
<file path=[Content_Types].xml><?xml version="1.0" encoding="utf-8"?>
<Types xmlns="http://schemas.openxmlformats.org/package/2006/content-types">
  <Override PartName="/ppt/slideLayouts/slideLayout307.xml" ContentType="application/vnd.openxmlformats-officedocument.presentationml.slideLayout+xml"/>
  <Override PartName="/ppt/slideLayouts/slideLayout638.xml" ContentType="application/vnd.openxmlformats-officedocument.presentationml.slideLayout+xml"/>
  <Override PartName="/ppt/slideLayouts/slideLayout93.xml" ContentType="application/vnd.openxmlformats-officedocument.presentationml.slideLayout+xml"/>
  <Override PartName="/ppt/slideLayouts/slideLayout146.xml" ContentType="application/vnd.openxmlformats-officedocument.presentationml.slideLayout+xml"/>
  <Override PartName="/ppt/slideLayouts/slideLayout332.xml" ContentType="application/vnd.openxmlformats-officedocument.presentationml.slideLayout+xml"/>
  <Override PartName="/ppt/slideLayouts/slideLayout477.xml" ContentType="application/vnd.openxmlformats-officedocument.presentationml.slideLayout+xml"/>
  <Override PartName="/ppt/slideLayouts/slideLayout663.xml" ContentType="application/vnd.openxmlformats-officedocument.presentationml.slideLayout+xml"/>
  <Override PartName="/ppt/slideMasters/slideMaster55.xml" ContentType="application/vnd.openxmlformats-officedocument.presentationml.slideMaster+xml"/>
  <Override PartName="/ppt/slides/slide25.xml" ContentType="application/vnd.openxmlformats-officedocument.presentationml.slide+xml"/>
  <Override PartName="/ppt/slideLayouts/slideLayout2.xml" ContentType="application/vnd.openxmlformats-officedocument.presentationml.slideLayout+xml"/>
  <Override PartName="/ppt/slideLayouts/slideLayout171.xml" ContentType="application/vnd.openxmlformats-officedocument.presentationml.slideLayout+xml"/>
  <Override PartName="/ppt/slideLayouts/slideLayout408.xml" ContentType="application/vnd.openxmlformats-officedocument.presentationml.slideLayout+xml"/>
  <Default Extension="xml" ContentType="application/xml"/>
  <Override PartName="/ppt/slideLayouts/slideLayout24.xml" ContentType="application/vnd.openxmlformats-officedocument.presentationml.slideLayout+xml"/>
  <Override PartName="/ppt/slideLayouts/slideLayout247.xml" ContentType="application/vnd.openxmlformats-officedocument.presentationml.slideLayout+xml"/>
  <Override PartName="/ppt/slideLayouts/slideLayout578.xml" ContentType="application/vnd.openxmlformats-officedocument.presentationml.slideLayout+xml"/>
  <Override PartName="/ppt/slideLayouts/slideLayout102.xml" ContentType="application/vnd.openxmlformats-officedocument.presentationml.slideLayout+xml"/>
  <Override PartName="/ppt/slideLayouts/slideLayout433.xml" ContentType="application/vnd.openxmlformats-officedocument.presentationml.slideLayout+xml"/>
  <Override PartName="/ppt/slideMasters/slideMaster11.xml" ContentType="application/vnd.openxmlformats-officedocument.presentationml.slideMaster+xml"/>
  <Override PartName="/ppt/slideLayouts/slideLayout272.xml" ContentType="application/vnd.openxmlformats-officedocument.presentationml.slideLayout+xml"/>
  <Override PartName="/ppt/slideLayouts/slideLayout509.xml" ContentType="application/vnd.openxmlformats-officedocument.presentationml.slideLayout+xml"/>
  <Override PartName="/ppt/slideLayouts/slideLayout203.xml" ContentType="application/vnd.openxmlformats-officedocument.presentationml.slideLayout+xml"/>
  <Override PartName="/ppt/slideLayouts/slideLayout348.xml" ContentType="application/vnd.openxmlformats-officedocument.presentationml.slideLayout+xml"/>
  <Override PartName="/ppt/theme/theme32.xml" ContentType="application/vnd.openxmlformats-officedocument.theme+xml"/>
  <Override PartName="/ppt/slideLayouts/slideLayout679.xml" ContentType="application/vnd.openxmlformats-officedocument.presentationml.slideLayout+xml"/>
  <Default Extension="xlsx" ContentType="application/vnd.openxmlformats-officedocument.spreadsheetml.sheet"/>
  <Override PartName="/ppt/slideLayouts/slideLayout187.xml" ContentType="application/vnd.openxmlformats-officedocument.presentationml.slideLayout+xml"/>
  <Override PartName="/ppt/slideLayouts/slideLayout373.xml" ContentType="application/vnd.openxmlformats-officedocument.presentationml.slideLayout+xml"/>
  <Override PartName="/ppt/slideLayouts/slideLayout534.xml" ContentType="application/vnd.openxmlformats-officedocument.presentationml.slideLayout+xml"/>
  <Override PartName="/ppt/slideLayouts/slideLayout720.xml" ContentType="application/vnd.openxmlformats-officedocument.presentationml.slideLayout+xml"/>
  <Default Extension="png" ContentType="image/png"/>
  <Override PartName="/ppt/slideLayouts/slideLayout118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304.xml" ContentType="application/vnd.openxmlformats-officedocument.presentationml.slideLayout+xml"/>
  <Override PartName="/ppt/slideLayouts/slideLayout449.xml" ContentType="application/vnd.openxmlformats-officedocument.presentationml.slideLayout+xml"/>
  <Override PartName="/ppt/slideLayouts/slideLayout635.xml" ContentType="application/vnd.openxmlformats-officedocument.presentationml.slideLayout+xml"/>
  <Override PartName="/ppt/slideMasters/slideMaster27.xml" ContentType="application/vnd.openxmlformats-officedocument.presentationml.slideMaster+xml"/>
  <Override PartName="/ppt/slideLayouts/slideLayout90.xml" ContentType="application/vnd.openxmlformats-officedocument.presentationml.slideLayout+xml"/>
  <Override PartName="/ppt/slideLayouts/slideLayout143.xml" ContentType="application/vnd.openxmlformats-officedocument.presentationml.slideLayout+xml"/>
  <Override PartName="/ppt/slideLayouts/slideLayout288.xml" ContentType="application/vnd.openxmlformats-officedocument.presentationml.slideLayout+xml"/>
  <Override PartName="/ppt/slideLayouts/slideLayout474.xml" ContentType="application/vnd.openxmlformats-officedocument.presentationml.slideLayout+xml"/>
  <Override PartName="/ppt/slides/slide22.xml" ContentType="application/vnd.openxmlformats-officedocument.presentationml.slide+xml"/>
  <Override PartName="/ppt/slideLayouts/slideLayout219.xml" ContentType="application/vnd.openxmlformats-officedocument.presentationml.slideLayout+xml"/>
  <Override PartName="/ppt/theme/theme48.xml" ContentType="application/vnd.openxmlformats-officedocument.theme+xml"/>
  <Override PartName="/ppt/slideLayouts/slideLayout660.xml" ContentType="application/vnd.openxmlformats-officedocument.presentationml.slideLayout+xml"/>
  <Override PartName="/ppt/slideMasters/slideMaster52.xml" ContentType="application/vnd.openxmlformats-officedocument.presentationml.slideMaster+xml"/>
  <Override PartName="/ppt/slideLayouts/slideLayout21.xml" ContentType="application/vnd.openxmlformats-officedocument.presentationml.slideLayout+xml"/>
  <Override PartName="/ppt/slideLayouts/slideLayout389.xml" ContentType="application/vnd.openxmlformats-officedocument.presentationml.slideLayout+xml"/>
  <Override PartName="/ppt/slideLayouts/slideLayout405.xml" ContentType="application/vnd.openxmlformats-officedocument.presentationml.slideLayout+xml"/>
  <Override PartName="/ppt/slideLayouts/slideLayout244.xml" ContentType="application/vnd.openxmlformats-officedocument.presentationml.slideLayout+xml"/>
  <Override PartName="/ppt/slideLayouts/slideLayout430.xml" ContentType="application/vnd.openxmlformats-officedocument.presentationml.slideLayout+xml"/>
  <Override PartName="/ppt/slideLayouts/slideLayout575.xml" ContentType="application/vnd.openxmlformats-officedocument.presentationml.slideLayout+xml"/>
  <Override PartName="/ppt/slideLayouts/slideLayout506.xml" ContentType="application/vnd.openxmlformats-officedocument.presentationml.slideLayout+xml"/>
  <Override PartName="/ppt/slideLayouts/slideLayout159.xml" ContentType="application/vnd.openxmlformats-officedocument.presentationml.slideLayout+xml"/>
  <Override PartName="/ppt/slideLayouts/slideLayout345.xml" ContentType="application/vnd.openxmlformats-officedocument.presentationml.slideLayout+xml"/>
  <Override PartName="/ppt/slides/slide38.xml" ContentType="application/vnd.openxmlformats-officedocument.presentationml.slide+xml"/>
  <Override PartName="/ppt/slideLayouts/slideLayout184.xml" ContentType="application/vnd.openxmlformats-officedocument.presentationml.slideLayout+xml"/>
  <Override PartName="/ppt/slideLayouts/slideLayout200.xml" ContentType="application/vnd.openxmlformats-officedocument.presentationml.slideLayout+xml"/>
  <Override PartName="/ppt/slideLayouts/slideLayout531.xml" ContentType="application/vnd.openxmlformats-officedocument.presentationml.slideLayout+xml"/>
  <Override PartName="/ppt/slideLayouts/slideLayout67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70.xml" ContentType="application/vnd.openxmlformats-officedocument.presentationml.slideLayout+xml"/>
  <Override PartName="/ppt/slideLayouts/slideLayout607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115.xml" ContentType="application/vnd.openxmlformats-officedocument.presentationml.slideLayout+xml"/>
  <Override PartName="/ppt/slideLayouts/slideLayout301.xml" ContentType="application/vnd.openxmlformats-officedocument.presentationml.slideLayout+xml"/>
  <Override PartName="/ppt/slideLayouts/slideLayout446.xml" ContentType="application/vnd.openxmlformats-officedocument.presentationml.slideLayout+xml"/>
  <Override PartName="/ppt/slideLayouts/slideLayout140.xml" ContentType="application/vnd.openxmlformats-officedocument.presentationml.slideLayout+xml"/>
  <Override PartName="/ppt/slideLayouts/slideLayout285.xml" ContentType="application/vnd.openxmlformats-officedocument.presentationml.slideLayout+xml"/>
  <Override PartName="/ppt/slideLayouts/slideLayout632.xml" ContentType="application/vnd.openxmlformats-officedocument.presentationml.slideLayout+xml"/>
  <Override PartName="/ppt/slideMasters/slideMaster24.xml" ContentType="application/vnd.openxmlformats-officedocument.presentationml.slideMaster+xml"/>
  <Override PartName="/ppt/slideLayouts/slideLayout471.xml" ContentType="application/vnd.openxmlformats-officedocument.presentationml.slideLayout+xml"/>
  <Override PartName="/ppt/theme/theme45.xml" ContentType="application/vnd.openxmlformats-officedocument.theme+xml"/>
  <Override PartName="/ppt/slideLayouts/slideLayout708.xml" ContentType="application/vnd.openxmlformats-officedocument.presentationml.slideLayout+xml"/>
  <Override PartName="/ppt/slideLayouts/slideLayout216.xml" ContentType="application/vnd.openxmlformats-officedocument.presentationml.slideLayout+xml"/>
  <Override PartName="/ppt/slideLayouts/slideLayout402.xml" ContentType="application/vnd.openxmlformats-officedocument.presentationml.slideLayout+xml"/>
  <Override PartName="/ppt/slideLayouts/slideLayout547.xml" ContentType="application/vnd.openxmlformats-officedocument.presentationml.slideLayout+xml"/>
  <Override PartName="/ppt/slideLayouts/slideLayout241.xml" ContentType="application/vnd.openxmlformats-officedocument.presentationml.slideLayout+xml"/>
  <Override PartName="/ppt/slideLayouts/slideLayout386.xml" ContentType="application/vnd.openxmlformats-officedocument.presentationml.slideLayout+xml"/>
  <Override PartName="/ppt/slideLayouts/slideLayout572.xml" ContentType="application/vnd.openxmlformats-officedocument.presentationml.slideLayout+xml"/>
  <Override PartName="/ppt/slideLayouts/slideLayout78.xml" ContentType="application/vnd.openxmlformats-officedocument.presentationml.slideLayout+xml"/>
  <Override PartName="/ppt/slideLayouts/slideLayout317.xml" ContentType="application/vnd.openxmlformats-officedocument.presentationml.slideLayout+xml"/>
  <Override PartName="/ppt/slideLayouts/slideLayout648.xml" ContentType="application/vnd.openxmlformats-officedocument.presentationml.slideLayout+xml"/>
  <Override PartName="/ppt/slideMasters/slideMaster2.xml" ContentType="application/vnd.openxmlformats-officedocument.presentationml.slideMaster+xml"/>
  <Override PartName="/ppt/slideLayouts/slideLayout109.xml" ContentType="application/vnd.openxmlformats-officedocument.presentationml.slideLayout+xml"/>
  <Override PartName="/ppt/slideLayouts/slideLayout156.xml" ContentType="application/vnd.openxmlformats-officedocument.presentationml.slideLayout+xml"/>
  <Override PartName="/ppt/slideLayouts/slideLayout487.xml" ContentType="application/vnd.openxmlformats-officedocument.presentationml.slideLayout+xml"/>
  <Override PartName="/ppt/slideLayouts/slideLayout503.xml" ContentType="application/vnd.openxmlformats-officedocument.presentationml.slideLayout+xml"/>
  <Override PartName="/ppt/slideLayouts/slideLayout550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279.xml" ContentType="application/vnd.openxmlformats-officedocument.presentationml.slideLayout+xml"/>
  <Override PartName="/ppt/slideLayouts/slideLayout342.xml" ContentType="application/vnd.openxmlformats-officedocument.presentationml.slideLayout+xml"/>
  <Override PartName="/ppt/slideLayouts/slideLayout626.xml" ContentType="application/vnd.openxmlformats-officedocument.presentationml.slideLayout+xml"/>
  <Override PartName="/ppt/slideLayouts/slideLayout673.xml" ContentType="application/vnd.openxmlformats-officedocument.presentationml.slideLayout+xml"/>
  <Override PartName="/ppt/slideMasters/slideMaster18.xml" ContentType="application/vnd.openxmlformats-officedocument.presentationml.slideMaster+xml"/>
  <Override PartName="/ppt/slides/slide35.xml" ContentType="application/vnd.openxmlformats-officedocument.presentationml.slide+xml"/>
  <Override PartName="/ppt/slideLayouts/slideLayout34.xml" ContentType="application/vnd.openxmlformats-officedocument.presentationml.slideLayout+xml"/>
  <Override PartName="/ppt/slideLayouts/slideLayout81.xml" ContentType="application/vnd.openxmlformats-officedocument.presentationml.slideLayout+xml"/>
  <Override PartName="/ppt/slideLayouts/slideLayout134.xml" ContentType="application/vnd.openxmlformats-officedocument.presentationml.slideLayout+xml"/>
  <Override PartName="/ppt/slideLayouts/slideLayout181.xml" ContentType="application/vnd.openxmlformats-officedocument.presentationml.slideLayout+xml"/>
  <Override PartName="/ppt/slideLayouts/slideLayout320.xml" ContentType="application/vnd.openxmlformats-officedocument.presentationml.slideLayout+xml"/>
  <Override PartName="/ppt/slideLayouts/slideLayout418.xml" ContentType="application/vnd.openxmlformats-officedocument.presentationml.slideLayout+xml"/>
  <Override PartName="/ppt/theme/theme39.xml" ContentType="application/vnd.openxmlformats-officedocument.theme+xml"/>
  <Override PartName="/ppt/slideLayouts/slideLayout465.xml" ContentType="application/vnd.openxmlformats-officedocument.presentationml.slideLayout+xml"/>
  <Override PartName="/ppt/slides/slide13.xml" ContentType="application/vnd.openxmlformats-officedocument.presentationml.slide+xml"/>
  <Override PartName="/ppt/slideLayouts/slideLayout112.xml" ContentType="application/vnd.openxmlformats-officedocument.presentationml.slideLayout+xml"/>
  <Override PartName="/ppt/slideLayouts/slideLayout257.xml" ContentType="application/vnd.openxmlformats-officedocument.presentationml.slideLayout+xml"/>
  <Override PartName="/ppt/slideLayouts/slideLayout588.xml" ContentType="application/vnd.openxmlformats-officedocument.presentationml.slideLayout+xml"/>
  <Override PartName="/ppt/slideLayouts/slideLayout604.xml" ContentType="application/vnd.openxmlformats-officedocument.presentationml.slideLayout+xml"/>
  <Override PartName="/ppt/slideLayouts/slideLayout651.xml" ContentType="application/vnd.openxmlformats-officedocument.presentationml.slideLayout+xml"/>
  <Override PartName="/ppt/slideMasters/slideMaster43.xml" ContentType="application/vnd.openxmlformats-officedocument.presentationml.slideMaster+xml"/>
  <Override PartName="/ppt/slideLayouts/slideLayout12.xml" ContentType="application/vnd.openxmlformats-officedocument.presentationml.slideLayout+xml"/>
  <Override PartName="/ppt/theme/theme17.xml" ContentType="application/vnd.openxmlformats-officedocument.theme+xml"/>
  <Override PartName="/ppt/slideLayouts/slideLayout235.xml" ContentType="application/vnd.openxmlformats-officedocument.presentationml.slideLayout+xml"/>
  <Override PartName="/ppt/slideLayouts/slideLayout443.xml" ContentType="application/vnd.openxmlformats-officedocument.presentationml.slideLayout+xml"/>
  <Override PartName="/ppt/slideLayouts/slideLayout490.xml" ContentType="application/vnd.openxmlformats-officedocument.presentationml.slideLayout+xml"/>
  <Override PartName="/ppt/theme/theme64.xml" ContentType="application/vnd.openxmlformats-officedocument.theme+xml"/>
  <Override PartName="/ppt/slideMasters/slideMaster21.xml" ContentType="application/vnd.openxmlformats-officedocument.presentationml.slideMaster+xml"/>
  <Override PartName="/ppt/slideLayouts/slideLayout282.xml" ContentType="application/vnd.openxmlformats-officedocument.presentationml.slideLayout+xml"/>
  <Override PartName="/ppt/slideLayouts/slideLayout421.xml" ContentType="application/vnd.openxmlformats-officedocument.presentationml.slideLayout+xml"/>
  <Override PartName="/ppt/theme/theme42.xml" ContentType="application/vnd.openxmlformats-officedocument.theme+xml"/>
  <Override PartName="/ppt/slideLayouts/slideLayout519.xml" ContentType="application/vnd.openxmlformats-officedocument.presentationml.slideLayout+xml"/>
  <Override PartName="/ppt/slideLayouts/slideLayout566.xml" ContentType="application/vnd.openxmlformats-officedocument.presentationml.slideLayout+xml"/>
  <Override PartName="/ppt/slideLayouts/slideLayout705.xml" ContentType="application/vnd.openxmlformats-officedocument.presentationml.slideLayout+xml"/>
  <Override PartName="/ppt/theme/theme9.xml" ContentType="application/vnd.openxmlformats-officedocument.theme+xml"/>
  <Override PartName="/ppt/slideLayouts/slideLayout213.xml" ContentType="application/vnd.openxmlformats-officedocument.presentationml.slideLayout+xml"/>
  <Override PartName="/ppt/slideLayouts/slideLayout260.xml" ContentType="application/vnd.openxmlformats-officedocument.presentationml.slideLayout+xml"/>
  <Override PartName="/ppt/slideLayouts/slideLayout358.xml" ContentType="application/vnd.openxmlformats-officedocument.presentationml.slideLayout+xml"/>
  <Override PartName="/ppt/slideLayouts/slideLayout544.xml" ContentType="application/vnd.openxmlformats-officedocument.presentationml.slideLayout+xml"/>
  <Override PartName="/ppt/slideLayouts/slideLayout591.xml" ContentType="application/vnd.openxmlformats-officedocument.presentationml.slideLayout+xml"/>
  <Override PartName="/ppt/slideLayouts/slideLayout689.xml" ContentType="application/vnd.openxmlformats-officedocument.presentationml.slideLayout+xml"/>
  <Override PartName="/ppt/slideLayouts/slideLayout97.xml" ContentType="application/vnd.openxmlformats-officedocument.presentationml.slideLayout+xml"/>
  <Override PartName="/ppt/slideLayouts/slideLayout197.xml" ContentType="application/vnd.openxmlformats-officedocument.presentationml.slideLayout+xml"/>
  <Override PartName="/ppt/theme/theme20.xml" ContentType="application/vnd.openxmlformats-officedocument.theme+xml"/>
  <Override PartName="/ppt/slideLayouts/slideLayout336.xml" ContentType="application/vnd.openxmlformats-officedocument.presentationml.slideLayout+xml"/>
  <Override PartName="/ppt/slideLayouts/slideLayout383.xml" ContentType="application/vnd.openxmlformats-officedocument.presentationml.slideLayout+xml"/>
  <Override PartName="/ppt/slideLayouts/slideLayout667.xml" ContentType="application/vnd.openxmlformats-officedocument.presentationml.slideLayout+xml"/>
  <Override PartName="/ppt/slides/slide29.xml" ContentType="application/vnd.openxmlformats-officedocument.presentationml.slide+xml"/>
  <Override PartName="/ppt/slideLayouts/slideLayout128.xml" ContentType="application/vnd.openxmlformats-officedocument.presentationml.slideLayout+xml"/>
  <Override PartName="/ppt/slideLayouts/slideLayout175.xml" ContentType="application/vnd.openxmlformats-officedocument.presentationml.slideLayout+xml"/>
  <Override PartName="/ppt/slideLayouts/slideLayout459.xml" ContentType="application/vnd.openxmlformats-officedocument.presentationml.slideLayout+xml"/>
  <Override PartName="/ppt/slideLayouts/slideLayout522.xml" ContentType="application/vnd.openxmlformats-officedocument.presentationml.slideLayout+xml"/>
  <Override PartName="/ppt/slideMasters/slideMaster59.xml" ContentType="application/vnd.openxmlformats-officedocument.presentationml.slideMaster+xml"/>
  <Override PartName="/ppt/slides/slide4.xml" ContentType="application/vnd.openxmlformats-officedocument.presentationml.slide+xml"/>
  <Override PartName="/ppt/slideLayouts/slideLayout6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298.xml" ContentType="application/vnd.openxmlformats-officedocument.presentationml.slideLayout+xml"/>
  <Override PartName="/ppt/slideLayouts/slideLayout314.xml" ContentType="application/vnd.openxmlformats-officedocument.presentationml.slideLayout+xml"/>
  <Override PartName="/ppt/slideLayouts/slideLayout361.xml" ContentType="application/vnd.openxmlformats-officedocument.presentationml.slideLayout+xml"/>
  <Override PartName="/ppt/slideLayouts/slideLayout500.xml" ContentType="application/vnd.openxmlformats-officedocument.presentationml.slideLayout+xml"/>
  <Override PartName="/ppt/slideLayouts/slideLayout645.xml" ContentType="application/vnd.openxmlformats-officedocument.presentationml.slideLayout+xml"/>
  <Override PartName="/ppt/slideLayouts/slideLayout692.xml" ContentType="application/vnd.openxmlformats-officedocument.presentationml.slideLayout+xml"/>
  <Override PartName="/ppt/slideMasters/slideMaster37.xml" ContentType="application/vnd.openxmlformats-officedocument.presentationml.slideMaster+xml"/>
  <Override PartName="/ppt/slideLayouts/slideLayout53.xml" ContentType="application/vnd.openxmlformats-officedocument.presentationml.slideLayout+xml"/>
  <Override PartName="/ppt/slideLayouts/slideLayout106.xml" ContentType="application/vnd.openxmlformats-officedocument.presentationml.slideLayout+xml"/>
  <Override PartName="/ppt/slideLayouts/slideLayout153.xml" ContentType="application/vnd.openxmlformats-officedocument.presentationml.slideLayout+xml"/>
  <Override PartName="/ppt/slideLayouts/slideLayout437.xml" ContentType="application/vnd.openxmlformats-officedocument.presentationml.slideLayout+xml"/>
  <Override PartName="/ppt/slideLayouts/slideLayout484.xml" ContentType="application/vnd.openxmlformats-officedocument.presentationml.slideLayout+xml"/>
  <Override PartName="/ppt/slideLayouts/slideLayout623.xml" ContentType="application/vnd.openxmlformats-officedocument.presentationml.slideLayout+xml"/>
  <Override PartName="/ppt/theme/theme58.xml" ContentType="application/vnd.openxmlformats-officedocument.theme+xml"/>
  <Override PartName="/ppt/slideLayouts/slideLayout670.xml" ContentType="application/vnd.openxmlformats-officedocument.presentationml.slideLayout+xml"/>
  <Override PartName="/ppt/slides/slide32.xml" ContentType="application/vnd.openxmlformats-officedocument.presentationml.slide+xml"/>
  <Override PartName="/ppt/slideLayouts/slideLayout131.xml" ContentType="application/vnd.openxmlformats-officedocument.presentationml.slideLayout+xml"/>
  <Override PartName="/ppt/slideLayouts/slideLayout229.xml" ContentType="application/vnd.openxmlformats-officedocument.presentationml.slideLayout+xml"/>
  <Override PartName="/ppt/slideLayouts/slideLayout276.xml" ContentType="application/vnd.openxmlformats-officedocument.presentationml.slideLayout+xml"/>
  <Override PartName="/ppt/slideLayouts/slideLayout415.xml" ContentType="application/vnd.openxmlformats-officedocument.presentationml.slideLayout+xml"/>
  <Override PartName="/ppt/slideLayouts/slideLayout462.xml" ContentType="application/vnd.openxmlformats-officedocument.presentationml.slideLayout+xml"/>
  <Override PartName="/ppt/slideMasters/slideMaster15.xml" ContentType="application/vnd.openxmlformats-officedocument.presentationml.slideMaster+xml"/>
  <Override PartName="/ppt/slideMasters/slideMaster62.xml" ContentType="application/vnd.openxmlformats-officedocument.presentationml.slideMaster+xml"/>
  <Override PartName="/ppt/slides/slide10.xml" ContentType="application/vnd.openxmlformats-officedocument.presentationml.slide+xml"/>
  <Override PartName="/ppt/slideLayouts/slideLayout31.xml" ContentType="application/vnd.openxmlformats-officedocument.presentationml.slideLayout+xml"/>
  <Override PartName="/ppt/slideLayouts/slideLayout207.xml" ContentType="application/vnd.openxmlformats-officedocument.presentationml.slideLayout+xml"/>
  <Override PartName="/ppt/slideLayouts/slideLayout254.xml" ContentType="application/vnd.openxmlformats-officedocument.presentationml.slideLayout+xml"/>
  <Override PartName="/ppt/slideLayouts/slideLayout399.xml" ContentType="application/vnd.openxmlformats-officedocument.presentationml.slideLayout+xml"/>
  <Override PartName="/ppt/theme/theme36.xml" ContentType="application/vnd.openxmlformats-officedocument.theme+xml"/>
  <Override PartName="/ppt/slideLayouts/slideLayout601.xml" ContentType="application/vnd.openxmlformats-officedocument.presentationml.slideLayout+xml"/>
  <Override PartName="/ppt/slideMasters/slideMaster40.xml" ContentType="application/vnd.openxmlformats-officedocument.presentationml.slideMaster+xml"/>
  <Override PartName="/ppt/theme/theme14.xml" ContentType="application/vnd.openxmlformats-officedocument.theme+xml"/>
  <Override PartName="/ppt/slideLayouts/slideLayout440.xml" ContentType="application/vnd.openxmlformats-officedocument.presentationml.slideLayout+xml"/>
  <Override PartName="/ppt/slideLayouts/slideLayout538.xml" ContentType="application/vnd.openxmlformats-officedocument.presentationml.slideLayout+xml"/>
  <Override PartName="/ppt/slideLayouts/slideLayout585.xml" ContentType="application/vnd.openxmlformats-officedocument.presentationml.slideLayout+xml"/>
  <Override PartName="/ppt/theme/theme61.xml" ContentType="application/vnd.openxmlformats-officedocument.theme+xml"/>
  <Override PartName="/ppt/slideLayouts/slideLayout232.xml" ContentType="application/vnd.openxmlformats-officedocument.presentationml.slideLayout+xml"/>
  <Override PartName="/ppt/slideLayouts/slideLayout377.xml" ContentType="application/vnd.openxmlformats-officedocument.presentationml.slideLayout+xml"/>
  <Override PartName="/ppt/slideLayouts/slideLayout516.xml" ContentType="application/vnd.openxmlformats-officedocument.presentationml.slideLayout+xml"/>
  <Override PartName="/ppt/slideLayouts/slideLayout563.xml" ContentType="application/vnd.openxmlformats-officedocument.presentationml.slideLayout+xml"/>
  <Override PartName="/ppt/slideLayouts/slideLayout69.xml" ContentType="application/vnd.openxmlformats-officedocument.presentationml.slideLayout+xml"/>
  <Override PartName="/ppt/theme/theme6.xml" ContentType="application/vnd.openxmlformats-officedocument.theme+xml"/>
  <Override PartName="/ppt/slideLayouts/slideLayout169.xml" ContentType="application/vnd.openxmlformats-officedocument.presentationml.slideLayout+xml"/>
  <Override PartName="/ppt/slideLayouts/slideLayout210.xml" ContentType="application/vnd.openxmlformats-officedocument.presentationml.slideLayout+xml"/>
  <Override PartName="/ppt/slideLayouts/slideLayout308.xml" ContentType="application/vnd.openxmlformats-officedocument.presentationml.slideLayout+xml"/>
  <Override PartName="/ppt/slideLayouts/slideLayout355.xml" ContentType="application/vnd.openxmlformats-officedocument.presentationml.slideLayout+xml"/>
  <Override PartName="/ppt/slideLayouts/slideLayout639.xml" ContentType="application/vnd.openxmlformats-officedocument.presentationml.slideLayout+xml"/>
  <Override PartName="/ppt/slideLayouts/slideLayout686.xml" ContentType="application/vnd.openxmlformats-officedocument.presentationml.slideLayout+xml"/>
  <Override PartName="/ppt/slideLayouts/slideLayout702.xml" ContentType="application/vnd.openxmlformats-officedocument.presentationml.slideLayout+xml"/>
  <Override PartName="/ppt/slideLayouts/slideLayout147.xml" ContentType="application/vnd.openxmlformats-officedocument.presentationml.slideLayout+xml"/>
  <Override PartName="/ppt/slideLayouts/slideLayout194.xml" ContentType="application/vnd.openxmlformats-officedocument.presentationml.slideLayout+xml"/>
  <Override PartName="/ppt/slideLayouts/slideLayout478.xml" ContentType="application/vnd.openxmlformats-officedocument.presentationml.slideLayout+xml"/>
  <Override PartName="/ppt/slideLayouts/slideLayout541.xml" ContentType="application/vnd.openxmlformats-officedocument.presentationml.slideLayout+xml"/>
  <Override PartName="/ppt/slides/slide26.xml" ContentType="application/vnd.openxmlformats-officedocument.presentationml.slide+xml"/>
  <Override PartName="/ppt/slideLayouts/slideLayout47.xml" ContentType="application/vnd.openxmlformats-officedocument.presentationml.slideLayout+xml"/>
  <Override PartName="/ppt/slideLayouts/slideLayout94.xml" ContentType="application/vnd.openxmlformats-officedocument.presentationml.slideLayout+xml"/>
  <Override PartName="/ppt/slideLayouts/slideLayout333.xml" ContentType="application/vnd.openxmlformats-officedocument.presentationml.slideLayout+xml"/>
  <Override PartName="/ppt/slideLayouts/slideLayout380.xml" ContentType="application/vnd.openxmlformats-officedocument.presentationml.slideLayout+xml"/>
  <Override PartName="/ppt/slideLayouts/slideLayout617.xml" ContentType="application/vnd.openxmlformats-officedocument.presentationml.slideLayout+xml"/>
  <Override PartName="/ppt/slideLayouts/slideLayout664.xml" ContentType="application/vnd.openxmlformats-officedocument.presentationml.slideLayout+xml"/>
  <Override PartName="/ppt/slideMasters/slideMaster56.xml" ContentType="application/vnd.openxmlformats-officedocument.presentationml.slideMaster+xml"/>
  <Override PartName="/ppt/slides/slide1.xml" ContentType="application/vnd.openxmlformats-officedocument.presentationml.slide+xml"/>
  <Override PartName="/ppt/slideLayouts/slideLayout3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125.xml" ContentType="application/vnd.openxmlformats-officedocument.presentationml.slideLayout+xml"/>
  <Override PartName="/ppt/slideLayouts/slideLayout172.xml" ContentType="application/vnd.openxmlformats-officedocument.presentationml.slideLayout+xml"/>
  <Override PartName="/ppt/slideLayouts/slideLayout311.xml" ContentType="application/vnd.openxmlformats-officedocument.presentationml.slideLayout+xml"/>
  <Override PartName="/ppt/slideLayouts/slideLayout409.xml" ContentType="application/vnd.openxmlformats-officedocument.presentationml.slideLayout+xml"/>
  <Override PartName="/ppt/slideLayouts/slideLayout456.xml" ContentType="application/vnd.openxmlformats-officedocument.presentationml.slideLayout+xml"/>
  <Override PartName="/ppt/slideLayouts/slideLayout642.xml" ContentType="application/vnd.openxmlformats-officedocument.presentationml.slideLayout+xml"/>
  <Override PartName="/ppt/slideMasters/slideMaster34.xml" ContentType="application/vnd.openxmlformats-officedocument.presentationml.slideMaster+xml"/>
  <Override PartName="/ppt/slideLayouts/slideLayout103.xml" ContentType="application/vnd.openxmlformats-officedocument.presentationml.slideLayout+xml"/>
  <Override PartName="/ppt/slideLayouts/slideLayout150.xml" ContentType="application/vnd.openxmlformats-officedocument.presentationml.slideLayout+xml"/>
  <Override PartName="/ppt/slideLayouts/slideLayout248.xml" ContentType="application/vnd.openxmlformats-officedocument.presentationml.slideLayout+xml"/>
  <Override PartName="/ppt/slideLayouts/slideLayout295.xml" ContentType="application/vnd.openxmlformats-officedocument.presentationml.slideLayout+xml"/>
  <Override PartName="/ppt/slideLayouts/slideLayout434.xml" ContentType="application/vnd.openxmlformats-officedocument.presentationml.slideLayout+xml"/>
  <Override PartName="/ppt/slideLayouts/slideLayout481.xml" ContentType="application/vnd.openxmlformats-officedocument.presentationml.slideLayout+xml"/>
  <Override PartName="/ppt/slideLayouts/slideLayout57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226.xml" ContentType="application/vnd.openxmlformats-officedocument.presentationml.slideLayout+xml"/>
  <Override PartName="/ppt/slideLayouts/slideLayout273.xml" ContentType="application/vnd.openxmlformats-officedocument.presentationml.slideLayout+xml"/>
  <Override PartName="/ppt/slideLayouts/slideLayout557.xml" ContentType="application/vnd.openxmlformats-officedocument.presentationml.slideLayout+xml"/>
  <Override PartName="/ppt/slideLayouts/slideLayout620.xml" ContentType="application/vnd.openxmlformats-officedocument.presentationml.slideLayout+xml"/>
  <Override PartName="/ppt/theme/theme55.xml" ContentType="application/vnd.openxmlformats-officedocument.theme+xml"/>
  <Override PartName="/ppt/slideLayouts/slideLayout718.xml" ContentType="application/vnd.openxmlformats-officedocument.presentationml.slideLayout+xml"/>
  <Override PartName="/ppt/slideMasters/slideMaster9.xml" ContentType="application/vnd.openxmlformats-officedocument.presentationml.slideMaster+xml"/>
  <Override PartName="/ppt/slideMasters/slideMaster12.xml" ContentType="application/vnd.openxmlformats-officedocument.presentationml.slideMaster+xml"/>
  <Override PartName="/ppt/slideLayouts/slideLayout349.xml" ContentType="application/vnd.openxmlformats-officedocument.presentationml.slideLayout+xml"/>
  <Override PartName="/ppt/theme/theme33.xml" ContentType="application/vnd.openxmlformats-officedocument.theme+xml"/>
  <Override PartName="/ppt/slideLayouts/slideLayout396.xml" ContentType="application/vnd.openxmlformats-officedocument.presentationml.slideLayout+xml"/>
  <Override PartName="/ppt/slideLayouts/slideLayout412.xml" ContentType="application/vnd.openxmlformats-officedocument.presentationml.slideLayout+xml"/>
  <Default Extension="gif" ContentType="image/gif"/>
  <Override PartName="/ppt/slideLayouts/slideLayout188.xml" ContentType="application/vnd.openxmlformats-officedocument.presentationml.slideLayout+xml"/>
  <Override PartName="/ppt/slideLayouts/slideLayout204.xml" ContentType="application/vnd.openxmlformats-officedocument.presentationml.slideLayout+xml"/>
  <Override PartName="/ppt/slideLayouts/slideLayout251.xml" ContentType="application/vnd.openxmlformats-officedocument.presentationml.slideLayout+xml"/>
  <Override PartName="/ppt/slideLayouts/slideLayout535.xml" ContentType="application/vnd.openxmlformats-officedocument.presentationml.slideLayout+xml"/>
  <Override PartName="/ppt/slideLayouts/slideLayout582.xml" ContentType="application/vnd.openxmlformats-officedocument.presentationml.slideLayout+xml"/>
  <Override PartName="/ppt/handoutMasters/handoutMaster1.xml" ContentType="application/vnd.openxmlformats-officedocument.presentationml.handoutMaster+xml"/>
  <Override PartName="/ppt/slideLayouts/slideLayout88.xml" ContentType="application/vnd.openxmlformats-officedocument.presentationml.slideLayout+xml"/>
  <Override PartName="/ppt/theme/theme11.xml" ContentType="application/vnd.openxmlformats-officedocument.theme+xml"/>
  <Override PartName="/ppt/slideLayouts/slideLayout327.xml" ContentType="application/vnd.openxmlformats-officedocument.presentationml.slideLayout+xml"/>
  <Override PartName="/ppt/slideLayouts/slideLayout374.xml" ContentType="application/vnd.openxmlformats-officedocument.presentationml.slideLayout+xml"/>
  <Override PartName="/ppt/slideLayouts/slideLayout658.xml" ContentType="application/vnd.openxmlformats-officedocument.presentationml.slideLayout+xml"/>
  <Override PartName="/ppt/slideLayouts/slideLayout721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119.xml" ContentType="application/vnd.openxmlformats-officedocument.presentationml.slideLayout+xml"/>
  <Override PartName="/ppt/slideLayouts/slideLayout166.xml" ContentType="application/vnd.openxmlformats-officedocument.presentationml.slideLayout+xml"/>
  <Override PartName="/ppt/slideLayouts/slideLayout497.xml" ContentType="application/vnd.openxmlformats-officedocument.presentationml.slideLayout+xml"/>
  <Override PartName="/ppt/slideLayouts/slideLayout513.xml" ContentType="application/vnd.openxmlformats-officedocument.presentationml.slideLayout+xml"/>
  <Override PartName="/ppt/slideLayouts/slideLayout560.xml" ContentType="application/vnd.openxmlformats-officedocument.presentationml.slideLayout+xml"/>
  <Override PartName="/ppt/theme/theme3.xml" ContentType="application/vnd.openxmlformats-officedocument.theme+xml"/>
  <Override PartName="/ppt/slideLayouts/slideLayout289.xml" ContentType="application/vnd.openxmlformats-officedocument.presentationml.slideLayout+xml"/>
  <Override PartName="/ppt/slideLayouts/slideLayout305.xml" ContentType="application/vnd.openxmlformats-officedocument.presentationml.slideLayout+xml"/>
  <Override PartName="/ppt/slideLayouts/slideLayout352.xml" ContentType="application/vnd.openxmlformats-officedocument.presentationml.slideLayout+xml"/>
  <Override PartName="/ppt/slideLayouts/slideLayout636.xml" ContentType="application/vnd.openxmlformats-officedocument.presentationml.slideLayout+xml"/>
  <Override PartName="/ppt/slideLayouts/slideLayout683.xml" ContentType="application/vnd.openxmlformats-officedocument.presentationml.slideLayout+xml"/>
  <Override PartName="/ppt/slideMasters/slideMaster28.xml" ContentType="application/vnd.openxmlformats-officedocument.presentationml.slideMaster+xml"/>
  <Override PartName="/ppt/slideLayouts/slideLayout44.xml" ContentType="application/vnd.openxmlformats-officedocument.presentationml.slideLayout+xml"/>
  <Override PartName="/ppt/slideLayouts/slideLayout91.xml" ContentType="application/vnd.openxmlformats-officedocument.presentationml.slideLayout+xml"/>
  <Override PartName="/ppt/slideLayouts/slideLayout144.xml" ContentType="application/vnd.openxmlformats-officedocument.presentationml.slideLayout+xml"/>
  <Override PartName="/ppt/slideLayouts/slideLayout191.xml" ContentType="application/vnd.openxmlformats-officedocument.presentationml.slideLayout+xml"/>
  <Override PartName="/ppt/slideLayouts/slideLayout330.xml" ContentType="application/vnd.openxmlformats-officedocument.presentationml.slideLayout+xml"/>
  <Override PartName="/ppt/slideLayouts/slideLayout428.xml" ContentType="application/vnd.openxmlformats-officedocument.presentationml.slideLayout+xml"/>
  <Override PartName="/ppt/slideLayouts/slideLayout475.xml" ContentType="application/vnd.openxmlformats-officedocument.presentationml.slideLayout+xml"/>
  <Override PartName="/ppt/theme/theme49.xml" ContentType="application/vnd.openxmlformats-officedocument.theme+xml"/>
  <Override PartName="/ppt/slideLayouts/slideLayout614.xml" ContentType="application/vnd.openxmlformats-officedocument.presentationml.slideLayout+xml"/>
  <Override PartName="/ppt/slideLayouts/slideLayout661.xml" ContentType="application/vnd.openxmlformats-officedocument.presentationml.slideLayout+xml"/>
  <Override PartName="/ppt/slideMasters/slideMaster53.xml" ContentType="application/vnd.openxmlformats-officedocument.presentationml.slideMaster+xml"/>
  <Override PartName="/ppt/slides/slide23.xml" ContentType="application/vnd.openxmlformats-officedocument.presentationml.slide+xml"/>
  <Override PartName="/ppt/slideLayouts/slideLayout22.xml" ContentType="application/vnd.openxmlformats-officedocument.presentationml.slideLayout+xml"/>
  <Override PartName="/ppt/slideLayouts/slideLayout122.xml" ContentType="application/vnd.openxmlformats-officedocument.presentationml.slideLayout+xml"/>
  <Override PartName="/ppt/slideLayouts/slideLayout267.xml" ContentType="application/vnd.openxmlformats-officedocument.presentationml.slideLayout+xml"/>
  <Override PartName="/ppt/slideLayouts/slideLayout406.xml" ContentType="application/vnd.openxmlformats-officedocument.presentationml.slideLayout+xml"/>
  <Override PartName="/ppt/slideLayouts/slideLayout453.xml" ContentType="application/vnd.openxmlformats-officedocument.presentationml.slideLayout+xml"/>
  <Override PartName="/ppt/slideLayouts/slideLayout598.xml" ContentType="application/vnd.openxmlformats-officedocument.presentationml.slideLayout+xml"/>
  <Override PartName="/ppt/slideLayouts/slideLayout245.xml" ContentType="application/vnd.openxmlformats-officedocument.presentationml.slideLayout+xml"/>
  <Override PartName="/ppt/slideLayouts/slideLayout292.xml" ContentType="application/vnd.openxmlformats-officedocument.presentationml.slideLayout+xml"/>
  <Override PartName="/ppt/theme/theme27.xml" ContentType="application/vnd.openxmlformats-officedocument.theme+xml"/>
  <Override PartName="/ppt/slideLayouts/slideLayout529.xml" ContentType="application/vnd.openxmlformats-officedocument.presentationml.slideLayout+xml"/>
  <Override PartName="/ppt/slideLayouts/slideLayout576.xml" ContentType="application/vnd.openxmlformats-officedocument.presentationml.slideLayout+xml"/>
  <Override PartName="/ppt/slideMasters/slideMaster31.xml" ContentType="application/vnd.openxmlformats-officedocument.presentationml.slideMaster+xml"/>
  <Override PartName="/ppt/slideLayouts/slideLayout100.xml" ContentType="application/vnd.openxmlformats-officedocument.presentationml.slideLayout+xml"/>
  <Override PartName="/ppt/slideLayouts/slideLayout368.xml" ContentType="application/vnd.openxmlformats-officedocument.presentationml.slideLayout+xml"/>
  <Override PartName="/ppt/slideLayouts/slideLayout431.xml" ContentType="application/vnd.openxmlformats-officedocument.presentationml.slideLayout+xml"/>
  <Override PartName="/ppt/theme/theme52.xml" ContentType="application/vnd.openxmlformats-officedocument.theme+xml"/>
  <Override PartName="/ppt/slideLayouts/slideLayout715.xml" ContentType="application/vnd.openxmlformats-officedocument.presentationml.slideLayout+xml"/>
  <Override PartName="/ppt/slideMasters/slideMaster6.xml" ContentType="application/vnd.openxmlformats-officedocument.presentationml.slideMaster+xml"/>
  <Override PartName="/ppt/slideLayouts/slideLayout223.xml" ContentType="application/vnd.openxmlformats-officedocument.presentationml.slideLayout+xml"/>
  <Override PartName="/ppt/slideLayouts/slideLayout270.xml" ContentType="application/vnd.openxmlformats-officedocument.presentationml.slideLayout+xml"/>
  <Override PartName="/ppt/slideLayouts/slideLayout507.xml" ContentType="application/vnd.openxmlformats-officedocument.presentationml.slideLayout+xml"/>
  <Override PartName="/ppt/slideLayouts/slideLayout554.xml" ContentType="application/vnd.openxmlformats-officedocument.presentationml.slideLayout+xml"/>
  <Override PartName="/ppt/slideLayouts/slideLayout699.xml" ContentType="application/vnd.openxmlformats-officedocument.presentationml.slideLayout+xml"/>
  <Override PartName="/ppt/slideLayouts/slideLayout201.xml" ContentType="application/vnd.openxmlformats-officedocument.presentationml.slideLayout+xml"/>
  <Override PartName="/ppt/theme/theme30.xml" ContentType="application/vnd.openxmlformats-officedocument.theme+xml"/>
  <Override PartName="/ppt/slideLayouts/slideLayout346.xml" ContentType="application/vnd.openxmlformats-officedocument.presentationml.slideLayout+xml"/>
  <Override PartName="/ppt/slideLayouts/slideLayout393.xml" ContentType="application/vnd.openxmlformats-officedocument.presentationml.slideLayout+xml"/>
  <Override PartName="/ppt/slideLayouts/slideLayout532.xml" ContentType="application/vnd.openxmlformats-officedocument.presentationml.slideLayout+xml"/>
  <Override PartName="/ppt/slideLayouts/slideLayout677.xml" ContentType="application/vnd.openxmlformats-officedocument.presentationml.slideLayout+xml"/>
  <Override PartName="/ppt/charts/chart1.xml" ContentType="application/vnd.openxmlformats-officedocument.drawingml.chart+xml"/>
  <Override PartName="/ppt/slides/slide39.xml" ContentType="application/vnd.openxmlformats-officedocument.presentationml.slide+xml"/>
  <Override PartName="/ppt/slideLayouts/slideLayout38.xml" ContentType="application/vnd.openxmlformats-officedocument.presentationml.slideLayout+xml"/>
  <Override PartName="/ppt/slideLayouts/slideLayout85.xml" ContentType="application/vnd.openxmlformats-officedocument.presentationml.slideLayout+xml"/>
  <Override PartName="/ppt/slideLayouts/slideLayout138.xml" ContentType="application/vnd.openxmlformats-officedocument.presentationml.slideLayout+xml"/>
  <Override PartName="/ppt/slideLayouts/slideLayout185.xml" ContentType="application/vnd.openxmlformats-officedocument.presentationml.slideLayout+xml"/>
  <Override PartName="/ppt/slideLayouts/slideLayout324.xml" ContentType="application/vnd.openxmlformats-officedocument.presentationml.slideLayout+xml"/>
  <Override PartName="/ppt/slideLayouts/slideLayout371.xml" ContentType="application/vnd.openxmlformats-officedocument.presentationml.slideLayout+xml"/>
  <Override PartName="/ppt/slideLayouts/slideLayout469.xml" ContentType="application/vnd.openxmlformats-officedocument.presentationml.slideLayout+xml"/>
  <Override PartName="/ppt/slides/slide17.xml" ContentType="application/vnd.openxmlformats-officedocument.presentationml.slide+xml"/>
  <Override PartName="/ppt/slideLayouts/slideLayout116.xml" ContentType="application/vnd.openxmlformats-officedocument.presentationml.slideLayout+xml"/>
  <Override PartName="/ppt/slideLayouts/slideLayout163.xml" ContentType="application/vnd.openxmlformats-officedocument.presentationml.slideLayout+xml"/>
  <Override PartName="/ppt/slideLayouts/slideLayout510.xml" ContentType="application/vnd.openxmlformats-officedocument.presentationml.slideLayout+xml"/>
  <Override PartName="/ppt/slideLayouts/slideLayout608.xml" ContentType="application/vnd.openxmlformats-officedocument.presentationml.slideLayout+xml"/>
  <Override PartName="/ppt/slideLayouts/slideLayout655.xml" ContentType="application/vnd.openxmlformats-officedocument.presentationml.slideLayout+xml"/>
  <Override PartName="/ppt/slideMasters/slideMaster47.xml" ContentType="application/vnd.openxmlformats-officedocument.presentationml.slideMaster+xml"/>
  <Override PartName="/ppt/slideLayouts/slideLayout16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302.xml" ContentType="application/vnd.openxmlformats-officedocument.presentationml.slideLayout+xml"/>
  <Override PartName="/ppt/slideLayouts/slideLayout447.xml" ContentType="application/vnd.openxmlformats-officedocument.presentationml.slideLayout+xml"/>
  <Override PartName="/ppt/slideLayouts/slideLayout494.xml" ContentType="application/vnd.openxmlformats-officedocument.presentationml.slideLayout+xml"/>
  <Override PartName="/ppt/slideLayouts/slideLayout633.xml" ContentType="application/vnd.openxmlformats-officedocument.presentationml.slideLayout+xml"/>
  <Override PartName="/ppt/slideLayouts/slideLayout680.xml" ContentType="application/vnd.openxmlformats-officedocument.presentationml.slideLayout+xml"/>
  <Override PartName="/ppt/slideMasters/slideMaster25.xml" ContentType="application/vnd.openxmlformats-officedocument.presentationml.slideMaster+xml"/>
  <Override PartName="/ppt/slideLayouts/slideLayout41.xml" ContentType="application/vnd.openxmlformats-officedocument.presentationml.slideLayout+xml"/>
  <Override PartName="/ppt/slideLayouts/slideLayout141.xml" ContentType="application/vnd.openxmlformats-officedocument.presentationml.slideLayout+xml"/>
  <Override PartName="/ppt/slideLayouts/slideLayout239.xml" ContentType="application/vnd.openxmlformats-officedocument.presentationml.slideLayout+xml"/>
  <Override PartName="/ppt/slideLayouts/slideLayout286.xml" ContentType="application/vnd.openxmlformats-officedocument.presentationml.slideLayout+xml"/>
  <Override PartName="/ppt/slideLayouts/slideLayout425.xml" ContentType="application/vnd.openxmlformats-officedocument.presentationml.slideLayout+xml"/>
  <Override PartName="/ppt/slideLayouts/slideLayout472.xml" ContentType="application/vnd.openxmlformats-officedocument.presentationml.slideLayout+xml"/>
  <Override PartName="/ppt/theme/theme46.xml" ContentType="application/vnd.openxmlformats-officedocument.theme+xml"/>
  <Override PartName="/ppt/slideLayouts/slideLayout709.xml" ContentType="application/vnd.openxmlformats-officedocument.presentationml.slideLayout+xml"/>
  <Override PartName="/ppt/slides/slide20.xml" ContentType="application/vnd.openxmlformats-officedocument.presentationml.slide+xml"/>
  <Override PartName="/ppt/slideLayouts/slideLayout217.xml" ContentType="application/vnd.openxmlformats-officedocument.presentationml.slideLayout+xml"/>
  <Override PartName="/ppt/slideLayouts/slideLayout264.xml" ContentType="application/vnd.openxmlformats-officedocument.presentationml.slideLayout+xml"/>
  <Override PartName="/ppt/slideLayouts/slideLayout548.xml" ContentType="application/vnd.openxmlformats-officedocument.presentationml.slideLayout+xml"/>
  <Override PartName="/ppt/slideLayouts/slideLayout595.xml" ContentType="application/vnd.openxmlformats-officedocument.presentationml.slideLayout+xml"/>
  <Override PartName="/ppt/slideLayouts/slideLayout611.xml" ContentType="application/vnd.openxmlformats-officedocument.presentationml.slideLayout+xml"/>
  <Override PartName="/ppt/slideMasters/slideMaster50.xml" ContentType="application/vnd.openxmlformats-officedocument.presentationml.slideMaster+xml"/>
  <Override PartName="/ppt/theme/theme24.xml" ContentType="application/vnd.openxmlformats-officedocument.theme+xml"/>
  <Override PartName="/ppt/slideLayouts/slideLayout387.xml" ContentType="application/vnd.openxmlformats-officedocument.presentationml.slideLayout+xml"/>
  <Override PartName="/ppt/slideLayouts/slideLayout403.xml" ContentType="application/vnd.openxmlformats-officedocument.presentationml.slideLayout+xml"/>
  <Override PartName="/ppt/slideLayouts/slideLayout450.xml" ContentType="application/vnd.openxmlformats-officedocument.presentationml.slideLayout+xml"/>
  <Override PartName="/ppt/slideLayouts/slideLayout179.xml" ContentType="application/vnd.openxmlformats-officedocument.presentationml.slideLayout+xml"/>
  <Override PartName="/ppt/slideLayouts/slideLayout242.xml" ContentType="application/vnd.openxmlformats-officedocument.presentationml.slideLayout+xml"/>
  <Override PartName="/ppt/slideLayouts/slideLayout526.xml" ContentType="application/vnd.openxmlformats-officedocument.presentationml.slideLayout+xml"/>
  <Override PartName="/ppt/slideLayouts/slideLayout573.xml" ContentType="application/vnd.openxmlformats-officedocument.presentationml.slideLayout+xml"/>
  <Override PartName="/ppt/slideLayouts/slideLayout712.xml" ContentType="application/vnd.openxmlformats-officedocument.presentationml.slideLayout+xml"/>
  <Override PartName="/ppt/slides/slide8.xml" ContentType="application/vnd.openxmlformats-officedocument.presentationml.slide+xml"/>
  <Override PartName="/ppt/slideLayouts/slideLayout79.xml" ContentType="application/vnd.openxmlformats-officedocument.presentationml.slideLayout+xml"/>
  <Override PartName="/ppt/slideLayouts/slideLayout220.xml" ContentType="application/vnd.openxmlformats-officedocument.presentationml.slideLayout+xml"/>
  <Override PartName="/ppt/slideLayouts/slideLayout318.xml" ContentType="application/vnd.openxmlformats-officedocument.presentationml.slideLayout+xml"/>
  <Override PartName="/ppt/slideLayouts/slideLayout365.xml" ContentType="application/vnd.openxmlformats-officedocument.presentationml.slideLayout+xml"/>
  <Override PartName="/ppt/slideLayouts/slideLayout504.xml" ContentType="application/vnd.openxmlformats-officedocument.presentationml.slideLayout+xml"/>
  <Override PartName="/ppt/slideLayouts/slideLayout551.xml" ContentType="application/vnd.openxmlformats-officedocument.presentationml.slideLayout+xml"/>
  <Override PartName="/ppt/slideLayouts/slideLayout649.xml" ContentType="application/vnd.openxmlformats-officedocument.presentationml.slideLayout+xml"/>
  <Override PartName="/ppt/slideLayouts/slideLayout696.xml" ContentType="application/vnd.openxmlformats-officedocument.presentationml.slideLayout+xml"/>
  <Override PartName="/ppt/slideMasters/slideMaster3.xml" ContentType="application/vnd.openxmlformats-officedocument.presentationml.slideMaster+xml"/>
  <Override PartName="/ppt/slideLayouts/slideLayout57.xml" ContentType="application/vnd.openxmlformats-officedocument.presentationml.slideLayout+xml"/>
  <Override PartName="/ppt/slideLayouts/slideLayout157.xml" ContentType="application/vnd.openxmlformats-officedocument.presentationml.slideLayout+xml"/>
  <Override PartName="/ppt/slideLayouts/slideLayout343.xml" ContentType="application/vnd.openxmlformats-officedocument.presentationml.slideLayout+xml"/>
  <Override PartName="/ppt/slideLayouts/slideLayout390.xml" ContentType="application/vnd.openxmlformats-officedocument.presentationml.slideLayout+xml"/>
  <Override PartName="/ppt/slideLayouts/slideLayout488.xml" ContentType="application/vnd.openxmlformats-officedocument.presentationml.slideLayout+xml"/>
  <Override PartName="/ppt/slides/slide36.xml" ContentType="application/vnd.openxmlformats-officedocument.presentationml.slide+xml"/>
  <Override PartName="/ppt/slideLayouts/slideLayout135.xml" ContentType="application/vnd.openxmlformats-officedocument.presentationml.slideLayout+xml"/>
  <Override PartName="/ppt/slideLayouts/slideLayout182.xml" ContentType="application/vnd.openxmlformats-officedocument.presentationml.slideLayout+xml"/>
  <Override PartName="/ppt/slideLayouts/slideLayout627.xml" ContentType="application/vnd.openxmlformats-officedocument.presentationml.slideLayout+xml"/>
  <Override PartName="/ppt/slideLayouts/slideLayout674.xml" ContentType="application/vnd.openxmlformats-officedocument.presentationml.slideLayout+xml"/>
  <Override PartName="/ppt/slideMasters/slideMaster19.xml" ContentType="application/vnd.openxmlformats-officedocument.presentationml.slideMaster+xml"/>
  <Override PartName="/ppt/slideLayouts/slideLayout35.xml" ContentType="application/vnd.openxmlformats-officedocument.presentationml.slideLayout+xml"/>
  <Override PartName="/ppt/slideLayouts/slideLayout82.xml" ContentType="application/vnd.openxmlformats-officedocument.presentationml.slideLayout+xml"/>
  <Override PartName="/ppt/slideLayouts/slideLayout258.xml" ContentType="application/vnd.openxmlformats-officedocument.presentationml.slideLayout+xml"/>
  <Override PartName="/ppt/slideLayouts/slideLayout321.xml" ContentType="application/vnd.openxmlformats-officedocument.presentationml.slideLayout+xml"/>
  <Override PartName="/ppt/slideLayouts/slideLayout419.xml" ContentType="application/vnd.openxmlformats-officedocument.presentationml.slideLayout+xml"/>
  <Override PartName="/ppt/slideLayouts/slideLayout466.xml" ContentType="application/vnd.openxmlformats-officedocument.presentationml.slideLayout+xml"/>
  <Override PartName="/ppt/slideLayouts/slideLayout605.xml" ContentType="application/vnd.openxmlformats-officedocument.presentationml.slideLayout+xml"/>
  <Override PartName="/ppt/slideLayouts/slideLayout652.xml" ContentType="application/vnd.openxmlformats-officedocument.presentationml.slideLayout+xml"/>
  <Override PartName="/ppt/slideMasters/slideMaster44.xml" ContentType="application/vnd.openxmlformats-officedocument.presentationml.slideMaster+xml"/>
  <Override PartName="/ppt/slides/slide14.xml" ContentType="application/vnd.openxmlformats-officedocument.presentationml.slide+xml"/>
  <Override PartName="/ppt/notesMasters/notesMaster1.xml" ContentType="application/vnd.openxmlformats-officedocument.presentationml.notesMaster+xml"/>
  <Override PartName="/ppt/slideLayouts/slideLayout13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113.xml" ContentType="application/vnd.openxmlformats-officedocument.presentationml.slideLayout+xml"/>
  <Override PartName="/ppt/slideLayouts/slideLayout160.xml" ContentType="application/vnd.openxmlformats-officedocument.presentationml.slideLayout+xml"/>
  <Override PartName="/ppt/theme/theme18.xml" ContentType="application/vnd.openxmlformats-officedocument.theme+xml"/>
  <Override PartName="/ppt/slideLayouts/slideLayout444.xml" ContentType="application/vnd.openxmlformats-officedocument.presentationml.slideLayout+xml"/>
  <Override PartName="/ppt/slideLayouts/slideLayout491.xml" ContentType="application/vnd.openxmlformats-officedocument.presentationml.slideLayout+xml"/>
  <Override PartName="/ppt/slideLayouts/slideLayout589.xml" ContentType="application/vnd.openxmlformats-officedocument.presentationml.slideLayout+xml"/>
  <Override PartName="/ppt/theme/theme65.xml" ContentType="application/vnd.openxmlformats-officedocument.theme+xml"/>
  <Override PartName="/ppt/tableStyles.xml" ContentType="application/vnd.openxmlformats-officedocument.presentationml.tableStyles+xml"/>
  <Override PartName="/ppt/slideLayouts/slideLayout236.xml" ContentType="application/vnd.openxmlformats-officedocument.presentationml.slideLayout+xml"/>
  <Override PartName="/ppt/slideLayouts/slideLayout283.xml" ContentType="application/vnd.openxmlformats-officedocument.presentationml.slideLayout+xml"/>
  <Override PartName="/ppt/slideLayouts/slideLayout567.xml" ContentType="application/vnd.openxmlformats-officedocument.presentationml.slideLayout+xml"/>
  <Override PartName="/ppt/slideLayouts/slideLayout630.xml" ContentType="application/vnd.openxmlformats-officedocument.presentationml.slideLayout+xml"/>
  <Override PartName="/ppt/slideMasters/slideMaster22.xml" ContentType="application/vnd.openxmlformats-officedocument.presentationml.slideMaster+xml"/>
  <Override PartName="/ppt/slideLayouts/slideLayout359.xml" ContentType="application/vnd.openxmlformats-officedocument.presentationml.slideLayout+xml"/>
  <Override PartName="/ppt/slideLayouts/slideLayout422.xml" ContentType="application/vnd.openxmlformats-officedocument.presentationml.slideLayout+xml"/>
  <Override PartName="/ppt/theme/theme43.xml" ContentType="application/vnd.openxmlformats-officedocument.theme+xml"/>
  <Override PartName="/ppt/slideLayouts/slideLayout706.xml" ContentType="application/vnd.openxmlformats-officedocument.presentationml.slideLayout+xml"/>
  <Override PartName="/ppt/slideLayouts/slideLayout198.xml" ContentType="application/vnd.openxmlformats-officedocument.presentationml.slideLayout+xml"/>
  <Override PartName="/ppt/slideLayouts/slideLayout214.xml" ContentType="application/vnd.openxmlformats-officedocument.presentationml.slideLayout+xml"/>
  <Override PartName="/ppt/theme/theme21.xml" ContentType="application/vnd.openxmlformats-officedocument.theme+xml"/>
  <Override PartName="/ppt/slideLayouts/slideLayout261.xml" ContentType="application/vnd.openxmlformats-officedocument.presentationml.slideLayout+xml"/>
  <Override PartName="/ppt/slideLayouts/slideLayout400.xml" ContentType="application/vnd.openxmlformats-officedocument.presentationml.slideLayout+xml"/>
  <Override PartName="/ppt/slideLayouts/slideLayout545.xml" ContentType="application/vnd.openxmlformats-officedocument.presentationml.slideLayout+xml"/>
  <Override PartName="/ppt/slideLayouts/slideLayout592.xml" ContentType="application/vnd.openxmlformats-officedocument.presentationml.slideLayout+xml"/>
  <Override PartName="/ppt/slideLayouts/slideLayout98.xml" ContentType="application/vnd.openxmlformats-officedocument.presentationml.slideLayout+xml"/>
  <Override PartName="/ppt/slideLayouts/slideLayout337.xml" ContentType="application/vnd.openxmlformats-officedocument.presentationml.slideLayout+xml"/>
  <Override PartName="/ppt/slideLayouts/slideLayout384.xml" ContentType="application/vnd.openxmlformats-officedocument.presentationml.slideLayout+xml"/>
  <Override PartName="/ppt/slideLayouts/slideLayout523.xml" ContentType="application/vnd.openxmlformats-officedocument.presentationml.slideLayout+xml"/>
  <Override PartName="/ppt/slideLayouts/slideLayout570.xml" ContentType="application/vnd.openxmlformats-officedocument.presentationml.slideLayout+xml"/>
  <Override PartName="/ppt/slideLayouts/slideLayout668.xml" ContentType="application/vnd.openxmlformats-officedocument.presentationml.slideLayout+xml"/>
  <Override PartName="/ppt/slides/slide5.xml" ContentType="application/vnd.openxmlformats-officedocument.presentationml.slide+xml"/>
  <Override PartName="/ppt/slideLayouts/slideLayout7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129.xml" ContentType="application/vnd.openxmlformats-officedocument.presentationml.slideLayout+xml"/>
  <Override PartName="/ppt/slideLayouts/slideLayout176.xml" ContentType="application/vnd.openxmlformats-officedocument.presentationml.slideLayout+xml"/>
  <Override PartName="/ppt/slideLayouts/slideLayout315.xml" ContentType="application/vnd.openxmlformats-officedocument.presentationml.slideLayout+xml"/>
  <Override PartName="/ppt/slideLayouts/slideLayout362.xml" ContentType="application/vnd.openxmlformats-officedocument.presentationml.slideLayout+xml"/>
  <Override PartName="/ppt/slideLayouts/slideLayout646.xml" ContentType="application/vnd.openxmlformats-officedocument.presentationml.slideLayout+xml"/>
  <Override PartName="/ppt/slideLayouts/slideLayout693.xml" ContentType="application/vnd.openxmlformats-officedocument.presentationml.slideLayout+xml"/>
  <Override PartName="/ppt/slideLayouts/slideLayout107.xml" ContentType="application/vnd.openxmlformats-officedocument.presentationml.slideLayout+xml"/>
  <Override PartName="/ppt/slideLayouts/slideLayout154.xml" ContentType="application/vnd.openxmlformats-officedocument.presentationml.slideLayout+xml"/>
  <Override PartName="/ppt/slideLayouts/slideLayout299.xml" ContentType="application/vnd.openxmlformats-officedocument.presentationml.slideLayout+xml"/>
  <Override PartName="/ppt/slideLayouts/slideLayout438.xml" ContentType="application/vnd.openxmlformats-officedocument.presentationml.slideLayout+xml"/>
  <Override PartName="/ppt/slideLayouts/slideLayout485.xml" ContentType="application/vnd.openxmlformats-officedocument.presentationml.slideLayout+xml"/>
  <Override PartName="/ppt/slideLayouts/slideLayout501.xml" ContentType="application/vnd.openxmlformats-officedocument.presentationml.slideLayout+xml"/>
  <Override PartName="/ppt/slideMasters/slideMaster38.xml" ContentType="application/vnd.openxmlformats-officedocument.presentationml.slideMaster+xml"/>
  <Override PartName="/ppt/slides/slide33.xml" ContentType="application/vnd.openxmlformats-officedocument.presentationml.slide+xml"/>
  <Override PartName="/ppt/slideLayouts/slideLayout54.xml" ContentType="application/vnd.openxmlformats-officedocument.presentationml.slideLayout+xml"/>
  <Override PartName="/ppt/slideLayouts/slideLayout277.xml" ContentType="application/vnd.openxmlformats-officedocument.presentationml.slideLayout+xml"/>
  <Override PartName="/ppt/slideLayouts/slideLayout340.xml" ContentType="application/vnd.openxmlformats-officedocument.presentationml.slideLayout+xml"/>
  <Override PartName="/ppt/slideLayouts/slideLayout624.xml" ContentType="application/vnd.openxmlformats-officedocument.presentationml.slideLayout+xml"/>
  <Override PartName="/ppt/slideLayouts/slideLayout671.xml" ContentType="application/vnd.openxmlformats-officedocument.presentationml.slideLayout+xml"/>
  <Override PartName="/ppt/theme/theme59.xml" ContentType="application/vnd.openxmlformats-officedocument.theme+xml"/>
  <Override PartName="/ppt/presentation.xml" ContentType="application/vnd.openxmlformats-officedocument.presentationml.presentation.main+xml"/>
  <Override PartName="/ppt/slideMasters/slideMaster16.xml" ContentType="application/vnd.openxmlformats-officedocument.presentationml.slideMaster+xml"/>
  <Override PartName="/ppt/slideMasters/slideMaster63.xml" ContentType="application/vnd.openxmlformats-officedocument.presentationml.slideMaster+xml"/>
  <Override PartName="/ppt/slideLayouts/slideLayout32.xml" ContentType="application/vnd.openxmlformats-officedocument.presentationml.slideLayout+xml"/>
  <Override PartName="/ppt/slideLayouts/slideLayout132.xml" ContentType="application/vnd.openxmlformats-officedocument.presentationml.slideLayout+xml"/>
  <Override PartName="/ppt/theme/theme37.xml" ContentType="application/vnd.openxmlformats-officedocument.theme+xml"/>
  <Override PartName="/ppt/slideLayouts/slideLayout416.xml" ContentType="application/vnd.openxmlformats-officedocument.presentationml.slideLayout+xml"/>
  <Override PartName="/ppt/slideLayouts/slideLayout463.xml" ContentType="application/vnd.openxmlformats-officedocument.presentationml.slideLayout+xml"/>
  <Override PartName="/ppt/slideLayouts/slideLayout602.xml" ContentType="application/vnd.openxmlformats-officedocument.presentationml.slideLayout+xml"/>
  <Override PartName="/docProps/app.xml" ContentType="application/vnd.openxmlformats-officedocument.extended-properties+xml"/>
  <Override PartName="/ppt/slides/slide11.xml" ContentType="application/vnd.openxmlformats-officedocument.presentationml.slide+xml"/>
  <Override PartName="/ppt/slideLayouts/slideLayout110.xml" ContentType="application/vnd.openxmlformats-officedocument.presentationml.slideLayout+xml"/>
  <Override PartName="/ppt/slideLayouts/slideLayout208.xml" ContentType="application/vnd.openxmlformats-officedocument.presentationml.slideLayout+xml"/>
  <Override PartName="/ppt/slideLayouts/slideLayout255.xml" ContentType="application/vnd.openxmlformats-officedocument.presentationml.slideLayout+xml"/>
  <Override PartName="/ppt/slideLayouts/slideLayout441.xml" ContentType="application/vnd.openxmlformats-officedocument.presentationml.slideLayout+xml"/>
  <Override PartName="/ppt/slideLayouts/slideLayout539.xml" ContentType="application/vnd.openxmlformats-officedocument.presentationml.slideLayout+xml"/>
  <Override PartName="/ppt/slideLayouts/slideLayout586.xml" ContentType="application/vnd.openxmlformats-officedocument.presentationml.slideLayout+xml"/>
  <Override PartName="/ppt/slideMasters/slideMaster41.xml" ContentType="application/vnd.openxmlformats-officedocument.presentationml.slideMaster+xml"/>
  <Override PartName="/ppt/slideLayouts/slideLayout10.xml" ContentType="application/vnd.openxmlformats-officedocument.presentationml.slideLayout+xml"/>
  <Override PartName="/ppt/theme/theme15.xml" ContentType="application/vnd.openxmlformats-officedocument.theme+xml"/>
  <Override PartName="/ppt/slideLayouts/slideLayout233.xml" ContentType="application/vnd.openxmlformats-officedocument.presentationml.slideLayout+xml"/>
  <Override PartName="/ppt/slideLayouts/slideLayout280.xml" ContentType="application/vnd.openxmlformats-officedocument.presentationml.slideLayout+xml"/>
  <Override PartName="/ppt/slideLayouts/slideLayout378.xml" ContentType="application/vnd.openxmlformats-officedocument.presentationml.slideLayout+xml"/>
  <Override PartName="/ppt/theme/theme62.xml" ContentType="application/vnd.openxmlformats-officedocument.theme+xml"/>
  <Override PartName="/ppt/theme/theme40.xml" ContentType="application/vnd.openxmlformats-officedocument.theme+xml"/>
  <Override PartName="/ppt/slideLayouts/slideLayout517.xml" ContentType="application/vnd.openxmlformats-officedocument.presentationml.slideLayout+xml"/>
  <Override PartName="/ppt/slideLayouts/slideLayout564.xml" ContentType="application/vnd.openxmlformats-officedocument.presentationml.slideLayout+xml"/>
  <Override PartName="/ppt/slideLayouts/slideLayout703.xml" ContentType="application/vnd.openxmlformats-officedocument.presentationml.slideLayout+xml"/>
  <Override PartName="/ppt/theme/theme7.xml" ContentType="application/vnd.openxmlformats-officedocument.theme+xml"/>
  <Override PartName="/ppt/slideLayouts/slideLayout211.xml" ContentType="application/vnd.openxmlformats-officedocument.presentationml.slideLayout+xml"/>
  <Override PartName="/ppt/slideLayouts/slideLayout309.xml" ContentType="application/vnd.openxmlformats-officedocument.presentationml.slideLayout+xml"/>
  <Override PartName="/ppt/slideLayouts/slideLayout356.xml" ContentType="application/vnd.openxmlformats-officedocument.presentationml.slideLayout+xml"/>
  <Override PartName="/ppt/slideLayouts/slideLayout542.xml" ContentType="application/vnd.openxmlformats-officedocument.presentationml.slideLayout+xml"/>
  <Override PartName="/ppt/slideLayouts/slideLayout68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95.xml" ContentType="application/vnd.openxmlformats-officedocument.presentationml.slideLayout+xml"/>
  <Override PartName="/ppt/slideLayouts/slideLayout148.xml" ContentType="application/vnd.openxmlformats-officedocument.presentationml.slideLayout+xml"/>
  <Override PartName="/ppt/slideLayouts/slideLayout195.xml" ContentType="application/vnd.openxmlformats-officedocument.presentationml.slideLayout+xml"/>
  <Override PartName="/ppt/slideLayouts/slideLayout334.xml" ContentType="application/vnd.openxmlformats-officedocument.presentationml.slideLayout+xml"/>
  <Override PartName="/ppt/slideLayouts/slideLayout381.xml" ContentType="application/vnd.openxmlformats-officedocument.presentationml.slideLayout+xml"/>
  <Override PartName="/ppt/slideLayouts/slideLayout479.xml" ContentType="application/vnd.openxmlformats-officedocument.presentationml.slideLayout+xml"/>
  <Override PartName="/ppt/slideLayouts/slideLayout618.xml" ContentType="application/vnd.openxmlformats-officedocument.presentationml.slideLayout+xml"/>
  <Override PartName="/ppt/slideLayouts/slideLayout665.xml" ContentType="application/vnd.openxmlformats-officedocument.presentationml.slideLayout+xml"/>
  <Override PartName="/ppt/slideMasters/slideMaster57.xml" ContentType="application/vnd.openxmlformats-officedocument.presentationml.slideMaster+xml"/>
  <Override PartName="/ppt/slides/slide27.xml" ContentType="application/vnd.openxmlformats-officedocument.presentationml.slide+xml"/>
  <Override PartName="/ppt/slideLayouts/slideLayout4.xml" ContentType="application/vnd.openxmlformats-officedocument.presentationml.slideLayout+xml"/>
  <Override PartName="/ppt/slideLayouts/slideLayout126.xml" ContentType="application/vnd.openxmlformats-officedocument.presentationml.slideLayout+xml"/>
  <Override PartName="/ppt/slideLayouts/slideLayout173.xml" ContentType="application/vnd.openxmlformats-officedocument.presentationml.slideLayout+xml"/>
  <Override PartName="/ppt/slideLayouts/slideLayout457.xml" ContentType="application/vnd.openxmlformats-officedocument.presentationml.slideLayout+xml"/>
  <Override PartName="/ppt/slideLayouts/slideLayout520.xml" ContentType="application/vnd.openxmlformats-officedocument.presentationml.slideLayout+xml"/>
  <Override PartName="/ppt/slides/slide2.xml" ContentType="application/vnd.openxmlformats-officedocument.presentationml.slide+xml"/>
  <Override PartName="/ppt/slideLayouts/slideLayout26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249.xml" ContentType="application/vnd.openxmlformats-officedocument.presentationml.slideLayout+xml"/>
  <Override PartName="/ppt/slideLayouts/slideLayout296.xml" ContentType="application/vnd.openxmlformats-officedocument.presentationml.slideLayout+xml"/>
  <Override PartName="/ppt/slideLayouts/slideLayout312.xml" ContentType="application/vnd.openxmlformats-officedocument.presentationml.slideLayout+xml"/>
  <Override PartName="/ppt/slideLayouts/slideLayout643.xml" ContentType="application/vnd.openxmlformats-officedocument.presentationml.slideLayout+xml"/>
  <Override PartName="/ppt/slideLayouts/slideLayout690.xml" ContentType="application/vnd.openxmlformats-officedocument.presentationml.slideLayout+xml"/>
  <Default Extension="wmf" ContentType="image/x-wmf"/>
  <Override PartName="/ppt/slideMasters/slideMaster35.xml" ContentType="application/vnd.openxmlformats-officedocument.presentationml.slideMaster+xml"/>
  <Override PartName="/ppt/slideLayouts/slideLayout51.xml" ContentType="application/vnd.openxmlformats-officedocument.presentationml.slideLayout+xml"/>
  <Override PartName="/ppt/slideLayouts/slideLayout104.xml" ContentType="application/vnd.openxmlformats-officedocument.presentationml.slideLayout+xml"/>
  <Override PartName="/ppt/slideLayouts/slideLayout151.xml" ContentType="application/vnd.openxmlformats-officedocument.presentationml.slideLayout+xml"/>
  <Override PartName="/ppt/slideLayouts/slideLayout435.xml" ContentType="application/vnd.openxmlformats-officedocument.presentationml.slideLayout+xml"/>
  <Override PartName="/ppt/slideLayouts/slideLayout482.xml" ContentType="application/vnd.openxmlformats-officedocument.presentationml.slideLayout+xml"/>
  <Override PartName="/ppt/slideLayouts/slideLayout621.xml" ContentType="application/vnd.openxmlformats-officedocument.presentationml.slideLayout+xml"/>
  <Override PartName="/ppt/theme/theme56.xml" ContentType="application/vnd.openxmlformats-officedocument.theme+xml"/>
  <Override PartName="/ppt/slideLayouts/slideLayout719.xml" ContentType="application/vnd.openxmlformats-officedocument.presentationml.slideLayout+xml"/>
  <Override PartName="/ppt/slides/slide30.xml" ContentType="application/vnd.openxmlformats-officedocument.presentationml.slide+xml"/>
  <Override PartName="/ppt/slideLayouts/slideLayout227.xml" ContentType="application/vnd.openxmlformats-officedocument.presentationml.slideLayout+xml"/>
  <Override PartName="/ppt/slideLayouts/slideLayout274.xml" ContentType="application/vnd.openxmlformats-officedocument.presentationml.slideLayout+xml"/>
  <Override PartName="/ppt/slideLayouts/slideLayout413.xml" ContentType="application/vnd.openxmlformats-officedocument.presentationml.slideLayout+xml"/>
  <Override PartName="/ppt/slideLayouts/slideLayout460.xml" ContentType="application/vnd.openxmlformats-officedocument.presentationml.slideLayout+xml"/>
  <Override PartName="/ppt/slideLayouts/slideLayout558.xml" ContentType="application/vnd.openxmlformats-officedocument.presentationml.slideLayout+xml"/>
  <Override PartName="/ppt/slideMasters/slideMaster13.xml" ContentType="application/vnd.openxmlformats-officedocument.presentationml.slideMaster+xml"/>
  <Override PartName="/ppt/slideMasters/slideMaster60.xml" ContentType="application/vnd.openxmlformats-officedocument.presentationml.slideMaster+xml"/>
  <Override PartName="/ppt/slideLayouts/slideLayout205.xml" ContentType="application/vnd.openxmlformats-officedocument.presentationml.slideLayout+xml"/>
  <Override PartName="/ppt/slideLayouts/slideLayout252.xml" ContentType="application/vnd.openxmlformats-officedocument.presentationml.slideLayout+xml"/>
  <Override PartName="/ppt/theme/theme34.xml" ContentType="application/vnd.openxmlformats-officedocument.theme+xml"/>
  <Override PartName="/ppt/slideLayouts/slideLayout397.xml" ContentType="application/vnd.openxmlformats-officedocument.presentationml.slideLayout+xml"/>
  <Override PartName="/ppt/slideLayouts/slideLayout89.xml" ContentType="application/vnd.openxmlformats-officedocument.presentationml.slideLayout+xml"/>
  <Override PartName="/ppt/theme/theme12.xml" ContentType="application/vnd.openxmlformats-officedocument.theme+xml"/>
  <Override PartName="/ppt/slideLayouts/slideLayout189.xml" ContentType="application/vnd.openxmlformats-officedocument.presentationml.slideLayout+xml"/>
  <Override PartName="/ppt/slideLayouts/slideLayout536.xml" ContentType="application/vnd.openxmlformats-officedocument.presentationml.slideLayout+xml"/>
  <Override PartName="/ppt/slideLayouts/slideLayout583.xml" ContentType="application/vnd.openxmlformats-officedocument.presentationml.slideLayout+xml"/>
  <Override PartName="/ppt/slideLayouts/slideLayout230.xml" ContentType="application/vnd.openxmlformats-officedocument.presentationml.slideLayout+xml"/>
  <Override PartName="/ppt/slideLayouts/slideLayout328.xml" ContentType="application/vnd.openxmlformats-officedocument.presentationml.slideLayout+xml"/>
  <Override PartName="/ppt/slideLayouts/slideLayout375.xml" ContentType="application/vnd.openxmlformats-officedocument.presentationml.slideLayout+xml"/>
  <Override PartName="/ppt/slideLayouts/slideLayout514.xml" ContentType="application/vnd.openxmlformats-officedocument.presentationml.slideLayout+xml"/>
  <Override PartName="/ppt/slideLayouts/slideLayout561.xml" ContentType="application/vnd.openxmlformats-officedocument.presentationml.slideLayout+xml"/>
  <Override PartName="/ppt/slideLayouts/slideLayout659.xml" ContentType="application/vnd.openxmlformats-officedocument.presentationml.slideLayout+xml"/>
  <Override PartName="/ppt/theme/theme4.xml" ContentType="application/vnd.openxmlformats-officedocument.theme+xml"/>
  <Override PartName="/ppt/slideLayouts/slideLayout67.xml" ContentType="application/vnd.openxmlformats-officedocument.presentationml.slideLayout+xml"/>
  <Override PartName="/ppt/slideLayouts/slideLayout167.xml" ContentType="application/vnd.openxmlformats-officedocument.presentationml.slideLayout+xml"/>
  <Override PartName="/ppt/slideLayouts/slideLayout306.xml" ContentType="application/vnd.openxmlformats-officedocument.presentationml.slideLayout+xml"/>
  <Override PartName="/ppt/slideLayouts/slideLayout353.xml" ContentType="application/vnd.openxmlformats-officedocument.presentationml.slideLayout+xml"/>
  <Override PartName="/ppt/slideLayouts/slideLayout498.xml" ContentType="application/vnd.openxmlformats-officedocument.presentationml.slideLayout+xml"/>
  <Override PartName="/ppt/slideLayouts/slideLayout637.xml" ContentType="application/vnd.openxmlformats-officedocument.presentationml.slideLayout+xml"/>
  <Override PartName="/ppt/slideLayouts/slideLayout684.xml" ContentType="application/vnd.openxmlformats-officedocument.presentationml.slideLayout+xml"/>
  <Override PartName="/ppt/slideLayouts/slideLayout700.xml" ContentType="application/vnd.openxmlformats-officedocument.presentationml.slideLayout+xml"/>
  <Override PartName="/ppt/slideMasters/slideMaster29.xml" ContentType="application/vnd.openxmlformats-officedocument.presentationml.slideMaster+xml"/>
  <Override PartName="/ppt/slideLayouts/slideLayout45.xml" ContentType="application/vnd.openxmlformats-officedocument.presentationml.slideLayout+xml"/>
  <Override PartName="/ppt/slideLayouts/slideLayout145.xml" ContentType="application/vnd.openxmlformats-officedocument.presentationml.slideLayout+xml"/>
  <Override PartName="/ppt/slideLayouts/slideLayout192.xml" ContentType="application/vnd.openxmlformats-officedocument.presentationml.slideLayout+xml"/>
  <Override PartName="/ppt/slideLayouts/slideLayout429.xml" ContentType="application/vnd.openxmlformats-officedocument.presentationml.slideLayout+xml"/>
  <Override PartName="/ppt/slideLayouts/slideLayout476.xml" ContentType="application/vnd.openxmlformats-officedocument.presentationml.slideLayout+xml"/>
  <Override PartName="/ppt/slides/slide24.xml" ContentType="application/vnd.openxmlformats-officedocument.presentationml.slide+xml"/>
  <Override PartName="/ppt/slideLayouts/slideLayout92.xml" ContentType="application/vnd.openxmlformats-officedocument.presentationml.slideLayout+xml"/>
  <Override PartName="/ppt/slideLayouts/slideLayout268.xml" ContentType="application/vnd.openxmlformats-officedocument.presentationml.slideLayout+xml"/>
  <Override PartName="/ppt/slideLayouts/slideLayout331.xml" ContentType="application/vnd.openxmlformats-officedocument.presentationml.slideLayout+xml"/>
  <Override PartName="/ppt/slideLayouts/slideLayout599.xml" ContentType="application/vnd.openxmlformats-officedocument.presentationml.slideLayout+xml"/>
  <Override PartName="/ppt/slideLayouts/slideLayout615.xml" ContentType="application/vnd.openxmlformats-officedocument.presentationml.slideLayout+xml"/>
  <Override PartName="/ppt/slideLayouts/slideLayout662.xml" ContentType="application/vnd.openxmlformats-officedocument.presentationml.slideLayout+xml"/>
  <Override PartName="/ppt/slideMasters/slideMaster54.xml" ContentType="application/vnd.openxmlformats-officedocument.presentationml.slideMaster+xml"/>
  <Override PartName="/ppt/slideLayouts/slideLayout1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123.xml" ContentType="application/vnd.openxmlformats-officedocument.presentationml.slideLayout+xml"/>
  <Override PartName="/ppt/slideLayouts/slideLayout170.xml" ContentType="application/vnd.openxmlformats-officedocument.presentationml.slideLayout+xml"/>
  <Override PartName="/ppt/theme/theme28.xml" ContentType="application/vnd.openxmlformats-officedocument.theme+xml"/>
  <Override PartName="/ppt/slideLayouts/slideLayout407.xml" ContentType="application/vnd.openxmlformats-officedocument.presentationml.slideLayout+xml"/>
  <Override PartName="/ppt/slideLayouts/slideLayout454.xml" ContentType="application/vnd.openxmlformats-officedocument.presentationml.slideLayout+xml"/>
  <Override PartName="/ppt/slideLayouts/slideLayout640.xml" ContentType="application/vnd.openxmlformats-officedocument.presentationml.slideLayout+xml"/>
  <Override PartName="/ppt/slideMasters/slideMaster32.xml" ContentType="application/vnd.openxmlformats-officedocument.presentationml.slideMaster+xml"/>
  <Override PartName="/ppt/slideLayouts/slideLayout101.xml" ContentType="application/vnd.openxmlformats-officedocument.presentationml.slideLayout+xml"/>
  <Override PartName="/ppt/slideLayouts/slideLayout246.xml" ContentType="application/vnd.openxmlformats-officedocument.presentationml.slideLayout+xml"/>
  <Override PartName="/ppt/slideLayouts/slideLayout293.xml" ContentType="application/vnd.openxmlformats-officedocument.presentationml.slideLayout+xml"/>
  <Override PartName="/ppt/slideLayouts/slideLayout432.xml" ContentType="application/vnd.openxmlformats-officedocument.presentationml.slideLayout+xml"/>
  <Override PartName="/ppt/slideLayouts/slideLayout577.xml" ContentType="application/vnd.openxmlformats-officedocument.presentationml.slideLayout+xml"/>
  <Override PartName="/ppt/slideLayouts/slideLayout716.xml" ContentType="application/vnd.openxmlformats-officedocument.presentationml.slideLayout+xml"/>
  <Override PartName="/ppt/slideLayouts/slideLayout224.xml" ContentType="application/vnd.openxmlformats-officedocument.presentationml.slideLayout+xml"/>
  <Override PartName="/ppt/slideLayouts/slideLayout271.xml" ContentType="application/vnd.openxmlformats-officedocument.presentationml.slideLayout+xml"/>
  <Override PartName="/ppt/slideLayouts/slideLayout369.xml" ContentType="application/vnd.openxmlformats-officedocument.presentationml.slideLayout+xml"/>
  <Override PartName="/ppt/slideLayouts/slideLayout508.xml" ContentType="application/vnd.openxmlformats-officedocument.presentationml.slideLayout+xml"/>
  <Override PartName="/ppt/slideLayouts/slideLayout555.xml" ContentType="application/vnd.openxmlformats-officedocument.presentationml.slideLayout+xml"/>
  <Override PartName="/ppt/theme/theme53.xml" ContentType="application/vnd.openxmlformats-officedocument.theme+xml"/>
  <Override PartName="/ppt/slideMasters/slideMaster7.xml" ContentType="application/vnd.openxmlformats-officedocument.presentationml.slideMaster+xml"/>
  <Override PartName="/ppt/slideMasters/slideMaster10.xml" ContentType="application/vnd.openxmlformats-officedocument.presentationml.slideMaster+xml"/>
  <Override PartName="/ppt/slideLayouts/slideLayout347.xml" ContentType="application/vnd.openxmlformats-officedocument.presentationml.slideLayout+xml"/>
  <Override PartName="/ppt/theme/theme31.xml" ContentType="application/vnd.openxmlformats-officedocument.theme+xml"/>
  <Override PartName="/ppt/slideLayouts/slideLayout394.xml" ContentType="application/vnd.openxmlformats-officedocument.presentationml.slideLayout+xml"/>
  <Override PartName="/ppt/slideLayouts/slideLayout410.xml" ContentType="application/vnd.openxmlformats-officedocument.presentationml.slideLayout+xml"/>
  <Override PartName="/ppt/slideLayouts/slideLayout139.xml" ContentType="application/vnd.openxmlformats-officedocument.presentationml.slideLayout+xml"/>
  <Override PartName="/ppt/slideLayouts/slideLayout186.xml" ContentType="application/vnd.openxmlformats-officedocument.presentationml.slideLayout+xml"/>
  <Override PartName="/ppt/slideLayouts/slideLayout202.xml" ContentType="application/vnd.openxmlformats-officedocument.presentationml.slideLayout+xml"/>
  <Override PartName="/ppt/slideLayouts/slideLayout533.xml" ContentType="application/vnd.openxmlformats-officedocument.presentationml.slideLayout+xml"/>
  <Override PartName="/ppt/slideLayouts/slideLayout580.xml" ContentType="application/vnd.openxmlformats-officedocument.presentationml.slideLayout+xml"/>
  <Override PartName="/ppt/slideLayouts/slideLayout67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86.xml" ContentType="application/vnd.openxmlformats-officedocument.presentationml.slideLayout+xml"/>
  <Override PartName="/ppt/slideLayouts/slideLayout325.xml" ContentType="application/vnd.openxmlformats-officedocument.presentationml.slideLayout+xml"/>
  <Override PartName="/ppt/slideLayouts/slideLayout372.xml" ContentType="application/vnd.openxmlformats-officedocument.presentationml.slideLayout+xml"/>
  <Override PartName="/ppt/slideLayouts/slideLayout609.xml" ContentType="application/vnd.openxmlformats-officedocument.presentationml.slideLayout+xml"/>
  <Override PartName="/ppt/slideLayouts/slideLayout656.xml" ContentType="application/vnd.openxmlformats-officedocument.presentationml.slideLayout+xml"/>
  <Override PartName="/ppt/slideMasters/slideMaster48.xml" ContentType="application/vnd.openxmlformats-officedocument.presentationml.slideMaster+xml"/>
  <Override PartName="/ppt/slides/slide18.xml" ContentType="application/vnd.openxmlformats-officedocument.presentationml.slide+xml"/>
  <Override PartName="/ppt/slideLayouts/slideLayout17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117.xml" ContentType="application/vnd.openxmlformats-officedocument.presentationml.slideLayout+xml"/>
  <Override PartName="/ppt/slideLayouts/slideLayout164.xml" ContentType="application/vnd.openxmlformats-officedocument.presentationml.slideLayout+xml"/>
  <Override PartName="/ppt/slideLayouts/slideLayout303.xml" ContentType="application/vnd.openxmlformats-officedocument.presentationml.slideLayout+xml"/>
  <Override PartName="/ppt/slideLayouts/slideLayout350.xml" ContentType="application/vnd.openxmlformats-officedocument.presentationml.slideLayout+xml"/>
  <Override PartName="/ppt/slideLayouts/slideLayout448.xml" ContentType="application/vnd.openxmlformats-officedocument.presentationml.slideLayout+xml"/>
  <Override PartName="/ppt/slideLayouts/slideLayout495.xml" ContentType="application/vnd.openxmlformats-officedocument.presentationml.slideLayout+xml"/>
  <Override PartName="/ppt/slideLayouts/slideLayout511.xml" ContentType="application/vnd.openxmlformats-officedocument.presentationml.slideLayout+xml"/>
  <Override PartName="/ppt/theme/theme1.xml" ContentType="application/vnd.openxmlformats-officedocument.theme+xml"/>
  <Override PartName="/ppt/slideLayouts/slideLayout142.xml" ContentType="application/vnd.openxmlformats-officedocument.presentationml.slideLayout+xml"/>
  <Override PartName="/ppt/slideLayouts/slideLayout287.xml" ContentType="application/vnd.openxmlformats-officedocument.presentationml.slideLayout+xml"/>
  <Override PartName="/ppt/slideLayouts/slideLayout634.xml" ContentType="application/vnd.openxmlformats-officedocument.presentationml.slideLayout+xml"/>
  <Override PartName="/ppt/slideLayouts/slideLayout681.xml" ContentType="application/vnd.openxmlformats-officedocument.presentationml.slideLayout+xml"/>
  <Override PartName="/ppt/slideMasters/slideMaster26.xml" ContentType="application/vnd.openxmlformats-officedocument.presentationml.slideMaster+xml"/>
  <Override PartName="/ppt/slideLayouts/slideLayout42.xml" ContentType="application/vnd.openxmlformats-officedocument.presentationml.slideLayout+xml"/>
  <Override PartName="/ppt/slideLayouts/slideLayout426.xml" ContentType="application/vnd.openxmlformats-officedocument.presentationml.slideLayout+xml"/>
  <Override PartName="/ppt/slideLayouts/slideLayout473.xml" ContentType="application/vnd.openxmlformats-officedocument.presentationml.slideLayout+xml"/>
  <Override PartName="/ppt/theme/theme47.xml" ContentType="application/vnd.openxmlformats-officedocument.theme+xml"/>
  <Override PartName="/ppt/slideLayouts/slideLayout612.xml" ContentType="application/vnd.openxmlformats-officedocument.presentationml.slideLayout+xml"/>
  <Override PartName="/ppt/slideMasters/slideMaster51.xml" ContentType="application/vnd.openxmlformats-officedocument.presentationml.slideMaster+xml"/>
  <Override PartName="/ppt/slides/slide21.xml" ContentType="application/vnd.openxmlformats-officedocument.presentationml.slide+xml"/>
  <Override PartName="/ppt/slideLayouts/slideLayout20.xml" ContentType="application/vnd.openxmlformats-officedocument.presentationml.slideLayout+xml"/>
  <Override PartName="/ppt/slideLayouts/slideLayout120.xml" ContentType="application/vnd.openxmlformats-officedocument.presentationml.slideLayout+xml"/>
  <Override PartName="/ppt/slideLayouts/slideLayout218.xml" ContentType="application/vnd.openxmlformats-officedocument.presentationml.slideLayout+xml"/>
  <Override PartName="/ppt/slideLayouts/slideLayout265.xml" ContentType="application/vnd.openxmlformats-officedocument.presentationml.slideLayout+xml"/>
  <Override PartName="/ppt/slideLayouts/slideLayout404.xml" ContentType="application/vnd.openxmlformats-officedocument.presentationml.slideLayout+xml"/>
  <Override PartName="/ppt/slideLayouts/slideLayout451.xml" ContentType="application/vnd.openxmlformats-officedocument.presentationml.slideLayout+xml"/>
  <Override PartName="/ppt/slideLayouts/slideLayout549.xml" ContentType="application/vnd.openxmlformats-officedocument.presentationml.slideLayout+xml"/>
  <Override PartName="/ppt/slideLayouts/slideLayout596.xml" ContentType="application/vnd.openxmlformats-officedocument.presentationml.slideLayout+xml"/>
  <Override PartName="/ppt/slideLayouts/slideLayout243.xml" ContentType="application/vnd.openxmlformats-officedocument.presentationml.slideLayout+xml"/>
  <Override PartName="/ppt/theme/theme25.xml" ContentType="application/vnd.openxmlformats-officedocument.theme+xml"/>
  <Override PartName="/ppt/slideLayouts/slideLayout290.xml" ContentType="application/vnd.openxmlformats-officedocument.presentationml.slideLayout+xml"/>
  <Override PartName="/ppt/slideLayouts/slideLayout388.xml" ContentType="application/vnd.openxmlformats-officedocument.presentationml.slideLayout+xml"/>
  <Override PartName="/ppt/slideLayouts/slideLayout527.xml" ContentType="application/vnd.openxmlformats-officedocument.presentationml.slideLayout+xml"/>
  <Override PartName="/ppt/slideLayouts/slideLayout574.xml" ContentType="application/vnd.openxmlformats-officedocument.presentationml.slideLayout+xml"/>
  <Override PartName="/ppt/slideLayouts/slideLayout319.xml" ContentType="application/vnd.openxmlformats-officedocument.presentationml.slideLayout+xml"/>
  <Override PartName="/ppt/slideLayouts/slideLayout366.xml" ContentType="application/vnd.openxmlformats-officedocument.presentationml.slideLayout+xml"/>
  <Override PartName="/ppt/theme/theme50.xml" ContentType="application/vnd.openxmlformats-officedocument.theme+xml"/>
  <Override PartName="/ppt/slideLayouts/slideLayout713.xml" ContentType="application/vnd.openxmlformats-officedocument.presentationml.slideLayout+xml"/>
  <Override PartName="/ppt/slideMasters/slideMaster4.xml" ContentType="application/vnd.openxmlformats-officedocument.presentationml.slideMaster+xml"/>
  <Override PartName="/ppt/slides/slide9.xml" ContentType="application/vnd.openxmlformats-officedocument.presentationml.slide+xml"/>
  <Override PartName="/ppt/viewProps.xml" ContentType="application/vnd.openxmlformats-officedocument.presentationml.viewProps+xml"/>
  <Override PartName="/ppt/slideLayouts/slideLayout158.xml" ContentType="application/vnd.openxmlformats-officedocument.presentationml.slideLayout+xml"/>
  <Override PartName="/ppt/slideLayouts/slideLayout221.xml" ContentType="application/vnd.openxmlformats-officedocument.presentationml.slideLayout+xml"/>
  <Override PartName="/ppt/slideLayouts/slideLayout505.xml" ContentType="application/vnd.openxmlformats-officedocument.presentationml.slideLayout+xml"/>
  <Override PartName="/ppt/slideLayouts/slideLayout552.xml" ContentType="application/vnd.openxmlformats-officedocument.presentationml.slideLayout+xml"/>
  <Override PartName="/ppt/slideLayouts/slideLayout69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344.xml" ContentType="application/vnd.openxmlformats-officedocument.presentationml.slideLayout+xml"/>
  <Override PartName="/ppt/slideLayouts/slideLayout391.xml" ContentType="application/vnd.openxmlformats-officedocument.presentationml.slideLayout+xml"/>
  <Override PartName="/ppt/slideLayouts/slideLayout489.xml" ContentType="application/vnd.openxmlformats-officedocument.presentationml.slideLayout+xml"/>
  <Override PartName="/ppt/slideLayouts/slideLayout530.xml" ContentType="application/vnd.openxmlformats-officedocument.presentationml.slideLayout+xml"/>
  <Override PartName="/ppt/slideLayouts/slideLayout628.xml" ContentType="application/vnd.openxmlformats-officedocument.presentationml.slideLayout+xml"/>
  <Override PartName="/ppt/slideLayouts/slideLayout675.xml" ContentType="application/vnd.openxmlformats-officedocument.presentationml.slideLayout+xml"/>
  <Override PartName="/ppt/slides/slide37.xml" ContentType="application/vnd.openxmlformats-officedocument.presentationml.slide+xml"/>
  <Override PartName="/ppt/presProps.xml" ContentType="application/vnd.openxmlformats-officedocument.presentationml.presProps+xml"/>
  <Override PartName="/ppt/slideLayouts/slideLayout36.xml" ContentType="application/vnd.openxmlformats-officedocument.presentationml.slideLayout+xml"/>
  <Override PartName="/ppt/slideLayouts/slideLayout83.xml" ContentType="application/vnd.openxmlformats-officedocument.presentationml.slideLayout+xml"/>
  <Override PartName="/ppt/slideLayouts/slideLayout136.xml" ContentType="application/vnd.openxmlformats-officedocument.presentationml.slideLayout+xml"/>
  <Override PartName="/ppt/slideLayouts/slideLayout183.xml" ContentType="application/vnd.openxmlformats-officedocument.presentationml.slideLayout+xml"/>
  <Override PartName="/ppt/slideLayouts/slideLayout322.xml" ContentType="application/vnd.openxmlformats-officedocument.presentationml.slideLayout+xml"/>
  <Override PartName="/ppt/slideLayouts/slideLayout467.xml" ContentType="application/vnd.openxmlformats-officedocument.presentationml.slideLayout+xml"/>
  <Override PartName="/ppt/slides/slide15.xml" ContentType="application/vnd.openxmlformats-officedocument.presentationml.slide+xml"/>
  <Override PartName="/ppt/slideLayouts/slideLayout114.xml" ContentType="application/vnd.openxmlformats-officedocument.presentationml.slideLayout+xml"/>
  <Override PartName="/ppt/slideLayouts/slideLayout161.xml" ContentType="application/vnd.openxmlformats-officedocument.presentationml.slideLayout+xml"/>
  <Override PartName="/ppt/slideLayouts/slideLayout259.xml" ContentType="application/vnd.openxmlformats-officedocument.presentationml.slideLayout+xml"/>
  <Override PartName="/ppt/slideLayouts/slideLayout606.xml" ContentType="application/vnd.openxmlformats-officedocument.presentationml.slideLayout+xml"/>
  <Override PartName="/ppt/slideLayouts/slideLayout653.xml" ContentType="application/vnd.openxmlformats-officedocument.presentationml.slideLayout+xml"/>
  <Override PartName="/ppt/slideMasters/slideMaster45.xml" ContentType="application/vnd.openxmlformats-officedocument.presentationml.slideMaster+xml"/>
  <Override PartName="/ppt/slideLayouts/slideLayout14.xml" ContentType="application/vnd.openxmlformats-officedocument.presentationml.slideLayout+xml"/>
  <Override PartName="/ppt/slideLayouts/slideLayout61.xml" ContentType="application/vnd.openxmlformats-officedocument.presentationml.slideLayout+xml"/>
  <Override PartName="/ppt/theme/theme19.xml" ContentType="application/vnd.openxmlformats-officedocument.theme+xml"/>
  <Override PartName="/ppt/slideLayouts/slideLayout300.xml" ContentType="application/vnd.openxmlformats-officedocument.presentationml.slideLayout+xml"/>
  <Override PartName="/ppt/slideLayouts/slideLayout445.xml" ContentType="application/vnd.openxmlformats-officedocument.presentationml.slideLayout+xml"/>
  <Override PartName="/ppt/slideLayouts/slideLayout492.xml" ContentType="application/vnd.openxmlformats-officedocument.presentationml.slideLayout+xml"/>
  <Override PartName="/ppt/slideLayouts/slideLayout631.xml" ContentType="application/vnd.openxmlformats-officedocument.presentationml.slideLayout+xml"/>
  <Override PartName="/ppt/theme/theme66.xml" ContentType="application/vnd.openxmlformats-officedocument.theme+xml"/>
  <Override PartName="/ppt/slideMasters/slideMaster23.xml" ContentType="application/vnd.openxmlformats-officedocument.presentationml.slideMaster+xml"/>
  <Override PartName="/ppt/slides/slide40.xml" ContentType="application/vnd.openxmlformats-officedocument.presentationml.slide+xml"/>
  <Override PartName="/ppt/slideLayouts/slideLayout237.xml" ContentType="application/vnd.openxmlformats-officedocument.presentationml.slideLayout+xml"/>
  <Override PartName="/ppt/slideLayouts/slideLayout284.xml" ContentType="application/vnd.openxmlformats-officedocument.presentationml.slideLayout+xml"/>
  <Override PartName="/ppt/slideLayouts/slideLayout423.xml" ContentType="application/vnd.openxmlformats-officedocument.presentationml.slideLayout+xml"/>
  <Override PartName="/ppt/slideLayouts/slideLayout470.xml" ContentType="application/vnd.openxmlformats-officedocument.presentationml.slideLayout+xml"/>
  <Override PartName="/ppt/theme/theme44.xml" ContentType="application/vnd.openxmlformats-officedocument.theme+xml"/>
  <Override PartName="/ppt/slideLayouts/slideLayout568.xml" ContentType="application/vnd.openxmlformats-officedocument.presentationml.slideLayout+xml"/>
  <Override PartName="/ppt/slideLayouts/slideLayout707.xml" ContentType="application/vnd.openxmlformats-officedocument.presentationml.slideLayout+xml"/>
  <Default Extension="wdp" ContentType="image/vnd.ms-photo"/>
  <Override PartName="/ppt/slideLayouts/slideLayout215.xml" ContentType="application/vnd.openxmlformats-officedocument.presentationml.slideLayout+xml"/>
  <Override PartName="/ppt/slideLayouts/slideLayout262.xml" ContentType="application/vnd.openxmlformats-officedocument.presentationml.slideLayout+xml"/>
  <Override PartName="/ppt/slideLayouts/slideLayout546.xml" ContentType="application/vnd.openxmlformats-officedocument.presentationml.slideLayout+xml"/>
  <Override PartName="/ppt/slideLayouts/slideLayout593.xml" ContentType="application/vnd.openxmlformats-officedocument.presentationml.slideLayout+xml"/>
  <Override PartName="/ppt/slideLayouts/slideLayout99.xml" ContentType="application/vnd.openxmlformats-officedocument.presentationml.slideLayout+xml"/>
  <Override PartName="/ppt/slideLayouts/slideLayout199.xml" ContentType="application/vnd.openxmlformats-officedocument.presentationml.slideLayout+xml"/>
  <Override PartName="/ppt/theme/theme22.xml" ContentType="application/vnd.openxmlformats-officedocument.theme+xml"/>
  <Override PartName="/ppt/slideLayouts/slideLayout338.xml" ContentType="application/vnd.openxmlformats-officedocument.presentationml.slideLayout+xml"/>
  <Override PartName="/ppt/slideLayouts/slideLayout385.xml" ContentType="application/vnd.openxmlformats-officedocument.presentationml.slideLayout+xml"/>
  <Override PartName="/ppt/slideLayouts/slideLayout401.xml" ContentType="application/vnd.openxmlformats-officedocument.presentationml.slideLayout+xml"/>
  <Override PartName="/ppt/slideLayouts/slideLayout669.xml" ContentType="application/vnd.openxmlformats-officedocument.presentationml.slideLayout+xml"/>
  <Override PartName="/ppt/slideLayouts/slideLayout177.xml" ContentType="application/vnd.openxmlformats-officedocument.presentationml.slideLayout+xml"/>
  <Override PartName="/ppt/slideLayouts/slideLayout240.xml" ContentType="application/vnd.openxmlformats-officedocument.presentationml.slideLayout+xml"/>
  <Override PartName="/ppt/slideLayouts/slideLayout524.xml" ContentType="application/vnd.openxmlformats-officedocument.presentationml.slideLayout+xml"/>
  <Override PartName="/ppt/slideLayouts/slideLayout571.xml" ContentType="application/vnd.openxmlformats-officedocument.presentationml.slideLayout+xml"/>
  <Override PartName="/ppt/slideLayouts/slideLayout710.xml" ContentType="application/vnd.openxmlformats-officedocument.presentationml.slideLayout+xml"/>
  <Override PartName="/docProps/core.xml" ContentType="application/vnd.openxmlformats-package.core-properties+xml"/>
  <Override PartName="/ppt/slides/slide6.xml" ContentType="application/vnd.openxmlformats-officedocument.presentationml.slide+xml"/>
  <Override PartName="/ppt/slideLayouts/slideLayout8.xml" ContentType="application/vnd.openxmlformats-officedocument.presentationml.slideLayout+xml"/>
  <Override PartName="/ppt/slideLayouts/slideLayout77.xml" ContentType="application/vnd.openxmlformats-officedocument.presentationml.slideLayout+xml"/>
  <Override PartName="/ppt/slideLayouts/slideLayout316.xml" ContentType="application/vnd.openxmlformats-officedocument.presentationml.slideLayout+xml"/>
  <Override PartName="/ppt/slideLayouts/slideLayout363.xml" ContentType="application/vnd.openxmlformats-officedocument.presentationml.slideLayout+xml"/>
  <Override PartName="/ppt/slideLayouts/slideLayout502.xml" ContentType="application/vnd.openxmlformats-officedocument.presentationml.slideLayout+xml"/>
  <Override PartName="/ppt/slideLayouts/slideLayout647.xml" ContentType="application/vnd.openxmlformats-officedocument.presentationml.slideLayout+xml"/>
  <Override PartName="/ppt/slideLayouts/slideLayout694.xml" ContentType="application/vnd.openxmlformats-officedocument.presentationml.slideLayout+xml"/>
  <Override PartName="/ppt/slideMasters/slideMaster1.xml" ContentType="application/vnd.openxmlformats-officedocument.presentationml.slideMaster+xml"/>
  <Override PartName="/ppt/slideMasters/slideMaster39.xml" ContentType="application/vnd.openxmlformats-officedocument.presentationml.slideMaster+xml"/>
  <Override PartName="/ppt/slideLayouts/slideLayout55.xml" ContentType="application/vnd.openxmlformats-officedocument.presentationml.slideLayout+xml"/>
  <Override PartName="/ppt/slideLayouts/slideLayout108.xml" ContentType="application/vnd.openxmlformats-officedocument.presentationml.slideLayout+xml"/>
  <Override PartName="/ppt/slideLayouts/slideLayout155.xml" ContentType="application/vnd.openxmlformats-officedocument.presentationml.slideLayout+xml"/>
  <Override PartName="/ppt/slideLayouts/slideLayout341.xml" ContentType="application/vnd.openxmlformats-officedocument.presentationml.slideLayout+xml"/>
  <Override PartName="/ppt/slideLayouts/slideLayout439.xml" ContentType="application/vnd.openxmlformats-officedocument.presentationml.slideLayout+xml"/>
  <Override PartName="/ppt/slideLayouts/slideLayout486.xml" ContentType="application/vnd.openxmlformats-officedocument.presentationml.slideLayout+xml"/>
  <Override PartName="/ppt/slideLayouts/slideLayout625.xml" ContentType="application/vnd.openxmlformats-officedocument.presentationml.slideLayout+xml"/>
  <Override PartName="/ppt/slideLayouts/slideLayout672.xml" ContentType="application/vnd.openxmlformats-officedocument.presentationml.slideLayout+xml"/>
  <Override PartName="/ppt/slides/slide34.xml" ContentType="application/vnd.openxmlformats-officedocument.presentationml.slide+xml"/>
  <Override PartName="/ppt/slideLayouts/slideLayout133.xml" ContentType="application/vnd.openxmlformats-officedocument.presentationml.slideLayout+xml"/>
  <Override PartName="/ppt/slideLayouts/slideLayout180.xml" ContentType="application/vnd.openxmlformats-officedocument.presentationml.slideLayout+xml"/>
  <Override PartName="/ppt/slideLayouts/slideLayout278.xml" ContentType="application/vnd.openxmlformats-officedocument.presentationml.slideLayout+xml"/>
  <Override PartName="/ppt/slideLayouts/slideLayout417.xml" ContentType="application/vnd.openxmlformats-officedocument.presentationml.slideLayout+xml"/>
  <Override PartName="/ppt/slideLayouts/slideLayout464.xml" ContentType="application/vnd.openxmlformats-officedocument.presentationml.slideLayout+xml"/>
  <Default Extension="rels" ContentType="application/vnd.openxmlformats-package.relationships+xml"/>
  <Override PartName="/ppt/slideMasters/slideMaster17.xml" ContentType="application/vnd.openxmlformats-officedocument.presentationml.slideMaster+xml"/>
  <Override PartName="/ppt/slideMasters/slideMaster64.xml" ContentType="application/vnd.openxmlformats-officedocument.presentationml.slideMaster+xml"/>
  <Override PartName="/ppt/slideLayouts/slideLayout33.xml" ContentType="application/vnd.openxmlformats-officedocument.presentationml.slideLayout+xml"/>
  <Override PartName="/ppt/slideLayouts/slideLayout80.xml" ContentType="application/vnd.openxmlformats-officedocument.presentationml.slideLayout+xml"/>
  <Override PartName="/ppt/slideLayouts/slideLayout209.xml" ContentType="application/vnd.openxmlformats-officedocument.presentationml.slideLayout+xml"/>
  <Override PartName="/ppt/slideLayouts/slideLayout256.xml" ContentType="application/vnd.openxmlformats-officedocument.presentationml.slideLayout+xml"/>
  <Override PartName="/ppt/theme/theme38.xml" ContentType="application/vnd.openxmlformats-officedocument.theme+xml"/>
  <Override PartName="/ppt/slideLayouts/slideLayout603.xml" ContentType="application/vnd.openxmlformats-officedocument.presentationml.slideLayout+xml"/>
  <Override PartName="/ppt/slideLayouts/slideLayout650.xml" ContentType="application/vnd.openxmlformats-officedocument.presentationml.slideLayout+xml"/>
  <Override PartName="/ppt/slideMasters/slideMaster42.xml" ContentType="application/vnd.openxmlformats-officedocument.presentationml.slideMaster+xml"/>
  <Override PartName="/ppt/slides/slide12.xml" ContentType="application/vnd.openxmlformats-officedocument.presentationml.slide+xml"/>
  <Override PartName="/ppt/slideLayouts/slideLayout11.xml" ContentType="application/vnd.openxmlformats-officedocument.presentationml.slideLayout+xml"/>
  <Override PartName="/ppt/slideLayouts/slideLayout111.xml" ContentType="application/vnd.openxmlformats-officedocument.presentationml.slideLayout+xml"/>
  <Override PartName="/ppt/theme/theme16.xml" ContentType="application/vnd.openxmlformats-officedocument.theme+xml"/>
  <Override PartName="/ppt/slideLayouts/slideLayout442.xml" ContentType="application/vnd.openxmlformats-officedocument.presentationml.slideLayout+xml"/>
  <Override PartName="/ppt/slideLayouts/slideLayout587.xml" ContentType="application/vnd.openxmlformats-officedocument.presentationml.slideLayout+xml"/>
  <Override PartName="/ppt/theme/theme63.xml" ContentType="application/vnd.openxmlformats-officedocument.theme+xml"/>
  <Override PartName="/ppt/slideLayouts/slideLayout234.xml" ContentType="application/vnd.openxmlformats-officedocument.presentationml.slideLayout+xml"/>
  <Override PartName="/ppt/slideLayouts/slideLayout281.xml" ContentType="application/vnd.openxmlformats-officedocument.presentationml.slideLayout+xml"/>
  <Override PartName="/ppt/slideLayouts/slideLayout379.xml" ContentType="application/vnd.openxmlformats-officedocument.presentationml.slideLayout+xml"/>
  <Override PartName="/ppt/slideLayouts/slideLayout518.xml" ContentType="application/vnd.openxmlformats-officedocument.presentationml.slideLayout+xml"/>
  <Override PartName="/ppt/slideLayouts/slideLayout565.xml" ContentType="application/vnd.openxmlformats-officedocument.presentationml.slideLayout+xml"/>
  <Override PartName="/ppt/slideMasters/slideMaster20.xml" ContentType="application/vnd.openxmlformats-officedocument.presentationml.slideMaster+xml"/>
  <Override PartName="/ppt/theme/theme8.xml" ContentType="application/vnd.openxmlformats-officedocument.theme+xml"/>
  <Override PartName="/ppt/slideLayouts/slideLayout357.xml" ContentType="application/vnd.openxmlformats-officedocument.presentationml.slideLayout+xml"/>
  <Override PartName="/ppt/slideLayouts/slideLayout420.xml" ContentType="application/vnd.openxmlformats-officedocument.presentationml.slideLayout+xml"/>
  <Override PartName="/ppt/theme/theme41.xml" ContentType="application/vnd.openxmlformats-officedocument.theme+xml"/>
  <Override PartName="/ppt/slideLayouts/slideLayout688.xml" ContentType="application/vnd.openxmlformats-officedocument.presentationml.slideLayout+xml"/>
  <Override PartName="/ppt/slideLayouts/slideLayout704.xml" ContentType="application/vnd.openxmlformats-officedocument.presentationml.slideLayout+xml"/>
  <Override PartName="/ppt/slideLayouts/slideLayout149.xml" ContentType="application/vnd.openxmlformats-officedocument.presentationml.slideLayout+xml"/>
  <Override PartName="/ppt/slideLayouts/slideLayout196.xml" ContentType="application/vnd.openxmlformats-officedocument.presentationml.slideLayout+xml"/>
  <Override PartName="/ppt/slideLayouts/slideLayout212.xml" ContentType="application/vnd.openxmlformats-officedocument.presentationml.slideLayout+xml"/>
  <Override PartName="/ppt/slideLayouts/slideLayout543.xml" ContentType="application/vnd.openxmlformats-officedocument.presentationml.slideLayout+xml"/>
  <Override PartName="/ppt/slideLayouts/slideLayout590.xml" ContentType="application/vnd.openxmlformats-officedocument.presentationml.slideLayout+xml"/>
  <Override PartName="/ppt/slides/slide28.xml" ContentType="application/vnd.openxmlformats-officedocument.presentationml.slide+xml"/>
  <Override PartName="/ppt/slideLayouts/slideLayout49.xml" ContentType="application/vnd.openxmlformats-officedocument.presentationml.slideLayout+xml"/>
  <Override PartName="/ppt/slideLayouts/slideLayout96.xml" ContentType="application/vnd.openxmlformats-officedocument.presentationml.slideLayout+xml"/>
  <Override PartName="/ppt/slideLayouts/slideLayout335.xml" ContentType="application/vnd.openxmlformats-officedocument.presentationml.slideLayout+xml"/>
  <Override PartName="/ppt/slideLayouts/slideLayout382.xml" ContentType="application/vnd.openxmlformats-officedocument.presentationml.slideLayout+xml"/>
  <Override PartName="/ppt/slideLayouts/slideLayout521.xml" ContentType="application/vnd.openxmlformats-officedocument.presentationml.slideLayout+xml"/>
  <Override PartName="/ppt/slideLayouts/slideLayout619.xml" ContentType="application/vnd.openxmlformats-officedocument.presentationml.slideLayout+xml"/>
  <Override PartName="/ppt/slideLayouts/slideLayout666.xml" ContentType="application/vnd.openxmlformats-officedocument.presentationml.slideLayout+xml"/>
  <Override PartName="/ppt/slideMasters/slideMaster58.xml" ContentType="application/vnd.openxmlformats-officedocument.presentationml.slideMaster+xml"/>
  <Override PartName="/ppt/slides/slide3.xml" ContentType="application/vnd.openxmlformats-officedocument.presentationml.slide+xml"/>
  <Override PartName="/ppt/slideLayouts/slideLayout5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127.xml" ContentType="application/vnd.openxmlformats-officedocument.presentationml.slideLayout+xml"/>
  <Override PartName="/ppt/slideLayouts/slideLayout174.xml" ContentType="application/vnd.openxmlformats-officedocument.presentationml.slideLayout+xml"/>
  <Override PartName="/ppt/slideLayouts/slideLayout313.xml" ContentType="application/vnd.openxmlformats-officedocument.presentationml.slideLayout+xml"/>
  <Override PartName="/ppt/slideLayouts/slideLayout360.xml" ContentType="application/vnd.openxmlformats-officedocument.presentationml.slideLayout+xml"/>
  <Override PartName="/ppt/slideLayouts/slideLayout458.xml" ContentType="application/vnd.openxmlformats-officedocument.presentationml.slideLayout+xml"/>
  <Override PartName="/ppt/slideLayouts/slideLayout644.xml" ContentType="application/vnd.openxmlformats-officedocument.presentationml.slideLayout+xml"/>
  <Override PartName="/ppt/slideLayouts/slideLayout691.xml" ContentType="application/vnd.openxmlformats-officedocument.presentationml.slideLayout+xml"/>
  <Default Extension="jpeg" ContentType="image/jpeg"/>
  <Override PartName="/ppt/slideLayouts/slideLayout105.xml" ContentType="application/vnd.openxmlformats-officedocument.presentationml.slideLayout+xml"/>
  <Override PartName="/ppt/slideLayouts/slideLayout152.xml" ContentType="application/vnd.openxmlformats-officedocument.presentationml.slideLayout+xml"/>
  <Override PartName="/ppt/slideLayouts/slideLayout297.xml" ContentType="application/vnd.openxmlformats-officedocument.presentationml.slideLayout+xml"/>
  <Override PartName="/ppt/slideLayouts/slideLayout436.xml" ContentType="application/vnd.openxmlformats-officedocument.presentationml.slideLayout+xml"/>
  <Override PartName="/ppt/slideLayouts/slideLayout483.xml" ContentType="application/vnd.openxmlformats-officedocument.presentationml.slideLayout+xml"/>
  <Override PartName="/ppt/slideMasters/slideMaster36.xml" ContentType="application/vnd.openxmlformats-officedocument.presentationml.slideMaster+xml"/>
  <Override PartName="/ppt/slides/slide31.xml" ContentType="application/vnd.openxmlformats-officedocument.presentationml.slide+xml"/>
  <Override PartName="/ppt/slideLayouts/slideLayout52.xml" ContentType="application/vnd.openxmlformats-officedocument.presentationml.slideLayout+xml"/>
  <Override PartName="/ppt/slideLayouts/slideLayout228.xml" ContentType="application/vnd.openxmlformats-officedocument.presentationml.slideLayout+xml"/>
  <Override PartName="/ppt/slideLayouts/slideLayout275.xml" ContentType="application/vnd.openxmlformats-officedocument.presentationml.slideLayout+xml"/>
  <Override PartName="/ppt/slideLayouts/slideLayout622.xml" ContentType="application/vnd.openxmlformats-officedocument.presentationml.slideLayout+xml"/>
  <Override PartName="/ppt/theme/theme57.xml" ContentType="application/vnd.openxmlformats-officedocument.theme+xml"/>
  <Override PartName="/ppt/slideMasters/slideMaster14.xml" ContentType="application/vnd.openxmlformats-officedocument.presentationml.slideMaster+xml"/>
  <Override PartName="/ppt/slideMasters/slideMaster61.xml" ContentType="application/vnd.openxmlformats-officedocument.presentationml.slideMaster+xml"/>
  <Override PartName="/ppt/slideLayouts/slideLayout30.xml" ContentType="application/vnd.openxmlformats-officedocument.presentationml.slideLayout+xml"/>
  <Override PartName="/ppt/slideLayouts/slideLayout130.xml" ContentType="application/vnd.openxmlformats-officedocument.presentationml.slideLayout+xml"/>
  <Override PartName="/ppt/theme/theme35.xml" ContentType="application/vnd.openxmlformats-officedocument.theme+xml"/>
  <Override PartName="/ppt/slideLayouts/slideLayout414.xml" ContentType="application/vnd.openxmlformats-officedocument.presentationml.slideLayout+xml"/>
  <Override PartName="/ppt/slideLayouts/slideLayout461.xml" ContentType="application/vnd.openxmlformats-officedocument.presentationml.slideLayout+xml"/>
  <Override PartName="/ppt/slideLayouts/slideLayout559.xml" ContentType="application/vnd.openxmlformats-officedocument.presentationml.slideLayout+xml"/>
  <Override PartName="/ppt/slideLayouts/slideLayout600.xml" ContentType="application/vnd.openxmlformats-officedocument.presentationml.slideLayout+xml"/>
  <Override PartName="/ppt/slideLayouts/slideLayout206.xml" ContentType="application/vnd.openxmlformats-officedocument.presentationml.slideLayout+xml"/>
  <Override PartName="/ppt/slideLayouts/slideLayout253.xml" ContentType="application/vnd.openxmlformats-officedocument.presentationml.slideLayout+xml"/>
  <Override PartName="/ppt/slideLayouts/slideLayout398.xml" ContentType="application/vnd.openxmlformats-officedocument.presentationml.slideLayout+xml"/>
  <Override PartName="/ppt/slideLayouts/slideLayout537.xml" ContentType="application/vnd.openxmlformats-officedocument.presentationml.slideLayout+xml"/>
  <Override PartName="/ppt/slideLayouts/slideLayout584.xml" ContentType="application/vnd.openxmlformats-officedocument.presentationml.slideLayout+xml"/>
  <Override PartName="/ppt/theme/theme13.xml" ContentType="application/vnd.openxmlformats-officedocument.theme+xml"/>
  <Override PartName="/ppt/slideLayouts/slideLayout231.xml" ContentType="application/vnd.openxmlformats-officedocument.presentationml.slideLayout+xml"/>
  <Override PartName="/ppt/slideLayouts/slideLayout329.xml" ContentType="application/vnd.openxmlformats-officedocument.presentationml.slideLayout+xml"/>
  <Override PartName="/ppt/slideLayouts/slideLayout376.xml" ContentType="application/vnd.openxmlformats-officedocument.presentationml.slideLayout+xml"/>
  <Override PartName="/ppt/theme/theme60.xml" ContentType="application/vnd.openxmlformats-officedocument.theme+xml"/>
  <Override PartName="/ppt/slideLayouts/slideLayout68.xml" ContentType="application/vnd.openxmlformats-officedocument.presentationml.slideLayout+xml"/>
  <Override PartName="/ppt/slideLayouts/slideLayout168.xml" ContentType="application/vnd.openxmlformats-officedocument.presentationml.slideLayout+xml"/>
  <Override PartName="/ppt/slideLayouts/slideLayout499.xml" ContentType="application/vnd.openxmlformats-officedocument.presentationml.slideLayout+xml"/>
  <Override PartName="/ppt/slideLayouts/slideLayout515.xml" ContentType="application/vnd.openxmlformats-officedocument.presentationml.slideLayout+xml"/>
  <Override PartName="/ppt/slideLayouts/slideLayout562.xml" ContentType="application/vnd.openxmlformats-officedocument.presentationml.slideLayout+xml"/>
  <Override PartName="/ppt/slideLayouts/slideLayout701.xml" ContentType="application/vnd.openxmlformats-officedocument.presentationml.slideLayout+xml"/>
  <Override PartName="/ppt/theme/theme5.xml" ContentType="application/vnd.openxmlformats-officedocument.theme+xml"/>
  <Override PartName="/ppt/slideLayouts/slideLayout354.xml" ContentType="application/vnd.openxmlformats-officedocument.presentationml.slideLayout+xml"/>
  <Override PartName="/ppt/slideLayouts/slideLayout540.xml" ContentType="application/vnd.openxmlformats-officedocument.presentationml.slideLayout+xml"/>
  <Override PartName="/ppt/slideLayouts/slideLayout68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193.xml" ContentType="application/vnd.openxmlformats-officedocument.presentationml.slideLayout+xml"/>
  <Override PartName="/ppt/slideLayouts/slideLayout616.xml" ContentType="application/vnd.openxmlformats-officedocument.presentationml.slideLayout+xml"/>
  <Override PartName="/ppt/slideLayouts/slideLayout124.xml" ContentType="application/vnd.openxmlformats-officedocument.presentationml.slideLayout+xml"/>
  <Override PartName="/ppt/slideLayouts/slideLayout269.xml" ContentType="application/vnd.openxmlformats-officedocument.presentationml.slideLayout+xml"/>
  <Override PartName="/ppt/slideLayouts/slideLayout455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294.xml" ContentType="application/vnd.openxmlformats-officedocument.presentationml.slideLayout+xml"/>
  <Override PartName="/ppt/slideLayouts/slideLayout310.xml" ContentType="application/vnd.openxmlformats-officedocument.presentationml.slideLayout+xml"/>
  <Override PartName="/ppt/theme/theme29.xml" ContentType="application/vnd.openxmlformats-officedocument.theme+xml"/>
  <Override PartName="/ppt/slideLayouts/slideLayout641.xml" ContentType="application/vnd.openxmlformats-officedocument.presentationml.slideLayout+xml"/>
  <Override PartName="/ppt/slideMasters/slideMaster33.xml" ContentType="application/vnd.openxmlformats-officedocument.presentationml.slideMaster+xml"/>
  <Override PartName="/ppt/slideLayouts/slideLayout480.xml" ContentType="application/vnd.openxmlformats-officedocument.presentationml.slideLayout+xml"/>
  <Override PartName="/ppt/theme/theme54.xml" ContentType="application/vnd.openxmlformats-officedocument.theme+xml"/>
  <Override PartName="/ppt/slideLayouts/slideLayout717.xml" ContentType="application/vnd.openxmlformats-officedocument.presentationml.slideLayout+xml"/>
  <Override PartName="/ppt/slideMasters/slideMaster8.xml" ContentType="application/vnd.openxmlformats-officedocument.presentationml.slideMaster+xml"/>
  <Override PartName="/ppt/slideLayouts/slideLayout225.xml" ContentType="application/vnd.openxmlformats-officedocument.presentationml.slideLayout+xml"/>
  <Override PartName="/ppt/slideLayouts/slideLayout411.xml" ContentType="application/vnd.openxmlformats-officedocument.presentationml.slideLayout+xml"/>
  <Override PartName="/ppt/slideLayouts/slideLayout556.xml" ContentType="application/vnd.openxmlformats-officedocument.presentationml.slideLayout+xml"/>
  <Override PartName="/ppt/slideLayouts/slideLayout250.xml" ContentType="application/vnd.openxmlformats-officedocument.presentationml.slideLayout+xml"/>
  <Override PartName="/ppt/slideLayouts/slideLayout395.xml" ContentType="application/vnd.openxmlformats-officedocument.presentationml.slideLayout+xml"/>
  <Override PartName="/ppt/slideLayouts/slideLayout87.xml" ContentType="application/vnd.openxmlformats-officedocument.presentationml.slideLayout+xml"/>
  <Override PartName="/ppt/theme/theme10.xml" ContentType="application/vnd.openxmlformats-officedocument.theme+xml"/>
  <Override PartName="/ppt/slideLayouts/slideLayout326.xml" ContentType="application/vnd.openxmlformats-officedocument.presentationml.slideLayout+xml"/>
  <Override PartName="/ppt/slideLayouts/slideLayout581.xml" ContentType="application/vnd.openxmlformats-officedocument.presentationml.slideLayout+xml"/>
  <Override PartName="/ppt/slides/slide19.xml" ContentType="application/vnd.openxmlformats-officedocument.presentationml.slide+xml"/>
  <Override PartName="/ppt/slideLayouts/slideLayout165.xml" ContentType="application/vnd.openxmlformats-officedocument.presentationml.slideLayout+xml"/>
  <Override PartName="/ppt/slideLayouts/slideLayout512.xml" ContentType="application/vnd.openxmlformats-officedocument.presentationml.slideLayout+xml"/>
  <Override PartName="/ppt/slideLayouts/slideLayout657.xml" ContentType="application/vnd.openxmlformats-officedocument.presentationml.slideLayout+xml"/>
  <Override PartName="/ppt/slideMasters/slideMaster49.xml" ContentType="application/vnd.openxmlformats-officedocument.presentationml.slideMaster+xml"/>
  <Override PartName="/ppt/slideLayouts/slideLayout18.xml" ContentType="application/vnd.openxmlformats-officedocument.presentationml.slideLayout+xml"/>
  <Override PartName="/ppt/theme/theme2.xml" ContentType="application/vnd.openxmlformats-officedocument.theme+xml"/>
  <Override PartName="/ppt/slideLayouts/slideLayout351.xml" ContentType="application/vnd.openxmlformats-officedocument.presentationml.slideLayout+xml"/>
  <Override PartName="/ppt/slideLayouts/slideLayout496.xml" ContentType="application/vnd.openxmlformats-officedocument.presentationml.slideLayout+xml"/>
  <Override PartName="/ppt/slideLayouts/slideLayout68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190.xml" ContentType="application/vnd.openxmlformats-officedocument.presentationml.slideLayout+xml"/>
  <Override PartName="/ppt/slideLayouts/slideLayout427.xml" ContentType="application/vnd.openxmlformats-officedocument.presentationml.slideLayout+xml"/>
  <Override PartName="/ppt/slideLayouts/slideLayout266.xml" ContentType="application/vnd.openxmlformats-officedocument.presentationml.slideLayout+xml"/>
  <Override PartName="/ppt/slideLayouts/slideLayout597.xml" ContentType="application/vnd.openxmlformats-officedocument.presentationml.slideLayout+xml"/>
  <Override PartName="/ppt/slideLayouts/slideLayout613.xml" ContentType="application/vnd.openxmlformats-officedocument.presentationml.slideLayout+xml"/>
  <Override PartName="/ppt/slideLayouts/slideLayout121.xml" ContentType="application/vnd.openxmlformats-officedocument.presentationml.slideLayout+xml"/>
  <Override PartName="/ppt/theme/theme26.xml" ContentType="application/vnd.openxmlformats-officedocument.theme+xml"/>
  <Override PartName="/ppt/slideLayouts/slideLayout452.xml" ContentType="application/vnd.openxmlformats-officedocument.presentationml.slideLayout+xml"/>
  <Override PartName="/ppt/slideMasters/slideMaster30.xml" ContentType="application/vnd.openxmlformats-officedocument.presentationml.slideMaster+xml"/>
  <Override PartName="/ppt/slideLayouts/slideLayout291.xml" ContentType="application/vnd.openxmlformats-officedocument.presentationml.slideLayout+xml"/>
  <Override PartName="/ppt/slideLayouts/slideLayout528.xml" ContentType="application/vnd.openxmlformats-officedocument.presentationml.slideLayout+xml"/>
  <Override PartName="/ppt/slideLayouts/slideLayout714.xml" ContentType="application/vnd.openxmlformats-officedocument.presentationml.slideLayout+xml"/>
  <Override PartName="/ppt/slideLayouts/slideLayout222.xml" ContentType="application/vnd.openxmlformats-officedocument.presentationml.slideLayout+xml"/>
  <Override PartName="/ppt/slideLayouts/slideLayout367.xml" ContentType="application/vnd.openxmlformats-officedocument.presentationml.slideLayout+xml"/>
  <Override PartName="/ppt/slideLayouts/slideLayout553.xml" ContentType="application/vnd.openxmlformats-officedocument.presentationml.slideLayout+xml"/>
  <Override PartName="/ppt/theme/theme51.xml" ContentType="application/vnd.openxmlformats-officedocument.theme+xml"/>
  <Override PartName="/ppt/slideLayouts/slideLayout698.xml" ContentType="application/vnd.openxmlformats-officedocument.presentationml.slideLayout+xml"/>
  <Override PartName="/ppt/slideMasters/slideMaster5.xml" ContentType="application/vnd.openxmlformats-officedocument.presentationml.slideMaster+xml"/>
  <Override PartName="/ppt/slideLayouts/slideLayout59.xml" ContentType="application/vnd.openxmlformats-officedocument.presentationml.slideLayout+xml"/>
  <Override PartName="/ppt/slideLayouts/slideLayout392.xml" ContentType="application/vnd.openxmlformats-officedocument.presentationml.slideLayout+xml"/>
  <Override PartName="/ppt/slideLayouts/slideLayout137.xml" ContentType="application/vnd.openxmlformats-officedocument.presentationml.slideLayout+xml"/>
  <Override PartName="/ppt/slideLayouts/slideLayout629.xml" ContentType="application/vnd.openxmlformats-officedocument.presentationml.slideLayout+xml"/>
  <Override PartName="/ppt/slideLayouts/slideLayout84.xml" ContentType="application/vnd.openxmlformats-officedocument.presentationml.slideLayout+xml"/>
  <Override PartName="/ppt/slideLayouts/slideLayout323.xml" ContentType="application/vnd.openxmlformats-officedocument.presentationml.slideLayout+xml"/>
  <Override PartName="/ppt/slideLayouts/slideLayout468.xml" ContentType="application/vnd.openxmlformats-officedocument.presentationml.slideLayout+xml"/>
  <Override PartName="/ppt/slideLayouts/slideLayout654.xml" ContentType="application/vnd.openxmlformats-officedocument.presentationml.slideLayout+xml"/>
  <Override PartName="/ppt/slideMasters/slideMaster46.xml" ContentType="application/vnd.openxmlformats-officedocument.presentationml.slideMaster+xml"/>
  <Override PartName="/ppt/slides/slide16.xml" ContentType="application/vnd.openxmlformats-officedocument.presentationml.slide+xml"/>
  <Override PartName="/ppt/slideLayouts/slideLayout15.xml" ContentType="application/vnd.openxmlformats-officedocument.presentationml.slideLayout+xml"/>
  <Override PartName="/ppt/slideLayouts/slideLayout162.xml" ContentType="application/vnd.openxmlformats-officedocument.presentationml.slideLayout+xml"/>
  <Override PartName="/ppt/slideLayouts/slideLayout493.xml" ContentType="application/vnd.openxmlformats-officedocument.presentationml.slideLayout+xml"/>
  <Override PartName="/ppt/slides/slide41.xml" ContentType="application/vnd.openxmlformats-officedocument.presentationml.slide+xml"/>
  <Override PartName="/ppt/slideLayouts/slideLayout238.xml" ContentType="application/vnd.openxmlformats-officedocument.presentationml.slideLayout+xml"/>
  <Override PartName="/ppt/slideLayouts/slideLayout56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24.xml" ContentType="application/vnd.openxmlformats-officedocument.presentationml.slideLayout+xml"/>
  <Override PartName="/ppt/slideLayouts/slideLayout610.xml" ContentType="application/vnd.openxmlformats-officedocument.presentationml.slideLayout+xml"/>
  <Override PartName="/ppt/theme/theme23.xml" ContentType="application/vnd.openxmlformats-officedocument.theme+xml"/>
  <Override PartName="/ppt/slideLayouts/slideLayout263.xml" ContentType="application/vnd.openxmlformats-officedocument.presentationml.slideLayout+xml"/>
  <Override PartName="/ppt/slideLayouts/slideLayout594.xml" ContentType="application/vnd.openxmlformats-officedocument.presentationml.slideLayout+xml"/>
  <Override PartName="/ppt/slideLayouts/slideLayout339.xml" ContentType="application/vnd.openxmlformats-officedocument.presentationml.slideLayout+xml"/>
  <Override PartName="/ppt/slideLayouts/slideLayout525.xml" ContentType="application/vnd.openxmlformats-officedocument.presentationml.slideLayout+xml"/>
  <Override PartName="/ppt/slides/slide7.xml" ContentType="application/vnd.openxmlformats-officedocument.presentationml.slide+xml"/>
  <Override PartName="/ppt/slideLayouts/slideLayout9.xml" ContentType="application/vnd.openxmlformats-officedocument.presentationml.slideLayout+xml"/>
  <Override PartName="/ppt/slideLayouts/slideLayout178.xml" ContentType="application/vnd.openxmlformats-officedocument.presentationml.slideLayout+xml"/>
  <Override PartName="/ppt/slideLayouts/slideLayout364.xml" ContentType="application/vnd.openxmlformats-officedocument.presentationml.slideLayout+xml"/>
  <Override PartName="/ppt/slideLayouts/slideLayout695.xml" ContentType="application/vnd.openxmlformats-officedocument.presentationml.slideLayout+xml"/>
  <Override PartName="/ppt/slideLayouts/slideLayout711.xml" ContentType="application/vnd.openxmlformats-officedocument.presentationml.slideLayout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  <p:sldMasterId id="2147483651" r:id="rId2"/>
    <p:sldMasterId id="2147483653" r:id="rId3"/>
    <p:sldMasterId id="2147483655" r:id="rId4"/>
    <p:sldMasterId id="2147483657" r:id="rId5"/>
    <p:sldMasterId id="2147483659" r:id="rId6"/>
    <p:sldMasterId id="2147483663" r:id="rId7"/>
    <p:sldMasterId id="2147483665" r:id="rId8"/>
    <p:sldMasterId id="2147483667" r:id="rId9"/>
    <p:sldMasterId id="2147483669" r:id="rId10"/>
    <p:sldMasterId id="2147483671" r:id="rId11"/>
    <p:sldMasterId id="2147483673" r:id="rId12"/>
    <p:sldMasterId id="2147483675" r:id="rId13"/>
    <p:sldMasterId id="2147483677" r:id="rId14"/>
    <p:sldMasterId id="2147483679" r:id="rId15"/>
    <p:sldMasterId id="2147483681" r:id="rId16"/>
    <p:sldMasterId id="2147483684" r:id="rId17"/>
    <p:sldMasterId id="2147483686" r:id="rId18"/>
    <p:sldMasterId id="2147483688" r:id="rId19"/>
    <p:sldMasterId id="2147483690" r:id="rId20"/>
    <p:sldMasterId id="2147483692" r:id="rId21"/>
    <p:sldMasterId id="2147483694" r:id="rId22"/>
    <p:sldMasterId id="2147483699" r:id="rId23"/>
    <p:sldMasterId id="2147483704" r:id="rId24"/>
    <p:sldMasterId id="2147483706" r:id="rId25"/>
    <p:sldMasterId id="2147483708" r:id="rId26"/>
    <p:sldMasterId id="2147483710" r:id="rId27"/>
    <p:sldMasterId id="2147483712" r:id="rId28"/>
    <p:sldMasterId id="2147483714" r:id="rId29"/>
    <p:sldMasterId id="2147483715" r:id="rId30"/>
    <p:sldMasterId id="2147483716" r:id="rId31"/>
    <p:sldMasterId id="2147483717" r:id="rId32"/>
    <p:sldMasterId id="2147483718" r:id="rId33"/>
    <p:sldMasterId id="2147483719" r:id="rId34"/>
    <p:sldMasterId id="2147483720" r:id="rId35"/>
    <p:sldMasterId id="2147483721" r:id="rId36"/>
    <p:sldMasterId id="2147484185" r:id="rId37"/>
    <p:sldMasterId id="2147484212" r:id="rId38"/>
    <p:sldMasterId id="2147484225" r:id="rId39"/>
    <p:sldMasterId id="2147484237" r:id="rId40"/>
    <p:sldMasterId id="2147484250" r:id="rId41"/>
    <p:sldMasterId id="2147484276" r:id="rId42"/>
    <p:sldMasterId id="2147484289" r:id="rId43"/>
    <p:sldMasterId id="2147484326" r:id="rId44"/>
    <p:sldMasterId id="2147484338" r:id="rId45"/>
    <p:sldMasterId id="2147484364" r:id="rId46"/>
    <p:sldMasterId id="2147484377" r:id="rId47"/>
    <p:sldMasterId id="2147484390" r:id="rId48"/>
    <p:sldMasterId id="2147484411" r:id="rId49"/>
    <p:sldMasterId id="2147484424" r:id="rId50"/>
    <p:sldMasterId id="2147484436" r:id="rId51"/>
    <p:sldMasterId id="2147484448" r:id="rId52"/>
    <p:sldMasterId id="2147484460" r:id="rId53"/>
    <p:sldMasterId id="2147484472" r:id="rId54"/>
    <p:sldMasterId id="2147484512" r:id="rId55"/>
    <p:sldMasterId id="2147484540" r:id="rId56"/>
    <p:sldMasterId id="2147484566" r:id="rId57"/>
    <p:sldMasterId id="2147484606" r:id="rId58"/>
    <p:sldMasterId id="2147484634" r:id="rId59"/>
    <p:sldMasterId id="2147484769" r:id="rId60"/>
    <p:sldMasterId id="2147484827" r:id="rId61"/>
    <p:sldMasterId id="2147484853" r:id="rId62"/>
    <p:sldMasterId id="2147485171" r:id="rId63"/>
    <p:sldMasterId id="2147485174" r:id="rId64"/>
  </p:sldMasterIdLst>
  <p:notesMasterIdLst>
    <p:notesMasterId r:id="rId106"/>
  </p:notesMasterIdLst>
  <p:handoutMasterIdLst>
    <p:handoutMasterId r:id="rId107"/>
  </p:handoutMasterIdLst>
  <p:sldIdLst>
    <p:sldId id="2842" r:id="rId65"/>
    <p:sldId id="4861" r:id="rId66"/>
    <p:sldId id="5236" r:id="rId67"/>
    <p:sldId id="5366" r:id="rId68"/>
    <p:sldId id="5367" r:id="rId69"/>
    <p:sldId id="5369" r:id="rId70"/>
    <p:sldId id="5370" r:id="rId71"/>
    <p:sldId id="5371" r:id="rId72"/>
    <p:sldId id="5349" r:id="rId73"/>
    <p:sldId id="4977" r:id="rId74"/>
    <p:sldId id="5350" r:id="rId75"/>
    <p:sldId id="4983" r:id="rId76"/>
    <p:sldId id="5241" r:id="rId77"/>
    <p:sldId id="4985" r:id="rId78"/>
    <p:sldId id="4971" r:id="rId79"/>
    <p:sldId id="4986" r:id="rId80"/>
    <p:sldId id="4960" r:id="rId81"/>
    <p:sldId id="5296" r:id="rId82"/>
    <p:sldId id="5300" r:id="rId83"/>
    <p:sldId id="5297" r:id="rId84"/>
    <p:sldId id="4881" r:id="rId85"/>
    <p:sldId id="5377" r:id="rId86"/>
    <p:sldId id="5378" r:id="rId87"/>
    <p:sldId id="5379" r:id="rId88"/>
    <p:sldId id="5318" r:id="rId89"/>
    <p:sldId id="4599" r:id="rId90"/>
    <p:sldId id="5078" r:id="rId91"/>
    <p:sldId id="4597" r:id="rId92"/>
    <p:sldId id="4598" r:id="rId93"/>
    <p:sldId id="5456" r:id="rId94"/>
    <p:sldId id="4707" r:id="rId95"/>
    <p:sldId id="4601" r:id="rId96"/>
    <p:sldId id="4604" r:id="rId97"/>
    <p:sldId id="5386" r:id="rId98"/>
    <p:sldId id="5457" r:id="rId99"/>
    <p:sldId id="5440" r:id="rId100"/>
    <p:sldId id="5441" r:id="rId101"/>
    <p:sldId id="5442" r:id="rId102"/>
    <p:sldId id="5443" r:id="rId103"/>
    <p:sldId id="5396" r:id="rId104"/>
    <p:sldId id="5397" r:id="rId105"/>
  </p:sldIdLst>
  <p:sldSz cx="10668000" cy="7429500"/>
  <p:notesSz cx="9664700" cy="6854825"/>
  <p:defaultTextStyle>
    <a:defPPr>
      <a:defRPr lang="ko-KR"/>
    </a:defPPr>
    <a:lvl1pPr algn="ctr" rtl="0" fontAlgn="base" latinLnBrk="1">
      <a:spcBef>
        <a:spcPct val="0"/>
      </a:spcBef>
      <a:spcAft>
        <a:spcPct val="0"/>
      </a:spcAft>
      <a:defRPr kumimoji="1" sz="2400" kern="1200">
        <a:solidFill>
          <a:schemeClr val="tx1"/>
        </a:solidFill>
        <a:latin typeface="굴림" pitchFamily="50" charset="-127"/>
        <a:ea typeface="굴림" pitchFamily="50" charset="-127"/>
        <a:cs typeface="+mn-cs"/>
      </a:defRPr>
    </a:lvl1pPr>
    <a:lvl2pPr marL="454488" algn="ctr" rtl="0" fontAlgn="base" latinLnBrk="1">
      <a:spcBef>
        <a:spcPct val="0"/>
      </a:spcBef>
      <a:spcAft>
        <a:spcPct val="0"/>
      </a:spcAft>
      <a:defRPr kumimoji="1" sz="2400" kern="1200">
        <a:solidFill>
          <a:schemeClr val="tx1"/>
        </a:solidFill>
        <a:latin typeface="굴림" pitchFamily="50" charset="-127"/>
        <a:ea typeface="굴림" pitchFamily="50" charset="-127"/>
        <a:cs typeface="+mn-cs"/>
      </a:defRPr>
    </a:lvl2pPr>
    <a:lvl3pPr marL="908945" algn="ctr" rtl="0" fontAlgn="base" latinLnBrk="1">
      <a:spcBef>
        <a:spcPct val="0"/>
      </a:spcBef>
      <a:spcAft>
        <a:spcPct val="0"/>
      </a:spcAft>
      <a:defRPr kumimoji="1" sz="2400" kern="1200">
        <a:solidFill>
          <a:schemeClr val="tx1"/>
        </a:solidFill>
        <a:latin typeface="굴림" pitchFamily="50" charset="-127"/>
        <a:ea typeface="굴림" pitchFamily="50" charset="-127"/>
        <a:cs typeface="+mn-cs"/>
      </a:defRPr>
    </a:lvl3pPr>
    <a:lvl4pPr marL="1363412" algn="ctr" rtl="0" fontAlgn="base" latinLnBrk="1">
      <a:spcBef>
        <a:spcPct val="0"/>
      </a:spcBef>
      <a:spcAft>
        <a:spcPct val="0"/>
      </a:spcAft>
      <a:defRPr kumimoji="1" sz="2400" kern="1200">
        <a:solidFill>
          <a:schemeClr val="tx1"/>
        </a:solidFill>
        <a:latin typeface="굴림" pitchFamily="50" charset="-127"/>
        <a:ea typeface="굴림" pitchFamily="50" charset="-127"/>
        <a:cs typeface="+mn-cs"/>
      </a:defRPr>
    </a:lvl4pPr>
    <a:lvl5pPr marL="1817867" algn="ctr" rtl="0" fontAlgn="base" latinLnBrk="1">
      <a:spcBef>
        <a:spcPct val="0"/>
      </a:spcBef>
      <a:spcAft>
        <a:spcPct val="0"/>
      </a:spcAft>
      <a:defRPr kumimoji="1" sz="2400" kern="1200">
        <a:solidFill>
          <a:schemeClr val="tx1"/>
        </a:solidFill>
        <a:latin typeface="굴림" pitchFamily="50" charset="-127"/>
        <a:ea typeface="굴림" pitchFamily="50" charset="-127"/>
        <a:cs typeface="+mn-cs"/>
      </a:defRPr>
    </a:lvl5pPr>
    <a:lvl6pPr marL="2272338" algn="l" defTabSz="908945" rtl="0" eaLnBrk="1" latinLnBrk="1" hangingPunct="1">
      <a:defRPr kumimoji="1" sz="2400" kern="1200">
        <a:solidFill>
          <a:schemeClr val="tx1"/>
        </a:solidFill>
        <a:latin typeface="굴림" pitchFamily="50" charset="-127"/>
        <a:ea typeface="굴림" pitchFamily="50" charset="-127"/>
        <a:cs typeface="+mn-cs"/>
      </a:defRPr>
    </a:lvl6pPr>
    <a:lvl7pPr marL="2726806" algn="l" defTabSz="908945" rtl="0" eaLnBrk="1" latinLnBrk="1" hangingPunct="1">
      <a:defRPr kumimoji="1" sz="2400" kern="1200">
        <a:solidFill>
          <a:schemeClr val="tx1"/>
        </a:solidFill>
        <a:latin typeface="굴림" pitchFamily="50" charset="-127"/>
        <a:ea typeface="굴림" pitchFamily="50" charset="-127"/>
        <a:cs typeface="+mn-cs"/>
      </a:defRPr>
    </a:lvl7pPr>
    <a:lvl8pPr marL="3181264" algn="l" defTabSz="908945" rtl="0" eaLnBrk="1" latinLnBrk="1" hangingPunct="1">
      <a:defRPr kumimoji="1" sz="2400" kern="1200">
        <a:solidFill>
          <a:schemeClr val="tx1"/>
        </a:solidFill>
        <a:latin typeface="굴림" pitchFamily="50" charset="-127"/>
        <a:ea typeface="굴림" pitchFamily="50" charset="-127"/>
        <a:cs typeface="+mn-cs"/>
      </a:defRPr>
    </a:lvl8pPr>
    <a:lvl9pPr marL="3635747" algn="l" defTabSz="908945" rtl="0" eaLnBrk="1" latinLnBrk="1" hangingPunct="1">
      <a:defRPr kumimoji="1" sz="2400" kern="1200">
        <a:solidFill>
          <a:schemeClr val="tx1"/>
        </a:solidFill>
        <a:latin typeface="굴림" pitchFamily="50" charset="-127"/>
        <a:ea typeface="굴림" pitchFamily="50" charset="-127"/>
        <a:cs typeface="+mn-cs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 useTimings="0">
    <p:present/>
    <p:sldAll/>
    <p:penClr>
      <a:srgbClr val="FF0000"/>
    </p:penClr>
    <p:extLst>
      <p:ext uri="{EC167BDD-8182-4AB7-AECC-EB403E3ABB37}">
        <p14:laserClr xmlns:p14="http://schemas.microsoft.com/office/powerpoint/2010/main" xmlns="">
          <a:srgbClr val="FF0000"/>
        </p14:laserClr>
      </p:ext>
      <p:ext uri="{2FDB2607-1784-4EEB-B798-7EB5836EED8A}">
        <p14:showMediaCtrls xmlns:p14="http://schemas.microsoft.com/office/powerpoint/2010/main" xmlns="" val="1"/>
      </p:ext>
    </p:extLst>
  </p:showPr>
  <p:clrMru>
    <a:srgbClr val="0000FF"/>
    <a:srgbClr val="FF0000"/>
    <a:srgbClr val="99FF66"/>
    <a:srgbClr val="FF6600"/>
    <a:srgbClr val="99FF99"/>
    <a:srgbClr val="66FFFF"/>
    <a:srgbClr val="FF9900"/>
    <a:srgbClr val="66FF33"/>
  </p:clrMru>
  <p:extLst>
    <p:ext uri="{E76CE94A-603C-4142-B9EB-6D1370010A27}">
      <p14:discardImageEditData xmlns:p14="http://schemas.microsoft.com/office/powerpoint/2010/main" xmlns="" val="0"/>
    </p:ext>
    <p:ext uri="{D31A062A-798A-4329-ABDD-BBA856620510}">
      <p14:defaultImageDpi xmlns:p14="http://schemas.microsoft.com/office/powerpoint/2010/main" xmlns="" val="22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showOutlineIcons="0">
    <p:restoredLeft sz="10956" autoAdjust="0"/>
    <p:restoredTop sz="99647" autoAdjust="0"/>
  </p:normalViewPr>
  <p:slideViewPr>
    <p:cSldViewPr>
      <p:cViewPr varScale="1">
        <p:scale>
          <a:sx n="66" d="100"/>
          <a:sy n="66" d="100"/>
        </p:scale>
        <p:origin x="-1368" y="-114"/>
      </p:cViewPr>
      <p:guideLst>
        <p:guide orient="horz" pos="3474"/>
        <p:guide pos="3360"/>
      </p:guideLst>
    </p:cSldViewPr>
  </p:slideViewPr>
  <p:outlineViewPr>
    <p:cViewPr>
      <p:scale>
        <a:sx n="50" d="100"/>
        <a:sy n="50" d="100"/>
      </p:scale>
      <p:origin x="0" y="0"/>
    </p:cViewPr>
  </p:outlineViewPr>
  <p:notesTextViewPr>
    <p:cViewPr>
      <p:scale>
        <a:sx n="100" d="100"/>
        <a:sy n="100" d="100"/>
      </p:scale>
      <p:origin x="0" y="0"/>
    </p:cViewPr>
  </p:notesTextViewPr>
  <p:sorterViewPr>
    <p:cViewPr>
      <p:scale>
        <a:sx n="66" d="100"/>
        <a:sy n="66" d="100"/>
      </p:scale>
      <p:origin x="0" y="24846"/>
    </p:cViewPr>
  </p:sorterViewPr>
  <p:notesViewPr>
    <p:cSldViewPr>
      <p:cViewPr varScale="1">
        <p:scale>
          <a:sx n="54" d="100"/>
          <a:sy n="54" d="100"/>
        </p:scale>
        <p:origin x="-1776" y="-90"/>
      </p:cViewPr>
      <p:guideLst>
        <p:guide orient="horz" pos="2159"/>
        <p:guide pos="3044"/>
      </p:guideLst>
    </p:cSldViewPr>
  </p:notesViewPr>
  <p:gridSpacing cx="73736200" cy="73736200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Master" Target="slideMasters/slideMaster26.xml"/><Relationship Id="rId21" Type="http://schemas.openxmlformats.org/officeDocument/2006/relationships/slideMaster" Target="slideMasters/slideMaster21.xml"/><Relationship Id="rId42" Type="http://schemas.openxmlformats.org/officeDocument/2006/relationships/slideMaster" Target="slideMasters/slideMaster42.xml"/><Relationship Id="rId47" Type="http://schemas.openxmlformats.org/officeDocument/2006/relationships/slideMaster" Target="slideMasters/slideMaster47.xml"/><Relationship Id="rId63" Type="http://schemas.openxmlformats.org/officeDocument/2006/relationships/slideMaster" Target="slideMasters/slideMaster63.xml"/><Relationship Id="rId68" Type="http://schemas.openxmlformats.org/officeDocument/2006/relationships/slide" Target="slides/slide4.xml"/><Relationship Id="rId84" Type="http://schemas.openxmlformats.org/officeDocument/2006/relationships/slide" Target="slides/slide20.xml"/><Relationship Id="rId89" Type="http://schemas.openxmlformats.org/officeDocument/2006/relationships/slide" Target="slides/slide25.xml"/><Relationship Id="rId2" Type="http://schemas.openxmlformats.org/officeDocument/2006/relationships/slideMaster" Target="slideMasters/slideMaster2.xml"/><Relationship Id="rId16" Type="http://schemas.openxmlformats.org/officeDocument/2006/relationships/slideMaster" Target="slideMasters/slideMaster16.xml"/><Relationship Id="rId29" Type="http://schemas.openxmlformats.org/officeDocument/2006/relationships/slideMaster" Target="slideMasters/slideMaster29.xml"/><Relationship Id="rId107" Type="http://schemas.openxmlformats.org/officeDocument/2006/relationships/handoutMaster" Target="handoutMasters/handoutMaster1.xml"/><Relationship Id="rId11" Type="http://schemas.openxmlformats.org/officeDocument/2006/relationships/slideMaster" Target="slideMasters/slideMaster11.xml"/><Relationship Id="rId24" Type="http://schemas.openxmlformats.org/officeDocument/2006/relationships/slideMaster" Target="slideMasters/slideMaster24.xml"/><Relationship Id="rId32" Type="http://schemas.openxmlformats.org/officeDocument/2006/relationships/slideMaster" Target="slideMasters/slideMaster32.xml"/><Relationship Id="rId37" Type="http://schemas.openxmlformats.org/officeDocument/2006/relationships/slideMaster" Target="slideMasters/slideMaster37.xml"/><Relationship Id="rId40" Type="http://schemas.openxmlformats.org/officeDocument/2006/relationships/slideMaster" Target="slideMasters/slideMaster40.xml"/><Relationship Id="rId45" Type="http://schemas.openxmlformats.org/officeDocument/2006/relationships/slideMaster" Target="slideMasters/slideMaster45.xml"/><Relationship Id="rId53" Type="http://schemas.openxmlformats.org/officeDocument/2006/relationships/slideMaster" Target="slideMasters/slideMaster53.xml"/><Relationship Id="rId58" Type="http://schemas.openxmlformats.org/officeDocument/2006/relationships/slideMaster" Target="slideMasters/slideMaster58.xml"/><Relationship Id="rId66" Type="http://schemas.openxmlformats.org/officeDocument/2006/relationships/slide" Target="slides/slide2.xml"/><Relationship Id="rId74" Type="http://schemas.openxmlformats.org/officeDocument/2006/relationships/slide" Target="slides/slide10.xml"/><Relationship Id="rId79" Type="http://schemas.openxmlformats.org/officeDocument/2006/relationships/slide" Target="slides/slide15.xml"/><Relationship Id="rId87" Type="http://schemas.openxmlformats.org/officeDocument/2006/relationships/slide" Target="slides/slide23.xml"/><Relationship Id="rId102" Type="http://schemas.openxmlformats.org/officeDocument/2006/relationships/slide" Target="slides/slide38.xml"/><Relationship Id="rId110" Type="http://schemas.openxmlformats.org/officeDocument/2006/relationships/theme" Target="theme/theme1.xml"/><Relationship Id="rId5" Type="http://schemas.openxmlformats.org/officeDocument/2006/relationships/slideMaster" Target="slideMasters/slideMaster5.xml"/><Relationship Id="rId61" Type="http://schemas.openxmlformats.org/officeDocument/2006/relationships/slideMaster" Target="slideMasters/slideMaster61.xml"/><Relationship Id="rId82" Type="http://schemas.openxmlformats.org/officeDocument/2006/relationships/slide" Target="slides/slide18.xml"/><Relationship Id="rId90" Type="http://schemas.openxmlformats.org/officeDocument/2006/relationships/slide" Target="slides/slide26.xml"/><Relationship Id="rId95" Type="http://schemas.openxmlformats.org/officeDocument/2006/relationships/slide" Target="slides/slide31.xml"/><Relationship Id="rId19" Type="http://schemas.openxmlformats.org/officeDocument/2006/relationships/slideMaster" Target="slideMasters/slideMaster19.xml"/><Relationship Id="rId14" Type="http://schemas.openxmlformats.org/officeDocument/2006/relationships/slideMaster" Target="slideMasters/slideMaster14.xml"/><Relationship Id="rId22" Type="http://schemas.openxmlformats.org/officeDocument/2006/relationships/slideMaster" Target="slideMasters/slideMaster22.xml"/><Relationship Id="rId27" Type="http://schemas.openxmlformats.org/officeDocument/2006/relationships/slideMaster" Target="slideMasters/slideMaster27.xml"/><Relationship Id="rId30" Type="http://schemas.openxmlformats.org/officeDocument/2006/relationships/slideMaster" Target="slideMasters/slideMaster30.xml"/><Relationship Id="rId35" Type="http://schemas.openxmlformats.org/officeDocument/2006/relationships/slideMaster" Target="slideMasters/slideMaster35.xml"/><Relationship Id="rId43" Type="http://schemas.openxmlformats.org/officeDocument/2006/relationships/slideMaster" Target="slideMasters/slideMaster43.xml"/><Relationship Id="rId48" Type="http://schemas.openxmlformats.org/officeDocument/2006/relationships/slideMaster" Target="slideMasters/slideMaster48.xml"/><Relationship Id="rId56" Type="http://schemas.openxmlformats.org/officeDocument/2006/relationships/slideMaster" Target="slideMasters/slideMaster56.xml"/><Relationship Id="rId64" Type="http://schemas.openxmlformats.org/officeDocument/2006/relationships/slideMaster" Target="slideMasters/slideMaster64.xml"/><Relationship Id="rId69" Type="http://schemas.openxmlformats.org/officeDocument/2006/relationships/slide" Target="slides/slide5.xml"/><Relationship Id="rId77" Type="http://schemas.openxmlformats.org/officeDocument/2006/relationships/slide" Target="slides/slide13.xml"/><Relationship Id="rId100" Type="http://schemas.openxmlformats.org/officeDocument/2006/relationships/slide" Target="slides/slide36.xml"/><Relationship Id="rId105" Type="http://schemas.openxmlformats.org/officeDocument/2006/relationships/slide" Target="slides/slide41.xml"/><Relationship Id="rId8" Type="http://schemas.openxmlformats.org/officeDocument/2006/relationships/slideMaster" Target="slideMasters/slideMaster8.xml"/><Relationship Id="rId51" Type="http://schemas.openxmlformats.org/officeDocument/2006/relationships/slideMaster" Target="slideMasters/slideMaster51.xml"/><Relationship Id="rId72" Type="http://schemas.openxmlformats.org/officeDocument/2006/relationships/slide" Target="slides/slide8.xml"/><Relationship Id="rId80" Type="http://schemas.openxmlformats.org/officeDocument/2006/relationships/slide" Target="slides/slide16.xml"/><Relationship Id="rId85" Type="http://schemas.openxmlformats.org/officeDocument/2006/relationships/slide" Target="slides/slide21.xml"/><Relationship Id="rId93" Type="http://schemas.openxmlformats.org/officeDocument/2006/relationships/slide" Target="slides/slide29.xml"/><Relationship Id="rId98" Type="http://schemas.openxmlformats.org/officeDocument/2006/relationships/slide" Target="slides/slide34.xml"/><Relationship Id="rId3" Type="http://schemas.openxmlformats.org/officeDocument/2006/relationships/slideMaster" Target="slideMasters/slideMaster3.xml"/><Relationship Id="rId12" Type="http://schemas.openxmlformats.org/officeDocument/2006/relationships/slideMaster" Target="slideMasters/slideMaster12.xml"/><Relationship Id="rId17" Type="http://schemas.openxmlformats.org/officeDocument/2006/relationships/slideMaster" Target="slideMasters/slideMaster17.xml"/><Relationship Id="rId25" Type="http://schemas.openxmlformats.org/officeDocument/2006/relationships/slideMaster" Target="slideMasters/slideMaster25.xml"/><Relationship Id="rId33" Type="http://schemas.openxmlformats.org/officeDocument/2006/relationships/slideMaster" Target="slideMasters/slideMaster33.xml"/><Relationship Id="rId38" Type="http://schemas.openxmlformats.org/officeDocument/2006/relationships/slideMaster" Target="slideMasters/slideMaster38.xml"/><Relationship Id="rId46" Type="http://schemas.openxmlformats.org/officeDocument/2006/relationships/slideMaster" Target="slideMasters/slideMaster46.xml"/><Relationship Id="rId59" Type="http://schemas.openxmlformats.org/officeDocument/2006/relationships/slideMaster" Target="slideMasters/slideMaster59.xml"/><Relationship Id="rId67" Type="http://schemas.openxmlformats.org/officeDocument/2006/relationships/slide" Target="slides/slide3.xml"/><Relationship Id="rId103" Type="http://schemas.openxmlformats.org/officeDocument/2006/relationships/slide" Target="slides/slide39.xml"/><Relationship Id="rId108" Type="http://schemas.openxmlformats.org/officeDocument/2006/relationships/presProps" Target="presProps.xml"/><Relationship Id="rId20" Type="http://schemas.openxmlformats.org/officeDocument/2006/relationships/slideMaster" Target="slideMasters/slideMaster20.xml"/><Relationship Id="rId41" Type="http://schemas.openxmlformats.org/officeDocument/2006/relationships/slideMaster" Target="slideMasters/slideMaster41.xml"/><Relationship Id="rId54" Type="http://schemas.openxmlformats.org/officeDocument/2006/relationships/slideMaster" Target="slideMasters/slideMaster54.xml"/><Relationship Id="rId62" Type="http://schemas.openxmlformats.org/officeDocument/2006/relationships/slideMaster" Target="slideMasters/slideMaster62.xml"/><Relationship Id="rId70" Type="http://schemas.openxmlformats.org/officeDocument/2006/relationships/slide" Target="slides/slide6.xml"/><Relationship Id="rId75" Type="http://schemas.openxmlformats.org/officeDocument/2006/relationships/slide" Target="slides/slide11.xml"/><Relationship Id="rId83" Type="http://schemas.openxmlformats.org/officeDocument/2006/relationships/slide" Target="slides/slide19.xml"/><Relationship Id="rId88" Type="http://schemas.openxmlformats.org/officeDocument/2006/relationships/slide" Target="slides/slide24.xml"/><Relationship Id="rId91" Type="http://schemas.openxmlformats.org/officeDocument/2006/relationships/slide" Target="slides/slide27.xml"/><Relationship Id="rId96" Type="http://schemas.openxmlformats.org/officeDocument/2006/relationships/slide" Target="slides/slide32.xml"/><Relationship Id="rId111" Type="http://schemas.openxmlformats.org/officeDocument/2006/relationships/tableStyles" Target="tableStyles.xml"/><Relationship Id="rId1" Type="http://schemas.openxmlformats.org/officeDocument/2006/relationships/slideMaster" Target="slideMasters/slideMaster1.xml"/><Relationship Id="rId6" Type="http://schemas.openxmlformats.org/officeDocument/2006/relationships/slideMaster" Target="slideMasters/slideMaster6.xml"/><Relationship Id="rId15" Type="http://schemas.openxmlformats.org/officeDocument/2006/relationships/slideMaster" Target="slideMasters/slideMaster15.xml"/><Relationship Id="rId23" Type="http://schemas.openxmlformats.org/officeDocument/2006/relationships/slideMaster" Target="slideMasters/slideMaster23.xml"/><Relationship Id="rId28" Type="http://schemas.openxmlformats.org/officeDocument/2006/relationships/slideMaster" Target="slideMasters/slideMaster28.xml"/><Relationship Id="rId36" Type="http://schemas.openxmlformats.org/officeDocument/2006/relationships/slideMaster" Target="slideMasters/slideMaster36.xml"/><Relationship Id="rId49" Type="http://schemas.openxmlformats.org/officeDocument/2006/relationships/slideMaster" Target="slideMasters/slideMaster49.xml"/><Relationship Id="rId57" Type="http://schemas.openxmlformats.org/officeDocument/2006/relationships/slideMaster" Target="slideMasters/slideMaster57.xml"/><Relationship Id="rId106" Type="http://schemas.openxmlformats.org/officeDocument/2006/relationships/notesMaster" Target="notesMasters/notesMaster1.xml"/><Relationship Id="rId10" Type="http://schemas.openxmlformats.org/officeDocument/2006/relationships/slideMaster" Target="slideMasters/slideMaster10.xml"/><Relationship Id="rId31" Type="http://schemas.openxmlformats.org/officeDocument/2006/relationships/slideMaster" Target="slideMasters/slideMaster31.xml"/><Relationship Id="rId44" Type="http://schemas.openxmlformats.org/officeDocument/2006/relationships/slideMaster" Target="slideMasters/slideMaster44.xml"/><Relationship Id="rId52" Type="http://schemas.openxmlformats.org/officeDocument/2006/relationships/slideMaster" Target="slideMasters/slideMaster52.xml"/><Relationship Id="rId60" Type="http://schemas.openxmlformats.org/officeDocument/2006/relationships/slideMaster" Target="slideMasters/slideMaster60.xml"/><Relationship Id="rId65" Type="http://schemas.openxmlformats.org/officeDocument/2006/relationships/slide" Target="slides/slide1.xml"/><Relationship Id="rId73" Type="http://schemas.openxmlformats.org/officeDocument/2006/relationships/slide" Target="slides/slide9.xml"/><Relationship Id="rId78" Type="http://schemas.openxmlformats.org/officeDocument/2006/relationships/slide" Target="slides/slide14.xml"/><Relationship Id="rId81" Type="http://schemas.openxmlformats.org/officeDocument/2006/relationships/slide" Target="slides/slide17.xml"/><Relationship Id="rId86" Type="http://schemas.openxmlformats.org/officeDocument/2006/relationships/slide" Target="slides/slide22.xml"/><Relationship Id="rId94" Type="http://schemas.openxmlformats.org/officeDocument/2006/relationships/slide" Target="slides/slide30.xml"/><Relationship Id="rId99" Type="http://schemas.openxmlformats.org/officeDocument/2006/relationships/slide" Target="slides/slide35.xml"/><Relationship Id="rId101" Type="http://schemas.openxmlformats.org/officeDocument/2006/relationships/slide" Target="slides/slide37.xml"/><Relationship Id="rId4" Type="http://schemas.openxmlformats.org/officeDocument/2006/relationships/slideMaster" Target="slideMasters/slideMaster4.xml"/><Relationship Id="rId9" Type="http://schemas.openxmlformats.org/officeDocument/2006/relationships/slideMaster" Target="slideMasters/slideMaster9.xml"/><Relationship Id="rId13" Type="http://schemas.openxmlformats.org/officeDocument/2006/relationships/slideMaster" Target="slideMasters/slideMaster13.xml"/><Relationship Id="rId18" Type="http://schemas.openxmlformats.org/officeDocument/2006/relationships/slideMaster" Target="slideMasters/slideMaster18.xml"/><Relationship Id="rId39" Type="http://schemas.openxmlformats.org/officeDocument/2006/relationships/slideMaster" Target="slideMasters/slideMaster39.xml"/><Relationship Id="rId109" Type="http://schemas.openxmlformats.org/officeDocument/2006/relationships/viewProps" Target="viewProps.xml"/><Relationship Id="rId34" Type="http://schemas.openxmlformats.org/officeDocument/2006/relationships/slideMaster" Target="slideMasters/slideMaster34.xml"/><Relationship Id="rId50" Type="http://schemas.openxmlformats.org/officeDocument/2006/relationships/slideMaster" Target="slideMasters/slideMaster50.xml"/><Relationship Id="rId55" Type="http://schemas.openxmlformats.org/officeDocument/2006/relationships/slideMaster" Target="slideMasters/slideMaster55.xml"/><Relationship Id="rId76" Type="http://schemas.openxmlformats.org/officeDocument/2006/relationships/slide" Target="slides/slide12.xml"/><Relationship Id="rId97" Type="http://schemas.openxmlformats.org/officeDocument/2006/relationships/slide" Target="slides/slide33.xml"/><Relationship Id="rId104" Type="http://schemas.openxmlformats.org/officeDocument/2006/relationships/slide" Target="slides/slide40.xml"/><Relationship Id="rId7" Type="http://schemas.openxmlformats.org/officeDocument/2006/relationships/slideMaster" Target="slideMasters/slideMaster7.xml"/><Relationship Id="rId71" Type="http://schemas.openxmlformats.org/officeDocument/2006/relationships/slide" Target="slides/slide7.xml"/><Relationship Id="rId92" Type="http://schemas.openxmlformats.org/officeDocument/2006/relationships/slide" Target="slides/slide28.xml"/></Relationships>
</file>

<file path=ppt/charts/_rels/chart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Office_Excel_____1.xlsx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>
  <c:lang val="ko-KR"/>
  <c:chart>
    <c:plotArea>
      <c:layout/>
      <c:pieChart>
        <c:varyColors val="1"/>
        <c:dLbls>
          <c:showCatName val="1"/>
        </c:dLbls>
        <c:firstSliceAng val="0"/>
      </c:pieChart>
      <c:spPr>
        <a:noFill/>
        <a:ln>
          <a:noFill/>
        </a:ln>
        <a:effectLst/>
      </c:spPr>
    </c:plotArea>
    <c:legend>
      <c:legendPos val="b"/>
      <c:layout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ko-KR"/>
        </a:p>
      </c:txPr>
    </c:legend>
    <c:plotVisOnly val="1"/>
    <c:dispBlanksAs val="zero"/>
  </c:chart>
  <c:spPr>
    <a:noFill/>
    <a:ln>
      <a:noFill/>
    </a:ln>
    <a:effectLst/>
  </c:spPr>
  <c:txPr>
    <a:bodyPr/>
    <a:lstStyle/>
    <a:p>
      <a:pPr>
        <a:defRPr/>
      </a:pPr>
      <a:endParaRPr lang="ko-KR"/>
    </a:p>
  </c:txPr>
  <c:externalData r:id="rId1"/>
</c:chartSpace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66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70" name="Rectangle 2"/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0"/>
            <a:ext cx="4186238" cy="3429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0442" tIns="45221" rIns="90442" bIns="45221" numCol="1" anchor="t" anchorCtr="0" compatLnSpc="1">
            <a:prstTxWarp prst="textNoShape">
              <a:avLst/>
            </a:prstTxWarp>
          </a:bodyPr>
          <a:lstStyle>
            <a:lvl1pPr algn="l" defTabSz="904875">
              <a:defRPr sz="1200"/>
            </a:lvl1pPr>
          </a:lstStyle>
          <a:p>
            <a:pPr>
              <a:defRPr/>
            </a:pPr>
            <a:endParaRPr lang="en-US" altLang="ko-KR"/>
          </a:p>
        </p:txBody>
      </p:sp>
      <p:sp>
        <p:nvSpPr>
          <p:cNvPr id="7171" name="Rectangle 3"/>
          <p:cNvSpPr>
            <a:spLocks noGrp="1" noChangeArrowheads="1"/>
          </p:cNvSpPr>
          <p:nvPr>
            <p:ph type="dt" sz="quarter" idx="1"/>
          </p:nvPr>
        </p:nvSpPr>
        <p:spPr bwMode="auto">
          <a:xfrm>
            <a:off x="5478463" y="0"/>
            <a:ext cx="4186237" cy="3429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0442" tIns="45221" rIns="90442" bIns="45221" numCol="1" anchor="t" anchorCtr="0" compatLnSpc="1">
            <a:prstTxWarp prst="textNoShape">
              <a:avLst/>
            </a:prstTxWarp>
          </a:bodyPr>
          <a:lstStyle>
            <a:lvl1pPr algn="r" defTabSz="904875">
              <a:defRPr sz="1200"/>
            </a:lvl1pPr>
          </a:lstStyle>
          <a:p>
            <a:pPr>
              <a:defRPr/>
            </a:pPr>
            <a:endParaRPr lang="en-US" altLang="ko-KR"/>
          </a:p>
        </p:txBody>
      </p:sp>
      <p:sp>
        <p:nvSpPr>
          <p:cNvPr id="7172" name="Rectangle 4"/>
          <p:cNvSpPr>
            <a:spLocks noGrp="1" noChangeArrowheads="1"/>
          </p:cNvSpPr>
          <p:nvPr>
            <p:ph type="ftr" sz="quarter" idx="2"/>
          </p:nvPr>
        </p:nvSpPr>
        <p:spPr bwMode="auto">
          <a:xfrm>
            <a:off x="0" y="6511925"/>
            <a:ext cx="4186238" cy="3429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0442" tIns="45221" rIns="90442" bIns="45221" numCol="1" anchor="b" anchorCtr="0" compatLnSpc="1">
            <a:prstTxWarp prst="textNoShape">
              <a:avLst/>
            </a:prstTxWarp>
          </a:bodyPr>
          <a:lstStyle>
            <a:lvl1pPr algn="l" defTabSz="904875">
              <a:defRPr sz="1200"/>
            </a:lvl1pPr>
          </a:lstStyle>
          <a:p>
            <a:pPr>
              <a:defRPr/>
            </a:pPr>
            <a:endParaRPr lang="en-US" altLang="ko-KR"/>
          </a:p>
        </p:txBody>
      </p:sp>
      <p:sp>
        <p:nvSpPr>
          <p:cNvPr id="7173" name="Rectangle 5"/>
          <p:cNvSpPr>
            <a:spLocks noGrp="1" noChangeArrowheads="1"/>
          </p:cNvSpPr>
          <p:nvPr>
            <p:ph type="sldNum" sz="quarter" idx="3"/>
          </p:nvPr>
        </p:nvSpPr>
        <p:spPr bwMode="auto">
          <a:xfrm>
            <a:off x="5478463" y="6511925"/>
            <a:ext cx="4186237" cy="3429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0442" tIns="45221" rIns="90442" bIns="45221" numCol="1" anchor="b" anchorCtr="0" compatLnSpc="1">
            <a:prstTxWarp prst="textNoShape">
              <a:avLst/>
            </a:prstTxWarp>
          </a:bodyPr>
          <a:lstStyle>
            <a:lvl1pPr algn="r" defTabSz="904875">
              <a:defRPr sz="1200"/>
            </a:lvl1pPr>
          </a:lstStyle>
          <a:p>
            <a:pPr>
              <a:defRPr/>
            </a:pPr>
            <a:fld id="{FB9F31A6-A87C-4C7E-BF02-9B01E8A03762}" type="slidenum">
              <a:rPr lang="en-US" altLang="ko-KR"/>
              <a:pPr>
                <a:defRPr/>
              </a:pPr>
              <a:t>‹#›</a:t>
            </a:fld>
            <a:endParaRPr lang="en-US" altLang="ko-KR"/>
          </a:p>
        </p:txBody>
      </p:sp>
    </p:spTree>
    <p:extLst>
      <p:ext uri="{BB962C8B-B14F-4D97-AF65-F5344CB8AC3E}">
        <p14:creationId xmlns:p14="http://schemas.microsoft.com/office/powerpoint/2010/main" xmlns="" val="863185101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65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6434" name="Rectangle 2"/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0"/>
            <a:ext cx="4210050" cy="3206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29" tIns="45715" rIns="91429" bIns="45715" numCol="1" anchor="t" anchorCtr="0" compatLnSpc="1">
            <a:prstTxWarp prst="textNoShape">
              <a:avLst/>
            </a:prstTxWarp>
          </a:bodyPr>
          <a:lstStyle>
            <a:lvl1pPr algn="l">
              <a:defRPr sz="1200"/>
            </a:lvl1pPr>
          </a:lstStyle>
          <a:p>
            <a:pPr>
              <a:defRPr/>
            </a:pPr>
            <a:endParaRPr lang="en-US" altLang="ko-KR"/>
          </a:p>
        </p:txBody>
      </p:sp>
      <p:sp>
        <p:nvSpPr>
          <p:cNvPr id="146435" name="Rectangle 3"/>
          <p:cNvSpPr>
            <a:spLocks noGrp="1" noChangeArrowheads="1"/>
          </p:cNvSpPr>
          <p:nvPr>
            <p:ph type="dt" idx="1"/>
          </p:nvPr>
        </p:nvSpPr>
        <p:spPr bwMode="auto">
          <a:xfrm>
            <a:off x="5427663" y="0"/>
            <a:ext cx="4210050" cy="3206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29" tIns="45715" rIns="91429" bIns="45715" numCol="1" anchor="t" anchorCtr="0" compatLnSpc="1">
            <a:prstTxWarp prst="textNoShape">
              <a:avLst/>
            </a:prstTxWarp>
          </a:bodyPr>
          <a:lstStyle>
            <a:lvl1pPr algn="r">
              <a:defRPr sz="1200"/>
            </a:lvl1pPr>
          </a:lstStyle>
          <a:p>
            <a:pPr>
              <a:defRPr/>
            </a:pPr>
            <a:endParaRPr lang="en-US" altLang="ko-KR"/>
          </a:p>
        </p:txBody>
      </p:sp>
      <p:sp>
        <p:nvSpPr>
          <p:cNvPr id="151556" name="Rectangle 4"/>
          <p:cNvSpPr>
            <a:spLocks noGrp="1" noRot="1" noChangeAspect="1" noChangeArrowheads="1" noTextEdit="1"/>
          </p:cNvSpPr>
          <p:nvPr>
            <p:ph type="sldImg" idx="2"/>
          </p:nvPr>
        </p:nvSpPr>
        <p:spPr bwMode="auto">
          <a:xfrm>
            <a:off x="3032125" y="534988"/>
            <a:ext cx="3683000" cy="2565400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146437" name="Rectangle 5"/>
          <p:cNvSpPr>
            <a:spLocks noGrp="1" noChangeArrowheads="1"/>
          </p:cNvSpPr>
          <p:nvPr>
            <p:ph type="body" sz="quarter" idx="3"/>
          </p:nvPr>
        </p:nvSpPr>
        <p:spPr bwMode="auto">
          <a:xfrm>
            <a:off x="1328738" y="3259138"/>
            <a:ext cx="7089775" cy="31003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29" tIns="45715" rIns="91429" bIns="45715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ko-KR" altLang="en-US" noProof="0" smtClean="0"/>
              <a:t>마스터 텍스트 스타일을 편집합니다</a:t>
            </a:r>
          </a:p>
          <a:p>
            <a:pPr lvl="1"/>
            <a:r>
              <a:rPr lang="ko-KR" altLang="en-US" noProof="0" smtClean="0"/>
              <a:t>둘째 수준</a:t>
            </a:r>
          </a:p>
          <a:p>
            <a:pPr lvl="2"/>
            <a:r>
              <a:rPr lang="ko-KR" altLang="en-US" noProof="0" smtClean="0"/>
              <a:t>셋째 수준</a:t>
            </a:r>
          </a:p>
          <a:p>
            <a:pPr lvl="3"/>
            <a:r>
              <a:rPr lang="ko-KR" altLang="en-US" noProof="0" smtClean="0"/>
              <a:t>넷째 수준</a:t>
            </a:r>
          </a:p>
          <a:p>
            <a:pPr lvl="4"/>
            <a:r>
              <a:rPr lang="ko-KR" altLang="en-US" noProof="0" smtClean="0"/>
              <a:t>다섯째 수준</a:t>
            </a:r>
          </a:p>
        </p:txBody>
      </p:sp>
      <p:sp>
        <p:nvSpPr>
          <p:cNvPr id="146438" name="Rectangle 6"/>
          <p:cNvSpPr>
            <a:spLocks noGrp="1" noChangeArrowheads="1"/>
          </p:cNvSpPr>
          <p:nvPr>
            <p:ph type="ftr" sz="quarter" idx="4"/>
          </p:nvPr>
        </p:nvSpPr>
        <p:spPr bwMode="auto">
          <a:xfrm>
            <a:off x="0" y="6519863"/>
            <a:ext cx="4210050" cy="3206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29" tIns="45715" rIns="91429" bIns="45715" numCol="1" anchor="b" anchorCtr="0" compatLnSpc="1">
            <a:prstTxWarp prst="textNoShape">
              <a:avLst/>
            </a:prstTxWarp>
          </a:bodyPr>
          <a:lstStyle>
            <a:lvl1pPr algn="l">
              <a:defRPr sz="1200"/>
            </a:lvl1pPr>
          </a:lstStyle>
          <a:p>
            <a:pPr>
              <a:defRPr/>
            </a:pPr>
            <a:endParaRPr lang="en-US" altLang="ko-KR"/>
          </a:p>
        </p:txBody>
      </p:sp>
      <p:sp>
        <p:nvSpPr>
          <p:cNvPr id="146439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xfrm>
            <a:off x="5427663" y="6519863"/>
            <a:ext cx="4210050" cy="3206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29" tIns="45715" rIns="91429" bIns="45715" numCol="1" anchor="b" anchorCtr="0" compatLnSpc="1">
            <a:prstTxWarp prst="textNoShape">
              <a:avLst/>
            </a:prstTxWarp>
          </a:bodyPr>
          <a:lstStyle>
            <a:lvl1pPr algn="r">
              <a:defRPr sz="1200"/>
            </a:lvl1pPr>
          </a:lstStyle>
          <a:p>
            <a:pPr>
              <a:defRPr/>
            </a:pPr>
            <a:fld id="{DB3D2045-5F8A-431D-B9AE-7CCCBD225068}" type="slidenum">
              <a:rPr lang="en-US" altLang="ko-KR"/>
              <a:pPr>
                <a:defRPr/>
              </a:pPr>
              <a:t>‹#›</a:t>
            </a:fld>
            <a:endParaRPr lang="en-US" altLang="ko-KR"/>
          </a:p>
        </p:txBody>
      </p:sp>
    </p:spTree>
    <p:extLst>
      <p:ext uri="{BB962C8B-B14F-4D97-AF65-F5344CB8AC3E}">
        <p14:creationId xmlns:p14="http://schemas.microsoft.com/office/powerpoint/2010/main" xmlns="" val="787962662"/>
      </p:ext>
    </p:extLst>
  </p:cSld>
  <p:clrMap bg1="lt1" tx1="dk1" bg2="lt2" tx2="dk2" accent1="accent1" accent2="accent2" accent3="accent3" accent4="accent4" accent5="accent5" accent6="accent6" hlink="hlink" folHlink="folHlink"/>
  <p:notesStyle>
    <a:lvl1pPr algn="l" rtl="0" eaLnBrk="0" fontAlgn="base" latinLnBrk="1" hangingPunct="0">
      <a:spcBef>
        <a:spcPct val="30000"/>
      </a:spcBef>
      <a:spcAft>
        <a:spcPct val="0"/>
      </a:spcAft>
      <a:defRPr kumimoji="1" sz="1200" kern="1200">
        <a:solidFill>
          <a:schemeClr val="tx1"/>
        </a:solidFill>
        <a:latin typeface="굴림" pitchFamily="50" charset="-127"/>
        <a:ea typeface="굴림" pitchFamily="50" charset="-127"/>
        <a:cs typeface="+mn-cs"/>
      </a:defRPr>
    </a:lvl1pPr>
    <a:lvl2pPr marL="454488" algn="l" rtl="0" eaLnBrk="0" fontAlgn="base" latinLnBrk="1" hangingPunct="0">
      <a:spcBef>
        <a:spcPct val="30000"/>
      </a:spcBef>
      <a:spcAft>
        <a:spcPct val="0"/>
      </a:spcAft>
      <a:defRPr kumimoji="1" sz="1200" kern="1200">
        <a:solidFill>
          <a:schemeClr val="tx1"/>
        </a:solidFill>
        <a:latin typeface="굴림" pitchFamily="50" charset="-127"/>
        <a:ea typeface="굴림" pitchFamily="50" charset="-127"/>
        <a:cs typeface="+mn-cs"/>
      </a:defRPr>
    </a:lvl2pPr>
    <a:lvl3pPr marL="908945" algn="l" rtl="0" eaLnBrk="0" fontAlgn="base" latinLnBrk="1" hangingPunct="0">
      <a:spcBef>
        <a:spcPct val="30000"/>
      </a:spcBef>
      <a:spcAft>
        <a:spcPct val="0"/>
      </a:spcAft>
      <a:defRPr kumimoji="1" sz="1200" kern="1200">
        <a:solidFill>
          <a:schemeClr val="tx1"/>
        </a:solidFill>
        <a:latin typeface="굴림" pitchFamily="50" charset="-127"/>
        <a:ea typeface="굴림" pitchFamily="50" charset="-127"/>
        <a:cs typeface="+mn-cs"/>
      </a:defRPr>
    </a:lvl3pPr>
    <a:lvl4pPr marL="1363412" algn="l" rtl="0" eaLnBrk="0" fontAlgn="base" latinLnBrk="1" hangingPunct="0">
      <a:spcBef>
        <a:spcPct val="30000"/>
      </a:spcBef>
      <a:spcAft>
        <a:spcPct val="0"/>
      </a:spcAft>
      <a:defRPr kumimoji="1" sz="1200" kern="1200">
        <a:solidFill>
          <a:schemeClr val="tx1"/>
        </a:solidFill>
        <a:latin typeface="굴림" pitchFamily="50" charset="-127"/>
        <a:ea typeface="굴림" pitchFamily="50" charset="-127"/>
        <a:cs typeface="+mn-cs"/>
      </a:defRPr>
    </a:lvl4pPr>
    <a:lvl5pPr marL="1817867" algn="l" rtl="0" eaLnBrk="0" fontAlgn="base" latinLnBrk="1" hangingPunct="0">
      <a:spcBef>
        <a:spcPct val="30000"/>
      </a:spcBef>
      <a:spcAft>
        <a:spcPct val="0"/>
      </a:spcAft>
      <a:defRPr kumimoji="1" sz="1200" kern="1200">
        <a:solidFill>
          <a:schemeClr val="tx1"/>
        </a:solidFill>
        <a:latin typeface="굴림" pitchFamily="50" charset="-127"/>
        <a:ea typeface="굴림" pitchFamily="50" charset="-127"/>
        <a:cs typeface="+mn-cs"/>
      </a:defRPr>
    </a:lvl5pPr>
    <a:lvl6pPr marL="2272338" algn="l" defTabSz="908945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26806" algn="l" defTabSz="908945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181264" algn="l" defTabSz="908945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35747" algn="l" defTabSz="908945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0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jpeg"/><Relationship Id="rId1" Type="http://schemas.openxmlformats.org/officeDocument/2006/relationships/slideMaster" Target="../slideMasters/slideMaster10.xml"/></Relationships>
</file>

<file path=ppt/slideLayouts/_rels/slideLayout1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jpeg"/><Relationship Id="rId1" Type="http://schemas.openxmlformats.org/officeDocument/2006/relationships/slideMaster" Target="../slideMasters/slideMaster11.xml"/></Relationships>
</file>

<file path=ppt/slideLayouts/_rels/slideLayout1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jpeg"/><Relationship Id="rId1" Type="http://schemas.openxmlformats.org/officeDocument/2006/relationships/slideMaster" Target="../slideMasters/slideMaster12.xml"/></Relationships>
</file>

<file path=ppt/slideLayouts/_rels/slideLayout1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jpeg"/><Relationship Id="rId1" Type="http://schemas.openxmlformats.org/officeDocument/2006/relationships/slideMaster" Target="../slideMasters/slideMaster13.xml"/></Relationships>
</file>

<file path=ppt/slideLayouts/_rels/slideLayout1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jpeg"/><Relationship Id="rId1" Type="http://schemas.openxmlformats.org/officeDocument/2006/relationships/slideMaster" Target="../slideMasters/slideMaster14.xml"/></Relationships>
</file>

<file path=ppt/slideLayouts/_rels/slideLayout1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jpeg"/><Relationship Id="rId1" Type="http://schemas.openxmlformats.org/officeDocument/2006/relationships/slideMaster" Target="../slideMasters/slideMaster2.xml"/></Relationships>
</file>

<file path=ppt/slideLayouts/_rels/slideLayout1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jpeg"/><Relationship Id="rId1" Type="http://schemas.openxmlformats.org/officeDocument/2006/relationships/slideMaster" Target="../slideMasters/slideMaster15.xml"/></Relationships>
</file>

<file path=ppt/slideLayouts/_rels/slideLayout1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7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jpeg"/><Relationship Id="rId1" Type="http://schemas.openxmlformats.org/officeDocument/2006/relationships/slideMaster" Target="../slideMasters/slideMaster16.xml"/></Relationships>
</file>

<file path=ppt/slideLayouts/_rels/slideLayout1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1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1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1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1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1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1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1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1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18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jpeg"/><Relationship Id="rId1" Type="http://schemas.openxmlformats.org/officeDocument/2006/relationships/slideMaster" Target="../slideMasters/slideMaster17.xml"/></Relationships>
</file>

<file path=ppt/slideLayouts/_rels/slideLayout1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1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1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1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1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1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1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1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1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19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jpeg"/><Relationship Id="rId1" Type="http://schemas.openxmlformats.org/officeDocument/2006/relationships/slideMaster" Target="../slideMasters/slideMaster18.xml"/></Relationships>
</file>

<file path=ppt/slideLayouts/_rels/slideLayout1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1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1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1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1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1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2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2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2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20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jpeg"/><Relationship Id="rId1" Type="http://schemas.openxmlformats.org/officeDocument/2006/relationships/slideMaster" Target="../slideMasters/slideMaster19.xml"/></Relationships>
</file>

<file path=ppt/slideLayouts/_rels/slideLayout2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2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2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2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2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2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2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2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2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2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jpeg"/><Relationship Id="rId1" Type="http://schemas.openxmlformats.org/officeDocument/2006/relationships/slideMaster" Target="../slideMasters/slideMaster20.xml"/></Relationships>
</file>

<file path=ppt/slideLayouts/_rels/slideLayout2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2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2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2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2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2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2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2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2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2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jpeg"/><Relationship Id="rId1" Type="http://schemas.openxmlformats.org/officeDocument/2006/relationships/slideMaster" Target="../slideMasters/slideMaster21.xml"/></Relationships>
</file>

<file path=ppt/slideLayouts/_rels/slideLayout2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2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2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2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2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2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2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2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2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2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jpeg"/><Relationship Id="rId1" Type="http://schemas.openxmlformats.org/officeDocument/2006/relationships/slideMaster" Target="../slideMasters/slideMaster22.xml"/></Relationships>
</file>

<file path=ppt/slideLayouts/_rels/slideLayout2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2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2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2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2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2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2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2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2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2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2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jpeg"/><Relationship Id="rId1" Type="http://schemas.openxmlformats.org/officeDocument/2006/relationships/slideMaster" Target="../slideMasters/slideMaster23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2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2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2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2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2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2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2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2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2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jpeg"/><Relationship Id="rId1" Type="http://schemas.openxmlformats.org/officeDocument/2006/relationships/slideMaster" Target="../slideMasters/slideMaster3.xml"/></Relationships>
</file>

<file path=ppt/slideLayouts/_rels/slideLayout26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jpeg"/><Relationship Id="rId1" Type="http://schemas.openxmlformats.org/officeDocument/2006/relationships/slideMaster" Target="../slideMasters/slideMaster24.xml"/></Relationships>
</file>

<file path=ppt/slideLayouts/_rels/slideLayout2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2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2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2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2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2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2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2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2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27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jpeg"/><Relationship Id="rId1" Type="http://schemas.openxmlformats.org/officeDocument/2006/relationships/slideMaster" Target="../slideMasters/slideMaster25.xml"/></Relationships>
</file>

<file path=ppt/slideLayouts/_rels/slideLayout2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.xml"/></Relationships>
</file>

<file path=ppt/slideLayouts/_rels/slideLayout2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.xml"/></Relationships>
</file>

<file path=ppt/slideLayouts/_rels/slideLayout2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.xml"/></Relationships>
</file>

<file path=ppt/slideLayouts/_rels/slideLayout2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.xml"/></Relationships>
</file>

<file path=ppt/slideLayouts/_rels/slideLayout2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.xml"/></Relationships>
</file>

<file path=ppt/slideLayouts/_rels/slideLayout2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.xml"/></Relationships>
</file>

<file path=ppt/slideLayouts/_rels/slideLayout2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.xml"/></Relationships>
</file>

<file path=ppt/slideLayouts/_rels/slideLayout2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.xml"/></Relationships>
</file>

<file path=ppt/slideLayouts/_rels/slideLayout2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.xml"/></Relationships>
</file>

<file path=ppt/slideLayouts/_rels/slideLayout28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jpeg"/><Relationship Id="rId1" Type="http://schemas.openxmlformats.org/officeDocument/2006/relationships/slideMaster" Target="../slideMasters/slideMaster26.xml"/></Relationships>
</file>

<file path=ppt/slideLayouts/_rels/slideLayout2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2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2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2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2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2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2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2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2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29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jpeg"/><Relationship Id="rId1" Type="http://schemas.openxmlformats.org/officeDocument/2006/relationships/slideMaster" Target="../slideMasters/slideMaster27.xml"/></Relationships>
</file>

<file path=ppt/slideLayouts/_rels/slideLayout2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.xml"/></Relationships>
</file>

<file path=ppt/slideLayouts/_rels/slideLayout2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.xml"/></Relationships>
</file>

<file path=ppt/slideLayouts/_rels/slideLayout2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.xml"/></Relationships>
</file>

<file path=ppt/slideLayouts/_rels/slideLayout2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.xml"/></Relationships>
</file>

<file path=ppt/slideLayouts/_rels/slideLayout2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.xml"/></Relationships>
</file>

<file path=ppt/slideLayouts/_rels/slideLayout2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.xml"/></Relationships>
</file>

<file path=ppt/slideLayouts/_rels/slideLayout3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.xml"/></Relationships>
</file>

<file path=ppt/slideLayouts/_rels/slideLayout3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.xml"/></Relationships>
</file>

<file path=ppt/slideLayouts/_rels/slideLayout3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.xml"/></Relationships>
</file>

<file path=ppt/slideLayouts/_rels/slideLayout30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jpeg"/><Relationship Id="rId1" Type="http://schemas.openxmlformats.org/officeDocument/2006/relationships/slideMaster" Target="../slideMasters/slideMaster28.xml"/><Relationship Id="rId4" Type="http://schemas.openxmlformats.org/officeDocument/2006/relationships/image" Target="../media/image6.png"/></Relationships>
</file>

<file path=ppt/slideLayouts/_rels/slideLayout3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.xml"/></Relationships>
</file>

<file path=ppt/slideLayouts/_rels/slideLayout3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.xml"/></Relationships>
</file>

<file path=ppt/slideLayouts/_rels/slideLayout3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.xml"/></Relationships>
</file>

<file path=ppt/slideLayouts/_rels/slideLayout3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.xml"/></Relationships>
</file>

<file path=ppt/slideLayouts/_rels/slideLayout3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.xml"/></Relationships>
</file>

<file path=ppt/slideLayouts/_rels/slideLayout3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.xml"/></Relationships>
</file>

<file path=ppt/slideLayouts/_rels/slideLayout3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.xml"/></Relationships>
</file>

<file path=ppt/slideLayouts/_rels/slideLayout3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.xml"/></Relationships>
</file>

<file path=ppt/slideLayouts/_rels/slideLayout3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.xml"/></Relationships>
</file>

<file path=ppt/slideLayouts/_rels/slideLayout3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3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3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3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3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3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3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3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3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3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3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3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3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3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3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3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3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3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3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3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3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.xml"/></Relationships>
</file>

<file path=ppt/slideLayouts/_rels/slideLayout3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.xml"/></Relationships>
</file>

<file path=ppt/slideLayouts/_rels/slideLayout3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.xml"/></Relationships>
</file>

<file path=ppt/slideLayouts/_rels/slideLayout3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.xml"/></Relationships>
</file>

<file path=ppt/slideLayouts/_rels/slideLayout3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.xml"/></Relationships>
</file>

<file path=ppt/slideLayouts/_rels/slideLayout3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.xml"/></Relationships>
</file>

<file path=ppt/slideLayouts/_rels/slideLayout3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.xml"/></Relationships>
</file>

<file path=ppt/slideLayouts/_rels/slideLayout3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.xml"/></Relationships>
</file>

<file path=ppt/slideLayouts/_rels/slideLayout3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.xml"/></Relationships>
</file>

<file path=ppt/slideLayouts/_rels/slideLayout3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.xml"/></Relationships>
</file>

<file path=ppt/slideLayouts/_rels/slideLayout3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3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3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3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3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3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3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3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3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3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3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3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3.xml"/></Relationships>
</file>

<file path=ppt/slideLayouts/_rels/slideLayout3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3.xml"/></Relationships>
</file>

<file path=ppt/slideLayouts/_rels/slideLayout3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3.xml"/></Relationships>
</file>

<file path=ppt/slideLayouts/_rels/slideLayout3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3.xml"/></Relationships>
</file>

<file path=ppt/slideLayouts/_rels/slideLayout3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3.xml"/></Relationships>
</file>

<file path=ppt/slideLayouts/_rels/slideLayout3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3.xml"/></Relationships>
</file>

<file path=ppt/slideLayouts/_rels/slideLayout3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3.xml"/></Relationships>
</file>

<file path=ppt/slideLayouts/_rels/slideLayout3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3.xml"/></Relationships>
</file>

<file path=ppt/slideLayouts/_rels/slideLayout3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3.xml"/></Relationships>
</file>

<file path=ppt/slideLayouts/_rels/slideLayout3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3.xml"/></Relationships>
</file>

<file path=ppt/slideLayouts/_rels/slideLayout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jpeg"/><Relationship Id="rId1" Type="http://schemas.openxmlformats.org/officeDocument/2006/relationships/slideMaster" Target="../slideMasters/slideMaster4.xml"/></Relationships>
</file>

<file path=ppt/slideLayouts/_rels/slideLayout3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4.xml"/></Relationships>
</file>

<file path=ppt/slideLayouts/_rels/slideLayout3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4.xml"/></Relationships>
</file>

<file path=ppt/slideLayouts/_rels/slideLayout3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4.xml"/></Relationships>
</file>

<file path=ppt/slideLayouts/_rels/slideLayout3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4.xml"/></Relationships>
</file>

<file path=ppt/slideLayouts/_rels/slideLayout3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4.xml"/></Relationships>
</file>

<file path=ppt/slideLayouts/_rels/slideLayout3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4.xml"/></Relationships>
</file>

<file path=ppt/slideLayouts/_rels/slideLayout3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4.xml"/></Relationships>
</file>

<file path=ppt/slideLayouts/_rels/slideLayout3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4.xml"/></Relationships>
</file>

<file path=ppt/slideLayouts/_rels/slideLayout3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4.xml"/></Relationships>
</file>

<file path=ppt/slideLayouts/_rels/slideLayout3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4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4.xml"/></Relationships>
</file>

<file path=ppt/slideLayouts/_rels/slideLayout3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3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3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3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3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3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3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3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3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3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39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jpeg"/><Relationship Id="rId1" Type="http://schemas.openxmlformats.org/officeDocument/2006/relationships/slideMaster" Target="../slideMasters/slideMaster36.xml"/></Relationships>
</file>

<file path=ppt/slideLayouts/_rels/slideLayout3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6.xml"/></Relationships>
</file>

<file path=ppt/slideLayouts/_rels/slideLayout3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6.xml"/></Relationships>
</file>

<file path=ppt/slideLayouts/_rels/slideLayout3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6.xml"/></Relationships>
</file>

<file path=ppt/slideLayouts/_rels/slideLayout3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6.xml"/></Relationships>
</file>

<file path=ppt/slideLayouts/_rels/slideLayout3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6.xml"/></Relationships>
</file>

<file path=ppt/slideLayouts/_rels/slideLayout3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6.xml"/></Relationships>
</file>

<file path=ppt/slideLayouts/_rels/slideLayout3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6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6.xml"/></Relationships>
</file>

<file path=ppt/slideLayouts/_rels/slideLayout4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6.xml"/></Relationships>
</file>

<file path=ppt/slideLayouts/_rels/slideLayout4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6.xml"/></Relationships>
</file>

<file path=ppt/slideLayouts/_rels/slideLayout4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7.xml"/></Relationships>
</file>

<file path=ppt/slideLayouts/_rels/slideLayout4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7.xml"/></Relationships>
</file>

<file path=ppt/slideLayouts/_rels/slideLayout4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7.xml"/></Relationships>
</file>

<file path=ppt/slideLayouts/_rels/slideLayout4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7.xml"/></Relationships>
</file>

<file path=ppt/slideLayouts/_rels/slideLayout4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7.xml"/></Relationships>
</file>

<file path=ppt/slideLayouts/_rels/slideLayout4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7.xml"/></Relationships>
</file>

<file path=ppt/slideLayouts/_rels/slideLayout4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7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7.xml"/></Relationships>
</file>

<file path=ppt/slideLayouts/_rels/slideLayout4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7.xml"/></Relationships>
</file>

<file path=ppt/slideLayouts/_rels/slideLayout4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7.xml"/></Relationships>
</file>

<file path=ppt/slideLayouts/_rels/slideLayout4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7.xml"/></Relationships>
</file>

<file path=ppt/slideLayouts/_rels/slideLayout4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7.xml"/></Relationships>
</file>

<file path=ppt/slideLayouts/_rels/slideLayout4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jpeg"/><Relationship Id="rId1" Type="http://schemas.openxmlformats.org/officeDocument/2006/relationships/slideMaster" Target="../slideMasters/slideMaster38.xml"/></Relationships>
</file>

<file path=ppt/slideLayouts/_rels/slideLayout4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8.xml"/></Relationships>
</file>

<file path=ppt/slideLayouts/_rels/slideLayout4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8.xml"/></Relationships>
</file>

<file path=ppt/slideLayouts/_rels/slideLayout4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8.xml"/></Relationships>
</file>

<file path=ppt/slideLayouts/_rels/slideLayout4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8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8.xml"/></Relationships>
</file>

<file path=ppt/slideLayouts/_rels/slideLayout4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8.xml"/></Relationships>
</file>

<file path=ppt/slideLayouts/_rels/slideLayout4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8.xml"/></Relationships>
</file>

<file path=ppt/slideLayouts/_rels/slideLayout4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8.xml"/></Relationships>
</file>

<file path=ppt/slideLayouts/_rels/slideLayout4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8.xml"/></Relationships>
</file>

<file path=ppt/slideLayouts/_rels/slideLayout4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8.xml"/></Relationships>
</file>

<file path=ppt/slideLayouts/_rels/slideLayout4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8.xml"/></Relationships>
</file>

<file path=ppt/slideLayouts/_rels/slideLayout4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jpeg"/><Relationship Id="rId1" Type="http://schemas.openxmlformats.org/officeDocument/2006/relationships/slideMaster" Target="../slideMasters/slideMaster39.xml"/></Relationships>
</file>

<file path=ppt/slideLayouts/_rels/slideLayout4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9.xml"/></Relationships>
</file>

<file path=ppt/slideLayouts/_rels/slideLayout4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9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9.xml"/></Relationships>
</file>

<file path=ppt/slideLayouts/_rels/slideLayout4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9.xml"/></Relationships>
</file>

<file path=ppt/slideLayouts/_rels/slideLayout4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9.xml"/></Relationships>
</file>

<file path=ppt/slideLayouts/_rels/slideLayout4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9.xml"/></Relationships>
</file>

<file path=ppt/slideLayouts/_rels/slideLayout4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9.xml"/></Relationships>
</file>

<file path=ppt/slideLayouts/_rels/slideLayout4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9.xml"/></Relationships>
</file>

<file path=ppt/slideLayouts/_rels/slideLayout4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9.xml"/></Relationships>
</file>

<file path=ppt/slideLayouts/_rels/slideLayout4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9.xml"/></Relationships>
</file>

<file path=ppt/slideLayouts/_rels/slideLayout4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jpeg"/><Relationship Id="rId1" Type="http://schemas.openxmlformats.org/officeDocument/2006/relationships/slideMaster" Target="../slideMasters/slideMaster40.xml"/></Relationships>
</file>

<file path=ppt/slideLayouts/_rels/slideLayout4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0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0.xml"/></Relationships>
</file>

<file path=ppt/slideLayouts/_rels/slideLayout4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0.xml"/></Relationships>
</file>

<file path=ppt/slideLayouts/_rels/slideLayout4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0.xml"/></Relationships>
</file>

<file path=ppt/slideLayouts/_rels/slideLayout4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0.xml"/></Relationships>
</file>

<file path=ppt/slideLayouts/_rels/slideLayout4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0.xml"/></Relationships>
</file>

<file path=ppt/slideLayouts/_rels/slideLayout4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0.xml"/></Relationships>
</file>

<file path=ppt/slideLayouts/_rels/slideLayout4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0.xml"/></Relationships>
</file>

<file path=ppt/slideLayouts/_rels/slideLayout4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0.xml"/></Relationships>
</file>

<file path=ppt/slideLayouts/_rels/slideLayout4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0.xml"/></Relationships>
</file>

<file path=ppt/slideLayouts/_rels/slideLayout4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0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jpeg"/><Relationship Id="rId1" Type="http://schemas.openxmlformats.org/officeDocument/2006/relationships/slideMaster" Target="../slideMasters/slideMaster41.xml"/></Relationships>
</file>

<file path=ppt/slideLayouts/_rels/slideLayout4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1.xml"/></Relationships>
</file>

<file path=ppt/slideLayouts/_rels/slideLayout4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1.xml"/></Relationships>
</file>

<file path=ppt/slideLayouts/_rels/slideLayout4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1.xml"/></Relationships>
</file>

<file path=ppt/slideLayouts/_rels/slideLayout4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1.xml"/></Relationships>
</file>

<file path=ppt/slideLayouts/_rels/slideLayout4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1.xml"/></Relationships>
</file>

<file path=ppt/slideLayouts/_rels/slideLayout4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1.xml"/></Relationships>
</file>

<file path=ppt/slideLayouts/_rels/slideLayout4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1.xml"/></Relationships>
</file>

<file path=ppt/slideLayouts/_rels/slideLayout4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1.xml"/></Relationships>
</file>

<file path=ppt/slideLayouts/_rels/slideLayout4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1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1.xml"/></Relationships>
</file>

<file path=ppt/slideLayouts/_rels/slideLayout4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1.xml"/></Relationships>
</file>

<file path=ppt/slideLayouts/_rels/slideLayout46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jpeg"/><Relationship Id="rId1" Type="http://schemas.openxmlformats.org/officeDocument/2006/relationships/slideMaster" Target="../slideMasters/slideMaster42.xml"/></Relationships>
</file>

<file path=ppt/slideLayouts/_rels/slideLayout4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2.xml"/></Relationships>
</file>

<file path=ppt/slideLayouts/_rels/slideLayout4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2.xml"/></Relationships>
</file>

<file path=ppt/slideLayouts/_rels/slideLayout4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2.xml"/></Relationships>
</file>

<file path=ppt/slideLayouts/_rels/slideLayout4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2.xml"/></Relationships>
</file>

<file path=ppt/slideLayouts/_rels/slideLayout4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2.xml"/></Relationships>
</file>

<file path=ppt/slideLayouts/_rels/slideLayout4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2.xml"/></Relationships>
</file>

<file path=ppt/slideLayouts/_rels/slideLayout4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2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2.xml"/></Relationships>
</file>

<file path=ppt/slideLayouts/_rels/slideLayout4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2.xml"/></Relationships>
</file>

<file path=ppt/slideLayouts/_rels/slideLayout4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2.xml"/></Relationships>
</file>

<file path=ppt/slideLayouts/_rels/slideLayout4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2.xml"/></Relationships>
</file>

<file path=ppt/slideLayouts/_rels/slideLayout47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jpeg"/><Relationship Id="rId1" Type="http://schemas.openxmlformats.org/officeDocument/2006/relationships/slideMaster" Target="../slideMasters/slideMaster43.xml"/></Relationships>
</file>

<file path=ppt/slideLayouts/_rels/slideLayout4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3.xml"/></Relationships>
</file>

<file path=ppt/slideLayouts/_rels/slideLayout4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3.xml"/></Relationships>
</file>

<file path=ppt/slideLayouts/_rels/slideLayout4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3.xml"/></Relationships>
</file>

<file path=ppt/slideLayouts/_rels/slideLayout4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3.xml"/></Relationships>
</file>

<file path=ppt/slideLayouts/_rels/slideLayout4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3.xml"/></Relationships>
</file>

<file path=ppt/slideLayouts/_rels/slideLayout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jpeg"/><Relationship Id="rId1" Type="http://schemas.openxmlformats.org/officeDocument/2006/relationships/slideMaster" Target="../slideMasters/slideMaster5.xml"/></Relationships>
</file>

<file path=ppt/slideLayouts/_rels/slideLayout4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3.xml"/></Relationships>
</file>

<file path=ppt/slideLayouts/_rels/slideLayout4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3.xml"/></Relationships>
</file>

<file path=ppt/slideLayouts/_rels/slideLayout4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3.xml"/></Relationships>
</file>

<file path=ppt/slideLayouts/_rels/slideLayout4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3.xml"/></Relationships>
</file>

<file path=ppt/slideLayouts/_rels/slideLayout4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3.xml"/></Relationships>
</file>

<file path=ppt/slideLayouts/_rels/slideLayout4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3.xml"/></Relationships>
</file>

<file path=ppt/slideLayouts/_rels/slideLayout48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jpeg"/><Relationship Id="rId1" Type="http://schemas.openxmlformats.org/officeDocument/2006/relationships/slideMaster" Target="../slideMasters/slideMaster44.xml"/></Relationships>
</file>

<file path=ppt/slideLayouts/_rels/slideLayout4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4.xml"/></Relationships>
</file>

<file path=ppt/slideLayouts/_rels/slideLayout4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4.xml"/></Relationships>
</file>

<file path=ppt/slideLayouts/_rels/slideLayout4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4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4.xml"/></Relationships>
</file>

<file path=ppt/slideLayouts/_rels/slideLayout4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4.xml"/></Relationships>
</file>

<file path=ppt/slideLayouts/_rels/slideLayout4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4.xml"/></Relationships>
</file>

<file path=ppt/slideLayouts/_rels/slideLayout4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4.xml"/></Relationships>
</file>

<file path=ppt/slideLayouts/_rels/slideLayout4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4.xml"/></Relationships>
</file>

<file path=ppt/slideLayouts/_rels/slideLayout4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4.xml"/></Relationships>
</file>

<file path=ppt/slideLayouts/_rels/slideLayout4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4.xml"/></Relationships>
</file>

<file path=ppt/slideLayouts/_rels/slideLayout49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jpeg"/><Relationship Id="rId1" Type="http://schemas.openxmlformats.org/officeDocument/2006/relationships/slideMaster" Target="../slideMasters/slideMaster45.xml"/></Relationships>
</file>

<file path=ppt/slideLayouts/_rels/slideLayout4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5.xml"/></Relationships>
</file>

<file path=ppt/slideLayouts/_rels/slideLayout4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5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5.xml"/></Relationships>
</file>

<file path=ppt/slideLayouts/_rels/slideLayout5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5.xml"/></Relationships>
</file>

<file path=ppt/slideLayouts/_rels/slideLayout5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5.xml"/></Relationships>
</file>

<file path=ppt/slideLayouts/_rels/slideLayout5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5.xml"/></Relationships>
</file>

<file path=ppt/slideLayouts/_rels/slideLayout5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5.xml"/></Relationships>
</file>

<file path=ppt/slideLayouts/_rels/slideLayout5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5.xml"/></Relationships>
</file>

<file path=ppt/slideLayouts/_rels/slideLayout5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5.xml"/></Relationships>
</file>

<file path=ppt/slideLayouts/_rels/slideLayout5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5.xml"/></Relationships>
</file>

<file path=ppt/slideLayouts/_rels/slideLayout5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5.xml"/></Relationships>
</file>

<file path=ppt/slideLayouts/_rels/slideLayout50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jpeg"/><Relationship Id="rId1" Type="http://schemas.openxmlformats.org/officeDocument/2006/relationships/slideMaster" Target="../slideMasters/slideMaster46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6.xml"/></Relationships>
</file>

<file path=ppt/slideLayouts/_rels/slideLayout5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6.xml"/></Relationships>
</file>

<file path=ppt/slideLayouts/_rels/slideLayout5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6.xml"/></Relationships>
</file>

<file path=ppt/slideLayouts/_rels/slideLayout5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6.xml"/></Relationships>
</file>

<file path=ppt/slideLayouts/_rels/slideLayout5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6.xml"/></Relationships>
</file>

<file path=ppt/slideLayouts/_rels/slideLayout5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6.xml"/></Relationships>
</file>

<file path=ppt/slideLayouts/_rels/slideLayout5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6.xml"/></Relationships>
</file>

<file path=ppt/slideLayouts/_rels/slideLayout5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6.xml"/></Relationships>
</file>

<file path=ppt/slideLayouts/_rels/slideLayout5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6.xml"/></Relationships>
</file>

<file path=ppt/slideLayouts/_rels/slideLayout5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6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6.xml"/></Relationships>
</file>

<file path=ppt/slideLayouts/_rels/slideLayout5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jpeg"/><Relationship Id="rId1" Type="http://schemas.openxmlformats.org/officeDocument/2006/relationships/slideMaster" Target="../slideMasters/slideMaster47.xml"/></Relationships>
</file>

<file path=ppt/slideLayouts/_rels/slideLayout5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7.xml"/></Relationships>
</file>

<file path=ppt/slideLayouts/_rels/slideLayout5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7.xml"/></Relationships>
</file>

<file path=ppt/slideLayouts/_rels/slideLayout5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7.xml"/></Relationships>
</file>

<file path=ppt/slideLayouts/_rels/slideLayout5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7.xml"/></Relationships>
</file>

<file path=ppt/slideLayouts/_rels/slideLayout5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7.xml"/></Relationships>
</file>

<file path=ppt/slideLayouts/_rels/slideLayout5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7.xml"/></Relationships>
</file>

<file path=ppt/slideLayouts/_rels/slideLayout5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7.xml"/></Relationships>
</file>

<file path=ppt/slideLayouts/_rels/slideLayout5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7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7.xml"/></Relationships>
</file>

<file path=ppt/slideLayouts/_rels/slideLayout5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7.xml"/></Relationships>
</file>

<file path=ppt/slideLayouts/_rels/slideLayout5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7.xml"/></Relationships>
</file>

<file path=ppt/slideLayouts/_rels/slideLayout5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jpeg"/><Relationship Id="rId1" Type="http://schemas.openxmlformats.org/officeDocument/2006/relationships/slideMaster" Target="../slideMasters/slideMaster48.xml"/></Relationships>
</file>

<file path=ppt/slideLayouts/_rels/slideLayout5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8.xml"/></Relationships>
</file>

<file path=ppt/slideLayouts/_rels/slideLayout5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8.xml"/></Relationships>
</file>

<file path=ppt/slideLayouts/_rels/slideLayout5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8.xml"/></Relationships>
</file>

<file path=ppt/slideLayouts/_rels/slideLayout5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8.xml"/></Relationships>
</file>

<file path=ppt/slideLayouts/_rels/slideLayout5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8.xml"/></Relationships>
</file>

<file path=ppt/slideLayouts/_rels/slideLayout5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8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8.xml"/></Relationships>
</file>

<file path=ppt/slideLayouts/_rels/slideLayout5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8.xml"/></Relationships>
</file>

<file path=ppt/slideLayouts/_rels/slideLayout5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8.xml"/></Relationships>
</file>

<file path=ppt/slideLayouts/_rels/slideLayout5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8.xml"/></Relationships>
</file>

<file path=ppt/slideLayouts/_rels/slideLayout5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8.xml"/></Relationships>
</file>

<file path=ppt/slideLayouts/_rels/slideLayout5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3.jpeg"/><Relationship Id="rId1" Type="http://schemas.openxmlformats.org/officeDocument/2006/relationships/slideMaster" Target="../slideMasters/slideMaster49.xml"/></Relationships>
</file>

<file path=ppt/slideLayouts/_rels/slideLayout5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9.xml"/></Relationships>
</file>

<file path=ppt/slideLayouts/_rels/slideLayout5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9.xml"/></Relationships>
</file>

<file path=ppt/slideLayouts/_rels/slideLayout5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9.xml"/></Relationships>
</file>

<file path=ppt/slideLayouts/_rels/slideLayout5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9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9.xml"/></Relationships>
</file>

<file path=ppt/slideLayouts/_rels/slideLayout5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9.xml"/></Relationships>
</file>

<file path=ppt/slideLayouts/_rels/slideLayout5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9.xml"/></Relationships>
</file>

<file path=ppt/slideLayouts/_rels/slideLayout5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9.xml"/></Relationships>
</file>

<file path=ppt/slideLayouts/_rels/slideLayout5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9.xml"/></Relationships>
</file>

<file path=ppt/slideLayouts/_rels/slideLayout5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9.xml"/></Relationships>
</file>

<file path=ppt/slideLayouts/_rels/slideLayout5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9.xml"/></Relationships>
</file>

<file path=ppt/slideLayouts/_rels/slideLayout5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3.jpeg"/><Relationship Id="rId1" Type="http://schemas.openxmlformats.org/officeDocument/2006/relationships/slideMaster" Target="../slideMasters/slideMaster50.xml"/></Relationships>
</file>

<file path=ppt/slideLayouts/_rels/slideLayout5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0.xml"/></Relationships>
</file>

<file path=ppt/slideLayouts/_rels/slideLayout5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0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0.xml"/></Relationships>
</file>

<file path=ppt/slideLayouts/_rels/slideLayout5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0.xml"/></Relationships>
</file>

<file path=ppt/slideLayouts/_rels/slideLayout5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0.xml"/></Relationships>
</file>

<file path=ppt/slideLayouts/_rels/slideLayout5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0.xml"/></Relationships>
</file>

<file path=ppt/slideLayouts/_rels/slideLayout5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0.xml"/></Relationships>
</file>

<file path=ppt/slideLayouts/_rels/slideLayout5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0.xml"/></Relationships>
</file>

<file path=ppt/slideLayouts/_rels/slideLayout5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0.xml"/></Relationships>
</file>

<file path=ppt/slideLayouts/_rels/slideLayout5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0.xml"/></Relationships>
</file>

<file path=ppt/slideLayouts/_rels/slideLayout56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3.jpeg"/><Relationship Id="rId1" Type="http://schemas.openxmlformats.org/officeDocument/2006/relationships/slideMaster" Target="../slideMasters/slideMaster51.xml"/></Relationships>
</file>

<file path=ppt/slideLayouts/_rels/slideLayout5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1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1.xml"/></Relationships>
</file>

<file path=ppt/slideLayouts/_rels/slideLayout5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1.xml"/></Relationships>
</file>

<file path=ppt/slideLayouts/_rels/slideLayout5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1.xml"/></Relationships>
</file>

<file path=ppt/slideLayouts/_rels/slideLayout5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1.xml"/></Relationships>
</file>

<file path=ppt/slideLayouts/_rels/slideLayout5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1.xml"/></Relationships>
</file>

<file path=ppt/slideLayouts/_rels/slideLayout5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1.xml"/></Relationships>
</file>

<file path=ppt/slideLayouts/_rels/slideLayout5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1.xml"/></Relationships>
</file>

<file path=ppt/slideLayouts/_rels/slideLayout5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1.xml"/></Relationships>
</file>

<file path=ppt/slideLayouts/_rels/slideLayout5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1.xml"/></Relationships>
</file>

<file path=ppt/slideLayouts/_rels/slideLayout57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3.jpeg"/><Relationship Id="rId1" Type="http://schemas.openxmlformats.org/officeDocument/2006/relationships/slideMaster" Target="../slideMasters/slideMaster52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2.xml"/></Relationships>
</file>

<file path=ppt/slideLayouts/_rels/slideLayout5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2.xml"/></Relationships>
</file>

<file path=ppt/slideLayouts/_rels/slideLayout5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2.xml"/></Relationships>
</file>

<file path=ppt/slideLayouts/_rels/slideLayout5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2.xml"/></Relationships>
</file>

<file path=ppt/slideLayouts/_rels/slideLayout5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2.xml"/></Relationships>
</file>

<file path=ppt/slideLayouts/_rels/slideLayout5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2.xml"/></Relationships>
</file>

<file path=ppt/slideLayouts/_rels/slideLayout5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2.xml"/></Relationships>
</file>

<file path=ppt/slideLayouts/_rels/slideLayout5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2.xml"/></Relationships>
</file>

<file path=ppt/slideLayouts/_rels/slideLayout5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2.xml"/></Relationships>
</file>

<file path=ppt/slideLayouts/_rels/slideLayout5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2.xml"/></Relationships>
</file>

<file path=ppt/slideLayouts/_rels/slideLayout5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jpeg"/><Relationship Id="rId1" Type="http://schemas.openxmlformats.org/officeDocument/2006/relationships/slideMaster" Target="../slideMasters/slideMaster6.xml"/></Relationships>
</file>

<file path=ppt/slideLayouts/_rels/slideLayout59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3.jpeg"/><Relationship Id="rId1" Type="http://schemas.openxmlformats.org/officeDocument/2006/relationships/slideMaster" Target="../slideMasters/slideMaster53.xml"/></Relationships>
</file>

<file path=ppt/slideLayouts/_rels/slideLayout5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3.xml"/></Relationships>
</file>

<file path=ppt/slideLayouts/_rels/slideLayout5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3.xml"/></Relationships>
</file>

<file path=ppt/slideLayouts/_rels/slideLayout5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3.xml"/></Relationships>
</file>

<file path=ppt/slideLayouts/_rels/slideLayout5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3.xml"/></Relationships>
</file>

<file path=ppt/slideLayouts/_rels/slideLayout5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3.xml"/></Relationships>
</file>

<file path=ppt/slideLayouts/_rels/slideLayout5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3.xml"/></Relationships>
</file>

<file path=ppt/slideLayouts/_rels/slideLayout5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3.xml"/></Relationships>
</file>

<file path=ppt/slideLayouts/_rels/slideLayout5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3.xml"/></Relationships>
</file>

<file path=ppt/slideLayouts/_rels/slideLayout5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3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3.xml"/></Relationships>
</file>

<file path=ppt/slideLayouts/_rels/slideLayout60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3.jpeg"/><Relationship Id="rId1" Type="http://schemas.openxmlformats.org/officeDocument/2006/relationships/slideMaster" Target="../slideMasters/slideMaster54.xml"/></Relationships>
</file>

<file path=ppt/slideLayouts/_rels/slideLayout6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4.xml"/></Relationships>
</file>

<file path=ppt/slideLayouts/_rels/slideLayout6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4.xml"/></Relationships>
</file>

<file path=ppt/slideLayouts/_rels/slideLayout6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4.xml"/></Relationships>
</file>

<file path=ppt/slideLayouts/_rels/slideLayout6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4.xml"/></Relationships>
</file>

<file path=ppt/slideLayouts/_rels/slideLayout6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4.xml"/></Relationships>
</file>

<file path=ppt/slideLayouts/_rels/slideLayout6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4.xml"/></Relationships>
</file>

<file path=ppt/slideLayouts/_rels/slideLayout6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4.xml"/></Relationships>
</file>

<file path=ppt/slideLayouts/_rels/slideLayout6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4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4.xml"/></Relationships>
</file>

<file path=ppt/slideLayouts/_rels/slideLayout6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4.xml"/></Relationships>
</file>

<file path=ppt/slideLayouts/_rels/slideLayout6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jpeg"/><Relationship Id="rId1" Type="http://schemas.openxmlformats.org/officeDocument/2006/relationships/slideMaster" Target="../slideMasters/slideMaster55.xml"/></Relationships>
</file>

<file path=ppt/slideLayouts/_rels/slideLayout6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5.xml"/></Relationships>
</file>

<file path=ppt/slideLayouts/_rels/slideLayout6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5.xml"/></Relationships>
</file>

<file path=ppt/slideLayouts/_rels/slideLayout6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5.xml"/></Relationships>
</file>

<file path=ppt/slideLayouts/_rels/slideLayout6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5.xml"/></Relationships>
</file>

<file path=ppt/slideLayouts/_rels/slideLayout6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5.xml"/></Relationships>
</file>

<file path=ppt/slideLayouts/_rels/slideLayout6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5.xml"/></Relationships>
</file>

<file path=ppt/slideLayouts/_rels/slideLayout6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5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5.xml"/></Relationships>
</file>

<file path=ppt/slideLayouts/_rels/slideLayout6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5.xml"/></Relationships>
</file>

<file path=ppt/slideLayouts/_rels/slideLayout6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5.xml"/></Relationships>
</file>

<file path=ppt/slideLayouts/_rels/slideLayout6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5.xml"/></Relationships>
</file>

<file path=ppt/slideLayouts/_rels/slideLayout6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jpeg"/><Relationship Id="rId1" Type="http://schemas.openxmlformats.org/officeDocument/2006/relationships/slideMaster" Target="../slideMasters/slideMaster56.xml"/></Relationships>
</file>

<file path=ppt/slideLayouts/_rels/slideLayout6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6.xml"/></Relationships>
</file>

<file path=ppt/slideLayouts/_rels/slideLayout6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6.xml"/></Relationships>
</file>

<file path=ppt/slideLayouts/_rels/slideLayout6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6.xml"/></Relationships>
</file>

<file path=ppt/slideLayouts/_rels/slideLayout6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6.xml"/></Relationships>
</file>

<file path=ppt/slideLayouts/_rels/slideLayout6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6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6.xml"/></Relationships>
</file>

<file path=ppt/slideLayouts/_rels/slideLayout6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6.xml"/></Relationships>
</file>

<file path=ppt/slideLayouts/_rels/slideLayout6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6.xml"/></Relationships>
</file>

<file path=ppt/slideLayouts/_rels/slideLayout6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6.xml"/></Relationships>
</file>

<file path=ppt/slideLayouts/_rels/slideLayout6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6.xml"/></Relationships>
</file>

<file path=ppt/slideLayouts/_rels/slideLayout6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6.xml"/></Relationships>
</file>

<file path=ppt/slideLayouts/_rels/slideLayout6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jpeg"/><Relationship Id="rId1" Type="http://schemas.openxmlformats.org/officeDocument/2006/relationships/slideMaster" Target="../slideMasters/slideMaster57.xml"/></Relationships>
</file>

<file path=ppt/slideLayouts/_rels/slideLayout6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7.xml"/></Relationships>
</file>

<file path=ppt/slideLayouts/_rels/slideLayout6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7.xml"/></Relationships>
</file>

<file path=ppt/slideLayouts/_rels/slideLayout6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7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7.xml"/></Relationships>
</file>

<file path=ppt/slideLayouts/_rels/slideLayout6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7.xml"/></Relationships>
</file>

<file path=ppt/slideLayouts/_rels/slideLayout6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7.xml"/></Relationships>
</file>

<file path=ppt/slideLayouts/_rels/slideLayout6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7.xml"/></Relationships>
</file>

<file path=ppt/slideLayouts/_rels/slideLayout6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7.xml"/></Relationships>
</file>

<file path=ppt/slideLayouts/_rels/slideLayout6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7.xml"/></Relationships>
</file>

<file path=ppt/slideLayouts/_rels/slideLayout6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7.xml"/></Relationships>
</file>

<file path=ppt/slideLayouts/_rels/slideLayout6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7.xml"/></Relationships>
</file>

<file path=ppt/slideLayouts/_rels/slideLayout6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jpeg"/><Relationship Id="rId1" Type="http://schemas.openxmlformats.org/officeDocument/2006/relationships/slideMaster" Target="../slideMasters/slideMaster58.xml"/></Relationships>
</file>

<file path=ppt/slideLayouts/_rels/slideLayout6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8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8.xml"/></Relationships>
</file>

<file path=ppt/slideLayouts/_rels/slideLayout6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8.xml"/></Relationships>
</file>

<file path=ppt/slideLayouts/_rels/slideLayout6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8.xml"/></Relationships>
</file>

<file path=ppt/slideLayouts/_rels/slideLayout6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8.xml"/></Relationships>
</file>

<file path=ppt/slideLayouts/_rels/slideLayout6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8.xml"/></Relationships>
</file>

<file path=ppt/slideLayouts/_rels/slideLayout6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8.xml"/></Relationships>
</file>

<file path=ppt/slideLayouts/_rels/slideLayout6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8.xml"/></Relationships>
</file>

<file path=ppt/slideLayouts/_rels/slideLayout6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8.xml"/></Relationships>
</file>

<file path=ppt/slideLayouts/_rels/slideLayout6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8.xml"/></Relationships>
</file>

<file path=ppt/slideLayouts/_rels/slideLayout6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8.xml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6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jpeg"/><Relationship Id="rId1" Type="http://schemas.openxmlformats.org/officeDocument/2006/relationships/slideMaster" Target="../slideMasters/slideMaster59.xml"/></Relationships>
</file>

<file path=ppt/slideLayouts/_rels/slideLayout6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9.xml"/></Relationships>
</file>

<file path=ppt/slideLayouts/_rels/slideLayout6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9.xml"/></Relationships>
</file>

<file path=ppt/slideLayouts/_rels/slideLayout6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9.xml"/></Relationships>
</file>

<file path=ppt/slideLayouts/_rels/slideLayout6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9.xml"/></Relationships>
</file>

<file path=ppt/slideLayouts/_rels/slideLayout6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9.xml"/></Relationships>
</file>

<file path=ppt/slideLayouts/_rels/slideLayout6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9.xml"/></Relationships>
</file>

<file path=ppt/slideLayouts/_rels/slideLayout6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9.xml"/></Relationships>
</file>

<file path=ppt/slideLayouts/_rels/slideLayout6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9.xml"/></Relationships>
</file>

<file path=ppt/slideLayouts/_rels/slideLayout6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9.xml"/></Relationships>
</file>

<file path=ppt/slideLayouts/_rels/slideLayout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9.xml"/></Relationships>
</file>

<file path=ppt/slideLayouts/_rels/slideLayout6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9.xml"/></Relationships>
</file>

<file path=ppt/slideLayouts/_rels/slideLayout67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jpeg"/><Relationship Id="rId1" Type="http://schemas.openxmlformats.org/officeDocument/2006/relationships/slideMaster" Target="../slideMasters/slideMaster60.xml"/></Relationships>
</file>

<file path=ppt/slideLayouts/_rels/slideLayout6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0.xml"/></Relationships>
</file>

<file path=ppt/slideLayouts/_rels/slideLayout6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0.xml"/></Relationships>
</file>

<file path=ppt/slideLayouts/_rels/slideLayout6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0.xml"/></Relationships>
</file>

<file path=ppt/slideLayouts/_rels/slideLayout6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0.xml"/></Relationships>
</file>

<file path=ppt/slideLayouts/_rels/slideLayout6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0.xml"/></Relationships>
</file>

<file path=ppt/slideLayouts/_rels/slideLayout6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0.xml"/></Relationships>
</file>

<file path=ppt/slideLayouts/_rels/slideLayout6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0.xml"/></Relationships>
</file>

<file path=ppt/slideLayouts/_rels/slideLayout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0.xml"/></Relationships>
</file>

<file path=ppt/slideLayouts/_rels/slideLayout6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0.xml"/></Relationships>
</file>

<file path=ppt/slideLayouts/_rels/slideLayout6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0.xml"/></Relationships>
</file>

<file path=ppt/slideLayouts/_rels/slideLayout6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0.xml"/></Relationships>
</file>

<file path=ppt/slideLayouts/_rels/slideLayout6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1.xml"/></Relationships>
</file>

<file path=ppt/slideLayouts/_rels/slideLayout6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1.xml"/></Relationships>
</file>

<file path=ppt/slideLayouts/_rels/slideLayout6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1.xml"/></Relationships>
</file>

<file path=ppt/slideLayouts/_rels/slideLayout6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1.xml"/></Relationships>
</file>

<file path=ppt/slideLayouts/_rels/slideLayout6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1.xml"/></Relationships>
</file>

<file path=ppt/slideLayouts/_rels/slideLayout6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1.xml"/></Relationships>
</file>

<file path=ppt/slideLayouts/_rels/slideLayout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1.xml"/></Relationships>
</file>

<file path=ppt/slideLayouts/_rels/slideLayout6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1.xml"/></Relationships>
</file>

<file path=ppt/slideLayouts/_rels/slideLayout6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1.xml"/></Relationships>
</file>

<file path=ppt/slideLayouts/_rels/slideLayout6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1.xml"/></Relationships>
</file>

<file path=ppt/slideLayouts/_rels/slideLayout6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1.xml"/></Relationships>
</file>

<file path=ppt/slideLayouts/_rels/slideLayout6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2.xml"/></Relationships>
</file>

<file path=ppt/slideLayouts/_rels/slideLayout6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2.xml"/></Relationships>
</file>

<file path=ppt/slideLayouts/_rels/slideLayout6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2.xml"/></Relationships>
</file>

<file path=ppt/slideLayouts/_rels/slideLayout6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2.xml"/></Relationships>
</file>

<file path=ppt/slideLayouts/_rels/slideLayout6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2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jpeg"/><Relationship Id="rId1" Type="http://schemas.openxmlformats.org/officeDocument/2006/relationships/slideMaster" Target="../slideMasters/slideMaster7.xml"/></Relationships>
</file>

<file path=ppt/slideLayouts/_rels/slideLayout7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2.xml"/></Relationships>
</file>

<file path=ppt/slideLayouts/_rels/slideLayout7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2.xml"/></Relationships>
</file>

<file path=ppt/slideLayouts/_rels/slideLayout7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2.xml"/></Relationships>
</file>

<file path=ppt/slideLayouts/_rels/slideLayout7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2.xml"/></Relationships>
</file>

<file path=ppt/slideLayouts/_rels/slideLayout7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2.xml"/></Relationships>
</file>

<file path=ppt/slideLayouts/_rels/slideLayout7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2.xml"/></Relationships>
</file>

<file path=ppt/slideLayouts/_rels/slideLayout7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2.xml"/></Relationships>
</file>

<file path=ppt/slideLayouts/_rels/slideLayout7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2.xml"/></Relationships>
</file>

<file path=ppt/slideLayouts/_rels/slideLayout7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3.xml"/></Relationships>
</file>

<file path=ppt/slideLayouts/_rels/slideLayout7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3.xml"/></Relationships>
</file>

<file path=ppt/slideLayouts/_rels/slideLayout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4.xml"/></Relationships>
</file>

<file path=ppt/slideLayouts/_rels/slideLayout7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4.xml"/></Relationships>
</file>

<file path=ppt/slideLayouts/_rels/slideLayout7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4.xml"/></Relationships>
</file>

<file path=ppt/slideLayouts/_rels/slideLayout7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4.xml"/></Relationships>
</file>

<file path=ppt/slideLayouts/_rels/slideLayout7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4.xml"/></Relationships>
</file>

<file path=ppt/slideLayouts/_rels/slideLayout7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4.xml"/></Relationships>
</file>

<file path=ppt/slideLayouts/_rels/slideLayout7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4.xml"/></Relationships>
</file>

<file path=ppt/slideLayouts/_rels/slideLayout7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4.xml"/></Relationships>
</file>

<file path=ppt/slideLayouts/_rels/slideLayout7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4.xml"/></Relationships>
</file>

<file path=ppt/slideLayouts/_rels/slideLayout7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4.xml"/></Relationships>
</file>

<file path=ppt/slideLayouts/_rels/slideLayout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4.xml"/></Relationships>
</file>

<file path=ppt/slideLayouts/_rels/slideLayout7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4.xml"/></Relationships>
</file>

<file path=ppt/slideLayouts/_rels/slideLayout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8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jpeg"/><Relationship Id="rId1" Type="http://schemas.openxmlformats.org/officeDocument/2006/relationships/slideMaster" Target="../slideMasters/slideMaster8.xml"/></Relationships>
</file>

<file path=ppt/slideLayouts/_rels/slideLayout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9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jpeg"/><Relationship Id="rId1" Type="http://schemas.openxmlformats.org/officeDocument/2006/relationships/slideMaster" Target="../slideMasters/slideMaster9.xml"/></Relationships>
</file>

<file path=ppt/slideLayouts/_rels/slideLayout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제목 슬라이드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ctrTitle"/>
          </p:nvPr>
        </p:nvSpPr>
        <p:spPr>
          <a:xfrm>
            <a:off x="800100" y="2308336"/>
            <a:ext cx="9067800" cy="1592263"/>
          </a:xfrm>
          <a:prstGeom prst="rect">
            <a:avLst/>
          </a:prstGeom>
        </p:spPr>
        <p:txBody>
          <a:bodyPr lIns="90893" tIns="45454" rIns="90893" bIns="45454"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부제목 2"/>
          <p:cNvSpPr>
            <a:spLocks noGrp="1"/>
          </p:cNvSpPr>
          <p:nvPr>
            <p:ph type="subTitle" idx="1"/>
          </p:nvPr>
        </p:nvSpPr>
        <p:spPr>
          <a:xfrm>
            <a:off x="1600200" y="4210050"/>
            <a:ext cx="7467600" cy="1898650"/>
          </a:xfrm>
          <a:prstGeom prst="rect">
            <a:avLst/>
          </a:prstGeom>
        </p:spPr>
        <p:txBody>
          <a:bodyPr lIns="90893" tIns="45454" rIns="90893" bIns="45454"/>
          <a:lstStyle>
            <a:lvl1pPr marL="0" indent="0" algn="ctr">
              <a:buNone/>
              <a:defRPr/>
            </a:lvl1pPr>
            <a:lvl2pPr marL="454488" indent="0" algn="ctr">
              <a:buNone/>
              <a:defRPr/>
            </a:lvl2pPr>
            <a:lvl3pPr marL="908945" indent="0" algn="ctr">
              <a:buNone/>
              <a:defRPr/>
            </a:lvl3pPr>
            <a:lvl4pPr marL="1363412" indent="0" algn="ctr">
              <a:buNone/>
              <a:defRPr/>
            </a:lvl4pPr>
            <a:lvl5pPr marL="1817867" indent="0" algn="ctr">
              <a:buNone/>
              <a:defRPr/>
            </a:lvl5pPr>
            <a:lvl6pPr marL="2272338" indent="0" algn="ctr">
              <a:buNone/>
              <a:defRPr/>
            </a:lvl6pPr>
            <a:lvl7pPr marL="2726806" indent="0" algn="ctr">
              <a:buNone/>
              <a:defRPr/>
            </a:lvl7pPr>
            <a:lvl8pPr marL="3181264" indent="0" algn="ctr">
              <a:buNone/>
              <a:defRPr/>
            </a:lvl8pPr>
            <a:lvl9pPr marL="3635747" indent="0" algn="ctr">
              <a:buNone/>
              <a:defRPr/>
            </a:lvl9pPr>
          </a:lstStyle>
          <a:p>
            <a:r>
              <a:rPr lang="ko-KR" altLang="en-US" smtClean="0"/>
              <a:t>마스터 부제목 스타일 편집</a:t>
            </a:r>
            <a:endParaRPr lang="ko-KR" altLang="en-US"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제목 및 세로 텍스트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533400" y="296863"/>
            <a:ext cx="9601200" cy="1238250"/>
          </a:xfrm>
          <a:prstGeom prst="rect">
            <a:avLst/>
          </a:prstGeom>
        </p:spPr>
        <p:txBody>
          <a:bodyPr lIns="90893" tIns="45454" rIns="90893" bIns="45454"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세로 텍스트 개체 틀 2"/>
          <p:cNvSpPr>
            <a:spLocks noGrp="1"/>
          </p:cNvSpPr>
          <p:nvPr>
            <p:ph type="body" orient="vert" idx="1"/>
          </p:nvPr>
        </p:nvSpPr>
        <p:spPr>
          <a:xfrm>
            <a:off x="533400" y="1733553"/>
            <a:ext cx="9601200" cy="4903789"/>
          </a:xfrm>
          <a:prstGeom prst="rect">
            <a:avLst/>
          </a:prstGeom>
        </p:spPr>
        <p:txBody>
          <a:bodyPr vert="eaVert" lIns="90893" tIns="45454" rIns="90893" bIns="45454"/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</p:spTree>
  </p:cSld>
  <p:clrMapOvr>
    <a:masterClrMapping/>
  </p:clrMapOvr>
</p:sldLayout>
</file>

<file path=ppt/slideLayouts/slideLayout10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캡션 있는 그림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2090738" y="5200652"/>
            <a:ext cx="6400800" cy="614363"/>
          </a:xfrm>
          <a:prstGeom prst="rect">
            <a:avLst/>
          </a:prstGeom>
        </p:spPr>
        <p:txBody>
          <a:bodyPr lIns="90893" tIns="45454" rIns="90893" bIns="45454" anchor="b"/>
          <a:lstStyle>
            <a:lvl1pPr algn="l">
              <a:defRPr sz="2100" b="1"/>
            </a:lvl1pPr>
          </a:lstStyle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그림 개체 틀 2"/>
          <p:cNvSpPr>
            <a:spLocks noGrp="1"/>
          </p:cNvSpPr>
          <p:nvPr>
            <p:ph type="pic" idx="1"/>
          </p:nvPr>
        </p:nvSpPr>
        <p:spPr>
          <a:xfrm>
            <a:off x="2090738" y="663575"/>
            <a:ext cx="6400800" cy="4457700"/>
          </a:xfrm>
          <a:prstGeom prst="rect">
            <a:avLst/>
          </a:prstGeom>
        </p:spPr>
        <p:txBody>
          <a:bodyPr lIns="90893" tIns="45454" rIns="90893" bIns="45454"/>
          <a:lstStyle>
            <a:lvl1pPr marL="0" indent="0">
              <a:buNone/>
              <a:defRPr sz="3200"/>
            </a:lvl1pPr>
            <a:lvl2pPr marL="454488" indent="0">
              <a:buNone/>
              <a:defRPr sz="2800"/>
            </a:lvl2pPr>
            <a:lvl3pPr marL="908945" indent="0">
              <a:buNone/>
              <a:defRPr sz="2400"/>
            </a:lvl3pPr>
            <a:lvl4pPr marL="1363412" indent="0">
              <a:buNone/>
              <a:defRPr sz="2100"/>
            </a:lvl4pPr>
            <a:lvl5pPr marL="1817867" indent="0">
              <a:buNone/>
              <a:defRPr sz="2100"/>
            </a:lvl5pPr>
            <a:lvl6pPr marL="2272338" indent="0">
              <a:buNone/>
              <a:defRPr sz="2100"/>
            </a:lvl6pPr>
            <a:lvl7pPr marL="2726806" indent="0">
              <a:buNone/>
              <a:defRPr sz="2100"/>
            </a:lvl7pPr>
            <a:lvl8pPr marL="3181264" indent="0">
              <a:buNone/>
              <a:defRPr sz="2100"/>
            </a:lvl8pPr>
            <a:lvl9pPr marL="3635747" indent="0">
              <a:buNone/>
              <a:defRPr sz="2100"/>
            </a:lvl9pPr>
          </a:lstStyle>
          <a:p>
            <a:endParaRPr lang="ko-KR" altLang="en-US"/>
          </a:p>
        </p:txBody>
      </p:sp>
      <p:sp>
        <p:nvSpPr>
          <p:cNvPr id="4" name="텍스트 개체 틀 3"/>
          <p:cNvSpPr>
            <a:spLocks noGrp="1"/>
          </p:cNvSpPr>
          <p:nvPr>
            <p:ph type="body" sz="half" idx="2"/>
          </p:nvPr>
        </p:nvSpPr>
        <p:spPr>
          <a:xfrm>
            <a:off x="2090738" y="5815015"/>
            <a:ext cx="6400800" cy="871537"/>
          </a:xfrm>
          <a:prstGeom prst="rect">
            <a:avLst/>
          </a:prstGeom>
        </p:spPr>
        <p:txBody>
          <a:bodyPr lIns="90893" tIns="45454" rIns="90893" bIns="45454"/>
          <a:lstStyle>
            <a:lvl1pPr marL="0" indent="0">
              <a:buNone/>
              <a:defRPr sz="1400"/>
            </a:lvl1pPr>
            <a:lvl2pPr marL="454488" indent="0">
              <a:buNone/>
              <a:defRPr sz="1200"/>
            </a:lvl2pPr>
            <a:lvl3pPr marL="908945" indent="0">
              <a:buNone/>
              <a:defRPr sz="1000"/>
            </a:lvl3pPr>
            <a:lvl4pPr marL="1363412" indent="0">
              <a:buNone/>
              <a:defRPr sz="900"/>
            </a:lvl4pPr>
            <a:lvl5pPr marL="1817867" indent="0">
              <a:buNone/>
              <a:defRPr sz="900"/>
            </a:lvl5pPr>
            <a:lvl6pPr marL="2272338" indent="0">
              <a:buNone/>
              <a:defRPr sz="900"/>
            </a:lvl6pPr>
            <a:lvl7pPr marL="2726806" indent="0">
              <a:buNone/>
              <a:defRPr sz="900"/>
            </a:lvl7pPr>
            <a:lvl8pPr marL="3181264" indent="0">
              <a:buNone/>
              <a:defRPr sz="900"/>
            </a:lvl8pPr>
            <a:lvl9pPr marL="3635747" indent="0">
              <a:buNone/>
              <a:defRPr sz="9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</p:spTree>
  </p:cSld>
  <p:clrMapOvr>
    <a:masterClrMapping/>
  </p:clrMapOvr>
</p:sldLayout>
</file>

<file path=ppt/slideLayouts/slideLayout10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제목 및 세로 텍스트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533400" y="296863"/>
            <a:ext cx="9601200" cy="1238250"/>
          </a:xfrm>
          <a:prstGeom prst="rect">
            <a:avLst/>
          </a:prstGeom>
        </p:spPr>
        <p:txBody>
          <a:bodyPr lIns="90893" tIns="45454" rIns="90893" bIns="45454"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세로 텍스트 개체 틀 2"/>
          <p:cNvSpPr>
            <a:spLocks noGrp="1"/>
          </p:cNvSpPr>
          <p:nvPr>
            <p:ph type="body" orient="vert" idx="1"/>
          </p:nvPr>
        </p:nvSpPr>
        <p:spPr>
          <a:xfrm>
            <a:off x="533400" y="1733553"/>
            <a:ext cx="9601200" cy="4903789"/>
          </a:xfrm>
          <a:prstGeom prst="rect">
            <a:avLst/>
          </a:prstGeom>
        </p:spPr>
        <p:txBody>
          <a:bodyPr vert="eaVert" lIns="90893" tIns="45454" rIns="90893" bIns="45454"/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</p:spTree>
  </p:cSld>
  <p:clrMapOvr>
    <a:masterClrMapping/>
  </p:clrMapOvr>
</p:sldLayout>
</file>

<file path=ppt/slideLayouts/slideLayout10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세로 제목 및 텍스트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세로 제목 1"/>
          <p:cNvSpPr>
            <a:spLocks noGrp="1"/>
          </p:cNvSpPr>
          <p:nvPr>
            <p:ph type="title" orient="vert"/>
          </p:nvPr>
        </p:nvSpPr>
        <p:spPr>
          <a:xfrm>
            <a:off x="7734300" y="296869"/>
            <a:ext cx="2400300" cy="6340475"/>
          </a:xfrm>
          <a:prstGeom prst="rect">
            <a:avLst/>
          </a:prstGeom>
        </p:spPr>
        <p:txBody>
          <a:bodyPr vert="eaVert" lIns="90893" tIns="45454" rIns="90893" bIns="45454"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세로 텍스트 개체 틀 2"/>
          <p:cNvSpPr>
            <a:spLocks noGrp="1"/>
          </p:cNvSpPr>
          <p:nvPr>
            <p:ph type="body" orient="vert" idx="1"/>
          </p:nvPr>
        </p:nvSpPr>
        <p:spPr>
          <a:xfrm>
            <a:off x="533400" y="296869"/>
            <a:ext cx="7048500" cy="6340475"/>
          </a:xfrm>
          <a:prstGeom prst="rect">
            <a:avLst/>
          </a:prstGeom>
        </p:spPr>
        <p:txBody>
          <a:bodyPr vert="eaVert" lIns="90893" tIns="45454" rIns="90893" bIns="45454"/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</p:spTree>
  </p:cSld>
  <p:clrMapOvr>
    <a:masterClrMapping/>
  </p:clrMapOvr>
</p:sldLayout>
</file>

<file path=ppt/slideLayouts/slideLayout103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내용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내용 개체 틀 1"/>
          <p:cNvSpPr>
            <a:spLocks noGrp="1"/>
          </p:cNvSpPr>
          <p:nvPr>
            <p:ph/>
          </p:nvPr>
        </p:nvSpPr>
        <p:spPr>
          <a:xfrm>
            <a:off x="533400" y="296869"/>
            <a:ext cx="9601200" cy="6340475"/>
          </a:xfrm>
          <a:prstGeom prst="rect">
            <a:avLst/>
          </a:prstGeom>
        </p:spPr>
        <p:txBody>
          <a:bodyPr lIns="90893" tIns="45454" rIns="90893" bIns="45454"/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</p:spTree>
  </p:cSld>
  <p:clrMapOvr>
    <a:masterClrMapping/>
  </p:clrMapOvr>
</p:sldLayout>
</file>

<file path=ppt/slideLayouts/slideLayout10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제목 슬라이드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050" name="Picture 2" descr="blue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xmlns=""/>
              </a:ext>
            </a:extLst>
          </a:blip>
          <a:srcRect/>
          <a:stretch>
            <a:fillRect/>
          </a:stretch>
        </p:blipFill>
        <p:spPr bwMode="auto">
          <a:xfrm>
            <a:off x="4" y="0"/>
            <a:ext cx="10690226" cy="4365625"/>
          </a:xfrm>
          <a:prstGeom prst="rect">
            <a:avLst/>
          </a:prstGeom>
          <a:noFill/>
        </p:spPr>
      </p:pic>
      <p:grpSp>
        <p:nvGrpSpPr>
          <p:cNvPr id="1026051" name="Group 3"/>
          <p:cNvGrpSpPr>
            <a:grpSpLocks/>
          </p:cNvGrpSpPr>
          <p:nvPr/>
        </p:nvGrpSpPr>
        <p:grpSpPr bwMode="auto">
          <a:xfrm>
            <a:off x="101660" y="47632"/>
            <a:ext cx="10406064" cy="536575"/>
            <a:chOff x="54" y="28"/>
            <a:chExt cx="5618" cy="312"/>
          </a:xfrm>
        </p:grpSpPr>
        <p:sp>
          <p:nvSpPr>
            <p:cNvPr id="1026052" name="Oval 4"/>
            <p:cNvSpPr>
              <a:spLocks noChangeArrowheads="1"/>
            </p:cNvSpPr>
            <p:nvPr/>
          </p:nvSpPr>
          <p:spPr bwMode="auto">
            <a:xfrm>
              <a:off x="54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26053" name="Oval 5"/>
            <p:cNvSpPr>
              <a:spLocks noChangeArrowheads="1"/>
            </p:cNvSpPr>
            <p:nvPr/>
          </p:nvSpPr>
          <p:spPr bwMode="auto">
            <a:xfrm>
              <a:off x="22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26054" name="Oval 6"/>
            <p:cNvSpPr>
              <a:spLocks noChangeArrowheads="1"/>
            </p:cNvSpPr>
            <p:nvPr/>
          </p:nvSpPr>
          <p:spPr bwMode="auto">
            <a:xfrm>
              <a:off x="41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26055" name="Oval 7"/>
            <p:cNvSpPr>
              <a:spLocks noChangeArrowheads="1"/>
            </p:cNvSpPr>
            <p:nvPr/>
          </p:nvSpPr>
          <p:spPr bwMode="auto">
            <a:xfrm>
              <a:off x="60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26056" name="Oval 8"/>
            <p:cNvSpPr>
              <a:spLocks noChangeArrowheads="1"/>
            </p:cNvSpPr>
            <p:nvPr/>
          </p:nvSpPr>
          <p:spPr bwMode="auto">
            <a:xfrm>
              <a:off x="79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26057" name="Oval 9"/>
            <p:cNvSpPr>
              <a:spLocks noChangeArrowheads="1"/>
            </p:cNvSpPr>
            <p:nvPr/>
          </p:nvSpPr>
          <p:spPr bwMode="auto">
            <a:xfrm>
              <a:off x="98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26058" name="Oval 10"/>
            <p:cNvSpPr>
              <a:spLocks noChangeArrowheads="1"/>
            </p:cNvSpPr>
            <p:nvPr/>
          </p:nvSpPr>
          <p:spPr bwMode="auto">
            <a:xfrm>
              <a:off x="117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26059" name="Oval 11"/>
            <p:cNvSpPr>
              <a:spLocks noChangeArrowheads="1"/>
            </p:cNvSpPr>
            <p:nvPr/>
          </p:nvSpPr>
          <p:spPr bwMode="auto">
            <a:xfrm>
              <a:off x="136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26060" name="Oval 12"/>
            <p:cNvSpPr>
              <a:spLocks noChangeArrowheads="1"/>
            </p:cNvSpPr>
            <p:nvPr/>
          </p:nvSpPr>
          <p:spPr bwMode="auto">
            <a:xfrm>
              <a:off x="155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26061" name="Oval 13"/>
            <p:cNvSpPr>
              <a:spLocks noChangeArrowheads="1"/>
            </p:cNvSpPr>
            <p:nvPr/>
          </p:nvSpPr>
          <p:spPr bwMode="auto">
            <a:xfrm>
              <a:off x="174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26062" name="Oval 14"/>
            <p:cNvSpPr>
              <a:spLocks noChangeArrowheads="1"/>
            </p:cNvSpPr>
            <p:nvPr/>
          </p:nvSpPr>
          <p:spPr bwMode="auto">
            <a:xfrm>
              <a:off x="193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26063" name="Oval 15"/>
            <p:cNvSpPr>
              <a:spLocks noChangeArrowheads="1"/>
            </p:cNvSpPr>
            <p:nvPr/>
          </p:nvSpPr>
          <p:spPr bwMode="auto">
            <a:xfrm>
              <a:off x="212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26064" name="Oval 16"/>
            <p:cNvSpPr>
              <a:spLocks noChangeArrowheads="1"/>
            </p:cNvSpPr>
            <p:nvPr/>
          </p:nvSpPr>
          <p:spPr bwMode="auto">
            <a:xfrm>
              <a:off x="231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26065" name="Oval 17"/>
            <p:cNvSpPr>
              <a:spLocks noChangeArrowheads="1"/>
            </p:cNvSpPr>
            <p:nvPr/>
          </p:nvSpPr>
          <p:spPr bwMode="auto">
            <a:xfrm>
              <a:off x="250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26066" name="Oval 18"/>
            <p:cNvSpPr>
              <a:spLocks noChangeArrowheads="1"/>
            </p:cNvSpPr>
            <p:nvPr/>
          </p:nvSpPr>
          <p:spPr bwMode="auto">
            <a:xfrm>
              <a:off x="269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26067" name="Oval 19"/>
            <p:cNvSpPr>
              <a:spLocks noChangeArrowheads="1"/>
            </p:cNvSpPr>
            <p:nvPr/>
          </p:nvSpPr>
          <p:spPr bwMode="auto">
            <a:xfrm>
              <a:off x="288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26068" name="Oval 20"/>
            <p:cNvSpPr>
              <a:spLocks noChangeArrowheads="1"/>
            </p:cNvSpPr>
            <p:nvPr/>
          </p:nvSpPr>
          <p:spPr bwMode="auto">
            <a:xfrm>
              <a:off x="307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26069" name="Oval 21"/>
            <p:cNvSpPr>
              <a:spLocks noChangeArrowheads="1"/>
            </p:cNvSpPr>
            <p:nvPr/>
          </p:nvSpPr>
          <p:spPr bwMode="auto">
            <a:xfrm>
              <a:off x="326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26070" name="Oval 22"/>
            <p:cNvSpPr>
              <a:spLocks noChangeArrowheads="1"/>
            </p:cNvSpPr>
            <p:nvPr/>
          </p:nvSpPr>
          <p:spPr bwMode="auto">
            <a:xfrm>
              <a:off x="345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26071" name="Oval 23"/>
            <p:cNvSpPr>
              <a:spLocks noChangeArrowheads="1"/>
            </p:cNvSpPr>
            <p:nvPr/>
          </p:nvSpPr>
          <p:spPr bwMode="auto">
            <a:xfrm>
              <a:off x="364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26072" name="Oval 24"/>
            <p:cNvSpPr>
              <a:spLocks noChangeArrowheads="1"/>
            </p:cNvSpPr>
            <p:nvPr/>
          </p:nvSpPr>
          <p:spPr bwMode="auto">
            <a:xfrm>
              <a:off x="383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26073" name="Oval 25"/>
            <p:cNvSpPr>
              <a:spLocks noChangeArrowheads="1"/>
            </p:cNvSpPr>
            <p:nvPr/>
          </p:nvSpPr>
          <p:spPr bwMode="auto">
            <a:xfrm>
              <a:off x="402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26074" name="Oval 26"/>
            <p:cNvSpPr>
              <a:spLocks noChangeArrowheads="1"/>
            </p:cNvSpPr>
            <p:nvPr/>
          </p:nvSpPr>
          <p:spPr bwMode="auto">
            <a:xfrm>
              <a:off x="421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26075" name="Oval 27"/>
            <p:cNvSpPr>
              <a:spLocks noChangeArrowheads="1"/>
            </p:cNvSpPr>
            <p:nvPr/>
          </p:nvSpPr>
          <p:spPr bwMode="auto">
            <a:xfrm>
              <a:off x="440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26076" name="Oval 28"/>
            <p:cNvSpPr>
              <a:spLocks noChangeArrowheads="1"/>
            </p:cNvSpPr>
            <p:nvPr/>
          </p:nvSpPr>
          <p:spPr bwMode="auto">
            <a:xfrm>
              <a:off x="459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26077" name="Oval 29"/>
            <p:cNvSpPr>
              <a:spLocks noChangeArrowheads="1"/>
            </p:cNvSpPr>
            <p:nvPr/>
          </p:nvSpPr>
          <p:spPr bwMode="auto">
            <a:xfrm>
              <a:off x="478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26078" name="Oval 30"/>
            <p:cNvSpPr>
              <a:spLocks noChangeArrowheads="1"/>
            </p:cNvSpPr>
            <p:nvPr/>
          </p:nvSpPr>
          <p:spPr bwMode="auto">
            <a:xfrm>
              <a:off x="497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26079" name="Oval 31"/>
            <p:cNvSpPr>
              <a:spLocks noChangeArrowheads="1"/>
            </p:cNvSpPr>
            <p:nvPr/>
          </p:nvSpPr>
          <p:spPr bwMode="auto">
            <a:xfrm>
              <a:off x="516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26080" name="Oval 32"/>
            <p:cNvSpPr>
              <a:spLocks noChangeArrowheads="1"/>
            </p:cNvSpPr>
            <p:nvPr/>
          </p:nvSpPr>
          <p:spPr bwMode="auto">
            <a:xfrm>
              <a:off x="535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26081" name="Oval 33"/>
            <p:cNvSpPr>
              <a:spLocks noChangeArrowheads="1"/>
            </p:cNvSpPr>
            <p:nvPr/>
          </p:nvSpPr>
          <p:spPr bwMode="auto">
            <a:xfrm>
              <a:off x="554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26082" name="Oval 34"/>
            <p:cNvSpPr>
              <a:spLocks noChangeArrowheads="1"/>
            </p:cNvSpPr>
            <p:nvPr/>
          </p:nvSpPr>
          <p:spPr bwMode="auto">
            <a:xfrm>
              <a:off x="600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26083" name="Oval 35"/>
            <p:cNvSpPr>
              <a:spLocks noChangeArrowheads="1"/>
            </p:cNvSpPr>
            <p:nvPr/>
          </p:nvSpPr>
          <p:spPr bwMode="auto">
            <a:xfrm>
              <a:off x="790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26084" name="Oval 36"/>
            <p:cNvSpPr>
              <a:spLocks noChangeArrowheads="1"/>
            </p:cNvSpPr>
            <p:nvPr/>
          </p:nvSpPr>
          <p:spPr bwMode="auto">
            <a:xfrm>
              <a:off x="980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26085" name="Oval 37"/>
            <p:cNvSpPr>
              <a:spLocks noChangeArrowheads="1"/>
            </p:cNvSpPr>
            <p:nvPr/>
          </p:nvSpPr>
          <p:spPr bwMode="auto">
            <a:xfrm>
              <a:off x="1170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26086" name="Oval 38"/>
            <p:cNvSpPr>
              <a:spLocks noChangeArrowheads="1"/>
            </p:cNvSpPr>
            <p:nvPr/>
          </p:nvSpPr>
          <p:spPr bwMode="auto">
            <a:xfrm>
              <a:off x="1360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26087" name="Oval 39"/>
            <p:cNvSpPr>
              <a:spLocks noChangeArrowheads="1"/>
            </p:cNvSpPr>
            <p:nvPr/>
          </p:nvSpPr>
          <p:spPr bwMode="auto">
            <a:xfrm>
              <a:off x="230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26088" name="Oval 40"/>
            <p:cNvSpPr>
              <a:spLocks noChangeArrowheads="1"/>
            </p:cNvSpPr>
            <p:nvPr/>
          </p:nvSpPr>
          <p:spPr bwMode="auto">
            <a:xfrm>
              <a:off x="249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26089" name="Oval 41"/>
            <p:cNvSpPr>
              <a:spLocks noChangeArrowheads="1"/>
            </p:cNvSpPr>
            <p:nvPr/>
          </p:nvSpPr>
          <p:spPr bwMode="auto">
            <a:xfrm>
              <a:off x="268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26090" name="Oval 42"/>
            <p:cNvSpPr>
              <a:spLocks noChangeArrowheads="1"/>
            </p:cNvSpPr>
            <p:nvPr/>
          </p:nvSpPr>
          <p:spPr bwMode="auto">
            <a:xfrm>
              <a:off x="287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26091" name="Oval 43"/>
            <p:cNvSpPr>
              <a:spLocks noChangeArrowheads="1"/>
            </p:cNvSpPr>
            <p:nvPr/>
          </p:nvSpPr>
          <p:spPr bwMode="auto">
            <a:xfrm>
              <a:off x="306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26092" name="Oval 44"/>
            <p:cNvSpPr>
              <a:spLocks noChangeArrowheads="1"/>
            </p:cNvSpPr>
            <p:nvPr/>
          </p:nvSpPr>
          <p:spPr bwMode="auto">
            <a:xfrm>
              <a:off x="325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26093" name="Oval 45"/>
            <p:cNvSpPr>
              <a:spLocks noChangeArrowheads="1"/>
            </p:cNvSpPr>
            <p:nvPr/>
          </p:nvSpPr>
          <p:spPr bwMode="auto">
            <a:xfrm>
              <a:off x="344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26094" name="Oval 46"/>
            <p:cNvSpPr>
              <a:spLocks noChangeArrowheads="1"/>
            </p:cNvSpPr>
            <p:nvPr/>
          </p:nvSpPr>
          <p:spPr bwMode="auto">
            <a:xfrm>
              <a:off x="363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26095" name="Oval 47"/>
            <p:cNvSpPr>
              <a:spLocks noChangeArrowheads="1"/>
            </p:cNvSpPr>
            <p:nvPr/>
          </p:nvSpPr>
          <p:spPr bwMode="auto">
            <a:xfrm>
              <a:off x="382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26096" name="Oval 48"/>
            <p:cNvSpPr>
              <a:spLocks noChangeArrowheads="1"/>
            </p:cNvSpPr>
            <p:nvPr/>
          </p:nvSpPr>
          <p:spPr bwMode="auto">
            <a:xfrm>
              <a:off x="401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26097" name="Oval 49"/>
            <p:cNvSpPr>
              <a:spLocks noChangeArrowheads="1"/>
            </p:cNvSpPr>
            <p:nvPr/>
          </p:nvSpPr>
          <p:spPr bwMode="auto">
            <a:xfrm>
              <a:off x="420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26098" name="Oval 50"/>
            <p:cNvSpPr>
              <a:spLocks noChangeArrowheads="1"/>
            </p:cNvSpPr>
            <p:nvPr/>
          </p:nvSpPr>
          <p:spPr bwMode="auto">
            <a:xfrm>
              <a:off x="439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26099" name="Oval 51"/>
            <p:cNvSpPr>
              <a:spLocks noChangeArrowheads="1"/>
            </p:cNvSpPr>
            <p:nvPr/>
          </p:nvSpPr>
          <p:spPr bwMode="auto">
            <a:xfrm>
              <a:off x="5348" y="32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26100" name="Oval 52"/>
            <p:cNvSpPr>
              <a:spLocks noChangeArrowheads="1"/>
            </p:cNvSpPr>
            <p:nvPr/>
          </p:nvSpPr>
          <p:spPr bwMode="auto">
            <a:xfrm>
              <a:off x="5538" y="32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</p:grpSp>
      <p:grpSp>
        <p:nvGrpSpPr>
          <p:cNvPr id="1026101" name="Group 53"/>
          <p:cNvGrpSpPr>
            <a:grpSpLocks/>
          </p:cNvGrpSpPr>
          <p:nvPr/>
        </p:nvGrpSpPr>
        <p:grpSpPr bwMode="auto">
          <a:xfrm rot="-2166924">
            <a:off x="919218" y="-1570033"/>
            <a:ext cx="12020551" cy="6251577"/>
            <a:chOff x="266" y="453"/>
            <a:chExt cx="6490" cy="1666"/>
          </a:xfrm>
        </p:grpSpPr>
        <p:sp>
          <p:nvSpPr>
            <p:cNvPr id="1026102" name="Freeform 54"/>
            <p:cNvSpPr>
              <a:spLocks/>
            </p:cNvSpPr>
            <p:nvPr/>
          </p:nvSpPr>
          <p:spPr bwMode="auto">
            <a:xfrm>
              <a:off x="266" y="570"/>
              <a:ext cx="4772" cy="1549"/>
            </a:xfrm>
            <a:custGeom>
              <a:avLst/>
              <a:gdLst/>
              <a:ahLst/>
              <a:cxnLst>
                <a:cxn ang="0">
                  <a:pos x="4772" y="2929"/>
                </a:cxn>
                <a:cxn ang="0">
                  <a:pos x="4719" y="2956"/>
                </a:cxn>
                <a:cxn ang="0">
                  <a:pos x="4658" y="2985"/>
                </a:cxn>
                <a:cxn ang="0">
                  <a:pos x="4574" y="3017"/>
                </a:cxn>
                <a:cxn ang="0">
                  <a:pos x="4472" y="3048"/>
                </a:cxn>
                <a:cxn ang="0">
                  <a:pos x="4351" y="3076"/>
                </a:cxn>
                <a:cxn ang="0">
                  <a:pos x="4215" y="3093"/>
                </a:cxn>
                <a:cxn ang="0">
                  <a:pos x="4141" y="3097"/>
                </a:cxn>
                <a:cxn ang="0">
                  <a:pos x="4065" y="3097"/>
                </a:cxn>
                <a:cxn ang="0">
                  <a:pos x="3984" y="3092"/>
                </a:cxn>
                <a:cxn ang="0">
                  <a:pos x="3902" y="3082"/>
                </a:cxn>
                <a:cxn ang="0">
                  <a:pos x="3818" y="3066"/>
                </a:cxn>
                <a:cxn ang="0">
                  <a:pos x="3730" y="3045"/>
                </a:cxn>
                <a:cxn ang="0">
                  <a:pos x="3640" y="3016"/>
                </a:cxn>
                <a:cxn ang="0">
                  <a:pos x="3548" y="2980"/>
                </a:cxn>
                <a:cxn ang="0">
                  <a:pos x="3455" y="2937"/>
                </a:cxn>
                <a:cxn ang="0">
                  <a:pos x="3361" y="2885"/>
                </a:cxn>
                <a:cxn ang="0">
                  <a:pos x="3265" y="2824"/>
                </a:cxn>
                <a:cxn ang="0">
                  <a:pos x="3169" y="2754"/>
                </a:cxn>
                <a:cxn ang="0">
                  <a:pos x="3072" y="2673"/>
                </a:cxn>
                <a:cxn ang="0">
                  <a:pos x="2974" y="2583"/>
                </a:cxn>
                <a:cxn ang="0">
                  <a:pos x="2876" y="2481"/>
                </a:cxn>
                <a:cxn ang="0">
                  <a:pos x="2778" y="2367"/>
                </a:cxn>
                <a:cxn ang="0">
                  <a:pos x="2681" y="2241"/>
                </a:cxn>
                <a:cxn ang="0">
                  <a:pos x="2583" y="2102"/>
                </a:cxn>
                <a:cxn ang="0">
                  <a:pos x="2488" y="1960"/>
                </a:cxn>
                <a:cxn ang="0">
                  <a:pos x="2303" y="1695"/>
                </a:cxn>
                <a:cxn ang="0">
                  <a:pos x="2125" y="1456"/>
                </a:cxn>
                <a:cxn ang="0">
                  <a:pos x="1953" y="1240"/>
                </a:cxn>
                <a:cxn ang="0">
                  <a:pos x="1788" y="1046"/>
                </a:cxn>
                <a:cxn ang="0">
                  <a:pos x="1628" y="873"/>
                </a:cxn>
                <a:cxn ang="0">
                  <a:pos x="1471" y="720"/>
                </a:cxn>
                <a:cxn ang="0">
                  <a:pos x="1317" y="584"/>
                </a:cxn>
                <a:cxn ang="0">
                  <a:pos x="1166" y="466"/>
                </a:cxn>
                <a:cxn ang="0">
                  <a:pos x="1014" y="365"/>
                </a:cxn>
                <a:cxn ang="0">
                  <a:pos x="865" y="277"/>
                </a:cxn>
                <a:cxn ang="0">
                  <a:pos x="713" y="203"/>
                </a:cxn>
                <a:cxn ang="0">
                  <a:pos x="560" y="140"/>
                </a:cxn>
                <a:cxn ang="0">
                  <a:pos x="405" y="90"/>
                </a:cxn>
                <a:cxn ang="0">
                  <a:pos x="247" y="48"/>
                </a:cxn>
                <a:cxn ang="0">
                  <a:pos x="84" y="14"/>
                </a:cxn>
              </a:cxnLst>
              <a:rect l="0" t="0" r="r" b="b"/>
              <a:pathLst>
                <a:path w="4772" h="3097">
                  <a:moveTo>
                    <a:pt x="4772" y="2929"/>
                  </a:moveTo>
                  <a:lnTo>
                    <a:pt x="4772" y="2929"/>
                  </a:lnTo>
                  <a:lnTo>
                    <a:pt x="4758" y="2937"/>
                  </a:lnTo>
                  <a:lnTo>
                    <a:pt x="4719" y="2956"/>
                  </a:lnTo>
                  <a:lnTo>
                    <a:pt x="4691" y="2971"/>
                  </a:lnTo>
                  <a:lnTo>
                    <a:pt x="4658" y="2985"/>
                  </a:lnTo>
                  <a:lnTo>
                    <a:pt x="4619" y="3001"/>
                  </a:lnTo>
                  <a:lnTo>
                    <a:pt x="4574" y="3017"/>
                  </a:lnTo>
                  <a:lnTo>
                    <a:pt x="4526" y="3034"/>
                  </a:lnTo>
                  <a:lnTo>
                    <a:pt x="4472" y="3048"/>
                  </a:lnTo>
                  <a:lnTo>
                    <a:pt x="4413" y="3063"/>
                  </a:lnTo>
                  <a:lnTo>
                    <a:pt x="4351" y="3076"/>
                  </a:lnTo>
                  <a:lnTo>
                    <a:pt x="4286" y="3085"/>
                  </a:lnTo>
                  <a:lnTo>
                    <a:pt x="4215" y="3093"/>
                  </a:lnTo>
                  <a:lnTo>
                    <a:pt x="4179" y="3095"/>
                  </a:lnTo>
                  <a:lnTo>
                    <a:pt x="4141" y="3097"/>
                  </a:lnTo>
                  <a:lnTo>
                    <a:pt x="4104" y="3097"/>
                  </a:lnTo>
                  <a:lnTo>
                    <a:pt x="4065" y="3097"/>
                  </a:lnTo>
                  <a:lnTo>
                    <a:pt x="4025" y="3095"/>
                  </a:lnTo>
                  <a:lnTo>
                    <a:pt x="3984" y="3092"/>
                  </a:lnTo>
                  <a:lnTo>
                    <a:pt x="3944" y="3087"/>
                  </a:lnTo>
                  <a:lnTo>
                    <a:pt x="3902" y="3082"/>
                  </a:lnTo>
                  <a:lnTo>
                    <a:pt x="3859" y="3076"/>
                  </a:lnTo>
                  <a:lnTo>
                    <a:pt x="3818" y="3066"/>
                  </a:lnTo>
                  <a:lnTo>
                    <a:pt x="3773" y="3056"/>
                  </a:lnTo>
                  <a:lnTo>
                    <a:pt x="3730" y="3045"/>
                  </a:lnTo>
                  <a:lnTo>
                    <a:pt x="3684" y="3032"/>
                  </a:lnTo>
                  <a:lnTo>
                    <a:pt x="3640" y="3016"/>
                  </a:lnTo>
                  <a:lnTo>
                    <a:pt x="3594" y="3000"/>
                  </a:lnTo>
                  <a:lnTo>
                    <a:pt x="3548" y="2980"/>
                  </a:lnTo>
                  <a:lnTo>
                    <a:pt x="3503" y="2959"/>
                  </a:lnTo>
                  <a:lnTo>
                    <a:pt x="3455" y="2937"/>
                  </a:lnTo>
                  <a:lnTo>
                    <a:pt x="3408" y="2912"/>
                  </a:lnTo>
                  <a:lnTo>
                    <a:pt x="3361" y="2885"/>
                  </a:lnTo>
                  <a:lnTo>
                    <a:pt x="3314" y="2856"/>
                  </a:lnTo>
                  <a:lnTo>
                    <a:pt x="3265" y="2824"/>
                  </a:lnTo>
                  <a:lnTo>
                    <a:pt x="3218" y="2790"/>
                  </a:lnTo>
                  <a:lnTo>
                    <a:pt x="3169" y="2754"/>
                  </a:lnTo>
                  <a:lnTo>
                    <a:pt x="3121" y="2715"/>
                  </a:lnTo>
                  <a:lnTo>
                    <a:pt x="3072" y="2673"/>
                  </a:lnTo>
                  <a:lnTo>
                    <a:pt x="3024" y="2630"/>
                  </a:lnTo>
                  <a:lnTo>
                    <a:pt x="2974" y="2583"/>
                  </a:lnTo>
                  <a:lnTo>
                    <a:pt x="2925" y="2533"/>
                  </a:lnTo>
                  <a:lnTo>
                    <a:pt x="2876" y="2481"/>
                  </a:lnTo>
                  <a:lnTo>
                    <a:pt x="2828" y="2425"/>
                  </a:lnTo>
                  <a:lnTo>
                    <a:pt x="2778" y="2367"/>
                  </a:lnTo>
                  <a:lnTo>
                    <a:pt x="2729" y="2305"/>
                  </a:lnTo>
                  <a:lnTo>
                    <a:pt x="2681" y="2241"/>
                  </a:lnTo>
                  <a:lnTo>
                    <a:pt x="2632" y="2173"/>
                  </a:lnTo>
                  <a:lnTo>
                    <a:pt x="2583" y="2102"/>
                  </a:lnTo>
                  <a:lnTo>
                    <a:pt x="2583" y="2102"/>
                  </a:lnTo>
                  <a:lnTo>
                    <a:pt x="2488" y="1960"/>
                  </a:lnTo>
                  <a:lnTo>
                    <a:pt x="2395" y="1824"/>
                  </a:lnTo>
                  <a:lnTo>
                    <a:pt x="2303" y="1695"/>
                  </a:lnTo>
                  <a:lnTo>
                    <a:pt x="2213" y="1572"/>
                  </a:lnTo>
                  <a:lnTo>
                    <a:pt x="2125" y="1456"/>
                  </a:lnTo>
                  <a:lnTo>
                    <a:pt x="2038" y="1345"/>
                  </a:lnTo>
                  <a:lnTo>
                    <a:pt x="1953" y="1240"/>
                  </a:lnTo>
                  <a:lnTo>
                    <a:pt x="1870" y="1140"/>
                  </a:lnTo>
                  <a:lnTo>
                    <a:pt x="1788" y="1046"/>
                  </a:lnTo>
                  <a:lnTo>
                    <a:pt x="1707" y="957"/>
                  </a:lnTo>
                  <a:lnTo>
                    <a:pt x="1628" y="873"/>
                  </a:lnTo>
                  <a:lnTo>
                    <a:pt x="1549" y="794"/>
                  </a:lnTo>
                  <a:lnTo>
                    <a:pt x="1471" y="720"/>
                  </a:lnTo>
                  <a:lnTo>
                    <a:pt x="1394" y="649"/>
                  </a:lnTo>
                  <a:lnTo>
                    <a:pt x="1317" y="584"/>
                  </a:lnTo>
                  <a:lnTo>
                    <a:pt x="1241" y="523"/>
                  </a:lnTo>
                  <a:lnTo>
                    <a:pt x="1166" y="466"/>
                  </a:lnTo>
                  <a:lnTo>
                    <a:pt x="1089" y="413"/>
                  </a:lnTo>
                  <a:lnTo>
                    <a:pt x="1014" y="365"/>
                  </a:lnTo>
                  <a:lnTo>
                    <a:pt x="940" y="319"/>
                  </a:lnTo>
                  <a:lnTo>
                    <a:pt x="865" y="277"/>
                  </a:lnTo>
                  <a:lnTo>
                    <a:pt x="790" y="239"/>
                  </a:lnTo>
                  <a:lnTo>
                    <a:pt x="713" y="203"/>
                  </a:lnTo>
                  <a:lnTo>
                    <a:pt x="637" y="171"/>
                  </a:lnTo>
                  <a:lnTo>
                    <a:pt x="560" y="140"/>
                  </a:lnTo>
                  <a:lnTo>
                    <a:pt x="484" y="114"/>
                  </a:lnTo>
                  <a:lnTo>
                    <a:pt x="405" y="90"/>
                  </a:lnTo>
                  <a:lnTo>
                    <a:pt x="327" y="67"/>
                  </a:lnTo>
                  <a:lnTo>
                    <a:pt x="247" y="48"/>
                  </a:lnTo>
                  <a:lnTo>
                    <a:pt x="166" y="30"/>
                  </a:lnTo>
                  <a:lnTo>
                    <a:pt x="84" y="14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26103" name="Freeform 55"/>
            <p:cNvSpPr>
              <a:spLocks/>
            </p:cNvSpPr>
            <p:nvPr/>
          </p:nvSpPr>
          <p:spPr bwMode="auto">
            <a:xfrm>
              <a:off x="275" y="591"/>
              <a:ext cx="4814" cy="1515"/>
            </a:xfrm>
            <a:custGeom>
              <a:avLst/>
              <a:gdLst/>
              <a:ahLst/>
              <a:cxnLst>
                <a:cxn ang="0">
                  <a:pos x="4814" y="2845"/>
                </a:cxn>
                <a:cxn ang="0">
                  <a:pos x="4763" y="2874"/>
                </a:cxn>
                <a:cxn ang="0">
                  <a:pos x="4701" y="2904"/>
                </a:cxn>
                <a:cxn ang="0">
                  <a:pos x="4618" y="2938"/>
                </a:cxn>
                <a:cxn ang="0">
                  <a:pos x="4517" y="2972"/>
                </a:cxn>
                <a:cxn ang="0">
                  <a:pos x="4396" y="3001"/>
                </a:cxn>
                <a:cxn ang="0">
                  <a:pos x="4260" y="3021"/>
                </a:cxn>
                <a:cxn ang="0">
                  <a:pos x="4186" y="3027"/>
                </a:cxn>
                <a:cxn ang="0">
                  <a:pos x="4110" y="3029"/>
                </a:cxn>
                <a:cxn ang="0">
                  <a:pos x="4031" y="3025"/>
                </a:cxn>
                <a:cxn ang="0">
                  <a:pos x="3948" y="3016"/>
                </a:cxn>
                <a:cxn ang="0">
                  <a:pos x="3863" y="3003"/>
                </a:cxn>
                <a:cxn ang="0">
                  <a:pos x="3774" y="2983"/>
                </a:cxn>
                <a:cxn ang="0">
                  <a:pos x="3684" y="2956"/>
                </a:cxn>
                <a:cxn ang="0">
                  <a:pos x="3592" y="2922"/>
                </a:cxn>
                <a:cxn ang="0">
                  <a:pos x="3499" y="2880"/>
                </a:cxn>
                <a:cxn ang="0">
                  <a:pos x="3403" y="2830"/>
                </a:cxn>
                <a:cxn ang="0">
                  <a:pos x="3308" y="2770"/>
                </a:cxn>
                <a:cxn ang="0">
                  <a:pos x="3209" y="2703"/>
                </a:cxn>
                <a:cxn ang="0">
                  <a:pos x="3110" y="2623"/>
                </a:cxn>
                <a:cxn ang="0">
                  <a:pos x="3012" y="2535"/>
                </a:cxn>
                <a:cxn ang="0">
                  <a:pos x="2913" y="2433"/>
                </a:cxn>
                <a:cxn ang="0">
                  <a:pos x="2813" y="2321"/>
                </a:cxn>
                <a:cxn ang="0">
                  <a:pos x="2713" y="2197"/>
                </a:cxn>
                <a:cxn ang="0">
                  <a:pos x="2615" y="2058"/>
                </a:cxn>
                <a:cxn ang="0">
                  <a:pos x="2516" y="1918"/>
                </a:cxn>
                <a:cxn ang="0">
                  <a:pos x="2327" y="1656"/>
                </a:cxn>
                <a:cxn ang="0">
                  <a:pos x="2145" y="1419"/>
                </a:cxn>
                <a:cxn ang="0">
                  <a:pos x="1972" y="1206"/>
                </a:cxn>
                <a:cxn ang="0">
                  <a:pos x="1802" y="1014"/>
                </a:cxn>
                <a:cxn ang="0">
                  <a:pos x="1640" y="842"/>
                </a:cxn>
                <a:cxn ang="0">
                  <a:pos x="1480" y="692"/>
                </a:cxn>
                <a:cxn ang="0">
                  <a:pos x="1325" y="560"/>
                </a:cxn>
                <a:cxn ang="0">
                  <a:pos x="1172" y="444"/>
                </a:cxn>
                <a:cxn ang="0">
                  <a:pos x="1019" y="343"/>
                </a:cxn>
                <a:cxn ang="0">
                  <a:pos x="868" y="260"/>
                </a:cxn>
                <a:cxn ang="0">
                  <a:pos x="715" y="188"/>
                </a:cxn>
                <a:cxn ang="0">
                  <a:pos x="563" y="129"/>
                </a:cxn>
                <a:cxn ang="0">
                  <a:pos x="406" y="80"/>
                </a:cxn>
                <a:cxn ang="0">
                  <a:pos x="247" y="42"/>
                </a:cxn>
                <a:cxn ang="0">
                  <a:pos x="84" y="11"/>
                </a:cxn>
              </a:cxnLst>
              <a:rect l="0" t="0" r="r" b="b"/>
              <a:pathLst>
                <a:path w="4814" h="3029">
                  <a:moveTo>
                    <a:pt x="4814" y="2845"/>
                  </a:moveTo>
                  <a:lnTo>
                    <a:pt x="4814" y="2845"/>
                  </a:lnTo>
                  <a:lnTo>
                    <a:pt x="4801" y="2853"/>
                  </a:lnTo>
                  <a:lnTo>
                    <a:pt x="4763" y="2874"/>
                  </a:lnTo>
                  <a:lnTo>
                    <a:pt x="4735" y="2888"/>
                  </a:lnTo>
                  <a:lnTo>
                    <a:pt x="4701" y="2904"/>
                  </a:lnTo>
                  <a:lnTo>
                    <a:pt x="4663" y="2921"/>
                  </a:lnTo>
                  <a:lnTo>
                    <a:pt x="4618" y="2938"/>
                  </a:lnTo>
                  <a:lnTo>
                    <a:pt x="4570" y="2954"/>
                  </a:lnTo>
                  <a:lnTo>
                    <a:pt x="4517" y="2972"/>
                  </a:lnTo>
                  <a:lnTo>
                    <a:pt x="4459" y="2987"/>
                  </a:lnTo>
                  <a:lnTo>
                    <a:pt x="4396" y="3001"/>
                  </a:lnTo>
                  <a:lnTo>
                    <a:pt x="4331" y="3013"/>
                  </a:lnTo>
                  <a:lnTo>
                    <a:pt x="4260" y="3021"/>
                  </a:lnTo>
                  <a:lnTo>
                    <a:pt x="4224" y="3024"/>
                  </a:lnTo>
                  <a:lnTo>
                    <a:pt x="4186" y="3027"/>
                  </a:lnTo>
                  <a:lnTo>
                    <a:pt x="4149" y="3027"/>
                  </a:lnTo>
                  <a:lnTo>
                    <a:pt x="4110" y="3029"/>
                  </a:lnTo>
                  <a:lnTo>
                    <a:pt x="4071" y="3027"/>
                  </a:lnTo>
                  <a:lnTo>
                    <a:pt x="4031" y="3025"/>
                  </a:lnTo>
                  <a:lnTo>
                    <a:pt x="3989" y="3021"/>
                  </a:lnTo>
                  <a:lnTo>
                    <a:pt x="3948" y="3016"/>
                  </a:lnTo>
                  <a:lnTo>
                    <a:pt x="3906" y="3011"/>
                  </a:lnTo>
                  <a:lnTo>
                    <a:pt x="3863" y="3003"/>
                  </a:lnTo>
                  <a:lnTo>
                    <a:pt x="3818" y="2993"/>
                  </a:lnTo>
                  <a:lnTo>
                    <a:pt x="3774" y="2983"/>
                  </a:lnTo>
                  <a:lnTo>
                    <a:pt x="3730" y="2971"/>
                  </a:lnTo>
                  <a:lnTo>
                    <a:pt x="3684" y="2956"/>
                  </a:lnTo>
                  <a:lnTo>
                    <a:pt x="3639" y="2940"/>
                  </a:lnTo>
                  <a:lnTo>
                    <a:pt x="3592" y="2922"/>
                  </a:lnTo>
                  <a:lnTo>
                    <a:pt x="3546" y="2903"/>
                  </a:lnTo>
                  <a:lnTo>
                    <a:pt x="3499" y="2880"/>
                  </a:lnTo>
                  <a:lnTo>
                    <a:pt x="3452" y="2856"/>
                  </a:lnTo>
                  <a:lnTo>
                    <a:pt x="3403" y="2830"/>
                  </a:lnTo>
                  <a:lnTo>
                    <a:pt x="3356" y="2801"/>
                  </a:lnTo>
                  <a:lnTo>
                    <a:pt x="3308" y="2770"/>
                  </a:lnTo>
                  <a:lnTo>
                    <a:pt x="3259" y="2738"/>
                  </a:lnTo>
                  <a:lnTo>
                    <a:pt x="3209" y="2703"/>
                  </a:lnTo>
                  <a:lnTo>
                    <a:pt x="3160" y="2664"/>
                  </a:lnTo>
                  <a:lnTo>
                    <a:pt x="3110" y="2623"/>
                  </a:lnTo>
                  <a:lnTo>
                    <a:pt x="3062" y="2580"/>
                  </a:lnTo>
                  <a:lnTo>
                    <a:pt x="3012" y="2535"/>
                  </a:lnTo>
                  <a:lnTo>
                    <a:pt x="2962" y="2485"/>
                  </a:lnTo>
                  <a:lnTo>
                    <a:pt x="2913" y="2433"/>
                  </a:lnTo>
                  <a:lnTo>
                    <a:pt x="2863" y="2378"/>
                  </a:lnTo>
                  <a:lnTo>
                    <a:pt x="2813" y="2321"/>
                  </a:lnTo>
                  <a:lnTo>
                    <a:pt x="2763" y="2260"/>
                  </a:lnTo>
                  <a:lnTo>
                    <a:pt x="2713" y="2197"/>
                  </a:lnTo>
                  <a:lnTo>
                    <a:pt x="2663" y="2129"/>
                  </a:lnTo>
                  <a:lnTo>
                    <a:pt x="2615" y="2058"/>
                  </a:lnTo>
                  <a:lnTo>
                    <a:pt x="2615" y="2058"/>
                  </a:lnTo>
                  <a:lnTo>
                    <a:pt x="2516" y="1918"/>
                  </a:lnTo>
                  <a:lnTo>
                    <a:pt x="2420" y="1784"/>
                  </a:lnTo>
                  <a:lnTo>
                    <a:pt x="2327" y="1656"/>
                  </a:lnTo>
                  <a:lnTo>
                    <a:pt x="2236" y="1535"/>
                  </a:lnTo>
                  <a:lnTo>
                    <a:pt x="2145" y="1419"/>
                  </a:lnTo>
                  <a:lnTo>
                    <a:pt x="2058" y="1309"/>
                  </a:lnTo>
                  <a:lnTo>
                    <a:pt x="1972" y="1206"/>
                  </a:lnTo>
                  <a:lnTo>
                    <a:pt x="1887" y="1107"/>
                  </a:lnTo>
                  <a:lnTo>
                    <a:pt x="1802" y="1014"/>
                  </a:lnTo>
                  <a:lnTo>
                    <a:pt x="1721" y="925"/>
                  </a:lnTo>
                  <a:lnTo>
                    <a:pt x="1640" y="842"/>
                  </a:lnTo>
                  <a:lnTo>
                    <a:pt x="1559" y="765"/>
                  </a:lnTo>
                  <a:lnTo>
                    <a:pt x="1480" y="692"/>
                  </a:lnTo>
                  <a:lnTo>
                    <a:pt x="1403" y="623"/>
                  </a:lnTo>
                  <a:lnTo>
                    <a:pt x="1325" y="560"/>
                  </a:lnTo>
                  <a:lnTo>
                    <a:pt x="1248" y="499"/>
                  </a:lnTo>
                  <a:lnTo>
                    <a:pt x="1172" y="444"/>
                  </a:lnTo>
                  <a:lnTo>
                    <a:pt x="1096" y="392"/>
                  </a:lnTo>
                  <a:lnTo>
                    <a:pt x="1019" y="343"/>
                  </a:lnTo>
                  <a:lnTo>
                    <a:pt x="944" y="300"/>
                  </a:lnTo>
                  <a:lnTo>
                    <a:pt x="868" y="260"/>
                  </a:lnTo>
                  <a:lnTo>
                    <a:pt x="792" y="222"/>
                  </a:lnTo>
                  <a:lnTo>
                    <a:pt x="715" y="188"/>
                  </a:lnTo>
                  <a:lnTo>
                    <a:pt x="639" y="158"/>
                  </a:lnTo>
                  <a:lnTo>
                    <a:pt x="563" y="129"/>
                  </a:lnTo>
                  <a:lnTo>
                    <a:pt x="485" y="103"/>
                  </a:lnTo>
                  <a:lnTo>
                    <a:pt x="406" y="80"/>
                  </a:lnTo>
                  <a:lnTo>
                    <a:pt x="327" y="61"/>
                  </a:lnTo>
                  <a:lnTo>
                    <a:pt x="247" y="42"/>
                  </a:lnTo>
                  <a:lnTo>
                    <a:pt x="165" y="25"/>
                  </a:lnTo>
                  <a:lnTo>
                    <a:pt x="84" y="11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26104" name="Freeform 56"/>
            <p:cNvSpPr>
              <a:spLocks/>
            </p:cNvSpPr>
            <p:nvPr/>
          </p:nvSpPr>
          <p:spPr bwMode="auto">
            <a:xfrm>
              <a:off x="284" y="611"/>
              <a:ext cx="4856" cy="1481"/>
            </a:xfrm>
            <a:custGeom>
              <a:avLst/>
              <a:gdLst/>
              <a:ahLst/>
              <a:cxnLst>
                <a:cxn ang="0">
                  <a:pos x="4856" y="2763"/>
                </a:cxn>
                <a:cxn ang="0">
                  <a:pos x="4805" y="2793"/>
                </a:cxn>
                <a:cxn ang="0">
                  <a:pos x="4745" y="2824"/>
                </a:cxn>
                <a:cxn ang="0">
                  <a:pos x="4662" y="2860"/>
                </a:cxn>
                <a:cxn ang="0">
                  <a:pos x="4561" y="2897"/>
                </a:cxn>
                <a:cxn ang="0">
                  <a:pos x="4441" y="2927"/>
                </a:cxn>
                <a:cxn ang="0">
                  <a:pos x="4305" y="2952"/>
                </a:cxn>
                <a:cxn ang="0">
                  <a:pos x="4232" y="2958"/>
                </a:cxn>
                <a:cxn ang="0">
                  <a:pos x="4155" y="2961"/>
                </a:cxn>
                <a:cxn ang="0">
                  <a:pos x="4076" y="2960"/>
                </a:cxn>
                <a:cxn ang="0">
                  <a:pos x="3993" y="2953"/>
                </a:cxn>
                <a:cxn ang="0">
                  <a:pos x="3907" y="2940"/>
                </a:cxn>
                <a:cxn ang="0">
                  <a:pos x="3819" y="2923"/>
                </a:cxn>
                <a:cxn ang="0">
                  <a:pos x="3729" y="2897"/>
                </a:cxn>
                <a:cxn ang="0">
                  <a:pos x="3636" y="2864"/>
                </a:cxn>
                <a:cxn ang="0">
                  <a:pos x="3541" y="2824"/>
                </a:cxn>
                <a:cxn ang="0">
                  <a:pos x="3446" y="2776"/>
                </a:cxn>
                <a:cxn ang="0">
                  <a:pos x="3348" y="2719"/>
                </a:cxn>
                <a:cxn ang="0">
                  <a:pos x="3250" y="2651"/>
                </a:cxn>
                <a:cxn ang="0">
                  <a:pos x="3150" y="2574"/>
                </a:cxn>
                <a:cxn ang="0">
                  <a:pos x="3050" y="2487"/>
                </a:cxn>
                <a:cxn ang="0">
                  <a:pos x="2949" y="2388"/>
                </a:cxn>
                <a:cxn ang="0">
                  <a:pos x="2847" y="2277"/>
                </a:cxn>
                <a:cxn ang="0">
                  <a:pos x="2746" y="2154"/>
                </a:cxn>
                <a:cxn ang="0">
                  <a:pos x="2645" y="2018"/>
                </a:cxn>
                <a:cxn ang="0">
                  <a:pos x="2545" y="1878"/>
                </a:cxn>
                <a:cxn ang="0">
                  <a:pos x="2352" y="1618"/>
                </a:cxn>
                <a:cxn ang="0">
                  <a:pos x="2167" y="1384"/>
                </a:cxn>
                <a:cxn ang="0">
                  <a:pos x="1989" y="1172"/>
                </a:cxn>
                <a:cxn ang="0">
                  <a:pos x="1818" y="983"/>
                </a:cxn>
                <a:cxn ang="0">
                  <a:pos x="1652" y="815"/>
                </a:cxn>
                <a:cxn ang="0">
                  <a:pos x="1491" y="667"/>
                </a:cxn>
                <a:cxn ang="0">
                  <a:pos x="1334" y="536"/>
                </a:cxn>
                <a:cxn ang="0">
                  <a:pos x="1178" y="423"/>
                </a:cxn>
                <a:cxn ang="0">
                  <a:pos x="1024" y="326"/>
                </a:cxn>
                <a:cxn ang="0">
                  <a:pos x="872" y="245"/>
                </a:cxn>
                <a:cxn ang="0">
                  <a:pos x="719" y="176"/>
                </a:cxn>
                <a:cxn ang="0">
                  <a:pos x="565" y="119"/>
                </a:cxn>
                <a:cxn ang="0">
                  <a:pos x="408" y="74"/>
                </a:cxn>
                <a:cxn ang="0">
                  <a:pos x="248" y="39"/>
                </a:cxn>
                <a:cxn ang="0">
                  <a:pos x="83" y="11"/>
                </a:cxn>
              </a:cxnLst>
              <a:rect l="0" t="0" r="r" b="b"/>
              <a:pathLst>
                <a:path w="4856" h="2961">
                  <a:moveTo>
                    <a:pt x="4856" y="2763"/>
                  </a:moveTo>
                  <a:lnTo>
                    <a:pt x="4856" y="2763"/>
                  </a:lnTo>
                  <a:lnTo>
                    <a:pt x="4844" y="2771"/>
                  </a:lnTo>
                  <a:lnTo>
                    <a:pt x="4805" y="2793"/>
                  </a:lnTo>
                  <a:lnTo>
                    <a:pt x="4777" y="2808"/>
                  </a:lnTo>
                  <a:lnTo>
                    <a:pt x="4745" y="2824"/>
                  </a:lnTo>
                  <a:lnTo>
                    <a:pt x="4706" y="2842"/>
                  </a:lnTo>
                  <a:lnTo>
                    <a:pt x="4662" y="2860"/>
                  </a:lnTo>
                  <a:lnTo>
                    <a:pt x="4613" y="2879"/>
                  </a:lnTo>
                  <a:lnTo>
                    <a:pt x="4561" y="2897"/>
                  </a:lnTo>
                  <a:lnTo>
                    <a:pt x="4504" y="2913"/>
                  </a:lnTo>
                  <a:lnTo>
                    <a:pt x="4441" y="2927"/>
                  </a:lnTo>
                  <a:lnTo>
                    <a:pt x="4375" y="2940"/>
                  </a:lnTo>
                  <a:lnTo>
                    <a:pt x="4305" y="2952"/>
                  </a:lnTo>
                  <a:lnTo>
                    <a:pt x="4269" y="2955"/>
                  </a:lnTo>
                  <a:lnTo>
                    <a:pt x="4232" y="2958"/>
                  </a:lnTo>
                  <a:lnTo>
                    <a:pt x="4194" y="2960"/>
                  </a:lnTo>
                  <a:lnTo>
                    <a:pt x="4155" y="2961"/>
                  </a:lnTo>
                  <a:lnTo>
                    <a:pt x="4116" y="2961"/>
                  </a:lnTo>
                  <a:lnTo>
                    <a:pt x="4076" y="2960"/>
                  </a:lnTo>
                  <a:lnTo>
                    <a:pt x="4034" y="2956"/>
                  </a:lnTo>
                  <a:lnTo>
                    <a:pt x="3993" y="2953"/>
                  </a:lnTo>
                  <a:lnTo>
                    <a:pt x="3950" y="2947"/>
                  </a:lnTo>
                  <a:lnTo>
                    <a:pt x="3907" y="2940"/>
                  </a:lnTo>
                  <a:lnTo>
                    <a:pt x="3864" y="2932"/>
                  </a:lnTo>
                  <a:lnTo>
                    <a:pt x="3819" y="2923"/>
                  </a:lnTo>
                  <a:lnTo>
                    <a:pt x="3773" y="2911"/>
                  </a:lnTo>
                  <a:lnTo>
                    <a:pt x="3729" y="2897"/>
                  </a:lnTo>
                  <a:lnTo>
                    <a:pt x="3683" y="2882"/>
                  </a:lnTo>
                  <a:lnTo>
                    <a:pt x="3636" y="2864"/>
                  </a:lnTo>
                  <a:lnTo>
                    <a:pt x="3589" y="2845"/>
                  </a:lnTo>
                  <a:lnTo>
                    <a:pt x="3541" y="2824"/>
                  </a:lnTo>
                  <a:lnTo>
                    <a:pt x="3494" y="2801"/>
                  </a:lnTo>
                  <a:lnTo>
                    <a:pt x="3446" y="2776"/>
                  </a:lnTo>
                  <a:lnTo>
                    <a:pt x="3397" y="2748"/>
                  </a:lnTo>
                  <a:lnTo>
                    <a:pt x="3348" y="2719"/>
                  </a:lnTo>
                  <a:lnTo>
                    <a:pt x="3299" y="2687"/>
                  </a:lnTo>
                  <a:lnTo>
                    <a:pt x="3250" y="2651"/>
                  </a:lnTo>
                  <a:lnTo>
                    <a:pt x="3200" y="2614"/>
                  </a:lnTo>
                  <a:lnTo>
                    <a:pt x="3150" y="2574"/>
                  </a:lnTo>
                  <a:lnTo>
                    <a:pt x="3100" y="2532"/>
                  </a:lnTo>
                  <a:lnTo>
                    <a:pt x="3050" y="2487"/>
                  </a:lnTo>
                  <a:lnTo>
                    <a:pt x="3000" y="2438"/>
                  </a:lnTo>
                  <a:lnTo>
                    <a:pt x="2949" y="2388"/>
                  </a:lnTo>
                  <a:lnTo>
                    <a:pt x="2899" y="2333"/>
                  </a:lnTo>
                  <a:lnTo>
                    <a:pt x="2847" y="2277"/>
                  </a:lnTo>
                  <a:lnTo>
                    <a:pt x="2797" y="2217"/>
                  </a:lnTo>
                  <a:lnTo>
                    <a:pt x="2746" y="2154"/>
                  </a:lnTo>
                  <a:lnTo>
                    <a:pt x="2696" y="2088"/>
                  </a:lnTo>
                  <a:lnTo>
                    <a:pt x="2645" y="2018"/>
                  </a:lnTo>
                  <a:lnTo>
                    <a:pt x="2645" y="2018"/>
                  </a:lnTo>
                  <a:lnTo>
                    <a:pt x="2545" y="1878"/>
                  </a:lnTo>
                  <a:lnTo>
                    <a:pt x="2447" y="1745"/>
                  </a:lnTo>
                  <a:lnTo>
                    <a:pt x="2352" y="1618"/>
                  </a:lnTo>
                  <a:lnTo>
                    <a:pt x="2259" y="1498"/>
                  </a:lnTo>
                  <a:lnTo>
                    <a:pt x="2167" y="1384"/>
                  </a:lnTo>
                  <a:lnTo>
                    <a:pt x="2077" y="1276"/>
                  </a:lnTo>
                  <a:lnTo>
                    <a:pt x="1989" y="1172"/>
                  </a:lnTo>
                  <a:lnTo>
                    <a:pt x="1903" y="1075"/>
                  </a:lnTo>
                  <a:lnTo>
                    <a:pt x="1818" y="983"/>
                  </a:lnTo>
                  <a:lnTo>
                    <a:pt x="1735" y="896"/>
                  </a:lnTo>
                  <a:lnTo>
                    <a:pt x="1652" y="815"/>
                  </a:lnTo>
                  <a:lnTo>
                    <a:pt x="1571" y="738"/>
                  </a:lnTo>
                  <a:lnTo>
                    <a:pt x="1491" y="667"/>
                  </a:lnTo>
                  <a:lnTo>
                    <a:pt x="1412" y="599"/>
                  </a:lnTo>
                  <a:lnTo>
                    <a:pt x="1334" y="536"/>
                  </a:lnTo>
                  <a:lnTo>
                    <a:pt x="1256" y="478"/>
                  </a:lnTo>
                  <a:lnTo>
                    <a:pt x="1178" y="423"/>
                  </a:lnTo>
                  <a:lnTo>
                    <a:pt x="1102" y="373"/>
                  </a:lnTo>
                  <a:lnTo>
                    <a:pt x="1024" y="326"/>
                  </a:lnTo>
                  <a:lnTo>
                    <a:pt x="948" y="284"/>
                  </a:lnTo>
                  <a:lnTo>
                    <a:pt x="872" y="245"/>
                  </a:lnTo>
                  <a:lnTo>
                    <a:pt x="795" y="208"/>
                  </a:lnTo>
                  <a:lnTo>
                    <a:pt x="719" y="176"/>
                  </a:lnTo>
                  <a:lnTo>
                    <a:pt x="641" y="147"/>
                  </a:lnTo>
                  <a:lnTo>
                    <a:pt x="565" y="119"/>
                  </a:lnTo>
                  <a:lnTo>
                    <a:pt x="486" y="95"/>
                  </a:lnTo>
                  <a:lnTo>
                    <a:pt x="408" y="74"/>
                  </a:lnTo>
                  <a:lnTo>
                    <a:pt x="327" y="55"/>
                  </a:lnTo>
                  <a:lnTo>
                    <a:pt x="248" y="39"/>
                  </a:lnTo>
                  <a:lnTo>
                    <a:pt x="166" y="24"/>
                  </a:lnTo>
                  <a:lnTo>
                    <a:pt x="83" y="11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26105" name="Freeform 57"/>
            <p:cNvSpPr>
              <a:spLocks/>
            </p:cNvSpPr>
            <p:nvPr/>
          </p:nvSpPr>
          <p:spPr bwMode="auto">
            <a:xfrm>
              <a:off x="293" y="633"/>
              <a:ext cx="4897" cy="1445"/>
            </a:xfrm>
            <a:custGeom>
              <a:avLst/>
              <a:gdLst/>
              <a:ahLst/>
              <a:cxnLst>
                <a:cxn ang="0">
                  <a:pos x="4897" y="2675"/>
                </a:cxn>
                <a:cxn ang="0">
                  <a:pos x="4847" y="2707"/>
                </a:cxn>
                <a:cxn ang="0">
                  <a:pos x="4788" y="2740"/>
                </a:cxn>
                <a:cxn ang="0">
                  <a:pos x="4706" y="2777"/>
                </a:cxn>
                <a:cxn ang="0">
                  <a:pos x="4604" y="2816"/>
                </a:cxn>
                <a:cxn ang="0">
                  <a:pos x="4485" y="2849"/>
                </a:cxn>
                <a:cxn ang="0">
                  <a:pos x="4350" y="2875"/>
                </a:cxn>
                <a:cxn ang="0">
                  <a:pos x="4277" y="2885"/>
                </a:cxn>
                <a:cxn ang="0">
                  <a:pos x="4200" y="2888"/>
                </a:cxn>
                <a:cxn ang="0">
                  <a:pos x="4120" y="2888"/>
                </a:cxn>
                <a:cxn ang="0">
                  <a:pos x="4036" y="2883"/>
                </a:cxn>
                <a:cxn ang="0">
                  <a:pos x="3952" y="2874"/>
                </a:cxn>
                <a:cxn ang="0">
                  <a:pos x="3863" y="2858"/>
                </a:cxn>
                <a:cxn ang="0">
                  <a:pos x="3773" y="2833"/>
                </a:cxn>
                <a:cxn ang="0">
                  <a:pos x="3680" y="2803"/>
                </a:cxn>
                <a:cxn ang="0">
                  <a:pos x="3584" y="2764"/>
                </a:cxn>
                <a:cxn ang="0">
                  <a:pos x="3488" y="2717"/>
                </a:cxn>
                <a:cxn ang="0">
                  <a:pos x="3389" y="2662"/>
                </a:cxn>
                <a:cxn ang="0">
                  <a:pos x="3290" y="2596"/>
                </a:cxn>
                <a:cxn ang="0">
                  <a:pos x="3190" y="2522"/>
                </a:cxn>
                <a:cxn ang="0">
                  <a:pos x="3087" y="2434"/>
                </a:cxn>
                <a:cxn ang="0">
                  <a:pos x="2985" y="2338"/>
                </a:cxn>
                <a:cxn ang="0">
                  <a:pos x="2881" y="2228"/>
                </a:cxn>
                <a:cxn ang="0">
                  <a:pos x="2779" y="2107"/>
                </a:cxn>
                <a:cxn ang="0">
                  <a:pos x="2676" y="1971"/>
                </a:cxn>
                <a:cxn ang="0">
                  <a:pos x="2573" y="1834"/>
                </a:cxn>
                <a:cxn ang="0">
                  <a:pos x="2376" y="1577"/>
                </a:cxn>
                <a:cxn ang="0">
                  <a:pos x="2188" y="1345"/>
                </a:cxn>
                <a:cxn ang="0">
                  <a:pos x="2007" y="1136"/>
                </a:cxn>
                <a:cxn ang="0">
                  <a:pos x="1833" y="949"/>
                </a:cxn>
                <a:cxn ang="0">
                  <a:pos x="1665" y="783"/>
                </a:cxn>
                <a:cxn ang="0">
                  <a:pos x="1501" y="637"/>
                </a:cxn>
                <a:cxn ang="0">
                  <a:pos x="1342" y="510"/>
                </a:cxn>
                <a:cxn ang="0">
                  <a:pos x="1185" y="400"/>
                </a:cxn>
                <a:cxn ang="0">
                  <a:pos x="1031" y="306"/>
                </a:cxn>
                <a:cxn ang="0">
                  <a:pos x="876" y="226"/>
                </a:cxn>
                <a:cxn ang="0">
                  <a:pos x="722" y="161"/>
                </a:cxn>
                <a:cxn ang="0">
                  <a:pos x="567" y="106"/>
                </a:cxn>
                <a:cxn ang="0">
                  <a:pos x="409" y="64"/>
                </a:cxn>
                <a:cxn ang="0">
                  <a:pos x="249" y="32"/>
                </a:cxn>
                <a:cxn ang="0">
                  <a:pos x="84" y="8"/>
                </a:cxn>
              </a:cxnLst>
              <a:rect l="0" t="0" r="r" b="b"/>
              <a:pathLst>
                <a:path w="4897" h="2890">
                  <a:moveTo>
                    <a:pt x="4897" y="2675"/>
                  </a:moveTo>
                  <a:lnTo>
                    <a:pt x="4897" y="2675"/>
                  </a:lnTo>
                  <a:lnTo>
                    <a:pt x="4885" y="2683"/>
                  </a:lnTo>
                  <a:lnTo>
                    <a:pt x="4847" y="2707"/>
                  </a:lnTo>
                  <a:lnTo>
                    <a:pt x="4820" y="2722"/>
                  </a:lnTo>
                  <a:lnTo>
                    <a:pt x="4788" y="2740"/>
                  </a:lnTo>
                  <a:lnTo>
                    <a:pt x="4749" y="2757"/>
                  </a:lnTo>
                  <a:lnTo>
                    <a:pt x="4706" y="2777"/>
                  </a:lnTo>
                  <a:lnTo>
                    <a:pt x="4657" y="2796"/>
                  </a:lnTo>
                  <a:lnTo>
                    <a:pt x="4604" y="2816"/>
                  </a:lnTo>
                  <a:lnTo>
                    <a:pt x="4547" y="2833"/>
                  </a:lnTo>
                  <a:lnTo>
                    <a:pt x="4485" y="2849"/>
                  </a:lnTo>
                  <a:lnTo>
                    <a:pt x="4420" y="2864"/>
                  </a:lnTo>
                  <a:lnTo>
                    <a:pt x="4350" y="2875"/>
                  </a:lnTo>
                  <a:lnTo>
                    <a:pt x="4314" y="2880"/>
                  </a:lnTo>
                  <a:lnTo>
                    <a:pt x="4277" y="2885"/>
                  </a:lnTo>
                  <a:lnTo>
                    <a:pt x="4239" y="2887"/>
                  </a:lnTo>
                  <a:lnTo>
                    <a:pt x="4200" y="2888"/>
                  </a:lnTo>
                  <a:lnTo>
                    <a:pt x="4160" y="2890"/>
                  </a:lnTo>
                  <a:lnTo>
                    <a:pt x="4120" y="2888"/>
                  </a:lnTo>
                  <a:lnTo>
                    <a:pt x="4078" y="2887"/>
                  </a:lnTo>
                  <a:lnTo>
                    <a:pt x="4036" y="2883"/>
                  </a:lnTo>
                  <a:lnTo>
                    <a:pt x="3995" y="2880"/>
                  </a:lnTo>
                  <a:lnTo>
                    <a:pt x="3952" y="2874"/>
                  </a:lnTo>
                  <a:lnTo>
                    <a:pt x="3907" y="2866"/>
                  </a:lnTo>
                  <a:lnTo>
                    <a:pt x="3863" y="2858"/>
                  </a:lnTo>
                  <a:lnTo>
                    <a:pt x="3818" y="2846"/>
                  </a:lnTo>
                  <a:lnTo>
                    <a:pt x="3773" y="2833"/>
                  </a:lnTo>
                  <a:lnTo>
                    <a:pt x="3725" y="2819"/>
                  </a:lnTo>
                  <a:lnTo>
                    <a:pt x="3680" y="2803"/>
                  </a:lnTo>
                  <a:lnTo>
                    <a:pt x="3632" y="2785"/>
                  </a:lnTo>
                  <a:lnTo>
                    <a:pt x="3584" y="2764"/>
                  </a:lnTo>
                  <a:lnTo>
                    <a:pt x="3537" y="2743"/>
                  </a:lnTo>
                  <a:lnTo>
                    <a:pt x="3488" y="2717"/>
                  </a:lnTo>
                  <a:lnTo>
                    <a:pt x="3438" y="2691"/>
                  </a:lnTo>
                  <a:lnTo>
                    <a:pt x="3389" y="2662"/>
                  </a:lnTo>
                  <a:lnTo>
                    <a:pt x="3339" y="2630"/>
                  </a:lnTo>
                  <a:lnTo>
                    <a:pt x="3290" y="2596"/>
                  </a:lnTo>
                  <a:lnTo>
                    <a:pt x="3240" y="2560"/>
                  </a:lnTo>
                  <a:lnTo>
                    <a:pt x="3190" y="2522"/>
                  </a:lnTo>
                  <a:lnTo>
                    <a:pt x="3138" y="2480"/>
                  </a:lnTo>
                  <a:lnTo>
                    <a:pt x="3087" y="2434"/>
                  </a:lnTo>
                  <a:lnTo>
                    <a:pt x="3037" y="2388"/>
                  </a:lnTo>
                  <a:lnTo>
                    <a:pt x="2985" y="2338"/>
                  </a:lnTo>
                  <a:lnTo>
                    <a:pt x="2934" y="2284"/>
                  </a:lnTo>
                  <a:lnTo>
                    <a:pt x="2881" y="2228"/>
                  </a:lnTo>
                  <a:lnTo>
                    <a:pt x="2830" y="2168"/>
                  </a:lnTo>
                  <a:lnTo>
                    <a:pt x="2779" y="2107"/>
                  </a:lnTo>
                  <a:lnTo>
                    <a:pt x="2727" y="2040"/>
                  </a:lnTo>
                  <a:lnTo>
                    <a:pt x="2676" y="1971"/>
                  </a:lnTo>
                  <a:lnTo>
                    <a:pt x="2676" y="1971"/>
                  </a:lnTo>
                  <a:lnTo>
                    <a:pt x="2573" y="1834"/>
                  </a:lnTo>
                  <a:lnTo>
                    <a:pt x="2473" y="1701"/>
                  </a:lnTo>
                  <a:lnTo>
                    <a:pt x="2376" y="1577"/>
                  </a:lnTo>
                  <a:lnTo>
                    <a:pt x="2282" y="1458"/>
                  </a:lnTo>
                  <a:lnTo>
                    <a:pt x="2188" y="1345"/>
                  </a:lnTo>
                  <a:lnTo>
                    <a:pt x="2097" y="1238"/>
                  </a:lnTo>
                  <a:lnTo>
                    <a:pt x="2007" y="1136"/>
                  </a:lnTo>
                  <a:lnTo>
                    <a:pt x="1919" y="1039"/>
                  </a:lnTo>
                  <a:lnTo>
                    <a:pt x="1833" y="949"/>
                  </a:lnTo>
                  <a:lnTo>
                    <a:pt x="1748" y="863"/>
                  </a:lnTo>
                  <a:lnTo>
                    <a:pt x="1665" y="783"/>
                  </a:lnTo>
                  <a:lnTo>
                    <a:pt x="1583" y="708"/>
                  </a:lnTo>
                  <a:lnTo>
                    <a:pt x="1501" y="637"/>
                  </a:lnTo>
                  <a:lnTo>
                    <a:pt x="1421" y="571"/>
                  </a:lnTo>
                  <a:lnTo>
                    <a:pt x="1342" y="510"/>
                  </a:lnTo>
                  <a:lnTo>
                    <a:pt x="1264" y="453"/>
                  </a:lnTo>
                  <a:lnTo>
                    <a:pt x="1185" y="400"/>
                  </a:lnTo>
                  <a:lnTo>
                    <a:pt x="1107" y="352"/>
                  </a:lnTo>
                  <a:lnTo>
                    <a:pt x="1031" y="306"/>
                  </a:lnTo>
                  <a:lnTo>
                    <a:pt x="953" y="264"/>
                  </a:lnTo>
                  <a:lnTo>
                    <a:pt x="876" y="226"/>
                  </a:lnTo>
                  <a:lnTo>
                    <a:pt x="799" y="192"/>
                  </a:lnTo>
                  <a:lnTo>
                    <a:pt x="722" y="161"/>
                  </a:lnTo>
                  <a:lnTo>
                    <a:pt x="645" y="132"/>
                  </a:lnTo>
                  <a:lnTo>
                    <a:pt x="567" y="106"/>
                  </a:lnTo>
                  <a:lnTo>
                    <a:pt x="488" y="85"/>
                  </a:lnTo>
                  <a:lnTo>
                    <a:pt x="409" y="64"/>
                  </a:lnTo>
                  <a:lnTo>
                    <a:pt x="329" y="46"/>
                  </a:lnTo>
                  <a:lnTo>
                    <a:pt x="249" y="32"/>
                  </a:lnTo>
                  <a:lnTo>
                    <a:pt x="167" y="19"/>
                  </a:lnTo>
                  <a:lnTo>
                    <a:pt x="84" y="8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26106" name="Freeform 58"/>
            <p:cNvSpPr>
              <a:spLocks/>
            </p:cNvSpPr>
            <p:nvPr/>
          </p:nvSpPr>
          <p:spPr bwMode="auto">
            <a:xfrm>
              <a:off x="303" y="654"/>
              <a:ext cx="4937" cy="1411"/>
            </a:xfrm>
            <a:custGeom>
              <a:avLst/>
              <a:gdLst/>
              <a:ahLst/>
              <a:cxnLst>
                <a:cxn ang="0">
                  <a:pos x="4937" y="2589"/>
                </a:cxn>
                <a:cxn ang="0">
                  <a:pos x="4887" y="2622"/>
                </a:cxn>
                <a:cxn ang="0">
                  <a:pos x="4828" y="2656"/>
                </a:cxn>
                <a:cxn ang="0">
                  <a:pos x="4747" y="2696"/>
                </a:cxn>
                <a:cxn ang="0">
                  <a:pos x="4646" y="2736"/>
                </a:cxn>
                <a:cxn ang="0">
                  <a:pos x="4528" y="2774"/>
                </a:cxn>
                <a:cxn ang="0">
                  <a:pos x="4393" y="2803"/>
                </a:cxn>
                <a:cxn ang="0">
                  <a:pos x="4319" y="2812"/>
                </a:cxn>
                <a:cxn ang="0">
                  <a:pos x="4243" y="2819"/>
                </a:cxn>
                <a:cxn ang="0">
                  <a:pos x="4163" y="2820"/>
                </a:cxn>
                <a:cxn ang="0">
                  <a:pos x="4081" y="2817"/>
                </a:cxn>
                <a:cxn ang="0">
                  <a:pos x="3995" y="2807"/>
                </a:cxn>
                <a:cxn ang="0">
                  <a:pos x="3906" y="2793"/>
                </a:cxn>
                <a:cxn ang="0">
                  <a:pos x="3814" y="2772"/>
                </a:cxn>
                <a:cxn ang="0">
                  <a:pos x="3721" y="2743"/>
                </a:cxn>
                <a:cxn ang="0">
                  <a:pos x="3625" y="2706"/>
                </a:cxn>
                <a:cxn ang="0">
                  <a:pos x="3528" y="2661"/>
                </a:cxn>
                <a:cxn ang="0">
                  <a:pos x="3429" y="2607"/>
                </a:cxn>
                <a:cxn ang="0">
                  <a:pos x="3328" y="2543"/>
                </a:cxn>
                <a:cxn ang="0">
                  <a:pos x="3227" y="2470"/>
                </a:cxn>
                <a:cxn ang="0">
                  <a:pos x="3124" y="2384"/>
                </a:cxn>
                <a:cxn ang="0">
                  <a:pos x="3020" y="2289"/>
                </a:cxn>
                <a:cxn ang="0">
                  <a:pos x="2916" y="2181"/>
                </a:cxn>
                <a:cxn ang="0">
                  <a:pos x="2810" y="2061"/>
                </a:cxn>
                <a:cxn ang="0">
                  <a:pos x="2705" y="1927"/>
                </a:cxn>
                <a:cxn ang="0">
                  <a:pos x="2601" y="1792"/>
                </a:cxn>
                <a:cxn ang="0">
                  <a:pos x="2399" y="1537"/>
                </a:cxn>
                <a:cxn ang="0">
                  <a:pos x="2208" y="1307"/>
                </a:cxn>
                <a:cxn ang="0">
                  <a:pos x="2024" y="1101"/>
                </a:cxn>
                <a:cxn ang="0">
                  <a:pos x="1847" y="917"/>
                </a:cxn>
                <a:cxn ang="0">
                  <a:pos x="1677" y="754"/>
                </a:cxn>
                <a:cxn ang="0">
                  <a:pos x="1511" y="611"/>
                </a:cxn>
                <a:cxn ang="0">
                  <a:pos x="1350" y="486"/>
                </a:cxn>
                <a:cxn ang="0">
                  <a:pos x="1191" y="379"/>
                </a:cxn>
                <a:cxn ang="0">
                  <a:pos x="1034" y="287"/>
                </a:cxn>
                <a:cxn ang="0">
                  <a:pos x="879" y="211"/>
                </a:cxn>
                <a:cxn ang="0">
                  <a:pos x="723" y="148"/>
                </a:cxn>
                <a:cxn ang="0">
                  <a:pos x="568" y="96"/>
                </a:cxn>
                <a:cxn ang="0">
                  <a:pos x="410" y="58"/>
                </a:cxn>
                <a:cxn ang="0">
                  <a:pos x="249" y="27"/>
                </a:cxn>
                <a:cxn ang="0">
                  <a:pos x="85" y="8"/>
                </a:cxn>
              </a:cxnLst>
              <a:rect l="0" t="0" r="r" b="b"/>
              <a:pathLst>
                <a:path w="4937" h="2820">
                  <a:moveTo>
                    <a:pt x="4937" y="2589"/>
                  </a:moveTo>
                  <a:lnTo>
                    <a:pt x="4937" y="2589"/>
                  </a:lnTo>
                  <a:lnTo>
                    <a:pt x="4925" y="2599"/>
                  </a:lnTo>
                  <a:lnTo>
                    <a:pt x="4887" y="2622"/>
                  </a:lnTo>
                  <a:lnTo>
                    <a:pt x="4861" y="2638"/>
                  </a:lnTo>
                  <a:lnTo>
                    <a:pt x="4828" y="2656"/>
                  </a:lnTo>
                  <a:lnTo>
                    <a:pt x="4790" y="2675"/>
                  </a:lnTo>
                  <a:lnTo>
                    <a:pt x="4747" y="2696"/>
                  </a:lnTo>
                  <a:lnTo>
                    <a:pt x="4698" y="2717"/>
                  </a:lnTo>
                  <a:lnTo>
                    <a:pt x="4646" y="2736"/>
                  </a:lnTo>
                  <a:lnTo>
                    <a:pt x="4589" y="2756"/>
                  </a:lnTo>
                  <a:lnTo>
                    <a:pt x="4528" y="2774"/>
                  </a:lnTo>
                  <a:lnTo>
                    <a:pt x="4462" y="2790"/>
                  </a:lnTo>
                  <a:lnTo>
                    <a:pt x="4393" y="2803"/>
                  </a:lnTo>
                  <a:lnTo>
                    <a:pt x="4357" y="2807"/>
                  </a:lnTo>
                  <a:lnTo>
                    <a:pt x="4319" y="2812"/>
                  </a:lnTo>
                  <a:lnTo>
                    <a:pt x="4282" y="2816"/>
                  </a:lnTo>
                  <a:lnTo>
                    <a:pt x="4243" y="2819"/>
                  </a:lnTo>
                  <a:lnTo>
                    <a:pt x="4203" y="2820"/>
                  </a:lnTo>
                  <a:lnTo>
                    <a:pt x="4163" y="2820"/>
                  </a:lnTo>
                  <a:lnTo>
                    <a:pt x="4122" y="2819"/>
                  </a:lnTo>
                  <a:lnTo>
                    <a:pt x="4081" y="2817"/>
                  </a:lnTo>
                  <a:lnTo>
                    <a:pt x="4038" y="2812"/>
                  </a:lnTo>
                  <a:lnTo>
                    <a:pt x="3995" y="2807"/>
                  </a:lnTo>
                  <a:lnTo>
                    <a:pt x="3950" y="2801"/>
                  </a:lnTo>
                  <a:lnTo>
                    <a:pt x="3906" y="2793"/>
                  </a:lnTo>
                  <a:lnTo>
                    <a:pt x="3860" y="2783"/>
                  </a:lnTo>
                  <a:lnTo>
                    <a:pt x="3814" y="2772"/>
                  </a:lnTo>
                  <a:lnTo>
                    <a:pt x="3768" y="2757"/>
                  </a:lnTo>
                  <a:lnTo>
                    <a:pt x="3721" y="2743"/>
                  </a:lnTo>
                  <a:lnTo>
                    <a:pt x="3674" y="2725"/>
                  </a:lnTo>
                  <a:lnTo>
                    <a:pt x="3625" y="2706"/>
                  </a:lnTo>
                  <a:lnTo>
                    <a:pt x="3577" y="2685"/>
                  </a:lnTo>
                  <a:lnTo>
                    <a:pt x="3528" y="2661"/>
                  </a:lnTo>
                  <a:lnTo>
                    <a:pt x="3479" y="2635"/>
                  </a:lnTo>
                  <a:lnTo>
                    <a:pt x="3429" y="2607"/>
                  </a:lnTo>
                  <a:lnTo>
                    <a:pt x="3379" y="2577"/>
                  </a:lnTo>
                  <a:lnTo>
                    <a:pt x="3328" y="2543"/>
                  </a:lnTo>
                  <a:lnTo>
                    <a:pt x="3278" y="2507"/>
                  </a:lnTo>
                  <a:lnTo>
                    <a:pt x="3227" y="2470"/>
                  </a:lnTo>
                  <a:lnTo>
                    <a:pt x="3175" y="2428"/>
                  </a:lnTo>
                  <a:lnTo>
                    <a:pt x="3124" y="2384"/>
                  </a:lnTo>
                  <a:lnTo>
                    <a:pt x="3071" y="2338"/>
                  </a:lnTo>
                  <a:lnTo>
                    <a:pt x="3020" y="2289"/>
                  </a:lnTo>
                  <a:lnTo>
                    <a:pt x="2967" y="2236"/>
                  </a:lnTo>
                  <a:lnTo>
                    <a:pt x="2916" y="2181"/>
                  </a:lnTo>
                  <a:lnTo>
                    <a:pt x="2863" y="2123"/>
                  </a:lnTo>
                  <a:lnTo>
                    <a:pt x="2810" y="2061"/>
                  </a:lnTo>
                  <a:lnTo>
                    <a:pt x="2757" y="1995"/>
                  </a:lnTo>
                  <a:lnTo>
                    <a:pt x="2705" y="1927"/>
                  </a:lnTo>
                  <a:lnTo>
                    <a:pt x="2705" y="1927"/>
                  </a:lnTo>
                  <a:lnTo>
                    <a:pt x="2601" y="1792"/>
                  </a:lnTo>
                  <a:lnTo>
                    <a:pt x="2499" y="1661"/>
                  </a:lnTo>
                  <a:lnTo>
                    <a:pt x="2399" y="1537"/>
                  </a:lnTo>
                  <a:lnTo>
                    <a:pt x="2302" y="1419"/>
                  </a:lnTo>
                  <a:lnTo>
                    <a:pt x="2208" y="1307"/>
                  </a:lnTo>
                  <a:lnTo>
                    <a:pt x="2115" y="1201"/>
                  </a:lnTo>
                  <a:lnTo>
                    <a:pt x="2024" y="1101"/>
                  </a:lnTo>
                  <a:lnTo>
                    <a:pt x="1936" y="1007"/>
                  </a:lnTo>
                  <a:lnTo>
                    <a:pt x="1847" y="917"/>
                  </a:lnTo>
                  <a:lnTo>
                    <a:pt x="1761" y="833"/>
                  </a:lnTo>
                  <a:lnTo>
                    <a:pt x="1677" y="754"/>
                  </a:lnTo>
                  <a:lnTo>
                    <a:pt x="1593" y="681"/>
                  </a:lnTo>
                  <a:lnTo>
                    <a:pt x="1511" y="611"/>
                  </a:lnTo>
                  <a:lnTo>
                    <a:pt x="1430" y="547"/>
                  </a:lnTo>
                  <a:lnTo>
                    <a:pt x="1350" y="486"/>
                  </a:lnTo>
                  <a:lnTo>
                    <a:pt x="1270" y="431"/>
                  </a:lnTo>
                  <a:lnTo>
                    <a:pt x="1191" y="379"/>
                  </a:lnTo>
                  <a:lnTo>
                    <a:pt x="1112" y="331"/>
                  </a:lnTo>
                  <a:lnTo>
                    <a:pt x="1034" y="287"/>
                  </a:lnTo>
                  <a:lnTo>
                    <a:pt x="957" y="247"/>
                  </a:lnTo>
                  <a:lnTo>
                    <a:pt x="879" y="211"/>
                  </a:lnTo>
                  <a:lnTo>
                    <a:pt x="801" y="177"/>
                  </a:lnTo>
                  <a:lnTo>
                    <a:pt x="723" y="148"/>
                  </a:lnTo>
                  <a:lnTo>
                    <a:pt x="646" y="121"/>
                  </a:lnTo>
                  <a:lnTo>
                    <a:pt x="568" y="96"/>
                  </a:lnTo>
                  <a:lnTo>
                    <a:pt x="489" y="75"/>
                  </a:lnTo>
                  <a:lnTo>
                    <a:pt x="410" y="58"/>
                  </a:lnTo>
                  <a:lnTo>
                    <a:pt x="330" y="41"/>
                  </a:lnTo>
                  <a:lnTo>
                    <a:pt x="249" y="27"/>
                  </a:lnTo>
                  <a:lnTo>
                    <a:pt x="167" y="16"/>
                  </a:lnTo>
                  <a:lnTo>
                    <a:pt x="85" y="8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26107" name="Freeform 59"/>
            <p:cNvSpPr>
              <a:spLocks/>
            </p:cNvSpPr>
            <p:nvPr/>
          </p:nvSpPr>
          <p:spPr bwMode="auto">
            <a:xfrm>
              <a:off x="314" y="676"/>
              <a:ext cx="4975" cy="1375"/>
            </a:xfrm>
            <a:custGeom>
              <a:avLst/>
              <a:gdLst/>
              <a:ahLst/>
              <a:cxnLst>
                <a:cxn ang="0">
                  <a:pos x="4975" y="2501"/>
                </a:cxn>
                <a:cxn ang="0">
                  <a:pos x="4926" y="2537"/>
                </a:cxn>
                <a:cxn ang="0">
                  <a:pos x="4867" y="2571"/>
                </a:cxn>
                <a:cxn ang="0">
                  <a:pos x="4786" y="2613"/>
                </a:cxn>
                <a:cxn ang="0">
                  <a:pos x="4686" y="2656"/>
                </a:cxn>
                <a:cxn ang="0">
                  <a:pos x="4568" y="2695"/>
                </a:cxn>
                <a:cxn ang="0">
                  <a:pos x="4433" y="2727"/>
                </a:cxn>
                <a:cxn ang="0">
                  <a:pos x="4361" y="2739"/>
                </a:cxn>
                <a:cxn ang="0">
                  <a:pos x="4285" y="2747"/>
                </a:cxn>
                <a:cxn ang="0">
                  <a:pos x="4204" y="2750"/>
                </a:cxn>
                <a:cxn ang="0">
                  <a:pos x="4121" y="2748"/>
                </a:cxn>
                <a:cxn ang="0">
                  <a:pos x="4035" y="2740"/>
                </a:cxn>
                <a:cxn ang="0">
                  <a:pos x="3946" y="2727"/>
                </a:cxn>
                <a:cxn ang="0">
                  <a:pos x="3856" y="2708"/>
                </a:cxn>
                <a:cxn ang="0">
                  <a:pos x="3761" y="2680"/>
                </a:cxn>
                <a:cxn ang="0">
                  <a:pos x="3666" y="2645"/>
                </a:cxn>
                <a:cxn ang="0">
                  <a:pos x="3567" y="2603"/>
                </a:cxn>
                <a:cxn ang="0">
                  <a:pos x="3467" y="2550"/>
                </a:cxn>
                <a:cxn ang="0">
                  <a:pos x="3366" y="2488"/>
                </a:cxn>
                <a:cxn ang="0">
                  <a:pos x="3263" y="2416"/>
                </a:cxn>
                <a:cxn ang="0">
                  <a:pos x="3159" y="2333"/>
                </a:cxn>
                <a:cxn ang="0">
                  <a:pos x="3053" y="2240"/>
                </a:cxn>
                <a:cxn ang="0">
                  <a:pos x="2948" y="2133"/>
                </a:cxn>
                <a:cxn ang="0">
                  <a:pos x="2841" y="2014"/>
                </a:cxn>
                <a:cxn ang="0">
                  <a:pos x="2733" y="1883"/>
                </a:cxn>
                <a:cxn ang="0">
                  <a:pos x="2627" y="1747"/>
                </a:cxn>
                <a:cxn ang="0">
                  <a:pos x="2422" y="1495"/>
                </a:cxn>
                <a:cxn ang="0">
                  <a:pos x="2227" y="1269"/>
                </a:cxn>
                <a:cxn ang="0">
                  <a:pos x="2040" y="1066"/>
                </a:cxn>
                <a:cxn ang="0">
                  <a:pos x="1861" y="885"/>
                </a:cxn>
                <a:cxn ang="0">
                  <a:pos x="1687" y="723"/>
                </a:cxn>
                <a:cxn ang="0">
                  <a:pos x="1519" y="583"/>
                </a:cxn>
                <a:cxn ang="0">
                  <a:pos x="1357" y="462"/>
                </a:cxn>
                <a:cxn ang="0">
                  <a:pos x="1196" y="357"/>
                </a:cxn>
                <a:cxn ang="0">
                  <a:pos x="1039" y="268"/>
                </a:cxn>
                <a:cxn ang="0">
                  <a:pos x="882" y="194"/>
                </a:cxn>
                <a:cxn ang="0">
                  <a:pos x="726" y="134"/>
                </a:cxn>
                <a:cxn ang="0">
                  <a:pos x="569" y="86"/>
                </a:cxn>
                <a:cxn ang="0">
                  <a:pos x="410" y="50"/>
                </a:cxn>
                <a:cxn ang="0">
                  <a:pos x="249" y="23"/>
                </a:cxn>
                <a:cxn ang="0">
                  <a:pos x="83" y="5"/>
                </a:cxn>
              </a:cxnLst>
              <a:rect l="0" t="0" r="r" b="b"/>
              <a:pathLst>
                <a:path w="4975" h="2750">
                  <a:moveTo>
                    <a:pt x="4975" y="2501"/>
                  </a:moveTo>
                  <a:lnTo>
                    <a:pt x="4975" y="2501"/>
                  </a:lnTo>
                  <a:lnTo>
                    <a:pt x="4962" y="2511"/>
                  </a:lnTo>
                  <a:lnTo>
                    <a:pt x="4926" y="2537"/>
                  </a:lnTo>
                  <a:lnTo>
                    <a:pt x="4899" y="2553"/>
                  </a:lnTo>
                  <a:lnTo>
                    <a:pt x="4867" y="2571"/>
                  </a:lnTo>
                  <a:lnTo>
                    <a:pt x="4829" y="2592"/>
                  </a:lnTo>
                  <a:lnTo>
                    <a:pt x="4786" y="2613"/>
                  </a:lnTo>
                  <a:lnTo>
                    <a:pt x="4739" y="2635"/>
                  </a:lnTo>
                  <a:lnTo>
                    <a:pt x="4686" y="2656"/>
                  </a:lnTo>
                  <a:lnTo>
                    <a:pt x="4629" y="2676"/>
                  </a:lnTo>
                  <a:lnTo>
                    <a:pt x="4568" y="2695"/>
                  </a:lnTo>
                  <a:lnTo>
                    <a:pt x="4503" y="2713"/>
                  </a:lnTo>
                  <a:lnTo>
                    <a:pt x="4433" y="2727"/>
                  </a:lnTo>
                  <a:lnTo>
                    <a:pt x="4397" y="2734"/>
                  </a:lnTo>
                  <a:lnTo>
                    <a:pt x="4361" y="2739"/>
                  </a:lnTo>
                  <a:lnTo>
                    <a:pt x="4322" y="2743"/>
                  </a:lnTo>
                  <a:lnTo>
                    <a:pt x="4285" y="2747"/>
                  </a:lnTo>
                  <a:lnTo>
                    <a:pt x="4245" y="2748"/>
                  </a:lnTo>
                  <a:lnTo>
                    <a:pt x="4204" y="2750"/>
                  </a:lnTo>
                  <a:lnTo>
                    <a:pt x="4163" y="2750"/>
                  </a:lnTo>
                  <a:lnTo>
                    <a:pt x="4121" y="2748"/>
                  </a:lnTo>
                  <a:lnTo>
                    <a:pt x="4079" y="2745"/>
                  </a:lnTo>
                  <a:lnTo>
                    <a:pt x="4035" y="2740"/>
                  </a:lnTo>
                  <a:lnTo>
                    <a:pt x="3992" y="2735"/>
                  </a:lnTo>
                  <a:lnTo>
                    <a:pt x="3946" y="2727"/>
                  </a:lnTo>
                  <a:lnTo>
                    <a:pt x="3902" y="2719"/>
                  </a:lnTo>
                  <a:lnTo>
                    <a:pt x="3856" y="2708"/>
                  </a:lnTo>
                  <a:lnTo>
                    <a:pt x="3809" y="2695"/>
                  </a:lnTo>
                  <a:lnTo>
                    <a:pt x="3761" y="2680"/>
                  </a:lnTo>
                  <a:lnTo>
                    <a:pt x="3714" y="2664"/>
                  </a:lnTo>
                  <a:lnTo>
                    <a:pt x="3666" y="2645"/>
                  </a:lnTo>
                  <a:lnTo>
                    <a:pt x="3617" y="2626"/>
                  </a:lnTo>
                  <a:lnTo>
                    <a:pt x="3567" y="2603"/>
                  </a:lnTo>
                  <a:lnTo>
                    <a:pt x="3517" y="2577"/>
                  </a:lnTo>
                  <a:lnTo>
                    <a:pt x="3467" y="2550"/>
                  </a:lnTo>
                  <a:lnTo>
                    <a:pt x="3417" y="2521"/>
                  </a:lnTo>
                  <a:lnTo>
                    <a:pt x="3366" y="2488"/>
                  </a:lnTo>
                  <a:lnTo>
                    <a:pt x="3314" y="2453"/>
                  </a:lnTo>
                  <a:lnTo>
                    <a:pt x="3263" y="2416"/>
                  </a:lnTo>
                  <a:lnTo>
                    <a:pt x="3212" y="2375"/>
                  </a:lnTo>
                  <a:lnTo>
                    <a:pt x="3159" y="2333"/>
                  </a:lnTo>
                  <a:lnTo>
                    <a:pt x="3106" y="2288"/>
                  </a:lnTo>
                  <a:lnTo>
                    <a:pt x="3053" y="2240"/>
                  </a:lnTo>
                  <a:lnTo>
                    <a:pt x="3001" y="2188"/>
                  </a:lnTo>
                  <a:lnTo>
                    <a:pt x="2948" y="2133"/>
                  </a:lnTo>
                  <a:lnTo>
                    <a:pt x="2894" y="2075"/>
                  </a:lnTo>
                  <a:lnTo>
                    <a:pt x="2841" y="2014"/>
                  </a:lnTo>
                  <a:lnTo>
                    <a:pt x="2787" y="1951"/>
                  </a:lnTo>
                  <a:lnTo>
                    <a:pt x="2733" y="1883"/>
                  </a:lnTo>
                  <a:lnTo>
                    <a:pt x="2733" y="1883"/>
                  </a:lnTo>
                  <a:lnTo>
                    <a:pt x="2627" y="1747"/>
                  </a:lnTo>
                  <a:lnTo>
                    <a:pt x="2523" y="1618"/>
                  </a:lnTo>
                  <a:lnTo>
                    <a:pt x="2422" y="1495"/>
                  </a:lnTo>
                  <a:lnTo>
                    <a:pt x="2323" y="1379"/>
                  </a:lnTo>
                  <a:lnTo>
                    <a:pt x="2227" y="1269"/>
                  </a:lnTo>
                  <a:lnTo>
                    <a:pt x="2133" y="1164"/>
                  </a:lnTo>
                  <a:lnTo>
                    <a:pt x="2040" y="1066"/>
                  </a:lnTo>
                  <a:lnTo>
                    <a:pt x="1949" y="972"/>
                  </a:lnTo>
                  <a:lnTo>
                    <a:pt x="1861" y="885"/>
                  </a:lnTo>
                  <a:lnTo>
                    <a:pt x="1773" y="801"/>
                  </a:lnTo>
                  <a:lnTo>
                    <a:pt x="1687" y="723"/>
                  </a:lnTo>
                  <a:lnTo>
                    <a:pt x="1602" y="651"/>
                  </a:lnTo>
                  <a:lnTo>
                    <a:pt x="1519" y="583"/>
                  </a:lnTo>
                  <a:lnTo>
                    <a:pt x="1437" y="520"/>
                  </a:lnTo>
                  <a:lnTo>
                    <a:pt x="1357" y="462"/>
                  </a:lnTo>
                  <a:lnTo>
                    <a:pt x="1276" y="407"/>
                  </a:lnTo>
                  <a:lnTo>
                    <a:pt x="1196" y="357"/>
                  </a:lnTo>
                  <a:lnTo>
                    <a:pt x="1116" y="310"/>
                  </a:lnTo>
                  <a:lnTo>
                    <a:pt x="1039" y="268"/>
                  </a:lnTo>
                  <a:lnTo>
                    <a:pt x="960" y="229"/>
                  </a:lnTo>
                  <a:lnTo>
                    <a:pt x="882" y="194"/>
                  </a:lnTo>
                  <a:lnTo>
                    <a:pt x="804" y="162"/>
                  </a:lnTo>
                  <a:lnTo>
                    <a:pt x="726" y="134"/>
                  </a:lnTo>
                  <a:lnTo>
                    <a:pt x="647" y="108"/>
                  </a:lnTo>
                  <a:lnTo>
                    <a:pt x="569" y="86"/>
                  </a:lnTo>
                  <a:lnTo>
                    <a:pt x="490" y="66"/>
                  </a:lnTo>
                  <a:lnTo>
                    <a:pt x="410" y="50"/>
                  </a:lnTo>
                  <a:lnTo>
                    <a:pt x="331" y="36"/>
                  </a:lnTo>
                  <a:lnTo>
                    <a:pt x="249" y="23"/>
                  </a:lnTo>
                  <a:lnTo>
                    <a:pt x="167" y="13"/>
                  </a:lnTo>
                  <a:lnTo>
                    <a:pt x="83" y="5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26108" name="Freeform 60"/>
            <p:cNvSpPr>
              <a:spLocks/>
            </p:cNvSpPr>
            <p:nvPr/>
          </p:nvSpPr>
          <p:spPr bwMode="auto">
            <a:xfrm>
              <a:off x="325" y="698"/>
              <a:ext cx="5012" cy="1339"/>
            </a:xfrm>
            <a:custGeom>
              <a:avLst/>
              <a:gdLst/>
              <a:ahLst/>
              <a:cxnLst>
                <a:cxn ang="0">
                  <a:pos x="5012" y="2414"/>
                </a:cxn>
                <a:cxn ang="0">
                  <a:pos x="4964" y="2448"/>
                </a:cxn>
                <a:cxn ang="0">
                  <a:pos x="4904" y="2485"/>
                </a:cxn>
                <a:cxn ang="0">
                  <a:pos x="4825" y="2528"/>
                </a:cxn>
                <a:cxn ang="0">
                  <a:pos x="4725" y="2574"/>
                </a:cxn>
                <a:cxn ang="0">
                  <a:pos x="4608" y="2615"/>
                </a:cxn>
                <a:cxn ang="0">
                  <a:pos x="4474" y="2649"/>
                </a:cxn>
                <a:cxn ang="0">
                  <a:pos x="4402" y="2662"/>
                </a:cxn>
                <a:cxn ang="0">
                  <a:pos x="4325" y="2672"/>
                </a:cxn>
                <a:cxn ang="0">
                  <a:pos x="4246" y="2677"/>
                </a:cxn>
                <a:cxn ang="0">
                  <a:pos x="4163" y="2677"/>
                </a:cxn>
                <a:cxn ang="0">
                  <a:pos x="4077" y="2672"/>
                </a:cxn>
                <a:cxn ang="0">
                  <a:pos x="3988" y="2661"/>
                </a:cxn>
                <a:cxn ang="0">
                  <a:pos x="3896" y="2643"/>
                </a:cxn>
                <a:cxn ang="0">
                  <a:pos x="3802" y="2617"/>
                </a:cxn>
                <a:cxn ang="0">
                  <a:pos x="3705" y="2583"/>
                </a:cxn>
                <a:cxn ang="0">
                  <a:pos x="3606" y="2543"/>
                </a:cxn>
                <a:cxn ang="0">
                  <a:pos x="3506" y="2491"/>
                </a:cxn>
                <a:cxn ang="0">
                  <a:pos x="3403" y="2431"/>
                </a:cxn>
                <a:cxn ang="0">
                  <a:pos x="3299" y="2362"/>
                </a:cxn>
                <a:cxn ang="0">
                  <a:pos x="3194" y="2280"/>
                </a:cxn>
                <a:cxn ang="0">
                  <a:pos x="3087" y="2188"/>
                </a:cxn>
                <a:cxn ang="0">
                  <a:pos x="2980" y="2083"/>
                </a:cxn>
                <a:cxn ang="0">
                  <a:pos x="2870" y="1966"/>
                </a:cxn>
                <a:cxn ang="0">
                  <a:pos x="2762" y="1836"/>
                </a:cxn>
                <a:cxn ang="0">
                  <a:pos x="2654" y="1702"/>
                </a:cxn>
                <a:cxn ang="0">
                  <a:pos x="2444" y="1455"/>
                </a:cxn>
                <a:cxn ang="0">
                  <a:pos x="2245" y="1230"/>
                </a:cxn>
                <a:cxn ang="0">
                  <a:pos x="2057" y="1030"/>
                </a:cxn>
                <a:cxn ang="0">
                  <a:pos x="1873" y="851"/>
                </a:cxn>
                <a:cxn ang="0">
                  <a:pos x="1698" y="692"/>
                </a:cxn>
                <a:cxn ang="0">
                  <a:pos x="1529" y="555"/>
                </a:cxn>
                <a:cxn ang="0">
                  <a:pos x="1364" y="436"/>
                </a:cxn>
                <a:cxn ang="0">
                  <a:pos x="1201" y="334"/>
                </a:cxn>
                <a:cxn ang="0">
                  <a:pos x="1043" y="248"/>
                </a:cxn>
                <a:cxn ang="0">
                  <a:pos x="885" y="177"/>
                </a:cxn>
                <a:cxn ang="0">
                  <a:pos x="728" y="119"/>
                </a:cxn>
                <a:cxn ang="0">
                  <a:pos x="571" y="74"/>
                </a:cxn>
                <a:cxn ang="0">
                  <a:pos x="411" y="42"/>
                </a:cxn>
                <a:cxn ang="0">
                  <a:pos x="250" y="17"/>
                </a:cxn>
                <a:cxn ang="0">
                  <a:pos x="85" y="5"/>
                </a:cxn>
              </a:cxnLst>
              <a:rect l="0" t="0" r="r" b="b"/>
              <a:pathLst>
                <a:path w="5012" h="2678">
                  <a:moveTo>
                    <a:pt x="5012" y="2414"/>
                  </a:moveTo>
                  <a:lnTo>
                    <a:pt x="5012" y="2414"/>
                  </a:lnTo>
                  <a:lnTo>
                    <a:pt x="5000" y="2423"/>
                  </a:lnTo>
                  <a:lnTo>
                    <a:pt x="4964" y="2448"/>
                  </a:lnTo>
                  <a:lnTo>
                    <a:pt x="4937" y="2465"/>
                  </a:lnTo>
                  <a:lnTo>
                    <a:pt x="4904" y="2485"/>
                  </a:lnTo>
                  <a:lnTo>
                    <a:pt x="4868" y="2506"/>
                  </a:lnTo>
                  <a:lnTo>
                    <a:pt x="4825" y="2528"/>
                  </a:lnTo>
                  <a:lnTo>
                    <a:pt x="4778" y="2551"/>
                  </a:lnTo>
                  <a:lnTo>
                    <a:pt x="4725" y="2574"/>
                  </a:lnTo>
                  <a:lnTo>
                    <a:pt x="4670" y="2594"/>
                  </a:lnTo>
                  <a:lnTo>
                    <a:pt x="4608" y="2615"/>
                  </a:lnTo>
                  <a:lnTo>
                    <a:pt x="4543" y="2635"/>
                  </a:lnTo>
                  <a:lnTo>
                    <a:pt x="4474" y="2649"/>
                  </a:lnTo>
                  <a:lnTo>
                    <a:pt x="4439" y="2657"/>
                  </a:lnTo>
                  <a:lnTo>
                    <a:pt x="4402" y="2662"/>
                  </a:lnTo>
                  <a:lnTo>
                    <a:pt x="4364" y="2669"/>
                  </a:lnTo>
                  <a:lnTo>
                    <a:pt x="4325" y="2672"/>
                  </a:lnTo>
                  <a:lnTo>
                    <a:pt x="4286" y="2675"/>
                  </a:lnTo>
                  <a:lnTo>
                    <a:pt x="4246" y="2677"/>
                  </a:lnTo>
                  <a:lnTo>
                    <a:pt x="4204" y="2678"/>
                  </a:lnTo>
                  <a:lnTo>
                    <a:pt x="4163" y="2677"/>
                  </a:lnTo>
                  <a:lnTo>
                    <a:pt x="4120" y="2675"/>
                  </a:lnTo>
                  <a:lnTo>
                    <a:pt x="4077" y="2672"/>
                  </a:lnTo>
                  <a:lnTo>
                    <a:pt x="4032" y="2667"/>
                  </a:lnTo>
                  <a:lnTo>
                    <a:pt x="3988" y="2661"/>
                  </a:lnTo>
                  <a:lnTo>
                    <a:pt x="3942" y="2653"/>
                  </a:lnTo>
                  <a:lnTo>
                    <a:pt x="3896" y="2643"/>
                  </a:lnTo>
                  <a:lnTo>
                    <a:pt x="3849" y="2630"/>
                  </a:lnTo>
                  <a:lnTo>
                    <a:pt x="3802" y="2617"/>
                  </a:lnTo>
                  <a:lnTo>
                    <a:pt x="3753" y="2601"/>
                  </a:lnTo>
                  <a:lnTo>
                    <a:pt x="3705" y="2583"/>
                  </a:lnTo>
                  <a:lnTo>
                    <a:pt x="3656" y="2564"/>
                  </a:lnTo>
                  <a:lnTo>
                    <a:pt x="3606" y="2543"/>
                  </a:lnTo>
                  <a:lnTo>
                    <a:pt x="3556" y="2519"/>
                  </a:lnTo>
                  <a:lnTo>
                    <a:pt x="3506" y="2491"/>
                  </a:lnTo>
                  <a:lnTo>
                    <a:pt x="3455" y="2464"/>
                  </a:lnTo>
                  <a:lnTo>
                    <a:pt x="3403" y="2431"/>
                  </a:lnTo>
                  <a:lnTo>
                    <a:pt x="3352" y="2398"/>
                  </a:lnTo>
                  <a:lnTo>
                    <a:pt x="3299" y="2362"/>
                  </a:lnTo>
                  <a:lnTo>
                    <a:pt x="3246" y="2322"/>
                  </a:lnTo>
                  <a:lnTo>
                    <a:pt x="3194" y="2280"/>
                  </a:lnTo>
                  <a:lnTo>
                    <a:pt x="3141" y="2236"/>
                  </a:lnTo>
                  <a:lnTo>
                    <a:pt x="3087" y="2188"/>
                  </a:lnTo>
                  <a:lnTo>
                    <a:pt x="3033" y="2138"/>
                  </a:lnTo>
                  <a:lnTo>
                    <a:pt x="2980" y="2083"/>
                  </a:lnTo>
                  <a:lnTo>
                    <a:pt x="2924" y="2026"/>
                  </a:lnTo>
                  <a:lnTo>
                    <a:pt x="2870" y="1966"/>
                  </a:lnTo>
                  <a:lnTo>
                    <a:pt x="2816" y="1903"/>
                  </a:lnTo>
                  <a:lnTo>
                    <a:pt x="2762" y="1836"/>
                  </a:lnTo>
                  <a:lnTo>
                    <a:pt x="2762" y="1836"/>
                  </a:lnTo>
                  <a:lnTo>
                    <a:pt x="2654" y="1702"/>
                  </a:lnTo>
                  <a:lnTo>
                    <a:pt x="2548" y="1576"/>
                  </a:lnTo>
                  <a:lnTo>
                    <a:pt x="2444" y="1455"/>
                  </a:lnTo>
                  <a:lnTo>
                    <a:pt x="2344" y="1338"/>
                  </a:lnTo>
                  <a:lnTo>
                    <a:pt x="2245" y="1230"/>
                  </a:lnTo>
                  <a:lnTo>
                    <a:pt x="2150" y="1127"/>
                  </a:lnTo>
                  <a:lnTo>
                    <a:pt x="2057" y="1030"/>
                  </a:lnTo>
                  <a:lnTo>
                    <a:pt x="1963" y="938"/>
                  </a:lnTo>
                  <a:lnTo>
                    <a:pt x="1873" y="851"/>
                  </a:lnTo>
                  <a:lnTo>
                    <a:pt x="1786" y="770"/>
                  </a:lnTo>
                  <a:lnTo>
                    <a:pt x="1698" y="692"/>
                  </a:lnTo>
                  <a:lnTo>
                    <a:pt x="1612" y="621"/>
                  </a:lnTo>
                  <a:lnTo>
                    <a:pt x="1529" y="555"/>
                  </a:lnTo>
                  <a:lnTo>
                    <a:pt x="1446" y="494"/>
                  </a:lnTo>
                  <a:lnTo>
                    <a:pt x="1364" y="436"/>
                  </a:lnTo>
                  <a:lnTo>
                    <a:pt x="1282" y="382"/>
                  </a:lnTo>
                  <a:lnTo>
                    <a:pt x="1201" y="334"/>
                  </a:lnTo>
                  <a:lnTo>
                    <a:pt x="1122" y="289"/>
                  </a:lnTo>
                  <a:lnTo>
                    <a:pt x="1043" y="248"/>
                  </a:lnTo>
                  <a:lnTo>
                    <a:pt x="964" y="210"/>
                  </a:lnTo>
                  <a:lnTo>
                    <a:pt x="885" y="177"/>
                  </a:lnTo>
                  <a:lnTo>
                    <a:pt x="807" y="147"/>
                  </a:lnTo>
                  <a:lnTo>
                    <a:pt x="728" y="119"/>
                  </a:lnTo>
                  <a:lnTo>
                    <a:pt x="649" y="95"/>
                  </a:lnTo>
                  <a:lnTo>
                    <a:pt x="571" y="74"/>
                  </a:lnTo>
                  <a:lnTo>
                    <a:pt x="490" y="56"/>
                  </a:lnTo>
                  <a:lnTo>
                    <a:pt x="411" y="42"/>
                  </a:lnTo>
                  <a:lnTo>
                    <a:pt x="331" y="29"/>
                  </a:lnTo>
                  <a:lnTo>
                    <a:pt x="250" y="17"/>
                  </a:lnTo>
                  <a:lnTo>
                    <a:pt x="167" y="9"/>
                  </a:lnTo>
                  <a:lnTo>
                    <a:pt x="85" y="5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26109" name="Freeform 61"/>
            <p:cNvSpPr>
              <a:spLocks/>
            </p:cNvSpPr>
            <p:nvPr/>
          </p:nvSpPr>
          <p:spPr bwMode="auto">
            <a:xfrm>
              <a:off x="336" y="720"/>
              <a:ext cx="5049" cy="1304"/>
            </a:xfrm>
            <a:custGeom>
              <a:avLst/>
              <a:gdLst/>
              <a:ahLst/>
              <a:cxnLst>
                <a:cxn ang="0">
                  <a:pos x="5049" y="2324"/>
                </a:cxn>
                <a:cxn ang="0">
                  <a:pos x="5000" y="2361"/>
                </a:cxn>
                <a:cxn ang="0">
                  <a:pos x="4942" y="2398"/>
                </a:cxn>
                <a:cxn ang="0">
                  <a:pos x="4863" y="2443"/>
                </a:cxn>
                <a:cxn ang="0">
                  <a:pos x="4764" y="2492"/>
                </a:cxn>
                <a:cxn ang="0">
                  <a:pos x="4647" y="2537"/>
                </a:cxn>
                <a:cxn ang="0">
                  <a:pos x="4514" y="2574"/>
                </a:cxn>
                <a:cxn ang="0">
                  <a:pos x="4442" y="2589"/>
                </a:cxn>
                <a:cxn ang="0">
                  <a:pos x="4366" y="2598"/>
                </a:cxn>
                <a:cxn ang="0">
                  <a:pos x="4286" y="2605"/>
                </a:cxn>
                <a:cxn ang="0">
                  <a:pos x="4203" y="2608"/>
                </a:cxn>
                <a:cxn ang="0">
                  <a:pos x="4117" y="2603"/>
                </a:cxn>
                <a:cxn ang="0">
                  <a:pos x="4027" y="2593"/>
                </a:cxn>
                <a:cxn ang="0">
                  <a:pos x="3935" y="2577"/>
                </a:cxn>
                <a:cxn ang="0">
                  <a:pos x="3841" y="2555"/>
                </a:cxn>
                <a:cxn ang="0">
                  <a:pos x="3744" y="2522"/>
                </a:cxn>
                <a:cxn ang="0">
                  <a:pos x="3645" y="2484"/>
                </a:cxn>
                <a:cxn ang="0">
                  <a:pos x="3544" y="2434"/>
                </a:cxn>
                <a:cxn ang="0">
                  <a:pos x="3439" y="2375"/>
                </a:cxn>
                <a:cxn ang="0">
                  <a:pos x="3335" y="2308"/>
                </a:cxn>
                <a:cxn ang="0">
                  <a:pos x="3228" y="2229"/>
                </a:cxn>
                <a:cxn ang="0">
                  <a:pos x="3120" y="2137"/>
                </a:cxn>
                <a:cxn ang="0">
                  <a:pos x="3010" y="2035"/>
                </a:cxn>
                <a:cxn ang="0">
                  <a:pos x="2901" y="1919"/>
                </a:cxn>
                <a:cxn ang="0">
                  <a:pos x="2790" y="1789"/>
                </a:cxn>
                <a:cxn ang="0">
                  <a:pos x="2679" y="1659"/>
                </a:cxn>
                <a:cxn ang="0">
                  <a:pos x="2466" y="1413"/>
                </a:cxn>
                <a:cxn ang="0">
                  <a:pos x="2265" y="1192"/>
                </a:cxn>
                <a:cxn ang="0">
                  <a:pos x="2072" y="993"/>
                </a:cxn>
                <a:cxn ang="0">
                  <a:pos x="1887" y="819"/>
                </a:cxn>
                <a:cxn ang="0">
                  <a:pos x="1710" y="664"/>
                </a:cxn>
                <a:cxn ang="0">
                  <a:pos x="1537" y="528"/>
                </a:cxn>
                <a:cxn ang="0">
                  <a:pos x="1371" y="412"/>
                </a:cxn>
                <a:cxn ang="0">
                  <a:pos x="1207" y="312"/>
                </a:cxn>
                <a:cxn ang="0">
                  <a:pos x="1047" y="230"/>
                </a:cxn>
                <a:cxn ang="0">
                  <a:pos x="888" y="160"/>
                </a:cxn>
                <a:cxn ang="0">
                  <a:pos x="731" y="107"/>
                </a:cxn>
                <a:cxn ang="0">
                  <a:pos x="572" y="65"/>
                </a:cxn>
                <a:cxn ang="0">
                  <a:pos x="413" y="34"/>
                </a:cxn>
                <a:cxn ang="0">
                  <a:pos x="250" y="15"/>
                </a:cxn>
                <a:cxn ang="0">
                  <a:pos x="85" y="4"/>
                </a:cxn>
              </a:cxnLst>
              <a:rect l="0" t="0" r="r" b="b"/>
              <a:pathLst>
                <a:path w="5049" h="2608">
                  <a:moveTo>
                    <a:pt x="5049" y="2324"/>
                  </a:moveTo>
                  <a:lnTo>
                    <a:pt x="5049" y="2324"/>
                  </a:lnTo>
                  <a:lnTo>
                    <a:pt x="5036" y="2334"/>
                  </a:lnTo>
                  <a:lnTo>
                    <a:pt x="5000" y="2361"/>
                  </a:lnTo>
                  <a:lnTo>
                    <a:pt x="4974" y="2379"/>
                  </a:lnTo>
                  <a:lnTo>
                    <a:pt x="4942" y="2398"/>
                  </a:lnTo>
                  <a:lnTo>
                    <a:pt x="4906" y="2421"/>
                  </a:lnTo>
                  <a:lnTo>
                    <a:pt x="4863" y="2443"/>
                  </a:lnTo>
                  <a:lnTo>
                    <a:pt x="4815" y="2468"/>
                  </a:lnTo>
                  <a:lnTo>
                    <a:pt x="4764" y="2492"/>
                  </a:lnTo>
                  <a:lnTo>
                    <a:pt x="4709" y="2514"/>
                  </a:lnTo>
                  <a:lnTo>
                    <a:pt x="4647" y="2537"/>
                  </a:lnTo>
                  <a:lnTo>
                    <a:pt x="4584" y="2556"/>
                  </a:lnTo>
                  <a:lnTo>
                    <a:pt x="4514" y="2574"/>
                  </a:lnTo>
                  <a:lnTo>
                    <a:pt x="4478" y="2581"/>
                  </a:lnTo>
                  <a:lnTo>
                    <a:pt x="4442" y="2589"/>
                  </a:lnTo>
                  <a:lnTo>
                    <a:pt x="4404" y="2593"/>
                  </a:lnTo>
                  <a:lnTo>
                    <a:pt x="4366" y="2598"/>
                  </a:lnTo>
                  <a:lnTo>
                    <a:pt x="4327" y="2603"/>
                  </a:lnTo>
                  <a:lnTo>
                    <a:pt x="4286" y="2605"/>
                  </a:lnTo>
                  <a:lnTo>
                    <a:pt x="4245" y="2606"/>
                  </a:lnTo>
                  <a:lnTo>
                    <a:pt x="4203" y="2608"/>
                  </a:lnTo>
                  <a:lnTo>
                    <a:pt x="4160" y="2606"/>
                  </a:lnTo>
                  <a:lnTo>
                    <a:pt x="4117" y="2603"/>
                  </a:lnTo>
                  <a:lnTo>
                    <a:pt x="4073" y="2600"/>
                  </a:lnTo>
                  <a:lnTo>
                    <a:pt x="4027" y="2593"/>
                  </a:lnTo>
                  <a:lnTo>
                    <a:pt x="3982" y="2587"/>
                  </a:lnTo>
                  <a:lnTo>
                    <a:pt x="3935" y="2577"/>
                  </a:lnTo>
                  <a:lnTo>
                    <a:pt x="3888" y="2566"/>
                  </a:lnTo>
                  <a:lnTo>
                    <a:pt x="3841" y="2555"/>
                  </a:lnTo>
                  <a:lnTo>
                    <a:pt x="3792" y="2540"/>
                  </a:lnTo>
                  <a:lnTo>
                    <a:pt x="3744" y="2522"/>
                  </a:lnTo>
                  <a:lnTo>
                    <a:pt x="3695" y="2505"/>
                  </a:lnTo>
                  <a:lnTo>
                    <a:pt x="3645" y="2484"/>
                  </a:lnTo>
                  <a:lnTo>
                    <a:pt x="3594" y="2459"/>
                  </a:lnTo>
                  <a:lnTo>
                    <a:pt x="3544" y="2434"/>
                  </a:lnTo>
                  <a:lnTo>
                    <a:pt x="3492" y="2406"/>
                  </a:lnTo>
                  <a:lnTo>
                    <a:pt x="3439" y="2375"/>
                  </a:lnTo>
                  <a:lnTo>
                    <a:pt x="3388" y="2343"/>
                  </a:lnTo>
                  <a:lnTo>
                    <a:pt x="3335" y="2308"/>
                  </a:lnTo>
                  <a:lnTo>
                    <a:pt x="3281" y="2269"/>
                  </a:lnTo>
                  <a:lnTo>
                    <a:pt x="3228" y="2229"/>
                  </a:lnTo>
                  <a:lnTo>
                    <a:pt x="3174" y="2183"/>
                  </a:lnTo>
                  <a:lnTo>
                    <a:pt x="3120" y="2137"/>
                  </a:lnTo>
                  <a:lnTo>
                    <a:pt x="3066" y="2086"/>
                  </a:lnTo>
                  <a:lnTo>
                    <a:pt x="3010" y="2035"/>
                  </a:lnTo>
                  <a:lnTo>
                    <a:pt x="2956" y="1978"/>
                  </a:lnTo>
                  <a:lnTo>
                    <a:pt x="2901" y="1919"/>
                  </a:lnTo>
                  <a:lnTo>
                    <a:pt x="2845" y="1856"/>
                  </a:lnTo>
                  <a:lnTo>
                    <a:pt x="2790" y="1789"/>
                  </a:lnTo>
                  <a:lnTo>
                    <a:pt x="2790" y="1789"/>
                  </a:lnTo>
                  <a:lnTo>
                    <a:pt x="2679" y="1659"/>
                  </a:lnTo>
                  <a:lnTo>
                    <a:pt x="2572" y="1533"/>
                  </a:lnTo>
                  <a:lnTo>
                    <a:pt x="2466" y="1413"/>
                  </a:lnTo>
                  <a:lnTo>
                    <a:pt x="2365" y="1299"/>
                  </a:lnTo>
                  <a:lnTo>
                    <a:pt x="2265" y="1192"/>
                  </a:lnTo>
                  <a:lnTo>
                    <a:pt x="2168" y="1090"/>
                  </a:lnTo>
                  <a:lnTo>
                    <a:pt x="2072" y="993"/>
                  </a:lnTo>
                  <a:lnTo>
                    <a:pt x="1979" y="903"/>
                  </a:lnTo>
                  <a:lnTo>
                    <a:pt x="1887" y="819"/>
                  </a:lnTo>
                  <a:lnTo>
                    <a:pt x="1797" y="738"/>
                  </a:lnTo>
                  <a:lnTo>
                    <a:pt x="1710" y="664"/>
                  </a:lnTo>
                  <a:lnTo>
                    <a:pt x="1622" y="593"/>
                  </a:lnTo>
                  <a:lnTo>
                    <a:pt x="1537" y="528"/>
                  </a:lnTo>
                  <a:lnTo>
                    <a:pt x="1453" y="467"/>
                  </a:lnTo>
                  <a:lnTo>
                    <a:pt x="1371" y="412"/>
                  </a:lnTo>
                  <a:lnTo>
                    <a:pt x="1287" y="360"/>
                  </a:lnTo>
                  <a:lnTo>
                    <a:pt x="1207" y="312"/>
                  </a:lnTo>
                  <a:lnTo>
                    <a:pt x="1126" y="268"/>
                  </a:lnTo>
                  <a:lnTo>
                    <a:pt x="1047" y="230"/>
                  </a:lnTo>
                  <a:lnTo>
                    <a:pt x="967" y="192"/>
                  </a:lnTo>
                  <a:lnTo>
                    <a:pt x="888" y="160"/>
                  </a:lnTo>
                  <a:lnTo>
                    <a:pt x="808" y="133"/>
                  </a:lnTo>
                  <a:lnTo>
                    <a:pt x="731" y="107"/>
                  </a:lnTo>
                  <a:lnTo>
                    <a:pt x="652" y="84"/>
                  </a:lnTo>
                  <a:lnTo>
                    <a:pt x="572" y="65"/>
                  </a:lnTo>
                  <a:lnTo>
                    <a:pt x="492" y="49"/>
                  </a:lnTo>
                  <a:lnTo>
                    <a:pt x="413" y="34"/>
                  </a:lnTo>
                  <a:lnTo>
                    <a:pt x="332" y="23"/>
                  </a:lnTo>
                  <a:lnTo>
                    <a:pt x="250" y="15"/>
                  </a:lnTo>
                  <a:lnTo>
                    <a:pt x="168" y="8"/>
                  </a:lnTo>
                  <a:lnTo>
                    <a:pt x="85" y="4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26110" name="Freeform 62"/>
            <p:cNvSpPr>
              <a:spLocks/>
            </p:cNvSpPr>
            <p:nvPr/>
          </p:nvSpPr>
          <p:spPr bwMode="auto">
            <a:xfrm>
              <a:off x="349" y="742"/>
              <a:ext cx="5081" cy="1267"/>
            </a:xfrm>
            <a:custGeom>
              <a:avLst/>
              <a:gdLst/>
              <a:ahLst/>
              <a:cxnLst>
                <a:cxn ang="0">
                  <a:pos x="5081" y="2233"/>
                </a:cxn>
                <a:cxn ang="0">
                  <a:pos x="5034" y="2270"/>
                </a:cxn>
                <a:cxn ang="0">
                  <a:pos x="4977" y="2309"/>
                </a:cxn>
                <a:cxn ang="0">
                  <a:pos x="4898" y="2355"/>
                </a:cxn>
                <a:cxn ang="0">
                  <a:pos x="4801" y="2405"/>
                </a:cxn>
                <a:cxn ang="0">
                  <a:pos x="4684" y="2454"/>
                </a:cxn>
                <a:cxn ang="0">
                  <a:pos x="4551" y="2494"/>
                </a:cxn>
                <a:cxn ang="0">
                  <a:pos x="4479" y="2509"/>
                </a:cxn>
                <a:cxn ang="0">
                  <a:pos x="4404" y="2522"/>
                </a:cxn>
                <a:cxn ang="0">
                  <a:pos x="4323" y="2530"/>
                </a:cxn>
                <a:cxn ang="0">
                  <a:pos x="4240" y="2533"/>
                </a:cxn>
                <a:cxn ang="0">
                  <a:pos x="4154" y="2531"/>
                </a:cxn>
                <a:cxn ang="0">
                  <a:pos x="4065" y="2523"/>
                </a:cxn>
                <a:cxn ang="0">
                  <a:pos x="3974" y="2509"/>
                </a:cxn>
                <a:cxn ang="0">
                  <a:pos x="3878" y="2488"/>
                </a:cxn>
                <a:cxn ang="0">
                  <a:pos x="3781" y="2459"/>
                </a:cxn>
                <a:cxn ang="0">
                  <a:pos x="3681" y="2420"/>
                </a:cxn>
                <a:cxn ang="0">
                  <a:pos x="3579" y="2373"/>
                </a:cxn>
                <a:cxn ang="0">
                  <a:pos x="3475" y="2317"/>
                </a:cxn>
                <a:cxn ang="0">
                  <a:pos x="3368" y="2250"/>
                </a:cxn>
                <a:cxn ang="0">
                  <a:pos x="3260" y="2171"/>
                </a:cxn>
                <a:cxn ang="0">
                  <a:pos x="3152" y="2082"/>
                </a:cxn>
                <a:cxn ang="0">
                  <a:pos x="3041" y="1982"/>
                </a:cxn>
                <a:cxn ang="0">
                  <a:pos x="2928" y="1868"/>
                </a:cxn>
                <a:cxn ang="0">
                  <a:pos x="2814" y="1742"/>
                </a:cxn>
                <a:cxn ang="0">
                  <a:pos x="2703" y="1611"/>
                </a:cxn>
                <a:cxn ang="0">
                  <a:pos x="2487" y="1369"/>
                </a:cxn>
                <a:cxn ang="0">
                  <a:pos x="2281" y="1151"/>
                </a:cxn>
                <a:cxn ang="0">
                  <a:pos x="2085" y="955"/>
                </a:cxn>
                <a:cxn ang="0">
                  <a:pos x="1898" y="783"/>
                </a:cxn>
                <a:cxn ang="0">
                  <a:pos x="1717" y="631"/>
                </a:cxn>
                <a:cxn ang="0">
                  <a:pos x="1544" y="498"/>
                </a:cxn>
                <a:cxn ang="0">
                  <a:pos x="1376" y="385"/>
                </a:cxn>
                <a:cxn ang="0">
                  <a:pos x="1211" y="289"/>
                </a:cxn>
                <a:cxn ang="0">
                  <a:pos x="1050" y="208"/>
                </a:cxn>
                <a:cxn ang="0">
                  <a:pos x="890" y="143"/>
                </a:cxn>
                <a:cxn ang="0">
                  <a:pos x="732" y="92"/>
                </a:cxn>
                <a:cxn ang="0">
                  <a:pos x="572" y="53"/>
                </a:cxn>
                <a:cxn ang="0">
                  <a:pos x="412" y="25"/>
                </a:cxn>
                <a:cxn ang="0">
                  <a:pos x="250" y="8"/>
                </a:cxn>
                <a:cxn ang="0">
                  <a:pos x="85" y="1"/>
                </a:cxn>
              </a:cxnLst>
              <a:rect l="0" t="0" r="r" b="b"/>
              <a:pathLst>
                <a:path w="5081" h="2533">
                  <a:moveTo>
                    <a:pt x="5081" y="2233"/>
                  </a:moveTo>
                  <a:lnTo>
                    <a:pt x="5081" y="2233"/>
                  </a:lnTo>
                  <a:lnTo>
                    <a:pt x="5070" y="2242"/>
                  </a:lnTo>
                  <a:lnTo>
                    <a:pt x="5034" y="2270"/>
                  </a:lnTo>
                  <a:lnTo>
                    <a:pt x="5008" y="2288"/>
                  </a:lnTo>
                  <a:lnTo>
                    <a:pt x="4977" y="2309"/>
                  </a:lnTo>
                  <a:lnTo>
                    <a:pt x="4940" y="2333"/>
                  </a:lnTo>
                  <a:lnTo>
                    <a:pt x="4898" y="2355"/>
                  </a:lnTo>
                  <a:lnTo>
                    <a:pt x="4852" y="2381"/>
                  </a:lnTo>
                  <a:lnTo>
                    <a:pt x="4801" y="2405"/>
                  </a:lnTo>
                  <a:lnTo>
                    <a:pt x="4744" y="2430"/>
                  </a:lnTo>
                  <a:lnTo>
                    <a:pt x="4684" y="2454"/>
                  </a:lnTo>
                  <a:lnTo>
                    <a:pt x="4621" y="2475"/>
                  </a:lnTo>
                  <a:lnTo>
                    <a:pt x="4551" y="2494"/>
                  </a:lnTo>
                  <a:lnTo>
                    <a:pt x="4516" y="2502"/>
                  </a:lnTo>
                  <a:lnTo>
                    <a:pt x="4479" y="2509"/>
                  </a:lnTo>
                  <a:lnTo>
                    <a:pt x="4441" y="2517"/>
                  </a:lnTo>
                  <a:lnTo>
                    <a:pt x="4404" y="2522"/>
                  </a:lnTo>
                  <a:lnTo>
                    <a:pt x="4364" y="2526"/>
                  </a:lnTo>
                  <a:lnTo>
                    <a:pt x="4323" y="2530"/>
                  </a:lnTo>
                  <a:lnTo>
                    <a:pt x="4283" y="2533"/>
                  </a:lnTo>
                  <a:lnTo>
                    <a:pt x="4240" y="2533"/>
                  </a:lnTo>
                  <a:lnTo>
                    <a:pt x="4198" y="2533"/>
                  </a:lnTo>
                  <a:lnTo>
                    <a:pt x="4154" y="2531"/>
                  </a:lnTo>
                  <a:lnTo>
                    <a:pt x="4110" y="2528"/>
                  </a:lnTo>
                  <a:lnTo>
                    <a:pt x="4065" y="2523"/>
                  </a:lnTo>
                  <a:lnTo>
                    <a:pt x="4019" y="2517"/>
                  </a:lnTo>
                  <a:lnTo>
                    <a:pt x="3974" y="2509"/>
                  </a:lnTo>
                  <a:lnTo>
                    <a:pt x="3926" y="2499"/>
                  </a:lnTo>
                  <a:lnTo>
                    <a:pt x="3878" y="2488"/>
                  </a:lnTo>
                  <a:lnTo>
                    <a:pt x="3829" y="2473"/>
                  </a:lnTo>
                  <a:lnTo>
                    <a:pt x="3781" y="2459"/>
                  </a:lnTo>
                  <a:lnTo>
                    <a:pt x="3731" y="2439"/>
                  </a:lnTo>
                  <a:lnTo>
                    <a:pt x="3681" y="2420"/>
                  </a:lnTo>
                  <a:lnTo>
                    <a:pt x="3631" y="2397"/>
                  </a:lnTo>
                  <a:lnTo>
                    <a:pt x="3579" y="2373"/>
                  </a:lnTo>
                  <a:lnTo>
                    <a:pt x="3526" y="2346"/>
                  </a:lnTo>
                  <a:lnTo>
                    <a:pt x="3475" y="2317"/>
                  </a:lnTo>
                  <a:lnTo>
                    <a:pt x="3421" y="2284"/>
                  </a:lnTo>
                  <a:lnTo>
                    <a:pt x="3368" y="2250"/>
                  </a:lnTo>
                  <a:lnTo>
                    <a:pt x="3314" y="2212"/>
                  </a:lnTo>
                  <a:lnTo>
                    <a:pt x="3260" y="2171"/>
                  </a:lnTo>
                  <a:lnTo>
                    <a:pt x="3206" y="2129"/>
                  </a:lnTo>
                  <a:lnTo>
                    <a:pt x="3152" y="2082"/>
                  </a:lnTo>
                  <a:lnTo>
                    <a:pt x="3096" y="2034"/>
                  </a:lnTo>
                  <a:lnTo>
                    <a:pt x="3041" y="1982"/>
                  </a:lnTo>
                  <a:lnTo>
                    <a:pt x="2984" y="1926"/>
                  </a:lnTo>
                  <a:lnTo>
                    <a:pt x="2928" y="1868"/>
                  </a:lnTo>
                  <a:lnTo>
                    <a:pt x="2871" y="1806"/>
                  </a:lnTo>
                  <a:lnTo>
                    <a:pt x="2814" y="1742"/>
                  </a:lnTo>
                  <a:lnTo>
                    <a:pt x="2814" y="1742"/>
                  </a:lnTo>
                  <a:lnTo>
                    <a:pt x="2703" y="1611"/>
                  </a:lnTo>
                  <a:lnTo>
                    <a:pt x="2593" y="1487"/>
                  </a:lnTo>
                  <a:lnTo>
                    <a:pt x="2487" y="1369"/>
                  </a:lnTo>
                  <a:lnTo>
                    <a:pt x="2382" y="1256"/>
                  </a:lnTo>
                  <a:lnTo>
                    <a:pt x="2281" y="1151"/>
                  </a:lnTo>
                  <a:lnTo>
                    <a:pt x="2182" y="1051"/>
                  </a:lnTo>
                  <a:lnTo>
                    <a:pt x="2085" y="955"/>
                  </a:lnTo>
                  <a:lnTo>
                    <a:pt x="1991" y="867"/>
                  </a:lnTo>
                  <a:lnTo>
                    <a:pt x="1898" y="783"/>
                  </a:lnTo>
                  <a:lnTo>
                    <a:pt x="1808" y="705"/>
                  </a:lnTo>
                  <a:lnTo>
                    <a:pt x="1717" y="631"/>
                  </a:lnTo>
                  <a:lnTo>
                    <a:pt x="1630" y="563"/>
                  </a:lnTo>
                  <a:lnTo>
                    <a:pt x="1544" y="498"/>
                  </a:lnTo>
                  <a:lnTo>
                    <a:pt x="1459" y="439"/>
                  </a:lnTo>
                  <a:lnTo>
                    <a:pt x="1376" y="385"/>
                  </a:lnTo>
                  <a:lnTo>
                    <a:pt x="1292" y="334"/>
                  </a:lnTo>
                  <a:lnTo>
                    <a:pt x="1211" y="289"/>
                  </a:lnTo>
                  <a:lnTo>
                    <a:pt x="1130" y="247"/>
                  </a:lnTo>
                  <a:lnTo>
                    <a:pt x="1050" y="208"/>
                  </a:lnTo>
                  <a:lnTo>
                    <a:pt x="969" y="174"/>
                  </a:lnTo>
                  <a:lnTo>
                    <a:pt x="890" y="143"/>
                  </a:lnTo>
                  <a:lnTo>
                    <a:pt x="811" y="116"/>
                  </a:lnTo>
                  <a:lnTo>
                    <a:pt x="732" y="92"/>
                  </a:lnTo>
                  <a:lnTo>
                    <a:pt x="651" y="71"/>
                  </a:lnTo>
                  <a:lnTo>
                    <a:pt x="572" y="53"/>
                  </a:lnTo>
                  <a:lnTo>
                    <a:pt x="493" y="37"/>
                  </a:lnTo>
                  <a:lnTo>
                    <a:pt x="412" y="25"/>
                  </a:lnTo>
                  <a:lnTo>
                    <a:pt x="332" y="16"/>
                  </a:lnTo>
                  <a:lnTo>
                    <a:pt x="250" y="8"/>
                  </a:lnTo>
                  <a:lnTo>
                    <a:pt x="168" y="3"/>
                  </a:lnTo>
                  <a:lnTo>
                    <a:pt x="85" y="1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26111" name="Freeform 63"/>
            <p:cNvSpPr>
              <a:spLocks/>
            </p:cNvSpPr>
            <p:nvPr/>
          </p:nvSpPr>
          <p:spPr bwMode="auto">
            <a:xfrm>
              <a:off x="361" y="765"/>
              <a:ext cx="5115" cy="1230"/>
            </a:xfrm>
            <a:custGeom>
              <a:avLst/>
              <a:gdLst/>
              <a:ahLst/>
              <a:cxnLst>
                <a:cxn ang="0">
                  <a:pos x="5115" y="2141"/>
                </a:cxn>
                <a:cxn ang="0">
                  <a:pos x="5068" y="2180"/>
                </a:cxn>
                <a:cxn ang="0">
                  <a:pos x="5011" y="2220"/>
                </a:cxn>
                <a:cxn ang="0">
                  <a:pos x="4933" y="2268"/>
                </a:cxn>
                <a:cxn ang="0">
                  <a:pos x="4836" y="2320"/>
                </a:cxn>
                <a:cxn ang="0">
                  <a:pos x="4721" y="2370"/>
                </a:cxn>
                <a:cxn ang="0">
                  <a:pos x="4589" y="2414"/>
                </a:cxn>
                <a:cxn ang="0">
                  <a:pos x="4517" y="2431"/>
                </a:cxn>
                <a:cxn ang="0">
                  <a:pos x="4442" y="2444"/>
                </a:cxn>
                <a:cxn ang="0">
                  <a:pos x="4361" y="2456"/>
                </a:cxn>
                <a:cxn ang="0">
                  <a:pos x="4279" y="2460"/>
                </a:cxn>
                <a:cxn ang="0">
                  <a:pos x="4193" y="2460"/>
                </a:cxn>
                <a:cxn ang="0">
                  <a:pos x="4103" y="2454"/>
                </a:cxn>
                <a:cxn ang="0">
                  <a:pos x="4012" y="2441"/>
                </a:cxn>
                <a:cxn ang="0">
                  <a:pos x="3916" y="2422"/>
                </a:cxn>
                <a:cxn ang="0">
                  <a:pos x="3819" y="2394"/>
                </a:cxn>
                <a:cxn ang="0">
                  <a:pos x="3717" y="2357"/>
                </a:cxn>
                <a:cxn ang="0">
                  <a:pos x="3614" y="2312"/>
                </a:cxn>
                <a:cxn ang="0">
                  <a:pos x="3510" y="2257"/>
                </a:cxn>
                <a:cxn ang="0">
                  <a:pos x="3402" y="2192"/>
                </a:cxn>
                <a:cxn ang="0">
                  <a:pos x="3294" y="2117"/>
                </a:cxn>
                <a:cxn ang="0">
                  <a:pos x="3183" y="2029"/>
                </a:cxn>
                <a:cxn ang="0">
                  <a:pos x="3070" y="1931"/>
                </a:cxn>
                <a:cxn ang="0">
                  <a:pos x="2956" y="1818"/>
                </a:cxn>
                <a:cxn ang="0">
                  <a:pos x="2841" y="1694"/>
                </a:cxn>
                <a:cxn ang="0">
                  <a:pos x="2727" y="1564"/>
                </a:cxn>
                <a:cxn ang="0">
                  <a:pos x="2508" y="1325"/>
                </a:cxn>
                <a:cxn ang="0">
                  <a:pos x="2300" y="1111"/>
                </a:cxn>
                <a:cxn ang="0">
                  <a:pos x="2101" y="918"/>
                </a:cxn>
                <a:cxn ang="0">
                  <a:pos x="1911" y="749"/>
                </a:cxn>
                <a:cxn ang="0">
                  <a:pos x="1728" y="600"/>
                </a:cxn>
                <a:cxn ang="0">
                  <a:pos x="1553" y="470"/>
                </a:cxn>
                <a:cxn ang="0">
                  <a:pos x="1382" y="360"/>
                </a:cxn>
                <a:cxn ang="0">
                  <a:pos x="1215" y="266"/>
                </a:cxn>
                <a:cxn ang="0">
                  <a:pos x="1053" y="189"/>
                </a:cxn>
                <a:cxn ang="0">
                  <a:pos x="892" y="126"/>
                </a:cxn>
                <a:cxn ang="0">
                  <a:pos x="733" y="77"/>
                </a:cxn>
                <a:cxn ang="0">
                  <a:pos x="574" y="42"/>
                </a:cxn>
                <a:cxn ang="0">
                  <a:pos x="413" y="17"/>
                </a:cxn>
                <a:cxn ang="0">
                  <a:pos x="250" y="3"/>
                </a:cxn>
                <a:cxn ang="0">
                  <a:pos x="85" y="0"/>
                </a:cxn>
              </a:cxnLst>
              <a:rect l="0" t="0" r="r" b="b"/>
              <a:pathLst>
                <a:path w="5115" h="2460">
                  <a:moveTo>
                    <a:pt x="5115" y="2141"/>
                  </a:moveTo>
                  <a:lnTo>
                    <a:pt x="5115" y="2141"/>
                  </a:lnTo>
                  <a:lnTo>
                    <a:pt x="5104" y="2150"/>
                  </a:lnTo>
                  <a:lnTo>
                    <a:pt x="5068" y="2180"/>
                  </a:lnTo>
                  <a:lnTo>
                    <a:pt x="5043" y="2197"/>
                  </a:lnTo>
                  <a:lnTo>
                    <a:pt x="5011" y="2220"/>
                  </a:lnTo>
                  <a:lnTo>
                    <a:pt x="4975" y="2244"/>
                  </a:lnTo>
                  <a:lnTo>
                    <a:pt x="4933" y="2268"/>
                  </a:lnTo>
                  <a:lnTo>
                    <a:pt x="4888" y="2294"/>
                  </a:lnTo>
                  <a:lnTo>
                    <a:pt x="4836" y="2320"/>
                  </a:lnTo>
                  <a:lnTo>
                    <a:pt x="4781" y="2346"/>
                  </a:lnTo>
                  <a:lnTo>
                    <a:pt x="4721" y="2370"/>
                  </a:lnTo>
                  <a:lnTo>
                    <a:pt x="4657" y="2393"/>
                  </a:lnTo>
                  <a:lnTo>
                    <a:pt x="4589" y="2414"/>
                  </a:lnTo>
                  <a:lnTo>
                    <a:pt x="4554" y="2423"/>
                  </a:lnTo>
                  <a:lnTo>
                    <a:pt x="4517" y="2431"/>
                  </a:lnTo>
                  <a:lnTo>
                    <a:pt x="4479" y="2438"/>
                  </a:lnTo>
                  <a:lnTo>
                    <a:pt x="4442" y="2444"/>
                  </a:lnTo>
                  <a:lnTo>
                    <a:pt x="4402" y="2451"/>
                  </a:lnTo>
                  <a:lnTo>
                    <a:pt x="4361" y="2456"/>
                  </a:lnTo>
                  <a:lnTo>
                    <a:pt x="4321" y="2459"/>
                  </a:lnTo>
                  <a:lnTo>
                    <a:pt x="4279" y="2460"/>
                  </a:lnTo>
                  <a:lnTo>
                    <a:pt x="4236" y="2460"/>
                  </a:lnTo>
                  <a:lnTo>
                    <a:pt x="4193" y="2460"/>
                  </a:lnTo>
                  <a:lnTo>
                    <a:pt x="4149" y="2457"/>
                  </a:lnTo>
                  <a:lnTo>
                    <a:pt x="4103" y="2454"/>
                  </a:lnTo>
                  <a:lnTo>
                    <a:pt x="4057" y="2448"/>
                  </a:lnTo>
                  <a:lnTo>
                    <a:pt x="4012" y="2441"/>
                  </a:lnTo>
                  <a:lnTo>
                    <a:pt x="3964" y="2431"/>
                  </a:lnTo>
                  <a:lnTo>
                    <a:pt x="3916" y="2422"/>
                  </a:lnTo>
                  <a:lnTo>
                    <a:pt x="3867" y="2409"/>
                  </a:lnTo>
                  <a:lnTo>
                    <a:pt x="3819" y="2394"/>
                  </a:lnTo>
                  <a:lnTo>
                    <a:pt x="3769" y="2377"/>
                  </a:lnTo>
                  <a:lnTo>
                    <a:pt x="3717" y="2357"/>
                  </a:lnTo>
                  <a:lnTo>
                    <a:pt x="3666" y="2336"/>
                  </a:lnTo>
                  <a:lnTo>
                    <a:pt x="3614" y="2312"/>
                  </a:lnTo>
                  <a:lnTo>
                    <a:pt x="3563" y="2286"/>
                  </a:lnTo>
                  <a:lnTo>
                    <a:pt x="3510" y="2257"/>
                  </a:lnTo>
                  <a:lnTo>
                    <a:pt x="3456" y="2226"/>
                  </a:lnTo>
                  <a:lnTo>
                    <a:pt x="3402" y="2192"/>
                  </a:lnTo>
                  <a:lnTo>
                    <a:pt x="3348" y="2155"/>
                  </a:lnTo>
                  <a:lnTo>
                    <a:pt x="3294" y="2117"/>
                  </a:lnTo>
                  <a:lnTo>
                    <a:pt x="3238" y="2075"/>
                  </a:lnTo>
                  <a:lnTo>
                    <a:pt x="3183" y="2029"/>
                  </a:lnTo>
                  <a:lnTo>
                    <a:pt x="3127" y="1981"/>
                  </a:lnTo>
                  <a:lnTo>
                    <a:pt x="3070" y="1931"/>
                  </a:lnTo>
                  <a:lnTo>
                    <a:pt x="3013" y="1876"/>
                  </a:lnTo>
                  <a:lnTo>
                    <a:pt x="2956" y="1818"/>
                  </a:lnTo>
                  <a:lnTo>
                    <a:pt x="2899" y="1756"/>
                  </a:lnTo>
                  <a:lnTo>
                    <a:pt x="2841" y="1694"/>
                  </a:lnTo>
                  <a:lnTo>
                    <a:pt x="2841" y="1694"/>
                  </a:lnTo>
                  <a:lnTo>
                    <a:pt x="2727" y="1564"/>
                  </a:lnTo>
                  <a:lnTo>
                    <a:pt x="2616" y="1442"/>
                  </a:lnTo>
                  <a:lnTo>
                    <a:pt x="2508" y="1325"/>
                  </a:lnTo>
                  <a:lnTo>
                    <a:pt x="2402" y="1214"/>
                  </a:lnTo>
                  <a:lnTo>
                    <a:pt x="2300" y="1111"/>
                  </a:lnTo>
                  <a:lnTo>
                    <a:pt x="2198" y="1012"/>
                  </a:lnTo>
                  <a:lnTo>
                    <a:pt x="2101" y="918"/>
                  </a:lnTo>
                  <a:lnTo>
                    <a:pt x="2004" y="831"/>
                  </a:lnTo>
                  <a:lnTo>
                    <a:pt x="1911" y="749"/>
                  </a:lnTo>
                  <a:lnTo>
                    <a:pt x="1818" y="671"/>
                  </a:lnTo>
                  <a:lnTo>
                    <a:pt x="1728" y="600"/>
                  </a:lnTo>
                  <a:lnTo>
                    <a:pt x="1639" y="533"/>
                  </a:lnTo>
                  <a:lnTo>
                    <a:pt x="1553" y="470"/>
                  </a:lnTo>
                  <a:lnTo>
                    <a:pt x="1467" y="413"/>
                  </a:lnTo>
                  <a:lnTo>
                    <a:pt x="1382" y="360"/>
                  </a:lnTo>
                  <a:lnTo>
                    <a:pt x="1299" y="310"/>
                  </a:lnTo>
                  <a:lnTo>
                    <a:pt x="1215" y="266"/>
                  </a:lnTo>
                  <a:lnTo>
                    <a:pt x="1133" y="224"/>
                  </a:lnTo>
                  <a:lnTo>
                    <a:pt x="1053" y="189"/>
                  </a:lnTo>
                  <a:lnTo>
                    <a:pt x="972" y="155"/>
                  </a:lnTo>
                  <a:lnTo>
                    <a:pt x="892" y="126"/>
                  </a:lnTo>
                  <a:lnTo>
                    <a:pt x="813" y="100"/>
                  </a:lnTo>
                  <a:lnTo>
                    <a:pt x="733" y="77"/>
                  </a:lnTo>
                  <a:lnTo>
                    <a:pt x="653" y="58"/>
                  </a:lnTo>
                  <a:lnTo>
                    <a:pt x="574" y="42"/>
                  </a:lnTo>
                  <a:lnTo>
                    <a:pt x="493" y="29"/>
                  </a:lnTo>
                  <a:lnTo>
                    <a:pt x="413" y="17"/>
                  </a:lnTo>
                  <a:lnTo>
                    <a:pt x="332" y="9"/>
                  </a:lnTo>
                  <a:lnTo>
                    <a:pt x="250" y="3"/>
                  </a:lnTo>
                  <a:lnTo>
                    <a:pt x="168" y="0"/>
                  </a:lnTo>
                  <a:lnTo>
                    <a:pt x="85" y="0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26112" name="Freeform 64"/>
            <p:cNvSpPr>
              <a:spLocks/>
            </p:cNvSpPr>
            <p:nvPr/>
          </p:nvSpPr>
          <p:spPr bwMode="auto">
            <a:xfrm>
              <a:off x="375" y="787"/>
              <a:ext cx="5147" cy="1195"/>
            </a:xfrm>
            <a:custGeom>
              <a:avLst/>
              <a:gdLst/>
              <a:ahLst/>
              <a:cxnLst>
                <a:cxn ang="0">
                  <a:pos x="5147" y="2049"/>
                </a:cxn>
                <a:cxn ang="0">
                  <a:pos x="5100" y="2090"/>
                </a:cxn>
                <a:cxn ang="0">
                  <a:pos x="5043" y="2132"/>
                </a:cxn>
                <a:cxn ang="0">
                  <a:pos x="4967" y="2182"/>
                </a:cxn>
                <a:cxn ang="0">
                  <a:pos x="4871" y="2237"/>
                </a:cxn>
                <a:cxn ang="0">
                  <a:pos x="4756" y="2288"/>
                </a:cxn>
                <a:cxn ang="0">
                  <a:pos x="4624" y="2335"/>
                </a:cxn>
                <a:cxn ang="0">
                  <a:pos x="4553" y="2355"/>
                </a:cxn>
                <a:cxn ang="0">
                  <a:pos x="4477" y="2369"/>
                </a:cxn>
                <a:cxn ang="0">
                  <a:pos x="4397" y="2382"/>
                </a:cxn>
                <a:cxn ang="0">
                  <a:pos x="4314" y="2388"/>
                </a:cxn>
                <a:cxn ang="0">
                  <a:pos x="4228" y="2390"/>
                </a:cxn>
                <a:cxn ang="0">
                  <a:pos x="4139" y="2385"/>
                </a:cxn>
                <a:cxn ang="0">
                  <a:pos x="4046" y="2374"/>
                </a:cxn>
                <a:cxn ang="0">
                  <a:pos x="3952" y="2356"/>
                </a:cxn>
                <a:cxn ang="0">
                  <a:pos x="3853" y="2330"/>
                </a:cxn>
                <a:cxn ang="0">
                  <a:pos x="3752" y="2296"/>
                </a:cxn>
                <a:cxn ang="0">
                  <a:pos x="3648" y="2253"/>
                </a:cxn>
                <a:cxn ang="0">
                  <a:pos x="3542" y="2200"/>
                </a:cxn>
                <a:cxn ang="0">
                  <a:pos x="3434" y="2137"/>
                </a:cxn>
                <a:cxn ang="0">
                  <a:pos x="3324" y="2064"/>
                </a:cxn>
                <a:cxn ang="0">
                  <a:pos x="3212" y="1978"/>
                </a:cxn>
                <a:cxn ang="0">
                  <a:pos x="3098" y="1880"/>
                </a:cxn>
                <a:cxn ang="0">
                  <a:pos x="2983" y="1770"/>
                </a:cxn>
                <a:cxn ang="0">
                  <a:pos x="2866" y="1646"/>
                </a:cxn>
                <a:cxn ang="0">
                  <a:pos x="2749" y="1520"/>
                </a:cxn>
                <a:cxn ang="0">
                  <a:pos x="2527" y="1284"/>
                </a:cxn>
                <a:cxn ang="0">
                  <a:pos x="2315" y="1072"/>
                </a:cxn>
                <a:cxn ang="0">
                  <a:pos x="2113" y="884"/>
                </a:cxn>
                <a:cxn ang="0">
                  <a:pos x="1920" y="717"/>
                </a:cxn>
                <a:cxn ang="0">
                  <a:pos x="1736" y="570"/>
                </a:cxn>
                <a:cxn ang="0">
                  <a:pos x="1558" y="444"/>
                </a:cxn>
                <a:cxn ang="0">
                  <a:pos x="1386" y="336"/>
                </a:cxn>
                <a:cxn ang="0">
                  <a:pos x="1219" y="246"/>
                </a:cxn>
                <a:cxn ang="0">
                  <a:pos x="1055" y="170"/>
                </a:cxn>
                <a:cxn ang="0">
                  <a:pos x="893" y="112"/>
                </a:cxn>
                <a:cxn ang="0">
                  <a:pos x="733" y="65"/>
                </a:cxn>
                <a:cxn ang="0">
                  <a:pos x="574" y="33"/>
                </a:cxn>
                <a:cxn ang="0">
                  <a:pos x="413" y="12"/>
                </a:cxn>
                <a:cxn ang="0">
                  <a:pos x="250" y="2"/>
                </a:cxn>
                <a:cxn ang="0">
                  <a:pos x="85" y="0"/>
                </a:cxn>
              </a:cxnLst>
              <a:rect l="0" t="0" r="r" b="b"/>
              <a:pathLst>
                <a:path w="5147" h="2390">
                  <a:moveTo>
                    <a:pt x="5147" y="2049"/>
                  </a:moveTo>
                  <a:lnTo>
                    <a:pt x="5147" y="2049"/>
                  </a:lnTo>
                  <a:lnTo>
                    <a:pt x="5135" y="2061"/>
                  </a:lnTo>
                  <a:lnTo>
                    <a:pt x="5100" y="2090"/>
                  </a:lnTo>
                  <a:lnTo>
                    <a:pt x="5075" y="2109"/>
                  </a:lnTo>
                  <a:lnTo>
                    <a:pt x="5043" y="2132"/>
                  </a:lnTo>
                  <a:lnTo>
                    <a:pt x="5008" y="2156"/>
                  </a:lnTo>
                  <a:lnTo>
                    <a:pt x="4967" y="2182"/>
                  </a:lnTo>
                  <a:lnTo>
                    <a:pt x="4921" y="2209"/>
                  </a:lnTo>
                  <a:lnTo>
                    <a:pt x="4871" y="2237"/>
                  </a:lnTo>
                  <a:lnTo>
                    <a:pt x="4815" y="2262"/>
                  </a:lnTo>
                  <a:lnTo>
                    <a:pt x="4756" y="2288"/>
                  </a:lnTo>
                  <a:lnTo>
                    <a:pt x="4692" y="2313"/>
                  </a:lnTo>
                  <a:lnTo>
                    <a:pt x="4624" y="2335"/>
                  </a:lnTo>
                  <a:lnTo>
                    <a:pt x="4589" y="2345"/>
                  </a:lnTo>
                  <a:lnTo>
                    <a:pt x="4553" y="2355"/>
                  </a:lnTo>
                  <a:lnTo>
                    <a:pt x="4515" y="2363"/>
                  </a:lnTo>
                  <a:lnTo>
                    <a:pt x="4477" y="2369"/>
                  </a:lnTo>
                  <a:lnTo>
                    <a:pt x="4438" y="2376"/>
                  </a:lnTo>
                  <a:lnTo>
                    <a:pt x="4397" y="2382"/>
                  </a:lnTo>
                  <a:lnTo>
                    <a:pt x="4357" y="2385"/>
                  </a:lnTo>
                  <a:lnTo>
                    <a:pt x="4314" y="2388"/>
                  </a:lnTo>
                  <a:lnTo>
                    <a:pt x="4272" y="2390"/>
                  </a:lnTo>
                  <a:lnTo>
                    <a:pt x="4228" y="2390"/>
                  </a:lnTo>
                  <a:lnTo>
                    <a:pt x="4184" y="2388"/>
                  </a:lnTo>
                  <a:lnTo>
                    <a:pt x="4139" y="2385"/>
                  </a:lnTo>
                  <a:lnTo>
                    <a:pt x="4093" y="2380"/>
                  </a:lnTo>
                  <a:lnTo>
                    <a:pt x="4046" y="2374"/>
                  </a:lnTo>
                  <a:lnTo>
                    <a:pt x="3999" y="2366"/>
                  </a:lnTo>
                  <a:lnTo>
                    <a:pt x="3952" y="2356"/>
                  </a:lnTo>
                  <a:lnTo>
                    <a:pt x="3902" y="2345"/>
                  </a:lnTo>
                  <a:lnTo>
                    <a:pt x="3853" y="2330"/>
                  </a:lnTo>
                  <a:lnTo>
                    <a:pt x="3803" y="2314"/>
                  </a:lnTo>
                  <a:lnTo>
                    <a:pt x="3752" y="2296"/>
                  </a:lnTo>
                  <a:lnTo>
                    <a:pt x="3700" y="2275"/>
                  </a:lnTo>
                  <a:lnTo>
                    <a:pt x="3648" y="2253"/>
                  </a:lnTo>
                  <a:lnTo>
                    <a:pt x="3596" y="2229"/>
                  </a:lnTo>
                  <a:lnTo>
                    <a:pt x="3542" y="2200"/>
                  </a:lnTo>
                  <a:lnTo>
                    <a:pt x="3489" y="2170"/>
                  </a:lnTo>
                  <a:lnTo>
                    <a:pt x="3434" y="2137"/>
                  </a:lnTo>
                  <a:lnTo>
                    <a:pt x="3380" y="2101"/>
                  </a:lnTo>
                  <a:lnTo>
                    <a:pt x="3324" y="2064"/>
                  </a:lnTo>
                  <a:lnTo>
                    <a:pt x="3269" y="2022"/>
                  </a:lnTo>
                  <a:lnTo>
                    <a:pt x="3212" y="1978"/>
                  </a:lnTo>
                  <a:lnTo>
                    <a:pt x="3156" y="1930"/>
                  </a:lnTo>
                  <a:lnTo>
                    <a:pt x="3098" y="1880"/>
                  </a:lnTo>
                  <a:lnTo>
                    <a:pt x="3041" y="1827"/>
                  </a:lnTo>
                  <a:lnTo>
                    <a:pt x="2983" y="1770"/>
                  </a:lnTo>
                  <a:lnTo>
                    <a:pt x="2924" y="1710"/>
                  </a:lnTo>
                  <a:lnTo>
                    <a:pt x="2866" y="1646"/>
                  </a:lnTo>
                  <a:lnTo>
                    <a:pt x="2866" y="1646"/>
                  </a:lnTo>
                  <a:lnTo>
                    <a:pt x="2749" y="1520"/>
                  </a:lnTo>
                  <a:lnTo>
                    <a:pt x="2637" y="1399"/>
                  </a:lnTo>
                  <a:lnTo>
                    <a:pt x="2527" y="1284"/>
                  </a:lnTo>
                  <a:lnTo>
                    <a:pt x="2419" y="1174"/>
                  </a:lnTo>
                  <a:lnTo>
                    <a:pt x="2315" y="1072"/>
                  </a:lnTo>
                  <a:lnTo>
                    <a:pt x="2213" y="976"/>
                  </a:lnTo>
                  <a:lnTo>
                    <a:pt x="2113" y="884"/>
                  </a:lnTo>
                  <a:lnTo>
                    <a:pt x="2016" y="798"/>
                  </a:lnTo>
                  <a:lnTo>
                    <a:pt x="1920" y="717"/>
                  </a:lnTo>
                  <a:lnTo>
                    <a:pt x="1827" y="641"/>
                  </a:lnTo>
                  <a:lnTo>
                    <a:pt x="1736" y="570"/>
                  </a:lnTo>
                  <a:lnTo>
                    <a:pt x="1647" y="504"/>
                  </a:lnTo>
                  <a:lnTo>
                    <a:pt x="1558" y="444"/>
                  </a:lnTo>
                  <a:lnTo>
                    <a:pt x="1472" y="388"/>
                  </a:lnTo>
                  <a:lnTo>
                    <a:pt x="1386" y="336"/>
                  </a:lnTo>
                  <a:lnTo>
                    <a:pt x="1303" y="288"/>
                  </a:lnTo>
                  <a:lnTo>
                    <a:pt x="1219" y="246"/>
                  </a:lnTo>
                  <a:lnTo>
                    <a:pt x="1136" y="205"/>
                  </a:lnTo>
                  <a:lnTo>
                    <a:pt x="1055" y="170"/>
                  </a:lnTo>
                  <a:lnTo>
                    <a:pt x="974" y="139"/>
                  </a:lnTo>
                  <a:lnTo>
                    <a:pt x="893" y="112"/>
                  </a:lnTo>
                  <a:lnTo>
                    <a:pt x="814" y="88"/>
                  </a:lnTo>
                  <a:lnTo>
                    <a:pt x="733" y="65"/>
                  </a:lnTo>
                  <a:lnTo>
                    <a:pt x="653" y="47"/>
                  </a:lnTo>
                  <a:lnTo>
                    <a:pt x="574" y="33"/>
                  </a:lnTo>
                  <a:lnTo>
                    <a:pt x="493" y="21"/>
                  </a:lnTo>
                  <a:lnTo>
                    <a:pt x="413" y="12"/>
                  </a:lnTo>
                  <a:lnTo>
                    <a:pt x="332" y="5"/>
                  </a:lnTo>
                  <a:lnTo>
                    <a:pt x="250" y="2"/>
                  </a:lnTo>
                  <a:lnTo>
                    <a:pt x="168" y="0"/>
                  </a:lnTo>
                  <a:lnTo>
                    <a:pt x="85" y="0"/>
                  </a:lnTo>
                  <a:lnTo>
                    <a:pt x="0" y="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26113" name="Freeform 65"/>
            <p:cNvSpPr>
              <a:spLocks/>
            </p:cNvSpPr>
            <p:nvPr/>
          </p:nvSpPr>
          <p:spPr bwMode="auto">
            <a:xfrm>
              <a:off x="389" y="808"/>
              <a:ext cx="5176" cy="1160"/>
            </a:xfrm>
            <a:custGeom>
              <a:avLst/>
              <a:gdLst/>
              <a:ahLst/>
              <a:cxnLst>
                <a:cxn ang="0">
                  <a:pos x="5176" y="1959"/>
                </a:cxn>
                <a:cxn ang="0">
                  <a:pos x="5130" y="2001"/>
                </a:cxn>
                <a:cxn ang="0">
                  <a:pos x="5075" y="2044"/>
                </a:cxn>
                <a:cxn ang="0">
                  <a:pos x="4998" y="2096"/>
                </a:cxn>
                <a:cxn ang="0">
                  <a:pos x="4903" y="2153"/>
                </a:cxn>
                <a:cxn ang="0">
                  <a:pos x="4790" y="2208"/>
                </a:cxn>
                <a:cxn ang="0">
                  <a:pos x="4658" y="2258"/>
                </a:cxn>
                <a:cxn ang="0">
                  <a:pos x="4587" y="2277"/>
                </a:cxn>
                <a:cxn ang="0">
                  <a:pos x="4513" y="2295"/>
                </a:cxn>
                <a:cxn ang="0">
                  <a:pos x="4433" y="2308"/>
                </a:cxn>
                <a:cxn ang="0">
                  <a:pos x="4350" y="2317"/>
                </a:cxn>
                <a:cxn ang="0">
                  <a:pos x="4264" y="2321"/>
                </a:cxn>
                <a:cxn ang="0">
                  <a:pos x="4174" y="2317"/>
                </a:cxn>
                <a:cxn ang="0">
                  <a:pos x="4082" y="2308"/>
                </a:cxn>
                <a:cxn ang="0">
                  <a:pos x="3986" y="2292"/>
                </a:cxn>
                <a:cxn ang="0">
                  <a:pos x="3888" y="2269"/>
                </a:cxn>
                <a:cxn ang="0">
                  <a:pos x="3786" y="2235"/>
                </a:cxn>
                <a:cxn ang="0">
                  <a:pos x="3682" y="2195"/>
                </a:cxn>
                <a:cxn ang="0">
                  <a:pos x="3575" y="2143"/>
                </a:cxn>
                <a:cxn ang="0">
                  <a:pos x="3466" y="2082"/>
                </a:cxn>
                <a:cxn ang="0">
                  <a:pos x="3355" y="2011"/>
                </a:cxn>
                <a:cxn ang="0">
                  <a:pos x="3241" y="1927"/>
                </a:cxn>
                <a:cxn ang="0">
                  <a:pos x="3125" y="1831"/>
                </a:cxn>
                <a:cxn ang="0">
                  <a:pos x="3009" y="1723"/>
                </a:cxn>
                <a:cxn ang="0">
                  <a:pos x="2891" y="1600"/>
                </a:cxn>
                <a:cxn ang="0">
                  <a:pos x="2773" y="1475"/>
                </a:cxn>
                <a:cxn ang="0">
                  <a:pos x="2545" y="1244"/>
                </a:cxn>
                <a:cxn ang="0">
                  <a:pos x="2331" y="1035"/>
                </a:cxn>
                <a:cxn ang="0">
                  <a:pos x="2126" y="850"/>
                </a:cxn>
                <a:cxn ang="0">
                  <a:pos x="1931" y="685"/>
                </a:cxn>
                <a:cxn ang="0">
                  <a:pos x="1744" y="543"/>
                </a:cxn>
                <a:cxn ang="0">
                  <a:pos x="1565" y="419"/>
                </a:cxn>
                <a:cxn ang="0">
                  <a:pos x="1391" y="314"/>
                </a:cxn>
                <a:cxn ang="0">
                  <a:pos x="1222" y="226"/>
                </a:cxn>
                <a:cxn ang="0">
                  <a:pos x="1057" y="154"/>
                </a:cxn>
                <a:cxn ang="0">
                  <a:pos x="894" y="99"/>
                </a:cxn>
                <a:cxn ang="0">
                  <a:pos x="735" y="55"/>
                </a:cxn>
                <a:cxn ang="0">
                  <a:pos x="574" y="26"/>
                </a:cxn>
                <a:cxn ang="0">
                  <a:pos x="412" y="8"/>
                </a:cxn>
                <a:cxn ang="0">
                  <a:pos x="250" y="0"/>
                </a:cxn>
                <a:cxn ang="0">
                  <a:pos x="85" y="4"/>
                </a:cxn>
              </a:cxnLst>
              <a:rect l="0" t="0" r="r" b="b"/>
              <a:pathLst>
                <a:path w="5176" h="2321">
                  <a:moveTo>
                    <a:pt x="5176" y="1959"/>
                  </a:moveTo>
                  <a:lnTo>
                    <a:pt x="5176" y="1959"/>
                  </a:lnTo>
                  <a:lnTo>
                    <a:pt x="5165" y="1970"/>
                  </a:lnTo>
                  <a:lnTo>
                    <a:pt x="5130" y="2001"/>
                  </a:lnTo>
                  <a:lnTo>
                    <a:pt x="5105" y="2020"/>
                  </a:lnTo>
                  <a:lnTo>
                    <a:pt x="5075" y="2044"/>
                  </a:lnTo>
                  <a:lnTo>
                    <a:pt x="5039" y="2070"/>
                  </a:lnTo>
                  <a:lnTo>
                    <a:pt x="4998" y="2096"/>
                  </a:lnTo>
                  <a:lnTo>
                    <a:pt x="4953" y="2125"/>
                  </a:lnTo>
                  <a:lnTo>
                    <a:pt x="4903" y="2153"/>
                  </a:lnTo>
                  <a:lnTo>
                    <a:pt x="4849" y="2180"/>
                  </a:lnTo>
                  <a:lnTo>
                    <a:pt x="4790" y="2208"/>
                  </a:lnTo>
                  <a:lnTo>
                    <a:pt x="4726" y="2233"/>
                  </a:lnTo>
                  <a:lnTo>
                    <a:pt x="4658" y="2258"/>
                  </a:lnTo>
                  <a:lnTo>
                    <a:pt x="4624" y="2267"/>
                  </a:lnTo>
                  <a:lnTo>
                    <a:pt x="4587" y="2277"/>
                  </a:lnTo>
                  <a:lnTo>
                    <a:pt x="4550" y="2287"/>
                  </a:lnTo>
                  <a:lnTo>
                    <a:pt x="4513" y="2295"/>
                  </a:lnTo>
                  <a:lnTo>
                    <a:pt x="4472" y="2303"/>
                  </a:lnTo>
                  <a:lnTo>
                    <a:pt x="4433" y="2308"/>
                  </a:lnTo>
                  <a:lnTo>
                    <a:pt x="4392" y="2313"/>
                  </a:lnTo>
                  <a:lnTo>
                    <a:pt x="4350" y="2317"/>
                  </a:lnTo>
                  <a:lnTo>
                    <a:pt x="4307" y="2319"/>
                  </a:lnTo>
                  <a:lnTo>
                    <a:pt x="4264" y="2321"/>
                  </a:lnTo>
                  <a:lnTo>
                    <a:pt x="4220" y="2319"/>
                  </a:lnTo>
                  <a:lnTo>
                    <a:pt x="4174" y="2317"/>
                  </a:lnTo>
                  <a:lnTo>
                    <a:pt x="4128" y="2314"/>
                  </a:lnTo>
                  <a:lnTo>
                    <a:pt x="4082" y="2308"/>
                  </a:lnTo>
                  <a:lnTo>
                    <a:pt x="4034" y="2301"/>
                  </a:lnTo>
                  <a:lnTo>
                    <a:pt x="3986" y="2292"/>
                  </a:lnTo>
                  <a:lnTo>
                    <a:pt x="3936" y="2282"/>
                  </a:lnTo>
                  <a:lnTo>
                    <a:pt x="3888" y="2269"/>
                  </a:lnTo>
                  <a:lnTo>
                    <a:pt x="3836" y="2253"/>
                  </a:lnTo>
                  <a:lnTo>
                    <a:pt x="3786" y="2235"/>
                  </a:lnTo>
                  <a:lnTo>
                    <a:pt x="3734" y="2216"/>
                  </a:lnTo>
                  <a:lnTo>
                    <a:pt x="3682" y="2195"/>
                  </a:lnTo>
                  <a:lnTo>
                    <a:pt x="3628" y="2170"/>
                  </a:lnTo>
                  <a:lnTo>
                    <a:pt x="3575" y="2143"/>
                  </a:lnTo>
                  <a:lnTo>
                    <a:pt x="3521" y="2114"/>
                  </a:lnTo>
                  <a:lnTo>
                    <a:pt x="3466" y="2082"/>
                  </a:lnTo>
                  <a:lnTo>
                    <a:pt x="3410" y="2048"/>
                  </a:lnTo>
                  <a:lnTo>
                    <a:pt x="3355" y="2011"/>
                  </a:lnTo>
                  <a:lnTo>
                    <a:pt x="3298" y="1970"/>
                  </a:lnTo>
                  <a:lnTo>
                    <a:pt x="3241" y="1927"/>
                  </a:lnTo>
                  <a:lnTo>
                    <a:pt x="3184" y="1880"/>
                  </a:lnTo>
                  <a:lnTo>
                    <a:pt x="3125" y="1831"/>
                  </a:lnTo>
                  <a:lnTo>
                    <a:pt x="3067" y="1778"/>
                  </a:lnTo>
                  <a:lnTo>
                    <a:pt x="3009" y="1723"/>
                  </a:lnTo>
                  <a:lnTo>
                    <a:pt x="2949" y="1663"/>
                  </a:lnTo>
                  <a:lnTo>
                    <a:pt x="2891" y="1600"/>
                  </a:lnTo>
                  <a:lnTo>
                    <a:pt x="2891" y="1600"/>
                  </a:lnTo>
                  <a:lnTo>
                    <a:pt x="2773" y="1475"/>
                  </a:lnTo>
                  <a:lnTo>
                    <a:pt x="2658" y="1357"/>
                  </a:lnTo>
                  <a:lnTo>
                    <a:pt x="2545" y="1244"/>
                  </a:lnTo>
                  <a:lnTo>
                    <a:pt x="2437" y="1135"/>
                  </a:lnTo>
                  <a:lnTo>
                    <a:pt x="2331" y="1035"/>
                  </a:lnTo>
                  <a:lnTo>
                    <a:pt x="2227" y="938"/>
                  </a:lnTo>
                  <a:lnTo>
                    <a:pt x="2126" y="850"/>
                  </a:lnTo>
                  <a:lnTo>
                    <a:pt x="2027" y="764"/>
                  </a:lnTo>
                  <a:lnTo>
                    <a:pt x="1931" y="685"/>
                  </a:lnTo>
                  <a:lnTo>
                    <a:pt x="1837" y="611"/>
                  </a:lnTo>
                  <a:lnTo>
                    <a:pt x="1744" y="543"/>
                  </a:lnTo>
                  <a:lnTo>
                    <a:pt x="1654" y="478"/>
                  </a:lnTo>
                  <a:lnTo>
                    <a:pt x="1565" y="419"/>
                  </a:lnTo>
                  <a:lnTo>
                    <a:pt x="1477" y="364"/>
                  </a:lnTo>
                  <a:lnTo>
                    <a:pt x="1391" y="314"/>
                  </a:lnTo>
                  <a:lnTo>
                    <a:pt x="1305" y="268"/>
                  </a:lnTo>
                  <a:lnTo>
                    <a:pt x="1222" y="226"/>
                  </a:lnTo>
                  <a:lnTo>
                    <a:pt x="1139" y="188"/>
                  </a:lnTo>
                  <a:lnTo>
                    <a:pt x="1057" y="154"/>
                  </a:lnTo>
                  <a:lnTo>
                    <a:pt x="976" y="125"/>
                  </a:lnTo>
                  <a:lnTo>
                    <a:pt x="894" y="99"/>
                  </a:lnTo>
                  <a:lnTo>
                    <a:pt x="814" y="75"/>
                  </a:lnTo>
                  <a:lnTo>
                    <a:pt x="735" y="55"/>
                  </a:lnTo>
                  <a:lnTo>
                    <a:pt x="654" y="39"/>
                  </a:lnTo>
                  <a:lnTo>
                    <a:pt x="574" y="26"/>
                  </a:lnTo>
                  <a:lnTo>
                    <a:pt x="493" y="16"/>
                  </a:lnTo>
                  <a:lnTo>
                    <a:pt x="412" y="8"/>
                  </a:lnTo>
                  <a:lnTo>
                    <a:pt x="332" y="4"/>
                  </a:lnTo>
                  <a:lnTo>
                    <a:pt x="250" y="0"/>
                  </a:lnTo>
                  <a:lnTo>
                    <a:pt x="168" y="0"/>
                  </a:lnTo>
                  <a:lnTo>
                    <a:pt x="85" y="4"/>
                  </a:lnTo>
                  <a:lnTo>
                    <a:pt x="0" y="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26114" name="Freeform 66"/>
            <p:cNvSpPr>
              <a:spLocks/>
            </p:cNvSpPr>
            <p:nvPr/>
          </p:nvSpPr>
          <p:spPr bwMode="auto">
            <a:xfrm>
              <a:off x="403" y="829"/>
              <a:ext cx="5205" cy="1124"/>
            </a:xfrm>
            <a:custGeom>
              <a:avLst/>
              <a:gdLst/>
              <a:ahLst/>
              <a:cxnLst>
                <a:cxn ang="0">
                  <a:pos x="5205" y="1868"/>
                </a:cxn>
                <a:cxn ang="0">
                  <a:pos x="5161" y="1910"/>
                </a:cxn>
                <a:cxn ang="0">
                  <a:pos x="5105" y="1956"/>
                </a:cxn>
                <a:cxn ang="0">
                  <a:pos x="5030" y="2011"/>
                </a:cxn>
                <a:cxn ang="0">
                  <a:pos x="4936" y="2069"/>
                </a:cxn>
                <a:cxn ang="0">
                  <a:pos x="4822" y="2127"/>
                </a:cxn>
                <a:cxn ang="0">
                  <a:pos x="4693" y="2178"/>
                </a:cxn>
                <a:cxn ang="0">
                  <a:pos x="4621" y="2201"/>
                </a:cxn>
                <a:cxn ang="0">
                  <a:pos x="4546" y="2219"/>
                </a:cxn>
                <a:cxn ang="0">
                  <a:pos x="4467" y="2235"/>
                </a:cxn>
                <a:cxn ang="0">
                  <a:pos x="4385" y="2245"/>
                </a:cxn>
                <a:cxn ang="0">
                  <a:pos x="4299" y="2250"/>
                </a:cxn>
                <a:cxn ang="0">
                  <a:pos x="4208" y="2250"/>
                </a:cxn>
                <a:cxn ang="0">
                  <a:pos x="4117" y="2241"/>
                </a:cxn>
                <a:cxn ang="0">
                  <a:pos x="4020" y="2227"/>
                </a:cxn>
                <a:cxn ang="0">
                  <a:pos x="3921" y="2206"/>
                </a:cxn>
                <a:cxn ang="0">
                  <a:pos x="3820" y="2175"/>
                </a:cxn>
                <a:cxn ang="0">
                  <a:pos x="3714" y="2135"/>
                </a:cxn>
                <a:cxn ang="0">
                  <a:pos x="3607" y="2086"/>
                </a:cxn>
                <a:cxn ang="0">
                  <a:pos x="3497" y="2027"/>
                </a:cxn>
                <a:cxn ang="0">
                  <a:pos x="3385" y="1957"/>
                </a:cxn>
                <a:cxn ang="0">
                  <a:pos x="3270" y="1875"/>
                </a:cxn>
                <a:cxn ang="0">
                  <a:pos x="3153" y="1781"/>
                </a:cxn>
                <a:cxn ang="0">
                  <a:pos x="3035" y="1675"/>
                </a:cxn>
                <a:cxn ang="0">
                  <a:pos x="2914" y="1555"/>
                </a:cxn>
                <a:cxn ang="0">
                  <a:pos x="2795" y="1431"/>
                </a:cxn>
                <a:cxn ang="0">
                  <a:pos x="2564" y="1202"/>
                </a:cxn>
                <a:cxn ang="0">
                  <a:pos x="2346" y="997"/>
                </a:cxn>
                <a:cxn ang="0">
                  <a:pos x="2140" y="816"/>
                </a:cxn>
                <a:cxn ang="0">
                  <a:pos x="1941" y="654"/>
                </a:cxn>
                <a:cxn ang="0">
                  <a:pos x="1752" y="514"/>
                </a:cxn>
                <a:cxn ang="0">
                  <a:pos x="1570" y="394"/>
                </a:cxn>
                <a:cxn ang="0">
                  <a:pos x="1395" y="293"/>
                </a:cxn>
                <a:cxn ang="0">
                  <a:pos x="1226" y="207"/>
                </a:cxn>
                <a:cxn ang="0">
                  <a:pos x="1059" y="139"/>
                </a:cxn>
                <a:cxn ang="0">
                  <a:pos x="897" y="86"/>
                </a:cxn>
                <a:cxn ang="0">
                  <a:pos x="734" y="45"/>
                </a:cxn>
                <a:cxn ang="0">
                  <a:pos x="575" y="20"/>
                </a:cxn>
                <a:cxn ang="0">
                  <a:pos x="414" y="5"/>
                </a:cxn>
                <a:cxn ang="0">
                  <a:pos x="250" y="0"/>
                </a:cxn>
                <a:cxn ang="0">
                  <a:pos x="85" y="7"/>
                </a:cxn>
              </a:cxnLst>
              <a:rect l="0" t="0" r="r" b="b"/>
              <a:pathLst>
                <a:path w="5205" h="2250">
                  <a:moveTo>
                    <a:pt x="5205" y="1868"/>
                  </a:moveTo>
                  <a:lnTo>
                    <a:pt x="5205" y="1868"/>
                  </a:lnTo>
                  <a:lnTo>
                    <a:pt x="5194" y="1880"/>
                  </a:lnTo>
                  <a:lnTo>
                    <a:pt x="5161" y="1910"/>
                  </a:lnTo>
                  <a:lnTo>
                    <a:pt x="5136" y="1931"/>
                  </a:lnTo>
                  <a:lnTo>
                    <a:pt x="5105" y="1956"/>
                  </a:lnTo>
                  <a:lnTo>
                    <a:pt x="5071" y="1981"/>
                  </a:lnTo>
                  <a:lnTo>
                    <a:pt x="5030" y="2011"/>
                  </a:lnTo>
                  <a:lnTo>
                    <a:pt x="4984" y="2040"/>
                  </a:lnTo>
                  <a:lnTo>
                    <a:pt x="4936" y="2069"/>
                  </a:lnTo>
                  <a:lnTo>
                    <a:pt x="4882" y="2098"/>
                  </a:lnTo>
                  <a:lnTo>
                    <a:pt x="4822" y="2127"/>
                  </a:lnTo>
                  <a:lnTo>
                    <a:pt x="4760" y="2153"/>
                  </a:lnTo>
                  <a:lnTo>
                    <a:pt x="4693" y="2178"/>
                  </a:lnTo>
                  <a:lnTo>
                    <a:pt x="4657" y="2190"/>
                  </a:lnTo>
                  <a:lnTo>
                    <a:pt x="4621" y="2201"/>
                  </a:lnTo>
                  <a:lnTo>
                    <a:pt x="4585" y="2211"/>
                  </a:lnTo>
                  <a:lnTo>
                    <a:pt x="4546" y="2219"/>
                  </a:lnTo>
                  <a:lnTo>
                    <a:pt x="4507" y="2227"/>
                  </a:lnTo>
                  <a:lnTo>
                    <a:pt x="4467" y="2235"/>
                  </a:lnTo>
                  <a:lnTo>
                    <a:pt x="4426" y="2240"/>
                  </a:lnTo>
                  <a:lnTo>
                    <a:pt x="4385" y="2245"/>
                  </a:lnTo>
                  <a:lnTo>
                    <a:pt x="4342" y="2248"/>
                  </a:lnTo>
                  <a:lnTo>
                    <a:pt x="4299" y="2250"/>
                  </a:lnTo>
                  <a:lnTo>
                    <a:pt x="4254" y="2250"/>
                  </a:lnTo>
                  <a:lnTo>
                    <a:pt x="4208" y="2250"/>
                  </a:lnTo>
                  <a:lnTo>
                    <a:pt x="4163" y="2246"/>
                  </a:lnTo>
                  <a:lnTo>
                    <a:pt x="4117" y="2241"/>
                  </a:lnTo>
                  <a:lnTo>
                    <a:pt x="4068" y="2235"/>
                  </a:lnTo>
                  <a:lnTo>
                    <a:pt x="4020" y="2227"/>
                  </a:lnTo>
                  <a:lnTo>
                    <a:pt x="3971" y="2217"/>
                  </a:lnTo>
                  <a:lnTo>
                    <a:pt x="3921" y="2206"/>
                  </a:lnTo>
                  <a:lnTo>
                    <a:pt x="3871" y="2191"/>
                  </a:lnTo>
                  <a:lnTo>
                    <a:pt x="3820" y="2175"/>
                  </a:lnTo>
                  <a:lnTo>
                    <a:pt x="3767" y="2156"/>
                  </a:lnTo>
                  <a:lnTo>
                    <a:pt x="3714" y="2135"/>
                  </a:lnTo>
                  <a:lnTo>
                    <a:pt x="3661" y="2112"/>
                  </a:lnTo>
                  <a:lnTo>
                    <a:pt x="3607" y="2086"/>
                  </a:lnTo>
                  <a:lnTo>
                    <a:pt x="3553" y="2057"/>
                  </a:lnTo>
                  <a:lnTo>
                    <a:pt x="3497" y="2027"/>
                  </a:lnTo>
                  <a:lnTo>
                    <a:pt x="3442" y="1993"/>
                  </a:lnTo>
                  <a:lnTo>
                    <a:pt x="3385" y="1957"/>
                  </a:lnTo>
                  <a:lnTo>
                    <a:pt x="3328" y="1917"/>
                  </a:lnTo>
                  <a:lnTo>
                    <a:pt x="3270" y="1875"/>
                  </a:lnTo>
                  <a:lnTo>
                    <a:pt x="3213" y="1830"/>
                  </a:lnTo>
                  <a:lnTo>
                    <a:pt x="3153" y="1781"/>
                  </a:lnTo>
                  <a:lnTo>
                    <a:pt x="3095" y="1730"/>
                  </a:lnTo>
                  <a:lnTo>
                    <a:pt x="3035" y="1675"/>
                  </a:lnTo>
                  <a:lnTo>
                    <a:pt x="2975" y="1617"/>
                  </a:lnTo>
                  <a:lnTo>
                    <a:pt x="2914" y="1555"/>
                  </a:lnTo>
                  <a:lnTo>
                    <a:pt x="2914" y="1555"/>
                  </a:lnTo>
                  <a:lnTo>
                    <a:pt x="2795" y="1431"/>
                  </a:lnTo>
                  <a:lnTo>
                    <a:pt x="2678" y="1313"/>
                  </a:lnTo>
                  <a:lnTo>
                    <a:pt x="2564" y="1202"/>
                  </a:lnTo>
                  <a:lnTo>
                    <a:pt x="2453" y="1097"/>
                  </a:lnTo>
                  <a:lnTo>
                    <a:pt x="2346" y="997"/>
                  </a:lnTo>
                  <a:lnTo>
                    <a:pt x="2241" y="903"/>
                  </a:lnTo>
                  <a:lnTo>
                    <a:pt x="2140" y="816"/>
                  </a:lnTo>
                  <a:lnTo>
                    <a:pt x="2040" y="732"/>
                  </a:lnTo>
                  <a:lnTo>
                    <a:pt x="1941" y="654"/>
                  </a:lnTo>
                  <a:lnTo>
                    <a:pt x="1847" y="582"/>
                  </a:lnTo>
                  <a:lnTo>
                    <a:pt x="1752" y="514"/>
                  </a:lnTo>
                  <a:lnTo>
                    <a:pt x="1661" y="452"/>
                  </a:lnTo>
                  <a:lnTo>
                    <a:pt x="1570" y="394"/>
                  </a:lnTo>
                  <a:lnTo>
                    <a:pt x="1483" y="341"/>
                  </a:lnTo>
                  <a:lnTo>
                    <a:pt x="1395" y="293"/>
                  </a:lnTo>
                  <a:lnTo>
                    <a:pt x="1311" y="247"/>
                  </a:lnTo>
                  <a:lnTo>
                    <a:pt x="1226" y="207"/>
                  </a:lnTo>
                  <a:lnTo>
                    <a:pt x="1143" y="171"/>
                  </a:lnTo>
                  <a:lnTo>
                    <a:pt x="1059" y="139"/>
                  </a:lnTo>
                  <a:lnTo>
                    <a:pt x="977" y="110"/>
                  </a:lnTo>
                  <a:lnTo>
                    <a:pt x="897" y="86"/>
                  </a:lnTo>
                  <a:lnTo>
                    <a:pt x="815" y="63"/>
                  </a:lnTo>
                  <a:lnTo>
                    <a:pt x="734" y="45"/>
                  </a:lnTo>
                  <a:lnTo>
                    <a:pt x="655" y="31"/>
                  </a:lnTo>
                  <a:lnTo>
                    <a:pt x="575" y="20"/>
                  </a:lnTo>
                  <a:lnTo>
                    <a:pt x="494" y="10"/>
                  </a:lnTo>
                  <a:lnTo>
                    <a:pt x="414" y="5"/>
                  </a:lnTo>
                  <a:lnTo>
                    <a:pt x="332" y="2"/>
                  </a:lnTo>
                  <a:lnTo>
                    <a:pt x="250" y="0"/>
                  </a:lnTo>
                  <a:lnTo>
                    <a:pt x="168" y="2"/>
                  </a:lnTo>
                  <a:lnTo>
                    <a:pt x="85" y="7"/>
                  </a:lnTo>
                  <a:lnTo>
                    <a:pt x="0" y="13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26115" name="Freeform 67"/>
            <p:cNvSpPr>
              <a:spLocks/>
            </p:cNvSpPr>
            <p:nvPr/>
          </p:nvSpPr>
          <p:spPr bwMode="auto">
            <a:xfrm>
              <a:off x="418" y="850"/>
              <a:ext cx="5233" cy="1090"/>
            </a:xfrm>
            <a:custGeom>
              <a:avLst/>
              <a:gdLst/>
              <a:ahLst/>
              <a:cxnLst>
                <a:cxn ang="0">
                  <a:pos x="5233" y="1778"/>
                </a:cxn>
                <a:cxn ang="0">
                  <a:pos x="5189" y="1822"/>
                </a:cxn>
                <a:cxn ang="0">
                  <a:pos x="5133" y="1867"/>
                </a:cxn>
                <a:cxn ang="0">
                  <a:pos x="5060" y="1923"/>
                </a:cxn>
                <a:cxn ang="0">
                  <a:pos x="4965" y="1985"/>
                </a:cxn>
                <a:cxn ang="0">
                  <a:pos x="4854" y="2044"/>
                </a:cxn>
                <a:cxn ang="0">
                  <a:pos x="4725" y="2099"/>
                </a:cxn>
                <a:cxn ang="0">
                  <a:pos x="4654" y="2122"/>
                </a:cxn>
                <a:cxn ang="0">
                  <a:pos x="4579" y="2143"/>
                </a:cxn>
                <a:cxn ang="0">
                  <a:pos x="4500" y="2159"/>
                </a:cxn>
                <a:cxn ang="0">
                  <a:pos x="4418" y="2172"/>
                </a:cxn>
                <a:cxn ang="0">
                  <a:pos x="4332" y="2178"/>
                </a:cxn>
                <a:cxn ang="0">
                  <a:pos x="4242" y="2180"/>
                </a:cxn>
                <a:cxn ang="0">
                  <a:pos x="4149" y="2174"/>
                </a:cxn>
                <a:cxn ang="0">
                  <a:pos x="4053" y="2162"/>
                </a:cxn>
                <a:cxn ang="0">
                  <a:pos x="3953" y="2141"/>
                </a:cxn>
                <a:cxn ang="0">
                  <a:pos x="3852" y="2114"/>
                </a:cxn>
                <a:cxn ang="0">
                  <a:pos x="3746" y="2075"/>
                </a:cxn>
                <a:cxn ang="0">
                  <a:pos x="3638" y="2028"/>
                </a:cxn>
                <a:cxn ang="0">
                  <a:pos x="3527" y="1972"/>
                </a:cxn>
                <a:cxn ang="0">
                  <a:pos x="3414" y="1902"/>
                </a:cxn>
                <a:cxn ang="0">
                  <a:pos x="3298" y="1823"/>
                </a:cxn>
                <a:cxn ang="0">
                  <a:pos x="3180" y="1731"/>
                </a:cxn>
                <a:cxn ang="0">
                  <a:pos x="3059" y="1626"/>
                </a:cxn>
                <a:cxn ang="0">
                  <a:pos x="2937" y="1508"/>
                </a:cxn>
                <a:cxn ang="0">
                  <a:pos x="2816" y="1387"/>
                </a:cxn>
                <a:cxn ang="0">
                  <a:pos x="2581" y="1161"/>
                </a:cxn>
                <a:cxn ang="0">
                  <a:pos x="2361" y="959"/>
                </a:cxn>
                <a:cxn ang="0">
                  <a:pos x="2151" y="780"/>
                </a:cxn>
                <a:cxn ang="0">
                  <a:pos x="1951" y="624"/>
                </a:cxn>
                <a:cxn ang="0">
                  <a:pos x="1759" y="486"/>
                </a:cxn>
                <a:cxn ang="0">
                  <a:pos x="1576" y="370"/>
                </a:cxn>
                <a:cxn ang="0">
                  <a:pos x="1400" y="270"/>
                </a:cxn>
                <a:cxn ang="0">
                  <a:pos x="1229" y="189"/>
                </a:cxn>
                <a:cxn ang="0">
                  <a:pos x="1061" y="123"/>
                </a:cxn>
                <a:cxn ang="0">
                  <a:pos x="897" y="73"/>
                </a:cxn>
                <a:cxn ang="0">
                  <a:pos x="736" y="36"/>
                </a:cxn>
                <a:cxn ang="0">
                  <a:pos x="575" y="13"/>
                </a:cxn>
                <a:cxn ang="0">
                  <a:pos x="413" y="2"/>
                </a:cxn>
                <a:cxn ang="0">
                  <a:pos x="250" y="2"/>
                </a:cxn>
                <a:cxn ang="0">
                  <a:pos x="85" y="10"/>
                </a:cxn>
              </a:cxnLst>
              <a:rect l="0" t="0" r="r" b="b"/>
              <a:pathLst>
                <a:path w="5233" h="2180">
                  <a:moveTo>
                    <a:pt x="5233" y="1778"/>
                  </a:moveTo>
                  <a:lnTo>
                    <a:pt x="5233" y="1778"/>
                  </a:lnTo>
                  <a:lnTo>
                    <a:pt x="5222" y="1789"/>
                  </a:lnTo>
                  <a:lnTo>
                    <a:pt x="5189" y="1822"/>
                  </a:lnTo>
                  <a:lnTo>
                    <a:pt x="5164" y="1843"/>
                  </a:lnTo>
                  <a:lnTo>
                    <a:pt x="5133" y="1867"/>
                  </a:lnTo>
                  <a:lnTo>
                    <a:pt x="5099" y="1894"/>
                  </a:lnTo>
                  <a:lnTo>
                    <a:pt x="5060" y="1923"/>
                  </a:lnTo>
                  <a:lnTo>
                    <a:pt x="5015" y="1954"/>
                  </a:lnTo>
                  <a:lnTo>
                    <a:pt x="4965" y="1985"/>
                  </a:lnTo>
                  <a:lnTo>
                    <a:pt x="4913" y="2014"/>
                  </a:lnTo>
                  <a:lnTo>
                    <a:pt x="4854" y="2044"/>
                  </a:lnTo>
                  <a:lnTo>
                    <a:pt x="4792" y="2072"/>
                  </a:lnTo>
                  <a:lnTo>
                    <a:pt x="4725" y="2099"/>
                  </a:lnTo>
                  <a:lnTo>
                    <a:pt x="4689" y="2111"/>
                  </a:lnTo>
                  <a:lnTo>
                    <a:pt x="4654" y="2122"/>
                  </a:lnTo>
                  <a:lnTo>
                    <a:pt x="4617" y="2133"/>
                  </a:lnTo>
                  <a:lnTo>
                    <a:pt x="4579" y="2143"/>
                  </a:lnTo>
                  <a:lnTo>
                    <a:pt x="4540" y="2153"/>
                  </a:lnTo>
                  <a:lnTo>
                    <a:pt x="4500" y="2159"/>
                  </a:lnTo>
                  <a:lnTo>
                    <a:pt x="4460" y="2167"/>
                  </a:lnTo>
                  <a:lnTo>
                    <a:pt x="4418" y="2172"/>
                  </a:lnTo>
                  <a:lnTo>
                    <a:pt x="4375" y="2175"/>
                  </a:lnTo>
                  <a:lnTo>
                    <a:pt x="4332" y="2178"/>
                  </a:lnTo>
                  <a:lnTo>
                    <a:pt x="4288" y="2180"/>
                  </a:lnTo>
                  <a:lnTo>
                    <a:pt x="4242" y="2180"/>
                  </a:lnTo>
                  <a:lnTo>
                    <a:pt x="4196" y="2178"/>
                  </a:lnTo>
                  <a:lnTo>
                    <a:pt x="4149" y="2174"/>
                  </a:lnTo>
                  <a:lnTo>
                    <a:pt x="4102" y="2169"/>
                  </a:lnTo>
                  <a:lnTo>
                    <a:pt x="4053" y="2162"/>
                  </a:lnTo>
                  <a:lnTo>
                    <a:pt x="4003" y="2153"/>
                  </a:lnTo>
                  <a:lnTo>
                    <a:pt x="3953" y="2141"/>
                  </a:lnTo>
                  <a:lnTo>
                    <a:pt x="3903" y="2128"/>
                  </a:lnTo>
                  <a:lnTo>
                    <a:pt x="3852" y="2114"/>
                  </a:lnTo>
                  <a:lnTo>
                    <a:pt x="3799" y="2096"/>
                  </a:lnTo>
                  <a:lnTo>
                    <a:pt x="3746" y="2075"/>
                  </a:lnTo>
                  <a:lnTo>
                    <a:pt x="3692" y="2054"/>
                  </a:lnTo>
                  <a:lnTo>
                    <a:pt x="3638" y="2028"/>
                  </a:lnTo>
                  <a:lnTo>
                    <a:pt x="3582" y="2001"/>
                  </a:lnTo>
                  <a:lnTo>
                    <a:pt x="3527" y="1972"/>
                  </a:lnTo>
                  <a:lnTo>
                    <a:pt x="3471" y="1938"/>
                  </a:lnTo>
                  <a:lnTo>
                    <a:pt x="3414" y="1902"/>
                  </a:lnTo>
                  <a:lnTo>
                    <a:pt x="3356" y="1865"/>
                  </a:lnTo>
                  <a:lnTo>
                    <a:pt x="3298" y="1823"/>
                  </a:lnTo>
                  <a:lnTo>
                    <a:pt x="3239" y="1778"/>
                  </a:lnTo>
                  <a:lnTo>
                    <a:pt x="3180" y="1731"/>
                  </a:lnTo>
                  <a:lnTo>
                    <a:pt x="3120" y="1681"/>
                  </a:lnTo>
                  <a:lnTo>
                    <a:pt x="3059" y="1626"/>
                  </a:lnTo>
                  <a:lnTo>
                    <a:pt x="2999" y="1570"/>
                  </a:lnTo>
                  <a:lnTo>
                    <a:pt x="2937" y="1508"/>
                  </a:lnTo>
                  <a:lnTo>
                    <a:pt x="2937" y="1508"/>
                  </a:lnTo>
                  <a:lnTo>
                    <a:pt x="2816" y="1387"/>
                  </a:lnTo>
                  <a:lnTo>
                    <a:pt x="2697" y="1271"/>
                  </a:lnTo>
                  <a:lnTo>
                    <a:pt x="2581" y="1161"/>
                  </a:lnTo>
                  <a:lnTo>
                    <a:pt x="2470" y="1058"/>
                  </a:lnTo>
                  <a:lnTo>
                    <a:pt x="2361" y="959"/>
                  </a:lnTo>
                  <a:lnTo>
                    <a:pt x="2255" y="867"/>
                  </a:lnTo>
                  <a:lnTo>
                    <a:pt x="2151" y="780"/>
                  </a:lnTo>
                  <a:lnTo>
                    <a:pt x="2050" y="699"/>
                  </a:lnTo>
                  <a:lnTo>
                    <a:pt x="1951" y="624"/>
                  </a:lnTo>
                  <a:lnTo>
                    <a:pt x="1854" y="552"/>
                  </a:lnTo>
                  <a:lnTo>
                    <a:pt x="1759" y="486"/>
                  </a:lnTo>
                  <a:lnTo>
                    <a:pt x="1668" y="427"/>
                  </a:lnTo>
                  <a:lnTo>
                    <a:pt x="1576" y="370"/>
                  </a:lnTo>
                  <a:lnTo>
                    <a:pt x="1487" y="318"/>
                  </a:lnTo>
                  <a:lnTo>
                    <a:pt x="1400" y="270"/>
                  </a:lnTo>
                  <a:lnTo>
                    <a:pt x="1314" y="228"/>
                  </a:lnTo>
                  <a:lnTo>
                    <a:pt x="1229" y="189"/>
                  </a:lnTo>
                  <a:lnTo>
                    <a:pt x="1144" y="154"/>
                  </a:lnTo>
                  <a:lnTo>
                    <a:pt x="1061" y="123"/>
                  </a:lnTo>
                  <a:lnTo>
                    <a:pt x="979" y="96"/>
                  </a:lnTo>
                  <a:lnTo>
                    <a:pt x="897" y="73"/>
                  </a:lnTo>
                  <a:lnTo>
                    <a:pt x="817" y="54"/>
                  </a:lnTo>
                  <a:lnTo>
                    <a:pt x="736" y="36"/>
                  </a:lnTo>
                  <a:lnTo>
                    <a:pt x="656" y="23"/>
                  </a:lnTo>
                  <a:lnTo>
                    <a:pt x="575" y="13"/>
                  </a:lnTo>
                  <a:lnTo>
                    <a:pt x="495" y="7"/>
                  </a:lnTo>
                  <a:lnTo>
                    <a:pt x="413" y="2"/>
                  </a:lnTo>
                  <a:lnTo>
                    <a:pt x="332" y="0"/>
                  </a:lnTo>
                  <a:lnTo>
                    <a:pt x="250" y="2"/>
                  </a:lnTo>
                  <a:lnTo>
                    <a:pt x="168" y="5"/>
                  </a:lnTo>
                  <a:lnTo>
                    <a:pt x="85" y="10"/>
                  </a:lnTo>
                  <a:lnTo>
                    <a:pt x="0" y="1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26116" name="Freeform 68"/>
            <p:cNvSpPr>
              <a:spLocks/>
            </p:cNvSpPr>
            <p:nvPr/>
          </p:nvSpPr>
          <p:spPr bwMode="auto">
            <a:xfrm>
              <a:off x="434" y="870"/>
              <a:ext cx="5259" cy="1056"/>
            </a:xfrm>
            <a:custGeom>
              <a:avLst/>
              <a:gdLst/>
              <a:ahLst/>
              <a:cxnLst>
                <a:cxn ang="0">
                  <a:pos x="5259" y="1687"/>
                </a:cxn>
                <a:cxn ang="0">
                  <a:pos x="5214" y="1731"/>
                </a:cxn>
                <a:cxn ang="0">
                  <a:pos x="5160" y="1779"/>
                </a:cxn>
                <a:cxn ang="0">
                  <a:pos x="5087" y="1837"/>
                </a:cxn>
                <a:cxn ang="0">
                  <a:pos x="4994" y="1900"/>
                </a:cxn>
                <a:cxn ang="0">
                  <a:pos x="4883" y="1963"/>
                </a:cxn>
                <a:cxn ang="0">
                  <a:pos x="4755" y="2020"/>
                </a:cxn>
                <a:cxn ang="0">
                  <a:pos x="4684" y="2045"/>
                </a:cxn>
                <a:cxn ang="0">
                  <a:pos x="4611" y="2068"/>
                </a:cxn>
                <a:cxn ang="0">
                  <a:pos x="4531" y="2086"/>
                </a:cxn>
                <a:cxn ang="0">
                  <a:pos x="4449" y="2100"/>
                </a:cxn>
                <a:cxn ang="0">
                  <a:pos x="4363" y="2108"/>
                </a:cxn>
                <a:cxn ang="0">
                  <a:pos x="4275" y="2112"/>
                </a:cxn>
                <a:cxn ang="0">
                  <a:pos x="4181" y="2107"/>
                </a:cxn>
                <a:cxn ang="0">
                  <a:pos x="4084" y="2097"/>
                </a:cxn>
                <a:cxn ang="0">
                  <a:pos x="3984" y="2079"/>
                </a:cxn>
                <a:cxn ang="0">
                  <a:pos x="3882" y="2052"/>
                </a:cxn>
                <a:cxn ang="0">
                  <a:pos x="3776" y="2016"/>
                </a:cxn>
                <a:cxn ang="0">
                  <a:pos x="3668" y="1971"/>
                </a:cxn>
                <a:cxn ang="0">
                  <a:pos x="3555" y="1916"/>
                </a:cxn>
                <a:cxn ang="0">
                  <a:pos x="3441" y="1850"/>
                </a:cxn>
                <a:cxn ang="0">
                  <a:pos x="3325" y="1773"/>
                </a:cxn>
                <a:cxn ang="0">
                  <a:pos x="3205" y="1682"/>
                </a:cxn>
                <a:cxn ang="0">
                  <a:pos x="3083" y="1579"/>
                </a:cxn>
                <a:cxn ang="0">
                  <a:pos x="2958" y="1463"/>
                </a:cxn>
                <a:cxn ang="0">
                  <a:pos x="2835" y="1343"/>
                </a:cxn>
                <a:cxn ang="0">
                  <a:pos x="2599" y="1122"/>
                </a:cxn>
                <a:cxn ang="0">
                  <a:pos x="2374" y="923"/>
                </a:cxn>
                <a:cxn ang="0">
                  <a:pos x="2161" y="747"/>
                </a:cxn>
                <a:cxn ang="0">
                  <a:pos x="1960" y="594"/>
                </a:cxn>
                <a:cxn ang="0">
                  <a:pos x="1767" y="460"/>
                </a:cxn>
                <a:cxn ang="0">
                  <a:pos x="1581" y="347"/>
                </a:cxn>
                <a:cxn ang="0">
                  <a:pos x="1403" y="250"/>
                </a:cxn>
                <a:cxn ang="0">
                  <a:pos x="1231" y="171"/>
                </a:cxn>
                <a:cxn ang="0">
                  <a:pos x="1063" y="109"/>
                </a:cxn>
                <a:cxn ang="0">
                  <a:pos x="898" y="63"/>
                </a:cxn>
                <a:cxn ang="0">
                  <a:pos x="735" y="29"/>
                </a:cxn>
                <a:cxn ang="0">
                  <a:pos x="574" y="8"/>
                </a:cxn>
                <a:cxn ang="0">
                  <a:pos x="412" y="0"/>
                </a:cxn>
                <a:cxn ang="0">
                  <a:pos x="249" y="3"/>
                </a:cxn>
                <a:cxn ang="0">
                  <a:pos x="84" y="16"/>
                </a:cxn>
              </a:cxnLst>
              <a:rect l="0" t="0" r="r" b="b"/>
              <a:pathLst>
                <a:path w="5259" h="2112">
                  <a:moveTo>
                    <a:pt x="5259" y="1687"/>
                  </a:moveTo>
                  <a:lnTo>
                    <a:pt x="5259" y="1687"/>
                  </a:lnTo>
                  <a:lnTo>
                    <a:pt x="5248" y="1698"/>
                  </a:lnTo>
                  <a:lnTo>
                    <a:pt x="5214" y="1731"/>
                  </a:lnTo>
                  <a:lnTo>
                    <a:pt x="5189" y="1753"/>
                  </a:lnTo>
                  <a:lnTo>
                    <a:pt x="5160" y="1779"/>
                  </a:lnTo>
                  <a:lnTo>
                    <a:pt x="5127" y="1806"/>
                  </a:lnTo>
                  <a:lnTo>
                    <a:pt x="5087" y="1837"/>
                  </a:lnTo>
                  <a:lnTo>
                    <a:pt x="5044" y="1868"/>
                  </a:lnTo>
                  <a:lnTo>
                    <a:pt x="4994" y="1900"/>
                  </a:lnTo>
                  <a:lnTo>
                    <a:pt x="4941" y="1931"/>
                  </a:lnTo>
                  <a:lnTo>
                    <a:pt x="4883" y="1963"/>
                  </a:lnTo>
                  <a:lnTo>
                    <a:pt x="4822" y="1992"/>
                  </a:lnTo>
                  <a:lnTo>
                    <a:pt x="4755" y="2020"/>
                  </a:lnTo>
                  <a:lnTo>
                    <a:pt x="4720" y="2033"/>
                  </a:lnTo>
                  <a:lnTo>
                    <a:pt x="4684" y="2045"/>
                  </a:lnTo>
                  <a:lnTo>
                    <a:pt x="4648" y="2057"/>
                  </a:lnTo>
                  <a:lnTo>
                    <a:pt x="4611" y="2068"/>
                  </a:lnTo>
                  <a:lnTo>
                    <a:pt x="4572" y="2078"/>
                  </a:lnTo>
                  <a:lnTo>
                    <a:pt x="4531" y="2086"/>
                  </a:lnTo>
                  <a:lnTo>
                    <a:pt x="4491" y="2094"/>
                  </a:lnTo>
                  <a:lnTo>
                    <a:pt x="4449" y="2100"/>
                  </a:lnTo>
                  <a:lnTo>
                    <a:pt x="4406" y="2105"/>
                  </a:lnTo>
                  <a:lnTo>
                    <a:pt x="4363" y="2108"/>
                  </a:lnTo>
                  <a:lnTo>
                    <a:pt x="4319" y="2110"/>
                  </a:lnTo>
                  <a:lnTo>
                    <a:pt x="4275" y="2112"/>
                  </a:lnTo>
                  <a:lnTo>
                    <a:pt x="4227" y="2110"/>
                  </a:lnTo>
                  <a:lnTo>
                    <a:pt x="4181" y="2107"/>
                  </a:lnTo>
                  <a:lnTo>
                    <a:pt x="4133" y="2104"/>
                  </a:lnTo>
                  <a:lnTo>
                    <a:pt x="4084" y="2097"/>
                  </a:lnTo>
                  <a:lnTo>
                    <a:pt x="4036" y="2089"/>
                  </a:lnTo>
                  <a:lnTo>
                    <a:pt x="3984" y="2079"/>
                  </a:lnTo>
                  <a:lnTo>
                    <a:pt x="3934" y="2066"/>
                  </a:lnTo>
                  <a:lnTo>
                    <a:pt x="3882" y="2052"/>
                  </a:lnTo>
                  <a:lnTo>
                    <a:pt x="3829" y="2036"/>
                  </a:lnTo>
                  <a:lnTo>
                    <a:pt x="3776" y="2016"/>
                  </a:lnTo>
                  <a:lnTo>
                    <a:pt x="3722" y="1995"/>
                  </a:lnTo>
                  <a:lnTo>
                    <a:pt x="3668" y="1971"/>
                  </a:lnTo>
                  <a:lnTo>
                    <a:pt x="3612" y="1945"/>
                  </a:lnTo>
                  <a:lnTo>
                    <a:pt x="3555" y="1916"/>
                  </a:lnTo>
                  <a:lnTo>
                    <a:pt x="3498" y="1884"/>
                  </a:lnTo>
                  <a:lnTo>
                    <a:pt x="3441" y="1850"/>
                  </a:lnTo>
                  <a:lnTo>
                    <a:pt x="3383" y="1813"/>
                  </a:lnTo>
                  <a:lnTo>
                    <a:pt x="3325" y="1773"/>
                  </a:lnTo>
                  <a:lnTo>
                    <a:pt x="3265" y="1729"/>
                  </a:lnTo>
                  <a:lnTo>
                    <a:pt x="3205" y="1682"/>
                  </a:lnTo>
                  <a:lnTo>
                    <a:pt x="3144" y="1632"/>
                  </a:lnTo>
                  <a:lnTo>
                    <a:pt x="3083" y="1579"/>
                  </a:lnTo>
                  <a:lnTo>
                    <a:pt x="3021" y="1522"/>
                  </a:lnTo>
                  <a:lnTo>
                    <a:pt x="2958" y="1463"/>
                  </a:lnTo>
                  <a:lnTo>
                    <a:pt x="2958" y="1463"/>
                  </a:lnTo>
                  <a:lnTo>
                    <a:pt x="2835" y="1343"/>
                  </a:lnTo>
                  <a:lnTo>
                    <a:pt x="2715" y="1228"/>
                  </a:lnTo>
                  <a:lnTo>
                    <a:pt x="2599" y="1122"/>
                  </a:lnTo>
                  <a:lnTo>
                    <a:pt x="2485" y="1020"/>
                  </a:lnTo>
                  <a:lnTo>
                    <a:pt x="2374" y="923"/>
                  </a:lnTo>
                  <a:lnTo>
                    <a:pt x="2267" y="833"/>
                  </a:lnTo>
                  <a:lnTo>
                    <a:pt x="2161" y="747"/>
                  </a:lnTo>
                  <a:lnTo>
                    <a:pt x="2060" y="668"/>
                  </a:lnTo>
                  <a:lnTo>
                    <a:pt x="1960" y="594"/>
                  </a:lnTo>
                  <a:lnTo>
                    <a:pt x="1861" y="524"/>
                  </a:lnTo>
                  <a:lnTo>
                    <a:pt x="1767" y="460"/>
                  </a:lnTo>
                  <a:lnTo>
                    <a:pt x="1673" y="400"/>
                  </a:lnTo>
                  <a:lnTo>
                    <a:pt x="1581" y="347"/>
                  </a:lnTo>
                  <a:lnTo>
                    <a:pt x="1492" y="297"/>
                  </a:lnTo>
                  <a:lnTo>
                    <a:pt x="1403" y="250"/>
                  </a:lnTo>
                  <a:lnTo>
                    <a:pt x="1316" y="210"/>
                  </a:lnTo>
                  <a:lnTo>
                    <a:pt x="1231" y="171"/>
                  </a:lnTo>
                  <a:lnTo>
                    <a:pt x="1146" y="138"/>
                  </a:lnTo>
                  <a:lnTo>
                    <a:pt x="1063" y="109"/>
                  </a:lnTo>
                  <a:lnTo>
                    <a:pt x="980" y="84"/>
                  </a:lnTo>
                  <a:lnTo>
                    <a:pt x="898" y="63"/>
                  </a:lnTo>
                  <a:lnTo>
                    <a:pt x="816" y="43"/>
                  </a:lnTo>
                  <a:lnTo>
                    <a:pt x="735" y="29"/>
                  </a:lnTo>
                  <a:lnTo>
                    <a:pt x="655" y="17"/>
                  </a:lnTo>
                  <a:lnTo>
                    <a:pt x="574" y="8"/>
                  </a:lnTo>
                  <a:lnTo>
                    <a:pt x="494" y="3"/>
                  </a:lnTo>
                  <a:lnTo>
                    <a:pt x="412" y="0"/>
                  </a:lnTo>
                  <a:lnTo>
                    <a:pt x="331" y="0"/>
                  </a:lnTo>
                  <a:lnTo>
                    <a:pt x="249" y="3"/>
                  </a:lnTo>
                  <a:lnTo>
                    <a:pt x="168" y="8"/>
                  </a:lnTo>
                  <a:lnTo>
                    <a:pt x="84" y="16"/>
                  </a:lnTo>
                  <a:lnTo>
                    <a:pt x="0" y="25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26117" name="Freeform 69"/>
            <p:cNvSpPr>
              <a:spLocks/>
            </p:cNvSpPr>
            <p:nvPr/>
          </p:nvSpPr>
          <p:spPr bwMode="auto">
            <a:xfrm>
              <a:off x="450" y="890"/>
              <a:ext cx="5283" cy="1021"/>
            </a:xfrm>
            <a:custGeom>
              <a:avLst/>
              <a:gdLst/>
              <a:ahLst/>
              <a:cxnLst>
                <a:cxn ang="0">
                  <a:pos x="5283" y="1597"/>
                </a:cxn>
                <a:cxn ang="0">
                  <a:pos x="5240" y="1642"/>
                </a:cxn>
                <a:cxn ang="0">
                  <a:pos x="5187" y="1691"/>
                </a:cxn>
                <a:cxn ang="0">
                  <a:pos x="5114" y="1750"/>
                </a:cxn>
                <a:cxn ang="0">
                  <a:pos x="5022" y="1817"/>
                </a:cxn>
                <a:cxn ang="0">
                  <a:pos x="4912" y="1881"/>
                </a:cxn>
                <a:cxn ang="0">
                  <a:pos x="4818" y="1928"/>
                </a:cxn>
                <a:cxn ang="0">
                  <a:pos x="4750" y="1955"/>
                </a:cxn>
                <a:cxn ang="0">
                  <a:pos x="4678" y="1981"/>
                </a:cxn>
                <a:cxn ang="0">
                  <a:pos x="4601" y="2002"/>
                </a:cxn>
                <a:cxn ang="0">
                  <a:pos x="4522" y="2020"/>
                </a:cxn>
                <a:cxn ang="0">
                  <a:pos x="4438" y="2033"/>
                </a:cxn>
                <a:cxn ang="0">
                  <a:pos x="4350" y="2041"/>
                </a:cxn>
                <a:cxn ang="0">
                  <a:pos x="4259" y="2043"/>
                </a:cxn>
                <a:cxn ang="0">
                  <a:pos x="4164" y="2038"/>
                </a:cxn>
                <a:cxn ang="0">
                  <a:pos x="4066" y="2025"/>
                </a:cxn>
                <a:cxn ang="0">
                  <a:pos x="3964" y="2005"/>
                </a:cxn>
                <a:cxn ang="0">
                  <a:pos x="3860" y="1976"/>
                </a:cxn>
                <a:cxn ang="0">
                  <a:pos x="3752" y="1938"/>
                </a:cxn>
                <a:cxn ang="0">
                  <a:pos x="3641" y="1889"/>
                </a:cxn>
                <a:cxn ang="0">
                  <a:pos x="3527" y="1831"/>
                </a:cxn>
                <a:cxn ang="0">
                  <a:pos x="3410" y="1760"/>
                </a:cxn>
                <a:cxn ang="0">
                  <a:pos x="3291" y="1679"/>
                </a:cxn>
                <a:cxn ang="0">
                  <a:pos x="3169" y="1584"/>
                </a:cxn>
                <a:cxn ang="0">
                  <a:pos x="3044" y="1477"/>
                </a:cxn>
                <a:cxn ang="0">
                  <a:pos x="2980" y="1418"/>
                </a:cxn>
                <a:cxn ang="0">
                  <a:pos x="2734" y="1188"/>
                </a:cxn>
                <a:cxn ang="0">
                  <a:pos x="2499" y="982"/>
                </a:cxn>
                <a:cxn ang="0">
                  <a:pos x="2279" y="799"/>
                </a:cxn>
                <a:cxn ang="0">
                  <a:pos x="2069" y="638"/>
                </a:cxn>
                <a:cxn ang="0">
                  <a:pos x="1869" y="497"/>
                </a:cxn>
                <a:cxn ang="0">
                  <a:pos x="1679" y="378"/>
                </a:cxn>
                <a:cxn ang="0">
                  <a:pos x="1496" y="276"/>
                </a:cxn>
                <a:cxn ang="0">
                  <a:pos x="1319" y="192"/>
                </a:cxn>
                <a:cxn ang="0">
                  <a:pos x="1148" y="124"/>
                </a:cxn>
                <a:cxn ang="0">
                  <a:pos x="980" y="73"/>
                </a:cxn>
                <a:cxn ang="0">
                  <a:pos x="817" y="36"/>
                </a:cxn>
                <a:cxn ang="0">
                  <a:pos x="654" y="11"/>
                </a:cxn>
                <a:cxn ang="0">
                  <a:pos x="493" y="2"/>
                </a:cxn>
                <a:cxn ang="0">
                  <a:pos x="331" y="2"/>
                </a:cxn>
                <a:cxn ang="0">
                  <a:pos x="167" y="13"/>
                </a:cxn>
                <a:cxn ang="0">
                  <a:pos x="0" y="34"/>
                </a:cxn>
              </a:cxnLst>
              <a:rect l="0" t="0" r="r" b="b"/>
              <a:pathLst>
                <a:path w="5283" h="2043">
                  <a:moveTo>
                    <a:pt x="5283" y="1597"/>
                  </a:moveTo>
                  <a:lnTo>
                    <a:pt x="5283" y="1597"/>
                  </a:lnTo>
                  <a:lnTo>
                    <a:pt x="5272" y="1608"/>
                  </a:lnTo>
                  <a:lnTo>
                    <a:pt x="5240" y="1642"/>
                  </a:lnTo>
                  <a:lnTo>
                    <a:pt x="5215" y="1665"/>
                  </a:lnTo>
                  <a:lnTo>
                    <a:pt x="5187" y="1691"/>
                  </a:lnTo>
                  <a:lnTo>
                    <a:pt x="5153" y="1720"/>
                  </a:lnTo>
                  <a:lnTo>
                    <a:pt x="5114" y="1750"/>
                  </a:lnTo>
                  <a:lnTo>
                    <a:pt x="5071" y="1783"/>
                  </a:lnTo>
                  <a:lnTo>
                    <a:pt x="5022" y="1817"/>
                  </a:lnTo>
                  <a:lnTo>
                    <a:pt x="4969" y="1849"/>
                  </a:lnTo>
                  <a:lnTo>
                    <a:pt x="4912" y="1881"/>
                  </a:lnTo>
                  <a:lnTo>
                    <a:pt x="4850" y="1912"/>
                  </a:lnTo>
                  <a:lnTo>
                    <a:pt x="4818" y="1928"/>
                  </a:lnTo>
                  <a:lnTo>
                    <a:pt x="4785" y="1942"/>
                  </a:lnTo>
                  <a:lnTo>
                    <a:pt x="4750" y="1955"/>
                  </a:lnTo>
                  <a:lnTo>
                    <a:pt x="4714" y="1968"/>
                  </a:lnTo>
                  <a:lnTo>
                    <a:pt x="4678" y="1981"/>
                  </a:lnTo>
                  <a:lnTo>
                    <a:pt x="4640" y="1993"/>
                  </a:lnTo>
                  <a:lnTo>
                    <a:pt x="4601" y="2002"/>
                  </a:lnTo>
                  <a:lnTo>
                    <a:pt x="4563" y="2012"/>
                  </a:lnTo>
                  <a:lnTo>
                    <a:pt x="4522" y="2020"/>
                  </a:lnTo>
                  <a:lnTo>
                    <a:pt x="4481" y="2028"/>
                  </a:lnTo>
                  <a:lnTo>
                    <a:pt x="4438" y="2033"/>
                  </a:lnTo>
                  <a:lnTo>
                    <a:pt x="4395" y="2038"/>
                  </a:lnTo>
                  <a:lnTo>
                    <a:pt x="4350" y="2041"/>
                  </a:lnTo>
                  <a:lnTo>
                    <a:pt x="4304" y="2043"/>
                  </a:lnTo>
                  <a:lnTo>
                    <a:pt x="4259" y="2043"/>
                  </a:lnTo>
                  <a:lnTo>
                    <a:pt x="4211" y="2041"/>
                  </a:lnTo>
                  <a:lnTo>
                    <a:pt x="4164" y="2038"/>
                  </a:lnTo>
                  <a:lnTo>
                    <a:pt x="4116" y="2033"/>
                  </a:lnTo>
                  <a:lnTo>
                    <a:pt x="4066" y="2025"/>
                  </a:lnTo>
                  <a:lnTo>
                    <a:pt x="4016" y="2017"/>
                  </a:lnTo>
                  <a:lnTo>
                    <a:pt x="3964" y="2005"/>
                  </a:lnTo>
                  <a:lnTo>
                    <a:pt x="3913" y="1991"/>
                  </a:lnTo>
                  <a:lnTo>
                    <a:pt x="3860" y="1976"/>
                  </a:lnTo>
                  <a:lnTo>
                    <a:pt x="3806" y="1959"/>
                  </a:lnTo>
                  <a:lnTo>
                    <a:pt x="3752" y="1938"/>
                  </a:lnTo>
                  <a:lnTo>
                    <a:pt x="3696" y="1915"/>
                  </a:lnTo>
                  <a:lnTo>
                    <a:pt x="3641" y="1889"/>
                  </a:lnTo>
                  <a:lnTo>
                    <a:pt x="3584" y="1862"/>
                  </a:lnTo>
                  <a:lnTo>
                    <a:pt x="3527" y="1831"/>
                  </a:lnTo>
                  <a:lnTo>
                    <a:pt x="3469" y="1797"/>
                  </a:lnTo>
                  <a:lnTo>
                    <a:pt x="3410" y="1760"/>
                  </a:lnTo>
                  <a:lnTo>
                    <a:pt x="3350" y="1721"/>
                  </a:lnTo>
                  <a:lnTo>
                    <a:pt x="3291" y="1679"/>
                  </a:lnTo>
                  <a:lnTo>
                    <a:pt x="3230" y="1634"/>
                  </a:lnTo>
                  <a:lnTo>
                    <a:pt x="3169" y="1584"/>
                  </a:lnTo>
                  <a:lnTo>
                    <a:pt x="3106" y="1532"/>
                  </a:lnTo>
                  <a:lnTo>
                    <a:pt x="3044" y="1477"/>
                  </a:lnTo>
                  <a:lnTo>
                    <a:pt x="2980" y="1418"/>
                  </a:lnTo>
                  <a:lnTo>
                    <a:pt x="2980" y="1418"/>
                  </a:lnTo>
                  <a:lnTo>
                    <a:pt x="2855" y="1300"/>
                  </a:lnTo>
                  <a:lnTo>
                    <a:pt x="2734" y="1188"/>
                  </a:lnTo>
                  <a:lnTo>
                    <a:pt x="2615" y="1082"/>
                  </a:lnTo>
                  <a:lnTo>
                    <a:pt x="2499" y="982"/>
                  </a:lnTo>
                  <a:lnTo>
                    <a:pt x="2388" y="888"/>
                  </a:lnTo>
                  <a:lnTo>
                    <a:pt x="2279" y="799"/>
                  </a:lnTo>
                  <a:lnTo>
                    <a:pt x="2173" y="715"/>
                  </a:lnTo>
                  <a:lnTo>
                    <a:pt x="2069" y="638"/>
                  </a:lnTo>
                  <a:lnTo>
                    <a:pt x="1968" y="565"/>
                  </a:lnTo>
                  <a:lnTo>
                    <a:pt x="1869" y="497"/>
                  </a:lnTo>
                  <a:lnTo>
                    <a:pt x="1773" y="434"/>
                  </a:lnTo>
                  <a:lnTo>
                    <a:pt x="1679" y="378"/>
                  </a:lnTo>
                  <a:lnTo>
                    <a:pt x="1586" y="325"/>
                  </a:lnTo>
                  <a:lnTo>
                    <a:pt x="1496" y="276"/>
                  </a:lnTo>
                  <a:lnTo>
                    <a:pt x="1407" y="231"/>
                  </a:lnTo>
                  <a:lnTo>
                    <a:pt x="1319" y="192"/>
                  </a:lnTo>
                  <a:lnTo>
                    <a:pt x="1233" y="155"/>
                  </a:lnTo>
                  <a:lnTo>
                    <a:pt x="1148" y="124"/>
                  </a:lnTo>
                  <a:lnTo>
                    <a:pt x="1064" y="97"/>
                  </a:lnTo>
                  <a:lnTo>
                    <a:pt x="980" y="73"/>
                  </a:lnTo>
                  <a:lnTo>
                    <a:pt x="899" y="52"/>
                  </a:lnTo>
                  <a:lnTo>
                    <a:pt x="817" y="36"/>
                  </a:lnTo>
                  <a:lnTo>
                    <a:pt x="736" y="23"/>
                  </a:lnTo>
                  <a:lnTo>
                    <a:pt x="654" y="11"/>
                  </a:lnTo>
                  <a:lnTo>
                    <a:pt x="574" y="5"/>
                  </a:lnTo>
                  <a:lnTo>
                    <a:pt x="493" y="2"/>
                  </a:lnTo>
                  <a:lnTo>
                    <a:pt x="413" y="0"/>
                  </a:lnTo>
                  <a:lnTo>
                    <a:pt x="331" y="2"/>
                  </a:lnTo>
                  <a:lnTo>
                    <a:pt x="250" y="6"/>
                  </a:lnTo>
                  <a:lnTo>
                    <a:pt x="167" y="13"/>
                  </a:lnTo>
                  <a:lnTo>
                    <a:pt x="85" y="23"/>
                  </a:lnTo>
                  <a:lnTo>
                    <a:pt x="0" y="3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26118" name="Freeform 70"/>
            <p:cNvSpPr>
              <a:spLocks/>
            </p:cNvSpPr>
            <p:nvPr/>
          </p:nvSpPr>
          <p:spPr bwMode="auto">
            <a:xfrm>
              <a:off x="467" y="910"/>
              <a:ext cx="5306" cy="988"/>
            </a:xfrm>
            <a:custGeom>
              <a:avLst/>
              <a:gdLst/>
              <a:ahLst/>
              <a:cxnLst>
                <a:cxn ang="0">
                  <a:pos x="5306" y="1505"/>
                </a:cxn>
                <a:cxn ang="0">
                  <a:pos x="5263" y="1552"/>
                </a:cxn>
                <a:cxn ang="0">
                  <a:pos x="5211" y="1602"/>
                </a:cxn>
                <a:cxn ang="0">
                  <a:pos x="5138" y="1663"/>
                </a:cxn>
                <a:cxn ang="0">
                  <a:pos x="5048" y="1731"/>
                </a:cxn>
                <a:cxn ang="0">
                  <a:pos x="4939" y="1799"/>
                </a:cxn>
                <a:cxn ang="0">
                  <a:pos x="4845" y="1848"/>
                </a:cxn>
                <a:cxn ang="0">
                  <a:pos x="4779" y="1877"/>
                </a:cxn>
                <a:cxn ang="0">
                  <a:pos x="4707" y="1904"/>
                </a:cxn>
                <a:cxn ang="0">
                  <a:pos x="4630" y="1928"/>
                </a:cxn>
                <a:cxn ang="0">
                  <a:pos x="4551" y="1948"/>
                </a:cxn>
                <a:cxn ang="0">
                  <a:pos x="4468" y="1962"/>
                </a:cxn>
                <a:cxn ang="0">
                  <a:pos x="4380" y="1972"/>
                </a:cxn>
                <a:cxn ang="0">
                  <a:pos x="4289" y="1975"/>
                </a:cxn>
                <a:cxn ang="0">
                  <a:pos x="4194" y="1972"/>
                </a:cxn>
                <a:cxn ang="0">
                  <a:pos x="4096" y="1961"/>
                </a:cxn>
                <a:cxn ang="0">
                  <a:pos x="3993" y="1943"/>
                </a:cxn>
                <a:cxn ang="0">
                  <a:pos x="3889" y="1915"/>
                </a:cxn>
                <a:cxn ang="0">
                  <a:pos x="3779" y="1880"/>
                </a:cxn>
                <a:cxn ang="0">
                  <a:pos x="3668" y="1833"/>
                </a:cxn>
                <a:cxn ang="0">
                  <a:pos x="3553" y="1777"/>
                </a:cxn>
                <a:cxn ang="0">
                  <a:pos x="3436" y="1709"/>
                </a:cxn>
                <a:cxn ang="0">
                  <a:pos x="3315" y="1630"/>
                </a:cxn>
                <a:cxn ang="0">
                  <a:pos x="3192" y="1536"/>
                </a:cxn>
                <a:cxn ang="0">
                  <a:pos x="3066" y="1431"/>
                </a:cxn>
                <a:cxn ang="0">
                  <a:pos x="3000" y="1373"/>
                </a:cxn>
                <a:cxn ang="0">
                  <a:pos x="2750" y="1147"/>
                </a:cxn>
                <a:cxn ang="0">
                  <a:pos x="2514" y="945"/>
                </a:cxn>
                <a:cxn ang="0">
                  <a:pos x="2291" y="766"/>
                </a:cxn>
                <a:cxn ang="0">
                  <a:pos x="2078" y="607"/>
                </a:cxn>
                <a:cxn ang="0">
                  <a:pos x="1876" y="470"/>
                </a:cxn>
                <a:cxn ang="0">
                  <a:pos x="1684" y="354"/>
                </a:cxn>
                <a:cxn ang="0">
                  <a:pos x="1499" y="255"/>
                </a:cxn>
                <a:cxn ang="0">
                  <a:pos x="1322" y="175"/>
                </a:cxn>
                <a:cxn ang="0">
                  <a:pos x="1149" y="110"/>
                </a:cxn>
                <a:cxn ang="0">
                  <a:pos x="981" y="62"/>
                </a:cxn>
                <a:cxn ang="0">
                  <a:pos x="816" y="28"/>
                </a:cxn>
                <a:cxn ang="0">
                  <a:pos x="654" y="7"/>
                </a:cxn>
                <a:cxn ang="0">
                  <a:pos x="493" y="0"/>
                </a:cxn>
                <a:cxn ang="0">
                  <a:pos x="330" y="4"/>
                </a:cxn>
                <a:cxn ang="0">
                  <a:pos x="166" y="18"/>
                </a:cxn>
                <a:cxn ang="0">
                  <a:pos x="0" y="42"/>
                </a:cxn>
              </a:cxnLst>
              <a:rect l="0" t="0" r="r" b="b"/>
              <a:pathLst>
                <a:path w="5306" h="1975">
                  <a:moveTo>
                    <a:pt x="5306" y="1505"/>
                  </a:moveTo>
                  <a:lnTo>
                    <a:pt x="5306" y="1505"/>
                  </a:lnTo>
                  <a:lnTo>
                    <a:pt x="5295" y="1518"/>
                  </a:lnTo>
                  <a:lnTo>
                    <a:pt x="5263" y="1552"/>
                  </a:lnTo>
                  <a:lnTo>
                    <a:pt x="5240" y="1576"/>
                  </a:lnTo>
                  <a:lnTo>
                    <a:pt x="5211" y="1602"/>
                  </a:lnTo>
                  <a:lnTo>
                    <a:pt x="5177" y="1633"/>
                  </a:lnTo>
                  <a:lnTo>
                    <a:pt x="5138" y="1663"/>
                  </a:lnTo>
                  <a:lnTo>
                    <a:pt x="5095" y="1697"/>
                  </a:lnTo>
                  <a:lnTo>
                    <a:pt x="5048" y="1731"/>
                  </a:lnTo>
                  <a:lnTo>
                    <a:pt x="4995" y="1765"/>
                  </a:lnTo>
                  <a:lnTo>
                    <a:pt x="4939" y="1799"/>
                  </a:lnTo>
                  <a:lnTo>
                    <a:pt x="4877" y="1831"/>
                  </a:lnTo>
                  <a:lnTo>
                    <a:pt x="4845" y="1848"/>
                  </a:lnTo>
                  <a:lnTo>
                    <a:pt x="4812" y="1862"/>
                  </a:lnTo>
                  <a:lnTo>
                    <a:pt x="4779" y="1877"/>
                  </a:lnTo>
                  <a:lnTo>
                    <a:pt x="4743" y="1891"/>
                  </a:lnTo>
                  <a:lnTo>
                    <a:pt x="4707" y="1904"/>
                  </a:lnTo>
                  <a:lnTo>
                    <a:pt x="4669" y="1917"/>
                  </a:lnTo>
                  <a:lnTo>
                    <a:pt x="4630" y="1928"/>
                  </a:lnTo>
                  <a:lnTo>
                    <a:pt x="4591" y="1938"/>
                  </a:lnTo>
                  <a:lnTo>
                    <a:pt x="4551" y="1948"/>
                  </a:lnTo>
                  <a:lnTo>
                    <a:pt x="4509" y="1956"/>
                  </a:lnTo>
                  <a:lnTo>
                    <a:pt x="4468" y="1962"/>
                  </a:lnTo>
                  <a:lnTo>
                    <a:pt x="4423" y="1967"/>
                  </a:lnTo>
                  <a:lnTo>
                    <a:pt x="4380" y="1972"/>
                  </a:lnTo>
                  <a:lnTo>
                    <a:pt x="4335" y="1974"/>
                  </a:lnTo>
                  <a:lnTo>
                    <a:pt x="4289" y="1975"/>
                  </a:lnTo>
                  <a:lnTo>
                    <a:pt x="4242" y="1974"/>
                  </a:lnTo>
                  <a:lnTo>
                    <a:pt x="4194" y="1972"/>
                  </a:lnTo>
                  <a:lnTo>
                    <a:pt x="4144" y="1967"/>
                  </a:lnTo>
                  <a:lnTo>
                    <a:pt x="4096" y="1961"/>
                  </a:lnTo>
                  <a:lnTo>
                    <a:pt x="4044" y="1953"/>
                  </a:lnTo>
                  <a:lnTo>
                    <a:pt x="3993" y="1943"/>
                  </a:lnTo>
                  <a:lnTo>
                    <a:pt x="3942" y="1930"/>
                  </a:lnTo>
                  <a:lnTo>
                    <a:pt x="3889" y="1915"/>
                  </a:lnTo>
                  <a:lnTo>
                    <a:pt x="3835" y="1899"/>
                  </a:lnTo>
                  <a:lnTo>
                    <a:pt x="3779" y="1880"/>
                  </a:lnTo>
                  <a:lnTo>
                    <a:pt x="3725" y="1857"/>
                  </a:lnTo>
                  <a:lnTo>
                    <a:pt x="3668" y="1833"/>
                  </a:lnTo>
                  <a:lnTo>
                    <a:pt x="3611" y="1806"/>
                  </a:lnTo>
                  <a:lnTo>
                    <a:pt x="3553" y="1777"/>
                  </a:lnTo>
                  <a:lnTo>
                    <a:pt x="3495" y="1744"/>
                  </a:lnTo>
                  <a:lnTo>
                    <a:pt x="3436" y="1709"/>
                  </a:lnTo>
                  <a:lnTo>
                    <a:pt x="3375" y="1670"/>
                  </a:lnTo>
                  <a:lnTo>
                    <a:pt x="3315" y="1630"/>
                  </a:lnTo>
                  <a:lnTo>
                    <a:pt x="3253" y="1584"/>
                  </a:lnTo>
                  <a:lnTo>
                    <a:pt x="3192" y="1536"/>
                  </a:lnTo>
                  <a:lnTo>
                    <a:pt x="3128" y="1486"/>
                  </a:lnTo>
                  <a:lnTo>
                    <a:pt x="3066" y="1431"/>
                  </a:lnTo>
                  <a:lnTo>
                    <a:pt x="3000" y="1373"/>
                  </a:lnTo>
                  <a:lnTo>
                    <a:pt x="3000" y="1373"/>
                  </a:lnTo>
                  <a:lnTo>
                    <a:pt x="2874" y="1257"/>
                  </a:lnTo>
                  <a:lnTo>
                    <a:pt x="2750" y="1147"/>
                  </a:lnTo>
                  <a:lnTo>
                    <a:pt x="2631" y="1043"/>
                  </a:lnTo>
                  <a:lnTo>
                    <a:pt x="2514" y="945"/>
                  </a:lnTo>
                  <a:lnTo>
                    <a:pt x="2400" y="853"/>
                  </a:lnTo>
                  <a:lnTo>
                    <a:pt x="2291" y="766"/>
                  </a:lnTo>
                  <a:lnTo>
                    <a:pt x="2182" y="683"/>
                  </a:lnTo>
                  <a:lnTo>
                    <a:pt x="2078" y="607"/>
                  </a:lnTo>
                  <a:lnTo>
                    <a:pt x="1976" y="536"/>
                  </a:lnTo>
                  <a:lnTo>
                    <a:pt x="1876" y="470"/>
                  </a:lnTo>
                  <a:lnTo>
                    <a:pt x="1778" y="410"/>
                  </a:lnTo>
                  <a:lnTo>
                    <a:pt x="1684" y="354"/>
                  </a:lnTo>
                  <a:lnTo>
                    <a:pt x="1591" y="302"/>
                  </a:lnTo>
                  <a:lnTo>
                    <a:pt x="1499" y="255"/>
                  </a:lnTo>
                  <a:lnTo>
                    <a:pt x="1409" y="212"/>
                  </a:lnTo>
                  <a:lnTo>
                    <a:pt x="1322" y="175"/>
                  </a:lnTo>
                  <a:lnTo>
                    <a:pt x="1234" y="141"/>
                  </a:lnTo>
                  <a:lnTo>
                    <a:pt x="1149" y="110"/>
                  </a:lnTo>
                  <a:lnTo>
                    <a:pt x="1065" y="84"/>
                  </a:lnTo>
                  <a:lnTo>
                    <a:pt x="981" y="62"/>
                  </a:lnTo>
                  <a:lnTo>
                    <a:pt x="898" y="42"/>
                  </a:lnTo>
                  <a:lnTo>
                    <a:pt x="816" y="28"/>
                  </a:lnTo>
                  <a:lnTo>
                    <a:pt x="736" y="17"/>
                  </a:lnTo>
                  <a:lnTo>
                    <a:pt x="654" y="7"/>
                  </a:lnTo>
                  <a:lnTo>
                    <a:pt x="573" y="2"/>
                  </a:lnTo>
                  <a:lnTo>
                    <a:pt x="493" y="0"/>
                  </a:lnTo>
                  <a:lnTo>
                    <a:pt x="412" y="0"/>
                  </a:lnTo>
                  <a:lnTo>
                    <a:pt x="330" y="4"/>
                  </a:lnTo>
                  <a:lnTo>
                    <a:pt x="248" y="10"/>
                  </a:lnTo>
                  <a:lnTo>
                    <a:pt x="166" y="18"/>
                  </a:lnTo>
                  <a:lnTo>
                    <a:pt x="85" y="29"/>
                  </a:lnTo>
                  <a:lnTo>
                    <a:pt x="0" y="4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26119" name="Freeform 71"/>
            <p:cNvSpPr>
              <a:spLocks/>
            </p:cNvSpPr>
            <p:nvPr/>
          </p:nvSpPr>
          <p:spPr bwMode="auto">
            <a:xfrm>
              <a:off x="485" y="930"/>
              <a:ext cx="5327" cy="953"/>
            </a:xfrm>
            <a:custGeom>
              <a:avLst/>
              <a:gdLst/>
              <a:ahLst/>
              <a:cxnLst>
                <a:cxn ang="0">
                  <a:pos x="5327" y="1416"/>
                </a:cxn>
                <a:cxn ang="0">
                  <a:pos x="5284" y="1463"/>
                </a:cxn>
                <a:cxn ang="0">
                  <a:pos x="5233" y="1515"/>
                </a:cxn>
                <a:cxn ang="0">
                  <a:pos x="5162" y="1578"/>
                </a:cxn>
                <a:cxn ang="0">
                  <a:pos x="5073" y="1647"/>
                </a:cxn>
                <a:cxn ang="0">
                  <a:pos x="4965" y="1718"/>
                </a:cxn>
                <a:cxn ang="0">
                  <a:pos x="4872" y="1768"/>
                </a:cxn>
                <a:cxn ang="0">
                  <a:pos x="4805" y="1799"/>
                </a:cxn>
                <a:cxn ang="0">
                  <a:pos x="4733" y="1828"/>
                </a:cxn>
                <a:cxn ang="0">
                  <a:pos x="4658" y="1854"/>
                </a:cxn>
                <a:cxn ang="0">
                  <a:pos x="4579" y="1875"/>
                </a:cxn>
                <a:cxn ang="0">
                  <a:pos x="4496" y="1891"/>
                </a:cxn>
                <a:cxn ang="0">
                  <a:pos x="4408" y="1902"/>
                </a:cxn>
                <a:cxn ang="0">
                  <a:pos x="4317" y="1907"/>
                </a:cxn>
                <a:cxn ang="0">
                  <a:pos x="4222" y="1907"/>
                </a:cxn>
                <a:cxn ang="0">
                  <a:pos x="4124" y="1897"/>
                </a:cxn>
                <a:cxn ang="0">
                  <a:pos x="4021" y="1881"/>
                </a:cxn>
                <a:cxn ang="0">
                  <a:pos x="3915" y="1857"/>
                </a:cxn>
                <a:cxn ang="0">
                  <a:pos x="3807" y="1821"/>
                </a:cxn>
                <a:cxn ang="0">
                  <a:pos x="3695" y="1778"/>
                </a:cxn>
                <a:cxn ang="0">
                  <a:pos x="3579" y="1723"/>
                </a:cxn>
                <a:cxn ang="0">
                  <a:pos x="3460" y="1657"/>
                </a:cxn>
                <a:cxn ang="0">
                  <a:pos x="3338" y="1579"/>
                </a:cxn>
                <a:cxn ang="0">
                  <a:pos x="3213" y="1489"/>
                </a:cxn>
                <a:cxn ang="0">
                  <a:pos x="3085" y="1386"/>
                </a:cxn>
                <a:cxn ang="0">
                  <a:pos x="3020" y="1329"/>
                </a:cxn>
                <a:cxn ang="0">
                  <a:pos x="2766" y="1108"/>
                </a:cxn>
                <a:cxn ang="0">
                  <a:pos x="2527" y="909"/>
                </a:cxn>
                <a:cxn ang="0">
                  <a:pos x="2301" y="733"/>
                </a:cxn>
                <a:cxn ang="0">
                  <a:pos x="2085" y="578"/>
                </a:cxn>
                <a:cxn ang="0">
                  <a:pos x="1883" y="446"/>
                </a:cxn>
                <a:cxn ang="0">
                  <a:pos x="1688" y="331"/>
                </a:cxn>
                <a:cxn ang="0">
                  <a:pos x="1502" y="236"/>
                </a:cxn>
                <a:cxn ang="0">
                  <a:pos x="1323" y="158"/>
                </a:cxn>
                <a:cxn ang="0">
                  <a:pos x="1150" y="97"/>
                </a:cxn>
                <a:cxn ang="0">
                  <a:pos x="982" y="52"/>
                </a:cxn>
                <a:cxn ang="0">
                  <a:pos x="816" y="21"/>
                </a:cxn>
                <a:cxn ang="0">
                  <a:pos x="654" y="5"/>
                </a:cxn>
                <a:cxn ang="0">
                  <a:pos x="491" y="0"/>
                </a:cxn>
                <a:cxn ang="0">
                  <a:pos x="329" y="7"/>
                </a:cxn>
                <a:cxn ang="0">
                  <a:pos x="167" y="24"/>
                </a:cxn>
                <a:cxn ang="0">
                  <a:pos x="0" y="53"/>
                </a:cxn>
              </a:cxnLst>
              <a:rect l="0" t="0" r="r" b="b"/>
              <a:pathLst>
                <a:path w="5327" h="1907">
                  <a:moveTo>
                    <a:pt x="5327" y="1416"/>
                  </a:moveTo>
                  <a:lnTo>
                    <a:pt x="5327" y="1416"/>
                  </a:lnTo>
                  <a:lnTo>
                    <a:pt x="5316" y="1429"/>
                  </a:lnTo>
                  <a:lnTo>
                    <a:pt x="5284" y="1463"/>
                  </a:lnTo>
                  <a:lnTo>
                    <a:pt x="5262" y="1487"/>
                  </a:lnTo>
                  <a:lnTo>
                    <a:pt x="5233" y="1515"/>
                  </a:lnTo>
                  <a:lnTo>
                    <a:pt x="5201" y="1545"/>
                  </a:lnTo>
                  <a:lnTo>
                    <a:pt x="5162" y="1578"/>
                  </a:lnTo>
                  <a:lnTo>
                    <a:pt x="5120" y="1612"/>
                  </a:lnTo>
                  <a:lnTo>
                    <a:pt x="5073" y="1647"/>
                  </a:lnTo>
                  <a:lnTo>
                    <a:pt x="5020" y="1683"/>
                  </a:lnTo>
                  <a:lnTo>
                    <a:pt x="4965" y="1718"/>
                  </a:lnTo>
                  <a:lnTo>
                    <a:pt x="4904" y="1752"/>
                  </a:lnTo>
                  <a:lnTo>
                    <a:pt x="4872" y="1768"/>
                  </a:lnTo>
                  <a:lnTo>
                    <a:pt x="4839" y="1784"/>
                  </a:lnTo>
                  <a:lnTo>
                    <a:pt x="4805" y="1799"/>
                  </a:lnTo>
                  <a:lnTo>
                    <a:pt x="4769" y="1813"/>
                  </a:lnTo>
                  <a:lnTo>
                    <a:pt x="4733" y="1828"/>
                  </a:lnTo>
                  <a:lnTo>
                    <a:pt x="4697" y="1841"/>
                  </a:lnTo>
                  <a:lnTo>
                    <a:pt x="4658" y="1854"/>
                  </a:lnTo>
                  <a:lnTo>
                    <a:pt x="4619" y="1865"/>
                  </a:lnTo>
                  <a:lnTo>
                    <a:pt x="4579" y="1875"/>
                  </a:lnTo>
                  <a:lnTo>
                    <a:pt x="4537" y="1883"/>
                  </a:lnTo>
                  <a:lnTo>
                    <a:pt x="4496" y="1891"/>
                  </a:lnTo>
                  <a:lnTo>
                    <a:pt x="4453" y="1897"/>
                  </a:lnTo>
                  <a:lnTo>
                    <a:pt x="4408" y="1902"/>
                  </a:lnTo>
                  <a:lnTo>
                    <a:pt x="4362" y="1905"/>
                  </a:lnTo>
                  <a:lnTo>
                    <a:pt x="4317" y="1907"/>
                  </a:lnTo>
                  <a:lnTo>
                    <a:pt x="4269" y="1907"/>
                  </a:lnTo>
                  <a:lnTo>
                    <a:pt x="4222" y="1907"/>
                  </a:lnTo>
                  <a:lnTo>
                    <a:pt x="4174" y="1902"/>
                  </a:lnTo>
                  <a:lnTo>
                    <a:pt x="4124" y="1897"/>
                  </a:lnTo>
                  <a:lnTo>
                    <a:pt x="4072" y="1891"/>
                  </a:lnTo>
                  <a:lnTo>
                    <a:pt x="4021" y="1881"/>
                  </a:lnTo>
                  <a:lnTo>
                    <a:pt x="3969" y="1870"/>
                  </a:lnTo>
                  <a:lnTo>
                    <a:pt x="3915" y="1857"/>
                  </a:lnTo>
                  <a:lnTo>
                    <a:pt x="3861" y="1841"/>
                  </a:lnTo>
                  <a:lnTo>
                    <a:pt x="3807" y="1821"/>
                  </a:lnTo>
                  <a:lnTo>
                    <a:pt x="3751" y="1800"/>
                  </a:lnTo>
                  <a:lnTo>
                    <a:pt x="3695" y="1778"/>
                  </a:lnTo>
                  <a:lnTo>
                    <a:pt x="3636" y="1752"/>
                  </a:lnTo>
                  <a:lnTo>
                    <a:pt x="3579" y="1723"/>
                  </a:lnTo>
                  <a:lnTo>
                    <a:pt x="3520" y="1692"/>
                  </a:lnTo>
                  <a:lnTo>
                    <a:pt x="3460" y="1657"/>
                  </a:lnTo>
                  <a:lnTo>
                    <a:pt x="3399" y="1620"/>
                  </a:lnTo>
                  <a:lnTo>
                    <a:pt x="3338" y="1579"/>
                  </a:lnTo>
                  <a:lnTo>
                    <a:pt x="3275" y="1536"/>
                  </a:lnTo>
                  <a:lnTo>
                    <a:pt x="3213" y="1489"/>
                  </a:lnTo>
                  <a:lnTo>
                    <a:pt x="3149" y="1439"/>
                  </a:lnTo>
                  <a:lnTo>
                    <a:pt x="3085" y="1386"/>
                  </a:lnTo>
                  <a:lnTo>
                    <a:pt x="3020" y="1329"/>
                  </a:lnTo>
                  <a:lnTo>
                    <a:pt x="3020" y="1329"/>
                  </a:lnTo>
                  <a:lnTo>
                    <a:pt x="2892" y="1214"/>
                  </a:lnTo>
                  <a:lnTo>
                    <a:pt x="2766" y="1108"/>
                  </a:lnTo>
                  <a:lnTo>
                    <a:pt x="2645" y="1004"/>
                  </a:lnTo>
                  <a:lnTo>
                    <a:pt x="2527" y="909"/>
                  </a:lnTo>
                  <a:lnTo>
                    <a:pt x="2412" y="817"/>
                  </a:lnTo>
                  <a:lnTo>
                    <a:pt x="2301" y="733"/>
                  </a:lnTo>
                  <a:lnTo>
                    <a:pt x="2192" y="652"/>
                  </a:lnTo>
                  <a:lnTo>
                    <a:pt x="2085" y="578"/>
                  </a:lnTo>
                  <a:lnTo>
                    <a:pt x="1983" y="509"/>
                  </a:lnTo>
                  <a:lnTo>
                    <a:pt x="1883" y="446"/>
                  </a:lnTo>
                  <a:lnTo>
                    <a:pt x="1784" y="386"/>
                  </a:lnTo>
                  <a:lnTo>
                    <a:pt x="1688" y="331"/>
                  </a:lnTo>
                  <a:lnTo>
                    <a:pt x="1594" y="281"/>
                  </a:lnTo>
                  <a:lnTo>
                    <a:pt x="1502" y="236"/>
                  </a:lnTo>
                  <a:lnTo>
                    <a:pt x="1412" y="195"/>
                  </a:lnTo>
                  <a:lnTo>
                    <a:pt x="1323" y="158"/>
                  </a:lnTo>
                  <a:lnTo>
                    <a:pt x="1236" y="126"/>
                  </a:lnTo>
                  <a:lnTo>
                    <a:pt x="1150" y="97"/>
                  </a:lnTo>
                  <a:lnTo>
                    <a:pt x="1065" y="73"/>
                  </a:lnTo>
                  <a:lnTo>
                    <a:pt x="982" y="52"/>
                  </a:lnTo>
                  <a:lnTo>
                    <a:pt x="898" y="36"/>
                  </a:lnTo>
                  <a:lnTo>
                    <a:pt x="816" y="21"/>
                  </a:lnTo>
                  <a:lnTo>
                    <a:pt x="734" y="11"/>
                  </a:lnTo>
                  <a:lnTo>
                    <a:pt x="654" y="5"/>
                  </a:lnTo>
                  <a:lnTo>
                    <a:pt x="572" y="0"/>
                  </a:lnTo>
                  <a:lnTo>
                    <a:pt x="491" y="0"/>
                  </a:lnTo>
                  <a:lnTo>
                    <a:pt x="411" y="2"/>
                  </a:lnTo>
                  <a:lnTo>
                    <a:pt x="329" y="7"/>
                  </a:lnTo>
                  <a:lnTo>
                    <a:pt x="248" y="15"/>
                  </a:lnTo>
                  <a:lnTo>
                    <a:pt x="167" y="24"/>
                  </a:lnTo>
                  <a:lnTo>
                    <a:pt x="83" y="37"/>
                  </a:lnTo>
                  <a:lnTo>
                    <a:pt x="0" y="53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26120" name="Freeform 72"/>
            <p:cNvSpPr>
              <a:spLocks/>
            </p:cNvSpPr>
            <p:nvPr/>
          </p:nvSpPr>
          <p:spPr bwMode="auto">
            <a:xfrm>
              <a:off x="503" y="949"/>
              <a:ext cx="5347" cy="920"/>
            </a:xfrm>
            <a:custGeom>
              <a:avLst/>
              <a:gdLst/>
              <a:ahLst/>
              <a:cxnLst>
                <a:cxn ang="0">
                  <a:pos x="5347" y="1326"/>
                </a:cxn>
                <a:cxn ang="0">
                  <a:pos x="5305" y="1374"/>
                </a:cxn>
                <a:cxn ang="0">
                  <a:pos x="5255" y="1426"/>
                </a:cxn>
                <a:cxn ang="0">
                  <a:pos x="5184" y="1492"/>
                </a:cxn>
                <a:cxn ang="0">
                  <a:pos x="5095" y="1563"/>
                </a:cxn>
                <a:cxn ang="0">
                  <a:pos x="4989" y="1636"/>
                </a:cxn>
                <a:cxn ang="0">
                  <a:pos x="4897" y="1689"/>
                </a:cxn>
                <a:cxn ang="0">
                  <a:pos x="4830" y="1721"/>
                </a:cxn>
                <a:cxn ang="0">
                  <a:pos x="4759" y="1752"/>
                </a:cxn>
                <a:cxn ang="0">
                  <a:pos x="4685" y="1778"/>
                </a:cxn>
                <a:cxn ang="0">
                  <a:pos x="4605" y="1800"/>
                </a:cxn>
                <a:cxn ang="0">
                  <a:pos x="4522" y="1820"/>
                </a:cxn>
                <a:cxn ang="0">
                  <a:pos x="4436" y="1833"/>
                </a:cxn>
                <a:cxn ang="0">
                  <a:pos x="4344" y="1839"/>
                </a:cxn>
                <a:cxn ang="0">
                  <a:pos x="4250" y="1841"/>
                </a:cxn>
                <a:cxn ang="0">
                  <a:pos x="4151" y="1834"/>
                </a:cxn>
                <a:cxn ang="0">
                  <a:pos x="4049" y="1820"/>
                </a:cxn>
                <a:cxn ang="0">
                  <a:pos x="3943" y="1797"/>
                </a:cxn>
                <a:cxn ang="0">
                  <a:pos x="3833" y="1765"/>
                </a:cxn>
                <a:cxn ang="0">
                  <a:pos x="3720" y="1723"/>
                </a:cxn>
                <a:cxn ang="0">
                  <a:pos x="3603" y="1669"/>
                </a:cxn>
                <a:cxn ang="0">
                  <a:pos x="3484" y="1605"/>
                </a:cxn>
                <a:cxn ang="0">
                  <a:pos x="3361" y="1531"/>
                </a:cxn>
                <a:cxn ang="0">
                  <a:pos x="3235" y="1442"/>
                </a:cxn>
                <a:cxn ang="0">
                  <a:pos x="3104" y="1340"/>
                </a:cxn>
                <a:cxn ang="0">
                  <a:pos x="3039" y="1285"/>
                </a:cxn>
                <a:cxn ang="0">
                  <a:pos x="2782" y="1067"/>
                </a:cxn>
                <a:cxn ang="0">
                  <a:pos x="2539" y="872"/>
                </a:cxn>
                <a:cxn ang="0">
                  <a:pos x="2310" y="701"/>
                </a:cxn>
                <a:cxn ang="0">
                  <a:pos x="2094" y="549"/>
                </a:cxn>
                <a:cxn ang="0">
                  <a:pos x="1888" y="420"/>
                </a:cxn>
                <a:cxn ang="0">
                  <a:pos x="1692" y="308"/>
                </a:cxn>
                <a:cxn ang="0">
                  <a:pos x="1505" y="218"/>
                </a:cxn>
                <a:cxn ang="0">
                  <a:pos x="1325" y="142"/>
                </a:cxn>
                <a:cxn ang="0">
                  <a:pos x="1151" y="85"/>
                </a:cxn>
                <a:cxn ang="0">
                  <a:pos x="982" y="43"/>
                </a:cxn>
                <a:cxn ang="0">
                  <a:pos x="816" y="16"/>
                </a:cxn>
                <a:cxn ang="0">
                  <a:pos x="653" y="1"/>
                </a:cxn>
                <a:cxn ang="0">
                  <a:pos x="491" y="0"/>
                </a:cxn>
                <a:cxn ang="0">
                  <a:pos x="329" y="11"/>
                </a:cxn>
                <a:cxn ang="0">
                  <a:pos x="167" y="32"/>
                </a:cxn>
                <a:cxn ang="0">
                  <a:pos x="0" y="63"/>
                </a:cxn>
              </a:cxnLst>
              <a:rect l="0" t="0" r="r" b="b"/>
              <a:pathLst>
                <a:path w="5347" h="1841">
                  <a:moveTo>
                    <a:pt x="5347" y="1326"/>
                  </a:moveTo>
                  <a:lnTo>
                    <a:pt x="5347" y="1326"/>
                  </a:lnTo>
                  <a:lnTo>
                    <a:pt x="5336" y="1338"/>
                  </a:lnTo>
                  <a:lnTo>
                    <a:pt x="5305" y="1374"/>
                  </a:lnTo>
                  <a:lnTo>
                    <a:pt x="5283" y="1398"/>
                  </a:lnTo>
                  <a:lnTo>
                    <a:pt x="5255" y="1426"/>
                  </a:lnTo>
                  <a:lnTo>
                    <a:pt x="5222" y="1458"/>
                  </a:lnTo>
                  <a:lnTo>
                    <a:pt x="5184" y="1492"/>
                  </a:lnTo>
                  <a:lnTo>
                    <a:pt x="5143" y="1526"/>
                  </a:lnTo>
                  <a:lnTo>
                    <a:pt x="5095" y="1563"/>
                  </a:lnTo>
                  <a:lnTo>
                    <a:pt x="5046" y="1600"/>
                  </a:lnTo>
                  <a:lnTo>
                    <a:pt x="4989" y="1636"/>
                  </a:lnTo>
                  <a:lnTo>
                    <a:pt x="4929" y="1671"/>
                  </a:lnTo>
                  <a:lnTo>
                    <a:pt x="4897" y="1689"/>
                  </a:lnTo>
                  <a:lnTo>
                    <a:pt x="4865" y="1705"/>
                  </a:lnTo>
                  <a:lnTo>
                    <a:pt x="4830" y="1721"/>
                  </a:lnTo>
                  <a:lnTo>
                    <a:pt x="4796" y="1737"/>
                  </a:lnTo>
                  <a:lnTo>
                    <a:pt x="4759" y="1752"/>
                  </a:lnTo>
                  <a:lnTo>
                    <a:pt x="4723" y="1765"/>
                  </a:lnTo>
                  <a:lnTo>
                    <a:pt x="4685" y="1778"/>
                  </a:lnTo>
                  <a:lnTo>
                    <a:pt x="4646" y="1791"/>
                  </a:lnTo>
                  <a:lnTo>
                    <a:pt x="4605" y="1800"/>
                  </a:lnTo>
                  <a:lnTo>
                    <a:pt x="4565" y="1812"/>
                  </a:lnTo>
                  <a:lnTo>
                    <a:pt x="4522" y="1820"/>
                  </a:lnTo>
                  <a:lnTo>
                    <a:pt x="4479" y="1826"/>
                  </a:lnTo>
                  <a:lnTo>
                    <a:pt x="4436" y="1833"/>
                  </a:lnTo>
                  <a:lnTo>
                    <a:pt x="4390" y="1837"/>
                  </a:lnTo>
                  <a:lnTo>
                    <a:pt x="4344" y="1839"/>
                  </a:lnTo>
                  <a:lnTo>
                    <a:pt x="4297" y="1841"/>
                  </a:lnTo>
                  <a:lnTo>
                    <a:pt x="4250" y="1841"/>
                  </a:lnTo>
                  <a:lnTo>
                    <a:pt x="4200" y="1837"/>
                  </a:lnTo>
                  <a:lnTo>
                    <a:pt x="4151" y="1834"/>
                  </a:lnTo>
                  <a:lnTo>
                    <a:pt x="4100" y="1828"/>
                  </a:lnTo>
                  <a:lnTo>
                    <a:pt x="4049" y="1820"/>
                  </a:lnTo>
                  <a:lnTo>
                    <a:pt x="3996" y="1808"/>
                  </a:lnTo>
                  <a:lnTo>
                    <a:pt x="3943" y="1797"/>
                  </a:lnTo>
                  <a:lnTo>
                    <a:pt x="3888" y="1781"/>
                  </a:lnTo>
                  <a:lnTo>
                    <a:pt x="3833" y="1765"/>
                  </a:lnTo>
                  <a:lnTo>
                    <a:pt x="3776" y="1744"/>
                  </a:lnTo>
                  <a:lnTo>
                    <a:pt x="3720" y="1723"/>
                  </a:lnTo>
                  <a:lnTo>
                    <a:pt x="3663" y="1697"/>
                  </a:lnTo>
                  <a:lnTo>
                    <a:pt x="3603" y="1669"/>
                  </a:lnTo>
                  <a:lnTo>
                    <a:pt x="3545" y="1639"/>
                  </a:lnTo>
                  <a:lnTo>
                    <a:pt x="3484" y="1605"/>
                  </a:lnTo>
                  <a:lnTo>
                    <a:pt x="3422" y="1569"/>
                  </a:lnTo>
                  <a:lnTo>
                    <a:pt x="3361" y="1531"/>
                  </a:lnTo>
                  <a:lnTo>
                    <a:pt x="3297" y="1487"/>
                  </a:lnTo>
                  <a:lnTo>
                    <a:pt x="3235" y="1442"/>
                  </a:lnTo>
                  <a:lnTo>
                    <a:pt x="3170" y="1393"/>
                  </a:lnTo>
                  <a:lnTo>
                    <a:pt x="3104" y="1340"/>
                  </a:lnTo>
                  <a:lnTo>
                    <a:pt x="3039" y="1285"/>
                  </a:lnTo>
                  <a:lnTo>
                    <a:pt x="3039" y="1285"/>
                  </a:lnTo>
                  <a:lnTo>
                    <a:pt x="2909" y="1172"/>
                  </a:lnTo>
                  <a:lnTo>
                    <a:pt x="2782" y="1067"/>
                  </a:lnTo>
                  <a:lnTo>
                    <a:pt x="2659" y="967"/>
                  </a:lnTo>
                  <a:lnTo>
                    <a:pt x="2539" y="872"/>
                  </a:lnTo>
                  <a:lnTo>
                    <a:pt x="2423" y="783"/>
                  </a:lnTo>
                  <a:lnTo>
                    <a:pt x="2310" y="701"/>
                  </a:lnTo>
                  <a:lnTo>
                    <a:pt x="2201" y="622"/>
                  </a:lnTo>
                  <a:lnTo>
                    <a:pt x="2094" y="549"/>
                  </a:lnTo>
                  <a:lnTo>
                    <a:pt x="1990" y="483"/>
                  </a:lnTo>
                  <a:lnTo>
                    <a:pt x="1888" y="420"/>
                  </a:lnTo>
                  <a:lnTo>
                    <a:pt x="1788" y="362"/>
                  </a:lnTo>
                  <a:lnTo>
                    <a:pt x="1692" y="308"/>
                  </a:lnTo>
                  <a:lnTo>
                    <a:pt x="1597" y="261"/>
                  </a:lnTo>
                  <a:lnTo>
                    <a:pt x="1505" y="218"/>
                  </a:lnTo>
                  <a:lnTo>
                    <a:pt x="1413" y="177"/>
                  </a:lnTo>
                  <a:lnTo>
                    <a:pt x="1325" y="142"/>
                  </a:lnTo>
                  <a:lnTo>
                    <a:pt x="1237" y="111"/>
                  </a:lnTo>
                  <a:lnTo>
                    <a:pt x="1151" y="85"/>
                  </a:lnTo>
                  <a:lnTo>
                    <a:pt x="1065" y="61"/>
                  </a:lnTo>
                  <a:lnTo>
                    <a:pt x="982" y="43"/>
                  </a:lnTo>
                  <a:lnTo>
                    <a:pt x="898" y="27"/>
                  </a:lnTo>
                  <a:lnTo>
                    <a:pt x="816" y="16"/>
                  </a:lnTo>
                  <a:lnTo>
                    <a:pt x="734" y="6"/>
                  </a:lnTo>
                  <a:lnTo>
                    <a:pt x="653" y="1"/>
                  </a:lnTo>
                  <a:lnTo>
                    <a:pt x="572" y="0"/>
                  </a:lnTo>
                  <a:lnTo>
                    <a:pt x="491" y="0"/>
                  </a:lnTo>
                  <a:lnTo>
                    <a:pt x="410" y="5"/>
                  </a:lnTo>
                  <a:lnTo>
                    <a:pt x="329" y="11"/>
                  </a:lnTo>
                  <a:lnTo>
                    <a:pt x="249" y="21"/>
                  </a:lnTo>
                  <a:lnTo>
                    <a:pt x="167" y="32"/>
                  </a:lnTo>
                  <a:lnTo>
                    <a:pt x="83" y="47"/>
                  </a:lnTo>
                  <a:lnTo>
                    <a:pt x="0" y="63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26121" name="Freeform 73"/>
            <p:cNvSpPr>
              <a:spLocks/>
            </p:cNvSpPr>
            <p:nvPr/>
          </p:nvSpPr>
          <p:spPr bwMode="auto">
            <a:xfrm>
              <a:off x="522" y="968"/>
              <a:ext cx="5365" cy="888"/>
            </a:xfrm>
            <a:custGeom>
              <a:avLst/>
              <a:gdLst/>
              <a:ahLst/>
              <a:cxnLst>
                <a:cxn ang="0">
                  <a:pos x="5365" y="1235"/>
                </a:cxn>
                <a:cxn ang="0">
                  <a:pos x="5325" y="1285"/>
                </a:cxn>
                <a:cxn ang="0">
                  <a:pos x="5275" y="1340"/>
                </a:cxn>
                <a:cxn ang="0">
                  <a:pos x="5206" y="1406"/>
                </a:cxn>
                <a:cxn ang="0">
                  <a:pos x="5118" y="1479"/>
                </a:cxn>
                <a:cxn ang="0">
                  <a:pos x="5013" y="1555"/>
                </a:cxn>
                <a:cxn ang="0">
                  <a:pos x="4921" y="1610"/>
                </a:cxn>
                <a:cxn ang="0">
                  <a:pos x="4854" y="1644"/>
                </a:cxn>
                <a:cxn ang="0">
                  <a:pos x="4785" y="1676"/>
                </a:cxn>
                <a:cxn ang="0">
                  <a:pos x="4710" y="1705"/>
                </a:cxn>
                <a:cxn ang="0">
                  <a:pos x="4631" y="1729"/>
                </a:cxn>
                <a:cxn ang="0">
                  <a:pos x="4549" y="1749"/>
                </a:cxn>
                <a:cxn ang="0">
                  <a:pos x="4461" y="1765"/>
                </a:cxn>
                <a:cxn ang="0">
                  <a:pos x="4370" y="1773"/>
                </a:cxn>
                <a:cxn ang="0">
                  <a:pos x="4275" y="1776"/>
                </a:cxn>
                <a:cxn ang="0">
                  <a:pos x="4177" y="1771"/>
                </a:cxn>
                <a:cxn ang="0">
                  <a:pos x="4074" y="1758"/>
                </a:cxn>
                <a:cxn ang="0">
                  <a:pos x="3969" y="1737"/>
                </a:cxn>
                <a:cxn ang="0">
                  <a:pos x="3857" y="1708"/>
                </a:cxn>
                <a:cxn ang="0">
                  <a:pos x="3745" y="1668"/>
                </a:cxn>
                <a:cxn ang="0">
                  <a:pos x="3627" y="1618"/>
                </a:cxn>
                <a:cxn ang="0">
                  <a:pos x="3506" y="1555"/>
                </a:cxn>
                <a:cxn ang="0">
                  <a:pos x="3383" y="1482"/>
                </a:cxn>
                <a:cxn ang="0">
                  <a:pos x="3255" y="1397"/>
                </a:cxn>
                <a:cxn ang="0">
                  <a:pos x="3124" y="1297"/>
                </a:cxn>
                <a:cxn ang="0">
                  <a:pos x="3058" y="1242"/>
                </a:cxn>
                <a:cxn ang="0">
                  <a:pos x="2797" y="1029"/>
                </a:cxn>
                <a:cxn ang="0">
                  <a:pos x="2551" y="838"/>
                </a:cxn>
                <a:cxn ang="0">
                  <a:pos x="2319" y="670"/>
                </a:cxn>
                <a:cxn ang="0">
                  <a:pos x="2101" y="523"/>
                </a:cxn>
                <a:cxn ang="0">
                  <a:pos x="1893" y="396"/>
                </a:cxn>
                <a:cxn ang="0">
                  <a:pos x="1696" y="289"/>
                </a:cxn>
                <a:cxn ang="0">
                  <a:pos x="1507" y="200"/>
                </a:cxn>
                <a:cxn ang="0">
                  <a:pos x="1325" y="129"/>
                </a:cxn>
                <a:cxn ang="0">
                  <a:pos x="1150" y="74"/>
                </a:cxn>
                <a:cxn ang="0">
                  <a:pos x="981" y="36"/>
                </a:cxn>
                <a:cxn ang="0">
                  <a:pos x="815" y="11"/>
                </a:cxn>
                <a:cxn ang="0">
                  <a:pos x="652" y="2"/>
                </a:cxn>
                <a:cxn ang="0">
                  <a:pos x="491" y="3"/>
                </a:cxn>
                <a:cxn ang="0">
                  <a:pos x="328" y="18"/>
                </a:cxn>
                <a:cxn ang="0">
                  <a:pos x="166" y="42"/>
                </a:cxn>
                <a:cxn ang="0">
                  <a:pos x="0" y="76"/>
                </a:cxn>
              </a:cxnLst>
              <a:rect l="0" t="0" r="r" b="b"/>
              <a:pathLst>
                <a:path w="5365" h="1776">
                  <a:moveTo>
                    <a:pt x="5365" y="1235"/>
                  </a:moveTo>
                  <a:lnTo>
                    <a:pt x="5365" y="1235"/>
                  </a:lnTo>
                  <a:lnTo>
                    <a:pt x="5354" y="1248"/>
                  </a:lnTo>
                  <a:lnTo>
                    <a:pt x="5325" y="1285"/>
                  </a:lnTo>
                  <a:lnTo>
                    <a:pt x="5301" y="1311"/>
                  </a:lnTo>
                  <a:lnTo>
                    <a:pt x="5275" y="1340"/>
                  </a:lnTo>
                  <a:lnTo>
                    <a:pt x="5243" y="1371"/>
                  </a:lnTo>
                  <a:lnTo>
                    <a:pt x="5206" y="1406"/>
                  </a:lnTo>
                  <a:lnTo>
                    <a:pt x="5164" y="1442"/>
                  </a:lnTo>
                  <a:lnTo>
                    <a:pt x="5118" y="1479"/>
                  </a:lnTo>
                  <a:lnTo>
                    <a:pt x="5067" y="1518"/>
                  </a:lnTo>
                  <a:lnTo>
                    <a:pt x="5013" y="1555"/>
                  </a:lnTo>
                  <a:lnTo>
                    <a:pt x="4953" y="1592"/>
                  </a:lnTo>
                  <a:lnTo>
                    <a:pt x="4921" y="1610"/>
                  </a:lnTo>
                  <a:lnTo>
                    <a:pt x="4889" y="1628"/>
                  </a:lnTo>
                  <a:lnTo>
                    <a:pt x="4854" y="1644"/>
                  </a:lnTo>
                  <a:lnTo>
                    <a:pt x="4820" y="1660"/>
                  </a:lnTo>
                  <a:lnTo>
                    <a:pt x="4785" y="1676"/>
                  </a:lnTo>
                  <a:lnTo>
                    <a:pt x="4747" y="1691"/>
                  </a:lnTo>
                  <a:lnTo>
                    <a:pt x="4710" y="1705"/>
                  </a:lnTo>
                  <a:lnTo>
                    <a:pt x="4671" y="1718"/>
                  </a:lnTo>
                  <a:lnTo>
                    <a:pt x="4631" y="1729"/>
                  </a:lnTo>
                  <a:lnTo>
                    <a:pt x="4591" y="1739"/>
                  </a:lnTo>
                  <a:lnTo>
                    <a:pt x="4549" y="1749"/>
                  </a:lnTo>
                  <a:lnTo>
                    <a:pt x="4506" y="1757"/>
                  </a:lnTo>
                  <a:lnTo>
                    <a:pt x="4461" y="1765"/>
                  </a:lnTo>
                  <a:lnTo>
                    <a:pt x="4417" y="1770"/>
                  </a:lnTo>
                  <a:lnTo>
                    <a:pt x="4370" y="1773"/>
                  </a:lnTo>
                  <a:lnTo>
                    <a:pt x="4324" y="1775"/>
                  </a:lnTo>
                  <a:lnTo>
                    <a:pt x="4275" y="1776"/>
                  </a:lnTo>
                  <a:lnTo>
                    <a:pt x="4227" y="1775"/>
                  </a:lnTo>
                  <a:lnTo>
                    <a:pt x="4177" y="1771"/>
                  </a:lnTo>
                  <a:lnTo>
                    <a:pt x="4125" y="1766"/>
                  </a:lnTo>
                  <a:lnTo>
                    <a:pt x="4074" y="1758"/>
                  </a:lnTo>
                  <a:lnTo>
                    <a:pt x="4021" y="1749"/>
                  </a:lnTo>
                  <a:lnTo>
                    <a:pt x="3969" y="1737"/>
                  </a:lnTo>
                  <a:lnTo>
                    <a:pt x="3913" y="1724"/>
                  </a:lnTo>
                  <a:lnTo>
                    <a:pt x="3857" y="1708"/>
                  </a:lnTo>
                  <a:lnTo>
                    <a:pt x="3802" y="1689"/>
                  </a:lnTo>
                  <a:lnTo>
                    <a:pt x="3745" y="1668"/>
                  </a:lnTo>
                  <a:lnTo>
                    <a:pt x="3687" y="1644"/>
                  </a:lnTo>
                  <a:lnTo>
                    <a:pt x="3627" y="1618"/>
                  </a:lnTo>
                  <a:lnTo>
                    <a:pt x="3567" y="1587"/>
                  </a:lnTo>
                  <a:lnTo>
                    <a:pt x="3506" y="1555"/>
                  </a:lnTo>
                  <a:lnTo>
                    <a:pt x="3445" y="1521"/>
                  </a:lnTo>
                  <a:lnTo>
                    <a:pt x="3383" y="1482"/>
                  </a:lnTo>
                  <a:lnTo>
                    <a:pt x="3319" y="1440"/>
                  </a:lnTo>
                  <a:lnTo>
                    <a:pt x="3255" y="1397"/>
                  </a:lnTo>
                  <a:lnTo>
                    <a:pt x="3190" y="1348"/>
                  </a:lnTo>
                  <a:lnTo>
                    <a:pt x="3124" y="1297"/>
                  </a:lnTo>
                  <a:lnTo>
                    <a:pt x="3058" y="1242"/>
                  </a:lnTo>
                  <a:lnTo>
                    <a:pt x="3058" y="1242"/>
                  </a:lnTo>
                  <a:lnTo>
                    <a:pt x="2924" y="1132"/>
                  </a:lnTo>
                  <a:lnTo>
                    <a:pt x="2797" y="1029"/>
                  </a:lnTo>
                  <a:lnTo>
                    <a:pt x="2672" y="930"/>
                  </a:lnTo>
                  <a:lnTo>
                    <a:pt x="2551" y="838"/>
                  </a:lnTo>
                  <a:lnTo>
                    <a:pt x="2434" y="751"/>
                  </a:lnTo>
                  <a:lnTo>
                    <a:pt x="2319" y="670"/>
                  </a:lnTo>
                  <a:lnTo>
                    <a:pt x="2209" y="593"/>
                  </a:lnTo>
                  <a:lnTo>
                    <a:pt x="2101" y="523"/>
                  </a:lnTo>
                  <a:lnTo>
                    <a:pt x="1996" y="457"/>
                  </a:lnTo>
                  <a:lnTo>
                    <a:pt x="1893" y="396"/>
                  </a:lnTo>
                  <a:lnTo>
                    <a:pt x="1793" y="341"/>
                  </a:lnTo>
                  <a:lnTo>
                    <a:pt x="1696" y="289"/>
                  </a:lnTo>
                  <a:lnTo>
                    <a:pt x="1600" y="242"/>
                  </a:lnTo>
                  <a:lnTo>
                    <a:pt x="1507" y="200"/>
                  </a:lnTo>
                  <a:lnTo>
                    <a:pt x="1415" y="163"/>
                  </a:lnTo>
                  <a:lnTo>
                    <a:pt x="1325" y="129"/>
                  </a:lnTo>
                  <a:lnTo>
                    <a:pt x="1238" y="100"/>
                  </a:lnTo>
                  <a:lnTo>
                    <a:pt x="1150" y="74"/>
                  </a:lnTo>
                  <a:lnTo>
                    <a:pt x="1065" y="53"/>
                  </a:lnTo>
                  <a:lnTo>
                    <a:pt x="981" y="36"/>
                  </a:lnTo>
                  <a:lnTo>
                    <a:pt x="897" y="23"/>
                  </a:lnTo>
                  <a:lnTo>
                    <a:pt x="815" y="11"/>
                  </a:lnTo>
                  <a:lnTo>
                    <a:pt x="734" y="5"/>
                  </a:lnTo>
                  <a:lnTo>
                    <a:pt x="652" y="2"/>
                  </a:lnTo>
                  <a:lnTo>
                    <a:pt x="571" y="0"/>
                  </a:lnTo>
                  <a:lnTo>
                    <a:pt x="491" y="3"/>
                  </a:lnTo>
                  <a:lnTo>
                    <a:pt x="409" y="8"/>
                  </a:lnTo>
                  <a:lnTo>
                    <a:pt x="328" y="18"/>
                  </a:lnTo>
                  <a:lnTo>
                    <a:pt x="248" y="29"/>
                  </a:lnTo>
                  <a:lnTo>
                    <a:pt x="166" y="42"/>
                  </a:lnTo>
                  <a:lnTo>
                    <a:pt x="84" y="58"/>
                  </a:lnTo>
                  <a:lnTo>
                    <a:pt x="0" y="7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26122" name="Freeform 74"/>
            <p:cNvSpPr>
              <a:spLocks/>
            </p:cNvSpPr>
            <p:nvPr/>
          </p:nvSpPr>
          <p:spPr bwMode="auto">
            <a:xfrm>
              <a:off x="542" y="987"/>
              <a:ext cx="5381" cy="854"/>
            </a:xfrm>
            <a:custGeom>
              <a:avLst/>
              <a:gdLst/>
              <a:ahLst/>
              <a:cxnLst>
                <a:cxn ang="0">
                  <a:pos x="5381" y="1145"/>
                </a:cxn>
                <a:cxn ang="0">
                  <a:pos x="5341" y="1195"/>
                </a:cxn>
                <a:cxn ang="0">
                  <a:pos x="5293" y="1250"/>
                </a:cxn>
                <a:cxn ang="0">
                  <a:pos x="5224" y="1319"/>
                </a:cxn>
                <a:cxn ang="0">
                  <a:pos x="5138" y="1395"/>
                </a:cxn>
                <a:cxn ang="0">
                  <a:pos x="5033" y="1472"/>
                </a:cxn>
                <a:cxn ang="0">
                  <a:pos x="4943" y="1529"/>
                </a:cxn>
                <a:cxn ang="0">
                  <a:pos x="4877" y="1564"/>
                </a:cxn>
                <a:cxn ang="0">
                  <a:pos x="4808" y="1598"/>
                </a:cxn>
                <a:cxn ang="0">
                  <a:pos x="4733" y="1629"/>
                </a:cxn>
                <a:cxn ang="0">
                  <a:pos x="4655" y="1655"/>
                </a:cxn>
                <a:cxn ang="0">
                  <a:pos x="4572" y="1676"/>
                </a:cxn>
                <a:cxn ang="0">
                  <a:pos x="4486" y="1694"/>
                </a:cxn>
                <a:cxn ang="0">
                  <a:pos x="4396" y="1705"/>
                </a:cxn>
                <a:cxn ang="0">
                  <a:pos x="4300" y="1708"/>
                </a:cxn>
                <a:cxn ang="0">
                  <a:pos x="4201" y="1706"/>
                </a:cxn>
                <a:cxn ang="0">
                  <a:pos x="4098" y="1695"/>
                </a:cxn>
                <a:cxn ang="0">
                  <a:pos x="3992" y="1677"/>
                </a:cxn>
                <a:cxn ang="0">
                  <a:pos x="3882" y="1648"/>
                </a:cxn>
                <a:cxn ang="0">
                  <a:pos x="3768" y="1611"/>
                </a:cxn>
                <a:cxn ang="0">
                  <a:pos x="3650" y="1563"/>
                </a:cxn>
                <a:cxn ang="0">
                  <a:pos x="3528" y="1503"/>
                </a:cxn>
                <a:cxn ang="0">
                  <a:pos x="3403" y="1432"/>
                </a:cxn>
                <a:cxn ang="0">
                  <a:pos x="3274" y="1348"/>
                </a:cxn>
                <a:cxn ang="0">
                  <a:pos x="3142" y="1251"/>
                </a:cxn>
                <a:cxn ang="0">
                  <a:pos x="3074" y="1198"/>
                </a:cxn>
                <a:cxn ang="0">
                  <a:pos x="2810" y="988"/>
                </a:cxn>
                <a:cxn ang="0">
                  <a:pos x="2561" y="801"/>
                </a:cxn>
                <a:cxn ang="0">
                  <a:pos x="2328" y="638"/>
                </a:cxn>
                <a:cxn ang="0">
                  <a:pos x="2106" y="494"/>
                </a:cxn>
                <a:cxn ang="0">
                  <a:pos x="1898" y="371"/>
                </a:cxn>
                <a:cxn ang="0">
                  <a:pos x="1698" y="268"/>
                </a:cxn>
                <a:cxn ang="0">
                  <a:pos x="1508" y="182"/>
                </a:cxn>
                <a:cxn ang="0">
                  <a:pos x="1326" y="114"/>
                </a:cxn>
                <a:cxn ang="0">
                  <a:pos x="1149" y="63"/>
                </a:cxn>
                <a:cxn ang="0">
                  <a:pos x="980" y="27"/>
                </a:cxn>
                <a:cxn ang="0">
                  <a:pos x="813" y="6"/>
                </a:cxn>
                <a:cxn ang="0">
                  <a:pos x="650" y="0"/>
                </a:cxn>
                <a:cxn ang="0">
                  <a:pos x="489" y="5"/>
                </a:cxn>
                <a:cxn ang="0">
                  <a:pos x="328" y="22"/>
                </a:cxn>
                <a:cxn ang="0">
                  <a:pos x="165" y="50"/>
                </a:cxn>
                <a:cxn ang="0">
                  <a:pos x="0" y="89"/>
                </a:cxn>
              </a:cxnLst>
              <a:rect l="0" t="0" r="r" b="b"/>
              <a:pathLst>
                <a:path w="5381" h="1708">
                  <a:moveTo>
                    <a:pt x="5381" y="1145"/>
                  </a:moveTo>
                  <a:lnTo>
                    <a:pt x="5381" y="1145"/>
                  </a:lnTo>
                  <a:lnTo>
                    <a:pt x="5372" y="1157"/>
                  </a:lnTo>
                  <a:lnTo>
                    <a:pt x="5341" y="1195"/>
                  </a:lnTo>
                  <a:lnTo>
                    <a:pt x="5319" y="1220"/>
                  </a:lnTo>
                  <a:lnTo>
                    <a:pt x="5293" y="1250"/>
                  </a:lnTo>
                  <a:lnTo>
                    <a:pt x="5261" y="1283"/>
                  </a:lnTo>
                  <a:lnTo>
                    <a:pt x="5224" y="1319"/>
                  </a:lnTo>
                  <a:lnTo>
                    <a:pt x="5184" y="1356"/>
                  </a:lnTo>
                  <a:lnTo>
                    <a:pt x="5138" y="1395"/>
                  </a:lnTo>
                  <a:lnTo>
                    <a:pt x="5088" y="1434"/>
                  </a:lnTo>
                  <a:lnTo>
                    <a:pt x="5033" y="1472"/>
                  </a:lnTo>
                  <a:lnTo>
                    <a:pt x="4975" y="1511"/>
                  </a:lnTo>
                  <a:lnTo>
                    <a:pt x="4943" y="1529"/>
                  </a:lnTo>
                  <a:lnTo>
                    <a:pt x="4911" y="1547"/>
                  </a:lnTo>
                  <a:lnTo>
                    <a:pt x="4877" y="1564"/>
                  </a:lnTo>
                  <a:lnTo>
                    <a:pt x="4843" y="1582"/>
                  </a:lnTo>
                  <a:lnTo>
                    <a:pt x="4808" y="1598"/>
                  </a:lnTo>
                  <a:lnTo>
                    <a:pt x="4770" y="1613"/>
                  </a:lnTo>
                  <a:lnTo>
                    <a:pt x="4733" y="1629"/>
                  </a:lnTo>
                  <a:lnTo>
                    <a:pt x="4694" y="1642"/>
                  </a:lnTo>
                  <a:lnTo>
                    <a:pt x="4655" y="1655"/>
                  </a:lnTo>
                  <a:lnTo>
                    <a:pt x="4614" y="1666"/>
                  </a:lnTo>
                  <a:lnTo>
                    <a:pt x="4572" y="1676"/>
                  </a:lnTo>
                  <a:lnTo>
                    <a:pt x="4530" y="1685"/>
                  </a:lnTo>
                  <a:lnTo>
                    <a:pt x="4486" y="1694"/>
                  </a:lnTo>
                  <a:lnTo>
                    <a:pt x="4441" y="1700"/>
                  </a:lnTo>
                  <a:lnTo>
                    <a:pt x="4396" y="1705"/>
                  </a:lnTo>
                  <a:lnTo>
                    <a:pt x="4348" y="1708"/>
                  </a:lnTo>
                  <a:lnTo>
                    <a:pt x="4300" y="1708"/>
                  </a:lnTo>
                  <a:lnTo>
                    <a:pt x="4251" y="1708"/>
                  </a:lnTo>
                  <a:lnTo>
                    <a:pt x="4201" y="1706"/>
                  </a:lnTo>
                  <a:lnTo>
                    <a:pt x="4150" y="1702"/>
                  </a:lnTo>
                  <a:lnTo>
                    <a:pt x="4098" y="1695"/>
                  </a:lnTo>
                  <a:lnTo>
                    <a:pt x="4046" y="1687"/>
                  </a:lnTo>
                  <a:lnTo>
                    <a:pt x="3992" y="1677"/>
                  </a:lnTo>
                  <a:lnTo>
                    <a:pt x="3937" y="1664"/>
                  </a:lnTo>
                  <a:lnTo>
                    <a:pt x="3882" y="1648"/>
                  </a:lnTo>
                  <a:lnTo>
                    <a:pt x="3825" y="1631"/>
                  </a:lnTo>
                  <a:lnTo>
                    <a:pt x="3768" y="1611"/>
                  </a:lnTo>
                  <a:lnTo>
                    <a:pt x="3708" y="1589"/>
                  </a:lnTo>
                  <a:lnTo>
                    <a:pt x="3650" y="1563"/>
                  </a:lnTo>
                  <a:lnTo>
                    <a:pt x="3589" y="1534"/>
                  </a:lnTo>
                  <a:lnTo>
                    <a:pt x="3528" y="1503"/>
                  </a:lnTo>
                  <a:lnTo>
                    <a:pt x="3465" y="1469"/>
                  </a:lnTo>
                  <a:lnTo>
                    <a:pt x="3403" y="1432"/>
                  </a:lnTo>
                  <a:lnTo>
                    <a:pt x="3339" y="1392"/>
                  </a:lnTo>
                  <a:lnTo>
                    <a:pt x="3274" y="1348"/>
                  </a:lnTo>
                  <a:lnTo>
                    <a:pt x="3209" y="1301"/>
                  </a:lnTo>
                  <a:lnTo>
                    <a:pt x="3142" y="1251"/>
                  </a:lnTo>
                  <a:lnTo>
                    <a:pt x="3074" y="1198"/>
                  </a:lnTo>
                  <a:lnTo>
                    <a:pt x="3074" y="1198"/>
                  </a:lnTo>
                  <a:lnTo>
                    <a:pt x="2941" y="1090"/>
                  </a:lnTo>
                  <a:lnTo>
                    <a:pt x="2810" y="988"/>
                  </a:lnTo>
                  <a:lnTo>
                    <a:pt x="2684" y="891"/>
                  </a:lnTo>
                  <a:lnTo>
                    <a:pt x="2561" y="801"/>
                  </a:lnTo>
                  <a:lnTo>
                    <a:pt x="2443" y="717"/>
                  </a:lnTo>
                  <a:lnTo>
                    <a:pt x="2328" y="638"/>
                  </a:lnTo>
                  <a:lnTo>
                    <a:pt x="2216" y="563"/>
                  </a:lnTo>
                  <a:lnTo>
                    <a:pt x="2106" y="494"/>
                  </a:lnTo>
                  <a:lnTo>
                    <a:pt x="2001" y="429"/>
                  </a:lnTo>
                  <a:lnTo>
                    <a:pt x="1898" y="371"/>
                  </a:lnTo>
                  <a:lnTo>
                    <a:pt x="1796" y="316"/>
                  </a:lnTo>
                  <a:lnTo>
                    <a:pt x="1698" y="268"/>
                  </a:lnTo>
                  <a:lnTo>
                    <a:pt x="1602" y="223"/>
                  </a:lnTo>
                  <a:lnTo>
                    <a:pt x="1508" y="182"/>
                  </a:lnTo>
                  <a:lnTo>
                    <a:pt x="1416" y="147"/>
                  </a:lnTo>
                  <a:lnTo>
                    <a:pt x="1326" y="114"/>
                  </a:lnTo>
                  <a:lnTo>
                    <a:pt x="1237" y="87"/>
                  </a:lnTo>
                  <a:lnTo>
                    <a:pt x="1149" y="63"/>
                  </a:lnTo>
                  <a:lnTo>
                    <a:pt x="1065" y="43"/>
                  </a:lnTo>
                  <a:lnTo>
                    <a:pt x="980" y="27"/>
                  </a:lnTo>
                  <a:lnTo>
                    <a:pt x="897" y="16"/>
                  </a:lnTo>
                  <a:lnTo>
                    <a:pt x="813" y="6"/>
                  </a:lnTo>
                  <a:lnTo>
                    <a:pt x="732" y="1"/>
                  </a:lnTo>
                  <a:lnTo>
                    <a:pt x="650" y="0"/>
                  </a:lnTo>
                  <a:lnTo>
                    <a:pt x="569" y="0"/>
                  </a:lnTo>
                  <a:lnTo>
                    <a:pt x="489" y="5"/>
                  </a:lnTo>
                  <a:lnTo>
                    <a:pt x="408" y="11"/>
                  </a:lnTo>
                  <a:lnTo>
                    <a:pt x="328" y="22"/>
                  </a:lnTo>
                  <a:lnTo>
                    <a:pt x="246" y="35"/>
                  </a:lnTo>
                  <a:lnTo>
                    <a:pt x="165" y="50"/>
                  </a:lnTo>
                  <a:lnTo>
                    <a:pt x="83" y="68"/>
                  </a:lnTo>
                  <a:lnTo>
                    <a:pt x="0" y="89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26123" name="Freeform 75"/>
            <p:cNvSpPr>
              <a:spLocks/>
            </p:cNvSpPr>
            <p:nvPr/>
          </p:nvSpPr>
          <p:spPr bwMode="auto">
            <a:xfrm>
              <a:off x="563" y="1005"/>
              <a:ext cx="5395" cy="822"/>
            </a:xfrm>
            <a:custGeom>
              <a:avLst/>
              <a:gdLst/>
              <a:ahLst/>
              <a:cxnLst>
                <a:cxn ang="0">
                  <a:pos x="5395" y="1054"/>
                </a:cxn>
                <a:cxn ang="0">
                  <a:pos x="5356" y="1106"/>
                </a:cxn>
                <a:cxn ang="0">
                  <a:pos x="5309" y="1162"/>
                </a:cxn>
                <a:cxn ang="0">
                  <a:pos x="5241" y="1232"/>
                </a:cxn>
                <a:cxn ang="0">
                  <a:pos x="5156" y="1309"/>
                </a:cxn>
                <a:cxn ang="0">
                  <a:pos x="5052" y="1390"/>
                </a:cxn>
                <a:cxn ang="0">
                  <a:pos x="4963" y="1450"/>
                </a:cxn>
                <a:cxn ang="0">
                  <a:pos x="4898" y="1487"/>
                </a:cxn>
                <a:cxn ang="0">
                  <a:pos x="4829" y="1521"/>
                </a:cxn>
                <a:cxn ang="0">
                  <a:pos x="4755" y="1553"/>
                </a:cxn>
                <a:cxn ang="0">
                  <a:pos x="4677" y="1582"/>
                </a:cxn>
                <a:cxn ang="0">
                  <a:pos x="4595" y="1605"/>
                </a:cxn>
                <a:cxn ang="0">
                  <a:pos x="4509" y="1624"/>
                </a:cxn>
                <a:cxn ang="0">
                  <a:pos x="4418" y="1637"/>
                </a:cxn>
                <a:cxn ang="0">
                  <a:pos x="4323" y="1644"/>
                </a:cxn>
                <a:cxn ang="0">
                  <a:pos x="4225" y="1642"/>
                </a:cxn>
                <a:cxn ang="0">
                  <a:pos x="4122" y="1634"/>
                </a:cxn>
                <a:cxn ang="0">
                  <a:pos x="4015" y="1618"/>
                </a:cxn>
                <a:cxn ang="0">
                  <a:pos x="3904" y="1592"/>
                </a:cxn>
                <a:cxn ang="0">
                  <a:pos x="3789" y="1556"/>
                </a:cxn>
                <a:cxn ang="0">
                  <a:pos x="3671" y="1510"/>
                </a:cxn>
                <a:cxn ang="0">
                  <a:pos x="3548" y="1451"/>
                </a:cxn>
                <a:cxn ang="0">
                  <a:pos x="3422" y="1384"/>
                </a:cxn>
                <a:cxn ang="0">
                  <a:pos x="3292" y="1301"/>
                </a:cxn>
                <a:cxn ang="0">
                  <a:pos x="3158" y="1206"/>
                </a:cxn>
                <a:cxn ang="0">
                  <a:pos x="3089" y="1154"/>
                </a:cxn>
                <a:cxn ang="0">
                  <a:pos x="2822" y="949"/>
                </a:cxn>
                <a:cxn ang="0">
                  <a:pos x="2572" y="767"/>
                </a:cxn>
                <a:cxn ang="0">
                  <a:pos x="2335" y="605"/>
                </a:cxn>
                <a:cxn ang="0">
                  <a:pos x="2111" y="467"/>
                </a:cxn>
                <a:cxn ang="0">
                  <a:pos x="1900" y="347"/>
                </a:cxn>
                <a:cxn ang="0">
                  <a:pos x="1699" y="247"/>
                </a:cxn>
                <a:cxn ang="0">
                  <a:pos x="1509" y="166"/>
                </a:cxn>
                <a:cxn ang="0">
                  <a:pos x="1326" y="102"/>
                </a:cxn>
                <a:cxn ang="0">
                  <a:pos x="1149" y="53"/>
                </a:cxn>
                <a:cxn ang="0">
                  <a:pos x="979" y="21"/>
                </a:cxn>
                <a:cxn ang="0">
                  <a:pos x="812" y="3"/>
                </a:cxn>
                <a:cxn ang="0">
                  <a:pos x="648" y="0"/>
                </a:cxn>
                <a:cxn ang="0">
                  <a:pos x="487" y="8"/>
                </a:cxn>
                <a:cxn ang="0">
                  <a:pos x="326" y="29"/>
                </a:cxn>
                <a:cxn ang="0">
                  <a:pos x="164" y="60"/>
                </a:cxn>
                <a:cxn ang="0">
                  <a:pos x="0" y="102"/>
                </a:cxn>
              </a:cxnLst>
              <a:rect l="0" t="0" r="r" b="b"/>
              <a:pathLst>
                <a:path w="5395" h="1644">
                  <a:moveTo>
                    <a:pt x="5395" y="1054"/>
                  </a:moveTo>
                  <a:lnTo>
                    <a:pt x="5395" y="1054"/>
                  </a:lnTo>
                  <a:lnTo>
                    <a:pt x="5385" y="1067"/>
                  </a:lnTo>
                  <a:lnTo>
                    <a:pt x="5356" y="1106"/>
                  </a:lnTo>
                  <a:lnTo>
                    <a:pt x="5335" y="1132"/>
                  </a:lnTo>
                  <a:lnTo>
                    <a:pt x="5309" y="1162"/>
                  </a:lnTo>
                  <a:lnTo>
                    <a:pt x="5277" y="1196"/>
                  </a:lnTo>
                  <a:lnTo>
                    <a:pt x="5241" y="1232"/>
                  </a:lnTo>
                  <a:lnTo>
                    <a:pt x="5201" y="1271"/>
                  </a:lnTo>
                  <a:lnTo>
                    <a:pt x="5156" y="1309"/>
                  </a:lnTo>
                  <a:lnTo>
                    <a:pt x="5106" y="1350"/>
                  </a:lnTo>
                  <a:lnTo>
                    <a:pt x="5052" y="1390"/>
                  </a:lnTo>
                  <a:lnTo>
                    <a:pt x="4994" y="1431"/>
                  </a:lnTo>
                  <a:lnTo>
                    <a:pt x="4963" y="1450"/>
                  </a:lnTo>
                  <a:lnTo>
                    <a:pt x="4931" y="1469"/>
                  </a:lnTo>
                  <a:lnTo>
                    <a:pt x="4898" y="1487"/>
                  </a:lnTo>
                  <a:lnTo>
                    <a:pt x="4865" y="1505"/>
                  </a:lnTo>
                  <a:lnTo>
                    <a:pt x="4829" y="1521"/>
                  </a:lnTo>
                  <a:lnTo>
                    <a:pt x="4793" y="1539"/>
                  </a:lnTo>
                  <a:lnTo>
                    <a:pt x="4755" y="1553"/>
                  </a:lnTo>
                  <a:lnTo>
                    <a:pt x="4716" y="1568"/>
                  </a:lnTo>
                  <a:lnTo>
                    <a:pt x="4677" y="1582"/>
                  </a:lnTo>
                  <a:lnTo>
                    <a:pt x="4637" y="1594"/>
                  </a:lnTo>
                  <a:lnTo>
                    <a:pt x="4595" y="1605"/>
                  </a:lnTo>
                  <a:lnTo>
                    <a:pt x="4552" y="1615"/>
                  </a:lnTo>
                  <a:lnTo>
                    <a:pt x="4509" y="1624"/>
                  </a:lnTo>
                  <a:lnTo>
                    <a:pt x="4463" y="1631"/>
                  </a:lnTo>
                  <a:lnTo>
                    <a:pt x="4418" y="1637"/>
                  </a:lnTo>
                  <a:lnTo>
                    <a:pt x="4372" y="1640"/>
                  </a:lnTo>
                  <a:lnTo>
                    <a:pt x="4323" y="1644"/>
                  </a:lnTo>
                  <a:lnTo>
                    <a:pt x="4275" y="1644"/>
                  </a:lnTo>
                  <a:lnTo>
                    <a:pt x="4225" y="1642"/>
                  </a:lnTo>
                  <a:lnTo>
                    <a:pt x="4173" y="1639"/>
                  </a:lnTo>
                  <a:lnTo>
                    <a:pt x="4122" y="1634"/>
                  </a:lnTo>
                  <a:lnTo>
                    <a:pt x="4069" y="1627"/>
                  </a:lnTo>
                  <a:lnTo>
                    <a:pt x="4015" y="1618"/>
                  </a:lnTo>
                  <a:lnTo>
                    <a:pt x="3959" y="1605"/>
                  </a:lnTo>
                  <a:lnTo>
                    <a:pt x="3904" y="1592"/>
                  </a:lnTo>
                  <a:lnTo>
                    <a:pt x="3847" y="1574"/>
                  </a:lnTo>
                  <a:lnTo>
                    <a:pt x="3789" y="1556"/>
                  </a:lnTo>
                  <a:lnTo>
                    <a:pt x="3730" y="1534"/>
                  </a:lnTo>
                  <a:lnTo>
                    <a:pt x="3671" y="1510"/>
                  </a:lnTo>
                  <a:lnTo>
                    <a:pt x="3610" y="1482"/>
                  </a:lnTo>
                  <a:lnTo>
                    <a:pt x="3548" y="1451"/>
                  </a:lnTo>
                  <a:lnTo>
                    <a:pt x="3486" y="1419"/>
                  </a:lnTo>
                  <a:lnTo>
                    <a:pt x="3422" y="1384"/>
                  </a:lnTo>
                  <a:lnTo>
                    <a:pt x="3357" y="1343"/>
                  </a:lnTo>
                  <a:lnTo>
                    <a:pt x="3292" y="1301"/>
                  </a:lnTo>
                  <a:lnTo>
                    <a:pt x="3225" y="1256"/>
                  </a:lnTo>
                  <a:lnTo>
                    <a:pt x="3158" y="1206"/>
                  </a:lnTo>
                  <a:lnTo>
                    <a:pt x="3089" y="1154"/>
                  </a:lnTo>
                  <a:lnTo>
                    <a:pt x="3089" y="1154"/>
                  </a:lnTo>
                  <a:lnTo>
                    <a:pt x="2954" y="1049"/>
                  </a:lnTo>
                  <a:lnTo>
                    <a:pt x="2822" y="949"/>
                  </a:lnTo>
                  <a:lnTo>
                    <a:pt x="2696" y="856"/>
                  </a:lnTo>
                  <a:lnTo>
                    <a:pt x="2572" y="767"/>
                  </a:lnTo>
                  <a:lnTo>
                    <a:pt x="2452" y="683"/>
                  </a:lnTo>
                  <a:lnTo>
                    <a:pt x="2335" y="605"/>
                  </a:lnTo>
                  <a:lnTo>
                    <a:pt x="2223" y="534"/>
                  </a:lnTo>
                  <a:lnTo>
                    <a:pt x="2111" y="467"/>
                  </a:lnTo>
                  <a:lnTo>
                    <a:pt x="2005" y="405"/>
                  </a:lnTo>
                  <a:lnTo>
                    <a:pt x="1900" y="347"/>
                  </a:lnTo>
                  <a:lnTo>
                    <a:pt x="1799" y="295"/>
                  </a:lnTo>
                  <a:lnTo>
                    <a:pt x="1699" y="247"/>
                  </a:lnTo>
                  <a:lnTo>
                    <a:pt x="1603" y="205"/>
                  </a:lnTo>
                  <a:lnTo>
                    <a:pt x="1509" y="166"/>
                  </a:lnTo>
                  <a:lnTo>
                    <a:pt x="1416" y="131"/>
                  </a:lnTo>
                  <a:lnTo>
                    <a:pt x="1326" y="102"/>
                  </a:lnTo>
                  <a:lnTo>
                    <a:pt x="1237" y="76"/>
                  </a:lnTo>
                  <a:lnTo>
                    <a:pt x="1149" y="53"/>
                  </a:lnTo>
                  <a:lnTo>
                    <a:pt x="1063" y="35"/>
                  </a:lnTo>
                  <a:lnTo>
                    <a:pt x="979" y="21"/>
                  </a:lnTo>
                  <a:lnTo>
                    <a:pt x="894" y="11"/>
                  </a:lnTo>
                  <a:lnTo>
                    <a:pt x="812" y="3"/>
                  </a:lnTo>
                  <a:lnTo>
                    <a:pt x="730" y="0"/>
                  </a:lnTo>
                  <a:lnTo>
                    <a:pt x="648" y="0"/>
                  </a:lnTo>
                  <a:lnTo>
                    <a:pt x="568" y="2"/>
                  </a:lnTo>
                  <a:lnTo>
                    <a:pt x="487" y="8"/>
                  </a:lnTo>
                  <a:lnTo>
                    <a:pt x="406" y="18"/>
                  </a:lnTo>
                  <a:lnTo>
                    <a:pt x="326" y="29"/>
                  </a:lnTo>
                  <a:lnTo>
                    <a:pt x="244" y="43"/>
                  </a:lnTo>
                  <a:lnTo>
                    <a:pt x="164" y="60"/>
                  </a:lnTo>
                  <a:lnTo>
                    <a:pt x="82" y="81"/>
                  </a:lnTo>
                  <a:lnTo>
                    <a:pt x="0" y="10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26124" name="Freeform 76"/>
            <p:cNvSpPr>
              <a:spLocks/>
            </p:cNvSpPr>
            <p:nvPr/>
          </p:nvSpPr>
          <p:spPr bwMode="auto">
            <a:xfrm>
              <a:off x="584" y="1023"/>
              <a:ext cx="5409" cy="791"/>
            </a:xfrm>
            <a:custGeom>
              <a:avLst/>
              <a:gdLst/>
              <a:ahLst/>
              <a:cxnLst>
                <a:cxn ang="0">
                  <a:pos x="5409" y="964"/>
                </a:cxn>
                <a:cxn ang="0">
                  <a:pos x="5371" y="1018"/>
                </a:cxn>
                <a:cxn ang="0">
                  <a:pos x="5324" y="1076"/>
                </a:cxn>
                <a:cxn ang="0">
                  <a:pos x="5257" y="1147"/>
                </a:cxn>
                <a:cxn ang="0">
                  <a:pos x="5174" y="1228"/>
                </a:cxn>
                <a:cxn ang="0">
                  <a:pos x="5071" y="1310"/>
                </a:cxn>
                <a:cxn ang="0">
                  <a:pos x="4983" y="1371"/>
                </a:cxn>
                <a:cxn ang="0">
                  <a:pos x="4919" y="1410"/>
                </a:cxn>
                <a:cxn ang="0">
                  <a:pos x="4849" y="1447"/>
                </a:cxn>
                <a:cxn ang="0">
                  <a:pos x="4777" y="1481"/>
                </a:cxn>
                <a:cxn ang="0">
                  <a:pos x="4699" y="1510"/>
                </a:cxn>
                <a:cxn ang="0">
                  <a:pos x="4617" y="1536"/>
                </a:cxn>
                <a:cxn ang="0">
                  <a:pos x="4531" y="1555"/>
                </a:cxn>
                <a:cxn ang="0">
                  <a:pos x="4441" y="1572"/>
                </a:cxn>
                <a:cxn ang="0">
                  <a:pos x="4345" y="1580"/>
                </a:cxn>
                <a:cxn ang="0">
                  <a:pos x="4247" y="1581"/>
                </a:cxn>
                <a:cxn ang="0">
                  <a:pos x="4144" y="1575"/>
                </a:cxn>
                <a:cxn ang="0">
                  <a:pos x="4037" y="1560"/>
                </a:cxn>
                <a:cxn ang="0">
                  <a:pos x="3926" y="1536"/>
                </a:cxn>
                <a:cxn ang="0">
                  <a:pos x="3811" y="1502"/>
                </a:cxn>
                <a:cxn ang="0">
                  <a:pos x="3691" y="1458"/>
                </a:cxn>
                <a:cxn ang="0">
                  <a:pos x="3568" y="1404"/>
                </a:cxn>
                <a:cxn ang="0">
                  <a:pos x="3440" y="1336"/>
                </a:cxn>
                <a:cxn ang="0">
                  <a:pos x="3310" y="1257"/>
                </a:cxn>
                <a:cxn ang="0">
                  <a:pos x="3173" y="1165"/>
                </a:cxn>
                <a:cxn ang="0">
                  <a:pos x="3105" y="1113"/>
                </a:cxn>
                <a:cxn ang="0">
                  <a:pos x="2835" y="913"/>
                </a:cxn>
                <a:cxn ang="0">
                  <a:pos x="2582" y="733"/>
                </a:cxn>
                <a:cxn ang="0">
                  <a:pos x="2343" y="577"/>
                </a:cxn>
                <a:cxn ang="0">
                  <a:pos x="2117" y="441"/>
                </a:cxn>
                <a:cxn ang="0">
                  <a:pos x="1904" y="327"/>
                </a:cxn>
                <a:cxn ang="0">
                  <a:pos x="1702" y="230"/>
                </a:cxn>
                <a:cxn ang="0">
                  <a:pos x="1509" y="152"/>
                </a:cxn>
                <a:cxn ang="0">
                  <a:pos x="1325" y="91"/>
                </a:cxn>
                <a:cxn ang="0">
                  <a:pos x="1148" y="46"/>
                </a:cxn>
                <a:cxn ang="0">
                  <a:pos x="977" y="17"/>
                </a:cxn>
                <a:cxn ang="0">
                  <a:pos x="810" y="2"/>
                </a:cxn>
                <a:cxn ang="0">
                  <a:pos x="647" y="2"/>
                </a:cxn>
                <a:cxn ang="0">
                  <a:pos x="485" y="13"/>
                </a:cxn>
                <a:cxn ang="0">
                  <a:pos x="324" y="38"/>
                </a:cxn>
                <a:cxn ang="0">
                  <a:pos x="163" y="73"/>
                </a:cxn>
                <a:cxn ang="0">
                  <a:pos x="0" y="118"/>
                </a:cxn>
              </a:cxnLst>
              <a:rect l="0" t="0" r="r" b="b"/>
              <a:pathLst>
                <a:path w="5409" h="1581">
                  <a:moveTo>
                    <a:pt x="5409" y="964"/>
                  </a:moveTo>
                  <a:lnTo>
                    <a:pt x="5409" y="964"/>
                  </a:lnTo>
                  <a:lnTo>
                    <a:pt x="5399" y="979"/>
                  </a:lnTo>
                  <a:lnTo>
                    <a:pt x="5371" y="1018"/>
                  </a:lnTo>
                  <a:lnTo>
                    <a:pt x="5350" y="1045"/>
                  </a:lnTo>
                  <a:lnTo>
                    <a:pt x="5324" y="1076"/>
                  </a:lnTo>
                  <a:lnTo>
                    <a:pt x="5294" y="1110"/>
                  </a:lnTo>
                  <a:lnTo>
                    <a:pt x="5257" y="1147"/>
                  </a:lnTo>
                  <a:lnTo>
                    <a:pt x="5219" y="1187"/>
                  </a:lnTo>
                  <a:lnTo>
                    <a:pt x="5174" y="1228"/>
                  </a:lnTo>
                  <a:lnTo>
                    <a:pt x="5126" y="1270"/>
                  </a:lnTo>
                  <a:lnTo>
                    <a:pt x="5071" y="1310"/>
                  </a:lnTo>
                  <a:lnTo>
                    <a:pt x="5013" y="1352"/>
                  </a:lnTo>
                  <a:lnTo>
                    <a:pt x="4983" y="1371"/>
                  </a:lnTo>
                  <a:lnTo>
                    <a:pt x="4952" y="1391"/>
                  </a:lnTo>
                  <a:lnTo>
                    <a:pt x="4919" y="1410"/>
                  </a:lnTo>
                  <a:lnTo>
                    <a:pt x="4885" y="1429"/>
                  </a:lnTo>
                  <a:lnTo>
                    <a:pt x="4849" y="1447"/>
                  </a:lnTo>
                  <a:lnTo>
                    <a:pt x="4813" y="1463"/>
                  </a:lnTo>
                  <a:lnTo>
                    <a:pt x="4777" y="1481"/>
                  </a:lnTo>
                  <a:lnTo>
                    <a:pt x="4738" y="1496"/>
                  </a:lnTo>
                  <a:lnTo>
                    <a:pt x="4699" y="1510"/>
                  </a:lnTo>
                  <a:lnTo>
                    <a:pt x="4659" y="1523"/>
                  </a:lnTo>
                  <a:lnTo>
                    <a:pt x="4617" y="1536"/>
                  </a:lnTo>
                  <a:lnTo>
                    <a:pt x="4574" y="1547"/>
                  </a:lnTo>
                  <a:lnTo>
                    <a:pt x="4531" y="1555"/>
                  </a:lnTo>
                  <a:lnTo>
                    <a:pt x="4487" y="1563"/>
                  </a:lnTo>
                  <a:lnTo>
                    <a:pt x="4441" y="1572"/>
                  </a:lnTo>
                  <a:lnTo>
                    <a:pt x="4394" y="1576"/>
                  </a:lnTo>
                  <a:lnTo>
                    <a:pt x="4345" y="1580"/>
                  </a:lnTo>
                  <a:lnTo>
                    <a:pt x="4297" y="1581"/>
                  </a:lnTo>
                  <a:lnTo>
                    <a:pt x="4247" y="1581"/>
                  </a:lnTo>
                  <a:lnTo>
                    <a:pt x="4197" y="1578"/>
                  </a:lnTo>
                  <a:lnTo>
                    <a:pt x="4144" y="1575"/>
                  </a:lnTo>
                  <a:lnTo>
                    <a:pt x="4091" y="1568"/>
                  </a:lnTo>
                  <a:lnTo>
                    <a:pt x="4037" y="1560"/>
                  </a:lnTo>
                  <a:lnTo>
                    <a:pt x="3982" y="1549"/>
                  </a:lnTo>
                  <a:lnTo>
                    <a:pt x="3926" y="1536"/>
                  </a:lnTo>
                  <a:lnTo>
                    <a:pt x="3869" y="1520"/>
                  </a:lnTo>
                  <a:lnTo>
                    <a:pt x="3811" y="1502"/>
                  </a:lnTo>
                  <a:lnTo>
                    <a:pt x="3751" y="1481"/>
                  </a:lnTo>
                  <a:lnTo>
                    <a:pt x="3691" y="1458"/>
                  </a:lnTo>
                  <a:lnTo>
                    <a:pt x="3630" y="1433"/>
                  </a:lnTo>
                  <a:lnTo>
                    <a:pt x="3568" y="1404"/>
                  </a:lnTo>
                  <a:lnTo>
                    <a:pt x="3505" y="1371"/>
                  </a:lnTo>
                  <a:lnTo>
                    <a:pt x="3440" y="1336"/>
                  </a:lnTo>
                  <a:lnTo>
                    <a:pt x="3375" y="1299"/>
                  </a:lnTo>
                  <a:lnTo>
                    <a:pt x="3310" y="1257"/>
                  </a:lnTo>
                  <a:lnTo>
                    <a:pt x="3241" y="1211"/>
                  </a:lnTo>
                  <a:lnTo>
                    <a:pt x="3173" y="1165"/>
                  </a:lnTo>
                  <a:lnTo>
                    <a:pt x="3105" y="1113"/>
                  </a:lnTo>
                  <a:lnTo>
                    <a:pt x="3105" y="1113"/>
                  </a:lnTo>
                  <a:lnTo>
                    <a:pt x="2968" y="1010"/>
                  </a:lnTo>
                  <a:lnTo>
                    <a:pt x="2835" y="913"/>
                  </a:lnTo>
                  <a:lnTo>
                    <a:pt x="2707" y="821"/>
                  </a:lnTo>
                  <a:lnTo>
                    <a:pt x="2582" y="733"/>
                  </a:lnTo>
                  <a:lnTo>
                    <a:pt x="2460" y="653"/>
                  </a:lnTo>
                  <a:lnTo>
                    <a:pt x="2343" y="577"/>
                  </a:lnTo>
                  <a:lnTo>
                    <a:pt x="2228" y="507"/>
                  </a:lnTo>
                  <a:lnTo>
                    <a:pt x="2117" y="441"/>
                  </a:lnTo>
                  <a:lnTo>
                    <a:pt x="2009" y="381"/>
                  </a:lnTo>
                  <a:lnTo>
                    <a:pt x="1904" y="327"/>
                  </a:lnTo>
                  <a:lnTo>
                    <a:pt x="1802" y="277"/>
                  </a:lnTo>
                  <a:lnTo>
                    <a:pt x="1702" y="230"/>
                  </a:lnTo>
                  <a:lnTo>
                    <a:pt x="1605" y="189"/>
                  </a:lnTo>
                  <a:lnTo>
                    <a:pt x="1509" y="152"/>
                  </a:lnTo>
                  <a:lnTo>
                    <a:pt x="1416" y="118"/>
                  </a:lnTo>
                  <a:lnTo>
                    <a:pt x="1325" y="91"/>
                  </a:lnTo>
                  <a:lnTo>
                    <a:pt x="1235" y="67"/>
                  </a:lnTo>
                  <a:lnTo>
                    <a:pt x="1148" y="46"/>
                  </a:lnTo>
                  <a:lnTo>
                    <a:pt x="1062" y="29"/>
                  </a:lnTo>
                  <a:lnTo>
                    <a:pt x="977" y="17"/>
                  </a:lnTo>
                  <a:lnTo>
                    <a:pt x="892" y="8"/>
                  </a:lnTo>
                  <a:lnTo>
                    <a:pt x="810" y="2"/>
                  </a:lnTo>
                  <a:lnTo>
                    <a:pt x="728" y="0"/>
                  </a:lnTo>
                  <a:lnTo>
                    <a:pt x="647" y="2"/>
                  </a:lnTo>
                  <a:lnTo>
                    <a:pt x="566" y="7"/>
                  </a:lnTo>
                  <a:lnTo>
                    <a:pt x="485" y="13"/>
                  </a:lnTo>
                  <a:lnTo>
                    <a:pt x="405" y="25"/>
                  </a:lnTo>
                  <a:lnTo>
                    <a:pt x="324" y="38"/>
                  </a:lnTo>
                  <a:lnTo>
                    <a:pt x="244" y="54"/>
                  </a:lnTo>
                  <a:lnTo>
                    <a:pt x="163" y="73"/>
                  </a:lnTo>
                  <a:lnTo>
                    <a:pt x="81" y="94"/>
                  </a:lnTo>
                  <a:lnTo>
                    <a:pt x="0" y="11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26125" name="Freeform 77"/>
            <p:cNvSpPr>
              <a:spLocks/>
            </p:cNvSpPr>
            <p:nvPr/>
          </p:nvSpPr>
          <p:spPr bwMode="auto">
            <a:xfrm>
              <a:off x="606" y="1042"/>
              <a:ext cx="5422" cy="758"/>
            </a:xfrm>
            <a:custGeom>
              <a:avLst/>
              <a:gdLst/>
              <a:ahLst/>
              <a:cxnLst>
                <a:cxn ang="0">
                  <a:pos x="5422" y="873"/>
                </a:cxn>
                <a:cxn ang="0">
                  <a:pos x="5384" y="926"/>
                </a:cxn>
                <a:cxn ang="0">
                  <a:pos x="5337" y="986"/>
                </a:cxn>
                <a:cxn ang="0">
                  <a:pos x="5273" y="1059"/>
                </a:cxn>
                <a:cxn ang="0">
                  <a:pos x="5190" y="1141"/>
                </a:cxn>
                <a:cxn ang="0">
                  <a:pos x="5088" y="1227"/>
                </a:cxn>
                <a:cxn ang="0">
                  <a:pos x="5001" y="1290"/>
                </a:cxn>
                <a:cxn ang="0">
                  <a:pos x="4937" y="1330"/>
                </a:cxn>
                <a:cxn ang="0">
                  <a:pos x="4869" y="1369"/>
                </a:cxn>
                <a:cxn ang="0">
                  <a:pos x="4797" y="1404"/>
                </a:cxn>
                <a:cxn ang="0">
                  <a:pos x="4719" y="1435"/>
                </a:cxn>
                <a:cxn ang="0">
                  <a:pos x="4637" y="1462"/>
                </a:cxn>
                <a:cxn ang="0">
                  <a:pos x="4552" y="1485"/>
                </a:cxn>
                <a:cxn ang="0">
                  <a:pos x="4462" y="1501"/>
                </a:cxn>
                <a:cxn ang="0">
                  <a:pos x="4368" y="1513"/>
                </a:cxn>
                <a:cxn ang="0">
                  <a:pos x="4268" y="1516"/>
                </a:cxn>
                <a:cxn ang="0">
                  <a:pos x="4165" y="1511"/>
                </a:cxn>
                <a:cxn ang="0">
                  <a:pos x="4058" y="1498"/>
                </a:cxn>
                <a:cxn ang="0">
                  <a:pos x="3947" y="1477"/>
                </a:cxn>
                <a:cxn ang="0">
                  <a:pos x="3830" y="1445"/>
                </a:cxn>
                <a:cxn ang="0">
                  <a:pos x="3711" y="1403"/>
                </a:cxn>
                <a:cxn ang="0">
                  <a:pos x="3586" y="1351"/>
                </a:cxn>
                <a:cxn ang="0">
                  <a:pos x="3458" y="1286"/>
                </a:cxn>
                <a:cxn ang="0">
                  <a:pos x="3325" y="1209"/>
                </a:cxn>
                <a:cxn ang="0">
                  <a:pos x="3189" y="1119"/>
                </a:cxn>
                <a:cxn ang="0">
                  <a:pos x="3120" y="1068"/>
                </a:cxn>
                <a:cxn ang="0">
                  <a:pos x="2846" y="871"/>
                </a:cxn>
                <a:cxn ang="0">
                  <a:pos x="2591" y="699"/>
                </a:cxn>
                <a:cxn ang="0">
                  <a:pos x="2349" y="545"/>
                </a:cxn>
                <a:cxn ang="0">
                  <a:pos x="2121" y="415"/>
                </a:cxn>
                <a:cxn ang="0">
                  <a:pos x="1906" y="303"/>
                </a:cxn>
                <a:cxn ang="0">
                  <a:pos x="1703" y="209"/>
                </a:cxn>
                <a:cxn ang="0">
                  <a:pos x="1509" y="135"/>
                </a:cxn>
                <a:cxn ang="0">
                  <a:pos x="1324" y="77"/>
                </a:cxn>
                <a:cxn ang="0">
                  <a:pos x="1147" y="37"/>
                </a:cxn>
                <a:cxn ang="0">
                  <a:pos x="974" y="11"/>
                </a:cxn>
                <a:cxn ang="0">
                  <a:pos x="808" y="0"/>
                </a:cxn>
                <a:cxn ang="0">
                  <a:pos x="644" y="1"/>
                </a:cxn>
                <a:cxn ang="0">
                  <a:pos x="483" y="17"/>
                </a:cxn>
                <a:cxn ang="0">
                  <a:pos x="323" y="45"/>
                </a:cxn>
                <a:cxn ang="0">
                  <a:pos x="162" y="84"/>
                </a:cxn>
                <a:cxn ang="0">
                  <a:pos x="0" y="132"/>
                </a:cxn>
              </a:cxnLst>
              <a:rect l="0" t="0" r="r" b="b"/>
              <a:pathLst>
                <a:path w="5422" h="1516">
                  <a:moveTo>
                    <a:pt x="5422" y="873"/>
                  </a:moveTo>
                  <a:lnTo>
                    <a:pt x="5422" y="873"/>
                  </a:lnTo>
                  <a:lnTo>
                    <a:pt x="5412" y="888"/>
                  </a:lnTo>
                  <a:lnTo>
                    <a:pt x="5384" y="926"/>
                  </a:lnTo>
                  <a:lnTo>
                    <a:pt x="5363" y="954"/>
                  </a:lnTo>
                  <a:lnTo>
                    <a:pt x="5337" y="986"/>
                  </a:lnTo>
                  <a:lnTo>
                    <a:pt x="5308" y="1022"/>
                  </a:lnTo>
                  <a:lnTo>
                    <a:pt x="5273" y="1059"/>
                  </a:lnTo>
                  <a:lnTo>
                    <a:pt x="5233" y="1099"/>
                  </a:lnTo>
                  <a:lnTo>
                    <a:pt x="5190" y="1141"/>
                  </a:lnTo>
                  <a:lnTo>
                    <a:pt x="5141" y="1185"/>
                  </a:lnTo>
                  <a:lnTo>
                    <a:pt x="5088" y="1227"/>
                  </a:lnTo>
                  <a:lnTo>
                    <a:pt x="5031" y="1269"/>
                  </a:lnTo>
                  <a:lnTo>
                    <a:pt x="5001" y="1290"/>
                  </a:lnTo>
                  <a:lnTo>
                    <a:pt x="4970" y="1311"/>
                  </a:lnTo>
                  <a:lnTo>
                    <a:pt x="4937" y="1330"/>
                  </a:lnTo>
                  <a:lnTo>
                    <a:pt x="4904" y="1349"/>
                  </a:lnTo>
                  <a:lnTo>
                    <a:pt x="4869" y="1369"/>
                  </a:lnTo>
                  <a:lnTo>
                    <a:pt x="4833" y="1387"/>
                  </a:lnTo>
                  <a:lnTo>
                    <a:pt x="4797" y="1404"/>
                  </a:lnTo>
                  <a:lnTo>
                    <a:pt x="4758" y="1420"/>
                  </a:lnTo>
                  <a:lnTo>
                    <a:pt x="4719" y="1435"/>
                  </a:lnTo>
                  <a:lnTo>
                    <a:pt x="4679" y="1450"/>
                  </a:lnTo>
                  <a:lnTo>
                    <a:pt x="4637" y="1462"/>
                  </a:lnTo>
                  <a:lnTo>
                    <a:pt x="4595" y="1474"/>
                  </a:lnTo>
                  <a:lnTo>
                    <a:pt x="4552" y="1485"/>
                  </a:lnTo>
                  <a:lnTo>
                    <a:pt x="4507" y="1493"/>
                  </a:lnTo>
                  <a:lnTo>
                    <a:pt x="4462" y="1501"/>
                  </a:lnTo>
                  <a:lnTo>
                    <a:pt x="4415" y="1508"/>
                  </a:lnTo>
                  <a:lnTo>
                    <a:pt x="4368" y="1513"/>
                  </a:lnTo>
                  <a:lnTo>
                    <a:pt x="4318" y="1514"/>
                  </a:lnTo>
                  <a:lnTo>
                    <a:pt x="4268" y="1516"/>
                  </a:lnTo>
                  <a:lnTo>
                    <a:pt x="4218" y="1514"/>
                  </a:lnTo>
                  <a:lnTo>
                    <a:pt x="4165" y="1511"/>
                  </a:lnTo>
                  <a:lnTo>
                    <a:pt x="4112" y="1506"/>
                  </a:lnTo>
                  <a:lnTo>
                    <a:pt x="4058" y="1498"/>
                  </a:lnTo>
                  <a:lnTo>
                    <a:pt x="4003" y="1488"/>
                  </a:lnTo>
                  <a:lnTo>
                    <a:pt x="3947" y="1477"/>
                  </a:lnTo>
                  <a:lnTo>
                    <a:pt x="3889" y="1462"/>
                  </a:lnTo>
                  <a:lnTo>
                    <a:pt x="3830" y="1445"/>
                  </a:lnTo>
                  <a:lnTo>
                    <a:pt x="3771" y="1425"/>
                  </a:lnTo>
                  <a:lnTo>
                    <a:pt x="3711" y="1403"/>
                  </a:lnTo>
                  <a:lnTo>
                    <a:pt x="3649" y="1378"/>
                  </a:lnTo>
                  <a:lnTo>
                    <a:pt x="3586" y="1351"/>
                  </a:lnTo>
                  <a:lnTo>
                    <a:pt x="3522" y="1320"/>
                  </a:lnTo>
                  <a:lnTo>
                    <a:pt x="3458" y="1286"/>
                  </a:lnTo>
                  <a:lnTo>
                    <a:pt x="3393" y="1249"/>
                  </a:lnTo>
                  <a:lnTo>
                    <a:pt x="3325" y="1209"/>
                  </a:lnTo>
                  <a:lnTo>
                    <a:pt x="3258" y="1165"/>
                  </a:lnTo>
                  <a:lnTo>
                    <a:pt x="3189" y="1119"/>
                  </a:lnTo>
                  <a:lnTo>
                    <a:pt x="3120" y="1068"/>
                  </a:lnTo>
                  <a:lnTo>
                    <a:pt x="3120" y="1068"/>
                  </a:lnTo>
                  <a:lnTo>
                    <a:pt x="2981" y="967"/>
                  </a:lnTo>
                  <a:lnTo>
                    <a:pt x="2846" y="871"/>
                  </a:lnTo>
                  <a:lnTo>
                    <a:pt x="2717" y="783"/>
                  </a:lnTo>
                  <a:lnTo>
                    <a:pt x="2591" y="699"/>
                  </a:lnTo>
                  <a:lnTo>
                    <a:pt x="2468" y="620"/>
                  </a:lnTo>
                  <a:lnTo>
                    <a:pt x="2349" y="545"/>
                  </a:lnTo>
                  <a:lnTo>
                    <a:pt x="2234" y="478"/>
                  </a:lnTo>
                  <a:lnTo>
                    <a:pt x="2121" y="415"/>
                  </a:lnTo>
                  <a:lnTo>
                    <a:pt x="2013" y="356"/>
                  </a:lnTo>
                  <a:lnTo>
                    <a:pt x="1906" y="303"/>
                  </a:lnTo>
                  <a:lnTo>
                    <a:pt x="1803" y="253"/>
                  </a:lnTo>
                  <a:lnTo>
                    <a:pt x="1703" y="209"/>
                  </a:lnTo>
                  <a:lnTo>
                    <a:pt x="1605" y="171"/>
                  </a:lnTo>
                  <a:lnTo>
                    <a:pt x="1509" y="135"/>
                  </a:lnTo>
                  <a:lnTo>
                    <a:pt x="1416" y="105"/>
                  </a:lnTo>
                  <a:lnTo>
                    <a:pt x="1324" y="77"/>
                  </a:lnTo>
                  <a:lnTo>
                    <a:pt x="1234" y="54"/>
                  </a:lnTo>
                  <a:lnTo>
                    <a:pt x="1147" y="37"/>
                  </a:lnTo>
                  <a:lnTo>
                    <a:pt x="1060" y="22"/>
                  </a:lnTo>
                  <a:lnTo>
                    <a:pt x="974" y="11"/>
                  </a:lnTo>
                  <a:lnTo>
                    <a:pt x="891" y="3"/>
                  </a:lnTo>
                  <a:lnTo>
                    <a:pt x="808" y="0"/>
                  </a:lnTo>
                  <a:lnTo>
                    <a:pt x="726" y="0"/>
                  </a:lnTo>
                  <a:lnTo>
                    <a:pt x="644" y="1"/>
                  </a:lnTo>
                  <a:lnTo>
                    <a:pt x="563" y="8"/>
                  </a:lnTo>
                  <a:lnTo>
                    <a:pt x="483" y="17"/>
                  </a:lnTo>
                  <a:lnTo>
                    <a:pt x="402" y="30"/>
                  </a:lnTo>
                  <a:lnTo>
                    <a:pt x="323" y="45"/>
                  </a:lnTo>
                  <a:lnTo>
                    <a:pt x="243" y="63"/>
                  </a:lnTo>
                  <a:lnTo>
                    <a:pt x="162" y="84"/>
                  </a:lnTo>
                  <a:lnTo>
                    <a:pt x="80" y="106"/>
                  </a:lnTo>
                  <a:lnTo>
                    <a:pt x="0" y="13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26126" name="Freeform 78"/>
            <p:cNvSpPr>
              <a:spLocks/>
            </p:cNvSpPr>
            <p:nvPr/>
          </p:nvSpPr>
          <p:spPr bwMode="auto">
            <a:xfrm>
              <a:off x="628" y="1060"/>
              <a:ext cx="5431" cy="725"/>
            </a:xfrm>
            <a:custGeom>
              <a:avLst/>
              <a:gdLst/>
              <a:ahLst/>
              <a:cxnLst>
                <a:cxn ang="0">
                  <a:pos x="5431" y="783"/>
                </a:cxn>
                <a:cxn ang="0">
                  <a:pos x="5395" y="838"/>
                </a:cxn>
                <a:cxn ang="0">
                  <a:pos x="5350" y="899"/>
                </a:cxn>
                <a:cxn ang="0">
                  <a:pos x="5286" y="974"/>
                </a:cxn>
                <a:cxn ang="0">
                  <a:pos x="5204" y="1058"/>
                </a:cxn>
                <a:cxn ang="0">
                  <a:pos x="5105" y="1147"/>
                </a:cxn>
                <a:cxn ang="0">
                  <a:pos x="5018" y="1211"/>
                </a:cxn>
                <a:cxn ang="0">
                  <a:pos x="4955" y="1253"/>
                </a:cxn>
                <a:cxn ang="0">
                  <a:pos x="4887" y="1293"/>
                </a:cxn>
                <a:cxn ang="0">
                  <a:pos x="4815" y="1329"/>
                </a:cxn>
                <a:cxn ang="0">
                  <a:pos x="4739" y="1363"/>
                </a:cxn>
                <a:cxn ang="0">
                  <a:pos x="4657" y="1392"/>
                </a:cxn>
                <a:cxn ang="0">
                  <a:pos x="4572" y="1416"/>
                </a:cxn>
                <a:cxn ang="0">
                  <a:pos x="4482" y="1434"/>
                </a:cxn>
                <a:cxn ang="0">
                  <a:pos x="4387" y="1447"/>
                </a:cxn>
                <a:cxn ang="0">
                  <a:pos x="4289" y="1452"/>
                </a:cxn>
                <a:cxn ang="0">
                  <a:pos x="4186" y="1450"/>
                </a:cxn>
                <a:cxn ang="0">
                  <a:pos x="4078" y="1439"/>
                </a:cxn>
                <a:cxn ang="0">
                  <a:pos x="3967" y="1419"/>
                </a:cxn>
                <a:cxn ang="0">
                  <a:pos x="3850" y="1390"/>
                </a:cxn>
                <a:cxn ang="0">
                  <a:pos x="3729" y="1352"/>
                </a:cxn>
                <a:cxn ang="0">
                  <a:pos x="3604" y="1300"/>
                </a:cxn>
                <a:cxn ang="0">
                  <a:pos x="3475" y="1239"/>
                </a:cxn>
                <a:cxn ang="0">
                  <a:pos x="3342" y="1163"/>
                </a:cxn>
                <a:cxn ang="0">
                  <a:pos x="3204" y="1075"/>
                </a:cxn>
                <a:cxn ang="0">
                  <a:pos x="3134" y="1027"/>
                </a:cxn>
                <a:cxn ang="0">
                  <a:pos x="2857" y="835"/>
                </a:cxn>
                <a:cxn ang="0">
                  <a:pos x="2599" y="665"/>
                </a:cxn>
                <a:cxn ang="0">
                  <a:pos x="2355" y="517"/>
                </a:cxn>
                <a:cxn ang="0">
                  <a:pos x="2126" y="389"/>
                </a:cxn>
                <a:cxn ang="0">
                  <a:pos x="1909" y="281"/>
                </a:cxn>
                <a:cxn ang="0">
                  <a:pos x="1705" y="192"/>
                </a:cxn>
                <a:cxn ang="0">
                  <a:pos x="1509" y="121"/>
                </a:cxn>
                <a:cxn ang="0">
                  <a:pos x="1323" y="68"/>
                </a:cxn>
                <a:cxn ang="0">
                  <a:pos x="1145" y="29"/>
                </a:cxn>
                <a:cxn ang="0">
                  <a:pos x="973" y="7"/>
                </a:cxn>
                <a:cxn ang="0">
                  <a:pos x="807" y="0"/>
                </a:cxn>
                <a:cxn ang="0">
                  <a:pos x="643" y="5"/>
                </a:cxn>
                <a:cxn ang="0">
                  <a:pos x="482" y="24"/>
                </a:cxn>
                <a:cxn ang="0">
                  <a:pos x="322" y="55"/>
                </a:cxn>
                <a:cxn ang="0">
                  <a:pos x="161" y="97"/>
                </a:cxn>
                <a:cxn ang="0">
                  <a:pos x="0" y="149"/>
                </a:cxn>
              </a:cxnLst>
              <a:rect l="0" t="0" r="r" b="b"/>
              <a:pathLst>
                <a:path w="5431" h="1452">
                  <a:moveTo>
                    <a:pt x="5431" y="783"/>
                  </a:moveTo>
                  <a:lnTo>
                    <a:pt x="5431" y="783"/>
                  </a:lnTo>
                  <a:lnTo>
                    <a:pt x="5423" y="798"/>
                  </a:lnTo>
                  <a:lnTo>
                    <a:pt x="5395" y="838"/>
                  </a:lnTo>
                  <a:lnTo>
                    <a:pt x="5375" y="867"/>
                  </a:lnTo>
                  <a:lnTo>
                    <a:pt x="5350" y="899"/>
                  </a:lnTo>
                  <a:lnTo>
                    <a:pt x="5320" y="935"/>
                  </a:lnTo>
                  <a:lnTo>
                    <a:pt x="5286" y="974"/>
                  </a:lnTo>
                  <a:lnTo>
                    <a:pt x="5247" y="1016"/>
                  </a:lnTo>
                  <a:lnTo>
                    <a:pt x="5204" y="1058"/>
                  </a:lnTo>
                  <a:lnTo>
                    <a:pt x="5157" y="1101"/>
                  </a:lnTo>
                  <a:lnTo>
                    <a:pt x="5105" y="1147"/>
                  </a:lnTo>
                  <a:lnTo>
                    <a:pt x="5048" y="1190"/>
                  </a:lnTo>
                  <a:lnTo>
                    <a:pt x="5018" y="1211"/>
                  </a:lnTo>
                  <a:lnTo>
                    <a:pt x="4987" y="1232"/>
                  </a:lnTo>
                  <a:lnTo>
                    <a:pt x="4955" y="1253"/>
                  </a:lnTo>
                  <a:lnTo>
                    <a:pt x="4922" y="1272"/>
                  </a:lnTo>
                  <a:lnTo>
                    <a:pt x="4887" y="1293"/>
                  </a:lnTo>
                  <a:lnTo>
                    <a:pt x="4851" y="1311"/>
                  </a:lnTo>
                  <a:lnTo>
                    <a:pt x="4815" y="1329"/>
                  </a:lnTo>
                  <a:lnTo>
                    <a:pt x="4778" y="1347"/>
                  </a:lnTo>
                  <a:lnTo>
                    <a:pt x="4739" y="1363"/>
                  </a:lnTo>
                  <a:lnTo>
                    <a:pt x="4698" y="1377"/>
                  </a:lnTo>
                  <a:lnTo>
                    <a:pt x="4657" y="1392"/>
                  </a:lnTo>
                  <a:lnTo>
                    <a:pt x="4615" y="1405"/>
                  </a:lnTo>
                  <a:lnTo>
                    <a:pt x="4572" y="1416"/>
                  </a:lnTo>
                  <a:lnTo>
                    <a:pt x="4528" y="1426"/>
                  </a:lnTo>
                  <a:lnTo>
                    <a:pt x="4482" y="1434"/>
                  </a:lnTo>
                  <a:lnTo>
                    <a:pt x="4436" y="1442"/>
                  </a:lnTo>
                  <a:lnTo>
                    <a:pt x="4387" y="1447"/>
                  </a:lnTo>
                  <a:lnTo>
                    <a:pt x="4339" y="1450"/>
                  </a:lnTo>
                  <a:lnTo>
                    <a:pt x="4289" y="1452"/>
                  </a:lnTo>
                  <a:lnTo>
                    <a:pt x="4237" y="1452"/>
                  </a:lnTo>
                  <a:lnTo>
                    <a:pt x="4186" y="1450"/>
                  </a:lnTo>
                  <a:lnTo>
                    <a:pt x="4133" y="1445"/>
                  </a:lnTo>
                  <a:lnTo>
                    <a:pt x="4078" y="1439"/>
                  </a:lnTo>
                  <a:lnTo>
                    <a:pt x="4024" y="1431"/>
                  </a:lnTo>
                  <a:lnTo>
                    <a:pt x="3967" y="1419"/>
                  </a:lnTo>
                  <a:lnTo>
                    <a:pt x="3908" y="1406"/>
                  </a:lnTo>
                  <a:lnTo>
                    <a:pt x="3850" y="1390"/>
                  </a:lnTo>
                  <a:lnTo>
                    <a:pt x="3790" y="1373"/>
                  </a:lnTo>
                  <a:lnTo>
                    <a:pt x="3729" y="1352"/>
                  </a:lnTo>
                  <a:lnTo>
                    <a:pt x="3668" y="1327"/>
                  </a:lnTo>
                  <a:lnTo>
                    <a:pt x="3604" y="1300"/>
                  </a:lnTo>
                  <a:lnTo>
                    <a:pt x="3540" y="1271"/>
                  </a:lnTo>
                  <a:lnTo>
                    <a:pt x="3475" y="1239"/>
                  </a:lnTo>
                  <a:lnTo>
                    <a:pt x="3410" y="1203"/>
                  </a:lnTo>
                  <a:lnTo>
                    <a:pt x="3342" y="1163"/>
                  </a:lnTo>
                  <a:lnTo>
                    <a:pt x="3274" y="1121"/>
                  </a:lnTo>
                  <a:lnTo>
                    <a:pt x="3204" y="1075"/>
                  </a:lnTo>
                  <a:lnTo>
                    <a:pt x="3134" y="1027"/>
                  </a:lnTo>
                  <a:lnTo>
                    <a:pt x="3134" y="1027"/>
                  </a:lnTo>
                  <a:lnTo>
                    <a:pt x="2993" y="929"/>
                  </a:lnTo>
                  <a:lnTo>
                    <a:pt x="2857" y="835"/>
                  </a:lnTo>
                  <a:lnTo>
                    <a:pt x="2727" y="748"/>
                  </a:lnTo>
                  <a:lnTo>
                    <a:pt x="2599" y="665"/>
                  </a:lnTo>
                  <a:lnTo>
                    <a:pt x="2475" y="588"/>
                  </a:lnTo>
                  <a:lnTo>
                    <a:pt x="2355" y="517"/>
                  </a:lnTo>
                  <a:lnTo>
                    <a:pt x="2239" y="451"/>
                  </a:lnTo>
                  <a:lnTo>
                    <a:pt x="2126" y="389"/>
                  </a:lnTo>
                  <a:lnTo>
                    <a:pt x="2016" y="333"/>
                  </a:lnTo>
                  <a:lnTo>
                    <a:pt x="1909" y="281"/>
                  </a:lnTo>
                  <a:lnTo>
                    <a:pt x="1805" y="234"/>
                  </a:lnTo>
                  <a:lnTo>
                    <a:pt x="1705" y="192"/>
                  </a:lnTo>
                  <a:lnTo>
                    <a:pt x="1606" y="155"/>
                  </a:lnTo>
                  <a:lnTo>
                    <a:pt x="1509" y="121"/>
                  </a:lnTo>
                  <a:lnTo>
                    <a:pt x="1416" y="92"/>
                  </a:lnTo>
                  <a:lnTo>
                    <a:pt x="1323" y="68"/>
                  </a:lnTo>
                  <a:lnTo>
                    <a:pt x="1234" y="47"/>
                  </a:lnTo>
                  <a:lnTo>
                    <a:pt x="1145" y="29"/>
                  </a:lnTo>
                  <a:lnTo>
                    <a:pt x="1058" y="16"/>
                  </a:lnTo>
                  <a:lnTo>
                    <a:pt x="973" y="7"/>
                  </a:lnTo>
                  <a:lnTo>
                    <a:pt x="890" y="2"/>
                  </a:lnTo>
                  <a:lnTo>
                    <a:pt x="807" y="0"/>
                  </a:lnTo>
                  <a:lnTo>
                    <a:pt x="725" y="0"/>
                  </a:lnTo>
                  <a:lnTo>
                    <a:pt x="643" y="5"/>
                  </a:lnTo>
                  <a:lnTo>
                    <a:pt x="562" y="13"/>
                  </a:lnTo>
                  <a:lnTo>
                    <a:pt x="482" y="24"/>
                  </a:lnTo>
                  <a:lnTo>
                    <a:pt x="401" y="37"/>
                  </a:lnTo>
                  <a:lnTo>
                    <a:pt x="322" y="55"/>
                  </a:lnTo>
                  <a:lnTo>
                    <a:pt x="242" y="74"/>
                  </a:lnTo>
                  <a:lnTo>
                    <a:pt x="161" y="97"/>
                  </a:lnTo>
                  <a:lnTo>
                    <a:pt x="80" y="121"/>
                  </a:lnTo>
                  <a:lnTo>
                    <a:pt x="0" y="149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26127" name="Freeform 79"/>
            <p:cNvSpPr>
              <a:spLocks/>
            </p:cNvSpPr>
            <p:nvPr/>
          </p:nvSpPr>
          <p:spPr bwMode="auto">
            <a:xfrm>
              <a:off x="652" y="1076"/>
              <a:ext cx="5439" cy="696"/>
            </a:xfrm>
            <a:custGeom>
              <a:avLst/>
              <a:gdLst/>
              <a:ahLst/>
              <a:cxnLst>
                <a:cxn ang="0">
                  <a:pos x="5439" y="694"/>
                </a:cxn>
                <a:cxn ang="0">
                  <a:pos x="5405" y="751"/>
                </a:cxn>
                <a:cxn ang="0">
                  <a:pos x="5359" y="812"/>
                </a:cxn>
                <a:cxn ang="0">
                  <a:pos x="5296" y="890"/>
                </a:cxn>
                <a:cxn ang="0">
                  <a:pos x="5216" y="975"/>
                </a:cxn>
                <a:cxn ang="0">
                  <a:pos x="5119" y="1066"/>
                </a:cxn>
                <a:cxn ang="0">
                  <a:pos x="5033" y="1133"/>
                </a:cxn>
                <a:cxn ang="0">
                  <a:pos x="4970" y="1175"/>
                </a:cxn>
                <a:cxn ang="0">
                  <a:pos x="4903" y="1217"/>
                </a:cxn>
                <a:cxn ang="0">
                  <a:pos x="4831" y="1256"/>
                </a:cxn>
                <a:cxn ang="0">
                  <a:pos x="4755" y="1290"/>
                </a:cxn>
                <a:cxn ang="0">
                  <a:pos x="4674" y="1321"/>
                </a:cxn>
                <a:cxn ang="0">
                  <a:pos x="4590" y="1348"/>
                </a:cxn>
                <a:cxn ang="0">
                  <a:pos x="4499" y="1368"/>
                </a:cxn>
                <a:cxn ang="0">
                  <a:pos x="4406" y="1382"/>
                </a:cxn>
                <a:cxn ang="0">
                  <a:pos x="4308" y="1390"/>
                </a:cxn>
                <a:cxn ang="0">
                  <a:pos x="4204" y="1390"/>
                </a:cxn>
                <a:cxn ang="0">
                  <a:pos x="4097" y="1381"/>
                </a:cxn>
                <a:cxn ang="0">
                  <a:pos x="3984" y="1364"/>
                </a:cxn>
                <a:cxn ang="0">
                  <a:pos x="3868" y="1337"/>
                </a:cxn>
                <a:cxn ang="0">
                  <a:pos x="3747" y="1300"/>
                </a:cxn>
                <a:cxn ang="0">
                  <a:pos x="3621" y="1251"/>
                </a:cxn>
                <a:cxn ang="0">
                  <a:pos x="3490" y="1192"/>
                </a:cxn>
                <a:cxn ang="0">
                  <a:pos x="3355" y="1119"/>
                </a:cxn>
                <a:cxn ang="0">
                  <a:pos x="3217" y="1033"/>
                </a:cxn>
                <a:cxn ang="0">
                  <a:pos x="3146" y="985"/>
                </a:cxn>
                <a:cxn ang="0">
                  <a:pos x="2867" y="798"/>
                </a:cxn>
                <a:cxn ang="0">
                  <a:pos x="2606" y="633"/>
                </a:cxn>
                <a:cxn ang="0">
                  <a:pos x="2360" y="489"/>
                </a:cxn>
                <a:cxn ang="0">
                  <a:pos x="2128" y="367"/>
                </a:cxn>
                <a:cxn ang="0">
                  <a:pos x="1910" y="262"/>
                </a:cxn>
                <a:cxn ang="0">
                  <a:pos x="1705" y="176"/>
                </a:cxn>
                <a:cxn ang="0">
                  <a:pos x="1509" y="108"/>
                </a:cxn>
                <a:cxn ang="0">
                  <a:pos x="1321" y="58"/>
                </a:cxn>
                <a:cxn ang="0">
                  <a:pos x="1142" y="24"/>
                </a:cxn>
                <a:cxn ang="0">
                  <a:pos x="970" y="5"/>
                </a:cxn>
                <a:cxn ang="0">
                  <a:pos x="803" y="0"/>
                </a:cxn>
                <a:cxn ang="0">
                  <a:pos x="640" y="10"/>
                </a:cxn>
                <a:cxn ang="0">
                  <a:pos x="479" y="32"/>
                </a:cxn>
                <a:cxn ang="0">
                  <a:pos x="319" y="66"/>
                </a:cxn>
                <a:cxn ang="0">
                  <a:pos x="161" y="111"/>
                </a:cxn>
                <a:cxn ang="0">
                  <a:pos x="0" y="168"/>
                </a:cxn>
              </a:cxnLst>
              <a:rect l="0" t="0" r="r" b="b"/>
              <a:pathLst>
                <a:path w="5439" h="1390">
                  <a:moveTo>
                    <a:pt x="5439" y="694"/>
                  </a:moveTo>
                  <a:lnTo>
                    <a:pt x="5439" y="694"/>
                  </a:lnTo>
                  <a:lnTo>
                    <a:pt x="5431" y="709"/>
                  </a:lnTo>
                  <a:lnTo>
                    <a:pt x="5405" y="751"/>
                  </a:lnTo>
                  <a:lnTo>
                    <a:pt x="5384" y="780"/>
                  </a:lnTo>
                  <a:lnTo>
                    <a:pt x="5359" y="812"/>
                  </a:lnTo>
                  <a:lnTo>
                    <a:pt x="5331" y="849"/>
                  </a:lnTo>
                  <a:lnTo>
                    <a:pt x="5296" y="890"/>
                  </a:lnTo>
                  <a:lnTo>
                    <a:pt x="5259" y="932"/>
                  </a:lnTo>
                  <a:lnTo>
                    <a:pt x="5216" y="975"/>
                  </a:lnTo>
                  <a:lnTo>
                    <a:pt x="5170" y="1020"/>
                  </a:lnTo>
                  <a:lnTo>
                    <a:pt x="5119" y="1066"/>
                  </a:lnTo>
                  <a:lnTo>
                    <a:pt x="5062" y="1111"/>
                  </a:lnTo>
                  <a:lnTo>
                    <a:pt x="5033" y="1133"/>
                  </a:lnTo>
                  <a:lnTo>
                    <a:pt x="5002" y="1154"/>
                  </a:lnTo>
                  <a:lnTo>
                    <a:pt x="4970" y="1175"/>
                  </a:lnTo>
                  <a:lnTo>
                    <a:pt x="4937" y="1196"/>
                  </a:lnTo>
                  <a:lnTo>
                    <a:pt x="4903" y="1217"/>
                  </a:lnTo>
                  <a:lnTo>
                    <a:pt x="4867" y="1237"/>
                  </a:lnTo>
                  <a:lnTo>
                    <a:pt x="4831" y="1256"/>
                  </a:lnTo>
                  <a:lnTo>
                    <a:pt x="4794" y="1274"/>
                  </a:lnTo>
                  <a:lnTo>
                    <a:pt x="4755" y="1290"/>
                  </a:lnTo>
                  <a:lnTo>
                    <a:pt x="4716" y="1306"/>
                  </a:lnTo>
                  <a:lnTo>
                    <a:pt x="4674" y="1321"/>
                  </a:lnTo>
                  <a:lnTo>
                    <a:pt x="4633" y="1335"/>
                  </a:lnTo>
                  <a:lnTo>
                    <a:pt x="4590" y="1348"/>
                  </a:lnTo>
                  <a:lnTo>
                    <a:pt x="4545" y="1358"/>
                  </a:lnTo>
                  <a:lnTo>
                    <a:pt x="4499" y="1368"/>
                  </a:lnTo>
                  <a:lnTo>
                    <a:pt x="4454" y="1376"/>
                  </a:lnTo>
                  <a:lnTo>
                    <a:pt x="4406" y="1382"/>
                  </a:lnTo>
                  <a:lnTo>
                    <a:pt x="4356" y="1387"/>
                  </a:lnTo>
                  <a:lnTo>
                    <a:pt x="4308" y="1390"/>
                  </a:lnTo>
                  <a:lnTo>
                    <a:pt x="4256" y="1390"/>
                  </a:lnTo>
                  <a:lnTo>
                    <a:pt x="4204" y="1390"/>
                  </a:lnTo>
                  <a:lnTo>
                    <a:pt x="4151" y="1387"/>
                  </a:lnTo>
                  <a:lnTo>
                    <a:pt x="4097" y="1381"/>
                  </a:lnTo>
                  <a:lnTo>
                    <a:pt x="4041" y="1374"/>
                  </a:lnTo>
                  <a:lnTo>
                    <a:pt x="3984" y="1364"/>
                  </a:lnTo>
                  <a:lnTo>
                    <a:pt x="3926" y="1351"/>
                  </a:lnTo>
                  <a:lnTo>
                    <a:pt x="3868" y="1337"/>
                  </a:lnTo>
                  <a:lnTo>
                    <a:pt x="3808" y="1319"/>
                  </a:lnTo>
                  <a:lnTo>
                    <a:pt x="3747" y="1300"/>
                  </a:lnTo>
                  <a:lnTo>
                    <a:pt x="3684" y="1277"/>
                  </a:lnTo>
                  <a:lnTo>
                    <a:pt x="3621" y="1251"/>
                  </a:lnTo>
                  <a:lnTo>
                    <a:pt x="3557" y="1222"/>
                  </a:lnTo>
                  <a:lnTo>
                    <a:pt x="3490" y="1192"/>
                  </a:lnTo>
                  <a:lnTo>
                    <a:pt x="3423" y="1156"/>
                  </a:lnTo>
                  <a:lnTo>
                    <a:pt x="3355" y="1119"/>
                  </a:lnTo>
                  <a:lnTo>
                    <a:pt x="3287" y="1079"/>
                  </a:lnTo>
                  <a:lnTo>
                    <a:pt x="3217" y="1033"/>
                  </a:lnTo>
                  <a:lnTo>
                    <a:pt x="3146" y="985"/>
                  </a:lnTo>
                  <a:lnTo>
                    <a:pt x="3146" y="985"/>
                  </a:lnTo>
                  <a:lnTo>
                    <a:pt x="3004" y="890"/>
                  </a:lnTo>
                  <a:lnTo>
                    <a:pt x="2867" y="798"/>
                  </a:lnTo>
                  <a:lnTo>
                    <a:pt x="2733" y="714"/>
                  </a:lnTo>
                  <a:lnTo>
                    <a:pt x="2606" y="633"/>
                  </a:lnTo>
                  <a:lnTo>
                    <a:pt x="2481" y="559"/>
                  </a:lnTo>
                  <a:lnTo>
                    <a:pt x="2360" y="489"/>
                  </a:lnTo>
                  <a:lnTo>
                    <a:pt x="2242" y="425"/>
                  </a:lnTo>
                  <a:lnTo>
                    <a:pt x="2128" y="367"/>
                  </a:lnTo>
                  <a:lnTo>
                    <a:pt x="2018" y="312"/>
                  </a:lnTo>
                  <a:lnTo>
                    <a:pt x="1910" y="262"/>
                  </a:lnTo>
                  <a:lnTo>
                    <a:pt x="1806" y="216"/>
                  </a:lnTo>
                  <a:lnTo>
                    <a:pt x="1705" y="176"/>
                  </a:lnTo>
                  <a:lnTo>
                    <a:pt x="1605" y="140"/>
                  </a:lnTo>
                  <a:lnTo>
                    <a:pt x="1509" y="108"/>
                  </a:lnTo>
                  <a:lnTo>
                    <a:pt x="1414" y="81"/>
                  </a:lnTo>
                  <a:lnTo>
                    <a:pt x="1321" y="58"/>
                  </a:lnTo>
                  <a:lnTo>
                    <a:pt x="1231" y="39"/>
                  </a:lnTo>
                  <a:lnTo>
                    <a:pt x="1142" y="24"/>
                  </a:lnTo>
                  <a:lnTo>
                    <a:pt x="1056" y="13"/>
                  </a:lnTo>
                  <a:lnTo>
                    <a:pt x="970" y="5"/>
                  </a:lnTo>
                  <a:lnTo>
                    <a:pt x="887" y="2"/>
                  </a:lnTo>
                  <a:lnTo>
                    <a:pt x="803" y="0"/>
                  </a:lnTo>
                  <a:lnTo>
                    <a:pt x="722" y="3"/>
                  </a:lnTo>
                  <a:lnTo>
                    <a:pt x="640" y="10"/>
                  </a:lnTo>
                  <a:lnTo>
                    <a:pt x="559" y="19"/>
                  </a:lnTo>
                  <a:lnTo>
                    <a:pt x="479" y="32"/>
                  </a:lnTo>
                  <a:lnTo>
                    <a:pt x="399" y="47"/>
                  </a:lnTo>
                  <a:lnTo>
                    <a:pt x="319" y="66"/>
                  </a:lnTo>
                  <a:lnTo>
                    <a:pt x="240" y="87"/>
                  </a:lnTo>
                  <a:lnTo>
                    <a:pt x="161" y="111"/>
                  </a:lnTo>
                  <a:lnTo>
                    <a:pt x="80" y="139"/>
                  </a:lnTo>
                  <a:lnTo>
                    <a:pt x="0" y="16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26128" name="Freeform 80"/>
            <p:cNvSpPr>
              <a:spLocks/>
            </p:cNvSpPr>
            <p:nvPr/>
          </p:nvSpPr>
          <p:spPr bwMode="auto">
            <a:xfrm>
              <a:off x="675" y="1094"/>
              <a:ext cx="5448" cy="664"/>
            </a:xfrm>
            <a:custGeom>
              <a:avLst/>
              <a:gdLst/>
              <a:ahLst/>
              <a:cxnLst>
                <a:cxn ang="0">
                  <a:pos x="5448" y="603"/>
                </a:cxn>
                <a:cxn ang="0">
                  <a:pos x="5414" y="660"/>
                </a:cxn>
                <a:cxn ang="0">
                  <a:pos x="5369" y="723"/>
                </a:cxn>
                <a:cxn ang="0">
                  <a:pos x="5308" y="802"/>
                </a:cxn>
                <a:cxn ang="0">
                  <a:pos x="5229" y="891"/>
                </a:cxn>
                <a:cxn ang="0">
                  <a:pos x="5132" y="983"/>
                </a:cxn>
                <a:cxn ang="0">
                  <a:pos x="5047" y="1052"/>
                </a:cxn>
                <a:cxn ang="0">
                  <a:pos x="4986" y="1097"/>
                </a:cxn>
                <a:cxn ang="0">
                  <a:pos x="4919" y="1139"/>
                </a:cxn>
                <a:cxn ang="0">
                  <a:pos x="4849" y="1180"/>
                </a:cxn>
                <a:cxn ang="0">
                  <a:pos x="4772" y="1217"/>
                </a:cxn>
                <a:cxn ang="0">
                  <a:pos x="4692" y="1249"/>
                </a:cxn>
                <a:cxn ang="0">
                  <a:pos x="4607" y="1277"/>
                </a:cxn>
                <a:cxn ang="0">
                  <a:pos x="4518" y="1299"/>
                </a:cxn>
                <a:cxn ang="0">
                  <a:pos x="4425" y="1315"/>
                </a:cxn>
                <a:cxn ang="0">
                  <a:pos x="4326" y="1325"/>
                </a:cxn>
                <a:cxn ang="0">
                  <a:pos x="4222" y="1327"/>
                </a:cxn>
                <a:cxn ang="0">
                  <a:pos x="4115" y="1320"/>
                </a:cxn>
                <a:cxn ang="0">
                  <a:pos x="4003" y="1306"/>
                </a:cxn>
                <a:cxn ang="0">
                  <a:pos x="3885" y="1280"/>
                </a:cxn>
                <a:cxn ang="0">
                  <a:pos x="3764" y="1246"/>
                </a:cxn>
                <a:cxn ang="0">
                  <a:pos x="3638" y="1199"/>
                </a:cxn>
                <a:cxn ang="0">
                  <a:pos x="3506" y="1143"/>
                </a:cxn>
                <a:cxn ang="0">
                  <a:pos x="3371" y="1072"/>
                </a:cxn>
                <a:cxn ang="0">
                  <a:pos x="3230" y="989"/>
                </a:cxn>
                <a:cxn ang="0">
                  <a:pos x="3157" y="942"/>
                </a:cxn>
                <a:cxn ang="0">
                  <a:pos x="2877" y="760"/>
                </a:cxn>
                <a:cxn ang="0">
                  <a:pos x="2613" y="599"/>
                </a:cxn>
                <a:cxn ang="0">
                  <a:pos x="2365" y="460"/>
                </a:cxn>
                <a:cxn ang="0">
                  <a:pos x="2131" y="340"/>
                </a:cxn>
                <a:cxn ang="0">
                  <a:pos x="1912" y="240"/>
                </a:cxn>
                <a:cxn ang="0">
                  <a:pos x="1705" y="158"/>
                </a:cxn>
                <a:cxn ang="0">
                  <a:pos x="1508" y="95"/>
                </a:cxn>
                <a:cxn ang="0">
                  <a:pos x="1321" y="48"/>
                </a:cxn>
                <a:cxn ang="0">
                  <a:pos x="1141" y="17"/>
                </a:cxn>
                <a:cxn ang="0">
                  <a:pos x="968" y="1"/>
                </a:cxn>
                <a:cxn ang="0">
                  <a:pos x="801" y="0"/>
                </a:cxn>
                <a:cxn ang="0">
                  <a:pos x="639" y="12"/>
                </a:cxn>
                <a:cxn ang="0">
                  <a:pos x="478" y="38"/>
                </a:cxn>
                <a:cxn ang="0">
                  <a:pos x="319" y="75"/>
                </a:cxn>
                <a:cxn ang="0">
                  <a:pos x="160" y="124"/>
                </a:cxn>
                <a:cxn ang="0">
                  <a:pos x="0" y="184"/>
                </a:cxn>
              </a:cxnLst>
              <a:rect l="0" t="0" r="r" b="b"/>
              <a:pathLst>
                <a:path w="5448" h="1327">
                  <a:moveTo>
                    <a:pt x="5448" y="603"/>
                  </a:moveTo>
                  <a:lnTo>
                    <a:pt x="5448" y="603"/>
                  </a:lnTo>
                  <a:lnTo>
                    <a:pt x="5439" y="618"/>
                  </a:lnTo>
                  <a:lnTo>
                    <a:pt x="5414" y="660"/>
                  </a:lnTo>
                  <a:lnTo>
                    <a:pt x="5393" y="689"/>
                  </a:lnTo>
                  <a:lnTo>
                    <a:pt x="5369" y="723"/>
                  </a:lnTo>
                  <a:lnTo>
                    <a:pt x="5341" y="762"/>
                  </a:lnTo>
                  <a:lnTo>
                    <a:pt x="5308" y="802"/>
                  </a:lnTo>
                  <a:lnTo>
                    <a:pt x="5271" y="846"/>
                  </a:lnTo>
                  <a:lnTo>
                    <a:pt x="5229" y="891"/>
                  </a:lnTo>
                  <a:lnTo>
                    <a:pt x="5183" y="936"/>
                  </a:lnTo>
                  <a:lnTo>
                    <a:pt x="5132" y="983"/>
                  </a:lnTo>
                  <a:lnTo>
                    <a:pt x="5076" y="1030"/>
                  </a:lnTo>
                  <a:lnTo>
                    <a:pt x="5047" y="1052"/>
                  </a:lnTo>
                  <a:lnTo>
                    <a:pt x="5017" y="1075"/>
                  </a:lnTo>
                  <a:lnTo>
                    <a:pt x="4986" y="1097"/>
                  </a:lnTo>
                  <a:lnTo>
                    <a:pt x="4953" y="1118"/>
                  </a:lnTo>
                  <a:lnTo>
                    <a:pt x="4919" y="1139"/>
                  </a:lnTo>
                  <a:lnTo>
                    <a:pt x="4885" y="1160"/>
                  </a:lnTo>
                  <a:lnTo>
                    <a:pt x="4849" y="1180"/>
                  </a:lnTo>
                  <a:lnTo>
                    <a:pt x="4811" y="1199"/>
                  </a:lnTo>
                  <a:lnTo>
                    <a:pt x="4772" y="1217"/>
                  </a:lnTo>
                  <a:lnTo>
                    <a:pt x="4733" y="1233"/>
                  </a:lnTo>
                  <a:lnTo>
                    <a:pt x="4692" y="1249"/>
                  </a:lnTo>
                  <a:lnTo>
                    <a:pt x="4650" y="1264"/>
                  </a:lnTo>
                  <a:lnTo>
                    <a:pt x="4607" y="1277"/>
                  </a:lnTo>
                  <a:lnTo>
                    <a:pt x="4564" y="1288"/>
                  </a:lnTo>
                  <a:lnTo>
                    <a:pt x="4518" y="1299"/>
                  </a:lnTo>
                  <a:lnTo>
                    <a:pt x="4472" y="1307"/>
                  </a:lnTo>
                  <a:lnTo>
                    <a:pt x="4425" y="1315"/>
                  </a:lnTo>
                  <a:lnTo>
                    <a:pt x="4375" y="1320"/>
                  </a:lnTo>
                  <a:lnTo>
                    <a:pt x="4326" y="1325"/>
                  </a:lnTo>
                  <a:lnTo>
                    <a:pt x="4275" y="1327"/>
                  </a:lnTo>
                  <a:lnTo>
                    <a:pt x="4222" y="1327"/>
                  </a:lnTo>
                  <a:lnTo>
                    <a:pt x="4170" y="1325"/>
                  </a:lnTo>
                  <a:lnTo>
                    <a:pt x="4115" y="1320"/>
                  </a:lnTo>
                  <a:lnTo>
                    <a:pt x="4060" y="1314"/>
                  </a:lnTo>
                  <a:lnTo>
                    <a:pt x="4003" y="1306"/>
                  </a:lnTo>
                  <a:lnTo>
                    <a:pt x="3945" y="1294"/>
                  </a:lnTo>
                  <a:lnTo>
                    <a:pt x="3885" y="1280"/>
                  </a:lnTo>
                  <a:lnTo>
                    <a:pt x="3825" y="1264"/>
                  </a:lnTo>
                  <a:lnTo>
                    <a:pt x="3764" y="1246"/>
                  </a:lnTo>
                  <a:lnTo>
                    <a:pt x="3702" y="1223"/>
                  </a:lnTo>
                  <a:lnTo>
                    <a:pt x="3638" y="1199"/>
                  </a:lnTo>
                  <a:lnTo>
                    <a:pt x="3573" y="1172"/>
                  </a:lnTo>
                  <a:lnTo>
                    <a:pt x="3506" y="1143"/>
                  </a:lnTo>
                  <a:lnTo>
                    <a:pt x="3439" y="1109"/>
                  </a:lnTo>
                  <a:lnTo>
                    <a:pt x="3371" y="1072"/>
                  </a:lnTo>
                  <a:lnTo>
                    <a:pt x="3300" y="1033"/>
                  </a:lnTo>
                  <a:lnTo>
                    <a:pt x="3230" y="989"/>
                  </a:lnTo>
                  <a:lnTo>
                    <a:pt x="3157" y="942"/>
                  </a:lnTo>
                  <a:lnTo>
                    <a:pt x="3157" y="942"/>
                  </a:lnTo>
                  <a:lnTo>
                    <a:pt x="3016" y="849"/>
                  </a:lnTo>
                  <a:lnTo>
                    <a:pt x="2877" y="760"/>
                  </a:lnTo>
                  <a:lnTo>
                    <a:pt x="2742" y="678"/>
                  </a:lnTo>
                  <a:lnTo>
                    <a:pt x="2613" y="599"/>
                  </a:lnTo>
                  <a:lnTo>
                    <a:pt x="2487" y="528"/>
                  </a:lnTo>
                  <a:lnTo>
                    <a:pt x="2365" y="460"/>
                  </a:lnTo>
                  <a:lnTo>
                    <a:pt x="2247" y="397"/>
                  </a:lnTo>
                  <a:lnTo>
                    <a:pt x="2131" y="340"/>
                  </a:lnTo>
                  <a:lnTo>
                    <a:pt x="2020" y="289"/>
                  </a:lnTo>
                  <a:lnTo>
                    <a:pt x="1912" y="240"/>
                  </a:lnTo>
                  <a:lnTo>
                    <a:pt x="1806" y="197"/>
                  </a:lnTo>
                  <a:lnTo>
                    <a:pt x="1705" y="158"/>
                  </a:lnTo>
                  <a:lnTo>
                    <a:pt x="1605" y="124"/>
                  </a:lnTo>
                  <a:lnTo>
                    <a:pt x="1508" y="95"/>
                  </a:lnTo>
                  <a:lnTo>
                    <a:pt x="1414" y="69"/>
                  </a:lnTo>
                  <a:lnTo>
                    <a:pt x="1321" y="48"/>
                  </a:lnTo>
                  <a:lnTo>
                    <a:pt x="1230" y="30"/>
                  </a:lnTo>
                  <a:lnTo>
                    <a:pt x="1141" y="17"/>
                  </a:lnTo>
                  <a:lnTo>
                    <a:pt x="1054" y="8"/>
                  </a:lnTo>
                  <a:lnTo>
                    <a:pt x="968" y="1"/>
                  </a:lnTo>
                  <a:lnTo>
                    <a:pt x="885" y="0"/>
                  </a:lnTo>
                  <a:lnTo>
                    <a:pt x="801" y="0"/>
                  </a:lnTo>
                  <a:lnTo>
                    <a:pt x="719" y="4"/>
                  </a:lnTo>
                  <a:lnTo>
                    <a:pt x="639" y="12"/>
                  </a:lnTo>
                  <a:lnTo>
                    <a:pt x="558" y="24"/>
                  </a:lnTo>
                  <a:lnTo>
                    <a:pt x="478" y="38"/>
                  </a:lnTo>
                  <a:lnTo>
                    <a:pt x="399" y="56"/>
                  </a:lnTo>
                  <a:lnTo>
                    <a:pt x="319" y="75"/>
                  </a:lnTo>
                  <a:lnTo>
                    <a:pt x="239" y="100"/>
                  </a:lnTo>
                  <a:lnTo>
                    <a:pt x="160" y="124"/>
                  </a:lnTo>
                  <a:lnTo>
                    <a:pt x="81" y="153"/>
                  </a:lnTo>
                  <a:lnTo>
                    <a:pt x="0" y="18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26129" name="Freeform 81"/>
            <p:cNvSpPr>
              <a:spLocks/>
            </p:cNvSpPr>
            <p:nvPr/>
          </p:nvSpPr>
          <p:spPr bwMode="auto">
            <a:xfrm>
              <a:off x="700" y="1111"/>
              <a:ext cx="5452" cy="633"/>
            </a:xfrm>
            <a:custGeom>
              <a:avLst/>
              <a:gdLst/>
              <a:ahLst/>
              <a:cxnLst>
                <a:cxn ang="0">
                  <a:pos x="5452" y="516"/>
                </a:cxn>
                <a:cxn ang="0">
                  <a:pos x="5419" y="574"/>
                </a:cxn>
                <a:cxn ang="0">
                  <a:pos x="5376" y="637"/>
                </a:cxn>
                <a:cxn ang="0">
                  <a:pos x="5316" y="717"/>
                </a:cxn>
                <a:cxn ang="0">
                  <a:pos x="5239" y="808"/>
                </a:cxn>
                <a:cxn ang="0">
                  <a:pos x="5143" y="903"/>
                </a:cxn>
                <a:cxn ang="0">
                  <a:pos x="5060" y="974"/>
                </a:cxn>
                <a:cxn ang="0">
                  <a:pos x="4998" y="1021"/>
                </a:cxn>
                <a:cxn ang="0">
                  <a:pos x="4932" y="1064"/>
                </a:cxn>
                <a:cxn ang="0">
                  <a:pos x="4862" y="1106"/>
                </a:cxn>
                <a:cxn ang="0">
                  <a:pos x="4787" y="1145"/>
                </a:cxn>
                <a:cxn ang="0">
                  <a:pos x="4707" y="1179"/>
                </a:cxn>
                <a:cxn ang="0">
                  <a:pos x="4624" y="1208"/>
                </a:cxn>
                <a:cxn ang="0">
                  <a:pos x="4533" y="1232"/>
                </a:cxn>
                <a:cxn ang="0">
                  <a:pos x="4440" y="1252"/>
                </a:cxn>
                <a:cxn ang="0">
                  <a:pos x="4342" y="1263"/>
                </a:cxn>
                <a:cxn ang="0">
                  <a:pos x="4239" y="1266"/>
                </a:cxn>
                <a:cxn ang="0">
                  <a:pos x="4131" y="1263"/>
                </a:cxn>
                <a:cxn ang="0">
                  <a:pos x="4018" y="1250"/>
                </a:cxn>
                <a:cxn ang="0">
                  <a:pos x="3902" y="1228"/>
                </a:cxn>
                <a:cxn ang="0">
                  <a:pos x="3779" y="1194"/>
                </a:cxn>
                <a:cxn ang="0">
                  <a:pos x="3652" y="1150"/>
                </a:cxn>
                <a:cxn ang="0">
                  <a:pos x="3520" y="1095"/>
                </a:cxn>
                <a:cxn ang="0">
                  <a:pos x="3384" y="1027"/>
                </a:cxn>
                <a:cxn ang="0">
                  <a:pos x="3242" y="947"/>
                </a:cxn>
                <a:cxn ang="0">
                  <a:pos x="3169" y="901"/>
                </a:cxn>
                <a:cxn ang="0">
                  <a:pos x="2885" y="724"/>
                </a:cxn>
                <a:cxn ang="0">
                  <a:pos x="2619" y="569"/>
                </a:cxn>
                <a:cxn ang="0">
                  <a:pos x="2369" y="433"/>
                </a:cxn>
                <a:cxn ang="0">
                  <a:pos x="2134" y="317"/>
                </a:cxn>
                <a:cxn ang="0">
                  <a:pos x="1912" y="222"/>
                </a:cxn>
                <a:cxn ang="0">
                  <a:pos x="1704" y="144"/>
                </a:cxn>
                <a:cxn ang="0">
                  <a:pos x="1507" y="83"/>
                </a:cxn>
                <a:cxn ang="0">
                  <a:pos x="1318" y="41"/>
                </a:cxn>
                <a:cxn ang="0">
                  <a:pos x="1139" y="13"/>
                </a:cxn>
                <a:cxn ang="0">
                  <a:pos x="965" y="0"/>
                </a:cxn>
                <a:cxn ang="0">
                  <a:pos x="798" y="4"/>
                </a:cxn>
                <a:cxn ang="0">
                  <a:pos x="635" y="18"/>
                </a:cxn>
                <a:cxn ang="0">
                  <a:pos x="475" y="47"/>
                </a:cxn>
                <a:cxn ang="0">
                  <a:pos x="317" y="89"/>
                </a:cxn>
                <a:cxn ang="0">
                  <a:pos x="158" y="141"/>
                </a:cxn>
                <a:cxn ang="0">
                  <a:pos x="0" y="204"/>
                </a:cxn>
              </a:cxnLst>
              <a:rect l="0" t="0" r="r" b="b"/>
              <a:pathLst>
                <a:path w="5452" h="1266">
                  <a:moveTo>
                    <a:pt x="5452" y="516"/>
                  </a:moveTo>
                  <a:lnTo>
                    <a:pt x="5452" y="516"/>
                  </a:lnTo>
                  <a:lnTo>
                    <a:pt x="5444" y="530"/>
                  </a:lnTo>
                  <a:lnTo>
                    <a:pt x="5419" y="574"/>
                  </a:lnTo>
                  <a:lnTo>
                    <a:pt x="5400" y="603"/>
                  </a:lnTo>
                  <a:lnTo>
                    <a:pt x="5376" y="637"/>
                  </a:lnTo>
                  <a:lnTo>
                    <a:pt x="5348" y="675"/>
                  </a:lnTo>
                  <a:lnTo>
                    <a:pt x="5316" y="717"/>
                  </a:lnTo>
                  <a:lnTo>
                    <a:pt x="5279" y="761"/>
                  </a:lnTo>
                  <a:lnTo>
                    <a:pt x="5239" y="808"/>
                  </a:lnTo>
                  <a:lnTo>
                    <a:pt x="5193" y="855"/>
                  </a:lnTo>
                  <a:lnTo>
                    <a:pt x="5143" y="903"/>
                  </a:lnTo>
                  <a:lnTo>
                    <a:pt x="5089" y="950"/>
                  </a:lnTo>
                  <a:lnTo>
                    <a:pt x="5060" y="974"/>
                  </a:lnTo>
                  <a:lnTo>
                    <a:pt x="5029" y="997"/>
                  </a:lnTo>
                  <a:lnTo>
                    <a:pt x="4998" y="1021"/>
                  </a:lnTo>
                  <a:lnTo>
                    <a:pt x="4965" y="1042"/>
                  </a:lnTo>
                  <a:lnTo>
                    <a:pt x="4932" y="1064"/>
                  </a:lnTo>
                  <a:lnTo>
                    <a:pt x="4897" y="1085"/>
                  </a:lnTo>
                  <a:lnTo>
                    <a:pt x="4862" y="1106"/>
                  </a:lnTo>
                  <a:lnTo>
                    <a:pt x="4825" y="1126"/>
                  </a:lnTo>
                  <a:lnTo>
                    <a:pt x="4787" y="1145"/>
                  </a:lnTo>
                  <a:lnTo>
                    <a:pt x="4747" y="1161"/>
                  </a:lnTo>
                  <a:lnTo>
                    <a:pt x="4707" y="1179"/>
                  </a:lnTo>
                  <a:lnTo>
                    <a:pt x="4665" y="1194"/>
                  </a:lnTo>
                  <a:lnTo>
                    <a:pt x="4624" y="1208"/>
                  </a:lnTo>
                  <a:lnTo>
                    <a:pt x="4579" y="1221"/>
                  </a:lnTo>
                  <a:lnTo>
                    <a:pt x="4533" y="1232"/>
                  </a:lnTo>
                  <a:lnTo>
                    <a:pt x="4488" y="1242"/>
                  </a:lnTo>
                  <a:lnTo>
                    <a:pt x="4440" y="1252"/>
                  </a:lnTo>
                  <a:lnTo>
                    <a:pt x="4392" y="1258"/>
                  </a:lnTo>
                  <a:lnTo>
                    <a:pt x="4342" y="1263"/>
                  </a:lnTo>
                  <a:lnTo>
                    <a:pt x="4292" y="1266"/>
                  </a:lnTo>
                  <a:lnTo>
                    <a:pt x="4239" y="1266"/>
                  </a:lnTo>
                  <a:lnTo>
                    <a:pt x="4186" y="1266"/>
                  </a:lnTo>
                  <a:lnTo>
                    <a:pt x="4131" y="1263"/>
                  </a:lnTo>
                  <a:lnTo>
                    <a:pt x="4075" y="1257"/>
                  </a:lnTo>
                  <a:lnTo>
                    <a:pt x="4018" y="1250"/>
                  </a:lnTo>
                  <a:lnTo>
                    <a:pt x="3960" y="1239"/>
                  </a:lnTo>
                  <a:lnTo>
                    <a:pt x="3902" y="1228"/>
                  </a:lnTo>
                  <a:lnTo>
                    <a:pt x="3841" y="1211"/>
                  </a:lnTo>
                  <a:lnTo>
                    <a:pt x="3779" y="1194"/>
                  </a:lnTo>
                  <a:lnTo>
                    <a:pt x="3716" y="1174"/>
                  </a:lnTo>
                  <a:lnTo>
                    <a:pt x="3652" y="1150"/>
                  </a:lnTo>
                  <a:lnTo>
                    <a:pt x="3586" y="1124"/>
                  </a:lnTo>
                  <a:lnTo>
                    <a:pt x="3520" y="1095"/>
                  </a:lnTo>
                  <a:lnTo>
                    <a:pt x="3452" y="1063"/>
                  </a:lnTo>
                  <a:lnTo>
                    <a:pt x="3384" y="1027"/>
                  </a:lnTo>
                  <a:lnTo>
                    <a:pt x="3313" y="989"/>
                  </a:lnTo>
                  <a:lnTo>
                    <a:pt x="3242" y="947"/>
                  </a:lnTo>
                  <a:lnTo>
                    <a:pt x="3169" y="901"/>
                  </a:lnTo>
                  <a:lnTo>
                    <a:pt x="3169" y="901"/>
                  </a:lnTo>
                  <a:lnTo>
                    <a:pt x="3024" y="811"/>
                  </a:lnTo>
                  <a:lnTo>
                    <a:pt x="2885" y="724"/>
                  </a:lnTo>
                  <a:lnTo>
                    <a:pt x="2749" y="643"/>
                  </a:lnTo>
                  <a:lnTo>
                    <a:pt x="2619" y="569"/>
                  </a:lnTo>
                  <a:lnTo>
                    <a:pt x="2491" y="498"/>
                  </a:lnTo>
                  <a:lnTo>
                    <a:pt x="2369" y="433"/>
                  </a:lnTo>
                  <a:lnTo>
                    <a:pt x="2249" y="373"/>
                  </a:lnTo>
                  <a:lnTo>
                    <a:pt x="2134" y="317"/>
                  </a:lnTo>
                  <a:lnTo>
                    <a:pt x="2022" y="267"/>
                  </a:lnTo>
                  <a:lnTo>
                    <a:pt x="1912" y="222"/>
                  </a:lnTo>
                  <a:lnTo>
                    <a:pt x="1806" y="180"/>
                  </a:lnTo>
                  <a:lnTo>
                    <a:pt x="1704" y="144"/>
                  </a:lnTo>
                  <a:lnTo>
                    <a:pt x="1604" y="112"/>
                  </a:lnTo>
                  <a:lnTo>
                    <a:pt x="1507" y="83"/>
                  </a:lnTo>
                  <a:lnTo>
                    <a:pt x="1411" y="60"/>
                  </a:lnTo>
                  <a:lnTo>
                    <a:pt x="1318" y="41"/>
                  </a:lnTo>
                  <a:lnTo>
                    <a:pt x="1227" y="25"/>
                  </a:lnTo>
                  <a:lnTo>
                    <a:pt x="1139" y="13"/>
                  </a:lnTo>
                  <a:lnTo>
                    <a:pt x="1051" y="5"/>
                  </a:lnTo>
                  <a:lnTo>
                    <a:pt x="965" y="0"/>
                  </a:lnTo>
                  <a:lnTo>
                    <a:pt x="882" y="0"/>
                  </a:lnTo>
                  <a:lnTo>
                    <a:pt x="798" y="4"/>
                  </a:lnTo>
                  <a:lnTo>
                    <a:pt x="717" y="8"/>
                  </a:lnTo>
                  <a:lnTo>
                    <a:pt x="635" y="18"/>
                  </a:lnTo>
                  <a:lnTo>
                    <a:pt x="556" y="31"/>
                  </a:lnTo>
                  <a:lnTo>
                    <a:pt x="475" y="47"/>
                  </a:lnTo>
                  <a:lnTo>
                    <a:pt x="396" y="67"/>
                  </a:lnTo>
                  <a:lnTo>
                    <a:pt x="317" y="89"/>
                  </a:lnTo>
                  <a:lnTo>
                    <a:pt x="238" y="113"/>
                  </a:lnTo>
                  <a:lnTo>
                    <a:pt x="158" y="141"/>
                  </a:lnTo>
                  <a:lnTo>
                    <a:pt x="79" y="172"/>
                  </a:lnTo>
                  <a:lnTo>
                    <a:pt x="0" y="20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26130" name="Freeform 82"/>
            <p:cNvSpPr>
              <a:spLocks/>
            </p:cNvSpPr>
            <p:nvPr/>
          </p:nvSpPr>
          <p:spPr bwMode="auto">
            <a:xfrm>
              <a:off x="725" y="1127"/>
              <a:ext cx="5457" cy="603"/>
            </a:xfrm>
            <a:custGeom>
              <a:avLst/>
              <a:gdLst/>
              <a:ahLst/>
              <a:cxnLst>
                <a:cxn ang="0">
                  <a:pos x="5457" y="426"/>
                </a:cxn>
                <a:cxn ang="0">
                  <a:pos x="5425" y="484"/>
                </a:cxn>
                <a:cxn ang="0">
                  <a:pos x="5383" y="550"/>
                </a:cxn>
                <a:cxn ang="0">
                  <a:pos x="5323" y="631"/>
                </a:cxn>
                <a:cxn ang="0">
                  <a:pos x="5247" y="725"/>
                </a:cxn>
                <a:cxn ang="0">
                  <a:pos x="5153" y="822"/>
                </a:cxn>
                <a:cxn ang="0">
                  <a:pos x="5071" y="896"/>
                </a:cxn>
                <a:cxn ang="0">
                  <a:pos x="5010" y="943"/>
                </a:cxn>
                <a:cxn ang="0">
                  <a:pos x="4944" y="988"/>
                </a:cxn>
                <a:cxn ang="0">
                  <a:pos x="4875" y="1031"/>
                </a:cxn>
                <a:cxn ang="0">
                  <a:pos x="4801" y="1072"/>
                </a:cxn>
                <a:cxn ang="0">
                  <a:pos x="4722" y="1109"/>
                </a:cxn>
                <a:cxn ang="0">
                  <a:pos x="4637" y="1140"/>
                </a:cxn>
                <a:cxn ang="0">
                  <a:pos x="4549" y="1166"/>
                </a:cxn>
                <a:cxn ang="0">
                  <a:pos x="4456" y="1187"/>
                </a:cxn>
                <a:cxn ang="0">
                  <a:pos x="4358" y="1199"/>
                </a:cxn>
                <a:cxn ang="0">
                  <a:pos x="4254" y="1206"/>
                </a:cxn>
                <a:cxn ang="0">
                  <a:pos x="4147" y="1204"/>
                </a:cxn>
                <a:cxn ang="0">
                  <a:pos x="4035" y="1193"/>
                </a:cxn>
                <a:cxn ang="0">
                  <a:pos x="3917" y="1174"/>
                </a:cxn>
                <a:cxn ang="0">
                  <a:pos x="3793" y="1143"/>
                </a:cxn>
                <a:cxn ang="0">
                  <a:pos x="3666" y="1101"/>
                </a:cxn>
                <a:cxn ang="0">
                  <a:pos x="3534" y="1049"/>
                </a:cxn>
                <a:cxn ang="0">
                  <a:pos x="3396" y="983"/>
                </a:cxn>
                <a:cxn ang="0">
                  <a:pos x="3253" y="906"/>
                </a:cxn>
                <a:cxn ang="0">
                  <a:pos x="3180" y="862"/>
                </a:cxn>
                <a:cxn ang="0">
                  <a:pos x="2892" y="689"/>
                </a:cxn>
                <a:cxn ang="0">
                  <a:pos x="2624" y="537"/>
                </a:cxn>
                <a:cxn ang="0">
                  <a:pos x="2372" y="407"/>
                </a:cxn>
                <a:cxn ang="0">
                  <a:pos x="2136" y="295"/>
                </a:cxn>
                <a:cxn ang="0">
                  <a:pos x="1913" y="203"/>
                </a:cxn>
                <a:cxn ang="0">
                  <a:pos x="1702" y="129"/>
                </a:cxn>
                <a:cxn ang="0">
                  <a:pos x="1504" y="72"/>
                </a:cxn>
                <a:cxn ang="0">
                  <a:pos x="1315" y="32"/>
                </a:cxn>
                <a:cxn ang="0">
                  <a:pos x="1136" y="9"/>
                </a:cxn>
                <a:cxn ang="0">
                  <a:pos x="962" y="0"/>
                </a:cxn>
                <a:cxn ang="0">
                  <a:pos x="796" y="6"/>
                </a:cxn>
                <a:cxn ang="0">
                  <a:pos x="633" y="26"/>
                </a:cxn>
                <a:cxn ang="0">
                  <a:pos x="474" y="58"/>
                </a:cxn>
                <a:cxn ang="0">
                  <a:pos x="315" y="101"/>
                </a:cxn>
                <a:cxn ang="0">
                  <a:pos x="158" y="158"/>
                </a:cxn>
                <a:cxn ang="0">
                  <a:pos x="0" y="224"/>
                </a:cxn>
              </a:cxnLst>
              <a:rect l="0" t="0" r="r" b="b"/>
              <a:pathLst>
                <a:path w="5457" h="1206">
                  <a:moveTo>
                    <a:pt x="5457" y="426"/>
                  </a:moveTo>
                  <a:lnTo>
                    <a:pt x="5457" y="426"/>
                  </a:lnTo>
                  <a:lnTo>
                    <a:pt x="5450" y="442"/>
                  </a:lnTo>
                  <a:lnTo>
                    <a:pt x="5425" y="484"/>
                  </a:lnTo>
                  <a:lnTo>
                    <a:pt x="5405" y="515"/>
                  </a:lnTo>
                  <a:lnTo>
                    <a:pt x="5383" y="550"/>
                  </a:lnTo>
                  <a:lnTo>
                    <a:pt x="5355" y="589"/>
                  </a:lnTo>
                  <a:lnTo>
                    <a:pt x="5323" y="631"/>
                  </a:lnTo>
                  <a:lnTo>
                    <a:pt x="5287" y="676"/>
                  </a:lnTo>
                  <a:lnTo>
                    <a:pt x="5247" y="725"/>
                  </a:lnTo>
                  <a:lnTo>
                    <a:pt x="5203" y="773"/>
                  </a:lnTo>
                  <a:lnTo>
                    <a:pt x="5153" y="822"/>
                  </a:lnTo>
                  <a:lnTo>
                    <a:pt x="5100" y="872"/>
                  </a:lnTo>
                  <a:lnTo>
                    <a:pt x="5071" y="896"/>
                  </a:lnTo>
                  <a:lnTo>
                    <a:pt x="5041" y="918"/>
                  </a:lnTo>
                  <a:lnTo>
                    <a:pt x="5010" y="943"/>
                  </a:lnTo>
                  <a:lnTo>
                    <a:pt x="4978" y="965"/>
                  </a:lnTo>
                  <a:lnTo>
                    <a:pt x="4944" y="988"/>
                  </a:lnTo>
                  <a:lnTo>
                    <a:pt x="4911" y="1011"/>
                  </a:lnTo>
                  <a:lnTo>
                    <a:pt x="4875" y="1031"/>
                  </a:lnTo>
                  <a:lnTo>
                    <a:pt x="4839" y="1052"/>
                  </a:lnTo>
                  <a:lnTo>
                    <a:pt x="4801" y="1072"/>
                  </a:lnTo>
                  <a:lnTo>
                    <a:pt x="4762" y="1091"/>
                  </a:lnTo>
                  <a:lnTo>
                    <a:pt x="4722" y="1109"/>
                  </a:lnTo>
                  <a:lnTo>
                    <a:pt x="4681" y="1125"/>
                  </a:lnTo>
                  <a:lnTo>
                    <a:pt x="4637" y="1140"/>
                  </a:lnTo>
                  <a:lnTo>
                    <a:pt x="4594" y="1154"/>
                  </a:lnTo>
                  <a:lnTo>
                    <a:pt x="4549" y="1166"/>
                  </a:lnTo>
                  <a:lnTo>
                    <a:pt x="4503" y="1177"/>
                  </a:lnTo>
                  <a:lnTo>
                    <a:pt x="4456" y="1187"/>
                  </a:lnTo>
                  <a:lnTo>
                    <a:pt x="4407" y="1195"/>
                  </a:lnTo>
                  <a:lnTo>
                    <a:pt x="4358" y="1199"/>
                  </a:lnTo>
                  <a:lnTo>
                    <a:pt x="4307" y="1204"/>
                  </a:lnTo>
                  <a:lnTo>
                    <a:pt x="4254" y="1206"/>
                  </a:lnTo>
                  <a:lnTo>
                    <a:pt x="4202" y="1206"/>
                  </a:lnTo>
                  <a:lnTo>
                    <a:pt x="4147" y="1204"/>
                  </a:lnTo>
                  <a:lnTo>
                    <a:pt x="4092" y="1199"/>
                  </a:lnTo>
                  <a:lnTo>
                    <a:pt x="4035" y="1193"/>
                  </a:lnTo>
                  <a:lnTo>
                    <a:pt x="3977" y="1185"/>
                  </a:lnTo>
                  <a:lnTo>
                    <a:pt x="3917" y="1174"/>
                  </a:lnTo>
                  <a:lnTo>
                    <a:pt x="3856" y="1159"/>
                  </a:lnTo>
                  <a:lnTo>
                    <a:pt x="3793" y="1143"/>
                  </a:lnTo>
                  <a:lnTo>
                    <a:pt x="3731" y="1124"/>
                  </a:lnTo>
                  <a:lnTo>
                    <a:pt x="3666" y="1101"/>
                  </a:lnTo>
                  <a:lnTo>
                    <a:pt x="3600" y="1077"/>
                  </a:lnTo>
                  <a:lnTo>
                    <a:pt x="3534" y="1049"/>
                  </a:lnTo>
                  <a:lnTo>
                    <a:pt x="3466" y="1017"/>
                  </a:lnTo>
                  <a:lnTo>
                    <a:pt x="3396" y="983"/>
                  </a:lnTo>
                  <a:lnTo>
                    <a:pt x="3325" y="946"/>
                  </a:lnTo>
                  <a:lnTo>
                    <a:pt x="3253" y="906"/>
                  </a:lnTo>
                  <a:lnTo>
                    <a:pt x="3180" y="862"/>
                  </a:lnTo>
                  <a:lnTo>
                    <a:pt x="3180" y="862"/>
                  </a:lnTo>
                  <a:lnTo>
                    <a:pt x="3034" y="772"/>
                  </a:lnTo>
                  <a:lnTo>
                    <a:pt x="2892" y="689"/>
                  </a:lnTo>
                  <a:lnTo>
                    <a:pt x="2756" y="610"/>
                  </a:lnTo>
                  <a:lnTo>
                    <a:pt x="2624" y="537"/>
                  </a:lnTo>
                  <a:lnTo>
                    <a:pt x="2497" y="470"/>
                  </a:lnTo>
                  <a:lnTo>
                    <a:pt x="2372" y="407"/>
                  </a:lnTo>
                  <a:lnTo>
                    <a:pt x="2252" y="348"/>
                  </a:lnTo>
                  <a:lnTo>
                    <a:pt x="2136" y="295"/>
                  </a:lnTo>
                  <a:lnTo>
                    <a:pt x="2023" y="247"/>
                  </a:lnTo>
                  <a:lnTo>
                    <a:pt x="1913" y="203"/>
                  </a:lnTo>
                  <a:lnTo>
                    <a:pt x="1806" y="164"/>
                  </a:lnTo>
                  <a:lnTo>
                    <a:pt x="1702" y="129"/>
                  </a:lnTo>
                  <a:lnTo>
                    <a:pt x="1602" y="98"/>
                  </a:lnTo>
                  <a:lnTo>
                    <a:pt x="1504" y="72"/>
                  </a:lnTo>
                  <a:lnTo>
                    <a:pt x="1409" y="51"/>
                  </a:lnTo>
                  <a:lnTo>
                    <a:pt x="1315" y="32"/>
                  </a:lnTo>
                  <a:lnTo>
                    <a:pt x="1225" y="19"/>
                  </a:lnTo>
                  <a:lnTo>
                    <a:pt x="1136" y="9"/>
                  </a:lnTo>
                  <a:lnTo>
                    <a:pt x="1048" y="3"/>
                  </a:lnTo>
                  <a:lnTo>
                    <a:pt x="962" y="0"/>
                  </a:lnTo>
                  <a:lnTo>
                    <a:pt x="879" y="1"/>
                  </a:lnTo>
                  <a:lnTo>
                    <a:pt x="796" y="6"/>
                  </a:lnTo>
                  <a:lnTo>
                    <a:pt x="714" y="14"/>
                  </a:lnTo>
                  <a:lnTo>
                    <a:pt x="633" y="26"/>
                  </a:lnTo>
                  <a:lnTo>
                    <a:pt x="553" y="40"/>
                  </a:lnTo>
                  <a:lnTo>
                    <a:pt x="474" y="58"/>
                  </a:lnTo>
                  <a:lnTo>
                    <a:pt x="394" y="79"/>
                  </a:lnTo>
                  <a:lnTo>
                    <a:pt x="315" y="101"/>
                  </a:lnTo>
                  <a:lnTo>
                    <a:pt x="238" y="129"/>
                  </a:lnTo>
                  <a:lnTo>
                    <a:pt x="158" y="158"/>
                  </a:lnTo>
                  <a:lnTo>
                    <a:pt x="79" y="190"/>
                  </a:lnTo>
                  <a:lnTo>
                    <a:pt x="0" y="22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26131" name="Freeform 83"/>
            <p:cNvSpPr>
              <a:spLocks/>
            </p:cNvSpPr>
            <p:nvPr/>
          </p:nvSpPr>
          <p:spPr bwMode="auto">
            <a:xfrm>
              <a:off x="752" y="1144"/>
              <a:ext cx="5459" cy="573"/>
            </a:xfrm>
            <a:custGeom>
              <a:avLst/>
              <a:gdLst/>
              <a:ahLst/>
              <a:cxnLst>
                <a:cxn ang="0">
                  <a:pos x="5459" y="335"/>
                </a:cxn>
                <a:cxn ang="0">
                  <a:pos x="5427" y="395"/>
                </a:cxn>
                <a:cxn ang="0">
                  <a:pos x="5385" y="461"/>
                </a:cxn>
                <a:cxn ang="0">
                  <a:pos x="5328" y="545"/>
                </a:cxn>
                <a:cxn ang="0">
                  <a:pos x="5253" y="639"/>
                </a:cxn>
                <a:cxn ang="0">
                  <a:pos x="5160" y="739"/>
                </a:cxn>
                <a:cxn ang="0">
                  <a:pos x="5080" y="815"/>
                </a:cxn>
                <a:cxn ang="0">
                  <a:pos x="5019" y="863"/>
                </a:cxn>
                <a:cxn ang="0">
                  <a:pos x="4955" y="912"/>
                </a:cxn>
                <a:cxn ang="0">
                  <a:pos x="4885" y="957"/>
                </a:cxn>
                <a:cxn ang="0">
                  <a:pos x="4812" y="999"/>
                </a:cxn>
                <a:cxn ang="0">
                  <a:pos x="4734" y="1036"/>
                </a:cxn>
                <a:cxn ang="0">
                  <a:pos x="4651" y="1070"/>
                </a:cxn>
                <a:cxn ang="0">
                  <a:pos x="4562" y="1098"/>
                </a:cxn>
                <a:cxn ang="0">
                  <a:pos x="4469" y="1120"/>
                </a:cxn>
                <a:cxn ang="0">
                  <a:pos x="4372" y="1136"/>
                </a:cxn>
                <a:cxn ang="0">
                  <a:pos x="4268" y="1144"/>
                </a:cxn>
                <a:cxn ang="0">
                  <a:pos x="4161" y="1144"/>
                </a:cxn>
                <a:cxn ang="0">
                  <a:pos x="4047" y="1136"/>
                </a:cxn>
                <a:cxn ang="0">
                  <a:pos x="3929" y="1119"/>
                </a:cxn>
                <a:cxn ang="0">
                  <a:pos x="3807" y="1090"/>
                </a:cxn>
                <a:cxn ang="0">
                  <a:pos x="3677" y="1051"/>
                </a:cxn>
                <a:cxn ang="0">
                  <a:pos x="3544" y="1001"/>
                </a:cxn>
                <a:cxn ang="0">
                  <a:pos x="3405" y="938"/>
                </a:cxn>
                <a:cxn ang="0">
                  <a:pos x="3261" y="862"/>
                </a:cxn>
                <a:cxn ang="0">
                  <a:pos x="3187" y="820"/>
                </a:cxn>
                <a:cxn ang="0">
                  <a:pos x="2899" y="652"/>
                </a:cxn>
                <a:cxn ang="0">
                  <a:pos x="2628" y="505"/>
                </a:cxn>
                <a:cxn ang="0">
                  <a:pos x="2374" y="379"/>
                </a:cxn>
                <a:cxn ang="0">
                  <a:pos x="2135" y="273"/>
                </a:cxn>
                <a:cxn ang="0">
                  <a:pos x="1911" y="184"/>
                </a:cxn>
                <a:cxn ang="0">
                  <a:pos x="1700" y="114"/>
                </a:cxn>
                <a:cxn ang="0">
                  <a:pos x="1500" y="61"/>
                </a:cxn>
                <a:cxn ang="0">
                  <a:pos x="1312" y="25"/>
                </a:cxn>
                <a:cxn ang="0">
                  <a:pos x="1131" y="4"/>
                </a:cxn>
                <a:cxn ang="0">
                  <a:pos x="958" y="0"/>
                </a:cxn>
                <a:cxn ang="0">
                  <a:pos x="791" y="8"/>
                </a:cxn>
                <a:cxn ang="0">
                  <a:pos x="628" y="32"/>
                </a:cxn>
                <a:cxn ang="0">
                  <a:pos x="470" y="67"/>
                </a:cxn>
                <a:cxn ang="0">
                  <a:pos x="313" y="114"/>
                </a:cxn>
                <a:cxn ang="0">
                  <a:pos x="156" y="174"/>
                </a:cxn>
                <a:cxn ang="0">
                  <a:pos x="0" y="243"/>
                </a:cxn>
              </a:cxnLst>
              <a:rect l="0" t="0" r="r" b="b"/>
              <a:pathLst>
                <a:path w="5459" h="1144">
                  <a:moveTo>
                    <a:pt x="5459" y="335"/>
                  </a:moveTo>
                  <a:lnTo>
                    <a:pt x="5459" y="335"/>
                  </a:lnTo>
                  <a:lnTo>
                    <a:pt x="5450" y="352"/>
                  </a:lnTo>
                  <a:lnTo>
                    <a:pt x="5427" y="395"/>
                  </a:lnTo>
                  <a:lnTo>
                    <a:pt x="5409" y="426"/>
                  </a:lnTo>
                  <a:lnTo>
                    <a:pt x="5385" y="461"/>
                  </a:lnTo>
                  <a:lnTo>
                    <a:pt x="5359" y="502"/>
                  </a:lnTo>
                  <a:lnTo>
                    <a:pt x="5328" y="545"/>
                  </a:lnTo>
                  <a:lnTo>
                    <a:pt x="5292" y="591"/>
                  </a:lnTo>
                  <a:lnTo>
                    <a:pt x="5253" y="639"/>
                  </a:lnTo>
                  <a:lnTo>
                    <a:pt x="5209" y="689"/>
                  </a:lnTo>
                  <a:lnTo>
                    <a:pt x="5160" y="739"/>
                  </a:lnTo>
                  <a:lnTo>
                    <a:pt x="5108" y="791"/>
                  </a:lnTo>
                  <a:lnTo>
                    <a:pt x="5080" y="815"/>
                  </a:lnTo>
                  <a:lnTo>
                    <a:pt x="5049" y="839"/>
                  </a:lnTo>
                  <a:lnTo>
                    <a:pt x="5019" y="863"/>
                  </a:lnTo>
                  <a:lnTo>
                    <a:pt x="4988" y="888"/>
                  </a:lnTo>
                  <a:lnTo>
                    <a:pt x="4955" y="912"/>
                  </a:lnTo>
                  <a:lnTo>
                    <a:pt x="4921" y="935"/>
                  </a:lnTo>
                  <a:lnTo>
                    <a:pt x="4885" y="957"/>
                  </a:lnTo>
                  <a:lnTo>
                    <a:pt x="4849" y="978"/>
                  </a:lnTo>
                  <a:lnTo>
                    <a:pt x="4812" y="999"/>
                  </a:lnTo>
                  <a:lnTo>
                    <a:pt x="4773" y="1018"/>
                  </a:lnTo>
                  <a:lnTo>
                    <a:pt x="4734" y="1036"/>
                  </a:lnTo>
                  <a:lnTo>
                    <a:pt x="4692" y="1054"/>
                  </a:lnTo>
                  <a:lnTo>
                    <a:pt x="4651" y="1070"/>
                  </a:lnTo>
                  <a:lnTo>
                    <a:pt x="4606" y="1085"/>
                  </a:lnTo>
                  <a:lnTo>
                    <a:pt x="4562" y="1098"/>
                  </a:lnTo>
                  <a:lnTo>
                    <a:pt x="4516" y="1111"/>
                  </a:lnTo>
                  <a:lnTo>
                    <a:pt x="4469" y="1120"/>
                  </a:lnTo>
                  <a:lnTo>
                    <a:pt x="4420" y="1128"/>
                  </a:lnTo>
                  <a:lnTo>
                    <a:pt x="4372" y="1136"/>
                  </a:lnTo>
                  <a:lnTo>
                    <a:pt x="4320" y="1141"/>
                  </a:lnTo>
                  <a:lnTo>
                    <a:pt x="4268" y="1144"/>
                  </a:lnTo>
                  <a:lnTo>
                    <a:pt x="4215" y="1144"/>
                  </a:lnTo>
                  <a:lnTo>
                    <a:pt x="4161" y="1144"/>
                  </a:lnTo>
                  <a:lnTo>
                    <a:pt x="4105" y="1141"/>
                  </a:lnTo>
                  <a:lnTo>
                    <a:pt x="4047" y="1136"/>
                  </a:lnTo>
                  <a:lnTo>
                    <a:pt x="3988" y="1128"/>
                  </a:lnTo>
                  <a:lnTo>
                    <a:pt x="3929" y="1119"/>
                  </a:lnTo>
                  <a:lnTo>
                    <a:pt x="3869" y="1106"/>
                  </a:lnTo>
                  <a:lnTo>
                    <a:pt x="3807" y="1090"/>
                  </a:lnTo>
                  <a:lnTo>
                    <a:pt x="3743" y="1072"/>
                  </a:lnTo>
                  <a:lnTo>
                    <a:pt x="3677" y="1051"/>
                  </a:lnTo>
                  <a:lnTo>
                    <a:pt x="3612" y="1027"/>
                  </a:lnTo>
                  <a:lnTo>
                    <a:pt x="3544" y="1001"/>
                  </a:lnTo>
                  <a:lnTo>
                    <a:pt x="3476" y="970"/>
                  </a:lnTo>
                  <a:lnTo>
                    <a:pt x="3405" y="938"/>
                  </a:lnTo>
                  <a:lnTo>
                    <a:pt x="3335" y="902"/>
                  </a:lnTo>
                  <a:lnTo>
                    <a:pt x="3261" y="862"/>
                  </a:lnTo>
                  <a:lnTo>
                    <a:pt x="3187" y="820"/>
                  </a:lnTo>
                  <a:lnTo>
                    <a:pt x="3187" y="820"/>
                  </a:lnTo>
                  <a:lnTo>
                    <a:pt x="3040" y="733"/>
                  </a:lnTo>
                  <a:lnTo>
                    <a:pt x="2899" y="652"/>
                  </a:lnTo>
                  <a:lnTo>
                    <a:pt x="2761" y="576"/>
                  </a:lnTo>
                  <a:lnTo>
                    <a:pt x="2628" y="505"/>
                  </a:lnTo>
                  <a:lnTo>
                    <a:pt x="2499" y="439"/>
                  </a:lnTo>
                  <a:lnTo>
                    <a:pt x="2374" y="379"/>
                  </a:lnTo>
                  <a:lnTo>
                    <a:pt x="2253" y="323"/>
                  </a:lnTo>
                  <a:lnTo>
                    <a:pt x="2135" y="273"/>
                  </a:lnTo>
                  <a:lnTo>
                    <a:pt x="2022" y="226"/>
                  </a:lnTo>
                  <a:lnTo>
                    <a:pt x="1911" y="184"/>
                  </a:lnTo>
                  <a:lnTo>
                    <a:pt x="1804" y="147"/>
                  </a:lnTo>
                  <a:lnTo>
                    <a:pt x="1700" y="114"/>
                  </a:lnTo>
                  <a:lnTo>
                    <a:pt x="1599" y="85"/>
                  </a:lnTo>
                  <a:lnTo>
                    <a:pt x="1500" y="61"/>
                  </a:lnTo>
                  <a:lnTo>
                    <a:pt x="1405" y="40"/>
                  </a:lnTo>
                  <a:lnTo>
                    <a:pt x="1312" y="25"/>
                  </a:lnTo>
                  <a:lnTo>
                    <a:pt x="1220" y="13"/>
                  </a:lnTo>
                  <a:lnTo>
                    <a:pt x="1131" y="4"/>
                  </a:lnTo>
                  <a:lnTo>
                    <a:pt x="1044" y="0"/>
                  </a:lnTo>
                  <a:lnTo>
                    <a:pt x="958" y="0"/>
                  </a:lnTo>
                  <a:lnTo>
                    <a:pt x="874" y="1"/>
                  </a:lnTo>
                  <a:lnTo>
                    <a:pt x="791" y="8"/>
                  </a:lnTo>
                  <a:lnTo>
                    <a:pt x="709" y="17"/>
                  </a:lnTo>
                  <a:lnTo>
                    <a:pt x="628" y="32"/>
                  </a:lnTo>
                  <a:lnTo>
                    <a:pt x="549" y="48"/>
                  </a:lnTo>
                  <a:lnTo>
                    <a:pt x="470" y="67"/>
                  </a:lnTo>
                  <a:lnTo>
                    <a:pt x="391" y="88"/>
                  </a:lnTo>
                  <a:lnTo>
                    <a:pt x="313" y="114"/>
                  </a:lnTo>
                  <a:lnTo>
                    <a:pt x="234" y="143"/>
                  </a:lnTo>
                  <a:lnTo>
                    <a:pt x="156" y="174"/>
                  </a:lnTo>
                  <a:lnTo>
                    <a:pt x="77" y="208"/>
                  </a:lnTo>
                  <a:lnTo>
                    <a:pt x="0" y="243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26132" name="Freeform 84"/>
            <p:cNvSpPr>
              <a:spLocks/>
            </p:cNvSpPr>
            <p:nvPr/>
          </p:nvSpPr>
          <p:spPr bwMode="auto">
            <a:xfrm>
              <a:off x="778" y="1160"/>
              <a:ext cx="5461" cy="544"/>
            </a:xfrm>
            <a:custGeom>
              <a:avLst/>
              <a:gdLst/>
              <a:ahLst/>
              <a:cxnLst>
                <a:cxn ang="0">
                  <a:pos x="5461" y="247"/>
                </a:cxn>
                <a:cxn ang="0">
                  <a:pos x="5429" y="308"/>
                </a:cxn>
                <a:cxn ang="0">
                  <a:pos x="5390" y="376"/>
                </a:cxn>
                <a:cxn ang="0">
                  <a:pos x="5333" y="460"/>
                </a:cxn>
                <a:cxn ang="0">
                  <a:pos x="5259" y="557"/>
                </a:cxn>
                <a:cxn ang="0">
                  <a:pos x="5168" y="659"/>
                </a:cxn>
                <a:cxn ang="0">
                  <a:pos x="5088" y="736"/>
                </a:cxn>
                <a:cxn ang="0">
                  <a:pos x="5029" y="788"/>
                </a:cxn>
                <a:cxn ang="0">
                  <a:pos x="4965" y="836"/>
                </a:cxn>
                <a:cxn ang="0">
                  <a:pos x="4897" y="883"/>
                </a:cxn>
                <a:cxn ang="0">
                  <a:pos x="4823" y="927"/>
                </a:cxn>
                <a:cxn ang="0">
                  <a:pos x="4746" y="965"/>
                </a:cxn>
                <a:cxn ang="0">
                  <a:pos x="4662" y="1001"/>
                </a:cxn>
                <a:cxn ang="0">
                  <a:pos x="4575" y="1032"/>
                </a:cxn>
                <a:cxn ang="0">
                  <a:pos x="4483" y="1056"/>
                </a:cxn>
                <a:cxn ang="0">
                  <a:pos x="4385" y="1074"/>
                </a:cxn>
                <a:cxn ang="0">
                  <a:pos x="4282" y="1083"/>
                </a:cxn>
                <a:cxn ang="0">
                  <a:pos x="4175" y="1087"/>
                </a:cxn>
                <a:cxn ang="0">
                  <a:pos x="4061" y="1080"/>
                </a:cxn>
                <a:cxn ang="0">
                  <a:pos x="3943" y="1064"/>
                </a:cxn>
                <a:cxn ang="0">
                  <a:pos x="3819" y="1038"/>
                </a:cxn>
                <a:cxn ang="0">
                  <a:pos x="3690" y="1003"/>
                </a:cxn>
                <a:cxn ang="0">
                  <a:pos x="3556" y="954"/>
                </a:cxn>
                <a:cxn ang="0">
                  <a:pos x="3417" y="894"/>
                </a:cxn>
                <a:cxn ang="0">
                  <a:pos x="3271" y="820"/>
                </a:cxn>
                <a:cxn ang="0">
                  <a:pos x="3196" y="780"/>
                </a:cxn>
                <a:cxn ang="0">
                  <a:pos x="2904" y="617"/>
                </a:cxn>
                <a:cxn ang="0">
                  <a:pos x="2632" y="475"/>
                </a:cxn>
                <a:cxn ang="0">
                  <a:pos x="2377" y="354"/>
                </a:cxn>
                <a:cxn ang="0">
                  <a:pos x="2137" y="250"/>
                </a:cxn>
                <a:cxn ang="0">
                  <a:pos x="1912" y="166"/>
                </a:cxn>
                <a:cxn ang="0">
                  <a:pos x="1699" y="100"/>
                </a:cxn>
                <a:cxn ang="0">
                  <a:pos x="1499" y="52"/>
                </a:cxn>
                <a:cxn ang="0">
                  <a:pos x="1309" y="19"/>
                </a:cxn>
                <a:cxn ang="0">
                  <a:pos x="1129" y="2"/>
                </a:cxn>
                <a:cxn ang="0">
                  <a:pos x="955" y="0"/>
                </a:cxn>
                <a:cxn ang="0">
                  <a:pos x="789" y="13"/>
                </a:cxn>
                <a:cxn ang="0">
                  <a:pos x="626" y="39"/>
                </a:cxn>
                <a:cxn ang="0">
                  <a:pos x="468" y="77"/>
                </a:cxn>
                <a:cxn ang="0">
                  <a:pos x="312" y="129"/>
                </a:cxn>
                <a:cxn ang="0">
                  <a:pos x="157" y="192"/>
                </a:cxn>
                <a:cxn ang="0">
                  <a:pos x="0" y="266"/>
                </a:cxn>
              </a:cxnLst>
              <a:rect l="0" t="0" r="r" b="b"/>
              <a:pathLst>
                <a:path w="5461" h="1087">
                  <a:moveTo>
                    <a:pt x="5461" y="247"/>
                  </a:moveTo>
                  <a:lnTo>
                    <a:pt x="5461" y="247"/>
                  </a:lnTo>
                  <a:lnTo>
                    <a:pt x="5452" y="263"/>
                  </a:lnTo>
                  <a:lnTo>
                    <a:pt x="5429" y="308"/>
                  </a:lnTo>
                  <a:lnTo>
                    <a:pt x="5411" y="339"/>
                  </a:lnTo>
                  <a:lnTo>
                    <a:pt x="5390" y="376"/>
                  </a:lnTo>
                  <a:lnTo>
                    <a:pt x="5363" y="417"/>
                  </a:lnTo>
                  <a:lnTo>
                    <a:pt x="5333" y="460"/>
                  </a:lnTo>
                  <a:lnTo>
                    <a:pt x="5298" y="507"/>
                  </a:lnTo>
                  <a:lnTo>
                    <a:pt x="5259" y="557"/>
                  </a:lnTo>
                  <a:lnTo>
                    <a:pt x="5216" y="607"/>
                  </a:lnTo>
                  <a:lnTo>
                    <a:pt x="5168" y="659"/>
                  </a:lnTo>
                  <a:lnTo>
                    <a:pt x="5116" y="710"/>
                  </a:lnTo>
                  <a:lnTo>
                    <a:pt x="5088" y="736"/>
                  </a:lnTo>
                  <a:lnTo>
                    <a:pt x="5059" y="762"/>
                  </a:lnTo>
                  <a:lnTo>
                    <a:pt x="5029" y="788"/>
                  </a:lnTo>
                  <a:lnTo>
                    <a:pt x="4998" y="812"/>
                  </a:lnTo>
                  <a:lnTo>
                    <a:pt x="4965" y="836"/>
                  </a:lnTo>
                  <a:lnTo>
                    <a:pt x="4932" y="859"/>
                  </a:lnTo>
                  <a:lnTo>
                    <a:pt x="4897" y="883"/>
                  </a:lnTo>
                  <a:lnTo>
                    <a:pt x="4861" y="904"/>
                  </a:lnTo>
                  <a:lnTo>
                    <a:pt x="4823" y="927"/>
                  </a:lnTo>
                  <a:lnTo>
                    <a:pt x="4786" y="946"/>
                  </a:lnTo>
                  <a:lnTo>
                    <a:pt x="4746" y="965"/>
                  </a:lnTo>
                  <a:lnTo>
                    <a:pt x="4705" y="985"/>
                  </a:lnTo>
                  <a:lnTo>
                    <a:pt x="4662" y="1001"/>
                  </a:lnTo>
                  <a:lnTo>
                    <a:pt x="4619" y="1017"/>
                  </a:lnTo>
                  <a:lnTo>
                    <a:pt x="4575" y="1032"/>
                  </a:lnTo>
                  <a:lnTo>
                    <a:pt x="4529" y="1045"/>
                  </a:lnTo>
                  <a:lnTo>
                    <a:pt x="4483" y="1056"/>
                  </a:lnTo>
                  <a:lnTo>
                    <a:pt x="4435" y="1066"/>
                  </a:lnTo>
                  <a:lnTo>
                    <a:pt x="4385" y="1074"/>
                  </a:lnTo>
                  <a:lnTo>
                    <a:pt x="4335" y="1080"/>
                  </a:lnTo>
                  <a:lnTo>
                    <a:pt x="4282" y="1083"/>
                  </a:lnTo>
                  <a:lnTo>
                    <a:pt x="4229" y="1087"/>
                  </a:lnTo>
                  <a:lnTo>
                    <a:pt x="4175" y="1087"/>
                  </a:lnTo>
                  <a:lnTo>
                    <a:pt x="4118" y="1083"/>
                  </a:lnTo>
                  <a:lnTo>
                    <a:pt x="4061" y="1080"/>
                  </a:lnTo>
                  <a:lnTo>
                    <a:pt x="4003" y="1074"/>
                  </a:lnTo>
                  <a:lnTo>
                    <a:pt x="3943" y="1064"/>
                  </a:lnTo>
                  <a:lnTo>
                    <a:pt x="3882" y="1053"/>
                  </a:lnTo>
                  <a:lnTo>
                    <a:pt x="3819" y="1038"/>
                  </a:lnTo>
                  <a:lnTo>
                    <a:pt x="3756" y="1022"/>
                  </a:lnTo>
                  <a:lnTo>
                    <a:pt x="3690" y="1003"/>
                  </a:lnTo>
                  <a:lnTo>
                    <a:pt x="3624" y="980"/>
                  </a:lnTo>
                  <a:lnTo>
                    <a:pt x="3556" y="954"/>
                  </a:lnTo>
                  <a:lnTo>
                    <a:pt x="3488" y="925"/>
                  </a:lnTo>
                  <a:lnTo>
                    <a:pt x="3417" y="894"/>
                  </a:lnTo>
                  <a:lnTo>
                    <a:pt x="3345" y="859"/>
                  </a:lnTo>
                  <a:lnTo>
                    <a:pt x="3271" y="820"/>
                  </a:lnTo>
                  <a:lnTo>
                    <a:pt x="3196" y="780"/>
                  </a:lnTo>
                  <a:lnTo>
                    <a:pt x="3196" y="780"/>
                  </a:lnTo>
                  <a:lnTo>
                    <a:pt x="3049" y="696"/>
                  </a:lnTo>
                  <a:lnTo>
                    <a:pt x="2904" y="617"/>
                  </a:lnTo>
                  <a:lnTo>
                    <a:pt x="2766" y="542"/>
                  </a:lnTo>
                  <a:lnTo>
                    <a:pt x="2632" y="475"/>
                  </a:lnTo>
                  <a:lnTo>
                    <a:pt x="2502" y="412"/>
                  </a:lnTo>
                  <a:lnTo>
                    <a:pt x="2377" y="354"/>
                  </a:lnTo>
                  <a:lnTo>
                    <a:pt x="2255" y="299"/>
                  </a:lnTo>
                  <a:lnTo>
                    <a:pt x="2137" y="250"/>
                  </a:lnTo>
                  <a:lnTo>
                    <a:pt x="2021" y="207"/>
                  </a:lnTo>
                  <a:lnTo>
                    <a:pt x="1912" y="166"/>
                  </a:lnTo>
                  <a:lnTo>
                    <a:pt x="1803" y="131"/>
                  </a:lnTo>
                  <a:lnTo>
                    <a:pt x="1699" y="100"/>
                  </a:lnTo>
                  <a:lnTo>
                    <a:pt x="1598" y="74"/>
                  </a:lnTo>
                  <a:lnTo>
                    <a:pt x="1499" y="52"/>
                  </a:lnTo>
                  <a:lnTo>
                    <a:pt x="1402" y="34"/>
                  </a:lnTo>
                  <a:lnTo>
                    <a:pt x="1309" y="19"/>
                  </a:lnTo>
                  <a:lnTo>
                    <a:pt x="1218" y="8"/>
                  </a:lnTo>
                  <a:lnTo>
                    <a:pt x="1129" y="2"/>
                  </a:lnTo>
                  <a:lnTo>
                    <a:pt x="1041" y="0"/>
                  </a:lnTo>
                  <a:lnTo>
                    <a:pt x="955" y="0"/>
                  </a:lnTo>
                  <a:lnTo>
                    <a:pt x="872" y="5"/>
                  </a:lnTo>
                  <a:lnTo>
                    <a:pt x="789" y="13"/>
                  </a:lnTo>
                  <a:lnTo>
                    <a:pt x="707" y="24"/>
                  </a:lnTo>
                  <a:lnTo>
                    <a:pt x="626" y="39"/>
                  </a:lnTo>
                  <a:lnTo>
                    <a:pt x="547" y="56"/>
                  </a:lnTo>
                  <a:lnTo>
                    <a:pt x="468" y="77"/>
                  </a:lnTo>
                  <a:lnTo>
                    <a:pt x="390" y="102"/>
                  </a:lnTo>
                  <a:lnTo>
                    <a:pt x="312" y="129"/>
                  </a:lnTo>
                  <a:lnTo>
                    <a:pt x="235" y="160"/>
                  </a:lnTo>
                  <a:lnTo>
                    <a:pt x="157" y="192"/>
                  </a:lnTo>
                  <a:lnTo>
                    <a:pt x="78" y="228"/>
                  </a:lnTo>
                  <a:lnTo>
                    <a:pt x="0" y="26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26133" name="Freeform 85"/>
            <p:cNvSpPr>
              <a:spLocks/>
            </p:cNvSpPr>
            <p:nvPr/>
          </p:nvSpPr>
          <p:spPr bwMode="auto">
            <a:xfrm>
              <a:off x="806" y="1176"/>
              <a:ext cx="5459" cy="514"/>
            </a:xfrm>
            <a:custGeom>
              <a:avLst/>
              <a:gdLst/>
              <a:ahLst/>
              <a:cxnLst>
                <a:cxn ang="0">
                  <a:pos x="5459" y="159"/>
                </a:cxn>
                <a:cxn ang="0">
                  <a:pos x="5428" y="221"/>
                </a:cxn>
                <a:cxn ang="0">
                  <a:pos x="5390" y="290"/>
                </a:cxn>
                <a:cxn ang="0">
                  <a:pos x="5334" y="376"/>
                </a:cxn>
                <a:cxn ang="0">
                  <a:pos x="5262" y="474"/>
                </a:cxn>
                <a:cxn ang="0">
                  <a:pos x="5173" y="579"/>
                </a:cxn>
                <a:cxn ang="0">
                  <a:pos x="5094" y="658"/>
                </a:cxn>
                <a:cxn ang="0">
                  <a:pos x="5035" y="710"/>
                </a:cxn>
                <a:cxn ang="0">
                  <a:pos x="4973" y="762"/>
                </a:cxn>
                <a:cxn ang="0">
                  <a:pos x="4905" y="809"/>
                </a:cxn>
                <a:cxn ang="0">
                  <a:pos x="4833" y="854"/>
                </a:cxn>
                <a:cxn ang="0">
                  <a:pos x="4755" y="896"/>
                </a:cxn>
                <a:cxn ang="0">
                  <a:pos x="4673" y="933"/>
                </a:cxn>
                <a:cxn ang="0">
                  <a:pos x="4586" y="965"/>
                </a:cxn>
                <a:cxn ang="0">
                  <a:pos x="4494" y="991"/>
                </a:cxn>
                <a:cxn ang="0">
                  <a:pos x="4395" y="1010"/>
                </a:cxn>
                <a:cxn ang="0">
                  <a:pos x="4294" y="1023"/>
                </a:cxn>
                <a:cxn ang="0">
                  <a:pos x="4186" y="1028"/>
                </a:cxn>
                <a:cxn ang="0">
                  <a:pos x="4072" y="1025"/>
                </a:cxn>
                <a:cxn ang="0">
                  <a:pos x="3954" y="1010"/>
                </a:cxn>
                <a:cxn ang="0">
                  <a:pos x="3830" y="988"/>
                </a:cxn>
                <a:cxn ang="0">
                  <a:pos x="3701" y="954"/>
                </a:cxn>
                <a:cxn ang="0">
                  <a:pos x="3567" y="909"/>
                </a:cxn>
                <a:cxn ang="0">
                  <a:pos x="3425" y="851"/>
                </a:cxn>
                <a:cxn ang="0">
                  <a:pos x="3279" y="779"/>
                </a:cxn>
                <a:cxn ang="0">
                  <a:pos x="3204" y="739"/>
                </a:cxn>
                <a:cxn ang="0">
                  <a:pos x="2910" y="582"/>
                </a:cxn>
                <a:cxn ang="0">
                  <a:pos x="2635" y="445"/>
                </a:cxn>
                <a:cxn ang="0">
                  <a:pos x="2377" y="327"/>
                </a:cxn>
                <a:cxn ang="0">
                  <a:pos x="2135" y="230"/>
                </a:cxn>
                <a:cxn ang="0">
                  <a:pos x="1909" y="150"/>
                </a:cxn>
                <a:cxn ang="0">
                  <a:pos x="1696" y="88"/>
                </a:cxn>
                <a:cxn ang="0">
                  <a:pos x="1495" y="43"/>
                </a:cxn>
                <a:cxn ang="0">
                  <a:pos x="1305" y="14"/>
                </a:cxn>
                <a:cxn ang="0">
                  <a:pos x="1124" y="1"/>
                </a:cxn>
                <a:cxn ang="0">
                  <a:pos x="951" y="3"/>
                </a:cxn>
                <a:cxn ang="0">
                  <a:pos x="784" y="19"/>
                </a:cxn>
                <a:cxn ang="0">
                  <a:pos x="623" y="48"/>
                </a:cxn>
                <a:cxn ang="0">
                  <a:pos x="465" y="92"/>
                </a:cxn>
                <a:cxn ang="0">
                  <a:pos x="309" y="145"/>
                </a:cxn>
                <a:cxn ang="0">
                  <a:pos x="155" y="211"/>
                </a:cxn>
                <a:cxn ang="0">
                  <a:pos x="0" y="289"/>
                </a:cxn>
              </a:cxnLst>
              <a:rect l="0" t="0" r="r" b="b"/>
              <a:pathLst>
                <a:path w="5459" h="1028">
                  <a:moveTo>
                    <a:pt x="5459" y="159"/>
                  </a:moveTo>
                  <a:lnTo>
                    <a:pt x="5459" y="159"/>
                  </a:lnTo>
                  <a:lnTo>
                    <a:pt x="5451" y="176"/>
                  </a:lnTo>
                  <a:lnTo>
                    <a:pt x="5428" y="221"/>
                  </a:lnTo>
                  <a:lnTo>
                    <a:pt x="5410" y="253"/>
                  </a:lnTo>
                  <a:lnTo>
                    <a:pt x="5390" y="290"/>
                  </a:lnTo>
                  <a:lnTo>
                    <a:pt x="5365" y="331"/>
                  </a:lnTo>
                  <a:lnTo>
                    <a:pt x="5334" y="376"/>
                  </a:lnTo>
                  <a:lnTo>
                    <a:pt x="5301" y="424"/>
                  </a:lnTo>
                  <a:lnTo>
                    <a:pt x="5262" y="474"/>
                  </a:lnTo>
                  <a:lnTo>
                    <a:pt x="5220" y="526"/>
                  </a:lnTo>
                  <a:lnTo>
                    <a:pt x="5173" y="579"/>
                  </a:lnTo>
                  <a:lnTo>
                    <a:pt x="5122" y="633"/>
                  </a:lnTo>
                  <a:lnTo>
                    <a:pt x="5094" y="658"/>
                  </a:lnTo>
                  <a:lnTo>
                    <a:pt x="5066" y="684"/>
                  </a:lnTo>
                  <a:lnTo>
                    <a:pt x="5035" y="710"/>
                  </a:lnTo>
                  <a:lnTo>
                    <a:pt x="5005" y="736"/>
                  </a:lnTo>
                  <a:lnTo>
                    <a:pt x="4973" y="762"/>
                  </a:lnTo>
                  <a:lnTo>
                    <a:pt x="4940" y="786"/>
                  </a:lnTo>
                  <a:lnTo>
                    <a:pt x="4905" y="809"/>
                  </a:lnTo>
                  <a:lnTo>
                    <a:pt x="4869" y="833"/>
                  </a:lnTo>
                  <a:lnTo>
                    <a:pt x="4833" y="854"/>
                  </a:lnTo>
                  <a:lnTo>
                    <a:pt x="4794" y="876"/>
                  </a:lnTo>
                  <a:lnTo>
                    <a:pt x="4755" y="896"/>
                  </a:lnTo>
                  <a:lnTo>
                    <a:pt x="4715" y="915"/>
                  </a:lnTo>
                  <a:lnTo>
                    <a:pt x="4673" y="933"/>
                  </a:lnTo>
                  <a:lnTo>
                    <a:pt x="4630" y="951"/>
                  </a:lnTo>
                  <a:lnTo>
                    <a:pt x="4586" y="965"/>
                  </a:lnTo>
                  <a:lnTo>
                    <a:pt x="4540" y="980"/>
                  </a:lnTo>
                  <a:lnTo>
                    <a:pt x="4494" y="991"/>
                  </a:lnTo>
                  <a:lnTo>
                    <a:pt x="4445" y="1002"/>
                  </a:lnTo>
                  <a:lnTo>
                    <a:pt x="4395" y="1010"/>
                  </a:lnTo>
                  <a:lnTo>
                    <a:pt x="4345" y="1018"/>
                  </a:lnTo>
                  <a:lnTo>
                    <a:pt x="4294" y="1023"/>
                  </a:lnTo>
                  <a:lnTo>
                    <a:pt x="4240" y="1027"/>
                  </a:lnTo>
                  <a:lnTo>
                    <a:pt x="4186" y="1028"/>
                  </a:lnTo>
                  <a:lnTo>
                    <a:pt x="4130" y="1028"/>
                  </a:lnTo>
                  <a:lnTo>
                    <a:pt x="4072" y="1025"/>
                  </a:lnTo>
                  <a:lnTo>
                    <a:pt x="4014" y="1018"/>
                  </a:lnTo>
                  <a:lnTo>
                    <a:pt x="3954" y="1010"/>
                  </a:lnTo>
                  <a:lnTo>
                    <a:pt x="3893" y="1001"/>
                  </a:lnTo>
                  <a:lnTo>
                    <a:pt x="3830" y="988"/>
                  </a:lnTo>
                  <a:lnTo>
                    <a:pt x="3766" y="972"/>
                  </a:lnTo>
                  <a:lnTo>
                    <a:pt x="3701" y="954"/>
                  </a:lnTo>
                  <a:lnTo>
                    <a:pt x="3635" y="933"/>
                  </a:lnTo>
                  <a:lnTo>
                    <a:pt x="3567" y="909"/>
                  </a:lnTo>
                  <a:lnTo>
                    <a:pt x="3496" y="881"/>
                  </a:lnTo>
                  <a:lnTo>
                    <a:pt x="3425" y="851"/>
                  </a:lnTo>
                  <a:lnTo>
                    <a:pt x="3353" y="817"/>
                  </a:lnTo>
                  <a:lnTo>
                    <a:pt x="3279" y="779"/>
                  </a:lnTo>
                  <a:lnTo>
                    <a:pt x="3204" y="739"/>
                  </a:lnTo>
                  <a:lnTo>
                    <a:pt x="3204" y="739"/>
                  </a:lnTo>
                  <a:lnTo>
                    <a:pt x="3054" y="658"/>
                  </a:lnTo>
                  <a:lnTo>
                    <a:pt x="2910" y="582"/>
                  </a:lnTo>
                  <a:lnTo>
                    <a:pt x="2770" y="511"/>
                  </a:lnTo>
                  <a:lnTo>
                    <a:pt x="2635" y="445"/>
                  </a:lnTo>
                  <a:lnTo>
                    <a:pt x="2503" y="384"/>
                  </a:lnTo>
                  <a:lnTo>
                    <a:pt x="2377" y="327"/>
                  </a:lnTo>
                  <a:lnTo>
                    <a:pt x="2254" y="277"/>
                  </a:lnTo>
                  <a:lnTo>
                    <a:pt x="2135" y="230"/>
                  </a:lnTo>
                  <a:lnTo>
                    <a:pt x="2021" y="189"/>
                  </a:lnTo>
                  <a:lnTo>
                    <a:pt x="1909" y="150"/>
                  </a:lnTo>
                  <a:lnTo>
                    <a:pt x="1800" y="117"/>
                  </a:lnTo>
                  <a:lnTo>
                    <a:pt x="1696" y="88"/>
                  </a:lnTo>
                  <a:lnTo>
                    <a:pt x="1595" y="64"/>
                  </a:lnTo>
                  <a:lnTo>
                    <a:pt x="1495" y="43"/>
                  </a:lnTo>
                  <a:lnTo>
                    <a:pt x="1399" y="27"/>
                  </a:lnTo>
                  <a:lnTo>
                    <a:pt x="1305" y="14"/>
                  </a:lnTo>
                  <a:lnTo>
                    <a:pt x="1213" y="6"/>
                  </a:lnTo>
                  <a:lnTo>
                    <a:pt x="1124" y="1"/>
                  </a:lnTo>
                  <a:lnTo>
                    <a:pt x="1037" y="0"/>
                  </a:lnTo>
                  <a:lnTo>
                    <a:pt x="951" y="3"/>
                  </a:lnTo>
                  <a:lnTo>
                    <a:pt x="867" y="9"/>
                  </a:lnTo>
                  <a:lnTo>
                    <a:pt x="784" y="19"/>
                  </a:lnTo>
                  <a:lnTo>
                    <a:pt x="704" y="32"/>
                  </a:lnTo>
                  <a:lnTo>
                    <a:pt x="623" y="48"/>
                  </a:lnTo>
                  <a:lnTo>
                    <a:pt x="544" y="67"/>
                  </a:lnTo>
                  <a:lnTo>
                    <a:pt x="465" y="92"/>
                  </a:lnTo>
                  <a:lnTo>
                    <a:pt x="387" y="117"/>
                  </a:lnTo>
                  <a:lnTo>
                    <a:pt x="309" y="145"/>
                  </a:lnTo>
                  <a:lnTo>
                    <a:pt x="232" y="177"/>
                  </a:lnTo>
                  <a:lnTo>
                    <a:pt x="155" y="211"/>
                  </a:lnTo>
                  <a:lnTo>
                    <a:pt x="77" y="248"/>
                  </a:lnTo>
                  <a:lnTo>
                    <a:pt x="0" y="289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26134" name="Freeform 86"/>
            <p:cNvSpPr>
              <a:spLocks/>
            </p:cNvSpPr>
            <p:nvPr/>
          </p:nvSpPr>
          <p:spPr bwMode="auto">
            <a:xfrm>
              <a:off x="835" y="1192"/>
              <a:ext cx="5455" cy="485"/>
            </a:xfrm>
            <a:custGeom>
              <a:avLst/>
              <a:gdLst/>
              <a:ahLst/>
              <a:cxnLst>
                <a:cxn ang="0">
                  <a:pos x="5455" y="71"/>
                </a:cxn>
                <a:cxn ang="0">
                  <a:pos x="5426" y="132"/>
                </a:cxn>
                <a:cxn ang="0">
                  <a:pos x="5388" y="203"/>
                </a:cxn>
                <a:cxn ang="0">
                  <a:pos x="5334" y="291"/>
                </a:cxn>
                <a:cxn ang="0">
                  <a:pos x="5263" y="391"/>
                </a:cxn>
                <a:cxn ang="0">
                  <a:pos x="5176" y="499"/>
                </a:cxn>
                <a:cxn ang="0">
                  <a:pos x="5098" y="580"/>
                </a:cxn>
                <a:cxn ang="0">
                  <a:pos x="5041" y="633"/>
                </a:cxn>
                <a:cxn ang="0">
                  <a:pos x="4979" y="685"/>
                </a:cxn>
                <a:cxn ang="0">
                  <a:pos x="4912" y="735"/>
                </a:cxn>
                <a:cxn ang="0">
                  <a:pos x="4840" y="781"/>
                </a:cxn>
                <a:cxn ang="0">
                  <a:pos x="4763" y="825"/>
                </a:cxn>
                <a:cxn ang="0">
                  <a:pos x="4682" y="864"/>
                </a:cxn>
                <a:cxn ang="0">
                  <a:pos x="4594" y="898"/>
                </a:cxn>
                <a:cxn ang="0">
                  <a:pos x="4502" y="927"/>
                </a:cxn>
                <a:cxn ang="0">
                  <a:pos x="4405" y="948"/>
                </a:cxn>
                <a:cxn ang="0">
                  <a:pos x="4304" y="962"/>
                </a:cxn>
                <a:cxn ang="0">
                  <a:pos x="4196" y="969"/>
                </a:cxn>
                <a:cxn ang="0">
                  <a:pos x="4083" y="967"/>
                </a:cxn>
                <a:cxn ang="0">
                  <a:pos x="3964" y="957"/>
                </a:cxn>
                <a:cxn ang="0">
                  <a:pos x="3840" y="936"/>
                </a:cxn>
                <a:cxn ang="0">
                  <a:pos x="3710" y="904"/>
                </a:cxn>
                <a:cxn ang="0">
                  <a:pos x="3574" y="861"/>
                </a:cxn>
                <a:cxn ang="0">
                  <a:pos x="3432" y="806"/>
                </a:cxn>
                <a:cxn ang="0">
                  <a:pos x="3285" y="738"/>
                </a:cxn>
                <a:cxn ang="0">
                  <a:pos x="3210" y="699"/>
                </a:cxn>
                <a:cxn ang="0">
                  <a:pos x="2913" y="547"/>
                </a:cxn>
                <a:cxn ang="0">
                  <a:pos x="2636" y="415"/>
                </a:cxn>
                <a:cxn ang="0">
                  <a:pos x="2377" y="302"/>
                </a:cxn>
                <a:cxn ang="0">
                  <a:pos x="2134" y="208"/>
                </a:cxn>
                <a:cxn ang="0">
                  <a:pos x="1906" y="132"/>
                </a:cxn>
                <a:cxn ang="0">
                  <a:pos x="1692" y="76"/>
                </a:cxn>
                <a:cxn ang="0">
                  <a:pos x="1491" y="34"/>
                </a:cxn>
                <a:cxn ang="0">
                  <a:pos x="1301" y="8"/>
                </a:cxn>
                <a:cxn ang="0">
                  <a:pos x="1119" y="0"/>
                </a:cxn>
                <a:cxn ang="0">
                  <a:pos x="945" y="5"/>
                </a:cxn>
                <a:cxn ang="0">
                  <a:pos x="780" y="24"/>
                </a:cxn>
                <a:cxn ang="0">
                  <a:pos x="619" y="56"/>
                </a:cxn>
                <a:cxn ang="0">
                  <a:pos x="461" y="103"/>
                </a:cxn>
                <a:cxn ang="0">
                  <a:pos x="307" y="161"/>
                </a:cxn>
                <a:cxn ang="0">
                  <a:pos x="153" y="231"/>
                </a:cxn>
                <a:cxn ang="0">
                  <a:pos x="0" y="312"/>
                </a:cxn>
              </a:cxnLst>
              <a:rect l="0" t="0" r="r" b="b"/>
              <a:pathLst>
                <a:path w="5455" h="970">
                  <a:moveTo>
                    <a:pt x="5455" y="71"/>
                  </a:moveTo>
                  <a:lnTo>
                    <a:pt x="5455" y="71"/>
                  </a:lnTo>
                  <a:lnTo>
                    <a:pt x="5448" y="87"/>
                  </a:lnTo>
                  <a:lnTo>
                    <a:pt x="5426" y="132"/>
                  </a:lnTo>
                  <a:lnTo>
                    <a:pt x="5409" y="165"/>
                  </a:lnTo>
                  <a:lnTo>
                    <a:pt x="5388" y="203"/>
                  </a:lnTo>
                  <a:lnTo>
                    <a:pt x="5363" y="245"/>
                  </a:lnTo>
                  <a:lnTo>
                    <a:pt x="5334" y="291"/>
                  </a:lnTo>
                  <a:lnTo>
                    <a:pt x="5301" y="339"/>
                  </a:lnTo>
                  <a:lnTo>
                    <a:pt x="5263" y="391"/>
                  </a:lnTo>
                  <a:lnTo>
                    <a:pt x="5222" y="444"/>
                  </a:lnTo>
                  <a:lnTo>
                    <a:pt x="5176" y="499"/>
                  </a:lnTo>
                  <a:lnTo>
                    <a:pt x="5126" y="552"/>
                  </a:lnTo>
                  <a:lnTo>
                    <a:pt x="5098" y="580"/>
                  </a:lnTo>
                  <a:lnTo>
                    <a:pt x="5070" y="607"/>
                  </a:lnTo>
                  <a:lnTo>
                    <a:pt x="5041" y="633"/>
                  </a:lnTo>
                  <a:lnTo>
                    <a:pt x="5011" y="659"/>
                  </a:lnTo>
                  <a:lnTo>
                    <a:pt x="4979" y="685"/>
                  </a:lnTo>
                  <a:lnTo>
                    <a:pt x="4945" y="710"/>
                  </a:lnTo>
                  <a:lnTo>
                    <a:pt x="4912" y="735"/>
                  </a:lnTo>
                  <a:lnTo>
                    <a:pt x="4876" y="759"/>
                  </a:lnTo>
                  <a:lnTo>
                    <a:pt x="4840" y="781"/>
                  </a:lnTo>
                  <a:lnTo>
                    <a:pt x="4802" y="804"/>
                  </a:lnTo>
                  <a:lnTo>
                    <a:pt x="4763" y="825"/>
                  </a:lnTo>
                  <a:lnTo>
                    <a:pt x="4723" y="844"/>
                  </a:lnTo>
                  <a:lnTo>
                    <a:pt x="4682" y="864"/>
                  </a:lnTo>
                  <a:lnTo>
                    <a:pt x="4639" y="882"/>
                  </a:lnTo>
                  <a:lnTo>
                    <a:pt x="4594" y="898"/>
                  </a:lnTo>
                  <a:lnTo>
                    <a:pt x="4550" y="912"/>
                  </a:lnTo>
                  <a:lnTo>
                    <a:pt x="4502" y="927"/>
                  </a:lnTo>
                  <a:lnTo>
                    <a:pt x="4455" y="938"/>
                  </a:lnTo>
                  <a:lnTo>
                    <a:pt x="4405" y="948"/>
                  </a:lnTo>
                  <a:lnTo>
                    <a:pt x="4355" y="956"/>
                  </a:lnTo>
                  <a:lnTo>
                    <a:pt x="4304" y="962"/>
                  </a:lnTo>
                  <a:lnTo>
                    <a:pt x="4250" y="967"/>
                  </a:lnTo>
                  <a:lnTo>
                    <a:pt x="4196" y="969"/>
                  </a:lnTo>
                  <a:lnTo>
                    <a:pt x="4140" y="970"/>
                  </a:lnTo>
                  <a:lnTo>
                    <a:pt x="4083" y="967"/>
                  </a:lnTo>
                  <a:lnTo>
                    <a:pt x="4023" y="964"/>
                  </a:lnTo>
                  <a:lnTo>
                    <a:pt x="3964" y="957"/>
                  </a:lnTo>
                  <a:lnTo>
                    <a:pt x="3903" y="948"/>
                  </a:lnTo>
                  <a:lnTo>
                    <a:pt x="3840" y="936"/>
                  </a:lnTo>
                  <a:lnTo>
                    <a:pt x="3775" y="922"/>
                  </a:lnTo>
                  <a:lnTo>
                    <a:pt x="3710" y="904"/>
                  </a:lnTo>
                  <a:lnTo>
                    <a:pt x="3643" y="885"/>
                  </a:lnTo>
                  <a:lnTo>
                    <a:pt x="3574" y="861"/>
                  </a:lnTo>
                  <a:lnTo>
                    <a:pt x="3504" y="835"/>
                  </a:lnTo>
                  <a:lnTo>
                    <a:pt x="3432" y="806"/>
                  </a:lnTo>
                  <a:lnTo>
                    <a:pt x="3360" y="773"/>
                  </a:lnTo>
                  <a:lnTo>
                    <a:pt x="3285" y="738"/>
                  </a:lnTo>
                  <a:lnTo>
                    <a:pt x="3210" y="699"/>
                  </a:lnTo>
                  <a:lnTo>
                    <a:pt x="3210" y="699"/>
                  </a:lnTo>
                  <a:lnTo>
                    <a:pt x="3059" y="620"/>
                  </a:lnTo>
                  <a:lnTo>
                    <a:pt x="2913" y="547"/>
                  </a:lnTo>
                  <a:lnTo>
                    <a:pt x="2772" y="478"/>
                  </a:lnTo>
                  <a:lnTo>
                    <a:pt x="2636" y="415"/>
                  </a:lnTo>
                  <a:lnTo>
                    <a:pt x="2505" y="357"/>
                  </a:lnTo>
                  <a:lnTo>
                    <a:pt x="2377" y="302"/>
                  </a:lnTo>
                  <a:lnTo>
                    <a:pt x="2253" y="253"/>
                  </a:lnTo>
                  <a:lnTo>
                    <a:pt x="2134" y="208"/>
                  </a:lnTo>
                  <a:lnTo>
                    <a:pt x="2019" y="169"/>
                  </a:lnTo>
                  <a:lnTo>
                    <a:pt x="1906" y="132"/>
                  </a:lnTo>
                  <a:lnTo>
                    <a:pt x="1798" y="102"/>
                  </a:lnTo>
                  <a:lnTo>
                    <a:pt x="1692" y="76"/>
                  </a:lnTo>
                  <a:lnTo>
                    <a:pt x="1590" y="52"/>
                  </a:lnTo>
                  <a:lnTo>
                    <a:pt x="1491" y="34"/>
                  </a:lnTo>
                  <a:lnTo>
                    <a:pt x="1394" y="19"/>
                  </a:lnTo>
                  <a:lnTo>
                    <a:pt x="1301" y="8"/>
                  </a:lnTo>
                  <a:lnTo>
                    <a:pt x="1209" y="2"/>
                  </a:lnTo>
                  <a:lnTo>
                    <a:pt x="1119" y="0"/>
                  </a:lnTo>
                  <a:lnTo>
                    <a:pt x="1031" y="0"/>
                  </a:lnTo>
                  <a:lnTo>
                    <a:pt x="945" y="5"/>
                  </a:lnTo>
                  <a:lnTo>
                    <a:pt x="862" y="13"/>
                  </a:lnTo>
                  <a:lnTo>
                    <a:pt x="780" y="24"/>
                  </a:lnTo>
                  <a:lnTo>
                    <a:pt x="698" y="39"/>
                  </a:lnTo>
                  <a:lnTo>
                    <a:pt x="619" y="56"/>
                  </a:lnTo>
                  <a:lnTo>
                    <a:pt x="540" y="79"/>
                  </a:lnTo>
                  <a:lnTo>
                    <a:pt x="461" y="103"/>
                  </a:lnTo>
                  <a:lnTo>
                    <a:pt x="384" y="131"/>
                  </a:lnTo>
                  <a:lnTo>
                    <a:pt x="307" y="161"/>
                  </a:lnTo>
                  <a:lnTo>
                    <a:pt x="230" y="194"/>
                  </a:lnTo>
                  <a:lnTo>
                    <a:pt x="153" y="231"/>
                  </a:lnTo>
                  <a:lnTo>
                    <a:pt x="76" y="270"/>
                  </a:lnTo>
                  <a:lnTo>
                    <a:pt x="0" y="31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26135" name="Freeform 87"/>
            <p:cNvSpPr>
              <a:spLocks/>
            </p:cNvSpPr>
            <p:nvPr/>
          </p:nvSpPr>
          <p:spPr bwMode="auto">
            <a:xfrm>
              <a:off x="864" y="1198"/>
              <a:ext cx="5451" cy="465"/>
            </a:xfrm>
            <a:custGeom>
              <a:avLst/>
              <a:gdLst/>
              <a:ahLst/>
              <a:cxnLst>
                <a:cxn ang="0">
                  <a:pos x="5451" y="0"/>
                </a:cxn>
                <a:cxn ang="0">
                  <a:pos x="5423" y="63"/>
                </a:cxn>
                <a:cxn ang="0">
                  <a:pos x="5386" y="134"/>
                </a:cxn>
                <a:cxn ang="0">
                  <a:pos x="5334" y="224"/>
                </a:cxn>
                <a:cxn ang="0">
                  <a:pos x="5265" y="326"/>
                </a:cxn>
                <a:cxn ang="0">
                  <a:pos x="5179" y="436"/>
                </a:cxn>
                <a:cxn ang="0">
                  <a:pos x="5102" y="518"/>
                </a:cxn>
                <a:cxn ang="0">
                  <a:pos x="5046" y="573"/>
                </a:cxn>
                <a:cxn ang="0">
                  <a:pos x="4983" y="628"/>
                </a:cxn>
                <a:cxn ang="0">
                  <a:pos x="4918" y="678"/>
                </a:cxn>
                <a:cxn ang="0">
                  <a:pos x="4847" y="726"/>
                </a:cxn>
                <a:cxn ang="0">
                  <a:pos x="4771" y="772"/>
                </a:cxn>
                <a:cxn ang="0">
                  <a:pos x="4689" y="814"/>
                </a:cxn>
                <a:cxn ang="0">
                  <a:pos x="4603" y="849"/>
                </a:cxn>
                <a:cxn ang="0">
                  <a:pos x="4512" y="880"/>
                </a:cxn>
                <a:cxn ang="0">
                  <a:pos x="4415" y="902"/>
                </a:cxn>
                <a:cxn ang="0">
                  <a:pos x="4312" y="920"/>
                </a:cxn>
                <a:cxn ang="0">
                  <a:pos x="4206" y="928"/>
                </a:cxn>
                <a:cxn ang="0">
                  <a:pos x="4092" y="930"/>
                </a:cxn>
                <a:cxn ang="0">
                  <a:pos x="3974" y="920"/>
                </a:cxn>
                <a:cxn ang="0">
                  <a:pos x="3849" y="902"/>
                </a:cxn>
                <a:cxn ang="0">
                  <a:pos x="3718" y="873"/>
                </a:cxn>
                <a:cxn ang="0">
                  <a:pos x="3582" y="833"/>
                </a:cxn>
                <a:cxn ang="0">
                  <a:pos x="3440" y="780"/>
                </a:cxn>
                <a:cxn ang="0">
                  <a:pos x="3292" y="715"/>
                </a:cxn>
                <a:cxn ang="0">
                  <a:pos x="3216" y="678"/>
                </a:cxn>
                <a:cxn ang="0">
                  <a:pos x="2917" y="531"/>
                </a:cxn>
                <a:cxn ang="0">
                  <a:pos x="2638" y="403"/>
                </a:cxn>
                <a:cxn ang="0">
                  <a:pos x="2377" y="295"/>
                </a:cxn>
                <a:cxn ang="0">
                  <a:pos x="2133" y="206"/>
                </a:cxn>
                <a:cxn ang="0">
                  <a:pos x="1903" y="135"/>
                </a:cxn>
                <a:cxn ang="0">
                  <a:pos x="1688" y="81"/>
                </a:cxn>
                <a:cxn ang="0">
                  <a:pos x="1487" y="43"/>
                </a:cxn>
                <a:cxn ang="0">
                  <a:pos x="1295" y="22"/>
                </a:cxn>
                <a:cxn ang="0">
                  <a:pos x="1115" y="16"/>
                </a:cxn>
                <a:cxn ang="0">
                  <a:pos x="941" y="26"/>
                </a:cxn>
                <a:cxn ang="0">
                  <a:pos x="775" y="48"/>
                </a:cxn>
                <a:cxn ang="0">
                  <a:pos x="615" y="85"/>
                </a:cxn>
                <a:cxn ang="0">
                  <a:pos x="458" y="134"/>
                </a:cxn>
                <a:cxn ang="0">
                  <a:pos x="304" y="195"/>
                </a:cxn>
                <a:cxn ang="0">
                  <a:pos x="153" y="268"/>
                </a:cxn>
                <a:cxn ang="0">
                  <a:pos x="0" y="352"/>
                </a:cxn>
              </a:cxnLst>
              <a:rect l="0" t="0" r="r" b="b"/>
              <a:pathLst>
                <a:path w="5451" h="930">
                  <a:moveTo>
                    <a:pt x="5451" y="0"/>
                  </a:moveTo>
                  <a:lnTo>
                    <a:pt x="5451" y="0"/>
                  </a:lnTo>
                  <a:lnTo>
                    <a:pt x="5444" y="18"/>
                  </a:lnTo>
                  <a:lnTo>
                    <a:pt x="5423" y="63"/>
                  </a:lnTo>
                  <a:lnTo>
                    <a:pt x="5406" y="97"/>
                  </a:lnTo>
                  <a:lnTo>
                    <a:pt x="5386" y="134"/>
                  </a:lnTo>
                  <a:lnTo>
                    <a:pt x="5362" y="177"/>
                  </a:lnTo>
                  <a:lnTo>
                    <a:pt x="5334" y="224"/>
                  </a:lnTo>
                  <a:lnTo>
                    <a:pt x="5301" y="274"/>
                  </a:lnTo>
                  <a:lnTo>
                    <a:pt x="5265" y="326"/>
                  </a:lnTo>
                  <a:lnTo>
                    <a:pt x="5223" y="381"/>
                  </a:lnTo>
                  <a:lnTo>
                    <a:pt x="5179" y="436"/>
                  </a:lnTo>
                  <a:lnTo>
                    <a:pt x="5129" y="491"/>
                  </a:lnTo>
                  <a:lnTo>
                    <a:pt x="5102" y="518"/>
                  </a:lnTo>
                  <a:lnTo>
                    <a:pt x="5075" y="546"/>
                  </a:lnTo>
                  <a:lnTo>
                    <a:pt x="5046" y="573"/>
                  </a:lnTo>
                  <a:lnTo>
                    <a:pt x="5015" y="600"/>
                  </a:lnTo>
                  <a:lnTo>
                    <a:pt x="4983" y="628"/>
                  </a:lnTo>
                  <a:lnTo>
                    <a:pt x="4951" y="654"/>
                  </a:lnTo>
                  <a:lnTo>
                    <a:pt x="4918" y="678"/>
                  </a:lnTo>
                  <a:lnTo>
                    <a:pt x="4883" y="704"/>
                  </a:lnTo>
                  <a:lnTo>
                    <a:pt x="4847" y="726"/>
                  </a:lnTo>
                  <a:lnTo>
                    <a:pt x="4809" y="751"/>
                  </a:lnTo>
                  <a:lnTo>
                    <a:pt x="4771" y="772"/>
                  </a:lnTo>
                  <a:lnTo>
                    <a:pt x="4730" y="793"/>
                  </a:lnTo>
                  <a:lnTo>
                    <a:pt x="4689" y="814"/>
                  </a:lnTo>
                  <a:lnTo>
                    <a:pt x="4647" y="831"/>
                  </a:lnTo>
                  <a:lnTo>
                    <a:pt x="4603" y="849"/>
                  </a:lnTo>
                  <a:lnTo>
                    <a:pt x="4558" y="865"/>
                  </a:lnTo>
                  <a:lnTo>
                    <a:pt x="4512" y="880"/>
                  </a:lnTo>
                  <a:lnTo>
                    <a:pt x="4464" y="891"/>
                  </a:lnTo>
                  <a:lnTo>
                    <a:pt x="4415" y="902"/>
                  </a:lnTo>
                  <a:lnTo>
                    <a:pt x="4365" y="912"/>
                  </a:lnTo>
                  <a:lnTo>
                    <a:pt x="4312" y="920"/>
                  </a:lnTo>
                  <a:lnTo>
                    <a:pt x="4260" y="925"/>
                  </a:lnTo>
                  <a:lnTo>
                    <a:pt x="4206" y="928"/>
                  </a:lnTo>
                  <a:lnTo>
                    <a:pt x="4150" y="930"/>
                  </a:lnTo>
                  <a:lnTo>
                    <a:pt x="4092" y="930"/>
                  </a:lnTo>
                  <a:lnTo>
                    <a:pt x="4033" y="927"/>
                  </a:lnTo>
                  <a:lnTo>
                    <a:pt x="3974" y="920"/>
                  </a:lnTo>
                  <a:lnTo>
                    <a:pt x="3911" y="912"/>
                  </a:lnTo>
                  <a:lnTo>
                    <a:pt x="3849" y="902"/>
                  </a:lnTo>
                  <a:lnTo>
                    <a:pt x="3785" y="889"/>
                  </a:lnTo>
                  <a:lnTo>
                    <a:pt x="3718" y="873"/>
                  </a:lnTo>
                  <a:lnTo>
                    <a:pt x="3652" y="854"/>
                  </a:lnTo>
                  <a:lnTo>
                    <a:pt x="3582" y="833"/>
                  </a:lnTo>
                  <a:lnTo>
                    <a:pt x="3511" y="809"/>
                  </a:lnTo>
                  <a:lnTo>
                    <a:pt x="3440" y="780"/>
                  </a:lnTo>
                  <a:lnTo>
                    <a:pt x="3367" y="749"/>
                  </a:lnTo>
                  <a:lnTo>
                    <a:pt x="3292" y="715"/>
                  </a:lnTo>
                  <a:lnTo>
                    <a:pt x="3216" y="678"/>
                  </a:lnTo>
                  <a:lnTo>
                    <a:pt x="3216" y="678"/>
                  </a:lnTo>
                  <a:lnTo>
                    <a:pt x="3063" y="602"/>
                  </a:lnTo>
                  <a:lnTo>
                    <a:pt x="2917" y="531"/>
                  </a:lnTo>
                  <a:lnTo>
                    <a:pt x="2774" y="465"/>
                  </a:lnTo>
                  <a:lnTo>
                    <a:pt x="2638" y="403"/>
                  </a:lnTo>
                  <a:lnTo>
                    <a:pt x="2505" y="347"/>
                  </a:lnTo>
                  <a:lnTo>
                    <a:pt x="2377" y="295"/>
                  </a:lnTo>
                  <a:lnTo>
                    <a:pt x="2252" y="248"/>
                  </a:lnTo>
                  <a:lnTo>
                    <a:pt x="2133" y="206"/>
                  </a:lnTo>
                  <a:lnTo>
                    <a:pt x="2016" y="168"/>
                  </a:lnTo>
                  <a:lnTo>
                    <a:pt x="1903" y="135"/>
                  </a:lnTo>
                  <a:lnTo>
                    <a:pt x="1795" y="106"/>
                  </a:lnTo>
                  <a:lnTo>
                    <a:pt x="1688" y="81"/>
                  </a:lnTo>
                  <a:lnTo>
                    <a:pt x="1587" y="60"/>
                  </a:lnTo>
                  <a:lnTo>
                    <a:pt x="1487" y="43"/>
                  </a:lnTo>
                  <a:lnTo>
                    <a:pt x="1390" y="30"/>
                  </a:lnTo>
                  <a:lnTo>
                    <a:pt x="1295" y="22"/>
                  </a:lnTo>
                  <a:lnTo>
                    <a:pt x="1204" y="18"/>
                  </a:lnTo>
                  <a:lnTo>
                    <a:pt x="1115" y="16"/>
                  </a:lnTo>
                  <a:lnTo>
                    <a:pt x="1027" y="19"/>
                  </a:lnTo>
                  <a:lnTo>
                    <a:pt x="941" y="26"/>
                  </a:lnTo>
                  <a:lnTo>
                    <a:pt x="858" y="35"/>
                  </a:lnTo>
                  <a:lnTo>
                    <a:pt x="775" y="48"/>
                  </a:lnTo>
                  <a:lnTo>
                    <a:pt x="694" y="64"/>
                  </a:lnTo>
                  <a:lnTo>
                    <a:pt x="615" y="85"/>
                  </a:lnTo>
                  <a:lnTo>
                    <a:pt x="536" y="108"/>
                  </a:lnTo>
                  <a:lnTo>
                    <a:pt x="458" y="134"/>
                  </a:lnTo>
                  <a:lnTo>
                    <a:pt x="382" y="163"/>
                  </a:lnTo>
                  <a:lnTo>
                    <a:pt x="304" y="195"/>
                  </a:lnTo>
                  <a:lnTo>
                    <a:pt x="228" y="231"/>
                  </a:lnTo>
                  <a:lnTo>
                    <a:pt x="153" y="268"/>
                  </a:lnTo>
                  <a:lnTo>
                    <a:pt x="76" y="310"/>
                  </a:lnTo>
                  <a:lnTo>
                    <a:pt x="0" y="35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26136" name="Freeform 88"/>
            <p:cNvSpPr>
              <a:spLocks/>
            </p:cNvSpPr>
            <p:nvPr/>
          </p:nvSpPr>
          <p:spPr bwMode="auto">
            <a:xfrm>
              <a:off x="893" y="1169"/>
              <a:ext cx="5447" cy="482"/>
            </a:xfrm>
            <a:custGeom>
              <a:avLst/>
              <a:gdLst/>
              <a:ahLst/>
              <a:cxnLst>
                <a:cxn ang="0">
                  <a:pos x="5447" y="0"/>
                </a:cxn>
                <a:cxn ang="0">
                  <a:pos x="5419" y="64"/>
                </a:cxn>
                <a:cxn ang="0">
                  <a:pos x="5383" y="137"/>
                </a:cxn>
                <a:cxn ang="0">
                  <a:pos x="5332" y="227"/>
                </a:cxn>
                <a:cxn ang="0">
                  <a:pos x="5265" y="332"/>
                </a:cxn>
                <a:cxn ang="0">
                  <a:pos x="5180" y="444"/>
                </a:cxn>
                <a:cxn ang="0">
                  <a:pos x="5105" y="529"/>
                </a:cxn>
                <a:cxn ang="0">
                  <a:pos x="5048" y="586"/>
                </a:cxn>
                <a:cxn ang="0">
                  <a:pos x="4989" y="641"/>
                </a:cxn>
                <a:cxn ang="0">
                  <a:pos x="4923" y="692"/>
                </a:cxn>
                <a:cxn ang="0">
                  <a:pos x="4853" y="744"/>
                </a:cxn>
                <a:cxn ang="0">
                  <a:pos x="4778" y="791"/>
                </a:cxn>
                <a:cxn ang="0">
                  <a:pos x="4697" y="833"/>
                </a:cxn>
                <a:cxn ang="0">
                  <a:pos x="4611" y="870"/>
                </a:cxn>
                <a:cxn ang="0">
                  <a:pos x="4521" y="902"/>
                </a:cxn>
                <a:cxn ang="0">
                  <a:pos x="4424" y="928"/>
                </a:cxn>
                <a:cxn ang="0">
                  <a:pos x="4322" y="947"/>
                </a:cxn>
                <a:cxn ang="0">
                  <a:pos x="4214" y="959"/>
                </a:cxn>
                <a:cxn ang="0">
                  <a:pos x="4102" y="962"/>
                </a:cxn>
                <a:cxn ang="0">
                  <a:pos x="3982" y="956"/>
                </a:cxn>
                <a:cxn ang="0">
                  <a:pos x="3857" y="939"/>
                </a:cxn>
                <a:cxn ang="0">
                  <a:pos x="3727" y="914"/>
                </a:cxn>
                <a:cxn ang="0">
                  <a:pos x="3591" y="875"/>
                </a:cxn>
                <a:cxn ang="0">
                  <a:pos x="3448" y="825"/>
                </a:cxn>
                <a:cxn ang="0">
                  <a:pos x="3298" y="763"/>
                </a:cxn>
                <a:cxn ang="0">
                  <a:pos x="3221" y="726"/>
                </a:cxn>
                <a:cxn ang="0">
                  <a:pos x="2920" y="586"/>
                </a:cxn>
                <a:cxn ang="0">
                  <a:pos x="2640" y="463"/>
                </a:cxn>
                <a:cxn ang="0">
                  <a:pos x="2376" y="360"/>
                </a:cxn>
                <a:cxn ang="0">
                  <a:pos x="2131" y="276"/>
                </a:cxn>
                <a:cxn ang="0">
                  <a:pos x="1901" y="208"/>
                </a:cxn>
                <a:cxn ang="0">
                  <a:pos x="1686" y="158"/>
                </a:cxn>
                <a:cxn ang="0">
                  <a:pos x="1483" y="124"/>
                </a:cxn>
                <a:cxn ang="0">
                  <a:pos x="1291" y="108"/>
                </a:cxn>
                <a:cxn ang="0">
                  <a:pos x="1111" y="105"/>
                </a:cxn>
                <a:cxn ang="0">
                  <a:pos x="937" y="118"/>
                </a:cxn>
                <a:cxn ang="0">
                  <a:pos x="772" y="143"/>
                </a:cxn>
                <a:cxn ang="0">
                  <a:pos x="612" y="184"/>
                </a:cxn>
                <a:cxn ang="0">
                  <a:pos x="457" y="237"/>
                </a:cxn>
                <a:cxn ang="0">
                  <a:pos x="303" y="302"/>
                </a:cxn>
                <a:cxn ang="0">
                  <a:pos x="151" y="378"/>
                </a:cxn>
                <a:cxn ang="0">
                  <a:pos x="0" y="465"/>
                </a:cxn>
              </a:cxnLst>
              <a:rect l="0" t="0" r="r" b="b"/>
              <a:pathLst>
                <a:path w="5447" h="962">
                  <a:moveTo>
                    <a:pt x="5447" y="0"/>
                  </a:moveTo>
                  <a:lnTo>
                    <a:pt x="5447" y="0"/>
                  </a:lnTo>
                  <a:lnTo>
                    <a:pt x="5440" y="17"/>
                  </a:lnTo>
                  <a:lnTo>
                    <a:pt x="5419" y="64"/>
                  </a:lnTo>
                  <a:lnTo>
                    <a:pt x="5402" y="98"/>
                  </a:lnTo>
                  <a:lnTo>
                    <a:pt x="5383" y="137"/>
                  </a:lnTo>
                  <a:lnTo>
                    <a:pt x="5359" y="181"/>
                  </a:lnTo>
                  <a:lnTo>
                    <a:pt x="5332" y="227"/>
                  </a:lnTo>
                  <a:lnTo>
                    <a:pt x="5300" y="279"/>
                  </a:lnTo>
                  <a:lnTo>
                    <a:pt x="5265" y="332"/>
                  </a:lnTo>
                  <a:lnTo>
                    <a:pt x="5225" y="387"/>
                  </a:lnTo>
                  <a:lnTo>
                    <a:pt x="5180" y="444"/>
                  </a:lnTo>
                  <a:lnTo>
                    <a:pt x="5130" y="500"/>
                  </a:lnTo>
                  <a:lnTo>
                    <a:pt x="5105" y="529"/>
                  </a:lnTo>
                  <a:lnTo>
                    <a:pt x="5078" y="557"/>
                  </a:lnTo>
                  <a:lnTo>
                    <a:pt x="5048" y="586"/>
                  </a:lnTo>
                  <a:lnTo>
                    <a:pt x="5019" y="613"/>
                  </a:lnTo>
                  <a:lnTo>
                    <a:pt x="4989" y="641"/>
                  </a:lnTo>
                  <a:lnTo>
                    <a:pt x="4957" y="667"/>
                  </a:lnTo>
                  <a:lnTo>
                    <a:pt x="4923" y="692"/>
                  </a:lnTo>
                  <a:lnTo>
                    <a:pt x="4889" y="718"/>
                  </a:lnTo>
                  <a:lnTo>
                    <a:pt x="4853" y="744"/>
                  </a:lnTo>
                  <a:lnTo>
                    <a:pt x="4815" y="767"/>
                  </a:lnTo>
                  <a:lnTo>
                    <a:pt x="4778" y="791"/>
                  </a:lnTo>
                  <a:lnTo>
                    <a:pt x="4737" y="812"/>
                  </a:lnTo>
                  <a:lnTo>
                    <a:pt x="4697" y="833"/>
                  </a:lnTo>
                  <a:lnTo>
                    <a:pt x="4654" y="852"/>
                  </a:lnTo>
                  <a:lnTo>
                    <a:pt x="4611" y="870"/>
                  </a:lnTo>
                  <a:lnTo>
                    <a:pt x="4567" y="888"/>
                  </a:lnTo>
                  <a:lnTo>
                    <a:pt x="4521" y="902"/>
                  </a:lnTo>
                  <a:lnTo>
                    <a:pt x="4472" y="917"/>
                  </a:lnTo>
                  <a:lnTo>
                    <a:pt x="4424" y="928"/>
                  </a:lnTo>
                  <a:lnTo>
                    <a:pt x="4374" y="939"/>
                  </a:lnTo>
                  <a:lnTo>
                    <a:pt x="4322" y="947"/>
                  </a:lnTo>
                  <a:lnTo>
                    <a:pt x="4270" y="954"/>
                  </a:lnTo>
                  <a:lnTo>
                    <a:pt x="4214" y="959"/>
                  </a:lnTo>
                  <a:lnTo>
                    <a:pt x="4158" y="962"/>
                  </a:lnTo>
                  <a:lnTo>
                    <a:pt x="4102" y="962"/>
                  </a:lnTo>
                  <a:lnTo>
                    <a:pt x="4043" y="960"/>
                  </a:lnTo>
                  <a:lnTo>
                    <a:pt x="3982" y="956"/>
                  </a:lnTo>
                  <a:lnTo>
                    <a:pt x="3921" y="949"/>
                  </a:lnTo>
                  <a:lnTo>
                    <a:pt x="3857" y="939"/>
                  </a:lnTo>
                  <a:lnTo>
                    <a:pt x="3793" y="928"/>
                  </a:lnTo>
                  <a:lnTo>
                    <a:pt x="3727" y="914"/>
                  </a:lnTo>
                  <a:lnTo>
                    <a:pt x="3659" y="896"/>
                  </a:lnTo>
                  <a:lnTo>
                    <a:pt x="3591" y="875"/>
                  </a:lnTo>
                  <a:lnTo>
                    <a:pt x="3520" y="852"/>
                  </a:lnTo>
                  <a:lnTo>
                    <a:pt x="3448" y="825"/>
                  </a:lnTo>
                  <a:lnTo>
                    <a:pt x="3373" y="796"/>
                  </a:lnTo>
                  <a:lnTo>
                    <a:pt x="3298" y="763"/>
                  </a:lnTo>
                  <a:lnTo>
                    <a:pt x="3221" y="726"/>
                  </a:lnTo>
                  <a:lnTo>
                    <a:pt x="3221" y="726"/>
                  </a:lnTo>
                  <a:lnTo>
                    <a:pt x="3067" y="654"/>
                  </a:lnTo>
                  <a:lnTo>
                    <a:pt x="2920" y="586"/>
                  </a:lnTo>
                  <a:lnTo>
                    <a:pt x="2777" y="521"/>
                  </a:lnTo>
                  <a:lnTo>
                    <a:pt x="2640" y="463"/>
                  </a:lnTo>
                  <a:lnTo>
                    <a:pt x="2505" y="410"/>
                  </a:lnTo>
                  <a:lnTo>
                    <a:pt x="2376" y="360"/>
                  </a:lnTo>
                  <a:lnTo>
                    <a:pt x="2252" y="315"/>
                  </a:lnTo>
                  <a:lnTo>
                    <a:pt x="2131" y="276"/>
                  </a:lnTo>
                  <a:lnTo>
                    <a:pt x="2015" y="240"/>
                  </a:lnTo>
                  <a:lnTo>
                    <a:pt x="1901" y="208"/>
                  </a:lnTo>
                  <a:lnTo>
                    <a:pt x="1791" y="181"/>
                  </a:lnTo>
                  <a:lnTo>
                    <a:pt x="1686" y="158"/>
                  </a:lnTo>
                  <a:lnTo>
                    <a:pt x="1583" y="140"/>
                  </a:lnTo>
                  <a:lnTo>
                    <a:pt x="1483" y="124"/>
                  </a:lnTo>
                  <a:lnTo>
                    <a:pt x="1386" y="114"/>
                  </a:lnTo>
                  <a:lnTo>
                    <a:pt x="1291" y="108"/>
                  </a:lnTo>
                  <a:lnTo>
                    <a:pt x="1200" y="105"/>
                  </a:lnTo>
                  <a:lnTo>
                    <a:pt x="1111" y="105"/>
                  </a:lnTo>
                  <a:lnTo>
                    <a:pt x="1023" y="109"/>
                  </a:lnTo>
                  <a:lnTo>
                    <a:pt x="937" y="118"/>
                  </a:lnTo>
                  <a:lnTo>
                    <a:pt x="854" y="129"/>
                  </a:lnTo>
                  <a:lnTo>
                    <a:pt x="772" y="143"/>
                  </a:lnTo>
                  <a:lnTo>
                    <a:pt x="692" y="163"/>
                  </a:lnTo>
                  <a:lnTo>
                    <a:pt x="612" y="184"/>
                  </a:lnTo>
                  <a:lnTo>
                    <a:pt x="533" y="208"/>
                  </a:lnTo>
                  <a:lnTo>
                    <a:pt x="457" y="237"/>
                  </a:lnTo>
                  <a:lnTo>
                    <a:pt x="379" y="268"/>
                  </a:lnTo>
                  <a:lnTo>
                    <a:pt x="303" y="302"/>
                  </a:lnTo>
                  <a:lnTo>
                    <a:pt x="228" y="339"/>
                  </a:lnTo>
                  <a:lnTo>
                    <a:pt x="151" y="378"/>
                  </a:lnTo>
                  <a:lnTo>
                    <a:pt x="76" y="419"/>
                  </a:lnTo>
                  <a:lnTo>
                    <a:pt x="0" y="465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26137" name="Freeform 89"/>
            <p:cNvSpPr>
              <a:spLocks/>
            </p:cNvSpPr>
            <p:nvPr/>
          </p:nvSpPr>
          <p:spPr bwMode="auto">
            <a:xfrm>
              <a:off x="925" y="1141"/>
              <a:ext cx="5439" cy="497"/>
            </a:xfrm>
            <a:custGeom>
              <a:avLst/>
              <a:gdLst/>
              <a:ahLst/>
              <a:cxnLst>
                <a:cxn ang="0">
                  <a:pos x="5439" y="0"/>
                </a:cxn>
                <a:cxn ang="0">
                  <a:pos x="5412" y="65"/>
                </a:cxn>
                <a:cxn ang="0">
                  <a:pos x="5377" y="137"/>
                </a:cxn>
                <a:cxn ang="0">
                  <a:pos x="5327" y="231"/>
                </a:cxn>
                <a:cxn ang="0">
                  <a:pos x="5261" y="336"/>
                </a:cxn>
                <a:cxn ang="0">
                  <a:pos x="5179" y="451"/>
                </a:cxn>
                <a:cxn ang="0">
                  <a:pos x="5104" y="538"/>
                </a:cxn>
                <a:cxn ang="0">
                  <a:pos x="5050" y="596"/>
                </a:cxn>
                <a:cxn ang="0">
                  <a:pos x="4990" y="652"/>
                </a:cxn>
                <a:cxn ang="0">
                  <a:pos x="4925" y="706"/>
                </a:cxn>
                <a:cxn ang="0">
                  <a:pos x="4855" y="759"/>
                </a:cxn>
                <a:cxn ang="0">
                  <a:pos x="4780" y="808"/>
                </a:cxn>
                <a:cxn ang="0">
                  <a:pos x="4701" y="851"/>
                </a:cxn>
                <a:cxn ang="0">
                  <a:pos x="4617" y="891"/>
                </a:cxn>
                <a:cxn ang="0">
                  <a:pos x="4526" y="925"/>
                </a:cxn>
                <a:cxn ang="0">
                  <a:pos x="4429" y="953"/>
                </a:cxn>
                <a:cxn ang="0">
                  <a:pos x="4328" y="975"/>
                </a:cxn>
                <a:cxn ang="0">
                  <a:pos x="4221" y="988"/>
                </a:cxn>
                <a:cxn ang="0">
                  <a:pos x="4108" y="993"/>
                </a:cxn>
                <a:cxn ang="0">
                  <a:pos x="3989" y="990"/>
                </a:cxn>
                <a:cxn ang="0">
                  <a:pos x="3864" y="975"/>
                </a:cxn>
                <a:cxn ang="0">
                  <a:pos x="3732" y="951"/>
                </a:cxn>
                <a:cxn ang="0">
                  <a:pos x="3595" y="917"/>
                </a:cxn>
                <a:cxn ang="0">
                  <a:pos x="3452" y="869"/>
                </a:cxn>
                <a:cxn ang="0">
                  <a:pos x="3302" y="809"/>
                </a:cxn>
                <a:cxn ang="0">
                  <a:pos x="3224" y="775"/>
                </a:cxn>
                <a:cxn ang="0">
                  <a:pos x="2921" y="638"/>
                </a:cxn>
                <a:cxn ang="0">
                  <a:pos x="2638" y="522"/>
                </a:cxn>
                <a:cxn ang="0">
                  <a:pos x="2374" y="423"/>
                </a:cxn>
                <a:cxn ang="0">
                  <a:pos x="2127" y="342"/>
                </a:cxn>
                <a:cxn ang="0">
                  <a:pos x="1897" y="281"/>
                </a:cxn>
                <a:cxn ang="0">
                  <a:pos x="1680" y="234"/>
                </a:cxn>
                <a:cxn ang="0">
                  <a:pos x="1477" y="205"/>
                </a:cxn>
                <a:cxn ang="0">
                  <a:pos x="1286" y="191"/>
                </a:cxn>
                <a:cxn ang="0">
                  <a:pos x="1104" y="192"/>
                </a:cxn>
                <a:cxn ang="0">
                  <a:pos x="932" y="208"/>
                </a:cxn>
                <a:cxn ang="0">
                  <a:pos x="766" y="239"/>
                </a:cxn>
                <a:cxn ang="0">
                  <a:pos x="607" y="283"/>
                </a:cxn>
                <a:cxn ang="0">
                  <a:pos x="453" y="338"/>
                </a:cxn>
                <a:cxn ang="0">
                  <a:pos x="300" y="407"/>
                </a:cxn>
                <a:cxn ang="0">
                  <a:pos x="150" y="486"/>
                </a:cxn>
                <a:cxn ang="0">
                  <a:pos x="0" y="578"/>
                </a:cxn>
              </a:cxnLst>
              <a:rect l="0" t="0" r="r" b="b"/>
              <a:pathLst>
                <a:path w="5439" h="993">
                  <a:moveTo>
                    <a:pt x="5439" y="0"/>
                  </a:moveTo>
                  <a:lnTo>
                    <a:pt x="5439" y="0"/>
                  </a:lnTo>
                  <a:lnTo>
                    <a:pt x="5432" y="18"/>
                  </a:lnTo>
                  <a:lnTo>
                    <a:pt x="5412" y="65"/>
                  </a:lnTo>
                  <a:lnTo>
                    <a:pt x="5397" y="99"/>
                  </a:lnTo>
                  <a:lnTo>
                    <a:pt x="5377" y="137"/>
                  </a:lnTo>
                  <a:lnTo>
                    <a:pt x="5354" y="183"/>
                  </a:lnTo>
                  <a:lnTo>
                    <a:pt x="5327" y="231"/>
                  </a:lnTo>
                  <a:lnTo>
                    <a:pt x="5297" y="283"/>
                  </a:lnTo>
                  <a:lnTo>
                    <a:pt x="5261" y="336"/>
                  </a:lnTo>
                  <a:lnTo>
                    <a:pt x="5222" y="393"/>
                  </a:lnTo>
                  <a:lnTo>
                    <a:pt x="5179" y="451"/>
                  </a:lnTo>
                  <a:lnTo>
                    <a:pt x="5130" y="509"/>
                  </a:lnTo>
                  <a:lnTo>
                    <a:pt x="5104" y="538"/>
                  </a:lnTo>
                  <a:lnTo>
                    <a:pt x="5078" y="567"/>
                  </a:lnTo>
                  <a:lnTo>
                    <a:pt x="5050" y="596"/>
                  </a:lnTo>
                  <a:lnTo>
                    <a:pt x="5021" y="623"/>
                  </a:lnTo>
                  <a:lnTo>
                    <a:pt x="4990" y="652"/>
                  </a:lnTo>
                  <a:lnTo>
                    <a:pt x="4958" y="680"/>
                  </a:lnTo>
                  <a:lnTo>
                    <a:pt x="4925" y="706"/>
                  </a:lnTo>
                  <a:lnTo>
                    <a:pt x="4891" y="733"/>
                  </a:lnTo>
                  <a:lnTo>
                    <a:pt x="4855" y="759"/>
                  </a:lnTo>
                  <a:lnTo>
                    <a:pt x="4819" y="783"/>
                  </a:lnTo>
                  <a:lnTo>
                    <a:pt x="4780" y="808"/>
                  </a:lnTo>
                  <a:lnTo>
                    <a:pt x="4742" y="830"/>
                  </a:lnTo>
                  <a:lnTo>
                    <a:pt x="4701" y="851"/>
                  </a:lnTo>
                  <a:lnTo>
                    <a:pt x="4660" y="872"/>
                  </a:lnTo>
                  <a:lnTo>
                    <a:pt x="4617" y="891"/>
                  </a:lnTo>
                  <a:lnTo>
                    <a:pt x="4572" y="909"/>
                  </a:lnTo>
                  <a:lnTo>
                    <a:pt x="4526" y="925"/>
                  </a:lnTo>
                  <a:lnTo>
                    <a:pt x="4479" y="940"/>
                  </a:lnTo>
                  <a:lnTo>
                    <a:pt x="4429" y="953"/>
                  </a:lnTo>
                  <a:lnTo>
                    <a:pt x="4379" y="966"/>
                  </a:lnTo>
                  <a:lnTo>
                    <a:pt x="4328" y="975"/>
                  </a:lnTo>
                  <a:lnTo>
                    <a:pt x="4275" y="982"/>
                  </a:lnTo>
                  <a:lnTo>
                    <a:pt x="4221" y="988"/>
                  </a:lnTo>
                  <a:lnTo>
                    <a:pt x="4165" y="992"/>
                  </a:lnTo>
                  <a:lnTo>
                    <a:pt x="4108" y="993"/>
                  </a:lnTo>
                  <a:lnTo>
                    <a:pt x="4049" y="993"/>
                  </a:lnTo>
                  <a:lnTo>
                    <a:pt x="3989" y="990"/>
                  </a:lnTo>
                  <a:lnTo>
                    <a:pt x="3927" y="984"/>
                  </a:lnTo>
                  <a:lnTo>
                    <a:pt x="3864" y="975"/>
                  </a:lnTo>
                  <a:lnTo>
                    <a:pt x="3799" y="966"/>
                  </a:lnTo>
                  <a:lnTo>
                    <a:pt x="3732" y="951"/>
                  </a:lnTo>
                  <a:lnTo>
                    <a:pt x="3666" y="935"/>
                  </a:lnTo>
                  <a:lnTo>
                    <a:pt x="3595" y="917"/>
                  </a:lnTo>
                  <a:lnTo>
                    <a:pt x="3524" y="895"/>
                  </a:lnTo>
                  <a:lnTo>
                    <a:pt x="3452" y="869"/>
                  </a:lnTo>
                  <a:lnTo>
                    <a:pt x="3377" y="841"/>
                  </a:lnTo>
                  <a:lnTo>
                    <a:pt x="3302" y="809"/>
                  </a:lnTo>
                  <a:lnTo>
                    <a:pt x="3224" y="775"/>
                  </a:lnTo>
                  <a:lnTo>
                    <a:pt x="3224" y="775"/>
                  </a:lnTo>
                  <a:lnTo>
                    <a:pt x="3070" y="704"/>
                  </a:lnTo>
                  <a:lnTo>
                    <a:pt x="2921" y="638"/>
                  </a:lnTo>
                  <a:lnTo>
                    <a:pt x="2777" y="578"/>
                  </a:lnTo>
                  <a:lnTo>
                    <a:pt x="2638" y="522"/>
                  </a:lnTo>
                  <a:lnTo>
                    <a:pt x="2503" y="470"/>
                  </a:lnTo>
                  <a:lnTo>
                    <a:pt x="2374" y="423"/>
                  </a:lnTo>
                  <a:lnTo>
                    <a:pt x="2249" y="381"/>
                  </a:lnTo>
                  <a:lnTo>
                    <a:pt x="2127" y="342"/>
                  </a:lnTo>
                  <a:lnTo>
                    <a:pt x="2010" y="310"/>
                  </a:lnTo>
                  <a:lnTo>
                    <a:pt x="1897" y="281"/>
                  </a:lnTo>
                  <a:lnTo>
                    <a:pt x="1787" y="255"/>
                  </a:lnTo>
                  <a:lnTo>
                    <a:pt x="1680" y="234"/>
                  </a:lnTo>
                  <a:lnTo>
                    <a:pt x="1577" y="218"/>
                  </a:lnTo>
                  <a:lnTo>
                    <a:pt x="1477" y="205"/>
                  </a:lnTo>
                  <a:lnTo>
                    <a:pt x="1380" y="197"/>
                  </a:lnTo>
                  <a:lnTo>
                    <a:pt x="1286" y="191"/>
                  </a:lnTo>
                  <a:lnTo>
                    <a:pt x="1194" y="191"/>
                  </a:lnTo>
                  <a:lnTo>
                    <a:pt x="1104" y="192"/>
                  </a:lnTo>
                  <a:lnTo>
                    <a:pt x="1018" y="199"/>
                  </a:lnTo>
                  <a:lnTo>
                    <a:pt x="932" y="208"/>
                  </a:lnTo>
                  <a:lnTo>
                    <a:pt x="848" y="221"/>
                  </a:lnTo>
                  <a:lnTo>
                    <a:pt x="766" y="239"/>
                  </a:lnTo>
                  <a:lnTo>
                    <a:pt x="686" y="259"/>
                  </a:lnTo>
                  <a:lnTo>
                    <a:pt x="607" y="283"/>
                  </a:lnTo>
                  <a:lnTo>
                    <a:pt x="529" y="309"/>
                  </a:lnTo>
                  <a:lnTo>
                    <a:pt x="453" y="338"/>
                  </a:lnTo>
                  <a:lnTo>
                    <a:pt x="376" y="372"/>
                  </a:lnTo>
                  <a:lnTo>
                    <a:pt x="300" y="407"/>
                  </a:lnTo>
                  <a:lnTo>
                    <a:pt x="225" y="446"/>
                  </a:lnTo>
                  <a:lnTo>
                    <a:pt x="150" y="486"/>
                  </a:lnTo>
                  <a:lnTo>
                    <a:pt x="75" y="531"/>
                  </a:lnTo>
                  <a:lnTo>
                    <a:pt x="0" y="57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26138" name="Freeform 90"/>
            <p:cNvSpPr>
              <a:spLocks/>
            </p:cNvSpPr>
            <p:nvPr/>
          </p:nvSpPr>
          <p:spPr bwMode="auto">
            <a:xfrm>
              <a:off x="958" y="1112"/>
              <a:ext cx="5429" cy="513"/>
            </a:xfrm>
            <a:custGeom>
              <a:avLst/>
              <a:gdLst/>
              <a:ahLst/>
              <a:cxnLst>
                <a:cxn ang="0">
                  <a:pos x="5429" y="0"/>
                </a:cxn>
                <a:cxn ang="0">
                  <a:pos x="5403" y="66"/>
                </a:cxn>
                <a:cxn ang="0">
                  <a:pos x="5369" y="141"/>
                </a:cxn>
                <a:cxn ang="0">
                  <a:pos x="5321" y="234"/>
                </a:cxn>
                <a:cxn ang="0">
                  <a:pos x="5257" y="342"/>
                </a:cxn>
                <a:cxn ang="0">
                  <a:pos x="5176" y="459"/>
                </a:cxn>
                <a:cxn ang="0">
                  <a:pos x="5103" y="547"/>
                </a:cxn>
                <a:cxn ang="0">
                  <a:pos x="5049" y="607"/>
                </a:cxn>
                <a:cxn ang="0">
                  <a:pos x="4990" y="665"/>
                </a:cxn>
                <a:cxn ang="0">
                  <a:pos x="4927" y="720"/>
                </a:cxn>
                <a:cxn ang="0">
                  <a:pos x="4857" y="775"/>
                </a:cxn>
                <a:cxn ang="0">
                  <a:pos x="4784" y="825"/>
                </a:cxn>
                <a:cxn ang="0">
                  <a:pos x="4704" y="870"/>
                </a:cxn>
                <a:cxn ang="0">
                  <a:pos x="4620" y="912"/>
                </a:cxn>
                <a:cxn ang="0">
                  <a:pos x="4531" y="949"/>
                </a:cxn>
                <a:cxn ang="0">
                  <a:pos x="4435" y="979"/>
                </a:cxn>
                <a:cxn ang="0">
                  <a:pos x="4334" y="1003"/>
                </a:cxn>
                <a:cxn ang="0">
                  <a:pos x="4227" y="1017"/>
                </a:cxn>
                <a:cxn ang="0">
                  <a:pos x="4114" y="1025"/>
                </a:cxn>
                <a:cxn ang="0">
                  <a:pos x="3995" y="1024"/>
                </a:cxn>
                <a:cxn ang="0">
                  <a:pos x="3870" y="1012"/>
                </a:cxn>
                <a:cxn ang="0">
                  <a:pos x="3738" y="991"/>
                </a:cxn>
                <a:cxn ang="0">
                  <a:pos x="3601" y="959"/>
                </a:cxn>
                <a:cxn ang="0">
                  <a:pos x="3456" y="914"/>
                </a:cxn>
                <a:cxn ang="0">
                  <a:pos x="3305" y="857"/>
                </a:cxn>
                <a:cxn ang="0">
                  <a:pos x="3227" y="824"/>
                </a:cxn>
                <a:cxn ang="0">
                  <a:pos x="2922" y="693"/>
                </a:cxn>
                <a:cxn ang="0">
                  <a:pos x="2637" y="581"/>
                </a:cxn>
                <a:cxn ang="0">
                  <a:pos x="2372" y="488"/>
                </a:cxn>
                <a:cxn ang="0">
                  <a:pos x="2123" y="412"/>
                </a:cxn>
                <a:cxn ang="0">
                  <a:pos x="1891" y="354"/>
                </a:cxn>
                <a:cxn ang="0">
                  <a:pos x="1675" y="313"/>
                </a:cxn>
                <a:cxn ang="0">
                  <a:pos x="1472" y="287"/>
                </a:cxn>
                <a:cxn ang="0">
                  <a:pos x="1281" y="278"/>
                </a:cxn>
                <a:cxn ang="0">
                  <a:pos x="1099" y="283"/>
                </a:cxn>
                <a:cxn ang="0">
                  <a:pos x="926" y="302"/>
                </a:cxn>
                <a:cxn ang="0">
                  <a:pos x="761" y="336"/>
                </a:cxn>
                <a:cxn ang="0">
                  <a:pos x="603" y="383"/>
                </a:cxn>
                <a:cxn ang="0">
                  <a:pos x="449" y="441"/>
                </a:cxn>
                <a:cxn ang="0">
                  <a:pos x="298" y="514"/>
                </a:cxn>
                <a:cxn ang="0">
                  <a:pos x="149" y="596"/>
                </a:cxn>
                <a:cxn ang="0">
                  <a:pos x="0" y="691"/>
                </a:cxn>
              </a:cxnLst>
              <a:rect l="0" t="0" r="r" b="b"/>
              <a:pathLst>
                <a:path w="5429" h="1025">
                  <a:moveTo>
                    <a:pt x="5429" y="0"/>
                  </a:moveTo>
                  <a:lnTo>
                    <a:pt x="5429" y="0"/>
                  </a:lnTo>
                  <a:lnTo>
                    <a:pt x="5422" y="18"/>
                  </a:lnTo>
                  <a:lnTo>
                    <a:pt x="5403" y="66"/>
                  </a:lnTo>
                  <a:lnTo>
                    <a:pt x="5389" y="100"/>
                  </a:lnTo>
                  <a:lnTo>
                    <a:pt x="5369" y="141"/>
                  </a:lnTo>
                  <a:lnTo>
                    <a:pt x="5347" y="186"/>
                  </a:lnTo>
                  <a:lnTo>
                    <a:pt x="5321" y="234"/>
                  </a:lnTo>
                  <a:lnTo>
                    <a:pt x="5292" y="287"/>
                  </a:lnTo>
                  <a:lnTo>
                    <a:pt x="5257" y="342"/>
                  </a:lnTo>
                  <a:lnTo>
                    <a:pt x="5218" y="399"/>
                  </a:lnTo>
                  <a:lnTo>
                    <a:pt x="5176" y="459"/>
                  </a:lnTo>
                  <a:lnTo>
                    <a:pt x="5129" y="518"/>
                  </a:lnTo>
                  <a:lnTo>
                    <a:pt x="5103" y="547"/>
                  </a:lnTo>
                  <a:lnTo>
                    <a:pt x="5076" y="576"/>
                  </a:lnTo>
                  <a:lnTo>
                    <a:pt x="5049" y="607"/>
                  </a:lnTo>
                  <a:lnTo>
                    <a:pt x="5021" y="636"/>
                  </a:lnTo>
                  <a:lnTo>
                    <a:pt x="4990" y="665"/>
                  </a:lnTo>
                  <a:lnTo>
                    <a:pt x="4958" y="693"/>
                  </a:lnTo>
                  <a:lnTo>
                    <a:pt x="4927" y="720"/>
                  </a:lnTo>
                  <a:lnTo>
                    <a:pt x="4893" y="748"/>
                  </a:lnTo>
                  <a:lnTo>
                    <a:pt x="4857" y="775"/>
                  </a:lnTo>
                  <a:lnTo>
                    <a:pt x="4821" y="799"/>
                  </a:lnTo>
                  <a:lnTo>
                    <a:pt x="4784" y="825"/>
                  </a:lnTo>
                  <a:lnTo>
                    <a:pt x="4745" y="848"/>
                  </a:lnTo>
                  <a:lnTo>
                    <a:pt x="4704" y="870"/>
                  </a:lnTo>
                  <a:lnTo>
                    <a:pt x="4663" y="893"/>
                  </a:lnTo>
                  <a:lnTo>
                    <a:pt x="4620" y="912"/>
                  </a:lnTo>
                  <a:lnTo>
                    <a:pt x="4577" y="932"/>
                  </a:lnTo>
                  <a:lnTo>
                    <a:pt x="4531" y="949"/>
                  </a:lnTo>
                  <a:lnTo>
                    <a:pt x="4484" y="964"/>
                  </a:lnTo>
                  <a:lnTo>
                    <a:pt x="4435" y="979"/>
                  </a:lnTo>
                  <a:lnTo>
                    <a:pt x="4385" y="991"/>
                  </a:lnTo>
                  <a:lnTo>
                    <a:pt x="4334" y="1003"/>
                  </a:lnTo>
                  <a:lnTo>
                    <a:pt x="4281" y="1011"/>
                  </a:lnTo>
                  <a:lnTo>
                    <a:pt x="4227" y="1017"/>
                  </a:lnTo>
                  <a:lnTo>
                    <a:pt x="4171" y="1022"/>
                  </a:lnTo>
                  <a:lnTo>
                    <a:pt x="4114" y="1025"/>
                  </a:lnTo>
                  <a:lnTo>
                    <a:pt x="4055" y="1025"/>
                  </a:lnTo>
                  <a:lnTo>
                    <a:pt x="3995" y="1024"/>
                  </a:lnTo>
                  <a:lnTo>
                    <a:pt x="3932" y="1021"/>
                  </a:lnTo>
                  <a:lnTo>
                    <a:pt x="3870" y="1012"/>
                  </a:lnTo>
                  <a:lnTo>
                    <a:pt x="3805" y="1004"/>
                  </a:lnTo>
                  <a:lnTo>
                    <a:pt x="3738" y="991"/>
                  </a:lnTo>
                  <a:lnTo>
                    <a:pt x="3670" y="977"/>
                  </a:lnTo>
                  <a:lnTo>
                    <a:pt x="3601" y="959"/>
                  </a:lnTo>
                  <a:lnTo>
                    <a:pt x="3528" y="938"/>
                  </a:lnTo>
                  <a:lnTo>
                    <a:pt x="3456" y="914"/>
                  </a:lnTo>
                  <a:lnTo>
                    <a:pt x="3381" y="888"/>
                  </a:lnTo>
                  <a:lnTo>
                    <a:pt x="3305" y="857"/>
                  </a:lnTo>
                  <a:lnTo>
                    <a:pt x="3227" y="824"/>
                  </a:lnTo>
                  <a:lnTo>
                    <a:pt x="3227" y="824"/>
                  </a:lnTo>
                  <a:lnTo>
                    <a:pt x="3072" y="756"/>
                  </a:lnTo>
                  <a:lnTo>
                    <a:pt x="2922" y="693"/>
                  </a:lnTo>
                  <a:lnTo>
                    <a:pt x="2777" y="635"/>
                  </a:lnTo>
                  <a:lnTo>
                    <a:pt x="2637" y="581"/>
                  </a:lnTo>
                  <a:lnTo>
                    <a:pt x="2502" y="533"/>
                  </a:lnTo>
                  <a:lnTo>
                    <a:pt x="2372" y="488"/>
                  </a:lnTo>
                  <a:lnTo>
                    <a:pt x="2245" y="447"/>
                  </a:lnTo>
                  <a:lnTo>
                    <a:pt x="2123" y="412"/>
                  </a:lnTo>
                  <a:lnTo>
                    <a:pt x="2005" y="381"/>
                  </a:lnTo>
                  <a:lnTo>
                    <a:pt x="1891" y="354"/>
                  </a:lnTo>
                  <a:lnTo>
                    <a:pt x="1782" y="331"/>
                  </a:lnTo>
                  <a:lnTo>
                    <a:pt x="1675" y="313"/>
                  </a:lnTo>
                  <a:lnTo>
                    <a:pt x="1572" y="297"/>
                  </a:lnTo>
                  <a:lnTo>
                    <a:pt x="1472" y="287"/>
                  </a:lnTo>
                  <a:lnTo>
                    <a:pt x="1375" y="279"/>
                  </a:lnTo>
                  <a:lnTo>
                    <a:pt x="1281" y="278"/>
                  </a:lnTo>
                  <a:lnTo>
                    <a:pt x="1187" y="278"/>
                  </a:lnTo>
                  <a:lnTo>
                    <a:pt x="1099" y="283"/>
                  </a:lnTo>
                  <a:lnTo>
                    <a:pt x="1011" y="291"/>
                  </a:lnTo>
                  <a:lnTo>
                    <a:pt x="926" y="302"/>
                  </a:lnTo>
                  <a:lnTo>
                    <a:pt x="843" y="317"/>
                  </a:lnTo>
                  <a:lnTo>
                    <a:pt x="761" y="336"/>
                  </a:lnTo>
                  <a:lnTo>
                    <a:pt x="682" y="357"/>
                  </a:lnTo>
                  <a:lnTo>
                    <a:pt x="603" y="383"/>
                  </a:lnTo>
                  <a:lnTo>
                    <a:pt x="525" y="410"/>
                  </a:lnTo>
                  <a:lnTo>
                    <a:pt x="449" y="441"/>
                  </a:lnTo>
                  <a:lnTo>
                    <a:pt x="372" y="476"/>
                  </a:lnTo>
                  <a:lnTo>
                    <a:pt x="298" y="514"/>
                  </a:lnTo>
                  <a:lnTo>
                    <a:pt x="224" y="554"/>
                  </a:lnTo>
                  <a:lnTo>
                    <a:pt x="149" y="596"/>
                  </a:lnTo>
                  <a:lnTo>
                    <a:pt x="75" y="643"/>
                  </a:lnTo>
                  <a:lnTo>
                    <a:pt x="0" y="691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26139" name="Freeform 91"/>
            <p:cNvSpPr>
              <a:spLocks/>
            </p:cNvSpPr>
            <p:nvPr/>
          </p:nvSpPr>
          <p:spPr bwMode="auto">
            <a:xfrm>
              <a:off x="993" y="1083"/>
              <a:ext cx="5418" cy="530"/>
            </a:xfrm>
            <a:custGeom>
              <a:avLst/>
              <a:gdLst/>
              <a:ahLst/>
              <a:cxnLst>
                <a:cxn ang="0">
                  <a:pos x="5418" y="0"/>
                </a:cxn>
                <a:cxn ang="0">
                  <a:pos x="5393" y="68"/>
                </a:cxn>
                <a:cxn ang="0">
                  <a:pos x="5361" y="142"/>
                </a:cxn>
                <a:cxn ang="0">
                  <a:pos x="5314" y="237"/>
                </a:cxn>
                <a:cxn ang="0">
                  <a:pos x="5251" y="347"/>
                </a:cxn>
                <a:cxn ang="0">
                  <a:pos x="5171" y="467"/>
                </a:cxn>
                <a:cxn ang="0">
                  <a:pos x="5100" y="557"/>
                </a:cxn>
                <a:cxn ang="0">
                  <a:pos x="5047" y="618"/>
                </a:cxn>
                <a:cxn ang="0">
                  <a:pos x="4989" y="676"/>
                </a:cxn>
                <a:cxn ang="0">
                  <a:pos x="4926" y="735"/>
                </a:cxn>
                <a:cxn ang="0">
                  <a:pos x="4858" y="789"/>
                </a:cxn>
                <a:cxn ang="0">
                  <a:pos x="4785" y="843"/>
                </a:cxn>
                <a:cxn ang="0">
                  <a:pos x="4707" y="890"/>
                </a:cxn>
                <a:cxn ang="0">
                  <a:pos x="4622" y="933"/>
                </a:cxn>
                <a:cxn ang="0">
                  <a:pos x="4533" y="972"/>
                </a:cxn>
                <a:cxn ang="0">
                  <a:pos x="4437" y="1004"/>
                </a:cxn>
                <a:cxn ang="0">
                  <a:pos x="4338" y="1030"/>
                </a:cxn>
                <a:cxn ang="0">
                  <a:pos x="4231" y="1048"/>
                </a:cxn>
                <a:cxn ang="0">
                  <a:pos x="4118" y="1058"/>
                </a:cxn>
                <a:cxn ang="0">
                  <a:pos x="3999" y="1059"/>
                </a:cxn>
                <a:cxn ang="0">
                  <a:pos x="3874" y="1049"/>
                </a:cxn>
                <a:cxn ang="0">
                  <a:pos x="3742" y="1032"/>
                </a:cxn>
                <a:cxn ang="0">
                  <a:pos x="3603" y="1001"/>
                </a:cxn>
                <a:cxn ang="0">
                  <a:pos x="3459" y="959"/>
                </a:cxn>
                <a:cxn ang="0">
                  <a:pos x="3306" y="906"/>
                </a:cxn>
                <a:cxn ang="0">
                  <a:pos x="3228" y="873"/>
                </a:cxn>
                <a:cxn ang="0">
                  <a:pos x="2920" y="748"/>
                </a:cxn>
                <a:cxn ang="0">
                  <a:pos x="2634" y="641"/>
                </a:cxn>
                <a:cxn ang="0">
                  <a:pos x="2367" y="552"/>
                </a:cxn>
                <a:cxn ang="0">
                  <a:pos x="2119" y="483"/>
                </a:cxn>
                <a:cxn ang="0">
                  <a:pos x="1886" y="428"/>
                </a:cxn>
                <a:cxn ang="0">
                  <a:pos x="1669" y="391"/>
                </a:cxn>
                <a:cxn ang="0">
                  <a:pos x="1465" y="370"/>
                </a:cxn>
                <a:cxn ang="0">
                  <a:pos x="1273" y="363"/>
                </a:cxn>
                <a:cxn ang="0">
                  <a:pos x="1091" y="371"/>
                </a:cxn>
                <a:cxn ang="0">
                  <a:pos x="919" y="396"/>
                </a:cxn>
                <a:cxn ang="0">
                  <a:pos x="755" y="433"/>
                </a:cxn>
                <a:cxn ang="0">
                  <a:pos x="597" y="483"/>
                </a:cxn>
                <a:cxn ang="0">
                  <a:pos x="444" y="546"/>
                </a:cxn>
                <a:cxn ang="0">
                  <a:pos x="294" y="620"/>
                </a:cxn>
                <a:cxn ang="0">
                  <a:pos x="147" y="707"/>
                </a:cxn>
                <a:cxn ang="0">
                  <a:pos x="0" y="806"/>
                </a:cxn>
              </a:cxnLst>
              <a:rect l="0" t="0" r="r" b="b"/>
              <a:pathLst>
                <a:path w="5418" h="1059">
                  <a:moveTo>
                    <a:pt x="5418" y="0"/>
                  </a:moveTo>
                  <a:lnTo>
                    <a:pt x="5418" y="0"/>
                  </a:lnTo>
                  <a:lnTo>
                    <a:pt x="5411" y="18"/>
                  </a:lnTo>
                  <a:lnTo>
                    <a:pt x="5393" y="68"/>
                  </a:lnTo>
                  <a:lnTo>
                    <a:pt x="5377" y="102"/>
                  </a:lnTo>
                  <a:lnTo>
                    <a:pt x="5361" y="142"/>
                  </a:lnTo>
                  <a:lnTo>
                    <a:pt x="5339" y="189"/>
                  </a:lnTo>
                  <a:lnTo>
                    <a:pt x="5314" y="237"/>
                  </a:lnTo>
                  <a:lnTo>
                    <a:pt x="5284" y="292"/>
                  </a:lnTo>
                  <a:lnTo>
                    <a:pt x="5251" y="347"/>
                  </a:lnTo>
                  <a:lnTo>
                    <a:pt x="5214" y="407"/>
                  </a:lnTo>
                  <a:lnTo>
                    <a:pt x="5171" y="467"/>
                  </a:lnTo>
                  <a:lnTo>
                    <a:pt x="5125" y="526"/>
                  </a:lnTo>
                  <a:lnTo>
                    <a:pt x="5100" y="557"/>
                  </a:lnTo>
                  <a:lnTo>
                    <a:pt x="5073" y="588"/>
                  </a:lnTo>
                  <a:lnTo>
                    <a:pt x="5047" y="618"/>
                  </a:lnTo>
                  <a:lnTo>
                    <a:pt x="5018" y="647"/>
                  </a:lnTo>
                  <a:lnTo>
                    <a:pt x="4989" y="676"/>
                  </a:lnTo>
                  <a:lnTo>
                    <a:pt x="4958" y="706"/>
                  </a:lnTo>
                  <a:lnTo>
                    <a:pt x="4926" y="735"/>
                  </a:lnTo>
                  <a:lnTo>
                    <a:pt x="4893" y="762"/>
                  </a:lnTo>
                  <a:lnTo>
                    <a:pt x="4858" y="789"/>
                  </a:lnTo>
                  <a:lnTo>
                    <a:pt x="4822" y="817"/>
                  </a:lnTo>
                  <a:lnTo>
                    <a:pt x="4785" y="843"/>
                  </a:lnTo>
                  <a:lnTo>
                    <a:pt x="4746" y="867"/>
                  </a:lnTo>
                  <a:lnTo>
                    <a:pt x="4707" y="890"/>
                  </a:lnTo>
                  <a:lnTo>
                    <a:pt x="4665" y="912"/>
                  </a:lnTo>
                  <a:lnTo>
                    <a:pt x="4622" y="933"/>
                  </a:lnTo>
                  <a:lnTo>
                    <a:pt x="4579" y="954"/>
                  </a:lnTo>
                  <a:lnTo>
                    <a:pt x="4533" y="972"/>
                  </a:lnTo>
                  <a:lnTo>
                    <a:pt x="4486" y="990"/>
                  </a:lnTo>
                  <a:lnTo>
                    <a:pt x="4437" y="1004"/>
                  </a:lnTo>
                  <a:lnTo>
                    <a:pt x="4389" y="1019"/>
                  </a:lnTo>
                  <a:lnTo>
                    <a:pt x="4338" y="1030"/>
                  </a:lnTo>
                  <a:lnTo>
                    <a:pt x="4285" y="1040"/>
                  </a:lnTo>
                  <a:lnTo>
                    <a:pt x="4231" y="1048"/>
                  </a:lnTo>
                  <a:lnTo>
                    <a:pt x="4175" y="1054"/>
                  </a:lnTo>
                  <a:lnTo>
                    <a:pt x="4118" y="1058"/>
                  </a:lnTo>
                  <a:lnTo>
                    <a:pt x="4058" y="1059"/>
                  </a:lnTo>
                  <a:lnTo>
                    <a:pt x="3999" y="1059"/>
                  </a:lnTo>
                  <a:lnTo>
                    <a:pt x="3936" y="1056"/>
                  </a:lnTo>
                  <a:lnTo>
                    <a:pt x="3874" y="1049"/>
                  </a:lnTo>
                  <a:lnTo>
                    <a:pt x="3809" y="1041"/>
                  </a:lnTo>
                  <a:lnTo>
                    <a:pt x="3742" y="1032"/>
                  </a:lnTo>
                  <a:lnTo>
                    <a:pt x="3672" y="1017"/>
                  </a:lnTo>
                  <a:lnTo>
                    <a:pt x="3603" y="1001"/>
                  </a:lnTo>
                  <a:lnTo>
                    <a:pt x="3531" y="982"/>
                  </a:lnTo>
                  <a:lnTo>
                    <a:pt x="3459" y="959"/>
                  </a:lnTo>
                  <a:lnTo>
                    <a:pt x="3382" y="933"/>
                  </a:lnTo>
                  <a:lnTo>
                    <a:pt x="3306" y="906"/>
                  </a:lnTo>
                  <a:lnTo>
                    <a:pt x="3228" y="873"/>
                  </a:lnTo>
                  <a:lnTo>
                    <a:pt x="3228" y="873"/>
                  </a:lnTo>
                  <a:lnTo>
                    <a:pt x="3071" y="809"/>
                  </a:lnTo>
                  <a:lnTo>
                    <a:pt x="2920" y="748"/>
                  </a:lnTo>
                  <a:lnTo>
                    <a:pt x="2776" y="693"/>
                  </a:lnTo>
                  <a:lnTo>
                    <a:pt x="2634" y="641"/>
                  </a:lnTo>
                  <a:lnTo>
                    <a:pt x="2499" y="596"/>
                  </a:lnTo>
                  <a:lnTo>
                    <a:pt x="2367" y="552"/>
                  </a:lnTo>
                  <a:lnTo>
                    <a:pt x="2241" y="515"/>
                  </a:lnTo>
                  <a:lnTo>
                    <a:pt x="2119" y="483"/>
                  </a:lnTo>
                  <a:lnTo>
                    <a:pt x="2001" y="454"/>
                  </a:lnTo>
                  <a:lnTo>
                    <a:pt x="1886" y="428"/>
                  </a:lnTo>
                  <a:lnTo>
                    <a:pt x="1776" y="407"/>
                  </a:lnTo>
                  <a:lnTo>
                    <a:pt x="1669" y="391"/>
                  </a:lnTo>
                  <a:lnTo>
                    <a:pt x="1565" y="378"/>
                  </a:lnTo>
                  <a:lnTo>
                    <a:pt x="1465" y="370"/>
                  </a:lnTo>
                  <a:lnTo>
                    <a:pt x="1368" y="365"/>
                  </a:lnTo>
                  <a:lnTo>
                    <a:pt x="1273" y="363"/>
                  </a:lnTo>
                  <a:lnTo>
                    <a:pt x="1182" y="366"/>
                  </a:lnTo>
                  <a:lnTo>
                    <a:pt x="1091" y="371"/>
                  </a:lnTo>
                  <a:lnTo>
                    <a:pt x="1005" y="381"/>
                  </a:lnTo>
                  <a:lnTo>
                    <a:pt x="919" y="396"/>
                  </a:lnTo>
                  <a:lnTo>
                    <a:pt x="837" y="412"/>
                  </a:lnTo>
                  <a:lnTo>
                    <a:pt x="755" y="433"/>
                  </a:lnTo>
                  <a:lnTo>
                    <a:pt x="676" y="455"/>
                  </a:lnTo>
                  <a:lnTo>
                    <a:pt x="597" y="483"/>
                  </a:lnTo>
                  <a:lnTo>
                    <a:pt x="521" y="512"/>
                  </a:lnTo>
                  <a:lnTo>
                    <a:pt x="444" y="546"/>
                  </a:lnTo>
                  <a:lnTo>
                    <a:pt x="369" y="581"/>
                  </a:lnTo>
                  <a:lnTo>
                    <a:pt x="294" y="620"/>
                  </a:lnTo>
                  <a:lnTo>
                    <a:pt x="221" y="662"/>
                  </a:lnTo>
                  <a:lnTo>
                    <a:pt x="147" y="707"/>
                  </a:lnTo>
                  <a:lnTo>
                    <a:pt x="74" y="754"/>
                  </a:lnTo>
                  <a:lnTo>
                    <a:pt x="0" y="80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26140" name="Freeform 92"/>
            <p:cNvSpPr>
              <a:spLocks/>
            </p:cNvSpPr>
            <p:nvPr/>
          </p:nvSpPr>
          <p:spPr bwMode="auto">
            <a:xfrm>
              <a:off x="1029" y="1055"/>
              <a:ext cx="5404" cy="545"/>
            </a:xfrm>
            <a:custGeom>
              <a:avLst/>
              <a:gdLst/>
              <a:ahLst/>
              <a:cxnLst>
                <a:cxn ang="0">
                  <a:pos x="5404" y="0"/>
                </a:cxn>
                <a:cxn ang="0">
                  <a:pos x="5380" y="68"/>
                </a:cxn>
                <a:cxn ang="0">
                  <a:pos x="5350" y="144"/>
                </a:cxn>
                <a:cxn ang="0">
                  <a:pos x="5304" y="241"/>
                </a:cxn>
                <a:cxn ang="0">
                  <a:pos x="5243" y="352"/>
                </a:cxn>
                <a:cxn ang="0">
                  <a:pos x="5165" y="473"/>
                </a:cxn>
                <a:cxn ang="0">
                  <a:pos x="5096" y="566"/>
                </a:cxn>
                <a:cxn ang="0">
                  <a:pos x="5043" y="627"/>
                </a:cxn>
                <a:cxn ang="0">
                  <a:pos x="4986" y="688"/>
                </a:cxn>
                <a:cxn ang="0">
                  <a:pos x="4924" y="748"/>
                </a:cxn>
                <a:cxn ang="0">
                  <a:pos x="4857" y="805"/>
                </a:cxn>
                <a:cxn ang="0">
                  <a:pos x="4785" y="858"/>
                </a:cxn>
                <a:cxn ang="0">
                  <a:pos x="4707" y="908"/>
                </a:cxn>
                <a:cxn ang="0">
                  <a:pos x="4624" y="955"/>
                </a:cxn>
                <a:cxn ang="0">
                  <a:pos x="4535" y="995"/>
                </a:cxn>
                <a:cxn ang="0">
                  <a:pos x="4440" y="1029"/>
                </a:cxn>
                <a:cxn ang="0">
                  <a:pos x="4340" y="1056"/>
                </a:cxn>
                <a:cxn ang="0">
                  <a:pos x="4233" y="1076"/>
                </a:cxn>
                <a:cxn ang="0">
                  <a:pos x="4121" y="1089"/>
                </a:cxn>
                <a:cxn ang="0">
                  <a:pos x="4002" y="1092"/>
                </a:cxn>
                <a:cxn ang="0">
                  <a:pos x="3877" y="1085"/>
                </a:cxn>
                <a:cxn ang="0">
                  <a:pos x="3745" y="1069"/>
                </a:cxn>
                <a:cxn ang="0">
                  <a:pos x="3606" y="1042"/>
                </a:cxn>
                <a:cxn ang="0">
                  <a:pos x="3460" y="1003"/>
                </a:cxn>
                <a:cxn ang="0">
                  <a:pos x="3307" y="951"/>
                </a:cxn>
                <a:cxn ang="0">
                  <a:pos x="3228" y="921"/>
                </a:cxn>
                <a:cxn ang="0">
                  <a:pos x="2919" y="801"/>
                </a:cxn>
                <a:cxn ang="0">
                  <a:pos x="2631" y="701"/>
                </a:cxn>
                <a:cxn ang="0">
                  <a:pos x="2363" y="617"/>
                </a:cxn>
                <a:cxn ang="0">
                  <a:pos x="2113" y="551"/>
                </a:cxn>
                <a:cxn ang="0">
                  <a:pos x="1880" y="501"/>
                </a:cxn>
                <a:cxn ang="0">
                  <a:pos x="1662" y="469"/>
                </a:cxn>
                <a:cxn ang="0">
                  <a:pos x="1458" y="451"/>
                </a:cxn>
                <a:cxn ang="0">
                  <a:pos x="1266" y="448"/>
                </a:cxn>
                <a:cxn ang="0">
                  <a:pos x="1085" y="461"/>
                </a:cxn>
                <a:cxn ang="0">
                  <a:pos x="914" y="488"/>
                </a:cxn>
                <a:cxn ang="0">
                  <a:pos x="750" y="528"/>
                </a:cxn>
                <a:cxn ang="0">
                  <a:pos x="593" y="582"/>
                </a:cxn>
                <a:cxn ang="0">
                  <a:pos x="440" y="648"/>
                </a:cxn>
                <a:cxn ang="0">
                  <a:pos x="292" y="727"/>
                </a:cxn>
                <a:cxn ang="0">
                  <a:pos x="146" y="817"/>
                </a:cxn>
                <a:cxn ang="0">
                  <a:pos x="0" y="918"/>
                </a:cxn>
              </a:cxnLst>
              <a:rect l="0" t="0" r="r" b="b"/>
              <a:pathLst>
                <a:path w="5404" h="1092">
                  <a:moveTo>
                    <a:pt x="5404" y="0"/>
                  </a:moveTo>
                  <a:lnTo>
                    <a:pt x="5404" y="0"/>
                  </a:lnTo>
                  <a:lnTo>
                    <a:pt x="5398" y="18"/>
                  </a:lnTo>
                  <a:lnTo>
                    <a:pt x="5380" y="68"/>
                  </a:lnTo>
                  <a:lnTo>
                    <a:pt x="5366" y="104"/>
                  </a:lnTo>
                  <a:lnTo>
                    <a:pt x="5350" y="144"/>
                  </a:lnTo>
                  <a:lnTo>
                    <a:pt x="5329" y="191"/>
                  </a:lnTo>
                  <a:lnTo>
                    <a:pt x="5304" y="241"/>
                  </a:lnTo>
                  <a:lnTo>
                    <a:pt x="5275" y="294"/>
                  </a:lnTo>
                  <a:lnTo>
                    <a:pt x="5243" y="352"/>
                  </a:lnTo>
                  <a:lnTo>
                    <a:pt x="5207" y="412"/>
                  </a:lnTo>
                  <a:lnTo>
                    <a:pt x="5165" y="473"/>
                  </a:lnTo>
                  <a:lnTo>
                    <a:pt x="5119" y="535"/>
                  </a:lnTo>
                  <a:lnTo>
                    <a:pt x="5096" y="566"/>
                  </a:lnTo>
                  <a:lnTo>
                    <a:pt x="5069" y="596"/>
                  </a:lnTo>
                  <a:lnTo>
                    <a:pt x="5043" y="627"/>
                  </a:lnTo>
                  <a:lnTo>
                    <a:pt x="5015" y="658"/>
                  </a:lnTo>
                  <a:lnTo>
                    <a:pt x="4986" y="688"/>
                  </a:lnTo>
                  <a:lnTo>
                    <a:pt x="4955" y="719"/>
                  </a:lnTo>
                  <a:lnTo>
                    <a:pt x="4924" y="748"/>
                  </a:lnTo>
                  <a:lnTo>
                    <a:pt x="4892" y="777"/>
                  </a:lnTo>
                  <a:lnTo>
                    <a:pt x="4857" y="805"/>
                  </a:lnTo>
                  <a:lnTo>
                    <a:pt x="4821" y="832"/>
                  </a:lnTo>
                  <a:lnTo>
                    <a:pt x="4785" y="858"/>
                  </a:lnTo>
                  <a:lnTo>
                    <a:pt x="4746" y="884"/>
                  </a:lnTo>
                  <a:lnTo>
                    <a:pt x="4707" y="908"/>
                  </a:lnTo>
                  <a:lnTo>
                    <a:pt x="4667" y="932"/>
                  </a:lnTo>
                  <a:lnTo>
                    <a:pt x="4624" y="955"/>
                  </a:lnTo>
                  <a:lnTo>
                    <a:pt x="4581" y="974"/>
                  </a:lnTo>
                  <a:lnTo>
                    <a:pt x="4535" y="995"/>
                  </a:lnTo>
                  <a:lnTo>
                    <a:pt x="4489" y="1013"/>
                  </a:lnTo>
                  <a:lnTo>
                    <a:pt x="4440" y="1029"/>
                  </a:lnTo>
                  <a:lnTo>
                    <a:pt x="4390" y="1043"/>
                  </a:lnTo>
                  <a:lnTo>
                    <a:pt x="4340" y="1056"/>
                  </a:lnTo>
                  <a:lnTo>
                    <a:pt x="4288" y="1068"/>
                  </a:lnTo>
                  <a:lnTo>
                    <a:pt x="4233" y="1076"/>
                  </a:lnTo>
                  <a:lnTo>
                    <a:pt x="4178" y="1084"/>
                  </a:lnTo>
                  <a:lnTo>
                    <a:pt x="4121" y="1089"/>
                  </a:lnTo>
                  <a:lnTo>
                    <a:pt x="4063" y="1092"/>
                  </a:lnTo>
                  <a:lnTo>
                    <a:pt x="4002" y="1092"/>
                  </a:lnTo>
                  <a:lnTo>
                    <a:pt x="3941" y="1090"/>
                  </a:lnTo>
                  <a:lnTo>
                    <a:pt x="3877" y="1085"/>
                  </a:lnTo>
                  <a:lnTo>
                    <a:pt x="3811" y="1079"/>
                  </a:lnTo>
                  <a:lnTo>
                    <a:pt x="3745" y="1069"/>
                  </a:lnTo>
                  <a:lnTo>
                    <a:pt x="3675" y="1058"/>
                  </a:lnTo>
                  <a:lnTo>
                    <a:pt x="3606" y="1042"/>
                  </a:lnTo>
                  <a:lnTo>
                    <a:pt x="3534" y="1024"/>
                  </a:lnTo>
                  <a:lnTo>
                    <a:pt x="3460" y="1003"/>
                  </a:lnTo>
                  <a:lnTo>
                    <a:pt x="3384" y="979"/>
                  </a:lnTo>
                  <a:lnTo>
                    <a:pt x="3307" y="951"/>
                  </a:lnTo>
                  <a:lnTo>
                    <a:pt x="3228" y="921"/>
                  </a:lnTo>
                  <a:lnTo>
                    <a:pt x="3228" y="921"/>
                  </a:lnTo>
                  <a:lnTo>
                    <a:pt x="3071" y="859"/>
                  </a:lnTo>
                  <a:lnTo>
                    <a:pt x="2919" y="801"/>
                  </a:lnTo>
                  <a:lnTo>
                    <a:pt x="2773" y="750"/>
                  </a:lnTo>
                  <a:lnTo>
                    <a:pt x="2631" y="701"/>
                  </a:lnTo>
                  <a:lnTo>
                    <a:pt x="2495" y="656"/>
                  </a:lnTo>
                  <a:lnTo>
                    <a:pt x="2363" y="617"/>
                  </a:lnTo>
                  <a:lnTo>
                    <a:pt x="2237" y="582"/>
                  </a:lnTo>
                  <a:lnTo>
                    <a:pt x="2113" y="551"/>
                  </a:lnTo>
                  <a:lnTo>
                    <a:pt x="1995" y="524"/>
                  </a:lnTo>
                  <a:lnTo>
                    <a:pt x="1880" y="501"/>
                  </a:lnTo>
                  <a:lnTo>
                    <a:pt x="1769" y="483"/>
                  </a:lnTo>
                  <a:lnTo>
                    <a:pt x="1662" y="469"/>
                  </a:lnTo>
                  <a:lnTo>
                    <a:pt x="1558" y="457"/>
                  </a:lnTo>
                  <a:lnTo>
                    <a:pt x="1458" y="451"/>
                  </a:lnTo>
                  <a:lnTo>
                    <a:pt x="1361" y="448"/>
                  </a:lnTo>
                  <a:lnTo>
                    <a:pt x="1266" y="448"/>
                  </a:lnTo>
                  <a:lnTo>
                    <a:pt x="1175" y="453"/>
                  </a:lnTo>
                  <a:lnTo>
                    <a:pt x="1085" y="461"/>
                  </a:lnTo>
                  <a:lnTo>
                    <a:pt x="998" y="472"/>
                  </a:lnTo>
                  <a:lnTo>
                    <a:pt x="914" y="488"/>
                  </a:lnTo>
                  <a:lnTo>
                    <a:pt x="830" y="506"/>
                  </a:lnTo>
                  <a:lnTo>
                    <a:pt x="750" y="528"/>
                  </a:lnTo>
                  <a:lnTo>
                    <a:pt x="671" y="553"/>
                  </a:lnTo>
                  <a:lnTo>
                    <a:pt x="593" y="582"/>
                  </a:lnTo>
                  <a:lnTo>
                    <a:pt x="517" y="614"/>
                  </a:lnTo>
                  <a:lnTo>
                    <a:pt x="440" y="648"/>
                  </a:lnTo>
                  <a:lnTo>
                    <a:pt x="365" y="687"/>
                  </a:lnTo>
                  <a:lnTo>
                    <a:pt x="292" y="727"/>
                  </a:lnTo>
                  <a:lnTo>
                    <a:pt x="218" y="771"/>
                  </a:lnTo>
                  <a:lnTo>
                    <a:pt x="146" y="817"/>
                  </a:lnTo>
                  <a:lnTo>
                    <a:pt x="72" y="866"/>
                  </a:lnTo>
                  <a:lnTo>
                    <a:pt x="0" y="91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26141" name="Freeform 93"/>
            <p:cNvSpPr>
              <a:spLocks/>
            </p:cNvSpPr>
            <p:nvPr/>
          </p:nvSpPr>
          <p:spPr bwMode="auto">
            <a:xfrm>
              <a:off x="1067" y="1026"/>
              <a:ext cx="5390" cy="562"/>
            </a:xfrm>
            <a:custGeom>
              <a:avLst/>
              <a:gdLst/>
              <a:ahLst/>
              <a:cxnLst>
                <a:cxn ang="0">
                  <a:pos x="5390" y="0"/>
                </a:cxn>
                <a:cxn ang="0">
                  <a:pos x="5366" y="70"/>
                </a:cxn>
                <a:cxn ang="0">
                  <a:pos x="5337" y="147"/>
                </a:cxn>
                <a:cxn ang="0">
                  <a:pos x="5292" y="244"/>
                </a:cxn>
                <a:cxn ang="0">
                  <a:pos x="5233" y="357"/>
                </a:cxn>
                <a:cxn ang="0">
                  <a:pos x="5158" y="480"/>
                </a:cxn>
                <a:cxn ang="0">
                  <a:pos x="5088" y="575"/>
                </a:cxn>
                <a:cxn ang="0">
                  <a:pos x="5037" y="638"/>
                </a:cxn>
                <a:cxn ang="0">
                  <a:pos x="4981" y="701"/>
                </a:cxn>
                <a:cxn ang="0">
                  <a:pos x="4920" y="762"/>
                </a:cxn>
                <a:cxn ang="0">
                  <a:pos x="4854" y="821"/>
                </a:cxn>
                <a:cxn ang="0">
                  <a:pos x="4783" y="875"/>
                </a:cxn>
                <a:cxn ang="0">
                  <a:pos x="4705" y="927"/>
                </a:cxn>
                <a:cxn ang="0">
                  <a:pos x="4623" y="976"/>
                </a:cxn>
                <a:cxn ang="0">
                  <a:pos x="4534" y="1018"/>
                </a:cxn>
                <a:cxn ang="0">
                  <a:pos x="4441" y="1053"/>
                </a:cxn>
                <a:cxn ang="0">
                  <a:pos x="4341" y="1084"/>
                </a:cxn>
                <a:cxn ang="0">
                  <a:pos x="4234" y="1106"/>
                </a:cxn>
                <a:cxn ang="0">
                  <a:pos x="4122" y="1121"/>
                </a:cxn>
                <a:cxn ang="0">
                  <a:pos x="4004" y="1126"/>
                </a:cxn>
                <a:cxn ang="0">
                  <a:pos x="3878" y="1122"/>
                </a:cxn>
                <a:cxn ang="0">
                  <a:pos x="3746" y="1110"/>
                </a:cxn>
                <a:cxn ang="0">
                  <a:pos x="3607" y="1084"/>
                </a:cxn>
                <a:cxn ang="0">
                  <a:pos x="3460" y="1048"/>
                </a:cxn>
                <a:cxn ang="0">
                  <a:pos x="3307" y="1000"/>
                </a:cxn>
                <a:cxn ang="0">
                  <a:pos x="3228" y="971"/>
                </a:cxn>
                <a:cxn ang="0">
                  <a:pos x="2917" y="856"/>
                </a:cxn>
                <a:cxn ang="0">
                  <a:pos x="2628" y="761"/>
                </a:cxn>
                <a:cxn ang="0">
                  <a:pos x="2359" y="682"/>
                </a:cxn>
                <a:cxn ang="0">
                  <a:pos x="2107" y="620"/>
                </a:cxn>
                <a:cxn ang="0">
                  <a:pos x="1873" y="575"/>
                </a:cxn>
                <a:cxn ang="0">
                  <a:pos x="1655" y="548"/>
                </a:cxn>
                <a:cxn ang="0">
                  <a:pos x="1451" y="533"/>
                </a:cxn>
                <a:cxn ang="0">
                  <a:pos x="1259" y="535"/>
                </a:cxn>
                <a:cxn ang="0">
                  <a:pos x="1077" y="551"/>
                </a:cxn>
                <a:cxn ang="0">
                  <a:pos x="906" y="582"/>
                </a:cxn>
                <a:cxn ang="0">
                  <a:pos x="744" y="625"/>
                </a:cxn>
                <a:cxn ang="0">
                  <a:pos x="587" y="683"/>
                </a:cxn>
                <a:cxn ang="0">
                  <a:pos x="436" y="753"/>
                </a:cxn>
                <a:cxn ang="0">
                  <a:pos x="288" y="835"/>
                </a:cxn>
                <a:cxn ang="0">
                  <a:pos x="144" y="929"/>
                </a:cxn>
                <a:cxn ang="0">
                  <a:pos x="0" y="1034"/>
                </a:cxn>
              </a:cxnLst>
              <a:rect l="0" t="0" r="r" b="b"/>
              <a:pathLst>
                <a:path w="5390" h="1126">
                  <a:moveTo>
                    <a:pt x="5390" y="0"/>
                  </a:moveTo>
                  <a:lnTo>
                    <a:pt x="5390" y="0"/>
                  </a:lnTo>
                  <a:lnTo>
                    <a:pt x="5384" y="18"/>
                  </a:lnTo>
                  <a:lnTo>
                    <a:pt x="5366" y="70"/>
                  </a:lnTo>
                  <a:lnTo>
                    <a:pt x="5353" y="105"/>
                  </a:lnTo>
                  <a:lnTo>
                    <a:pt x="5337" y="147"/>
                  </a:lnTo>
                  <a:lnTo>
                    <a:pt x="5316" y="192"/>
                  </a:lnTo>
                  <a:lnTo>
                    <a:pt x="5292" y="244"/>
                  </a:lnTo>
                  <a:lnTo>
                    <a:pt x="5265" y="299"/>
                  </a:lnTo>
                  <a:lnTo>
                    <a:pt x="5233" y="357"/>
                  </a:lnTo>
                  <a:lnTo>
                    <a:pt x="5198" y="418"/>
                  </a:lnTo>
                  <a:lnTo>
                    <a:pt x="5158" y="480"/>
                  </a:lnTo>
                  <a:lnTo>
                    <a:pt x="5113" y="544"/>
                  </a:lnTo>
                  <a:lnTo>
                    <a:pt x="5088" y="575"/>
                  </a:lnTo>
                  <a:lnTo>
                    <a:pt x="5063" y="607"/>
                  </a:lnTo>
                  <a:lnTo>
                    <a:pt x="5037" y="638"/>
                  </a:lnTo>
                  <a:lnTo>
                    <a:pt x="5011" y="670"/>
                  </a:lnTo>
                  <a:lnTo>
                    <a:pt x="4981" y="701"/>
                  </a:lnTo>
                  <a:lnTo>
                    <a:pt x="4951" y="732"/>
                  </a:lnTo>
                  <a:lnTo>
                    <a:pt x="4920" y="762"/>
                  </a:lnTo>
                  <a:lnTo>
                    <a:pt x="4888" y="791"/>
                  </a:lnTo>
                  <a:lnTo>
                    <a:pt x="4854" y="821"/>
                  </a:lnTo>
                  <a:lnTo>
                    <a:pt x="4819" y="848"/>
                  </a:lnTo>
                  <a:lnTo>
                    <a:pt x="4783" y="875"/>
                  </a:lnTo>
                  <a:lnTo>
                    <a:pt x="4745" y="903"/>
                  </a:lnTo>
                  <a:lnTo>
                    <a:pt x="4705" y="927"/>
                  </a:lnTo>
                  <a:lnTo>
                    <a:pt x="4665" y="951"/>
                  </a:lnTo>
                  <a:lnTo>
                    <a:pt x="4623" y="976"/>
                  </a:lnTo>
                  <a:lnTo>
                    <a:pt x="4580" y="997"/>
                  </a:lnTo>
                  <a:lnTo>
                    <a:pt x="4534" y="1018"/>
                  </a:lnTo>
                  <a:lnTo>
                    <a:pt x="4488" y="1037"/>
                  </a:lnTo>
                  <a:lnTo>
                    <a:pt x="4441" y="1053"/>
                  </a:lnTo>
                  <a:lnTo>
                    <a:pt x="4391" y="1069"/>
                  </a:lnTo>
                  <a:lnTo>
                    <a:pt x="4341" y="1084"/>
                  </a:lnTo>
                  <a:lnTo>
                    <a:pt x="4289" y="1095"/>
                  </a:lnTo>
                  <a:lnTo>
                    <a:pt x="4234" y="1106"/>
                  </a:lnTo>
                  <a:lnTo>
                    <a:pt x="4179" y="1114"/>
                  </a:lnTo>
                  <a:lnTo>
                    <a:pt x="4122" y="1121"/>
                  </a:lnTo>
                  <a:lnTo>
                    <a:pt x="4064" y="1124"/>
                  </a:lnTo>
                  <a:lnTo>
                    <a:pt x="4004" y="1126"/>
                  </a:lnTo>
                  <a:lnTo>
                    <a:pt x="3941" y="1126"/>
                  </a:lnTo>
                  <a:lnTo>
                    <a:pt x="3878" y="1122"/>
                  </a:lnTo>
                  <a:lnTo>
                    <a:pt x="3812" y="1118"/>
                  </a:lnTo>
                  <a:lnTo>
                    <a:pt x="3746" y="1110"/>
                  </a:lnTo>
                  <a:lnTo>
                    <a:pt x="3676" y="1098"/>
                  </a:lnTo>
                  <a:lnTo>
                    <a:pt x="3607" y="1084"/>
                  </a:lnTo>
                  <a:lnTo>
                    <a:pt x="3535" y="1068"/>
                  </a:lnTo>
                  <a:lnTo>
                    <a:pt x="3460" y="1048"/>
                  </a:lnTo>
                  <a:lnTo>
                    <a:pt x="3385" y="1026"/>
                  </a:lnTo>
                  <a:lnTo>
                    <a:pt x="3307" y="1000"/>
                  </a:lnTo>
                  <a:lnTo>
                    <a:pt x="3228" y="971"/>
                  </a:lnTo>
                  <a:lnTo>
                    <a:pt x="3228" y="971"/>
                  </a:lnTo>
                  <a:lnTo>
                    <a:pt x="3069" y="911"/>
                  </a:lnTo>
                  <a:lnTo>
                    <a:pt x="2917" y="856"/>
                  </a:lnTo>
                  <a:lnTo>
                    <a:pt x="2770" y="806"/>
                  </a:lnTo>
                  <a:lnTo>
                    <a:pt x="2628" y="761"/>
                  </a:lnTo>
                  <a:lnTo>
                    <a:pt x="2491" y="719"/>
                  </a:lnTo>
                  <a:lnTo>
                    <a:pt x="2359" y="682"/>
                  </a:lnTo>
                  <a:lnTo>
                    <a:pt x="2231" y="649"/>
                  </a:lnTo>
                  <a:lnTo>
                    <a:pt x="2107" y="620"/>
                  </a:lnTo>
                  <a:lnTo>
                    <a:pt x="1988" y="596"/>
                  </a:lnTo>
                  <a:lnTo>
                    <a:pt x="1873" y="575"/>
                  </a:lnTo>
                  <a:lnTo>
                    <a:pt x="1762" y="559"/>
                  </a:lnTo>
                  <a:lnTo>
                    <a:pt x="1655" y="548"/>
                  </a:lnTo>
                  <a:lnTo>
                    <a:pt x="1551" y="538"/>
                  </a:lnTo>
                  <a:lnTo>
                    <a:pt x="1451" y="533"/>
                  </a:lnTo>
                  <a:lnTo>
                    <a:pt x="1353" y="533"/>
                  </a:lnTo>
                  <a:lnTo>
                    <a:pt x="1259" y="535"/>
                  </a:lnTo>
                  <a:lnTo>
                    <a:pt x="1166" y="541"/>
                  </a:lnTo>
                  <a:lnTo>
                    <a:pt x="1077" y="551"/>
                  </a:lnTo>
                  <a:lnTo>
                    <a:pt x="991" y="565"/>
                  </a:lnTo>
                  <a:lnTo>
                    <a:pt x="906" y="582"/>
                  </a:lnTo>
                  <a:lnTo>
                    <a:pt x="824" y="603"/>
                  </a:lnTo>
                  <a:lnTo>
                    <a:pt x="744" y="625"/>
                  </a:lnTo>
                  <a:lnTo>
                    <a:pt x="665" y="653"/>
                  </a:lnTo>
                  <a:lnTo>
                    <a:pt x="587" y="683"/>
                  </a:lnTo>
                  <a:lnTo>
                    <a:pt x="511" y="716"/>
                  </a:lnTo>
                  <a:lnTo>
                    <a:pt x="436" y="753"/>
                  </a:lnTo>
                  <a:lnTo>
                    <a:pt x="362" y="791"/>
                  </a:lnTo>
                  <a:lnTo>
                    <a:pt x="288" y="835"/>
                  </a:lnTo>
                  <a:lnTo>
                    <a:pt x="216" y="880"/>
                  </a:lnTo>
                  <a:lnTo>
                    <a:pt x="144" y="929"/>
                  </a:lnTo>
                  <a:lnTo>
                    <a:pt x="72" y="979"/>
                  </a:lnTo>
                  <a:lnTo>
                    <a:pt x="0" y="103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26142" name="Freeform 94"/>
            <p:cNvSpPr>
              <a:spLocks/>
            </p:cNvSpPr>
            <p:nvPr/>
          </p:nvSpPr>
          <p:spPr bwMode="auto">
            <a:xfrm>
              <a:off x="1106" y="997"/>
              <a:ext cx="5373" cy="580"/>
            </a:xfrm>
            <a:custGeom>
              <a:avLst/>
              <a:gdLst/>
              <a:ahLst/>
              <a:cxnLst>
                <a:cxn ang="0">
                  <a:pos x="5373" y="0"/>
                </a:cxn>
                <a:cxn ang="0">
                  <a:pos x="5351" y="69"/>
                </a:cxn>
                <a:cxn ang="0">
                  <a:pos x="5323" y="147"/>
                </a:cxn>
                <a:cxn ang="0">
                  <a:pos x="5280" y="247"/>
                </a:cxn>
                <a:cxn ang="0">
                  <a:pos x="5221" y="361"/>
                </a:cxn>
                <a:cxn ang="0">
                  <a:pos x="5148" y="486"/>
                </a:cxn>
                <a:cxn ang="0">
                  <a:pos x="5081" y="583"/>
                </a:cxn>
                <a:cxn ang="0">
                  <a:pos x="5031" y="647"/>
                </a:cxn>
                <a:cxn ang="0">
                  <a:pos x="4976" y="712"/>
                </a:cxn>
                <a:cxn ang="0">
                  <a:pos x="4916" y="773"/>
                </a:cxn>
                <a:cxn ang="0">
                  <a:pos x="4849" y="833"/>
                </a:cxn>
                <a:cxn ang="0">
                  <a:pos x="4780" y="891"/>
                </a:cxn>
                <a:cxn ang="0">
                  <a:pos x="4704" y="944"/>
                </a:cxn>
                <a:cxn ang="0">
                  <a:pos x="4622" y="994"/>
                </a:cxn>
                <a:cxn ang="0">
                  <a:pos x="4534" y="1038"/>
                </a:cxn>
                <a:cxn ang="0">
                  <a:pos x="4441" y="1077"/>
                </a:cxn>
                <a:cxn ang="0">
                  <a:pos x="4341" y="1109"/>
                </a:cxn>
                <a:cxn ang="0">
                  <a:pos x="4236" y="1133"/>
                </a:cxn>
                <a:cxn ang="0">
                  <a:pos x="4123" y="1149"/>
                </a:cxn>
                <a:cxn ang="0">
                  <a:pos x="4004" y="1159"/>
                </a:cxn>
                <a:cxn ang="0">
                  <a:pos x="3879" y="1157"/>
                </a:cxn>
                <a:cxn ang="0">
                  <a:pos x="3746" y="1146"/>
                </a:cxn>
                <a:cxn ang="0">
                  <a:pos x="3607" y="1124"/>
                </a:cxn>
                <a:cxn ang="0">
                  <a:pos x="3460" y="1091"/>
                </a:cxn>
                <a:cxn ang="0">
                  <a:pos x="3305" y="1044"/>
                </a:cxn>
                <a:cxn ang="0">
                  <a:pos x="3226" y="1017"/>
                </a:cxn>
                <a:cxn ang="0">
                  <a:pos x="2914" y="909"/>
                </a:cxn>
                <a:cxn ang="0">
                  <a:pos x="2622" y="818"/>
                </a:cxn>
                <a:cxn ang="0">
                  <a:pos x="2353" y="746"/>
                </a:cxn>
                <a:cxn ang="0">
                  <a:pos x="2100" y="689"/>
                </a:cxn>
                <a:cxn ang="0">
                  <a:pos x="1866" y="649"/>
                </a:cxn>
                <a:cxn ang="0">
                  <a:pos x="1648" y="625"/>
                </a:cxn>
                <a:cxn ang="0">
                  <a:pos x="1442" y="615"/>
                </a:cxn>
                <a:cxn ang="0">
                  <a:pos x="1251" y="620"/>
                </a:cxn>
                <a:cxn ang="0">
                  <a:pos x="1070" y="641"/>
                </a:cxn>
                <a:cxn ang="0">
                  <a:pos x="899" y="675"/>
                </a:cxn>
                <a:cxn ang="0">
                  <a:pos x="737" y="722"/>
                </a:cxn>
                <a:cxn ang="0">
                  <a:pos x="581" y="783"/>
                </a:cxn>
                <a:cxn ang="0">
                  <a:pos x="431" y="856"/>
                </a:cxn>
                <a:cxn ang="0">
                  <a:pos x="286" y="941"/>
                </a:cxn>
                <a:cxn ang="0">
                  <a:pos x="143" y="1038"/>
                </a:cxn>
                <a:cxn ang="0">
                  <a:pos x="0" y="1146"/>
                </a:cxn>
              </a:cxnLst>
              <a:rect l="0" t="0" r="r" b="b"/>
              <a:pathLst>
                <a:path w="5373" h="1159">
                  <a:moveTo>
                    <a:pt x="5373" y="0"/>
                  </a:moveTo>
                  <a:lnTo>
                    <a:pt x="5373" y="0"/>
                  </a:lnTo>
                  <a:lnTo>
                    <a:pt x="5367" y="18"/>
                  </a:lnTo>
                  <a:lnTo>
                    <a:pt x="5351" y="69"/>
                  </a:lnTo>
                  <a:lnTo>
                    <a:pt x="5338" y="105"/>
                  </a:lnTo>
                  <a:lnTo>
                    <a:pt x="5323" y="147"/>
                  </a:lnTo>
                  <a:lnTo>
                    <a:pt x="5303" y="194"/>
                  </a:lnTo>
                  <a:lnTo>
                    <a:pt x="5280" y="247"/>
                  </a:lnTo>
                  <a:lnTo>
                    <a:pt x="5253" y="302"/>
                  </a:lnTo>
                  <a:lnTo>
                    <a:pt x="5221" y="361"/>
                  </a:lnTo>
                  <a:lnTo>
                    <a:pt x="5187" y="423"/>
                  </a:lnTo>
                  <a:lnTo>
                    <a:pt x="5148" y="486"/>
                  </a:lnTo>
                  <a:lnTo>
                    <a:pt x="5105" y="550"/>
                  </a:lnTo>
                  <a:lnTo>
                    <a:pt x="5081" y="583"/>
                  </a:lnTo>
                  <a:lnTo>
                    <a:pt x="5056" y="615"/>
                  </a:lnTo>
                  <a:lnTo>
                    <a:pt x="5031" y="647"/>
                  </a:lnTo>
                  <a:lnTo>
                    <a:pt x="5003" y="680"/>
                  </a:lnTo>
                  <a:lnTo>
                    <a:pt x="4976" y="712"/>
                  </a:lnTo>
                  <a:lnTo>
                    <a:pt x="4947" y="743"/>
                  </a:lnTo>
                  <a:lnTo>
                    <a:pt x="4916" y="773"/>
                  </a:lnTo>
                  <a:lnTo>
                    <a:pt x="4883" y="804"/>
                  </a:lnTo>
                  <a:lnTo>
                    <a:pt x="4849" y="833"/>
                  </a:lnTo>
                  <a:lnTo>
                    <a:pt x="4815" y="862"/>
                  </a:lnTo>
                  <a:lnTo>
                    <a:pt x="4780" y="891"/>
                  </a:lnTo>
                  <a:lnTo>
                    <a:pt x="4742" y="919"/>
                  </a:lnTo>
                  <a:lnTo>
                    <a:pt x="4704" y="944"/>
                  </a:lnTo>
                  <a:lnTo>
                    <a:pt x="4663" y="970"/>
                  </a:lnTo>
                  <a:lnTo>
                    <a:pt x="4622" y="994"/>
                  </a:lnTo>
                  <a:lnTo>
                    <a:pt x="4579" y="1017"/>
                  </a:lnTo>
                  <a:lnTo>
                    <a:pt x="4534" y="1038"/>
                  </a:lnTo>
                  <a:lnTo>
                    <a:pt x="4488" y="1057"/>
                  </a:lnTo>
                  <a:lnTo>
                    <a:pt x="4441" y="1077"/>
                  </a:lnTo>
                  <a:lnTo>
                    <a:pt x="4391" y="1093"/>
                  </a:lnTo>
                  <a:lnTo>
                    <a:pt x="4341" y="1109"/>
                  </a:lnTo>
                  <a:lnTo>
                    <a:pt x="4288" y="1122"/>
                  </a:lnTo>
                  <a:lnTo>
                    <a:pt x="4236" y="1133"/>
                  </a:lnTo>
                  <a:lnTo>
                    <a:pt x="4180" y="1143"/>
                  </a:lnTo>
                  <a:lnTo>
                    <a:pt x="4123" y="1149"/>
                  </a:lnTo>
                  <a:lnTo>
                    <a:pt x="4065" y="1156"/>
                  </a:lnTo>
                  <a:lnTo>
                    <a:pt x="4004" y="1159"/>
                  </a:lnTo>
                  <a:lnTo>
                    <a:pt x="3943" y="1159"/>
                  </a:lnTo>
                  <a:lnTo>
                    <a:pt x="3879" y="1157"/>
                  </a:lnTo>
                  <a:lnTo>
                    <a:pt x="3814" y="1153"/>
                  </a:lnTo>
                  <a:lnTo>
                    <a:pt x="3746" y="1146"/>
                  </a:lnTo>
                  <a:lnTo>
                    <a:pt x="3677" y="1136"/>
                  </a:lnTo>
                  <a:lnTo>
                    <a:pt x="3607" y="1124"/>
                  </a:lnTo>
                  <a:lnTo>
                    <a:pt x="3534" y="1109"/>
                  </a:lnTo>
                  <a:lnTo>
                    <a:pt x="3460" y="1091"/>
                  </a:lnTo>
                  <a:lnTo>
                    <a:pt x="3383" y="1070"/>
                  </a:lnTo>
                  <a:lnTo>
                    <a:pt x="3305" y="1044"/>
                  </a:lnTo>
                  <a:lnTo>
                    <a:pt x="3226" y="1017"/>
                  </a:lnTo>
                  <a:lnTo>
                    <a:pt x="3226" y="1017"/>
                  </a:lnTo>
                  <a:lnTo>
                    <a:pt x="3067" y="960"/>
                  </a:lnTo>
                  <a:lnTo>
                    <a:pt x="2914" y="909"/>
                  </a:lnTo>
                  <a:lnTo>
                    <a:pt x="2765" y="862"/>
                  </a:lnTo>
                  <a:lnTo>
                    <a:pt x="2622" y="818"/>
                  </a:lnTo>
                  <a:lnTo>
                    <a:pt x="2485" y="780"/>
                  </a:lnTo>
                  <a:lnTo>
                    <a:pt x="2353" y="746"/>
                  </a:lnTo>
                  <a:lnTo>
                    <a:pt x="2224" y="715"/>
                  </a:lnTo>
                  <a:lnTo>
                    <a:pt x="2100" y="689"/>
                  </a:lnTo>
                  <a:lnTo>
                    <a:pt x="1981" y="667"/>
                  </a:lnTo>
                  <a:lnTo>
                    <a:pt x="1866" y="649"/>
                  </a:lnTo>
                  <a:lnTo>
                    <a:pt x="1755" y="634"/>
                  </a:lnTo>
                  <a:lnTo>
                    <a:pt x="1648" y="625"/>
                  </a:lnTo>
                  <a:lnTo>
                    <a:pt x="1543" y="617"/>
                  </a:lnTo>
                  <a:lnTo>
                    <a:pt x="1442" y="615"/>
                  </a:lnTo>
                  <a:lnTo>
                    <a:pt x="1345" y="615"/>
                  </a:lnTo>
                  <a:lnTo>
                    <a:pt x="1251" y="620"/>
                  </a:lnTo>
                  <a:lnTo>
                    <a:pt x="1159" y="628"/>
                  </a:lnTo>
                  <a:lnTo>
                    <a:pt x="1070" y="641"/>
                  </a:lnTo>
                  <a:lnTo>
                    <a:pt x="984" y="655"/>
                  </a:lnTo>
                  <a:lnTo>
                    <a:pt x="899" y="675"/>
                  </a:lnTo>
                  <a:lnTo>
                    <a:pt x="817" y="696"/>
                  </a:lnTo>
                  <a:lnTo>
                    <a:pt x="737" y="722"/>
                  </a:lnTo>
                  <a:lnTo>
                    <a:pt x="659" y="751"/>
                  </a:lnTo>
                  <a:lnTo>
                    <a:pt x="581" y="783"/>
                  </a:lnTo>
                  <a:lnTo>
                    <a:pt x="506" y="817"/>
                  </a:lnTo>
                  <a:lnTo>
                    <a:pt x="431" y="856"/>
                  </a:lnTo>
                  <a:lnTo>
                    <a:pt x="358" y="896"/>
                  </a:lnTo>
                  <a:lnTo>
                    <a:pt x="286" y="941"/>
                  </a:lnTo>
                  <a:lnTo>
                    <a:pt x="213" y="988"/>
                  </a:lnTo>
                  <a:lnTo>
                    <a:pt x="143" y="1038"/>
                  </a:lnTo>
                  <a:lnTo>
                    <a:pt x="70" y="1090"/>
                  </a:lnTo>
                  <a:lnTo>
                    <a:pt x="0" y="114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26143" name="Freeform 95"/>
            <p:cNvSpPr>
              <a:spLocks/>
            </p:cNvSpPr>
            <p:nvPr/>
          </p:nvSpPr>
          <p:spPr bwMode="auto">
            <a:xfrm>
              <a:off x="1146" y="968"/>
              <a:ext cx="5355" cy="631"/>
            </a:xfrm>
            <a:custGeom>
              <a:avLst/>
              <a:gdLst/>
              <a:ahLst/>
              <a:cxnLst>
                <a:cxn ang="0">
                  <a:pos x="5355" y="0"/>
                </a:cxn>
                <a:cxn ang="0">
                  <a:pos x="5334" y="71"/>
                </a:cxn>
                <a:cxn ang="0">
                  <a:pos x="5306" y="150"/>
                </a:cxn>
                <a:cxn ang="0">
                  <a:pos x="5266" y="250"/>
                </a:cxn>
                <a:cxn ang="0">
                  <a:pos x="5209" y="366"/>
                </a:cxn>
                <a:cxn ang="0">
                  <a:pos x="5138" y="494"/>
                </a:cxn>
                <a:cxn ang="0">
                  <a:pos x="5072" y="592"/>
                </a:cxn>
                <a:cxn ang="0">
                  <a:pos x="5023" y="658"/>
                </a:cxn>
                <a:cxn ang="0">
                  <a:pos x="4969" y="723"/>
                </a:cxn>
                <a:cxn ang="0">
                  <a:pos x="4909" y="788"/>
                </a:cxn>
                <a:cxn ang="0">
                  <a:pos x="4845" y="849"/>
                </a:cxn>
                <a:cxn ang="0">
                  <a:pos x="4775" y="909"/>
                </a:cxn>
                <a:cxn ang="0">
                  <a:pos x="4700" y="964"/>
                </a:cxn>
                <a:cxn ang="0">
                  <a:pos x="4619" y="1015"/>
                </a:cxn>
                <a:cxn ang="0">
                  <a:pos x="4532" y="1060"/>
                </a:cxn>
                <a:cxn ang="0">
                  <a:pos x="4439" y="1101"/>
                </a:cxn>
                <a:cxn ang="0">
                  <a:pos x="4340" y="1135"/>
                </a:cxn>
                <a:cxn ang="0">
                  <a:pos x="4235" y="1162"/>
                </a:cxn>
                <a:cxn ang="0">
                  <a:pos x="4123" y="1182"/>
                </a:cxn>
                <a:cxn ang="0">
                  <a:pos x="4004" y="1193"/>
                </a:cxn>
                <a:cxn ang="0">
                  <a:pos x="3879" y="1194"/>
                </a:cxn>
                <a:cxn ang="0">
                  <a:pos x="3746" y="1185"/>
                </a:cxn>
                <a:cxn ang="0">
                  <a:pos x="3606" y="1165"/>
                </a:cxn>
                <a:cxn ang="0">
                  <a:pos x="3458" y="1136"/>
                </a:cxn>
                <a:cxn ang="0">
                  <a:pos x="3304" y="1093"/>
                </a:cxn>
                <a:cxn ang="0">
                  <a:pos x="3224" y="1067"/>
                </a:cxn>
                <a:cxn ang="0">
                  <a:pos x="2910" y="965"/>
                </a:cxn>
                <a:cxn ang="0">
                  <a:pos x="2618" y="880"/>
                </a:cxn>
                <a:cxn ang="0">
                  <a:pos x="2346" y="812"/>
                </a:cxn>
                <a:cxn ang="0">
                  <a:pos x="2094" y="760"/>
                </a:cxn>
                <a:cxn ang="0">
                  <a:pos x="1859" y="723"/>
                </a:cxn>
                <a:cxn ang="0">
                  <a:pos x="1640" y="704"/>
                </a:cxn>
                <a:cxn ang="0">
                  <a:pos x="1434" y="699"/>
                </a:cxn>
                <a:cxn ang="0">
                  <a:pos x="1242" y="707"/>
                </a:cxn>
                <a:cxn ang="0">
                  <a:pos x="1063" y="731"/>
                </a:cxn>
                <a:cxn ang="0">
                  <a:pos x="893" y="768"/>
                </a:cxn>
                <a:cxn ang="0">
                  <a:pos x="732" y="820"/>
                </a:cxn>
                <a:cxn ang="0">
                  <a:pos x="576" y="884"/>
                </a:cxn>
                <a:cxn ang="0">
                  <a:pos x="427" y="960"/>
                </a:cxn>
                <a:cxn ang="0">
                  <a:pos x="283" y="1049"/>
                </a:cxn>
                <a:cxn ang="0">
                  <a:pos x="141" y="1149"/>
                </a:cxn>
                <a:cxn ang="0">
                  <a:pos x="0" y="1261"/>
                </a:cxn>
              </a:cxnLst>
              <a:rect l="0" t="0" r="r" b="b"/>
              <a:pathLst>
                <a:path w="5355" h="1261">
                  <a:moveTo>
                    <a:pt x="5355" y="0"/>
                  </a:moveTo>
                  <a:lnTo>
                    <a:pt x="5355" y="0"/>
                  </a:lnTo>
                  <a:lnTo>
                    <a:pt x="5349" y="19"/>
                  </a:lnTo>
                  <a:lnTo>
                    <a:pt x="5334" y="71"/>
                  </a:lnTo>
                  <a:lnTo>
                    <a:pt x="5322" y="106"/>
                  </a:lnTo>
                  <a:lnTo>
                    <a:pt x="5306" y="150"/>
                  </a:lnTo>
                  <a:lnTo>
                    <a:pt x="5288" y="197"/>
                  </a:lnTo>
                  <a:lnTo>
                    <a:pt x="5266" y="250"/>
                  </a:lnTo>
                  <a:lnTo>
                    <a:pt x="5240" y="306"/>
                  </a:lnTo>
                  <a:lnTo>
                    <a:pt x="5209" y="366"/>
                  </a:lnTo>
                  <a:lnTo>
                    <a:pt x="5176" y="429"/>
                  </a:lnTo>
                  <a:lnTo>
                    <a:pt x="5138" y="494"/>
                  </a:lnTo>
                  <a:lnTo>
                    <a:pt x="5095" y="560"/>
                  </a:lnTo>
                  <a:lnTo>
                    <a:pt x="5072" y="592"/>
                  </a:lnTo>
                  <a:lnTo>
                    <a:pt x="5048" y="625"/>
                  </a:lnTo>
                  <a:lnTo>
                    <a:pt x="5023" y="658"/>
                  </a:lnTo>
                  <a:lnTo>
                    <a:pt x="4997" y="691"/>
                  </a:lnTo>
                  <a:lnTo>
                    <a:pt x="4969" y="723"/>
                  </a:lnTo>
                  <a:lnTo>
                    <a:pt x="4940" y="755"/>
                  </a:lnTo>
                  <a:lnTo>
                    <a:pt x="4909" y="788"/>
                  </a:lnTo>
                  <a:lnTo>
                    <a:pt x="4877" y="818"/>
                  </a:lnTo>
                  <a:lnTo>
                    <a:pt x="4845" y="849"/>
                  </a:lnTo>
                  <a:lnTo>
                    <a:pt x="4811" y="880"/>
                  </a:lnTo>
                  <a:lnTo>
                    <a:pt x="4775" y="909"/>
                  </a:lnTo>
                  <a:lnTo>
                    <a:pt x="4739" y="936"/>
                  </a:lnTo>
                  <a:lnTo>
                    <a:pt x="4700" y="964"/>
                  </a:lnTo>
                  <a:lnTo>
                    <a:pt x="4661" y="989"/>
                  </a:lnTo>
                  <a:lnTo>
                    <a:pt x="4619" y="1015"/>
                  </a:lnTo>
                  <a:lnTo>
                    <a:pt x="4576" y="1038"/>
                  </a:lnTo>
                  <a:lnTo>
                    <a:pt x="4532" y="1060"/>
                  </a:lnTo>
                  <a:lnTo>
                    <a:pt x="4486" y="1081"/>
                  </a:lnTo>
                  <a:lnTo>
                    <a:pt x="4439" y="1101"/>
                  </a:lnTo>
                  <a:lnTo>
                    <a:pt x="4390" y="1119"/>
                  </a:lnTo>
                  <a:lnTo>
                    <a:pt x="4340" y="1135"/>
                  </a:lnTo>
                  <a:lnTo>
                    <a:pt x="4289" y="1149"/>
                  </a:lnTo>
                  <a:lnTo>
                    <a:pt x="4235" y="1162"/>
                  </a:lnTo>
                  <a:lnTo>
                    <a:pt x="4179" y="1173"/>
                  </a:lnTo>
                  <a:lnTo>
                    <a:pt x="4123" y="1182"/>
                  </a:lnTo>
                  <a:lnTo>
                    <a:pt x="4064" y="1188"/>
                  </a:lnTo>
                  <a:lnTo>
                    <a:pt x="4004" y="1193"/>
                  </a:lnTo>
                  <a:lnTo>
                    <a:pt x="3942" y="1194"/>
                  </a:lnTo>
                  <a:lnTo>
                    <a:pt x="3879" y="1194"/>
                  </a:lnTo>
                  <a:lnTo>
                    <a:pt x="3814" y="1191"/>
                  </a:lnTo>
                  <a:lnTo>
                    <a:pt x="3746" y="1185"/>
                  </a:lnTo>
                  <a:lnTo>
                    <a:pt x="3676" y="1177"/>
                  </a:lnTo>
                  <a:lnTo>
                    <a:pt x="3606" y="1165"/>
                  </a:lnTo>
                  <a:lnTo>
                    <a:pt x="3533" y="1153"/>
                  </a:lnTo>
                  <a:lnTo>
                    <a:pt x="3458" y="1136"/>
                  </a:lnTo>
                  <a:lnTo>
                    <a:pt x="3382" y="1115"/>
                  </a:lnTo>
                  <a:lnTo>
                    <a:pt x="3304" y="1093"/>
                  </a:lnTo>
                  <a:lnTo>
                    <a:pt x="3224" y="1067"/>
                  </a:lnTo>
                  <a:lnTo>
                    <a:pt x="3224" y="1067"/>
                  </a:lnTo>
                  <a:lnTo>
                    <a:pt x="3064" y="1014"/>
                  </a:lnTo>
                  <a:lnTo>
                    <a:pt x="2910" y="965"/>
                  </a:lnTo>
                  <a:lnTo>
                    <a:pt x="2761" y="920"/>
                  </a:lnTo>
                  <a:lnTo>
                    <a:pt x="2618" y="880"/>
                  </a:lnTo>
                  <a:lnTo>
                    <a:pt x="2480" y="842"/>
                  </a:lnTo>
                  <a:lnTo>
                    <a:pt x="2346" y="812"/>
                  </a:lnTo>
                  <a:lnTo>
                    <a:pt x="2219" y="783"/>
                  </a:lnTo>
                  <a:lnTo>
                    <a:pt x="2094" y="760"/>
                  </a:lnTo>
                  <a:lnTo>
                    <a:pt x="1974" y="739"/>
                  </a:lnTo>
                  <a:lnTo>
                    <a:pt x="1859" y="723"/>
                  </a:lnTo>
                  <a:lnTo>
                    <a:pt x="1746" y="712"/>
                  </a:lnTo>
                  <a:lnTo>
                    <a:pt x="1640" y="704"/>
                  </a:lnTo>
                  <a:lnTo>
                    <a:pt x="1535" y="699"/>
                  </a:lnTo>
                  <a:lnTo>
                    <a:pt x="1434" y="699"/>
                  </a:lnTo>
                  <a:lnTo>
                    <a:pt x="1337" y="700"/>
                  </a:lnTo>
                  <a:lnTo>
                    <a:pt x="1242" y="707"/>
                  </a:lnTo>
                  <a:lnTo>
                    <a:pt x="1151" y="718"/>
                  </a:lnTo>
                  <a:lnTo>
                    <a:pt x="1063" y="731"/>
                  </a:lnTo>
                  <a:lnTo>
                    <a:pt x="976" y="749"/>
                  </a:lnTo>
                  <a:lnTo>
                    <a:pt x="893" y="768"/>
                  </a:lnTo>
                  <a:lnTo>
                    <a:pt x="811" y="792"/>
                  </a:lnTo>
                  <a:lnTo>
                    <a:pt x="732" y="820"/>
                  </a:lnTo>
                  <a:lnTo>
                    <a:pt x="652" y="851"/>
                  </a:lnTo>
                  <a:lnTo>
                    <a:pt x="576" y="884"/>
                  </a:lnTo>
                  <a:lnTo>
                    <a:pt x="501" y="920"/>
                  </a:lnTo>
                  <a:lnTo>
                    <a:pt x="427" y="960"/>
                  </a:lnTo>
                  <a:lnTo>
                    <a:pt x="355" y="1004"/>
                  </a:lnTo>
                  <a:lnTo>
                    <a:pt x="283" y="1049"/>
                  </a:lnTo>
                  <a:lnTo>
                    <a:pt x="212" y="1098"/>
                  </a:lnTo>
                  <a:lnTo>
                    <a:pt x="141" y="1149"/>
                  </a:lnTo>
                  <a:lnTo>
                    <a:pt x="71" y="1204"/>
                  </a:lnTo>
                  <a:lnTo>
                    <a:pt x="0" y="1261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26144" name="Freeform 96"/>
            <p:cNvSpPr>
              <a:spLocks/>
            </p:cNvSpPr>
            <p:nvPr/>
          </p:nvSpPr>
          <p:spPr bwMode="auto">
            <a:xfrm>
              <a:off x="1187" y="940"/>
              <a:ext cx="5335" cy="688"/>
            </a:xfrm>
            <a:custGeom>
              <a:avLst/>
              <a:gdLst/>
              <a:ahLst/>
              <a:cxnLst>
                <a:cxn ang="0">
                  <a:pos x="5335" y="0"/>
                </a:cxn>
                <a:cxn ang="0">
                  <a:pos x="5315" y="71"/>
                </a:cxn>
                <a:cxn ang="0">
                  <a:pos x="5289" y="150"/>
                </a:cxn>
                <a:cxn ang="0">
                  <a:pos x="5250" y="252"/>
                </a:cxn>
                <a:cxn ang="0">
                  <a:pos x="5196" y="371"/>
                </a:cxn>
                <a:cxn ang="0">
                  <a:pos x="5127" y="501"/>
                </a:cxn>
                <a:cxn ang="0">
                  <a:pos x="5061" y="601"/>
                </a:cxn>
                <a:cxn ang="0">
                  <a:pos x="5014" y="667"/>
                </a:cxn>
                <a:cxn ang="0">
                  <a:pos x="4960" y="735"/>
                </a:cxn>
                <a:cxn ang="0">
                  <a:pos x="4902" y="799"/>
                </a:cxn>
                <a:cxn ang="0">
                  <a:pos x="4838" y="862"/>
                </a:cxn>
                <a:cxn ang="0">
                  <a:pos x="4770" y="924"/>
                </a:cxn>
                <a:cxn ang="0">
                  <a:pos x="4695" y="980"/>
                </a:cxn>
                <a:cxn ang="0">
                  <a:pos x="4614" y="1034"/>
                </a:cxn>
                <a:cxn ang="0">
                  <a:pos x="4528" y="1082"/>
                </a:cxn>
                <a:cxn ang="0">
                  <a:pos x="4436" y="1126"/>
                </a:cxn>
                <a:cxn ang="0">
                  <a:pos x="4338" y="1161"/>
                </a:cxn>
                <a:cxn ang="0">
                  <a:pos x="4232" y="1190"/>
                </a:cxn>
                <a:cxn ang="0">
                  <a:pos x="4121" y="1213"/>
                </a:cxn>
                <a:cxn ang="0">
                  <a:pos x="4003" y="1226"/>
                </a:cxn>
                <a:cxn ang="0">
                  <a:pos x="3877" y="1229"/>
                </a:cxn>
                <a:cxn ang="0">
                  <a:pos x="3745" y="1224"/>
                </a:cxn>
                <a:cxn ang="0">
                  <a:pos x="3605" y="1206"/>
                </a:cxn>
                <a:cxn ang="0">
                  <a:pos x="3456" y="1179"/>
                </a:cxn>
                <a:cxn ang="0">
                  <a:pos x="3301" y="1140"/>
                </a:cxn>
                <a:cxn ang="0">
                  <a:pos x="3220" y="1114"/>
                </a:cxn>
                <a:cxn ang="0">
                  <a:pos x="2905" y="1019"/>
                </a:cxn>
                <a:cxn ang="0">
                  <a:pos x="2612" y="938"/>
                </a:cxn>
                <a:cxn ang="0">
                  <a:pos x="2340" y="875"/>
                </a:cxn>
                <a:cxn ang="0">
                  <a:pos x="2086" y="828"/>
                </a:cxn>
                <a:cxn ang="0">
                  <a:pos x="1851" y="798"/>
                </a:cxn>
                <a:cxn ang="0">
                  <a:pos x="1630" y="782"/>
                </a:cxn>
                <a:cxn ang="0">
                  <a:pos x="1426" y="780"/>
                </a:cxn>
                <a:cxn ang="0">
                  <a:pos x="1235" y="795"/>
                </a:cxn>
                <a:cxn ang="0">
                  <a:pos x="1099" y="814"/>
                </a:cxn>
                <a:cxn ang="0">
                  <a:pos x="1011" y="830"/>
                </a:cxn>
                <a:cxn ang="0">
                  <a:pos x="927" y="851"/>
                </a:cxn>
                <a:cxn ang="0">
                  <a:pos x="804" y="888"/>
                </a:cxn>
                <a:cxn ang="0">
                  <a:pos x="647" y="950"/>
                </a:cxn>
                <a:cxn ang="0">
                  <a:pos x="496" y="1024"/>
                </a:cxn>
                <a:cxn ang="0">
                  <a:pos x="352" y="1109"/>
                </a:cxn>
                <a:cxn ang="0">
                  <a:pos x="210" y="1208"/>
                </a:cxn>
                <a:cxn ang="0">
                  <a:pos x="70" y="1316"/>
                </a:cxn>
              </a:cxnLst>
              <a:rect l="0" t="0" r="r" b="b"/>
              <a:pathLst>
                <a:path w="5335" h="1376">
                  <a:moveTo>
                    <a:pt x="5335" y="0"/>
                  </a:moveTo>
                  <a:lnTo>
                    <a:pt x="5335" y="0"/>
                  </a:lnTo>
                  <a:lnTo>
                    <a:pt x="5331" y="18"/>
                  </a:lnTo>
                  <a:lnTo>
                    <a:pt x="5315" y="71"/>
                  </a:lnTo>
                  <a:lnTo>
                    <a:pt x="5304" y="107"/>
                  </a:lnTo>
                  <a:lnTo>
                    <a:pt x="5289" y="150"/>
                  </a:lnTo>
                  <a:lnTo>
                    <a:pt x="5271" y="199"/>
                  </a:lnTo>
                  <a:lnTo>
                    <a:pt x="5250" y="252"/>
                  </a:lnTo>
                  <a:lnTo>
                    <a:pt x="5225" y="310"/>
                  </a:lnTo>
                  <a:lnTo>
                    <a:pt x="5196" y="371"/>
                  </a:lnTo>
                  <a:lnTo>
                    <a:pt x="5163" y="434"/>
                  </a:lnTo>
                  <a:lnTo>
                    <a:pt x="5127" y="501"/>
                  </a:lnTo>
                  <a:lnTo>
                    <a:pt x="5085" y="567"/>
                  </a:lnTo>
                  <a:lnTo>
                    <a:pt x="5061" y="601"/>
                  </a:lnTo>
                  <a:lnTo>
                    <a:pt x="5038" y="635"/>
                  </a:lnTo>
                  <a:lnTo>
                    <a:pt x="5014" y="667"/>
                  </a:lnTo>
                  <a:lnTo>
                    <a:pt x="4988" y="701"/>
                  </a:lnTo>
                  <a:lnTo>
                    <a:pt x="4960" y="735"/>
                  </a:lnTo>
                  <a:lnTo>
                    <a:pt x="4932" y="767"/>
                  </a:lnTo>
                  <a:lnTo>
                    <a:pt x="4902" y="799"/>
                  </a:lnTo>
                  <a:lnTo>
                    <a:pt x="4871" y="832"/>
                  </a:lnTo>
                  <a:lnTo>
                    <a:pt x="4838" y="862"/>
                  </a:lnTo>
                  <a:lnTo>
                    <a:pt x="4804" y="893"/>
                  </a:lnTo>
                  <a:lnTo>
                    <a:pt x="4770" y="924"/>
                  </a:lnTo>
                  <a:lnTo>
                    <a:pt x="4734" y="953"/>
                  </a:lnTo>
                  <a:lnTo>
                    <a:pt x="4695" y="980"/>
                  </a:lnTo>
                  <a:lnTo>
                    <a:pt x="4656" y="1008"/>
                  </a:lnTo>
                  <a:lnTo>
                    <a:pt x="4614" y="1034"/>
                  </a:lnTo>
                  <a:lnTo>
                    <a:pt x="4573" y="1059"/>
                  </a:lnTo>
                  <a:lnTo>
                    <a:pt x="4528" y="1082"/>
                  </a:lnTo>
                  <a:lnTo>
                    <a:pt x="4484" y="1105"/>
                  </a:lnTo>
                  <a:lnTo>
                    <a:pt x="4436" y="1126"/>
                  </a:lnTo>
                  <a:lnTo>
                    <a:pt x="4388" y="1143"/>
                  </a:lnTo>
                  <a:lnTo>
                    <a:pt x="4338" y="1161"/>
                  </a:lnTo>
                  <a:lnTo>
                    <a:pt x="4287" y="1177"/>
                  </a:lnTo>
                  <a:lnTo>
                    <a:pt x="4232" y="1190"/>
                  </a:lnTo>
                  <a:lnTo>
                    <a:pt x="4178" y="1203"/>
                  </a:lnTo>
                  <a:lnTo>
                    <a:pt x="4121" y="1213"/>
                  </a:lnTo>
                  <a:lnTo>
                    <a:pt x="4063" y="1219"/>
                  </a:lnTo>
                  <a:lnTo>
                    <a:pt x="4003" y="1226"/>
                  </a:lnTo>
                  <a:lnTo>
                    <a:pt x="3941" y="1229"/>
                  </a:lnTo>
                  <a:lnTo>
                    <a:pt x="3877" y="1229"/>
                  </a:lnTo>
                  <a:lnTo>
                    <a:pt x="3812" y="1227"/>
                  </a:lnTo>
                  <a:lnTo>
                    <a:pt x="3745" y="1224"/>
                  </a:lnTo>
                  <a:lnTo>
                    <a:pt x="3676" y="1216"/>
                  </a:lnTo>
                  <a:lnTo>
                    <a:pt x="3605" y="1206"/>
                  </a:lnTo>
                  <a:lnTo>
                    <a:pt x="3531" y="1195"/>
                  </a:lnTo>
                  <a:lnTo>
                    <a:pt x="3456" y="1179"/>
                  </a:lnTo>
                  <a:lnTo>
                    <a:pt x="3380" y="1161"/>
                  </a:lnTo>
                  <a:lnTo>
                    <a:pt x="3301" y="1140"/>
                  </a:lnTo>
                  <a:lnTo>
                    <a:pt x="3220" y="1114"/>
                  </a:lnTo>
                  <a:lnTo>
                    <a:pt x="3220" y="1114"/>
                  </a:lnTo>
                  <a:lnTo>
                    <a:pt x="3061" y="1064"/>
                  </a:lnTo>
                  <a:lnTo>
                    <a:pt x="2905" y="1019"/>
                  </a:lnTo>
                  <a:lnTo>
                    <a:pt x="2756" y="977"/>
                  </a:lnTo>
                  <a:lnTo>
                    <a:pt x="2612" y="938"/>
                  </a:lnTo>
                  <a:lnTo>
                    <a:pt x="2473" y="906"/>
                  </a:lnTo>
                  <a:lnTo>
                    <a:pt x="2340" y="875"/>
                  </a:lnTo>
                  <a:lnTo>
                    <a:pt x="2211" y="851"/>
                  </a:lnTo>
                  <a:lnTo>
                    <a:pt x="2086" y="828"/>
                  </a:lnTo>
                  <a:lnTo>
                    <a:pt x="1966" y="811"/>
                  </a:lnTo>
                  <a:lnTo>
                    <a:pt x="1851" y="798"/>
                  </a:lnTo>
                  <a:lnTo>
                    <a:pt x="1739" y="788"/>
                  </a:lnTo>
                  <a:lnTo>
                    <a:pt x="1630" y="782"/>
                  </a:lnTo>
                  <a:lnTo>
                    <a:pt x="1526" y="780"/>
                  </a:lnTo>
                  <a:lnTo>
                    <a:pt x="1426" y="780"/>
                  </a:lnTo>
                  <a:lnTo>
                    <a:pt x="1329" y="785"/>
                  </a:lnTo>
                  <a:lnTo>
                    <a:pt x="1235" y="795"/>
                  </a:lnTo>
                  <a:lnTo>
                    <a:pt x="1143" y="806"/>
                  </a:lnTo>
                  <a:lnTo>
                    <a:pt x="1099" y="814"/>
                  </a:lnTo>
                  <a:lnTo>
                    <a:pt x="1054" y="822"/>
                  </a:lnTo>
                  <a:lnTo>
                    <a:pt x="1011" y="830"/>
                  </a:lnTo>
                  <a:lnTo>
                    <a:pt x="970" y="840"/>
                  </a:lnTo>
                  <a:lnTo>
                    <a:pt x="927" y="851"/>
                  </a:lnTo>
                  <a:lnTo>
                    <a:pt x="885" y="862"/>
                  </a:lnTo>
                  <a:lnTo>
                    <a:pt x="804" y="888"/>
                  </a:lnTo>
                  <a:lnTo>
                    <a:pt x="725" y="917"/>
                  </a:lnTo>
                  <a:lnTo>
                    <a:pt x="647" y="950"/>
                  </a:lnTo>
                  <a:lnTo>
                    <a:pt x="571" y="985"/>
                  </a:lnTo>
                  <a:lnTo>
                    <a:pt x="496" y="1024"/>
                  </a:lnTo>
                  <a:lnTo>
                    <a:pt x="424" y="1064"/>
                  </a:lnTo>
                  <a:lnTo>
                    <a:pt x="352" y="1109"/>
                  </a:lnTo>
                  <a:lnTo>
                    <a:pt x="280" y="1156"/>
                  </a:lnTo>
                  <a:lnTo>
                    <a:pt x="210" y="1208"/>
                  </a:lnTo>
                  <a:lnTo>
                    <a:pt x="139" y="1261"/>
                  </a:lnTo>
                  <a:lnTo>
                    <a:pt x="70" y="1316"/>
                  </a:lnTo>
                  <a:lnTo>
                    <a:pt x="0" y="137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26145" name="Freeform 97"/>
            <p:cNvSpPr>
              <a:spLocks/>
            </p:cNvSpPr>
            <p:nvPr/>
          </p:nvSpPr>
          <p:spPr bwMode="auto">
            <a:xfrm>
              <a:off x="1229" y="911"/>
              <a:ext cx="5314" cy="745"/>
            </a:xfrm>
            <a:custGeom>
              <a:avLst/>
              <a:gdLst/>
              <a:ahLst/>
              <a:cxnLst>
                <a:cxn ang="0">
                  <a:pos x="5314" y="0"/>
                </a:cxn>
                <a:cxn ang="0">
                  <a:pos x="5296" y="71"/>
                </a:cxn>
                <a:cxn ang="0">
                  <a:pos x="5271" y="153"/>
                </a:cxn>
                <a:cxn ang="0">
                  <a:pos x="5233" y="257"/>
                </a:cxn>
                <a:cxn ang="0">
                  <a:pos x="5180" y="376"/>
                </a:cxn>
                <a:cxn ang="0">
                  <a:pos x="5112" y="507"/>
                </a:cxn>
                <a:cxn ang="0">
                  <a:pos x="5050" y="609"/>
                </a:cxn>
                <a:cxn ang="0">
                  <a:pos x="5003" y="678"/>
                </a:cxn>
                <a:cxn ang="0">
                  <a:pos x="4950" y="746"/>
                </a:cxn>
                <a:cxn ang="0">
                  <a:pos x="4893" y="812"/>
                </a:cxn>
                <a:cxn ang="0">
                  <a:pos x="4830" y="878"/>
                </a:cxn>
                <a:cxn ang="0">
                  <a:pos x="4762" y="940"/>
                </a:cxn>
                <a:cxn ang="0">
                  <a:pos x="4689" y="999"/>
                </a:cxn>
                <a:cxn ang="0">
                  <a:pos x="4610" y="1054"/>
                </a:cxn>
                <a:cxn ang="0">
                  <a:pos x="4524" y="1104"/>
                </a:cxn>
                <a:cxn ang="0">
                  <a:pos x="4432" y="1150"/>
                </a:cxn>
                <a:cxn ang="0">
                  <a:pos x="4335" y="1188"/>
                </a:cxn>
                <a:cxn ang="0">
                  <a:pos x="4229" y="1219"/>
                </a:cxn>
                <a:cxn ang="0">
                  <a:pos x="4118" y="1243"/>
                </a:cxn>
                <a:cxn ang="0">
                  <a:pos x="4000" y="1259"/>
                </a:cxn>
                <a:cxn ang="0">
                  <a:pos x="3875" y="1266"/>
                </a:cxn>
                <a:cxn ang="0">
                  <a:pos x="3742" y="1263"/>
                </a:cxn>
                <a:cxn ang="0">
                  <a:pos x="3602" y="1248"/>
                </a:cxn>
                <a:cxn ang="0">
                  <a:pos x="3453" y="1224"/>
                </a:cxn>
                <a:cxn ang="0">
                  <a:pos x="3298" y="1187"/>
                </a:cxn>
                <a:cxn ang="0">
                  <a:pos x="3217" y="1164"/>
                </a:cxn>
                <a:cxn ang="0">
                  <a:pos x="2899" y="1074"/>
                </a:cxn>
                <a:cxn ang="0">
                  <a:pos x="2605" y="999"/>
                </a:cxn>
                <a:cxn ang="0">
                  <a:pos x="2333" y="941"/>
                </a:cxn>
                <a:cxn ang="0">
                  <a:pos x="2079" y="899"/>
                </a:cxn>
                <a:cxn ang="0">
                  <a:pos x="1843" y="872"/>
                </a:cxn>
                <a:cxn ang="0">
                  <a:pos x="1622" y="861"/>
                </a:cxn>
                <a:cxn ang="0">
                  <a:pos x="1418" y="864"/>
                </a:cxn>
                <a:cxn ang="0">
                  <a:pos x="1226" y="882"/>
                </a:cxn>
                <a:cxn ang="0">
                  <a:pos x="1134" y="896"/>
                </a:cxn>
                <a:cxn ang="0">
                  <a:pos x="1047" y="912"/>
                </a:cxn>
                <a:cxn ang="0">
                  <a:pos x="961" y="933"/>
                </a:cxn>
                <a:cxn ang="0">
                  <a:pos x="878" y="957"/>
                </a:cxn>
                <a:cxn ang="0">
                  <a:pos x="718" y="1016"/>
                </a:cxn>
                <a:cxn ang="0">
                  <a:pos x="565" y="1087"/>
                </a:cxn>
                <a:cxn ang="0">
                  <a:pos x="419" y="1171"/>
                </a:cxn>
                <a:cxn ang="0">
                  <a:pos x="276" y="1266"/>
                </a:cxn>
                <a:cxn ang="0">
                  <a:pos x="138" y="1372"/>
                </a:cxn>
                <a:cxn ang="0">
                  <a:pos x="0" y="1490"/>
                </a:cxn>
              </a:cxnLst>
              <a:rect l="0" t="0" r="r" b="b"/>
              <a:pathLst>
                <a:path w="5314" h="1490">
                  <a:moveTo>
                    <a:pt x="5314" y="0"/>
                  </a:moveTo>
                  <a:lnTo>
                    <a:pt x="5314" y="0"/>
                  </a:lnTo>
                  <a:lnTo>
                    <a:pt x="5309" y="19"/>
                  </a:lnTo>
                  <a:lnTo>
                    <a:pt x="5296" y="71"/>
                  </a:lnTo>
                  <a:lnTo>
                    <a:pt x="5284" y="110"/>
                  </a:lnTo>
                  <a:lnTo>
                    <a:pt x="5271" y="153"/>
                  </a:lnTo>
                  <a:lnTo>
                    <a:pt x="5254" y="202"/>
                  </a:lnTo>
                  <a:lnTo>
                    <a:pt x="5233" y="257"/>
                  </a:lnTo>
                  <a:lnTo>
                    <a:pt x="5208" y="315"/>
                  </a:lnTo>
                  <a:lnTo>
                    <a:pt x="5180" y="376"/>
                  </a:lnTo>
                  <a:lnTo>
                    <a:pt x="5148" y="441"/>
                  </a:lnTo>
                  <a:lnTo>
                    <a:pt x="5112" y="507"/>
                  </a:lnTo>
                  <a:lnTo>
                    <a:pt x="5072" y="575"/>
                  </a:lnTo>
                  <a:lnTo>
                    <a:pt x="5050" y="609"/>
                  </a:lnTo>
                  <a:lnTo>
                    <a:pt x="5026" y="644"/>
                  </a:lnTo>
                  <a:lnTo>
                    <a:pt x="5003" y="678"/>
                  </a:lnTo>
                  <a:lnTo>
                    <a:pt x="4976" y="712"/>
                  </a:lnTo>
                  <a:lnTo>
                    <a:pt x="4950" y="746"/>
                  </a:lnTo>
                  <a:lnTo>
                    <a:pt x="4922" y="780"/>
                  </a:lnTo>
                  <a:lnTo>
                    <a:pt x="4893" y="812"/>
                  </a:lnTo>
                  <a:lnTo>
                    <a:pt x="4862" y="846"/>
                  </a:lnTo>
                  <a:lnTo>
                    <a:pt x="4830" y="878"/>
                  </a:lnTo>
                  <a:lnTo>
                    <a:pt x="4797" y="909"/>
                  </a:lnTo>
                  <a:lnTo>
                    <a:pt x="4762" y="940"/>
                  </a:lnTo>
                  <a:lnTo>
                    <a:pt x="4726" y="970"/>
                  </a:lnTo>
                  <a:lnTo>
                    <a:pt x="4689" y="999"/>
                  </a:lnTo>
                  <a:lnTo>
                    <a:pt x="4650" y="1027"/>
                  </a:lnTo>
                  <a:lnTo>
                    <a:pt x="4610" y="1054"/>
                  </a:lnTo>
                  <a:lnTo>
                    <a:pt x="4568" y="1080"/>
                  </a:lnTo>
                  <a:lnTo>
                    <a:pt x="4524" y="1104"/>
                  </a:lnTo>
                  <a:lnTo>
                    <a:pt x="4479" y="1127"/>
                  </a:lnTo>
                  <a:lnTo>
                    <a:pt x="4432" y="1150"/>
                  </a:lnTo>
                  <a:lnTo>
                    <a:pt x="4385" y="1169"/>
                  </a:lnTo>
                  <a:lnTo>
                    <a:pt x="4335" y="1188"/>
                  </a:lnTo>
                  <a:lnTo>
                    <a:pt x="4283" y="1205"/>
                  </a:lnTo>
                  <a:lnTo>
                    <a:pt x="4229" y="1219"/>
                  </a:lnTo>
                  <a:lnTo>
                    <a:pt x="4175" y="1232"/>
                  </a:lnTo>
                  <a:lnTo>
                    <a:pt x="4118" y="1243"/>
                  </a:lnTo>
                  <a:lnTo>
                    <a:pt x="4060" y="1251"/>
                  </a:lnTo>
                  <a:lnTo>
                    <a:pt x="4000" y="1259"/>
                  </a:lnTo>
                  <a:lnTo>
                    <a:pt x="3939" y="1263"/>
                  </a:lnTo>
                  <a:lnTo>
                    <a:pt x="3875" y="1266"/>
                  </a:lnTo>
                  <a:lnTo>
                    <a:pt x="3810" y="1264"/>
                  </a:lnTo>
                  <a:lnTo>
                    <a:pt x="3742" y="1263"/>
                  </a:lnTo>
                  <a:lnTo>
                    <a:pt x="3673" y="1256"/>
                  </a:lnTo>
                  <a:lnTo>
                    <a:pt x="3602" y="1248"/>
                  </a:lnTo>
                  <a:lnTo>
                    <a:pt x="3528" y="1237"/>
                  </a:lnTo>
                  <a:lnTo>
                    <a:pt x="3453" y="1224"/>
                  </a:lnTo>
                  <a:lnTo>
                    <a:pt x="3377" y="1206"/>
                  </a:lnTo>
                  <a:lnTo>
                    <a:pt x="3298" y="1187"/>
                  </a:lnTo>
                  <a:lnTo>
                    <a:pt x="3217" y="1164"/>
                  </a:lnTo>
                  <a:lnTo>
                    <a:pt x="3217" y="1164"/>
                  </a:lnTo>
                  <a:lnTo>
                    <a:pt x="3055" y="1116"/>
                  </a:lnTo>
                  <a:lnTo>
                    <a:pt x="2899" y="1074"/>
                  </a:lnTo>
                  <a:lnTo>
                    <a:pt x="2751" y="1033"/>
                  </a:lnTo>
                  <a:lnTo>
                    <a:pt x="2605" y="999"/>
                  </a:lnTo>
                  <a:lnTo>
                    <a:pt x="2466" y="969"/>
                  </a:lnTo>
                  <a:lnTo>
                    <a:pt x="2333" y="941"/>
                  </a:lnTo>
                  <a:lnTo>
                    <a:pt x="2202" y="919"/>
                  </a:lnTo>
                  <a:lnTo>
                    <a:pt x="2079" y="899"/>
                  </a:lnTo>
                  <a:lnTo>
                    <a:pt x="1958" y="885"/>
                  </a:lnTo>
                  <a:lnTo>
                    <a:pt x="1843" y="872"/>
                  </a:lnTo>
                  <a:lnTo>
                    <a:pt x="1730" y="865"/>
                  </a:lnTo>
                  <a:lnTo>
                    <a:pt x="1622" y="861"/>
                  </a:lnTo>
                  <a:lnTo>
                    <a:pt x="1518" y="861"/>
                  </a:lnTo>
                  <a:lnTo>
                    <a:pt x="1418" y="864"/>
                  </a:lnTo>
                  <a:lnTo>
                    <a:pt x="1321" y="872"/>
                  </a:lnTo>
                  <a:lnTo>
                    <a:pt x="1226" y="882"/>
                  </a:lnTo>
                  <a:lnTo>
                    <a:pt x="1180" y="888"/>
                  </a:lnTo>
                  <a:lnTo>
                    <a:pt x="1134" y="896"/>
                  </a:lnTo>
                  <a:lnTo>
                    <a:pt x="1090" y="904"/>
                  </a:lnTo>
                  <a:lnTo>
                    <a:pt x="1047" y="912"/>
                  </a:lnTo>
                  <a:lnTo>
                    <a:pt x="1004" y="924"/>
                  </a:lnTo>
                  <a:lnTo>
                    <a:pt x="961" y="933"/>
                  </a:lnTo>
                  <a:lnTo>
                    <a:pt x="919" y="945"/>
                  </a:lnTo>
                  <a:lnTo>
                    <a:pt x="878" y="957"/>
                  </a:lnTo>
                  <a:lnTo>
                    <a:pt x="797" y="985"/>
                  </a:lnTo>
                  <a:lnTo>
                    <a:pt x="718" y="1016"/>
                  </a:lnTo>
                  <a:lnTo>
                    <a:pt x="640" y="1050"/>
                  </a:lnTo>
                  <a:lnTo>
                    <a:pt x="565" y="1087"/>
                  </a:lnTo>
                  <a:lnTo>
                    <a:pt x="492" y="1127"/>
                  </a:lnTo>
                  <a:lnTo>
                    <a:pt x="419" y="1171"/>
                  </a:lnTo>
                  <a:lnTo>
                    <a:pt x="347" y="1216"/>
                  </a:lnTo>
                  <a:lnTo>
                    <a:pt x="276" y="1266"/>
                  </a:lnTo>
                  <a:lnTo>
                    <a:pt x="207" y="1318"/>
                  </a:lnTo>
                  <a:lnTo>
                    <a:pt x="138" y="1372"/>
                  </a:lnTo>
                  <a:lnTo>
                    <a:pt x="70" y="1431"/>
                  </a:lnTo>
                  <a:lnTo>
                    <a:pt x="0" y="149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26146" name="Freeform 98"/>
            <p:cNvSpPr>
              <a:spLocks/>
            </p:cNvSpPr>
            <p:nvPr/>
          </p:nvSpPr>
          <p:spPr bwMode="auto">
            <a:xfrm>
              <a:off x="1272" y="882"/>
              <a:ext cx="5291" cy="803"/>
            </a:xfrm>
            <a:custGeom>
              <a:avLst/>
              <a:gdLst/>
              <a:ahLst/>
              <a:cxnLst>
                <a:cxn ang="0">
                  <a:pos x="5291" y="0"/>
                </a:cxn>
                <a:cxn ang="0">
                  <a:pos x="5273" y="73"/>
                </a:cxn>
                <a:cxn ang="0">
                  <a:pos x="5250" y="155"/>
                </a:cxn>
                <a:cxn ang="0">
                  <a:pos x="5214" y="260"/>
                </a:cxn>
                <a:cxn ang="0">
                  <a:pos x="5162" y="381"/>
                </a:cxn>
                <a:cxn ang="0">
                  <a:pos x="5097" y="515"/>
                </a:cxn>
                <a:cxn ang="0">
                  <a:pos x="5036" y="618"/>
                </a:cxn>
                <a:cxn ang="0">
                  <a:pos x="4989" y="688"/>
                </a:cxn>
                <a:cxn ang="0">
                  <a:pos x="4937" y="757"/>
                </a:cxn>
                <a:cxn ang="0">
                  <a:pos x="4882" y="827"/>
                </a:cxn>
                <a:cxn ang="0">
                  <a:pos x="4821" y="893"/>
                </a:cxn>
                <a:cxn ang="0">
                  <a:pos x="4753" y="956"/>
                </a:cxn>
                <a:cxn ang="0">
                  <a:pos x="4681" y="1017"/>
                </a:cxn>
                <a:cxn ang="0">
                  <a:pos x="4603" y="1074"/>
                </a:cxn>
                <a:cxn ang="0">
                  <a:pos x="4518" y="1127"/>
                </a:cxn>
                <a:cxn ang="0">
                  <a:pos x="4426" y="1174"/>
                </a:cxn>
                <a:cxn ang="0">
                  <a:pos x="4329" y="1214"/>
                </a:cxn>
                <a:cxn ang="0">
                  <a:pos x="4225" y="1248"/>
                </a:cxn>
                <a:cxn ang="0">
                  <a:pos x="4114" y="1274"/>
                </a:cxn>
                <a:cxn ang="0">
                  <a:pos x="3996" y="1292"/>
                </a:cxn>
                <a:cxn ang="0">
                  <a:pos x="3871" y="1301"/>
                </a:cxn>
                <a:cxn ang="0">
                  <a:pos x="3738" y="1301"/>
                </a:cxn>
                <a:cxn ang="0">
                  <a:pos x="3598" y="1290"/>
                </a:cxn>
                <a:cxn ang="0">
                  <a:pos x="3449" y="1267"/>
                </a:cxn>
                <a:cxn ang="0">
                  <a:pos x="3292" y="1233"/>
                </a:cxn>
                <a:cxn ang="0">
                  <a:pos x="3212" y="1212"/>
                </a:cxn>
                <a:cxn ang="0">
                  <a:pos x="2894" y="1129"/>
                </a:cxn>
                <a:cxn ang="0">
                  <a:pos x="2598" y="1059"/>
                </a:cxn>
                <a:cxn ang="0">
                  <a:pos x="2323" y="1007"/>
                </a:cxn>
                <a:cxn ang="0">
                  <a:pos x="2069" y="970"/>
                </a:cxn>
                <a:cxn ang="0">
                  <a:pos x="1833" y="948"/>
                </a:cxn>
                <a:cxn ang="0">
                  <a:pos x="1612" y="941"/>
                </a:cxn>
                <a:cxn ang="0">
                  <a:pos x="1408" y="948"/>
                </a:cxn>
                <a:cxn ang="0">
                  <a:pos x="1216" y="969"/>
                </a:cxn>
                <a:cxn ang="0">
                  <a:pos x="1126" y="985"/>
                </a:cxn>
                <a:cxn ang="0">
                  <a:pos x="1037" y="1004"/>
                </a:cxn>
                <a:cxn ang="0">
                  <a:pos x="953" y="1027"/>
                </a:cxn>
                <a:cxn ang="0">
                  <a:pos x="869" y="1053"/>
                </a:cxn>
                <a:cxn ang="0">
                  <a:pos x="789" y="1082"/>
                </a:cxn>
                <a:cxn ang="0">
                  <a:pos x="635" y="1150"/>
                </a:cxn>
                <a:cxn ang="0">
                  <a:pos x="486" y="1230"/>
                </a:cxn>
                <a:cxn ang="0">
                  <a:pos x="343" y="1324"/>
                </a:cxn>
                <a:cxn ang="0">
                  <a:pos x="204" y="1429"/>
                </a:cxn>
                <a:cxn ang="0">
                  <a:pos x="68" y="1545"/>
                </a:cxn>
              </a:cxnLst>
              <a:rect l="0" t="0" r="r" b="b"/>
              <a:pathLst>
                <a:path w="5291" h="1606">
                  <a:moveTo>
                    <a:pt x="5291" y="0"/>
                  </a:moveTo>
                  <a:lnTo>
                    <a:pt x="5291" y="0"/>
                  </a:lnTo>
                  <a:lnTo>
                    <a:pt x="5287" y="19"/>
                  </a:lnTo>
                  <a:lnTo>
                    <a:pt x="5273" y="73"/>
                  </a:lnTo>
                  <a:lnTo>
                    <a:pt x="5264" y="111"/>
                  </a:lnTo>
                  <a:lnTo>
                    <a:pt x="5250" y="155"/>
                  </a:lnTo>
                  <a:lnTo>
                    <a:pt x="5233" y="205"/>
                  </a:lnTo>
                  <a:lnTo>
                    <a:pt x="5214" y="260"/>
                  </a:lnTo>
                  <a:lnTo>
                    <a:pt x="5190" y="318"/>
                  </a:lnTo>
                  <a:lnTo>
                    <a:pt x="5162" y="381"/>
                  </a:lnTo>
                  <a:lnTo>
                    <a:pt x="5132" y="447"/>
                  </a:lnTo>
                  <a:lnTo>
                    <a:pt x="5097" y="515"/>
                  </a:lnTo>
                  <a:lnTo>
                    <a:pt x="5057" y="583"/>
                  </a:lnTo>
                  <a:lnTo>
                    <a:pt x="5036" y="618"/>
                  </a:lnTo>
                  <a:lnTo>
                    <a:pt x="5014" y="654"/>
                  </a:lnTo>
                  <a:lnTo>
                    <a:pt x="4989" y="688"/>
                  </a:lnTo>
                  <a:lnTo>
                    <a:pt x="4964" y="723"/>
                  </a:lnTo>
                  <a:lnTo>
                    <a:pt x="4937" y="757"/>
                  </a:lnTo>
                  <a:lnTo>
                    <a:pt x="4911" y="791"/>
                  </a:lnTo>
                  <a:lnTo>
                    <a:pt x="4882" y="827"/>
                  </a:lnTo>
                  <a:lnTo>
                    <a:pt x="4851" y="859"/>
                  </a:lnTo>
                  <a:lnTo>
                    <a:pt x="4821" y="893"/>
                  </a:lnTo>
                  <a:lnTo>
                    <a:pt x="4787" y="925"/>
                  </a:lnTo>
                  <a:lnTo>
                    <a:pt x="4753" y="956"/>
                  </a:lnTo>
                  <a:lnTo>
                    <a:pt x="4718" y="988"/>
                  </a:lnTo>
                  <a:lnTo>
                    <a:pt x="4681" y="1017"/>
                  </a:lnTo>
                  <a:lnTo>
                    <a:pt x="4642" y="1046"/>
                  </a:lnTo>
                  <a:lnTo>
                    <a:pt x="4603" y="1074"/>
                  </a:lnTo>
                  <a:lnTo>
                    <a:pt x="4561" y="1101"/>
                  </a:lnTo>
                  <a:lnTo>
                    <a:pt x="4518" y="1127"/>
                  </a:lnTo>
                  <a:lnTo>
                    <a:pt x="4472" y="1151"/>
                  </a:lnTo>
                  <a:lnTo>
                    <a:pt x="4426" y="1174"/>
                  </a:lnTo>
                  <a:lnTo>
                    <a:pt x="4379" y="1195"/>
                  </a:lnTo>
                  <a:lnTo>
                    <a:pt x="4329" y="1214"/>
                  </a:lnTo>
                  <a:lnTo>
                    <a:pt x="4278" y="1232"/>
                  </a:lnTo>
                  <a:lnTo>
                    <a:pt x="4225" y="1248"/>
                  </a:lnTo>
                  <a:lnTo>
                    <a:pt x="4171" y="1263"/>
                  </a:lnTo>
                  <a:lnTo>
                    <a:pt x="4114" y="1274"/>
                  </a:lnTo>
                  <a:lnTo>
                    <a:pt x="4056" y="1284"/>
                  </a:lnTo>
                  <a:lnTo>
                    <a:pt x="3996" y="1292"/>
                  </a:lnTo>
                  <a:lnTo>
                    <a:pt x="3935" y="1298"/>
                  </a:lnTo>
                  <a:lnTo>
                    <a:pt x="3871" y="1301"/>
                  </a:lnTo>
                  <a:lnTo>
                    <a:pt x="3806" y="1303"/>
                  </a:lnTo>
                  <a:lnTo>
                    <a:pt x="3738" y="1301"/>
                  </a:lnTo>
                  <a:lnTo>
                    <a:pt x="3668" y="1296"/>
                  </a:lnTo>
                  <a:lnTo>
                    <a:pt x="3598" y="1290"/>
                  </a:lnTo>
                  <a:lnTo>
                    <a:pt x="3524" y="1280"/>
                  </a:lnTo>
                  <a:lnTo>
                    <a:pt x="3449" y="1267"/>
                  </a:lnTo>
                  <a:lnTo>
                    <a:pt x="3371" y="1253"/>
                  </a:lnTo>
                  <a:lnTo>
                    <a:pt x="3292" y="1233"/>
                  </a:lnTo>
                  <a:lnTo>
                    <a:pt x="3212" y="1212"/>
                  </a:lnTo>
                  <a:lnTo>
                    <a:pt x="3212" y="1212"/>
                  </a:lnTo>
                  <a:lnTo>
                    <a:pt x="3049" y="1167"/>
                  </a:lnTo>
                  <a:lnTo>
                    <a:pt x="2894" y="1129"/>
                  </a:lnTo>
                  <a:lnTo>
                    <a:pt x="2742" y="1091"/>
                  </a:lnTo>
                  <a:lnTo>
                    <a:pt x="2598" y="1059"/>
                  </a:lnTo>
                  <a:lnTo>
                    <a:pt x="2458" y="1032"/>
                  </a:lnTo>
                  <a:lnTo>
                    <a:pt x="2323" y="1007"/>
                  </a:lnTo>
                  <a:lnTo>
                    <a:pt x="2194" y="986"/>
                  </a:lnTo>
                  <a:lnTo>
                    <a:pt x="2069" y="970"/>
                  </a:lnTo>
                  <a:lnTo>
                    <a:pt x="1948" y="957"/>
                  </a:lnTo>
                  <a:lnTo>
                    <a:pt x="1833" y="948"/>
                  </a:lnTo>
                  <a:lnTo>
                    <a:pt x="1720" y="943"/>
                  </a:lnTo>
                  <a:lnTo>
                    <a:pt x="1612" y="941"/>
                  </a:lnTo>
                  <a:lnTo>
                    <a:pt x="1508" y="943"/>
                  </a:lnTo>
                  <a:lnTo>
                    <a:pt x="1408" y="948"/>
                  </a:lnTo>
                  <a:lnTo>
                    <a:pt x="1311" y="957"/>
                  </a:lnTo>
                  <a:lnTo>
                    <a:pt x="1216" y="969"/>
                  </a:lnTo>
                  <a:lnTo>
                    <a:pt x="1171" y="977"/>
                  </a:lnTo>
                  <a:lnTo>
                    <a:pt x="1126" y="985"/>
                  </a:lnTo>
                  <a:lnTo>
                    <a:pt x="1082" y="994"/>
                  </a:lnTo>
                  <a:lnTo>
                    <a:pt x="1037" y="1004"/>
                  </a:lnTo>
                  <a:lnTo>
                    <a:pt x="994" y="1015"/>
                  </a:lnTo>
                  <a:lnTo>
                    <a:pt x="953" y="1027"/>
                  </a:lnTo>
                  <a:lnTo>
                    <a:pt x="911" y="1040"/>
                  </a:lnTo>
                  <a:lnTo>
                    <a:pt x="869" y="1053"/>
                  </a:lnTo>
                  <a:lnTo>
                    <a:pt x="829" y="1067"/>
                  </a:lnTo>
                  <a:lnTo>
                    <a:pt x="789" y="1082"/>
                  </a:lnTo>
                  <a:lnTo>
                    <a:pt x="711" y="1114"/>
                  </a:lnTo>
                  <a:lnTo>
                    <a:pt x="635" y="1150"/>
                  </a:lnTo>
                  <a:lnTo>
                    <a:pt x="560" y="1188"/>
                  </a:lnTo>
                  <a:lnTo>
                    <a:pt x="486" y="1230"/>
                  </a:lnTo>
                  <a:lnTo>
                    <a:pt x="414" y="1275"/>
                  </a:lnTo>
                  <a:lnTo>
                    <a:pt x="343" y="1324"/>
                  </a:lnTo>
                  <a:lnTo>
                    <a:pt x="274" y="1374"/>
                  </a:lnTo>
                  <a:lnTo>
                    <a:pt x="204" y="1429"/>
                  </a:lnTo>
                  <a:lnTo>
                    <a:pt x="136" y="1485"/>
                  </a:lnTo>
                  <a:lnTo>
                    <a:pt x="68" y="1545"/>
                  </a:lnTo>
                  <a:lnTo>
                    <a:pt x="0" y="160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26147" name="Freeform 99"/>
            <p:cNvSpPr>
              <a:spLocks/>
            </p:cNvSpPr>
            <p:nvPr/>
          </p:nvSpPr>
          <p:spPr bwMode="auto">
            <a:xfrm>
              <a:off x="1317" y="854"/>
              <a:ext cx="5265" cy="860"/>
            </a:xfrm>
            <a:custGeom>
              <a:avLst/>
              <a:gdLst/>
              <a:ahLst/>
              <a:cxnLst>
                <a:cxn ang="0">
                  <a:pos x="5265" y="0"/>
                </a:cxn>
                <a:cxn ang="0">
                  <a:pos x="5249" y="73"/>
                </a:cxn>
                <a:cxn ang="0">
                  <a:pos x="5226" y="155"/>
                </a:cxn>
                <a:cxn ang="0">
                  <a:pos x="5191" y="262"/>
                </a:cxn>
                <a:cxn ang="0">
                  <a:pos x="5142" y="385"/>
                </a:cxn>
                <a:cxn ang="0">
                  <a:pos x="5078" y="520"/>
                </a:cxn>
                <a:cxn ang="0">
                  <a:pos x="5019" y="625"/>
                </a:cxn>
                <a:cxn ang="0">
                  <a:pos x="4974" y="696"/>
                </a:cxn>
                <a:cxn ang="0">
                  <a:pos x="4923" y="767"/>
                </a:cxn>
                <a:cxn ang="0">
                  <a:pos x="4869" y="838"/>
                </a:cxn>
                <a:cxn ang="0">
                  <a:pos x="4808" y="906"/>
                </a:cxn>
                <a:cxn ang="0">
                  <a:pos x="4741" y="971"/>
                </a:cxn>
                <a:cxn ang="0">
                  <a:pos x="4670" y="1034"/>
                </a:cxn>
                <a:cxn ang="0">
                  <a:pos x="4593" y="1093"/>
                </a:cxn>
                <a:cxn ang="0">
                  <a:pos x="4509" y="1147"/>
                </a:cxn>
                <a:cxn ang="0">
                  <a:pos x="4419" y="1195"/>
                </a:cxn>
                <a:cxn ang="0">
                  <a:pos x="4322" y="1239"/>
                </a:cxn>
                <a:cxn ang="0">
                  <a:pos x="4218" y="1274"/>
                </a:cxn>
                <a:cxn ang="0">
                  <a:pos x="4108" y="1303"/>
                </a:cxn>
                <a:cxn ang="0">
                  <a:pos x="3990" y="1324"/>
                </a:cxn>
                <a:cxn ang="0">
                  <a:pos x="3865" y="1336"/>
                </a:cxn>
                <a:cxn ang="0">
                  <a:pos x="3732" y="1337"/>
                </a:cxn>
                <a:cxn ang="0">
                  <a:pos x="3591" y="1329"/>
                </a:cxn>
                <a:cxn ang="0">
                  <a:pos x="3443" y="1311"/>
                </a:cxn>
                <a:cxn ang="0">
                  <a:pos x="3286" y="1279"/>
                </a:cxn>
                <a:cxn ang="0">
                  <a:pos x="3204" y="1260"/>
                </a:cxn>
                <a:cxn ang="0">
                  <a:pos x="2885" y="1181"/>
                </a:cxn>
                <a:cxn ang="0">
                  <a:pos x="2588" y="1119"/>
                </a:cxn>
                <a:cxn ang="0">
                  <a:pos x="2313" y="1071"/>
                </a:cxn>
                <a:cxn ang="0">
                  <a:pos x="2059" y="1039"/>
                </a:cxn>
                <a:cxn ang="0">
                  <a:pos x="1821" y="1022"/>
                </a:cxn>
                <a:cxn ang="0">
                  <a:pos x="1602" y="1019"/>
                </a:cxn>
                <a:cxn ang="0">
                  <a:pos x="1396" y="1031"/>
                </a:cxn>
                <a:cxn ang="0">
                  <a:pos x="1252" y="1048"/>
                </a:cxn>
                <a:cxn ang="0">
                  <a:pos x="1160" y="1064"/>
                </a:cxn>
                <a:cxn ang="0">
                  <a:pos x="1071" y="1084"/>
                </a:cxn>
                <a:cxn ang="0">
                  <a:pos x="985" y="1106"/>
                </a:cxn>
                <a:cxn ang="0">
                  <a:pos x="901" y="1132"/>
                </a:cxn>
                <a:cxn ang="0">
                  <a:pos x="820" y="1163"/>
                </a:cxn>
                <a:cxn ang="0">
                  <a:pos x="702" y="1213"/>
                </a:cxn>
                <a:cxn ang="0">
                  <a:pos x="552" y="1290"/>
                </a:cxn>
                <a:cxn ang="0">
                  <a:pos x="408" y="1381"/>
                </a:cxn>
                <a:cxn ang="0">
                  <a:pos x="269" y="1483"/>
                </a:cxn>
                <a:cxn ang="0">
                  <a:pos x="133" y="1596"/>
                </a:cxn>
                <a:cxn ang="0">
                  <a:pos x="0" y="1722"/>
                </a:cxn>
              </a:cxnLst>
              <a:rect l="0" t="0" r="r" b="b"/>
              <a:pathLst>
                <a:path w="5265" h="1722">
                  <a:moveTo>
                    <a:pt x="5265" y="0"/>
                  </a:moveTo>
                  <a:lnTo>
                    <a:pt x="5265" y="0"/>
                  </a:lnTo>
                  <a:lnTo>
                    <a:pt x="5262" y="20"/>
                  </a:lnTo>
                  <a:lnTo>
                    <a:pt x="5249" y="73"/>
                  </a:lnTo>
                  <a:lnTo>
                    <a:pt x="5238" y="112"/>
                  </a:lnTo>
                  <a:lnTo>
                    <a:pt x="5226" y="155"/>
                  </a:lnTo>
                  <a:lnTo>
                    <a:pt x="5210" y="205"/>
                  </a:lnTo>
                  <a:lnTo>
                    <a:pt x="5191" y="262"/>
                  </a:lnTo>
                  <a:lnTo>
                    <a:pt x="5169" y="322"/>
                  </a:lnTo>
                  <a:lnTo>
                    <a:pt x="5142" y="385"/>
                  </a:lnTo>
                  <a:lnTo>
                    <a:pt x="5113" y="451"/>
                  </a:lnTo>
                  <a:lnTo>
                    <a:pt x="5078" y="520"/>
                  </a:lnTo>
                  <a:lnTo>
                    <a:pt x="5040" y="590"/>
                  </a:lnTo>
                  <a:lnTo>
                    <a:pt x="5019" y="625"/>
                  </a:lnTo>
                  <a:lnTo>
                    <a:pt x="4997" y="661"/>
                  </a:lnTo>
                  <a:lnTo>
                    <a:pt x="4974" y="696"/>
                  </a:lnTo>
                  <a:lnTo>
                    <a:pt x="4949" y="732"/>
                  </a:lnTo>
                  <a:lnTo>
                    <a:pt x="4923" y="767"/>
                  </a:lnTo>
                  <a:lnTo>
                    <a:pt x="4897" y="803"/>
                  </a:lnTo>
                  <a:lnTo>
                    <a:pt x="4869" y="838"/>
                  </a:lnTo>
                  <a:lnTo>
                    <a:pt x="4838" y="872"/>
                  </a:lnTo>
                  <a:lnTo>
                    <a:pt x="4808" y="906"/>
                  </a:lnTo>
                  <a:lnTo>
                    <a:pt x="4776" y="938"/>
                  </a:lnTo>
                  <a:lnTo>
                    <a:pt x="4741" y="971"/>
                  </a:lnTo>
                  <a:lnTo>
                    <a:pt x="4706" y="1003"/>
                  </a:lnTo>
                  <a:lnTo>
                    <a:pt x="4670" y="1034"/>
                  </a:lnTo>
                  <a:lnTo>
                    <a:pt x="4631" y="1064"/>
                  </a:lnTo>
                  <a:lnTo>
                    <a:pt x="4593" y="1093"/>
                  </a:lnTo>
                  <a:lnTo>
                    <a:pt x="4551" y="1121"/>
                  </a:lnTo>
                  <a:lnTo>
                    <a:pt x="4509" y="1147"/>
                  </a:lnTo>
                  <a:lnTo>
                    <a:pt x="4465" y="1173"/>
                  </a:lnTo>
                  <a:lnTo>
                    <a:pt x="4419" y="1195"/>
                  </a:lnTo>
                  <a:lnTo>
                    <a:pt x="4370" y="1218"/>
                  </a:lnTo>
                  <a:lnTo>
                    <a:pt x="4322" y="1239"/>
                  </a:lnTo>
                  <a:lnTo>
                    <a:pt x="4270" y="1258"/>
                  </a:lnTo>
                  <a:lnTo>
                    <a:pt x="4218" y="1274"/>
                  </a:lnTo>
                  <a:lnTo>
                    <a:pt x="4163" y="1290"/>
                  </a:lnTo>
                  <a:lnTo>
                    <a:pt x="4108" y="1303"/>
                  </a:lnTo>
                  <a:lnTo>
                    <a:pt x="4050" y="1315"/>
                  </a:lnTo>
                  <a:lnTo>
                    <a:pt x="3990" y="1324"/>
                  </a:lnTo>
                  <a:lnTo>
                    <a:pt x="3929" y="1331"/>
                  </a:lnTo>
                  <a:lnTo>
                    <a:pt x="3865" y="1336"/>
                  </a:lnTo>
                  <a:lnTo>
                    <a:pt x="3800" y="1337"/>
                  </a:lnTo>
                  <a:lnTo>
                    <a:pt x="3732" y="1337"/>
                  </a:lnTo>
                  <a:lnTo>
                    <a:pt x="3662" y="1336"/>
                  </a:lnTo>
                  <a:lnTo>
                    <a:pt x="3591" y="1329"/>
                  </a:lnTo>
                  <a:lnTo>
                    <a:pt x="3518" y="1321"/>
                  </a:lnTo>
                  <a:lnTo>
                    <a:pt x="3443" y="1311"/>
                  </a:lnTo>
                  <a:lnTo>
                    <a:pt x="3365" y="1297"/>
                  </a:lnTo>
                  <a:lnTo>
                    <a:pt x="3286" y="1279"/>
                  </a:lnTo>
                  <a:lnTo>
                    <a:pt x="3204" y="1260"/>
                  </a:lnTo>
                  <a:lnTo>
                    <a:pt x="3204" y="1260"/>
                  </a:lnTo>
                  <a:lnTo>
                    <a:pt x="3042" y="1219"/>
                  </a:lnTo>
                  <a:lnTo>
                    <a:pt x="2885" y="1181"/>
                  </a:lnTo>
                  <a:lnTo>
                    <a:pt x="2733" y="1148"/>
                  </a:lnTo>
                  <a:lnTo>
                    <a:pt x="2588" y="1119"/>
                  </a:lnTo>
                  <a:lnTo>
                    <a:pt x="2447" y="1093"/>
                  </a:lnTo>
                  <a:lnTo>
                    <a:pt x="2313" y="1071"/>
                  </a:lnTo>
                  <a:lnTo>
                    <a:pt x="2184" y="1053"/>
                  </a:lnTo>
                  <a:lnTo>
                    <a:pt x="2059" y="1039"/>
                  </a:lnTo>
                  <a:lnTo>
                    <a:pt x="1938" y="1029"/>
                  </a:lnTo>
                  <a:lnTo>
                    <a:pt x="1821" y="1022"/>
                  </a:lnTo>
                  <a:lnTo>
                    <a:pt x="1709" y="1019"/>
                  </a:lnTo>
                  <a:lnTo>
                    <a:pt x="1602" y="1019"/>
                  </a:lnTo>
                  <a:lnTo>
                    <a:pt x="1498" y="1024"/>
                  </a:lnTo>
                  <a:lnTo>
                    <a:pt x="1396" y="1031"/>
                  </a:lnTo>
                  <a:lnTo>
                    <a:pt x="1299" y="1042"/>
                  </a:lnTo>
                  <a:lnTo>
                    <a:pt x="1252" y="1048"/>
                  </a:lnTo>
                  <a:lnTo>
                    <a:pt x="1206" y="1056"/>
                  </a:lnTo>
                  <a:lnTo>
                    <a:pt x="1160" y="1064"/>
                  </a:lnTo>
                  <a:lnTo>
                    <a:pt x="1116" y="1074"/>
                  </a:lnTo>
                  <a:lnTo>
                    <a:pt x="1071" y="1084"/>
                  </a:lnTo>
                  <a:lnTo>
                    <a:pt x="1027" y="1095"/>
                  </a:lnTo>
                  <a:lnTo>
                    <a:pt x="985" y="1106"/>
                  </a:lnTo>
                  <a:lnTo>
                    <a:pt x="942" y="1119"/>
                  </a:lnTo>
                  <a:lnTo>
                    <a:pt x="901" y="1132"/>
                  </a:lnTo>
                  <a:lnTo>
                    <a:pt x="860" y="1147"/>
                  </a:lnTo>
                  <a:lnTo>
                    <a:pt x="820" y="1163"/>
                  </a:lnTo>
                  <a:lnTo>
                    <a:pt x="780" y="1177"/>
                  </a:lnTo>
                  <a:lnTo>
                    <a:pt x="702" y="1213"/>
                  </a:lnTo>
                  <a:lnTo>
                    <a:pt x="626" y="1250"/>
                  </a:lnTo>
                  <a:lnTo>
                    <a:pt x="552" y="1290"/>
                  </a:lnTo>
                  <a:lnTo>
                    <a:pt x="479" y="1334"/>
                  </a:lnTo>
                  <a:lnTo>
                    <a:pt x="408" y="1381"/>
                  </a:lnTo>
                  <a:lnTo>
                    <a:pt x="338" y="1429"/>
                  </a:lnTo>
                  <a:lnTo>
                    <a:pt x="269" y="1483"/>
                  </a:lnTo>
                  <a:lnTo>
                    <a:pt x="201" y="1538"/>
                  </a:lnTo>
                  <a:lnTo>
                    <a:pt x="133" y="1596"/>
                  </a:lnTo>
                  <a:lnTo>
                    <a:pt x="66" y="1657"/>
                  </a:lnTo>
                  <a:lnTo>
                    <a:pt x="0" y="172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26148" name="Freeform 100"/>
            <p:cNvSpPr>
              <a:spLocks/>
            </p:cNvSpPr>
            <p:nvPr/>
          </p:nvSpPr>
          <p:spPr bwMode="auto">
            <a:xfrm>
              <a:off x="1361" y="825"/>
              <a:ext cx="5239" cy="918"/>
            </a:xfrm>
            <a:custGeom>
              <a:avLst/>
              <a:gdLst/>
              <a:ahLst/>
              <a:cxnLst>
                <a:cxn ang="0">
                  <a:pos x="5239" y="0"/>
                </a:cxn>
                <a:cxn ang="0">
                  <a:pos x="5223" y="74"/>
                </a:cxn>
                <a:cxn ang="0">
                  <a:pos x="5202" y="158"/>
                </a:cxn>
                <a:cxn ang="0">
                  <a:pos x="5169" y="265"/>
                </a:cxn>
                <a:cxn ang="0">
                  <a:pos x="5122" y="389"/>
                </a:cxn>
                <a:cxn ang="0">
                  <a:pos x="5061" y="527"/>
                </a:cxn>
                <a:cxn ang="0">
                  <a:pos x="5003" y="635"/>
                </a:cxn>
                <a:cxn ang="0">
                  <a:pos x="4958" y="706"/>
                </a:cxn>
                <a:cxn ang="0">
                  <a:pos x="4909" y="778"/>
                </a:cxn>
                <a:cxn ang="0">
                  <a:pos x="4855" y="850"/>
                </a:cxn>
                <a:cxn ang="0">
                  <a:pos x="4796" y="921"/>
                </a:cxn>
                <a:cxn ang="0">
                  <a:pos x="4730" y="987"/>
                </a:cxn>
                <a:cxn ang="0">
                  <a:pos x="4660" y="1051"/>
                </a:cxn>
                <a:cxn ang="0">
                  <a:pos x="4583" y="1113"/>
                </a:cxn>
                <a:cxn ang="0">
                  <a:pos x="4500" y="1168"/>
                </a:cxn>
                <a:cxn ang="0">
                  <a:pos x="4411" y="1219"/>
                </a:cxn>
                <a:cxn ang="0">
                  <a:pos x="4315" y="1265"/>
                </a:cxn>
                <a:cxn ang="0">
                  <a:pos x="4211" y="1303"/>
                </a:cxn>
                <a:cxn ang="0">
                  <a:pos x="4101" y="1334"/>
                </a:cxn>
                <a:cxn ang="0">
                  <a:pos x="3985" y="1357"/>
                </a:cxn>
                <a:cxn ang="0">
                  <a:pos x="3860" y="1371"/>
                </a:cxn>
                <a:cxn ang="0">
                  <a:pos x="3727" y="1376"/>
                </a:cxn>
                <a:cxn ang="0">
                  <a:pos x="3585" y="1371"/>
                </a:cxn>
                <a:cxn ang="0">
                  <a:pos x="3436" y="1355"/>
                </a:cxn>
                <a:cxn ang="0">
                  <a:pos x="3279" y="1326"/>
                </a:cxn>
                <a:cxn ang="0">
                  <a:pos x="3198" y="1308"/>
                </a:cxn>
                <a:cxn ang="0">
                  <a:pos x="2877" y="1235"/>
                </a:cxn>
                <a:cxn ang="0">
                  <a:pos x="2580" y="1179"/>
                </a:cxn>
                <a:cxn ang="0">
                  <a:pos x="2303" y="1137"/>
                </a:cxn>
                <a:cxn ang="0">
                  <a:pos x="2048" y="1109"/>
                </a:cxn>
                <a:cxn ang="0">
                  <a:pos x="1811" y="1097"/>
                </a:cxn>
                <a:cxn ang="0">
                  <a:pos x="1591" y="1100"/>
                </a:cxn>
                <a:cxn ang="0">
                  <a:pos x="1387" y="1114"/>
                </a:cxn>
                <a:cxn ang="0">
                  <a:pos x="1243" y="1135"/>
                </a:cxn>
                <a:cxn ang="0">
                  <a:pos x="1151" y="1153"/>
                </a:cxn>
                <a:cxn ang="0">
                  <a:pos x="1062" y="1174"/>
                </a:cxn>
                <a:cxn ang="0">
                  <a:pos x="976" y="1200"/>
                </a:cxn>
                <a:cxn ang="0">
                  <a:pos x="893" y="1227"/>
                </a:cxn>
                <a:cxn ang="0">
                  <a:pos x="812" y="1258"/>
                </a:cxn>
                <a:cxn ang="0">
                  <a:pos x="696" y="1311"/>
                </a:cxn>
                <a:cxn ang="0">
                  <a:pos x="546" y="1392"/>
                </a:cxn>
                <a:cxn ang="0">
                  <a:pos x="404" y="1486"/>
                </a:cxn>
                <a:cxn ang="0">
                  <a:pos x="267" y="1591"/>
                </a:cxn>
                <a:cxn ang="0">
                  <a:pos x="132" y="1709"/>
                </a:cxn>
                <a:cxn ang="0">
                  <a:pos x="0" y="1836"/>
                </a:cxn>
              </a:cxnLst>
              <a:rect l="0" t="0" r="r" b="b"/>
              <a:pathLst>
                <a:path w="5239" h="1836">
                  <a:moveTo>
                    <a:pt x="5239" y="0"/>
                  </a:moveTo>
                  <a:lnTo>
                    <a:pt x="5239" y="0"/>
                  </a:lnTo>
                  <a:lnTo>
                    <a:pt x="5236" y="20"/>
                  </a:lnTo>
                  <a:lnTo>
                    <a:pt x="5223" y="74"/>
                  </a:lnTo>
                  <a:lnTo>
                    <a:pt x="5215" y="113"/>
                  </a:lnTo>
                  <a:lnTo>
                    <a:pt x="5202" y="158"/>
                  </a:lnTo>
                  <a:lnTo>
                    <a:pt x="5187" y="209"/>
                  </a:lnTo>
                  <a:lnTo>
                    <a:pt x="5169" y="265"/>
                  </a:lnTo>
                  <a:lnTo>
                    <a:pt x="5148" y="325"/>
                  </a:lnTo>
                  <a:lnTo>
                    <a:pt x="5122" y="389"/>
                  </a:lnTo>
                  <a:lnTo>
                    <a:pt x="5093" y="457"/>
                  </a:lnTo>
                  <a:lnTo>
                    <a:pt x="5061" y="527"/>
                  </a:lnTo>
                  <a:lnTo>
                    <a:pt x="5023" y="598"/>
                  </a:lnTo>
                  <a:lnTo>
                    <a:pt x="5003" y="635"/>
                  </a:lnTo>
                  <a:lnTo>
                    <a:pt x="4982" y="670"/>
                  </a:lnTo>
                  <a:lnTo>
                    <a:pt x="4958" y="706"/>
                  </a:lnTo>
                  <a:lnTo>
                    <a:pt x="4934" y="743"/>
                  </a:lnTo>
                  <a:lnTo>
                    <a:pt x="4909" y="778"/>
                  </a:lnTo>
                  <a:lnTo>
                    <a:pt x="4883" y="814"/>
                  </a:lnTo>
                  <a:lnTo>
                    <a:pt x="4855" y="850"/>
                  </a:lnTo>
                  <a:lnTo>
                    <a:pt x="4826" y="885"/>
                  </a:lnTo>
                  <a:lnTo>
                    <a:pt x="4796" y="921"/>
                  </a:lnTo>
                  <a:lnTo>
                    <a:pt x="4764" y="954"/>
                  </a:lnTo>
                  <a:lnTo>
                    <a:pt x="4730" y="987"/>
                  </a:lnTo>
                  <a:lnTo>
                    <a:pt x="4696" y="1019"/>
                  </a:lnTo>
                  <a:lnTo>
                    <a:pt x="4660" y="1051"/>
                  </a:lnTo>
                  <a:lnTo>
                    <a:pt x="4622" y="1082"/>
                  </a:lnTo>
                  <a:lnTo>
                    <a:pt x="4583" y="1113"/>
                  </a:lnTo>
                  <a:lnTo>
                    <a:pt x="4543" y="1140"/>
                  </a:lnTo>
                  <a:lnTo>
                    <a:pt x="4500" y="1168"/>
                  </a:lnTo>
                  <a:lnTo>
                    <a:pt x="4457" y="1195"/>
                  </a:lnTo>
                  <a:lnTo>
                    <a:pt x="4411" y="1219"/>
                  </a:lnTo>
                  <a:lnTo>
                    <a:pt x="4364" y="1242"/>
                  </a:lnTo>
                  <a:lnTo>
                    <a:pt x="4315" y="1265"/>
                  </a:lnTo>
                  <a:lnTo>
                    <a:pt x="4264" y="1284"/>
                  </a:lnTo>
                  <a:lnTo>
                    <a:pt x="4211" y="1303"/>
                  </a:lnTo>
                  <a:lnTo>
                    <a:pt x="4157" y="1319"/>
                  </a:lnTo>
                  <a:lnTo>
                    <a:pt x="4101" y="1334"/>
                  </a:lnTo>
                  <a:lnTo>
                    <a:pt x="4043" y="1347"/>
                  </a:lnTo>
                  <a:lnTo>
                    <a:pt x="3985" y="1357"/>
                  </a:lnTo>
                  <a:lnTo>
                    <a:pt x="3922" y="1365"/>
                  </a:lnTo>
                  <a:lnTo>
                    <a:pt x="3860" y="1371"/>
                  </a:lnTo>
                  <a:lnTo>
                    <a:pt x="3793" y="1374"/>
                  </a:lnTo>
                  <a:lnTo>
                    <a:pt x="3727" y="1376"/>
                  </a:lnTo>
                  <a:lnTo>
                    <a:pt x="3657" y="1374"/>
                  </a:lnTo>
                  <a:lnTo>
                    <a:pt x="3585" y="1371"/>
                  </a:lnTo>
                  <a:lnTo>
                    <a:pt x="3513" y="1365"/>
                  </a:lnTo>
                  <a:lnTo>
                    <a:pt x="3436" y="1355"/>
                  </a:lnTo>
                  <a:lnTo>
                    <a:pt x="3359" y="1342"/>
                  </a:lnTo>
                  <a:lnTo>
                    <a:pt x="3279" y="1326"/>
                  </a:lnTo>
                  <a:lnTo>
                    <a:pt x="3198" y="1308"/>
                  </a:lnTo>
                  <a:lnTo>
                    <a:pt x="3198" y="1308"/>
                  </a:lnTo>
                  <a:lnTo>
                    <a:pt x="3034" y="1269"/>
                  </a:lnTo>
                  <a:lnTo>
                    <a:pt x="2877" y="1235"/>
                  </a:lnTo>
                  <a:lnTo>
                    <a:pt x="2726" y="1205"/>
                  </a:lnTo>
                  <a:lnTo>
                    <a:pt x="2580" y="1179"/>
                  </a:lnTo>
                  <a:lnTo>
                    <a:pt x="2439" y="1156"/>
                  </a:lnTo>
                  <a:lnTo>
                    <a:pt x="2303" y="1137"/>
                  </a:lnTo>
                  <a:lnTo>
                    <a:pt x="2174" y="1121"/>
                  </a:lnTo>
                  <a:lnTo>
                    <a:pt x="2048" y="1109"/>
                  </a:lnTo>
                  <a:lnTo>
                    <a:pt x="1927" y="1101"/>
                  </a:lnTo>
                  <a:lnTo>
                    <a:pt x="1811" y="1097"/>
                  </a:lnTo>
                  <a:lnTo>
                    <a:pt x="1699" y="1097"/>
                  </a:lnTo>
                  <a:lnTo>
                    <a:pt x="1591" y="1100"/>
                  </a:lnTo>
                  <a:lnTo>
                    <a:pt x="1487" y="1105"/>
                  </a:lnTo>
                  <a:lnTo>
                    <a:pt x="1387" y="1114"/>
                  </a:lnTo>
                  <a:lnTo>
                    <a:pt x="1290" y="1127"/>
                  </a:lnTo>
                  <a:lnTo>
                    <a:pt x="1243" y="1135"/>
                  </a:lnTo>
                  <a:lnTo>
                    <a:pt x="1197" y="1143"/>
                  </a:lnTo>
                  <a:lnTo>
                    <a:pt x="1151" y="1153"/>
                  </a:lnTo>
                  <a:lnTo>
                    <a:pt x="1107" y="1164"/>
                  </a:lnTo>
                  <a:lnTo>
                    <a:pt x="1062" y="1174"/>
                  </a:lnTo>
                  <a:lnTo>
                    <a:pt x="1019" y="1187"/>
                  </a:lnTo>
                  <a:lnTo>
                    <a:pt x="976" y="1200"/>
                  </a:lnTo>
                  <a:lnTo>
                    <a:pt x="934" y="1213"/>
                  </a:lnTo>
                  <a:lnTo>
                    <a:pt x="893" y="1227"/>
                  </a:lnTo>
                  <a:lnTo>
                    <a:pt x="853" y="1242"/>
                  </a:lnTo>
                  <a:lnTo>
                    <a:pt x="812" y="1258"/>
                  </a:lnTo>
                  <a:lnTo>
                    <a:pt x="772" y="1276"/>
                  </a:lnTo>
                  <a:lnTo>
                    <a:pt x="696" y="1311"/>
                  </a:lnTo>
                  <a:lnTo>
                    <a:pt x="619" y="1350"/>
                  </a:lnTo>
                  <a:lnTo>
                    <a:pt x="546" y="1392"/>
                  </a:lnTo>
                  <a:lnTo>
                    <a:pt x="473" y="1437"/>
                  </a:lnTo>
                  <a:lnTo>
                    <a:pt x="404" y="1486"/>
                  </a:lnTo>
                  <a:lnTo>
                    <a:pt x="335" y="1537"/>
                  </a:lnTo>
                  <a:lnTo>
                    <a:pt x="267" y="1591"/>
                  </a:lnTo>
                  <a:lnTo>
                    <a:pt x="199" y="1649"/>
                  </a:lnTo>
                  <a:lnTo>
                    <a:pt x="132" y="1709"/>
                  </a:lnTo>
                  <a:lnTo>
                    <a:pt x="67" y="1772"/>
                  </a:lnTo>
                  <a:lnTo>
                    <a:pt x="0" y="183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26149" name="Freeform 101"/>
            <p:cNvSpPr>
              <a:spLocks/>
            </p:cNvSpPr>
            <p:nvPr/>
          </p:nvSpPr>
          <p:spPr bwMode="auto">
            <a:xfrm>
              <a:off x="1407" y="796"/>
              <a:ext cx="5211" cy="976"/>
            </a:xfrm>
            <a:custGeom>
              <a:avLst/>
              <a:gdLst/>
              <a:ahLst/>
              <a:cxnLst>
                <a:cxn ang="0">
                  <a:pos x="5211" y="0"/>
                </a:cxn>
                <a:cxn ang="0">
                  <a:pos x="5197" y="76"/>
                </a:cxn>
                <a:cxn ang="0">
                  <a:pos x="5176" y="160"/>
                </a:cxn>
                <a:cxn ang="0">
                  <a:pos x="5144" y="268"/>
                </a:cxn>
                <a:cxn ang="0">
                  <a:pos x="5100" y="394"/>
                </a:cxn>
                <a:cxn ang="0">
                  <a:pos x="5040" y="533"/>
                </a:cxn>
                <a:cxn ang="0">
                  <a:pos x="4983" y="643"/>
                </a:cxn>
                <a:cxn ang="0">
                  <a:pos x="4940" y="715"/>
                </a:cxn>
                <a:cxn ang="0">
                  <a:pos x="4893" y="790"/>
                </a:cxn>
                <a:cxn ang="0">
                  <a:pos x="4839" y="862"/>
                </a:cxn>
                <a:cxn ang="0">
                  <a:pos x="4780" y="933"/>
                </a:cxn>
                <a:cxn ang="0">
                  <a:pos x="4716" y="1003"/>
                </a:cxn>
                <a:cxn ang="0">
                  <a:pos x="4647" y="1069"/>
                </a:cxn>
                <a:cxn ang="0">
                  <a:pos x="4571" y="1130"/>
                </a:cxn>
                <a:cxn ang="0">
                  <a:pos x="4489" y="1188"/>
                </a:cxn>
                <a:cxn ang="0">
                  <a:pos x="4400" y="1242"/>
                </a:cxn>
                <a:cxn ang="0">
                  <a:pos x="4305" y="1289"/>
                </a:cxn>
                <a:cxn ang="0">
                  <a:pos x="4203" y="1331"/>
                </a:cxn>
                <a:cxn ang="0">
                  <a:pos x="4093" y="1363"/>
                </a:cxn>
                <a:cxn ang="0">
                  <a:pos x="3976" y="1389"/>
                </a:cxn>
                <a:cxn ang="0">
                  <a:pos x="3851" y="1406"/>
                </a:cxn>
                <a:cxn ang="0">
                  <a:pos x="3718" y="1413"/>
                </a:cxn>
                <a:cxn ang="0">
                  <a:pos x="3578" y="1411"/>
                </a:cxn>
                <a:cxn ang="0">
                  <a:pos x="3428" y="1398"/>
                </a:cxn>
                <a:cxn ang="0">
                  <a:pos x="3271" y="1373"/>
                </a:cxn>
                <a:cxn ang="0">
                  <a:pos x="3188" y="1356"/>
                </a:cxn>
                <a:cxn ang="0">
                  <a:pos x="2867" y="1290"/>
                </a:cxn>
                <a:cxn ang="0">
                  <a:pos x="2568" y="1239"/>
                </a:cxn>
                <a:cxn ang="0">
                  <a:pos x="2292" y="1203"/>
                </a:cxn>
                <a:cxn ang="0">
                  <a:pos x="2037" y="1180"/>
                </a:cxn>
                <a:cxn ang="0">
                  <a:pos x="1799" y="1172"/>
                </a:cxn>
                <a:cxn ang="0">
                  <a:pos x="1580" y="1179"/>
                </a:cxn>
                <a:cxn ang="0">
                  <a:pos x="1376" y="1198"/>
                </a:cxn>
                <a:cxn ang="0">
                  <a:pos x="1231" y="1222"/>
                </a:cxn>
                <a:cxn ang="0">
                  <a:pos x="1140" y="1242"/>
                </a:cxn>
                <a:cxn ang="0">
                  <a:pos x="1052" y="1266"/>
                </a:cxn>
                <a:cxn ang="0">
                  <a:pos x="966" y="1292"/>
                </a:cxn>
                <a:cxn ang="0">
                  <a:pos x="883" y="1323"/>
                </a:cxn>
                <a:cxn ang="0">
                  <a:pos x="802" y="1355"/>
                </a:cxn>
                <a:cxn ang="0">
                  <a:pos x="687" y="1410"/>
                </a:cxn>
                <a:cxn ang="0">
                  <a:pos x="539" y="1495"/>
                </a:cxn>
                <a:cxn ang="0">
                  <a:pos x="398" y="1592"/>
                </a:cxn>
                <a:cxn ang="0">
                  <a:pos x="262" y="1700"/>
                </a:cxn>
                <a:cxn ang="0">
                  <a:pos x="130" y="1821"/>
                </a:cxn>
                <a:cxn ang="0">
                  <a:pos x="0" y="1952"/>
                </a:cxn>
              </a:cxnLst>
              <a:rect l="0" t="0" r="r" b="b"/>
              <a:pathLst>
                <a:path w="5211" h="1952">
                  <a:moveTo>
                    <a:pt x="5211" y="0"/>
                  </a:moveTo>
                  <a:lnTo>
                    <a:pt x="5211" y="0"/>
                  </a:lnTo>
                  <a:lnTo>
                    <a:pt x="5206" y="21"/>
                  </a:lnTo>
                  <a:lnTo>
                    <a:pt x="5197" y="76"/>
                  </a:lnTo>
                  <a:lnTo>
                    <a:pt x="5187" y="115"/>
                  </a:lnTo>
                  <a:lnTo>
                    <a:pt x="5176" y="160"/>
                  </a:lnTo>
                  <a:lnTo>
                    <a:pt x="5162" y="212"/>
                  </a:lnTo>
                  <a:lnTo>
                    <a:pt x="5144" y="268"/>
                  </a:lnTo>
                  <a:lnTo>
                    <a:pt x="5123" y="329"/>
                  </a:lnTo>
                  <a:lnTo>
                    <a:pt x="5100" y="394"/>
                  </a:lnTo>
                  <a:lnTo>
                    <a:pt x="5072" y="463"/>
                  </a:lnTo>
                  <a:lnTo>
                    <a:pt x="5040" y="533"/>
                  </a:lnTo>
                  <a:lnTo>
                    <a:pt x="5004" y="606"/>
                  </a:lnTo>
                  <a:lnTo>
                    <a:pt x="4983" y="643"/>
                  </a:lnTo>
                  <a:lnTo>
                    <a:pt x="4962" y="680"/>
                  </a:lnTo>
                  <a:lnTo>
                    <a:pt x="4940" y="715"/>
                  </a:lnTo>
                  <a:lnTo>
                    <a:pt x="4916" y="753"/>
                  </a:lnTo>
                  <a:lnTo>
                    <a:pt x="4893" y="790"/>
                  </a:lnTo>
                  <a:lnTo>
                    <a:pt x="4866" y="827"/>
                  </a:lnTo>
                  <a:lnTo>
                    <a:pt x="4839" y="862"/>
                  </a:lnTo>
                  <a:lnTo>
                    <a:pt x="4811" y="898"/>
                  </a:lnTo>
                  <a:lnTo>
                    <a:pt x="4780" y="933"/>
                  </a:lnTo>
                  <a:lnTo>
                    <a:pt x="4750" y="969"/>
                  </a:lnTo>
                  <a:lnTo>
                    <a:pt x="4716" y="1003"/>
                  </a:lnTo>
                  <a:lnTo>
                    <a:pt x="4683" y="1037"/>
                  </a:lnTo>
                  <a:lnTo>
                    <a:pt x="4647" y="1069"/>
                  </a:lnTo>
                  <a:lnTo>
                    <a:pt x="4609" y="1100"/>
                  </a:lnTo>
                  <a:lnTo>
                    <a:pt x="4571" y="1130"/>
                  </a:lnTo>
                  <a:lnTo>
                    <a:pt x="4530" y="1161"/>
                  </a:lnTo>
                  <a:lnTo>
                    <a:pt x="4489" y="1188"/>
                  </a:lnTo>
                  <a:lnTo>
                    <a:pt x="4446" y="1216"/>
                  </a:lnTo>
                  <a:lnTo>
                    <a:pt x="4400" y="1242"/>
                  </a:lnTo>
                  <a:lnTo>
                    <a:pt x="4354" y="1266"/>
                  </a:lnTo>
                  <a:lnTo>
                    <a:pt x="4305" y="1289"/>
                  </a:lnTo>
                  <a:lnTo>
                    <a:pt x="4255" y="1311"/>
                  </a:lnTo>
                  <a:lnTo>
                    <a:pt x="4203" y="1331"/>
                  </a:lnTo>
                  <a:lnTo>
                    <a:pt x="4148" y="1348"/>
                  </a:lnTo>
                  <a:lnTo>
                    <a:pt x="4093" y="1363"/>
                  </a:lnTo>
                  <a:lnTo>
                    <a:pt x="4036" y="1377"/>
                  </a:lnTo>
                  <a:lnTo>
                    <a:pt x="3976" y="1389"/>
                  </a:lnTo>
                  <a:lnTo>
                    <a:pt x="3915" y="1398"/>
                  </a:lnTo>
                  <a:lnTo>
                    <a:pt x="3851" y="1406"/>
                  </a:lnTo>
                  <a:lnTo>
                    <a:pt x="3786" y="1411"/>
                  </a:lnTo>
                  <a:lnTo>
                    <a:pt x="3718" y="1413"/>
                  </a:lnTo>
                  <a:lnTo>
                    <a:pt x="3649" y="1415"/>
                  </a:lnTo>
                  <a:lnTo>
                    <a:pt x="3578" y="1411"/>
                  </a:lnTo>
                  <a:lnTo>
                    <a:pt x="3504" y="1406"/>
                  </a:lnTo>
                  <a:lnTo>
                    <a:pt x="3428" y="1398"/>
                  </a:lnTo>
                  <a:lnTo>
                    <a:pt x="3350" y="1387"/>
                  </a:lnTo>
                  <a:lnTo>
                    <a:pt x="3271" y="1373"/>
                  </a:lnTo>
                  <a:lnTo>
                    <a:pt x="3188" y="1356"/>
                  </a:lnTo>
                  <a:lnTo>
                    <a:pt x="3188" y="1356"/>
                  </a:lnTo>
                  <a:lnTo>
                    <a:pt x="3025" y="1321"/>
                  </a:lnTo>
                  <a:lnTo>
                    <a:pt x="2867" y="1290"/>
                  </a:lnTo>
                  <a:lnTo>
                    <a:pt x="2716" y="1263"/>
                  </a:lnTo>
                  <a:lnTo>
                    <a:pt x="2568" y="1239"/>
                  </a:lnTo>
                  <a:lnTo>
                    <a:pt x="2428" y="1219"/>
                  </a:lnTo>
                  <a:lnTo>
                    <a:pt x="2292" y="1203"/>
                  </a:lnTo>
                  <a:lnTo>
                    <a:pt x="2162" y="1190"/>
                  </a:lnTo>
                  <a:lnTo>
                    <a:pt x="2037" y="1180"/>
                  </a:lnTo>
                  <a:lnTo>
                    <a:pt x="1916" y="1174"/>
                  </a:lnTo>
                  <a:lnTo>
                    <a:pt x="1799" y="1172"/>
                  </a:lnTo>
                  <a:lnTo>
                    <a:pt x="1688" y="1174"/>
                  </a:lnTo>
                  <a:lnTo>
                    <a:pt x="1580" y="1179"/>
                  </a:lnTo>
                  <a:lnTo>
                    <a:pt x="1476" y="1187"/>
                  </a:lnTo>
                  <a:lnTo>
                    <a:pt x="1376" y="1198"/>
                  </a:lnTo>
                  <a:lnTo>
                    <a:pt x="1279" y="1214"/>
                  </a:lnTo>
                  <a:lnTo>
                    <a:pt x="1231" y="1222"/>
                  </a:lnTo>
                  <a:lnTo>
                    <a:pt x="1186" y="1232"/>
                  </a:lnTo>
                  <a:lnTo>
                    <a:pt x="1140" y="1242"/>
                  </a:lnTo>
                  <a:lnTo>
                    <a:pt x="1095" y="1253"/>
                  </a:lnTo>
                  <a:lnTo>
                    <a:pt x="1052" y="1266"/>
                  </a:lnTo>
                  <a:lnTo>
                    <a:pt x="1009" y="1279"/>
                  </a:lnTo>
                  <a:lnTo>
                    <a:pt x="966" y="1292"/>
                  </a:lnTo>
                  <a:lnTo>
                    <a:pt x="925" y="1306"/>
                  </a:lnTo>
                  <a:lnTo>
                    <a:pt x="883" y="1323"/>
                  </a:lnTo>
                  <a:lnTo>
                    <a:pt x="843" y="1339"/>
                  </a:lnTo>
                  <a:lnTo>
                    <a:pt x="802" y="1355"/>
                  </a:lnTo>
                  <a:lnTo>
                    <a:pt x="763" y="1373"/>
                  </a:lnTo>
                  <a:lnTo>
                    <a:pt x="687" y="1410"/>
                  </a:lnTo>
                  <a:lnTo>
                    <a:pt x="612" y="1452"/>
                  </a:lnTo>
                  <a:lnTo>
                    <a:pt x="539" y="1495"/>
                  </a:lnTo>
                  <a:lnTo>
                    <a:pt x="468" y="1542"/>
                  </a:lnTo>
                  <a:lnTo>
                    <a:pt x="398" y="1592"/>
                  </a:lnTo>
                  <a:lnTo>
                    <a:pt x="329" y="1644"/>
                  </a:lnTo>
                  <a:lnTo>
                    <a:pt x="262" y="1700"/>
                  </a:lnTo>
                  <a:lnTo>
                    <a:pt x="196" y="1758"/>
                  </a:lnTo>
                  <a:lnTo>
                    <a:pt x="130" y="1821"/>
                  </a:lnTo>
                  <a:lnTo>
                    <a:pt x="65" y="1884"/>
                  </a:lnTo>
                  <a:lnTo>
                    <a:pt x="0" y="195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26150" name="Freeform 102"/>
            <p:cNvSpPr>
              <a:spLocks/>
            </p:cNvSpPr>
            <p:nvPr/>
          </p:nvSpPr>
          <p:spPr bwMode="auto">
            <a:xfrm>
              <a:off x="1454" y="767"/>
              <a:ext cx="5179" cy="1034"/>
            </a:xfrm>
            <a:custGeom>
              <a:avLst/>
              <a:gdLst/>
              <a:ahLst/>
              <a:cxnLst>
                <a:cxn ang="0">
                  <a:pos x="5179" y="0"/>
                </a:cxn>
                <a:cxn ang="0">
                  <a:pos x="5166" y="74"/>
                </a:cxn>
                <a:cxn ang="0">
                  <a:pos x="5148" y="159"/>
                </a:cxn>
                <a:cxn ang="0">
                  <a:pos x="5118" y="269"/>
                </a:cxn>
                <a:cxn ang="0">
                  <a:pos x="5075" y="397"/>
                </a:cxn>
                <a:cxn ang="0">
                  <a:pos x="5016" y="537"/>
                </a:cxn>
                <a:cxn ang="0">
                  <a:pos x="4962" y="649"/>
                </a:cxn>
                <a:cxn ang="0">
                  <a:pos x="4921" y="723"/>
                </a:cxn>
                <a:cxn ang="0">
                  <a:pos x="4873" y="799"/>
                </a:cxn>
                <a:cxn ang="0">
                  <a:pos x="4822" y="873"/>
                </a:cxn>
                <a:cxn ang="0">
                  <a:pos x="4764" y="946"/>
                </a:cxn>
                <a:cxn ang="0">
                  <a:pos x="4701" y="1015"/>
                </a:cxn>
                <a:cxn ang="0">
                  <a:pos x="4632" y="1083"/>
                </a:cxn>
                <a:cxn ang="0">
                  <a:pos x="4558" y="1148"/>
                </a:cxn>
                <a:cxn ang="0">
                  <a:pos x="4476" y="1207"/>
                </a:cxn>
                <a:cxn ang="0">
                  <a:pos x="4389" y="1262"/>
                </a:cxn>
                <a:cxn ang="0">
                  <a:pos x="4294" y="1312"/>
                </a:cxn>
                <a:cxn ang="0">
                  <a:pos x="4192" y="1356"/>
                </a:cxn>
                <a:cxn ang="0">
                  <a:pos x="4083" y="1391"/>
                </a:cxn>
                <a:cxn ang="0">
                  <a:pos x="3967" y="1419"/>
                </a:cxn>
                <a:cxn ang="0">
                  <a:pos x="3842" y="1438"/>
                </a:cxn>
                <a:cxn ang="0">
                  <a:pos x="3710" y="1450"/>
                </a:cxn>
                <a:cxn ang="0">
                  <a:pos x="3568" y="1450"/>
                </a:cxn>
                <a:cxn ang="0">
                  <a:pos x="3420" y="1440"/>
                </a:cxn>
                <a:cxn ang="0">
                  <a:pos x="3261" y="1417"/>
                </a:cxn>
                <a:cxn ang="0">
                  <a:pos x="3178" y="1403"/>
                </a:cxn>
                <a:cxn ang="0">
                  <a:pos x="2856" y="1343"/>
                </a:cxn>
                <a:cxn ang="0">
                  <a:pos x="2558" y="1296"/>
                </a:cxn>
                <a:cxn ang="0">
                  <a:pos x="2281" y="1265"/>
                </a:cxn>
                <a:cxn ang="0">
                  <a:pos x="2024" y="1249"/>
                </a:cxn>
                <a:cxn ang="0">
                  <a:pos x="1787" y="1246"/>
                </a:cxn>
                <a:cxn ang="0">
                  <a:pos x="1568" y="1256"/>
                </a:cxn>
                <a:cxn ang="0">
                  <a:pos x="1363" y="1280"/>
                </a:cxn>
                <a:cxn ang="0">
                  <a:pos x="1268" y="1298"/>
                </a:cxn>
                <a:cxn ang="0">
                  <a:pos x="1175" y="1319"/>
                </a:cxn>
                <a:cxn ang="0">
                  <a:pos x="1084" y="1341"/>
                </a:cxn>
                <a:cxn ang="0">
                  <a:pos x="998" y="1369"/>
                </a:cxn>
                <a:cxn ang="0">
                  <a:pos x="914" y="1398"/>
                </a:cxn>
                <a:cxn ang="0">
                  <a:pos x="833" y="1432"/>
                </a:cxn>
                <a:cxn ang="0">
                  <a:pos x="754" y="1467"/>
                </a:cxn>
                <a:cxn ang="0">
                  <a:pos x="678" y="1508"/>
                </a:cxn>
                <a:cxn ang="0">
                  <a:pos x="532" y="1595"/>
                </a:cxn>
                <a:cxn ang="0">
                  <a:pos x="392" y="1695"/>
                </a:cxn>
                <a:cxn ang="0">
                  <a:pos x="258" y="1808"/>
                </a:cxn>
                <a:cxn ang="0">
                  <a:pos x="128" y="1931"/>
                </a:cxn>
                <a:cxn ang="0">
                  <a:pos x="0" y="2066"/>
                </a:cxn>
              </a:cxnLst>
              <a:rect l="0" t="0" r="r" b="b"/>
              <a:pathLst>
                <a:path w="5179" h="2066">
                  <a:moveTo>
                    <a:pt x="5179" y="0"/>
                  </a:moveTo>
                  <a:lnTo>
                    <a:pt x="5179" y="0"/>
                  </a:lnTo>
                  <a:lnTo>
                    <a:pt x="5176" y="19"/>
                  </a:lnTo>
                  <a:lnTo>
                    <a:pt x="5166" y="74"/>
                  </a:lnTo>
                  <a:lnTo>
                    <a:pt x="5158" y="114"/>
                  </a:lnTo>
                  <a:lnTo>
                    <a:pt x="5148" y="159"/>
                  </a:lnTo>
                  <a:lnTo>
                    <a:pt x="5134" y="211"/>
                  </a:lnTo>
                  <a:lnTo>
                    <a:pt x="5118" y="269"/>
                  </a:lnTo>
                  <a:lnTo>
                    <a:pt x="5098" y="331"/>
                  </a:lnTo>
                  <a:lnTo>
                    <a:pt x="5075" y="397"/>
                  </a:lnTo>
                  <a:lnTo>
                    <a:pt x="5048" y="466"/>
                  </a:lnTo>
                  <a:lnTo>
                    <a:pt x="5016" y="537"/>
                  </a:lnTo>
                  <a:lnTo>
                    <a:pt x="4982" y="612"/>
                  </a:lnTo>
                  <a:lnTo>
                    <a:pt x="4962" y="649"/>
                  </a:lnTo>
                  <a:lnTo>
                    <a:pt x="4941" y="686"/>
                  </a:lnTo>
                  <a:lnTo>
                    <a:pt x="4921" y="723"/>
                  </a:lnTo>
                  <a:lnTo>
                    <a:pt x="4897" y="762"/>
                  </a:lnTo>
                  <a:lnTo>
                    <a:pt x="4873" y="799"/>
                  </a:lnTo>
                  <a:lnTo>
                    <a:pt x="4848" y="836"/>
                  </a:lnTo>
                  <a:lnTo>
                    <a:pt x="4822" y="873"/>
                  </a:lnTo>
                  <a:lnTo>
                    <a:pt x="4794" y="909"/>
                  </a:lnTo>
                  <a:lnTo>
                    <a:pt x="4764" y="946"/>
                  </a:lnTo>
                  <a:lnTo>
                    <a:pt x="4733" y="981"/>
                  </a:lnTo>
                  <a:lnTo>
                    <a:pt x="4701" y="1015"/>
                  </a:lnTo>
                  <a:lnTo>
                    <a:pt x="4668" y="1051"/>
                  </a:lnTo>
                  <a:lnTo>
                    <a:pt x="4632" y="1083"/>
                  </a:lnTo>
                  <a:lnTo>
                    <a:pt x="4596" y="1117"/>
                  </a:lnTo>
                  <a:lnTo>
                    <a:pt x="4558" y="1148"/>
                  </a:lnTo>
                  <a:lnTo>
                    <a:pt x="4518" y="1178"/>
                  </a:lnTo>
                  <a:lnTo>
                    <a:pt x="4476" y="1207"/>
                  </a:lnTo>
                  <a:lnTo>
                    <a:pt x="4433" y="1236"/>
                  </a:lnTo>
                  <a:lnTo>
                    <a:pt x="4389" y="1262"/>
                  </a:lnTo>
                  <a:lnTo>
                    <a:pt x="4342" y="1288"/>
                  </a:lnTo>
                  <a:lnTo>
                    <a:pt x="4294" y="1312"/>
                  </a:lnTo>
                  <a:lnTo>
                    <a:pt x="4244" y="1335"/>
                  </a:lnTo>
                  <a:lnTo>
                    <a:pt x="4192" y="1356"/>
                  </a:lnTo>
                  <a:lnTo>
                    <a:pt x="4139" y="1374"/>
                  </a:lnTo>
                  <a:lnTo>
                    <a:pt x="4083" y="1391"/>
                  </a:lnTo>
                  <a:lnTo>
                    <a:pt x="4026" y="1406"/>
                  </a:lnTo>
                  <a:lnTo>
                    <a:pt x="3967" y="1419"/>
                  </a:lnTo>
                  <a:lnTo>
                    <a:pt x="3906" y="1430"/>
                  </a:lnTo>
                  <a:lnTo>
                    <a:pt x="3842" y="1438"/>
                  </a:lnTo>
                  <a:lnTo>
                    <a:pt x="3777" y="1445"/>
                  </a:lnTo>
                  <a:lnTo>
                    <a:pt x="3710" y="1450"/>
                  </a:lnTo>
                  <a:lnTo>
                    <a:pt x="3641" y="1451"/>
                  </a:lnTo>
                  <a:lnTo>
                    <a:pt x="3568" y="1450"/>
                  </a:lnTo>
                  <a:lnTo>
                    <a:pt x="3495" y="1446"/>
                  </a:lnTo>
                  <a:lnTo>
                    <a:pt x="3420" y="1440"/>
                  </a:lnTo>
                  <a:lnTo>
                    <a:pt x="3341" y="1430"/>
                  </a:lnTo>
                  <a:lnTo>
                    <a:pt x="3261" y="1417"/>
                  </a:lnTo>
                  <a:lnTo>
                    <a:pt x="3178" y="1403"/>
                  </a:lnTo>
                  <a:lnTo>
                    <a:pt x="3178" y="1403"/>
                  </a:lnTo>
                  <a:lnTo>
                    <a:pt x="3014" y="1370"/>
                  </a:lnTo>
                  <a:lnTo>
                    <a:pt x="2856" y="1343"/>
                  </a:lnTo>
                  <a:lnTo>
                    <a:pt x="2703" y="1317"/>
                  </a:lnTo>
                  <a:lnTo>
                    <a:pt x="2558" y="1296"/>
                  </a:lnTo>
                  <a:lnTo>
                    <a:pt x="2416" y="1280"/>
                  </a:lnTo>
                  <a:lnTo>
                    <a:pt x="2281" y="1265"/>
                  </a:lnTo>
                  <a:lnTo>
                    <a:pt x="2149" y="1256"/>
                  </a:lnTo>
                  <a:lnTo>
                    <a:pt x="2024" y="1249"/>
                  </a:lnTo>
                  <a:lnTo>
                    <a:pt x="1904" y="1246"/>
                  </a:lnTo>
                  <a:lnTo>
                    <a:pt x="1787" y="1246"/>
                  </a:lnTo>
                  <a:lnTo>
                    <a:pt x="1674" y="1249"/>
                  </a:lnTo>
                  <a:lnTo>
                    <a:pt x="1568" y="1256"/>
                  </a:lnTo>
                  <a:lnTo>
                    <a:pt x="1463" y="1267"/>
                  </a:lnTo>
                  <a:lnTo>
                    <a:pt x="1363" y="1280"/>
                  </a:lnTo>
                  <a:lnTo>
                    <a:pt x="1315" y="1288"/>
                  </a:lnTo>
                  <a:lnTo>
                    <a:pt x="1268" y="1298"/>
                  </a:lnTo>
                  <a:lnTo>
                    <a:pt x="1220" y="1307"/>
                  </a:lnTo>
                  <a:lnTo>
                    <a:pt x="1175" y="1319"/>
                  </a:lnTo>
                  <a:lnTo>
                    <a:pt x="1129" y="1330"/>
                  </a:lnTo>
                  <a:lnTo>
                    <a:pt x="1084" y="1341"/>
                  </a:lnTo>
                  <a:lnTo>
                    <a:pt x="1041" y="1354"/>
                  </a:lnTo>
                  <a:lnTo>
                    <a:pt x="998" y="1369"/>
                  </a:lnTo>
                  <a:lnTo>
                    <a:pt x="955" y="1383"/>
                  </a:lnTo>
                  <a:lnTo>
                    <a:pt x="914" y="1398"/>
                  </a:lnTo>
                  <a:lnTo>
                    <a:pt x="873" y="1414"/>
                  </a:lnTo>
                  <a:lnTo>
                    <a:pt x="833" y="1432"/>
                  </a:lnTo>
                  <a:lnTo>
                    <a:pt x="793" y="1450"/>
                  </a:lnTo>
                  <a:lnTo>
                    <a:pt x="754" y="1467"/>
                  </a:lnTo>
                  <a:lnTo>
                    <a:pt x="716" y="1487"/>
                  </a:lnTo>
                  <a:lnTo>
                    <a:pt x="678" y="1508"/>
                  </a:lnTo>
                  <a:lnTo>
                    <a:pt x="604" y="1550"/>
                  </a:lnTo>
                  <a:lnTo>
                    <a:pt x="532" y="1595"/>
                  </a:lnTo>
                  <a:lnTo>
                    <a:pt x="461" y="1643"/>
                  </a:lnTo>
                  <a:lnTo>
                    <a:pt x="392" y="1695"/>
                  </a:lnTo>
                  <a:lnTo>
                    <a:pt x="325" y="1750"/>
                  </a:lnTo>
                  <a:lnTo>
                    <a:pt x="258" y="1808"/>
                  </a:lnTo>
                  <a:lnTo>
                    <a:pt x="193" y="1868"/>
                  </a:lnTo>
                  <a:lnTo>
                    <a:pt x="128" y="1931"/>
                  </a:lnTo>
                  <a:lnTo>
                    <a:pt x="64" y="1997"/>
                  </a:lnTo>
                  <a:lnTo>
                    <a:pt x="0" y="206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26151" name="Freeform 103"/>
            <p:cNvSpPr>
              <a:spLocks/>
            </p:cNvSpPr>
            <p:nvPr/>
          </p:nvSpPr>
          <p:spPr bwMode="auto">
            <a:xfrm>
              <a:off x="1501" y="738"/>
              <a:ext cx="5149" cy="1091"/>
            </a:xfrm>
            <a:custGeom>
              <a:avLst/>
              <a:gdLst/>
              <a:ahLst/>
              <a:cxnLst>
                <a:cxn ang="0">
                  <a:pos x="5149" y="0"/>
                </a:cxn>
                <a:cxn ang="0">
                  <a:pos x="5136" y="76"/>
                </a:cxn>
                <a:cxn ang="0">
                  <a:pos x="5119" y="162"/>
                </a:cxn>
                <a:cxn ang="0">
                  <a:pos x="5090" y="273"/>
                </a:cxn>
                <a:cxn ang="0">
                  <a:pos x="5050" y="402"/>
                </a:cxn>
                <a:cxn ang="0">
                  <a:pos x="4993" y="545"/>
                </a:cxn>
                <a:cxn ang="0">
                  <a:pos x="4940" y="658"/>
                </a:cxn>
                <a:cxn ang="0">
                  <a:pos x="4900" y="734"/>
                </a:cxn>
                <a:cxn ang="0">
                  <a:pos x="4854" y="809"/>
                </a:cxn>
                <a:cxn ang="0">
                  <a:pos x="4803" y="885"/>
                </a:cxn>
                <a:cxn ang="0">
                  <a:pos x="4747" y="960"/>
                </a:cxn>
                <a:cxn ang="0">
                  <a:pos x="4685" y="1032"/>
                </a:cxn>
                <a:cxn ang="0">
                  <a:pos x="4617" y="1102"/>
                </a:cxn>
                <a:cxn ang="0">
                  <a:pos x="4543" y="1168"/>
                </a:cxn>
                <a:cxn ang="0">
                  <a:pos x="4463" y="1229"/>
                </a:cxn>
                <a:cxn ang="0">
                  <a:pos x="4377" y="1287"/>
                </a:cxn>
                <a:cxn ang="0">
                  <a:pos x="4282" y="1337"/>
                </a:cxn>
                <a:cxn ang="0">
                  <a:pos x="4181" y="1384"/>
                </a:cxn>
                <a:cxn ang="0">
                  <a:pos x="4073" y="1421"/>
                </a:cxn>
                <a:cxn ang="0">
                  <a:pos x="3957" y="1452"/>
                </a:cxn>
                <a:cxn ang="0">
                  <a:pos x="3832" y="1475"/>
                </a:cxn>
                <a:cxn ang="0">
                  <a:pos x="3700" y="1488"/>
                </a:cxn>
                <a:cxn ang="0">
                  <a:pos x="3559" y="1491"/>
                </a:cxn>
                <a:cxn ang="0">
                  <a:pos x="3410" y="1483"/>
                </a:cxn>
                <a:cxn ang="0">
                  <a:pos x="3251" y="1465"/>
                </a:cxn>
                <a:cxn ang="0">
                  <a:pos x="3169" y="1450"/>
                </a:cxn>
                <a:cxn ang="0">
                  <a:pos x="2845" y="1397"/>
                </a:cxn>
                <a:cxn ang="0">
                  <a:pos x="2545" y="1358"/>
                </a:cxn>
                <a:cxn ang="0">
                  <a:pos x="2269" y="1333"/>
                </a:cxn>
                <a:cxn ang="0">
                  <a:pos x="2012" y="1321"/>
                </a:cxn>
                <a:cxn ang="0">
                  <a:pos x="1775" y="1323"/>
                </a:cxn>
                <a:cxn ang="0">
                  <a:pos x="1555" y="1337"/>
                </a:cxn>
                <a:cxn ang="0">
                  <a:pos x="1353" y="1366"/>
                </a:cxn>
                <a:cxn ang="0">
                  <a:pos x="1255" y="1384"/>
                </a:cxn>
                <a:cxn ang="0">
                  <a:pos x="1164" y="1407"/>
                </a:cxn>
                <a:cxn ang="0">
                  <a:pos x="1074" y="1433"/>
                </a:cxn>
                <a:cxn ang="0">
                  <a:pos x="987" y="1462"/>
                </a:cxn>
                <a:cxn ang="0">
                  <a:pos x="904" y="1492"/>
                </a:cxn>
                <a:cxn ang="0">
                  <a:pos x="824" y="1528"/>
                </a:cxn>
                <a:cxn ang="0">
                  <a:pos x="746" y="1567"/>
                </a:cxn>
                <a:cxn ang="0">
                  <a:pos x="669" y="1607"/>
                </a:cxn>
                <a:cxn ang="0">
                  <a:pos x="525" y="1699"/>
                </a:cxn>
                <a:cxn ang="0">
                  <a:pos x="386" y="1802"/>
                </a:cxn>
                <a:cxn ang="0">
                  <a:pos x="254" y="1917"/>
                </a:cxn>
                <a:cxn ang="0">
                  <a:pos x="127" y="2045"/>
                </a:cxn>
                <a:cxn ang="0">
                  <a:pos x="0" y="2182"/>
                </a:cxn>
              </a:cxnLst>
              <a:rect l="0" t="0" r="r" b="b"/>
              <a:pathLst>
                <a:path w="5149" h="2182">
                  <a:moveTo>
                    <a:pt x="5149" y="0"/>
                  </a:moveTo>
                  <a:lnTo>
                    <a:pt x="5149" y="0"/>
                  </a:lnTo>
                  <a:lnTo>
                    <a:pt x="5146" y="20"/>
                  </a:lnTo>
                  <a:lnTo>
                    <a:pt x="5136" y="76"/>
                  </a:lnTo>
                  <a:lnTo>
                    <a:pt x="5129" y="115"/>
                  </a:lnTo>
                  <a:lnTo>
                    <a:pt x="5119" y="162"/>
                  </a:lnTo>
                  <a:lnTo>
                    <a:pt x="5105" y="215"/>
                  </a:lnTo>
                  <a:lnTo>
                    <a:pt x="5090" y="273"/>
                  </a:lnTo>
                  <a:lnTo>
                    <a:pt x="5072" y="336"/>
                  </a:lnTo>
                  <a:lnTo>
                    <a:pt x="5050" y="402"/>
                  </a:lnTo>
                  <a:lnTo>
                    <a:pt x="5024" y="472"/>
                  </a:lnTo>
                  <a:lnTo>
                    <a:pt x="4993" y="545"/>
                  </a:lnTo>
                  <a:lnTo>
                    <a:pt x="4960" y="620"/>
                  </a:lnTo>
                  <a:lnTo>
                    <a:pt x="4940" y="658"/>
                  </a:lnTo>
                  <a:lnTo>
                    <a:pt x="4921" y="696"/>
                  </a:lnTo>
                  <a:lnTo>
                    <a:pt x="4900" y="734"/>
                  </a:lnTo>
                  <a:lnTo>
                    <a:pt x="4878" y="772"/>
                  </a:lnTo>
                  <a:lnTo>
                    <a:pt x="4854" y="809"/>
                  </a:lnTo>
                  <a:lnTo>
                    <a:pt x="4829" y="848"/>
                  </a:lnTo>
                  <a:lnTo>
                    <a:pt x="4803" y="885"/>
                  </a:lnTo>
                  <a:lnTo>
                    <a:pt x="4776" y="922"/>
                  </a:lnTo>
                  <a:lnTo>
                    <a:pt x="4747" y="960"/>
                  </a:lnTo>
                  <a:lnTo>
                    <a:pt x="4717" y="997"/>
                  </a:lnTo>
                  <a:lnTo>
                    <a:pt x="4685" y="1032"/>
                  </a:lnTo>
                  <a:lnTo>
                    <a:pt x="4651" y="1068"/>
                  </a:lnTo>
                  <a:lnTo>
                    <a:pt x="4617" y="1102"/>
                  </a:lnTo>
                  <a:lnTo>
                    <a:pt x="4581" y="1136"/>
                  </a:lnTo>
                  <a:lnTo>
                    <a:pt x="4543" y="1168"/>
                  </a:lnTo>
                  <a:lnTo>
                    <a:pt x="4504" y="1199"/>
                  </a:lnTo>
                  <a:lnTo>
                    <a:pt x="4463" y="1229"/>
                  </a:lnTo>
                  <a:lnTo>
                    <a:pt x="4421" y="1258"/>
                  </a:lnTo>
                  <a:lnTo>
                    <a:pt x="4377" y="1287"/>
                  </a:lnTo>
                  <a:lnTo>
                    <a:pt x="4331" y="1313"/>
                  </a:lnTo>
                  <a:lnTo>
                    <a:pt x="4282" y="1337"/>
                  </a:lnTo>
                  <a:lnTo>
                    <a:pt x="4232" y="1362"/>
                  </a:lnTo>
                  <a:lnTo>
                    <a:pt x="4181" y="1384"/>
                  </a:lnTo>
                  <a:lnTo>
                    <a:pt x="4128" y="1404"/>
                  </a:lnTo>
                  <a:lnTo>
                    <a:pt x="4073" y="1421"/>
                  </a:lnTo>
                  <a:lnTo>
                    <a:pt x="4016" y="1438"/>
                  </a:lnTo>
                  <a:lnTo>
                    <a:pt x="3957" y="1452"/>
                  </a:lnTo>
                  <a:lnTo>
                    <a:pt x="3896" y="1465"/>
                  </a:lnTo>
                  <a:lnTo>
                    <a:pt x="3832" y="1475"/>
                  </a:lnTo>
                  <a:lnTo>
                    <a:pt x="3767" y="1483"/>
                  </a:lnTo>
                  <a:lnTo>
                    <a:pt x="3700" y="1488"/>
                  </a:lnTo>
                  <a:lnTo>
                    <a:pt x="3631" y="1491"/>
                  </a:lnTo>
                  <a:lnTo>
                    <a:pt x="3559" y="1491"/>
                  </a:lnTo>
                  <a:lnTo>
                    <a:pt x="3485" y="1489"/>
                  </a:lnTo>
                  <a:lnTo>
                    <a:pt x="3410" y="1483"/>
                  </a:lnTo>
                  <a:lnTo>
                    <a:pt x="3331" y="1476"/>
                  </a:lnTo>
                  <a:lnTo>
                    <a:pt x="3251" y="1465"/>
                  </a:lnTo>
                  <a:lnTo>
                    <a:pt x="3169" y="1450"/>
                  </a:lnTo>
                  <a:lnTo>
                    <a:pt x="3169" y="1450"/>
                  </a:lnTo>
                  <a:lnTo>
                    <a:pt x="3003" y="1423"/>
                  </a:lnTo>
                  <a:lnTo>
                    <a:pt x="2845" y="1397"/>
                  </a:lnTo>
                  <a:lnTo>
                    <a:pt x="2692" y="1376"/>
                  </a:lnTo>
                  <a:lnTo>
                    <a:pt x="2545" y="1358"/>
                  </a:lnTo>
                  <a:lnTo>
                    <a:pt x="2405" y="1344"/>
                  </a:lnTo>
                  <a:lnTo>
                    <a:pt x="2269" y="1333"/>
                  </a:lnTo>
                  <a:lnTo>
                    <a:pt x="2138" y="1324"/>
                  </a:lnTo>
                  <a:lnTo>
                    <a:pt x="2012" y="1321"/>
                  </a:lnTo>
                  <a:lnTo>
                    <a:pt x="1891" y="1320"/>
                  </a:lnTo>
                  <a:lnTo>
                    <a:pt x="1775" y="1323"/>
                  </a:lnTo>
                  <a:lnTo>
                    <a:pt x="1664" y="1328"/>
                  </a:lnTo>
                  <a:lnTo>
                    <a:pt x="1555" y="1337"/>
                  </a:lnTo>
                  <a:lnTo>
                    <a:pt x="1451" y="1350"/>
                  </a:lnTo>
                  <a:lnTo>
                    <a:pt x="1353" y="1366"/>
                  </a:lnTo>
                  <a:lnTo>
                    <a:pt x="1304" y="1375"/>
                  </a:lnTo>
                  <a:lnTo>
                    <a:pt x="1255" y="1384"/>
                  </a:lnTo>
                  <a:lnTo>
                    <a:pt x="1210" y="1396"/>
                  </a:lnTo>
                  <a:lnTo>
                    <a:pt x="1164" y="1407"/>
                  </a:lnTo>
                  <a:lnTo>
                    <a:pt x="1118" y="1420"/>
                  </a:lnTo>
                  <a:lnTo>
                    <a:pt x="1074" y="1433"/>
                  </a:lnTo>
                  <a:lnTo>
                    <a:pt x="1030" y="1447"/>
                  </a:lnTo>
                  <a:lnTo>
                    <a:pt x="987" y="1462"/>
                  </a:lnTo>
                  <a:lnTo>
                    <a:pt x="946" y="1476"/>
                  </a:lnTo>
                  <a:lnTo>
                    <a:pt x="904" y="1492"/>
                  </a:lnTo>
                  <a:lnTo>
                    <a:pt x="864" y="1510"/>
                  </a:lnTo>
                  <a:lnTo>
                    <a:pt x="824" y="1528"/>
                  </a:lnTo>
                  <a:lnTo>
                    <a:pt x="785" y="1547"/>
                  </a:lnTo>
                  <a:lnTo>
                    <a:pt x="746" y="1567"/>
                  </a:lnTo>
                  <a:lnTo>
                    <a:pt x="707" y="1586"/>
                  </a:lnTo>
                  <a:lnTo>
                    <a:pt x="669" y="1607"/>
                  </a:lnTo>
                  <a:lnTo>
                    <a:pt x="596" y="1652"/>
                  </a:lnTo>
                  <a:lnTo>
                    <a:pt x="525" y="1699"/>
                  </a:lnTo>
                  <a:lnTo>
                    <a:pt x="456" y="1749"/>
                  </a:lnTo>
                  <a:lnTo>
                    <a:pt x="386" y="1802"/>
                  </a:lnTo>
                  <a:lnTo>
                    <a:pt x="320" y="1859"/>
                  </a:lnTo>
                  <a:lnTo>
                    <a:pt x="254" y="1917"/>
                  </a:lnTo>
                  <a:lnTo>
                    <a:pt x="190" y="1980"/>
                  </a:lnTo>
                  <a:lnTo>
                    <a:pt x="127" y="2045"/>
                  </a:lnTo>
                  <a:lnTo>
                    <a:pt x="63" y="2112"/>
                  </a:lnTo>
                  <a:lnTo>
                    <a:pt x="0" y="218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26152" name="Freeform 104"/>
            <p:cNvSpPr>
              <a:spLocks/>
            </p:cNvSpPr>
            <p:nvPr/>
          </p:nvSpPr>
          <p:spPr bwMode="auto">
            <a:xfrm>
              <a:off x="1550" y="709"/>
              <a:ext cx="5113" cy="1149"/>
            </a:xfrm>
            <a:custGeom>
              <a:avLst/>
              <a:gdLst/>
              <a:ahLst/>
              <a:cxnLst>
                <a:cxn ang="0">
                  <a:pos x="5113" y="0"/>
                </a:cxn>
                <a:cxn ang="0">
                  <a:pos x="5104" y="78"/>
                </a:cxn>
                <a:cxn ang="0">
                  <a:pos x="5087" y="163"/>
                </a:cxn>
                <a:cxn ang="0">
                  <a:pos x="5061" y="276"/>
                </a:cxn>
                <a:cxn ang="0">
                  <a:pos x="5020" y="407"/>
                </a:cxn>
                <a:cxn ang="0">
                  <a:pos x="4968" y="551"/>
                </a:cxn>
                <a:cxn ang="0">
                  <a:pos x="4916" y="666"/>
                </a:cxn>
                <a:cxn ang="0">
                  <a:pos x="4876" y="743"/>
                </a:cxn>
                <a:cxn ang="0">
                  <a:pos x="4832" y="821"/>
                </a:cxn>
                <a:cxn ang="0">
                  <a:pos x="4783" y="896"/>
                </a:cxn>
                <a:cxn ang="0">
                  <a:pos x="4727" y="972"/>
                </a:cxn>
                <a:cxn ang="0">
                  <a:pos x="4666" y="1047"/>
                </a:cxn>
                <a:cxn ang="0">
                  <a:pos x="4600" y="1118"/>
                </a:cxn>
                <a:cxn ang="0">
                  <a:pos x="4528" y="1185"/>
                </a:cxn>
                <a:cxn ang="0">
                  <a:pos x="4447" y="1250"/>
                </a:cxn>
                <a:cxn ang="0">
                  <a:pos x="4361" y="1310"/>
                </a:cxn>
                <a:cxn ang="0">
                  <a:pos x="4268" y="1363"/>
                </a:cxn>
                <a:cxn ang="0">
                  <a:pos x="4168" y="1410"/>
                </a:cxn>
                <a:cxn ang="0">
                  <a:pos x="4060" y="1450"/>
                </a:cxn>
                <a:cxn ang="0">
                  <a:pos x="3944" y="1484"/>
                </a:cxn>
                <a:cxn ang="0">
                  <a:pos x="3821" y="1508"/>
                </a:cxn>
                <a:cxn ang="0">
                  <a:pos x="3689" y="1525"/>
                </a:cxn>
                <a:cxn ang="0">
                  <a:pos x="3547" y="1531"/>
                </a:cxn>
                <a:cxn ang="0">
                  <a:pos x="3397" y="1526"/>
                </a:cxn>
                <a:cxn ang="0">
                  <a:pos x="3239" y="1512"/>
                </a:cxn>
                <a:cxn ang="0">
                  <a:pos x="3156" y="1499"/>
                </a:cxn>
                <a:cxn ang="0">
                  <a:pos x="2832" y="1452"/>
                </a:cxn>
                <a:cxn ang="0">
                  <a:pos x="2532" y="1418"/>
                </a:cxn>
                <a:cxn ang="0">
                  <a:pos x="2255" y="1397"/>
                </a:cxn>
                <a:cxn ang="0">
                  <a:pos x="1998" y="1391"/>
                </a:cxn>
                <a:cxn ang="0">
                  <a:pos x="1760" y="1397"/>
                </a:cxn>
                <a:cxn ang="0">
                  <a:pos x="1541" y="1418"/>
                </a:cxn>
                <a:cxn ang="0">
                  <a:pos x="1338" y="1450"/>
                </a:cxn>
                <a:cxn ang="0">
                  <a:pos x="1242" y="1471"/>
                </a:cxn>
                <a:cxn ang="0">
                  <a:pos x="1151" y="1496"/>
                </a:cxn>
                <a:cxn ang="0">
                  <a:pos x="1062" y="1523"/>
                </a:cxn>
                <a:cxn ang="0">
                  <a:pos x="976" y="1554"/>
                </a:cxn>
                <a:cxn ang="0">
                  <a:pos x="893" y="1588"/>
                </a:cxn>
                <a:cxn ang="0">
                  <a:pos x="813" y="1623"/>
                </a:cxn>
                <a:cxn ang="0">
                  <a:pos x="736" y="1663"/>
                </a:cxn>
                <a:cxn ang="0">
                  <a:pos x="661" y="1707"/>
                </a:cxn>
                <a:cxn ang="0">
                  <a:pos x="516" y="1801"/>
                </a:cxn>
                <a:cxn ang="0">
                  <a:pos x="380" y="1907"/>
                </a:cxn>
                <a:cxn ang="0">
                  <a:pos x="250" y="2027"/>
                </a:cxn>
                <a:cxn ang="0">
                  <a:pos x="123" y="2156"/>
                </a:cxn>
                <a:cxn ang="0">
                  <a:pos x="0" y="2298"/>
                </a:cxn>
              </a:cxnLst>
              <a:rect l="0" t="0" r="r" b="b"/>
              <a:pathLst>
                <a:path w="5113" h="2298">
                  <a:moveTo>
                    <a:pt x="5113" y="0"/>
                  </a:moveTo>
                  <a:lnTo>
                    <a:pt x="5113" y="0"/>
                  </a:lnTo>
                  <a:lnTo>
                    <a:pt x="5112" y="21"/>
                  </a:lnTo>
                  <a:lnTo>
                    <a:pt x="5104" y="78"/>
                  </a:lnTo>
                  <a:lnTo>
                    <a:pt x="5097" y="117"/>
                  </a:lnTo>
                  <a:lnTo>
                    <a:pt x="5087" y="163"/>
                  </a:lnTo>
                  <a:lnTo>
                    <a:pt x="5075" y="217"/>
                  </a:lnTo>
                  <a:lnTo>
                    <a:pt x="5061" y="276"/>
                  </a:lnTo>
                  <a:lnTo>
                    <a:pt x="5043" y="339"/>
                  </a:lnTo>
                  <a:lnTo>
                    <a:pt x="5020" y="407"/>
                  </a:lnTo>
                  <a:lnTo>
                    <a:pt x="4997" y="478"/>
                  </a:lnTo>
                  <a:lnTo>
                    <a:pt x="4968" y="551"/>
                  </a:lnTo>
                  <a:lnTo>
                    <a:pt x="4934" y="627"/>
                  </a:lnTo>
                  <a:lnTo>
                    <a:pt x="4916" y="666"/>
                  </a:lnTo>
                  <a:lnTo>
                    <a:pt x="4897" y="704"/>
                  </a:lnTo>
                  <a:lnTo>
                    <a:pt x="4876" y="743"/>
                  </a:lnTo>
                  <a:lnTo>
                    <a:pt x="4855" y="782"/>
                  </a:lnTo>
                  <a:lnTo>
                    <a:pt x="4832" y="821"/>
                  </a:lnTo>
                  <a:lnTo>
                    <a:pt x="4808" y="859"/>
                  </a:lnTo>
                  <a:lnTo>
                    <a:pt x="4783" y="896"/>
                  </a:lnTo>
                  <a:lnTo>
                    <a:pt x="4755" y="935"/>
                  </a:lnTo>
                  <a:lnTo>
                    <a:pt x="4727" y="972"/>
                  </a:lnTo>
                  <a:lnTo>
                    <a:pt x="4697" y="1009"/>
                  </a:lnTo>
                  <a:lnTo>
                    <a:pt x="4666" y="1047"/>
                  </a:lnTo>
                  <a:lnTo>
                    <a:pt x="4634" y="1082"/>
                  </a:lnTo>
                  <a:lnTo>
                    <a:pt x="4600" y="1118"/>
                  </a:lnTo>
                  <a:lnTo>
                    <a:pt x="4564" y="1153"/>
                  </a:lnTo>
                  <a:lnTo>
                    <a:pt x="4528" y="1185"/>
                  </a:lnTo>
                  <a:lnTo>
                    <a:pt x="4489" y="1218"/>
                  </a:lnTo>
                  <a:lnTo>
                    <a:pt x="4447" y="1250"/>
                  </a:lnTo>
                  <a:lnTo>
                    <a:pt x="4405" y="1281"/>
                  </a:lnTo>
                  <a:lnTo>
                    <a:pt x="4361" y="1310"/>
                  </a:lnTo>
                  <a:lnTo>
                    <a:pt x="4315" y="1337"/>
                  </a:lnTo>
                  <a:lnTo>
                    <a:pt x="4268" y="1363"/>
                  </a:lnTo>
                  <a:lnTo>
                    <a:pt x="4219" y="1387"/>
                  </a:lnTo>
                  <a:lnTo>
                    <a:pt x="4168" y="1410"/>
                  </a:lnTo>
                  <a:lnTo>
                    <a:pt x="4115" y="1431"/>
                  </a:lnTo>
                  <a:lnTo>
                    <a:pt x="4060" y="1450"/>
                  </a:lnTo>
                  <a:lnTo>
                    <a:pt x="4003" y="1468"/>
                  </a:lnTo>
                  <a:lnTo>
                    <a:pt x="3944" y="1484"/>
                  </a:lnTo>
                  <a:lnTo>
                    <a:pt x="3883" y="1497"/>
                  </a:lnTo>
                  <a:lnTo>
                    <a:pt x="3821" y="1508"/>
                  </a:lnTo>
                  <a:lnTo>
                    <a:pt x="3756" y="1518"/>
                  </a:lnTo>
                  <a:lnTo>
                    <a:pt x="3689" y="1525"/>
                  </a:lnTo>
                  <a:lnTo>
                    <a:pt x="3619" y="1529"/>
                  </a:lnTo>
                  <a:lnTo>
                    <a:pt x="3547" y="1531"/>
                  </a:lnTo>
                  <a:lnTo>
                    <a:pt x="3474" y="1529"/>
                  </a:lnTo>
                  <a:lnTo>
                    <a:pt x="3397" y="1526"/>
                  </a:lnTo>
                  <a:lnTo>
                    <a:pt x="3320" y="1520"/>
                  </a:lnTo>
                  <a:lnTo>
                    <a:pt x="3239" y="1512"/>
                  </a:lnTo>
                  <a:lnTo>
                    <a:pt x="3156" y="1499"/>
                  </a:lnTo>
                  <a:lnTo>
                    <a:pt x="3156" y="1499"/>
                  </a:lnTo>
                  <a:lnTo>
                    <a:pt x="2991" y="1473"/>
                  </a:lnTo>
                  <a:lnTo>
                    <a:pt x="2832" y="1452"/>
                  </a:lnTo>
                  <a:lnTo>
                    <a:pt x="2680" y="1433"/>
                  </a:lnTo>
                  <a:lnTo>
                    <a:pt x="2532" y="1418"/>
                  </a:lnTo>
                  <a:lnTo>
                    <a:pt x="2391" y="1407"/>
                  </a:lnTo>
                  <a:lnTo>
                    <a:pt x="2255" y="1397"/>
                  </a:lnTo>
                  <a:lnTo>
                    <a:pt x="2124" y="1392"/>
                  </a:lnTo>
                  <a:lnTo>
                    <a:pt x="1998" y="1391"/>
                  </a:lnTo>
                  <a:lnTo>
                    <a:pt x="1877" y="1392"/>
                  </a:lnTo>
                  <a:lnTo>
                    <a:pt x="1760" y="1397"/>
                  </a:lnTo>
                  <a:lnTo>
                    <a:pt x="1649" y="1405"/>
                  </a:lnTo>
                  <a:lnTo>
                    <a:pt x="1541" y="1418"/>
                  </a:lnTo>
                  <a:lnTo>
                    <a:pt x="1438" y="1433"/>
                  </a:lnTo>
                  <a:lnTo>
                    <a:pt x="1338" y="1450"/>
                  </a:lnTo>
                  <a:lnTo>
                    <a:pt x="1290" y="1460"/>
                  </a:lnTo>
                  <a:lnTo>
                    <a:pt x="1242" y="1471"/>
                  </a:lnTo>
                  <a:lnTo>
                    <a:pt x="1197" y="1483"/>
                  </a:lnTo>
                  <a:lnTo>
                    <a:pt x="1151" y="1496"/>
                  </a:lnTo>
                  <a:lnTo>
                    <a:pt x="1106" y="1508"/>
                  </a:lnTo>
                  <a:lnTo>
                    <a:pt x="1062" y="1523"/>
                  </a:lnTo>
                  <a:lnTo>
                    <a:pt x="1019" y="1537"/>
                  </a:lnTo>
                  <a:lnTo>
                    <a:pt x="976" y="1554"/>
                  </a:lnTo>
                  <a:lnTo>
                    <a:pt x="934" y="1570"/>
                  </a:lnTo>
                  <a:lnTo>
                    <a:pt x="893" y="1588"/>
                  </a:lnTo>
                  <a:lnTo>
                    <a:pt x="852" y="1605"/>
                  </a:lnTo>
                  <a:lnTo>
                    <a:pt x="813" y="1623"/>
                  </a:lnTo>
                  <a:lnTo>
                    <a:pt x="775" y="1644"/>
                  </a:lnTo>
                  <a:lnTo>
                    <a:pt x="736" y="1663"/>
                  </a:lnTo>
                  <a:lnTo>
                    <a:pt x="698" y="1684"/>
                  </a:lnTo>
                  <a:lnTo>
                    <a:pt x="661" y="1707"/>
                  </a:lnTo>
                  <a:lnTo>
                    <a:pt x="587" y="1752"/>
                  </a:lnTo>
                  <a:lnTo>
                    <a:pt x="516" y="1801"/>
                  </a:lnTo>
                  <a:lnTo>
                    <a:pt x="448" y="1854"/>
                  </a:lnTo>
                  <a:lnTo>
                    <a:pt x="380" y="1907"/>
                  </a:lnTo>
                  <a:lnTo>
                    <a:pt x="315" y="1965"/>
                  </a:lnTo>
                  <a:lnTo>
                    <a:pt x="250" y="2027"/>
                  </a:lnTo>
                  <a:lnTo>
                    <a:pt x="186" y="2090"/>
                  </a:lnTo>
                  <a:lnTo>
                    <a:pt x="123" y="2156"/>
                  </a:lnTo>
                  <a:lnTo>
                    <a:pt x="61" y="2225"/>
                  </a:lnTo>
                  <a:lnTo>
                    <a:pt x="0" y="229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26153" name="Freeform 105"/>
            <p:cNvSpPr>
              <a:spLocks/>
            </p:cNvSpPr>
            <p:nvPr/>
          </p:nvSpPr>
          <p:spPr bwMode="auto">
            <a:xfrm>
              <a:off x="1598" y="681"/>
              <a:ext cx="5079" cy="1206"/>
            </a:xfrm>
            <a:custGeom>
              <a:avLst/>
              <a:gdLst/>
              <a:ahLst/>
              <a:cxnLst>
                <a:cxn ang="0">
                  <a:pos x="5079" y="0"/>
                </a:cxn>
                <a:cxn ang="0">
                  <a:pos x="5070" y="76"/>
                </a:cxn>
                <a:cxn ang="0">
                  <a:pos x="5054" y="164"/>
                </a:cxn>
                <a:cxn ang="0">
                  <a:pos x="5031" y="278"/>
                </a:cxn>
                <a:cxn ang="0">
                  <a:pos x="4993" y="410"/>
                </a:cxn>
                <a:cxn ang="0">
                  <a:pos x="4942" y="555"/>
                </a:cxn>
                <a:cxn ang="0">
                  <a:pos x="4892" y="672"/>
                </a:cxn>
                <a:cxn ang="0">
                  <a:pos x="4853" y="749"/>
                </a:cxn>
                <a:cxn ang="0">
                  <a:pos x="4810" y="828"/>
                </a:cxn>
                <a:cxn ang="0">
                  <a:pos x="4761" y="907"/>
                </a:cxn>
                <a:cxn ang="0">
                  <a:pos x="4707" y="985"/>
                </a:cxn>
                <a:cxn ang="0">
                  <a:pos x="4648" y="1059"/>
                </a:cxn>
                <a:cxn ang="0">
                  <a:pos x="4582" y="1132"/>
                </a:cxn>
                <a:cxn ang="0">
                  <a:pos x="4510" y="1203"/>
                </a:cxn>
                <a:cxn ang="0">
                  <a:pos x="4432" y="1267"/>
                </a:cxn>
                <a:cxn ang="0">
                  <a:pos x="4348" y="1329"/>
                </a:cxn>
                <a:cxn ang="0">
                  <a:pos x="4255" y="1385"/>
                </a:cxn>
                <a:cxn ang="0">
                  <a:pos x="4155" y="1435"/>
                </a:cxn>
                <a:cxn ang="0">
                  <a:pos x="4048" y="1477"/>
                </a:cxn>
                <a:cxn ang="0">
                  <a:pos x="3932" y="1513"/>
                </a:cxn>
                <a:cxn ang="0">
                  <a:pos x="3809" y="1540"/>
                </a:cxn>
                <a:cxn ang="0">
                  <a:pos x="3677" y="1560"/>
                </a:cxn>
                <a:cxn ang="0">
                  <a:pos x="3537" y="1568"/>
                </a:cxn>
                <a:cxn ang="0">
                  <a:pos x="3387" y="1568"/>
                </a:cxn>
                <a:cxn ang="0">
                  <a:pos x="3229" y="1555"/>
                </a:cxn>
                <a:cxn ang="0">
                  <a:pos x="3145" y="1545"/>
                </a:cxn>
                <a:cxn ang="0">
                  <a:pos x="2820" y="1503"/>
                </a:cxn>
                <a:cxn ang="0">
                  <a:pos x="2520" y="1476"/>
                </a:cxn>
                <a:cxn ang="0">
                  <a:pos x="2241" y="1461"/>
                </a:cxn>
                <a:cxn ang="0">
                  <a:pos x="1986" y="1459"/>
                </a:cxn>
                <a:cxn ang="0">
                  <a:pos x="1748" y="1471"/>
                </a:cxn>
                <a:cxn ang="0">
                  <a:pos x="1529" y="1495"/>
                </a:cxn>
                <a:cxn ang="0">
                  <a:pos x="1326" y="1532"/>
                </a:cxn>
                <a:cxn ang="0">
                  <a:pos x="1232" y="1555"/>
                </a:cxn>
                <a:cxn ang="0">
                  <a:pos x="1139" y="1582"/>
                </a:cxn>
                <a:cxn ang="0">
                  <a:pos x="1051" y="1611"/>
                </a:cxn>
                <a:cxn ang="0">
                  <a:pos x="965" y="1644"/>
                </a:cxn>
                <a:cxn ang="0">
                  <a:pos x="883" y="1679"/>
                </a:cxn>
                <a:cxn ang="0">
                  <a:pos x="804" y="1718"/>
                </a:cxn>
                <a:cxn ang="0">
                  <a:pos x="727" y="1760"/>
                </a:cxn>
                <a:cxn ang="0">
                  <a:pos x="653" y="1803"/>
                </a:cxn>
                <a:cxn ang="0">
                  <a:pos x="510" y="1902"/>
                </a:cxn>
                <a:cxn ang="0">
                  <a:pos x="375" y="2012"/>
                </a:cxn>
                <a:cxn ang="0">
                  <a:pos x="246" y="2133"/>
                </a:cxn>
                <a:cxn ang="0">
                  <a:pos x="123" y="2267"/>
                </a:cxn>
                <a:cxn ang="0">
                  <a:pos x="0" y="2412"/>
                </a:cxn>
              </a:cxnLst>
              <a:rect l="0" t="0" r="r" b="b"/>
              <a:pathLst>
                <a:path w="5079" h="2412">
                  <a:moveTo>
                    <a:pt x="5079" y="0"/>
                  </a:moveTo>
                  <a:lnTo>
                    <a:pt x="5079" y="0"/>
                  </a:lnTo>
                  <a:lnTo>
                    <a:pt x="5078" y="19"/>
                  </a:lnTo>
                  <a:lnTo>
                    <a:pt x="5070" y="76"/>
                  </a:lnTo>
                  <a:lnTo>
                    <a:pt x="5064" y="116"/>
                  </a:lnTo>
                  <a:lnTo>
                    <a:pt x="5054" y="164"/>
                  </a:lnTo>
                  <a:lnTo>
                    <a:pt x="5045" y="218"/>
                  </a:lnTo>
                  <a:lnTo>
                    <a:pt x="5031" y="278"/>
                  </a:lnTo>
                  <a:lnTo>
                    <a:pt x="5013" y="340"/>
                  </a:lnTo>
                  <a:lnTo>
                    <a:pt x="4993" y="410"/>
                  </a:lnTo>
                  <a:lnTo>
                    <a:pt x="4970" y="481"/>
                  </a:lnTo>
                  <a:lnTo>
                    <a:pt x="4942" y="555"/>
                  </a:lnTo>
                  <a:lnTo>
                    <a:pt x="4910" y="633"/>
                  </a:lnTo>
                  <a:lnTo>
                    <a:pt x="4892" y="672"/>
                  </a:lnTo>
                  <a:lnTo>
                    <a:pt x="4874" y="710"/>
                  </a:lnTo>
                  <a:lnTo>
                    <a:pt x="4853" y="749"/>
                  </a:lnTo>
                  <a:lnTo>
                    <a:pt x="4832" y="789"/>
                  </a:lnTo>
                  <a:lnTo>
                    <a:pt x="4810" y="828"/>
                  </a:lnTo>
                  <a:lnTo>
                    <a:pt x="4786" y="868"/>
                  </a:lnTo>
                  <a:lnTo>
                    <a:pt x="4761" y="907"/>
                  </a:lnTo>
                  <a:lnTo>
                    <a:pt x="4735" y="946"/>
                  </a:lnTo>
                  <a:lnTo>
                    <a:pt x="4707" y="985"/>
                  </a:lnTo>
                  <a:lnTo>
                    <a:pt x="4678" y="1022"/>
                  </a:lnTo>
                  <a:lnTo>
                    <a:pt x="4648" y="1059"/>
                  </a:lnTo>
                  <a:lnTo>
                    <a:pt x="4616" y="1096"/>
                  </a:lnTo>
                  <a:lnTo>
                    <a:pt x="4582" y="1132"/>
                  </a:lnTo>
                  <a:lnTo>
                    <a:pt x="4548" y="1167"/>
                  </a:lnTo>
                  <a:lnTo>
                    <a:pt x="4510" y="1203"/>
                  </a:lnTo>
                  <a:lnTo>
                    <a:pt x="4473" y="1235"/>
                  </a:lnTo>
                  <a:lnTo>
                    <a:pt x="4432" y="1267"/>
                  </a:lnTo>
                  <a:lnTo>
                    <a:pt x="4391" y="1300"/>
                  </a:lnTo>
                  <a:lnTo>
                    <a:pt x="4348" y="1329"/>
                  </a:lnTo>
                  <a:lnTo>
                    <a:pt x="4302" y="1358"/>
                  </a:lnTo>
                  <a:lnTo>
                    <a:pt x="4255" y="1385"/>
                  </a:lnTo>
                  <a:lnTo>
                    <a:pt x="4206" y="1411"/>
                  </a:lnTo>
                  <a:lnTo>
                    <a:pt x="4155" y="1435"/>
                  </a:lnTo>
                  <a:lnTo>
                    <a:pt x="4102" y="1458"/>
                  </a:lnTo>
                  <a:lnTo>
                    <a:pt x="4048" y="1477"/>
                  </a:lnTo>
                  <a:lnTo>
                    <a:pt x="3991" y="1497"/>
                  </a:lnTo>
                  <a:lnTo>
                    <a:pt x="3932" y="1513"/>
                  </a:lnTo>
                  <a:lnTo>
                    <a:pt x="3871" y="1529"/>
                  </a:lnTo>
                  <a:lnTo>
                    <a:pt x="3809" y="1540"/>
                  </a:lnTo>
                  <a:lnTo>
                    <a:pt x="3745" y="1552"/>
                  </a:lnTo>
                  <a:lnTo>
                    <a:pt x="3677" y="1560"/>
                  </a:lnTo>
                  <a:lnTo>
                    <a:pt x="3608" y="1564"/>
                  </a:lnTo>
                  <a:lnTo>
                    <a:pt x="3537" y="1568"/>
                  </a:lnTo>
                  <a:lnTo>
                    <a:pt x="3463" y="1569"/>
                  </a:lnTo>
                  <a:lnTo>
                    <a:pt x="3387" y="1568"/>
                  </a:lnTo>
                  <a:lnTo>
                    <a:pt x="3309" y="1563"/>
                  </a:lnTo>
                  <a:lnTo>
                    <a:pt x="3229" y="1555"/>
                  </a:lnTo>
                  <a:lnTo>
                    <a:pt x="3145" y="1545"/>
                  </a:lnTo>
                  <a:lnTo>
                    <a:pt x="3145" y="1545"/>
                  </a:lnTo>
                  <a:lnTo>
                    <a:pt x="2980" y="1522"/>
                  </a:lnTo>
                  <a:lnTo>
                    <a:pt x="2820" y="1503"/>
                  </a:lnTo>
                  <a:lnTo>
                    <a:pt x="2668" y="1489"/>
                  </a:lnTo>
                  <a:lnTo>
                    <a:pt x="2520" y="1476"/>
                  </a:lnTo>
                  <a:lnTo>
                    <a:pt x="2379" y="1466"/>
                  </a:lnTo>
                  <a:lnTo>
                    <a:pt x="2241" y="1461"/>
                  </a:lnTo>
                  <a:lnTo>
                    <a:pt x="2111" y="1458"/>
                  </a:lnTo>
                  <a:lnTo>
                    <a:pt x="1986" y="1459"/>
                  </a:lnTo>
                  <a:lnTo>
                    <a:pt x="1865" y="1464"/>
                  </a:lnTo>
                  <a:lnTo>
                    <a:pt x="1748" y="1471"/>
                  </a:lnTo>
                  <a:lnTo>
                    <a:pt x="1636" y="1482"/>
                  </a:lnTo>
                  <a:lnTo>
                    <a:pt x="1529" y="1495"/>
                  </a:lnTo>
                  <a:lnTo>
                    <a:pt x="1426" y="1513"/>
                  </a:lnTo>
                  <a:lnTo>
                    <a:pt x="1326" y="1532"/>
                  </a:lnTo>
                  <a:lnTo>
                    <a:pt x="1279" y="1543"/>
                  </a:lnTo>
                  <a:lnTo>
                    <a:pt x="1232" y="1555"/>
                  </a:lnTo>
                  <a:lnTo>
                    <a:pt x="1185" y="1568"/>
                  </a:lnTo>
                  <a:lnTo>
                    <a:pt x="1139" y="1582"/>
                  </a:lnTo>
                  <a:lnTo>
                    <a:pt x="1095" y="1595"/>
                  </a:lnTo>
                  <a:lnTo>
                    <a:pt x="1051" y="1611"/>
                  </a:lnTo>
                  <a:lnTo>
                    <a:pt x="1008" y="1627"/>
                  </a:lnTo>
                  <a:lnTo>
                    <a:pt x="965" y="1644"/>
                  </a:lnTo>
                  <a:lnTo>
                    <a:pt x="924" y="1661"/>
                  </a:lnTo>
                  <a:lnTo>
                    <a:pt x="883" y="1679"/>
                  </a:lnTo>
                  <a:lnTo>
                    <a:pt x="843" y="1698"/>
                  </a:lnTo>
                  <a:lnTo>
                    <a:pt x="804" y="1718"/>
                  </a:lnTo>
                  <a:lnTo>
                    <a:pt x="765" y="1737"/>
                  </a:lnTo>
                  <a:lnTo>
                    <a:pt x="727" y="1760"/>
                  </a:lnTo>
                  <a:lnTo>
                    <a:pt x="689" y="1781"/>
                  </a:lnTo>
                  <a:lnTo>
                    <a:pt x="653" y="1803"/>
                  </a:lnTo>
                  <a:lnTo>
                    <a:pt x="581" y="1852"/>
                  </a:lnTo>
                  <a:lnTo>
                    <a:pt x="510" y="1902"/>
                  </a:lnTo>
                  <a:lnTo>
                    <a:pt x="442" y="1955"/>
                  </a:lnTo>
                  <a:lnTo>
                    <a:pt x="375" y="2012"/>
                  </a:lnTo>
                  <a:lnTo>
                    <a:pt x="310" y="2071"/>
                  </a:lnTo>
                  <a:lnTo>
                    <a:pt x="246" y="2133"/>
                  </a:lnTo>
                  <a:lnTo>
                    <a:pt x="184" y="2199"/>
                  </a:lnTo>
                  <a:lnTo>
                    <a:pt x="123" y="2267"/>
                  </a:lnTo>
                  <a:lnTo>
                    <a:pt x="62" y="2338"/>
                  </a:lnTo>
                  <a:lnTo>
                    <a:pt x="0" y="241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26154" name="Freeform 106"/>
            <p:cNvSpPr>
              <a:spLocks/>
            </p:cNvSpPr>
            <p:nvPr/>
          </p:nvSpPr>
          <p:spPr bwMode="auto">
            <a:xfrm>
              <a:off x="1648" y="652"/>
              <a:ext cx="5042" cy="1263"/>
            </a:xfrm>
            <a:custGeom>
              <a:avLst/>
              <a:gdLst/>
              <a:ahLst/>
              <a:cxnLst>
                <a:cxn ang="0">
                  <a:pos x="5042" y="0"/>
                </a:cxn>
                <a:cxn ang="0">
                  <a:pos x="5033" y="77"/>
                </a:cxn>
                <a:cxn ang="0">
                  <a:pos x="5021" y="166"/>
                </a:cxn>
                <a:cxn ang="0">
                  <a:pos x="4997" y="281"/>
                </a:cxn>
                <a:cxn ang="0">
                  <a:pos x="4963" y="413"/>
                </a:cxn>
                <a:cxn ang="0">
                  <a:pos x="4913" y="562"/>
                </a:cxn>
                <a:cxn ang="0">
                  <a:pos x="4865" y="679"/>
                </a:cxn>
                <a:cxn ang="0">
                  <a:pos x="4828" y="759"/>
                </a:cxn>
                <a:cxn ang="0">
                  <a:pos x="4785" y="839"/>
                </a:cxn>
                <a:cxn ang="0">
                  <a:pos x="4738" y="918"/>
                </a:cxn>
                <a:cxn ang="0">
                  <a:pos x="4685" y="998"/>
                </a:cxn>
                <a:cxn ang="0">
                  <a:pos x="4627" y="1073"/>
                </a:cxn>
                <a:cxn ang="0">
                  <a:pos x="4563" y="1149"/>
                </a:cxn>
                <a:cxn ang="0">
                  <a:pos x="4492" y="1220"/>
                </a:cxn>
                <a:cxn ang="0">
                  <a:pos x="4414" y="1288"/>
                </a:cxn>
                <a:cxn ang="0">
                  <a:pos x="4330" y="1351"/>
                </a:cxn>
                <a:cxn ang="0">
                  <a:pos x="4239" y="1409"/>
                </a:cxn>
                <a:cxn ang="0">
                  <a:pos x="4139" y="1461"/>
                </a:cxn>
                <a:cxn ang="0">
                  <a:pos x="4034" y="1506"/>
                </a:cxn>
                <a:cxn ang="0">
                  <a:pos x="3919" y="1545"/>
                </a:cxn>
                <a:cxn ang="0">
                  <a:pos x="3795" y="1574"/>
                </a:cxn>
                <a:cxn ang="0">
                  <a:pos x="3664" y="1597"/>
                </a:cxn>
                <a:cxn ang="0">
                  <a:pos x="3523" y="1608"/>
                </a:cxn>
                <a:cxn ang="0">
                  <a:pos x="3374" y="1610"/>
                </a:cxn>
                <a:cxn ang="0">
                  <a:pos x="3215" y="1601"/>
                </a:cxn>
                <a:cxn ang="0">
                  <a:pos x="3131" y="1592"/>
                </a:cxn>
                <a:cxn ang="0">
                  <a:pos x="2806" y="1558"/>
                </a:cxn>
                <a:cxn ang="0">
                  <a:pos x="2505" y="1535"/>
                </a:cxn>
                <a:cxn ang="0">
                  <a:pos x="2227" y="1526"/>
                </a:cxn>
                <a:cxn ang="0">
                  <a:pos x="1971" y="1530"/>
                </a:cxn>
                <a:cxn ang="0">
                  <a:pos x="1733" y="1547"/>
                </a:cxn>
                <a:cxn ang="0">
                  <a:pos x="1515" y="1576"/>
                </a:cxn>
                <a:cxn ang="0">
                  <a:pos x="1362" y="1605"/>
                </a:cxn>
                <a:cxn ang="0">
                  <a:pos x="1265" y="1629"/>
                </a:cxn>
                <a:cxn ang="0">
                  <a:pos x="1172" y="1655"/>
                </a:cxn>
                <a:cxn ang="0">
                  <a:pos x="1082" y="1685"/>
                </a:cxn>
                <a:cxn ang="0">
                  <a:pos x="996" y="1718"/>
                </a:cxn>
                <a:cxn ang="0">
                  <a:pos x="913" y="1753"/>
                </a:cxn>
                <a:cxn ang="0">
                  <a:pos x="832" y="1792"/>
                </a:cxn>
                <a:cxn ang="0">
                  <a:pos x="756" y="1834"/>
                </a:cxn>
                <a:cxn ang="0">
                  <a:pos x="681" y="1879"/>
                </a:cxn>
                <a:cxn ang="0">
                  <a:pos x="572" y="1952"/>
                </a:cxn>
                <a:cxn ang="0">
                  <a:pos x="435" y="2060"/>
                </a:cxn>
                <a:cxn ang="0">
                  <a:pos x="306" y="2179"/>
                </a:cxn>
                <a:cxn ang="0">
                  <a:pos x="181" y="2309"/>
                </a:cxn>
                <a:cxn ang="0">
                  <a:pos x="60" y="2452"/>
                </a:cxn>
              </a:cxnLst>
              <a:rect l="0" t="0" r="r" b="b"/>
              <a:pathLst>
                <a:path w="5042" h="2527">
                  <a:moveTo>
                    <a:pt x="5042" y="0"/>
                  </a:moveTo>
                  <a:lnTo>
                    <a:pt x="5042" y="0"/>
                  </a:lnTo>
                  <a:lnTo>
                    <a:pt x="5040" y="21"/>
                  </a:lnTo>
                  <a:lnTo>
                    <a:pt x="5033" y="77"/>
                  </a:lnTo>
                  <a:lnTo>
                    <a:pt x="5028" y="118"/>
                  </a:lnTo>
                  <a:lnTo>
                    <a:pt x="5021" y="166"/>
                  </a:lnTo>
                  <a:lnTo>
                    <a:pt x="5010" y="221"/>
                  </a:lnTo>
                  <a:lnTo>
                    <a:pt x="4997" y="281"/>
                  </a:lnTo>
                  <a:lnTo>
                    <a:pt x="4981" y="345"/>
                  </a:lnTo>
                  <a:lnTo>
                    <a:pt x="4963" y="413"/>
                  </a:lnTo>
                  <a:lnTo>
                    <a:pt x="4939" y="486"/>
                  </a:lnTo>
                  <a:lnTo>
                    <a:pt x="4913" y="562"/>
                  </a:lnTo>
                  <a:lnTo>
                    <a:pt x="4882" y="639"/>
                  </a:lnTo>
                  <a:lnTo>
                    <a:pt x="4865" y="679"/>
                  </a:lnTo>
                  <a:lnTo>
                    <a:pt x="4847" y="718"/>
                  </a:lnTo>
                  <a:lnTo>
                    <a:pt x="4828" y="759"/>
                  </a:lnTo>
                  <a:lnTo>
                    <a:pt x="4807" y="799"/>
                  </a:lnTo>
                  <a:lnTo>
                    <a:pt x="4785" y="839"/>
                  </a:lnTo>
                  <a:lnTo>
                    <a:pt x="4763" y="878"/>
                  </a:lnTo>
                  <a:lnTo>
                    <a:pt x="4738" y="918"/>
                  </a:lnTo>
                  <a:lnTo>
                    <a:pt x="4713" y="957"/>
                  </a:lnTo>
                  <a:lnTo>
                    <a:pt x="4685" y="998"/>
                  </a:lnTo>
                  <a:lnTo>
                    <a:pt x="4657" y="1036"/>
                  </a:lnTo>
                  <a:lnTo>
                    <a:pt x="4627" y="1073"/>
                  </a:lnTo>
                  <a:lnTo>
                    <a:pt x="4596" y="1112"/>
                  </a:lnTo>
                  <a:lnTo>
                    <a:pt x="4563" y="1149"/>
                  </a:lnTo>
                  <a:lnTo>
                    <a:pt x="4528" y="1185"/>
                  </a:lnTo>
                  <a:lnTo>
                    <a:pt x="4492" y="1220"/>
                  </a:lnTo>
                  <a:lnTo>
                    <a:pt x="4454" y="1254"/>
                  </a:lnTo>
                  <a:lnTo>
                    <a:pt x="4414" y="1288"/>
                  </a:lnTo>
                  <a:lnTo>
                    <a:pt x="4373" y="1320"/>
                  </a:lnTo>
                  <a:lnTo>
                    <a:pt x="4330" y="1351"/>
                  </a:lnTo>
                  <a:lnTo>
                    <a:pt x="4285" y="1380"/>
                  </a:lnTo>
                  <a:lnTo>
                    <a:pt x="4239" y="1409"/>
                  </a:lnTo>
                  <a:lnTo>
                    <a:pt x="4191" y="1435"/>
                  </a:lnTo>
                  <a:lnTo>
                    <a:pt x="4139" y="1461"/>
                  </a:lnTo>
                  <a:lnTo>
                    <a:pt x="4088" y="1485"/>
                  </a:lnTo>
                  <a:lnTo>
                    <a:pt x="4034" y="1506"/>
                  </a:lnTo>
                  <a:lnTo>
                    <a:pt x="3977" y="1527"/>
                  </a:lnTo>
                  <a:lnTo>
                    <a:pt x="3919" y="1545"/>
                  </a:lnTo>
                  <a:lnTo>
                    <a:pt x="3857" y="1561"/>
                  </a:lnTo>
                  <a:lnTo>
                    <a:pt x="3795" y="1574"/>
                  </a:lnTo>
                  <a:lnTo>
                    <a:pt x="3731" y="1587"/>
                  </a:lnTo>
                  <a:lnTo>
                    <a:pt x="3664" y="1597"/>
                  </a:lnTo>
                  <a:lnTo>
                    <a:pt x="3595" y="1603"/>
                  </a:lnTo>
                  <a:lnTo>
                    <a:pt x="3523" y="1608"/>
                  </a:lnTo>
                  <a:lnTo>
                    <a:pt x="3449" y="1610"/>
                  </a:lnTo>
                  <a:lnTo>
                    <a:pt x="3374" y="1610"/>
                  </a:lnTo>
                  <a:lnTo>
                    <a:pt x="3295" y="1606"/>
                  </a:lnTo>
                  <a:lnTo>
                    <a:pt x="3215" y="1601"/>
                  </a:lnTo>
                  <a:lnTo>
                    <a:pt x="3131" y="1592"/>
                  </a:lnTo>
                  <a:lnTo>
                    <a:pt x="3131" y="1592"/>
                  </a:lnTo>
                  <a:lnTo>
                    <a:pt x="2966" y="1572"/>
                  </a:lnTo>
                  <a:lnTo>
                    <a:pt x="2806" y="1558"/>
                  </a:lnTo>
                  <a:lnTo>
                    <a:pt x="2652" y="1545"/>
                  </a:lnTo>
                  <a:lnTo>
                    <a:pt x="2505" y="1535"/>
                  </a:lnTo>
                  <a:lnTo>
                    <a:pt x="2364" y="1529"/>
                  </a:lnTo>
                  <a:lnTo>
                    <a:pt x="2227" y="1526"/>
                  </a:lnTo>
                  <a:lnTo>
                    <a:pt x="2097" y="1527"/>
                  </a:lnTo>
                  <a:lnTo>
                    <a:pt x="1971" y="1530"/>
                  </a:lnTo>
                  <a:lnTo>
                    <a:pt x="1850" y="1537"/>
                  </a:lnTo>
                  <a:lnTo>
                    <a:pt x="1733" y="1547"/>
                  </a:lnTo>
                  <a:lnTo>
                    <a:pt x="1622" y="1559"/>
                  </a:lnTo>
                  <a:lnTo>
                    <a:pt x="1515" y="1576"/>
                  </a:lnTo>
                  <a:lnTo>
                    <a:pt x="1412" y="1595"/>
                  </a:lnTo>
                  <a:lnTo>
                    <a:pt x="1362" y="1605"/>
                  </a:lnTo>
                  <a:lnTo>
                    <a:pt x="1314" y="1616"/>
                  </a:lnTo>
                  <a:lnTo>
                    <a:pt x="1265" y="1629"/>
                  </a:lnTo>
                  <a:lnTo>
                    <a:pt x="1218" y="1642"/>
                  </a:lnTo>
                  <a:lnTo>
                    <a:pt x="1172" y="1655"/>
                  </a:lnTo>
                  <a:lnTo>
                    <a:pt x="1126" y="1669"/>
                  </a:lnTo>
                  <a:lnTo>
                    <a:pt x="1082" y="1685"/>
                  </a:lnTo>
                  <a:lnTo>
                    <a:pt x="1039" y="1702"/>
                  </a:lnTo>
                  <a:lnTo>
                    <a:pt x="996" y="1718"/>
                  </a:lnTo>
                  <a:lnTo>
                    <a:pt x="954" y="1735"/>
                  </a:lnTo>
                  <a:lnTo>
                    <a:pt x="913" y="1753"/>
                  </a:lnTo>
                  <a:lnTo>
                    <a:pt x="872" y="1773"/>
                  </a:lnTo>
                  <a:lnTo>
                    <a:pt x="832" y="1792"/>
                  </a:lnTo>
                  <a:lnTo>
                    <a:pt x="793" y="1813"/>
                  </a:lnTo>
                  <a:lnTo>
                    <a:pt x="756" y="1834"/>
                  </a:lnTo>
                  <a:lnTo>
                    <a:pt x="717" y="1857"/>
                  </a:lnTo>
                  <a:lnTo>
                    <a:pt x="681" y="1879"/>
                  </a:lnTo>
                  <a:lnTo>
                    <a:pt x="643" y="1903"/>
                  </a:lnTo>
                  <a:lnTo>
                    <a:pt x="572" y="1952"/>
                  </a:lnTo>
                  <a:lnTo>
                    <a:pt x="503" y="2005"/>
                  </a:lnTo>
                  <a:lnTo>
                    <a:pt x="435" y="2060"/>
                  </a:lnTo>
                  <a:lnTo>
                    <a:pt x="370" y="2118"/>
                  </a:lnTo>
                  <a:lnTo>
                    <a:pt x="306" y="2179"/>
                  </a:lnTo>
                  <a:lnTo>
                    <a:pt x="242" y="2242"/>
                  </a:lnTo>
                  <a:lnTo>
                    <a:pt x="181" y="2309"/>
                  </a:lnTo>
                  <a:lnTo>
                    <a:pt x="120" y="2380"/>
                  </a:lnTo>
                  <a:lnTo>
                    <a:pt x="60" y="2452"/>
                  </a:lnTo>
                  <a:lnTo>
                    <a:pt x="0" y="2527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26155" name="Freeform 107"/>
            <p:cNvSpPr>
              <a:spLocks/>
            </p:cNvSpPr>
            <p:nvPr/>
          </p:nvSpPr>
          <p:spPr bwMode="auto">
            <a:xfrm>
              <a:off x="1700" y="624"/>
              <a:ext cx="5002" cy="1320"/>
            </a:xfrm>
            <a:custGeom>
              <a:avLst/>
              <a:gdLst/>
              <a:ahLst/>
              <a:cxnLst>
                <a:cxn ang="0">
                  <a:pos x="5002" y="0"/>
                </a:cxn>
                <a:cxn ang="0">
                  <a:pos x="4995" y="78"/>
                </a:cxn>
                <a:cxn ang="0">
                  <a:pos x="4983" y="166"/>
                </a:cxn>
                <a:cxn ang="0">
                  <a:pos x="4962" y="281"/>
                </a:cxn>
                <a:cxn ang="0">
                  <a:pos x="4929" y="417"/>
                </a:cxn>
                <a:cxn ang="0">
                  <a:pos x="4882" y="567"/>
                </a:cxn>
                <a:cxn ang="0">
                  <a:pos x="4836" y="685"/>
                </a:cxn>
                <a:cxn ang="0">
                  <a:pos x="4800" y="766"/>
                </a:cxn>
                <a:cxn ang="0">
                  <a:pos x="4758" y="848"/>
                </a:cxn>
                <a:cxn ang="0">
                  <a:pos x="4712" y="929"/>
                </a:cxn>
                <a:cxn ang="0">
                  <a:pos x="4661" y="1009"/>
                </a:cxn>
                <a:cxn ang="0">
                  <a:pos x="4604" y="1087"/>
                </a:cxn>
                <a:cxn ang="0">
                  <a:pos x="4540" y="1164"/>
                </a:cxn>
                <a:cxn ang="0">
                  <a:pos x="4471" y="1237"/>
                </a:cxn>
                <a:cxn ang="0">
                  <a:pos x="4394" y="1306"/>
                </a:cxn>
                <a:cxn ang="0">
                  <a:pos x="4311" y="1371"/>
                </a:cxn>
                <a:cxn ang="0">
                  <a:pos x="4221" y="1432"/>
                </a:cxn>
                <a:cxn ang="0">
                  <a:pos x="4122" y="1486"/>
                </a:cxn>
                <a:cxn ang="0">
                  <a:pos x="4017" y="1534"/>
                </a:cxn>
                <a:cxn ang="0">
                  <a:pos x="3903" y="1574"/>
                </a:cxn>
                <a:cxn ang="0">
                  <a:pos x="3779" y="1607"/>
                </a:cxn>
                <a:cxn ang="0">
                  <a:pos x="3649" y="1631"/>
                </a:cxn>
                <a:cxn ang="0">
                  <a:pos x="3508" y="1646"/>
                </a:cxn>
                <a:cxn ang="0">
                  <a:pos x="3358" y="1650"/>
                </a:cxn>
                <a:cxn ang="0">
                  <a:pos x="3199" y="1646"/>
                </a:cxn>
                <a:cxn ang="0">
                  <a:pos x="3115" y="1637"/>
                </a:cxn>
                <a:cxn ang="0">
                  <a:pos x="2791" y="1610"/>
                </a:cxn>
                <a:cxn ang="0">
                  <a:pos x="2489" y="1594"/>
                </a:cxn>
                <a:cxn ang="0">
                  <a:pos x="2210" y="1591"/>
                </a:cxn>
                <a:cxn ang="0">
                  <a:pos x="1955" y="1599"/>
                </a:cxn>
                <a:cxn ang="0">
                  <a:pos x="1717" y="1621"/>
                </a:cxn>
                <a:cxn ang="0">
                  <a:pos x="1499" y="1654"/>
                </a:cxn>
                <a:cxn ang="0">
                  <a:pos x="1347" y="1687"/>
                </a:cxn>
                <a:cxn ang="0">
                  <a:pos x="1251" y="1713"/>
                </a:cxn>
                <a:cxn ang="0">
                  <a:pos x="1158" y="1741"/>
                </a:cxn>
                <a:cxn ang="0">
                  <a:pos x="1069" y="1773"/>
                </a:cxn>
                <a:cxn ang="0">
                  <a:pos x="983" y="1809"/>
                </a:cxn>
                <a:cxn ang="0">
                  <a:pos x="899" y="1846"/>
                </a:cxn>
                <a:cxn ang="0">
                  <a:pos x="820" y="1886"/>
                </a:cxn>
                <a:cxn ang="0">
                  <a:pos x="744" y="1930"/>
                </a:cxn>
                <a:cxn ang="0">
                  <a:pos x="669" y="1977"/>
                </a:cxn>
                <a:cxn ang="0">
                  <a:pos x="597" y="2027"/>
                </a:cxn>
                <a:cxn ang="0">
                  <a:pos x="494" y="2106"/>
                </a:cxn>
                <a:cxn ang="0">
                  <a:pos x="362" y="2222"/>
                </a:cxn>
                <a:cxn ang="0">
                  <a:pos x="237" y="2351"/>
                </a:cxn>
                <a:cxn ang="0">
                  <a:pos x="116" y="2490"/>
                </a:cxn>
                <a:cxn ang="0">
                  <a:pos x="0" y="2642"/>
                </a:cxn>
              </a:cxnLst>
              <a:rect l="0" t="0" r="r" b="b"/>
              <a:pathLst>
                <a:path w="5002" h="2642">
                  <a:moveTo>
                    <a:pt x="5002" y="0"/>
                  </a:moveTo>
                  <a:lnTo>
                    <a:pt x="5002" y="0"/>
                  </a:lnTo>
                  <a:lnTo>
                    <a:pt x="5001" y="21"/>
                  </a:lnTo>
                  <a:lnTo>
                    <a:pt x="4995" y="78"/>
                  </a:lnTo>
                  <a:lnTo>
                    <a:pt x="4990" y="120"/>
                  </a:lnTo>
                  <a:lnTo>
                    <a:pt x="4983" y="166"/>
                  </a:lnTo>
                  <a:lnTo>
                    <a:pt x="4973" y="221"/>
                  </a:lnTo>
                  <a:lnTo>
                    <a:pt x="4962" y="281"/>
                  </a:lnTo>
                  <a:lnTo>
                    <a:pt x="4947" y="347"/>
                  </a:lnTo>
                  <a:lnTo>
                    <a:pt x="4929" y="417"/>
                  </a:lnTo>
                  <a:lnTo>
                    <a:pt x="4906" y="491"/>
                  </a:lnTo>
                  <a:lnTo>
                    <a:pt x="4882" y="567"/>
                  </a:lnTo>
                  <a:lnTo>
                    <a:pt x="4852" y="646"/>
                  </a:lnTo>
                  <a:lnTo>
                    <a:pt x="4836" y="685"/>
                  </a:lnTo>
                  <a:lnTo>
                    <a:pt x="4818" y="725"/>
                  </a:lnTo>
                  <a:lnTo>
                    <a:pt x="4800" y="766"/>
                  </a:lnTo>
                  <a:lnTo>
                    <a:pt x="4780" y="807"/>
                  </a:lnTo>
                  <a:lnTo>
                    <a:pt x="4758" y="848"/>
                  </a:lnTo>
                  <a:lnTo>
                    <a:pt x="4736" y="888"/>
                  </a:lnTo>
                  <a:lnTo>
                    <a:pt x="4712" y="929"/>
                  </a:lnTo>
                  <a:lnTo>
                    <a:pt x="4687" y="969"/>
                  </a:lnTo>
                  <a:lnTo>
                    <a:pt x="4661" y="1009"/>
                  </a:lnTo>
                  <a:lnTo>
                    <a:pt x="4633" y="1048"/>
                  </a:lnTo>
                  <a:lnTo>
                    <a:pt x="4604" y="1087"/>
                  </a:lnTo>
                  <a:lnTo>
                    <a:pt x="4572" y="1126"/>
                  </a:lnTo>
                  <a:lnTo>
                    <a:pt x="4540" y="1164"/>
                  </a:lnTo>
                  <a:lnTo>
                    <a:pt x="4505" y="1201"/>
                  </a:lnTo>
                  <a:lnTo>
                    <a:pt x="4471" y="1237"/>
                  </a:lnTo>
                  <a:lnTo>
                    <a:pt x="4433" y="1273"/>
                  </a:lnTo>
                  <a:lnTo>
                    <a:pt x="4394" y="1306"/>
                  </a:lnTo>
                  <a:lnTo>
                    <a:pt x="4353" y="1340"/>
                  </a:lnTo>
                  <a:lnTo>
                    <a:pt x="4311" y="1371"/>
                  </a:lnTo>
                  <a:lnTo>
                    <a:pt x="4266" y="1403"/>
                  </a:lnTo>
                  <a:lnTo>
                    <a:pt x="4221" y="1432"/>
                  </a:lnTo>
                  <a:lnTo>
                    <a:pt x="4172" y="1460"/>
                  </a:lnTo>
                  <a:lnTo>
                    <a:pt x="4122" y="1486"/>
                  </a:lnTo>
                  <a:lnTo>
                    <a:pt x="4071" y="1511"/>
                  </a:lnTo>
                  <a:lnTo>
                    <a:pt x="4017" y="1534"/>
                  </a:lnTo>
                  <a:lnTo>
                    <a:pt x="3960" y="1555"/>
                  </a:lnTo>
                  <a:lnTo>
                    <a:pt x="3903" y="1574"/>
                  </a:lnTo>
                  <a:lnTo>
                    <a:pt x="3842" y="1592"/>
                  </a:lnTo>
                  <a:lnTo>
                    <a:pt x="3779" y="1607"/>
                  </a:lnTo>
                  <a:lnTo>
                    <a:pt x="3715" y="1621"/>
                  </a:lnTo>
                  <a:lnTo>
                    <a:pt x="3649" y="1631"/>
                  </a:lnTo>
                  <a:lnTo>
                    <a:pt x="3579" y="1641"/>
                  </a:lnTo>
                  <a:lnTo>
                    <a:pt x="3508" y="1646"/>
                  </a:lnTo>
                  <a:lnTo>
                    <a:pt x="3435" y="1650"/>
                  </a:lnTo>
                  <a:lnTo>
                    <a:pt x="3358" y="1650"/>
                  </a:lnTo>
                  <a:lnTo>
                    <a:pt x="3279" y="1649"/>
                  </a:lnTo>
                  <a:lnTo>
                    <a:pt x="3199" y="1646"/>
                  </a:lnTo>
                  <a:lnTo>
                    <a:pt x="3115" y="1637"/>
                  </a:lnTo>
                  <a:lnTo>
                    <a:pt x="3115" y="1637"/>
                  </a:lnTo>
                  <a:lnTo>
                    <a:pt x="2950" y="1623"/>
                  </a:lnTo>
                  <a:lnTo>
                    <a:pt x="2791" y="1610"/>
                  </a:lnTo>
                  <a:lnTo>
                    <a:pt x="2636" y="1600"/>
                  </a:lnTo>
                  <a:lnTo>
                    <a:pt x="2489" y="1594"/>
                  </a:lnTo>
                  <a:lnTo>
                    <a:pt x="2348" y="1591"/>
                  </a:lnTo>
                  <a:lnTo>
                    <a:pt x="2210" y="1591"/>
                  </a:lnTo>
                  <a:lnTo>
                    <a:pt x="2080" y="1594"/>
                  </a:lnTo>
                  <a:lnTo>
                    <a:pt x="1955" y="1599"/>
                  </a:lnTo>
                  <a:lnTo>
                    <a:pt x="1834" y="1608"/>
                  </a:lnTo>
                  <a:lnTo>
                    <a:pt x="1717" y="1621"/>
                  </a:lnTo>
                  <a:lnTo>
                    <a:pt x="1606" y="1636"/>
                  </a:lnTo>
                  <a:lnTo>
                    <a:pt x="1499" y="1654"/>
                  </a:lnTo>
                  <a:lnTo>
                    <a:pt x="1397" y="1675"/>
                  </a:lnTo>
                  <a:lnTo>
                    <a:pt x="1347" y="1687"/>
                  </a:lnTo>
                  <a:lnTo>
                    <a:pt x="1298" y="1699"/>
                  </a:lnTo>
                  <a:lnTo>
                    <a:pt x="1251" y="1713"/>
                  </a:lnTo>
                  <a:lnTo>
                    <a:pt x="1204" y="1726"/>
                  </a:lnTo>
                  <a:lnTo>
                    <a:pt x="1158" y="1741"/>
                  </a:lnTo>
                  <a:lnTo>
                    <a:pt x="1113" y="1757"/>
                  </a:lnTo>
                  <a:lnTo>
                    <a:pt x="1069" y="1773"/>
                  </a:lnTo>
                  <a:lnTo>
                    <a:pt x="1026" y="1791"/>
                  </a:lnTo>
                  <a:lnTo>
                    <a:pt x="983" y="1809"/>
                  </a:lnTo>
                  <a:lnTo>
                    <a:pt x="941" y="1826"/>
                  </a:lnTo>
                  <a:lnTo>
                    <a:pt x="899" y="1846"/>
                  </a:lnTo>
                  <a:lnTo>
                    <a:pt x="859" y="1865"/>
                  </a:lnTo>
                  <a:lnTo>
                    <a:pt x="820" y="1886"/>
                  </a:lnTo>
                  <a:lnTo>
                    <a:pt x="781" y="1909"/>
                  </a:lnTo>
                  <a:lnTo>
                    <a:pt x="744" y="1930"/>
                  </a:lnTo>
                  <a:lnTo>
                    <a:pt x="707" y="1952"/>
                  </a:lnTo>
                  <a:lnTo>
                    <a:pt x="669" y="1977"/>
                  </a:lnTo>
                  <a:lnTo>
                    <a:pt x="633" y="2001"/>
                  </a:lnTo>
                  <a:lnTo>
                    <a:pt x="597" y="2027"/>
                  </a:lnTo>
                  <a:lnTo>
                    <a:pt x="562" y="2052"/>
                  </a:lnTo>
                  <a:lnTo>
                    <a:pt x="494" y="2106"/>
                  </a:lnTo>
                  <a:lnTo>
                    <a:pt x="427" y="2162"/>
                  </a:lnTo>
                  <a:lnTo>
                    <a:pt x="362" y="2222"/>
                  </a:lnTo>
                  <a:lnTo>
                    <a:pt x="300" y="2285"/>
                  </a:lnTo>
                  <a:lnTo>
                    <a:pt x="237" y="2351"/>
                  </a:lnTo>
                  <a:lnTo>
                    <a:pt x="176" y="2419"/>
                  </a:lnTo>
                  <a:lnTo>
                    <a:pt x="116" y="2490"/>
                  </a:lnTo>
                  <a:lnTo>
                    <a:pt x="58" y="2564"/>
                  </a:lnTo>
                  <a:lnTo>
                    <a:pt x="0" y="264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26156" name="Freeform 108"/>
            <p:cNvSpPr>
              <a:spLocks/>
            </p:cNvSpPr>
            <p:nvPr/>
          </p:nvSpPr>
          <p:spPr bwMode="auto">
            <a:xfrm>
              <a:off x="1751" y="595"/>
              <a:ext cx="4962" cy="1378"/>
            </a:xfrm>
            <a:custGeom>
              <a:avLst/>
              <a:gdLst/>
              <a:ahLst/>
              <a:cxnLst>
                <a:cxn ang="0">
                  <a:pos x="4962" y="0"/>
                </a:cxn>
                <a:cxn ang="0">
                  <a:pos x="4957" y="79"/>
                </a:cxn>
                <a:cxn ang="0">
                  <a:pos x="4946" y="170"/>
                </a:cxn>
                <a:cxn ang="0">
                  <a:pos x="4926" y="284"/>
                </a:cxn>
                <a:cxn ang="0">
                  <a:pos x="4894" y="421"/>
                </a:cxn>
                <a:cxn ang="0">
                  <a:pos x="4850" y="573"/>
                </a:cxn>
                <a:cxn ang="0">
                  <a:pos x="4806" y="693"/>
                </a:cxn>
                <a:cxn ang="0">
                  <a:pos x="4771" y="775"/>
                </a:cxn>
                <a:cxn ang="0">
                  <a:pos x="4732" y="857"/>
                </a:cxn>
                <a:cxn ang="0">
                  <a:pos x="4686" y="940"/>
                </a:cxn>
                <a:cxn ang="0">
                  <a:pos x="4636" y="1022"/>
                </a:cxn>
                <a:cxn ang="0">
                  <a:pos x="4581" y="1101"/>
                </a:cxn>
                <a:cxn ang="0">
                  <a:pos x="4518" y="1180"/>
                </a:cxn>
                <a:cxn ang="0">
                  <a:pos x="4449" y="1255"/>
                </a:cxn>
                <a:cxn ang="0">
                  <a:pos x="4374" y="1326"/>
                </a:cxn>
                <a:cxn ang="0">
                  <a:pos x="4292" y="1393"/>
                </a:cxn>
                <a:cxn ang="0">
                  <a:pos x="4202" y="1455"/>
                </a:cxn>
                <a:cxn ang="0">
                  <a:pos x="4104" y="1511"/>
                </a:cxn>
                <a:cxn ang="0">
                  <a:pos x="4000" y="1563"/>
                </a:cxn>
                <a:cxn ang="0">
                  <a:pos x="3886" y="1605"/>
                </a:cxn>
                <a:cxn ang="0">
                  <a:pos x="3764" y="1641"/>
                </a:cxn>
                <a:cxn ang="0">
                  <a:pos x="3634" y="1668"/>
                </a:cxn>
                <a:cxn ang="0">
                  <a:pos x="3493" y="1686"/>
                </a:cxn>
                <a:cxn ang="0">
                  <a:pos x="3344" y="1694"/>
                </a:cxn>
                <a:cxn ang="0">
                  <a:pos x="3184" y="1691"/>
                </a:cxn>
                <a:cxn ang="0">
                  <a:pos x="3101" y="1686"/>
                </a:cxn>
                <a:cxn ang="0">
                  <a:pos x="2774" y="1663"/>
                </a:cxn>
                <a:cxn ang="0">
                  <a:pos x="2473" y="1653"/>
                </a:cxn>
                <a:cxn ang="0">
                  <a:pos x="2195" y="1655"/>
                </a:cxn>
                <a:cxn ang="0">
                  <a:pos x="1938" y="1670"/>
                </a:cxn>
                <a:cxn ang="0">
                  <a:pos x="1702" y="1695"/>
                </a:cxn>
                <a:cxn ang="0">
                  <a:pos x="1486" y="1734"/>
                </a:cxn>
                <a:cxn ang="0">
                  <a:pos x="1333" y="1770"/>
                </a:cxn>
                <a:cxn ang="0">
                  <a:pos x="1237" y="1799"/>
                </a:cxn>
                <a:cxn ang="0">
                  <a:pos x="1144" y="1829"/>
                </a:cxn>
                <a:cxn ang="0">
                  <a:pos x="1055" y="1863"/>
                </a:cxn>
                <a:cxn ang="0">
                  <a:pos x="971" y="1899"/>
                </a:cxn>
                <a:cxn ang="0">
                  <a:pos x="889" y="1939"/>
                </a:cxn>
                <a:cxn ang="0">
                  <a:pos x="810" y="1981"/>
                </a:cxn>
                <a:cxn ang="0">
                  <a:pos x="733" y="2026"/>
                </a:cxn>
                <a:cxn ang="0">
                  <a:pos x="660" y="2075"/>
                </a:cxn>
                <a:cxn ang="0">
                  <a:pos x="589" y="2127"/>
                </a:cxn>
                <a:cxn ang="0">
                  <a:pos x="486" y="2209"/>
                </a:cxn>
                <a:cxn ang="0">
                  <a:pos x="357" y="2328"/>
                </a:cxn>
                <a:cxn ang="0">
                  <a:pos x="233" y="2459"/>
                </a:cxn>
                <a:cxn ang="0">
                  <a:pos x="115" y="2603"/>
                </a:cxn>
                <a:cxn ang="0">
                  <a:pos x="0" y="2756"/>
                </a:cxn>
              </a:cxnLst>
              <a:rect l="0" t="0" r="r" b="b"/>
              <a:pathLst>
                <a:path w="4962" h="2756">
                  <a:moveTo>
                    <a:pt x="4962" y="0"/>
                  </a:moveTo>
                  <a:lnTo>
                    <a:pt x="4962" y="0"/>
                  </a:lnTo>
                  <a:lnTo>
                    <a:pt x="4961" y="21"/>
                  </a:lnTo>
                  <a:lnTo>
                    <a:pt x="4957" y="79"/>
                  </a:lnTo>
                  <a:lnTo>
                    <a:pt x="4953" y="121"/>
                  </a:lnTo>
                  <a:lnTo>
                    <a:pt x="4946" y="170"/>
                  </a:lnTo>
                  <a:lnTo>
                    <a:pt x="4937" y="224"/>
                  </a:lnTo>
                  <a:lnTo>
                    <a:pt x="4926" y="284"/>
                  </a:lnTo>
                  <a:lnTo>
                    <a:pt x="4912" y="350"/>
                  </a:lnTo>
                  <a:lnTo>
                    <a:pt x="4894" y="421"/>
                  </a:lnTo>
                  <a:lnTo>
                    <a:pt x="4875" y="496"/>
                  </a:lnTo>
                  <a:lnTo>
                    <a:pt x="4850" y="573"/>
                  </a:lnTo>
                  <a:lnTo>
                    <a:pt x="4822" y="652"/>
                  </a:lnTo>
                  <a:lnTo>
                    <a:pt x="4806" y="693"/>
                  </a:lnTo>
                  <a:lnTo>
                    <a:pt x="4789" y="733"/>
                  </a:lnTo>
                  <a:lnTo>
                    <a:pt x="4771" y="775"/>
                  </a:lnTo>
                  <a:lnTo>
                    <a:pt x="4751" y="815"/>
                  </a:lnTo>
                  <a:lnTo>
                    <a:pt x="4732" y="857"/>
                  </a:lnTo>
                  <a:lnTo>
                    <a:pt x="4710" y="899"/>
                  </a:lnTo>
                  <a:lnTo>
                    <a:pt x="4686" y="940"/>
                  </a:lnTo>
                  <a:lnTo>
                    <a:pt x="4663" y="980"/>
                  </a:lnTo>
                  <a:lnTo>
                    <a:pt x="4636" y="1022"/>
                  </a:lnTo>
                  <a:lnTo>
                    <a:pt x="4608" y="1062"/>
                  </a:lnTo>
                  <a:lnTo>
                    <a:pt x="4581" y="1101"/>
                  </a:lnTo>
                  <a:lnTo>
                    <a:pt x="4550" y="1142"/>
                  </a:lnTo>
                  <a:lnTo>
                    <a:pt x="4518" y="1180"/>
                  </a:lnTo>
                  <a:lnTo>
                    <a:pt x="4485" y="1217"/>
                  </a:lnTo>
                  <a:lnTo>
                    <a:pt x="4449" y="1255"/>
                  </a:lnTo>
                  <a:lnTo>
                    <a:pt x="4413" y="1290"/>
                  </a:lnTo>
                  <a:lnTo>
                    <a:pt x="4374" y="1326"/>
                  </a:lnTo>
                  <a:lnTo>
                    <a:pt x="4333" y="1360"/>
                  </a:lnTo>
                  <a:lnTo>
                    <a:pt x="4292" y="1393"/>
                  </a:lnTo>
                  <a:lnTo>
                    <a:pt x="4247" y="1426"/>
                  </a:lnTo>
                  <a:lnTo>
                    <a:pt x="4202" y="1455"/>
                  </a:lnTo>
                  <a:lnTo>
                    <a:pt x="4154" y="1484"/>
                  </a:lnTo>
                  <a:lnTo>
                    <a:pt x="4104" y="1511"/>
                  </a:lnTo>
                  <a:lnTo>
                    <a:pt x="4053" y="1539"/>
                  </a:lnTo>
                  <a:lnTo>
                    <a:pt x="4000" y="1563"/>
                  </a:lnTo>
                  <a:lnTo>
                    <a:pt x="3943" y="1586"/>
                  </a:lnTo>
                  <a:lnTo>
                    <a:pt x="3886" y="1605"/>
                  </a:lnTo>
                  <a:lnTo>
                    <a:pt x="3827" y="1624"/>
                  </a:lnTo>
                  <a:lnTo>
                    <a:pt x="3764" y="1641"/>
                  </a:lnTo>
                  <a:lnTo>
                    <a:pt x="3700" y="1655"/>
                  </a:lnTo>
                  <a:lnTo>
                    <a:pt x="3634" y="1668"/>
                  </a:lnTo>
                  <a:lnTo>
                    <a:pt x="3564" y="1678"/>
                  </a:lnTo>
                  <a:lnTo>
                    <a:pt x="3493" y="1686"/>
                  </a:lnTo>
                  <a:lnTo>
                    <a:pt x="3420" y="1691"/>
                  </a:lnTo>
                  <a:lnTo>
                    <a:pt x="3344" y="1694"/>
                  </a:lnTo>
                  <a:lnTo>
                    <a:pt x="3266" y="1694"/>
                  </a:lnTo>
                  <a:lnTo>
                    <a:pt x="3184" y="1691"/>
                  </a:lnTo>
                  <a:lnTo>
                    <a:pt x="3101" y="1686"/>
                  </a:lnTo>
                  <a:lnTo>
                    <a:pt x="3101" y="1686"/>
                  </a:lnTo>
                  <a:lnTo>
                    <a:pt x="2935" y="1673"/>
                  </a:lnTo>
                  <a:lnTo>
                    <a:pt x="2774" y="1663"/>
                  </a:lnTo>
                  <a:lnTo>
                    <a:pt x="2622" y="1657"/>
                  </a:lnTo>
                  <a:lnTo>
                    <a:pt x="2473" y="1653"/>
                  </a:lnTo>
                  <a:lnTo>
                    <a:pt x="2331" y="1653"/>
                  </a:lnTo>
                  <a:lnTo>
                    <a:pt x="2195" y="1655"/>
                  </a:lnTo>
                  <a:lnTo>
                    <a:pt x="2065" y="1662"/>
                  </a:lnTo>
                  <a:lnTo>
                    <a:pt x="1938" y="1670"/>
                  </a:lnTo>
                  <a:lnTo>
                    <a:pt x="1819" y="1681"/>
                  </a:lnTo>
                  <a:lnTo>
                    <a:pt x="1702" y="1695"/>
                  </a:lnTo>
                  <a:lnTo>
                    <a:pt x="1591" y="1713"/>
                  </a:lnTo>
                  <a:lnTo>
                    <a:pt x="1486" y="1734"/>
                  </a:lnTo>
                  <a:lnTo>
                    <a:pt x="1383" y="1757"/>
                  </a:lnTo>
                  <a:lnTo>
                    <a:pt x="1333" y="1770"/>
                  </a:lnTo>
                  <a:lnTo>
                    <a:pt x="1284" y="1784"/>
                  </a:lnTo>
                  <a:lnTo>
                    <a:pt x="1237" y="1799"/>
                  </a:lnTo>
                  <a:lnTo>
                    <a:pt x="1190" y="1813"/>
                  </a:lnTo>
                  <a:lnTo>
                    <a:pt x="1144" y="1829"/>
                  </a:lnTo>
                  <a:lnTo>
                    <a:pt x="1100" y="1846"/>
                  </a:lnTo>
                  <a:lnTo>
                    <a:pt x="1055" y="1863"/>
                  </a:lnTo>
                  <a:lnTo>
                    <a:pt x="1012" y="1881"/>
                  </a:lnTo>
                  <a:lnTo>
                    <a:pt x="971" y="1899"/>
                  </a:lnTo>
                  <a:lnTo>
                    <a:pt x="929" y="1918"/>
                  </a:lnTo>
                  <a:lnTo>
                    <a:pt x="889" y="1939"/>
                  </a:lnTo>
                  <a:lnTo>
                    <a:pt x="848" y="1960"/>
                  </a:lnTo>
                  <a:lnTo>
                    <a:pt x="810" y="1981"/>
                  </a:lnTo>
                  <a:lnTo>
                    <a:pt x="771" y="2004"/>
                  </a:lnTo>
                  <a:lnTo>
                    <a:pt x="733" y="2026"/>
                  </a:lnTo>
                  <a:lnTo>
                    <a:pt x="696" y="2051"/>
                  </a:lnTo>
                  <a:lnTo>
                    <a:pt x="660" y="2075"/>
                  </a:lnTo>
                  <a:lnTo>
                    <a:pt x="624" y="2101"/>
                  </a:lnTo>
                  <a:lnTo>
                    <a:pt x="589" y="2127"/>
                  </a:lnTo>
                  <a:lnTo>
                    <a:pt x="554" y="2152"/>
                  </a:lnTo>
                  <a:lnTo>
                    <a:pt x="486" y="2209"/>
                  </a:lnTo>
                  <a:lnTo>
                    <a:pt x="421" y="2267"/>
                  </a:lnTo>
                  <a:lnTo>
                    <a:pt x="357" y="2328"/>
                  </a:lnTo>
                  <a:lnTo>
                    <a:pt x="295" y="2393"/>
                  </a:lnTo>
                  <a:lnTo>
                    <a:pt x="233" y="2459"/>
                  </a:lnTo>
                  <a:lnTo>
                    <a:pt x="174" y="2530"/>
                  </a:lnTo>
                  <a:lnTo>
                    <a:pt x="115" y="2603"/>
                  </a:lnTo>
                  <a:lnTo>
                    <a:pt x="57" y="2679"/>
                  </a:lnTo>
                  <a:lnTo>
                    <a:pt x="0" y="275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26157" name="Freeform 109"/>
            <p:cNvSpPr>
              <a:spLocks/>
            </p:cNvSpPr>
            <p:nvPr/>
          </p:nvSpPr>
          <p:spPr bwMode="auto">
            <a:xfrm>
              <a:off x="1804" y="566"/>
              <a:ext cx="4921" cy="1435"/>
            </a:xfrm>
            <a:custGeom>
              <a:avLst/>
              <a:gdLst/>
              <a:ahLst/>
              <a:cxnLst>
                <a:cxn ang="0">
                  <a:pos x="4921" y="0"/>
                </a:cxn>
                <a:cxn ang="0">
                  <a:pos x="4915" y="79"/>
                </a:cxn>
                <a:cxn ang="0">
                  <a:pos x="4905" y="169"/>
                </a:cxn>
                <a:cxn ang="0">
                  <a:pos x="4887" y="285"/>
                </a:cxn>
                <a:cxn ang="0">
                  <a:pos x="4858" y="424"/>
                </a:cxn>
                <a:cxn ang="0">
                  <a:pos x="4816" y="578"/>
                </a:cxn>
                <a:cxn ang="0">
                  <a:pos x="4773" y="699"/>
                </a:cxn>
                <a:cxn ang="0">
                  <a:pos x="4740" y="781"/>
                </a:cxn>
                <a:cxn ang="0">
                  <a:pos x="4701" y="865"/>
                </a:cxn>
                <a:cxn ang="0">
                  <a:pos x="4658" y="949"/>
                </a:cxn>
                <a:cxn ang="0">
                  <a:pos x="4608" y="1031"/>
                </a:cxn>
                <a:cxn ang="0">
                  <a:pos x="4554" y="1114"/>
                </a:cxn>
                <a:cxn ang="0">
                  <a:pos x="4493" y="1193"/>
                </a:cxn>
                <a:cxn ang="0">
                  <a:pos x="4425" y="1270"/>
                </a:cxn>
                <a:cxn ang="0">
                  <a:pos x="4351" y="1343"/>
                </a:cxn>
                <a:cxn ang="0">
                  <a:pos x="4269" y="1412"/>
                </a:cxn>
                <a:cxn ang="0">
                  <a:pos x="4182" y="1477"/>
                </a:cxn>
                <a:cxn ang="0">
                  <a:pos x="4085" y="1535"/>
                </a:cxn>
                <a:cxn ang="0">
                  <a:pos x="3981" y="1588"/>
                </a:cxn>
                <a:cxn ang="0">
                  <a:pos x="3868" y="1634"/>
                </a:cxn>
                <a:cxn ang="0">
                  <a:pos x="3746" y="1672"/>
                </a:cxn>
                <a:cxn ang="0">
                  <a:pos x="3615" y="1701"/>
                </a:cxn>
                <a:cxn ang="0">
                  <a:pos x="3477" y="1722"/>
                </a:cxn>
                <a:cxn ang="0">
                  <a:pos x="3327" y="1734"/>
                </a:cxn>
                <a:cxn ang="0">
                  <a:pos x="3167" y="1734"/>
                </a:cxn>
                <a:cxn ang="0">
                  <a:pos x="3084" y="1730"/>
                </a:cxn>
                <a:cxn ang="0">
                  <a:pos x="2757" y="1714"/>
                </a:cxn>
                <a:cxn ang="0">
                  <a:pos x="2456" y="1711"/>
                </a:cxn>
                <a:cxn ang="0">
                  <a:pos x="2178" y="1719"/>
                </a:cxn>
                <a:cxn ang="0">
                  <a:pos x="1922" y="1739"/>
                </a:cxn>
                <a:cxn ang="0">
                  <a:pos x="1687" y="1769"/>
                </a:cxn>
                <a:cxn ang="0">
                  <a:pos x="1469" y="1811"/>
                </a:cxn>
                <a:cxn ang="0">
                  <a:pos x="1318" y="1852"/>
                </a:cxn>
                <a:cxn ang="0">
                  <a:pos x="1222" y="1881"/>
                </a:cxn>
                <a:cxn ang="0">
                  <a:pos x="1130" y="1915"/>
                </a:cxn>
                <a:cxn ang="0">
                  <a:pos x="1043" y="1950"/>
                </a:cxn>
                <a:cxn ang="0">
                  <a:pos x="958" y="1989"/>
                </a:cxn>
                <a:cxn ang="0">
                  <a:pos x="876" y="2029"/>
                </a:cxn>
                <a:cxn ang="0">
                  <a:pos x="797" y="2074"/>
                </a:cxn>
                <a:cxn ang="0">
                  <a:pos x="722" y="2121"/>
                </a:cxn>
                <a:cxn ang="0">
                  <a:pos x="650" y="2171"/>
                </a:cxn>
                <a:cxn ang="0">
                  <a:pos x="579" y="2225"/>
                </a:cxn>
                <a:cxn ang="0">
                  <a:pos x="478" y="2309"/>
                </a:cxn>
                <a:cxn ang="0">
                  <a:pos x="350" y="2433"/>
                </a:cxn>
                <a:cxn ang="0">
                  <a:pos x="229" y="2567"/>
                </a:cxn>
                <a:cxn ang="0">
                  <a:pos x="112" y="2712"/>
                </a:cxn>
                <a:cxn ang="0">
                  <a:pos x="0" y="2869"/>
                </a:cxn>
              </a:cxnLst>
              <a:rect l="0" t="0" r="r" b="b"/>
              <a:pathLst>
                <a:path w="4921" h="2869">
                  <a:moveTo>
                    <a:pt x="4921" y="0"/>
                  </a:moveTo>
                  <a:lnTo>
                    <a:pt x="4921" y="0"/>
                  </a:lnTo>
                  <a:lnTo>
                    <a:pt x="4919" y="21"/>
                  </a:lnTo>
                  <a:lnTo>
                    <a:pt x="4915" y="79"/>
                  </a:lnTo>
                  <a:lnTo>
                    <a:pt x="4911" y="121"/>
                  </a:lnTo>
                  <a:lnTo>
                    <a:pt x="4905" y="169"/>
                  </a:lnTo>
                  <a:lnTo>
                    <a:pt x="4898" y="224"/>
                  </a:lnTo>
                  <a:lnTo>
                    <a:pt x="4887" y="285"/>
                  </a:lnTo>
                  <a:lnTo>
                    <a:pt x="4875" y="353"/>
                  </a:lnTo>
                  <a:lnTo>
                    <a:pt x="4858" y="424"/>
                  </a:lnTo>
                  <a:lnTo>
                    <a:pt x="4839" y="498"/>
                  </a:lnTo>
                  <a:lnTo>
                    <a:pt x="4816" y="578"/>
                  </a:lnTo>
                  <a:lnTo>
                    <a:pt x="4789" y="658"/>
                  </a:lnTo>
                  <a:lnTo>
                    <a:pt x="4773" y="699"/>
                  </a:lnTo>
                  <a:lnTo>
                    <a:pt x="4758" y="741"/>
                  </a:lnTo>
                  <a:lnTo>
                    <a:pt x="4740" y="781"/>
                  </a:lnTo>
                  <a:lnTo>
                    <a:pt x="4722" y="823"/>
                  </a:lnTo>
                  <a:lnTo>
                    <a:pt x="4701" y="865"/>
                  </a:lnTo>
                  <a:lnTo>
                    <a:pt x="4680" y="907"/>
                  </a:lnTo>
                  <a:lnTo>
                    <a:pt x="4658" y="949"/>
                  </a:lnTo>
                  <a:lnTo>
                    <a:pt x="4634" y="991"/>
                  </a:lnTo>
                  <a:lnTo>
                    <a:pt x="4608" y="1031"/>
                  </a:lnTo>
                  <a:lnTo>
                    <a:pt x="4582" y="1073"/>
                  </a:lnTo>
                  <a:lnTo>
                    <a:pt x="4554" y="1114"/>
                  </a:lnTo>
                  <a:lnTo>
                    <a:pt x="4525" y="1154"/>
                  </a:lnTo>
                  <a:lnTo>
                    <a:pt x="4493" y="1193"/>
                  </a:lnTo>
                  <a:lnTo>
                    <a:pt x="4460" y="1232"/>
                  </a:lnTo>
                  <a:lnTo>
                    <a:pt x="4425" y="1270"/>
                  </a:lnTo>
                  <a:lnTo>
                    <a:pt x="4389" y="1307"/>
                  </a:lnTo>
                  <a:lnTo>
                    <a:pt x="4351" y="1343"/>
                  </a:lnTo>
                  <a:lnTo>
                    <a:pt x="4311" y="1378"/>
                  </a:lnTo>
                  <a:lnTo>
                    <a:pt x="4269" y="1412"/>
                  </a:lnTo>
                  <a:lnTo>
                    <a:pt x="4226" y="1446"/>
                  </a:lnTo>
                  <a:lnTo>
                    <a:pt x="4182" y="1477"/>
                  </a:lnTo>
                  <a:lnTo>
                    <a:pt x="4135" y="1508"/>
                  </a:lnTo>
                  <a:lnTo>
                    <a:pt x="4085" y="1535"/>
                  </a:lnTo>
                  <a:lnTo>
                    <a:pt x="4033" y="1563"/>
                  </a:lnTo>
                  <a:lnTo>
                    <a:pt x="3981" y="1588"/>
                  </a:lnTo>
                  <a:lnTo>
                    <a:pt x="3925" y="1613"/>
                  </a:lnTo>
                  <a:lnTo>
                    <a:pt x="3868" y="1634"/>
                  </a:lnTo>
                  <a:lnTo>
                    <a:pt x="3808" y="1655"/>
                  </a:lnTo>
                  <a:lnTo>
                    <a:pt x="3746" y="1672"/>
                  </a:lnTo>
                  <a:lnTo>
                    <a:pt x="3682" y="1688"/>
                  </a:lnTo>
                  <a:lnTo>
                    <a:pt x="3615" y="1701"/>
                  </a:lnTo>
                  <a:lnTo>
                    <a:pt x="3547" y="1713"/>
                  </a:lnTo>
                  <a:lnTo>
                    <a:pt x="3477" y="1722"/>
                  </a:lnTo>
                  <a:lnTo>
                    <a:pt x="3403" y="1729"/>
                  </a:lnTo>
                  <a:lnTo>
                    <a:pt x="3327" y="1734"/>
                  </a:lnTo>
                  <a:lnTo>
                    <a:pt x="3249" y="1735"/>
                  </a:lnTo>
                  <a:lnTo>
                    <a:pt x="3167" y="1734"/>
                  </a:lnTo>
                  <a:lnTo>
                    <a:pt x="3084" y="1730"/>
                  </a:lnTo>
                  <a:lnTo>
                    <a:pt x="3084" y="1730"/>
                  </a:lnTo>
                  <a:lnTo>
                    <a:pt x="2917" y="1721"/>
                  </a:lnTo>
                  <a:lnTo>
                    <a:pt x="2757" y="1714"/>
                  </a:lnTo>
                  <a:lnTo>
                    <a:pt x="2603" y="1711"/>
                  </a:lnTo>
                  <a:lnTo>
                    <a:pt x="2456" y="1711"/>
                  </a:lnTo>
                  <a:lnTo>
                    <a:pt x="2314" y="1714"/>
                  </a:lnTo>
                  <a:lnTo>
                    <a:pt x="2178" y="1719"/>
                  </a:lnTo>
                  <a:lnTo>
                    <a:pt x="2048" y="1727"/>
                  </a:lnTo>
                  <a:lnTo>
                    <a:pt x="1922" y="1739"/>
                  </a:lnTo>
                  <a:lnTo>
                    <a:pt x="1802" y="1753"/>
                  </a:lnTo>
                  <a:lnTo>
                    <a:pt x="1687" y="1769"/>
                  </a:lnTo>
                  <a:lnTo>
                    <a:pt x="1576" y="1789"/>
                  </a:lnTo>
                  <a:lnTo>
                    <a:pt x="1469" y="1811"/>
                  </a:lnTo>
                  <a:lnTo>
                    <a:pt x="1368" y="1837"/>
                  </a:lnTo>
                  <a:lnTo>
                    <a:pt x="1318" y="1852"/>
                  </a:lnTo>
                  <a:lnTo>
                    <a:pt x="1269" y="1866"/>
                  </a:lnTo>
                  <a:lnTo>
                    <a:pt x="1222" y="1881"/>
                  </a:lnTo>
                  <a:lnTo>
                    <a:pt x="1176" y="1897"/>
                  </a:lnTo>
                  <a:lnTo>
                    <a:pt x="1130" y="1915"/>
                  </a:lnTo>
                  <a:lnTo>
                    <a:pt x="1086" y="1932"/>
                  </a:lnTo>
                  <a:lnTo>
                    <a:pt x="1043" y="1950"/>
                  </a:lnTo>
                  <a:lnTo>
                    <a:pt x="1000" y="1969"/>
                  </a:lnTo>
                  <a:lnTo>
                    <a:pt x="958" y="1989"/>
                  </a:lnTo>
                  <a:lnTo>
                    <a:pt x="916" y="2008"/>
                  </a:lnTo>
                  <a:lnTo>
                    <a:pt x="876" y="2029"/>
                  </a:lnTo>
                  <a:lnTo>
                    <a:pt x="836" y="2052"/>
                  </a:lnTo>
                  <a:lnTo>
                    <a:pt x="797" y="2074"/>
                  </a:lnTo>
                  <a:lnTo>
                    <a:pt x="759" y="2097"/>
                  </a:lnTo>
                  <a:lnTo>
                    <a:pt x="722" y="2121"/>
                  </a:lnTo>
                  <a:lnTo>
                    <a:pt x="684" y="2145"/>
                  </a:lnTo>
                  <a:lnTo>
                    <a:pt x="650" y="2171"/>
                  </a:lnTo>
                  <a:lnTo>
                    <a:pt x="614" y="2197"/>
                  </a:lnTo>
                  <a:lnTo>
                    <a:pt x="579" y="2225"/>
                  </a:lnTo>
                  <a:lnTo>
                    <a:pt x="544" y="2252"/>
                  </a:lnTo>
                  <a:lnTo>
                    <a:pt x="478" y="2309"/>
                  </a:lnTo>
                  <a:lnTo>
                    <a:pt x="412" y="2370"/>
                  </a:lnTo>
                  <a:lnTo>
                    <a:pt x="350" y="2433"/>
                  </a:lnTo>
                  <a:lnTo>
                    <a:pt x="289" y="2497"/>
                  </a:lnTo>
                  <a:lnTo>
                    <a:pt x="229" y="2567"/>
                  </a:lnTo>
                  <a:lnTo>
                    <a:pt x="171" y="2638"/>
                  </a:lnTo>
                  <a:lnTo>
                    <a:pt x="112" y="2712"/>
                  </a:lnTo>
                  <a:lnTo>
                    <a:pt x="55" y="2790"/>
                  </a:lnTo>
                  <a:lnTo>
                    <a:pt x="0" y="2869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26158" name="Freeform 110"/>
            <p:cNvSpPr>
              <a:spLocks/>
            </p:cNvSpPr>
            <p:nvPr/>
          </p:nvSpPr>
          <p:spPr bwMode="auto">
            <a:xfrm>
              <a:off x="1858" y="538"/>
              <a:ext cx="4875" cy="1492"/>
            </a:xfrm>
            <a:custGeom>
              <a:avLst/>
              <a:gdLst/>
              <a:ahLst/>
              <a:cxnLst>
                <a:cxn ang="0">
                  <a:pos x="4875" y="0"/>
                </a:cxn>
                <a:cxn ang="0">
                  <a:pos x="4872" y="79"/>
                </a:cxn>
                <a:cxn ang="0">
                  <a:pos x="4864" y="170"/>
                </a:cxn>
                <a:cxn ang="0">
                  <a:pos x="4847" y="287"/>
                </a:cxn>
                <a:cxn ang="0">
                  <a:pos x="4821" y="428"/>
                </a:cxn>
                <a:cxn ang="0">
                  <a:pos x="4780" y="581"/>
                </a:cxn>
                <a:cxn ang="0">
                  <a:pos x="4740" y="706"/>
                </a:cxn>
                <a:cxn ang="0">
                  <a:pos x="4707" y="790"/>
                </a:cxn>
                <a:cxn ang="0">
                  <a:pos x="4671" y="874"/>
                </a:cxn>
                <a:cxn ang="0">
                  <a:pos x="4628" y="959"/>
                </a:cxn>
                <a:cxn ang="0">
                  <a:pos x="4580" y="1043"/>
                </a:cxn>
                <a:cxn ang="0">
                  <a:pos x="4526" y="1127"/>
                </a:cxn>
                <a:cxn ang="0">
                  <a:pos x="4467" y="1208"/>
                </a:cxn>
                <a:cxn ang="0">
                  <a:pos x="4400" y="1287"/>
                </a:cxn>
                <a:cxn ang="0">
                  <a:pos x="4326" y="1361"/>
                </a:cxn>
                <a:cxn ang="0">
                  <a:pos x="4247" y="1432"/>
                </a:cxn>
                <a:cxn ang="0">
                  <a:pos x="4160" y="1500"/>
                </a:cxn>
                <a:cxn ang="0">
                  <a:pos x="4064" y="1560"/>
                </a:cxn>
                <a:cxn ang="0">
                  <a:pos x="3960" y="1615"/>
                </a:cxn>
                <a:cxn ang="0">
                  <a:pos x="3847" y="1663"/>
                </a:cxn>
                <a:cxn ang="0">
                  <a:pos x="3727" y="1703"/>
                </a:cxn>
                <a:cxn ang="0">
                  <a:pos x="3597" y="1737"/>
                </a:cxn>
                <a:cxn ang="0">
                  <a:pos x="3457" y="1760"/>
                </a:cxn>
                <a:cxn ang="0">
                  <a:pos x="3309" y="1775"/>
                </a:cxn>
                <a:cxn ang="0">
                  <a:pos x="3149" y="1778"/>
                </a:cxn>
                <a:cxn ang="0">
                  <a:pos x="3066" y="1776"/>
                </a:cxn>
                <a:cxn ang="0">
                  <a:pos x="2739" y="1766"/>
                </a:cxn>
                <a:cxn ang="0">
                  <a:pos x="2438" y="1770"/>
                </a:cxn>
                <a:cxn ang="0">
                  <a:pos x="2160" y="1783"/>
                </a:cxn>
                <a:cxn ang="0">
                  <a:pos x="1904" y="1808"/>
                </a:cxn>
                <a:cxn ang="0">
                  <a:pos x="1669" y="1844"/>
                </a:cxn>
                <a:cxn ang="0">
                  <a:pos x="1452" y="1891"/>
                </a:cxn>
                <a:cxn ang="0">
                  <a:pos x="1351" y="1918"/>
                </a:cxn>
                <a:cxn ang="0">
                  <a:pos x="1254" y="1949"/>
                </a:cxn>
                <a:cxn ang="0">
                  <a:pos x="1161" y="1983"/>
                </a:cxn>
                <a:cxn ang="0">
                  <a:pos x="1071" y="2018"/>
                </a:cxn>
                <a:cxn ang="0">
                  <a:pos x="984" y="2059"/>
                </a:cxn>
                <a:cxn ang="0">
                  <a:pos x="903" y="2101"/>
                </a:cxn>
                <a:cxn ang="0">
                  <a:pos x="823" y="2144"/>
                </a:cxn>
                <a:cxn ang="0">
                  <a:pos x="747" y="2193"/>
                </a:cxn>
                <a:cxn ang="0">
                  <a:pos x="673" y="2243"/>
                </a:cxn>
                <a:cxn ang="0">
                  <a:pos x="603" y="2296"/>
                </a:cxn>
                <a:cxn ang="0">
                  <a:pos x="535" y="2351"/>
                </a:cxn>
                <a:cxn ang="0">
                  <a:pos x="404" y="2472"/>
                </a:cxn>
                <a:cxn ang="0">
                  <a:pos x="282" y="2604"/>
                </a:cxn>
                <a:cxn ang="0">
                  <a:pos x="167" y="2747"/>
                </a:cxn>
                <a:cxn ang="0">
                  <a:pos x="54" y="2902"/>
                </a:cxn>
              </a:cxnLst>
              <a:rect l="0" t="0" r="r" b="b"/>
              <a:pathLst>
                <a:path w="4875" h="2984">
                  <a:moveTo>
                    <a:pt x="4875" y="0"/>
                  </a:moveTo>
                  <a:lnTo>
                    <a:pt x="4875" y="0"/>
                  </a:lnTo>
                  <a:lnTo>
                    <a:pt x="4875" y="21"/>
                  </a:lnTo>
                  <a:lnTo>
                    <a:pt x="4872" y="79"/>
                  </a:lnTo>
                  <a:lnTo>
                    <a:pt x="4868" y="121"/>
                  </a:lnTo>
                  <a:lnTo>
                    <a:pt x="4864" y="170"/>
                  </a:lnTo>
                  <a:lnTo>
                    <a:pt x="4857" y="226"/>
                  </a:lnTo>
                  <a:lnTo>
                    <a:pt x="4847" y="287"/>
                  </a:lnTo>
                  <a:lnTo>
                    <a:pt x="4835" y="355"/>
                  </a:lnTo>
                  <a:lnTo>
                    <a:pt x="4821" y="428"/>
                  </a:lnTo>
                  <a:lnTo>
                    <a:pt x="4803" y="502"/>
                  </a:lnTo>
                  <a:lnTo>
                    <a:pt x="4780" y="581"/>
                  </a:lnTo>
                  <a:lnTo>
                    <a:pt x="4754" y="664"/>
                  </a:lnTo>
                  <a:lnTo>
                    <a:pt x="4740" y="706"/>
                  </a:lnTo>
                  <a:lnTo>
                    <a:pt x="4724" y="748"/>
                  </a:lnTo>
                  <a:lnTo>
                    <a:pt x="4707" y="790"/>
                  </a:lnTo>
                  <a:lnTo>
                    <a:pt x="4689" y="832"/>
                  </a:lnTo>
                  <a:lnTo>
                    <a:pt x="4671" y="874"/>
                  </a:lnTo>
                  <a:lnTo>
                    <a:pt x="4650" y="917"/>
                  </a:lnTo>
                  <a:lnTo>
                    <a:pt x="4628" y="959"/>
                  </a:lnTo>
                  <a:lnTo>
                    <a:pt x="4604" y="1001"/>
                  </a:lnTo>
                  <a:lnTo>
                    <a:pt x="4580" y="1043"/>
                  </a:lnTo>
                  <a:lnTo>
                    <a:pt x="4554" y="1085"/>
                  </a:lnTo>
                  <a:lnTo>
                    <a:pt x="4526" y="1127"/>
                  </a:lnTo>
                  <a:lnTo>
                    <a:pt x="4497" y="1167"/>
                  </a:lnTo>
                  <a:lnTo>
                    <a:pt x="4467" y="1208"/>
                  </a:lnTo>
                  <a:lnTo>
                    <a:pt x="4435" y="1248"/>
                  </a:lnTo>
                  <a:lnTo>
                    <a:pt x="4400" y="1287"/>
                  </a:lnTo>
                  <a:lnTo>
                    <a:pt x="4364" y="1324"/>
                  </a:lnTo>
                  <a:lnTo>
                    <a:pt x="4326" y="1361"/>
                  </a:lnTo>
                  <a:lnTo>
                    <a:pt x="4288" y="1398"/>
                  </a:lnTo>
                  <a:lnTo>
                    <a:pt x="4247" y="1432"/>
                  </a:lnTo>
                  <a:lnTo>
                    <a:pt x="4204" y="1466"/>
                  </a:lnTo>
                  <a:lnTo>
                    <a:pt x="4160" y="1500"/>
                  </a:lnTo>
                  <a:lnTo>
                    <a:pt x="4113" y="1531"/>
                  </a:lnTo>
                  <a:lnTo>
                    <a:pt x="4064" y="1560"/>
                  </a:lnTo>
                  <a:lnTo>
                    <a:pt x="4013" y="1589"/>
                  </a:lnTo>
                  <a:lnTo>
                    <a:pt x="3960" y="1615"/>
                  </a:lnTo>
                  <a:lnTo>
                    <a:pt x="3906" y="1641"/>
                  </a:lnTo>
                  <a:lnTo>
                    <a:pt x="3847" y="1663"/>
                  </a:lnTo>
                  <a:lnTo>
                    <a:pt x="3789" y="1684"/>
                  </a:lnTo>
                  <a:lnTo>
                    <a:pt x="3727" y="1703"/>
                  </a:lnTo>
                  <a:lnTo>
                    <a:pt x="3663" y="1721"/>
                  </a:lnTo>
                  <a:lnTo>
                    <a:pt x="3597" y="1737"/>
                  </a:lnTo>
                  <a:lnTo>
                    <a:pt x="3528" y="1750"/>
                  </a:lnTo>
                  <a:lnTo>
                    <a:pt x="3457" y="1760"/>
                  </a:lnTo>
                  <a:lnTo>
                    <a:pt x="3385" y="1768"/>
                  </a:lnTo>
                  <a:lnTo>
                    <a:pt x="3309" y="1775"/>
                  </a:lnTo>
                  <a:lnTo>
                    <a:pt x="3230" y="1778"/>
                  </a:lnTo>
                  <a:lnTo>
                    <a:pt x="3149" y="1778"/>
                  </a:lnTo>
                  <a:lnTo>
                    <a:pt x="3066" y="1776"/>
                  </a:lnTo>
                  <a:lnTo>
                    <a:pt x="3066" y="1776"/>
                  </a:lnTo>
                  <a:lnTo>
                    <a:pt x="2899" y="1770"/>
                  </a:lnTo>
                  <a:lnTo>
                    <a:pt x="2739" y="1766"/>
                  </a:lnTo>
                  <a:lnTo>
                    <a:pt x="2585" y="1766"/>
                  </a:lnTo>
                  <a:lnTo>
                    <a:pt x="2438" y="1770"/>
                  </a:lnTo>
                  <a:lnTo>
                    <a:pt x="2297" y="1775"/>
                  </a:lnTo>
                  <a:lnTo>
                    <a:pt x="2160" y="1783"/>
                  </a:lnTo>
                  <a:lnTo>
                    <a:pt x="2030" y="1794"/>
                  </a:lnTo>
                  <a:lnTo>
                    <a:pt x="1904" y="1808"/>
                  </a:lnTo>
                  <a:lnTo>
                    <a:pt x="1784" y="1825"/>
                  </a:lnTo>
                  <a:lnTo>
                    <a:pt x="1669" y="1844"/>
                  </a:lnTo>
                  <a:lnTo>
                    <a:pt x="1558" y="1867"/>
                  </a:lnTo>
                  <a:lnTo>
                    <a:pt x="1452" y="1891"/>
                  </a:lnTo>
                  <a:lnTo>
                    <a:pt x="1401" y="1904"/>
                  </a:lnTo>
                  <a:lnTo>
                    <a:pt x="1351" y="1918"/>
                  </a:lnTo>
                  <a:lnTo>
                    <a:pt x="1302" y="1934"/>
                  </a:lnTo>
                  <a:lnTo>
                    <a:pt x="1254" y="1949"/>
                  </a:lnTo>
                  <a:lnTo>
                    <a:pt x="1207" y="1965"/>
                  </a:lnTo>
                  <a:lnTo>
                    <a:pt x="1161" y="1983"/>
                  </a:lnTo>
                  <a:lnTo>
                    <a:pt x="1115" y="2001"/>
                  </a:lnTo>
                  <a:lnTo>
                    <a:pt x="1071" y="2018"/>
                  </a:lnTo>
                  <a:lnTo>
                    <a:pt x="1028" y="2038"/>
                  </a:lnTo>
                  <a:lnTo>
                    <a:pt x="984" y="2059"/>
                  </a:lnTo>
                  <a:lnTo>
                    <a:pt x="943" y="2078"/>
                  </a:lnTo>
                  <a:lnTo>
                    <a:pt x="903" y="2101"/>
                  </a:lnTo>
                  <a:lnTo>
                    <a:pt x="862" y="2122"/>
                  </a:lnTo>
                  <a:lnTo>
                    <a:pt x="823" y="2144"/>
                  </a:lnTo>
                  <a:lnTo>
                    <a:pt x="785" y="2169"/>
                  </a:lnTo>
                  <a:lnTo>
                    <a:pt x="747" y="2193"/>
                  </a:lnTo>
                  <a:lnTo>
                    <a:pt x="710" y="2217"/>
                  </a:lnTo>
                  <a:lnTo>
                    <a:pt x="673" y="2243"/>
                  </a:lnTo>
                  <a:lnTo>
                    <a:pt x="637" y="2269"/>
                  </a:lnTo>
                  <a:lnTo>
                    <a:pt x="603" y="2296"/>
                  </a:lnTo>
                  <a:lnTo>
                    <a:pt x="568" y="2324"/>
                  </a:lnTo>
                  <a:lnTo>
                    <a:pt x="535" y="2351"/>
                  </a:lnTo>
                  <a:lnTo>
                    <a:pt x="468" y="2411"/>
                  </a:lnTo>
                  <a:lnTo>
                    <a:pt x="404" y="2472"/>
                  </a:lnTo>
                  <a:lnTo>
                    <a:pt x="343" y="2537"/>
                  </a:lnTo>
                  <a:lnTo>
                    <a:pt x="282" y="2604"/>
                  </a:lnTo>
                  <a:lnTo>
                    <a:pt x="224" y="2674"/>
                  </a:lnTo>
                  <a:lnTo>
                    <a:pt x="167" y="2747"/>
                  </a:lnTo>
                  <a:lnTo>
                    <a:pt x="110" y="2822"/>
                  </a:lnTo>
                  <a:lnTo>
                    <a:pt x="54" y="2902"/>
                  </a:lnTo>
                  <a:lnTo>
                    <a:pt x="0" y="298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26159" name="Freeform 111"/>
            <p:cNvSpPr>
              <a:spLocks/>
            </p:cNvSpPr>
            <p:nvPr/>
          </p:nvSpPr>
          <p:spPr bwMode="auto">
            <a:xfrm>
              <a:off x="1912" y="510"/>
              <a:ext cx="4831" cy="1548"/>
            </a:xfrm>
            <a:custGeom>
              <a:avLst/>
              <a:gdLst/>
              <a:ahLst/>
              <a:cxnLst>
                <a:cxn ang="0">
                  <a:pos x="4831" y="0"/>
                </a:cxn>
                <a:cxn ang="0">
                  <a:pos x="4828" y="80"/>
                </a:cxn>
                <a:cxn ang="0">
                  <a:pos x="4821" y="172"/>
                </a:cxn>
                <a:cxn ang="0">
                  <a:pos x="4806" y="291"/>
                </a:cxn>
                <a:cxn ang="0">
                  <a:pos x="4782" y="430"/>
                </a:cxn>
                <a:cxn ang="0">
                  <a:pos x="4743" y="587"/>
                </a:cxn>
                <a:cxn ang="0">
                  <a:pos x="4706" y="711"/>
                </a:cxn>
                <a:cxn ang="0">
                  <a:pos x="4674" y="797"/>
                </a:cxn>
                <a:cxn ang="0">
                  <a:pos x="4638" y="882"/>
                </a:cxn>
                <a:cxn ang="0">
                  <a:pos x="4597" y="969"/>
                </a:cxn>
                <a:cxn ang="0">
                  <a:pos x="4550" y="1055"/>
                </a:cxn>
                <a:cxn ang="0">
                  <a:pos x="4497" y="1139"/>
                </a:cxn>
                <a:cxn ang="0">
                  <a:pos x="4439" y="1223"/>
                </a:cxn>
                <a:cxn ang="0">
                  <a:pos x="4374" y="1302"/>
                </a:cxn>
                <a:cxn ang="0">
                  <a:pos x="4303" y="1379"/>
                </a:cxn>
                <a:cxn ang="0">
                  <a:pos x="4224" y="1452"/>
                </a:cxn>
                <a:cxn ang="0">
                  <a:pos x="4136" y="1522"/>
                </a:cxn>
                <a:cxn ang="0">
                  <a:pos x="4042" y="1584"/>
                </a:cxn>
                <a:cxn ang="0">
                  <a:pos x="3939" y="1643"/>
                </a:cxn>
                <a:cxn ang="0">
                  <a:pos x="3828" y="1693"/>
                </a:cxn>
                <a:cxn ang="0">
                  <a:pos x="3707" y="1736"/>
                </a:cxn>
                <a:cxn ang="0">
                  <a:pos x="3578" y="1772"/>
                </a:cxn>
                <a:cxn ang="0">
                  <a:pos x="3439" y="1798"/>
                </a:cxn>
                <a:cxn ang="0">
                  <a:pos x="3291" y="1815"/>
                </a:cxn>
                <a:cxn ang="0">
                  <a:pos x="3131" y="1822"/>
                </a:cxn>
                <a:cxn ang="0">
                  <a:pos x="3048" y="1822"/>
                </a:cxn>
                <a:cxn ang="0">
                  <a:pos x="2720" y="1819"/>
                </a:cxn>
                <a:cxn ang="0">
                  <a:pos x="2419" y="1828"/>
                </a:cxn>
                <a:cxn ang="0">
                  <a:pos x="2141" y="1848"/>
                </a:cxn>
                <a:cxn ang="0">
                  <a:pos x="1887" y="1877"/>
                </a:cxn>
                <a:cxn ang="0">
                  <a:pos x="1651" y="1919"/>
                </a:cxn>
                <a:cxn ang="0">
                  <a:pos x="1436" y="1970"/>
                </a:cxn>
                <a:cxn ang="0">
                  <a:pos x="1335" y="1999"/>
                </a:cxn>
                <a:cxn ang="0">
                  <a:pos x="1239" y="2032"/>
                </a:cxn>
                <a:cxn ang="0">
                  <a:pos x="1146" y="2067"/>
                </a:cxn>
                <a:cxn ang="0">
                  <a:pos x="1057" y="2106"/>
                </a:cxn>
                <a:cxn ang="0">
                  <a:pos x="971" y="2148"/>
                </a:cxn>
                <a:cxn ang="0">
                  <a:pos x="889" y="2192"/>
                </a:cxn>
                <a:cxn ang="0">
                  <a:pos x="811" y="2237"/>
                </a:cxn>
                <a:cxn ang="0">
                  <a:pos x="735" y="2287"/>
                </a:cxn>
                <a:cxn ang="0">
                  <a:pos x="663" y="2339"/>
                </a:cxn>
                <a:cxn ang="0">
                  <a:pos x="593" y="2393"/>
                </a:cxn>
                <a:cxn ang="0">
                  <a:pos x="525" y="2452"/>
                </a:cxn>
                <a:cxn ang="0">
                  <a:pos x="397" y="2576"/>
                </a:cxn>
                <a:cxn ang="0">
                  <a:pos x="277" y="2710"/>
                </a:cxn>
                <a:cxn ang="0">
                  <a:pos x="163" y="2857"/>
                </a:cxn>
                <a:cxn ang="0">
                  <a:pos x="53" y="3013"/>
                </a:cxn>
              </a:cxnLst>
              <a:rect l="0" t="0" r="r" b="b"/>
              <a:pathLst>
                <a:path w="4831" h="3097">
                  <a:moveTo>
                    <a:pt x="4831" y="0"/>
                  </a:moveTo>
                  <a:lnTo>
                    <a:pt x="4831" y="0"/>
                  </a:lnTo>
                  <a:lnTo>
                    <a:pt x="4829" y="21"/>
                  </a:lnTo>
                  <a:lnTo>
                    <a:pt x="4828" y="80"/>
                  </a:lnTo>
                  <a:lnTo>
                    <a:pt x="4825" y="122"/>
                  </a:lnTo>
                  <a:lnTo>
                    <a:pt x="4821" y="172"/>
                  </a:lnTo>
                  <a:lnTo>
                    <a:pt x="4814" y="228"/>
                  </a:lnTo>
                  <a:lnTo>
                    <a:pt x="4806" y="291"/>
                  </a:lnTo>
                  <a:lnTo>
                    <a:pt x="4796" y="359"/>
                  </a:lnTo>
                  <a:lnTo>
                    <a:pt x="4782" y="430"/>
                  </a:lnTo>
                  <a:lnTo>
                    <a:pt x="4764" y="507"/>
                  </a:lnTo>
                  <a:lnTo>
                    <a:pt x="4743" y="587"/>
                  </a:lnTo>
                  <a:lnTo>
                    <a:pt x="4719" y="669"/>
                  </a:lnTo>
                  <a:lnTo>
                    <a:pt x="4706" y="711"/>
                  </a:lnTo>
                  <a:lnTo>
                    <a:pt x="4690" y="755"/>
                  </a:lnTo>
                  <a:lnTo>
                    <a:pt x="4674" y="797"/>
                  </a:lnTo>
                  <a:lnTo>
                    <a:pt x="4657" y="840"/>
                  </a:lnTo>
                  <a:lnTo>
                    <a:pt x="4638" y="882"/>
                  </a:lnTo>
                  <a:lnTo>
                    <a:pt x="4618" y="926"/>
                  </a:lnTo>
                  <a:lnTo>
                    <a:pt x="4597" y="969"/>
                  </a:lnTo>
                  <a:lnTo>
                    <a:pt x="4574" y="1011"/>
                  </a:lnTo>
                  <a:lnTo>
                    <a:pt x="4550" y="1055"/>
                  </a:lnTo>
                  <a:lnTo>
                    <a:pt x="4525" y="1097"/>
                  </a:lnTo>
                  <a:lnTo>
                    <a:pt x="4497" y="1139"/>
                  </a:lnTo>
                  <a:lnTo>
                    <a:pt x="4470" y="1181"/>
                  </a:lnTo>
                  <a:lnTo>
                    <a:pt x="4439" y="1223"/>
                  </a:lnTo>
                  <a:lnTo>
                    <a:pt x="4407" y="1263"/>
                  </a:lnTo>
                  <a:lnTo>
                    <a:pt x="4374" y="1302"/>
                  </a:lnTo>
                  <a:lnTo>
                    <a:pt x="4339" y="1342"/>
                  </a:lnTo>
                  <a:lnTo>
                    <a:pt x="4303" y="1379"/>
                  </a:lnTo>
                  <a:lnTo>
                    <a:pt x="4264" y="1417"/>
                  </a:lnTo>
                  <a:lnTo>
                    <a:pt x="4224" y="1452"/>
                  </a:lnTo>
                  <a:lnTo>
                    <a:pt x="4181" y="1488"/>
                  </a:lnTo>
                  <a:lnTo>
                    <a:pt x="4136" y="1522"/>
                  </a:lnTo>
                  <a:lnTo>
                    <a:pt x="4091" y="1554"/>
                  </a:lnTo>
                  <a:lnTo>
                    <a:pt x="4042" y="1584"/>
                  </a:lnTo>
                  <a:lnTo>
                    <a:pt x="3992" y="1614"/>
                  </a:lnTo>
                  <a:lnTo>
                    <a:pt x="3939" y="1643"/>
                  </a:lnTo>
                  <a:lnTo>
                    <a:pt x="3885" y="1668"/>
                  </a:lnTo>
                  <a:lnTo>
                    <a:pt x="3828" y="1693"/>
                  </a:lnTo>
                  <a:lnTo>
                    <a:pt x="3768" y="1715"/>
                  </a:lnTo>
                  <a:lnTo>
                    <a:pt x="3707" y="1736"/>
                  </a:lnTo>
                  <a:lnTo>
                    <a:pt x="3643" y="1754"/>
                  </a:lnTo>
                  <a:lnTo>
                    <a:pt x="3578" y="1772"/>
                  </a:lnTo>
                  <a:lnTo>
                    <a:pt x="3510" y="1786"/>
                  </a:lnTo>
                  <a:lnTo>
                    <a:pt x="3439" y="1798"/>
                  </a:lnTo>
                  <a:lnTo>
                    <a:pt x="3366" y="1807"/>
                  </a:lnTo>
                  <a:lnTo>
                    <a:pt x="3291" y="1815"/>
                  </a:lnTo>
                  <a:lnTo>
                    <a:pt x="3212" y="1820"/>
                  </a:lnTo>
                  <a:lnTo>
                    <a:pt x="3131" y="1822"/>
                  </a:lnTo>
                  <a:lnTo>
                    <a:pt x="3048" y="1822"/>
                  </a:lnTo>
                  <a:lnTo>
                    <a:pt x="3048" y="1822"/>
                  </a:lnTo>
                  <a:lnTo>
                    <a:pt x="2881" y="1819"/>
                  </a:lnTo>
                  <a:lnTo>
                    <a:pt x="2720" y="1819"/>
                  </a:lnTo>
                  <a:lnTo>
                    <a:pt x="2567" y="1822"/>
                  </a:lnTo>
                  <a:lnTo>
                    <a:pt x="2419" y="1828"/>
                  </a:lnTo>
                  <a:lnTo>
                    <a:pt x="2277" y="1836"/>
                  </a:lnTo>
                  <a:lnTo>
                    <a:pt x="2141" y="1848"/>
                  </a:lnTo>
                  <a:lnTo>
                    <a:pt x="2012" y="1861"/>
                  </a:lnTo>
                  <a:lnTo>
                    <a:pt x="1887" y="1877"/>
                  </a:lnTo>
                  <a:lnTo>
                    <a:pt x="1766" y="1896"/>
                  </a:lnTo>
                  <a:lnTo>
                    <a:pt x="1651" y="1919"/>
                  </a:lnTo>
                  <a:lnTo>
                    <a:pt x="1541" y="1943"/>
                  </a:lnTo>
                  <a:lnTo>
                    <a:pt x="1436" y="1970"/>
                  </a:lnTo>
                  <a:lnTo>
                    <a:pt x="1384" y="1985"/>
                  </a:lnTo>
                  <a:lnTo>
                    <a:pt x="1335" y="1999"/>
                  </a:lnTo>
                  <a:lnTo>
                    <a:pt x="1286" y="2016"/>
                  </a:lnTo>
                  <a:lnTo>
                    <a:pt x="1239" y="2032"/>
                  </a:lnTo>
                  <a:lnTo>
                    <a:pt x="1191" y="2050"/>
                  </a:lnTo>
                  <a:lnTo>
                    <a:pt x="1146" y="2067"/>
                  </a:lnTo>
                  <a:lnTo>
                    <a:pt x="1100" y="2087"/>
                  </a:lnTo>
                  <a:lnTo>
                    <a:pt x="1057" y="2106"/>
                  </a:lnTo>
                  <a:lnTo>
                    <a:pt x="1014" y="2127"/>
                  </a:lnTo>
                  <a:lnTo>
                    <a:pt x="971" y="2148"/>
                  </a:lnTo>
                  <a:lnTo>
                    <a:pt x="930" y="2169"/>
                  </a:lnTo>
                  <a:lnTo>
                    <a:pt x="889" y="2192"/>
                  </a:lnTo>
                  <a:lnTo>
                    <a:pt x="850" y="2214"/>
                  </a:lnTo>
                  <a:lnTo>
                    <a:pt x="811" y="2237"/>
                  </a:lnTo>
                  <a:lnTo>
                    <a:pt x="772" y="2263"/>
                  </a:lnTo>
                  <a:lnTo>
                    <a:pt x="735" y="2287"/>
                  </a:lnTo>
                  <a:lnTo>
                    <a:pt x="699" y="2313"/>
                  </a:lnTo>
                  <a:lnTo>
                    <a:pt x="663" y="2339"/>
                  </a:lnTo>
                  <a:lnTo>
                    <a:pt x="628" y="2366"/>
                  </a:lnTo>
                  <a:lnTo>
                    <a:pt x="593" y="2393"/>
                  </a:lnTo>
                  <a:lnTo>
                    <a:pt x="558" y="2423"/>
                  </a:lnTo>
                  <a:lnTo>
                    <a:pt x="525" y="2452"/>
                  </a:lnTo>
                  <a:lnTo>
                    <a:pt x="460" y="2511"/>
                  </a:lnTo>
                  <a:lnTo>
                    <a:pt x="397" y="2576"/>
                  </a:lnTo>
                  <a:lnTo>
                    <a:pt x="336" y="2640"/>
                  </a:lnTo>
                  <a:lnTo>
                    <a:pt x="277" y="2710"/>
                  </a:lnTo>
                  <a:lnTo>
                    <a:pt x="220" y="2783"/>
                  </a:lnTo>
                  <a:lnTo>
                    <a:pt x="163" y="2857"/>
                  </a:lnTo>
                  <a:lnTo>
                    <a:pt x="107" y="2934"/>
                  </a:lnTo>
                  <a:lnTo>
                    <a:pt x="53" y="3013"/>
                  </a:lnTo>
                  <a:lnTo>
                    <a:pt x="0" y="3097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26160" name="Freeform 112"/>
            <p:cNvSpPr>
              <a:spLocks/>
            </p:cNvSpPr>
            <p:nvPr/>
          </p:nvSpPr>
          <p:spPr bwMode="auto">
            <a:xfrm>
              <a:off x="1968" y="481"/>
              <a:ext cx="4782" cy="1605"/>
            </a:xfrm>
            <a:custGeom>
              <a:avLst/>
              <a:gdLst/>
              <a:ahLst/>
              <a:cxnLst>
                <a:cxn ang="0">
                  <a:pos x="4782" y="0"/>
                </a:cxn>
                <a:cxn ang="0">
                  <a:pos x="4780" y="81"/>
                </a:cxn>
                <a:cxn ang="0">
                  <a:pos x="4775" y="173"/>
                </a:cxn>
                <a:cxn ang="0">
                  <a:pos x="4762" y="292"/>
                </a:cxn>
                <a:cxn ang="0">
                  <a:pos x="4740" y="433"/>
                </a:cxn>
                <a:cxn ang="0">
                  <a:pos x="4704" y="591"/>
                </a:cxn>
                <a:cxn ang="0">
                  <a:pos x="4668" y="717"/>
                </a:cxn>
                <a:cxn ang="0">
                  <a:pos x="4637" y="802"/>
                </a:cxn>
                <a:cxn ang="0">
                  <a:pos x="4602" y="890"/>
                </a:cxn>
                <a:cxn ang="0">
                  <a:pos x="4564" y="978"/>
                </a:cxn>
                <a:cxn ang="0">
                  <a:pos x="4518" y="1066"/>
                </a:cxn>
                <a:cxn ang="0">
                  <a:pos x="4466" y="1151"/>
                </a:cxn>
                <a:cxn ang="0">
                  <a:pos x="4409" y="1235"/>
                </a:cxn>
                <a:cxn ang="0">
                  <a:pos x="4346" y="1318"/>
                </a:cxn>
                <a:cxn ang="0">
                  <a:pos x="4275" y="1397"/>
                </a:cxn>
                <a:cxn ang="0">
                  <a:pos x="4197" y="1471"/>
                </a:cxn>
                <a:cxn ang="0">
                  <a:pos x="4111" y="1542"/>
                </a:cxn>
                <a:cxn ang="0">
                  <a:pos x="4018" y="1608"/>
                </a:cxn>
                <a:cxn ang="0">
                  <a:pos x="3917" y="1668"/>
                </a:cxn>
                <a:cxn ang="0">
                  <a:pos x="3805" y="1721"/>
                </a:cxn>
                <a:cxn ang="0">
                  <a:pos x="3686" y="1766"/>
                </a:cxn>
                <a:cxn ang="0">
                  <a:pos x="3557" y="1805"/>
                </a:cxn>
                <a:cxn ang="0">
                  <a:pos x="3418" y="1834"/>
                </a:cxn>
                <a:cxn ang="0">
                  <a:pos x="3270" y="1855"/>
                </a:cxn>
                <a:cxn ang="0">
                  <a:pos x="3110" y="1865"/>
                </a:cxn>
                <a:cxn ang="0">
                  <a:pos x="3027" y="1867"/>
                </a:cxn>
                <a:cxn ang="0">
                  <a:pos x="2700" y="1870"/>
                </a:cxn>
                <a:cxn ang="0">
                  <a:pos x="2399" y="1884"/>
                </a:cxn>
                <a:cxn ang="0">
                  <a:pos x="2121" y="1910"/>
                </a:cxn>
                <a:cxn ang="0">
                  <a:pos x="1867" y="1946"/>
                </a:cxn>
                <a:cxn ang="0">
                  <a:pos x="1633" y="1991"/>
                </a:cxn>
                <a:cxn ang="0">
                  <a:pos x="1419" y="2047"/>
                </a:cxn>
                <a:cxn ang="0">
                  <a:pos x="1317" y="2080"/>
                </a:cxn>
                <a:cxn ang="0">
                  <a:pos x="1222" y="2115"/>
                </a:cxn>
                <a:cxn ang="0">
                  <a:pos x="1129" y="2152"/>
                </a:cxn>
                <a:cxn ang="0">
                  <a:pos x="1041" y="2193"/>
                </a:cxn>
                <a:cxn ang="0">
                  <a:pos x="956" y="2235"/>
                </a:cxn>
                <a:cxn ang="0">
                  <a:pos x="874" y="2282"/>
                </a:cxn>
                <a:cxn ang="0">
                  <a:pos x="797" y="2330"/>
                </a:cxn>
                <a:cxn ang="0">
                  <a:pos x="722" y="2380"/>
                </a:cxn>
                <a:cxn ang="0">
                  <a:pos x="651" y="2435"/>
                </a:cxn>
                <a:cxn ang="0">
                  <a:pos x="582" y="2491"/>
                </a:cxn>
                <a:cxn ang="0">
                  <a:pos x="515" y="2550"/>
                </a:cxn>
                <a:cxn ang="0">
                  <a:pos x="389" y="2677"/>
                </a:cxn>
                <a:cxn ang="0">
                  <a:pos x="271" y="2816"/>
                </a:cxn>
                <a:cxn ang="0">
                  <a:pos x="158" y="2965"/>
                </a:cxn>
                <a:cxn ang="0">
                  <a:pos x="51" y="3124"/>
                </a:cxn>
              </a:cxnLst>
              <a:rect l="0" t="0" r="r" b="b"/>
              <a:pathLst>
                <a:path w="4782" h="3210">
                  <a:moveTo>
                    <a:pt x="4782" y="0"/>
                  </a:moveTo>
                  <a:lnTo>
                    <a:pt x="4782" y="0"/>
                  </a:lnTo>
                  <a:lnTo>
                    <a:pt x="4782" y="21"/>
                  </a:lnTo>
                  <a:lnTo>
                    <a:pt x="4780" y="81"/>
                  </a:lnTo>
                  <a:lnTo>
                    <a:pt x="4779" y="123"/>
                  </a:lnTo>
                  <a:lnTo>
                    <a:pt x="4775" y="173"/>
                  </a:lnTo>
                  <a:lnTo>
                    <a:pt x="4770" y="229"/>
                  </a:lnTo>
                  <a:lnTo>
                    <a:pt x="4762" y="292"/>
                  </a:lnTo>
                  <a:lnTo>
                    <a:pt x="4752" y="360"/>
                  </a:lnTo>
                  <a:lnTo>
                    <a:pt x="4740" y="433"/>
                  </a:lnTo>
                  <a:lnTo>
                    <a:pt x="4723" y="510"/>
                  </a:lnTo>
                  <a:lnTo>
                    <a:pt x="4704" y="591"/>
                  </a:lnTo>
                  <a:lnTo>
                    <a:pt x="4682" y="675"/>
                  </a:lnTo>
                  <a:lnTo>
                    <a:pt x="4668" y="717"/>
                  </a:lnTo>
                  <a:lnTo>
                    <a:pt x="4654" y="760"/>
                  </a:lnTo>
                  <a:lnTo>
                    <a:pt x="4637" y="802"/>
                  </a:lnTo>
                  <a:lnTo>
                    <a:pt x="4620" y="846"/>
                  </a:lnTo>
                  <a:lnTo>
                    <a:pt x="4602" y="890"/>
                  </a:lnTo>
                  <a:lnTo>
                    <a:pt x="4584" y="935"/>
                  </a:lnTo>
                  <a:lnTo>
                    <a:pt x="4564" y="978"/>
                  </a:lnTo>
                  <a:lnTo>
                    <a:pt x="4541" y="1022"/>
                  </a:lnTo>
                  <a:lnTo>
                    <a:pt x="4518" y="1066"/>
                  </a:lnTo>
                  <a:lnTo>
                    <a:pt x="4493" y="1108"/>
                  </a:lnTo>
                  <a:lnTo>
                    <a:pt x="4466" y="1151"/>
                  </a:lnTo>
                  <a:lnTo>
                    <a:pt x="4439" y="1193"/>
                  </a:lnTo>
                  <a:lnTo>
                    <a:pt x="4409" y="1235"/>
                  </a:lnTo>
                  <a:lnTo>
                    <a:pt x="4379" y="1277"/>
                  </a:lnTo>
                  <a:lnTo>
                    <a:pt x="4346" y="1318"/>
                  </a:lnTo>
                  <a:lnTo>
                    <a:pt x="4311" y="1358"/>
                  </a:lnTo>
                  <a:lnTo>
                    <a:pt x="4275" y="1397"/>
                  </a:lnTo>
                  <a:lnTo>
                    <a:pt x="4237" y="1435"/>
                  </a:lnTo>
                  <a:lnTo>
                    <a:pt x="4197" y="1471"/>
                  </a:lnTo>
                  <a:lnTo>
                    <a:pt x="4155" y="1508"/>
                  </a:lnTo>
                  <a:lnTo>
                    <a:pt x="4111" y="1542"/>
                  </a:lnTo>
                  <a:lnTo>
                    <a:pt x="4065" y="1576"/>
                  </a:lnTo>
                  <a:lnTo>
                    <a:pt x="4018" y="1608"/>
                  </a:lnTo>
                  <a:lnTo>
                    <a:pt x="3968" y="1639"/>
                  </a:lnTo>
                  <a:lnTo>
                    <a:pt x="3917" y="1668"/>
                  </a:lnTo>
                  <a:lnTo>
                    <a:pt x="3862" y="1695"/>
                  </a:lnTo>
                  <a:lnTo>
                    <a:pt x="3805" y="1721"/>
                  </a:lnTo>
                  <a:lnTo>
                    <a:pt x="3747" y="1744"/>
                  </a:lnTo>
                  <a:lnTo>
                    <a:pt x="3686" y="1766"/>
                  </a:lnTo>
                  <a:lnTo>
                    <a:pt x="3622" y="1787"/>
                  </a:lnTo>
                  <a:lnTo>
                    <a:pt x="3557" y="1805"/>
                  </a:lnTo>
                  <a:lnTo>
                    <a:pt x="3489" y="1821"/>
                  </a:lnTo>
                  <a:lnTo>
                    <a:pt x="3418" y="1834"/>
                  </a:lnTo>
                  <a:lnTo>
                    <a:pt x="3344" y="1846"/>
                  </a:lnTo>
                  <a:lnTo>
                    <a:pt x="3270" y="1855"/>
                  </a:lnTo>
                  <a:lnTo>
                    <a:pt x="3192" y="1860"/>
                  </a:lnTo>
                  <a:lnTo>
                    <a:pt x="3110" y="1865"/>
                  </a:lnTo>
                  <a:lnTo>
                    <a:pt x="3027" y="1867"/>
                  </a:lnTo>
                  <a:lnTo>
                    <a:pt x="3027" y="1867"/>
                  </a:lnTo>
                  <a:lnTo>
                    <a:pt x="2860" y="1867"/>
                  </a:lnTo>
                  <a:lnTo>
                    <a:pt x="2700" y="1870"/>
                  </a:lnTo>
                  <a:lnTo>
                    <a:pt x="2546" y="1876"/>
                  </a:lnTo>
                  <a:lnTo>
                    <a:pt x="2399" y="1884"/>
                  </a:lnTo>
                  <a:lnTo>
                    <a:pt x="2257" y="1896"/>
                  </a:lnTo>
                  <a:lnTo>
                    <a:pt x="2121" y="1910"/>
                  </a:lnTo>
                  <a:lnTo>
                    <a:pt x="1992" y="1926"/>
                  </a:lnTo>
                  <a:lnTo>
                    <a:pt x="1867" y="1946"/>
                  </a:lnTo>
                  <a:lnTo>
                    <a:pt x="1748" y="1967"/>
                  </a:lnTo>
                  <a:lnTo>
                    <a:pt x="1633" y="1991"/>
                  </a:lnTo>
                  <a:lnTo>
                    <a:pt x="1523" y="2018"/>
                  </a:lnTo>
                  <a:lnTo>
                    <a:pt x="1419" y="2047"/>
                  </a:lnTo>
                  <a:lnTo>
                    <a:pt x="1367" y="2064"/>
                  </a:lnTo>
                  <a:lnTo>
                    <a:pt x="1317" y="2080"/>
                  </a:lnTo>
                  <a:lnTo>
                    <a:pt x="1269" y="2097"/>
                  </a:lnTo>
                  <a:lnTo>
                    <a:pt x="1222" y="2115"/>
                  </a:lnTo>
                  <a:lnTo>
                    <a:pt x="1174" y="2133"/>
                  </a:lnTo>
                  <a:lnTo>
                    <a:pt x="1129" y="2152"/>
                  </a:lnTo>
                  <a:lnTo>
                    <a:pt x="1084" y="2172"/>
                  </a:lnTo>
                  <a:lnTo>
                    <a:pt x="1041" y="2193"/>
                  </a:lnTo>
                  <a:lnTo>
                    <a:pt x="998" y="2214"/>
                  </a:lnTo>
                  <a:lnTo>
                    <a:pt x="956" y="2235"/>
                  </a:lnTo>
                  <a:lnTo>
                    <a:pt x="915" y="2257"/>
                  </a:lnTo>
                  <a:lnTo>
                    <a:pt x="874" y="2282"/>
                  </a:lnTo>
                  <a:lnTo>
                    <a:pt x="836" y="2306"/>
                  </a:lnTo>
                  <a:lnTo>
                    <a:pt x="797" y="2330"/>
                  </a:lnTo>
                  <a:lnTo>
                    <a:pt x="759" y="2354"/>
                  </a:lnTo>
                  <a:lnTo>
                    <a:pt x="722" y="2380"/>
                  </a:lnTo>
                  <a:lnTo>
                    <a:pt x="686" y="2407"/>
                  </a:lnTo>
                  <a:lnTo>
                    <a:pt x="651" y="2435"/>
                  </a:lnTo>
                  <a:lnTo>
                    <a:pt x="615" y="2462"/>
                  </a:lnTo>
                  <a:lnTo>
                    <a:pt x="582" y="2491"/>
                  </a:lnTo>
                  <a:lnTo>
                    <a:pt x="548" y="2520"/>
                  </a:lnTo>
                  <a:lnTo>
                    <a:pt x="515" y="2550"/>
                  </a:lnTo>
                  <a:lnTo>
                    <a:pt x="451" y="2613"/>
                  </a:lnTo>
                  <a:lnTo>
                    <a:pt x="389" y="2677"/>
                  </a:lnTo>
                  <a:lnTo>
                    <a:pt x="329" y="2745"/>
                  </a:lnTo>
                  <a:lnTo>
                    <a:pt x="271" y="2816"/>
                  </a:lnTo>
                  <a:lnTo>
                    <a:pt x="214" y="2889"/>
                  </a:lnTo>
                  <a:lnTo>
                    <a:pt x="158" y="2965"/>
                  </a:lnTo>
                  <a:lnTo>
                    <a:pt x="104" y="3044"/>
                  </a:lnTo>
                  <a:lnTo>
                    <a:pt x="51" y="3124"/>
                  </a:lnTo>
                  <a:lnTo>
                    <a:pt x="0" y="321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26161" name="Freeform 113"/>
            <p:cNvSpPr>
              <a:spLocks/>
            </p:cNvSpPr>
            <p:nvPr/>
          </p:nvSpPr>
          <p:spPr bwMode="auto">
            <a:xfrm>
              <a:off x="2023" y="453"/>
              <a:ext cx="4733" cy="1662"/>
            </a:xfrm>
            <a:custGeom>
              <a:avLst/>
              <a:gdLst/>
              <a:ahLst/>
              <a:cxnLst>
                <a:cxn ang="0">
                  <a:pos x="4733" y="0"/>
                </a:cxn>
                <a:cxn ang="0">
                  <a:pos x="4733" y="81"/>
                </a:cxn>
                <a:cxn ang="0">
                  <a:pos x="4729" y="173"/>
                </a:cxn>
                <a:cxn ang="0">
                  <a:pos x="4718" y="294"/>
                </a:cxn>
                <a:cxn ang="0">
                  <a:pos x="4699" y="436"/>
                </a:cxn>
                <a:cxn ang="0">
                  <a:pos x="4665" y="596"/>
                </a:cxn>
                <a:cxn ang="0">
                  <a:pos x="4631" y="724"/>
                </a:cxn>
                <a:cxn ang="0">
                  <a:pos x="4602" y="811"/>
                </a:cxn>
                <a:cxn ang="0">
                  <a:pos x="4568" y="898"/>
                </a:cxn>
                <a:cxn ang="0">
                  <a:pos x="4529" y="987"/>
                </a:cxn>
                <a:cxn ang="0">
                  <a:pos x="4486" y="1076"/>
                </a:cxn>
                <a:cxn ang="0">
                  <a:pos x="4436" y="1165"/>
                </a:cxn>
                <a:cxn ang="0">
                  <a:pos x="4381" y="1250"/>
                </a:cxn>
                <a:cxn ang="0">
                  <a:pos x="4317" y="1334"/>
                </a:cxn>
                <a:cxn ang="0">
                  <a:pos x="4247" y="1415"/>
                </a:cxn>
                <a:cxn ang="0">
                  <a:pos x="4171" y="1491"/>
                </a:cxn>
                <a:cxn ang="0">
                  <a:pos x="4086" y="1563"/>
                </a:cxn>
                <a:cxn ang="0">
                  <a:pos x="3993" y="1631"/>
                </a:cxn>
                <a:cxn ang="0">
                  <a:pos x="3893" y="1694"/>
                </a:cxn>
                <a:cxn ang="0">
                  <a:pos x="3784" y="1749"/>
                </a:cxn>
                <a:cxn ang="0">
                  <a:pos x="3664" y="1798"/>
                </a:cxn>
                <a:cxn ang="0">
                  <a:pos x="3537" y="1840"/>
                </a:cxn>
                <a:cxn ang="0">
                  <a:pos x="3398" y="1872"/>
                </a:cxn>
                <a:cxn ang="0">
                  <a:pos x="3249" y="1894"/>
                </a:cxn>
                <a:cxn ang="0">
                  <a:pos x="3091" y="1909"/>
                </a:cxn>
                <a:cxn ang="0">
                  <a:pos x="3008" y="1911"/>
                </a:cxn>
                <a:cxn ang="0">
                  <a:pos x="2681" y="1922"/>
                </a:cxn>
                <a:cxn ang="0">
                  <a:pos x="2380" y="1943"/>
                </a:cxn>
                <a:cxn ang="0">
                  <a:pos x="2102" y="1974"/>
                </a:cxn>
                <a:cxn ang="0">
                  <a:pos x="1848" y="2014"/>
                </a:cxn>
                <a:cxn ang="0">
                  <a:pos x="1615" y="2066"/>
                </a:cxn>
                <a:cxn ang="0">
                  <a:pos x="1401" y="2127"/>
                </a:cxn>
                <a:cxn ang="0">
                  <a:pos x="1301" y="2161"/>
                </a:cxn>
                <a:cxn ang="0">
                  <a:pos x="1205" y="2198"/>
                </a:cxn>
                <a:cxn ang="0">
                  <a:pos x="1114" y="2237"/>
                </a:cxn>
                <a:cxn ang="0">
                  <a:pos x="1026" y="2280"/>
                </a:cxn>
                <a:cxn ang="0">
                  <a:pos x="942" y="2324"/>
                </a:cxn>
                <a:cxn ang="0">
                  <a:pos x="861" y="2372"/>
                </a:cxn>
                <a:cxn ang="0">
                  <a:pos x="785" y="2422"/>
                </a:cxn>
                <a:cxn ang="0">
                  <a:pos x="711" y="2476"/>
                </a:cxn>
                <a:cxn ang="0">
                  <a:pos x="639" y="2531"/>
                </a:cxn>
                <a:cxn ang="0">
                  <a:pos x="571" y="2589"/>
                </a:cxn>
                <a:cxn ang="0">
                  <a:pos x="506" y="2650"/>
                </a:cxn>
                <a:cxn ang="0">
                  <a:pos x="382" y="2779"/>
                </a:cxn>
                <a:cxn ang="0">
                  <a:pos x="265" y="2921"/>
                </a:cxn>
                <a:cxn ang="0">
                  <a:pos x="156" y="3073"/>
                </a:cxn>
                <a:cxn ang="0">
                  <a:pos x="52" y="3236"/>
                </a:cxn>
              </a:cxnLst>
              <a:rect l="0" t="0" r="r" b="b"/>
              <a:pathLst>
                <a:path w="4733" h="3323">
                  <a:moveTo>
                    <a:pt x="4733" y="0"/>
                  </a:moveTo>
                  <a:lnTo>
                    <a:pt x="4733" y="0"/>
                  </a:lnTo>
                  <a:lnTo>
                    <a:pt x="4733" y="21"/>
                  </a:lnTo>
                  <a:lnTo>
                    <a:pt x="4733" y="81"/>
                  </a:lnTo>
                  <a:lnTo>
                    <a:pt x="4732" y="123"/>
                  </a:lnTo>
                  <a:lnTo>
                    <a:pt x="4729" y="173"/>
                  </a:lnTo>
                  <a:lnTo>
                    <a:pt x="4725" y="231"/>
                  </a:lnTo>
                  <a:lnTo>
                    <a:pt x="4718" y="294"/>
                  </a:lnTo>
                  <a:lnTo>
                    <a:pt x="4710" y="364"/>
                  </a:lnTo>
                  <a:lnTo>
                    <a:pt x="4699" y="436"/>
                  </a:lnTo>
                  <a:lnTo>
                    <a:pt x="4683" y="516"/>
                  </a:lnTo>
                  <a:lnTo>
                    <a:pt x="4665" y="596"/>
                  </a:lnTo>
                  <a:lnTo>
                    <a:pt x="4643" y="680"/>
                  </a:lnTo>
                  <a:lnTo>
                    <a:pt x="4631" y="724"/>
                  </a:lnTo>
                  <a:lnTo>
                    <a:pt x="4617" y="767"/>
                  </a:lnTo>
                  <a:lnTo>
                    <a:pt x="4602" y="811"/>
                  </a:lnTo>
                  <a:lnTo>
                    <a:pt x="4586" y="855"/>
                  </a:lnTo>
                  <a:lnTo>
                    <a:pt x="4568" y="898"/>
                  </a:lnTo>
                  <a:lnTo>
                    <a:pt x="4550" y="943"/>
                  </a:lnTo>
                  <a:lnTo>
                    <a:pt x="4529" y="987"/>
                  </a:lnTo>
                  <a:lnTo>
                    <a:pt x="4509" y="1032"/>
                  </a:lnTo>
                  <a:lnTo>
                    <a:pt x="4486" y="1076"/>
                  </a:lnTo>
                  <a:lnTo>
                    <a:pt x="4461" y="1119"/>
                  </a:lnTo>
                  <a:lnTo>
                    <a:pt x="4436" y="1165"/>
                  </a:lnTo>
                  <a:lnTo>
                    <a:pt x="4409" y="1207"/>
                  </a:lnTo>
                  <a:lnTo>
                    <a:pt x="4381" y="1250"/>
                  </a:lnTo>
                  <a:lnTo>
                    <a:pt x="4350" y="1292"/>
                  </a:lnTo>
                  <a:lnTo>
                    <a:pt x="4317" y="1334"/>
                  </a:lnTo>
                  <a:lnTo>
                    <a:pt x="4284" y="1375"/>
                  </a:lnTo>
                  <a:lnTo>
                    <a:pt x="4247" y="1415"/>
                  </a:lnTo>
                  <a:lnTo>
                    <a:pt x="4210" y="1454"/>
                  </a:lnTo>
                  <a:lnTo>
                    <a:pt x="4171" y="1491"/>
                  </a:lnTo>
                  <a:lnTo>
                    <a:pt x="4129" y="1528"/>
                  </a:lnTo>
                  <a:lnTo>
                    <a:pt x="4086" y="1563"/>
                  </a:lnTo>
                  <a:lnTo>
                    <a:pt x="4041" y="1599"/>
                  </a:lnTo>
                  <a:lnTo>
                    <a:pt x="3993" y="1631"/>
                  </a:lnTo>
                  <a:lnTo>
                    <a:pt x="3945" y="1664"/>
                  </a:lnTo>
                  <a:lnTo>
                    <a:pt x="3893" y="1694"/>
                  </a:lnTo>
                  <a:lnTo>
                    <a:pt x="3839" y="1723"/>
                  </a:lnTo>
                  <a:lnTo>
                    <a:pt x="3784" y="1749"/>
                  </a:lnTo>
                  <a:lnTo>
                    <a:pt x="3725" y="1775"/>
                  </a:lnTo>
                  <a:lnTo>
                    <a:pt x="3664" y="1798"/>
                  </a:lnTo>
                  <a:lnTo>
                    <a:pt x="3602" y="1820"/>
                  </a:lnTo>
                  <a:lnTo>
                    <a:pt x="3537" y="1840"/>
                  </a:lnTo>
                  <a:lnTo>
                    <a:pt x="3469" y="1856"/>
                  </a:lnTo>
                  <a:lnTo>
                    <a:pt x="3398" y="1872"/>
                  </a:lnTo>
                  <a:lnTo>
                    <a:pt x="3326" y="1885"/>
                  </a:lnTo>
                  <a:lnTo>
                    <a:pt x="3249" y="1894"/>
                  </a:lnTo>
                  <a:lnTo>
                    <a:pt x="3171" y="1903"/>
                  </a:lnTo>
                  <a:lnTo>
                    <a:pt x="3091" y="1909"/>
                  </a:lnTo>
                  <a:lnTo>
                    <a:pt x="3008" y="1911"/>
                  </a:lnTo>
                  <a:lnTo>
                    <a:pt x="3008" y="1911"/>
                  </a:lnTo>
                  <a:lnTo>
                    <a:pt x="2841" y="1915"/>
                  </a:lnTo>
                  <a:lnTo>
                    <a:pt x="2681" y="1922"/>
                  </a:lnTo>
                  <a:lnTo>
                    <a:pt x="2527" y="1932"/>
                  </a:lnTo>
                  <a:lnTo>
                    <a:pt x="2380" y="1943"/>
                  </a:lnTo>
                  <a:lnTo>
                    <a:pt x="2238" y="1957"/>
                  </a:lnTo>
                  <a:lnTo>
                    <a:pt x="2102" y="1974"/>
                  </a:lnTo>
                  <a:lnTo>
                    <a:pt x="1973" y="1993"/>
                  </a:lnTo>
                  <a:lnTo>
                    <a:pt x="1848" y="2014"/>
                  </a:lnTo>
                  <a:lnTo>
                    <a:pt x="1729" y="2038"/>
                  </a:lnTo>
                  <a:lnTo>
                    <a:pt x="1615" y="2066"/>
                  </a:lnTo>
                  <a:lnTo>
                    <a:pt x="1507" y="2095"/>
                  </a:lnTo>
                  <a:lnTo>
                    <a:pt x="1401" y="2127"/>
                  </a:lnTo>
                  <a:lnTo>
                    <a:pt x="1351" y="2143"/>
                  </a:lnTo>
                  <a:lnTo>
                    <a:pt x="1301" y="2161"/>
                  </a:lnTo>
                  <a:lnTo>
                    <a:pt x="1253" y="2179"/>
                  </a:lnTo>
                  <a:lnTo>
                    <a:pt x="1205" y="2198"/>
                  </a:lnTo>
                  <a:lnTo>
                    <a:pt x="1160" y="2217"/>
                  </a:lnTo>
                  <a:lnTo>
                    <a:pt x="1114" y="2237"/>
                  </a:lnTo>
                  <a:lnTo>
                    <a:pt x="1069" y="2258"/>
                  </a:lnTo>
                  <a:lnTo>
                    <a:pt x="1026" y="2280"/>
                  </a:lnTo>
                  <a:lnTo>
                    <a:pt x="983" y="2301"/>
                  </a:lnTo>
                  <a:lnTo>
                    <a:pt x="942" y="2324"/>
                  </a:lnTo>
                  <a:lnTo>
                    <a:pt x="901" y="2348"/>
                  </a:lnTo>
                  <a:lnTo>
                    <a:pt x="861" y="2372"/>
                  </a:lnTo>
                  <a:lnTo>
                    <a:pt x="822" y="2397"/>
                  </a:lnTo>
                  <a:lnTo>
                    <a:pt x="785" y="2422"/>
                  </a:lnTo>
                  <a:lnTo>
                    <a:pt x="747" y="2448"/>
                  </a:lnTo>
                  <a:lnTo>
                    <a:pt x="711" y="2476"/>
                  </a:lnTo>
                  <a:lnTo>
                    <a:pt x="675" y="2503"/>
                  </a:lnTo>
                  <a:lnTo>
                    <a:pt x="639" y="2531"/>
                  </a:lnTo>
                  <a:lnTo>
                    <a:pt x="606" y="2560"/>
                  </a:lnTo>
                  <a:lnTo>
                    <a:pt x="571" y="2589"/>
                  </a:lnTo>
                  <a:lnTo>
                    <a:pt x="538" y="2619"/>
                  </a:lnTo>
                  <a:lnTo>
                    <a:pt x="506" y="2650"/>
                  </a:lnTo>
                  <a:lnTo>
                    <a:pt x="442" y="2713"/>
                  </a:lnTo>
                  <a:lnTo>
                    <a:pt x="382" y="2779"/>
                  </a:lnTo>
                  <a:lnTo>
                    <a:pt x="322" y="2849"/>
                  </a:lnTo>
                  <a:lnTo>
                    <a:pt x="265" y="2921"/>
                  </a:lnTo>
                  <a:lnTo>
                    <a:pt x="210" y="2996"/>
                  </a:lnTo>
                  <a:lnTo>
                    <a:pt x="156" y="3073"/>
                  </a:lnTo>
                  <a:lnTo>
                    <a:pt x="103" y="3154"/>
                  </a:lnTo>
                  <a:lnTo>
                    <a:pt x="52" y="3236"/>
                  </a:lnTo>
                  <a:lnTo>
                    <a:pt x="0" y="3323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</p:grpSp>
      <p:sp>
        <p:nvSpPr>
          <p:cNvPr id="1026162" name="Rectangle 114"/>
          <p:cNvSpPr>
            <a:spLocks noChangeArrowheads="1"/>
          </p:cNvSpPr>
          <p:nvPr/>
        </p:nvSpPr>
        <p:spPr bwMode="auto">
          <a:xfrm>
            <a:off x="4" y="2776538"/>
            <a:ext cx="10718800" cy="1687512"/>
          </a:xfrm>
          <a:prstGeom prst="rect">
            <a:avLst/>
          </a:prstGeom>
          <a:gradFill rotWithShape="1">
            <a:gsLst>
              <a:gs pos="0">
                <a:srgbClr val="00A8E4"/>
              </a:gs>
              <a:gs pos="100000">
                <a:srgbClr val="005078"/>
              </a:gs>
            </a:gsLst>
            <a:lin ang="5400000" scaled="1"/>
          </a:gradFill>
          <a:ln w="9525" algn="ctr">
            <a:noFill/>
            <a:miter lim="800000"/>
            <a:headEnd/>
            <a:tailEnd/>
          </a:ln>
          <a:effectLst/>
        </p:spPr>
        <p:txBody>
          <a:bodyPr wrap="none" lIns="90893" tIns="45454" rIns="90893" bIns="45454" anchor="ctr"/>
          <a:lstStyle/>
          <a:p>
            <a:endParaRPr lang="ko-KR" altLang="en-US"/>
          </a:p>
        </p:txBody>
      </p:sp>
      <p:pic>
        <p:nvPicPr>
          <p:cNvPr id="1026163" name="Picture 115" descr="영문간지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xmlns=""/>
              </a:ext>
            </a:extLst>
          </a:blip>
          <a:srcRect/>
          <a:stretch>
            <a:fillRect/>
          </a:stretch>
        </p:blipFill>
        <p:spPr bwMode="auto">
          <a:xfrm>
            <a:off x="336550" y="200135"/>
            <a:ext cx="3311526" cy="2225675"/>
          </a:xfrm>
          <a:prstGeom prst="rect">
            <a:avLst/>
          </a:prstGeom>
          <a:noFill/>
        </p:spPr>
      </p:pic>
      <p:sp>
        <p:nvSpPr>
          <p:cNvPr id="1026164" name="Rectangle 116" descr="좁은 수평선"/>
          <p:cNvSpPr>
            <a:spLocks noChangeArrowheads="1"/>
          </p:cNvSpPr>
          <p:nvPr/>
        </p:nvSpPr>
        <p:spPr bwMode="auto">
          <a:xfrm>
            <a:off x="0" y="0"/>
            <a:ext cx="10668000" cy="1181100"/>
          </a:xfrm>
          <a:prstGeom prst="rect">
            <a:avLst/>
          </a:prstGeom>
          <a:pattFill prst="narHorz">
            <a:fgClr>
              <a:schemeClr val="bg1">
                <a:alpha val="30000"/>
              </a:schemeClr>
            </a:fgClr>
            <a:bgClr>
              <a:schemeClr val="bg2">
                <a:alpha val="30000"/>
              </a:schemeClr>
            </a:bgClr>
          </a:pattFill>
          <a:ln w="9525">
            <a:noFill/>
            <a:miter lim="800000"/>
            <a:headEnd/>
            <a:tailEnd/>
          </a:ln>
          <a:effectLst/>
        </p:spPr>
        <p:txBody>
          <a:bodyPr wrap="none" lIns="90893" tIns="45454" rIns="90893" bIns="45454" anchor="ctr"/>
          <a:lstStyle/>
          <a:p>
            <a:endParaRPr lang="ko-KR" altLang="en-US"/>
          </a:p>
        </p:txBody>
      </p:sp>
      <p:sp>
        <p:nvSpPr>
          <p:cNvPr id="1026165" name="Freeform 117"/>
          <p:cNvSpPr>
            <a:spLocks/>
          </p:cNvSpPr>
          <p:nvPr/>
        </p:nvSpPr>
        <p:spPr bwMode="auto">
          <a:xfrm>
            <a:off x="5" y="4519613"/>
            <a:ext cx="10669588" cy="1176338"/>
          </a:xfrm>
          <a:custGeom>
            <a:avLst/>
            <a:gdLst/>
            <a:ahLst/>
            <a:cxnLst>
              <a:cxn ang="0">
                <a:pos x="0" y="480"/>
              </a:cxn>
              <a:cxn ang="0">
                <a:pos x="1410" y="480"/>
              </a:cxn>
              <a:cxn ang="0">
                <a:pos x="2910" y="672"/>
              </a:cxn>
              <a:cxn ang="0">
                <a:pos x="4584" y="684"/>
              </a:cxn>
              <a:cxn ang="0">
                <a:pos x="4812" y="474"/>
              </a:cxn>
              <a:cxn ang="0">
                <a:pos x="4938" y="462"/>
              </a:cxn>
              <a:cxn ang="0">
                <a:pos x="4938" y="198"/>
              </a:cxn>
              <a:cxn ang="0">
                <a:pos x="5808" y="198"/>
              </a:cxn>
              <a:cxn ang="0">
                <a:pos x="5808" y="0"/>
              </a:cxn>
              <a:cxn ang="0">
                <a:pos x="0" y="0"/>
              </a:cxn>
              <a:cxn ang="0">
                <a:pos x="0" y="480"/>
              </a:cxn>
            </a:cxnLst>
            <a:rect l="0" t="0" r="r" b="b"/>
            <a:pathLst>
              <a:path w="5808" h="684">
                <a:moveTo>
                  <a:pt x="0" y="480"/>
                </a:moveTo>
                <a:lnTo>
                  <a:pt x="1410" y="480"/>
                </a:lnTo>
                <a:lnTo>
                  <a:pt x="2910" y="672"/>
                </a:lnTo>
                <a:lnTo>
                  <a:pt x="4584" y="684"/>
                </a:lnTo>
                <a:lnTo>
                  <a:pt x="4812" y="474"/>
                </a:lnTo>
                <a:lnTo>
                  <a:pt x="4938" y="462"/>
                </a:lnTo>
                <a:lnTo>
                  <a:pt x="4938" y="198"/>
                </a:lnTo>
                <a:lnTo>
                  <a:pt x="5808" y="198"/>
                </a:lnTo>
                <a:lnTo>
                  <a:pt x="5808" y="0"/>
                </a:lnTo>
                <a:lnTo>
                  <a:pt x="0" y="0"/>
                </a:lnTo>
                <a:lnTo>
                  <a:pt x="0" y="480"/>
                </a:lnTo>
                <a:close/>
              </a:path>
            </a:pathLst>
          </a:custGeom>
          <a:solidFill>
            <a:srgbClr val="DDDDDD"/>
          </a:solidFill>
          <a:ln w="9525" cap="flat" cmpd="sng">
            <a:noFill/>
            <a:prstDash val="solid"/>
            <a:round/>
            <a:headEnd/>
            <a:tailEnd/>
          </a:ln>
          <a:effectLst/>
        </p:spPr>
        <p:txBody>
          <a:bodyPr wrap="none" lIns="90893" tIns="45454" rIns="90893" bIns="45454" anchor="ctr"/>
          <a:lstStyle/>
          <a:p>
            <a:endParaRPr lang="ko-KR" altLang="en-US"/>
          </a:p>
        </p:txBody>
      </p:sp>
      <p:sp>
        <p:nvSpPr>
          <p:cNvPr id="1026166" name="Rectangle 118" descr="어두운 상향 대각선"/>
          <p:cNvSpPr>
            <a:spLocks noChangeArrowheads="1"/>
          </p:cNvSpPr>
          <p:nvPr/>
        </p:nvSpPr>
        <p:spPr bwMode="auto">
          <a:xfrm>
            <a:off x="-19049" y="4676775"/>
            <a:ext cx="10701338" cy="490538"/>
          </a:xfrm>
          <a:prstGeom prst="rect">
            <a:avLst/>
          </a:prstGeom>
          <a:pattFill prst="dkUpDiag">
            <a:fgClr>
              <a:schemeClr val="bg1">
                <a:alpha val="30000"/>
              </a:schemeClr>
            </a:fgClr>
            <a:bgClr>
              <a:schemeClr val="bg2">
                <a:alpha val="30000"/>
              </a:schemeClr>
            </a:bgClr>
          </a:pattFill>
          <a:ln w="9525">
            <a:noFill/>
            <a:miter lim="800000"/>
            <a:headEnd/>
            <a:tailEnd/>
          </a:ln>
          <a:effectLst/>
        </p:spPr>
        <p:txBody>
          <a:bodyPr wrap="none" lIns="90893" tIns="45454" rIns="90893" bIns="45454" anchor="ctr"/>
          <a:lstStyle/>
          <a:p>
            <a:endParaRPr lang="ko-KR" altLang="en-US"/>
          </a:p>
        </p:txBody>
      </p:sp>
      <p:sp>
        <p:nvSpPr>
          <p:cNvPr id="1026167" name="Line 119"/>
          <p:cNvSpPr>
            <a:spLocks noChangeShapeType="1"/>
          </p:cNvSpPr>
          <p:nvPr/>
        </p:nvSpPr>
        <p:spPr bwMode="auto">
          <a:xfrm>
            <a:off x="39688" y="3573463"/>
            <a:ext cx="10668000" cy="0"/>
          </a:xfrm>
          <a:prstGeom prst="line">
            <a:avLst/>
          </a:prstGeom>
          <a:noFill/>
          <a:ln w="9525">
            <a:solidFill>
              <a:schemeClr val="tx1">
                <a:alpha val="30000"/>
              </a:schemeClr>
            </a:solidFill>
            <a:round/>
            <a:headEnd/>
            <a:tailEnd/>
          </a:ln>
          <a:effectLst/>
        </p:spPr>
        <p:txBody>
          <a:bodyPr lIns="90893" tIns="45454" rIns="90893" bIns="45454"/>
          <a:lstStyle/>
          <a:p>
            <a:endParaRPr lang="ko-KR" altLang="en-US"/>
          </a:p>
        </p:txBody>
      </p:sp>
      <p:sp>
        <p:nvSpPr>
          <p:cNvPr id="1026168" name="Line 120"/>
          <p:cNvSpPr>
            <a:spLocks noChangeShapeType="1"/>
          </p:cNvSpPr>
          <p:nvPr/>
        </p:nvSpPr>
        <p:spPr bwMode="auto">
          <a:xfrm>
            <a:off x="19051" y="3590925"/>
            <a:ext cx="10668000" cy="0"/>
          </a:xfrm>
          <a:prstGeom prst="line">
            <a:avLst/>
          </a:prstGeom>
          <a:noFill/>
          <a:ln w="9525">
            <a:solidFill>
              <a:srgbClr val="F8F8F8">
                <a:alpha val="60001"/>
              </a:srgbClr>
            </a:solidFill>
            <a:round/>
            <a:headEnd/>
            <a:tailEnd/>
          </a:ln>
          <a:effectLst/>
        </p:spPr>
        <p:txBody>
          <a:bodyPr lIns="90893" tIns="45454" rIns="90893" bIns="45454"/>
          <a:lstStyle/>
          <a:p>
            <a:endParaRPr lang="ko-KR" altLang="en-US"/>
          </a:p>
        </p:txBody>
      </p:sp>
      <p:grpSp>
        <p:nvGrpSpPr>
          <p:cNvPr id="1026169" name="Group 121"/>
          <p:cNvGrpSpPr>
            <a:grpSpLocks/>
          </p:cNvGrpSpPr>
          <p:nvPr/>
        </p:nvGrpSpPr>
        <p:grpSpPr bwMode="auto">
          <a:xfrm>
            <a:off x="0" y="4445110"/>
            <a:ext cx="10668000" cy="250825"/>
            <a:chOff x="0" y="3489"/>
            <a:chExt cx="5760" cy="145"/>
          </a:xfrm>
        </p:grpSpPr>
        <p:sp>
          <p:nvSpPr>
            <p:cNvPr id="1026170" name="Rectangle 122"/>
            <p:cNvSpPr>
              <a:spLocks noChangeArrowheads="1"/>
            </p:cNvSpPr>
            <p:nvPr/>
          </p:nvSpPr>
          <p:spPr bwMode="auto">
            <a:xfrm>
              <a:off x="0" y="3496"/>
              <a:ext cx="2880" cy="138"/>
            </a:xfrm>
            <a:prstGeom prst="rect">
              <a:avLst/>
            </a:prstGeom>
            <a:solidFill>
              <a:schemeClr val="tx1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26171" name="AutoShape 123"/>
            <p:cNvSpPr>
              <a:spLocks noChangeArrowheads="1"/>
            </p:cNvSpPr>
            <p:nvPr/>
          </p:nvSpPr>
          <p:spPr bwMode="auto">
            <a:xfrm flipH="1">
              <a:off x="0" y="3495"/>
              <a:ext cx="95" cy="137"/>
            </a:xfrm>
            <a:prstGeom prst="rtTriangle">
              <a:avLst/>
            </a:prstGeom>
            <a:solidFill>
              <a:srgbClr val="D2F1D1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26172" name="AutoShape 124"/>
            <p:cNvSpPr>
              <a:spLocks noChangeArrowheads="1"/>
            </p:cNvSpPr>
            <p:nvPr/>
          </p:nvSpPr>
          <p:spPr bwMode="auto">
            <a:xfrm flipH="1">
              <a:off x="95" y="3495"/>
              <a:ext cx="95" cy="137"/>
            </a:xfrm>
            <a:prstGeom prst="rtTriangle">
              <a:avLst/>
            </a:prstGeom>
            <a:solidFill>
              <a:srgbClr val="9FE19D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26173" name="AutoShape 125"/>
            <p:cNvSpPr>
              <a:spLocks noChangeArrowheads="1"/>
            </p:cNvSpPr>
            <p:nvPr/>
          </p:nvSpPr>
          <p:spPr bwMode="auto">
            <a:xfrm flipH="1">
              <a:off x="189" y="3495"/>
              <a:ext cx="95" cy="137"/>
            </a:xfrm>
            <a:prstGeom prst="rtTriangle">
              <a:avLst/>
            </a:prstGeom>
            <a:solidFill>
              <a:srgbClr val="AED0B5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26174" name="AutoShape 126"/>
            <p:cNvSpPr>
              <a:spLocks noChangeArrowheads="1"/>
            </p:cNvSpPr>
            <p:nvPr/>
          </p:nvSpPr>
          <p:spPr bwMode="auto">
            <a:xfrm flipH="1">
              <a:off x="285" y="3495"/>
              <a:ext cx="95" cy="137"/>
            </a:xfrm>
            <a:prstGeom prst="rtTriangle">
              <a:avLst/>
            </a:prstGeom>
            <a:solidFill>
              <a:srgbClr val="92C09C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26175" name="AutoShape 127"/>
            <p:cNvSpPr>
              <a:spLocks noChangeArrowheads="1"/>
            </p:cNvSpPr>
            <p:nvPr/>
          </p:nvSpPr>
          <p:spPr bwMode="auto">
            <a:xfrm flipH="1">
              <a:off x="381" y="3495"/>
              <a:ext cx="95" cy="137"/>
            </a:xfrm>
            <a:prstGeom prst="rtTriangle">
              <a:avLst/>
            </a:prstGeom>
            <a:solidFill>
              <a:srgbClr val="64A672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26176" name="AutoShape 128"/>
            <p:cNvSpPr>
              <a:spLocks noChangeArrowheads="1"/>
            </p:cNvSpPr>
            <p:nvPr/>
          </p:nvSpPr>
          <p:spPr bwMode="auto">
            <a:xfrm flipH="1">
              <a:off x="477" y="3495"/>
              <a:ext cx="95" cy="137"/>
            </a:xfrm>
            <a:prstGeom prst="rtTriangle">
              <a:avLst/>
            </a:prstGeom>
            <a:solidFill>
              <a:srgbClr val="53916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26177" name="AutoShape 129"/>
            <p:cNvSpPr>
              <a:spLocks noChangeArrowheads="1"/>
            </p:cNvSpPr>
            <p:nvPr/>
          </p:nvSpPr>
          <p:spPr bwMode="auto">
            <a:xfrm flipH="1">
              <a:off x="574" y="3495"/>
              <a:ext cx="94" cy="137"/>
            </a:xfrm>
            <a:prstGeom prst="rtTriangle">
              <a:avLst/>
            </a:prstGeom>
            <a:solidFill>
              <a:srgbClr val="3D6B47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26178" name="AutoShape 130"/>
            <p:cNvSpPr>
              <a:spLocks noChangeArrowheads="1"/>
            </p:cNvSpPr>
            <p:nvPr/>
          </p:nvSpPr>
          <p:spPr bwMode="auto">
            <a:xfrm flipH="1">
              <a:off x="670" y="3495"/>
              <a:ext cx="95" cy="137"/>
            </a:xfrm>
            <a:prstGeom prst="rtTriangle">
              <a:avLst/>
            </a:prstGeom>
            <a:solidFill>
              <a:srgbClr val="0F3C3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26179" name="AutoShape 131"/>
            <p:cNvSpPr>
              <a:spLocks noChangeArrowheads="1"/>
            </p:cNvSpPr>
            <p:nvPr/>
          </p:nvSpPr>
          <p:spPr bwMode="auto">
            <a:xfrm flipH="1">
              <a:off x="766" y="3495"/>
              <a:ext cx="95" cy="137"/>
            </a:xfrm>
            <a:prstGeom prst="rtTriangle">
              <a:avLst/>
            </a:prstGeom>
            <a:solidFill>
              <a:srgbClr val="134B4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26180" name="AutoShape 132"/>
            <p:cNvSpPr>
              <a:spLocks noChangeArrowheads="1"/>
            </p:cNvSpPr>
            <p:nvPr/>
          </p:nvSpPr>
          <p:spPr bwMode="auto">
            <a:xfrm flipH="1">
              <a:off x="862" y="3495"/>
              <a:ext cx="95" cy="137"/>
            </a:xfrm>
            <a:prstGeom prst="rtTriangle">
              <a:avLst/>
            </a:prstGeom>
            <a:solidFill>
              <a:srgbClr val="1D7279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26181" name="AutoShape 133"/>
            <p:cNvSpPr>
              <a:spLocks noChangeArrowheads="1"/>
            </p:cNvSpPr>
            <p:nvPr/>
          </p:nvSpPr>
          <p:spPr bwMode="auto">
            <a:xfrm flipH="1">
              <a:off x="958" y="3495"/>
              <a:ext cx="95" cy="137"/>
            </a:xfrm>
            <a:prstGeom prst="rtTriangle">
              <a:avLst/>
            </a:prstGeom>
            <a:solidFill>
              <a:srgbClr val="2AA3AC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26182" name="AutoShape 134"/>
            <p:cNvSpPr>
              <a:spLocks noChangeArrowheads="1"/>
            </p:cNvSpPr>
            <p:nvPr/>
          </p:nvSpPr>
          <p:spPr bwMode="auto">
            <a:xfrm flipH="1">
              <a:off x="1055" y="3495"/>
              <a:ext cx="94" cy="137"/>
            </a:xfrm>
            <a:prstGeom prst="rtTriangle">
              <a:avLst/>
            </a:prstGeom>
            <a:solidFill>
              <a:srgbClr val="41C7D1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26183" name="AutoShape 135"/>
            <p:cNvSpPr>
              <a:spLocks noChangeArrowheads="1"/>
            </p:cNvSpPr>
            <p:nvPr/>
          </p:nvSpPr>
          <p:spPr bwMode="auto">
            <a:xfrm flipH="1">
              <a:off x="1151" y="3495"/>
              <a:ext cx="95" cy="137"/>
            </a:xfrm>
            <a:prstGeom prst="rtTriangle">
              <a:avLst/>
            </a:prstGeom>
            <a:solidFill>
              <a:srgbClr val="68D2DA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26184" name="AutoShape 136"/>
            <p:cNvSpPr>
              <a:spLocks noChangeArrowheads="1"/>
            </p:cNvSpPr>
            <p:nvPr/>
          </p:nvSpPr>
          <p:spPr bwMode="auto">
            <a:xfrm flipH="1">
              <a:off x="1246" y="3495"/>
              <a:ext cx="94" cy="137"/>
            </a:xfrm>
            <a:prstGeom prst="rtTriangle">
              <a:avLst/>
            </a:prstGeom>
            <a:solidFill>
              <a:srgbClr val="43FFF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26185" name="AutoShape 137"/>
            <p:cNvSpPr>
              <a:spLocks noChangeArrowheads="1"/>
            </p:cNvSpPr>
            <p:nvPr/>
          </p:nvSpPr>
          <p:spPr bwMode="auto">
            <a:xfrm flipH="1">
              <a:off x="1340" y="3495"/>
              <a:ext cx="95" cy="137"/>
            </a:xfrm>
            <a:prstGeom prst="rtTriangle">
              <a:avLst/>
            </a:prstGeom>
            <a:solidFill>
              <a:srgbClr val="A1FFF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26186" name="AutoShape 138"/>
            <p:cNvSpPr>
              <a:spLocks noChangeArrowheads="1"/>
            </p:cNvSpPr>
            <p:nvPr/>
          </p:nvSpPr>
          <p:spPr bwMode="auto">
            <a:xfrm flipH="1">
              <a:off x="1434" y="3495"/>
              <a:ext cx="95" cy="137"/>
            </a:xfrm>
            <a:prstGeom prst="rtTriangle">
              <a:avLst/>
            </a:prstGeom>
            <a:solidFill>
              <a:srgbClr val="CCFFF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26187" name="AutoShape 139"/>
            <p:cNvSpPr>
              <a:spLocks noChangeArrowheads="1"/>
            </p:cNvSpPr>
            <p:nvPr/>
          </p:nvSpPr>
          <p:spPr bwMode="auto">
            <a:xfrm flipH="1">
              <a:off x="1530" y="3495"/>
              <a:ext cx="95" cy="137"/>
            </a:xfrm>
            <a:prstGeom prst="rtTriangle">
              <a:avLst/>
            </a:prstGeom>
            <a:solidFill>
              <a:srgbClr val="FFD5D5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26188" name="AutoShape 140"/>
            <p:cNvSpPr>
              <a:spLocks noChangeArrowheads="1"/>
            </p:cNvSpPr>
            <p:nvPr/>
          </p:nvSpPr>
          <p:spPr bwMode="auto">
            <a:xfrm flipH="1">
              <a:off x="1626" y="3495"/>
              <a:ext cx="96" cy="137"/>
            </a:xfrm>
            <a:prstGeom prst="rtTriangle">
              <a:avLst/>
            </a:prstGeom>
            <a:solidFill>
              <a:srgbClr val="FFA5A5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26189" name="AutoShape 141"/>
            <p:cNvSpPr>
              <a:spLocks noChangeArrowheads="1"/>
            </p:cNvSpPr>
            <p:nvPr/>
          </p:nvSpPr>
          <p:spPr bwMode="auto">
            <a:xfrm flipH="1">
              <a:off x="1723" y="3495"/>
              <a:ext cx="94" cy="137"/>
            </a:xfrm>
            <a:prstGeom prst="rtTriangle">
              <a:avLst/>
            </a:prstGeom>
            <a:solidFill>
              <a:srgbClr val="FF8787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26190" name="AutoShape 142"/>
            <p:cNvSpPr>
              <a:spLocks noChangeArrowheads="1"/>
            </p:cNvSpPr>
            <p:nvPr/>
          </p:nvSpPr>
          <p:spPr bwMode="auto">
            <a:xfrm flipH="1">
              <a:off x="1819" y="3495"/>
              <a:ext cx="95" cy="137"/>
            </a:xfrm>
            <a:prstGeom prst="rtTriangle">
              <a:avLst/>
            </a:prstGeom>
            <a:solidFill>
              <a:srgbClr val="FF4B4B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26191" name="AutoShape 143"/>
            <p:cNvSpPr>
              <a:spLocks noChangeArrowheads="1"/>
            </p:cNvSpPr>
            <p:nvPr/>
          </p:nvSpPr>
          <p:spPr bwMode="auto">
            <a:xfrm flipH="1">
              <a:off x="1915" y="3495"/>
              <a:ext cx="95" cy="137"/>
            </a:xfrm>
            <a:prstGeom prst="rtTriangle">
              <a:avLst/>
            </a:prstGeom>
            <a:solidFill>
              <a:srgbClr val="FF0B0B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26192" name="AutoShape 144"/>
            <p:cNvSpPr>
              <a:spLocks noChangeArrowheads="1"/>
            </p:cNvSpPr>
            <p:nvPr/>
          </p:nvSpPr>
          <p:spPr bwMode="auto">
            <a:xfrm flipH="1">
              <a:off x="2011" y="3495"/>
              <a:ext cx="95" cy="137"/>
            </a:xfrm>
            <a:prstGeom prst="rtTriangle">
              <a:avLst/>
            </a:prstGeom>
            <a:solidFill>
              <a:srgbClr val="D6000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26193" name="AutoShape 145"/>
            <p:cNvSpPr>
              <a:spLocks noChangeArrowheads="1"/>
            </p:cNvSpPr>
            <p:nvPr/>
          </p:nvSpPr>
          <p:spPr bwMode="auto">
            <a:xfrm flipH="1">
              <a:off x="2107" y="3495"/>
              <a:ext cx="96" cy="137"/>
            </a:xfrm>
            <a:prstGeom prst="rtTriangle">
              <a:avLst/>
            </a:prstGeom>
            <a:solidFill>
              <a:srgbClr val="A2000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26194" name="AutoShape 146"/>
            <p:cNvSpPr>
              <a:spLocks noChangeArrowheads="1"/>
            </p:cNvSpPr>
            <p:nvPr/>
          </p:nvSpPr>
          <p:spPr bwMode="auto">
            <a:xfrm flipH="1">
              <a:off x="2204" y="3495"/>
              <a:ext cx="94" cy="137"/>
            </a:xfrm>
            <a:prstGeom prst="rtTriangle">
              <a:avLst/>
            </a:prstGeom>
            <a:solidFill>
              <a:srgbClr val="70000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26195" name="AutoShape 147"/>
            <p:cNvSpPr>
              <a:spLocks noChangeArrowheads="1"/>
            </p:cNvSpPr>
            <p:nvPr/>
          </p:nvSpPr>
          <p:spPr bwMode="auto">
            <a:xfrm flipH="1">
              <a:off x="2300" y="3495"/>
              <a:ext cx="95" cy="137"/>
            </a:xfrm>
            <a:prstGeom prst="rtTriangle">
              <a:avLst/>
            </a:prstGeom>
            <a:solidFill>
              <a:srgbClr val="5E000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26196" name="AutoShape 148"/>
            <p:cNvSpPr>
              <a:spLocks noChangeArrowheads="1"/>
            </p:cNvSpPr>
            <p:nvPr/>
          </p:nvSpPr>
          <p:spPr bwMode="auto">
            <a:xfrm flipH="1">
              <a:off x="2396" y="3495"/>
              <a:ext cx="95" cy="137"/>
            </a:xfrm>
            <a:prstGeom prst="rtTriangle">
              <a:avLst/>
            </a:prstGeom>
            <a:solidFill>
              <a:srgbClr val="5D3B8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26197" name="AutoShape 149"/>
            <p:cNvSpPr>
              <a:spLocks noChangeArrowheads="1"/>
            </p:cNvSpPr>
            <p:nvPr/>
          </p:nvSpPr>
          <p:spPr bwMode="auto">
            <a:xfrm flipH="1">
              <a:off x="2497" y="3496"/>
              <a:ext cx="95" cy="138"/>
            </a:xfrm>
            <a:prstGeom prst="rtTriangle">
              <a:avLst/>
            </a:prstGeom>
            <a:solidFill>
              <a:srgbClr val="7248B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26198" name="AutoShape 150"/>
            <p:cNvSpPr>
              <a:spLocks noChangeArrowheads="1"/>
            </p:cNvSpPr>
            <p:nvPr/>
          </p:nvSpPr>
          <p:spPr bwMode="auto">
            <a:xfrm flipH="1">
              <a:off x="2593" y="3496"/>
              <a:ext cx="95" cy="138"/>
            </a:xfrm>
            <a:prstGeom prst="rtTriangle">
              <a:avLst/>
            </a:prstGeom>
            <a:solidFill>
              <a:srgbClr val="8B67C1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26199" name="AutoShape 151"/>
            <p:cNvSpPr>
              <a:spLocks noChangeArrowheads="1"/>
            </p:cNvSpPr>
            <p:nvPr/>
          </p:nvSpPr>
          <p:spPr bwMode="auto">
            <a:xfrm flipH="1">
              <a:off x="2689" y="3496"/>
              <a:ext cx="95" cy="138"/>
            </a:xfrm>
            <a:prstGeom prst="rtTriangle">
              <a:avLst/>
            </a:prstGeom>
            <a:solidFill>
              <a:srgbClr val="BCA7DB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26200" name="AutoShape 152"/>
            <p:cNvSpPr>
              <a:spLocks noChangeArrowheads="1"/>
            </p:cNvSpPr>
            <p:nvPr/>
          </p:nvSpPr>
          <p:spPr bwMode="auto">
            <a:xfrm flipH="1">
              <a:off x="2785" y="3496"/>
              <a:ext cx="95" cy="138"/>
            </a:xfrm>
            <a:prstGeom prst="rtTriangle">
              <a:avLst/>
            </a:prstGeom>
            <a:solidFill>
              <a:srgbClr val="CAB9E3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26201" name="Rectangle 153"/>
            <p:cNvSpPr>
              <a:spLocks noChangeArrowheads="1"/>
            </p:cNvSpPr>
            <p:nvPr/>
          </p:nvSpPr>
          <p:spPr bwMode="auto">
            <a:xfrm>
              <a:off x="2880" y="3491"/>
              <a:ext cx="2880" cy="137"/>
            </a:xfrm>
            <a:prstGeom prst="rect">
              <a:avLst/>
            </a:prstGeom>
            <a:solidFill>
              <a:schemeClr val="tx1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26202" name="AutoShape 154"/>
            <p:cNvSpPr>
              <a:spLocks noChangeArrowheads="1"/>
            </p:cNvSpPr>
            <p:nvPr/>
          </p:nvSpPr>
          <p:spPr bwMode="auto">
            <a:xfrm flipH="1">
              <a:off x="2880" y="3489"/>
              <a:ext cx="95" cy="138"/>
            </a:xfrm>
            <a:prstGeom prst="rtTriangle">
              <a:avLst/>
            </a:prstGeom>
            <a:solidFill>
              <a:srgbClr val="D2F1D1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26203" name="AutoShape 155"/>
            <p:cNvSpPr>
              <a:spLocks noChangeArrowheads="1"/>
            </p:cNvSpPr>
            <p:nvPr/>
          </p:nvSpPr>
          <p:spPr bwMode="auto">
            <a:xfrm flipH="1">
              <a:off x="2975" y="3489"/>
              <a:ext cx="95" cy="138"/>
            </a:xfrm>
            <a:prstGeom prst="rtTriangle">
              <a:avLst/>
            </a:prstGeom>
            <a:solidFill>
              <a:srgbClr val="9FE19D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26204" name="AutoShape 156"/>
            <p:cNvSpPr>
              <a:spLocks noChangeArrowheads="1"/>
            </p:cNvSpPr>
            <p:nvPr/>
          </p:nvSpPr>
          <p:spPr bwMode="auto">
            <a:xfrm flipH="1">
              <a:off x="3069" y="3489"/>
              <a:ext cx="95" cy="138"/>
            </a:xfrm>
            <a:prstGeom prst="rtTriangle">
              <a:avLst/>
            </a:prstGeom>
            <a:solidFill>
              <a:srgbClr val="AED0B5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26205" name="AutoShape 157"/>
            <p:cNvSpPr>
              <a:spLocks noChangeArrowheads="1"/>
            </p:cNvSpPr>
            <p:nvPr/>
          </p:nvSpPr>
          <p:spPr bwMode="auto">
            <a:xfrm flipH="1">
              <a:off x="3165" y="3489"/>
              <a:ext cx="95" cy="138"/>
            </a:xfrm>
            <a:prstGeom prst="rtTriangle">
              <a:avLst/>
            </a:prstGeom>
            <a:solidFill>
              <a:srgbClr val="92C09C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26206" name="AutoShape 158"/>
            <p:cNvSpPr>
              <a:spLocks noChangeArrowheads="1"/>
            </p:cNvSpPr>
            <p:nvPr/>
          </p:nvSpPr>
          <p:spPr bwMode="auto">
            <a:xfrm flipH="1">
              <a:off x="3261" y="3489"/>
              <a:ext cx="95" cy="138"/>
            </a:xfrm>
            <a:prstGeom prst="rtTriangle">
              <a:avLst/>
            </a:prstGeom>
            <a:solidFill>
              <a:srgbClr val="64A672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26207" name="AutoShape 159"/>
            <p:cNvSpPr>
              <a:spLocks noChangeArrowheads="1"/>
            </p:cNvSpPr>
            <p:nvPr/>
          </p:nvSpPr>
          <p:spPr bwMode="auto">
            <a:xfrm flipH="1">
              <a:off x="3357" y="3489"/>
              <a:ext cx="95" cy="138"/>
            </a:xfrm>
            <a:prstGeom prst="rtTriangle">
              <a:avLst/>
            </a:prstGeom>
            <a:solidFill>
              <a:srgbClr val="53916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26208" name="AutoShape 160"/>
            <p:cNvSpPr>
              <a:spLocks noChangeArrowheads="1"/>
            </p:cNvSpPr>
            <p:nvPr/>
          </p:nvSpPr>
          <p:spPr bwMode="auto">
            <a:xfrm flipH="1">
              <a:off x="3454" y="3489"/>
              <a:ext cx="94" cy="138"/>
            </a:xfrm>
            <a:prstGeom prst="rtTriangle">
              <a:avLst/>
            </a:prstGeom>
            <a:solidFill>
              <a:srgbClr val="3D6B47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26209" name="AutoShape 161"/>
            <p:cNvSpPr>
              <a:spLocks noChangeArrowheads="1"/>
            </p:cNvSpPr>
            <p:nvPr/>
          </p:nvSpPr>
          <p:spPr bwMode="auto">
            <a:xfrm flipH="1">
              <a:off x="3550" y="3489"/>
              <a:ext cx="95" cy="138"/>
            </a:xfrm>
            <a:prstGeom prst="rtTriangle">
              <a:avLst/>
            </a:prstGeom>
            <a:solidFill>
              <a:srgbClr val="0F3C3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26210" name="AutoShape 162"/>
            <p:cNvSpPr>
              <a:spLocks noChangeArrowheads="1"/>
            </p:cNvSpPr>
            <p:nvPr/>
          </p:nvSpPr>
          <p:spPr bwMode="auto">
            <a:xfrm flipH="1">
              <a:off x="3646" y="3489"/>
              <a:ext cx="95" cy="138"/>
            </a:xfrm>
            <a:prstGeom prst="rtTriangle">
              <a:avLst/>
            </a:prstGeom>
            <a:solidFill>
              <a:srgbClr val="134B4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26211" name="AutoShape 163"/>
            <p:cNvSpPr>
              <a:spLocks noChangeArrowheads="1"/>
            </p:cNvSpPr>
            <p:nvPr/>
          </p:nvSpPr>
          <p:spPr bwMode="auto">
            <a:xfrm flipH="1">
              <a:off x="3742" y="3489"/>
              <a:ext cx="95" cy="138"/>
            </a:xfrm>
            <a:prstGeom prst="rtTriangle">
              <a:avLst/>
            </a:prstGeom>
            <a:solidFill>
              <a:srgbClr val="1D7279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26212" name="AutoShape 164"/>
            <p:cNvSpPr>
              <a:spLocks noChangeArrowheads="1"/>
            </p:cNvSpPr>
            <p:nvPr/>
          </p:nvSpPr>
          <p:spPr bwMode="auto">
            <a:xfrm flipH="1">
              <a:off x="3838" y="3489"/>
              <a:ext cx="95" cy="138"/>
            </a:xfrm>
            <a:prstGeom prst="rtTriangle">
              <a:avLst/>
            </a:prstGeom>
            <a:solidFill>
              <a:srgbClr val="2AA3AC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26213" name="AutoShape 165"/>
            <p:cNvSpPr>
              <a:spLocks noChangeArrowheads="1"/>
            </p:cNvSpPr>
            <p:nvPr/>
          </p:nvSpPr>
          <p:spPr bwMode="auto">
            <a:xfrm flipH="1">
              <a:off x="3935" y="3489"/>
              <a:ext cx="94" cy="138"/>
            </a:xfrm>
            <a:prstGeom prst="rtTriangle">
              <a:avLst/>
            </a:prstGeom>
            <a:solidFill>
              <a:srgbClr val="41C7D1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26214" name="AutoShape 166"/>
            <p:cNvSpPr>
              <a:spLocks noChangeArrowheads="1"/>
            </p:cNvSpPr>
            <p:nvPr/>
          </p:nvSpPr>
          <p:spPr bwMode="auto">
            <a:xfrm flipH="1">
              <a:off x="4031" y="3489"/>
              <a:ext cx="95" cy="138"/>
            </a:xfrm>
            <a:prstGeom prst="rtTriangle">
              <a:avLst/>
            </a:prstGeom>
            <a:solidFill>
              <a:srgbClr val="68D2DA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26215" name="AutoShape 167"/>
            <p:cNvSpPr>
              <a:spLocks noChangeArrowheads="1"/>
            </p:cNvSpPr>
            <p:nvPr/>
          </p:nvSpPr>
          <p:spPr bwMode="auto">
            <a:xfrm flipH="1">
              <a:off x="4126" y="3489"/>
              <a:ext cx="94" cy="138"/>
            </a:xfrm>
            <a:prstGeom prst="rtTriangle">
              <a:avLst/>
            </a:prstGeom>
            <a:solidFill>
              <a:srgbClr val="43FFF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26216" name="AutoShape 168"/>
            <p:cNvSpPr>
              <a:spLocks noChangeArrowheads="1"/>
            </p:cNvSpPr>
            <p:nvPr/>
          </p:nvSpPr>
          <p:spPr bwMode="auto">
            <a:xfrm flipH="1">
              <a:off x="4220" y="3489"/>
              <a:ext cx="95" cy="138"/>
            </a:xfrm>
            <a:prstGeom prst="rtTriangle">
              <a:avLst/>
            </a:prstGeom>
            <a:solidFill>
              <a:srgbClr val="A1FFF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26217" name="AutoShape 169"/>
            <p:cNvSpPr>
              <a:spLocks noChangeArrowheads="1"/>
            </p:cNvSpPr>
            <p:nvPr/>
          </p:nvSpPr>
          <p:spPr bwMode="auto">
            <a:xfrm flipH="1">
              <a:off x="4314" y="3489"/>
              <a:ext cx="95" cy="138"/>
            </a:xfrm>
            <a:prstGeom prst="rtTriangle">
              <a:avLst/>
            </a:prstGeom>
            <a:solidFill>
              <a:srgbClr val="CCFFF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26218" name="AutoShape 170"/>
            <p:cNvSpPr>
              <a:spLocks noChangeArrowheads="1"/>
            </p:cNvSpPr>
            <p:nvPr/>
          </p:nvSpPr>
          <p:spPr bwMode="auto">
            <a:xfrm flipH="1">
              <a:off x="4410" y="3489"/>
              <a:ext cx="95" cy="138"/>
            </a:xfrm>
            <a:prstGeom prst="rtTriangle">
              <a:avLst/>
            </a:prstGeom>
            <a:solidFill>
              <a:srgbClr val="FFD5D5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26219" name="AutoShape 171"/>
            <p:cNvSpPr>
              <a:spLocks noChangeArrowheads="1"/>
            </p:cNvSpPr>
            <p:nvPr/>
          </p:nvSpPr>
          <p:spPr bwMode="auto">
            <a:xfrm flipH="1">
              <a:off x="4506" y="3489"/>
              <a:ext cx="96" cy="138"/>
            </a:xfrm>
            <a:prstGeom prst="rtTriangle">
              <a:avLst/>
            </a:prstGeom>
            <a:solidFill>
              <a:srgbClr val="FFA5A5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26220" name="AutoShape 172"/>
            <p:cNvSpPr>
              <a:spLocks noChangeArrowheads="1"/>
            </p:cNvSpPr>
            <p:nvPr/>
          </p:nvSpPr>
          <p:spPr bwMode="auto">
            <a:xfrm flipH="1">
              <a:off x="4603" y="3489"/>
              <a:ext cx="94" cy="138"/>
            </a:xfrm>
            <a:prstGeom prst="rtTriangle">
              <a:avLst/>
            </a:prstGeom>
            <a:solidFill>
              <a:srgbClr val="FF8787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26221" name="AutoShape 173"/>
            <p:cNvSpPr>
              <a:spLocks noChangeArrowheads="1"/>
            </p:cNvSpPr>
            <p:nvPr/>
          </p:nvSpPr>
          <p:spPr bwMode="auto">
            <a:xfrm flipH="1">
              <a:off x="4699" y="3489"/>
              <a:ext cx="95" cy="138"/>
            </a:xfrm>
            <a:prstGeom prst="rtTriangle">
              <a:avLst/>
            </a:prstGeom>
            <a:solidFill>
              <a:srgbClr val="FF4B4B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26222" name="AutoShape 174"/>
            <p:cNvSpPr>
              <a:spLocks noChangeArrowheads="1"/>
            </p:cNvSpPr>
            <p:nvPr/>
          </p:nvSpPr>
          <p:spPr bwMode="auto">
            <a:xfrm flipH="1">
              <a:off x="4795" y="3489"/>
              <a:ext cx="95" cy="138"/>
            </a:xfrm>
            <a:prstGeom prst="rtTriangle">
              <a:avLst/>
            </a:prstGeom>
            <a:solidFill>
              <a:srgbClr val="FF0B0B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26223" name="AutoShape 175"/>
            <p:cNvSpPr>
              <a:spLocks noChangeArrowheads="1"/>
            </p:cNvSpPr>
            <p:nvPr/>
          </p:nvSpPr>
          <p:spPr bwMode="auto">
            <a:xfrm flipH="1">
              <a:off x="4891" y="3489"/>
              <a:ext cx="95" cy="138"/>
            </a:xfrm>
            <a:prstGeom prst="rtTriangle">
              <a:avLst/>
            </a:prstGeom>
            <a:solidFill>
              <a:srgbClr val="D6000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26224" name="AutoShape 176"/>
            <p:cNvSpPr>
              <a:spLocks noChangeArrowheads="1"/>
            </p:cNvSpPr>
            <p:nvPr/>
          </p:nvSpPr>
          <p:spPr bwMode="auto">
            <a:xfrm flipH="1">
              <a:off x="4987" y="3489"/>
              <a:ext cx="96" cy="138"/>
            </a:xfrm>
            <a:prstGeom prst="rtTriangle">
              <a:avLst/>
            </a:prstGeom>
            <a:solidFill>
              <a:srgbClr val="A2000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26225" name="AutoShape 177"/>
            <p:cNvSpPr>
              <a:spLocks noChangeArrowheads="1"/>
            </p:cNvSpPr>
            <p:nvPr/>
          </p:nvSpPr>
          <p:spPr bwMode="auto">
            <a:xfrm flipH="1">
              <a:off x="5084" y="3489"/>
              <a:ext cx="94" cy="138"/>
            </a:xfrm>
            <a:prstGeom prst="rtTriangle">
              <a:avLst/>
            </a:prstGeom>
            <a:solidFill>
              <a:srgbClr val="70000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26226" name="AutoShape 178"/>
            <p:cNvSpPr>
              <a:spLocks noChangeArrowheads="1"/>
            </p:cNvSpPr>
            <p:nvPr/>
          </p:nvSpPr>
          <p:spPr bwMode="auto">
            <a:xfrm flipH="1">
              <a:off x="5180" y="3489"/>
              <a:ext cx="95" cy="138"/>
            </a:xfrm>
            <a:prstGeom prst="rtTriangle">
              <a:avLst/>
            </a:prstGeom>
            <a:solidFill>
              <a:srgbClr val="5E000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26227" name="AutoShape 179"/>
            <p:cNvSpPr>
              <a:spLocks noChangeArrowheads="1"/>
            </p:cNvSpPr>
            <p:nvPr/>
          </p:nvSpPr>
          <p:spPr bwMode="auto">
            <a:xfrm flipH="1">
              <a:off x="5276" y="3489"/>
              <a:ext cx="95" cy="138"/>
            </a:xfrm>
            <a:prstGeom prst="rtTriangle">
              <a:avLst/>
            </a:prstGeom>
            <a:solidFill>
              <a:srgbClr val="5D3B8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26228" name="AutoShape 180"/>
            <p:cNvSpPr>
              <a:spLocks noChangeArrowheads="1"/>
            </p:cNvSpPr>
            <p:nvPr/>
          </p:nvSpPr>
          <p:spPr bwMode="auto">
            <a:xfrm flipH="1">
              <a:off x="5377" y="3491"/>
              <a:ext cx="95" cy="137"/>
            </a:xfrm>
            <a:prstGeom prst="rtTriangle">
              <a:avLst/>
            </a:prstGeom>
            <a:solidFill>
              <a:srgbClr val="7248B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26229" name="AutoShape 181"/>
            <p:cNvSpPr>
              <a:spLocks noChangeArrowheads="1"/>
            </p:cNvSpPr>
            <p:nvPr/>
          </p:nvSpPr>
          <p:spPr bwMode="auto">
            <a:xfrm flipH="1">
              <a:off x="5473" y="3491"/>
              <a:ext cx="95" cy="137"/>
            </a:xfrm>
            <a:prstGeom prst="rtTriangle">
              <a:avLst/>
            </a:prstGeom>
            <a:solidFill>
              <a:srgbClr val="8B67C1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26230" name="AutoShape 182"/>
            <p:cNvSpPr>
              <a:spLocks noChangeArrowheads="1"/>
            </p:cNvSpPr>
            <p:nvPr/>
          </p:nvSpPr>
          <p:spPr bwMode="auto">
            <a:xfrm flipH="1">
              <a:off x="5569" y="3491"/>
              <a:ext cx="95" cy="137"/>
            </a:xfrm>
            <a:prstGeom prst="rtTriangle">
              <a:avLst/>
            </a:prstGeom>
            <a:solidFill>
              <a:srgbClr val="BCA7DB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26231" name="AutoShape 183"/>
            <p:cNvSpPr>
              <a:spLocks noChangeArrowheads="1"/>
            </p:cNvSpPr>
            <p:nvPr/>
          </p:nvSpPr>
          <p:spPr bwMode="auto">
            <a:xfrm flipH="1">
              <a:off x="5665" y="3491"/>
              <a:ext cx="95" cy="137"/>
            </a:xfrm>
            <a:prstGeom prst="rtTriangle">
              <a:avLst/>
            </a:prstGeom>
            <a:solidFill>
              <a:srgbClr val="CAB9E3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</p:grpSp>
    </p:spTree>
  </p:cSld>
  <p:clrMapOvr>
    <a:masterClrMapping/>
  </p:clrMapOvr>
</p:sldLayout>
</file>

<file path=ppt/slideLayouts/slideLayout10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제목 및 내용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533400" y="296863"/>
            <a:ext cx="9601200" cy="1238250"/>
          </a:xfrm>
          <a:prstGeom prst="rect">
            <a:avLst/>
          </a:prstGeom>
        </p:spPr>
        <p:txBody>
          <a:bodyPr lIns="90893" tIns="45454" rIns="90893" bIns="45454"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내용 개체 틀 2"/>
          <p:cNvSpPr>
            <a:spLocks noGrp="1"/>
          </p:cNvSpPr>
          <p:nvPr>
            <p:ph idx="1"/>
          </p:nvPr>
        </p:nvSpPr>
        <p:spPr>
          <a:xfrm>
            <a:off x="533400" y="1733553"/>
            <a:ext cx="9601200" cy="4903789"/>
          </a:xfrm>
          <a:prstGeom prst="rect">
            <a:avLst/>
          </a:prstGeom>
        </p:spPr>
        <p:txBody>
          <a:bodyPr lIns="90893" tIns="45454" rIns="90893" bIns="45454"/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</p:spTree>
  </p:cSld>
  <p:clrMapOvr>
    <a:masterClrMapping/>
  </p:clrMapOvr>
</p:sldLayout>
</file>

<file path=ppt/slideLayouts/slideLayout10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구역 머리글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842963" y="4773613"/>
            <a:ext cx="9067800" cy="1476375"/>
          </a:xfrm>
          <a:prstGeom prst="rect">
            <a:avLst/>
          </a:prstGeom>
        </p:spPr>
        <p:txBody>
          <a:bodyPr lIns="90893" tIns="45454" rIns="90893" bIns="45454" anchor="t"/>
          <a:lstStyle>
            <a:lvl1pPr algn="l">
              <a:defRPr sz="4000" b="1" cap="all"/>
            </a:lvl1pPr>
          </a:lstStyle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텍스트 개체 틀 2"/>
          <p:cNvSpPr>
            <a:spLocks noGrp="1"/>
          </p:cNvSpPr>
          <p:nvPr>
            <p:ph type="body" idx="1"/>
          </p:nvPr>
        </p:nvSpPr>
        <p:spPr>
          <a:xfrm>
            <a:off x="842963" y="3149639"/>
            <a:ext cx="9067800" cy="1624013"/>
          </a:xfrm>
          <a:prstGeom prst="rect">
            <a:avLst/>
          </a:prstGeom>
        </p:spPr>
        <p:txBody>
          <a:bodyPr lIns="90893" tIns="45454" rIns="90893" bIns="45454" anchor="b"/>
          <a:lstStyle>
            <a:lvl1pPr marL="0" indent="0">
              <a:buNone/>
              <a:defRPr sz="2100"/>
            </a:lvl1pPr>
            <a:lvl2pPr marL="454488" indent="0">
              <a:buNone/>
              <a:defRPr sz="1800"/>
            </a:lvl2pPr>
            <a:lvl3pPr marL="908945" indent="0">
              <a:buNone/>
              <a:defRPr sz="1600"/>
            </a:lvl3pPr>
            <a:lvl4pPr marL="1363412" indent="0">
              <a:buNone/>
              <a:defRPr sz="1400"/>
            </a:lvl4pPr>
            <a:lvl5pPr marL="1817867" indent="0">
              <a:buNone/>
              <a:defRPr sz="1400"/>
            </a:lvl5pPr>
            <a:lvl6pPr marL="2272338" indent="0">
              <a:buNone/>
              <a:defRPr sz="1400"/>
            </a:lvl6pPr>
            <a:lvl7pPr marL="2726806" indent="0">
              <a:buNone/>
              <a:defRPr sz="1400"/>
            </a:lvl7pPr>
            <a:lvl8pPr marL="3181264" indent="0">
              <a:buNone/>
              <a:defRPr sz="1400"/>
            </a:lvl8pPr>
            <a:lvl9pPr marL="3635747" indent="0">
              <a:buNone/>
              <a:defRPr sz="14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</p:spTree>
  </p:cSld>
  <p:clrMapOvr>
    <a:masterClrMapping/>
  </p:clrMapOvr>
</p:sldLayout>
</file>

<file path=ppt/slideLayouts/slideLayout10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콘텐츠 2개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533400" y="296863"/>
            <a:ext cx="9601200" cy="1238250"/>
          </a:xfrm>
          <a:prstGeom prst="rect">
            <a:avLst/>
          </a:prstGeom>
        </p:spPr>
        <p:txBody>
          <a:bodyPr lIns="90893" tIns="45454" rIns="90893" bIns="45454"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내용 개체 틀 2"/>
          <p:cNvSpPr>
            <a:spLocks noGrp="1"/>
          </p:cNvSpPr>
          <p:nvPr>
            <p:ph sz="half" idx="1"/>
          </p:nvPr>
        </p:nvSpPr>
        <p:spPr>
          <a:xfrm>
            <a:off x="533407" y="1733553"/>
            <a:ext cx="4724400" cy="4903789"/>
          </a:xfrm>
          <a:prstGeom prst="rect">
            <a:avLst/>
          </a:prstGeom>
        </p:spPr>
        <p:txBody>
          <a:bodyPr lIns="90893" tIns="45454" rIns="90893" bIns="45454"/>
          <a:lstStyle>
            <a:lvl1pPr>
              <a:defRPr sz="2800"/>
            </a:lvl1pPr>
            <a:lvl2pPr>
              <a:defRPr sz="2400"/>
            </a:lvl2pPr>
            <a:lvl3pPr>
              <a:defRPr sz="21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4" name="내용 개체 틀 3"/>
          <p:cNvSpPr>
            <a:spLocks noGrp="1"/>
          </p:cNvSpPr>
          <p:nvPr>
            <p:ph sz="half" idx="2"/>
          </p:nvPr>
        </p:nvSpPr>
        <p:spPr>
          <a:xfrm>
            <a:off x="5410200" y="1733553"/>
            <a:ext cx="4724400" cy="4903789"/>
          </a:xfrm>
          <a:prstGeom prst="rect">
            <a:avLst/>
          </a:prstGeom>
        </p:spPr>
        <p:txBody>
          <a:bodyPr lIns="90893" tIns="45454" rIns="90893" bIns="45454"/>
          <a:lstStyle>
            <a:lvl1pPr>
              <a:defRPr sz="2800"/>
            </a:lvl1pPr>
            <a:lvl2pPr>
              <a:defRPr sz="2400"/>
            </a:lvl2pPr>
            <a:lvl3pPr>
              <a:defRPr sz="21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</p:spTree>
  </p:cSld>
  <p:clrMapOvr>
    <a:masterClrMapping/>
  </p:clrMapOvr>
</p:sldLayout>
</file>

<file path=ppt/slideLayouts/slideLayout10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비교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533400" y="296863"/>
            <a:ext cx="9601200" cy="1238250"/>
          </a:xfrm>
          <a:prstGeom prst="rect">
            <a:avLst/>
          </a:prstGeom>
        </p:spPr>
        <p:txBody>
          <a:bodyPr lIns="90893" tIns="45454" rIns="90893" bIns="45454"/>
          <a:lstStyle>
            <a:lvl1pPr>
              <a:defRPr/>
            </a:lvl1pPr>
          </a:lstStyle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텍스트 개체 틀 2"/>
          <p:cNvSpPr>
            <a:spLocks noGrp="1"/>
          </p:cNvSpPr>
          <p:nvPr>
            <p:ph type="body" idx="1"/>
          </p:nvPr>
        </p:nvSpPr>
        <p:spPr>
          <a:xfrm>
            <a:off x="533405" y="1663700"/>
            <a:ext cx="4713288" cy="692150"/>
          </a:xfrm>
          <a:prstGeom prst="rect">
            <a:avLst/>
          </a:prstGeom>
        </p:spPr>
        <p:txBody>
          <a:bodyPr lIns="90893" tIns="45454" rIns="90893" bIns="45454" anchor="b"/>
          <a:lstStyle>
            <a:lvl1pPr marL="0" indent="0">
              <a:buNone/>
              <a:defRPr sz="2400" b="1"/>
            </a:lvl1pPr>
            <a:lvl2pPr marL="454488" indent="0">
              <a:buNone/>
              <a:defRPr sz="2100" b="1"/>
            </a:lvl2pPr>
            <a:lvl3pPr marL="908945" indent="0">
              <a:buNone/>
              <a:defRPr sz="1800" b="1"/>
            </a:lvl3pPr>
            <a:lvl4pPr marL="1363412" indent="0">
              <a:buNone/>
              <a:defRPr sz="1600" b="1"/>
            </a:lvl4pPr>
            <a:lvl5pPr marL="1817867" indent="0">
              <a:buNone/>
              <a:defRPr sz="1600" b="1"/>
            </a:lvl5pPr>
            <a:lvl6pPr marL="2272338" indent="0">
              <a:buNone/>
              <a:defRPr sz="1600" b="1"/>
            </a:lvl6pPr>
            <a:lvl7pPr marL="2726806" indent="0">
              <a:buNone/>
              <a:defRPr sz="1600" b="1"/>
            </a:lvl7pPr>
            <a:lvl8pPr marL="3181264" indent="0">
              <a:buNone/>
              <a:defRPr sz="1600" b="1"/>
            </a:lvl8pPr>
            <a:lvl9pPr marL="3635747" indent="0">
              <a:buNone/>
              <a:defRPr sz="1600" b="1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  <p:sp>
        <p:nvSpPr>
          <p:cNvPr id="4" name="내용 개체 틀 3"/>
          <p:cNvSpPr>
            <a:spLocks noGrp="1"/>
          </p:cNvSpPr>
          <p:nvPr>
            <p:ph sz="half" idx="2"/>
          </p:nvPr>
        </p:nvSpPr>
        <p:spPr>
          <a:xfrm>
            <a:off x="533405" y="2355853"/>
            <a:ext cx="4713288" cy="4281488"/>
          </a:xfrm>
          <a:prstGeom prst="rect">
            <a:avLst/>
          </a:prstGeom>
        </p:spPr>
        <p:txBody>
          <a:bodyPr lIns="90893" tIns="45454" rIns="90893" bIns="45454"/>
          <a:lstStyle>
            <a:lvl1pPr>
              <a:defRPr sz="2400"/>
            </a:lvl1pPr>
            <a:lvl2pPr>
              <a:defRPr sz="21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5" name="텍스트 개체 틀 4"/>
          <p:cNvSpPr>
            <a:spLocks noGrp="1"/>
          </p:cNvSpPr>
          <p:nvPr>
            <p:ph type="body" sz="quarter" idx="3"/>
          </p:nvPr>
        </p:nvSpPr>
        <p:spPr>
          <a:xfrm>
            <a:off x="5419778" y="1663700"/>
            <a:ext cx="4714875" cy="692150"/>
          </a:xfrm>
          <a:prstGeom prst="rect">
            <a:avLst/>
          </a:prstGeom>
        </p:spPr>
        <p:txBody>
          <a:bodyPr lIns="90893" tIns="45454" rIns="90893" bIns="45454" anchor="b"/>
          <a:lstStyle>
            <a:lvl1pPr marL="0" indent="0">
              <a:buNone/>
              <a:defRPr sz="2400" b="1"/>
            </a:lvl1pPr>
            <a:lvl2pPr marL="454488" indent="0">
              <a:buNone/>
              <a:defRPr sz="2100" b="1"/>
            </a:lvl2pPr>
            <a:lvl3pPr marL="908945" indent="0">
              <a:buNone/>
              <a:defRPr sz="1800" b="1"/>
            </a:lvl3pPr>
            <a:lvl4pPr marL="1363412" indent="0">
              <a:buNone/>
              <a:defRPr sz="1600" b="1"/>
            </a:lvl4pPr>
            <a:lvl5pPr marL="1817867" indent="0">
              <a:buNone/>
              <a:defRPr sz="1600" b="1"/>
            </a:lvl5pPr>
            <a:lvl6pPr marL="2272338" indent="0">
              <a:buNone/>
              <a:defRPr sz="1600" b="1"/>
            </a:lvl6pPr>
            <a:lvl7pPr marL="2726806" indent="0">
              <a:buNone/>
              <a:defRPr sz="1600" b="1"/>
            </a:lvl7pPr>
            <a:lvl8pPr marL="3181264" indent="0">
              <a:buNone/>
              <a:defRPr sz="1600" b="1"/>
            </a:lvl8pPr>
            <a:lvl9pPr marL="3635747" indent="0">
              <a:buNone/>
              <a:defRPr sz="1600" b="1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  <p:sp>
        <p:nvSpPr>
          <p:cNvPr id="6" name="내용 개체 틀 5"/>
          <p:cNvSpPr>
            <a:spLocks noGrp="1"/>
          </p:cNvSpPr>
          <p:nvPr>
            <p:ph sz="quarter" idx="4"/>
          </p:nvPr>
        </p:nvSpPr>
        <p:spPr>
          <a:xfrm>
            <a:off x="5419778" y="2355853"/>
            <a:ext cx="4714875" cy="4281488"/>
          </a:xfrm>
          <a:prstGeom prst="rect">
            <a:avLst/>
          </a:prstGeom>
        </p:spPr>
        <p:txBody>
          <a:bodyPr lIns="90893" tIns="45454" rIns="90893" bIns="45454"/>
          <a:lstStyle>
            <a:lvl1pPr>
              <a:defRPr sz="2400"/>
            </a:lvl1pPr>
            <a:lvl2pPr>
              <a:defRPr sz="21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</p:spTree>
  </p:cSld>
  <p:clrMapOvr>
    <a:masterClrMapping/>
  </p:clrMapOvr>
</p:sldLayout>
</file>

<file path=ppt/slideLayouts/slideLayout10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제목만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533400" y="296863"/>
            <a:ext cx="9601200" cy="1238250"/>
          </a:xfrm>
          <a:prstGeom prst="rect">
            <a:avLst/>
          </a:prstGeom>
        </p:spPr>
        <p:txBody>
          <a:bodyPr lIns="90893" tIns="45454" rIns="90893" bIns="45454"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세로 제목 및 텍스트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세로 제목 1"/>
          <p:cNvSpPr>
            <a:spLocks noGrp="1"/>
          </p:cNvSpPr>
          <p:nvPr>
            <p:ph type="title" orient="vert"/>
          </p:nvPr>
        </p:nvSpPr>
        <p:spPr>
          <a:xfrm>
            <a:off x="7734300" y="296869"/>
            <a:ext cx="2400300" cy="6340475"/>
          </a:xfrm>
          <a:prstGeom prst="rect">
            <a:avLst/>
          </a:prstGeom>
        </p:spPr>
        <p:txBody>
          <a:bodyPr vert="eaVert" lIns="90893" tIns="45454" rIns="90893" bIns="45454"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세로 텍스트 개체 틀 2"/>
          <p:cNvSpPr>
            <a:spLocks noGrp="1"/>
          </p:cNvSpPr>
          <p:nvPr>
            <p:ph type="body" orient="vert" idx="1"/>
          </p:nvPr>
        </p:nvSpPr>
        <p:spPr>
          <a:xfrm>
            <a:off x="533400" y="296869"/>
            <a:ext cx="7048500" cy="6340475"/>
          </a:xfrm>
          <a:prstGeom prst="rect">
            <a:avLst/>
          </a:prstGeom>
        </p:spPr>
        <p:txBody>
          <a:bodyPr vert="eaVert" lIns="90893" tIns="45454" rIns="90893" bIns="45454"/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</p:spTree>
  </p:cSld>
  <p:clrMapOvr>
    <a:masterClrMapping/>
  </p:clrMapOvr>
</p:sldLayout>
</file>

<file path=ppt/slideLayouts/slideLayout11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빈 화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11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캡션 있는 콘텐츠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533462" y="295275"/>
            <a:ext cx="3509963" cy="1258888"/>
          </a:xfrm>
          <a:prstGeom prst="rect">
            <a:avLst/>
          </a:prstGeom>
        </p:spPr>
        <p:txBody>
          <a:bodyPr lIns="90893" tIns="45454" rIns="90893" bIns="45454" anchor="b"/>
          <a:lstStyle>
            <a:lvl1pPr algn="l">
              <a:defRPr sz="2100" b="1"/>
            </a:lvl1pPr>
          </a:lstStyle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내용 개체 틀 2"/>
          <p:cNvSpPr>
            <a:spLocks noGrp="1"/>
          </p:cNvSpPr>
          <p:nvPr>
            <p:ph idx="1"/>
          </p:nvPr>
        </p:nvSpPr>
        <p:spPr>
          <a:xfrm>
            <a:off x="4170416" y="295282"/>
            <a:ext cx="5964237" cy="6342063"/>
          </a:xfrm>
          <a:prstGeom prst="rect">
            <a:avLst/>
          </a:prstGeom>
        </p:spPr>
        <p:txBody>
          <a:bodyPr lIns="90893" tIns="45454" rIns="90893" bIns="45454"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100"/>
            </a:lvl4pPr>
            <a:lvl5pPr>
              <a:defRPr sz="2100"/>
            </a:lvl5pPr>
            <a:lvl6pPr>
              <a:defRPr sz="2100"/>
            </a:lvl6pPr>
            <a:lvl7pPr>
              <a:defRPr sz="2100"/>
            </a:lvl7pPr>
            <a:lvl8pPr>
              <a:defRPr sz="2100"/>
            </a:lvl8pPr>
            <a:lvl9pPr>
              <a:defRPr sz="21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4" name="텍스트 개체 틀 3"/>
          <p:cNvSpPr>
            <a:spLocks noGrp="1"/>
          </p:cNvSpPr>
          <p:nvPr>
            <p:ph type="body" sz="half" idx="2"/>
          </p:nvPr>
        </p:nvSpPr>
        <p:spPr>
          <a:xfrm>
            <a:off x="533462" y="1554163"/>
            <a:ext cx="3509963" cy="5083176"/>
          </a:xfrm>
          <a:prstGeom prst="rect">
            <a:avLst/>
          </a:prstGeom>
        </p:spPr>
        <p:txBody>
          <a:bodyPr lIns="90893" tIns="45454" rIns="90893" bIns="45454"/>
          <a:lstStyle>
            <a:lvl1pPr marL="0" indent="0">
              <a:buNone/>
              <a:defRPr sz="1400"/>
            </a:lvl1pPr>
            <a:lvl2pPr marL="454488" indent="0">
              <a:buNone/>
              <a:defRPr sz="1200"/>
            </a:lvl2pPr>
            <a:lvl3pPr marL="908945" indent="0">
              <a:buNone/>
              <a:defRPr sz="1000"/>
            </a:lvl3pPr>
            <a:lvl4pPr marL="1363412" indent="0">
              <a:buNone/>
              <a:defRPr sz="900"/>
            </a:lvl4pPr>
            <a:lvl5pPr marL="1817867" indent="0">
              <a:buNone/>
              <a:defRPr sz="900"/>
            </a:lvl5pPr>
            <a:lvl6pPr marL="2272338" indent="0">
              <a:buNone/>
              <a:defRPr sz="900"/>
            </a:lvl6pPr>
            <a:lvl7pPr marL="2726806" indent="0">
              <a:buNone/>
              <a:defRPr sz="900"/>
            </a:lvl7pPr>
            <a:lvl8pPr marL="3181264" indent="0">
              <a:buNone/>
              <a:defRPr sz="900"/>
            </a:lvl8pPr>
            <a:lvl9pPr marL="3635747" indent="0">
              <a:buNone/>
              <a:defRPr sz="9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</p:spTree>
  </p:cSld>
  <p:clrMapOvr>
    <a:masterClrMapping/>
  </p:clrMapOvr>
</p:sldLayout>
</file>

<file path=ppt/slideLayouts/slideLayout11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캡션 있는 그림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2090738" y="5200652"/>
            <a:ext cx="6400800" cy="614363"/>
          </a:xfrm>
          <a:prstGeom prst="rect">
            <a:avLst/>
          </a:prstGeom>
        </p:spPr>
        <p:txBody>
          <a:bodyPr lIns="90893" tIns="45454" rIns="90893" bIns="45454" anchor="b"/>
          <a:lstStyle>
            <a:lvl1pPr algn="l">
              <a:defRPr sz="2100" b="1"/>
            </a:lvl1pPr>
          </a:lstStyle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그림 개체 틀 2"/>
          <p:cNvSpPr>
            <a:spLocks noGrp="1"/>
          </p:cNvSpPr>
          <p:nvPr>
            <p:ph type="pic" idx="1"/>
          </p:nvPr>
        </p:nvSpPr>
        <p:spPr>
          <a:xfrm>
            <a:off x="2090738" y="663575"/>
            <a:ext cx="6400800" cy="4457700"/>
          </a:xfrm>
          <a:prstGeom prst="rect">
            <a:avLst/>
          </a:prstGeom>
        </p:spPr>
        <p:txBody>
          <a:bodyPr lIns="90893" tIns="45454" rIns="90893" bIns="45454"/>
          <a:lstStyle>
            <a:lvl1pPr marL="0" indent="0">
              <a:buNone/>
              <a:defRPr sz="3200"/>
            </a:lvl1pPr>
            <a:lvl2pPr marL="454488" indent="0">
              <a:buNone/>
              <a:defRPr sz="2800"/>
            </a:lvl2pPr>
            <a:lvl3pPr marL="908945" indent="0">
              <a:buNone/>
              <a:defRPr sz="2400"/>
            </a:lvl3pPr>
            <a:lvl4pPr marL="1363412" indent="0">
              <a:buNone/>
              <a:defRPr sz="2100"/>
            </a:lvl4pPr>
            <a:lvl5pPr marL="1817867" indent="0">
              <a:buNone/>
              <a:defRPr sz="2100"/>
            </a:lvl5pPr>
            <a:lvl6pPr marL="2272338" indent="0">
              <a:buNone/>
              <a:defRPr sz="2100"/>
            </a:lvl6pPr>
            <a:lvl7pPr marL="2726806" indent="0">
              <a:buNone/>
              <a:defRPr sz="2100"/>
            </a:lvl7pPr>
            <a:lvl8pPr marL="3181264" indent="0">
              <a:buNone/>
              <a:defRPr sz="2100"/>
            </a:lvl8pPr>
            <a:lvl9pPr marL="3635747" indent="0">
              <a:buNone/>
              <a:defRPr sz="2100"/>
            </a:lvl9pPr>
          </a:lstStyle>
          <a:p>
            <a:endParaRPr lang="ko-KR" altLang="en-US"/>
          </a:p>
        </p:txBody>
      </p:sp>
      <p:sp>
        <p:nvSpPr>
          <p:cNvPr id="4" name="텍스트 개체 틀 3"/>
          <p:cNvSpPr>
            <a:spLocks noGrp="1"/>
          </p:cNvSpPr>
          <p:nvPr>
            <p:ph type="body" sz="half" idx="2"/>
          </p:nvPr>
        </p:nvSpPr>
        <p:spPr>
          <a:xfrm>
            <a:off x="2090738" y="5815015"/>
            <a:ext cx="6400800" cy="871537"/>
          </a:xfrm>
          <a:prstGeom prst="rect">
            <a:avLst/>
          </a:prstGeom>
        </p:spPr>
        <p:txBody>
          <a:bodyPr lIns="90893" tIns="45454" rIns="90893" bIns="45454"/>
          <a:lstStyle>
            <a:lvl1pPr marL="0" indent="0">
              <a:buNone/>
              <a:defRPr sz="1400"/>
            </a:lvl1pPr>
            <a:lvl2pPr marL="454488" indent="0">
              <a:buNone/>
              <a:defRPr sz="1200"/>
            </a:lvl2pPr>
            <a:lvl3pPr marL="908945" indent="0">
              <a:buNone/>
              <a:defRPr sz="1000"/>
            </a:lvl3pPr>
            <a:lvl4pPr marL="1363412" indent="0">
              <a:buNone/>
              <a:defRPr sz="900"/>
            </a:lvl4pPr>
            <a:lvl5pPr marL="1817867" indent="0">
              <a:buNone/>
              <a:defRPr sz="900"/>
            </a:lvl5pPr>
            <a:lvl6pPr marL="2272338" indent="0">
              <a:buNone/>
              <a:defRPr sz="900"/>
            </a:lvl6pPr>
            <a:lvl7pPr marL="2726806" indent="0">
              <a:buNone/>
              <a:defRPr sz="900"/>
            </a:lvl7pPr>
            <a:lvl8pPr marL="3181264" indent="0">
              <a:buNone/>
              <a:defRPr sz="900"/>
            </a:lvl8pPr>
            <a:lvl9pPr marL="3635747" indent="0">
              <a:buNone/>
              <a:defRPr sz="9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</p:spTree>
  </p:cSld>
  <p:clrMapOvr>
    <a:masterClrMapping/>
  </p:clrMapOvr>
</p:sldLayout>
</file>

<file path=ppt/slideLayouts/slideLayout11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제목 및 세로 텍스트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533400" y="296863"/>
            <a:ext cx="9601200" cy="1238250"/>
          </a:xfrm>
          <a:prstGeom prst="rect">
            <a:avLst/>
          </a:prstGeom>
        </p:spPr>
        <p:txBody>
          <a:bodyPr lIns="90893" tIns="45454" rIns="90893" bIns="45454"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세로 텍스트 개체 틀 2"/>
          <p:cNvSpPr>
            <a:spLocks noGrp="1"/>
          </p:cNvSpPr>
          <p:nvPr>
            <p:ph type="body" orient="vert" idx="1"/>
          </p:nvPr>
        </p:nvSpPr>
        <p:spPr>
          <a:xfrm>
            <a:off x="533400" y="1733553"/>
            <a:ext cx="9601200" cy="4903789"/>
          </a:xfrm>
          <a:prstGeom prst="rect">
            <a:avLst/>
          </a:prstGeom>
        </p:spPr>
        <p:txBody>
          <a:bodyPr vert="eaVert" lIns="90893" tIns="45454" rIns="90893" bIns="45454"/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</p:spTree>
  </p:cSld>
  <p:clrMapOvr>
    <a:masterClrMapping/>
  </p:clrMapOvr>
</p:sldLayout>
</file>

<file path=ppt/slideLayouts/slideLayout11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세로 제목 및 텍스트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세로 제목 1"/>
          <p:cNvSpPr>
            <a:spLocks noGrp="1"/>
          </p:cNvSpPr>
          <p:nvPr>
            <p:ph type="title" orient="vert"/>
          </p:nvPr>
        </p:nvSpPr>
        <p:spPr>
          <a:xfrm>
            <a:off x="7734300" y="296869"/>
            <a:ext cx="2400300" cy="6340475"/>
          </a:xfrm>
          <a:prstGeom prst="rect">
            <a:avLst/>
          </a:prstGeom>
        </p:spPr>
        <p:txBody>
          <a:bodyPr vert="eaVert" lIns="90893" tIns="45454" rIns="90893" bIns="45454"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세로 텍스트 개체 틀 2"/>
          <p:cNvSpPr>
            <a:spLocks noGrp="1"/>
          </p:cNvSpPr>
          <p:nvPr>
            <p:ph type="body" orient="vert" idx="1"/>
          </p:nvPr>
        </p:nvSpPr>
        <p:spPr>
          <a:xfrm>
            <a:off x="533400" y="296869"/>
            <a:ext cx="7048500" cy="6340475"/>
          </a:xfrm>
          <a:prstGeom prst="rect">
            <a:avLst/>
          </a:prstGeom>
        </p:spPr>
        <p:txBody>
          <a:bodyPr vert="eaVert" lIns="90893" tIns="45454" rIns="90893" bIns="45454"/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</p:spTree>
  </p:cSld>
  <p:clrMapOvr>
    <a:masterClrMapping/>
  </p:clrMapOvr>
</p:sldLayout>
</file>

<file path=ppt/slideLayouts/slideLayout11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제목 슬라이드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36290" name="Picture 2" descr="blue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xmlns=""/>
              </a:ext>
            </a:extLst>
          </a:blip>
          <a:srcRect/>
          <a:stretch>
            <a:fillRect/>
          </a:stretch>
        </p:blipFill>
        <p:spPr bwMode="auto">
          <a:xfrm>
            <a:off x="4" y="0"/>
            <a:ext cx="10690226" cy="4365625"/>
          </a:xfrm>
          <a:prstGeom prst="rect">
            <a:avLst/>
          </a:prstGeom>
          <a:noFill/>
        </p:spPr>
      </p:pic>
      <p:grpSp>
        <p:nvGrpSpPr>
          <p:cNvPr id="1036291" name="Group 3"/>
          <p:cNvGrpSpPr>
            <a:grpSpLocks/>
          </p:cNvGrpSpPr>
          <p:nvPr/>
        </p:nvGrpSpPr>
        <p:grpSpPr bwMode="auto">
          <a:xfrm>
            <a:off x="101660" y="47632"/>
            <a:ext cx="10406064" cy="536575"/>
            <a:chOff x="54" y="28"/>
            <a:chExt cx="5618" cy="312"/>
          </a:xfrm>
        </p:grpSpPr>
        <p:sp>
          <p:nvSpPr>
            <p:cNvPr id="1036292" name="Oval 4"/>
            <p:cNvSpPr>
              <a:spLocks noChangeArrowheads="1"/>
            </p:cNvSpPr>
            <p:nvPr/>
          </p:nvSpPr>
          <p:spPr bwMode="auto">
            <a:xfrm>
              <a:off x="54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36293" name="Oval 5"/>
            <p:cNvSpPr>
              <a:spLocks noChangeArrowheads="1"/>
            </p:cNvSpPr>
            <p:nvPr/>
          </p:nvSpPr>
          <p:spPr bwMode="auto">
            <a:xfrm>
              <a:off x="22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36294" name="Oval 6"/>
            <p:cNvSpPr>
              <a:spLocks noChangeArrowheads="1"/>
            </p:cNvSpPr>
            <p:nvPr/>
          </p:nvSpPr>
          <p:spPr bwMode="auto">
            <a:xfrm>
              <a:off x="41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36295" name="Oval 7"/>
            <p:cNvSpPr>
              <a:spLocks noChangeArrowheads="1"/>
            </p:cNvSpPr>
            <p:nvPr/>
          </p:nvSpPr>
          <p:spPr bwMode="auto">
            <a:xfrm>
              <a:off x="60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36296" name="Oval 8"/>
            <p:cNvSpPr>
              <a:spLocks noChangeArrowheads="1"/>
            </p:cNvSpPr>
            <p:nvPr/>
          </p:nvSpPr>
          <p:spPr bwMode="auto">
            <a:xfrm>
              <a:off x="79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36297" name="Oval 9"/>
            <p:cNvSpPr>
              <a:spLocks noChangeArrowheads="1"/>
            </p:cNvSpPr>
            <p:nvPr/>
          </p:nvSpPr>
          <p:spPr bwMode="auto">
            <a:xfrm>
              <a:off x="98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36298" name="Oval 10"/>
            <p:cNvSpPr>
              <a:spLocks noChangeArrowheads="1"/>
            </p:cNvSpPr>
            <p:nvPr/>
          </p:nvSpPr>
          <p:spPr bwMode="auto">
            <a:xfrm>
              <a:off x="117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36299" name="Oval 11"/>
            <p:cNvSpPr>
              <a:spLocks noChangeArrowheads="1"/>
            </p:cNvSpPr>
            <p:nvPr/>
          </p:nvSpPr>
          <p:spPr bwMode="auto">
            <a:xfrm>
              <a:off x="136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36300" name="Oval 12"/>
            <p:cNvSpPr>
              <a:spLocks noChangeArrowheads="1"/>
            </p:cNvSpPr>
            <p:nvPr/>
          </p:nvSpPr>
          <p:spPr bwMode="auto">
            <a:xfrm>
              <a:off x="155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36301" name="Oval 13"/>
            <p:cNvSpPr>
              <a:spLocks noChangeArrowheads="1"/>
            </p:cNvSpPr>
            <p:nvPr/>
          </p:nvSpPr>
          <p:spPr bwMode="auto">
            <a:xfrm>
              <a:off x="174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36302" name="Oval 14"/>
            <p:cNvSpPr>
              <a:spLocks noChangeArrowheads="1"/>
            </p:cNvSpPr>
            <p:nvPr/>
          </p:nvSpPr>
          <p:spPr bwMode="auto">
            <a:xfrm>
              <a:off x="193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36303" name="Oval 15"/>
            <p:cNvSpPr>
              <a:spLocks noChangeArrowheads="1"/>
            </p:cNvSpPr>
            <p:nvPr/>
          </p:nvSpPr>
          <p:spPr bwMode="auto">
            <a:xfrm>
              <a:off x="212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36304" name="Oval 16"/>
            <p:cNvSpPr>
              <a:spLocks noChangeArrowheads="1"/>
            </p:cNvSpPr>
            <p:nvPr/>
          </p:nvSpPr>
          <p:spPr bwMode="auto">
            <a:xfrm>
              <a:off x="231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36305" name="Oval 17"/>
            <p:cNvSpPr>
              <a:spLocks noChangeArrowheads="1"/>
            </p:cNvSpPr>
            <p:nvPr/>
          </p:nvSpPr>
          <p:spPr bwMode="auto">
            <a:xfrm>
              <a:off x="250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36306" name="Oval 18"/>
            <p:cNvSpPr>
              <a:spLocks noChangeArrowheads="1"/>
            </p:cNvSpPr>
            <p:nvPr/>
          </p:nvSpPr>
          <p:spPr bwMode="auto">
            <a:xfrm>
              <a:off x="269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36307" name="Oval 19"/>
            <p:cNvSpPr>
              <a:spLocks noChangeArrowheads="1"/>
            </p:cNvSpPr>
            <p:nvPr/>
          </p:nvSpPr>
          <p:spPr bwMode="auto">
            <a:xfrm>
              <a:off x="288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36308" name="Oval 20"/>
            <p:cNvSpPr>
              <a:spLocks noChangeArrowheads="1"/>
            </p:cNvSpPr>
            <p:nvPr/>
          </p:nvSpPr>
          <p:spPr bwMode="auto">
            <a:xfrm>
              <a:off x="307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36309" name="Oval 21"/>
            <p:cNvSpPr>
              <a:spLocks noChangeArrowheads="1"/>
            </p:cNvSpPr>
            <p:nvPr/>
          </p:nvSpPr>
          <p:spPr bwMode="auto">
            <a:xfrm>
              <a:off x="326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36310" name="Oval 22"/>
            <p:cNvSpPr>
              <a:spLocks noChangeArrowheads="1"/>
            </p:cNvSpPr>
            <p:nvPr/>
          </p:nvSpPr>
          <p:spPr bwMode="auto">
            <a:xfrm>
              <a:off x="345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36311" name="Oval 23"/>
            <p:cNvSpPr>
              <a:spLocks noChangeArrowheads="1"/>
            </p:cNvSpPr>
            <p:nvPr/>
          </p:nvSpPr>
          <p:spPr bwMode="auto">
            <a:xfrm>
              <a:off x="364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36312" name="Oval 24"/>
            <p:cNvSpPr>
              <a:spLocks noChangeArrowheads="1"/>
            </p:cNvSpPr>
            <p:nvPr/>
          </p:nvSpPr>
          <p:spPr bwMode="auto">
            <a:xfrm>
              <a:off x="383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36313" name="Oval 25"/>
            <p:cNvSpPr>
              <a:spLocks noChangeArrowheads="1"/>
            </p:cNvSpPr>
            <p:nvPr/>
          </p:nvSpPr>
          <p:spPr bwMode="auto">
            <a:xfrm>
              <a:off x="402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36314" name="Oval 26"/>
            <p:cNvSpPr>
              <a:spLocks noChangeArrowheads="1"/>
            </p:cNvSpPr>
            <p:nvPr/>
          </p:nvSpPr>
          <p:spPr bwMode="auto">
            <a:xfrm>
              <a:off x="421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36315" name="Oval 27"/>
            <p:cNvSpPr>
              <a:spLocks noChangeArrowheads="1"/>
            </p:cNvSpPr>
            <p:nvPr/>
          </p:nvSpPr>
          <p:spPr bwMode="auto">
            <a:xfrm>
              <a:off x="440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36316" name="Oval 28"/>
            <p:cNvSpPr>
              <a:spLocks noChangeArrowheads="1"/>
            </p:cNvSpPr>
            <p:nvPr/>
          </p:nvSpPr>
          <p:spPr bwMode="auto">
            <a:xfrm>
              <a:off x="459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36317" name="Oval 29"/>
            <p:cNvSpPr>
              <a:spLocks noChangeArrowheads="1"/>
            </p:cNvSpPr>
            <p:nvPr/>
          </p:nvSpPr>
          <p:spPr bwMode="auto">
            <a:xfrm>
              <a:off x="478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36318" name="Oval 30"/>
            <p:cNvSpPr>
              <a:spLocks noChangeArrowheads="1"/>
            </p:cNvSpPr>
            <p:nvPr/>
          </p:nvSpPr>
          <p:spPr bwMode="auto">
            <a:xfrm>
              <a:off x="497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36319" name="Oval 31"/>
            <p:cNvSpPr>
              <a:spLocks noChangeArrowheads="1"/>
            </p:cNvSpPr>
            <p:nvPr/>
          </p:nvSpPr>
          <p:spPr bwMode="auto">
            <a:xfrm>
              <a:off x="516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36320" name="Oval 32"/>
            <p:cNvSpPr>
              <a:spLocks noChangeArrowheads="1"/>
            </p:cNvSpPr>
            <p:nvPr/>
          </p:nvSpPr>
          <p:spPr bwMode="auto">
            <a:xfrm>
              <a:off x="535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36321" name="Oval 33"/>
            <p:cNvSpPr>
              <a:spLocks noChangeArrowheads="1"/>
            </p:cNvSpPr>
            <p:nvPr/>
          </p:nvSpPr>
          <p:spPr bwMode="auto">
            <a:xfrm>
              <a:off x="554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36322" name="Oval 34"/>
            <p:cNvSpPr>
              <a:spLocks noChangeArrowheads="1"/>
            </p:cNvSpPr>
            <p:nvPr/>
          </p:nvSpPr>
          <p:spPr bwMode="auto">
            <a:xfrm>
              <a:off x="600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36323" name="Oval 35"/>
            <p:cNvSpPr>
              <a:spLocks noChangeArrowheads="1"/>
            </p:cNvSpPr>
            <p:nvPr/>
          </p:nvSpPr>
          <p:spPr bwMode="auto">
            <a:xfrm>
              <a:off x="790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36324" name="Oval 36"/>
            <p:cNvSpPr>
              <a:spLocks noChangeArrowheads="1"/>
            </p:cNvSpPr>
            <p:nvPr/>
          </p:nvSpPr>
          <p:spPr bwMode="auto">
            <a:xfrm>
              <a:off x="980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36325" name="Oval 37"/>
            <p:cNvSpPr>
              <a:spLocks noChangeArrowheads="1"/>
            </p:cNvSpPr>
            <p:nvPr/>
          </p:nvSpPr>
          <p:spPr bwMode="auto">
            <a:xfrm>
              <a:off x="1170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36326" name="Oval 38"/>
            <p:cNvSpPr>
              <a:spLocks noChangeArrowheads="1"/>
            </p:cNvSpPr>
            <p:nvPr/>
          </p:nvSpPr>
          <p:spPr bwMode="auto">
            <a:xfrm>
              <a:off x="1360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36327" name="Oval 39"/>
            <p:cNvSpPr>
              <a:spLocks noChangeArrowheads="1"/>
            </p:cNvSpPr>
            <p:nvPr/>
          </p:nvSpPr>
          <p:spPr bwMode="auto">
            <a:xfrm>
              <a:off x="230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36328" name="Oval 40"/>
            <p:cNvSpPr>
              <a:spLocks noChangeArrowheads="1"/>
            </p:cNvSpPr>
            <p:nvPr/>
          </p:nvSpPr>
          <p:spPr bwMode="auto">
            <a:xfrm>
              <a:off x="249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36329" name="Oval 41"/>
            <p:cNvSpPr>
              <a:spLocks noChangeArrowheads="1"/>
            </p:cNvSpPr>
            <p:nvPr/>
          </p:nvSpPr>
          <p:spPr bwMode="auto">
            <a:xfrm>
              <a:off x="268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36330" name="Oval 42"/>
            <p:cNvSpPr>
              <a:spLocks noChangeArrowheads="1"/>
            </p:cNvSpPr>
            <p:nvPr/>
          </p:nvSpPr>
          <p:spPr bwMode="auto">
            <a:xfrm>
              <a:off x="287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36331" name="Oval 43"/>
            <p:cNvSpPr>
              <a:spLocks noChangeArrowheads="1"/>
            </p:cNvSpPr>
            <p:nvPr/>
          </p:nvSpPr>
          <p:spPr bwMode="auto">
            <a:xfrm>
              <a:off x="306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36332" name="Oval 44"/>
            <p:cNvSpPr>
              <a:spLocks noChangeArrowheads="1"/>
            </p:cNvSpPr>
            <p:nvPr/>
          </p:nvSpPr>
          <p:spPr bwMode="auto">
            <a:xfrm>
              <a:off x="325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36333" name="Oval 45"/>
            <p:cNvSpPr>
              <a:spLocks noChangeArrowheads="1"/>
            </p:cNvSpPr>
            <p:nvPr/>
          </p:nvSpPr>
          <p:spPr bwMode="auto">
            <a:xfrm>
              <a:off x="344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36334" name="Oval 46"/>
            <p:cNvSpPr>
              <a:spLocks noChangeArrowheads="1"/>
            </p:cNvSpPr>
            <p:nvPr/>
          </p:nvSpPr>
          <p:spPr bwMode="auto">
            <a:xfrm>
              <a:off x="363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36335" name="Oval 47"/>
            <p:cNvSpPr>
              <a:spLocks noChangeArrowheads="1"/>
            </p:cNvSpPr>
            <p:nvPr/>
          </p:nvSpPr>
          <p:spPr bwMode="auto">
            <a:xfrm>
              <a:off x="382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36336" name="Oval 48"/>
            <p:cNvSpPr>
              <a:spLocks noChangeArrowheads="1"/>
            </p:cNvSpPr>
            <p:nvPr/>
          </p:nvSpPr>
          <p:spPr bwMode="auto">
            <a:xfrm>
              <a:off x="401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36337" name="Oval 49"/>
            <p:cNvSpPr>
              <a:spLocks noChangeArrowheads="1"/>
            </p:cNvSpPr>
            <p:nvPr/>
          </p:nvSpPr>
          <p:spPr bwMode="auto">
            <a:xfrm>
              <a:off x="420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36338" name="Oval 50"/>
            <p:cNvSpPr>
              <a:spLocks noChangeArrowheads="1"/>
            </p:cNvSpPr>
            <p:nvPr/>
          </p:nvSpPr>
          <p:spPr bwMode="auto">
            <a:xfrm>
              <a:off x="439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36339" name="Oval 51"/>
            <p:cNvSpPr>
              <a:spLocks noChangeArrowheads="1"/>
            </p:cNvSpPr>
            <p:nvPr/>
          </p:nvSpPr>
          <p:spPr bwMode="auto">
            <a:xfrm>
              <a:off x="5348" y="32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36340" name="Oval 52"/>
            <p:cNvSpPr>
              <a:spLocks noChangeArrowheads="1"/>
            </p:cNvSpPr>
            <p:nvPr/>
          </p:nvSpPr>
          <p:spPr bwMode="auto">
            <a:xfrm>
              <a:off x="5538" y="32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</p:grpSp>
      <p:grpSp>
        <p:nvGrpSpPr>
          <p:cNvPr id="1036341" name="Group 53"/>
          <p:cNvGrpSpPr>
            <a:grpSpLocks/>
          </p:cNvGrpSpPr>
          <p:nvPr/>
        </p:nvGrpSpPr>
        <p:grpSpPr bwMode="auto">
          <a:xfrm rot="-2166924">
            <a:off x="919218" y="-1570033"/>
            <a:ext cx="12020551" cy="6251577"/>
            <a:chOff x="266" y="453"/>
            <a:chExt cx="6490" cy="1666"/>
          </a:xfrm>
        </p:grpSpPr>
        <p:sp>
          <p:nvSpPr>
            <p:cNvPr id="1036342" name="Freeform 54"/>
            <p:cNvSpPr>
              <a:spLocks/>
            </p:cNvSpPr>
            <p:nvPr/>
          </p:nvSpPr>
          <p:spPr bwMode="auto">
            <a:xfrm>
              <a:off x="266" y="570"/>
              <a:ext cx="4772" cy="1549"/>
            </a:xfrm>
            <a:custGeom>
              <a:avLst/>
              <a:gdLst/>
              <a:ahLst/>
              <a:cxnLst>
                <a:cxn ang="0">
                  <a:pos x="4772" y="2929"/>
                </a:cxn>
                <a:cxn ang="0">
                  <a:pos x="4719" y="2956"/>
                </a:cxn>
                <a:cxn ang="0">
                  <a:pos x="4658" y="2985"/>
                </a:cxn>
                <a:cxn ang="0">
                  <a:pos x="4574" y="3017"/>
                </a:cxn>
                <a:cxn ang="0">
                  <a:pos x="4472" y="3048"/>
                </a:cxn>
                <a:cxn ang="0">
                  <a:pos x="4351" y="3076"/>
                </a:cxn>
                <a:cxn ang="0">
                  <a:pos x="4215" y="3093"/>
                </a:cxn>
                <a:cxn ang="0">
                  <a:pos x="4141" y="3097"/>
                </a:cxn>
                <a:cxn ang="0">
                  <a:pos x="4065" y="3097"/>
                </a:cxn>
                <a:cxn ang="0">
                  <a:pos x="3984" y="3092"/>
                </a:cxn>
                <a:cxn ang="0">
                  <a:pos x="3902" y="3082"/>
                </a:cxn>
                <a:cxn ang="0">
                  <a:pos x="3818" y="3066"/>
                </a:cxn>
                <a:cxn ang="0">
                  <a:pos x="3730" y="3045"/>
                </a:cxn>
                <a:cxn ang="0">
                  <a:pos x="3640" y="3016"/>
                </a:cxn>
                <a:cxn ang="0">
                  <a:pos x="3548" y="2980"/>
                </a:cxn>
                <a:cxn ang="0">
                  <a:pos x="3455" y="2937"/>
                </a:cxn>
                <a:cxn ang="0">
                  <a:pos x="3361" y="2885"/>
                </a:cxn>
                <a:cxn ang="0">
                  <a:pos x="3265" y="2824"/>
                </a:cxn>
                <a:cxn ang="0">
                  <a:pos x="3169" y="2754"/>
                </a:cxn>
                <a:cxn ang="0">
                  <a:pos x="3072" y="2673"/>
                </a:cxn>
                <a:cxn ang="0">
                  <a:pos x="2974" y="2583"/>
                </a:cxn>
                <a:cxn ang="0">
                  <a:pos x="2876" y="2481"/>
                </a:cxn>
                <a:cxn ang="0">
                  <a:pos x="2778" y="2367"/>
                </a:cxn>
                <a:cxn ang="0">
                  <a:pos x="2681" y="2241"/>
                </a:cxn>
                <a:cxn ang="0">
                  <a:pos x="2583" y="2102"/>
                </a:cxn>
                <a:cxn ang="0">
                  <a:pos x="2488" y="1960"/>
                </a:cxn>
                <a:cxn ang="0">
                  <a:pos x="2303" y="1695"/>
                </a:cxn>
                <a:cxn ang="0">
                  <a:pos x="2125" y="1456"/>
                </a:cxn>
                <a:cxn ang="0">
                  <a:pos x="1953" y="1240"/>
                </a:cxn>
                <a:cxn ang="0">
                  <a:pos x="1788" y="1046"/>
                </a:cxn>
                <a:cxn ang="0">
                  <a:pos x="1628" y="873"/>
                </a:cxn>
                <a:cxn ang="0">
                  <a:pos x="1471" y="720"/>
                </a:cxn>
                <a:cxn ang="0">
                  <a:pos x="1317" y="584"/>
                </a:cxn>
                <a:cxn ang="0">
                  <a:pos x="1166" y="466"/>
                </a:cxn>
                <a:cxn ang="0">
                  <a:pos x="1014" y="365"/>
                </a:cxn>
                <a:cxn ang="0">
                  <a:pos x="865" y="277"/>
                </a:cxn>
                <a:cxn ang="0">
                  <a:pos x="713" y="203"/>
                </a:cxn>
                <a:cxn ang="0">
                  <a:pos x="560" y="140"/>
                </a:cxn>
                <a:cxn ang="0">
                  <a:pos x="405" y="90"/>
                </a:cxn>
                <a:cxn ang="0">
                  <a:pos x="247" y="48"/>
                </a:cxn>
                <a:cxn ang="0">
                  <a:pos x="84" y="14"/>
                </a:cxn>
              </a:cxnLst>
              <a:rect l="0" t="0" r="r" b="b"/>
              <a:pathLst>
                <a:path w="4772" h="3097">
                  <a:moveTo>
                    <a:pt x="4772" y="2929"/>
                  </a:moveTo>
                  <a:lnTo>
                    <a:pt x="4772" y="2929"/>
                  </a:lnTo>
                  <a:lnTo>
                    <a:pt x="4758" y="2937"/>
                  </a:lnTo>
                  <a:lnTo>
                    <a:pt x="4719" y="2956"/>
                  </a:lnTo>
                  <a:lnTo>
                    <a:pt x="4691" y="2971"/>
                  </a:lnTo>
                  <a:lnTo>
                    <a:pt x="4658" y="2985"/>
                  </a:lnTo>
                  <a:lnTo>
                    <a:pt x="4619" y="3001"/>
                  </a:lnTo>
                  <a:lnTo>
                    <a:pt x="4574" y="3017"/>
                  </a:lnTo>
                  <a:lnTo>
                    <a:pt x="4526" y="3034"/>
                  </a:lnTo>
                  <a:lnTo>
                    <a:pt x="4472" y="3048"/>
                  </a:lnTo>
                  <a:lnTo>
                    <a:pt x="4413" y="3063"/>
                  </a:lnTo>
                  <a:lnTo>
                    <a:pt x="4351" y="3076"/>
                  </a:lnTo>
                  <a:lnTo>
                    <a:pt x="4286" y="3085"/>
                  </a:lnTo>
                  <a:lnTo>
                    <a:pt x="4215" y="3093"/>
                  </a:lnTo>
                  <a:lnTo>
                    <a:pt x="4179" y="3095"/>
                  </a:lnTo>
                  <a:lnTo>
                    <a:pt x="4141" y="3097"/>
                  </a:lnTo>
                  <a:lnTo>
                    <a:pt x="4104" y="3097"/>
                  </a:lnTo>
                  <a:lnTo>
                    <a:pt x="4065" y="3097"/>
                  </a:lnTo>
                  <a:lnTo>
                    <a:pt x="4025" y="3095"/>
                  </a:lnTo>
                  <a:lnTo>
                    <a:pt x="3984" y="3092"/>
                  </a:lnTo>
                  <a:lnTo>
                    <a:pt x="3944" y="3087"/>
                  </a:lnTo>
                  <a:lnTo>
                    <a:pt x="3902" y="3082"/>
                  </a:lnTo>
                  <a:lnTo>
                    <a:pt x="3859" y="3076"/>
                  </a:lnTo>
                  <a:lnTo>
                    <a:pt x="3818" y="3066"/>
                  </a:lnTo>
                  <a:lnTo>
                    <a:pt x="3773" y="3056"/>
                  </a:lnTo>
                  <a:lnTo>
                    <a:pt x="3730" y="3045"/>
                  </a:lnTo>
                  <a:lnTo>
                    <a:pt x="3684" y="3032"/>
                  </a:lnTo>
                  <a:lnTo>
                    <a:pt x="3640" y="3016"/>
                  </a:lnTo>
                  <a:lnTo>
                    <a:pt x="3594" y="3000"/>
                  </a:lnTo>
                  <a:lnTo>
                    <a:pt x="3548" y="2980"/>
                  </a:lnTo>
                  <a:lnTo>
                    <a:pt x="3503" y="2959"/>
                  </a:lnTo>
                  <a:lnTo>
                    <a:pt x="3455" y="2937"/>
                  </a:lnTo>
                  <a:lnTo>
                    <a:pt x="3408" y="2912"/>
                  </a:lnTo>
                  <a:lnTo>
                    <a:pt x="3361" y="2885"/>
                  </a:lnTo>
                  <a:lnTo>
                    <a:pt x="3314" y="2856"/>
                  </a:lnTo>
                  <a:lnTo>
                    <a:pt x="3265" y="2824"/>
                  </a:lnTo>
                  <a:lnTo>
                    <a:pt x="3218" y="2790"/>
                  </a:lnTo>
                  <a:lnTo>
                    <a:pt x="3169" y="2754"/>
                  </a:lnTo>
                  <a:lnTo>
                    <a:pt x="3121" y="2715"/>
                  </a:lnTo>
                  <a:lnTo>
                    <a:pt x="3072" y="2673"/>
                  </a:lnTo>
                  <a:lnTo>
                    <a:pt x="3024" y="2630"/>
                  </a:lnTo>
                  <a:lnTo>
                    <a:pt x="2974" y="2583"/>
                  </a:lnTo>
                  <a:lnTo>
                    <a:pt x="2925" y="2533"/>
                  </a:lnTo>
                  <a:lnTo>
                    <a:pt x="2876" y="2481"/>
                  </a:lnTo>
                  <a:lnTo>
                    <a:pt x="2828" y="2425"/>
                  </a:lnTo>
                  <a:lnTo>
                    <a:pt x="2778" y="2367"/>
                  </a:lnTo>
                  <a:lnTo>
                    <a:pt x="2729" y="2305"/>
                  </a:lnTo>
                  <a:lnTo>
                    <a:pt x="2681" y="2241"/>
                  </a:lnTo>
                  <a:lnTo>
                    <a:pt x="2632" y="2173"/>
                  </a:lnTo>
                  <a:lnTo>
                    <a:pt x="2583" y="2102"/>
                  </a:lnTo>
                  <a:lnTo>
                    <a:pt x="2583" y="2102"/>
                  </a:lnTo>
                  <a:lnTo>
                    <a:pt x="2488" y="1960"/>
                  </a:lnTo>
                  <a:lnTo>
                    <a:pt x="2395" y="1824"/>
                  </a:lnTo>
                  <a:lnTo>
                    <a:pt x="2303" y="1695"/>
                  </a:lnTo>
                  <a:lnTo>
                    <a:pt x="2213" y="1572"/>
                  </a:lnTo>
                  <a:lnTo>
                    <a:pt x="2125" y="1456"/>
                  </a:lnTo>
                  <a:lnTo>
                    <a:pt x="2038" y="1345"/>
                  </a:lnTo>
                  <a:lnTo>
                    <a:pt x="1953" y="1240"/>
                  </a:lnTo>
                  <a:lnTo>
                    <a:pt x="1870" y="1140"/>
                  </a:lnTo>
                  <a:lnTo>
                    <a:pt x="1788" y="1046"/>
                  </a:lnTo>
                  <a:lnTo>
                    <a:pt x="1707" y="957"/>
                  </a:lnTo>
                  <a:lnTo>
                    <a:pt x="1628" y="873"/>
                  </a:lnTo>
                  <a:lnTo>
                    <a:pt x="1549" y="794"/>
                  </a:lnTo>
                  <a:lnTo>
                    <a:pt x="1471" y="720"/>
                  </a:lnTo>
                  <a:lnTo>
                    <a:pt x="1394" y="649"/>
                  </a:lnTo>
                  <a:lnTo>
                    <a:pt x="1317" y="584"/>
                  </a:lnTo>
                  <a:lnTo>
                    <a:pt x="1241" y="523"/>
                  </a:lnTo>
                  <a:lnTo>
                    <a:pt x="1166" y="466"/>
                  </a:lnTo>
                  <a:lnTo>
                    <a:pt x="1089" y="413"/>
                  </a:lnTo>
                  <a:lnTo>
                    <a:pt x="1014" y="365"/>
                  </a:lnTo>
                  <a:lnTo>
                    <a:pt x="940" y="319"/>
                  </a:lnTo>
                  <a:lnTo>
                    <a:pt x="865" y="277"/>
                  </a:lnTo>
                  <a:lnTo>
                    <a:pt x="790" y="239"/>
                  </a:lnTo>
                  <a:lnTo>
                    <a:pt x="713" y="203"/>
                  </a:lnTo>
                  <a:lnTo>
                    <a:pt x="637" y="171"/>
                  </a:lnTo>
                  <a:lnTo>
                    <a:pt x="560" y="140"/>
                  </a:lnTo>
                  <a:lnTo>
                    <a:pt x="484" y="114"/>
                  </a:lnTo>
                  <a:lnTo>
                    <a:pt x="405" y="90"/>
                  </a:lnTo>
                  <a:lnTo>
                    <a:pt x="327" y="67"/>
                  </a:lnTo>
                  <a:lnTo>
                    <a:pt x="247" y="48"/>
                  </a:lnTo>
                  <a:lnTo>
                    <a:pt x="166" y="30"/>
                  </a:lnTo>
                  <a:lnTo>
                    <a:pt x="84" y="14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36343" name="Freeform 55"/>
            <p:cNvSpPr>
              <a:spLocks/>
            </p:cNvSpPr>
            <p:nvPr/>
          </p:nvSpPr>
          <p:spPr bwMode="auto">
            <a:xfrm>
              <a:off x="275" y="591"/>
              <a:ext cx="4814" cy="1515"/>
            </a:xfrm>
            <a:custGeom>
              <a:avLst/>
              <a:gdLst/>
              <a:ahLst/>
              <a:cxnLst>
                <a:cxn ang="0">
                  <a:pos x="4814" y="2845"/>
                </a:cxn>
                <a:cxn ang="0">
                  <a:pos x="4763" y="2874"/>
                </a:cxn>
                <a:cxn ang="0">
                  <a:pos x="4701" y="2904"/>
                </a:cxn>
                <a:cxn ang="0">
                  <a:pos x="4618" y="2938"/>
                </a:cxn>
                <a:cxn ang="0">
                  <a:pos x="4517" y="2972"/>
                </a:cxn>
                <a:cxn ang="0">
                  <a:pos x="4396" y="3001"/>
                </a:cxn>
                <a:cxn ang="0">
                  <a:pos x="4260" y="3021"/>
                </a:cxn>
                <a:cxn ang="0">
                  <a:pos x="4186" y="3027"/>
                </a:cxn>
                <a:cxn ang="0">
                  <a:pos x="4110" y="3029"/>
                </a:cxn>
                <a:cxn ang="0">
                  <a:pos x="4031" y="3025"/>
                </a:cxn>
                <a:cxn ang="0">
                  <a:pos x="3948" y="3016"/>
                </a:cxn>
                <a:cxn ang="0">
                  <a:pos x="3863" y="3003"/>
                </a:cxn>
                <a:cxn ang="0">
                  <a:pos x="3774" y="2983"/>
                </a:cxn>
                <a:cxn ang="0">
                  <a:pos x="3684" y="2956"/>
                </a:cxn>
                <a:cxn ang="0">
                  <a:pos x="3592" y="2922"/>
                </a:cxn>
                <a:cxn ang="0">
                  <a:pos x="3499" y="2880"/>
                </a:cxn>
                <a:cxn ang="0">
                  <a:pos x="3403" y="2830"/>
                </a:cxn>
                <a:cxn ang="0">
                  <a:pos x="3308" y="2770"/>
                </a:cxn>
                <a:cxn ang="0">
                  <a:pos x="3209" y="2703"/>
                </a:cxn>
                <a:cxn ang="0">
                  <a:pos x="3110" y="2623"/>
                </a:cxn>
                <a:cxn ang="0">
                  <a:pos x="3012" y="2535"/>
                </a:cxn>
                <a:cxn ang="0">
                  <a:pos x="2913" y="2433"/>
                </a:cxn>
                <a:cxn ang="0">
                  <a:pos x="2813" y="2321"/>
                </a:cxn>
                <a:cxn ang="0">
                  <a:pos x="2713" y="2197"/>
                </a:cxn>
                <a:cxn ang="0">
                  <a:pos x="2615" y="2058"/>
                </a:cxn>
                <a:cxn ang="0">
                  <a:pos x="2516" y="1918"/>
                </a:cxn>
                <a:cxn ang="0">
                  <a:pos x="2327" y="1656"/>
                </a:cxn>
                <a:cxn ang="0">
                  <a:pos x="2145" y="1419"/>
                </a:cxn>
                <a:cxn ang="0">
                  <a:pos x="1972" y="1206"/>
                </a:cxn>
                <a:cxn ang="0">
                  <a:pos x="1802" y="1014"/>
                </a:cxn>
                <a:cxn ang="0">
                  <a:pos x="1640" y="842"/>
                </a:cxn>
                <a:cxn ang="0">
                  <a:pos x="1480" y="692"/>
                </a:cxn>
                <a:cxn ang="0">
                  <a:pos x="1325" y="560"/>
                </a:cxn>
                <a:cxn ang="0">
                  <a:pos x="1172" y="444"/>
                </a:cxn>
                <a:cxn ang="0">
                  <a:pos x="1019" y="343"/>
                </a:cxn>
                <a:cxn ang="0">
                  <a:pos x="868" y="260"/>
                </a:cxn>
                <a:cxn ang="0">
                  <a:pos x="715" y="188"/>
                </a:cxn>
                <a:cxn ang="0">
                  <a:pos x="563" y="129"/>
                </a:cxn>
                <a:cxn ang="0">
                  <a:pos x="406" y="80"/>
                </a:cxn>
                <a:cxn ang="0">
                  <a:pos x="247" y="42"/>
                </a:cxn>
                <a:cxn ang="0">
                  <a:pos x="84" y="11"/>
                </a:cxn>
              </a:cxnLst>
              <a:rect l="0" t="0" r="r" b="b"/>
              <a:pathLst>
                <a:path w="4814" h="3029">
                  <a:moveTo>
                    <a:pt x="4814" y="2845"/>
                  </a:moveTo>
                  <a:lnTo>
                    <a:pt x="4814" y="2845"/>
                  </a:lnTo>
                  <a:lnTo>
                    <a:pt x="4801" y="2853"/>
                  </a:lnTo>
                  <a:lnTo>
                    <a:pt x="4763" y="2874"/>
                  </a:lnTo>
                  <a:lnTo>
                    <a:pt x="4735" y="2888"/>
                  </a:lnTo>
                  <a:lnTo>
                    <a:pt x="4701" y="2904"/>
                  </a:lnTo>
                  <a:lnTo>
                    <a:pt x="4663" y="2921"/>
                  </a:lnTo>
                  <a:lnTo>
                    <a:pt x="4618" y="2938"/>
                  </a:lnTo>
                  <a:lnTo>
                    <a:pt x="4570" y="2954"/>
                  </a:lnTo>
                  <a:lnTo>
                    <a:pt x="4517" y="2972"/>
                  </a:lnTo>
                  <a:lnTo>
                    <a:pt x="4459" y="2987"/>
                  </a:lnTo>
                  <a:lnTo>
                    <a:pt x="4396" y="3001"/>
                  </a:lnTo>
                  <a:lnTo>
                    <a:pt x="4331" y="3013"/>
                  </a:lnTo>
                  <a:lnTo>
                    <a:pt x="4260" y="3021"/>
                  </a:lnTo>
                  <a:lnTo>
                    <a:pt x="4224" y="3024"/>
                  </a:lnTo>
                  <a:lnTo>
                    <a:pt x="4186" y="3027"/>
                  </a:lnTo>
                  <a:lnTo>
                    <a:pt x="4149" y="3027"/>
                  </a:lnTo>
                  <a:lnTo>
                    <a:pt x="4110" y="3029"/>
                  </a:lnTo>
                  <a:lnTo>
                    <a:pt x="4071" y="3027"/>
                  </a:lnTo>
                  <a:lnTo>
                    <a:pt x="4031" y="3025"/>
                  </a:lnTo>
                  <a:lnTo>
                    <a:pt x="3989" y="3021"/>
                  </a:lnTo>
                  <a:lnTo>
                    <a:pt x="3948" y="3016"/>
                  </a:lnTo>
                  <a:lnTo>
                    <a:pt x="3906" y="3011"/>
                  </a:lnTo>
                  <a:lnTo>
                    <a:pt x="3863" y="3003"/>
                  </a:lnTo>
                  <a:lnTo>
                    <a:pt x="3818" y="2993"/>
                  </a:lnTo>
                  <a:lnTo>
                    <a:pt x="3774" y="2983"/>
                  </a:lnTo>
                  <a:lnTo>
                    <a:pt x="3730" y="2971"/>
                  </a:lnTo>
                  <a:lnTo>
                    <a:pt x="3684" y="2956"/>
                  </a:lnTo>
                  <a:lnTo>
                    <a:pt x="3639" y="2940"/>
                  </a:lnTo>
                  <a:lnTo>
                    <a:pt x="3592" y="2922"/>
                  </a:lnTo>
                  <a:lnTo>
                    <a:pt x="3546" y="2903"/>
                  </a:lnTo>
                  <a:lnTo>
                    <a:pt x="3499" y="2880"/>
                  </a:lnTo>
                  <a:lnTo>
                    <a:pt x="3452" y="2856"/>
                  </a:lnTo>
                  <a:lnTo>
                    <a:pt x="3403" y="2830"/>
                  </a:lnTo>
                  <a:lnTo>
                    <a:pt x="3356" y="2801"/>
                  </a:lnTo>
                  <a:lnTo>
                    <a:pt x="3308" y="2770"/>
                  </a:lnTo>
                  <a:lnTo>
                    <a:pt x="3259" y="2738"/>
                  </a:lnTo>
                  <a:lnTo>
                    <a:pt x="3209" y="2703"/>
                  </a:lnTo>
                  <a:lnTo>
                    <a:pt x="3160" y="2664"/>
                  </a:lnTo>
                  <a:lnTo>
                    <a:pt x="3110" y="2623"/>
                  </a:lnTo>
                  <a:lnTo>
                    <a:pt x="3062" y="2580"/>
                  </a:lnTo>
                  <a:lnTo>
                    <a:pt x="3012" y="2535"/>
                  </a:lnTo>
                  <a:lnTo>
                    <a:pt x="2962" y="2485"/>
                  </a:lnTo>
                  <a:lnTo>
                    <a:pt x="2913" y="2433"/>
                  </a:lnTo>
                  <a:lnTo>
                    <a:pt x="2863" y="2378"/>
                  </a:lnTo>
                  <a:lnTo>
                    <a:pt x="2813" y="2321"/>
                  </a:lnTo>
                  <a:lnTo>
                    <a:pt x="2763" y="2260"/>
                  </a:lnTo>
                  <a:lnTo>
                    <a:pt x="2713" y="2197"/>
                  </a:lnTo>
                  <a:lnTo>
                    <a:pt x="2663" y="2129"/>
                  </a:lnTo>
                  <a:lnTo>
                    <a:pt x="2615" y="2058"/>
                  </a:lnTo>
                  <a:lnTo>
                    <a:pt x="2615" y="2058"/>
                  </a:lnTo>
                  <a:lnTo>
                    <a:pt x="2516" y="1918"/>
                  </a:lnTo>
                  <a:lnTo>
                    <a:pt x="2420" y="1784"/>
                  </a:lnTo>
                  <a:lnTo>
                    <a:pt x="2327" y="1656"/>
                  </a:lnTo>
                  <a:lnTo>
                    <a:pt x="2236" y="1535"/>
                  </a:lnTo>
                  <a:lnTo>
                    <a:pt x="2145" y="1419"/>
                  </a:lnTo>
                  <a:lnTo>
                    <a:pt x="2058" y="1309"/>
                  </a:lnTo>
                  <a:lnTo>
                    <a:pt x="1972" y="1206"/>
                  </a:lnTo>
                  <a:lnTo>
                    <a:pt x="1887" y="1107"/>
                  </a:lnTo>
                  <a:lnTo>
                    <a:pt x="1802" y="1014"/>
                  </a:lnTo>
                  <a:lnTo>
                    <a:pt x="1721" y="925"/>
                  </a:lnTo>
                  <a:lnTo>
                    <a:pt x="1640" y="842"/>
                  </a:lnTo>
                  <a:lnTo>
                    <a:pt x="1559" y="765"/>
                  </a:lnTo>
                  <a:lnTo>
                    <a:pt x="1480" y="692"/>
                  </a:lnTo>
                  <a:lnTo>
                    <a:pt x="1403" y="623"/>
                  </a:lnTo>
                  <a:lnTo>
                    <a:pt x="1325" y="560"/>
                  </a:lnTo>
                  <a:lnTo>
                    <a:pt x="1248" y="499"/>
                  </a:lnTo>
                  <a:lnTo>
                    <a:pt x="1172" y="444"/>
                  </a:lnTo>
                  <a:lnTo>
                    <a:pt x="1096" y="392"/>
                  </a:lnTo>
                  <a:lnTo>
                    <a:pt x="1019" y="343"/>
                  </a:lnTo>
                  <a:lnTo>
                    <a:pt x="944" y="300"/>
                  </a:lnTo>
                  <a:lnTo>
                    <a:pt x="868" y="260"/>
                  </a:lnTo>
                  <a:lnTo>
                    <a:pt x="792" y="222"/>
                  </a:lnTo>
                  <a:lnTo>
                    <a:pt x="715" y="188"/>
                  </a:lnTo>
                  <a:lnTo>
                    <a:pt x="639" y="158"/>
                  </a:lnTo>
                  <a:lnTo>
                    <a:pt x="563" y="129"/>
                  </a:lnTo>
                  <a:lnTo>
                    <a:pt x="485" y="103"/>
                  </a:lnTo>
                  <a:lnTo>
                    <a:pt x="406" y="80"/>
                  </a:lnTo>
                  <a:lnTo>
                    <a:pt x="327" y="61"/>
                  </a:lnTo>
                  <a:lnTo>
                    <a:pt x="247" y="42"/>
                  </a:lnTo>
                  <a:lnTo>
                    <a:pt x="165" y="25"/>
                  </a:lnTo>
                  <a:lnTo>
                    <a:pt x="84" y="11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36344" name="Freeform 56"/>
            <p:cNvSpPr>
              <a:spLocks/>
            </p:cNvSpPr>
            <p:nvPr/>
          </p:nvSpPr>
          <p:spPr bwMode="auto">
            <a:xfrm>
              <a:off x="284" y="611"/>
              <a:ext cx="4856" cy="1481"/>
            </a:xfrm>
            <a:custGeom>
              <a:avLst/>
              <a:gdLst/>
              <a:ahLst/>
              <a:cxnLst>
                <a:cxn ang="0">
                  <a:pos x="4856" y="2763"/>
                </a:cxn>
                <a:cxn ang="0">
                  <a:pos x="4805" y="2793"/>
                </a:cxn>
                <a:cxn ang="0">
                  <a:pos x="4745" y="2824"/>
                </a:cxn>
                <a:cxn ang="0">
                  <a:pos x="4662" y="2860"/>
                </a:cxn>
                <a:cxn ang="0">
                  <a:pos x="4561" y="2897"/>
                </a:cxn>
                <a:cxn ang="0">
                  <a:pos x="4441" y="2927"/>
                </a:cxn>
                <a:cxn ang="0">
                  <a:pos x="4305" y="2952"/>
                </a:cxn>
                <a:cxn ang="0">
                  <a:pos x="4232" y="2958"/>
                </a:cxn>
                <a:cxn ang="0">
                  <a:pos x="4155" y="2961"/>
                </a:cxn>
                <a:cxn ang="0">
                  <a:pos x="4076" y="2960"/>
                </a:cxn>
                <a:cxn ang="0">
                  <a:pos x="3993" y="2953"/>
                </a:cxn>
                <a:cxn ang="0">
                  <a:pos x="3907" y="2940"/>
                </a:cxn>
                <a:cxn ang="0">
                  <a:pos x="3819" y="2923"/>
                </a:cxn>
                <a:cxn ang="0">
                  <a:pos x="3729" y="2897"/>
                </a:cxn>
                <a:cxn ang="0">
                  <a:pos x="3636" y="2864"/>
                </a:cxn>
                <a:cxn ang="0">
                  <a:pos x="3541" y="2824"/>
                </a:cxn>
                <a:cxn ang="0">
                  <a:pos x="3446" y="2776"/>
                </a:cxn>
                <a:cxn ang="0">
                  <a:pos x="3348" y="2719"/>
                </a:cxn>
                <a:cxn ang="0">
                  <a:pos x="3250" y="2651"/>
                </a:cxn>
                <a:cxn ang="0">
                  <a:pos x="3150" y="2574"/>
                </a:cxn>
                <a:cxn ang="0">
                  <a:pos x="3050" y="2487"/>
                </a:cxn>
                <a:cxn ang="0">
                  <a:pos x="2949" y="2388"/>
                </a:cxn>
                <a:cxn ang="0">
                  <a:pos x="2847" y="2277"/>
                </a:cxn>
                <a:cxn ang="0">
                  <a:pos x="2746" y="2154"/>
                </a:cxn>
                <a:cxn ang="0">
                  <a:pos x="2645" y="2018"/>
                </a:cxn>
                <a:cxn ang="0">
                  <a:pos x="2545" y="1878"/>
                </a:cxn>
                <a:cxn ang="0">
                  <a:pos x="2352" y="1618"/>
                </a:cxn>
                <a:cxn ang="0">
                  <a:pos x="2167" y="1384"/>
                </a:cxn>
                <a:cxn ang="0">
                  <a:pos x="1989" y="1172"/>
                </a:cxn>
                <a:cxn ang="0">
                  <a:pos x="1818" y="983"/>
                </a:cxn>
                <a:cxn ang="0">
                  <a:pos x="1652" y="815"/>
                </a:cxn>
                <a:cxn ang="0">
                  <a:pos x="1491" y="667"/>
                </a:cxn>
                <a:cxn ang="0">
                  <a:pos x="1334" y="536"/>
                </a:cxn>
                <a:cxn ang="0">
                  <a:pos x="1178" y="423"/>
                </a:cxn>
                <a:cxn ang="0">
                  <a:pos x="1024" y="326"/>
                </a:cxn>
                <a:cxn ang="0">
                  <a:pos x="872" y="245"/>
                </a:cxn>
                <a:cxn ang="0">
                  <a:pos x="719" y="176"/>
                </a:cxn>
                <a:cxn ang="0">
                  <a:pos x="565" y="119"/>
                </a:cxn>
                <a:cxn ang="0">
                  <a:pos x="408" y="74"/>
                </a:cxn>
                <a:cxn ang="0">
                  <a:pos x="248" y="39"/>
                </a:cxn>
                <a:cxn ang="0">
                  <a:pos x="83" y="11"/>
                </a:cxn>
              </a:cxnLst>
              <a:rect l="0" t="0" r="r" b="b"/>
              <a:pathLst>
                <a:path w="4856" h="2961">
                  <a:moveTo>
                    <a:pt x="4856" y="2763"/>
                  </a:moveTo>
                  <a:lnTo>
                    <a:pt x="4856" y="2763"/>
                  </a:lnTo>
                  <a:lnTo>
                    <a:pt x="4844" y="2771"/>
                  </a:lnTo>
                  <a:lnTo>
                    <a:pt x="4805" y="2793"/>
                  </a:lnTo>
                  <a:lnTo>
                    <a:pt x="4777" y="2808"/>
                  </a:lnTo>
                  <a:lnTo>
                    <a:pt x="4745" y="2824"/>
                  </a:lnTo>
                  <a:lnTo>
                    <a:pt x="4706" y="2842"/>
                  </a:lnTo>
                  <a:lnTo>
                    <a:pt x="4662" y="2860"/>
                  </a:lnTo>
                  <a:lnTo>
                    <a:pt x="4613" y="2879"/>
                  </a:lnTo>
                  <a:lnTo>
                    <a:pt x="4561" y="2897"/>
                  </a:lnTo>
                  <a:lnTo>
                    <a:pt x="4504" y="2913"/>
                  </a:lnTo>
                  <a:lnTo>
                    <a:pt x="4441" y="2927"/>
                  </a:lnTo>
                  <a:lnTo>
                    <a:pt x="4375" y="2940"/>
                  </a:lnTo>
                  <a:lnTo>
                    <a:pt x="4305" y="2952"/>
                  </a:lnTo>
                  <a:lnTo>
                    <a:pt x="4269" y="2955"/>
                  </a:lnTo>
                  <a:lnTo>
                    <a:pt x="4232" y="2958"/>
                  </a:lnTo>
                  <a:lnTo>
                    <a:pt x="4194" y="2960"/>
                  </a:lnTo>
                  <a:lnTo>
                    <a:pt x="4155" y="2961"/>
                  </a:lnTo>
                  <a:lnTo>
                    <a:pt x="4116" y="2961"/>
                  </a:lnTo>
                  <a:lnTo>
                    <a:pt x="4076" y="2960"/>
                  </a:lnTo>
                  <a:lnTo>
                    <a:pt x="4034" y="2956"/>
                  </a:lnTo>
                  <a:lnTo>
                    <a:pt x="3993" y="2953"/>
                  </a:lnTo>
                  <a:lnTo>
                    <a:pt x="3950" y="2947"/>
                  </a:lnTo>
                  <a:lnTo>
                    <a:pt x="3907" y="2940"/>
                  </a:lnTo>
                  <a:lnTo>
                    <a:pt x="3864" y="2932"/>
                  </a:lnTo>
                  <a:lnTo>
                    <a:pt x="3819" y="2923"/>
                  </a:lnTo>
                  <a:lnTo>
                    <a:pt x="3773" y="2911"/>
                  </a:lnTo>
                  <a:lnTo>
                    <a:pt x="3729" y="2897"/>
                  </a:lnTo>
                  <a:lnTo>
                    <a:pt x="3683" y="2882"/>
                  </a:lnTo>
                  <a:lnTo>
                    <a:pt x="3636" y="2864"/>
                  </a:lnTo>
                  <a:lnTo>
                    <a:pt x="3589" y="2845"/>
                  </a:lnTo>
                  <a:lnTo>
                    <a:pt x="3541" y="2824"/>
                  </a:lnTo>
                  <a:lnTo>
                    <a:pt x="3494" y="2801"/>
                  </a:lnTo>
                  <a:lnTo>
                    <a:pt x="3446" y="2776"/>
                  </a:lnTo>
                  <a:lnTo>
                    <a:pt x="3397" y="2748"/>
                  </a:lnTo>
                  <a:lnTo>
                    <a:pt x="3348" y="2719"/>
                  </a:lnTo>
                  <a:lnTo>
                    <a:pt x="3299" y="2687"/>
                  </a:lnTo>
                  <a:lnTo>
                    <a:pt x="3250" y="2651"/>
                  </a:lnTo>
                  <a:lnTo>
                    <a:pt x="3200" y="2614"/>
                  </a:lnTo>
                  <a:lnTo>
                    <a:pt x="3150" y="2574"/>
                  </a:lnTo>
                  <a:lnTo>
                    <a:pt x="3100" y="2532"/>
                  </a:lnTo>
                  <a:lnTo>
                    <a:pt x="3050" y="2487"/>
                  </a:lnTo>
                  <a:lnTo>
                    <a:pt x="3000" y="2438"/>
                  </a:lnTo>
                  <a:lnTo>
                    <a:pt x="2949" y="2388"/>
                  </a:lnTo>
                  <a:lnTo>
                    <a:pt x="2899" y="2333"/>
                  </a:lnTo>
                  <a:lnTo>
                    <a:pt x="2847" y="2277"/>
                  </a:lnTo>
                  <a:lnTo>
                    <a:pt x="2797" y="2217"/>
                  </a:lnTo>
                  <a:lnTo>
                    <a:pt x="2746" y="2154"/>
                  </a:lnTo>
                  <a:lnTo>
                    <a:pt x="2696" y="2088"/>
                  </a:lnTo>
                  <a:lnTo>
                    <a:pt x="2645" y="2018"/>
                  </a:lnTo>
                  <a:lnTo>
                    <a:pt x="2645" y="2018"/>
                  </a:lnTo>
                  <a:lnTo>
                    <a:pt x="2545" y="1878"/>
                  </a:lnTo>
                  <a:lnTo>
                    <a:pt x="2447" y="1745"/>
                  </a:lnTo>
                  <a:lnTo>
                    <a:pt x="2352" y="1618"/>
                  </a:lnTo>
                  <a:lnTo>
                    <a:pt x="2259" y="1498"/>
                  </a:lnTo>
                  <a:lnTo>
                    <a:pt x="2167" y="1384"/>
                  </a:lnTo>
                  <a:lnTo>
                    <a:pt x="2077" y="1276"/>
                  </a:lnTo>
                  <a:lnTo>
                    <a:pt x="1989" y="1172"/>
                  </a:lnTo>
                  <a:lnTo>
                    <a:pt x="1903" y="1075"/>
                  </a:lnTo>
                  <a:lnTo>
                    <a:pt x="1818" y="983"/>
                  </a:lnTo>
                  <a:lnTo>
                    <a:pt x="1735" y="896"/>
                  </a:lnTo>
                  <a:lnTo>
                    <a:pt x="1652" y="815"/>
                  </a:lnTo>
                  <a:lnTo>
                    <a:pt x="1571" y="738"/>
                  </a:lnTo>
                  <a:lnTo>
                    <a:pt x="1491" y="667"/>
                  </a:lnTo>
                  <a:lnTo>
                    <a:pt x="1412" y="599"/>
                  </a:lnTo>
                  <a:lnTo>
                    <a:pt x="1334" y="536"/>
                  </a:lnTo>
                  <a:lnTo>
                    <a:pt x="1256" y="478"/>
                  </a:lnTo>
                  <a:lnTo>
                    <a:pt x="1178" y="423"/>
                  </a:lnTo>
                  <a:lnTo>
                    <a:pt x="1102" y="373"/>
                  </a:lnTo>
                  <a:lnTo>
                    <a:pt x="1024" y="326"/>
                  </a:lnTo>
                  <a:lnTo>
                    <a:pt x="948" y="284"/>
                  </a:lnTo>
                  <a:lnTo>
                    <a:pt x="872" y="245"/>
                  </a:lnTo>
                  <a:lnTo>
                    <a:pt x="795" y="208"/>
                  </a:lnTo>
                  <a:lnTo>
                    <a:pt x="719" y="176"/>
                  </a:lnTo>
                  <a:lnTo>
                    <a:pt x="641" y="147"/>
                  </a:lnTo>
                  <a:lnTo>
                    <a:pt x="565" y="119"/>
                  </a:lnTo>
                  <a:lnTo>
                    <a:pt x="486" y="95"/>
                  </a:lnTo>
                  <a:lnTo>
                    <a:pt x="408" y="74"/>
                  </a:lnTo>
                  <a:lnTo>
                    <a:pt x="327" y="55"/>
                  </a:lnTo>
                  <a:lnTo>
                    <a:pt x="248" y="39"/>
                  </a:lnTo>
                  <a:lnTo>
                    <a:pt x="166" y="24"/>
                  </a:lnTo>
                  <a:lnTo>
                    <a:pt x="83" y="11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36345" name="Freeform 57"/>
            <p:cNvSpPr>
              <a:spLocks/>
            </p:cNvSpPr>
            <p:nvPr/>
          </p:nvSpPr>
          <p:spPr bwMode="auto">
            <a:xfrm>
              <a:off x="293" y="633"/>
              <a:ext cx="4897" cy="1445"/>
            </a:xfrm>
            <a:custGeom>
              <a:avLst/>
              <a:gdLst/>
              <a:ahLst/>
              <a:cxnLst>
                <a:cxn ang="0">
                  <a:pos x="4897" y="2675"/>
                </a:cxn>
                <a:cxn ang="0">
                  <a:pos x="4847" y="2707"/>
                </a:cxn>
                <a:cxn ang="0">
                  <a:pos x="4788" y="2740"/>
                </a:cxn>
                <a:cxn ang="0">
                  <a:pos x="4706" y="2777"/>
                </a:cxn>
                <a:cxn ang="0">
                  <a:pos x="4604" y="2816"/>
                </a:cxn>
                <a:cxn ang="0">
                  <a:pos x="4485" y="2849"/>
                </a:cxn>
                <a:cxn ang="0">
                  <a:pos x="4350" y="2875"/>
                </a:cxn>
                <a:cxn ang="0">
                  <a:pos x="4277" y="2885"/>
                </a:cxn>
                <a:cxn ang="0">
                  <a:pos x="4200" y="2888"/>
                </a:cxn>
                <a:cxn ang="0">
                  <a:pos x="4120" y="2888"/>
                </a:cxn>
                <a:cxn ang="0">
                  <a:pos x="4036" y="2883"/>
                </a:cxn>
                <a:cxn ang="0">
                  <a:pos x="3952" y="2874"/>
                </a:cxn>
                <a:cxn ang="0">
                  <a:pos x="3863" y="2858"/>
                </a:cxn>
                <a:cxn ang="0">
                  <a:pos x="3773" y="2833"/>
                </a:cxn>
                <a:cxn ang="0">
                  <a:pos x="3680" y="2803"/>
                </a:cxn>
                <a:cxn ang="0">
                  <a:pos x="3584" y="2764"/>
                </a:cxn>
                <a:cxn ang="0">
                  <a:pos x="3488" y="2717"/>
                </a:cxn>
                <a:cxn ang="0">
                  <a:pos x="3389" y="2662"/>
                </a:cxn>
                <a:cxn ang="0">
                  <a:pos x="3290" y="2596"/>
                </a:cxn>
                <a:cxn ang="0">
                  <a:pos x="3190" y="2522"/>
                </a:cxn>
                <a:cxn ang="0">
                  <a:pos x="3087" y="2434"/>
                </a:cxn>
                <a:cxn ang="0">
                  <a:pos x="2985" y="2338"/>
                </a:cxn>
                <a:cxn ang="0">
                  <a:pos x="2881" y="2228"/>
                </a:cxn>
                <a:cxn ang="0">
                  <a:pos x="2779" y="2107"/>
                </a:cxn>
                <a:cxn ang="0">
                  <a:pos x="2676" y="1971"/>
                </a:cxn>
                <a:cxn ang="0">
                  <a:pos x="2573" y="1834"/>
                </a:cxn>
                <a:cxn ang="0">
                  <a:pos x="2376" y="1577"/>
                </a:cxn>
                <a:cxn ang="0">
                  <a:pos x="2188" y="1345"/>
                </a:cxn>
                <a:cxn ang="0">
                  <a:pos x="2007" y="1136"/>
                </a:cxn>
                <a:cxn ang="0">
                  <a:pos x="1833" y="949"/>
                </a:cxn>
                <a:cxn ang="0">
                  <a:pos x="1665" y="783"/>
                </a:cxn>
                <a:cxn ang="0">
                  <a:pos x="1501" y="637"/>
                </a:cxn>
                <a:cxn ang="0">
                  <a:pos x="1342" y="510"/>
                </a:cxn>
                <a:cxn ang="0">
                  <a:pos x="1185" y="400"/>
                </a:cxn>
                <a:cxn ang="0">
                  <a:pos x="1031" y="306"/>
                </a:cxn>
                <a:cxn ang="0">
                  <a:pos x="876" y="226"/>
                </a:cxn>
                <a:cxn ang="0">
                  <a:pos x="722" y="161"/>
                </a:cxn>
                <a:cxn ang="0">
                  <a:pos x="567" y="106"/>
                </a:cxn>
                <a:cxn ang="0">
                  <a:pos x="409" y="64"/>
                </a:cxn>
                <a:cxn ang="0">
                  <a:pos x="249" y="32"/>
                </a:cxn>
                <a:cxn ang="0">
                  <a:pos x="84" y="8"/>
                </a:cxn>
              </a:cxnLst>
              <a:rect l="0" t="0" r="r" b="b"/>
              <a:pathLst>
                <a:path w="4897" h="2890">
                  <a:moveTo>
                    <a:pt x="4897" y="2675"/>
                  </a:moveTo>
                  <a:lnTo>
                    <a:pt x="4897" y="2675"/>
                  </a:lnTo>
                  <a:lnTo>
                    <a:pt x="4885" y="2683"/>
                  </a:lnTo>
                  <a:lnTo>
                    <a:pt x="4847" y="2707"/>
                  </a:lnTo>
                  <a:lnTo>
                    <a:pt x="4820" y="2722"/>
                  </a:lnTo>
                  <a:lnTo>
                    <a:pt x="4788" y="2740"/>
                  </a:lnTo>
                  <a:lnTo>
                    <a:pt x="4749" y="2757"/>
                  </a:lnTo>
                  <a:lnTo>
                    <a:pt x="4706" y="2777"/>
                  </a:lnTo>
                  <a:lnTo>
                    <a:pt x="4657" y="2796"/>
                  </a:lnTo>
                  <a:lnTo>
                    <a:pt x="4604" y="2816"/>
                  </a:lnTo>
                  <a:lnTo>
                    <a:pt x="4547" y="2833"/>
                  </a:lnTo>
                  <a:lnTo>
                    <a:pt x="4485" y="2849"/>
                  </a:lnTo>
                  <a:lnTo>
                    <a:pt x="4420" y="2864"/>
                  </a:lnTo>
                  <a:lnTo>
                    <a:pt x="4350" y="2875"/>
                  </a:lnTo>
                  <a:lnTo>
                    <a:pt x="4314" y="2880"/>
                  </a:lnTo>
                  <a:lnTo>
                    <a:pt x="4277" y="2885"/>
                  </a:lnTo>
                  <a:lnTo>
                    <a:pt x="4239" y="2887"/>
                  </a:lnTo>
                  <a:lnTo>
                    <a:pt x="4200" y="2888"/>
                  </a:lnTo>
                  <a:lnTo>
                    <a:pt x="4160" y="2890"/>
                  </a:lnTo>
                  <a:lnTo>
                    <a:pt x="4120" y="2888"/>
                  </a:lnTo>
                  <a:lnTo>
                    <a:pt x="4078" y="2887"/>
                  </a:lnTo>
                  <a:lnTo>
                    <a:pt x="4036" y="2883"/>
                  </a:lnTo>
                  <a:lnTo>
                    <a:pt x="3995" y="2880"/>
                  </a:lnTo>
                  <a:lnTo>
                    <a:pt x="3952" y="2874"/>
                  </a:lnTo>
                  <a:lnTo>
                    <a:pt x="3907" y="2866"/>
                  </a:lnTo>
                  <a:lnTo>
                    <a:pt x="3863" y="2858"/>
                  </a:lnTo>
                  <a:lnTo>
                    <a:pt x="3818" y="2846"/>
                  </a:lnTo>
                  <a:lnTo>
                    <a:pt x="3773" y="2833"/>
                  </a:lnTo>
                  <a:lnTo>
                    <a:pt x="3725" y="2819"/>
                  </a:lnTo>
                  <a:lnTo>
                    <a:pt x="3680" y="2803"/>
                  </a:lnTo>
                  <a:lnTo>
                    <a:pt x="3632" y="2785"/>
                  </a:lnTo>
                  <a:lnTo>
                    <a:pt x="3584" y="2764"/>
                  </a:lnTo>
                  <a:lnTo>
                    <a:pt x="3537" y="2743"/>
                  </a:lnTo>
                  <a:lnTo>
                    <a:pt x="3488" y="2717"/>
                  </a:lnTo>
                  <a:lnTo>
                    <a:pt x="3438" y="2691"/>
                  </a:lnTo>
                  <a:lnTo>
                    <a:pt x="3389" y="2662"/>
                  </a:lnTo>
                  <a:lnTo>
                    <a:pt x="3339" y="2630"/>
                  </a:lnTo>
                  <a:lnTo>
                    <a:pt x="3290" y="2596"/>
                  </a:lnTo>
                  <a:lnTo>
                    <a:pt x="3240" y="2560"/>
                  </a:lnTo>
                  <a:lnTo>
                    <a:pt x="3190" y="2522"/>
                  </a:lnTo>
                  <a:lnTo>
                    <a:pt x="3138" y="2480"/>
                  </a:lnTo>
                  <a:lnTo>
                    <a:pt x="3087" y="2434"/>
                  </a:lnTo>
                  <a:lnTo>
                    <a:pt x="3037" y="2388"/>
                  </a:lnTo>
                  <a:lnTo>
                    <a:pt x="2985" y="2338"/>
                  </a:lnTo>
                  <a:lnTo>
                    <a:pt x="2934" y="2284"/>
                  </a:lnTo>
                  <a:lnTo>
                    <a:pt x="2881" y="2228"/>
                  </a:lnTo>
                  <a:lnTo>
                    <a:pt x="2830" y="2168"/>
                  </a:lnTo>
                  <a:lnTo>
                    <a:pt x="2779" y="2107"/>
                  </a:lnTo>
                  <a:lnTo>
                    <a:pt x="2727" y="2040"/>
                  </a:lnTo>
                  <a:lnTo>
                    <a:pt x="2676" y="1971"/>
                  </a:lnTo>
                  <a:lnTo>
                    <a:pt x="2676" y="1971"/>
                  </a:lnTo>
                  <a:lnTo>
                    <a:pt x="2573" y="1834"/>
                  </a:lnTo>
                  <a:lnTo>
                    <a:pt x="2473" y="1701"/>
                  </a:lnTo>
                  <a:lnTo>
                    <a:pt x="2376" y="1577"/>
                  </a:lnTo>
                  <a:lnTo>
                    <a:pt x="2282" y="1458"/>
                  </a:lnTo>
                  <a:lnTo>
                    <a:pt x="2188" y="1345"/>
                  </a:lnTo>
                  <a:lnTo>
                    <a:pt x="2097" y="1238"/>
                  </a:lnTo>
                  <a:lnTo>
                    <a:pt x="2007" y="1136"/>
                  </a:lnTo>
                  <a:lnTo>
                    <a:pt x="1919" y="1039"/>
                  </a:lnTo>
                  <a:lnTo>
                    <a:pt x="1833" y="949"/>
                  </a:lnTo>
                  <a:lnTo>
                    <a:pt x="1748" y="863"/>
                  </a:lnTo>
                  <a:lnTo>
                    <a:pt x="1665" y="783"/>
                  </a:lnTo>
                  <a:lnTo>
                    <a:pt x="1583" y="708"/>
                  </a:lnTo>
                  <a:lnTo>
                    <a:pt x="1501" y="637"/>
                  </a:lnTo>
                  <a:lnTo>
                    <a:pt x="1421" y="571"/>
                  </a:lnTo>
                  <a:lnTo>
                    <a:pt x="1342" y="510"/>
                  </a:lnTo>
                  <a:lnTo>
                    <a:pt x="1264" y="453"/>
                  </a:lnTo>
                  <a:lnTo>
                    <a:pt x="1185" y="400"/>
                  </a:lnTo>
                  <a:lnTo>
                    <a:pt x="1107" y="352"/>
                  </a:lnTo>
                  <a:lnTo>
                    <a:pt x="1031" y="306"/>
                  </a:lnTo>
                  <a:lnTo>
                    <a:pt x="953" y="264"/>
                  </a:lnTo>
                  <a:lnTo>
                    <a:pt x="876" y="226"/>
                  </a:lnTo>
                  <a:lnTo>
                    <a:pt x="799" y="192"/>
                  </a:lnTo>
                  <a:lnTo>
                    <a:pt x="722" y="161"/>
                  </a:lnTo>
                  <a:lnTo>
                    <a:pt x="645" y="132"/>
                  </a:lnTo>
                  <a:lnTo>
                    <a:pt x="567" y="106"/>
                  </a:lnTo>
                  <a:lnTo>
                    <a:pt x="488" y="85"/>
                  </a:lnTo>
                  <a:lnTo>
                    <a:pt x="409" y="64"/>
                  </a:lnTo>
                  <a:lnTo>
                    <a:pt x="329" y="46"/>
                  </a:lnTo>
                  <a:lnTo>
                    <a:pt x="249" y="32"/>
                  </a:lnTo>
                  <a:lnTo>
                    <a:pt x="167" y="19"/>
                  </a:lnTo>
                  <a:lnTo>
                    <a:pt x="84" y="8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36346" name="Freeform 58"/>
            <p:cNvSpPr>
              <a:spLocks/>
            </p:cNvSpPr>
            <p:nvPr/>
          </p:nvSpPr>
          <p:spPr bwMode="auto">
            <a:xfrm>
              <a:off x="303" y="654"/>
              <a:ext cx="4937" cy="1411"/>
            </a:xfrm>
            <a:custGeom>
              <a:avLst/>
              <a:gdLst/>
              <a:ahLst/>
              <a:cxnLst>
                <a:cxn ang="0">
                  <a:pos x="4937" y="2589"/>
                </a:cxn>
                <a:cxn ang="0">
                  <a:pos x="4887" y="2622"/>
                </a:cxn>
                <a:cxn ang="0">
                  <a:pos x="4828" y="2656"/>
                </a:cxn>
                <a:cxn ang="0">
                  <a:pos x="4747" y="2696"/>
                </a:cxn>
                <a:cxn ang="0">
                  <a:pos x="4646" y="2736"/>
                </a:cxn>
                <a:cxn ang="0">
                  <a:pos x="4528" y="2774"/>
                </a:cxn>
                <a:cxn ang="0">
                  <a:pos x="4393" y="2803"/>
                </a:cxn>
                <a:cxn ang="0">
                  <a:pos x="4319" y="2812"/>
                </a:cxn>
                <a:cxn ang="0">
                  <a:pos x="4243" y="2819"/>
                </a:cxn>
                <a:cxn ang="0">
                  <a:pos x="4163" y="2820"/>
                </a:cxn>
                <a:cxn ang="0">
                  <a:pos x="4081" y="2817"/>
                </a:cxn>
                <a:cxn ang="0">
                  <a:pos x="3995" y="2807"/>
                </a:cxn>
                <a:cxn ang="0">
                  <a:pos x="3906" y="2793"/>
                </a:cxn>
                <a:cxn ang="0">
                  <a:pos x="3814" y="2772"/>
                </a:cxn>
                <a:cxn ang="0">
                  <a:pos x="3721" y="2743"/>
                </a:cxn>
                <a:cxn ang="0">
                  <a:pos x="3625" y="2706"/>
                </a:cxn>
                <a:cxn ang="0">
                  <a:pos x="3528" y="2661"/>
                </a:cxn>
                <a:cxn ang="0">
                  <a:pos x="3429" y="2607"/>
                </a:cxn>
                <a:cxn ang="0">
                  <a:pos x="3328" y="2543"/>
                </a:cxn>
                <a:cxn ang="0">
                  <a:pos x="3227" y="2470"/>
                </a:cxn>
                <a:cxn ang="0">
                  <a:pos x="3124" y="2384"/>
                </a:cxn>
                <a:cxn ang="0">
                  <a:pos x="3020" y="2289"/>
                </a:cxn>
                <a:cxn ang="0">
                  <a:pos x="2916" y="2181"/>
                </a:cxn>
                <a:cxn ang="0">
                  <a:pos x="2810" y="2061"/>
                </a:cxn>
                <a:cxn ang="0">
                  <a:pos x="2705" y="1927"/>
                </a:cxn>
                <a:cxn ang="0">
                  <a:pos x="2601" y="1792"/>
                </a:cxn>
                <a:cxn ang="0">
                  <a:pos x="2399" y="1537"/>
                </a:cxn>
                <a:cxn ang="0">
                  <a:pos x="2208" y="1307"/>
                </a:cxn>
                <a:cxn ang="0">
                  <a:pos x="2024" y="1101"/>
                </a:cxn>
                <a:cxn ang="0">
                  <a:pos x="1847" y="917"/>
                </a:cxn>
                <a:cxn ang="0">
                  <a:pos x="1677" y="754"/>
                </a:cxn>
                <a:cxn ang="0">
                  <a:pos x="1511" y="611"/>
                </a:cxn>
                <a:cxn ang="0">
                  <a:pos x="1350" y="486"/>
                </a:cxn>
                <a:cxn ang="0">
                  <a:pos x="1191" y="379"/>
                </a:cxn>
                <a:cxn ang="0">
                  <a:pos x="1034" y="287"/>
                </a:cxn>
                <a:cxn ang="0">
                  <a:pos x="879" y="211"/>
                </a:cxn>
                <a:cxn ang="0">
                  <a:pos x="723" y="148"/>
                </a:cxn>
                <a:cxn ang="0">
                  <a:pos x="568" y="96"/>
                </a:cxn>
                <a:cxn ang="0">
                  <a:pos x="410" y="58"/>
                </a:cxn>
                <a:cxn ang="0">
                  <a:pos x="249" y="27"/>
                </a:cxn>
                <a:cxn ang="0">
                  <a:pos x="85" y="8"/>
                </a:cxn>
              </a:cxnLst>
              <a:rect l="0" t="0" r="r" b="b"/>
              <a:pathLst>
                <a:path w="4937" h="2820">
                  <a:moveTo>
                    <a:pt x="4937" y="2589"/>
                  </a:moveTo>
                  <a:lnTo>
                    <a:pt x="4937" y="2589"/>
                  </a:lnTo>
                  <a:lnTo>
                    <a:pt x="4925" y="2599"/>
                  </a:lnTo>
                  <a:lnTo>
                    <a:pt x="4887" y="2622"/>
                  </a:lnTo>
                  <a:lnTo>
                    <a:pt x="4861" y="2638"/>
                  </a:lnTo>
                  <a:lnTo>
                    <a:pt x="4828" y="2656"/>
                  </a:lnTo>
                  <a:lnTo>
                    <a:pt x="4790" y="2675"/>
                  </a:lnTo>
                  <a:lnTo>
                    <a:pt x="4747" y="2696"/>
                  </a:lnTo>
                  <a:lnTo>
                    <a:pt x="4698" y="2717"/>
                  </a:lnTo>
                  <a:lnTo>
                    <a:pt x="4646" y="2736"/>
                  </a:lnTo>
                  <a:lnTo>
                    <a:pt x="4589" y="2756"/>
                  </a:lnTo>
                  <a:lnTo>
                    <a:pt x="4528" y="2774"/>
                  </a:lnTo>
                  <a:lnTo>
                    <a:pt x="4462" y="2790"/>
                  </a:lnTo>
                  <a:lnTo>
                    <a:pt x="4393" y="2803"/>
                  </a:lnTo>
                  <a:lnTo>
                    <a:pt x="4357" y="2807"/>
                  </a:lnTo>
                  <a:lnTo>
                    <a:pt x="4319" y="2812"/>
                  </a:lnTo>
                  <a:lnTo>
                    <a:pt x="4282" y="2816"/>
                  </a:lnTo>
                  <a:lnTo>
                    <a:pt x="4243" y="2819"/>
                  </a:lnTo>
                  <a:lnTo>
                    <a:pt x="4203" y="2820"/>
                  </a:lnTo>
                  <a:lnTo>
                    <a:pt x="4163" y="2820"/>
                  </a:lnTo>
                  <a:lnTo>
                    <a:pt x="4122" y="2819"/>
                  </a:lnTo>
                  <a:lnTo>
                    <a:pt x="4081" y="2817"/>
                  </a:lnTo>
                  <a:lnTo>
                    <a:pt x="4038" y="2812"/>
                  </a:lnTo>
                  <a:lnTo>
                    <a:pt x="3995" y="2807"/>
                  </a:lnTo>
                  <a:lnTo>
                    <a:pt x="3950" y="2801"/>
                  </a:lnTo>
                  <a:lnTo>
                    <a:pt x="3906" y="2793"/>
                  </a:lnTo>
                  <a:lnTo>
                    <a:pt x="3860" y="2783"/>
                  </a:lnTo>
                  <a:lnTo>
                    <a:pt x="3814" y="2772"/>
                  </a:lnTo>
                  <a:lnTo>
                    <a:pt x="3768" y="2757"/>
                  </a:lnTo>
                  <a:lnTo>
                    <a:pt x="3721" y="2743"/>
                  </a:lnTo>
                  <a:lnTo>
                    <a:pt x="3674" y="2725"/>
                  </a:lnTo>
                  <a:lnTo>
                    <a:pt x="3625" y="2706"/>
                  </a:lnTo>
                  <a:lnTo>
                    <a:pt x="3577" y="2685"/>
                  </a:lnTo>
                  <a:lnTo>
                    <a:pt x="3528" y="2661"/>
                  </a:lnTo>
                  <a:lnTo>
                    <a:pt x="3479" y="2635"/>
                  </a:lnTo>
                  <a:lnTo>
                    <a:pt x="3429" y="2607"/>
                  </a:lnTo>
                  <a:lnTo>
                    <a:pt x="3379" y="2577"/>
                  </a:lnTo>
                  <a:lnTo>
                    <a:pt x="3328" y="2543"/>
                  </a:lnTo>
                  <a:lnTo>
                    <a:pt x="3278" y="2507"/>
                  </a:lnTo>
                  <a:lnTo>
                    <a:pt x="3227" y="2470"/>
                  </a:lnTo>
                  <a:lnTo>
                    <a:pt x="3175" y="2428"/>
                  </a:lnTo>
                  <a:lnTo>
                    <a:pt x="3124" y="2384"/>
                  </a:lnTo>
                  <a:lnTo>
                    <a:pt x="3071" y="2338"/>
                  </a:lnTo>
                  <a:lnTo>
                    <a:pt x="3020" y="2289"/>
                  </a:lnTo>
                  <a:lnTo>
                    <a:pt x="2967" y="2236"/>
                  </a:lnTo>
                  <a:lnTo>
                    <a:pt x="2916" y="2181"/>
                  </a:lnTo>
                  <a:lnTo>
                    <a:pt x="2863" y="2123"/>
                  </a:lnTo>
                  <a:lnTo>
                    <a:pt x="2810" y="2061"/>
                  </a:lnTo>
                  <a:lnTo>
                    <a:pt x="2757" y="1995"/>
                  </a:lnTo>
                  <a:lnTo>
                    <a:pt x="2705" y="1927"/>
                  </a:lnTo>
                  <a:lnTo>
                    <a:pt x="2705" y="1927"/>
                  </a:lnTo>
                  <a:lnTo>
                    <a:pt x="2601" y="1792"/>
                  </a:lnTo>
                  <a:lnTo>
                    <a:pt x="2499" y="1661"/>
                  </a:lnTo>
                  <a:lnTo>
                    <a:pt x="2399" y="1537"/>
                  </a:lnTo>
                  <a:lnTo>
                    <a:pt x="2302" y="1419"/>
                  </a:lnTo>
                  <a:lnTo>
                    <a:pt x="2208" y="1307"/>
                  </a:lnTo>
                  <a:lnTo>
                    <a:pt x="2115" y="1201"/>
                  </a:lnTo>
                  <a:lnTo>
                    <a:pt x="2024" y="1101"/>
                  </a:lnTo>
                  <a:lnTo>
                    <a:pt x="1936" y="1007"/>
                  </a:lnTo>
                  <a:lnTo>
                    <a:pt x="1847" y="917"/>
                  </a:lnTo>
                  <a:lnTo>
                    <a:pt x="1761" y="833"/>
                  </a:lnTo>
                  <a:lnTo>
                    <a:pt x="1677" y="754"/>
                  </a:lnTo>
                  <a:lnTo>
                    <a:pt x="1593" y="681"/>
                  </a:lnTo>
                  <a:lnTo>
                    <a:pt x="1511" y="611"/>
                  </a:lnTo>
                  <a:lnTo>
                    <a:pt x="1430" y="547"/>
                  </a:lnTo>
                  <a:lnTo>
                    <a:pt x="1350" y="486"/>
                  </a:lnTo>
                  <a:lnTo>
                    <a:pt x="1270" y="431"/>
                  </a:lnTo>
                  <a:lnTo>
                    <a:pt x="1191" y="379"/>
                  </a:lnTo>
                  <a:lnTo>
                    <a:pt x="1112" y="331"/>
                  </a:lnTo>
                  <a:lnTo>
                    <a:pt x="1034" y="287"/>
                  </a:lnTo>
                  <a:lnTo>
                    <a:pt x="957" y="247"/>
                  </a:lnTo>
                  <a:lnTo>
                    <a:pt x="879" y="211"/>
                  </a:lnTo>
                  <a:lnTo>
                    <a:pt x="801" y="177"/>
                  </a:lnTo>
                  <a:lnTo>
                    <a:pt x="723" y="148"/>
                  </a:lnTo>
                  <a:lnTo>
                    <a:pt x="646" y="121"/>
                  </a:lnTo>
                  <a:lnTo>
                    <a:pt x="568" y="96"/>
                  </a:lnTo>
                  <a:lnTo>
                    <a:pt x="489" y="75"/>
                  </a:lnTo>
                  <a:lnTo>
                    <a:pt x="410" y="58"/>
                  </a:lnTo>
                  <a:lnTo>
                    <a:pt x="330" y="41"/>
                  </a:lnTo>
                  <a:lnTo>
                    <a:pt x="249" y="27"/>
                  </a:lnTo>
                  <a:lnTo>
                    <a:pt x="167" y="16"/>
                  </a:lnTo>
                  <a:lnTo>
                    <a:pt x="85" y="8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36347" name="Freeform 59"/>
            <p:cNvSpPr>
              <a:spLocks/>
            </p:cNvSpPr>
            <p:nvPr/>
          </p:nvSpPr>
          <p:spPr bwMode="auto">
            <a:xfrm>
              <a:off x="314" y="676"/>
              <a:ext cx="4975" cy="1375"/>
            </a:xfrm>
            <a:custGeom>
              <a:avLst/>
              <a:gdLst/>
              <a:ahLst/>
              <a:cxnLst>
                <a:cxn ang="0">
                  <a:pos x="4975" y="2501"/>
                </a:cxn>
                <a:cxn ang="0">
                  <a:pos x="4926" y="2537"/>
                </a:cxn>
                <a:cxn ang="0">
                  <a:pos x="4867" y="2571"/>
                </a:cxn>
                <a:cxn ang="0">
                  <a:pos x="4786" y="2613"/>
                </a:cxn>
                <a:cxn ang="0">
                  <a:pos x="4686" y="2656"/>
                </a:cxn>
                <a:cxn ang="0">
                  <a:pos x="4568" y="2695"/>
                </a:cxn>
                <a:cxn ang="0">
                  <a:pos x="4433" y="2727"/>
                </a:cxn>
                <a:cxn ang="0">
                  <a:pos x="4361" y="2739"/>
                </a:cxn>
                <a:cxn ang="0">
                  <a:pos x="4285" y="2747"/>
                </a:cxn>
                <a:cxn ang="0">
                  <a:pos x="4204" y="2750"/>
                </a:cxn>
                <a:cxn ang="0">
                  <a:pos x="4121" y="2748"/>
                </a:cxn>
                <a:cxn ang="0">
                  <a:pos x="4035" y="2740"/>
                </a:cxn>
                <a:cxn ang="0">
                  <a:pos x="3946" y="2727"/>
                </a:cxn>
                <a:cxn ang="0">
                  <a:pos x="3856" y="2708"/>
                </a:cxn>
                <a:cxn ang="0">
                  <a:pos x="3761" y="2680"/>
                </a:cxn>
                <a:cxn ang="0">
                  <a:pos x="3666" y="2645"/>
                </a:cxn>
                <a:cxn ang="0">
                  <a:pos x="3567" y="2603"/>
                </a:cxn>
                <a:cxn ang="0">
                  <a:pos x="3467" y="2550"/>
                </a:cxn>
                <a:cxn ang="0">
                  <a:pos x="3366" y="2488"/>
                </a:cxn>
                <a:cxn ang="0">
                  <a:pos x="3263" y="2416"/>
                </a:cxn>
                <a:cxn ang="0">
                  <a:pos x="3159" y="2333"/>
                </a:cxn>
                <a:cxn ang="0">
                  <a:pos x="3053" y="2240"/>
                </a:cxn>
                <a:cxn ang="0">
                  <a:pos x="2948" y="2133"/>
                </a:cxn>
                <a:cxn ang="0">
                  <a:pos x="2841" y="2014"/>
                </a:cxn>
                <a:cxn ang="0">
                  <a:pos x="2733" y="1883"/>
                </a:cxn>
                <a:cxn ang="0">
                  <a:pos x="2627" y="1747"/>
                </a:cxn>
                <a:cxn ang="0">
                  <a:pos x="2422" y="1495"/>
                </a:cxn>
                <a:cxn ang="0">
                  <a:pos x="2227" y="1269"/>
                </a:cxn>
                <a:cxn ang="0">
                  <a:pos x="2040" y="1066"/>
                </a:cxn>
                <a:cxn ang="0">
                  <a:pos x="1861" y="885"/>
                </a:cxn>
                <a:cxn ang="0">
                  <a:pos x="1687" y="723"/>
                </a:cxn>
                <a:cxn ang="0">
                  <a:pos x="1519" y="583"/>
                </a:cxn>
                <a:cxn ang="0">
                  <a:pos x="1357" y="462"/>
                </a:cxn>
                <a:cxn ang="0">
                  <a:pos x="1196" y="357"/>
                </a:cxn>
                <a:cxn ang="0">
                  <a:pos x="1039" y="268"/>
                </a:cxn>
                <a:cxn ang="0">
                  <a:pos x="882" y="194"/>
                </a:cxn>
                <a:cxn ang="0">
                  <a:pos x="726" y="134"/>
                </a:cxn>
                <a:cxn ang="0">
                  <a:pos x="569" y="86"/>
                </a:cxn>
                <a:cxn ang="0">
                  <a:pos x="410" y="50"/>
                </a:cxn>
                <a:cxn ang="0">
                  <a:pos x="249" y="23"/>
                </a:cxn>
                <a:cxn ang="0">
                  <a:pos x="83" y="5"/>
                </a:cxn>
              </a:cxnLst>
              <a:rect l="0" t="0" r="r" b="b"/>
              <a:pathLst>
                <a:path w="4975" h="2750">
                  <a:moveTo>
                    <a:pt x="4975" y="2501"/>
                  </a:moveTo>
                  <a:lnTo>
                    <a:pt x="4975" y="2501"/>
                  </a:lnTo>
                  <a:lnTo>
                    <a:pt x="4962" y="2511"/>
                  </a:lnTo>
                  <a:lnTo>
                    <a:pt x="4926" y="2537"/>
                  </a:lnTo>
                  <a:lnTo>
                    <a:pt x="4899" y="2553"/>
                  </a:lnTo>
                  <a:lnTo>
                    <a:pt x="4867" y="2571"/>
                  </a:lnTo>
                  <a:lnTo>
                    <a:pt x="4829" y="2592"/>
                  </a:lnTo>
                  <a:lnTo>
                    <a:pt x="4786" y="2613"/>
                  </a:lnTo>
                  <a:lnTo>
                    <a:pt x="4739" y="2635"/>
                  </a:lnTo>
                  <a:lnTo>
                    <a:pt x="4686" y="2656"/>
                  </a:lnTo>
                  <a:lnTo>
                    <a:pt x="4629" y="2676"/>
                  </a:lnTo>
                  <a:lnTo>
                    <a:pt x="4568" y="2695"/>
                  </a:lnTo>
                  <a:lnTo>
                    <a:pt x="4503" y="2713"/>
                  </a:lnTo>
                  <a:lnTo>
                    <a:pt x="4433" y="2727"/>
                  </a:lnTo>
                  <a:lnTo>
                    <a:pt x="4397" y="2734"/>
                  </a:lnTo>
                  <a:lnTo>
                    <a:pt x="4361" y="2739"/>
                  </a:lnTo>
                  <a:lnTo>
                    <a:pt x="4322" y="2743"/>
                  </a:lnTo>
                  <a:lnTo>
                    <a:pt x="4285" y="2747"/>
                  </a:lnTo>
                  <a:lnTo>
                    <a:pt x="4245" y="2748"/>
                  </a:lnTo>
                  <a:lnTo>
                    <a:pt x="4204" y="2750"/>
                  </a:lnTo>
                  <a:lnTo>
                    <a:pt x="4163" y="2750"/>
                  </a:lnTo>
                  <a:lnTo>
                    <a:pt x="4121" y="2748"/>
                  </a:lnTo>
                  <a:lnTo>
                    <a:pt x="4079" y="2745"/>
                  </a:lnTo>
                  <a:lnTo>
                    <a:pt x="4035" y="2740"/>
                  </a:lnTo>
                  <a:lnTo>
                    <a:pt x="3992" y="2735"/>
                  </a:lnTo>
                  <a:lnTo>
                    <a:pt x="3946" y="2727"/>
                  </a:lnTo>
                  <a:lnTo>
                    <a:pt x="3902" y="2719"/>
                  </a:lnTo>
                  <a:lnTo>
                    <a:pt x="3856" y="2708"/>
                  </a:lnTo>
                  <a:lnTo>
                    <a:pt x="3809" y="2695"/>
                  </a:lnTo>
                  <a:lnTo>
                    <a:pt x="3761" y="2680"/>
                  </a:lnTo>
                  <a:lnTo>
                    <a:pt x="3714" y="2664"/>
                  </a:lnTo>
                  <a:lnTo>
                    <a:pt x="3666" y="2645"/>
                  </a:lnTo>
                  <a:lnTo>
                    <a:pt x="3617" y="2626"/>
                  </a:lnTo>
                  <a:lnTo>
                    <a:pt x="3567" y="2603"/>
                  </a:lnTo>
                  <a:lnTo>
                    <a:pt x="3517" y="2577"/>
                  </a:lnTo>
                  <a:lnTo>
                    <a:pt x="3467" y="2550"/>
                  </a:lnTo>
                  <a:lnTo>
                    <a:pt x="3417" y="2521"/>
                  </a:lnTo>
                  <a:lnTo>
                    <a:pt x="3366" y="2488"/>
                  </a:lnTo>
                  <a:lnTo>
                    <a:pt x="3314" y="2453"/>
                  </a:lnTo>
                  <a:lnTo>
                    <a:pt x="3263" y="2416"/>
                  </a:lnTo>
                  <a:lnTo>
                    <a:pt x="3212" y="2375"/>
                  </a:lnTo>
                  <a:lnTo>
                    <a:pt x="3159" y="2333"/>
                  </a:lnTo>
                  <a:lnTo>
                    <a:pt x="3106" y="2288"/>
                  </a:lnTo>
                  <a:lnTo>
                    <a:pt x="3053" y="2240"/>
                  </a:lnTo>
                  <a:lnTo>
                    <a:pt x="3001" y="2188"/>
                  </a:lnTo>
                  <a:lnTo>
                    <a:pt x="2948" y="2133"/>
                  </a:lnTo>
                  <a:lnTo>
                    <a:pt x="2894" y="2075"/>
                  </a:lnTo>
                  <a:lnTo>
                    <a:pt x="2841" y="2014"/>
                  </a:lnTo>
                  <a:lnTo>
                    <a:pt x="2787" y="1951"/>
                  </a:lnTo>
                  <a:lnTo>
                    <a:pt x="2733" y="1883"/>
                  </a:lnTo>
                  <a:lnTo>
                    <a:pt x="2733" y="1883"/>
                  </a:lnTo>
                  <a:lnTo>
                    <a:pt x="2627" y="1747"/>
                  </a:lnTo>
                  <a:lnTo>
                    <a:pt x="2523" y="1618"/>
                  </a:lnTo>
                  <a:lnTo>
                    <a:pt x="2422" y="1495"/>
                  </a:lnTo>
                  <a:lnTo>
                    <a:pt x="2323" y="1379"/>
                  </a:lnTo>
                  <a:lnTo>
                    <a:pt x="2227" y="1269"/>
                  </a:lnTo>
                  <a:lnTo>
                    <a:pt x="2133" y="1164"/>
                  </a:lnTo>
                  <a:lnTo>
                    <a:pt x="2040" y="1066"/>
                  </a:lnTo>
                  <a:lnTo>
                    <a:pt x="1949" y="972"/>
                  </a:lnTo>
                  <a:lnTo>
                    <a:pt x="1861" y="885"/>
                  </a:lnTo>
                  <a:lnTo>
                    <a:pt x="1773" y="801"/>
                  </a:lnTo>
                  <a:lnTo>
                    <a:pt x="1687" y="723"/>
                  </a:lnTo>
                  <a:lnTo>
                    <a:pt x="1602" y="651"/>
                  </a:lnTo>
                  <a:lnTo>
                    <a:pt x="1519" y="583"/>
                  </a:lnTo>
                  <a:lnTo>
                    <a:pt x="1437" y="520"/>
                  </a:lnTo>
                  <a:lnTo>
                    <a:pt x="1357" y="462"/>
                  </a:lnTo>
                  <a:lnTo>
                    <a:pt x="1276" y="407"/>
                  </a:lnTo>
                  <a:lnTo>
                    <a:pt x="1196" y="357"/>
                  </a:lnTo>
                  <a:lnTo>
                    <a:pt x="1116" y="310"/>
                  </a:lnTo>
                  <a:lnTo>
                    <a:pt x="1039" y="268"/>
                  </a:lnTo>
                  <a:lnTo>
                    <a:pt x="960" y="229"/>
                  </a:lnTo>
                  <a:lnTo>
                    <a:pt x="882" y="194"/>
                  </a:lnTo>
                  <a:lnTo>
                    <a:pt x="804" y="162"/>
                  </a:lnTo>
                  <a:lnTo>
                    <a:pt x="726" y="134"/>
                  </a:lnTo>
                  <a:lnTo>
                    <a:pt x="647" y="108"/>
                  </a:lnTo>
                  <a:lnTo>
                    <a:pt x="569" y="86"/>
                  </a:lnTo>
                  <a:lnTo>
                    <a:pt x="490" y="66"/>
                  </a:lnTo>
                  <a:lnTo>
                    <a:pt x="410" y="50"/>
                  </a:lnTo>
                  <a:lnTo>
                    <a:pt x="331" y="36"/>
                  </a:lnTo>
                  <a:lnTo>
                    <a:pt x="249" y="23"/>
                  </a:lnTo>
                  <a:lnTo>
                    <a:pt x="167" y="13"/>
                  </a:lnTo>
                  <a:lnTo>
                    <a:pt x="83" y="5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36348" name="Freeform 60"/>
            <p:cNvSpPr>
              <a:spLocks/>
            </p:cNvSpPr>
            <p:nvPr/>
          </p:nvSpPr>
          <p:spPr bwMode="auto">
            <a:xfrm>
              <a:off x="325" y="698"/>
              <a:ext cx="5012" cy="1339"/>
            </a:xfrm>
            <a:custGeom>
              <a:avLst/>
              <a:gdLst/>
              <a:ahLst/>
              <a:cxnLst>
                <a:cxn ang="0">
                  <a:pos x="5012" y="2414"/>
                </a:cxn>
                <a:cxn ang="0">
                  <a:pos x="4964" y="2448"/>
                </a:cxn>
                <a:cxn ang="0">
                  <a:pos x="4904" y="2485"/>
                </a:cxn>
                <a:cxn ang="0">
                  <a:pos x="4825" y="2528"/>
                </a:cxn>
                <a:cxn ang="0">
                  <a:pos x="4725" y="2574"/>
                </a:cxn>
                <a:cxn ang="0">
                  <a:pos x="4608" y="2615"/>
                </a:cxn>
                <a:cxn ang="0">
                  <a:pos x="4474" y="2649"/>
                </a:cxn>
                <a:cxn ang="0">
                  <a:pos x="4402" y="2662"/>
                </a:cxn>
                <a:cxn ang="0">
                  <a:pos x="4325" y="2672"/>
                </a:cxn>
                <a:cxn ang="0">
                  <a:pos x="4246" y="2677"/>
                </a:cxn>
                <a:cxn ang="0">
                  <a:pos x="4163" y="2677"/>
                </a:cxn>
                <a:cxn ang="0">
                  <a:pos x="4077" y="2672"/>
                </a:cxn>
                <a:cxn ang="0">
                  <a:pos x="3988" y="2661"/>
                </a:cxn>
                <a:cxn ang="0">
                  <a:pos x="3896" y="2643"/>
                </a:cxn>
                <a:cxn ang="0">
                  <a:pos x="3802" y="2617"/>
                </a:cxn>
                <a:cxn ang="0">
                  <a:pos x="3705" y="2583"/>
                </a:cxn>
                <a:cxn ang="0">
                  <a:pos x="3606" y="2543"/>
                </a:cxn>
                <a:cxn ang="0">
                  <a:pos x="3506" y="2491"/>
                </a:cxn>
                <a:cxn ang="0">
                  <a:pos x="3403" y="2431"/>
                </a:cxn>
                <a:cxn ang="0">
                  <a:pos x="3299" y="2362"/>
                </a:cxn>
                <a:cxn ang="0">
                  <a:pos x="3194" y="2280"/>
                </a:cxn>
                <a:cxn ang="0">
                  <a:pos x="3087" y="2188"/>
                </a:cxn>
                <a:cxn ang="0">
                  <a:pos x="2980" y="2083"/>
                </a:cxn>
                <a:cxn ang="0">
                  <a:pos x="2870" y="1966"/>
                </a:cxn>
                <a:cxn ang="0">
                  <a:pos x="2762" y="1836"/>
                </a:cxn>
                <a:cxn ang="0">
                  <a:pos x="2654" y="1702"/>
                </a:cxn>
                <a:cxn ang="0">
                  <a:pos x="2444" y="1455"/>
                </a:cxn>
                <a:cxn ang="0">
                  <a:pos x="2245" y="1230"/>
                </a:cxn>
                <a:cxn ang="0">
                  <a:pos x="2057" y="1030"/>
                </a:cxn>
                <a:cxn ang="0">
                  <a:pos x="1873" y="851"/>
                </a:cxn>
                <a:cxn ang="0">
                  <a:pos x="1698" y="692"/>
                </a:cxn>
                <a:cxn ang="0">
                  <a:pos x="1529" y="555"/>
                </a:cxn>
                <a:cxn ang="0">
                  <a:pos x="1364" y="436"/>
                </a:cxn>
                <a:cxn ang="0">
                  <a:pos x="1201" y="334"/>
                </a:cxn>
                <a:cxn ang="0">
                  <a:pos x="1043" y="248"/>
                </a:cxn>
                <a:cxn ang="0">
                  <a:pos x="885" y="177"/>
                </a:cxn>
                <a:cxn ang="0">
                  <a:pos x="728" y="119"/>
                </a:cxn>
                <a:cxn ang="0">
                  <a:pos x="571" y="74"/>
                </a:cxn>
                <a:cxn ang="0">
                  <a:pos x="411" y="42"/>
                </a:cxn>
                <a:cxn ang="0">
                  <a:pos x="250" y="17"/>
                </a:cxn>
                <a:cxn ang="0">
                  <a:pos x="85" y="5"/>
                </a:cxn>
              </a:cxnLst>
              <a:rect l="0" t="0" r="r" b="b"/>
              <a:pathLst>
                <a:path w="5012" h="2678">
                  <a:moveTo>
                    <a:pt x="5012" y="2414"/>
                  </a:moveTo>
                  <a:lnTo>
                    <a:pt x="5012" y="2414"/>
                  </a:lnTo>
                  <a:lnTo>
                    <a:pt x="5000" y="2423"/>
                  </a:lnTo>
                  <a:lnTo>
                    <a:pt x="4964" y="2448"/>
                  </a:lnTo>
                  <a:lnTo>
                    <a:pt x="4937" y="2465"/>
                  </a:lnTo>
                  <a:lnTo>
                    <a:pt x="4904" y="2485"/>
                  </a:lnTo>
                  <a:lnTo>
                    <a:pt x="4868" y="2506"/>
                  </a:lnTo>
                  <a:lnTo>
                    <a:pt x="4825" y="2528"/>
                  </a:lnTo>
                  <a:lnTo>
                    <a:pt x="4778" y="2551"/>
                  </a:lnTo>
                  <a:lnTo>
                    <a:pt x="4725" y="2574"/>
                  </a:lnTo>
                  <a:lnTo>
                    <a:pt x="4670" y="2594"/>
                  </a:lnTo>
                  <a:lnTo>
                    <a:pt x="4608" y="2615"/>
                  </a:lnTo>
                  <a:lnTo>
                    <a:pt x="4543" y="2635"/>
                  </a:lnTo>
                  <a:lnTo>
                    <a:pt x="4474" y="2649"/>
                  </a:lnTo>
                  <a:lnTo>
                    <a:pt x="4439" y="2657"/>
                  </a:lnTo>
                  <a:lnTo>
                    <a:pt x="4402" y="2662"/>
                  </a:lnTo>
                  <a:lnTo>
                    <a:pt x="4364" y="2669"/>
                  </a:lnTo>
                  <a:lnTo>
                    <a:pt x="4325" y="2672"/>
                  </a:lnTo>
                  <a:lnTo>
                    <a:pt x="4286" y="2675"/>
                  </a:lnTo>
                  <a:lnTo>
                    <a:pt x="4246" y="2677"/>
                  </a:lnTo>
                  <a:lnTo>
                    <a:pt x="4204" y="2678"/>
                  </a:lnTo>
                  <a:lnTo>
                    <a:pt x="4163" y="2677"/>
                  </a:lnTo>
                  <a:lnTo>
                    <a:pt x="4120" y="2675"/>
                  </a:lnTo>
                  <a:lnTo>
                    <a:pt x="4077" y="2672"/>
                  </a:lnTo>
                  <a:lnTo>
                    <a:pt x="4032" y="2667"/>
                  </a:lnTo>
                  <a:lnTo>
                    <a:pt x="3988" y="2661"/>
                  </a:lnTo>
                  <a:lnTo>
                    <a:pt x="3942" y="2653"/>
                  </a:lnTo>
                  <a:lnTo>
                    <a:pt x="3896" y="2643"/>
                  </a:lnTo>
                  <a:lnTo>
                    <a:pt x="3849" y="2630"/>
                  </a:lnTo>
                  <a:lnTo>
                    <a:pt x="3802" y="2617"/>
                  </a:lnTo>
                  <a:lnTo>
                    <a:pt x="3753" y="2601"/>
                  </a:lnTo>
                  <a:lnTo>
                    <a:pt x="3705" y="2583"/>
                  </a:lnTo>
                  <a:lnTo>
                    <a:pt x="3656" y="2564"/>
                  </a:lnTo>
                  <a:lnTo>
                    <a:pt x="3606" y="2543"/>
                  </a:lnTo>
                  <a:lnTo>
                    <a:pt x="3556" y="2519"/>
                  </a:lnTo>
                  <a:lnTo>
                    <a:pt x="3506" y="2491"/>
                  </a:lnTo>
                  <a:lnTo>
                    <a:pt x="3455" y="2464"/>
                  </a:lnTo>
                  <a:lnTo>
                    <a:pt x="3403" y="2431"/>
                  </a:lnTo>
                  <a:lnTo>
                    <a:pt x="3352" y="2398"/>
                  </a:lnTo>
                  <a:lnTo>
                    <a:pt x="3299" y="2362"/>
                  </a:lnTo>
                  <a:lnTo>
                    <a:pt x="3246" y="2322"/>
                  </a:lnTo>
                  <a:lnTo>
                    <a:pt x="3194" y="2280"/>
                  </a:lnTo>
                  <a:lnTo>
                    <a:pt x="3141" y="2236"/>
                  </a:lnTo>
                  <a:lnTo>
                    <a:pt x="3087" y="2188"/>
                  </a:lnTo>
                  <a:lnTo>
                    <a:pt x="3033" y="2138"/>
                  </a:lnTo>
                  <a:lnTo>
                    <a:pt x="2980" y="2083"/>
                  </a:lnTo>
                  <a:lnTo>
                    <a:pt x="2924" y="2026"/>
                  </a:lnTo>
                  <a:lnTo>
                    <a:pt x="2870" y="1966"/>
                  </a:lnTo>
                  <a:lnTo>
                    <a:pt x="2816" y="1903"/>
                  </a:lnTo>
                  <a:lnTo>
                    <a:pt x="2762" y="1836"/>
                  </a:lnTo>
                  <a:lnTo>
                    <a:pt x="2762" y="1836"/>
                  </a:lnTo>
                  <a:lnTo>
                    <a:pt x="2654" y="1702"/>
                  </a:lnTo>
                  <a:lnTo>
                    <a:pt x="2548" y="1576"/>
                  </a:lnTo>
                  <a:lnTo>
                    <a:pt x="2444" y="1455"/>
                  </a:lnTo>
                  <a:lnTo>
                    <a:pt x="2344" y="1338"/>
                  </a:lnTo>
                  <a:lnTo>
                    <a:pt x="2245" y="1230"/>
                  </a:lnTo>
                  <a:lnTo>
                    <a:pt x="2150" y="1127"/>
                  </a:lnTo>
                  <a:lnTo>
                    <a:pt x="2057" y="1030"/>
                  </a:lnTo>
                  <a:lnTo>
                    <a:pt x="1963" y="938"/>
                  </a:lnTo>
                  <a:lnTo>
                    <a:pt x="1873" y="851"/>
                  </a:lnTo>
                  <a:lnTo>
                    <a:pt x="1786" y="770"/>
                  </a:lnTo>
                  <a:lnTo>
                    <a:pt x="1698" y="692"/>
                  </a:lnTo>
                  <a:lnTo>
                    <a:pt x="1612" y="621"/>
                  </a:lnTo>
                  <a:lnTo>
                    <a:pt x="1529" y="555"/>
                  </a:lnTo>
                  <a:lnTo>
                    <a:pt x="1446" y="494"/>
                  </a:lnTo>
                  <a:lnTo>
                    <a:pt x="1364" y="436"/>
                  </a:lnTo>
                  <a:lnTo>
                    <a:pt x="1282" y="382"/>
                  </a:lnTo>
                  <a:lnTo>
                    <a:pt x="1201" y="334"/>
                  </a:lnTo>
                  <a:lnTo>
                    <a:pt x="1122" y="289"/>
                  </a:lnTo>
                  <a:lnTo>
                    <a:pt x="1043" y="248"/>
                  </a:lnTo>
                  <a:lnTo>
                    <a:pt x="964" y="210"/>
                  </a:lnTo>
                  <a:lnTo>
                    <a:pt x="885" y="177"/>
                  </a:lnTo>
                  <a:lnTo>
                    <a:pt x="807" y="147"/>
                  </a:lnTo>
                  <a:lnTo>
                    <a:pt x="728" y="119"/>
                  </a:lnTo>
                  <a:lnTo>
                    <a:pt x="649" y="95"/>
                  </a:lnTo>
                  <a:lnTo>
                    <a:pt x="571" y="74"/>
                  </a:lnTo>
                  <a:lnTo>
                    <a:pt x="490" y="56"/>
                  </a:lnTo>
                  <a:lnTo>
                    <a:pt x="411" y="42"/>
                  </a:lnTo>
                  <a:lnTo>
                    <a:pt x="331" y="29"/>
                  </a:lnTo>
                  <a:lnTo>
                    <a:pt x="250" y="17"/>
                  </a:lnTo>
                  <a:lnTo>
                    <a:pt x="167" y="9"/>
                  </a:lnTo>
                  <a:lnTo>
                    <a:pt x="85" y="5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36349" name="Freeform 61"/>
            <p:cNvSpPr>
              <a:spLocks/>
            </p:cNvSpPr>
            <p:nvPr/>
          </p:nvSpPr>
          <p:spPr bwMode="auto">
            <a:xfrm>
              <a:off x="336" y="720"/>
              <a:ext cx="5049" cy="1304"/>
            </a:xfrm>
            <a:custGeom>
              <a:avLst/>
              <a:gdLst/>
              <a:ahLst/>
              <a:cxnLst>
                <a:cxn ang="0">
                  <a:pos x="5049" y="2324"/>
                </a:cxn>
                <a:cxn ang="0">
                  <a:pos x="5000" y="2361"/>
                </a:cxn>
                <a:cxn ang="0">
                  <a:pos x="4942" y="2398"/>
                </a:cxn>
                <a:cxn ang="0">
                  <a:pos x="4863" y="2443"/>
                </a:cxn>
                <a:cxn ang="0">
                  <a:pos x="4764" y="2492"/>
                </a:cxn>
                <a:cxn ang="0">
                  <a:pos x="4647" y="2537"/>
                </a:cxn>
                <a:cxn ang="0">
                  <a:pos x="4514" y="2574"/>
                </a:cxn>
                <a:cxn ang="0">
                  <a:pos x="4442" y="2589"/>
                </a:cxn>
                <a:cxn ang="0">
                  <a:pos x="4366" y="2598"/>
                </a:cxn>
                <a:cxn ang="0">
                  <a:pos x="4286" y="2605"/>
                </a:cxn>
                <a:cxn ang="0">
                  <a:pos x="4203" y="2608"/>
                </a:cxn>
                <a:cxn ang="0">
                  <a:pos x="4117" y="2603"/>
                </a:cxn>
                <a:cxn ang="0">
                  <a:pos x="4027" y="2593"/>
                </a:cxn>
                <a:cxn ang="0">
                  <a:pos x="3935" y="2577"/>
                </a:cxn>
                <a:cxn ang="0">
                  <a:pos x="3841" y="2555"/>
                </a:cxn>
                <a:cxn ang="0">
                  <a:pos x="3744" y="2522"/>
                </a:cxn>
                <a:cxn ang="0">
                  <a:pos x="3645" y="2484"/>
                </a:cxn>
                <a:cxn ang="0">
                  <a:pos x="3544" y="2434"/>
                </a:cxn>
                <a:cxn ang="0">
                  <a:pos x="3439" y="2375"/>
                </a:cxn>
                <a:cxn ang="0">
                  <a:pos x="3335" y="2308"/>
                </a:cxn>
                <a:cxn ang="0">
                  <a:pos x="3228" y="2229"/>
                </a:cxn>
                <a:cxn ang="0">
                  <a:pos x="3120" y="2137"/>
                </a:cxn>
                <a:cxn ang="0">
                  <a:pos x="3010" y="2035"/>
                </a:cxn>
                <a:cxn ang="0">
                  <a:pos x="2901" y="1919"/>
                </a:cxn>
                <a:cxn ang="0">
                  <a:pos x="2790" y="1789"/>
                </a:cxn>
                <a:cxn ang="0">
                  <a:pos x="2679" y="1659"/>
                </a:cxn>
                <a:cxn ang="0">
                  <a:pos x="2466" y="1413"/>
                </a:cxn>
                <a:cxn ang="0">
                  <a:pos x="2265" y="1192"/>
                </a:cxn>
                <a:cxn ang="0">
                  <a:pos x="2072" y="993"/>
                </a:cxn>
                <a:cxn ang="0">
                  <a:pos x="1887" y="819"/>
                </a:cxn>
                <a:cxn ang="0">
                  <a:pos x="1710" y="664"/>
                </a:cxn>
                <a:cxn ang="0">
                  <a:pos x="1537" y="528"/>
                </a:cxn>
                <a:cxn ang="0">
                  <a:pos x="1371" y="412"/>
                </a:cxn>
                <a:cxn ang="0">
                  <a:pos x="1207" y="312"/>
                </a:cxn>
                <a:cxn ang="0">
                  <a:pos x="1047" y="230"/>
                </a:cxn>
                <a:cxn ang="0">
                  <a:pos x="888" y="160"/>
                </a:cxn>
                <a:cxn ang="0">
                  <a:pos x="731" y="107"/>
                </a:cxn>
                <a:cxn ang="0">
                  <a:pos x="572" y="65"/>
                </a:cxn>
                <a:cxn ang="0">
                  <a:pos x="413" y="34"/>
                </a:cxn>
                <a:cxn ang="0">
                  <a:pos x="250" y="15"/>
                </a:cxn>
                <a:cxn ang="0">
                  <a:pos x="85" y="4"/>
                </a:cxn>
              </a:cxnLst>
              <a:rect l="0" t="0" r="r" b="b"/>
              <a:pathLst>
                <a:path w="5049" h="2608">
                  <a:moveTo>
                    <a:pt x="5049" y="2324"/>
                  </a:moveTo>
                  <a:lnTo>
                    <a:pt x="5049" y="2324"/>
                  </a:lnTo>
                  <a:lnTo>
                    <a:pt x="5036" y="2334"/>
                  </a:lnTo>
                  <a:lnTo>
                    <a:pt x="5000" y="2361"/>
                  </a:lnTo>
                  <a:lnTo>
                    <a:pt x="4974" y="2379"/>
                  </a:lnTo>
                  <a:lnTo>
                    <a:pt x="4942" y="2398"/>
                  </a:lnTo>
                  <a:lnTo>
                    <a:pt x="4906" y="2421"/>
                  </a:lnTo>
                  <a:lnTo>
                    <a:pt x="4863" y="2443"/>
                  </a:lnTo>
                  <a:lnTo>
                    <a:pt x="4815" y="2468"/>
                  </a:lnTo>
                  <a:lnTo>
                    <a:pt x="4764" y="2492"/>
                  </a:lnTo>
                  <a:lnTo>
                    <a:pt x="4709" y="2514"/>
                  </a:lnTo>
                  <a:lnTo>
                    <a:pt x="4647" y="2537"/>
                  </a:lnTo>
                  <a:lnTo>
                    <a:pt x="4584" y="2556"/>
                  </a:lnTo>
                  <a:lnTo>
                    <a:pt x="4514" y="2574"/>
                  </a:lnTo>
                  <a:lnTo>
                    <a:pt x="4478" y="2581"/>
                  </a:lnTo>
                  <a:lnTo>
                    <a:pt x="4442" y="2589"/>
                  </a:lnTo>
                  <a:lnTo>
                    <a:pt x="4404" y="2593"/>
                  </a:lnTo>
                  <a:lnTo>
                    <a:pt x="4366" y="2598"/>
                  </a:lnTo>
                  <a:lnTo>
                    <a:pt x="4327" y="2603"/>
                  </a:lnTo>
                  <a:lnTo>
                    <a:pt x="4286" y="2605"/>
                  </a:lnTo>
                  <a:lnTo>
                    <a:pt x="4245" y="2606"/>
                  </a:lnTo>
                  <a:lnTo>
                    <a:pt x="4203" y="2608"/>
                  </a:lnTo>
                  <a:lnTo>
                    <a:pt x="4160" y="2606"/>
                  </a:lnTo>
                  <a:lnTo>
                    <a:pt x="4117" y="2603"/>
                  </a:lnTo>
                  <a:lnTo>
                    <a:pt x="4073" y="2600"/>
                  </a:lnTo>
                  <a:lnTo>
                    <a:pt x="4027" y="2593"/>
                  </a:lnTo>
                  <a:lnTo>
                    <a:pt x="3982" y="2587"/>
                  </a:lnTo>
                  <a:lnTo>
                    <a:pt x="3935" y="2577"/>
                  </a:lnTo>
                  <a:lnTo>
                    <a:pt x="3888" y="2566"/>
                  </a:lnTo>
                  <a:lnTo>
                    <a:pt x="3841" y="2555"/>
                  </a:lnTo>
                  <a:lnTo>
                    <a:pt x="3792" y="2540"/>
                  </a:lnTo>
                  <a:lnTo>
                    <a:pt x="3744" y="2522"/>
                  </a:lnTo>
                  <a:lnTo>
                    <a:pt x="3695" y="2505"/>
                  </a:lnTo>
                  <a:lnTo>
                    <a:pt x="3645" y="2484"/>
                  </a:lnTo>
                  <a:lnTo>
                    <a:pt x="3594" y="2459"/>
                  </a:lnTo>
                  <a:lnTo>
                    <a:pt x="3544" y="2434"/>
                  </a:lnTo>
                  <a:lnTo>
                    <a:pt x="3492" y="2406"/>
                  </a:lnTo>
                  <a:lnTo>
                    <a:pt x="3439" y="2375"/>
                  </a:lnTo>
                  <a:lnTo>
                    <a:pt x="3388" y="2343"/>
                  </a:lnTo>
                  <a:lnTo>
                    <a:pt x="3335" y="2308"/>
                  </a:lnTo>
                  <a:lnTo>
                    <a:pt x="3281" y="2269"/>
                  </a:lnTo>
                  <a:lnTo>
                    <a:pt x="3228" y="2229"/>
                  </a:lnTo>
                  <a:lnTo>
                    <a:pt x="3174" y="2183"/>
                  </a:lnTo>
                  <a:lnTo>
                    <a:pt x="3120" y="2137"/>
                  </a:lnTo>
                  <a:lnTo>
                    <a:pt x="3066" y="2086"/>
                  </a:lnTo>
                  <a:lnTo>
                    <a:pt x="3010" y="2035"/>
                  </a:lnTo>
                  <a:lnTo>
                    <a:pt x="2956" y="1978"/>
                  </a:lnTo>
                  <a:lnTo>
                    <a:pt x="2901" y="1919"/>
                  </a:lnTo>
                  <a:lnTo>
                    <a:pt x="2845" y="1856"/>
                  </a:lnTo>
                  <a:lnTo>
                    <a:pt x="2790" y="1789"/>
                  </a:lnTo>
                  <a:lnTo>
                    <a:pt x="2790" y="1789"/>
                  </a:lnTo>
                  <a:lnTo>
                    <a:pt x="2679" y="1659"/>
                  </a:lnTo>
                  <a:lnTo>
                    <a:pt x="2572" y="1533"/>
                  </a:lnTo>
                  <a:lnTo>
                    <a:pt x="2466" y="1413"/>
                  </a:lnTo>
                  <a:lnTo>
                    <a:pt x="2365" y="1299"/>
                  </a:lnTo>
                  <a:lnTo>
                    <a:pt x="2265" y="1192"/>
                  </a:lnTo>
                  <a:lnTo>
                    <a:pt x="2168" y="1090"/>
                  </a:lnTo>
                  <a:lnTo>
                    <a:pt x="2072" y="993"/>
                  </a:lnTo>
                  <a:lnTo>
                    <a:pt x="1979" y="903"/>
                  </a:lnTo>
                  <a:lnTo>
                    <a:pt x="1887" y="819"/>
                  </a:lnTo>
                  <a:lnTo>
                    <a:pt x="1797" y="738"/>
                  </a:lnTo>
                  <a:lnTo>
                    <a:pt x="1710" y="664"/>
                  </a:lnTo>
                  <a:lnTo>
                    <a:pt x="1622" y="593"/>
                  </a:lnTo>
                  <a:lnTo>
                    <a:pt x="1537" y="528"/>
                  </a:lnTo>
                  <a:lnTo>
                    <a:pt x="1453" y="467"/>
                  </a:lnTo>
                  <a:lnTo>
                    <a:pt x="1371" y="412"/>
                  </a:lnTo>
                  <a:lnTo>
                    <a:pt x="1287" y="360"/>
                  </a:lnTo>
                  <a:lnTo>
                    <a:pt x="1207" y="312"/>
                  </a:lnTo>
                  <a:lnTo>
                    <a:pt x="1126" y="268"/>
                  </a:lnTo>
                  <a:lnTo>
                    <a:pt x="1047" y="230"/>
                  </a:lnTo>
                  <a:lnTo>
                    <a:pt x="967" y="192"/>
                  </a:lnTo>
                  <a:lnTo>
                    <a:pt x="888" y="160"/>
                  </a:lnTo>
                  <a:lnTo>
                    <a:pt x="808" y="133"/>
                  </a:lnTo>
                  <a:lnTo>
                    <a:pt x="731" y="107"/>
                  </a:lnTo>
                  <a:lnTo>
                    <a:pt x="652" y="84"/>
                  </a:lnTo>
                  <a:lnTo>
                    <a:pt x="572" y="65"/>
                  </a:lnTo>
                  <a:lnTo>
                    <a:pt x="492" y="49"/>
                  </a:lnTo>
                  <a:lnTo>
                    <a:pt x="413" y="34"/>
                  </a:lnTo>
                  <a:lnTo>
                    <a:pt x="332" y="23"/>
                  </a:lnTo>
                  <a:lnTo>
                    <a:pt x="250" y="15"/>
                  </a:lnTo>
                  <a:lnTo>
                    <a:pt x="168" y="8"/>
                  </a:lnTo>
                  <a:lnTo>
                    <a:pt x="85" y="4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36350" name="Freeform 62"/>
            <p:cNvSpPr>
              <a:spLocks/>
            </p:cNvSpPr>
            <p:nvPr/>
          </p:nvSpPr>
          <p:spPr bwMode="auto">
            <a:xfrm>
              <a:off x="349" y="742"/>
              <a:ext cx="5081" cy="1267"/>
            </a:xfrm>
            <a:custGeom>
              <a:avLst/>
              <a:gdLst/>
              <a:ahLst/>
              <a:cxnLst>
                <a:cxn ang="0">
                  <a:pos x="5081" y="2233"/>
                </a:cxn>
                <a:cxn ang="0">
                  <a:pos x="5034" y="2270"/>
                </a:cxn>
                <a:cxn ang="0">
                  <a:pos x="4977" y="2309"/>
                </a:cxn>
                <a:cxn ang="0">
                  <a:pos x="4898" y="2355"/>
                </a:cxn>
                <a:cxn ang="0">
                  <a:pos x="4801" y="2405"/>
                </a:cxn>
                <a:cxn ang="0">
                  <a:pos x="4684" y="2454"/>
                </a:cxn>
                <a:cxn ang="0">
                  <a:pos x="4551" y="2494"/>
                </a:cxn>
                <a:cxn ang="0">
                  <a:pos x="4479" y="2509"/>
                </a:cxn>
                <a:cxn ang="0">
                  <a:pos x="4404" y="2522"/>
                </a:cxn>
                <a:cxn ang="0">
                  <a:pos x="4323" y="2530"/>
                </a:cxn>
                <a:cxn ang="0">
                  <a:pos x="4240" y="2533"/>
                </a:cxn>
                <a:cxn ang="0">
                  <a:pos x="4154" y="2531"/>
                </a:cxn>
                <a:cxn ang="0">
                  <a:pos x="4065" y="2523"/>
                </a:cxn>
                <a:cxn ang="0">
                  <a:pos x="3974" y="2509"/>
                </a:cxn>
                <a:cxn ang="0">
                  <a:pos x="3878" y="2488"/>
                </a:cxn>
                <a:cxn ang="0">
                  <a:pos x="3781" y="2459"/>
                </a:cxn>
                <a:cxn ang="0">
                  <a:pos x="3681" y="2420"/>
                </a:cxn>
                <a:cxn ang="0">
                  <a:pos x="3579" y="2373"/>
                </a:cxn>
                <a:cxn ang="0">
                  <a:pos x="3475" y="2317"/>
                </a:cxn>
                <a:cxn ang="0">
                  <a:pos x="3368" y="2250"/>
                </a:cxn>
                <a:cxn ang="0">
                  <a:pos x="3260" y="2171"/>
                </a:cxn>
                <a:cxn ang="0">
                  <a:pos x="3152" y="2082"/>
                </a:cxn>
                <a:cxn ang="0">
                  <a:pos x="3041" y="1982"/>
                </a:cxn>
                <a:cxn ang="0">
                  <a:pos x="2928" y="1868"/>
                </a:cxn>
                <a:cxn ang="0">
                  <a:pos x="2814" y="1742"/>
                </a:cxn>
                <a:cxn ang="0">
                  <a:pos x="2703" y="1611"/>
                </a:cxn>
                <a:cxn ang="0">
                  <a:pos x="2487" y="1369"/>
                </a:cxn>
                <a:cxn ang="0">
                  <a:pos x="2281" y="1151"/>
                </a:cxn>
                <a:cxn ang="0">
                  <a:pos x="2085" y="955"/>
                </a:cxn>
                <a:cxn ang="0">
                  <a:pos x="1898" y="783"/>
                </a:cxn>
                <a:cxn ang="0">
                  <a:pos x="1717" y="631"/>
                </a:cxn>
                <a:cxn ang="0">
                  <a:pos x="1544" y="498"/>
                </a:cxn>
                <a:cxn ang="0">
                  <a:pos x="1376" y="385"/>
                </a:cxn>
                <a:cxn ang="0">
                  <a:pos x="1211" y="289"/>
                </a:cxn>
                <a:cxn ang="0">
                  <a:pos x="1050" y="208"/>
                </a:cxn>
                <a:cxn ang="0">
                  <a:pos x="890" y="143"/>
                </a:cxn>
                <a:cxn ang="0">
                  <a:pos x="732" y="92"/>
                </a:cxn>
                <a:cxn ang="0">
                  <a:pos x="572" y="53"/>
                </a:cxn>
                <a:cxn ang="0">
                  <a:pos x="412" y="25"/>
                </a:cxn>
                <a:cxn ang="0">
                  <a:pos x="250" y="8"/>
                </a:cxn>
                <a:cxn ang="0">
                  <a:pos x="85" y="1"/>
                </a:cxn>
              </a:cxnLst>
              <a:rect l="0" t="0" r="r" b="b"/>
              <a:pathLst>
                <a:path w="5081" h="2533">
                  <a:moveTo>
                    <a:pt x="5081" y="2233"/>
                  </a:moveTo>
                  <a:lnTo>
                    <a:pt x="5081" y="2233"/>
                  </a:lnTo>
                  <a:lnTo>
                    <a:pt x="5070" y="2242"/>
                  </a:lnTo>
                  <a:lnTo>
                    <a:pt x="5034" y="2270"/>
                  </a:lnTo>
                  <a:lnTo>
                    <a:pt x="5008" y="2288"/>
                  </a:lnTo>
                  <a:lnTo>
                    <a:pt x="4977" y="2309"/>
                  </a:lnTo>
                  <a:lnTo>
                    <a:pt x="4940" y="2333"/>
                  </a:lnTo>
                  <a:lnTo>
                    <a:pt x="4898" y="2355"/>
                  </a:lnTo>
                  <a:lnTo>
                    <a:pt x="4852" y="2381"/>
                  </a:lnTo>
                  <a:lnTo>
                    <a:pt x="4801" y="2405"/>
                  </a:lnTo>
                  <a:lnTo>
                    <a:pt x="4744" y="2430"/>
                  </a:lnTo>
                  <a:lnTo>
                    <a:pt x="4684" y="2454"/>
                  </a:lnTo>
                  <a:lnTo>
                    <a:pt x="4621" y="2475"/>
                  </a:lnTo>
                  <a:lnTo>
                    <a:pt x="4551" y="2494"/>
                  </a:lnTo>
                  <a:lnTo>
                    <a:pt x="4516" y="2502"/>
                  </a:lnTo>
                  <a:lnTo>
                    <a:pt x="4479" y="2509"/>
                  </a:lnTo>
                  <a:lnTo>
                    <a:pt x="4441" y="2517"/>
                  </a:lnTo>
                  <a:lnTo>
                    <a:pt x="4404" y="2522"/>
                  </a:lnTo>
                  <a:lnTo>
                    <a:pt x="4364" y="2526"/>
                  </a:lnTo>
                  <a:lnTo>
                    <a:pt x="4323" y="2530"/>
                  </a:lnTo>
                  <a:lnTo>
                    <a:pt x="4283" y="2533"/>
                  </a:lnTo>
                  <a:lnTo>
                    <a:pt x="4240" y="2533"/>
                  </a:lnTo>
                  <a:lnTo>
                    <a:pt x="4198" y="2533"/>
                  </a:lnTo>
                  <a:lnTo>
                    <a:pt x="4154" y="2531"/>
                  </a:lnTo>
                  <a:lnTo>
                    <a:pt x="4110" y="2528"/>
                  </a:lnTo>
                  <a:lnTo>
                    <a:pt x="4065" y="2523"/>
                  </a:lnTo>
                  <a:lnTo>
                    <a:pt x="4019" y="2517"/>
                  </a:lnTo>
                  <a:lnTo>
                    <a:pt x="3974" y="2509"/>
                  </a:lnTo>
                  <a:lnTo>
                    <a:pt x="3926" y="2499"/>
                  </a:lnTo>
                  <a:lnTo>
                    <a:pt x="3878" y="2488"/>
                  </a:lnTo>
                  <a:lnTo>
                    <a:pt x="3829" y="2473"/>
                  </a:lnTo>
                  <a:lnTo>
                    <a:pt x="3781" y="2459"/>
                  </a:lnTo>
                  <a:lnTo>
                    <a:pt x="3731" y="2439"/>
                  </a:lnTo>
                  <a:lnTo>
                    <a:pt x="3681" y="2420"/>
                  </a:lnTo>
                  <a:lnTo>
                    <a:pt x="3631" y="2397"/>
                  </a:lnTo>
                  <a:lnTo>
                    <a:pt x="3579" y="2373"/>
                  </a:lnTo>
                  <a:lnTo>
                    <a:pt x="3526" y="2346"/>
                  </a:lnTo>
                  <a:lnTo>
                    <a:pt x="3475" y="2317"/>
                  </a:lnTo>
                  <a:lnTo>
                    <a:pt x="3421" y="2284"/>
                  </a:lnTo>
                  <a:lnTo>
                    <a:pt x="3368" y="2250"/>
                  </a:lnTo>
                  <a:lnTo>
                    <a:pt x="3314" y="2212"/>
                  </a:lnTo>
                  <a:lnTo>
                    <a:pt x="3260" y="2171"/>
                  </a:lnTo>
                  <a:lnTo>
                    <a:pt x="3206" y="2129"/>
                  </a:lnTo>
                  <a:lnTo>
                    <a:pt x="3152" y="2082"/>
                  </a:lnTo>
                  <a:lnTo>
                    <a:pt x="3096" y="2034"/>
                  </a:lnTo>
                  <a:lnTo>
                    <a:pt x="3041" y="1982"/>
                  </a:lnTo>
                  <a:lnTo>
                    <a:pt x="2984" y="1926"/>
                  </a:lnTo>
                  <a:lnTo>
                    <a:pt x="2928" y="1868"/>
                  </a:lnTo>
                  <a:lnTo>
                    <a:pt x="2871" y="1806"/>
                  </a:lnTo>
                  <a:lnTo>
                    <a:pt x="2814" y="1742"/>
                  </a:lnTo>
                  <a:lnTo>
                    <a:pt x="2814" y="1742"/>
                  </a:lnTo>
                  <a:lnTo>
                    <a:pt x="2703" y="1611"/>
                  </a:lnTo>
                  <a:lnTo>
                    <a:pt x="2593" y="1487"/>
                  </a:lnTo>
                  <a:lnTo>
                    <a:pt x="2487" y="1369"/>
                  </a:lnTo>
                  <a:lnTo>
                    <a:pt x="2382" y="1256"/>
                  </a:lnTo>
                  <a:lnTo>
                    <a:pt x="2281" y="1151"/>
                  </a:lnTo>
                  <a:lnTo>
                    <a:pt x="2182" y="1051"/>
                  </a:lnTo>
                  <a:lnTo>
                    <a:pt x="2085" y="955"/>
                  </a:lnTo>
                  <a:lnTo>
                    <a:pt x="1991" y="867"/>
                  </a:lnTo>
                  <a:lnTo>
                    <a:pt x="1898" y="783"/>
                  </a:lnTo>
                  <a:lnTo>
                    <a:pt x="1808" y="705"/>
                  </a:lnTo>
                  <a:lnTo>
                    <a:pt x="1717" y="631"/>
                  </a:lnTo>
                  <a:lnTo>
                    <a:pt x="1630" y="563"/>
                  </a:lnTo>
                  <a:lnTo>
                    <a:pt x="1544" y="498"/>
                  </a:lnTo>
                  <a:lnTo>
                    <a:pt x="1459" y="439"/>
                  </a:lnTo>
                  <a:lnTo>
                    <a:pt x="1376" y="385"/>
                  </a:lnTo>
                  <a:lnTo>
                    <a:pt x="1292" y="334"/>
                  </a:lnTo>
                  <a:lnTo>
                    <a:pt x="1211" y="289"/>
                  </a:lnTo>
                  <a:lnTo>
                    <a:pt x="1130" y="247"/>
                  </a:lnTo>
                  <a:lnTo>
                    <a:pt x="1050" y="208"/>
                  </a:lnTo>
                  <a:lnTo>
                    <a:pt x="969" y="174"/>
                  </a:lnTo>
                  <a:lnTo>
                    <a:pt x="890" y="143"/>
                  </a:lnTo>
                  <a:lnTo>
                    <a:pt x="811" y="116"/>
                  </a:lnTo>
                  <a:lnTo>
                    <a:pt x="732" y="92"/>
                  </a:lnTo>
                  <a:lnTo>
                    <a:pt x="651" y="71"/>
                  </a:lnTo>
                  <a:lnTo>
                    <a:pt x="572" y="53"/>
                  </a:lnTo>
                  <a:lnTo>
                    <a:pt x="493" y="37"/>
                  </a:lnTo>
                  <a:lnTo>
                    <a:pt x="412" y="25"/>
                  </a:lnTo>
                  <a:lnTo>
                    <a:pt x="332" y="16"/>
                  </a:lnTo>
                  <a:lnTo>
                    <a:pt x="250" y="8"/>
                  </a:lnTo>
                  <a:lnTo>
                    <a:pt x="168" y="3"/>
                  </a:lnTo>
                  <a:lnTo>
                    <a:pt x="85" y="1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36351" name="Freeform 63"/>
            <p:cNvSpPr>
              <a:spLocks/>
            </p:cNvSpPr>
            <p:nvPr/>
          </p:nvSpPr>
          <p:spPr bwMode="auto">
            <a:xfrm>
              <a:off x="361" y="765"/>
              <a:ext cx="5115" cy="1230"/>
            </a:xfrm>
            <a:custGeom>
              <a:avLst/>
              <a:gdLst/>
              <a:ahLst/>
              <a:cxnLst>
                <a:cxn ang="0">
                  <a:pos x="5115" y="2141"/>
                </a:cxn>
                <a:cxn ang="0">
                  <a:pos x="5068" y="2180"/>
                </a:cxn>
                <a:cxn ang="0">
                  <a:pos x="5011" y="2220"/>
                </a:cxn>
                <a:cxn ang="0">
                  <a:pos x="4933" y="2268"/>
                </a:cxn>
                <a:cxn ang="0">
                  <a:pos x="4836" y="2320"/>
                </a:cxn>
                <a:cxn ang="0">
                  <a:pos x="4721" y="2370"/>
                </a:cxn>
                <a:cxn ang="0">
                  <a:pos x="4589" y="2414"/>
                </a:cxn>
                <a:cxn ang="0">
                  <a:pos x="4517" y="2431"/>
                </a:cxn>
                <a:cxn ang="0">
                  <a:pos x="4442" y="2444"/>
                </a:cxn>
                <a:cxn ang="0">
                  <a:pos x="4361" y="2456"/>
                </a:cxn>
                <a:cxn ang="0">
                  <a:pos x="4279" y="2460"/>
                </a:cxn>
                <a:cxn ang="0">
                  <a:pos x="4193" y="2460"/>
                </a:cxn>
                <a:cxn ang="0">
                  <a:pos x="4103" y="2454"/>
                </a:cxn>
                <a:cxn ang="0">
                  <a:pos x="4012" y="2441"/>
                </a:cxn>
                <a:cxn ang="0">
                  <a:pos x="3916" y="2422"/>
                </a:cxn>
                <a:cxn ang="0">
                  <a:pos x="3819" y="2394"/>
                </a:cxn>
                <a:cxn ang="0">
                  <a:pos x="3717" y="2357"/>
                </a:cxn>
                <a:cxn ang="0">
                  <a:pos x="3614" y="2312"/>
                </a:cxn>
                <a:cxn ang="0">
                  <a:pos x="3510" y="2257"/>
                </a:cxn>
                <a:cxn ang="0">
                  <a:pos x="3402" y="2192"/>
                </a:cxn>
                <a:cxn ang="0">
                  <a:pos x="3294" y="2117"/>
                </a:cxn>
                <a:cxn ang="0">
                  <a:pos x="3183" y="2029"/>
                </a:cxn>
                <a:cxn ang="0">
                  <a:pos x="3070" y="1931"/>
                </a:cxn>
                <a:cxn ang="0">
                  <a:pos x="2956" y="1818"/>
                </a:cxn>
                <a:cxn ang="0">
                  <a:pos x="2841" y="1694"/>
                </a:cxn>
                <a:cxn ang="0">
                  <a:pos x="2727" y="1564"/>
                </a:cxn>
                <a:cxn ang="0">
                  <a:pos x="2508" y="1325"/>
                </a:cxn>
                <a:cxn ang="0">
                  <a:pos x="2300" y="1111"/>
                </a:cxn>
                <a:cxn ang="0">
                  <a:pos x="2101" y="918"/>
                </a:cxn>
                <a:cxn ang="0">
                  <a:pos x="1911" y="749"/>
                </a:cxn>
                <a:cxn ang="0">
                  <a:pos x="1728" y="600"/>
                </a:cxn>
                <a:cxn ang="0">
                  <a:pos x="1553" y="470"/>
                </a:cxn>
                <a:cxn ang="0">
                  <a:pos x="1382" y="360"/>
                </a:cxn>
                <a:cxn ang="0">
                  <a:pos x="1215" y="266"/>
                </a:cxn>
                <a:cxn ang="0">
                  <a:pos x="1053" y="189"/>
                </a:cxn>
                <a:cxn ang="0">
                  <a:pos x="892" y="126"/>
                </a:cxn>
                <a:cxn ang="0">
                  <a:pos x="733" y="77"/>
                </a:cxn>
                <a:cxn ang="0">
                  <a:pos x="574" y="42"/>
                </a:cxn>
                <a:cxn ang="0">
                  <a:pos x="413" y="17"/>
                </a:cxn>
                <a:cxn ang="0">
                  <a:pos x="250" y="3"/>
                </a:cxn>
                <a:cxn ang="0">
                  <a:pos x="85" y="0"/>
                </a:cxn>
              </a:cxnLst>
              <a:rect l="0" t="0" r="r" b="b"/>
              <a:pathLst>
                <a:path w="5115" h="2460">
                  <a:moveTo>
                    <a:pt x="5115" y="2141"/>
                  </a:moveTo>
                  <a:lnTo>
                    <a:pt x="5115" y="2141"/>
                  </a:lnTo>
                  <a:lnTo>
                    <a:pt x="5104" y="2150"/>
                  </a:lnTo>
                  <a:lnTo>
                    <a:pt x="5068" y="2180"/>
                  </a:lnTo>
                  <a:lnTo>
                    <a:pt x="5043" y="2197"/>
                  </a:lnTo>
                  <a:lnTo>
                    <a:pt x="5011" y="2220"/>
                  </a:lnTo>
                  <a:lnTo>
                    <a:pt x="4975" y="2244"/>
                  </a:lnTo>
                  <a:lnTo>
                    <a:pt x="4933" y="2268"/>
                  </a:lnTo>
                  <a:lnTo>
                    <a:pt x="4888" y="2294"/>
                  </a:lnTo>
                  <a:lnTo>
                    <a:pt x="4836" y="2320"/>
                  </a:lnTo>
                  <a:lnTo>
                    <a:pt x="4781" y="2346"/>
                  </a:lnTo>
                  <a:lnTo>
                    <a:pt x="4721" y="2370"/>
                  </a:lnTo>
                  <a:lnTo>
                    <a:pt x="4657" y="2393"/>
                  </a:lnTo>
                  <a:lnTo>
                    <a:pt x="4589" y="2414"/>
                  </a:lnTo>
                  <a:lnTo>
                    <a:pt x="4554" y="2423"/>
                  </a:lnTo>
                  <a:lnTo>
                    <a:pt x="4517" y="2431"/>
                  </a:lnTo>
                  <a:lnTo>
                    <a:pt x="4479" y="2438"/>
                  </a:lnTo>
                  <a:lnTo>
                    <a:pt x="4442" y="2444"/>
                  </a:lnTo>
                  <a:lnTo>
                    <a:pt x="4402" y="2451"/>
                  </a:lnTo>
                  <a:lnTo>
                    <a:pt x="4361" y="2456"/>
                  </a:lnTo>
                  <a:lnTo>
                    <a:pt x="4321" y="2459"/>
                  </a:lnTo>
                  <a:lnTo>
                    <a:pt x="4279" y="2460"/>
                  </a:lnTo>
                  <a:lnTo>
                    <a:pt x="4236" y="2460"/>
                  </a:lnTo>
                  <a:lnTo>
                    <a:pt x="4193" y="2460"/>
                  </a:lnTo>
                  <a:lnTo>
                    <a:pt x="4149" y="2457"/>
                  </a:lnTo>
                  <a:lnTo>
                    <a:pt x="4103" y="2454"/>
                  </a:lnTo>
                  <a:lnTo>
                    <a:pt x="4057" y="2448"/>
                  </a:lnTo>
                  <a:lnTo>
                    <a:pt x="4012" y="2441"/>
                  </a:lnTo>
                  <a:lnTo>
                    <a:pt x="3964" y="2431"/>
                  </a:lnTo>
                  <a:lnTo>
                    <a:pt x="3916" y="2422"/>
                  </a:lnTo>
                  <a:lnTo>
                    <a:pt x="3867" y="2409"/>
                  </a:lnTo>
                  <a:lnTo>
                    <a:pt x="3819" y="2394"/>
                  </a:lnTo>
                  <a:lnTo>
                    <a:pt x="3769" y="2377"/>
                  </a:lnTo>
                  <a:lnTo>
                    <a:pt x="3717" y="2357"/>
                  </a:lnTo>
                  <a:lnTo>
                    <a:pt x="3666" y="2336"/>
                  </a:lnTo>
                  <a:lnTo>
                    <a:pt x="3614" y="2312"/>
                  </a:lnTo>
                  <a:lnTo>
                    <a:pt x="3563" y="2286"/>
                  </a:lnTo>
                  <a:lnTo>
                    <a:pt x="3510" y="2257"/>
                  </a:lnTo>
                  <a:lnTo>
                    <a:pt x="3456" y="2226"/>
                  </a:lnTo>
                  <a:lnTo>
                    <a:pt x="3402" y="2192"/>
                  </a:lnTo>
                  <a:lnTo>
                    <a:pt x="3348" y="2155"/>
                  </a:lnTo>
                  <a:lnTo>
                    <a:pt x="3294" y="2117"/>
                  </a:lnTo>
                  <a:lnTo>
                    <a:pt x="3238" y="2075"/>
                  </a:lnTo>
                  <a:lnTo>
                    <a:pt x="3183" y="2029"/>
                  </a:lnTo>
                  <a:lnTo>
                    <a:pt x="3127" y="1981"/>
                  </a:lnTo>
                  <a:lnTo>
                    <a:pt x="3070" y="1931"/>
                  </a:lnTo>
                  <a:lnTo>
                    <a:pt x="3013" y="1876"/>
                  </a:lnTo>
                  <a:lnTo>
                    <a:pt x="2956" y="1818"/>
                  </a:lnTo>
                  <a:lnTo>
                    <a:pt x="2899" y="1756"/>
                  </a:lnTo>
                  <a:lnTo>
                    <a:pt x="2841" y="1694"/>
                  </a:lnTo>
                  <a:lnTo>
                    <a:pt x="2841" y="1694"/>
                  </a:lnTo>
                  <a:lnTo>
                    <a:pt x="2727" y="1564"/>
                  </a:lnTo>
                  <a:lnTo>
                    <a:pt x="2616" y="1442"/>
                  </a:lnTo>
                  <a:lnTo>
                    <a:pt x="2508" y="1325"/>
                  </a:lnTo>
                  <a:lnTo>
                    <a:pt x="2402" y="1214"/>
                  </a:lnTo>
                  <a:lnTo>
                    <a:pt x="2300" y="1111"/>
                  </a:lnTo>
                  <a:lnTo>
                    <a:pt x="2198" y="1012"/>
                  </a:lnTo>
                  <a:lnTo>
                    <a:pt x="2101" y="918"/>
                  </a:lnTo>
                  <a:lnTo>
                    <a:pt x="2004" y="831"/>
                  </a:lnTo>
                  <a:lnTo>
                    <a:pt x="1911" y="749"/>
                  </a:lnTo>
                  <a:lnTo>
                    <a:pt x="1818" y="671"/>
                  </a:lnTo>
                  <a:lnTo>
                    <a:pt x="1728" y="600"/>
                  </a:lnTo>
                  <a:lnTo>
                    <a:pt x="1639" y="533"/>
                  </a:lnTo>
                  <a:lnTo>
                    <a:pt x="1553" y="470"/>
                  </a:lnTo>
                  <a:lnTo>
                    <a:pt x="1467" y="413"/>
                  </a:lnTo>
                  <a:lnTo>
                    <a:pt x="1382" y="360"/>
                  </a:lnTo>
                  <a:lnTo>
                    <a:pt x="1299" y="310"/>
                  </a:lnTo>
                  <a:lnTo>
                    <a:pt x="1215" y="266"/>
                  </a:lnTo>
                  <a:lnTo>
                    <a:pt x="1133" y="224"/>
                  </a:lnTo>
                  <a:lnTo>
                    <a:pt x="1053" y="189"/>
                  </a:lnTo>
                  <a:lnTo>
                    <a:pt x="972" y="155"/>
                  </a:lnTo>
                  <a:lnTo>
                    <a:pt x="892" y="126"/>
                  </a:lnTo>
                  <a:lnTo>
                    <a:pt x="813" y="100"/>
                  </a:lnTo>
                  <a:lnTo>
                    <a:pt x="733" y="77"/>
                  </a:lnTo>
                  <a:lnTo>
                    <a:pt x="653" y="58"/>
                  </a:lnTo>
                  <a:lnTo>
                    <a:pt x="574" y="42"/>
                  </a:lnTo>
                  <a:lnTo>
                    <a:pt x="493" y="29"/>
                  </a:lnTo>
                  <a:lnTo>
                    <a:pt x="413" y="17"/>
                  </a:lnTo>
                  <a:lnTo>
                    <a:pt x="332" y="9"/>
                  </a:lnTo>
                  <a:lnTo>
                    <a:pt x="250" y="3"/>
                  </a:lnTo>
                  <a:lnTo>
                    <a:pt x="168" y="0"/>
                  </a:lnTo>
                  <a:lnTo>
                    <a:pt x="85" y="0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36352" name="Freeform 64"/>
            <p:cNvSpPr>
              <a:spLocks/>
            </p:cNvSpPr>
            <p:nvPr/>
          </p:nvSpPr>
          <p:spPr bwMode="auto">
            <a:xfrm>
              <a:off x="375" y="787"/>
              <a:ext cx="5147" cy="1195"/>
            </a:xfrm>
            <a:custGeom>
              <a:avLst/>
              <a:gdLst/>
              <a:ahLst/>
              <a:cxnLst>
                <a:cxn ang="0">
                  <a:pos x="5147" y="2049"/>
                </a:cxn>
                <a:cxn ang="0">
                  <a:pos x="5100" y="2090"/>
                </a:cxn>
                <a:cxn ang="0">
                  <a:pos x="5043" y="2132"/>
                </a:cxn>
                <a:cxn ang="0">
                  <a:pos x="4967" y="2182"/>
                </a:cxn>
                <a:cxn ang="0">
                  <a:pos x="4871" y="2237"/>
                </a:cxn>
                <a:cxn ang="0">
                  <a:pos x="4756" y="2288"/>
                </a:cxn>
                <a:cxn ang="0">
                  <a:pos x="4624" y="2335"/>
                </a:cxn>
                <a:cxn ang="0">
                  <a:pos x="4553" y="2355"/>
                </a:cxn>
                <a:cxn ang="0">
                  <a:pos x="4477" y="2369"/>
                </a:cxn>
                <a:cxn ang="0">
                  <a:pos x="4397" y="2382"/>
                </a:cxn>
                <a:cxn ang="0">
                  <a:pos x="4314" y="2388"/>
                </a:cxn>
                <a:cxn ang="0">
                  <a:pos x="4228" y="2390"/>
                </a:cxn>
                <a:cxn ang="0">
                  <a:pos x="4139" y="2385"/>
                </a:cxn>
                <a:cxn ang="0">
                  <a:pos x="4046" y="2374"/>
                </a:cxn>
                <a:cxn ang="0">
                  <a:pos x="3952" y="2356"/>
                </a:cxn>
                <a:cxn ang="0">
                  <a:pos x="3853" y="2330"/>
                </a:cxn>
                <a:cxn ang="0">
                  <a:pos x="3752" y="2296"/>
                </a:cxn>
                <a:cxn ang="0">
                  <a:pos x="3648" y="2253"/>
                </a:cxn>
                <a:cxn ang="0">
                  <a:pos x="3542" y="2200"/>
                </a:cxn>
                <a:cxn ang="0">
                  <a:pos x="3434" y="2137"/>
                </a:cxn>
                <a:cxn ang="0">
                  <a:pos x="3324" y="2064"/>
                </a:cxn>
                <a:cxn ang="0">
                  <a:pos x="3212" y="1978"/>
                </a:cxn>
                <a:cxn ang="0">
                  <a:pos x="3098" y="1880"/>
                </a:cxn>
                <a:cxn ang="0">
                  <a:pos x="2983" y="1770"/>
                </a:cxn>
                <a:cxn ang="0">
                  <a:pos x="2866" y="1646"/>
                </a:cxn>
                <a:cxn ang="0">
                  <a:pos x="2749" y="1520"/>
                </a:cxn>
                <a:cxn ang="0">
                  <a:pos x="2527" y="1284"/>
                </a:cxn>
                <a:cxn ang="0">
                  <a:pos x="2315" y="1072"/>
                </a:cxn>
                <a:cxn ang="0">
                  <a:pos x="2113" y="884"/>
                </a:cxn>
                <a:cxn ang="0">
                  <a:pos x="1920" y="717"/>
                </a:cxn>
                <a:cxn ang="0">
                  <a:pos x="1736" y="570"/>
                </a:cxn>
                <a:cxn ang="0">
                  <a:pos x="1558" y="444"/>
                </a:cxn>
                <a:cxn ang="0">
                  <a:pos x="1386" y="336"/>
                </a:cxn>
                <a:cxn ang="0">
                  <a:pos x="1219" y="246"/>
                </a:cxn>
                <a:cxn ang="0">
                  <a:pos x="1055" y="170"/>
                </a:cxn>
                <a:cxn ang="0">
                  <a:pos x="893" y="112"/>
                </a:cxn>
                <a:cxn ang="0">
                  <a:pos x="733" y="65"/>
                </a:cxn>
                <a:cxn ang="0">
                  <a:pos x="574" y="33"/>
                </a:cxn>
                <a:cxn ang="0">
                  <a:pos x="413" y="12"/>
                </a:cxn>
                <a:cxn ang="0">
                  <a:pos x="250" y="2"/>
                </a:cxn>
                <a:cxn ang="0">
                  <a:pos x="85" y="0"/>
                </a:cxn>
              </a:cxnLst>
              <a:rect l="0" t="0" r="r" b="b"/>
              <a:pathLst>
                <a:path w="5147" h="2390">
                  <a:moveTo>
                    <a:pt x="5147" y="2049"/>
                  </a:moveTo>
                  <a:lnTo>
                    <a:pt x="5147" y="2049"/>
                  </a:lnTo>
                  <a:lnTo>
                    <a:pt x="5135" y="2061"/>
                  </a:lnTo>
                  <a:lnTo>
                    <a:pt x="5100" y="2090"/>
                  </a:lnTo>
                  <a:lnTo>
                    <a:pt x="5075" y="2109"/>
                  </a:lnTo>
                  <a:lnTo>
                    <a:pt x="5043" y="2132"/>
                  </a:lnTo>
                  <a:lnTo>
                    <a:pt x="5008" y="2156"/>
                  </a:lnTo>
                  <a:lnTo>
                    <a:pt x="4967" y="2182"/>
                  </a:lnTo>
                  <a:lnTo>
                    <a:pt x="4921" y="2209"/>
                  </a:lnTo>
                  <a:lnTo>
                    <a:pt x="4871" y="2237"/>
                  </a:lnTo>
                  <a:lnTo>
                    <a:pt x="4815" y="2262"/>
                  </a:lnTo>
                  <a:lnTo>
                    <a:pt x="4756" y="2288"/>
                  </a:lnTo>
                  <a:lnTo>
                    <a:pt x="4692" y="2313"/>
                  </a:lnTo>
                  <a:lnTo>
                    <a:pt x="4624" y="2335"/>
                  </a:lnTo>
                  <a:lnTo>
                    <a:pt x="4589" y="2345"/>
                  </a:lnTo>
                  <a:lnTo>
                    <a:pt x="4553" y="2355"/>
                  </a:lnTo>
                  <a:lnTo>
                    <a:pt x="4515" y="2363"/>
                  </a:lnTo>
                  <a:lnTo>
                    <a:pt x="4477" y="2369"/>
                  </a:lnTo>
                  <a:lnTo>
                    <a:pt x="4438" y="2376"/>
                  </a:lnTo>
                  <a:lnTo>
                    <a:pt x="4397" y="2382"/>
                  </a:lnTo>
                  <a:lnTo>
                    <a:pt x="4357" y="2385"/>
                  </a:lnTo>
                  <a:lnTo>
                    <a:pt x="4314" y="2388"/>
                  </a:lnTo>
                  <a:lnTo>
                    <a:pt x="4272" y="2390"/>
                  </a:lnTo>
                  <a:lnTo>
                    <a:pt x="4228" y="2390"/>
                  </a:lnTo>
                  <a:lnTo>
                    <a:pt x="4184" y="2388"/>
                  </a:lnTo>
                  <a:lnTo>
                    <a:pt x="4139" y="2385"/>
                  </a:lnTo>
                  <a:lnTo>
                    <a:pt x="4093" y="2380"/>
                  </a:lnTo>
                  <a:lnTo>
                    <a:pt x="4046" y="2374"/>
                  </a:lnTo>
                  <a:lnTo>
                    <a:pt x="3999" y="2366"/>
                  </a:lnTo>
                  <a:lnTo>
                    <a:pt x="3952" y="2356"/>
                  </a:lnTo>
                  <a:lnTo>
                    <a:pt x="3902" y="2345"/>
                  </a:lnTo>
                  <a:lnTo>
                    <a:pt x="3853" y="2330"/>
                  </a:lnTo>
                  <a:lnTo>
                    <a:pt x="3803" y="2314"/>
                  </a:lnTo>
                  <a:lnTo>
                    <a:pt x="3752" y="2296"/>
                  </a:lnTo>
                  <a:lnTo>
                    <a:pt x="3700" y="2275"/>
                  </a:lnTo>
                  <a:lnTo>
                    <a:pt x="3648" y="2253"/>
                  </a:lnTo>
                  <a:lnTo>
                    <a:pt x="3596" y="2229"/>
                  </a:lnTo>
                  <a:lnTo>
                    <a:pt x="3542" y="2200"/>
                  </a:lnTo>
                  <a:lnTo>
                    <a:pt x="3489" y="2170"/>
                  </a:lnTo>
                  <a:lnTo>
                    <a:pt x="3434" y="2137"/>
                  </a:lnTo>
                  <a:lnTo>
                    <a:pt x="3380" y="2101"/>
                  </a:lnTo>
                  <a:lnTo>
                    <a:pt x="3324" y="2064"/>
                  </a:lnTo>
                  <a:lnTo>
                    <a:pt x="3269" y="2022"/>
                  </a:lnTo>
                  <a:lnTo>
                    <a:pt x="3212" y="1978"/>
                  </a:lnTo>
                  <a:lnTo>
                    <a:pt x="3156" y="1930"/>
                  </a:lnTo>
                  <a:lnTo>
                    <a:pt x="3098" y="1880"/>
                  </a:lnTo>
                  <a:lnTo>
                    <a:pt x="3041" y="1827"/>
                  </a:lnTo>
                  <a:lnTo>
                    <a:pt x="2983" y="1770"/>
                  </a:lnTo>
                  <a:lnTo>
                    <a:pt x="2924" y="1710"/>
                  </a:lnTo>
                  <a:lnTo>
                    <a:pt x="2866" y="1646"/>
                  </a:lnTo>
                  <a:lnTo>
                    <a:pt x="2866" y="1646"/>
                  </a:lnTo>
                  <a:lnTo>
                    <a:pt x="2749" y="1520"/>
                  </a:lnTo>
                  <a:lnTo>
                    <a:pt x="2637" y="1399"/>
                  </a:lnTo>
                  <a:lnTo>
                    <a:pt x="2527" y="1284"/>
                  </a:lnTo>
                  <a:lnTo>
                    <a:pt x="2419" y="1174"/>
                  </a:lnTo>
                  <a:lnTo>
                    <a:pt x="2315" y="1072"/>
                  </a:lnTo>
                  <a:lnTo>
                    <a:pt x="2213" y="976"/>
                  </a:lnTo>
                  <a:lnTo>
                    <a:pt x="2113" y="884"/>
                  </a:lnTo>
                  <a:lnTo>
                    <a:pt x="2016" y="798"/>
                  </a:lnTo>
                  <a:lnTo>
                    <a:pt x="1920" y="717"/>
                  </a:lnTo>
                  <a:lnTo>
                    <a:pt x="1827" y="641"/>
                  </a:lnTo>
                  <a:lnTo>
                    <a:pt x="1736" y="570"/>
                  </a:lnTo>
                  <a:lnTo>
                    <a:pt x="1647" y="504"/>
                  </a:lnTo>
                  <a:lnTo>
                    <a:pt x="1558" y="444"/>
                  </a:lnTo>
                  <a:lnTo>
                    <a:pt x="1472" y="388"/>
                  </a:lnTo>
                  <a:lnTo>
                    <a:pt x="1386" y="336"/>
                  </a:lnTo>
                  <a:lnTo>
                    <a:pt x="1303" y="288"/>
                  </a:lnTo>
                  <a:lnTo>
                    <a:pt x="1219" y="246"/>
                  </a:lnTo>
                  <a:lnTo>
                    <a:pt x="1136" y="205"/>
                  </a:lnTo>
                  <a:lnTo>
                    <a:pt x="1055" y="170"/>
                  </a:lnTo>
                  <a:lnTo>
                    <a:pt x="974" y="139"/>
                  </a:lnTo>
                  <a:lnTo>
                    <a:pt x="893" y="112"/>
                  </a:lnTo>
                  <a:lnTo>
                    <a:pt x="814" y="88"/>
                  </a:lnTo>
                  <a:lnTo>
                    <a:pt x="733" y="65"/>
                  </a:lnTo>
                  <a:lnTo>
                    <a:pt x="653" y="47"/>
                  </a:lnTo>
                  <a:lnTo>
                    <a:pt x="574" y="33"/>
                  </a:lnTo>
                  <a:lnTo>
                    <a:pt x="493" y="21"/>
                  </a:lnTo>
                  <a:lnTo>
                    <a:pt x="413" y="12"/>
                  </a:lnTo>
                  <a:lnTo>
                    <a:pt x="332" y="5"/>
                  </a:lnTo>
                  <a:lnTo>
                    <a:pt x="250" y="2"/>
                  </a:lnTo>
                  <a:lnTo>
                    <a:pt x="168" y="0"/>
                  </a:lnTo>
                  <a:lnTo>
                    <a:pt x="85" y="0"/>
                  </a:lnTo>
                  <a:lnTo>
                    <a:pt x="0" y="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36353" name="Freeform 65"/>
            <p:cNvSpPr>
              <a:spLocks/>
            </p:cNvSpPr>
            <p:nvPr/>
          </p:nvSpPr>
          <p:spPr bwMode="auto">
            <a:xfrm>
              <a:off x="389" y="808"/>
              <a:ext cx="5176" cy="1160"/>
            </a:xfrm>
            <a:custGeom>
              <a:avLst/>
              <a:gdLst/>
              <a:ahLst/>
              <a:cxnLst>
                <a:cxn ang="0">
                  <a:pos x="5176" y="1959"/>
                </a:cxn>
                <a:cxn ang="0">
                  <a:pos x="5130" y="2001"/>
                </a:cxn>
                <a:cxn ang="0">
                  <a:pos x="5075" y="2044"/>
                </a:cxn>
                <a:cxn ang="0">
                  <a:pos x="4998" y="2096"/>
                </a:cxn>
                <a:cxn ang="0">
                  <a:pos x="4903" y="2153"/>
                </a:cxn>
                <a:cxn ang="0">
                  <a:pos x="4790" y="2208"/>
                </a:cxn>
                <a:cxn ang="0">
                  <a:pos x="4658" y="2258"/>
                </a:cxn>
                <a:cxn ang="0">
                  <a:pos x="4587" y="2277"/>
                </a:cxn>
                <a:cxn ang="0">
                  <a:pos x="4513" y="2295"/>
                </a:cxn>
                <a:cxn ang="0">
                  <a:pos x="4433" y="2308"/>
                </a:cxn>
                <a:cxn ang="0">
                  <a:pos x="4350" y="2317"/>
                </a:cxn>
                <a:cxn ang="0">
                  <a:pos x="4264" y="2321"/>
                </a:cxn>
                <a:cxn ang="0">
                  <a:pos x="4174" y="2317"/>
                </a:cxn>
                <a:cxn ang="0">
                  <a:pos x="4082" y="2308"/>
                </a:cxn>
                <a:cxn ang="0">
                  <a:pos x="3986" y="2292"/>
                </a:cxn>
                <a:cxn ang="0">
                  <a:pos x="3888" y="2269"/>
                </a:cxn>
                <a:cxn ang="0">
                  <a:pos x="3786" y="2235"/>
                </a:cxn>
                <a:cxn ang="0">
                  <a:pos x="3682" y="2195"/>
                </a:cxn>
                <a:cxn ang="0">
                  <a:pos x="3575" y="2143"/>
                </a:cxn>
                <a:cxn ang="0">
                  <a:pos x="3466" y="2082"/>
                </a:cxn>
                <a:cxn ang="0">
                  <a:pos x="3355" y="2011"/>
                </a:cxn>
                <a:cxn ang="0">
                  <a:pos x="3241" y="1927"/>
                </a:cxn>
                <a:cxn ang="0">
                  <a:pos x="3125" y="1831"/>
                </a:cxn>
                <a:cxn ang="0">
                  <a:pos x="3009" y="1723"/>
                </a:cxn>
                <a:cxn ang="0">
                  <a:pos x="2891" y="1600"/>
                </a:cxn>
                <a:cxn ang="0">
                  <a:pos x="2773" y="1475"/>
                </a:cxn>
                <a:cxn ang="0">
                  <a:pos x="2545" y="1244"/>
                </a:cxn>
                <a:cxn ang="0">
                  <a:pos x="2331" y="1035"/>
                </a:cxn>
                <a:cxn ang="0">
                  <a:pos x="2126" y="850"/>
                </a:cxn>
                <a:cxn ang="0">
                  <a:pos x="1931" y="685"/>
                </a:cxn>
                <a:cxn ang="0">
                  <a:pos x="1744" y="543"/>
                </a:cxn>
                <a:cxn ang="0">
                  <a:pos x="1565" y="419"/>
                </a:cxn>
                <a:cxn ang="0">
                  <a:pos x="1391" y="314"/>
                </a:cxn>
                <a:cxn ang="0">
                  <a:pos x="1222" y="226"/>
                </a:cxn>
                <a:cxn ang="0">
                  <a:pos x="1057" y="154"/>
                </a:cxn>
                <a:cxn ang="0">
                  <a:pos x="894" y="99"/>
                </a:cxn>
                <a:cxn ang="0">
                  <a:pos x="735" y="55"/>
                </a:cxn>
                <a:cxn ang="0">
                  <a:pos x="574" y="26"/>
                </a:cxn>
                <a:cxn ang="0">
                  <a:pos x="412" y="8"/>
                </a:cxn>
                <a:cxn ang="0">
                  <a:pos x="250" y="0"/>
                </a:cxn>
                <a:cxn ang="0">
                  <a:pos x="85" y="4"/>
                </a:cxn>
              </a:cxnLst>
              <a:rect l="0" t="0" r="r" b="b"/>
              <a:pathLst>
                <a:path w="5176" h="2321">
                  <a:moveTo>
                    <a:pt x="5176" y="1959"/>
                  </a:moveTo>
                  <a:lnTo>
                    <a:pt x="5176" y="1959"/>
                  </a:lnTo>
                  <a:lnTo>
                    <a:pt x="5165" y="1970"/>
                  </a:lnTo>
                  <a:lnTo>
                    <a:pt x="5130" y="2001"/>
                  </a:lnTo>
                  <a:lnTo>
                    <a:pt x="5105" y="2020"/>
                  </a:lnTo>
                  <a:lnTo>
                    <a:pt x="5075" y="2044"/>
                  </a:lnTo>
                  <a:lnTo>
                    <a:pt x="5039" y="2070"/>
                  </a:lnTo>
                  <a:lnTo>
                    <a:pt x="4998" y="2096"/>
                  </a:lnTo>
                  <a:lnTo>
                    <a:pt x="4953" y="2125"/>
                  </a:lnTo>
                  <a:lnTo>
                    <a:pt x="4903" y="2153"/>
                  </a:lnTo>
                  <a:lnTo>
                    <a:pt x="4849" y="2180"/>
                  </a:lnTo>
                  <a:lnTo>
                    <a:pt x="4790" y="2208"/>
                  </a:lnTo>
                  <a:lnTo>
                    <a:pt x="4726" y="2233"/>
                  </a:lnTo>
                  <a:lnTo>
                    <a:pt x="4658" y="2258"/>
                  </a:lnTo>
                  <a:lnTo>
                    <a:pt x="4624" y="2267"/>
                  </a:lnTo>
                  <a:lnTo>
                    <a:pt x="4587" y="2277"/>
                  </a:lnTo>
                  <a:lnTo>
                    <a:pt x="4550" y="2287"/>
                  </a:lnTo>
                  <a:lnTo>
                    <a:pt x="4513" y="2295"/>
                  </a:lnTo>
                  <a:lnTo>
                    <a:pt x="4472" y="2303"/>
                  </a:lnTo>
                  <a:lnTo>
                    <a:pt x="4433" y="2308"/>
                  </a:lnTo>
                  <a:lnTo>
                    <a:pt x="4392" y="2313"/>
                  </a:lnTo>
                  <a:lnTo>
                    <a:pt x="4350" y="2317"/>
                  </a:lnTo>
                  <a:lnTo>
                    <a:pt x="4307" y="2319"/>
                  </a:lnTo>
                  <a:lnTo>
                    <a:pt x="4264" y="2321"/>
                  </a:lnTo>
                  <a:lnTo>
                    <a:pt x="4220" y="2319"/>
                  </a:lnTo>
                  <a:lnTo>
                    <a:pt x="4174" y="2317"/>
                  </a:lnTo>
                  <a:lnTo>
                    <a:pt x="4128" y="2314"/>
                  </a:lnTo>
                  <a:lnTo>
                    <a:pt x="4082" y="2308"/>
                  </a:lnTo>
                  <a:lnTo>
                    <a:pt x="4034" y="2301"/>
                  </a:lnTo>
                  <a:lnTo>
                    <a:pt x="3986" y="2292"/>
                  </a:lnTo>
                  <a:lnTo>
                    <a:pt x="3936" y="2282"/>
                  </a:lnTo>
                  <a:lnTo>
                    <a:pt x="3888" y="2269"/>
                  </a:lnTo>
                  <a:lnTo>
                    <a:pt x="3836" y="2253"/>
                  </a:lnTo>
                  <a:lnTo>
                    <a:pt x="3786" y="2235"/>
                  </a:lnTo>
                  <a:lnTo>
                    <a:pt x="3734" y="2216"/>
                  </a:lnTo>
                  <a:lnTo>
                    <a:pt x="3682" y="2195"/>
                  </a:lnTo>
                  <a:lnTo>
                    <a:pt x="3628" y="2170"/>
                  </a:lnTo>
                  <a:lnTo>
                    <a:pt x="3575" y="2143"/>
                  </a:lnTo>
                  <a:lnTo>
                    <a:pt x="3521" y="2114"/>
                  </a:lnTo>
                  <a:lnTo>
                    <a:pt x="3466" y="2082"/>
                  </a:lnTo>
                  <a:lnTo>
                    <a:pt x="3410" y="2048"/>
                  </a:lnTo>
                  <a:lnTo>
                    <a:pt x="3355" y="2011"/>
                  </a:lnTo>
                  <a:lnTo>
                    <a:pt x="3298" y="1970"/>
                  </a:lnTo>
                  <a:lnTo>
                    <a:pt x="3241" y="1927"/>
                  </a:lnTo>
                  <a:lnTo>
                    <a:pt x="3184" y="1880"/>
                  </a:lnTo>
                  <a:lnTo>
                    <a:pt x="3125" y="1831"/>
                  </a:lnTo>
                  <a:lnTo>
                    <a:pt x="3067" y="1778"/>
                  </a:lnTo>
                  <a:lnTo>
                    <a:pt x="3009" y="1723"/>
                  </a:lnTo>
                  <a:lnTo>
                    <a:pt x="2949" y="1663"/>
                  </a:lnTo>
                  <a:lnTo>
                    <a:pt x="2891" y="1600"/>
                  </a:lnTo>
                  <a:lnTo>
                    <a:pt x="2891" y="1600"/>
                  </a:lnTo>
                  <a:lnTo>
                    <a:pt x="2773" y="1475"/>
                  </a:lnTo>
                  <a:lnTo>
                    <a:pt x="2658" y="1357"/>
                  </a:lnTo>
                  <a:lnTo>
                    <a:pt x="2545" y="1244"/>
                  </a:lnTo>
                  <a:lnTo>
                    <a:pt x="2437" y="1135"/>
                  </a:lnTo>
                  <a:lnTo>
                    <a:pt x="2331" y="1035"/>
                  </a:lnTo>
                  <a:lnTo>
                    <a:pt x="2227" y="938"/>
                  </a:lnTo>
                  <a:lnTo>
                    <a:pt x="2126" y="850"/>
                  </a:lnTo>
                  <a:lnTo>
                    <a:pt x="2027" y="764"/>
                  </a:lnTo>
                  <a:lnTo>
                    <a:pt x="1931" y="685"/>
                  </a:lnTo>
                  <a:lnTo>
                    <a:pt x="1837" y="611"/>
                  </a:lnTo>
                  <a:lnTo>
                    <a:pt x="1744" y="543"/>
                  </a:lnTo>
                  <a:lnTo>
                    <a:pt x="1654" y="478"/>
                  </a:lnTo>
                  <a:lnTo>
                    <a:pt x="1565" y="419"/>
                  </a:lnTo>
                  <a:lnTo>
                    <a:pt x="1477" y="364"/>
                  </a:lnTo>
                  <a:lnTo>
                    <a:pt x="1391" y="314"/>
                  </a:lnTo>
                  <a:lnTo>
                    <a:pt x="1305" y="268"/>
                  </a:lnTo>
                  <a:lnTo>
                    <a:pt x="1222" y="226"/>
                  </a:lnTo>
                  <a:lnTo>
                    <a:pt x="1139" y="188"/>
                  </a:lnTo>
                  <a:lnTo>
                    <a:pt x="1057" y="154"/>
                  </a:lnTo>
                  <a:lnTo>
                    <a:pt x="976" y="125"/>
                  </a:lnTo>
                  <a:lnTo>
                    <a:pt x="894" y="99"/>
                  </a:lnTo>
                  <a:lnTo>
                    <a:pt x="814" y="75"/>
                  </a:lnTo>
                  <a:lnTo>
                    <a:pt x="735" y="55"/>
                  </a:lnTo>
                  <a:lnTo>
                    <a:pt x="654" y="39"/>
                  </a:lnTo>
                  <a:lnTo>
                    <a:pt x="574" y="26"/>
                  </a:lnTo>
                  <a:lnTo>
                    <a:pt x="493" y="16"/>
                  </a:lnTo>
                  <a:lnTo>
                    <a:pt x="412" y="8"/>
                  </a:lnTo>
                  <a:lnTo>
                    <a:pt x="332" y="4"/>
                  </a:lnTo>
                  <a:lnTo>
                    <a:pt x="250" y="0"/>
                  </a:lnTo>
                  <a:lnTo>
                    <a:pt x="168" y="0"/>
                  </a:lnTo>
                  <a:lnTo>
                    <a:pt x="85" y="4"/>
                  </a:lnTo>
                  <a:lnTo>
                    <a:pt x="0" y="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36354" name="Freeform 66"/>
            <p:cNvSpPr>
              <a:spLocks/>
            </p:cNvSpPr>
            <p:nvPr/>
          </p:nvSpPr>
          <p:spPr bwMode="auto">
            <a:xfrm>
              <a:off x="403" y="829"/>
              <a:ext cx="5205" cy="1124"/>
            </a:xfrm>
            <a:custGeom>
              <a:avLst/>
              <a:gdLst/>
              <a:ahLst/>
              <a:cxnLst>
                <a:cxn ang="0">
                  <a:pos x="5205" y="1868"/>
                </a:cxn>
                <a:cxn ang="0">
                  <a:pos x="5161" y="1910"/>
                </a:cxn>
                <a:cxn ang="0">
                  <a:pos x="5105" y="1956"/>
                </a:cxn>
                <a:cxn ang="0">
                  <a:pos x="5030" y="2011"/>
                </a:cxn>
                <a:cxn ang="0">
                  <a:pos x="4936" y="2069"/>
                </a:cxn>
                <a:cxn ang="0">
                  <a:pos x="4822" y="2127"/>
                </a:cxn>
                <a:cxn ang="0">
                  <a:pos x="4693" y="2178"/>
                </a:cxn>
                <a:cxn ang="0">
                  <a:pos x="4621" y="2201"/>
                </a:cxn>
                <a:cxn ang="0">
                  <a:pos x="4546" y="2219"/>
                </a:cxn>
                <a:cxn ang="0">
                  <a:pos x="4467" y="2235"/>
                </a:cxn>
                <a:cxn ang="0">
                  <a:pos x="4385" y="2245"/>
                </a:cxn>
                <a:cxn ang="0">
                  <a:pos x="4299" y="2250"/>
                </a:cxn>
                <a:cxn ang="0">
                  <a:pos x="4208" y="2250"/>
                </a:cxn>
                <a:cxn ang="0">
                  <a:pos x="4117" y="2241"/>
                </a:cxn>
                <a:cxn ang="0">
                  <a:pos x="4020" y="2227"/>
                </a:cxn>
                <a:cxn ang="0">
                  <a:pos x="3921" y="2206"/>
                </a:cxn>
                <a:cxn ang="0">
                  <a:pos x="3820" y="2175"/>
                </a:cxn>
                <a:cxn ang="0">
                  <a:pos x="3714" y="2135"/>
                </a:cxn>
                <a:cxn ang="0">
                  <a:pos x="3607" y="2086"/>
                </a:cxn>
                <a:cxn ang="0">
                  <a:pos x="3497" y="2027"/>
                </a:cxn>
                <a:cxn ang="0">
                  <a:pos x="3385" y="1957"/>
                </a:cxn>
                <a:cxn ang="0">
                  <a:pos x="3270" y="1875"/>
                </a:cxn>
                <a:cxn ang="0">
                  <a:pos x="3153" y="1781"/>
                </a:cxn>
                <a:cxn ang="0">
                  <a:pos x="3035" y="1675"/>
                </a:cxn>
                <a:cxn ang="0">
                  <a:pos x="2914" y="1555"/>
                </a:cxn>
                <a:cxn ang="0">
                  <a:pos x="2795" y="1431"/>
                </a:cxn>
                <a:cxn ang="0">
                  <a:pos x="2564" y="1202"/>
                </a:cxn>
                <a:cxn ang="0">
                  <a:pos x="2346" y="997"/>
                </a:cxn>
                <a:cxn ang="0">
                  <a:pos x="2140" y="816"/>
                </a:cxn>
                <a:cxn ang="0">
                  <a:pos x="1941" y="654"/>
                </a:cxn>
                <a:cxn ang="0">
                  <a:pos x="1752" y="514"/>
                </a:cxn>
                <a:cxn ang="0">
                  <a:pos x="1570" y="394"/>
                </a:cxn>
                <a:cxn ang="0">
                  <a:pos x="1395" y="293"/>
                </a:cxn>
                <a:cxn ang="0">
                  <a:pos x="1226" y="207"/>
                </a:cxn>
                <a:cxn ang="0">
                  <a:pos x="1059" y="139"/>
                </a:cxn>
                <a:cxn ang="0">
                  <a:pos x="897" y="86"/>
                </a:cxn>
                <a:cxn ang="0">
                  <a:pos x="734" y="45"/>
                </a:cxn>
                <a:cxn ang="0">
                  <a:pos x="575" y="20"/>
                </a:cxn>
                <a:cxn ang="0">
                  <a:pos x="414" y="5"/>
                </a:cxn>
                <a:cxn ang="0">
                  <a:pos x="250" y="0"/>
                </a:cxn>
                <a:cxn ang="0">
                  <a:pos x="85" y="7"/>
                </a:cxn>
              </a:cxnLst>
              <a:rect l="0" t="0" r="r" b="b"/>
              <a:pathLst>
                <a:path w="5205" h="2250">
                  <a:moveTo>
                    <a:pt x="5205" y="1868"/>
                  </a:moveTo>
                  <a:lnTo>
                    <a:pt x="5205" y="1868"/>
                  </a:lnTo>
                  <a:lnTo>
                    <a:pt x="5194" y="1880"/>
                  </a:lnTo>
                  <a:lnTo>
                    <a:pt x="5161" y="1910"/>
                  </a:lnTo>
                  <a:lnTo>
                    <a:pt x="5136" y="1931"/>
                  </a:lnTo>
                  <a:lnTo>
                    <a:pt x="5105" y="1956"/>
                  </a:lnTo>
                  <a:lnTo>
                    <a:pt x="5071" y="1981"/>
                  </a:lnTo>
                  <a:lnTo>
                    <a:pt x="5030" y="2011"/>
                  </a:lnTo>
                  <a:lnTo>
                    <a:pt x="4984" y="2040"/>
                  </a:lnTo>
                  <a:lnTo>
                    <a:pt x="4936" y="2069"/>
                  </a:lnTo>
                  <a:lnTo>
                    <a:pt x="4882" y="2098"/>
                  </a:lnTo>
                  <a:lnTo>
                    <a:pt x="4822" y="2127"/>
                  </a:lnTo>
                  <a:lnTo>
                    <a:pt x="4760" y="2153"/>
                  </a:lnTo>
                  <a:lnTo>
                    <a:pt x="4693" y="2178"/>
                  </a:lnTo>
                  <a:lnTo>
                    <a:pt x="4657" y="2190"/>
                  </a:lnTo>
                  <a:lnTo>
                    <a:pt x="4621" y="2201"/>
                  </a:lnTo>
                  <a:lnTo>
                    <a:pt x="4585" y="2211"/>
                  </a:lnTo>
                  <a:lnTo>
                    <a:pt x="4546" y="2219"/>
                  </a:lnTo>
                  <a:lnTo>
                    <a:pt x="4507" y="2227"/>
                  </a:lnTo>
                  <a:lnTo>
                    <a:pt x="4467" y="2235"/>
                  </a:lnTo>
                  <a:lnTo>
                    <a:pt x="4426" y="2240"/>
                  </a:lnTo>
                  <a:lnTo>
                    <a:pt x="4385" y="2245"/>
                  </a:lnTo>
                  <a:lnTo>
                    <a:pt x="4342" y="2248"/>
                  </a:lnTo>
                  <a:lnTo>
                    <a:pt x="4299" y="2250"/>
                  </a:lnTo>
                  <a:lnTo>
                    <a:pt x="4254" y="2250"/>
                  </a:lnTo>
                  <a:lnTo>
                    <a:pt x="4208" y="2250"/>
                  </a:lnTo>
                  <a:lnTo>
                    <a:pt x="4163" y="2246"/>
                  </a:lnTo>
                  <a:lnTo>
                    <a:pt x="4117" y="2241"/>
                  </a:lnTo>
                  <a:lnTo>
                    <a:pt x="4068" y="2235"/>
                  </a:lnTo>
                  <a:lnTo>
                    <a:pt x="4020" y="2227"/>
                  </a:lnTo>
                  <a:lnTo>
                    <a:pt x="3971" y="2217"/>
                  </a:lnTo>
                  <a:lnTo>
                    <a:pt x="3921" y="2206"/>
                  </a:lnTo>
                  <a:lnTo>
                    <a:pt x="3871" y="2191"/>
                  </a:lnTo>
                  <a:lnTo>
                    <a:pt x="3820" y="2175"/>
                  </a:lnTo>
                  <a:lnTo>
                    <a:pt x="3767" y="2156"/>
                  </a:lnTo>
                  <a:lnTo>
                    <a:pt x="3714" y="2135"/>
                  </a:lnTo>
                  <a:lnTo>
                    <a:pt x="3661" y="2112"/>
                  </a:lnTo>
                  <a:lnTo>
                    <a:pt x="3607" y="2086"/>
                  </a:lnTo>
                  <a:lnTo>
                    <a:pt x="3553" y="2057"/>
                  </a:lnTo>
                  <a:lnTo>
                    <a:pt x="3497" y="2027"/>
                  </a:lnTo>
                  <a:lnTo>
                    <a:pt x="3442" y="1993"/>
                  </a:lnTo>
                  <a:lnTo>
                    <a:pt x="3385" y="1957"/>
                  </a:lnTo>
                  <a:lnTo>
                    <a:pt x="3328" y="1917"/>
                  </a:lnTo>
                  <a:lnTo>
                    <a:pt x="3270" y="1875"/>
                  </a:lnTo>
                  <a:lnTo>
                    <a:pt x="3213" y="1830"/>
                  </a:lnTo>
                  <a:lnTo>
                    <a:pt x="3153" y="1781"/>
                  </a:lnTo>
                  <a:lnTo>
                    <a:pt x="3095" y="1730"/>
                  </a:lnTo>
                  <a:lnTo>
                    <a:pt x="3035" y="1675"/>
                  </a:lnTo>
                  <a:lnTo>
                    <a:pt x="2975" y="1617"/>
                  </a:lnTo>
                  <a:lnTo>
                    <a:pt x="2914" y="1555"/>
                  </a:lnTo>
                  <a:lnTo>
                    <a:pt x="2914" y="1555"/>
                  </a:lnTo>
                  <a:lnTo>
                    <a:pt x="2795" y="1431"/>
                  </a:lnTo>
                  <a:lnTo>
                    <a:pt x="2678" y="1313"/>
                  </a:lnTo>
                  <a:lnTo>
                    <a:pt x="2564" y="1202"/>
                  </a:lnTo>
                  <a:lnTo>
                    <a:pt x="2453" y="1097"/>
                  </a:lnTo>
                  <a:lnTo>
                    <a:pt x="2346" y="997"/>
                  </a:lnTo>
                  <a:lnTo>
                    <a:pt x="2241" y="903"/>
                  </a:lnTo>
                  <a:lnTo>
                    <a:pt x="2140" y="816"/>
                  </a:lnTo>
                  <a:lnTo>
                    <a:pt x="2040" y="732"/>
                  </a:lnTo>
                  <a:lnTo>
                    <a:pt x="1941" y="654"/>
                  </a:lnTo>
                  <a:lnTo>
                    <a:pt x="1847" y="582"/>
                  </a:lnTo>
                  <a:lnTo>
                    <a:pt x="1752" y="514"/>
                  </a:lnTo>
                  <a:lnTo>
                    <a:pt x="1661" y="452"/>
                  </a:lnTo>
                  <a:lnTo>
                    <a:pt x="1570" y="394"/>
                  </a:lnTo>
                  <a:lnTo>
                    <a:pt x="1483" y="341"/>
                  </a:lnTo>
                  <a:lnTo>
                    <a:pt x="1395" y="293"/>
                  </a:lnTo>
                  <a:lnTo>
                    <a:pt x="1311" y="247"/>
                  </a:lnTo>
                  <a:lnTo>
                    <a:pt x="1226" y="207"/>
                  </a:lnTo>
                  <a:lnTo>
                    <a:pt x="1143" y="171"/>
                  </a:lnTo>
                  <a:lnTo>
                    <a:pt x="1059" y="139"/>
                  </a:lnTo>
                  <a:lnTo>
                    <a:pt x="977" y="110"/>
                  </a:lnTo>
                  <a:lnTo>
                    <a:pt x="897" y="86"/>
                  </a:lnTo>
                  <a:lnTo>
                    <a:pt x="815" y="63"/>
                  </a:lnTo>
                  <a:lnTo>
                    <a:pt x="734" y="45"/>
                  </a:lnTo>
                  <a:lnTo>
                    <a:pt x="655" y="31"/>
                  </a:lnTo>
                  <a:lnTo>
                    <a:pt x="575" y="20"/>
                  </a:lnTo>
                  <a:lnTo>
                    <a:pt x="494" y="10"/>
                  </a:lnTo>
                  <a:lnTo>
                    <a:pt x="414" y="5"/>
                  </a:lnTo>
                  <a:lnTo>
                    <a:pt x="332" y="2"/>
                  </a:lnTo>
                  <a:lnTo>
                    <a:pt x="250" y="0"/>
                  </a:lnTo>
                  <a:lnTo>
                    <a:pt x="168" y="2"/>
                  </a:lnTo>
                  <a:lnTo>
                    <a:pt x="85" y="7"/>
                  </a:lnTo>
                  <a:lnTo>
                    <a:pt x="0" y="13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36355" name="Freeform 67"/>
            <p:cNvSpPr>
              <a:spLocks/>
            </p:cNvSpPr>
            <p:nvPr/>
          </p:nvSpPr>
          <p:spPr bwMode="auto">
            <a:xfrm>
              <a:off x="418" y="850"/>
              <a:ext cx="5233" cy="1090"/>
            </a:xfrm>
            <a:custGeom>
              <a:avLst/>
              <a:gdLst/>
              <a:ahLst/>
              <a:cxnLst>
                <a:cxn ang="0">
                  <a:pos x="5233" y="1778"/>
                </a:cxn>
                <a:cxn ang="0">
                  <a:pos x="5189" y="1822"/>
                </a:cxn>
                <a:cxn ang="0">
                  <a:pos x="5133" y="1867"/>
                </a:cxn>
                <a:cxn ang="0">
                  <a:pos x="5060" y="1923"/>
                </a:cxn>
                <a:cxn ang="0">
                  <a:pos x="4965" y="1985"/>
                </a:cxn>
                <a:cxn ang="0">
                  <a:pos x="4854" y="2044"/>
                </a:cxn>
                <a:cxn ang="0">
                  <a:pos x="4725" y="2099"/>
                </a:cxn>
                <a:cxn ang="0">
                  <a:pos x="4654" y="2122"/>
                </a:cxn>
                <a:cxn ang="0">
                  <a:pos x="4579" y="2143"/>
                </a:cxn>
                <a:cxn ang="0">
                  <a:pos x="4500" y="2159"/>
                </a:cxn>
                <a:cxn ang="0">
                  <a:pos x="4418" y="2172"/>
                </a:cxn>
                <a:cxn ang="0">
                  <a:pos x="4332" y="2178"/>
                </a:cxn>
                <a:cxn ang="0">
                  <a:pos x="4242" y="2180"/>
                </a:cxn>
                <a:cxn ang="0">
                  <a:pos x="4149" y="2174"/>
                </a:cxn>
                <a:cxn ang="0">
                  <a:pos x="4053" y="2162"/>
                </a:cxn>
                <a:cxn ang="0">
                  <a:pos x="3953" y="2141"/>
                </a:cxn>
                <a:cxn ang="0">
                  <a:pos x="3852" y="2114"/>
                </a:cxn>
                <a:cxn ang="0">
                  <a:pos x="3746" y="2075"/>
                </a:cxn>
                <a:cxn ang="0">
                  <a:pos x="3638" y="2028"/>
                </a:cxn>
                <a:cxn ang="0">
                  <a:pos x="3527" y="1972"/>
                </a:cxn>
                <a:cxn ang="0">
                  <a:pos x="3414" y="1902"/>
                </a:cxn>
                <a:cxn ang="0">
                  <a:pos x="3298" y="1823"/>
                </a:cxn>
                <a:cxn ang="0">
                  <a:pos x="3180" y="1731"/>
                </a:cxn>
                <a:cxn ang="0">
                  <a:pos x="3059" y="1626"/>
                </a:cxn>
                <a:cxn ang="0">
                  <a:pos x="2937" y="1508"/>
                </a:cxn>
                <a:cxn ang="0">
                  <a:pos x="2816" y="1387"/>
                </a:cxn>
                <a:cxn ang="0">
                  <a:pos x="2581" y="1161"/>
                </a:cxn>
                <a:cxn ang="0">
                  <a:pos x="2361" y="959"/>
                </a:cxn>
                <a:cxn ang="0">
                  <a:pos x="2151" y="780"/>
                </a:cxn>
                <a:cxn ang="0">
                  <a:pos x="1951" y="624"/>
                </a:cxn>
                <a:cxn ang="0">
                  <a:pos x="1759" y="486"/>
                </a:cxn>
                <a:cxn ang="0">
                  <a:pos x="1576" y="370"/>
                </a:cxn>
                <a:cxn ang="0">
                  <a:pos x="1400" y="270"/>
                </a:cxn>
                <a:cxn ang="0">
                  <a:pos x="1229" y="189"/>
                </a:cxn>
                <a:cxn ang="0">
                  <a:pos x="1061" y="123"/>
                </a:cxn>
                <a:cxn ang="0">
                  <a:pos x="897" y="73"/>
                </a:cxn>
                <a:cxn ang="0">
                  <a:pos x="736" y="36"/>
                </a:cxn>
                <a:cxn ang="0">
                  <a:pos x="575" y="13"/>
                </a:cxn>
                <a:cxn ang="0">
                  <a:pos x="413" y="2"/>
                </a:cxn>
                <a:cxn ang="0">
                  <a:pos x="250" y="2"/>
                </a:cxn>
                <a:cxn ang="0">
                  <a:pos x="85" y="10"/>
                </a:cxn>
              </a:cxnLst>
              <a:rect l="0" t="0" r="r" b="b"/>
              <a:pathLst>
                <a:path w="5233" h="2180">
                  <a:moveTo>
                    <a:pt x="5233" y="1778"/>
                  </a:moveTo>
                  <a:lnTo>
                    <a:pt x="5233" y="1778"/>
                  </a:lnTo>
                  <a:lnTo>
                    <a:pt x="5222" y="1789"/>
                  </a:lnTo>
                  <a:lnTo>
                    <a:pt x="5189" y="1822"/>
                  </a:lnTo>
                  <a:lnTo>
                    <a:pt x="5164" y="1843"/>
                  </a:lnTo>
                  <a:lnTo>
                    <a:pt x="5133" y="1867"/>
                  </a:lnTo>
                  <a:lnTo>
                    <a:pt x="5099" y="1894"/>
                  </a:lnTo>
                  <a:lnTo>
                    <a:pt x="5060" y="1923"/>
                  </a:lnTo>
                  <a:lnTo>
                    <a:pt x="5015" y="1954"/>
                  </a:lnTo>
                  <a:lnTo>
                    <a:pt x="4965" y="1985"/>
                  </a:lnTo>
                  <a:lnTo>
                    <a:pt x="4913" y="2014"/>
                  </a:lnTo>
                  <a:lnTo>
                    <a:pt x="4854" y="2044"/>
                  </a:lnTo>
                  <a:lnTo>
                    <a:pt x="4792" y="2072"/>
                  </a:lnTo>
                  <a:lnTo>
                    <a:pt x="4725" y="2099"/>
                  </a:lnTo>
                  <a:lnTo>
                    <a:pt x="4689" y="2111"/>
                  </a:lnTo>
                  <a:lnTo>
                    <a:pt x="4654" y="2122"/>
                  </a:lnTo>
                  <a:lnTo>
                    <a:pt x="4617" y="2133"/>
                  </a:lnTo>
                  <a:lnTo>
                    <a:pt x="4579" y="2143"/>
                  </a:lnTo>
                  <a:lnTo>
                    <a:pt x="4540" y="2153"/>
                  </a:lnTo>
                  <a:lnTo>
                    <a:pt x="4500" y="2159"/>
                  </a:lnTo>
                  <a:lnTo>
                    <a:pt x="4460" y="2167"/>
                  </a:lnTo>
                  <a:lnTo>
                    <a:pt x="4418" y="2172"/>
                  </a:lnTo>
                  <a:lnTo>
                    <a:pt x="4375" y="2175"/>
                  </a:lnTo>
                  <a:lnTo>
                    <a:pt x="4332" y="2178"/>
                  </a:lnTo>
                  <a:lnTo>
                    <a:pt x="4288" y="2180"/>
                  </a:lnTo>
                  <a:lnTo>
                    <a:pt x="4242" y="2180"/>
                  </a:lnTo>
                  <a:lnTo>
                    <a:pt x="4196" y="2178"/>
                  </a:lnTo>
                  <a:lnTo>
                    <a:pt x="4149" y="2174"/>
                  </a:lnTo>
                  <a:lnTo>
                    <a:pt x="4102" y="2169"/>
                  </a:lnTo>
                  <a:lnTo>
                    <a:pt x="4053" y="2162"/>
                  </a:lnTo>
                  <a:lnTo>
                    <a:pt x="4003" y="2153"/>
                  </a:lnTo>
                  <a:lnTo>
                    <a:pt x="3953" y="2141"/>
                  </a:lnTo>
                  <a:lnTo>
                    <a:pt x="3903" y="2128"/>
                  </a:lnTo>
                  <a:lnTo>
                    <a:pt x="3852" y="2114"/>
                  </a:lnTo>
                  <a:lnTo>
                    <a:pt x="3799" y="2096"/>
                  </a:lnTo>
                  <a:lnTo>
                    <a:pt x="3746" y="2075"/>
                  </a:lnTo>
                  <a:lnTo>
                    <a:pt x="3692" y="2054"/>
                  </a:lnTo>
                  <a:lnTo>
                    <a:pt x="3638" y="2028"/>
                  </a:lnTo>
                  <a:lnTo>
                    <a:pt x="3582" y="2001"/>
                  </a:lnTo>
                  <a:lnTo>
                    <a:pt x="3527" y="1972"/>
                  </a:lnTo>
                  <a:lnTo>
                    <a:pt x="3471" y="1938"/>
                  </a:lnTo>
                  <a:lnTo>
                    <a:pt x="3414" y="1902"/>
                  </a:lnTo>
                  <a:lnTo>
                    <a:pt x="3356" y="1865"/>
                  </a:lnTo>
                  <a:lnTo>
                    <a:pt x="3298" y="1823"/>
                  </a:lnTo>
                  <a:lnTo>
                    <a:pt x="3239" y="1778"/>
                  </a:lnTo>
                  <a:lnTo>
                    <a:pt x="3180" y="1731"/>
                  </a:lnTo>
                  <a:lnTo>
                    <a:pt x="3120" y="1681"/>
                  </a:lnTo>
                  <a:lnTo>
                    <a:pt x="3059" y="1626"/>
                  </a:lnTo>
                  <a:lnTo>
                    <a:pt x="2999" y="1570"/>
                  </a:lnTo>
                  <a:lnTo>
                    <a:pt x="2937" y="1508"/>
                  </a:lnTo>
                  <a:lnTo>
                    <a:pt x="2937" y="1508"/>
                  </a:lnTo>
                  <a:lnTo>
                    <a:pt x="2816" y="1387"/>
                  </a:lnTo>
                  <a:lnTo>
                    <a:pt x="2697" y="1271"/>
                  </a:lnTo>
                  <a:lnTo>
                    <a:pt x="2581" y="1161"/>
                  </a:lnTo>
                  <a:lnTo>
                    <a:pt x="2470" y="1058"/>
                  </a:lnTo>
                  <a:lnTo>
                    <a:pt x="2361" y="959"/>
                  </a:lnTo>
                  <a:lnTo>
                    <a:pt x="2255" y="867"/>
                  </a:lnTo>
                  <a:lnTo>
                    <a:pt x="2151" y="780"/>
                  </a:lnTo>
                  <a:lnTo>
                    <a:pt x="2050" y="699"/>
                  </a:lnTo>
                  <a:lnTo>
                    <a:pt x="1951" y="624"/>
                  </a:lnTo>
                  <a:lnTo>
                    <a:pt x="1854" y="552"/>
                  </a:lnTo>
                  <a:lnTo>
                    <a:pt x="1759" y="486"/>
                  </a:lnTo>
                  <a:lnTo>
                    <a:pt x="1668" y="427"/>
                  </a:lnTo>
                  <a:lnTo>
                    <a:pt x="1576" y="370"/>
                  </a:lnTo>
                  <a:lnTo>
                    <a:pt x="1487" y="318"/>
                  </a:lnTo>
                  <a:lnTo>
                    <a:pt x="1400" y="270"/>
                  </a:lnTo>
                  <a:lnTo>
                    <a:pt x="1314" y="228"/>
                  </a:lnTo>
                  <a:lnTo>
                    <a:pt x="1229" y="189"/>
                  </a:lnTo>
                  <a:lnTo>
                    <a:pt x="1144" y="154"/>
                  </a:lnTo>
                  <a:lnTo>
                    <a:pt x="1061" y="123"/>
                  </a:lnTo>
                  <a:lnTo>
                    <a:pt x="979" y="96"/>
                  </a:lnTo>
                  <a:lnTo>
                    <a:pt x="897" y="73"/>
                  </a:lnTo>
                  <a:lnTo>
                    <a:pt x="817" y="54"/>
                  </a:lnTo>
                  <a:lnTo>
                    <a:pt x="736" y="36"/>
                  </a:lnTo>
                  <a:lnTo>
                    <a:pt x="656" y="23"/>
                  </a:lnTo>
                  <a:lnTo>
                    <a:pt x="575" y="13"/>
                  </a:lnTo>
                  <a:lnTo>
                    <a:pt x="495" y="7"/>
                  </a:lnTo>
                  <a:lnTo>
                    <a:pt x="413" y="2"/>
                  </a:lnTo>
                  <a:lnTo>
                    <a:pt x="332" y="0"/>
                  </a:lnTo>
                  <a:lnTo>
                    <a:pt x="250" y="2"/>
                  </a:lnTo>
                  <a:lnTo>
                    <a:pt x="168" y="5"/>
                  </a:lnTo>
                  <a:lnTo>
                    <a:pt x="85" y="10"/>
                  </a:lnTo>
                  <a:lnTo>
                    <a:pt x="0" y="1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36356" name="Freeform 68"/>
            <p:cNvSpPr>
              <a:spLocks/>
            </p:cNvSpPr>
            <p:nvPr/>
          </p:nvSpPr>
          <p:spPr bwMode="auto">
            <a:xfrm>
              <a:off x="434" y="870"/>
              <a:ext cx="5259" cy="1056"/>
            </a:xfrm>
            <a:custGeom>
              <a:avLst/>
              <a:gdLst/>
              <a:ahLst/>
              <a:cxnLst>
                <a:cxn ang="0">
                  <a:pos x="5259" y="1687"/>
                </a:cxn>
                <a:cxn ang="0">
                  <a:pos x="5214" y="1731"/>
                </a:cxn>
                <a:cxn ang="0">
                  <a:pos x="5160" y="1779"/>
                </a:cxn>
                <a:cxn ang="0">
                  <a:pos x="5087" y="1837"/>
                </a:cxn>
                <a:cxn ang="0">
                  <a:pos x="4994" y="1900"/>
                </a:cxn>
                <a:cxn ang="0">
                  <a:pos x="4883" y="1963"/>
                </a:cxn>
                <a:cxn ang="0">
                  <a:pos x="4755" y="2020"/>
                </a:cxn>
                <a:cxn ang="0">
                  <a:pos x="4684" y="2045"/>
                </a:cxn>
                <a:cxn ang="0">
                  <a:pos x="4611" y="2068"/>
                </a:cxn>
                <a:cxn ang="0">
                  <a:pos x="4531" y="2086"/>
                </a:cxn>
                <a:cxn ang="0">
                  <a:pos x="4449" y="2100"/>
                </a:cxn>
                <a:cxn ang="0">
                  <a:pos x="4363" y="2108"/>
                </a:cxn>
                <a:cxn ang="0">
                  <a:pos x="4275" y="2112"/>
                </a:cxn>
                <a:cxn ang="0">
                  <a:pos x="4181" y="2107"/>
                </a:cxn>
                <a:cxn ang="0">
                  <a:pos x="4084" y="2097"/>
                </a:cxn>
                <a:cxn ang="0">
                  <a:pos x="3984" y="2079"/>
                </a:cxn>
                <a:cxn ang="0">
                  <a:pos x="3882" y="2052"/>
                </a:cxn>
                <a:cxn ang="0">
                  <a:pos x="3776" y="2016"/>
                </a:cxn>
                <a:cxn ang="0">
                  <a:pos x="3668" y="1971"/>
                </a:cxn>
                <a:cxn ang="0">
                  <a:pos x="3555" y="1916"/>
                </a:cxn>
                <a:cxn ang="0">
                  <a:pos x="3441" y="1850"/>
                </a:cxn>
                <a:cxn ang="0">
                  <a:pos x="3325" y="1773"/>
                </a:cxn>
                <a:cxn ang="0">
                  <a:pos x="3205" y="1682"/>
                </a:cxn>
                <a:cxn ang="0">
                  <a:pos x="3083" y="1579"/>
                </a:cxn>
                <a:cxn ang="0">
                  <a:pos x="2958" y="1463"/>
                </a:cxn>
                <a:cxn ang="0">
                  <a:pos x="2835" y="1343"/>
                </a:cxn>
                <a:cxn ang="0">
                  <a:pos x="2599" y="1122"/>
                </a:cxn>
                <a:cxn ang="0">
                  <a:pos x="2374" y="923"/>
                </a:cxn>
                <a:cxn ang="0">
                  <a:pos x="2161" y="747"/>
                </a:cxn>
                <a:cxn ang="0">
                  <a:pos x="1960" y="594"/>
                </a:cxn>
                <a:cxn ang="0">
                  <a:pos x="1767" y="460"/>
                </a:cxn>
                <a:cxn ang="0">
                  <a:pos x="1581" y="347"/>
                </a:cxn>
                <a:cxn ang="0">
                  <a:pos x="1403" y="250"/>
                </a:cxn>
                <a:cxn ang="0">
                  <a:pos x="1231" y="171"/>
                </a:cxn>
                <a:cxn ang="0">
                  <a:pos x="1063" y="109"/>
                </a:cxn>
                <a:cxn ang="0">
                  <a:pos x="898" y="63"/>
                </a:cxn>
                <a:cxn ang="0">
                  <a:pos x="735" y="29"/>
                </a:cxn>
                <a:cxn ang="0">
                  <a:pos x="574" y="8"/>
                </a:cxn>
                <a:cxn ang="0">
                  <a:pos x="412" y="0"/>
                </a:cxn>
                <a:cxn ang="0">
                  <a:pos x="249" y="3"/>
                </a:cxn>
                <a:cxn ang="0">
                  <a:pos x="84" y="16"/>
                </a:cxn>
              </a:cxnLst>
              <a:rect l="0" t="0" r="r" b="b"/>
              <a:pathLst>
                <a:path w="5259" h="2112">
                  <a:moveTo>
                    <a:pt x="5259" y="1687"/>
                  </a:moveTo>
                  <a:lnTo>
                    <a:pt x="5259" y="1687"/>
                  </a:lnTo>
                  <a:lnTo>
                    <a:pt x="5248" y="1698"/>
                  </a:lnTo>
                  <a:lnTo>
                    <a:pt x="5214" y="1731"/>
                  </a:lnTo>
                  <a:lnTo>
                    <a:pt x="5189" y="1753"/>
                  </a:lnTo>
                  <a:lnTo>
                    <a:pt x="5160" y="1779"/>
                  </a:lnTo>
                  <a:lnTo>
                    <a:pt x="5127" y="1806"/>
                  </a:lnTo>
                  <a:lnTo>
                    <a:pt x="5087" y="1837"/>
                  </a:lnTo>
                  <a:lnTo>
                    <a:pt x="5044" y="1868"/>
                  </a:lnTo>
                  <a:lnTo>
                    <a:pt x="4994" y="1900"/>
                  </a:lnTo>
                  <a:lnTo>
                    <a:pt x="4941" y="1931"/>
                  </a:lnTo>
                  <a:lnTo>
                    <a:pt x="4883" y="1963"/>
                  </a:lnTo>
                  <a:lnTo>
                    <a:pt x="4822" y="1992"/>
                  </a:lnTo>
                  <a:lnTo>
                    <a:pt x="4755" y="2020"/>
                  </a:lnTo>
                  <a:lnTo>
                    <a:pt x="4720" y="2033"/>
                  </a:lnTo>
                  <a:lnTo>
                    <a:pt x="4684" y="2045"/>
                  </a:lnTo>
                  <a:lnTo>
                    <a:pt x="4648" y="2057"/>
                  </a:lnTo>
                  <a:lnTo>
                    <a:pt x="4611" y="2068"/>
                  </a:lnTo>
                  <a:lnTo>
                    <a:pt x="4572" y="2078"/>
                  </a:lnTo>
                  <a:lnTo>
                    <a:pt x="4531" y="2086"/>
                  </a:lnTo>
                  <a:lnTo>
                    <a:pt x="4491" y="2094"/>
                  </a:lnTo>
                  <a:lnTo>
                    <a:pt x="4449" y="2100"/>
                  </a:lnTo>
                  <a:lnTo>
                    <a:pt x="4406" y="2105"/>
                  </a:lnTo>
                  <a:lnTo>
                    <a:pt x="4363" y="2108"/>
                  </a:lnTo>
                  <a:lnTo>
                    <a:pt x="4319" y="2110"/>
                  </a:lnTo>
                  <a:lnTo>
                    <a:pt x="4275" y="2112"/>
                  </a:lnTo>
                  <a:lnTo>
                    <a:pt x="4227" y="2110"/>
                  </a:lnTo>
                  <a:lnTo>
                    <a:pt x="4181" y="2107"/>
                  </a:lnTo>
                  <a:lnTo>
                    <a:pt x="4133" y="2104"/>
                  </a:lnTo>
                  <a:lnTo>
                    <a:pt x="4084" y="2097"/>
                  </a:lnTo>
                  <a:lnTo>
                    <a:pt x="4036" y="2089"/>
                  </a:lnTo>
                  <a:lnTo>
                    <a:pt x="3984" y="2079"/>
                  </a:lnTo>
                  <a:lnTo>
                    <a:pt x="3934" y="2066"/>
                  </a:lnTo>
                  <a:lnTo>
                    <a:pt x="3882" y="2052"/>
                  </a:lnTo>
                  <a:lnTo>
                    <a:pt x="3829" y="2036"/>
                  </a:lnTo>
                  <a:lnTo>
                    <a:pt x="3776" y="2016"/>
                  </a:lnTo>
                  <a:lnTo>
                    <a:pt x="3722" y="1995"/>
                  </a:lnTo>
                  <a:lnTo>
                    <a:pt x="3668" y="1971"/>
                  </a:lnTo>
                  <a:lnTo>
                    <a:pt x="3612" y="1945"/>
                  </a:lnTo>
                  <a:lnTo>
                    <a:pt x="3555" y="1916"/>
                  </a:lnTo>
                  <a:lnTo>
                    <a:pt x="3498" y="1884"/>
                  </a:lnTo>
                  <a:lnTo>
                    <a:pt x="3441" y="1850"/>
                  </a:lnTo>
                  <a:lnTo>
                    <a:pt x="3383" y="1813"/>
                  </a:lnTo>
                  <a:lnTo>
                    <a:pt x="3325" y="1773"/>
                  </a:lnTo>
                  <a:lnTo>
                    <a:pt x="3265" y="1729"/>
                  </a:lnTo>
                  <a:lnTo>
                    <a:pt x="3205" y="1682"/>
                  </a:lnTo>
                  <a:lnTo>
                    <a:pt x="3144" y="1632"/>
                  </a:lnTo>
                  <a:lnTo>
                    <a:pt x="3083" y="1579"/>
                  </a:lnTo>
                  <a:lnTo>
                    <a:pt x="3021" y="1522"/>
                  </a:lnTo>
                  <a:lnTo>
                    <a:pt x="2958" y="1463"/>
                  </a:lnTo>
                  <a:lnTo>
                    <a:pt x="2958" y="1463"/>
                  </a:lnTo>
                  <a:lnTo>
                    <a:pt x="2835" y="1343"/>
                  </a:lnTo>
                  <a:lnTo>
                    <a:pt x="2715" y="1228"/>
                  </a:lnTo>
                  <a:lnTo>
                    <a:pt x="2599" y="1122"/>
                  </a:lnTo>
                  <a:lnTo>
                    <a:pt x="2485" y="1020"/>
                  </a:lnTo>
                  <a:lnTo>
                    <a:pt x="2374" y="923"/>
                  </a:lnTo>
                  <a:lnTo>
                    <a:pt x="2267" y="833"/>
                  </a:lnTo>
                  <a:lnTo>
                    <a:pt x="2161" y="747"/>
                  </a:lnTo>
                  <a:lnTo>
                    <a:pt x="2060" y="668"/>
                  </a:lnTo>
                  <a:lnTo>
                    <a:pt x="1960" y="594"/>
                  </a:lnTo>
                  <a:lnTo>
                    <a:pt x="1861" y="524"/>
                  </a:lnTo>
                  <a:lnTo>
                    <a:pt x="1767" y="460"/>
                  </a:lnTo>
                  <a:lnTo>
                    <a:pt x="1673" y="400"/>
                  </a:lnTo>
                  <a:lnTo>
                    <a:pt x="1581" y="347"/>
                  </a:lnTo>
                  <a:lnTo>
                    <a:pt x="1492" y="297"/>
                  </a:lnTo>
                  <a:lnTo>
                    <a:pt x="1403" y="250"/>
                  </a:lnTo>
                  <a:lnTo>
                    <a:pt x="1316" y="210"/>
                  </a:lnTo>
                  <a:lnTo>
                    <a:pt x="1231" y="171"/>
                  </a:lnTo>
                  <a:lnTo>
                    <a:pt x="1146" y="138"/>
                  </a:lnTo>
                  <a:lnTo>
                    <a:pt x="1063" y="109"/>
                  </a:lnTo>
                  <a:lnTo>
                    <a:pt x="980" y="84"/>
                  </a:lnTo>
                  <a:lnTo>
                    <a:pt x="898" y="63"/>
                  </a:lnTo>
                  <a:lnTo>
                    <a:pt x="816" y="43"/>
                  </a:lnTo>
                  <a:lnTo>
                    <a:pt x="735" y="29"/>
                  </a:lnTo>
                  <a:lnTo>
                    <a:pt x="655" y="17"/>
                  </a:lnTo>
                  <a:lnTo>
                    <a:pt x="574" y="8"/>
                  </a:lnTo>
                  <a:lnTo>
                    <a:pt x="494" y="3"/>
                  </a:lnTo>
                  <a:lnTo>
                    <a:pt x="412" y="0"/>
                  </a:lnTo>
                  <a:lnTo>
                    <a:pt x="331" y="0"/>
                  </a:lnTo>
                  <a:lnTo>
                    <a:pt x="249" y="3"/>
                  </a:lnTo>
                  <a:lnTo>
                    <a:pt x="168" y="8"/>
                  </a:lnTo>
                  <a:lnTo>
                    <a:pt x="84" y="16"/>
                  </a:lnTo>
                  <a:lnTo>
                    <a:pt x="0" y="25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36357" name="Freeform 69"/>
            <p:cNvSpPr>
              <a:spLocks/>
            </p:cNvSpPr>
            <p:nvPr/>
          </p:nvSpPr>
          <p:spPr bwMode="auto">
            <a:xfrm>
              <a:off x="450" y="890"/>
              <a:ext cx="5283" cy="1021"/>
            </a:xfrm>
            <a:custGeom>
              <a:avLst/>
              <a:gdLst/>
              <a:ahLst/>
              <a:cxnLst>
                <a:cxn ang="0">
                  <a:pos x="5283" y="1597"/>
                </a:cxn>
                <a:cxn ang="0">
                  <a:pos x="5240" y="1642"/>
                </a:cxn>
                <a:cxn ang="0">
                  <a:pos x="5187" y="1691"/>
                </a:cxn>
                <a:cxn ang="0">
                  <a:pos x="5114" y="1750"/>
                </a:cxn>
                <a:cxn ang="0">
                  <a:pos x="5022" y="1817"/>
                </a:cxn>
                <a:cxn ang="0">
                  <a:pos x="4912" y="1881"/>
                </a:cxn>
                <a:cxn ang="0">
                  <a:pos x="4818" y="1928"/>
                </a:cxn>
                <a:cxn ang="0">
                  <a:pos x="4750" y="1955"/>
                </a:cxn>
                <a:cxn ang="0">
                  <a:pos x="4678" y="1981"/>
                </a:cxn>
                <a:cxn ang="0">
                  <a:pos x="4601" y="2002"/>
                </a:cxn>
                <a:cxn ang="0">
                  <a:pos x="4522" y="2020"/>
                </a:cxn>
                <a:cxn ang="0">
                  <a:pos x="4438" y="2033"/>
                </a:cxn>
                <a:cxn ang="0">
                  <a:pos x="4350" y="2041"/>
                </a:cxn>
                <a:cxn ang="0">
                  <a:pos x="4259" y="2043"/>
                </a:cxn>
                <a:cxn ang="0">
                  <a:pos x="4164" y="2038"/>
                </a:cxn>
                <a:cxn ang="0">
                  <a:pos x="4066" y="2025"/>
                </a:cxn>
                <a:cxn ang="0">
                  <a:pos x="3964" y="2005"/>
                </a:cxn>
                <a:cxn ang="0">
                  <a:pos x="3860" y="1976"/>
                </a:cxn>
                <a:cxn ang="0">
                  <a:pos x="3752" y="1938"/>
                </a:cxn>
                <a:cxn ang="0">
                  <a:pos x="3641" y="1889"/>
                </a:cxn>
                <a:cxn ang="0">
                  <a:pos x="3527" y="1831"/>
                </a:cxn>
                <a:cxn ang="0">
                  <a:pos x="3410" y="1760"/>
                </a:cxn>
                <a:cxn ang="0">
                  <a:pos x="3291" y="1679"/>
                </a:cxn>
                <a:cxn ang="0">
                  <a:pos x="3169" y="1584"/>
                </a:cxn>
                <a:cxn ang="0">
                  <a:pos x="3044" y="1477"/>
                </a:cxn>
                <a:cxn ang="0">
                  <a:pos x="2980" y="1418"/>
                </a:cxn>
                <a:cxn ang="0">
                  <a:pos x="2734" y="1188"/>
                </a:cxn>
                <a:cxn ang="0">
                  <a:pos x="2499" y="982"/>
                </a:cxn>
                <a:cxn ang="0">
                  <a:pos x="2279" y="799"/>
                </a:cxn>
                <a:cxn ang="0">
                  <a:pos x="2069" y="638"/>
                </a:cxn>
                <a:cxn ang="0">
                  <a:pos x="1869" y="497"/>
                </a:cxn>
                <a:cxn ang="0">
                  <a:pos x="1679" y="378"/>
                </a:cxn>
                <a:cxn ang="0">
                  <a:pos x="1496" y="276"/>
                </a:cxn>
                <a:cxn ang="0">
                  <a:pos x="1319" y="192"/>
                </a:cxn>
                <a:cxn ang="0">
                  <a:pos x="1148" y="124"/>
                </a:cxn>
                <a:cxn ang="0">
                  <a:pos x="980" y="73"/>
                </a:cxn>
                <a:cxn ang="0">
                  <a:pos x="817" y="36"/>
                </a:cxn>
                <a:cxn ang="0">
                  <a:pos x="654" y="11"/>
                </a:cxn>
                <a:cxn ang="0">
                  <a:pos x="493" y="2"/>
                </a:cxn>
                <a:cxn ang="0">
                  <a:pos x="331" y="2"/>
                </a:cxn>
                <a:cxn ang="0">
                  <a:pos x="167" y="13"/>
                </a:cxn>
                <a:cxn ang="0">
                  <a:pos x="0" y="34"/>
                </a:cxn>
              </a:cxnLst>
              <a:rect l="0" t="0" r="r" b="b"/>
              <a:pathLst>
                <a:path w="5283" h="2043">
                  <a:moveTo>
                    <a:pt x="5283" y="1597"/>
                  </a:moveTo>
                  <a:lnTo>
                    <a:pt x="5283" y="1597"/>
                  </a:lnTo>
                  <a:lnTo>
                    <a:pt x="5272" y="1608"/>
                  </a:lnTo>
                  <a:lnTo>
                    <a:pt x="5240" y="1642"/>
                  </a:lnTo>
                  <a:lnTo>
                    <a:pt x="5215" y="1665"/>
                  </a:lnTo>
                  <a:lnTo>
                    <a:pt x="5187" y="1691"/>
                  </a:lnTo>
                  <a:lnTo>
                    <a:pt x="5153" y="1720"/>
                  </a:lnTo>
                  <a:lnTo>
                    <a:pt x="5114" y="1750"/>
                  </a:lnTo>
                  <a:lnTo>
                    <a:pt x="5071" y="1783"/>
                  </a:lnTo>
                  <a:lnTo>
                    <a:pt x="5022" y="1817"/>
                  </a:lnTo>
                  <a:lnTo>
                    <a:pt x="4969" y="1849"/>
                  </a:lnTo>
                  <a:lnTo>
                    <a:pt x="4912" y="1881"/>
                  </a:lnTo>
                  <a:lnTo>
                    <a:pt x="4850" y="1912"/>
                  </a:lnTo>
                  <a:lnTo>
                    <a:pt x="4818" y="1928"/>
                  </a:lnTo>
                  <a:lnTo>
                    <a:pt x="4785" y="1942"/>
                  </a:lnTo>
                  <a:lnTo>
                    <a:pt x="4750" y="1955"/>
                  </a:lnTo>
                  <a:lnTo>
                    <a:pt x="4714" y="1968"/>
                  </a:lnTo>
                  <a:lnTo>
                    <a:pt x="4678" y="1981"/>
                  </a:lnTo>
                  <a:lnTo>
                    <a:pt x="4640" y="1993"/>
                  </a:lnTo>
                  <a:lnTo>
                    <a:pt x="4601" y="2002"/>
                  </a:lnTo>
                  <a:lnTo>
                    <a:pt x="4563" y="2012"/>
                  </a:lnTo>
                  <a:lnTo>
                    <a:pt x="4522" y="2020"/>
                  </a:lnTo>
                  <a:lnTo>
                    <a:pt x="4481" y="2028"/>
                  </a:lnTo>
                  <a:lnTo>
                    <a:pt x="4438" y="2033"/>
                  </a:lnTo>
                  <a:lnTo>
                    <a:pt x="4395" y="2038"/>
                  </a:lnTo>
                  <a:lnTo>
                    <a:pt x="4350" y="2041"/>
                  </a:lnTo>
                  <a:lnTo>
                    <a:pt x="4304" y="2043"/>
                  </a:lnTo>
                  <a:lnTo>
                    <a:pt x="4259" y="2043"/>
                  </a:lnTo>
                  <a:lnTo>
                    <a:pt x="4211" y="2041"/>
                  </a:lnTo>
                  <a:lnTo>
                    <a:pt x="4164" y="2038"/>
                  </a:lnTo>
                  <a:lnTo>
                    <a:pt x="4116" y="2033"/>
                  </a:lnTo>
                  <a:lnTo>
                    <a:pt x="4066" y="2025"/>
                  </a:lnTo>
                  <a:lnTo>
                    <a:pt x="4016" y="2017"/>
                  </a:lnTo>
                  <a:lnTo>
                    <a:pt x="3964" y="2005"/>
                  </a:lnTo>
                  <a:lnTo>
                    <a:pt x="3913" y="1991"/>
                  </a:lnTo>
                  <a:lnTo>
                    <a:pt x="3860" y="1976"/>
                  </a:lnTo>
                  <a:lnTo>
                    <a:pt x="3806" y="1959"/>
                  </a:lnTo>
                  <a:lnTo>
                    <a:pt x="3752" y="1938"/>
                  </a:lnTo>
                  <a:lnTo>
                    <a:pt x="3696" y="1915"/>
                  </a:lnTo>
                  <a:lnTo>
                    <a:pt x="3641" y="1889"/>
                  </a:lnTo>
                  <a:lnTo>
                    <a:pt x="3584" y="1862"/>
                  </a:lnTo>
                  <a:lnTo>
                    <a:pt x="3527" y="1831"/>
                  </a:lnTo>
                  <a:lnTo>
                    <a:pt x="3469" y="1797"/>
                  </a:lnTo>
                  <a:lnTo>
                    <a:pt x="3410" y="1760"/>
                  </a:lnTo>
                  <a:lnTo>
                    <a:pt x="3350" y="1721"/>
                  </a:lnTo>
                  <a:lnTo>
                    <a:pt x="3291" y="1679"/>
                  </a:lnTo>
                  <a:lnTo>
                    <a:pt x="3230" y="1634"/>
                  </a:lnTo>
                  <a:lnTo>
                    <a:pt x="3169" y="1584"/>
                  </a:lnTo>
                  <a:lnTo>
                    <a:pt x="3106" y="1532"/>
                  </a:lnTo>
                  <a:lnTo>
                    <a:pt x="3044" y="1477"/>
                  </a:lnTo>
                  <a:lnTo>
                    <a:pt x="2980" y="1418"/>
                  </a:lnTo>
                  <a:lnTo>
                    <a:pt x="2980" y="1418"/>
                  </a:lnTo>
                  <a:lnTo>
                    <a:pt x="2855" y="1300"/>
                  </a:lnTo>
                  <a:lnTo>
                    <a:pt x="2734" y="1188"/>
                  </a:lnTo>
                  <a:lnTo>
                    <a:pt x="2615" y="1082"/>
                  </a:lnTo>
                  <a:lnTo>
                    <a:pt x="2499" y="982"/>
                  </a:lnTo>
                  <a:lnTo>
                    <a:pt x="2388" y="888"/>
                  </a:lnTo>
                  <a:lnTo>
                    <a:pt x="2279" y="799"/>
                  </a:lnTo>
                  <a:lnTo>
                    <a:pt x="2173" y="715"/>
                  </a:lnTo>
                  <a:lnTo>
                    <a:pt x="2069" y="638"/>
                  </a:lnTo>
                  <a:lnTo>
                    <a:pt x="1968" y="565"/>
                  </a:lnTo>
                  <a:lnTo>
                    <a:pt x="1869" y="497"/>
                  </a:lnTo>
                  <a:lnTo>
                    <a:pt x="1773" y="434"/>
                  </a:lnTo>
                  <a:lnTo>
                    <a:pt x="1679" y="378"/>
                  </a:lnTo>
                  <a:lnTo>
                    <a:pt x="1586" y="325"/>
                  </a:lnTo>
                  <a:lnTo>
                    <a:pt x="1496" y="276"/>
                  </a:lnTo>
                  <a:lnTo>
                    <a:pt x="1407" y="231"/>
                  </a:lnTo>
                  <a:lnTo>
                    <a:pt x="1319" y="192"/>
                  </a:lnTo>
                  <a:lnTo>
                    <a:pt x="1233" y="155"/>
                  </a:lnTo>
                  <a:lnTo>
                    <a:pt x="1148" y="124"/>
                  </a:lnTo>
                  <a:lnTo>
                    <a:pt x="1064" y="97"/>
                  </a:lnTo>
                  <a:lnTo>
                    <a:pt x="980" y="73"/>
                  </a:lnTo>
                  <a:lnTo>
                    <a:pt x="899" y="52"/>
                  </a:lnTo>
                  <a:lnTo>
                    <a:pt x="817" y="36"/>
                  </a:lnTo>
                  <a:lnTo>
                    <a:pt x="736" y="23"/>
                  </a:lnTo>
                  <a:lnTo>
                    <a:pt x="654" y="11"/>
                  </a:lnTo>
                  <a:lnTo>
                    <a:pt x="574" y="5"/>
                  </a:lnTo>
                  <a:lnTo>
                    <a:pt x="493" y="2"/>
                  </a:lnTo>
                  <a:lnTo>
                    <a:pt x="413" y="0"/>
                  </a:lnTo>
                  <a:lnTo>
                    <a:pt x="331" y="2"/>
                  </a:lnTo>
                  <a:lnTo>
                    <a:pt x="250" y="6"/>
                  </a:lnTo>
                  <a:lnTo>
                    <a:pt x="167" y="13"/>
                  </a:lnTo>
                  <a:lnTo>
                    <a:pt x="85" y="23"/>
                  </a:lnTo>
                  <a:lnTo>
                    <a:pt x="0" y="3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36358" name="Freeform 70"/>
            <p:cNvSpPr>
              <a:spLocks/>
            </p:cNvSpPr>
            <p:nvPr/>
          </p:nvSpPr>
          <p:spPr bwMode="auto">
            <a:xfrm>
              <a:off x="467" y="910"/>
              <a:ext cx="5306" cy="988"/>
            </a:xfrm>
            <a:custGeom>
              <a:avLst/>
              <a:gdLst/>
              <a:ahLst/>
              <a:cxnLst>
                <a:cxn ang="0">
                  <a:pos x="5306" y="1505"/>
                </a:cxn>
                <a:cxn ang="0">
                  <a:pos x="5263" y="1552"/>
                </a:cxn>
                <a:cxn ang="0">
                  <a:pos x="5211" y="1602"/>
                </a:cxn>
                <a:cxn ang="0">
                  <a:pos x="5138" y="1663"/>
                </a:cxn>
                <a:cxn ang="0">
                  <a:pos x="5048" y="1731"/>
                </a:cxn>
                <a:cxn ang="0">
                  <a:pos x="4939" y="1799"/>
                </a:cxn>
                <a:cxn ang="0">
                  <a:pos x="4845" y="1848"/>
                </a:cxn>
                <a:cxn ang="0">
                  <a:pos x="4779" y="1877"/>
                </a:cxn>
                <a:cxn ang="0">
                  <a:pos x="4707" y="1904"/>
                </a:cxn>
                <a:cxn ang="0">
                  <a:pos x="4630" y="1928"/>
                </a:cxn>
                <a:cxn ang="0">
                  <a:pos x="4551" y="1948"/>
                </a:cxn>
                <a:cxn ang="0">
                  <a:pos x="4468" y="1962"/>
                </a:cxn>
                <a:cxn ang="0">
                  <a:pos x="4380" y="1972"/>
                </a:cxn>
                <a:cxn ang="0">
                  <a:pos x="4289" y="1975"/>
                </a:cxn>
                <a:cxn ang="0">
                  <a:pos x="4194" y="1972"/>
                </a:cxn>
                <a:cxn ang="0">
                  <a:pos x="4096" y="1961"/>
                </a:cxn>
                <a:cxn ang="0">
                  <a:pos x="3993" y="1943"/>
                </a:cxn>
                <a:cxn ang="0">
                  <a:pos x="3889" y="1915"/>
                </a:cxn>
                <a:cxn ang="0">
                  <a:pos x="3779" y="1880"/>
                </a:cxn>
                <a:cxn ang="0">
                  <a:pos x="3668" y="1833"/>
                </a:cxn>
                <a:cxn ang="0">
                  <a:pos x="3553" y="1777"/>
                </a:cxn>
                <a:cxn ang="0">
                  <a:pos x="3436" y="1709"/>
                </a:cxn>
                <a:cxn ang="0">
                  <a:pos x="3315" y="1630"/>
                </a:cxn>
                <a:cxn ang="0">
                  <a:pos x="3192" y="1536"/>
                </a:cxn>
                <a:cxn ang="0">
                  <a:pos x="3066" y="1431"/>
                </a:cxn>
                <a:cxn ang="0">
                  <a:pos x="3000" y="1373"/>
                </a:cxn>
                <a:cxn ang="0">
                  <a:pos x="2750" y="1147"/>
                </a:cxn>
                <a:cxn ang="0">
                  <a:pos x="2514" y="945"/>
                </a:cxn>
                <a:cxn ang="0">
                  <a:pos x="2291" y="766"/>
                </a:cxn>
                <a:cxn ang="0">
                  <a:pos x="2078" y="607"/>
                </a:cxn>
                <a:cxn ang="0">
                  <a:pos x="1876" y="470"/>
                </a:cxn>
                <a:cxn ang="0">
                  <a:pos x="1684" y="354"/>
                </a:cxn>
                <a:cxn ang="0">
                  <a:pos x="1499" y="255"/>
                </a:cxn>
                <a:cxn ang="0">
                  <a:pos x="1322" y="175"/>
                </a:cxn>
                <a:cxn ang="0">
                  <a:pos x="1149" y="110"/>
                </a:cxn>
                <a:cxn ang="0">
                  <a:pos x="981" y="62"/>
                </a:cxn>
                <a:cxn ang="0">
                  <a:pos x="816" y="28"/>
                </a:cxn>
                <a:cxn ang="0">
                  <a:pos x="654" y="7"/>
                </a:cxn>
                <a:cxn ang="0">
                  <a:pos x="493" y="0"/>
                </a:cxn>
                <a:cxn ang="0">
                  <a:pos x="330" y="4"/>
                </a:cxn>
                <a:cxn ang="0">
                  <a:pos x="166" y="18"/>
                </a:cxn>
                <a:cxn ang="0">
                  <a:pos x="0" y="42"/>
                </a:cxn>
              </a:cxnLst>
              <a:rect l="0" t="0" r="r" b="b"/>
              <a:pathLst>
                <a:path w="5306" h="1975">
                  <a:moveTo>
                    <a:pt x="5306" y="1505"/>
                  </a:moveTo>
                  <a:lnTo>
                    <a:pt x="5306" y="1505"/>
                  </a:lnTo>
                  <a:lnTo>
                    <a:pt x="5295" y="1518"/>
                  </a:lnTo>
                  <a:lnTo>
                    <a:pt x="5263" y="1552"/>
                  </a:lnTo>
                  <a:lnTo>
                    <a:pt x="5240" y="1576"/>
                  </a:lnTo>
                  <a:lnTo>
                    <a:pt x="5211" y="1602"/>
                  </a:lnTo>
                  <a:lnTo>
                    <a:pt x="5177" y="1633"/>
                  </a:lnTo>
                  <a:lnTo>
                    <a:pt x="5138" y="1663"/>
                  </a:lnTo>
                  <a:lnTo>
                    <a:pt x="5095" y="1697"/>
                  </a:lnTo>
                  <a:lnTo>
                    <a:pt x="5048" y="1731"/>
                  </a:lnTo>
                  <a:lnTo>
                    <a:pt x="4995" y="1765"/>
                  </a:lnTo>
                  <a:lnTo>
                    <a:pt x="4939" y="1799"/>
                  </a:lnTo>
                  <a:lnTo>
                    <a:pt x="4877" y="1831"/>
                  </a:lnTo>
                  <a:lnTo>
                    <a:pt x="4845" y="1848"/>
                  </a:lnTo>
                  <a:lnTo>
                    <a:pt x="4812" y="1862"/>
                  </a:lnTo>
                  <a:lnTo>
                    <a:pt x="4779" y="1877"/>
                  </a:lnTo>
                  <a:lnTo>
                    <a:pt x="4743" y="1891"/>
                  </a:lnTo>
                  <a:lnTo>
                    <a:pt x="4707" y="1904"/>
                  </a:lnTo>
                  <a:lnTo>
                    <a:pt x="4669" y="1917"/>
                  </a:lnTo>
                  <a:lnTo>
                    <a:pt x="4630" y="1928"/>
                  </a:lnTo>
                  <a:lnTo>
                    <a:pt x="4591" y="1938"/>
                  </a:lnTo>
                  <a:lnTo>
                    <a:pt x="4551" y="1948"/>
                  </a:lnTo>
                  <a:lnTo>
                    <a:pt x="4509" y="1956"/>
                  </a:lnTo>
                  <a:lnTo>
                    <a:pt x="4468" y="1962"/>
                  </a:lnTo>
                  <a:lnTo>
                    <a:pt x="4423" y="1967"/>
                  </a:lnTo>
                  <a:lnTo>
                    <a:pt x="4380" y="1972"/>
                  </a:lnTo>
                  <a:lnTo>
                    <a:pt x="4335" y="1974"/>
                  </a:lnTo>
                  <a:lnTo>
                    <a:pt x="4289" y="1975"/>
                  </a:lnTo>
                  <a:lnTo>
                    <a:pt x="4242" y="1974"/>
                  </a:lnTo>
                  <a:lnTo>
                    <a:pt x="4194" y="1972"/>
                  </a:lnTo>
                  <a:lnTo>
                    <a:pt x="4144" y="1967"/>
                  </a:lnTo>
                  <a:lnTo>
                    <a:pt x="4096" y="1961"/>
                  </a:lnTo>
                  <a:lnTo>
                    <a:pt x="4044" y="1953"/>
                  </a:lnTo>
                  <a:lnTo>
                    <a:pt x="3993" y="1943"/>
                  </a:lnTo>
                  <a:lnTo>
                    <a:pt x="3942" y="1930"/>
                  </a:lnTo>
                  <a:lnTo>
                    <a:pt x="3889" y="1915"/>
                  </a:lnTo>
                  <a:lnTo>
                    <a:pt x="3835" y="1899"/>
                  </a:lnTo>
                  <a:lnTo>
                    <a:pt x="3779" y="1880"/>
                  </a:lnTo>
                  <a:lnTo>
                    <a:pt x="3725" y="1857"/>
                  </a:lnTo>
                  <a:lnTo>
                    <a:pt x="3668" y="1833"/>
                  </a:lnTo>
                  <a:lnTo>
                    <a:pt x="3611" y="1806"/>
                  </a:lnTo>
                  <a:lnTo>
                    <a:pt x="3553" y="1777"/>
                  </a:lnTo>
                  <a:lnTo>
                    <a:pt x="3495" y="1744"/>
                  </a:lnTo>
                  <a:lnTo>
                    <a:pt x="3436" y="1709"/>
                  </a:lnTo>
                  <a:lnTo>
                    <a:pt x="3375" y="1670"/>
                  </a:lnTo>
                  <a:lnTo>
                    <a:pt x="3315" y="1630"/>
                  </a:lnTo>
                  <a:lnTo>
                    <a:pt x="3253" y="1584"/>
                  </a:lnTo>
                  <a:lnTo>
                    <a:pt x="3192" y="1536"/>
                  </a:lnTo>
                  <a:lnTo>
                    <a:pt x="3128" y="1486"/>
                  </a:lnTo>
                  <a:lnTo>
                    <a:pt x="3066" y="1431"/>
                  </a:lnTo>
                  <a:lnTo>
                    <a:pt x="3000" y="1373"/>
                  </a:lnTo>
                  <a:lnTo>
                    <a:pt x="3000" y="1373"/>
                  </a:lnTo>
                  <a:lnTo>
                    <a:pt x="2874" y="1257"/>
                  </a:lnTo>
                  <a:lnTo>
                    <a:pt x="2750" y="1147"/>
                  </a:lnTo>
                  <a:lnTo>
                    <a:pt x="2631" y="1043"/>
                  </a:lnTo>
                  <a:lnTo>
                    <a:pt x="2514" y="945"/>
                  </a:lnTo>
                  <a:lnTo>
                    <a:pt x="2400" y="853"/>
                  </a:lnTo>
                  <a:lnTo>
                    <a:pt x="2291" y="766"/>
                  </a:lnTo>
                  <a:lnTo>
                    <a:pt x="2182" y="683"/>
                  </a:lnTo>
                  <a:lnTo>
                    <a:pt x="2078" y="607"/>
                  </a:lnTo>
                  <a:lnTo>
                    <a:pt x="1976" y="536"/>
                  </a:lnTo>
                  <a:lnTo>
                    <a:pt x="1876" y="470"/>
                  </a:lnTo>
                  <a:lnTo>
                    <a:pt x="1778" y="410"/>
                  </a:lnTo>
                  <a:lnTo>
                    <a:pt x="1684" y="354"/>
                  </a:lnTo>
                  <a:lnTo>
                    <a:pt x="1591" y="302"/>
                  </a:lnTo>
                  <a:lnTo>
                    <a:pt x="1499" y="255"/>
                  </a:lnTo>
                  <a:lnTo>
                    <a:pt x="1409" y="212"/>
                  </a:lnTo>
                  <a:lnTo>
                    <a:pt x="1322" y="175"/>
                  </a:lnTo>
                  <a:lnTo>
                    <a:pt x="1234" y="141"/>
                  </a:lnTo>
                  <a:lnTo>
                    <a:pt x="1149" y="110"/>
                  </a:lnTo>
                  <a:lnTo>
                    <a:pt x="1065" y="84"/>
                  </a:lnTo>
                  <a:lnTo>
                    <a:pt x="981" y="62"/>
                  </a:lnTo>
                  <a:lnTo>
                    <a:pt x="898" y="42"/>
                  </a:lnTo>
                  <a:lnTo>
                    <a:pt x="816" y="28"/>
                  </a:lnTo>
                  <a:lnTo>
                    <a:pt x="736" y="17"/>
                  </a:lnTo>
                  <a:lnTo>
                    <a:pt x="654" y="7"/>
                  </a:lnTo>
                  <a:lnTo>
                    <a:pt x="573" y="2"/>
                  </a:lnTo>
                  <a:lnTo>
                    <a:pt x="493" y="0"/>
                  </a:lnTo>
                  <a:lnTo>
                    <a:pt x="412" y="0"/>
                  </a:lnTo>
                  <a:lnTo>
                    <a:pt x="330" y="4"/>
                  </a:lnTo>
                  <a:lnTo>
                    <a:pt x="248" y="10"/>
                  </a:lnTo>
                  <a:lnTo>
                    <a:pt x="166" y="18"/>
                  </a:lnTo>
                  <a:lnTo>
                    <a:pt x="85" y="29"/>
                  </a:lnTo>
                  <a:lnTo>
                    <a:pt x="0" y="4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36359" name="Freeform 71"/>
            <p:cNvSpPr>
              <a:spLocks/>
            </p:cNvSpPr>
            <p:nvPr/>
          </p:nvSpPr>
          <p:spPr bwMode="auto">
            <a:xfrm>
              <a:off x="485" y="930"/>
              <a:ext cx="5327" cy="953"/>
            </a:xfrm>
            <a:custGeom>
              <a:avLst/>
              <a:gdLst/>
              <a:ahLst/>
              <a:cxnLst>
                <a:cxn ang="0">
                  <a:pos x="5327" y="1416"/>
                </a:cxn>
                <a:cxn ang="0">
                  <a:pos x="5284" y="1463"/>
                </a:cxn>
                <a:cxn ang="0">
                  <a:pos x="5233" y="1515"/>
                </a:cxn>
                <a:cxn ang="0">
                  <a:pos x="5162" y="1578"/>
                </a:cxn>
                <a:cxn ang="0">
                  <a:pos x="5073" y="1647"/>
                </a:cxn>
                <a:cxn ang="0">
                  <a:pos x="4965" y="1718"/>
                </a:cxn>
                <a:cxn ang="0">
                  <a:pos x="4872" y="1768"/>
                </a:cxn>
                <a:cxn ang="0">
                  <a:pos x="4805" y="1799"/>
                </a:cxn>
                <a:cxn ang="0">
                  <a:pos x="4733" y="1828"/>
                </a:cxn>
                <a:cxn ang="0">
                  <a:pos x="4658" y="1854"/>
                </a:cxn>
                <a:cxn ang="0">
                  <a:pos x="4579" y="1875"/>
                </a:cxn>
                <a:cxn ang="0">
                  <a:pos x="4496" y="1891"/>
                </a:cxn>
                <a:cxn ang="0">
                  <a:pos x="4408" y="1902"/>
                </a:cxn>
                <a:cxn ang="0">
                  <a:pos x="4317" y="1907"/>
                </a:cxn>
                <a:cxn ang="0">
                  <a:pos x="4222" y="1907"/>
                </a:cxn>
                <a:cxn ang="0">
                  <a:pos x="4124" y="1897"/>
                </a:cxn>
                <a:cxn ang="0">
                  <a:pos x="4021" y="1881"/>
                </a:cxn>
                <a:cxn ang="0">
                  <a:pos x="3915" y="1857"/>
                </a:cxn>
                <a:cxn ang="0">
                  <a:pos x="3807" y="1821"/>
                </a:cxn>
                <a:cxn ang="0">
                  <a:pos x="3695" y="1778"/>
                </a:cxn>
                <a:cxn ang="0">
                  <a:pos x="3579" y="1723"/>
                </a:cxn>
                <a:cxn ang="0">
                  <a:pos x="3460" y="1657"/>
                </a:cxn>
                <a:cxn ang="0">
                  <a:pos x="3338" y="1579"/>
                </a:cxn>
                <a:cxn ang="0">
                  <a:pos x="3213" y="1489"/>
                </a:cxn>
                <a:cxn ang="0">
                  <a:pos x="3085" y="1386"/>
                </a:cxn>
                <a:cxn ang="0">
                  <a:pos x="3020" y="1329"/>
                </a:cxn>
                <a:cxn ang="0">
                  <a:pos x="2766" y="1108"/>
                </a:cxn>
                <a:cxn ang="0">
                  <a:pos x="2527" y="909"/>
                </a:cxn>
                <a:cxn ang="0">
                  <a:pos x="2301" y="733"/>
                </a:cxn>
                <a:cxn ang="0">
                  <a:pos x="2085" y="578"/>
                </a:cxn>
                <a:cxn ang="0">
                  <a:pos x="1883" y="446"/>
                </a:cxn>
                <a:cxn ang="0">
                  <a:pos x="1688" y="331"/>
                </a:cxn>
                <a:cxn ang="0">
                  <a:pos x="1502" y="236"/>
                </a:cxn>
                <a:cxn ang="0">
                  <a:pos x="1323" y="158"/>
                </a:cxn>
                <a:cxn ang="0">
                  <a:pos x="1150" y="97"/>
                </a:cxn>
                <a:cxn ang="0">
                  <a:pos x="982" y="52"/>
                </a:cxn>
                <a:cxn ang="0">
                  <a:pos x="816" y="21"/>
                </a:cxn>
                <a:cxn ang="0">
                  <a:pos x="654" y="5"/>
                </a:cxn>
                <a:cxn ang="0">
                  <a:pos x="491" y="0"/>
                </a:cxn>
                <a:cxn ang="0">
                  <a:pos x="329" y="7"/>
                </a:cxn>
                <a:cxn ang="0">
                  <a:pos x="167" y="24"/>
                </a:cxn>
                <a:cxn ang="0">
                  <a:pos x="0" y="53"/>
                </a:cxn>
              </a:cxnLst>
              <a:rect l="0" t="0" r="r" b="b"/>
              <a:pathLst>
                <a:path w="5327" h="1907">
                  <a:moveTo>
                    <a:pt x="5327" y="1416"/>
                  </a:moveTo>
                  <a:lnTo>
                    <a:pt x="5327" y="1416"/>
                  </a:lnTo>
                  <a:lnTo>
                    <a:pt x="5316" y="1429"/>
                  </a:lnTo>
                  <a:lnTo>
                    <a:pt x="5284" y="1463"/>
                  </a:lnTo>
                  <a:lnTo>
                    <a:pt x="5262" y="1487"/>
                  </a:lnTo>
                  <a:lnTo>
                    <a:pt x="5233" y="1515"/>
                  </a:lnTo>
                  <a:lnTo>
                    <a:pt x="5201" y="1545"/>
                  </a:lnTo>
                  <a:lnTo>
                    <a:pt x="5162" y="1578"/>
                  </a:lnTo>
                  <a:lnTo>
                    <a:pt x="5120" y="1612"/>
                  </a:lnTo>
                  <a:lnTo>
                    <a:pt x="5073" y="1647"/>
                  </a:lnTo>
                  <a:lnTo>
                    <a:pt x="5020" y="1683"/>
                  </a:lnTo>
                  <a:lnTo>
                    <a:pt x="4965" y="1718"/>
                  </a:lnTo>
                  <a:lnTo>
                    <a:pt x="4904" y="1752"/>
                  </a:lnTo>
                  <a:lnTo>
                    <a:pt x="4872" y="1768"/>
                  </a:lnTo>
                  <a:lnTo>
                    <a:pt x="4839" y="1784"/>
                  </a:lnTo>
                  <a:lnTo>
                    <a:pt x="4805" y="1799"/>
                  </a:lnTo>
                  <a:lnTo>
                    <a:pt x="4769" y="1813"/>
                  </a:lnTo>
                  <a:lnTo>
                    <a:pt x="4733" y="1828"/>
                  </a:lnTo>
                  <a:lnTo>
                    <a:pt x="4697" y="1841"/>
                  </a:lnTo>
                  <a:lnTo>
                    <a:pt x="4658" y="1854"/>
                  </a:lnTo>
                  <a:lnTo>
                    <a:pt x="4619" y="1865"/>
                  </a:lnTo>
                  <a:lnTo>
                    <a:pt x="4579" y="1875"/>
                  </a:lnTo>
                  <a:lnTo>
                    <a:pt x="4537" y="1883"/>
                  </a:lnTo>
                  <a:lnTo>
                    <a:pt x="4496" y="1891"/>
                  </a:lnTo>
                  <a:lnTo>
                    <a:pt x="4453" y="1897"/>
                  </a:lnTo>
                  <a:lnTo>
                    <a:pt x="4408" y="1902"/>
                  </a:lnTo>
                  <a:lnTo>
                    <a:pt x="4362" y="1905"/>
                  </a:lnTo>
                  <a:lnTo>
                    <a:pt x="4317" y="1907"/>
                  </a:lnTo>
                  <a:lnTo>
                    <a:pt x="4269" y="1907"/>
                  </a:lnTo>
                  <a:lnTo>
                    <a:pt x="4222" y="1907"/>
                  </a:lnTo>
                  <a:lnTo>
                    <a:pt x="4174" y="1902"/>
                  </a:lnTo>
                  <a:lnTo>
                    <a:pt x="4124" y="1897"/>
                  </a:lnTo>
                  <a:lnTo>
                    <a:pt x="4072" y="1891"/>
                  </a:lnTo>
                  <a:lnTo>
                    <a:pt x="4021" y="1881"/>
                  </a:lnTo>
                  <a:lnTo>
                    <a:pt x="3969" y="1870"/>
                  </a:lnTo>
                  <a:lnTo>
                    <a:pt x="3915" y="1857"/>
                  </a:lnTo>
                  <a:lnTo>
                    <a:pt x="3861" y="1841"/>
                  </a:lnTo>
                  <a:lnTo>
                    <a:pt x="3807" y="1821"/>
                  </a:lnTo>
                  <a:lnTo>
                    <a:pt x="3751" y="1800"/>
                  </a:lnTo>
                  <a:lnTo>
                    <a:pt x="3695" y="1778"/>
                  </a:lnTo>
                  <a:lnTo>
                    <a:pt x="3636" y="1752"/>
                  </a:lnTo>
                  <a:lnTo>
                    <a:pt x="3579" y="1723"/>
                  </a:lnTo>
                  <a:lnTo>
                    <a:pt x="3520" y="1692"/>
                  </a:lnTo>
                  <a:lnTo>
                    <a:pt x="3460" y="1657"/>
                  </a:lnTo>
                  <a:lnTo>
                    <a:pt x="3399" y="1620"/>
                  </a:lnTo>
                  <a:lnTo>
                    <a:pt x="3338" y="1579"/>
                  </a:lnTo>
                  <a:lnTo>
                    <a:pt x="3275" y="1536"/>
                  </a:lnTo>
                  <a:lnTo>
                    <a:pt x="3213" y="1489"/>
                  </a:lnTo>
                  <a:lnTo>
                    <a:pt x="3149" y="1439"/>
                  </a:lnTo>
                  <a:lnTo>
                    <a:pt x="3085" y="1386"/>
                  </a:lnTo>
                  <a:lnTo>
                    <a:pt x="3020" y="1329"/>
                  </a:lnTo>
                  <a:lnTo>
                    <a:pt x="3020" y="1329"/>
                  </a:lnTo>
                  <a:lnTo>
                    <a:pt x="2892" y="1214"/>
                  </a:lnTo>
                  <a:lnTo>
                    <a:pt x="2766" y="1108"/>
                  </a:lnTo>
                  <a:lnTo>
                    <a:pt x="2645" y="1004"/>
                  </a:lnTo>
                  <a:lnTo>
                    <a:pt x="2527" y="909"/>
                  </a:lnTo>
                  <a:lnTo>
                    <a:pt x="2412" y="817"/>
                  </a:lnTo>
                  <a:lnTo>
                    <a:pt x="2301" y="733"/>
                  </a:lnTo>
                  <a:lnTo>
                    <a:pt x="2192" y="652"/>
                  </a:lnTo>
                  <a:lnTo>
                    <a:pt x="2085" y="578"/>
                  </a:lnTo>
                  <a:lnTo>
                    <a:pt x="1983" y="509"/>
                  </a:lnTo>
                  <a:lnTo>
                    <a:pt x="1883" y="446"/>
                  </a:lnTo>
                  <a:lnTo>
                    <a:pt x="1784" y="386"/>
                  </a:lnTo>
                  <a:lnTo>
                    <a:pt x="1688" y="331"/>
                  </a:lnTo>
                  <a:lnTo>
                    <a:pt x="1594" y="281"/>
                  </a:lnTo>
                  <a:lnTo>
                    <a:pt x="1502" y="236"/>
                  </a:lnTo>
                  <a:lnTo>
                    <a:pt x="1412" y="195"/>
                  </a:lnTo>
                  <a:lnTo>
                    <a:pt x="1323" y="158"/>
                  </a:lnTo>
                  <a:lnTo>
                    <a:pt x="1236" y="126"/>
                  </a:lnTo>
                  <a:lnTo>
                    <a:pt x="1150" y="97"/>
                  </a:lnTo>
                  <a:lnTo>
                    <a:pt x="1065" y="73"/>
                  </a:lnTo>
                  <a:lnTo>
                    <a:pt x="982" y="52"/>
                  </a:lnTo>
                  <a:lnTo>
                    <a:pt x="898" y="36"/>
                  </a:lnTo>
                  <a:lnTo>
                    <a:pt x="816" y="21"/>
                  </a:lnTo>
                  <a:lnTo>
                    <a:pt x="734" y="11"/>
                  </a:lnTo>
                  <a:lnTo>
                    <a:pt x="654" y="5"/>
                  </a:lnTo>
                  <a:lnTo>
                    <a:pt x="572" y="0"/>
                  </a:lnTo>
                  <a:lnTo>
                    <a:pt x="491" y="0"/>
                  </a:lnTo>
                  <a:lnTo>
                    <a:pt x="411" y="2"/>
                  </a:lnTo>
                  <a:lnTo>
                    <a:pt x="329" y="7"/>
                  </a:lnTo>
                  <a:lnTo>
                    <a:pt x="248" y="15"/>
                  </a:lnTo>
                  <a:lnTo>
                    <a:pt x="167" y="24"/>
                  </a:lnTo>
                  <a:lnTo>
                    <a:pt x="83" y="37"/>
                  </a:lnTo>
                  <a:lnTo>
                    <a:pt x="0" y="53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36360" name="Freeform 72"/>
            <p:cNvSpPr>
              <a:spLocks/>
            </p:cNvSpPr>
            <p:nvPr/>
          </p:nvSpPr>
          <p:spPr bwMode="auto">
            <a:xfrm>
              <a:off x="503" y="949"/>
              <a:ext cx="5347" cy="920"/>
            </a:xfrm>
            <a:custGeom>
              <a:avLst/>
              <a:gdLst/>
              <a:ahLst/>
              <a:cxnLst>
                <a:cxn ang="0">
                  <a:pos x="5347" y="1326"/>
                </a:cxn>
                <a:cxn ang="0">
                  <a:pos x="5305" y="1374"/>
                </a:cxn>
                <a:cxn ang="0">
                  <a:pos x="5255" y="1426"/>
                </a:cxn>
                <a:cxn ang="0">
                  <a:pos x="5184" y="1492"/>
                </a:cxn>
                <a:cxn ang="0">
                  <a:pos x="5095" y="1563"/>
                </a:cxn>
                <a:cxn ang="0">
                  <a:pos x="4989" y="1636"/>
                </a:cxn>
                <a:cxn ang="0">
                  <a:pos x="4897" y="1689"/>
                </a:cxn>
                <a:cxn ang="0">
                  <a:pos x="4830" y="1721"/>
                </a:cxn>
                <a:cxn ang="0">
                  <a:pos x="4759" y="1752"/>
                </a:cxn>
                <a:cxn ang="0">
                  <a:pos x="4685" y="1778"/>
                </a:cxn>
                <a:cxn ang="0">
                  <a:pos x="4605" y="1800"/>
                </a:cxn>
                <a:cxn ang="0">
                  <a:pos x="4522" y="1820"/>
                </a:cxn>
                <a:cxn ang="0">
                  <a:pos x="4436" y="1833"/>
                </a:cxn>
                <a:cxn ang="0">
                  <a:pos x="4344" y="1839"/>
                </a:cxn>
                <a:cxn ang="0">
                  <a:pos x="4250" y="1841"/>
                </a:cxn>
                <a:cxn ang="0">
                  <a:pos x="4151" y="1834"/>
                </a:cxn>
                <a:cxn ang="0">
                  <a:pos x="4049" y="1820"/>
                </a:cxn>
                <a:cxn ang="0">
                  <a:pos x="3943" y="1797"/>
                </a:cxn>
                <a:cxn ang="0">
                  <a:pos x="3833" y="1765"/>
                </a:cxn>
                <a:cxn ang="0">
                  <a:pos x="3720" y="1723"/>
                </a:cxn>
                <a:cxn ang="0">
                  <a:pos x="3603" y="1669"/>
                </a:cxn>
                <a:cxn ang="0">
                  <a:pos x="3484" y="1605"/>
                </a:cxn>
                <a:cxn ang="0">
                  <a:pos x="3361" y="1531"/>
                </a:cxn>
                <a:cxn ang="0">
                  <a:pos x="3235" y="1442"/>
                </a:cxn>
                <a:cxn ang="0">
                  <a:pos x="3104" y="1340"/>
                </a:cxn>
                <a:cxn ang="0">
                  <a:pos x="3039" y="1285"/>
                </a:cxn>
                <a:cxn ang="0">
                  <a:pos x="2782" y="1067"/>
                </a:cxn>
                <a:cxn ang="0">
                  <a:pos x="2539" y="872"/>
                </a:cxn>
                <a:cxn ang="0">
                  <a:pos x="2310" y="701"/>
                </a:cxn>
                <a:cxn ang="0">
                  <a:pos x="2094" y="549"/>
                </a:cxn>
                <a:cxn ang="0">
                  <a:pos x="1888" y="420"/>
                </a:cxn>
                <a:cxn ang="0">
                  <a:pos x="1692" y="308"/>
                </a:cxn>
                <a:cxn ang="0">
                  <a:pos x="1505" y="218"/>
                </a:cxn>
                <a:cxn ang="0">
                  <a:pos x="1325" y="142"/>
                </a:cxn>
                <a:cxn ang="0">
                  <a:pos x="1151" y="85"/>
                </a:cxn>
                <a:cxn ang="0">
                  <a:pos x="982" y="43"/>
                </a:cxn>
                <a:cxn ang="0">
                  <a:pos x="816" y="16"/>
                </a:cxn>
                <a:cxn ang="0">
                  <a:pos x="653" y="1"/>
                </a:cxn>
                <a:cxn ang="0">
                  <a:pos x="491" y="0"/>
                </a:cxn>
                <a:cxn ang="0">
                  <a:pos x="329" y="11"/>
                </a:cxn>
                <a:cxn ang="0">
                  <a:pos x="167" y="32"/>
                </a:cxn>
                <a:cxn ang="0">
                  <a:pos x="0" y="63"/>
                </a:cxn>
              </a:cxnLst>
              <a:rect l="0" t="0" r="r" b="b"/>
              <a:pathLst>
                <a:path w="5347" h="1841">
                  <a:moveTo>
                    <a:pt x="5347" y="1326"/>
                  </a:moveTo>
                  <a:lnTo>
                    <a:pt x="5347" y="1326"/>
                  </a:lnTo>
                  <a:lnTo>
                    <a:pt x="5336" y="1338"/>
                  </a:lnTo>
                  <a:lnTo>
                    <a:pt x="5305" y="1374"/>
                  </a:lnTo>
                  <a:lnTo>
                    <a:pt x="5283" y="1398"/>
                  </a:lnTo>
                  <a:lnTo>
                    <a:pt x="5255" y="1426"/>
                  </a:lnTo>
                  <a:lnTo>
                    <a:pt x="5222" y="1458"/>
                  </a:lnTo>
                  <a:lnTo>
                    <a:pt x="5184" y="1492"/>
                  </a:lnTo>
                  <a:lnTo>
                    <a:pt x="5143" y="1526"/>
                  </a:lnTo>
                  <a:lnTo>
                    <a:pt x="5095" y="1563"/>
                  </a:lnTo>
                  <a:lnTo>
                    <a:pt x="5046" y="1600"/>
                  </a:lnTo>
                  <a:lnTo>
                    <a:pt x="4989" y="1636"/>
                  </a:lnTo>
                  <a:lnTo>
                    <a:pt x="4929" y="1671"/>
                  </a:lnTo>
                  <a:lnTo>
                    <a:pt x="4897" y="1689"/>
                  </a:lnTo>
                  <a:lnTo>
                    <a:pt x="4865" y="1705"/>
                  </a:lnTo>
                  <a:lnTo>
                    <a:pt x="4830" y="1721"/>
                  </a:lnTo>
                  <a:lnTo>
                    <a:pt x="4796" y="1737"/>
                  </a:lnTo>
                  <a:lnTo>
                    <a:pt x="4759" y="1752"/>
                  </a:lnTo>
                  <a:lnTo>
                    <a:pt x="4723" y="1765"/>
                  </a:lnTo>
                  <a:lnTo>
                    <a:pt x="4685" y="1778"/>
                  </a:lnTo>
                  <a:lnTo>
                    <a:pt x="4646" y="1791"/>
                  </a:lnTo>
                  <a:lnTo>
                    <a:pt x="4605" y="1800"/>
                  </a:lnTo>
                  <a:lnTo>
                    <a:pt x="4565" y="1812"/>
                  </a:lnTo>
                  <a:lnTo>
                    <a:pt x="4522" y="1820"/>
                  </a:lnTo>
                  <a:lnTo>
                    <a:pt x="4479" y="1826"/>
                  </a:lnTo>
                  <a:lnTo>
                    <a:pt x="4436" y="1833"/>
                  </a:lnTo>
                  <a:lnTo>
                    <a:pt x="4390" y="1837"/>
                  </a:lnTo>
                  <a:lnTo>
                    <a:pt x="4344" y="1839"/>
                  </a:lnTo>
                  <a:lnTo>
                    <a:pt x="4297" y="1841"/>
                  </a:lnTo>
                  <a:lnTo>
                    <a:pt x="4250" y="1841"/>
                  </a:lnTo>
                  <a:lnTo>
                    <a:pt x="4200" y="1837"/>
                  </a:lnTo>
                  <a:lnTo>
                    <a:pt x="4151" y="1834"/>
                  </a:lnTo>
                  <a:lnTo>
                    <a:pt x="4100" y="1828"/>
                  </a:lnTo>
                  <a:lnTo>
                    <a:pt x="4049" y="1820"/>
                  </a:lnTo>
                  <a:lnTo>
                    <a:pt x="3996" y="1808"/>
                  </a:lnTo>
                  <a:lnTo>
                    <a:pt x="3943" y="1797"/>
                  </a:lnTo>
                  <a:lnTo>
                    <a:pt x="3888" y="1781"/>
                  </a:lnTo>
                  <a:lnTo>
                    <a:pt x="3833" y="1765"/>
                  </a:lnTo>
                  <a:lnTo>
                    <a:pt x="3776" y="1744"/>
                  </a:lnTo>
                  <a:lnTo>
                    <a:pt x="3720" y="1723"/>
                  </a:lnTo>
                  <a:lnTo>
                    <a:pt x="3663" y="1697"/>
                  </a:lnTo>
                  <a:lnTo>
                    <a:pt x="3603" y="1669"/>
                  </a:lnTo>
                  <a:lnTo>
                    <a:pt x="3545" y="1639"/>
                  </a:lnTo>
                  <a:lnTo>
                    <a:pt x="3484" y="1605"/>
                  </a:lnTo>
                  <a:lnTo>
                    <a:pt x="3422" y="1569"/>
                  </a:lnTo>
                  <a:lnTo>
                    <a:pt x="3361" y="1531"/>
                  </a:lnTo>
                  <a:lnTo>
                    <a:pt x="3297" y="1487"/>
                  </a:lnTo>
                  <a:lnTo>
                    <a:pt x="3235" y="1442"/>
                  </a:lnTo>
                  <a:lnTo>
                    <a:pt x="3170" y="1393"/>
                  </a:lnTo>
                  <a:lnTo>
                    <a:pt x="3104" y="1340"/>
                  </a:lnTo>
                  <a:lnTo>
                    <a:pt x="3039" y="1285"/>
                  </a:lnTo>
                  <a:lnTo>
                    <a:pt x="3039" y="1285"/>
                  </a:lnTo>
                  <a:lnTo>
                    <a:pt x="2909" y="1172"/>
                  </a:lnTo>
                  <a:lnTo>
                    <a:pt x="2782" y="1067"/>
                  </a:lnTo>
                  <a:lnTo>
                    <a:pt x="2659" y="967"/>
                  </a:lnTo>
                  <a:lnTo>
                    <a:pt x="2539" y="872"/>
                  </a:lnTo>
                  <a:lnTo>
                    <a:pt x="2423" y="783"/>
                  </a:lnTo>
                  <a:lnTo>
                    <a:pt x="2310" y="701"/>
                  </a:lnTo>
                  <a:lnTo>
                    <a:pt x="2201" y="622"/>
                  </a:lnTo>
                  <a:lnTo>
                    <a:pt x="2094" y="549"/>
                  </a:lnTo>
                  <a:lnTo>
                    <a:pt x="1990" y="483"/>
                  </a:lnTo>
                  <a:lnTo>
                    <a:pt x="1888" y="420"/>
                  </a:lnTo>
                  <a:lnTo>
                    <a:pt x="1788" y="362"/>
                  </a:lnTo>
                  <a:lnTo>
                    <a:pt x="1692" y="308"/>
                  </a:lnTo>
                  <a:lnTo>
                    <a:pt x="1597" y="261"/>
                  </a:lnTo>
                  <a:lnTo>
                    <a:pt x="1505" y="218"/>
                  </a:lnTo>
                  <a:lnTo>
                    <a:pt x="1413" y="177"/>
                  </a:lnTo>
                  <a:lnTo>
                    <a:pt x="1325" y="142"/>
                  </a:lnTo>
                  <a:lnTo>
                    <a:pt x="1237" y="111"/>
                  </a:lnTo>
                  <a:lnTo>
                    <a:pt x="1151" y="85"/>
                  </a:lnTo>
                  <a:lnTo>
                    <a:pt x="1065" y="61"/>
                  </a:lnTo>
                  <a:lnTo>
                    <a:pt x="982" y="43"/>
                  </a:lnTo>
                  <a:lnTo>
                    <a:pt x="898" y="27"/>
                  </a:lnTo>
                  <a:lnTo>
                    <a:pt x="816" y="16"/>
                  </a:lnTo>
                  <a:lnTo>
                    <a:pt x="734" y="6"/>
                  </a:lnTo>
                  <a:lnTo>
                    <a:pt x="653" y="1"/>
                  </a:lnTo>
                  <a:lnTo>
                    <a:pt x="572" y="0"/>
                  </a:lnTo>
                  <a:lnTo>
                    <a:pt x="491" y="0"/>
                  </a:lnTo>
                  <a:lnTo>
                    <a:pt x="410" y="5"/>
                  </a:lnTo>
                  <a:lnTo>
                    <a:pt x="329" y="11"/>
                  </a:lnTo>
                  <a:lnTo>
                    <a:pt x="249" y="21"/>
                  </a:lnTo>
                  <a:lnTo>
                    <a:pt x="167" y="32"/>
                  </a:lnTo>
                  <a:lnTo>
                    <a:pt x="83" y="47"/>
                  </a:lnTo>
                  <a:lnTo>
                    <a:pt x="0" y="63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36361" name="Freeform 73"/>
            <p:cNvSpPr>
              <a:spLocks/>
            </p:cNvSpPr>
            <p:nvPr/>
          </p:nvSpPr>
          <p:spPr bwMode="auto">
            <a:xfrm>
              <a:off x="522" y="968"/>
              <a:ext cx="5365" cy="888"/>
            </a:xfrm>
            <a:custGeom>
              <a:avLst/>
              <a:gdLst/>
              <a:ahLst/>
              <a:cxnLst>
                <a:cxn ang="0">
                  <a:pos x="5365" y="1235"/>
                </a:cxn>
                <a:cxn ang="0">
                  <a:pos x="5325" y="1285"/>
                </a:cxn>
                <a:cxn ang="0">
                  <a:pos x="5275" y="1340"/>
                </a:cxn>
                <a:cxn ang="0">
                  <a:pos x="5206" y="1406"/>
                </a:cxn>
                <a:cxn ang="0">
                  <a:pos x="5118" y="1479"/>
                </a:cxn>
                <a:cxn ang="0">
                  <a:pos x="5013" y="1555"/>
                </a:cxn>
                <a:cxn ang="0">
                  <a:pos x="4921" y="1610"/>
                </a:cxn>
                <a:cxn ang="0">
                  <a:pos x="4854" y="1644"/>
                </a:cxn>
                <a:cxn ang="0">
                  <a:pos x="4785" y="1676"/>
                </a:cxn>
                <a:cxn ang="0">
                  <a:pos x="4710" y="1705"/>
                </a:cxn>
                <a:cxn ang="0">
                  <a:pos x="4631" y="1729"/>
                </a:cxn>
                <a:cxn ang="0">
                  <a:pos x="4549" y="1749"/>
                </a:cxn>
                <a:cxn ang="0">
                  <a:pos x="4461" y="1765"/>
                </a:cxn>
                <a:cxn ang="0">
                  <a:pos x="4370" y="1773"/>
                </a:cxn>
                <a:cxn ang="0">
                  <a:pos x="4275" y="1776"/>
                </a:cxn>
                <a:cxn ang="0">
                  <a:pos x="4177" y="1771"/>
                </a:cxn>
                <a:cxn ang="0">
                  <a:pos x="4074" y="1758"/>
                </a:cxn>
                <a:cxn ang="0">
                  <a:pos x="3969" y="1737"/>
                </a:cxn>
                <a:cxn ang="0">
                  <a:pos x="3857" y="1708"/>
                </a:cxn>
                <a:cxn ang="0">
                  <a:pos x="3745" y="1668"/>
                </a:cxn>
                <a:cxn ang="0">
                  <a:pos x="3627" y="1618"/>
                </a:cxn>
                <a:cxn ang="0">
                  <a:pos x="3506" y="1555"/>
                </a:cxn>
                <a:cxn ang="0">
                  <a:pos x="3383" y="1482"/>
                </a:cxn>
                <a:cxn ang="0">
                  <a:pos x="3255" y="1397"/>
                </a:cxn>
                <a:cxn ang="0">
                  <a:pos x="3124" y="1297"/>
                </a:cxn>
                <a:cxn ang="0">
                  <a:pos x="3058" y="1242"/>
                </a:cxn>
                <a:cxn ang="0">
                  <a:pos x="2797" y="1029"/>
                </a:cxn>
                <a:cxn ang="0">
                  <a:pos x="2551" y="838"/>
                </a:cxn>
                <a:cxn ang="0">
                  <a:pos x="2319" y="670"/>
                </a:cxn>
                <a:cxn ang="0">
                  <a:pos x="2101" y="523"/>
                </a:cxn>
                <a:cxn ang="0">
                  <a:pos x="1893" y="396"/>
                </a:cxn>
                <a:cxn ang="0">
                  <a:pos x="1696" y="289"/>
                </a:cxn>
                <a:cxn ang="0">
                  <a:pos x="1507" y="200"/>
                </a:cxn>
                <a:cxn ang="0">
                  <a:pos x="1325" y="129"/>
                </a:cxn>
                <a:cxn ang="0">
                  <a:pos x="1150" y="74"/>
                </a:cxn>
                <a:cxn ang="0">
                  <a:pos x="981" y="36"/>
                </a:cxn>
                <a:cxn ang="0">
                  <a:pos x="815" y="11"/>
                </a:cxn>
                <a:cxn ang="0">
                  <a:pos x="652" y="2"/>
                </a:cxn>
                <a:cxn ang="0">
                  <a:pos x="491" y="3"/>
                </a:cxn>
                <a:cxn ang="0">
                  <a:pos x="328" y="18"/>
                </a:cxn>
                <a:cxn ang="0">
                  <a:pos x="166" y="42"/>
                </a:cxn>
                <a:cxn ang="0">
                  <a:pos x="0" y="76"/>
                </a:cxn>
              </a:cxnLst>
              <a:rect l="0" t="0" r="r" b="b"/>
              <a:pathLst>
                <a:path w="5365" h="1776">
                  <a:moveTo>
                    <a:pt x="5365" y="1235"/>
                  </a:moveTo>
                  <a:lnTo>
                    <a:pt x="5365" y="1235"/>
                  </a:lnTo>
                  <a:lnTo>
                    <a:pt x="5354" y="1248"/>
                  </a:lnTo>
                  <a:lnTo>
                    <a:pt x="5325" y="1285"/>
                  </a:lnTo>
                  <a:lnTo>
                    <a:pt x="5301" y="1311"/>
                  </a:lnTo>
                  <a:lnTo>
                    <a:pt x="5275" y="1340"/>
                  </a:lnTo>
                  <a:lnTo>
                    <a:pt x="5243" y="1371"/>
                  </a:lnTo>
                  <a:lnTo>
                    <a:pt x="5206" y="1406"/>
                  </a:lnTo>
                  <a:lnTo>
                    <a:pt x="5164" y="1442"/>
                  </a:lnTo>
                  <a:lnTo>
                    <a:pt x="5118" y="1479"/>
                  </a:lnTo>
                  <a:lnTo>
                    <a:pt x="5067" y="1518"/>
                  </a:lnTo>
                  <a:lnTo>
                    <a:pt x="5013" y="1555"/>
                  </a:lnTo>
                  <a:lnTo>
                    <a:pt x="4953" y="1592"/>
                  </a:lnTo>
                  <a:lnTo>
                    <a:pt x="4921" y="1610"/>
                  </a:lnTo>
                  <a:lnTo>
                    <a:pt x="4889" y="1628"/>
                  </a:lnTo>
                  <a:lnTo>
                    <a:pt x="4854" y="1644"/>
                  </a:lnTo>
                  <a:lnTo>
                    <a:pt x="4820" y="1660"/>
                  </a:lnTo>
                  <a:lnTo>
                    <a:pt x="4785" y="1676"/>
                  </a:lnTo>
                  <a:lnTo>
                    <a:pt x="4747" y="1691"/>
                  </a:lnTo>
                  <a:lnTo>
                    <a:pt x="4710" y="1705"/>
                  </a:lnTo>
                  <a:lnTo>
                    <a:pt x="4671" y="1718"/>
                  </a:lnTo>
                  <a:lnTo>
                    <a:pt x="4631" y="1729"/>
                  </a:lnTo>
                  <a:lnTo>
                    <a:pt x="4591" y="1739"/>
                  </a:lnTo>
                  <a:lnTo>
                    <a:pt x="4549" y="1749"/>
                  </a:lnTo>
                  <a:lnTo>
                    <a:pt x="4506" y="1757"/>
                  </a:lnTo>
                  <a:lnTo>
                    <a:pt x="4461" y="1765"/>
                  </a:lnTo>
                  <a:lnTo>
                    <a:pt x="4417" y="1770"/>
                  </a:lnTo>
                  <a:lnTo>
                    <a:pt x="4370" y="1773"/>
                  </a:lnTo>
                  <a:lnTo>
                    <a:pt x="4324" y="1775"/>
                  </a:lnTo>
                  <a:lnTo>
                    <a:pt x="4275" y="1776"/>
                  </a:lnTo>
                  <a:lnTo>
                    <a:pt x="4227" y="1775"/>
                  </a:lnTo>
                  <a:lnTo>
                    <a:pt x="4177" y="1771"/>
                  </a:lnTo>
                  <a:lnTo>
                    <a:pt x="4125" y="1766"/>
                  </a:lnTo>
                  <a:lnTo>
                    <a:pt x="4074" y="1758"/>
                  </a:lnTo>
                  <a:lnTo>
                    <a:pt x="4021" y="1749"/>
                  </a:lnTo>
                  <a:lnTo>
                    <a:pt x="3969" y="1737"/>
                  </a:lnTo>
                  <a:lnTo>
                    <a:pt x="3913" y="1724"/>
                  </a:lnTo>
                  <a:lnTo>
                    <a:pt x="3857" y="1708"/>
                  </a:lnTo>
                  <a:lnTo>
                    <a:pt x="3802" y="1689"/>
                  </a:lnTo>
                  <a:lnTo>
                    <a:pt x="3745" y="1668"/>
                  </a:lnTo>
                  <a:lnTo>
                    <a:pt x="3687" y="1644"/>
                  </a:lnTo>
                  <a:lnTo>
                    <a:pt x="3627" y="1618"/>
                  </a:lnTo>
                  <a:lnTo>
                    <a:pt x="3567" y="1587"/>
                  </a:lnTo>
                  <a:lnTo>
                    <a:pt x="3506" y="1555"/>
                  </a:lnTo>
                  <a:lnTo>
                    <a:pt x="3445" y="1521"/>
                  </a:lnTo>
                  <a:lnTo>
                    <a:pt x="3383" y="1482"/>
                  </a:lnTo>
                  <a:lnTo>
                    <a:pt x="3319" y="1440"/>
                  </a:lnTo>
                  <a:lnTo>
                    <a:pt x="3255" y="1397"/>
                  </a:lnTo>
                  <a:lnTo>
                    <a:pt x="3190" y="1348"/>
                  </a:lnTo>
                  <a:lnTo>
                    <a:pt x="3124" y="1297"/>
                  </a:lnTo>
                  <a:lnTo>
                    <a:pt x="3058" y="1242"/>
                  </a:lnTo>
                  <a:lnTo>
                    <a:pt x="3058" y="1242"/>
                  </a:lnTo>
                  <a:lnTo>
                    <a:pt x="2924" y="1132"/>
                  </a:lnTo>
                  <a:lnTo>
                    <a:pt x="2797" y="1029"/>
                  </a:lnTo>
                  <a:lnTo>
                    <a:pt x="2672" y="930"/>
                  </a:lnTo>
                  <a:lnTo>
                    <a:pt x="2551" y="838"/>
                  </a:lnTo>
                  <a:lnTo>
                    <a:pt x="2434" y="751"/>
                  </a:lnTo>
                  <a:lnTo>
                    <a:pt x="2319" y="670"/>
                  </a:lnTo>
                  <a:lnTo>
                    <a:pt x="2209" y="593"/>
                  </a:lnTo>
                  <a:lnTo>
                    <a:pt x="2101" y="523"/>
                  </a:lnTo>
                  <a:lnTo>
                    <a:pt x="1996" y="457"/>
                  </a:lnTo>
                  <a:lnTo>
                    <a:pt x="1893" y="396"/>
                  </a:lnTo>
                  <a:lnTo>
                    <a:pt x="1793" y="341"/>
                  </a:lnTo>
                  <a:lnTo>
                    <a:pt x="1696" y="289"/>
                  </a:lnTo>
                  <a:lnTo>
                    <a:pt x="1600" y="242"/>
                  </a:lnTo>
                  <a:lnTo>
                    <a:pt x="1507" y="200"/>
                  </a:lnTo>
                  <a:lnTo>
                    <a:pt x="1415" y="163"/>
                  </a:lnTo>
                  <a:lnTo>
                    <a:pt x="1325" y="129"/>
                  </a:lnTo>
                  <a:lnTo>
                    <a:pt x="1238" y="100"/>
                  </a:lnTo>
                  <a:lnTo>
                    <a:pt x="1150" y="74"/>
                  </a:lnTo>
                  <a:lnTo>
                    <a:pt x="1065" y="53"/>
                  </a:lnTo>
                  <a:lnTo>
                    <a:pt x="981" y="36"/>
                  </a:lnTo>
                  <a:lnTo>
                    <a:pt x="897" y="23"/>
                  </a:lnTo>
                  <a:lnTo>
                    <a:pt x="815" y="11"/>
                  </a:lnTo>
                  <a:lnTo>
                    <a:pt x="734" y="5"/>
                  </a:lnTo>
                  <a:lnTo>
                    <a:pt x="652" y="2"/>
                  </a:lnTo>
                  <a:lnTo>
                    <a:pt x="571" y="0"/>
                  </a:lnTo>
                  <a:lnTo>
                    <a:pt x="491" y="3"/>
                  </a:lnTo>
                  <a:lnTo>
                    <a:pt x="409" y="8"/>
                  </a:lnTo>
                  <a:lnTo>
                    <a:pt x="328" y="18"/>
                  </a:lnTo>
                  <a:lnTo>
                    <a:pt x="248" y="29"/>
                  </a:lnTo>
                  <a:lnTo>
                    <a:pt x="166" y="42"/>
                  </a:lnTo>
                  <a:lnTo>
                    <a:pt x="84" y="58"/>
                  </a:lnTo>
                  <a:lnTo>
                    <a:pt x="0" y="7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36362" name="Freeform 74"/>
            <p:cNvSpPr>
              <a:spLocks/>
            </p:cNvSpPr>
            <p:nvPr/>
          </p:nvSpPr>
          <p:spPr bwMode="auto">
            <a:xfrm>
              <a:off x="542" y="987"/>
              <a:ext cx="5381" cy="854"/>
            </a:xfrm>
            <a:custGeom>
              <a:avLst/>
              <a:gdLst/>
              <a:ahLst/>
              <a:cxnLst>
                <a:cxn ang="0">
                  <a:pos x="5381" y="1145"/>
                </a:cxn>
                <a:cxn ang="0">
                  <a:pos x="5341" y="1195"/>
                </a:cxn>
                <a:cxn ang="0">
                  <a:pos x="5293" y="1250"/>
                </a:cxn>
                <a:cxn ang="0">
                  <a:pos x="5224" y="1319"/>
                </a:cxn>
                <a:cxn ang="0">
                  <a:pos x="5138" y="1395"/>
                </a:cxn>
                <a:cxn ang="0">
                  <a:pos x="5033" y="1472"/>
                </a:cxn>
                <a:cxn ang="0">
                  <a:pos x="4943" y="1529"/>
                </a:cxn>
                <a:cxn ang="0">
                  <a:pos x="4877" y="1564"/>
                </a:cxn>
                <a:cxn ang="0">
                  <a:pos x="4808" y="1598"/>
                </a:cxn>
                <a:cxn ang="0">
                  <a:pos x="4733" y="1629"/>
                </a:cxn>
                <a:cxn ang="0">
                  <a:pos x="4655" y="1655"/>
                </a:cxn>
                <a:cxn ang="0">
                  <a:pos x="4572" y="1676"/>
                </a:cxn>
                <a:cxn ang="0">
                  <a:pos x="4486" y="1694"/>
                </a:cxn>
                <a:cxn ang="0">
                  <a:pos x="4396" y="1705"/>
                </a:cxn>
                <a:cxn ang="0">
                  <a:pos x="4300" y="1708"/>
                </a:cxn>
                <a:cxn ang="0">
                  <a:pos x="4201" y="1706"/>
                </a:cxn>
                <a:cxn ang="0">
                  <a:pos x="4098" y="1695"/>
                </a:cxn>
                <a:cxn ang="0">
                  <a:pos x="3992" y="1677"/>
                </a:cxn>
                <a:cxn ang="0">
                  <a:pos x="3882" y="1648"/>
                </a:cxn>
                <a:cxn ang="0">
                  <a:pos x="3768" y="1611"/>
                </a:cxn>
                <a:cxn ang="0">
                  <a:pos x="3650" y="1563"/>
                </a:cxn>
                <a:cxn ang="0">
                  <a:pos x="3528" y="1503"/>
                </a:cxn>
                <a:cxn ang="0">
                  <a:pos x="3403" y="1432"/>
                </a:cxn>
                <a:cxn ang="0">
                  <a:pos x="3274" y="1348"/>
                </a:cxn>
                <a:cxn ang="0">
                  <a:pos x="3142" y="1251"/>
                </a:cxn>
                <a:cxn ang="0">
                  <a:pos x="3074" y="1198"/>
                </a:cxn>
                <a:cxn ang="0">
                  <a:pos x="2810" y="988"/>
                </a:cxn>
                <a:cxn ang="0">
                  <a:pos x="2561" y="801"/>
                </a:cxn>
                <a:cxn ang="0">
                  <a:pos x="2328" y="638"/>
                </a:cxn>
                <a:cxn ang="0">
                  <a:pos x="2106" y="494"/>
                </a:cxn>
                <a:cxn ang="0">
                  <a:pos x="1898" y="371"/>
                </a:cxn>
                <a:cxn ang="0">
                  <a:pos x="1698" y="268"/>
                </a:cxn>
                <a:cxn ang="0">
                  <a:pos x="1508" y="182"/>
                </a:cxn>
                <a:cxn ang="0">
                  <a:pos x="1326" y="114"/>
                </a:cxn>
                <a:cxn ang="0">
                  <a:pos x="1149" y="63"/>
                </a:cxn>
                <a:cxn ang="0">
                  <a:pos x="980" y="27"/>
                </a:cxn>
                <a:cxn ang="0">
                  <a:pos x="813" y="6"/>
                </a:cxn>
                <a:cxn ang="0">
                  <a:pos x="650" y="0"/>
                </a:cxn>
                <a:cxn ang="0">
                  <a:pos x="489" y="5"/>
                </a:cxn>
                <a:cxn ang="0">
                  <a:pos x="328" y="22"/>
                </a:cxn>
                <a:cxn ang="0">
                  <a:pos x="165" y="50"/>
                </a:cxn>
                <a:cxn ang="0">
                  <a:pos x="0" y="89"/>
                </a:cxn>
              </a:cxnLst>
              <a:rect l="0" t="0" r="r" b="b"/>
              <a:pathLst>
                <a:path w="5381" h="1708">
                  <a:moveTo>
                    <a:pt x="5381" y="1145"/>
                  </a:moveTo>
                  <a:lnTo>
                    <a:pt x="5381" y="1145"/>
                  </a:lnTo>
                  <a:lnTo>
                    <a:pt x="5372" y="1157"/>
                  </a:lnTo>
                  <a:lnTo>
                    <a:pt x="5341" y="1195"/>
                  </a:lnTo>
                  <a:lnTo>
                    <a:pt x="5319" y="1220"/>
                  </a:lnTo>
                  <a:lnTo>
                    <a:pt x="5293" y="1250"/>
                  </a:lnTo>
                  <a:lnTo>
                    <a:pt x="5261" y="1283"/>
                  </a:lnTo>
                  <a:lnTo>
                    <a:pt x="5224" y="1319"/>
                  </a:lnTo>
                  <a:lnTo>
                    <a:pt x="5184" y="1356"/>
                  </a:lnTo>
                  <a:lnTo>
                    <a:pt x="5138" y="1395"/>
                  </a:lnTo>
                  <a:lnTo>
                    <a:pt x="5088" y="1434"/>
                  </a:lnTo>
                  <a:lnTo>
                    <a:pt x="5033" y="1472"/>
                  </a:lnTo>
                  <a:lnTo>
                    <a:pt x="4975" y="1511"/>
                  </a:lnTo>
                  <a:lnTo>
                    <a:pt x="4943" y="1529"/>
                  </a:lnTo>
                  <a:lnTo>
                    <a:pt x="4911" y="1547"/>
                  </a:lnTo>
                  <a:lnTo>
                    <a:pt x="4877" y="1564"/>
                  </a:lnTo>
                  <a:lnTo>
                    <a:pt x="4843" y="1582"/>
                  </a:lnTo>
                  <a:lnTo>
                    <a:pt x="4808" y="1598"/>
                  </a:lnTo>
                  <a:lnTo>
                    <a:pt x="4770" y="1613"/>
                  </a:lnTo>
                  <a:lnTo>
                    <a:pt x="4733" y="1629"/>
                  </a:lnTo>
                  <a:lnTo>
                    <a:pt x="4694" y="1642"/>
                  </a:lnTo>
                  <a:lnTo>
                    <a:pt x="4655" y="1655"/>
                  </a:lnTo>
                  <a:lnTo>
                    <a:pt x="4614" y="1666"/>
                  </a:lnTo>
                  <a:lnTo>
                    <a:pt x="4572" y="1676"/>
                  </a:lnTo>
                  <a:lnTo>
                    <a:pt x="4530" y="1685"/>
                  </a:lnTo>
                  <a:lnTo>
                    <a:pt x="4486" y="1694"/>
                  </a:lnTo>
                  <a:lnTo>
                    <a:pt x="4441" y="1700"/>
                  </a:lnTo>
                  <a:lnTo>
                    <a:pt x="4396" y="1705"/>
                  </a:lnTo>
                  <a:lnTo>
                    <a:pt x="4348" y="1708"/>
                  </a:lnTo>
                  <a:lnTo>
                    <a:pt x="4300" y="1708"/>
                  </a:lnTo>
                  <a:lnTo>
                    <a:pt x="4251" y="1708"/>
                  </a:lnTo>
                  <a:lnTo>
                    <a:pt x="4201" y="1706"/>
                  </a:lnTo>
                  <a:lnTo>
                    <a:pt x="4150" y="1702"/>
                  </a:lnTo>
                  <a:lnTo>
                    <a:pt x="4098" y="1695"/>
                  </a:lnTo>
                  <a:lnTo>
                    <a:pt x="4046" y="1687"/>
                  </a:lnTo>
                  <a:lnTo>
                    <a:pt x="3992" y="1677"/>
                  </a:lnTo>
                  <a:lnTo>
                    <a:pt x="3937" y="1664"/>
                  </a:lnTo>
                  <a:lnTo>
                    <a:pt x="3882" y="1648"/>
                  </a:lnTo>
                  <a:lnTo>
                    <a:pt x="3825" y="1631"/>
                  </a:lnTo>
                  <a:lnTo>
                    <a:pt x="3768" y="1611"/>
                  </a:lnTo>
                  <a:lnTo>
                    <a:pt x="3708" y="1589"/>
                  </a:lnTo>
                  <a:lnTo>
                    <a:pt x="3650" y="1563"/>
                  </a:lnTo>
                  <a:lnTo>
                    <a:pt x="3589" y="1534"/>
                  </a:lnTo>
                  <a:lnTo>
                    <a:pt x="3528" y="1503"/>
                  </a:lnTo>
                  <a:lnTo>
                    <a:pt x="3465" y="1469"/>
                  </a:lnTo>
                  <a:lnTo>
                    <a:pt x="3403" y="1432"/>
                  </a:lnTo>
                  <a:lnTo>
                    <a:pt x="3339" y="1392"/>
                  </a:lnTo>
                  <a:lnTo>
                    <a:pt x="3274" y="1348"/>
                  </a:lnTo>
                  <a:lnTo>
                    <a:pt x="3209" y="1301"/>
                  </a:lnTo>
                  <a:lnTo>
                    <a:pt x="3142" y="1251"/>
                  </a:lnTo>
                  <a:lnTo>
                    <a:pt x="3074" y="1198"/>
                  </a:lnTo>
                  <a:lnTo>
                    <a:pt x="3074" y="1198"/>
                  </a:lnTo>
                  <a:lnTo>
                    <a:pt x="2941" y="1090"/>
                  </a:lnTo>
                  <a:lnTo>
                    <a:pt x="2810" y="988"/>
                  </a:lnTo>
                  <a:lnTo>
                    <a:pt x="2684" y="891"/>
                  </a:lnTo>
                  <a:lnTo>
                    <a:pt x="2561" y="801"/>
                  </a:lnTo>
                  <a:lnTo>
                    <a:pt x="2443" y="717"/>
                  </a:lnTo>
                  <a:lnTo>
                    <a:pt x="2328" y="638"/>
                  </a:lnTo>
                  <a:lnTo>
                    <a:pt x="2216" y="563"/>
                  </a:lnTo>
                  <a:lnTo>
                    <a:pt x="2106" y="494"/>
                  </a:lnTo>
                  <a:lnTo>
                    <a:pt x="2001" y="429"/>
                  </a:lnTo>
                  <a:lnTo>
                    <a:pt x="1898" y="371"/>
                  </a:lnTo>
                  <a:lnTo>
                    <a:pt x="1796" y="316"/>
                  </a:lnTo>
                  <a:lnTo>
                    <a:pt x="1698" y="268"/>
                  </a:lnTo>
                  <a:lnTo>
                    <a:pt x="1602" y="223"/>
                  </a:lnTo>
                  <a:lnTo>
                    <a:pt x="1508" y="182"/>
                  </a:lnTo>
                  <a:lnTo>
                    <a:pt x="1416" y="147"/>
                  </a:lnTo>
                  <a:lnTo>
                    <a:pt x="1326" y="114"/>
                  </a:lnTo>
                  <a:lnTo>
                    <a:pt x="1237" y="87"/>
                  </a:lnTo>
                  <a:lnTo>
                    <a:pt x="1149" y="63"/>
                  </a:lnTo>
                  <a:lnTo>
                    <a:pt x="1065" y="43"/>
                  </a:lnTo>
                  <a:lnTo>
                    <a:pt x="980" y="27"/>
                  </a:lnTo>
                  <a:lnTo>
                    <a:pt x="897" y="16"/>
                  </a:lnTo>
                  <a:lnTo>
                    <a:pt x="813" y="6"/>
                  </a:lnTo>
                  <a:lnTo>
                    <a:pt x="732" y="1"/>
                  </a:lnTo>
                  <a:lnTo>
                    <a:pt x="650" y="0"/>
                  </a:lnTo>
                  <a:lnTo>
                    <a:pt x="569" y="0"/>
                  </a:lnTo>
                  <a:lnTo>
                    <a:pt x="489" y="5"/>
                  </a:lnTo>
                  <a:lnTo>
                    <a:pt x="408" y="11"/>
                  </a:lnTo>
                  <a:lnTo>
                    <a:pt x="328" y="22"/>
                  </a:lnTo>
                  <a:lnTo>
                    <a:pt x="246" y="35"/>
                  </a:lnTo>
                  <a:lnTo>
                    <a:pt x="165" y="50"/>
                  </a:lnTo>
                  <a:lnTo>
                    <a:pt x="83" y="68"/>
                  </a:lnTo>
                  <a:lnTo>
                    <a:pt x="0" y="89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36363" name="Freeform 75"/>
            <p:cNvSpPr>
              <a:spLocks/>
            </p:cNvSpPr>
            <p:nvPr/>
          </p:nvSpPr>
          <p:spPr bwMode="auto">
            <a:xfrm>
              <a:off x="563" y="1005"/>
              <a:ext cx="5395" cy="822"/>
            </a:xfrm>
            <a:custGeom>
              <a:avLst/>
              <a:gdLst/>
              <a:ahLst/>
              <a:cxnLst>
                <a:cxn ang="0">
                  <a:pos x="5395" y="1054"/>
                </a:cxn>
                <a:cxn ang="0">
                  <a:pos x="5356" y="1106"/>
                </a:cxn>
                <a:cxn ang="0">
                  <a:pos x="5309" y="1162"/>
                </a:cxn>
                <a:cxn ang="0">
                  <a:pos x="5241" y="1232"/>
                </a:cxn>
                <a:cxn ang="0">
                  <a:pos x="5156" y="1309"/>
                </a:cxn>
                <a:cxn ang="0">
                  <a:pos x="5052" y="1390"/>
                </a:cxn>
                <a:cxn ang="0">
                  <a:pos x="4963" y="1450"/>
                </a:cxn>
                <a:cxn ang="0">
                  <a:pos x="4898" y="1487"/>
                </a:cxn>
                <a:cxn ang="0">
                  <a:pos x="4829" y="1521"/>
                </a:cxn>
                <a:cxn ang="0">
                  <a:pos x="4755" y="1553"/>
                </a:cxn>
                <a:cxn ang="0">
                  <a:pos x="4677" y="1582"/>
                </a:cxn>
                <a:cxn ang="0">
                  <a:pos x="4595" y="1605"/>
                </a:cxn>
                <a:cxn ang="0">
                  <a:pos x="4509" y="1624"/>
                </a:cxn>
                <a:cxn ang="0">
                  <a:pos x="4418" y="1637"/>
                </a:cxn>
                <a:cxn ang="0">
                  <a:pos x="4323" y="1644"/>
                </a:cxn>
                <a:cxn ang="0">
                  <a:pos x="4225" y="1642"/>
                </a:cxn>
                <a:cxn ang="0">
                  <a:pos x="4122" y="1634"/>
                </a:cxn>
                <a:cxn ang="0">
                  <a:pos x="4015" y="1618"/>
                </a:cxn>
                <a:cxn ang="0">
                  <a:pos x="3904" y="1592"/>
                </a:cxn>
                <a:cxn ang="0">
                  <a:pos x="3789" y="1556"/>
                </a:cxn>
                <a:cxn ang="0">
                  <a:pos x="3671" y="1510"/>
                </a:cxn>
                <a:cxn ang="0">
                  <a:pos x="3548" y="1451"/>
                </a:cxn>
                <a:cxn ang="0">
                  <a:pos x="3422" y="1384"/>
                </a:cxn>
                <a:cxn ang="0">
                  <a:pos x="3292" y="1301"/>
                </a:cxn>
                <a:cxn ang="0">
                  <a:pos x="3158" y="1206"/>
                </a:cxn>
                <a:cxn ang="0">
                  <a:pos x="3089" y="1154"/>
                </a:cxn>
                <a:cxn ang="0">
                  <a:pos x="2822" y="949"/>
                </a:cxn>
                <a:cxn ang="0">
                  <a:pos x="2572" y="767"/>
                </a:cxn>
                <a:cxn ang="0">
                  <a:pos x="2335" y="605"/>
                </a:cxn>
                <a:cxn ang="0">
                  <a:pos x="2111" y="467"/>
                </a:cxn>
                <a:cxn ang="0">
                  <a:pos x="1900" y="347"/>
                </a:cxn>
                <a:cxn ang="0">
                  <a:pos x="1699" y="247"/>
                </a:cxn>
                <a:cxn ang="0">
                  <a:pos x="1509" y="166"/>
                </a:cxn>
                <a:cxn ang="0">
                  <a:pos x="1326" y="102"/>
                </a:cxn>
                <a:cxn ang="0">
                  <a:pos x="1149" y="53"/>
                </a:cxn>
                <a:cxn ang="0">
                  <a:pos x="979" y="21"/>
                </a:cxn>
                <a:cxn ang="0">
                  <a:pos x="812" y="3"/>
                </a:cxn>
                <a:cxn ang="0">
                  <a:pos x="648" y="0"/>
                </a:cxn>
                <a:cxn ang="0">
                  <a:pos x="487" y="8"/>
                </a:cxn>
                <a:cxn ang="0">
                  <a:pos x="326" y="29"/>
                </a:cxn>
                <a:cxn ang="0">
                  <a:pos x="164" y="60"/>
                </a:cxn>
                <a:cxn ang="0">
                  <a:pos x="0" y="102"/>
                </a:cxn>
              </a:cxnLst>
              <a:rect l="0" t="0" r="r" b="b"/>
              <a:pathLst>
                <a:path w="5395" h="1644">
                  <a:moveTo>
                    <a:pt x="5395" y="1054"/>
                  </a:moveTo>
                  <a:lnTo>
                    <a:pt x="5395" y="1054"/>
                  </a:lnTo>
                  <a:lnTo>
                    <a:pt x="5385" y="1067"/>
                  </a:lnTo>
                  <a:lnTo>
                    <a:pt x="5356" y="1106"/>
                  </a:lnTo>
                  <a:lnTo>
                    <a:pt x="5335" y="1132"/>
                  </a:lnTo>
                  <a:lnTo>
                    <a:pt x="5309" y="1162"/>
                  </a:lnTo>
                  <a:lnTo>
                    <a:pt x="5277" y="1196"/>
                  </a:lnTo>
                  <a:lnTo>
                    <a:pt x="5241" y="1232"/>
                  </a:lnTo>
                  <a:lnTo>
                    <a:pt x="5201" y="1271"/>
                  </a:lnTo>
                  <a:lnTo>
                    <a:pt x="5156" y="1309"/>
                  </a:lnTo>
                  <a:lnTo>
                    <a:pt x="5106" y="1350"/>
                  </a:lnTo>
                  <a:lnTo>
                    <a:pt x="5052" y="1390"/>
                  </a:lnTo>
                  <a:lnTo>
                    <a:pt x="4994" y="1431"/>
                  </a:lnTo>
                  <a:lnTo>
                    <a:pt x="4963" y="1450"/>
                  </a:lnTo>
                  <a:lnTo>
                    <a:pt x="4931" y="1469"/>
                  </a:lnTo>
                  <a:lnTo>
                    <a:pt x="4898" y="1487"/>
                  </a:lnTo>
                  <a:lnTo>
                    <a:pt x="4865" y="1505"/>
                  </a:lnTo>
                  <a:lnTo>
                    <a:pt x="4829" y="1521"/>
                  </a:lnTo>
                  <a:lnTo>
                    <a:pt x="4793" y="1539"/>
                  </a:lnTo>
                  <a:lnTo>
                    <a:pt x="4755" y="1553"/>
                  </a:lnTo>
                  <a:lnTo>
                    <a:pt x="4716" y="1568"/>
                  </a:lnTo>
                  <a:lnTo>
                    <a:pt x="4677" y="1582"/>
                  </a:lnTo>
                  <a:lnTo>
                    <a:pt x="4637" y="1594"/>
                  </a:lnTo>
                  <a:lnTo>
                    <a:pt x="4595" y="1605"/>
                  </a:lnTo>
                  <a:lnTo>
                    <a:pt x="4552" y="1615"/>
                  </a:lnTo>
                  <a:lnTo>
                    <a:pt x="4509" y="1624"/>
                  </a:lnTo>
                  <a:lnTo>
                    <a:pt x="4463" y="1631"/>
                  </a:lnTo>
                  <a:lnTo>
                    <a:pt x="4418" y="1637"/>
                  </a:lnTo>
                  <a:lnTo>
                    <a:pt x="4372" y="1640"/>
                  </a:lnTo>
                  <a:lnTo>
                    <a:pt x="4323" y="1644"/>
                  </a:lnTo>
                  <a:lnTo>
                    <a:pt x="4275" y="1644"/>
                  </a:lnTo>
                  <a:lnTo>
                    <a:pt x="4225" y="1642"/>
                  </a:lnTo>
                  <a:lnTo>
                    <a:pt x="4173" y="1639"/>
                  </a:lnTo>
                  <a:lnTo>
                    <a:pt x="4122" y="1634"/>
                  </a:lnTo>
                  <a:lnTo>
                    <a:pt x="4069" y="1627"/>
                  </a:lnTo>
                  <a:lnTo>
                    <a:pt x="4015" y="1618"/>
                  </a:lnTo>
                  <a:lnTo>
                    <a:pt x="3959" y="1605"/>
                  </a:lnTo>
                  <a:lnTo>
                    <a:pt x="3904" y="1592"/>
                  </a:lnTo>
                  <a:lnTo>
                    <a:pt x="3847" y="1574"/>
                  </a:lnTo>
                  <a:lnTo>
                    <a:pt x="3789" y="1556"/>
                  </a:lnTo>
                  <a:lnTo>
                    <a:pt x="3730" y="1534"/>
                  </a:lnTo>
                  <a:lnTo>
                    <a:pt x="3671" y="1510"/>
                  </a:lnTo>
                  <a:lnTo>
                    <a:pt x="3610" y="1482"/>
                  </a:lnTo>
                  <a:lnTo>
                    <a:pt x="3548" y="1451"/>
                  </a:lnTo>
                  <a:lnTo>
                    <a:pt x="3486" y="1419"/>
                  </a:lnTo>
                  <a:lnTo>
                    <a:pt x="3422" y="1384"/>
                  </a:lnTo>
                  <a:lnTo>
                    <a:pt x="3357" y="1343"/>
                  </a:lnTo>
                  <a:lnTo>
                    <a:pt x="3292" y="1301"/>
                  </a:lnTo>
                  <a:lnTo>
                    <a:pt x="3225" y="1256"/>
                  </a:lnTo>
                  <a:lnTo>
                    <a:pt x="3158" y="1206"/>
                  </a:lnTo>
                  <a:lnTo>
                    <a:pt x="3089" y="1154"/>
                  </a:lnTo>
                  <a:lnTo>
                    <a:pt x="3089" y="1154"/>
                  </a:lnTo>
                  <a:lnTo>
                    <a:pt x="2954" y="1049"/>
                  </a:lnTo>
                  <a:lnTo>
                    <a:pt x="2822" y="949"/>
                  </a:lnTo>
                  <a:lnTo>
                    <a:pt x="2696" y="856"/>
                  </a:lnTo>
                  <a:lnTo>
                    <a:pt x="2572" y="767"/>
                  </a:lnTo>
                  <a:lnTo>
                    <a:pt x="2452" y="683"/>
                  </a:lnTo>
                  <a:lnTo>
                    <a:pt x="2335" y="605"/>
                  </a:lnTo>
                  <a:lnTo>
                    <a:pt x="2223" y="534"/>
                  </a:lnTo>
                  <a:lnTo>
                    <a:pt x="2111" y="467"/>
                  </a:lnTo>
                  <a:lnTo>
                    <a:pt x="2005" y="405"/>
                  </a:lnTo>
                  <a:lnTo>
                    <a:pt x="1900" y="347"/>
                  </a:lnTo>
                  <a:lnTo>
                    <a:pt x="1799" y="295"/>
                  </a:lnTo>
                  <a:lnTo>
                    <a:pt x="1699" y="247"/>
                  </a:lnTo>
                  <a:lnTo>
                    <a:pt x="1603" y="205"/>
                  </a:lnTo>
                  <a:lnTo>
                    <a:pt x="1509" y="166"/>
                  </a:lnTo>
                  <a:lnTo>
                    <a:pt x="1416" y="131"/>
                  </a:lnTo>
                  <a:lnTo>
                    <a:pt x="1326" y="102"/>
                  </a:lnTo>
                  <a:lnTo>
                    <a:pt x="1237" y="76"/>
                  </a:lnTo>
                  <a:lnTo>
                    <a:pt x="1149" y="53"/>
                  </a:lnTo>
                  <a:lnTo>
                    <a:pt x="1063" y="35"/>
                  </a:lnTo>
                  <a:lnTo>
                    <a:pt x="979" y="21"/>
                  </a:lnTo>
                  <a:lnTo>
                    <a:pt x="894" y="11"/>
                  </a:lnTo>
                  <a:lnTo>
                    <a:pt x="812" y="3"/>
                  </a:lnTo>
                  <a:lnTo>
                    <a:pt x="730" y="0"/>
                  </a:lnTo>
                  <a:lnTo>
                    <a:pt x="648" y="0"/>
                  </a:lnTo>
                  <a:lnTo>
                    <a:pt x="568" y="2"/>
                  </a:lnTo>
                  <a:lnTo>
                    <a:pt x="487" y="8"/>
                  </a:lnTo>
                  <a:lnTo>
                    <a:pt x="406" y="18"/>
                  </a:lnTo>
                  <a:lnTo>
                    <a:pt x="326" y="29"/>
                  </a:lnTo>
                  <a:lnTo>
                    <a:pt x="244" y="43"/>
                  </a:lnTo>
                  <a:lnTo>
                    <a:pt x="164" y="60"/>
                  </a:lnTo>
                  <a:lnTo>
                    <a:pt x="82" y="81"/>
                  </a:lnTo>
                  <a:lnTo>
                    <a:pt x="0" y="10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36364" name="Freeform 76"/>
            <p:cNvSpPr>
              <a:spLocks/>
            </p:cNvSpPr>
            <p:nvPr/>
          </p:nvSpPr>
          <p:spPr bwMode="auto">
            <a:xfrm>
              <a:off x="584" y="1023"/>
              <a:ext cx="5409" cy="791"/>
            </a:xfrm>
            <a:custGeom>
              <a:avLst/>
              <a:gdLst/>
              <a:ahLst/>
              <a:cxnLst>
                <a:cxn ang="0">
                  <a:pos x="5409" y="964"/>
                </a:cxn>
                <a:cxn ang="0">
                  <a:pos x="5371" y="1018"/>
                </a:cxn>
                <a:cxn ang="0">
                  <a:pos x="5324" y="1076"/>
                </a:cxn>
                <a:cxn ang="0">
                  <a:pos x="5257" y="1147"/>
                </a:cxn>
                <a:cxn ang="0">
                  <a:pos x="5174" y="1228"/>
                </a:cxn>
                <a:cxn ang="0">
                  <a:pos x="5071" y="1310"/>
                </a:cxn>
                <a:cxn ang="0">
                  <a:pos x="4983" y="1371"/>
                </a:cxn>
                <a:cxn ang="0">
                  <a:pos x="4919" y="1410"/>
                </a:cxn>
                <a:cxn ang="0">
                  <a:pos x="4849" y="1447"/>
                </a:cxn>
                <a:cxn ang="0">
                  <a:pos x="4777" y="1481"/>
                </a:cxn>
                <a:cxn ang="0">
                  <a:pos x="4699" y="1510"/>
                </a:cxn>
                <a:cxn ang="0">
                  <a:pos x="4617" y="1536"/>
                </a:cxn>
                <a:cxn ang="0">
                  <a:pos x="4531" y="1555"/>
                </a:cxn>
                <a:cxn ang="0">
                  <a:pos x="4441" y="1572"/>
                </a:cxn>
                <a:cxn ang="0">
                  <a:pos x="4345" y="1580"/>
                </a:cxn>
                <a:cxn ang="0">
                  <a:pos x="4247" y="1581"/>
                </a:cxn>
                <a:cxn ang="0">
                  <a:pos x="4144" y="1575"/>
                </a:cxn>
                <a:cxn ang="0">
                  <a:pos x="4037" y="1560"/>
                </a:cxn>
                <a:cxn ang="0">
                  <a:pos x="3926" y="1536"/>
                </a:cxn>
                <a:cxn ang="0">
                  <a:pos x="3811" y="1502"/>
                </a:cxn>
                <a:cxn ang="0">
                  <a:pos x="3691" y="1458"/>
                </a:cxn>
                <a:cxn ang="0">
                  <a:pos x="3568" y="1404"/>
                </a:cxn>
                <a:cxn ang="0">
                  <a:pos x="3440" y="1336"/>
                </a:cxn>
                <a:cxn ang="0">
                  <a:pos x="3310" y="1257"/>
                </a:cxn>
                <a:cxn ang="0">
                  <a:pos x="3173" y="1165"/>
                </a:cxn>
                <a:cxn ang="0">
                  <a:pos x="3105" y="1113"/>
                </a:cxn>
                <a:cxn ang="0">
                  <a:pos x="2835" y="913"/>
                </a:cxn>
                <a:cxn ang="0">
                  <a:pos x="2582" y="733"/>
                </a:cxn>
                <a:cxn ang="0">
                  <a:pos x="2343" y="577"/>
                </a:cxn>
                <a:cxn ang="0">
                  <a:pos x="2117" y="441"/>
                </a:cxn>
                <a:cxn ang="0">
                  <a:pos x="1904" y="327"/>
                </a:cxn>
                <a:cxn ang="0">
                  <a:pos x="1702" y="230"/>
                </a:cxn>
                <a:cxn ang="0">
                  <a:pos x="1509" y="152"/>
                </a:cxn>
                <a:cxn ang="0">
                  <a:pos x="1325" y="91"/>
                </a:cxn>
                <a:cxn ang="0">
                  <a:pos x="1148" y="46"/>
                </a:cxn>
                <a:cxn ang="0">
                  <a:pos x="977" y="17"/>
                </a:cxn>
                <a:cxn ang="0">
                  <a:pos x="810" y="2"/>
                </a:cxn>
                <a:cxn ang="0">
                  <a:pos x="647" y="2"/>
                </a:cxn>
                <a:cxn ang="0">
                  <a:pos x="485" y="13"/>
                </a:cxn>
                <a:cxn ang="0">
                  <a:pos x="324" y="38"/>
                </a:cxn>
                <a:cxn ang="0">
                  <a:pos x="163" y="73"/>
                </a:cxn>
                <a:cxn ang="0">
                  <a:pos x="0" y="118"/>
                </a:cxn>
              </a:cxnLst>
              <a:rect l="0" t="0" r="r" b="b"/>
              <a:pathLst>
                <a:path w="5409" h="1581">
                  <a:moveTo>
                    <a:pt x="5409" y="964"/>
                  </a:moveTo>
                  <a:lnTo>
                    <a:pt x="5409" y="964"/>
                  </a:lnTo>
                  <a:lnTo>
                    <a:pt x="5399" y="979"/>
                  </a:lnTo>
                  <a:lnTo>
                    <a:pt x="5371" y="1018"/>
                  </a:lnTo>
                  <a:lnTo>
                    <a:pt x="5350" y="1045"/>
                  </a:lnTo>
                  <a:lnTo>
                    <a:pt x="5324" y="1076"/>
                  </a:lnTo>
                  <a:lnTo>
                    <a:pt x="5294" y="1110"/>
                  </a:lnTo>
                  <a:lnTo>
                    <a:pt x="5257" y="1147"/>
                  </a:lnTo>
                  <a:lnTo>
                    <a:pt x="5219" y="1187"/>
                  </a:lnTo>
                  <a:lnTo>
                    <a:pt x="5174" y="1228"/>
                  </a:lnTo>
                  <a:lnTo>
                    <a:pt x="5126" y="1270"/>
                  </a:lnTo>
                  <a:lnTo>
                    <a:pt x="5071" y="1310"/>
                  </a:lnTo>
                  <a:lnTo>
                    <a:pt x="5013" y="1352"/>
                  </a:lnTo>
                  <a:lnTo>
                    <a:pt x="4983" y="1371"/>
                  </a:lnTo>
                  <a:lnTo>
                    <a:pt x="4952" y="1391"/>
                  </a:lnTo>
                  <a:lnTo>
                    <a:pt x="4919" y="1410"/>
                  </a:lnTo>
                  <a:lnTo>
                    <a:pt x="4885" y="1429"/>
                  </a:lnTo>
                  <a:lnTo>
                    <a:pt x="4849" y="1447"/>
                  </a:lnTo>
                  <a:lnTo>
                    <a:pt x="4813" y="1463"/>
                  </a:lnTo>
                  <a:lnTo>
                    <a:pt x="4777" y="1481"/>
                  </a:lnTo>
                  <a:lnTo>
                    <a:pt x="4738" y="1496"/>
                  </a:lnTo>
                  <a:lnTo>
                    <a:pt x="4699" y="1510"/>
                  </a:lnTo>
                  <a:lnTo>
                    <a:pt x="4659" y="1523"/>
                  </a:lnTo>
                  <a:lnTo>
                    <a:pt x="4617" y="1536"/>
                  </a:lnTo>
                  <a:lnTo>
                    <a:pt x="4574" y="1547"/>
                  </a:lnTo>
                  <a:lnTo>
                    <a:pt x="4531" y="1555"/>
                  </a:lnTo>
                  <a:lnTo>
                    <a:pt x="4487" y="1563"/>
                  </a:lnTo>
                  <a:lnTo>
                    <a:pt x="4441" y="1572"/>
                  </a:lnTo>
                  <a:lnTo>
                    <a:pt x="4394" y="1576"/>
                  </a:lnTo>
                  <a:lnTo>
                    <a:pt x="4345" y="1580"/>
                  </a:lnTo>
                  <a:lnTo>
                    <a:pt x="4297" y="1581"/>
                  </a:lnTo>
                  <a:lnTo>
                    <a:pt x="4247" y="1581"/>
                  </a:lnTo>
                  <a:lnTo>
                    <a:pt x="4197" y="1578"/>
                  </a:lnTo>
                  <a:lnTo>
                    <a:pt x="4144" y="1575"/>
                  </a:lnTo>
                  <a:lnTo>
                    <a:pt x="4091" y="1568"/>
                  </a:lnTo>
                  <a:lnTo>
                    <a:pt x="4037" y="1560"/>
                  </a:lnTo>
                  <a:lnTo>
                    <a:pt x="3982" y="1549"/>
                  </a:lnTo>
                  <a:lnTo>
                    <a:pt x="3926" y="1536"/>
                  </a:lnTo>
                  <a:lnTo>
                    <a:pt x="3869" y="1520"/>
                  </a:lnTo>
                  <a:lnTo>
                    <a:pt x="3811" y="1502"/>
                  </a:lnTo>
                  <a:lnTo>
                    <a:pt x="3751" y="1481"/>
                  </a:lnTo>
                  <a:lnTo>
                    <a:pt x="3691" y="1458"/>
                  </a:lnTo>
                  <a:lnTo>
                    <a:pt x="3630" y="1433"/>
                  </a:lnTo>
                  <a:lnTo>
                    <a:pt x="3568" y="1404"/>
                  </a:lnTo>
                  <a:lnTo>
                    <a:pt x="3505" y="1371"/>
                  </a:lnTo>
                  <a:lnTo>
                    <a:pt x="3440" y="1336"/>
                  </a:lnTo>
                  <a:lnTo>
                    <a:pt x="3375" y="1299"/>
                  </a:lnTo>
                  <a:lnTo>
                    <a:pt x="3310" y="1257"/>
                  </a:lnTo>
                  <a:lnTo>
                    <a:pt x="3241" y="1211"/>
                  </a:lnTo>
                  <a:lnTo>
                    <a:pt x="3173" y="1165"/>
                  </a:lnTo>
                  <a:lnTo>
                    <a:pt x="3105" y="1113"/>
                  </a:lnTo>
                  <a:lnTo>
                    <a:pt x="3105" y="1113"/>
                  </a:lnTo>
                  <a:lnTo>
                    <a:pt x="2968" y="1010"/>
                  </a:lnTo>
                  <a:lnTo>
                    <a:pt x="2835" y="913"/>
                  </a:lnTo>
                  <a:lnTo>
                    <a:pt x="2707" y="821"/>
                  </a:lnTo>
                  <a:lnTo>
                    <a:pt x="2582" y="733"/>
                  </a:lnTo>
                  <a:lnTo>
                    <a:pt x="2460" y="653"/>
                  </a:lnTo>
                  <a:lnTo>
                    <a:pt x="2343" y="577"/>
                  </a:lnTo>
                  <a:lnTo>
                    <a:pt x="2228" y="507"/>
                  </a:lnTo>
                  <a:lnTo>
                    <a:pt x="2117" y="441"/>
                  </a:lnTo>
                  <a:lnTo>
                    <a:pt x="2009" y="381"/>
                  </a:lnTo>
                  <a:lnTo>
                    <a:pt x="1904" y="327"/>
                  </a:lnTo>
                  <a:lnTo>
                    <a:pt x="1802" y="277"/>
                  </a:lnTo>
                  <a:lnTo>
                    <a:pt x="1702" y="230"/>
                  </a:lnTo>
                  <a:lnTo>
                    <a:pt x="1605" y="189"/>
                  </a:lnTo>
                  <a:lnTo>
                    <a:pt x="1509" y="152"/>
                  </a:lnTo>
                  <a:lnTo>
                    <a:pt x="1416" y="118"/>
                  </a:lnTo>
                  <a:lnTo>
                    <a:pt x="1325" y="91"/>
                  </a:lnTo>
                  <a:lnTo>
                    <a:pt x="1235" y="67"/>
                  </a:lnTo>
                  <a:lnTo>
                    <a:pt x="1148" y="46"/>
                  </a:lnTo>
                  <a:lnTo>
                    <a:pt x="1062" y="29"/>
                  </a:lnTo>
                  <a:lnTo>
                    <a:pt x="977" y="17"/>
                  </a:lnTo>
                  <a:lnTo>
                    <a:pt x="892" y="8"/>
                  </a:lnTo>
                  <a:lnTo>
                    <a:pt x="810" y="2"/>
                  </a:lnTo>
                  <a:lnTo>
                    <a:pt x="728" y="0"/>
                  </a:lnTo>
                  <a:lnTo>
                    <a:pt x="647" y="2"/>
                  </a:lnTo>
                  <a:lnTo>
                    <a:pt x="566" y="7"/>
                  </a:lnTo>
                  <a:lnTo>
                    <a:pt x="485" y="13"/>
                  </a:lnTo>
                  <a:lnTo>
                    <a:pt x="405" y="25"/>
                  </a:lnTo>
                  <a:lnTo>
                    <a:pt x="324" y="38"/>
                  </a:lnTo>
                  <a:lnTo>
                    <a:pt x="244" y="54"/>
                  </a:lnTo>
                  <a:lnTo>
                    <a:pt x="163" y="73"/>
                  </a:lnTo>
                  <a:lnTo>
                    <a:pt x="81" y="94"/>
                  </a:lnTo>
                  <a:lnTo>
                    <a:pt x="0" y="11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36365" name="Freeform 77"/>
            <p:cNvSpPr>
              <a:spLocks/>
            </p:cNvSpPr>
            <p:nvPr/>
          </p:nvSpPr>
          <p:spPr bwMode="auto">
            <a:xfrm>
              <a:off x="606" y="1042"/>
              <a:ext cx="5422" cy="758"/>
            </a:xfrm>
            <a:custGeom>
              <a:avLst/>
              <a:gdLst/>
              <a:ahLst/>
              <a:cxnLst>
                <a:cxn ang="0">
                  <a:pos x="5422" y="873"/>
                </a:cxn>
                <a:cxn ang="0">
                  <a:pos x="5384" y="926"/>
                </a:cxn>
                <a:cxn ang="0">
                  <a:pos x="5337" y="986"/>
                </a:cxn>
                <a:cxn ang="0">
                  <a:pos x="5273" y="1059"/>
                </a:cxn>
                <a:cxn ang="0">
                  <a:pos x="5190" y="1141"/>
                </a:cxn>
                <a:cxn ang="0">
                  <a:pos x="5088" y="1227"/>
                </a:cxn>
                <a:cxn ang="0">
                  <a:pos x="5001" y="1290"/>
                </a:cxn>
                <a:cxn ang="0">
                  <a:pos x="4937" y="1330"/>
                </a:cxn>
                <a:cxn ang="0">
                  <a:pos x="4869" y="1369"/>
                </a:cxn>
                <a:cxn ang="0">
                  <a:pos x="4797" y="1404"/>
                </a:cxn>
                <a:cxn ang="0">
                  <a:pos x="4719" y="1435"/>
                </a:cxn>
                <a:cxn ang="0">
                  <a:pos x="4637" y="1462"/>
                </a:cxn>
                <a:cxn ang="0">
                  <a:pos x="4552" y="1485"/>
                </a:cxn>
                <a:cxn ang="0">
                  <a:pos x="4462" y="1501"/>
                </a:cxn>
                <a:cxn ang="0">
                  <a:pos x="4368" y="1513"/>
                </a:cxn>
                <a:cxn ang="0">
                  <a:pos x="4268" y="1516"/>
                </a:cxn>
                <a:cxn ang="0">
                  <a:pos x="4165" y="1511"/>
                </a:cxn>
                <a:cxn ang="0">
                  <a:pos x="4058" y="1498"/>
                </a:cxn>
                <a:cxn ang="0">
                  <a:pos x="3947" y="1477"/>
                </a:cxn>
                <a:cxn ang="0">
                  <a:pos x="3830" y="1445"/>
                </a:cxn>
                <a:cxn ang="0">
                  <a:pos x="3711" y="1403"/>
                </a:cxn>
                <a:cxn ang="0">
                  <a:pos x="3586" y="1351"/>
                </a:cxn>
                <a:cxn ang="0">
                  <a:pos x="3458" y="1286"/>
                </a:cxn>
                <a:cxn ang="0">
                  <a:pos x="3325" y="1209"/>
                </a:cxn>
                <a:cxn ang="0">
                  <a:pos x="3189" y="1119"/>
                </a:cxn>
                <a:cxn ang="0">
                  <a:pos x="3120" y="1068"/>
                </a:cxn>
                <a:cxn ang="0">
                  <a:pos x="2846" y="871"/>
                </a:cxn>
                <a:cxn ang="0">
                  <a:pos x="2591" y="699"/>
                </a:cxn>
                <a:cxn ang="0">
                  <a:pos x="2349" y="545"/>
                </a:cxn>
                <a:cxn ang="0">
                  <a:pos x="2121" y="415"/>
                </a:cxn>
                <a:cxn ang="0">
                  <a:pos x="1906" y="303"/>
                </a:cxn>
                <a:cxn ang="0">
                  <a:pos x="1703" y="209"/>
                </a:cxn>
                <a:cxn ang="0">
                  <a:pos x="1509" y="135"/>
                </a:cxn>
                <a:cxn ang="0">
                  <a:pos x="1324" y="77"/>
                </a:cxn>
                <a:cxn ang="0">
                  <a:pos x="1147" y="37"/>
                </a:cxn>
                <a:cxn ang="0">
                  <a:pos x="974" y="11"/>
                </a:cxn>
                <a:cxn ang="0">
                  <a:pos x="808" y="0"/>
                </a:cxn>
                <a:cxn ang="0">
                  <a:pos x="644" y="1"/>
                </a:cxn>
                <a:cxn ang="0">
                  <a:pos x="483" y="17"/>
                </a:cxn>
                <a:cxn ang="0">
                  <a:pos x="323" y="45"/>
                </a:cxn>
                <a:cxn ang="0">
                  <a:pos x="162" y="84"/>
                </a:cxn>
                <a:cxn ang="0">
                  <a:pos x="0" y="132"/>
                </a:cxn>
              </a:cxnLst>
              <a:rect l="0" t="0" r="r" b="b"/>
              <a:pathLst>
                <a:path w="5422" h="1516">
                  <a:moveTo>
                    <a:pt x="5422" y="873"/>
                  </a:moveTo>
                  <a:lnTo>
                    <a:pt x="5422" y="873"/>
                  </a:lnTo>
                  <a:lnTo>
                    <a:pt x="5412" y="888"/>
                  </a:lnTo>
                  <a:lnTo>
                    <a:pt x="5384" y="926"/>
                  </a:lnTo>
                  <a:lnTo>
                    <a:pt x="5363" y="954"/>
                  </a:lnTo>
                  <a:lnTo>
                    <a:pt x="5337" y="986"/>
                  </a:lnTo>
                  <a:lnTo>
                    <a:pt x="5308" y="1022"/>
                  </a:lnTo>
                  <a:lnTo>
                    <a:pt x="5273" y="1059"/>
                  </a:lnTo>
                  <a:lnTo>
                    <a:pt x="5233" y="1099"/>
                  </a:lnTo>
                  <a:lnTo>
                    <a:pt x="5190" y="1141"/>
                  </a:lnTo>
                  <a:lnTo>
                    <a:pt x="5141" y="1185"/>
                  </a:lnTo>
                  <a:lnTo>
                    <a:pt x="5088" y="1227"/>
                  </a:lnTo>
                  <a:lnTo>
                    <a:pt x="5031" y="1269"/>
                  </a:lnTo>
                  <a:lnTo>
                    <a:pt x="5001" y="1290"/>
                  </a:lnTo>
                  <a:lnTo>
                    <a:pt x="4970" y="1311"/>
                  </a:lnTo>
                  <a:lnTo>
                    <a:pt x="4937" y="1330"/>
                  </a:lnTo>
                  <a:lnTo>
                    <a:pt x="4904" y="1349"/>
                  </a:lnTo>
                  <a:lnTo>
                    <a:pt x="4869" y="1369"/>
                  </a:lnTo>
                  <a:lnTo>
                    <a:pt x="4833" y="1387"/>
                  </a:lnTo>
                  <a:lnTo>
                    <a:pt x="4797" y="1404"/>
                  </a:lnTo>
                  <a:lnTo>
                    <a:pt x="4758" y="1420"/>
                  </a:lnTo>
                  <a:lnTo>
                    <a:pt x="4719" y="1435"/>
                  </a:lnTo>
                  <a:lnTo>
                    <a:pt x="4679" y="1450"/>
                  </a:lnTo>
                  <a:lnTo>
                    <a:pt x="4637" y="1462"/>
                  </a:lnTo>
                  <a:lnTo>
                    <a:pt x="4595" y="1474"/>
                  </a:lnTo>
                  <a:lnTo>
                    <a:pt x="4552" y="1485"/>
                  </a:lnTo>
                  <a:lnTo>
                    <a:pt x="4507" y="1493"/>
                  </a:lnTo>
                  <a:lnTo>
                    <a:pt x="4462" y="1501"/>
                  </a:lnTo>
                  <a:lnTo>
                    <a:pt x="4415" y="1508"/>
                  </a:lnTo>
                  <a:lnTo>
                    <a:pt x="4368" y="1513"/>
                  </a:lnTo>
                  <a:lnTo>
                    <a:pt x="4318" y="1514"/>
                  </a:lnTo>
                  <a:lnTo>
                    <a:pt x="4268" y="1516"/>
                  </a:lnTo>
                  <a:lnTo>
                    <a:pt x="4218" y="1514"/>
                  </a:lnTo>
                  <a:lnTo>
                    <a:pt x="4165" y="1511"/>
                  </a:lnTo>
                  <a:lnTo>
                    <a:pt x="4112" y="1506"/>
                  </a:lnTo>
                  <a:lnTo>
                    <a:pt x="4058" y="1498"/>
                  </a:lnTo>
                  <a:lnTo>
                    <a:pt x="4003" y="1488"/>
                  </a:lnTo>
                  <a:lnTo>
                    <a:pt x="3947" y="1477"/>
                  </a:lnTo>
                  <a:lnTo>
                    <a:pt x="3889" y="1462"/>
                  </a:lnTo>
                  <a:lnTo>
                    <a:pt x="3830" y="1445"/>
                  </a:lnTo>
                  <a:lnTo>
                    <a:pt x="3771" y="1425"/>
                  </a:lnTo>
                  <a:lnTo>
                    <a:pt x="3711" y="1403"/>
                  </a:lnTo>
                  <a:lnTo>
                    <a:pt x="3649" y="1378"/>
                  </a:lnTo>
                  <a:lnTo>
                    <a:pt x="3586" y="1351"/>
                  </a:lnTo>
                  <a:lnTo>
                    <a:pt x="3522" y="1320"/>
                  </a:lnTo>
                  <a:lnTo>
                    <a:pt x="3458" y="1286"/>
                  </a:lnTo>
                  <a:lnTo>
                    <a:pt x="3393" y="1249"/>
                  </a:lnTo>
                  <a:lnTo>
                    <a:pt x="3325" y="1209"/>
                  </a:lnTo>
                  <a:lnTo>
                    <a:pt x="3258" y="1165"/>
                  </a:lnTo>
                  <a:lnTo>
                    <a:pt x="3189" y="1119"/>
                  </a:lnTo>
                  <a:lnTo>
                    <a:pt x="3120" y="1068"/>
                  </a:lnTo>
                  <a:lnTo>
                    <a:pt x="3120" y="1068"/>
                  </a:lnTo>
                  <a:lnTo>
                    <a:pt x="2981" y="967"/>
                  </a:lnTo>
                  <a:lnTo>
                    <a:pt x="2846" y="871"/>
                  </a:lnTo>
                  <a:lnTo>
                    <a:pt x="2717" y="783"/>
                  </a:lnTo>
                  <a:lnTo>
                    <a:pt x="2591" y="699"/>
                  </a:lnTo>
                  <a:lnTo>
                    <a:pt x="2468" y="620"/>
                  </a:lnTo>
                  <a:lnTo>
                    <a:pt x="2349" y="545"/>
                  </a:lnTo>
                  <a:lnTo>
                    <a:pt x="2234" y="478"/>
                  </a:lnTo>
                  <a:lnTo>
                    <a:pt x="2121" y="415"/>
                  </a:lnTo>
                  <a:lnTo>
                    <a:pt x="2013" y="356"/>
                  </a:lnTo>
                  <a:lnTo>
                    <a:pt x="1906" y="303"/>
                  </a:lnTo>
                  <a:lnTo>
                    <a:pt x="1803" y="253"/>
                  </a:lnTo>
                  <a:lnTo>
                    <a:pt x="1703" y="209"/>
                  </a:lnTo>
                  <a:lnTo>
                    <a:pt x="1605" y="171"/>
                  </a:lnTo>
                  <a:lnTo>
                    <a:pt x="1509" y="135"/>
                  </a:lnTo>
                  <a:lnTo>
                    <a:pt x="1416" y="105"/>
                  </a:lnTo>
                  <a:lnTo>
                    <a:pt x="1324" y="77"/>
                  </a:lnTo>
                  <a:lnTo>
                    <a:pt x="1234" y="54"/>
                  </a:lnTo>
                  <a:lnTo>
                    <a:pt x="1147" y="37"/>
                  </a:lnTo>
                  <a:lnTo>
                    <a:pt x="1060" y="22"/>
                  </a:lnTo>
                  <a:lnTo>
                    <a:pt x="974" y="11"/>
                  </a:lnTo>
                  <a:lnTo>
                    <a:pt x="891" y="3"/>
                  </a:lnTo>
                  <a:lnTo>
                    <a:pt x="808" y="0"/>
                  </a:lnTo>
                  <a:lnTo>
                    <a:pt x="726" y="0"/>
                  </a:lnTo>
                  <a:lnTo>
                    <a:pt x="644" y="1"/>
                  </a:lnTo>
                  <a:lnTo>
                    <a:pt x="563" y="8"/>
                  </a:lnTo>
                  <a:lnTo>
                    <a:pt x="483" y="17"/>
                  </a:lnTo>
                  <a:lnTo>
                    <a:pt x="402" y="30"/>
                  </a:lnTo>
                  <a:lnTo>
                    <a:pt x="323" y="45"/>
                  </a:lnTo>
                  <a:lnTo>
                    <a:pt x="243" y="63"/>
                  </a:lnTo>
                  <a:lnTo>
                    <a:pt x="162" y="84"/>
                  </a:lnTo>
                  <a:lnTo>
                    <a:pt x="80" y="106"/>
                  </a:lnTo>
                  <a:lnTo>
                    <a:pt x="0" y="13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36366" name="Freeform 78"/>
            <p:cNvSpPr>
              <a:spLocks/>
            </p:cNvSpPr>
            <p:nvPr/>
          </p:nvSpPr>
          <p:spPr bwMode="auto">
            <a:xfrm>
              <a:off x="628" y="1060"/>
              <a:ext cx="5431" cy="725"/>
            </a:xfrm>
            <a:custGeom>
              <a:avLst/>
              <a:gdLst/>
              <a:ahLst/>
              <a:cxnLst>
                <a:cxn ang="0">
                  <a:pos x="5431" y="783"/>
                </a:cxn>
                <a:cxn ang="0">
                  <a:pos x="5395" y="838"/>
                </a:cxn>
                <a:cxn ang="0">
                  <a:pos x="5350" y="899"/>
                </a:cxn>
                <a:cxn ang="0">
                  <a:pos x="5286" y="974"/>
                </a:cxn>
                <a:cxn ang="0">
                  <a:pos x="5204" y="1058"/>
                </a:cxn>
                <a:cxn ang="0">
                  <a:pos x="5105" y="1147"/>
                </a:cxn>
                <a:cxn ang="0">
                  <a:pos x="5018" y="1211"/>
                </a:cxn>
                <a:cxn ang="0">
                  <a:pos x="4955" y="1253"/>
                </a:cxn>
                <a:cxn ang="0">
                  <a:pos x="4887" y="1293"/>
                </a:cxn>
                <a:cxn ang="0">
                  <a:pos x="4815" y="1329"/>
                </a:cxn>
                <a:cxn ang="0">
                  <a:pos x="4739" y="1363"/>
                </a:cxn>
                <a:cxn ang="0">
                  <a:pos x="4657" y="1392"/>
                </a:cxn>
                <a:cxn ang="0">
                  <a:pos x="4572" y="1416"/>
                </a:cxn>
                <a:cxn ang="0">
                  <a:pos x="4482" y="1434"/>
                </a:cxn>
                <a:cxn ang="0">
                  <a:pos x="4387" y="1447"/>
                </a:cxn>
                <a:cxn ang="0">
                  <a:pos x="4289" y="1452"/>
                </a:cxn>
                <a:cxn ang="0">
                  <a:pos x="4186" y="1450"/>
                </a:cxn>
                <a:cxn ang="0">
                  <a:pos x="4078" y="1439"/>
                </a:cxn>
                <a:cxn ang="0">
                  <a:pos x="3967" y="1419"/>
                </a:cxn>
                <a:cxn ang="0">
                  <a:pos x="3850" y="1390"/>
                </a:cxn>
                <a:cxn ang="0">
                  <a:pos x="3729" y="1352"/>
                </a:cxn>
                <a:cxn ang="0">
                  <a:pos x="3604" y="1300"/>
                </a:cxn>
                <a:cxn ang="0">
                  <a:pos x="3475" y="1239"/>
                </a:cxn>
                <a:cxn ang="0">
                  <a:pos x="3342" y="1163"/>
                </a:cxn>
                <a:cxn ang="0">
                  <a:pos x="3204" y="1075"/>
                </a:cxn>
                <a:cxn ang="0">
                  <a:pos x="3134" y="1027"/>
                </a:cxn>
                <a:cxn ang="0">
                  <a:pos x="2857" y="835"/>
                </a:cxn>
                <a:cxn ang="0">
                  <a:pos x="2599" y="665"/>
                </a:cxn>
                <a:cxn ang="0">
                  <a:pos x="2355" y="517"/>
                </a:cxn>
                <a:cxn ang="0">
                  <a:pos x="2126" y="389"/>
                </a:cxn>
                <a:cxn ang="0">
                  <a:pos x="1909" y="281"/>
                </a:cxn>
                <a:cxn ang="0">
                  <a:pos x="1705" y="192"/>
                </a:cxn>
                <a:cxn ang="0">
                  <a:pos x="1509" y="121"/>
                </a:cxn>
                <a:cxn ang="0">
                  <a:pos x="1323" y="68"/>
                </a:cxn>
                <a:cxn ang="0">
                  <a:pos x="1145" y="29"/>
                </a:cxn>
                <a:cxn ang="0">
                  <a:pos x="973" y="7"/>
                </a:cxn>
                <a:cxn ang="0">
                  <a:pos x="807" y="0"/>
                </a:cxn>
                <a:cxn ang="0">
                  <a:pos x="643" y="5"/>
                </a:cxn>
                <a:cxn ang="0">
                  <a:pos x="482" y="24"/>
                </a:cxn>
                <a:cxn ang="0">
                  <a:pos x="322" y="55"/>
                </a:cxn>
                <a:cxn ang="0">
                  <a:pos x="161" y="97"/>
                </a:cxn>
                <a:cxn ang="0">
                  <a:pos x="0" y="149"/>
                </a:cxn>
              </a:cxnLst>
              <a:rect l="0" t="0" r="r" b="b"/>
              <a:pathLst>
                <a:path w="5431" h="1452">
                  <a:moveTo>
                    <a:pt x="5431" y="783"/>
                  </a:moveTo>
                  <a:lnTo>
                    <a:pt x="5431" y="783"/>
                  </a:lnTo>
                  <a:lnTo>
                    <a:pt x="5423" y="798"/>
                  </a:lnTo>
                  <a:lnTo>
                    <a:pt x="5395" y="838"/>
                  </a:lnTo>
                  <a:lnTo>
                    <a:pt x="5375" y="867"/>
                  </a:lnTo>
                  <a:lnTo>
                    <a:pt x="5350" y="899"/>
                  </a:lnTo>
                  <a:lnTo>
                    <a:pt x="5320" y="935"/>
                  </a:lnTo>
                  <a:lnTo>
                    <a:pt x="5286" y="974"/>
                  </a:lnTo>
                  <a:lnTo>
                    <a:pt x="5247" y="1016"/>
                  </a:lnTo>
                  <a:lnTo>
                    <a:pt x="5204" y="1058"/>
                  </a:lnTo>
                  <a:lnTo>
                    <a:pt x="5157" y="1101"/>
                  </a:lnTo>
                  <a:lnTo>
                    <a:pt x="5105" y="1147"/>
                  </a:lnTo>
                  <a:lnTo>
                    <a:pt x="5048" y="1190"/>
                  </a:lnTo>
                  <a:lnTo>
                    <a:pt x="5018" y="1211"/>
                  </a:lnTo>
                  <a:lnTo>
                    <a:pt x="4987" y="1232"/>
                  </a:lnTo>
                  <a:lnTo>
                    <a:pt x="4955" y="1253"/>
                  </a:lnTo>
                  <a:lnTo>
                    <a:pt x="4922" y="1272"/>
                  </a:lnTo>
                  <a:lnTo>
                    <a:pt x="4887" y="1293"/>
                  </a:lnTo>
                  <a:lnTo>
                    <a:pt x="4851" y="1311"/>
                  </a:lnTo>
                  <a:lnTo>
                    <a:pt x="4815" y="1329"/>
                  </a:lnTo>
                  <a:lnTo>
                    <a:pt x="4778" y="1347"/>
                  </a:lnTo>
                  <a:lnTo>
                    <a:pt x="4739" y="1363"/>
                  </a:lnTo>
                  <a:lnTo>
                    <a:pt x="4698" y="1377"/>
                  </a:lnTo>
                  <a:lnTo>
                    <a:pt x="4657" y="1392"/>
                  </a:lnTo>
                  <a:lnTo>
                    <a:pt x="4615" y="1405"/>
                  </a:lnTo>
                  <a:lnTo>
                    <a:pt x="4572" y="1416"/>
                  </a:lnTo>
                  <a:lnTo>
                    <a:pt x="4528" y="1426"/>
                  </a:lnTo>
                  <a:lnTo>
                    <a:pt x="4482" y="1434"/>
                  </a:lnTo>
                  <a:lnTo>
                    <a:pt x="4436" y="1442"/>
                  </a:lnTo>
                  <a:lnTo>
                    <a:pt x="4387" y="1447"/>
                  </a:lnTo>
                  <a:lnTo>
                    <a:pt x="4339" y="1450"/>
                  </a:lnTo>
                  <a:lnTo>
                    <a:pt x="4289" y="1452"/>
                  </a:lnTo>
                  <a:lnTo>
                    <a:pt x="4237" y="1452"/>
                  </a:lnTo>
                  <a:lnTo>
                    <a:pt x="4186" y="1450"/>
                  </a:lnTo>
                  <a:lnTo>
                    <a:pt x="4133" y="1445"/>
                  </a:lnTo>
                  <a:lnTo>
                    <a:pt x="4078" y="1439"/>
                  </a:lnTo>
                  <a:lnTo>
                    <a:pt x="4024" y="1431"/>
                  </a:lnTo>
                  <a:lnTo>
                    <a:pt x="3967" y="1419"/>
                  </a:lnTo>
                  <a:lnTo>
                    <a:pt x="3908" y="1406"/>
                  </a:lnTo>
                  <a:lnTo>
                    <a:pt x="3850" y="1390"/>
                  </a:lnTo>
                  <a:lnTo>
                    <a:pt x="3790" y="1373"/>
                  </a:lnTo>
                  <a:lnTo>
                    <a:pt x="3729" y="1352"/>
                  </a:lnTo>
                  <a:lnTo>
                    <a:pt x="3668" y="1327"/>
                  </a:lnTo>
                  <a:lnTo>
                    <a:pt x="3604" y="1300"/>
                  </a:lnTo>
                  <a:lnTo>
                    <a:pt x="3540" y="1271"/>
                  </a:lnTo>
                  <a:lnTo>
                    <a:pt x="3475" y="1239"/>
                  </a:lnTo>
                  <a:lnTo>
                    <a:pt x="3410" y="1203"/>
                  </a:lnTo>
                  <a:lnTo>
                    <a:pt x="3342" y="1163"/>
                  </a:lnTo>
                  <a:lnTo>
                    <a:pt x="3274" y="1121"/>
                  </a:lnTo>
                  <a:lnTo>
                    <a:pt x="3204" y="1075"/>
                  </a:lnTo>
                  <a:lnTo>
                    <a:pt x="3134" y="1027"/>
                  </a:lnTo>
                  <a:lnTo>
                    <a:pt x="3134" y="1027"/>
                  </a:lnTo>
                  <a:lnTo>
                    <a:pt x="2993" y="929"/>
                  </a:lnTo>
                  <a:lnTo>
                    <a:pt x="2857" y="835"/>
                  </a:lnTo>
                  <a:lnTo>
                    <a:pt x="2727" y="748"/>
                  </a:lnTo>
                  <a:lnTo>
                    <a:pt x="2599" y="665"/>
                  </a:lnTo>
                  <a:lnTo>
                    <a:pt x="2475" y="588"/>
                  </a:lnTo>
                  <a:lnTo>
                    <a:pt x="2355" y="517"/>
                  </a:lnTo>
                  <a:lnTo>
                    <a:pt x="2239" y="451"/>
                  </a:lnTo>
                  <a:lnTo>
                    <a:pt x="2126" y="389"/>
                  </a:lnTo>
                  <a:lnTo>
                    <a:pt x="2016" y="333"/>
                  </a:lnTo>
                  <a:lnTo>
                    <a:pt x="1909" y="281"/>
                  </a:lnTo>
                  <a:lnTo>
                    <a:pt x="1805" y="234"/>
                  </a:lnTo>
                  <a:lnTo>
                    <a:pt x="1705" y="192"/>
                  </a:lnTo>
                  <a:lnTo>
                    <a:pt x="1606" y="155"/>
                  </a:lnTo>
                  <a:lnTo>
                    <a:pt x="1509" y="121"/>
                  </a:lnTo>
                  <a:lnTo>
                    <a:pt x="1416" y="92"/>
                  </a:lnTo>
                  <a:lnTo>
                    <a:pt x="1323" y="68"/>
                  </a:lnTo>
                  <a:lnTo>
                    <a:pt x="1234" y="47"/>
                  </a:lnTo>
                  <a:lnTo>
                    <a:pt x="1145" y="29"/>
                  </a:lnTo>
                  <a:lnTo>
                    <a:pt x="1058" y="16"/>
                  </a:lnTo>
                  <a:lnTo>
                    <a:pt x="973" y="7"/>
                  </a:lnTo>
                  <a:lnTo>
                    <a:pt x="890" y="2"/>
                  </a:lnTo>
                  <a:lnTo>
                    <a:pt x="807" y="0"/>
                  </a:lnTo>
                  <a:lnTo>
                    <a:pt x="725" y="0"/>
                  </a:lnTo>
                  <a:lnTo>
                    <a:pt x="643" y="5"/>
                  </a:lnTo>
                  <a:lnTo>
                    <a:pt x="562" y="13"/>
                  </a:lnTo>
                  <a:lnTo>
                    <a:pt x="482" y="24"/>
                  </a:lnTo>
                  <a:lnTo>
                    <a:pt x="401" y="37"/>
                  </a:lnTo>
                  <a:lnTo>
                    <a:pt x="322" y="55"/>
                  </a:lnTo>
                  <a:lnTo>
                    <a:pt x="242" y="74"/>
                  </a:lnTo>
                  <a:lnTo>
                    <a:pt x="161" y="97"/>
                  </a:lnTo>
                  <a:lnTo>
                    <a:pt x="80" y="121"/>
                  </a:lnTo>
                  <a:lnTo>
                    <a:pt x="0" y="149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36367" name="Freeform 79"/>
            <p:cNvSpPr>
              <a:spLocks/>
            </p:cNvSpPr>
            <p:nvPr/>
          </p:nvSpPr>
          <p:spPr bwMode="auto">
            <a:xfrm>
              <a:off x="652" y="1076"/>
              <a:ext cx="5439" cy="696"/>
            </a:xfrm>
            <a:custGeom>
              <a:avLst/>
              <a:gdLst/>
              <a:ahLst/>
              <a:cxnLst>
                <a:cxn ang="0">
                  <a:pos x="5439" y="694"/>
                </a:cxn>
                <a:cxn ang="0">
                  <a:pos x="5405" y="751"/>
                </a:cxn>
                <a:cxn ang="0">
                  <a:pos x="5359" y="812"/>
                </a:cxn>
                <a:cxn ang="0">
                  <a:pos x="5296" y="890"/>
                </a:cxn>
                <a:cxn ang="0">
                  <a:pos x="5216" y="975"/>
                </a:cxn>
                <a:cxn ang="0">
                  <a:pos x="5119" y="1066"/>
                </a:cxn>
                <a:cxn ang="0">
                  <a:pos x="5033" y="1133"/>
                </a:cxn>
                <a:cxn ang="0">
                  <a:pos x="4970" y="1175"/>
                </a:cxn>
                <a:cxn ang="0">
                  <a:pos x="4903" y="1217"/>
                </a:cxn>
                <a:cxn ang="0">
                  <a:pos x="4831" y="1256"/>
                </a:cxn>
                <a:cxn ang="0">
                  <a:pos x="4755" y="1290"/>
                </a:cxn>
                <a:cxn ang="0">
                  <a:pos x="4674" y="1321"/>
                </a:cxn>
                <a:cxn ang="0">
                  <a:pos x="4590" y="1348"/>
                </a:cxn>
                <a:cxn ang="0">
                  <a:pos x="4499" y="1368"/>
                </a:cxn>
                <a:cxn ang="0">
                  <a:pos x="4406" y="1382"/>
                </a:cxn>
                <a:cxn ang="0">
                  <a:pos x="4308" y="1390"/>
                </a:cxn>
                <a:cxn ang="0">
                  <a:pos x="4204" y="1390"/>
                </a:cxn>
                <a:cxn ang="0">
                  <a:pos x="4097" y="1381"/>
                </a:cxn>
                <a:cxn ang="0">
                  <a:pos x="3984" y="1364"/>
                </a:cxn>
                <a:cxn ang="0">
                  <a:pos x="3868" y="1337"/>
                </a:cxn>
                <a:cxn ang="0">
                  <a:pos x="3747" y="1300"/>
                </a:cxn>
                <a:cxn ang="0">
                  <a:pos x="3621" y="1251"/>
                </a:cxn>
                <a:cxn ang="0">
                  <a:pos x="3490" y="1192"/>
                </a:cxn>
                <a:cxn ang="0">
                  <a:pos x="3355" y="1119"/>
                </a:cxn>
                <a:cxn ang="0">
                  <a:pos x="3217" y="1033"/>
                </a:cxn>
                <a:cxn ang="0">
                  <a:pos x="3146" y="985"/>
                </a:cxn>
                <a:cxn ang="0">
                  <a:pos x="2867" y="798"/>
                </a:cxn>
                <a:cxn ang="0">
                  <a:pos x="2606" y="633"/>
                </a:cxn>
                <a:cxn ang="0">
                  <a:pos x="2360" y="489"/>
                </a:cxn>
                <a:cxn ang="0">
                  <a:pos x="2128" y="367"/>
                </a:cxn>
                <a:cxn ang="0">
                  <a:pos x="1910" y="262"/>
                </a:cxn>
                <a:cxn ang="0">
                  <a:pos x="1705" y="176"/>
                </a:cxn>
                <a:cxn ang="0">
                  <a:pos x="1509" y="108"/>
                </a:cxn>
                <a:cxn ang="0">
                  <a:pos x="1321" y="58"/>
                </a:cxn>
                <a:cxn ang="0">
                  <a:pos x="1142" y="24"/>
                </a:cxn>
                <a:cxn ang="0">
                  <a:pos x="970" y="5"/>
                </a:cxn>
                <a:cxn ang="0">
                  <a:pos x="803" y="0"/>
                </a:cxn>
                <a:cxn ang="0">
                  <a:pos x="640" y="10"/>
                </a:cxn>
                <a:cxn ang="0">
                  <a:pos x="479" y="32"/>
                </a:cxn>
                <a:cxn ang="0">
                  <a:pos x="319" y="66"/>
                </a:cxn>
                <a:cxn ang="0">
                  <a:pos x="161" y="111"/>
                </a:cxn>
                <a:cxn ang="0">
                  <a:pos x="0" y="168"/>
                </a:cxn>
              </a:cxnLst>
              <a:rect l="0" t="0" r="r" b="b"/>
              <a:pathLst>
                <a:path w="5439" h="1390">
                  <a:moveTo>
                    <a:pt x="5439" y="694"/>
                  </a:moveTo>
                  <a:lnTo>
                    <a:pt x="5439" y="694"/>
                  </a:lnTo>
                  <a:lnTo>
                    <a:pt x="5431" y="709"/>
                  </a:lnTo>
                  <a:lnTo>
                    <a:pt x="5405" y="751"/>
                  </a:lnTo>
                  <a:lnTo>
                    <a:pt x="5384" y="780"/>
                  </a:lnTo>
                  <a:lnTo>
                    <a:pt x="5359" y="812"/>
                  </a:lnTo>
                  <a:lnTo>
                    <a:pt x="5331" y="849"/>
                  </a:lnTo>
                  <a:lnTo>
                    <a:pt x="5296" y="890"/>
                  </a:lnTo>
                  <a:lnTo>
                    <a:pt x="5259" y="932"/>
                  </a:lnTo>
                  <a:lnTo>
                    <a:pt x="5216" y="975"/>
                  </a:lnTo>
                  <a:lnTo>
                    <a:pt x="5170" y="1020"/>
                  </a:lnTo>
                  <a:lnTo>
                    <a:pt x="5119" y="1066"/>
                  </a:lnTo>
                  <a:lnTo>
                    <a:pt x="5062" y="1111"/>
                  </a:lnTo>
                  <a:lnTo>
                    <a:pt x="5033" y="1133"/>
                  </a:lnTo>
                  <a:lnTo>
                    <a:pt x="5002" y="1154"/>
                  </a:lnTo>
                  <a:lnTo>
                    <a:pt x="4970" y="1175"/>
                  </a:lnTo>
                  <a:lnTo>
                    <a:pt x="4937" y="1196"/>
                  </a:lnTo>
                  <a:lnTo>
                    <a:pt x="4903" y="1217"/>
                  </a:lnTo>
                  <a:lnTo>
                    <a:pt x="4867" y="1237"/>
                  </a:lnTo>
                  <a:lnTo>
                    <a:pt x="4831" y="1256"/>
                  </a:lnTo>
                  <a:lnTo>
                    <a:pt x="4794" y="1274"/>
                  </a:lnTo>
                  <a:lnTo>
                    <a:pt x="4755" y="1290"/>
                  </a:lnTo>
                  <a:lnTo>
                    <a:pt x="4716" y="1306"/>
                  </a:lnTo>
                  <a:lnTo>
                    <a:pt x="4674" y="1321"/>
                  </a:lnTo>
                  <a:lnTo>
                    <a:pt x="4633" y="1335"/>
                  </a:lnTo>
                  <a:lnTo>
                    <a:pt x="4590" y="1348"/>
                  </a:lnTo>
                  <a:lnTo>
                    <a:pt x="4545" y="1358"/>
                  </a:lnTo>
                  <a:lnTo>
                    <a:pt x="4499" y="1368"/>
                  </a:lnTo>
                  <a:lnTo>
                    <a:pt x="4454" y="1376"/>
                  </a:lnTo>
                  <a:lnTo>
                    <a:pt x="4406" y="1382"/>
                  </a:lnTo>
                  <a:lnTo>
                    <a:pt x="4356" y="1387"/>
                  </a:lnTo>
                  <a:lnTo>
                    <a:pt x="4308" y="1390"/>
                  </a:lnTo>
                  <a:lnTo>
                    <a:pt x="4256" y="1390"/>
                  </a:lnTo>
                  <a:lnTo>
                    <a:pt x="4204" y="1390"/>
                  </a:lnTo>
                  <a:lnTo>
                    <a:pt x="4151" y="1387"/>
                  </a:lnTo>
                  <a:lnTo>
                    <a:pt x="4097" y="1381"/>
                  </a:lnTo>
                  <a:lnTo>
                    <a:pt x="4041" y="1374"/>
                  </a:lnTo>
                  <a:lnTo>
                    <a:pt x="3984" y="1364"/>
                  </a:lnTo>
                  <a:lnTo>
                    <a:pt x="3926" y="1351"/>
                  </a:lnTo>
                  <a:lnTo>
                    <a:pt x="3868" y="1337"/>
                  </a:lnTo>
                  <a:lnTo>
                    <a:pt x="3808" y="1319"/>
                  </a:lnTo>
                  <a:lnTo>
                    <a:pt x="3747" y="1300"/>
                  </a:lnTo>
                  <a:lnTo>
                    <a:pt x="3684" y="1277"/>
                  </a:lnTo>
                  <a:lnTo>
                    <a:pt x="3621" y="1251"/>
                  </a:lnTo>
                  <a:lnTo>
                    <a:pt x="3557" y="1222"/>
                  </a:lnTo>
                  <a:lnTo>
                    <a:pt x="3490" y="1192"/>
                  </a:lnTo>
                  <a:lnTo>
                    <a:pt x="3423" y="1156"/>
                  </a:lnTo>
                  <a:lnTo>
                    <a:pt x="3355" y="1119"/>
                  </a:lnTo>
                  <a:lnTo>
                    <a:pt x="3287" y="1079"/>
                  </a:lnTo>
                  <a:lnTo>
                    <a:pt x="3217" y="1033"/>
                  </a:lnTo>
                  <a:lnTo>
                    <a:pt x="3146" y="985"/>
                  </a:lnTo>
                  <a:lnTo>
                    <a:pt x="3146" y="985"/>
                  </a:lnTo>
                  <a:lnTo>
                    <a:pt x="3004" y="890"/>
                  </a:lnTo>
                  <a:lnTo>
                    <a:pt x="2867" y="798"/>
                  </a:lnTo>
                  <a:lnTo>
                    <a:pt x="2733" y="714"/>
                  </a:lnTo>
                  <a:lnTo>
                    <a:pt x="2606" y="633"/>
                  </a:lnTo>
                  <a:lnTo>
                    <a:pt x="2481" y="559"/>
                  </a:lnTo>
                  <a:lnTo>
                    <a:pt x="2360" y="489"/>
                  </a:lnTo>
                  <a:lnTo>
                    <a:pt x="2242" y="425"/>
                  </a:lnTo>
                  <a:lnTo>
                    <a:pt x="2128" y="367"/>
                  </a:lnTo>
                  <a:lnTo>
                    <a:pt x="2018" y="312"/>
                  </a:lnTo>
                  <a:lnTo>
                    <a:pt x="1910" y="262"/>
                  </a:lnTo>
                  <a:lnTo>
                    <a:pt x="1806" y="216"/>
                  </a:lnTo>
                  <a:lnTo>
                    <a:pt x="1705" y="176"/>
                  </a:lnTo>
                  <a:lnTo>
                    <a:pt x="1605" y="140"/>
                  </a:lnTo>
                  <a:lnTo>
                    <a:pt x="1509" y="108"/>
                  </a:lnTo>
                  <a:lnTo>
                    <a:pt x="1414" y="81"/>
                  </a:lnTo>
                  <a:lnTo>
                    <a:pt x="1321" y="58"/>
                  </a:lnTo>
                  <a:lnTo>
                    <a:pt x="1231" y="39"/>
                  </a:lnTo>
                  <a:lnTo>
                    <a:pt x="1142" y="24"/>
                  </a:lnTo>
                  <a:lnTo>
                    <a:pt x="1056" y="13"/>
                  </a:lnTo>
                  <a:lnTo>
                    <a:pt x="970" y="5"/>
                  </a:lnTo>
                  <a:lnTo>
                    <a:pt x="887" y="2"/>
                  </a:lnTo>
                  <a:lnTo>
                    <a:pt x="803" y="0"/>
                  </a:lnTo>
                  <a:lnTo>
                    <a:pt x="722" y="3"/>
                  </a:lnTo>
                  <a:lnTo>
                    <a:pt x="640" y="10"/>
                  </a:lnTo>
                  <a:lnTo>
                    <a:pt x="559" y="19"/>
                  </a:lnTo>
                  <a:lnTo>
                    <a:pt x="479" y="32"/>
                  </a:lnTo>
                  <a:lnTo>
                    <a:pt x="399" y="47"/>
                  </a:lnTo>
                  <a:lnTo>
                    <a:pt x="319" y="66"/>
                  </a:lnTo>
                  <a:lnTo>
                    <a:pt x="240" y="87"/>
                  </a:lnTo>
                  <a:lnTo>
                    <a:pt x="161" y="111"/>
                  </a:lnTo>
                  <a:lnTo>
                    <a:pt x="80" y="139"/>
                  </a:lnTo>
                  <a:lnTo>
                    <a:pt x="0" y="16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36368" name="Freeform 80"/>
            <p:cNvSpPr>
              <a:spLocks/>
            </p:cNvSpPr>
            <p:nvPr/>
          </p:nvSpPr>
          <p:spPr bwMode="auto">
            <a:xfrm>
              <a:off x="675" y="1094"/>
              <a:ext cx="5448" cy="664"/>
            </a:xfrm>
            <a:custGeom>
              <a:avLst/>
              <a:gdLst/>
              <a:ahLst/>
              <a:cxnLst>
                <a:cxn ang="0">
                  <a:pos x="5448" y="603"/>
                </a:cxn>
                <a:cxn ang="0">
                  <a:pos x="5414" y="660"/>
                </a:cxn>
                <a:cxn ang="0">
                  <a:pos x="5369" y="723"/>
                </a:cxn>
                <a:cxn ang="0">
                  <a:pos x="5308" y="802"/>
                </a:cxn>
                <a:cxn ang="0">
                  <a:pos x="5229" y="891"/>
                </a:cxn>
                <a:cxn ang="0">
                  <a:pos x="5132" y="983"/>
                </a:cxn>
                <a:cxn ang="0">
                  <a:pos x="5047" y="1052"/>
                </a:cxn>
                <a:cxn ang="0">
                  <a:pos x="4986" y="1097"/>
                </a:cxn>
                <a:cxn ang="0">
                  <a:pos x="4919" y="1139"/>
                </a:cxn>
                <a:cxn ang="0">
                  <a:pos x="4849" y="1180"/>
                </a:cxn>
                <a:cxn ang="0">
                  <a:pos x="4772" y="1217"/>
                </a:cxn>
                <a:cxn ang="0">
                  <a:pos x="4692" y="1249"/>
                </a:cxn>
                <a:cxn ang="0">
                  <a:pos x="4607" y="1277"/>
                </a:cxn>
                <a:cxn ang="0">
                  <a:pos x="4518" y="1299"/>
                </a:cxn>
                <a:cxn ang="0">
                  <a:pos x="4425" y="1315"/>
                </a:cxn>
                <a:cxn ang="0">
                  <a:pos x="4326" y="1325"/>
                </a:cxn>
                <a:cxn ang="0">
                  <a:pos x="4222" y="1327"/>
                </a:cxn>
                <a:cxn ang="0">
                  <a:pos x="4115" y="1320"/>
                </a:cxn>
                <a:cxn ang="0">
                  <a:pos x="4003" y="1306"/>
                </a:cxn>
                <a:cxn ang="0">
                  <a:pos x="3885" y="1280"/>
                </a:cxn>
                <a:cxn ang="0">
                  <a:pos x="3764" y="1246"/>
                </a:cxn>
                <a:cxn ang="0">
                  <a:pos x="3638" y="1199"/>
                </a:cxn>
                <a:cxn ang="0">
                  <a:pos x="3506" y="1143"/>
                </a:cxn>
                <a:cxn ang="0">
                  <a:pos x="3371" y="1072"/>
                </a:cxn>
                <a:cxn ang="0">
                  <a:pos x="3230" y="989"/>
                </a:cxn>
                <a:cxn ang="0">
                  <a:pos x="3157" y="942"/>
                </a:cxn>
                <a:cxn ang="0">
                  <a:pos x="2877" y="760"/>
                </a:cxn>
                <a:cxn ang="0">
                  <a:pos x="2613" y="599"/>
                </a:cxn>
                <a:cxn ang="0">
                  <a:pos x="2365" y="460"/>
                </a:cxn>
                <a:cxn ang="0">
                  <a:pos x="2131" y="340"/>
                </a:cxn>
                <a:cxn ang="0">
                  <a:pos x="1912" y="240"/>
                </a:cxn>
                <a:cxn ang="0">
                  <a:pos x="1705" y="158"/>
                </a:cxn>
                <a:cxn ang="0">
                  <a:pos x="1508" y="95"/>
                </a:cxn>
                <a:cxn ang="0">
                  <a:pos x="1321" y="48"/>
                </a:cxn>
                <a:cxn ang="0">
                  <a:pos x="1141" y="17"/>
                </a:cxn>
                <a:cxn ang="0">
                  <a:pos x="968" y="1"/>
                </a:cxn>
                <a:cxn ang="0">
                  <a:pos x="801" y="0"/>
                </a:cxn>
                <a:cxn ang="0">
                  <a:pos x="639" y="12"/>
                </a:cxn>
                <a:cxn ang="0">
                  <a:pos x="478" y="38"/>
                </a:cxn>
                <a:cxn ang="0">
                  <a:pos x="319" y="75"/>
                </a:cxn>
                <a:cxn ang="0">
                  <a:pos x="160" y="124"/>
                </a:cxn>
                <a:cxn ang="0">
                  <a:pos x="0" y="184"/>
                </a:cxn>
              </a:cxnLst>
              <a:rect l="0" t="0" r="r" b="b"/>
              <a:pathLst>
                <a:path w="5448" h="1327">
                  <a:moveTo>
                    <a:pt x="5448" y="603"/>
                  </a:moveTo>
                  <a:lnTo>
                    <a:pt x="5448" y="603"/>
                  </a:lnTo>
                  <a:lnTo>
                    <a:pt x="5439" y="618"/>
                  </a:lnTo>
                  <a:lnTo>
                    <a:pt x="5414" y="660"/>
                  </a:lnTo>
                  <a:lnTo>
                    <a:pt x="5393" y="689"/>
                  </a:lnTo>
                  <a:lnTo>
                    <a:pt x="5369" y="723"/>
                  </a:lnTo>
                  <a:lnTo>
                    <a:pt x="5341" y="762"/>
                  </a:lnTo>
                  <a:lnTo>
                    <a:pt x="5308" y="802"/>
                  </a:lnTo>
                  <a:lnTo>
                    <a:pt x="5271" y="846"/>
                  </a:lnTo>
                  <a:lnTo>
                    <a:pt x="5229" y="891"/>
                  </a:lnTo>
                  <a:lnTo>
                    <a:pt x="5183" y="936"/>
                  </a:lnTo>
                  <a:lnTo>
                    <a:pt x="5132" y="983"/>
                  </a:lnTo>
                  <a:lnTo>
                    <a:pt x="5076" y="1030"/>
                  </a:lnTo>
                  <a:lnTo>
                    <a:pt x="5047" y="1052"/>
                  </a:lnTo>
                  <a:lnTo>
                    <a:pt x="5017" y="1075"/>
                  </a:lnTo>
                  <a:lnTo>
                    <a:pt x="4986" y="1097"/>
                  </a:lnTo>
                  <a:lnTo>
                    <a:pt x="4953" y="1118"/>
                  </a:lnTo>
                  <a:lnTo>
                    <a:pt x="4919" y="1139"/>
                  </a:lnTo>
                  <a:lnTo>
                    <a:pt x="4885" y="1160"/>
                  </a:lnTo>
                  <a:lnTo>
                    <a:pt x="4849" y="1180"/>
                  </a:lnTo>
                  <a:lnTo>
                    <a:pt x="4811" y="1199"/>
                  </a:lnTo>
                  <a:lnTo>
                    <a:pt x="4772" y="1217"/>
                  </a:lnTo>
                  <a:lnTo>
                    <a:pt x="4733" y="1233"/>
                  </a:lnTo>
                  <a:lnTo>
                    <a:pt x="4692" y="1249"/>
                  </a:lnTo>
                  <a:lnTo>
                    <a:pt x="4650" y="1264"/>
                  </a:lnTo>
                  <a:lnTo>
                    <a:pt x="4607" y="1277"/>
                  </a:lnTo>
                  <a:lnTo>
                    <a:pt x="4564" y="1288"/>
                  </a:lnTo>
                  <a:lnTo>
                    <a:pt x="4518" y="1299"/>
                  </a:lnTo>
                  <a:lnTo>
                    <a:pt x="4472" y="1307"/>
                  </a:lnTo>
                  <a:lnTo>
                    <a:pt x="4425" y="1315"/>
                  </a:lnTo>
                  <a:lnTo>
                    <a:pt x="4375" y="1320"/>
                  </a:lnTo>
                  <a:lnTo>
                    <a:pt x="4326" y="1325"/>
                  </a:lnTo>
                  <a:lnTo>
                    <a:pt x="4275" y="1327"/>
                  </a:lnTo>
                  <a:lnTo>
                    <a:pt x="4222" y="1327"/>
                  </a:lnTo>
                  <a:lnTo>
                    <a:pt x="4170" y="1325"/>
                  </a:lnTo>
                  <a:lnTo>
                    <a:pt x="4115" y="1320"/>
                  </a:lnTo>
                  <a:lnTo>
                    <a:pt x="4060" y="1314"/>
                  </a:lnTo>
                  <a:lnTo>
                    <a:pt x="4003" y="1306"/>
                  </a:lnTo>
                  <a:lnTo>
                    <a:pt x="3945" y="1294"/>
                  </a:lnTo>
                  <a:lnTo>
                    <a:pt x="3885" y="1280"/>
                  </a:lnTo>
                  <a:lnTo>
                    <a:pt x="3825" y="1264"/>
                  </a:lnTo>
                  <a:lnTo>
                    <a:pt x="3764" y="1246"/>
                  </a:lnTo>
                  <a:lnTo>
                    <a:pt x="3702" y="1223"/>
                  </a:lnTo>
                  <a:lnTo>
                    <a:pt x="3638" y="1199"/>
                  </a:lnTo>
                  <a:lnTo>
                    <a:pt x="3573" y="1172"/>
                  </a:lnTo>
                  <a:lnTo>
                    <a:pt x="3506" y="1143"/>
                  </a:lnTo>
                  <a:lnTo>
                    <a:pt x="3439" y="1109"/>
                  </a:lnTo>
                  <a:lnTo>
                    <a:pt x="3371" y="1072"/>
                  </a:lnTo>
                  <a:lnTo>
                    <a:pt x="3300" y="1033"/>
                  </a:lnTo>
                  <a:lnTo>
                    <a:pt x="3230" y="989"/>
                  </a:lnTo>
                  <a:lnTo>
                    <a:pt x="3157" y="942"/>
                  </a:lnTo>
                  <a:lnTo>
                    <a:pt x="3157" y="942"/>
                  </a:lnTo>
                  <a:lnTo>
                    <a:pt x="3016" y="849"/>
                  </a:lnTo>
                  <a:lnTo>
                    <a:pt x="2877" y="760"/>
                  </a:lnTo>
                  <a:lnTo>
                    <a:pt x="2742" y="678"/>
                  </a:lnTo>
                  <a:lnTo>
                    <a:pt x="2613" y="599"/>
                  </a:lnTo>
                  <a:lnTo>
                    <a:pt x="2487" y="528"/>
                  </a:lnTo>
                  <a:lnTo>
                    <a:pt x="2365" y="460"/>
                  </a:lnTo>
                  <a:lnTo>
                    <a:pt x="2247" y="397"/>
                  </a:lnTo>
                  <a:lnTo>
                    <a:pt x="2131" y="340"/>
                  </a:lnTo>
                  <a:lnTo>
                    <a:pt x="2020" y="289"/>
                  </a:lnTo>
                  <a:lnTo>
                    <a:pt x="1912" y="240"/>
                  </a:lnTo>
                  <a:lnTo>
                    <a:pt x="1806" y="197"/>
                  </a:lnTo>
                  <a:lnTo>
                    <a:pt x="1705" y="158"/>
                  </a:lnTo>
                  <a:lnTo>
                    <a:pt x="1605" y="124"/>
                  </a:lnTo>
                  <a:lnTo>
                    <a:pt x="1508" y="95"/>
                  </a:lnTo>
                  <a:lnTo>
                    <a:pt x="1414" y="69"/>
                  </a:lnTo>
                  <a:lnTo>
                    <a:pt x="1321" y="48"/>
                  </a:lnTo>
                  <a:lnTo>
                    <a:pt x="1230" y="30"/>
                  </a:lnTo>
                  <a:lnTo>
                    <a:pt x="1141" y="17"/>
                  </a:lnTo>
                  <a:lnTo>
                    <a:pt x="1054" y="8"/>
                  </a:lnTo>
                  <a:lnTo>
                    <a:pt x="968" y="1"/>
                  </a:lnTo>
                  <a:lnTo>
                    <a:pt x="885" y="0"/>
                  </a:lnTo>
                  <a:lnTo>
                    <a:pt x="801" y="0"/>
                  </a:lnTo>
                  <a:lnTo>
                    <a:pt x="719" y="4"/>
                  </a:lnTo>
                  <a:lnTo>
                    <a:pt x="639" y="12"/>
                  </a:lnTo>
                  <a:lnTo>
                    <a:pt x="558" y="24"/>
                  </a:lnTo>
                  <a:lnTo>
                    <a:pt x="478" y="38"/>
                  </a:lnTo>
                  <a:lnTo>
                    <a:pt x="399" y="56"/>
                  </a:lnTo>
                  <a:lnTo>
                    <a:pt x="319" y="75"/>
                  </a:lnTo>
                  <a:lnTo>
                    <a:pt x="239" y="100"/>
                  </a:lnTo>
                  <a:lnTo>
                    <a:pt x="160" y="124"/>
                  </a:lnTo>
                  <a:lnTo>
                    <a:pt x="81" y="153"/>
                  </a:lnTo>
                  <a:lnTo>
                    <a:pt x="0" y="18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36369" name="Freeform 81"/>
            <p:cNvSpPr>
              <a:spLocks/>
            </p:cNvSpPr>
            <p:nvPr/>
          </p:nvSpPr>
          <p:spPr bwMode="auto">
            <a:xfrm>
              <a:off x="700" y="1111"/>
              <a:ext cx="5452" cy="633"/>
            </a:xfrm>
            <a:custGeom>
              <a:avLst/>
              <a:gdLst/>
              <a:ahLst/>
              <a:cxnLst>
                <a:cxn ang="0">
                  <a:pos x="5452" y="516"/>
                </a:cxn>
                <a:cxn ang="0">
                  <a:pos x="5419" y="574"/>
                </a:cxn>
                <a:cxn ang="0">
                  <a:pos x="5376" y="637"/>
                </a:cxn>
                <a:cxn ang="0">
                  <a:pos x="5316" y="717"/>
                </a:cxn>
                <a:cxn ang="0">
                  <a:pos x="5239" y="808"/>
                </a:cxn>
                <a:cxn ang="0">
                  <a:pos x="5143" y="903"/>
                </a:cxn>
                <a:cxn ang="0">
                  <a:pos x="5060" y="974"/>
                </a:cxn>
                <a:cxn ang="0">
                  <a:pos x="4998" y="1021"/>
                </a:cxn>
                <a:cxn ang="0">
                  <a:pos x="4932" y="1064"/>
                </a:cxn>
                <a:cxn ang="0">
                  <a:pos x="4862" y="1106"/>
                </a:cxn>
                <a:cxn ang="0">
                  <a:pos x="4787" y="1145"/>
                </a:cxn>
                <a:cxn ang="0">
                  <a:pos x="4707" y="1179"/>
                </a:cxn>
                <a:cxn ang="0">
                  <a:pos x="4624" y="1208"/>
                </a:cxn>
                <a:cxn ang="0">
                  <a:pos x="4533" y="1232"/>
                </a:cxn>
                <a:cxn ang="0">
                  <a:pos x="4440" y="1252"/>
                </a:cxn>
                <a:cxn ang="0">
                  <a:pos x="4342" y="1263"/>
                </a:cxn>
                <a:cxn ang="0">
                  <a:pos x="4239" y="1266"/>
                </a:cxn>
                <a:cxn ang="0">
                  <a:pos x="4131" y="1263"/>
                </a:cxn>
                <a:cxn ang="0">
                  <a:pos x="4018" y="1250"/>
                </a:cxn>
                <a:cxn ang="0">
                  <a:pos x="3902" y="1228"/>
                </a:cxn>
                <a:cxn ang="0">
                  <a:pos x="3779" y="1194"/>
                </a:cxn>
                <a:cxn ang="0">
                  <a:pos x="3652" y="1150"/>
                </a:cxn>
                <a:cxn ang="0">
                  <a:pos x="3520" y="1095"/>
                </a:cxn>
                <a:cxn ang="0">
                  <a:pos x="3384" y="1027"/>
                </a:cxn>
                <a:cxn ang="0">
                  <a:pos x="3242" y="947"/>
                </a:cxn>
                <a:cxn ang="0">
                  <a:pos x="3169" y="901"/>
                </a:cxn>
                <a:cxn ang="0">
                  <a:pos x="2885" y="724"/>
                </a:cxn>
                <a:cxn ang="0">
                  <a:pos x="2619" y="569"/>
                </a:cxn>
                <a:cxn ang="0">
                  <a:pos x="2369" y="433"/>
                </a:cxn>
                <a:cxn ang="0">
                  <a:pos x="2134" y="317"/>
                </a:cxn>
                <a:cxn ang="0">
                  <a:pos x="1912" y="222"/>
                </a:cxn>
                <a:cxn ang="0">
                  <a:pos x="1704" y="144"/>
                </a:cxn>
                <a:cxn ang="0">
                  <a:pos x="1507" y="83"/>
                </a:cxn>
                <a:cxn ang="0">
                  <a:pos x="1318" y="41"/>
                </a:cxn>
                <a:cxn ang="0">
                  <a:pos x="1139" y="13"/>
                </a:cxn>
                <a:cxn ang="0">
                  <a:pos x="965" y="0"/>
                </a:cxn>
                <a:cxn ang="0">
                  <a:pos x="798" y="4"/>
                </a:cxn>
                <a:cxn ang="0">
                  <a:pos x="635" y="18"/>
                </a:cxn>
                <a:cxn ang="0">
                  <a:pos x="475" y="47"/>
                </a:cxn>
                <a:cxn ang="0">
                  <a:pos x="317" y="89"/>
                </a:cxn>
                <a:cxn ang="0">
                  <a:pos x="158" y="141"/>
                </a:cxn>
                <a:cxn ang="0">
                  <a:pos x="0" y="204"/>
                </a:cxn>
              </a:cxnLst>
              <a:rect l="0" t="0" r="r" b="b"/>
              <a:pathLst>
                <a:path w="5452" h="1266">
                  <a:moveTo>
                    <a:pt x="5452" y="516"/>
                  </a:moveTo>
                  <a:lnTo>
                    <a:pt x="5452" y="516"/>
                  </a:lnTo>
                  <a:lnTo>
                    <a:pt x="5444" y="530"/>
                  </a:lnTo>
                  <a:lnTo>
                    <a:pt x="5419" y="574"/>
                  </a:lnTo>
                  <a:lnTo>
                    <a:pt x="5400" y="603"/>
                  </a:lnTo>
                  <a:lnTo>
                    <a:pt x="5376" y="637"/>
                  </a:lnTo>
                  <a:lnTo>
                    <a:pt x="5348" y="675"/>
                  </a:lnTo>
                  <a:lnTo>
                    <a:pt x="5316" y="717"/>
                  </a:lnTo>
                  <a:lnTo>
                    <a:pt x="5279" y="761"/>
                  </a:lnTo>
                  <a:lnTo>
                    <a:pt x="5239" y="808"/>
                  </a:lnTo>
                  <a:lnTo>
                    <a:pt x="5193" y="855"/>
                  </a:lnTo>
                  <a:lnTo>
                    <a:pt x="5143" y="903"/>
                  </a:lnTo>
                  <a:lnTo>
                    <a:pt x="5089" y="950"/>
                  </a:lnTo>
                  <a:lnTo>
                    <a:pt x="5060" y="974"/>
                  </a:lnTo>
                  <a:lnTo>
                    <a:pt x="5029" y="997"/>
                  </a:lnTo>
                  <a:lnTo>
                    <a:pt x="4998" y="1021"/>
                  </a:lnTo>
                  <a:lnTo>
                    <a:pt x="4965" y="1042"/>
                  </a:lnTo>
                  <a:lnTo>
                    <a:pt x="4932" y="1064"/>
                  </a:lnTo>
                  <a:lnTo>
                    <a:pt x="4897" y="1085"/>
                  </a:lnTo>
                  <a:lnTo>
                    <a:pt x="4862" y="1106"/>
                  </a:lnTo>
                  <a:lnTo>
                    <a:pt x="4825" y="1126"/>
                  </a:lnTo>
                  <a:lnTo>
                    <a:pt x="4787" y="1145"/>
                  </a:lnTo>
                  <a:lnTo>
                    <a:pt x="4747" y="1161"/>
                  </a:lnTo>
                  <a:lnTo>
                    <a:pt x="4707" y="1179"/>
                  </a:lnTo>
                  <a:lnTo>
                    <a:pt x="4665" y="1194"/>
                  </a:lnTo>
                  <a:lnTo>
                    <a:pt x="4624" y="1208"/>
                  </a:lnTo>
                  <a:lnTo>
                    <a:pt x="4579" y="1221"/>
                  </a:lnTo>
                  <a:lnTo>
                    <a:pt x="4533" y="1232"/>
                  </a:lnTo>
                  <a:lnTo>
                    <a:pt x="4488" y="1242"/>
                  </a:lnTo>
                  <a:lnTo>
                    <a:pt x="4440" y="1252"/>
                  </a:lnTo>
                  <a:lnTo>
                    <a:pt x="4392" y="1258"/>
                  </a:lnTo>
                  <a:lnTo>
                    <a:pt x="4342" y="1263"/>
                  </a:lnTo>
                  <a:lnTo>
                    <a:pt x="4292" y="1266"/>
                  </a:lnTo>
                  <a:lnTo>
                    <a:pt x="4239" y="1266"/>
                  </a:lnTo>
                  <a:lnTo>
                    <a:pt x="4186" y="1266"/>
                  </a:lnTo>
                  <a:lnTo>
                    <a:pt x="4131" y="1263"/>
                  </a:lnTo>
                  <a:lnTo>
                    <a:pt x="4075" y="1257"/>
                  </a:lnTo>
                  <a:lnTo>
                    <a:pt x="4018" y="1250"/>
                  </a:lnTo>
                  <a:lnTo>
                    <a:pt x="3960" y="1239"/>
                  </a:lnTo>
                  <a:lnTo>
                    <a:pt x="3902" y="1228"/>
                  </a:lnTo>
                  <a:lnTo>
                    <a:pt x="3841" y="1211"/>
                  </a:lnTo>
                  <a:lnTo>
                    <a:pt x="3779" y="1194"/>
                  </a:lnTo>
                  <a:lnTo>
                    <a:pt x="3716" y="1174"/>
                  </a:lnTo>
                  <a:lnTo>
                    <a:pt x="3652" y="1150"/>
                  </a:lnTo>
                  <a:lnTo>
                    <a:pt x="3586" y="1124"/>
                  </a:lnTo>
                  <a:lnTo>
                    <a:pt x="3520" y="1095"/>
                  </a:lnTo>
                  <a:lnTo>
                    <a:pt x="3452" y="1063"/>
                  </a:lnTo>
                  <a:lnTo>
                    <a:pt x="3384" y="1027"/>
                  </a:lnTo>
                  <a:lnTo>
                    <a:pt x="3313" y="989"/>
                  </a:lnTo>
                  <a:lnTo>
                    <a:pt x="3242" y="947"/>
                  </a:lnTo>
                  <a:lnTo>
                    <a:pt x="3169" y="901"/>
                  </a:lnTo>
                  <a:lnTo>
                    <a:pt x="3169" y="901"/>
                  </a:lnTo>
                  <a:lnTo>
                    <a:pt x="3024" y="811"/>
                  </a:lnTo>
                  <a:lnTo>
                    <a:pt x="2885" y="724"/>
                  </a:lnTo>
                  <a:lnTo>
                    <a:pt x="2749" y="643"/>
                  </a:lnTo>
                  <a:lnTo>
                    <a:pt x="2619" y="569"/>
                  </a:lnTo>
                  <a:lnTo>
                    <a:pt x="2491" y="498"/>
                  </a:lnTo>
                  <a:lnTo>
                    <a:pt x="2369" y="433"/>
                  </a:lnTo>
                  <a:lnTo>
                    <a:pt x="2249" y="373"/>
                  </a:lnTo>
                  <a:lnTo>
                    <a:pt x="2134" y="317"/>
                  </a:lnTo>
                  <a:lnTo>
                    <a:pt x="2022" y="267"/>
                  </a:lnTo>
                  <a:lnTo>
                    <a:pt x="1912" y="222"/>
                  </a:lnTo>
                  <a:lnTo>
                    <a:pt x="1806" y="180"/>
                  </a:lnTo>
                  <a:lnTo>
                    <a:pt x="1704" y="144"/>
                  </a:lnTo>
                  <a:lnTo>
                    <a:pt x="1604" y="112"/>
                  </a:lnTo>
                  <a:lnTo>
                    <a:pt x="1507" y="83"/>
                  </a:lnTo>
                  <a:lnTo>
                    <a:pt x="1411" y="60"/>
                  </a:lnTo>
                  <a:lnTo>
                    <a:pt x="1318" y="41"/>
                  </a:lnTo>
                  <a:lnTo>
                    <a:pt x="1227" y="25"/>
                  </a:lnTo>
                  <a:lnTo>
                    <a:pt x="1139" y="13"/>
                  </a:lnTo>
                  <a:lnTo>
                    <a:pt x="1051" y="5"/>
                  </a:lnTo>
                  <a:lnTo>
                    <a:pt x="965" y="0"/>
                  </a:lnTo>
                  <a:lnTo>
                    <a:pt x="882" y="0"/>
                  </a:lnTo>
                  <a:lnTo>
                    <a:pt x="798" y="4"/>
                  </a:lnTo>
                  <a:lnTo>
                    <a:pt x="717" y="8"/>
                  </a:lnTo>
                  <a:lnTo>
                    <a:pt x="635" y="18"/>
                  </a:lnTo>
                  <a:lnTo>
                    <a:pt x="556" y="31"/>
                  </a:lnTo>
                  <a:lnTo>
                    <a:pt x="475" y="47"/>
                  </a:lnTo>
                  <a:lnTo>
                    <a:pt x="396" y="67"/>
                  </a:lnTo>
                  <a:lnTo>
                    <a:pt x="317" y="89"/>
                  </a:lnTo>
                  <a:lnTo>
                    <a:pt x="238" y="113"/>
                  </a:lnTo>
                  <a:lnTo>
                    <a:pt x="158" y="141"/>
                  </a:lnTo>
                  <a:lnTo>
                    <a:pt x="79" y="172"/>
                  </a:lnTo>
                  <a:lnTo>
                    <a:pt x="0" y="20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36370" name="Freeform 82"/>
            <p:cNvSpPr>
              <a:spLocks/>
            </p:cNvSpPr>
            <p:nvPr/>
          </p:nvSpPr>
          <p:spPr bwMode="auto">
            <a:xfrm>
              <a:off x="725" y="1127"/>
              <a:ext cx="5457" cy="603"/>
            </a:xfrm>
            <a:custGeom>
              <a:avLst/>
              <a:gdLst/>
              <a:ahLst/>
              <a:cxnLst>
                <a:cxn ang="0">
                  <a:pos x="5457" y="426"/>
                </a:cxn>
                <a:cxn ang="0">
                  <a:pos x="5425" y="484"/>
                </a:cxn>
                <a:cxn ang="0">
                  <a:pos x="5383" y="550"/>
                </a:cxn>
                <a:cxn ang="0">
                  <a:pos x="5323" y="631"/>
                </a:cxn>
                <a:cxn ang="0">
                  <a:pos x="5247" y="725"/>
                </a:cxn>
                <a:cxn ang="0">
                  <a:pos x="5153" y="822"/>
                </a:cxn>
                <a:cxn ang="0">
                  <a:pos x="5071" y="896"/>
                </a:cxn>
                <a:cxn ang="0">
                  <a:pos x="5010" y="943"/>
                </a:cxn>
                <a:cxn ang="0">
                  <a:pos x="4944" y="988"/>
                </a:cxn>
                <a:cxn ang="0">
                  <a:pos x="4875" y="1031"/>
                </a:cxn>
                <a:cxn ang="0">
                  <a:pos x="4801" y="1072"/>
                </a:cxn>
                <a:cxn ang="0">
                  <a:pos x="4722" y="1109"/>
                </a:cxn>
                <a:cxn ang="0">
                  <a:pos x="4637" y="1140"/>
                </a:cxn>
                <a:cxn ang="0">
                  <a:pos x="4549" y="1166"/>
                </a:cxn>
                <a:cxn ang="0">
                  <a:pos x="4456" y="1187"/>
                </a:cxn>
                <a:cxn ang="0">
                  <a:pos x="4358" y="1199"/>
                </a:cxn>
                <a:cxn ang="0">
                  <a:pos x="4254" y="1206"/>
                </a:cxn>
                <a:cxn ang="0">
                  <a:pos x="4147" y="1204"/>
                </a:cxn>
                <a:cxn ang="0">
                  <a:pos x="4035" y="1193"/>
                </a:cxn>
                <a:cxn ang="0">
                  <a:pos x="3917" y="1174"/>
                </a:cxn>
                <a:cxn ang="0">
                  <a:pos x="3793" y="1143"/>
                </a:cxn>
                <a:cxn ang="0">
                  <a:pos x="3666" y="1101"/>
                </a:cxn>
                <a:cxn ang="0">
                  <a:pos x="3534" y="1049"/>
                </a:cxn>
                <a:cxn ang="0">
                  <a:pos x="3396" y="983"/>
                </a:cxn>
                <a:cxn ang="0">
                  <a:pos x="3253" y="906"/>
                </a:cxn>
                <a:cxn ang="0">
                  <a:pos x="3180" y="862"/>
                </a:cxn>
                <a:cxn ang="0">
                  <a:pos x="2892" y="689"/>
                </a:cxn>
                <a:cxn ang="0">
                  <a:pos x="2624" y="537"/>
                </a:cxn>
                <a:cxn ang="0">
                  <a:pos x="2372" y="407"/>
                </a:cxn>
                <a:cxn ang="0">
                  <a:pos x="2136" y="295"/>
                </a:cxn>
                <a:cxn ang="0">
                  <a:pos x="1913" y="203"/>
                </a:cxn>
                <a:cxn ang="0">
                  <a:pos x="1702" y="129"/>
                </a:cxn>
                <a:cxn ang="0">
                  <a:pos x="1504" y="72"/>
                </a:cxn>
                <a:cxn ang="0">
                  <a:pos x="1315" y="32"/>
                </a:cxn>
                <a:cxn ang="0">
                  <a:pos x="1136" y="9"/>
                </a:cxn>
                <a:cxn ang="0">
                  <a:pos x="962" y="0"/>
                </a:cxn>
                <a:cxn ang="0">
                  <a:pos x="796" y="6"/>
                </a:cxn>
                <a:cxn ang="0">
                  <a:pos x="633" y="26"/>
                </a:cxn>
                <a:cxn ang="0">
                  <a:pos x="474" y="58"/>
                </a:cxn>
                <a:cxn ang="0">
                  <a:pos x="315" y="101"/>
                </a:cxn>
                <a:cxn ang="0">
                  <a:pos x="158" y="158"/>
                </a:cxn>
                <a:cxn ang="0">
                  <a:pos x="0" y="224"/>
                </a:cxn>
              </a:cxnLst>
              <a:rect l="0" t="0" r="r" b="b"/>
              <a:pathLst>
                <a:path w="5457" h="1206">
                  <a:moveTo>
                    <a:pt x="5457" y="426"/>
                  </a:moveTo>
                  <a:lnTo>
                    <a:pt x="5457" y="426"/>
                  </a:lnTo>
                  <a:lnTo>
                    <a:pt x="5450" y="442"/>
                  </a:lnTo>
                  <a:lnTo>
                    <a:pt x="5425" y="484"/>
                  </a:lnTo>
                  <a:lnTo>
                    <a:pt x="5405" y="515"/>
                  </a:lnTo>
                  <a:lnTo>
                    <a:pt x="5383" y="550"/>
                  </a:lnTo>
                  <a:lnTo>
                    <a:pt x="5355" y="589"/>
                  </a:lnTo>
                  <a:lnTo>
                    <a:pt x="5323" y="631"/>
                  </a:lnTo>
                  <a:lnTo>
                    <a:pt x="5287" y="676"/>
                  </a:lnTo>
                  <a:lnTo>
                    <a:pt x="5247" y="725"/>
                  </a:lnTo>
                  <a:lnTo>
                    <a:pt x="5203" y="773"/>
                  </a:lnTo>
                  <a:lnTo>
                    <a:pt x="5153" y="822"/>
                  </a:lnTo>
                  <a:lnTo>
                    <a:pt x="5100" y="872"/>
                  </a:lnTo>
                  <a:lnTo>
                    <a:pt x="5071" y="896"/>
                  </a:lnTo>
                  <a:lnTo>
                    <a:pt x="5041" y="918"/>
                  </a:lnTo>
                  <a:lnTo>
                    <a:pt x="5010" y="943"/>
                  </a:lnTo>
                  <a:lnTo>
                    <a:pt x="4978" y="965"/>
                  </a:lnTo>
                  <a:lnTo>
                    <a:pt x="4944" y="988"/>
                  </a:lnTo>
                  <a:lnTo>
                    <a:pt x="4911" y="1011"/>
                  </a:lnTo>
                  <a:lnTo>
                    <a:pt x="4875" y="1031"/>
                  </a:lnTo>
                  <a:lnTo>
                    <a:pt x="4839" y="1052"/>
                  </a:lnTo>
                  <a:lnTo>
                    <a:pt x="4801" y="1072"/>
                  </a:lnTo>
                  <a:lnTo>
                    <a:pt x="4762" y="1091"/>
                  </a:lnTo>
                  <a:lnTo>
                    <a:pt x="4722" y="1109"/>
                  </a:lnTo>
                  <a:lnTo>
                    <a:pt x="4681" y="1125"/>
                  </a:lnTo>
                  <a:lnTo>
                    <a:pt x="4637" y="1140"/>
                  </a:lnTo>
                  <a:lnTo>
                    <a:pt x="4594" y="1154"/>
                  </a:lnTo>
                  <a:lnTo>
                    <a:pt x="4549" y="1166"/>
                  </a:lnTo>
                  <a:lnTo>
                    <a:pt x="4503" y="1177"/>
                  </a:lnTo>
                  <a:lnTo>
                    <a:pt x="4456" y="1187"/>
                  </a:lnTo>
                  <a:lnTo>
                    <a:pt x="4407" y="1195"/>
                  </a:lnTo>
                  <a:lnTo>
                    <a:pt x="4358" y="1199"/>
                  </a:lnTo>
                  <a:lnTo>
                    <a:pt x="4307" y="1204"/>
                  </a:lnTo>
                  <a:lnTo>
                    <a:pt x="4254" y="1206"/>
                  </a:lnTo>
                  <a:lnTo>
                    <a:pt x="4202" y="1206"/>
                  </a:lnTo>
                  <a:lnTo>
                    <a:pt x="4147" y="1204"/>
                  </a:lnTo>
                  <a:lnTo>
                    <a:pt x="4092" y="1199"/>
                  </a:lnTo>
                  <a:lnTo>
                    <a:pt x="4035" y="1193"/>
                  </a:lnTo>
                  <a:lnTo>
                    <a:pt x="3977" y="1185"/>
                  </a:lnTo>
                  <a:lnTo>
                    <a:pt x="3917" y="1174"/>
                  </a:lnTo>
                  <a:lnTo>
                    <a:pt x="3856" y="1159"/>
                  </a:lnTo>
                  <a:lnTo>
                    <a:pt x="3793" y="1143"/>
                  </a:lnTo>
                  <a:lnTo>
                    <a:pt x="3731" y="1124"/>
                  </a:lnTo>
                  <a:lnTo>
                    <a:pt x="3666" y="1101"/>
                  </a:lnTo>
                  <a:lnTo>
                    <a:pt x="3600" y="1077"/>
                  </a:lnTo>
                  <a:lnTo>
                    <a:pt x="3534" y="1049"/>
                  </a:lnTo>
                  <a:lnTo>
                    <a:pt x="3466" y="1017"/>
                  </a:lnTo>
                  <a:lnTo>
                    <a:pt x="3396" y="983"/>
                  </a:lnTo>
                  <a:lnTo>
                    <a:pt x="3325" y="946"/>
                  </a:lnTo>
                  <a:lnTo>
                    <a:pt x="3253" y="906"/>
                  </a:lnTo>
                  <a:lnTo>
                    <a:pt x="3180" y="862"/>
                  </a:lnTo>
                  <a:lnTo>
                    <a:pt x="3180" y="862"/>
                  </a:lnTo>
                  <a:lnTo>
                    <a:pt x="3034" y="772"/>
                  </a:lnTo>
                  <a:lnTo>
                    <a:pt x="2892" y="689"/>
                  </a:lnTo>
                  <a:lnTo>
                    <a:pt x="2756" y="610"/>
                  </a:lnTo>
                  <a:lnTo>
                    <a:pt x="2624" y="537"/>
                  </a:lnTo>
                  <a:lnTo>
                    <a:pt x="2497" y="470"/>
                  </a:lnTo>
                  <a:lnTo>
                    <a:pt x="2372" y="407"/>
                  </a:lnTo>
                  <a:lnTo>
                    <a:pt x="2252" y="348"/>
                  </a:lnTo>
                  <a:lnTo>
                    <a:pt x="2136" y="295"/>
                  </a:lnTo>
                  <a:lnTo>
                    <a:pt x="2023" y="247"/>
                  </a:lnTo>
                  <a:lnTo>
                    <a:pt x="1913" y="203"/>
                  </a:lnTo>
                  <a:lnTo>
                    <a:pt x="1806" y="164"/>
                  </a:lnTo>
                  <a:lnTo>
                    <a:pt x="1702" y="129"/>
                  </a:lnTo>
                  <a:lnTo>
                    <a:pt x="1602" y="98"/>
                  </a:lnTo>
                  <a:lnTo>
                    <a:pt x="1504" y="72"/>
                  </a:lnTo>
                  <a:lnTo>
                    <a:pt x="1409" y="51"/>
                  </a:lnTo>
                  <a:lnTo>
                    <a:pt x="1315" y="32"/>
                  </a:lnTo>
                  <a:lnTo>
                    <a:pt x="1225" y="19"/>
                  </a:lnTo>
                  <a:lnTo>
                    <a:pt x="1136" y="9"/>
                  </a:lnTo>
                  <a:lnTo>
                    <a:pt x="1048" y="3"/>
                  </a:lnTo>
                  <a:lnTo>
                    <a:pt x="962" y="0"/>
                  </a:lnTo>
                  <a:lnTo>
                    <a:pt x="879" y="1"/>
                  </a:lnTo>
                  <a:lnTo>
                    <a:pt x="796" y="6"/>
                  </a:lnTo>
                  <a:lnTo>
                    <a:pt x="714" y="14"/>
                  </a:lnTo>
                  <a:lnTo>
                    <a:pt x="633" y="26"/>
                  </a:lnTo>
                  <a:lnTo>
                    <a:pt x="553" y="40"/>
                  </a:lnTo>
                  <a:lnTo>
                    <a:pt x="474" y="58"/>
                  </a:lnTo>
                  <a:lnTo>
                    <a:pt x="394" y="79"/>
                  </a:lnTo>
                  <a:lnTo>
                    <a:pt x="315" y="101"/>
                  </a:lnTo>
                  <a:lnTo>
                    <a:pt x="238" y="129"/>
                  </a:lnTo>
                  <a:lnTo>
                    <a:pt x="158" y="158"/>
                  </a:lnTo>
                  <a:lnTo>
                    <a:pt x="79" y="190"/>
                  </a:lnTo>
                  <a:lnTo>
                    <a:pt x="0" y="22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36371" name="Freeform 83"/>
            <p:cNvSpPr>
              <a:spLocks/>
            </p:cNvSpPr>
            <p:nvPr/>
          </p:nvSpPr>
          <p:spPr bwMode="auto">
            <a:xfrm>
              <a:off x="752" y="1144"/>
              <a:ext cx="5459" cy="573"/>
            </a:xfrm>
            <a:custGeom>
              <a:avLst/>
              <a:gdLst/>
              <a:ahLst/>
              <a:cxnLst>
                <a:cxn ang="0">
                  <a:pos x="5459" y="335"/>
                </a:cxn>
                <a:cxn ang="0">
                  <a:pos x="5427" y="395"/>
                </a:cxn>
                <a:cxn ang="0">
                  <a:pos x="5385" y="461"/>
                </a:cxn>
                <a:cxn ang="0">
                  <a:pos x="5328" y="545"/>
                </a:cxn>
                <a:cxn ang="0">
                  <a:pos x="5253" y="639"/>
                </a:cxn>
                <a:cxn ang="0">
                  <a:pos x="5160" y="739"/>
                </a:cxn>
                <a:cxn ang="0">
                  <a:pos x="5080" y="815"/>
                </a:cxn>
                <a:cxn ang="0">
                  <a:pos x="5019" y="863"/>
                </a:cxn>
                <a:cxn ang="0">
                  <a:pos x="4955" y="912"/>
                </a:cxn>
                <a:cxn ang="0">
                  <a:pos x="4885" y="957"/>
                </a:cxn>
                <a:cxn ang="0">
                  <a:pos x="4812" y="999"/>
                </a:cxn>
                <a:cxn ang="0">
                  <a:pos x="4734" y="1036"/>
                </a:cxn>
                <a:cxn ang="0">
                  <a:pos x="4651" y="1070"/>
                </a:cxn>
                <a:cxn ang="0">
                  <a:pos x="4562" y="1098"/>
                </a:cxn>
                <a:cxn ang="0">
                  <a:pos x="4469" y="1120"/>
                </a:cxn>
                <a:cxn ang="0">
                  <a:pos x="4372" y="1136"/>
                </a:cxn>
                <a:cxn ang="0">
                  <a:pos x="4268" y="1144"/>
                </a:cxn>
                <a:cxn ang="0">
                  <a:pos x="4161" y="1144"/>
                </a:cxn>
                <a:cxn ang="0">
                  <a:pos x="4047" y="1136"/>
                </a:cxn>
                <a:cxn ang="0">
                  <a:pos x="3929" y="1119"/>
                </a:cxn>
                <a:cxn ang="0">
                  <a:pos x="3807" y="1090"/>
                </a:cxn>
                <a:cxn ang="0">
                  <a:pos x="3677" y="1051"/>
                </a:cxn>
                <a:cxn ang="0">
                  <a:pos x="3544" y="1001"/>
                </a:cxn>
                <a:cxn ang="0">
                  <a:pos x="3405" y="938"/>
                </a:cxn>
                <a:cxn ang="0">
                  <a:pos x="3261" y="862"/>
                </a:cxn>
                <a:cxn ang="0">
                  <a:pos x="3187" y="820"/>
                </a:cxn>
                <a:cxn ang="0">
                  <a:pos x="2899" y="652"/>
                </a:cxn>
                <a:cxn ang="0">
                  <a:pos x="2628" y="505"/>
                </a:cxn>
                <a:cxn ang="0">
                  <a:pos x="2374" y="379"/>
                </a:cxn>
                <a:cxn ang="0">
                  <a:pos x="2135" y="273"/>
                </a:cxn>
                <a:cxn ang="0">
                  <a:pos x="1911" y="184"/>
                </a:cxn>
                <a:cxn ang="0">
                  <a:pos x="1700" y="114"/>
                </a:cxn>
                <a:cxn ang="0">
                  <a:pos x="1500" y="61"/>
                </a:cxn>
                <a:cxn ang="0">
                  <a:pos x="1312" y="25"/>
                </a:cxn>
                <a:cxn ang="0">
                  <a:pos x="1131" y="4"/>
                </a:cxn>
                <a:cxn ang="0">
                  <a:pos x="958" y="0"/>
                </a:cxn>
                <a:cxn ang="0">
                  <a:pos x="791" y="8"/>
                </a:cxn>
                <a:cxn ang="0">
                  <a:pos x="628" y="32"/>
                </a:cxn>
                <a:cxn ang="0">
                  <a:pos x="470" y="67"/>
                </a:cxn>
                <a:cxn ang="0">
                  <a:pos x="313" y="114"/>
                </a:cxn>
                <a:cxn ang="0">
                  <a:pos x="156" y="174"/>
                </a:cxn>
                <a:cxn ang="0">
                  <a:pos x="0" y="243"/>
                </a:cxn>
              </a:cxnLst>
              <a:rect l="0" t="0" r="r" b="b"/>
              <a:pathLst>
                <a:path w="5459" h="1144">
                  <a:moveTo>
                    <a:pt x="5459" y="335"/>
                  </a:moveTo>
                  <a:lnTo>
                    <a:pt x="5459" y="335"/>
                  </a:lnTo>
                  <a:lnTo>
                    <a:pt x="5450" y="352"/>
                  </a:lnTo>
                  <a:lnTo>
                    <a:pt x="5427" y="395"/>
                  </a:lnTo>
                  <a:lnTo>
                    <a:pt x="5409" y="426"/>
                  </a:lnTo>
                  <a:lnTo>
                    <a:pt x="5385" y="461"/>
                  </a:lnTo>
                  <a:lnTo>
                    <a:pt x="5359" y="502"/>
                  </a:lnTo>
                  <a:lnTo>
                    <a:pt x="5328" y="545"/>
                  </a:lnTo>
                  <a:lnTo>
                    <a:pt x="5292" y="591"/>
                  </a:lnTo>
                  <a:lnTo>
                    <a:pt x="5253" y="639"/>
                  </a:lnTo>
                  <a:lnTo>
                    <a:pt x="5209" y="689"/>
                  </a:lnTo>
                  <a:lnTo>
                    <a:pt x="5160" y="739"/>
                  </a:lnTo>
                  <a:lnTo>
                    <a:pt x="5108" y="791"/>
                  </a:lnTo>
                  <a:lnTo>
                    <a:pt x="5080" y="815"/>
                  </a:lnTo>
                  <a:lnTo>
                    <a:pt x="5049" y="839"/>
                  </a:lnTo>
                  <a:lnTo>
                    <a:pt x="5019" y="863"/>
                  </a:lnTo>
                  <a:lnTo>
                    <a:pt x="4988" y="888"/>
                  </a:lnTo>
                  <a:lnTo>
                    <a:pt x="4955" y="912"/>
                  </a:lnTo>
                  <a:lnTo>
                    <a:pt x="4921" y="935"/>
                  </a:lnTo>
                  <a:lnTo>
                    <a:pt x="4885" y="957"/>
                  </a:lnTo>
                  <a:lnTo>
                    <a:pt x="4849" y="978"/>
                  </a:lnTo>
                  <a:lnTo>
                    <a:pt x="4812" y="999"/>
                  </a:lnTo>
                  <a:lnTo>
                    <a:pt x="4773" y="1018"/>
                  </a:lnTo>
                  <a:lnTo>
                    <a:pt x="4734" y="1036"/>
                  </a:lnTo>
                  <a:lnTo>
                    <a:pt x="4692" y="1054"/>
                  </a:lnTo>
                  <a:lnTo>
                    <a:pt x="4651" y="1070"/>
                  </a:lnTo>
                  <a:lnTo>
                    <a:pt x="4606" y="1085"/>
                  </a:lnTo>
                  <a:lnTo>
                    <a:pt x="4562" y="1098"/>
                  </a:lnTo>
                  <a:lnTo>
                    <a:pt x="4516" y="1111"/>
                  </a:lnTo>
                  <a:lnTo>
                    <a:pt x="4469" y="1120"/>
                  </a:lnTo>
                  <a:lnTo>
                    <a:pt x="4420" y="1128"/>
                  </a:lnTo>
                  <a:lnTo>
                    <a:pt x="4372" y="1136"/>
                  </a:lnTo>
                  <a:lnTo>
                    <a:pt x="4320" y="1141"/>
                  </a:lnTo>
                  <a:lnTo>
                    <a:pt x="4268" y="1144"/>
                  </a:lnTo>
                  <a:lnTo>
                    <a:pt x="4215" y="1144"/>
                  </a:lnTo>
                  <a:lnTo>
                    <a:pt x="4161" y="1144"/>
                  </a:lnTo>
                  <a:lnTo>
                    <a:pt x="4105" y="1141"/>
                  </a:lnTo>
                  <a:lnTo>
                    <a:pt x="4047" y="1136"/>
                  </a:lnTo>
                  <a:lnTo>
                    <a:pt x="3988" y="1128"/>
                  </a:lnTo>
                  <a:lnTo>
                    <a:pt x="3929" y="1119"/>
                  </a:lnTo>
                  <a:lnTo>
                    <a:pt x="3869" y="1106"/>
                  </a:lnTo>
                  <a:lnTo>
                    <a:pt x="3807" y="1090"/>
                  </a:lnTo>
                  <a:lnTo>
                    <a:pt x="3743" y="1072"/>
                  </a:lnTo>
                  <a:lnTo>
                    <a:pt x="3677" y="1051"/>
                  </a:lnTo>
                  <a:lnTo>
                    <a:pt x="3612" y="1027"/>
                  </a:lnTo>
                  <a:lnTo>
                    <a:pt x="3544" y="1001"/>
                  </a:lnTo>
                  <a:lnTo>
                    <a:pt x="3476" y="970"/>
                  </a:lnTo>
                  <a:lnTo>
                    <a:pt x="3405" y="938"/>
                  </a:lnTo>
                  <a:lnTo>
                    <a:pt x="3335" y="902"/>
                  </a:lnTo>
                  <a:lnTo>
                    <a:pt x="3261" y="862"/>
                  </a:lnTo>
                  <a:lnTo>
                    <a:pt x="3187" y="820"/>
                  </a:lnTo>
                  <a:lnTo>
                    <a:pt x="3187" y="820"/>
                  </a:lnTo>
                  <a:lnTo>
                    <a:pt x="3040" y="733"/>
                  </a:lnTo>
                  <a:lnTo>
                    <a:pt x="2899" y="652"/>
                  </a:lnTo>
                  <a:lnTo>
                    <a:pt x="2761" y="576"/>
                  </a:lnTo>
                  <a:lnTo>
                    <a:pt x="2628" y="505"/>
                  </a:lnTo>
                  <a:lnTo>
                    <a:pt x="2499" y="439"/>
                  </a:lnTo>
                  <a:lnTo>
                    <a:pt x="2374" y="379"/>
                  </a:lnTo>
                  <a:lnTo>
                    <a:pt x="2253" y="323"/>
                  </a:lnTo>
                  <a:lnTo>
                    <a:pt x="2135" y="273"/>
                  </a:lnTo>
                  <a:lnTo>
                    <a:pt x="2022" y="226"/>
                  </a:lnTo>
                  <a:lnTo>
                    <a:pt x="1911" y="184"/>
                  </a:lnTo>
                  <a:lnTo>
                    <a:pt x="1804" y="147"/>
                  </a:lnTo>
                  <a:lnTo>
                    <a:pt x="1700" y="114"/>
                  </a:lnTo>
                  <a:lnTo>
                    <a:pt x="1599" y="85"/>
                  </a:lnTo>
                  <a:lnTo>
                    <a:pt x="1500" y="61"/>
                  </a:lnTo>
                  <a:lnTo>
                    <a:pt x="1405" y="40"/>
                  </a:lnTo>
                  <a:lnTo>
                    <a:pt x="1312" y="25"/>
                  </a:lnTo>
                  <a:lnTo>
                    <a:pt x="1220" y="13"/>
                  </a:lnTo>
                  <a:lnTo>
                    <a:pt x="1131" y="4"/>
                  </a:lnTo>
                  <a:lnTo>
                    <a:pt x="1044" y="0"/>
                  </a:lnTo>
                  <a:lnTo>
                    <a:pt x="958" y="0"/>
                  </a:lnTo>
                  <a:lnTo>
                    <a:pt x="874" y="1"/>
                  </a:lnTo>
                  <a:lnTo>
                    <a:pt x="791" y="8"/>
                  </a:lnTo>
                  <a:lnTo>
                    <a:pt x="709" y="17"/>
                  </a:lnTo>
                  <a:lnTo>
                    <a:pt x="628" y="32"/>
                  </a:lnTo>
                  <a:lnTo>
                    <a:pt x="549" y="48"/>
                  </a:lnTo>
                  <a:lnTo>
                    <a:pt x="470" y="67"/>
                  </a:lnTo>
                  <a:lnTo>
                    <a:pt x="391" y="88"/>
                  </a:lnTo>
                  <a:lnTo>
                    <a:pt x="313" y="114"/>
                  </a:lnTo>
                  <a:lnTo>
                    <a:pt x="234" y="143"/>
                  </a:lnTo>
                  <a:lnTo>
                    <a:pt x="156" y="174"/>
                  </a:lnTo>
                  <a:lnTo>
                    <a:pt x="77" y="208"/>
                  </a:lnTo>
                  <a:lnTo>
                    <a:pt x="0" y="243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36372" name="Freeform 84"/>
            <p:cNvSpPr>
              <a:spLocks/>
            </p:cNvSpPr>
            <p:nvPr/>
          </p:nvSpPr>
          <p:spPr bwMode="auto">
            <a:xfrm>
              <a:off x="778" y="1160"/>
              <a:ext cx="5461" cy="544"/>
            </a:xfrm>
            <a:custGeom>
              <a:avLst/>
              <a:gdLst/>
              <a:ahLst/>
              <a:cxnLst>
                <a:cxn ang="0">
                  <a:pos x="5461" y="247"/>
                </a:cxn>
                <a:cxn ang="0">
                  <a:pos x="5429" y="308"/>
                </a:cxn>
                <a:cxn ang="0">
                  <a:pos x="5390" y="376"/>
                </a:cxn>
                <a:cxn ang="0">
                  <a:pos x="5333" y="460"/>
                </a:cxn>
                <a:cxn ang="0">
                  <a:pos x="5259" y="557"/>
                </a:cxn>
                <a:cxn ang="0">
                  <a:pos x="5168" y="659"/>
                </a:cxn>
                <a:cxn ang="0">
                  <a:pos x="5088" y="736"/>
                </a:cxn>
                <a:cxn ang="0">
                  <a:pos x="5029" y="788"/>
                </a:cxn>
                <a:cxn ang="0">
                  <a:pos x="4965" y="836"/>
                </a:cxn>
                <a:cxn ang="0">
                  <a:pos x="4897" y="883"/>
                </a:cxn>
                <a:cxn ang="0">
                  <a:pos x="4823" y="927"/>
                </a:cxn>
                <a:cxn ang="0">
                  <a:pos x="4746" y="965"/>
                </a:cxn>
                <a:cxn ang="0">
                  <a:pos x="4662" y="1001"/>
                </a:cxn>
                <a:cxn ang="0">
                  <a:pos x="4575" y="1032"/>
                </a:cxn>
                <a:cxn ang="0">
                  <a:pos x="4483" y="1056"/>
                </a:cxn>
                <a:cxn ang="0">
                  <a:pos x="4385" y="1074"/>
                </a:cxn>
                <a:cxn ang="0">
                  <a:pos x="4282" y="1083"/>
                </a:cxn>
                <a:cxn ang="0">
                  <a:pos x="4175" y="1087"/>
                </a:cxn>
                <a:cxn ang="0">
                  <a:pos x="4061" y="1080"/>
                </a:cxn>
                <a:cxn ang="0">
                  <a:pos x="3943" y="1064"/>
                </a:cxn>
                <a:cxn ang="0">
                  <a:pos x="3819" y="1038"/>
                </a:cxn>
                <a:cxn ang="0">
                  <a:pos x="3690" y="1003"/>
                </a:cxn>
                <a:cxn ang="0">
                  <a:pos x="3556" y="954"/>
                </a:cxn>
                <a:cxn ang="0">
                  <a:pos x="3417" y="894"/>
                </a:cxn>
                <a:cxn ang="0">
                  <a:pos x="3271" y="820"/>
                </a:cxn>
                <a:cxn ang="0">
                  <a:pos x="3196" y="780"/>
                </a:cxn>
                <a:cxn ang="0">
                  <a:pos x="2904" y="617"/>
                </a:cxn>
                <a:cxn ang="0">
                  <a:pos x="2632" y="475"/>
                </a:cxn>
                <a:cxn ang="0">
                  <a:pos x="2377" y="354"/>
                </a:cxn>
                <a:cxn ang="0">
                  <a:pos x="2137" y="250"/>
                </a:cxn>
                <a:cxn ang="0">
                  <a:pos x="1912" y="166"/>
                </a:cxn>
                <a:cxn ang="0">
                  <a:pos x="1699" y="100"/>
                </a:cxn>
                <a:cxn ang="0">
                  <a:pos x="1499" y="52"/>
                </a:cxn>
                <a:cxn ang="0">
                  <a:pos x="1309" y="19"/>
                </a:cxn>
                <a:cxn ang="0">
                  <a:pos x="1129" y="2"/>
                </a:cxn>
                <a:cxn ang="0">
                  <a:pos x="955" y="0"/>
                </a:cxn>
                <a:cxn ang="0">
                  <a:pos x="789" y="13"/>
                </a:cxn>
                <a:cxn ang="0">
                  <a:pos x="626" y="39"/>
                </a:cxn>
                <a:cxn ang="0">
                  <a:pos x="468" y="77"/>
                </a:cxn>
                <a:cxn ang="0">
                  <a:pos x="312" y="129"/>
                </a:cxn>
                <a:cxn ang="0">
                  <a:pos x="157" y="192"/>
                </a:cxn>
                <a:cxn ang="0">
                  <a:pos x="0" y="266"/>
                </a:cxn>
              </a:cxnLst>
              <a:rect l="0" t="0" r="r" b="b"/>
              <a:pathLst>
                <a:path w="5461" h="1087">
                  <a:moveTo>
                    <a:pt x="5461" y="247"/>
                  </a:moveTo>
                  <a:lnTo>
                    <a:pt x="5461" y="247"/>
                  </a:lnTo>
                  <a:lnTo>
                    <a:pt x="5452" y="263"/>
                  </a:lnTo>
                  <a:lnTo>
                    <a:pt x="5429" y="308"/>
                  </a:lnTo>
                  <a:lnTo>
                    <a:pt x="5411" y="339"/>
                  </a:lnTo>
                  <a:lnTo>
                    <a:pt x="5390" y="376"/>
                  </a:lnTo>
                  <a:lnTo>
                    <a:pt x="5363" y="417"/>
                  </a:lnTo>
                  <a:lnTo>
                    <a:pt x="5333" y="460"/>
                  </a:lnTo>
                  <a:lnTo>
                    <a:pt x="5298" y="507"/>
                  </a:lnTo>
                  <a:lnTo>
                    <a:pt x="5259" y="557"/>
                  </a:lnTo>
                  <a:lnTo>
                    <a:pt x="5216" y="607"/>
                  </a:lnTo>
                  <a:lnTo>
                    <a:pt x="5168" y="659"/>
                  </a:lnTo>
                  <a:lnTo>
                    <a:pt x="5116" y="710"/>
                  </a:lnTo>
                  <a:lnTo>
                    <a:pt x="5088" y="736"/>
                  </a:lnTo>
                  <a:lnTo>
                    <a:pt x="5059" y="762"/>
                  </a:lnTo>
                  <a:lnTo>
                    <a:pt x="5029" y="788"/>
                  </a:lnTo>
                  <a:lnTo>
                    <a:pt x="4998" y="812"/>
                  </a:lnTo>
                  <a:lnTo>
                    <a:pt x="4965" y="836"/>
                  </a:lnTo>
                  <a:lnTo>
                    <a:pt x="4932" y="859"/>
                  </a:lnTo>
                  <a:lnTo>
                    <a:pt x="4897" y="883"/>
                  </a:lnTo>
                  <a:lnTo>
                    <a:pt x="4861" y="904"/>
                  </a:lnTo>
                  <a:lnTo>
                    <a:pt x="4823" y="927"/>
                  </a:lnTo>
                  <a:lnTo>
                    <a:pt x="4786" y="946"/>
                  </a:lnTo>
                  <a:lnTo>
                    <a:pt x="4746" y="965"/>
                  </a:lnTo>
                  <a:lnTo>
                    <a:pt x="4705" y="985"/>
                  </a:lnTo>
                  <a:lnTo>
                    <a:pt x="4662" y="1001"/>
                  </a:lnTo>
                  <a:lnTo>
                    <a:pt x="4619" y="1017"/>
                  </a:lnTo>
                  <a:lnTo>
                    <a:pt x="4575" y="1032"/>
                  </a:lnTo>
                  <a:lnTo>
                    <a:pt x="4529" y="1045"/>
                  </a:lnTo>
                  <a:lnTo>
                    <a:pt x="4483" y="1056"/>
                  </a:lnTo>
                  <a:lnTo>
                    <a:pt x="4435" y="1066"/>
                  </a:lnTo>
                  <a:lnTo>
                    <a:pt x="4385" y="1074"/>
                  </a:lnTo>
                  <a:lnTo>
                    <a:pt x="4335" y="1080"/>
                  </a:lnTo>
                  <a:lnTo>
                    <a:pt x="4282" y="1083"/>
                  </a:lnTo>
                  <a:lnTo>
                    <a:pt x="4229" y="1087"/>
                  </a:lnTo>
                  <a:lnTo>
                    <a:pt x="4175" y="1087"/>
                  </a:lnTo>
                  <a:lnTo>
                    <a:pt x="4118" y="1083"/>
                  </a:lnTo>
                  <a:lnTo>
                    <a:pt x="4061" y="1080"/>
                  </a:lnTo>
                  <a:lnTo>
                    <a:pt x="4003" y="1074"/>
                  </a:lnTo>
                  <a:lnTo>
                    <a:pt x="3943" y="1064"/>
                  </a:lnTo>
                  <a:lnTo>
                    <a:pt x="3882" y="1053"/>
                  </a:lnTo>
                  <a:lnTo>
                    <a:pt x="3819" y="1038"/>
                  </a:lnTo>
                  <a:lnTo>
                    <a:pt x="3756" y="1022"/>
                  </a:lnTo>
                  <a:lnTo>
                    <a:pt x="3690" y="1003"/>
                  </a:lnTo>
                  <a:lnTo>
                    <a:pt x="3624" y="980"/>
                  </a:lnTo>
                  <a:lnTo>
                    <a:pt x="3556" y="954"/>
                  </a:lnTo>
                  <a:lnTo>
                    <a:pt x="3488" y="925"/>
                  </a:lnTo>
                  <a:lnTo>
                    <a:pt x="3417" y="894"/>
                  </a:lnTo>
                  <a:lnTo>
                    <a:pt x="3345" y="859"/>
                  </a:lnTo>
                  <a:lnTo>
                    <a:pt x="3271" y="820"/>
                  </a:lnTo>
                  <a:lnTo>
                    <a:pt x="3196" y="780"/>
                  </a:lnTo>
                  <a:lnTo>
                    <a:pt x="3196" y="780"/>
                  </a:lnTo>
                  <a:lnTo>
                    <a:pt x="3049" y="696"/>
                  </a:lnTo>
                  <a:lnTo>
                    <a:pt x="2904" y="617"/>
                  </a:lnTo>
                  <a:lnTo>
                    <a:pt x="2766" y="542"/>
                  </a:lnTo>
                  <a:lnTo>
                    <a:pt x="2632" y="475"/>
                  </a:lnTo>
                  <a:lnTo>
                    <a:pt x="2502" y="412"/>
                  </a:lnTo>
                  <a:lnTo>
                    <a:pt x="2377" y="354"/>
                  </a:lnTo>
                  <a:lnTo>
                    <a:pt x="2255" y="299"/>
                  </a:lnTo>
                  <a:lnTo>
                    <a:pt x="2137" y="250"/>
                  </a:lnTo>
                  <a:lnTo>
                    <a:pt x="2021" y="207"/>
                  </a:lnTo>
                  <a:lnTo>
                    <a:pt x="1912" y="166"/>
                  </a:lnTo>
                  <a:lnTo>
                    <a:pt x="1803" y="131"/>
                  </a:lnTo>
                  <a:lnTo>
                    <a:pt x="1699" y="100"/>
                  </a:lnTo>
                  <a:lnTo>
                    <a:pt x="1598" y="74"/>
                  </a:lnTo>
                  <a:lnTo>
                    <a:pt x="1499" y="52"/>
                  </a:lnTo>
                  <a:lnTo>
                    <a:pt x="1402" y="34"/>
                  </a:lnTo>
                  <a:lnTo>
                    <a:pt x="1309" y="19"/>
                  </a:lnTo>
                  <a:lnTo>
                    <a:pt x="1218" y="8"/>
                  </a:lnTo>
                  <a:lnTo>
                    <a:pt x="1129" y="2"/>
                  </a:lnTo>
                  <a:lnTo>
                    <a:pt x="1041" y="0"/>
                  </a:lnTo>
                  <a:lnTo>
                    <a:pt x="955" y="0"/>
                  </a:lnTo>
                  <a:lnTo>
                    <a:pt x="872" y="5"/>
                  </a:lnTo>
                  <a:lnTo>
                    <a:pt x="789" y="13"/>
                  </a:lnTo>
                  <a:lnTo>
                    <a:pt x="707" y="24"/>
                  </a:lnTo>
                  <a:lnTo>
                    <a:pt x="626" y="39"/>
                  </a:lnTo>
                  <a:lnTo>
                    <a:pt x="547" y="56"/>
                  </a:lnTo>
                  <a:lnTo>
                    <a:pt x="468" y="77"/>
                  </a:lnTo>
                  <a:lnTo>
                    <a:pt x="390" y="102"/>
                  </a:lnTo>
                  <a:lnTo>
                    <a:pt x="312" y="129"/>
                  </a:lnTo>
                  <a:lnTo>
                    <a:pt x="235" y="160"/>
                  </a:lnTo>
                  <a:lnTo>
                    <a:pt x="157" y="192"/>
                  </a:lnTo>
                  <a:lnTo>
                    <a:pt x="78" y="228"/>
                  </a:lnTo>
                  <a:lnTo>
                    <a:pt x="0" y="26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36373" name="Freeform 85"/>
            <p:cNvSpPr>
              <a:spLocks/>
            </p:cNvSpPr>
            <p:nvPr/>
          </p:nvSpPr>
          <p:spPr bwMode="auto">
            <a:xfrm>
              <a:off x="806" y="1176"/>
              <a:ext cx="5459" cy="514"/>
            </a:xfrm>
            <a:custGeom>
              <a:avLst/>
              <a:gdLst/>
              <a:ahLst/>
              <a:cxnLst>
                <a:cxn ang="0">
                  <a:pos x="5459" y="159"/>
                </a:cxn>
                <a:cxn ang="0">
                  <a:pos x="5428" y="221"/>
                </a:cxn>
                <a:cxn ang="0">
                  <a:pos x="5390" y="290"/>
                </a:cxn>
                <a:cxn ang="0">
                  <a:pos x="5334" y="376"/>
                </a:cxn>
                <a:cxn ang="0">
                  <a:pos x="5262" y="474"/>
                </a:cxn>
                <a:cxn ang="0">
                  <a:pos x="5173" y="579"/>
                </a:cxn>
                <a:cxn ang="0">
                  <a:pos x="5094" y="658"/>
                </a:cxn>
                <a:cxn ang="0">
                  <a:pos x="5035" y="710"/>
                </a:cxn>
                <a:cxn ang="0">
                  <a:pos x="4973" y="762"/>
                </a:cxn>
                <a:cxn ang="0">
                  <a:pos x="4905" y="809"/>
                </a:cxn>
                <a:cxn ang="0">
                  <a:pos x="4833" y="854"/>
                </a:cxn>
                <a:cxn ang="0">
                  <a:pos x="4755" y="896"/>
                </a:cxn>
                <a:cxn ang="0">
                  <a:pos x="4673" y="933"/>
                </a:cxn>
                <a:cxn ang="0">
                  <a:pos x="4586" y="965"/>
                </a:cxn>
                <a:cxn ang="0">
                  <a:pos x="4494" y="991"/>
                </a:cxn>
                <a:cxn ang="0">
                  <a:pos x="4395" y="1010"/>
                </a:cxn>
                <a:cxn ang="0">
                  <a:pos x="4294" y="1023"/>
                </a:cxn>
                <a:cxn ang="0">
                  <a:pos x="4186" y="1028"/>
                </a:cxn>
                <a:cxn ang="0">
                  <a:pos x="4072" y="1025"/>
                </a:cxn>
                <a:cxn ang="0">
                  <a:pos x="3954" y="1010"/>
                </a:cxn>
                <a:cxn ang="0">
                  <a:pos x="3830" y="988"/>
                </a:cxn>
                <a:cxn ang="0">
                  <a:pos x="3701" y="954"/>
                </a:cxn>
                <a:cxn ang="0">
                  <a:pos x="3567" y="909"/>
                </a:cxn>
                <a:cxn ang="0">
                  <a:pos x="3425" y="851"/>
                </a:cxn>
                <a:cxn ang="0">
                  <a:pos x="3279" y="779"/>
                </a:cxn>
                <a:cxn ang="0">
                  <a:pos x="3204" y="739"/>
                </a:cxn>
                <a:cxn ang="0">
                  <a:pos x="2910" y="582"/>
                </a:cxn>
                <a:cxn ang="0">
                  <a:pos x="2635" y="445"/>
                </a:cxn>
                <a:cxn ang="0">
                  <a:pos x="2377" y="327"/>
                </a:cxn>
                <a:cxn ang="0">
                  <a:pos x="2135" y="230"/>
                </a:cxn>
                <a:cxn ang="0">
                  <a:pos x="1909" y="150"/>
                </a:cxn>
                <a:cxn ang="0">
                  <a:pos x="1696" y="88"/>
                </a:cxn>
                <a:cxn ang="0">
                  <a:pos x="1495" y="43"/>
                </a:cxn>
                <a:cxn ang="0">
                  <a:pos x="1305" y="14"/>
                </a:cxn>
                <a:cxn ang="0">
                  <a:pos x="1124" y="1"/>
                </a:cxn>
                <a:cxn ang="0">
                  <a:pos x="951" y="3"/>
                </a:cxn>
                <a:cxn ang="0">
                  <a:pos x="784" y="19"/>
                </a:cxn>
                <a:cxn ang="0">
                  <a:pos x="623" y="48"/>
                </a:cxn>
                <a:cxn ang="0">
                  <a:pos x="465" y="92"/>
                </a:cxn>
                <a:cxn ang="0">
                  <a:pos x="309" y="145"/>
                </a:cxn>
                <a:cxn ang="0">
                  <a:pos x="155" y="211"/>
                </a:cxn>
                <a:cxn ang="0">
                  <a:pos x="0" y="289"/>
                </a:cxn>
              </a:cxnLst>
              <a:rect l="0" t="0" r="r" b="b"/>
              <a:pathLst>
                <a:path w="5459" h="1028">
                  <a:moveTo>
                    <a:pt x="5459" y="159"/>
                  </a:moveTo>
                  <a:lnTo>
                    <a:pt x="5459" y="159"/>
                  </a:lnTo>
                  <a:lnTo>
                    <a:pt x="5451" y="176"/>
                  </a:lnTo>
                  <a:lnTo>
                    <a:pt x="5428" y="221"/>
                  </a:lnTo>
                  <a:lnTo>
                    <a:pt x="5410" y="253"/>
                  </a:lnTo>
                  <a:lnTo>
                    <a:pt x="5390" y="290"/>
                  </a:lnTo>
                  <a:lnTo>
                    <a:pt x="5365" y="331"/>
                  </a:lnTo>
                  <a:lnTo>
                    <a:pt x="5334" y="376"/>
                  </a:lnTo>
                  <a:lnTo>
                    <a:pt x="5301" y="424"/>
                  </a:lnTo>
                  <a:lnTo>
                    <a:pt x="5262" y="474"/>
                  </a:lnTo>
                  <a:lnTo>
                    <a:pt x="5220" y="526"/>
                  </a:lnTo>
                  <a:lnTo>
                    <a:pt x="5173" y="579"/>
                  </a:lnTo>
                  <a:lnTo>
                    <a:pt x="5122" y="633"/>
                  </a:lnTo>
                  <a:lnTo>
                    <a:pt x="5094" y="658"/>
                  </a:lnTo>
                  <a:lnTo>
                    <a:pt x="5066" y="684"/>
                  </a:lnTo>
                  <a:lnTo>
                    <a:pt x="5035" y="710"/>
                  </a:lnTo>
                  <a:lnTo>
                    <a:pt x="5005" y="736"/>
                  </a:lnTo>
                  <a:lnTo>
                    <a:pt x="4973" y="762"/>
                  </a:lnTo>
                  <a:lnTo>
                    <a:pt x="4940" y="786"/>
                  </a:lnTo>
                  <a:lnTo>
                    <a:pt x="4905" y="809"/>
                  </a:lnTo>
                  <a:lnTo>
                    <a:pt x="4869" y="833"/>
                  </a:lnTo>
                  <a:lnTo>
                    <a:pt x="4833" y="854"/>
                  </a:lnTo>
                  <a:lnTo>
                    <a:pt x="4794" y="876"/>
                  </a:lnTo>
                  <a:lnTo>
                    <a:pt x="4755" y="896"/>
                  </a:lnTo>
                  <a:lnTo>
                    <a:pt x="4715" y="915"/>
                  </a:lnTo>
                  <a:lnTo>
                    <a:pt x="4673" y="933"/>
                  </a:lnTo>
                  <a:lnTo>
                    <a:pt x="4630" y="951"/>
                  </a:lnTo>
                  <a:lnTo>
                    <a:pt x="4586" y="965"/>
                  </a:lnTo>
                  <a:lnTo>
                    <a:pt x="4540" y="980"/>
                  </a:lnTo>
                  <a:lnTo>
                    <a:pt x="4494" y="991"/>
                  </a:lnTo>
                  <a:lnTo>
                    <a:pt x="4445" y="1002"/>
                  </a:lnTo>
                  <a:lnTo>
                    <a:pt x="4395" y="1010"/>
                  </a:lnTo>
                  <a:lnTo>
                    <a:pt x="4345" y="1018"/>
                  </a:lnTo>
                  <a:lnTo>
                    <a:pt x="4294" y="1023"/>
                  </a:lnTo>
                  <a:lnTo>
                    <a:pt x="4240" y="1027"/>
                  </a:lnTo>
                  <a:lnTo>
                    <a:pt x="4186" y="1028"/>
                  </a:lnTo>
                  <a:lnTo>
                    <a:pt x="4130" y="1028"/>
                  </a:lnTo>
                  <a:lnTo>
                    <a:pt x="4072" y="1025"/>
                  </a:lnTo>
                  <a:lnTo>
                    <a:pt x="4014" y="1018"/>
                  </a:lnTo>
                  <a:lnTo>
                    <a:pt x="3954" y="1010"/>
                  </a:lnTo>
                  <a:lnTo>
                    <a:pt x="3893" y="1001"/>
                  </a:lnTo>
                  <a:lnTo>
                    <a:pt x="3830" y="988"/>
                  </a:lnTo>
                  <a:lnTo>
                    <a:pt x="3766" y="972"/>
                  </a:lnTo>
                  <a:lnTo>
                    <a:pt x="3701" y="954"/>
                  </a:lnTo>
                  <a:lnTo>
                    <a:pt x="3635" y="933"/>
                  </a:lnTo>
                  <a:lnTo>
                    <a:pt x="3567" y="909"/>
                  </a:lnTo>
                  <a:lnTo>
                    <a:pt x="3496" y="881"/>
                  </a:lnTo>
                  <a:lnTo>
                    <a:pt x="3425" y="851"/>
                  </a:lnTo>
                  <a:lnTo>
                    <a:pt x="3353" y="817"/>
                  </a:lnTo>
                  <a:lnTo>
                    <a:pt x="3279" y="779"/>
                  </a:lnTo>
                  <a:lnTo>
                    <a:pt x="3204" y="739"/>
                  </a:lnTo>
                  <a:lnTo>
                    <a:pt x="3204" y="739"/>
                  </a:lnTo>
                  <a:lnTo>
                    <a:pt x="3054" y="658"/>
                  </a:lnTo>
                  <a:lnTo>
                    <a:pt x="2910" y="582"/>
                  </a:lnTo>
                  <a:lnTo>
                    <a:pt x="2770" y="511"/>
                  </a:lnTo>
                  <a:lnTo>
                    <a:pt x="2635" y="445"/>
                  </a:lnTo>
                  <a:lnTo>
                    <a:pt x="2503" y="384"/>
                  </a:lnTo>
                  <a:lnTo>
                    <a:pt x="2377" y="327"/>
                  </a:lnTo>
                  <a:lnTo>
                    <a:pt x="2254" y="277"/>
                  </a:lnTo>
                  <a:lnTo>
                    <a:pt x="2135" y="230"/>
                  </a:lnTo>
                  <a:lnTo>
                    <a:pt x="2021" y="189"/>
                  </a:lnTo>
                  <a:lnTo>
                    <a:pt x="1909" y="150"/>
                  </a:lnTo>
                  <a:lnTo>
                    <a:pt x="1800" y="117"/>
                  </a:lnTo>
                  <a:lnTo>
                    <a:pt x="1696" y="88"/>
                  </a:lnTo>
                  <a:lnTo>
                    <a:pt x="1595" y="64"/>
                  </a:lnTo>
                  <a:lnTo>
                    <a:pt x="1495" y="43"/>
                  </a:lnTo>
                  <a:lnTo>
                    <a:pt x="1399" y="27"/>
                  </a:lnTo>
                  <a:lnTo>
                    <a:pt x="1305" y="14"/>
                  </a:lnTo>
                  <a:lnTo>
                    <a:pt x="1213" y="6"/>
                  </a:lnTo>
                  <a:lnTo>
                    <a:pt x="1124" y="1"/>
                  </a:lnTo>
                  <a:lnTo>
                    <a:pt x="1037" y="0"/>
                  </a:lnTo>
                  <a:lnTo>
                    <a:pt x="951" y="3"/>
                  </a:lnTo>
                  <a:lnTo>
                    <a:pt x="867" y="9"/>
                  </a:lnTo>
                  <a:lnTo>
                    <a:pt x="784" y="19"/>
                  </a:lnTo>
                  <a:lnTo>
                    <a:pt x="704" y="32"/>
                  </a:lnTo>
                  <a:lnTo>
                    <a:pt x="623" y="48"/>
                  </a:lnTo>
                  <a:lnTo>
                    <a:pt x="544" y="67"/>
                  </a:lnTo>
                  <a:lnTo>
                    <a:pt x="465" y="92"/>
                  </a:lnTo>
                  <a:lnTo>
                    <a:pt x="387" y="117"/>
                  </a:lnTo>
                  <a:lnTo>
                    <a:pt x="309" y="145"/>
                  </a:lnTo>
                  <a:lnTo>
                    <a:pt x="232" y="177"/>
                  </a:lnTo>
                  <a:lnTo>
                    <a:pt x="155" y="211"/>
                  </a:lnTo>
                  <a:lnTo>
                    <a:pt x="77" y="248"/>
                  </a:lnTo>
                  <a:lnTo>
                    <a:pt x="0" y="289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36374" name="Freeform 86"/>
            <p:cNvSpPr>
              <a:spLocks/>
            </p:cNvSpPr>
            <p:nvPr/>
          </p:nvSpPr>
          <p:spPr bwMode="auto">
            <a:xfrm>
              <a:off x="835" y="1192"/>
              <a:ext cx="5455" cy="485"/>
            </a:xfrm>
            <a:custGeom>
              <a:avLst/>
              <a:gdLst/>
              <a:ahLst/>
              <a:cxnLst>
                <a:cxn ang="0">
                  <a:pos x="5455" y="71"/>
                </a:cxn>
                <a:cxn ang="0">
                  <a:pos x="5426" y="132"/>
                </a:cxn>
                <a:cxn ang="0">
                  <a:pos x="5388" y="203"/>
                </a:cxn>
                <a:cxn ang="0">
                  <a:pos x="5334" y="291"/>
                </a:cxn>
                <a:cxn ang="0">
                  <a:pos x="5263" y="391"/>
                </a:cxn>
                <a:cxn ang="0">
                  <a:pos x="5176" y="499"/>
                </a:cxn>
                <a:cxn ang="0">
                  <a:pos x="5098" y="580"/>
                </a:cxn>
                <a:cxn ang="0">
                  <a:pos x="5041" y="633"/>
                </a:cxn>
                <a:cxn ang="0">
                  <a:pos x="4979" y="685"/>
                </a:cxn>
                <a:cxn ang="0">
                  <a:pos x="4912" y="735"/>
                </a:cxn>
                <a:cxn ang="0">
                  <a:pos x="4840" y="781"/>
                </a:cxn>
                <a:cxn ang="0">
                  <a:pos x="4763" y="825"/>
                </a:cxn>
                <a:cxn ang="0">
                  <a:pos x="4682" y="864"/>
                </a:cxn>
                <a:cxn ang="0">
                  <a:pos x="4594" y="898"/>
                </a:cxn>
                <a:cxn ang="0">
                  <a:pos x="4502" y="927"/>
                </a:cxn>
                <a:cxn ang="0">
                  <a:pos x="4405" y="948"/>
                </a:cxn>
                <a:cxn ang="0">
                  <a:pos x="4304" y="962"/>
                </a:cxn>
                <a:cxn ang="0">
                  <a:pos x="4196" y="969"/>
                </a:cxn>
                <a:cxn ang="0">
                  <a:pos x="4083" y="967"/>
                </a:cxn>
                <a:cxn ang="0">
                  <a:pos x="3964" y="957"/>
                </a:cxn>
                <a:cxn ang="0">
                  <a:pos x="3840" y="936"/>
                </a:cxn>
                <a:cxn ang="0">
                  <a:pos x="3710" y="904"/>
                </a:cxn>
                <a:cxn ang="0">
                  <a:pos x="3574" y="861"/>
                </a:cxn>
                <a:cxn ang="0">
                  <a:pos x="3432" y="806"/>
                </a:cxn>
                <a:cxn ang="0">
                  <a:pos x="3285" y="738"/>
                </a:cxn>
                <a:cxn ang="0">
                  <a:pos x="3210" y="699"/>
                </a:cxn>
                <a:cxn ang="0">
                  <a:pos x="2913" y="547"/>
                </a:cxn>
                <a:cxn ang="0">
                  <a:pos x="2636" y="415"/>
                </a:cxn>
                <a:cxn ang="0">
                  <a:pos x="2377" y="302"/>
                </a:cxn>
                <a:cxn ang="0">
                  <a:pos x="2134" y="208"/>
                </a:cxn>
                <a:cxn ang="0">
                  <a:pos x="1906" y="132"/>
                </a:cxn>
                <a:cxn ang="0">
                  <a:pos x="1692" y="76"/>
                </a:cxn>
                <a:cxn ang="0">
                  <a:pos x="1491" y="34"/>
                </a:cxn>
                <a:cxn ang="0">
                  <a:pos x="1301" y="8"/>
                </a:cxn>
                <a:cxn ang="0">
                  <a:pos x="1119" y="0"/>
                </a:cxn>
                <a:cxn ang="0">
                  <a:pos x="945" y="5"/>
                </a:cxn>
                <a:cxn ang="0">
                  <a:pos x="780" y="24"/>
                </a:cxn>
                <a:cxn ang="0">
                  <a:pos x="619" y="56"/>
                </a:cxn>
                <a:cxn ang="0">
                  <a:pos x="461" y="103"/>
                </a:cxn>
                <a:cxn ang="0">
                  <a:pos x="307" y="161"/>
                </a:cxn>
                <a:cxn ang="0">
                  <a:pos x="153" y="231"/>
                </a:cxn>
                <a:cxn ang="0">
                  <a:pos x="0" y="312"/>
                </a:cxn>
              </a:cxnLst>
              <a:rect l="0" t="0" r="r" b="b"/>
              <a:pathLst>
                <a:path w="5455" h="970">
                  <a:moveTo>
                    <a:pt x="5455" y="71"/>
                  </a:moveTo>
                  <a:lnTo>
                    <a:pt x="5455" y="71"/>
                  </a:lnTo>
                  <a:lnTo>
                    <a:pt x="5448" y="87"/>
                  </a:lnTo>
                  <a:lnTo>
                    <a:pt x="5426" y="132"/>
                  </a:lnTo>
                  <a:lnTo>
                    <a:pt x="5409" y="165"/>
                  </a:lnTo>
                  <a:lnTo>
                    <a:pt x="5388" y="203"/>
                  </a:lnTo>
                  <a:lnTo>
                    <a:pt x="5363" y="245"/>
                  </a:lnTo>
                  <a:lnTo>
                    <a:pt x="5334" y="291"/>
                  </a:lnTo>
                  <a:lnTo>
                    <a:pt x="5301" y="339"/>
                  </a:lnTo>
                  <a:lnTo>
                    <a:pt x="5263" y="391"/>
                  </a:lnTo>
                  <a:lnTo>
                    <a:pt x="5222" y="444"/>
                  </a:lnTo>
                  <a:lnTo>
                    <a:pt x="5176" y="499"/>
                  </a:lnTo>
                  <a:lnTo>
                    <a:pt x="5126" y="552"/>
                  </a:lnTo>
                  <a:lnTo>
                    <a:pt x="5098" y="580"/>
                  </a:lnTo>
                  <a:lnTo>
                    <a:pt x="5070" y="607"/>
                  </a:lnTo>
                  <a:lnTo>
                    <a:pt x="5041" y="633"/>
                  </a:lnTo>
                  <a:lnTo>
                    <a:pt x="5011" y="659"/>
                  </a:lnTo>
                  <a:lnTo>
                    <a:pt x="4979" y="685"/>
                  </a:lnTo>
                  <a:lnTo>
                    <a:pt x="4945" y="710"/>
                  </a:lnTo>
                  <a:lnTo>
                    <a:pt x="4912" y="735"/>
                  </a:lnTo>
                  <a:lnTo>
                    <a:pt x="4876" y="759"/>
                  </a:lnTo>
                  <a:lnTo>
                    <a:pt x="4840" y="781"/>
                  </a:lnTo>
                  <a:lnTo>
                    <a:pt x="4802" y="804"/>
                  </a:lnTo>
                  <a:lnTo>
                    <a:pt x="4763" y="825"/>
                  </a:lnTo>
                  <a:lnTo>
                    <a:pt x="4723" y="844"/>
                  </a:lnTo>
                  <a:lnTo>
                    <a:pt x="4682" y="864"/>
                  </a:lnTo>
                  <a:lnTo>
                    <a:pt x="4639" y="882"/>
                  </a:lnTo>
                  <a:lnTo>
                    <a:pt x="4594" y="898"/>
                  </a:lnTo>
                  <a:lnTo>
                    <a:pt x="4550" y="912"/>
                  </a:lnTo>
                  <a:lnTo>
                    <a:pt x="4502" y="927"/>
                  </a:lnTo>
                  <a:lnTo>
                    <a:pt x="4455" y="938"/>
                  </a:lnTo>
                  <a:lnTo>
                    <a:pt x="4405" y="948"/>
                  </a:lnTo>
                  <a:lnTo>
                    <a:pt x="4355" y="956"/>
                  </a:lnTo>
                  <a:lnTo>
                    <a:pt x="4304" y="962"/>
                  </a:lnTo>
                  <a:lnTo>
                    <a:pt x="4250" y="967"/>
                  </a:lnTo>
                  <a:lnTo>
                    <a:pt x="4196" y="969"/>
                  </a:lnTo>
                  <a:lnTo>
                    <a:pt x="4140" y="970"/>
                  </a:lnTo>
                  <a:lnTo>
                    <a:pt x="4083" y="967"/>
                  </a:lnTo>
                  <a:lnTo>
                    <a:pt x="4023" y="964"/>
                  </a:lnTo>
                  <a:lnTo>
                    <a:pt x="3964" y="957"/>
                  </a:lnTo>
                  <a:lnTo>
                    <a:pt x="3903" y="948"/>
                  </a:lnTo>
                  <a:lnTo>
                    <a:pt x="3840" y="936"/>
                  </a:lnTo>
                  <a:lnTo>
                    <a:pt x="3775" y="922"/>
                  </a:lnTo>
                  <a:lnTo>
                    <a:pt x="3710" y="904"/>
                  </a:lnTo>
                  <a:lnTo>
                    <a:pt x="3643" y="885"/>
                  </a:lnTo>
                  <a:lnTo>
                    <a:pt x="3574" y="861"/>
                  </a:lnTo>
                  <a:lnTo>
                    <a:pt x="3504" y="835"/>
                  </a:lnTo>
                  <a:lnTo>
                    <a:pt x="3432" y="806"/>
                  </a:lnTo>
                  <a:lnTo>
                    <a:pt x="3360" y="773"/>
                  </a:lnTo>
                  <a:lnTo>
                    <a:pt x="3285" y="738"/>
                  </a:lnTo>
                  <a:lnTo>
                    <a:pt x="3210" y="699"/>
                  </a:lnTo>
                  <a:lnTo>
                    <a:pt x="3210" y="699"/>
                  </a:lnTo>
                  <a:lnTo>
                    <a:pt x="3059" y="620"/>
                  </a:lnTo>
                  <a:lnTo>
                    <a:pt x="2913" y="547"/>
                  </a:lnTo>
                  <a:lnTo>
                    <a:pt x="2772" y="478"/>
                  </a:lnTo>
                  <a:lnTo>
                    <a:pt x="2636" y="415"/>
                  </a:lnTo>
                  <a:lnTo>
                    <a:pt x="2505" y="357"/>
                  </a:lnTo>
                  <a:lnTo>
                    <a:pt x="2377" y="302"/>
                  </a:lnTo>
                  <a:lnTo>
                    <a:pt x="2253" y="253"/>
                  </a:lnTo>
                  <a:lnTo>
                    <a:pt x="2134" y="208"/>
                  </a:lnTo>
                  <a:lnTo>
                    <a:pt x="2019" y="169"/>
                  </a:lnTo>
                  <a:lnTo>
                    <a:pt x="1906" y="132"/>
                  </a:lnTo>
                  <a:lnTo>
                    <a:pt x="1798" y="102"/>
                  </a:lnTo>
                  <a:lnTo>
                    <a:pt x="1692" y="76"/>
                  </a:lnTo>
                  <a:lnTo>
                    <a:pt x="1590" y="52"/>
                  </a:lnTo>
                  <a:lnTo>
                    <a:pt x="1491" y="34"/>
                  </a:lnTo>
                  <a:lnTo>
                    <a:pt x="1394" y="19"/>
                  </a:lnTo>
                  <a:lnTo>
                    <a:pt x="1301" y="8"/>
                  </a:lnTo>
                  <a:lnTo>
                    <a:pt x="1209" y="2"/>
                  </a:lnTo>
                  <a:lnTo>
                    <a:pt x="1119" y="0"/>
                  </a:lnTo>
                  <a:lnTo>
                    <a:pt x="1031" y="0"/>
                  </a:lnTo>
                  <a:lnTo>
                    <a:pt x="945" y="5"/>
                  </a:lnTo>
                  <a:lnTo>
                    <a:pt x="862" y="13"/>
                  </a:lnTo>
                  <a:lnTo>
                    <a:pt x="780" y="24"/>
                  </a:lnTo>
                  <a:lnTo>
                    <a:pt x="698" y="39"/>
                  </a:lnTo>
                  <a:lnTo>
                    <a:pt x="619" y="56"/>
                  </a:lnTo>
                  <a:lnTo>
                    <a:pt x="540" y="79"/>
                  </a:lnTo>
                  <a:lnTo>
                    <a:pt x="461" y="103"/>
                  </a:lnTo>
                  <a:lnTo>
                    <a:pt x="384" y="131"/>
                  </a:lnTo>
                  <a:lnTo>
                    <a:pt x="307" y="161"/>
                  </a:lnTo>
                  <a:lnTo>
                    <a:pt x="230" y="194"/>
                  </a:lnTo>
                  <a:lnTo>
                    <a:pt x="153" y="231"/>
                  </a:lnTo>
                  <a:lnTo>
                    <a:pt x="76" y="270"/>
                  </a:lnTo>
                  <a:lnTo>
                    <a:pt x="0" y="31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36375" name="Freeform 87"/>
            <p:cNvSpPr>
              <a:spLocks/>
            </p:cNvSpPr>
            <p:nvPr/>
          </p:nvSpPr>
          <p:spPr bwMode="auto">
            <a:xfrm>
              <a:off x="864" y="1198"/>
              <a:ext cx="5451" cy="465"/>
            </a:xfrm>
            <a:custGeom>
              <a:avLst/>
              <a:gdLst/>
              <a:ahLst/>
              <a:cxnLst>
                <a:cxn ang="0">
                  <a:pos x="5451" y="0"/>
                </a:cxn>
                <a:cxn ang="0">
                  <a:pos x="5423" y="63"/>
                </a:cxn>
                <a:cxn ang="0">
                  <a:pos x="5386" y="134"/>
                </a:cxn>
                <a:cxn ang="0">
                  <a:pos x="5334" y="224"/>
                </a:cxn>
                <a:cxn ang="0">
                  <a:pos x="5265" y="326"/>
                </a:cxn>
                <a:cxn ang="0">
                  <a:pos x="5179" y="436"/>
                </a:cxn>
                <a:cxn ang="0">
                  <a:pos x="5102" y="518"/>
                </a:cxn>
                <a:cxn ang="0">
                  <a:pos x="5046" y="573"/>
                </a:cxn>
                <a:cxn ang="0">
                  <a:pos x="4983" y="628"/>
                </a:cxn>
                <a:cxn ang="0">
                  <a:pos x="4918" y="678"/>
                </a:cxn>
                <a:cxn ang="0">
                  <a:pos x="4847" y="726"/>
                </a:cxn>
                <a:cxn ang="0">
                  <a:pos x="4771" y="772"/>
                </a:cxn>
                <a:cxn ang="0">
                  <a:pos x="4689" y="814"/>
                </a:cxn>
                <a:cxn ang="0">
                  <a:pos x="4603" y="849"/>
                </a:cxn>
                <a:cxn ang="0">
                  <a:pos x="4512" y="880"/>
                </a:cxn>
                <a:cxn ang="0">
                  <a:pos x="4415" y="902"/>
                </a:cxn>
                <a:cxn ang="0">
                  <a:pos x="4312" y="920"/>
                </a:cxn>
                <a:cxn ang="0">
                  <a:pos x="4206" y="928"/>
                </a:cxn>
                <a:cxn ang="0">
                  <a:pos x="4092" y="930"/>
                </a:cxn>
                <a:cxn ang="0">
                  <a:pos x="3974" y="920"/>
                </a:cxn>
                <a:cxn ang="0">
                  <a:pos x="3849" y="902"/>
                </a:cxn>
                <a:cxn ang="0">
                  <a:pos x="3718" y="873"/>
                </a:cxn>
                <a:cxn ang="0">
                  <a:pos x="3582" y="833"/>
                </a:cxn>
                <a:cxn ang="0">
                  <a:pos x="3440" y="780"/>
                </a:cxn>
                <a:cxn ang="0">
                  <a:pos x="3292" y="715"/>
                </a:cxn>
                <a:cxn ang="0">
                  <a:pos x="3216" y="678"/>
                </a:cxn>
                <a:cxn ang="0">
                  <a:pos x="2917" y="531"/>
                </a:cxn>
                <a:cxn ang="0">
                  <a:pos x="2638" y="403"/>
                </a:cxn>
                <a:cxn ang="0">
                  <a:pos x="2377" y="295"/>
                </a:cxn>
                <a:cxn ang="0">
                  <a:pos x="2133" y="206"/>
                </a:cxn>
                <a:cxn ang="0">
                  <a:pos x="1903" y="135"/>
                </a:cxn>
                <a:cxn ang="0">
                  <a:pos x="1688" y="81"/>
                </a:cxn>
                <a:cxn ang="0">
                  <a:pos x="1487" y="43"/>
                </a:cxn>
                <a:cxn ang="0">
                  <a:pos x="1295" y="22"/>
                </a:cxn>
                <a:cxn ang="0">
                  <a:pos x="1115" y="16"/>
                </a:cxn>
                <a:cxn ang="0">
                  <a:pos x="941" y="26"/>
                </a:cxn>
                <a:cxn ang="0">
                  <a:pos x="775" y="48"/>
                </a:cxn>
                <a:cxn ang="0">
                  <a:pos x="615" y="85"/>
                </a:cxn>
                <a:cxn ang="0">
                  <a:pos x="458" y="134"/>
                </a:cxn>
                <a:cxn ang="0">
                  <a:pos x="304" y="195"/>
                </a:cxn>
                <a:cxn ang="0">
                  <a:pos x="153" y="268"/>
                </a:cxn>
                <a:cxn ang="0">
                  <a:pos x="0" y="352"/>
                </a:cxn>
              </a:cxnLst>
              <a:rect l="0" t="0" r="r" b="b"/>
              <a:pathLst>
                <a:path w="5451" h="930">
                  <a:moveTo>
                    <a:pt x="5451" y="0"/>
                  </a:moveTo>
                  <a:lnTo>
                    <a:pt x="5451" y="0"/>
                  </a:lnTo>
                  <a:lnTo>
                    <a:pt x="5444" y="18"/>
                  </a:lnTo>
                  <a:lnTo>
                    <a:pt x="5423" y="63"/>
                  </a:lnTo>
                  <a:lnTo>
                    <a:pt x="5406" y="97"/>
                  </a:lnTo>
                  <a:lnTo>
                    <a:pt x="5386" y="134"/>
                  </a:lnTo>
                  <a:lnTo>
                    <a:pt x="5362" y="177"/>
                  </a:lnTo>
                  <a:lnTo>
                    <a:pt x="5334" y="224"/>
                  </a:lnTo>
                  <a:lnTo>
                    <a:pt x="5301" y="274"/>
                  </a:lnTo>
                  <a:lnTo>
                    <a:pt x="5265" y="326"/>
                  </a:lnTo>
                  <a:lnTo>
                    <a:pt x="5223" y="381"/>
                  </a:lnTo>
                  <a:lnTo>
                    <a:pt x="5179" y="436"/>
                  </a:lnTo>
                  <a:lnTo>
                    <a:pt x="5129" y="491"/>
                  </a:lnTo>
                  <a:lnTo>
                    <a:pt x="5102" y="518"/>
                  </a:lnTo>
                  <a:lnTo>
                    <a:pt x="5075" y="546"/>
                  </a:lnTo>
                  <a:lnTo>
                    <a:pt x="5046" y="573"/>
                  </a:lnTo>
                  <a:lnTo>
                    <a:pt x="5015" y="600"/>
                  </a:lnTo>
                  <a:lnTo>
                    <a:pt x="4983" y="628"/>
                  </a:lnTo>
                  <a:lnTo>
                    <a:pt x="4951" y="654"/>
                  </a:lnTo>
                  <a:lnTo>
                    <a:pt x="4918" y="678"/>
                  </a:lnTo>
                  <a:lnTo>
                    <a:pt x="4883" y="704"/>
                  </a:lnTo>
                  <a:lnTo>
                    <a:pt x="4847" y="726"/>
                  </a:lnTo>
                  <a:lnTo>
                    <a:pt x="4809" y="751"/>
                  </a:lnTo>
                  <a:lnTo>
                    <a:pt x="4771" y="772"/>
                  </a:lnTo>
                  <a:lnTo>
                    <a:pt x="4730" y="793"/>
                  </a:lnTo>
                  <a:lnTo>
                    <a:pt x="4689" y="814"/>
                  </a:lnTo>
                  <a:lnTo>
                    <a:pt x="4647" y="831"/>
                  </a:lnTo>
                  <a:lnTo>
                    <a:pt x="4603" y="849"/>
                  </a:lnTo>
                  <a:lnTo>
                    <a:pt x="4558" y="865"/>
                  </a:lnTo>
                  <a:lnTo>
                    <a:pt x="4512" y="880"/>
                  </a:lnTo>
                  <a:lnTo>
                    <a:pt x="4464" y="891"/>
                  </a:lnTo>
                  <a:lnTo>
                    <a:pt x="4415" y="902"/>
                  </a:lnTo>
                  <a:lnTo>
                    <a:pt x="4365" y="912"/>
                  </a:lnTo>
                  <a:lnTo>
                    <a:pt x="4312" y="920"/>
                  </a:lnTo>
                  <a:lnTo>
                    <a:pt x="4260" y="925"/>
                  </a:lnTo>
                  <a:lnTo>
                    <a:pt x="4206" y="928"/>
                  </a:lnTo>
                  <a:lnTo>
                    <a:pt x="4150" y="930"/>
                  </a:lnTo>
                  <a:lnTo>
                    <a:pt x="4092" y="930"/>
                  </a:lnTo>
                  <a:lnTo>
                    <a:pt x="4033" y="927"/>
                  </a:lnTo>
                  <a:lnTo>
                    <a:pt x="3974" y="920"/>
                  </a:lnTo>
                  <a:lnTo>
                    <a:pt x="3911" y="912"/>
                  </a:lnTo>
                  <a:lnTo>
                    <a:pt x="3849" y="902"/>
                  </a:lnTo>
                  <a:lnTo>
                    <a:pt x="3785" y="889"/>
                  </a:lnTo>
                  <a:lnTo>
                    <a:pt x="3718" y="873"/>
                  </a:lnTo>
                  <a:lnTo>
                    <a:pt x="3652" y="854"/>
                  </a:lnTo>
                  <a:lnTo>
                    <a:pt x="3582" y="833"/>
                  </a:lnTo>
                  <a:lnTo>
                    <a:pt x="3511" y="809"/>
                  </a:lnTo>
                  <a:lnTo>
                    <a:pt x="3440" y="780"/>
                  </a:lnTo>
                  <a:lnTo>
                    <a:pt x="3367" y="749"/>
                  </a:lnTo>
                  <a:lnTo>
                    <a:pt x="3292" y="715"/>
                  </a:lnTo>
                  <a:lnTo>
                    <a:pt x="3216" y="678"/>
                  </a:lnTo>
                  <a:lnTo>
                    <a:pt x="3216" y="678"/>
                  </a:lnTo>
                  <a:lnTo>
                    <a:pt x="3063" y="602"/>
                  </a:lnTo>
                  <a:lnTo>
                    <a:pt x="2917" y="531"/>
                  </a:lnTo>
                  <a:lnTo>
                    <a:pt x="2774" y="465"/>
                  </a:lnTo>
                  <a:lnTo>
                    <a:pt x="2638" y="403"/>
                  </a:lnTo>
                  <a:lnTo>
                    <a:pt x="2505" y="347"/>
                  </a:lnTo>
                  <a:lnTo>
                    <a:pt x="2377" y="295"/>
                  </a:lnTo>
                  <a:lnTo>
                    <a:pt x="2252" y="248"/>
                  </a:lnTo>
                  <a:lnTo>
                    <a:pt x="2133" y="206"/>
                  </a:lnTo>
                  <a:lnTo>
                    <a:pt x="2016" y="168"/>
                  </a:lnTo>
                  <a:lnTo>
                    <a:pt x="1903" y="135"/>
                  </a:lnTo>
                  <a:lnTo>
                    <a:pt x="1795" y="106"/>
                  </a:lnTo>
                  <a:lnTo>
                    <a:pt x="1688" y="81"/>
                  </a:lnTo>
                  <a:lnTo>
                    <a:pt x="1587" y="60"/>
                  </a:lnTo>
                  <a:lnTo>
                    <a:pt x="1487" y="43"/>
                  </a:lnTo>
                  <a:lnTo>
                    <a:pt x="1390" y="30"/>
                  </a:lnTo>
                  <a:lnTo>
                    <a:pt x="1295" y="22"/>
                  </a:lnTo>
                  <a:lnTo>
                    <a:pt x="1204" y="18"/>
                  </a:lnTo>
                  <a:lnTo>
                    <a:pt x="1115" y="16"/>
                  </a:lnTo>
                  <a:lnTo>
                    <a:pt x="1027" y="19"/>
                  </a:lnTo>
                  <a:lnTo>
                    <a:pt x="941" y="26"/>
                  </a:lnTo>
                  <a:lnTo>
                    <a:pt x="858" y="35"/>
                  </a:lnTo>
                  <a:lnTo>
                    <a:pt x="775" y="48"/>
                  </a:lnTo>
                  <a:lnTo>
                    <a:pt x="694" y="64"/>
                  </a:lnTo>
                  <a:lnTo>
                    <a:pt x="615" y="85"/>
                  </a:lnTo>
                  <a:lnTo>
                    <a:pt x="536" y="108"/>
                  </a:lnTo>
                  <a:lnTo>
                    <a:pt x="458" y="134"/>
                  </a:lnTo>
                  <a:lnTo>
                    <a:pt x="382" y="163"/>
                  </a:lnTo>
                  <a:lnTo>
                    <a:pt x="304" y="195"/>
                  </a:lnTo>
                  <a:lnTo>
                    <a:pt x="228" y="231"/>
                  </a:lnTo>
                  <a:lnTo>
                    <a:pt x="153" y="268"/>
                  </a:lnTo>
                  <a:lnTo>
                    <a:pt x="76" y="310"/>
                  </a:lnTo>
                  <a:lnTo>
                    <a:pt x="0" y="35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36376" name="Freeform 88"/>
            <p:cNvSpPr>
              <a:spLocks/>
            </p:cNvSpPr>
            <p:nvPr/>
          </p:nvSpPr>
          <p:spPr bwMode="auto">
            <a:xfrm>
              <a:off x="893" y="1169"/>
              <a:ext cx="5447" cy="482"/>
            </a:xfrm>
            <a:custGeom>
              <a:avLst/>
              <a:gdLst/>
              <a:ahLst/>
              <a:cxnLst>
                <a:cxn ang="0">
                  <a:pos x="5447" y="0"/>
                </a:cxn>
                <a:cxn ang="0">
                  <a:pos x="5419" y="64"/>
                </a:cxn>
                <a:cxn ang="0">
                  <a:pos x="5383" y="137"/>
                </a:cxn>
                <a:cxn ang="0">
                  <a:pos x="5332" y="227"/>
                </a:cxn>
                <a:cxn ang="0">
                  <a:pos x="5265" y="332"/>
                </a:cxn>
                <a:cxn ang="0">
                  <a:pos x="5180" y="444"/>
                </a:cxn>
                <a:cxn ang="0">
                  <a:pos x="5105" y="529"/>
                </a:cxn>
                <a:cxn ang="0">
                  <a:pos x="5048" y="586"/>
                </a:cxn>
                <a:cxn ang="0">
                  <a:pos x="4989" y="641"/>
                </a:cxn>
                <a:cxn ang="0">
                  <a:pos x="4923" y="692"/>
                </a:cxn>
                <a:cxn ang="0">
                  <a:pos x="4853" y="744"/>
                </a:cxn>
                <a:cxn ang="0">
                  <a:pos x="4778" y="791"/>
                </a:cxn>
                <a:cxn ang="0">
                  <a:pos x="4697" y="833"/>
                </a:cxn>
                <a:cxn ang="0">
                  <a:pos x="4611" y="870"/>
                </a:cxn>
                <a:cxn ang="0">
                  <a:pos x="4521" y="902"/>
                </a:cxn>
                <a:cxn ang="0">
                  <a:pos x="4424" y="928"/>
                </a:cxn>
                <a:cxn ang="0">
                  <a:pos x="4322" y="947"/>
                </a:cxn>
                <a:cxn ang="0">
                  <a:pos x="4214" y="959"/>
                </a:cxn>
                <a:cxn ang="0">
                  <a:pos x="4102" y="962"/>
                </a:cxn>
                <a:cxn ang="0">
                  <a:pos x="3982" y="956"/>
                </a:cxn>
                <a:cxn ang="0">
                  <a:pos x="3857" y="939"/>
                </a:cxn>
                <a:cxn ang="0">
                  <a:pos x="3727" y="914"/>
                </a:cxn>
                <a:cxn ang="0">
                  <a:pos x="3591" y="875"/>
                </a:cxn>
                <a:cxn ang="0">
                  <a:pos x="3448" y="825"/>
                </a:cxn>
                <a:cxn ang="0">
                  <a:pos x="3298" y="763"/>
                </a:cxn>
                <a:cxn ang="0">
                  <a:pos x="3221" y="726"/>
                </a:cxn>
                <a:cxn ang="0">
                  <a:pos x="2920" y="586"/>
                </a:cxn>
                <a:cxn ang="0">
                  <a:pos x="2640" y="463"/>
                </a:cxn>
                <a:cxn ang="0">
                  <a:pos x="2376" y="360"/>
                </a:cxn>
                <a:cxn ang="0">
                  <a:pos x="2131" y="276"/>
                </a:cxn>
                <a:cxn ang="0">
                  <a:pos x="1901" y="208"/>
                </a:cxn>
                <a:cxn ang="0">
                  <a:pos x="1686" y="158"/>
                </a:cxn>
                <a:cxn ang="0">
                  <a:pos x="1483" y="124"/>
                </a:cxn>
                <a:cxn ang="0">
                  <a:pos x="1291" y="108"/>
                </a:cxn>
                <a:cxn ang="0">
                  <a:pos x="1111" y="105"/>
                </a:cxn>
                <a:cxn ang="0">
                  <a:pos x="937" y="118"/>
                </a:cxn>
                <a:cxn ang="0">
                  <a:pos x="772" y="143"/>
                </a:cxn>
                <a:cxn ang="0">
                  <a:pos x="612" y="184"/>
                </a:cxn>
                <a:cxn ang="0">
                  <a:pos x="457" y="237"/>
                </a:cxn>
                <a:cxn ang="0">
                  <a:pos x="303" y="302"/>
                </a:cxn>
                <a:cxn ang="0">
                  <a:pos x="151" y="378"/>
                </a:cxn>
                <a:cxn ang="0">
                  <a:pos x="0" y="465"/>
                </a:cxn>
              </a:cxnLst>
              <a:rect l="0" t="0" r="r" b="b"/>
              <a:pathLst>
                <a:path w="5447" h="962">
                  <a:moveTo>
                    <a:pt x="5447" y="0"/>
                  </a:moveTo>
                  <a:lnTo>
                    <a:pt x="5447" y="0"/>
                  </a:lnTo>
                  <a:lnTo>
                    <a:pt x="5440" y="17"/>
                  </a:lnTo>
                  <a:lnTo>
                    <a:pt x="5419" y="64"/>
                  </a:lnTo>
                  <a:lnTo>
                    <a:pt x="5402" y="98"/>
                  </a:lnTo>
                  <a:lnTo>
                    <a:pt x="5383" y="137"/>
                  </a:lnTo>
                  <a:lnTo>
                    <a:pt x="5359" y="181"/>
                  </a:lnTo>
                  <a:lnTo>
                    <a:pt x="5332" y="227"/>
                  </a:lnTo>
                  <a:lnTo>
                    <a:pt x="5300" y="279"/>
                  </a:lnTo>
                  <a:lnTo>
                    <a:pt x="5265" y="332"/>
                  </a:lnTo>
                  <a:lnTo>
                    <a:pt x="5225" y="387"/>
                  </a:lnTo>
                  <a:lnTo>
                    <a:pt x="5180" y="444"/>
                  </a:lnTo>
                  <a:lnTo>
                    <a:pt x="5130" y="500"/>
                  </a:lnTo>
                  <a:lnTo>
                    <a:pt x="5105" y="529"/>
                  </a:lnTo>
                  <a:lnTo>
                    <a:pt x="5078" y="557"/>
                  </a:lnTo>
                  <a:lnTo>
                    <a:pt x="5048" y="586"/>
                  </a:lnTo>
                  <a:lnTo>
                    <a:pt x="5019" y="613"/>
                  </a:lnTo>
                  <a:lnTo>
                    <a:pt x="4989" y="641"/>
                  </a:lnTo>
                  <a:lnTo>
                    <a:pt x="4957" y="667"/>
                  </a:lnTo>
                  <a:lnTo>
                    <a:pt x="4923" y="692"/>
                  </a:lnTo>
                  <a:lnTo>
                    <a:pt x="4889" y="718"/>
                  </a:lnTo>
                  <a:lnTo>
                    <a:pt x="4853" y="744"/>
                  </a:lnTo>
                  <a:lnTo>
                    <a:pt x="4815" y="767"/>
                  </a:lnTo>
                  <a:lnTo>
                    <a:pt x="4778" y="791"/>
                  </a:lnTo>
                  <a:lnTo>
                    <a:pt x="4737" y="812"/>
                  </a:lnTo>
                  <a:lnTo>
                    <a:pt x="4697" y="833"/>
                  </a:lnTo>
                  <a:lnTo>
                    <a:pt x="4654" y="852"/>
                  </a:lnTo>
                  <a:lnTo>
                    <a:pt x="4611" y="870"/>
                  </a:lnTo>
                  <a:lnTo>
                    <a:pt x="4567" y="888"/>
                  </a:lnTo>
                  <a:lnTo>
                    <a:pt x="4521" y="902"/>
                  </a:lnTo>
                  <a:lnTo>
                    <a:pt x="4472" y="917"/>
                  </a:lnTo>
                  <a:lnTo>
                    <a:pt x="4424" y="928"/>
                  </a:lnTo>
                  <a:lnTo>
                    <a:pt x="4374" y="939"/>
                  </a:lnTo>
                  <a:lnTo>
                    <a:pt x="4322" y="947"/>
                  </a:lnTo>
                  <a:lnTo>
                    <a:pt x="4270" y="954"/>
                  </a:lnTo>
                  <a:lnTo>
                    <a:pt x="4214" y="959"/>
                  </a:lnTo>
                  <a:lnTo>
                    <a:pt x="4158" y="962"/>
                  </a:lnTo>
                  <a:lnTo>
                    <a:pt x="4102" y="962"/>
                  </a:lnTo>
                  <a:lnTo>
                    <a:pt x="4043" y="960"/>
                  </a:lnTo>
                  <a:lnTo>
                    <a:pt x="3982" y="956"/>
                  </a:lnTo>
                  <a:lnTo>
                    <a:pt x="3921" y="949"/>
                  </a:lnTo>
                  <a:lnTo>
                    <a:pt x="3857" y="939"/>
                  </a:lnTo>
                  <a:lnTo>
                    <a:pt x="3793" y="928"/>
                  </a:lnTo>
                  <a:lnTo>
                    <a:pt x="3727" y="914"/>
                  </a:lnTo>
                  <a:lnTo>
                    <a:pt x="3659" y="896"/>
                  </a:lnTo>
                  <a:lnTo>
                    <a:pt x="3591" y="875"/>
                  </a:lnTo>
                  <a:lnTo>
                    <a:pt x="3520" y="852"/>
                  </a:lnTo>
                  <a:lnTo>
                    <a:pt x="3448" y="825"/>
                  </a:lnTo>
                  <a:lnTo>
                    <a:pt x="3373" y="796"/>
                  </a:lnTo>
                  <a:lnTo>
                    <a:pt x="3298" y="763"/>
                  </a:lnTo>
                  <a:lnTo>
                    <a:pt x="3221" y="726"/>
                  </a:lnTo>
                  <a:lnTo>
                    <a:pt x="3221" y="726"/>
                  </a:lnTo>
                  <a:lnTo>
                    <a:pt x="3067" y="654"/>
                  </a:lnTo>
                  <a:lnTo>
                    <a:pt x="2920" y="586"/>
                  </a:lnTo>
                  <a:lnTo>
                    <a:pt x="2777" y="521"/>
                  </a:lnTo>
                  <a:lnTo>
                    <a:pt x="2640" y="463"/>
                  </a:lnTo>
                  <a:lnTo>
                    <a:pt x="2505" y="410"/>
                  </a:lnTo>
                  <a:lnTo>
                    <a:pt x="2376" y="360"/>
                  </a:lnTo>
                  <a:lnTo>
                    <a:pt x="2252" y="315"/>
                  </a:lnTo>
                  <a:lnTo>
                    <a:pt x="2131" y="276"/>
                  </a:lnTo>
                  <a:lnTo>
                    <a:pt x="2015" y="240"/>
                  </a:lnTo>
                  <a:lnTo>
                    <a:pt x="1901" y="208"/>
                  </a:lnTo>
                  <a:lnTo>
                    <a:pt x="1791" y="181"/>
                  </a:lnTo>
                  <a:lnTo>
                    <a:pt x="1686" y="158"/>
                  </a:lnTo>
                  <a:lnTo>
                    <a:pt x="1583" y="140"/>
                  </a:lnTo>
                  <a:lnTo>
                    <a:pt x="1483" y="124"/>
                  </a:lnTo>
                  <a:lnTo>
                    <a:pt x="1386" y="114"/>
                  </a:lnTo>
                  <a:lnTo>
                    <a:pt x="1291" y="108"/>
                  </a:lnTo>
                  <a:lnTo>
                    <a:pt x="1200" y="105"/>
                  </a:lnTo>
                  <a:lnTo>
                    <a:pt x="1111" y="105"/>
                  </a:lnTo>
                  <a:lnTo>
                    <a:pt x="1023" y="109"/>
                  </a:lnTo>
                  <a:lnTo>
                    <a:pt x="937" y="118"/>
                  </a:lnTo>
                  <a:lnTo>
                    <a:pt x="854" y="129"/>
                  </a:lnTo>
                  <a:lnTo>
                    <a:pt x="772" y="143"/>
                  </a:lnTo>
                  <a:lnTo>
                    <a:pt x="692" y="163"/>
                  </a:lnTo>
                  <a:lnTo>
                    <a:pt x="612" y="184"/>
                  </a:lnTo>
                  <a:lnTo>
                    <a:pt x="533" y="208"/>
                  </a:lnTo>
                  <a:lnTo>
                    <a:pt x="457" y="237"/>
                  </a:lnTo>
                  <a:lnTo>
                    <a:pt x="379" y="268"/>
                  </a:lnTo>
                  <a:lnTo>
                    <a:pt x="303" y="302"/>
                  </a:lnTo>
                  <a:lnTo>
                    <a:pt x="228" y="339"/>
                  </a:lnTo>
                  <a:lnTo>
                    <a:pt x="151" y="378"/>
                  </a:lnTo>
                  <a:lnTo>
                    <a:pt x="76" y="419"/>
                  </a:lnTo>
                  <a:lnTo>
                    <a:pt x="0" y="465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36377" name="Freeform 89"/>
            <p:cNvSpPr>
              <a:spLocks/>
            </p:cNvSpPr>
            <p:nvPr/>
          </p:nvSpPr>
          <p:spPr bwMode="auto">
            <a:xfrm>
              <a:off x="925" y="1141"/>
              <a:ext cx="5439" cy="497"/>
            </a:xfrm>
            <a:custGeom>
              <a:avLst/>
              <a:gdLst/>
              <a:ahLst/>
              <a:cxnLst>
                <a:cxn ang="0">
                  <a:pos x="5439" y="0"/>
                </a:cxn>
                <a:cxn ang="0">
                  <a:pos x="5412" y="65"/>
                </a:cxn>
                <a:cxn ang="0">
                  <a:pos x="5377" y="137"/>
                </a:cxn>
                <a:cxn ang="0">
                  <a:pos x="5327" y="231"/>
                </a:cxn>
                <a:cxn ang="0">
                  <a:pos x="5261" y="336"/>
                </a:cxn>
                <a:cxn ang="0">
                  <a:pos x="5179" y="451"/>
                </a:cxn>
                <a:cxn ang="0">
                  <a:pos x="5104" y="538"/>
                </a:cxn>
                <a:cxn ang="0">
                  <a:pos x="5050" y="596"/>
                </a:cxn>
                <a:cxn ang="0">
                  <a:pos x="4990" y="652"/>
                </a:cxn>
                <a:cxn ang="0">
                  <a:pos x="4925" y="706"/>
                </a:cxn>
                <a:cxn ang="0">
                  <a:pos x="4855" y="759"/>
                </a:cxn>
                <a:cxn ang="0">
                  <a:pos x="4780" y="808"/>
                </a:cxn>
                <a:cxn ang="0">
                  <a:pos x="4701" y="851"/>
                </a:cxn>
                <a:cxn ang="0">
                  <a:pos x="4617" y="891"/>
                </a:cxn>
                <a:cxn ang="0">
                  <a:pos x="4526" y="925"/>
                </a:cxn>
                <a:cxn ang="0">
                  <a:pos x="4429" y="953"/>
                </a:cxn>
                <a:cxn ang="0">
                  <a:pos x="4328" y="975"/>
                </a:cxn>
                <a:cxn ang="0">
                  <a:pos x="4221" y="988"/>
                </a:cxn>
                <a:cxn ang="0">
                  <a:pos x="4108" y="993"/>
                </a:cxn>
                <a:cxn ang="0">
                  <a:pos x="3989" y="990"/>
                </a:cxn>
                <a:cxn ang="0">
                  <a:pos x="3864" y="975"/>
                </a:cxn>
                <a:cxn ang="0">
                  <a:pos x="3732" y="951"/>
                </a:cxn>
                <a:cxn ang="0">
                  <a:pos x="3595" y="917"/>
                </a:cxn>
                <a:cxn ang="0">
                  <a:pos x="3452" y="869"/>
                </a:cxn>
                <a:cxn ang="0">
                  <a:pos x="3302" y="809"/>
                </a:cxn>
                <a:cxn ang="0">
                  <a:pos x="3224" y="775"/>
                </a:cxn>
                <a:cxn ang="0">
                  <a:pos x="2921" y="638"/>
                </a:cxn>
                <a:cxn ang="0">
                  <a:pos x="2638" y="522"/>
                </a:cxn>
                <a:cxn ang="0">
                  <a:pos x="2374" y="423"/>
                </a:cxn>
                <a:cxn ang="0">
                  <a:pos x="2127" y="342"/>
                </a:cxn>
                <a:cxn ang="0">
                  <a:pos x="1897" y="281"/>
                </a:cxn>
                <a:cxn ang="0">
                  <a:pos x="1680" y="234"/>
                </a:cxn>
                <a:cxn ang="0">
                  <a:pos x="1477" y="205"/>
                </a:cxn>
                <a:cxn ang="0">
                  <a:pos x="1286" y="191"/>
                </a:cxn>
                <a:cxn ang="0">
                  <a:pos x="1104" y="192"/>
                </a:cxn>
                <a:cxn ang="0">
                  <a:pos x="932" y="208"/>
                </a:cxn>
                <a:cxn ang="0">
                  <a:pos x="766" y="239"/>
                </a:cxn>
                <a:cxn ang="0">
                  <a:pos x="607" y="283"/>
                </a:cxn>
                <a:cxn ang="0">
                  <a:pos x="453" y="338"/>
                </a:cxn>
                <a:cxn ang="0">
                  <a:pos x="300" y="407"/>
                </a:cxn>
                <a:cxn ang="0">
                  <a:pos x="150" y="486"/>
                </a:cxn>
                <a:cxn ang="0">
                  <a:pos x="0" y="578"/>
                </a:cxn>
              </a:cxnLst>
              <a:rect l="0" t="0" r="r" b="b"/>
              <a:pathLst>
                <a:path w="5439" h="993">
                  <a:moveTo>
                    <a:pt x="5439" y="0"/>
                  </a:moveTo>
                  <a:lnTo>
                    <a:pt x="5439" y="0"/>
                  </a:lnTo>
                  <a:lnTo>
                    <a:pt x="5432" y="18"/>
                  </a:lnTo>
                  <a:lnTo>
                    <a:pt x="5412" y="65"/>
                  </a:lnTo>
                  <a:lnTo>
                    <a:pt x="5397" y="99"/>
                  </a:lnTo>
                  <a:lnTo>
                    <a:pt x="5377" y="137"/>
                  </a:lnTo>
                  <a:lnTo>
                    <a:pt x="5354" y="183"/>
                  </a:lnTo>
                  <a:lnTo>
                    <a:pt x="5327" y="231"/>
                  </a:lnTo>
                  <a:lnTo>
                    <a:pt x="5297" y="283"/>
                  </a:lnTo>
                  <a:lnTo>
                    <a:pt x="5261" y="336"/>
                  </a:lnTo>
                  <a:lnTo>
                    <a:pt x="5222" y="393"/>
                  </a:lnTo>
                  <a:lnTo>
                    <a:pt x="5179" y="451"/>
                  </a:lnTo>
                  <a:lnTo>
                    <a:pt x="5130" y="509"/>
                  </a:lnTo>
                  <a:lnTo>
                    <a:pt x="5104" y="538"/>
                  </a:lnTo>
                  <a:lnTo>
                    <a:pt x="5078" y="567"/>
                  </a:lnTo>
                  <a:lnTo>
                    <a:pt x="5050" y="596"/>
                  </a:lnTo>
                  <a:lnTo>
                    <a:pt x="5021" y="623"/>
                  </a:lnTo>
                  <a:lnTo>
                    <a:pt x="4990" y="652"/>
                  </a:lnTo>
                  <a:lnTo>
                    <a:pt x="4958" y="680"/>
                  </a:lnTo>
                  <a:lnTo>
                    <a:pt x="4925" y="706"/>
                  </a:lnTo>
                  <a:lnTo>
                    <a:pt x="4891" y="733"/>
                  </a:lnTo>
                  <a:lnTo>
                    <a:pt x="4855" y="759"/>
                  </a:lnTo>
                  <a:lnTo>
                    <a:pt x="4819" y="783"/>
                  </a:lnTo>
                  <a:lnTo>
                    <a:pt x="4780" y="808"/>
                  </a:lnTo>
                  <a:lnTo>
                    <a:pt x="4742" y="830"/>
                  </a:lnTo>
                  <a:lnTo>
                    <a:pt x="4701" y="851"/>
                  </a:lnTo>
                  <a:lnTo>
                    <a:pt x="4660" y="872"/>
                  </a:lnTo>
                  <a:lnTo>
                    <a:pt x="4617" y="891"/>
                  </a:lnTo>
                  <a:lnTo>
                    <a:pt x="4572" y="909"/>
                  </a:lnTo>
                  <a:lnTo>
                    <a:pt x="4526" y="925"/>
                  </a:lnTo>
                  <a:lnTo>
                    <a:pt x="4479" y="940"/>
                  </a:lnTo>
                  <a:lnTo>
                    <a:pt x="4429" y="953"/>
                  </a:lnTo>
                  <a:lnTo>
                    <a:pt x="4379" y="966"/>
                  </a:lnTo>
                  <a:lnTo>
                    <a:pt x="4328" y="975"/>
                  </a:lnTo>
                  <a:lnTo>
                    <a:pt x="4275" y="982"/>
                  </a:lnTo>
                  <a:lnTo>
                    <a:pt x="4221" y="988"/>
                  </a:lnTo>
                  <a:lnTo>
                    <a:pt x="4165" y="992"/>
                  </a:lnTo>
                  <a:lnTo>
                    <a:pt x="4108" y="993"/>
                  </a:lnTo>
                  <a:lnTo>
                    <a:pt x="4049" y="993"/>
                  </a:lnTo>
                  <a:lnTo>
                    <a:pt x="3989" y="990"/>
                  </a:lnTo>
                  <a:lnTo>
                    <a:pt x="3927" y="984"/>
                  </a:lnTo>
                  <a:lnTo>
                    <a:pt x="3864" y="975"/>
                  </a:lnTo>
                  <a:lnTo>
                    <a:pt x="3799" y="966"/>
                  </a:lnTo>
                  <a:lnTo>
                    <a:pt x="3732" y="951"/>
                  </a:lnTo>
                  <a:lnTo>
                    <a:pt x="3666" y="935"/>
                  </a:lnTo>
                  <a:lnTo>
                    <a:pt x="3595" y="917"/>
                  </a:lnTo>
                  <a:lnTo>
                    <a:pt x="3524" y="895"/>
                  </a:lnTo>
                  <a:lnTo>
                    <a:pt x="3452" y="869"/>
                  </a:lnTo>
                  <a:lnTo>
                    <a:pt x="3377" y="841"/>
                  </a:lnTo>
                  <a:lnTo>
                    <a:pt x="3302" y="809"/>
                  </a:lnTo>
                  <a:lnTo>
                    <a:pt x="3224" y="775"/>
                  </a:lnTo>
                  <a:lnTo>
                    <a:pt x="3224" y="775"/>
                  </a:lnTo>
                  <a:lnTo>
                    <a:pt x="3070" y="704"/>
                  </a:lnTo>
                  <a:lnTo>
                    <a:pt x="2921" y="638"/>
                  </a:lnTo>
                  <a:lnTo>
                    <a:pt x="2777" y="578"/>
                  </a:lnTo>
                  <a:lnTo>
                    <a:pt x="2638" y="522"/>
                  </a:lnTo>
                  <a:lnTo>
                    <a:pt x="2503" y="470"/>
                  </a:lnTo>
                  <a:lnTo>
                    <a:pt x="2374" y="423"/>
                  </a:lnTo>
                  <a:lnTo>
                    <a:pt x="2249" y="381"/>
                  </a:lnTo>
                  <a:lnTo>
                    <a:pt x="2127" y="342"/>
                  </a:lnTo>
                  <a:lnTo>
                    <a:pt x="2010" y="310"/>
                  </a:lnTo>
                  <a:lnTo>
                    <a:pt x="1897" y="281"/>
                  </a:lnTo>
                  <a:lnTo>
                    <a:pt x="1787" y="255"/>
                  </a:lnTo>
                  <a:lnTo>
                    <a:pt x="1680" y="234"/>
                  </a:lnTo>
                  <a:lnTo>
                    <a:pt x="1577" y="218"/>
                  </a:lnTo>
                  <a:lnTo>
                    <a:pt x="1477" y="205"/>
                  </a:lnTo>
                  <a:lnTo>
                    <a:pt x="1380" y="197"/>
                  </a:lnTo>
                  <a:lnTo>
                    <a:pt x="1286" y="191"/>
                  </a:lnTo>
                  <a:lnTo>
                    <a:pt x="1194" y="191"/>
                  </a:lnTo>
                  <a:lnTo>
                    <a:pt x="1104" y="192"/>
                  </a:lnTo>
                  <a:lnTo>
                    <a:pt x="1018" y="199"/>
                  </a:lnTo>
                  <a:lnTo>
                    <a:pt x="932" y="208"/>
                  </a:lnTo>
                  <a:lnTo>
                    <a:pt x="848" y="221"/>
                  </a:lnTo>
                  <a:lnTo>
                    <a:pt x="766" y="239"/>
                  </a:lnTo>
                  <a:lnTo>
                    <a:pt x="686" y="259"/>
                  </a:lnTo>
                  <a:lnTo>
                    <a:pt x="607" y="283"/>
                  </a:lnTo>
                  <a:lnTo>
                    <a:pt x="529" y="309"/>
                  </a:lnTo>
                  <a:lnTo>
                    <a:pt x="453" y="338"/>
                  </a:lnTo>
                  <a:lnTo>
                    <a:pt x="376" y="372"/>
                  </a:lnTo>
                  <a:lnTo>
                    <a:pt x="300" y="407"/>
                  </a:lnTo>
                  <a:lnTo>
                    <a:pt x="225" y="446"/>
                  </a:lnTo>
                  <a:lnTo>
                    <a:pt x="150" y="486"/>
                  </a:lnTo>
                  <a:lnTo>
                    <a:pt x="75" y="531"/>
                  </a:lnTo>
                  <a:lnTo>
                    <a:pt x="0" y="57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36378" name="Freeform 90"/>
            <p:cNvSpPr>
              <a:spLocks/>
            </p:cNvSpPr>
            <p:nvPr/>
          </p:nvSpPr>
          <p:spPr bwMode="auto">
            <a:xfrm>
              <a:off x="958" y="1112"/>
              <a:ext cx="5429" cy="513"/>
            </a:xfrm>
            <a:custGeom>
              <a:avLst/>
              <a:gdLst/>
              <a:ahLst/>
              <a:cxnLst>
                <a:cxn ang="0">
                  <a:pos x="5429" y="0"/>
                </a:cxn>
                <a:cxn ang="0">
                  <a:pos x="5403" y="66"/>
                </a:cxn>
                <a:cxn ang="0">
                  <a:pos x="5369" y="141"/>
                </a:cxn>
                <a:cxn ang="0">
                  <a:pos x="5321" y="234"/>
                </a:cxn>
                <a:cxn ang="0">
                  <a:pos x="5257" y="342"/>
                </a:cxn>
                <a:cxn ang="0">
                  <a:pos x="5176" y="459"/>
                </a:cxn>
                <a:cxn ang="0">
                  <a:pos x="5103" y="547"/>
                </a:cxn>
                <a:cxn ang="0">
                  <a:pos x="5049" y="607"/>
                </a:cxn>
                <a:cxn ang="0">
                  <a:pos x="4990" y="665"/>
                </a:cxn>
                <a:cxn ang="0">
                  <a:pos x="4927" y="720"/>
                </a:cxn>
                <a:cxn ang="0">
                  <a:pos x="4857" y="775"/>
                </a:cxn>
                <a:cxn ang="0">
                  <a:pos x="4784" y="825"/>
                </a:cxn>
                <a:cxn ang="0">
                  <a:pos x="4704" y="870"/>
                </a:cxn>
                <a:cxn ang="0">
                  <a:pos x="4620" y="912"/>
                </a:cxn>
                <a:cxn ang="0">
                  <a:pos x="4531" y="949"/>
                </a:cxn>
                <a:cxn ang="0">
                  <a:pos x="4435" y="979"/>
                </a:cxn>
                <a:cxn ang="0">
                  <a:pos x="4334" y="1003"/>
                </a:cxn>
                <a:cxn ang="0">
                  <a:pos x="4227" y="1017"/>
                </a:cxn>
                <a:cxn ang="0">
                  <a:pos x="4114" y="1025"/>
                </a:cxn>
                <a:cxn ang="0">
                  <a:pos x="3995" y="1024"/>
                </a:cxn>
                <a:cxn ang="0">
                  <a:pos x="3870" y="1012"/>
                </a:cxn>
                <a:cxn ang="0">
                  <a:pos x="3738" y="991"/>
                </a:cxn>
                <a:cxn ang="0">
                  <a:pos x="3601" y="959"/>
                </a:cxn>
                <a:cxn ang="0">
                  <a:pos x="3456" y="914"/>
                </a:cxn>
                <a:cxn ang="0">
                  <a:pos x="3305" y="857"/>
                </a:cxn>
                <a:cxn ang="0">
                  <a:pos x="3227" y="824"/>
                </a:cxn>
                <a:cxn ang="0">
                  <a:pos x="2922" y="693"/>
                </a:cxn>
                <a:cxn ang="0">
                  <a:pos x="2637" y="581"/>
                </a:cxn>
                <a:cxn ang="0">
                  <a:pos x="2372" y="488"/>
                </a:cxn>
                <a:cxn ang="0">
                  <a:pos x="2123" y="412"/>
                </a:cxn>
                <a:cxn ang="0">
                  <a:pos x="1891" y="354"/>
                </a:cxn>
                <a:cxn ang="0">
                  <a:pos x="1675" y="313"/>
                </a:cxn>
                <a:cxn ang="0">
                  <a:pos x="1472" y="287"/>
                </a:cxn>
                <a:cxn ang="0">
                  <a:pos x="1281" y="278"/>
                </a:cxn>
                <a:cxn ang="0">
                  <a:pos x="1099" y="283"/>
                </a:cxn>
                <a:cxn ang="0">
                  <a:pos x="926" y="302"/>
                </a:cxn>
                <a:cxn ang="0">
                  <a:pos x="761" y="336"/>
                </a:cxn>
                <a:cxn ang="0">
                  <a:pos x="603" y="383"/>
                </a:cxn>
                <a:cxn ang="0">
                  <a:pos x="449" y="441"/>
                </a:cxn>
                <a:cxn ang="0">
                  <a:pos x="298" y="514"/>
                </a:cxn>
                <a:cxn ang="0">
                  <a:pos x="149" y="596"/>
                </a:cxn>
                <a:cxn ang="0">
                  <a:pos x="0" y="691"/>
                </a:cxn>
              </a:cxnLst>
              <a:rect l="0" t="0" r="r" b="b"/>
              <a:pathLst>
                <a:path w="5429" h="1025">
                  <a:moveTo>
                    <a:pt x="5429" y="0"/>
                  </a:moveTo>
                  <a:lnTo>
                    <a:pt x="5429" y="0"/>
                  </a:lnTo>
                  <a:lnTo>
                    <a:pt x="5422" y="18"/>
                  </a:lnTo>
                  <a:lnTo>
                    <a:pt x="5403" y="66"/>
                  </a:lnTo>
                  <a:lnTo>
                    <a:pt x="5389" y="100"/>
                  </a:lnTo>
                  <a:lnTo>
                    <a:pt x="5369" y="141"/>
                  </a:lnTo>
                  <a:lnTo>
                    <a:pt x="5347" y="186"/>
                  </a:lnTo>
                  <a:lnTo>
                    <a:pt x="5321" y="234"/>
                  </a:lnTo>
                  <a:lnTo>
                    <a:pt x="5292" y="287"/>
                  </a:lnTo>
                  <a:lnTo>
                    <a:pt x="5257" y="342"/>
                  </a:lnTo>
                  <a:lnTo>
                    <a:pt x="5218" y="399"/>
                  </a:lnTo>
                  <a:lnTo>
                    <a:pt x="5176" y="459"/>
                  </a:lnTo>
                  <a:lnTo>
                    <a:pt x="5129" y="518"/>
                  </a:lnTo>
                  <a:lnTo>
                    <a:pt x="5103" y="547"/>
                  </a:lnTo>
                  <a:lnTo>
                    <a:pt x="5076" y="576"/>
                  </a:lnTo>
                  <a:lnTo>
                    <a:pt x="5049" y="607"/>
                  </a:lnTo>
                  <a:lnTo>
                    <a:pt x="5021" y="636"/>
                  </a:lnTo>
                  <a:lnTo>
                    <a:pt x="4990" y="665"/>
                  </a:lnTo>
                  <a:lnTo>
                    <a:pt x="4958" y="693"/>
                  </a:lnTo>
                  <a:lnTo>
                    <a:pt x="4927" y="720"/>
                  </a:lnTo>
                  <a:lnTo>
                    <a:pt x="4893" y="748"/>
                  </a:lnTo>
                  <a:lnTo>
                    <a:pt x="4857" y="775"/>
                  </a:lnTo>
                  <a:lnTo>
                    <a:pt x="4821" y="799"/>
                  </a:lnTo>
                  <a:lnTo>
                    <a:pt x="4784" y="825"/>
                  </a:lnTo>
                  <a:lnTo>
                    <a:pt x="4745" y="848"/>
                  </a:lnTo>
                  <a:lnTo>
                    <a:pt x="4704" y="870"/>
                  </a:lnTo>
                  <a:lnTo>
                    <a:pt x="4663" y="893"/>
                  </a:lnTo>
                  <a:lnTo>
                    <a:pt x="4620" y="912"/>
                  </a:lnTo>
                  <a:lnTo>
                    <a:pt x="4577" y="932"/>
                  </a:lnTo>
                  <a:lnTo>
                    <a:pt x="4531" y="949"/>
                  </a:lnTo>
                  <a:lnTo>
                    <a:pt x="4484" y="964"/>
                  </a:lnTo>
                  <a:lnTo>
                    <a:pt x="4435" y="979"/>
                  </a:lnTo>
                  <a:lnTo>
                    <a:pt x="4385" y="991"/>
                  </a:lnTo>
                  <a:lnTo>
                    <a:pt x="4334" y="1003"/>
                  </a:lnTo>
                  <a:lnTo>
                    <a:pt x="4281" y="1011"/>
                  </a:lnTo>
                  <a:lnTo>
                    <a:pt x="4227" y="1017"/>
                  </a:lnTo>
                  <a:lnTo>
                    <a:pt x="4171" y="1022"/>
                  </a:lnTo>
                  <a:lnTo>
                    <a:pt x="4114" y="1025"/>
                  </a:lnTo>
                  <a:lnTo>
                    <a:pt x="4055" y="1025"/>
                  </a:lnTo>
                  <a:lnTo>
                    <a:pt x="3995" y="1024"/>
                  </a:lnTo>
                  <a:lnTo>
                    <a:pt x="3932" y="1021"/>
                  </a:lnTo>
                  <a:lnTo>
                    <a:pt x="3870" y="1012"/>
                  </a:lnTo>
                  <a:lnTo>
                    <a:pt x="3805" y="1004"/>
                  </a:lnTo>
                  <a:lnTo>
                    <a:pt x="3738" y="991"/>
                  </a:lnTo>
                  <a:lnTo>
                    <a:pt x="3670" y="977"/>
                  </a:lnTo>
                  <a:lnTo>
                    <a:pt x="3601" y="959"/>
                  </a:lnTo>
                  <a:lnTo>
                    <a:pt x="3528" y="938"/>
                  </a:lnTo>
                  <a:lnTo>
                    <a:pt x="3456" y="914"/>
                  </a:lnTo>
                  <a:lnTo>
                    <a:pt x="3381" y="888"/>
                  </a:lnTo>
                  <a:lnTo>
                    <a:pt x="3305" y="857"/>
                  </a:lnTo>
                  <a:lnTo>
                    <a:pt x="3227" y="824"/>
                  </a:lnTo>
                  <a:lnTo>
                    <a:pt x="3227" y="824"/>
                  </a:lnTo>
                  <a:lnTo>
                    <a:pt x="3072" y="756"/>
                  </a:lnTo>
                  <a:lnTo>
                    <a:pt x="2922" y="693"/>
                  </a:lnTo>
                  <a:lnTo>
                    <a:pt x="2777" y="635"/>
                  </a:lnTo>
                  <a:lnTo>
                    <a:pt x="2637" y="581"/>
                  </a:lnTo>
                  <a:lnTo>
                    <a:pt x="2502" y="533"/>
                  </a:lnTo>
                  <a:lnTo>
                    <a:pt x="2372" y="488"/>
                  </a:lnTo>
                  <a:lnTo>
                    <a:pt x="2245" y="447"/>
                  </a:lnTo>
                  <a:lnTo>
                    <a:pt x="2123" y="412"/>
                  </a:lnTo>
                  <a:lnTo>
                    <a:pt x="2005" y="381"/>
                  </a:lnTo>
                  <a:lnTo>
                    <a:pt x="1891" y="354"/>
                  </a:lnTo>
                  <a:lnTo>
                    <a:pt x="1782" y="331"/>
                  </a:lnTo>
                  <a:lnTo>
                    <a:pt x="1675" y="313"/>
                  </a:lnTo>
                  <a:lnTo>
                    <a:pt x="1572" y="297"/>
                  </a:lnTo>
                  <a:lnTo>
                    <a:pt x="1472" y="287"/>
                  </a:lnTo>
                  <a:lnTo>
                    <a:pt x="1375" y="279"/>
                  </a:lnTo>
                  <a:lnTo>
                    <a:pt x="1281" y="278"/>
                  </a:lnTo>
                  <a:lnTo>
                    <a:pt x="1187" y="278"/>
                  </a:lnTo>
                  <a:lnTo>
                    <a:pt x="1099" y="283"/>
                  </a:lnTo>
                  <a:lnTo>
                    <a:pt x="1011" y="291"/>
                  </a:lnTo>
                  <a:lnTo>
                    <a:pt x="926" y="302"/>
                  </a:lnTo>
                  <a:lnTo>
                    <a:pt x="843" y="317"/>
                  </a:lnTo>
                  <a:lnTo>
                    <a:pt x="761" y="336"/>
                  </a:lnTo>
                  <a:lnTo>
                    <a:pt x="682" y="357"/>
                  </a:lnTo>
                  <a:lnTo>
                    <a:pt x="603" y="383"/>
                  </a:lnTo>
                  <a:lnTo>
                    <a:pt x="525" y="410"/>
                  </a:lnTo>
                  <a:lnTo>
                    <a:pt x="449" y="441"/>
                  </a:lnTo>
                  <a:lnTo>
                    <a:pt x="372" y="476"/>
                  </a:lnTo>
                  <a:lnTo>
                    <a:pt x="298" y="514"/>
                  </a:lnTo>
                  <a:lnTo>
                    <a:pt x="224" y="554"/>
                  </a:lnTo>
                  <a:lnTo>
                    <a:pt x="149" y="596"/>
                  </a:lnTo>
                  <a:lnTo>
                    <a:pt x="75" y="643"/>
                  </a:lnTo>
                  <a:lnTo>
                    <a:pt x="0" y="691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36379" name="Freeform 91"/>
            <p:cNvSpPr>
              <a:spLocks/>
            </p:cNvSpPr>
            <p:nvPr/>
          </p:nvSpPr>
          <p:spPr bwMode="auto">
            <a:xfrm>
              <a:off x="993" y="1083"/>
              <a:ext cx="5418" cy="530"/>
            </a:xfrm>
            <a:custGeom>
              <a:avLst/>
              <a:gdLst/>
              <a:ahLst/>
              <a:cxnLst>
                <a:cxn ang="0">
                  <a:pos x="5418" y="0"/>
                </a:cxn>
                <a:cxn ang="0">
                  <a:pos x="5393" y="68"/>
                </a:cxn>
                <a:cxn ang="0">
                  <a:pos x="5361" y="142"/>
                </a:cxn>
                <a:cxn ang="0">
                  <a:pos x="5314" y="237"/>
                </a:cxn>
                <a:cxn ang="0">
                  <a:pos x="5251" y="347"/>
                </a:cxn>
                <a:cxn ang="0">
                  <a:pos x="5171" y="467"/>
                </a:cxn>
                <a:cxn ang="0">
                  <a:pos x="5100" y="557"/>
                </a:cxn>
                <a:cxn ang="0">
                  <a:pos x="5047" y="618"/>
                </a:cxn>
                <a:cxn ang="0">
                  <a:pos x="4989" y="676"/>
                </a:cxn>
                <a:cxn ang="0">
                  <a:pos x="4926" y="735"/>
                </a:cxn>
                <a:cxn ang="0">
                  <a:pos x="4858" y="789"/>
                </a:cxn>
                <a:cxn ang="0">
                  <a:pos x="4785" y="843"/>
                </a:cxn>
                <a:cxn ang="0">
                  <a:pos x="4707" y="890"/>
                </a:cxn>
                <a:cxn ang="0">
                  <a:pos x="4622" y="933"/>
                </a:cxn>
                <a:cxn ang="0">
                  <a:pos x="4533" y="972"/>
                </a:cxn>
                <a:cxn ang="0">
                  <a:pos x="4437" y="1004"/>
                </a:cxn>
                <a:cxn ang="0">
                  <a:pos x="4338" y="1030"/>
                </a:cxn>
                <a:cxn ang="0">
                  <a:pos x="4231" y="1048"/>
                </a:cxn>
                <a:cxn ang="0">
                  <a:pos x="4118" y="1058"/>
                </a:cxn>
                <a:cxn ang="0">
                  <a:pos x="3999" y="1059"/>
                </a:cxn>
                <a:cxn ang="0">
                  <a:pos x="3874" y="1049"/>
                </a:cxn>
                <a:cxn ang="0">
                  <a:pos x="3742" y="1032"/>
                </a:cxn>
                <a:cxn ang="0">
                  <a:pos x="3603" y="1001"/>
                </a:cxn>
                <a:cxn ang="0">
                  <a:pos x="3459" y="959"/>
                </a:cxn>
                <a:cxn ang="0">
                  <a:pos x="3306" y="906"/>
                </a:cxn>
                <a:cxn ang="0">
                  <a:pos x="3228" y="873"/>
                </a:cxn>
                <a:cxn ang="0">
                  <a:pos x="2920" y="748"/>
                </a:cxn>
                <a:cxn ang="0">
                  <a:pos x="2634" y="641"/>
                </a:cxn>
                <a:cxn ang="0">
                  <a:pos x="2367" y="552"/>
                </a:cxn>
                <a:cxn ang="0">
                  <a:pos x="2119" y="483"/>
                </a:cxn>
                <a:cxn ang="0">
                  <a:pos x="1886" y="428"/>
                </a:cxn>
                <a:cxn ang="0">
                  <a:pos x="1669" y="391"/>
                </a:cxn>
                <a:cxn ang="0">
                  <a:pos x="1465" y="370"/>
                </a:cxn>
                <a:cxn ang="0">
                  <a:pos x="1273" y="363"/>
                </a:cxn>
                <a:cxn ang="0">
                  <a:pos x="1091" y="371"/>
                </a:cxn>
                <a:cxn ang="0">
                  <a:pos x="919" y="396"/>
                </a:cxn>
                <a:cxn ang="0">
                  <a:pos x="755" y="433"/>
                </a:cxn>
                <a:cxn ang="0">
                  <a:pos x="597" y="483"/>
                </a:cxn>
                <a:cxn ang="0">
                  <a:pos x="444" y="546"/>
                </a:cxn>
                <a:cxn ang="0">
                  <a:pos x="294" y="620"/>
                </a:cxn>
                <a:cxn ang="0">
                  <a:pos x="147" y="707"/>
                </a:cxn>
                <a:cxn ang="0">
                  <a:pos x="0" y="806"/>
                </a:cxn>
              </a:cxnLst>
              <a:rect l="0" t="0" r="r" b="b"/>
              <a:pathLst>
                <a:path w="5418" h="1059">
                  <a:moveTo>
                    <a:pt x="5418" y="0"/>
                  </a:moveTo>
                  <a:lnTo>
                    <a:pt x="5418" y="0"/>
                  </a:lnTo>
                  <a:lnTo>
                    <a:pt x="5411" y="18"/>
                  </a:lnTo>
                  <a:lnTo>
                    <a:pt x="5393" y="68"/>
                  </a:lnTo>
                  <a:lnTo>
                    <a:pt x="5377" y="102"/>
                  </a:lnTo>
                  <a:lnTo>
                    <a:pt x="5361" y="142"/>
                  </a:lnTo>
                  <a:lnTo>
                    <a:pt x="5339" y="189"/>
                  </a:lnTo>
                  <a:lnTo>
                    <a:pt x="5314" y="237"/>
                  </a:lnTo>
                  <a:lnTo>
                    <a:pt x="5284" y="292"/>
                  </a:lnTo>
                  <a:lnTo>
                    <a:pt x="5251" y="347"/>
                  </a:lnTo>
                  <a:lnTo>
                    <a:pt x="5214" y="407"/>
                  </a:lnTo>
                  <a:lnTo>
                    <a:pt x="5171" y="467"/>
                  </a:lnTo>
                  <a:lnTo>
                    <a:pt x="5125" y="526"/>
                  </a:lnTo>
                  <a:lnTo>
                    <a:pt x="5100" y="557"/>
                  </a:lnTo>
                  <a:lnTo>
                    <a:pt x="5073" y="588"/>
                  </a:lnTo>
                  <a:lnTo>
                    <a:pt x="5047" y="618"/>
                  </a:lnTo>
                  <a:lnTo>
                    <a:pt x="5018" y="647"/>
                  </a:lnTo>
                  <a:lnTo>
                    <a:pt x="4989" y="676"/>
                  </a:lnTo>
                  <a:lnTo>
                    <a:pt x="4958" y="706"/>
                  </a:lnTo>
                  <a:lnTo>
                    <a:pt x="4926" y="735"/>
                  </a:lnTo>
                  <a:lnTo>
                    <a:pt x="4893" y="762"/>
                  </a:lnTo>
                  <a:lnTo>
                    <a:pt x="4858" y="789"/>
                  </a:lnTo>
                  <a:lnTo>
                    <a:pt x="4822" y="817"/>
                  </a:lnTo>
                  <a:lnTo>
                    <a:pt x="4785" y="843"/>
                  </a:lnTo>
                  <a:lnTo>
                    <a:pt x="4746" y="867"/>
                  </a:lnTo>
                  <a:lnTo>
                    <a:pt x="4707" y="890"/>
                  </a:lnTo>
                  <a:lnTo>
                    <a:pt x="4665" y="912"/>
                  </a:lnTo>
                  <a:lnTo>
                    <a:pt x="4622" y="933"/>
                  </a:lnTo>
                  <a:lnTo>
                    <a:pt x="4579" y="954"/>
                  </a:lnTo>
                  <a:lnTo>
                    <a:pt x="4533" y="972"/>
                  </a:lnTo>
                  <a:lnTo>
                    <a:pt x="4486" y="990"/>
                  </a:lnTo>
                  <a:lnTo>
                    <a:pt x="4437" y="1004"/>
                  </a:lnTo>
                  <a:lnTo>
                    <a:pt x="4389" y="1019"/>
                  </a:lnTo>
                  <a:lnTo>
                    <a:pt x="4338" y="1030"/>
                  </a:lnTo>
                  <a:lnTo>
                    <a:pt x="4285" y="1040"/>
                  </a:lnTo>
                  <a:lnTo>
                    <a:pt x="4231" y="1048"/>
                  </a:lnTo>
                  <a:lnTo>
                    <a:pt x="4175" y="1054"/>
                  </a:lnTo>
                  <a:lnTo>
                    <a:pt x="4118" y="1058"/>
                  </a:lnTo>
                  <a:lnTo>
                    <a:pt x="4058" y="1059"/>
                  </a:lnTo>
                  <a:lnTo>
                    <a:pt x="3999" y="1059"/>
                  </a:lnTo>
                  <a:lnTo>
                    <a:pt x="3936" y="1056"/>
                  </a:lnTo>
                  <a:lnTo>
                    <a:pt x="3874" y="1049"/>
                  </a:lnTo>
                  <a:lnTo>
                    <a:pt x="3809" y="1041"/>
                  </a:lnTo>
                  <a:lnTo>
                    <a:pt x="3742" y="1032"/>
                  </a:lnTo>
                  <a:lnTo>
                    <a:pt x="3672" y="1017"/>
                  </a:lnTo>
                  <a:lnTo>
                    <a:pt x="3603" y="1001"/>
                  </a:lnTo>
                  <a:lnTo>
                    <a:pt x="3531" y="982"/>
                  </a:lnTo>
                  <a:lnTo>
                    <a:pt x="3459" y="959"/>
                  </a:lnTo>
                  <a:lnTo>
                    <a:pt x="3382" y="933"/>
                  </a:lnTo>
                  <a:lnTo>
                    <a:pt x="3306" y="906"/>
                  </a:lnTo>
                  <a:lnTo>
                    <a:pt x="3228" y="873"/>
                  </a:lnTo>
                  <a:lnTo>
                    <a:pt x="3228" y="873"/>
                  </a:lnTo>
                  <a:lnTo>
                    <a:pt x="3071" y="809"/>
                  </a:lnTo>
                  <a:lnTo>
                    <a:pt x="2920" y="748"/>
                  </a:lnTo>
                  <a:lnTo>
                    <a:pt x="2776" y="693"/>
                  </a:lnTo>
                  <a:lnTo>
                    <a:pt x="2634" y="641"/>
                  </a:lnTo>
                  <a:lnTo>
                    <a:pt x="2499" y="596"/>
                  </a:lnTo>
                  <a:lnTo>
                    <a:pt x="2367" y="552"/>
                  </a:lnTo>
                  <a:lnTo>
                    <a:pt x="2241" y="515"/>
                  </a:lnTo>
                  <a:lnTo>
                    <a:pt x="2119" y="483"/>
                  </a:lnTo>
                  <a:lnTo>
                    <a:pt x="2001" y="454"/>
                  </a:lnTo>
                  <a:lnTo>
                    <a:pt x="1886" y="428"/>
                  </a:lnTo>
                  <a:lnTo>
                    <a:pt x="1776" y="407"/>
                  </a:lnTo>
                  <a:lnTo>
                    <a:pt x="1669" y="391"/>
                  </a:lnTo>
                  <a:lnTo>
                    <a:pt x="1565" y="378"/>
                  </a:lnTo>
                  <a:lnTo>
                    <a:pt x="1465" y="370"/>
                  </a:lnTo>
                  <a:lnTo>
                    <a:pt x="1368" y="365"/>
                  </a:lnTo>
                  <a:lnTo>
                    <a:pt x="1273" y="363"/>
                  </a:lnTo>
                  <a:lnTo>
                    <a:pt x="1182" y="366"/>
                  </a:lnTo>
                  <a:lnTo>
                    <a:pt x="1091" y="371"/>
                  </a:lnTo>
                  <a:lnTo>
                    <a:pt x="1005" y="381"/>
                  </a:lnTo>
                  <a:lnTo>
                    <a:pt x="919" y="396"/>
                  </a:lnTo>
                  <a:lnTo>
                    <a:pt x="837" y="412"/>
                  </a:lnTo>
                  <a:lnTo>
                    <a:pt x="755" y="433"/>
                  </a:lnTo>
                  <a:lnTo>
                    <a:pt x="676" y="455"/>
                  </a:lnTo>
                  <a:lnTo>
                    <a:pt x="597" y="483"/>
                  </a:lnTo>
                  <a:lnTo>
                    <a:pt x="521" y="512"/>
                  </a:lnTo>
                  <a:lnTo>
                    <a:pt x="444" y="546"/>
                  </a:lnTo>
                  <a:lnTo>
                    <a:pt x="369" y="581"/>
                  </a:lnTo>
                  <a:lnTo>
                    <a:pt x="294" y="620"/>
                  </a:lnTo>
                  <a:lnTo>
                    <a:pt x="221" y="662"/>
                  </a:lnTo>
                  <a:lnTo>
                    <a:pt x="147" y="707"/>
                  </a:lnTo>
                  <a:lnTo>
                    <a:pt x="74" y="754"/>
                  </a:lnTo>
                  <a:lnTo>
                    <a:pt x="0" y="80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36380" name="Freeform 92"/>
            <p:cNvSpPr>
              <a:spLocks/>
            </p:cNvSpPr>
            <p:nvPr/>
          </p:nvSpPr>
          <p:spPr bwMode="auto">
            <a:xfrm>
              <a:off x="1029" y="1055"/>
              <a:ext cx="5404" cy="545"/>
            </a:xfrm>
            <a:custGeom>
              <a:avLst/>
              <a:gdLst/>
              <a:ahLst/>
              <a:cxnLst>
                <a:cxn ang="0">
                  <a:pos x="5404" y="0"/>
                </a:cxn>
                <a:cxn ang="0">
                  <a:pos x="5380" y="68"/>
                </a:cxn>
                <a:cxn ang="0">
                  <a:pos x="5350" y="144"/>
                </a:cxn>
                <a:cxn ang="0">
                  <a:pos x="5304" y="241"/>
                </a:cxn>
                <a:cxn ang="0">
                  <a:pos x="5243" y="352"/>
                </a:cxn>
                <a:cxn ang="0">
                  <a:pos x="5165" y="473"/>
                </a:cxn>
                <a:cxn ang="0">
                  <a:pos x="5096" y="566"/>
                </a:cxn>
                <a:cxn ang="0">
                  <a:pos x="5043" y="627"/>
                </a:cxn>
                <a:cxn ang="0">
                  <a:pos x="4986" y="688"/>
                </a:cxn>
                <a:cxn ang="0">
                  <a:pos x="4924" y="748"/>
                </a:cxn>
                <a:cxn ang="0">
                  <a:pos x="4857" y="805"/>
                </a:cxn>
                <a:cxn ang="0">
                  <a:pos x="4785" y="858"/>
                </a:cxn>
                <a:cxn ang="0">
                  <a:pos x="4707" y="908"/>
                </a:cxn>
                <a:cxn ang="0">
                  <a:pos x="4624" y="955"/>
                </a:cxn>
                <a:cxn ang="0">
                  <a:pos x="4535" y="995"/>
                </a:cxn>
                <a:cxn ang="0">
                  <a:pos x="4440" y="1029"/>
                </a:cxn>
                <a:cxn ang="0">
                  <a:pos x="4340" y="1056"/>
                </a:cxn>
                <a:cxn ang="0">
                  <a:pos x="4233" y="1076"/>
                </a:cxn>
                <a:cxn ang="0">
                  <a:pos x="4121" y="1089"/>
                </a:cxn>
                <a:cxn ang="0">
                  <a:pos x="4002" y="1092"/>
                </a:cxn>
                <a:cxn ang="0">
                  <a:pos x="3877" y="1085"/>
                </a:cxn>
                <a:cxn ang="0">
                  <a:pos x="3745" y="1069"/>
                </a:cxn>
                <a:cxn ang="0">
                  <a:pos x="3606" y="1042"/>
                </a:cxn>
                <a:cxn ang="0">
                  <a:pos x="3460" y="1003"/>
                </a:cxn>
                <a:cxn ang="0">
                  <a:pos x="3307" y="951"/>
                </a:cxn>
                <a:cxn ang="0">
                  <a:pos x="3228" y="921"/>
                </a:cxn>
                <a:cxn ang="0">
                  <a:pos x="2919" y="801"/>
                </a:cxn>
                <a:cxn ang="0">
                  <a:pos x="2631" y="701"/>
                </a:cxn>
                <a:cxn ang="0">
                  <a:pos x="2363" y="617"/>
                </a:cxn>
                <a:cxn ang="0">
                  <a:pos x="2113" y="551"/>
                </a:cxn>
                <a:cxn ang="0">
                  <a:pos x="1880" y="501"/>
                </a:cxn>
                <a:cxn ang="0">
                  <a:pos x="1662" y="469"/>
                </a:cxn>
                <a:cxn ang="0">
                  <a:pos x="1458" y="451"/>
                </a:cxn>
                <a:cxn ang="0">
                  <a:pos x="1266" y="448"/>
                </a:cxn>
                <a:cxn ang="0">
                  <a:pos x="1085" y="461"/>
                </a:cxn>
                <a:cxn ang="0">
                  <a:pos x="914" y="488"/>
                </a:cxn>
                <a:cxn ang="0">
                  <a:pos x="750" y="528"/>
                </a:cxn>
                <a:cxn ang="0">
                  <a:pos x="593" y="582"/>
                </a:cxn>
                <a:cxn ang="0">
                  <a:pos x="440" y="648"/>
                </a:cxn>
                <a:cxn ang="0">
                  <a:pos x="292" y="727"/>
                </a:cxn>
                <a:cxn ang="0">
                  <a:pos x="146" y="817"/>
                </a:cxn>
                <a:cxn ang="0">
                  <a:pos x="0" y="918"/>
                </a:cxn>
              </a:cxnLst>
              <a:rect l="0" t="0" r="r" b="b"/>
              <a:pathLst>
                <a:path w="5404" h="1092">
                  <a:moveTo>
                    <a:pt x="5404" y="0"/>
                  </a:moveTo>
                  <a:lnTo>
                    <a:pt x="5404" y="0"/>
                  </a:lnTo>
                  <a:lnTo>
                    <a:pt x="5398" y="18"/>
                  </a:lnTo>
                  <a:lnTo>
                    <a:pt x="5380" y="68"/>
                  </a:lnTo>
                  <a:lnTo>
                    <a:pt x="5366" y="104"/>
                  </a:lnTo>
                  <a:lnTo>
                    <a:pt x="5350" y="144"/>
                  </a:lnTo>
                  <a:lnTo>
                    <a:pt x="5329" y="191"/>
                  </a:lnTo>
                  <a:lnTo>
                    <a:pt x="5304" y="241"/>
                  </a:lnTo>
                  <a:lnTo>
                    <a:pt x="5275" y="294"/>
                  </a:lnTo>
                  <a:lnTo>
                    <a:pt x="5243" y="352"/>
                  </a:lnTo>
                  <a:lnTo>
                    <a:pt x="5207" y="412"/>
                  </a:lnTo>
                  <a:lnTo>
                    <a:pt x="5165" y="473"/>
                  </a:lnTo>
                  <a:lnTo>
                    <a:pt x="5119" y="535"/>
                  </a:lnTo>
                  <a:lnTo>
                    <a:pt x="5096" y="566"/>
                  </a:lnTo>
                  <a:lnTo>
                    <a:pt x="5069" y="596"/>
                  </a:lnTo>
                  <a:lnTo>
                    <a:pt x="5043" y="627"/>
                  </a:lnTo>
                  <a:lnTo>
                    <a:pt x="5015" y="658"/>
                  </a:lnTo>
                  <a:lnTo>
                    <a:pt x="4986" y="688"/>
                  </a:lnTo>
                  <a:lnTo>
                    <a:pt x="4955" y="719"/>
                  </a:lnTo>
                  <a:lnTo>
                    <a:pt x="4924" y="748"/>
                  </a:lnTo>
                  <a:lnTo>
                    <a:pt x="4892" y="777"/>
                  </a:lnTo>
                  <a:lnTo>
                    <a:pt x="4857" y="805"/>
                  </a:lnTo>
                  <a:lnTo>
                    <a:pt x="4821" y="832"/>
                  </a:lnTo>
                  <a:lnTo>
                    <a:pt x="4785" y="858"/>
                  </a:lnTo>
                  <a:lnTo>
                    <a:pt x="4746" y="884"/>
                  </a:lnTo>
                  <a:lnTo>
                    <a:pt x="4707" y="908"/>
                  </a:lnTo>
                  <a:lnTo>
                    <a:pt x="4667" y="932"/>
                  </a:lnTo>
                  <a:lnTo>
                    <a:pt x="4624" y="955"/>
                  </a:lnTo>
                  <a:lnTo>
                    <a:pt x="4581" y="974"/>
                  </a:lnTo>
                  <a:lnTo>
                    <a:pt x="4535" y="995"/>
                  </a:lnTo>
                  <a:lnTo>
                    <a:pt x="4489" y="1013"/>
                  </a:lnTo>
                  <a:lnTo>
                    <a:pt x="4440" y="1029"/>
                  </a:lnTo>
                  <a:lnTo>
                    <a:pt x="4390" y="1043"/>
                  </a:lnTo>
                  <a:lnTo>
                    <a:pt x="4340" y="1056"/>
                  </a:lnTo>
                  <a:lnTo>
                    <a:pt x="4288" y="1068"/>
                  </a:lnTo>
                  <a:lnTo>
                    <a:pt x="4233" y="1076"/>
                  </a:lnTo>
                  <a:lnTo>
                    <a:pt x="4178" y="1084"/>
                  </a:lnTo>
                  <a:lnTo>
                    <a:pt x="4121" y="1089"/>
                  </a:lnTo>
                  <a:lnTo>
                    <a:pt x="4063" y="1092"/>
                  </a:lnTo>
                  <a:lnTo>
                    <a:pt x="4002" y="1092"/>
                  </a:lnTo>
                  <a:lnTo>
                    <a:pt x="3941" y="1090"/>
                  </a:lnTo>
                  <a:lnTo>
                    <a:pt x="3877" y="1085"/>
                  </a:lnTo>
                  <a:lnTo>
                    <a:pt x="3811" y="1079"/>
                  </a:lnTo>
                  <a:lnTo>
                    <a:pt x="3745" y="1069"/>
                  </a:lnTo>
                  <a:lnTo>
                    <a:pt x="3675" y="1058"/>
                  </a:lnTo>
                  <a:lnTo>
                    <a:pt x="3606" y="1042"/>
                  </a:lnTo>
                  <a:lnTo>
                    <a:pt x="3534" y="1024"/>
                  </a:lnTo>
                  <a:lnTo>
                    <a:pt x="3460" y="1003"/>
                  </a:lnTo>
                  <a:lnTo>
                    <a:pt x="3384" y="979"/>
                  </a:lnTo>
                  <a:lnTo>
                    <a:pt x="3307" y="951"/>
                  </a:lnTo>
                  <a:lnTo>
                    <a:pt x="3228" y="921"/>
                  </a:lnTo>
                  <a:lnTo>
                    <a:pt x="3228" y="921"/>
                  </a:lnTo>
                  <a:lnTo>
                    <a:pt x="3071" y="859"/>
                  </a:lnTo>
                  <a:lnTo>
                    <a:pt x="2919" y="801"/>
                  </a:lnTo>
                  <a:lnTo>
                    <a:pt x="2773" y="750"/>
                  </a:lnTo>
                  <a:lnTo>
                    <a:pt x="2631" y="701"/>
                  </a:lnTo>
                  <a:lnTo>
                    <a:pt x="2495" y="656"/>
                  </a:lnTo>
                  <a:lnTo>
                    <a:pt x="2363" y="617"/>
                  </a:lnTo>
                  <a:lnTo>
                    <a:pt x="2237" y="582"/>
                  </a:lnTo>
                  <a:lnTo>
                    <a:pt x="2113" y="551"/>
                  </a:lnTo>
                  <a:lnTo>
                    <a:pt x="1995" y="524"/>
                  </a:lnTo>
                  <a:lnTo>
                    <a:pt x="1880" y="501"/>
                  </a:lnTo>
                  <a:lnTo>
                    <a:pt x="1769" y="483"/>
                  </a:lnTo>
                  <a:lnTo>
                    <a:pt x="1662" y="469"/>
                  </a:lnTo>
                  <a:lnTo>
                    <a:pt x="1558" y="457"/>
                  </a:lnTo>
                  <a:lnTo>
                    <a:pt x="1458" y="451"/>
                  </a:lnTo>
                  <a:lnTo>
                    <a:pt x="1361" y="448"/>
                  </a:lnTo>
                  <a:lnTo>
                    <a:pt x="1266" y="448"/>
                  </a:lnTo>
                  <a:lnTo>
                    <a:pt x="1175" y="453"/>
                  </a:lnTo>
                  <a:lnTo>
                    <a:pt x="1085" y="461"/>
                  </a:lnTo>
                  <a:lnTo>
                    <a:pt x="998" y="472"/>
                  </a:lnTo>
                  <a:lnTo>
                    <a:pt x="914" y="488"/>
                  </a:lnTo>
                  <a:lnTo>
                    <a:pt x="830" y="506"/>
                  </a:lnTo>
                  <a:lnTo>
                    <a:pt x="750" y="528"/>
                  </a:lnTo>
                  <a:lnTo>
                    <a:pt x="671" y="553"/>
                  </a:lnTo>
                  <a:lnTo>
                    <a:pt x="593" y="582"/>
                  </a:lnTo>
                  <a:lnTo>
                    <a:pt x="517" y="614"/>
                  </a:lnTo>
                  <a:lnTo>
                    <a:pt x="440" y="648"/>
                  </a:lnTo>
                  <a:lnTo>
                    <a:pt x="365" y="687"/>
                  </a:lnTo>
                  <a:lnTo>
                    <a:pt x="292" y="727"/>
                  </a:lnTo>
                  <a:lnTo>
                    <a:pt x="218" y="771"/>
                  </a:lnTo>
                  <a:lnTo>
                    <a:pt x="146" y="817"/>
                  </a:lnTo>
                  <a:lnTo>
                    <a:pt x="72" y="866"/>
                  </a:lnTo>
                  <a:lnTo>
                    <a:pt x="0" y="91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36381" name="Freeform 93"/>
            <p:cNvSpPr>
              <a:spLocks/>
            </p:cNvSpPr>
            <p:nvPr/>
          </p:nvSpPr>
          <p:spPr bwMode="auto">
            <a:xfrm>
              <a:off x="1067" y="1026"/>
              <a:ext cx="5390" cy="562"/>
            </a:xfrm>
            <a:custGeom>
              <a:avLst/>
              <a:gdLst/>
              <a:ahLst/>
              <a:cxnLst>
                <a:cxn ang="0">
                  <a:pos x="5390" y="0"/>
                </a:cxn>
                <a:cxn ang="0">
                  <a:pos x="5366" y="70"/>
                </a:cxn>
                <a:cxn ang="0">
                  <a:pos x="5337" y="147"/>
                </a:cxn>
                <a:cxn ang="0">
                  <a:pos x="5292" y="244"/>
                </a:cxn>
                <a:cxn ang="0">
                  <a:pos x="5233" y="357"/>
                </a:cxn>
                <a:cxn ang="0">
                  <a:pos x="5158" y="480"/>
                </a:cxn>
                <a:cxn ang="0">
                  <a:pos x="5088" y="575"/>
                </a:cxn>
                <a:cxn ang="0">
                  <a:pos x="5037" y="638"/>
                </a:cxn>
                <a:cxn ang="0">
                  <a:pos x="4981" y="701"/>
                </a:cxn>
                <a:cxn ang="0">
                  <a:pos x="4920" y="762"/>
                </a:cxn>
                <a:cxn ang="0">
                  <a:pos x="4854" y="821"/>
                </a:cxn>
                <a:cxn ang="0">
                  <a:pos x="4783" y="875"/>
                </a:cxn>
                <a:cxn ang="0">
                  <a:pos x="4705" y="927"/>
                </a:cxn>
                <a:cxn ang="0">
                  <a:pos x="4623" y="976"/>
                </a:cxn>
                <a:cxn ang="0">
                  <a:pos x="4534" y="1018"/>
                </a:cxn>
                <a:cxn ang="0">
                  <a:pos x="4441" y="1053"/>
                </a:cxn>
                <a:cxn ang="0">
                  <a:pos x="4341" y="1084"/>
                </a:cxn>
                <a:cxn ang="0">
                  <a:pos x="4234" y="1106"/>
                </a:cxn>
                <a:cxn ang="0">
                  <a:pos x="4122" y="1121"/>
                </a:cxn>
                <a:cxn ang="0">
                  <a:pos x="4004" y="1126"/>
                </a:cxn>
                <a:cxn ang="0">
                  <a:pos x="3878" y="1122"/>
                </a:cxn>
                <a:cxn ang="0">
                  <a:pos x="3746" y="1110"/>
                </a:cxn>
                <a:cxn ang="0">
                  <a:pos x="3607" y="1084"/>
                </a:cxn>
                <a:cxn ang="0">
                  <a:pos x="3460" y="1048"/>
                </a:cxn>
                <a:cxn ang="0">
                  <a:pos x="3307" y="1000"/>
                </a:cxn>
                <a:cxn ang="0">
                  <a:pos x="3228" y="971"/>
                </a:cxn>
                <a:cxn ang="0">
                  <a:pos x="2917" y="856"/>
                </a:cxn>
                <a:cxn ang="0">
                  <a:pos x="2628" y="761"/>
                </a:cxn>
                <a:cxn ang="0">
                  <a:pos x="2359" y="682"/>
                </a:cxn>
                <a:cxn ang="0">
                  <a:pos x="2107" y="620"/>
                </a:cxn>
                <a:cxn ang="0">
                  <a:pos x="1873" y="575"/>
                </a:cxn>
                <a:cxn ang="0">
                  <a:pos x="1655" y="548"/>
                </a:cxn>
                <a:cxn ang="0">
                  <a:pos x="1451" y="533"/>
                </a:cxn>
                <a:cxn ang="0">
                  <a:pos x="1259" y="535"/>
                </a:cxn>
                <a:cxn ang="0">
                  <a:pos x="1077" y="551"/>
                </a:cxn>
                <a:cxn ang="0">
                  <a:pos x="906" y="582"/>
                </a:cxn>
                <a:cxn ang="0">
                  <a:pos x="744" y="625"/>
                </a:cxn>
                <a:cxn ang="0">
                  <a:pos x="587" y="683"/>
                </a:cxn>
                <a:cxn ang="0">
                  <a:pos x="436" y="753"/>
                </a:cxn>
                <a:cxn ang="0">
                  <a:pos x="288" y="835"/>
                </a:cxn>
                <a:cxn ang="0">
                  <a:pos x="144" y="929"/>
                </a:cxn>
                <a:cxn ang="0">
                  <a:pos x="0" y="1034"/>
                </a:cxn>
              </a:cxnLst>
              <a:rect l="0" t="0" r="r" b="b"/>
              <a:pathLst>
                <a:path w="5390" h="1126">
                  <a:moveTo>
                    <a:pt x="5390" y="0"/>
                  </a:moveTo>
                  <a:lnTo>
                    <a:pt x="5390" y="0"/>
                  </a:lnTo>
                  <a:lnTo>
                    <a:pt x="5384" y="18"/>
                  </a:lnTo>
                  <a:lnTo>
                    <a:pt x="5366" y="70"/>
                  </a:lnTo>
                  <a:lnTo>
                    <a:pt x="5353" y="105"/>
                  </a:lnTo>
                  <a:lnTo>
                    <a:pt x="5337" y="147"/>
                  </a:lnTo>
                  <a:lnTo>
                    <a:pt x="5316" y="192"/>
                  </a:lnTo>
                  <a:lnTo>
                    <a:pt x="5292" y="244"/>
                  </a:lnTo>
                  <a:lnTo>
                    <a:pt x="5265" y="299"/>
                  </a:lnTo>
                  <a:lnTo>
                    <a:pt x="5233" y="357"/>
                  </a:lnTo>
                  <a:lnTo>
                    <a:pt x="5198" y="418"/>
                  </a:lnTo>
                  <a:lnTo>
                    <a:pt x="5158" y="480"/>
                  </a:lnTo>
                  <a:lnTo>
                    <a:pt x="5113" y="544"/>
                  </a:lnTo>
                  <a:lnTo>
                    <a:pt x="5088" y="575"/>
                  </a:lnTo>
                  <a:lnTo>
                    <a:pt x="5063" y="607"/>
                  </a:lnTo>
                  <a:lnTo>
                    <a:pt x="5037" y="638"/>
                  </a:lnTo>
                  <a:lnTo>
                    <a:pt x="5011" y="670"/>
                  </a:lnTo>
                  <a:lnTo>
                    <a:pt x="4981" y="701"/>
                  </a:lnTo>
                  <a:lnTo>
                    <a:pt x="4951" y="732"/>
                  </a:lnTo>
                  <a:lnTo>
                    <a:pt x="4920" y="762"/>
                  </a:lnTo>
                  <a:lnTo>
                    <a:pt x="4888" y="791"/>
                  </a:lnTo>
                  <a:lnTo>
                    <a:pt x="4854" y="821"/>
                  </a:lnTo>
                  <a:lnTo>
                    <a:pt x="4819" y="848"/>
                  </a:lnTo>
                  <a:lnTo>
                    <a:pt x="4783" y="875"/>
                  </a:lnTo>
                  <a:lnTo>
                    <a:pt x="4745" y="903"/>
                  </a:lnTo>
                  <a:lnTo>
                    <a:pt x="4705" y="927"/>
                  </a:lnTo>
                  <a:lnTo>
                    <a:pt x="4665" y="951"/>
                  </a:lnTo>
                  <a:lnTo>
                    <a:pt x="4623" y="976"/>
                  </a:lnTo>
                  <a:lnTo>
                    <a:pt x="4580" y="997"/>
                  </a:lnTo>
                  <a:lnTo>
                    <a:pt x="4534" y="1018"/>
                  </a:lnTo>
                  <a:lnTo>
                    <a:pt x="4488" y="1037"/>
                  </a:lnTo>
                  <a:lnTo>
                    <a:pt x="4441" y="1053"/>
                  </a:lnTo>
                  <a:lnTo>
                    <a:pt x="4391" y="1069"/>
                  </a:lnTo>
                  <a:lnTo>
                    <a:pt x="4341" y="1084"/>
                  </a:lnTo>
                  <a:lnTo>
                    <a:pt x="4289" y="1095"/>
                  </a:lnTo>
                  <a:lnTo>
                    <a:pt x="4234" y="1106"/>
                  </a:lnTo>
                  <a:lnTo>
                    <a:pt x="4179" y="1114"/>
                  </a:lnTo>
                  <a:lnTo>
                    <a:pt x="4122" y="1121"/>
                  </a:lnTo>
                  <a:lnTo>
                    <a:pt x="4064" y="1124"/>
                  </a:lnTo>
                  <a:lnTo>
                    <a:pt x="4004" y="1126"/>
                  </a:lnTo>
                  <a:lnTo>
                    <a:pt x="3941" y="1126"/>
                  </a:lnTo>
                  <a:lnTo>
                    <a:pt x="3878" y="1122"/>
                  </a:lnTo>
                  <a:lnTo>
                    <a:pt x="3812" y="1118"/>
                  </a:lnTo>
                  <a:lnTo>
                    <a:pt x="3746" y="1110"/>
                  </a:lnTo>
                  <a:lnTo>
                    <a:pt x="3676" y="1098"/>
                  </a:lnTo>
                  <a:lnTo>
                    <a:pt x="3607" y="1084"/>
                  </a:lnTo>
                  <a:lnTo>
                    <a:pt x="3535" y="1068"/>
                  </a:lnTo>
                  <a:lnTo>
                    <a:pt x="3460" y="1048"/>
                  </a:lnTo>
                  <a:lnTo>
                    <a:pt x="3385" y="1026"/>
                  </a:lnTo>
                  <a:lnTo>
                    <a:pt x="3307" y="1000"/>
                  </a:lnTo>
                  <a:lnTo>
                    <a:pt x="3228" y="971"/>
                  </a:lnTo>
                  <a:lnTo>
                    <a:pt x="3228" y="971"/>
                  </a:lnTo>
                  <a:lnTo>
                    <a:pt x="3069" y="911"/>
                  </a:lnTo>
                  <a:lnTo>
                    <a:pt x="2917" y="856"/>
                  </a:lnTo>
                  <a:lnTo>
                    <a:pt x="2770" y="806"/>
                  </a:lnTo>
                  <a:lnTo>
                    <a:pt x="2628" y="761"/>
                  </a:lnTo>
                  <a:lnTo>
                    <a:pt x="2491" y="719"/>
                  </a:lnTo>
                  <a:lnTo>
                    <a:pt x="2359" y="682"/>
                  </a:lnTo>
                  <a:lnTo>
                    <a:pt x="2231" y="649"/>
                  </a:lnTo>
                  <a:lnTo>
                    <a:pt x="2107" y="620"/>
                  </a:lnTo>
                  <a:lnTo>
                    <a:pt x="1988" y="596"/>
                  </a:lnTo>
                  <a:lnTo>
                    <a:pt x="1873" y="575"/>
                  </a:lnTo>
                  <a:lnTo>
                    <a:pt x="1762" y="559"/>
                  </a:lnTo>
                  <a:lnTo>
                    <a:pt x="1655" y="548"/>
                  </a:lnTo>
                  <a:lnTo>
                    <a:pt x="1551" y="538"/>
                  </a:lnTo>
                  <a:lnTo>
                    <a:pt x="1451" y="533"/>
                  </a:lnTo>
                  <a:lnTo>
                    <a:pt x="1353" y="533"/>
                  </a:lnTo>
                  <a:lnTo>
                    <a:pt x="1259" y="535"/>
                  </a:lnTo>
                  <a:lnTo>
                    <a:pt x="1166" y="541"/>
                  </a:lnTo>
                  <a:lnTo>
                    <a:pt x="1077" y="551"/>
                  </a:lnTo>
                  <a:lnTo>
                    <a:pt x="991" y="565"/>
                  </a:lnTo>
                  <a:lnTo>
                    <a:pt x="906" y="582"/>
                  </a:lnTo>
                  <a:lnTo>
                    <a:pt x="824" y="603"/>
                  </a:lnTo>
                  <a:lnTo>
                    <a:pt x="744" y="625"/>
                  </a:lnTo>
                  <a:lnTo>
                    <a:pt x="665" y="653"/>
                  </a:lnTo>
                  <a:lnTo>
                    <a:pt x="587" y="683"/>
                  </a:lnTo>
                  <a:lnTo>
                    <a:pt x="511" y="716"/>
                  </a:lnTo>
                  <a:lnTo>
                    <a:pt x="436" y="753"/>
                  </a:lnTo>
                  <a:lnTo>
                    <a:pt x="362" y="791"/>
                  </a:lnTo>
                  <a:lnTo>
                    <a:pt x="288" y="835"/>
                  </a:lnTo>
                  <a:lnTo>
                    <a:pt x="216" y="880"/>
                  </a:lnTo>
                  <a:lnTo>
                    <a:pt x="144" y="929"/>
                  </a:lnTo>
                  <a:lnTo>
                    <a:pt x="72" y="979"/>
                  </a:lnTo>
                  <a:lnTo>
                    <a:pt x="0" y="103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36382" name="Freeform 94"/>
            <p:cNvSpPr>
              <a:spLocks/>
            </p:cNvSpPr>
            <p:nvPr/>
          </p:nvSpPr>
          <p:spPr bwMode="auto">
            <a:xfrm>
              <a:off x="1106" y="997"/>
              <a:ext cx="5373" cy="580"/>
            </a:xfrm>
            <a:custGeom>
              <a:avLst/>
              <a:gdLst/>
              <a:ahLst/>
              <a:cxnLst>
                <a:cxn ang="0">
                  <a:pos x="5373" y="0"/>
                </a:cxn>
                <a:cxn ang="0">
                  <a:pos x="5351" y="69"/>
                </a:cxn>
                <a:cxn ang="0">
                  <a:pos x="5323" y="147"/>
                </a:cxn>
                <a:cxn ang="0">
                  <a:pos x="5280" y="247"/>
                </a:cxn>
                <a:cxn ang="0">
                  <a:pos x="5221" y="361"/>
                </a:cxn>
                <a:cxn ang="0">
                  <a:pos x="5148" y="486"/>
                </a:cxn>
                <a:cxn ang="0">
                  <a:pos x="5081" y="583"/>
                </a:cxn>
                <a:cxn ang="0">
                  <a:pos x="5031" y="647"/>
                </a:cxn>
                <a:cxn ang="0">
                  <a:pos x="4976" y="712"/>
                </a:cxn>
                <a:cxn ang="0">
                  <a:pos x="4916" y="773"/>
                </a:cxn>
                <a:cxn ang="0">
                  <a:pos x="4849" y="833"/>
                </a:cxn>
                <a:cxn ang="0">
                  <a:pos x="4780" y="891"/>
                </a:cxn>
                <a:cxn ang="0">
                  <a:pos x="4704" y="944"/>
                </a:cxn>
                <a:cxn ang="0">
                  <a:pos x="4622" y="994"/>
                </a:cxn>
                <a:cxn ang="0">
                  <a:pos x="4534" y="1038"/>
                </a:cxn>
                <a:cxn ang="0">
                  <a:pos x="4441" y="1077"/>
                </a:cxn>
                <a:cxn ang="0">
                  <a:pos x="4341" y="1109"/>
                </a:cxn>
                <a:cxn ang="0">
                  <a:pos x="4236" y="1133"/>
                </a:cxn>
                <a:cxn ang="0">
                  <a:pos x="4123" y="1149"/>
                </a:cxn>
                <a:cxn ang="0">
                  <a:pos x="4004" y="1159"/>
                </a:cxn>
                <a:cxn ang="0">
                  <a:pos x="3879" y="1157"/>
                </a:cxn>
                <a:cxn ang="0">
                  <a:pos x="3746" y="1146"/>
                </a:cxn>
                <a:cxn ang="0">
                  <a:pos x="3607" y="1124"/>
                </a:cxn>
                <a:cxn ang="0">
                  <a:pos x="3460" y="1091"/>
                </a:cxn>
                <a:cxn ang="0">
                  <a:pos x="3305" y="1044"/>
                </a:cxn>
                <a:cxn ang="0">
                  <a:pos x="3226" y="1017"/>
                </a:cxn>
                <a:cxn ang="0">
                  <a:pos x="2914" y="909"/>
                </a:cxn>
                <a:cxn ang="0">
                  <a:pos x="2622" y="818"/>
                </a:cxn>
                <a:cxn ang="0">
                  <a:pos x="2353" y="746"/>
                </a:cxn>
                <a:cxn ang="0">
                  <a:pos x="2100" y="689"/>
                </a:cxn>
                <a:cxn ang="0">
                  <a:pos x="1866" y="649"/>
                </a:cxn>
                <a:cxn ang="0">
                  <a:pos x="1648" y="625"/>
                </a:cxn>
                <a:cxn ang="0">
                  <a:pos x="1442" y="615"/>
                </a:cxn>
                <a:cxn ang="0">
                  <a:pos x="1251" y="620"/>
                </a:cxn>
                <a:cxn ang="0">
                  <a:pos x="1070" y="641"/>
                </a:cxn>
                <a:cxn ang="0">
                  <a:pos x="899" y="675"/>
                </a:cxn>
                <a:cxn ang="0">
                  <a:pos x="737" y="722"/>
                </a:cxn>
                <a:cxn ang="0">
                  <a:pos x="581" y="783"/>
                </a:cxn>
                <a:cxn ang="0">
                  <a:pos x="431" y="856"/>
                </a:cxn>
                <a:cxn ang="0">
                  <a:pos x="286" y="941"/>
                </a:cxn>
                <a:cxn ang="0">
                  <a:pos x="143" y="1038"/>
                </a:cxn>
                <a:cxn ang="0">
                  <a:pos x="0" y="1146"/>
                </a:cxn>
              </a:cxnLst>
              <a:rect l="0" t="0" r="r" b="b"/>
              <a:pathLst>
                <a:path w="5373" h="1159">
                  <a:moveTo>
                    <a:pt x="5373" y="0"/>
                  </a:moveTo>
                  <a:lnTo>
                    <a:pt x="5373" y="0"/>
                  </a:lnTo>
                  <a:lnTo>
                    <a:pt x="5367" y="18"/>
                  </a:lnTo>
                  <a:lnTo>
                    <a:pt x="5351" y="69"/>
                  </a:lnTo>
                  <a:lnTo>
                    <a:pt x="5338" y="105"/>
                  </a:lnTo>
                  <a:lnTo>
                    <a:pt x="5323" y="147"/>
                  </a:lnTo>
                  <a:lnTo>
                    <a:pt x="5303" y="194"/>
                  </a:lnTo>
                  <a:lnTo>
                    <a:pt x="5280" y="247"/>
                  </a:lnTo>
                  <a:lnTo>
                    <a:pt x="5253" y="302"/>
                  </a:lnTo>
                  <a:lnTo>
                    <a:pt x="5221" y="361"/>
                  </a:lnTo>
                  <a:lnTo>
                    <a:pt x="5187" y="423"/>
                  </a:lnTo>
                  <a:lnTo>
                    <a:pt x="5148" y="486"/>
                  </a:lnTo>
                  <a:lnTo>
                    <a:pt x="5105" y="550"/>
                  </a:lnTo>
                  <a:lnTo>
                    <a:pt x="5081" y="583"/>
                  </a:lnTo>
                  <a:lnTo>
                    <a:pt x="5056" y="615"/>
                  </a:lnTo>
                  <a:lnTo>
                    <a:pt x="5031" y="647"/>
                  </a:lnTo>
                  <a:lnTo>
                    <a:pt x="5003" y="680"/>
                  </a:lnTo>
                  <a:lnTo>
                    <a:pt x="4976" y="712"/>
                  </a:lnTo>
                  <a:lnTo>
                    <a:pt x="4947" y="743"/>
                  </a:lnTo>
                  <a:lnTo>
                    <a:pt x="4916" y="773"/>
                  </a:lnTo>
                  <a:lnTo>
                    <a:pt x="4883" y="804"/>
                  </a:lnTo>
                  <a:lnTo>
                    <a:pt x="4849" y="833"/>
                  </a:lnTo>
                  <a:lnTo>
                    <a:pt x="4815" y="862"/>
                  </a:lnTo>
                  <a:lnTo>
                    <a:pt x="4780" y="891"/>
                  </a:lnTo>
                  <a:lnTo>
                    <a:pt x="4742" y="919"/>
                  </a:lnTo>
                  <a:lnTo>
                    <a:pt x="4704" y="944"/>
                  </a:lnTo>
                  <a:lnTo>
                    <a:pt x="4663" y="970"/>
                  </a:lnTo>
                  <a:lnTo>
                    <a:pt x="4622" y="994"/>
                  </a:lnTo>
                  <a:lnTo>
                    <a:pt x="4579" y="1017"/>
                  </a:lnTo>
                  <a:lnTo>
                    <a:pt x="4534" y="1038"/>
                  </a:lnTo>
                  <a:lnTo>
                    <a:pt x="4488" y="1057"/>
                  </a:lnTo>
                  <a:lnTo>
                    <a:pt x="4441" y="1077"/>
                  </a:lnTo>
                  <a:lnTo>
                    <a:pt x="4391" y="1093"/>
                  </a:lnTo>
                  <a:lnTo>
                    <a:pt x="4341" y="1109"/>
                  </a:lnTo>
                  <a:lnTo>
                    <a:pt x="4288" y="1122"/>
                  </a:lnTo>
                  <a:lnTo>
                    <a:pt x="4236" y="1133"/>
                  </a:lnTo>
                  <a:lnTo>
                    <a:pt x="4180" y="1143"/>
                  </a:lnTo>
                  <a:lnTo>
                    <a:pt x="4123" y="1149"/>
                  </a:lnTo>
                  <a:lnTo>
                    <a:pt x="4065" y="1156"/>
                  </a:lnTo>
                  <a:lnTo>
                    <a:pt x="4004" y="1159"/>
                  </a:lnTo>
                  <a:lnTo>
                    <a:pt x="3943" y="1159"/>
                  </a:lnTo>
                  <a:lnTo>
                    <a:pt x="3879" y="1157"/>
                  </a:lnTo>
                  <a:lnTo>
                    <a:pt x="3814" y="1153"/>
                  </a:lnTo>
                  <a:lnTo>
                    <a:pt x="3746" y="1146"/>
                  </a:lnTo>
                  <a:lnTo>
                    <a:pt x="3677" y="1136"/>
                  </a:lnTo>
                  <a:lnTo>
                    <a:pt x="3607" y="1124"/>
                  </a:lnTo>
                  <a:lnTo>
                    <a:pt x="3534" y="1109"/>
                  </a:lnTo>
                  <a:lnTo>
                    <a:pt x="3460" y="1091"/>
                  </a:lnTo>
                  <a:lnTo>
                    <a:pt x="3383" y="1070"/>
                  </a:lnTo>
                  <a:lnTo>
                    <a:pt x="3305" y="1044"/>
                  </a:lnTo>
                  <a:lnTo>
                    <a:pt x="3226" y="1017"/>
                  </a:lnTo>
                  <a:lnTo>
                    <a:pt x="3226" y="1017"/>
                  </a:lnTo>
                  <a:lnTo>
                    <a:pt x="3067" y="960"/>
                  </a:lnTo>
                  <a:lnTo>
                    <a:pt x="2914" y="909"/>
                  </a:lnTo>
                  <a:lnTo>
                    <a:pt x="2765" y="862"/>
                  </a:lnTo>
                  <a:lnTo>
                    <a:pt x="2622" y="818"/>
                  </a:lnTo>
                  <a:lnTo>
                    <a:pt x="2485" y="780"/>
                  </a:lnTo>
                  <a:lnTo>
                    <a:pt x="2353" y="746"/>
                  </a:lnTo>
                  <a:lnTo>
                    <a:pt x="2224" y="715"/>
                  </a:lnTo>
                  <a:lnTo>
                    <a:pt x="2100" y="689"/>
                  </a:lnTo>
                  <a:lnTo>
                    <a:pt x="1981" y="667"/>
                  </a:lnTo>
                  <a:lnTo>
                    <a:pt x="1866" y="649"/>
                  </a:lnTo>
                  <a:lnTo>
                    <a:pt x="1755" y="634"/>
                  </a:lnTo>
                  <a:lnTo>
                    <a:pt x="1648" y="625"/>
                  </a:lnTo>
                  <a:lnTo>
                    <a:pt x="1543" y="617"/>
                  </a:lnTo>
                  <a:lnTo>
                    <a:pt x="1442" y="615"/>
                  </a:lnTo>
                  <a:lnTo>
                    <a:pt x="1345" y="615"/>
                  </a:lnTo>
                  <a:lnTo>
                    <a:pt x="1251" y="620"/>
                  </a:lnTo>
                  <a:lnTo>
                    <a:pt x="1159" y="628"/>
                  </a:lnTo>
                  <a:lnTo>
                    <a:pt x="1070" y="641"/>
                  </a:lnTo>
                  <a:lnTo>
                    <a:pt x="984" y="655"/>
                  </a:lnTo>
                  <a:lnTo>
                    <a:pt x="899" y="675"/>
                  </a:lnTo>
                  <a:lnTo>
                    <a:pt x="817" y="696"/>
                  </a:lnTo>
                  <a:lnTo>
                    <a:pt x="737" y="722"/>
                  </a:lnTo>
                  <a:lnTo>
                    <a:pt x="659" y="751"/>
                  </a:lnTo>
                  <a:lnTo>
                    <a:pt x="581" y="783"/>
                  </a:lnTo>
                  <a:lnTo>
                    <a:pt x="506" y="817"/>
                  </a:lnTo>
                  <a:lnTo>
                    <a:pt x="431" y="856"/>
                  </a:lnTo>
                  <a:lnTo>
                    <a:pt x="358" y="896"/>
                  </a:lnTo>
                  <a:lnTo>
                    <a:pt x="286" y="941"/>
                  </a:lnTo>
                  <a:lnTo>
                    <a:pt x="213" y="988"/>
                  </a:lnTo>
                  <a:lnTo>
                    <a:pt x="143" y="1038"/>
                  </a:lnTo>
                  <a:lnTo>
                    <a:pt x="70" y="1090"/>
                  </a:lnTo>
                  <a:lnTo>
                    <a:pt x="0" y="114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36383" name="Freeform 95"/>
            <p:cNvSpPr>
              <a:spLocks/>
            </p:cNvSpPr>
            <p:nvPr/>
          </p:nvSpPr>
          <p:spPr bwMode="auto">
            <a:xfrm>
              <a:off x="1146" y="968"/>
              <a:ext cx="5355" cy="631"/>
            </a:xfrm>
            <a:custGeom>
              <a:avLst/>
              <a:gdLst/>
              <a:ahLst/>
              <a:cxnLst>
                <a:cxn ang="0">
                  <a:pos x="5355" y="0"/>
                </a:cxn>
                <a:cxn ang="0">
                  <a:pos x="5334" y="71"/>
                </a:cxn>
                <a:cxn ang="0">
                  <a:pos x="5306" y="150"/>
                </a:cxn>
                <a:cxn ang="0">
                  <a:pos x="5266" y="250"/>
                </a:cxn>
                <a:cxn ang="0">
                  <a:pos x="5209" y="366"/>
                </a:cxn>
                <a:cxn ang="0">
                  <a:pos x="5138" y="494"/>
                </a:cxn>
                <a:cxn ang="0">
                  <a:pos x="5072" y="592"/>
                </a:cxn>
                <a:cxn ang="0">
                  <a:pos x="5023" y="658"/>
                </a:cxn>
                <a:cxn ang="0">
                  <a:pos x="4969" y="723"/>
                </a:cxn>
                <a:cxn ang="0">
                  <a:pos x="4909" y="788"/>
                </a:cxn>
                <a:cxn ang="0">
                  <a:pos x="4845" y="849"/>
                </a:cxn>
                <a:cxn ang="0">
                  <a:pos x="4775" y="909"/>
                </a:cxn>
                <a:cxn ang="0">
                  <a:pos x="4700" y="964"/>
                </a:cxn>
                <a:cxn ang="0">
                  <a:pos x="4619" y="1015"/>
                </a:cxn>
                <a:cxn ang="0">
                  <a:pos x="4532" y="1060"/>
                </a:cxn>
                <a:cxn ang="0">
                  <a:pos x="4439" y="1101"/>
                </a:cxn>
                <a:cxn ang="0">
                  <a:pos x="4340" y="1135"/>
                </a:cxn>
                <a:cxn ang="0">
                  <a:pos x="4235" y="1162"/>
                </a:cxn>
                <a:cxn ang="0">
                  <a:pos x="4123" y="1182"/>
                </a:cxn>
                <a:cxn ang="0">
                  <a:pos x="4004" y="1193"/>
                </a:cxn>
                <a:cxn ang="0">
                  <a:pos x="3879" y="1194"/>
                </a:cxn>
                <a:cxn ang="0">
                  <a:pos x="3746" y="1185"/>
                </a:cxn>
                <a:cxn ang="0">
                  <a:pos x="3606" y="1165"/>
                </a:cxn>
                <a:cxn ang="0">
                  <a:pos x="3458" y="1136"/>
                </a:cxn>
                <a:cxn ang="0">
                  <a:pos x="3304" y="1093"/>
                </a:cxn>
                <a:cxn ang="0">
                  <a:pos x="3224" y="1067"/>
                </a:cxn>
                <a:cxn ang="0">
                  <a:pos x="2910" y="965"/>
                </a:cxn>
                <a:cxn ang="0">
                  <a:pos x="2618" y="880"/>
                </a:cxn>
                <a:cxn ang="0">
                  <a:pos x="2346" y="812"/>
                </a:cxn>
                <a:cxn ang="0">
                  <a:pos x="2094" y="760"/>
                </a:cxn>
                <a:cxn ang="0">
                  <a:pos x="1859" y="723"/>
                </a:cxn>
                <a:cxn ang="0">
                  <a:pos x="1640" y="704"/>
                </a:cxn>
                <a:cxn ang="0">
                  <a:pos x="1434" y="699"/>
                </a:cxn>
                <a:cxn ang="0">
                  <a:pos x="1242" y="707"/>
                </a:cxn>
                <a:cxn ang="0">
                  <a:pos x="1063" y="731"/>
                </a:cxn>
                <a:cxn ang="0">
                  <a:pos x="893" y="768"/>
                </a:cxn>
                <a:cxn ang="0">
                  <a:pos x="732" y="820"/>
                </a:cxn>
                <a:cxn ang="0">
                  <a:pos x="576" y="884"/>
                </a:cxn>
                <a:cxn ang="0">
                  <a:pos x="427" y="960"/>
                </a:cxn>
                <a:cxn ang="0">
                  <a:pos x="283" y="1049"/>
                </a:cxn>
                <a:cxn ang="0">
                  <a:pos x="141" y="1149"/>
                </a:cxn>
                <a:cxn ang="0">
                  <a:pos x="0" y="1261"/>
                </a:cxn>
              </a:cxnLst>
              <a:rect l="0" t="0" r="r" b="b"/>
              <a:pathLst>
                <a:path w="5355" h="1261">
                  <a:moveTo>
                    <a:pt x="5355" y="0"/>
                  </a:moveTo>
                  <a:lnTo>
                    <a:pt x="5355" y="0"/>
                  </a:lnTo>
                  <a:lnTo>
                    <a:pt x="5349" y="19"/>
                  </a:lnTo>
                  <a:lnTo>
                    <a:pt x="5334" y="71"/>
                  </a:lnTo>
                  <a:lnTo>
                    <a:pt x="5322" y="106"/>
                  </a:lnTo>
                  <a:lnTo>
                    <a:pt x="5306" y="150"/>
                  </a:lnTo>
                  <a:lnTo>
                    <a:pt x="5288" y="197"/>
                  </a:lnTo>
                  <a:lnTo>
                    <a:pt x="5266" y="250"/>
                  </a:lnTo>
                  <a:lnTo>
                    <a:pt x="5240" y="306"/>
                  </a:lnTo>
                  <a:lnTo>
                    <a:pt x="5209" y="366"/>
                  </a:lnTo>
                  <a:lnTo>
                    <a:pt x="5176" y="429"/>
                  </a:lnTo>
                  <a:lnTo>
                    <a:pt x="5138" y="494"/>
                  </a:lnTo>
                  <a:lnTo>
                    <a:pt x="5095" y="560"/>
                  </a:lnTo>
                  <a:lnTo>
                    <a:pt x="5072" y="592"/>
                  </a:lnTo>
                  <a:lnTo>
                    <a:pt x="5048" y="625"/>
                  </a:lnTo>
                  <a:lnTo>
                    <a:pt x="5023" y="658"/>
                  </a:lnTo>
                  <a:lnTo>
                    <a:pt x="4997" y="691"/>
                  </a:lnTo>
                  <a:lnTo>
                    <a:pt x="4969" y="723"/>
                  </a:lnTo>
                  <a:lnTo>
                    <a:pt x="4940" y="755"/>
                  </a:lnTo>
                  <a:lnTo>
                    <a:pt x="4909" y="788"/>
                  </a:lnTo>
                  <a:lnTo>
                    <a:pt x="4877" y="818"/>
                  </a:lnTo>
                  <a:lnTo>
                    <a:pt x="4845" y="849"/>
                  </a:lnTo>
                  <a:lnTo>
                    <a:pt x="4811" y="880"/>
                  </a:lnTo>
                  <a:lnTo>
                    <a:pt x="4775" y="909"/>
                  </a:lnTo>
                  <a:lnTo>
                    <a:pt x="4739" y="936"/>
                  </a:lnTo>
                  <a:lnTo>
                    <a:pt x="4700" y="964"/>
                  </a:lnTo>
                  <a:lnTo>
                    <a:pt x="4661" y="989"/>
                  </a:lnTo>
                  <a:lnTo>
                    <a:pt x="4619" y="1015"/>
                  </a:lnTo>
                  <a:lnTo>
                    <a:pt x="4576" y="1038"/>
                  </a:lnTo>
                  <a:lnTo>
                    <a:pt x="4532" y="1060"/>
                  </a:lnTo>
                  <a:lnTo>
                    <a:pt x="4486" y="1081"/>
                  </a:lnTo>
                  <a:lnTo>
                    <a:pt x="4439" y="1101"/>
                  </a:lnTo>
                  <a:lnTo>
                    <a:pt x="4390" y="1119"/>
                  </a:lnTo>
                  <a:lnTo>
                    <a:pt x="4340" y="1135"/>
                  </a:lnTo>
                  <a:lnTo>
                    <a:pt x="4289" y="1149"/>
                  </a:lnTo>
                  <a:lnTo>
                    <a:pt x="4235" y="1162"/>
                  </a:lnTo>
                  <a:lnTo>
                    <a:pt x="4179" y="1173"/>
                  </a:lnTo>
                  <a:lnTo>
                    <a:pt x="4123" y="1182"/>
                  </a:lnTo>
                  <a:lnTo>
                    <a:pt x="4064" y="1188"/>
                  </a:lnTo>
                  <a:lnTo>
                    <a:pt x="4004" y="1193"/>
                  </a:lnTo>
                  <a:lnTo>
                    <a:pt x="3942" y="1194"/>
                  </a:lnTo>
                  <a:lnTo>
                    <a:pt x="3879" y="1194"/>
                  </a:lnTo>
                  <a:lnTo>
                    <a:pt x="3814" y="1191"/>
                  </a:lnTo>
                  <a:lnTo>
                    <a:pt x="3746" y="1185"/>
                  </a:lnTo>
                  <a:lnTo>
                    <a:pt x="3676" y="1177"/>
                  </a:lnTo>
                  <a:lnTo>
                    <a:pt x="3606" y="1165"/>
                  </a:lnTo>
                  <a:lnTo>
                    <a:pt x="3533" y="1153"/>
                  </a:lnTo>
                  <a:lnTo>
                    <a:pt x="3458" y="1136"/>
                  </a:lnTo>
                  <a:lnTo>
                    <a:pt x="3382" y="1115"/>
                  </a:lnTo>
                  <a:lnTo>
                    <a:pt x="3304" y="1093"/>
                  </a:lnTo>
                  <a:lnTo>
                    <a:pt x="3224" y="1067"/>
                  </a:lnTo>
                  <a:lnTo>
                    <a:pt x="3224" y="1067"/>
                  </a:lnTo>
                  <a:lnTo>
                    <a:pt x="3064" y="1014"/>
                  </a:lnTo>
                  <a:lnTo>
                    <a:pt x="2910" y="965"/>
                  </a:lnTo>
                  <a:lnTo>
                    <a:pt x="2761" y="920"/>
                  </a:lnTo>
                  <a:lnTo>
                    <a:pt x="2618" y="880"/>
                  </a:lnTo>
                  <a:lnTo>
                    <a:pt x="2480" y="842"/>
                  </a:lnTo>
                  <a:lnTo>
                    <a:pt x="2346" y="812"/>
                  </a:lnTo>
                  <a:lnTo>
                    <a:pt x="2219" y="783"/>
                  </a:lnTo>
                  <a:lnTo>
                    <a:pt x="2094" y="760"/>
                  </a:lnTo>
                  <a:lnTo>
                    <a:pt x="1974" y="739"/>
                  </a:lnTo>
                  <a:lnTo>
                    <a:pt x="1859" y="723"/>
                  </a:lnTo>
                  <a:lnTo>
                    <a:pt x="1746" y="712"/>
                  </a:lnTo>
                  <a:lnTo>
                    <a:pt x="1640" y="704"/>
                  </a:lnTo>
                  <a:lnTo>
                    <a:pt x="1535" y="699"/>
                  </a:lnTo>
                  <a:lnTo>
                    <a:pt x="1434" y="699"/>
                  </a:lnTo>
                  <a:lnTo>
                    <a:pt x="1337" y="700"/>
                  </a:lnTo>
                  <a:lnTo>
                    <a:pt x="1242" y="707"/>
                  </a:lnTo>
                  <a:lnTo>
                    <a:pt x="1151" y="718"/>
                  </a:lnTo>
                  <a:lnTo>
                    <a:pt x="1063" y="731"/>
                  </a:lnTo>
                  <a:lnTo>
                    <a:pt x="976" y="749"/>
                  </a:lnTo>
                  <a:lnTo>
                    <a:pt x="893" y="768"/>
                  </a:lnTo>
                  <a:lnTo>
                    <a:pt x="811" y="792"/>
                  </a:lnTo>
                  <a:lnTo>
                    <a:pt x="732" y="820"/>
                  </a:lnTo>
                  <a:lnTo>
                    <a:pt x="652" y="851"/>
                  </a:lnTo>
                  <a:lnTo>
                    <a:pt x="576" y="884"/>
                  </a:lnTo>
                  <a:lnTo>
                    <a:pt x="501" y="920"/>
                  </a:lnTo>
                  <a:lnTo>
                    <a:pt x="427" y="960"/>
                  </a:lnTo>
                  <a:lnTo>
                    <a:pt x="355" y="1004"/>
                  </a:lnTo>
                  <a:lnTo>
                    <a:pt x="283" y="1049"/>
                  </a:lnTo>
                  <a:lnTo>
                    <a:pt x="212" y="1098"/>
                  </a:lnTo>
                  <a:lnTo>
                    <a:pt x="141" y="1149"/>
                  </a:lnTo>
                  <a:lnTo>
                    <a:pt x="71" y="1204"/>
                  </a:lnTo>
                  <a:lnTo>
                    <a:pt x="0" y="1261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36384" name="Freeform 96"/>
            <p:cNvSpPr>
              <a:spLocks/>
            </p:cNvSpPr>
            <p:nvPr/>
          </p:nvSpPr>
          <p:spPr bwMode="auto">
            <a:xfrm>
              <a:off x="1187" y="940"/>
              <a:ext cx="5335" cy="688"/>
            </a:xfrm>
            <a:custGeom>
              <a:avLst/>
              <a:gdLst/>
              <a:ahLst/>
              <a:cxnLst>
                <a:cxn ang="0">
                  <a:pos x="5335" y="0"/>
                </a:cxn>
                <a:cxn ang="0">
                  <a:pos x="5315" y="71"/>
                </a:cxn>
                <a:cxn ang="0">
                  <a:pos x="5289" y="150"/>
                </a:cxn>
                <a:cxn ang="0">
                  <a:pos x="5250" y="252"/>
                </a:cxn>
                <a:cxn ang="0">
                  <a:pos x="5196" y="371"/>
                </a:cxn>
                <a:cxn ang="0">
                  <a:pos x="5127" y="501"/>
                </a:cxn>
                <a:cxn ang="0">
                  <a:pos x="5061" y="601"/>
                </a:cxn>
                <a:cxn ang="0">
                  <a:pos x="5014" y="667"/>
                </a:cxn>
                <a:cxn ang="0">
                  <a:pos x="4960" y="735"/>
                </a:cxn>
                <a:cxn ang="0">
                  <a:pos x="4902" y="799"/>
                </a:cxn>
                <a:cxn ang="0">
                  <a:pos x="4838" y="862"/>
                </a:cxn>
                <a:cxn ang="0">
                  <a:pos x="4770" y="924"/>
                </a:cxn>
                <a:cxn ang="0">
                  <a:pos x="4695" y="980"/>
                </a:cxn>
                <a:cxn ang="0">
                  <a:pos x="4614" y="1034"/>
                </a:cxn>
                <a:cxn ang="0">
                  <a:pos x="4528" y="1082"/>
                </a:cxn>
                <a:cxn ang="0">
                  <a:pos x="4436" y="1126"/>
                </a:cxn>
                <a:cxn ang="0">
                  <a:pos x="4338" y="1161"/>
                </a:cxn>
                <a:cxn ang="0">
                  <a:pos x="4232" y="1190"/>
                </a:cxn>
                <a:cxn ang="0">
                  <a:pos x="4121" y="1213"/>
                </a:cxn>
                <a:cxn ang="0">
                  <a:pos x="4003" y="1226"/>
                </a:cxn>
                <a:cxn ang="0">
                  <a:pos x="3877" y="1229"/>
                </a:cxn>
                <a:cxn ang="0">
                  <a:pos x="3745" y="1224"/>
                </a:cxn>
                <a:cxn ang="0">
                  <a:pos x="3605" y="1206"/>
                </a:cxn>
                <a:cxn ang="0">
                  <a:pos x="3456" y="1179"/>
                </a:cxn>
                <a:cxn ang="0">
                  <a:pos x="3301" y="1140"/>
                </a:cxn>
                <a:cxn ang="0">
                  <a:pos x="3220" y="1114"/>
                </a:cxn>
                <a:cxn ang="0">
                  <a:pos x="2905" y="1019"/>
                </a:cxn>
                <a:cxn ang="0">
                  <a:pos x="2612" y="938"/>
                </a:cxn>
                <a:cxn ang="0">
                  <a:pos x="2340" y="875"/>
                </a:cxn>
                <a:cxn ang="0">
                  <a:pos x="2086" y="828"/>
                </a:cxn>
                <a:cxn ang="0">
                  <a:pos x="1851" y="798"/>
                </a:cxn>
                <a:cxn ang="0">
                  <a:pos x="1630" y="782"/>
                </a:cxn>
                <a:cxn ang="0">
                  <a:pos x="1426" y="780"/>
                </a:cxn>
                <a:cxn ang="0">
                  <a:pos x="1235" y="795"/>
                </a:cxn>
                <a:cxn ang="0">
                  <a:pos x="1099" y="814"/>
                </a:cxn>
                <a:cxn ang="0">
                  <a:pos x="1011" y="830"/>
                </a:cxn>
                <a:cxn ang="0">
                  <a:pos x="927" y="851"/>
                </a:cxn>
                <a:cxn ang="0">
                  <a:pos x="804" y="888"/>
                </a:cxn>
                <a:cxn ang="0">
                  <a:pos x="647" y="950"/>
                </a:cxn>
                <a:cxn ang="0">
                  <a:pos x="496" y="1024"/>
                </a:cxn>
                <a:cxn ang="0">
                  <a:pos x="352" y="1109"/>
                </a:cxn>
                <a:cxn ang="0">
                  <a:pos x="210" y="1208"/>
                </a:cxn>
                <a:cxn ang="0">
                  <a:pos x="70" y="1316"/>
                </a:cxn>
              </a:cxnLst>
              <a:rect l="0" t="0" r="r" b="b"/>
              <a:pathLst>
                <a:path w="5335" h="1376">
                  <a:moveTo>
                    <a:pt x="5335" y="0"/>
                  </a:moveTo>
                  <a:lnTo>
                    <a:pt x="5335" y="0"/>
                  </a:lnTo>
                  <a:lnTo>
                    <a:pt x="5331" y="18"/>
                  </a:lnTo>
                  <a:lnTo>
                    <a:pt x="5315" y="71"/>
                  </a:lnTo>
                  <a:lnTo>
                    <a:pt x="5304" y="107"/>
                  </a:lnTo>
                  <a:lnTo>
                    <a:pt x="5289" y="150"/>
                  </a:lnTo>
                  <a:lnTo>
                    <a:pt x="5271" y="199"/>
                  </a:lnTo>
                  <a:lnTo>
                    <a:pt x="5250" y="252"/>
                  </a:lnTo>
                  <a:lnTo>
                    <a:pt x="5225" y="310"/>
                  </a:lnTo>
                  <a:lnTo>
                    <a:pt x="5196" y="371"/>
                  </a:lnTo>
                  <a:lnTo>
                    <a:pt x="5163" y="434"/>
                  </a:lnTo>
                  <a:lnTo>
                    <a:pt x="5127" y="501"/>
                  </a:lnTo>
                  <a:lnTo>
                    <a:pt x="5085" y="567"/>
                  </a:lnTo>
                  <a:lnTo>
                    <a:pt x="5061" y="601"/>
                  </a:lnTo>
                  <a:lnTo>
                    <a:pt x="5038" y="635"/>
                  </a:lnTo>
                  <a:lnTo>
                    <a:pt x="5014" y="667"/>
                  </a:lnTo>
                  <a:lnTo>
                    <a:pt x="4988" y="701"/>
                  </a:lnTo>
                  <a:lnTo>
                    <a:pt x="4960" y="735"/>
                  </a:lnTo>
                  <a:lnTo>
                    <a:pt x="4932" y="767"/>
                  </a:lnTo>
                  <a:lnTo>
                    <a:pt x="4902" y="799"/>
                  </a:lnTo>
                  <a:lnTo>
                    <a:pt x="4871" y="832"/>
                  </a:lnTo>
                  <a:lnTo>
                    <a:pt x="4838" y="862"/>
                  </a:lnTo>
                  <a:lnTo>
                    <a:pt x="4804" y="893"/>
                  </a:lnTo>
                  <a:lnTo>
                    <a:pt x="4770" y="924"/>
                  </a:lnTo>
                  <a:lnTo>
                    <a:pt x="4734" y="953"/>
                  </a:lnTo>
                  <a:lnTo>
                    <a:pt x="4695" y="980"/>
                  </a:lnTo>
                  <a:lnTo>
                    <a:pt x="4656" y="1008"/>
                  </a:lnTo>
                  <a:lnTo>
                    <a:pt x="4614" y="1034"/>
                  </a:lnTo>
                  <a:lnTo>
                    <a:pt x="4573" y="1059"/>
                  </a:lnTo>
                  <a:lnTo>
                    <a:pt x="4528" y="1082"/>
                  </a:lnTo>
                  <a:lnTo>
                    <a:pt x="4484" y="1105"/>
                  </a:lnTo>
                  <a:lnTo>
                    <a:pt x="4436" y="1126"/>
                  </a:lnTo>
                  <a:lnTo>
                    <a:pt x="4388" y="1143"/>
                  </a:lnTo>
                  <a:lnTo>
                    <a:pt x="4338" y="1161"/>
                  </a:lnTo>
                  <a:lnTo>
                    <a:pt x="4287" y="1177"/>
                  </a:lnTo>
                  <a:lnTo>
                    <a:pt x="4232" y="1190"/>
                  </a:lnTo>
                  <a:lnTo>
                    <a:pt x="4178" y="1203"/>
                  </a:lnTo>
                  <a:lnTo>
                    <a:pt x="4121" y="1213"/>
                  </a:lnTo>
                  <a:lnTo>
                    <a:pt x="4063" y="1219"/>
                  </a:lnTo>
                  <a:lnTo>
                    <a:pt x="4003" y="1226"/>
                  </a:lnTo>
                  <a:lnTo>
                    <a:pt x="3941" y="1229"/>
                  </a:lnTo>
                  <a:lnTo>
                    <a:pt x="3877" y="1229"/>
                  </a:lnTo>
                  <a:lnTo>
                    <a:pt x="3812" y="1227"/>
                  </a:lnTo>
                  <a:lnTo>
                    <a:pt x="3745" y="1224"/>
                  </a:lnTo>
                  <a:lnTo>
                    <a:pt x="3676" y="1216"/>
                  </a:lnTo>
                  <a:lnTo>
                    <a:pt x="3605" y="1206"/>
                  </a:lnTo>
                  <a:lnTo>
                    <a:pt x="3531" y="1195"/>
                  </a:lnTo>
                  <a:lnTo>
                    <a:pt x="3456" y="1179"/>
                  </a:lnTo>
                  <a:lnTo>
                    <a:pt x="3380" y="1161"/>
                  </a:lnTo>
                  <a:lnTo>
                    <a:pt x="3301" y="1140"/>
                  </a:lnTo>
                  <a:lnTo>
                    <a:pt x="3220" y="1114"/>
                  </a:lnTo>
                  <a:lnTo>
                    <a:pt x="3220" y="1114"/>
                  </a:lnTo>
                  <a:lnTo>
                    <a:pt x="3061" y="1064"/>
                  </a:lnTo>
                  <a:lnTo>
                    <a:pt x="2905" y="1019"/>
                  </a:lnTo>
                  <a:lnTo>
                    <a:pt x="2756" y="977"/>
                  </a:lnTo>
                  <a:lnTo>
                    <a:pt x="2612" y="938"/>
                  </a:lnTo>
                  <a:lnTo>
                    <a:pt x="2473" y="906"/>
                  </a:lnTo>
                  <a:lnTo>
                    <a:pt x="2340" y="875"/>
                  </a:lnTo>
                  <a:lnTo>
                    <a:pt x="2211" y="851"/>
                  </a:lnTo>
                  <a:lnTo>
                    <a:pt x="2086" y="828"/>
                  </a:lnTo>
                  <a:lnTo>
                    <a:pt x="1966" y="811"/>
                  </a:lnTo>
                  <a:lnTo>
                    <a:pt x="1851" y="798"/>
                  </a:lnTo>
                  <a:lnTo>
                    <a:pt x="1739" y="788"/>
                  </a:lnTo>
                  <a:lnTo>
                    <a:pt x="1630" y="782"/>
                  </a:lnTo>
                  <a:lnTo>
                    <a:pt x="1526" y="780"/>
                  </a:lnTo>
                  <a:lnTo>
                    <a:pt x="1426" y="780"/>
                  </a:lnTo>
                  <a:lnTo>
                    <a:pt x="1329" y="785"/>
                  </a:lnTo>
                  <a:lnTo>
                    <a:pt x="1235" y="795"/>
                  </a:lnTo>
                  <a:lnTo>
                    <a:pt x="1143" y="806"/>
                  </a:lnTo>
                  <a:lnTo>
                    <a:pt x="1099" y="814"/>
                  </a:lnTo>
                  <a:lnTo>
                    <a:pt x="1054" y="822"/>
                  </a:lnTo>
                  <a:lnTo>
                    <a:pt x="1011" y="830"/>
                  </a:lnTo>
                  <a:lnTo>
                    <a:pt x="970" y="840"/>
                  </a:lnTo>
                  <a:lnTo>
                    <a:pt x="927" y="851"/>
                  </a:lnTo>
                  <a:lnTo>
                    <a:pt x="885" y="862"/>
                  </a:lnTo>
                  <a:lnTo>
                    <a:pt x="804" y="888"/>
                  </a:lnTo>
                  <a:lnTo>
                    <a:pt x="725" y="917"/>
                  </a:lnTo>
                  <a:lnTo>
                    <a:pt x="647" y="950"/>
                  </a:lnTo>
                  <a:lnTo>
                    <a:pt x="571" y="985"/>
                  </a:lnTo>
                  <a:lnTo>
                    <a:pt x="496" y="1024"/>
                  </a:lnTo>
                  <a:lnTo>
                    <a:pt x="424" y="1064"/>
                  </a:lnTo>
                  <a:lnTo>
                    <a:pt x="352" y="1109"/>
                  </a:lnTo>
                  <a:lnTo>
                    <a:pt x="280" y="1156"/>
                  </a:lnTo>
                  <a:lnTo>
                    <a:pt x="210" y="1208"/>
                  </a:lnTo>
                  <a:lnTo>
                    <a:pt x="139" y="1261"/>
                  </a:lnTo>
                  <a:lnTo>
                    <a:pt x="70" y="1316"/>
                  </a:lnTo>
                  <a:lnTo>
                    <a:pt x="0" y="137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36385" name="Freeform 97"/>
            <p:cNvSpPr>
              <a:spLocks/>
            </p:cNvSpPr>
            <p:nvPr/>
          </p:nvSpPr>
          <p:spPr bwMode="auto">
            <a:xfrm>
              <a:off x="1229" y="911"/>
              <a:ext cx="5314" cy="745"/>
            </a:xfrm>
            <a:custGeom>
              <a:avLst/>
              <a:gdLst/>
              <a:ahLst/>
              <a:cxnLst>
                <a:cxn ang="0">
                  <a:pos x="5314" y="0"/>
                </a:cxn>
                <a:cxn ang="0">
                  <a:pos x="5296" y="71"/>
                </a:cxn>
                <a:cxn ang="0">
                  <a:pos x="5271" y="153"/>
                </a:cxn>
                <a:cxn ang="0">
                  <a:pos x="5233" y="257"/>
                </a:cxn>
                <a:cxn ang="0">
                  <a:pos x="5180" y="376"/>
                </a:cxn>
                <a:cxn ang="0">
                  <a:pos x="5112" y="507"/>
                </a:cxn>
                <a:cxn ang="0">
                  <a:pos x="5050" y="609"/>
                </a:cxn>
                <a:cxn ang="0">
                  <a:pos x="5003" y="678"/>
                </a:cxn>
                <a:cxn ang="0">
                  <a:pos x="4950" y="746"/>
                </a:cxn>
                <a:cxn ang="0">
                  <a:pos x="4893" y="812"/>
                </a:cxn>
                <a:cxn ang="0">
                  <a:pos x="4830" y="878"/>
                </a:cxn>
                <a:cxn ang="0">
                  <a:pos x="4762" y="940"/>
                </a:cxn>
                <a:cxn ang="0">
                  <a:pos x="4689" y="999"/>
                </a:cxn>
                <a:cxn ang="0">
                  <a:pos x="4610" y="1054"/>
                </a:cxn>
                <a:cxn ang="0">
                  <a:pos x="4524" y="1104"/>
                </a:cxn>
                <a:cxn ang="0">
                  <a:pos x="4432" y="1150"/>
                </a:cxn>
                <a:cxn ang="0">
                  <a:pos x="4335" y="1188"/>
                </a:cxn>
                <a:cxn ang="0">
                  <a:pos x="4229" y="1219"/>
                </a:cxn>
                <a:cxn ang="0">
                  <a:pos x="4118" y="1243"/>
                </a:cxn>
                <a:cxn ang="0">
                  <a:pos x="4000" y="1259"/>
                </a:cxn>
                <a:cxn ang="0">
                  <a:pos x="3875" y="1266"/>
                </a:cxn>
                <a:cxn ang="0">
                  <a:pos x="3742" y="1263"/>
                </a:cxn>
                <a:cxn ang="0">
                  <a:pos x="3602" y="1248"/>
                </a:cxn>
                <a:cxn ang="0">
                  <a:pos x="3453" y="1224"/>
                </a:cxn>
                <a:cxn ang="0">
                  <a:pos x="3298" y="1187"/>
                </a:cxn>
                <a:cxn ang="0">
                  <a:pos x="3217" y="1164"/>
                </a:cxn>
                <a:cxn ang="0">
                  <a:pos x="2899" y="1074"/>
                </a:cxn>
                <a:cxn ang="0">
                  <a:pos x="2605" y="999"/>
                </a:cxn>
                <a:cxn ang="0">
                  <a:pos x="2333" y="941"/>
                </a:cxn>
                <a:cxn ang="0">
                  <a:pos x="2079" y="899"/>
                </a:cxn>
                <a:cxn ang="0">
                  <a:pos x="1843" y="872"/>
                </a:cxn>
                <a:cxn ang="0">
                  <a:pos x="1622" y="861"/>
                </a:cxn>
                <a:cxn ang="0">
                  <a:pos x="1418" y="864"/>
                </a:cxn>
                <a:cxn ang="0">
                  <a:pos x="1226" y="882"/>
                </a:cxn>
                <a:cxn ang="0">
                  <a:pos x="1134" y="896"/>
                </a:cxn>
                <a:cxn ang="0">
                  <a:pos x="1047" y="912"/>
                </a:cxn>
                <a:cxn ang="0">
                  <a:pos x="961" y="933"/>
                </a:cxn>
                <a:cxn ang="0">
                  <a:pos x="878" y="957"/>
                </a:cxn>
                <a:cxn ang="0">
                  <a:pos x="718" y="1016"/>
                </a:cxn>
                <a:cxn ang="0">
                  <a:pos x="565" y="1087"/>
                </a:cxn>
                <a:cxn ang="0">
                  <a:pos x="419" y="1171"/>
                </a:cxn>
                <a:cxn ang="0">
                  <a:pos x="276" y="1266"/>
                </a:cxn>
                <a:cxn ang="0">
                  <a:pos x="138" y="1372"/>
                </a:cxn>
                <a:cxn ang="0">
                  <a:pos x="0" y="1490"/>
                </a:cxn>
              </a:cxnLst>
              <a:rect l="0" t="0" r="r" b="b"/>
              <a:pathLst>
                <a:path w="5314" h="1490">
                  <a:moveTo>
                    <a:pt x="5314" y="0"/>
                  </a:moveTo>
                  <a:lnTo>
                    <a:pt x="5314" y="0"/>
                  </a:lnTo>
                  <a:lnTo>
                    <a:pt x="5309" y="19"/>
                  </a:lnTo>
                  <a:lnTo>
                    <a:pt x="5296" y="71"/>
                  </a:lnTo>
                  <a:lnTo>
                    <a:pt x="5284" y="110"/>
                  </a:lnTo>
                  <a:lnTo>
                    <a:pt x="5271" y="153"/>
                  </a:lnTo>
                  <a:lnTo>
                    <a:pt x="5254" y="202"/>
                  </a:lnTo>
                  <a:lnTo>
                    <a:pt x="5233" y="257"/>
                  </a:lnTo>
                  <a:lnTo>
                    <a:pt x="5208" y="315"/>
                  </a:lnTo>
                  <a:lnTo>
                    <a:pt x="5180" y="376"/>
                  </a:lnTo>
                  <a:lnTo>
                    <a:pt x="5148" y="441"/>
                  </a:lnTo>
                  <a:lnTo>
                    <a:pt x="5112" y="507"/>
                  </a:lnTo>
                  <a:lnTo>
                    <a:pt x="5072" y="575"/>
                  </a:lnTo>
                  <a:lnTo>
                    <a:pt x="5050" y="609"/>
                  </a:lnTo>
                  <a:lnTo>
                    <a:pt x="5026" y="644"/>
                  </a:lnTo>
                  <a:lnTo>
                    <a:pt x="5003" y="678"/>
                  </a:lnTo>
                  <a:lnTo>
                    <a:pt x="4976" y="712"/>
                  </a:lnTo>
                  <a:lnTo>
                    <a:pt x="4950" y="746"/>
                  </a:lnTo>
                  <a:lnTo>
                    <a:pt x="4922" y="780"/>
                  </a:lnTo>
                  <a:lnTo>
                    <a:pt x="4893" y="812"/>
                  </a:lnTo>
                  <a:lnTo>
                    <a:pt x="4862" y="846"/>
                  </a:lnTo>
                  <a:lnTo>
                    <a:pt x="4830" y="878"/>
                  </a:lnTo>
                  <a:lnTo>
                    <a:pt x="4797" y="909"/>
                  </a:lnTo>
                  <a:lnTo>
                    <a:pt x="4762" y="940"/>
                  </a:lnTo>
                  <a:lnTo>
                    <a:pt x="4726" y="970"/>
                  </a:lnTo>
                  <a:lnTo>
                    <a:pt x="4689" y="999"/>
                  </a:lnTo>
                  <a:lnTo>
                    <a:pt x="4650" y="1027"/>
                  </a:lnTo>
                  <a:lnTo>
                    <a:pt x="4610" y="1054"/>
                  </a:lnTo>
                  <a:lnTo>
                    <a:pt x="4568" y="1080"/>
                  </a:lnTo>
                  <a:lnTo>
                    <a:pt x="4524" y="1104"/>
                  </a:lnTo>
                  <a:lnTo>
                    <a:pt x="4479" y="1127"/>
                  </a:lnTo>
                  <a:lnTo>
                    <a:pt x="4432" y="1150"/>
                  </a:lnTo>
                  <a:lnTo>
                    <a:pt x="4385" y="1169"/>
                  </a:lnTo>
                  <a:lnTo>
                    <a:pt x="4335" y="1188"/>
                  </a:lnTo>
                  <a:lnTo>
                    <a:pt x="4283" y="1205"/>
                  </a:lnTo>
                  <a:lnTo>
                    <a:pt x="4229" y="1219"/>
                  </a:lnTo>
                  <a:lnTo>
                    <a:pt x="4175" y="1232"/>
                  </a:lnTo>
                  <a:lnTo>
                    <a:pt x="4118" y="1243"/>
                  </a:lnTo>
                  <a:lnTo>
                    <a:pt x="4060" y="1251"/>
                  </a:lnTo>
                  <a:lnTo>
                    <a:pt x="4000" y="1259"/>
                  </a:lnTo>
                  <a:lnTo>
                    <a:pt x="3939" y="1263"/>
                  </a:lnTo>
                  <a:lnTo>
                    <a:pt x="3875" y="1266"/>
                  </a:lnTo>
                  <a:lnTo>
                    <a:pt x="3810" y="1264"/>
                  </a:lnTo>
                  <a:lnTo>
                    <a:pt x="3742" y="1263"/>
                  </a:lnTo>
                  <a:lnTo>
                    <a:pt x="3673" y="1256"/>
                  </a:lnTo>
                  <a:lnTo>
                    <a:pt x="3602" y="1248"/>
                  </a:lnTo>
                  <a:lnTo>
                    <a:pt x="3528" y="1237"/>
                  </a:lnTo>
                  <a:lnTo>
                    <a:pt x="3453" y="1224"/>
                  </a:lnTo>
                  <a:lnTo>
                    <a:pt x="3377" y="1206"/>
                  </a:lnTo>
                  <a:lnTo>
                    <a:pt x="3298" y="1187"/>
                  </a:lnTo>
                  <a:lnTo>
                    <a:pt x="3217" y="1164"/>
                  </a:lnTo>
                  <a:lnTo>
                    <a:pt x="3217" y="1164"/>
                  </a:lnTo>
                  <a:lnTo>
                    <a:pt x="3055" y="1116"/>
                  </a:lnTo>
                  <a:lnTo>
                    <a:pt x="2899" y="1074"/>
                  </a:lnTo>
                  <a:lnTo>
                    <a:pt x="2751" y="1033"/>
                  </a:lnTo>
                  <a:lnTo>
                    <a:pt x="2605" y="999"/>
                  </a:lnTo>
                  <a:lnTo>
                    <a:pt x="2466" y="969"/>
                  </a:lnTo>
                  <a:lnTo>
                    <a:pt x="2333" y="941"/>
                  </a:lnTo>
                  <a:lnTo>
                    <a:pt x="2202" y="919"/>
                  </a:lnTo>
                  <a:lnTo>
                    <a:pt x="2079" y="899"/>
                  </a:lnTo>
                  <a:lnTo>
                    <a:pt x="1958" y="885"/>
                  </a:lnTo>
                  <a:lnTo>
                    <a:pt x="1843" y="872"/>
                  </a:lnTo>
                  <a:lnTo>
                    <a:pt x="1730" y="865"/>
                  </a:lnTo>
                  <a:lnTo>
                    <a:pt x="1622" y="861"/>
                  </a:lnTo>
                  <a:lnTo>
                    <a:pt x="1518" y="861"/>
                  </a:lnTo>
                  <a:lnTo>
                    <a:pt x="1418" y="864"/>
                  </a:lnTo>
                  <a:lnTo>
                    <a:pt x="1321" y="872"/>
                  </a:lnTo>
                  <a:lnTo>
                    <a:pt x="1226" y="882"/>
                  </a:lnTo>
                  <a:lnTo>
                    <a:pt x="1180" y="888"/>
                  </a:lnTo>
                  <a:lnTo>
                    <a:pt x="1134" y="896"/>
                  </a:lnTo>
                  <a:lnTo>
                    <a:pt x="1090" y="904"/>
                  </a:lnTo>
                  <a:lnTo>
                    <a:pt x="1047" y="912"/>
                  </a:lnTo>
                  <a:lnTo>
                    <a:pt x="1004" y="924"/>
                  </a:lnTo>
                  <a:lnTo>
                    <a:pt x="961" y="933"/>
                  </a:lnTo>
                  <a:lnTo>
                    <a:pt x="919" y="945"/>
                  </a:lnTo>
                  <a:lnTo>
                    <a:pt x="878" y="957"/>
                  </a:lnTo>
                  <a:lnTo>
                    <a:pt x="797" y="985"/>
                  </a:lnTo>
                  <a:lnTo>
                    <a:pt x="718" y="1016"/>
                  </a:lnTo>
                  <a:lnTo>
                    <a:pt x="640" y="1050"/>
                  </a:lnTo>
                  <a:lnTo>
                    <a:pt x="565" y="1087"/>
                  </a:lnTo>
                  <a:lnTo>
                    <a:pt x="492" y="1127"/>
                  </a:lnTo>
                  <a:lnTo>
                    <a:pt x="419" y="1171"/>
                  </a:lnTo>
                  <a:lnTo>
                    <a:pt x="347" y="1216"/>
                  </a:lnTo>
                  <a:lnTo>
                    <a:pt x="276" y="1266"/>
                  </a:lnTo>
                  <a:lnTo>
                    <a:pt x="207" y="1318"/>
                  </a:lnTo>
                  <a:lnTo>
                    <a:pt x="138" y="1372"/>
                  </a:lnTo>
                  <a:lnTo>
                    <a:pt x="70" y="1431"/>
                  </a:lnTo>
                  <a:lnTo>
                    <a:pt x="0" y="149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36386" name="Freeform 98"/>
            <p:cNvSpPr>
              <a:spLocks/>
            </p:cNvSpPr>
            <p:nvPr/>
          </p:nvSpPr>
          <p:spPr bwMode="auto">
            <a:xfrm>
              <a:off x="1272" y="882"/>
              <a:ext cx="5291" cy="803"/>
            </a:xfrm>
            <a:custGeom>
              <a:avLst/>
              <a:gdLst/>
              <a:ahLst/>
              <a:cxnLst>
                <a:cxn ang="0">
                  <a:pos x="5291" y="0"/>
                </a:cxn>
                <a:cxn ang="0">
                  <a:pos x="5273" y="73"/>
                </a:cxn>
                <a:cxn ang="0">
                  <a:pos x="5250" y="155"/>
                </a:cxn>
                <a:cxn ang="0">
                  <a:pos x="5214" y="260"/>
                </a:cxn>
                <a:cxn ang="0">
                  <a:pos x="5162" y="381"/>
                </a:cxn>
                <a:cxn ang="0">
                  <a:pos x="5097" y="515"/>
                </a:cxn>
                <a:cxn ang="0">
                  <a:pos x="5036" y="618"/>
                </a:cxn>
                <a:cxn ang="0">
                  <a:pos x="4989" y="688"/>
                </a:cxn>
                <a:cxn ang="0">
                  <a:pos x="4937" y="757"/>
                </a:cxn>
                <a:cxn ang="0">
                  <a:pos x="4882" y="827"/>
                </a:cxn>
                <a:cxn ang="0">
                  <a:pos x="4821" y="893"/>
                </a:cxn>
                <a:cxn ang="0">
                  <a:pos x="4753" y="956"/>
                </a:cxn>
                <a:cxn ang="0">
                  <a:pos x="4681" y="1017"/>
                </a:cxn>
                <a:cxn ang="0">
                  <a:pos x="4603" y="1074"/>
                </a:cxn>
                <a:cxn ang="0">
                  <a:pos x="4518" y="1127"/>
                </a:cxn>
                <a:cxn ang="0">
                  <a:pos x="4426" y="1174"/>
                </a:cxn>
                <a:cxn ang="0">
                  <a:pos x="4329" y="1214"/>
                </a:cxn>
                <a:cxn ang="0">
                  <a:pos x="4225" y="1248"/>
                </a:cxn>
                <a:cxn ang="0">
                  <a:pos x="4114" y="1274"/>
                </a:cxn>
                <a:cxn ang="0">
                  <a:pos x="3996" y="1292"/>
                </a:cxn>
                <a:cxn ang="0">
                  <a:pos x="3871" y="1301"/>
                </a:cxn>
                <a:cxn ang="0">
                  <a:pos x="3738" y="1301"/>
                </a:cxn>
                <a:cxn ang="0">
                  <a:pos x="3598" y="1290"/>
                </a:cxn>
                <a:cxn ang="0">
                  <a:pos x="3449" y="1267"/>
                </a:cxn>
                <a:cxn ang="0">
                  <a:pos x="3292" y="1233"/>
                </a:cxn>
                <a:cxn ang="0">
                  <a:pos x="3212" y="1212"/>
                </a:cxn>
                <a:cxn ang="0">
                  <a:pos x="2894" y="1129"/>
                </a:cxn>
                <a:cxn ang="0">
                  <a:pos x="2598" y="1059"/>
                </a:cxn>
                <a:cxn ang="0">
                  <a:pos x="2323" y="1007"/>
                </a:cxn>
                <a:cxn ang="0">
                  <a:pos x="2069" y="970"/>
                </a:cxn>
                <a:cxn ang="0">
                  <a:pos x="1833" y="948"/>
                </a:cxn>
                <a:cxn ang="0">
                  <a:pos x="1612" y="941"/>
                </a:cxn>
                <a:cxn ang="0">
                  <a:pos x="1408" y="948"/>
                </a:cxn>
                <a:cxn ang="0">
                  <a:pos x="1216" y="969"/>
                </a:cxn>
                <a:cxn ang="0">
                  <a:pos x="1126" y="985"/>
                </a:cxn>
                <a:cxn ang="0">
                  <a:pos x="1037" y="1004"/>
                </a:cxn>
                <a:cxn ang="0">
                  <a:pos x="953" y="1027"/>
                </a:cxn>
                <a:cxn ang="0">
                  <a:pos x="869" y="1053"/>
                </a:cxn>
                <a:cxn ang="0">
                  <a:pos x="789" y="1082"/>
                </a:cxn>
                <a:cxn ang="0">
                  <a:pos x="635" y="1150"/>
                </a:cxn>
                <a:cxn ang="0">
                  <a:pos x="486" y="1230"/>
                </a:cxn>
                <a:cxn ang="0">
                  <a:pos x="343" y="1324"/>
                </a:cxn>
                <a:cxn ang="0">
                  <a:pos x="204" y="1429"/>
                </a:cxn>
                <a:cxn ang="0">
                  <a:pos x="68" y="1545"/>
                </a:cxn>
              </a:cxnLst>
              <a:rect l="0" t="0" r="r" b="b"/>
              <a:pathLst>
                <a:path w="5291" h="1606">
                  <a:moveTo>
                    <a:pt x="5291" y="0"/>
                  </a:moveTo>
                  <a:lnTo>
                    <a:pt x="5291" y="0"/>
                  </a:lnTo>
                  <a:lnTo>
                    <a:pt x="5287" y="19"/>
                  </a:lnTo>
                  <a:lnTo>
                    <a:pt x="5273" y="73"/>
                  </a:lnTo>
                  <a:lnTo>
                    <a:pt x="5264" y="111"/>
                  </a:lnTo>
                  <a:lnTo>
                    <a:pt x="5250" y="155"/>
                  </a:lnTo>
                  <a:lnTo>
                    <a:pt x="5233" y="205"/>
                  </a:lnTo>
                  <a:lnTo>
                    <a:pt x="5214" y="260"/>
                  </a:lnTo>
                  <a:lnTo>
                    <a:pt x="5190" y="318"/>
                  </a:lnTo>
                  <a:lnTo>
                    <a:pt x="5162" y="381"/>
                  </a:lnTo>
                  <a:lnTo>
                    <a:pt x="5132" y="447"/>
                  </a:lnTo>
                  <a:lnTo>
                    <a:pt x="5097" y="515"/>
                  </a:lnTo>
                  <a:lnTo>
                    <a:pt x="5057" y="583"/>
                  </a:lnTo>
                  <a:lnTo>
                    <a:pt x="5036" y="618"/>
                  </a:lnTo>
                  <a:lnTo>
                    <a:pt x="5014" y="654"/>
                  </a:lnTo>
                  <a:lnTo>
                    <a:pt x="4989" y="688"/>
                  </a:lnTo>
                  <a:lnTo>
                    <a:pt x="4964" y="723"/>
                  </a:lnTo>
                  <a:lnTo>
                    <a:pt x="4937" y="757"/>
                  </a:lnTo>
                  <a:lnTo>
                    <a:pt x="4911" y="791"/>
                  </a:lnTo>
                  <a:lnTo>
                    <a:pt x="4882" y="827"/>
                  </a:lnTo>
                  <a:lnTo>
                    <a:pt x="4851" y="859"/>
                  </a:lnTo>
                  <a:lnTo>
                    <a:pt x="4821" y="893"/>
                  </a:lnTo>
                  <a:lnTo>
                    <a:pt x="4787" y="925"/>
                  </a:lnTo>
                  <a:lnTo>
                    <a:pt x="4753" y="956"/>
                  </a:lnTo>
                  <a:lnTo>
                    <a:pt x="4718" y="988"/>
                  </a:lnTo>
                  <a:lnTo>
                    <a:pt x="4681" y="1017"/>
                  </a:lnTo>
                  <a:lnTo>
                    <a:pt x="4642" y="1046"/>
                  </a:lnTo>
                  <a:lnTo>
                    <a:pt x="4603" y="1074"/>
                  </a:lnTo>
                  <a:lnTo>
                    <a:pt x="4561" y="1101"/>
                  </a:lnTo>
                  <a:lnTo>
                    <a:pt x="4518" y="1127"/>
                  </a:lnTo>
                  <a:lnTo>
                    <a:pt x="4472" y="1151"/>
                  </a:lnTo>
                  <a:lnTo>
                    <a:pt x="4426" y="1174"/>
                  </a:lnTo>
                  <a:lnTo>
                    <a:pt x="4379" y="1195"/>
                  </a:lnTo>
                  <a:lnTo>
                    <a:pt x="4329" y="1214"/>
                  </a:lnTo>
                  <a:lnTo>
                    <a:pt x="4278" y="1232"/>
                  </a:lnTo>
                  <a:lnTo>
                    <a:pt x="4225" y="1248"/>
                  </a:lnTo>
                  <a:lnTo>
                    <a:pt x="4171" y="1263"/>
                  </a:lnTo>
                  <a:lnTo>
                    <a:pt x="4114" y="1274"/>
                  </a:lnTo>
                  <a:lnTo>
                    <a:pt x="4056" y="1284"/>
                  </a:lnTo>
                  <a:lnTo>
                    <a:pt x="3996" y="1292"/>
                  </a:lnTo>
                  <a:lnTo>
                    <a:pt x="3935" y="1298"/>
                  </a:lnTo>
                  <a:lnTo>
                    <a:pt x="3871" y="1301"/>
                  </a:lnTo>
                  <a:lnTo>
                    <a:pt x="3806" y="1303"/>
                  </a:lnTo>
                  <a:lnTo>
                    <a:pt x="3738" y="1301"/>
                  </a:lnTo>
                  <a:lnTo>
                    <a:pt x="3668" y="1296"/>
                  </a:lnTo>
                  <a:lnTo>
                    <a:pt x="3598" y="1290"/>
                  </a:lnTo>
                  <a:lnTo>
                    <a:pt x="3524" y="1280"/>
                  </a:lnTo>
                  <a:lnTo>
                    <a:pt x="3449" y="1267"/>
                  </a:lnTo>
                  <a:lnTo>
                    <a:pt x="3371" y="1253"/>
                  </a:lnTo>
                  <a:lnTo>
                    <a:pt x="3292" y="1233"/>
                  </a:lnTo>
                  <a:lnTo>
                    <a:pt x="3212" y="1212"/>
                  </a:lnTo>
                  <a:lnTo>
                    <a:pt x="3212" y="1212"/>
                  </a:lnTo>
                  <a:lnTo>
                    <a:pt x="3049" y="1167"/>
                  </a:lnTo>
                  <a:lnTo>
                    <a:pt x="2894" y="1129"/>
                  </a:lnTo>
                  <a:lnTo>
                    <a:pt x="2742" y="1091"/>
                  </a:lnTo>
                  <a:lnTo>
                    <a:pt x="2598" y="1059"/>
                  </a:lnTo>
                  <a:lnTo>
                    <a:pt x="2458" y="1032"/>
                  </a:lnTo>
                  <a:lnTo>
                    <a:pt x="2323" y="1007"/>
                  </a:lnTo>
                  <a:lnTo>
                    <a:pt x="2194" y="986"/>
                  </a:lnTo>
                  <a:lnTo>
                    <a:pt x="2069" y="970"/>
                  </a:lnTo>
                  <a:lnTo>
                    <a:pt x="1948" y="957"/>
                  </a:lnTo>
                  <a:lnTo>
                    <a:pt x="1833" y="948"/>
                  </a:lnTo>
                  <a:lnTo>
                    <a:pt x="1720" y="943"/>
                  </a:lnTo>
                  <a:lnTo>
                    <a:pt x="1612" y="941"/>
                  </a:lnTo>
                  <a:lnTo>
                    <a:pt x="1508" y="943"/>
                  </a:lnTo>
                  <a:lnTo>
                    <a:pt x="1408" y="948"/>
                  </a:lnTo>
                  <a:lnTo>
                    <a:pt x="1311" y="957"/>
                  </a:lnTo>
                  <a:lnTo>
                    <a:pt x="1216" y="969"/>
                  </a:lnTo>
                  <a:lnTo>
                    <a:pt x="1171" y="977"/>
                  </a:lnTo>
                  <a:lnTo>
                    <a:pt x="1126" y="985"/>
                  </a:lnTo>
                  <a:lnTo>
                    <a:pt x="1082" y="994"/>
                  </a:lnTo>
                  <a:lnTo>
                    <a:pt x="1037" y="1004"/>
                  </a:lnTo>
                  <a:lnTo>
                    <a:pt x="994" y="1015"/>
                  </a:lnTo>
                  <a:lnTo>
                    <a:pt x="953" y="1027"/>
                  </a:lnTo>
                  <a:lnTo>
                    <a:pt x="911" y="1040"/>
                  </a:lnTo>
                  <a:lnTo>
                    <a:pt x="869" y="1053"/>
                  </a:lnTo>
                  <a:lnTo>
                    <a:pt x="829" y="1067"/>
                  </a:lnTo>
                  <a:lnTo>
                    <a:pt x="789" y="1082"/>
                  </a:lnTo>
                  <a:lnTo>
                    <a:pt x="711" y="1114"/>
                  </a:lnTo>
                  <a:lnTo>
                    <a:pt x="635" y="1150"/>
                  </a:lnTo>
                  <a:lnTo>
                    <a:pt x="560" y="1188"/>
                  </a:lnTo>
                  <a:lnTo>
                    <a:pt x="486" y="1230"/>
                  </a:lnTo>
                  <a:lnTo>
                    <a:pt x="414" y="1275"/>
                  </a:lnTo>
                  <a:lnTo>
                    <a:pt x="343" y="1324"/>
                  </a:lnTo>
                  <a:lnTo>
                    <a:pt x="274" y="1374"/>
                  </a:lnTo>
                  <a:lnTo>
                    <a:pt x="204" y="1429"/>
                  </a:lnTo>
                  <a:lnTo>
                    <a:pt x="136" y="1485"/>
                  </a:lnTo>
                  <a:lnTo>
                    <a:pt x="68" y="1545"/>
                  </a:lnTo>
                  <a:lnTo>
                    <a:pt x="0" y="160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36387" name="Freeform 99"/>
            <p:cNvSpPr>
              <a:spLocks/>
            </p:cNvSpPr>
            <p:nvPr/>
          </p:nvSpPr>
          <p:spPr bwMode="auto">
            <a:xfrm>
              <a:off x="1317" y="854"/>
              <a:ext cx="5265" cy="860"/>
            </a:xfrm>
            <a:custGeom>
              <a:avLst/>
              <a:gdLst/>
              <a:ahLst/>
              <a:cxnLst>
                <a:cxn ang="0">
                  <a:pos x="5265" y="0"/>
                </a:cxn>
                <a:cxn ang="0">
                  <a:pos x="5249" y="73"/>
                </a:cxn>
                <a:cxn ang="0">
                  <a:pos x="5226" y="155"/>
                </a:cxn>
                <a:cxn ang="0">
                  <a:pos x="5191" y="262"/>
                </a:cxn>
                <a:cxn ang="0">
                  <a:pos x="5142" y="385"/>
                </a:cxn>
                <a:cxn ang="0">
                  <a:pos x="5078" y="520"/>
                </a:cxn>
                <a:cxn ang="0">
                  <a:pos x="5019" y="625"/>
                </a:cxn>
                <a:cxn ang="0">
                  <a:pos x="4974" y="696"/>
                </a:cxn>
                <a:cxn ang="0">
                  <a:pos x="4923" y="767"/>
                </a:cxn>
                <a:cxn ang="0">
                  <a:pos x="4869" y="838"/>
                </a:cxn>
                <a:cxn ang="0">
                  <a:pos x="4808" y="906"/>
                </a:cxn>
                <a:cxn ang="0">
                  <a:pos x="4741" y="971"/>
                </a:cxn>
                <a:cxn ang="0">
                  <a:pos x="4670" y="1034"/>
                </a:cxn>
                <a:cxn ang="0">
                  <a:pos x="4593" y="1093"/>
                </a:cxn>
                <a:cxn ang="0">
                  <a:pos x="4509" y="1147"/>
                </a:cxn>
                <a:cxn ang="0">
                  <a:pos x="4419" y="1195"/>
                </a:cxn>
                <a:cxn ang="0">
                  <a:pos x="4322" y="1239"/>
                </a:cxn>
                <a:cxn ang="0">
                  <a:pos x="4218" y="1274"/>
                </a:cxn>
                <a:cxn ang="0">
                  <a:pos x="4108" y="1303"/>
                </a:cxn>
                <a:cxn ang="0">
                  <a:pos x="3990" y="1324"/>
                </a:cxn>
                <a:cxn ang="0">
                  <a:pos x="3865" y="1336"/>
                </a:cxn>
                <a:cxn ang="0">
                  <a:pos x="3732" y="1337"/>
                </a:cxn>
                <a:cxn ang="0">
                  <a:pos x="3591" y="1329"/>
                </a:cxn>
                <a:cxn ang="0">
                  <a:pos x="3443" y="1311"/>
                </a:cxn>
                <a:cxn ang="0">
                  <a:pos x="3286" y="1279"/>
                </a:cxn>
                <a:cxn ang="0">
                  <a:pos x="3204" y="1260"/>
                </a:cxn>
                <a:cxn ang="0">
                  <a:pos x="2885" y="1181"/>
                </a:cxn>
                <a:cxn ang="0">
                  <a:pos x="2588" y="1119"/>
                </a:cxn>
                <a:cxn ang="0">
                  <a:pos x="2313" y="1071"/>
                </a:cxn>
                <a:cxn ang="0">
                  <a:pos x="2059" y="1039"/>
                </a:cxn>
                <a:cxn ang="0">
                  <a:pos x="1821" y="1022"/>
                </a:cxn>
                <a:cxn ang="0">
                  <a:pos x="1602" y="1019"/>
                </a:cxn>
                <a:cxn ang="0">
                  <a:pos x="1396" y="1031"/>
                </a:cxn>
                <a:cxn ang="0">
                  <a:pos x="1252" y="1048"/>
                </a:cxn>
                <a:cxn ang="0">
                  <a:pos x="1160" y="1064"/>
                </a:cxn>
                <a:cxn ang="0">
                  <a:pos x="1071" y="1084"/>
                </a:cxn>
                <a:cxn ang="0">
                  <a:pos x="985" y="1106"/>
                </a:cxn>
                <a:cxn ang="0">
                  <a:pos x="901" y="1132"/>
                </a:cxn>
                <a:cxn ang="0">
                  <a:pos x="820" y="1163"/>
                </a:cxn>
                <a:cxn ang="0">
                  <a:pos x="702" y="1213"/>
                </a:cxn>
                <a:cxn ang="0">
                  <a:pos x="552" y="1290"/>
                </a:cxn>
                <a:cxn ang="0">
                  <a:pos x="408" y="1381"/>
                </a:cxn>
                <a:cxn ang="0">
                  <a:pos x="269" y="1483"/>
                </a:cxn>
                <a:cxn ang="0">
                  <a:pos x="133" y="1596"/>
                </a:cxn>
                <a:cxn ang="0">
                  <a:pos x="0" y="1722"/>
                </a:cxn>
              </a:cxnLst>
              <a:rect l="0" t="0" r="r" b="b"/>
              <a:pathLst>
                <a:path w="5265" h="1722">
                  <a:moveTo>
                    <a:pt x="5265" y="0"/>
                  </a:moveTo>
                  <a:lnTo>
                    <a:pt x="5265" y="0"/>
                  </a:lnTo>
                  <a:lnTo>
                    <a:pt x="5262" y="20"/>
                  </a:lnTo>
                  <a:lnTo>
                    <a:pt x="5249" y="73"/>
                  </a:lnTo>
                  <a:lnTo>
                    <a:pt x="5238" y="112"/>
                  </a:lnTo>
                  <a:lnTo>
                    <a:pt x="5226" y="155"/>
                  </a:lnTo>
                  <a:lnTo>
                    <a:pt x="5210" y="205"/>
                  </a:lnTo>
                  <a:lnTo>
                    <a:pt x="5191" y="262"/>
                  </a:lnTo>
                  <a:lnTo>
                    <a:pt x="5169" y="322"/>
                  </a:lnTo>
                  <a:lnTo>
                    <a:pt x="5142" y="385"/>
                  </a:lnTo>
                  <a:lnTo>
                    <a:pt x="5113" y="451"/>
                  </a:lnTo>
                  <a:lnTo>
                    <a:pt x="5078" y="520"/>
                  </a:lnTo>
                  <a:lnTo>
                    <a:pt x="5040" y="590"/>
                  </a:lnTo>
                  <a:lnTo>
                    <a:pt x="5019" y="625"/>
                  </a:lnTo>
                  <a:lnTo>
                    <a:pt x="4997" y="661"/>
                  </a:lnTo>
                  <a:lnTo>
                    <a:pt x="4974" y="696"/>
                  </a:lnTo>
                  <a:lnTo>
                    <a:pt x="4949" y="732"/>
                  </a:lnTo>
                  <a:lnTo>
                    <a:pt x="4923" y="767"/>
                  </a:lnTo>
                  <a:lnTo>
                    <a:pt x="4897" y="803"/>
                  </a:lnTo>
                  <a:lnTo>
                    <a:pt x="4869" y="838"/>
                  </a:lnTo>
                  <a:lnTo>
                    <a:pt x="4838" y="872"/>
                  </a:lnTo>
                  <a:lnTo>
                    <a:pt x="4808" y="906"/>
                  </a:lnTo>
                  <a:lnTo>
                    <a:pt x="4776" y="938"/>
                  </a:lnTo>
                  <a:lnTo>
                    <a:pt x="4741" y="971"/>
                  </a:lnTo>
                  <a:lnTo>
                    <a:pt x="4706" y="1003"/>
                  </a:lnTo>
                  <a:lnTo>
                    <a:pt x="4670" y="1034"/>
                  </a:lnTo>
                  <a:lnTo>
                    <a:pt x="4631" y="1064"/>
                  </a:lnTo>
                  <a:lnTo>
                    <a:pt x="4593" y="1093"/>
                  </a:lnTo>
                  <a:lnTo>
                    <a:pt x="4551" y="1121"/>
                  </a:lnTo>
                  <a:lnTo>
                    <a:pt x="4509" y="1147"/>
                  </a:lnTo>
                  <a:lnTo>
                    <a:pt x="4465" y="1173"/>
                  </a:lnTo>
                  <a:lnTo>
                    <a:pt x="4419" y="1195"/>
                  </a:lnTo>
                  <a:lnTo>
                    <a:pt x="4370" y="1218"/>
                  </a:lnTo>
                  <a:lnTo>
                    <a:pt x="4322" y="1239"/>
                  </a:lnTo>
                  <a:lnTo>
                    <a:pt x="4270" y="1258"/>
                  </a:lnTo>
                  <a:lnTo>
                    <a:pt x="4218" y="1274"/>
                  </a:lnTo>
                  <a:lnTo>
                    <a:pt x="4163" y="1290"/>
                  </a:lnTo>
                  <a:lnTo>
                    <a:pt x="4108" y="1303"/>
                  </a:lnTo>
                  <a:lnTo>
                    <a:pt x="4050" y="1315"/>
                  </a:lnTo>
                  <a:lnTo>
                    <a:pt x="3990" y="1324"/>
                  </a:lnTo>
                  <a:lnTo>
                    <a:pt x="3929" y="1331"/>
                  </a:lnTo>
                  <a:lnTo>
                    <a:pt x="3865" y="1336"/>
                  </a:lnTo>
                  <a:lnTo>
                    <a:pt x="3800" y="1337"/>
                  </a:lnTo>
                  <a:lnTo>
                    <a:pt x="3732" y="1337"/>
                  </a:lnTo>
                  <a:lnTo>
                    <a:pt x="3662" y="1336"/>
                  </a:lnTo>
                  <a:lnTo>
                    <a:pt x="3591" y="1329"/>
                  </a:lnTo>
                  <a:lnTo>
                    <a:pt x="3518" y="1321"/>
                  </a:lnTo>
                  <a:lnTo>
                    <a:pt x="3443" y="1311"/>
                  </a:lnTo>
                  <a:lnTo>
                    <a:pt x="3365" y="1297"/>
                  </a:lnTo>
                  <a:lnTo>
                    <a:pt x="3286" y="1279"/>
                  </a:lnTo>
                  <a:lnTo>
                    <a:pt x="3204" y="1260"/>
                  </a:lnTo>
                  <a:lnTo>
                    <a:pt x="3204" y="1260"/>
                  </a:lnTo>
                  <a:lnTo>
                    <a:pt x="3042" y="1219"/>
                  </a:lnTo>
                  <a:lnTo>
                    <a:pt x="2885" y="1181"/>
                  </a:lnTo>
                  <a:lnTo>
                    <a:pt x="2733" y="1148"/>
                  </a:lnTo>
                  <a:lnTo>
                    <a:pt x="2588" y="1119"/>
                  </a:lnTo>
                  <a:lnTo>
                    <a:pt x="2447" y="1093"/>
                  </a:lnTo>
                  <a:lnTo>
                    <a:pt x="2313" y="1071"/>
                  </a:lnTo>
                  <a:lnTo>
                    <a:pt x="2184" y="1053"/>
                  </a:lnTo>
                  <a:lnTo>
                    <a:pt x="2059" y="1039"/>
                  </a:lnTo>
                  <a:lnTo>
                    <a:pt x="1938" y="1029"/>
                  </a:lnTo>
                  <a:lnTo>
                    <a:pt x="1821" y="1022"/>
                  </a:lnTo>
                  <a:lnTo>
                    <a:pt x="1709" y="1019"/>
                  </a:lnTo>
                  <a:lnTo>
                    <a:pt x="1602" y="1019"/>
                  </a:lnTo>
                  <a:lnTo>
                    <a:pt x="1498" y="1024"/>
                  </a:lnTo>
                  <a:lnTo>
                    <a:pt x="1396" y="1031"/>
                  </a:lnTo>
                  <a:lnTo>
                    <a:pt x="1299" y="1042"/>
                  </a:lnTo>
                  <a:lnTo>
                    <a:pt x="1252" y="1048"/>
                  </a:lnTo>
                  <a:lnTo>
                    <a:pt x="1206" y="1056"/>
                  </a:lnTo>
                  <a:lnTo>
                    <a:pt x="1160" y="1064"/>
                  </a:lnTo>
                  <a:lnTo>
                    <a:pt x="1116" y="1074"/>
                  </a:lnTo>
                  <a:lnTo>
                    <a:pt x="1071" y="1084"/>
                  </a:lnTo>
                  <a:lnTo>
                    <a:pt x="1027" y="1095"/>
                  </a:lnTo>
                  <a:lnTo>
                    <a:pt x="985" y="1106"/>
                  </a:lnTo>
                  <a:lnTo>
                    <a:pt x="942" y="1119"/>
                  </a:lnTo>
                  <a:lnTo>
                    <a:pt x="901" y="1132"/>
                  </a:lnTo>
                  <a:lnTo>
                    <a:pt x="860" y="1147"/>
                  </a:lnTo>
                  <a:lnTo>
                    <a:pt x="820" y="1163"/>
                  </a:lnTo>
                  <a:lnTo>
                    <a:pt x="780" y="1177"/>
                  </a:lnTo>
                  <a:lnTo>
                    <a:pt x="702" y="1213"/>
                  </a:lnTo>
                  <a:lnTo>
                    <a:pt x="626" y="1250"/>
                  </a:lnTo>
                  <a:lnTo>
                    <a:pt x="552" y="1290"/>
                  </a:lnTo>
                  <a:lnTo>
                    <a:pt x="479" y="1334"/>
                  </a:lnTo>
                  <a:lnTo>
                    <a:pt x="408" y="1381"/>
                  </a:lnTo>
                  <a:lnTo>
                    <a:pt x="338" y="1429"/>
                  </a:lnTo>
                  <a:lnTo>
                    <a:pt x="269" y="1483"/>
                  </a:lnTo>
                  <a:lnTo>
                    <a:pt x="201" y="1538"/>
                  </a:lnTo>
                  <a:lnTo>
                    <a:pt x="133" y="1596"/>
                  </a:lnTo>
                  <a:lnTo>
                    <a:pt x="66" y="1657"/>
                  </a:lnTo>
                  <a:lnTo>
                    <a:pt x="0" y="172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36388" name="Freeform 100"/>
            <p:cNvSpPr>
              <a:spLocks/>
            </p:cNvSpPr>
            <p:nvPr/>
          </p:nvSpPr>
          <p:spPr bwMode="auto">
            <a:xfrm>
              <a:off x="1361" y="825"/>
              <a:ext cx="5239" cy="918"/>
            </a:xfrm>
            <a:custGeom>
              <a:avLst/>
              <a:gdLst/>
              <a:ahLst/>
              <a:cxnLst>
                <a:cxn ang="0">
                  <a:pos x="5239" y="0"/>
                </a:cxn>
                <a:cxn ang="0">
                  <a:pos x="5223" y="74"/>
                </a:cxn>
                <a:cxn ang="0">
                  <a:pos x="5202" y="158"/>
                </a:cxn>
                <a:cxn ang="0">
                  <a:pos x="5169" y="265"/>
                </a:cxn>
                <a:cxn ang="0">
                  <a:pos x="5122" y="389"/>
                </a:cxn>
                <a:cxn ang="0">
                  <a:pos x="5061" y="527"/>
                </a:cxn>
                <a:cxn ang="0">
                  <a:pos x="5003" y="635"/>
                </a:cxn>
                <a:cxn ang="0">
                  <a:pos x="4958" y="706"/>
                </a:cxn>
                <a:cxn ang="0">
                  <a:pos x="4909" y="778"/>
                </a:cxn>
                <a:cxn ang="0">
                  <a:pos x="4855" y="850"/>
                </a:cxn>
                <a:cxn ang="0">
                  <a:pos x="4796" y="921"/>
                </a:cxn>
                <a:cxn ang="0">
                  <a:pos x="4730" y="987"/>
                </a:cxn>
                <a:cxn ang="0">
                  <a:pos x="4660" y="1051"/>
                </a:cxn>
                <a:cxn ang="0">
                  <a:pos x="4583" y="1113"/>
                </a:cxn>
                <a:cxn ang="0">
                  <a:pos x="4500" y="1168"/>
                </a:cxn>
                <a:cxn ang="0">
                  <a:pos x="4411" y="1219"/>
                </a:cxn>
                <a:cxn ang="0">
                  <a:pos x="4315" y="1265"/>
                </a:cxn>
                <a:cxn ang="0">
                  <a:pos x="4211" y="1303"/>
                </a:cxn>
                <a:cxn ang="0">
                  <a:pos x="4101" y="1334"/>
                </a:cxn>
                <a:cxn ang="0">
                  <a:pos x="3985" y="1357"/>
                </a:cxn>
                <a:cxn ang="0">
                  <a:pos x="3860" y="1371"/>
                </a:cxn>
                <a:cxn ang="0">
                  <a:pos x="3727" y="1376"/>
                </a:cxn>
                <a:cxn ang="0">
                  <a:pos x="3585" y="1371"/>
                </a:cxn>
                <a:cxn ang="0">
                  <a:pos x="3436" y="1355"/>
                </a:cxn>
                <a:cxn ang="0">
                  <a:pos x="3279" y="1326"/>
                </a:cxn>
                <a:cxn ang="0">
                  <a:pos x="3198" y="1308"/>
                </a:cxn>
                <a:cxn ang="0">
                  <a:pos x="2877" y="1235"/>
                </a:cxn>
                <a:cxn ang="0">
                  <a:pos x="2580" y="1179"/>
                </a:cxn>
                <a:cxn ang="0">
                  <a:pos x="2303" y="1137"/>
                </a:cxn>
                <a:cxn ang="0">
                  <a:pos x="2048" y="1109"/>
                </a:cxn>
                <a:cxn ang="0">
                  <a:pos x="1811" y="1097"/>
                </a:cxn>
                <a:cxn ang="0">
                  <a:pos x="1591" y="1100"/>
                </a:cxn>
                <a:cxn ang="0">
                  <a:pos x="1387" y="1114"/>
                </a:cxn>
                <a:cxn ang="0">
                  <a:pos x="1243" y="1135"/>
                </a:cxn>
                <a:cxn ang="0">
                  <a:pos x="1151" y="1153"/>
                </a:cxn>
                <a:cxn ang="0">
                  <a:pos x="1062" y="1174"/>
                </a:cxn>
                <a:cxn ang="0">
                  <a:pos x="976" y="1200"/>
                </a:cxn>
                <a:cxn ang="0">
                  <a:pos x="893" y="1227"/>
                </a:cxn>
                <a:cxn ang="0">
                  <a:pos x="812" y="1258"/>
                </a:cxn>
                <a:cxn ang="0">
                  <a:pos x="696" y="1311"/>
                </a:cxn>
                <a:cxn ang="0">
                  <a:pos x="546" y="1392"/>
                </a:cxn>
                <a:cxn ang="0">
                  <a:pos x="404" y="1486"/>
                </a:cxn>
                <a:cxn ang="0">
                  <a:pos x="267" y="1591"/>
                </a:cxn>
                <a:cxn ang="0">
                  <a:pos x="132" y="1709"/>
                </a:cxn>
                <a:cxn ang="0">
                  <a:pos x="0" y="1836"/>
                </a:cxn>
              </a:cxnLst>
              <a:rect l="0" t="0" r="r" b="b"/>
              <a:pathLst>
                <a:path w="5239" h="1836">
                  <a:moveTo>
                    <a:pt x="5239" y="0"/>
                  </a:moveTo>
                  <a:lnTo>
                    <a:pt x="5239" y="0"/>
                  </a:lnTo>
                  <a:lnTo>
                    <a:pt x="5236" y="20"/>
                  </a:lnTo>
                  <a:lnTo>
                    <a:pt x="5223" y="74"/>
                  </a:lnTo>
                  <a:lnTo>
                    <a:pt x="5215" y="113"/>
                  </a:lnTo>
                  <a:lnTo>
                    <a:pt x="5202" y="158"/>
                  </a:lnTo>
                  <a:lnTo>
                    <a:pt x="5187" y="209"/>
                  </a:lnTo>
                  <a:lnTo>
                    <a:pt x="5169" y="265"/>
                  </a:lnTo>
                  <a:lnTo>
                    <a:pt x="5148" y="325"/>
                  </a:lnTo>
                  <a:lnTo>
                    <a:pt x="5122" y="389"/>
                  </a:lnTo>
                  <a:lnTo>
                    <a:pt x="5093" y="457"/>
                  </a:lnTo>
                  <a:lnTo>
                    <a:pt x="5061" y="527"/>
                  </a:lnTo>
                  <a:lnTo>
                    <a:pt x="5023" y="598"/>
                  </a:lnTo>
                  <a:lnTo>
                    <a:pt x="5003" y="635"/>
                  </a:lnTo>
                  <a:lnTo>
                    <a:pt x="4982" y="670"/>
                  </a:lnTo>
                  <a:lnTo>
                    <a:pt x="4958" y="706"/>
                  </a:lnTo>
                  <a:lnTo>
                    <a:pt x="4934" y="743"/>
                  </a:lnTo>
                  <a:lnTo>
                    <a:pt x="4909" y="778"/>
                  </a:lnTo>
                  <a:lnTo>
                    <a:pt x="4883" y="814"/>
                  </a:lnTo>
                  <a:lnTo>
                    <a:pt x="4855" y="850"/>
                  </a:lnTo>
                  <a:lnTo>
                    <a:pt x="4826" y="885"/>
                  </a:lnTo>
                  <a:lnTo>
                    <a:pt x="4796" y="921"/>
                  </a:lnTo>
                  <a:lnTo>
                    <a:pt x="4764" y="954"/>
                  </a:lnTo>
                  <a:lnTo>
                    <a:pt x="4730" y="987"/>
                  </a:lnTo>
                  <a:lnTo>
                    <a:pt x="4696" y="1019"/>
                  </a:lnTo>
                  <a:lnTo>
                    <a:pt x="4660" y="1051"/>
                  </a:lnTo>
                  <a:lnTo>
                    <a:pt x="4622" y="1082"/>
                  </a:lnTo>
                  <a:lnTo>
                    <a:pt x="4583" y="1113"/>
                  </a:lnTo>
                  <a:lnTo>
                    <a:pt x="4543" y="1140"/>
                  </a:lnTo>
                  <a:lnTo>
                    <a:pt x="4500" y="1168"/>
                  </a:lnTo>
                  <a:lnTo>
                    <a:pt x="4457" y="1195"/>
                  </a:lnTo>
                  <a:lnTo>
                    <a:pt x="4411" y="1219"/>
                  </a:lnTo>
                  <a:lnTo>
                    <a:pt x="4364" y="1242"/>
                  </a:lnTo>
                  <a:lnTo>
                    <a:pt x="4315" y="1265"/>
                  </a:lnTo>
                  <a:lnTo>
                    <a:pt x="4264" y="1284"/>
                  </a:lnTo>
                  <a:lnTo>
                    <a:pt x="4211" y="1303"/>
                  </a:lnTo>
                  <a:lnTo>
                    <a:pt x="4157" y="1319"/>
                  </a:lnTo>
                  <a:lnTo>
                    <a:pt x="4101" y="1334"/>
                  </a:lnTo>
                  <a:lnTo>
                    <a:pt x="4043" y="1347"/>
                  </a:lnTo>
                  <a:lnTo>
                    <a:pt x="3985" y="1357"/>
                  </a:lnTo>
                  <a:lnTo>
                    <a:pt x="3922" y="1365"/>
                  </a:lnTo>
                  <a:lnTo>
                    <a:pt x="3860" y="1371"/>
                  </a:lnTo>
                  <a:lnTo>
                    <a:pt x="3793" y="1374"/>
                  </a:lnTo>
                  <a:lnTo>
                    <a:pt x="3727" y="1376"/>
                  </a:lnTo>
                  <a:lnTo>
                    <a:pt x="3657" y="1374"/>
                  </a:lnTo>
                  <a:lnTo>
                    <a:pt x="3585" y="1371"/>
                  </a:lnTo>
                  <a:lnTo>
                    <a:pt x="3513" y="1365"/>
                  </a:lnTo>
                  <a:lnTo>
                    <a:pt x="3436" y="1355"/>
                  </a:lnTo>
                  <a:lnTo>
                    <a:pt x="3359" y="1342"/>
                  </a:lnTo>
                  <a:lnTo>
                    <a:pt x="3279" y="1326"/>
                  </a:lnTo>
                  <a:lnTo>
                    <a:pt x="3198" y="1308"/>
                  </a:lnTo>
                  <a:lnTo>
                    <a:pt x="3198" y="1308"/>
                  </a:lnTo>
                  <a:lnTo>
                    <a:pt x="3034" y="1269"/>
                  </a:lnTo>
                  <a:lnTo>
                    <a:pt x="2877" y="1235"/>
                  </a:lnTo>
                  <a:lnTo>
                    <a:pt x="2726" y="1205"/>
                  </a:lnTo>
                  <a:lnTo>
                    <a:pt x="2580" y="1179"/>
                  </a:lnTo>
                  <a:lnTo>
                    <a:pt x="2439" y="1156"/>
                  </a:lnTo>
                  <a:lnTo>
                    <a:pt x="2303" y="1137"/>
                  </a:lnTo>
                  <a:lnTo>
                    <a:pt x="2174" y="1121"/>
                  </a:lnTo>
                  <a:lnTo>
                    <a:pt x="2048" y="1109"/>
                  </a:lnTo>
                  <a:lnTo>
                    <a:pt x="1927" y="1101"/>
                  </a:lnTo>
                  <a:lnTo>
                    <a:pt x="1811" y="1097"/>
                  </a:lnTo>
                  <a:lnTo>
                    <a:pt x="1699" y="1097"/>
                  </a:lnTo>
                  <a:lnTo>
                    <a:pt x="1591" y="1100"/>
                  </a:lnTo>
                  <a:lnTo>
                    <a:pt x="1487" y="1105"/>
                  </a:lnTo>
                  <a:lnTo>
                    <a:pt x="1387" y="1114"/>
                  </a:lnTo>
                  <a:lnTo>
                    <a:pt x="1290" y="1127"/>
                  </a:lnTo>
                  <a:lnTo>
                    <a:pt x="1243" y="1135"/>
                  </a:lnTo>
                  <a:lnTo>
                    <a:pt x="1197" y="1143"/>
                  </a:lnTo>
                  <a:lnTo>
                    <a:pt x="1151" y="1153"/>
                  </a:lnTo>
                  <a:lnTo>
                    <a:pt x="1107" y="1164"/>
                  </a:lnTo>
                  <a:lnTo>
                    <a:pt x="1062" y="1174"/>
                  </a:lnTo>
                  <a:lnTo>
                    <a:pt x="1019" y="1187"/>
                  </a:lnTo>
                  <a:lnTo>
                    <a:pt x="976" y="1200"/>
                  </a:lnTo>
                  <a:lnTo>
                    <a:pt x="934" y="1213"/>
                  </a:lnTo>
                  <a:lnTo>
                    <a:pt x="893" y="1227"/>
                  </a:lnTo>
                  <a:lnTo>
                    <a:pt x="853" y="1242"/>
                  </a:lnTo>
                  <a:lnTo>
                    <a:pt x="812" y="1258"/>
                  </a:lnTo>
                  <a:lnTo>
                    <a:pt x="772" y="1276"/>
                  </a:lnTo>
                  <a:lnTo>
                    <a:pt x="696" y="1311"/>
                  </a:lnTo>
                  <a:lnTo>
                    <a:pt x="619" y="1350"/>
                  </a:lnTo>
                  <a:lnTo>
                    <a:pt x="546" y="1392"/>
                  </a:lnTo>
                  <a:lnTo>
                    <a:pt x="473" y="1437"/>
                  </a:lnTo>
                  <a:lnTo>
                    <a:pt x="404" y="1486"/>
                  </a:lnTo>
                  <a:lnTo>
                    <a:pt x="335" y="1537"/>
                  </a:lnTo>
                  <a:lnTo>
                    <a:pt x="267" y="1591"/>
                  </a:lnTo>
                  <a:lnTo>
                    <a:pt x="199" y="1649"/>
                  </a:lnTo>
                  <a:lnTo>
                    <a:pt x="132" y="1709"/>
                  </a:lnTo>
                  <a:lnTo>
                    <a:pt x="67" y="1772"/>
                  </a:lnTo>
                  <a:lnTo>
                    <a:pt x="0" y="183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36389" name="Freeform 101"/>
            <p:cNvSpPr>
              <a:spLocks/>
            </p:cNvSpPr>
            <p:nvPr/>
          </p:nvSpPr>
          <p:spPr bwMode="auto">
            <a:xfrm>
              <a:off x="1407" y="796"/>
              <a:ext cx="5211" cy="976"/>
            </a:xfrm>
            <a:custGeom>
              <a:avLst/>
              <a:gdLst/>
              <a:ahLst/>
              <a:cxnLst>
                <a:cxn ang="0">
                  <a:pos x="5211" y="0"/>
                </a:cxn>
                <a:cxn ang="0">
                  <a:pos x="5197" y="76"/>
                </a:cxn>
                <a:cxn ang="0">
                  <a:pos x="5176" y="160"/>
                </a:cxn>
                <a:cxn ang="0">
                  <a:pos x="5144" y="268"/>
                </a:cxn>
                <a:cxn ang="0">
                  <a:pos x="5100" y="394"/>
                </a:cxn>
                <a:cxn ang="0">
                  <a:pos x="5040" y="533"/>
                </a:cxn>
                <a:cxn ang="0">
                  <a:pos x="4983" y="643"/>
                </a:cxn>
                <a:cxn ang="0">
                  <a:pos x="4940" y="715"/>
                </a:cxn>
                <a:cxn ang="0">
                  <a:pos x="4893" y="790"/>
                </a:cxn>
                <a:cxn ang="0">
                  <a:pos x="4839" y="862"/>
                </a:cxn>
                <a:cxn ang="0">
                  <a:pos x="4780" y="933"/>
                </a:cxn>
                <a:cxn ang="0">
                  <a:pos x="4716" y="1003"/>
                </a:cxn>
                <a:cxn ang="0">
                  <a:pos x="4647" y="1069"/>
                </a:cxn>
                <a:cxn ang="0">
                  <a:pos x="4571" y="1130"/>
                </a:cxn>
                <a:cxn ang="0">
                  <a:pos x="4489" y="1188"/>
                </a:cxn>
                <a:cxn ang="0">
                  <a:pos x="4400" y="1242"/>
                </a:cxn>
                <a:cxn ang="0">
                  <a:pos x="4305" y="1289"/>
                </a:cxn>
                <a:cxn ang="0">
                  <a:pos x="4203" y="1331"/>
                </a:cxn>
                <a:cxn ang="0">
                  <a:pos x="4093" y="1363"/>
                </a:cxn>
                <a:cxn ang="0">
                  <a:pos x="3976" y="1389"/>
                </a:cxn>
                <a:cxn ang="0">
                  <a:pos x="3851" y="1406"/>
                </a:cxn>
                <a:cxn ang="0">
                  <a:pos x="3718" y="1413"/>
                </a:cxn>
                <a:cxn ang="0">
                  <a:pos x="3578" y="1411"/>
                </a:cxn>
                <a:cxn ang="0">
                  <a:pos x="3428" y="1398"/>
                </a:cxn>
                <a:cxn ang="0">
                  <a:pos x="3271" y="1373"/>
                </a:cxn>
                <a:cxn ang="0">
                  <a:pos x="3188" y="1356"/>
                </a:cxn>
                <a:cxn ang="0">
                  <a:pos x="2867" y="1290"/>
                </a:cxn>
                <a:cxn ang="0">
                  <a:pos x="2568" y="1239"/>
                </a:cxn>
                <a:cxn ang="0">
                  <a:pos x="2292" y="1203"/>
                </a:cxn>
                <a:cxn ang="0">
                  <a:pos x="2037" y="1180"/>
                </a:cxn>
                <a:cxn ang="0">
                  <a:pos x="1799" y="1172"/>
                </a:cxn>
                <a:cxn ang="0">
                  <a:pos x="1580" y="1179"/>
                </a:cxn>
                <a:cxn ang="0">
                  <a:pos x="1376" y="1198"/>
                </a:cxn>
                <a:cxn ang="0">
                  <a:pos x="1231" y="1222"/>
                </a:cxn>
                <a:cxn ang="0">
                  <a:pos x="1140" y="1242"/>
                </a:cxn>
                <a:cxn ang="0">
                  <a:pos x="1052" y="1266"/>
                </a:cxn>
                <a:cxn ang="0">
                  <a:pos x="966" y="1292"/>
                </a:cxn>
                <a:cxn ang="0">
                  <a:pos x="883" y="1323"/>
                </a:cxn>
                <a:cxn ang="0">
                  <a:pos x="802" y="1355"/>
                </a:cxn>
                <a:cxn ang="0">
                  <a:pos x="687" y="1410"/>
                </a:cxn>
                <a:cxn ang="0">
                  <a:pos x="539" y="1495"/>
                </a:cxn>
                <a:cxn ang="0">
                  <a:pos x="398" y="1592"/>
                </a:cxn>
                <a:cxn ang="0">
                  <a:pos x="262" y="1700"/>
                </a:cxn>
                <a:cxn ang="0">
                  <a:pos x="130" y="1821"/>
                </a:cxn>
                <a:cxn ang="0">
                  <a:pos x="0" y="1952"/>
                </a:cxn>
              </a:cxnLst>
              <a:rect l="0" t="0" r="r" b="b"/>
              <a:pathLst>
                <a:path w="5211" h="1952">
                  <a:moveTo>
                    <a:pt x="5211" y="0"/>
                  </a:moveTo>
                  <a:lnTo>
                    <a:pt x="5211" y="0"/>
                  </a:lnTo>
                  <a:lnTo>
                    <a:pt x="5206" y="21"/>
                  </a:lnTo>
                  <a:lnTo>
                    <a:pt x="5197" y="76"/>
                  </a:lnTo>
                  <a:lnTo>
                    <a:pt x="5187" y="115"/>
                  </a:lnTo>
                  <a:lnTo>
                    <a:pt x="5176" y="160"/>
                  </a:lnTo>
                  <a:lnTo>
                    <a:pt x="5162" y="212"/>
                  </a:lnTo>
                  <a:lnTo>
                    <a:pt x="5144" y="268"/>
                  </a:lnTo>
                  <a:lnTo>
                    <a:pt x="5123" y="329"/>
                  </a:lnTo>
                  <a:lnTo>
                    <a:pt x="5100" y="394"/>
                  </a:lnTo>
                  <a:lnTo>
                    <a:pt x="5072" y="463"/>
                  </a:lnTo>
                  <a:lnTo>
                    <a:pt x="5040" y="533"/>
                  </a:lnTo>
                  <a:lnTo>
                    <a:pt x="5004" y="606"/>
                  </a:lnTo>
                  <a:lnTo>
                    <a:pt x="4983" y="643"/>
                  </a:lnTo>
                  <a:lnTo>
                    <a:pt x="4962" y="680"/>
                  </a:lnTo>
                  <a:lnTo>
                    <a:pt x="4940" y="715"/>
                  </a:lnTo>
                  <a:lnTo>
                    <a:pt x="4916" y="753"/>
                  </a:lnTo>
                  <a:lnTo>
                    <a:pt x="4893" y="790"/>
                  </a:lnTo>
                  <a:lnTo>
                    <a:pt x="4866" y="827"/>
                  </a:lnTo>
                  <a:lnTo>
                    <a:pt x="4839" y="862"/>
                  </a:lnTo>
                  <a:lnTo>
                    <a:pt x="4811" y="898"/>
                  </a:lnTo>
                  <a:lnTo>
                    <a:pt x="4780" y="933"/>
                  </a:lnTo>
                  <a:lnTo>
                    <a:pt x="4750" y="969"/>
                  </a:lnTo>
                  <a:lnTo>
                    <a:pt x="4716" y="1003"/>
                  </a:lnTo>
                  <a:lnTo>
                    <a:pt x="4683" y="1037"/>
                  </a:lnTo>
                  <a:lnTo>
                    <a:pt x="4647" y="1069"/>
                  </a:lnTo>
                  <a:lnTo>
                    <a:pt x="4609" y="1100"/>
                  </a:lnTo>
                  <a:lnTo>
                    <a:pt x="4571" y="1130"/>
                  </a:lnTo>
                  <a:lnTo>
                    <a:pt x="4530" y="1161"/>
                  </a:lnTo>
                  <a:lnTo>
                    <a:pt x="4489" y="1188"/>
                  </a:lnTo>
                  <a:lnTo>
                    <a:pt x="4446" y="1216"/>
                  </a:lnTo>
                  <a:lnTo>
                    <a:pt x="4400" y="1242"/>
                  </a:lnTo>
                  <a:lnTo>
                    <a:pt x="4354" y="1266"/>
                  </a:lnTo>
                  <a:lnTo>
                    <a:pt x="4305" y="1289"/>
                  </a:lnTo>
                  <a:lnTo>
                    <a:pt x="4255" y="1311"/>
                  </a:lnTo>
                  <a:lnTo>
                    <a:pt x="4203" y="1331"/>
                  </a:lnTo>
                  <a:lnTo>
                    <a:pt x="4148" y="1348"/>
                  </a:lnTo>
                  <a:lnTo>
                    <a:pt x="4093" y="1363"/>
                  </a:lnTo>
                  <a:lnTo>
                    <a:pt x="4036" y="1377"/>
                  </a:lnTo>
                  <a:lnTo>
                    <a:pt x="3976" y="1389"/>
                  </a:lnTo>
                  <a:lnTo>
                    <a:pt x="3915" y="1398"/>
                  </a:lnTo>
                  <a:lnTo>
                    <a:pt x="3851" y="1406"/>
                  </a:lnTo>
                  <a:lnTo>
                    <a:pt x="3786" y="1411"/>
                  </a:lnTo>
                  <a:lnTo>
                    <a:pt x="3718" y="1413"/>
                  </a:lnTo>
                  <a:lnTo>
                    <a:pt x="3649" y="1415"/>
                  </a:lnTo>
                  <a:lnTo>
                    <a:pt x="3578" y="1411"/>
                  </a:lnTo>
                  <a:lnTo>
                    <a:pt x="3504" y="1406"/>
                  </a:lnTo>
                  <a:lnTo>
                    <a:pt x="3428" y="1398"/>
                  </a:lnTo>
                  <a:lnTo>
                    <a:pt x="3350" y="1387"/>
                  </a:lnTo>
                  <a:lnTo>
                    <a:pt x="3271" y="1373"/>
                  </a:lnTo>
                  <a:lnTo>
                    <a:pt x="3188" y="1356"/>
                  </a:lnTo>
                  <a:lnTo>
                    <a:pt x="3188" y="1356"/>
                  </a:lnTo>
                  <a:lnTo>
                    <a:pt x="3025" y="1321"/>
                  </a:lnTo>
                  <a:lnTo>
                    <a:pt x="2867" y="1290"/>
                  </a:lnTo>
                  <a:lnTo>
                    <a:pt x="2716" y="1263"/>
                  </a:lnTo>
                  <a:lnTo>
                    <a:pt x="2568" y="1239"/>
                  </a:lnTo>
                  <a:lnTo>
                    <a:pt x="2428" y="1219"/>
                  </a:lnTo>
                  <a:lnTo>
                    <a:pt x="2292" y="1203"/>
                  </a:lnTo>
                  <a:lnTo>
                    <a:pt x="2162" y="1190"/>
                  </a:lnTo>
                  <a:lnTo>
                    <a:pt x="2037" y="1180"/>
                  </a:lnTo>
                  <a:lnTo>
                    <a:pt x="1916" y="1174"/>
                  </a:lnTo>
                  <a:lnTo>
                    <a:pt x="1799" y="1172"/>
                  </a:lnTo>
                  <a:lnTo>
                    <a:pt x="1688" y="1174"/>
                  </a:lnTo>
                  <a:lnTo>
                    <a:pt x="1580" y="1179"/>
                  </a:lnTo>
                  <a:lnTo>
                    <a:pt x="1476" y="1187"/>
                  </a:lnTo>
                  <a:lnTo>
                    <a:pt x="1376" y="1198"/>
                  </a:lnTo>
                  <a:lnTo>
                    <a:pt x="1279" y="1214"/>
                  </a:lnTo>
                  <a:lnTo>
                    <a:pt x="1231" y="1222"/>
                  </a:lnTo>
                  <a:lnTo>
                    <a:pt x="1186" y="1232"/>
                  </a:lnTo>
                  <a:lnTo>
                    <a:pt x="1140" y="1242"/>
                  </a:lnTo>
                  <a:lnTo>
                    <a:pt x="1095" y="1253"/>
                  </a:lnTo>
                  <a:lnTo>
                    <a:pt x="1052" y="1266"/>
                  </a:lnTo>
                  <a:lnTo>
                    <a:pt x="1009" y="1279"/>
                  </a:lnTo>
                  <a:lnTo>
                    <a:pt x="966" y="1292"/>
                  </a:lnTo>
                  <a:lnTo>
                    <a:pt x="925" y="1306"/>
                  </a:lnTo>
                  <a:lnTo>
                    <a:pt x="883" y="1323"/>
                  </a:lnTo>
                  <a:lnTo>
                    <a:pt x="843" y="1339"/>
                  </a:lnTo>
                  <a:lnTo>
                    <a:pt x="802" y="1355"/>
                  </a:lnTo>
                  <a:lnTo>
                    <a:pt x="763" y="1373"/>
                  </a:lnTo>
                  <a:lnTo>
                    <a:pt x="687" y="1410"/>
                  </a:lnTo>
                  <a:lnTo>
                    <a:pt x="612" y="1452"/>
                  </a:lnTo>
                  <a:lnTo>
                    <a:pt x="539" y="1495"/>
                  </a:lnTo>
                  <a:lnTo>
                    <a:pt x="468" y="1542"/>
                  </a:lnTo>
                  <a:lnTo>
                    <a:pt x="398" y="1592"/>
                  </a:lnTo>
                  <a:lnTo>
                    <a:pt x="329" y="1644"/>
                  </a:lnTo>
                  <a:lnTo>
                    <a:pt x="262" y="1700"/>
                  </a:lnTo>
                  <a:lnTo>
                    <a:pt x="196" y="1758"/>
                  </a:lnTo>
                  <a:lnTo>
                    <a:pt x="130" y="1821"/>
                  </a:lnTo>
                  <a:lnTo>
                    <a:pt x="65" y="1884"/>
                  </a:lnTo>
                  <a:lnTo>
                    <a:pt x="0" y="195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36390" name="Freeform 102"/>
            <p:cNvSpPr>
              <a:spLocks/>
            </p:cNvSpPr>
            <p:nvPr/>
          </p:nvSpPr>
          <p:spPr bwMode="auto">
            <a:xfrm>
              <a:off x="1454" y="767"/>
              <a:ext cx="5179" cy="1034"/>
            </a:xfrm>
            <a:custGeom>
              <a:avLst/>
              <a:gdLst/>
              <a:ahLst/>
              <a:cxnLst>
                <a:cxn ang="0">
                  <a:pos x="5179" y="0"/>
                </a:cxn>
                <a:cxn ang="0">
                  <a:pos x="5166" y="74"/>
                </a:cxn>
                <a:cxn ang="0">
                  <a:pos x="5148" y="159"/>
                </a:cxn>
                <a:cxn ang="0">
                  <a:pos x="5118" y="269"/>
                </a:cxn>
                <a:cxn ang="0">
                  <a:pos x="5075" y="397"/>
                </a:cxn>
                <a:cxn ang="0">
                  <a:pos x="5016" y="537"/>
                </a:cxn>
                <a:cxn ang="0">
                  <a:pos x="4962" y="649"/>
                </a:cxn>
                <a:cxn ang="0">
                  <a:pos x="4921" y="723"/>
                </a:cxn>
                <a:cxn ang="0">
                  <a:pos x="4873" y="799"/>
                </a:cxn>
                <a:cxn ang="0">
                  <a:pos x="4822" y="873"/>
                </a:cxn>
                <a:cxn ang="0">
                  <a:pos x="4764" y="946"/>
                </a:cxn>
                <a:cxn ang="0">
                  <a:pos x="4701" y="1015"/>
                </a:cxn>
                <a:cxn ang="0">
                  <a:pos x="4632" y="1083"/>
                </a:cxn>
                <a:cxn ang="0">
                  <a:pos x="4558" y="1148"/>
                </a:cxn>
                <a:cxn ang="0">
                  <a:pos x="4476" y="1207"/>
                </a:cxn>
                <a:cxn ang="0">
                  <a:pos x="4389" y="1262"/>
                </a:cxn>
                <a:cxn ang="0">
                  <a:pos x="4294" y="1312"/>
                </a:cxn>
                <a:cxn ang="0">
                  <a:pos x="4192" y="1356"/>
                </a:cxn>
                <a:cxn ang="0">
                  <a:pos x="4083" y="1391"/>
                </a:cxn>
                <a:cxn ang="0">
                  <a:pos x="3967" y="1419"/>
                </a:cxn>
                <a:cxn ang="0">
                  <a:pos x="3842" y="1438"/>
                </a:cxn>
                <a:cxn ang="0">
                  <a:pos x="3710" y="1450"/>
                </a:cxn>
                <a:cxn ang="0">
                  <a:pos x="3568" y="1450"/>
                </a:cxn>
                <a:cxn ang="0">
                  <a:pos x="3420" y="1440"/>
                </a:cxn>
                <a:cxn ang="0">
                  <a:pos x="3261" y="1417"/>
                </a:cxn>
                <a:cxn ang="0">
                  <a:pos x="3178" y="1403"/>
                </a:cxn>
                <a:cxn ang="0">
                  <a:pos x="2856" y="1343"/>
                </a:cxn>
                <a:cxn ang="0">
                  <a:pos x="2558" y="1296"/>
                </a:cxn>
                <a:cxn ang="0">
                  <a:pos x="2281" y="1265"/>
                </a:cxn>
                <a:cxn ang="0">
                  <a:pos x="2024" y="1249"/>
                </a:cxn>
                <a:cxn ang="0">
                  <a:pos x="1787" y="1246"/>
                </a:cxn>
                <a:cxn ang="0">
                  <a:pos x="1568" y="1256"/>
                </a:cxn>
                <a:cxn ang="0">
                  <a:pos x="1363" y="1280"/>
                </a:cxn>
                <a:cxn ang="0">
                  <a:pos x="1268" y="1298"/>
                </a:cxn>
                <a:cxn ang="0">
                  <a:pos x="1175" y="1319"/>
                </a:cxn>
                <a:cxn ang="0">
                  <a:pos x="1084" y="1341"/>
                </a:cxn>
                <a:cxn ang="0">
                  <a:pos x="998" y="1369"/>
                </a:cxn>
                <a:cxn ang="0">
                  <a:pos x="914" y="1398"/>
                </a:cxn>
                <a:cxn ang="0">
                  <a:pos x="833" y="1432"/>
                </a:cxn>
                <a:cxn ang="0">
                  <a:pos x="754" y="1467"/>
                </a:cxn>
                <a:cxn ang="0">
                  <a:pos x="678" y="1508"/>
                </a:cxn>
                <a:cxn ang="0">
                  <a:pos x="532" y="1595"/>
                </a:cxn>
                <a:cxn ang="0">
                  <a:pos x="392" y="1695"/>
                </a:cxn>
                <a:cxn ang="0">
                  <a:pos x="258" y="1808"/>
                </a:cxn>
                <a:cxn ang="0">
                  <a:pos x="128" y="1931"/>
                </a:cxn>
                <a:cxn ang="0">
                  <a:pos x="0" y="2066"/>
                </a:cxn>
              </a:cxnLst>
              <a:rect l="0" t="0" r="r" b="b"/>
              <a:pathLst>
                <a:path w="5179" h="2066">
                  <a:moveTo>
                    <a:pt x="5179" y="0"/>
                  </a:moveTo>
                  <a:lnTo>
                    <a:pt x="5179" y="0"/>
                  </a:lnTo>
                  <a:lnTo>
                    <a:pt x="5176" y="19"/>
                  </a:lnTo>
                  <a:lnTo>
                    <a:pt x="5166" y="74"/>
                  </a:lnTo>
                  <a:lnTo>
                    <a:pt x="5158" y="114"/>
                  </a:lnTo>
                  <a:lnTo>
                    <a:pt x="5148" y="159"/>
                  </a:lnTo>
                  <a:lnTo>
                    <a:pt x="5134" y="211"/>
                  </a:lnTo>
                  <a:lnTo>
                    <a:pt x="5118" y="269"/>
                  </a:lnTo>
                  <a:lnTo>
                    <a:pt x="5098" y="331"/>
                  </a:lnTo>
                  <a:lnTo>
                    <a:pt x="5075" y="397"/>
                  </a:lnTo>
                  <a:lnTo>
                    <a:pt x="5048" y="466"/>
                  </a:lnTo>
                  <a:lnTo>
                    <a:pt x="5016" y="537"/>
                  </a:lnTo>
                  <a:lnTo>
                    <a:pt x="4982" y="612"/>
                  </a:lnTo>
                  <a:lnTo>
                    <a:pt x="4962" y="649"/>
                  </a:lnTo>
                  <a:lnTo>
                    <a:pt x="4941" y="686"/>
                  </a:lnTo>
                  <a:lnTo>
                    <a:pt x="4921" y="723"/>
                  </a:lnTo>
                  <a:lnTo>
                    <a:pt x="4897" y="762"/>
                  </a:lnTo>
                  <a:lnTo>
                    <a:pt x="4873" y="799"/>
                  </a:lnTo>
                  <a:lnTo>
                    <a:pt x="4848" y="836"/>
                  </a:lnTo>
                  <a:lnTo>
                    <a:pt x="4822" y="873"/>
                  </a:lnTo>
                  <a:lnTo>
                    <a:pt x="4794" y="909"/>
                  </a:lnTo>
                  <a:lnTo>
                    <a:pt x="4764" y="946"/>
                  </a:lnTo>
                  <a:lnTo>
                    <a:pt x="4733" y="981"/>
                  </a:lnTo>
                  <a:lnTo>
                    <a:pt x="4701" y="1015"/>
                  </a:lnTo>
                  <a:lnTo>
                    <a:pt x="4668" y="1051"/>
                  </a:lnTo>
                  <a:lnTo>
                    <a:pt x="4632" y="1083"/>
                  </a:lnTo>
                  <a:lnTo>
                    <a:pt x="4596" y="1117"/>
                  </a:lnTo>
                  <a:lnTo>
                    <a:pt x="4558" y="1148"/>
                  </a:lnTo>
                  <a:lnTo>
                    <a:pt x="4518" y="1178"/>
                  </a:lnTo>
                  <a:lnTo>
                    <a:pt x="4476" y="1207"/>
                  </a:lnTo>
                  <a:lnTo>
                    <a:pt x="4433" y="1236"/>
                  </a:lnTo>
                  <a:lnTo>
                    <a:pt x="4389" y="1262"/>
                  </a:lnTo>
                  <a:lnTo>
                    <a:pt x="4342" y="1288"/>
                  </a:lnTo>
                  <a:lnTo>
                    <a:pt x="4294" y="1312"/>
                  </a:lnTo>
                  <a:lnTo>
                    <a:pt x="4244" y="1335"/>
                  </a:lnTo>
                  <a:lnTo>
                    <a:pt x="4192" y="1356"/>
                  </a:lnTo>
                  <a:lnTo>
                    <a:pt x="4139" y="1374"/>
                  </a:lnTo>
                  <a:lnTo>
                    <a:pt x="4083" y="1391"/>
                  </a:lnTo>
                  <a:lnTo>
                    <a:pt x="4026" y="1406"/>
                  </a:lnTo>
                  <a:lnTo>
                    <a:pt x="3967" y="1419"/>
                  </a:lnTo>
                  <a:lnTo>
                    <a:pt x="3906" y="1430"/>
                  </a:lnTo>
                  <a:lnTo>
                    <a:pt x="3842" y="1438"/>
                  </a:lnTo>
                  <a:lnTo>
                    <a:pt x="3777" y="1445"/>
                  </a:lnTo>
                  <a:lnTo>
                    <a:pt x="3710" y="1450"/>
                  </a:lnTo>
                  <a:lnTo>
                    <a:pt x="3641" y="1451"/>
                  </a:lnTo>
                  <a:lnTo>
                    <a:pt x="3568" y="1450"/>
                  </a:lnTo>
                  <a:lnTo>
                    <a:pt x="3495" y="1446"/>
                  </a:lnTo>
                  <a:lnTo>
                    <a:pt x="3420" y="1440"/>
                  </a:lnTo>
                  <a:lnTo>
                    <a:pt x="3341" y="1430"/>
                  </a:lnTo>
                  <a:lnTo>
                    <a:pt x="3261" y="1417"/>
                  </a:lnTo>
                  <a:lnTo>
                    <a:pt x="3178" y="1403"/>
                  </a:lnTo>
                  <a:lnTo>
                    <a:pt x="3178" y="1403"/>
                  </a:lnTo>
                  <a:lnTo>
                    <a:pt x="3014" y="1370"/>
                  </a:lnTo>
                  <a:lnTo>
                    <a:pt x="2856" y="1343"/>
                  </a:lnTo>
                  <a:lnTo>
                    <a:pt x="2703" y="1317"/>
                  </a:lnTo>
                  <a:lnTo>
                    <a:pt x="2558" y="1296"/>
                  </a:lnTo>
                  <a:lnTo>
                    <a:pt x="2416" y="1280"/>
                  </a:lnTo>
                  <a:lnTo>
                    <a:pt x="2281" y="1265"/>
                  </a:lnTo>
                  <a:lnTo>
                    <a:pt x="2149" y="1256"/>
                  </a:lnTo>
                  <a:lnTo>
                    <a:pt x="2024" y="1249"/>
                  </a:lnTo>
                  <a:lnTo>
                    <a:pt x="1904" y="1246"/>
                  </a:lnTo>
                  <a:lnTo>
                    <a:pt x="1787" y="1246"/>
                  </a:lnTo>
                  <a:lnTo>
                    <a:pt x="1674" y="1249"/>
                  </a:lnTo>
                  <a:lnTo>
                    <a:pt x="1568" y="1256"/>
                  </a:lnTo>
                  <a:lnTo>
                    <a:pt x="1463" y="1267"/>
                  </a:lnTo>
                  <a:lnTo>
                    <a:pt x="1363" y="1280"/>
                  </a:lnTo>
                  <a:lnTo>
                    <a:pt x="1315" y="1288"/>
                  </a:lnTo>
                  <a:lnTo>
                    <a:pt x="1268" y="1298"/>
                  </a:lnTo>
                  <a:lnTo>
                    <a:pt x="1220" y="1307"/>
                  </a:lnTo>
                  <a:lnTo>
                    <a:pt x="1175" y="1319"/>
                  </a:lnTo>
                  <a:lnTo>
                    <a:pt x="1129" y="1330"/>
                  </a:lnTo>
                  <a:lnTo>
                    <a:pt x="1084" y="1341"/>
                  </a:lnTo>
                  <a:lnTo>
                    <a:pt x="1041" y="1354"/>
                  </a:lnTo>
                  <a:lnTo>
                    <a:pt x="998" y="1369"/>
                  </a:lnTo>
                  <a:lnTo>
                    <a:pt x="955" y="1383"/>
                  </a:lnTo>
                  <a:lnTo>
                    <a:pt x="914" y="1398"/>
                  </a:lnTo>
                  <a:lnTo>
                    <a:pt x="873" y="1414"/>
                  </a:lnTo>
                  <a:lnTo>
                    <a:pt x="833" y="1432"/>
                  </a:lnTo>
                  <a:lnTo>
                    <a:pt x="793" y="1450"/>
                  </a:lnTo>
                  <a:lnTo>
                    <a:pt x="754" y="1467"/>
                  </a:lnTo>
                  <a:lnTo>
                    <a:pt x="716" y="1487"/>
                  </a:lnTo>
                  <a:lnTo>
                    <a:pt x="678" y="1508"/>
                  </a:lnTo>
                  <a:lnTo>
                    <a:pt x="604" y="1550"/>
                  </a:lnTo>
                  <a:lnTo>
                    <a:pt x="532" y="1595"/>
                  </a:lnTo>
                  <a:lnTo>
                    <a:pt x="461" y="1643"/>
                  </a:lnTo>
                  <a:lnTo>
                    <a:pt x="392" y="1695"/>
                  </a:lnTo>
                  <a:lnTo>
                    <a:pt x="325" y="1750"/>
                  </a:lnTo>
                  <a:lnTo>
                    <a:pt x="258" y="1808"/>
                  </a:lnTo>
                  <a:lnTo>
                    <a:pt x="193" y="1868"/>
                  </a:lnTo>
                  <a:lnTo>
                    <a:pt x="128" y="1931"/>
                  </a:lnTo>
                  <a:lnTo>
                    <a:pt x="64" y="1997"/>
                  </a:lnTo>
                  <a:lnTo>
                    <a:pt x="0" y="206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36391" name="Freeform 103"/>
            <p:cNvSpPr>
              <a:spLocks/>
            </p:cNvSpPr>
            <p:nvPr/>
          </p:nvSpPr>
          <p:spPr bwMode="auto">
            <a:xfrm>
              <a:off x="1501" y="738"/>
              <a:ext cx="5149" cy="1091"/>
            </a:xfrm>
            <a:custGeom>
              <a:avLst/>
              <a:gdLst/>
              <a:ahLst/>
              <a:cxnLst>
                <a:cxn ang="0">
                  <a:pos x="5149" y="0"/>
                </a:cxn>
                <a:cxn ang="0">
                  <a:pos x="5136" y="76"/>
                </a:cxn>
                <a:cxn ang="0">
                  <a:pos x="5119" y="162"/>
                </a:cxn>
                <a:cxn ang="0">
                  <a:pos x="5090" y="273"/>
                </a:cxn>
                <a:cxn ang="0">
                  <a:pos x="5050" y="402"/>
                </a:cxn>
                <a:cxn ang="0">
                  <a:pos x="4993" y="545"/>
                </a:cxn>
                <a:cxn ang="0">
                  <a:pos x="4940" y="658"/>
                </a:cxn>
                <a:cxn ang="0">
                  <a:pos x="4900" y="734"/>
                </a:cxn>
                <a:cxn ang="0">
                  <a:pos x="4854" y="809"/>
                </a:cxn>
                <a:cxn ang="0">
                  <a:pos x="4803" y="885"/>
                </a:cxn>
                <a:cxn ang="0">
                  <a:pos x="4747" y="960"/>
                </a:cxn>
                <a:cxn ang="0">
                  <a:pos x="4685" y="1032"/>
                </a:cxn>
                <a:cxn ang="0">
                  <a:pos x="4617" y="1102"/>
                </a:cxn>
                <a:cxn ang="0">
                  <a:pos x="4543" y="1168"/>
                </a:cxn>
                <a:cxn ang="0">
                  <a:pos x="4463" y="1229"/>
                </a:cxn>
                <a:cxn ang="0">
                  <a:pos x="4377" y="1287"/>
                </a:cxn>
                <a:cxn ang="0">
                  <a:pos x="4282" y="1337"/>
                </a:cxn>
                <a:cxn ang="0">
                  <a:pos x="4181" y="1384"/>
                </a:cxn>
                <a:cxn ang="0">
                  <a:pos x="4073" y="1421"/>
                </a:cxn>
                <a:cxn ang="0">
                  <a:pos x="3957" y="1452"/>
                </a:cxn>
                <a:cxn ang="0">
                  <a:pos x="3832" y="1475"/>
                </a:cxn>
                <a:cxn ang="0">
                  <a:pos x="3700" y="1488"/>
                </a:cxn>
                <a:cxn ang="0">
                  <a:pos x="3559" y="1491"/>
                </a:cxn>
                <a:cxn ang="0">
                  <a:pos x="3410" y="1483"/>
                </a:cxn>
                <a:cxn ang="0">
                  <a:pos x="3251" y="1465"/>
                </a:cxn>
                <a:cxn ang="0">
                  <a:pos x="3169" y="1450"/>
                </a:cxn>
                <a:cxn ang="0">
                  <a:pos x="2845" y="1397"/>
                </a:cxn>
                <a:cxn ang="0">
                  <a:pos x="2545" y="1358"/>
                </a:cxn>
                <a:cxn ang="0">
                  <a:pos x="2269" y="1333"/>
                </a:cxn>
                <a:cxn ang="0">
                  <a:pos x="2012" y="1321"/>
                </a:cxn>
                <a:cxn ang="0">
                  <a:pos x="1775" y="1323"/>
                </a:cxn>
                <a:cxn ang="0">
                  <a:pos x="1555" y="1337"/>
                </a:cxn>
                <a:cxn ang="0">
                  <a:pos x="1353" y="1366"/>
                </a:cxn>
                <a:cxn ang="0">
                  <a:pos x="1255" y="1384"/>
                </a:cxn>
                <a:cxn ang="0">
                  <a:pos x="1164" y="1407"/>
                </a:cxn>
                <a:cxn ang="0">
                  <a:pos x="1074" y="1433"/>
                </a:cxn>
                <a:cxn ang="0">
                  <a:pos x="987" y="1462"/>
                </a:cxn>
                <a:cxn ang="0">
                  <a:pos x="904" y="1492"/>
                </a:cxn>
                <a:cxn ang="0">
                  <a:pos x="824" y="1528"/>
                </a:cxn>
                <a:cxn ang="0">
                  <a:pos x="746" y="1567"/>
                </a:cxn>
                <a:cxn ang="0">
                  <a:pos x="669" y="1607"/>
                </a:cxn>
                <a:cxn ang="0">
                  <a:pos x="525" y="1699"/>
                </a:cxn>
                <a:cxn ang="0">
                  <a:pos x="386" y="1802"/>
                </a:cxn>
                <a:cxn ang="0">
                  <a:pos x="254" y="1917"/>
                </a:cxn>
                <a:cxn ang="0">
                  <a:pos x="127" y="2045"/>
                </a:cxn>
                <a:cxn ang="0">
                  <a:pos x="0" y="2182"/>
                </a:cxn>
              </a:cxnLst>
              <a:rect l="0" t="0" r="r" b="b"/>
              <a:pathLst>
                <a:path w="5149" h="2182">
                  <a:moveTo>
                    <a:pt x="5149" y="0"/>
                  </a:moveTo>
                  <a:lnTo>
                    <a:pt x="5149" y="0"/>
                  </a:lnTo>
                  <a:lnTo>
                    <a:pt x="5146" y="20"/>
                  </a:lnTo>
                  <a:lnTo>
                    <a:pt x="5136" y="76"/>
                  </a:lnTo>
                  <a:lnTo>
                    <a:pt x="5129" y="115"/>
                  </a:lnTo>
                  <a:lnTo>
                    <a:pt x="5119" y="162"/>
                  </a:lnTo>
                  <a:lnTo>
                    <a:pt x="5105" y="215"/>
                  </a:lnTo>
                  <a:lnTo>
                    <a:pt x="5090" y="273"/>
                  </a:lnTo>
                  <a:lnTo>
                    <a:pt x="5072" y="336"/>
                  </a:lnTo>
                  <a:lnTo>
                    <a:pt x="5050" y="402"/>
                  </a:lnTo>
                  <a:lnTo>
                    <a:pt x="5024" y="472"/>
                  </a:lnTo>
                  <a:lnTo>
                    <a:pt x="4993" y="545"/>
                  </a:lnTo>
                  <a:lnTo>
                    <a:pt x="4960" y="620"/>
                  </a:lnTo>
                  <a:lnTo>
                    <a:pt x="4940" y="658"/>
                  </a:lnTo>
                  <a:lnTo>
                    <a:pt x="4921" y="696"/>
                  </a:lnTo>
                  <a:lnTo>
                    <a:pt x="4900" y="734"/>
                  </a:lnTo>
                  <a:lnTo>
                    <a:pt x="4878" y="772"/>
                  </a:lnTo>
                  <a:lnTo>
                    <a:pt x="4854" y="809"/>
                  </a:lnTo>
                  <a:lnTo>
                    <a:pt x="4829" y="848"/>
                  </a:lnTo>
                  <a:lnTo>
                    <a:pt x="4803" y="885"/>
                  </a:lnTo>
                  <a:lnTo>
                    <a:pt x="4776" y="922"/>
                  </a:lnTo>
                  <a:lnTo>
                    <a:pt x="4747" y="960"/>
                  </a:lnTo>
                  <a:lnTo>
                    <a:pt x="4717" y="997"/>
                  </a:lnTo>
                  <a:lnTo>
                    <a:pt x="4685" y="1032"/>
                  </a:lnTo>
                  <a:lnTo>
                    <a:pt x="4651" y="1068"/>
                  </a:lnTo>
                  <a:lnTo>
                    <a:pt x="4617" y="1102"/>
                  </a:lnTo>
                  <a:lnTo>
                    <a:pt x="4581" y="1136"/>
                  </a:lnTo>
                  <a:lnTo>
                    <a:pt x="4543" y="1168"/>
                  </a:lnTo>
                  <a:lnTo>
                    <a:pt x="4504" y="1199"/>
                  </a:lnTo>
                  <a:lnTo>
                    <a:pt x="4463" y="1229"/>
                  </a:lnTo>
                  <a:lnTo>
                    <a:pt x="4421" y="1258"/>
                  </a:lnTo>
                  <a:lnTo>
                    <a:pt x="4377" y="1287"/>
                  </a:lnTo>
                  <a:lnTo>
                    <a:pt x="4331" y="1313"/>
                  </a:lnTo>
                  <a:lnTo>
                    <a:pt x="4282" y="1337"/>
                  </a:lnTo>
                  <a:lnTo>
                    <a:pt x="4232" y="1362"/>
                  </a:lnTo>
                  <a:lnTo>
                    <a:pt x="4181" y="1384"/>
                  </a:lnTo>
                  <a:lnTo>
                    <a:pt x="4128" y="1404"/>
                  </a:lnTo>
                  <a:lnTo>
                    <a:pt x="4073" y="1421"/>
                  </a:lnTo>
                  <a:lnTo>
                    <a:pt x="4016" y="1438"/>
                  </a:lnTo>
                  <a:lnTo>
                    <a:pt x="3957" y="1452"/>
                  </a:lnTo>
                  <a:lnTo>
                    <a:pt x="3896" y="1465"/>
                  </a:lnTo>
                  <a:lnTo>
                    <a:pt x="3832" y="1475"/>
                  </a:lnTo>
                  <a:lnTo>
                    <a:pt x="3767" y="1483"/>
                  </a:lnTo>
                  <a:lnTo>
                    <a:pt x="3700" y="1488"/>
                  </a:lnTo>
                  <a:lnTo>
                    <a:pt x="3631" y="1491"/>
                  </a:lnTo>
                  <a:lnTo>
                    <a:pt x="3559" y="1491"/>
                  </a:lnTo>
                  <a:lnTo>
                    <a:pt x="3485" y="1489"/>
                  </a:lnTo>
                  <a:lnTo>
                    <a:pt x="3410" y="1483"/>
                  </a:lnTo>
                  <a:lnTo>
                    <a:pt x="3331" y="1476"/>
                  </a:lnTo>
                  <a:lnTo>
                    <a:pt x="3251" y="1465"/>
                  </a:lnTo>
                  <a:lnTo>
                    <a:pt x="3169" y="1450"/>
                  </a:lnTo>
                  <a:lnTo>
                    <a:pt x="3169" y="1450"/>
                  </a:lnTo>
                  <a:lnTo>
                    <a:pt x="3003" y="1423"/>
                  </a:lnTo>
                  <a:lnTo>
                    <a:pt x="2845" y="1397"/>
                  </a:lnTo>
                  <a:lnTo>
                    <a:pt x="2692" y="1376"/>
                  </a:lnTo>
                  <a:lnTo>
                    <a:pt x="2545" y="1358"/>
                  </a:lnTo>
                  <a:lnTo>
                    <a:pt x="2405" y="1344"/>
                  </a:lnTo>
                  <a:lnTo>
                    <a:pt x="2269" y="1333"/>
                  </a:lnTo>
                  <a:lnTo>
                    <a:pt x="2138" y="1324"/>
                  </a:lnTo>
                  <a:lnTo>
                    <a:pt x="2012" y="1321"/>
                  </a:lnTo>
                  <a:lnTo>
                    <a:pt x="1891" y="1320"/>
                  </a:lnTo>
                  <a:lnTo>
                    <a:pt x="1775" y="1323"/>
                  </a:lnTo>
                  <a:lnTo>
                    <a:pt x="1664" y="1328"/>
                  </a:lnTo>
                  <a:lnTo>
                    <a:pt x="1555" y="1337"/>
                  </a:lnTo>
                  <a:lnTo>
                    <a:pt x="1451" y="1350"/>
                  </a:lnTo>
                  <a:lnTo>
                    <a:pt x="1353" y="1366"/>
                  </a:lnTo>
                  <a:lnTo>
                    <a:pt x="1304" y="1375"/>
                  </a:lnTo>
                  <a:lnTo>
                    <a:pt x="1255" y="1384"/>
                  </a:lnTo>
                  <a:lnTo>
                    <a:pt x="1210" y="1396"/>
                  </a:lnTo>
                  <a:lnTo>
                    <a:pt x="1164" y="1407"/>
                  </a:lnTo>
                  <a:lnTo>
                    <a:pt x="1118" y="1420"/>
                  </a:lnTo>
                  <a:lnTo>
                    <a:pt x="1074" y="1433"/>
                  </a:lnTo>
                  <a:lnTo>
                    <a:pt x="1030" y="1447"/>
                  </a:lnTo>
                  <a:lnTo>
                    <a:pt x="987" y="1462"/>
                  </a:lnTo>
                  <a:lnTo>
                    <a:pt x="946" y="1476"/>
                  </a:lnTo>
                  <a:lnTo>
                    <a:pt x="904" y="1492"/>
                  </a:lnTo>
                  <a:lnTo>
                    <a:pt x="864" y="1510"/>
                  </a:lnTo>
                  <a:lnTo>
                    <a:pt x="824" y="1528"/>
                  </a:lnTo>
                  <a:lnTo>
                    <a:pt x="785" y="1547"/>
                  </a:lnTo>
                  <a:lnTo>
                    <a:pt x="746" y="1567"/>
                  </a:lnTo>
                  <a:lnTo>
                    <a:pt x="707" y="1586"/>
                  </a:lnTo>
                  <a:lnTo>
                    <a:pt x="669" y="1607"/>
                  </a:lnTo>
                  <a:lnTo>
                    <a:pt x="596" y="1652"/>
                  </a:lnTo>
                  <a:lnTo>
                    <a:pt x="525" y="1699"/>
                  </a:lnTo>
                  <a:lnTo>
                    <a:pt x="456" y="1749"/>
                  </a:lnTo>
                  <a:lnTo>
                    <a:pt x="386" y="1802"/>
                  </a:lnTo>
                  <a:lnTo>
                    <a:pt x="320" y="1859"/>
                  </a:lnTo>
                  <a:lnTo>
                    <a:pt x="254" y="1917"/>
                  </a:lnTo>
                  <a:lnTo>
                    <a:pt x="190" y="1980"/>
                  </a:lnTo>
                  <a:lnTo>
                    <a:pt x="127" y="2045"/>
                  </a:lnTo>
                  <a:lnTo>
                    <a:pt x="63" y="2112"/>
                  </a:lnTo>
                  <a:lnTo>
                    <a:pt x="0" y="218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36392" name="Freeform 104"/>
            <p:cNvSpPr>
              <a:spLocks/>
            </p:cNvSpPr>
            <p:nvPr/>
          </p:nvSpPr>
          <p:spPr bwMode="auto">
            <a:xfrm>
              <a:off x="1550" y="709"/>
              <a:ext cx="5113" cy="1149"/>
            </a:xfrm>
            <a:custGeom>
              <a:avLst/>
              <a:gdLst/>
              <a:ahLst/>
              <a:cxnLst>
                <a:cxn ang="0">
                  <a:pos x="5113" y="0"/>
                </a:cxn>
                <a:cxn ang="0">
                  <a:pos x="5104" y="78"/>
                </a:cxn>
                <a:cxn ang="0">
                  <a:pos x="5087" y="163"/>
                </a:cxn>
                <a:cxn ang="0">
                  <a:pos x="5061" y="276"/>
                </a:cxn>
                <a:cxn ang="0">
                  <a:pos x="5020" y="407"/>
                </a:cxn>
                <a:cxn ang="0">
                  <a:pos x="4968" y="551"/>
                </a:cxn>
                <a:cxn ang="0">
                  <a:pos x="4916" y="666"/>
                </a:cxn>
                <a:cxn ang="0">
                  <a:pos x="4876" y="743"/>
                </a:cxn>
                <a:cxn ang="0">
                  <a:pos x="4832" y="821"/>
                </a:cxn>
                <a:cxn ang="0">
                  <a:pos x="4783" y="896"/>
                </a:cxn>
                <a:cxn ang="0">
                  <a:pos x="4727" y="972"/>
                </a:cxn>
                <a:cxn ang="0">
                  <a:pos x="4666" y="1047"/>
                </a:cxn>
                <a:cxn ang="0">
                  <a:pos x="4600" y="1118"/>
                </a:cxn>
                <a:cxn ang="0">
                  <a:pos x="4528" y="1185"/>
                </a:cxn>
                <a:cxn ang="0">
                  <a:pos x="4447" y="1250"/>
                </a:cxn>
                <a:cxn ang="0">
                  <a:pos x="4361" y="1310"/>
                </a:cxn>
                <a:cxn ang="0">
                  <a:pos x="4268" y="1363"/>
                </a:cxn>
                <a:cxn ang="0">
                  <a:pos x="4168" y="1410"/>
                </a:cxn>
                <a:cxn ang="0">
                  <a:pos x="4060" y="1450"/>
                </a:cxn>
                <a:cxn ang="0">
                  <a:pos x="3944" y="1484"/>
                </a:cxn>
                <a:cxn ang="0">
                  <a:pos x="3821" y="1508"/>
                </a:cxn>
                <a:cxn ang="0">
                  <a:pos x="3689" y="1525"/>
                </a:cxn>
                <a:cxn ang="0">
                  <a:pos x="3547" y="1531"/>
                </a:cxn>
                <a:cxn ang="0">
                  <a:pos x="3397" y="1526"/>
                </a:cxn>
                <a:cxn ang="0">
                  <a:pos x="3239" y="1512"/>
                </a:cxn>
                <a:cxn ang="0">
                  <a:pos x="3156" y="1499"/>
                </a:cxn>
                <a:cxn ang="0">
                  <a:pos x="2832" y="1452"/>
                </a:cxn>
                <a:cxn ang="0">
                  <a:pos x="2532" y="1418"/>
                </a:cxn>
                <a:cxn ang="0">
                  <a:pos x="2255" y="1397"/>
                </a:cxn>
                <a:cxn ang="0">
                  <a:pos x="1998" y="1391"/>
                </a:cxn>
                <a:cxn ang="0">
                  <a:pos x="1760" y="1397"/>
                </a:cxn>
                <a:cxn ang="0">
                  <a:pos x="1541" y="1418"/>
                </a:cxn>
                <a:cxn ang="0">
                  <a:pos x="1338" y="1450"/>
                </a:cxn>
                <a:cxn ang="0">
                  <a:pos x="1242" y="1471"/>
                </a:cxn>
                <a:cxn ang="0">
                  <a:pos x="1151" y="1496"/>
                </a:cxn>
                <a:cxn ang="0">
                  <a:pos x="1062" y="1523"/>
                </a:cxn>
                <a:cxn ang="0">
                  <a:pos x="976" y="1554"/>
                </a:cxn>
                <a:cxn ang="0">
                  <a:pos x="893" y="1588"/>
                </a:cxn>
                <a:cxn ang="0">
                  <a:pos x="813" y="1623"/>
                </a:cxn>
                <a:cxn ang="0">
                  <a:pos x="736" y="1663"/>
                </a:cxn>
                <a:cxn ang="0">
                  <a:pos x="661" y="1707"/>
                </a:cxn>
                <a:cxn ang="0">
                  <a:pos x="516" y="1801"/>
                </a:cxn>
                <a:cxn ang="0">
                  <a:pos x="380" y="1907"/>
                </a:cxn>
                <a:cxn ang="0">
                  <a:pos x="250" y="2027"/>
                </a:cxn>
                <a:cxn ang="0">
                  <a:pos x="123" y="2156"/>
                </a:cxn>
                <a:cxn ang="0">
                  <a:pos x="0" y="2298"/>
                </a:cxn>
              </a:cxnLst>
              <a:rect l="0" t="0" r="r" b="b"/>
              <a:pathLst>
                <a:path w="5113" h="2298">
                  <a:moveTo>
                    <a:pt x="5113" y="0"/>
                  </a:moveTo>
                  <a:lnTo>
                    <a:pt x="5113" y="0"/>
                  </a:lnTo>
                  <a:lnTo>
                    <a:pt x="5112" y="21"/>
                  </a:lnTo>
                  <a:lnTo>
                    <a:pt x="5104" y="78"/>
                  </a:lnTo>
                  <a:lnTo>
                    <a:pt x="5097" y="117"/>
                  </a:lnTo>
                  <a:lnTo>
                    <a:pt x="5087" y="163"/>
                  </a:lnTo>
                  <a:lnTo>
                    <a:pt x="5075" y="217"/>
                  </a:lnTo>
                  <a:lnTo>
                    <a:pt x="5061" y="276"/>
                  </a:lnTo>
                  <a:lnTo>
                    <a:pt x="5043" y="339"/>
                  </a:lnTo>
                  <a:lnTo>
                    <a:pt x="5020" y="407"/>
                  </a:lnTo>
                  <a:lnTo>
                    <a:pt x="4997" y="478"/>
                  </a:lnTo>
                  <a:lnTo>
                    <a:pt x="4968" y="551"/>
                  </a:lnTo>
                  <a:lnTo>
                    <a:pt x="4934" y="627"/>
                  </a:lnTo>
                  <a:lnTo>
                    <a:pt x="4916" y="666"/>
                  </a:lnTo>
                  <a:lnTo>
                    <a:pt x="4897" y="704"/>
                  </a:lnTo>
                  <a:lnTo>
                    <a:pt x="4876" y="743"/>
                  </a:lnTo>
                  <a:lnTo>
                    <a:pt x="4855" y="782"/>
                  </a:lnTo>
                  <a:lnTo>
                    <a:pt x="4832" y="821"/>
                  </a:lnTo>
                  <a:lnTo>
                    <a:pt x="4808" y="859"/>
                  </a:lnTo>
                  <a:lnTo>
                    <a:pt x="4783" y="896"/>
                  </a:lnTo>
                  <a:lnTo>
                    <a:pt x="4755" y="935"/>
                  </a:lnTo>
                  <a:lnTo>
                    <a:pt x="4727" y="972"/>
                  </a:lnTo>
                  <a:lnTo>
                    <a:pt x="4697" y="1009"/>
                  </a:lnTo>
                  <a:lnTo>
                    <a:pt x="4666" y="1047"/>
                  </a:lnTo>
                  <a:lnTo>
                    <a:pt x="4634" y="1082"/>
                  </a:lnTo>
                  <a:lnTo>
                    <a:pt x="4600" y="1118"/>
                  </a:lnTo>
                  <a:lnTo>
                    <a:pt x="4564" y="1153"/>
                  </a:lnTo>
                  <a:lnTo>
                    <a:pt x="4528" y="1185"/>
                  </a:lnTo>
                  <a:lnTo>
                    <a:pt x="4489" y="1218"/>
                  </a:lnTo>
                  <a:lnTo>
                    <a:pt x="4447" y="1250"/>
                  </a:lnTo>
                  <a:lnTo>
                    <a:pt x="4405" y="1281"/>
                  </a:lnTo>
                  <a:lnTo>
                    <a:pt x="4361" y="1310"/>
                  </a:lnTo>
                  <a:lnTo>
                    <a:pt x="4315" y="1337"/>
                  </a:lnTo>
                  <a:lnTo>
                    <a:pt x="4268" y="1363"/>
                  </a:lnTo>
                  <a:lnTo>
                    <a:pt x="4219" y="1387"/>
                  </a:lnTo>
                  <a:lnTo>
                    <a:pt x="4168" y="1410"/>
                  </a:lnTo>
                  <a:lnTo>
                    <a:pt x="4115" y="1431"/>
                  </a:lnTo>
                  <a:lnTo>
                    <a:pt x="4060" y="1450"/>
                  </a:lnTo>
                  <a:lnTo>
                    <a:pt x="4003" y="1468"/>
                  </a:lnTo>
                  <a:lnTo>
                    <a:pt x="3944" y="1484"/>
                  </a:lnTo>
                  <a:lnTo>
                    <a:pt x="3883" y="1497"/>
                  </a:lnTo>
                  <a:lnTo>
                    <a:pt x="3821" y="1508"/>
                  </a:lnTo>
                  <a:lnTo>
                    <a:pt x="3756" y="1518"/>
                  </a:lnTo>
                  <a:lnTo>
                    <a:pt x="3689" y="1525"/>
                  </a:lnTo>
                  <a:lnTo>
                    <a:pt x="3619" y="1529"/>
                  </a:lnTo>
                  <a:lnTo>
                    <a:pt x="3547" y="1531"/>
                  </a:lnTo>
                  <a:lnTo>
                    <a:pt x="3474" y="1529"/>
                  </a:lnTo>
                  <a:lnTo>
                    <a:pt x="3397" y="1526"/>
                  </a:lnTo>
                  <a:lnTo>
                    <a:pt x="3320" y="1520"/>
                  </a:lnTo>
                  <a:lnTo>
                    <a:pt x="3239" y="1512"/>
                  </a:lnTo>
                  <a:lnTo>
                    <a:pt x="3156" y="1499"/>
                  </a:lnTo>
                  <a:lnTo>
                    <a:pt x="3156" y="1499"/>
                  </a:lnTo>
                  <a:lnTo>
                    <a:pt x="2991" y="1473"/>
                  </a:lnTo>
                  <a:lnTo>
                    <a:pt x="2832" y="1452"/>
                  </a:lnTo>
                  <a:lnTo>
                    <a:pt x="2680" y="1433"/>
                  </a:lnTo>
                  <a:lnTo>
                    <a:pt x="2532" y="1418"/>
                  </a:lnTo>
                  <a:lnTo>
                    <a:pt x="2391" y="1407"/>
                  </a:lnTo>
                  <a:lnTo>
                    <a:pt x="2255" y="1397"/>
                  </a:lnTo>
                  <a:lnTo>
                    <a:pt x="2124" y="1392"/>
                  </a:lnTo>
                  <a:lnTo>
                    <a:pt x="1998" y="1391"/>
                  </a:lnTo>
                  <a:lnTo>
                    <a:pt x="1877" y="1392"/>
                  </a:lnTo>
                  <a:lnTo>
                    <a:pt x="1760" y="1397"/>
                  </a:lnTo>
                  <a:lnTo>
                    <a:pt x="1649" y="1405"/>
                  </a:lnTo>
                  <a:lnTo>
                    <a:pt x="1541" y="1418"/>
                  </a:lnTo>
                  <a:lnTo>
                    <a:pt x="1438" y="1433"/>
                  </a:lnTo>
                  <a:lnTo>
                    <a:pt x="1338" y="1450"/>
                  </a:lnTo>
                  <a:lnTo>
                    <a:pt x="1290" y="1460"/>
                  </a:lnTo>
                  <a:lnTo>
                    <a:pt x="1242" y="1471"/>
                  </a:lnTo>
                  <a:lnTo>
                    <a:pt x="1197" y="1483"/>
                  </a:lnTo>
                  <a:lnTo>
                    <a:pt x="1151" y="1496"/>
                  </a:lnTo>
                  <a:lnTo>
                    <a:pt x="1106" y="1508"/>
                  </a:lnTo>
                  <a:lnTo>
                    <a:pt x="1062" y="1523"/>
                  </a:lnTo>
                  <a:lnTo>
                    <a:pt x="1019" y="1537"/>
                  </a:lnTo>
                  <a:lnTo>
                    <a:pt x="976" y="1554"/>
                  </a:lnTo>
                  <a:lnTo>
                    <a:pt x="934" y="1570"/>
                  </a:lnTo>
                  <a:lnTo>
                    <a:pt x="893" y="1588"/>
                  </a:lnTo>
                  <a:lnTo>
                    <a:pt x="852" y="1605"/>
                  </a:lnTo>
                  <a:lnTo>
                    <a:pt x="813" y="1623"/>
                  </a:lnTo>
                  <a:lnTo>
                    <a:pt x="775" y="1644"/>
                  </a:lnTo>
                  <a:lnTo>
                    <a:pt x="736" y="1663"/>
                  </a:lnTo>
                  <a:lnTo>
                    <a:pt x="698" y="1684"/>
                  </a:lnTo>
                  <a:lnTo>
                    <a:pt x="661" y="1707"/>
                  </a:lnTo>
                  <a:lnTo>
                    <a:pt x="587" y="1752"/>
                  </a:lnTo>
                  <a:lnTo>
                    <a:pt x="516" y="1801"/>
                  </a:lnTo>
                  <a:lnTo>
                    <a:pt x="448" y="1854"/>
                  </a:lnTo>
                  <a:lnTo>
                    <a:pt x="380" y="1907"/>
                  </a:lnTo>
                  <a:lnTo>
                    <a:pt x="315" y="1965"/>
                  </a:lnTo>
                  <a:lnTo>
                    <a:pt x="250" y="2027"/>
                  </a:lnTo>
                  <a:lnTo>
                    <a:pt x="186" y="2090"/>
                  </a:lnTo>
                  <a:lnTo>
                    <a:pt x="123" y="2156"/>
                  </a:lnTo>
                  <a:lnTo>
                    <a:pt x="61" y="2225"/>
                  </a:lnTo>
                  <a:lnTo>
                    <a:pt x="0" y="229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36393" name="Freeform 105"/>
            <p:cNvSpPr>
              <a:spLocks/>
            </p:cNvSpPr>
            <p:nvPr/>
          </p:nvSpPr>
          <p:spPr bwMode="auto">
            <a:xfrm>
              <a:off x="1598" y="681"/>
              <a:ext cx="5079" cy="1206"/>
            </a:xfrm>
            <a:custGeom>
              <a:avLst/>
              <a:gdLst/>
              <a:ahLst/>
              <a:cxnLst>
                <a:cxn ang="0">
                  <a:pos x="5079" y="0"/>
                </a:cxn>
                <a:cxn ang="0">
                  <a:pos x="5070" y="76"/>
                </a:cxn>
                <a:cxn ang="0">
                  <a:pos x="5054" y="164"/>
                </a:cxn>
                <a:cxn ang="0">
                  <a:pos x="5031" y="278"/>
                </a:cxn>
                <a:cxn ang="0">
                  <a:pos x="4993" y="410"/>
                </a:cxn>
                <a:cxn ang="0">
                  <a:pos x="4942" y="555"/>
                </a:cxn>
                <a:cxn ang="0">
                  <a:pos x="4892" y="672"/>
                </a:cxn>
                <a:cxn ang="0">
                  <a:pos x="4853" y="749"/>
                </a:cxn>
                <a:cxn ang="0">
                  <a:pos x="4810" y="828"/>
                </a:cxn>
                <a:cxn ang="0">
                  <a:pos x="4761" y="907"/>
                </a:cxn>
                <a:cxn ang="0">
                  <a:pos x="4707" y="985"/>
                </a:cxn>
                <a:cxn ang="0">
                  <a:pos x="4648" y="1059"/>
                </a:cxn>
                <a:cxn ang="0">
                  <a:pos x="4582" y="1132"/>
                </a:cxn>
                <a:cxn ang="0">
                  <a:pos x="4510" y="1203"/>
                </a:cxn>
                <a:cxn ang="0">
                  <a:pos x="4432" y="1267"/>
                </a:cxn>
                <a:cxn ang="0">
                  <a:pos x="4348" y="1329"/>
                </a:cxn>
                <a:cxn ang="0">
                  <a:pos x="4255" y="1385"/>
                </a:cxn>
                <a:cxn ang="0">
                  <a:pos x="4155" y="1435"/>
                </a:cxn>
                <a:cxn ang="0">
                  <a:pos x="4048" y="1477"/>
                </a:cxn>
                <a:cxn ang="0">
                  <a:pos x="3932" y="1513"/>
                </a:cxn>
                <a:cxn ang="0">
                  <a:pos x="3809" y="1540"/>
                </a:cxn>
                <a:cxn ang="0">
                  <a:pos x="3677" y="1560"/>
                </a:cxn>
                <a:cxn ang="0">
                  <a:pos x="3537" y="1568"/>
                </a:cxn>
                <a:cxn ang="0">
                  <a:pos x="3387" y="1568"/>
                </a:cxn>
                <a:cxn ang="0">
                  <a:pos x="3229" y="1555"/>
                </a:cxn>
                <a:cxn ang="0">
                  <a:pos x="3145" y="1545"/>
                </a:cxn>
                <a:cxn ang="0">
                  <a:pos x="2820" y="1503"/>
                </a:cxn>
                <a:cxn ang="0">
                  <a:pos x="2520" y="1476"/>
                </a:cxn>
                <a:cxn ang="0">
                  <a:pos x="2241" y="1461"/>
                </a:cxn>
                <a:cxn ang="0">
                  <a:pos x="1986" y="1459"/>
                </a:cxn>
                <a:cxn ang="0">
                  <a:pos x="1748" y="1471"/>
                </a:cxn>
                <a:cxn ang="0">
                  <a:pos x="1529" y="1495"/>
                </a:cxn>
                <a:cxn ang="0">
                  <a:pos x="1326" y="1532"/>
                </a:cxn>
                <a:cxn ang="0">
                  <a:pos x="1232" y="1555"/>
                </a:cxn>
                <a:cxn ang="0">
                  <a:pos x="1139" y="1582"/>
                </a:cxn>
                <a:cxn ang="0">
                  <a:pos x="1051" y="1611"/>
                </a:cxn>
                <a:cxn ang="0">
                  <a:pos x="965" y="1644"/>
                </a:cxn>
                <a:cxn ang="0">
                  <a:pos x="883" y="1679"/>
                </a:cxn>
                <a:cxn ang="0">
                  <a:pos x="804" y="1718"/>
                </a:cxn>
                <a:cxn ang="0">
                  <a:pos x="727" y="1760"/>
                </a:cxn>
                <a:cxn ang="0">
                  <a:pos x="653" y="1803"/>
                </a:cxn>
                <a:cxn ang="0">
                  <a:pos x="510" y="1902"/>
                </a:cxn>
                <a:cxn ang="0">
                  <a:pos x="375" y="2012"/>
                </a:cxn>
                <a:cxn ang="0">
                  <a:pos x="246" y="2133"/>
                </a:cxn>
                <a:cxn ang="0">
                  <a:pos x="123" y="2267"/>
                </a:cxn>
                <a:cxn ang="0">
                  <a:pos x="0" y="2412"/>
                </a:cxn>
              </a:cxnLst>
              <a:rect l="0" t="0" r="r" b="b"/>
              <a:pathLst>
                <a:path w="5079" h="2412">
                  <a:moveTo>
                    <a:pt x="5079" y="0"/>
                  </a:moveTo>
                  <a:lnTo>
                    <a:pt x="5079" y="0"/>
                  </a:lnTo>
                  <a:lnTo>
                    <a:pt x="5078" y="19"/>
                  </a:lnTo>
                  <a:lnTo>
                    <a:pt x="5070" y="76"/>
                  </a:lnTo>
                  <a:lnTo>
                    <a:pt x="5064" y="116"/>
                  </a:lnTo>
                  <a:lnTo>
                    <a:pt x="5054" y="164"/>
                  </a:lnTo>
                  <a:lnTo>
                    <a:pt x="5045" y="218"/>
                  </a:lnTo>
                  <a:lnTo>
                    <a:pt x="5031" y="278"/>
                  </a:lnTo>
                  <a:lnTo>
                    <a:pt x="5013" y="340"/>
                  </a:lnTo>
                  <a:lnTo>
                    <a:pt x="4993" y="410"/>
                  </a:lnTo>
                  <a:lnTo>
                    <a:pt x="4970" y="481"/>
                  </a:lnTo>
                  <a:lnTo>
                    <a:pt x="4942" y="555"/>
                  </a:lnTo>
                  <a:lnTo>
                    <a:pt x="4910" y="633"/>
                  </a:lnTo>
                  <a:lnTo>
                    <a:pt x="4892" y="672"/>
                  </a:lnTo>
                  <a:lnTo>
                    <a:pt x="4874" y="710"/>
                  </a:lnTo>
                  <a:lnTo>
                    <a:pt x="4853" y="749"/>
                  </a:lnTo>
                  <a:lnTo>
                    <a:pt x="4832" y="789"/>
                  </a:lnTo>
                  <a:lnTo>
                    <a:pt x="4810" y="828"/>
                  </a:lnTo>
                  <a:lnTo>
                    <a:pt x="4786" y="868"/>
                  </a:lnTo>
                  <a:lnTo>
                    <a:pt x="4761" y="907"/>
                  </a:lnTo>
                  <a:lnTo>
                    <a:pt x="4735" y="946"/>
                  </a:lnTo>
                  <a:lnTo>
                    <a:pt x="4707" y="985"/>
                  </a:lnTo>
                  <a:lnTo>
                    <a:pt x="4678" y="1022"/>
                  </a:lnTo>
                  <a:lnTo>
                    <a:pt x="4648" y="1059"/>
                  </a:lnTo>
                  <a:lnTo>
                    <a:pt x="4616" y="1096"/>
                  </a:lnTo>
                  <a:lnTo>
                    <a:pt x="4582" y="1132"/>
                  </a:lnTo>
                  <a:lnTo>
                    <a:pt x="4548" y="1167"/>
                  </a:lnTo>
                  <a:lnTo>
                    <a:pt x="4510" y="1203"/>
                  </a:lnTo>
                  <a:lnTo>
                    <a:pt x="4473" y="1235"/>
                  </a:lnTo>
                  <a:lnTo>
                    <a:pt x="4432" y="1267"/>
                  </a:lnTo>
                  <a:lnTo>
                    <a:pt x="4391" y="1300"/>
                  </a:lnTo>
                  <a:lnTo>
                    <a:pt x="4348" y="1329"/>
                  </a:lnTo>
                  <a:lnTo>
                    <a:pt x="4302" y="1358"/>
                  </a:lnTo>
                  <a:lnTo>
                    <a:pt x="4255" y="1385"/>
                  </a:lnTo>
                  <a:lnTo>
                    <a:pt x="4206" y="1411"/>
                  </a:lnTo>
                  <a:lnTo>
                    <a:pt x="4155" y="1435"/>
                  </a:lnTo>
                  <a:lnTo>
                    <a:pt x="4102" y="1458"/>
                  </a:lnTo>
                  <a:lnTo>
                    <a:pt x="4048" y="1477"/>
                  </a:lnTo>
                  <a:lnTo>
                    <a:pt x="3991" y="1497"/>
                  </a:lnTo>
                  <a:lnTo>
                    <a:pt x="3932" y="1513"/>
                  </a:lnTo>
                  <a:lnTo>
                    <a:pt x="3871" y="1529"/>
                  </a:lnTo>
                  <a:lnTo>
                    <a:pt x="3809" y="1540"/>
                  </a:lnTo>
                  <a:lnTo>
                    <a:pt x="3745" y="1552"/>
                  </a:lnTo>
                  <a:lnTo>
                    <a:pt x="3677" y="1560"/>
                  </a:lnTo>
                  <a:lnTo>
                    <a:pt x="3608" y="1564"/>
                  </a:lnTo>
                  <a:lnTo>
                    <a:pt x="3537" y="1568"/>
                  </a:lnTo>
                  <a:lnTo>
                    <a:pt x="3463" y="1569"/>
                  </a:lnTo>
                  <a:lnTo>
                    <a:pt x="3387" y="1568"/>
                  </a:lnTo>
                  <a:lnTo>
                    <a:pt x="3309" y="1563"/>
                  </a:lnTo>
                  <a:lnTo>
                    <a:pt x="3229" y="1555"/>
                  </a:lnTo>
                  <a:lnTo>
                    <a:pt x="3145" y="1545"/>
                  </a:lnTo>
                  <a:lnTo>
                    <a:pt x="3145" y="1545"/>
                  </a:lnTo>
                  <a:lnTo>
                    <a:pt x="2980" y="1522"/>
                  </a:lnTo>
                  <a:lnTo>
                    <a:pt x="2820" y="1503"/>
                  </a:lnTo>
                  <a:lnTo>
                    <a:pt x="2668" y="1489"/>
                  </a:lnTo>
                  <a:lnTo>
                    <a:pt x="2520" y="1476"/>
                  </a:lnTo>
                  <a:lnTo>
                    <a:pt x="2379" y="1466"/>
                  </a:lnTo>
                  <a:lnTo>
                    <a:pt x="2241" y="1461"/>
                  </a:lnTo>
                  <a:lnTo>
                    <a:pt x="2111" y="1458"/>
                  </a:lnTo>
                  <a:lnTo>
                    <a:pt x="1986" y="1459"/>
                  </a:lnTo>
                  <a:lnTo>
                    <a:pt x="1865" y="1464"/>
                  </a:lnTo>
                  <a:lnTo>
                    <a:pt x="1748" y="1471"/>
                  </a:lnTo>
                  <a:lnTo>
                    <a:pt x="1636" y="1482"/>
                  </a:lnTo>
                  <a:lnTo>
                    <a:pt x="1529" y="1495"/>
                  </a:lnTo>
                  <a:lnTo>
                    <a:pt x="1426" y="1513"/>
                  </a:lnTo>
                  <a:lnTo>
                    <a:pt x="1326" y="1532"/>
                  </a:lnTo>
                  <a:lnTo>
                    <a:pt x="1279" y="1543"/>
                  </a:lnTo>
                  <a:lnTo>
                    <a:pt x="1232" y="1555"/>
                  </a:lnTo>
                  <a:lnTo>
                    <a:pt x="1185" y="1568"/>
                  </a:lnTo>
                  <a:lnTo>
                    <a:pt x="1139" y="1582"/>
                  </a:lnTo>
                  <a:lnTo>
                    <a:pt x="1095" y="1595"/>
                  </a:lnTo>
                  <a:lnTo>
                    <a:pt x="1051" y="1611"/>
                  </a:lnTo>
                  <a:lnTo>
                    <a:pt x="1008" y="1627"/>
                  </a:lnTo>
                  <a:lnTo>
                    <a:pt x="965" y="1644"/>
                  </a:lnTo>
                  <a:lnTo>
                    <a:pt x="924" y="1661"/>
                  </a:lnTo>
                  <a:lnTo>
                    <a:pt x="883" y="1679"/>
                  </a:lnTo>
                  <a:lnTo>
                    <a:pt x="843" y="1698"/>
                  </a:lnTo>
                  <a:lnTo>
                    <a:pt x="804" y="1718"/>
                  </a:lnTo>
                  <a:lnTo>
                    <a:pt x="765" y="1737"/>
                  </a:lnTo>
                  <a:lnTo>
                    <a:pt x="727" y="1760"/>
                  </a:lnTo>
                  <a:lnTo>
                    <a:pt x="689" y="1781"/>
                  </a:lnTo>
                  <a:lnTo>
                    <a:pt x="653" y="1803"/>
                  </a:lnTo>
                  <a:lnTo>
                    <a:pt x="581" y="1852"/>
                  </a:lnTo>
                  <a:lnTo>
                    <a:pt x="510" y="1902"/>
                  </a:lnTo>
                  <a:lnTo>
                    <a:pt x="442" y="1955"/>
                  </a:lnTo>
                  <a:lnTo>
                    <a:pt x="375" y="2012"/>
                  </a:lnTo>
                  <a:lnTo>
                    <a:pt x="310" y="2071"/>
                  </a:lnTo>
                  <a:lnTo>
                    <a:pt x="246" y="2133"/>
                  </a:lnTo>
                  <a:lnTo>
                    <a:pt x="184" y="2199"/>
                  </a:lnTo>
                  <a:lnTo>
                    <a:pt x="123" y="2267"/>
                  </a:lnTo>
                  <a:lnTo>
                    <a:pt x="62" y="2338"/>
                  </a:lnTo>
                  <a:lnTo>
                    <a:pt x="0" y="241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36394" name="Freeform 106"/>
            <p:cNvSpPr>
              <a:spLocks/>
            </p:cNvSpPr>
            <p:nvPr/>
          </p:nvSpPr>
          <p:spPr bwMode="auto">
            <a:xfrm>
              <a:off x="1648" y="652"/>
              <a:ext cx="5042" cy="1263"/>
            </a:xfrm>
            <a:custGeom>
              <a:avLst/>
              <a:gdLst/>
              <a:ahLst/>
              <a:cxnLst>
                <a:cxn ang="0">
                  <a:pos x="5042" y="0"/>
                </a:cxn>
                <a:cxn ang="0">
                  <a:pos x="5033" y="77"/>
                </a:cxn>
                <a:cxn ang="0">
                  <a:pos x="5021" y="166"/>
                </a:cxn>
                <a:cxn ang="0">
                  <a:pos x="4997" y="281"/>
                </a:cxn>
                <a:cxn ang="0">
                  <a:pos x="4963" y="413"/>
                </a:cxn>
                <a:cxn ang="0">
                  <a:pos x="4913" y="562"/>
                </a:cxn>
                <a:cxn ang="0">
                  <a:pos x="4865" y="679"/>
                </a:cxn>
                <a:cxn ang="0">
                  <a:pos x="4828" y="759"/>
                </a:cxn>
                <a:cxn ang="0">
                  <a:pos x="4785" y="839"/>
                </a:cxn>
                <a:cxn ang="0">
                  <a:pos x="4738" y="918"/>
                </a:cxn>
                <a:cxn ang="0">
                  <a:pos x="4685" y="998"/>
                </a:cxn>
                <a:cxn ang="0">
                  <a:pos x="4627" y="1073"/>
                </a:cxn>
                <a:cxn ang="0">
                  <a:pos x="4563" y="1149"/>
                </a:cxn>
                <a:cxn ang="0">
                  <a:pos x="4492" y="1220"/>
                </a:cxn>
                <a:cxn ang="0">
                  <a:pos x="4414" y="1288"/>
                </a:cxn>
                <a:cxn ang="0">
                  <a:pos x="4330" y="1351"/>
                </a:cxn>
                <a:cxn ang="0">
                  <a:pos x="4239" y="1409"/>
                </a:cxn>
                <a:cxn ang="0">
                  <a:pos x="4139" y="1461"/>
                </a:cxn>
                <a:cxn ang="0">
                  <a:pos x="4034" y="1506"/>
                </a:cxn>
                <a:cxn ang="0">
                  <a:pos x="3919" y="1545"/>
                </a:cxn>
                <a:cxn ang="0">
                  <a:pos x="3795" y="1574"/>
                </a:cxn>
                <a:cxn ang="0">
                  <a:pos x="3664" y="1597"/>
                </a:cxn>
                <a:cxn ang="0">
                  <a:pos x="3523" y="1608"/>
                </a:cxn>
                <a:cxn ang="0">
                  <a:pos x="3374" y="1610"/>
                </a:cxn>
                <a:cxn ang="0">
                  <a:pos x="3215" y="1601"/>
                </a:cxn>
                <a:cxn ang="0">
                  <a:pos x="3131" y="1592"/>
                </a:cxn>
                <a:cxn ang="0">
                  <a:pos x="2806" y="1558"/>
                </a:cxn>
                <a:cxn ang="0">
                  <a:pos x="2505" y="1535"/>
                </a:cxn>
                <a:cxn ang="0">
                  <a:pos x="2227" y="1526"/>
                </a:cxn>
                <a:cxn ang="0">
                  <a:pos x="1971" y="1530"/>
                </a:cxn>
                <a:cxn ang="0">
                  <a:pos x="1733" y="1547"/>
                </a:cxn>
                <a:cxn ang="0">
                  <a:pos x="1515" y="1576"/>
                </a:cxn>
                <a:cxn ang="0">
                  <a:pos x="1362" y="1605"/>
                </a:cxn>
                <a:cxn ang="0">
                  <a:pos x="1265" y="1629"/>
                </a:cxn>
                <a:cxn ang="0">
                  <a:pos x="1172" y="1655"/>
                </a:cxn>
                <a:cxn ang="0">
                  <a:pos x="1082" y="1685"/>
                </a:cxn>
                <a:cxn ang="0">
                  <a:pos x="996" y="1718"/>
                </a:cxn>
                <a:cxn ang="0">
                  <a:pos x="913" y="1753"/>
                </a:cxn>
                <a:cxn ang="0">
                  <a:pos x="832" y="1792"/>
                </a:cxn>
                <a:cxn ang="0">
                  <a:pos x="756" y="1834"/>
                </a:cxn>
                <a:cxn ang="0">
                  <a:pos x="681" y="1879"/>
                </a:cxn>
                <a:cxn ang="0">
                  <a:pos x="572" y="1952"/>
                </a:cxn>
                <a:cxn ang="0">
                  <a:pos x="435" y="2060"/>
                </a:cxn>
                <a:cxn ang="0">
                  <a:pos x="306" y="2179"/>
                </a:cxn>
                <a:cxn ang="0">
                  <a:pos x="181" y="2309"/>
                </a:cxn>
                <a:cxn ang="0">
                  <a:pos x="60" y="2452"/>
                </a:cxn>
              </a:cxnLst>
              <a:rect l="0" t="0" r="r" b="b"/>
              <a:pathLst>
                <a:path w="5042" h="2527">
                  <a:moveTo>
                    <a:pt x="5042" y="0"/>
                  </a:moveTo>
                  <a:lnTo>
                    <a:pt x="5042" y="0"/>
                  </a:lnTo>
                  <a:lnTo>
                    <a:pt x="5040" y="21"/>
                  </a:lnTo>
                  <a:lnTo>
                    <a:pt x="5033" y="77"/>
                  </a:lnTo>
                  <a:lnTo>
                    <a:pt x="5028" y="118"/>
                  </a:lnTo>
                  <a:lnTo>
                    <a:pt x="5021" y="166"/>
                  </a:lnTo>
                  <a:lnTo>
                    <a:pt x="5010" y="221"/>
                  </a:lnTo>
                  <a:lnTo>
                    <a:pt x="4997" y="281"/>
                  </a:lnTo>
                  <a:lnTo>
                    <a:pt x="4981" y="345"/>
                  </a:lnTo>
                  <a:lnTo>
                    <a:pt x="4963" y="413"/>
                  </a:lnTo>
                  <a:lnTo>
                    <a:pt x="4939" y="486"/>
                  </a:lnTo>
                  <a:lnTo>
                    <a:pt x="4913" y="562"/>
                  </a:lnTo>
                  <a:lnTo>
                    <a:pt x="4882" y="639"/>
                  </a:lnTo>
                  <a:lnTo>
                    <a:pt x="4865" y="679"/>
                  </a:lnTo>
                  <a:lnTo>
                    <a:pt x="4847" y="718"/>
                  </a:lnTo>
                  <a:lnTo>
                    <a:pt x="4828" y="759"/>
                  </a:lnTo>
                  <a:lnTo>
                    <a:pt x="4807" y="799"/>
                  </a:lnTo>
                  <a:lnTo>
                    <a:pt x="4785" y="839"/>
                  </a:lnTo>
                  <a:lnTo>
                    <a:pt x="4763" y="878"/>
                  </a:lnTo>
                  <a:lnTo>
                    <a:pt x="4738" y="918"/>
                  </a:lnTo>
                  <a:lnTo>
                    <a:pt x="4713" y="957"/>
                  </a:lnTo>
                  <a:lnTo>
                    <a:pt x="4685" y="998"/>
                  </a:lnTo>
                  <a:lnTo>
                    <a:pt x="4657" y="1036"/>
                  </a:lnTo>
                  <a:lnTo>
                    <a:pt x="4627" y="1073"/>
                  </a:lnTo>
                  <a:lnTo>
                    <a:pt x="4596" y="1112"/>
                  </a:lnTo>
                  <a:lnTo>
                    <a:pt x="4563" y="1149"/>
                  </a:lnTo>
                  <a:lnTo>
                    <a:pt x="4528" y="1185"/>
                  </a:lnTo>
                  <a:lnTo>
                    <a:pt x="4492" y="1220"/>
                  </a:lnTo>
                  <a:lnTo>
                    <a:pt x="4454" y="1254"/>
                  </a:lnTo>
                  <a:lnTo>
                    <a:pt x="4414" y="1288"/>
                  </a:lnTo>
                  <a:lnTo>
                    <a:pt x="4373" y="1320"/>
                  </a:lnTo>
                  <a:lnTo>
                    <a:pt x="4330" y="1351"/>
                  </a:lnTo>
                  <a:lnTo>
                    <a:pt x="4285" y="1380"/>
                  </a:lnTo>
                  <a:lnTo>
                    <a:pt x="4239" y="1409"/>
                  </a:lnTo>
                  <a:lnTo>
                    <a:pt x="4191" y="1435"/>
                  </a:lnTo>
                  <a:lnTo>
                    <a:pt x="4139" y="1461"/>
                  </a:lnTo>
                  <a:lnTo>
                    <a:pt x="4088" y="1485"/>
                  </a:lnTo>
                  <a:lnTo>
                    <a:pt x="4034" y="1506"/>
                  </a:lnTo>
                  <a:lnTo>
                    <a:pt x="3977" y="1527"/>
                  </a:lnTo>
                  <a:lnTo>
                    <a:pt x="3919" y="1545"/>
                  </a:lnTo>
                  <a:lnTo>
                    <a:pt x="3857" y="1561"/>
                  </a:lnTo>
                  <a:lnTo>
                    <a:pt x="3795" y="1574"/>
                  </a:lnTo>
                  <a:lnTo>
                    <a:pt x="3731" y="1587"/>
                  </a:lnTo>
                  <a:lnTo>
                    <a:pt x="3664" y="1597"/>
                  </a:lnTo>
                  <a:lnTo>
                    <a:pt x="3595" y="1603"/>
                  </a:lnTo>
                  <a:lnTo>
                    <a:pt x="3523" y="1608"/>
                  </a:lnTo>
                  <a:lnTo>
                    <a:pt x="3449" y="1610"/>
                  </a:lnTo>
                  <a:lnTo>
                    <a:pt x="3374" y="1610"/>
                  </a:lnTo>
                  <a:lnTo>
                    <a:pt x="3295" y="1606"/>
                  </a:lnTo>
                  <a:lnTo>
                    <a:pt x="3215" y="1601"/>
                  </a:lnTo>
                  <a:lnTo>
                    <a:pt x="3131" y="1592"/>
                  </a:lnTo>
                  <a:lnTo>
                    <a:pt x="3131" y="1592"/>
                  </a:lnTo>
                  <a:lnTo>
                    <a:pt x="2966" y="1572"/>
                  </a:lnTo>
                  <a:lnTo>
                    <a:pt x="2806" y="1558"/>
                  </a:lnTo>
                  <a:lnTo>
                    <a:pt x="2652" y="1545"/>
                  </a:lnTo>
                  <a:lnTo>
                    <a:pt x="2505" y="1535"/>
                  </a:lnTo>
                  <a:lnTo>
                    <a:pt x="2364" y="1529"/>
                  </a:lnTo>
                  <a:lnTo>
                    <a:pt x="2227" y="1526"/>
                  </a:lnTo>
                  <a:lnTo>
                    <a:pt x="2097" y="1527"/>
                  </a:lnTo>
                  <a:lnTo>
                    <a:pt x="1971" y="1530"/>
                  </a:lnTo>
                  <a:lnTo>
                    <a:pt x="1850" y="1537"/>
                  </a:lnTo>
                  <a:lnTo>
                    <a:pt x="1733" y="1547"/>
                  </a:lnTo>
                  <a:lnTo>
                    <a:pt x="1622" y="1559"/>
                  </a:lnTo>
                  <a:lnTo>
                    <a:pt x="1515" y="1576"/>
                  </a:lnTo>
                  <a:lnTo>
                    <a:pt x="1412" y="1595"/>
                  </a:lnTo>
                  <a:lnTo>
                    <a:pt x="1362" y="1605"/>
                  </a:lnTo>
                  <a:lnTo>
                    <a:pt x="1314" y="1616"/>
                  </a:lnTo>
                  <a:lnTo>
                    <a:pt x="1265" y="1629"/>
                  </a:lnTo>
                  <a:lnTo>
                    <a:pt x="1218" y="1642"/>
                  </a:lnTo>
                  <a:lnTo>
                    <a:pt x="1172" y="1655"/>
                  </a:lnTo>
                  <a:lnTo>
                    <a:pt x="1126" y="1669"/>
                  </a:lnTo>
                  <a:lnTo>
                    <a:pt x="1082" y="1685"/>
                  </a:lnTo>
                  <a:lnTo>
                    <a:pt x="1039" y="1702"/>
                  </a:lnTo>
                  <a:lnTo>
                    <a:pt x="996" y="1718"/>
                  </a:lnTo>
                  <a:lnTo>
                    <a:pt x="954" y="1735"/>
                  </a:lnTo>
                  <a:lnTo>
                    <a:pt x="913" y="1753"/>
                  </a:lnTo>
                  <a:lnTo>
                    <a:pt x="872" y="1773"/>
                  </a:lnTo>
                  <a:lnTo>
                    <a:pt x="832" y="1792"/>
                  </a:lnTo>
                  <a:lnTo>
                    <a:pt x="793" y="1813"/>
                  </a:lnTo>
                  <a:lnTo>
                    <a:pt x="756" y="1834"/>
                  </a:lnTo>
                  <a:lnTo>
                    <a:pt x="717" y="1857"/>
                  </a:lnTo>
                  <a:lnTo>
                    <a:pt x="681" y="1879"/>
                  </a:lnTo>
                  <a:lnTo>
                    <a:pt x="643" y="1903"/>
                  </a:lnTo>
                  <a:lnTo>
                    <a:pt x="572" y="1952"/>
                  </a:lnTo>
                  <a:lnTo>
                    <a:pt x="503" y="2005"/>
                  </a:lnTo>
                  <a:lnTo>
                    <a:pt x="435" y="2060"/>
                  </a:lnTo>
                  <a:lnTo>
                    <a:pt x="370" y="2118"/>
                  </a:lnTo>
                  <a:lnTo>
                    <a:pt x="306" y="2179"/>
                  </a:lnTo>
                  <a:lnTo>
                    <a:pt x="242" y="2242"/>
                  </a:lnTo>
                  <a:lnTo>
                    <a:pt x="181" y="2309"/>
                  </a:lnTo>
                  <a:lnTo>
                    <a:pt x="120" y="2380"/>
                  </a:lnTo>
                  <a:lnTo>
                    <a:pt x="60" y="2452"/>
                  </a:lnTo>
                  <a:lnTo>
                    <a:pt x="0" y="2527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36395" name="Freeform 107"/>
            <p:cNvSpPr>
              <a:spLocks/>
            </p:cNvSpPr>
            <p:nvPr/>
          </p:nvSpPr>
          <p:spPr bwMode="auto">
            <a:xfrm>
              <a:off x="1700" y="624"/>
              <a:ext cx="5002" cy="1320"/>
            </a:xfrm>
            <a:custGeom>
              <a:avLst/>
              <a:gdLst/>
              <a:ahLst/>
              <a:cxnLst>
                <a:cxn ang="0">
                  <a:pos x="5002" y="0"/>
                </a:cxn>
                <a:cxn ang="0">
                  <a:pos x="4995" y="78"/>
                </a:cxn>
                <a:cxn ang="0">
                  <a:pos x="4983" y="166"/>
                </a:cxn>
                <a:cxn ang="0">
                  <a:pos x="4962" y="281"/>
                </a:cxn>
                <a:cxn ang="0">
                  <a:pos x="4929" y="417"/>
                </a:cxn>
                <a:cxn ang="0">
                  <a:pos x="4882" y="567"/>
                </a:cxn>
                <a:cxn ang="0">
                  <a:pos x="4836" y="685"/>
                </a:cxn>
                <a:cxn ang="0">
                  <a:pos x="4800" y="766"/>
                </a:cxn>
                <a:cxn ang="0">
                  <a:pos x="4758" y="848"/>
                </a:cxn>
                <a:cxn ang="0">
                  <a:pos x="4712" y="929"/>
                </a:cxn>
                <a:cxn ang="0">
                  <a:pos x="4661" y="1009"/>
                </a:cxn>
                <a:cxn ang="0">
                  <a:pos x="4604" y="1087"/>
                </a:cxn>
                <a:cxn ang="0">
                  <a:pos x="4540" y="1164"/>
                </a:cxn>
                <a:cxn ang="0">
                  <a:pos x="4471" y="1237"/>
                </a:cxn>
                <a:cxn ang="0">
                  <a:pos x="4394" y="1306"/>
                </a:cxn>
                <a:cxn ang="0">
                  <a:pos x="4311" y="1371"/>
                </a:cxn>
                <a:cxn ang="0">
                  <a:pos x="4221" y="1432"/>
                </a:cxn>
                <a:cxn ang="0">
                  <a:pos x="4122" y="1486"/>
                </a:cxn>
                <a:cxn ang="0">
                  <a:pos x="4017" y="1534"/>
                </a:cxn>
                <a:cxn ang="0">
                  <a:pos x="3903" y="1574"/>
                </a:cxn>
                <a:cxn ang="0">
                  <a:pos x="3779" y="1607"/>
                </a:cxn>
                <a:cxn ang="0">
                  <a:pos x="3649" y="1631"/>
                </a:cxn>
                <a:cxn ang="0">
                  <a:pos x="3508" y="1646"/>
                </a:cxn>
                <a:cxn ang="0">
                  <a:pos x="3358" y="1650"/>
                </a:cxn>
                <a:cxn ang="0">
                  <a:pos x="3199" y="1646"/>
                </a:cxn>
                <a:cxn ang="0">
                  <a:pos x="3115" y="1637"/>
                </a:cxn>
                <a:cxn ang="0">
                  <a:pos x="2791" y="1610"/>
                </a:cxn>
                <a:cxn ang="0">
                  <a:pos x="2489" y="1594"/>
                </a:cxn>
                <a:cxn ang="0">
                  <a:pos x="2210" y="1591"/>
                </a:cxn>
                <a:cxn ang="0">
                  <a:pos x="1955" y="1599"/>
                </a:cxn>
                <a:cxn ang="0">
                  <a:pos x="1717" y="1621"/>
                </a:cxn>
                <a:cxn ang="0">
                  <a:pos x="1499" y="1654"/>
                </a:cxn>
                <a:cxn ang="0">
                  <a:pos x="1347" y="1687"/>
                </a:cxn>
                <a:cxn ang="0">
                  <a:pos x="1251" y="1713"/>
                </a:cxn>
                <a:cxn ang="0">
                  <a:pos x="1158" y="1741"/>
                </a:cxn>
                <a:cxn ang="0">
                  <a:pos x="1069" y="1773"/>
                </a:cxn>
                <a:cxn ang="0">
                  <a:pos x="983" y="1809"/>
                </a:cxn>
                <a:cxn ang="0">
                  <a:pos x="899" y="1846"/>
                </a:cxn>
                <a:cxn ang="0">
                  <a:pos x="820" y="1886"/>
                </a:cxn>
                <a:cxn ang="0">
                  <a:pos x="744" y="1930"/>
                </a:cxn>
                <a:cxn ang="0">
                  <a:pos x="669" y="1977"/>
                </a:cxn>
                <a:cxn ang="0">
                  <a:pos x="597" y="2027"/>
                </a:cxn>
                <a:cxn ang="0">
                  <a:pos x="494" y="2106"/>
                </a:cxn>
                <a:cxn ang="0">
                  <a:pos x="362" y="2222"/>
                </a:cxn>
                <a:cxn ang="0">
                  <a:pos x="237" y="2351"/>
                </a:cxn>
                <a:cxn ang="0">
                  <a:pos x="116" y="2490"/>
                </a:cxn>
                <a:cxn ang="0">
                  <a:pos x="0" y="2642"/>
                </a:cxn>
              </a:cxnLst>
              <a:rect l="0" t="0" r="r" b="b"/>
              <a:pathLst>
                <a:path w="5002" h="2642">
                  <a:moveTo>
                    <a:pt x="5002" y="0"/>
                  </a:moveTo>
                  <a:lnTo>
                    <a:pt x="5002" y="0"/>
                  </a:lnTo>
                  <a:lnTo>
                    <a:pt x="5001" y="21"/>
                  </a:lnTo>
                  <a:lnTo>
                    <a:pt x="4995" y="78"/>
                  </a:lnTo>
                  <a:lnTo>
                    <a:pt x="4990" y="120"/>
                  </a:lnTo>
                  <a:lnTo>
                    <a:pt x="4983" y="166"/>
                  </a:lnTo>
                  <a:lnTo>
                    <a:pt x="4973" y="221"/>
                  </a:lnTo>
                  <a:lnTo>
                    <a:pt x="4962" y="281"/>
                  </a:lnTo>
                  <a:lnTo>
                    <a:pt x="4947" y="347"/>
                  </a:lnTo>
                  <a:lnTo>
                    <a:pt x="4929" y="417"/>
                  </a:lnTo>
                  <a:lnTo>
                    <a:pt x="4906" y="491"/>
                  </a:lnTo>
                  <a:lnTo>
                    <a:pt x="4882" y="567"/>
                  </a:lnTo>
                  <a:lnTo>
                    <a:pt x="4852" y="646"/>
                  </a:lnTo>
                  <a:lnTo>
                    <a:pt x="4836" y="685"/>
                  </a:lnTo>
                  <a:lnTo>
                    <a:pt x="4818" y="725"/>
                  </a:lnTo>
                  <a:lnTo>
                    <a:pt x="4800" y="766"/>
                  </a:lnTo>
                  <a:lnTo>
                    <a:pt x="4780" y="807"/>
                  </a:lnTo>
                  <a:lnTo>
                    <a:pt x="4758" y="848"/>
                  </a:lnTo>
                  <a:lnTo>
                    <a:pt x="4736" y="888"/>
                  </a:lnTo>
                  <a:lnTo>
                    <a:pt x="4712" y="929"/>
                  </a:lnTo>
                  <a:lnTo>
                    <a:pt x="4687" y="969"/>
                  </a:lnTo>
                  <a:lnTo>
                    <a:pt x="4661" y="1009"/>
                  </a:lnTo>
                  <a:lnTo>
                    <a:pt x="4633" y="1048"/>
                  </a:lnTo>
                  <a:lnTo>
                    <a:pt x="4604" y="1087"/>
                  </a:lnTo>
                  <a:lnTo>
                    <a:pt x="4572" y="1126"/>
                  </a:lnTo>
                  <a:lnTo>
                    <a:pt x="4540" y="1164"/>
                  </a:lnTo>
                  <a:lnTo>
                    <a:pt x="4505" y="1201"/>
                  </a:lnTo>
                  <a:lnTo>
                    <a:pt x="4471" y="1237"/>
                  </a:lnTo>
                  <a:lnTo>
                    <a:pt x="4433" y="1273"/>
                  </a:lnTo>
                  <a:lnTo>
                    <a:pt x="4394" y="1306"/>
                  </a:lnTo>
                  <a:lnTo>
                    <a:pt x="4353" y="1340"/>
                  </a:lnTo>
                  <a:lnTo>
                    <a:pt x="4311" y="1371"/>
                  </a:lnTo>
                  <a:lnTo>
                    <a:pt x="4266" y="1403"/>
                  </a:lnTo>
                  <a:lnTo>
                    <a:pt x="4221" y="1432"/>
                  </a:lnTo>
                  <a:lnTo>
                    <a:pt x="4172" y="1460"/>
                  </a:lnTo>
                  <a:lnTo>
                    <a:pt x="4122" y="1486"/>
                  </a:lnTo>
                  <a:lnTo>
                    <a:pt x="4071" y="1511"/>
                  </a:lnTo>
                  <a:lnTo>
                    <a:pt x="4017" y="1534"/>
                  </a:lnTo>
                  <a:lnTo>
                    <a:pt x="3960" y="1555"/>
                  </a:lnTo>
                  <a:lnTo>
                    <a:pt x="3903" y="1574"/>
                  </a:lnTo>
                  <a:lnTo>
                    <a:pt x="3842" y="1592"/>
                  </a:lnTo>
                  <a:lnTo>
                    <a:pt x="3779" y="1607"/>
                  </a:lnTo>
                  <a:lnTo>
                    <a:pt x="3715" y="1621"/>
                  </a:lnTo>
                  <a:lnTo>
                    <a:pt x="3649" y="1631"/>
                  </a:lnTo>
                  <a:lnTo>
                    <a:pt x="3579" y="1641"/>
                  </a:lnTo>
                  <a:lnTo>
                    <a:pt x="3508" y="1646"/>
                  </a:lnTo>
                  <a:lnTo>
                    <a:pt x="3435" y="1650"/>
                  </a:lnTo>
                  <a:lnTo>
                    <a:pt x="3358" y="1650"/>
                  </a:lnTo>
                  <a:lnTo>
                    <a:pt x="3279" y="1649"/>
                  </a:lnTo>
                  <a:lnTo>
                    <a:pt x="3199" y="1646"/>
                  </a:lnTo>
                  <a:lnTo>
                    <a:pt x="3115" y="1637"/>
                  </a:lnTo>
                  <a:lnTo>
                    <a:pt x="3115" y="1637"/>
                  </a:lnTo>
                  <a:lnTo>
                    <a:pt x="2950" y="1623"/>
                  </a:lnTo>
                  <a:lnTo>
                    <a:pt x="2791" y="1610"/>
                  </a:lnTo>
                  <a:lnTo>
                    <a:pt x="2636" y="1600"/>
                  </a:lnTo>
                  <a:lnTo>
                    <a:pt x="2489" y="1594"/>
                  </a:lnTo>
                  <a:lnTo>
                    <a:pt x="2348" y="1591"/>
                  </a:lnTo>
                  <a:lnTo>
                    <a:pt x="2210" y="1591"/>
                  </a:lnTo>
                  <a:lnTo>
                    <a:pt x="2080" y="1594"/>
                  </a:lnTo>
                  <a:lnTo>
                    <a:pt x="1955" y="1599"/>
                  </a:lnTo>
                  <a:lnTo>
                    <a:pt x="1834" y="1608"/>
                  </a:lnTo>
                  <a:lnTo>
                    <a:pt x="1717" y="1621"/>
                  </a:lnTo>
                  <a:lnTo>
                    <a:pt x="1606" y="1636"/>
                  </a:lnTo>
                  <a:lnTo>
                    <a:pt x="1499" y="1654"/>
                  </a:lnTo>
                  <a:lnTo>
                    <a:pt x="1397" y="1675"/>
                  </a:lnTo>
                  <a:lnTo>
                    <a:pt x="1347" y="1687"/>
                  </a:lnTo>
                  <a:lnTo>
                    <a:pt x="1298" y="1699"/>
                  </a:lnTo>
                  <a:lnTo>
                    <a:pt x="1251" y="1713"/>
                  </a:lnTo>
                  <a:lnTo>
                    <a:pt x="1204" y="1726"/>
                  </a:lnTo>
                  <a:lnTo>
                    <a:pt x="1158" y="1741"/>
                  </a:lnTo>
                  <a:lnTo>
                    <a:pt x="1113" y="1757"/>
                  </a:lnTo>
                  <a:lnTo>
                    <a:pt x="1069" y="1773"/>
                  </a:lnTo>
                  <a:lnTo>
                    <a:pt x="1026" y="1791"/>
                  </a:lnTo>
                  <a:lnTo>
                    <a:pt x="983" y="1809"/>
                  </a:lnTo>
                  <a:lnTo>
                    <a:pt x="941" y="1826"/>
                  </a:lnTo>
                  <a:lnTo>
                    <a:pt x="899" y="1846"/>
                  </a:lnTo>
                  <a:lnTo>
                    <a:pt x="859" y="1865"/>
                  </a:lnTo>
                  <a:lnTo>
                    <a:pt x="820" y="1886"/>
                  </a:lnTo>
                  <a:lnTo>
                    <a:pt x="781" y="1909"/>
                  </a:lnTo>
                  <a:lnTo>
                    <a:pt x="744" y="1930"/>
                  </a:lnTo>
                  <a:lnTo>
                    <a:pt x="707" y="1952"/>
                  </a:lnTo>
                  <a:lnTo>
                    <a:pt x="669" y="1977"/>
                  </a:lnTo>
                  <a:lnTo>
                    <a:pt x="633" y="2001"/>
                  </a:lnTo>
                  <a:lnTo>
                    <a:pt x="597" y="2027"/>
                  </a:lnTo>
                  <a:lnTo>
                    <a:pt x="562" y="2052"/>
                  </a:lnTo>
                  <a:lnTo>
                    <a:pt x="494" y="2106"/>
                  </a:lnTo>
                  <a:lnTo>
                    <a:pt x="427" y="2162"/>
                  </a:lnTo>
                  <a:lnTo>
                    <a:pt x="362" y="2222"/>
                  </a:lnTo>
                  <a:lnTo>
                    <a:pt x="300" y="2285"/>
                  </a:lnTo>
                  <a:lnTo>
                    <a:pt x="237" y="2351"/>
                  </a:lnTo>
                  <a:lnTo>
                    <a:pt x="176" y="2419"/>
                  </a:lnTo>
                  <a:lnTo>
                    <a:pt x="116" y="2490"/>
                  </a:lnTo>
                  <a:lnTo>
                    <a:pt x="58" y="2564"/>
                  </a:lnTo>
                  <a:lnTo>
                    <a:pt x="0" y="264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36396" name="Freeform 108"/>
            <p:cNvSpPr>
              <a:spLocks/>
            </p:cNvSpPr>
            <p:nvPr/>
          </p:nvSpPr>
          <p:spPr bwMode="auto">
            <a:xfrm>
              <a:off x="1751" y="595"/>
              <a:ext cx="4962" cy="1378"/>
            </a:xfrm>
            <a:custGeom>
              <a:avLst/>
              <a:gdLst/>
              <a:ahLst/>
              <a:cxnLst>
                <a:cxn ang="0">
                  <a:pos x="4962" y="0"/>
                </a:cxn>
                <a:cxn ang="0">
                  <a:pos x="4957" y="79"/>
                </a:cxn>
                <a:cxn ang="0">
                  <a:pos x="4946" y="170"/>
                </a:cxn>
                <a:cxn ang="0">
                  <a:pos x="4926" y="284"/>
                </a:cxn>
                <a:cxn ang="0">
                  <a:pos x="4894" y="421"/>
                </a:cxn>
                <a:cxn ang="0">
                  <a:pos x="4850" y="573"/>
                </a:cxn>
                <a:cxn ang="0">
                  <a:pos x="4806" y="693"/>
                </a:cxn>
                <a:cxn ang="0">
                  <a:pos x="4771" y="775"/>
                </a:cxn>
                <a:cxn ang="0">
                  <a:pos x="4732" y="857"/>
                </a:cxn>
                <a:cxn ang="0">
                  <a:pos x="4686" y="940"/>
                </a:cxn>
                <a:cxn ang="0">
                  <a:pos x="4636" y="1022"/>
                </a:cxn>
                <a:cxn ang="0">
                  <a:pos x="4581" y="1101"/>
                </a:cxn>
                <a:cxn ang="0">
                  <a:pos x="4518" y="1180"/>
                </a:cxn>
                <a:cxn ang="0">
                  <a:pos x="4449" y="1255"/>
                </a:cxn>
                <a:cxn ang="0">
                  <a:pos x="4374" y="1326"/>
                </a:cxn>
                <a:cxn ang="0">
                  <a:pos x="4292" y="1393"/>
                </a:cxn>
                <a:cxn ang="0">
                  <a:pos x="4202" y="1455"/>
                </a:cxn>
                <a:cxn ang="0">
                  <a:pos x="4104" y="1511"/>
                </a:cxn>
                <a:cxn ang="0">
                  <a:pos x="4000" y="1563"/>
                </a:cxn>
                <a:cxn ang="0">
                  <a:pos x="3886" y="1605"/>
                </a:cxn>
                <a:cxn ang="0">
                  <a:pos x="3764" y="1641"/>
                </a:cxn>
                <a:cxn ang="0">
                  <a:pos x="3634" y="1668"/>
                </a:cxn>
                <a:cxn ang="0">
                  <a:pos x="3493" y="1686"/>
                </a:cxn>
                <a:cxn ang="0">
                  <a:pos x="3344" y="1694"/>
                </a:cxn>
                <a:cxn ang="0">
                  <a:pos x="3184" y="1691"/>
                </a:cxn>
                <a:cxn ang="0">
                  <a:pos x="3101" y="1686"/>
                </a:cxn>
                <a:cxn ang="0">
                  <a:pos x="2774" y="1663"/>
                </a:cxn>
                <a:cxn ang="0">
                  <a:pos x="2473" y="1653"/>
                </a:cxn>
                <a:cxn ang="0">
                  <a:pos x="2195" y="1655"/>
                </a:cxn>
                <a:cxn ang="0">
                  <a:pos x="1938" y="1670"/>
                </a:cxn>
                <a:cxn ang="0">
                  <a:pos x="1702" y="1695"/>
                </a:cxn>
                <a:cxn ang="0">
                  <a:pos x="1486" y="1734"/>
                </a:cxn>
                <a:cxn ang="0">
                  <a:pos x="1333" y="1770"/>
                </a:cxn>
                <a:cxn ang="0">
                  <a:pos x="1237" y="1799"/>
                </a:cxn>
                <a:cxn ang="0">
                  <a:pos x="1144" y="1829"/>
                </a:cxn>
                <a:cxn ang="0">
                  <a:pos x="1055" y="1863"/>
                </a:cxn>
                <a:cxn ang="0">
                  <a:pos x="971" y="1899"/>
                </a:cxn>
                <a:cxn ang="0">
                  <a:pos x="889" y="1939"/>
                </a:cxn>
                <a:cxn ang="0">
                  <a:pos x="810" y="1981"/>
                </a:cxn>
                <a:cxn ang="0">
                  <a:pos x="733" y="2026"/>
                </a:cxn>
                <a:cxn ang="0">
                  <a:pos x="660" y="2075"/>
                </a:cxn>
                <a:cxn ang="0">
                  <a:pos x="589" y="2127"/>
                </a:cxn>
                <a:cxn ang="0">
                  <a:pos x="486" y="2209"/>
                </a:cxn>
                <a:cxn ang="0">
                  <a:pos x="357" y="2328"/>
                </a:cxn>
                <a:cxn ang="0">
                  <a:pos x="233" y="2459"/>
                </a:cxn>
                <a:cxn ang="0">
                  <a:pos x="115" y="2603"/>
                </a:cxn>
                <a:cxn ang="0">
                  <a:pos x="0" y="2756"/>
                </a:cxn>
              </a:cxnLst>
              <a:rect l="0" t="0" r="r" b="b"/>
              <a:pathLst>
                <a:path w="4962" h="2756">
                  <a:moveTo>
                    <a:pt x="4962" y="0"/>
                  </a:moveTo>
                  <a:lnTo>
                    <a:pt x="4962" y="0"/>
                  </a:lnTo>
                  <a:lnTo>
                    <a:pt x="4961" y="21"/>
                  </a:lnTo>
                  <a:lnTo>
                    <a:pt x="4957" y="79"/>
                  </a:lnTo>
                  <a:lnTo>
                    <a:pt x="4953" y="121"/>
                  </a:lnTo>
                  <a:lnTo>
                    <a:pt x="4946" y="170"/>
                  </a:lnTo>
                  <a:lnTo>
                    <a:pt x="4937" y="224"/>
                  </a:lnTo>
                  <a:lnTo>
                    <a:pt x="4926" y="284"/>
                  </a:lnTo>
                  <a:lnTo>
                    <a:pt x="4912" y="350"/>
                  </a:lnTo>
                  <a:lnTo>
                    <a:pt x="4894" y="421"/>
                  </a:lnTo>
                  <a:lnTo>
                    <a:pt x="4875" y="496"/>
                  </a:lnTo>
                  <a:lnTo>
                    <a:pt x="4850" y="573"/>
                  </a:lnTo>
                  <a:lnTo>
                    <a:pt x="4822" y="652"/>
                  </a:lnTo>
                  <a:lnTo>
                    <a:pt x="4806" y="693"/>
                  </a:lnTo>
                  <a:lnTo>
                    <a:pt x="4789" y="733"/>
                  </a:lnTo>
                  <a:lnTo>
                    <a:pt x="4771" y="775"/>
                  </a:lnTo>
                  <a:lnTo>
                    <a:pt x="4751" y="815"/>
                  </a:lnTo>
                  <a:lnTo>
                    <a:pt x="4732" y="857"/>
                  </a:lnTo>
                  <a:lnTo>
                    <a:pt x="4710" y="899"/>
                  </a:lnTo>
                  <a:lnTo>
                    <a:pt x="4686" y="940"/>
                  </a:lnTo>
                  <a:lnTo>
                    <a:pt x="4663" y="980"/>
                  </a:lnTo>
                  <a:lnTo>
                    <a:pt x="4636" y="1022"/>
                  </a:lnTo>
                  <a:lnTo>
                    <a:pt x="4608" y="1062"/>
                  </a:lnTo>
                  <a:lnTo>
                    <a:pt x="4581" y="1101"/>
                  </a:lnTo>
                  <a:lnTo>
                    <a:pt x="4550" y="1142"/>
                  </a:lnTo>
                  <a:lnTo>
                    <a:pt x="4518" y="1180"/>
                  </a:lnTo>
                  <a:lnTo>
                    <a:pt x="4485" y="1217"/>
                  </a:lnTo>
                  <a:lnTo>
                    <a:pt x="4449" y="1255"/>
                  </a:lnTo>
                  <a:lnTo>
                    <a:pt x="4413" y="1290"/>
                  </a:lnTo>
                  <a:lnTo>
                    <a:pt x="4374" y="1326"/>
                  </a:lnTo>
                  <a:lnTo>
                    <a:pt x="4333" y="1360"/>
                  </a:lnTo>
                  <a:lnTo>
                    <a:pt x="4292" y="1393"/>
                  </a:lnTo>
                  <a:lnTo>
                    <a:pt x="4247" y="1426"/>
                  </a:lnTo>
                  <a:lnTo>
                    <a:pt x="4202" y="1455"/>
                  </a:lnTo>
                  <a:lnTo>
                    <a:pt x="4154" y="1484"/>
                  </a:lnTo>
                  <a:lnTo>
                    <a:pt x="4104" y="1511"/>
                  </a:lnTo>
                  <a:lnTo>
                    <a:pt x="4053" y="1539"/>
                  </a:lnTo>
                  <a:lnTo>
                    <a:pt x="4000" y="1563"/>
                  </a:lnTo>
                  <a:lnTo>
                    <a:pt x="3943" y="1586"/>
                  </a:lnTo>
                  <a:lnTo>
                    <a:pt x="3886" y="1605"/>
                  </a:lnTo>
                  <a:lnTo>
                    <a:pt x="3827" y="1624"/>
                  </a:lnTo>
                  <a:lnTo>
                    <a:pt x="3764" y="1641"/>
                  </a:lnTo>
                  <a:lnTo>
                    <a:pt x="3700" y="1655"/>
                  </a:lnTo>
                  <a:lnTo>
                    <a:pt x="3634" y="1668"/>
                  </a:lnTo>
                  <a:lnTo>
                    <a:pt x="3564" y="1678"/>
                  </a:lnTo>
                  <a:lnTo>
                    <a:pt x="3493" y="1686"/>
                  </a:lnTo>
                  <a:lnTo>
                    <a:pt x="3420" y="1691"/>
                  </a:lnTo>
                  <a:lnTo>
                    <a:pt x="3344" y="1694"/>
                  </a:lnTo>
                  <a:lnTo>
                    <a:pt x="3266" y="1694"/>
                  </a:lnTo>
                  <a:lnTo>
                    <a:pt x="3184" y="1691"/>
                  </a:lnTo>
                  <a:lnTo>
                    <a:pt x="3101" y="1686"/>
                  </a:lnTo>
                  <a:lnTo>
                    <a:pt x="3101" y="1686"/>
                  </a:lnTo>
                  <a:lnTo>
                    <a:pt x="2935" y="1673"/>
                  </a:lnTo>
                  <a:lnTo>
                    <a:pt x="2774" y="1663"/>
                  </a:lnTo>
                  <a:lnTo>
                    <a:pt x="2622" y="1657"/>
                  </a:lnTo>
                  <a:lnTo>
                    <a:pt x="2473" y="1653"/>
                  </a:lnTo>
                  <a:lnTo>
                    <a:pt x="2331" y="1653"/>
                  </a:lnTo>
                  <a:lnTo>
                    <a:pt x="2195" y="1655"/>
                  </a:lnTo>
                  <a:lnTo>
                    <a:pt x="2065" y="1662"/>
                  </a:lnTo>
                  <a:lnTo>
                    <a:pt x="1938" y="1670"/>
                  </a:lnTo>
                  <a:lnTo>
                    <a:pt x="1819" y="1681"/>
                  </a:lnTo>
                  <a:lnTo>
                    <a:pt x="1702" y="1695"/>
                  </a:lnTo>
                  <a:lnTo>
                    <a:pt x="1591" y="1713"/>
                  </a:lnTo>
                  <a:lnTo>
                    <a:pt x="1486" y="1734"/>
                  </a:lnTo>
                  <a:lnTo>
                    <a:pt x="1383" y="1757"/>
                  </a:lnTo>
                  <a:lnTo>
                    <a:pt x="1333" y="1770"/>
                  </a:lnTo>
                  <a:lnTo>
                    <a:pt x="1284" y="1784"/>
                  </a:lnTo>
                  <a:lnTo>
                    <a:pt x="1237" y="1799"/>
                  </a:lnTo>
                  <a:lnTo>
                    <a:pt x="1190" y="1813"/>
                  </a:lnTo>
                  <a:lnTo>
                    <a:pt x="1144" y="1829"/>
                  </a:lnTo>
                  <a:lnTo>
                    <a:pt x="1100" y="1846"/>
                  </a:lnTo>
                  <a:lnTo>
                    <a:pt x="1055" y="1863"/>
                  </a:lnTo>
                  <a:lnTo>
                    <a:pt x="1012" y="1881"/>
                  </a:lnTo>
                  <a:lnTo>
                    <a:pt x="971" y="1899"/>
                  </a:lnTo>
                  <a:lnTo>
                    <a:pt x="929" y="1918"/>
                  </a:lnTo>
                  <a:lnTo>
                    <a:pt x="889" y="1939"/>
                  </a:lnTo>
                  <a:lnTo>
                    <a:pt x="848" y="1960"/>
                  </a:lnTo>
                  <a:lnTo>
                    <a:pt x="810" y="1981"/>
                  </a:lnTo>
                  <a:lnTo>
                    <a:pt x="771" y="2004"/>
                  </a:lnTo>
                  <a:lnTo>
                    <a:pt x="733" y="2026"/>
                  </a:lnTo>
                  <a:lnTo>
                    <a:pt x="696" y="2051"/>
                  </a:lnTo>
                  <a:lnTo>
                    <a:pt x="660" y="2075"/>
                  </a:lnTo>
                  <a:lnTo>
                    <a:pt x="624" y="2101"/>
                  </a:lnTo>
                  <a:lnTo>
                    <a:pt x="589" y="2127"/>
                  </a:lnTo>
                  <a:lnTo>
                    <a:pt x="554" y="2152"/>
                  </a:lnTo>
                  <a:lnTo>
                    <a:pt x="486" y="2209"/>
                  </a:lnTo>
                  <a:lnTo>
                    <a:pt x="421" y="2267"/>
                  </a:lnTo>
                  <a:lnTo>
                    <a:pt x="357" y="2328"/>
                  </a:lnTo>
                  <a:lnTo>
                    <a:pt x="295" y="2393"/>
                  </a:lnTo>
                  <a:lnTo>
                    <a:pt x="233" y="2459"/>
                  </a:lnTo>
                  <a:lnTo>
                    <a:pt x="174" y="2530"/>
                  </a:lnTo>
                  <a:lnTo>
                    <a:pt x="115" y="2603"/>
                  </a:lnTo>
                  <a:lnTo>
                    <a:pt x="57" y="2679"/>
                  </a:lnTo>
                  <a:lnTo>
                    <a:pt x="0" y="275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36397" name="Freeform 109"/>
            <p:cNvSpPr>
              <a:spLocks/>
            </p:cNvSpPr>
            <p:nvPr/>
          </p:nvSpPr>
          <p:spPr bwMode="auto">
            <a:xfrm>
              <a:off x="1804" y="566"/>
              <a:ext cx="4921" cy="1435"/>
            </a:xfrm>
            <a:custGeom>
              <a:avLst/>
              <a:gdLst/>
              <a:ahLst/>
              <a:cxnLst>
                <a:cxn ang="0">
                  <a:pos x="4921" y="0"/>
                </a:cxn>
                <a:cxn ang="0">
                  <a:pos x="4915" y="79"/>
                </a:cxn>
                <a:cxn ang="0">
                  <a:pos x="4905" y="169"/>
                </a:cxn>
                <a:cxn ang="0">
                  <a:pos x="4887" y="285"/>
                </a:cxn>
                <a:cxn ang="0">
                  <a:pos x="4858" y="424"/>
                </a:cxn>
                <a:cxn ang="0">
                  <a:pos x="4816" y="578"/>
                </a:cxn>
                <a:cxn ang="0">
                  <a:pos x="4773" y="699"/>
                </a:cxn>
                <a:cxn ang="0">
                  <a:pos x="4740" y="781"/>
                </a:cxn>
                <a:cxn ang="0">
                  <a:pos x="4701" y="865"/>
                </a:cxn>
                <a:cxn ang="0">
                  <a:pos x="4658" y="949"/>
                </a:cxn>
                <a:cxn ang="0">
                  <a:pos x="4608" y="1031"/>
                </a:cxn>
                <a:cxn ang="0">
                  <a:pos x="4554" y="1114"/>
                </a:cxn>
                <a:cxn ang="0">
                  <a:pos x="4493" y="1193"/>
                </a:cxn>
                <a:cxn ang="0">
                  <a:pos x="4425" y="1270"/>
                </a:cxn>
                <a:cxn ang="0">
                  <a:pos x="4351" y="1343"/>
                </a:cxn>
                <a:cxn ang="0">
                  <a:pos x="4269" y="1412"/>
                </a:cxn>
                <a:cxn ang="0">
                  <a:pos x="4182" y="1477"/>
                </a:cxn>
                <a:cxn ang="0">
                  <a:pos x="4085" y="1535"/>
                </a:cxn>
                <a:cxn ang="0">
                  <a:pos x="3981" y="1588"/>
                </a:cxn>
                <a:cxn ang="0">
                  <a:pos x="3868" y="1634"/>
                </a:cxn>
                <a:cxn ang="0">
                  <a:pos x="3746" y="1672"/>
                </a:cxn>
                <a:cxn ang="0">
                  <a:pos x="3615" y="1701"/>
                </a:cxn>
                <a:cxn ang="0">
                  <a:pos x="3477" y="1722"/>
                </a:cxn>
                <a:cxn ang="0">
                  <a:pos x="3327" y="1734"/>
                </a:cxn>
                <a:cxn ang="0">
                  <a:pos x="3167" y="1734"/>
                </a:cxn>
                <a:cxn ang="0">
                  <a:pos x="3084" y="1730"/>
                </a:cxn>
                <a:cxn ang="0">
                  <a:pos x="2757" y="1714"/>
                </a:cxn>
                <a:cxn ang="0">
                  <a:pos x="2456" y="1711"/>
                </a:cxn>
                <a:cxn ang="0">
                  <a:pos x="2178" y="1719"/>
                </a:cxn>
                <a:cxn ang="0">
                  <a:pos x="1922" y="1739"/>
                </a:cxn>
                <a:cxn ang="0">
                  <a:pos x="1687" y="1769"/>
                </a:cxn>
                <a:cxn ang="0">
                  <a:pos x="1469" y="1811"/>
                </a:cxn>
                <a:cxn ang="0">
                  <a:pos x="1318" y="1852"/>
                </a:cxn>
                <a:cxn ang="0">
                  <a:pos x="1222" y="1881"/>
                </a:cxn>
                <a:cxn ang="0">
                  <a:pos x="1130" y="1915"/>
                </a:cxn>
                <a:cxn ang="0">
                  <a:pos x="1043" y="1950"/>
                </a:cxn>
                <a:cxn ang="0">
                  <a:pos x="958" y="1989"/>
                </a:cxn>
                <a:cxn ang="0">
                  <a:pos x="876" y="2029"/>
                </a:cxn>
                <a:cxn ang="0">
                  <a:pos x="797" y="2074"/>
                </a:cxn>
                <a:cxn ang="0">
                  <a:pos x="722" y="2121"/>
                </a:cxn>
                <a:cxn ang="0">
                  <a:pos x="650" y="2171"/>
                </a:cxn>
                <a:cxn ang="0">
                  <a:pos x="579" y="2225"/>
                </a:cxn>
                <a:cxn ang="0">
                  <a:pos x="478" y="2309"/>
                </a:cxn>
                <a:cxn ang="0">
                  <a:pos x="350" y="2433"/>
                </a:cxn>
                <a:cxn ang="0">
                  <a:pos x="229" y="2567"/>
                </a:cxn>
                <a:cxn ang="0">
                  <a:pos x="112" y="2712"/>
                </a:cxn>
                <a:cxn ang="0">
                  <a:pos x="0" y="2869"/>
                </a:cxn>
              </a:cxnLst>
              <a:rect l="0" t="0" r="r" b="b"/>
              <a:pathLst>
                <a:path w="4921" h="2869">
                  <a:moveTo>
                    <a:pt x="4921" y="0"/>
                  </a:moveTo>
                  <a:lnTo>
                    <a:pt x="4921" y="0"/>
                  </a:lnTo>
                  <a:lnTo>
                    <a:pt x="4919" y="21"/>
                  </a:lnTo>
                  <a:lnTo>
                    <a:pt x="4915" y="79"/>
                  </a:lnTo>
                  <a:lnTo>
                    <a:pt x="4911" y="121"/>
                  </a:lnTo>
                  <a:lnTo>
                    <a:pt x="4905" y="169"/>
                  </a:lnTo>
                  <a:lnTo>
                    <a:pt x="4898" y="224"/>
                  </a:lnTo>
                  <a:lnTo>
                    <a:pt x="4887" y="285"/>
                  </a:lnTo>
                  <a:lnTo>
                    <a:pt x="4875" y="353"/>
                  </a:lnTo>
                  <a:lnTo>
                    <a:pt x="4858" y="424"/>
                  </a:lnTo>
                  <a:lnTo>
                    <a:pt x="4839" y="498"/>
                  </a:lnTo>
                  <a:lnTo>
                    <a:pt x="4816" y="578"/>
                  </a:lnTo>
                  <a:lnTo>
                    <a:pt x="4789" y="658"/>
                  </a:lnTo>
                  <a:lnTo>
                    <a:pt x="4773" y="699"/>
                  </a:lnTo>
                  <a:lnTo>
                    <a:pt x="4758" y="741"/>
                  </a:lnTo>
                  <a:lnTo>
                    <a:pt x="4740" y="781"/>
                  </a:lnTo>
                  <a:lnTo>
                    <a:pt x="4722" y="823"/>
                  </a:lnTo>
                  <a:lnTo>
                    <a:pt x="4701" y="865"/>
                  </a:lnTo>
                  <a:lnTo>
                    <a:pt x="4680" y="907"/>
                  </a:lnTo>
                  <a:lnTo>
                    <a:pt x="4658" y="949"/>
                  </a:lnTo>
                  <a:lnTo>
                    <a:pt x="4634" y="991"/>
                  </a:lnTo>
                  <a:lnTo>
                    <a:pt x="4608" y="1031"/>
                  </a:lnTo>
                  <a:lnTo>
                    <a:pt x="4582" y="1073"/>
                  </a:lnTo>
                  <a:lnTo>
                    <a:pt x="4554" y="1114"/>
                  </a:lnTo>
                  <a:lnTo>
                    <a:pt x="4525" y="1154"/>
                  </a:lnTo>
                  <a:lnTo>
                    <a:pt x="4493" y="1193"/>
                  </a:lnTo>
                  <a:lnTo>
                    <a:pt x="4460" y="1232"/>
                  </a:lnTo>
                  <a:lnTo>
                    <a:pt x="4425" y="1270"/>
                  </a:lnTo>
                  <a:lnTo>
                    <a:pt x="4389" y="1307"/>
                  </a:lnTo>
                  <a:lnTo>
                    <a:pt x="4351" y="1343"/>
                  </a:lnTo>
                  <a:lnTo>
                    <a:pt x="4311" y="1378"/>
                  </a:lnTo>
                  <a:lnTo>
                    <a:pt x="4269" y="1412"/>
                  </a:lnTo>
                  <a:lnTo>
                    <a:pt x="4226" y="1446"/>
                  </a:lnTo>
                  <a:lnTo>
                    <a:pt x="4182" y="1477"/>
                  </a:lnTo>
                  <a:lnTo>
                    <a:pt x="4135" y="1508"/>
                  </a:lnTo>
                  <a:lnTo>
                    <a:pt x="4085" y="1535"/>
                  </a:lnTo>
                  <a:lnTo>
                    <a:pt x="4033" y="1563"/>
                  </a:lnTo>
                  <a:lnTo>
                    <a:pt x="3981" y="1588"/>
                  </a:lnTo>
                  <a:lnTo>
                    <a:pt x="3925" y="1613"/>
                  </a:lnTo>
                  <a:lnTo>
                    <a:pt x="3868" y="1634"/>
                  </a:lnTo>
                  <a:lnTo>
                    <a:pt x="3808" y="1655"/>
                  </a:lnTo>
                  <a:lnTo>
                    <a:pt x="3746" y="1672"/>
                  </a:lnTo>
                  <a:lnTo>
                    <a:pt x="3682" y="1688"/>
                  </a:lnTo>
                  <a:lnTo>
                    <a:pt x="3615" y="1701"/>
                  </a:lnTo>
                  <a:lnTo>
                    <a:pt x="3547" y="1713"/>
                  </a:lnTo>
                  <a:lnTo>
                    <a:pt x="3477" y="1722"/>
                  </a:lnTo>
                  <a:lnTo>
                    <a:pt x="3403" y="1729"/>
                  </a:lnTo>
                  <a:lnTo>
                    <a:pt x="3327" y="1734"/>
                  </a:lnTo>
                  <a:lnTo>
                    <a:pt x="3249" y="1735"/>
                  </a:lnTo>
                  <a:lnTo>
                    <a:pt x="3167" y="1734"/>
                  </a:lnTo>
                  <a:lnTo>
                    <a:pt x="3084" y="1730"/>
                  </a:lnTo>
                  <a:lnTo>
                    <a:pt x="3084" y="1730"/>
                  </a:lnTo>
                  <a:lnTo>
                    <a:pt x="2917" y="1721"/>
                  </a:lnTo>
                  <a:lnTo>
                    <a:pt x="2757" y="1714"/>
                  </a:lnTo>
                  <a:lnTo>
                    <a:pt x="2603" y="1711"/>
                  </a:lnTo>
                  <a:lnTo>
                    <a:pt x="2456" y="1711"/>
                  </a:lnTo>
                  <a:lnTo>
                    <a:pt x="2314" y="1714"/>
                  </a:lnTo>
                  <a:lnTo>
                    <a:pt x="2178" y="1719"/>
                  </a:lnTo>
                  <a:lnTo>
                    <a:pt x="2048" y="1727"/>
                  </a:lnTo>
                  <a:lnTo>
                    <a:pt x="1922" y="1739"/>
                  </a:lnTo>
                  <a:lnTo>
                    <a:pt x="1802" y="1753"/>
                  </a:lnTo>
                  <a:lnTo>
                    <a:pt x="1687" y="1769"/>
                  </a:lnTo>
                  <a:lnTo>
                    <a:pt x="1576" y="1789"/>
                  </a:lnTo>
                  <a:lnTo>
                    <a:pt x="1469" y="1811"/>
                  </a:lnTo>
                  <a:lnTo>
                    <a:pt x="1368" y="1837"/>
                  </a:lnTo>
                  <a:lnTo>
                    <a:pt x="1318" y="1852"/>
                  </a:lnTo>
                  <a:lnTo>
                    <a:pt x="1269" y="1866"/>
                  </a:lnTo>
                  <a:lnTo>
                    <a:pt x="1222" y="1881"/>
                  </a:lnTo>
                  <a:lnTo>
                    <a:pt x="1176" y="1897"/>
                  </a:lnTo>
                  <a:lnTo>
                    <a:pt x="1130" y="1915"/>
                  </a:lnTo>
                  <a:lnTo>
                    <a:pt x="1086" y="1932"/>
                  </a:lnTo>
                  <a:lnTo>
                    <a:pt x="1043" y="1950"/>
                  </a:lnTo>
                  <a:lnTo>
                    <a:pt x="1000" y="1969"/>
                  </a:lnTo>
                  <a:lnTo>
                    <a:pt x="958" y="1989"/>
                  </a:lnTo>
                  <a:lnTo>
                    <a:pt x="916" y="2008"/>
                  </a:lnTo>
                  <a:lnTo>
                    <a:pt x="876" y="2029"/>
                  </a:lnTo>
                  <a:lnTo>
                    <a:pt x="836" y="2052"/>
                  </a:lnTo>
                  <a:lnTo>
                    <a:pt x="797" y="2074"/>
                  </a:lnTo>
                  <a:lnTo>
                    <a:pt x="759" y="2097"/>
                  </a:lnTo>
                  <a:lnTo>
                    <a:pt x="722" y="2121"/>
                  </a:lnTo>
                  <a:lnTo>
                    <a:pt x="684" y="2145"/>
                  </a:lnTo>
                  <a:lnTo>
                    <a:pt x="650" y="2171"/>
                  </a:lnTo>
                  <a:lnTo>
                    <a:pt x="614" y="2197"/>
                  </a:lnTo>
                  <a:lnTo>
                    <a:pt x="579" y="2225"/>
                  </a:lnTo>
                  <a:lnTo>
                    <a:pt x="544" y="2252"/>
                  </a:lnTo>
                  <a:lnTo>
                    <a:pt x="478" y="2309"/>
                  </a:lnTo>
                  <a:lnTo>
                    <a:pt x="412" y="2370"/>
                  </a:lnTo>
                  <a:lnTo>
                    <a:pt x="350" y="2433"/>
                  </a:lnTo>
                  <a:lnTo>
                    <a:pt x="289" y="2497"/>
                  </a:lnTo>
                  <a:lnTo>
                    <a:pt x="229" y="2567"/>
                  </a:lnTo>
                  <a:lnTo>
                    <a:pt x="171" y="2638"/>
                  </a:lnTo>
                  <a:lnTo>
                    <a:pt x="112" y="2712"/>
                  </a:lnTo>
                  <a:lnTo>
                    <a:pt x="55" y="2790"/>
                  </a:lnTo>
                  <a:lnTo>
                    <a:pt x="0" y="2869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36398" name="Freeform 110"/>
            <p:cNvSpPr>
              <a:spLocks/>
            </p:cNvSpPr>
            <p:nvPr/>
          </p:nvSpPr>
          <p:spPr bwMode="auto">
            <a:xfrm>
              <a:off x="1858" y="538"/>
              <a:ext cx="4875" cy="1492"/>
            </a:xfrm>
            <a:custGeom>
              <a:avLst/>
              <a:gdLst/>
              <a:ahLst/>
              <a:cxnLst>
                <a:cxn ang="0">
                  <a:pos x="4875" y="0"/>
                </a:cxn>
                <a:cxn ang="0">
                  <a:pos x="4872" y="79"/>
                </a:cxn>
                <a:cxn ang="0">
                  <a:pos x="4864" y="170"/>
                </a:cxn>
                <a:cxn ang="0">
                  <a:pos x="4847" y="287"/>
                </a:cxn>
                <a:cxn ang="0">
                  <a:pos x="4821" y="428"/>
                </a:cxn>
                <a:cxn ang="0">
                  <a:pos x="4780" y="581"/>
                </a:cxn>
                <a:cxn ang="0">
                  <a:pos x="4740" y="706"/>
                </a:cxn>
                <a:cxn ang="0">
                  <a:pos x="4707" y="790"/>
                </a:cxn>
                <a:cxn ang="0">
                  <a:pos x="4671" y="874"/>
                </a:cxn>
                <a:cxn ang="0">
                  <a:pos x="4628" y="959"/>
                </a:cxn>
                <a:cxn ang="0">
                  <a:pos x="4580" y="1043"/>
                </a:cxn>
                <a:cxn ang="0">
                  <a:pos x="4526" y="1127"/>
                </a:cxn>
                <a:cxn ang="0">
                  <a:pos x="4467" y="1208"/>
                </a:cxn>
                <a:cxn ang="0">
                  <a:pos x="4400" y="1287"/>
                </a:cxn>
                <a:cxn ang="0">
                  <a:pos x="4326" y="1361"/>
                </a:cxn>
                <a:cxn ang="0">
                  <a:pos x="4247" y="1432"/>
                </a:cxn>
                <a:cxn ang="0">
                  <a:pos x="4160" y="1500"/>
                </a:cxn>
                <a:cxn ang="0">
                  <a:pos x="4064" y="1560"/>
                </a:cxn>
                <a:cxn ang="0">
                  <a:pos x="3960" y="1615"/>
                </a:cxn>
                <a:cxn ang="0">
                  <a:pos x="3847" y="1663"/>
                </a:cxn>
                <a:cxn ang="0">
                  <a:pos x="3727" y="1703"/>
                </a:cxn>
                <a:cxn ang="0">
                  <a:pos x="3597" y="1737"/>
                </a:cxn>
                <a:cxn ang="0">
                  <a:pos x="3457" y="1760"/>
                </a:cxn>
                <a:cxn ang="0">
                  <a:pos x="3309" y="1775"/>
                </a:cxn>
                <a:cxn ang="0">
                  <a:pos x="3149" y="1778"/>
                </a:cxn>
                <a:cxn ang="0">
                  <a:pos x="3066" y="1776"/>
                </a:cxn>
                <a:cxn ang="0">
                  <a:pos x="2739" y="1766"/>
                </a:cxn>
                <a:cxn ang="0">
                  <a:pos x="2438" y="1770"/>
                </a:cxn>
                <a:cxn ang="0">
                  <a:pos x="2160" y="1783"/>
                </a:cxn>
                <a:cxn ang="0">
                  <a:pos x="1904" y="1808"/>
                </a:cxn>
                <a:cxn ang="0">
                  <a:pos x="1669" y="1844"/>
                </a:cxn>
                <a:cxn ang="0">
                  <a:pos x="1452" y="1891"/>
                </a:cxn>
                <a:cxn ang="0">
                  <a:pos x="1351" y="1918"/>
                </a:cxn>
                <a:cxn ang="0">
                  <a:pos x="1254" y="1949"/>
                </a:cxn>
                <a:cxn ang="0">
                  <a:pos x="1161" y="1983"/>
                </a:cxn>
                <a:cxn ang="0">
                  <a:pos x="1071" y="2018"/>
                </a:cxn>
                <a:cxn ang="0">
                  <a:pos x="984" y="2059"/>
                </a:cxn>
                <a:cxn ang="0">
                  <a:pos x="903" y="2101"/>
                </a:cxn>
                <a:cxn ang="0">
                  <a:pos x="823" y="2144"/>
                </a:cxn>
                <a:cxn ang="0">
                  <a:pos x="747" y="2193"/>
                </a:cxn>
                <a:cxn ang="0">
                  <a:pos x="673" y="2243"/>
                </a:cxn>
                <a:cxn ang="0">
                  <a:pos x="603" y="2296"/>
                </a:cxn>
                <a:cxn ang="0">
                  <a:pos x="535" y="2351"/>
                </a:cxn>
                <a:cxn ang="0">
                  <a:pos x="404" y="2472"/>
                </a:cxn>
                <a:cxn ang="0">
                  <a:pos x="282" y="2604"/>
                </a:cxn>
                <a:cxn ang="0">
                  <a:pos x="167" y="2747"/>
                </a:cxn>
                <a:cxn ang="0">
                  <a:pos x="54" y="2902"/>
                </a:cxn>
              </a:cxnLst>
              <a:rect l="0" t="0" r="r" b="b"/>
              <a:pathLst>
                <a:path w="4875" h="2984">
                  <a:moveTo>
                    <a:pt x="4875" y="0"/>
                  </a:moveTo>
                  <a:lnTo>
                    <a:pt x="4875" y="0"/>
                  </a:lnTo>
                  <a:lnTo>
                    <a:pt x="4875" y="21"/>
                  </a:lnTo>
                  <a:lnTo>
                    <a:pt x="4872" y="79"/>
                  </a:lnTo>
                  <a:lnTo>
                    <a:pt x="4868" y="121"/>
                  </a:lnTo>
                  <a:lnTo>
                    <a:pt x="4864" y="170"/>
                  </a:lnTo>
                  <a:lnTo>
                    <a:pt x="4857" y="226"/>
                  </a:lnTo>
                  <a:lnTo>
                    <a:pt x="4847" y="287"/>
                  </a:lnTo>
                  <a:lnTo>
                    <a:pt x="4835" y="355"/>
                  </a:lnTo>
                  <a:lnTo>
                    <a:pt x="4821" y="428"/>
                  </a:lnTo>
                  <a:lnTo>
                    <a:pt x="4803" y="502"/>
                  </a:lnTo>
                  <a:lnTo>
                    <a:pt x="4780" y="581"/>
                  </a:lnTo>
                  <a:lnTo>
                    <a:pt x="4754" y="664"/>
                  </a:lnTo>
                  <a:lnTo>
                    <a:pt x="4740" y="706"/>
                  </a:lnTo>
                  <a:lnTo>
                    <a:pt x="4724" y="748"/>
                  </a:lnTo>
                  <a:lnTo>
                    <a:pt x="4707" y="790"/>
                  </a:lnTo>
                  <a:lnTo>
                    <a:pt x="4689" y="832"/>
                  </a:lnTo>
                  <a:lnTo>
                    <a:pt x="4671" y="874"/>
                  </a:lnTo>
                  <a:lnTo>
                    <a:pt x="4650" y="917"/>
                  </a:lnTo>
                  <a:lnTo>
                    <a:pt x="4628" y="959"/>
                  </a:lnTo>
                  <a:lnTo>
                    <a:pt x="4604" y="1001"/>
                  </a:lnTo>
                  <a:lnTo>
                    <a:pt x="4580" y="1043"/>
                  </a:lnTo>
                  <a:lnTo>
                    <a:pt x="4554" y="1085"/>
                  </a:lnTo>
                  <a:lnTo>
                    <a:pt x="4526" y="1127"/>
                  </a:lnTo>
                  <a:lnTo>
                    <a:pt x="4497" y="1167"/>
                  </a:lnTo>
                  <a:lnTo>
                    <a:pt x="4467" y="1208"/>
                  </a:lnTo>
                  <a:lnTo>
                    <a:pt x="4435" y="1248"/>
                  </a:lnTo>
                  <a:lnTo>
                    <a:pt x="4400" y="1287"/>
                  </a:lnTo>
                  <a:lnTo>
                    <a:pt x="4364" y="1324"/>
                  </a:lnTo>
                  <a:lnTo>
                    <a:pt x="4326" y="1361"/>
                  </a:lnTo>
                  <a:lnTo>
                    <a:pt x="4288" y="1398"/>
                  </a:lnTo>
                  <a:lnTo>
                    <a:pt x="4247" y="1432"/>
                  </a:lnTo>
                  <a:lnTo>
                    <a:pt x="4204" y="1466"/>
                  </a:lnTo>
                  <a:lnTo>
                    <a:pt x="4160" y="1500"/>
                  </a:lnTo>
                  <a:lnTo>
                    <a:pt x="4113" y="1531"/>
                  </a:lnTo>
                  <a:lnTo>
                    <a:pt x="4064" y="1560"/>
                  </a:lnTo>
                  <a:lnTo>
                    <a:pt x="4013" y="1589"/>
                  </a:lnTo>
                  <a:lnTo>
                    <a:pt x="3960" y="1615"/>
                  </a:lnTo>
                  <a:lnTo>
                    <a:pt x="3906" y="1641"/>
                  </a:lnTo>
                  <a:lnTo>
                    <a:pt x="3847" y="1663"/>
                  </a:lnTo>
                  <a:lnTo>
                    <a:pt x="3789" y="1684"/>
                  </a:lnTo>
                  <a:lnTo>
                    <a:pt x="3727" y="1703"/>
                  </a:lnTo>
                  <a:lnTo>
                    <a:pt x="3663" y="1721"/>
                  </a:lnTo>
                  <a:lnTo>
                    <a:pt x="3597" y="1737"/>
                  </a:lnTo>
                  <a:lnTo>
                    <a:pt x="3528" y="1750"/>
                  </a:lnTo>
                  <a:lnTo>
                    <a:pt x="3457" y="1760"/>
                  </a:lnTo>
                  <a:lnTo>
                    <a:pt x="3385" y="1768"/>
                  </a:lnTo>
                  <a:lnTo>
                    <a:pt x="3309" y="1775"/>
                  </a:lnTo>
                  <a:lnTo>
                    <a:pt x="3230" y="1778"/>
                  </a:lnTo>
                  <a:lnTo>
                    <a:pt x="3149" y="1778"/>
                  </a:lnTo>
                  <a:lnTo>
                    <a:pt x="3066" y="1776"/>
                  </a:lnTo>
                  <a:lnTo>
                    <a:pt x="3066" y="1776"/>
                  </a:lnTo>
                  <a:lnTo>
                    <a:pt x="2899" y="1770"/>
                  </a:lnTo>
                  <a:lnTo>
                    <a:pt x="2739" y="1766"/>
                  </a:lnTo>
                  <a:lnTo>
                    <a:pt x="2585" y="1766"/>
                  </a:lnTo>
                  <a:lnTo>
                    <a:pt x="2438" y="1770"/>
                  </a:lnTo>
                  <a:lnTo>
                    <a:pt x="2297" y="1775"/>
                  </a:lnTo>
                  <a:lnTo>
                    <a:pt x="2160" y="1783"/>
                  </a:lnTo>
                  <a:lnTo>
                    <a:pt x="2030" y="1794"/>
                  </a:lnTo>
                  <a:lnTo>
                    <a:pt x="1904" y="1808"/>
                  </a:lnTo>
                  <a:lnTo>
                    <a:pt x="1784" y="1825"/>
                  </a:lnTo>
                  <a:lnTo>
                    <a:pt x="1669" y="1844"/>
                  </a:lnTo>
                  <a:lnTo>
                    <a:pt x="1558" y="1867"/>
                  </a:lnTo>
                  <a:lnTo>
                    <a:pt x="1452" y="1891"/>
                  </a:lnTo>
                  <a:lnTo>
                    <a:pt x="1401" y="1904"/>
                  </a:lnTo>
                  <a:lnTo>
                    <a:pt x="1351" y="1918"/>
                  </a:lnTo>
                  <a:lnTo>
                    <a:pt x="1302" y="1934"/>
                  </a:lnTo>
                  <a:lnTo>
                    <a:pt x="1254" y="1949"/>
                  </a:lnTo>
                  <a:lnTo>
                    <a:pt x="1207" y="1965"/>
                  </a:lnTo>
                  <a:lnTo>
                    <a:pt x="1161" y="1983"/>
                  </a:lnTo>
                  <a:lnTo>
                    <a:pt x="1115" y="2001"/>
                  </a:lnTo>
                  <a:lnTo>
                    <a:pt x="1071" y="2018"/>
                  </a:lnTo>
                  <a:lnTo>
                    <a:pt x="1028" y="2038"/>
                  </a:lnTo>
                  <a:lnTo>
                    <a:pt x="984" y="2059"/>
                  </a:lnTo>
                  <a:lnTo>
                    <a:pt x="943" y="2078"/>
                  </a:lnTo>
                  <a:lnTo>
                    <a:pt x="903" y="2101"/>
                  </a:lnTo>
                  <a:lnTo>
                    <a:pt x="862" y="2122"/>
                  </a:lnTo>
                  <a:lnTo>
                    <a:pt x="823" y="2144"/>
                  </a:lnTo>
                  <a:lnTo>
                    <a:pt x="785" y="2169"/>
                  </a:lnTo>
                  <a:lnTo>
                    <a:pt x="747" y="2193"/>
                  </a:lnTo>
                  <a:lnTo>
                    <a:pt x="710" y="2217"/>
                  </a:lnTo>
                  <a:lnTo>
                    <a:pt x="673" y="2243"/>
                  </a:lnTo>
                  <a:lnTo>
                    <a:pt x="637" y="2269"/>
                  </a:lnTo>
                  <a:lnTo>
                    <a:pt x="603" y="2296"/>
                  </a:lnTo>
                  <a:lnTo>
                    <a:pt x="568" y="2324"/>
                  </a:lnTo>
                  <a:lnTo>
                    <a:pt x="535" y="2351"/>
                  </a:lnTo>
                  <a:lnTo>
                    <a:pt x="468" y="2411"/>
                  </a:lnTo>
                  <a:lnTo>
                    <a:pt x="404" y="2472"/>
                  </a:lnTo>
                  <a:lnTo>
                    <a:pt x="343" y="2537"/>
                  </a:lnTo>
                  <a:lnTo>
                    <a:pt x="282" y="2604"/>
                  </a:lnTo>
                  <a:lnTo>
                    <a:pt x="224" y="2674"/>
                  </a:lnTo>
                  <a:lnTo>
                    <a:pt x="167" y="2747"/>
                  </a:lnTo>
                  <a:lnTo>
                    <a:pt x="110" y="2822"/>
                  </a:lnTo>
                  <a:lnTo>
                    <a:pt x="54" y="2902"/>
                  </a:lnTo>
                  <a:lnTo>
                    <a:pt x="0" y="298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36399" name="Freeform 111"/>
            <p:cNvSpPr>
              <a:spLocks/>
            </p:cNvSpPr>
            <p:nvPr/>
          </p:nvSpPr>
          <p:spPr bwMode="auto">
            <a:xfrm>
              <a:off x="1912" y="510"/>
              <a:ext cx="4831" cy="1548"/>
            </a:xfrm>
            <a:custGeom>
              <a:avLst/>
              <a:gdLst/>
              <a:ahLst/>
              <a:cxnLst>
                <a:cxn ang="0">
                  <a:pos x="4831" y="0"/>
                </a:cxn>
                <a:cxn ang="0">
                  <a:pos x="4828" y="80"/>
                </a:cxn>
                <a:cxn ang="0">
                  <a:pos x="4821" y="172"/>
                </a:cxn>
                <a:cxn ang="0">
                  <a:pos x="4806" y="291"/>
                </a:cxn>
                <a:cxn ang="0">
                  <a:pos x="4782" y="430"/>
                </a:cxn>
                <a:cxn ang="0">
                  <a:pos x="4743" y="587"/>
                </a:cxn>
                <a:cxn ang="0">
                  <a:pos x="4706" y="711"/>
                </a:cxn>
                <a:cxn ang="0">
                  <a:pos x="4674" y="797"/>
                </a:cxn>
                <a:cxn ang="0">
                  <a:pos x="4638" y="882"/>
                </a:cxn>
                <a:cxn ang="0">
                  <a:pos x="4597" y="969"/>
                </a:cxn>
                <a:cxn ang="0">
                  <a:pos x="4550" y="1055"/>
                </a:cxn>
                <a:cxn ang="0">
                  <a:pos x="4497" y="1139"/>
                </a:cxn>
                <a:cxn ang="0">
                  <a:pos x="4439" y="1223"/>
                </a:cxn>
                <a:cxn ang="0">
                  <a:pos x="4374" y="1302"/>
                </a:cxn>
                <a:cxn ang="0">
                  <a:pos x="4303" y="1379"/>
                </a:cxn>
                <a:cxn ang="0">
                  <a:pos x="4224" y="1452"/>
                </a:cxn>
                <a:cxn ang="0">
                  <a:pos x="4136" y="1522"/>
                </a:cxn>
                <a:cxn ang="0">
                  <a:pos x="4042" y="1584"/>
                </a:cxn>
                <a:cxn ang="0">
                  <a:pos x="3939" y="1643"/>
                </a:cxn>
                <a:cxn ang="0">
                  <a:pos x="3828" y="1693"/>
                </a:cxn>
                <a:cxn ang="0">
                  <a:pos x="3707" y="1736"/>
                </a:cxn>
                <a:cxn ang="0">
                  <a:pos x="3578" y="1772"/>
                </a:cxn>
                <a:cxn ang="0">
                  <a:pos x="3439" y="1798"/>
                </a:cxn>
                <a:cxn ang="0">
                  <a:pos x="3291" y="1815"/>
                </a:cxn>
                <a:cxn ang="0">
                  <a:pos x="3131" y="1822"/>
                </a:cxn>
                <a:cxn ang="0">
                  <a:pos x="3048" y="1822"/>
                </a:cxn>
                <a:cxn ang="0">
                  <a:pos x="2720" y="1819"/>
                </a:cxn>
                <a:cxn ang="0">
                  <a:pos x="2419" y="1828"/>
                </a:cxn>
                <a:cxn ang="0">
                  <a:pos x="2141" y="1848"/>
                </a:cxn>
                <a:cxn ang="0">
                  <a:pos x="1887" y="1877"/>
                </a:cxn>
                <a:cxn ang="0">
                  <a:pos x="1651" y="1919"/>
                </a:cxn>
                <a:cxn ang="0">
                  <a:pos x="1436" y="1970"/>
                </a:cxn>
                <a:cxn ang="0">
                  <a:pos x="1335" y="1999"/>
                </a:cxn>
                <a:cxn ang="0">
                  <a:pos x="1239" y="2032"/>
                </a:cxn>
                <a:cxn ang="0">
                  <a:pos x="1146" y="2067"/>
                </a:cxn>
                <a:cxn ang="0">
                  <a:pos x="1057" y="2106"/>
                </a:cxn>
                <a:cxn ang="0">
                  <a:pos x="971" y="2148"/>
                </a:cxn>
                <a:cxn ang="0">
                  <a:pos x="889" y="2192"/>
                </a:cxn>
                <a:cxn ang="0">
                  <a:pos x="811" y="2237"/>
                </a:cxn>
                <a:cxn ang="0">
                  <a:pos x="735" y="2287"/>
                </a:cxn>
                <a:cxn ang="0">
                  <a:pos x="663" y="2339"/>
                </a:cxn>
                <a:cxn ang="0">
                  <a:pos x="593" y="2393"/>
                </a:cxn>
                <a:cxn ang="0">
                  <a:pos x="525" y="2452"/>
                </a:cxn>
                <a:cxn ang="0">
                  <a:pos x="397" y="2576"/>
                </a:cxn>
                <a:cxn ang="0">
                  <a:pos x="277" y="2710"/>
                </a:cxn>
                <a:cxn ang="0">
                  <a:pos x="163" y="2857"/>
                </a:cxn>
                <a:cxn ang="0">
                  <a:pos x="53" y="3013"/>
                </a:cxn>
              </a:cxnLst>
              <a:rect l="0" t="0" r="r" b="b"/>
              <a:pathLst>
                <a:path w="4831" h="3097">
                  <a:moveTo>
                    <a:pt x="4831" y="0"/>
                  </a:moveTo>
                  <a:lnTo>
                    <a:pt x="4831" y="0"/>
                  </a:lnTo>
                  <a:lnTo>
                    <a:pt x="4829" y="21"/>
                  </a:lnTo>
                  <a:lnTo>
                    <a:pt x="4828" y="80"/>
                  </a:lnTo>
                  <a:lnTo>
                    <a:pt x="4825" y="122"/>
                  </a:lnTo>
                  <a:lnTo>
                    <a:pt x="4821" y="172"/>
                  </a:lnTo>
                  <a:lnTo>
                    <a:pt x="4814" y="228"/>
                  </a:lnTo>
                  <a:lnTo>
                    <a:pt x="4806" y="291"/>
                  </a:lnTo>
                  <a:lnTo>
                    <a:pt x="4796" y="359"/>
                  </a:lnTo>
                  <a:lnTo>
                    <a:pt x="4782" y="430"/>
                  </a:lnTo>
                  <a:lnTo>
                    <a:pt x="4764" y="507"/>
                  </a:lnTo>
                  <a:lnTo>
                    <a:pt x="4743" y="587"/>
                  </a:lnTo>
                  <a:lnTo>
                    <a:pt x="4719" y="669"/>
                  </a:lnTo>
                  <a:lnTo>
                    <a:pt x="4706" y="711"/>
                  </a:lnTo>
                  <a:lnTo>
                    <a:pt x="4690" y="755"/>
                  </a:lnTo>
                  <a:lnTo>
                    <a:pt x="4674" y="797"/>
                  </a:lnTo>
                  <a:lnTo>
                    <a:pt x="4657" y="840"/>
                  </a:lnTo>
                  <a:lnTo>
                    <a:pt x="4638" y="882"/>
                  </a:lnTo>
                  <a:lnTo>
                    <a:pt x="4618" y="926"/>
                  </a:lnTo>
                  <a:lnTo>
                    <a:pt x="4597" y="969"/>
                  </a:lnTo>
                  <a:lnTo>
                    <a:pt x="4574" y="1011"/>
                  </a:lnTo>
                  <a:lnTo>
                    <a:pt x="4550" y="1055"/>
                  </a:lnTo>
                  <a:lnTo>
                    <a:pt x="4525" y="1097"/>
                  </a:lnTo>
                  <a:lnTo>
                    <a:pt x="4497" y="1139"/>
                  </a:lnTo>
                  <a:lnTo>
                    <a:pt x="4470" y="1181"/>
                  </a:lnTo>
                  <a:lnTo>
                    <a:pt x="4439" y="1223"/>
                  </a:lnTo>
                  <a:lnTo>
                    <a:pt x="4407" y="1263"/>
                  </a:lnTo>
                  <a:lnTo>
                    <a:pt x="4374" y="1302"/>
                  </a:lnTo>
                  <a:lnTo>
                    <a:pt x="4339" y="1342"/>
                  </a:lnTo>
                  <a:lnTo>
                    <a:pt x="4303" y="1379"/>
                  </a:lnTo>
                  <a:lnTo>
                    <a:pt x="4264" y="1417"/>
                  </a:lnTo>
                  <a:lnTo>
                    <a:pt x="4224" y="1452"/>
                  </a:lnTo>
                  <a:lnTo>
                    <a:pt x="4181" y="1488"/>
                  </a:lnTo>
                  <a:lnTo>
                    <a:pt x="4136" y="1522"/>
                  </a:lnTo>
                  <a:lnTo>
                    <a:pt x="4091" y="1554"/>
                  </a:lnTo>
                  <a:lnTo>
                    <a:pt x="4042" y="1584"/>
                  </a:lnTo>
                  <a:lnTo>
                    <a:pt x="3992" y="1614"/>
                  </a:lnTo>
                  <a:lnTo>
                    <a:pt x="3939" y="1643"/>
                  </a:lnTo>
                  <a:lnTo>
                    <a:pt x="3885" y="1668"/>
                  </a:lnTo>
                  <a:lnTo>
                    <a:pt x="3828" y="1693"/>
                  </a:lnTo>
                  <a:lnTo>
                    <a:pt x="3768" y="1715"/>
                  </a:lnTo>
                  <a:lnTo>
                    <a:pt x="3707" y="1736"/>
                  </a:lnTo>
                  <a:lnTo>
                    <a:pt x="3643" y="1754"/>
                  </a:lnTo>
                  <a:lnTo>
                    <a:pt x="3578" y="1772"/>
                  </a:lnTo>
                  <a:lnTo>
                    <a:pt x="3510" y="1786"/>
                  </a:lnTo>
                  <a:lnTo>
                    <a:pt x="3439" y="1798"/>
                  </a:lnTo>
                  <a:lnTo>
                    <a:pt x="3366" y="1807"/>
                  </a:lnTo>
                  <a:lnTo>
                    <a:pt x="3291" y="1815"/>
                  </a:lnTo>
                  <a:lnTo>
                    <a:pt x="3212" y="1820"/>
                  </a:lnTo>
                  <a:lnTo>
                    <a:pt x="3131" y="1822"/>
                  </a:lnTo>
                  <a:lnTo>
                    <a:pt x="3048" y="1822"/>
                  </a:lnTo>
                  <a:lnTo>
                    <a:pt x="3048" y="1822"/>
                  </a:lnTo>
                  <a:lnTo>
                    <a:pt x="2881" y="1819"/>
                  </a:lnTo>
                  <a:lnTo>
                    <a:pt x="2720" y="1819"/>
                  </a:lnTo>
                  <a:lnTo>
                    <a:pt x="2567" y="1822"/>
                  </a:lnTo>
                  <a:lnTo>
                    <a:pt x="2419" y="1828"/>
                  </a:lnTo>
                  <a:lnTo>
                    <a:pt x="2277" y="1836"/>
                  </a:lnTo>
                  <a:lnTo>
                    <a:pt x="2141" y="1848"/>
                  </a:lnTo>
                  <a:lnTo>
                    <a:pt x="2012" y="1861"/>
                  </a:lnTo>
                  <a:lnTo>
                    <a:pt x="1887" y="1877"/>
                  </a:lnTo>
                  <a:lnTo>
                    <a:pt x="1766" y="1896"/>
                  </a:lnTo>
                  <a:lnTo>
                    <a:pt x="1651" y="1919"/>
                  </a:lnTo>
                  <a:lnTo>
                    <a:pt x="1541" y="1943"/>
                  </a:lnTo>
                  <a:lnTo>
                    <a:pt x="1436" y="1970"/>
                  </a:lnTo>
                  <a:lnTo>
                    <a:pt x="1384" y="1985"/>
                  </a:lnTo>
                  <a:lnTo>
                    <a:pt x="1335" y="1999"/>
                  </a:lnTo>
                  <a:lnTo>
                    <a:pt x="1286" y="2016"/>
                  </a:lnTo>
                  <a:lnTo>
                    <a:pt x="1239" y="2032"/>
                  </a:lnTo>
                  <a:lnTo>
                    <a:pt x="1191" y="2050"/>
                  </a:lnTo>
                  <a:lnTo>
                    <a:pt x="1146" y="2067"/>
                  </a:lnTo>
                  <a:lnTo>
                    <a:pt x="1100" y="2087"/>
                  </a:lnTo>
                  <a:lnTo>
                    <a:pt x="1057" y="2106"/>
                  </a:lnTo>
                  <a:lnTo>
                    <a:pt x="1014" y="2127"/>
                  </a:lnTo>
                  <a:lnTo>
                    <a:pt x="971" y="2148"/>
                  </a:lnTo>
                  <a:lnTo>
                    <a:pt x="930" y="2169"/>
                  </a:lnTo>
                  <a:lnTo>
                    <a:pt x="889" y="2192"/>
                  </a:lnTo>
                  <a:lnTo>
                    <a:pt x="850" y="2214"/>
                  </a:lnTo>
                  <a:lnTo>
                    <a:pt x="811" y="2237"/>
                  </a:lnTo>
                  <a:lnTo>
                    <a:pt x="772" y="2263"/>
                  </a:lnTo>
                  <a:lnTo>
                    <a:pt x="735" y="2287"/>
                  </a:lnTo>
                  <a:lnTo>
                    <a:pt x="699" y="2313"/>
                  </a:lnTo>
                  <a:lnTo>
                    <a:pt x="663" y="2339"/>
                  </a:lnTo>
                  <a:lnTo>
                    <a:pt x="628" y="2366"/>
                  </a:lnTo>
                  <a:lnTo>
                    <a:pt x="593" y="2393"/>
                  </a:lnTo>
                  <a:lnTo>
                    <a:pt x="558" y="2423"/>
                  </a:lnTo>
                  <a:lnTo>
                    <a:pt x="525" y="2452"/>
                  </a:lnTo>
                  <a:lnTo>
                    <a:pt x="460" y="2511"/>
                  </a:lnTo>
                  <a:lnTo>
                    <a:pt x="397" y="2576"/>
                  </a:lnTo>
                  <a:lnTo>
                    <a:pt x="336" y="2640"/>
                  </a:lnTo>
                  <a:lnTo>
                    <a:pt x="277" y="2710"/>
                  </a:lnTo>
                  <a:lnTo>
                    <a:pt x="220" y="2783"/>
                  </a:lnTo>
                  <a:lnTo>
                    <a:pt x="163" y="2857"/>
                  </a:lnTo>
                  <a:lnTo>
                    <a:pt x="107" y="2934"/>
                  </a:lnTo>
                  <a:lnTo>
                    <a:pt x="53" y="3013"/>
                  </a:lnTo>
                  <a:lnTo>
                    <a:pt x="0" y="3097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36400" name="Freeform 112"/>
            <p:cNvSpPr>
              <a:spLocks/>
            </p:cNvSpPr>
            <p:nvPr/>
          </p:nvSpPr>
          <p:spPr bwMode="auto">
            <a:xfrm>
              <a:off x="1968" y="481"/>
              <a:ext cx="4782" cy="1605"/>
            </a:xfrm>
            <a:custGeom>
              <a:avLst/>
              <a:gdLst/>
              <a:ahLst/>
              <a:cxnLst>
                <a:cxn ang="0">
                  <a:pos x="4782" y="0"/>
                </a:cxn>
                <a:cxn ang="0">
                  <a:pos x="4780" y="81"/>
                </a:cxn>
                <a:cxn ang="0">
                  <a:pos x="4775" y="173"/>
                </a:cxn>
                <a:cxn ang="0">
                  <a:pos x="4762" y="292"/>
                </a:cxn>
                <a:cxn ang="0">
                  <a:pos x="4740" y="433"/>
                </a:cxn>
                <a:cxn ang="0">
                  <a:pos x="4704" y="591"/>
                </a:cxn>
                <a:cxn ang="0">
                  <a:pos x="4668" y="717"/>
                </a:cxn>
                <a:cxn ang="0">
                  <a:pos x="4637" y="802"/>
                </a:cxn>
                <a:cxn ang="0">
                  <a:pos x="4602" y="890"/>
                </a:cxn>
                <a:cxn ang="0">
                  <a:pos x="4564" y="978"/>
                </a:cxn>
                <a:cxn ang="0">
                  <a:pos x="4518" y="1066"/>
                </a:cxn>
                <a:cxn ang="0">
                  <a:pos x="4466" y="1151"/>
                </a:cxn>
                <a:cxn ang="0">
                  <a:pos x="4409" y="1235"/>
                </a:cxn>
                <a:cxn ang="0">
                  <a:pos x="4346" y="1318"/>
                </a:cxn>
                <a:cxn ang="0">
                  <a:pos x="4275" y="1397"/>
                </a:cxn>
                <a:cxn ang="0">
                  <a:pos x="4197" y="1471"/>
                </a:cxn>
                <a:cxn ang="0">
                  <a:pos x="4111" y="1542"/>
                </a:cxn>
                <a:cxn ang="0">
                  <a:pos x="4018" y="1608"/>
                </a:cxn>
                <a:cxn ang="0">
                  <a:pos x="3917" y="1668"/>
                </a:cxn>
                <a:cxn ang="0">
                  <a:pos x="3805" y="1721"/>
                </a:cxn>
                <a:cxn ang="0">
                  <a:pos x="3686" y="1766"/>
                </a:cxn>
                <a:cxn ang="0">
                  <a:pos x="3557" y="1805"/>
                </a:cxn>
                <a:cxn ang="0">
                  <a:pos x="3418" y="1834"/>
                </a:cxn>
                <a:cxn ang="0">
                  <a:pos x="3270" y="1855"/>
                </a:cxn>
                <a:cxn ang="0">
                  <a:pos x="3110" y="1865"/>
                </a:cxn>
                <a:cxn ang="0">
                  <a:pos x="3027" y="1867"/>
                </a:cxn>
                <a:cxn ang="0">
                  <a:pos x="2700" y="1870"/>
                </a:cxn>
                <a:cxn ang="0">
                  <a:pos x="2399" y="1884"/>
                </a:cxn>
                <a:cxn ang="0">
                  <a:pos x="2121" y="1910"/>
                </a:cxn>
                <a:cxn ang="0">
                  <a:pos x="1867" y="1946"/>
                </a:cxn>
                <a:cxn ang="0">
                  <a:pos x="1633" y="1991"/>
                </a:cxn>
                <a:cxn ang="0">
                  <a:pos x="1419" y="2047"/>
                </a:cxn>
                <a:cxn ang="0">
                  <a:pos x="1317" y="2080"/>
                </a:cxn>
                <a:cxn ang="0">
                  <a:pos x="1222" y="2115"/>
                </a:cxn>
                <a:cxn ang="0">
                  <a:pos x="1129" y="2152"/>
                </a:cxn>
                <a:cxn ang="0">
                  <a:pos x="1041" y="2193"/>
                </a:cxn>
                <a:cxn ang="0">
                  <a:pos x="956" y="2235"/>
                </a:cxn>
                <a:cxn ang="0">
                  <a:pos x="874" y="2282"/>
                </a:cxn>
                <a:cxn ang="0">
                  <a:pos x="797" y="2330"/>
                </a:cxn>
                <a:cxn ang="0">
                  <a:pos x="722" y="2380"/>
                </a:cxn>
                <a:cxn ang="0">
                  <a:pos x="651" y="2435"/>
                </a:cxn>
                <a:cxn ang="0">
                  <a:pos x="582" y="2491"/>
                </a:cxn>
                <a:cxn ang="0">
                  <a:pos x="515" y="2550"/>
                </a:cxn>
                <a:cxn ang="0">
                  <a:pos x="389" y="2677"/>
                </a:cxn>
                <a:cxn ang="0">
                  <a:pos x="271" y="2816"/>
                </a:cxn>
                <a:cxn ang="0">
                  <a:pos x="158" y="2965"/>
                </a:cxn>
                <a:cxn ang="0">
                  <a:pos x="51" y="3124"/>
                </a:cxn>
              </a:cxnLst>
              <a:rect l="0" t="0" r="r" b="b"/>
              <a:pathLst>
                <a:path w="4782" h="3210">
                  <a:moveTo>
                    <a:pt x="4782" y="0"/>
                  </a:moveTo>
                  <a:lnTo>
                    <a:pt x="4782" y="0"/>
                  </a:lnTo>
                  <a:lnTo>
                    <a:pt x="4782" y="21"/>
                  </a:lnTo>
                  <a:lnTo>
                    <a:pt x="4780" y="81"/>
                  </a:lnTo>
                  <a:lnTo>
                    <a:pt x="4779" y="123"/>
                  </a:lnTo>
                  <a:lnTo>
                    <a:pt x="4775" y="173"/>
                  </a:lnTo>
                  <a:lnTo>
                    <a:pt x="4770" y="229"/>
                  </a:lnTo>
                  <a:lnTo>
                    <a:pt x="4762" y="292"/>
                  </a:lnTo>
                  <a:lnTo>
                    <a:pt x="4752" y="360"/>
                  </a:lnTo>
                  <a:lnTo>
                    <a:pt x="4740" y="433"/>
                  </a:lnTo>
                  <a:lnTo>
                    <a:pt x="4723" y="510"/>
                  </a:lnTo>
                  <a:lnTo>
                    <a:pt x="4704" y="591"/>
                  </a:lnTo>
                  <a:lnTo>
                    <a:pt x="4682" y="675"/>
                  </a:lnTo>
                  <a:lnTo>
                    <a:pt x="4668" y="717"/>
                  </a:lnTo>
                  <a:lnTo>
                    <a:pt x="4654" y="760"/>
                  </a:lnTo>
                  <a:lnTo>
                    <a:pt x="4637" y="802"/>
                  </a:lnTo>
                  <a:lnTo>
                    <a:pt x="4620" y="846"/>
                  </a:lnTo>
                  <a:lnTo>
                    <a:pt x="4602" y="890"/>
                  </a:lnTo>
                  <a:lnTo>
                    <a:pt x="4584" y="935"/>
                  </a:lnTo>
                  <a:lnTo>
                    <a:pt x="4564" y="978"/>
                  </a:lnTo>
                  <a:lnTo>
                    <a:pt x="4541" y="1022"/>
                  </a:lnTo>
                  <a:lnTo>
                    <a:pt x="4518" y="1066"/>
                  </a:lnTo>
                  <a:lnTo>
                    <a:pt x="4493" y="1108"/>
                  </a:lnTo>
                  <a:lnTo>
                    <a:pt x="4466" y="1151"/>
                  </a:lnTo>
                  <a:lnTo>
                    <a:pt x="4439" y="1193"/>
                  </a:lnTo>
                  <a:lnTo>
                    <a:pt x="4409" y="1235"/>
                  </a:lnTo>
                  <a:lnTo>
                    <a:pt x="4379" y="1277"/>
                  </a:lnTo>
                  <a:lnTo>
                    <a:pt x="4346" y="1318"/>
                  </a:lnTo>
                  <a:lnTo>
                    <a:pt x="4311" y="1358"/>
                  </a:lnTo>
                  <a:lnTo>
                    <a:pt x="4275" y="1397"/>
                  </a:lnTo>
                  <a:lnTo>
                    <a:pt x="4237" y="1435"/>
                  </a:lnTo>
                  <a:lnTo>
                    <a:pt x="4197" y="1471"/>
                  </a:lnTo>
                  <a:lnTo>
                    <a:pt x="4155" y="1508"/>
                  </a:lnTo>
                  <a:lnTo>
                    <a:pt x="4111" y="1542"/>
                  </a:lnTo>
                  <a:lnTo>
                    <a:pt x="4065" y="1576"/>
                  </a:lnTo>
                  <a:lnTo>
                    <a:pt x="4018" y="1608"/>
                  </a:lnTo>
                  <a:lnTo>
                    <a:pt x="3968" y="1639"/>
                  </a:lnTo>
                  <a:lnTo>
                    <a:pt x="3917" y="1668"/>
                  </a:lnTo>
                  <a:lnTo>
                    <a:pt x="3862" y="1695"/>
                  </a:lnTo>
                  <a:lnTo>
                    <a:pt x="3805" y="1721"/>
                  </a:lnTo>
                  <a:lnTo>
                    <a:pt x="3747" y="1744"/>
                  </a:lnTo>
                  <a:lnTo>
                    <a:pt x="3686" y="1766"/>
                  </a:lnTo>
                  <a:lnTo>
                    <a:pt x="3622" y="1787"/>
                  </a:lnTo>
                  <a:lnTo>
                    <a:pt x="3557" y="1805"/>
                  </a:lnTo>
                  <a:lnTo>
                    <a:pt x="3489" y="1821"/>
                  </a:lnTo>
                  <a:lnTo>
                    <a:pt x="3418" y="1834"/>
                  </a:lnTo>
                  <a:lnTo>
                    <a:pt x="3344" y="1846"/>
                  </a:lnTo>
                  <a:lnTo>
                    <a:pt x="3270" y="1855"/>
                  </a:lnTo>
                  <a:lnTo>
                    <a:pt x="3192" y="1860"/>
                  </a:lnTo>
                  <a:lnTo>
                    <a:pt x="3110" y="1865"/>
                  </a:lnTo>
                  <a:lnTo>
                    <a:pt x="3027" y="1867"/>
                  </a:lnTo>
                  <a:lnTo>
                    <a:pt x="3027" y="1867"/>
                  </a:lnTo>
                  <a:lnTo>
                    <a:pt x="2860" y="1867"/>
                  </a:lnTo>
                  <a:lnTo>
                    <a:pt x="2700" y="1870"/>
                  </a:lnTo>
                  <a:lnTo>
                    <a:pt x="2546" y="1876"/>
                  </a:lnTo>
                  <a:lnTo>
                    <a:pt x="2399" y="1884"/>
                  </a:lnTo>
                  <a:lnTo>
                    <a:pt x="2257" y="1896"/>
                  </a:lnTo>
                  <a:lnTo>
                    <a:pt x="2121" y="1910"/>
                  </a:lnTo>
                  <a:lnTo>
                    <a:pt x="1992" y="1926"/>
                  </a:lnTo>
                  <a:lnTo>
                    <a:pt x="1867" y="1946"/>
                  </a:lnTo>
                  <a:lnTo>
                    <a:pt x="1748" y="1967"/>
                  </a:lnTo>
                  <a:lnTo>
                    <a:pt x="1633" y="1991"/>
                  </a:lnTo>
                  <a:lnTo>
                    <a:pt x="1523" y="2018"/>
                  </a:lnTo>
                  <a:lnTo>
                    <a:pt x="1419" y="2047"/>
                  </a:lnTo>
                  <a:lnTo>
                    <a:pt x="1367" y="2064"/>
                  </a:lnTo>
                  <a:lnTo>
                    <a:pt x="1317" y="2080"/>
                  </a:lnTo>
                  <a:lnTo>
                    <a:pt x="1269" y="2097"/>
                  </a:lnTo>
                  <a:lnTo>
                    <a:pt x="1222" y="2115"/>
                  </a:lnTo>
                  <a:lnTo>
                    <a:pt x="1174" y="2133"/>
                  </a:lnTo>
                  <a:lnTo>
                    <a:pt x="1129" y="2152"/>
                  </a:lnTo>
                  <a:lnTo>
                    <a:pt x="1084" y="2172"/>
                  </a:lnTo>
                  <a:lnTo>
                    <a:pt x="1041" y="2193"/>
                  </a:lnTo>
                  <a:lnTo>
                    <a:pt x="998" y="2214"/>
                  </a:lnTo>
                  <a:lnTo>
                    <a:pt x="956" y="2235"/>
                  </a:lnTo>
                  <a:lnTo>
                    <a:pt x="915" y="2257"/>
                  </a:lnTo>
                  <a:lnTo>
                    <a:pt x="874" y="2282"/>
                  </a:lnTo>
                  <a:lnTo>
                    <a:pt x="836" y="2306"/>
                  </a:lnTo>
                  <a:lnTo>
                    <a:pt x="797" y="2330"/>
                  </a:lnTo>
                  <a:lnTo>
                    <a:pt x="759" y="2354"/>
                  </a:lnTo>
                  <a:lnTo>
                    <a:pt x="722" y="2380"/>
                  </a:lnTo>
                  <a:lnTo>
                    <a:pt x="686" y="2407"/>
                  </a:lnTo>
                  <a:lnTo>
                    <a:pt x="651" y="2435"/>
                  </a:lnTo>
                  <a:lnTo>
                    <a:pt x="615" y="2462"/>
                  </a:lnTo>
                  <a:lnTo>
                    <a:pt x="582" y="2491"/>
                  </a:lnTo>
                  <a:lnTo>
                    <a:pt x="548" y="2520"/>
                  </a:lnTo>
                  <a:lnTo>
                    <a:pt x="515" y="2550"/>
                  </a:lnTo>
                  <a:lnTo>
                    <a:pt x="451" y="2613"/>
                  </a:lnTo>
                  <a:lnTo>
                    <a:pt x="389" y="2677"/>
                  </a:lnTo>
                  <a:lnTo>
                    <a:pt x="329" y="2745"/>
                  </a:lnTo>
                  <a:lnTo>
                    <a:pt x="271" y="2816"/>
                  </a:lnTo>
                  <a:lnTo>
                    <a:pt x="214" y="2889"/>
                  </a:lnTo>
                  <a:lnTo>
                    <a:pt x="158" y="2965"/>
                  </a:lnTo>
                  <a:lnTo>
                    <a:pt x="104" y="3044"/>
                  </a:lnTo>
                  <a:lnTo>
                    <a:pt x="51" y="3124"/>
                  </a:lnTo>
                  <a:lnTo>
                    <a:pt x="0" y="321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36401" name="Freeform 113"/>
            <p:cNvSpPr>
              <a:spLocks/>
            </p:cNvSpPr>
            <p:nvPr/>
          </p:nvSpPr>
          <p:spPr bwMode="auto">
            <a:xfrm>
              <a:off x="2023" y="453"/>
              <a:ext cx="4733" cy="1662"/>
            </a:xfrm>
            <a:custGeom>
              <a:avLst/>
              <a:gdLst/>
              <a:ahLst/>
              <a:cxnLst>
                <a:cxn ang="0">
                  <a:pos x="4733" y="0"/>
                </a:cxn>
                <a:cxn ang="0">
                  <a:pos x="4733" y="81"/>
                </a:cxn>
                <a:cxn ang="0">
                  <a:pos x="4729" y="173"/>
                </a:cxn>
                <a:cxn ang="0">
                  <a:pos x="4718" y="294"/>
                </a:cxn>
                <a:cxn ang="0">
                  <a:pos x="4699" y="436"/>
                </a:cxn>
                <a:cxn ang="0">
                  <a:pos x="4665" y="596"/>
                </a:cxn>
                <a:cxn ang="0">
                  <a:pos x="4631" y="724"/>
                </a:cxn>
                <a:cxn ang="0">
                  <a:pos x="4602" y="811"/>
                </a:cxn>
                <a:cxn ang="0">
                  <a:pos x="4568" y="898"/>
                </a:cxn>
                <a:cxn ang="0">
                  <a:pos x="4529" y="987"/>
                </a:cxn>
                <a:cxn ang="0">
                  <a:pos x="4486" y="1076"/>
                </a:cxn>
                <a:cxn ang="0">
                  <a:pos x="4436" y="1165"/>
                </a:cxn>
                <a:cxn ang="0">
                  <a:pos x="4381" y="1250"/>
                </a:cxn>
                <a:cxn ang="0">
                  <a:pos x="4317" y="1334"/>
                </a:cxn>
                <a:cxn ang="0">
                  <a:pos x="4247" y="1415"/>
                </a:cxn>
                <a:cxn ang="0">
                  <a:pos x="4171" y="1491"/>
                </a:cxn>
                <a:cxn ang="0">
                  <a:pos x="4086" y="1563"/>
                </a:cxn>
                <a:cxn ang="0">
                  <a:pos x="3993" y="1631"/>
                </a:cxn>
                <a:cxn ang="0">
                  <a:pos x="3893" y="1694"/>
                </a:cxn>
                <a:cxn ang="0">
                  <a:pos x="3784" y="1749"/>
                </a:cxn>
                <a:cxn ang="0">
                  <a:pos x="3664" y="1798"/>
                </a:cxn>
                <a:cxn ang="0">
                  <a:pos x="3537" y="1840"/>
                </a:cxn>
                <a:cxn ang="0">
                  <a:pos x="3398" y="1872"/>
                </a:cxn>
                <a:cxn ang="0">
                  <a:pos x="3249" y="1894"/>
                </a:cxn>
                <a:cxn ang="0">
                  <a:pos x="3091" y="1909"/>
                </a:cxn>
                <a:cxn ang="0">
                  <a:pos x="3008" y="1911"/>
                </a:cxn>
                <a:cxn ang="0">
                  <a:pos x="2681" y="1922"/>
                </a:cxn>
                <a:cxn ang="0">
                  <a:pos x="2380" y="1943"/>
                </a:cxn>
                <a:cxn ang="0">
                  <a:pos x="2102" y="1974"/>
                </a:cxn>
                <a:cxn ang="0">
                  <a:pos x="1848" y="2014"/>
                </a:cxn>
                <a:cxn ang="0">
                  <a:pos x="1615" y="2066"/>
                </a:cxn>
                <a:cxn ang="0">
                  <a:pos x="1401" y="2127"/>
                </a:cxn>
                <a:cxn ang="0">
                  <a:pos x="1301" y="2161"/>
                </a:cxn>
                <a:cxn ang="0">
                  <a:pos x="1205" y="2198"/>
                </a:cxn>
                <a:cxn ang="0">
                  <a:pos x="1114" y="2237"/>
                </a:cxn>
                <a:cxn ang="0">
                  <a:pos x="1026" y="2280"/>
                </a:cxn>
                <a:cxn ang="0">
                  <a:pos x="942" y="2324"/>
                </a:cxn>
                <a:cxn ang="0">
                  <a:pos x="861" y="2372"/>
                </a:cxn>
                <a:cxn ang="0">
                  <a:pos x="785" y="2422"/>
                </a:cxn>
                <a:cxn ang="0">
                  <a:pos x="711" y="2476"/>
                </a:cxn>
                <a:cxn ang="0">
                  <a:pos x="639" y="2531"/>
                </a:cxn>
                <a:cxn ang="0">
                  <a:pos x="571" y="2589"/>
                </a:cxn>
                <a:cxn ang="0">
                  <a:pos x="506" y="2650"/>
                </a:cxn>
                <a:cxn ang="0">
                  <a:pos x="382" y="2779"/>
                </a:cxn>
                <a:cxn ang="0">
                  <a:pos x="265" y="2921"/>
                </a:cxn>
                <a:cxn ang="0">
                  <a:pos x="156" y="3073"/>
                </a:cxn>
                <a:cxn ang="0">
                  <a:pos x="52" y="3236"/>
                </a:cxn>
              </a:cxnLst>
              <a:rect l="0" t="0" r="r" b="b"/>
              <a:pathLst>
                <a:path w="4733" h="3323">
                  <a:moveTo>
                    <a:pt x="4733" y="0"/>
                  </a:moveTo>
                  <a:lnTo>
                    <a:pt x="4733" y="0"/>
                  </a:lnTo>
                  <a:lnTo>
                    <a:pt x="4733" y="21"/>
                  </a:lnTo>
                  <a:lnTo>
                    <a:pt x="4733" y="81"/>
                  </a:lnTo>
                  <a:lnTo>
                    <a:pt x="4732" y="123"/>
                  </a:lnTo>
                  <a:lnTo>
                    <a:pt x="4729" y="173"/>
                  </a:lnTo>
                  <a:lnTo>
                    <a:pt x="4725" y="231"/>
                  </a:lnTo>
                  <a:lnTo>
                    <a:pt x="4718" y="294"/>
                  </a:lnTo>
                  <a:lnTo>
                    <a:pt x="4710" y="364"/>
                  </a:lnTo>
                  <a:lnTo>
                    <a:pt x="4699" y="436"/>
                  </a:lnTo>
                  <a:lnTo>
                    <a:pt x="4683" y="516"/>
                  </a:lnTo>
                  <a:lnTo>
                    <a:pt x="4665" y="596"/>
                  </a:lnTo>
                  <a:lnTo>
                    <a:pt x="4643" y="680"/>
                  </a:lnTo>
                  <a:lnTo>
                    <a:pt x="4631" y="724"/>
                  </a:lnTo>
                  <a:lnTo>
                    <a:pt x="4617" y="767"/>
                  </a:lnTo>
                  <a:lnTo>
                    <a:pt x="4602" y="811"/>
                  </a:lnTo>
                  <a:lnTo>
                    <a:pt x="4586" y="855"/>
                  </a:lnTo>
                  <a:lnTo>
                    <a:pt x="4568" y="898"/>
                  </a:lnTo>
                  <a:lnTo>
                    <a:pt x="4550" y="943"/>
                  </a:lnTo>
                  <a:lnTo>
                    <a:pt x="4529" y="987"/>
                  </a:lnTo>
                  <a:lnTo>
                    <a:pt x="4509" y="1032"/>
                  </a:lnTo>
                  <a:lnTo>
                    <a:pt x="4486" y="1076"/>
                  </a:lnTo>
                  <a:lnTo>
                    <a:pt x="4461" y="1119"/>
                  </a:lnTo>
                  <a:lnTo>
                    <a:pt x="4436" y="1165"/>
                  </a:lnTo>
                  <a:lnTo>
                    <a:pt x="4409" y="1207"/>
                  </a:lnTo>
                  <a:lnTo>
                    <a:pt x="4381" y="1250"/>
                  </a:lnTo>
                  <a:lnTo>
                    <a:pt x="4350" y="1292"/>
                  </a:lnTo>
                  <a:lnTo>
                    <a:pt x="4317" y="1334"/>
                  </a:lnTo>
                  <a:lnTo>
                    <a:pt x="4284" y="1375"/>
                  </a:lnTo>
                  <a:lnTo>
                    <a:pt x="4247" y="1415"/>
                  </a:lnTo>
                  <a:lnTo>
                    <a:pt x="4210" y="1454"/>
                  </a:lnTo>
                  <a:lnTo>
                    <a:pt x="4171" y="1491"/>
                  </a:lnTo>
                  <a:lnTo>
                    <a:pt x="4129" y="1528"/>
                  </a:lnTo>
                  <a:lnTo>
                    <a:pt x="4086" y="1563"/>
                  </a:lnTo>
                  <a:lnTo>
                    <a:pt x="4041" y="1599"/>
                  </a:lnTo>
                  <a:lnTo>
                    <a:pt x="3993" y="1631"/>
                  </a:lnTo>
                  <a:lnTo>
                    <a:pt x="3945" y="1664"/>
                  </a:lnTo>
                  <a:lnTo>
                    <a:pt x="3893" y="1694"/>
                  </a:lnTo>
                  <a:lnTo>
                    <a:pt x="3839" y="1723"/>
                  </a:lnTo>
                  <a:lnTo>
                    <a:pt x="3784" y="1749"/>
                  </a:lnTo>
                  <a:lnTo>
                    <a:pt x="3725" y="1775"/>
                  </a:lnTo>
                  <a:lnTo>
                    <a:pt x="3664" y="1798"/>
                  </a:lnTo>
                  <a:lnTo>
                    <a:pt x="3602" y="1820"/>
                  </a:lnTo>
                  <a:lnTo>
                    <a:pt x="3537" y="1840"/>
                  </a:lnTo>
                  <a:lnTo>
                    <a:pt x="3469" y="1856"/>
                  </a:lnTo>
                  <a:lnTo>
                    <a:pt x="3398" y="1872"/>
                  </a:lnTo>
                  <a:lnTo>
                    <a:pt x="3326" y="1885"/>
                  </a:lnTo>
                  <a:lnTo>
                    <a:pt x="3249" y="1894"/>
                  </a:lnTo>
                  <a:lnTo>
                    <a:pt x="3171" y="1903"/>
                  </a:lnTo>
                  <a:lnTo>
                    <a:pt x="3091" y="1909"/>
                  </a:lnTo>
                  <a:lnTo>
                    <a:pt x="3008" y="1911"/>
                  </a:lnTo>
                  <a:lnTo>
                    <a:pt x="3008" y="1911"/>
                  </a:lnTo>
                  <a:lnTo>
                    <a:pt x="2841" y="1915"/>
                  </a:lnTo>
                  <a:lnTo>
                    <a:pt x="2681" y="1922"/>
                  </a:lnTo>
                  <a:lnTo>
                    <a:pt x="2527" y="1932"/>
                  </a:lnTo>
                  <a:lnTo>
                    <a:pt x="2380" y="1943"/>
                  </a:lnTo>
                  <a:lnTo>
                    <a:pt x="2238" y="1957"/>
                  </a:lnTo>
                  <a:lnTo>
                    <a:pt x="2102" y="1974"/>
                  </a:lnTo>
                  <a:lnTo>
                    <a:pt x="1973" y="1993"/>
                  </a:lnTo>
                  <a:lnTo>
                    <a:pt x="1848" y="2014"/>
                  </a:lnTo>
                  <a:lnTo>
                    <a:pt x="1729" y="2038"/>
                  </a:lnTo>
                  <a:lnTo>
                    <a:pt x="1615" y="2066"/>
                  </a:lnTo>
                  <a:lnTo>
                    <a:pt x="1507" y="2095"/>
                  </a:lnTo>
                  <a:lnTo>
                    <a:pt x="1401" y="2127"/>
                  </a:lnTo>
                  <a:lnTo>
                    <a:pt x="1351" y="2143"/>
                  </a:lnTo>
                  <a:lnTo>
                    <a:pt x="1301" y="2161"/>
                  </a:lnTo>
                  <a:lnTo>
                    <a:pt x="1253" y="2179"/>
                  </a:lnTo>
                  <a:lnTo>
                    <a:pt x="1205" y="2198"/>
                  </a:lnTo>
                  <a:lnTo>
                    <a:pt x="1160" y="2217"/>
                  </a:lnTo>
                  <a:lnTo>
                    <a:pt x="1114" y="2237"/>
                  </a:lnTo>
                  <a:lnTo>
                    <a:pt x="1069" y="2258"/>
                  </a:lnTo>
                  <a:lnTo>
                    <a:pt x="1026" y="2280"/>
                  </a:lnTo>
                  <a:lnTo>
                    <a:pt x="983" y="2301"/>
                  </a:lnTo>
                  <a:lnTo>
                    <a:pt x="942" y="2324"/>
                  </a:lnTo>
                  <a:lnTo>
                    <a:pt x="901" y="2348"/>
                  </a:lnTo>
                  <a:lnTo>
                    <a:pt x="861" y="2372"/>
                  </a:lnTo>
                  <a:lnTo>
                    <a:pt x="822" y="2397"/>
                  </a:lnTo>
                  <a:lnTo>
                    <a:pt x="785" y="2422"/>
                  </a:lnTo>
                  <a:lnTo>
                    <a:pt x="747" y="2448"/>
                  </a:lnTo>
                  <a:lnTo>
                    <a:pt x="711" y="2476"/>
                  </a:lnTo>
                  <a:lnTo>
                    <a:pt x="675" y="2503"/>
                  </a:lnTo>
                  <a:lnTo>
                    <a:pt x="639" y="2531"/>
                  </a:lnTo>
                  <a:lnTo>
                    <a:pt x="606" y="2560"/>
                  </a:lnTo>
                  <a:lnTo>
                    <a:pt x="571" y="2589"/>
                  </a:lnTo>
                  <a:lnTo>
                    <a:pt x="538" y="2619"/>
                  </a:lnTo>
                  <a:lnTo>
                    <a:pt x="506" y="2650"/>
                  </a:lnTo>
                  <a:lnTo>
                    <a:pt x="442" y="2713"/>
                  </a:lnTo>
                  <a:lnTo>
                    <a:pt x="382" y="2779"/>
                  </a:lnTo>
                  <a:lnTo>
                    <a:pt x="322" y="2849"/>
                  </a:lnTo>
                  <a:lnTo>
                    <a:pt x="265" y="2921"/>
                  </a:lnTo>
                  <a:lnTo>
                    <a:pt x="210" y="2996"/>
                  </a:lnTo>
                  <a:lnTo>
                    <a:pt x="156" y="3073"/>
                  </a:lnTo>
                  <a:lnTo>
                    <a:pt x="103" y="3154"/>
                  </a:lnTo>
                  <a:lnTo>
                    <a:pt x="52" y="3236"/>
                  </a:lnTo>
                  <a:lnTo>
                    <a:pt x="0" y="3323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</p:grpSp>
      <p:sp>
        <p:nvSpPr>
          <p:cNvPr id="1036402" name="Rectangle 114"/>
          <p:cNvSpPr>
            <a:spLocks noChangeArrowheads="1"/>
          </p:cNvSpPr>
          <p:nvPr/>
        </p:nvSpPr>
        <p:spPr bwMode="auto">
          <a:xfrm>
            <a:off x="4" y="2776538"/>
            <a:ext cx="10718800" cy="1687512"/>
          </a:xfrm>
          <a:prstGeom prst="rect">
            <a:avLst/>
          </a:prstGeom>
          <a:gradFill rotWithShape="1">
            <a:gsLst>
              <a:gs pos="0">
                <a:srgbClr val="00A8E4"/>
              </a:gs>
              <a:gs pos="100000">
                <a:srgbClr val="005078"/>
              </a:gs>
            </a:gsLst>
            <a:lin ang="5400000" scaled="1"/>
          </a:gradFill>
          <a:ln w="9525" algn="ctr">
            <a:noFill/>
            <a:miter lim="800000"/>
            <a:headEnd/>
            <a:tailEnd/>
          </a:ln>
          <a:effectLst/>
        </p:spPr>
        <p:txBody>
          <a:bodyPr wrap="none" lIns="90893" tIns="45454" rIns="90893" bIns="45454" anchor="ctr"/>
          <a:lstStyle/>
          <a:p>
            <a:endParaRPr lang="ko-KR" altLang="en-US"/>
          </a:p>
        </p:txBody>
      </p:sp>
      <p:pic>
        <p:nvPicPr>
          <p:cNvPr id="1036403" name="Picture 115" descr="영문간지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xmlns=""/>
              </a:ext>
            </a:extLst>
          </a:blip>
          <a:srcRect/>
          <a:stretch>
            <a:fillRect/>
          </a:stretch>
        </p:blipFill>
        <p:spPr bwMode="auto">
          <a:xfrm>
            <a:off x="336550" y="200135"/>
            <a:ext cx="3311526" cy="2225675"/>
          </a:xfrm>
          <a:prstGeom prst="rect">
            <a:avLst/>
          </a:prstGeom>
          <a:noFill/>
        </p:spPr>
      </p:pic>
      <p:sp>
        <p:nvSpPr>
          <p:cNvPr id="1036404" name="Rectangle 116" descr="좁은 수평선"/>
          <p:cNvSpPr>
            <a:spLocks noChangeArrowheads="1"/>
          </p:cNvSpPr>
          <p:nvPr/>
        </p:nvSpPr>
        <p:spPr bwMode="auto">
          <a:xfrm>
            <a:off x="0" y="0"/>
            <a:ext cx="10668000" cy="1181100"/>
          </a:xfrm>
          <a:prstGeom prst="rect">
            <a:avLst/>
          </a:prstGeom>
          <a:pattFill prst="narHorz">
            <a:fgClr>
              <a:schemeClr val="bg1">
                <a:alpha val="30000"/>
              </a:schemeClr>
            </a:fgClr>
            <a:bgClr>
              <a:schemeClr val="bg2">
                <a:alpha val="30000"/>
              </a:schemeClr>
            </a:bgClr>
          </a:pattFill>
          <a:ln w="9525">
            <a:noFill/>
            <a:miter lim="800000"/>
            <a:headEnd/>
            <a:tailEnd/>
          </a:ln>
          <a:effectLst/>
        </p:spPr>
        <p:txBody>
          <a:bodyPr wrap="none" lIns="90893" tIns="45454" rIns="90893" bIns="45454" anchor="ctr"/>
          <a:lstStyle/>
          <a:p>
            <a:endParaRPr lang="ko-KR" altLang="en-US"/>
          </a:p>
        </p:txBody>
      </p:sp>
      <p:sp>
        <p:nvSpPr>
          <p:cNvPr id="1036405" name="Freeform 117"/>
          <p:cNvSpPr>
            <a:spLocks/>
          </p:cNvSpPr>
          <p:nvPr/>
        </p:nvSpPr>
        <p:spPr bwMode="auto">
          <a:xfrm>
            <a:off x="5" y="4519613"/>
            <a:ext cx="10669588" cy="1176338"/>
          </a:xfrm>
          <a:custGeom>
            <a:avLst/>
            <a:gdLst/>
            <a:ahLst/>
            <a:cxnLst>
              <a:cxn ang="0">
                <a:pos x="0" y="480"/>
              </a:cxn>
              <a:cxn ang="0">
                <a:pos x="1410" y="480"/>
              </a:cxn>
              <a:cxn ang="0">
                <a:pos x="2910" y="672"/>
              </a:cxn>
              <a:cxn ang="0">
                <a:pos x="4584" y="684"/>
              </a:cxn>
              <a:cxn ang="0">
                <a:pos x="4812" y="474"/>
              </a:cxn>
              <a:cxn ang="0">
                <a:pos x="4938" y="462"/>
              </a:cxn>
              <a:cxn ang="0">
                <a:pos x="4938" y="198"/>
              </a:cxn>
              <a:cxn ang="0">
                <a:pos x="5808" y="198"/>
              </a:cxn>
              <a:cxn ang="0">
                <a:pos x="5808" y="0"/>
              </a:cxn>
              <a:cxn ang="0">
                <a:pos x="0" y="0"/>
              </a:cxn>
              <a:cxn ang="0">
                <a:pos x="0" y="480"/>
              </a:cxn>
            </a:cxnLst>
            <a:rect l="0" t="0" r="r" b="b"/>
            <a:pathLst>
              <a:path w="5808" h="684">
                <a:moveTo>
                  <a:pt x="0" y="480"/>
                </a:moveTo>
                <a:lnTo>
                  <a:pt x="1410" y="480"/>
                </a:lnTo>
                <a:lnTo>
                  <a:pt x="2910" y="672"/>
                </a:lnTo>
                <a:lnTo>
                  <a:pt x="4584" y="684"/>
                </a:lnTo>
                <a:lnTo>
                  <a:pt x="4812" y="474"/>
                </a:lnTo>
                <a:lnTo>
                  <a:pt x="4938" y="462"/>
                </a:lnTo>
                <a:lnTo>
                  <a:pt x="4938" y="198"/>
                </a:lnTo>
                <a:lnTo>
                  <a:pt x="5808" y="198"/>
                </a:lnTo>
                <a:lnTo>
                  <a:pt x="5808" y="0"/>
                </a:lnTo>
                <a:lnTo>
                  <a:pt x="0" y="0"/>
                </a:lnTo>
                <a:lnTo>
                  <a:pt x="0" y="480"/>
                </a:lnTo>
                <a:close/>
              </a:path>
            </a:pathLst>
          </a:custGeom>
          <a:solidFill>
            <a:srgbClr val="DDDDDD"/>
          </a:solidFill>
          <a:ln w="9525" cap="flat" cmpd="sng">
            <a:noFill/>
            <a:prstDash val="solid"/>
            <a:round/>
            <a:headEnd/>
            <a:tailEnd/>
          </a:ln>
          <a:effectLst/>
        </p:spPr>
        <p:txBody>
          <a:bodyPr wrap="none" lIns="90893" tIns="45454" rIns="90893" bIns="45454" anchor="ctr"/>
          <a:lstStyle/>
          <a:p>
            <a:endParaRPr lang="ko-KR" altLang="en-US"/>
          </a:p>
        </p:txBody>
      </p:sp>
      <p:sp>
        <p:nvSpPr>
          <p:cNvPr id="1036406" name="Rectangle 118" descr="어두운 상향 대각선"/>
          <p:cNvSpPr>
            <a:spLocks noChangeArrowheads="1"/>
          </p:cNvSpPr>
          <p:nvPr/>
        </p:nvSpPr>
        <p:spPr bwMode="auto">
          <a:xfrm>
            <a:off x="-19049" y="4676775"/>
            <a:ext cx="10701338" cy="490538"/>
          </a:xfrm>
          <a:prstGeom prst="rect">
            <a:avLst/>
          </a:prstGeom>
          <a:pattFill prst="dkUpDiag">
            <a:fgClr>
              <a:schemeClr val="bg1">
                <a:alpha val="30000"/>
              </a:schemeClr>
            </a:fgClr>
            <a:bgClr>
              <a:schemeClr val="bg2">
                <a:alpha val="30000"/>
              </a:schemeClr>
            </a:bgClr>
          </a:pattFill>
          <a:ln w="9525">
            <a:noFill/>
            <a:miter lim="800000"/>
            <a:headEnd/>
            <a:tailEnd/>
          </a:ln>
          <a:effectLst/>
        </p:spPr>
        <p:txBody>
          <a:bodyPr wrap="none" lIns="90893" tIns="45454" rIns="90893" bIns="45454" anchor="ctr"/>
          <a:lstStyle/>
          <a:p>
            <a:endParaRPr lang="ko-KR" altLang="en-US"/>
          </a:p>
        </p:txBody>
      </p:sp>
      <p:sp>
        <p:nvSpPr>
          <p:cNvPr id="1036407" name="Line 119"/>
          <p:cNvSpPr>
            <a:spLocks noChangeShapeType="1"/>
          </p:cNvSpPr>
          <p:nvPr/>
        </p:nvSpPr>
        <p:spPr bwMode="auto">
          <a:xfrm>
            <a:off x="39688" y="3573463"/>
            <a:ext cx="10668000" cy="0"/>
          </a:xfrm>
          <a:prstGeom prst="line">
            <a:avLst/>
          </a:prstGeom>
          <a:noFill/>
          <a:ln w="9525">
            <a:solidFill>
              <a:schemeClr val="tx1">
                <a:alpha val="30000"/>
              </a:schemeClr>
            </a:solidFill>
            <a:round/>
            <a:headEnd/>
            <a:tailEnd/>
          </a:ln>
          <a:effectLst/>
        </p:spPr>
        <p:txBody>
          <a:bodyPr lIns="90893" tIns="45454" rIns="90893" bIns="45454"/>
          <a:lstStyle/>
          <a:p>
            <a:endParaRPr lang="ko-KR" altLang="en-US"/>
          </a:p>
        </p:txBody>
      </p:sp>
      <p:sp>
        <p:nvSpPr>
          <p:cNvPr id="1036408" name="Line 120"/>
          <p:cNvSpPr>
            <a:spLocks noChangeShapeType="1"/>
          </p:cNvSpPr>
          <p:nvPr/>
        </p:nvSpPr>
        <p:spPr bwMode="auto">
          <a:xfrm>
            <a:off x="19051" y="3590925"/>
            <a:ext cx="10668000" cy="0"/>
          </a:xfrm>
          <a:prstGeom prst="line">
            <a:avLst/>
          </a:prstGeom>
          <a:noFill/>
          <a:ln w="9525">
            <a:solidFill>
              <a:srgbClr val="F8F8F8">
                <a:alpha val="60001"/>
              </a:srgbClr>
            </a:solidFill>
            <a:round/>
            <a:headEnd/>
            <a:tailEnd/>
          </a:ln>
          <a:effectLst/>
        </p:spPr>
        <p:txBody>
          <a:bodyPr lIns="90893" tIns="45454" rIns="90893" bIns="45454"/>
          <a:lstStyle/>
          <a:p>
            <a:endParaRPr lang="ko-KR" altLang="en-US"/>
          </a:p>
        </p:txBody>
      </p:sp>
      <p:grpSp>
        <p:nvGrpSpPr>
          <p:cNvPr id="1036409" name="Group 121"/>
          <p:cNvGrpSpPr>
            <a:grpSpLocks/>
          </p:cNvGrpSpPr>
          <p:nvPr/>
        </p:nvGrpSpPr>
        <p:grpSpPr bwMode="auto">
          <a:xfrm>
            <a:off x="0" y="4445110"/>
            <a:ext cx="10668000" cy="250825"/>
            <a:chOff x="0" y="3489"/>
            <a:chExt cx="5760" cy="145"/>
          </a:xfrm>
        </p:grpSpPr>
        <p:sp>
          <p:nvSpPr>
            <p:cNvPr id="1036410" name="Rectangle 122"/>
            <p:cNvSpPr>
              <a:spLocks noChangeArrowheads="1"/>
            </p:cNvSpPr>
            <p:nvPr/>
          </p:nvSpPr>
          <p:spPr bwMode="auto">
            <a:xfrm>
              <a:off x="0" y="3496"/>
              <a:ext cx="2880" cy="138"/>
            </a:xfrm>
            <a:prstGeom prst="rect">
              <a:avLst/>
            </a:prstGeom>
            <a:solidFill>
              <a:schemeClr val="tx1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36411" name="AutoShape 123"/>
            <p:cNvSpPr>
              <a:spLocks noChangeArrowheads="1"/>
            </p:cNvSpPr>
            <p:nvPr/>
          </p:nvSpPr>
          <p:spPr bwMode="auto">
            <a:xfrm flipH="1">
              <a:off x="0" y="3495"/>
              <a:ext cx="95" cy="137"/>
            </a:xfrm>
            <a:prstGeom prst="rtTriangle">
              <a:avLst/>
            </a:prstGeom>
            <a:solidFill>
              <a:srgbClr val="D2F1D1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36412" name="AutoShape 124"/>
            <p:cNvSpPr>
              <a:spLocks noChangeArrowheads="1"/>
            </p:cNvSpPr>
            <p:nvPr/>
          </p:nvSpPr>
          <p:spPr bwMode="auto">
            <a:xfrm flipH="1">
              <a:off x="95" y="3495"/>
              <a:ext cx="95" cy="137"/>
            </a:xfrm>
            <a:prstGeom prst="rtTriangle">
              <a:avLst/>
            </a:prstGeom>
            <a:solidFill>
              <a:srgbClr val="9FE19D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36413" name="AutoShape 125"/>
            <p:cNvSpPr>
              <a:spLocks noChangeArrowheads="1"/>
            </p:cNvSpPr>
            <p:nvPr/>
          </p:nvSpPr>
          <p:spPr bwMode="auto">
            <a:xfrm flipH="1">
              <a:off x="189" y="3495"/>
              <a:ext cx="95" cy="137"/>
            </a:xfrm>
            <a:prstGeom prst="rtTriangle">
              <a:avLst/>
            </a:prstGeom>
            <a:solidFill>
              <a:srgbClr val="AED0B5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36414" name="AutoShape 126"/>
            <p:cNvSpPr>
              <a:spLocks noChangeArrowheads="1"/>
            </p:cNvSpPr>
            <p:nvPr/>
          </p:nvSpPr>
          <p:spPr bwMode="auto">
            <a:xfrm flipH="1">
              <a:off x="285" y="3495"/>
              <a:ext cx="95" cy="137"/>
            </a:xfrm>
            <a:prstGeom prst="rtTriangle">
              <a:avLst/>
            </a:prstGeom>
            <a:solidFill>
              <a:srgbClr val="92C09C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36415" name="AutoShape 127"/>
            <p:cNvSpPr>
              <a:spLocks noChangeArrowheads="1"/>
            </p:cNvSpPr>
            <p:nvPr/>
          </p:nvSpPr>
          <p:spPr bwMode="auto">
            <a:xfrm flipH="1">
              <a:off x="381" y="3495"/>
              <a:ext cx="95" cy="137"/>
            </a:xfrm>
            <a:prstGeom prst="rtTriangle">
              <a:avLst/>
            </a:prstGeom>
            <a:solidFill>
              <a:srgbClr val="64A672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36416" name="AutoShape 128"/>
            <p:cNvSpPr>
              <a:spLocks noChangeArrowheads="1"/>
            </p:cNvSpPr>
            <p:nvPr/>
          </p:nvSpPr>
          <p:spPr bwMode="auto">
            <a:xfrm flipH="1">
              <a:off x="477" y="3495"/>
              <a:ext cx="95" cy="137"/>
            </a:xfrm>
            <a:prstGeom prst="rtTriangle">
              <a:avLst/>
            </a:prstGeom>
            <a:solidFill>
              <a:srgbClr val="53916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36417" name="AutoShape 129"/>
            <p:cNvSpPr>
              <a:spLocks noChangeArrowheads="1"/>
            </p:cNvSpPr>
            <p:nvPr/>
          </p:nvSpPr>
          <p:spPr bwMode="auto">
            <a:xfrm flipH="1">
              <a:off x="574" y="3495"/>
              <a:ext cx="94" cy="137"/>
            </a:xfrm>
            <a:prstGeom prst="rtTriangle">
              <a:avLst/>
            </a:prstGeom>
            <a:solidFill>
              <a:srgbClr val="3D6B47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36418" name="AutoShape 130"/>
            <p:cNvSpPr>
              <a:spLocks noChangeArrowheads="1"/>
            </p:cNvSpPr>
            <p:nvPr/>
          </p:nvSpPr>
          <p:spPr bwMode="auto">
            <a:xfrm flipH="1">
              <a:off x="670" y="3495"/>
              <a:ext cx="95" cy="137"/>
            </a:xfrm>
            <a:prstGeom prst="rtTriangle">
              <a:avLst/>
            </a:prstGeom>
            <a:solidFill>
              <a:srgbClr val="0F3C3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36419" name="AutoShape 131"/>
            <p:cNvSpPr>
              <a:spLocks noChangeArrowheads="1"/>
            </p:cNvSpPr>
            <p:nvPr/>
          </p:nvSpPr>
          <p:spPr bwMode="auto">
            <a:xfrm flipH="1">
              <a:off x="766" y="3495"/>
              <a:ext cx="95" cy="137"/>
            </a:xfrm>
            <a:prstGeom prst="rtTriangle">
              <a:avLst/>
            </a:prstGeom>
            <a:solidFill>
              <a:srgbClr val="134B4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36420" name="AutoShape 132"/>
            <p:cNvSpPr>
              <a:spLocks noChangeArrowheads="1"/>
            </p:cNvSpPr>
            <p:nvPr/>
          </p:nvSpPr>
          <p:spPr bwMode="auto">
            <a:xfrm flipH="1">
              <a:off x="862" y="3495"/>
              <a:ext cx="95" cy="137"/>
            </a:xfrm>
            <a:prstGeom prst="rtTriangle">
              <a:avLst/>
            </a:prstGeom>
            <a:solidFill>
              <a:srgbClr val="1D7279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36421" name="AutoShape 133"/>
            <p:cNvSpPr>
              <a:spLocks noChangeArrowheads="1"/>
            </p:cNvSpPr>
            <p:nvPr/>
          </p:nvSpPr>
          <p:spPr bwMode="auto">
            <a:xfrm flipH="1">
              <a:off x="958" y="3495"/>
              <a:ext cx="95" cy="137"/>
            </a:xfrm>
            <a:prstGeom prst="rtTriangle">
              <a:avLst/>
            </a:prstGeom>
            <a:solidFill>
              <a:srgbClr val="2AA3AC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36422" name="AutoShape 134"/>
            <p:cNvSpPr>
              <a:spLocks noChangeArrowheads="1"/>
            </p:cNvSpPr>
            <p:nvPr/>
          </p:nvSpPr>
          <p:spPr bwMode="auto">
            <a:xfrm flipH="1">
              <a:off x="1055" y="3495"/>
              <a:ext cx="94" cy="137"/>
            </a:xfrm>
            <a:prstGeom prst="rtTriangle">
              <a:avLst/>
            </a:prstGeom>
            <a:solidFill>
              <a:srgbClr val="41C7D1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36423" name="AutoShape 135"/>
            <p:cNvSpPr>
              <a:spLocks noChangeArrowheads="1"/>
            </p:cNvSpPr>
            <p:nvPr/>
          </p:nvSpPr>
          <p:spPr bwMode="auto">
            <a:xfrm flipH="1">
              <a:off x="1151" y="3495"/>
              <a:ext cx="95" cy="137"/>
            </a:xfrm>
            <a:prstGeom prst="rtTriangle">
              <a:avLst/>
            </a:prstGeom>
            <a:solidFill>
              <a:srgbClr val="68D2DA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36424" name="AutoShape 136"/>
            <p:cNvSpPr>
              <a:spLocks noChangeArrowheads="1"/>
            </p:cNvSpPr>
            <p:nvPr/>
          </p:nvSpPr>
          <p:spPr bwMode="auto">
            <a:xfrm flipH="1">
              <a:off x="1246" y="3495"/>
              <a:ext cx="94" cy="137"/>
            </a:xfrm>
            <a:prstGeom prst="rtTriangle">
              <a:avLst/>
            </a:prstGeom>
            <a:solidFill>
              <a:srgbClr val="43FFF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36425" name="AutoShape 137"/>
            <p:cNvSpPr>
              <a:spLocks noChangeArrowheads="1"/>
            </p:cNvSpPr>
            <p:nvPr/>
          </p:nvSpPr>
          <p:spPr bwMode="auto">
            <a:xfrm flipH="1">
              <a:off x="1340" y="3495"/>
              <a:ext cx="95" cy="137"/>
            </a:xfrm>
            <a:prstGeom prst="rtTriangle">
              <a:avLst/>
            </a:prstGeom>
            <a:solidFill>
              <a:srgbClr val="A1FFF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36426" name="AutoShape 138"/>
            <p:cNvSpPr>
              <a:spLocks noChangeArrowheads="1"/>
            </p:cNvSpPr>
            <p:nvPr/>
          </p:nvSpPr>
          <p:spPr bwMode="auto">
            <a:xfrm flipH="1">
              <a:off x="1434" y="3495"/>
              <a:ext cx="95" cy="137"/>
            </a:xfrm>
            <a:prstGeom prst="rtTriangle">
              <a:avLst/>
            </a:prstGeom>
            <a:solidFill>
              <a:srgbClr val="CCFFF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36427" name="AutoShape 139"/>
            <p:cNvSpPr>
              <a:spLocks noChangeArrowheads="1"/>
            </p:cNvSpPr>
            <p:nvPr/>
          </p:nvSpPr>
          <p:spPr bwMode="auto">
            <a:xfrm flipH="1">
              <a:off x="1530" y="3495"/>
              <a:ext cx="95" cy="137"/>
            </a:xfrm>
            <a:prstGeom prst="rtTriangle">
              <a:avLst/>
            </a:prstGeom>
            <a:solidFill>
              <a:srgbClr val="FFD5D5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36428" name="AutoShape 140"/>
            <p:cNvSpPr>
              <a:spLocks noChangeArrowheads="1"/>
            </p:cNvSpPr>
            <p:nvPr/>
          </p:nvSpPr>
          <p:spPr bwMode="auto">
            <a:xfrm flipH="1">
              <a:off x="1626" y="3495"/>
              <a:ext cx="96" cy="137"/>
            </a:xfrm>
            <a:prstGeom prst="rtTriangle">
              <a:avLst/>
            </a:prstGeom>
            <a:solidFill>
              <a:srgbClr val="FFA5A5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36429" name="AutoShape 141"/>
            <p:cNvSpPr>
              <a:spLocks noChangeArrowheads="1"/>
            </p:cNvSpPr>
            <p:nvPr/>
          </p:nvSpPr>
          <p:spPr bwMode="auto">
            <a:xfrm flipH="1">
              <a:off x="1723" y="3495"/>
              <a:ext cx="94" cy="137"/>
            </a:xfrm>
            <a:prstGeom prst="rtTriangle">
              <a:avLst/>
            </a:prstGeom>
            <a:solidFill>
              <a:srgbClr val="FF8787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36430" name="AutoShape 142"/>
            <p:cNvSpPr>
              <a:spLocks noChangeArrowheads="1"/>
            </p:cNvSpPr>
            <p:nvPr/>
          </p:nvSpPr>
          <p:spPr bwMode="auto">
            <a:xfrm flipH="1">
              <a:off x="1819" y="3495"/>
              <a:ext cx="95" cy="137"/>
            </a:xfrm>
            <a:prstGeom prst="rtTriangle">
              <a:avLst/>
            </a:prstGeom>
            <a:solidFill>
              <a:srgbClr val="FF4B4B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36431" name="AutoShape 143"/>
            <p:cNvSpPr>
              <a:spLocks noChangeArrowheads="1"/>
            </p:cNvSpPr>
            <p:nvPr/>
          </p:nvSpPr>
          <p:spPr bwMode="auto">
            <a:xfrm flipH="1">
              <a:off x="1915" y="3495"/>
              <a:ext cx="95" cy="137"/>
            </a:xfrm>
            <a:prstGeom prst="rtTriangle">
              <a:avLst/>
            </a:prstGeom>
            <a:solidFill>
              <a:srgbClr val="FF0B0B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36432" name="AutoShape 144"/>
            <p:cNvSpPr>
              <a:spLocks noChangeArrowheads="1"/>
            </p:cNvSpPr>
            <p:nvPr/>
          </p:nvSpPr>
          <p:spPr bwMode="auto">
            <a:xfrm flipH="1">
              <a:off x="2011" y="3495"/>
              <a:ext cx="95" cy="137"/>
            </a:xfrm>
            <a:prstGeom prst="rtTriangle">
              <a:avLst/>
            </a:prstGeom>
            <a:solidFill>
              <a:srgbClr val="D6000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36433" name="AutoShape 145"/>
            <p:cNvSpPr>
              <a:spLocks noChangeArrowheads="1"/>
            </p:cNvSpPr>
            <p:nvPr/>
          </p:nvSpPr>
          <p:spPr bwMode="auto">
            <a:xfrm flipH="1">
              <a:off x="2107" y="3495"/>
              <a:ext cx="96" cy="137"/>
            </a:xfrm>
            <a:prstGeom prst="rtTriangle">
              <a:avLst/>
            </a:prstGeom>
            <a:solidFill>
              <a:srgbClr val="A2000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36434" name="AutoShape 146"/>
            <p:cNvSpPr>
              <a:spLocks noChangeArrowheads="1"/>
            </p:cNvSpPr>
            <p:nvPr/>
          </p:nvSpPr>
          <p:spPr bwMode="auto">
            <a:xfrm flipH="1">
              <a:off x="2204" y="3495"/>
              <a:ext cx="94" cy="137"/>
            </a:xfrm>
            <a:prstGeom prst="rtTriangle">
              <a:avLst/>
            </a:prstGeom>
            <a:solidFill>
              <a:srgbClr val="70000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36435" name="AutoShape 147"/>
            <p:cNvSpPr>
              <a:spLocks noChangeArrowheads="1"/>
            </p:cNvSpPr>
            <p:nvPr/>
          </p:nvSpPr>
          <p:spPr bwMode="auto">
            <a:xfrm flipH="1">
              <a:off x="2300" y="3495"/>
              <a:ext cx="95" cy="137"/>
            </a:xfrm>
            <a:prstGeom prst="rtTriangle">
              <a:avLst/>
            </a:prstGeom>
            <a:solidFill>
              <a:srgbClr val="5E000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36436" name="AutoShape 148"/>
            <p:cNvSpPr>
              <a:spLocks noChangeArrowheads="1"/>
            </p:cNvSpPr>
            <p:nvPr/>
          </p:nvSpPr>
          <p:spPr bwMode="auto">
            <a:xfrm flipH="1">
              <a:off x="2396" y="3495"/>
              <a:ext cx="95" cy="137"/>
            </a:xfrm>
            <a:prstGeom prst="rtTriangle">
              <a:avLst/>
            </a:prstGeom>
            <a:solidFill>
              <a:srgbClr val="5D3B8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36437" name="AutoShape 149"/>
            <p:cNvSpPr>
              <a:spLocks noChangeArrowheads="1"/>
            </p:cNvSpPr>
            <p:nvPr/>
          </p:nvSpPr>
          <p:spPr bwMode="auto">
            <a:xfrm flipH="1">
              <a:off x="2497" y="3496"/>
              <a:ext cx="95" cy="138"/>
            </a:xfrm>
            <a:prstGeom prst="rtTriangle">
              <a:avLst/>
            </a:prstGeom>
            <a:solidFill>
              <a:srgbClr val="7248B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36438" name="AutoShape 150"/>
            <p:cNvSpPr>
              <a:spLocks noChangeArrowheads="1"/>
            </p:cNvSpPr>
            <p:nvPr/>
          </p:nvSpPr>
          <p:spPr bwMode="auto">
            <a:xfrm flipH="1">
              <a:off x="2593" y="3496"/>
              <a:ext cx="95" cy="138"/>
            </a:xfrm>
            <a:prstGeom prst="rtTriangle">
              <a:avLst/>
            </a:prstGeom>
            <a:solidFill>
              <a:srgbClr val="8B67C1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36439" name="AutoShape 151"/>
            <p:cNvSpPr>
              <a:spLocks noChangeArrowheads="1"/>
            </p:cNvSpPr>
            <p:nvPr/>
          </p:nvSpPr>
          <p:spPr bwMode="auto">
            <a:xfrm flipH="1">
              <a:off x="2689" y="3496"/>
              <a:ext cx="95" cy="138"/>
            </a:xfrm>
            <a:prstGeom prst="rtTriangle">
              <a:avLst/>
            </a:prstGeom>
            <a:solidFill>
              <a:srgbClr val="BCA7DB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36440" name="AutoShape 152"/>
            <p:cNvSpPr>
              <a:spLocks noChangeArrowheads="1"/>
            </p:cNvSpPr>
            <p:nvPr/>
          </p:nvSpPr>
          <p:spPr bwMode="auto">
            <a:xfrm flipH="1">
              <a:off x="2785" y="3496"/>
              <a:ext cx="95" cy="138"/>
            </a:xfrm>
            <a:prstGeom prst="rtTriangle">
              <a:avLst/>
            </a:prstGeom>
            <a:solidFill>
              <a:srgbClr val="CAB9E3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36441" name="Rectangle 153"/>
            <p:cNvSpPr>
              <a:spLocks noChangeArrowheads="1"/>
            </p:cNvSpPr>
            <p:nvPr/>
          </p:nvSpPr>
          <p:spPr bwMode="auto">
            <a:xfrm>
              <a:off x="2880" y="3491"/>
              <a:ext cx="2880" cy="137"/>
            </a:xfrm>
            <a:prstGeom prst="rect">
              <a:avLst/>
            </a:prstGeom>
            <a:solidFill>
              <a:schemeClr val="tx1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36442" name="AutoShape 154"/>
            <p:cNvSpPr>
              <a:spLocks noChangeArrowheads="1"/>
            </p:cNvSpPr>
            <p:nvPr/>
          </p:nvSpPr>
          <p:spPr bwMode="auto">
            <a:xfrm flipH="1">
              <a:off x="2880" y="3489"/>
              <a:ext cx="95" cy="138"/>
            </a:xfrm>
            <a:prstGeom prst="rtTriangle">
              <a:avLst/>
            </a:prstGeom>
            <a:solidFill>
              <a:srgbClr val="D2F1D1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36443" name="AutoShape 155"/>
            <p:cNvSpPr>
              <a:spLocks noChangeArrowheads="1"/>
            </p:cNvSpPr>
            <p:nvPr/>
          </p:nvSpPr>
          <p:spPr bwMode="auto">
            <a:xfrm flipH="1">
              <a:off x="2975" y="3489"/>
              <a:ext cx="95" cy="138"/>
            </a:xfrm>
            <a:prstGeom prst="rtTriangle">
              <a:avLst/>
            </a:prstGeom>
            <a:solidFill>
              <a:srgbClr val="9FE19D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36444" name="AutoShape 156"/>
            <p:cNvSpPr>
              <a:spLocks noChangeArrowheads="1"/>
            </p:cNvSpPr>
            <p:nvPr/>
          </p:nvSpPr>
          <p:spPr bwMode="auto">
            <a:xfrm flipH="1">
              <a:off x="3069" y="3489"/>
              <a:ext cx="95" cy="138"/>
            </a:xfrm>
            <a:prstGeom prst="rtTriangle">
              <a:avLst/>
            </a:prstGeom>
            <a:solidFill>
              <a:srgbClr val="AED0B5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36445" name="AutoShape 157"/>
            <p:cNvSpPr>
              <a:spLocks noChangeArrowheads="1"/>
            </p:cNvSpPr>
            <p:nvPr/>
          </p:nvSpPr>
          <p:spPr bwMode="auto">
            <a:xfrm flipH="1">
              <a:off x="3165" y="3489"/>
              <a:ext cx="95" cy="138"/>
            </a:xfrm>
            <a:prstGeom prst="rtTriangle">
              <a:avLst/>
            </a:prstGeom>
            <a:solidFill>
              <a:srgbClr val="92C09C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36446" name="AutoShape 158"/>
            <p:cNvSpPr>
              <a:spLocks noChangeArrowheads="1"/>
            </p:cNvSpPr>
            <p:nvPr/>
          </p:nvSpPr>
          <p:spPr bwMode="auto">
            <a:xfrm flipH="1">
              <a:off x="3261" y="3489"/>
              <a:ext cx="95" cy="138"/>
            </a:xfrm>
            <a:prstGeom prst="rtTriangle">
              <a:avLst/>
            </a:prstGeom>
            <a:solidFill>
              <a:srgbClr val="64A672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36447" name="AutoShape 159"/>
            <p:cNvSpPr>
              <a:spLocks noChangeArrowheads="1"/>
            </p:cNvSpPr>
            <p:nvPr/>
          </p:nvSpPr>
          <p:spPr bwMode="auto">
            <a:xfrm flipH="1">
              <a:off x="3357" y="3489"/>
              <a:ext cx="95" cy="138"/>
            </a:xfrm>
            <a:prstGeom prst="rtTriangle">
              <a:avLst/>
            </a:prstGeom>
            <a:solidFill>
              <a:srgbClr val="53916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36448" name="AutoShape 160"/>
            <p:cNvSpPr>
              <a:spLocks noChangeArrowheads="1"/>
            </p:cNvSpPr>
            <p:nvPr/>
          </p:nvSpPr>
          <p:spPr bwMode="auto">
            <a:xfrm flipH="1">
              <a:off x="3454" y="3489"/>
              <a:ext cx="94" cy="138"/>
            </a:xfrm>
            <a:prstGeom prst="rtTriangle">
              <a:avLst/>
            </a:prstGeom>
            <a:solidFill>
              <a:srgbClr val="3D6B47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36449" name="AutoShape 161"/>
            <p:cNvSpPr>
              <a:spLocks noChangeArrowheads="1"/>
            </p:cNvSpPr>
            <p:nvPr/>
          </p:nvSpPr>
          <p:spPr bwMode="auto">
            <a:xfrm flipH="1">
              <a:off x="3550" y="3489"/>
              <a:ext cx="95" cy="138"/>
            </a:xfrm>
            <a:prstGeom prst="rtTriangle">
              <a:avLst/>
            </a:prstGeom>
            <a:solidFill>
              <a:srgbClr val="0F3C3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36450" name="AutoShape 162"/>
            <p:cNvSpPr>
              <a:spLocks noChangeArrowheads="1"/>
            </p:cNvSpPr>
            <p:nvPr/>
          </p:nvSpPr>
          <p:spPr bwMode="auto">
            <a:xfrm flipH="1">
              <a:off x="3646" y="3489"/>
              <a:ext cx="95" cy="138"/>
            </a:xfrm>
            <a:prstGeom prst="rtTriangle">
              <a:avLst/>
            </a:prstGeom>
            <a:solidFill>
              <a:srgbClr val="134B4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36451" name="AutoShape 163"/>
            <p:cNvSpPr>
              <a:spLocks noChangeArrowheads="1"/>
            </p:cNvSpPr>
            <p:nvPr/>
          </p:nvSpPr>
          <p:spPr bwMode="auto">
            <a:xfrm flipH="1">
              <a:off x="3742" y="3489"/>
              <a:ext cx="95" cy="138"/>
            </a:xfrm>
            <a:prstGeom prst="rtTriangle">
              <a:avLst/>
            </a:prstGeom>
            <a:solidFill>
              <a:srgbClr val="1D7279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36452" name="AutoShape 164"/>
            <p:cNvSpPr>
              <a:spLocks noChangeArrowheads="1"/>
            </p:cNvSpPr>
            <p:nvPr/>
          </p:nvSpPr>
          <p:spPr bwMode="auto">
            <a:xfrm flipH="1">
              <a:off x="3838" y="3489"/>
              <a:ext cx="95" cy="138"/>
            </a:xfrm>
            <a:prstGeom prst="rtTriangle">
              <a:avLst/>
            </a:prstGeom>
            <a:solidFill>
              <a:srgbClr val="2AA3AC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36453" name="AutoShape 165"/>
            <p:cNvSpPr>
              <a:spLocks noChangeArrowheads="1"/>
            </p:cNvSpPr>
            <p:nvPr/>
          </p:nvSpPr>
          <p:spPr bwMode="auto">
            <a:xfrm flipH="1">
              <a:off x="3935" y="3489"/>
              <a:ext cx="94" cy="138"/>
            </a:xfrm>
            <a:prstGeom prst="rtTriangle">
              <a:avLst/>
            </a:prstGeom>
            <a:solidFill>
              <a:srgbClr val="41C7D1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36454" name="AutoShape 166"/>
            <p:cNvSpPr>
              <a:spLocks noChangeArrowheads="1"/>
            </p:cNvSpPr>
            <p:nvPr/>
          </p:nvSpPr>
          <p:spPr bwMode="auto">
            <a:xfrm flipH="1">
              <a:off x="4031" y="3489"/>
              <a:ext cx="95" cy="138"/>
            </a:xfrm>
            <a:prstGeom prst="rtTriangle">
              <a:avLst/>
            </a:prstGeom>
            <a:solidFill>
              <a:srgbClr val="68D2DA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36455" name="AutoShape 167"/>
            <p:cNvSpPr>
              <a:spLocks noChangeArrowheads="1"/>
            </p:cNvSpPr>
            <p:nvPr/>
          </p:nvSpPr>
          <p:spPr bwMode="auto">
            <a:xfrm flipH="1">
              <a:off x="4126" y="3489"/>
              <a:ext cx="94" cy="138"/>
            </a:xfrm>
            <a:prstGeom prst="rtTriangle">
              <a:avLst/>
            </a:prstGeom>
            <a:solidFill>
              <a:srgbClr val="43FFF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36456" name="AutoShape 168"/>
            <p:cNvSpPr>
              <a:spLocks noChangeArrowheads="1"/>
            </p:cNvSpPr>
            <p:nvPr/>
          </p:nvSpPr>
          <p:spPr bwMode="auto">
            <a:xfrm flipH="1">
              <a:off x="4220" y="3489"/>
              <a:ext cx="95" cy="138"/>
            </a:xfrm>
            <a:prstGeom prst="rtTriangle">
              <a:avLst/>
            </a:prstGeom>
            <a:solidFill>
              <a:srgbClr val="A1FFF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36457" name="AutoShape 169"/>
            <p:cNvSpPr>
              <a:spLocks noChangeArrowheads="1"/>
            </p:cNvSpPr>
            <p:nvPr/>
          </p:nvSpPr>
          <p:spPr bwMode="auto">
            <a:xfrm flipH="1">
              <a:off x="4314" y="3489"/>
              <a:ext cx="95" cy="138"/>
            </a:xfrm>
            <a:prstGeom prst="rtTriangle">
              <a:avLst/>
            </a:prstGeom>
            <a:solidFill>
              <a:srgbClr val="CCFFF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36458" name="AutoShape 170"/>
            <p:cNvSpPr>
              <a:spLocks noChangeArrowheads="1"/>
            </p:cNvSpPr>
            <p:nvPr/>
          </p:nvSpPr>
          <p:spPr bwMode="auto">
            <a:xfrm flipH="1">
              <a:off x="4410" y="3489"/>
              <a:ext cx="95" cy="138"/>
            </a:xfrm>
            <a:prstGeom prst="rtTriangle">
              <a:avLst/>
            </a:prstGeom>
            <a:solidFill>
              <a:srgbClr val="FFD5D5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36459" name="AutoShape 171"/>
            <p:cNvSpPr>
              <a:spLocks noChangeArrowheads="1"/>
            </p:cNvSpPr>
            <p:nvPr/>
          </p:nvSpPr>
          <p:spPr bwMode="auto">
            <a:xfrm flipH="1">
              <a:off x="4506" y="3489"/>
              <a:ext cx="96" cy="138"/>
            </a:xfrm>
            <a:prstGeom prst="rtTriangle">
              <a:avLst/>
            </a:prstGeom>
            <a:solidFill>
              <a:srgbClr val="FFA5A5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36460" name="AutoShape 172"/>
            <p:cNvSpPr>
              <a:spLocks noChangeArrowheads="1"/>
            </p:cNvSpPr>
            <p:nvPr/>
          </p:nvSpPr>
          <p:spPr bwMode="auto">
            <a:xfrm flipH="1">
              <a:off x="4603" y="3489"/>
              <a:ext cx="94" cy="138"/>
            </a:xfrm>
            <a:prstGeom prst="rtTriangle">
              <a:avLst/>
            </a:prstGeom>
            <a:solidFill>
              <a:srgbClr val="FF8787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36461" name="AutoShape 173"/>
            <p:cNvSpPr>
              <a:spLocks noChangeArrowheads="1"/>
            </p:cNvSpPr>
            <p:nvPr/>
          </p:nvSpPr>
          <p:spPr bwMode="auto">
            <a:xfrm flipH="1">
              <a:off x="4699" y="3489"/>
              <a:ext cx="95" cy="138"/>
            </a:xfrm>
            <a:prstGeom prst="rtTriangle">
              <a:avLst/>
            </a:prstGeom>
            <a:solidFill>
              <a:srgbClr val="FF4B4B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36462" name="AutoShape 174"/>
            <p:cNvSpPr>
              <a:spLocks noChangeArrowheads="1"/>
            </p:cNvSpPr>
            <p:nvPr/>
          </p:nvSpPr>
          <p:spPr bwMode="auto">
            <a:xfrm flipH="1">
              <a:off x="4795" y="3489"/>
              <a:ext cx="95" cy="138"/>
            </a:xfrm>
            <a:prstGeom prst="rtTriangle">
              <a:avLst/>
            </a:prstGeom>
            <a:solidFill>
              <a:srgbClr val="FF0B0B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36463" name="AutoShape 175"/>
            <p:cNvSpPr>
              <a:spLocks noChangeArrowheads="1"/>
            </p:cNvSpPr>
            <p:nvPr/>
          </p:nvSpPr>
          <p:spPr bwMode="auto">
            <a:xfrm flipH="1">
              <a:off x="4891" y="3489"/>
              <a:ext cx="95" cy="138"/>
            </a:xfrm>
            <a:prstGeom prst="rtTriangle">
              <a:avLst/>
            </a:prstGeom>
            <a:solidFill>
              <a:srgbClr val="D6000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36464" name="AutoShape 176"/>
            <p:cNvSpPr>
              <a:spLocks noChangeArrowheads="1"/>
            </p:cNvSpPr>
            <p:nvPr/>
          </p:nvSpPr>
          <p:spPr bwMode="auto">
            <a:xfrm flipH="1">
              <a:off x="4987" y="3489"/>
              <a:ext cx="96" cy="138"/>
            </a:xfrm>
            <a:prstGeom prst="rtTriangle">
              <a:avLst/>
            </a:prstGeom>
            <a:solidFill>
              <a:srgbClr val="A2000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36465" name="AutoShape 177"/>
            <p:cNvSpPr>
              <a:spLocks noChangeArrowheads="1"/>
            </p:cNvSpPr>
            <p:nvPr/>
          </p:nvSpPr>
          <p:spPr bwMode="auto">
            <a:xfrm flipH="1">
              <a:off x="5084" y="3489"/>
              <a:ext cx="94" cy="138"/>
            </a:xfrm>
            <a:prstGeom prst="rtTriangle">
              <a:avLst/>
            </a:prstGeom>
            <a:solidFill>
              <a:srgbClr val="70000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36466" name="AutoShape 178"/>
            <p:cNvSpPr>
              <a:spLocks noChangeArrowheads="1"/>
            </p:cNvSpPr>
            <p:nvPr/>
          </p:nvSpPr>
          <p:spPr bwMode="auto">
            <a:xfrm flipH="1">
              <a:off x="5180" y="3489"/>
              <a:ext cx="95" cy="138"/>
            </a:xfrm>
            <a:prstGeom prst="rtTriangle">
              <a:avLst/>
            </a:prstGeom>
            <a:solidFill>
              <a:srgbClr val="5E000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36467" name="AutoShape 179"/>
            <p:cNvSpPr>
              <a:spLocks noChangeArrowheads="1"/>
            </p:cNvSpPr>
            <p:nvPr/>
          </p:nvSpPr>
          <p:spPr bwMode="auto">
            <a:xfrm flipH="1">
              <a:off x="5276" y="3489"/>
              <a:ext cx="95" cy="138"/>
            </a:xfrm>
            <a:prstGeom prst="rtTriangle">
              <a:avLst/>
            </a:prstGeom>
            <a:solidFill>
              <a:srgbClr val="5D3B8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36468" name="AutoShape 180"/>
            <p:cNvSpPr>
              <a:spLocks noChangeArrowheads="1"/>
            </p:cNvSpPr>
            <p:nvPr/>
          </p:nvSpPr>
          <p:spPr bwMode="auto">
            <a:xfrm flipH="1">
              <a:off x="5377" y="3491"/>
              <a:ext cx="95" cy="137"/>
            </a:xfrm>
            <a:prstGeom prst="rtTriangle">
              <a:avLst/>
            </a:prstGeom>
            <a:solidFill>
              <a:srgbClr val="7248B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36469" name="AutoShape 181"/>
            <p:cNvSpPr>
              <a:spLocks noChangeArrowheads="1"/>
            </p:cNvSpPr>
            <p:nvPr/>
          </p:nvSpPr>
          <p:spPr bwMode="auto">
            <a:xfrm flipH="1">
              <a:off x="5473" y="3491"/>
              <a:ext cx="95" cy="137"/>
            </a:xfrm>
            <a:prstGeom prst="rtTriangle">
              <a:avLst/>
            </a:prstGeom>
            <a:solidFill>
              <a:srgbClr val="8B67C1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36470" name="AutoShape 182"/>
            <p:cNvSpPr>
              <a:spLocks noChangeArrowheads="1"/>
            </p:cNvSpPr>
            <p:nvPr/>
          </p:nvSpPr>
          <p:spPr bwMode="auto">
            <a:xfrm flipH="1">
              <a:off x="5569" y="3491"/>
              <a:ext cx="95" cy="137"/>
            </a:xfrm>
            <a:prstGeom prst="rtTriangle">
              <a:avLst/>
            </a:prstGeom>
            <a:solidFill>
              <a:srgbClr val="BCA7DB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36471" name="AutoShape 183"/>
            <p:cNvSpPr>
              <a:spLocks noChangeArrowheads="1"/>
            </p:cNvSpPr>
            <p:nvPr/>
          </p:nvSpPr>
          <p:spPr bwMode="auto">
            <a:xfrm flipH="1">
              <a:off x="5665" y="3491"/>
              <a:ext cx="95" cy="137"/>
            </a:xfrm>
            <a:prstGeom prst="rtTriangle">
              <a:avLst/>
            </a:prstGeom>
            <a:solidFill>
              <a:srgbClr val="CAB9E3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</p:grpSp>
    </p:spTree>
  </p:cSld>
  <p:clrMapOvr>
    <a:masterClrMapping/>
  </p:clrMapOvr>
</p:sldLayout>
</file>

<file path=ppt/slideLayouts/slideLayout11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제목 및 내용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533400" y="296863"/>
            <a:ext cx="9601200" cy="1238250"/>
          </a:xfrm>
          <a:prstGeom prst="rect">
            <a:avLst/>
          </a:prstGeom>
        </p:spPr>
        <p:txBody>
          <a:bodyPr lIns="90893" tIns="45454" rIns="90893" bIns="45454"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내용 개체 틀 2"/>
          <p:cNvSpPr>
            <a:spLocks noGrp="1"/>
          </p:cNvSpPr>
          <p:nvPr>
            <p:ph idx="1"/>
          </p:nvPr>
        </p:nvSpPr>
        <p:spPr>
          <a:xfrm>
            <a:off x="533400" y="1733553"/>
            <a:ext cx="9601200" cy="4903789"/>
          </a:xfrm>
          <a:prstGeom prst="rect">
            <a:avLst/>
          </a:prstGeom>
        </p:spPr>
        <p:txBody>
          <a:bodyPr lIns="90893" tIns="45454" rIns="90893" bIns="45454"/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</p:spTree>
  </p:cSld>
  <p:clrMapOvr>
    <a:masterClrMapping/>
  </p:clrMapOvr>
</p:sldLayout>
</file>

<file path=ppt/slideLayouts/slideLayout11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구역 머리글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842963" y="4773613"/>
            <a:ext cx="9067800" cy="1476375"/>
          </a:xfrm>
          <a:prstGeom prst="rect">
            <a:avLst/>
          </a:prstGeom>
        </p:spPr>
        <p:txBody>
          <a:bodyPr lIns="90893" tIns="45454" rIns="90893" bIns="45454" anchor="t"/>
          <a:lstStyle>
            <a:lvl1pPr algn="l">
              <a:defRPr sz="4000" b="1" cap="all"/>
            </a:lvl1pPr>
          </a:lstStyle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텍스트 개체 틀 2"/>
          <p:cNvSpPr>
            <a:spLocks noGrp="1"/>
          </p:cNvSpPr>
          <p:nvPr>
            <p:ph type="body" idx="1"/>
          </p:nvPr>
        </p:nvSpPr>
        <p:spPr>
          <a:xfrm>
            <a:off x="842963" y="3149639"/>
            <a:ext cx="9067800" cy="1624013"/>
          </a:xfrm>
          <a:prstGeom prst="rect">
            <a:avLst/>
          </a:prstGeom>
        </p:spPr>
        <p:txBody>
          <a:bodyPr lIns="90893" tIns="45454" rIns="90893" bIns="45454" anchor="b"/>
          <a:lstStyle>
            <a:lvl1pPr marL="0" indent="0">
              <a:buNone/>
              <a:defRPr sz="2100"/>
            </a:lvl1pPr>
            <a:lvl2pPr marL="454488" indent="0">
              <a:buNone/>
              <a:defRPr sz="1800"/>
            </a:lvl2pPr>
            <a:lvl3pPr marL="908945" indent="0">
              <a:buNone/>
              <a:defRPr sz="1600"/>
            </a:lvl3pPr>
            <a:lvl4pPr marL="1363412" indent="0">
              <a:buNone/>
              <a:defRPr sz="1400"/>
            </a:lvl4pPr>
            <a:lvl5pPr marL="1817867" indent="0">
              <a:buNone/>
              <a:defRPr sz="1400"/>
            </a:lvl5pPr>
            <a:lvl6pPr marL="2272338" indent="0">
              <a:buNone/>
              <a:defRPr sz="1400"/>
            </a:lvl6pPr>
            <a:lvl7pPr marL="2726806" indent="0">
              <a:buNone/>
              <a:defRPr sz="1400"/>
            </a:lvl7pPr>
            <a:lvl8pPr marL="3181264" indent="0">
              <a:buNone/>
              <a:defRPr sz="1400"/>
            </a:lvl8pPr>
            <a:lvl9pPr marL="3635747" indent="0">
              <a:buNone/>
              <a:defRPr sz="14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</p:spTree>
  </p:cSld>
  <p:clrMapOvr>
    <a:masterClrMapping/>
  </p:clrMapOvr>
</p:sldLayout>
</file>

<file path=ppt/slideLayouts/slideLayout11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콘텐츠 2개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533400" y="296863"/>
            <a:ext cx="9601200" cy="1238250"/>
          </a:xfrm>
          <a:prstGeom prst="rect">
            <a:avLst/>
          </a:prstGeom>
        </p:spPr>
        <p:txBody>
          <a:bodyPr lIns="90893" tIns="45454" rIns="90893" bIns="45454"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내용 개체 틀 2"/>
          <p:cNvSpPr>
            <a:spLocks noGrp="1"/>
          </p:cNvSpPr>
          <p:nvPr>
            <p:ph sz="half" idx="1"/>
          </p:nvPr>
        </p:nvSpPr>
        <p:spPr>
          <a:xfrm>
            <a:off x="533407" y="1733553"/>
            <a:ext cx="4724400" cy="4903789"/>
          </a:xfrm>
          <a:prstGeom prst="rect">
            <a:avLst/>
          </a:prstGeom>
        </p:spPr>
        <p:txBody>
          <a:bodyPr lIns="90893" tIns="45454" rIns="90893" bIns="45454"/>
          <a:lstStyle>
            <a:lvl1pPr>
              <a:defRPr sz="2800"/>
            </a:lvl1pPr>
            <a:lvl2pPr>
              <a:defRPr sz="2400"/>
            </a:lvl2pPr>
            <a:lvl3pPr>
              <a:defRPr sz="21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4" name="내용 개체 틀 3"/>
          <p:cNvSpPr>
            <a:spLocks noGrp="1"/>
          </p:cNvSpPr>
          <p:nvPr>
            <p:ph sz="half" idx="2"/>
          </p:nvPr>
        </p:nvSpPr>
        <p:spPr>
          <a:xfrm>
            <a:off x="5410200" y="1733553"/>
            <a:ext cx="4724400" cy="4903789"/>
          </a:xfrm>
          <a:prstGeom prst="rect">
            <a:avLst/>
          </a:prstGeom>
        </p:spPr>
        <p:txBody>
          <a:bodyPr lIns="90893" tIns="45454" rIns="90893" bIns="45454"/>
          <a:lstStyle>
            <a:lvl1pPr>
              <a:defRPr sz="2800"/>
            </a:lvl1pPr>
            <a:lvl2pPr>
              <a:defRPr sz="2400"/>
            </a:lvl2pPr>
            <a:lvl3pPr>
              <a:defRPr sz="21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</p:spTree>
  </p:cSld>
  <p:clrMapOvr>
    <a:masterClrMapping/>
  </p:clrMapOvr>
</p:sldLayout>
</file>

<file path=ppt/slideLayouts/slideLayout11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비교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533400" y="296863"/>
            <a:ext cx="9601200" cy="1238250"/>
          </a:xfrm>
          <a:prstGeom prst="rect">
            <a:avLst/>
          </a:prstGeom>
        </p:spPr>
        <p:txBody>
          <a:bodyPr lIns="90893" tIns="45454" rIns="90893" bIns="45454"/>
          <a:lstStyle>
            <a:lvl1pPr>
              <a:defRPr/>
            </a:lvl1pPr>
          </a:lstStyle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텍스트 개체 틀 2"/>
          <p:cNvSpPr>
            <a:spLocks noGrp="1"/>
          </p:cNvSpPr>
          <p:nvPr>
            <p:ph type="body" idx="1"/>
          </p:nvPr>
        </p:nvSpPr>
        <p:spPr>
          <a:xfrm>
            <a:off x="533405" y="1663700"/>
            <a:ext cx="4713288" cy="692150"/>
          </a:xfrm>
          <a:prstGeom prst="rect">
            <a:avLst/>
          </a:prstGeom>
        </p:spPr>
        <p:txBody>
          <a:bodyPr lIns="90893" tIns="45454" rIns="90893" bIns="45454" anchor="b"/>
          <a:lstStyle>
            <a:lvl1pPr marL="0" indent="0">
              <a:buNone/>
              <a:defRPr sz="2400" b="1"/>
            </a:lvl1pPr>
            <a:lvl2pPr marL="454488" indent="0">
              <a:buNone/>
              <a:defRPr sz="2100" b="1"/>
            </a:lvl2pPr>
            <a:lvl3pPr marL="908945" indent="0">
              <a:buNone/>
              <a:defRPr sz="1800" b="1"/>
            </a:lvl3pPr>
            <a:lvl4pPr marL="1363412" indent="0">
              <a:buNone/>
              <a:defRPr sz="1600" b="1"/>
            </a:lvl4pPr>
            <a:lvl5pPr marL="1817867" indent="0">
              <a:buNone/>
              <a:defRPr sz="1600" b="1"/>
            </a:lvl5pPr>
            <a:lvl6pPr marL="2272338" indent="0">
              <a:buNone/>
              <a:defRPr sz="1600" b="1"/>
            </a:lvl6pPr>
            <a:lvl7pPr marL="2726806" indent="0">
              <a:buNone/>
              <a:defRPr sz="1600" b="1"/>
            </a:lvl7pPr>
            <a:lvl8pPr marL="3181264" indent="0">
              <a:buNone/>
              <a:defRPr sz="1600" b="1"/>
            </a:lvl8pPr>
            <a:lvl9pPr marL="3635747" indent="0">
              <a:buNone/>
              <a:defRPr sz="1600" b="1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  <p:sp>
        <p:nvSpPr>
          <p:cNvPr id="4" name="내용 개체 틀 3"/>
          <p:cNvSpPr>
            <a:spLocks noGrp="1"/>
          </p:cNvSpPr>
          <p:nvPr>
            <p:ph sz="half" idx="2"/>
          </p:nvPr>
        </p:nvSpPr>
        <p:spPr>
          <a:xfrm>
            <a:off x="533405" y="2355853"/>
            <a:ext cx="4713288" cy="4281488"/>
          </a:xfrm>
          <a:prstGeom prst="rect">
            <a:avLst/>
          </a:prstGeom>
        </p:spPr>
        <p:txBody>
          <a:bodyPr lIns="90893" tIns="45454" rIns="90893" bIns="45454"/>
          <a:lstStyle>
            <a:lvl1pPr>
              <a:defRPr sz="2400"/>
            </a:lvl1pPr>
            <a:lvl2pPr>
              <a:defRPr sz="21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5" name="텍스트 개체 틀 4"/>
          <p:cNvSpPr>
            <a:spLocks noGrp="1"/>
          </p:cNvSpPr>
          <p:nvPr>
            <p:ph type="body" sz="quarter" idx="3"/>
          </p:nvPr>
        </p:nvSpPr>
        <p:spPr>
          <a:xfrm>
            <a:off x="5419778" y="1663700"/>
            <a:ext cx="4714875" cy="692150"/>
          </a:xfrm>
          <a:prstGeom prst="rect">
            <a:avLst/>
          </a:prstGeom>
        </p:spPr>
        <p:txBody>
          <a:bodyPr lIns="90893" tIns="45454" rIns="90893" bIns="45454" anchor="b"/>
          <a:lstStyle>
            <a:lvl1pPr marL="0" indent="0">
              <a:buNone/>
              <a:defRPr sz="2400" b="1"/>
            </a:lvl1pPr>
            <a:lvl2pPr marL="454488" indent="0">
              <a:buNone/>
              <a:defRPr sz="2100" b="1"/>
            </a:lvl2pPr>
            <a:lvl3pPr marL="908945" indent="0">
              <a:buNone/>
              <a:defRPr sz="1800" b="1"/>
            </a:lvl3pPr>
            <a:lvl4pPr marL="1363412" indent="0">
              <a:buNone/>
              <a:defRPr sz="1600" b="1"/>
            </a:lvl4pPr>
            <a:lvl5pPr marL="1817867" indent="0">
              <a:buNone/>
              <a:defRPr sz="1600" b="1"/>
            </a:lvl5pPr>
            <a:lvl6pPr marL="2272338" indent="0">
              <a:buNone/>
              <a:defRPr sz="1600" b="1"/>
            </a:lvl6pPr>
            <a:lvl7pPr marL="2726806" indent="0">
              <a:buNone/>
              <a:defRPr sz="1600" b="1"/>
            </a:lvl7pPr>
            <a:lvl8pPr marL="3181264" indent="0">
              <a:buNone/>
              <a:defRPr sz="1600" b="1"/>
            </a:lvl8pPr>
            <a:lvl9pPr marL="3635747" indent="0">
              <a:buNone/>
              <a:defRPr sz="1600" b="1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  <p:sp>
        <p:nvSpPr>
          <p:cNvPr id="6" name="내용 개체 틀 5"/>
          <p:cNvSpPr>
            <a:spLocks noGrp="1"/>
          </p:cNvSpPr>
          <p:nvPr>
            <p:ph sz="quarter" idx="4"/>
          </p:nvPr>
        </p:nvSpPr>
        <p:spPr>
          <a:xfrm>
            <a:off x="5419778" y="2355853"/>
            <a:ext cx="4714875" cy="4281488"/>
          </a:xfrm>
          <a:prstGeom prst="rect">
            <a:avLst/>
          </a:prstGeom>
        </p:spPr>
        <p:txBody>
          <a:bodyPr lIns="90893" tIns="45454" rIns="90893" bIns="45454"/>
          <a:lstStyle>
            <a:lvl1pPr>
              <a:defRPr sz="2400"/>
            </a:lvl1pPr>
            <a:lvl2pPr>
              <a:defRPr sz="21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내용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내용 개체 틀 1"/>
          <p:cNvSpPr>
            <a:spLocks noGrp="1"/>
          </p:cNvSpPr>
          <p:nvPr>
            <p:ph/>
          </p:nvPr>
        </p:nvSpPr>
        <p:spPr>
          <a:xfrm>
            <a:off x="533400" y="296869"/>
            <a:ext cx="9601200" cy="6340475"/>
          </a:xfrm>
          <a:prstGeom prst="rect">
            <a:avLst/>
          </a:prstGeom>
        </p:spPr>
        <p:txBody>
          <a:bodyPr lIns="90893" tIns="45454" rIns="90893" bIns="45454"/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</p:spTree>
  </p:cSld>
  <p:clrMapOvr>
    <a:masterClrMapping/>
  </p:clrMapOvr>
</p:sldLayout>
</file>

<file path=ppt/slideLayouts/slideLayout12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제목만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533400" y="296863"/>
            <a:ext cx="9601200" cy="1238250"/>
          </a:xfrm>
          <a:prstGeom prst="rect">
            <a:avLst/>
          </a:prstGeom>
        </p:spPr>
        <p:txBody>
          <a:bodyPr lIns="90893" tIns="45454" rIns="90893" bIns="45454"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</p:spTree>
  </p:cSld>
  <p:clrMapOvr>
    <a:masterClrMapping/>
  </p:clrMapOvr>
</p:sldLayout>
</file>

<file path=ppt/slideLayouts/slideLayout12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빈 화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12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캡션 있는 콘텐츠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533462" y="295275"/>
            <a:ext cx="3509963" cy="1258888"/>
          </a:xfrm>
          <a:prstGeom prst="rect">
            <a:avLst/>
          </a:prstGeom>
        </p:spPr>
        <p:txBody>
          <a:bodyPr lIns="90893" tIns="45454" rIns="90893" bIns="45454" anchor="b"/>
          <a:lstStyle>
            <a:lvl1pPr algn="l">
              <a:defRPr sz="2100" b="1"/>
            </a:lvl1pPr>
          </a:lstStyle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내용 개체 틀 2"/>
          <p:cNvSpPr>
            <a:spLocks noGrp="1"/>
          </p:cNvSpPr>
          <p:nvPr>
            <p:ph idx="1"/>
          </p:nvPr>
        </p:nvSpPr>
        <p:spPr>
          <a:xfrm>
            <a:off x="4170416" y="295282"/>
            <a:ext cx="5964237" cy="6342063"/>
          </a:xfrm>
          <a:prstGeom prst="rect">
            <a:avLst/>
          </a:prstGeom>
        </p:spPr>
        <p:txBody>
          <a:bodyPr lIns="90893" tIns="45454" rIns="90893" bIns="45454"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100"/>
            </a:lvl4pPr>
            <a:lvl5pPr>
              <a:defRPr sz="2100"/>
            </a:lvl5pPr>
            <a:lvl6pPr>
              <a:defRPr sz="2100"/>
            </a:lvl6pPr>
            <a:lvl7pPr>
              <a:defRPr sz="2100"/>
            </a:lvl7pPr>
            <a:lvl8pPr>
              <a:defRPr sz="2100"/>
            </a:lvl8pPr>
            <a:lvl9pPr>
              <a:defRPr sz="21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4" name="텍스트 개체 틀 3"/>
          <p:cNvSpPr>
            <a:spLocks noGrp="1"/>
          </p:cNvSpPr>
          <p:nvPr>
            <p:ph type="body" sz="half" idx="2"/>
          </p:nvPr>
        </p:nvSpPr>
        <p:spPr>
          <a:xfrm>
            <a:off x="533462" y="1554163"/>
            <a:ext cx="3509963" cy="5083176"/>
          </a:xfrm>
          <a:prstGeom prst="rect">
            <a:avLst/>
          </a:prstGeom>
        </p:spPr>
        <p:txBody>
          <a:bodyPr lIns="90893" tIns="45454" rIns="90893" bIns="45454"/>
          <a:lstStyle>
            <a:lvl1pPr marL="0" indent="0">
              <a:buNone/>
              <a:defRPr sz="1400"/>
            </a:lvl1pPr>
            <a:lvl2pPr marL="454488" indent="0">
              <a:buNone/>
              <a:defRPr sz="1200"/>
            </a:lvl2pPr>
            <a:lvl3pPr marL="908945" indent="0">
              <a:buNone/>
              <a:defRPr sz="1000"/>
            </a:lvl3pPr>
            <a:lvl4pPr marL="1363412" indent="0">
              <a:buNone/>
              <a:defRPr sz="900"/>
            </a:lvl4pPr>
            <a:lvl5pPr marL="1817867" indent="0">
              <a:buNone/>
              <a:defRPr sz="900"/>
            </a:lvl5pPr>
            <a:lvl6pPr marL="2272338" indent="0">
              <a:buNone/>
              <a:defRPr sz="900"/>
            </a:lvl6pPr>
            <a:lvl7pPr marL="2726806" indent="0">
              <a:buNone/>
              <a:defRPr sz="900"/>
            </a:lvl7pPr>
            <a:lvl8pPr marL="3181264" indent="0">
              <a:buNone/>
              <a:defRPr sz="900"/>
            </a:lvl8pPr>
            <a:lvl9pPr marL="3635747" indent="0">
              <a:buNone/>
              <a:defRPr sz="9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</p:spTree>
  </p:cSld>
  <p:clrMapOvr>
    <a:masterClrMapping/>
  </p:clrMapOvr>
</p:sldLayout>
</file>

<file path=ppt/slideLayouts/slideLayout12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캡션 있는 그림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2090738" y="5200652"/>
            <a:ext cx="6400800" cy="614363"/>
          </a:xfrm>
          <a:prstGeom prst="rect">
            <a:avLst/>
          </a:prstGeom>
        </p:spPr>
        <p:txBody>
          <a:bodyPr lIns="90893" tIns="45454" rIns="90893" bIns="45454" anchor="b"/>
          <a:lstStyle>
            <a:lvl1pPr algn="l">
              <a:defRPr sz="2100" b="1"/>
            </a:lvl1pPr>
          </a:lstStyle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그림 개체 틀 2"/>
          <p:cNvSpPr>
            <a:spLocks noGrp="1"/>
          </p:cNvSpPr>
          <p:nvPr>
            <p:ph type="pic" idx="1"/>
          </p:nvPr>
        </p:nvSpPr>
        <p:spPr>
          <a:xfrm>
            <a:off x="2090738" y="663575"/>
            <a:ext cx="6400800" cy="4457700"/>
          </a:xfrm>
          <a:prstGeom prst="rect">
            <a:avLst/>
          </a:prstGeom>
        </p:spPr>
        <p:txBody>
          <a:bodyPr lIns="90893" tIns="45454" rIns="90893" bIns="45454"/>
          <a:lstStyle>
            <a:lvl1pPr marL="0" indent="0">
              <a:buNone/>
              <a:defRPr sz="3200"/>
            </a:lvl1pPr>
            <a:lvl2pPr marL="454488" indent="0">
              <a:buNone/>
              <a:defRPr sz="2800"/>
            </a:lvl2pPr>
            <a:lvl3pPr marL="908945" indent="0">
              <a:buNone/>
              <a:defRPr sz="2400"/>
            </a:lvl3pPr>
            <a:lvl4pPr marL="1363412" indent="0">
              <a:buNone/>
              <a:defRPr sz="2100"/>
            </a:lvl4pPr>
            <a:lvl5pPr marL="1817867" indent="0">
              <a:buNone/>
              <a:defRPr sz="2100"/>
            </a:lvl5pPr>
            <a:lvl6pPr marL="2272338" indent="0">
              <a:buNone/>
              <a:defRPr sz="2100"/>
            </a:lvl6pPr>
            <a:lvl7pPr marL="2726806" indent="0">
              <a:buNone/>
              <a:defRPr sz="2100"/>
            </a:lvl7pPr>
            <a:lvl8pPr marL="3181264" indent="0">
              <a:buNone/>
              <a:defRPr sz="2100"/>
            </a:lvl8pPr>
            <a:lvl9pPr marL="3635747" indent="0">
              <a:buNone/>
              <a:defRPr sz="2100"/>
            </a:lvl9pPr>
          </a:lstStyle>
          <a:p>
            <a:endParaRPr lang="ko-KR" altLang="en-US"/>
          </a:p>
        </p:txBody>
      </p:sp>
      <p:sp>
        <p:nvSpPr>
          <p:cNvPr id="4" name="텍스트 개체 틀 3"/>
          <p:cNvSpPr>
            <a:spLocks noGrp="1"/>
          </p:cNvSpPr>
          <p:nvPr>
            <p:ph type="body" sz="half" idx="2"/>
          </p:nvPr>
        </p:nvSpPr>
        <p:spPr>
          <a:xfrm>
            <a:off x="2090738" y="5815015"/>
            <a:ext cx="6400800" cy="871537"/>
          </a:xfrm>
          <a:prstGeom prst="rect">
            <a:avLst/>
          </a:prstGeom>
        </p:spPr>
        <p:txBody>
          <a:bodyPr lIns="90893" tIns="45454" rIns="90893" bIns="45454"/>
          <a:lstStyle>
            <a:lvl1pPr marL="0" indent="0">
              <a:buNone/>
              <a:defRPr sz="1400"/>
            </a:lvl1pPr>
            <a:lvl2pPr marL="454488" indent="0">
              <a:buNone/>
              <a:defRPr sz="1200"/>
            </a:lvl2pPr>
            <a:lvl3pPr marL="908945" indent="0">
              <a:buNone/>
              <a:defRPr sz="1000"/>
            </a:lvl3pPr>
            <a:lvl4pPr marL="1363412" indent="0">
              <a:buNone/>
              <a:defRPr sz="900"/>
            </a:lvl4pPr>
            <a:lvl5pPr marL="1817867" indent="0">
              <a:buNone/>
              <a:defRPr sz="900"/>
            </a:lvl5pPr>
            <a:lvl6pPr marL="2272338" indent="0">
              <a:buNone/>
              <a:defRPr sz="900"/>
            </a:lvl6pPr>
            <a:lvl7pPr marL="2726806" indent="0">
              <a:buNone/>
              <a:defRPr sz="900"/>
            </a:lvl7pPr>
            <a:lvl8pPr marL="3181264" indent="0">
              <a:buNone/>
              <a:defRPr sz="900"/>
            </a:lvl8pPr>
            <a:lvl9pPr marL="3635747" indent="0">
              <a:buNone/>
              <a:defRPr sz="9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</p:spTree>
  </p:cSld>
  <p:clrMapOvr>
    <a:masterClrMapping/>
  </p:clrMapOvr>
</p:sldLayout>
</file>

<file path=ppt/slideLayouts/slideLayout12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제목 및 세로 텍스트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533400" y="296863"/>
            <a:ext cx="9601200" cy="1238250"/>
          </a:xfrm>
          <a:prstGeom prst="rect">
            <a:avLst/>
          </a:prstGeom>
        </p:spPr>
        <p:txBody>
          <a:bodyPr lIns="90893" tIns="45454" rIns="90893" bIns="45454"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세로 텍스트 개체 틀 2"/>
          <p:cNvSpPr>
            <a:spLocks noGrp="1"/>
          </p:cNvSpPr>
          <p:nvPr>
            <p:ph type="body" orient="vert" idx="1"/>
          </p:nvPr>
        </p:nvSpPr>
        <p:spPr>
          <a:xfrm>
            <a:off x="533400" y="1733553"/>
            <a:ext cx="9601200" cy="4903789"/>
          </a:xfrm>
          <a:prstGeom prst="rect">
            <a:avLst/>
          </a:prstGeom>
        </p:spPr>
        <p:txBody>
          <a:bodyPr vert="eaVert" lIns="90893" tIns="45454" rIns="90893" bIns="45454"/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</p:spTree>
  </p:cSld>
  <p:clrMapOvr>
    <a:masterClrMapping/>
  </p:clrMapOvr>
</p:sldLayout>
</file>

<file path=ppt/slideLayouts/slideLayout12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세로 제목 및 텍스트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세로 제목 1"/>
          <p:cNvSpPr>
            <a:spLocks noGrp="1"/>
          </p:cNvSpPr>
          <p:nvPr>
            <p:ph type="title" orient="vert"/>
          </p:nvPr>
        </p:nvSpPr>
        <p:spPr>
          <a:xfrm>
            <a:off x="7734300" y="296869"/>
            <a:ext cx="2400300" cy="6340475"/>
          </a:xfrm>
          <a:prstGeom prst="rect">
            <a:avLst/>
          </a:prstGeom>
        </p:spPr>
        <p:txBody>
          <a:bodyPr vert="eaVert" lIns="90893" tIns="45454" rIns="90893" bIns="45454"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세로 텍스트 개체 틀 2"/>
          <p:cNvSpPr>
            <a:spLocks noGrp="1"/>
          </p:cNvSpPr>
          <p:nvPr>
            <p:ph type="body" orient="vert" idx="1"/>
          </p:nvPr>
        </p:nvSpPr>
        <p:spPr>
          <a:xfrm>
            <a:off x="533400" y="296869"/>
            <a:ext cx="7048500" cy="6340475"/>
          </a:xfrm>
          <a:prstGeom prst="rect">
            <a:avLst/>
          </a:prstGeom>
        </p:spPr>
        <p:txBody>
          <a:bodyPr vert="eaVert" lIns="90893" tIns="45454" rIns="90893" bIns="45454"/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</p:spTree>
  </p:cSld>
  <p:clrMapOvr>
    <a:masterClrMapping/>
  </p:clrMapOvr>
</p:sldLayout>
</file>

<file path=ppt/slideLayouts/slideLayout12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제목 슬라이드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44482" name="Picture 2" descr="blue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xmlns=""/>
              </a:ext>
            </a:extLst>
          </a:blip>
          <a:srcRect/>
          <a:stretch>
            <a:fillRect/>
          </a:stretch>
        </p:blipFill>
        <p:spPr bwMode="auto">
          <a:xfrm>
            <a:off x="4" y="0"/>
            <a:ext cx="10690226" cy="4365625"/>
          </a:xfrm>
          <a:prstGeom prst="rect">
            <a:avLst/>
          </a:prstGeom>
          <a:noFill/>
        </p:spPr>
      </p:pic>
      <p:grpSp>
        <p:nvGrpSpPr>
          <p:cNvPr id="1044483" name="Group 3"/>
          <p:cNvGrpSpPr>
            <a:grpSpLocks/>
          </p:cNvGrpSpPr>
          <p:nvPr/>
        </p:nvGrpSpPr>
        <p:grpSpPr bwMode="auto">
          <a:xfrm>
            <a:off x="101660" y="47632"/>
            <a:ext cx="10406064" cy="536575"/>
            <a:chOff x="54" y="28"/>
            <a:chExt cx="5618" cy="312"/>
          </a:xfrm>
        </p:grpSpPr>
        <p:sp>
          <p:nvSpPr>
            <p:cNvPr id="1044484" name="Oval 4"/>
            <p:cNvSpPr>
              <a:spLocks noChangeArrowheads="1"/>
            </p:cNvSpPr>
            <p:nvPr/>
          </p:nvSpPr>
          <p:spPr bwMode="auto">
            <a:xfrm>
              <a:off x="54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44485" name="Oval 5"/>
            <p:cNvSpPr>
              <a:spLocks noChangeArrowheads="1"/>
            </p:cNvSpPr>
            <p:nvPr/>
          </p:nvSpPr>
          <p:spPr bwMode="auto">
            <a:xfrm>
              <a:off x="22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44486" name="Oval 6"/>
            <p:cNvSpPr>
              <a:spLocks noChangeArrowheads="1"/>
            </p:cNvSpPr>
            <p:nvPr/>
          </p:nvSpPr>
          <p:spPr bwMode="auto">
            <a:xfrm>
              <a:off x="41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44487" name="Oval 7"/>
            <p:cNvSpPr>
              <a:spLocks noChangeArrowheads="1"/>
            </p:cNvSpPr>
            <p:nvPr/>
          </p:nvSpPr>
          <p:spPr bwMode="auto">
            <a:xfrm>
              <a:off x="60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44488" name="Oval 8"/>
            <p:cNvSpPr>
              <a:spLocks noChangeArrowheads="1"/>
            </p:cNvSpPr>
            <p:nvPr/>
          </p:nvSpPr>
          <p:spPr bwMode="auto">
            <a:xfrm>
              <a:off x="79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44489" name="Oval 9"/>
            <p:cNvSpPr>
              <a:spLocks noChangeArrowheads="1"/>
            </p:cNvSpPr>
            <p:nvPr/>
          </p:nvSpPr>
          <p:spPr bwMode="auto">
            <a:xfrm>
              <a:off x="98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44490" name="Oval 10"/>
            <p:cNvSpPr>
              <a:spLocks noChangeArrowheads="1"/>
            </p:cNvSpPr>
            <p:nvPr/>
          </p:nvSpPr>
          <p:spPr bwMode="auto">
            <a:xfrm>
              <a:off x="117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44491" name="Oval 11"/>
            <p:cNvSpPr>
              <a:spLocks noChangeArrowheads="1"/>
            </p:cNvSpPr>
            <p:nvPr/>
          </p:nvSpPr>
          <p:spPr bwMode="auto">
            <a:xfrm>
              <a:off x="136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44492" name="Oval 12"/>
            <p:cNvSpPr>
              <a:spLocks noChangeArrowheads="1"/>
            </p:cNvSpPr>
            <p:nvPr/>
          </p:nvSpPr>
          <p:spPr bwMode="auto">
            <a:xfrm>
              <a:off x="155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44493" name="Oval 13"/>
            <p:cNvSpPr>
              <a:spLocks noChangeArrowheads="1"/>
            </p:cNvSpPr>
            <p:nvPr/>
          </p:nvSpPr>
          <p:spPr bwMode="auto">
            <a:xfrm>
              <a:off x="174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44494" name="Oval 14"/>
            <p:cNvSpPr>
              <a:spLocks noChangeArrowheads="1"/>
            </p:cNvSpPr>
            <p:nvPr/>
          </p:nvSpPr>
          <p:spPr bwMode="auto">
            <a:xfrm>
              <a:off x="193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44495" name="Oval 15"/>
            <p:cNvSpPr>
              <a:spLocks noChangeArrowheads="1"/>
            </p:cNvSpPr>
            <p:nvPr/>
          </p:nvSpPr>
          <p:spPr bwMode="auto">
            <a:xfrm>
              <a:off x="212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44496" name="Oval 16"/>
            <p:cNvSpPr>
              <a:spLocks noChangeArrowheads="1"/>
            </p:cNvSpPr>
            <p:nvPr/>
          </p:nvSpPr>
          <p:spPr bwMode="auto">
            <a:xfrm>
              <a:off x="231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44497" name="Oval 17"/>
            <p:cNvSpPr>
              <a:spLocks noChangeArrowheads="1"/>
            </p:cNvSpPr>
            <p:nvPr/>
          </p:nvSpPr>
          <p:spPr bwMode="auto">
            <a:xfrm>
              <a:off x="250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44498" name="Oval 18"/>
            <p:cNvSpPr>
              <a:spLocks noChangeArrowheads="1"/>
            </p:cNvSpPr>
            <p:nvPr/>
          </p:nvSpPr>
          <p:spPr bwMode="auto">
            <a:xfrm>
              <a:off x="269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44499" name="Oval 19"/>
            <p:cNvSpPr>
              <a:spLocks noChangeArrowheads="1"/>
            </p:cNvSpPr>
            <p:nvPr/>
          </p:nvSpPr>
          <p:spPr bwMode="auto">
            <a:xfrm>
              <a:off x="288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44500" name="Oval 20"/>
            <p:cNvSpPr>
              <a:spLocks noChangeArrowheads="1"/>
            </p:cNvSpPr>
            <p:nvPr/>
          </p:nvSpPr>
          <p:spPr bwMode="auto">
            <a:xfrm>
              <a:off x="307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44501" name="Oval 21"/>
            <p:cNvSpPr>
              <a:spLocks noChangeArrowheads="1"/>
            </p:cNvSpPr>
            <p:nvPr/>
          </p:nvSpPr>
          <p:spPr bwMode="auto">
            <a:xfrm>
              <a:off x="326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44502" name="Oval 22"/>
            <p:cNvSpPr>
              <a:spLocks noChangeArrowheads="1"/>
            </p:cNvSpPr>
            <p:nvPr/>
          </p:nvSpPr>
          <p:spPr bwMode="auto">
            <a:xfrm>
              <a:off x="345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44503" name="Oval 23"/>
            <p:cNvSpPr>
              <a:spLocks noChangeArrowheads="1"/>
            </p:cNvSpPr>
            <p:nvPr/>
          </p:nvSpPr>
          <p:spPr bwMode="auto">
            <a:xfrm>
              <a:off x="364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44504" name="Oval 24"/>
            <p:cNvSpPr>
              <a:spLocks noChangeArrowheads="1"/>
            </p:cNvSpPr>
            <p:nvPr/>
          </p:nvSpPr>
          <p:spPr bwMode="auto">
            <a:xfrm>
              <a:off x="383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44505" name="Oval 25"/>
            <p:cNvSpPr>
              <a:spLocks noChangeArrowheads="1"/>
            </p:cNvSpPr>
            <p:nvPr/>
          </p:nvSpPr>
          <p:spPr bwMode="auto">
            <a:xfrm>
              <a:off x="402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44506" name="Oval 26"/>
            <p:cNvSpPr>
              <a:spLocks noChangeArrowheads="1"/>
            </p:cNvSpPr>
            <p:nvPr/>
          </p:nvSpPr>
          <p:spPr bwMode="auto">
            <a:xfrm>
              <a:off x="421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44507" name="Oval 27"/>
            <p:cNvSpPr>
              <a:spLocks noChangeArrowheads="1"/>
            </p:cNvSpPr>
            <p:nvPr/>
          </p:nvSpPr>
          <p:spPr bwMode="auto">
            <a:xfrm>
              <a:off x="440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44508" name="Oval 28"/>
            <p:cNvSpPr>
              <a:spLocks noChangeArrowheads="1"/>
            </p:cNvSpPr>
            <p:nvPr/>
          </p:nvSpPr>
          <p:spPr bwMode="auto">
            <a:xfrm>
              <a:off x="459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44509" name="Oval 29"/>
            <p:cNvSpPr>
              <a:spLocks noChangeArrowheads="1"/>
            </p:cNvSpPr>
            <p:nvPr/>
          </p:nvSpPr>
          <p:spPr bwMode="auto">
            <a:xfrm>
              <a:off x="478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44510" name="Oval 30"/>
            <p:cNvSpPr>
              <a:spLocks noChangeArrowheads="1"/>
            </p:cNvSpPr>
            <p:nvPr/>
          </p:nvSpPr>
          <p:spPr bwMode="auto">
            <a:xfrm>
              <a:off x="497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44511" name="Oval 31"/>
            <p:cNvSpPr>
              <a:spLocks noChangeArrowheads="1"/>
            </p:cNvSpPr>
            <p:nvPr/>
          </p:nvSpPr>
          <p:spPr bwMode="auto">
            <a:xfrm>
              <a:off x="516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44512" name="Oval 32"/>
            <p:cNvSpPr>
              <a:spLocks noChangeArrowheads="1"/>
            </p:cNvSpPr>
            <p:nvPr/>
          </p:nvSpPr>
          <p:spPr bwMode="auto">
            <a:xfrm>
              <a:off x="535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44513" name="Oval 33"/>
            <p:cNvSpPr>
              <a:spLocks noChangeArrowheads="1"/>
            </p:cNvSpPr>
            <p:nvPr/>
          </p:nvSpPr>
          <p:spPr bwMode="auto">
            <a:xfrm>
              <a:off x="554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44514" name="Oval 34"/>
            <p:cNvSpPr>
              <a:spLocks noChangeArrowheads="1"/>
            </p:cNvSpPr>
            <p:nvPr/>
          </p:nvSpPr>
          <p:spPr bwMode="auto">
            <a:xfrm>
              <a:off x="600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44515" name="Oval 35"/>
            <p:cNvSpPr>
              <a:spLocks noChangeArrowheads="1"/>
            </p:cNvSpPr>
            <p:nvPr/>
          </p:nvSpPr>
          <p:spPr bwMode="auto">
            <a:xfrm>
              <a:off x="790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44516" name="Oval 36"/>
            <p:cNvSpPr>
              <a:spLocks noChangeArrowheads="1"/>
            </p:cNvSpPr>
            <p:nvPr/>
          </p:nvSpPr>
          <p:spPr bwMode="auto">
            <a:xfrm>
              <a:off x="980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44517" name="Oval 37"/>
            <p:cNvSpPr>
              <a:spLocks noChangeArrowheads="1"/>
            </p:cNvSpPr>
            <p:nvPr/>
          </p:nvSpPr>
          <p:spPr bwMode="auto">
            <a:xfrm>
              <a:off x="1170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44518" name="Oval 38"/>
            <p:cNvSpPr>
              <a:spLocks noChangeArrowheads="1"/>
            </p:cNvSpPr>
            <p:nvPr/>
          </p:nvSpPr>
          <p:spPr bwMode="auto">
            <a:xfrm>
              <a:off x="1360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44519" name="Oval 39"/>
            <p:cNvSpPr>
              <a:spLocks noChangeArrowheads="1"/>
            </p:cNvSpPr>
            <p:nvPr/>
          </p:nvSpPr>
          <p:spPr bwMode="auto">
            <a:xfrm>
              <a:off x="230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44520" name="Oval 40"/>
            <p:cNvSpPr>
              <a:spLocks noChangeArrowheads="1"/>
            </p:cNvSpPr>
            <p:nvPr/>
          </p:nvSpPr>
          <p:spPr bwMode="auto">
            <a:xfrm>
              <a:off x="249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44521" name="Oval 41"/>
            <p:cNvSpPr>
              <a:spLocks noChangeArrowheads="1"/>
            </p:cNvSpPr>
            <p:nvPr/>
          </p:nvSpPr>
          <p:spPr bwMode="auto">
            <a:xfrm>
              <a:off x="268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44522" name="Oval 42"/>
            <p:cNvSpPr>
              <a:spLocks noChangeArrowheads="1"/>
            </p:cNvSpPr>
            <p:nvPr/>
          </p:nvSpPr>
          <p:spPr bwMode="auto">
            <a:xfrm>
              <a:off x="287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44523" name="Oval 43"/>
            <p:cNvSpPr>
              <a:spLocks noChangeArrowheads="1"/>
            </p:cNvSpPr>
            <p:nvPr/>
          </p:nvSpPr>
          <p:spPr bwMode="auto">
            <a:xfrm>
              <a:off x="306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44524" name="Oval 44"/>
            <p:cNvSpPr>
              <a:spLocks noChangeArrowheads="1"/>
            </p:cNvSpPr>
            <p:nvPr/>
          </p:nvSpPr>
          <p:spPr bwMode="auto">
            <a:xfrm>
              <a:off x="325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44525" name="Oval 45"/>
            <p:cNvSpPr>
              <a:spLocks noChangeArrowheads="1"/>
            </p:cNvSpPr>
            <p:nvPr/>
          </p:nvSpPr>
          <p:spPr bwMode="auto">
            <a:xfrm>
              <a:off x="344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44526" name="Oval 46"/>
            <p:cNvSpPr>
              <a:spLocks noChangeArrowheads="1"/>
            </p:cNvSpPr>
            <p:nvPr/>
          </p:nvSpPr>
          <p:spPr bwMode="auto">
            <a:xfrm>
              <a:off x="363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44527" name="Oval 47"/>
            <p:cNvSpPr>
              <a:spLocks noChangeArrowheads="1"/>
            </p:cNvSpPr>
            <p:nvPr/>
          </p:nvSpPr>
          <p:spPr bwMode="auto">
            <a:xfrm>
              <a:off x="382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44528" name="Oval 48"/>
            <p:cNvSpPr>
              <a:spLocks noChangeArrowheads="1"/>
            </p:cNvSpPr>
            <p:nvPr/>
          </p:nvSpPr>
          <p:spPr bwMode="auto">
            <a:xfrm>
              <a:off x="401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44529" name="Oval 49"/>
            <p:cNvSpPr>
              <a:spLocks noChangeArrowheads="1"/>
            </p:cNvSpPr>
            <p:nvPr/>
          </p:nvSpPr>
          <p:spPr bwMode="auto">
            <a:xfrm>
              <a:off x="420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44530" name="Oval 50"/>
            <p:cNvSpPr>
              <a:spLocks noChangeArrowheads="1"/>
            </p:cNvSpPr>
            <p:nvPr/>
          </p:nvSpPr>
          <p:spPr bwMode="auto">
            <a:xfrm>
              <a:off x="439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44531" name="Oval 51"/>
            <p:cNvSpPr>
              <a:spLocks noChangeArrowheads="1"/>
            </p:cNvSpPr>
            <p:nvPr/>
          </p:nvSpPr>
          <p:spPr bwMode="auto">
            <a:xfrm>
              <a:off x="5348" y="32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44532" name="Oval 52"/>
            <p:cNvSpPr>
              <a:spLocks noChangeArrowheads="1"/>
            </p:cNvSpPr>
            <p:nvPr/>
          </p:nvSpPr>
          <p:spPr bwMode="auto">
            <a:xfrm>
              <a:off x="5538" y="32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</p:grpSp>
      <p:grpSp>
        <p:nvGrpSpPr>
          <p:cNvPr id="1044533" name="Group 53"/>
          <p:cNvGrpSpPr>
            <a:grpSpLocks/>
          </p:cNvGrpSpPr>
          <p:nvPr/>
        </p:nvGrpSpPr>
        <p:grpSpPr bwMode="auto">
          <a:xfrm rot="-2166924">
            <a:off x="919218" y="-1570033"/>
            <a:ext cx="12020551" cy="6251577"/>
            <a:chOff x="266" y="453"/>
            <a:chExt cx="6490" cy="1666"/>
          </a:xfrm>
        </p:grpSpPr>
        <p:sp>
          <p:nvSpPr>
            <p:cNvPr id="1044534" name="Freeform 54"/>
            <p:cNvSpPr>
              <a:spLocks/>
            </p:cNvSpPr>
            <p:nvPr/>
          </p:nvSpPr>
          <p:spPr bwMode="auto">
            <a:xfrm>
              <a:off x="266" y="570"/>
              <a:ext cx="4772" cy="1549"/>
            </a:xfrm>
            <a:custGeom>
              <a:avLst/>
              <a:gdLst/>
              <a:ahLst/>
              <a:cxnLst>
                <a:cxn ang="0">
                  <a:pos x="4772" y="2929"/>
                </a:cxn>
                <a:cxn ang="0">
                  <a:pos x="4719" y="2956"/>
                </a:cxn>
                <a:cxn ang="0">
                  <a:pos x="4658" y="2985"/>
                </a:cxn>
                <a:cxn ang="0">
                  <a:pos x="4574" y="3017"/>
                </a:cxn>
                <a:cxn ang="0">
                  <a:pos x="4472" y="3048"/>
                </a:cxn>
                <a:cxn ang="0">
                  <a:pos x="4351" y="3076"/>
                </a:cxn>
                <a:cxn ang="0">
                  <a:pos x="4215" y="3093"/>
                </a:cxn>
                <a:cxn ang="0">
                  <a:pos x="4141" y="3097"/>
                </a:cxn>
                <a:cxn ang="0">
                  <a:pos x="4065" y="3097"/>
                </a:cxn>
                <a:cxn ang="0">
                  <a:pos x="3984" y="3092"/>
                </a:cxn>
                <a:cxn ang="0">
                  <a:pos x="3902" y="3082"/>
                </a:cxn>
                <a:cxn ang="0">
                  <a:pos x="3818" y="3066"/>
                </a:cxn>
                <a:cxn ang="0">
                  <a:pos x="3730" y="3045"/>
                </a:cxn>
                <a:cxn ang="0">
                  <a:pos x="3640" y="3016"/>
                </a:cxn>
                <a:cxn ang="0">
                  <a:pos x="3548" y="2980"/>
                </a:cxn>
                <a:cxn ang="0">
                  <a:pos x="3455" y="2937"/>
                </a:cxn>
                <a:cxn ang="0">
                  <a:pos x="3361" y="2885"/>
                </a:cxn>
                <a:cxn ang="0">
                  <a:pos x="3265" y="2824"/>
                </a:cxn>
                <a:cxn ang="0">
                  <a:pos x="3169" y="2754"/>
                </a:cxn>
                <a:cxn ang="0">
                  <a:pos x="3072" y="2673"/>
                </a:cxn>
                <a:cxn ang="0">
                  <a:pos x="2974" y="2583"/>
                </a:cxn>
                <a:cxn ang="0">
                  <a:pos x="2876" y="2481"/>
                </a:cxn>
                <a:cxn ang="0">
                  <a:pos x="2778" y="2367"/>
                </a:cxn>
                <a:cxn ang="0">
                  <a:pos x="2681" y="2241"/>
                </a:cxn>
                <a:cxn ang="0">
                  <a:pos x="2583" y="2102"/>
                </a:cxn>
                <a:cxn ang="0">
                  <a:pos x="2488" y="1960"/>
                </a:cxn>
                <a:cxn ang="0">
                  <a:pos x="2303" y="1695"/>
                </a:cxn>
                <a:cxn ang="0">
                  <a:pos x="2125" y="1456"/>
                </a:cxn>
                <a:cxn ang="0">
                  <a:pos x="1953" y="1240"/>
                </a:cxn>
                <a:cxn ang="0">
                  <a:pos x="1788" y="1046"/>
                </a:cxn>
                <a:cxn ang="0">
                  <a:pos x="1628" y="873"/>
                </a:cxn>
                <a:cxn ang="0">
                  <a:pos x="1471" y="720"/>
                </a:cxn>
                <a:cxn ang="0">
                  <a:pos x="1317" y="584"/>
                </a:cxn>
                <a:cxn ang="0">
                  <a:pos x="1166" y="466"/>
                </a:cxn>
                <a:cxn ang="0">
                  <a:pos x="1014" y="365"/>
                </a:cxn>
                <a:cxn ang="0">
                  <a:pos x="865" y="277"/>
                </a:cxn>
                <a:cxn ang="0">
                  <a:pos x="713" y="203"/>
                </a:cxn>
                <a:cxn ang="0">
                  <a:pos x="560" y="140"/>
                </a:cxn>
                <a:cxn ang="0">
                  <a:pos x="405" y="90"/>
                </a:cxn>
                <a:cxn ang="0">
                  <a:pos x="247" y="48"/>
                </a:cxn>
                <a:cxn ang="0">
                  <a:pos x="84" y="14"/>
                </a:cxn>
              </a:cxnLst>
              <a:rect l="0" t="0" r="r" b="b"/>
              <a:pathLst>
                <a:path w="4772" h="3097">
                  <a:moveTo>
                    <a:pt x="4772" y="2929"/>
                  </a:moveTo>
                  <a:lnTo>
                    <a:pt x="4772" y="2929"/>
                  </a:lnTo>
                  <a:lnTo>
                    <a:pt x="4758" y="2937"/>
                  </a:lnTo>
                  <a:lnTo>
                    <a:pt x="4719" y="2956"/>
                  </a:lnTo>
                  <a:lnTo>
                    <a:pt x="4691" y="2971"/>
                  </a:lnTo>
                  <a:lnTo>
                    <a:pt x="4658" y="2985"/>
                  </a:lnTo>
                  <a:lnTo>
                    <a:pt x="4619" y="3001"/>
                  </a:lnTo>
                  <a:lnTo>
                    <a:pt x="4574" y="3017"/>
                  </a:lnTo>
                  <a:lnTo>
                    <a:pt x="4526" y="3034"/>
                  </a:lnTo>
                  <a:lnTo>
                    <a:pt x="4472" y="3048"/>
                  </a:lnTo>
                  <a:lnTo>
                    <a:pt x="4413" y="3063"/>
                  </a:lnTo>
                  <a:lnTo>
                    <a:pt x="4351" y="3076"/>
                  </a:lnTo>
                  <a:lnTo>
                    <a:pt x="4286" y="3085"/>
                  </a:lnTo>
                  <a:lnTo>
                    <a:pt x="4215" y="3093"/>
                  </a:lnTo>
                  <a:lnTo>
                    <a:pt x="4179" y="3095"/>
                  </a:lnTo>
                  <a:lnTo>
                    <a:pt x="4141" y="3097"/>
                  </a:lnTo>
                  <a:lnTo>
                    <a:pt x="4104" y="3097"/>
                  </a:lnTo>
                  <a:lnTo>
                    <a:pt x="4065" y="3097"/>
                  </a:lnTo>
                  <a:lnTo>
                    <a:pt x="4025" y="3095"/>
                  </a:lnTo>
                  <a:lnTo>
                    <a:pt x="3984" y="3092"/>
                  </a:lnTo>
                  <a:lnTo>
                    <a:pt x="3944" y="3087"/>
                  </a:lnTo>
                  <a:lnTo>
                    <a:pt x="3902" y="3082"/>
                  </a:lnTo>
                  <a:lnTo>
                    <a:pt x="3859" y="3076"/>
                  </a:lnTo>
                  <a:lnTo>
                    <a:pt x="3818" y="3066"/>
                  </a:lnTo>
                  <a:lnTo>
                    <a:pt x="3773" y="3056"/>
                  </a:lnTo>
                  <a:lnTo>
                    <a:pt x="3730" y="3045"/>
                  </a:lnTo>
                  <a:lnTo>
                    <a:pt x="3684" y="3032"/>
                  </a:lnTo>
                  <a:lnTo>
                    <a:pt x="3640" y="3016"/>
                  </a:lnTo>
                  <a:lnTo>
                    <a:pt x="3594" y="3000"/>
                  </a:lnTo>
                  <a:lnTo>
                    <a:pt x="3548" y="2980"/>
                  </a:lnTo>
                  <a:lnTo>
                    <a:pt x="3503" y="2959"/>
                  </a:lnTo>
                  <a:lnTo>
                    <a:pt x="3455" y="2937"/>
                  </a:lnTo>
                  <a:lnTo>
                    <a:pt x="3408" y="2912"/>
                  </a:lnTo>
                  <a:lnTo>
                    <a:pt x="3361" y="2885"/>
                  </a:lnTo>
                  <a:lnTo>
                    <a:pt x="3314" y="2856"/>
                  </a:lnTo>
                  <a:lnTo>
                    <a:pt x="3265" y="2824"/>
                  </a:lnTo>
                  <a:lnTo>
                    <a:pt x="3218" y="2790"/>
                  </a:lnTo>
                  <a:lnTo>
                    <a:pt x="3169" y="2754"/>
                  </a:lnTo>
                  <a:lnTo>
                    <a:pt x="3121" y="2715"/>
                  </a:lnTo>
                  <a:lnTo>
                    <a:pt x="3072" y="2673"/>
                  </a:lnTo>
                  <a:lnTo>
                    <a:pt x="3024" y="2630"/>
                  </a:lnTo>
                  <a:lnTo>
                    <a:pt x="2974" y="2583"/>
                  </a:lnTo>
                  <a:lnTo>
                    <a:pt x="2925" y="2533"/>
                  </a:lnTo>
                  <a:lnTo>
                    <a:pt x="2876" y="2481"/>
                  </a:lnTo>
                  <a:lnTo>
                    <a:pt x="2828" y="2425"/>
                  </a:lnTo>
                  <a:lnTo>
                    <a:pt x="2778" y="2367"/>
                  </a:lnTo>
                  <a:lnTo>
                    <a:pt x="2729" y="2305"/>
                  </a:lnTo>
                  <a:lnTo>
                    <a:pt x="2681" y="2241"/>
                  </a:lnTo>
                  <a:lnTo>
                    <a:pt x="2632" y="2173"/>
                  </a:lnTo>
                  <a:lnTo>
                    <a:pt x="2583" y="2102"/>
                  </a:lnTo>
                  <a:lnTo>
                    <a:pt x="2583" y="2102"/>
                  </a:lnTo>
                  <a:lnTo>
                    <a:pt x="2488" y="1960"/>
                  </a:lnTo>
                  <a:lnTo>
                    <a:pt x="2395" y="1824"/>
                  </a:lnTo>
                  <a:lnTo>
                    <a:pt x="2303" y="1695"/>
                  </a:lnTo>
                  <a:lnTo>
                    <a:pt x="2213" y="1572"/>
                  </a:lnTo>
                  <a:lnTo>
                    <a:pt x="2125" y="1456"/>
                  </a:lnTo>
                  <a:lnTo>
                    <a:pt x="2038" y="1345"/>
                  </a:lnTo>
                  <a:lnTo>
                    <a:pt x="1953" y="1240"/>
                  </a:lnTo>
                  <a:lnTo>
                    <a:pt x="1870" y="1140"/>
                  </a:lnTo>
                  <a:lnTo>
                    <a:pt x="1788" y="1046"/>
                  </a:lnTo>
                  <a:lnTo>
                    <a:pt x="1707" y="957"/>
                  </a:lnTo>
                  <a:lnTo>
                    <a:pt x="1628" y="873"/>
                  </a:lnTo>
                  <a:lnTo>
                    <a:pt x="1549" y="794"/>
                  </a:lnTo>
                  <a:lnTo>
                    <a:pt x="1471" y="720"/>
                  </a:lnTo>
                  <a:lnTo>
                    <a:pt x="1394" y="649"/>
                  </a:lnTo>
                  <a:lnTo>
                    <a:pt x="1317" y="584"/>
                  </a:lnTo>
                  <a:lnTo>
                    <a:pt x="1241" y="523"/>
                  </a:lnTo>
                  <a:lnTo>
                    <a:pt x="1166" y="466"/>
                  </a:lnTo>
                  <a:lnTo>
                    <a:pt x="1089" y="413"/>
                  </a:lnTo>
                  <a:lnTo>
                    <a:pt x="1014" y="365"/>
                  </a:lnTo>
                  <a:lnTo>
                    <a:pt x="940" y="319"/>
                  </a:lnTo>
                  <a:lnTo>
                    <a:pt x="865" y="277"/>
                  </a:lnTo>
                  <a:lnTo>
                    <a:pt x="790" y="239"/>
                  </a:lnTo>
                  <a:lnTo>
                    <a:pt x="713" y="203"/>
                  </a:lnTo>
                  <a:lnTo>
                    <a:pt x="637" y="171"/>
                  </a:lnTo>
                  <a:lnTo>
                    <a:pt x="560" y="140"/>
                  </a:lnTo>
                  <a:lnTo>
                    <a:pt x="484" y="114"/>
                  </a:lnTo>
                  <a:lnTo>
                    <a:pt x="405" y="90"/>
                  </a:lnTo>
                  <a:lnTo>
                    <a:pt x="327" y="67"/>
                  </a:lnTo>
                  <a:lnTo>
                    <a:pt x="247" y="48"/>
                  </a:lnTo>
                  <a:lnTo>
                    <a:pt x="166" y="30"/>
                  </a:lnTo>
                  <a:lnTo>
                    <a:pt x="84" y="14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44535" name="Freeform 55"/>
            <p:cNvSpPr>
              <a:spLocks/>
            </p:cNvSpPr>
            <p:nvPr/>
          </p:nvSpPr>
          <p:spPr bwMode="auto">
            <a:xfrm>
              <a:off x="275" y="591"/>
              <a:ext cx="4814" cy="1515"/>
            </a:xfrm>
            <a:custGeom>
              <a:avLst/>
              <a:gdLst/>
              <a:ahLst/>
              <a:cxnLst>
                <a:cxn ang="0">
                  <a:pos x="4814" y="2845"/>
                </a:cxn>
                <a:cxn ang="0">
                  <a:pos x="4763" y="2874"/>
                </a:cxn>
                <a:cxn ang="0">
                  <a:pos x="4701" y="2904"/>
                </a:cxn>
                <a:cxn ang="0">
                  <a:pos x="4618" y="2938"/>
                </a:cxn>
                <a:cxn ang="0">
                  <a:pos x="4517" y="2972"/>
                </a:cxn>
                <a:cxn ang="0">
                  <a:pos x="4396" y="3001"/>
                </a:cxn>
                <a:cxn ang="0">
                  <a:pos x="4260" y="3021"/>
                </a:cxn>
                <a:cxn ang="0">
                  <a:pos x="4186" y="3027"/>
                </a:cxn>
                <a:cxn ang="0">
                  <a:pos x="4110" y="3029"/>
                </a:cxn>
                <a:cxn ang="0">
                  <a:pos x="4031" y="3025"/>
                </a:cxn>
                <a:cxn ang="0">
                  <a:pos x="3948" y="3016"/>
                </a:cxn>
                <a:cxn ang="0">
                  <a:pos x="3863" y="3003"/>
                </a:cxn>
                <a:cxn ang="0">
                  <a:pos x="3774" y="2983"/>
                </a:cxn>
                <a:cxn ang="0">
                  <a:pos x="3684" y="2956"/>
                </a:cxn>
                <a:cxn ang="0">
                  <a:pos x="3592" y="2922"/>
                </a:cxn>
                <a:cxn ang="0">
                  <a:pos x="3499" y="2880"/>
                </a:cxn>
                <a:cxn ang="0">
                  <a:pos x="3403" y="2830"/>
                </a:cxn>
                <a:cxn ang="0">
                  <a:pos x="3308" y="2770"/>
                </a:cxn>
                <a:cxn ang="0">
                  <a:pos x="3209" y="2703"/>
                </a:cxn>
                <a:cxn ang="0">
                  <a:pos x="3110" y="2623"/>
                </a:cxn>
                <a:cxn ang="0">
                  <a:pos x="3012" y="2535"/>
                </a:cxn>
                <a:cxn ang="0">
                  <a:pos x="2913" y="2433"/>
                </a:cxn>
                <a:cxn ang="0">
                  <a:pos x="2813" y="2321"/>
                </a:cxn>
                <a:cxn ang="0">
                  <a:pos x="2713" y="2197"/>
                </a:cxn>
                <a:cxn ang="0">
                  <a:pos x="2615" y="2058"/>
                </a:cxn>
                <a:cxn ang="0">
                  <a:pos x="2516" y="1918"/>
                </a:cxn>
                <a:cxn ang="0">
                  <a:pos x="2327" y="1656"/>
                </a:cxn>
                <a:cxn ang="0">
                  <a:pos x="2145" y="1419"/>
                </a:cxn>
                <a:cxn ang="0">
                  <a:pos x="1972" y="1206"/>
                </a:cxn>
                <a:cxn ang="0">
                  <a:pos x="1802" y="1014"/>
                </a:cxn>
                <a:cxn ang="0">
                  <a:pos x="1640" y="842"/>
                </a:cxn>
                <a:cxn ang="0">
                  <a:pos x="1480" y="692"/>
                </a:cxn>
                <a:cxn ang="0">
                  <a:pos x="1325" y="560"/>
                </a:cxn>
                <a:cxn ang="0">
                  <a:pos x="1172" y="444"/>
                </a:cxn>
                <a:cxn ang="0">
                  <a:pos x="1019" y="343"/>
                </a:cxn>
                <a:cxn ang="0">
                  <a:pos x="868" y="260"/>
                </a:cxn>
                <a:cxn ang="0">
                  <a:pos x="715" y="188"/>
                </a:cxn>
                <a:cxn ang="0">
                  <a:pos x="563" y="129"/>
                </a:cxn>
                <a:cxn ang="0">
                  <a:pos x="406" y="80"/>
                </a:cxn>
                <a:cxn ang="0">
                  <a:pos x="247" y="42"/>
                </a:cxn>
                <a:cxn ang="0">
                  <a:pos x="84" y="11"/>
                </a:cxn>
              </a:cxnLst>
              <a:rect l="0" t="0" r="r" b="b"/>
              <a:pathLst>
                <a:path w="4814" h="3029">
                  <a:moveTo>
                    <a:pt x="4814" y="2845"/>
                  </a:moveTo>
                  <a:lnTo>
                    <a:pt x="4814" y="2845"/>
                  </a:lnTo>
                  <a:lnTo>
                    <a:pt x="4801" y="2853"/>
                  </a:lnTo>
                  <a:lnTo>
                    <a:pt x="4763" y="2874"/>
                  </a:lnTo>
                  <a:lnTo>
                    <a:pt x="4735" y="2888"/>
                  </a:lnTo>
                  <a:lnTo>
                    <a:pt x="4701" y="2904"/>
                  </a:lnTo>
                  <a:lnTo>
                    <a:pt x="4663" y="2921"/>
                  </a:lnTo>
                  <a:lnTo>
                    <a:pt x="4618" y="2938"/>
                  </a:lnTo>
                  <a:lnTo>
                    <a:pt x="4570" y="2954"/>
                  </a:lnTo>
                  <a:lnTo>
                    <a:pt x="4517" y="2972"/>
                  </a:lnTo>
                  <a:lnTo>
                    <a:pt x="4459" y="2987"/>
                  </a:lnTo>
                  <a:lnTo>
                    <a:pt x="4396" y="3001"/>
                  </a:lnTo>
                  <a:lnTo>
                    <a:pt x="4331" y="3013"/>
                  </a:lnTo>
                  <a:lnTo>
                    <a:pt x="4260" y="3021"/>
                  </a:lnTo>
                  <a:lnTo>
                    <a:pt x="4224" y="3024"/>
                  </a:lnTo>
                  <a:lnTo>
                    <a:pt x="4186" y="3027"/>
                  </a:lnTo>
                  <a:lnTo>
                    <a:pt x="4149" y="3027"/>
                  </a:lnTo>
                  <a:lnTo>
                    <a:pt x="4110" y="3029"/>
                  </a:lnTo>
                  <a:lnTo>
                    <a:pt x="4071" y="3027"/>
                  </a:lnTo>
                  <a:lnTo>
                    <a:pt x="4031" y="3025"/>
                  </a:lnTo>
                  <a:lnTo>
                    <a:pt x="3989" y="3021"/>
                  </a:lnTo>
                  <a:lnTo>
                    <a:pt x="3948" y="3016"/>
                  </a:lnTo>
                  <a:lnTo>
                    <a:pt x="3906" y="3011"/>
                  </a:lnTo>
                  <a:lnTo>
                    <a:pt x="3863" y="3003"/>
                  </a:lnTo>
                  <a:lnTo>
                    <a:pt x="3818" y="2993"/>
                  </a:lnTo>
                  <a:lnTo>
                    <a:pt x="3774" y="2983"/>
                  </a:lnTo>
                  <a:lnTo>
                    <a:pt x="3730" y="2971"/>
                  </a:lnTo>
                  <a:lnTo>
                    <a:pt x="3684" y="2956"/>
                  </a:lnTo>
                  <a:lnTo>
                    <a:pt x="3639" y="2940"/>
                  </a:lnTo>
                  <a:lnTo>
                    <a:pt x="3592" y="2922"/>
                  </a:lnTo>
                  <a:lnTo>
                    <a:pt x="3546" y="2903"/>
                  </a:lnTo>
                  <a:lnTo>
                    <a:pt x="3499" y="2880"/>
                  </a:lnTo>
                  <a:lnTo>
                    <a:pt x="3452" y="2856"/>
                  </a:lnTo>
                  <a:lnTo>
                    <a:pt x="3403" y="2830"/>
                  </a:lnTo>
                  <a:lnTo>
                    <a:pt x="3356" y="2801"/>
                  </a:lnTo>
                  <a:lnTo>
                    <a:pt x="3308" y="2770"/>
                  </a:lnTo>
                  <a:lnTo>
                    <a:pt x="3259" y="2738"/>
                  </a:lnTo>
                  <a:lnTo>
                    <a:pt x="3209" y="2703"/>
                  </a:lnTo>
                  <a:lnTo>
                    <a:pt x="3160" y="2664"/>
                  </a:lnTo>
                  <a:lnTo>
                    <a:pt x="3110" y="2623"/>
                  </a:lnTo>
                  <a:lnTo>
                    <a:pt x="3062" y="2580"/>
                  </a:lnTo>
                  <a:lnTo>
                    <a:pt x="3012" y="2535"/>
                  </a:lnTo>
                  <a:lnTo>
                    <a:pt x="2962" y="2485"/>
                  </a:lnTo>
                  <a:lnTo>
                    <a:pt x="2913" y="2433"/>
                  </a:lnTo>
                  <a:lnTo>
                    <a:pt x="2863" y="2378"/>
                  </a:lnTo>
                  <a:lnTo>
                    <a:pt x="2813" y="2321"/>
                  </a:lnTo>
                  <a:lnTo>
                    <a:pt x="2763" y="2260"/>
                  </a:lnTo>
                  <a:lnTo>
                    <a:pt x="2713" y="2197"/>
                  </a:lnTo>
                  <a:lnTo>
                    <a:pt x="2663" y="2129"/>
                  </a:lnTo>
                  <a:lnTo>
                    <a:pt x="2615" y="2058"/>
                  </a:lnTo>
                  <a:lnTo>
                    <a:pt x="2615" y="2058"/>
                  </a:lnTo>
                  <a:lnTo>
                    <a:pt x="2516" y="1918"/>
                  </a:lnTo>
                  <a:lnTo>
                    <a:pt x="2420" y="1784"/>
                  </a:lnTo>
                  <a:lnTo>
                    <a:pt x="2327" y="1656"/>
                  </a:lnTo>
                  <a:lnTo>
                    <a:pt x="2236" y="1535"/>
                  </a:lnTo>
                  <a:lnTo>
                    <a:pt x="2145" y="1419"/>
                  </a:lnTo>
                  <a:lnTo>
                    <a:pt x="2058" y="1309"/>
                  </a:lnTo>
                  <a:lnTo>
                    <a:pt x="1972" y="1206"/>
                  </a:lnTo>
                  <a:lnTo>
                    <a:pt x="1887" y="1107"/>
                  </a:lnTo>
                  <a:lnTo>
                    <a:pt x="1802" y="1014"/>
                  </a:lnTo>
                  <a:lnTo>
                    <a:pt x="1721" y="925"/>
                  </a:lnTo>
                  <a:lnTo>
                    <a:pt x="1640" y="842"/>
                  </a:lnTo>
                  <a:lnTo>
                    <a:pt x="1559" y="765"/>
                  </a:lnTo>
                  <a:lnTo>
                    <a:pt x="1480" y="692"/>
                  </a:lnTo>
                  <a:lnTo>
                    <a:pt x="1403" y="623"/>
                  </a:lnTo>
                  <a:lnTo>
                    <a:pt x="1325" y="560"/>
                  </a:lnTo>
                  <a:lnTo>
                    <a:pt x="1248" y="499"/>
                  </a:lnTo>
                  <a:lnTo>
                    <a:pt x="1172" y="444"/>
                  </a:lnTo>
                  <a:lnTo>
                    <a:pt x="1096" y="392"/>
                  </a:lnTo>
                  <a:lnTo>
                    <a:pt x="1019" y="343"/>
                  </a:lnTo>
                  <a:lnTo>
                    <a:pt x="944" y="300"/>
                  </a:lnTo>
                  <a:lnTo>
                    <a:pt x="868" y="260"/>
                  </a:lnTo>
                  <a:lnTo>
                    <a:pt x="792" y="222"/>
                  </a:lnTo>
                  <a:lnTo>
                    <a:pt x="715" y="188"/>
                  </a:lnTo>
                  <a:lnTo>
                    <a:pt x="639" y="158"/>
                  </a:lnTo>
                  <a:lnTo>
                    <a:pt x="563" y="129"/>
                  </a:lnTo>
                  <a:lnTo>
                    <a:pt x="485" y="103"/>
                  </a:lnTo>
                  <a:lnTo>
                    <a:pt x="406" y="80"/>
                  </a:lnTo>
                  <a:lnTo>
                    <a:pt x="327" y="61"/>
                  </a:lnTo>
                  <a:lnTo>
                    <a:pt x="247" y="42"/>
                  </a:lnTo>
                  <a:lnTo>
                    <a:pt x="165" y="25"/>
                  </a:lnTo>
                  <a:lnTo>
                    <a:pt x="84" y="11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44536" name="Freeform 56"/>
            <p:cNvSpPr>
              <a:spLocks/>
            </p:cNvSpPr>
            <p:nvPr/>
          </p:nvSpPr>
          <p:spPr bwMode="auto">
            <a:xfrm>
              <a:off x="284" y="611"/>
              <a:ext cx="4856" cy="1481"/>
            </a:xfrm>
            <a:custGeom>
              <a:avLst/>
              <a:gdLst/>
              <a:ahLst/>
              <a:cxnLst>
                <a:cxn ang="0">
                  <a:pos x="4856" y="2763"/>
                </a:cxn>
                <a:cxn ang="0">
                  <a:pos x="4805" y="2793"/>
                </a:cxn>
                <a:cxn ang="0">
                  <a:pos x="4745" y="2824"/>
                </a:cxn>
                <a:cxn ang="0">
                  <a:pos x="4662" y="2860"/>
                </a:cxn>
                <a:cxn ang="0">
                  <a:pos x="4561" y="2897"/>
                </a:cxn>
                <a:cxn ang="0">
                  <a:pos x="4441" y="2927"/>
                </a:cxn>
                <a:cxn ang="0">
                  <a:pos x="4305" y="2952"/>
                </a:cxn>
                <a:cxn ang="0">
                  <a:pos x="4232" y="2958"/>
                </a:cxn>
                <a:cxn ang="0">
                  <a:pos x="4155" y="2961"/>
                </a:cxn>
                <a:cxn ang="0">
                  <a:pos x="4076" y="2960"/>
                </a:cxn>
                <a:cxn ang="0">
                  <a:pos x="3993" y="2953"/>
                </a:cxn>
                <a:cxn ang="0">
                  <a:pos x="3907" y="2940"/>
                </a:cxn>
                <a:cxn ang="0">
                  <a:pos x="3819" y="2923"/>
                </a:cxn>
                <a:cxn ang="0">
                  <a:pos x="3729" y="2897"/>
                </a:cxn>
                <a:cxn ang="0">
                  <a:pos x="3636" y="2864"/>
                </a:cxn>
                <a:cxn ang="0">
                  <a:pos x="3541" y="2824"/>
                </a:cxn>
                <a:cxn ang="0">
                  <a:pos x="3446" y="2776"/>
                </a:cxn>
                <a:cxn ang="0">
                  <a:pos x="3348" y="2719"/>
                </a:cxn>
                <a:cxn ang="0">
                  <a:pos x="3250" y="2651"/>
                </a:cxn>
                <a:cxn ang="0">
                  <a:pos x="3150" y="2574"/>
                </a:cxn>
                <a:cxn ang="0">
                  <a:pos x="3050" y="2487"/>
                </a:cxn>
                <a:cxn ang="0">
                  <a:pos x="2949" y="2388"/>
                </a:cxn>
                <a:cxn ang="0">
                  <a:pos x="2847" y="2277"/>
                </a:cxn>
                <a:cxn ang="0">
                  <a:pos x="2746" y="2154"/>
                </a:cxn>
                <a:cxn ang="0">
                  <a:pos x="2645" y="2018"/>
                </a:cxn>
                <a:cxn ang="0">
                  <a:pos x="2545" y="1878"/>
                </a:cxn>
                <a:cxn ang="0">
                  <a:pos x="2352" y="1618"/>
                </a:cxn>
                <a:cxn ang="0">
                  <a:pos x="2167" y="1384"/>
                </a:cxn>
                <a:cxn ang="0">
                  <a:pos x="1989" y="1172"/>
                </a:cxn>
                <a:cxn ang="0">
                  <a:pos x="1818" y="983"/>
                </a:cxn>
                <a:cxn ang="0">
                  <a:pos x="1652" y="815"/>
                </a:cxn>
                <a:cxn ang="0">
                  <a:pos x="1491" y="667"/>
                </a:cxn>
                <a:cxn ang="0">
                  <a:pos x="1334" y="536"/>
                </a:cxn>
                <a:cxn ang="0">
                  <a:pos x="1178" y="423"/>
                </a:cxn>
                <a:cxn ang="0">
                  <a:pos x="1024" y="326"/>
                </a:cxn>
                <a:cxn ang="0">
                  <a:pos x="872" y="245"/>
                </a:cxn>
                <a:cxn ang="0">
                  <a:pos x="719" y="176"/>
                </a:cxn>
                <a:cxn ang="0">
                  <a:pos x="565" y="119"/>
                </a:cxn>
                <a:cxn ang="0">
                  <a:pos x="408" y="74"/>
                </a:cxn>
                <a:cxn ang="0">
                  <a:pos x="248" y="39"/>
                </a:cxn>
                <a:cxn ang="0">
                  <a:pos x="83" y="11"/>
                </a:cxn>
              </a:cxnLst>
              <a:rect l="0" t="0" r="r" b="b"/>
              <a:pathLst>
                <a:path w="4856" h="2961">
                  <a:moveTo>
                    <a:pt x="4856" y="2763"/>
                  </a:moveTo>
                  <a:lnTo>
                    <a:pt x="4856" y="2763"/>
                  </a:lnTo>
                  <a:lnTo>
                    <a:pt x="4844" y="2771"/>
                  </a:lnTo>
                  <a:lnTo>
                    <a:pt x="4805" y="2793"/>
                  </a:lnTo>
                  <a:lnTo>
                    <a:pt x="4777" y="2808"/>
                  </a:lnTo>
                  <a:lnTo>
                    <a:pt x="4745" y="2824"/>
                  </a:lnTo>
                  <a:lnTo>
                    <a:pt x="4706" y="2842"/>
                  </a:lnTo>
                  <a:lnTo>
                    <a:pt x="4662" y="2860"/>
                  </a:lnTo>
                  <a:lnTo>
                    <a:pt x="4613" y="2879"/>
                  </a:lnTo>
                  <a:lnTo>
                    <a:pt x="4561" y="2897"/>
                  </a:lnTo>
                  <a:lnTo>
                    <a:pt x="4504" y="2913"/>
                  </a:lnTo>
                  <a:lnTo>
                    <a:pt x="4441" y="2927"/>
                  </a:lnTo>
                  <a:lnTo>
                    <a:pt x="4375" y="2940"/>
                  </a:lnTo>
                  <a:lnTo>
                    <a:pt x="4305" y="2952"/>
                  </a:lnTo>
                  <a:lnTo>
                    <a:pt x="4269" y="2955"/>
                  </a:lnTo>
                  <a:lnTo>
                    <a:pt x="4232" y="2958"/>
                  </a:lnTo>
                  <a:lnTo>
                    <a:pt x="4194" y="2960"/>
                  </a:lnTo>
                  <a:lnTo>
                    <a:pt x="4155" y="2961"/>
                  </a:lnTo>
                  <a:lnTo>
                    <a:pt x="4116" y="2961"/>
                  </a:lnTo>
                  <a:lnTo>
                    <a:pt x="4076" y="2960"/>
                  </a:lnTo>
                  <a:lnTo>
                    <a:pt x="4034" y="2956"/>
                  </a:lnTo>
                  <a:lnTo>
                    <a:pt x="3993" y="2953"/>
                  </a:lnTo>
                  <a:lnTo>
                    <a:pt x="3950" y="2947"/>
                  </a:lnTo>
                  <a:lnTo>
                    <a:pt x="3907" y="2940"/>
                  </a:lnTo>
                  <a:lnTo>
                    <a:pt x="3864" y="2932"/>
                  </a:lnTo>
                  <a:lnTo>
                    <a:pt x="3819" y="2923"/>
                  </a:lnTo>
                  <a:lnTo>
                    <a:pt x="3773" y="2911"/>
                  </a:lnTo>
                  <a:lnTo>
                    <a:pt x="3729" y="2897"/>
                  </a:lnTo>
                  <a:lnTo>
                    <a:pt x="3683" y="2882"/>
                  </a:lnTo>
                  <a:lnTo>
                    <a:pt x="3636" y="2864"/>
                  </a:lnTo>
                  <a:lnTo>
                    <a:pt x="3589" y="2845"/>
                  </a:lnTo>
                  <a:lnTo>
                    <a:pt x="3541" y="2824"/>
                  </a:lnTo>
                  <a:lnTo>
                    <a:pt x="3494" y="2801"/>
                  </a:lnTo>
                  <a:lnTo>
                    <a:pt x="3446" y="2776"/>
                  </a:lnTo>
                  <a:lnTo>
                    <a:pt x="3397" y="2748"/>
                  </a:lnTo>
                  <a:lnTo>
                    <a:pt x="3348" y="2719"/>
                  </a:lnTo>
                  <a:lnTo>
                    <a:pt x="3299" y="2687"/>
                  </a:lnTo>
                  <a:lnTo>
                    <a:pt x="3250" y="2651"/>
                  </a:lnTo>
                  <a:lnTo>
                    <a:pt x="3200" y="2614"/>
                  </a:lnTo>
                  <a:lnTo>
                    <a:pt x="3150" y="2574"/>
                  </a:lnTo>
                  <a:lnTo>
                    <a:pt x="3100" y="2532"/>
                  </a:lnTo>
                  <a:lnTo>
                    <a:pt x="3050" y="2487"/>
                  </a:lnTo>
                  <a:lnTo>
                    <a:pt x="3000" y="2438"/>
                  </a:lnTo>
                  <a:lnTo>
                    <a:pt x="2949" y="2388"/>
                  </a:lnTo>
                  <a:lnTo>
                    <a:pt x="2899" y="2333"/>
                  </a:lnTo>
                  <a:lnTo>
                    <a:pt x="2847" y="2277"/>
                  </a:lnTo>
                  <a:lnTo>
                    <a:pt x="2797" y="2217"/>
                  </a:lnTo>
                  <a:lnTo>
                    <a:pt x="2746" y="2154"/>
                  </a:lnTo>
                  <a:lnTo>
                    <a:pt x="2696" y="2088"/>
                  </a:lnTo>
                  <a:lnTo>
                    <a:pt x="2645" y="2018"/>
                  </a:lnTo>
                  <a:lnTo>
                    <a:pt x="2645" y="2018"/>
                  </a:lnTo>
                  <a:lnTo>
                    <a:pt x="2545" y="1878"/>
                  </a:lnTo>
                  <a:lnTo>
                    <a:pt x="2447" y="1745"/>
                  </a:lnTo>
                  <a:lnTo>
                    <a:pt x="2352" y="1618"/>
                  </a:lnTo>
                  <a:lnTo>
                    <a:pt x="2259" y="1498"/>
                  </a:lnTo>
                  <a:lnTo>
                    <a:pt x="2167" y="1384"/>
                  </a:lnTo>
                  <a:lnTo>
                    <a:pt x="2077" y="1276"/>
                  </a:lnTo>
                  <a:lnTo>
                    <a:pt x="1989" y="1172"/>
                  </a:lnTo>
                  <a:lnTo>
                    <a:pt x="1903" y="1075"/>
                  </a:lnTo>
                  <a:lnTo>
                    <a:pt x="1818" y="983"/>
                  </a:lnTo>
                  <a:lnTo>
                    <a:pt x="1735" y="896"/>
                  </a:lnTo>
                  <a:lnTo>
                    <a:pt x="1652" y="815"/>
                  </a:lnTo>
                  <a:lnTo>
                    <a:pt x="1571" y="738"/>
                  </a:lnTo>
                  <a:lnTo>
                    <a:pt x="1491" y="667"/>
                  </a:lnTo>
                  <a:lnTo>
                    <a:pt x="1412" y="599"/>
                  </a:lnTo>
                  <a:lnTo>
                    <a:pt x="1334" y="536"/>
                  </a:lnTo>
                  <a:lnTo>
                    <a:pt x="1256" y="478"/>
                  </a:lnTo>
                  <a:lnTo>
                    <a:pt x="1178" y="423"/>
                  </a:lnTo>
                  <a:lnTo>
                    <a:pt x="1102" y="373"/>
                  </a:lnTo>
                  <a:lnTo>
                    <a:pt x="1024" y="326"/>
                  </a:lnTo>
                  <a:lnTo>
                    <a:pt x="948" y="284"/>
                  </a:lnTo>
                  <a:lnTo>
                    <a:pt x="872" y="245"/>
                  </a:lnTo>
                  <a:lnTo>
                    <a:pt x="795" y="208"/>
                  </a:lnTo>
                  <a:lnTo>
                    <a:pt x="719" y="176"/>
                  </a:lnTo>
                  <a:lnTo>
                    <a:pt x="641" y="147"/>
                  </a:lnTo>
                  <a:lnTo>
                    <a:pt x="565" y="119"/>
                  </a:lnTo>
                  <a:lnTo>
                    <a:pt x="486" y="95"/>
                  </a:lnTo>
                  <a:lnTo>
                    <a:pt x="408" y="74"/>
                  </a:lnTo>
                  <a:lnTo>
                    <a:pt x="327" y="55"/>
                  </a:lnTo>
                  <a:lnTo>
                    <a:pt x="248" y="39"/>
                  </a:lnTo>
                  <a:lnTo>
                    <a:pt x="166" y="24"/>
                  </a:lnTo>
                  <a:lnTo>
                    <a:pt x="83" y="11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44537" name="Freeform 57"/>
            <p:cNvSpPr>
              <a:spLocks/>
            </p:cNvSpPr>
            <p:nvPr/>
          </p:nvSpPr>
          <p:spPr bwMode="auto">
            <a:xfrm>
              <a:off x="293" y="633"/>
              <a:ext cx="4897" cy="1445"/>
            </a:xfrm>
            <a:custGeom>
              <a:avLst/>
              <a:gdLst/>
              <a:ahLst/>
              <a:cxnLst>
                <a:cxn ang="0">
                  <a:pos x="4897" y="2675"/>
                </a:cxn>
                <a:cxn ang="0">
                  <a:pos x="4847" y="2707"/>
                </a:cxn>
                <a:cxn ang="0">
                  <a:pos x="4788" y="2740"/>
                </a:cxn>
                <a:cxn ang="0">
                  <a:pos x="4706" y="2777"/>
                </a:cxn>
                <a:cxn ang="0">
                  <a:pos x="4604" y="2816"/>
                </a:cxn>
                <a:cxn ang="0">
                  <a:pos x="4485" y="2849"/>
                </a:cxn>
                <a:cxn ang="0">
                  <a:pos x="4350" y="2875"/>
                </a:cxn>
                <a:cxn ang="0">
                  <a:pos x="4277" y="2885"/>
                </a:cxn>
                <a:cxn ang="0">
                  <a:pos x="4200" y="2888"/>
                </a:cxn>
                <a:cxn ang="0">
                  <a:pos x="4120" y="2888"/>
                </a:cxn>
                <a:cxn ang="0">
                  <a:pos x="4036" y="2883"/>
                </a:cxn>
                <a:cxn ang="0">
                  <a:pos x="3952" y="2874"/>
                </a:cxn>
                <a:cxn ang="0">
                  <a:pos x="3863" y="2858"/>
                </a:cxn>
                <a:cxn ang="0">
                  <a:pos x="3773" y="2833"/>
                </a:cxn>
                <a:cxn ang="0">
                  <a:pos x="3680" y="2803"/>
                </a:cxn>
                <a:cxn ang="0">
                  <a:pos x="3584" y="2764"/>
                </a:cxn>
                <a:cxn ang="0">
                  <a:pos x="3488" y="2717"/>
                </a:cxn>
                <a:cxn ang="0">
                  <a:pos x="3389" y="2662"/>
                </a:cxn>
                <a:cxn ang="0">
                  <a:pos x="3290" y="2596"/>
                </a:cxn>
                <a:cxn ang="0">
                  <a:pos x="3190" y="2522"/>
                </a:cxn>
                <a:cxn ang="0">
                  <a:pos x="3087" y="2434"/>
                </a:cxn>
                <a:cxn ang="0">
                  <a:pos x="2985" y="2338"/>
                </a:cxn>
                <a:cxn ang="0">
                  <a:pos x="2881" y="2228"/>
                </a:cxn>
                <a:cxn ang="0">
                  <a:pos x="2779" y="2107"/>
                </a:cxn>
                <a:cxn ang="0">
                  <a:pos x="2676" y="1971"/>
                </a:cxn>
                <a:cxn ang="0">
                  <a:pos x="2573" y="1834"/>
                </a:cxn>
                <a:cxn ang="0">
                  <a:pos x="2376" y="1577"/>
                </a:cxn>
                <a:cxn ang="0">
                  <a:pos x="2188" y="1345"/>
                </a:cxn>
                <a:cxn ang="0">
                  <a:pos x="2007" y="1136"/>
                </a:cxn>
                <a:cxn ang="0">
                  <a:pos x="1833" y="949"/>
                </a:cxn>
                <a:cxn ang="0">
                  <a:pos x="1665" y="783"/>
                </a:cxn>
                <a:cxn ang="0">
                  <a:pos x="1501" y="637"/>
                </a:cxn>
                <a:cxn ang="0">
                  <a:pos x="1342" y="510"/>
                </a:cxn>
                <a:cxn ang="0">
                  <a:pos x="1185" y="400"/>
                </a:cxn>
                <a:cxn ang="0">
                  <a:pos x="1031" y="306"/>
                </a:cxn>
                <a:cxn ang="0">
                  <a:pos x="876" y="226"/>
                </a:cxn>
                <a:cxn ang="0">
                  <a:pos x="722" y="161"/>
                </a:cxn>
                <a:cxn ang="0">
                  <a:pos x="567" y="106"/>
                </a:cxn>
                <a:cxn ang="0">
                  <a:pos x="409" y="64"/>
                </a:cxn>
                <a:cxn ang="0">
                  <a:pos x="249" y="32"/>
                </a:cxn>
                <a:cxn ang="0">
                  <a:pos x="84" y="8"/>
                </a:cxn>
              </a:cxnLst>
              <a:rect l="0" t="0" r="r" b="b"/>
              <a:pathLst>
                <a:path w="4897" h="2890">
                  <a:moveTo>
                    <a:pt x="4897" y="2675"/>
                  </a:moveTo>
                  <a:lnTo>
                    <a:pt x="4897" y="2675"/>
                  </a:lnTo>
                  <a:lnTo>
                    <a:pt x="4885" y="2683"/>
                  </a:lnTo>
                  <a:lnTo>
                    <a:pt x="4847" y="2707"/>
                  </a:lnTo>
                  <a:lnTo>
                    <a:pt x="4820" y="2722"/>
                  </a:lnTo>
                  <a:lnTo>
                    <a:pt x="4788" y="2740"/>
                  </a:lnTo>
                  <a:lnTo>
                    <a:pt x="4749" y="2757"/>
                  </a:lnTo>
                  <a:lnTo>
                    <a:pt x="4706" y="2777"/>
                  </a:lnTo>
                  <a:lnTo>
                    <a:pt x="4657" y="2796"/>
                  </a:lnTo>
                  <a:lnTo>
                    <a:pt x="4604" y="2816"/>
                  </a:lnTo>
                  <a:lnTo>
                    <a:pt x="4547" y="2833"/>
                  </a:lnTo>
                  <a:lnTo>
                    <a:pt x="4485" y="2849"/>
                  </a:lnTo>
                  <a:lnTo>
                    <a:pt x="4420" y="2864"/>
                  </a:lnTo>
                  <a:lnTo>
                    <a:pt x="4350" y="2875"/>
                  </a:lnTo>
                  <a:lnTo>
                    <a:pt x="4314" y="2880"/>
                  </a:lnTo>
                  <a:lnTo>
                    <a:pt x="4277" y="2885"/>
                  </a:lnTo>
                  <a:lnTo>
                    <a:pt x="4239" y="2887"/>
                  </a:lnTo>
                  <a:lnTo>
                    <a:pt x="4200" y="2888"/>
                  </a:lnTo>
                  <a:lnTo>
                    <a:pt x="4160" y="2890"/>
                  </a:lnTo>
                  <a:lnTo>
                    <a:pt x="4120" y="2888"/>
                  </a:lnTo>
                  <a:lnTo>
                    <a:pt x="4078" y="2887"/>
                  </a:lnTo>
                  <a:lnTo>
                    <a:pt x="4036" y="2883"/>
                  </a:lnTo>
                  <a:lnTo>
                    <a:pt x="3995" y="2880"/>
                  </a:lnTo>
                  <a:lnTo>
                    <a:pt x="3952" y="2874"/>
                  </a:lnTo>
                  <a:lnTo>
                    <a:pt x="3907" y="2866"/>
                  </a:lnTo>
                  <a:lnTo>
                    <a:pt x="3863" y="2858"/>
                  </a:lnTo>
                  <a:lnTo>
                    <a:pt x="3818" y="2846"/>
                  </a:lnTo>
                  <a:lnTo>
                    <a:pt x="3773" y="2833"/>
                  </a:lnTo>
                  <a:lnTo>
                    <a:pt x="3725" y="2819"/>
                  </a:lnTo>
                  <a:lnTo>
                    <a:pt x="3680" y="2803"/>
                  </a:lnTo>
                  <a:lnTo>
                    <a:pt x="3632" y="2785"/>
                  </a:lnTo>
                  <a:lnTo>
                    <a:pt x="3584" y="2764"/>
                  </a:lnTo>
                  <a:lnTo>
                    <a:pt x="3537" y="2743"/>
                  </a:lnTo>
                  <a:lnTo>
                    <a:pt x="3488" y="2717"/>
                  </a:lnTo>
                  <a:lnTo>
                    <a:pt x="3438" y="2691"/>
                  </a:lnTo>
                  <a:lnTo>
                    <a:pt x="3389" y="2662"/>
                  </a:lnTo>
                  <a:lnTo>
                    <a:pt x="3339" y="2630"/>
                  </a:lnTo>
                  <a:lnTo>
                    <a:pt x="3290" y="2596"/>
                  </a:lnTo>
                  <a:lnTo>
                    <a:pt x="3240" y="2560"/>
                  </a:lnTo>
                  <a:lnTo>
                    <a:pt x="3190" y="2522"/>
                  </a:lnTo>
                  <a:lnTo>
                    <a:pt x="3138" y="2480"/>
                  </a:lnTo>
                  <a:lnTo>
                    <a:pt x="3087" y="2434"/>
                  </a:lnTo>
                  <a:lnTo>
                    <a:pt x="3037" y="2388"/>
                  </a:lnTo>
                  <a:lnTo>
                    <a:pt x="2985" y="2338"/>
                  </a:lnTo>
                  <a:lnTo>
                    <a:pt x="2934" y="2284"/>
                  </a:lnTo>
                  <a:lnTo>
                    <a:pt x="2881" y="2228"/>
                  </a:lnTo>
                  <a:lnTo>
                    <a:pt x="2830" y="2168"/>
                  </a:lnTo>
                  <a:lnTo>
                    <a:pt x="2779" y="2107"/>
                  </a:lnTo>
                  <a:lnTo>
                    <a:pt x="2727" y="2040"/>
                  </a:lnTo>
                  <a:lnTo>
                    <a:pt x="2676" y="1971"/>
                  </a:lnTo>
                  <a:lnTo>
                    <a:pt x="2676" y="1971"/>
                  </a:lnTo>
                  <a:lnTo>
                    <a:pt x="2573" y="1834"/>
                  </a:lnTo>
                  <a:lnTo>
                    <a:pt x="2473" y="1701"/>
                  </a:lnTo>
                  <a:lnTo>
                    <a:pt x="2376" y="1577"/>
                  </a:lnTo>
                  <a:lnTo>
                    <a:pt x="2282" y="1458"/>
                  </a:lnTo>
                  <a:lnTo>
                    <a:pt x="2188" y="1345"/>
                  </a:lnTo>
                  <a:lnTo>
                    <a:pt x="2097" y="1238"/>
                  </a:lnTo>
                  <a:lnTo>
                    <a:pt x="2007" y="1136"/>
                  </a:lnTo>
                  <a:lnTo>
                    <a:pt x="1919" y="1039"/>
                  </a:lnTo>
                  <a:lnTo>
                    <a:pt x="1833" y="949"/>
                  </a:lnTo>
                  <a:lnTo>
                    <a:pt x="1748" y="863"/>
                  </a:lnTo>
                  <a:lnTo>
                    <a:pt x="1665" y="783"/>
                  </a:lnTo>
                  <a:lnTo>
                    <a:pt x="1583" y="708"/>
                  </a:lnTo>
                  <a:lnTo>
                    <a:pt x="1501" y="637"/>
                  </a:lnTo>
                  <a:lnTo>
                    <a:pt x="1421" y="571"/>
                  </a:lnTo>
                  <a:lnTo>
                    <a:pt x="1342" y="510"/>
                  </a:lnTo>
                  <a:lnTo>
                    <a:pt x="1264" y="453"/>
                  </a:lnTo>
                  <a:lnTo>
                    <a:pt x="1185" y="400"/>
                  </a:lnTo>
                  <a:lnTo>
                    <a:pt x="1107" y="352"/>
                  </a:lnTo>
                  <a:lnTo>
                    <a:pt x="1031" y="306"/>
                  </a:lnTo>
                  <a:lnTo>
                    <a:pt x="953" y="264"/>
                  </a:lnTo>
                  <a:lnTo>
                    <a:pt x="876" y="226"/>
                  </a:lnTo>
                  <a:lnTo>
                    <a:pt x="799" y="192"/>
                  </a:lnTo>
                  <a:lnTo>
                    <a:pt x="722" y="161"/>
                  </a:lnTo>
                  <a:lnTo>
                    <a:pt x="645" y="132"/>
                  </a:lnTo>
                  <a:lnTo>
                    <a:pt x="567" y="106"/>
                  </a:lnTo>
                  <a:lnTo>
                    <a:pt x="488" y="85"/>
                  </a:lnTo>
                  <a:lnTo>
                    <a:pt x="409" y="64"/>
                  </a:lnTo>
                  <a:lnTo>
                    <a:pt x="329" y="46"/>
                  </a:lnTo>
                  <a:lnTo>
                    <a:pt x="249" y="32"/>
                  </a:lnTo>
                  <a:lnTo>
                    <a:pt x="167" y="19"/>
                  </a:lnTo>
                  <a:lnTo>
                    <a:pt x="84" y="8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44538" name="Freeform 58"/>
            <p:cNvSpPr>
              <a:spLocks/>
            </p:cNvSpPr>
            <p:nvPr/>
          </p:nvSpPr>
          <p:spPr bwMode="auto">
            <a:xfrm>
              <a:off x="303" y="654"/>
              <a:ext cx="4937" cy="1411"/>
            </a:xfrm>
            <a:custGeom>
              <a:avLst/>
              <a:gdLst/>
              <a:ahLst/>
              <a:cxnLst>
                <a:cxn ang="0">
                  <a:pos x="4937" y="2589"/>
                </a:cxn>
                <a:cxn ang="0">
                  <a:pos x="4887" y="2622"/>
                </a:cxn>
                <a:cxn ang="0">
                  <a:pos x="4828" y="2656"/>
                </a:cxn>
                <a:cxn ang="0">
                  <a:pos x="4747" y="2696"/>
                </a:cxn>
                <a:cxn ang="0">
                  <a:pos x="4646" y="2736"/>
                </a:cxn>
                <a:cxn ang="0">
                  <a:pos x="4528" y="2774"/>
                </a:cxn>
                <a:cxn ang="0">
                  <a:pos x="4393" y="2803"/>
                </a:cxn>
                <a:cxn ang="0">
                  <a:pos x="4319" y="2812"/>
                </a:cxn>
                <a:cxn ang="0">
                  <a:pos x="4243" y="2819"/>
                </a:cxn>
                <a:cxn ang="0">
                  <a:pos x="4163" y="2820"/>
                </a:cxn>
                <a:cxn ang="0">
                  <a:pos x="4081" y="2817"/>
                </a:cxn>
                <a:cxn ang="0">
                  <a:pos x="3995" y="2807"/>
                </a:cxn>
                <a:cxn ang="0">
                  <a:pos x="3906" y="2793"/>
                </a:cxn>
                <a:cxn ang="0">
                  <a:pos x="3814" y="2772"/>
                </a:cxn>
                <a:cxn ang="0">
                  <a:pos x="3721" y="2743"/>
                </a:cxn>
                <a:cxn ang="0">
                  <a:pos x="3625" y="2706"/>
                </a:cxn>
                <a:cxn ang="0">
                  <a:pos x="3528" y="2661"/>
                </a:cxn>
                <a:cxn ang="0">
                  <a:pos x="3429" y="2607"/>
                </a:cxn>
                <a:cxn ang="0">
                  <a:pos x="3328" y="2543"/>
                </a:cxn>
                <a:cxn ang="0">
                  <a:pos x="3227" y="2470"/>
                </a:cxn>
                <a:cxn ang="0">
                  <a:pos x="3124" y="2384"/>
                </a:cxn>
                <a:cxn ang="0">
                  <a:pos x="3020" y="2289"/>
                </a:cxn>
                <a:cxn ang="0">
                  <a:pos x="2916" y="2181"/>
                </a:cxn>
                <a:cxn ang="0">
                  <a:pos x="2810" y="2061"/>
                </a:cxn>
                <a:cxn ang="0">
                  <a:pos x="2705" y="1927"/>
                </a:cxn>
                <a:cxn ang="0">
                  <a:pos x="2601" y="1792"/>
                </a:cxn>
                <a:cxn ang="0">
                  <a:pos x="2399" y="1537"/>
                </a:cxn>
                <a:cxn ang="0">
                  <a:pos x="2208" y="1307"/>
                </a:cxn>
                <a:cxn ang="0">
                  <a:pos x="2024" y="1101"/>
                </a:cxn>
                <a:cxn ang="0">
                  <a:pos x="1847" y="917"/>
                </a:cxn>
                <a:cxn ang="0">
                  <a:pos x="1677" y="754"/>
                </a:cxn>
                <a:cxn ang="0">
                  <a:pos x="1511" y="611"/>
                </a:cxn>
                <a:cxn ang="0">
                  <a:pos x="1350" y="486"/>
                </a:cxn>
                <a:cxn ang="0">
                  <a:pos x="1191" y="379"/>
                </a:cxn>
                <a:cxn ang="0">
                  <a:pos x="1034" y="287"/>
                </a:cxn>
                <a:cxn ang="0">
                  <a:pos x="879" y="211"/>
                </a:cxn>
                <a:cxn ang="0">
                  <a:pos x="723" y="148"/>
                </a:cxn>
                <a:cxn ang="0">
                  <a:pos x="568" y="96"/>
                </a:cxn>
                <a:cxn ang="0">
                  <a:pos x="410" y="58"/>
                </a:cxn>
                <a:cxn ang="0">
                  <a:pos x="249" y="27"/>
                </a:cxn>
                <a:cxn ang="0">
                  <a:pos x="85" y="8"/>
                </a:cxn>
              </a:cxnLst>
              <a:rect l="0" t="0" r="r" b="b"/>
              <a:pathLst>
                <a:path w="4937" h="2820">
                  <a:moveTo>
                    <a:pt x="4937" y="2589"/>
                  </a:moveTo>
                  <a:lnTo>
                    <a:pt x="4937" y="2589"/>
                  </a:lnTo>
                  <a:lnTo>
                    <a:pt x="4925" y="2599"/>
                  </a:lnTo>
                  <a:lnTo>
                    <a:pt x="4887" y="2622"/>
                  </a:lnTo>
                  <a:lnTo>
                    <a:pt x="4861" y="2638"/>
                  </a:lnTo>
                  <a:lnTo>
                    <a:pt x="4828" y="2656"/>
                  </a:lnTo>
                  <a:lnTo>
                    <a:pt x="4790" y="2675"/>
                  </a:lnTo>
                  <a:lnTo>
                    <a:pt x="4747" y="2696"/>
                  </a:lnTo>
                  <a:lnTo>
                    <a:pt x="4698" y="2717"/>
                  </a:lnTo>
                  <a:lnTo>
                    <a:pt x="4646" y="2736"/>
                  </a:lnTo>
                  <a:lnTo>
                    <a:pt x="4589" y="2756"/>
                  </a:lnTo>
                  <a:lnTo>
                    <a:pt x="4528" y="2774"/>
                  </a:lnTo>
                  <a:lnTo>
                    <a:pt x="4462" y="2790"/>
                  </a:lnTo>
                  <a:lnTo>
                    <a:pt x="4393" y="2803"/>
                  </a:lnTo>
                  <a:lnTo>
                    <a:pt x="4357" y="2807"/>
                  </a:lnTo>
                  <a:lnTo>
                    <a:pt x="4319" y="2812"/>
                  </a:lnTo>
                  <a:lnTo>
                    <a:pt x="4282" y="2816"/>
                  </a:lnTo>
                  <a:lnTo>
                    <a:pt x="4243" y="2819"/>
                  </a:lnTo>
                  <a:lnTo>
                    <a:pt x="4203" y="2820"/>
                  </a:lnTo>
                  <a:lnTo>
                    <a:pt x="4163" y="2820"/>
                  </a:lnTo>
                  <a:lnTo>
                    <a:pt x="4122" y="2819"/>
                  </a:lnTo>
                  <a:lnTo>
                    <a:pt x="4081" y="2817"/>
                  </a:lnTo>
                  <a:lnTo>
                    <a:pt x="4038" y="2812"/>
                  </a:lnTo>
                  <a:lnTo>
                    <a:pt x="3995" y="2807"/>
                  </a:lnTo>
                  <a:lnTo>
                    <a:pt x="3950" y="2801"/>
                  </a:lnTo>
                  <a:lnTo>
                    <a:pt x="3906" y="2793"/>
                  </a:lnTo>
                  <a:lnTo>
                    <a:pt x="3860" y="2783"/>
                  </a:lnTo>
                  <a:lnTo>
                    <a:pt x="3814" y="2772"/>
                  </a:lnTo>
                  <a:lnTo>
                    <a:pt x="3768" y="2757"/>
                  </a:lnTo>
                  <a:lnTo>
                    <a:pt x="3721" y="2743"/>
                  </a:lnTo>
                  <a:lnTo>
                    <a:pt x="3674" y="2725"/>
                  </a:lnTo>
                  <a:lnTo>
                    <a:pt x="3625" y="2706"/>
                  </a:lnTo>
                  <a:lnTo>
                    <a:pt x="3577" y="2685"/>
                  </a:lnTo>
                  <a:lnTo>
                    <a:pt x="3528" y="2661"/>
                  </a:lnTo>
                  <a:lnTo>
                    <a:pt x="3479" y="2635"/>
                  </a:lnTo>
                  <a:lnTo>
                    <a:pt x="3429" y="2607"/>
                  </a:lnTo>
                  <a:lnTo>
                    <a:pt x="3379" y="2577"/>
                  </a:lnTo>
                  <a:lnTo>
                    <a:pt x="3328" y="2543"/>
                  </a:lnTo>
                  <a:lnTo>
                    <a:pt x="3278" y="2507"/>
                  </a:lnTo>
                  <a:lnTo>
                    <a:pt x="3227" y="2470"/>
                  </a:lnTo>
                  <a:lnTo>
                    <a:pt x="3175" y="2428"/>
                  </a:lnTo>
                  <a:lnTo>
                    <a:pt x="3124" y="2384"/>
                  </a:lnTo>
                  <a:lnTo>
                    <a:pt x="3071" y="2338"/>
                  </a:lnTo>
                  <a:lnTo>
                    <a:pt x="3020" y="2289"/>
                  </a:lnTo>
                  <a:lnTo>
                    <a:pt x="2967" y="2236"/>
                  </a:lnTo>
                  <a:lnTo>
                    <a:pt x="2916" y="2181"/>
                  </a:lnTo>
                  <a:lnTo>
                    <a:pt x="2863" y="2123"/>
                  </a:lnTo>
                  <a:lnTo>
                    <a:pt x="2810" y="2061"/>
                  </a:lnTo>
                  <a:lnTo>
                    <a:pt x="2757" y="1995"/>
                  </a:lnTo>
                  <a:lnTo>
                    <a:pt x="2705" y="1927"/>
                  </a:lnTo>
                  <a:lnTo>
                    <a:pt x="2705" y="1927"/>
                  </a:lnTo>
                  <a:lnTo>
                    <a:pt x="2601" y="1792"/>
                  </a:lnTo>
                  <a:lnTo>
                    <a:pt x="2499" y="1661"/>
                  </a:lnTo>
                  <a:lnTo>
                    <a:pt x="2399" y="1537"/>
                  </a:lnTo>
                  <a:lnTo>
                    <a:pt x="2302" y="1419"/>
                  </a:lnTo>
                  <a:lnTo>
                    <a:pt x="2208" y="1307"/>
                  </a:lnTo>
                  <a:lnTo>
                    <a:pt x="2115" y="1201"/>
                  </a:lnTo>
                  <a:lnTo>
                    <a:pt x="2024" y="1101"/>
                  </a:lnTo>
                  <a:lnTo>
                    <a:pt x="1936" y="1007"/>
                  </a:lnTo>
                  <a:lnTo>
                    <a:pt x="1847" y="917"/>
                  </a:lnTo>
                  <a:lnTo>
                    <a:pt x="1761" y="833"/>
                  </a:lnTo>
                  <a:lnTo>
                    <a:pt x="1677" y="754"/>
                  </a:lnTo>
                  <a:lnTo>
                    <a:pt x="1593" y="681"/>
                  </a:lnTo>
                  <a:lnTo>
                    <a:pt x="1511" y="611"/>
                  </a:lnTo>
                  <a:lnTo>
                    <a:pt x="1430" y="547"/>
                  </a:lnTo>
                  <a:lnTo>
                    <a:pt x="1350" y="486"/>
                  </a:lnTo>
                  <a:lnTo>
                    <a:pt x="1270" y="431"/>
                  </a:lnTo>
                  <a:lnTo>
                    <a:pt x="1191" y="379"/>
                  </a:lnTo>
                  <a:lnTo>
                    <a:pt x="1112" y="331"/>
                  </a:lnTo>
                  <a:lnTo>
                    <a:pt x="1034" y="287"/>
                  </a:lnTo>
                  <a:lnTo>
                    <a:pt x="957" y="247"/>
                  </a:lnTo>
                  <a:lnTo>
                    <a:pt x="879" y="211"/>
                  </a:lnTo>
                  <a:lnTo>
                    <a:pt x="801" y="177"/>
                  </a:lnTo>
                  <a:lnTo>
                    <a:pt x="723" y="148"/>
                  </a:lnTo>
                  <a:lnTo>
                    <a:pt x="646" y="121"/>
                  </a:lnTo>
                  <a:lnTo>
                    <a:pt x="568" y="96"/>
                  </a:lnTo>
                  <a:lnTo>
                    <a:pt x="489" y="75"/>
                  </a:lnTo>
                  <a:lnTo>
                    <a:pt x="410" y="58"/>
                  </a:lnTo>
                  <a:lnTo>
                    <a:pt x="330" y="41"/>
                  </a:lnTo>
                  <a:lnTo>
                    <a:pt x="249" y="27"/>
                  </a:lnTo>
                  <a:lnTo>
                    <a:pt x="167" y="16"/>
                  </a:lnTo>
                  <a:lnTo>
                    <a:pt x="85" y="8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44539" name="Freeform 59"/>
            <p:cNvSpPr>
              <a:spLocks/>
            </p:cNvSpPr>
            <p:nvPr/>
          </p:nvSpPr>
          <p:spPr bwMode="auto">
            <a:xfrm>
              <a:off x="314" y="676"/>
              <a:ext cx="4975" cy="1375"/>
            </a:xfrm>
            <a:custGeom>
              <a:avLst/>
              <a:gdLst/>
              <a:ahLst/>
              <a:cxnLst>
                <a:cxn ang="0">
                  <a:pos x="4975" y="2501"/>
                </a:cxn>
                <a:cxn ang="0">
                  <a:pos x="4926" y="2537"/>
                </a:cxn>
                <a:cxn ang="0">
                  <a:pos x="4867" y="2571"/>
                </a:cxn>
                <a:cxn ang="0">
                  <a:pos x="4786" y="2613"/>
                </a:cxn>
                <a:cxn ang="0">
                  <a:pos x="4686" y="2656"/>
                </a:cxn>
                <a:cxn ang="0">
                  <a:pos x="4568" y="2695"/>
                </a:cxn>
                <a:cxn ang="0">
                  <a:pos x="4433" y="2727"/>
                </a:cxn>
                <a:cxn ang="0">
                  <a:pos x="4361" y="2739"/>
                </a:cxn>
                <a:cxn ang="0">
                  <a:pos x="4285" y="2747"/>
                </a:cxn>
                <a:cxn ang="0">
                  <a:pos x="4204" y="2750"/>
                </a:cxn>
                <a:cxn ang="0">
                  <a:pos x="4121" y="2748"/>
                </a:cxn>
                <a:cxn ang="0">
                  <a:pos x="4035" y="2740"/>
                </a:cxn>
                <a:cxn ang="0">
                  <a:pos x="3946" y="2727"/>
                </a:cxn>
                <a:cxn ang="0">
                  <a:pos x="3856" y="2708"/>
                </a:cxn>
                <a:cxn ang="0">
                  <a:pos x="3761" y="2680"/>
                </a:cxn>
                <a:cxn ang="0">
                  <a:pos x="3666" y="2645"/>
                </a:cxn>
                <a:cxn ang="0">
                  <a:pos x="3567" y="2603"/>
                </a:cxn>
                <a:cxn ang="0">
                  <a:pos x="3467" y="2550"/>
                </a:cxn>
                <a:cxn ang="0">
                  <a:pos x="3366" y="2488"/>
                </a:cxn>
                <a:cxn ang="0">
                  <a:pos x="3263" y="2416"/>
                </a:cxn>
                <a:cxn ang="0">
                  <a:pos x="3159" y="2333"/>
                </a:cxn>
                <a:cxn ang="0">
                  <a:pos x="3053" y="2240"/>
                </a:cxn>
                <a:cxn ang="0">
                  <a:pos x="2948" y="2133"/>
                </a:cxn>
                <a:cxn ang="0">
                  <a:pos x="2841" y="2014"/>
                </a:cxn>
                <a:cxn ang="0">
                  <a:pos x="2733" y="1883"/>
                </a:cxn>
                <a:cxn ang="0">
                  <a:pos x="2627" y="1747"/>
                </a:cxn>
                <a:cxn ang="0">
                  <a:pos x="2422" y="1495"/>
                </a:cxn>
                <a:cxn ang="0">
                  <a:pos x="2227" y="1269"/>
                </a:cxn>
                <a:cxn ang="0">
                  <a:pos x="2040" y="1066"/>
                </a:cxn>
                <a:cxn ang="0">
                  <a:pos x="1861" y="885"/>
                </a:cxn>
                <a:cxn ang="0">
                  <a:pos x="1687" y="723"/>
                </a:cxn>
                <a:cxn ang="0">
                  <a:pos x="1519" y="583"/>
                </a:cxn>
                <a:cxn ang="0">
                  <a:pos x="1357" y="462"/>
                </a:cxn>
                <a:cxn ang="0">
                  <a:pos x="1196" y="357"/>
                </a:cxn>
                <a:cxn ang="0">
                  <a:pos x="1039" y="268"/>
                </a:cxn>
                <a:cxn ang="0">
                  <a:pos x="882" y="194"/>
                </a:cxn>
                <a:cxn ang="0">
                  <a:pos x="726" y="134"/>
                </a:cxn>
                <a:cxn ang="0">
                  <a:pos x="569" y="86"/>
                </a:cxn>
                <a:cxn ang="0">
                  <a:pos x="410" y="50"/>
                </a:cxn>
                <a:cxn ang="0">
                  <a:pos x="249" y="23"/>
                </a:cxn>
                <a:cxn ang="0">
                  <a:pos x="83" y="5"/>
                </a:cxn>
              </a:cxnLst>
              <a:rect l="0" t="0" r="r" b="b"/>
              <a:pathLst>
                <a:path w="4975" h="2750">
                  <a:moveTo>
                    <a:pt x="4975" y="2501"/>
                  </a:moveTo>
                  <a:lnTo>
                    <a:pt x="4975" y="2501"/>
                  </a:lnTo>
                  <a:lnTo>
                    <a:pt x="4962" y="2511"/>
                  </a:lnTo>
                  <a:lnTo>
                    <a:pt x="4926" y="2537"/>
                  </a:lnTo>
                  <a:lnTo>
                    <a:pt x="4899" y="2553"/>
                  </a:lnTo>
                  <a:lnTo>
                    <a:pt x="4867" y="2571"/>
                  </a:lnTo>
                  <a:lnTo>
                    <a:pt x="4829" y="2592"/>
                  </a:lnTo>
                  <a:lnTo>
                    <a:pt x="4786" y="2613"/>
                  </a:lnTo>
                  <a:lnTo>
                    <a:pt x="4739" y="2635"/>
                  </a:lnTo>
                  <a:lnTo>
                    <a:pt x="4686" y="2656"/>
                  </a:lnTo>
                  <a:lnTo>
                    <a:pt x="4629" y="2676"/>
                  </a:lnTo>
                  <a:lnTo>
                    <a:pt x="4568" y="2695"/>
                  </a:lnTo>
                  <a:lnTo>
                    <a:pt x="4503" y="2713"/>
                  </a:lnTo>
                  <a:lnTo>
                    <a:pt x="4433" y="2727"/>
                  </a:lnTo>
                  <a:lnTo>
                    <a:pt x="4397" y="2734"/>
                  </a:lnTo>
                  <a:lnTo>
                    <a:pt x="4361" y="2739"/>
                  </a:lnTo>
                  <a:lnTo>
                    <a:pt x="4322" y="2743"/>
                  </a:lnTo>
                  <a:lnTo>
                    <a:pt x="4285" y="2747"/>
                  </a:lnTo>
                  <a:lnTo>
                    <a:pt x="4245" y="2748"/>
                  </a:lnTo>
                  <a:lnTo>
                    <a:pt x="4204" y="2750"/>
                  </a:lnTo>
                  <a:lnTo>
                    <a:pt x="4163" y="2750"/>
                  </a:lnTo>
                  <a:lnTo>
                    <a:pt x="4121" y="2748"/>
                  </a:lnTo>
                  <a:lnTo>
                    <a:pt x="4079" y="2745"/>
                  </a:lnTo>
                  <a:lnTo>
                    <a:pt x="4035" y="2740"/>
                  </a:lnTo>
                  <a:lnTo>
                    <a:pt x="3992" y="2735"/>
                  </a:lnTo>
                  <a:lnTo>
                    <a:pt x="3946" y="2727"/>
                  </a:lnTo>
                  <a:lnTo>
                    <a:pt x="3902" y="2719"/>
                  </a:lnTo>
                  <a:lnTo>
                    <a:pt x="3856" y="2708"/>
                  </a:lnTo>
                  <a:lnTo>
                    <a:pt x="3809" y="2695"/>
                  </a:lnTo>
                  <a:lnTo>
                    <a:pt x="3761" y="2680"/>
                  </a:lnTo>
                  <a:lnTo>
                    <a:pt x="3714" y="2664"/>
                  </a:lnTo>
                  <a:lnTo>
                    <a:pt x="3666" y="2645"/>
                  </a:lnTo>
                  <a:lnTo>
                    <a:pt x="3617" y="2626"/>
                  </a:lnTo>
                  <a:lnTo>
                    <a:pt x="3567" y="2603"/>
                  </a:lnTo>
                  <a:lnTo>
                    <a:pt x="3517" y="2577"/>
                  </a:lnTo>
                  <a:lnTo>
                    <a:pt x="3467" y="2550"/>
                  </a:lnTo>
                  <a:lnTo>
                    <a:pt x="3417" y="2521"/>
                  </a:lnTo>
                  <a:lnTo>
                    <a:pt x="3366" y="2488"/>
                  </a:lnTo>
                  <a:lnTo>
                    <a:pt x="3314" y="2453"/>
                  </a:lnTo>
                  <a:lnTo>
                    <a:pt x="3263" y="2416"/>
                  </a:lnTo>
                  <a:lnTo>
                    <a:pt x="3212" y="2375"/>
                  </a:lnTo>
                  <a:lnTo>
                    <a:pt x="3159" y="2333"/>
                  </a:lnTo>
                  <a:lnTo>
                    <a:pt x="3106" y="2288"/>
                  </a:lnTo>
                  <a:lnTo>
                    <a:pt x="3053" y="2240"/>
                  </a:lnTo>
                  <a:lnTo>
                    <a:pt x="3001" y="2188"/>
                  </a:lnTo>
                  <a:lnTo>
                    <a:pt x="2948" y="2133"/>
                  </a:lnTo>
                  <a:lnTo>
                    <a:pt x="2894" y="2075"/>
                  </a:lnTo>
                  <a:lnTo>
                    <a:pt x="2841" y="2014"/>
                  </a:lnTo>
                  <a:lnTo>
                    <a:pt x="2787" y="1951"/>
                  </a:lnTo>
                  <a:lnTo>
                    <a:pt x="2733" y="1883"/>
                  </a:lnTo>
                  <a:lnTo>
                    <a:pt x="2733" y="1883"/>
                  </a:lnTo>
                  <a:lnTo>
                    <a:pt x="2627" y="1747"/>
                  </a:lnTo>
                  <a:lnTo>
                    <a:pt x="2523" y="1618"/>
                  </a:lnTo>
                  <a:lnTo>
                    <a:pt x="2422" y="1495"/>
                  </a:lnTo>
                  <a:lnTo>
                    <a:pt x="2323" y="1379"/>
                  </a:lnTo>
                  <a:lnTo>
                    <a:pt x="2227" y="1269"/>
                  </a:lnTo>
                  <a:lnTo>
                    <a:pt x="2133" y="1164"/>
                  </a:lnTo>
                  <a:lnTo>
                    <a:pt x="2040" y="1066"/>
                  </a:lnTo>
                  <a:lnTo>
                    <a:pt x="1949" y="972"/>
                  </a:lnTo>
                  <a:lnTo>
                    <a:pt x="1861" y="885"/>
                  </a:lnTo>
                  <a:lnTo>
                    <a:pt x="1773" y="801"/>
                  </a:lnTo>
                  <a:lnTo>
                    <a:pt x="1687" y="723"/>
                  </a:lnTo>
                  <a:lnTo>
                    <a:pt x="1602" y="651"/>
                  </a:lnTo>
                  <a:lnTo>
                    <a:pt x="1519" y="583"/>
                  </a:lnTo>
                  <a:lnTo>
                    <a:pt x="1437" y="520"/>
                  </a:lnTo>
                  <a:lnTo>
                    <a:pt x="1357" y="462"/>
                  </a:lnTo>
                  <a:lnTo>
                    <a:pt x="1276" y="407"/>
                  </a:lnTo>
                  <a:lnTo>
                    <a:pt x="1196" y="357"/>
                  </a:lnTo>
                  <a:lnTo>
                    <a:pt x="1116" y="310"/>
                  </a:lnTo>
                  <a:lnTo>
                    <a:pt x="1039" y="268"/>
                  </a:lnTo>
                  <a:lnTo>
                    <a:pt x="960" y="229"/>
                  </a:lnTo>
                  <a:lnTo>
                    <a:pt x="882" y="194"/>
                  </a:lnTo>
                  <a:lnTo>
                    <a:pt x="804" y="162"/>
                  </a:lnTo>
                  <a:lnTo>
                    <a:pt x="726" y="134"/>
                  </a:lnTo>
                  <a:lnTo>
                    <a:pt x="647" y="108"/>
                  </a:lnTo>
                  <a:lnTo>
                    <a:pt x="569" y="86"/>
                  </a:lnTo>
                  <a:lnTo>
                    <a:pt x="490" y="66"/>
                  </a:lnTo>
                  <a:lnTo>
                    <a:pt x="410" y="50"/>
                  </a:lnTo>
                  <a:lnTo>
                    <a:pt x="331" y="36"/>
                  </a:lnTo>
                  <a:lnTo>
                    <a:pt x="249" y="23"/>
                  </a:lnTo>
                  <a:lnTo>
                    <a:pt x="167" y="13"/>
                  </a:lnTo>
                  <a:lnTo>
                    <a:pt x="83" y="5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44540" name="Freeform 60"/>
            <p:cNvSpPr>
              <a:spLocks/>
            </p:cNvSpPr>
            <p:nvPr/>
          </p:nvSpPr>
          <p:spPr bwMode="auto">
            <a:xfrm>
              <a:off x="325" y="698"/>
              <a:ext cx="5012" cy="1339"/>
            </a:xfrm>
            <a:custGeom>
              <a:avLst/>
              <a:gdLst/>
              <a:ahLst/>
              <a:cxnLst>
                <a:cxn ang="0">
                  <a:pos x="5012" y="2414"/>
                </a:cxn>
                <a:cxn ang="0">
                  <a:pos x="4964" y="2448"/>
                </a:cxn>
                <a:cxn ang="0">
                  <a:pos x="4904" y="2485"/>
                </a:cxn>
                <a:cxn ang="0">
                  <a:pos x="4825" y="2528"/>
                </a:cxn>
                <a:cxn ang="0">
                  <a:pos x="4725" y="2574"/>
                </a:cxn>
                <a:cxn ang="0">
                  <a:pos x="4608" y="2615"/>
                </a:cxn>
                <a:cxn ang="0">
                  <a:pos x="4474" y="2649"/>
                </a:cxn>
                <a:cxn ang="0">
                  <a:pos x="4402" y="2662"/>
                </a:cxn>
                <a:cxn ang="0">
                  <a:pos x="4325" y="2672"/>
                </a:cxn>
                <a:cxn ang="0">
                  <a:pos x="4246" y="2677"/>
                </a:cxn>
                <a:cxn ang="0">
                  <a:pos x="4163" y="2677"/>
                </a:cxn>
                <a:cxn ang="0">
                  <a:pos x="4077" y="2672"/>
                </a:cxn>
                <a:cxn ang="0">
                  <a:pos x="3988" y="2661"/>
                </a:cxn>
                <a:cxn ang="0">
                  <a:pos x="3896" y="2643"/>
                </a:cxn>
                <a:cxn ang="0">
                  <a:pos x="3802" y="2617"/>
                </a:cxn>
                <a:cxn ang="0">
                  <a:pos x="3705" y="2583"/>
                </a:cxn>
                <a:cxn ang="0">
                  <a:pos x="3606" y="2543"/>
                </a:cxn>
                <a:cxn ang="0">
                  <a:pos x="3506" y="2491"/>
                </a:cxn>
                <a:cxn ang="0">
                  <a:pos x="3403" y="2431"/>
                </a:cxn>
                <a:cxn ang="0">
                  <a:pos x="3299" y="2362"/>
                </a:cxn>
                <a:cxn ang="0">
                  <a:pos x="3194" y="2280"/>
                </a:cxn>
                <a:cxn ang="0">
                  <a:pos x="3087" y="2188"/>
                </a:cxn>
                <a:cxn ang="0">
                  <a:pos x="2980" y="2083"/>
                </a:cxn>
                <a:cxn ang="0">
                  <a:pos x="2870" y="1966"/>
                </a:cxn>
                <a:cxn ang="0">
                  <a:pos x="2762" y="1836"/>
                </a:cxn>
                <a:cxn ang="0">
                  <a:pos x="2654" y="1702"/>
                </a:cxn>
                <a:cxn ang="0">
                  <a:pos x="2444" y="1455"/>
                </a:cxn>
                <a:cxn ang="0">
                  <a:pos x="2245" y="1230"/>
                </a:cxn>
                <a:cxn ang="0">
                  <a:pos x="2057" y="1030"/>
                </a:cxn>
                <a:cxn ang="0">
                  <a:pos x="1873" y="851"/>
                </a:cxn>
                <a:cxn ang="0">
                  <a:pos x="1698" y="692"/>
                </a:cxn>
                <a:cxn ang="0">
                  <a:pos x="1529" y="555"/>
                </a:cxn>
                <a:cxn ang="0">
                  <a:pos x="1364" y="436"/>
                </a:cxn>
                <a:cxn ang="0">
                  <a:pos x="1201" y="334"/>
                </a:cxn>
                <a:cxn ang="0">
                  <a:pos x="1043" y="248"/>
                </a:cxn>
                <a:cxn ang="0">
                  <a:pos x="885" y="177"/>
                </a:cxn>
                <a:cxn ang="0">
                  <a:pos x="728" y="119"/>
                </a:cxn>
                <a:cxn ang="0">
                  <a:pos x="571" y="74"/>
                </a:cxn>
                <a:cxn ang="0">
                  <a:pos x="411" y="42"/>
                </a:cxn>
                <a:cxn ang="0">
                  <a:pos x="250" y="17"/>
                </a:cxn>
                <a:cxn ang="0">
                  <a:pos x="85" y="5"/>
                </a:cxn>
              </a:cxnLst>
              <a:rect l="0" t="0" r="r" b="b"/>
              <a:pathLst>
                <a:path w="5012" h="2678">
                  <a:moveTo>
                    <a:pt x="5012" y="2414"/>
                  </a:moveTo>
                  <a:lnTo>
                    <a:pt x="5012" y="2414"/>
                  </a:lnTo>
                  <a:lnTo>
                    <a:pt x="5000" y="2423"/>
                  </a:lnTo>
                  <a:lnTo>
                    <a:pt x="4964" y="2448"/>
                  </a:lnTo>
                  <a:lnTo>
                    <a:pt x="4937" y="2465"/>
                  </a:lnTo>
                  <a:lnTo>
                    <a:pt x="4904" y="2485"/>
                  </a:lnTo>
                  <a:lnTo>
                    <a:pt x="4868" y="2506"/>
                  </a:lnTo>
                  <a:lnTo>
                    <a:pt x="4825" y="2528"/>
                  </a:lnTo>
                  <a:lnTo>
                    <a:pt x="4778" y="2551"/>
                  </a:lnTo>
                  <a:lnTo>
                    <a:pt x="4725" y="2574"/>
                  </a:lnTo>
                  <a:lnTo>
                    <a:pt x="4670" y="2594"/>
                  </a:lnTo>
                  <a:lnTo>
                    <a:pt x="4608" y="2615"/>
                  </a:lnTo>
                  <a:lnTo>
                    <a:pt x="4543" y="2635"/>
                  </a:lnTo>
                  <a:lnTo>
                    <a:pt x="4474" y="2649"/>
                  </a:lnTo>
                  <a:lnTo>
                    <a:pt x="4439" y="2657"/>
                  </a:lnTo>
                  <a:lnTo>
                    <a:pt x="4402" y="2662"/>
                  </a:lnTo>
                  <a:lnTo>
                    <a:pt x="4364" y="2669"/>
                  </a:lnTo>
                  <a:lnTo>
                    <a:pt x="4325" y="2672"/>
                  </a:lnTo>
                  <a:lnTo>
                    <a:pt x="4286" y="2675"/>
                  </a:lnTo>
                  <a:lnTo>
                    <a:pt x="4246" y="2677"/>
                  </a:lnTo>
                  <a:lnTo>
                    <a:pt x="4204" y="2678"/>
                  </a:lnTo>
                  <a:lnTo>
                    <a:pt x="4163" y="2677"/>
                  </a:lnTo>
                  <a:lnTo>
                    <a:pt x="4120" y="2675"/>
                  </a:lnTo>
                  <a:lnTo>
                    <a:pt x="4077" y="2672"/>
                  </a:lnTo>
                  <a:lnTo>
                    <a:pt x="4032" y="2667"/>
                  </a:lnTo>
                  <a:lnTo>
                    <a:pt x="3988" y="2661"/>
                  </a:lnTo>
                  <a:lnTo>
                    <a:pt x="3942" y="2653"/>
                  </a:lnTo>
                  <a:lnTo>
                    <a:pt x="3896" y="2643"/>
                  </a:lnTo>
                  <a:lnTo>
                    <a:pt x="3849" y="2630"/>
                  </a:lnTo>
                  <a:lnTo>
                    <a:pt x="3802" y="2617"/>
                  </a:lnTo>
                  <a:lnTo>
                    <a:pt x="3753" y="2601"/>
                  </a:lnTo>
                  <a:lnTo>
                    <a:pt x="3705" y="2583"/>
                  </a:lnTo>
                  <a:lnTo>
                    <a:pt x="3656" y="2564"/>
                  </a:lnTo>
                  <a:lnTo>
                    <a:pt x="3606" y="2543"/>
                  </a:lnTo>
                  <a:lnTo>
                    <a:pt x="3556" y="2519"/>
                  </a:lnTo>
                  <a:lnTo>
                    <a:pt x="3506" y="2491"/>
                  </a:lnTo>
                  <a:lnTo>
                    <a:pt x="3455" y="2464"/>
                  </a:lnTo>
                  <a:lnTo>
                    <a:pt x="3403" y="2431"/>
                  </a:lnTo>
                  <a:lnTo>
                    <a:pt x="3352" y="2398"/>
                  </a:lnTo>
                  <a:lnTo>
                    <a:pt x="3299" y="2362"/>
                  </a:lnTo>
                  <a:lnTo>
                    <a:pt x="3246" y="2322"/>
                  </a:lnTo>
                  <a:lnTo>
                    <a:pt x="3194" y="2280"/>
                  </a:lnTo>
                  <a:lnTo>
                    <a:pt x="3141" y="2236"/>
                  </a:lnTo>
                  <a:lnTo>
                    <a:pt x="3087" y="2188"/>
                  </a:lnTo>
                  <a:lnTo>
                    <a:pt x="3033" y="2138"/>
                  </a:lnTo>
                  <a:lnTo>
                    <a:pt x="2980" y="2083"/>
                  </a:lnTo>
                  <a:lnTo>
                    <a:pt x="2924" y="2026"/>
                  </a:lnTo>
                  <a:lnTo>
                    <a:pt x="2870" y="1966"/>
                  </a:lnTo>
                  <a:lnTo>
                    <a:pt x="2816" y="1903"/>
                  </a:lnTo>
                  <a:lnTo>
                    <a:pt x="2762" y="1836"/>
                  </a:lnTo>
                  <a:lnTo>
                    <a:pt x="2762" y="1836"/>
                  </a:lnTo>
                  <a:lnTo>
                    <a:pt x="2654" y="1702"/>
                  </a:lnTo>
                  <a:lnTo>
                    <a:pt x="2548" y="1576"/>
                  </a:lnTo>
                  <a:lnTo>
                    <a:pt x="2444" y="1455"/>
                  </a:lnTo>
                  <a:lnTo>
                    <a:pt x="2344" y="1338"/>
                  </a:lnTo>
                  <a:lnTo>
                    <a:pt x="2245" y="1230"/>
                  </a:lnTo>
                  <a:lnTo>
                    <a:pt x="2150" y="1127"/>
                  </a:lnTo>
                  <a:lnTo>
                    <a:pt x="2057" y="1030"/>
                  </a:lnTo>
                  <a:lnTo>
                    <a:pt x="1963" y="938"/>
                  </a:lnTo>
                  <a:lnTo>
                    <a:pt x="1873" y="851"/>
                  </a:lnTo>
                  <a:lnTo>
                    <a:pt x="1786" y="770"/>
                  </a:lnTo>
                  <a:lnTo>
                    <a:pt x="1698" y="692"/>
                  </a:lnTo>
                  <a:lnTo>
                    <a:pt x="1612" y="621"/>
                  </a:lnTo>
                  <a:lnTo>
                    <a:pt x="1529" y="555"/>
                  </a:lnTo>
                  <a:lnTo>
                    <a:pt x="1446" y="494"/>
                  </a:lnTo>
                  <a:lnTo>
                    <a:pt x="1364" y="436"/>
                  </a:lnTo>
                  <a:lnTo>
                    <a:pt x="1282" y="382"/>
                  </a:lnTo>
                  <a:lnTo>
                    <a:pt x="1201" y="334"/>
                  </a:lnTo>
                  <a:lnTo>
                    <a:pt x="1122" y="289"/>
                  </a:lnTo>
                  <a:lnTo>
                    <a:pt x="1043" y="248"/>
                  </a:lnTo>
                  <a:lnTo>
                    <a:pt x="964" y="210"/>
                  </a:lnTo>
                  <a:lnTo>
                    <a:pt x="885" y="177"/>
                  </a:lnTo>
                  <a:lnTo>
                    <a:pt x="807" y="147"/>
                  </a:lnTo>
                  <a:lnTo>
                    <a:pt x="728" y="119"/>
                  </a:lnTo>
                  <a:lnTo>
                    <a:pt x="649" y="95"/>
                  </a:lnTo>
                  <a:lnTo>
                    <a:pt x="571" y="74"/>
                  </a:lnTo>
                  <a:lnTo>
                    <a:pt x="490" y="56"/>
                  </a:lnTo>
                  <a:lnTo>
                    <a:pt x="411" y="42"/>
                  </a:lnTo>
                  <a:lnTo>
                    <a:pt x="331" y="29"/>
                  </a:lnTo>
                  <a:lnTo>
                    <a:pt x="250" y="17"/>
                  </a:lnTo>
                  <a:lnTo>
                    <a:pt x="167" y="9"/>
                  </a:lnTo>
                  <a:lnTo>
                    <a:pt x="85" y="5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44541" name="Freeform 61"/>
            <p:cNvSpPr>
              <a:spLocks/>
            </p:cNvSpPr>
            <p:nvPr/>
          </p:nvSpPr>
          <p:spPr bwMode="auto">
            <a:xfrm>
              <a:off x="336" y="720"/>
              <a:ext cx="5049" cy="1304"/>
            </a:xfrm>
            <a:custGeom>
              <a:avLst/>
              <a:gdLst/>
              <a:ahLst/>
              <a:cxnLst>
                <a:cxn ang="0">
                  <a:pos x="5049" y="2324"/>
                </a:cxn>
                <a:cxn ang="0">
                  <a:pos x="5000" y="2361"/>
                </a:cxn>
                <a:cxn ang="0">
                  <a:pos x="4942" y="2398"/>
                </a:cxn>
                <a:cxn ang="0">
                  <a:pos x="4863" y="2443"/>
                </a:cxn>
                <a:cxn ang="0">
                  <a:pos x="4764" y="2492"/>
                </a:cxn>
                <a:cxn ang="0">
                  <a:pos x="4647" y="2537"/>
                </a:cxn>
                <a:cxn ang="0">
                  <a:pos x="4514" y="2574"/>
                </a:cxn>
                <a:cxn ang="0">
                  <a:pos x="4442" y="2589"/>
                </a:cxn>
                <a:cxn ang="0">
                  <a:pos x="4366" y="2598"/>
                </a:cxn>
                <a:cxn ang="0">
                  <a:pos x="4286" y="2605"/>
                </a:cxn>
                <a:cxn ang="0">
                  <a:pos x="4203" y="2608"/>
                </a:cxn>
                <a:cxn ang="0">
                  <a:pos x="4117" y="2603"/>
                </a:cxn>
                <a:cxn ang="0">
                  <a:pos x="4027" y="2593"/>
                </a:cxn>
                <a:cxn ang="0">
                  <a:pos x="3935" y="2577"/>
                </a:cxn>
                <a:cxn ang="0">
                  <a:pos x="3841" y="2555"/>
                </a:cxn>
                <a:cxn ang="0">
                  <a:pos x="3744" y="2522"/>
                </a:cxn>
                <a:cxn ang="0">
                  <a:pos x="3645" y="2484"/>
                </a:cxn>
                <a:cxn ang="0">
                  <a:pos x="3544" y="2434"/>
                </a:cxn>
                <a:cxn ang="0">
                  <a:pos x="3439" y="2375"/>
                </a:cxn>
                <a:cxn ang="0">
                  <a:pos x="3335" y="2308"/>
                </a:cxn>
                <a:cxn ang="0">
                  <a:pos x="3228" y="2229"/>
                </a:cxn>
                <a:cxn ang="0">
                  <a:pos x="3120" y="2137"/>
                </a:cxn>
                <a:cxn ang="0">
                  <a:pos x="3010" y="2035"/>
                </a:cxn>
                <a:cxn ang="0">
                  <a:pos x="2901" y="1919"/>
                </a:cxn>
                <a:cxn ang="0">
                  <a:pos x="2790" y="1789"/>
                </a:cxn>
                <a:cxn ang="0">
                  <a:pos x="2679" y="1659"/>
                </a:cxn>
                <a:cxn ang="0">
                  <a:pos x="2466" y="1413"/>
                </a:cxn>
                <a:cxn ang="0">
                  <a:pos x="2265" y="1192"/>
                </a:cxn>
                <a:cxn ang="0">
                  <a:pos x="2072" y="993"/>
                </a:cxn>
                <a:cxn ang="0">
                  <a:pos x="1887" y="819"/>
                </a:cxn>
                <a:cxn ang="0">
                  <a:pos x="1710" y="664"/>
                </a:cxn>
                <a:cxn ang="0">
                  <a:pos x="1537" y="528"/>
                </a:cxn>
                <a:cxn ang="0">
                  <a:pos x="1371" y="412"/>
                </a:cxn>
                <a:cxn ang="0">
                  <a:pos x="1207" y="312"/>
                </a:cxn>
                <a:cxn ang="0">
                  <a:pos x="1047" y="230"/>
                </a:cxn>
                <a:cxn ang="0">
                  <a:pos x="888" y="160"/>
                </a:cxn>
                <a:cxn ang="0">
                  <a:pos x="731" y="107"/>
                </a:cxn>
                <a:cxn ang="0">
                  <a:pos x="572" y="65"/>
                </a:cxn>
                <a:cxn ang="0">
                  <a:pos x="413" y="34"/>
                </a:cxn>
                <a:cxn ang="0">
                  <a:pos x="250" y="15"/>
                </a:cxn>
                <a:cxn ang="0">
                  <a:pos x="85" y="4"/>
                </a:cxn>
              </a:cxnLst>
              <a:rect l="0" t="0" r="r" b="b"/>
              <a:pathLst>
                <a:path w="5049" h="2608">
                  <a:moveTo>
                    <a:pt x="5049" y="2324"/>
                  </a:moveTo>
                  <a:lnTo>
                    <a:pt x="5049" y="2324"/>
                  </a:lnTo>
                  <a:lnTo>
                    <a:pt x="5036" y="2334"/>
                  </a:lnTo>
                  <a:lnTo>
                    <a:pt x="5000" y="2361"/>
                  </a:lnTo>
                  <a:lnTo>
                    <a:pt x="4974" y="2379"/>
                  </a:lnTo>
                  <a:lnTo>
                    <a:pt x="4942" y="2398"/>
                  </a:lnTo>
                  <a:lnTo>
                    <a:pt x="4906" y="2421"/>
                  </a:lnTo>
                  <a:lnTo>
                    <a:pt x="4863" y="2443"/>
                  </a:lnTo>
                  <a:lnTo>
                    <a:pt x="4815" y="2468"/>
                  </a:lnTo>
                  <a:lnTo>
                    <a:pt x="4764" y="2492"/>
                  </a:lnTo>
                  <a:lnTo>
                    <a:pt x="4709" y="2514"/>
                  </a:lnTo>
                  <a:lnTo>
                    <a:pt x="4647" y="2537"/>
                  </a:lnTo>
                  <a:lnTo>
                    <a:pt x="4584" y="2556"/>
                  </a:lnTo>
                  <a:lnTo>
                    <a:pt x="4514" y="2574"/>
                  </a:lnTo>
                  <a:lnTo>
                    <a:pt x="4478" y="2581"/>
                  </a:lnTo>
                  <a:lnTo>
                    <a:pt x="4442" y="2589"/>
                  </a:lnTo>
                  <a:lnTo>
                    <a:pt x="4404" y="2593"/>
                  </a:lnTo>
                  <a:lnTo>
                    <a:pt x="4366" y="2598"/>
                  </a:lnTo>
                  <a:lnTo>
                    <a:pt x="4327" y="2603"/>
                  </a:lnTo>
                  <a:lnTo>
                    <a:pt x="4286" y="2605"/>
                  </a:lnTo>
                  <a:lnTo>
                    <a:pt x="4245" y="2606"/>
                  </a:lnTo>
                  <a:lnTo>
                    <a:pt x="4203" y="2608"/>
                  </a:lnTo>
                  <a:lnTo>
                    <a:pt x="4160" y="2606"/>
                  </a:lnTo>
                  <a:lnTo>
                    <a:pt x="4117" y="2603"/>
                  </a:lnTo>
                  <a:lnTo>
                    <a:pt x="4073" y="2600"/>
                  </a:lnTo>
                  <a:lnTo>
                    <a:pt x="4027" y="2593"/>
                  </a:lnTo>
                  <a:lnTo>
                    <a:pt x="3982" y="2587"/>
                  </a:lnTo>
                  <a:lnTo>
                    <a:pt x="3935" y="2577"/>
                  </a:lnTo>
                  <a:lnTo>
                    <a:pt x="3888" y="2566"/>
                  </a:lnTo>
                  <a:lnTo>
                    <a:pt x="3841" y="2555"/>
                  </a:lnTo>
                  <a:lnTo>
                    <a:pt x="3792" y="2540"/>
                  </a:lnTo>
                  <a:lnTo>
                    <a:pt x="3744" y="2522"/>
                  </a:lnTo>
                  <a:lnTo>
                    <a:pt x="3695" y="2505"/>
                  </a:lnTo>
                  <a:lnTo>
                    <a:pt x="3645" y="2484"/>
                  </a:lnTo>
                  <a:lnTo>
                    <a:pt x="3594" y="2459"/>
                  </a:lnTo>
                  <a:lnTo>
                    <a:pt x="3544" y="2434"/>
                  </a:lnTo>
                  <a:lnTo>
                    <a:pt x="3492" y="2406"/>
                  </a:lnTo>
                  <a:lnTo>
                    <a:pt x="3439" y="2375"/>
                  </a:lnTo>
                  <a:lnTo>
                    <a:pt x="3388" y="2343"/>
                  </a:lnTo>
                  <a:lnTo>
                    <a:pt x="3335" y="2308"/>
                  </a:lnTo>
                  <a:lnTo>
                    <a:pt x="3281" y="2269"/>
                  </a:lnTo>
                  <a:lnTo>
                    <a:pt x="3228" y="2229"/>
                  </a:lnTo>
                  <a:lnTo>
                    <a:pt x="3174" y="2183"/>
                  </a:lnTo>
                  <a:lnTo>
                    <a:pt x="3120" y="2137"/>
                  </a:lnTo>
                  <a:lnTo>
                    <a:pt x="3066" y="2086"/>
                  </a:lnTo>
                  <a:lnTo>
                    <a:pt x="3010" y="2035"/>
                  </a:lnTo>
                  <a:lnTo>
                    <a:pt x="2956" y="1978"/>
                  </a:lnTo>
                  <a:lnTo>
                    <a:pt x="2901" y="1919"/>
                  </a:lnTo>
                  <a:lnTo>
                    <a:pt x="2845" y="1856"/>
                  </a:lnTo>
                  <a:lnTo>
                    <a:pt x="2790" y="1789"/>
                  </a:lnTo>
                  <a:lnTo>
                    <a:pt x="2790" y="1789"/>
                  </a:lnTo>
                  <a:lnTo>
                    <a:pt x="2679" y="1659"/>
                  </a:lnTo>
                  <a:lnTo>
                    <a:pt x="2572" y="1533"/>
                  </a:lnTo>
                  <a:lnTo>
                    <a:pt x="2466" y="1413"/>
                  </a:lnTo>
                  <a:lnTo>
                    <a:pt x="2365" y="1299"/>
                  </a:lnTo>
                  <a:lnTo>
                    <a:pt x="2265" y="1192"/>
                  </a:lnTo>
                  <a:lnTo>
                    <a:pt x="2168" y="1090"/>
                  </a:lnTo>
                  <a:lnTo>
                    <a:pt x="2072" y="993"/>
                  </a:lnTo>
                  <a:lnTo>
                    <a:pt x="1979" y="903"/>
                  </a:lnTo>
                  <a:lnTo>
                    <a:pt x="1887" y="819"/>
                  </a:lnTo>
                  <a:lnTo>
                    <a:pt x="1797" y="738"/>
                  </a:lnTo>
                  <a:lnTo>
                    <a:pt x="1710" y="664"/>
                  </a:lnTo>
                  <a:lnTo>
                    <a:pt x="1622" y="593"/>
                  </a:lnTo>
                  <a:lnTo>
                    <a:pt x="1537" y="528"/>
                  </a:lnTo>
                  <a:lnTo>
                    <a:pt x="1453" y="467"/>
                  </a:lnTo>
                  <a:lnTo>
                    <a:pt x="1371" y="412"/>
                  </a:lnTo>
                  <a:lnTo>
                    <a:pt x="1287" y="360"/>
                  </a:lnTo>
                  <a:lnTo>
                    <a:pt x="1207" y="312"/>
                  </a:lnTo>
                  <a:lnTo>
                    <a:pt x="1126" y="268"/>
                  </a:lnTo>
                  <a:lnTo>
                    <a:pt x="1047" y="230"/>
                  </a:lnTo>
                  <a:lnTo>
                    <a:pt x="967" y="192"/>
                  </a:lnTo>
                  <a:lnTo>
                    <a:pt x="888" y="160"/>
                  </a:lnTo>
                  <a:lnTo>
                    <a:pt x="808" y="133"/>
                  </a:lnTo>
                  <a:lnTo>
                    <a:pt x="731" y="107"/>
                  </a:lnTo>
                  <a:lnTo>
                    <a:pt x="652" y="84"/>
                  </a:lnTo>
                  <a:lnTo>
                    <a:pt x="572" y="65"/>
                  </a:lnTo>
                  <a:lnTo>
                    <a:pt x="492" y="49"/>
                  </a:lnTo>
                  <a:lnTo>
                    <a:pt x="413" y="34"/>
                  </a:lnTo>
                  <a:lnTo>
                    <a:pt x="332" y="23"/>
                  </a:lnTo>
                  <a:lnTo>
                    <a:pt x="250" y="15"/>
                  </a:lnTo>
                  <a:lnTo>
                    <a:pt x="168" y="8"/>
                  </a:lnTo>
                  <a:lnTo>
                    <a:pt x="85" y="4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44542" name="Freeform 62"/>
            <p:cNvSpPr>
              <a:spLocks/>
            </p:cNvSpPr>
            <p:nvPr/>
          </p:nvSpPr>
          <p:spPr bwMode="auto">
            <a:xfrm>
              <a:off x="349" y="742"/>
              <a:ext cx="5081" cy="1267"/>
            </a:xfrm>
            <a:custGeom>
              <a:avLst/>
              <a:gdLst/>
              <a:ahLst/>
              <a:cxnLst>
                <a:cxn ang="0">
                  <a:pos x="5081" y="2233"/>
                </a:cxn>
                <a:cxn ang="0">
                  <a:pos x="5034" y="2270"/>
                </a:cxn>
                <a:cxn ang="0">
                  <a:pos x="4977" y="2309"/>
                </a:cxn>
                <a:cxn ang="0">
                  <a:pos x="4898" y="2355"/>
                </a:cxn>
                <a:cxn ang="0">
                  <a:pos x="4801" y="2405"/>
                </a:cxn>
                <a:cxn ang="0">
                  <a:pos x="4684" y="2454"/>
                </a:cxn>
                <a:cxn ang="0">
                  <a:pos x="4551" y="2494"/>
                </a:cxn>
                <a:cxn ang="0">
                  <a:pos x="4479" y="2509"/>
                </a:cxn>
                <a:cxn ang="0">
                  <a:pos x="4404" y="2522"/>
                </a:cxn>
                <a:cxn ang="0">
                  <a:pos x="4323" y="2530"/>
                </a:cxn>
                <a:cxn ang="0">
                  <a:pos x="4240" y="2533"/>
                </a:cxn>
                <a:cxn ang="0">
                  <a:pos x="4154" y="2531"/>
                </a:cxn>
                <a:cxn ang="0">
                  <a:pos x="4065" y="2523"/>
                </a:cxn>
                <a:cxn ang="0">
                  <a:pos x="3974" y="2509"/>
                </a:cxn>
                <a:cxn ang="0">
                  <a:pos x="3878" y="2488"/>
                </a:cxn>
                <a:cxn ang="0">
                  <a:pos x="3781" y="2459"/>
                </a:cxn>
                <a:cxn ang="0">
                  <a:pos x="3681" y="2420"/>
                </a:cxn>
                <a:cxn ang="0">
                  <a:pos x="3579" y="2373"/>
                </a:cxn>
                <a:cxn ang="0">
                  <a:pos x="3475" y="2317"/>
                </a:cxn>
                <a:cxn ang="0">
                  <a:pos x="3368" y="2250"/>
                </a:cxn>
                <a:cxn ang="0">
                  <a:pos x="3260" y="2171"/>
                </a:cxn>
                <a:cxn ang="0">
                  <a:pos x="3152" y="2082"/>
                </a:cxn>
                <a:cxn ang="0">
                  <a:pos x="3041" y="1982"/>
                </a:cxn>
                <a:cxn ang="0">
                  <a:pos x="2928" y="1868"/>
                </a:cxn>
                <a:cxn ang="0">
                  <a:pos x="2814" y="1742"/>
                </a:cxn>
                <a:cxn ang="0">
                  <a:pos x="2703" y="1611"/>
                </a:cxn>
                <a:cxn ang="0">
                  <a:pos x="2487" y="1369"/>
                </a:cxn>
                <a:cxn ang="0">
                  <a:pos x="2281" y="1151"/>
                </a:cxn>
                <a:cxn ang="0">
                  <a:pos x="2085" y="955"/>
                </a:cxn>
                <a:cxn ang="0">
                  <a:pos x="1898" y="783"/>
                </a:cxn>
                <a:cxn ang="0">
                  <a:pos x="1717" y="631"/>
                </a:cxn>
                <a:cxn ang="0">
                  <a:pos x="1544" y="498"/>
                </a:cxn>
                <a:cxn ang="0">
                  <a:pos x="1376" y="385"/>
                </a:cxn>
                <a:cxn ang="0">
                  <a:pos x="1211" y="289"/>
                </a:cxn>
                <a:cxn ang="0">
                  <a:pos x="1050" y="208"/>
                </a:cxn>
                <a:cxn ang="0">
                  <a:pos x="890" y="143"/>
                </a:cxn>
                <a:cxn ang="0">
                  <a:pos x="732" y="92"/>
                </a:cxn>
                <a:cxn ang="0">
                  <a:pos x="572" y="53"/>
                </a:cxn>
                <a:cxn ang="0">
                  <a:pos x="412" y="25"/>
                </a:cxn>
                <a:cxn ang="0">
                  <a:pos x="250" y="8"/>
                </a:cxn>
                <a:cxn ang="0">
                  <a:pos x="85" y="1"/>
                </a:cxn>
              </a:cxnLst>
              <a:rect l="0" t="0" r="r" b="b"/>
              <a:pathLst>
                <a:path w="5081" h="2533">
                  <a:moveTo>
                    <a:pt x="5081" y="2233"/>
                  </a:moveTo>
                  <a:lnTo>
                    <a:pt x="5081" y="2233"/>
                  </a:lnTo>
                  <a:lnTo>
                    <a:pt x="5070" y="2242"/>
                  </a:lnTo>
                  <a:lnTo>
                    <a:pt x="5034" y="2270"/>
                  </a:lnTo>
                  <a:lnTo>
                    <a:pt x="5008" y="2288"/>
                  </a:lnTo>
                  <a:lnTo>
                    <a:pt x="4977" y="2309"/>
                  </a:lnTo>
                  <a:lnTo>
                    <a:pt x="4940" y="2333"/>
                  </a:lnTo>
                  <a:lnTo>
                    <a:pt x="4898" y="2355"/>
                  </a:lnTo>
                  <a:lnTo>
                    <a:pt x="4852" y="2381"/>
                  </a:lnTo>
                  <a:lnTo>
                    <a:pt x="4801" y="2405"/>
                  </a:lnTo>
                  <a:lnTo>
                    <a:pt x="4744" y="2430"/>
                  </a:lnTo>
                  <a:lnTo>
                    <a:pt x="4684" y="2454"/>
                  </a:lnTo>
                  <a:lnTo>
                    <a:pt x="4621" y="2475"/>
                  </a:lnTo>
                  <a:lnTo>
                    <a:pt x="4551" y="2494"/>
                  </a:lnTo>
                  <a:lnTo>
                    <a:pt x="4516" y="2502"/>
                  </a:lnTo>
                  <a:lnTo>
                    <a:pt x="4479" y="2509"/>
                  </a:lnTo>
                  <a:lnTo>
                    <a:pt x="4441" y="2517"/>
                  </a:lnTo>
                  <a:lnTo>
                    <a:pt x="4404" y="2522"/>
                  </a:lnTo>
                  <a:lnTo>
                    <a:pt x="4364" y="2526"/>
                  </a:lnTo>
                  <a:lnTo>
                    <a:pt x="4323" y="2530"/>
                  </a:lnTo>
                  <a:lnTo>
                    <a:pt x="4283" y="2533"/>
                  </a:lnTo>
                  <a:lnTo>
                    <a:pt x="4240" y="2533"/>
                  </a:lnTo>
                  <a:lnTo>
                    <a:pt x="4198" y="2533"/>
                  </a:lnTo>
                  <a:lnTo>
                    <a:pt x="4154" y="2531"/>
                  </a:lnTo>
                  <a:lnTo>
                    <a:pt x="4110" y="2528"/>
                  </a:lnTo>
                  <a:lnTo>
                    <a:pt x="4065" y="2523"/>
                  </a:lnTo>
                  <a:lnTo>
                    <a:pt x="4019" y="2517"/>
                  </a:lnTo>
                  <a:lnTo>
                    <a:pt x="3974" y="2509"/>
                  </a:lnTo>
                  <a:lnTo>
                    <a:pt x="3926" y="2499"/>
                  </a:lnTo>
                  <a:lnTo>
                    <a:pt x="3878" y="2488"/>
                  </a:lnTo>
                  <a:lnTo>
                    <a:pt x="3829" y="2473"/>
                  </a:lnTo>
                  <a:lnTo>
                    <a:pt x="3781" y="2459"/>
                  </a:lnTo>
                  <a:lnTo>
                    <a:pt x="3731" y="2439"/>
                  </a:lnTo>
                  <a:lnTo>
                    <a:pt x="3681" y="2420"/>
                  </a:lnTo>
                  <a:lnTo>
                    <a:pt x="3631" y="2397"/>
                  </a:lnTo>
                  <a:lnTo>
                    <a:pt x="3579" y="2373"/>
                  </a:lnTo>
                  <a:lnTo>
                    <a:pt x="3526" y="2346"/>
                  </a:lnTo>
                  <a:lnTo>
                    <a:pt x="3475" y="2317"/>
                  </a:lnTo>
                  <a:lnTo>
                    <a:pt x="3421" y="2284"/>
                  </a:lnTo>
                  <a:lnTo>
                    <a:pt x="3368" y="2250"/>
                  </a:lnTo>
                  <a:lnTo>
                    <a:pt x="3314" y="2212"/>
                  </a:lnTo>
                  <a:lnTo>
                    <a:pt x="3260" y="2171"/>
                  </a:lnTo>
                  <a:lnTo>
                    <a:pt x="3206" y="2129"/>
                  </a:lnTo>
                  <a:lnTo>
                    <a:pt x="3152" y="2082"/>
                  </a:lnTo>
                  <a:lnTo>
                    <a:pt x="3096" y="2034"/>
                  </a:lnTo>
                  <a:lnTo>
                    <a:pt x="3041" y="1982"/>
                  </a:lnTo>
                  <a:lnTo>
                    <a:pt x="2984" y="1926"/>
                  </a:lnTo>
                  <a:lnTo>
                    <a:pt x="2928" y="1868"/>
                  </a:lnTo>
                  <a:lnTo>
                    <a:pt x="2871" y="1806"/>
                  </a:lnTo>
                  <a:lnTo>
                    <a:pt x="2814" y="1742"/>
                  </a:lnTo>
                  <a:lnTo>
                    <a:pt x="2814" y="1742"/>
                  </a:lnTo>
                  <a:lnTo>
                    <a:pt x="2703" y="1611"/>
                  </a:lnTo>
                  <a:lnTo>
                    <a:pt x="2593" y="1487"/>
                  </a:lnTo>
                  <a:lnTo>
                    <a:pt x="2487" y="1369"/>
                  </a:lnTo>
                  <a:lnTo>
                    <a:pt x="2382" y="1256"/>
                  </a:lnTo>
                  <a:lnTo>
                    <a:pt x="2281" y="1151"/>
                  </a:lnTo>
                  <a:lnTo>
                    <a:pt x="2182" y="1051"/>
                  </a:lnTo>
                  <a:lnTo>
                    <a:pt x="2085" y="955"/>
                  </a:lnTo>
                  <a:lnTo>
                    <a:pt x="1991" y="867"/>
                  </a:lnTo>
                  <a:lnTo>
                    <a:pt x="1898" y="783"/>
                  </a:lnTo>
                  <a:lnTo>
                    <a:pt x="1808" y="705"/>
                  </a:lnTo>
                  <a:lnTo>
                    <a:pt x="1717" y="631"/>
                  </a:lnTo>
                  <a:lnTo>
                    <a:pt x="1630" y="563"/>
                  </a:lnTo>
                  <a:lnTo>
                    <a:pt x="1544" y="498"/>
                  </a:lnTo>
                  <a:lnTo>
                    <a:pt x="1459" y="439"/>
                  </a:lnTo>
                  <a:lnTo>
                    <a:pt x="1376" y="385"/>
                  </a:lnTo>
                  <a:lnTo>
                    <a:pt x="1292" y="334"/>
                  </a:lnTo>
                  <a:lnTo>
                    <a:pt x="1211" y="289"/>
                  </a:lnTo>
                  <a:lnTo>
                    <a:pt x="1130" y="247"/>
                  </a:lnTo>
                  <a:lnTo>
                    <a:pt x="1050" y="208"/>
                  </a:lnTo>
                  <a:lnTo>
                    <a:pt x="969" y="174"/>
                  </a:lnTo>
                  <a:lnTo>
                    <a:pt x="890" y="143"/>
                  </a:lnTo>
                  <a:lnTo>
                    <a:pt x="811" y="116"/>
                  </a:lnTo>
                  <a:lnTo>
                    <a:pt x="732" y="92"/>
                  </a:lnTo>
                  <a:lnTo>
                    <a:pt x="651" y="71"/>
                  </a:lnTo>
                  <a:lnTo>
                    <a:pt x="572" y="53"/>
                  </a:lnTo>
                  <a:lnTo>
                    <a:pt x="493" y="37"/>
                  </a:lnTo>
                  <a:lnTo>
                    <a:pt x="412" y="25"/>
                  </a:lnTo>
                  <a:lnTo>
                    <a:pt x="332" y="16"/>
                  </a:lnTo>
                  <a:lnTo>
                    <a:pt x="250" y="8"/>
                  </a:lnTo>
                  <a:lnTo>
                    <a:pt x="168" y="3"/>
                  </a:lnTo>
                  <a:lnTo>
                    <a:pt x="85" y="1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44543" name="Freeform 63"/>
            <p:cNvSpPr>
              <a:spLocks/>
            </p:cNvSpPr>
            <p:nvPr/>
          </p:nvSpPr>
          <p:spPr bwMode="auto">
            <a:xfrm>
              <a:off x="361" y="765"/>
              <a:ext cx="5115" cy="1230"/>
            </a:xfrm>
            <a:custGeom>
              <a:avLst/>
              <a:gdLst/>
              <a:ahLst/>
              <a:cxnLst>
                <a:cxn ang="0">
                  <a:pos x="5115" y="2141"/>
                </a:cxn>
                <a:cxn ang="0">
                  <a:pos x="5068" y="2180"/>
                </a:cxn>
                <a:cxn ang="0">
                  <a:pos x="5011" y="2220"/>
                </a:cxn>
                <a:cxn ang="0">
                  <a:pos x="4933" y="2268"/>
                </a:cxn>
                <a:cxn ang="0">
                  <a:pos x="4836" y="2320"/>
                </a:cxn>
                <a:cxn ang="0">
                  <a:pos x="4721" y="2370"/>
                </a:cxn>
                <a:cxn ang="0">
                  <a:pos x="4589" y="2414"/>
                </a:cxn>
                <a:cxn ang="0">
                  <a:pos x="4517" y="2431"/>
                </a:cxn>
                <a:cxn ang="0">
                  <a:pos x="4442" y="2444"/>
                </a:cxn>
                <a:cxn ang="0">
                  <a:pos x="4361" y="2456"/>
                </a:cxn>
                <a:cxn ang="0">
                  <a:pos x="4279" y="2460"/>
                </a:cxn>
                <a:cxn ang="0">
                  <a:pos x="4193" y="2460"/>
                </a:cxn>
                <a:cxn ang="0">
                  <a:pos x="4103" y="2454"/>
                </a:cxn>
                <a:cxn ang="0">
                  <a:pos x="4012" y="2441"/>
                </a:cxn>
                <a:cxn ang="0">
                  <a:pos x="3916" y="2422"/>
                </a:cxn>
                <a:cxn ang="0">
                  <a:pos x="3819" y="2394"/>
                </a:cxn>
                <a:cxn ang="0">
                  <a:pos x="3717" y="2357"/>
                </a:cxn>
                <a:cxn ang="0">
                  <a:pos x="3614" y="2312"/>
                </a:cxn>
                <a:cxn ang="0">
                  <a:pos x="3510" y="2257"/>
                </a:cxn>
                <a:cxn ang="0">
                  <a:pos x="3402" y="2192"/>
                </a:cxn>
                <a:cxn ang="0">
                  <a:pos x="3294" y="2117"/>
                </a:cxn>
                <a:cxn ang="0">
                  <a:pos x="3183" y="2029"/>
                </a:cxn>
                <a:cxn ang="0">
                  <a:pos x="3070" y="1931"/>
                </a:cxn>
                <a:cxn ang="0">
                  <a:pos x="2956" y="1818"/>
                </a:cxn>
                <a:cxn ang="0">
                  <a:pos x="2841" y="1694"/>
                </a:cxn>
                <a:cxn ang="0">
                  <a:pos x="2727" y="1564"/>
                </a:cxn>
                <a:cxn ang="0">
                  <a:pos x="2508" y="1325"/>
                </a:cxn>
                <a:cxn ang="0">
                  <a:pos x="2300" y="1111"/>
                </a:cxn>
                <a:cxn ang="0">
                  <a:pos x="2101" y="918"/>
                </a:cxn>
                <a:cxn ang="0">
                  <a:pos x="1911" y="749"/>
                </a:cxn>
                <a:cxn ang="0">
                  <a:pos x="1728" y="600"/>
                </a:cxn>
                <a:cxn ang="0">
                  <a:pos x="1553" y="470"/>
                </a:cxn>
                <a:cxn ang="0">
                  <a:pos x="1382" y="360"/>
                </a:cxn>
                <a:cxn ang="0">
                  <a:pos x="1215" y="266"/>
                </a:cxn>
                <a:cxn ang="0">
                  <a:pos x="1053" y="189"/>
                </a:cxn>
                <a:cxn ang="0">
                  <a:pos x="892" y="126"/>
                </a:cxn>
                <a:cxn ang="0">
                  <a:pos x="733" y="77"/>
                </a:cxn>
                <a:cxn ang="0">
                  <a:pos x="574" y="42"/>
                </a:cxn>
                <a:cxn ang="0">
                  <a:pos x="413" y="17"/>
                </a:cxn>
                <a:cxn ang="0">
                  <a:pos x="250" y="3"/>
                </a:cxn>
                <a:cxn ang="0">
                  <a:pos x="85" y="0"/>
                </a:cxn>
              </a:cxnLst>
              <a:rect l="0" t="0" r="r" b="b"/>
              <a:pathLst>
                <a:path w="5115" h="2460">
                  <a:moveTo>
                    <a:pt x="5115" y="2141"/>
                  </a:moveTo>
                  <a:lnTo>
                    <a:pt x="5115" y="2141"/>
                  </a:lnTo>
                  <a:lnTo>
                    <a:pt x="5104" y="2150"/>
                  </a:lnTo>
                  <a:lnTo>
                    <a:pt x="5068" y="2180"/>
                  </a:lnTo>
                  <a:lnTo>
                    <a:pt x="5043" y="2197"/>
                  </a:lnTo>
                  <a:lnTo>
                    <a:pt x="5011" y="2220"/>
                  </a:lnTo>
                  <a:lnTo>
                    <a:pt x="4975" y="2244"/>
                  </a:lnTo>
                  <a:lnTo>
                    <a:pt x="4933" y="2268"/>
                  </a:lnTo>
                  <a:lnTo>
                    <a:pt x="4888" y="2294"/>
                  </a:lnTo>
                  <a:lnTo>
                    <a:pt x="4836" y="2320"/>
                  </a:lnTo>
                  <a:lnTo>
                    <a:pt x="4781" y="2346"/>
                  </a:lnTo>
                  <a:lnTo>
                    <a:pt x="4721" y="2370"/>
                  </a:lnTo>
                  <a:lnTo>
                    <a:pt x="4657" y="2393"/>
                  </a:lnTo>
                  <a:lnTo>
                    <a:pt x="4589" y="2414"/>
                  </a:lnTo>
                  <a:lnTo>
                    <a:pt x="4554" y="2423"/>
                  </a:lnTo>
                  <a:lnTo>
                    <a:pt x="4517" y="2431"/>
                  </a:lnTo>
                  <a:lnTo>
                    <a:pt x="4479" y="2438"/>
                  </a:lnTo>
                  <a:lnTo>
                    <a:pt x="4442" y="2444"/>
                  </a:lnTo>
                  <a:lnTo>
                    <a:pt x="4402" y="2451"/>
                  </a:lnTo>
                  <a:lnTo>
                    <a:pt x="4361" y="2456"/>
                  </a:lnTo>
                  <a:lnTo>
                    <a:pt x="4321" y="2459"/>
                  </a:lnTo>
                  <a:lnTo>
                    <a:pt x="4279" y="2460"/>
                  </a:lnTo>
                  <a:lnTo>
                    <a:pt x="4236" y="2460"/>
                  </a:lnTo>
                  <a:lnTo>
                    <a:pt x="4193" y="2460"/>
                  </a:lnTo>
                  <a:lnTo>
                    <a:pt x="4149" y="2457"/>
                  </a:lnTo>
                  <a:lnTo>
                    <a:pt x="4103" y="2454"/>
                  </a:lnTo>
                  <a:lnTo>
                    <a:pt x="4057" y="2448"/>
                  </a:lnTo>
                  <a:lnTo>
                    <a:pt x="4012" y="2441"/>
                  </a:lnTo>
                  <a:lnTo>
                    <a:pt x="3964" y="2431"/>
                  </a:lnTo>
                  <a:lnTo>
                    <a:pt x="3916" y="2422"/>
                  </a:lnTo>
                  <a:lnTo>
                    <a:pt x="3867" y="2409"/>
                  </a:lnTo>
                  <a:lnTo>
                    <a:pt x="3819" y="2394"/>
                  </a:lnTo>
                  <a:lnTo>
                    <a:pt x="3769" y="2377"/>
                  </a:lnTo>
                  <a:lnTo>
                    <a:pt x="3717" y="2357"/>
                  </a:lnTo>
                  <a:lnTo>
                    <a:pt x="3666" y="2336"/>
                  </a:lnTo>
                  <a:lnTo>
                    <a:pt x="3614" y="2312"/>
                  </a:lnTo>
                  <a:lnTo>
                    <a:pt x="3563" y="2286"/>
                  </a:lnTo>
                  <a:lnTo>
                    <a:pt x="3510" y="2257"/>
                  </a:lnTo>
                  <a:lnTo>
                    <a:pt x="3456" y="2226"/>
                  </a:lnTo>
                  <a:lnTo>
                    <a:pt x="3402" y="2192"/>
                  </a:lnTo>
                  <a:lnTo>
                    <a:pt x="3348" y="2155"/>
                  </a:lnTo>
                  <a:lnTo>
                    <a:pt x="3294" y="2117"/>
                  </a:lnTo>
                  <a:lnTo>
                    <a:pt x="3238" y="2075"/>
                  </a:lnTo>
                  <a:lnTo>
                    <a:pt x="3183" y="2029"/>
                  </a:lnTo>
                  <a:lnTo>
                    <a:pt x="3127" y="1981"/>
                  </a:lnTo>
                  <a:lnTo>
                    <a:pt x="3070" y="1931"/>
                  </a:lnTo>
                  <a:lnTo>
                    <a:pt x="3013" y="1876"/>
                  </a:lnTo>
                  <a:lnTo>
                    <a:pt x="2956" y="1818"/>
                  </a:lnTo>
                  <a:lnTo>
                    <a:pt x="2899" y="1756"/>
                  </a:lnTo>
                  <a:lnTo>
                    <a:pt x="2841" y="1694"/>
                  </a:lnTo>
                  <a:lnTo>
                    <a:pt x="2841" y="1694"/>
                  </a:lnTo>
                  <a:lnTo>
                    <a:pt x="2727" y="1564"/>
                  </a:lnTo>
                  <a:lnTo>
                    <a:pt x="2616" y="1442"/>
                  </a:lnTo>
                  <a:lnTo>
                    <a:pt x="2508" y="1325"/>
                  </a:lnTo>
                  <a:lnTo>
                    <a:pt x="2402" y="1214"/>
                  </a:lnTo>
                  <a:lnTo>
                    <a:pt x="2300" y="1111"/>
                  </a:lnTo>
                  <a:lnTo>
                    <a:pt x="2198" y="1012"/>
                  </a:lnTo>
                  <a:lnTo>
                    <a:pt x="2101" y="918"/>
                  </a:lnTo>
                  <a:lnTo>
                    <a:pt x="2004" y="831"/>
                  </a:lnTo>
                  <a:lnTo>
                    <a:pt x="1911" y="749"/>
                  </a:lnTo>
                  <a:lnTo>
                    <a:pt x="1818" y="671"/>
                  </a:lnTo>
                  <a:lnTo>
                    <a:pt x="1728" y="600"/>
                  </a:lnTo>
                  <a:lnTo>
                    <a:pt x="1639" y="533"/>
                  </a:lnTo>
                  <a:lnTo>
                    <a:pt x="1553" y="470"/>
                  </a:lnTo>
                  <a:lnTo>
                    <a:pt x="1467" y="413"/>
                  </a:lnTo>
                  <a:lnTo>
                    <a:pt x="1382" y="360"/>
                  </a:lnTo>
                  <a:lnTo>
                    <a:pt x="1299" y="310"/>
                  </a:lnTo>
                  <a:lnTo>
                    <a:pt x="1215" y="266"/>
                  </a:lnTo>
                  <a:lnTo>
                    <a:pt x="1133" y="224"/>
                  </a:lnTo>
                  <a:lnTo>
                    <a:pt x="1053" y="189"/>
                  </a:lnTo>
                  <a:lnTo>
                    <a:pt x="972" y="155"/>
                  </a:lnTo>
                  <a:lnTo>
                    <a:pt x="892" y="126"/>
                  </a:lnTo>
                  <a:lnTo>
                    <a:pt x="813" y="100"/>
                  </a:lnTo>
                  <a:lnTo>
                    <a:pt x="733" y="77"/>
                  </a:lnTo>
                  <a:lnTo>
                    <a:pt x="653" y="58"/>
                  </a:lnTo>
                  <a:lnTo>
                    <a:pt x="574" y="42"/>
                  </a:lnTo>
                  <a:lnTo>
                    <a:pt x="493" y="29"/>
                  </a:lnTo>
                  <a:lnTo>
                    <a:pt x="413" y="17"/>
                  </a:lnTo>
                  <a:lnTo>
                    <a:pt x="332" y="9"/>
                  </a:lnTo>
                  <a:lnTo>
                    <a:pt x="250" y="3"/>
                  </a:lnTo>
                  <a:lnTo>
                    <a:pt x="168" y="0"/>
                  </a:lnTo>
                  <a:lnTo>
                    <a:pt x="85" y="0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44544" name="Freeform 64"/>
            <p:cNvSpPr>
              <a:spLocks/>
            </p:cNvSpPr>
            <p:nvPr/>
          </p:nvSpPr>
          <p:spPr bwMode="auto">
            <a:xfrm>
              <a:off x="375" y="787"/>
              <a:ext cx="5147" cy="1195"/>
            </a:xfrm>
            <a:custGeom>
              <a:avLst/>
              <a:gdLst/>
              <a:ahLst/>
              <a:cxnLst>
                <a:cxn ang="0">
                  <a:pos x="5147" y="2049"/>
                </a:cxn>
                <a:cxn ang="0">
                  <a:pos x="5100" y="2090"/>
                </a:cxn>
                <a:cxn ang="0">
                  <a:pos x="5043" y="2132"/>
                </a:cxn>
                <a:cxn ang="0">
                  <a:pos x="4967" y="2182"/>
                </a:cxn>
                <a:cxn ang="0">
                  <a:pos x="4871" y="2237"/>
                </a:cxn>
                <a:cxn ang="0">
                  <a:pos x="4756" y="2288"/>
                </a:cxn>
                <a:cxn ang="0">
                  <a:pos x="4624" y="2335"/>
                </a:cxn>
                <a:cxn ang="0">
                  <a:pos x="4553" y="2355"/>
                </a:cxn>
                <a:cxn ang="0">
                  <a:pos x="4477" y="2369"/>
                </a:cxn>
                <a:cxn ang="0">
                  <a:pos x="4397" y="2382"/>
                </a:cxn>
                <a:cxn ang="0">
                  <a:pos x="4314" y="2388"/>
                </a:cxn>
                <a:cxn ang="0">
                  <a:pos x="4228" y="2390"/>
                </a:cxn>
                <a:cxn ang="0">
                  <a:pos x="4139" y="2385"/>
                </a:cxn>
                <a:cxn ang="0">
                  <a:pos x="4046" y="2374"/>
                </a:cxn>
                <a:cxn ang="0">
                  <a:pos x="3952" y="2356"/>
                </a:cxn>
                <a:cxn ang="0">
                  <a:pos x="3853" y="2330"/>
                </a:cxn>
                <a:cxn ang="0">
                  <a:pos x="3752" y="2296"/>
                </a:cxn>
                <a:cxn ang="0">
                  <a:pos x="3648" y="2253"/>
                </a:cxn>
                <a:cxn ang="0">
                  <a:pos x="3542" y="2200"/>
                </a:cxn>
                <a:cxn ang="0">
                  <a:pos x="3434" y="2137"/>
                </a:cxn>
                <a:cxn ang="0">
                  <a:pos x="3324" y="2064"/>
                </a:cxn>
                <a:cxn ang="0">
                  <a:pos x="3212" y="1978"/>
                </a:cxn>
                <a:cxn ang="0">
                  <a:pos x="3098" y="1880"/>
                </a:cxn>
                <a:cxn ang="0">
                  <a:pos x="2983" y="1770"/>
                </a:cxn>
                <a:cxn ang="0">
                  <a:pos x="2866" y="1646"/>
                </a:cxn>
                <a:cxn ang="0">
                  <a:pos x="2749" y="1520"/>
                </a:cxn>
                <a:cxn ang="0">
                  <a:pos x="2527" y="1284"/>
                </a:cxn>
                <a:cxn ang="0">
                  <a:pos x="2315" y="1072"/>
                </a:cxn>
                <a:cxn ang="0">
                  <a:pos x="2113" y="884"/>
                </a:cxn>
                <a:cxn ang="0">
                  <a:pos x="1920" y="717"/>
                </a:cxn>
                <a:cxn ang="0">
                  <a:pos x="1736" y="570"/>
                </a:cxn>
                <a:cxn ang="0">
                  <a:pos x="1558" y="444"/>
                </a:cxn>
                <a:cxn ang="0">
                  <a:pos x="1386" y="336"/>
                </a:cxn>
                <a:cxn ang="0">
                  <a:pos x="1219" y="246"/>
                </a:cxn>
                <a:cxn ang="0">
                  <a:pos x="1055" y="170"/>
                </a:cxn>
                <a:cxn ang="0">
                  <a:pos x="893" y="112"/>
                </a:cxn>
                <a:cxn ang="0">
                  <a:pos x="733" y="65"/>
                </a:cxn>
                <a:cxn ang="0">
                  <a:pos x="574" y="33"/>
                </a:cxn>
                <a:cxn ang="0">
                  <a:pos x="413" y="12"/>
                </a:cxn>
                <a:cxn ang="0">
                  <a:pos x="250" y="2"/>
                </a:cxn>
                <a:cxn ang="0">
                  <a:pos x="85" y="0"/>
                </a:cxn>
              </a:cxnLst>
              <a:rect l="0" t="0" r="r" b="b"/>
              <a:pathLst>
                <a:path w="5147" h="2390">
                  <a:moveTo>
                    <a:pt x="5147" y="2049"/>
                  </a:moveTo>
                  <a:lnTo>
                    <a:pt x="5147" y="2049"/>
                  </a:lnTo>
                  <a:lnTo>
                    <a:pt x="5135" y="2061"/>
                  </a:lnTo>
                  <a:lnTo>
                    <a:pt x="5100" y="2090"/>
                  </a:lnTo>
                  <a:lnTo>
                    <a:pt x="5075" y="2109"/>
                  </a:lnTo>
                  <a:lnTo>
                    <a:pt x="5043" y="2132"/>
                  </a:lnTo>
                  <a:lnTo>
                    <a:pt x="5008" y="2156"/>
                  </a:lnTo>
                  <a:lnTo>
                    <a:pt x="4967" y="2182"/>
                  </a:lnTo>
                  <a:lnTo>
                    <a:pt x="4921" y="2209"/>
                  </a:lnTo>
                  <a:lnTo>
                    <a:pt x="4871" y="2237"/>
                  </a:lnTo>
                  <a:lnTo>
                    <a:pt x="4815" y="2262"/>
                  </a:lnTo>
                  <a:lnTo>
                    <a:pt x="4756" y="2288"/>
                  </a:lnTo>
                  <a:lnTo>
                    <a:pt x="4692" y="2313"/>
                  </a:lnTo>
                  <a:lnTo>
                    <a:pt x="4624" y="2335"/>
                  </a:lnTo>
                  <a:lnTo>
                    <a:pt x="4589" y="2345"/>
                  </a:lnTo>
                  <a:lnTo>
                    <a:pt x="4553" y="2355"/>
                  </a:lnTo>
                  <a:lnTo>
                    <a:pt x="4515" y="2363"/>
                  </a:lnTo>
                  <a:lnTo>
                    <a:pt x="4477" y="2369"/>
                  </a:lnTo>
                  <a:lnTo>
                    <a:pt x="4438" y="2376"/>
                  </a:lnTo>
                  <a:lnTo>
                    <a:pt x="4397" y="2382"/>
                  </a:lnTo>
                  <a:lnTo>
                    <a:pt x="4357" y="2385"/>
                  </a:lnTo>
                  <a:lnTo>
                    <a:pt x="4314" y="2388"/>
                  </a:lnTo>
                  <a:lnTo>
                    <a:pt x="4272" y="2390"/>
                  </a:lnTo>
                  <a:lnTo>
                    <a:pt x="4228" y="2390"/>
                  </a:lnTo>
                  <a:lnTo>
                    <a:pt x="4184" y="2388"/>
                  </a:lnTo>
                  <a:lnTo>
                    <a:pt x="4139" y="2385"/>
                  </a:lnTo>
                  <a:lnTo>
                    <a:pt x="4093" y="2380"/>
                  </a:lnTo>
                  <a:lnTo>
                    <a:pt x="4046" y="2374"/>
                  </a:lnTo>
                  <a:lnTo>
                    <a:pt x="3999" y="2366"/>
                  </a:lnTo>
                  <a:lnTo>
                    <a:pt x="3952" y="2356"/>
                  </a:lnTo>
                  <a:lnTo>
                    <a:pt x="3902" y="2345"/>
                  </a:lnTo>
                  <a:lnTo>
                    <a:pt x="3853" y="2330"/>
                  </a:lnTo>
                  <a:lnTo>
                    <a:pt x="3803" y="2314"/>
                  </a:lnTo>
                  <a:lnTo>
                    <a:pt x="3752" y="2296"/>
                  </a:lnTo>
                  <a:lnTo>
                    <a:pt x="3700" y="2275"/>
                  </a:lnTo>
                  <a:lnTo>
                    <a:pt x="3648" y="2253"/>
                  </a:lnTo>
                  <a:lnTo>
                    <a:pt x="3596" y="2229"/>
                  </a:lnTo>
                  <a:lnTo>
                    <a:pt x="3542" y="2200"/>
                  </a:lnTo>
                  <a:lnTo>
                    <a:pt x="3489" y="2170"/>
                  </a:lnTo>
                  <a:lnTo>
                    <a:pt x="3434" y="2137"/>
                  </a:lnTo>
                  <a:lnTo>
                    <a:pt x="3380" y="2101"/>
                  </a:lnTo>
                  <a:lnTo>
                    <a:pt x="3324" y="2064"/>
                  </a:lnTo>
                  <a:lnTo>
                    <a:pt x="3269" y="2022"/>
                  </a:lnTo>
                  <a:lnTo>
                    <a:pt x="3212" y="1978"/>
                  </a:lnTo>
                  <a:lnTo>
                    <a:pt x="3156" y="1930"/>
                  </a:lnTo>
                  <a:lnTo>
                    <a:pt x="3098" y="1880"/>
                  </a:lnTo>
                  <a:lnTo>
                    <a:pt x="3041" y="1827"/>
                  </a:lnTo>
                  <a:lnTo>
                    <a:pt x="2983" y="1770"/>
                  </a:lnTo>
                  <a:lnTo>
                    <a:pt x="2924" y="1710"/>
                  </a:lnTo>
                  <a:lnTo>
                    <a:pt x="2866" y="1646"/>
                  </a:lnTo>
                  <a:lnTo>
                    <a:pt x="2866" y="1646"/>
                  </a:lnTo>
                  <a:lnTo>
                    <a:pt x="2749" y="1520"/>
                  </a:lnTo>
                  <a:lnTo>
                    <a:pt x="2637" y="1399"/>
                  </a:lnTo>
                  <a:lnTo>
                    <a:pt x="2527" y="1284"/>
                  </a:lnTo>
                  <a:lnTo>
                    <a:pt x="2419" y="1174"/>
                  </a:lnTo>
                  <a:lnTo>
                    <a:pt x="2315" y="1072"/>
                  </a:lnTo>
                  <a:lnTo>
                    <a:pt x="2213" y="976"/>
                  </a:lnTo>
                  <a:lnTo>
                    <a:pt x="2113" y="884"/>
                  </a:lnTo>
                  <a:lnTo>
                    <a:pt x="2016" y="798"/>
                  </a:lnTo>
                  <a:lnTo>
                    <a:pt x="1920" y="717"/>
                  </a:lnTo>
                  <a:lnTo>
                    <a:pt x="1827" y="641"/>
                  </a:lnTo>
                  <a:lnTo>
                    <a:pt x="1736" y="570"/>
                  </a:lnTo>
                  <a:lnTo>
                    <a:pt x="1647" y="504"/>
                  </a:lnTo>
                  <a:lnTo>
                    <a:pt x="1558" y="444"/>
                  </a:lnTo>
                  <a:lnTo>
                    <a:pt x="1472" y="388"/>
                  </a:lnTo>
                  <a:lnTo>
                    <a:pt x="1386" y="336"/>
                  </a:lnTo>
                  <a:lnTo>
                    <a:pt x="1303" y="288"/>
                  </a:lnTo>
                  <a:lnTo>
                    <a:pt x="1219" y="246"/>
                  </a:lnTo>
                  <a:lnTo>
                    <a:pt x="1136" y="205"/>
                  </a:lnTo>
                  <a:lnTo>
                    <a:pt x="1055" y="170"/>
                  </a:lnTo>
                  <a:lnTo>
                    <a:pt x="974" y="139"/>
                  </a:lnTo>
                  <a:lnTo>
                    <a:pt x="893" y="112"/>
                  </a:lnTo>
                  <a:lnTo>
                    <a:pt x="814" y="88"/>
                  </a:lnTo>
                  <a:lnTo>
                    <a:pt x="733" y="65"/>
                  </a:lnTo>
                  <a:lnTo>
                    <a:pt x="653" y="47"/>
                  </a:lnTo>
                  <a:lnTo>
                    <a:pt x="574" y="33"/>
                  </a:lnTo>
                  <a:lnTo>
                    <a:pt x="493" y="21"/>
                  </a:lnTo>
                  <a:lnTo>
                    <a:pt x="413" y="12"/>
                  </a:lnTo>
                  <a:lnTo>
                    <a:pt x="332" y="5"/>
                  </a:lnTo>
                  <a:lnTo>
                    <a:pt x="250" y="2"/>
                  </a:lnTo>
                  <a:lnTo>
                    <a:pt x="168" y="0"/>
                  </a:lnTo>
                  <a:lnTo>
                    <a:pt x="85" y="0"/>
                  </a:lnTo>
                  <a:lnTo>
                    <a:pt x="0" y="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44545" name="Freeform 65"/>
            <p:cNvSpPr>
              <a:spLocks/>
            </p:cNvSpPr>
            <p:nvPr/>
          </p:nvSpPr>
          <p:spPr bwMode="auto">
            <a:xfrm>
              <a:off x="389" y="808"/>
              <a:ext cx="5176" cy="1160"/>
            </a:xfrm>
            <a:custGeom>
              <a:avLst/>
              <a:gdLst/>
              <a:ahLst/>
              <a:cxnLst>
                <a:cxn ang="0">
                  <a:pos x="5176" y="1959"/>
                </a:cxn>
                <a:cxn ang="0">
                  <a:pos x="5130" y="2001"/>
                </a:cxn>
                <a:cxn ang="0">
                  <a:pos x="5075" y="2044"/>
                </a:cxn>
                <a:cxn ang="0">
                  <a:pos x="4998" y="2096"/>
                </a:cxn>
                <a:cxn ang="0">
                  <a:pos x="4903" y="2153"/>
                </a:cxn>
                <a:cxn ang="0">
                  <a:pos x="4790" y="2208"/>
                </a:cxn>
                <a:cxn ang="0">
                  <a:pos x="4658" y="2258"/>
                </a:cxn>
                <a:cxn ang="0">
                  <a:pos x="4587" y="2277"/>
                </a:cxn>
                <a:cxn ang="0">
                  <a:pos x="4513" y="2295"/>
                </a:cxn>
                <a:cxn ang="0">
                  <a:pos x="4433" y="2308"/>
                </a:cxn>
                <a:cxn ang="0">
                  <a:pos x="4350" y="2317"/>
                </a:cxn>
                <a:cxn ang="0">
                  <a:pos x="4264" y="2321"/>
                </a:cxn>
                <a:cxn ang="0">
                  <a:pos x="4174" y="2317"/>
                </a:cxn>
                <a:cxn ang="0">
                  <a:pos x="4082" y="2308"/>
                </a:cxn>
                <a:cxn ang="0">
                  <a:pos x="3986" y="2292"/>
                </a:cxn>
                <a:cxn ang="0">
                  <a:pos x="3888" y="2269"/>
                </a:cxn>
                <a:cxn ang="0">
                  <a:pos x="3786" y="2235"/>
                </a:cxn>
                <a:cxn ang="0">
                  <a:pos x="3682" y="2195"/>
                </a:cxn>
                <a:cxn ang="0">
                  <a:pos x="3575" y="2143"/>
                </a:cxn>
                <a:cxn ang="0">
                  <a:pos x="3466" y="2082"/>
                </a:cxn>
                <a:cxn ang="0">
                  <a:pos x="3355" y="2011"/>
                </a:cxn>
                <a:cxn ang="0">
                  <a:pos x="3241" y="1927"/>
                </a:cxn>
                <a:cxn ang="0">
                  <a:pos x="3125" y="1831"/>
                </a:cxn>
                <a:cxn ang="0">
                  <a:pos x="3009" y="1723"/>
                </a:cxn>
                <a:cxn ang="0">
                  <a:pos x="2891" y="1600"/>
                </a:cxn>
                <a:cxn ang="0">
                  <a:pos x="2773" y="1475"/>
                </a:cxn>
                <a:cxn ang="0">
                  <a:pos x="2545" y="1244"/>
                </a:cxn>
                <a:cxn ang="0">
                  <a:pos x="2331" y="1035"/>
                </a:cxn>
                <a:cxn ang="0">
                  <a:pos x="2126" y="850"/>
                </a:cxn>
                <a:cxn ang="0">
                  <a:pos x="1931" y="685"/>
                </a:cxn>
                <a:cxn ang="0">
                  <a:pos x="1744" y="543"/>
                </a:cxn>
                <a:cxn ang="0">
                  <a:pos x="1565" y="419"/>
                </a:cxn>
                <a:cxn ang="0">
                  <a:pos x="1391" y="314"/>
                </a:cxn>
                <a:cxn ang="0">
                  <a:pos x="1222" y="226"/>
                </a:cxn>
                <a:cxn ang="0">
                  <a:pos x="1057" y="154"/>
                </a:cxn>
                <a:cxn ang="0">
                  <a:pos x="894" y="99"/>
                </a:cxn>
                <a:cxn ang="0">
                  <a:pos x="735" y="55"/>
                </a:cxn>
                <a:cxn ang="0">
                  <a:pos x="574" y="26"/>
                </a:cxn>
                <a:cxn ang="0">
                  <a:pos x="412" y="8"/>
                </a:cxn>
                <a:cxn ang="0">
                  <a:pos x="250" y="0"/>
                </a:cxn>
                <a:cxn ang="0">
                  <a:pos x="85" y="4"/>
                </a:cxn>
              </a:cxnLst>
              <a:rect l="0" t="0" r="r" b="b"/>
              <a:pathLst>
                <a:path w="5176" h="2321">
                  <a:moveTo>
                    <a:pt x="5176" y="1959"/>
                  </a:moveTo>
                  <a:lnTo>
                    <a:pt x="5176" y="1959"/>
                  </a:lnTo>
                  <a:lnTo>
                    <a:pt x="5165" y="1970"/>
                  </a:lnTo>
                  <a:lnTo>
                    <a:pt x="5130" y="2001"/>
                  </a:lnTo>
                  <a:lnTo>
                    <a:pt x="5105" y="2020"/>
                  </a:lnTo>
                  <a:lnTo>
                    <a:pt x="5075" y="2044"/>
                  </a:lnTo>
                  <a:lnTo>
                    <a:pt x="5039" y="2070"/>
                  </a:lnTo>
                  <a:lnTo>
                    <a:pt x="4998" y="2096"/>
                  </a:lnTo>
                  <a:lnTo>
                    <a:pt x="4953" y="2125"/>
                  </a:lnTo>
                  <a:lnTo>
                    <a:pt x="4903" y="2153"/>
                  </a:lnTo>
                  <a:lnTo>
                    <a:pt x="4849" y="2180"/>
                  </a:lnTo>
                  <a:lnTo>
                    <a:pt x="4790" y="2208"/>
                  </a:lnTo>
                  <a:lnTo>
                    <a:pt x="4726" y="2233"/>
                  </a:lnTo>
                  <a:lnTo>
                    <a:pt x="4658" y="2258"/>
                  </a:lnTo>
                  <a:lnTo>
                    <a:pt x="4624" y="2267"/>
                  </a:lnTo>
                  <a:lnTo>
                    <a:pt x="4587" y="2277"/>
                  </a:lnTo>
                  <a:lnTo>
                    <a:pt x="4550" y="2287"/>
                  </a:lnTo>
                  <a:lnTo>
                    <a:pt x="4513" y="2295"/>
                  </a:lnTo>
                  <a:lnTo>
                    <a:pt x="4472" y="2303"/>
                  </a:lnTo>
                  <a:lnTo>
                    <a:pt x="4433" y="2308"/>
                  </a:lnTo>
                  <a:lnTo>
                    <a:pt x="4392" y="2313"/>
                  </a:lnTo>
                  <a:lnTo>
                    <a:pt x="4350" y="2317"/>
                  </a:lnTo>
                  <a:lnTo>
                    <a:pt x="4307" y="2319"/>
                  </a:lnTo>
                  <a:lnTo>
                    <a:pt x="4264" y="2321"/>
                  </a:lnTo>
                  <a:lnTo>
                    <a:pt x="4220" y="2319"/>
                  </a:lnTo>
                  <a:lnTo>
                    <a:pt x="4174" y="2317"/>
                  </a:lnTo>
                  <a:lnTo>
                    <a:pt x="4128" y="2314"/>
                  </a:lnTo>
                  <a:lnTo>
                    <a:pt x="4082" y="2308"/>
                  </a:lnTo>
                  <a:lnTo>
                    <a:pt x="4034" y="2301"/>
                  </a:lnTo>
                  <a:lnTo>
                    <a:pt x="3986" y="2292"/>
                  </a:lnTo>
                  <a:lnTo>
                    <a:pt x="3936" y="2282"/>
                  </a:lnTo>
                  <a:lnTo>
                    <a:pt x="3888" y="2269"/>
                  </a:lnTo>
                  <a:lnTo>
                    <a:pt x="3836" y="2253"/>
                  </a:lnTo>
                  <a:lnTo>
                    <a:pt x="3786" y="2235"/>
                  </a:lnTo>
                  <a:lnTo>
                    <a:pt x="3734" y="2216"/>
                  </a:lnTo>
                  <a:lnTo>
                    <a:pt x="3682" y="2195"/>
                  </a:lnTo>
                  <a:lnTo>
                    <a:pt x="3628" y="2170"/>
                  </a:lnTo>
                  <a:lnTo>
                    <a:pt x="3575" y="2143"/>
                  </a:lnTo>
                  <a:lnTo>
                    <a:pt x="3521" y="2114"/>
                  </a:lnTo>
                  <a:lnTo>
                    <a:pt x="3466" y="2082"/>
                  </a:lnTo>
                  <a:lnTo>
                    <a:pt x="3410" y="2048"/>
                  </a:lnTo>
                  <a:lnTo>
                    <a:pt x="3355" y="2011"/>
                  </a:lnTo>
                  <a:lnTo>
                    <a:pt x="3298" y="1970"/>
                  </a:lnTo>
                  <a:lnTo>
                    <a:pt x="3241" y="1927"/>
                  </a:lnTo>
                  <a:lnTo>
                    <a:pt x="3184" y="1880"/>
                  </a:lnTo>
                  <a:lnTo>
                    <a:pt x="3125" y="1831"/>
                  </a:lnTo>
                  <a:lnTo>
                    <a:pt x="3067" y="1778"/>
                  </a:lnTo>
                  <a:lnTo>
                    <a:pt x="3009" y="1723"/>
                  </a:lnTo>
                  <a:lnTo>
                    <a:pt x="2949" y="1663"/>
                  </a:lnTo>
                  <a:lnTo>
                    <a:pt x="2891" y="1600"/>
                  </a:lnTo>
                  <a:lnTo>
                    <a:pt x="2891" y="1600"/>
                  </a:lnTo>
                  <a:lnTo>
                    <a:pt x="2773" y="1475"/>
                  </a:lnTo>
                  <a:lnTo>
                    <a:pt x="2658" y="1357"/>
                  </a:lnTo>
                  <a:lnTo>
                    <a:pt x="2545" y="1244"/>
                  </a:lnTo>
                  <a:lnTo>
                    <a:pt x="2437" y="1135"/>
                  </a:lnTo>
                  <a:lnTo>
                    <a:pt x="2331" y="1035"/>
                  </a:lnTo>
                  <a:lnTo>
                    <a:pt x="2227" y="938"/>
                  </a:lnTo>
                  <a:lnTo>
                    <a:pt x="2126" y="850"/>
                  </a:lnTo>
                  <a:lnTo>
                    <a:pt x="2027" y="764"/>
                  </a:lnTo>
                  <a:lnTo>
                    <a:pt x="1931" y="685"/>
                  </a:lnTo>
                  <a:lnTo>
                    <a:pt x="1837" y="611"/>
                  </a:lnTo>
                  <a:lnTo>
                    <a:pt x="1744" y="543"/>
                  </a:lnTo>
                  <a:lnTo>
                    <a:pt x="1654" y="478"/>
                  </a:lnTo>
                  <a:lnTo>
                    <a:pt x="1565" y="419"/>
                  </a:lnTo>
                  <a:lnTo>
                    <a:pt x="1477" y="364"/>
                  </a:lnTo>
                  <a:lnTo>
                    <a:pt x="1391" y="314"/>
                  </a:lnTo>
                  <a:lnTo>
                    <a:pt x="1305" y="268"/>
                  </a:lnTo>
                  <a:lnTo>
                    <a:pt x="1222" y="226"/>
                  </a:lnTo>
                  <a:lnTo>
                    <a:pt x="1139" y="188"/>
                  </a:lnTo>
                  <a:lnTo>
                    <a:pt x="1057" y="154"/>
                  </a:lnTo>
                  <a:lnTo>
                    <a:pt x="976" y="125"/>
                  </a:lnTo>
                  <a:lnTo>
                    <a:pt x="894" y="99"/>
                  </a:lnTo>
                  <a:lnTo>
                    <a:pt x="814" y="75"/>
                  </a:lnTo>
                  <a:lnTo>
                    <a:pt x="735" y="55"/>
                  </a:lnTo>
                  <a:lnTo>
                    <a:pt x="654" y="39"/>
                  </a:lnTo>
                  <a:lnTo>
                    <a:pt x="574" y="26"/>
                  </a:lnTo>
                  <a:lnTo>
                    <a:pt x="493" y="16"/>
                  </a:lnTo>
                  <a:lnTo>
                    <a:pt x="412" y="8"/>
                  </a:lnTo>
                  <a:lnTo>
                    <a:pt x="332" y="4"/>
                  </a:lnTo>
                  <a:lnTo>
                    <a:pt x="250" y="0"/>
                  </a:lnTo>
                  <a:lnTo>
                    <a:pt x="168" y="0"/>
                  </a:lnTo>
                  <a:lnTo>
                    <a:pt x="85" y="4"/>
                  </a:lnTo>
                  <a:lnTo>
                    <a:pt x="0" y="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44546" name="Freeform 66"/>
            <p:cNvSpPr>
              <a:spLocks/>
            </p:cNvSpPr>
            <p:nvPr/>
          </p:nvSpPr>
          <p:spPr bwMode="auto">
            <a:xfrm>
              <a:off x="403" y="829"/>
              <a:ext cx="5205" cy="1124"/>
            </a:xfrm>
            <a:custGeom>
              <a:avLst/>
              <a:gdLst/>
              <a:ahLst/>
              <a:cxnLst>
                <a:cxn ang="0">
                  <a:pos x="5205" y="1868"/>
                </a:cxn>
                <a:cxn ang="0">
                  <a:pos x="5161" y="1910"/>
                </a:cxn>
                <a:cxn ang="0">
                  <a:pos x="5105" y="1956"/>
                </a:cxn>
                <a:cxn ang="0">
                  <a:pos x="5030" y="2011"/>
                </a:cxn>
                <a:cxn ang="0">
                  <a:pos x="4936" y="2069"/>
                </a:cxn>
                <a:cxn ang="0">
                  <a:pos x="4822" y="2127"/>
                </a:cxn>
                <a:cxn ang="0">
                  <a:pos x="4693" y="2178"/>
                </a:cxn>
                <a:cxn ang="0">
                  <a:pos x="4621" y="2201"/>
                </a:cxn>
                <a:cxn ang="0">
                  <a:pos x="4546" y="2219"/>
                </a:cxn>
                <a:cxn ang="0">
                  <a:pos x="4467" y="2235"/>
                </a:cxn>
                <a:cxn ang="0">
                  <a:pos x="4385" y="2245"/>
                </a:cxn>
                <a:cxn ang="0">
                  <a:pos x="4299" y="2250"/>
                </a:cxn>
                <a:cxn ang="0">
                  <a:pos x="4208" y="2250"/>
                </a:cxn>
                <a:cxn ang="0">
                  <a:pos x="4117" y="2241"/>
                </a:cxn>
                <a:cxn ang="0">
                  <a:pos x="4020" y="2227"/>
                </a:cxn>
                <a:cxn ang="0">
                  <a:pos x="3921" y="2206"/>
                </a:cxn>
                <a:cxn ang="0">
                  <a:pos x="3820" y="2175"/>
                </a:cxn>
                <a:cxn ang="0">
                  <a:pos x="3714" y="2135"/>
                </a:cxn>
                <a:cxn ang="0">
                  <a:pos x="3607" y="2086"/>
                </a:cxn>
                <a:cxn ang="0">
                  <a:pos x="3497" y="2027"/>
                </a:cxn>
                <a:cxn ang="0">
                  <a:pos x="3385" y="1957"/>
                </a:cxn>
                <a:cxn ang="0">
                  <a:pos x="3270" y="1875"/>
                </a:cxn>
                <a:cxn ang="0">
                  <a:pos x="3153" y="1781"/>
                </a:cxn>
                <a:cxn ang="0">
                  <a:pos x="3035" y="1675"/>
                </a:cxn>
                <a:cxn ang="0">
                  <a:pos x="2914" y="1555"/>
                </a:cxn>
                <a:cxn ang="0">
                  <a:pos x="2795" y="1431"/>
                </a:cxn>
                <a:cxn ang="0">
                  <a:pos x="2564" y="1202"/>
                </a:cxn>
                <a:cxn ang="0">
                  <a:pos x="2346" y="997"/>
                </a:cxn>
                <a:cxn ang="0">
                  <a:pos x="2140" y="816"/>
                </a:cxn>
                <a:cxn ang="0">
                  <a:pos x="1941" y="654"/>
                </a:cxn>
                <a:cxn ang="0">
                  <a:pos x="1752" y="514"/>
                </a:cxn>
                <a:cxn ang="0">
                  <a:pos x="1570" y="394"/>
                </a:cxn>
                <a:cxn ang="0">
                  <a:pos x="1395" y="293"/>
                </a:cxn>
                <a:cxn ang="0">
                  <a:pos x="1226" y="207"/>
                </a:cxn>
                <a:cxn ang="0">
                  <a:pos x="1059" y="139"/>
                </a:cxn>
                <a:cxn ang="0">
                  <a:pos x="897" y="86"/>
                </a:cxn>
                <a:cxn ang="0">
                  <a:pos x="734" y="45"/>
                </a:cxn>
                <a:cxn ang="0">
                  <a:pos x="575" y="20"/>
                </a:cxn>
                <a:cxn ang="0">
                  <a:pos x="414" y="5"/>
                </a:cxn>
                <a:cxn ang="0">
                  <a:pos x="250" y="0"/>
                </a:cxn>
                <a:cxn ang="0">
                  <a:pos x="85" y="7"/>
                </a:cxn>
              </a:cxnLst>
              <a:rect l="0" t="0" r="r" b="b"/>
              <a:pathLst>
                <a:path w="5205" h="2250">
                  <a:moveTo>
                    <a:pt x="5205" y="1868"/>
                  </a:moveTo>
                  <a:lnTo>
                    <a:pt x="5205" y="1868"/>
                  </a:lnTo>
                  <a:lnTo>
                    <a:pt x="5194" y="1880"/>
                  </a:lnTo>
                  <a:lnTo>
                    <a:pt x="5161" y="1910"/>
                  </a:lnTo>
                  <a:lnTo>
                    <a:pt x="5136" y="1931"/>
                  </a:lnTo>
                  <a:lnTo>
                    <a:pt x="5105" y="1956"/>
                  </a:lnTo>
                  <a:lnTo>
                    <a:pt x="5071" y="1981"/>
                  </a:lnTo>
                  <a:lnTo>
                    <a:pt x="5030" y="2011"/>
                  </a:lnTo>
                  <a:lnTo>
                    <a:pt x="4984" y="2040"/>
                  </a:lnTo>
                  <a:lnTo>
                    <a:pt x="4936" y="2069"/>
                  </a:lnTo>
                  <a:lnTo>
                    <a:pt x="4882" y="2098"/>
                  </a:lnTo>
                  <a:lnTo>
                    <a:pt x="4822" y="2127"/>
                  </a:lnTo>
                  <a:lnTo>
                    <a:pt x="4760" y="2153"/>
                  </a:lnTo>
                  <a:lnTo>
                    <a:pt x="4693" y="2178"/>
                  </a:lnTo>
                  <a:lnTo>
                    <a:pt x="4657" y="2190"/>
                  </a:lnTo>
                  <a:lnTo>
                    <a:pt x="4621" y="2201"/>
                  </a:lnTo>
                  <a:lnTo>
                    <a:pt x="4585" y="2211"/>
                  </a:lnTo>
                  <a:lnTo>
                    <a:pt x="4546" y="2219"/>
                  </a:lnTo>
                  <a:lnTo>
                    <a:pt x="4507" y="2227"/>
                  </a:lnTo>
                  <a:lnTo>
                    <a:pt x="4467" y="2235"/>
                  </a:lnTo>
                  <a:lnTo>
                    <a:pt x="4426" y="2240"/>
                  </a:lnTo>
                  <a:lnTo>
                    <a:pt x="4385" y="2245"/>
                  </a:lnTo>
                  <a:lnTo>
                    <a:pt x="4342" y="2248"/>
                  </a:lnTo>
                  <a:lnTo>
                    <a:pt x="4299" y="2250"/>
                  </a:lnTo>
                  <a:lnTo>
                    <a:pt x="4254" y="2250"/>
                  </a:lnTo>
                  <a:lnTo>
                    <a:pt x="4208" y="2250"/>
                  </a:lnTo>
                  <a:lnTo>
                    <a:pt x="4163" y="2246"/>
                  </a:lnTo>
                  <a:lnTo>
                    <a:pt x="4117" y="2241"/>
                  </a:lnTo>
                  <a:lnTo>
                    <a:pt x="4068" y="2235"/>
                  </a:lnTo>
                  <a:lnTo>
                    <a:pt x="4020" y="2227"/>
                  </a:lnTo>
                  <a:lnTo>
                    <a:pt x="3971" y="2217"/>
                  </a:lnTo>
                  <a:lnTo>
                    <a:pt x="3921" y="2206"/>
                  </a:lnTo>
                  <a:lnTo>
                    <a:pt x="3871" y="2191"/>
                  </a:lnTo>
                  <a:lnTo>
                    <a:pt x="3820" y="2175"/>
                  </a:lnTo>
                  <a:lnTo>
                    <a:pt x="3767" y="2156"/>
                  </a:lnTo>
                  <a:lnTo>
                    <a:pt x="3714" y="2135"/>
                  </a:lnTo>
                  <a:lnTo>
                    <a:pt x="3661" y="2112"/>
                  </a:lnTo>
                  <a:lnTo>
                    <a:pt x="3607" y="2086"/>
                  </a:lnTo>
                  <a:lnTo>
                    <a:pt x="3553" y="2057"/>
                  </a:lnTo>
                  <a:lnTo>
                    <a:pt x="3497" y="2027"/>
                  </a:lnTo>
                  <a:lnTo>
                    <a:pt x="3442" y="1993"/>
                  </a:lnTo>
                  <a:lnTo>
                    <a:pt x="3385" y="1957"/>
                  </a:lnTo>
                  <a:lnTo>
                    <a:pt x="3328" y="1917"/>
                  </a:lnTo>
                  <a:lnTo>
                    <a:pt x="3270" y="1875"/>
                  </a:lnTo>
                  <a:lnTo>
                    <a:pt x="3213" y="1830"/>
                  </a:lnTo>
                  <a:lnTo>
                    <a:pt x="3153" y="1781"/>
                  </a:lnTo>
                  <a:lnTo>
                    <a:pt x="3095" y="1730"/>
                  </a:lnTo>
                  <a:lnTo>
                    <a:pt x="3035" y="1675"/>
                  </a:lnTo>
                  <a:lnTo>
                    <a:pt x="2975" y="1617"/>
                  </a:lnTo>
                  <a:lnTo>
                    <a:pt x="2914" y="1555"/>
                  </a:lnTo>
                  <a:lnTo>
                    <a:pt x="2914" y="1555"/>
                  </a:lnTo>
                  <a:lnTo>
                    <a:pt x="2795" y="1431"/>
                  </a:lnTo>
                  <a:lnTo>
                    <a:pt x="2678" y="1313"/>
                  </a:lnTo>
                  <a:lnTo>
                    <a:pt x="2564" y="1202"/>
                  </a:lnTo>
                  <a:lnTo>
                    <a:pt x="2453" y="1097"/>
                  </a:lnTo>
                  <a:lnTo>
                    <a:pt x="2346" y="997"/>
                  </a:lnTo>
                  <a:lnTo>
                    <a:pt x="2241" y="903"/>
                  </a:lnTo>
                  <a:lnTo>
                    <a:pt x="2140" y="816"/>
                  </a:lnTo>
                  <a:lnTo>
                    <a:pt x="2040" y="732"/>
                  </a:lnTo>
                  <a:lnTo>
                    <a:pt x="1941" y="654"/>
                  </a:lnTo>
                  <a:lnTo>
                    <a:pt x="1847" y="582"/>
                  </a:lnTo>
                  <a:lnTo>
                    <a:pt x="1752" y="514"/>
                  </a:lnTo>
                  <a:lnTo>
                    <a:pt x="1661" y="452"/>
                  </a:lnTo>
                  <a:lnTo>
                    <a:pt x="1570" y="394"/>
                  </a:lnTo>
                  <a:lnTo>
                    <a:pt x="1483" y="341"/>
                  </a:lnTo>
                  <a:lnTo>
                    <a:pt x="1395" y="293"/>
                  </a:lnTo>
                  <a:lnTo>
                    <a:pt x="1311" y="247"/>
                  </a:lnTo>
                  <a:lnTo>
                    <a:pt x="1226" y="207"/>
                  </a:lnTo>
                  <a:lnTo>
                    <a:pt x="1143" y="171"/>
                  </a:lnTo>
                  <a:lnTo>
                    <a:pt x="1059" y="139"/>
                  </a:lnTo>
                  <a:lnTo>
                    <a:pt x="977" y="110"/>
                  </a:lnTo>
                  <a:lnTo>
                    <a:pt x="897" y="86"/>
                  </a:lnTo>
                  <a:lnTo>
                    <a:pt x="815" y="63"/>
                  </a:lnTo>
                  <a:lnTo>
                    <a:pt x="734" y="45"/>
                  </a:lnTo>
                  <a:lnTo>
                    <a:pt x="655" y="31"/>
                  </a:lnTo>
                  <a:lnTo>
                    <a:pt x="575" y="20"/>
                  </a:lnTo>
                  <a:lnTo>
                    <a:pt x="494" y="10"/>
                  </a:lnTo>
                  <a:lnTo>
                    <a:pt x="414" y="5"/>
                  </a:lnTo>
                  <a:lnTo>
                    <a:pt x="332" y="2"/>
                  </a:lnTo>
                  <a:lnTo>
                    <a:pt x="250" y="0"/>
                  </a:lnTo>
                  <a:lnTo>
                    <a:pt x="168" y="2"/>
                  </a:lnTo>
                  <a:lnTo>
                    <a:pt x="85" y="7"/>
                  </a:lnTo>
                  <a:lnTo>
                    <a:pt x="0" y="13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44547" name="Freeform 67"/>
            <p:cNvSpPr>
              <a:spLocks/>
            </p:cNvSpPr>
            <p:nvPr/>
          </p:nvSpPr>
          <p:spPr bwMode="auto">
            <a:xfrm>
              <a:off x="418" y="850"/>
              <a:ext cx="5233" cy="1090"/>
            </a:xfrm>
            <a:custGeom>
              <a:avLst/>
              <a:gdLst/>
              <a:ahLst/>
              <a:cxnLst>
                <a:cxn ang="0">
                  <a:pos x="5233" y="1778"/>
                </a:cxn>
                <a:cxn ang="0">
                  <a:pos x="5189" y="1822"/>
                </a:cxn>
                <a:cxn ang="0">
                  <a:pos x="5133" y="1867"/>
                </a:cxn>
                <a:cxn ang="0">
                  <a:pos x="5060" y="1923"/>
                </a:cxn>
                <a:cxn ang="0">
                  <a:pos x="4965" y="1985"/>
                </a:cxn>
                <a:cxn ang="0">
                  <a:pos x="4854" y="2044"/>
                </a:cxn>
                <a:cxn ang="0">
                  <a:pos x="4725" y="2099"/>
                </a:cxn>
                <a:cxn ang="0">
                  <a:pos x="4654" y="2122"/>
                </a:cxn>
                <a:cxn ang="0">
                  <a:pos x="4579" y="2143"/>
                </a:cxn>
                <a:cxn ang="0">
                  <a:pos x="4500" y="2159"/>
                </a:cxn>
                <a:cxn ang="0">
                  <a:pos x="4418" y="2172"/>
                </a:cxn>
                <a:cxn ang="0">
                  <a:pos x="4332" y="2178"/>
                </a:cxn>
                <a:cxn ang="0">
                  <a:pos x="4242" y="2180"/>
                </a:cxn>
                <a:cxn ang="0">
                  <a:pos x="4149" y="2174"/>
                </a:cxn>
                <a:cxn ang="0">
                  <a:pos x="4053" y="2162"/>
                </a:cxn>
                <a:cxn ang="0">
                  <a:pos x="3953" y="2141"/>
                </a:cxn>
                <a:cxn ang="0">
                  <a:pos x="3852" y="2114"/>
                </a:cxn>
                <a:cxn ang="0">
                  <a:pos x="3746" y="2075"/>
                </a:cxn>
                <a:cxn ang="0">
                  <a:pos x="3638" y="2028"/>
                </a:cxn>
                <a:cxn ang="0">
                  <a:pos x="3527" y="1972"/>
                </a:cxn>
                <a:cxn ang="0">
                  <a:pos x="3414" y="1902"/>
                </a:cxn>
                <a:cxn ang="0">
                  <a:pos x="3298" y="1823"/>
                </a:cxn>
                <a:cxn ang="0">
                  <a:pos x="3180" y="1731"/>
                </a:cxn>
                <a:cxn ang="0">
                  <a:pos x="3059" y="1626"/>
                </a:cxn>
                <a:cxn ang="0">
                  <a:pos x="2937" y="1508"/>
                </a:cxn>
                <a:cxn ang="0">
                  <a:pos x="2816" y="1387"/>
                </a:cxn>
                <a:cxn ang="0">
                  <a:pos x="2581" y="1161"/>
                </a:cxn>
                <a:cxn ang="0">
                  <a:pos x="2361" y="959"/>
                </a:cxn>
                <a:cxn ang="0">
                  <a:pos x="2151" y="780"/>
                </a:cxn>
                <a:cxn ang="0">
                  <a:pos x="1951" y="624"/>
                </a:cxn>
                <a:cxn ang="0">
                  <a:pos x="1759" y="486"/>
                </a:cxn>
                <a:cxn ang="0">
                  <a:pos x="1576" y="370"/>
                </a:cxn>
                <a:cxn ang="0">
                  <a:pos x="1400" y="270"/>
                </a:cxn>
                <a:cxn ang="0">
                  <a:pos x="1229" y="189"/>
                </a:cxn>
                <a:cxn ang="0">
                  <a:pos x="1061" y="123"/>
                </a:cxn>
                <a:cxn ang="0">
                  <a:pos x="897" y="73"/>
                </a:cxn>
                <a:cxn ang="0">
                  <a:pos x="736" y="36"/>
                </a:cxn>
                <a:cxn ang="0">
                  <a:pos x="575" y="13"/>
                </a:cxn>
                <a:cxn ang="0">
                  <a:pos x="413" y="2"/>
                </a:cxn>
                <a:cxn ang="0">
                  <a:pos x="250" y="2"/>
                </a:cxn>
                <a:cxn ang="0">
                  <a:pos x="85" y="10"/>
                </a:cxn>
              </a:cxnLst>
              <a:rect l="0" t="0" r="r" b="b"/>
              <a:pathLst>
                <a:path w="5233" h="2180">
                  <a:moveTo>
                    <a:pt x="5233" y="1778"/>
                  </a:moveTo>
                  <a:lnTo>
                    <a:pt x="5233" y="1778"/>
                  </a:lnTo>
                  <a:lnTo>
                    <a:pt x="5222" y="1789"/>
                  </a:lnTo>
                  <a:lnTo>
                    <a:pt x="5189" y="1822"/>
                  </a:lnTo>
                  <a:lnTo>
                    <a:pt x="5164" y="1843"/>
                  </a:lnTo>
                  <a:lnTo>
                    <a:pt x="5133" y="1867"/>
                  </a:lnTo>
                  <a:lnTo>
                    <a:pt x="5099" y="1894"/>
                  </a:lnTo>
                  <a:lnTo>
                    <a:pt x="5060" y="1923"/>
                  </a:lnTo>
                  <a:lnTo>
                    <a:pt x="5015" y="1954"/>
                  </a:lnTo>
                  <a:lnTo>
                    <a:pt x="4965" y="1985"/>
                  </a:lnTo>
                  <a:lnTo>
                    <a:pt x="4913" y="2014"/>
                  </a:lnTo>
                  <a:lnTo>
                    <a:pt x="4854" y="2044"/>
                  </a:lnTo>
                  <a:lnTo>
                    <a:pt x="4792" y="2072"/>
                  </a:lnTo>
                  <a:lnTo>
                    <a:pt x="4725" y="2099"/>
                  </a:lnTo>
                  <a:lnTo>
                    <a:pt x="4689" y="2111"/>
                  </a:lnTo>
                  <a:lnTo>
                    <a:pt x="4654" y="2122"/>
                  </a:lnTo>
                  <a:lnTo>
                    <a:pt x="4617" y="2133"/>
                  </a:lnTo>
                  <a:lnTo>
                    <a:pt x="4579" y="2143"/>
                  </a:lnTo>
                  <a:lnTo>
                    <a:pt x="4540" y="2153"/>
                  </a:lnTo>
                  <a:lnTo>
                    <a:pt x="4500" y="2159"/>
                  </a:lnTo>
                  <a:lnTo>
                    <a:pt x="4460" y="2167"/>
                  </a:lnTo>
                  <a:lnTo>
                    <a:pt x="4418" y="2172"/>
                  </a:lnTo>
                  <a:lnTo>
                    <a:pt x="4375" y="2175"/>
                  </a:lnTo>
                  <a:lnTo>
                    <a:pt x="4332" y="2178"/>
                  </a:lnTo>
                  <a:lnTo>
                    <a:pt x="4288" y="2180"/>
                  </a:lnTo>
                  <a:lnTo>
                    <a:pt x="4242" y="2180"/>
                  </a:lnTo>
                  <a:lnTo>
                    <a:pt x="4196" y="2178"/>
                  </a:lnTo>
                  <a:lnTo>
                    <a:pt x="4149" y="2174"/>
                  </a:lnTo>
                  <a:lnTo>
                    <a:pt x="4102" y="2169"/>
                  </a:lnTo>
                  <a:lnTo>
                    <a:pt x="4053" y="2162"/>
                  </a:lnTo>
                  <a:lnTo>
                    <a:pt x="4003" y="2153"/>
                  </a:lnTo>
                  <a:lnTo>
                    <a:pt x="3953" y="2141"/>
                  </a:lnTo>
                  <a:lnTo>
                    <a:pt x="3903" y="2128"/>
                  </a:lnTo>
                  <a:lnTo>
                    <a:pt x="3852" y="2114"/>
                  </a:lnTo>
                  <a:lnTo>
                    <a:pt x="3799" y="2096"/>
                  </a:lnTo>
                  <a:lnTo>
                    <a:pt x="3746" y="2075"/>
                  </a:lnTo>
                  <a:lnTo>
                    <a:pt x="3692" y="2054"/>
                  </a:lnTo>
                  <a:lnTo>
                    <a:pt x="3638" y="2028"/>
                  </a:lnTo>
                  <a:lnTo>
                    <a:pt x="3582" y="2001"/>
                  </a:lnTo>
                  <a:lnTo>
                    <a:pt x="3527" y="1972"/>
                  </a:lnTo>
                  <a:lnTo>
                    <a:pt x="3471" y="1938"/>
                  </a:lnTo>
                  <a:lnTo>
                    <a:pt x="3414" y="1902"/>
                  </a:lnTo>
                  <a:lnTo>
                    <a:pt x="3356" y="1865"/>
                  </a:lnTo>
                  <a:lnTo>
                    <a:pt x="3298" y="1823"/>
                  </a:lnTo>
                  <a:lnTo>
                    <a:pt x="3239" y="1778"/>
                  </a:lnTo>
                  <a:lnTo>
                    <a:pt x="3180" y="1731"/>
                  </a:lnTo>
                  <a:lnTo>
                    <a:pt x="3120" y="1681"/>
                  </a:lnTo>
                  <a:lnTo>
                    <a:pt x="3059" y="1626"/>
                  </a:lnTo>
                  <a:lnTo>
                    <a:pt x="2999" y="1570"/>
                  </a:lnTo>
                  <a:lnTo>
                    <a:pt x="2937" y="1508"/>
                  </a:lnTo>
                  <a:lnTo>
                    <a:pt x="2937" y="1508"/>
                  </a:lnTo>
                  <a:lnTo>
                    <a:pt x="2816" y="1387"/>
                  </a:lnTo>
                  <a:lnTo>
                    <a:pt x="2697" y="1271"/>
                  </a:lnTo>
                  <a:lnTo>
                    <a:pt x="2581" y="1161"/>
                  </a:lnTo>
                  <a:lnTo>
                    <a:pt x="2470" y="1058"/>
                  </a:lnTo>
                  <a:lnTo>
                    <a:pt x="2361" y="959"/>
                  </a:lnTo>
                  <a:lnTo>
                    <a:pt x="2255" y="867"/>
                  </a:lnTo>
                  <a:lnTo>
                    <a:pt x="2151" y="780"/>
                  </a:lnTo>
                  <a:lnTo>
                    <a:pt x="2050" y="699"/>
                  </a:lnTo>
                  <a:lnTo>
                    <a:pt x="1951" y="624"/>
                  </a:lnTo>
                  <a:lnTo>
                    <a:pt x="1854" y="552"/>
                  </a:lnTo>
                  <a:lnTo>
                    <a:pt x="1759" y="486"/>
                  </a:lnTo>
                  <a:lnTo>
                    <a:pt x="1668" y="427"/>
                  </a:lnTo>
                  <a:lnTo>
                    <a:pt x="1576" y="370"/>
                  </a:lnTo>
                  <a:lnTo>
                    <a:pt x="1487" y="318"/>
                  </a:lnTo>
                  <a:lnTo>
                    <a:pt x="1400" y="270"/>
                  </a:lnTo>
                  <a:lnTo>
                    <a:pt x="1314" y="228"/>
                  </a:lnTo>
                  <a:lnTo>
                    <a:pt x="1229" y="189"/>
                  </a:lnTo>
                  <a:lnTo>
                    <a:pt x="1144" y="154"/>
                  </a:lnTo>
                  <a:lnTo>
                    <a:pt x="1061" y="123"/>
                  </a:lnTo>
                  <a:lnTo>
                    <a:pt x="979" y="96"/>
                  </a:lnTo>
                  <a:lnTo>
                    <a:pt x="897" y="73"/>
                  </a:lnTo>
                  <a:lnTo>
                    <a:pt x="817" y="54"/>
                  </a:lnTo>
                  <a:lnTo>
                    <a:pt x="736" y="36"/>
                  </a:lnTo>
                  <a:lnTo>
                    <a:pt x="656" y="23"/>
                  </a:lnTo>
                  <a:lnTo>
                    <a:pt x="575" y="13"/>
                  </a:lnTo>
                  <a:lnTo>
                    <a:pt x="495" y="7"/>
                  </a:lnTo>
                  <a:lnTo>
                    <a:pt x="413" y="2"/>
                  </a:lnTo>
                  <a:lnTo>
                    <a:pt x="332" y="0"/>
                  </a:lnTo>
                  <a:lnTo>
                    <a:pt x="250" y="2"/>
                  </a:lnTo>
                  <a:lnTo>
                    <a:pt x="168" y="5"/>
                  </a:lnTo>
                  <a:lnTo>
                    <a:pt x="85" y="10"/>
                  </a:lnTo>
                  <a:lnTo>
                    <a:pt x="0" y="1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44548" name="Freeform 68"/>
            <p:cNvSpPr>
              <a:spLocks/>
            </p:cNvSpPr>
            <p:nvPr/>
          </p:nvSpPr>
          <p:spPr bwMode="auto">
            <a:xfrm>
              <a:off x="434" y="870"/>
              <a:ext cx="5259" cy="1056"/>
            </a:xfrm>
            <a:custGeom>
              <a:avLst/>
              <a:gdLst/>
              <a:ahLst/>
              <a:cxnLst>
                <a:cxn ang="0">
                  <a:pos x="5259" y="1687"/>
                </a:cxn>
                <a:cxn ang="0">
                  <a:pos x="5214" y="1731"/>
                </a:cxn>
                <a:cxn ang="0">
                  <a:pos x="5160" y="1779"/>
                </a:cxn>
                <a:cxn ang="0">
                  <a:pos x="5087" y="1837"/>
                </a:cxn>
                <a:cxn ang="0">
                  <a:pos x="4994" y="1900"/>
                </a:cxn>
                <a:cxn ang="0">
                  <a:pos x="4883" y="1963"/>
                </a:cxn>
                <a:cxn ang="0">
                  <a:pos x="4755" y="2020"/>
                </a:cxn>
                <a:cxn ang="0">
                  <a:pos x="4684" y="2045"/>
                </a:cxn>
                <a:cxn ang="0">
                  <a:pos x="4611" y="2068"/>
                </a:cxn>
                <a:cxn ang="0">
                  <a:pos x="4531" y="2086"/>
                </a:cxn>
                <a:cxn ang="0">
                  <a:pos x="4449" y="2100"/>
                </a:cxn>
                <a:cxn ang="0">
                  <a:pos x="4363" y="2108"/>
                </a:cxn>
                <a:cxn ang="0">
                  <a:pos x="4275" y="2112"/>
                </a:cxn>
                <a:cxn ang="0">
                  <a:pos x="4181" y="2107"/>
                </a:cxn>
                <a:cxn ang="0">
                  <a:pos x="4084" y="2097"/>
                </a:cxn>
                <a:cxn ang="0">
                  <a:pos x="3984" y="2079"/>
                </a:cxn>
                <a:cxn ang="0">
                  <a:pos x="3882" y="2052"/>
                </a:cxn>
                <a:cxn ang="0">
                  <a:pos x="3776" y="2016"/>
                </a:cxn>
                <a:cxn ang="0">
                  <a:pos x="3668" y="1971"/>
                </a:cxn>
                <a:cxn ang="0">
                  <a:pos x="3555" y="1916"/>
                </a:cxn>
                <a:cxn ang="0">
                  <a:pos x="3441" y="1850"/>
                </a:cxn>
                <a:cxn ang="0">
                  <a:pos x="3325" y="1773"/>
                </a:cxn>
                <a:cxn ang="0">
                  <a:pos x="3205" y="1682"/>
                </a:cxn>
                <a:cxn ang="0">
                  <a:pos x="3083" y="1579"/>
                </a:cxn>
                <a:cxn ang="0">
                  <a:pos x="2958" y="1463"/>
                </a:cxn>
                <a:cxn ang="0">
                  <a:pos x="2835" y="1343"/>
                </a:cxn>
                <a:cxn ang="0">
                  <a:pos x="2599" y="1122"/>
                </a:cxn>
                <a:cxn ang="0">
                  <a:pos x="2374" y="923"/>
                </a:cxn>
                <a:cxn ang="0">
                  <a:pos x="2161" y="747"/>
                </a:cxn>
                <a:cxn ang="0">
                  <a:pos x="1960" y="594"/>
                </a:cxn>
                <a:cxn ang="0">
                  <a:pos x="1767" y="460"/>
                </a:cxn>
                <a:cxn ang="0">
                  <a:pos x="1581" y="347"/>
                </a:cxn>
                <a:cxn ang="0">
                  <a:pos x="1403" y="250"/>
                </a:cxn>
                <a:cxn ang="0">
                  <a:pos x="1231" y="171"/>
                </a:cxn>
                <a:cxn ang="0">
                  <a:pos x="1063" y="109"/>
                </a:cxn>
                <a:cxn ang="0">
                  <a:pos x="898" y="63"/>
                </a:cxn>
                <a:cxn ang="0">
                  <a:pos x="735" y="29"/>
                </a:cxn>
                <a:cxn ang="0">
                  <a:pos x="574" y="8"/>
                </a:cxn>
                <a:cxn ang="0">
                  <a:pos x="412" y="0"/>
                </a:cxn>
                <a:cxn ang="0">
                  <a:pos x="249" y="3"/>
                </a:cxn>
                <a:cxn ang="0">
                  <a:pos x="84" y="16"/>
                </a:cxn>
              </a:cxnLst>
              <a:rect l="0" t="0" r="r" b="b"/>
              <a:pathLst>
                <a:path w="5259" h="2112">
                  <a:moveTo>
                    <a:pt x="5259" y="1687"/>
                  </a:moveTo>
                  <a:lnTo>
                    <a:pt x="5259" y="1687"/>
                  </a:lnTo>
                  <a:lnTo>
                    <a:pt x="5248" y="1698"/>
                  </a:lnTo>
                  <a:lnTo>
                    <a:pt x="5214" y="1731"/>
                  </a:lnTo>
                  <a:lnTo>
                    <a:pt x="5189" y="1753"/>
                  </a:lnTo>
                  <a:lnTo>
                    <a:pt x="5160" y="1779"/>
                  </a:lnTo>
                  <a:lnTo>
                    <a:pt x="5127" y="1806"/>
                  </a:lnTo>
                  <a:lnTo>
                    <a:pt x="5087" y="1837"/>
                  </a:lnTo>
                  <a:lnTo>
                    <a:pt x="5044" y="1868"/>
                  </a:lnTo>
                  <a:lnTo>
                    <a:pt x="4994" y="1900"/>
                  </a:lnTo>
                  <a:lnTo>
                    <a:pt x="4941" y="1931"/>
                  </a:lnTo>
                  <a:lnTo>
                    <a:pt x="4883" y="1963"/>
                  </a:lnTo>
                  <a:lnTo>
                    <a:pt x="4822" y="1992"/>
                  </a:lnTo>
                  <a:lnTo>
                    <a:pt x="4755" y="2020"/>
                  </a:lnTo>
                  <a:lnTo>
                    <a:pt x="4720" y="2033"/>
                  </a:lnTo>
                  <a:lnTo>
                    <a:pt x="4684" y="2045"/>
                  </a:lnTo>
                  <a:lnTo>
                    <a:pt x="4648" y="2057"/>
                  </a:lnTo>
                  <a:lnTo>
                    <a:pt x="4611" y="2068"/>
                  </a:lnTo>
                  <a:lnTo>
                    <a:pt x="4572" y="2078"/>
                  </a:lnTo>
                  <a:lnTo>
                    <a:pt x="4531" y="2086"/>
                  </a:lnTo>
                  <a:lnTo>
                    <a:pt x="4491" y="2094"/>
                  </a:lnTo>
                  <a:lnTo>
                    <a:pt x="4449" y="2100"/>
                  </a:lnTo>
                  <a:lnTo>
                    <a:pt x="4406" y="2105"/>
                  </a:lnTo>
                  <a:lnTo>
                    <a:pt x="4363" y="2108"/>
                  </a:lnTo>
                  <a:lnTo>
                    <a:pt x="4319" y="2110"/>
                  </a:lnTo>
                  <a:lnTo>
                    <a:pt x="4275" y="2112"/>
                  </a:lnTo>
                  <a:lnTo>
                    <a:pt x="4227" y="2110"/>
                  </a:lnTo>
                  <a:lnTo>
                    <a:pt x="4181" y="2107"/>
                  </a:lnTo>
                  <a:lnTo>
                    <a:pt x="4133" y="2104"/>
                  </a:lnTo>
                  <a:lnTo>
                    <a:pt x="4084" y="2097"/>
                  </a:lnTo>
                  <a:lnTo>
                    <a:pt x="4036" y="2089"/>
                  </a:lnTo>
                  <a:lnTo>
                    <a:pt x="3984" y="2079"/>
                  </a:lnTo>
                  <a:lnTo>
                    <a:pt x="3934" y="2066"/>
                  </a:lnTo>
                  <a:lnTo>
                    <a:pt x="3882" y="2052"/>
                  </a:lnTo>
                  <a:lnTo>
                    <a:pt x="3829" y="2036"/>
                  </a:lnTo>
                  <a:lnTo>
                    <a:pt x="3776" y="2016"/>
                  </a:lnTo>
                  <a:lnTo>
                    <a:pt x="3722" y="1995"/>
                  </a:lnTo>
                  <a:lnTo>
                    <a:pt x="3668" y="1971"/>
                  </a:lnTo>
                  <a:lnTo>
                    <a:pt x="3612" y="1945"/>
                  </a:lnTo>
                  <a:lnTo>
                    <a:pt x="3555" y="1916"/>
                  </a:lnTo>
                  <a:lnTo>
                    <a:pt x="3498" y="1884"/>
                  </a:lnTo>
                  <a:lnTo>
                    <a:pt x="3441" y="1850"/>
                  </a:lnTo>
                  <a:lnTo>
                    <a:pt x="3383" y="1813"/>
                  </a:lnTo>
                  <a:lnTo>
                    <a:pt x="3325" y="1773"/>
                  </a:lnTo>
                  <a:lnTo>
                    <a:pt x="3265" y="1729"/>
                  </a:lnTo>
                  <a:lnTo>
                    <a:pt x="3205" y="1682"/>
                  </a:lnTo>
                  <a:lnTo>
                    <a:pt x="3144" y="1632"/>
                  </a:lnTo>
                  <a:lnTo>
                    <a:pt x="3083" y="1579"/>
                  </a:lnTo>
                  <a:lnTo>
                    <a:pt x="3021" y="1522"/>
                  </a:lnTo>
                  <a:lnTo>
                    <a:pt x="2958" y="1463"/>
                  </a:lnTo>
                  <a:lnTo>
                    <a:pt x="2958" y="1463"/>
                  </a:lnTo>
                  <a:lnTo>
                    <a:pt x="2835" y="1343"/>
                  </a:lnTo>
                  <a:lnTo>
                    <a:pt x="2715" y="1228"/>
                  </a:lnTo>
                  <a:lnTo>
                    <a:pt x="2599" y="1122"/>
                  </a:lnTo>
                  <a:lnTo>
                    <a:pt x="2485" y="1020"/>
                  </a:lnTo>
                  <a:lnTo>
                    <a:pt x="2374" y="923"/>
                  </a:lnTo>
                  <a:lnTo>
                    <a:pt x="2267" y="833"/>
                  </a:lnTo>
                  <a:lnTo>
                    <a:pt x="2161" y="747"/>
                  </a:lnTo>
                  <a:lnTo>
                    <a:pt x="2060" y="668"/>
                  </a:lnTo>
                  <a:lnTo>
                    <a:pt x="1960" y="594"/>
                  </a:lnTo>
                  <a:lnTo>
                    <a:pt x="1861" y="524"/>
                  </a:lnTo>
                  <a:lnTo>
                    <a:pt x="1767" y="460"/>
                  </a:lnTo>
                  <a:lnTo>
                    <a:pt x="1673" y="400"/>
                  </a:lnTo>
                  <a:lnTo>
                    <a:pt x="1581" y="347"/>
                  </a:lnTo>
                  <a:lnTo>
                    <a:pt x="1492" y="297"/>
                  </a:lnTo>
                  <a:lnTo>
                    <a:pt x="1403" y="250"/>
                  </a:lnTo>
                  <a:lnTo>
                    <a:pt x="1316" y="210"/>
                  </a:lnTo>
                  <a:lnTo>
                    <a:pt x="1231" y="171"/>
                  </a:lnTo>
                  <a:lnTo>
                    <a:pt x="1146" y="138"/>
                  </a:lnTo>
                  <a:lnTo>
                    <a:pt x="1063" y="109"/>
                  </a:lnTo>
                  <a:lnTo>
                    <a:pt x="980" y="84"/>
                  </a:lnTo>
                  <a:lnTo>
                    <a:pt x="898" y="63"/>
                  </a:lnTo>
                  <a:lnTo>
                    <a:pt x="816" y="43"/>
                  </a:lnTo>
                  <a:lnTo>
                    <a:pt x="735" y="29"/>
                  </a:lnTo>
                  <a:lnTo>
                    <a:pt x="655" y="17"/>
                  </a:lnTo>
                  <a:lnTo>
                    <a:pt x="574" y="8"/>
                  </a:lnTo>
                  <a:lnTo>
                    <a:pt x="494" y="3"/>
                  </a:lnTo>
                  <a:lnTo>
                    <a:pt x="412" y="0"/>
                  </a:lnTo>
                  <a:lnTo>
                    <a:pt x="331" y="0"/>
                  </a:lnTo>
                  <a:lnTo>
                    <a:pt x="249" y="3"/>
                  </a:lnTo>
                  <a:lnTo>
                    <a:pt x="168" y="8"/>
                  </a:lnTo>
                  <a:lnTo>
                    <a:pt x="84" y="16"/>
                  </a:lnTo>
                  <a:lnTo>
                    <a:pt x="0" y="25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44549" name="Freeform 69"/>
            <p:cNvSpPr>
              <a:spLocks/>
            </p:cNvSpPr>
            <p:nvPr/>
          </p:nvSpPr>
          <p:spPr bwMode="auto">
            <a:xfrm>
              <a:off x="450" y="890"/>
              <a:ext cx="5283" cy="1021"/>
            </a:xfrm>
            <a:custGeom>
              <a:avLst/>
              <a:gdLst/>
              <a:ahLst/>
              <a:cxnLst>
                <a:cxn ang="0">
                  <a:pos x="5283" y="1597"/>
                </a:cxn>
                <a:cxn ang="0">
                  <a:pos x="5240" y="1642"/>
                </a:cxn>
                <a:cxn ang="0">
                  <a:pos x="5187" y="1691"/>
                </a:cxn>
                <a:cxn ang="0">
                  <a:pos x="5114" y="1750"/>
                </a:cxn>
                <a:cxn ang="0">
                  <a:pos x="5022" y="1817"/>
                </a:cxn>
                <a:cxn ang="0">
                  <a:pos x="4912" y="1881"/>
                </a:cxn>
                <a:cxn ang="0">
                  <a:pos x="4818" y="1928"/>
                </a:cxn>
                <a:cxn ang="0">
                  <a:pos x="4750" y="1955"/>
                </a:cxn>
                <a:cxn ang="0">
                  <a:pos x="4678" y="1981"/>
                </a:cxn>
                <a:cxn ang="0">
                  <a:pos x="4601" y="2002"/>
                </a:cxn>
                <a:cxn ang="0">
                  <a:pos x="4522" y="2020"/>
                </a:cxn>
                <a:cxn ang="0">
                  <a:pos x="4438" y="2033"/>
                </a:cxn>
                <a:cxn ang="0">
                  <a:pos x="4350" y="2041"/>
                </a:cxn>
                <a:cxn ang="0">
                  <a:pos x="4259" y="2043"/>
                </a:cxn>
                <a:cxn ang="0">
                  <a:pos x="4164" y="2038"/>
                </a:cxn>
                <a:cxn ang="0">
                  <a:pos x="4066" y="2025"/>
                </a:cxn>
                <a:cxn ang="0">
                  <a:pos x="3964" y="2005"/>
                </a:cxn>
                <a:cxn ang="0">
                  <a:pos x="3860" y="1976"/>
                </a:cxn>
                <a:cxn ang="0">
                  <a:pos x="3752" y="1938"/>
                </a:cxn>
                <a:cxn ang="0">
                  <a:pos x="3641" y="1889"/>
                </a:cxn>
                <a:cxn ang="0">
                  <a:pos x="3527" y="1831"/>
                </a:cxn>
                <a:cxn ang="0">
                  <a:pos x="3410" y="1760"/>
                </a:cxn>
                <a:cxn ang="0">
                  <a:pos x="3291" y="1679"/>
                </a:cxn>
                <a:cxn ang="0">
                  <a:pos x="3169" y="1584"/>
                </a:cxn>
                <a:cxn ang="0">
                  <a:pos x="3044" y="1477"/>
                </a:cxn>
                <a:cxn ang="0">
                  <a:pos x="2980" y="1418"/>
                </a:cxn>
                <a:cxn ang="0">
                  <a:pos x="2734" y="1188"/>
                </a:cxn>
                <a:cxn ang="0">
                  <a:pos x="2499" y="982"/>
                </a:cxn>
                <a:cxn ang="0">
                  <a:pos x="2279" y="799"/>
                </a:cxn>
                <a:cxn ang="0">
                  <a:pos x="2069" y="638"/>
                </a:cxn>
                <a:cxn ang="0">
                  <a:pos x="1869" y="497"/>
                </a:cxn>
                <a:cxn ang="0">
                  <a:pos x="1679" y="378"/>
                </a:cxn>
                <a:cxn ang="0">
                  <a:pos x="1496" y="276"/>
                </a:cxn>
                <a:cxn ang="0">
                  <a:pos x="1319" y="192"/>
                </a:cxn>
                <a:cxn ang="0">
                  <a:pos x="1148" y="124"/>
                </a:cxn>
                <a:cxn ang="0">
                  <a:pos x="980" y="73"/>
                </a:cxn>
                <a:cxn ang="0">
                  <a:pos x="817" y="36"/>
                </a:cxn>
                <a:cxn ang="0">
                  <a:pos x="654" y="11"/>
                </a:cxn>
                <a:cxn ang="0">
                  <a:pos x="493" y="2"/>
                </a:cxn>
                <a:cxn ang="0">
                  <a:pos x="331" y="2"/>
                </a:cxn>
                <a:cxn ang="0">
                  <a:pos x="167" y="13"/>
                </a:cxn>
                <a:cxn ang="0">
                  <a:pos x="0" y="34"/>
                </a:cxn>
              </a:cxnLst>
              <a:rect l="0" t="0" r="r" b="b"/>
              <a:pathLst>
                <a:path w="5283" h="2043">
                  <a:moveTo>
                    <a:pt x="5283" y="1597"/>
                  </a:moveTo>
                  <a:lnTo>
                    <a:pt x="5283" y="1597"/>
                  </a:lnTo>
                  <a:lnTo>
                    <a:pt x="5272" y="1608"/>
                  </a:lnTo>
                  <a:lnTo>
                    <a:pt x="5240" y="1642"/>
                  </a:lnTo>
                  <a:lnTo>
                    <a:pt x="5215" y="1665"/>
                  </a:lnTo>
                  <a:lnTo>
                    <a:pt x="5187" y="1691"/>
                  </a:lnTo>
                  <a:lnTo>
                    <a:pt x="5153" y="1720"/>
                  </a:lnTo>
                  <a:lnTo>
                    <a:pt x="5114" y="1750"/>
                  </a:lnTo>
                  <a:lnTo>
                    <a:pt x="5071" y="1783"/>
                  </a:lnTo>
                  <a:lnTo>
                    <a:pt x="5022" y="1817"/>
                  </a:lnTo>
                  <a:lnTo>
                    <a:pt x="4969" y="1849"/>
                  </a:lnTo>
                  <a:lnTo>
                    <a:pt x="4912" y="1881"/>
                  </a:lnTo>
                  <a:lnTo>
                    <a:pt x="4850" y="1912"/>
                  </a:lnTo>
                  <a:lnTo>
                    <a:pt x="4818" y="1928"/>
                  </a:lnTo>
                  <a:lnTo>
                    <a:pt x="4785" y="1942"/>
                  </a:lnTo>
                  <a:lnTo>
                    <a:pt x="4750" y="1955"/>
                  </a:lnTo>
                  <a:lnTo>
                    <a:pt x="4714" y="1968"/>
                  </a:lnTo>
                  <a:lnTo>
                    <a:pt x="4678" y="1981"/>
                  </a:lnTo>
                  <a:lnTo>
                    <a:pt x="4640" y="1993"/>
                  </a:lnTo>
                  <a:lnTo>
                    <a:pt x="4601" y="2002"/>
                  </a:lnTo>
                  <a:lnTo>
                    <a:pt x="4563" y="2012"/>
                  </a:lnTo>
                  <a:lnTo>
                    <a:pt x="4522" y="2020"/>
                  </a:lnTo>
                  <a:lnTo>
                    <a:pt x="4481" y="2028"/>
                  </a:lnTo>
                  <a:lnTo>
                    <a:pt x="4438" y="2033"/>
                  </a:lnTo>
                  <a:lnTo>
                    <a:pt x="4395" y="2038"/>
                  </a:lnTo>
                  <a:lnTo>
                    <a:pt x="4350" y="2041"/>
                  </a:lnTo>
                  <a:lnTo>
                    <a:pt x="4304" y="2043"/>
                  </a:lnTo>
                  <a:lnTo>
                    <a:pt x="4259" y="2043"/>
                  </a:lnTo>
                  <a:lnTo>
                    <a:pt x="4211" y="2041"/>
                  </a:lnTo>
                  <a:lnTo>
                    <a:pt x="4164" y="2038"/>
                  </a:lnTo>
                  <a:lnTo>
                    <a:pt x="4116" y="2033"/>
                  </a:lnTo>
                  <a:lnTo>
                    <a:pt x="4066" y="2025"/>
                  </a:lnTo>
                  <a:lnTo>
                    <a:pt x="4016" y="2017"/>
                  </a:lnTo>
                  <a:lnTo>
                    <a:pt x="3964" y="2005"/>
                  </a:lnTo>
                  <a:lnTo>
                    <a:pt x="3913" y="1991"/>
                  </a:lnTo>
                  <a:lnTo>
                    <a:pt x="3860" y="1976"/>
                  </a:lnTo>
                  <a:lnTo>
                    <a:pt x="3806" y="1959"/>
                  </a:lnTo>
                  <a:lnTo>
                    <a:pt x="3752" y="1938"/>
                  </a:lnTo>
                  <a:lnTo>
                    <a:pt x="3696" y="1915"/>
                  </a:lnTo>
                  <a:lnTo>
                    <a:pt x="3641" y="1889"/>
                  </a:lnTo>
                  <a:lnTo>
                    <a:pt x="3584" y="1862"/>
                  </a:lnTo>
                  <a:lnTo>
                    <a:pt x="3527" y="1831"/>
                  </a:lnTo>
                  <a:lnTo>
                    <a:pt x="3469" y="1797"/>
                  </a:lnTo>
                  <a:lnTo>
                    <a:pt x="3410" y="1760"/>
                  </a:lnTo>
                  <a:lnTo>
                    <a:pt x="3350" y="1721"/>
                  </a:lnTo>
                  <a:lnTo>
                    <a:pt x="3291" y="1679"/>
                  </a:lnTo>
                  <a:lnTo>
                    <a:pt x="3230" y="1634"/>
                  </a:lnTo>
                  <a:lnTo>
                    <a:pt x="3169" y="1584"/>
                  </a:lnTo>
                  <a:lnTo>
                    <a:pt x="3106" y="1532"/>
                  </a:lnTo>
                  <a:lnTo>
                    <a:pt x="3044" y="1477"/>
                  </a:lnTo>
                  <a:lnTo>
                    <a:pt x="2980" y="1418"/>
                  </a:lnTo>
                  <a:lnTo>
                    <a:pt x="2980" y="1418"/>
                  </a:lnTo>
                  <a:lnTo>
                    <a:pt x="2855" y="1300"/>
                  </a:lnTo>
                  <a:lnTo>
                    <a:pt x="2734" y="1188"/>
                  </a:lnTo>
                  <a:lnTo>
                    <a:pt x="2615" y="1082"/>
                  </a:lnTo>
                  <a:lnTo>
                    <a:pt x="2499" y="982"/>
                  </a:lnTo>
                  <a:lnTo>
                    <a:pt x="2388" y="888"/>
                  </a:lnTo>
                  <a:lnTo>
                    <a:pt x="2279" y="799"/>
                  </a:lnTo>
                  <a:lnTo>
                    <a:pt x="2173" y="715"/>
                  </a:lnTo>
                  <a:lnTo>
                    <a:pt x="2069" y="638"/>
                  </a:lnTo>
                  <a:lnTo>
                    <a:pt x="1968" y="565"/>
                  </a:lnTo>
                  <a:lnTo>
                    <a:pt x="1869" y="497"/>
                  </a:lnTo>
                  <a:lnTo>
                    <a:pt x="1773" y="434"/>
                  </a:lnTo>
                  <a:lnTo>
                    <a:pt x="1679" y="378"/>
                  </a:lnTo>
                  <a:lnTo>
                    <a:pt x="1586" y="325"/>
                  </a:lnTo>
                  <a:lnTo>
                    <a:pt x="1496" y="276"/>
                  </a:lnTo>
                  <a:lnTo>
                    <a:pt x="1407" y="231"/>
                  </a:lnTo>
                  <a:lnTo>
                    <a:pt x="1319" y="192"/>
                  </a:lnTo>
                  <a:lnTo>
                    <a:pt x="1233" y="155"/>
                  </a:lnTo>
                  <a:lnTo>
                    <a:pt x="1148" y="124"/>
                  </a:lnTo>
                  <a:lnTo>
                    <a:pt x="1064" y="97"/>
                  </a:lnTo>
                  <a:lnTo>
                    <a:pt x="980" y="73"/>
                  </a:lnTo>
                  <a:lnTo>
                    <a:pt x="899" y="52"/>
                  </a:lnTo>
                  <a:lnTo>
                    <a:pt x="817" y="36"/>
                  </a:lnTo>
                  <a:lnTo>
                    <a:pt x="736" y="23"/>
                  </a:lnTo>
                  <a:lnTo>
                    <a:pt x="654" y="11"/>
                  </a:lnTo>
                  <a:lnTo>
                    <a:pt x="574" y="5"/>
                  </a:lnTo>
                  <a:lnTo>
                    <a:pt x="493" y="2"/>
                  </a:lnTo>
                  <a:lnTo>
                    <a:pt x="413" y="0"/>
                  </a:lnTo>
                  <a:lnTo>
                    <a:pt x="331" y="2"/>
                  </a:lnTo>
                  <a:lnTo>
                    <a:pt x="250" y="6"/>
                  </a:lnTo>
                  <a:lnTo>
                    <a:pt x="167" y="13"/>
                  </a:lnTo>
                  <a:lnTo>
                    <a:pt x="85" y="23"/>
                  </a:lnTo>
                  <a:lnTo>
                    <a:pt x="0" y="3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44550" name="Freeform 70"/>
            <p:cNvSpPr>
              <a:spLocks/>
            </p:cNvSpPr>
            <p:nvPr/>
          </p:nvSpPr>
          <p:spPr bwMode="auto">
            <a:xfrm>
              <a:off x="467" y="910"/>
              <a:ext cx="5306" cy="988"/>
            </a:xfrm>
            <a:custGeom>
              <a:avLst/>
              <a:gdLst/>
              <a:ahLst/>
              <a:cxnLst>
                <a:cxn ang="0">
                  <a:pos x="5306" y="1505"/>
                </a:cxn>
                <a:cxn ang="0">
                  <a:pos x="5263" y="1552"/>
                </a:cxn>
                <a:cxn ang="0">
                  <a:pos x="5211" y="1602"/>
                </a:cxn>
                <a:cxn ang="0">
                  <a:pos x="5138" y="1663"/>
                </a:cxn>
                <a:cxn ang="0">
                  <a:pos x="5048" y="1731"/>
                </a:cxn>
                <a:cxn ang="0">
                  <a:pos x="4939" y="1799"/>
                </a:cxn>
                <a:cxn ang="0">
                  <a:pos x="4845" y="1848"/>
                </a:cxn>
                <a:cxn ang="0">
                  <a:pos x="4779" y="1877"/>
                </a:cxn>
                <a:cxn ang="0">
                  <a:pos x="4707" y="1904"/>
                </a:cxn>
                <a:cxn ang="0">
                  <a:pos x="4630" y="1928"/>
                </a:cxn>
                <a:cxn ang="0">
                  <a:pos x="4551" y="1948"/>
                </a:cxn>
                <a:cxn ang="0">
                  <a:pos x="4468" y="1962"/>
                </a:cxn>
                <a:cxn ang="0">
                  <a:pos x="4380" y="1972"/>
                </a:cxn>
                <a:cxn ang="0">
                  <a:pos x="4289" y="1975"/>
                </a:cxn>
                <a:cxn ang="0">
                  <a:pos x="4194" y="1972"/>
                </a:cxn>
                <a:cxn ang="0">
                  <a:pos x="4096" y="1961"/>
                </a:cxn>
                <a:cxn ang="0">
                  <a:pos x="3993" y="1943"/>
                </a:cxn>
                <a:cxn ang="0">
                  <a:pos x="3889" y="1915"/>
                </a:cxn>
                <a:cxn ang="0">
                  <a:pos x="3779" y="1880"/>
                </a:cxn>
                <a:cxn ang="0">
                  <a:pos x="3668" y="1833"/>
                </a:cxn>
                <a:cxn ang="0">
                  <a:pos x="3553" y="1777"/>
                </a:cxn>
                <a:cxn ang="0">
                  <a:pos x="3436" y="1709"/>
                </a:cxn>
                <a:cxn ang="0">
                  <a:pos x="3315" y="1630"/>
                </a:cxn>
                <a:cxn ang="0">
                  <a:pos x="3192" y="1536"/>
                </a:cxn>
                <a:cxn ang="0">
                  <a:pos x="3066" y="1431"/>
                </a:cxn>
                <a:cxn ang="0">
                  <a:pos x="3000" y="1373"/>
                </a:cxn>
                <a:cxn ang="0">
                  <a:pos x="2750" y="1147"/>
                </a:cxn>
                <a:cxn ang="0">
                  <a:pos x="2514" y="945"/>
                </a:cxn>
                <a:cxn ang="0">
                  <a:pos x="2291" y="766"/>
                </a:cxn>
                <a:cxn ang="0">
                  <a:pos x="2078" y="607"/>
                </a:cxn>
                <a:cxn ang="0">
                  <a:pos x="1876" y="470"/>
                </a:cxn>
                <a:cxn ang="0">
                  <a:pos x="1684" y="354"/>
                </a:cxn>
                <a:cxn ang="0">
                  <a:pos x="1499" y="255"/>
                </a:cxn>
                <a:cxn ang="0">
                  <a:pos x="1322" y="175"/>
                </a:cxn>
                <a:cxn ang="0">
                  <a:pos x="1149" y="110"/>
                </a:cxn>
                <a:cxn ang="0">
                  <a:pos x="981" y="62"/>
                </a:cxn>
                <a:cxn ang="0">
                  <a:pos x="816" y="28"/>
                </a:cxn>
                <a:cxn ang="0">
                  <a:pos x="654" y="7"/>
                </a:cxn>
                <a:cxn ang="0">
                  <a:pos x="493" y="0"/>
                </a:cxn>
                <a:cxn ang="0">
                  <a:pos x="330" y="4"/>
                </a:cxn>
                <a:cxn ang="0">
                  <a:pos x="166" y="18"/>
                </a:cxn>
                <a:cxn ang="0">
                  <a:pos x="0" y="42"/>
                </a:cxn>
              </a:cxnLst>
              <a:rect l="0" t="0" r="r" b="b"/>
              <a:pathLst>
                <a:path w="5306" h="1975">
                  <a:moveTo>
                    <a:pt x="5306" y="1505"/>
                  </a:moveTo>
                  <a:lnTo>
                    <a:pt x="5306" y="1505"/>
                  </a:lnTo>
                  <a:lnTo>
                    <a:pt x="5295" y="1518"/>
                  </a:lnTo>
                  <a:lnTo>
                    <a:pt x="5263" y="1552"/>
                  </a:lnTo>
                  <a:lnTo>
                    <a:pt x="5240" y="1576"/>
                  </a:lnTo>
                  <a:lnTo>
                    <a:pt x="5211" y="1602"/>
                  </a:lnTo>
                  <a:lnTo>
                    <a:pt x="5177" y="1633"/>
                  </a:lnTo>
                  <a:lnTo>
                    <a:pt x="5138" y="1663"/>
                  </a:lnTo>
                  <a:lnTo>
                    <a:pt x="5095" y="1697"/>
                  </a:lnTo>
                  <a:lnTo>
                    <a:pt x="5048" y="1731"/>
                  </a:lnTo>
                  <a:lnTo>
                    <a:pt x="4995" y="1765"/>
                  </a:lnTo>
                  <a:lnTo>
                    <a:pt x="4939" y="1799"/>
                  </a:lnTo>
                  <a:lnTo>
                    <a:pt x="4877" y="1831"/>
                  </a:lnTo>
                  <a:lnTo>
                    <a:pt x="4845" y="1848"/>
                  </a:lnTo>
                  <a:lnTo>
                    <a:pt x="4812" y="1862"/>
                  </a:lnTo>
                  <a:lnTo>
                    <a:pt x="4779" y="1877"/>
                  </a:lnTo>
                  <a:lnTo>
                    <a:pt x="4743" y="1891"/>
                  </a:lnTo>
                  <a:lnTo>
                    <a:pt x="4707" y="1904"/>
                  </a:lnTo>
                  <a:lnTo>
                    <a:pt x="4669" y="1917"/>
                  </a:lnTo>
                  <a:lnTo>
                    <a:pt x="4630" y="1928"/>
                  </a:lnTo>
                  <a:lnTo>
                    <a:pt x="4591" y="1938"/>
                  </a:lnTo>
                  <a:lnTo>
                    <a:pt x="4551" y="1948"/>
                  </a:lnTo>
                  <a:lnTo>
                    <a:pt x="4509" y="1956"/>
                  </a:lnTo>
                  <a:lnTo>
                    <a:pt x="4468" y="1962"/>
                  </a:lnTo>
                  <a:lnTo>
                    <a:pt x="4423" y="1967"/>
                  </a:lnTo>
                  <a:lnTo>
                    <a:pt x="4380" y="1972"/>
                  </a:lnTo>
                  <a:lnTo>
                    <a:pt x="4335" y="1974"/>
                  </a:lnTo>
                  <a:lnTo>
                    <a:pt x="4289" y="1975"/>
                  </a:lnTo>
                  <a:lnTo>
                    <a:pt x="4242" y="1974"/>
                  </a:lnTo>
                  <a:lnTo>
                    <a:pt x="4194" y="1972"/>
                  </a:lnTo>
                  <a:lnTo>
                    <a:pt x="4144" y="1967"/>
                  </a:lnTo>
                  <a:lnTo>
                    <a:pt x="4096" y="1961"/>
                  </a:lnTo>
                  <a:lnTo>
                    <a:pt x="4044" y="1953"/>
                  </a:lnTo>
                  <a:lnTo>
                    <a:pt x="3993" y="1943"/>
                  </a:lnTo>
                  <a:lnTo>
                    <a:pt x="3942" y="1930"/>
                  </a:lnTo>
                  <a:lnTo>
                    <a:pt x="3889" y="1915"/>
                  </a:lnTo>
                  <a:lnTo>
                    <a:pt x="3835" y="1899"/>
                  </a:lnTo>
                  <a:lnTo>
                    <a:pt x="3779" y="1880"/>
                  </a:lnTo>
                  <a:lnTo>
                    <a:pt x="3725" y="1857"/>
                  </a:lnTo>
                  <a:lnTo>
                    <a:pt x="3668" y="1833"/>
                  </a:lnTo>
                  <a:lnTo>
                    <a:pt x="3611" y="1806"/>
                  </a:lnTo>
                  <a:lnTo>
                    <a:pt x="3553" y="1777"/>
                  </a:lnTo>
                  <a:lnTo>
                    <a:pt x="3495" y="1744"/>
                  </a:lnTo>
                  <a:lnTo>
                    <a:pt x="3436" y="1709"/>
                  </a:lnTo>
                  <a:lnTo>
                    <a:pt x="3375" y="1670"/>
                  </a:lnTo>
                  <a:lnTo>
                    <a:pt x="3315" y="1630"/>
                  </a:lnTo>
                  <a:lnTo>
                    <a:pt x="3253" y="1584"/>
                  </a:lnTo>
                  <a:lnTo>
                    <a:pt x="3192" y="1536"/>
                  </a:lnTo>
                  <a:lnTo>
                    <a:pt x="3128" y="1486"/>
                  </a:lnTo>
                  <a:lnTo>
                    <a:pt x="3066" y="1431"/>
                  </a:lnTo>
                  <a:lnTo>
                    <a:pt x="3000" y="1373"/>
                  </a:lnTo>
                  <a:lnTo>
                    <a:pt x="3000" y="1373"/>
                  </a:lnTo>
                  <a:lnTo>
                    <a:pt x="2874" y="1257"/>
                  </a:lnTo>
                  <a:lnTo>
                    <a:pt x="2750" y="1147"/>
                  </a:lnTo>
                  <a:lnTo>
                    <a:pt x="2631" y="1043"/>
                  </a:lnTo>
                  <a:lnTo>
                    <a:pt x="2514" y="945"/>
                  </a:lnTo>
                  <a:lnTo>
                    <a:pt x="2400" y="853"/>
                  </a:lnTo>
                  <a:lnTo>
                    <a:pt x="2291" y="766"/>
                  </a:lnTo>
                  <a:lnTo>
                    <a:pt x="2182" y="683"/>
                  </a:lnTo>
                  <a:lnTo>
                    <a:pt x="2078" y="607"/>
                  </a:lnTo>
                  <a:lnTo>
                    <a:pt x="1976" y="536"/>
                  </a:lnTo>
                  <a:lnTo>
                    <a:pt x="1876" y="470"/>
                  </a:lnTo>
                  <a:lnTo>
                    <a:pt x="1778" y="410"/>
                  </a:lnTo>
                  <a:lnTo>
                    <a:pt x="1684" y="354"/>
                  </a:lnTo>
                  <a:lnTo>
                    <a:pt x="1591" y="302"/>
                  </a:lnTo>
                  <a:lnTo>
                    <a:pt x="1499" y="255"/>
                  </a:lnTo>
                  <a:lnTo>
                    <a:pt x="1409" y="212"/>
                  </a:lnTo>
                  <a:lnTo>
                    <a:pt x="1322" y="175"/>
                  </a:lnTo>
                  <a:lnTo>
                    <a:pt x="1234" y="141"/>
                  </a:lnTo>
                  <a:lnTo>
                    <a:pt x="1149" y="110"/>
                  </a:lnTo>
                  <a:lnTo>
                    <a:pt x="1065" y="84"/>
                  </a:lnTo>
                  <a:lnTo>
                    <a:pt x="981" y="62"/>
                  </a:lnTo>
                  <a:lnTo>
                    <a:pt x="898" y="42"/>
                  </a:lnTo>
                  <a:lnTo>
                    <a:pt x="816" y="28"/>
                  </a:lnTo>
                  <a:lnTo>
                    <a:pt x="736" y="17"/>
                  </a:lnTo>
                  <a:lnTo>
                    <a:pt x="654" y="7"/>
                  </a:lnTo>
                  <a:lnTo>
                    <a:pt x="573" y="2"/>
                  </a:lnTo>
                  <a:lnTo>
                    <a:pt x="493" y="0"/>
                  </a:lnTo>
                  <a:lnTo>
                    <a:pt x="412" y="0"/>
                  </a:lnTo>
                  <a:lnTo>
                    <a:pt x="330" y="4"/>
                  </a:lnTo>
                  <a:lnTo>
                    <a:pt x="248" y="10"/>
                  </a:lnTo>
                  <a:lnTo>
                    <a:pt x="166" y="18"/>
                  </a:lnTo>
                  <a:lnTo>
                    <a:pt x="85" y="29"/>
                  </a:lnTo>
                  <a:lnTo>
                    <a:pt x="0" y="4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44551" name="Freeform 71"/>
            <p:cNvSpPr>
              <a:spLocks/>
            </p:cNvSpPr>
            <p:nvPr/>
          </p:nvSpPr>
          <p:spPr bwMode="auto">
            <a:xfrm>
              <a:off x="485" y="930"/>
              <a:ext cx="5327" cy="953"/>
            </a:xfrm>
            <a:custGeom>
              <a:avLst/>
              <a:gdLst/>
              <a:ahLst/>
              <a:cxnLst>
                <a:cxn ang="0">
                  <a:pos x="5327" y="1416"/>
                </a:cxn>
                <a:cxn ang="0">
                  <a:pos x="5284" y="1463"/>
                </a:cxn>
                <a:cxn ang="0">
                  <a:pos x="5233" y="1515"/>
                </a:cxn>
                <a:cxn ang="0">
                  <a:pos x="5162" y="1578"/>
                </a:cxn>
                <a:cxn ang="0">
                  <a:pos x="5073" y="1647"/>
                </a:cxn>
                <a:cxn ang="0">
                  <a:pos x="4965" y="1718"/>
                </a:cxn>
                <a:cxn ang="0">
                  <a:pos x="4872" y="1768"/>
                </a:cxn>
                <a:cxn ang="0">
                  <a:pos x="4805" y="1799"/>
                </a:cxn>
                <a:cxn ang="0">
                  <a:pos x="4733" y="1828"/>
                </a:cxn>
                <a:cxn ang="0">
                  <a:pos x="4658" y="1854"/>
                </a:cxn>
                <a:cxn ang="0">
                  <a:pos x="4579" y="1875"/>
                </a:cxn>
                <a:cxn ang="0">
                  <a:pos x="4496" y="1891"/>
                </a:cxn>
                <a:cxn ang="0">
                  <a:pos x="4408" y="1902"/>
                </a:cxn>
                <a:cxn ang="0">
                  <a:pos x="4317" y="1907"/>
                </a:cxn>
                <a:cxn ang="0">
                  <a:pos x="4222" y="1907"/>
                </a:cxn>
                <a:cxn ang="0">
                  <a:pos x="4124" y="1897"/>
                </a:cxn>
                <a:cxn ang="0">
                  <a:pos x="4021" y="1881"/>
                </a:cxn>
                <a:cxn ang="0">
                  <a:pos x="3915" y="1857"/>
                </a:cxn>
                <a:cxn ang="0">
                  <a:pos x="3807" y="1821"/>
                </a:cxn>
                <a:cxn ang="0">
                  <a:pos x="3695" y="1778"/>
                </a:cxn>
                <a:cxn ang="0">
                  <a:pos x="3579" y="1723"/>
                </a:cxn>
                <a:cxn ang="0">
                  <a:pos x="3460" y="1657"/>
                </a:cxn>
                <a:cxn ang="0">
                  <a:pos x="3338" y="1579"/>
                </a:cxn>
                <a:cxn ang="0">
                  <a:pos x="3213" y="1489"/>
                </a:cxn>
                <a:cxn ang="0">
                  <a:pos x="3085" y="1386"/>
                </a:cxn>
                <a:cxn ang="0">
                  <a:pos x="3020" y="1329"/>
                </a:cxn>
                <a:cxn ang="0">
                  <a:pos x="2766" y="1108"/>
                </a:cxn>
                <a:cxn ang="0">
                  <a:pos x="2527" y="909"/>
                </a:cxn>
                <a:cxn ang="0">
                  <a:pos x="2301" y="733"/>
                </a:cxn>
                <a:cxn ang="0">
                  <a:pos x="2085" y="578"/>
                </a:cxn>
                <a:cxn ang="0">
                  <a:pos x="1883" y="446"/>
                </a:cxn>
                <a:cxn ang="0">
                  <a:pos x="1688" y="331"/>
                </a:cxn>
                <a:cxn ang="0">
                  <a:pos x="1502" y="236"/>
                </a:cxn>
                <a:cxn ang="0">
                  <a:pos x="1323" y="158"/>
                </a:cxn>
                <a:cxn ang="0">
                  <a:pos x="1150" y="97"/>
                </a:cxn>
                <a:cxn ang="0">
                  <a:pos x="982" y="52"/>
                </a:cxn>
                <a:cxn ang="0">
                  <a:pos x="816" y="21"/>
                </a:cxn>
                <a:cxn ang="0">
                  <a:pos x="654" y="5"/>
                </a:cxn>
                <a:cxn ang="0">
                  <a:pos x="491" y="0"/>
                </a:cxn>
                <a:cxn ang="0">
                  <a:pos x="329" y="7"/>
                </a:cxn>
                <a:cxn ang="0">
                  <a:pos x="167" y="24"/>
                </a:cxn>
                <a:cxn ang="0">
                  <a:pos x="0" y="53"/>
                </a:cxn>
              </a:cxnLst>
              <a:rect l="0" t="0" r="r" b="b"/>
              <a:pathLst>
                <a:path w="5327" h="1907">
                  <a:moveTo>
                    <a:pt x="5327" y="1416"/>
                  </a:moveTo>
                  <a:lnTo>
                    <a:pt x="5327" y="1416"/>
                  </a:lnTo>
                  <a:lnTo>
                    <a:pt x="5316" y="1429"/>
                  </a:lnTo>
                  <a:lnTo>
                    <a:pt x="5284" y="1463"/>
                  </a:lnTo>
                  <a:lnTo>
                    <a:pt x="5262" y="1487"/>
                  </a:lnTo>
                  <a:lnTo>
                    <a:pt x="5233" y="1515"/>
                  </a:lnTo>
                  <a:lnTo>
                    <a:pt x="5201" y="1545"/>
                  </a:lnTo>
                  <a:lnTo>
                    <a:pt x="5162" y="1578"/>
                  </a:lnTo>
                  <a:lnTo>
                    <a:pt x="5120" y="1612"/>
                  </a:lnTo>
                  <a:lnTo>
                    <a:pt x="5073" y="1647"/>
                  </a:lnTo>
                  <a:lnTo>
                    <a:pt x="5020" y="1683"/>
                  </a:lnTo>
                  <a:lnTo>
                    <a:pt x="4965" y="1718"/>
                  </a:lnTo>
                  <a:lnTo>
                    <a:pt x="4904" y="1752"/>
                  </a:lnTo>
                  <a:lnTo>
                    <a:pt x="4872" y="1768"/>
                  </a:lnTo>
                  <a:lnTo>
                    <a:pt x="4839" y="1784"/>
                  </a:lnTo>
                  <a:lnTo>
                    <a:pt x="4805" y="1799"/>
                  </a:lnTo>
                  <a:lnTo>
                    <a:pt x="4769" y="1813"/>
                  </a:lnTo>
                  <a:lnTo>
                    <a:pt x="4733" y="1828"/>
                  </a:lnTo>
                  <a:lnTo>
                    <a:pt x="4697" y="1841"/>
                  </a:lnTo>
                  <a:lnTo>
                    <a:pt x="4658" y="1854"/>
                  </a:lnTo>
                  <a:lnTo>
                    <a:pt x="4619" y="1865"/>
                  </a:lnTo>
                  <a:lnTo>
                    <a:pt x="4579" y="1875"/>
                  </a:lnTo>
                  <a:lnTo>
                    <a:pt x="4537" y="1883"/>
                  </a:lnTo>
                  <a:lnTo>
                    <a:pt x="4496" y="1891"/>
                  </a:lnTo>
                  <a:lnTo>
                    <a:pt x="4453" y="1897"/>
                  </a:lnTo>
                  <a:lnTo>
                    <a:pt x="4408" y="1902"/>
                  </a:lnTo>
                  <a:lnTo>
                    <a:pt x="4362" y="1905"/>
                  </a:lnTo>
                  <a:lnTo>
                    <a:pt x="4317" y="1907"/>
                  </a:lnTo>
                  <a:lnTo>
                    <a:pt x="4269" y="1907"/>
                  </a:lnTo>
                  <a:lnTo>
                    <a:pt x="4222" y="1907"/>
                  </a:lnTo>
                  <a:lnTo>
                    <a:pt x="4174" y="1902"/>
                  </a:lnTo>
                  <a:lnTo>
                    <a:pt x="4124" y="1897"/>
                  </a:lnTo>
                  <a:lnTo>
                    <a:pt x="4072" y="1891"/>
                  </a:lnTo>
                  <a:lnTo>
                    <a:pt x="4021" y="1881"/>
                  </a:lnTo>
                  <a:lnTo>
                    <a:pt x="3969" y="1870"/>
                  </a:lnTo>
                  <a:lnTo>
                    <a:pt x="3915" y="1857"/>
                  </a:lnTo>
                  <a:lnTo>
                    <a:pt x="3861" y="1841"/>
                  </a:lnTo>
                  <a:lnTo>
                    <a:pt x="3807" y="1821"/>
                  </a:lnTo>
                  <a:lnTo>
                    <a:pt x="3751" y="1800"/>
                  </a:lnTo>
                  <a:lnTo>
                    <a:pt x="3695" y="1778"/>
                  </a:lnTo>
                  <a:lnTo>
                    <a:pt x="3636" y="1752"/>
                  </a:lnTo>
                  <a:lnTo>
                    <a:pt x="3579" y="1723"/>
                  </a:lnTo>
                  <a:lnTo>
                    <a:pt x="3520" y="1692"/>
                  </a:lnTo>
                  <a:lnTo>
                    <a:pt x="3460" y="1657"/>
                  </a:lnTo>
                  <a:lnTo>
                    <a:pt x="3399" y="1620"/>
                  </a:lnTo>
                  <a:lnTo>
                    <a:pt x="3338" y="1579"/>
                  </a:lnTo>
                  <a:lnTo>
                    <a:pt x="3275" y="1536"/>
                  </a:lnTo>
                  <a:lnTo>
                    <a:pt x="3213" y="1489"/>
                  </a:lnTo>
                  <a:lnTo>
                    <a:pt x="3149" y="1439"/>
                  </a:lnTo>
                  <a:lnTo>
                    <a:pt x="3085" y="1386"/>
                  </a:lnTo>
                  <a:lnTo>
                    <a:pt x="3020" y="1329"/>
                  </a:lnTo>
                  <a:lnTo>
                    <a:pt x="3020" y="1329"/>
                  </a:lnTo>
                  <a:lnTo>
                    <a:pt x="2892" y="1214"/>
                  </a:lnTo>
                  <a:lnTo>
                    <a:pt x="2766" y="1108"/>
                  </a:lnTo>
                  <a:lnTo>
                    <a:pt x="2645" y="1004"/>
                  </a:lnTo>
                  <a:lnTo>
                    <a:pt x="2527" y="909"/>
                  </a:lnTo>
                  <a:lnTo>
                    <a:pt x="2412" y="817"/>
                  </a:lnTo>
                  <a:lnTo>
                    <a:pt x="2301" y="733"/>
                  </a:lnTo>
                  <a:lnTo>
                    <a:pt x="2192" y="652"/>
                  </a:lnTo>
                  <a:lnTo>
                    <a:pt x="2085" y="578"/>
                  </a:lnTo>
                  <a:lnTo>
                    <a:pt x="1983" y="509"/>
                  </a:lnTo>
                  <a:lnTo>
                    <a:pt x="1883" y="446"/>
                  </a:lnTo>
                  <a:lnTo>
                    <a:pt x="1784" y="386"/>
                  </a:lnTo>
                  <a:lnTo>
                    <a:pt x="1688" y="331"/>
                  </a:lnTo>
                  <a:lnTo>
                    <a:pt x="1594" y="281"/>
                  </a:lnTo>
                  <a:lnTo>
                    <a:pt x="1502" y="236"/>
                  </a:lnTo>
                  <a:lnTo>
                    <a:pt x="1412" y="195"/>
                  </a:lnTo>
                  <a:lnTo>
                    <a:pt x="1323" y="158"/>
                  </a:lnTo>
                  <a:lnTo>
                    <a:pt x="1236" y="126"/>
                  </a:lnTo>
                  <a:lnTo>
                    <a:pt x="1150" y="97"/>
                  </a:lnTo>
                  <a:lnTo>
                    <a:pt x="1065" y="73"/>
                  </a:lnTo>
                  <a:lnTo>
                    <a:pt x="982" y="52"/>
                  </a:lnTo>
                  <a:lnTo>
                    <a:pt x="898" y="36"/>
                  </a:lnTo>
                  <a:lnTo>
                    <a:pt x="816" y="21"/>
                  </a:lnTo>
                  <a:lnTo>
                    <a:pt x="734" y="11"/>
                  </a:lnTo>
                  <a:lnTo>
                    <a:pt x="654" y="5"/>
                  </a:lnTo>
                  <a:lnTo>
                    <a:pt x="572" y="0"/>
                  </a:lnTo>
                  <a:lnTo>
                    <a:pt x="491" y="0"/>
                  </a:lnTo>
                  <a:lnTo>
                    <a:pt x="411" y="2"/>
                  </a:lnTo>
                  <a:lnTo>
                    <a:pt x="329" y="7"/>
                  </a:lnTo>
                  <a:lnTo>
                    <a:pt x="248" y="15"/>
                  </a:lnTo>
                  <a:lnTo>
                    <a:pt x="167" y="24"/>
                  </a:lnTo>
                  <a:lnTo>
                    <a:pt x="83" y="37"/>
                  </a:lnTo>
                  <a:lnTo>
                    <a:pt x="0" y="53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44552" name="Freeform 72"/>
            <p:cNvSpPr>
              <a:spLocks/>
            </p:cNvSpPr>
            <p:nvPr/>
          </p:nvSpPr>
          <p:spPr bwMode="auto">
            <a:xfrm>
              <a:off x="503" y="949"/>
              <a:ext cx="5347" cy="920"/>
            </a:xfrm>
            <a:custGeom>
              <a:avLst/>
              <a:gdLst/>
              <a:ahLst/>
              <a:cxnLst>
                <a:cxn ang="0">
                  <a:pos x="5347" y="1326"/>
                </a:cxn>
                <a:cxn ang="0">
                  <a:pos x="5305" y="1374"/>
                </a:cxn>
                <a:cxn ang="0">
                  <a:pos x="5255" y="1426"/>
                </a:cxn>
                <a:cxn ang="0">
                  <a:pos x="5184" y="1492"/>
                </a:cxn>
                <a:cxn ang="0">
                  <a:pos x="5095" y="1563"/>
                </a:cxn>
                <a:cxn ang="0">
                  <a:pos x="4989" y="1636"/>
                </a:cxn>
                <a:cxn ang="0">
                  <a:pos x="4897" y="1689"/>
                </a:cxn>
                <a:cxn ang="0">
                  <a:pos x="4830" y="1721"/>
                </a:cxn>
                <a:cxn ang="0">
                  <a:pos x="4759" y="1752"/>
                </a:cxn>
                <a:cxn ang="0">
                  <a:pos x="4685" y="1778"/>
                </a:cxn>
                <a:cxn ang="0">
                  <a:pos x="4605" y="1800"/>
                </a:cxn>
                <a:cxn ang="0">
                  <a:pos x="4522" y="1820"/>
                </a:cxn>
                <a:cxn ang="0">
                  <a:pos x="4436" y="1833"/>
                </a:cxn>
                <a:cxn ang="0">
                  <a:pos x="4344" y="1839"/>
                </a:cxn>
                <a:cxn ang="0">
                  <a:pos x="4250" y="1841"/>
                </a:cxn>
                <a:cxn ang="0">
                  <a:pos x="4151" y="1834"/>
                </a:cxn>
                <a:cxn ang="0">
                  <a:pos x="4049" y="1820"/>
                </a:cxn>
                <a:cxn ang="0">
                  <a:pos x="3943" y="1797"/>
                </a:cxn>
                <a:cxn ang="0">
                  <a:pos x="3833" y="1765"/>
                </a:cxn>
                <a:cxn ang="0">
                  <a:pos x="3720" y="1723"/>
                </a:cxn>
                <a:cxn ang="0">
                  <a:pos x="3603" y="1669"/>
                </a:cxn>
                <a:cxn ang="0">
                  <a:pos x="3484" y="1605"/>
                </a:cxn>
                <a:cxn ang="0">
                  <a:pos x="3361" y="1531"/>
                </a:cxn>
                <a:cxn ang="0">
                  <a:pos x="3235" y="1442"/>
                </a:cxn>
                <a:cxn ang="0">
                  <a:pos x="3104" y="1340"/>
                </a:cxn>
                <a:cxn ang="0">
                  <a:pos x="3039" y="1285"/>
                </a:cxn>
                <a:cxn ang="0">
                  <a:pos x="2782" y="1067"/>
                </a:cxn>
                <a:cxn ang="0">
                  <a:pos x="2539" y="872"/>
                </a:cxn>
                <a:cxn ang="0">
                  <a:pos x="2310" y="701"/>
                </a:cxn>
                <a:cxn ang="0">
                  <a:pos x="2094" y="549"/>
                </a:cxn>
                <a:cxn ang="0">
                  <a:pos x="1888" y="420"/>
                </a:cxn>
                <a:cxn ang="0">
                  <a:pos x="1692" y="308"/>
                </a:cxn>
                <a:cxn ang="0">
                  <a:pos x="1505" y="218"/>
                </a:cxn>
                <a:cxn ang="0">
                  <a:pos x="1325" y="142"/>
                </a:cxn>
                <a:cxn ang="0">
                  <a:pos x="1151" y="85"/>
                </a:cxn>
                <a:cxn ang="0">
                  <a:pos x="982" y="43"/>
                </a:cxn>
                <a:cxn ang="0">
                  <a:pos x="816" y="16"/>
                </a:cxn>
                <a:cxn ang="0">
                  <a:pos x="653" y="1"/>
                </a:cxn>
                <a:cxn ang="0">
                  <a:pos x="491" y="0"/>
                </a:cxn>
                <a:cxn ang="0">
                  <a:pos x="329" y="11"/>
                </a:cxn>
                <a:cxn ang="0">
                  <a:pos x="167" y="32"/>
                </a:cxn>
                <a:cxn ang="0">
                  <a:pos x="0" y="63"/>
                </a:cxn>
              </a:cxnLst>
              <a:rect l="0" t="0" r="r" b="b"/>
              <a:pathLst>
                <a:path w="5347" h="1841">
                  <a:moveTo>
                    <a:pt x="5347" y="1326"/>
                  </a:moveTo>
                  <a:lnTo>
                    <a:pt x="5347" y="1326"/>
                  </a:lnTo>
                  <a:lnTo>
                    <a:pt x="5336" y="1338"/>
                  </a:lnTo>
                  <a:lnTo>
                    <a:pt x="5305" y="1374"/>
                  </a:lnTo>
                  <a:lnTo>
                    <a:pt x="5283" y="1398"/>
                  </a:lnTo>
                  <a:lnTo>
                    <a:pt x="5255" y="1426"/>
                  </a:lnTo>
                  <a:lnTo>
                    <a:pt x="5222" y="1458"/>
                  </a:lnTo>
                  <a:lnTo>
                    <a:pt x="5184" y="1492"/>
                  </a:lnTo>
                  <a:lnTo>
                    <a:pt x="5143" y="1526"/>
                  </a:lnTo>
                  <a:lnTo>
                    <a:pt x="5095" y="1563"/>
                  </a:lnTo>
                  <a:lnTo>
                    <a:pt x="5046" y="1600"/>
                  </a:lnTo>
                  <a:lnTo>
                    <a:pt x="4989" y="1636"/>
                  </a:lnTo>
                  <a:lnTo>
                    <a:pt x="4929" y="1671"/>
                  </a:lnTo>
                  <a:lnTo>
                    <a:pt x="4897" y="1689"/>
                  </a:lnTo>
                  <a:lnTo>
                    <a:pt x="4865" y="1705"/>
                  </a:lnTo>
                  <a:lnTo>
                    <a:pt x="4830" y="1721"/>
                  </a:lnTo>
                  <a:lnTo>
                    <a:pt x="4796" y="1737"/>
                  </a:lnTo>
                  <a:lnTo>
                    <a:pt x="4759" y="1752"/>
                  </a:lnTo>
                  <a:lnTo>
                    <a:pt x="4723" y="1765"/>
                  </a:lnTo>
                  <a:lnTo>
                    <a:pt x="4685" y="1778"/>
                  </a:lnTo>
                  <a:lnTo>
                    <a:pt x="4646" y="1791"/>
                  </a:lnTo>
                  <a:lnTo>
                    <a:pt x="4605" y="1800"/>
                  </a:lnTo>
                  <a:lnTo>
                    <a:pt x="4565" y="1812"/>
                  </a:lnTo>
                  <a:lnTo>
                    <a:pt x="4522" y="1820"/>
                  </a:lnTo>
                  <a:lnTo>
                    <a:pt x="4479" y="1826"/>
                  </a:lnTo>
                  <a:lnTo>
                    <a:pt x="4436" y="1833"/>
                  </a:lnTo>
                  <a:lnTo>
                    <a:pt x="4390" y="1837"/>
                  </a:lnTo>
                  <a:lnTo>
                    <a:pt x="4344" y="1839"/>
                  </a:lnTo>
                  <a:lnTo>
                    <a:pt x="4297" y="1841"/>
                  </a:lnTo>
                  <a:lnTo>
                    <a:pt x="4250" y="1841"/>
                  </a:lnTo>
                  <a:lnTo>
                    <a:pt x="4200" y="1837"/>
                  </a:lnTo>
                  <a:lnTo>
                    <a:pt x="4151" y="1834"/>
                  </a:lnTo>
                  <a:lnTo>
                    <a:pt x="4100" y="1828"/>
                  </a:lnTo>
                  <a:lnTo>
                    <a:pt x="4049" y="1820"/>
                  </a:lnTo>
                  <a:lnTo>
                    <a:pt x="3996" y="1808"/>
                  </a:lnTo>
                  <a:lnTo>
                    <a:pt x="3943" y="1797"/>
                  </a:lnTo>
                  <a:lnTo>
                    <a:pt x="3888" y="1781"/>
                  </a:lnTo>
                  <a:lnTo>
                    <a:pt x="3833" y="1765"/>
                  </a:lnTo>
                  <a:lnTo>
                    <a:pt x="3776" y="1744"/>
                  </a:lnTo>
                  <a:lnTo>
                    <a:pt x="3720" y="1723"/>
                  </a:lnTo>
                  <a:lnTo>
                    <a:pt x="3663" y="1697"/>
                  </a:lnTo>
                  <a:lnTo>
                    <a:pt x="3603" y="1669"/>
                  </a:lnTo>
                  <a:lnTo>
                    <a:pt x="3545" y="1639"/>
                  </a:lnTo>
                  <a:lnTo>
                    <a:pt x="3484" y="1605"/>
                  </a:lnTo>
                  <a:lnTo>
                    <a:pt x="3422" y="1569"/>
                  </a:lnTo>
                  <a:lnTo>
                    <a:pt x="3361" y="1531"/>
                  </a:lnTo>
                  <a:lnTo>
                    <a:pt x="3297" y="1487"/>
                  </a:lnTo>
                  <a:lnTo>
                    <a:pt x="3235" y="1442"/>
                  </a:lnTo>
                  <a:lnTo>
                    <a:pt x="3170" y="1393"/>
                  </a:lnTo>
                  <a:lnTo>
                    <a:pt x="3104" y="1340"/>
                  </a:lnTo>
                  <a:lnTo>
                    <a:pt x="3039" y="1285"/>
                  </a:lnTo>
                  <a:lnTo>
                    <a:pt x="3039" y="1285"/>
                  </a:lnTo>
                  <a:lnTo>
                    <a:pt x="2909" y="1172"/>
                  </a:lnTo>
                  <a:lnTo>
                    <a:pt x="2782" y="1067"/>
                  </a:lnTo>
                  <a:lnTo>
                    <a:pt x="2659" y="967"/>
                  </a:lnTo>
                  <a:lnTo>
                    <a:pt x="2539" y="872"/>
                  </a:lnTo>
                  <a:lnTo>
                    <a:pt x="2423" y="783"/>
                  </a:lnTo>
                  <a:lnTo>
                    <a:pt x="2310" y="701"/>
                  </a:lnTo>
                  <a:lnTo>
                    <a:pt x="2201" y="622"/>
                  </a:lnTo>
                  <a:lnTo>
                    <a:pt x="2094" y="549"/>
                  </a:lnTo>
                  <a:lnTo>
                    <a:pt x="1990" y="483"/>
                  </a:lnTo>
                  <a:lnTo>
                    <a:pt x="1888" y="420"/>
                  </a:lnTo>
                  <a:lnTo>
                    <a:pt x="1788" y="362"/>
                  </a:lnTo>
                  <a:lnTo>
                    <a:pt x="1692" y="308"/>
                  </a:lnTo>
                  <a:lnTo>
                    <a:pt x="1597" y="261"/>
                  </a:lnTo>
                  <a:lnTo>
                    <a:pt x="1505" y="218"/>
                  </a:lnTo>
                  <a:lnTo>
                    <a:pt x="1413" y="177"/>
                  </a:lnTo>
                  <a:lnTo>
                    <a:pt x="1325" y="142"/>
                  </a:lnTo>
                  <a:lnTo>
                    <a:pt x="1237" y="111"/>
                  </a:lnTo>
                  <a:lnTo>
                    <a:pt x="1151" y="85"/>
                  </a:lnTo>
                  <a:lnTo>
                    <a:pt x="1065" y="61"/>
                  </a:lnTo>
                  <a:lnTo>
                    <a:pt x="982" y="43"/>
                  </a:lnTo>
                  <a:lnTo>
                    <a:pt x="898" y="27"/>
                  </a:lnTo>
                  <a:lnTo>
                    <a:pt x="816" y="16"/>
                  </a:lnTo>
                  <a:lnTo>
                    <a:pt x="734" y="6"/>
                  </a:lnTo>
                  <a:lnTo>
                    <a:pt x="653" y="1"/>
                  </a:lnTo>
                  <a:lnTo>
                    <a:pt x="572" y="0"/>
                  </a:lnTo>
                  <a:lnTo>
                    <a:pt x="491" y="0"/>
                  </a:lnTo>
                  <a:lnTo>
                    <a:pt x="410" y="5"/>
                  </a:lnTo>
                  <a:lnTo>
                    <a:pt x="329" y="11"/>
                  </a:lnTo>
                  <a:lnTo>
                    <a:pt x="249" y="21"/>
                  </a:lnTo>
                  <a:lnTo>
                    <a:pt x="167" y="32"/>
                  </a:lnTo>
                  <a:lnTo>
                    <a:pt x="83" y="47"/>
                  </a:lnTo>
                  <a:lnTo>
                    <a:pt x="0" y="63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44553" name="Freeform 73"/>
            <p:cNvSpPr>
              <a:spLocks/>
            </p:cNvSpPr>
            <p:nvPr/>
          </p:nvSpPr>
          <p:spPr bwMode="auto">
            <a:xfrm>
              <a:off x="522" y="968"/>
              <a:ext cx="5365" cy="888"/>
            </a:xfrm>
            <a:custGeom>
              <a:avLst/>
              <a:gdLst/>
              <a:ahLst/>
              <a:cxnLst>
                <a:cxn ang="0">
                  <a:pos x="5365" y="1235"/>
                </a:cxn>
                <a:cxn ang="0">
                  <a:pos x="5325" y="1285"/>
                </a:cxn>
                <a:cxn ang="0">
                  <a:pos x="5275" y="1340"/>
                </a:cxn>
                <a:cxn ang="0">
                  <a:pos x="5206" y="1406"/>
                </a:cxn>
                <a:cxn ang="0">
                  <a:pos x="5118" y="1479"/>
                </a:cxn>
                <a:cxn ang="0">
                  <a:pos x="5013" y="1555"/>
                </a:cxn>
                <a:cxn ang="0">
                  <a:pos x="4921" y="1610"/>
                </a:cxn>
                <a:cxn ang="0">
                  <a:pos x="4854" y="1644"/>
                </a:cxn>
                <a:cxn ang="0">
                  <a:pos x="4785" y="1676"/>
                </a:cxn>
                <a:cxn ang="0">
                  <a:pos x="4710" y="1705"/>
                </a:cxn>
                <a:cxn ang="0">
                  <a:pos x="4631" y="1729"/>
                </a:cxn>
                <a:cxn ang="0">
                  <a:pos x="4549" y="1749"/>
                </a:cxn>
                <a:cxn ang="0">
                  <a:pos x="4461" y="1765"/>
                </a:cxn>
                <a:cxn ang="0">
                  <a:pos x="4370" y="1773"/>
                </a:cxn>
                <a:cxn ang="0">
                  <a:pos x="4275" y="1776"/>
                </a:cxn>
                <a:cxn ang="0">
                  <a:pos x="4177" y="1771"/>
                </a:cxn>
                <a:cxn ang="0">
                  <a:pos x="4074" y="1758"/>
                </a:cxn>
                <a:cxn ang="0">
                  <a:pos x="3969" y="1737"/>
                </a:cxn>
                <a:cxn ang="0">
                  <a:pos x="3857" y="1708"/>
                </a:cxn>
                <a:cxn ang="0">
                  <a:pos x="3745" y="1668"/>
                </a:cxn>
                <a:cxn ang="0">
                  <a:pos x="3627" y="1618"/>
                </a:cxn>
                <a:cxn ang="0">
                  <a:pos x="3506" y="1555"/>
                </a:cxn>
                <a:cxn ang="0">
                  <a:pos x="3383" y="1482"/>
                </a:cxn>
                <a:cxn ang="0">
                  <a:pos x="3255" y="1397"/>
                </a:cxn>
                <a:cxn ang="0">
                  <a:pos x="3124" y="1297"/>
                </a:cxn>
                <a:cxn ang="0">
                  <a:pos x="3058" y="1242"/>
                </a:cxn>
                <a:cxn ang="0">
                  <a:pos x="2797" y="1029"/>
                </a:cxn>
                <a:cxn ang="0">
                  <a:pos x="2551" y="838"/>
                </a:cxn>
                <a:cxn ang="0">
                  <a:pos x="2319" y="670"/>
                </a:cxn>
                <a:cxn ang="0">
                  <a:pos x="2101" y="523"/>
                </a:cxn>
                <a:cxn ang="0">
                  <a:pos x="1893" y="396"/>
                </a:cxn>
                <a:cxn ang="0">
                  <a:pos x="1696" y="289"/>
                </a:cxn>
                <a:cxn ang="0">
                  <a:pos x="1507" y="200"/>
                </a:cxn>
                <a:cxn ang="0">
                  <a:pos x="1325" y="129"/>
                </a:cxn>
                <a:cxn ang="0">
                  <a:pos x="1150" y="74"/>
                </a:cxn>
                <a:cxn ang="0">
                  <a:pos x="981" y="36"/>
                </a:cxn>
                <a:cxn ang="0">
                  <a:pos x="815" y="11"/>
                </a:cxn>
                <a:cxn ang="0">
                  <a:pos x="652" y="2"/>
                </a:cxn>
                <a:cxn ang="0">
                  <a:pos x="491" y="3"/>
                </a:cxn>
                <a:cxn ang="0">
                  <a:pos x="328" y="18"/>
                </a:cxn>
                <a:cxn ang="0">
                  <a:pos x="166" y="42"/>
                </a:cxn>
                <a:cxn ang="0">
                  <a:pos x="0" y="76"/>
                </a:cxn>
              </a:cxnLst>
              <a:rect l="0" t="0" r="r" b="b"/>
              <a:pathLst>
                <a:path w="5365" h="1776">
                  <a:moveTo>
                    <a:pt x="5365" y="1235"/>
                  </a:moveTo>
                  <a:lnTo>
                    <a:pt x="5365" y="1235"/>
                  </a:lnTo>
                  <a:lnTo>
                    <a:pt x="5354" y="1248"/>
                  </a:lnTo>
                  <a:lnTo>
                    <a:pt x="5325" y="1285"/>
                  </a:lnTo>
                  <a:lnTo>
                    <a:pt x="5301" y="1311"/>
                  </a:lnTo>
                  <a:lnTo>
                    <a:pt x="5275" y="1340"/>
                  </a:lnTo>
                  <a:lnTo>
                    <a:pt x="5243" y="1371"/>
                  </a:lnTo>
                  <a:lnTo>
                    <a:pt x="5206" y="1406"/>
                  </a:lnTo>
                  <a:lnTo>
                    <a:pt x="5164" y="1442"/>
                  </a:lnTo>
                  <a:lnTo>
                    <a:pt x="5118" y="1479"/>
                  </a:lnTo>
                  <a:lnTo>
                    <a:pt x="5067" y="1518"/>
                  </a:lnTo>
                  <a:lnTo>
                    <a:pt x="5013" y="1555"/>
                  </a:lnTo>
                  <a:lnTo>
                    <a:pt x="4953" y="1592"/>
                  </a:lnTo>
                  <a:lnTo>
                    <a:pt x="4921" y="1610"/>
                  </a:lnTo>
                  <a:lnTo>
                    <a:pt x="4889" y="1628"/>
                  </a:lnTo>
                  <a:lnTo>
                    <a:pt x="4854" y="1644"/>
                  </a:lnTo>
                  <a:lnTo>
                    <a:pt x="4820" y="1660"/>
                  </a:lnTo>
                  <a:lnTo>
                    <a:pt x="4785" y="1676"/>
                  </a:lnTo>
                  <a:lnTo>
                    <a:pt x="4747" y="1691"/>
                  </a:lnTo>
                  <a:lnTo>
                    <a:pt x="4710" y="1705"/>
                  </a:lnTo>
                  <a:lnTo>
                    <a:pt x="4671" y="1718"/>
                  </a:lnTo>
                  <a:lnTo>
                    <a:pt x="4631" y="1729"/>
                  </a:lnTo>
                  <a:lnTo>
                    <a:pt x="4591" y="1739"/>
                  </a:lnTo>
                  <a:lnTo>
                    <a:pt x="4549" y="1749"/>
                  </a:lnTo>
                  <a:lnTo>
                    <a:pt x="4506" y="1757"/>
                  </a:lnTo>
                  <a:lnTo>
                    <a:pt x="4461" y="1765"/>
                  </a:lnTo>
                  <a:lnTo>
                    <a:pt x="4417" y="1770"/>
                  </a:lnTo>
                  <a:lnTo>
                    <a:pt x="4370" y="1773"/>
                  </a:lnTo>
                  <a:lnTo>
                    <a:pt x="4324" y="1775"/>
                  </a:lnTo>
                  <a:lnTo>
                    <a:pt x="4275" y="1776"/>
                  </a:lnTo>
                  <a:lnTo>
                    <a:pt x="4227" y="1775"/>
                  </a:lnTo>
                  <a:lnTo>
                    <a:pt x="4177" y="1771"/>
                  </a:lnTo>
                  <a:lnTo>
                    <a:pt x="4125" y="1766"/>
                  </a:lnTo>
                  <a:lnTo>
                    <a:pt x="4074" y="1758"/>
                  </a:lnTo>
                  <a:lnTo>
                    <a:pt x="4021" y="1749"/>
                  </a:lnTo>
                  <a:lnTo>
                    <a:pt x="3969" y="1737"/>
                  </a:lnTo>
                  <a:lnTo>
                    <a:pt x="3913" y="1724"/>
                  </a:lnTo>
                  <a:lnTo>
                    <a:pt x="3857" y="1708"/>
                  </a:lnTo>
                  <a:lnTo>
                    <a:pt x="3802" y="1689"/>
                  </a:lnTo>
                  <a:lnTo>
                    <a:pt x="3745" y="1668"/>
                  </a:lnTo>
                  <a:lnTo>
                    <a:pt x="3687" y="1644"/>
                  </a:lnTo>
                  <a:lnTo>
                    <a:pt x="3627" y="1618"/>
                  </a:lnTo>
                  <a:lnTo>
                    <a:pt x="3567" y="1587"/>
                  </a:lnTo>
                  <a:lnTo>
                    <a:pt x="3506" y="1555"/>
                  </a:lnTo>
                  <a:lnTo>
                    <a:pt x="3445" y="1521"/>
                  </a:lnTo>
                  <a:lnTo>
                    <a:pt x="3383" y="1482"/>
                  </a:lnTo>
                  <a:lnTo>
                    <a:pt x="3319" y="1440"/>
                  </a:lnTo>
                  <a:lnTo>
                    <a:pt x="3255" y="1397"/>
                  </a:lnTo>
                  <a:lnTo>
                    <a:pt x="3190" y="1348"/>
                  </a:lnTo>
                  <a:lnTo>
                    <a:pt x="3124" y="1297"/>
                  </a:lnTo>
                  <a:lnTo>
                    <a:pt x="3058" y="1242"/>
                  </a:lnTo>
                  <a:lnTo>
                    <a:pt x="3058" y="1242"/>
                  </a:lnTo>
                  <a:lnTo>
                    <a:pt x="2924" y="1132"/>
                  </a:lnTo>
                  <a:lnTo>
                    <a:pt x="2797" y="1029"/>
                  </a:lnTo>
                  <a:lnTo>
                    <a:pt x="2672" y="930"/>
                  </a:lnTo>
                  <a:lnTo>
                    <a:pt x="2551" y="838"/>
                  </a:lnTo>
                  <a:lnTo>
                    <a:pt x="2434" y="751"/>
                  </a:lnTo>
                  <a:lnTo>
                    <a:pt x="2319" y="670"/>
                  </a:lnTo>
                  <a:lnTo>
                    <a:pt x="2209" y="593"/>
                  </a:lnTo>
                  <a:lnTo>
                    <a:pt x="2101" y="523"/>
                  </a:lnTo>
                  <a:lnTo>
                    <a:pt x="1996" y="457"/>
                  </a:lnTo>
                  <a:lnTo>
                    <a:pt x="1893" y="396"/>
                  </a:lnTo>
                  <a:lnTo>
                    <a:pt x="1793" y="341"/>
                  </a:lnTo>
                  <a:lnTo>
                    <a:pt x="1696" y="289"/>
                  </a:lnTo>
                  <a:lnTo>
                    <a:pt x="1600" y="242"/>
                  </a:lnTo>
                  <a:lnTo>
                    <a:pt x="1507" y="200"/>
                  </a:lnTo>
                  <a:lnTo>
                    <a:pt x="1415" y="163"/>
                  </a:lnTo>
                  <a:lnTo>
                    <a:pt x="1325" y="129"/>
                  </a:lnTo>
                  <a:lnTo>
                    <a:pt x="1238" y="100"/>
                  </a:lnTo>
                  <a:lnTo>
                    <a:pt x="1150" y="74"/>
                  </a:lnTo>
                  <a:lnTo>
                    <a:pt x="1065" y="53"/>
                  </a:lnTo>
                  <a:lnTo>
                    <a:pt x="981" y="36"/>
                  </a:lnTo>
                  <a:lnTo>
                    <a:pt x="897" y="23"/>
                  </a:lnTo>
                  <a:lnTo>
                    <a:pt x="815" y="11"/>
                  </a:lnTo>
                  <a:lnTo>
                    <a:pt x="734" y="5"/>
                  </a:lnTo>
                  <a:lnTo>
                    <a:pt x="652" y="2"/>
                  </a:lnTo>
                  <a:lnTo>
                    <a:pt x="571" y="0"/>
                  </a:lnTo>
                  <a:lnTo>
                    <a:pt x="491" y="3"/>
                  </a:lnTo>
                  <a:lnTo>
                    <a:pt x="409" y="8"/>
                  </a:lnTo>
                  <a:lnTo>
                    <a:pt x="328" y="18"/>
                  </a:lnTo>
                  <a:lnTo>
                    <a:pt x="248" y="29"/>
                  </a:lnTo>
                  <a:lnTo>
                    <a:pt x="166" y="42"/>
                  </a:lnTo>
                  <a:lnTo>
                    <a:pt x="84" y="58"/>
                  </a:lnTo>
                  <a:lnTo>
                    <a:pt x="0" y="7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44554" name="Freeform 74"/>
            <p:cNvSpPr>
              <a:spLocks/>
            </p:cNvSpPr>
            <p:nvPr/>
          </p:nvSpPr>
          <p:spPr bwMode="auto">
            <a:xfrm>
              <a:off x="542" y="987"/>
              <a:ext cx="5381" cy="854"/>
            </a:xfrm>
            <a:custGeom>
              <a:avLst/>
              <a:gdLst/>
              <a:ahLst/>
              <a:cxnLst>
                <a:cxn ang="0">
                  <a:pos x="5381" y="1145"/>
                </a:cxn>
                <a:cxn ang="0">
                  <a:pos x="5341" y="1195"/>
                </a:cxn>
                <a:cxn ang="0">
                  <a:pos x="5293" y="1250"/>
                </a:cxn>
                <a:cxn ang="0">
                  <a:pos x="5224" y="1319"/>
                </a:cxn>
                <a:cxn ang="0">
                  <a:pos x="5138" y="1395"/>
                </a:cxn>
                <a:cxn ang="0">
                  <a:pos x="5033" y="1472"/>
                </a:cxn>
                <a:cxn ang="0">
                  <a:pos x="4943" y="1529"/>
                </a:cxn>
                <a:cxn ang="0">
                  <a:pos x="4877" y="1564"/>
                </a:cxn>
                <a:cxn ang="0">
                  <a:pos x="4808" y="1598"/>
                </a:cxn>
                <a:cxn ang="0">
                  <a:pos x="4733" y="1629"/>
                </a:cxn>
                <a:cxn ang="0">
                  <a:pos x="4655" y="1655"/>
                </a:cxn>
                <a:cxn ang="0">
                  <a:pos x="4572" y="1676"/>
                </a:cxn>
                <a:cxn ang="0">
                  <a:pos x="4486" y="1694"/>
                </a:cxn>
                <a:cxn ang="0">
                  <a:pos x="4396" y="1705"/>
                </a:cxn>
                <a:cxn ang="0">
                  <a:pos x="4300" y="1708"/>
                </a:cxn>
                <a:cxn ang="0">
                  <a:pos x="4201" y="1706"/>
                </a:cxn>
                <a:cxn ang="0">
                  <a:pos x="4098" y="1695"/>
                </a:cxn>
                <a:cxn ang="0">
                  <a:pos x="3992" y="1677"/>
                </a:cxn>
                <a:cxn ang="0">
                  <a:pos x="3882" y="1648"/>
                </a:cxn>
                <a:cxn ang="0">
                  <a:pos x="3768" y="1611"/>
                </a:cxn>
                <a:cxn ang="0">
                  <a:pos x="3650" y="1563"/>
                </a:cxn>
                <a:cxn ang="0">
                  <a:pos x="3528" y="1503"/>
                </a:cxn>
                <a:cxn ang="0">
                  <a:pos x="3403" y="1432"/>
                </a:cxn>
                <a:cxn ang="0">
                  <a:pos x="3274" y="1348"/>
                </a:cxn>
                <a:cxn ang="0">
                  <a:pos x="3142" y="1251"/>
                </a:cxn>
                <a:cxn ang="0">
                  <a:pos x="3074" y="1198"/>
                </a:cxn>
                <a:cxn ang="0">
                  <a:pos x="2810" y="988"/>
                </a:cxn>
                <a:cxn ang="0">
                  <a:pos x="2561" y="801"/>
                </a:cxn>
                <a:cxn ang="0">
                  <a:pos x="2328" y="638"/>
                </a:cxn>
                <a:cxn ang="0">
                  <a:pos x="2106" y="494"/>
                </a:cxn>
                <a:cxn ang="0">
                  <a:pos x="1898" y="371"/>
                </a:cxn>
                <a:cxn ang="0">
                  <a:pos x="1698" y="268"/>
                </a:cxn>
                <a:cxn ang="0">
                  <a:pos x="1508" y="182"/>
                </a:cxn>
                <a:cxn ang="0">
                  <a:pos x="1326" y="114"/>
                </a:cxn>
                <a:cxn ang="0">
                  <a:pos x="1149" y="63"/>
                </a:cxn>
                <a:cxn ang="0">
                  <a:pos x="980" y="27"/>
                </a:cxn>
                <a:cxn ang="0">
                  <a:pos x="813" y="6"/>
                </a:cxn>
                <a:cxn ang="0">
                  <a:pos x="650" y="0"/>
                </a:cxn>
                <a:cxn ang="0">
                  <a:pos x="489" y="5"/>
                </a:cxn>
                <a:cxn ang="0">
                  <a:pos x="328" y="22"/>
                </a:cxn>
                <a:cxn ang="0">
                  <a:pos x="165" y="50"/>
                </a:cxn>
                <a:cxn ang="0">
                  <a:pos x="0" y="89"/>
                </a:cxn>
              </a:cxnLst>
              <a:rect l="0" t="0" r="r" b="b"/>
              <a:pathLst>
                <a:path w="5381" h="1708">
                  <a:moveTo>
                    <a:pt x="5381" y="1145"/>
                  </a:moveTo>
                  <a:lnTo>
                    <a:pt x="5381" y="1145"/>
                  </a:lnTo>
                  <a:lnTo>
                    <a:pt x="5372" y="1157"/>
                  </a:lnTo>
                  <a:lnTo>
                    <a:pt x="5341" y="1195"/>
                  </a:lnTo>
                  <a:lnTo>
                    <a:pt x="5319" y="1220"/>
                  </a:lnTo>
                  <a:lnTo>
                    <a:pt x="5293" y="1250"/>
                  </a:lnTo>
                  <a:lnTo>
                    <a:pt x="5261" y="1283"/>
                  </a:lnTo>
                  <a:lnTo>
                    <a:pt x="5224" y="1319"/>
                  </a:lnTo>
                  <a:lnTo>
                    <a:pt x="5184" y="1356"/>
                  </a:lnTo>
                  <a:lnTo>
                    <a:pt x="5138" y="1395"/>
                  </a:lnTo>
                  <a:lnTo>
                    <a:pt x="5088" y="1434"/>
                  </a:lnTo>
                  <a:lnTo>
                    <a:pt x="5033" y="1472"/>
                  </a:lnTo>
                  <a:lnTo>
                    <a:pt x="4975" y="1511"/>
                  </a:lnTo>
                  <a:lnTo>
                    <a:pt x="4943" y="1529"/>
                  </a:lnTo>
                  <a:lnTo>
                    <a:pt x="4911" y="1547"/>
                  </a:lnTo>
                  <a:lnTo>
                    <a:pt x="4877" y="1564"/>
                  </a:lnTo>
                  <a:lnTo>
                    <a:pt x="4843" y="1582"/>
                  </a:lnTo>
                  <a:lnTo>
                    <a:pt x="4808" y="1598"/>
                  </a:lnTo>
                  <a:lnTo>
                    <a:pt x="4770" y="1613"/>
                  </a:lnTo>
                  <a:lnTo>
                    <a:pt x="4733" y="1629"/>
                  </a:lnTo>
                  <a:lnTo>
                    <a:pt x="4694" y="1642"/>
                  </a:lnTo>
                  <a:lnTo>
                    <a:pt x="4655" y="1655"/>
                  </a:lnTo>
                  <a:lnTo>
                    <a:pt x="4614" y="1666"/>
                  </a:lnTo>
                  <a:lnTo>
                    <a:pt x="4572" y="1676"/>
                  </a:lnTo>
                  <a:lnTo>
                    <a:pt x="4530" y="1685"/>
                  </a:lnTo>
                  <a:lnTo>
                    <a:pt x="4486" y="1694"/>
                  </a:lnTo>
                  <a:lnTo>
                    <a:pt x="4441" y="1700"/>
                  </a:lnTo>
                  <a:lnTo>
                    <a:pt x="4396" y="1705"/>
                  </a:lnTo>
                  <a:lnTo>
                    <a:pt x="4348" y="1708"/>
                  </a:lnTo>
                  <a:lnTo>
                    <a:pt x="4300" y="1708"/>
                  </a:lnTo>
                  <a:lnTo>
                    <a:pt x="4251" y="1708"/>
                  </a:lnTo>
                  <a:lnTo>
                    <a:pt x="4201" y="1706"/>
                  </a:lnTo>
                  <a:lnTo>
                    <a:pt x="4150" y="1702"/>
                  </a:lnTo>
                  <a:lnTo>
                    <a:pt x="4098" y="1695"/>
                  </a:lnTo>
                  <a:lnTo>
                    <a:pt x="4046" y="1687"/>
                  </a:lnTo>
                  <a:lnTo>
                    <a:pt x="3992" y="1677"/>
                  </a:lnTo>
                  <a:lnTo>
                    <a:pt x="3937" y="1664"/>
                  </a:lnTo>
                  <a:lnTo>
                    <a:pt x="3882" y="1648"/>
                  </a:lnTo>
                  <a:lnTo>
                    <a:pt x="3825" y="1631"/>
                  </a:lnTo>
                  <a:lnTo>
                    <a:pt x="3768" y="1611"/>
                  </a:lnTo>
                  <a:lnTo>
                    <a:pt x="3708" y="1589"/>
                  </a:lnTo>
                  <a:lnTo>
                    <a:pt x="3650" y="1563"/>
                  </a:lnTo>
                  <a:lnTo>
                    <a:pt x="3589" y="1534"/>
                  </a:lnTo>
                  <a:lnTo>
                    <a:pt x="3528" y="1503"/>
                  </a:lnTo>
                  <a:lnTo>
                    <a:pt x="3465" y="1469"/>
                  </a:lnTo>
                  <a:lnTo>
                    <a:pt x="3403" y="1432"/>
                  </a:lnTo>
                  <a:lnTo>
                    <a:pt x="3339" y="1392"/>
                  </a:lnTo>
                  <a:lnTo>
                    <a:pt x="3274" y="1348"/>
                  </a:lnTo>
                  <a:lnTo>
                    <a:pt x="3209" y="1301"/>
                  </a:lnTo>
                  <a:lnTo>
                    <a:pt x="3142" y="1251"/>
                  </a:lnTo>
                  <a:lnTo>
                    <a:pt x="3074" y="1198"/>
                  </a:lnTo>
                  <a:lnTo>
                    <a:pt x="3074" y="1198"/>
                  </a:lnTo>
                  <a:lnTo>
                    <a:pt x="2941" y="1090"/>
                  </a:lnTo>
                  <a:lnTo>
                    <a:pt x="2810" y="988"/>
                  </a:lnTo>
                  <a:lnTo>
                    <a:pt x="2684" y="891"/>
                  </a:lnTo>
                  <a:lnTo>
                    <a:pt x="2561" y="801"/>
                  </a:lnTo>
                  <a:lnTo>
                    <a:pt x="2443" y="717"/>
                  </a:lnTo>
                  <a:lnTo>
                    <a:pt x="2328" y="638"/>
                  </a:lnTo>
                  <a:lnTo>
                    <a:pt x="2216" y="563"/>
                  </a:lnTo>
                  <a:lnTo>
                    <a:pt x="2106" y="494"/>
                  </a:lnTo>
                  <a:lnTo>
                    <a:pt x="2001" y="429"/>
                  </a:lnTo>
                  <a:lnTo>
                    <a:pt x="1898" y="371"/>
                  </a:lnTo>
                  <a:lnTo>
                    <a:pt x="1796" y="316"/>
                  </a:lnTo>
                  <a:lnTo>
                    <a:pt x="1698" y="268"/>
                  </a:lnTo>
                  <a:lnTo>
                    <a:pt x="1602" y="223"/>
                  </a:lnTo>
                  <a:lnTo>
                    <a:pt x="1508" y="182"/>
                  </a:lnTo>
                  <a:lnTo>
                    <a:pt x="1416" y="147"/>
                  </a:lnTo>
                  <a:lnTo>
                    <a:pt x="1326" y="114"/>
                  </a:lnTo>
                  <a:lnTo>
                    <a:pt x="1237" y="87"/>
                  </a:lnTo>
                  <a:lnTo>
                    <a:pt x="1149" y="63"/>
                  </a:lnTo>
                  <a:lnTo>
                    <a:pt x="1065" y="43"/>
                  </a:lnTo>
                  <a:lnTo>
                    <a:pt x="980" y="27"/>
                  </a:lnTo>
                  <a:lnTo>
                    <a:pt x="897" y="16"/>
                  </a:lnTo>
                  <a:lnTo>
                    <a:pt x="813" y="6"/>
                  </a:lnTo>
                  <a:lnTo>
                    <a:pt x="732" y="1"/>
                  </a:lnTo>
                  <a:lnTo>
                    <a:pt x="650" y="0"/>
                  </a:lnTo>
                  <a:lnTo>
                    <a:pt x="569" y="0"/>
                  </a:lnTo>
                  <a:lnTo>
                    <a:pt x="489" y="5"/>
                  </a:lnTo>
                  <a:lnTo>
                    <a:pt x="408" y="11"/>
                  </a:lnTo>
                  <a:lnTo>
                    <a:pt x="328" y="22"/>
                  </a:lnTo>
                  <a:lnTo>
                    <a:pt x="246" y="35"/>
                  </a:lnTo>
                  <a:lnTo>
                    <a:pt x="165" y="50"/>
                  </a:lnTo>
                  <a:lnTo>
                    <a:pt x="83" y="68"/>
                  </a:lnTo>
                  <a:lnTo>
                    <a:pt x="0" y="89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44555" name="Freeform 75"/>
            <p:cNvSpPr>
              <a:spLocks/>
            </p:cNvSpPr>
            <p:nvPr/>
          </p:nvSpPr>
          <p:spPr bwMode="auto">
            <a:xfrm>
              <a:off x="563" y="1005"/>
              <a:ext cx="5395" cy="822"/>
            </a:xfrm>
            <a:custGeom>
              <a:avLst/>
              <a:gdLst/>
              <a:ahLst/>
              <a:cxnLst>
                <a:cxn ang="0">
                  <a:pos x="5395" y="1054"/>
                </a:cxn>
                <a:cxn ang="0">
                  <a:pos x="5356" y="1106"/>
                </a:cxn>
                <a:cxn ang="0">
                  <a:pos x="5309" y="1162"/>
                </a:cxn>
                <a:cxn ang="0">
                  <a:pos x="5241" y="1232"/>
                </a:cxn>
                <a:cxn ang="0">
                  <a:pos x="5156" y="1309"/>
                </a:cxn>
                <a:cxn ang="0">
                  <a:pos x="5052" y="1390"/>
                </a:cxn>
                <a:cxn ang="0">
                  <a:pos x="4963" y="1450"/>
                </a:cxn>
                <a:cxn ang="0">
                  <a:pos x="4898" y="1487"/>
                </a:cxn>
                <a:cxn ang="0">
                  <a:pos x="4829" y="1521"/>
                </a:cxn>
                <a:cxn ang="0">
                  <a:pos x="4755" y="1553"/>
                </a:cxn>
                <a:cxn ang="0">
                  <a:pos x="4677" y="1582"/>
                </a:cxn>
                <a:cxn ang="0">
                  <a:pos x="4595" y="1605"/>
                </a:cxn>
                <a:cxn ang="0">
                  <a:pos x="4509" y="1624"/>
                </a:cxn>
                <a:cxn ang="0">
                  <a:pos x="4418" y="1637"/>
                </a:cxn>
                <a:cxn ang="0">
                  <a:pos x="4323" y="1644"/>
                </a:cxn>
                <a:cxn ang="0">
                  <a:pos x="4225" y="1642"/>
                </a:cxn>
                <a:cxn ang="0">
                  <a:pos x="4122" y="1634"/>
                </a:cxn>
                <a:cxn ang="0">
                  <a:pos x="4015" y="1618"/>
                </a:cxn>
                <a:cxn ang="0">
                  <a:pos x="3904" y="1592"/>
                </a:cxn>
                <a:cxn ang="0">
                  <a:pos x="3789" y="1556"/>
                </a:cxn>
                <a:cxn ang="0">
                  <a:pos x="3671" y="1510"/>
                </a:cxn>
                <a:cxn ang="0">
                  <a:pos x="3548" y="1451"/>
                </a:cxn>
                <a:cxn ang="0">
                  <a:pos x="3422" y="1384"/>
                </a:cxn>
                <a:cxn ang="0">
                  <a:pos x="3292" y="1301"/>
                </a:cxn>
                <a:cxn ang="0">
                  <a:pos x="3158" y="1206"/>
                </a:cxn>
                <a:cxn ang="0">
                  <a:pos x="3089" y="1154"/>
                </a:cxn>
                <a:cxn ang="0">
                  <a:pos x="2822" y="949"/>
                </a:cxn>
                <a:cxn ang="0">
                  <a:pos x="2572" y="767"/>
                </a:cxn>
                <a:cxn ang="0">
                  <a:pos x="2335" y="605"/>
                </a:cxn>
                <a:cxn ang="0">
                  <a:pos x="2111" y="467"/>
                </a:cxn>
                <a:cxn ang="0">
                  <a:pos x="1900" y="347"/>
                </a:cxn>
                <a:cxn ang="0">
                  <a:pos x="1699" y="247"/>
                </a:cxn>
                <a:cxn ang="0">
                  <a:pos x="1509" y="166"/>
                </a:cxn>
                <a:cxn ang="0">
                  <a:pos x="1326" y="102"/>
                </a:cxn>
                <a:cxn ang="0">
                  <a:pos x="1149" y="53"/>
                </a:cxn>
                <a:cxn ang="0">
                  <a:pos x="979" y="21"/>
                </a:cxn>
                <a:cxn ang="0">
                  <a:pos x="812" y="3"/>
                </a:cxn>
                <a:cxn ang="0">
                  <a:pos x="648" y="0"/>
                </a:cxn>
                <a:cxn ang="0">
                  <a:pos x="487" y="8"/>
                </a:cxn>
                <a:cxn ang="0">
                  <a:pos x="326" y="29"/>
                </a:cxn>
                <a:cxn ang="0">
                  <a:pos x="164" y="60"/>
                </a:cxn>
                <a:cxn ang="0">
                  <a:pos x="0" y="102"/>
                </a:cxn>
              </a:cxnLst>
              <a:rect l="0" t="0" r="r" b="b"/>
              <a:pathLst>
                <a:path w="5395" h="1644">
                  <a:moveTo>
                    <a:pt x="5395" y="1054"/>
                  </a:moveTo>
                  <a:lnTo>
                    <a:pt x="5395" y="1054"/>
                  </a:lnTo>
                  <a:lnTo>
                    <a:pt x="5385" y="1067"/>
                  </a:lnTo>
                  <a:lnTo>
                    <a:pt x="5356" y="1106"/>
                  </a:lnTo>
                  <a:lnTo>
                    <a:pt x="5335" y="1132"/>
                  </a:lnTo>
                  <a:lnTo>
                    <a:pt x="5309" y="1162"/>
                  </a:lnTo>
                  <a:lnTo>
                    <a:pt x="5277" y="1196"/>
                  </a:lnTo>
                  <a:lnTo>
                    <a:pt x="5241" y="1232"/>
                  </a:lnTo>
                  <a:lnTo>
                    <a:pt x="5201" y="1271"/>
                  </a:lnTo>
                  <a:lnTo>
                    <a:pt x="5156" y="1309"/>
                  </a:lnTo>
                  <a:lnTo>
                    <a:pt x="5106" y="1350"/>
                  </a:lnTo>
                  <a:lnTo>
                    <a:pt x="5052" y="1390"/>
                  </a:lnTo>
                  <a:lnTo>
                    <a:pt x="4994" y="1431"/>
                  </a:lnTo>
                  <a:lnTo>
                    <a:pt x="4963" y="1450"/>
                  </a:lnTo>
                  <a:lnTo>
                    <a:pt x="4931" y="1469"/>
                  </a:lnTo>
                  <a:lnTo>
                    <a:pt x="4898" y="1487"/>
                  </a:lnTo>
                  <a:lnTo>
                    <a:pt x="4865" y="1505"/>
                  </a:lnTo>
                  <a:lnTo>
                    <a:pt x="4829" y="1521"/>
                  </a:lnTo>
                  <a:lnTo>
                    <a:pt x="4793" y="1539"/>
                  </a:lnTo>
                  <a:lnTo>
                    <a:pt x="4755" y="1553"/>
                  </a:lnTo>
                  <a:lnTo>
                    <a:pt x="4716" y="1568"/>
                  </a:lnTo>
                  <a:lnTo>
                    <a:pt x="4677" y="1582"/>
                  </a:lnTo>
                  <a:lnTo>
                    <a:pt x="4637" y="1594"/>
                  </a:lnTo>
                  <a:lnTo>
                    <a:pt x="4595" y="1605"/>
                  </a:lnTo>
                  <a:lnTo>
                    <a:pt x="4552" y="1615"/>
                  </a:lnTo>
                  <a:lnTo>
                    <a:pt x="4509" y="1624"/>
                  </a:lnTo>
                  <a:lnTo>
                    <a:pt x="4463" y="1631"/>
                  </a:lnTo>
                  <a:lnTo>
                    <a:pt x="4418" y="1637"/>
                  </a:lnTo>
                  <a:lnTo>
                    <a:pt x="4372" y="1640"/>
                  </a:lnTo>
                  <a:lnTo>
                    <a:pt x="4323" y="1644"/>
                  </a:lnTo>
                  <a:lnTo>
                    <a:pt x="4275" y="1644"/>
                  </a:lnTo>
                  <a:lnTo>
                    <a:pt x="4225" y="1642"/>
                  </a:lnTo>
                  <a:lnTo>
                    <a:pt x="4173" y="1639"/>
                  </a:lnTo>
                  <a:lnTo>
                    <a:pt x="4122" y="1634"/>
                  </a:lnTo>
                  <a:lnTo>
                    <a:pt x="4069" y="1627"/>
                  </a:lnTo>
                  <a:lnTo>
                    <a:pt x="4015" y="1618"/>
                  </a:lnTo>
                  <a:lnTo>
                    <a:pt x="3959" y="1605"/>
                  </a:lnTo>
                  <a:lnTo>
                    <a:pt x="3904" y="1592"/>
                  </a:lnTo>
                  <a:lnTo>
                    <a:pt x="3847" y="1574"/>
                  </a:lnTo>
                  <a:lnTo>
                    <a:pt x="3789" y="1556"/>
                  </a:lnTo>
                  <a:lnTo>
                    <a:pt x="3730" y="1534"/>
                  </a:lnTo>
                  <a:lnTo>
                    <a:pt x="3671" y="1510"/>
                  </a:lnTo>
                  <a:lnTo>
                    <a:pt x="3610" y="1482"/>
                  </a:lnTo>
                  <a:lnTo>
                    <a:pt x="3548" y="1451"/>
                  </a:lnTo>
                  <a:lnTo>
                    <a:pt x="3486" y="1419"/>
                  </a:lnTo>
                  <a:lnTo>
                    <a:pt x="3422" y="1384"/>
                  </a:lnTo>
                  <a:lnTo>
                    <a:pt x="3357" y="1343"/>
                  </a:lnTo>
                  <a:lnTo>
                    <a:pt x="3292" y="1301"/>
                  </a:lnTo>
                  <a:lnTo>
                    <a:pt x="3225" y="1256"/>
                  </a:lnTo>
                  <a:lnTo>
                    <a:pt x="3158" y="1206"/>
                  </a:lnTo>
                  <a:lnTo>
                    <a:pt x="3089" y="1154"/>
                  </a:lnTo>
                  <a:lnTo>
                    <a:pt x="3089" y="1154"/>
                  </a:lnTo>
                  <a:lnTo>
                    <a:pt x="2954" y="1049"/>
                  </a:lnTo>
                  <a:lnTo>
                    <a:pt x="2822" y="949"/>
                  </a:lnTo>
                  <a:lnTo>
                    <a:pt x="2696" y="856"/>
                  </a:lnTo>
                  <a:lnTo>
                    <a:pt x="2572" y="767"/>
                  </a:lnTo>
                  <a:lnTo>
                    <a:pt x="2452" y="683"/>
                  </a:lnTo>
                  <a:lnTo>
                    <a:pt x="2335" y="605"/>
                  </a:lnTo>
                  <a:lnTo>
                    <a:pt x="2223" y="534"/>
                  </a:lnTo>
                  <a:lnTo>
                    <a:pt x="2111" y="467"/>
                  </a:lnTo>
                  <a:lnTo>
                    <a:pt x="2005" y="405"/>
                  </a:lnTo>
                  <a:lnTo>
                    <a:pt x="1900" y="347"/>
                  </a:lnTo>
                  <a:lnTo>
                    <a:pt x="1799" y="295"/>
                  </a:lnTo>
                  <a:lnTo>
                    <a:pt x="1699" y="247"/>
                  </a:lnTo>
                  <a:lnTo>
                    <a:pt x="1603" y="205"/>
                  </a:lnTo>
                  <a:lnTo>
                    <a:pt x="1509" y="166"/>
                  </a:lnTo>
                  <a:lnTo>
                    <a:pt x="1416" y="131"/>
                  </a:lnTo>
                  <a:lnTo>
                    <a:pt x="1326" y="102"/>
                  </a:lnTo>
                  <a:lnTo>
                    <a:pt x="1237" y="76"/>
                  </a:lnTo>
                  <a:lnTo>
                    <a:pt x="1149" y="53"/>
                  </a:lnTo>
                  <a:lnTo>
                    <a:pt x="1063" y="35"/>
                  </a:lnTo>
                  <a:lnTo>
                    <a:pt x="979" y="21"/>
                  </a:lnTo>
                  <a:lnTo>
                    <a:pt x="894" y="11"/>
                  </a:lnTo>
                  <a:lnTo>
                    <a:pt x="812" y="3"/>
                  </a:lnTo>
                  <a:lnTo>
                    <a:pt x="730" y="0"/>
                  </a:lnTo>
                  <a:lnTo>
                    <a:pt x="648" y="0"/>
                  </a:lnTo>
                  <a:lnTo>
                    <a:pt x="568" y="2"/>
                  </a:lnTo>
                  <a:lnTo>
                    <a:pt x="487" y="8"/>
                  </a:lnTo>
                  <a:lnTo>
                    <a:pt x="406" y="18"/>
                  </a:lnTo>
                  <a:lnTo>
                    <a:pt x="326" y="29"/>
                  </a:lnTo>
                  <a:lnTo>
                    <a:pt x="244" y="43"/>
                  </a:lnTo>
                  <a:lnTo>
                    <a:pt x="164" y="60"/>
                  </a:lnTo>
                  <a:lnTo>
                    <a:pt x="82" y="81"/>
                  </a:lnTo>
                  <a:lnTo>
                    <a:pt x="0" y="10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44556" name="Freeform 76"/>
            <p:cNvSpPr>
              <a:spLocks/>
            </p:cNvSpPr>
            <p:nvPr/>
          </p:nvSpPr>
          <p:spPr bwMode="auto">
            <a:xfrm>
              <a:off x="584" y="1023"/>
              <a:ext cx="5409" cy="791"/>
            </a:xfrm>
            <a:custGeom>
              <a:avLst/>
              <a:gdLst/>
              <a:ahLst/>
              <a:cxnLst>
                <a:cxn ang="0">
                  <a:pos x="5409" y="964"/>
                </a:cxn>
                <a:cxn ang="0">
                  <a:pos x="5371" y="1018"/>
                </a:cxn>
                <a:cxn ang="0">
                  <a:pos x="5324" y="1076"/>
                </a:cxn>
                <a:cxn ang="0">
                  <a:pos x="5257" y="1147"/>
                </a:cxn>
                <a:cxn ang="0">
                  <a:pos x="5174" y="1228"/>
                </a:cxn>
                <a:cxn ang="0">
                  <a:pos x="5071" y="1310"/>
                </a:cxn>
                <a:cxn ang="0">
                  <a:pos x="4983" y="1371"/>
                </a:cxn>
                <a:cxn ang="0">
                  <a:pos x="4919" y="1410"/>
                </a:cxn>
                <a:cxn ang="0">
                  <a:pos x="4849" y="1447"/>
                </a:cxn>
                <a:cxn ang="0">
                  <a:pos x="4777" y="1481"/>
                </a:cxn>
                <a:cxn ang="0">
                  <a:pos x="4699" y="1510"/>
                </a:cxn>
                <a:cxn ang="0">
                  <a:pos x="4617" y="1536"/>
                </a:cxn>
                <a:cxn ang="0">
                  <a:pos x="4531" y="1555"/>
                </a:cxn>
                <a:cxn ang="0">
                  <a:pos x="4441" y="1572"/>
                </a:cxn>
                <a:cxn ang="0">
                  <a:pos x="4345" y="1580"/>
                </a:cxn>
                <a:cxn ang="0">
                  <a:pos x="4247" y="1581"/>
                </a:cxn>
                <a:cxn ang="0">
                  <a:pos x="4144" y="1575"/>
                </a:cxn>
                <a:cxn ang="0">
                  <a:pos x="4037" y="1560"/>
                </a:cxn>
                <a:cxn ang="0">
                  <a:pos x="3926" y="1536"/>
                </a:cxn>
                <a:cxn ang="0">
                  <a:pos x="3811" y="1502"/>
                </a:cxn>
                <a:cxn ang="0">
                  <a:pos x="3691" y="1458"/>
                </a:cxn>
                <a:cxn ang="0">
                  <a:pos x="3568" y="1404"/>
                </a:cxn>
                <a:cxn ang="0">
                  <a:pos x="3440" y="1336"/>
                </a:cxn>
                <a:cxn ang="0">
                  <a:pos x="3310" y="1257"/>
                </a:cxn>
                <a:cxn ang="0">
                  <a:pos x="3173" y="1165"/>
                </a:cxn>
                <a:cxn ang="0">
                  <a:pos x="3105" y="1113"/>
                </a:cxn>
                <a:cxn ang="0">
                  <a:pos x="2835" y="913"/>
                </a:cxn>
                <a:cxn ang="0">
                  <a:pos x="2582" y="733"/>
                </a:cxn>
                <a:cxn ang="0">
                  <a:pos x="2343" y="577"/>
                </a:cxn>
                <a:cxn ang="0">
                  <a:pos x="2117" y="441"/>
                </a:cxn>
                <a:cxn ang="0">
                  <a:pos x="1904" y="327"/>
                </a:cxn>
                <a:cxn ang="0">
                  <a:pos x="1702" y="230"/>
                </a:cxn>
                <a:cxn ang="0">
                  <a:pos x="1509" y="152"/>
                </a:cxn>
                <a:cxn ang="0">
                  <a:pos x="1325" y="91"/>
                </a:cxn>
                <a:cxn ang="0">
                  <a:pos x="1148" y="46"/>
                </a:cxn>
                <a:cxn ang="0">
                  <a:pos x="977" y="17"/>
                </a:cxn>
                <a:cxn ang="0">
                  <a:pos x="810" y="2"/>
                </a:cxn>
                <a:cxn ang="0">
                  <a:pos x="647" y="2"/>
                </a:cxn>
                <a:cxn ang="0">
                  <a:pos x="485" y="13"/>
                </a:cxn>
                <a:cxn ang="0">
                  <a:pos x="324" y="38"/>
                </a:cxn>
                <a:cxn ang="0">
                  <a:pos x="163" y="73"/>
                </a:cxn>
                <a:cxn ang="0">
                  <a:pos x="0" y="118"/>
                </a:cxn>
              </a:cxnLst>
              <a:rect l="0" t="0" r="r" b="b"/>
              <a:pathLst>
                <a:path w="5409" h="1581">
                  <a:moveTo>
                    <a:pt x="5409" y="964"/>
                  </a:moveTo>
                  <a:lnTo>
                    <a:pt x="5409" y="964"/>
                  </a:lnTo>
                  <a:lnTo>
                    <a:pt x="5399" y="979"/>
                  </a:lnTo>
                  <a:lnTo>
                    <a:pt x="5371" y="1018"/>
                  </a:lnTo>
                  <a:lnTo>
                    <a:pt x="5350" y="1045"/>
                  </a:lnTo>
                  <a:lnTo>
                    <a:pt x="5324" y="1076"/>
                  </a:lnTo>
                  <a:lnTo>
                    <a:pt x="5294" y="1110"/>
                  </a:lnTo>
                  <a:lnTo>
                    <a:pt x="5257" y="1147"/>
                  </a:lnTo>
                  <a:lnTo>
                    <a:pt x="5219" y="1187"/>
                  </a:lnTo>
                  <a:lnTo>
                    <a:pt x="5174" y="1228"/>
                  </a:lnTo>
                  <a:lnTo>
                    <a:pt x="5126" y="1270"/>
                  </a:lnTo>
                  <a:lnTo>
                    <a:pt x="5071" y="1310"/>
                  </a:lnTo>
                  <a:lnTo>
                    <a:pt x="5013" y="1352"/>
                  </a:lnTo>
                  <a:lnTo>
                    <a:pt x="4983" y="1371"/>
                  </a:lnTo>
                  <a:lnTo>
                    <a:pt x="4952" y="1391"/>
                  </a:lnTo>
                  <a:lnTo>
                    <a:pt x="4919" y="1410"/>
                  </a:lnTo>
                  <a:lnTo>
                    <a:pt x="4885" y="1429"/>
                  </a:lnTo>
                  <a:lnTo>
                    <a:pt x="4849" y="1447"/>
                  </a:lnTo>
                  <a:lnTo>
                    <a:pt x="4813" y="1463"/>
                  </a:lnTo>
                  <a:lnTo>
                    <a:pt x="4777" y="1481"/>
                  </a:lnTo>
                  <a:lnTo>
                    <a:pt x="4738" y="1496"/>
                  </a:lnTo>
                  <a:lnTo>
                    <a:pt x="4699" y="1510"/>
                  </a:lnTo>
                  <a:lnTo>
                    <a:pt x="4659" y="1523"/>
                  </a:lnTo>
                  <a:lnTo>
                    <a:pt x="4617" y="1536"/>
                  </a:lnTo>
                  <a:lnTo>
                    <a:pt x="4574" y="1547"/>
                  </a:lnTo>
                  <a:lnTo>
                    <a:pt x="4531" y="1555"/>
                  </a:lnTo>
                  <a:lnTo>
                    <a:pt x="4487" y="1563"/>
                  </a:lnTo>
                  <a:lnTo>
                    <a:pt x="4441" y="1572"/>
                  </a:lnTo>
                  <a:lnTo>
                    <a:pt x="4394" y="1576"/>
                  </a:lnTo>
                  <a:lnTo>
                    <a:pt x="4345" y="1580"/>
                  </a:lnTo>
                  <a:lnTo>
                    <a:pt x="4297" y="1581"/>
                  </a:lnTo>
                  <a:lnTo>
                    <a:pt x="4247" y="1581"/>
                  </a:lnTo>
                  <a:lnTo>
                    <a:pt x="4197" y="1578"/>
                  </a:lnTo>
                  <a:lnTo>
                    <a:pt x="4144" y="1575"/>
                  </a:lnTo>
                  <a:lnTo>
                    <a:pt x="4091" y="1568"/>
                  </a:lnTo>
                  <a:lnTo>
                    <a:pt x="4037" y="1560"/>
                  </a:lnTo>
                  <a:lnTo>
                    <a:pt x="3982" y="1549"/>
                  </a:lnTo>
                  <a:lnTo>
                    <a:pt x="3926" y="1536"/>
                  </a:lnTo>
                  <a:lnTo>
                    <a:pt x="3869" y="1520"/>
                  </a:lnTo>
                  <a:lnTo>
                    <a:pt x="3811" y="1502"/>
                  </a:lnTo>
                  <a:lnTo>
                    <a:pt x="3751" y="1481"/>
                  </a:lnTo>
                  <a:lnTo>
                    <a:pt x="3691" y="1458"/>
                  </a:lnTo>
                  <a:lnTo>
                    <a:pt x="3630" y="1433"/>
                  </a:lnTo>
                  <a:lnTo>
                    <a:pt x="3568" y="1404"/>
                  </a:lnTo>
                  <a:lnTo>
                    <a:pt x="3505" y="1371"/>
                  </a:lnTo>
                  <a:lnTo>
                    <a:pt x="3440" y="1336"/>
                  </a:lnTo>
                  <a:lnTo>
                    <a:pt x="3375" y="1299"/>
                  </a:lnTo>
                  <a:lnTo>
                    <a:pt x="3310" y="1257"/>
                  </a:lnTo>
                  <a:lnTo>
                    <a:pt x="3241" y="1211"/>
                  </a:lnTo>
                  <a:lnTo>
                    <a:pt x="3173" y="1165"/>
                  </a:lnTo>
                  <a:lnTo>
                    <a:pt x="3105" y="1113"/>
                  </a:lnTo>
                  <a:lnTo>
                    <a:pt x="3105" y="1113"/>
                  </a:lnTo>
                  <a:lnTo>
                    <a:pt x="2968" y="1010"/>
                  </a:lnTo>
                  <a:lnTo>
                    <a:pt x="2835" y="913"/>
                  </a:lnTo>
                  <a:lnTo>
                    <a:pt x="2707" y="821"/>
                  </a:lnTo>
                  <a:lnTo>
                    <a:pt x="2582" y="733"/>
                  </a:lnTo>
                  <a:lnTo>
                    <a:pt x="2460" y="653"/>
                  </a:lnTo>
                  <a:lnTo>
                    <a:pt x="2343" y="577"/>
                  </a:lnTo>
                  <a:lnTo>
                    <a:pt x="2228" y="507"/>
                  </a:lnTo>
                  <a:lnTo>
                    <a:pt x="2117" y="441"/>
                  </a:lnTo>
                  <a:lnTo>
                    <a:pt x="2009" y="381"/>
                  </a:lnTo>
                  <a:lnTo>
                    <a:pt x="1904" y="327"/>
                  </a:lnTo>
                  <a:lnTo>
                    <a:pt x="1802" y="277"/>
                  </a:lnTo>
                  <a:lnTo>
                    <a:pt x="1702" y="230"/>
                  </a:lnTo>
                  <a:lnTo>
                    <a:pt x="1605" y="189"/>
                  </a:lnTo>
                  <a:lnTo>
                    <a:pt x="1509" y="152"/>
                  </a:lnTo>
                  <a:lnTo>
                    <a:pt x="1416" y="118"/>
                  </a:lnTo>
                  <a:lnTo>
                    <a:pt x="1325" y="91"/>
                  </a:lnTo>
                  <a:lnTo>
                    <a:pt x="1235" y="67"/>
                  </a:lnTo>
                  <a:lnTo>
                    <a:pt x="1148" y="46"/>
                  </a:lnTo>
                  <a:lnTo>
                    <a:pt x="1062" y="29"/>
                  </a:lnTo>
                  <a:lnTo>
                    <a:pt x="977" y="17"/>
                  </a:lnTo>
                  <a:lnTo>
                    <a:pt x="892" y="8"/>
                  </a:lnTo>
                  <a:lnTo>
                    <a:pt x="810" y="2"/>
                  </a:lnTo>
                  <a:lnTo>
                    <a:pt x="728" y="0"/>
                  </a:lnTo>
                  <a:lnTo>
                    <a:pt x="647" y="2"/>
                  </a:lnTo>
                  <a:lnTo>
                    <a:pt x="566" y="7"/>
                  </a:lnTo>
                  <a:lnTo>
                    <a:pt x="485" y="13"/>
                  </a:lnTo>
                  <a:lnTo>
                    <a:pt x="405" y="25"/>
                  </a:lnTo>
                  <a:lnTo>
                    <a:pt x="324" y="38"/>
                  </a:lnTo>
                  <a:lnTo>
                    <a:pt x="244" y="54"/>
                  </a:lnTo>
                  <a:lnTo>
                    <a:pt x="163" y="73"/>
                  </a:lnTo>
                  <a:lnTo>
                    <a:pt x="81" y="94"/>
                  </a:lnTo>
                  <a:lnTo>
                    <a:pt x="0" y="11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44557" name="Freeform 77"/>
            <p:cNvSpPr>
              <a:spLocks/>
            </p:cNvSpPr>
            <p:nvPr/>
          </p:nvSpPr>
          <p:spPr bwMode="auto">
            <a:xfrm>
              <a:off x="606" y="1042"/>
              <a:ext cx="5422" cy="758"/>
            </a:xfrm>
            <a:custGeom>
              <a:avLst/>
              <a:gdLst/>
              <a:ahLst/>
              <a:cxnLst>
                <a:cxn ang="0">
                  <a:pos x="5422" y="873"/>
                </a:cxn>
                <a:cxn ang="0">
                  <a:pos x="5384" y="926"/>
                </a:cxn>
                <a:cxn ang="0">
                  <a:pos x="5337" y="986"/>
                </a:cxn>
                <a:cxn ang="0">
                  <a:pos x="5273" y="1059"/>
                </a:cxn>
                <a:cxn ang="0">
                  <a:pos x="5190" y="1141"/>
                </a:cxn>
                <a:cxn ang="0">
                  <a:pos x="5088" y="1227"/>
                </a:cxn>
                <a:cxn ang="0">
                  <a:pos x="5001" y="1290"/>
                </a:cxn>
                <a:cxn ang="0">
                  <a:pos x="4937" y="1330"/>
                </a:cxn>
                <a:cxn ang="0">
                  <a:pos x="4869" y="1369"/>
                </a:cxn>
                <a:cxn ang="0">
                  <a:pos x="4797" y="1404"/>
                </a:cxn>
                <a:cxn ang="0">
                  <a:pos x="4719" y="1435"/>
                </a:cxn>
                <a:cxn ang="0">
                  <a:pos x="4637" y="1462"/>
                </a:cxn>
                <a:cxn ang="0">
                  <a:pos x="4552" y="1485"/>
                </a:cxn>
                <a:cxn ang="0">
                  <a:pos x="4462" y="1501"/>
                </a:cxn>
                <a:cxn ang="0">
                  <a:pos x="4368" y="1513"/>
                </a:cxn>
                <a:cxn ang="0">
                  <a:pos x="4268" y="1516"/>
                </a:cxn>
                <a:cxn ang="0">
                  <a:pos x="4165" y="1511"/>
                </a:cxn>
                <a:cxn ang="0">
                  <a:pos x="4058" y="1498"/>
                </a:cxn>
                <a:cxn ang="0">
                  <a:pos x="3947" y="1477"/>
                </a:cxn>
                <a:cxn ang="0">
                  <a:pos x="3830" y="1445"/>
                </a:cxn>
                <a:cxn ang="0">
                  <a:pos x="3711" y="1403"/>
                </a:cxn>
                <a:cxn ang="0">
                  <a:pos x="3586" y="1351"/>
                </a:cxn>
                <a:cxn ang="0">
                  <a:pos x="3458" y="1286"/>
                </a:cxn>
                <a:cxn ang="0">
                  <a:pos x="3325" y="1209"/>
                </a:cxn>
                <a:cxn ang="0">
                  <a:pos x="3189" y="1119"/>
                </a:cxn>
                <a:cxn ang="0">
                  <a:pos x="3120" y="1068"/>
                </a:cxn>
                <a:cxn ang="0">
                  <a:pos x="2846" y="871"/>
                </a:cxn>
                <a:cxn ang="0">
                  <a:pos x="2591" y="699"/>
                </a:cxn>
                <a:cxn ang="0">
                  <a:pos x="2349" y="545"/>
                </a:cxn>
                <a:cxn ang="0">
                  <a:pos x="2121" y="415"/>
                </a:cxn>
                <a:cxn ang="0">
                  <a:pos x="1906" y="303"/>
                </a:cxn>
                <a:cxn ang="0">
                  <a:pos x="1703" y="209"/>
                </a:cxn>
                <a:cxn ang="0">
                  <a:pos x="1509" y="135"/>
                </a:cxn>
                <a:cxn ang="0">
                  <a:pos x="1324" y="77"/>
                </a:cxn>
                <a:cxn ang="0">
                  <a:pos x="1147" y="37"/>
                </a:cxn>
                <a:cxn ang="0">
                  <a:pos x="974" y="11"/>
                </a:cxn>
                <a:cxn ang="0">
                  <a:pos x="808" y="0"/>
                </a:cxn>
                <a:cxn ang="0">
                  <a:pos x="644" y="1"/>
                </a:cxn>
                <a:cxn ang="0">
                  <a:pos x="483" y="17"/>
                </a:cxn>
                <a:cxn ang="0">
                  <a:pos x="323" y="45"/>
                </a:cxn>
                <a:cxn ang="0">
                  <a:pos x="162" y="84"/>
                </a:cxn>
                <a:cxn ang="0">
                  <a:pos x="0" y="132"/>
                </a:cxn>
              </a:cxnLst>
              <a:rect l="0" t="0" r="r" b="b"/>
              <a:pathLst>
                <a:path w="5422" h="1516">
                  <a:moveTo>
                    <a:pt x="5422" y="873"/>
                  </a:moveTo>
                  <a:lnTo>
                    <a:pt x="5422" y="873"/>
                  </a:lnTo>
                  <a:lnTo>
                    <a:pt x="5412" y="888"/>
                  </a:lnTo>
                  <a:lnTo>
                    <a:pt x="5384" y="926"/>
                  </a:lnTo>
                  <a:lnTo>
                    <a:pt x="5363" y="954"/>
                  </a:lnTo>
                  <a:lnTo>
                    <a:pt x="5337" y="986"/>
                  </a:lnTo>
                  <a:lnTo>
                    <a:pt x="5308" y="1022"/>
                  </a:lnTo>
                  <a:lnTo>
                    <a:pt x="5273" y="1059"/>
                  </a:lnTo>
                  <a:lnTo>
                    <a:pt x="5233" y="1099"/>
                  </a:lnTo>
                  <a:lnTo>
                    <a:pt x="5190" y="1141"/>
                  </a:lnTo>
                  <a:lnTo>
                    <a:pt x="5141" y="1185"/>
                  </a:lnTo>
                  <a:lnTo>
                    <a:pt x="5088" y="1227"/>
                  </a:lnTo>
                  <a:lnTo>
                    <a:pt x="5031" y="1269"/>
                  </a:lnTo>
                  <a:lnTo>
                    <a:pt x="5001" y="1290"/>
                  </a:lnTo>
                  <a:lnTo>
                    <a:pt x="4970" y="1311"/>
                  </a:lnTo>
                  <a:lnTo>
                    <a:pt x="4937" y="1330"/>
                  </a:lnTo>
                  <a:lnTo>
                    <a:pt x="4904" y="1349"/>
                  </a:lnTo>
                  <a:lnTo>
                    <a:pt x="4869" y="1369"/>
                  </a:lnTo>
                  <a:lnTo>
                    <a:pt x="4833" y="1387"/>
                  </a:lnTo>
                  <a:lnTo>
                    <a:pt x="4797" y="1404"/>
                  </a:lnTo>
                  <a:lnTo>
                    <a:pt x="4758" y="1420"/>
                  </a:lnTo>
                  <a:lnTo>
                    <a:pt x="4719" y="1435"/>
                  </a:lnTo>
                  <a:lnTo>
                    <a:pt x="4679" y="1450"/>
                  </a:lnTo>
                  <a:lnTo>
                    <a:pt x="4637" y="1462"/>
                  </a:lnTo>
                  <a:lnTo>
                    <a:pt x="4595" y="1474"/>
                  </a:lnTo>
                  <a:lnTo>
                    <a:pt x="4552" y="1485"/>
                  </a:lnTo>
                  <a:lnTo>
                    <a:pt x="4507" y="1493"/>
                  </a:lnTo>
                  <a:lnTo>
                    <a:pt x="4462" y="1501"/>
                  </a:lnTo>
                  <a:lnTo>
                    <a:pt x="4415" y="1508"/>
                  </a:lnTo>
                  <a:lnTo>
                    <a:pt x="4368" y="1513"/>
                  </a:lnTo>
                  <a:lnTo>
                    <a:pt x="4318" y="1514"/>
                  </a:lnTo>
                  <a:lnTo>
                    <a:pt x="4268" y="1516"/>
                  </a:lnTo>
                  <a:lnTo>
                    <a:pt x="4218" y="1514"/>
                  </a:lnTo>
                  <a:lnTo>
                    <a:pt x="4165" y="1511"/>
                  </a:lnTo>
                  <a:lnTo>
                    <a:pt x="4112" y="1506"/>
                  </a:lnTo>
                  <a:lnTo>
                    <a:pt x="4058" y="1498"/>
                  </a:lnTo>
                  <a:lnTo>
                    <a:pt x="4003" y="1488"/>
                  </a:lnTo>
                  <a:lnTo>
                    <a:pt x="3947" y="1477"/>
                  </a:lnTo>
                  <a:lnTo>
                    <a:pt x="3889" y="1462"/>
                  </a:lnTo>
                  <a:lnTo>
                    <a:pt x="3830" y="1445"/>
                  </a:lnTo>
                  <a:lnTo>
                    <a:pt x="3771" y="1425"/>
                  </a:lnTo>
                  <a:lnTo>
                    <a:pt x="3711" y="1403"/>
                  </a:lnTo>
                  <a:lnTo>
                    <a:pt x="3649" y="1378"/>
                  </a:lnTo>
                  <a:lnTo>
                    <a:pt x="3586" y="1351"/>
                  </a:lnTo>
                  <a:lnTo>
                    <a:pt x="3522" y="1320"/>
                  </a:lnTo>
                  <a:lnTo>
                    <a:pt x="3458" y="1286"/>
                  </a:lnTo>
                  <a:lnTo>
                    <a:pt x="3393" y="1249"/>
                  </a:lnTo>
                  <a:lnTo>
                    <a:pt x="3325" y="1209"/>
                  </a:lnTo>
                  <a:lnTo>
                    <a:pt x="3258" y="1165"/>
                  </a:lnTo>
                  <a:lnTo>
                    <a:pt x="3189" y="1119"/>
                  </a:lnTo>
                  <a:lnTo>
                    <a:pt x="3120" y="1068"/>
                  </a:lnTo>
                  <a:lnTo>
                    <a:pt x="3120" y="1068"/>
                  </a:lnTo>
                  <a:lnTo>
                    <a:pt x="2981" y="967"/>
                  </a:lnTo>
                  <a:lnTo>
                    <a:pt x="2846" y="871"/>
                  </a:lnTo>
                  <a:lnTo>
                    <a:pt x="2717" y="783"/>
                  </a:lnTo>
                  <a:lnTo>
                    <a:pt x="2591" y="699"/>
                  </a:lnTo>
                  <a:lnTo>
                    <a:pt x="2468" y="620"/>
                  </a:lnTo>
                  <a:lnTo>
                    <a:pt x="2349" y="545"/>
                  </a:lnTo>
                  <a:lnTo>
                    <a:pt x="2234" y="478"/>
                  </a:lnTo>
                  <a:lnTo>
                    <a:pt x="2121" y="415"/>
                  </a:lnTo>
                  <a:lnTo>
                    <a:pt x="2013" y="356"/>
                  </a:lnTo>
                  <a:lnTo>
                    <a:pt x="1906" y="303"/>
                  </a:lnTo>
                  <a:lnTo>
                    <a:pt x="1803" y="253"/>
                  </a:lnTo>
                  <a:lnTo>
                    <a:pt x="1703" y="209"/>
                  </a:lnTo>
                  <a:lnTo>
                    <a:pt x="1605" y="171"/>
                  </a:lnTo>
                  <a:lnTo>
                    <a:pt x="1509" y="135"/>
                  </a:lnTo>
                  <a:lnTo>
                    <a:pt x="1416" y="105"/>
                  </a:lnTo>
                  <a:lnTo>
                    <a:pt x="1324" y="77"/>
                  </a:lnTo>
                  <a:lnTo>
                    <a:pt x="1234" y="54"/>
                  </a:lnTo>
                  <a:lnTo>
                    <a:pt x="1147" y="37"/>
                  </a:lnTo>
                  <a:lnTo>
                    <a:pt x="1060" y="22"/>
                  </a:lnTo>
                  <a:lnTo>
                    <a:pt x="974" y="11"/>
                  </a:lnTo>
                  <a:lnTo>
                    <a:pt x="891" y="3"/>
                  </a:lnTo>
                  <a:lnTo>
                    <a:pt x="808" y="0"/>
                  </a:lnTo>
                  <a:lnTo>
                    <a:pt x="726" y="0"/>
                  </a:lnTo>
                  <a:lnTo>
                    <a:pt x="644" y="1"/>
                  </a:lnTo>
                  <a:lnTo>
                    <a:pt x="563" y="8"/>
                  </a:lnTo>
                  <a:lnTo>
                    <a:pt x="483" y="17"/>
                  </a:lnTo>
                  <a:lnTo>
                    <a:pt x="402" y="30"/>
                  </a:lnTo>
                  <a:lnTo>
                    <a:pt x="323" y="45"/>
                  </a:lnTo>
                  <a:lnTo>
                    <a:pt x="243" y="63"/>
                  </a:lnTo>
                  <a:lnTo>
                    <a:pt x="162" y="84"/>
                  </a:lnTo>
                  <a:lnTo>
                    <a:pt x="80" y="106"/>
                  </a:lnTo>
                  <a:lnTo>
                    <a:pt x="0" y="13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44558" name="Freeform 78"/>
            <p:cNvSpPr>
              <a:spLocks/>
            </p:cNvSpPr>
            <p:nvPr/>
          </p:nvSpPr>
          <p:spPr bwMode="auto">
            <a:xfrm>
              <a:off x="628" y="1060"/>
              <a:ext cx="5431" cy="725"/>
            </a:xfrm>
            <a:custGeom>
              <a:avLst/>
              <a:gdLst/>
              <a:ahLst/>
              <a:cxnLst>
                <a:cxn ang="0">
                  <a:pos x="5431" y="783"/>
                </a:cxn>
                <a:cxn ang="0">
                  <a:pos x="5395" y="838"/>
                </a:cxn>
                <a:cxn ang="0">
                  <a:pos x="5350" y="899"/>
                </a:cxn>
                <a:cxn ang="0">
                  <a:pos x="5286" y="974"/>
                </a:cxn>
                <a:cxn ang="0">
                  <a:pos x="5204" y="1058"/>
                </a:cxn>
                <a:cxn ang="0">
                  <a:pos x="5105" y="1147"/>
                </a:cxn>
                <a:cxn ang="0">
                  <a:pos x="5018" y="1211"/>
                </a:cxn>
                <a:cxn ang="0">
                  <a:pos x="4955" y="1253"/>
                </a:cxn>
                <a:cxn ang="0">
                  <a:pos x="4887" y="1293"/>
                </a:cxn>
                <a:cxn ang="0">
                  <a:pos x="4815" y="1329"/>
                </a:cxn>
                <a:cxn ang="0">
                  <a:pos x="4739" y="1363"/>
                </a:cxn>
                <a:cxn ang="0">
                  <a:pos x="4657" y="1392"/>
                </a:cxn>
                <a:cxn ang="0">
                  <a:pos x="4572" y="1416"/>
                </a:cxn>
                <a:cxn ang="0">
                  <a:pos x="4482" y="1434"/>
                </a:cxn>
                <a:cxn ang="0">
                  <a:pos x="4387" y="1447"/>
                </a:cxn>
                <a:cxn ang="0">
                  <a:pos x="4289" y="1452"/>
                </a:cxn>
                <a:cxn ang="0">
                  <a:pos x="4186" y="1450"/>
                </a:cxn>
                <a:cxn ang="0">
                  <a:pos x="4078" y="1439"/>
                </a:cxn>
                <a:cxn ang="0">
                  <a:pos x="3967" y="1419"/>
                </a:cxn>
                <a:cxn ang="0">
                  <a:pos x="3850" y="1390"/>
                </a:cxn>
                <a:cxn ang="0">
                  <a:pos x="3729" y="1352"/>
                </a:cxn>
                <a:cxn ang="0">
                  <a:pos x="3604" y="1300"/>
                </a:cxn>
                <a:cxn ang="0">
                  <a:pos x="3475" y="1239"/>
                </a:cxn>
                <a:cxn ang="0">
                  <a:pos x="3342" y="1163"/>
                </a:cxn>
                <a:cxn ang="0">
                  <a:pos x="3204" y="1075"/>
                </a:cxn>
                <a:cxn ang="0">
                  <a:pos x="3134" y="1027"/>
                </a:cxn>
                <a:cxn ang="0">
                  <a:pos x="2857" y="835"/>
                </a:cxn>
                <a:cxn ang="0">
                  <a:pos x="2599" y="665"/>
                </a:cxn>
                <a:cxn ang="0">
                  <a:pos x="2355" y="517"/>
                </a:cxn>
                <a:cxn ang="0">
                  <a:pos x="2126" y="389"/>
                </a:cxn>
                <a:cxn ang="0">
                  <a:pos x="1909" y="281"/>
                </a:cxn>
                <a:cxn ang="0">
                  <a:pos x="1705" y="192"/>
                </a:cxn>
                <a:cxn ang="0">
                  <a:pos x="1509" y="121"/>
                </a:cxn>
                <a:cxn ang="0">
                  <a:pos x="1323" y="68"/>
                </a:cxn>
                <a:cxn ang="0">
                  <a:pos x="1145" y="29"/>
                </a:cxn>
                <a:cxn ang="0">
                  <a:pos x="973" y="7"/>
                </a:cxn>
                <a:cxn ang="0">
                  <a:pos x="807" y="0"/>
                </a:cxn>
                <a:cxn ang="0">
                  <a:pos x="643" y="5"/>
                </a:cxn>
                <a:cxn ang="0">
                  <a:pos x="482" y="24"/>
                </a:cxn>
                <a:cxn ang="0">
                  <a:pos x="322" y="55"/>
                </a:cxn>
                <a:cxn ang="0">
                  <a:pos x="161" y="97"/>
                </a:cxn>
                <a:cxn ang="0">
                  <a:pos x="0" y="149"/>
                </a:cxn>
              </a:cxnLst>
              <a:rect l="0" t="0" r="r" b="b"/>
              <a:pathLst>
                <a:path w="5431" h="1452">
                  <a:moveTo>
                    <a:pt x="5431" y="783"/>
                  </a:moveTo>
                  <a:lnTo>
                    <a:pt x="5431" y="783"/>
                  </a:lnTo>
                  <a:lnTo>
                    <a:pt x="5423" y="798"/>
                  </a:lnTo>
                  <a:lnTo>
                    <a:pt x="5395" y="838"/>
                  </a:lnTo>
                  <a:lnTo>
                    <a:pt x="5375" y="867"/>
                  </a:lnTo>
                  <a:lnTo>
                    <a:pt x="5350" y="899"/>
                  </a:lnTo>
                  <a:lnTo>
                    <a:pt x="5320" y="935"/>
                  </a:lnTo>
                  <a:lnTo>
                    <a:pt x="5286" y="974"/>
                  </a:lnTo>
                  <a:lnTo>
                    <a:pt x="5247" y="1016"/>
                  </a:lnTo>
                  <a:lnTo>
                    <a:pt x="5204" y="1058"/>
                  </a:lnTo>
                  <a:lnTo>
                    <a:pt x="5157" y="1101"/>
                  </a:lnTo>
                  <a:lnTo>
                    <a:pt x="5105" y="1147"/>
                  </a:lnTo>
                  <a:lnTo>
                    <a:pt x="5048" y="1190"/>
                  </a:lnTo>
                  <a:lnTo>
                    <a:pt x="5018" y="1211"/>
                  </a:lnTo>
                  <a:lnTo>
                    <a:pt x="4987" y="1232"/>
                  </a:lnTo>
                  <a:lnTo>
                    <a:pt x="4955" y="1253"/>
                  </a:lnTo>
                  <a:lnTo>
                    <a:pt x="4922" y="1272"/>
                  </a:lnTo>
                  <a:lnTo>
                    <a:pt x="4887" y="1293"/>
                  </a:lnTo>
                  <a:lnTo>
                    <a:pt x="4851" y="1311"/>
                  </a:lnTo>
                  <a:lnTo>
                    <a:pt x="4815" y="1329"/>
                  </a:lnTo>
                  <a:lnTo>
                    <a:pt x="4778" y="1347"/>
                  </a:lnTo>
                  <a:lnTo>
                    <a:pt x="4739" y="1363"/>
                  </a:lnTo>
                  <a:lnTo>
                    <a:pt x="4698" y="1377"/>
                  </a:lnTo>
                  <a:lnTo>
                    <a:pt x="4657" y="1392"/>
                  </a:lnTo>
                  <a:lnTo>
                    <a:pt x="4615" y="1405"/>
                  </a:lnTo>
                  <a:lnTo>
                    <a:pt x="4572" y="1416"/>
                  </a:lnTo>
                  <a:lnTo>
                    <a:pt x="4528" y="1426"/>
                  </a:lnTo>
                  <a:lnTo>
                    <a:pt x="4482" y="1434"/>
                  </a:lnTo>
                  <a:lnTo>
                    <a:pt x="4436" y="1442"/>
                  </a:lnTo>
                  <a:lnTo>
                    <a:pt x="4387" y="1447"/>
                  </a:lnTo>
                  <a:lnTo>
                    <a:pt x="4339" y="1450"/>
                  </a:lnTo>
                  <a:lnTo>
                    <a:pt x="4289" y="1452"/>
                  </a:lnTo>
                  <a:lnTo>
                    <a:pt x="4237" y="1452"/>
                  </a:lnTo>
                  <a:lnTo>
                    <a:pt x="4186" y="1450"/>
                  </a:lnTo>
                  <a:lnTo>
                    <a:pt x="4133" y="1445"/>
                  </a:lnTo>
                  <a:lnTo>
                    <a:pt x="4078" y="1439"/>
                  </a:lnTo>
                  <a:lnTo>
                    <a:pt x="4024" y="1431"/>
                  </a:lnTo>
                  <a:lnTo>
                    <a:pt x="3967" y="1419"/>
                  </a:lnTo>
                  <a:lnTo>
                    <a:pt x="3908" y="1406"/>
                  </a:lnTo>
                  <a:lnTo>
                    <a:pt x="3850" y="1390"/>
                  </a:lnTo>
                  <a:lnTo>
                    <a:pt x="3790" y="1373"/>
                  </a:lnTo>
                  <a:lnTo>
                    <a:pt x="3729" y="1352"/>
                  </a:lnTo>
                  <a:lnTo>
                    <a:pt x="3668" y="1327"/>
                  </a:lnTo>
                  <a:lnTo>
                    <a:pt x="3604" y="1300"/>
                  </a:lnTo>
                  <a:lnTo>
                    <a:pt x="3540" y="1271"/>
                  </a:lnTo>
                  <a:lnTo>
                    <a:pt x="3475" y="1239"/>
                  </a:lnTo>
                  <a:lnTo>
                    <a:pt x="3410" y="1203"/>
                  </a:lnTo>
                  <a:lnTo>
                    <a:pt x="3342" y="1163"/>
                  </a:lnTo>
                  <a:lnTo>
                    <a:pt x="3274" y="1121"/>
                  </a:lnTo>
                  <a:lnTo>
                    <a:pt x="3204" y="1075"/>
                  </a:lnTo>
                  <a:lnTo>
                    <a:pt x="3134" y="1027"/>
                  </a:lnTo>
                  <a:lnTo>
                    <a:pt x="3134" y="1027"/>
                  </a:lnTo>
                  <a:lnTo>
                    <a:pt x="2993" y="929"/>
                  </a:lnTo>
                  <a:lnTo>
                    <a:pt x="2857" y="835"/>
                  </a:lnTo>
                  <a:lnTo>
                    <a:pt x="2727" y="748"/>
                  </a:lnTo>
                  <a:lnTo>
                    <a:pt x="2599" y="665"/>
                  </a:lnTo>
                  <a:lnTo>
                    <a:pt x="2475" y="588"/>
                  </a:lnTo>
                  <a:lnTo>
                    <a:pt x="2355" y="517"/>
                  </a:lnTo>
                  <a:lnTo>
                    <a:pt x="2239" y="451"/>
                  </a:lnTo>
                  <a:lnTo>
                    <a:pt x="2126" y="389"/>
                  </a:lnTo>
                  <a:lnTo>
                    <a:pt x="2016" y="333"/>
                  </a:lnTo>
                  <a:lnTo>
                    <a:pt x="1909" y="281"/>
                  </a:lnTo>
                  <a:lnTo>
                    <a:pt x="1805" y="234"/>
                  </a:lnTo>
                  <a:lnTo>
                    <a:pt x="1705" y="192"/>
                  </a:lnTo>
                  <a:lnTo>
                    <a:pt x="1606" y="155"/>
                  </a:lnTo>
                  <a:lnTo>
                    <a:pt x="1509" y="121"/>
                  </a:lnTo>
                  <a:lnTo>
                    <a:pt x="1416" y="92"/>
                  </a:lnTo>
                  <a:lnTo>
                    <a:pt x="1323" y="68"/>
                  </a:lnTo>
                  <a:lnTo>
                    <a:pt x="1234" y="47"/>
                  </a:lnTo>
                  <a:lnTo>
                    <a:pt x="1145" y="29"/>
                  </a:lnTo>
                  <a:lnTo>
                    <a:pt x="1058" y="16"/>
                  </a:lnTo>
                  <a:lnTo>
                    <a:pt x="973" y="7"/>
                  </a:lnTo>
                  <a:lnTo>
                    <a:pt x="890" y="2"/>
                  </a:lnTo>
                  <a:lnTo>
                    <a:pt x="807" y="0"/>
                  </a:lnTo>
                  <a:lnTo>
                    <a:pt x="725" y="0"/>
                  </a:lnTo>
                  <a:lnTo>
                    <a:pt x="643" y="5"/>
                  </a:lnTo>
                  <a:lnTo>
                    <a:pt x="562" y="13"/>
                  </a:lnTo>
                  <a:lnTo>
                    <a:pt x="482" y="24"/>
                  </a:lnTo>
                  <a:lnTo>
                    <a:pt x="401" y="37"/>
                  </a:lnTo>
                  <a:lnTo>
                    <a:pt x="322" y="55"/>
                  </a:lnTo>
                  <a:lnTo>
                    <a:pt x="242" y="74"/>
                  </a:lnTo>
                  <a:lnTo>
                    <a:pt x="161" y="97"/>
                  </a:lnTo>
                  <a:lnTo>
                    <a:pt x="80" y="121"/>
                  </a:lnTo>
                  <a:lnTo>
                    <a:pt x="0" y="149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44559" name="Freeform 79"/>
            <p:cNvSpPr>
              <a:spLocks/>
            </p:cNvSpPr>
            <p:nvPr/>
          </p:nvSpPr>
          <p:spPr bwMode="auto">
            <a:xfrm>
              <a:off x="652" y="1076"/>
              <a:ext cx="5439" cy="696"/>
            </a:xfrm>
            <a:custGeom>
              <a:avLst/>
              <a:gdLst/>
              <a:ahLst/>
              <a:cxnLst>
                <a:cxn ang="0">
                  <a:pos x="5439" y="694"/>
                </a:cxn>
                <a:cxn ang="0">
                  <a:pos x="5405" y="751"/>
                </a:cxn>
                <a:cxn ang="0">
                  <a:pos x="5359" y="812"/>
                </a:cxn>
                <a:cxn ang="0">
                  <a:pos x="5296" y="890"/>
                </a:cxn>
                <a:cxn ang="0">
                  <a:pos x="5216" y="975"/>
                </a:cxn>
                <a:cxn ang="0">
                  <a:pos x="5119" y="1066"/>
                </a:cxn>
                <a:cxn ang="0">
                  <a:pos x="5033" y="1133"/>
                </a:cxn>
                <a:cxn ang="0">
                  <a:pos x="4970" y="1175"/>
                </a:cxn>
                <a:cxn ang="0">
                  <a:pos x="4903" y="1217"/>
                </a:cxn>
                <a:cxn ang="0">
                  <a:pos x="4831" y="1256"/>
                </a:cxn>
                <a:cxn ang="0">
                  <a:pos x="4755" y="1290"/>
                </a:cxn>
                <a:cxn ang="0">
                  <a:pos x="4674" y="1321"/>
                </a:cxn>
                <a:cxn ang="0">
                  <a:pos x="4590" y="1348"/>
                </a:cxn>
                <a:cxn ang="0">
                  <a:pos x="4499" y="1368"/>
                </a:cxn>
                <a:cxn ang="0">
                  <a:pos x="4406" y="1382"/>
                </a:cxn>
                <a:cxn ang="0">
                  <a:pos x="4308" y="1390"/>
                </a:cxn>
                <a:cxn ang="0">
                  <a:pos x="4204" y="1390"/>
                </a:cxn>
                <a:cxn ang="0">
                  <a:pos x="4097" y="1381"/>
                </a:cxn>
                <a:cxn ang="0">
                  <a:pos x="3984" y="1364"/>
                </a:cxn>
                <a:cxn ang="0">
                  <a:pos x="3868" y="1337"/>
                </a:cxn>
                <a:cxn ang="0">
                  <a:pos x="3747" y="1300"/>
                </a:cxn>
                <a:cxn ang="0">
                  <a:pos x="3621" y="1251"/>
                </a:cxn>
                <a:cxn ang="0">
                  <a:pos x="3490" y="1192"/>
                </a:cxn>
                <a:cxn ang="0">
                  <a:pos x="3355" y="1119"/>
                </a:cxn>
                <a:cxn ang="0">
                  <a:pos x="3217" y="1033"/>
                </a:cxn>
                <a:cxn ang="0">
                  <a:pos x="3146" y="985"/>
                </a:cxn>
                <a:cxn ang="0">
                  <a:pos x="2867" y="798"/>
                </a:cxn>
                <a:cxn ang="0">
                  <a:pos x="2606" y="633"/>
                </a:cxn>
                <a:cxn ang="0">
                  <a:pos x="2360" y="489"/>
                </a:cxn>
                <a:cxn ang="0">
                  <a:pos x="2128" y="367"/>
                </a:cxn>
                <a:cxn ang="0">
                  <a:pos x="1910" y="262"/>
                </a:cxn>
                <a:cxn ang="0">
                  <a:pos x="1705" y="176"/>
                </a:cxn>
                <a:cxn ang="0">
                  <a:pos x="1509" y="108"/>
                </a:cxn>
                <a:cxn ang="0">
                  <a:pos x="1321" y="58"/>
                </a:cxn>
                <a:cxn ang="0">
                  <a:pos x="1142" y="24"/>
                </a:cxn>
                <a:cxn ang="0">
                  <a:pos x="970" y="5"/>
                </a:cxn>
                <a:cxn ang="0">
                  <a:pos x="803" y="0"/>
                </a:cxn>
                <a:cxn ang="0">
                  <a:pos x="640" y="10"/>
                </a:cxn>
                <a:cxn ang="0">
                  <a:pos x="479" y="32"/>
                </a:cxn>
                <a:cxn ang="0">
                  <a:pos x="319" y="66"/>
                </a:cxn>
                <a:cxn ang="0">
                  <a:pos x="161" y="111"/>
                </a:cxn>
                <a:cxn ang="0">
                  <a:pos x="0" y="168"/>
                </a:cxn>
              </a:cxnLst>
              <a:rect l="0" t="0" r="r" b="b"/>
              <a:pathLst>
                <a:path w="5439" h="1390">
                  <a:moveTo>
                    <a:pt x="5439" y="694"/>
                  </a:moveTo>
                  <a:lnTo>
                    <a:pt x="5439" y="694"/>
                  </a:lnTo>
                  <a:lnTo>
                    <a:pt x="5431" y="709"/>
                  </a:lnTo>
                  <a:lnTo>
                    <a:pt x="5405" y="751"/>
                  </a:lnTo>
                  <a:lnTo>
                    <a:pt x="5384" y="780"/>
                  </a:lnTo>
                  <a:lnTo>
                    <a:pt x="5359" y="812"/>
                  </a:lnTo>
                  <a:lnTo>
                    <a:pt x="5331" y="849"/>
                  </a:lnTo>
                  <a:lnTo>
                    <a:pt x="5296" y="890"/>
                  </a:lnTo>
                  <a:lnTo>
                    <a:pt x="5259" y="932"/>
                  </a:lnTo>
                  <a:lnTo>
                    <a:pt x="5216" y="975"/>
                  </a:lnTo>
                  <a:lnTo>
                    <a:pt x="5170" y="1020"/>
                  </a:lnTo>
                  <a:lnTo>
                    <a:pt x="5119" y="1066"/>
                  </a:lnTo>
                  <a:lnTo>
                    <a:pt x="5062" y="1111"/>
                  </a:lnTo>
                  <a:lnTo>
                    <a:pt x="5033" y="1133"/>
                  </a:lnTo>
                  <a:lnTo>
                    <a:pt x="5002" y="1154"/>
                  </a:lnTo>
                  <a:lnTo>
                    <a:pt x="4970" y="1175"/>
                  </a:lnTo>
                  <a:lnTo>
                    <a:pt x="4937" y="1196"/>
                  </a:lnTo>
                  <a:lnTo>
                    <a:pt x="4903" y="1217"/>
                  </a:lnTo>
                  <a:lnTo>
                    <a:pt x="4867" y="1237"/>
                  </a:lnTo>
                  <a:lnTo>
                    <a:pt x="4831" y="1256"/>
                  </a:lnTo>
                  <a:lnTo>
                    <a:pt x="4794" y="1274"/>
                  </a:lnTo>
                  <a:lnTo>
                    <a:pt x="4755" y="1290"/>
                  </a:lnTo>
                  <a:lnTo>
                    <a:pt x="4716" y="1306"/>
                  </a:lnTo>
                  <a:lnTo>
                    <a:pt x="4674" y="1321"/>
                  </a:lnTo>
                  <a:lnTo>
                    <a:pt x="4633" y="1335"/>
                  </a:lnTo>
                  <a:lnTo>
                    <a:pt x="4590" y="1348"/>
                  </a:lnTo>
                  <a:lnTo>
                    <a:pt x="4545" y="1358"/>
                  </a:lnTo>
                  <a:lnTo>
                    <a:pt x="4499" y="1368"/>
                  </a:lnTo>
                  <a:lnTo>
                    <a:pt x="4454" y="1376"/>
                  </a:lnTo>
                  <a:lnTo>
                    <a:pt x="4406" y="1382"/>
                  </a:lnTo>
                  <a:lnTo>
                    <a:pt x="4356" y="1387"/>
                  </a:lnTo>
                  <a:lnTo>
                    <a:pt x="4308" y="1390"/>
                  </a:lnTo>
                  <a:lnTo>
                    <a:pt x="4256" y="1390"/>
                  </a:lnTo>
                  <a:lnTo>
                    <a:pt x="4204" y="1390"/>
                  </a:lnTo>
                  <a:lnTo>
                    <a:pt x="4151" y="1387"/>
                  </a:lnTo>
                  <a:lnTo>
                    <a:pt x="4097" y="1381"/>
                  </a:lnTo>
                  <a:lnTo>
                    <a:pt x="4041" y="1374"/>
                  </a:lnTo>
                  <a:lnTo>
                    <a:pt x="3984" y="1364"/>
                  </a:lnTo>
                  <a:lnTo>
                    <a:pt x="3926" y="1351"/>
                  </a:lnTo>
                  <a:lnTo>
                    <a:pt x="3868" y="1337"/>
                  </a:lnTo>
                  <a:lnTo>
                    <a:pt x="3808" y="1319"/>
                  </a:lnTo>
                  <a:lnTo>
                    <a:pt x="3747" y="1300"/>
                  </a:lnTo>
                  <a:lnTo>
                    <a:pt x="3684" y="1277"/>
                  </a:lnTo>
                  <a:lnTo>
                    <a:pt x="3621" y="1251"/>
                  </a:lnTo>
                  <a:lnTo>
                    <a:pt x="3557" y="1222"/>
                  </a:lnTo>
                  <a:lnTo>
                    <a:pt x="3490" y="1192"/>
                  </a:lnTo>
                  <a:lnTo>
                    <a:pt x="3423" y="1156"/>
                  </a:lnTo>
                  <a:lnTo>
                    <a:pt x="3355" y="1119"/>
                  </a:lnTo>
                  <a:lnTo>
                    <a:pt x="3287" y="1079"/>
                  </a:lnTo>
                  <a:lnTo>
                    <a:pt x="3217" y="1033"/>
                  </a:lnTo>
                  <a:lnTo>
                    <a:pt x="3146" y="985"/>
                  </a:lnTo>
                  <a:lnTo>
                    <a:pt x="3146" y="985"/>
                  </a:lnTo>
                  <a:lnTo>
                    <a:pt x="3004" y="890"/>
                  </a:lnTo>
                  <a:lnTo>
                    <a:pt x="2867" y="798"/>
                  </a:lnTo>
                  <a:lnTo>
                    <a:pt x="2733" y="714"/>
                  </a:lnTo>
                  <a:lnTo>
                    <a:pt x="2606" y="633"/>
                  </a:lnTo>
                  <a:lnTo>
                    <a:pt x="2481" y="559"/>
                  </a:lnTo>
                  <a:lnTo>
                    <a:pt x="2360" y="489"/>
                  </a:lnTo>
                  <a:lnTo>
                    <a:pt x="2242" y="425"/>
                  </a:lnTo>
                  <a:lnTo>
                    <a:pt x="2128" y="367"/>
                  </a:lnTo>
                  <a:lnTo>
                    <a:pt x="2018" y="312"/>
                  </a:lnTo>
                  <a:lnTo>
                    <a:pt x="1910" y="262"/>
                  </a:lnTo>
                  <a:lnTo>
                    <a:pt x="1806" y="216"/>
                  </a:lnTo>
                  <a:lnTo>
                    <a:pt x="1705" y="176"/>
                  </a:lnTo>
                  <a:lnTo>
                    <a:pt x="1605" y="140"/>
                  </a:lnTo>
                  <a:lnTo>
                    <a:pt x="1509" y="108"/>
                  </a:lnTo>
                  <a:lnTo>
                    <a:pt x="1414" y="81"/>
                  </a:lnTo>
                  <a:lnTo>
                    <a:pt x="1321" y="58"/>
                  </a:lnTo>
                  <a:lnTo>
                    <a:pt x="1231" y="39"/>
                  </a:lnTo>
                  <a:lnTo>
                    <a:pt x="1142" y="24"/>
                  </a:lnTo>
                  <a:lnTo>
                    <a:pt x="1056" y="13"/>
                  </a:lnTo>
                  <a:lnTo>
                    <a:pt x="970" y="5"/>
                  </a:lnTo>
                  <a:lnTo>
                    <a:pt x="887" y="2"/>
                  </a:lnTo>
                  <a:lnTo>
                    <a:pt x="803" y="0"/>
                  </a:lnTo>
                  <a:lnTo>
                    <a:pt x="722" y="3"/>
                  </a:lnTo>
                  <a:lnTo>
                    <a:pt x="640" y="10"/>
                  </a:lnTo>
                  <a:lnTo>
                    <a:pt x="559" y="19"/>
                  </a:lnTo>
                  <a:lnTo>
                    <a:pt x="479" y="32"/>
                  </a:lnTo>
                  <a:lnTo>
                    <a:pt x="399" y="47"/>
                  </a:lnTo>
                  <a:lnTo>
                    <a:pt x="319" y="66"/>
                  </a:lnTo>
                  <a:lnTo>
                    <a:pt x="240" y="87"/>
                  </a:lnTo>
                  <a:lnTo>
                    <a:pt x="161" y="111"/>
                  </a:lnTo>
                  <a:lnTo>
                    <a:pt x="80" y="139"/>
                  </a:lnTo>
                  <a:lnTo>
                    <a:pt x="0" y="16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44560" name="Freeform 80"/>
            <p:cNvSpPr>
              <a:spLocks/>
            </p:cNvSpPr>
            <p:nvPr/>
          </p:nvSpPr>
          <p:spPr bwMode="auto">
            <a:xfrm>
              <a:off x="675" y="1094"/>
              <a:ext cx="5448" cy="664"/>
            </a:xfrm>
            <a:custGeom>
              <a:avLst/>
              <a:gdLst/>
              <a:ahLst/>
              <a:cxnLst>
                <a:cxn ang="0">
                  <a:pos x="5448" y="603"/>
                </a:cxn>
                <a:cxn ang="0">
                  <a:pos x="5414" y="660"/>
                </a:cxn>
                <a:cxn ang="0">
                  <a:pos x="5369" y="723"/>
                </a:cxn>
                <a:cxn ang="0">
                  <a:pos x="5308" y="802"/>
                </a:cxn>
                <a:cxn ang="0">
                  <a:pos x="5229" y="891"/>
                </a:cxn>
                <a:cxn ang="0">
                  <a:pos x="5132" y="983"/>
                </a:cxn>
                <a:cxn ang="0">
                  <a:pos x="5047" y="1052"/>
                </a:cxn>
                <a:cxn ang="0">
                  <a:pos x="4986" y="1097"/>
                </a:cxn>
                <a:cxn ang="0">
                  <a:pos x="4919" y="1139"/>
                </a:cxn>
                <a:cxn ang="0">
                  <a:pos x="4849" y="1180"/>
                </a:cxn>
                <a:cxn ang="0">
                  <a:pos x="4772" y="1217"/>
                </a:cxn>
                <a:cxn ang="0">
                  <a:pos x="4692" y="1249"/>
                </a:cxn>
                <a:cxn ang="0">
                  <a:pos x="4607" y="1277"/>
                </a:cxn>
                <a:cxn ang="0">
                  <a:pos x="4518" y="1299"/>
                </a:cxn>
                <a:cxn ang="0">
                  <a:pos x="4425" y="1315"/>
                </a:cxn>
                <a:cxn ang="0">
                  <a:pos x="4326" y="1325"/>
                </a:cxn>
                <a:cxn ang="0">
                  <a:pos x="4222" y="1327"/>
                </a:cxn>
                <a:cxn ang="0">
                  <a:pos x="4115" y="1320"/>
                </a:cxn>
                <a:cxn ang="0">
                  <a:pos x="4003" y="1306"/>
                </a:cxn>
                <a:cxn ang="0">
                  <a:pos x="3885" y="1280"/>
                </a:cxn>
                <a:cxn ang="0">
                  <a:pos x="3764" y="1246"/>
                </a:cxn>
                <a:cxn ang="0">
                  <a:pos x="3638" y="1199"/>
                </a:cxn>
                <a:cxn ang="0">
                  <a:pos x="3506" y="1143"/>
                </a:cxn>
                <a:cxn ang="0">
                  <a:pos x="3371" y="1072"/>
                </a:cxn>
                <a:cxn ang="0">
                  <a:pos x="3230" y="989"/>
                </a:cxn>
                <a:cxn ang="0">
                  <a:pos x="3157" y="942"/>
                </a:cxn>
                <a:cxn ang="0">
                  <a:pos x="2877" y="760"/>
                </a:cxn>
                <a:cxn ang="0">
                  <a:pos x="2613" y="599"/>
                </a:cxn>
                <a:cxn ang="0">
                  <a:pos x="2365" y="460"/>
                </a:cxn>
                <a:cxn ang="0">
                  <a:pos x="2131" y="340"/>
                </a:cxn>
                <a:cxn ang="0">
                  <a:pos x="1912" y="240"/>
                </a:cxn>
                <a:cxn ang="0">
                  <a:pos x="1705" y="158"/>
                </a:cxn>
                <a:cxn ang="0">
                  <a:pos x="1508" y="95"/>
                </a:cxn>
                <a:cxn ang="0">
                  <a:pos x="1321" y="48"/>
                </a:cxn>
                <a:cxn ang="0">
                  <a:pos x="1141" y="17"/>
                </a:cxn>
                <a:cxn ang="0">
                  <a:pos x="968" y="1"/>
                </a:cxn>
                <a:cxn ang="0">
                  <a:pos x="801" y="0"/>
                </a:cxn>
                <a:cxn ang="0">
                  <a:pos x="639" y="12"/>
                </a:cxn>
                <a:cxn ang="0">
                  <a:pos x="478" y="38"/>
                </a:cxn>
                <a:cxn ang="0">
                  <a:pos x="319" y="75"/>
                </a:cxn>
                <a:cxn ang="0">
                  <a:pos x="160" y="124"/>
                </a:cxn>
                <a:cxn ang="0">
                  <a:pos x="0" y="184"/>
                </a:cxn>
              </a:cxnLst>
              <a:rect l="0" t="0" r="r" b="b"/>
              <a:pathLst>
                <a:path w="5448" h="1327">
                  <a:moveTo>
                    <a:pt x="5448" y="603"/>
                  </a:moveTo>
                  <a:lnTo>
                    <a:pt x="5448" y="603"/>
                  </a:lnTo>
                  <a:lnTo>
                    <a:pt x="5439" y="618"/>
                  </a:lnTo>
                  <a:lnTo>
                    <a:pt x="5414" y="660"/>
                  </a:lnTo>
                  <a:lnTo>
                    <a:pt x="5393" y="689"/>
                  </a:lnTo>
                  <a:lnTo>
                    <a:pt x="5369" y="723"/>
                  </a:lnTo>
                  <a:lnTo>
                    <a:pt x="5341" y="762"/>
                  </a:lnTo>
                  <a:lnTo>
                    <a:pt x="5308" y="802"/>
                  </a:lnTo>
                  <a:lnTo>
                    <a:pt x="5271" y="846"/>
                  </a:lnTo>
                  <a:lnTo>
                    <a:pt x="5229" y="891"/>
                  </a:lnTo>
                  <a:lnTo>
                    <a:pt x="5183" y="936"/>
                  </a:lnTo>
                  <a:lnTo>
                    <a:pt x="5132" y="983"/>
                  </a:lnTo>
                  <a:lnTo>
                    <a:pt x="5076" y="1030"/>
                  </a:lnTo>
                  <a:lnTo>
                    <a:pt x="5047" y="1052"/>
                  </a:lnTo>
                  <a:lnTo>
                    <a:pt x="5017" y="1075"/>
                  </a:lnTo>
                  <a:lnTo>
                    <a:pt x="4986" y="1097"/>
                  </a:lnTo>
                  <a:lnTo>
                    <a:pt x="4953" y="1118"/>
                  </a:lnTo>
                  <a:lnTo>
                    <a:pt x="4919" y="1139"/>
                  </a:lnTo>
                  <a:lnTo>
                    <a:pt x="4885" y="1160"/>
                  </a:lnTo>
                  <a:lnTo>
                    <a:pt x="4849" y="1180"/>
                  </a:lnTo>
                  <a:lnTo>
                    <a:pt x="4811" y="1199"/>
                  </a:lnTo>
                  <a:lnTo>
                    <a:pt x="4772" y="1217"/>
                  </a:lnTo>
                  <a:lnTo>
                    <a:pt x="4733" y="1233"/>
                  </a:lnTo>
                  <a:lnTo>
                    <a:pt x="4692" y="1249"/>
                  </a:lnTo>
                  <a:lnTo>
                    <a:pt x="4650" y="1264"/>
                  </a:lnTo>
                  <a:lnTo>
                    <a:pt x="4607" y="1277"/>
                  </a:lnTo>
                  <a:lnTo>
                    <a:pt x="4564" y="1288"/>
                  </a:lnTo>
                  <a:lnTo>
                    <a:pt x="4518" y="1299"/>
                  </a:lnTo>
                  <a:lnTo>
                    <a:pt x="4472" y="1307"/>
                  </a:lnTo>
                  <a:lnTo>
                    <a:pt x="4425" y="1315"/>
                  </a:lnTo>
                  <a:lnTo>
                    <a:pt x="4375" y="1320"/>
                  </a:lnTo>
                  <a:lnTo>
                    <a:pt x="4326" y="1325"/>
                  </a:lnTo>
                  <a:lnTo>
                    <a:pt x="4275" y="1327"/>
                  </a:lnTo>
                  <a:lnTo>
                    <a:pt x="4222" y="1327"/>
                  </a:lnTo>
                  <a:lnTo>
                    <a:pt x="4170" y="1325"/>
                  </a:lnTo>
                  <a:lnTo>
                    <a:pt x="4115" y="1320"/>
                  </a:lnTo>
                  <a:lnTo>
                    <a:pt x="4060" y="1314"/>
                  </a:lnTo>
                  <a:lnTo>
                    <a:pt x="4003" y="1306"/>
                  </a:lnTo>
                  <a:lnTo>
                    <a:pt x="3945" y="1294"/>
                  </a:lnTo>
                  <a:lnTo>
                    <a:pt x="3885" y="1280"/>
                  </a:lnTo>
                  <a:lnTo>
                    <a:pt x="3825" y="1264"/>
                  </a:lnTo>
                  <a:lnTo>
                    <a:pt x="3764" y="1246"/>
                  </a:lnTo>
                  <a:lnTo>
                    <a:pt x="3702" y="1223"/>
                  </a:lnTo>
                  <a:lnTo>
                    <a:pt x="3638" y="1199"/>
                  </a:lnTo>
                  <a:lnTo>
                    <a:pt x="3573" y="1172"/>
                  </a:lnTo>
                  <a:lnTo>
                    <a:pt x="3506" y="1143"/>
                  </a:lnTo>
                  <a:lnTo>
                    <a:pt x="3439" y="1109"/>
                  </a:lnTo>
                  <a:lnTo>
                    <a:pt x="3371" y="1072"/>
                  </a:lnTo>
                  <a:lnTo>
                    <a:pt x="3300" y="1033"/>
                  </a:lnTo>
                  <a:lnTo>
                    <a:pt x="3230" y="989"/>
                  </a:lnTo>
                  <a:lnTo>
                    <a:pt x="3157" y="942"/>
                  </a:lnTo>
                  <a:lnTo>
                    <a:pt x="3157" y="942"/>
                  </a:lnTo>
                  <a:lnTo>
                    <a:pt x="3016" y="849"/>
                  </a:lnTo>
                  <a:lnTo>
                    <a:pt x="2877" y="760"/>
                  </a:lnTo>
                  <a:lnTo>
                    <a:pt x="2742" y="678"/>
                  </a:lnTo>
                  <a:lnTo>
                    <a:pt x="2613" y="599"/>
                  </a:lnTo>
                  <a:lnTo>
                    <a:pt x="2487" y="528"/>
                  </a:lnTo>
                  <a:lnTo>
                    <a:pt x="2365" y="460"/>
                  </a:lnTo>
                  <a:lnTo>
                    <a:pt x="2247" y="397"/>
                  </a:lnTo>
                  <a:lnTo>
                    <a:pt x="2131" y="340"/>
                  </a:lnTo>
                  <a:lnTo>
                    <a:pt x="2020" y="289"/>
                  </a:lnTo>
                  <a:lnTo>
                    <a:pt x="1912" y="240"/>
                  </a:lnTo>
                  <a:lnTo>
                    <a:pt x="1806" y="197"/>
                  </a:lnTo>
                  <a:lnTo>
                    <a:pt x="1705" y="158"/>
                  </a:lnTo>
                  <a:lnTo>
                    <a:pt x="1605" y="124"/>
                  </a:lnTo>
                  <a:lnTo>
                    <a:pt x="1508" y="95"/>
                  </a:lnTo>
                  <a:lnTo>
                    <a:pt x="1414" y="69"/>
                  </a:lnTo>
                  <a:lnTo>
                    <a:pt x="1321" y="48"/>
                  </a:lnTo>
                  <a:lnTo>
                    <a:pt x="1230" y="30"/>
                  </a:lnTo>
                  <a:lnTo>
                    <a:pt x="1141" y="17"/>
                  </a:lnTo>
                  <a:lnTo>
                    <a:pt x="1054" y="8"/>
                  </a:lnTo>
                  <a:lnTo>
                    <a:pt x="968" y="1"/>
                  </a:lnTo>
                  <a:lnTo>
                    <a:pt x="885" y="0"/>
                  </a:lnTo>
                  <a:lnTo>
                    <a:pt x="801" y="0"/>
                  </a:lnTo>
                  <a:lnTo>
                    <a:pt x="719" y="4"/>
                  </a:lnTo>
                  <a:lnTo>
                    <a:pt x="639" y="12"/>
                  </a:lnTo>
                  <a:lnTo>
                    <a:pt x="558" y="24"/>
                  </a:lnTo>
                  <a:lnTo>
                    <a:pt x="478" y="38"/>
                  </a:lnTo>
                  <a:lnTo>
                    <a:pt x="399" y="56"/>
                  </a:lnTo>
                  <a:lnTo>
                    <a:pt x="319" y="75"/>
                  </a:lnTo>
                  <a:lnTo>
                    <a:pt x="239" y="100"/>
                  </a:lnTo>
                  <a:lnTo>
                    <a:pt x="160" y="124"/>
                  </a:lnTo>
                  <a:lnTo>
                    <a:pt x="81" y="153"/>
                  </a:lnTo>
                  <a:lnTo>
                    <a:pt x="0" y="18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44561" name="Freeform 81"/>
            <p:cNvSpPr>
              <a:spLocks/>
            </p:cNvSpPr>
            <p:nvPr/>
          </p:nvSpPr>
          <p:spPr bwMode="auto">
            <a:xfrm>
              <a:off x="700" y="1111"/>
              <a:ext cx="5452" cy="633"/>
            </a:xfrm>
            <a:custGeom>
              <a:avLst/>
              <a:gdLst/>
              <a:ahLst/>
              <a:cxnLst>
                <a:cxn ang="0">
                  <a:pos x="5452" y="516"/>
                </a:cxn>
                <a:cxn ang="0">
                  <a:pos x="5419" y="574"/>
                </a:cxn>
                <a:cxn ang="0">
                  <a:pos x="5376" y="637"/>
                </a:cxn>
                <a:cxn ang="0">
                  <a:pos x="5316" y="717"/>
                </a:cxn>
                <a:cxn ang="0">
                  <a:pos x="5239" y="808"/>
                </a:cxn>
                <a:cxn ang="0">
                  <a:pos x="5143" y="903"/>
                </a:cxn>
                <a:cxn ang="0">
                  <a:pos x="5060" y="974"/>
                </a:cxn>
                <a:cxn ang="0">
                  <a:pos x="4998" y="1021"/>
                </a:cxn>
                <a:cxn ang="0">
                  <a:pos x="4932" y="1064"/>
                </a:cxn>
                <a:cxn ang="0">
                  <a:pos x="4862" y="1106"/>
                </a:cxn>
                <a:cxn ang="0">
                  <a:pos x="4787" y="1145"/>
                </a:cxn>
                <a:cxn ang="0">
                  <a:pos x="4707" y="1179"/>
                </a:cxn>
                <a:cxn ang="0">
                  <a:pos x="4624" y="1208"/>
                </a:cxn>
                <a:cxn ang="0">
                  <a:pos x="4533" y="1232"/>
                </a:cxn>
                <a:cxn ang="0">
                  <a:pos x="4440" y="1252"/>
                </a:cxn>
                <a:cxn ang="0">
                  <a:pos x="4342" y="1263"/>
                </a:cxn>
                <a:cxn ang="0">
                  <a:pos x="4239" y="1266"/>
                </a:cxn>
                <a:cxn ang="0">
                  <a:pos x="4131" y="1263"/>
                </a:cxn>
                <a:cxn ang="0">
                  <a:pos x="4018" y="1250"/>
                </a:cxn>
                <a:cxn ang="0">
                  <a:pos x="3902" y="1228"/>
                </a:cxn>
                <a:cxn ang="0">
                  <a:pos x="3779" y="1194"/>
                </a:cxn>
                <a:cxn ang="0">
                  <a:pos x="3652" y="1150"/>
                </a:cxn>
                <a:cxn ang="0">
                  <a:pos x="3520" y="1095"/>
                </a:cxn>
                <a:cxn ang="0">
                  <a:pos x="3384" y="1027"/>
                </a:cxn>
                <a:cxn ang="0">
                  <a:pos x="3242" y="947"/>
                </a:cxn>
                <a:cxn ang="0">
                  <a:pos x="3169" y="901"/>
                </a:cxn>
                <a:cxn ang="0">
                  <a:pos x="2885" y="724"/>
                </a:cxn>
                <a:cxn ang="0">
                  <a:pos x="2619" y="569"/>
                </a:cxn>
                <a:cxn ang="0">
                  <a:pos x="2369" y="433"/>
                </a:cxn>
                <a:cxn ang="0">
                  <a:pos x="2134" y="317"/>
                </a:cxn>
                <a:cxn ang="0">
                  <a:pos x="1912" y="222"/>
                </a:cxn>
                <a:cxn ang="0">
                  <a:pos x="1704" y="144"/>
                </a:cxn>
                <a:cxn ang="0">
                  <a:pos x="1507" y="83"/>
                </a:cxn>
                <a:cxn ang="0">
                  <a:pos x="1318" y="41"/>
                </a:cxn>
                <a:cxn ang="0">
                  <a:pos x="1139" y="13"/>
                </a:cxn>
                <a:cxn ang="0">
                  <a:pos x="965" y="0"/>
                </a:cxn>
                <a:cxn ang="0">
                  <a:pos x="798" y="4"/>
                </a:cxn>
                <a:cxn ang="0">
                  <a:pos x="635" y="18"/>
                </a:cxn>
                <a:cxn ang="0">
                  <a:pos x="475" y="47"/>
                </a:cxn>
                <a:cxn ang="0">
                  <a:pos x="317" y="89"/>
                </a:cxn>
                <a:cxn ang="0">
                  <a:pos x="158" y="141"/>
                </a:cxn>
                <a:cxn ang="0">
                  <a:pos x="0" y="204"/>
                </a:cxn>
              </a:cxnLst>
              <a:rect l="0" t="0" r="r" b="b"/>
              <a:pathLst>
                <a:path w="5452" h="1266">
                  <a:moveTo>
                    <a:pt x="5452" y="516"/>
                  </a:moveTo>
                  <a:lnTo>
                    <a:pt x="5452" y="516"/>
                  </a:lnTo>
                  <a:lnTo>
                    <a:pt x="5444" y="530"/>
                  </a:lnTo>
                  <a:lnTo>
                    <a:pt x="5419" y="574"/>
                  </a:lnTo>
                  <a:lnTo>
                    <a:pt x="5400" y="603"/>
                  </a:lnTo>
                  <a:lnTo>
                    <a:pt x="5376" y="637"/>
                  </a:lnTo>
                  <a:lnTo>
                    <a:pt x="5348" y="675"/>
                  </a:lnTo>
                  <a:lnTo>
                    <a:pt x="5316" y="717"/>
                  </a:lnTo>
                  <a:lnTo>
                    <a:pt x="5279" y="761"/>
                  </a:lnTo>
                  <a:lnTo>
                    <a:pt x="5239" y="808"/>
                  </a:lnTo>
                  <a:lnTo>
                    <a:pt x="5193" y="855"/>
                  </a:lnTo>
                  <a:lnTo>
                    <a:pt x="5143" y="903"/>
                  </a:lnTo>
                  <a:lnTo>
                    <a:pt x="5089" y="950"/>
                  </a:lnTo>
                  <a:lnTo>
                    <a:pt x="5060" y="974"/>
                  </a:lnTo>
                  <a:lnTo>
                    <a:pt x="5029" y="997"/>
                  </a:lnTo>
                  <a:lnTo>
                    <a:pt x="4998" y="1021"/>
                  </a:lnTo>
                  <a:lnTo>
                    <a:pt x="4965" y="1042"/>
                  </a:lnTo>
                  <a:lnTo>
                    <a:pt x="4932" y="1064"/>
                  </a:lnTo>
                  <a:lnTo>
                    <a:pt x="4897" y="1085"/>
                  </a:lnTo>
                  <a:lnTo>
                    <a:pt x="4862" y="1106"/>
                  </a:lnTo>
                  <a:lnTo>
                    <a:pt x="4825" y="1126"/>
                  </a:lnTo>
                  <a:lnTo>
                    <a:pt x="4787" y="1145"/>
                  </a:lnTo>
                  <a:lnTo>
                    <a:pt x="4747" y="1161"/>
                  </a:lnTo>
                  <a:lnTo>
                    <a:pt x="4707" y="1179"/>
                  </a:lnTo>
                  <a:lnTo>
                    <a:pt x="4665" y="1194"/>
                  </a:lnTo>
                  <a:lnTo>
                    <a:pt x="4624" y="1208"/>
                  </a:lnTo>
                  <a:lnTo>
                    <a:pt x="4579" y="1221"/>
                  </a:lnTo>
                  <a:lnTo>
                    <a:pt x="4533" y="1232"/>
                  </a:lnTo>
                  <a:lnTo>
                    <a:pt x="4488" y="1242"/>
                  </a:lnTo>
                  <a:lnTo>
                    <a:pt x="4440" y="1252"/>
                  </a:lnTo>
                  <a:lnTo>
                    <a:pt x="4392" y="1258"/>
                  </a:lnTo>
                  <a:lnTo>
                    <a:pt x="4342" y="1263"/>
                  </a:lnTo>
                  <a:lnTo>
                    <a:pt x="4292" y="1266"/>
                  </a:lnTo>
                  <a:lnTo>
                    <a:pt x="4239" y="1266"/>
                  </a:lnTo>
                  <a:lnTo>
                    <a:pt x="4186" y="1266"/>
                  </a:lnTo>
                  <a:lnTo>
                    <a:pt x="4131" y="1263"/>
                  </a:lnTo>
                  <a:lnTo>
                    <a:pt x="4075" y="1257"/>
                  </a:lnTo>
                  <a:lnTo>
                    <a:pt x="4018" y="1250"/>
                  </a:lnTo>
                  <a:lnTo>
                    <a:pt x="3960" y="1239"/>
                  </a:lnTo>
                  <a:lnTo>
                    <a:pt x="3902" y="1228"/>
                  </a:lnTo>
                  <a:lnTo>
                    <a:pt x="3841" y="1211"/>
                  </a:lnTo>
                  <a:lnTo>
                    <a:pt x="3779" y="1194"/>
                  </a:lnTo>
                  <a:lnTo>
                    <a:pt x="3716" y="1174"/>
                  </a:lnTo>
                  <a:lnTo>
                    <a:pt x="3652" y="1150"/>
                  </a:lnTo>
                  <a:lnTo>
                    <a:pt x="3586" y="1124"/>
                  </a:lnTo>
                  <a:lnTo>
                    <a:pt x="3520" y="1095"/>
                  </a:lnTo>
                  <a:lnTo>
                    <a:pt x="3452" y="1063"/>
                  </a:lnTo>
                  <a:lnTo>
                    <a:pt x="3384" y="1027"/>
                  </a:lnTo>
                  <a:lnTo>
                    <a:pt x="3313" y="989"/>
                  </a:lnTo>
                  <a:lnTo>
                    <a:pt x="3242" y="947"/>
                  </a:lnTo>
                  <a:lnTo>
                    <a:pt x="3169" y="901"/>
                  </a:lnTo>
                  <a:lnTo>
                    <a:pt x="3169" y="901"/>
                  </a:lnTo>
                  <a:lnTo>
                    <a:pt x="3024" y="811"/>
                  </a:lnTo>
                  <a:lnTo>
                    <a:pt x="2885" y="724"/>
                  </a:lnTo>
                  <a:lnTo>
                    <a:pt x="2749" y="643"/>
                  </a:lnTo>
                  <a:lnTo>
                    <a:pt x="2619" y="569"/>
                  </a:lnTo>
                  <a:lnTo>
                    <a:pt x="2491" y="498"/>
                  </a:lnTo>
                  <a:lnTo>
                    <a:pt x="2369" y="433"/>
                  </a:lnTo>
                  <a:lnTo>
                    <a:pt x="2249" y="373"/>
                  </a:lnTo>
                  <a:lnTo>
                    <a:pt x="2134" y="317"/>
                  </a:lnTo>
                  <a:lnTo>
                    <a:pt x="2022" y="267"/>
                  </a:lnTo>
                  <a:lnTo>
                    <a:pt x="1912" y="222"/>
                  </a:lnTo>
                  <a:lnTo>
                    <a:pt x="1806" y="180"/>
                  </a:lnTo>
                  <a:lnTo>
                    <a:pt x="1704" y="144"/>
                  </a:lnTo>
                  <a:lnTo>
                    <a:pt x="1604" y="112"/>
                  </a:lnTo>
                  <a:lnTo>
                    <a:pt x="1507" y="83"/>
                  </a:lnTo>
                  <a:lnTo>
                    <a:pt x="1411" y="60"/>
                  </a:lnTo>
                  <a:lnTo>
                    <a:pt x="1318" y="41"/>
                  </a:lnTo>
                  <a:lnTo>
                    <a:pt x="1227" y="25"/>
                  </a:lnTo>
                  <a:lnTo>
                    <a:pt x="1139" y="13"/>
                  </a:lnTo>
                  <a:lnTo>
                    <a:pt x="1051" y="5"/>
                  </a:lnTo>
                  <a:lnTo>
                    <a:pt x="965" y="0"/>
                  </a:lnTo>
                  <a:lnTo>
                    <a:pt x="882" y="0"/>
                  </a:lnTo>
                  <a:lnTo>
                    <a:pt x="798" y="4"/>
                  </a:lnTo>
                  <a:lnTo>
                    <a:pt x="717" y="8"/>
                  </a:lnTo>
                  <a:lnTo>
                    <a:pt x="635" y="18"/>
                  </a:lnTo>
                  <a:lnTo>
                    <a:pt x="556" y="31"/>
                  </a:lnTo>
                  <a:lnTo>
                    <a:pt x="475" y="47"/>
                  </a:lnTo>
                  <a:lnTo>
                    <a:pt x="396" y="67"/>
                  </a:lnTo>
                  <a:lnTo>
                    <a:pt x="317" y="89"/>
                  </a:lnTo>
                  <a:lnTo>
                    <a:pt x="238" y="113"/>
                  </a:lnTo>
                  <a:lnTo>
                    <a:pt x="158" y="141"/>
                  </a:lnTo>
                  <a:lnTo>
                    <a:pt x="79" y="172"/>
                  </a:lnTo>
                  <a:lnTo>
                    <a:pt x="0" y="20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44562" name="Freeform 82"/>
            <p:cNvSpPr>
              <a:spLocks/>
            </p:cNvSpPr>
            <p:nvPr/>
          </p:nvSpPr>
          <p:spPr bwMode="auto">
            <a:xfrm>
              <a:off x="725" y="1127"/>
              <a:ext cx="5457" cy="603"/>
            </a:xfrm>
            <a:custGeom>
              <a:avLst/>
              <a:gdLst/>
              <a:ahLst/>
              <a:cxnLst>
                <a:cxn ang="0">
                  <a:pos x="5457" y="426"/>
                </a:cxn>
                <a:cxn ang="0">
                  <a:pos x="5425" y="484"/>
                </a:cxn>
                <a:cxn ang="0">
                  <a:pos x="5383" y="550"/>
                </a:cxn>
                <a:cxn ang="0">
                  <a:pos x="5323" y="631"/>
                </a:cxn>
                <a:cxn ang="0">
                  <a:pos x="5247" y="725"/>
                </a:cxn>
                <a:cxn ang="0">
                  <a:pos x="5153" y="822"/>
                </a:cxn>
                <a:cxn ang="0">
                  <a:pos x="5071" y="896"/>
                </a:cxn>
                <a:cxn ang="0">
                  <a:pos x="5010" y="943"/>
                </a:cxn>
                <a:cxn ang="0">
                  <a:pos x="4944" y="988"/>
                </a:cxn>
                <a:cxn ang="0">
                  <a:pos x="4875" y="1031"/>
                </a:cxn>
                <a:cxn ang="0">
                  <a:pos x="4801" y="1072"/>
                </a:cxn>
                <a:cxn ang="0">
                  <a:pos x="4722" y="1109"/>
                </a:cxn>
                <a:cxn ang="0">
                  <a:pos x="4637" y="1140"/>
                </a:cxn>
                <a:cxn ang="0">
                  <a:pos x="4549" y="1166"/>
                </a:cxn>
                <a:cxn ang="0">
                  <a:pos x="4456" y="1187"/>
                </a:cxn>
                <a:cxn ang="0">
                  <a:pos x="4358" y="1199"/>
                </a:cxn>
                <a:cxn ang="0">
                  <a:pos x="4254" y="1206"/>
                </a:cxn>
                <a:cxn ang="0">
                  <a:pos x="4147" y="1204"/>
                </a:cxn>
                <a:cxn ang="0">
                  <a:pos x="4035" y="1193"/>
                </a:cxn>
                <a:cxn ang="0">
                  <a:pos x="3917" y="1174"/>
                </a:cxn>
                <a:cxn ang="0">
                  <a:pos x="3793" y="1143"/>
                </a:cxn>
                <a:cxn ang="0">
                  <a:pos x="3666" y="1101"/>
                </a:cxn>
                <a:cxn ang="0">
                  <a:pos x="3534" y="1049"/>
                </a:cxn>
                <a:cxn ang="0">
                  <a:pos x="3396" y="983"/>
                </a:cxn>
                <a:cxn ang="0">
                  <a:pos x="3253" y="906"/>
                </a:cxn>
                <a:cxn ang="0">
                  <a:pos x="3180" y="862"/>
                </a:cxn>
                <a:cxn ang="0">
                  <a:pos x="2892" y="689"/>
                </a:cxn>
                <a:cxn ang="0">
                  <a:pos x="2624" y="537"/>
                </a:cxn>
                <a:cxn ang="0">
                  <a:pos x="2372" y="407"/>
                </a:cxn>
                <a:cxn ang="0">
                  <a:pos x="2136" y="295"/>
                </a:cxn>
                <a:cxn ang="0">
                  <a:pos x="1913" y="203"/>
                </a:cxn>
                <a:cxn ang="0">
                  <a:pos x="1702" y="129"/>
                </a:cxn>
                <a:cxn ang="0">
                  <a:pos x="1504" y="72"/>
                </a:cxn>
                <a:cxn ang="0">
                  <a:pos x="1315" y="32"/>
                </a:cxn>
                <a:cxn ang="0">
                  <a:pos x="1136" y="9"/>
                </a:cxn>
                <a:cxn ang="0">
                  <a:pos x="962" y="0"/>
                </a:cxn>
                <a:cxn ang="0">
                  <a:pos x="796" y="6"/>
                </a:cxn>
                <a:cxn ang="0">
                  <a:pos x="633" y="26"/>
                </a:cxn>
                <a:cxn ang="0">
                  <a:pos x="474" y="58"/>
                </a:cxn>
                <a:cxn ang="0">
                  <a:pos x="315" y="101"/>
                </a:cxn>
                <a:cxn ang="0">
                  <a:pos x="158" y="158"/>
                </a:cxn>
                <a:cxn ang="0">
                  <a:pos x="0" y="224"/>
                </a:cxn>
              </a:cxnLst>
              <a:rect l="0" t="0" r="r" b="b"/>
              <a:pathLst>
                <a:path w="5457" h="1206">
                  <a:moveTo>
                    <a:pt x="5457" y="426"/>
                  </a:moveTo>
                  <a:lnTo>
                    <a:pt x="5457" y="426"/>
                  </a:lnTo>
                  <a:lnTo>
                    <a:pt x="5450" y="442"/>
                  </a:lnTo>
                  <a:lnTo>
                    <a:pt x="5425" y="484"/>
                  </a:lnTo>
                  <a:lnTo>
                    <a:pt x="5405" y="515"/>
                  </a:lnTo>
                  <a:lnTo>
                    <a:pt x="5383" y="550"/>
                  </a:lnTo>
                  <a:lnTo>
                    <a:pt x="5355" y="589"/>
                  </a:lnTo>
                  <a:lnTo>
                    <a:pt x="5323" y="631"/>
                  </a:lnTo>
                  <a:lnTo>
                    <a:pt x="5287" y="676"/>
                  </a:lnTo>
                  <a:lnTo>
                    <a:pt x="5247" y="725"/>
                  </a:lnTo>
                  <a:lnTo>
                    <a:pt x="5203" y="773"/>
                  </a:lnTo>
                  <a:lnTo>
                    <a:pt x="5153" y="822"/>
                  </a:lnTo>
                  <a:lnTo>
                    <a:pt x="5100" y="872"/>
                  </a:lnTo>
                  <a:lnTo>
                    <a:pt x="5071" y="896"/>
                  </a:lnTo>
                  <a:lnTo>
                    <a:pt x="5041" y="918"/>
                  </a:lnTo>
                  <a:lnTo>
                    <a:pt x="5010" y="943"/>
                  </a:lnTo>
                  <a:lnTo>
                    <a:pt x="4978" y="965"/>
                  </a:lnTo>
                  <a:lnTo>
                    <a:pt x="4944" y="988"/>
                  </a:lnTo>
                  <a:lnTo>
                    <a:pt x="4911" y="1011"/>
                  </a:lnTo>
                  <a:lnTo>
                    <a:pt x="4875" y="1031"/>
                  </a:lnTo>
                  <a:lnTo>
                    <a:pt x="4839" y="1052"/>
                  </a:lnTo>
                  <a:lnTo>
                    <a:pt x="4801" y="1072"/>
                  </a:lnTo>
                  <a:lnTo>
                    <a:pt x="4762" y="1091"/>
                  </a:lnTo>
                  <a:lnTo>
                    <a:pt x="4722" y="1109"/>
                  </a:lnTo>
                  <a:lnTo>
                    <a:pt x="4681" y="1125"/>
                  </a:lnTo>
                  <a:lnTo>
                    <a:pt x="4637" y="1140"/>
                  </a:lnTo>
                  <a:lnTo>
                    <a:pt x="4594" y="1154"/>
                  </a:lnTo>
                  <a:lnTo>
                    <a:pt x="4549" y="1166"/>
                  </a:lnTo>
                  <a:lnTo>
                    <a:pt x="4503" y="1177"/>
                  </a:lnTo>
                  <a:lnTo>
                    <a:pt x="4456" y="1187"/>
                  </a:lnTo>
                  <a:lnTo>
                    <a:pt x="4407" y="1195"/>
                  </a:lnTo>
                  <a:lnTo>
                    <a:pt x="4358" y="1199"/>
                  </a:lnTo>
                  <a:lnTo>
                    <a:pt x="4307" y="1204"/>
                  </a:lnTo>
                  <a:lnTo>
                    <a:pt x="4254" y="1206"/>
                  </a:lnTo>
                  <a:lnTo>
                    <a:pt x="4202" y="1206"/>
                  </a:lnTo>
                  <a:lnTo>
                    <a:pt x="4147" y="1204"/>
                  </a:lnTo>
                  <a:lnTo>
                    <a:pt x="4092" y="1199"/>
                  </a:lnTo>
                  <a:lnTo>
                    <a:pt x="4035" y="1193"/>
                  </a:lnTo>
                  <a:lnTo>
                    <a:pt x="3977" y="1185"/>
                  </a:lnTo>
                  <a:lnTo>
                    <a:pt x="3917" y="1174"/>
                  </a:lnTo>
                  <a:lnTo>
                    <a:pt x="3856" y="1159"/>
                  </a:lnTo>
                  <a:lnTo>
                    <a:pt x="3793" y="1143"/>
                  </a:lnTo>
                  <a:lnTo>
                    <a:pt x="3731" y="1124"/>
                  </a:lnTo>
                  <a:lnTo>
                    <a:pt x="3666" y="1101"/>
                  </a:lnTo>
                  <a:lnTo>
                    <a:pt x="3600" y="1077"/>
                  </a:lnTo>
                  <a:lnTo>
                    <a:pt x="3534" y="1049"/>
                  </a:lnTo>
                  <a:lnTo>
                    <a:pt x="3466" y="1017"/>
                  </a:lnTo>
                  <a:lnTo>
                    <a:pt x="3396" y="983"/>
                  </a:lnTo>
                  <a:lnTo>
                    <a:pt x="3325" y="946"/>
                  </a:lnTo>
                  <a:lnTo>
                    <a:pt x="3253" y="906"/>
                  </a:lnTo>
                  <a:lnTo>
                    <a:pt x="3180" y="862"/>
                  </a:lnTo>
                  <a:lnTo>
                    <a:pt x="3180" y="862"/>
                  </a:lnTo>
                  <a:lnTo>
                    <a:pt x="3034" y="772"/>
                  </a:lnTo>
                  <a:lnTo>
                    <a:pt x="2892" y="689"/>
                  </a:lnTo>
                  <a:lnTo>
                    <a:pt x="2756" y="610"/>
                  </a:lnTo>
                  <a:lnTo>
                    <a:pt x="2624" y="537"/>
                  </a:lnTo>
                  <a:lnTo>
                    <a:pt x="2497" y="470"/>
                  </a:lnTo>
                  <a:lnTo>
                    <a:pt x="2372" y="407"/>
                  </a:lnTo>
                  <a:lnTo>
                    <a:pt x="2252" y="348"/>
                  </a:lnTo>
                  <a:lnTo>
                    <a:pt x="2136" y="295"/>
                  </a:lnTo>
                  <a:lnTo>
                    <a:pt x="2023" y="247"/>
                  </a:lnTo>
                  <a:lnTo>
                    <a:pt x="1913" y="203"/>
                  </a:lnTo>
                  <a:lnTo>
                    <a:pt x="1806" y="164"/>
                  </a:lnTo>
                  <a:lnTo>
                    <a:pt x="1702" y="129"/>
                  </a:lnTo>
                  <a:lnTo>
                    <a:pt x="1602" y="98"/>
                  </a:lnTo>
                  <a:lnTo>
                    <a:pt x="1504" y="72"/>
                  </a:lnTo>
                  <a:lnTo>
                    <a:pt x="1409" y="51"/>
                  </a:lnTo>
                  <a:lnTo>
                    <a:pt x="1315" y="32"/>
                  </a:lnTo>
                  <a:lnTo>
                    <a:pt x="1225" y="19"/>
                  </a:lnTo>
                  <a:lnTo>
                    <a:pt x="1136" y="9"/>
                  </a:lnTo>
                  <a:lnTo>
                    <a:pt x="1048" y="3"/>
                  </a:lnTo>
                  <a:lnTo>
                    <a:pt x="962" y="0"/>
                  </a:lnTo>
                  <a:lnTo>
                    <a:pt x="879" y="1"/>
                  </a:lnTo>
                  <a:lnTo>
                    <a:pt x="796" y="6"/>
                  </a:lnTo>
                  <a:lnTo>
                    <a:pt x="714" y="14"/>
                  </a:lnTo>
                  <a:lnTo>
                    <a:pt x="633" y="26"/>
                  </a:lnTo>
                  <a:lnTo>
                    <a:pt x="553" y="40"/>
                  </a:lnTo>
                  <a:lnTo>
                    <a:pt x="474" y="58"/>
                  </a:lnTo>
                  <a:lnTo>
                    <a:pt x="394" y="79"/>
                  </a:lnTo>
                  <a:lnTo>
                    <a:pt x="315" y="101"/>
                  </a:lnTo>
                  <a:lnTo>
                    <a:pt x="238" y="129"/>
                  </a:lnTo>
                  <a:lnTo>
                    <a:pt x="158" y="158"/>
                  </a:lnTo>
                  <a:lnTo>
                    <a:pt x="79" y="190"/>
                  </a:lnTo>
                  <a:lnTo>
                    <a:pt x="0" y="22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44563" name="Freeform 83"/>
            <p:cNvSpPr>
              <a:spLocks/>
            </p:cNvSpPr>
            <p:nvPr/>
          </p:nvSpPr>
          <p:spPr bwMode="auto">
            <a:xfrm>
              <a:off x="752" y="1144"/>
              <a:ext cx="5459" cy="573"/>
            </a:xfrm>
            <a:custGeom>
              <a:avLst/>
              <a:gdLst/>
              <a:ahLst/>
              <a:cxnLst>
                <a:cxn ang="0">
                  <a:pos x="5459" y="335"/>
                </a:cxn>
                <a:cxn ang="0">
                  <a:pos x="5427" y="395"/>
                </a:cxn>
                <a:cxn ang="0">
                  <a:pos x="5385" y="461"/>
                </a:cxn>
                <a:cxn ang="0">
                  <a:pos x="5328" y="545"/>
                </a:cxn>
                <a:cxn ang="0">
                  <a:pos x="5253" y="639"/>
                </a:cxn>
                <a:cxn ang="0">
                  <a:pos x="5160" y="739"/>
                </a:cxn>
                <a:cxn ang="0">
                  <a:pos x="5080" y="815"/>
                </a:cxn>
                <a:cxn ang="0">
                  <a:pos x="5019" y="863"/>
                </a:cxn>
                <a:cxn ang="0">
                  <a:pos x="4955" y="912"/>
                </a:cxn>
                <a:cxn ang="0">
                  <a:pos x="4885" y="957"/>
                </a:cxn>
                <a:cxn ang="0">
                  <a:pos x="4812" y="999"/>
                </a:cxn>
                <a:cxn ang="0">
                  <a:pos x="4734" y="1036"/>
                </a:cxn>
                <a:cxn ang="0">
                  <a:pos x="4651" y="1070"/>
                </a:cxn>
                <a:cxn ang="0">
                  <a:pos x="4562" y="1098"/>
                </a:cxn>
                <a:cxn ang="0">
                  <a:pos x="4469" y="1120"/>
                </a:cxn>
                <a:cxn ang="0">
                  <a:pos x="4372" y="1136"/>
                </a:cxn>
                <a:cxn ang="0">
                  <a:pos x="4268" y="1144"/>
                </a:cxn>
                <a:cxn ang="0">
                  <a:pos x="4161" y="1144"/>
                </a:cxn>
                <a:cxn ang="0">
                  <a:pos x="4047" y="1136"/>
                </a:cxn>
                <a:cxn ang="0">
                  <a:pos x="3929" y="1119"/>
                </a:cxn>
                <a:cxn ang="0">
                  <a:pos x="3807" y="1090"/>
                </a:cxn>
                <a:cxn ang="0">
                  <a:pos x="3677" y="1051"/>
                </a:cxn>
                <a:cxn ang="0">
                  <a:pos x="3544" y="1001"/>
                </a:cxn>
                <a:cxn ang="0">
                  <a:pos x="3405" y="938"/>
                </a:cxn>
                <a:cxn ang="0">
                  <a:pos x="3261" y="862"/>
                </a:cxn>
                <a:cxn ang="0">
                  <a:pos x="3187" y="820"/>
                </a:cxn>
                <a:cxn ang="0">
                  <a:pos x="2899" y="652"/>
                </a:cxn>
                <a:cxn ang="0">
                  <a:pos x="2628" y="505"/>
                </a:cxn>
                <a:cxn ang="0">
                  <a:pos x="2374" y="379"/>
                </a:cxn>
                <a:cxn ang="0">
                  <a:pos x="2135" y="273"/>
                </a:cxn>
                <a:cxn ang="0">
                  <a:pos x="1911" y="184"/>
                </a:cxn>
                <a:cxn ang="0">
                  <a:pos x="1700" y="114"/>
                </a:cxn>
                <a:cxn ang="0">
                  <a:pos x="1500" y="61"/>
                </a:cxn>
                <a:cxn ang="0">
                  <a:pos x="1312" y="25"/>
                </a:cxn>
                <a:cxn ang="0">
                  <a:pos x="1131" y="4"/>
                </a:cxn>
                <a:cxn ang="0">
                  <a:pos x="958" y="0"/>
                </a:cxn>
                <a:cxn ang="0">
                  <a:pos x="791" y="8"/>
                </a:cxn>
                <a:cxn ang="0">
                  <a:pos x="628" y="32"/>
                </a:cxn>
                <a:cxn ang="0">
                  <a:pos x="470" y="67"/>
                </a:cxn>
                <a:cxn ang="0">
                  <a:pos x="313" y="114"/>
                </a:cxn>
                <a:cxn ang="0">
                  <a:pos x="156" y="174"/>
                </a:cxn>
                <a:cxn ang="0">
                  <a:pos x="0" y="243"/>
                </a:cxn>
              </a:cxnLst>
              <a:rect l="0" t="0" r="r" b="b"/>
              <a:pathLst>
                <a:path w="5459" h="1144">
                  <a:moveTo>
                    <a:pt x="5459" y="335"/>
                  </a:moveTo>
                  <a:lnTo>
                    <a:pt x="5459" y="335"/>
                  </a:lnTo>
                  <a:lnTo>
                    <a:pt x="5450" y="352"/>
                  </a:lnTo>
                  <a:lnTo>
                    <a:pt x="5427" y="395"/>
                  </a:lnTo>
                  <a:lnTo>
                    <a:pt x="5409" y="426"/>
                  </a:lnTo>
                  <a:lnTo>
                    <a:pt x="5385" y="461"/>
                  </a:lnTo>
                  <a:lnTo>
                    <a:pt x="5359" y="502"/>
                  </a:lnTo>
                  <a:lnTo>
                    <a:pt x="5328" y="545"/>
                  </a:lnTo>
                  <a:lnTo>
                    <a:pt x="5292" y="591"/>
                  </a:lnTo>
                  <a:lnTo>
                    <a:pt x="5253" y="639"/>
                  </a:lnTo>
                  <a:lnTo>
                    <a:pt x="5209" y="689"/>
                  </a:lnTo>
                  <a:lnTo>
                    <a:pt x="5160" y="739"/>
                  </a:lnTo>
                  <a:lnTo>
                    <a:pt x="5108" y="791"/>
                  </a:lnTo>
                  <a:lnTo>
                    <a:pt x="5080" y="815"/>
                  </a:lnTo>
                  <a:lnTo>
                    <a:pt x="5049" y="839"/>
                  </a:lnTo>
                  <a:lnTo>
                    <a:pt x="5019" y="863"/>
                  </a:lnTo>
                  <a:lnTo>
                    <a:pt x="4988" y="888"/>
                  </a:lnTo>
                  <a:lnTo>
                    <a:pt x="4955" y="912"/>
                  </a:lnTo>
                  <a:lnTo>
                    <a:pt x="4921" y="935"/>
                  </a:lnTo>
                  <a:lnTo>
                    <a:pt x="4885" y="957"/>
                  </a:lnTo>
                  <a:lnTo>
                    <a:pt x="4849" y="978"/>
                  </a:lnTo>
                  <a:lnTo>
                    <a:pt x="4812" y="999"/>
                  </a:lnTo>
                  <a:lnTo>
                    <a:pt x="4773" y="1018"/>
                  </a:lnTo>
                  <a:lnTo>
                    <a:pt x="4734" y="1036"/>
                  </a:lnTo>
                  <a:lnTo>
                    <a:pt x="4692" y="1054"/>
                  </a:lnTo>
                  <a:lnTo>
                    <a:pt x="4651" y="1070"/>
                  </a:lnTo>
                  <a:lnTo>
                    <a:pt x="4606" y="1085"/>
                  </a:lnTo>
                  <a:lnTo>
                    <a:pt x="4562" y="1098"/>
                  </a:lnTo>
                  <a:lnTo>
                    <a:pt x="4516" y="1111"/>
                  </a:lnTo>
                  <a:lnTo>
                    <a:pt x="4469" y="1120"/>
                  </a:lnTo>
                  <a:lnTo>
                    <a:pt x="4420" y="1128"/>
                  </a:lnTo>
                  <a:lnTo>
                    <a:pt x="4372" y="1136"/>
                  </a:lnTo>
                  <a:lnTo>
                    <a:pt x="4320" y="1141"/>
                  </a:lnTo>
                  <a:lnTo>
                    <a:pt x="4268" y="1144"/>
                  </a:lnTo>
                  <a:lnTo>
                    <a:pt x="4215" y="1144"/>
                  </a:lnTo>
                  <a:lnTo>
                    <a:pt x="4161" y="1144"/>
                  </a:lnTo>
                  <a:lnTo>
                    <a:pt x="4105" y="1141"/>
                  </a:lnTo>
                  <a:lnTo>
                    <a:pt x="4047" y="1136"/>
                  </a:lnTo>
                  <a:lnTo>
                    <a:pt x="3988" y="1128"/>
                  </a:lnTo>
                  <a:lnTo>
                    <a:pt x="3929" y="1119"/>
                  </a:lnTo>
                  <a:lnTo>
                    <a:pt x="3869" y="1106"/>
                  </a:lnTo>
                  <a:lnTo>
                    <a:pt x="3807" y="1090"/>
                  </a:lnTo>
                  <a:lnTo>
                    <a:pt x="3743" y="1072"/>
                  </a:lnTo>
                  <a:lnTo>
                    <a:pt x="3677" y="1051"/>
                  </a:lnTo>
                  <a:lnTo>
                    <a:pt x="3612" y="1027"/>
                  </a:lnTo>
                  <a:lnTo>
                    <a:pt x="3544" y="1001"/>
                  </a:lnTo>
                  <a:lnTo>
                    <a:pt x="3476" y="970"/>
                  </a:lnTo>
                  <a:lnTo>
                    <a:pt x="3405" y="938"/>
                  </a:lnTo>
                  <a:lnTo>
                    <a:pt x="3335" y="902"/>
                  </a:lnTo>
                  <a:lnTo>
                    <a:pt x="3261" y="862"/>
                  </a:lnTo>
                  <a:lnTo>
                    <a:pt x="3187" y="820"/>
                  </a:lnTo>
                  <a:lnTo>
                    <a:pt x="3187" y="820"/>
                  </a:lnTo>
                  <a:lnTo>
                    <a:pt x="3040" y="733"/>
                  </a:lnTo>
                  <a:lnTo>
                    <a:pt x="2899" y="652"/>
                  </a:lnTo>
                  <a:lnTo>
                    <a:pt x="2761" y="576"/>
                  </a:lnTo>
                  <a:lnTo>
                    <a:pt x="2628" y="505"/>
                  </a:lnTo>
                  <a:lnTo>
                    <a:pt x="2499" y="439"/>
                  </a:lnTo>
                  <a:lnTo>
                    <a:pt x="2374" y="379"/>
                  </a:lnTo>
                  <a:lnTo>
                    <a:pt x="2253" y="323"/>
                  </a:lnTo>
                  <a:lnTo>
                    <a:pt x="2135" y="273"/>
                  </a:lnTo>
                  <a:lnTo>
                    <a:pt x="2022" y="226"/>
                  </a:lnTo>
                  <a:lnTo>
                    <a:pt x="1911" y="184"/>
                  </a:lnTo>
                  <a:lnTo>
                    <a:pt x="1804" y="147"/>
                  </a:lnTo>
                  <a:lnTo>
                    <a:pt x="1700" y="114"/>
                  </a:lnTo>
                  <a:lnTo>
                    <a:pt x="1599" y="85"/>
                  </a:lnTo>
                  <a:lnTo>
                    <a:pt x="1500" y="61"/>
                  </a:lnTo>
                  <a:lnTo>
                    <a:pt x="1405" y="40"/>
                  </a:lnTo>
                  <a:lnTo>
                    <a:pt x="1312" y="25"/>
                  </a:lnTo>
                  <a:lnTo>
                    <a:pt x="1220" y="13"/>
                  </a:lnTo>
                  <a:lnTo>
                    <a:pt x="1131" y="4"/>
                  </a:lnTo>
                  <a:lnTo>
                    <a:pt x="1044" y="0"/>
                  </a:lnTo>
                  <a:lnTo>
                    <a:pt x="958" y="0"/>
                  </a:lnTo>
                  <a:lnTo>
                    <a:pt x="874" y="1"/>
                  </a:lnTo>
                  <a:lnTo>
                    <a:pt x="791" y="8"/>
                  </a:lnTo>
                  <a:lnTo>
                    <a:pt x="709" y="17"/>
                  </a:lnTo>
                  <a:lnTo>
                    <a:pt x="628" y="32"/>
                  </a:lnTo>
                  <a:lnTo>
                    <a:pt x="549" y="48"/>
                  </a:lnTo>
                  <a:lnTo>
                    <a:pt x="470" y="67"/>
                  </a:lnTo>
                  <a:lnTo>
                    <a:pt x="391" y="88"/>
                  </a:lnTo>
                  <a:lnTo>
                    <a:pt x="313" y="114"/>
                  </a:lnTo>
                  <a:lnTo>
                    <a:pt x="234" y="143"/>
                  </a:lnTo>
                  <a:lnTo>
                    <a:pt x="156" y="174"/>
                  </a:lnTo>
                  <a:lnTo>
                    <a:pt x="77" y="208"/>
                  </a:lnTo>
                  <a:lnTo>
                    <a:pt x="0" y="243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44564" name="Freeform 84"/>
            <p:cNvSpPr>
              <a:spLocks/>
            </p:cNvSpPr>
            <p:nvPr/>
          </p:nvSpPr>
          <p:spPr bwMode="auto">
            <a:xfrm>
              <a:off x="778" y="1160"/>
              <a:ext cx="5461" cy="544"/>
            </a:xfrm>
            <a:custGeom>
              <a:avLst/>
              <a:gdLst/>
              <a:ahLst/>
              <a:cxnLst>
                <a:cxn ang="0">
                  <a:pos x="5461" y="247"/>
                </a:cxn>
                <a:cxn ang="0">
                  <a:pos x="5429" y="308"/>
                </a:cxn>
                <a:cxn ang="0">
                  <a:pos x="5390" y="376"/>
                </a:cxn>
                <a:cxn ang="0">
                  <a:pos x="5333" y="460"/>
                </a:cxn>
                <a:cxn ang="0">
                  <a:pos x="5259" y="557"/>
                </a:cxn>
                <a:cxn ang="0">
                  <a:pos x="5168" y="659"/>
                </a:cxn>
                <a:cxn ang="0">
                  <a:pos x="5088" y="736"/>
                </a:cxn>
                <a:cxn ang="0">
                  <a:pos x="5029" y="788"/>
                </a:cxn>
                <a:cxn ang="0">
                  <a:pos x="4965" y="836"/>
                </a:cxn>
                <a:cxn ang="0">
                  <a:pos x="4897" y="883"/>
                </a:cxn>
                <a:cxn ang="0">
                  <a:pos x="4823" y="927"/>
                </a:cxn>
                <a:cxn ang="0">
                  <a:pos x="4746" y="965"/>
                </a:cxn>
                <a:cxn ang="0">
                  <a:pos x="4662" y="1001"/>
                </a:cxn>
                <a:cxn ang="0">
                  <a:pos x="4575" y="1032"/>
                </a:cxn>
                <a:cxn ang="0">
                  <a:pos x="4483" y="1056"/>
                </a:cxn>
                <a:cxn ang="0">
                  <a:pos x="4385" y="1074"/>
                </a:cxn>
                <a:cxn ang="0">
                  <a:pos x="4282" y="1083"/>
                </a:cxn>
                <a:cxn ang="0">
                  <a:pos x="4175" y="1087"/>
                </a:cxn>
                <a:cxn ang="0">
                  <a:pos x="4061" y="1080"/>
                </a:cxn>
                <a:cxn ang="0">
                  <a:pos x="3943" y="1064"/>
                </a:cxn>
                <a:cxn ang="0">
                  <a:pos x="3819" y="1038"/>
                </a:cxn>
                <a:cxn ang="0">
                  <a:pos x="3690" y="1003"/>
                </a:cxn>
                <a:cxn ang="0">
                  <a:pos x="3556" y="954"/>
                </a:cxn>
                <a:cxn ang="0">
                  <a:pos x="3417" y="894"/>
                </a:cxn>
                <a:cxn ang="0">
                  <a:pos x="3271" y="820"/>
                </a:cxn>
                <a:cxn ang="0">
                  <a:pos x="3196" y="780"/>
                </a:cxn>
                <a:cxn ang="0">
                  <a:pos x="2904" y="617"/>
                </a:cxn>
                <a:cxn ang="0">
                  <a:pos x="2632" y="475"/>
                </a:cxn>
                <a:cxn ang="0">
                  <a:pos x="2377" y="354"/>
                </a:cxn>
                <a:cxn ang="0">
                  <a:pos x="2137" y="250"/>
                </a:cxn>
                <a:cxn ang="0">
                  <a:pos x="1912" y="166"/>
                </a:cxn>
                <a:cxn ang="0">
                  <a:pos x="1699" y="100"/>
                </a:cxn>
                <a:cxn ang="0">
                  <a:pos x="1499" y="52"/>
                </a:cxn>
                <a:cxn ang="0">
                  <a:pos x="1309" y="19"/>
                </a:cxn>
                <a:cxn ang="0">
                  <a:pos x="1129" y="2"/>
                </a:cxn>
                <a:cxn ang="0">
                  <a:pos x="955" y="0"/>
                </a:cxn>
                <a:cxn ang="0">
                  <a:pos x="789" y="13"/>
                </a:cxn>
                <a:cxn ang="0">
                  <a:pos x="626" y="39"/>
                </a:cxn>
                <a:cxn ang="0">
                  <a:pos x="468" y="77"/>
                </a:cxn>
                <a:cxn ang="0">
                  <a:pos x="312" y="129"/>
                </a:cxn>
                <a:cxn ang="0">
                  <a:pos x="157" y="192"/>
                </a:cxn>
                <a:cxn ang="0">
                  <a:pos x="0" y="266"/>
                </a:cxn>
              </a:cxnLst>
              <a:rect l="0" t="0" r="r" b="b"/>
              <a:pathLst>
                <a:path w="5461" h="1087">
                  <a:moveTo>
                    <a:pt x="5461" y="247"/>
                  </a:moveTo>
                  <a:lnTo>
                    <a:pt x="5461" y="247"/>
                  </a:lnTo>
                  <a:lnTo>
                    <a:pt x="5452" y="263"/>
                  </a:lnTo>
                  <a:lnTo>
                    <a:pt x="5429" y="308"/>
                  </a:lnTo>
                  <a:lnTo>
                    <a:pt x="5411" y="339"/>
                  </a:lnTo>
                  <a:lnTo>
                    <a:pt x="5390" y="376"/>
                  </a:lnTo>
                  <a:lnTo>
                    <a:pt x="5363" y="417"/>
                  </a:lnTo>
                  <a:lnTo>
                    <a:pt x="5333" y="460"/>
                  </a:lnTo>
                  <a:lnTo>
                    <a:pt x="5298" y="507"/>
                  </a:lnTo>
                  <a:lnTo>
                    <a:pt x="5259" y="557"/>
                  </a:lnTo>
                  <a:lnTo>
                    <a:pt x="5216" y="607"/>
                  </a:lnTo>
                  <a:lnTo>
                    <a:pt x="5168" y="659"/>
                  </a:lnTo>
                  <a:lnTo>
                    <a:pt x="5116" y="710"/>
                  </a:lnTo>
                  <a:lnTo>
                    <a:pt x="5088" y="736"/>
                  </a:lnTo>
                  <a:lnTo>
                    <a:pt x="5059" y="762"/>
                  </a:lnTo>
                  <a:lnTo>
                    <a:pt x="5029" y="788"/>
                  </a:lnTo>
                  <a:lnTo>
                    <a:pt x="4998" y="812"/>
                  </a:lnTo>
                  <a:lnTo>
                    <a:pt x="4965" y="836"/>
                  </a:lnTo>
                  <a:lnTo>
                    <a:pt x="4932" y="859"/>
                  </a:lnTo>
                  <a:lnTo>
                    <a:pt x="4897" y="883"/>
                  </a:lnTo>
                  <a:lnTo>
                    <a:pt x="4861" y="904"/>
                  </a:lnTo>
                  <a:lnTo>
                    <a:pt x="4823" y="927"/>
                  </a:lnTo>
                  <a:lnTo>
                    <a:pt x="4786" y="946"/>
                  </a:lnTo>
                  <a:lnTo>
                    <a:pt x="4746" y="965"/>
                  </a:lnTo>
                  <a:lnTo>
                    <a:pt x="4705" y="985"/>
                  </a:lnTo>
                  <a:lnTo>
                    <a:pt x="4662" y="1001"/>
                  </a:lnTo>
                  <a:lnTo>
                    <a:pt x="4619" y="1017"/>
                  </a:lnTo>
                  <a:lnTo>
                    <a:pt x="4575" y="1032"/>
                  </a:lnTo>
                  <a:lnTo>
                    <a:pt x="4529" y="1045"/>
                  </a:lnTo>
                  <a:lnTo>
                    <a:pt x="4483" y="1056"/>
                  </a:lnTo>
                  <a:lnTo>
                    <a:pt x="4435" y="1066"/>
                  </a:lnTo>
                  <a:lnTo>
                    <a:pt x="4385" y="1074"/>
                  </a:lnTo>
                  <a:lnTo>
                    <a:pt x="4335" y="1080"/>
                  </a:lnTo>
                  <a:lnTo>
                    <a:pt x="4282" y="1083"/>
                  </a:lnTo>
                  <a:lnTo>
                    <a:pt x="4229" y="1087"/>
                  </a:lnTo>
                  <a:lnTo>
                    <a:pt x="4175" y="1087"/>
                  </a:lnTo>
                  <a:lnTo>
                    <a:pt x="4118" y="1083"/>
                  </a:lnTo>
                  <a:lnTo>
                    <a:pt x="4061" y="1080"/>
                  </a:lnTo>
                  <a:lnTo>
                    <a:pt x="4003" y="1074"/>
                  </a:lnTo>
                  <a:lnTo>
                    <a:pt x="3943" y="1064"/>
                  </a:lnTo>
                  <a:lnTo>
                    <a:pt x="3882" y="1053"/>
                  </a:lnTo>
                  <a:lnTo>
                    <a:pt x="3819" y="1038"/>
                  </a:lnTo>
                  <a:lnTo>
                    <a:pt x="3756" y="1022"/>
                  </a:lnTo>
                  <a:lnTo>
                    <a:pt x="3690" y="1003"/>
                  </a:lnTo>
                  <a:lnTo>
                    <a:pt x="3624" y="980"/>
                  </a:lnTo>
                  <a:lnTo>
                    <a:pt x="3556" y="954"/>
                  </a:lnTo>
                  <a:lnTo>
                    <a:pt x="3488" y="925"/>
                  </a:lnTo>
                  <a:lnTo>
                    <a:pt x="3417" y="894"/>
                  </a:lnTo>
                  <a:lnTo>
                    <a:pt x="3345" y="859"/>
                  </a:lnTo>
                  <a:lnTo>
                    <a:pt x="3271" y="820"/>
                  </a:lnTo>
                  <a:lnTo>
                    <a:pt x="3196" y="780"/>
                  </a:lnTo>
                  <a:lnTo>
                    <a:pt x="3196" y="780"/>
                  </a:lnTo>
                  <a:lnTo>
                    <a:pt x="3049" y="696"/>
                  </a:lnTo>
                  <a:lnTo>
                    <a:pt x="2904" y="617"/>
                  </a:lnTo>
                  <a:lnTo>
                    <a:pt x="2766" y="542"/>
                  </a:lnTo>
                  <a:lnTo>
                    <a:pt x="2632" y="475"/>
                  </a:lnTo>
                  <a:lnTo>
                    <a:pt x="2502" y="412"/>
                  </a:lnTo>
                  <a:lnTo>
                    <a:pt x="2377" y="354"/>
                  </a:lnTo>
                  <a:lnTo>
                    <a:pt x="2255" y="299"/>
                  </a:lnTo>
                  <a:lnTo>
                    <a:pt x="2137" y="250"/>
                  </a:lnTo>
                  <a:lnTo>
                    <a:pt x="2021" y="207"/>
                  </a:lnTo>
                  <a:lnTo>
                    <a:pt x="1912" y="166"/>
                  </a:lnTo>
                  <a:lnTo>
                    <a:pt x="1803" y="131"/>
                  </a:lnTo>
                  <a:lnTo>
                    <a:pt x="1699" y="100"/>
                  </a:lnTo>
                  <a:lnTo>
                    <a:pt x="1598" y="74"/>
                  </a:lnTo>
                  <a:lnTo>
                    <a:pt x="1499" y="52"/>
                  </a:lnTo>
                  <a:lnTo>
                    <a:pt x="1402" y="34"/>
                  </a:lnTo>
                  <a:lnTo>
                    <a:pt x="1309" y="19"/>
                  </a:lnTo>
                  <a:lnTo>
                    <a:pt x="1218" y="8"/>
                  </a:lnTo>
                  <a:lnTo>
                    <a:pt x="1129" y="2"/>
                  </a:lnTo>
                  <a:lnTo>
                    <a:pt x="1041" y="0"/>
                  </a:lnTo>
                  <a:lnTo>
                    <a:pt x="955" y="0"/>
                  </a:lnTo>
                  <a:lnTo>
                    <a:pt x="872" y="5"/>
                  </a:lnTo>
                  <a:lnTo>
                    <a:pt x="789" y="13"/>
                  </a:lnTo>
                  <a:lnTo>
                    <a:pt x="707" y="24"/>
                  </a:lnTo>
                  <a:lnTo>
                    <a:pt x="626" y="39"/>
                  </a:lnTo>
                  <a:lnTo>
                    <a:pt x="547" y="56"/>
                  </a:lnTo>
                  <a:lnTo>
                    <a:pt x="468" y="77"/>
                  </a:lnTo>
                  <a:lnTo>
                    <a:pt x="390" y="102"/>
                  </a:lnTo>
                  <a:lnTo>
                    <a:pt x="312" y="129"/>
                  </a:lnTo>
                  <a:lnTo>
                    <a:pt x="235" y="160"/>
                  </a:lnTo>
                  <a:lnTo>
                    <a:pt x="157" y="192"/>
                  </a:lnTo>
                  <a:lnTo>
                    <a:pt x="78" y="228"/>
                  </a:lnTo>
                  <a:lnTo>
                    <a:pt x="0" y="26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44565" name="Freeform 85"/>
            <p:cNvSpPr>
              <a:spLocks/>
            </p:cNvSpPr>
            <p:nvPr/>
          </p:nvSpPr>
          <p:spPr bwMode="auto">
            <a:xfrm>
              <a:off x="806" y="1176"/>
              <a:ext cx="5459" cy="514"/>
            </a:xfrm>
            <a:custGeom>
              <a:avLst/>
              <a:gdLst/>
              <a:ahLst/>
              <a:cxnLst>
                <a:cxn ang="0">
                  <a:pos x="5459" y="159"/>
                </a:cxn>
                <a:cxn ang="0">
                  <a:pos x="5428" y="221"/>
                </a:cxn>
                <a:cxn ang="0">
                  <a:pos x="5390" y="290"/>
                </a:cxn>
                <a:cxn ang="0">
                  <a:pos x="5334" y="376"/>
                </a:cxn>
                <a:cxn ang="0">
                  <a:pos x="5262" y="474"/>
                </a:cxn>
                <a:cxn ang="0">
                  <a:pos x="5173" y="579"/>
                </a:cxn>
                <a:cxn ang="0">
                  <a:pos x="5094" y="658"/>
                </a:cxn>
                <a:cxn ang="0">
                  <a:pos x="5035" y="710"/>
                </a:cxn>
                <a:cxn ang="0">
                  <a:pos x="4973" y="762"/>
                </a:cxn>
                <a:cxn ang="0">
                  <a:pos x="4905" y="809"/>
                </a:cxn>
                <a:cxn ang="0">
                  <a:pos x="4833" y="854"/>
                </a:cxn>
                <a:cxn ang="0">
                  <a:pos x="4755" y="896"/>
                </a:cxn>
                <a:cxn ang="0">
                  <a:pos x="4673" y="933"/>
                </a:cxn>
                <a:cxn ang="0">
                  <a:pos x="4586" y="965"/>
                </a:cxn>
                <a:cxn ang="0">
                  <a:pos x="4494" y="991"/>
                </a:cxn>
                <a:cxn ang="0">
                  <a:pos x="4395" y="1010"/>
                </a:cxn>
                <a:cxn ang="0">
                  <a:pos x="4294" y="1023"/>
                </a:cxn>
                <a:cxn ang="0">
                  <a:pos x="4186" y="1028"/>
                </a:cxn>
                <a:cxn ang="0">
                  <a:pos x="4072" y="1025"/>
                </a:cxn>
                <a:cxn ang="0">
                  <a:pos x="3954" y="1010"/>
                </a:cxn>
                <a:cxn ang="0">
                  <a:pos x="3830" y="988"/>
                </a:cxn>
                <a:cxn ang="0">
                  <a:pos x="3701" y="954"/>
                </a:cxn>
                <a:cxn ang="0">
                  <a:pos x="3567" y="909"/>
                </a:cxn>
                <a:cxn ang="0">
                  <a:pos x="3425" y="851"/>
                </a:cxn>
                <a:cxn ang="0">
                  <a:pos x="3279" y="779"/>
                </a:cxn>
                <a:cxn ang="0">
                  <a:pos x="3204" y="739"/>
                </a:cxn>
                <a:cxn ang="0">
                  <a:pos x="2910" y="582"/>
                </a:cxn>
                <a:cxn ang="0">
                  <a:pos x="2635" y="445"/>
                </a:cxn>
                <a:cxn ang="0">
                  <a:pos x="2377" y="327"/>
                </a:cxn>
                <a:cxn ang="0">
                  <a:pos x="2135" y="230"/>
                </a:cxn>
                <a:cxn ang="0">
                  <a:pos x="1909" y="150"/>
                </a:cxn>
                <a:cxn ang="0">
                  <a:pos x="1696" y="88"/>
                </a:cxn>
                <a:cxn ang="0">
                  <a:pos x="1495" y="43"/>
                </a:cxn>
                <a:cxn ang="0">
                  <a:pos x="1305" y="14"/>
                </a:cxn>
                <a:cxn ang="0">
                  <a:pos x="1124" y="1"/>
                </a:cxn>
                <a:cxn ang="0">
                  <a:pos x="951" y="3"/>
                </a:cxn>
                <a:cxn ang="0">
                  <a:pos x="784" y="19"/>
                </a:cxn>
                <a:cxn ang="0">
                  <a:pos x="623" y="48"/>
                </a:cxn>
                <a:cxn ang="0">
                  <a:pos x="465" y="92"/>
                </a:cxn>
                <a:cxn ang="0">
                  <a:pos x="309" y="145"/>
                </a:cxn>
                <a:cxn ang="0">
                  <a:pos x="155" y="211"/>
                </a:cxn>
                <a:cxn ang="0">
                  <a:pos x="0" y="289"/>
                </a:cxn>
              </a:cxnLst>
              <a:rect l="0" t="0" r="r" b="b"/>
              <a:pathLst>
                <a:path w="5459" h="1028">
                  <a:moveTo>
                    <a:pt x="5459" y="159"/>
                  </a:moveTo>
                  <a:lnTo>
                    <a:pt x="5459" y="159"/>
                  </a:lnTo>
                  <a:lnTo>
                    <a:pt x="5451" y="176"/>
                  </a:lnTo>
                  <a:lnTo>
                    <a:pt x="5428" y="221"/>
                  </a:lnTo>
                  <a:lnTo>
                    <a:pt x="5410" y="253"/>
                  </a:lnTo>
                  <a:lnTo>
                    <a:pt x="5390" y="290"/>
                  </a:lnTo>
                  <a:lnTo>
                    <a:pt x="5365" y="331"/>
                  </a:lnTo>
                  <a:lnTo>
                    <a:pt x="5334" y="376"/>
                  </a:lnTo>
                  <a:lnTo>
                    <a:pt x="5301" y="424"/>
                  </a:lnTo>
                  <a:lnTo>
                    <a:pt x="5262" y="474"/>
                  </a:lnTo>
                  <a:lnTo>
                    <a:pt x="5220" y="526"/>
                  </a:lnTo>
                  <a:lnTo>
                    <a:pt x="5173" y="579"/>
                  </a:lnTo>
                  <a:lnTo>
                    <a:pt x="5122" y="633"/>
                  </a:lnTo>
                  <a:lnTo>
                    <a:pt x="5094" y="658"/>
                  </a:lnTo>
                  <a:lnTo>
                    <a:pt x="5066" y="684"/>
                  </a:lnTo>
                  <a:lnTo>
                    <a:pt x="5035" y="710"/>
                  </a:lnTo>
                  <a:lnTo>
                    <a:pt x="5005" y="736"/>
                  </a:lnTo>
                  <a:lnTo>
                    <a:pt x="4973" y="762"/>
                  </a:lnTo>
                  <a:lnTo>
                    <a:pt x="4940" y="786"/>
                  </a:lnTo>
                  <a:lnTo>
                    <a:pt x="4905" y="809"/>
                  </a:lnTo>
                  <a:lnTo>
                    <a:pt x="4869" y="833"/>
                  </a:lnTo>
                  <a:lnTo>
                    <a:pt x="4833" y="854"/>
                  </a:lnTo>
                  <a:lnTo>
                    <a:pt x="4794" y="876"/>
                  </a:lnTo>
                  <a:lnTo>
                    <a:pt x="4755" y="896"/>
                  </a:lnTo>
                  <a:lnTo>
                    <a:pt x="4715" y="915"/>
                  </a:lnTo>
                  <a:lnTo>
                    <a:pt x="4673" y="933"/>
                  </a:lnTo>
                  <a:lnTo>
                    <a:pt x="4630" y="951"/>
                  </a:lnTo>
                  <a:lnTo>
                    <a:pt x="4586" y="965"/>
                  </a:lnTo>
                  <a:lnTo>
                    <a:pt x="4540" y="980"/>
                  </a:lnTo>
                  <a:lnTo>
                    <a:pt x="4494" y="991"/>
                  </a:lnTo>
                  <a:lnTo>
                    <a:pt x="4445" y="1002"/>
                  </a:lnTo>
                  <a:lnTo>
                    <a:pt x="4395" y="1010"/>
                  </a:lnTo>
                  <a:lnTo>
                    <a:pt x="4345" y="1018"/>
                  </a:lnTo>
                  <a:lnTo>
                    <a:pt x="4294" y="1023"/>
                  </a:lnTo>
                  <a:lnTo>
                    <a:pt x="4240" y="1027"/>
                  </a:lnTo>
                  <a:lnTo>
                    <a:pt x="4186" y="1028"/>
                  </a:lnTo>
                  <a:lnTo>
                    <a:pt x="4130" y="1028"/>
                  </a:lnTo>
                  <a:lnTo>
                    <a:pt x="4072" y="1025"/>
                  </a:lnTo>
                  <a:lnTo>
                    <a:pt x="4014" y="1018"/>
                  </a:lnTo>
                  <a:lnTo>
                    <a:pt x="3954" y="1010"/>
                  </a:lnTo>
                  <a:lnTo>
                    <a:pt x="3893" y="1001"/>
                  </a:lnTo>
                  <a:lnTo>
                    <a:pt x="3830" y="988"/>
                  </a:lnTo>
                  <a:lnTo>
                    <a:pt x="3766" y="972"/>
                  </a:lnTo>
                  <a:lnTo>
                    <a:pt x="3701" y="954"/>
                  </a:lnTo>
                  <a:lnTo>
                    <a:pt x="3635" y="933"/>
                  </a:lnTo>
                  <a:lnTo>
                    <a:pt x="3567" y="909"/>
                  </a:lnTo>
                  <a:lnTo>
                    <a:pt x="3496" y="881"/>
                  </a:lnTo>
                  <a:lnTo>
                    <a:pt x="3425" y="851"/>
                  </a:lnTo>
                  <a:lnTo>
                    <a:pt x="3353" y="817"/>
                  </a:lnTo>
                  <a:lnTo>
                    <a:pt x="3279" y="779"/>
                  </a:lnTo>
                  <a:lnTo>
                    <a:pt x="3204" y="739"/>
                  </a:lnTo>
                  <a:lnTo>
                    <a:pt x="3204" y="739"/>
                  </a:lnTo>
                  <a:lnTo>
                    <a:pt x="3054" y="658"/>
                  </a:lnTo>
                  <a:lnTo>
                    <a:pt x="2910" y="582"/>
                  </a:lnTo>
                  <a:lnTo>
                    <a:pt x="2770" y="511"/>
                  </a:lnTo>
                  <a:lnTo>
                    <a:pt x="2635" y="445"/>
                  </a:lnTo>
                  <a:lnTo>
                    <a:pt x="2503" y="384"/>
                  </a:lnTo>
                  <a:lnTo>
                    <a:pt x="2377" y="327"/>
                  </a:lnTo>
                  <a:lnTo>
                    <a:pt x="2254" y="277"/>
                  </a:lnTo>
                  <a:lnTo>
                    <a:pt x="2135" y="230"/>
                  </a:lnTo>
                  <a:lnTo>
                    <a:pt x="2021" y="189"/>
                  </a:lnTo>
                  <a:lnTo>
                    <a:pt x="1909" y="150"/>
                  </a:lnTo>
                  <a:lnTo>
                    <a:pt x="1800" y="117"/>
                  </a:lnTo>
                  <a:lnTo>
                    <a:pt x="1696" y="88"/>
                  </a:lnTo>
                  <a:lnTo>
                    <a:pt x="1595" y="64"/>
                  </a:lnTo>
                  <a:lnTo>
                    <a:pt x="1495" y="43"/>
                  </a:lnTo>
                  <a:lnTo>
                    <a:pt x="1399" y="27"/>
                  </a:lnTo>
                  <a:lnTo>
                    <a:pt x="1305" y="14"/>
                  </a:lnTo>
                  <a:lnTo>
                    <a:pt x="1213" y="6"/>
                  </a:lnTo>
                  <a:lnTo>
                    <a:pt x="1124" y="1"/>
                  </a:lnTo>
                  <a:lnTo>
                    <a:pt x="1037" y="0"/>
                  </a:lnTo>
                  <a:lnTo>
                    <a:pt x="951" y="3"/>
                  </a:lnTo>
                  <a:lnTo>
                    <a:pt x="867" y="9"/>
                  </a:lnTo>
                  <a:lnTo>
                    <a:pt x="784" y="19"/>
                  </a:lnTo>
                  <a:lnTo>
                    <a:pt x="704" y="32"/>
                  </a:lnTo>
                  <a:lnTo>
                    <a:pt x="623" y="48"/>
                  </a:lnTo>
                  <a:lnTo>
                    <a:pt x="544" y="67"/>
                  </a:lnTo>
                  <a:lnTo>
                    <a:pt x="465" y="92"/>
                  </a:lnTo>
                  <a:lnTo>
                    <a:pt x="387" y="117"/>
                  </a:lnTo>
                  <a:lnTo>
                    <a:pt x="309" y="145"/>
                  </a:lnTo>
                  <a:lnTo>
                    <a:pt x="232" y="177"/>
                  </a:lnTo>
                  <a:lnTo>
                    <a:pt x="155" y="211"/>
                  </a:lnTo>
                  <a:lnTo>
                    <a:pt x="77" y="248"/>
                  </a:lnTo>
                  <a:lnTo>
                    <a:pt x="0" y="289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44566" name="Freeform 86"/>
            <p:cNvSpPr>
              <a:spLocks/>
            </p:cNvSpPr>
            <p:nvPr/>
          </p:nvSpPr>
          <p:spPr bwMode="auto">
            <a:xfrm>
              <a:off x="835" y="1192"/>
              <a:ext cx="5455" cy="485"/>
            </a:xfrm>
            <a:custGeom>
              <a:avLst/>
              <a:gdLst/>
              <a:ahLst/>
              <a:cxnLst>
                <a:cxn ang="0">
                  <a:pos x="5455" y="71"/>
                </a:cxn>
                <a:cxn ang="0">
                  <a:pos x="5426" y="132"/>
                </a:cxn>
                <a:cxn ang="0">
                  <a:pos x="5388" y="203"/>
                </a:cxn>
                <a:cxn ang="0">
                  <a:pos x="5334" y="291"/>
                </a:cxn>
                <a:cxn ang="0">
                  <a:pos x="5263" y="391"/>
                </a:cxn>
                <a:cxn ang="0">
                  <a:pos x="5176" y="499"/>
                </a:cxn>
                <a:cxn ang="0">
                  <a:pos x="5098" y="580"/>
                </a:cxn>
                <a:cxn ang="0">
                  <a:pos x="5041" y="633"/>
                </a:cxn>
                <a:cxn ang="0">
                  <a:pos x="4979" y="685"/>
                </a:cxn>
                <a:cxn ang="0">
                  <a:pos x="4912" y="735"/>
                </a:cxn>
                <a:cxn ang="0">
                  <a:pos x="4840" y="781"/>
                </a:cxn>
                <a:cxn ang="0">
                  <a:pos x="4763" y="825"/>
                </a:cxn>
                <a:cxn ang="0">
                  <a:pos x="4682" y="864"/>
                </a:cxn>
                <a:cxn ang="0">
                  <a:pos x="4594" y="898"/>
                </a:cxn>
                <a:cxn ang="0">
                  <a:pos x="4502" y="927"/>
                </a:cxn>
                <a:cxn ang="0">
                  <a:pos x="4405" y="948"/>
                </a:cxn>
                <a:cxn ang="0">
                  <a:pos x="4304" y="962"/>
                </a:cxn>
                <a:cxn ang="0">
                  <a:pos x="4196" y="969"/>
                </a:cxn>
                <a:cxn ang="0">
                  <a:pos x="4083" y="967"/>
                </a:cxn>
                <a:cxn ang="0">
                  <a:pos x="3964" y="957"/>
                </a:cxn>
                <a:cxn ang="0">
                  <a:pos x="3840" y="936"/>
                </a:cxn>
                <a:cxn ang="0">
                  <a:pos x="3710" y="904"/>
                </a:cxn>
                <a:cxn ang="0">
                  <a:pos x="3574" y="861"/>
                </a:cxn>
                <a:cxn ang="0">
                  <a:pos x="3432" y="806"/>
                </a:cxn>
                <a:cxn ang="0">
                  <a:pos x="3285" y="738"/>
                </a:cxn>
                <a:cxn ang="0">
                  <a:pos x="3210" y="699"/>
                </a:cxn>
                <a:cxn ang="0">
                  <a:pos x="2913" y="547"/>
                </a:cxn>
                <a:cxn ang="0">
                  <a:pos x="2636" y="415"/>
                </a:cxn>
                <a:cxn ang="0">
                  <a:pos x="2377" y="302"/>
                </a:cxn>
                <a:cxn ang="0">
                  <a:pos x="2134" y="208"/>
                </a:cxn>
                <a:cxn ang="0">
                  <a:pos x="1906" y="132"/>
                </a:cxn>
                <a:cxn ang="0">
                  <a:pos x="1692" y="76"/>
                </a:cxn>
                <a:cxn ang="0">
                  <a:pos x="1491" y="34"/>
                </a:cxn>
                <a:cxn ang="0">
                  <a:pos x="1301" y="8"/>
                </a:cxn>
                <a:cxn ang="0">
                  <a:pos x="1119" y="0"/>
                </a:cxn>
                <a:cxn ang="0">
                  <a:pos x="945" y="5"/>
                </a:cxn>
                <a:cxn ang="0">
                  <a:pos x="780" y="24"/>
                </a:cxn>
                <a:cxn ang="0">
                  <a:pos x="619" y="56"/>
                </a:cxn>
                <a:cxn ang="0">
                  <a:pos x="461" y="103"/>
                </a:cxn>
                <a:cxn ang="0">
                  <a:pos x="307" y="161"/>
                </a:cxn>
                <a:cxn ang="0">
                  <a:pos x="153" y="231"/>
                </a:cxn>
                <a:cxn ang="0">
                  <a:pos x="0" y="312"/>
                </a:cxn>
              </a:cxnLst>
              <a:rect l="0" t="0" r="r" b="b"/>
              <a:pathLst>
                <a:path w="5455" h="970">
                  <a:moveTo>
                    <a:pt x="5455" y="71"/>
                  </a:moveTo>
                  <a:lnTo>
                    <a:pt x="5455" y="71"/>
                  </a:lnTo>
                  <a:lnTo>
                    <a:pt x="5448" y="87"/>
                  </a:lnTo>
                  <a:lnTo>
                    <a:pt x="5426" y="132"/>
                  </a:lnTo>
                  <a:lnTo>
                    <a:pt x="5409" y="165"/>
                  </a:lnTo>
                  <a:lnTo>
                    <a:pt x="5388" y="203"/>
                  </a:lnTo>
                  <a:lnTo>
                    <a:pt x="5363" y="245"/>
                  </a:lnTo>
                  <a:lnTo>
                    <a:pt x="5334" y="291"/>
                  </a:lnTo>
                  <a:lnTo>
                    <a:pt x="5301" y="339"/>
                  </a:lnTo>
                  <a:lnTo>
                    <a:pt x="5263" y="391"/>
                  </a:lnTo>
                  <a:lnTo>
                    <a:pt x="5222" y="444"/>
                  </a:lnTo>
                  <a:lnTo>
                    <a:pt x="5176" y="499"/>
                  </a:lnTo>
                  <a:lnTo>
                    <a:pt x="5126" y="552"/>
                  </a:lnTo>
                  <a:lnTo>
                    <a:pt x="5098" y="580"/>
                  </a:lnTo>
                  <a:lnTo>
                    <a:pt x="5070" y="607"/>
                  </a:lnTo>
                  <a:lnTo>
                    <a:pt x="5041" y="633"/>
                  </a:lnTo>
                  <a:lnTo>
                    <a:pt x="5011" y="659"/>
                  </a:lnTo>
                  <a:lnTo>
                    <a:pt x="4979" y="685"/>
                  </a:lnTo>
                  <a:lnTo>
                    <a:pt x="4945" y="710"/>
                  </a:lnTo>
                  <a:lnTo>
                    <a:pt x="4912" y="735"/>
                  </a:lnTo>
                  <a:lnTo>
                    <a:pt x="4876" y="759"/>
                  </a:lnTo>
                  <a:lnTo>
                    <a:pt x="4840" y="781"/>
                  </a:lnTo>
                  <a:lnTo>
                    <a:pt x="4802" y="804"/>
                  </a:lnTo>
                  <a:lnTo>
                    <a:pt x="4763" y="825"/>
                  </a:lnTo>
                  <a:lnTo>
                    <a:pt x="4723" y="844"/>
                  </a:lnTo>
                  <a:lnTo>
                    <a:pt x="4682" y="864"/>
                  </a:lnTo>
                  <a:lnTo>
                    <a:pt x="4639" y="882"/>
                  </a:lnTo>
                  <a:lnTo>
                    <a:pt x="4594" y="898"/>
                  </a:lnTo>
                  <a:lnTo>
                    <a:pt x="4550" y="912"/>
                  </a:lnTo>
                  <a:lnTo>
                    <a:pt x="4502" y="927"/>
                  </a:lnTo>
                  <a:lnTo>
                    <a:pt x="4455" y="938"/>
                  </a:lnTo>
                  <a:lnTo>
                    <a:pt x="4405" y="948"/>
                  </a:lnTo>
                  <a:lnTo>
                    <a:pt x="4355" y="956"/>
                  </a:lnTo>
                  <a:lnTo>
                    <a:pt x="4304" y="962"/>
                  </a:lnTo>
                  <a:lnTo>
                    <a:pt x="4250" y="967"/>
                  </a:lnTo>
                  <a:lnTo>
                    <a:pt x="4196" y="969"/>
                  </a:lnTo>
                  <a:lnTo>
                    <a:pt x="4140" y="970"/>
                  </a:lnTo>
                  <a:lnTo>
                    <a:pt x="4083" y="967"/>
                  </a:lnTo>
                  <a:lnTo>
                    <a:pt x="4023" y="964"/>
                  </a:lnTo>
                  <a:lnTo>
                    <a:pt x="3964" y="957"/>
                  </a:lnTo>
                  <a:lnTo>
                    <a:pt x="3903" y="948"/>
                  </a:lnTo>
                  <a:lnTo>
                    <a:pt x="3840" y="936"/>
                  </a:lnTo>
                  <a:lnTo>
                    <a:pt x="3775" y="922"/>
                  </a:lnTo>
                  <a:lnTo>
                    <a:pt x="3710" y="904"/>
                  </a:lnTo>
                  <a:lnTo>
                    <a:pt x="3643" y="885"/>
                  </a:lnTo>
                  <a:lnTo>
                    <a:pt x="3574" y="861"/>
                  </a:lnTo>
                  <a:lnTo>
                    <a:pt x="3504" y="835"/>
                  </a:lnTo>
                  <a:lnTo>
                    <a:pt x="3432" y="806"/>
                  </a:lnTo>
                  <a:lnTo>
                    <a:pt x="3360" y="773"/>
                  </a:lnTo>
                  <a:lnTo>
                    <a:pt x="3285" y="738"/>
                  </a:lnTo>
                  <a:lnTo>
                    <a:pt x="3210" y="699"/>
                  </a:lnTo>
                  <a:lnTo>
                    <a:pt x="3210" y="699"/>
                  </a:lnTo>
                  <a:lnTo>
                    <a:pt x="3059" y="620"/>
                  </a:lnTo>
                  <a:lnTo>
                    <a:pt x="2913" y="547"/>
                  </a:lnTo>
                  <a:lnTo>
                    <a:pt x="2772" y="478"/>
                  </a:lnTo>
                  <a:lnTo>
                    <a:pt x="2636" y="415"/>
                  </a:lnTo>
                  <a:lnTo>
                    <a:pt x="2505" y="357"/>
                  </a:lnTo>
                  <a:lnTo>
                    <a:pt x="2377" y="302"/>
                  </a:lnTo>
                  <a:lnTo>
                    <a:pt x="2253" y="253"/>
                  </a:lnTo>
                  <a:lnTo>
                    <a:pt x="2134" y="208"/>
                  </a:lnTo>
                  <a:lnTo>
                    <a:pt x="2019" y="169"/>
                  </a:lnTo>
                  <a:lnTo>
                    <a:pt x="1906" y="132"/>
                  </a:lnTo>
                  <a:lnTo>
                    <a:pt x="1798" y="102"/>
                  </a:lnTo>
                  <a:lnTo>
                    <a:pt x="1692" y="76"/>
                  </a:lnTo>
                  <a:lnTo>
                    <a:pt x="1590" y="52"/>
                  </a:lnTo>
                  <a:lnTo>
                    <a:pt x="1491" y="34"/>
                  </a:lnTo>
                  <a:lnTo>
                    <a:pt x="1394" y="19"/>
                  </a:lnTo>
                  <a:lnTo>
                    <a:pt x="1301" y="8"/>
                  </a:lnTo>
                  <a:lnTo>
                    <a:pt x="1209" y="2"/>
                  </a:lnTo>
                  <a:lnTo>
                    <a:pt x="1119" y="0"/>
                  </a:lnTo>
                  <a:lnTo>
                    <a:pt x="1031" y="0"/>
                  </a:lnTo>
                  <a:lnTo>
                    <a:pt x="945" y="5"/>
                  </a:lnTo>
                  <a:lnTo>
                    <a:pt x="862" y="13"/>
                  </a:lnTo>
                  <a:lnTo>
                    <a:pt x="780" y="24"/>
                  </a:lnTo>
                  <a:lnTo>
                    <a:pt x="698" y="39"/>
                  </a:lnTo>
                  <a:lnTo>
                    <a:pt x="619" y="56"/>
                  </a:lnTo>
                  <a:lnTo>
                    <a:pt x="540" y="79"/>
                  </a:lnTo>
                  <a:lnTo>
                    <a:pt x="461" y="103"/>
                  </a:lnTo>
                  <a:lnTo>
                    <a:pt x="384" y="131"/>
                  </a:lnTo>
                  <a:lnTo>
                    <a:pt x="307" y="161"/>
                  </a:lnTo>
                  <a:lnTo>
                    <a:pt x="230" y="194"/>
                  </a:lnTo>
                  <a:lnTo>
                    <a:pt x="153" y="231"/>
                  </a:lnTo>
                  <a:lnTo>
                    <a:pt x="76" y="270"/>
                  </a:lnTo>
                  <a:lnTo>
                    <a:pt x="0" y="31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44567" name="Freeform 87"/>
            <p:cNvSpPr>
              <a:spLocks/>
            </p:cNvSpPr>
            <p:nvPr/>
          </p:nvSpPr>
          <p:spPr bwMode="auto">
            <a:xfrm>
              <a:off x="864" y="1198"/>
              <a:ext cx="5451" cy="465"/>
            </a:xfrm>
            <a:custGeom>
              <a:avLst/>
              <a:gdLst/>
              <a:ahLst/>
              <a:cxnLst>
                <a:cxn ang="0">
                  <a:pos x="5451" y="0"/>
                </a:cxn>
                <a:cxn ang="0">
                  <a:pos x="5423" y="63"/>
                </a:cxn>
                <a:cxn ang="0">
                  <a:pos x="5386" y="134"/>
                </a:cxn>
                <a:cxn ang="0">
                  <a:pos x="5334" y="224"/>
                </a:cxn>
                <a:cxn ang="0">
                  <a:pos x="5265" y="326"/>
                </a:cxn>
                <a:cxn ang="0">
                  <a:pos x="5179" y="436"/>
                </a:cxn>
                <a:cxn ang="0">
                  <a:pos x="5102" y="518"/>
                </a:cxn>
                <a:cxn ang="0">
                  <a:pos x="5046" y="573"/>
                </a:cxn>
                <a:cxn ang="0">
                  <a:pos x="4983" y="628"/>
                </a:cxn>
                <a:cxn ang="0">
                  <a:pos x="4918" y="678"/>
                </a:cxn>
                <a:cxn ang="0">
                  <a:pos x="4847" y="726"/>
                </a:cxn>
                <a:cxn ang="0">
                  <a:pos x="4771" y="772"/>
                </a:cxn>
                <a:cxn ang="0">
                  <a:pos x="4689" y="814"/>
                </a:cxn>
                <a:cxn ang="0">
                  <a:pos x="4603" y="849"/>
                </a:cxn>
                <a:cxn ang="0">
                  <a:pos x="4512" y="880"/>
                </a:cxn>
                <a:cxn ang="0">
                  <a:pos x="4415" y="902"/>
                </a:cxn>
                <a:cxn ang="0">
                  <a:pos x="4312" y="920"/>
                </a:cxn>
                <a:cxn ang="0">
                  <a:pos x="4206" y="928"/>
                </a:cxn>
                <a:cxn ang="0">
                  <a:pos x="4092" y="930"/>
                </a:cxn>
                <a:cxn ang="0">
                  <a:pos x="3974" y="920"/>
                </a:cxn>
                <a:cxn ang="0">
                  <a:pos x="3849" y="902"/>
                </a:cxn>
                <a:cxn ang="0">
                  <a:pos x="3718" y="873"/>
                </a:cxn>
                <a:cxn ang="0">
                  <a:pos x="3582" y="833"/>
                </a:cxn>
                <a:cxn ang="0">
                  <a:pos x="3440" y="780"/>
                </a:cxn>
                <a:cxn ang="0">
                  <a:pos x="3292" y="715"/>
                </a:cxn>
                <a:cxn ang="0">
                  <a:pos x="3216" y="678"/>
                </a:cxn>
                <a:cxn ang="0">
                  <a:pos x="2917" y="531"/>
                </a:cxn>
                <a:cxn ang="0">
                  <a:pos x="2638" y="403"/>
                </a:cxn>
                <a:cxn ang="0">
                  <a:pos x="2377" y="295"/>
                </a:cxn>
                <a:cxn ang="0">
                  <a:pos x="2133" y="206"/>
                </a:cxn>
                <a:cxn ang="0">
                  <a:pos x="1903" y="135"/>
                </a:cxn>
                <a:cxn ang="0">
                  <a:pos x="1688" y="81"/>
                </a:cxn>
                <a:cxn ang="0">
                  <a:pos x="1487" y="43"/>
                </a:cxn>
                <a:cxn ang="0">
                  <a:pos x="1295" y="22"/>
                </a:cxn>
                <a:cxn ang="0">
                  <a:pos x="1115" y="16"/>
                </a:cxn>
                <a:cxn ang="0">
                  <a:pos x="941" y="26"/>
                </a:cxn>
                <a:cxn ang="0">
                  <a:pos x="775" y="48"/>
                </a:cxn>
                <a:cxn ang="0">
                  <a:pos x="615" y="85"/>
                </a:cxn>
                <a:cxn ang="0">
                  <a:pos x="458" y="134"/>
                </a:cxn>
                <a:cxn ang="0">
                  <a:pos x="304" y="195"/>
                </a:cxn>
                <a:cxn ang="0">
                  <a:pos x="153" y="268"/>
                </a:cxn>
                <a:cxn ang="0">
                  <a:pos x="0" y="352"/>
                </a:cxn>
              </a:cxnLst>
              <a:rect l="0" t="0" r="r" b="b"/>
              <a:pathLst>
                <a:path w="5451" h="930">
                  <a:moveTo>
                    <a:pt x="5451" y="0"/>
                  </a:moveTo>
                  <a:lnTo>
                    <a:pt x="5451" y="0"/>
                  </a:lnTo>
                  <a:lnTo>
                    <a:pt x="5444" y="18"/>
                  </a:lnTo>
                  <a:lnTo>
                    <a:pt x="5423" y="63"/>
                  </a:lnTo>
                  <a:lnTo>
                    <a:pt x="5406" y="97"/>
                  </a:lnTo>
                  <a:lnTo>
                    <a:pt x="5386" y="134"/>
                  </a:lnTo>
                  <a:lnTo>
                    <a:pt x="5362" y="177"/>
                  </a:lnTo>
                  <a:lnTo>
                    <a:pt x="5334" y="224"/>
                  </a:lnTo>
                  <a:lnTo>
                    <a:pt x="5301" y="274"/>
                  </a:lnTo>
                  <a:lnTo>
                    <a:pt x="5265" y="326"/>
                  </a:lnTo>
                  <a:lnTo>
                    <a:pt x="5223" y="381"/>
                  </a:lnTo>
                  <a:lnTo>
                    <a:pt x="5179" y="436"/>
                  </a:lnTo>
                  <a:lnTo>
                    <a:pt x="5129" y="491"/>
                  </a:lnTo>
                  <a:lnTo>
                    <a:pt x="5102" y="518"/>
                  </a:lnTo>
                  <a:lnTo>
                    <a:pt x="5075" y="546"/>
                  </a:lnTo>
                  <a:lnTo>
                    <a:pt x="5046" y="573"/>
                  </a:lnTo>
                  <a:lnTo>
                    <a:pt x="5015" y="600"/>
                  </a:lnTo>
                  <a:lnTo>
                    <a:pt x="4983" y="628"/>
                  </a:lnTo>
                  <a:lnTo>
                    <a:pt x="4951" y="654"/>
                  </a:lnTo>
                  <a:lnTo>
                    <a:pt x="4918" y="678"/>
                  </a:lnTo>
                  <a:lnTo>
                    <a:pt x="4883" y="704"/>
                  </a:lnTo>
                  <a:lnTo>
                    <a:pt x="4847" y="726"/>
                  </a:lnTo>
                  <a:lnTo>
                    <a:pt x="4809" y="751"/>
                  </a:lnTo>
                  <a:lnTo>
                    <a:pt x="4771" y="772"/>
                  </a:lnTo>
                  <a:lnTo>
                    <a:pt x="4730" y="793"/>
                  </a:lnTo>
                  <a:lnTo>
                    <a:pt x="4689" y="814"/>
                  </a:lnTo>
                  <a:lnTo>
                    <a:pt x="4647" y="831"/>
                  </a:lnTo>
                  <a:lnTo>
                    <a:pt x="4603" y="849"/>
                  </a:lnTo>
                  <a:lnTo>
                    <a:pt x="4558" y="865"/>
                  </a:lnTo>
                  <a:lnTo>
                    <a:pt x="4512" y="880"/>
                  </a:lnTo>
                  <a:lnTo>
                    <a:pt x="4464" y="891"/>
                  </a:lnTo>
                  <a:lnTo>
                    <a:pt x="4415" y="902"/>
                  </a:lnTo>
                  <a:lnTo>
                    <a:pt x="4365" y="912"/>
                  </a:lnTo>
                  <a:lnTo>
                    <a:pt x="4312" y="920"/>
                  </a:lnTo>
                  <a:lnTo>
                    <a:pt x="4260" y="925"/>
                  </a:lnTo>
                  <a:lnTo>
                    <a:pt x="4206" y="928"/>
                  </a:lnTo>
                  <a:lnTo>
                    <a:pt x="4150" y="930"/>
                  </a:lnTo>
                  <a:lnTo>
                    <a:pt x="4092" y="930"/>
                  </a:lnTo>
                  <a:lnTo>
                    <a:pt x="4033" y="927"/>
                  </a:lnTo>
                  <a:lnTo>
                    <a:pt x="3974" y="920"/>
                  </a:lnTo>
                  <a:lnTo>
                    <a:pt x="3911" y="912"/>
                  </a:lnTo>
                  <a:lnTo>
                    <a:pt x="3849" y="902"/>
                  </a:lnTo>
                  <a:lnTo>
                    <a:pt x="3785" y="889"/>
                  </a:lnTo>
                  <a:lnTo>
                    <a:pt x="3718" y="873"/>
                  </a:lnTo>
                  <a:lnTo>
                    <a:pt x="3652" y="854"/>
                  </a:lnTo>
                  <a:lnTo>
                    <a:pt x="3582" y="833"/>
                  </a:lnTo>
                  <a:lnTo>
                    <a:pt x="3511" y="809"/>
                  </a:lnTo>
                  <a:lnTo>
                    <a:pt x="3440" y="780"/>
                  </a:lnTo>
                  <a:lnTo>
                    <a:pt x="3367" y="749"/>
                  </a:lnTo>
                  <a:lnTo>
                    <a:pt x="3292" y="715"/>
                  </a:lnTo>
                  <a:lnTo>
                    <a:pt x="3216" y="678"/>
                  </a:lnTo>
                  <a:lnTo>
                    <a:pt x="3216" y="678"/>
                  </a:lnTo>
                  <a:lnTo>
                    <a:pt x="3063" y="602"/>
                  </a:lnTo>
                  <a:lnTo>
                    <a:pt x="2917" y="531"/>
                  </a:lnTo>
                  <a:lnTo>
                    <a:pt x="2774" y="465"/>
                  </a:lnTo>
                  <a:lnTo>
                    <a:pt x="2638" y="403"/>
                  </a:lnTo>
                  <a:lnTo>
                    <a:pt x="2505" y="347"/>
                  </a:lnTo>
                  <a:lnTo>
                    <a:pt x="2377" y="295"/>
                  </a:lnTo>
                  <a:lnTo>
                    <a:pt x="2252" y="248"/>
                  </a:lnTo>
                  <a:lnTo>
                    <a:pt x="2133" y="206"/>
                  </a:lnTo>
                  <a:lnTo>
                    <a:pt x="2016" y="168"/>
                  </a:lnTo>
                  <a:lnTo>
                    <a:pt x="1903" y="135"/>
                  </a:lnTo>
                  <a:lnTo>
                    <a:pt x="1795" y="106"/>
                  </a:lnTo>
                  <a:lnTo>
                    <a:pt x="1688" y="81"/>
                  </a:lnTo>
                  <a:lnTo>
                    <a:pt x="1587" y="60"/>
                  </a:lnTo>
                  <a:lnTo>
                    <a:pt x="1487" y="43"/>
                  </a:lnTo>
                  <a:lnTo>
                    <a:pt x="1390" y="30"/>
                  </a:lnTo>
                  <a:lnTo>
                    <a:pt x="1295" y="22"/>
                  </a:lnTo>
                  <a:lnTo>
                    <a:pt x="1204" y="18"/>
                  </a:lnTo>
                  <a:lnTo>
                    <a:pt x="1115" y="16"/>
                  </a:lnTo>
                  <a:lnTo>
                    <a:pt x="1027" y="19"/>
                  </a:lnTo>
                  <a:lnTo>
                    <a:pt x="941" y="26"/>
                  </a:lnTo>
                  <a:lnTo>
                    <a:pt x="858" y="35"/>
                  </a:lnTo>
                  <a:lnTo>
                    <a:pt x="775" y="48"/>
                  </a:lnTo>
                  <a:lnTo>
                    <a:pt x="694" y="64"/>
                  </a:lnTo>
                  <a:lnTo>
                    <a:pt x="615" y="85"/>
                  </a:lnTo>
                  <a:lnTo>
                    <a:pt x="536" y="108"/>
                  </a:lnTo>
                  <a:lnTo>
                    <a:pt x="458" y="134"/>
                  </a:lnTo>
                  <a:lnTo>
                    <a:pt x="382" y="163"/>
                  </a:lnTo>
                  <a:lnTo>
                    <a:pt x="304" y="195"/>
                  </a:lnTo>
                  <a:lnTo>
                    <a:pt x="228" y="231"/>
                  </a:lnTo>
                  <a:lnTo>
                    <a:pt x="153" y="268"/>
                  </a:lnTo>
                  <a:lnTo>
                    <a:pt x="76" y="310"/>
                  </a:lnTo>
                  <a:lnTo>
                    <a:pt x="0" y="35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44568" name="Freeform 88"/>
            <p:cNvSpPr>
              <a:spLocks/>
            </p:cNvSpPr>
            <p:nvPr/>
          </p:nvSpPr>
          <p:spPr bwMode="auto">
            <a:xfrm>
              <a:off x="893" y="1169"/>
              <a:ext cx="5447" cy="482"/>
            </a:xfrm>
            <a:custGeom>
              <a:avLst/>
              <a:gdLst/>
              <a:ahLst/>
              <a:cxnLst>
                <a:cxn ang="0">
                  <a:pos x="5447" y="0"/>
                </a:cxn>
                <a:cxn ang="0">
                  <a:pos x="5419" y="64"/>
                </a:cxn>
                <a:cxn ang="0">
                  <a:pos x="5383" y="137"/>
                </a:cxn>
                <a:cxn ang="0">
                  <a:pos x="5332" y="227"/>
                </a:cxn>
                <a:cxn ang="0">
                  <a:pos x="5265" y="332"/>
                </a:cxn>
                <a:cxn ang="0">
                  <a:pos x="5180" y="444"/>
                </a:cxn>
                <a:cxn ang="0">
                  <a:pos x="5105" y="529"/>
                </a:cxn>
                <a:cxn ang="0">
                  <a:pos x="5048" y="586"/>
                </a:cxn>
                <a:cxn ang="0">
                  <a:pos x="4989" y="641"/>
                </a:cxn>
                <a:cxn ang="0">
                  <a:pos x="4923" y="692"/>
                </a:cxn>
                <a:cxn ang="0">
                  <a:pos x="4853" y="744"/>
                </a:cxn>
                <a:cxn ang="0">
                  <a:pos x="4778" y="791"/>
                </a:cxn>
                <a:cxn ang="0">
                  <a:pos x="4697" y="833"/>
                </a:cxn>
                <a:cxn ang="0">
                  <a:pos x="4611" y="870"/>
                </a:cxn>
                <a:cxn ang="0">
                  <a:pos x="4521" y="902"/>
                </a:cxn>
                <a:cxn ang="0">
                  <a:pos x="4424" y="928"/>
                </a:cxn>
                <a:cxn ang="0">
                  <a:pos x="4322" y="947"/>
                </a:cxn>
                <a:cxn ang="0">
                  <a:pos x="4214" y="959"/>
                </a:cxn>
                <a:cxn ang="0">
                  <a:pos x="4102" y="962"/>
                </a:cxn>
                <a:cxn ang="0">
                  <a:pos x="3982" y="956"/>
                </a:cxn>
                <a:cxn ang="0">
                  <a:pos x="3857" y="939"/>
                </a:cxn>
                <a:cxn ang="0">
                  <a:pos x="3727" y="914"/>
                </a:cxn>
                <a:cxn ang="0">
                  <a:pos x="3591" y="875"/>
                </a:cxn>
                <a:cxn ang="0">
                  <a:pos x="3448" y="825"/>
                </a:cxn>
                <a:cxn ang="0">
                  <a:pos x="3298" y="763"/>
                </a:cxn>
                <a:cxn ang="0">
                  <a:pos x="3221" y="726"/>
                </a:cxn>
                <a:cxn ang="0">
                  <a:pos x="2920" y="586"/>
                </a:cxn>
                <a:cxn ang="0">
                  <a:pos x="2640" y="463"/>
                </a:cxn>
                <a:cxn ang="0">
                  <a:pos x="2376" y="360"/>
                </a:cxn>
                <a:cxn ang="0">
                  <a:pos x="2131" y="276"/>
                </a:cxn>
                <a:cxn ang="0">
                  <a:pos x="1901" y="208"/>
                </a:cxn>
                <a:cxn ang="0">
                  <a:pos x="1686" y="158"/>
                </a:cxn>
                <a:cxn ang="0">
                  <a:pos x="1483" y="124"/>
                </a:cxn>
                <a:cxn ang="0">
                  <a:pos x="1291" y="108"/>
                </a:cxn>
                <a:cxn ang="0">
                  <a:pos x="1111" y="105"/>
                </a:cxn>
                <a:cxn ang="0">
                  <a:pos x="937" y="118"/>
                </a:cxn>
                <a:cxn ang="0">
                  <a:pos x="772" y="143"/>
                </a:cxn>
                <a:cxn ang="0">
                  <a:pos x="612" y="184"/>
                </a:cxn>
                <a:cxn ang="0">
                  <a:pos x="457" y="237"/>
                </a:cxn>
                <a:cxn ang="0">
                  <a:pos x="303" y="302"/>
                </a:cxn>
                <a:cxn ang="0">
                  <a:pos x="151" y="378"/>
                </a:cxn>
                <a:cxn ang="0">
                  <a:pos x="0" y="465"/>
                </a:cxn>
              </a:cxnLst>
              <a:rect l="0" t="0" r="r" b="b"/>
              <a:pathLst>
                <a:path w="5447" h="962">
                  <a:moveTo>
                    <a:pt x="5447" y="0"/>
                  </a:moveTo>
                  <a:lnTo>
                    <a:pt x="5447" y="0"/>
                  </a:lnTo>
                  <a:lnTo>
                    <a:pt x="5440" y="17"/>
                  </a:lnTo>
                  <a:lnTo>
                    <a:pt x="5419" y="64"/>
                  </a:lnTo>
                  <a:lnTo>
                    <a:pt x="5402" y="98"/>
                  </a:lnTo>
                  <a:lnTo>
                    <a:pt x="5383" y="137"/>
                  </a:lnTo>
                  <a:lnTo>
                    <a:pt x="5359" y="181"/>
                  </a:lnTo>
                  <a:lnTo>
                    <a:pt x="5332" y="227"/>
                  </a:lnTo>
                  <a:lnTo>
                    <a:pt x="5300" y="279"/>
                  </a:lnTo>
                  <a:lnTo>
                    <a:pt x="5265" y="332"/>
                  </a:lnTo>
                  <a:lnTo>
                    <a:pt x="5225" y="387"/>
                  </a:lnTo>
                  <a:lnTo>
                    <a:pt x="5180" y="444"/>
                  </a:lnTo>
                  <a:lnTo>
                    <a:pt x="5130" y="500"/>
                  </a:lnTo>
                  <a:lnTo>
                    <a:pt x="5105" y="529"/>
                  </a:lnTo>
                  <a:lnTo>
                    <a:pt x="5078" y="557"/>
                  </a:lnTo>
                  <a:lnTo>
                    <a:pt x="5048" y="586"/>
                  </a:lnTo>
                  <a:lnTo>
                    <a:pt x="5019" y="613"/>
                  </a:lnTo>
                  <a:lnTo>
                    <a:pt x="4989" y="641"/>
                  </a:lnTo>
                  <a:lnTo>
                    <a:pt x="4957" y="667"/>
                  </a:lnTo>
                  <a:lnTo>
                    <a:pt x="4923" y="692"/>
                  </a:lnTo>
                  <a:lnTo>
                    <a:pt x="4889" y="718"/>
                  </a:lnTo>
                  <a:lnTo>
                    <a:pt x="4853" y="744"/>
                  </a:lnTo>
                  <a:lnTo>
                    <a:pt x="4815" y="767"/>
                  </a:lnTo>
                  <a:lnTo>
                    <a:pt x="4778" y="791"/>
                  </a:lnTo>
                  <a:lnTo>
                    <a:pt x="4737" y="812"/>
                  </a:lnTo>
                  <a:lnTo>
                    <a:pt x="4697" y="833"/>
                  </a:lnTo>
                  <a:lnTo>
                    <a:pt x="4654" y="852"/>
                  </a:lnTo>
                  <a:lnTo>
                    <a:pt x="4611" y="870"/>
                  </a:lnTo>
                  <a:lnTo>
                    <a:pt x="4567" y="888"/>
                  </a:lnTo>
                  <a:lnTo>
                    <a:pt x="4521" y="902"/>
                  </a:lnTo>
                  <a:lnTo>
                    <a:pt x="4472" y="917"/>
                  </a:lnTo>
                  <a:lnTo>
                    <a:pt x="4424" y="928"/>
                  </a:lnTo>
                  <a:lnTo>
                    <a:pt x="4374" y="939"/>
                  </a:lnTo>
                  <a:lnTo>
                    <a:pt x="4322" y="947"/>
                  </a:lnTo>
                  <a:lnTo>
                    <a:pt x="4270" y="954"/>
                  </a:lnTo>
                  <a:lnTo>
                    <a:pt x="4214" y="959"/>
                  </a:lnTo>
                  <a:lnTo>
                    <a:pt x="4158" y="962"/>
                  </a:lnTo>
                  <a:lnTo>
                    <a:pt x="4102" y="962"/>
                  </a:lnTo>
                  <a:lnTo>
                    <a:pt x="4043" y="960"/>
                  </a:lnTo>
                  <a:lnTo>
                    <a:pt x="3982" y="956"/>
                  </a:lnTo>
                  <a:lnTo>
                    <a:pt x="3921" y="949"/>
                  </a:lnTo>
                  <a:lnTo>
                    <a:pt x="3857" y="939"/>
                  </a:lnTo>
                  <a:lnTo>
                    <a:pt x="3793" y="928"/>
                  </a:lnTo>
                  <a:lnTo>
                    <a:pt x="3727" y="914"/>
                  </a:lnTo>
                  <a:lnTo>
                    <a:pt x="3659" y="896"/>
                  </a:lnTo>
                  <a:lnTo>
                    <a:pt x="3591" y="875"/>
                  </a:lnTo>
                  <a:lnTo>
                    <a:pt x="3520" y="852"/>
                  </a:lnTo>
                  <a:lnTo>
                    <a:pt x="3448" y="825"/>
                  </a:lnTo>
                  <a:lnTo>
                    <a:pt x="3373" y="796"/>
                  </a:lnTo>
                  <a:lnTo>
                    <a:pt x="3298" y="763"/>
                  </a:lnTo>
                  <a:lnTo>
                    <a:pt x="3221" y="726"/>
                  </a:lnTo>
                  <a:lnTo>
                    <a:pt x="3221" y="726"/>
                  </a:lnTo>
                  <a:lnTo>
                    <a:pt x="3067" y="654"/>
                  </a:lnTo>
                  <a:lnTo>
                    <a:pt x="2920" y="586"/>
                  </a:lnTo>
                  <a:lnTo>
                    <a:pt x="2777" y="521"/>
                  </a:lnTo>
                  <a:lnTo>
                    <a:pt x="2640" y="463"/>
                  </a:lnTo>
                  <a:lnTo>
                    <a:pt x="2505" y="410"/>
                  </a:lnTo>
                  <a:lnTo>
                    <a:pt x="2376" y="360"/>
                  </a:lnTo>
                  <a:lnTo>
                    <a:pt x="2252" y="315"/>
                  </a:lnTo>
                  <a:lnTo>
                    <a:pt x="2131" y="276"/>
                  </a:lnTo>
                  <a:lnTo>
                    <a:pt x="2015" y="240"/>
                  </a:lnTo>
                  <a:lnTo>
                    <a:pt x="1901" y="208"/>
                  </a:lnTo>
                  <a:lnTo>
                    <a:pt x="1791" y="181"/>
                  </a:lnTo>
                  <a:lnTo>
                    <a:pt x="1686" y="158"/>
                  </a:lnTo>
                  <a:lnTo>
                    <a:pt x="1583" y="140"/>
                  </a:lnTo>
                  <a:lnTo>
                    <a:pt x="1483" y="124"/>
                  </a:lnTo>
                  <a:lnTo>
                    <a:pt x="1386" y="114"/>
                  </a:lnTo>
                  <a:lnTo>
                    <a:pt x="1291" y="108"/>
                  </a:lnTo>
                  <a:lnTo>
                    <a:pt x="1200" y="105"/>
                  </a:lnTo>
                  <a:lnTo>
                    <a:pt x="1111" y="105"/>
                  </a:lnTo>
                  <a:lnTo>
                    <a:pt x="1023" y="109"/>
                  </a:lnTo>
                  <a:lnTo>
                    <a:pt x="937" y="118"/>
                  </a:lnTo>
                  <a:lnTo>
                    <a:pt x="854" y="129"/>
                  </a:lnTo>
                  <a:lnTo>
                    <a:pt x="772" y="143"/>
                  </a:lnTo>
                  <a:lnTo>
                    <a:pt x="692" y="163"/>
                  </a:lnTo>
                  <a:lnTo>
                    <a:pt x="612" y="184"/>
                  </a:lnTo>
                  <a:lnTo>
                    <a:pt x="533" y="208"/>
                  </a:lnTo>
                  <a:lnTo>
                    <a:pt x="457" y="237"/>
                  </a:lnTo>
                  <a:lnTo>
                    <a:pt x="379" y="268"/>
                  </a:lnTo>
                  <a:lnTo>
                    <a:pt x="303" y="302"/>
                  </a:lnTo>
                  <a:lnTo>
                    <a:pt x="228" y="339"/>
                  </a:lnTo>
                  <a:lnTo>
                    <a:pt x="151" y="378"/>
                  </a:lnTo>
                  <a:lnTo>
                    <a:pt x="76" y="419"/>
                  </a:lnTo>
                  <a:lnTo>
                    <a:pt x="0" y="465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44569" name="Freeform 89"/>
            <p:cNvSpPr>
              <a:spLocks/>
            </p:cNvSpPr>
            <p:nvPr/>
          </p:nvSpPr>
          <p:spPr bwMode="auto">
            <a:xfrm>
              <a:off x="925" y="1141"/>
              <a:ext cx="5439" cy="497"/>
            </a:xfrm>
            <a:custGeom>
              <a:avLst/>
              <a:gdLst/>
              <a:ahLst/>
              <a:cxnLst>
                <a:cxn ang="0">
                  <a:pos x="5439" y="0"/>
                </a:cxn>
                <a:cxn ang="0">
                  <a:pos x="5412" y="65"/>
                </a:cxn>
                <a:cxn ang="0">
                  <a:pos x="5377" y="137"/>
                </a:cxn>
                <a:cxn ang="0">
                  <a:pos x="5327" y="231"/>
                </a:cxn>
                <a:cxn ang="0">
                  <a:pos x="5261" y="336"/>
                </a:cxn>
                <a:cxn ang="0">
                  <a:pos x="5179" y="451"/>
                </a:cxn>
                <a:cxn ang="0">
                  <a:pos x="5104" y="538"/>
                </a:cxn>
                <a:cxn ang="0">
                  <a:pos x="5050" y="596"/>
                </a:cxn>
                <a:cxn ang="0">
                  <a:pos x="4990" y="652"/>
                </a:cxn>
                <a:cxn ang="0">
                  <a:pos x="4925" y="706"/>
                </a:cxn>
                <a:cxn ang="0">
                  <a:pos x="4855" y="759"/>
                </a:cxn>
                <a:cxn ang="0">
                  <a:pos x="4780" y="808"/>
                </a:cxn>
                <a:cxn ang="0">
                  <a:pos x="4701" y="851"/>
                </a:cxn>
                <a:cxn ang="0">
                  <a:pos x="4617" y="891"/>
                </a:cxn>
                <a:cxn ang="0">
                  <a:pos x="4526" y="925"/>
                </a:cxn>
                <a:cxn ang="0">
                  <a:pos x="4429" y="953"/>
                </a:cxn>
                <a:cxn ang="0">
                  <a:pos x="4328" y="975"/>
                </a:cxn>
                <a:cxn ang="0">
                  <a:pos x="4221" y="988"/>
                </a:cxn>
                <a:cxn ang="0">
                  <a:pos x="4108" y="993"/>
                </a:cxn>
                <a:cxn ang="0">
                  <a:pos x="3989" y="990"/>
                </a:cxn>
                <a:cxn ang="0">
                  <a:pos x="3864" y="975"/>
                </a:cxn>
                <a:cxn ang="0">
                  <a:pos x="3732" y="951"/>
                </a:cxn>
                <a:cxn ang="0">
                  <a:pos x="3595" y="917"/>
                </a:cxn>
                <a:cxn ang="0">
                  <a:pos x="3452" y="869"/>
                </a:cxn>
                <a:cxn ang="0">
                  <a:pos x="3302" y="809"/>
                </a:cxn>
                <a:cxn ang="0">
                  <a:pos x="3224" y="775"/>
                </a:cxn>
                <a:cxn ang="0">
                  <a:pos x="2921" y="638"/>
                </a:cxn>
                <a:cxn ang="0">
                  <a:pos x="2638" y="522"/>
                </a:cxn>
                <a:cxn ang="0">
                  <a:pos x="2374" y="423"/>
                </a:cxn>
                <a:cxn ang="0">
                  <a:pos x="2127" y="342"/>
                </a:cxn>
                <a:cxn ang="0">
                  <a:pos x="1897" y="281"/>
                </a:cxn>
                <a:cxn ang="0">
                  <a:pos x="1680" y="234"/>
                </a:cxn>
                <a:cxn ang="0">
                  <a:pos x="1477" y="205"/>
                </a:cxn>
                <a:cxn ang="0">
                  <a:pos x="1286" y="191"/>
                </a:cxn>
                <a:cxn ang="0">
                  <a:pos x="1104" y="192"/>
                </a:cxn>
                <a:cxn ang="0">
                  <a:pos x="932" y="208"/>
                </a:cxn>
                <a:cxn ang="0">
                  <a:pos x="766" y="239"/>
                </a:cxn>
                <a:cxn ang="0">
                  <a:pos x="607" y="283"/>
                </a:cxn>
                <a:cxn ang="0">
                  <a:pos x="453" y="338"/>
                </a:cxn>
                <a:cxn ang="0">
                  <a:pos x="300" y="407"/>
                </a:cxn>
                <a:cxn ang="0">
                  <a:pos x="150" y="486"/>
                </a:cxn>
                <a:cxn ang="0">
                  <a:pos x="0" y="578"/>
                </a:cxn>
              </a:cxnLst>
              <a:rect l="0" t="0" r="r" b="b"/>
              <a:pathLst>
                <a:path w="5439" h="993">
                  <a:moveTo>
                    <a:pt x="5439" y="0"/>
                  </a:moveTo>
                  <a:lnTo>
                    <a:pt x="5439" y="0"/>
                  </a:lnTo>
                  <a:lnTo>
                    <a:pt x="5432" y="18"/>
                  </a:lnTo>
                  <a:lnTo>
                    <a:pt x="5412" y="65"/>
                  </a:lnTo>
                  <a:lnTo>
                    <a:pt x="5397" y="99"/>
                  </a:lnTo>
                  <a:lnTo>
                    <a:pt x="5377" y="137"/>
                  </a:lnTo>
                  <a:lnTo>
                    <a:pt x="5354" y="183"/>
                  </a:lnTo>
                  <a:lnTo>
                    <a:pt x="5327" y="231"/>
                  </a:lnTo>
                  <a:lnTo>
                    <a:pt x="5297" y="283"/>
                  </a:lnTo>
                  <a:lnTo>
                    <a:pt x="5261" y="336"/>
                  </a:lnTo>
                  <a:lnTo>
                    <a:pt x="5222" y="393"/>
                  </a:lnTo>
                  <a:lnTo>
                    <a:pt x="5179" y="451"/>
                  </a:lnTo>
                  <a:lnTo>
                    <a:pt x="5130" y="509"/>
                  </a:lnTo>
                  <a:lnTo>
                    <a:pt x="5104" y="538"/>
                  </a:lnTo>
                  <a:lnTo>
                    <a:pt x="5078" y="567"/>
                  </a:lnTo>
                  <a:lnTo>
                    <a:pt x="5050" y="596"/>
                  </a:lnTo>
                  <a:lnTo>
                    <a:pt x="5021" y="623"/>
                  </a:lnTo>
                  <a:lnTo>
                    <a:pt x="4990" y="652"/>
                  </a:lnTo>
                  <a:lnTo>
                    <a:pt x="4958" y="680"/>
                  </a:lnTo>
                  <a:lnTo>
                    <a:pt x="4925" y="706"/>
                  </a:lnTo>
                  <a:lnTo>
                    <a:pt x="4891" y="733"/>
                  </a:lnTo>
                  <a:lnTo>
                    <a:pt x="4855" y="759"/>
                  </a:lnTo>
                  <a:lnTo>
                    <a:pt x="4819" y="783"/>
                  </a:lnTo>
                  <a:lnTo>
                    <a:pt x="4780" y="808"/>
                  </a:lnTo>
                  <a:lnTo>
                    <a:pt x="4742" y="830"/>
                  </a:lnTo>
                  <a:lnTo>
                    <a:pt x="4701" y="851"/>
                  </a:lnTo>
                  <a:lnTo>
                    <a:pt x="4660" y="872"/>
                  </a:lnTo>
                  <a:lnTo>
                    <a:pt x="4617" y="891"/>
                  </a:lnTo>
                  <a:lnTo>
                    <a:pt x="4572" y="909"/>
                  </a:lnTo>
                  <a:lnTo>
                    <a:pt x="4526" y="925"/>
                  </a:lnTo>
                  <a:lnTo>
                    <a:pt x="4479" y="940"/>
                  </a:lnTo>
                  <a:lnTo>
                    <a:pt x="4429" y="953"/>
                  </a:lnTo>
                  <a:lnTo>
                    <a:pt x="4379" y="966"/>
                  </a:lnTo>
                  <a:lnTo>
                    <a:pt x="4328" y="975"/>
                  </a:lnTo>
                  <a:lnTo>
                    <a:pt x="4275" y="982"/>
                  </a:lnTo>
                  <a:lnTo>
                    <a:pt x="4221" y="988"/>
                  </a:lnTo>
                  <a:lnTo>
                    <a:pt x="4165" y="992"/>
                  </a:lnTo>
                  <a:lnTo>
                    <a:pt x="4108" y="993"/>
                  </a:lnTo>
                  <a:lnTo>
                    <a:pt x="4049" y="993"/>
                  </a:lnTo>
                  <a:lnTo>
                    <a:pt x="3989" y="990"/>
                  </a:lnTo>
                  <a:lnTo>
                    <a:pt x="3927" y="984"/>
                  </a:lnTo>
                  <a:lnTo>
                    <a:pt x="3864" y="975"/>
                  </a:lnTo>
                  <a:lnTo>
                    <a:pt x="3799" y="966"/>
                  </a:lnTo>
                  <a:lnTo>
                    <a:pt x="3732" y="951"/>
                  </a:lnTo>
                  <a:lnTo>
                    <a:pt x="3666" y="935"/>
                  </a:lnTo>
                  <a:lnTo>
                    <a:pt x="3595" y="917"/>
                  </a:lnTo>
                  <a:lnTo>
                    <a:pt x="3524" y="895"/>
                  </a:lnTo>
                  <a:lnTo>
                    <a:pt x="3452" y="869"/>
                  </a:lnTo>
                  <a:lnTo>
                    <a:pt x="3377" y="841"/>
                  </a:lnTo>
                  <a:lnTo>
                    <a:pt x="3302" y="809"/>
                  </a:lnTo>
                  <a:lnTo>
                    <a:pt x="3224" y="775"/>
                  </a:lnTo>
                  <a:lnTo>
                    <a:pt x="3224" y="775"/>
                  </a:lnTo>
                  <a:lnTo>
                    <a:pt x="3070" y="704"/>
                  </a:lnTo>
                  <a:lnTo>
                    <a:pt x="2921" y="638"/>
                  </a:lnTo>
                  <a:lnTo>
                    <a:pt x="2777" y="578"/>
                  </a:lnTo>
                  <a:lnTo>
                    <a:pt x="2638" y="522"/>
                  </a:lnTo>
                  <a:lnTo>
                    <a:pt x="2503" y="470"/>
                  </a:lnTo>
                  <a:lnTo>
                    <a:pt x="2374" y="423"/>
                  </a:lnTo>
                  <a:lnTo>
                    <a:pt x="2249" y="381"/>
                  </a:lnTo>
                  <a:lnTo>
                    <a:pt x="2127" y="342"/>
                  </a:lnTo>
                  <a:lnTo>
                    <a:pt x="2010" y="310"/>
                  </a:lnTo>
                  <a:lnTo>
                    <a:pt x="1897" y="281"/>
                  </a:lnTo>
                  <a:lnTo>
                    <a:pt x="1787" y="255"/>
                  </a:lnTo>
                  <a:lnTo>
                    <a:pt x="1680" y="234"/>
                  </a:lnTo>
                  <a:lnTo>
                    <a:pt x="1577" y="218"/>
                  </a:lnTo>
                  <a:lnTo>
                    <a:pt x="1477" y="205"/>
                  </a:lnTo>
                  <a:lnTo>
                    <a:pt x="1380" y="197"/>
                  </a:lnTo>
                  <a:lnTo>
                    <a:pt x="1286" y="191"/>
                  </a:lnTo>
                  <a:lnTo>
                    <a:pt x="1194" y="191"/>
                  </a:lnTo>
                  <a:lnTo>
                    <a:pt x="1104" y="192"/>
                  </a:lnTo>
                  <a:lnTo>
                    <a:pt x="1018" y="199"/>
                  </a:lnTo>
                  <a:lnTo>
                    <a:pt x="932" y="208"/>
                  </a:lnTo>
                  <a:lnTo>
                    <a:pt x="848" y="221"/>
                  </a:lnTo>
                  <a:lnTo>
                    <a:pt x="766" y="239"/>
                  </a:lnTo>
                  <a:lnTo>
                    <a:pt x="686" y="259"/>
                  </a:lnTo>
                  <a:lnTo>
                    <a:pt x="607" y="283"/>
                  </a:lnTo>
                  <a:lnTo>
                    <a:pt x="529" y="309"/>
                  </a:lnTo>
                  <a:lnTo>
                    <a:pt x="453" y="338"/>
                  </a:lnTo>
                  <a:lnTo>
                    <a:pt x="376" y="372"/>
                  </a:lnTo>
                  <a:lnTo>
                    <a:pt x="300" y="407"/>
                  </a:lnTo>
                  <a:lnTo>
                    <a:pt x="225" y="446"/>
                  </a:lnTo>
                  <a:lnTo>
                    <a:pt x="150" y="486"/>
                  </a:lnTo>
                  <a:lnTo>
                    <a:pt x="75" y="531"/>
                  </a:lnTo>
                  <a:lnTo>
                    <a:pt x="0" y="57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44570" name="Freeform 90"/>
            <p:cNvSpPr>
              <a:spLocks/>
            </p:cNvSpPr>
            <p:nvPr/>
          </p:nvSpPr>
          <p:spPr bwMode="auto">
            <a:xfrm>
              <a:off x="958" y="1112"/>
              <a:ext cx="5429" cy="513"/>
            </a:xfrm>
            <a:custGeom>
              <a:avLst/>
              <a:gdLst/>
              <a:ahLst/>
              <a:cxnLst>
                <a:cxn ang="0">
                  <a:pos x="5429" y="0"/>
                </a:cxn>
                <a:cxn ang="0">
                  <a:pos x="5403" y="66"/>
                </a:cxn>
                <a:cxn ang="0">
                  <a:pos x="5369" y="141"/>
                </a:cxn>
                <a:cxn ang="0">
                  <a:pos x="5321" y="234"/>
                </a:cxn>
                <a:cxn ang="0">
                  <a:pos x="5257" y="342"/>
                </a:cxn>
                <a:cxn ang="0">
                  <a:pos x="5176" y="459"/>
                </a:cxn>
                <a:cxn ang="0">
                  <a:pos x="5103" y="547"/>
                </a:cxn>
                <a:cxn ang="0">
                  <a:pos x="5049" y="607"/>
                </a:cxn>
                <a:cxn ang="0">
                  <a:pos x="4990" y="665"/>
                </a:cxn>
                <a:cxn ang="0">
                  <a:pos x="4927" y="720"/>
                </a:cxn>
                <a:cxn ang="0">
                  <a:pos x="4857" y="775"/>
                </a:cxn>
                <a:cxn ang="0">
                  <a:pos x="4784" y="825"/>
                </a:cxn>
                <a:cxn ang="0">
                  <a:pos x="4704" y="870"/>
                </a:cxn>
                <a:cxn ang="0">
                  <a:pos x="4620" y="912"/>
                </a:cxn>
                <a:cxn ang="0">
                  <a:pos x="4531" y="949"/>
                </a:cxn>
                <a:cxn ang="0">
                  <a:pos x="4435" y="979"/>
                </a:cxn>
                <a:cxn ang="0">
                  <a:pos x="4334" y="1003"/>
                </a:cxn>
                <a:cxn ang="0">
                  <a:pos x="4227" y="1017"/>
                </a:cxn>
                <a:cxn ang="0">
                  <a:pos x="4114" y="1025"/>
                </a:cxn>
                <a:cxn ang="0">
                  <a:pos x="3995" y="1024"/>
                </a:cxn>
                <a:cxn ang="0">
                  <a:pos x="3870" y="1012"/>
                </a:cxn>
                <a:cxn ang="0">
                  <a:pos x="3738" y="991"/>
                </a:cxn>
                <a:cxn ang="0">
                  <a:pos x="3601" y="959"/>
                </a:cxn>
                <a:cxn ang="0">
                  <a:pos x="3456" y="914"/>
                </a:cxn>
                <a:cxn ang="0">
                  <a:pos x="3305" y="857"/>
                </a:cxn>
                <a:cxn ang="0">
                  <a:pos x="3227" y="824"/>
                </a:cxn>
                <a:cxn ang="0">
                  <a:pos x="2922" y="693"/>
                </a:cxn>
                <a:cxn ang="0">
                  <a:pos x="2637" y="581"/>
                </a:cxn>
                <a:cxn ang="0">
                  <a:pos x="2372" y="488"/>
                </a:cxn>
                <a:cxn ang="0">
                  <a:pos x="2123" y="412"/>
                </a:cxn>
                <a:cxn ang="0">
                  <a:pos x="1891" y="354"/>
                </a:cxn>
                <a:cxn ang="0">
                  <a:pos x="1675" y="313"/>
                </a:cxn>
                <a:cxn ang="0">
                  <a:pos x="1472" y="287"/>
                </a:cxn>
                <a:cxn ang="0">
                  <a:pos x="1281" y="278"/>
                </a:cxn>
                <a:cxn ang="0">
                  <a:pos x="1099" y="283"/>
                </a:cxn>
                <a:cxn ang="0">
                  <a:pos x="926" y="302"/>
                </a:cxn>
                <a:cxn ang="0">
                  <a:pos x="761" y="336"/>
                </a:cxn>
                <a:cxn ang="0">
                  <a:pos x="603" y="383"/>
                </a:cxn>
                <a:cxn ang="0">
                  <a:pos x="449" y="441"/>
                </a:cxn>
                <a:cxn ang="0">
                  <a:pos x="298" y="514"/>
                </a:cxn>
                <a:cxn ang="0">
                  <a:pos x="149" y="596"/>
                </a:cxn>
                <a:cxn ang="0">
                  <a:pos x="0" y="691"/>
                </a:cxn>
              </a:cxnLst>
              <a:rect l="0" t="0" r="r" b="b"/>
              <a:pathLst>
                <a:path w="5429" h="1025">
                  <a:moveTo>
                    <a:pt x="5429" y="0"/>
                  </a:moveTo>
                  <a:lnTo>
                    <a:pt x="5429" y="0"/>
                  </a:lnTo>
                  <a:lnTo>
                    <a:pt x="5422" y="18"/>
                  </a:lnTo>
                  <a:lnTo>
                    <a:pt x="5403" y="66"/>
                  </a:lnTo>
                  <a:lnTo>
                    <a:pt x="5389" y="100"/>
                  </a:lnTo>
                  <a:lnTo>
                    <a:pt x="5369" y="141"/>
                  </a:lnTo>
                  <a:lnTo>
                    <a:pt x="5347" y="186"/>
                  </a:lnTo>
                  <a:lnTo>
                    <a:pt x="5321" y="234"/>
                  </a:lnTo>
                  <a:lnTo>
                    <a:pt x="5292" y="287"/>
                  </a:lnTo>
                  <a:lnTo>
                    <a:pt x="5257" y="342"/>
                  </a:lnTo>
                  <a:lnTo>
                    <a:pt x="5218" y="399"/>
                  </a:lnTo>
                  <a:lnTo>
                    <a:pt x="5176" y="459"/>
                  </a:lnTo>
                  <a:lnTo>
                    <a:pt x="5129" y="518"/>
                  </a:lnTo>
                  <a:lnTo>
                    <a:pt x="5103" y="547"/>
                  </a:lnTo>
                  <a:lnTo>
                    <a:pt x="5076" y="576"/>
                  </a:lnTo>
                  <a:lnTo>
                    <a:pt x="5049" y="607"/>
                  </a:lnTo>
                  <a:lnTo>
                    <a:pt x="5021" y="636"/>
                  </a:lnTo>
                  <a:lnTo>
                    <a:pt x="4990" y="665"/>
                  </a:lnTo>
                  <a:lnTo>
                    <a:pt x="4958" y="693"/>
                  </a:lnTo>
                  <a:lnTo>
                    <a:pt x="4927" y="720"/>
                  </a:lnTo>
                  <a:lnTo>
                    <a:pt x="4893" y="748"/>
                  </a:lnTo>
                  <a:lnTo>
                    <a:pt x="4857" y="775"/>
                  </a:lnTo>
                  <a:lnTo>
                    <a:pt x="4821" y="799"/>
                  </a:lnTo>
                  <a:lnTo>
                    <a:pt x="4784" y="825"/>
                  </a:lnTo>
                  <a:lnTo>
                    <a:pt x="4745" y="848"/>
                  </a:lnTo>
                  <a:lnTo>
                    <a:pt x="4704" y="870"/>
                  </a:lnTo>
                  <a:lnTo>
                    <a:pt x="4663" y="893"/>
                  </a:lnTo>
                  <a:lnTo>
                    <a:pt x="4620" y="912"/>
                  </a:lnTo>
                  <a:lnTo>
                    <a:pt x="4577" y="932"/>
                  </a:lnTo>
                  <a:lnTo>
                    <a:pt x="4531" y="949"/>
                  </a:lnTo>
                  <a:lnTo>
                    <a:pt x="4484" y="964"/>
                  </a:lnTo>
                  <a:lnTo>
                    <a:pt x="4435" y="979"/>
                  </a:lnTo>
                  <a:lnTo>
                    <a:pt x="4385" y="991"/>
                  </a:lnTo>
                  <a:lnTo>
                    <a:pt x="4334" y="1003"/>
                  </a:lnTo>
                  <a:lnTo>
                    <a:pt x="4281" y="1011"/>
                  </a:lnTo>
                  <a:lnTo>
                    <a:pt x="4227" y="1017"/>
                  </a:lnTo>
                  <a:lnTo>
                    <a:pt x="4171" y="1022"/>
                  </a:lnTo>
                  <a:lnTo>
                    <a:pt x="4114" y="1025"/>
                  </a:lnTo>
                  <a:lnTo>
                    <a:pt x="4055" y="1025"/>
                  </a:lnTo>
                  <a:lnTo>
                    <a:pt x="3995" y="1024"/>
                  </a:lnTo>
                  <a:lnTo>
                    <a:pt x="3932" y="1021"/>
                  </a:lnTo>
                  <a:lnTo>
                    <a:pt x="3870" y="1012"/>
                  </a:lnTo>
                  <a:lnTo>
                    <a:pt x="3805" y="1004"/>
                  </a:lnTo>
                  <a:lnTo>
                    <a:pt x="3738" y="991"/>
                  </a:lnTo>
                  <a:lnTo>
                    <a:pt x="3670" y="977"/>
                  </a:lnTo>
                  <a:lnTo>
                    <a:pt x="3601" y="959"/>
                  </a:lnTo>
                  <a:lnTo>
                    <a:pt x="3528" y="938"/>
                  </a:lnTo>
                  <a:lnTo>
                    <a:pt x="3456" y="914"/>
                  </a:lnTo>
                  <a:lnTo>
                    <a:pt x="3381" y="888"/>
                  </a:lnTo>
                  <a:lnTo>
                    <a:pt x="3305" y="857"/>
                  </a:lnTo>
                  <a:lnTo>
                    <a:pt x="3227" y="824"/>
                  </a:lnTo>
                  <a:lnTo>
                    <a:pt x="3227" y="824"/>
                  </a:lnTo>
                  <a:lnTo>
                    <a:pt x="3072" y="756"/>
                  </a:lnTo>
                  <a:lnTo>
                    <a:pt x="2922" y="693"/>
                  </a:lnTo>
                  <a:lnTo>
                    <a:pt x="2777" y="635"/>
                  </a:lnTo>
                  <a:lnTo>
                    <a:pt x="2637" y="581"/>
                  </a:lnTo>
                  <a:lnTo>
                    <a:pt x="2502" y="533"/>
                  </a:lnTo>
                  <a:lnTo>
                    <a:pt x="2372" y="488"/>
                  </a:lnTo>
                  <a:lnTo>
                    <a:pt x="2245" y="447"/>
                  </a:lnTo>
                  <a:lnTo>
                    <a:pt x="2123" y="412"/>
                  </a:lnTo>
                  <a:lnTo>
                    <a:pt x="2005" y="381"/>
                  </a:lnTo>
                  <a:lnTo>
                    <a:pt x="1891" y="354"/>
                  </a:lnTo>
                  <a:lnTo>
                    <a:pt x="1782" y="331"/>
                  </a:lnTo>
                  <a:lnTo>
                    <a:pt x="1675" y="313"/>
                  </a:lnTo>
                  <a:lnTo>
                    <a:pt x="1572" y="297"/>
                  </a:lnTo>
                  <a:lnTo>
                    <a:pt x="1472" y="287"/>
                  </a:lnTo>
                  <a:lnTo>
                    <a:pt x="1375" y="279"/>
                  </a:lnTo>
                  <a:lnTo>
                    <a:pt x="1281" y="278"/>
                  </a:lnTo>
                  <a:lnTo>
                    <a:pt x="1187" y="278"/>
                  </a:lnTo>
                  <a:lnTo>
                    <a:pt x="1099" y="283"/>
                  </a:lnTo>
                  <a:lnTo>
                    <a:pt x="1011" y="291"/>
                  </a:lnTo>
                  <a:lnTo>
                    <a:pt x="926" y="302"/>
                  </a:lnTo>
                  <a:lnTo>
                    <a:pt x="843" y="317"/>
                  </a:lnTo>
                  <a:lnTo>
                    <a:pt x="761" y="336"/>
                  </a:lnTo>
                  <a:lnTo>
                    <a:pt x="682" y="357"/>
                  </a:lnTo>
                  <a:lnTo>
                    <a:pt x="603" y="383"/>
                  </a:lnTo>
                  <a:lnTo>
                    <a:pt x="525" y="410"/>
                  </a:lnTo>
                  <a:lnTo>
                    <a:pt x="449" y="441"/>
                  </a:lnTo>
                  <a:lnTo>
                    <a:pt x="372" y="476"/>
                  </a:lnTo>
                  <a:lnTo>
                    <a:pt x="298" y="514"/>
                  </a:lnTo>
                  <a:lnTo>
                    <a:pt x="224" y="554"/>
                  </a:lnTo>
                  <a:lnTo>
                    <a:pt x="149" y="596"/>
                  </a:lnTo>
                  <a:lnTo>
                    <a:pt x="75" y="643"/>
                  </a:lnTo>
                  <a:lnTo>
                    <a:pt x="0" y="691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44571" name="Freeform 91"/>
            <p:cNvSpPr>
              <a:spLocks/>
            </p:cNvSpPr>
            <p:nvPr/>
          </p:nvSpPr>
          <p:spPr bwMode="auto">
            <a:xfrm>
              <a:off x="993" y="1083"/>
              <a:ext cx="5418" cy="530"/>
            </a:xfrm>
            <a:custGeom>
              <a:avLst/>
              <a:gdLst/>
              <a:ahLst/>
              <a:cxnLst>
                <a:cxn ang="0">
                  <a:pos x="5418" y="0"/>
                </a:cxn>
                <a:cxn ang="0">
                  <a:pos x="5393" y="68"/>
                </a:cxn>
                <a:cxn ang="0">
                  <a:pos x="5361" y="142"/>
                </a:cxn>
                <a:cxn ang="0">
                  <a:pos x="5314" y="237"/>
                </a:cxn>
                <a:cxn ang="0">
                  <a:pos x="5251" y="347"/>
                </a:cxn>
                <a:cxn ang="0">
                  <a:pos x="5171" y="467"/>
                </a:cxn>
                <a:cxn ang="0">
                  <a:pos x="5100" y="557"/>
                </a:cxn>
                <a:cxn ang="0">
                  <a:pos x="5047" y="618"/>
                </a:cxn>
                <a:cxn ang="0">
                  <a:pos x="4989" y="676"/>
                </a:cxn>
                <a:cxn ang="0">
                  <a:pos x="4926" y="735"/>
                </a:cxn>
                <a:cxn ang="0">
                  <a:pos x="4858" y="789"/>
                </a:cxn>
                <a:cxn ang="0">
                  <a:pos x="4785" y="843"/>
                </a:cxn>
                <a:cxn ang="0">
                  <a:pos x="4707" y="890"/>
                </a:cxn>
                <a:cxn ang="0">
                  <a:pos x="4622" y="933"/>
                </a:cxn>
                <a:cxn ang="0">
                  <a:pos x="4533" y="972"/>
                </a:cxn>
                <a:cxn ang="0">
                  <a:pos x="4437" y="1004"/>
                </a:cxn>
                <a:cxn ang="0">
                  <a:pos x="4338" y="1030"/>
                </a:cxn>
                <a:cxn ang="0">
                  <a:pos x="4231" y="1048"/>
                </a:cxn>
                <a:cxn ang="0">
                  <a:pos x="4118" y="1058"/>
                </a:cxn>
                <a:cxn ang="0">
                  <a:pos x="3999" y="1059"/>
                </a:cxn>
                <a:cxn ang="0">
                  <a:pos x="3874" y="1049"/>
                </a:cxn>
                <a:cxn ang="0">
                  <a:pos x="3742" y="1032"/>
                </a:cxn>
                <a:cxn ang="0">
                  <a:pos x="3603" y="1001"/>
                </a:cxn>
                <a:cxn ang="0">
                  <a:pos x="3459" y="959"/>
                </a:cxn>
                <a:cxn ang="0">
                  <a:pos x="3306" y="906"/>
                </a:cxn>
                <a:cxn ang="0">
                  <a:pos x="3228" y="873"/>
                </a:cxn>
                <a:cxn ang="0">
                  <a:pos x="2920" y="748"/>
                </a:cxn>
                <a:cxn ang="0">
                  <a:pos x="2634" y="641"/>
                </a:cxn>
                <a:cxn ang="0">
                  <a:pos x="2367" y="552"/>
                </a:cxn>
                <a:cxn ang="0">
                  <a:pos x="2119" y="483"/>
                </a:cxn>
                <a:cxn ang="0">
                  <a:pos x="1886" y="428"/>
                </a:cxn>
                <a:cxn ang="0">
                  <a:pos x="1669" y="391"/>
                </a:cxn>
                <a:cxn ang="0">
                  <a:pos x="1465" y="370"/>
                </a:cxn>
                <a:cxn ang="0">
                  <a:pos x="1273" y="363"/>
                </a:cxn>
                <a:cxn ang="0">
                  <a:pos x="1091" y="371"/>
                </a:cxn>
                <a:cxn ang="0">
                  <a:pos x="919" y="396"/>
                </a:cxn>
                <a:cxn ang="0">
                  <a:pos x="755" y="433"/>
                </a:cxn>
                <a:cxn ang="0">
                  <a:pos x="597" y="483"/>
                </a:cxn>
                <a:cxn ang="0">
                  <a:pos x="444" y="546"/>
                </a:cxn>
                <a:cxn ang="0">
                  <a:pos x="294" y="620"/>
                </a:cxn>
                <a:cxn ang="0">
                  <a:pos x="147" y="707"/>
                </a:cxn>
                <a:cxn ang="0">
                  <a:pos x="0" y="806"/>
                </a:cxn>
              </a:cxnLst>
              <a:rect l="0" t="0" r="r" b="b"/>
              <a:pathLst>
                <a:path w="5418" h="1059">
                  <a:moveTo>
                    <a:pt x="5418" y="0"/>
                  </a:moveTo>
                  <a:lnTo>
                    <a:pt x="5418" y="0"/>
                  </a:lnTo>
                  <a:lnTo>
                    <a:pt x="5411" y="18"/>
                  </a:lnTo>
                  <a:lnTo>
                    <a:pt x="5393" y="68"/>
                  </a:lnTo>
                  <a:lnTo>
                    <a:pt x="5377" y="102"/>
                  </a:lnTo>
                  <a:lnTo>
                    <a:pt x="5361" y="142"/>
                  </a:lnTo>
                  <a:lnTo>
                    <a:pt x="5339" y="189"/>
                  </a:lnTo>
                  <a:lnTo>
                    <a:pt x="5314" y="237"/>
                  </a:lnTo>
                  <a:lnTo>
                    <a:pt x="5284" y="292"/>
                  </a:lnTo>
                  <a:lnTo>
                    <a:pt x="5251" y="347"/>
                  </a:lnTo>
                  <a:lnTo>
                    <a:pt x="5214" y="407"/>
                  </a:lnTo>
                  <a:lnTo>
                    <a:pt x="5171" y="467"/>
                  </a:lnTo>
                  <a:lnTo>
                    <a:pt x="5125" y="526"/>
                  </a:lnTo>
                  <a:lnTo>
                    <a:pt x="5100" y="557"/>
                  </a:lnTo>
                  <a:lnTo>
                    <a:pt x="5073" y="588"/>
                  </a:lnTo>
                  <a:lnTo>
                    <a:pt x="5047" y="618"/>
                  </a:lnTo>
                  <a:lnTo>
                    <a:pt x="5018" y="647"/>
                  </a:lnTo>
                  <a:lnTo>
                    <a:pt x="4989" y="676"/>
                  </a:lnTo>
                  <a:lnTo>
                    <a:pt x="4958" y="706"/>
                  </a:lnTo>
                  <a:lnTo>
                    <a:pt x="4926" y="735"/>
                  </a:lnTo>
                  <a:lnTo>
                    <a:pt x="4893" y="762"/>
                  </a:lnTo>
                  <a:lnTo>
                    <a:pt x="4858" y="789"/>
                  </a:lnTo>
                  <a:lnTo>
                    <a:pt x="4822" y="817"/>
                  </a:lnTo>
                  <a:lnTo>
                    <a:pt x="4785" y="843"/>
                  </a:lnTo>
                  <a:lnTo>
                    <a:pt x="4746" y="867"/>
                  </a:lnTo>
                  <a:lnTo>
                    <a:pt x="4707" y="890"/>
                  </a:lnTo>
                  <a:lnTo>
                    <a:pt x="4665" y="912"/>
                  </a:lnTo>
                  <a:lnTo>
                    <a:pt x="4622" y="933"/>
                  </a:lnTo>
                  <a:lnTo>
                    <a:pt x="4579" y="954"/>
                  </a:lnTo>
                  <a:lnTo>
                    <a:pt x="4533" y="972"/>
                  </a:lnTo>
                  <a:lnTo>
                    <a:pt x="4486" y="990"/>
                  </a:lnTo>
                  <a:lnTo>
                    <a:pt x="4437" y="1004"/>
                  </a:lnTo>
                  <a:lnTo>
                    <a:pt x="4389" y="1019"/>
                  </a:lnTo>
                  <a:lnTo>
                    <a:pt x="4338" y="1030"/>
                  </a:lnTo>
                  <a:lnTo>
                    <a:pt x="4285" y="1040"/>
                  </a:lnTo>
                  <a:lnTo>
                    <a:pt x="4231" y="1048"/>
                  </a:lnTo>
                  <a:lnTo>
                    <a:pt x="4175" y="1054"/>
                  </a:lnTo>
                  <a:lnTo>
                    <a:pt x="4118" y="1058"/>
                  </a:lnTo>
                  <a:lnTo>
                    <a:pt x="4058" y="1059"/>
                  </a:lnTo>
                  <a:lnTo>
                    <a:pt x="3999" y="1059"/>
                  </a:lnTo>
                  <a:lnTo>
                    <a:pt x="3936" y="1056"/>
                  </a:lnTo>
                  <a:lnTo>
                    <a:pt x="3874" y="1049"/>
                  </a:lnTo>
                  <a:lnTo>
                    <a:pt x="3809" y="1041"/>
                  </a:lnTo>
                  <a:lnTo>
                    <a:pt x="3742" y="1032"/>
                  </a:lnTo>
                  <a:lnTo>
                    <a:pt x="3672" y="1017"/>
                  </a:lnTo>
                  <a:lnTo>
                    <a:pt x="3603" y="1001"/>
                  </a:lnTo>
                  <a:lnTo>
                    <a:pt x="3531" y="982"/>
                  </a:lnTo>
                  <a:lnTo>
                    <a:pt x="3459" y="959"/>
                  </a:lnTo>
                  <a:lnTo>
                    <a:pt x="3382" y="933"/>
                  </a:lnTo>
                  <a:lnTo>
                    <a:pt x="3306" y="906"/>
                  </a:lnTo>
                  <a:lnTo>
                    <a:pt x="3228" y="873"/>
                  </a:lnTo>
                  <a:lnTo>
                    <a:pt x="3228" y="873"/>
                  </a:lnTo>
                  <a:lnTo>
                    <a:pt x="3071" y="809"/>
                  </a:lnTo>
                  <a:lnTo>
                    <a:pt x="2920" y="748"/>
                  </a:lnTo>
                  <a:lnTo>
                    <a:pt x="2776" y="693"/>
                  </a:lnTo>
                  <a:lnTo>
                    <a:pt x="2634" y="641"/>
                  </a:lnTo>
                  <a:lnTo>
                    <a:pt x="2499" y="596"/>
                  </a:lnTo>
                  <a:lnTo>
                    <a:pt x="2367" y="552"/>
                  </a:lnTo>
                  <a:lnTo>
                    <a:pt x="2241" y="515"/>
                  </a:lnTo>
                  <a:lnTo>
                    <a:pt x="2119" y="483"/>
                  </a:lnTo>
                  <a:lnTo>
                    <a:pt x="2001" y="454"/>
                  </a:lnTo>
                  <a:lnTo>
                    <a:pt x="1886" y="428"/>
                  </a:lnTo>
                  <a:lnTo>
                    <a:pt x="1776" y="407"/>
                  </a:lnTo>
                  <a:lnTo>
                    <a:pt x="1669" y="391"/>
                  </a:lnTo>
                  <a:lnTo>
                    <a:pt x="1565" y="378"/>
                  </a:lnTo>
                  <a:lnTo>
                    <a:pt x="1465" y="370"/>
                  </a:lnTo>
                  <a:lnTo>
                    <a:pt x="1368" y="365"/>
                  </a:lnTo>
                  <a:lnTo>
                    <a:pt x="1273" y="363"/>
                  </a:lnTo>
                  <a:lnTo>
                    <a:pt x="1182" y="366"/>
                  </a:lnTo>
                  <a:lnTo>
                    <a:pt x="1091" y="371"/>
                  </a:lnTo>
                  <a:lnTo>
                    <a:pt x="1005" y="381"/>
                  </a:lnTo>
                  <a:lnTo>
                    <a:pt x="919" y="396"/>
                  </a:lnTo>
                  <a:lnTo>
                    <a:pt x="837" y="412"/>
                  </a:lnTo>
                  <a:lnTo>
                    <a:pt x="755" y="433"/>
                  </a:lnTo>
                  <a:lnTo>
                    <a:pt x="676" y="455"/>
                  </a:lnTo>
                  <a:lnTo>
                    <a:pt x="597" y="483"/>
                  </a:lnTo>
                  <a:lnTo>
                    <a:pt x="521" y="512"/>
                  </a:lnTo>
                  <a:lnTo>
                    <a:pt x="444" y="546"/>
                  </a:lnTo>
                  <a:lnTo>
                    <a:pt x="369" y="581"/>
                  </a:lnTo>
                  <a:lnTo>
                    <a:pt x="294" y="620"/>
                  </a:lnTo>
                  <a:lnTo>
                    <a:pt x="221" y="662"/>
                  </a:lnTo>
                  <a:lnTo>
                    <a:pt x="147" y="707"/>
                  </a:lnTo>
                  <a:lnTo>
                    <a:pt x="74" y="754"/>
                  </a:lnTo>
                  <a:lnTo>
                    <a:pt x="0" y="80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44572" name="Freeform 92"/>
            <p:cNvSpPr>
              <a:spLocks/>
            </p:cNvSpPr>
            <p:nvPr/>
          </p:nvSpPr>
          <p:spPr bwMode="auto">
            <a:xfrm>
              <a:off x="1029" y="1055"/>
              <a:ext cx="5404" cy="545"/>
            </a:xfrm>
            <a:custGeom>
              <a:avLst/>
              <a:gdLst/>
              <a:ahLst/>
              <a:cxnLst>
                <a:cxn ang="0">
                  <a:pos x="5404" y="0"/>
                </a:cxn>
                <a:cxn ang="0">
                  <a:pos x="5380" y="68"/>
                </a:cxn>
                <a:cxn ang="0">
                  <a:pos x="5350" y="144"/>
                </a:cxn>
                <a:cxn ang="0">
                  <a:pos x="5304" y="241"/>
                </a:cxn>
                <a:cxn ang="0">
                  <a:pos x="5243" y="352"/>
                </a:cxn>
                <a:cxn ang="0">
                  <a:pos x="5165" y="473"/>
                </a:cxn>
                <a:cxn ang="0">
                  <a:pos x="5096" y="566"/>
                </a:cxn>
                <a:cxn ang="0">
                  <a:pos x="5043" y="627"/>
                </a:cxn>
                <a:cxn ang="0">
                  <a:pos x="4986" y="688"/>
                </a:cxn>
                <a:cxn ang="0">
                  <a:pos x="4924" y="748"/>
                </a:cxn>
                <a:cxn ang="0">
                  <a:pos x="4857" y="805"/>
                </a:cxn>
                <a:cxn ang="0">
                  <a:pos x="4785" y="858"/>
                </a:cxn>
                <a:cxn ang="0">
                  <a:pos x="4707" y="908"/>
                </a:cxn>
                <a:cxn ang="0">
                  <a:pos x="4624" y="955"/>
                </a:cxn>
                <a:cxn ang="0">
                  <a:pos x="4535" y="995"/>
                </a:cxn>
                <a:cxn ang="0">
                  <a:pos x="4440" y="1029"/>
                </a:cxn>
                <a:cxn ang="0">
                  <a:pos x="4340" y="1056"/>
                </a:cxn>
                <a:cxn ang="0">
                  <a:pos x="4233" y="1076"/>
                </a:cxn>
                <a:cxn ang="0">
                  <a:pos x="4121" y="1089"/>
                </a:cxn>
                <a:cxn ang="0">
                  <a:pos x="4002" y="1092"/>
                </a:cxn>
                <a:cxn ang="0">
                  <a:pos x="3877" y="1085"/>
                </a:cxn>
                <a:cxn ang="0">
                  <a:pos x="3745" y="1069"/>
                </a:cxn>
                <a:cxn ang="0">
                  <a:pos x="3606" y="1042"/>
                </a:cxn>
                <a:cxn ang="0">
                  <a:pos x="3460" y="1003"/>
                </a:cxn>
                <a:cxn ang="0">
                  <a:pos x="3307" y="951"/>
                </a:cxn>
                <a:cxn ang="0">
                  <a:pos x="3228" y="921"/>
                </a:cxn>
                <a:cxn ang="0">
                  <a:pos x="2919" y="801"/>
                </a:cxn>
                <a:cxn ang="0">
                  <a:pos x="2631" y="701"/>
                </a:cxn>
                <a:cxn ang="0">
                  <a:pos x="2363" y="617"/>
                </a:cxn>
                <a:cxn ang="0">
                  <a:pos x="2113" y="551"/>
                </a:cxn>
                <a:cxn ang="0">
                  <a:pos x="1880" y="501"/>
                </a:cxn>
                <a:cxn ang="0">
                  <a:pos x="1662" y="469"/>
                </a:cxn>
                <a:cxn ang="0">
                  <a:pos x="1458" y="451"/>
                </a:cxn>
                <a:cxn ang="0">
                  <a:pos x="1266" y="448"/>
                </a:cxn>
                <a:cxn ang="0">
                  <a:pos x="1085" y="461"/>
                </a:cxn>
                <a:cxn ang="0">
                  <a:pos x="914" y="488"/>
                </a:cxn>
                <a:cxn ang="0">
                  <a:pos x="750" y="528"/>
                </a:cxn>
                <a:cxn ang="0">
                  <a:pos x="593" y="582"/>
                </a:cxn>
                <a:cxn ang="0">
                  <a:pos x="440" y="648"/>
                </a:cxn>
                <a:cxn ang="0">
                  <a:pos x="292" y="727"/>
                </a:cxn>
                <a:cxn ang="0">
                  <a:pos x="146" y="817"/>
                </a:cxn>
                <a:cxn ang="0">
                  <a:pos x="0" y="918"/>
                </a:cxn>
              </a:cxnLst>
              <a:rect l="0" t="0" r="r" b="b"/>
              <a:pathLst>
                <a:path w="5404" h="1092">
                  <a:moveTo>
                    <a:pt x="5404" y="0"/>
                  </a:moveTo>
                  <a:lnTo>
                    <a:pt x="5404" y="0"/>
                  </a:lnTo>
                  <a:lnTo>
                    <a:pt x="5398" y="18"/>
                  </a:lnTo>
                  <a:lnTo>
                    <a:pt x="5380" y="68"/>
                  </a:lnTo>
                  <a:lnTo>
                    <a:pt x="5366" y="104"/>
                  </a:lnTo>
                  <a:lnTo>
                    <a:pt x="5350" y="144"/>
                  </a:lnTo>
                  <a:lnTo>
                    <a:pt x="5329" y="191"/>
                  </a:lnTo>
                  <a:lnTo>
                    <a:pt x="5304" y="241"/>
                  </a:lnTo>
                  <a:lnTo>
                    <a:pt x="5275" y="294"/>
                  </a:lnTo>
                  <a:lnTo>
                    <a:pt x="5243" y="352"/>
                  </a:lnTo>
                  <a:lnTo>
                    <a:pt x="5207" y="412"/>
                  </a:lnTo>
                  <a:lnTo>
                    <a:pt x="5165" y="473"/>
                  </a:lnTo>
                  <a:lnTo>
                    <a:pt x="5119" y="535"/>
                  </a:lnTo>
                  <a:lnTo>
                    <a:pt x="5096" y="566"/>
                  </a:lnTo>
                  <a:lnTo>
                    <a:pt x="5069" y="596"/>
                  </a:lnTo>
                  <a:lnTo>
                    <a:pt x="5043" y="627"/>
                  </a:lnTo>
                  <a:lnTo>
                    <a:pt x="5015" y="658"/>
                  </a:lnTo>
                  <a:lnTo>
                    <a:pt x="4986" y="688"/>
                  </a:lnTo>
                  <a:lnTo>
                    <a:pt x="4955" y="719"/>
                  </a:lnTo>
                  <a:lnTo>
                    <a:pt x="4924" y="748"/>
                  </a:lnTo>
                  <a:lnTo>
                    <a:pt x="4892" y="777"/>
                  </a:lnTo>
                  <a:lnTo>
                    <a:pt x="4857" y="805"/>
                  </a:lnTo>
                  <a:lnTo>
                    <a:pt x="4821" y="832"/>
                  </a:lnTo>
                  <a:lnTo>
                    <a:pt x="4785" y="858"/>
                  </a:lnTo>
                  <a:lnTo>
                    <a:pt x="4746" y="884"/>
                  </a:lnTo>
                  <a:lnTo>
                    <a:pt x="4707" y="908"/>
                  </a:lnTo>
                  <a:lnTo>
                    <a:pt x="4667" y="932"/>
                  </a:lnTo>
                  <a:lnTo>
                    <a:pt x="4624" y="955"/>
                  </a:lnTo>
                  <a:lnTo>
                    <a:pt x="4581" y="974"/>
                  </a:lnTo>
                  <a:lnTo>
                    <a:pt x="4535" y="995"/>
                  </a:lnTo>
                  <a:lnTo>
                    <a:pt x="4489" y="1013"/>
                  </a:lnTo>
                  <a:lnTo>
                    <a:pt x="4440" y="1029"/>
                  </a:lnTo>
                  <a:lnTo>
                    <a:pt x="4390" y="1043"/>
                  </a:lnTo>
                  <a:lnTo>
                    <a:pt x="4340" y="1056"/>
                  </a:lnTo>
                  <a:lnTo>
                    <a:pt x="4288" y="1068"/>
                  </a:lnTo>
                  <a:lnTo>
                    <a:pt x="4233" y="1076"/>
                  </a:lnTo>
                  <a:lnTo>
                    <a:pt x="4178" y="1084"/>
                  </a:lnTo>
                  <a:lnTo>
                    <a:pt x="4121" y="1089"/>
                  </a:lnTo>
                  <a:lnTo>
                    <a:pt x="4063" y="1092"/>
                  </a:lnTo>
                  <a:lnTo>
                    <a:pt x="4002" y="1092"/>
                  </a:lnTo>
                  <a:lnTo>
                    <a:pt x="3941" y="1090"/>
                  </a:lnTo>
                  <a:lnTo>
                    <a:pt x="3877" y="1085"/>
                  </a:lnTo>
                  <a:lnTo>
                    <a:pt x="3811" y="1079"/>
                  </a:lnTo>
                  <a:lnTo>
                    <a:pt x="3745" y="1069"/>
                  </a:lnTo>
                  <a:lnTo>
                    <a:pt x="3675" y="1058"/>
                  </a:lnTo>
                  <a:lnTo>
                    <a:pt x="3606" y="1042"/>
                  </a:lnTo>
                  <a:lnTo>
                    <a:pt x="3534" y="1024"/>
                  </a:lnTo>
                  <a:lnTo>
                    <a:pt x="3460" y="1003"/>
                  </a:lnTo>
                  <a:lnTo>
                    <a:pt x="3384" y="979"/>
                  </a:lnTo>
                  <a:lnTo>
                    <a:pt x="3307" y="951"/>
                  </a:lnTo>
                  <a:lnTo>
                    <a:pt x="3228" y="921"/>
                  </a:lnTo>
                  <a:lnTo>
                    <a:pt x="3228" y="921"/>
                  </a:lnTo>
                  <a:lnTo>
                    <a:pt x="3071" y="859"/>
                  </a:lnTo>
                  <a:lnTo>
                    <a:pt x="2919" y="801"/>
                  </a:lnTo>
                  <a:lnTo>
                    <a:pt x="2773" y="750"/>
                  </a:lnTo>
                  <a:lnTo>
                    <a:pt x="2631" y="701"/>
                  </a:lnTo>
                  <a:lnTo>
                    <a:pt x="2495" y="656"/>
                  </a:lnTo>
                  <a:lnTo>
                    <a:pt x="2363" y="617"/>
                  </a:lnTo>
                  <a:lnTo>
                    <a:pt x="2237" y="582"/>
                  </a:lnTo>
                  <a:lnTo>
                    <a:pt x="2113" y="551"/>
                  </a:lnTo>
                  <a:lnTo>
                    <a:pt x="1995" y="524"/>
                  </a:lnTo>
                  <a:lnTo>
                    <a:pt x="1880" y="501"/>
                  </a:lnTo>
                  <a:lnTo>
                    <a:pt x="1769" y="483"/>
                  </a:lnTo>
                  <a:lnTo>
                    <a:pt x="1662" y="469"/>
                  </a:lnTo>
                  <a:lnTo>
                    <a:pt x="1558" y="457"/>
                  </a:lnTo>
                  <a:lnTo>
                    <a:pt x="1458" y="451"/>
                  </a:lnTo>
                  <a:lnTo>
                    <a:pt x="1361" y="448"/>
                  </a:lnTo>
                  <a:lnTo>
                    <a:pt x="1266" y="448"/>
                  </a:lnTo>
                  <a:lnTo>
                    <a:pt x="1175" y="453"/>
                  </a:lnTo>
                  <a:lnTo>
                    <a:pt x="1085" y="461"/>
                  </a:lnTo>
                  <a:lnTo>
                    <a:pt x="998" y="472"/>
                  </a:lnTo>
                  <a:lnTo>
                    <a:pt x="914" y="488"/>
                  </a:lnTo>
                  <a:lnTo>
                    <a:pt x="830" y="506"/>
                  </a:lnTo>
                  <a:lnTo>
                    <a:pt x="750" y="528"/>
                  </a:lnTo>
                  <a:lnTo>
                    <a:pt x="671" y="553"/>
                  </a:lnTo>
                  <a:lnTo>
                    <a:pt x="593" y="582"/>
                  </a:lnTo>
                  <a:lnTo>
                    <a:pt x="517" y="614"/>
                  </a:lnTo>
                  <a:lnTo>
                    <a:pt x="440" y="648"/>
                  </a:lnTo>
                  <a:lnTo>
                    <a:pt x="365" y="687"/>
                  </a:lnTo>
                  <a:lnTo>
                    <a:pt x="292" y="727"/>
                  </a:lnTo>
                  <a:lnTo>
                    <a:pt x="218" y="771"/>
                  </a:lnTo>
                  <a:lnTo>
                    <a:pt x="146" y="817"/>
                  </a:lnTo>
                  <a:lnTo>
                    <a:pt x="72" y="866"/>
                  </a:lnTo>
                  <a:lnTo>
                    <a:pt x="0" y="91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44573" name="Freeform 93"/>
            <p:cNvSpPr>
              <a:spLocks/>
            </p:cNvSpPr>
            <p:nvPr/>
          </p:nvSpPr>
          <p:spPr bwMode="auto">
            <a:xfrm>
              <a:off x="1067" y="1026"/>
              <a:ext cx="5390" cy="562"/>
            </a:xfrm>
            <a:custGeom>
              <a:avLst/>
              <a:gdLst/>
              <a:ahLst/>
              <a:cxnLst>
                <a:cxn ang="0">
                  <a:pos x="5390" y="0"/>
                </a:cxn>
                <a:cxn ang="0">
                  <a:pos x="5366" y="70"/>
                </a:cxn>
                <a:cxn ang="0">
                  <a:pos x="5337" y="147"/>
                </a:cxn>
                <a:cxn ang="0">
                  <a:pos x="5292" y="244"/>
                </a:cxn>
                <a:cxn ang="0">
                  <a:pos x="5233" y="357"/>
                </a:cxn>
                <a:cxn ang="0">
                  <a:pos x="5158" y="480"/>
                </a:cxn>
                <a:cxn ang="0">
                  <a:pos x="5088" y="575"/>
                </a:cxn>
                <a:cxn ang="0">
                  <a:pos x="5037" y="638"/>
                </a:cxn>
                <a:cxn ang="0">
                  <a:pos x="4981" y="701"/>
                </a:cxn>
                <a:cxn ang="0">
                  <a:pos x="4920" y="762"/>
                </a:cxn>
                <a:cxn ang="0">
                  <a:pos x="4854" y="821"/>
                </a:cxn>
                <a:cxn ang="0">
                  <a:pos x="4783" y="875"/>
                </a:cxn>
                <a:cxn ang="0">
                  <a:pos x="4705" y="927"/>
                </a:cxn>
                <a:cxn ang="0">
                  <a:pos x="4623" y="976"/>
                </a:cxn>
                <a:cxn ang="0">
                  <a:pos x="4534" y="1018"/>
                </a:cxn>
                <a:cxn ang="0">
                  <a:pos x="4441" y="1053"/>
                </a:cxn>
                <a:cxn ang="0">
                  <a:pos x="4341" y="1084"/>
                </a:cxn>
                <a:cxn ang="0">
                  <a:pos x="4234" y="1106"/>
                </a:cxn>
                <a:cxn ang="0">
                  <a:pos x="4122" y="1121"/>
                </a:cxn>
                <a:cxn ang="0">
                  <a:pos x="4004" y="1126"/>
                </a:cxn>
                <a:cxn ang="0">
                  <a:pos x="3878" y="1122"/>
                </a:cxn>
                <a:cxn ang="0">
                  <a:pos x="3746" y="1110"/>
                </a:cxn>
                <a:cxn ang="0">
                  <a:pos x="3607" y="1084"/>
                </a:cxn>
                <a:cxn ang="0">
                  <a:pos x="3460" y="1048"/>
                </a:cxn>
                <a:cxn ang="0">
                  <a:pos x="3307" y="1000"/>
                </a:cxn>
                <a:cxn ang="0">
                  <a:pos x="3228" y="971"/>
                </a:cxn>
                <a:cxn ang="0">
                  <a:pos x="2917" y="856"/>
                </a:cxn>
                <a:cxn ang="0">
                  <a:pos x="2628" y="761"/>
                </a:cxn>
                <a:cxn ang="0">
                  <a:pos x="2359" y="682"/>
                </a:cxn>
                <a:cxn ang="0">
                  <a:pos x="2107" y="620"/>
                </a:cxn>
                <a:cxn ang="0">
                  <a:pos x="1873" y="575"/>
                </a:cxn>
                <a:cxn ang="0">
                  <a:pos x="1655" y="548"/>
                </a:cxn>
                <a:cxn ang="0">
                  <a:pos x="1451" y="533"/>
                </a:cxn>
                <a:cxn ang="0">
                  <a:pos x="1259" y="535"/>
                </a:cxn>
                <a:cxn ang="0">
                  <a:pos x="1077" y="551"/>
                </a:cxn>
                <a:cxn ang="0">
                  <a:pos x="906" y="582"/>
                </a:cxn>
                <a:cxn ang="0">
                  <a:pos x="744" y="625"/>
                </a:cxn>
                <a:cxn ang="0">
                  <a:pos x="587" y="683"/>
                </a:cxn>
                <a:cxn ang="0">
                  <a:pos x="436" y="753"/>
                </a:cxn>
                <a:cxn ang="0">
                  <a:pos x="288" y="835"/>
                </a:cxn>
                <a:cxn ang="0">
                  <a:pos x="144" y="929"/>
                </a:cxn>
                <a:cxn ang="0">
                  <a:pos x="0" y="1034"/>
                </a:cxn>
              </a:cxnLst>
              <a:rect l="0" t="0" r="r" b="b"/>
              <a:pathLst>
                <a:path w="5390" h="1126">
                  <a:moveTo>
                    <a:pt x="5390" y="0"/>
                  </a:moveTo>
                  <a:lnTo>
                    <a:pt x="5390" y="0"/>
                  </a:lnTo>
                  <a:lnTo>
                    <a:pt x="5384" y="18"/>
                  </a:lnTo>
                  <a:lnTo>
                    <a:pt x="5366" y="70"/>
                  </a:lnTo>
                  <a:lnTo>
                    <a:pt x="5353" y="105"/>
                  </a:lnTo>
                  <a:lnTo>
                    <a:pt x="5337" y="147"/>
                  </a:lnTo>
                  <a:lnTo>
                    <a:pt x="5316" y="192"/>
                  </a:lnTo>
                  <a:lnTo>
                    <a:pt x="5292" y="244"/>
                  </a:lnTo>
                  <a:lnTo>
                    <a:pt x="5265" y="299"/>
                  </a:lnTo>
                  <a:lnTo>
                    <a:pt x="5233" y="357"/>
                  </a:lnTo>
                  <a:lnTo>
                    <a:pt x="5198" y="418"/>
                  </a:lnTo>
                  <a:lnTo>
                    <a:pt x="5158" y="480"/>
                  </a:lnTo>
                  <a:lnTo>
                    <a:pt x="5113" y="544"/>
                  </a:lnTo>
                  <a:lnTo>
                    <a:pt x="5088" y="575"/>
                  </a:lnTo>
                  <a:lnTo>
                    <a:pt x="5063" y="607"/>
                  </a:lnTo>
                  <a:lnTo>
                    <a:pt x="5037" y="638"/>
                  </a:lnTo>
                  <a:lnTo>
                    <a:pt x="5011" y="670"/>
                  </a:lnTo>
                  <a:lnTo>
                    <a:pt x="4981" y="701"/>
                  </a:lnTo>
                  <a:lnTo>
                    <a:pt x="4951" y="732"/>
                  </a:lnTo>
                  <a:lnTo>
                    <a:pt x="4920" y="762"/>
                  </a:lnTo>
                  <a:lnTo>
                    <a:pt x="4888" y="791"/>
                  </a:lnTo>
                  <a:lnTo>
                    <a:pt x="4854" y="821"/>
                  </a:lnTo>
                  <a:lnTo>
                    <a:pt x="4819" y="848"/>
                  </a:lnTo>
                  <a:lnTo>
                    <a:pt x="4783" y="875"/>
                  </a:lnTo>
                  <a:lnTo>
                    <a:pt x="4745" y="903"/>
                  </a:lnTo>
                  <a:lnTo>
                    <a:pt x="4705" y="927"/>
                  </a:lnTo>
                  <a:lnTo>
                    <a:pt x="4665" y="951"/>
                  </a:lnTo>
                  <a:lnTo>
                    <a:pt x="4623" y="976"/>
                  </a:lnTo>
                  <a:lnTo>
                    <a:pt x="4580" y="997"/>
                  </a:lnTo>
                  <a:lnTo>
                    <a:pt x="4534" y="1018"/>
                  </a:lnTo>
                  <a:lnTo>
                    <a:pt x="4488" y="1037"/>
                  </a:lnTo>
                  <a:lnTo>
                    <a:pt x="4441" y="1053"/>
                  </a:lnTo>
                  <a:lnTo>
                    <a:pt x="4391" y="1069"/>
                  </a:lnTo>
                  <a:lnTo>
                    <a:pt x="4341" y="1084"/>
                  </a:lnTo>
                  <a:lnTo>
                    <a:pt x="4289" y="1095"/>
                  </a:lnTo>
                  <a:lnTo>
                    <a:pt x="4234" y="1106"/>
                  </a:lnTo>
                  <a:lnTo>
                    <a:pt x="4179" y="1114"/>
                  </a:lnTo>
                  <a:lnTo>
                    <a:pt x="4122" y="1121"/>
                  </a:lnTo>
                  <a:lnTo>
                    <a:pt x="4064" y="1124"/>
                  </a:lnTo>
                  <a:lnTo>
                    <a:pt x="4004" y="1126"/>
                  </a:lnTo>
                  <a:lnTo>
                    <a:pt x="3941" y="1126"/>
                  </a:lnTo>
                  <a:lnTo>
                    <a:pt x="3878" y="1122"/>
                  </a:lnTo>
                  <a:lnTo>
                    <a:pt x="3812" y="1118"/>
                  </a:lnTo>
                  <a:lnTo>
                    <a:pt x="3746" y="1110"/>
                  </a:lnTo>
                  <a:lnTo>
                    <a:pt x="3676" y="1098"/>
                  </a:lnTo>
                  <a:lnTo>
                    <a:pt x="3607" y="1084"/>
                  </a:lnTo>
                  <a:lnTo>
                    <a:pt x="3535" y="1068"/>
                  </a:lnTo>
                  <a:lnTo>
                    <a:pt x="3460" y="1048"/>
                  </a:lnTo>
                  <a:lnTo>
                    <a:pt x="3385" y="1026"/>
                  </a:lnTo>
                  <a:lnTo>
                    <a:pt x="3307" y="1000"/>
                  </a:lnTo>
                  <a:lnTo>
                    <a:pt x="3228" y="971"/>
                  </a:lnTo>
                  <a:lnTo>
                    <a:pt x="3228" y="971"/>
                  </a:lnTo>
                  <a:lnTo>
                    <a:pt x="3069" y="911"/>
                  </a:lnTo>
                  <a:lnTo>
                    <a:pt x="2917" y="856"/>
                  </a:lnTo>
                  <a:lnTo>
                    <a:pt x="2770" y="806"/>
                  </a:lnTo>
                  <a:lnTo>
                    <a:pt x="2628" y="761"/>
                  </a:lnTo>
                  <a:lnTo>
                    <a:pt x="2491" y="719"/>
                  </a:lnTo>
                  <a:lnTo>
                    <a:pt x="2359" y="682"/>
                  </a:lnTo>
                  <a:lnTo>
                    <a:pt x="2231" y="649"/>
                  </a:lnTo>
                  <a:lnTo>
                    <a:pt x="2107" y="620"/>
                  </a:lnTo>
                  <a:lnTo>
                    <a:pt x="1988" y="596"/>
                  </a:lnTo>
                  <a:lnTo>
                    <a:pt x="1873" y="575"/>
                  </a:lnTo>
                  <a:lnTo>
                    <a:pt x="1762" y="559"/>
                  </a:lnTo>
                  <a:lnTo>
                    <a:pt x="1655" y="548"/>
                  </a:lnTo>
                  <a:lnTo>
                    <a:pt x="1551" y="538"/>
                  </a:lnTo>
                  <a:lnTo>
                    <a:pt x="1451" y="533"/>
                  </a:lnTo>
                  <a:lnTo>
                    <a:pt x="1353" y="533"/>
                  </a:lnTo>
                  <a:lnTo>
                    <a:pt x="1259" y="535"/>
                  </a:lnTo>
                  <a:lnTo>
                    <a:pt x="1166" y="541"/>
                  </a:lnTo>
                  <a:lnTo>
                    <a:pt x="1077" y="551"/>
                  </a:lnTo>
                  <a:lnTo>
                    <a:pt x="991" y="565"/>
                  </a:lnTo>
                  <a:lnTo>
                    <a:pt x="906" y="582"/>
                  </a:lnTo>
                  <a:lnTo>
                    <a:pt x="824" y="603"/>
                  </a:lnTo>
                  <a:lnTo>
                    <a:pt x="744" y="625"/>
                  </a:lnTo>
                  <a:lnTo>
                    <a:pt x="665" y="653"/>
                  </a:lnTo>
                  <a:lnTo>
                    <a:pt x="587" y="683"/>
                  </a:lnTo>
                  <a:lnTo>
                    <a:pt x="511" y="716"/>
                  </a:lnTo>
                  <a:lnTo>
                    <a:pt x="436" y="753"/>
                  </a:lnTo>
                  <a:lnTo>
                    <a:pt x="362" y="791"/>
                  </a:lnTo>
                  <a:lnTo>
                    <a:pt x="288" y="835"/>
                  </a:lnTo>
                  <a:lnTo>
                    <a:pt x="216" y="880"/>
                  </a:lnTo>
                  <a:lnTo>
                    <a:pt x="144" y="929"/>
                  </a:lnTo>
                  <a:lnTo>
                    <a:pt x="72" y="979"/>
                  </a:lnTo>
                  <a:lnTo>
                    <a:pt x="0" y="103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44574" name="Freeform 94"/>
            <p:cNvSpPr>
              <a:spLocks/>
            </p:cNvSpPr>
            <p:nvPr/>
          </p:nvSpPr>
          <p:spPr bwMode="auto">
            <a:xfrm>
              <a:off x="1106" y="997"/>
              <a:ext cx="5373" cy="580"/>
            </a:xfrm>
            <a:custGeom>
              <a:avLst/>
              <a:gdLst/>
              <a:ahLst/>
              <a:cxnLst>
                <a:cxn ang="0">
                  <a:pos x="5373" y="0"/>
                </a:cxn>
                <a:cxn ang="0">
                  <a:pos x="5351" y="69"/>
                </a:cxn>
                <a:cxn ang="0">
                  <a:pos x="5323" y="147"/>
                </a:cxn>
                <a:cxn ang="0">
                  <a:pos x="5280" y="247"/>
                </a:cxn>
                <a:cxn ang="0">
                  <a:pos x="5221" y="361"/>
                </a:cxn>
                <a:cxn ang="0">
                  <a:pos x="5148" y="486"/>
                </a:cxn>
                <a:cxn ang="0">
                  <a:pos x="5081" y="583"/>
                </a:cxn>
                <a:cxn ang="0">
                  <a:pos x="5031" y="647"/>
                </a:cxn>
                <a:cxn ang="0">
                  <a:pos x="4976" y="712"/>
                </a:cxn>
                <a:cxn ang="0">
                  <a:pos x="4916" y="773"/>
                </a:cxn>
                <a:cxn ang="0">
                  <a:pos x="4849" y="833"/>
                </a:cxn>
                <a:cxn ang="0">
                  <a:pos x="4780" y="891"/>
                </a:cxn>
                <a:cxn ang="0">
                  <a:pos x="4704" y="944"/>
                </a:cxn>
                <a:cxn ang="0">
                  <a:pos x="4622" y="994"/>
                </a:cxn>
                <a:cxn ang="0">
                  <a:pos x="4534" y="1038"/>
                </a:cxn>
                <a:cxn ang="0">
                  <a:pos x="4441" y="1077"/>
                </a:cxn>
                <a:cxn ang="0">
                  <a:pos x="4341" y="1109"/>
                </a:cxn>
                <a:cxn ang="0">
                  <a:pos x="4236" y="1133"/>
                </a:cxn>
                <a:cxn ang="0">
                  <a:pos x="4123" y="1149"/>
                </a:cxn>
                <a:cxn ang="0">
                  <a:pos x="4004" y="1159"/>
                </a:cxn>
                <a:cxn ang="0">
                  <a:pos x="3879" y="1157"/>
                </a:cxn>
                <a:cxn ang="0">
                  <a:pos x="3746" y="1146"/>
                </a:cxn>
                <a:cxn ang="0">
                  <a:pos x="3607" y="1124"/>
                </a:cxn>
                <a:cxn ang="0">
                  <a:pos x="3460" y="1091"/>
                </a:cxn>
                <a:cxn ang="0">
                  <a:pos x="3305" y="1044"/>
                </a:cxn>
                <a:cxn ang="0">
                  <a:pos x="3226" y="1017"/>
                </a:cxn>
                <a:cxn ang="0">
                  <a:pos x="2914" y="909"/>
                </a:cxn>
                <a:cxn ang="0">
                  <a:pos x="2622" y="818"/>
                </a:cxn>
                <a:cxn ang="0">
                  <a:pos x="2353" y="746"/>
                </a:cxn>
                <a:cxn ang="0">
                  <a:pos x="2100" y="689"/>
                </a:cxn>
                <a:cxn ang="0">
                  <a:pos x="1866" y="649"/>
                </a:cxn>
                <a:cxn ang="0">
                  <a:pos x="1648" y="625"/>
                </a:cxn>
                <a:cxn ang="0">
                  <a:pos x="1442" y="615"/>
                </a:cxn>
                <a:cxn ang="0">
                  <a:pos x="1251" y="620"/>
                </a:cxn>
                <a:cxn ang="0">
                  <a:pos x="1070" y="641"/>
                </a:cxn>
                <a:cxn ang="0">
                  <a:pos x="899" y="675"/>
                </a:cxn>
                <a:cxn ang="0">
                  <a:pos x="737" y="722"/>
                </a:cxn>
                <a:cxn ang="0">
                  <a:pos x="581" y="783"/>
                </a:cxn>
                <a:cxn ang="0">
                  <a:pos x="431" y="856"/>
                </a:cxn>
                <a:cxn ang="0">
                  <a:pos x="286" y="941"/>
                </a:cxn>
                <a:cxn ang="0">
                  <a:pos x="143" y="1038"/>
                </a:cxn>
                <a:cxn ang="0">
                  <a:pos x="0" y="1146"/>
                </a:cxn>
              </a:cxnLst>
              <a:rect l="0" t="0" r="r" b="b"/>
              <a:pathLst>
                <a:path w="5373" h="1159">
                  <a:moveTo>
                    <a:pt x="5373" y="0"/>
                  </a:moveTo>
                  <a:lnTo>
                    <a:pt x="5373" y="0"/>
                  </a:lnTo>
                  <a:lnTo>
                    <a:pt x="5367" y="18"/>
                  </a:lnTo>
                  <a:lnTo>
                    <a:pt x="5351" y="69"/>
                  </a:lnTo>
                  <a:lnTo>
                    <a:pt x="5338" y="105"/>
                  </a:lnTo>
                  <a:lnTo>
                    <a:pt x="5323" y="147"/>
                  </a:lnTo>
                  <a:lnTo>
                    <a:pt x="5303" y="194"/>
                  </a:lnTo>
                  <a:lnTo>
                    <a:pt x="5280" y="247"/>
                  </a:lnTo>
                  <a:lnTo>
                    <a:pt x="5253" y="302"/>
                  </a:lnTo>
                  <a:lnTo>
                    <a:pt x="5221" y="361"/>
                  </a:lnTo>
                  <a:lnTo>
                    <a:pt x="5187" y="423"/>
                  </a:lnTo>
                  <a:lnTo>
                    <a:pt x="5148" y="486"/>
                  </a:lnTo>
                  <a:lnTo>
                    <a:pt x="5105" y="550"/>
                  </a:lnTo>
                  <a:lnTo>
                    <a:pt x="5081" y="583"/>
                  </a:lnTo>
                  <a:lnTo>
                    <a:pt x="5056" y="615"/>
                  </a:lnTo>
                  <a:lnTo>
                    <a:pt x="5031" y="647"/>
                  </a:lnTo>
                  <a:lnTo>
                    <a:pt x="5003" y="680"/>
                  </a:lnTo>
                  <a:lnTo>
                    <a:pt x="4976" y="712"/>
                  </a:lnTo>
                  <a:lnTo>
                    <a:pt x="4947" y="743"/>
                  </a:lnTo>
                  <a:lnTo>
                    <a:pt x="4916" y="773"/>
                  </a:lnTo>
                  <a:lnTo>
                    <a:pt x="4883" y="804"/>
                  </a:lnTo>
                  <a:lnTo>
                    <a:pt x="4849" y="833"/>
                  </a:lnTo>
                  <a:lnTo>
                    <a:pt x="4815" y="862"/>
                  </a:lnTo>
                  <a:lnTo>
                    <a:pt x="4780" y="891"/>
                  </a:lnTo>
                  <a:lnTo>
                    <a:pt x="4742" y="919"/>
                  </a:lnTo>
                  <a:lnTo>
                    <a:pt x="4704" y="944"/>
                  </a:lnTo>
                  <a:lnTo>
                    <a:pt x="4663" y="970"/>
                  </a:lnTo>
                  <a:lnTo>
                    <a:pt x="4622" y="994"/>
                  </a:lnTo>
                  <a:lnTo>
                    <a:pt x="4579" y="1017"/>
                  </a:lnTo>
                  <a:lnTo>
                    <a:pt x="4534" y="1038"/>
                  </a:lnTo>
                  <a:lnTo>
                    <a:pt x="4488" y="1057"/>
                  </a:lnTo>
                  <a:lnTo>
                    <a:pt x="4441" y="1077"/>
                  </a:lnTo>
                  <a:lnTo>
                    <a:pt x="4391" y="1093"/>
                  </a:lnTo>
                  <a:lnTo>
                    <a:pt x="4341" y="1109"/>
                  </a:lnTo>
                  <a:lnTo>
                    <a:pt x="4288" y="1122"/>
                  </a:lnTo>
                  <a:lnTo>
                    <a:pt x="4236" y="1133"/>
                  </a:lnTo>
                  <a:lnTo>
                    <a:pt x="4180" y="1143"/>
                  </a:lnTo>
                  <a:lnTo>
                    <a:pt x="4123" y="1149"/>
                  </a:lnTo>
                  <a:lnTo>
                    <a:pt x="4065" y="1156"/>
                  </a:lnTo>
                  <a:lnTo>
                    <a:pt x="4004" y="1159"/>
                  </a:lnTo>
                  <a:lnTo>
                    <a:pt x="3943" y="1159"/>
                  </a:lnTo>
                  <a:lnTo>
                    <a:pt x="3879" y="1157"/>
                  </a:lnTo>
                  <a:lnTo>
                    <a:pt x="3814" y="1153"/>
                  </a:lnTo>
                  <a:lnTo>
                    <a:pt x="3746" y="1146"/>
                  </a:lnTo>
                  <a:lnTo>
                    <a:pt x="3677" y="1136"/>
                  </a:lnTo>
                  <a:lnTo>
                    <a:pt x="3607" y="1124"/>
                  </a:lnTo>
                  <a:lnTo>
                    <a:pt x="3534" y="1109"/>
                  </a:lnTo>
                  <a:lnTo>
                    <a:pt x="3460" y="1091"/>
                  </a:lnTo>
                  <a:lnTo>
                    <a:pt x="3383" y="1070"/>
                  </a:lnTo>
                  <a:lnTo>
                    <a:pt x="3305" y="1044"/>
                  </a:lnTo>
                  <a:lnTo>
                    <a:pt x="3226" y="1017"/>
                  </a:lnTo>
                  <a:lnTo>
                    <a:pt x="3226" y="1017"/>
                  </a:lnTo>
                  <a:lnTo>
                    <a:pt x="3067" y="960"/>
                  </a:lnTo>
                  <a:lnTo>
                    <a:pt x="2914" y="909"/>
                  </a:lnTo>
                  <a:lnTo>
                    <a:pt x="2765" y="862"/>
                  </a:lnTo>
                  <a:lnTo>
                    <a:pt x="2622" y="818"/>
                  </a:lnTo>
                  <a:lnTo>
                    <a:pt x="2485" y="780"/>
                  </a:lnTo>
                  <a:lnTo>
                    <a:pt x="2353" y="746"/>
                  </a:lnTo>
                  <a:lnTo>
                    <a:pt x="2224" y="715"/>
                  </a:lnTo>
                  <a:lnTo>
                    <a:pt x="2100" y="689"/>
                  </a:lnTo>
                  <a:lnTo>
                    <a:pt x="1981" y="667"/>
                  </a:lnTo>
                  <a:lnTo>
                    <a:pt x="1866" y="649"/>
                  </a:lnTo>
                  <a:lnTo>
                    <a:pt x="1755" y="634"/>
                  </a:lnTo>
                  <a:lnTo>
                    <a:pt x="1648" y="625"/>
                  </a:lnTo>
                  <a:lnTo>
                    <a:pt x="1543" y="617"/>
                  </a:lnTo>
                  <a:lnTo>
                    <a:pt x="1442" y="615"/>
                  </a:lnTo>
                  <a:lnTo>
                    <a:pt x="1345" y="615"/>
                  </a:lnTo>
                  <a:lnTo>
                    <a:pt x="1251" y="620"/>
                  </a:lnTo>
                  <a:lnTo>
                    <a:pt x="1159" y="628"/>
                  </a:lnTo>
                  <a:lnTo>
                    <a:pt x="1070" y="641"/>
                  </a:lnTo>
                  <a:lnTo>
                    <a:pt x="984" y="655"/>
                  </a:lnTo>
                  <a:lnTo>
                    <a:pt x="899" y="675"/>
                  </a:lnTo>
                  <a:lnTo>
                    <a:pt x="817" y="696"/>
                  </a:lnTo>
                  <a:lnTo>
                    <a:pt x="737" y="722"/>
                  </a:lnTo>
                  <a:lnTo>
                    <a:pt x="659" y="751"/>
                  </a:lnTo>
                  <a:lnTo>
                    <a:pt x="581" y="783"/>
                  </a:lnTo>
                  <a:lnTo>
                    <a:pt x="506" y="817"/>
                  </a:lnTo>
                  <a:lnTo>
                    <a:pt x="431" y="856"/>
                  </a:lnTo>
                  <a:lnTo>
                    <a:pt x="358" y="896"/>
                  </a:lnTo>
                  <a:lnTo>
                    <a:pt x="286" y="941"/>
                  </a:lnTo>
                  <a:lnTo>
                    <a:pt x="213" y="988"/>
                  </a:lnTo>
                  <a:lnTo>
                    <a:pt x="143" y="1038"/>
                  </a:lnTo>
                  <a:lnTo>
                    <a:pt x="70" y="1090"/>
                  </a:lnTo>
                  <a:lnTo>
                    <a:pt x="0" y="114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44575" name="Freeform 95"/>
            <p:cNvSpPr>
              <a:spLocks/>
            </p:cNvSpPr>
            <p:nvPr/>
          </p:nvSpPr>
          <p:spPr bwMode="auto">
            <a:xfrm>
              <a:off x="1146" y="968"/>
              <a:ext cx="5355" cy="631"/>
            </a:xfrm>
            <a:custGeom>
              <a:avLst/>
              <a:gdLst/>
              <a:ahLst/>
              <a:cxnLst>
                <a:cxn ang="0">
                  <a:pos x="5355" y="0"/>
                </a:cxn>
                <a:cxn ang="0">
                  <a:pos x="5334" y="71"/>
                </a:cxn>
                <a:cxn ang="0">
                  <a:pos x="5306" y="150"/>
                </a:cxn>
                <a:cxn ang="0">
                  <a:pos x="5266" y="250"/>
                </a:cxn>
                <a:cxn ang="0">
                  <a:pos x="5209" y="366"/>
                </a:cxn>
                <a:cxn ang="0">
                  <a:pos x="5138" y="494"/>
                </a:cxn>
                <a:cxn ang="0">
                  <a:pos x="5072" y="592"/>
                </a:cxn>
                <a:cxn ang="0">
                  <a:pos x="5023" y="658"/>
                </a:cxn>
                <a:cxn ang="0">
                  <a:pos x="4969" y="723"/>
                </a:cxn>
                <a:cxn ang="0">
                  <a:pos x="4909" y="788"/>
                </a:cxn>
                <a:cxn ang="0">
                  <a:pos x="4845" y="849"/>
                </a:cxn>
                <a:cxn ang="0">
                  <a:pos x="4775" y="909"/>
                </a:cxn>
                <a:cxn ang="0">
                  <a:pos x="4700" y="964"/>
                </a:cxn>
                <a:cxn ang="0">
                  <a:pos x="4619" y="1015"/>
                </a:cxn>
                <a:cxn ang="0">
                  <a:pos x="4532" y="1060"/>
                </a:cxn>
                <a:cxn ang="0">
                  <a:pos x="4439" y="1101"/>
                </a:cxn>
                <a:cxn ang="0">
                  <a:pos x="4340" y="1135"/>
                </a:cxn>
                <a:cxn ang="0">
                  <a:pos x="4235" y="1162"/>
                </a:cxn>
                <a:cxn ang="0">
                  <a:pos x="4123" y="1182"/>
                </a:cxn>
                <a:cxn ang="0">
                  <a:pos x="4004" y="1193"/>
                </a:cxn>
                <a:cxn ang="0">
                  <a:pos x="3879" y="1194"/>
                </a:cxn>
                <a:cxn ang="0">
                  <a:pos x="3746" y="1185"/>
                </a:cxn>
                <a:cxn ang="0">
                  <a:pos x="3606" y="1165"/>
                </a:cxn>
                <a:cxn ang="0">
                  <a:pos x="3458" y="1136"/>
                </a:cxn>
                <a:cxn ang="0">
                  <a:pos x="3304" y="1093"/>
                </a:cxn>
                <a:cxn ang="0">
                  <a:pos x="3224" y="1067"/>
                </a:cxn>
                <a:cxn ang="0">
                  <a:pos x="2910" y="965"/>
                </a:cxn>
                <a:cxn ang="0">
                  <a:pos x="2618" y="880"/>
                </a:cxn>
                <a:cxn ang="0">
                  <a:pos x="2346" y="812"/>
                </a:cxn>
                <a:cxn ang="0">
                  <a:pos x="2094" y="760"/>
                </a:cxn>
                <a:cxn ang="0">
                  <a:pos x="1859" y="723"/>
                </a:cxn>
                <a:cxn ang="0">
                  <a:pos x="1640" y="704"/>
                </a:cxn>
                <a:cxn ang="0">
                  <a:pos x="1434" y="699"/>
                </a:cxn>
                <a:cxn ang="0">
                  <a:pos x="1242" y="707"/>
                </a:cxn>
                <a:cxn ang="0">
                  <a:pos x="1063" y="731"/>
                </a:cxn>
                <a:cxn ang="0">
                  <a:pos x="893" y="768"/>
                </a:cxn>
                <a:cxn ang="0">
                  <a:pos x="732" y="820"/>
                </a:cxn>
                <a:cxn ang="0">
                  <a:pos x="576" y="884"/>
                </a:cxn>
                <a:cxn ang="0">
                  <a:pos x="427" y="960"/>
                </a:cxn>
                <a:cxn ang="0">
                  <a:pos x="283" y="1049"/>
                </a:cxn>
                <a:cxn ang="0">
                  <a:pos x="141" y="1149"/>
                </a:cxn>
                <a:cxn ang="0">
                  <a:pos x="0" y="1261"/>
                </a:cxn>
              </a:cxnLst>
              <a:rect l="0" t="0" r="r" b="b"/>
              <a:pathLst>
                <a:path w="5355" h="1261">
                  <a:moveTo>
                    <a:pt x="5355" y="0"/>
                  </a:moveTo>
                  <a:lnTo>
                    <a:pt x="5355" y="0"/>
                  </a:lnTo>
                  <a:lnTo>
                    <a:pt x="5349" y="19"/>
                  </a:lnTo>
                  <a:lnTo>
                    <a:pt x="5334" y="71"/>
                  </a:lnTo>
                  <a:lnTo>
                    <a:pt x="5322" y="106"/>
                  </a:lnTo>
                  <a:lnTo>
                    <a:pt x="5306" y="150"/>
                  </a:lnTo>
                  <a:lnTo>
                    <a:pt x="5288" y="197"/>
                  </a:lnTo>
                  <a:lnTo>
                    <a:pt x="5266" y="250"/>
                  </a:lnTo>
                  <a:lnTo>
                    <a:pt x="5240" y="306"/>
                  </a:lnTo>
                  <a:lnTo>
                    <a:pt x="5209" y="366"/>
                  </a:lnTo>
                  <a:lnTo>
                    <a:pt x="5176" y="429"/>
                  </a:lnTo>
                  <a:lnTo>
                    <a:pt x="5138" y="494"/>
                  </a:lnTo>
                  <a:lnTo>
                    <a:pt x="5095" y="560"/>
                  </a:lnTo>
                  <a:lnTo>
                    <a:pt x="5072" y="592"/>
                  </a:lnTo>
                  <a:lnTo>
                    <a:pt x="5048" y="625"/>
                  </a:lnTo>
                  <a:lnTo>
                    <a:pt x="5023" y="658"/>
                  </a:lnTo>
                  <a:lnTo>
                    <a:pt x="4997" y="691"/>
                  </a:lnTo>
                  <a:lnTo>
                    <a:pt x="4969" y="723"/>
                  </a:lnTo>
                  <a:lnTo>
                    <a:pt x="4940" y="755"/>
                  </a:lnTo>
                  <a:lnTo>
                    <a:pt x="4909" y="788"/>
                  </a:lnTo>
                  <a:lnTo>
                    <a:pt x="4877" y="818"/>
                  </a:lnTo>
                  <a:lnTo>
                    <a:pt x="4845" y="849"/>
                  </a:lnTo>
                  <a:lnTo>
                    <a:pt x="4811" y="880"/>
                  </a:lnTo>
                  <a:lnTo>
                    <a:pt x="4775" y="909"/>
                  </a:lnTo>
                  <a:lnTo>
                    <a:pt x="4739" y="936"/>
                  </a:lnTo>
                  <a:lnTo>
                    <a:pt x="4700" y="964"/>
                  </a:lnTo>
                  <a:lnTo>
                    <a:pt x="4661" y="989"/>
                  </a:lnTo>
                  <a:lnTo>
                    <a:pt x="4619" y="1015"/>
                  </a:lnTo>
                  <a:lnTo>
                    <a:pt x="4576" y="1038"/>
                  </a:lnTo>
                  <a:lnTo>
                    <a:pt x="4532" y="1060"/>
                  </a:lnTo>
                  <a:lnTo>
                    <a:pt x="4486" y="1081"/>
                  </a:lnTo>
                  <a:lnTo>
                    <a:pt x="4439" y="1101"/>
                  </a:lnTo>
                  <a:lnTo>
                    <a:pt x="4390" y="1119"/>
                  </a:lnTo>
                  <a:lnTo>
                    <a:pt x="4340" y="1135"/>
                  </a:lnTo>
                  <a:lnTo>
                    <a:pt x="4289" y="1149"/>
                  </a:lnTo>
                  <a:lnTo>
                    <a:pt x="4235" y="1162"/>
                  </a:lnTo>
                  <a:lnTo>
                    <a:pt x="4179" y="1173"/>
                  </a:lnTo>
                  <a:lnTo>
                    <a:pt x="4123" y="1182"/>
                  </a:lnTo>
                  <a:lnTo>
                    <a:pt x="4064" y="1188"/>
                  </a:lnTo>
                  <a:lnTo>
                    <a:pt x="4004" y="1193"/>
                  </a:lnTo>
                  <a:lnTo>
                    <a:pt x="3942" y="1194"/>
                  </a:lnTo>
                  <a:lnTo>
                    <a:pt x="3879" y="1194"/>
                  </a:lnTo>
                  <a:lnTo>
                    <a:pt x="3814" y="1191"/>
                  </a:lnTo>
                  <a:lnTo>
                    <a:pt x="3746" y="1185"/>
                  </a:lnTo>
                  <a:lnTo>
                    <a:pt x="3676" y="1177"/>
                  </a:lnTo>
                  <a:lnTo>
                    <a:pt x="3606" y="1165"/>
                  </a:lnTo>
                  <a:lnTo>
                    <a:pt x="3533" y="1153"/>
                  </a:lnTo>
                  <a:lnTo>
                    <a:pt x="3458" y="1136"/>
                  </a:lnTo>
                  <a:lnTo>
                    <a:pt x="3382" y="1115"/>
                  </a:lnTo>
                  <a:lnTo>
                    <a:pt x="3304" y="1093"/>
                  </a:lnTo>
                  <a:lnTo>
                    <a:pt x="3224" y="1067"/>
                  </a:lnTo>
                  <a:lnTo>
                    <a:pt x="3224" y="1067"/>
                  </a:lnTo>
                  <a:lnTo>
                    <a:pt x="3064" y="1014"/>
                  </a:lnTo>
                  <a:lnTo>
                    <a:pt x="2910" y="965"/>
                  </a:lnTo>
                  <a:lnTo>
                    <a:pt x="2761" y="920"/>
                  </a:lnTo>
                  <a:lnTo>
                    <a:pt x="2618" y="880"/>
                  </a:lnTo>
                  <a:lnTo>
                    <a:pt x="2480" y="842"/>
                  </a:lnTo>
                  <a:lnTo>
                    <a:pt x="2346" y="812"/>
                  </a:lnTo>
                  <a:lnTo>
                    <a:pt x="2219" y="783"/>
                  </a:lnTo>
                  <a:lnTo>
                    <a:pt x="2094" y="760"/>
                  </a:lnTo>
                  <a:lnTo>
                    <a:pt x="1974" y="739"/>
                  </a:lnTo>
                  <a:lnTo>
                    <a:pt x="1859" y="723"/>
                  </a:lnTo>
                  <a:lnTo>
                    <a:pt x="1746" y="712"/>
                  </a:lnTo>
                  <a:lnTo>
                    <a:pt x="1640" y="704"/>
                  </a:lnTo>
                  <a:lnTo>
                    <a:pt x="1535" y="699"/>
                  </a:lnTo>
                  <a:lnTo>
                    <a:pt x="1434" y="699"/>
                  </a:lnTo>
                  <a:lnTo>
                    <a:pt x="1337" y="700"/>
                  </a:lnTo>
                  <a:lnTo>
                    <a:pt x="1242" y="707"/>
                  </a:lnTo>
                  <a:lnTo>
                    <a:pt x="1151" y="718"/>
                  </a:lnTo>
                  <a:lnTo>
                    <a:pt x="1063" y="731"/>
                  </a:lnTo>
                  <a:lnTo>
                    <a:pt x="976" y="749"/>
                  </a:lnTo>
                  <a:lnTo>
                    <a:pt x="893" y="768"/>
                  </a:lnTo>
                  <a:lnTo>
                    <a:pt x="811" y="792"/>
                  </a:lnTo>
                  <a:lnTo>
                    <a:pt x="732" y="820"/>
                  </a:lnTo>
                  <a:lnTo>
                    <a:pt x="652" y="851"/>
                  </a:lnTo>
                  <a:lnTo>
                    <a:pt x="576" y="884"/>
                  </a:lnTo>
                  <a:lnTo>
                    <a:pt x="501" y="920"/>
                  </a:lnTo>
                  <a:lnTo>
                    <a:pt x="427" y="960"/>
                  </a:lnTo>
                  <a:lnTo>
                    <a:pt x="355" y="1004"/>
                  </a:lnTo>
                  <a:lnTo>
                    <a:pt x="283" y="1049"/>
                  </a:lnTo>
                  <a:lnTo>
                    <a:pt x="212" y="1098"/>
                  </a:lnTo>
                  <a:lnTo>
                    <a:pt x="141" y="1149"/>
                  </a:lnTo>
                  <a:lnTo>
                    <a:pt x="71" y="1204"/>
                  </a:lnTo>
                  <a:lnTo>
                    <a:pt x="0" y="1261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44576" name="Freeform 96"/>
            <p:cNvSpPr>
              <a:spLocks/>
            </p:cNvSpPr>
            <p:nvPr/>
          </p:nvSpPr>
          <p:spPr bwMode="auto">
            <a:xfrm>
              <a:off x="1187" y="940"/>
              <a:ext cx="5335" cy="688"/>
            </a:xfrm>
            <a:custGeom>
              <a:avLst/>
              <a:gdLst/>
              <a:ahLst/>
              <a:cxnLst>
                <a:cxn ang="0">
                  <a:pos x="5335" y="0"/>
                </a:cxn>
                <a:cxn ang="0">
                  <a:pos x="5315" y="71"/>
                </a:cxn>
                <a:cxn ang="0">
                  <a:pos x="5289" y="150"/>
                </a:cxn>
                <a:cxn ang="0">
                  <a:pos x="5250" y="252"/>
                </a:cxn>
                <a:cxn ang="0">
                  <a:pos x="5196" y="371"/>
                </a:cxn>
                <a:cxn ang="0">
                  <a:pos x="5127" y="501"/>
                </a:cxn>
                <a:cxn ang="0">
                  <a:pos x="5061" y="601"/>
                </a:cxn>
                <a:cxn ang="0">
                  <a:pos x="5014" y="667"/>
                </a:cxn>
                <a:cxn ang="0">
                  <a:pos x="4960" y="735"/>
                </a:cxn>
                <a:cxn ang="0">
                  <a:pos x="4902" y="799"/>
                </a:cxn>
                <a:cxn ang="0">
                  <a:pos x="4838" y="862"/>
                </a:cxn>
                <a:cxn ang="0">
                  <a:pos x="4770" y="924"/>
                </a:cxn>
                <a:cxn ang="0">
                  <a:pos x="4695" y="980"/>
                </a:cxn>
                <a:cxn ang="0">
                  <a:pos x="4614" y="1034"/>
                </a:cxn>
                <a:cxn ang="0">
                  <a:pos x="4528" y="1082"/>
                </a:cxn>
                <a:cxn ang="0">
                  <a:pos x="4436" y="1126"/>
                </a:cxn>
                <a:cxn ang="0">
                  <a:pos x="4338" y="1161"/>
                </a:cxn>
                <a:cxn ang="0">
                  <a:pos x="4232" y="1190"/>
                </a:cxn>
                <a:cxn ang="0">
                  <a:pos x="4121" y="1213"/>
                </a:cxn>
                <a:cxn ang="0">
                  <a:pos x="4003" y="1226"/>
                </a:cxn>
                <a:cxn ang="0">
                  <a:pos x="3877" y="1229"/>
                </a:cxn>
                <a:cxn ang="0">
                  <a:pos x="3745" y="1224"/>
                </a:cxn>
                <a:cxn ang="0">
                  <a:pos x="3605" y="1206"/>
                </a:cxn>
                <a:cxn ang="0">
                  <a:pos x="3456" y="1179"/>
                </a:cxn>
                <a:cxn ang="0">
                  <a:pos x="3301" y="1140"/>
                </a:cxn>
                <a:cxn ang="0">
                  <a:pos x="3220" y="1114"/>
                </a:cxn>
                <a:cxn ang="0">
                  <a:pos x="2905" y="1019"/>
                </a:cxn>
                <a:cxn ang="0">
                  <a:pos x="2612" y="938"/>
                </a:cxn>
                <a:cxn ang="0">
                  <a:pos x="2340" y="875"/>
                </a:cxn>
                <a:cxn ang="0">
                  <a:pos x="2086" y="828"/>
                </a:cxn>
                <a:cxn ang="0">
                  <a:pos x="1851" y="798"/>
                </a:cxn>
                <a:cxn ang="0">
                  <a:pos x="1630" y="782"/>
                </a:cxn>
                <a:cxn ang="0">
                  <a:pos x="1426" y="780"/>
                </a:cxn>
                <a:cxn ang="0">
                  <a:pos x="1235" y="795"/>
                </a:cxn>
                <a:cxn ang="0">
                  <a:pos x="1099" y="814"/>
                </a:cxn>
                <a:cxn ang="0">
                  <a:pos x="1011" y="830"/>
                </a:cxn>
                <a:cxn ang="0">
                  <a:pos x="927" y="851"/>
                </a:cxn>
                <a:cxn ang="0">
                  <a:pos x="804" y="888"/>
                </a:cxn>
                <a:cxn ang="0">
                  <a:pos x="647" y="950"/>
                </a:cxn>
                <a:cxn ang="0">
                  <a:pos x="496" y="1024"/>
                </a:cxn>
                <a:cxn ang="0">
                  <a:pos x="352" y="1109"/>
                </a:cxn>
                <a:cxn ang="0">
                  <a:pos x="210" y="1208"/>
                </a:cxn>
                <a:cxn ang="0">
                  <a:pos x="70" y="1316"/>
                </a:cxn>
              </a:cxnLst>
              <a:rect l="0" t="0" r="r" b="b"/>
              <a:pathLst>
                <a:path w="5335" h="1376">
                  <a:moveTo>
                    <a:pt x="5335" y="0"/>
                  </a:moveTo>
                  <a:lnTo>
                    <a:pt x="5335" y="0"/>
                  </a:lnTo>
                  <a:lnTo>
                    <a:pt x="5331" y="18"/>
                  </a:lnTo>
                  <a:lnTo>
                    <a:pt x="5315" y="71"/>
                  </a:lnTo>
                  <a:lnTo>
                    <a:pt x="5304" y="107"/>
                  </a:lnTo>
                  <a:lnTo>
                    <a:pt x="5289" y="150"/>
                  </a:lnTo>
                  <a:lnTo>
                    <a:pt x="5271" y="199"/>
                  </a:lnTo>
                  <a:lnTo>
                    <a:pt x="5250" y="252"/>
                  </a:lnTo>
                  <a:lnTo>
                    <a:pt x="5225" y="310"/>
                  </a:lnTo>
                  <a:lnTo>
                    <a:pt x="5196" y="371"/>
                  </a:lnTo>
                  <a:lnTo>
                    <a:pt x="5163" y="434"/>
                  </a:lnTo>
                  <a:lnTo>
                    <a:pt x="5127" y="501"/>
                  </a:lnTo>
                  <a:lnTo>
                    <a:pt x="5085" y="567"/>
                  </a:lnTo>
                  <a:lnTo>
                    <a:pt x="5061" y="601"/>
                  </a:lnTo>
                  <a:lnTo>
                    <a:pt x="5038" y="635"/>
                  </a:lnTo>
                  <a:lnTo>
                    <a:pt x="5014" y="667"/>
                  </a:lnTo>
                  <a:lnTo>
                    <a:pt x="4988" y="701"/>
                  </a:lnTo>
                  <a:lnTo>
                    <a:pt x="4960" y="735"/>
                  </a:lnTo>
                  <a:lnTo>
                    <a:pt x="4932" y="767"/>
                  </a:lnTo>
                  <a:lnTo>
                    <a:pt x="4902" y="799"/>
                  </a:lnTo>
                  <a:lnTo>
                    <a:pt x="4871" y="832"/>
                  </a:lnTo>
                  <a:lnTo>
                    <a:pt x="4838" y="862"/>
                  </a:lnTo>
                  <a:lnTo>
                    <a:pt x="4804" y="893"/>
                  </a:lnTo>
                  <a:lnTo>
                    <a:pt x="4770" y="924"/>
                  </a:lnTo>
                  <a:lnTo>
                    <a:pt x="4734" y="953"/>
                  </a:lnTo>
                  <a:lnTo>
                    <a:pt x="4695" y="980"/>
                  </a:lnTo>
                  <a:lnTo>
                    <a:pt x="4656" y="1008"/>
                  </a:lnTo>
                  <a:lnTo>
                    <a:pt x="4614" y="1034"/>
                  </a:lnTo>
                  <a:lnTo>
                    <a:pt x="4573" y="1059"/>
                  </a:lnTo>
                  <a:lnTo>
                    <a:pt x="4528" y="1082"/>
                  </a:lnTo>
                  <a:lnTo>
                    <a:pt x="4484" y="1105"/>
                  </a:lnTo>
                  <a:lnTo>
                    <a:pt x="4436" y="1126"/>
                  </a:lnTo>
                  <a:lnTo>
                    <a:pt x="4388" y="1143"/>
                  </a:lnTo>
                  <a:lnTo>
                    <a:pt x="4338" y="1161"/>
                  </a:lnTo>
                  <a:lnTo>
                    <a:pt x="4287" y="1177"/>
                  </a:lnTo>
                  <a:lnTo>
                    <a:pt x="4232" y="1190"/>
                  </a:lnTo>
                  <a:lnTo>
                    <a:pt x="4178" y="1203"/>
                  </a:lnTo>
                  <a:lnTo>
                    <a:pt x="4121" y="1213"/>
                  </a:lnTo>
                  <a:lnTo>
                    <a:pt x="4063" y="1219"/>
                  </a:lnTo>
                  <a:lnTo>
                    <a:pt x="4003" y="1226"/>
                  </a:lnTo>
                  <a:lnTo>
                    <a:pt x="3941" y="1229"/>
                  </a:lnTo>
                  <a:lnTo>
                    <a:pt x="3877" y="1229"/>
                  </a:lnTo>
                  <a:lnTo>
                    <a:pt x="3812" y="1227"/>
                  </a:lnTo>
                  <a:lnTo>
                    <a:pt x="3745" y="1224"/>
                  </a:lnTo>
                  <a:lnTo>
                    <a:pt x="3676" y="1216"/>
                  </a:lnTo>
                  <a:lnTo>
                    <a:pt x="3605" y="1206"/>
                  </a:lnTo>
                  <a:lnTo>
                    <a:pt x="3531" y="1195"/>
                  </a:lnTo>
                  <a:lnTo>
                    <a:pt x="3456" y="1179"/>
                  </a:lnTo>
                  <a:lnTo>
                    <a:pt x="3380" y="1161"/>
                  </a:lnTo>
                  <a:lnTo>
                    <a:pt x="3301" y="1140"/>
                  </a:lnTo>
                  <a:lnTo>
                    <a:pt x="3220" y="1114"/>
                  </a:lnTo>
                  <a:lnTo>
                    <a:pt x="3220" y="1114"/>
                  </a:lnTo>
                  <a:lnTo>
                    <a:pt x="3061" y="1064"/>
                  </a:lnTo>
                  <a:lnTo>
                    <a:pt x="2905" y="1019"/>
                  </a:lnTo>
                  <a:lnTo>
                    <a:pt x="2756" y="977"/>
                  </a:lnTo>
                  <a:lnTo>
                    <a:pt x="2612" y="938"/>
                  </a:lnTo>
                  <a:lnTo>
                    <a:pt x="2473" y="906"/>
                  </a:lnTo>
                  <a:lnTo>
                    <a:pt x="2340" y="875"/>
                  </a:lnTo>
                  <a:lnTo>
                    <a:pt x="2211" y="851"/>
                  </a:lnTo>
                  <a:lnTo>
                    <a:pt x="2086" y="828"/>
                  </a:lnTo>
                  <a:lnTo>
                    <a:pt x="1966" y="811"/>
                  </a:lnTo>
                  <a:lnTo>
                    <a:pt x="1851" y="798"/>
                  </a:lnTo>
                  <a:lnTo>
                    <a:pt x="1739" y="788"/>
                  </a:lnTo>
                  <a:lnTo>
                    <a:pt x="1630" y="782"/>
                  </a:lnTo>
                  <a:lnTo>
                    <a:pt x="1526" y="780"/>
                  </a:lnTo>
                  <a:lnTo>
                    <a:pt x="1426" y="780"/>
                  </a:lnTo>
                  <a:lnTo>
                    <a:pt x="1329" y="785"/>
                  </a:lnTo>
                  <a:lnTo>
                    <a:pt x="1235" y="795"/>
                  </a:lnTo>
                  <a:lnTo>
                    <a:pt x="1143" y="806"/>
                  </a:lnTo>
                  <a:lnTo>
                    <a:pt x="1099" y="814"/>
                  </a:lnTo>
                  <a:lnTo>
                    <a:pt x="1054" y="822"/>
                  </a:lnTo>
                  <a:lnTo>
                    <a:pt x="1011" y="830"/>
                  </a:lnTo>
                  <a:lnTo>
                    <a:pt x="970" y="840"/>
                  </a:lnTo>
                  <a:lnTo>
                    <a:pt x="927" y="851"/>
                  </a:lnTo>
                  <a:lnTo>
                    <a:pt x="885" y="862"/>
                  </a:lnTo>
                  <a:lnTo>
                    <a:pt x="804" y="888"/>
                  </a:lnTo>
                  <a:lnTo>
                    <a:pt x="725" y="917"/>
                  </a:lnTo>
                  <a:lnTo>
                    <a:pt x="647" y="950"/>
                  </a:lnTo>
                  <a:lnTo>
                    <a:pt x="571" y="985"/>
                  </a:lnTo>
                  <a:lnTo>
                    <a:pt x="496" y="1024"/>
                  </a:lnTo>
                  <a:lnTo>
                    <a:pt x="424" y="1064"/>
                  </a:lnTo>
                  <a:lnTo>
                    <a:pt x="352" y="1109"/>
                  </a:lnTo>
                  <a:lnTo>
                    <a:pt x="280" y="1156"/>
                  </a:lnTo>
                  <a:lnTo>
                    <a:pt x="210" y="1208"/>
                  </a:lnTo>
                  <a:lnTo>
                    <a:pt x="139" y="1261"/>
                  </a:lnTo>
                  <a:lnTo>
                    <a:pt x="70" y="1316"/>
                  </a:lnTo>
                  <a:lnTo>
                    <a:pt x="0" y="137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44577" name="Freeform 97"/>
            <p:cNvSpPr>
              <a:spLocks/>
            </p:cNvSpPr>
            <p:nvPr/>
          </p:nvSpPr>
          <p:spPr bwMode="auto">
            <a:xfrm>
              <a:off x="1229" y="911"/>
              <a:ext cx="5314" cy="745"/>
            </a:xfrm>
            <a:custGeom>
              <a:avLst/>
              <a:gdLst/>
              <a:ahLst/>
              <a:cxnLst>
                <a:cxn ang="0">
                  <a:pos x="5314" y="0"/>
                </a:cxn>
                <a:cxn ang="0">
                  <a:pos x="5296" y="71"/>
                </a:cxn>
                <a:cxn ang="0">
                  <a:pos x="5271" y="153"/>
                </a:cxn>
                <a:cxn ang="0">
                  <a:pos x="5233" y="257"/>
                </a:cxn>
                <a:cxn ang="0">
                  <a:pos x="5180" y="376"/>
                </a:cxn>
                <a:cxn ang="0">
                  <a:pos x="5112" y="507"/>
                </a:cxn>
                <a:cxn ang="0">
                  <a:pos x="5050" y="609"/>
                </a:cxn>
                <a:cxn ang="0">
                  <a:pos x="5003" y="678"/>
                </a:cxn>
                <a:cxn ang="0">
                  <a:pos x="4950" y="746"/>
                </a:cxn>
                <a:cxn ang="0">
                  <a:pos x="4893" y="812"/>
                </a:cxn>
                <a:cxn ang="0">
                  <a:pos x="4830" y="878"/>
                </a:cxn>
                <a:cxn ang="0">
                  <a:pos x="4762" y="940"/>
                </a:cxn>
                <a:cxn ang="0">
                  <a:pos x="4689" y="999"/>
                </a:cxn>
                <a:cxn ang="0">
                  <a:pos x="4610" y="1054"/>
                </a:cxn>
                <a:cxn ang="0">
                  <a:pos x="4524" y="1104"/>
                </a:cxn>
                <a:cxn ang="0">
                  <a:pos x="4432" y="1150"/>
                </a:cxn>
                <a:cxn ang="0">
                  <a:pos x="4335" y="1188"/>
                </a:cxn>
                <a:cxn ang="0">
                  <a:pos x="4229" y="1219"/>
                </a:cxn>
                <a:cxn ang="0">
                  <a:pos x="4118" y="1243"/>
                </a:cxn>
                <a:cxn ang="0">
                  <a:pos x="4000" y="1259"/>
                </a:cxn>
                <a:cxn ang="0">
                  <a:pos x="3875" y="1266"/>
                </a:cxn>
                <a:cxn ang="0">
                  <a:pos x="3742" y="1263"/>
                </a:cxn>
                <a:cxn ang="0">
                  <a:pos x="3602" y="1248"/>
                </a:cxn>
                <a:cxn ang="0">
                  <a:pos x="3453" y="1224"/>
                </a:cxn>
                <a:cxn ang="0">
                  <a:pos x="3298" y="1187"/>
                </a:cxn>
                <a:cxn ang="0">
                  <a:pos x="3217" y="1164"/>
                </a:cxn>
                <a:cxn ang="0">
                  <a:pos x="2899" y="1074"/>
                </a:cxn>
                <a:cxn ang="0">
                  <a:pos x="2605" y="999"/>
                </a:cxn>
                <a:cxn ang="0">
                  <a:pos x="2333" y="941"/>
                </a:cxn>
                <a:cxn ang="0">
                  <a:pos x="2079" y="899"/>
                </a:cxn>
                <a:cxn ang="0">
                  <a:pos x="1843" y="872"/>
                </a:cxn>
                <a:cxn ang="0">
                  <a:pos x="1622" y="861"/>
                </a:cxn>
                <a:cxn ang="0">
                  <a:pos x="1418" y="864"/>
                </a:cxn>
                <a:cxn ang="0">
                  <a:pos x="1226" y="882"/>
                </a:cxn>
                <a:cxn ang="0">
                  <a:pos x="1134" y="896"/>
                </a:cxn>
                <a:cxn ang="0">
                  <a:pos x="1047" y="912"/>
                </a:cxn>
                <a:cxn ang="0">
                  <a:pos x="961" y="933"/>
                </a:cxn>
                <a:cxn ang="0">
                  <a:pos x="878" y="957"/>
                </a:cxn>
                <a:cxn ang="0">
                  <a:pos x="718" y="1016"/>
                </a:cxn>
                <a:cxn ang="0">
                  <a:pos x="565" y="1087"/>
                </a:cxn>
                <a:cxn ang="0">
                  <a:pos x="419" y="1171"/>
                </a:cxn>
                <a:cxn ang="0">
                  <a:pos x="276" y="1266"/>
                </a:cxn>
                <a:cxn ang="0">
                  <a:pos x="138" y="1372"/>
                </a:cxn>
                <a:cxn ang="0">
                  <a:pos x="0" y="1490"/>
                </a:cxn>
              </a:cxnLst>
              <a:rect l="0" t="0" r="r" b="b"/>
              <a:pathLst>
                <a:path w="5314" h="1490">
                  <a:moveTo>
                    <a:pt x="5314" y="0"/>
                  </a:moveTo>
                  <a:lnTo>
                    <a:pt x="5314" y="0"/>
                  </a:lnTo>
                  <a:lnTo>
                    <a:pt x="5309" y="19"/>
                  </a:lnTo>
                  <a:lnTo>
                    <a:pt x="5296" y="71"/>
                  </a:lnTo>
                  <a:lnTo>
                    <a:pt x="5284" y="110"/>
                  </a:lnTo>
                  <a:lnTo>
                    <a:pt x="5271" y="153"/>
                  </a:lnTo>
                  <a:lnTo>
                    <a:pt x="5254" y="202"/>
                  </a:lnTo>
                  <a:lnTo>
                    <a:pt x="5233" y="257"/>
                  </a:lnTo>
                  <a:lnTo>
                    <a:pt x="5208" y="315"/>
                  </a:lnTo>
                  <a:lnTo>
                    <a:pt x="5180" y="376"/>
                  </a:lnTo>
                  <a:lnTo>
                    <a:pt x="5148" y="441"/>
                  </a:lnTo>
                  <a:lnTo>
                    <a:pt x="5112" y="507"/>
                  </a:lnTo>
                  <a:lnTo>
                    <a:pt x="5072" y="575"/>
                  </a:lnTo>
                  <a:lnTo>
                    <a:pt x="5050" y="609"/>
                  </a:lnTo>
                  <a:lnTo>
                    <a:pt x="5026" y="644"/>
                  </a:lnTo>
                  <a:lnTo>
                    <a:pt x="5003" y="678"/>
                  </a:lnTo>
                  <a:lnTo>
                    <a:pt x="4976" y="712"/>
                  </a:lnTo>
                  <a:lnTo>
                    <a:pt x="4950" y="746"/>
                  </a:lnTo>
                  <a:lnTo>
                    <a:pt x="4922" y="780"/>
                  </a:lnTo>
                  <a:lnTo>
                    <a:pt x="4893" y="812"/>
                  </a:lnTo>
                  <a:lnTo>
                    <a:pt x="4862" y="846"/>
                  </a:lnTo>
                  <a:lnTo>
                    <a:pt x="4830" y="878"/>
                  </a:lnTo>
                  <a:lnTo>
                    <a:pt x="4797" y="909"/>
                  </a:lnTo>
                  <a:lnTo>
                    <a:pt x="4762" y="940"/>
                  </a:lnTo>
                  <a:lnTo>
                    <a:pt x="4726" y="970"/>
                  </a:lnTo>
                  <a:lnTo>
                    <a:pt x="4689" y="999"/>
                  </a:lnTo>
                  <a:lnTo>
                    <a:pt x="4650" y="1027"/>
                  </a:lnTo>
                  <a:lnTo>
                    <a:pt x="4610" y="1054"/>
                  </a:lnTo>
                  <a:lnTo>
                    <a:pt x="4568" y="1080"/>
                  </a:lnTo>
                  <a:lnTo>
                    <a:pt x="4524" y="1104"/>
                  </a:lnTo>
                  <a:lnTo>
                    <a:pt x="4479" y="1127"/>
                  </a:lnTo>
                  <a:lnTo>
                    <a:pt x="4432" y="1150"/>
                  </a:lnTo>
                  <a:lnTo>
                    <a:pt x="4385" y="1169"/>
                  </a:lnTo>
                  <a:lnTo>
                    <a:pt x="4335" y="1188"/>
                  </a:lnTo>
                  <a:lnTo>
                    <a:pt x="4283" y="1205"/>
                  </a:lnTo>
                  <a:lnTo>
                    <a:pt x="4229" y="1219"/>
                  </a:lnTo>
                  <a:lnTo>
                    <a:pt x="4175" y="1232"/>
                  </a:lnTo>
                  <a:lnTo>
                    <a:pt x="4118" y="1243"/>
                  </a:lnTo>
                  <a:lnTo>
                    <a:pt x="4060" y="1251"/>
                  </a:lnTo>
                  <a:lnTo>
                    <a:pt x="4000" y="1259"/>
                  </a:lnTo>
                  <a:lnTo>
                    <a:pt x="3939" y="1263"/>
                  </a:lnTo>
                  <a:lnTo>
                    <a:pt x="3875" y="1266"/>
                  </a:lnTo>
                  <a:lnTo>
                    <a:pt x="3810" y="1264"/>
                  </a:lnTo>
                  <a:lnTo>
                    <a:pt x="3742" y="1263"/>
                  </a:lnTo>
                  <a:lnTo>
                    <a:pt x="3673" y="1256"/>
                  </a:lnTo>
                  <a:lnTo>
                    <a:pt x="3602" y="1248"/>
                  </a:lnTo>
                  <a:lnTo>
                    <a:pt x="3528" y="1237"/>
                  </a:lnTo>
                  <a:lnTo>
                    <a:pt x="3453" y="1224"/>
                  </a:lnTo>
                  <a:lnTo>
                    <a:pt x="3377" y="1206"/>
                  </a:lnTo>
                  <a:lnTo>
                    <a:pt x="3298" y="1187"/>
                  </a:lnTo>
                  <a:lnTo>
                    <a:pt x="3217" y="1164"/>
                  </a:lnTo>
                  <a:lnTo>
                    <a:pt x="3217" y="1164"/>
                  </a:lnTo>
                  <a:lnTo>
                    <a:pt x="3055" y="1116"/>
                  </a:lnTo>
                  <a:lnTo>
                    <a:pt x="2899" y="1074"/>
                  </a:lnTo>
                  <a:lnTo>
                    <a:pt x="2751" y="1033"/>
                  </a:lnTo>
                  <a:lnTo>
                    <a:pt x="2605" y="999"/>
                  </a:lnTo>
                  <a:lnTo>
                    <a:pt x="2466" y="969"/>
                  </a:lnTo>
                  <a:lnTo>
                    <a:pt x="2333" y="941"/>
                  </a:lnTo>
                  <a:lnTo>
                    <a:pt x="2202" y="919"/>
                  </a:lnTo>
                  <a:lnTo>
                    <a:pt x="2079" y="899"/>
                  </a:lnTo>
                  <a:lnTo>
                    <a:pt x="1958" y="885"/>
                  </a:lnTo>
                  <a:lnTo>
                    <a:pt x="1843" y="872"/>
                  </a:lnTo>
                  <a:lnTo>
                    <a:pt x="1730" y="865"/>
                  </a:lnTo>
                  <a:lnTo>
                    <a:pt x="1622" y="861"/>
                  </a:lnTo>
                  <a:lnTo>
                    <a:pt x="1518" y="861"/>
                  </a:lnTo>
                  <a:lnTo>
                    <a:pt x="1418" y="864"/>
                  </a:lnTo>
                  <a:lnTo>
                    <a:pt x="1321" y="872"/>
                  </a:lnTo>
                  <a:lnTo>
                    <a:pt x="1226" y="882"/>
                  </a:lnTo>
                  <a:lnTo>
                    <a:pt x="1180" y="888"/>
                  </a:lnTo>
                  <a:lnTo>
                    <a:pt x="1134" y="896"/>
                  </a:lnTo>
                  <a:lnTo>
                    <a:pt x="1090" y="904"/>
                  </a:lnTo>
                  <a:lnTo>
                    <a:pt x="1047" y="912"/>
                  </a:lnTo>
                  <a:lnTo>
                    <a:pt x="1004" y="924"/>
                  </a:lnTo>
                  <a:lnTo>
                    <a:pt x="961" y="933"/>
                  </a:lnTo>
                  <a:lnTo>
                    <a:pt x="919" y="945"/>
                  </a:lnTo>
                  <a:lnTo>
                    <a:pt x="878" y="957"/>
                  </a:lnTo>
                  <a:lnTo>
                    <a:pt x="797" y="985"/>
                  </a:lnTo>
                  <a:lnTo>
                    <a:pt x="718" y="1016"/>
                  </a:lnTo>
                  <a:lnTo>
                    <a:pt x="640" y="1050"/>
                  </a:lnTo>
                  <a:lnTo>
                    <a:pt x="565" y="1087"/>
                  </a:lnTo>
                  <a:lnTo>
                    <a:pt x="492" y="1127"/>
                  </a:lnTo>
                  <a:lnTo>
                    <a:pt x="419" y="1171"/>
                  </a:lnTo>
                  <a:lnTo>
                    <a:pt x="347" y="1216"/>
                  </a:lnTo>
                  <a:lnTo>
                    <a:pt x="276" y="1266"/>
                  </a:lnTo>
                  <a:lnTo>
                    <a:pt x="207" y="1318"/>
                  </a:lnTo>
                  <a:lnTo>
                    <a:pt x="138" y="1372"/>
                  </a:lnTo>
                  <a:lnTo>
                    <a:pt x="70" y="1431"/>
                  </a:lnTo>
                  <a:lnTo>
                    <a:pt x="0" y="149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44578" name="Freeform 98"/>
            <p:cNvSpPr>
              <a:spLocks/>
            </p:cNvSpPr>
            <p:nvPr/>
          </p:nvSpPr>
          <p:spPr bwMode="auto">
            <a:xfrm>
              <a:off x="1272" y="882"/>
              <a:ext cx="5291" cy="803"/>
            </a:xfrm>
            <a:custGeom>
              <a:avLst/>
              <a:gdLst/>
              <a:ahLst/>
              <a:cxnLst>
                <a:cxn ang="0">
                  <a:pos x="5291" y="0"/>
                </a:cxn>
                <a:cxn ang="0">
                  <a:pos x="5273" y="73"/>
                </a:cxn>
                <a:cxn ang="0">
                  <a:pos x="5250" y="155"/>
                </a:cxn>
                <a:cxn ang="0">
                  <a:pos x="5214" y="260"/>
                </a:cxn>
                <a:cxn ang="0">
                  <a:pos x="5162" y="381"/>
                </a:cxn>
                <a:cxn ang="0">
                  <a:pos x="5097" y="515"/>
                </a:cxn>
                <a:cxn ang="0">
                  <a:pos x="5036" y="618"/>
                </a:cxn>
                <a:cxn ang="0">
                  <a:pos x="4989" y="688"/>
                </a:cxn>
                <a:cxn ang="0">
                  <a:pos x="4937" y="757"/>
                </a:cxn>
                <a:cxn ang="0">
                  <a:pos x="4882" y="827"/>
                </a:cxn>
                <a:cxn ang="0">
                  <a:pos x="4821" y="893"/>
                </a:cxn>
                <a:cxn ang="0">
                  <a:pos x="4753" y="956"/>
                </a:cxn>
                <a:cxn ang="0">
                  <a:pos x="4681" y="1017"/>
                </a:cxn>
                <a:cxn ang="0">
                  <a:pos x="4603" y="1074"/>
                </a:cxn>
                <a:cxn ang="0">
                  <a:pos x="4518" y="1127"/>
                </a:cxn>
                <a:cxn ang="0">
                  <a:pos x="4426" y="1174"/>
                </a:cxn>
                <a:cxn ang="0">
                  <a:pos x="4329" y="1214"/>
                </a:cxn>
                <a:cxn ang="0">
                  <a:pos x="4225" y="1248"/>
                </a:cxn>
                <a:cxn ang="0">
                  <a:pos x="4114" y="1274"/>
                </a:cxn>
                <a:cxn ang="0">
                  <a:pos x="3996" y="1292"/>
                </a:cxn>
                <a:cxn ang="0">
                  <a:pos x="3871" y="1301"/>
                </a:cxn>
                <a:cxn ang="0">
                  <a:pos x="3738" y="1301"/>
                </a:cxn>
                <a:cxn ang="0">
                  <a:pos x="3598" y="1290"/>
                </a:cxn>
                <a:cxn ang="0">
                  <a:pos x="3449" y="1267"/>
                </a:cxn>
                <a:cxn ang="0">
                  <a:pos x="3292" y="1233"/>
                </a:cxn>
                <a:cxn ang="0">
                  <a:pos x="3212" y="1212"/>
                </a:cxn>
                <a:cxn ang="0">
                  <a:pos x="2894" y="1129"/>
                </a:cxn>
                <a:cxn ang="0">
                  <a:pos x="2598" y="1059"/>
                </a:cxn>
                <a:cxn ang="0">
                  <a:pos x="2323" y="1007"/>
                </a:cxn>
                <a:cxn ang="0">
                  <a:pos x="2069" y="970"/>
                </a:cxn>
                <a:cxn ang="0">
                  <a:pos x="1833" y="948"/>
                </a:cxn>
                <a:cxn ang="0">
                  <a:pos x="1612" y="941"/>
                </a:cxn>
                <a:cxn ang="0">
                  <a:pos x="1408" y="948"/>
                </a:cxn>
                <a:cxn ang="0">
                  <a:pos x="1216" y="969"/>
                </a:cxn>
                <a:cxn ang="0">
                  <a:pos x="1126" y="985"/>
                </a:cxn>
                <a:cxn ang="0">
                  <a:pos x="1037" y="1004"/>
                </a:cxn>
                <a:cxn ang="0">
                  <a:pos x="953" y="1027"/>
                </a:cxn>
                <a:cxn ang="0">
                  <a:pos x="869" y="1053"/>
                </a:cxn>
                <a:cxn ang="0">
                  <a:pos x="789" y="1082"/>
                </a:cxn>
                <a:cxn ang="0">
                  <a:pos x="635" y="1150"/>
                </a:cxn>
                <a:cxn ang="0">
                  <a:pos x="486" y="1230"/>
                </a:cxn>
                <a:cxn ang="0">
                  <a:pos x="343" y="1324"/>
                </a:cxn>
                <a:cxn ang="0">
                  <a:pos x="204" y="1429"/>
                </a:cxn>
                <a:cxn ang="0">
                  <a:pos x="68" y="1545"/>
                </a:cxn>
              </a:cxnLst>
              <a:rect l="0" t="0" r="r" b="b"/>
              <a:pathLst>
                <a:path w="5291" h="1606">
                  <a:moveTo>
                    <a:pt x="5291" y="0"/>
                  </a:moveTo>
                  <a:lnTo>
                    <a:pt x="5291" y="0"/>
                  </a:lnTo>
                  <a:lnTo>
                    <a:pt x="5287" y="19"/>
                  </a:lnTo>
                  <a:lnTo>
                    <a:pt x="5273" y="73"/>
                  </a:lnTo>
                  <a:lnTo>
                    <a:pt x="5264" y="111"/>
                  </a:lnTo>
                  <a:lnTo>
                    <a:pt x="5250" y="155"/>
                  </a:lnTo>
                  <a:lnTo>
                    <a:pt x="5233" y="205"/>
                  </a:lnTo>
                  <a:lnTo>
                    <a:pt x="5214" y="260"/>
                  </a:lnTo>
                  <a:lnTo>
                    <a:pt x="5190" y="318"/>
                  </a:lnTo>
                  <a:lnTo>
                    <a:pt x="5162" y="381"/>
                  </a:lnTo>
                  <a:lnTo>
                    <a:pt x="5132" y="447"/>
                  </a:lnTo>
                  <a:lnTo>
                    <a:pt x="5097" y="515"/>
                  </a:lnTo>
                  <a:lnTo>
                    <a:pt x="5057" y="583"/>
                  </a:lnTo>
                  <a:lnTo>
                    <a:pt x="5036" y="618"/>
                  </a:lnTo>
                  <a:lnTo>
                    <a:pt x="5014" y="654"/>
                  </a:lnTo>
                  <a:lnTo>
                    <a:pt x="4989" y="688"/>
                  </a:lnTo>
                  <a:lnTo>
                    <a:pt x="4964" y="723"/>
                  </a:lnTo>
                  <a:lnTo>
                    <a:pt x="4937" y="757"/>
                  </a:lnTo>
                  <a:lnTo>
                    <a:pt x="4911" y="791"/>
                  </a:lnTo>
                  <a:lnTo>
                    <a:pt x="4882" y="827"/>
                  </a:lnTo>
                  <a:lnTo>
                    <a:pt x="4851" y="859"/>
                  </a:lnTo>
                  <a:lnTo>
                    <a:pt x="4821" y="893"/>
                  </a:lnTo>
                  <a:lnTo>
                    <a:pt x="4787" y="925"/>
                  </a:lnTo>
                  <a:lnTo>
                    <a:pt x="4753" y="956"/>
                  </a:lnTo>
                  <a:lnTo>
                    <a:pt x="4718" y="988"/>
                  </a:lnTo>
                  <a:lnTo>
                    <a:pt x="4681" y="1017"/>
                  </a:lnTo>
                  <a:lnTo>
                    <a:pt x="4642" y="1046"/>
                  </a:lnTo>
                  <a:lnTo>
                    <a:pt x="4603" y="1074"/>
                  </a:lnTo>
                  <a:lnTo>
                    <a:pt x="4561" y="1101"/>
                  </a:lnTo>
                  <a:lnTo>
                    <a:pt x="4518" y="1127"/>
                  </a:lnTo>
                  <a:lnTo>
                    <a:pt x="4472" y="1151"/>
                  </a:lnTo>
                  <a:lnTo>
                    <a:pt x="4426" y="1174"/>
                  </a:lnTo>
                  <a:lnTo>
                    <a:pt x="4379" y="1195"/>
                  </a:lnTo>
                  <a:lnTo>
                    <a:pt x="4329" y="1214"/>
                  </a:lnTo>
                  <a:lnTo>
                    <a:pt x="4278" y="1232"/>
                  </a:lnTo>
                  <a:lnTo>
                    <a:pt x="4225" y="1248"/>
                  </a:lnTo>
                  <a:lnTo>
                    <a:pt x="4171" y="1263"/>
                  </a:lnTo>
                  <a:lnTo>
                    <a:pt x="4114" y="1274"/>
                  </a:lnTo>
                  <a:lnTo>
                    <a:pt x="4056" y="1284"/>
                  </a:lnTo>
                  <a:lnTo>
                    <a:pt x="3996" y="1292"/>
                  </a:lnTo>
                  <a:lnTo>
                    <a:pt x="3935" y="1298"/>
                  </a:lnTo>
                  <a:lnTo>
                    <a:pt x="3871" y="1301"/>
                  </a:lnTo>
                  <a:lnTo>
                    <a:pt x="3806" y="1303"/>
                  </a:lnTo>
                  <a:lnTo>
                    <a:pt x="3738" y="1301"/>
                  </a:lnTo>
                  <a:lnTo>
                    <a:pt x="3668" y="1296"/>
                  </a:lnTo>
                  <a:lnTo>
                    <a:pt x="3598" y="1290"/>
                  </a:lnTo>
                  <a:lnTo>
                    <a:pt x="3524" y="1280"/>
                  </a:lnTo>
                  <a:lnTo>
                    <a:pt x="3449" y="1267"/>
                  </a:lnTo>
                  <a:lnTo>
                    <a:pt x="3371" y="1253"/>
                  </a:lnTo>
                  <a:lnTo>
                    <a:pt x="3292" y="1233"/>
                  </a:lnTo>
                  <a:lnTo>
                    <a:pt x="3212" y="1212"/>
                  </a:lnTo>
                  <a:lnTo>
                    <a:pt x="3212" y="1212"/>
                  </a:lnTo>
                  <a:lnTo>
                    <a:pt x="3049" y="1167"/>
                  </a:lnTo>
                  <a:lnTo>
                    <a:pt x="2894" y="1129"/>
                  </a:lnTo>
                  <a:lnTo>
                    <a:pt x="2742" y="1091"/>
                  </a:lnTo>
                  <a:lnTo>
                    <a:pt x="2598" y="1059"/>
                  </a:lnTo>
                  <a:lnTo>
                    <a:pt x="2458" y="1032"/>
                  </a:lnTo>
                  <a:lnTo>
                    <a:pt x="2323" y="1007"/>
                  </a:lnTo>
                  <a:lnTo>
                    <a:pt x="2194" y="986"/>
                  </a:lnTo>
                  <a:lnTo>
                    <a:pt x="2069" y="970"/>
                  </a:lnTo>
                  <a:lnTo>
                    <a:pt x="1948" y="957"/>
                  </a:lnTo>
                  <a:lnTo>
                    <a:pt x="1833" y="948"/>
                  </a:lnTo>
                  <a:lnTo>
                    <a:pt x="1720" y="943"/>
                  </a:lnTo>
                  <a:lnTo>
                    <a:pt x="1612" y="941"/>
                  </a:lnTo>
                  <a:lnTo>
                    <a:pt x="1508" y="943"/>
                  </a:lnTo>
                  <a:lnTo>
                    <a:pt x="1408" y="948"/>
                  </a:lnTo>
                  <a:lnTo>
                    <a:pt x="1311" y="957"/>
                  </a:lnTo>
                  <a:lnTo>
                    <a:pt x="1216" y="969"/>
                  </a:lnTo>
                  <a:lnTo>
                    <a:pt x="1171" y="977"/>
                  </a:lnTo>
                  <a:lnTo>
                    <a:pt x="1126" y="985"/>
                  </a:lnTo>
                  <a:lnTo>
                    <a:pt x="1082" y="994"/>
                  </a:lnTo>
                  <a:lnTo>
                    <a:pt x="1037" y="1004"/>
                  </a:lnTo>
                  <a:lnTo>
                    <a:pt x="994" y="1015"/>
                  </a:lnTo>
                  <a:lnTo>
                    <a:pt x="953" y="1027"/>
                  </a:lnTo>
                  <a:lnTo>
                    <a:pt x="911" y="1040"/>
                  </a:lnTo>
                  <a:lnTo>
                    <a:pt x="869" y="1053"/>
                  </a:lnTo>
                  <a:lnTo>
                    <a:pt x="829" y="1067"/>
                  </a:lnTo>
                  <a:lnTo>
                    <a:pt x="789" y="1082"/>
                  </a:lnTo>
                  <a:lnTo>
                    <a:pt x="711" y="1114"/>
                  </a:lnTo>
                  <a:lnTo>
                    <a:pt x="635" y="1150"/>
                  </a:lnTo>
                  <a:lnTo>
                    <a:pt x="560" y="1188"/>
                  </a:lnTo>
                  <a:lnTo>
                    <a:pt x="486" y="1230"/>
                  </a:lnTo>
                  <a:lnTo>
                    <a:pt x="414" y="1275"/>
                  </a:lnTo>
                  <a:lnTo>
                    <a:pt x="343" y="1324"/>
                  </a:lnTo>
                  <a:lnTo>
                    <a:pt x="274" y="1374"/>
                  </a:lnTo>
                  <a:lnTo>
                    <a:pt x="204" y="1429"/>
                  </a:lnTo>
                  <a:lnTo>
                    <a:pt x="136" y="1485"/>
                  </a:lnTo>
                  <a:lnTo>
                    <a:pt x="68" y="1545"/>
                  </a:lnTo>
                  <a:lnTo>
                    <a:pt x="0" y="160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44579" name="Freeform 99"/>
            <p:cNvSpPr>
              <a:spLocks/>
            </p:cNvSpPr>
            <p:nvPr/>
          </p:nvSpPr>
          <p:spPr bwMode="auto">
            <a:xfrm>
              <a:off x="1317" y="854"/>
              <a:ext cx="5265" cy="860"/>
            </a:xfrm>
            <a:custGeom>
              <a:avLst/>
              <a:gdLst/>
              <a:ahLst/>
              <a:cxnLst>
                <a:cxn ang="0">
                  <a:pos x="5265" y="0"/>
                </a:cxn>
                <a:cxn ang="0">
                  <a:pos x="5249" y="73"/>
                </a:cxn>
                <a:cxn ang="0">
                  <a:pos x="5226" y="155"/>
                </a:cxn>
                <a:cxn ang="0">
                  <a:pos x="5191" y="262"/>
                </a:cxn>
                <a:cxn ang="0">
                  <a:pos x="5142" y="385"/>
                </a:cxn>
                <a:cxn ang="0">
                  <a:pos x="5078" y="520"/>
                </a:cxn>
                <a:cxn ang="0">
                  <a:pos x="5019" y="625"/>
                </a:cxn>
                <a:cxn ang="0">
                  <a:pos x="4974" y="696"/>
                </a:cxn>
                <a:cxn ang="0">
                  <a:pos x="4923" y="767"/>
                </a:cxn>
                <a:cxn ang="0">
                  <a:pos x="4869" y="838"/>
                </a:cxn>
                <a:cxn ang="0">
                  <a:pos x="4808" y="906"/>
                </a:cxn>
                <a:cxn ang="0">
                  <a:pos x="4741" y="971"/>
                </a:cxn>
                <a:cxn ang="0">
                  <a:pos x="4670" y="1034"/>
                </a:cxn>
                <a:cxn ang="0">
                  <a:pos x="4593" y="1093"/>
                </a:cxn>
                <a:cxn ang="0">
                  <a:pos x="4509" y="1147"/>
                </a:cxn>
                <a:cxn ang="0">
                  <a:pos x="4419" y="1195"/>
                </a:cxn>
                <a:cxn ang="0">
                  <a:pos x="4322" y="1239"/>
                </a:cxn>
                <a:cxn ang="0">
                  <a:pos x="4218" y="1274"/>
                </a:cxn>
                <a:cxn ang="0">
                  <a:pos x="4108" y="1303"/>
                </a:cxn>
                <a:cxn ang="0">
                  <a:pos x="3990" y="1324"/>
                </a:cxn>
                <a:cxn ang="0">
                  <a:pos x="3865" y="1336"/>
                </a:cxn>
                <a:cxn ang="0">
                  <a:pos x="3732" y="1337"/>
                </a:cxn>
                <a:cxn ang="0">
                  <a:pos x="3591" y="1329"/>
                </a:cxn>
                <a:cxn ang="0">
                  <a:pos x="3443" y="1311"/>
                </a:cxn>
                <a:cxn ang="0">
                  <a:pos x="3286" y="1279"/>
                </a:cxn>
                <a:cxn ang="0">
                  <a:pos x="3204" y="1260"/>
                </a:cxn>
                <a:cxn ang="0">
                  <a:pos x="2885" y="1181"/>
                </a:cxn>
                <a:cxn ang="0">
                  <a:pos x="2588" y="1119"/>
                </a:cxn>
                <a:cxn ang="0">
                  <a:pos x="2313" y="1071"/>
                </a:cxn>
                <a:cxn ang="0">
                  <a:pos x="2059" y="1039"/>
                </a:cxn>
                <a:cxn ang="0">
                  <a:pos x="1821" y="1022"/>
                </a:cxn>
                <a:cxn ang="0">
                  <a:pos x="1602" y="1019"/>
                </a:cxn>
                <a:cxn ang="0">
                  <a:pos x="1396" y="1031"/>
                </a:cxn>
                <a:cxn ang="0">
                  <a:pos x="1252" y="1048"/>
                </a:cxn>
                <a:cxn ang="0">
                  <a:pos x="1160" y="1064"/>
                </a:cxn>
                <a:cxn ang="0">
                  <a:pos x="1071" y="1084"/>
                </a:cxn>
                <a:cxn ang="0">
                  <a:pos x="985" y="1106"/>
                </a:cxn>
                <a:cxn ang="0">
                  <a:pos x="901" y="1132"/>
                </a:cxn>
                <a:cxn ang="0">
                  <a:pos x="820" y="1163"/>
                </a:cxn>
                <a:cxn ang="0">
                  <a:pos x="702" y="1213"/>
                </a:cxn>
                <a:cxn ang="0">
                  <a:pos x="552" y="1290"/>
                </a:cxn>
                <a:cxn ang="0">
                  <a:pos x="408" y="1381"/>
                </a:cxn>
                <a:cxn ang="0">
                  <a:pos x="269" y="1483"/>
                </a:cxn>
                <a:cxn ang="0">
                  <a:pos x="133" y="1596"/>
                </a:cxn>
                <a:cxn ang="0">
                  <a:pos x="0" y="1722"/>
                </a:cxn>
              </a:cxnLst>
              <a:rect l="0" t="0" r="r" b="b"/>
              <a:pathLst>
                <a:path w="5265" h="1722">
                  <a:moveTo>
                    <a:pt x="5265" y="0"/>
                  </a:moveTo>
                  <a:lnTo>
                    <a:pt x="5265" y="0"/>
                  </a:lnTo>
                  <a:lnTo>
                    <a:pt x="5262" y="20"/>
                  </a:lnTo>
                  <a:lnTo>
                    <a:pt x="5249" y="73"/>
                  </a:lnTo>
                  <a:lnTo>
                    <a:pt x="5238" y="112"/>
                  </a:lnTo>
                  <a:lnTo>
                    <a:pt x="5226" y="155"/>
                  </a:lnTo>
                  <a:lnTo>
                    <a:pt x="5210" y="205"/>
                  </a:lnTo>
                  <a:lnTo>
                    <a:pt x="5191" y="262"/>
                  </a:lnTo>
                  <a:lnTo>
                    <a:pt x="5169" y="322"/>
                  </a:lnTo>
                  <a:lnTo>
                    <a:pt x="5142" y="385"/>
                  </a:lnTo>
                  <a:lnTo>
                    <a:pt x="5113" y="451"/>
                  </a:lnTo>
                  <a:lnTo>
                    <a:pt x="5078" y="520"/>
                  </a:lnTo>
                  <a:lnTo>
                    <a:pt x="5040" y="590"/>
                  </a:lnTo>
                  <a:lnTo>
                    <a:pt x="5019" y="625"/>
                  </a:lnTo>
                  <a:lnTo>
                    <a:pt x="4997" y="661"/>
                  </a:lnTo>
                  <a:lnTo>
                    <a:pt x="4974" y="696"/>
                  </a:lnTo>
                  <a:lnTo>
                    <a:pt x="4949" y="732"/>
                  </a:lnTo>
                  <a:lnTo>
                    <a:pt x="4923" y="767"/>
                  </a:lnTo>
                  <a:lnTo>
                    <a:pt x="4897" y="803"/>
                  </a:lnTo>
                  <a:lnTo>
                    <a:pt x="4869" y="838"/>
                  </a:lnTo>
                  <a:lnTo>
                    <a:pt x="4838" y="872"/>
                  </a:lnTo>
                  <a:lnTo>
                    <a:pt x="4808" y="906"/>
                  </a:lnTo>
                  <a:lnTo>
                    <a:pt x="4776" y="938"/>
                  </a:lnTo>
                  <a:lnTo>
                    <a:pt x="4741" y="971"/>
                  </a:lnTo>
                  <a:lnTo>
                    <a:pt x="4706" y="1003"/>
                  </a:lnTo>
                  <a:lnTo>
                    <a:pt x="4670" y="1034"/>
                  </a:lnTo>
                  <a:lnTo>
                    <a:pt x="4631" y="1064"/>
                  </a:lnTo>
                  <a:lnTo>
                    <a:pt x="4593" y="1093"/>
                  </a:lnTo>
                  <a:lnTo>
                    <a:pt x="4551" y="1121"/>
                  </a:lnTo>
                  <a:lnTo>
                    <a:pt x="4509" y="1147"/>
                  </a:lnTo>
                  <a:lnTo>
                    <a:pt x="4465" y="1173"/>
                  </a:lnTo>
                  <a:lnTo>
                    <a:pt x="4419" y="1195"/>
                  </a:lnTo>
                  <a:lnTo>
                    <a:pt x="4370" y="1218"/>
                  </a:lnTo>
                  <a:lnTo>
                    <a:pt x="4322" y="1239"/>
                  </a:lnTo>
                  <a:lnTo>
                    <a:pt x="4270" y="1258"/>
                  </a:lnTo>
                  <a:lnTo>
                    <a:pt x="4218" y="1274"/>
                  </a:lnTo>
                  <a:lnTo>
                    <a:pt x="4163" y="1290"/>
                  </a:lnTo>
                  <a:lnTo>
                    <a:pt x="4108" y="1303"/>
                  </a:lnTo>
                  <a:lnTo>
                    <a:pt x="4050" y="1315"/>
                  </a:lnTo>
                  <a:lnTo>
                    <a:pt x="3990" y="1324"/>
                  </a:lnTo>
                  <a:lnTo>
                    <a:pt x="3929" y="1331"/>
                  </a:lnTo>
                  <a:lnTo>
                    <a:pt x="3865" y="1336"/>
                  </a:lnTo>
                  <a:lnTo>
                    <a:pt x="3800" y="1337"/>
                  </a:lnTo>
                  <a:lnTo>
                    <a:pt x="3732" y="1337"/>
                  </a:lnTo>
                  <a:lnTo>
                    <a:pt x="3662" y="1336"/>
                  </a:lnTo>
                  <a:lnTo>
                    <a:pt x="3591" y="1329"/>
                  </a:lnTo>
                  <a:lnTo>
                    <a:pt x="3518" y="1321"/>
                  </a:lnTo>
                  <a:lnTo>
                    <a:pt x="3443" y="1311"/>
                  </a:lnTo>
                  <a:lnTo>
                    <a:pt x="3365" y="1297"/>
                  </a:lnTo>
                  <a:lnTo>
                    <a:pt x="3286" y="1279"/>
                  </a:lnTo>
                  <a:lnTo>
                    <a:pt x="3204" y="1260"/>
                  </a:lnTo>
                  <a:lnTo>
                    <a:pt x="3204" y="1260"/>
                  </a:lnTo>
                  <a:lnTo>
                    <a:pt x="3042" y="1219"/>
                  </a:lnTo>
                  <a:lnTo>
                    <a:pt x="2885" y="1181"/>
                  </a:lnTo>
                  <a:lnTo>
                    <a:pt x="2733" y="1148"/>
                  </a:lnTo>
                  <a:lnTo>
                    <a:pt x="2588" y="1119"/>
                  </a:lnTo>
                  <a:lnTo>
                    <a:pt x="2447" y="1093"/>
                  </a:lnTo>
                  <a:lnTo>
                    <a:pt x="2313" y="1071"/>
                  </a:lnTo>
                  <a:lnTo>
                    <a:pt x="2184" y="1053"/>
                  </a:lnTo>
                  <a:lnTo>
                    <a:pt x="2059" y="1039"/>
                  </a:lnTo>
                  <a:lnTo>
                    <a:pt x="1938" y="1029"/>
                  </a:lnTo>
                  <a:lnTo>
                    <a:pt x="1821" y="1022"/>
                  </a:lnTo>
                  <a:lnTo>
                    <a:pt x="1709" y="1019"/>
                  </a:lnTo>
                  <a:lnTo>
                    <a:pt x="1602" y="1019"/>
                  </a:lnTo>
                  <a:lnTo>
                    <a:pt x="1498" y="1024"/>
                  </a:lnTo>
                  <a:lnTo>
                    <a:pt x="1396" y="1031"/>
                  </a:lnTo>
                  <a:lnTo>
                    <a:pt x="1299" y="1042"/>
                  </a:lnTo>
                  <a:lnTo>
                    <a:pt x="1252" y="1048"/>
                  </a:lnTo>
                  <a:lnTo>
                    <a:pt x="1206" y="1056"/>
                  </a:lnTo>
                  <a:lnTo>
                    <a:pt x="1160" y="1064"/>
                  </a:lnTo>
                  <a:lnTo>
                    <a:pt x="1116" y="1074"/>
                  </a:lnTo>
                  <a:lnTo>
                    <a:pt x="1071" y="1084"/>
                  </a:lnTo>
                  <a:lnTo>
                    <a:pt x="1027" y="1095"/>
                  </a:lnTo>
                  <a:lnTo>
                    <a:pt x="985" y="1106"/>
                  </a:lnTo>
                  <a:lnTo>
                    <a:pt x="942" y="1119"/>
                  </a:lnTo>
                  <a:lnTo>
                    <a:pt x="901" y="1132"/>
                  </a:lnTo>
                  <a:lnTo>
                    <a:pt x="860" y="1147"/>
                  </a:lnTo>
                  <a:lnTo>
                    <a:pt x="820" y="1163"/>
                  </a:lnTo>
                  <a:lnTo>
                    <a:pt x="780" y="1177"/>
                  </a:lnTo>
                  <a:lnTo>
                    <a:pt x="702" y="1213"/>
                  </a:lnTo>
                  <a:lnTo>
                    <a:pt x="626" y="1250"/>
                  </a:lnTo>
                  <a:lnTo>
                    <a:pt x="552" y="1290"/>
                  </a:lnTo>
                  <a:lnTo>
                    <a:pt x="479" y="1334"/>
                  </a:lnTo>
                  <a:lnTo>
                    <a:pt x="408" y="1381"/>
                  </a:lnTo>
                  <a:lnTo>
                    <a:pt x="338" y="1429"/>
                  </a:lnTo>
                  <a:lnTo>
                    <a:pt x="269" y="1483"/>
                  </a:lnTo>
                  <a:lnTo>
                    <a:pt x="201" y="1538"/>
                  </a:lnTo>
                  <a:lnTo>
                    <a:pt x="133" y="1596"/>
                  </a:lnTo>
                  <a:lnTo>
                    <a:pt x="66" y="1657"/>
                  </a:lnTo>
                  <a:lnTo>
                    <a:pt x="0" y="172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44580" name="Freeform 100"/>
            <p:cNvSpPr>
              <a:spLocks/>
            </p:cNvSpPr>
            <p:nvPr/>
          </p:nvSpPr>
          <p:spPr bwMode="auto">
            <a:xfrm>
              <a:off x="1361" y="825"/>
              <a:ext cx="5239" cy="918"/>
            </a:xfrm>
            <a:custGeom>
              <a:avLst/>
              <a:gdLst/>
              <a:ahLst/>
              <a:cxnLst>
                <a:cxn ang="0">
                  <a:pos x="5239" y="0"/>
                </a:cxn>
                <a:cxn ang="0">
                  <a:pos x="5223" y="74"/>
                </a:cxn>
                <a:cxn ang="0">
                  <a:pos x="5202" y="158"/>
                </a:cxn>
                <a:cxn ang="0">
                  <a:pos x="5169" y="265"/>
                </a:cxn>
                <a:cxn ang="0">
                  <a:pos x="5122" y="389"/>
                </a:cxn>
                <a:cxn ang="0">
                  <a:pos x="5061" y="527"/>
                </a:cxn>
                <a:cxn ang="0">
                  <a:pos x="5003" y="635"/>
                </a:cxn>
                <a:cxn ang="0">
                  <a:pos x="4958" y="706"/>
                </a:cxn>
                <a:cxn ang="0">
                  <a:pos x="4909" y="778"/>
                </a:cxn>
                <a:cxn ang="0">
                  <a:pos x="4855" y="850"/>
                </a:cxn>
                <a:cxn ang="0">
                  <a:pos x="4796" y="921"/>
                </a:cxn>
                <a:cxn ang="0">
                  <a:pos x="4730" y="987"/>
                </a:cxn>
                <a:cxn ang="0">
                  <a:pos x="4660" y="1051"/>
                </a:cxn>
                <a:cxn ang="0">
                  <a:pos x="4583" y="1113"/>
                </a:cxn>
                <a:cxn ang="0">
                  <a:pos x="4500" y="1168"/>
                </a:cxn>
                <a:cxn ang="0">
                  <a:pos x="4411" y="1219"/>
                </a:cxn>
                <a:cxn ang="0">
                  <a:pos x="4315" y="1265"/>
                </a:cxn>
                <a:cxn ang="0">
                  <a:pos x="4211" y="1303"/>
                </a:cxn>
                <a:cxn ang="0">
                  <a:pos x="4101" y="1334"/>
                </a:cxn>
                <a:cxn ang="0">
                  <a:pos x="3985" y="1357"/>
                </a:cxn>
                <a:cxn ang="0">
                  <a:pos x="3860" y="1371"/>
                </a:cxn>
                <a:cxn ang="0">
                  <a:pos x="3727" y="1376"/>
                </a:cxn>
                <a:cxn ang="0">
                  <a:pos x="3585" y="1371"/>
                </a:cxn>
                <a:cxn ang="0">
                  <a:pos x="3436" y="1355"/>
                </a:cxn>
                <a:cxn ang="0">
                  <a:pos x="3279" y="1326"/>
                </a:cxn>
                <a:cxn ang="0">
                  <a:pos x="3198" y="1308"/>
                </a:cxn>
                <a:cxn ang="0">
                  <a:pos x="2877" y="1235"/>
                </a:cxn>
                <a:cxn ang="0">
                  <a:pos x="2580" y="1179"/>
                </a:cxn>
                <a:cxn ang="0">
                  <a:pos x="2303" y="1137"/>
                </a:cxn>
                <a:cxn ang="0">
                  <a:pos x="2048" y="1109"/>
                </a:cxn>
                <a:cxn ang="0">
                  <a:pos x="1811" y="1097"/>
                </a:cxn>
                <a:cxn ang="0">
                  <a:pos x="1591" y="1100"/>
                </a:cxn>
                <a:cxn ang="0">
                  <a:pos x="1387" y="1114"/>
                </a:cxn>
                <a:cxn ang="0">
                  <a:pos x="1243" y="1135"/>
                </a:cxn>
                <a:cxn ang="0">
                  <a:pos x="1151" y="1153"/>
                </a:cxn>
                <a:cxn ang="0">
                  <a:pos x="1062" y="1174"/>
                </a:cxn>
                <a:cxn ang="0">
                  <a:pos x="976" y="1200"/>
                </a:cxn>
                <a:cxn ang="0">
                  <a:pos x="893" y="1227"/>
                </a:cxn>
                <a:cxn ang="0">
                  <a:pos x="812" y="1258"/>
                </a:cxn>
                <a:cxn ang="0">
                  <a:pos x="696" y="1311"/>
                </a:cxn>
                <a:cxn ang="0">
                  <a:pos x="546" y="1392"/>
                </a:cxn>
                <a:cxn ang="0">
                  <a:pos x="404" y="1486"/>
                </a:cxn>
                <a:cxn ang="0">
                  <a:pos x="267" y="1591"/>
                </a:cxn>
                <a:cxn ang="0">
                  <a:pos x="132" y="1709"/>
                </a:cxn>
                <a:cxn ang="0">
                  <a:pos x="0" y="1836"/>
                </a:cxn>
              </a:cxnLst>
              <a:rect l="0" t="0" r="r" b="b"/>
              <a:pathLst>
                <a:path w="5239" h="1836">
                  <a:moveTo>
                    <a:pt x="5239" y="0"/>
                  </a:moveTo>
                  <a:lnTo>
                    <a:pt x="5239" y="0"/>
                  </a:lnTo>
                  <a:lnTo>
                    <a:pt x="5236" y="20"/>
                  </a:lnTo>
                  <a:lnTo>
                    <a:pt x="5223" y="74"/>
                  </a:lnTo>
                  <a:lnTo>
                    <a:pt x="5215" y="113"/>
                  </a:lnTo>
                  <a:lnTo>
                    <a:pt x="5202" y="158"/>
                  </a:lnTo>
                  <a:lnTo>
                    <a:pt x="5187" y="209"/>
                  </a:lnTo>
                  <a:lnTo>
                    <a:pt x="5169" y="265"/>
                  </a:lnTo>
                  <a:lnTo>
                    <a:pt x="5148" y="325"/>
                  </a:lnTo>
                  <a:lnTo>
                    <a:pt x="5122" y="389"/>
                  </a:lnTo>
                  <a:lnTo>
                    <a:pt x="5093" y="457"/>
                  </a:lnTo>
                  <a:lnTo>
                    <a:pt x="5061" y="527"/>
                  </a:lnTo>
                  <a:lnTo>
                    <a:pt x="5023" y="598"/>
                  </a:lnTo>
                  <a:lnTo>
                    <a:pt x="5003" y="635"/>
                  </a:lnTo>
                  <a:lnTo>
                    <a:pt x="4982" y="670"/>
                  </a:lnTo>
                  <a:lnTo>
                    <a:pt x="4958" y="706"/>
                  </a:lnTo>
                  <a:lnTo>
                    <a:pt x="4934" y="743"/>
                  </a:lnTo>
                  <a:lnTo>
                    <a:pt x="4909" y="778"/>
                  </a:lnTo>
                  <a:lnTo>
                    <a:pt x="4883" y="814"/>
                  </a:lnTo>
                  <a:lnTo>
                    <a:pt x="4855" y="850"/>
                  </a:lnTo>
                  <a:lnTo>
                    <a:pt x="4826" y="885"/>
                  </a:lnTo>
                  <a:lnTo>
                    <a:pt x="4796" y="921"/>
                  </a:lnTo>
                  <a:lnTo>
                    <a:pt x="4764" y="954"/>
                  </a:lnTo>
                  <a:lnTo>
                    <a:pt x="4730" y="987"/>
                  </a:lnTo>
                  <a:lnTo>
                    <a:pt x="4696" y="1019"/>
                  </a:lnTo>
                  <a:lnTo>
                    <a:pt x="4660" y="1051"/>
                  </a:lnTo>
                  <a:lnTo>
                    <a:pt x="4622" y="1082"/>
                  </a:lnTo>
                  <a:lnTo>
                    <a:pt x="4583" y="1113"/>
                  </a:lnTo>
                  <a:lnTo>
                    <a:pt x="4543" y="1140"/>
                  </a:lnTo>
                  <a:lnTo>
                    <a:pt x="4500" y="1168"/>
                  </a:lnTo>
                  <a:lnTo>
                    <a:pt x="4457" y="1195"/>
                  </a:lnTo>
                  <a:lnTo>
                    <a:pt x="4411" y="1219"/>
                  </a:lnTo>
                  <a:lnTo>
                    <a:pt x="4364" y="1242"/>
                  </a:lnTo>
                  <a:lnTo>
                    <a:pt x="4315" y="1265"/>
                  </a:lnTo>
                  <a:lnTo>
                    <a:pt x="4264" y="1284"/>
                  </a:lnTo>
                  <a:lnTo>
                    <a:pt x="4211" y="1303"/>
                  </a:lnTo>
                  <a:lnTo>
                    <a:pt x="4157" y="1319"/>
                  </a:lnTo>
                  <a:lnTo>
                    <a:pt x="4101" y="1334"/>
                  </a:lnTo>
                  <a:lnTo>
                    <a:pt x="4043" y="1347"/>
                  </a:lnTo>
                  <a:lnTo>
                    <a:pt x="3985" y="1357"/>
                  </a:lnTo>
                  <a:lnTo>
                    <a:pt x="3922" y="1365"/>
                  </a:lnTo>
                  <a:lnTo>
                    <a:pt x="3860" y="1371"/>
                  </a:lnTo>
                  <a:lnTo>
                    <a:pt x="3793" y="1374"/>
                  </a:lnTo>
                  <a:lnTo>
                    <a:pt x="3727" y="1376"/>
                  </a:lnTo>
                  <a:lnTo>
                    <a:pt x="3657" y="1374"/>
                  </a:lnTo>
                  <a:lnTo>
                    <a:pt x="3585" y="1371"/>
                  </a:lnTo>
                  <a:lnTo>
                    <a:pt x="3513" y="1365"/>
                  </a:lnTo>
                  <a:lnTo>
                    <a:pt x="3436" y="1355"/>
                  </a:lnTo>
                  <a:lnTo>
                    <a:pt x="3359" y="1342"/>
                  </a:lnTo>
                  <a:lnTo>
                    <a:pt x="3279" y="1326"/>
                  </a:lnTo>
                  <a:lnTo>
                    <a:pt x="3198" y="1308"/>
                  </a:lnTo>
                  <a:lnTo>
                    <a:pt x="3198" y="1308"/>
                  </a:lnTo>
                  <a:lnTo>
                    <a:pt x="3034" y="1269"/>
                  </a:lnTo>
                  <a:lnTo>
                    <a:pt x="2877" y="1235"/>
                  </a:lnTo>
                  <a:lnTo>
                    <a:pt x="2726" y="1205"/>
                  </a:lnTo>
                  <a:lnTo>
                    <a:pt x="2580" y="1179"/>
                  </a:lnTo>
                  <a:lnTo>
                    <a:pt x="2439" y="1156"/>
                  </a:lnTo>
                  <a:lnTo>
                    <a:pt x="2303" y="1137"/>
                  </a:lnTo>
                  <a:lnTo>
                    <a:pt x="2174" y="1121"/>
                  </a:lnTo>
                  <a:lnTo>
                    <a:pt x="2048" y="1109"/>
                  </a:lnTo>
                  <a:lnTo>
                    <a:pt x="1927" y="1101"/>
                  </a:lnTo>
                  <a:lnTo>
                    <a:pt x="1811" y="1097"/>
                  </a:lnTo>
                  <a:lnTo>
                    <a:pt x="1699" y="1097"/>
                  </a:lnTo>
                  <a:lnTo>
                    <a:pt x="1591" y="1100"/>
                  </a:lnTo>
                  <a:lnTo>
                    <a:pt x="1487" y="1105"/>
                  </a:lnTo>
                  <a:lnTo>
                    <a:pt x="1387" y="1114"/>
                  </a:lnTo>
                  <a:lnTo>
                    <a:pt x="1290" y="1127"/>
                  </a:lnTo>
                  <a:lnTo>
                    <a:pt x="1243" y="1135"/>
                  </a:lnTo>
                  <a:lnTo>
                    <a:pt x="1197" y="1143"/>
                  </a:lnTo>
                  <a:lnTo>
                    <a:pt x="1151" y="1153"/>
                  </a:lnTo>
                  <a:lnTo>
                    <a:pt x="1107" y="1164"/>
                  </a:lnTo>
                  <a:lnTo>
                    <a:pt x="1062" y="1174"/>
                  </a:lnTo>
                  <a:lnTo>
                    <a:pt x="1019" y="1187"/>
                  </a:lnTo>
                  <a:lnTo>
                    <a:pt x="976" y="1200"/>
                  </a:lnTo>
                  <a:lnTo>
                    <a:pt x="934" y="1213"/>
                  </a:lnTo>
                  <a:lnTo>
                    <a:pt x="893" y="1227"/>
                  </a:lnTo>
                  <a:lnTo>
                    <a:pt x="853" y="1242"/>
                  </a:lnTo>
                  <a:lnTo>
                    <a:pt x="812" y="1258"/>
                  </a:lnTo>
                  <a:lnTo>
                    <a:pt x="772" y="1276"/>
                  </a:lnTo>
                  <a:lnTo>
                    <a:pt x="696" y="1311"/>
                  </a:lnTo>
                  <a:lnTo>
                    <a:pt x="619" y="1350"/>
                  </a:lnTo>
                  <a:lnTo>
                    <a:pt x="546" y="1392"/>
                  </a:lnTo>
                  <a:lnTo>
                    <a:pt x="473" y="1437"/>
                  </a:lnTo>
                  <a:lnTo>
                    <a:pt x="404" y="1486"/>
                  </a:lnTo>
                  <a:lnTo>
                    <a:pt x="335" y="1537"/>
                  </a:lnTo>
                  <a:lnTo>
                    <a:pt x="267" y="1591"/>
                  </a:lnTo>
                  <a:lnTo>
                    <a:pt x="199" y="1649"/>
                  </a:lnTo>
                  <a:lnTo>
                    <a:pt x="132" y="1709"/>
                  </a:lnTo>
                  <a:lnTo>
                    <a:pt x="67" y="1772"/>
                  </a:lnTo>
                  <a:lnTo>
                    <a:pt x="0" y="183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44581" name="Freeform 101"/>
            <p:cNvSpPr>
              <a:spLocks/>
            </p:cNvSpPr>
            <p:nvPr/>
          </p:nvSpPr>
          <p:spPr bwMode="auto">
            <a:xfrm>
              <a:off x="1407" y="796"/>
              <a:ext cx="5211" cy="976"/>
            </a:xfrm>
            <a:custGeom>
              <a:avLst/>
              <a:gdLst/>
              <a:ahLst/>
              <a:cxnLst>
                <a:cxn ang="0">
                  <a:pos x="5211" y="0"/>
                </a:cxn>
                <a:cxn ang="0">
                  <a:pos x="5197" y="76"/>
                </a:cxn>
                <a:cxn ang="0">
                  <a:pos x="5176" y="160"/>
                </a:cxn>
                <a:cxn ang="0">
                  <a:pos x="5144" y="268"/>
                </a:cxn>
                <a:cxn ang="0">
                  <a:pos x="5100" y="394"/>
                </a:cxn>
                <a:cxn ang="0">
                  <a:pos x="5040" y="533"/>
                </a:cxn>
                <a:cxn ang="0">
                  <a:pos x="4983" y="643"/>
                </a:cxn>
                <a:cxn ang="0">
                  <a:pos x="4940" y="715"/>
                </a:cxn>
                <a:cxn ang="0">
                  <a:pos x="4893" y="790"/>
                </a:cxn>
                <a:cxn ang="0">
                  <a:pos x="4839" y="862"/>
                </a:cxn>
                <a:cxn ang="0">
                  <a:pos x="4780" y="933"/>
                </a:cxn>
                <a:cxn ang="0">
                  <a:pos x="4716" y="1003"/>
                </a:cxn>
                <a:cxn ang="0">
                  <a:pos x="4647" y="1069"/>
                </a:cxn>
                <a:cxn ang="0">
                  <a:pos x="4571" y="1130"/>
                </a:cxn>
                <a:cxn ang="0">
                  <a:pos x="4489" y="1188"/>
                </a:cxn>
                <a:cxn ang="0">
                  <a:pos x="4400" y="1242"/>
                </a:cxn>
                <a:cxn ang="0">
                  <a:pos x="4305" y="1289"/>
                </a:cxn>
                <a:cxn ang="0">
                  <a:pos x="4203" y="1331"/>
                </a:cxn>
                <a:cxn ang="0">
                  <a:pos x="4093" y="1363"/>
                </a:cxn>
                <a:cxn ang="0">
                  <a:pos x="3976" y="1389"/>
                </a:cxn>
                <a:cxn ang="0">
                  <a:pos x="3851" y="1406"/>
                </a:cxn>
                <a:cxn ang="0">
                  <a:pos x="3718" y="1413"/>
                </a:cxn>
                <a:cxn ang="0">
                  <a:pos x="3578" y="1411"/>
                </a:cxn>
                <a:cxn ang="0">
                  <a:pos x="3428" y="1398"/>
                </a:cxn>
                <a:cxn ang="0">
                  <a:pos x="3271" y="1373"/>
                </a:cxn>
                <a:cxn ang="0">
                  <a:pos x="3188" y="1356"/>
                </a:cxn>
                <a:cxn ang="0">
                  <a:pos x="2867" y="1290"/>
                </a:cxn>
                <a:cxn ang="0">
                  <a:pos x="2568" y="1239"/>
                </a:cxn>
                <a:cxn ang="0">
                  <a:pos x="2292" y="1203"/>
                </a:cxn>
                <a:cxn ang="0">
                  <a:pos x="2037" y="1180"/>
                </a:cxn>
                <a:cxn ang="0">
                  <a:pos x="1799" y="1172"/>
                </a:cxn>
                <a:cxn ang="0">
                  <a:pos x="1580" y="1179"/>
                </a:cxn>
                <a:cxn ang="0">
                  <a:pos x="1376" y="1198"/>
                </a:cxn>
                <a:cxn ang="0">
                  <a:pos x="1231" y="1222"/>
                </a:cxn>
                <a:cxn ang="0">
                  <a:pos x="1140" y="1242"/>
                </a:cxn>
                <a:cxn ang="0">
                  <a:pos x="1052" y="1266"/>
                </a:cxn>
                <a:cxn ang="0">
                  <a:pos x="966" y="1292"/>
                </a:cxn>
                <a:cxn ang="0">
                  <a:pos x="883" y="1323"/>
                </a:cxn>
                <a:cxn ang="0">
                  <a:pos x="802" y="1355"/>
                </a:cxn>
                <a:cxn ang="0">
                  <a:pos x="687" y="1410"/>
                </a:cxn>
                <a:cxn ang="0">
                  <a:pos x="539" y="1495"/>
                </a:cxn>
                <a:cxn ang="0">
                  <a:pos x="398" y="1592"/>
                </a:cxn>
                <a:cxn ang="0">
                  <a:pos x="262" y="1700"/>
                </a:cxn>
                <a:cxn ang="0">
                  <a:pos x="130" y="1821"/>
                </a:cxn>
                <a:cxn ang="0">
                  <a:pos x="0" y="1952"/>
                </a:cxn>
              </a:cxnLst>
              <a:rect l="0" t="0" r="r" b="b"/>
              <a:pathLst>
                <a:path w="5211" h="1952">
                  <a:moveTo>
                    <a:pt x="5211" y="0"/>
                  </a:moveTo>
                  <a:lnTo>
                    <a:pt x="5211" y="0"/>
                  </a:lnTo>
                  <a:lnTo>
                    <a:pt x="5206" y="21"/>
                  </a:lnTo>
                  <a:lnTo>
                    <a:pt x="5197" y="76"/>
                  </a:lnTo>
                  <a:lnTo>
                    <a:pt x="5187" y="115"/>
                  </a:lnTo>
                  <a:lnTo>
                    <a:pt x="5176" y="160"/>
                  </a:lnTo>
                  <a:lnTo>
                    <a:pt x="5162" y="212"/>
                  </a:lnTo>
                  <a:lnTo>
                    <a:pt x="5144" y="268"/>
                  </a:lnTo>
                  <a:lnTo>
                    <a:pt x="5123" y="329"/>
                  </a:lnTo>
                  <a:lnTo>
                    <a:pt x="5100" y="394"/>
                  </a:lnTo>
                  <a:lnTo>
                    <a:pt x="5072" y="463"/>
                  </a:lnTo>
                  <a:lnTo>
                    <a:pt x="5040" y="533"/>
                  </a:lnTo>
                  <a:lnTo>
                    <a:pt x="5004" y="606"/>
                  </a:lnTo>
                  <a:lnTo>
                    <a:pt x="4983" y="643"/>
                  </a:lnTo>
                  <a:lnTo>
                    <a:pt x="4962" y="680"/>
                  </a:lnTo>
                  <a:lnTo>
                    <a:pt x="4940" y="715"/>
                  </a:lnTo>
                  <a:lnTo>
                    <a:pt x="4916" y="753"/>
                  </a:lnTo>
                  <a:lnTo>
                    <a:pt x="4893" y="790"/>
                  </a:lnTo>
                  <a:lnTo>
                    <a:pt x="4866" y="827"/>
                  </a:lnTo>
                  <a:lnTo>
                    <a:pt x="4839" y="862"/>
                  </a:lnTo>
                  <a:lnTo>
                    <a:pt x="4811" y="898"/>
                  </a:lnTo>
                  <a:lnTo>
                    <a:pt x="4780" y="933"/>
                  </a:lnTo>
                  <a:lnTo>
                    <a:pt x="4750" y="969"/>
                  </a:lnTo>
                  <a:lnTo>
                    <a:pt x="4716" y="1003"/>
                  </a:lnTo>
                  <a:lnTo>
                    <a:pt x="4683" y="1037"/>
                  </a:lnTo>
                  <a:lnTo>
                    <a:pt x="4647" y="1069"/>
                  </a:lnTo>
                  <a:lnTo>
                    <a:pt x="4609" y="1100"/>
                  </a:lnTo>
                  <a:lnTo>
                    <a:pt x="4571" y="1130"/>
                  </a:lnTo>
                  <a:lnTo>
                    <a:pt x="4530" y="1161"/>
                  </a:lnTo>
                  <a:lnTo>
                    <a:pt x="4489" y="1188"/>
                  </a:lnTo>
                  <a:lnTo>
                    <a:pt x="4446" y="1216"/>
                  </a:lnTo>
                  <a:lnTo>
                    <a:pt x="4400" y="1242"/>
                  </a:lnTo>
                  <a:lnTo>
                    <a:pt x="4354" y="1266"/>
                  </a:lnTo>
                  <a:lnTo>
                    <a:pt x="4305" y="1289"/>
                  </a:lnTo>
                  <a:lnTo>
                    <a:pt x="4255" y="1311"/>
                  </a:lnTo>
                  <a:lnTo>
                    <a:pt x="4203" y="1331"/>
                  </a:lnTo>
                  <a:lnTo>
                    <a:pt x="4148" y="1348"/>
                  </a:lnTo>
                  <a:lnTo>
                    <a:pt x="4093" y="1363"/>
                  </a:lnTo>
                  <a:lnTo>
                    <a:pt x="4036" y="1377"/>
                  </a:lnTo>
                  <a:lnTo>
                    <a:pt x="3976" y="1389"/>
                  </a:lnTo>
                  <a:lnTo>
                    <a:pt x="3915" y="1398"/>
                  </a:lnTo>
                  <a:lnTo>
                    <a:pt x="3851" y="1406"/>
                  </a:lnTo>
                  <a:lnTo>
                    <a:pt x="3786" y="1411"/>
                  </a:lnTo>
                  <a:lnTo>
                    <a:pt x="3718" y="1413"/>
                  </a:lnTo>
                  <a:lnTo>
                    <a:pt x="3649" y="1415"/>
                  </a:lnTo>
                  <a:lnTo>
                    <a:pt x="3578" y="1411"/>
                  </a:lnTo>
                  <a:lnTo>
                    <a:pt x="3504" y="1406"/>
                  </a:lnTo>
                  <a:lnTo>
                    <a:pt x="3428" y="1398"/>
                  </a:lnTo>
                  <a:lnTo>
                    <a:pt x="3350" y="1387"/>
                  </a:lnTo>
                  <a:lnTo>
                    <a:pt x="3271" y="1373"/>
                  </a:lnTo>
                  <a:lnTo>
                    <a:pt x="3188" y="1356"/>
                  </a:lnTo>
                  <a:lnTo>
                    <a:pt x="3188" y="1356"/>
                  </a:lnTo>
                  <a:lnTo>
                    <a:pt x="3025" y="1321"/>
                  </a:lnTo>
                  <a:lnTo>
                    <a:pt x="2867" y="1290"/>
                  </a:lnTo>
                  <a:lnTo>
                    <a:pt x="2716" y="1263"/>
                  </a:lnTo>
                  <a:lnTo>
                    <a:pt x="2568" y="1239"/>
                  </a:lnTo>
                  <a:lnTo>
                    <a:pt x="2428" y="1219"/>
                  </a:lnTo>
                  <a:lnTo>
                    <a:pt x="2292" y="1203"/>
                  </a:lnTo>
                  <a:lnTo>
                    <a:pt x="2162" y="1190"/>
                  </a:lnTo>
                  <a:lnTo>
                    <a:pt x="2037" y="1180"/>
                  </a:lnTo>
                  <a:lnTo>
                    <a:pt x="1916" y="1174"/>
                  </a:lnTo>
                  <a:lnTo>
                    <a:pt x="1799" y="1172"/>
                  </a:lnTo>
                  <a:lnTo>
                    <a:pt x="1688" y="1174"/>
                  </a:lnTo>
                  <a:lnTo>
                    <a:pt x="1580" y="1179"/>
                  </a:lnTo>
                  <a:lnTo>
                    <a:pt x="1476" y="1187"/>
                  </a:lnTo>
                  <a:lnTo>
                    <a:pt x="1376" y="1198"/>
                  </a:lnTo>
                  <a:lnTo>
                    <a:pt x="1279" y="1214"/>
                  </a:lnTo>
                  <a:lnTo>
                    <a:pt x="1231" y="1222"/>
                  </a:lnTo>
                  <a:lnTo>
                    <a:pt x="1186" y="1232"/>
                  </a:lnTo>
                  <a:lnTo>
                    <a:pt x="1140" y="1242"/>
                  </a:lnTo>
                  <a:lnTo>
                    <a:pt x="1095" y="1253"/>
                  </a:lnTo>
                  <a:lnTo>
                    <a:pt x="1052" y="1266"/>
                  </a:lnTo>
                  <a:lnTo>
                    <a:pt x="1009" y="1279"/>
                  </a:lnTo>
                  <a:lnTo>
                    <a:pt x="966" y="1292"/>
                  </a:lnTo>
                  <a:lnTo>
                    <a:pt x="925" y="1306"/>
                  </a:lnTo>
                  <a:lnTo>
                    <a:pt x="883" y="1323"/>
                  </a:lnTo>
                  <a:lnTo>
                    <a:pt x="843" y="1339"/>
                  </a:lnTo>
                  <a:lnTo>
                    <a:pt x="802" y="1355"/>
                  </a:lnTo>
                  <a:lnTo>
                    <a:pt x="763" y="1373"/>
                  </a:lnTo>
                  <a:lnTo>
                    <a:pt x="687" y="1410"/>
                  </a:lnTo>
                  <a:lnTo>
                    <a:pt x="612" y="1452"/>
                  </a:lnTo>
                  <a:lnTo>
                    <a:pt x="539" y="1495"/>
                  </a:lnTo>
                  <a:lnTo>
                    <a:pt x="468" y="1542"/>
                  </a:lnTo>
                  <a:lnTo>
                    <a:pt x="398" y="1592"/>
                  </a:lnTo>
                  <a:lnTo>
                    <a:pt x="329" y="1644"/>
                  </a:lnTo>
                  <a:lnTo>
                    <a:pt x="262" y="1700"/>
                  </a:lnTo>
                  <a:lnTo>
                    <a:pt x="196" y="1758"/>
                  </a:lnTo>
                  <a:lnTo>
                    <a:pt x="130" y="1821"/>
                  </a:lnTo>
                  <a:lnTo>
                    <a:pt x="65" y="1884"/>
                  </a:lnTo>
                  <a:lnTo>
                    <a:pt x="0" y="195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44582" name="Freeform 102"/>
            <p:cNvSpPr>
              <a:spLocks/>
            </p:cNvSpPr>
            <p:nvPr/>
          </p:nvSpPr>
          <p:spPr bwMode="auto">
            <a:xfrm>
              <a:off x="1454" y="767"/>
              <a:ext cx="5179" cy="1034"/>
            </a:xfrm>
            <a:custGeom>
              <a:avLst/>
              <a:gdLst/>
              <a:ahLst/>
              <a:cxnLst>
                <a:cxn ang="0">
                  <a:pos x="5179" y="0"/>
                </a:cxn>
                <a:cxn ang="0">
                  <a:pos x="5166" y="74"/>
                </a:cxn>
                <a:cxn ang="0">
                  <a:pos x="5148" y="159"/>
                </a:cxn>
                <a:cxn ang="0">
                  <a:pos x="5118" y="269"/>
                </a:cxn>
                <a:cxn ang="0">
                  <a:pos x="5075" y="397"/>
                </a:cxn>
                <a:cxn ang="0">
                  <a:pos x="5016" y="537"/>
                </a:cxn>
                <a:cxn ang="0">
                  <a:pos x="4962" y="649"/>
                </a:cxn>
                <a:cxn ang="0">
                  <a:pos x="4921" y="723"/>
                </a:cxn>
                <a:cxn ang="0">
                  <a:pos x="4873" y="799"/>
                </a:cxn>
                <a:cxn ang="0">
                  <a:pos x="4822" y="873"/>
                </a:cxn>
                <a:cxn ang="0">
                  <a:pos x="4764" y="946"/>
                </a:cxn>
                <a:cxn ang="0">
                  <a:pos x="4701" y="1015"/>
                </a:cxn>
                <a:cxn ang="0">
                  <a:pos x="4632" y="1083"/>
                </a:cxn>
                <a:cxn ang="0">
                  <a:pos x="4558" y="1148"/>
                </a:cxn>
                <a:cxn ang="0">
                  <a:pos x="4476" y="1207"/>
                </a:cxn>
                <a:cxn ang="0">
                  <a:pos x="4389" y="1262"/>
                </a:cxn>
                <a:cxn ang="0">
                  <a:pos x="4294" y="1312"/>
                </a:cxn>
                <a:cxn ang="0">
                  <a:pos x="4192" y="1356"/>
                </a:cxn>
                <a:cxn ang="0">
                  <a:pos x="4083" y="1391"/>
                </a:cxn>
                <a:cxn ang="0">
                  <a:pos x="3967" y="1419"/>
                </a:cxn>
                <a:cxn ang="0">
                  <a:pos x="3842" y="1438"/>
                </a:cxn>
                <a:cxn ang="0">
                  <a:pos x="3710" y="1450"/>
                </a:cxn>
                <a:cxn ang="0">
                  <a:pos x="3568" y="1450"/>
                </a:cxn>
                <a:cxn ang="0">
                  <a:pos x="3420" y="1440"/>
                </a:cxn>
                <a:cxn ang="0">
                  <a:pos x="3261" y="1417"/>
                </a:cxn>
                <a:cxn ang="0">
                  <a:pos x="3178" y="1403"/>
                </a:cxn>
                <a:cxn ang="0">
                  <a:pos x="2856" y="1343"/>
                </a:cxn>
                <a:cxn ang="0">
                  <a:pos x="2558" y="1296"/>
                </a:cxn>
                <a:cxn ang="0">
                  <a:pos x="2281" y="1265"/>
                </a:cxn>
                <a:cxn ang="0">
                  <a:pos x="2024" y="1249"/>
                </a:cxn>
                <a:cxn ang="0">
                  <a:pos x="1787" y="1246"/>
                </a:cxn>
                <a:cxn ang="0">
                  <a:pos x="1568" y="1256"/>
                </a:cxn>
                <a:cxn ang="0">
                  <a:pos x="1363" y="1280"/>
                </a:cxn>
                <a:cxn ang="0">
                  <a:pos x="1268" y="1298"/>
                </a:cxn>
                <a:cxn ang="0">
                  <a:pos x="1175" y="1319"/>
                </a:cxn>
                <a:cxn ang="0">
                  <a:pos x="1084" y="1341"/>
                </a:cxn>
                <a:cxn ang="0">
                  <a:pos x="998" y="1369"/>
                </a:cxn>
                <a:cxn ang="0">
                  <a:pos x="914" y="1398"/>
                </a:cxn>
                <a:cxn ang="0">
                  <a:pos x="833" y="1432"/>
                </a:cxn>
                <a:cxn ang="0">
                  <a:pos x="754" y="1467"/>
                </a:cxn>
                <a:cxn ang="0">
                  <a:pos x="678" y="1508"/>
                </a:cxn>
                <a:cxn ang="0">
                  <a:pos x="532" y="1595"/>
                </a:cxn>
                <a:cxn ang="0">
                  <a:pos x="392" y="1695"/>
                </a:cxn>
                <a:cxn ang="0">
                  <a:pos x="258" y="1808"/>
                </a:cxn>
                <a:cxn ang="0">
                  <a:pos x="128" y="1931"/>
                </a:cxn>
                <a:cxn ang="0">
                  <a:pos x="0" y="2066"/>
                </a:cxn>
              </a:cxnLst>
              <a:rect l="0" t="0" r="r" b="b"/>
              <a:pathLst>
                <a:path w="5179" h="2066">
                  <a:moveTo>
                    <a:pt x="5179" y="0"/>
                  </a:moveTo>
                  <a:lnTo>
                    <a:pt x="5179" y="0"/>
                  </a:lnTo>
                  <a:lnTo>
                    <a:pt x="5176" y="19"/>
                  </a:lnTo>
                  <a:lnTo>
                    <a:pt x="5166" y="74"/>
                  </a:lnTo>
                  <a:lnTo>
                    <a:pt x="5158" y="114"/>
                  </a:lnTo>
                  <a:lnTo>
                    <a:pt x="5148" y="159"/>
                  </a:lnTo>
                  <a:lnTo>
                    <a:pt x="5134" y="211"/>
                  </a:lnTo>
                  <a:lnTo>
                    <a:pt x="5118" y="269"/>
                  </a:lnTo>
                  <a:lnTo>
                    <a:pt x="5098" y="331"/>
                  </a:lnTo>
                  <a:lnTo>
                    <a:pt x="5075" y="397"/>
                  </a:lnTo>
                  <a:lnTo>
                    <a:pt x="5048" y="466"/>
                  </a:lnTo>
                  <a:lnTo>
                    <a:pt x="5016" y="537"/>
                  </a:lnTo>
                  <a:lnTo>
                    <a:pt x="4982" y="612"/>
                  </a:lnTo>
                  <a:lnTo>
                    <a:pt x="4962" y="649"/>
                  </a:lnTo>
                  <a:lnTo>
                    <a:pt x="4941" y="686"/>
                  </a:lnTo>
                  <a:lnTo>
                    <a:pt x="4921" y="723"/>
                  </a:lnTo>
                  <a:lnTo>
                    <a:pt x="4897" y="762"/>
                  </a:lnTo>
                  <a:lnTo>
                    <a:pt x="4873" y="799"/>
                  </a:lnTo>
                  <a:lnTo>
                    <a:pt x="4848" y="836"/>
                  </a:lnTo>
                  <a:lnTo>
                    <a:pt x="4822" y="873"/>
                  </a:lnTo>
                  <a:lnTo>
                    <a:pt x="4794" y="909"/>
                  </a:lnTo>
                  <a:lnTo>
                    <a:pt x="4764" y="946"/>
                  </a:lnTo>
                  <a:lnTo>
                    <a:pt x="4733" y="981"/>
                  </a:lnTo>
                  <a:lnTo>
                    <a:pt x="4701" y="1015"/>
                  </a:lnTo>
                  <a:lnTo>
                    <a:pt x="4668" y="1051"/>
                  </a:lnTo>
                  <a:lnTo>
                    <a:pt x="4632" y="1083"/>
                  </a:lnTo>
                  <a:lnTo>
                    <a:pt x="4596" y="1117"/>
                  </a:lnTo>
                  <a:lnTo>
                    <a:pt x="4558" y="1148"/>
                  </a:lnTo>
                  <a:lnTo>
                    <a:pt x="4518" y="1178"/>
                  </a:lnTo>
                  <a:lnTo>
                    <a:pt x="4476" y="1207"/>
                  </a:lnTo>
                  <a:lnTo>
                    <a:pt x="4433" y="1236"/>
                  </a:lnTo>
                  <a:lnTo>
                    <a:pt x="4389" y="1262"/>
                  </a:lnTo>
                  <a:lnTo>
                    <a:pt x="4342" y="1288"/>
                  </a:lnTo>
                  <a:lnTo>
                    <a:pt x="4294" y="1312"/>
                  </a:lnTo>
                  <a:lnTo>
                    <a:pt x="4244" y="1335"/>
                  </a:lnTo>
                  <a:lnTo>
                    <a:pt x="4192" y="1356"/>
                  </a:lnTo>
                  <a:lnTo>
                    <a:pt x="4139" y="1374"/>
                  </a:lnTo>
                  <a:lnTo>
                    <a:pt x="4083" y="1391"/>
                  </a:lnTo>
                  <a:lnTo>
                    <a:pt x="4026" y="1406"/>
                  </a:lnTo>
                  <a:lnTo>
                    <a:pt x="3967" y="1419"/>
                  </a:lnTo>
                  <a:lnTo>
                    <a:pt x="3906" y="1430"/>
                  </a:lnTo>
                  <a:lnTo>
                    <a:pt x="3842" y="1438"/>
                  </a:lnTo>
                  <a:lnTo>
                    <a:pt x="3777" y="1445"/>
                  </a:lnTo>
                  <a:lnTo>
                    <a:pt x="3710" y="1450"/>
                  </a:lnTo>
                  <a:lnTo>
                    <a:pt x="3641" y="1451"/>
                  </a:lnTo>
                  <a:lnTo>
                    <a:pt x="3568" y="1450"/>
                  </a:lnTo>
                  <a:lnTo>
                    <a:pt x="3495" y="1446"/>
                  </a:lnTo>
                  <a:lnTo>
                    <a:pt x="3420" y="1440"/>
                  </a:lnTo>
                  <a:lnTo>
                    <a:pt x="3341" y="1430"/>
                  </a:lnTo>
                  <a:lnTo>
                    <a:pt x="3261" y="1417"/>
                  </a:lnTo>
                  <a:lnTo>
                    <a:pt x="3178" y="1403"/>
                  </a:lnTo>
                  <a:lnTo>
                    <a:pt x="3178" y="1403"/>
                  </a:lnTo>
                  <a:lnTo>
                    <a:pt x="3014" y="1370"/>
                  </a:lnTo>
                  <a:lnTo>
                    <a:pt x="2856" y="1343"/>
                  </a:lnTo>
                  <a:lnTo>
                    <a:pt x="2703" y="1317"/>
                  </a:lnTo>
                  <a:lnTo>
                    <a:pt x="2558" y="1296"/>
                  </a:lnTo>
                  <a:lnTo>
                    <a:pt x="2416" y="1280"/>
                  </a:lnTo>
                  <a:lnTo>
                    <a:pt x="2281" y="1265"/>
                  </a:lnTo>
                  <a:lnTo>
                    <a:pt x="2149" y="1256"/>
                  </a:lnTo>
                  <a:lnTo>
                    <a:pt x="2024" y="1249"/>
                  </a:lnTo>
                  <a:lnTo>
                    <a:pt x="1904" y="1246"/>
                  </a:lnTo>
                  <a:lnTo>
                    <a:pt x="1787" y="1246"/>
                  </a:lnTo>
                  <a:lnTo>
                    <a:pt x="1674" y="1249"/>
                  </a:lnTo>
                  <a:lnTo>
                    <a:pt x="1568" y="1256"/>
                  </a:lnTo>
                  <a:lnTo>
                    <a:pt x="1463" y="1267"/>
                  </a:lnTo>
                  <a:lnTo>
                    <a:pt x="1363" y="1280"/>
                  </a:lnTo>
                  <a:lnTo>
                    <a:pt x="1315" y="1288"/>
                  </a:lnTo>
                  <a:lnTo>
                    <a:pt x="1268" y="1298"/>
                  </a:lnTo>
                  <a:lnTo>
                    <a:pt x="1220" y="1307"/>
                  </a:lnTo>
                  <a:lnTo>
                    <a:pt x="1175" y="1319"/>
                  </a:lnTo>
                  <a:lnTo>
                    <a:pt x="1129" y="1330"/>
                  </a:lnTo>
                  <a:lnTo>
                    <a:pt x="1084" y="1341"/>
                  </a:lnTo>
                  <a:lnTo>
                    <a:pt x="1041" y="1354"/>
                  </a:lnTo>
                  <a:lnTo>
                    <a:pt x="998" y="1369"/>
                  </a:lnTo>
                  <a:lnTo>
                    <a:pt x="955" y="1383"/>
                  </a:lnTo>
                  <a:lnTo>
                    <a:pt x="914" y="1398"/>
                  </a:lnTo>
                  <a:lnTo>
                    <a:pt x="873" y="1414"/>
                  </a:lnTo>
                  <a:lnTo>
                    <a:pt x="833" y="1432"/>
                  </a:lnTo>
                  <a:lnTo>
                    <a:pt x="793" y="1450"/>
                  </a:lnTo>
                  <a:lnTo>
                    <a:pt x="754" y="1467"/>
                  </a:lnTo>
                  <a:lnTo>
                    <a:pt x="716" y="1487"/>
                  </a:lnTo>
                  <a:lnTo>
                    <a:pt x="678" y="1508"/>
                  </a:lnTo>
                  <a:lnTo>
                    <a:pt x="604" y="1550"/>
                  </a:lnTo>
                  <a:lnTo>
                    <a:pt x="532" y="1595"/>
                  </a:lnTo>
                  <a:lnTo>
                    <a:pt x="461" y="1643"/>
                  </a:lnTo>
                  <a:lnTo>
                    <a:pt x="392" y="1695"/>
                  </a:lnTo>
                  <a:lnTo>
                    <a:pt x="325" y="1750"/>
                  </a:lnTo>
                  <a:lnTo>
                    <a:pt x="258" y="1808"/>
                  </a:lnTo>
                  <a:lnTo>
                    <a:pt x="193" y="1868"/>
                  </a:lnTo>
                  <a:lnTo>
                    <a:pt x="128" y="1931"/>
                  </a:lnTo>
                  <a:lnTo>
                    <a:pt x="64" y="1997"/>
                  </a:lnTo>
                  <a:lnTo>
                    <a:pt x="0" y="206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44583" name="Freeform 103"/>
            <p:cNvSpPr>
              <a:spLocks/>
            </p:cNvSpPr>
            <p:nvPr/>
          </p:nvSpPr>
          <p:spPr bwMode="auto">
            <a:xfrm>
              <a:off x="1501" y="738"/>
              <a:ext cx="5149" cy="1091"/>
            </a:xfrm>
            <a:custGeom>
              <a:avLst/>
              <a:gdLst/>
              <a:ahLst/>
              <a:cxnLst>
                <a:cxn ang="0">
                  <a:pos x="5149" y="0"/>
                </a:cxn>
                <a:cxn ang="0">
                  <a:pos x="5136" y="76"/>
                </a:cxn>
                <a:cxn ang="0">
                  <a:pos x="5119" y="162"/>
                </a:cxn>
                <a:cxn ang="0">
                  <a:pos x="5090" y="273"/>
                </a:cxn>
                <a:cxn ang="0">
                  <a:pos x="5050" y="402"/>
                </a:cxn>
                <a:cxn ang="0">
                  <a:pos x="4993" y="545"/>
                </a:cxn>
                <a:cxn ang="0">
                  <a:pos x="4940" y="658"/>
                </a:cxn>
                <a:cxn ang="0">
                  <a:pos x="4900" y="734"/>
                </a:cxn>
                <a:cxn ang="0">
                  <a:pos x="4854" y="809"/>
                </a:cxn>
                <a:cxn ang="0">
                  <a:pos x="4803" y="885"/>
                </a:cxn>
                <a:cxn ang="0">
                  <a:pos x="4747" y="960"/>
                </a:cxn>
                <a:cxn ang="0">
                  <a:pos x="4685" y="1032"/>
                </a:cxn>
                <a:cxn ang="0">
                  <a:pos x="4617" y="1102"/>
                </a:cxn>
                <a:cxn ang="0">
                  <a:pos x="4543" y="1168"/>
                </a:cxn>
                <a:cxn ang="0">
                  <a:pos x="4463" y="1229"/>
                </a:cxn>
                <a:cxn ang="0">
                  <a:pos x="4377" y="1287"/>
                </a:cxn>
                <a:cxn ang="0">
                  <a:pos x="4282" y="1337"/>
                </a:cxn>
                <a:cxn ang="0">
                  <a:pos x="4181" y="1384"/>
                </a:cxn>
                <a:cxn ang="0">
                  <a:pos x="4073" y="1421"/>
                </a:cxn>
                <a:cxn ang="0">
                  <a:pos x="3957" y="1452"/>
                </a:cxn>
                <a:cxn ang="0">
                  <a:pos x="3832" y="1475"/>
                </a:cxn>
                <a:cxn ang="0">
                  <a:pos x="3700" y="1488"/>
                </a:cxn>
                <a:cxn ang="0">
                  <a:pos x="3559" y="1491"/>
                </a:cxn>
                <a:cxn ang="0">
                  <a:pos x="3410" y="1483"/>
                </a:cxn>
                <a:cxn ang="0">
                  <a:pos x="3251" y="1465"/>
                </a:cxn>
                <a:cxn ang="0">
                  <a:pos x="3169" y="1450"/>
                </a:cxn>
                <a:cxn ang="0">
                  <a:pos x="2845" y="1397"/>
                </a:cxn>
                <a:cxn ang="0">
                  <a:pos x="2545" y="1358"/>
                </a:cxn>
                <a:cxn ang="0">
                  <a:pos x="2269" y="1333"/>
                </a:cxn>
                <a:cxn ang="0">
                  <a:pos x="2012" y="1321"/>
                </a:cxn>
                <a:cxn ang="0">
                  <a:pos x="1775" y="1323"/>
                </a:cxn>
                <a:cxn ang="0">
                  <a:pos x="1555" y="1337"/>
                </a:cxn>
                <a:cxn ang="0">
                  <a:pos x="1353" y="1366"/>
                </a:cxn>
                <a:cxn ang="0">
                  <a:pos x="1255" y="1384"/>
                </a:cxn>
                <a:cxn ang="0">
                  <a:pos x="1164" y="1407"/>
                </a:cxn>
                <a:cxn ang="0">
                  <a:pos x="1074" y="1433"/>
                </a:cxn>
                <a:cxn ang="0">
                  <a:pos x="987" y="1462"/>
                </a:cxn>
                <a:cxn ang="0">
                  <a:pos x="904" y="1492"/>
                </a:cxn>
                <a:cxn ang="0">
                  <a:pos x="824" y="1528"/>
                </a:cxn>
                <a:cxn ang="0">
                  <a:pos x="746" y="1567"/>
                </a:cxn>
                <a:cxn ang="0">
                  <a:pos x="669" y="1607"/>
                </a:cxn>
                <a:cxn ang="0">
                  <a:pos x="525" y="1699"/>
                </a:cxn>
                <a:cxn ang="0">
                  <a:pos x="386" y="1802"/>
                </a:cxn>
                <a:cxn ang="0">
                  <a:pos x="254" y="1917"/>
                </a:cxn>
                <a:cxn ang="0">
                  <a:pos x="127" y="2045"/>
                </a:cxn>
                <a:cxn ang="0">
                  <a:pos x="0" y="2182"/>
                </a:cxn>
              </a:cxnLst>
              <a:rect l="0" t="0" r="r" b="b"/>
              <a:pathLst>
                <a:path w="5149" h="2182">
                  <a:moveTo>
                    <a:pt x="5149" y="0"/>
                  </a:moveTo>
                  <a:lnTo>
                    <a:pt x="5149" y="0"/>
                  </a:lnTo>
                  <a:lnTo>
                    <a:pt x="5146" y="20"/>
                  </a:lnTo>
                  <a:lnTo>
                    <a:pt x="5136" y="76"/>
                  </a:lnTo>
                  <a:lnTo>
                    <a:pt x="5129" y="115"/>
                  </a:lnTo>
                  <a:lnTo>
                    <a:pt x="5119" y="162"/>
                  </a:lnTo>
                  <a:lnTo>
                    <a:pt x="5105" y="215"/>
                  </a:lnTo>
                  <a:lnTo>
                    <a:pt x="5090" y="273"/>
                  </a:lnTo>
                  <a:lnTo>
                    <a:pt x="5072" y="336"/>
                  </a:lnTo>
                  <a:lnTo>
                    <a:pt x="5050" y="402"/>
                  </a:lnTo>
                  <a:lnTo>
                    <a:pt x="5024" y="472"/>
                  </a:lnTo>
                  <a:lnTo>
                    <a:pt x="4993" y="545"/>
                  </a:lnTo>
                  <a:lnTo>
                    <a:pt x="4960" y="620"/>
                  </a:lnTo>
                  <a:lnTo>
                    <a:pt x="4940" y="658"/>
                  </a:lnTo>
                  <a:lnTo>
                    <a:pt x="4921" y="696"/>
                  </a:lnTo>
                  <a:lnTo>
                    <a:pt x="4900" y="734"/>
                  </a:lnTo>
                  <a:lnTo>
                    <a:pt x="4878" y="772"/>
                  </a:lnTo>
                  <a:lnTo>
                    <a:pt x="4854" y="809"/>
                  </a:lnTo>
                  <a:lnTo>
                    <a:pt x="4829" y="848"/>
                  </a:lnTo>
                  <a:lnTo>
                    <a:pt x="4803" y="885"/>
                  </a:lnTo>
                  <a:lnTo>
                    <a:pt x="4776" y="922"/>
                  </a:lnTo>
                  <a:lnTo>
                    <a:pt x="4747" y="960"/>
                  </a:lnTo>
                  <a:lnTo>
                    <a:pt x="4717" y="997"/>
                  </a:lnTo>
                  <a:lnTo>
                    <a:pt x="4685" y="1032"/>
                  </a:lnTo>
                  <a:lnTo>
                    <a:pt x="4651" y="1068"/>
                  </a:lnTo>
                  <a:lnTo>
                    <a:pt x="4617" y="1102"/>
                  </a:lnTo>
                  <a:lnTo>
                    <a:pt x="4581" y="1136"/>
                  </a:lnTo>
                  <a:lnTo>
                    <a:pt x="4543" y="1168"/>
                  </a:lnTo>
                  <a:lnTo>
                    <a:pt x="4504" y="1199"/>
                  </a:lnTo>
                  <a:lnTo>
                    <a:pt x="4463" y="1229"/>
                  </a:lnTo>
                  <a:lnTo>
                    <a:pt x="4421" y="1258"/>
                  </a:lnTo>
                  <a:lnTo>
                    <a:pt x="4377" y="1287"/>
                  </a:lnTo>
                  <a:lnTo>
                    <a:pt x="4331" y="1313"/>
                  </a:lnTo>
                  <a:lnTo>
                    <a:pt x="4282" y="1337"/>
                  </a:lnTo>
                  <a:lnTo>
                    <a:pt x="4232" y="1362"/>
                  </a:lnTo>
                  <a:lnTo>
                    <a:pt x="4181" y="1384"/>
                  </a:lnTo>
                  <a:lnTo>
                    <a:pt x="4128" y="1404"/>
                  </a:lnTo>
                  <a:lnTo>
                    <a:pt x="4073" y="1421"/>
                  </a:lnTo>
                  <a:lnTo>
                    <a:pt x="4016" y="1438"/>
                  </a:lnTo>
                  <a:lnTo>
                    <a:pt x="3957" y="1452"/>
                  </a:lnTo>
                  <a:lnTo>
                    <a:pt x="3896" y="1465"/>
                  </a:lnTo>
                  <a:lnTo>
                    <a:pt x="3832" y="1475"/>
                  </a:lnTo>
                  <a:lnTo>
                    <a:pt x="3767" y="1483"/>
                  </a:lnTo>
                  <a:lnTo>
                    <a:pt x="3700" y="1488"/>
                  </a:lnTo>
                  <a:lnTo>
                    <a:pt x="3631" y="1491"/>
                  </a:lnTo>
                  <a:lnTo>
                    <a:pt x="3559" y="1491"/>
                  </a:lnTo>
                  <a:lnTo>
                    <a:pt x="3485" y="1489"/>
                  </a:lnTo>
                  <a:lnTo>
                    <a:pt x="3410" y="1483"/>
                  </a:lnTo>
                  <a:lnTo>
                    <a:pt x="3331" y="1476"/>
                  </a:lnTo>
                  <a:lnTo>
                    <a:pt x="3251" y="1465"/>
                  </a:lnTo>
                  <a:lnTo>
                    <a:pt x="3169" y="1450"/>
                  </a:lnTo>
                  <a:lnTo>
                    <a:pt x="3169" y="1450"/>
                  </a:lnTo>
                  <a:lnTo>
                    <a:pt x="3003" y="1423"/>
                  </a:lnTo>
                  <a:lnTo>
                    <a:pt x="2845" y="1397"/>
                  </a:lnTo>
                  <a:lnTo>
                    <a:pt x="2692" y="1376"/>
                  </a:lnTo>
                  <a:lnTo>
                    <a:pt x="2545" y="1358"/>
                  </a:lnTo>
                  <a:lnTo>
                    <a:pt x="2405" y="1344"/>
                  </a:lnTo>
                  <a:lnTo>
                    <a:pt x="2269" y="1333"/>
                  </a:lnTo>
                  <a:lnTo>
                    <a:pt x="2138" y="1324"/>
                  </a:lnTo>
                  <a:lnTo>
                    <a:pt x="2012" y="1321"/>
                  </a:lnTo>
                  <a:lnTo>
                    <a:pt x="1891" y="1320"/>
                  </a:lnTo>
                  <a:lnTo>
                    <a:pt x="1775" y="1323"/>
                  </a:lnTo>
                  <a:lnTo>
                    <a:pt x="1664" y="1328"/>
                  </a:lnTo>
                  <a:lnTo>
                    <a:pt x="1555" y="1337"/>
                  </a:lnTo>
                  <a:lnTo>
                    <a:pt x="1451" y="1350"/>
                  </a:lnTo>
                  <a:lnTo>
                    <a:pt x="1353" y="1366"/>
                  </a:lnTo>
                  <a:lnTo>
                    <a:pt x="1304" y="1375"/>
                  </a:lnTo>
                  <a:lnTo>
                    <a:pt x="1255" y="1384"/>
                  </a:lnTo>
                  <a:lnTo>
                    <a:pt x="1210" y="1396"/>
                  </a:lnTo>
                  <a:lnTo>
                    <a:pt x="1164" y="1407"/>
                  </a:lnTo>
                  <a:lnTo>
                    <a:pt x="1118" y="1420"/>
                  </a:lnTo>
                  <a:lnTo>
                    <a:pt x="1074" y="1433"/>
                  </a:lnTo>
                  <a:lnTo>
                    <a:pt x="1030" y="1447"/>
                  </a:lnTo>
                  <a:lnTo>
                    <a:pt x="987" y="1462"/>
                  </a:lnTo>
                  <a:lnTo>
                    <a:pt x="946" y="1476"/>
                  </a:lnTo>
                  <a:lnTo>
                    <a:pt x="904" y="1492"/>
                  </a:lnTo>
                  <a:lnTo>
                    <a:pt x="864" y="1510"/>
                  </a:lnTo>
                  <a:lnTo>
                    <a:pt x="824" y="1528"/>
                  </a:lnTo>
                  <a:lnTo>
                    <a:pt x="785" y="1547"/>
                  </a:lnTo>
                  <a:lnTo>
                    <a:pt x="746" y="1567"/>
                  </a:lnTo>
                  <a:lnTo>
                    <a:pt x="707" y="1586"/>
                  </a:lnTo>
                  <a:lnTo>
                    <a:pt x="669" y="1607"/>
                  </a:lnTo>
                  <a:lnTo>
                    <a:pt x="596" y="1652"/>
                  </a:lnTo>
                  <a:lnTo>
                    <a:pt x="525" y="1699"/>
                  </a:lnTo>
                  <a:lnTo>
                    <a:pt x="456" y="1749"/>
                  </a:lnTo>
                  <a:lnTo>
                    <a:pt x="386" y="1802"/>
                  </a:lnTo>
                  <a:lnTo>
                    <a:pt x="320" y="1859"/>
                  </a:lnTo>
                  <a:lnTo>
                    <a:pt x="254" y="1917"/>
                  </a:lnTo>
                  <a:lnTo>
                    <a:pt x="190" y="1980"/>
                  </a:lnTo>
                  <a:lnTo>
                    <a:pt x="127" y="2045"/>
                  </a:lnTo>
                  <a:lnTo>
                    <a:pt x="63" y="2112"/>
                  </a:lnTo>
                  <a:lnTo>
                    <a:pt x="0" y="218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44584" name="Freeform 104"/>
            <p:cNvSpPr>
              <a:spLocks/>
            </p:cNvSpPr>
            <p:nvPr/>
          </p:nvSpPr>
          <p:spPr bwMode="auto">
            <a:xfrm>
              <a:off x="1550" y="709"/>
              <a:ext cx="5113" cy="1149"/>
            </a:xfrm>
            <a:custGeom>
              <a:avLst/>
              <a:gdLst/>
              <a:ahLst/>
              <a:cxnLst>
                <a:cxn ang="0">
                  <a:pos x="5113" y="0"/>
                </a:cxn>
                <a:cxn ang="0">
                  <a:pos x="5104" y="78"/>
                </a:cxn>
                <a:cxn ang="0">
                  <a:pos x="5087" y="163"/>
                </a:cxn>
                <a:cxn ang="0">
                  <a:pos x="5061" y="276"/>
                </a:cxn>
                <a:cxn ang="0">
                  <a:pos x="5020" y="407"/>
                </a:cxn>
                <a:cxn ang="0">
                  <a:pos x="4968" y="551"/>
                </a:cxn>
                <a:cxn ang="0">
                  <a:pos x="4916" y="666"/>
                </a:cxn>
                <a:cxn ang="0">
                  <a:pos x="4876" y="743"/>
                </a:cxn>
                <a:cxn ang="0">
                  <a:pos x="4832" y="821"/>
                </a:cxn>
                <a:cxn ang="0">
                  <a:pos x="4783" y="896"/>
                </a:cxn>
                <a:cxn ang="0">
                  <a:pos x="4727" y="972"/>
                </a:cxn>
                <a:cxn ang="0">
                  <a:pos x="4666" y="1047"/>
                </a:cxn>
                <a:cxn ang="0">
                  <a:pos x="4600" y="1118"/>
                </a:cxn>
                <a:cxn ang="0">
                  <a:pos x="4528" y="1185"/>
                </a:cxn>
                <a:cxn ang="0">
                  <a:pos x="4447" y="1250"/>
                </a:cxn>
                <a:cxn ang="0">
                  <a:pos x="4361" y="1310"/>
                </a:cxn>
                <a:cxn ang="0">
                  <a:pos x="4268" y="1363"/>
                </a:cxn>
                <a:cxn ang="0">
                  <a:pos x="4168" y="1410"/>
                </a:cxn>
                <a:cxn ang="0">
                  <a:pos x="4060" y="1450"/>
                </a:cxn>
                <a:cxn ang="0">
                  <a:pos x="3944" y="1484"/>
                </a:cxn>
                <a:cxn ang="0">
                  <a:pos x="3821" y="1508"/>
                </a:cxn>
                <a:cxn ang="0">
                  <a:pos x="3689" y="1525"/>
                </a:cxn>
                <a:cxn ang="0">
                  <a:pos x="3547" y="1531"/>
                </a:cxn>
                <a:cxn ang="0">
                  <a:pos x="3397" y="1526"/>
                </a:cxn>
                <a:cxn ang="0">
                  <a:pos x="3239" y="1512"/>
                </a:cxn>
                <a:cxn ang="0">
                  <a:pos x="3156" y="1499"/>
                </a:cxn>
                <a:cxn ang="0">
                  <a:pos x="2832" y="1452"/>
                </a:cxn>
                <a:cxn ang="0">
                  <a:pos x="2532" y="1418"/>
                </a:cxn>
                <a:cxn ang="0">
                  <a:pos x="2255" y="1397"/>
                </a:cxn>
                <a:cxn ang="0">
                  <a:pos x="1998" y="1391"/>
                </a:cxn>
                <a:cxn ang="0">
                  <a:pos x="1760" y="1397"/>
                </a:cxn>
                <a:cxn ang="0">
                  <a:pos x="1541" y="1418"/>
                </a:cxn>
                <a:cxn ang="0">
                  <a:pos x="1338" y="1450"/>
                </a:cxn>
                <a:cxn ang="0">
                  <a:pos x="1242" y="1471"/>
                </a:cxn>
                <a:cxn ang="0">
                  <a:pos x="1151" y="1496"/>
                </a:cxn>
                <a:cxn ang="0">
                  <a:pos x="1062" y="1523"/>
                </a:cxn>
                <a:cxn ang="0">
                  <a:pos x="976" y="1554"/>
                </a:cxn>
                <a:cxn ang="0">
                  <a:pos x="893" y="1588"/>
                </a:cxn>
                <a:cxn ang="0">
                  <a:pos x="813" y="1623"/>
                </a:cxn>
                <a:cxn ang="0">
                  <a:pos x="736" y="1663"/>
                </a:cxn>
                <a:cxn ang="0">
                  <a:pos x="661" y="1707"/>
                </a:cxn>
                <a:cxn ang="0">
                  <a:pos x="516" y="1801"/>
                </a:cxn>
                <a:cxn ang="0">
                  <a:pos x="380" y="1907"/>
                </a:cxn>
                <a:cxn ang="0">
                  <a:pos x="250" y="2027"/>
                </a:cxn>
                <a:cxn ang="0">
                  <a:pos x="123" y="2156"/>
                </a:cxn>
                <a:cxn ang="0">
                  <a:pos x="0" y="2298"/>
                </a:cxn>
              </a:cxnLst>
              <a:rect l="0" t="0" r="r" b="b"/>
              <a:pathLst>
                <a:path w="5113" h="2298">
                  <a:moveTo>
                    <a:pt x="5113" y="0"/>
                  </a:moveTo>
                  <a:lnTo>
                    <a:pt x="5113" y="0"/>
                  </a:lnTo>
                  <a:lnTo>
                    <a:pt x="5112" y="21"/>
                  </a:lnTo>
                  <a:lnTo>
                    <a:pt x="5104" y="78"/>
                  </a:lnTo>
                  <a:lnTo>
                    <a:pt x="5097" y="117"/>
                  </a:lnTo>
                  <a:lnTo>
                    <a:pt x="5087" y="163"/>
                  </a:lnTo>
                  <a:lnTo>
                    <a:pt x="5075" y="217"/>
                  </a:lnTo>
                  <a:lnTo>
                    <a:pt x="5061" y="276"/>
                  </a:lnTo>
                  <a:lnTo>
                    <a:pt x="5043" y="339"/>
                  </a:lnTo>
                  <a:lnTo>
                    <a:pt x="5020" y="407"/>
                  </a:lnTo>
                  <a:lnTo>
                    <a:pt x="4997" y="478"/>
                  </a:lnTo>
                  <a:lnTo>
                    <a:pt x="4968" y="551"/>
                  </a:lnTo>
                  <a:lnTo>
                    <a:pt x="4934" y="627"/>
                  </a:lnTo>
                  <a:lnTo>
                    <a:pt x="4916" y="666"/>
                  </a:lnTo>
                  <a:lnTo>
                    <a:pt x="4897" y="704"/>
                  </a:lnTo>
                  <a:lnTo>
                    <a:pt x="4876" y="743"/>
                  </a:lnTo>
                  <a:lnTo>
                    <a:pt x="4855" y="782"/>
                  </a:lnTo>
                  <a:lnTo>
                    <a:pt x="4832" y="821"/>
                  </a:lnTo>
                  <a:lnTo>
                    <a:pt x="4808" y="859"/>
                  </a:lnTo>
                  <a:lnTo>
                    <a:pt x="4783" y="896"/>
                  </a:lnTo>
                  <a:lnTo>
                    <a:pt x="4755" y="935"/>
                  </a:lnTo>
                  <a:lnTo>
                    <a:pt x="4727" y="972"/>
                  </a:lnTo>
                  <a:lnTo>
                    <a:pt x="4697" y="1009"/>
                  </a:lnTo>
                  <a:lnTo>
                    <a:pt x="4666" y="1047"/>
                  </a:lnTo>
                  <a:lnTo>
                    <a:pt x="4634" y="1082"/>
                  </a:lnTo>
                  <a:lnTo>
                    <a:pt x="4600" y="1118"/>
                  </a:lnTo>
                  <a:lnTo>
                    <a:pt x="4564" y="1153"/>
                  </a:lnTo>
                  <a:lnTo>
                    <a:pt x="4528" y="1185"/>
                  </a:lnTo>
                  <a:lnTo>
                    <a:pt x="4489" y="1218"/>
                  </a:lnTo>
                  <a:lnTo>
                    <a:pt x="4447" y="1250"/>
                  </a:lnTo>
                  <a:lnTo>
                    <a:pt x="4405" y="1281"/>
                  </a:lnTo>
                  <a:lnTo>
                    <a:pt x="4361" y="1310"/>
                  </a:lnTo>
                  <a:lnTo>
                    <a:pt x="4315" y="1337"/>
                  </a:lnTo>
                  <a:lnTo>
                    <a:pt x="4268" y="1363"/>
                  </a:lnTo>
                  <a:lnTo>
                    <a:pt x="4219" y="1387"/>
                  </a:lnTo>
                  <a:lnTo>
                    <a:pt x="4168" y="1410"/>
                  </a:lnTo>
                  <a:lnTo>
                    <a:pt x="4115" y="1431"/>
                  </a:lnTo>
                  <a:lnTo>
                    <a:pt x="4060" y="1450"/>
                  </a:lnTo>
                  <a:lnTo>
                    <a:pt x="4003" y="1468"/>
                  </a:lnTo>
                  <a:lnTo>
                    <a:pt x="3944" y="1484"/>
                  </a:lnTo>
                  <a:lnTo>
                    <a:pt x="3883" y="1497"/>
                  </a:lnTo>
                  <a:lnTo>
                    <a:pt x="3821" y="1508"/>
                  </a:lnTo>
                  <a:lnTo>
                    <a:pt x="3756" y="1518"/>
                  </a:lnTo>
                  <a:lnTo>
                    <a:pt x="3689" y="1525"/>
                  </a:lnTo>
                  <a:lnTo>
                    <a:pt x="3619" y="1529"/>
                  </a:lnTo>
                  <a:lnTo>
                    <a:pt x="3547" y="1531"/>
                  </a:lnTo>
                  <a:lnTo>
                    <a:pt x="3474" y="1529"/>
                  </a:lnTo>
                  <a:lnTo>
                    <a:pt x="3397" y="1526"/>
                  </a:lnTo>
                  <a:lnTo>
                    <a:pt x="3320" y="1520"/>
                  </a:lnTo>
                  <a:lnTo>
                    <a:pt x="3239" y="1512"/>
                  </a:lnTo>
                  <a:lnTo>
                    <a:pt x="3156" y="1499"/>
                  </a:lnTo>
                  <a:lnTo>
                    <a:pt x="3156" y="1499"/>
                  </a:lnTo>
                  <a:lnTo>
                    <a:pt x="2991" y="1473"/>
                  </a:lnTo>
                  <a:lnTo>
                    <a:pt x="2832" y="1452"/>
                  </a:lnTo>
                  <a:lnTo>
                    <a:pt x="2680" y="1433"/>
                  </a:lnTo>
                  <a:lnTo>
                    <a:pt x="2532" y="1418"/>
                  </a:lnTo>
                  <a:lnTo>
                    <a:pt x="2391" y="1407"/>
                  </a:lnTo>
                  <a:lnTo>
                    <a:pt x="2255" y="1397"/>
                  </a:lnTo>
                  <a:lnTo>
                    <a:pt x="2124" y="1392"/>
                  </a:lnTo>
                  <a:lnTo>
                    <a:pt x="1998" y="1391"/>
                  </a:lnTo>
                  <a:lnTo>
                    <a:pt x="1877" y="1392"/>
                  </a:lnTo>
                  <a:lnTo>
                    <a:pt x="1760" y="1397"/>
                  </a:lnTo>
                  <a:lnTo>
                    <a:pt x="1649" y="1405"/>
                  </a:lnTo>
                  <a:lnTo>
                    <a:pt x="1541" y="1418"/>
                  </a:lnTo>
                  <a:lnTo>
                    <a:pt x="1438" y="1433"/>
                  </a:lnTo>
                  <a:lnTo>
                    <a:pt x="1338" y="1450"/>
                  </a:lnTo>
                  <a:lnTo>
                    <a:pt x="1290" y="1460"/>
                  </a:lnTo>
                  <a:lnTo>
                    <a:pt x="1242" y="1471"/>
                  </a:lnTo>
                  <a:lnTo>
                    <a:pt x="1197" y="1483"/>
                  </a:lnTo>
                  <a:lnTo>
                    <a:pt x="1151" y="1496"/>
                  </a:lnTo>
                  <a:lnTo>
                    <a:pt x="1106" y="1508"/>
                  </a:lnTo>
                  <a:lnTo>
                    <a:pt x="1062" y="1523"/>
                  </a:lnTo>
                  <a:lnTo>
                    <a:pt x="1019" y="1537"/>
                  </a:lnTo>
                  <a:lnTo>
                    <a:pt x="976" y="1554"/>
                  </a:lnTo>
                  <a:lnTo>
                    <a:pt x="934" y="1570"/>
                  </a:lnTo>
                  <a:lnTo>
                    <a:pt x="893" y="1588"/>
                  </a:lnTo>
                  <a:lnTo>
                    <a:pt x="852" y="1605"/>
                  </a:lnTo>
                  <a:lnTo>
                    <a:pt x="813" y="1623"/>
                  </a:lnTo>
                  <a:lnTo>
                    <a:pt x="775" y="1644"/>
                  </a:lnTo>
                  <a:lnTo>
                    <a:pt x="736" y="1663"/>
                  </a:lnTo>
                  <a:lnTo>
                    <a:pt x="698" y="1684"/>
                  </a:lnTo>
                  <a:lnTo>
                    <a:pt x="661" y="1707"/>
                  </a:lnTo>
                  <a:lnTo>
                    <a:pt x="587" y="1752"/>
                  </a:lnTo>
                  <a:lnTo>
                    <a:pt x="516" y="1801"/>
                  </a:lnTo>
                  <a:lnTo>
                    <a:pt x="448" y="1854"/>
                  </a:lnTo>
                  <a:lnTo>
                    <a:pt x="380" y="1907"/>
                  </a:lnTo>
                  <a:lnTo>
                    <a:pt x="315" y="1965"/>
                  </a:lnTo>
                  <a:lnTo>
                    <a:pt x="250" y="2027"/>
                  </a:lnTo>
                  <a:lnTo>
                    <a:pt x="186" y="2090"/>
                  </a:lnTo>
                  <a:lnTo>
                    <a:pt x="123" y="2156"/>
                  </a:lnTo>
                  <a:lnTo>
                    <a:pt x="61" y="2225"/>
                  </a:lnTo>
                  <a:lnTo>
                    <a:pt x="0" y="229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44585" name="Freeform 105"/>
            <p:cNvSpPr>
              <a:spLocks/>
            </p:cNvSpPr>
            <p:nvPr/>
          </p:nvSpPr>
          <p:spPr bwMode="auto">
            <a:xfrm>
              <a:off x="1598" y="681"/>
              <a:ext cx="5079" cy="1206"/>
            </a:xfrm>
            <a:custGeom>
              <a:avLst/>
              <a:gdLst/>
              <a:ahLst/>
              <a:cxnLst>
                <a:cxn ang="0">
                  <a:pos x="5079" y="0"/>
                </a:cxn>
                <a:cxn ang="0">
                  <a:pos x="5070" y="76"/>
                </a:cxn>
                <a:cxn ang="0">
                  <a:pos x="5054" y="164"/>
                </a:cxn>
                <a:cxn ang="0">
                  <a:pos x="5031" y="278"/>
                </a:cxn>
                <a:cxn ang="0">
                  <a:pos x="4993" y="410"/>
                </a:cxn>
                <a:cxn ang="0">
                  <a:pos x="4942" y="555"/>
                </a:cxn>
                <a:cxn ang="0">
                  <a:pos x="4892" y="672"/>
                </a:cxn>
                <a:cxn ang="0">
                  <a:pos x="4853" y="749"/>
                </a:cxn>
                <a:cxn ang="0">
                  <a:pos x="4810" y="828"/>
                </a:cxn>
                <a:cxn ang="0">
                  <a:pos x="4761" y="907"/>
                </a:cxn>
                <a:cxn ang="0">
                  <a:pos x="4707" y="985"/>
                </a:cxn>
                <a:cxn ang="0">
                  <a:pos x="4648" y="1059"/>
                </a:cxn>
                <a:cxn ang="0">
                  <a:pos x="4582" y="1132"/>
                </a:cxn>
                <a:cxn ang="0">
                  <a:pos x="4510" y="1203"/>
                </a:cxn>
                <a:cxn ang="0">
                  <a:pos x="4432" y="1267"/>
                </a:cxn>
                <a:cxn ang="0">
                  <a:pos x="4348" y="1329"/>
                </a:cxn>
                <a:cxn ang="0">
                  <a:pos x="4255" y="1385"/>
                </a:cxn>
                <a:cxn ang="0">
                  <a:pos x="4155" y="1435"/>
                </a:cxn>
                <a:cxn ang="0">
                  <a:pos x="4048" y="1477"/>
                </a:cxn>
                <a:cxn ang="0">
                  <a:pos x="3932" y="1513"/>
                </a:cxn>
                <a:cxn ang="0">
                  <a:pos x="3809" y="1540"/>
                </a:cxn>
                <a:cxn ang="0">
                  <a:pos x="3677" y="1560"/>
                </a:cxn>
                <a:cxn ang="0">
                  <a:pos x="3537" y="1568"/>
                </a:cxn>
                <a:cxn ang="0">
                  <a:pos x="3387" y="1568"/>
                </a:cxn>
                <a:cxn ang="0">
                  <a:pos x="3229" y="1555"/>
                </a:cxn>
                <a:cxn ang="0">
                  <a:pos x="3145" y="1545"/>
                </a:cxn>
                <a:cxn ang="0">
                  <a:pos x="2820" y="1503"/>
                </a:cxn>
                <a:cxn ang="0">
                  <a:pos x="2520" y="1476"/>
                </a:cxn>
                <a:cxn ang="0">
                  <a:pos x="2241" y="1461"/>
                </a:cxn>
                <a:cxn ang="0">
                  <a:pos x="1986" y="1459"/>
                </a:cxn>
                <a:cxn ang="0">
                  <a:pos x="1748" y="1471"/>
                </a:cxn>
                <a:cxn ang="0">
                  <a:pos x="1529" y="1495"/>
                </a:cxn>
                <a:cxn ang="0">
                  <a:pos x="1326" y="1532"/>
                </a:cxn>
                <a:cxn ang="0">
                  <a:pos x="1232" y="1555"/>
                </a:cxn>
                <a:cxn ang="0">
                  <a:pos x="1139" y="1582"/>
                </a:cxn>
                <a:cxn ang="0">
                  <a:pos x="1051" y="1611"/>
                </a:cxn>
                <a:cxn ang="0">
                  <a:pos x="965" y="1644"/>
                </a:cxn>
                <a:cxn ang="0">
                  <a:pos x="883" y="1679"/>
                </a:cxn>
                <a:cxn ang="0">
                  <a:pos x="804" y="1718"/>
                </a:cxn>
                <a:cxn ang="0">
                  <a:pos x="727" y="1760"/>
                </a:cxn>
                <a:cxn ang="0">
                  <a:pos x="653" y="1803"/>
                </a:cxn>
                <a:cxn ang="0">
                  <a:pos x="510" y="1902"/>
                </a:cxn>
                <a:cxn ang="0">
                  <a:pos x="375" y="2012"/>
                </a:cxn>
                <a:cxn ang="0">
                  <a:pos x="246" y="2133"/>
                </a:cxn>
                <a:cxn ang="0">
                  <a:pos x="123" y="2267"/>
                </a:cxn>
                <a:cxn ang="0">
                  <a:pos x="0" y="2412"/>
                </a:cxn>
              </a:cxnLst>
              <a:rect l="0" t="0" r="r" b="b"/>
              <a:pathLst>
                <a:path w="5079" h="2412">
                  <a:moveTo>
                    <a:pt x="5079" y="0"/>
                  </a:moveTo>
                  <a:lnTo>
                    <a:pt x="5079" y="0"/>
                  </a:lnTo>
                  <a:lnTo>
                    <a:pt x="5078" y="19"/>
                  </a:lnTo>
                  <a:lnTo>
                    <a:pt x="5070" y="76"/>
                  </a:lnTo>
                  <a:lnTo>
                    <a:pt x="5064" y="116"/>
                  </a:lnTo>
                  <a:lnTo>
                    <a:pt x="5054" y="164"/>
                  </a:lnTo>
                  <a:lnTo>
                    <a:pt x="5045" y="218"/>
                  </a:lnTo>
                  <a:lnTo>
                    <a:pt x="5031" y="278"/>
                  </a:lnTo>
                  <a:lnTo>
                    <a:pt x="5013" y="340"/>
                  </a:lnTo>
                  <a:lnTo>
                    <a:pt x="4993" y="410"/>
                  </a:lnTo>
                  <a:lnTo>
                    <a:pt x="4970" y="481"/>
                  </a:lnTo>
                  <a:lnTo>
                    <a:pt x="4942" y="555"/>
                  </a:lnTo>
                  <a:lnTo>
                    <a:pt x="4910" y="633"/>
                  </a:lnTo>
                  <a:lnTo>
                    <a:pt x="4892" y="672"/>
                  </a:lnTo>
                  <a:lnTo>
                    <a:pt x="4874" y="710"/>
                  </a:lnTo>
                  <a:lnTo>
                    <a:pt x="4853" y="749"/>
                  </a:lnTo>
                  <a:lnTo>
                    <a:pt x="4832" y="789"/>
                  </a:lnTo>
                  <a:lnTo>
                    <a:pt x="4810" y="828"/>
                  </a:lnTo>
                  <a:lnTo>
                    <a:pt x="4786" y="868"/>
                  </a:lnTo>
                  <a:lnTo>
                    <a:pt x="4761" y="907"/>
                  </a:lnTo>
                  <a:lnTo>
                    <a:pt x="4735" y="946"/>
                  </a:lnTo>
                  <a:lnTo>
                    <a:pt x="4707" y="985"/>
                  </a:lnTo>
                  <a:lnTo>
                    <a:pt x="4678" y="1022"/>
                  </a:lnTo>
                  <a:lnTo>
                    <a:pt x="4648" y="1059"/>
                  </a:lnTo>
                  <a:lnTo>
                    <a:pt x="4616" y="1096"/>
                  </a:lnTo>
                  <a:lnTo>
                    <a:pt x="4582" y="1132"/>
                  </a:lnTo>
                  <a:lnTo>
                    <a:pt x="4548" y="1167"/>
                  </a:lnTo>
                  <a:lnTo>
                    <a:pt x="4510" y="1203"/>
                  </a:lnTo>
                  <a:lnTo>
                    <a:pt x="4473" y="1235"/>
                  </a:lnTo>
                  <a:lnTo>
                    <a:pt x="4432" y="1267"/>
                  </a:lnTo>
                  <a:lnTo>
                    <a:pt x="4391" y="1300"/>
                  </a:lnTo>
                  <a:lnTo>
                    <a:pt x="4348" y="1329"/>
                  </a:lnTo>
                  <a:lnTo>
                    <a:pt x="4302" y="1358"/>
                  </a:lnTo>
                  <a:lnTo>
                    <a:pt x="4255" y="1385"/>
                  </a:lnTo>
                  <a:lnTo>
                    <a:pt x="4206" y="1411"/>
                  </a:lnTo>
                  <a:lnTo>
                    <a:pt x="4155" y="1435"/>
                  </a:lnTo>
                  <a:lnTo>
                    <a:pt x="4102" y="1458"/>
                  </a:lnTo>
                  <a:lnTo>
                    <a:pt x="4048" y="1477"/>
                  </a:lnTo>
                  <a:lnTo>
                    <a:pt x="3991" y="1497"/>
                  </a:lnTo>
                  <a:lnTo>
                    <a:pt x="3932" y="1513"/>
                  </a:lnTo>
                  <a:lnTo>
                    <a:pt x="3871" y="1529"/>
                  </a:lnTo>
                  <a:lnTo>
                    <a:pt x="3809" y="1540"/>
                  </a:lnTo>
                  <a:lnTo>
                    <a:pt x="3745" y="1552"/>
                  </a:lnTo>
                  <a:lnTo>
                    <a:pt x="3677" y="1560"/>
                  </a:lnTo>
                  <a:lnTo>
                    <a:pt x="3608" y="1564"/>
                  </a:lnTo>
                  <a:lnTo>
                    <a:pt x="3537" y="1568"/>
                  </a:lnTo>
                  <a:lnTo>
                    <a:pt x="3463" y="1569"/>
                  </a:lnTo>
                  <a:lnTo>
                    <a:pt x="3387" y="1568"/>
                  </a:lnTo>
                  <a:lnTo>
                    <a:pt x="3309" y="1563"/>
                  </a:lnTo>
                  <a:lnTo>
                    <a:pt x="3229" y="1555"/>
                  </a:lnTo>
                  <a:lnTo>
                    <a:pt x="3145" y="1545"/>
                  </a:lnTo>
                  <a:lnTo>
                    <a:pt x="3145" y="1545"/>
                  </a:lnTo>
                  <a:lnTo>
                    <a:pt x="2980" y="1522"/>
                  </a:lnTo>
                  <a:lnTo>
                    <a:pt x="2820" y="1503"/>
                  </a:lnTo>
                  <a:lnTo>
                    <a:pt x="2668" y="1489"/>
                  </a:lnTo>
                  <a:lnTo>
                    <a:pt x="2520" y="1476"/>
                  </a:lnTo>
                  <a:lnTo>
                    <a:pt x="2379" y="1466"/>
                  </a:lnTo>
                  <a:lnTo>
                    <a:pt x="2241" y="1461"/>
                  </a:lnTo>
                  <a:lnTo>
                    <a:pt x="2111" y="1458"/>
                  </a:lnTo>
                  <a:lnTo>
                    <a:pt x="1986" y="1459"/>
                  </a:lnTo>
                  <a:lnTo>
                    <a:pt x="1865" y="1464"/>
                  </a:lnTo>
                  <a:lnTo>
                    <a:pt x="1748" y="1471"/>
                  </a:lnTo>
                  <a:lnTo>
                    <a:pt x="1636" y="1482"/>
                  </a:lnTo>
                  <a:lnTo>
                    <a:pt x="1529" y="1495"/>
                  </a:lnTo>
                  <a:lnTo>
                    <a:pt x="1426" y="1513"/>
                  </a:lnTo>
                  <a:lnTo>
                    <a:pt x="1326" y="1532"/>
                  </a:lnTo>
                  <a:lnTo>
                    <a:pt x="1279" y="1543"/>
                  </a:lnTo>
                  <a:lnTo>
                    <a:pt x="1232" y="1555"/>
                  </a:lnTo>
                  <a:lnTo>
                    <a:pt x="1185" y="1568"/>
                  </a:lnTo>
                  <a:lnTo>
                    <a:pt x="1139" y="1582"/>
                  </a:lnTo>
                  <a:lnTo>
                    <a:pt x="1095" y="1595"/>
                  </a:lnTo>
                  <a:lnTo>
                    <a:pt x="1051" y="1611"/>
                  </a:lnTo>
                  <a:lnTo>
                    <a:pt x="1008" y="1627"/>
                  </a:lnTo>
                  <a:lnTo>
                    <a:pt x="965" y="1644"/>
                  </a:lnTo>
                  <a:lnTo>
                    <a:pt x="924" y="1661"/>
                  </a:lnTo>
                  <a:lnTo>
                    <a:pt x="883" y="1679"/>
                  </a:lnTo>
                  <a:lnTo>
                    <a:pt x="843" y="1698"/>
                  </a:lnTo>
                  <a:lnTo>
                    <a:pt x="804" y="1718"/>
                  </a:lnTo>
                  <a:lnTo>
                    <a:pt x="765" y="1737"/>
                  </a:lnTo>
                  <a:lnTo>
                    <a:pt x="727" y="1760"/>
                  </a:lnTo>
                  <a:lnTo>
                    <a:pt x="689" y="1781"/>
                  </a:lnTo>
                  <a:lnTo>
                    <a:pt x="653" y="1803"/>
                  </a:lnTo>
                  <a:lnTo>
                    <a:pt x="581" y="1852"/>
                  </a:lnTo>
                  <a:lnTo>
                    <a:pt x="510" y="1902"/>
                  </a:lnTo>
                  <a:lnTo>
                    <a:pt x="442" y="1955"/>
                  </a:lnTo>
                  <a:lnTo>
                    <a:pt x="375" y="2012"/>
                  </a:lnTo>
                  <a:lnTo>
                    <a:pt x="310" y="2071"/>
                  </a:lnTo>
                  <a:lnTo>
                    <a:pt x="246" y="2133"/>
                  </a:lnTo>
                  <a:lnTo>
                    <a:pt x="184" y="2199"/>
                  </a:lnTo>
                  <a:lnTo>
                    <a:pt x="123" y="2267"/>
                  </a:lnTo>
                  <a:lnTo>
                    <a:pt x="62" y="2338"/>
                  </a:lnTo>
                  <a:lnTo>
                    <a:pt x="0" y="241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44586" name="Freeform 106"/>
            <p:cNvSpPr>
              <a:spLocks/>
            </p:cNvSpPr>
            <p:nvPr/>
          </p:nvSpPr>
          <p:spPr bwMode="auto">
            <a:xfrm>
              <a:off x="1648" y="652"/>
              <a:ext cx="5042" cy="1263"/>
            </a:xfrm>
            <a:custGeom>
              <a:avLst/>
              <a:gdLst/>
              <a:ahLst/>
              <a:cxnLst>
                <a:cxn ang="0">
                  <a:pos x="5042" y="0"/>
                </a:cxn>
                <a:cxn ang="0">
                  <a:pos x="5033" y="77"/>
                </a:cxn>
                <a:cxn ang="0">
                  <a:pos x="5021" y="166"/>
                </a:cxn>
                <a:cxn ang="0">
                  <a:pos x="4997" y="281"/>
                </a:cxn>
                <a:cxn ang="0">
                  <a:pos x="4963" y="413"/>
                </a:cxn>
                <a:cxn ang="0">
                  <a:pos x="4913" y="562"/>
                </a:cxn>
                <a:cxn ang="0">
                  <a:pos x="4865" y="679"/>
                </a:cxn>
                <a:cxn ang="0">
                  <a:pos x="4828" y="759"/>
                </a:cxn>
                <a:cxn ang="0">
                  <a:pos x="4785" y="839"/>
                </a:cxn>
                <a:cxn ang="0">
                  <a:pos x="4738" y="918"/>
                </a:cxn>
                <a:cxn ang="0">
                  <a:pos x="4685" y="998"/>
                </a:cxn>
                <a:cxn ang="0">
                  <a:pos x="4627" y="1073"/>
                </a:cxn>
                <a:cxn ang="0">
                  <a:pos x="4563" y="1149"/>
                </a:cxn>
                <a:cxn ang="0">
                  <a:pos x="4492" y="1220"/>
                </a:cxn>
                <a:cxn ang="0">
                  <a:pos x="4414" y="1288"/>
                </a:cxn>
                <a:cxn ang="0">
                  <a:pos x="4330" y="1351"/>
                </a:cxn>
                <a:cxn ang="0">
                  <a:pos x="4239" y="1409"/>
                </a:cxn>
                <a:cxn ang="0">
                  <a:pos x="4139" y="1461"/>
                </a:cxn>
                <a:cxn ang="0">
                  <a:pos x="4034" y="1506"/>
                </a:cxn>
                <a:cxn ang="0">
                  <a:pos x="3919" y="1545"/>
                </a:cxn>
                <a:cxn ang="0">
                  <a:pos x="3795" y="1574"/>
                </a:cxn>
                <a:cxn ang="0">
                  <a:pos x="3664" y="1597"/>
                </a:cxn>
                <a:cxn ang="0">
                  <a:pos x="3523" y="1608"/>
                </a:cxn>
                <a:cxn ang="0">
                  <a:pos x="3374" y="1610"/>
                </a:cxn>
                <a:cxn ang="0">
                  <a:pos x="3215" y="1601"/>
                </a:cxn>
                <a:cxn ang="0">
                  <a:pos x="3131" y="1592"/>
                </a:cxn>
                <a:cxn ang="0">
                  <a:pos x="2806" y="1558"/>
                </a:cxn>
                <a:cxn ang="0">
                  <a:pos x="2505" y="1535"/>
                </a:cxn>
                <a:cxn ang="0">
                  <a:pos x="2227" y="1526"/>
                </a:cxn>
                <a:cxn ang="0">
                  <a:pos x="1971" y="1530"/>
                </a:cxn>
                <a:cxn ang="0">
                  <a:pos x="1733" y="1547"/>
                </a:cxn>
                <a:cxn ang="0">
                  <a:pos x="1515" y="1576"/>
                </a:cxn>
                <a:cxn ang="0">
                  <a:pos x="1362" y="1605"/>
                </a:cxn>
                <a:cxn ang="0">
                  <a:pos x="1265" y="1629"/>
                </a:cxn>
                <a:cxn ang="0">
                  <a:pos x="1172" y="1655"/>
                </a:cxn>
                <a:cxn ang="0">
                  <a:pos x="1082" y="1685"/>
                </a:cxn>
                <a:cxn ang="0">
                  <a:pos x="996" y="1718"/>
                </a:cxn>
                <a:cxn ang="0">
                  <a:pos x="913" y="1753"/>
                </a:cxn>
                <a:cxn ang="0">
                  <a:pos x="832" y="1792"/>
                </a:cxn>
                <a:cxn ang="0">
                  <a:pos x="756" y="1834"/>
                </a:cxn>
                <a:cxn ang="0">
                  <a:pos x="681" y="1879"/>
                </a:cxn>
                <a:cxn ang="0">
                  <a:pos x="572" y="1952"/>
                </a:cxn>
                <a:cxn ang="0">
                  <a:pos x="435" y="2060"/>
                </a:cxn>
                <a:cxn ang="0">
                  <a:pos x="306" y="2179"/>
                </a:cxn>
                <a:cxn ang="0">
                  <a:pos x="181" y="2309"/>
                </a:cxn>
                <a:cxn ang="0">
                  <a:pos x="60" y="2452"/>
                </a:cxn>
              </a:cxnLst>
              <a:rect l="0" t="0" r="r" b="b"/>
              <a:pathLst>
                <a:path w="5042" h="2527">
                  <a:moveTo>
                    <a:pt x="5042" y="0"/>
                  </a:moveTo>
                  <a:lnTo>
                    <a:pt x="5042" y="0"/>
                  </a:lnTo>
                  <a:lnTo>
                    <a:pt x="5040" y="21"/>
                  </a:lnTo>
                  <a:lnTo>
                    <a:pt x="5033" y="77"/>
                  </a:lnTo>
                  <a:lnTo>
                    <a:pt x="5028" y="118"/>
                  </a:lnTo>
                  <a:lnTo>
                    <a:pt x="5021" y="166"/>
                  </a:lnTo>
                  <a:lnTo>
                    <a:pt x="5010" y="221"/>
                  </a:lnTo>
                  <a:lnTo>
                    <a:pt x="4997" y="281"/>
                  </a:lnTo>
                  <a:lnTo>
                    <a:pt x="4981" y="345"/>
                  </a:lnTo>
                  <a:lnTo>
                    <a:pt x="4963" y="413"/>
                  </a:lnTo>
                  <a:lnTo>
                    <a:pt x="4939" y="486"/>
                  </a:lnTo>
                  <a:lnTo>
                    <a:pt x="4913" y="562"/>
                  </a:lnTo>
                  <a:lnTo>
                    <a:pt x="4882" y="639"/>
                  </a:lnTo>
                  <a:lnTo>
                    <a:pt x="4865" y="679"/>
                  </a:lnTo>
                  <a:lnTo>
                    <a:pt x="4847" y="718"/>
                  </a:lnTo>
                  <a:lnTo>
                    <a:pt x="4828" y="759"/>
                  </a:lnTo>
                  <a:lnTo>
                    <a:pt x="4807" y="799"/>
                  </a:lnTo>
                  <a:lnTo>
                    <a:pt x="4785" y="839"/>
                  </a:lnTo>
                  <a:lnTo>
                    <a:pt x="4763" y="878"/>
                  </a:lnTo>
                  <a:lnTo>
                    <a:pt x="4738" y="918"/>
                  </a:lnTo>
                  <a:lnTo>
                    <a:pt x="4713" y="957"/>
                  </a:lnTo>
                  <a:lnTo>
                    <a:pt x="4685" y="998"/>
                  </a:lnTo>
                  <a:lnTo>
                    <a:pt x="4657" y="1036"/>
                  </a:lnTo>
                  <a:lnTo>
                    <a:pt x="4627" y="1073"/>
                  </a:lnTo>
                  <a:lnTo>
                    <a:pt x="4596" y="1112"/>
                  </a:lnTo>
                  <a:lnTo>
                    <a:pt x="4563" y="1149"/>
                  </a:lnTo>
                  <a:lnTo>
                    <a:pt x="4528" y="1185"/>
                  </a:lnTo>
                  <a:lnTo>
                    <a:pt x="4492" y="1220"/>
                  </a:lnTo>
                  <a:lnTo>
                    <a:pt x="4454" y="1254"/>
                  </a:lnTo>
                  <a:lnTo>
                    <a:pt x="4414" y="1288"/>
                  </a:lnTo>
                  <a:lnTo>
                    <a:pt x="4373" y="1320"/>
                  </a:lnTo>
                  <a:lnTo>
                    <a:pt x="4330" y="1351"/>
                  </a:lnTo>
                  <a:lnTo>
                    <a:pt x="4285" y="1380"/>
                  </a:lnTo>
                  <a:lnTo>
                    <a:pt x="4239" y="1409"/>
                  </a:lnTo>
                  <a:lnTo>
                    <a:pt x="4191" y="1435"/>
                  </a:lnTo>
                  <a:lnTo>
                    <a:pt x="4139" y="1461"/>
                  </a:lnTo>
                  <a:lnTo>
                    <a:pt x="4088" y="1485"/>
                  </a:lnTo>
                  <a:lnTo>
                    <a:pt x="4034" y="1506"/>
                  </a:lnTo>
                  <a:lnTo>
                    <a:pt x="3977" y="1527"/>
                  </a:lnTo>
                  <a:lnTo>
                    <a:pt x="3919" y="1545"/>
                  </a:lnTo>
                  <a:lnTo>
                    <a:pt x="3857" y="1561"/>
                  </a:lnTo>
                  <a:lnTo>
                    <a:pt x="3795" y="1574"/>
                  </a:lnTo>
                  <a:lnTo>
                    <a:pt x="3731" y="1587"/>
                  </a:lnTo>
                  <a:lnTo>
                    <a:pt x="3664" y="1597"/>
                  </a:lnTo>
                  <a:lnTo>
                    <a:pt x="3595" y="1603"/>
                  </a:lnTo>
                  <a:lnTo>
                    <a:pt x="3523" y="1608"/>
                  </a:lnTo>
                  <a:lnTo>
                    <a:pt x="3449" y="1610"/>
                  </a:lnTo>
                  <a:lnTo>
                    <a:pt x="3374" y="1610"/>
                  </a:lnTo>
                  <a:lnTo>
                    <a:pt x="3295" y="1606"/>
                  </a:lnTo>
                  <a:lnTo>
                    <a:pt x="3215" y="1601"/>
                  </a:lnTo>
                  <a:lnTo>
                    <a:pt x="3131" y="1592"/>
                  </a:lnTo>
                  <a:lnTo>
                    <a:pt x="3131" y="1592"/>
                  </a:lnTo>
                  <a:lnTo>
                    <a:pt x="2966" y="1572"/>
                  </a:lnTo>
                  <a:lnTo>
                    <a:pt x="2806" y="1558"/>
                  </a:lnTo>
                  <a:lnTo>
                    <a:pt x="2652" y="1545"/>
                  </a:lnTo>
                  <a:lnTo>
                    <a:pt x="2505" y="1535"/>
                  </a:lnTo>
                  <a:lnTo>
                    <a:pt x="2364" y="1529"/>
                  </a:lnTo>
                  <a:lnTo>
                    <a:pt x="2227" y="1526"/>
                  </a:lnTo>
                  <a:lnTo>
                    <a:pt x="2097" y="1527"/>
                  </a:lnTo>
                  <a:lnTo>
                    <a:pt x="1971" y="1530"/>
                  </a:lnTo>
                  <a:lnTo>
                    <a:pt x="1850" y="1537"/>
                  </a:lnTo>
                  <a:lnTo>
                    <a:pt x="1733" y="1547"/>
                  </a:lnTo>
                  <a:lnTo>
                    <a:pt x="1622" y="1559"/>
                  </a:lnTo>
                  <a:lnTo>
                    <a:pt x="1515" y="1576"/>
                  </a:lnTo>
                  <a:lnTo>
                    <a:pt x="1412" y="1595"/>
                  </a:lnTo>
                  <a:lnTo>
                    <a:pt x="1362" y="1605"/>
                  </a:lnTo>
                  <a:lnTo>
                    <a:pt x="1314" y="1616"/>
                  </a:lnTo>
                  <a:lnTo>
                    <a:pt x="1265" y="1629"/>
                  </a:lnTo>
                  <a:lnTo>
                    <a:pt x="1218" y="1642"/>
                  </a:lnTo>
                  <a:lnTo>
                    <a:pt x="1172" y="1655"/>
                  </a:lnTo>
                  <a:lnTo>
                    <a:pt x="1126" y="1669"/>
                  </a:lnTo>
                  <a:lnTo>
                    <a:pt x="1082" y="1685"/>
                  </a:lnTo>
                  <a:lnTo>
                    <a:pt x="1039" y="1702"/>
                  </a:lnTo>
                  <a:lnTo>
                    <a:pt x="996" y="1718"/>
                  </a:lnTo>
                  <a:lnTo>
                    <a:pt x="954" y="1735"/>
                  </a:lnTo>
                  <a:lnTo>
                    <a:pt x="913" y="1753"/>
                  </a:lnTo>
                  <a:lnTo>
                    <a:pt x="872" y="1773"/>
                  </a:lnTo>
                  <a:lnTo>
                    <a:pt x="832" y="1792"/>
                  </a:lnTo>
                  <a:lnTo>
                    <a:pt x="793" y="1813"/>
                  </a:lnTo>
                  <a:lnTo>
                    <a:pt x="756" y="1834"/>
                  </a:lnTo>
                  <a:lnTo>
                    <a:pt x="717" y="1857"/>
                  </a:lnTo>
                  <a:lnTo>
                    <a:pt x="681" y="1879"/>
                  </a:lnTo>
                  <a:lnTo>
                    <a:pt x="643" y="1903"/>
                  </a:lnTo>
                  <a:lnTo>
                    <a:pt x="572" y="1952"/>
                  </a:lnTo>
                  <a:lnTo>
                    <a:pt x="503" y="2005"/>
                  </a:lnTo>
                  <a:lnTo>
                    <a:pt x="435" y="2060"/>
                  </a:lnTo>
                  <a:lnTo>
                    <a:pt x="370" y="2118"/>
                  </a:lnTo>
                  <a:lnTo>
                    <a:pt x="306" y="2179"/>
                  </a:lnTo>
                  <a:lnTo>
                    <a:pt x="242" y="2242"/>
                  </a:lnTo>
                  <a:lnTo>
                    <a:pt x="181" y="2309"/>
                  </a:lnTo>
                  <a:lnTo>
                    <a:pt x="120" y="2380"/>
                  </a:lnTo>
                  <a:lnTo>
                    <a:pt x="60" y="2452"/>
                  </a:lnTo>
                  <a:lnTo>
                    <a:pt x="0" y="2527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44587" name="Freeform 107"/>
            <p:cNvSpPr>
              <a:spLocks/>
            </p:cNvSpPr>
            <p:nvPr/>
          </p:nvSpPr>
          <p:spPr bwMode="auto">
            <a:xfrm>
              <a:off x="1700" y="624"/>
              <a:ext cx="5002" cy="1320"/>
            </a:xfrm>
            <a:custGeom>
              <a:avLst/>
              <a:gdLst/>
              <a:ahLst/>
              <a:cxnLst>
                <a:cxn ang="0">
                  <a:pos x="5002" y="0"/>
                </a:cxn>
                <a:cxn ang="0">
                  <a:pos x="4995" y="78"/>
                </a:cxn>
                <a:cxn ang="0">
                  <a:pos x="4983" y="166"/>
                </a:cxn>
                <a:cxn ang="0">
                  <a:pos x="4962" y="281"/>
                </a:cxn>
                <a:cxn ang="0">
                  <a:pos x="4929" y="417"/>
                </a:cxn>
                <a:cxn ang="0">
                  <a:pos x="4882" y="567"/>
                </a:cxn>
                <a:cxn ang="0">
                  <a:pos x="4836" y="685"/>
                </a:cxn>
                <a:cxn ang="0">
                  <a:pos x="4800" y="766"/>
                </a:cxn>
                <a:cxn ang="0">
                  <a:pos x="4758" y="848"/>
                </a:cxn>
                <a:cxn ang="0">
                  <a:pos x="4712" y="929"/>
                </a:cxn>
                <a:cxn ang="0">
                  <a:pos x="4661" y="1009"/>
                </a:cxn>
                <a:cxn ang="0">
                  <a:pos x="4604" y="1087"/>
                </a:cxn>
                <a:cxn ang="0">
                  <a:pos x="4540" y="1164"/>
                </a:cxn>
                <a:cxn ang="0">
                  <a:pos x="4471" y="1237"/>
                </a:cxn>
                <a:cxn ang="0">
                  <a:pos x="4394" y="1306"/>
                </a:cxn>
                <a:cxn ang="0">
                  <a:pos x="4311" y="1371"/>
                </a:cxn>
                <a:cxn ang="0">
                  <a:pos x="4221" y="1432"/>
                </a:cxn>
                <a:cxn ang="0">
                  <a:pos x="4122" y="1486"/>
                </a:cxn>
                <a:cxn ang="0">
                  <a:pos x="4017" y="1534"/>
                </a:cxn>
                <a:cxn ang="0">
                  <a:pos x="3903" y="1574"/>
                </a:cxn>
                <a:cxn ang="0">
                  <a:pos x="3779" y="1607"/>
                </a:cxn>
                <a:cxn ang="0">
                  <a:pos x="3649" y="1631"/>
                </a:cxn>
                <a:cxn ang="0">
                  <a:pos x="3508" y="1646"/>
                </a:cxn>
                <a:cxn ang="0">
                  <a:pos x="3358" y="1650"/>
                </a:cxn>
                <a:cxn ang="0">
                  <a:pos x="3199" y="1646"/>
                </a:cxn>
                <a:cxn ang="0">
                  <a:pos x="3115" y="1637"/>
                </a:cxn>
                <a:cxn ang="0">
                  <a:pos x="2791" y="1610"/>
                </a:cxn>
                <a:cxn ang="0">
                  <a:pos x="2489" y="1594"/>
                </a:cxn>
                <a:cxn ang="0">
                  <a:pos x="2210" y="1591"/>
                </a:cxn>
                <a:cxn ang="0">
                  <a:pos x="1955" y="1599"/>
                </a:cxn>
                <a:cxn ang="0">
                  <a:pos x="1717" y="1621"/>
                </a:cxn>
                <a:cxn ang="0">
                  <a:pos x="1499" y="1654"/>
                </a:cxn>
                <a:cxn ang="0">
                  <a:pos x="1347" y="1687"/>
                </a:cxn>
                <a:cxn ang="0">
                  <a:pos x="1251" y="1713"/>
                </a:cxn>
                <a:cxn ang="0">
                  <a:pos x="1158" y="1741"/>
                </a:cxn>
                <a:cxn ang="0">
                  <a:pos x="1069" y="1773"/>
                </a:cxn>
                <a:cxn ang="0">
                  <a:pos x="983" y="1809"/>
                </a:cxn>
                <a:cxn ang="0">
                  <a:pos x="899" y="1846"/>
                </a:cxn>
                <a:cxn ang="0">
                  <a:pos x="820" y="1886"/>
                </a:cxn>
                <a:cxn ang="0">
                  <a:pos x="744" y="1930"/>
                </a:cxn>
                <a:cxn ang="0">
                  <a:pos x="669" y="1977"/>
                </a:cxn>
                <a:cxn ang="0">
                  <a:pos x="597" y="2027"/>
                </a:cxn>
                <a:cxn ang="0">
                  <a:pos x="494" y="2106"/>
                </a:cxn>
                <a:cxn ang="0">
                  <a:pos x="362" y="2222"/>
                </a:cxn>
                <a:cxn ang="0">
                  <a:pos x="237" y="2351"/>
                </a:cxn>
                <a:cxn ang="0">
                  <a:pos x="116" y="2490"/>
                </a:cxn>
                <a:cxn ang="0">
                  <a:pos x="0" y="2642"/>
                </a:cxn>
              </a:cxnLst>
              <a:rect l="0" t="0" r="r" b="b"/>
              <a:pathLst>
                <a:path w="5002" h="2642">
                  <a:moveTo>
                    <a:pt x="5002" y="0"/>
                  </a:moveTo>
                  <a:lnTo>
                    <a:pt x="5002" y="0"/>
                  </a:lnTo>
                  <a:lnTo>
                    <a:pt x="5001" y="21"/>
                  </a:lnTo>
                  <a:lnTo>
                    <a:pt x="4995" y="78"/>
                  </a:lnTo>
                  <a:lnTo>
                    <a:pt x="4990" y="120"/>
                  </a:lnTo>
                  <a:lnTo>
                    <a:pt x="4983" y="166"/>
                  </a:lnTo>
                  <a:lnTo>
                    <a:pt x="4973" y="221"/>
                  </a:lnTo>
                  <a:lnTo>
                    <a:pt x="4962" y="281"/>
                  </a:lnTo>
                  <a:lnTo>
                    <a:pt x="4947" y="347"/>
                  </a:lnTo>
                  <a:lnTo>
                    <a:pt x="4929" y="417"/>
                  </a:lnTo>
                  <a:lnTo>
                    <a:pt x="4906" y="491"/>
                  </a:lnTo>
                  <a:lnTo>
                    <a:pt x="4882" y="567"/>
                  </a:lnTo>
                  <a:lnTo>
                    <a:pt x="4852" y="646"/>
                  </a:lnTo>
                  <a:lnTo>
                    <a:pt x="4836" y="685"/>
                  </a:lnTo>
                  <a:lnTo>
                    <a:pt x="4818" y="725"/>
                  </a:lnTo>
                  <a:lnTo>
                    <a:pt x="4800" y="766"/>
                  </a:lnTo>
                  <a:lnTo>
                    <a:pt x="4780" y="807"/>
                  </a:lnTo>
                  <a:lnTo>
                    <a:pt x="4758" y="848"/>
                  </a:lnTo>
                  <a:lnTo>
                    <a:pt x="4736" y="888"/>
                  </a:lnTo>
                  <a:lnTo>
                    <a:pt x="4712" y="929"/>
                  </a:lnTo>
                  <a:lnTo>
                    <a:pt x="4687" y="969"/>
                  </a:lnTo>
                  <a:lnTo>
                    <a:pt x="4661" y="1009"/>
                  </a:lnTo>
                  <a:lnTo>
                    <a:pt x="4633" y="1048"/>
                  </a:lnTo>
                  <a:lnTo>
                    <a:pt x="4604" y="1087"/>
                  </a:lnTo>
                  <a:lnTo>
                    <a:pt x="4572" y="1126"/>
                  </a:lnTo>
                  <a:lnTo>
                    <a:pt x="4540" y="1164"/>
                  </a:lnTo>
                  <a:lnTo>
                    <a:pt x="4505" y="1201"/>
                  </a:lnTo>
                  <a:lnTo>
                    <a:pt x="4471" y="1237"/>
                  </a:lnTo>
                  <a:lnTo>
                    <a:pt x="4433" y="1273"/>
                  </a:lnTo>
                  <a:lnTo>
                    <a:pt x="4394" y="1306"/>
                  </a:lnTo>
                  <a:lnTo>
                    <a:pt x="4353" y="1340"/>
                  </a:lnTo>
                  <a:lnTo>
                    <a:pt x="4311" y="1371"/>
                  </a:lnTo>
                  <a:lnTo>
                    <a:pt x="4266" y="1403"/>
                  </a:lnTo>
                  <a:lnTo>
                    <a:pt x="4221" y="1432"/>
                  </a:lnTo>
                  <a:lnTo>
                    <a:pt x="4172" y="1460"/>
                  </a:lnTo>
                  <a:lnTo>
                    <a:pt x="4122" y="1486"/>
                  </a:lnTo>
                  <a:lnTo>
                    <a:pt x="4071" y="1511"/>
                  </a:lnTo>
                  <a:lnTo>
                    <a:pt x="4017" y="1534"/>
                  </a:lnTo>
                  <a:lnTo>
                    <a:pt x="3960" y="1555"/>
                  </a:lnTo>
                  <a:lnTo>
                    <a:pt x="3903" y="1574"/>
                  </a:lnTo>
                  <a:lnTo>
                    <a:pt x="3842" y="1592"/>
                  </a:lnTo>
                  <a:lnTo>
                    <a:pt x="3779" y="1607"/>
                  </a:lnTo>
                  <a:lnTo>
                    <a:pt x="3715" y="1621"/>
                  </a:lnTo>
                  <a:lnTo>
                    <a:pt x="3649" y="1631"/>
                  </a:lnTo>
                  <a:lnTo>
                    <a:pt x="3579" y="1641"/>
                  </a:lnTo>
                  <a:lnTo>
                    <a:pt x="3508" y="1646"/>
                  </a:lnTo>
                  <a:lnTo>
                    <a:pt x="3435" y="1650"/>
                  </a:lnTo>
                  <a:lnTo>
                    <a:pt x="3358" y="1650"/>
                  </a:lnTo>
                  <a:lnTo>
                    <a:pt x="3279" y="1649"/>
                  </a:lnTo>
                  <a:lnTo>
                    <a:pt x="3199" y="1646"/>
                  </a:lnTo>
                  <a:lnTo>
                    <a:pt x="3115" y="1637"/>
                  </a:lnTo>
                  <a:lnTo>
                    <a:pt x="3115" y="1637"/>
                  </a:lnTo>
                  <a:lnTo>
                    <a:pt x="2950" y="1623"/>
                  </a:lnTo>
                  <a:lnTo>
                    <a:pt x="2791" y="1610"/>
                  </a:lnTo>
                  <a:lnTo>
                    <a:pt x="2636" y="1600"/>
                  </a:lnTo>
                  <a:lnTo>
                    <a:pt x="2489" y="1594"/>
                  </a:lnTo>
                  <a:lnTo>
                    <a:pt x="2348" y="1591"/>
                  </a:lnTo>
                  <a:lnTo>
                    <a:pt x="2210" y="1591"/>
                  </a:lnTo>
                  <a:lnTo>
                    <a:pt x="2080" y="1594"/>
                  </a:lnTo>
                  <a:lnTo>
                    <a:pt x="1955" y="1599"/>
                  </a:lnTo>
                  <a:lnTo>
                    <a:pt x="1834" y="1608"/>
                  </a:lnTo>
                  <a:lnTo>
                    <a:pt x="1717" y="1621"/>
                  </a:lnTo>
                  <a:lnTo>
                    <a:pt x="1606" y="1636"/>
                  </a:lnTo>
                  <a:lnTo>
                    <a:pt x="1499" y="1654"/>
                  </a:lnTo>
                  <a:lnTo>
                    <a:pt x="1397" y="1675"/>
                  </a:lnTo>
                  <a:lnTo>
                    <a:pt x="1347" y="1687"/>
                  </a:lnTo>
                  <a:lnTo>
                    <a:pt x="1298" y="1699"/>
                  </a:lnTo>
                  <a:lnTo>
                    <a:pt x="1251" y="1713"/>
                  </a:lnTo>
                  <a:lnTo>
                    <a:pt x="1204" y="1726"/>
                  </a:lnTo>
                  <a:lnTo>
                    <a:pt x="1158" y="1741"/>
                  </a:lnTo>
                  <a:lnTo>
                    <a:pt x="1113" y="1757"/>
                  </a:lnTo>
                  <a:lnTo>
                    <a:pt x="1069" y="1773"/>
                  </a:lnTo>
                  <a:lnTo>
                    <a:pt x="1026" y="1791"/>
                  </a:lnTo>
                  <a:lnTo>
                    <a:pt x="983" y="1809"/>
                  </a:lnTo>
                  <a:lnTo>
                    <a:pt x="941" y="1826"/>
                  </a:lnTo>
                  <a:lnTo>
                    <a:pt x="899" y="1846"/>
                  </a:lnTo>
                  <a:lnTo>
                    <a:pt x="859" y="1865"/>
                  </a:lnTo>
                  <a:lnTo>
                    <a:pt x="820" y="1886"/>
                  </a:lnTo>
                  <a:lnTo>
                    <a:pt x="781" y="1909"/>
                  </a:lnTo>
                  <a:lnTo>
                    <a:pt x="744" y="1930"/>
                  </a:lnTo>
                  <a:lnTo>
                    <a:pt x="707" y="1952"/>
                  </a:lnTo>
                  <a:lnTo>
                    <a:pt x="669" y="1977"/>
                  </a:lnTo>
                  <a:lnTo>
                    <a:pt x="633" y="2001"/>
                  </a:lnTo>
                  <a:lnTo>
                    <a:pt x="597" y="2027"/>
                  </a:lnTo>
                  <a:lnTo>
                    <a:pt x="562" y="2052"/>
                  </a:lnTo>
                  <a:lnTo>
                    <a:pt x="494" y="2106"/>
                  </a:lnTo>
                  <a:lnTo>
                    <a:pt x="427" y="2162"/>
                  </a:lnTo>
                  <a:lnTo>
                    <a:pt x="362" y="2222"/>
                  </a:lnTo>
                  <a:lnTo>
                    <a:pt x="300" y="2285"/>
                  </a:lnTo>
                  <a:lnTo>
                    <a:pt x="237" y="2351"/>
                  </a:lnTo>
                  <a:lnTo>
                    <a:pt x="176" y="2419"/>
                  </a:lnTo>
                  <a:lnTo>
                    <a:pt x="116" y="2490"/>
                  </a:lnTo>
                  <a:lnTo>
                    <a:pt x="58" y="2564"/>
                  </a:lnTo>
                  <a:lnTo>
                    <a:pt x="0" y="264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44588" name="Freeform 108"/>
            <p:cNvSpPr>
              <a:spLocks/>
            </p:cNvSpPr>
            <p:nvPr/>
          </p:nvSpPr>
          <p:spPr bwMode="auto">
            <a:xfrm>
              <a:off x="1751" y="595"/>
              <a:ext cx="4962" cy="1378"/>
            </a:xfrm>
            <a:custGeom>
              <a:avLst/>
              <a:gdLst/>
              <a:ahLst/>
              <a:cxnLst>
                <a:cxn ang="0">
                  <a:pos x="4962" y="0"/>
                </a:cxn>
                <a:cxn ang="0">
                  <a:pos x="4957" y="79"/>
                </a:cxn>
                <a:cxn ang="0">
                  <a:pos x="4946" y="170"/>
                </a:cxn>
                <a:cxn ang="0">
                  <a:pos x="4926" y="284"/>
                </a:cxn>
                <a:cxn ang="0">
                  <a:pos x="4894" y="421"/>
                </a:cxn>
                <a:cxn ang="0">
                  <a:pos x="4850" y="573"/>
                </a:cxn>
                <a:cxn ang="0">
                  <a:pos x="4806" y="693"/>
                </a:cxn>
                <a:cxn ang="0">
                  <a:pos x="4771" y="775"/>
                </a:cxn>
                <a:cxn ang="0">
                  <a:pos x="4732" y="857"/>
                </a:cxn>
                <a:cxn ang="0">
                  <a:pos x="4686" y="940"/>
                </a:cxn>
                <a:cxn ang="0">
                  <a:pos x="4636" y="1022"/>
                </a:cxn>
                <a:cxn ang="0">
                  <a:pos x="4581" y="1101"/>
                </a:cxn>
                <a:cxn ang="0">
                  <a:pos x="4518" y="1180"/>
                </a:cxn>
                <a:cxn ang="0">
                  <a:pos x="4449" y="1255"/>
                </a:cxn>
                <a:cxn ang="0">
                  <a:pos x="4374" y="1326"/>
                </a:cxn>
                <a:cxn ang="0">
                  <a:pos x="4292" y="1393"/>
                </a:cxn>
                <a:cxn ang="0">
                  <a:pos x="4202" y="1455"/>
                </a:cxn>
                <a:cxn ang="0">
                  <a:pos x="4104" y="1511"/>
                </a:cxn>
                <a:cxn ang="0">
                  <a:pos x="4000" y="1563"/>
                </a:cxn>
                <a:cxn ang="0">
                  <a:pos x="3886" y="1605"/>
                </a:cxn>
                <a:cxn ang="0">
                  <a:pos x="3764" y="1641"/>
                </a:cxn>
                <a:cxn ang="0">
                  <a:pos x="3634" y="1668"/>
                </a:cxn>
                <a:cxn ang="0">
                  <a:pos x="3493" y="1686"/>
                </a:cxn>
                <a:cxn ang="0">
                  <a:pos x="3344" y="1694"/>
                </a:cxn>
                <a:cxn ang="0">
                  <a:pos x="3184" y="1691"/>
                </a:cxn>
                <a:cxn ang="0">
                  <a:pos x="3101" y="1686"/>
                </a:cxn>
                <a:cxn ang="0">
                  <a:pos x="2774" y="1663"/>
                </a:cxn>
                <a:cxn ang="0">
                  <a:pos x="2473" y="1653"/>
                </a:cxn>
                <a:cxn ang="0">
                  <a:pos x="2195" y="1655"/>
                </a:cxn>
                <a:cxn ang="0">
                  <a:pos x="1938" y="1670"/>
                </a:cxn>
                <a:cxn ang="0">
                  <a:pos x="1702" y="1695"/>
                </a:cxn>
                <a:cxn ang="0">
                  <a:pos x="1486" y="1734"/>
                </a:cxn>
                <a:cxn ang="0">
                  <a:pos x="1333" y="1770"/>
                </a:cxn>
                <a:cxn ang="0">
                  <a:pos x="1237" y="1799"/>
                </a:cxn>
                <a:cxn ang="0">
                  <a:pos x="1144" y="1829"/>
                </a:cxn>
                <a:cxn ang="0">
                  <a:pos x="1055" y="1863"/>
                </a:cxn>
                <a:cxn ang="0">
                  <a:pos x="971" y="1899"/>
                </a:cxn>
                <a:cxn ang="0">
                  <a:pos x="889" y="1939"/>
                </a:cxn>
                <a:cxn ang="0">
                  <a:pos x="810" y="1981"/>
                </a:cxn>
                <a:cxn ang="0">
                  <a:pos x="733" y="2026"/>
                </a:cxn>
                <a:cxn ang="0">
                  <a:pos x="660" y="2075"/>
                </a:cxn>
                <a:cxn ang="0">
                  <a:pos x="589" y="2127"/>
                </a:cxn>
                <a:cxn ang="0">
                  <a:pos x="486" y="2209"/>
                </a:cxn>
                <a:cxn ang="0">
                  <a:pos x="357" y="2328"/>
                </a:cxn>
                <a:cxn ang="0">
                  <a:pos x="233" y="2459"/>
                </a:cxn>
                <a:cxn ang="0">
                  <a:pos x="115" y="2603"/>
                </a:cxn>
                <a:cxn ang="0">
                  <a:pos x="0" y="2756"/>
                </a:cxn>
              </a:cxnLst>
              <a:rect l="0" t="0" r="r" b="b"/>
              <a:pathLst>
                <a:path w="4962" h="2756">
                  <a:moveTo>
                    <a:pt x="4962" y="0"/>
                  </a:moveTo>
                  <a:lnTo>
                    <a:pt x="4962" y="0"/>
                  </a:lnTo>
                  <a:lnTo>
                    <a:pt x="4961" y="21"/>
                  </a:lnTo>
                  <a:lnTo>
                    <a:pt x="4957" y="79"/>
                  </a:lnTo>
                  <a:lnTo>
                    <a:pt x="4953" y="121"/>
                  </a:lnTo>
                  <a:lnTo>
                    <a:pt x="4946" y="170"/>
                  </a:lnTo>
                  <a:lnTo>
                    <a:pt x="4937" y="224"/>
                  </a:lnTo>
                  <a:lnTo>
                    <a:pt x="4926" y="284"/>
                  </a:lnTo>
                  <a:lnTo>
                    <a:pt x="4912" y="350"/>
                  </a:lnTo>
                  <a:lnTo>
                    <a:pt x="4894" y="421"/>
                  </a:lnTo>
                  <a:lnTo>
                    <a:pt x="4875" y="496"/>
                  </a:lnTo>
                  <a:lnTo>
                    <a:pt x="4850" y="573"/>
                  </a:lnTo>
                  <a:lnTo>
                    <a:pt x="4822" y="652"/>
                  </a:lnTo>
                  <a:lnTo>
                    <a:pt x="4806" y="693"/>
                  </a:lnTo>
                  <a:lnTo>
                    <a:pt x="4789" y="733"/>
                  </a:lnTo>
                  <a:lnTo>
                    <a:pt x="4771" y="775"/>
                  </a:lnTo>
                  <a:lnTo>
                    <a:pt x="4751" y="815"/>
                  </a:lnTo>
                  <a:lnTo>
                    <a:pt x="4732" y="857"/>
                  </a:lnTo>
                  <a:lnTo>
                    <a:pt x="4710" y="899"/>
                  </a:lnTo>
                  <a:lnTo>
                    <a:pt x="4686" y="940"/>
                  </a:lnTo>
                  <a:lnTo>
                    <a:pt x="4663" y="980"/>
                  </a:lnTo>
                  <a:lnTo>
                    <a:pt x="4636" y="1022"/>
                  </a:lnTo>
                  <a:lnTo>
                    <a:pt x="4608" y="1062"/>
                  </a:lnTo>
                  <a:lnTo>
                    <a:pt x="4581" y="1101"/>
                  </a:lnTo>
                  <a:lnTo>
                    <a:pt x="4550" y="1142"/>
                  </a:lnTo>
                  <a:lnTo>
                    <a:pt x="4518" y="1180"/>
                  </a:lnTo>
                  <a:lnTo>
                    <a:pt x="4485" y="1217"/>
                  </a:lnTo>
                  <a:lnTo>
                    <a:pt x="4449" y="1255"/>
                  </a:lnTo>
                  <a:lnTo>
                    <a:pt x="4413" y="1290"/>
                  </a:lnTo>
                  <a:lnTo>
                    <a:pt x="4374" y="1326"/>
                  </a:lnTo>
                  <a:lnTo>
                    <a:pt x="4333" y="1360"/>
                  </a:lnTo>
                  <a:lnTo>
                    <a:pt x="4292" y="1393"/>
                  </a:lnTo>
                  <a:lnTo>
                    <a:pt x="4247" y="1426"/>
                  </a:lnTo>
                  <a:lnTo>
                    <a:pt x="4202" y="1455"/>
                  </a:lnTo>
                  <a:lnTo>
                    <a:pt x="4154" y="1484"/>
                  </a:lnTo>
                  <a:lnTo>
                    <a:pt x="4104" y="1511"/>
                  </a:lnTo>
                  <a:lnTo>
                    <a:pt x="4053" y="1539"/>
                  </a:lnTo>
                  <a:lnTo>
                    <a:pt x="4000" y="1563"/>
                  </a:lnTo>
                  <a:lnTo>
                    <a:pt x="3943" y="1586"/>
                  </a:lnTo>
                  <a:lnTo>
                    <a:pt x="3886" y="1605"/>
                  </a:lnTo>
                  <a:lnTo>
                    <a:pt x="3827" y="1624"/>
                  </a:lnTo>
                  <a:lnTo>
                    <a:pt x="3764" y="1641"/>
                  </a:lnTo>
                  <a:lnTo>
                    <a:pt x="3700" y="1655"/>
                  </a:lnTo>
                  <a:lnTo>
                    <a:pt x="3634" y="1668"/>
                  </a:lnTo>
                  <a:lnTo>
                    <a:pt x="3564" y="1678"/>
                  </a:lnTo>
                  <a:lnTo>
                    <a:pt x="3493" y="1686"/>
                  </a:lnTo>
                  <a:lnTo>
                    <a:pt x="3420" y="1691"/>
                  </a:lnTo>
                  <a:lnTo>
                    <a:pt x="3344" y="1694"/>
                  </a:lnTo>
                  <a:lnTo>
                    <a:pt x="3266" y="1694"/>
                  </a:lnTo>
                  <a:lnTo>
                    <a:pt x="3184" y="1691"/>
                  </a:lnTo>
                  <a:lnTo>
                    <a:pt x="3101" y="1686"/>
                  </a:lnTo>
                  <a:lnTo>
                    <a:pt x="3101" y="1686"/>
                  </a:lnTo>
                  <a:lnTo>
                    <a:pt x="2935" y="1673"/>
                  </a:lnTo>
                  <a:lnTo>
                    <a:pt x="2774" y="1663"/>
                  </a:lnTo>
                  <a:lnTo>
                    <a:pt x="2622" y="1657"/>
                  </a:lnTo>
                  <a:lnTo>
                    <a:pt x="2473" y="1653"/>
                  </a:lnTo>
                  <a:lnTo>
                    <a:pt x="2331" y="1653"/>
                  </a:lnTo>
                  <a:lnTo>
                    <a:pt x="2195" y="1655"/>
                  </a:lnTo>
                  <a:lnTo>
                    <a:pt x="2065" y="1662"/>
                  </a:lnTo>
                  <a:lnTo>
                    <a:pt x="1938" y="1670"/>
                  </a:lnTo>
                  <a:lnTo>
                    <a:pt x="1819" y="1681"/>
                  </a:lnTo>
                  <a:lnTo>
                    <a:pt x="1702" y="1695"/>
                  </a:lnTo>
                  <a:lnTo>
                    <a:pt x="1591" y="1713"/>
                  </a:lnTo>
                  <a:lnTo>
                    <a:pt x="1486" y="1734"/>
                  </a:lnTo>
                  <a:lnTo>
                    <a:pt x="1383" y="1757"/>
                  </a:lnTo>
                  <a:lnTo>
                    <a:pt x="1333" y="1770"/>
                  </a:lnTo>
                  <a:lnTo>
                    <a:pt x="1284" y="1784"/>
                  </a:lnTo>
                  <a:lnTo>
                    <a:pt x="1237" y="1799"/>
                  </a:lnTo>
                  <a:lnTo>
                    <a:pt x="1190" y="1813"/>
                  </a:lnTo>
                  <a:lnTo>
                    <a:pt x="1144" y="1829"/>
                  </a:lnTo>
                  <a:lnTo>
                    <a:pt x="1100" y="1846"/>
                  </a:lnTo>
                  <a:lnTo>
                    <a:pt x="1055" y="1863"/>
                  </a:lnTo>
                  <a:lnTo>
                    <a:pt x="1012" y="1881"/>
                  </a:lnTo>
                  <a:lnTo>
                    <a:pt x="971" y="1899"/>
                  </a:lnTo>
                  <a:lnTo>
                    <a:pt x="929" y="1918"/>
                  </a:lnTo>
                  <a:lnTo>
                    <a:pt x="889" y="1939"/>
                  </a:lnTo>
                  <a:lnTo>
                    <a:pt x="848" y="1960"/>
                  </a:lnTo>
                  <a:lnTo>
                    <a:pt x="810" y="1981"/>
                  </a:lnTo>
                  <a:lnTo>
                    <a:pt x="771" y="2004"/>
                  </a:lnTo>
                  <a:lnTo>
                    <a:pt x="733" y="2026"/>
                  </a:lnTo>
                  <a:lnTo>
                    <a:pt x="696" y="2051"/>
                  </a:lnTo>
                  <a:lnTo>
                    <a:pt x="660" y="2075"/>
                  </a:lnTo>
                  <a:lnTo>
                    <a:pt x="624" y="2101"/>
                  </a:lnTo>
                  <a:lnTo>
                    <a:pt x="589" y="2127"/>
                  </a:lnTo>
                  <a:lnTo>
                    <a:pt x="554" y="2152"/>
                  </a:lnTo>
                  <a:lnTo>
                    <a:pt x="486" y="2209"/>
                  </a:lnTo>
                  <a:lnTo>
                    <a:pt x="421" y="2267"/>
                  </a:lnTo>
                  <a:lnTo>
                    <a:pt x="357" y="2328"/>
                  </a:lnTo>
                  <a:lnTo>
                    <a:pt x="295" y="2393"/>
                  </a:lnTo>
                  <a:lnTo>
                    <a:pt x="233" y="2459"/>
                  </a:lnTo>
                  <a:lnTo>
                    <a:pt x="174" y="2530"/>
                  </a:lnTo>
                  <a:lnTo>
                    <a:pt x="115" y="2603"/>
                  </a:lnTo>
                  <a:lnTo>
                    <a:pt x="57" y="2679"/>
                  </a:lnTo>
                  <a:lnTo>
                    <a:pt x="0" y="275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44589" name="Freeform 109"/>
            <p:cNvSpPr>
              <a:spLocks/>
            </p:cNvSpPr>
            <p:nvPr/>
          </p:nvSpPr>
          <p:spPr bwMode="auto">
            <a:xfrm>
              <a:off x="1804" y="566"/>
              <a:ext cx="4921" cy="1435"/>
            </a:xfrm>
            <a:custGeom>
              <a:avLst/>
              <a:gdLst/>
              <a:ahLst/>
              <a:cxnLst>
                <a:cxn ang="0">
                  <a:pos x="4921" y="0"/>
                </a:cxn>
                <a:cxn ang="0">
                  <a:pos x="4915" y="79"/>
                </a:cxn>
                <a:cxn ang="0">
                  <a:pos x="4905" y="169"/>
                </a:cxn>
                <a:cxn ang="0">
                  <a:pos x="4887" y="285"/>
                </a:cxn>
                <a:cxn ang="0">
                  <a:pos x="4858" y="424"/>
                </a:cxn>
                <a:cxn ang="0">
                  <a:pos x="4816" y="578"/>
                </a:cxn>
                <a:cxn ang="0">
                  <a:pos x="4773" y="699"/>
                </a:cxn>
                <a:cxn ang="0">
                  <a:pos x="4740" y="781"/>
                </a:cxn>
                <a:cxn ang="0">
                  <a:pos x="4701" y="865"/>
                </a:cxn>
                <a:cxn ang="0">
                  <a:pos x="4658" y="949"/>
                </a:cxn>
                <a:cxn ang="0">
                  <a:pos x="4608" y="1031"/>
                </a:cxn>
                <a:cxn ang="0">
                  <a:pos x="4554" y="1114"/>
                </a:cxn>
                <a:cxn ang="0">
                  <a:pos x="4493" y="1193"/>
                </a:cxn>
                <a:cxn ang="0">
                  <a:pos x="4425" y="1270"/>
                </a:cxn>
                <a:cxn ang="0">
                  <a:pos x="4351" y="1343"/>
                </a:cxn>
                <a:cxn ang="0">
                  <a:pos x="4269" y="1412"/>
                </a:cxn>
                <a:cxn ang="0">
                  <a:pos x="4182" y="1477"/>
                </a:cxn>
                <a:cxn ang="0">
                  <a:pos x="4085" y="1535"/>
                </a:cxn>
                <a:cxn ang="0">
                  <a:pos x="3981" y="1588"/>
                </a:cxn>
                <a:cxn ang="0">
                  <a:pos x="3868" y="1634"/>
                </a:cxn>
                <a:cxn ang="0">
                  <a:pos x="3746" y="1672"/>
                </a:cxn>
                <a:cxn ang="0">
                  <a:pos x="3615" y="1701"/>
                </a:cxn>
                <a:cxn ang="0">
                  <a:pos x="3477" y="1722"/>
                </a:cxn>
                <a:cxn ang="0">
                  <a:pos x="3327" y="1734"/>
                </a:cxn>
                <a:cxn ang="0">
                  <a:pos x="3167" y="1734"/>
                </a:cxn>
                <a:cxn ang="0">
                  <a:pos x="3084" y="1730"/>
                </a:cxn>
                <a:cxn ang="0">
                  <a:pos x="2757" y="1714"/>
                </a:cxn>
                <a:cxn ang="0">
                  <a:pos x="2456" y="1711"/>
                </a:cxn>
                <a:cxn ang="0">
                  <a:pos x="2178" y="1719"/>
                </a:cxn>
                <a:cxn ang="0">
                  <a:pos x="1922" y="1739"/>
                </a:cxn>
                <a:cxn ang="0">
                  <a:pos x="1687" y="1769"/>
                </a:cxn>
                <a:cxn ang="0">
                  <a:pos x="1469" y="1811"/>
                </a:cxn>
                <a:cxn ang="0">
                  <a:pos x="1318" y="1852"/>
                </a:cxn>
                <a:cxn ang="0">
                  <a:pos x="1222" y="1881"/>
                </a:cxn>
                <a:cxn ang="0">
                  <a:pos x="1130" y="1915"/>
                </a:cxn>
                <a:cxn ang="0">
                  <a:pos x="1043" y="1950"/>
                </a:cxn>
                <a:cxn ang="0">
                  <a:pos x="958" y="1989"/>
                </a:cxn>
                <a:cxn ang="0">
                  <a:pos x="876" y="2029"/>
                </a:cxn>
                <a:cxn ang="0">
                  <a:pos x="797" y="2074"/>
                </a:cxn>
                <a:cxn ang="0">
                  <a:pos x="722" y="2121"/>
                </a:cxn>
                <a:cxn ang="0">
                  <a:pos x="650" y="2171"/>
                </a:cxn>
                <a:cxn ang="0">
                  <a:pos x="579" y="2225"/>
                </a:cxn>
                <a:cxn ang="0">
                  <a:pos x="478" y="2309"/>
                </a:cxn>
                <a:cxn ang="0">
                  <a:pos x="350" y="2433"/>
                </a:cxn>
                <a:cxn ang="0">
                  <a:pos x="229" y="2567"/>
                </a:cxn>
                <a:cxn ang="0">
                  <a:pos x="112" y="2712"/>
                </a:cxn>
                <a:cxn ang="0">
                  <a:pos x="0" y="2869"/>
                </a:cxn>
              </a:cxnLst>
              <a:rect l="0" t="0" r="r" b="b"/>
              <a:pathLst>
                <a:path w="4921" h="2869">
                  <a:moveTo>
                    <a:pt x="4921" y="0"/>
                  </a:moveTo>
                  <a:lnTo>
                    <a:pt x="4921" y="0"/>
                  </a:lnTo>
                  <a:lnTo>
                    <a:pt x="4919" y="21"/>
                  </a:lnTo>
                  <a:lnTo>
                    <a:pt x="4915" y="79"/>
                  </a:lnTo>
                  <a:lnTo>
                    <a:pt x="4911" y="121"/>
                  </a:lnTo>
                  <a:lnTo>
                    <a:pt x="4905" y="169"/>
                  </a:lnTo>
                  <a:lnTo>
                    <a:pt x="4898" y="224"/>
                  </a:lnTo>
                  <a:lnTo>
                    <a:pt x="4887" y="285"/>
                  </a:lnTo>
                  <a:lnTo>
                    <a:pt x="4875" y="353"/>
                  </a:lnTo>
                  <a:lnTo>
                    <a:pt x="4858" y="424"/>
                  </a:lnTo>
                  <a:lnTo>
                    <a:pt x="4839" y="498"/>
                  </a:lnTo>
                  <a:lnTo>
                    <a:pt x="4816" y="578"/>
                  </a:lnTo>
                  <a:lnTo>
                    <a:pt x="4789" y="658"/>
                  </a:lnTo>
                  <a:lnTo>
                    <a:pt x="4773" y="699"/>
                  </a:lnTo>
                  <a:lnTo>
                    <a:pt x="4758" y="741"/>
                  </a:lnTo>
                  <a:lnTo>
                    <a:pt x="4740" y="781"/>
                  </a:lnTo>
                  <a:lnTo>
                    <a:pt x="4722" y="823"/>
                  </a:lnTo>
                  <a:lnTo>
                    <a:pt x="4701" y="865"/>
                  </a:lnTo>
                  <a:lnTo>
                    <a:pt x="4680" y="907"/>
                  </a:lnTo>
                  <a:lnTo>
                    <a:pt x="4658" y="949"/>
                  </a:lnTo>
                  <a:lnTo>
                    <a:pt x="4634" y="991"/>
                  </a:lnTo>
                  <a:lnTo>
                    <a:pt x="4608" y="1031"/>
                  </a:lnTo>
                  <a:lnTo>
                    <a:pt x="4582" y="1073"/>
                  </a:lnTo>
                  <a:lnTo>
                    <a:pt x="4554" y="1114"/>
                  </a:lnTo>
                  <a:lnTo>
                    <a:pt x="4525" y="1154"/>
                  </a:lnTo>
                  <a:lnTo>
                    <a:pt x="4493" y="1193"/>
                  </a:lnTo>
                  <a:lnTo>
                    <a:pt x="4460" y="1232"/>
                  </a:lnTo>
                  <a:lnTo>
                    <a:pt x="4425" y="1270"/>
                  </a:lnTo>
                  <a:lnTo>
                    <a:pt x="4389" y="1307"/>
                  </a:lnTo>
                  <a:lnTo>
                    <a:pt x="4351" y="1343"/>
                  </a:lnTo>
                  <a:lnTo>
                    <a:pt x="4311" y="1378"/>
                  </a:lnTo>
                  <a:lnTo>
                    <a:pt x="4269" y="1412"/>
                  </a:lnTo>
                  <a:lnTo>
                    <a:pt x="4226" y="1446"/>
                  </a:lnTo>
                  <a:lnTo>
                    <a:pt x="4182" y="1477"/>
                  </a:lnTo>
                  <a:lnTo>
                    <a:pt x="4135" y="1508"/>
                  </a:lnTo>
                  <a:lnTo>
                    <a:pt x="4085" y="1535"/>
                  </a:lnTo>
                  <a:lnTo>
                    <a:pt x="4033" y="1563"/>
                  </a:lnTo>
                  <a:lnTo>
                    <a:pt x="3981" y="1588"/>
                  </a:lnTo>
                  <a:lnTo>
                    <a:pt x="3925" y="1613"/>
                  </a:lnTo>
                  <a:lnTo>
                    <a:pt x="3868" y="1634"/>
                  </a:lnTo>
                  <a:lnTo>
                    <a:pt x="3808" y="1655"/>
                  </a:lnTo>
                  <a:lnTo>
                    <a:pt x="3746" y="1672"/>
                  </a:lnTo>
                  <a:lnTo>
                    <a:pt x="3682" y="1688"/>
                  </a:lnTo>
                  <a:lnTo>
                    <a:pt x="3615" y="1701"/>
                  </a:lnTo>
                  <a:lnTo>
                    <a:pt x="3547" y="1713"/>
                  </a:lnTo>
                  <a:lnTo>
                    <a:pt x="3477" y="1722"/>
                  </a:lnTo>
                  <a:lnTo>
                    <a:pt x="3403" y="1729"/>
                  </a:lnTo>
                  <a:lnTo>
                    <a:pt x="3327" y="1734"/>
                  </a:lnTo>
                  <a:lnTo>
                    <a:pt x="3249" y="1735"/>
                  </a:lnTo>
                  <a:lnTo>
                    <a:pt x="3167" y="1734"/>
                  </a:lnTo>
                  <a:lnTo>
                    <a:pt x="3084" y="1730"/>
                  </a:lnTo>
                  <a:lnTo>
                    <a:pt x="3084" y="1730"/>
                  </a:lnTo>
                  <a:lnTo>
                    <a:pt x="2917" y="1721"/>
                  </a:lnTo>
                  <a:lnTo>
                    <a:pt x="2757" y="1714"/>
                  </a:lnTo>
                  <a:lnTo>
                    <a:pt x="2603" y="1711"/>
                  </a:lnTo>
                  <a:lnTo>
                    <a:pt x="2456" y="1711"/>
                  </a:lnTo>
                  <a:lnTo>
                    <a:pt x="2314" y="1714"/>
                  </a:lnTo>
                  <a:lnTo>
                    <a:pt x="2178" y="1719"/>
                  </a:lnTo>
                  <a:lnTo>
                    <a:pt x="2048" y="1727"/>
                  </a:lnTo>
                  <a:lnTo>
                    <a:pt x="1922" y="1739"/>
                  </a:lnTo>
                  <a:lnTo>
                    <a:pt x="1802" y="1753"/>
                  </a:lnTo>
                  <a:lnTo>
                    <a:pt x="1687" y="1769"/>
                  </a:lnTo>
                  <a:lnTo>
                    <a:pt x="1576" y="1789"/>
                  </a:lnTo>
                  <a:lnTo>
                    <a:pt x="1469" y="1811"/>
                  </a:lnTo>
                  <a:lnTo>
                    <a:pt x="1368" y="1837"/>
                  </a:lnTo>
                  <a:lnTo>
                    <a:pt x="1318" y="1852"/>
                  </a:lnTo>
                  <a:lnTo>
                    <a:pt x="1269" y="1866"/>
                  </a:lnTo>
                  <a:lnTo>
                    <a:pt x="1222" y="1881"/>
                  </a:lnTo>
                  <a:lnTo>
                    <a:pt x="1176" y="1897"/>
                  </a:lnTo>
                  <a:lnTo>
                    <a:pt x="1130" y="1915"/>
                  </a:lnTo>
                  <a:lnTo>
                    <a:pt x="1086" y="1932"/>
                  </a:lnTo>
                  <a:lnTo>
                    <a:pt x="1043" y="1950"/>
                  </a:lnTo>
                  <a:lnTo>
                    <a:pt x="1000" y="1969"/>
                  </a:lnTo>
                  <a:lnTo>
                    <a:pt x="958" y="1989"/>
                  </a:lnTo>
                  <a:lnTo>
                    <a:pt x="916" y="2008"/>
                  </a:lnTo>
                  <a:lnTo>
                    <a:pt x="876" y="2029"/>
                  </a:lnTo>
                  <a:lnTo>
                    <a:pt x="836" y="2052"/>
                  </a:lnTo>
                  <a:lnTo>
                    <a:pt x="797" y="2074"/>
                  </a:lnTo>
                  <a:lnTo>
                    <a:pt x="759" y="2097"/>
                  </a:lnTo>
                  <a:lnTo>
                    <a:pt x="722" y="2121"/>
                  </a:lnTo>
                  <a:lnTo>
                    <a:pt x="684" y="2145"/>
                  </a:lnTo>
                  <a:lnTo>
                    <a:pt x="650" y="2171"/>
                  </a:lnTo>
                  <a:lnTo>
                    <a:pt x="614" y="2197"/>
                  </a:lnTo>
                  <a:lnTo>
                    <a:pt x="579" y="2225"/>
                  </a:lnTo>
                  <a:lnTo>
                    <a:pt x="544" y="2252"/>
                  </a:lnTo>
                  <a:lnTo>
                    <a:pt x="478" y="2309"/>
                  </a:lnTo>
                  <a:lnTo>
                    <a:pt x="412" y="2370"/>
                  </a:lnTo>
                  <a:lnTo>
                    <a:pt x="350" y="2433"/>
                  </a:lnTo>
                  <a:lnTo>
                    <a:pt x="289" y="2497"/>
                  </a:lnTo>
                  <a:lnTo>
                    <a:pt x="229" y="2567"/>
                  </a:lnTo>
                  <a:lnTo>
                    <a:pt x="171" y="2638"/>
                  </a:lnTo>
                  <a:lnTo>
                    <a:pt x="112" y="2712"/>
                  </a:lnTo>
                  <a:lnTo>
                    <a:pt x="55" y="2790"/>
                  </a:lnTo>
                  <a:lnTo>
                    <a:pt x="0" y="2869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44590" name="Freeform 110"/>
            <p:cNvSpPr>
              <a:spLocks/>
            </p:cNvSpPr>
            <p:nvPr/>
          </p:nvSpPr>
          <p:spPr bwMode="auto">
            <a:xfrm>
              <a:off x="1858" y="538"/>
              <a:ext cx="4875" cy="1492"/>
            </a:xfrm>
            <a:custGeom>
              <a:avLst/>
              <a:gdLst/>
              <a:ahLst/>
              <a:cxnLst>
                <a:cxn ang="0">
                  <a:pos x="4875" y="0"/>
                </a:cxn>
                <a:cxn ang="0">
                  <a:pos x="4872" y="79"/>
                </a:cxn>
                <a:cxn ang="0">
                  <a:pos x="4864" y="170"/>
                </a:cxn>
                <a:cxn ang="0">
                  <a:pos x="4847" y="287"/>
                </a:cxn>
                <a:cxn ang="0">
                  <a:pos x="4821" y="428"/>
                </a:cxn>
                <a:cxn ang="0">
                  <a:pos x="4780" y="581"/>
                </a:cxn>
                <a:cxn ang="0">
                  <a:pos x="4740" y="706"/>
                </a:cxn>
                <a:cxn ang="0">
                  <a:pos x="4707" y="790"/>
                </a:cxn>
                <a:cxn ang="0">
                  <a:pos x="4671" y="874"/>
                </a:cxn>
                <a:cxn ang="0">
                  <a:pos x="4628" y="959"/>
                </a:cxn>
                <a:cxn ang="0">
                  <a:pos x="4580" y="1043"/>
                </a:cxn>
                <a:cxn ang="0">
                  <a:pos x="4526" y="1127"/>
                </a:cxn>
                <a:cxn ang="0">
                  <a:pos x="4467" y="1208"/>
                </a:cxn>
                <a:cxn ang="0">
                  <a:pos x="4400" y="1287"/>
                </a:cxn>
                <a:cxn ang="0">
                  <a:pos x="4326" y="1361"/>
                </a:cxn>
                <a:cxn ang="0">
                  <a:pos x="4247" y="1432"/>
                </a:cxn>
                <a:cxn ang="0">
                  <a:pos x="4160" y="1500"/>
                </a:cxn>
                <a:cxn ang="0">
                  <a:pos x="4064" y="1560"/>
                </a:cxn>
                <a:cxn ang="0">
                  <a:pos x="3960" y="1615"/>
                </a:cxn>
                <a:cxn ang="0">
                  <a:pos x="3847" y="1663"/>
                </a:cxn>
                <a:cxn ang="0">
                  <a:pos x="3727" y="1703"/>
                </a:cxn>
                <a:cxn ang="0">
                  <a:pos x="3597" y="1737"/>
                </a:cxn>
                <a:cxn ang="0">
                  <a:pos x="3457" y="1760"/>
                </a:cxn>
                <a:cxn ang="0">
                  <a:pos x="3309" y="1775"/>
                </a:cxn>
                <a:cxn ang="0">
                  <a:pos x="3149" y="1778"/>
                </a:cxn>
                <a:cxn ang="0">
                  <a:pos x="3066" y="1776"/>
                </a:cxn>
                <a:cxn ang="0">
                  <a:pos x="2739" y="1766"/>
                </a:cxn>
                <a:cxn ang="0">
                  <a:pos x="2438" y="1770"/>
                </a:cxn>
                <a:cxn ang="0">
                  <a:pos x="2160" y="1783"/>
                </a:cxn>
                <a:cxn ang="0">
                  <a:pos x="1904" y="1808"/>
                </a:cxn>
                <a:cxn ang="0">
                  <a:pos x="1669" y="1844"/>
                </a:cxn>
                <a:cxn ang="0">
                  <a:pos x="1452" y="1891"/>
                </a:cxn>
                <a:cxn ang="0">
                  <a:pos x="1351" y="1918"/>
                </a:cxn>
                <a:cxn ang="0">
                  <a:pos x="1254" y="1949"/>
                </a:cxn>
                <a:cxn ang="0">
                  <a:pos x="1161" y="1983"/>
                </a:cxn>
                <a:cxn ang="0">
                  <a:pos x="1071" y="2018"/>
                </a:cxn>
                <a:cxn ang="0">
                  <a:pos x="984" y="2059"/>
                </a:cxn>
                <a:cxn ang="0">
                  <a:pos x="903" y="2101"/>
                </a:cxn>
                <a:cxn ang="0">
                  <a:pos x="823" y="2144"/>
                </a:cxn>
                <a:cxn ang="0">
                  <a:pos x="747" y="2193"/>
                </a:cxn>
                <a:cxn ang="0">
                  <a:pos x="673" y="2243"/>
                </a:cxn>
                <a:cxn ang="0">
                  <a:pos x="603" y="2296"/>
                </a:cxn>
                <a:cxn ang="0">
                  <a:pos x="535" y="2351"/>
                </a:cxn>
                <a:cxn ang="0">
                  <a:pos x="404" y="2472"/>
                </a:cxn>
                <a:cxn ang="0">
                  <a:pos x="282" y="2604"/>
                </a:cxn>
                <a:cxn ang="0">
                  <a:pos x="167" y="2747"/>
                </a:cxn>
                <a:cxn ang="0">
                  <a:pos x="54" y="2902"/>
                </a:cxn>
              </a:cxnLst>
              <a:rect l="0" t="0" r="r" b="b"/>
              <a:pathLst>
                <a:path w="4875" h="2984">
                  <a:moveTo>
                    <a:pt x="4875" y="0"/>
                  </a:moveTo>
                  <a:lnTo>
                    <a:pt x="4875" y="0"/>
                  </a:lnTo>
                  <a:lnTo>
                    <a:pt x="4875" y="21"/>
                  </a:lnTo>
                  <a:lnTo>
                    <a:pt x="4872" y="79"/>
                  </a:lnTo>
                  <a:lnTo>
                    <a:pt x="4868" y="121"/>
                  </a:lnTo>
                  <a:lnTo>
                    <a:pt x="4864" y="170"/>
                  </a:lnTo>
                  <a:lnTo>
                    <a:pt x="4857" y="226"/>
                  </a:lnTo>
                  <a:lnTo>
                    <a:pt x="4847" y="287"/>
                  </a:lnTo>
                  <a:lnTo>
                    <a:pt x="4835" y="355"/>
                  </a:lnTo>
                  <a:lnTo>
                    <a:pt x="4821" y="428"/>
                  </a:lnTo>
                  <a:lnTo>
                    <a:pt x="4803" y="502"/>
                  </a:lnTo>
                  <a:lnTo>
                    <a:pt x="4780" y="581"/>
                  </a:lnTo>
                  <a:lnTo>
                    <a:pt x="4754" y="664"/>
                  </a:lnTo>
                  <a:lnTo>
                    <a:pt x="4740" y="706"/>
                  </a:lnTo>
                  <a:lnTo>
                    <a:pt x="4724" y="748"/>
                  </a:lnTo>
                  <a:lnTo>
                    <a:pt x="4707" y="790"/>
                  </a:lnTo>
                  <a:lnTo>
                    <a:pt x="4689" y="832"/>
                  </a:lnTo>
                  <a:lnTo>
                    <a:pt x="4671" y="874"/>
                  </a:lnTo>
                  <a:lnTo>
                    <a:pt x="4650" y="917"/>
                  </a:lnTo>
                  <a:lnTo>
                    <a:pt x="4628" y="959"/>
                  </a:lnTo>
                  <a:lnTo>
                    <a:pt x="4604" y="1001"/>
                  </a:lnTo>
                  <a:lnTo>
                    <a:pt x="4580" y="1043"/>
                  </a:lnTo>
                  <a:lnTo>
                    <a:pt x="4554" y="1085"/>
                  </a:lnTo>
                  <a:lnTo>
                    <a:pt x="4526" y="1127"/>
                  </a:lnTo>
                  <a:lnTo>
                    <a:pt x="4497" y="1167"/>
                  </a:lnTo>
                  <a:lnTo>
                    <a:pt x="4467" y="1208"/>
                  </a:lnTo>
                  <a:lnTo>
                    <a:pt x="4435" y="1248"/>
                  </a:lnTo>
                  <a:lnTo>
                    <a:pt x="4400" y="1287"/>
                  </a:lnTo>
                  <a:lnTo>
                    <a:pt x="4364" y="1324"/>
                  </a:lnTo>
                  <a:lnTo>
                    <a:pt x="4326" y="1361"/>
                  </a:lnTo>
                  <a:lnTo>
                    <a:pt x="4288" y="1398"/>
                  </a:lnTo>
                  <a:lnTo>
                    <a:pt x="4247" y="1432"/>
                  </a:lnTo>
                  <a:lnTo>
                    <a:pt x="4204" y="1466"/>
                  </a:lnTo>
                  <a:lnTo>
                    <a:pt x="4160" y="1500"/>
                  </a:lnTo>
                  <a:lnTo>
                    <a:pt x="4113" y="1531"/>
                  </a:lnTo>
                  <a:lnTo>
                    <a:pt x="4064" y="1560"/>
                  </a:lnTo>
                  <a:lnTo>
                    <a:pt x="4013" y="1589"/>
                  </a:lnTo>
                  <a:lnTo>
                    <a:pt x="3960" y="1615"/>
                  </a:lnTo>
                  <a:lnTo>
                    <a:pt x="3906" y="1641"/>
                  </a:lnTo>
                  <a:lnTo>
                    <a:pt x="3847" y="1663"/>
                  </a:lnTo>
                  <a:lnTo>
                    <a:pt x="3789" y="1684"/>
                  </a:lnTo>
                  <a:lnTo>
                    <a:pt x="3727" y="1703"/>
                  </a:lnTo>
                  <a:lnTo>
                    <a:pt x="3663" y="1721"/>
                  </a:lnTo>
                  <a:lnTo>
                    <a:pt x="3597" y="1737"/>
                  </a:lnTo>
                  <a:lnTo>
                    <a:pt x="3528" y="1750"/>
                  </a:lnTo>
                  <a:lnTo>
                    <a:pt x="3457" y="1760"/>
                  </a:lnTo>
                  <a:lnTo>
                    <a:pt x="3385" y="1768"/>
                  </a:lnTo>
                  <a:lnTo>
                    <a:pt x="3309" y="1775"/>
                  </a:lnTo>
                  <a:lnTo>
                    <a:pt x="3230" y="1778"/>
                  </a:lnTo>
                  <a:lnTo>
                    <a:pt x="3149" y="1778"/>
                  </a:lnTo>
                  <a:lnTo>
                    <a:pt x="3066" y="1776"/>
                  </a:lnTo>
                  <a:lnTo>
                    <a:pt x="3066" y="1776"/>
                  </a:lnTo>
                  <a:lnTo>
                    <a:pt x="2899" y="1770"/>
                  </a:lnTo>
                  <a:lnTo>
                    <a:pt x="2739" y="1766"/>
                  </a:lnTo>
                  <a:lnTo>
                    <a:pt x="2585" y="1766"/>
                  </a:lnTo>
                  <a:lnTo>
                    <a:pt x="2438" y="1770"/>
                  </a:lnTo>
                  <a:lnTo>
                    <a:pt x="2297" y="1775"/>
                  </a:lnTo>
                  <a:lnTo>
                    <a:pt x="2160" y="1783"/>
                  </a:lnTo>
                  <a:lnTo>
                    <a:pt x="2030" y="1794"/>
                  </a:lnTo>
                  <a:lnTo>
                    <a:pt x="1904" y="1808"/>
                  </a:lnTo>
                  <a:lnTo>
                    <a:pt x="1784" y="1825"/>
                  </a:lnTo>
                  <a:lnTo>
                    <a:pt x="1669" y="1844"/>
                  </a:lnTo>
                  <a:lnTo>
                    <a:pt x="1558" y="1867"/>
                  </a:lnTo>
                  <a:lnTo>
                    <a:pt x="1452" y="1891"/>
                  </a:lnTo>
                  <a:lnTo>
                    <a:pt x="1401" y="1904"/>
                  </a:lnTo>
                  <a:lnTo>
                    <a:pt x="1351" y="1918"/>
                  </a:lnTo>
                  <a:lnTo>
                    <a:pt x="1302" y="1934"/>
                  </a:lnTo>
                  <a:lnTo>
                    <a:pt x="1254" y="1949"/>
                  </a:lnTo>
                  <a:lnTo>
                    <a:pt x="1207" y="1965"/>
                  </a:lnTo>
                  <a:lnTo>
                    <a:pt x="1161" y="1983"/>
                  </a:lnTo>
                  <a:lnTo>
                    <a:pt x="1115" y="2001"/>
                  </a:lnTo>
                  <a:lnTo>
                    <a:pt x="1071" y="2018"/>
                  </a:lnTo>
                  <a:lnTo>
                    <a:pt x="1028" y="2038"/>
                  </a:lnTo>
                  <a:lnTo>
                    <a:pt x="984" y="2059"/>
                  </a:lnTo>
                  <a:lnTo>
                    <a:pt x="943" y="2078"/>
                  </a:lnTo>
                  <a:lnTo>
                    <a:pt x="903" y="2101"/>
                  </a:lnTo>
                  <a:lnTo>
                    <a:pt x="862" y="2122"/>
                  </a:lnTo>
                  <a:lnTo>
                    <a:pt x="823" y="2144"/>
                  </a:lnTo>
                  <a:lnTo>
                    <a:pt x="785" y="2169"/>
                  </a:lnTo>
                  <a:lnTo>
                    <a:pt x="747" y="2193"/>
                  </a:lnTo>
                  <a:lnTo>
                    <a:pt x="710" y="2217"/>
                  </a:lnTo>
                  <a:lnTo>
                    <a:pt x="673" y="2243"/>
                  </a:lnTo>
                  <a:lnTo>
                    <a:pt x="637" y="2269"/>
                  </a:lnTo>
                  <a:lnTo>
                    <a:pt x="603" y="2296"/>
                  </a:lnTo>
                  <a:lnTo>
                    <a:pt x="568" y="2324"/>
                  </a:lnTo>
                  <a:lnTo>
                    <a:pt x="535" y="2351"/>
                  </a:lnTo>
                  <a:lnTo>
                    <a:pt x="468" y="2411"/>
                  </a:lnTo>
                  <a:lnTo>
                    <a:pt x="404" y="2472"/>
                  </a:lnTo>
                  <a:lnTo>
                    <a:pt x="343" y="2537"/>
                  </a:lnTo>
                  <a:lnTo>
                    <a:pt x="282" y="2604"/>
                  </a:lnTo>
                  <a:lnTo>
                    <a:pt x="224" y="2674"/>
                  </a:lnTo>
                  <a:lnTo>
                    <a:pt x="167" y="2747"/>
                  </a:lnTo>
                  <a:lnTo>
                    <a:pt x="110" y="2822"/>
                  </a:lnTo>
                  <a:lnTo>
                    <a:pt x="54" y="2902"/>
                  </a:lnTo>
                  <a:lnTo>
                    <a:pt x="0" y="298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44591" name="Freeform 111"/>
            <p:cNvSpPr>
              <a:spLocks/>
            </p:cNvSpPr>
            <p:nvPr/>
          </p:nvSpPr>
          <p:spPr bwMode="auto">
            <a:xfrm>
              <a:off x="1912" y="510"/>
              <a:ext cx="4831" cy="1548"/>
            </a:xfrm>
            <a:custGeom>
              <a:avLst/>
              <a:gdLst/>
              <a:ahLst/>
              <a:cxnLst>
                <a:cxn ang="0">
                  <a:pos x="4831" y="0"/>
                </a:cxn>
                <a:cxn ang="0">
                  <a:pos x="4828" y="80"/>
                </a:cxn>
                <a:cxn ang="0">
                  <a:pos x="4821" y="172"/>
                </a:cxn>
                <a:cxn ang="0">
                  <a:pos x="4806" y="291"/>
                </a:cxn>
                <a:cxn ang="0">
                  <a:pos x="4782" y="430"/>
                </a:cxn>
                <a:cxn ang="0">
                  <a:pos x="4743" y="587"/>
                </a:cxn>
                <a:cxn ang="0">
                  <a:pos x="4706" y="711"/>
                </a:cxn>
                <a:cxn ang="0">
                  <a:pos x="4674" y="797"/>
                </a:cxn>
                <a:cxn ang="0">
                  <a:pos x="4638" y="882"/>
                </a:cxn>
                <a:cxn ang="0">
                  <a:pos x="4597" y="969"/>
                </a:cxn>
                <a:cxn ang="0">
                  <a:pos x="4550" y="1055"/>
                </a:cxn>
                <a:cxn ang="0">
                  <a:pos x="4497" y="1139"/>
                </a:cxn>
                <a:cxn ang="0">
                  <a:pos x="4439" y="1223"/>
                </a:cxn>
                <a:cxn ang="0">
                  <a:pos x="4374" y="1302"/>
                </a:cxn>
                <a:cxn ang="0">
                  <a:pos x="4303" y="1379"/>
                </a:cxn>
                <a:cxn ang="0">
                  <a:pos x="4224" y="1452"/>
                </a:cxn>
                <a:cxn ang="0">
                  <a:pos x="4136" y="1522"/>
                </a:cxn>
                <a:cxn ang="0">
                  <a:pos x="4042" y="1584"/>
                </a:cxn>
                <a:cxn ang="0">
                  <a:pos x="3939" y="1643"/>
                </a:cxn>
                <a:cxn ang="0">
                  <a:pos x="3828" y="1693"/>
                </a:cxn>
                <a:cxn ang="0">
                  <a:pos x="3707" y="1736"/>
                </a:cxn>
                <a:cxn ang="0">
                  <a:pos x="3578" y="1772"/>
                </a:cxn>
                <a:cxn ang="0">
                  <a:pos x="3439" y="1798"/>
                </a:cxn>
                <a:cxn ang="0">
                  <a:pos x="3291" y="1815"/>
                </a:cxn>
                <a:cxn ang="0">
                  <a:pos x="3131" y="1822"/>
                </a:cxn>
                <a:cxn ang="0">
                  <a:pos x="3048" y="1822"/>
                </a:cxn>
                <a:cxn ang="0">
                  <a:pos x="2720" y="1819"/>
                </a:cxn>
                <a:cxn ang="0">
                  <a:pos x="2419" y="1828"/>
                </a:cxn>
                <a:cxn ang="0">
                  <a:pos x="2141" y="1848"/>
                </a:cxn>
                <a:cxn ang="0">
                  <a:pos x="1887" y="1877"/>
                </a:cxn>
                <a:cxn ang="0">
                  <a:pos x="1651" y="1919"/>
                </a:cxn>
                <a:cxn ang="0">
                  <a:pos x="1436" y="1970"/>
                </a:cxn>
                <a:cxn ang="0">
                  <a:pos x="1335" y="1999"/>
                </a:cxn>
                <a:cxn ang="0">
                  <a:pos x="1239" y="2032"/>
                </a:cxn>
                <a:cxn ang="0">
                  <a:pos x="1146" y="2067"/>
                </a:cxn>
                <a:cxn ang="0">
                  <a:pos x="1057" y="2106"/>
                </a:cxn>
                <a:cxn ang="0">
                  <a:pos x="971" y="2148"/>
                </a:cxn>
                <a:cxn ang="0">
                  <a:pos x="889" y="2192"/>
                </a:cxn>
                <a:cxn ang="0">
                  <a:pos x="811" y="2237"/>
                </a:cxn>
                <a:cxn ang="0">
                  <a:pos x="735" y="2287"/>
                </a:cxn>
                <a:cxn ang="0">
                  <a:pos x="663" y="2339"/>
                </a:cxn>
                <a:cxn ang="0">
                  <a:pos x="593" y="2393"/>
                </a:cxn>
                <a:cxn ang="0">
                  <a:pos x="525" y="2452"/>
                </a:cxn>
                <a:cxn ang="0">
                  <a:pos x="397" y="2576"/>
                </a:cxn>
                <a:cxn ang="0">
                  <a:pos x="277" y="2710"/>
                </a:cxn>
                <a:cxn ang="0">
                  <a:pos x="163" y="2857"/>
                </a:cxn>
                <a:cxn ang="0">
                  <a:pos x="53" y="3013"/>
                </a:cxn>
              </a:cxnLst>
              <a:rect l="0" t="0" r="r" b="b"/>
              <a:pathLst>
                <a:path w="4831" h="3097">
                  <a:moveTo>
                    <a:pt x="4831" y="0"/>
                  </a:moveTo>
                  <a:lnTo>
                    <a:pt x="4831" y="0"/>
                  </a:lnTo>
                  <a:lnTo>
                    <a:pt x="4829" y="21"/>
                  </a:lnTo>
                  <a:lnTo>
                    <a:pt x="4828" y="80"/>
                  </a:lnTo>
                  <a:lnTo>
                    <a:pt x="4825" y="122"/>
                  </a:lnTo>
                  <a:lnTo>
                    <a:pt x="4821" y="172"/>
                  </a:lnTo>
                  <a:lnTo>
                    <a:pt x="4814" y="228"/>
                  </a:lnTo>
                  <a:lnTo>
                    <a:pt x="4806" y="291"/>
                  </a:lnTo>
                  <a:lnTo>
                    <a:pt x="4796" y="359"/>
                  </a:lnTo>
                  <a:lnTo>
                    <a:pt x="4782" y="430"/>
                  </a:lnTo>
                  <a:lnTo>
                    <a:pt x="4764" y="507"/>
                  </a:lnTo>
                  <a:lnTo>
                    <a:pt x="4743" y="587"/>
                  </a:lnTo>
                  <a:lnTo>
                    <a:pt x="4719" y="669"/>
                  </a:lnTo>
                  <a:lnTo>
                    <a:pt x="4706" y="711"/>
                  </a:lnTo>
                  <a:lnTo>
                    <a:pt x="4690" y="755"/>
                  </a:lnTo>
                  <a:lnTo>
                    <a:pt x="4674" y="797"/>
                  </a:lnTo>
                  <a:lnTo>
                    <a:pt x="4657" y="840"/>
                  </a:lnTo>
                  <a:lnTo>
                    <a:pt x="4638" y="882"/>
                  </a:lnTo>
                  <a:lnTo>
                    <a:pt x="4618" y="926"/>
                  </a:lnTo>
                  <a:lnTo>
                    <a:pt x="4597" y="969"/>
                  </a:lnTo>
                  <a:lnTo>
                    <a:pt x="4574" y="1011"/>
                  </a:lnTo>
                  <a:lnTo>
                    <a:pt x="4550" y="1055"/>
                  </a:lnTo>
                  <a:lnTo>
                    <a:pt x="4525" y="1097"/>
                  </a:lnTo>
                  <a:lnTo>
                    <a:pt x="4497" y="1139"/>
                  </a:lnTo>
                  <a:lnTo>
                    <a:pt x="4470" y="1181"/>
                  </a:lnTo>
                  <a:lnTo>
                    <a:pt x="4439" y="1223"/>
                  </a:lnTo>
                  <a:lnTo>
                    <a:pt x="4407" y="1263"/>
                  </a:lnTo>
                  <a:lnTo>
                    <a:pt x="4374" y="1302"/>
                  </a:lnTo>
                  <a:lnTo>
                    <a:pt x="4339" y="1342"/>
                  </a:lnTo>
                  <a:lnTo>
                    <a:pt x="4303" y="1379"/>
                  </a:lnTo>
                  <a:lnTo>
                    <a:pt x="4264" y="1417"/>
                  </a:lnTo>
                  <a:lnTo>
                    <a:pt x="4224" y="1452"/>
                  </a:lnTo>
                  <a:lnTo>
                    <a:pt x="4181" y="1488"/>
                  </a:lnTo>
                  <a:lnTo>
                    <a:pt x="4136" y="1522"/>
                  </a:lnTo>
                  <a:lnTo>
                    <a:pt x="4091" y="1554"/>
                  </a:lnTo>
                  <a:lnTo>
                    <a:pt x="4042" y="1584"/>
                  </a:lnTo>
                  <a:lnTo>
                    <a:pt x="3992" y="1614"/>
                  </a:lnTo>
                  <a:lnTo>
                    <a:pt x="3939" y="1643"/>
                  </a:lnTo>
                  <a:lnTo>
                    <a:pt x="3885" y="1668"/>
                  </a:lnTo>
                  <a:lnTo>
                    <a:pt x="3828" y="1693"/>
                  </a:lnTo>
                  <a:lnTo>
                    <a:pt x="3768" y="1715"/>
                  </a:lnTo>
                  <a:lnTo>
                    <a:pt x="3707" y="1736"/>
                  </a:lnTo>
                  <a:lnTo>
                    <a:pt x="3643" y="1754"/>
                  </a:lnTo>
                  <a:lnTo>
                    <a:pt x="3578" y="1772"/>
                  </a:lnTo>
                  <a:lnTo>
                    <a:pt x="3510" y="1786"/>
                  </a:lnTo>
                  <a:lnTo>
                    <a:pt x="3439" y="1798"/>
                  </a:lnTo>
                  <a:lnTo>
                    <a:pt x="3366" y="1807"/>
                  </a:lnTo>
                  <a:lnTo>
                    <a:pt x="3291" y="1815"/>
                  </a:lnTo>
                  <a:lnTo>
                    <a:pt x="3212" y="1820"/>
                  </a:lnTo>
                  <a:lnTo>
                    <a:pt x="3131" y="1822"/>
                  </a:lnTo>
                  <a:lnTo>
                    <a:pt x="3048" y="1822"/>
                  </a:lnTo>
                  <a:lnTo>
                    <a:pt x="3048" y="1822"/>
                  </a:lnTo>
                  <a:lnTo>
                    <a:pt x="2881" y="1819"/>
                  </a:lnTo>
                  <a:lnTo>
                    <a:pt x="2720" y="1819"/>
                  </a:lnTo>
                  <a:lnTo>
                    <a:pt x="2567" y="1822"/>
                  </a:lnTo>
                  <a:lnTo>
                    <a:pt x="2419" y="1828"/>
                  </a:lnTo>
                  <a:lnTo>
                    <a:pt x="2277" y="1836"/>
                  </a:lnTo>
                  <a:lnTo>
                    <a:pt x="2141" y="1848"/>
                  </a:lnTo>
                  <a:lnTo>
                    <a:pt x="2012" y="1861"/>
                  </a:lnTo>
                  <a:lnTo>
                    <a:pt x="1887" y="1877"/>
                  </a:lnTo>
                  <a:lnTo>
                    <a:pt x="1766" y="1896"/>
                  </a:lnTo>
                  <a:lnTo>
                    <a:pt x="1651" y="1919"/>
                  </a:lnTo>
                  <a:lnTo>
                    <a:pt x="1541" y="1943"/>
                  </a:lnTo>
                  <a:lnTo>
                    <a:pt x="1436" y="1970"/>
                  </a:lnTo>
                  <a:lnTo>
                    <a:pt x="1384" y="1985"/>
                  </a:lnTo>
                  <a:lnTo>
                    <a:pt x="1335" y="1999"/>
                  </a:lnTo>
                  <a:lnTo>
                    <a:pt x="1286" y="2016"/>
                  </a:lnTo>
                  <a:lnTo>
                    <a:pt x="1239" y="2032"/>
                  </a:lnTo>
                  <a:lnTo>
                    <a:pt x="1191" y="2050"/>
                  </a:lnTo>
                  <a:lnTo>
                    <a:pt x="1146" y="2067"/>
                  </a:lnTo>
                  <a:lnTo>
                    <a:pt x="1100" y="2087"/>
                  </a:lnTo>
                  <a:lnTo>
                    <a:pt x="1057" y="2106"/>
                  </a:lnTo>
                  <a:lnTo>
                    <a:pt x="1014" y="2127"/>
                  </a:lnTo>
                  <a:lnTo>
                    <a:pt x="971" y="2148"/>
                  </a:lnTo>
                  <a:lnTo>
                    <a:pt x="930" y="2169"/>
                  </a:lnTo>
                  <a:lnTo>
                    <a:pt x="889" y="2192"/>
                  </a:lnTo>
                  <a:lnTo>
                    <a:pt x="850" y="2214"/>
                  </a:lnTo>
                  <a:lnTo>
                    <a:pt x="811" y="2237"/>
                  </a:lnTo>
                  <a:lnTo>
                    <a:pt x="772" y="2263"/>
                  </a:lnTo>
                  <a:lnTo>
                    <a:pt x="735" y="2287"/>
                  </a:lnTo>
                  <a:lnTo>
                    <a:pt x="699" y="2313"/>
                  </a:lnTo>
                  <a:lnTo>
                    <a:pt x="663" y="2339"/>
                  </a:lnTo>
                  <a:lnTo>
                    <a:pt x="628" y="2366"/>
                  </a:lnTo>
                  <a:lnTo>
                    <a:pt x="593" y="2393"/>
                  </a:lnTo>
                  <a:lnTo>
                    <a:pt x="558" y="2423"/>
                  </a:lnTo>
                  <a:lnTo>
                    <a:pt x="525" y="2452"/>
                  </a:lnTo>
                  <a:lnTo>
                    <a:pt x="460" y="2511"/>
                  </a:lnTo>
                  <a:lnTo>
                    <a:pt x="397" y="2576"/>
                  </a:lnTo>
                  <a:lnTo>
                    <a:pt x="336" y="2640"/>
                  </a:lnTo>
                  <a:lnTo>
                    <a:pt x="277" y="2710"/>
                  </a:lnTo>
                  <a:lnTo>
                    <a:pt x="220" y="2783"/>
                  </a:lnTo>
                  <a:lnTo>
                    <a:pt x="163" y="2857"/>
                  </a:lnTo>
                  <a:lnTo>
                    <a:pt x="107" y="2934"/>
                  </a:lnTo>
                  <a:lnTo>
                    <a:pt x="53" y="3013"/>
                  </a:lnTo>
                  <a:lnTo>
                    <a:pt x="0" y="3097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44592" name="Freeform 112"/>
            <p:cNvSpPr>
              <a:spLocks/>
            </p:cNvSpPr>
            <p:nvPr/>
          </p:nvSpPr>
          <p:spPr bwMode="auto">
            <a:xfrm>
              <a:off x="1968" y="481"/>
              <a:ext cx="4782" cy="1605"/>
            </a:xfrm>
            <a:custGeom>
              <a:avLst/>
              <a:gdLst/>
              <a:ahLst/>
              <a:cxnLst>
                <a:cxn ang="0">
                  <a:pos x="4782" y="0"/>
                </a:cxn>
                <a:cxn ang="0">
                  <a:pos x="4780" y="81"/>
                </a:cxn>
                <a:cxn ang="0">
                  <a:pos x="4775" y="173"/>
                </a:cxn>
                <a:cxn ang="0">
                  <a:pos x="4762" y="292"/>
                </a:cxn>
                <a:cxn ang="0">
                  <a:pos x="4740" y="433"/>
                </a:cxn>
                <a:cxn ang="0">
                  <a:pos x="4704" y="591"/>
                </a:cxn>
                <a:cxn ang="0">
                  <a:pos x="4668" y="717"/>
                </a:cxn>
                <a:cxn ang="0">
                  <a:pos x="4637" y="802"/>
                </a:cxn>
                <a:cxn ang="0">
                  <a:pos x="4602" y="890"/>
                </a:cxn>
                <a:cxn ang="0">
                  <a:pos x="4564" y="978"/>
                </a:cxn>
                <a:cxn ang="0">
                  <a:pos x="4518" y="1066"/>
                </a:cxn>
                <a:cxn ang="0">
                  <a:pos x="4466" y="1151"/>
                </a:cxn>
                <a:cxn ang="0">
                  <a:pos x="4409" y="1235"/>
                </a:cxn>
                <a:cxn ang="0">
                  <a:pos x="4346" y="1318"/>
                </a:cxn>
                <a:cxn ang="0">
                  <a:pos x="4275" y="1397"/>
                </a:cxn>
                <a:cxn ang="0">
                  <a:pos x="4197" y="1471"/>
                </a:cxn>
                <a:cxn ang="0">
                  <a:pos x="4111" y="1542"/>
                </a:cxn>
                <a:cxn ang="0">
                  <a:pos x="4018" y="1608"/>
                </a:cxn>
                <a:cxn ang="0">
                  <a:pos x="3917" y="1668"/>
                </a:cxn>
                <a:cxn ang="0">
                  <a:pos x="3805" y="1721"/>
                </a:cxn>
                <a:cxn ang="0">
                  <a:pos x="3686" y="1766"/>
                </a:cxn>
                <a:cxn ang="0">
                  <a:pos x="3557" y="1805"/>
                </a:cxn>
                <a:cxn ang="0">
                  <a:pos x="3418" y="1834"/>
                </a:cxn>
                <a:cxn ang="0">
                  <a:pos x="3270" y="1855"/>
                </a:cxn>
                <a:cxn ang="0">
                  <a:pos x="3110" y="1865"/>
                </a:cxn>
                <a:cxn ang="0">
                  <a:pos x="3027" y="1867"/>
                </a:cxn>
                <a:cxn ang="0">
                  <a:pos x="2700" y="1870"/>
                </a:cxn>
                <a:cxn ang="0">
                  <a:pos x="2399" y="1884"/>
                </a:cxn>
                <a:cxn ang="0">
                  <a:pos x="2121" y="1910"/>
                </a:cxn>
                <a:cxn ang="0">
                  <a:pos x="1867" y="1946"/>
                </a:cxn>
                <a:cxn ang="0">
                  <a:pos x="1633" y="1991"/>
                </a:cxn>
                <a:cxn ang="0">
                  <a:pos x="1419" y="2047"/>
                </a:cxn>
                <a:cxn ang="0">
                  <a:pos x="1317" y="2080"/>
                </a:cxn>
                <a:cxn ang="0">
                  <a:pos x="1222" y="2115"/>
                </a:cxn>
                <a:cxn ang="0">
                  <a:pos x="1129" y="2152"/>
                </a:cxn>
                <a:cxn ang="0">
                  <a:pos x="1041" y="2193"/>
                </a:cxn>
                <a:cxn ang="0">
                  <a:pos x="956" y="2235"/>
                </a:cxn>
                <a:cxn ang="0">
                  <a:pos x="874" y="2282"/>
                </a:cxn>
                <a:cxn ang="0">
                  <a:pos x="797" y="2330"/>
                </a:cxn>
                <a:cxn ang="0">
                  <a:pos x="722" y="2380"/>
                </a:cxn>
                <a:cxn ang="0">
                  <a:pos x="651" y="2435"/>
                </a:cxn>
                <a:cxn ang="0">
                  <a:pos x="582" y="2491"/>
                </a:cxn>
                <a:cxn ang="0">
                  <a:pos x="515" y="2550"/>
                </a:cxn>
                <a:cxn ang="0">
                  <a:pos x="389" y="2677"/>
                </a:cxn>
                <a:cxn ang="0">
                  <a:pos x="271" y="2816"/>
                </a:cxn>
                <a:cxn ang="0">
                  <a:pos x="158" y="2965"/>
                </a:cxn>
                <a:cxn ang="0">
                  <a:pos x="51" y="3124"/>
                </a:cxn>
              </a:cxnLst>
              <a:rect l="0" t="0" r="r" b="b"/>
              <a:pathLst>
                <a:path w="4782" h="3210">
                  <a:moveTo>
                    <a:pt x="4782" y="0"/>
                  </a:moveTo>
                  <a:lnTo>
                    <a:pt x="4782" y="0"/>
                  </a:lnTo>
                  <a:lnTo>
                    <a:pt x="4782" y="21"/>
                  </a:lnTo>
                  <a:lnTo>
                    <a:pt x="4780" y="81"/>
                  </a:lnTo>
                  <a:lnTo>
                    <a:pt x="4779" y="123"/>
                  </a:lnTo>
                  <a:lnTo>
                    <a:pt x="4775" y="173"/>
                  </a:lnTo>
                  <a:lnTo>
                    <a:pt x="4770" y="229"/>
                  </a:lnTo>
                  <a:lnTo>
                    <a:pt x="4762" y="292"/>
                  </a:lnTo>
                  <a:lnTo>
                    <a:pt x="4752" y="360"/>
                  </a:lnTo>
                  <a:lnTo>
                    <a:pt x="4740" y="433"/>
                  </a:lnTo>
                  <a:lnTo>
                    <a:pt x="4723" y="510"/>
                  </a:lnTo>
                  <a:lnTo>
                    <a:pt x="4704" y="591"/>
                  </a:lnTo>
                  <a:lnTo>
                    <a:pt x="4682" y="675"/>
                  </a:lnTo>
                  <a:lnTo>
                    <a:pt x="4668" y="717"/>
                  </a:lnTo>
                  <a:lnTo>
                    <a:pt x="4654" y="760"/>
                  </a:lnTo>
                  <a:lnTo>
                    <a:pt x="4637" y="802"/>
                  </a:lnTo>
                  <a:lnTo>
                    <a:pt x="4620" y="846"/>
                  </a:lnTo>
                  <a:lnTo>
                    <a:pt x="4602" y="890"/>
                  </a:lnTo>
                  <a:lnTo>
                    <a:pt x="4584" y="935"/>
                  </a:lnTo>
                  <a:lnTo>
                    <a:pt x="4564" y="978"/>
                  </a:lnTo>
                  <a:lnTo>
                    <a:pt x="4541" y="1022"/>
                  </a:lnTo>
                  <a:lnTo>
                    <a:pt x="4518" y="1066"/>
                  </a:lnTo>
                  <a:lnTo>
                    <a:pt x="4493" y="1108"/>
                  </a:lnTo>
                  <a:lnTo>
                    <a:pt x="4466" y="1151"/>
                  </a:lnTo>
                  <a:lnTo>
                    <a:pt x="4439" y="1193"/>
                  </a:lnTo>
                  <a:lnTo>
                    <a:pt x="4409" y="1235"/>
                  </a:lnTo>
                  <a:lnTo>
                    <a:pt x="4379" y="1277"/>
                  </a:lnTo>
                  <a:lnTo>
                    <a:pt x="4346" y="1318"/>
                  </a:lnTo>
                  <a:lnTo>
                    <a:pt x="4311" y="1358"/>
                  </a:lnTo>
                  <a:lnTo>
                    <a:pt x="4275" y="1397"/>
                  </a:lnTo>
                  <a:lnTo>
                    <a:pt x="4237" y="1435"/>
                  </a:lnTo>
                  <a:lnTo>
                    <a:pt x="4197" y="1471"/>
                  </a:lnTo>
                  <a:lnTo>
                    <a:pt x="4155" y="1508"/>
                  </a:lnTo>
                  <a:lnTo>
                    <a:pt x="4111" y="1542"/>
                  </a:lnTo>
                  <a:lnTo>
                    <a:pt x="4065" y="1576"/>
                  </a:lnTo>
                  <a:lnTo>
                    <a:pt x="4018" y="1608"/>
                  </a:lnTo>
                  <a:lnTo>
                    <a:pt x="3968" y="1639"/>
                  </a:lnTo>
                  <a:lnTo>
                    <a:pt x="3917" y="1668"/>
                  </a:lnTo>
                  <a:lnTo>
                    <a:pt x="3862" y="1695"/>
                  </a:lnTo>
                  <a:lnTo>
                    <a:pt x="3805" y="1721"/>
                  </a:lnTo>
                  <a:lnTo>
                    <a:pt x="3747" y="1744"/>
                  </a:lnTo>
                  <a:lnTo>
                    <a:pt x="3686" y="1766"/>
                  </a:lnTo>
                  <a:lnTo>
                    <a:pt x="3622" y="1787"/>
                  </a:lnTo>
                  <a:lnTo>
                    <a:pt x="3557" y="1805"/>
                  </a:lnTo>
                  <a:lnTo>
                    <a:pt x="3489" y="1821"/>
                  </a:lnTo>
                  <a:lnTo>
                    <a:pt x="3418" y="1834"/>
                  </a:lnTo>
                  <a:lnTo>
                    <a:pt x="3344" y="1846"/>
                  </a:lnTo>
                  <a:lnTo>
                    <a:pt x="3270" y="1855"/>
                  </a:lnTo>
                  <a:lnTo>
                    <a:pt x="3192" y="1860"/>
                  </a:lnTo>
                  <a:lnTo>
                    <a:pt x="3110" y="1865"/>
                  </a:lnTo>
                  <a:lnTo>
                    <a:pt x="3027" y="1867"/>
                  </a:lnTo>
                  <a:lnTo>
                    <a:pt x="3027" y="1867"/>
                  </a:lnTo>
                  <a:lnTo>
                    <a:pt x="2860" y="1867"/>
                  </a:lnTo>
                  <a:lnTo>
                    <a:pt x="2700" y="1870"/>
                  </a:lnTo>
                  <a:lnTo>
                    <a:pt x="2546" y="1876"/>
                  </a:lnTo>
                  <a:lnTo>
                    <a:pt x="2399" y="1884"/>
                  </a:lnTo>
                  <a:lnTo>
                    <a:pt x="2257" y="1896"/>
                  </a:lnTo>
                  <a:lnTo>
                    <a:pt x="2121" y="1910"/>
                  </a:lnTo>
                  <a:lnTo>
                    <a:pt x="1992" y="1926"/>
                  </a:lnTo>
                  <a:lnTo>
                    <a:pt x="1867" y="1946"/>
                  </a:lnTo>
                  <a:lnTo>
                    <a:pt x="1748" y="1967"/>
                  </a:lnTo>
                  <a:lnTo>
                    <a:pt x="1633" y="1991"/>
                  </a:lnTo>
                  <a:lnTo>
                    <a:pt x="1523" y="2018"/>
                  </a:lnTo>
                  <a:lnTo>
                    <a:pt x="1419" y="2047"/>
                  </a:lnTo>
                  <a:lnTo>
                    <a:pt x="1367" y="2064"/>
                  </a:lnTo>
                  <a:lnTo>
                    <a:pt x="1317" y="2080"/>
                  </a:lnTo>
                  <a:lnTo>
                    <a:pt x="1269" y="2097"/>
                  </a:lnTo>
                  <a:lnTo>
                    <a:pt x="1222" y="2115"/>
                  </a:lnTo>
                  <a:lnTo>
                    <a:pt x="1174" y="2133"/>
                  </a:lnTo>
                  <a:lnTo>
                    <a:pt x="1129" y="2152"/>
                  </a:lnTo>
                  <a:lnTo>
                    <a:pt x="1084" y="2172"/>
                  </a:lnTo>
                  <a:lnTo>
                    <a:pt x="1041" y="2193"/>
                  </a:lnTo>
                  <a:lnTo>
                    <a:pt x="998" y="2214"/>
                  </a:lnTo>
                  <a:lnTo>
                    <a:pt x="956" y="2235"/>
                  </a:lnTo>
                  <a:lnTo>
                    <a:pt x="915" y="2257"/>
                  </a:lnTo>
                  <a:lnTo>
                    <a:pt x="874" y="2282"/>
                  </a:lnTo>
                  <a:lnTo>
                    <a:pt x="836" y="2306"/>
                  </a:lnTo>
                  <a:lnTo>
                    <a:pt x="797" y="2330"/>
                  </a:lnTo>
                  <a:lnTo>
                    <a:pt x="759" y="2354"/>
                  </a:lnTo>
                  <a:lnTo>
                    <a:pt x="722" y="2380"/>
                  </a:lnTo>
                  <a:lnTo>
                    <a:pt x="686" y="2407"/>
                  </a:lnTo>
                  <a:lnTo>
                    <a:pt x="651" y="2435"/>
                  </a:lnTo>
                  <a:lnTo>
                    <a:pt x="615" y="2462"/>
                  </a:lnTo>
                  <a:lnTo>
                    <a:pt x="582" y="2491"/>
                  </a:lnTo>
                  <a:lnTo>
                    <a:pt x="548" y="2520"/>
                  </a:lnTo>
                  <a:lnTo>
                    <a:pt x="515" y="2550"/>
                  </a:lnTo>
                  <a:lnTo>
                    <a:pt x="451" y="2613"/>
                  </a:lnTo>
                  <a:lnTo>
                    <a:pt x="389" y="2677"/>
                  </a:lnTo>
                  <a:lnTo>
                    <a:pt x="329" y="2745"/>
                  </a:lnTo>
                  <a:lnTo>
                    <a:pt x="271" y="2816"/>
                  </a:lnTo>
                  <a:lnTo>
                    <a:pt x="214" y="2889"/>
                  </a:lnTo>
                  <a:lnTo>
                    <a:pt x="158" y="2965"/>
                  </a:lnTo>
                  <a:lnTo>
                    <a:pt x="104" y="3044"/>
                  </a:lnTo>
                  <a:lnTo>
                    <a:pt x="51" y="3124"/>
                  </a:lnTo>
                  <a:lnTo>
                    <a:pt x="0" y="321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44593" name="Freeform 113"/>
            <p:cNvSpPr>
              <a:spLocks/>
            </p:cNvSpPr>
            <p:nvPr/>
          </p:nvSpPr>
          <p:spPr bwMode="auto">
            <a:xfrm>
              <a:off x="2023" y="453"/>
              <a:ext cx="4733" cy="1662"/>
            </a:xfrm>
            <a:custGeom>
              <a:avLst/>
              <a:gdLst/>
              <a:ahLst/>
              <a:cxnLst>
                <a:cxn ang="0">
                  <a:pos x="4733" y="0"/>
                </a:cxn>
                <a:cxn ang="0">
                  <a:pos x="4733" y="81"/>
                </a:cxn>
                <a:cxn ang="0">
                  <a:pos x="4729" y="173"/>
                </a:cxn>
                <a:cxn ang="0">
                  <a:pos x="4718" y="294"/>
                </a:cxn>
                <a:cxn ang="0">
                  <a:pos x="4699" y="436"/>
                </a:cxn>
                <a:cxn ang="0">
                  <a:pos x="4665" y="596"/>
                </a:cxn>
                <a:cxn ang="0">
                  <a:pos x="4631" y="724"/>
                </a:cxn>
                <a:cxn ang="0">
                  <a:pos x="4602" y="811"/>
                </a:cxn>
                <a:cxn ang="0">
                  <a:pos x="4568" y="898"/>
                </a:cxn>
                <a:cxn ang="0">
                  <a:pos x="4529" y="987"/>
                </a:cxn>
                <a:cxn ang="0">
                  <a:pos x="4486" y="1076"/>
                </a:cxn>
                <a:cxn ang="0">
                  <a:pos x="4436" y="1165"/>
                </a:cxn>
                <a:cxn ang="0">
                  <a:pos x="4381" y="1250"/>
                </a:cxn>
                <a:cxn ang="0">
                  <a:pos x="4317" y="1334"/>
                </a:cxn>
                <a:cxn ang="0">
                  <a:pos x="4247" y="1415"/>
                </a:cxn>
                <a:cxn ang="0">
                  <a:pos x="4171" y="1491"/>
                </a:cxn>
                <a:cxn ang="0">
                  <a:pos x="4086" y="1563"/>
                </a:cxn>
                <a:cxn ang="0">
                  <a:pos x="3993" y="1631"/>
                </a:cxn>
                <a:cxn ang="0">
                  <a:pos x="3893" y="1694"/>
                </a:cxn>
                <a:cxn ang="0">
                  <a:pos x="3784" y="1749"/>
                </a:cxn>
                <a:cxn ang="0">
                  <a:pos x="3664" y="1798"/>
                </a:cxn>
                <a:cxn ang="0">
                  <a:pos x="3537" y="1840"/>
                </a:cxn>
                <a:cxn ang="0">
                  <a:pos x="3398" y="1872"/>
                </a:cxn>
                <a:cxn ang="0">
                  <a:pos x="3249" y="1894"/>
                </a:cxn>
                <a:cxn ang="0">
                  <a:pos x="3091" y="1909"/>
                </a:cxn>
                <a:cxn ang="0">
                  <a:pos x="3008" y="1911"/>
                </a:cxn>
                <a:cxn ang="0">
                  <a:pos x="2681" y="1922"/>
                </a:cxn>
                <a:cxn ang="0">
                  <a:pos x="2380" y="1943"/>
                </a:cxn>
                <a:cxn ang="0">
                  <a:pos x="2102" y="1974"/>
                </a:cxn>
                <a:cxn ang="0">
                  <a:pos x="1848" y="2014"/>
                </a:cxn>
                <a:cxn ang="0">
                  <a:pos x="1615" y="2066"/>
                </a:cxn>
                <a:cxn ang="0">
                  <a:pos x="1401" y="2127"/>
                </a:cxn>
                <a:cxn ang="0">
                  <a:pos x="1301" y="2161"/>
                </a:cxn>
                <a:cxn ang="0">
                  <a:pos x="1205" y="2198"/>
                </a:cxn>
                <a:cxn ang="0">
                  <a:pos x="1114" y="2237"/>
                </a:cxn>
                <a:cxn ang="0">
                  <a:pos x="1026" y="2280"/>
                </a:cxn>
                <a:cxn ang="0">
                  <a:pos x="942" y="2324"/>
                </a:cxn>
                <a:cxn ang="0">
                  <a:pos x="861" y="2372"/>
                </a:cxn>
                <a:cxn ang="0">
                  <a:pos x="785" y="2422"/>
                </a:cxn>
                <a:cxn ang="0">
                  <a:pos x="711" y="2476"/>
                </a:cxn>
                <a:cxn ang="0">
                  <a:pos x="639" y="2531"/>
                </a:cxn>
                <a:cxn ang="0">
                  <a:pos x="571" y="2589"/>
                </a:cxn>
                <a:cxn ang="0">
                  <a:pos x="506" y="2650"/>
                </a:cxn>
                <a:cxn ang="0">
                  <a:pos x="382" y="2779"/>
                </a:cxn>
                <a:cxn ang="0">
                  <a:pos x="265" y="2921"/>
                </a:cxn>
                <a:cxn ang="0">
                  <a:pos x="156" y="3073"/>
                </a:cxn>
                <a:cxn ang="0">
                  <a:pos x="52" y="3236"/>
                </a:cxn>
              </a:cxnLst>
              <a:rect l="0" t="0" r="r" b="b"/>
              <a:pathLst>
                <a:path w="4733" h="3323">
                  <a:moveTo>
                    <a:pt x="4733" y="0"/>
                  </a:moveTo>
                  <a:lnTo>
                    <a:pt x="4733" y="0"/>
                  </a:lnTo>
                  <a:lnTo>
                    <a:pt x="4733" y="21"/>
                  </a:lnTo>
                  <a:lnTo>
                    <a:pt x="4733" y="81"/>
                  </a:lnTo>
                  <a:lnTo>
                    <a:pt x="4732" y="123"/>
                  </a:lnTo>
                  <a:lnTo>
                    <a:pt x="4729" y="173"/>
                  </a:lnTo>
                  <a:lnTo>
                    <a:pt x="4725" y="231"/>
                  </a:lnTo>
                  <a:lnTo>
                    <a:pt x="4718" y="294"/>
                  </a:lnTo>
                  <a:lnTo>
                    <a:pt x="4710" y="364"/>
                  </a:lnTo>
                  <a:lnTo>
                    <a:pt x="4699" y="436"/>
                  </a:lnTo>
                  <a:lnTo>
                    <a:pt x="4683" y="516"/>
                  </a:lnTo>
                  <a:lnTo>
                    <a:pt x="4665" y="596"/>
                  </a:lnTo>
                  <a:lnTo>
                    <a:pt x="4643" y="680"/>
                  </a:lnTo>
                  <a:lnTo>
                    <a:pt x="4631" y="724"/>
                  </a:lnTo>
                  <a:lnTo>
                    <a:pt x="4617" y="767"/>
                  </a:lnTo>
                  <a:lnTo>
                    <a:pt x="4602" y="811"/>
                  </a:lnTo>
                  <a:lnTo>
                    <a:pt x="4586" y="855"/>
                  </a:lnTo>
                  <a:lnTo>
                    <a:pt x="4568" y="898"/>
                  </a:lnTo>
                  <a:lnTo>
                    <a:pt x="4550" y="943"/>
                  </a:lnTo>
                  <a:lnTo>
                    <a:pt x="4529" y="987"/>
                  </a:lnTo>
                  <a:lnTo>
                    <a:pt x="4509" y="1032"/>
                  </a:lnTo>
                  <a:lnTo>
                    <a:pt x="4486" y="1076"/>
                  </a:lnTo>
                  <a:lnTo>
                    <a:pt x="4461" y="1119"/>
                  </a:lnTo>
                  <a:lnTo>
                    <a:pt x="4436" y="1165"/>
                  </a:lnTo>
                  <a:lnTo>
                    <a:pt x="4409" y="1207"/>
                  </a:lnTo>
                  <a:lnTo>
                    <a:pt x="4381" y="1250"/>
                  </a:lnTo>
                  <a:lnTo>
                    <a:pt x="4350" y="1292"/>
                  </a:lnTo>
                  <a:lnTo>
                    <a:pt x="4317" y="1334"/>
                  </a:lnTo>
                  <a:lnTo>
                    <a:pt x="4284" y="1375"/>
                  </a:lnTo>
                  <a:lnTo>
                    <a:pt x="4247" y="1415"/>
                  </a:lnTo>
                  <a:lnTo>
                    <a:pt x="4210" y="1454"/>
                  </a:lnTo>
                  <a:lnTo>
                    <a:pt x="4171" y="1491"/>
                  </a:lnTo>
                  <a:lnTo>
                    <a:pt x="4129" y="1528"/>
                  </a:lnTo>
                  <a:lnTo>
                    <a:pt x="4086" y="1563"/>
                  </a:lnTo>
                  <a:lnTo>
                    <a:pt x="4041" y="1599"/>
                  </a:lnTo>
                  <a:lnTo>
                    <a:pt x="3993" y="1631"/>
                  </a:lnTo>
                  <a:lnTo>
                    <a:pt x="3945" y="1664"/>
                  </a:lnTo>
                  <a:lnTo>
                    <a:pt x="3893" y="1694"/>
                  </a:lnTo>
                  <a:lnTo>
                    <a:pt x="3839" y="1723"/>
                  </a:lnTo>
                  <a:lnTo>
                    <a:pt x="3784" y="1749"/>
                  </a:lnTo>
                  <a:lnTo>
                    <a:pt x="3725" y="1775"/>
                  </a:lnTo>
                  <a:lnTo>
                    <a:pt x="3664" y="1798"/>
                  </a:lnTo>
                  <a:lnTo>
                    <a:pt x="3602" y="1820"/>
                  </a:lnTo>
                  <a:lnTo>
                    <a:pt x="3537" y="1840"/>
                  </a:lnTo>
                  <a:lnTo>
                    <a:pt x="3469" y="1856"/>
                  </a:lnTo>
                  <a:lnTo>
                    <a:pt x="3398" y="1872"/>
                  </a:lnTo>
                  <a:lnTo>
                    <a:pt x="3326" y="1885"/>
                  </a:lnTo>
                  <a:lnTo>
                    <a:pt x="3249" y="1894"/>
                  </a:lnTo>
                  <a:lnTo>
                    <a:pt x="3171" y="1903"/>
                  </a:lnTo>
                  <a:lnTo>
                    <a:pt x="3091" y="1909"/>
                  </a:lnTo>
                  <a:lnTo>
                    <a:pt x="3008" y="1911"/>
                  </a:lnTo>
                  <a:lnTo>
                    <a:pt x="3008" y="1911"/>
                  </a:lnTo>
                  <a:lnTo>
                    <a:pt x="2841" y="1915"/>
                  </a:lnTo>
                  <a:lnTo>
                    <a:pt x="2681" y="1922"/>
                  </a:lnTo>
                  <a:lnTo>
                    <a:pt x="2527" y="1932"/>
                  </a:lnTo>
                  <a:lnTo>
                    <a:pt x="2380" y="1943"/>
                  </a:lnTo>
                  <a:lnTo>
                    <a:pt x="2238" y="1957"/>
                  </a:lnTo>
                  <a:lnTo>
                    <a:pt x="2102" y="1974"/>
                  </a:lnTo>
                  <a:lnTo>
                    <a:pt x="1973" y="1993"/>
                  </a:lnTo>
                  <a:lnTo>
                    <a:pt x="1848" y="2014"/>
                  </a:lnTo>
                  <a:lnTo>
                    <a:pt x="1729" y="2038"/>
                  </a:lnTo>
                  <a:lnTo>
                    <a:pt x="1615" y="2066"/>
                  </a:lnTo>
                  <a:lnTo>
                    <a:pt x="1507" y="2095"/>
                  </a:lnTo>
                  <a:lnTo>
                    <a:pt x="1401" y="2127"/>
                  </a:lnTo>
                  <a:lnTo>
                    <a:pt x="1351" y="2143"/>
                  </a:lnTo>
                  <a:lnTo>
                    <a:pt x="1301" y="2161"/>
                  </a:lnTo>
                  <a:lnTo>
                    <a:pt x="1253" y="2179"/>
                  </a:lnTo>
                  <a:lnTo>
                    <a:pt x="1205" y="2198"/>
                  </a:lnTo>
                  <a:lnTo>
                    <a:pt x="1160" y="2217"/>
                  </a:lnTo>
                  <a:lnTo>
                    <a:pt x="1114" y="2237"/>
                  </a:lnTo>
                  <a:lnTo>
                    <a:pt x="1069" y="2258"/>
                  </a:lnTo>
                  <a:lnTo>
                    <a:pt x="1026" y="2280"/>
                  </a:lnTo>
                  <a:lnTo>
                    <a:pt x="983" y="2301"/>
                  </a:lnTo>
                  <a:lnTo>
                    <a:pt x="942" y="2324"/>
                  </a:lnTo>
                  <a:lnTo>
                    <a:pt x="901" y="2348"/>
                  </a:lnTo>
                  <a:lnTo>
                    <a:pt x="861" y="2372"/>
                  </a:lnTo>
                  <a:lnTo>
                    <a:pt x="822" y="2397"/>
                  </a:lnTo>
                  <a:lnTo>
                    <a:pt x="785" y="2422"/>
                  </a:lnTo>
                  <a:lnTo>
                    <a:pt x="747" y="2448"/>
                  </a:lnTo>
                  <a:lnTo>
                    <a:pt x="711" y="2476"/>
                  </a:lnTo>
                  <a:lnTo>
                    <a:pt x="675" y="2503"/>
                  </a:lnTo>
                  <a:lnTo>
                    <a:pt x="639" y="2531"/>
                  </a:lnTo>
                  <a:lnTo>
                    <a:pt x="606" y="2560"/>
                  </a:lnTo>
                  <a:lnTo>
                    <a:pt x="571" y="2589"/>
                  </a:lnTo>
                  <a:lnTo>
                    <a:pt x="538" y="2619"/>
                  </a:lnTo>
                  <a:lnTo>
                    <a:pt x="506" y="2650"/>
                  </a:lnTo>
                  <a:lnTo>
                    <a:pt x="442" y="2713"/>
                  </a:lnTo>
                  <a:lnTo>
                    <a:pt x="382" y="2779"/>
                  </a:lnTo>
                  <a:lnTo>
                    <a:pt x="322" y="2849"/>
                  </a:lnTo>
                  <a:lnTo>
                    <a:pt x="265" y="2921"/>
                  </a:lnTo>
                  <a:lnTo>
                    <a:pt x="210" y="2996"/>
                  </a:lnTo>
                  <a:lnTo>
                    <a:pt x="156" y="3073"/>
                  </a:lnTo>
                  <a:lnTo>
                    <a:pt x="103" y="3154"/>
                  </a:lnTo>
                  <a:lnTo>
                    <a:pt x="52" y="3236"/>
                  </a:lnTo>
                  <a:lnTo>
                    <a:pt x="0" y="3323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</p:grpSp>
      <p:sp>
        <p:nvSpPr>
          <p:cNvPr id="1044594" name="Rectangle 114"/>
          <p:cNvSpPr>
            <a:spLocks noChangeArrowheads="1"/>
          </p:cNvSpPr>
          <p:nvPr/>
        </p:nvSpPr>
        <p:spPr bwMode="auto">
          <a:xfrm>
            <a:off x="4" y="2776538"/>
            <a:ext cx="10718800" cy="1687512"/>
          </a:xfrm>
          <a:prstGeom prst="rect">
            <a:avLst/>
          </a:prstGeom>
          <a:gradFill rotWithShape="1">
            <a:gsLst>
              <a:gs pos="0">
                <a:srgbClr val="00A8E4"/>
              </a:gs>
              <a:gs pos="100000">
                <a:srgbClr val="005078"/>
              </a:gs>
            </a:gsLst>
            <a:lin ang="5400000" scaled="1"/>
          </a:gradFill>
          <a:ln w="9525" algn="ctr">
            <a:noFill/>
            <a:miter lim="800000"/>
            <a:headEnd/>
            <a:tailEnd/>
          </a:ln>
          <a:effectLst/>
        </p:spPr>
        <p:txBody>
          <a:bodyPr wrap="none" lIns="90893" tIns="45454" rIns="90893" bIns="45454" anchor="ctr"/>
          <a:lstStyle/>
          <a:p>
            <a:endParaRPr lang="ko-KR" altLang="en-US"/>
          </a:p>
        </p:txBody>
      </p:sp>
      <p:pic>
        <p:nvPicPr>
          <p:cNvPr id="1044595" name="Picture 115" descr="영문간지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xmlns=""/>
              </a:ext>
            </a:extLst>
          </a:blip>
          <a:srcRect/>
          <a:stretch>
            <a:fillRect/>
          </a:stretch>
        </p:blipFill>
        <p:spPr bwMode="auto">
          <a:xfrm>
            <a:off x="336550" y="200135"/>
            <a:ext cx="3311526" cy="2225675"/>
          </a:xfrm>
          <a:prstGeom prst="rect">
            <a:avLst/>
          </a:prstGeom>
          <a:noFill/>
        </p:spPr>
      </p:pic>
      <p:sp>
        <p:nvSpPr>
          <p:cNvPr id="1044596" name="Rectangle 116" descr="좁은 수평선"/>
          <p:cNvSpPr>
            <a:spLocks noChangeArrowheads="1"/>
          </p:cNvSpPr>
          <p:nvPr/>
        </p:nvSpPr>
        <p:spPr bwMode="auto">
          <a:xfrm>
            <a:off x="0" y="0"/>
            <a:ext cx="10668000" cy="1181100"/>
          </a:xfrm>
          <a:prstGeom prst="rect">
            <a:avLst/>
          </a:prstGeom>
          <a:pattFill prst="narHorz">
            <a:fgClr>
              <a:schemeClr val="bg1">
                <a:alpha val="30000"/>
              </a:schemeClr>
            </a:fgClr>
            <a:bgClr>
              <a:schemeClr val="bg2">
                <a:alpha val="30000"/>
              </a:schemeClr>
            </a:bgClr>
          </a:pattFill>
          <a:ln w="9525">
            <a:noFill/>
            <a:miter lim="800000"/>
            <a:headEnd/>
            <a:tailEnd/>
          </a:ln>
          <a:effectLst/>
        </p:spPr>
        <p:txBody>
          <a:bodyPr wrap="none" lIns="90893" tIns="45454" rIns="90893" bIns="45454" anchor="ctr"/>
          <a:lstStyle/>
          <a:p>
            <a:endParaRPr lang="ko-KR" altLang="en-US"/>
          </a:p>
        </p:txBody>
      </p:sp>
      <p:sp>
        <p:nvSpPr>
          <p:cNvPr id="1044597" name="Freeform 117"/>
          <p:cNvSpPr>
            <a:spLocks/>
          </p:cNvSpPr>
          <p:nvPr/>
        </p:nvSpPr>
        <p:spPr bwMode="auto">
          <a:xfrm>
            <a:off x="5" y="4519613"/>
            <a:ext cx="10669588" cy="1176338"/>
          </a:xfrm>
          <a:custGeom>
            <a:avLst/>
            <a:gdLst/>
            <a:ahLst/>
            <a:cxnLst>
              <a:cxn ang="0">
                <a:pos x="0" y="480"/>
              </a:cxn>
              <a:cxn ang="0">
                <a:pos x="1410" y="480"/>
              </a:cxn>
              <a:cxn ang="0">
                <a:pos x="2910" y="672"/>
              </a:cxn>
              <a:cxn ang="0">
                <a:pos x="4584" y="684"/>
              </a:cxn>
              <a:cxn ang="0">
                <a:pos x="4812" y="474"/>
              </a:cxn>
              <a:cxn ang="0">
                <a:pos x="4938" y="462"/>
              </a:cxn>
              <a:cxn ang="0">
                <a:pos x="4938" y="198"/>
              </a:cxn>
              <a:cxn ang="0">
                <a:pos x="5808" y="198"/>
              </a:cxn>
              <a:cxn ang="0">
                <a:pos x="5808" y="0"/>
              </a:cxn>
              <a:cxn ang="0">
                <a:pos x="0" y="0"/>
              </a:cxn>
              <a:cxn ang="0">
                <a:pos x="0" y="480"/>
              </a:cxn>
            </a:cxnLst>
            <a:rect l="0" t="0" r="r" b="b"/>
            <a:pathLst>
              <a:path w="5808" h="684">
                <a:moveTo>
                  <a:pt x="0" y="480"/>
                </a:moveTo>
                <a:lnTo>
                  <a:pt x="1410" y="480"/>
                </a:lnTo>
                <a:lnTo>
                  <a:pt x="2910" y="672"/>
                </a:lnTo>
                <a:lnTo>
                  <a:pt x="4584" y="684"/>
                </a:lnTo>
                <a:lnTo>
                  <a:pt x="4812" y="474"/>
                </a:lnTo>
                <a:lnTo>
                  <a:pt x="4938" y="462"/>
                </a:lnTo>
                <a:lnTo>
                  <a:pt x="4938" y="198"/>
                </a:lnTo>
                <a:lnTo>
                  <a:pt x="5808" y="198"/>
                </a:lnTo>
                <a:lnTo>
                  <a:pt x="5808" y="0"/>
                </a:lnTo>
                <a:lnTo>
                  <a:pt x="0" y="0"/>
                </a:lnTo>
                <a:lnTo>
                  <a:pt x="0" y="480"/>
                </a:lnTo>
                <a:close/>
              </a:path>
            </a:pathLst>
          </a:custGeom>
          <a:solidFill>
            <a:srgbClr val="DDDDDD"/>
          </a:solidFill>
          <a:ln w="9525" cap="flat" cmpd="sng">
            <a:noFill/>
            <a:prstDash val="solid"/>
            <a:round/>
            <a:headEnd/>
            <a:tailEnd/>
          </a:ln>
          <a:effectLst/>
        </p:spPr>
        <p:txBody>
          <a:bodyPr wrap="none" lIns="90893" tIns="45454" rIns="90893" bIns="45454" anchor="ctr"/>
          <a:lstStyle/>
          <a:p>
            <a:endParaRPr lang="ko-KR" altLang="en-US"/>
          </a:p>
        </p:txBody>
      </p:sp>
      <p:sp>
        <p:nvSpPr>
          <p:cNvPr id="1044598" name="Rectangle 118" descr="어두운 상향 대각선"/>
          <p:cNvSpPr>
            <a:spLocks noChangeArrowheads="1"/>
          </p:cNvSpPr>
          <p:nvPr/>
        </p:nvSpPr>
        <p:spPr bwMode="auto">
          <a:xfrm>
            <a:off x="-19049" y="4676775"/>
            <a:ext cx="10701338" cy="490538"/>
          </a:xfrm>
          <a:prstGeom prst="rect">
            <a:avLst/>
          </a:prstGeom>
          <a:pattFill prst="dkUpDiag">
            <a:fgClr>
              <a:schemeClr val="bg1">
                <a:alpha val="30000"/>
              </a:schemeClr>
            </a:fgClr>
            <a:bgClr>
              <a:schemeClr val="bg2">
                <a:alpha val="30000"/>
              </a:schemeClr>
            </a:bgClr>
          </a:pattFill>
          <a:ln w="9525">
            <a:noFill/>
            <a:miter lim="800000"/>
            <a:headEnd/>
            <a:tailEnd/>
          </a:ln>
          <a:effectLst/>
        </p:spPr>
        <p:txBody>
          <a:bodyPr wrap="none" lIns="90893" tIns="45454" rIns="90893" bIns="45454" anchor="ctr"/>
          <a:lstStyle/>
          <a:p>
            <a:endParaRPr lang="ko-KR" altLang="en-US"/>
          </a:p>
        </p:txBody>
      </p:sp>
      <p:sp>
        <p:nvSpPr>
          <p:cNvPr id="1044599" name="Line 119"/>
          <p:cNvSpPr>
            <a:spLocks noChangeShapeType="1"/>
          </p:cNvSpPr>
          <p:nvPr/>
        </p:nvSpPr>
        <p:spPr bwMode="auto">
          <a:xfrm>
            <a:off x="39688" y="3573463"/>
            <a:ext cx="10668000" cy="0"/>
          </a:xfrm>
          <a:prstGeom prst="line">
            <a:avLst/>
          </a:prstGeom>
          <a:noFill/>
          <a:ln w="9525">
            <a:solidFill>
              <a:schemeClr val="tx1">
                <a:alpha val="30000"/>
              </a:schemeClr>
            </a:solidFill>
            <a:round/>
            <a:headEnd/>
            <a:tailEnd/>
          </a:ln>
          <a:effectLst/>
        </p:spPr>
        <p:txBody>
          <a:bodyPr lIns="90893" tIns="45454" rIns="90893" bIns="45454"/>
          <a:lstStyle/>
          <a:p>
            <a:endParaRPr lang="ko-KR" altLang="en-US"/>
          </a:p>
        </p:txBody>
      </p:sp>
      <p:sp>
        <p:nvSpPr>
          <p:cNvPr id="1044600" name="Line 120"/>
          <p:cNvSpPr>
            <a:spLocks noChangeShapeType="1"/>
          </p:cNvSpPr>
          <p:nvPr/>
        </p:nvSpPr>
        <p:spPr bwMode="auto">
          <a:xfrm>
            <a:off x="19051" y="3590925"/>
            <a:ext cx="10668000" cy="0"/>
          </a:xfrm>
          <a:prstGeom prst="line">
            <a:avLst/>
          </a:prstGeom>
          <a:noFill/>
          <a:ln w="9525">
            <a:solidFill>
              <a:srgbClr val="F8F8F8">
                <a:alpha val="60001"/>
              </a:srgbClr>
            </a:solidFill>
            <a:round/>
            <a:headEnd/>
            <a:tailEnd/>
          </a:ln>
          <a:effectLst/>
        </p:spPr>
        <p:txBody>
          <a:bodyPr lIns="90893" tIns="45454" rIns="90893" bIns="45454"/>
          <a:lstStyle/>
          <a:p>
            <a:endParaRPr lang="ko-KR" altLang="en-US"/>
          </a:p>
        </p:txBody>
      </p:sp>
      <p:grpSp>
        <p:nvGrpSpPr>
          <p:cNvPr id="1044601" name="Group 121"/>
          <p:cNvGrpSpPr>
            <a:grpSpLocks/>
          </p:cNvGrpSpPr>
          <p:nvPr/>
        </p:nvGrpSpPr>
        <p:grpSpPr bwMode="auto">
          <a:xfrm>
            <a:off x="0" y="4445110"/>
            <a:ext cx="10668000" cy="250825"/>
            <a:chOff x="0" y="3489"/>
            <a:chExt cx="5760" cy="145"/>
          </a:xfrm>
        </p:grpSpPr>
        <p:sp>
          <p:nvSpPr>
            <p:cNvPr id="1044602" name="Rectangle 122"/>
            <p:cNvSpPr>
              <a:spLocks noChangeArrowheads="1"/>
            </p:cNvSpPr>
            <p:nvPr/>
          </p:nvSpPr>
          <p:spPr bwMode="auto">
            <a:xfrm>
              <a:off x="0" y="3496"/>
              <a:ext cx="2880" cy="138"/>
            </a:xfrm>
            <a:prstGeom prst="rect">
              <a:avLst/>
            </a:prstGeom>
            <a:solidFill>
              <a:schemeClr val="tx1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44603" name="AutoShape 123"/>
            <p:cNvSpPr>
              <a:spLocks noChangeArrowheads="1"/>
            </p:cNvSpPr>
            <p:nvPr/>
          </p:nvSpPr>
          <p:spPr bwMode="auto">
            <a:xfrm flipH="1">
              <a:off x="0" y="3495"/>
              <a:ext cx="95" cy="137"/>
            </a:xfrm>
            <a:prstGeom prst="rtTriangle">
              <a:avLst/>
            </a:prstGeom>
            <a:solidFill>
              <a:srgbClr val="D2F1D1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44604" name="AutoShape 124"/>
            <p:cNvSpPr>
              <a:spLocks noChangeArrowheads="1"/>
            </p:cNvSpPr>
            <p:nvPr/>
          </p:nvSpPr>
          <p:spPr bwMode="auto">
            <a:xfrm flipH="1">
              <a:off x="95" y="3495"/>
              <a:ext cx="95" cy="137"/>
            </a:xfrm>
            <a:prstGeom prst="rtTriangle">
              <a:avLst/>
            </a:prstGeom>
            <a:solidFill>
              <a:srgbClr val="9FE19D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44605" name="AutoShape 125"/>
            <p:cNvSpPr>
              <a:spLocks noChangeArrowheads="1"/>
            </p:cNvSpPr>
            <p:nvPr/>
          </p:nvSpPr>
          <p:spPr bwMode="auto">
            <a:xfrm flipH="1">
              <a:off x="189" y="3495"/>
              <a:ext cx="95" cy="137"/>
            </a:xfrm>
            <a:prstGeom prst="rtTriangle">
              <a:avLst/>
            </a:prstGeom>
            <a:solidFill>
              <a:srgbClr val="AED0B5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44606" name="AutoShape 126"/>
            <p:cNvSpPr>
              <a:spLocks noChangeArrowheads="1"/>
            </p:cNvSpPr>
            <p:nvPr/>
          </p:nvSpPr>
          <p:spPr bwMode="auto">
            <a:xfrm flipH="1">
              <a:off x="285" y="3495"/>
              <a:ext cx="95" cy="137"/>
            </a:xfrm>
            <a:prstGeom prst="rtTriangle">
              <a:avLst/>
            </a:prstGeom>
            <a:solidFill>
              <a:srgbClr val="92C09C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44607" name="AutoShape 127"/>
            <p:cNvSpPr>
              <a:spLocks noChangeArrowheads="1"/>
            </p:cNvSpPr>
            <p:nvPr/>
          </p:nvSpPr>
          <p:spPr bwMode="auto">
            <a:xfrm flipH="1">
              <a:off x="381" y="3495"/>
              <a:ext cx="95" cy="137"/>
            </a:xfrm>
            <a:prstGeom prst="rtTriangle">
              <a:avLst/>
            </a:prstGeom>
            <a:solidFill>
              <a:srgbClr val="64A672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44608" name="AutoShape 128"/>
            <p:cNvSpPr>
              <a:spLocks noChangeArrowheads="1"/>
            </p:cNvSpPr>
            <p:nvPr/>
          </p:nvSpPr>
          <p:spPr bwMode="auto">
            <a:xfrm flipH="1">
              <a:off x="477" y="3495"/>
              <a:ext cx="95" cy="137"/>
            </a:xfrm>
            <a:prstGeom prst="rtTriangle">
              <a:avLst/>
            </a:prstGeom>
            <a:solidFill>
              <a:srgbClr val="53916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44609" name="AutoShape 129"/>
            <p:cNvSpPr>
              <a:spLocks noChangeArrowheads="1"/>
            </p:cNvSpPr>
            <p:nvPr/>
          </p:nvSpPr>
          <p:spPr bwMode="auto">
            <a:xfrm flipH="1">
              <a:off x="574" y="3495"/>
              <a:ext cx="94" cy="137"/>
            </a:xfrm>
            <a:prstGeom prst="rtTriangle">
              <a:avLst/>
            </a:prstGeom>
            <a:solidFill>
              <a:srgbClr val="3D6B47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44610" name="AutoShape 130"/>
            <p:cNvSpPr>
              <a:spLocks noChangeArrowheads="1"/>
            </p:cNvSpPr>
            <p:nvPr/>
          </p:nvSpPr>
          <p:spPr bwMode="auto">
            <a:xfrm flipH="1">
              <a:off x="670" y="3495"/>
              <a:ext cx="95" cy="137"/>
            </a:xfrm>
            <a:prstGeom prst="rtTriangle">
              <a:avLst/>
            </a:prstGeom>
            <a:solidFill>
              <a:srgbClr val="0F3C3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44611" name="AutoShape 131"/>
            <p:cNvSpPr>
              <a:spLocks noChangeArrowheads="1"/>
            </p:cNvSpPr>
            <p:nvPr/>
          </p:nvSpPr>
          <p:spPr bwMode="auto">
            <a:xfrm flipH="1">
              <a:off x="766" y="3495"/>
              <a:ext cx="95" cy="137"/>
            </a:xfrm>
            <a:prstGeom prst="rtTriangle">
              <a:avLst/>
            </a:prstGeom>
            <a:solidFill>
              <a:srgbClr val="134B4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44612" name="AutoShape 132"/>
            <p:cNvSpPr>
              <a:spLocks noChangeArrowheads="1"/>
            </p:cNvSpPr>
            <p:nvPr/>
          </p:nvSpPr>
          <p:spPr bwMode="auto">
            <a:xfrm flipH="1">
              <a:off x="862" y="3495"/>
              <a:ext cx="95" cy="137"/>
            </a:xfrm>
            <a:prstGeom prst="rtTriangle">
              <a:avLst/>
            </a:prstGeom>
            <a:solidFill>
              <a:srgbClr val="1D7279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44613" name="AutoShape 133"/>
            <p:cNvSpPr>
              <a:spLocks noChangeArrowheads="1"/>
            </p:cNvSpPr>
            <p:nvPr/>
          </p:nvSpPr>
          <p:spPr bwMode="auto">
            <a:xfrm flipH="1">
              <a:off x="958" y="3495"/>
              <a:ext cx="95" cy="137"/>
            </a:xfrm>
            <a:prstGeom prst="rtTriangle">
              <a:avLst/>
            </a:prstGeom>
            <a:solidFill>
              <a:srgbClr val="2AA3AC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44614" name="AutoShape 134"/>
            <p:cNvSpPr>
              <a:spLocks noChangeArrowheads="1"/>
            </p:cNvSpPr>
            <p:nvPr/>
          </p:nvSpPr>
          <p:spPr bwMode="auto">
            <a:xfrm flipH="1">
              <a:off x="1055" y="3495"/>
              <a:ext cx="94" cy="137"/>
            </a:xfrm>
            <a:prstGeom prst="rtTriangle">
              <a:avLst/>
            </a:prstGeom>
            <a:solidFill>
              <a:srgbClr val="41C7D1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44615" name="AutoShape 135"/>
            <p:cNvSpPr>
              <a:spLocks noChangeArrowheads="1"/>
            </p:cNvSpPr>
            <p:nvPr/>
          </p:nvSpPr>
          <p:spPr bwMode="auto">
            <a:xfrm flipH="1">
              <a:off x="1151" y="3495"/>
              <a:ext cx="95" cy="137"/>
            </a:xfrm>
            <a:prstGeom prst="rtTriangle">
              <a:avLst/>
            </a:prstGeom>
            <a:solidFill>
              <a:srgbClr val="68D2DA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44616" name="AutoShape 136"/>
            <p:cNvSpPr>
              <a:spLocks noChangeArrowheads="1"/>
            </p:cNvSpPr>
            <p:nvPr/>
          </p:nvSpPr>
          <p:spPr bwMode="auto">
            <a:xfrm flipH="1">
              <a:off x="1246" y="3495"/>
              <a:ext cx="94" cy="137"/>
            </a:xfrm>
            <a:prstGeom prst="rtTriangle">
              <a:avLst/>
            </a:prstGeom>
            <a:solidFill>
              <a:srgbClr val="43FFF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44617" name="AutoShape 137"/>
            <p:cNvSpPr>
              <a:spLocks noChangeArrowheads="1"/>
            </p:cNvSpPr>
            <p:nvPr/>
          </p:nvSpPr>
          <p:spPr bwMode="auto">
            <a:xfrm flipH="1">
              <a:off x="1340" y="3495"/>
              <a:ext cx="95" cy="137"/>
            </a:xfrm>
            <a:prstGeom prst="rtTriangle">
              <a:avLst/>
            </a:prstGeom>
            <a:solidFill>
              <a:srgbClr val="A1FFF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44618" name="AutoShape 138"/>
            <p:cNvSpPr>
              <a:spLocks noChangeArrowheads="1"/>
            </p:cNvSpPr>
            <p:nvPr/>
          </p:nvSpPr>
          <p:spPr bwMode="auto">
            <a:xfrm flipH="1">
              <a:off x="1434" y="3495"/>
              <a:ext cx="95" cy="137"/>
            </a:xfrm>
            <a:prstGeom prst="rtTriangle">
              <a:avLst/>
            </a:prstGeom>
            <a:solidFill>
              <a:srgbClr val="CCFFF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44619" name="AutoShape 139"/>
            <p:cNvSpPr>
              <a:spLocks noChangeArrowheads="1"/>
            </p:cNvSpPr>
            <p:nvPr/>
          </p:nvSpPr>
          <p:spPr bwMode="auto">
            <a:xfrm flipH="1">
              <a:off x="1530" y="3495"/>
              <a:ext cx="95" cy="137"/>
            </a:xfrm>
            <a:prstGeom prst="rtTriangle">
              <a:avLst/>
            </a:prstGeom>
            <a:solidFill>
              <a:srgbClr val="FFD5D5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44620" name="AutoShape 140"/>
            <p:cNvSpPr>
              <a:spLocks noChangeArrowheads="1"/>
            </p:cNvSpPr>
            <p:nvPr/>
          </p:nvSpPr>
          <p:spPr bwMode="auto">
            <a:xfrm flipH="1">
              <a:off x="1626" y="3495"/>
              <a:ext cx="96" cy="137"/>
            </a:xfrm>
            <a:prstGeom prst="rtTriangle">
              <a:avLst/>
            </a:prstGeom>
            <a:solidFill>
              <a:srgbClr val="FFA5A5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44621" name="AutoShape 141"/>
            <p:cNvSpPr>
              <a:spLocks noChangeArrowheads="1"/>
            </p:cNvSpPr>
            <p:nvPr/>
          </p:nvSpPr>
          <p:spPr bwMode="auto">
            <a:xfrm flipH="1">
              <a:off x="1723" y="3495"/>
              <a:ext cx="94" cy="137"/>
            </a:xfrm>
            <a:prstGeom prst="rtTriangle">
              <a:avLst/>
            </a:prstGeom>
            <a:solidFill>
              <a:srgbClr val="FF8787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44622" name="AutoShape 142"/>
            <p:cNvSpPr>
              <a:spLocks noChangeArrowheads="1"/>
            </p:cNvSpPr>
            <p:nvPr/>
          </p:nvSpPr>
          <p:spPr bwMode="auto">
            <a:xfrm flipH="1">
              <a:off x="1819" y="3495"/>
              <a:ext cx="95" cy="137"/>
            </a:xfrm>
            <a:prstGeom prst="rtTriangle">
              <a:avLst/>
            </a:prstGeom>
            <a:solidFill>
              <a:srgbClr val="FF4B4B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44623" name="AutoShape 143"/>
            <p:cNvSpPr>
              <a:spLocks noChangeArrowheads="1"/>
            </p:cNvSpPr>
            <p:nvPr/>
          </p:nvSpPr>
          <p:spPr bwMode="auto">
            <a:xfrm flipH="1">
              <a:off x="1915" y="3495"/>
              <a:ext cx="95" cy="137"/>
            </a:xfrm>
            <a:prstGeom prst="rtTriangle">
              <a:avLst/>
            </a:prstGeom>
            <a:solidFill>
              <a:srgbClr val="FF0B0B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44624" name="AutoShape 144"/>
            <p:cNvSpPr>
              <a:spLocks noChangeArrowheads="1"/>
            </p:cNvSpPr>
            <p:nvPr/>
          </p:nvSpPr>
          <p:spPr bwMode="auto">
            <a:xfrm flipH="1">
              <a:off x="2011" y="3495"/>
              <a:ext cx="95" cy="137"/>
            </a:xfrm>
            <a:prstGeom prst="rtTriangle">
              <a:avLst/>
            </a:prstGeom>
            <a:solidFill>
              <a:srgbClr val="D6000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44625" name="AutoShape 145"/>
            <p:cNvSpPr>
              <a:spLocks noChangeArrowheads="1"/>
            </p:cNvSpPr>
            <p:nvPr/>
          </p:nvSpPr>
          <p:spPr bwMode="auto">
            <a:xfrm flipH="1">
              <a:off x="2107" y="3495"/>
              <a:ext cx="96" cy="137"/>
            </a:xfrm>
            <a:prstGeom prst="rtTriangle">
              <a:avLst/>
            </a:prstGeom>
            <a:solidFill>
              <a:srgbClr val="A2000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44626" name="AutoShape 146"/>
            <p:cNvSpPr>
              <a:spLocks noChangeArrowheads="1"/>
            </p:cNvSpPr>
            <p:nvPr/>
          </p:nvSpPr>
          <p:spPr bwMode="auto">
            <a:xfrm flipH="1">
              <a:off x="2204" y="3495"/>
              <a:ext cx="94" cy="137"/>
            </a:xfrm>
            <a:prstGeom prst="rtTriangle">
              <a:avLst/>
            </a:prstGeom>
            <a:solidFill>
              <a:srgbClr val="70000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44627" name="AutoShape 147"/>
            <p:cNvSpPr>
              <a:spLocks noChangeArrowheads="1"/>
            </p:cNvSpPr>
            <p:nvPr/>
          </p:nvSpPr>
          <p:spPr bwMode="auto">
            <a:xfrm flipH="1">
              <a:off x="2300" y="3495"/>
              <a:ext cx="95" cy="137"/>
            </a:xfrm>
            <a:prstGeom prst="rtTriangle">
              <a:avLst/>
            </a:prstGeom>
            <a:solidFill>
              <a:srgbClr val="5E000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44628" name="AutoShape 148"/>
            <p:cNvSpPr>
              <a:spLocks noChangeArrowheads="1"/>
            </p:cNvSpPr>
            <p:nvPr/>
          </p:nvSpPr>
          <p:spPr bwMode="auto">
            <a:xfrm flipH="1">
              <a:off x="2396" y="3495"/>
              <a:ext cx="95" cy="137"/>
            </a:xfrm>
            <a:prstGeom prst="rtTriangle">
              <a:avLst/>
            </a:prstGeom>
            <a:solidFill>
              <a:srgbClr val="5D3B8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44629" name="AutoShape 149"/>
            <p:cNvSpPr>
              <a:spLocks noChangeArrowheads="1"/>
            </p:cNvSpPr>
            <p:nvPr/>
          </p:nvSpPr>
          <p:spPr bwMode="auto">
            <a:xfrm flipH="1">
              <a:off x="2497" y="3496"/>
              <a:ext cx="95" cy="138"/>
            </a:xfrm>
            <a:prstGeom prst="rtTriangle">
              <a:avLst/>
            </a:prstGeom>
            <a:solidFill>
              <a:srgbClr val="7248B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44630" name="AutoShape 150"/>
            <p:cNvSpPr>
              <a:spLocks noChangeArrowheads="1"/>
            </p:cNvSpPr>
            <p:nvPr/>
          </p:nvSpPr>
          <p:spPr bwMode="auto">
            <a:xfrm flipH="1">
              <a:off x="2593" y="3496"/>
              <a:ext cx="95" cy="138"/>
            </a:xfrm>
            <a:prstGeom prst="rtTriangle">
              <a:avLst/>
            </a:prstGeom>
            <a:solidFill>
              <a:srgbClr val="8B67C1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44631" name="AutoShape 151"/>
            <p:cNvSpPr>
              <a:spLocks noChangeArrowheads="1"/>
            </p:cNvSpPr>
            <p:nvPr/>
          </p:nvSpPr>
          <p:spPr bwMode="auto">
            <a:xfrm flipH="1">
              <a:off x="2689" y="3496"/>
              <a:ext cx="95" cy="138"/>
            </a:xfrm>
            <a:prstGeom prst="rtTriangle">
              <a:avLst/>
            </a:prstGeom>
            <a:solidFill>
              <a:srgbClr val="BCA7DB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44632" name="AutoShape 152"/>
            <p:cNvSpPr>
              <a:spLocks noChangeArrowheads="1"/>
            </p:cNvSpPr>
            <p:nvPr/>
          </p:nvSpPr>
          <p:spPr bwMode="auto">
            <a:xfrm flipH="1">
              <a:off x="2785" y="3496"/>
              <a:ext cx="95" cy="138"/>
            </a:xfrm>
            <a:prstGeom prst="rtTriangle">
              <a:avLst/>
            </a:prstGeom>
            <a:solidFill>
              <a:srgbClr val="CAB9E3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44633" name="Rectangle 153"/>
            <p:cNvSpPr>
              <a:spLocks noChangeArrowheads="1"/>
            </p:cNvSpPr>
            <p:nvPr/>
          </p:nvSpPr>
          <p:spPr bwMode="auto">
            <a:xfrm>
              <a:off x="2880" y="3491"/>
              <a:ext cx="2880" cy="137"/>
            </a:xfrm>
            <a:prstGeom prst="rect">
              <a:avLst/>
            </a:prstGeom>
            <a:solidFill>
              <a:schemeClr val="tx1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44634" name="AutoShape 154"/>
            <p:cNvSpPr>
              <a:spLocks noChangeArrowheads="1"/>
            </p:cNvSpPr>
            <p:nvPr/>
          </p:nvSpPr>
          <p:spPr bwMode="auto">
            <a:xfrm flipH="1">
              <a:off x="2880" y="3489"/>
              <a:ext cx="95" cy="138"/>
            </a:xfrm>
            <a:prstGeom prst="rtTriangle">
              <a:avLst/>
            </a:prstGeom>
            <a:solidFill>
              <a:srgbClr val="D2F1D1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44635" name="AutoShape 155"/>
            <p:cNvSpPr>
              <a:spLocks noChangeArrowheads="1"/>
            </p:cNvSpPr>
            <p:nvPr/>
          </p:nvSpPr>
          <p:spPr bwMode="auto">
            <a:xfrm flipH="1">
              <a:off x="2975" y="3489"/>
              <a:ext cx="95" cy="138"/>
            </a:xfrm>
            <a:prstGeom prst="rtTriangle">
              <a:avLst/>
            </a:prstGeom>
            <a:solidFill>
              <a:srgbClr val="9FE19D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44636" name="AutoShape 156"/>
            <p:cNvSpPr>
              <a:spLocks noChangeArrowheads="1"/>
            </p:cNvSpPr>
            <p:nvPr/>
          </p:nvSpPr>
          <p:spPr bwMode="auto">
            <a:xfrm flipH="1">
              <a:off x="3069" y="3489"/>
              <a:ext cx="95" cy="138"/>
            </a:xfrm>
            <a:prstGeom prst="rtTriangle">
              <a:avLst/>
            </a:prstGeom>
            <a:solidFill>
              <a:srgbClr val="AED0B5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44637" name="AutoShape 157"/>
            <p:cNvSpPr>
              <a:spLocks noChangeArrowheads="1"/>
            </p:cNvSpPr>
            <p:nvPr/>
          </p:nvSpPr>
          <p:spPr bwMode="auto">
            <a:xfrm flipH="1">
              <a:off x="3165" y="3489"/>
              <a:ext cx="95" cy="138"/>
            </a:xfrm>
            <a:prstGeom prst="rtTriangle">
              <a:avLst/>
            </a:prstGeom>
            <a:solidFill>
              <a:srgbClr val="92C09C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44638" name="AutoShape 158"/>
            <p:cNvSpPr>
              <a:spLocks noChangeArrowheads="1"/>
            </p:cNvSpPr>
            <p:nvPr/>
          </p:nvSpPr>
          <p:spPr bwMode="auto">
            <a:xfrm flipH="1">
              <a:off x="3261" y="3489"/>
              <a:ext cx="95" cy="138"/>
            </a:xfrm>
            <a:prstGeom prst="rtTriangle">
              <a:avLst/>
            </a:prstGeom>
            <a:solidFill>
              <a:srgbClr val="64A672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44639" name="AutoShape 159"/>
            <p:cNvSpPr>
              <a:spLocks noChangeArrowheads="1"/>
            </p:cNvSpPr>
            <p:nvPr/>
          </p:nvSpPr>
          <p:spPr bwMode="auto">
            <a:xfrm flipH="1">
              <a:off x="3357" y="3489"/>
              <a:ext cx="95" cy="138"/>
            </a:xfrm>
            <a:prstGeom prst="rtTriangle">
              <a:avLst/>
            </a:prstGeom>
            <a:solidFill>
              <a:srgbClr val="53916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44640" name="AutoShape 160"/>
            <p:cNvSpPr>
              <a:spLocks noChangeArrowheads="1"/>
            </p:cNvSpPr>
            <p:nvPr/>
          </p:nvSpPr>
          <p:spPr bwMode="auto">
            <a:xfrm flipH="1">
              <a:off x="3454" y="3489"/>
              <a:ext cx="94" cy="138"/>
            </a:xfrm>
            <a:prstGeom prst="rtTriangle">
              <a:avLst/>
            </a:prstGeom>
            <a:solidFill>
              <a:srgbClr val="3D6B47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44641" name="AutoShape 161"/>
            <p:cNvSpPr>
              <a:spLocks noChangeArrowheads="1"/>
            </p:cNvSpPr>
            <p:nvPr/>
          </p:nvSpPr>
          <p:spPr bwMode="auto">
            <a:xfrm flipH="1">
              <a:off x="3550" y="3489"/>
              <a:ext cx="95" cy="138"/>
            </a:xfrm>
            <a:prstGeom prst="rtTriangle">
              <a:avLst/>
            </a:prstGeom>
            <a:solidFill>
              <a:srgbClr val="0F3C3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44642" name="AutoShape 162"/>
            <p:cNvSpPr>
              <a:spLocks noChangeArrowheads="1"/>
            </p:cNvSpPr>
            <p:nvPr/>
          </p:nvSpPr>
          <p:spPr bwMode="auto">
            <a:xfrm flipH="1">
              <a:off x="3646" y="3489"/>
              <a:ext cx="95" cy="138"/>
            </a:xfrm>
            <a:prstGeom prst="rtTriangle">
              <a:avLst/>
            </a:prstGeom>
            <a:solidFill>
              <a:srgbClr val="134B4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44643" name="AutoShape 163"/>
            <p:cNvSpPr>
              <a:spLocks noChangeArrowheads="1"/>
            </p:cNvSpPr>
            <p:nvPr/>
          </p:nvSpPr>
          <p:spPr bwMode="auto">
            <a:xfrm flipH="1">
              <a:off x="3742" y="3489"/>
              <a:ext cx="95" cy="138"/>
            </a:xfrm>
            <a:prstGeom prst="rtTriangle">
              <a:avLst/>
            </a:prstGeom>
            <a:solidFill>
              <a:srgbClr val="1D7279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44644" name="AutoShape 164"/>
            <p:cNvSpPr>
              <a:spLocks noChangeArrowheads="1"/>
            </p:cNvSpPr>
            <p:nvPr/>
          </p:nvSpPr>
          <p:spPr bwMode="auto">
            <a:xfrm flipH="1">
              <a:off x="3838" y="3489"/>
              <a:ext cx="95" cy="138"/>
            </a:xfrm>
            <a:prstGeom prst="rtTriangle">
              <a:avLst/>
            </a:prstGeom>
            <a:solidFill>
              <a:srgbClr val="2AA3AC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44645" name="AutoShape 165"/>
            <p:cNvSpPr>
              <a:spLocks noChangeArrowheads="1"/>
            </p:cNvSpPr>
            <p:nvPr/>
          </p:nvSpPr>
          <p:spPr bwMode="auto">
            <a:xfrm flipH="1">
              <a:off x="3935" y="3489"/>
              <a:ext cx="94" cy="138"/>
            </a:xfrm>
            <a:prstGeom prst="rtTriangle">
              <a:avLst/>
            </a:prstGeom>
            <a:solidFill>
              <a:srgbClr val="41C7D1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44646" name="AutoShape 166"/>
            <p:cNvSpPr>
              <a:spLocks noChangeArrowheads="1"/>
            </p:cNvSpPr>
            <p:nvPr/>
          </p:nvSpPr>
          <p:spPr bwMode="auto">
            <a:xfrm flipH="1">
              <a:off x="4031" y="3489"/>
              <a:ext cx="95" cy="138"/>
            </a:xfrm>
            <a:prstGeom prst="rtTriangle">
              <a:avLst/>
            </a:prstGeom>
            <a:solidFill>
              <a:srgbClr val="68D2DA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44647" name="AutoShape 167"/>
            <p:cNvSpPr>
              <a:spLocks noChangeArrowheads="1"/>
            </p:cNvSpPr>
            <p:nvPr/>
          </p:nvSpPr>
          <p:spPr bwMode="auto">
            <a:xfrm flipH="1">
              <a:off x="4126" y="3489"/>
              <a:ext cx="94" cy="138"/>
            </a:xfrm>
            <a:prstGeom prst="rtTriangle">
              <a:avLst/>
            </a:prstGeom>
            <a:solidFill>
              <a:srgbClr val="43FFF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44648" name="AutoShape 168"/>
            <p:cNvSpPr>
              <a:spLocks noChangeArrowheads="1"/>
            </p:cNvSpPr>
            <p:nvPr/>
          </p:nvSpPr>
          <p:spPr bwMode="auto">
            <a:xfrm flipH="1">
              <a:off x="4220" y="3489"/>
              <a:ext cx="95" cy="138"/>
            </a:xfrm>
            <a:prstGeom prst="rtTriangle">
              <a:avLst/>
            </a:prstGeom>
            <a:solidFill>
              <a:srgbClr val="A1FFF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44649" name="AutoShape 169"/>
            <p:cNvSpPr>
              <a:spLocks noChangeArrowheads="1"/>
            </p:cNvSpPr>
            <p:nvPr/>
          </p:nvSpPr>
          <p:spPr bwMode="auto">
            <a:xfrm flipH="1">
              <a:off x="4314" y="3489"/>
              <a:ext cx="95" cy="138"/>
            </a:xfrm>
            <a:prstGeom prst="rtTriangle">
              <a:avLst/>
            </a:prstGeom>
            <a:solidFill>
              <a:srgbClr val="CCFFF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44650" name="AutoShape 170"/>
            <p:cNvSpPr>
              <a:spLocks noChangeArrowheads="1"/>
            </p:cNvSpPr>
            <p:nvPr/>
          </p:nvSpPr>
          <p:spPr bwMode="auto">
            <a:xfrm flipH="1">
              <a:off x="4410" y="3489"/>
              <a:ext cx="95" cy="138"/>
            </a:xfrm>
            <a:prstGeom prst="rtTriangle">
              <a:avLst/>
            </a:prstGeom>
            <a:solidFill>
              <a:srgbClr val="FFD5D5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44651" name="AutoShape 171"/>
            <p:cNvSpPr>
              <a:spLocks noChangeArrowheads="1"/>
            </p:cNvSpPr>
            <p:nvPr/>
          </p:nvSpPr>
          <p:spPr bwMode="auto">
            <a:xfrm flipH="1">
              <a:off x="4506" y="3489"/>
              <a:ext cx="96" cy="138"/>
            </a:xfrm>
            <a:prstGeom prst="rtTriangle">
              <a:avLst/>
            </a:prstGeom>
            <a:solidFill>
              <a:srgbClr val="FFA5A5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44652" name="AutoShape 172"/>
            <p:cNvSpPr>
              <a:spLocks noChangeArrowheads="1"/>
            </p:cNvSpPr>
            <p:nvPr/>
          </p:nvSpPr>
          <p:spPr bwMode="auto">
            <a:xfrm flipH="1">
              <a:off x="4603" y="3489"/>
              <a:ext cx="94" cy="138"/>
            </a:xfrm>
            <a:prstGeom prst="rtTriangle">
              <a:avLst/>
            </a:prstGeom>
            <a:solidFill>
              <a:srgbClr val="FF8787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44653" name="AutoShape 173"/>
            <p:cNvSpPr>
              <a:spLocks noChangeArrowheads="1"/>
            </p:cNvSpPr>
            <p:nvPr/>
          </p:nvSpPr>
          <p:spPr bwMode="auto">
            <a:xfrm flipH="1">
              <a:off x="4699" y="3489"/>
              <a:ext cx="95" cy="138"/>
            </a:xfrm>
            <a:prstGeom prst="rtTriangle">
              <a:avLst/>
            </a:prstGeom>
            <a:solidFill>
              <a:srgbClr val="FF4B4B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44654" name="AutoShape 174"/>
            <p:cNvSpPr>
              <a:spLocks noChangeArrowheads="1"/>
            </p:cNvSpPr>
            <p:nvPr/>
          </p:nvSpPr>
          <p:spPr bwMode="auto">
            <a:xfrm flipH="1">
              <a:off x="4795" y="3489"/>
              <a:ext cx="95" cy="138"/>
            </a:xfrm>
            <a:prstGeom prst="rtTriangle">
              <a:avLst/>
            </a:prstGeom>
            <a:solidFill>
              <a:srgbClr val="FF0B0B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44655" name="AutoShape 175"/>
            <p:cNvSpPr>
              <a:spLocks noChangeArrowheads="1"/>
            </p:cNvSpPr>
            <p:nvPr/>
          </p:nvSpPr>
          <p:spPr bwMode="auto">
            <a:xfrm flipH="1">
              <a:off x="4891" y="3489"/>
              <a:ext cx="95" cy="138"/>
            </a:xfrm>
            <a:prstGeom prst="rtTriangle">
              <a:avLst/>
            </a:prstGeom>
            <a:solidFill>
              <a:srgbClr val="D6000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44656" name="AutoShape 176"/>
            <p:cNvSpPr>
              <a:spLocks noChangeArrowheads="1"/>
            </p:cNvSpPr>
            <p:nvPr/>
          </p:nvSpPr>
          <p:spPr bwMode="auto">
            <a:xfrm flipH="1">
              <a:off x="4987" y="3489"/>
              <a:ext cx="96" cy="138"/>
            </a:xfrm>
            <a:prstGeom prst="rtTriangle">
              <a:avLst/>
            </a:prstGeom>
            <a:solidFill>
              <a:srgbClr val="A2000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44657" name="AutoShape 177"/>
            <p:cNvSpPr>
              <a:spLocks noChangeArrowheads="1"/>
            </p:cNvSpPr>
            <p:nvPr/>
          </p:nvSpPr>
          <p:spPr bwMode="auto">
            <a:xfrm flipH="1">
              <a:off x="5084" y="3489"/>
              <a:ext cx="94" cy="138"/>
            </a:xfrm>
            <a:prstGeom prst="rtTriangle">
              <a:avLst/>
            </a:prstGeom>
            <a:solidFill>
              <a:srgbClr val="70000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44658" name="AutoShape 178"/>
            <p:cNvSpPr>
              <a:spLocks noChangeArrowheads="1"/>
            </p:cNvSpPr>
            <p:nvPr/>
          </p:nvSpPr>
          <p:spPr bwMode="auto">
            <a:xfrm flipH="1">
              <a:off x="5180" y="3489"/>
              <a:ext cx="95" cy="138"/>
            </a:xfrm>
            <a:prstGeom prst="rtTriangle">
              <a:avLst/>
            </a:prstGeom>
            <a:solidFill>
              <a:srgbClr val="5E000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44659" name="AutoShape 179"/>
            <p:cNvSpPr>
              <a:spLocks noChangeArrowheads="1"/>
            </p:cNvSpPr>
            <p:nvPr/>
          </p:nvSpPr>
          <p:spPr bwMode="auto">
            <a:xfrm flipH="1">
              <a:off x="5276" y="3489"/>
              <a:ext cx="95" cy="138"/>
            </a:xfrm>
            <a:prstGeom prst="rtTriangle">
              <a:avLst/>
            </a:prstGeom>
            <a:solidFill>
              <a:srgbClr val="5D3B8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44660" name="AutoShape 180"/>
            <p:cNvSpPr>
              <a:spLocks noChangeArrowheads="1"/>
            </p:cNvSpPr>
            <p:nvPr/>
          </p:nvSpPr>
          <p:spPr bwMode="auto">
            <a:xfrm flipH="1">
              <a:off x="5377" y="3491"/>
              <a:ext cx="95" cy="137"/>
            </a:xfrm>
            <a:prstGeom prst="rtTriangle">
              <a:avLst/>
            </a:prstGeom>
            <a:solidFill>
              <a:srgbClr val="7248B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44661" name="AutoShape 181"/>
            <p:cNvSpPr>
              <a:spLocks noChangeArrowheads="1"/>
            </p:cNvSpPr>
            <p:nvPr/>
          </p:nvSpPr>
          <p:spPr bwMode="auto">
            <a:xfrm flipH="1">
              <a:off x="5473" y="3491"/>
              <a:ext cx="95" cy="137"/>
            </a:xfrm>
            <a:prstGeom prst="rtTriangle">
              <a:avLst/>
            </a:prstGeom>
            <a:solidFill>
              <a:srgbClr val="8B67C1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44662" name="AutoShape 182"/>
            <p:cNvSpPr>
              <a:spLocks noChangeArrowheads="1"/>
            </p:cNvSpPr>
            <p:nvPr/>
          </p:nvSpPr>
          <p:spPr bwMode="auto">
            <a:xfrm flipH="1">
              <a:off x="5569" y="3491"/>
              <a:ext cx="95" cy="137"/>
            </a:xfrm>
            <a:prstGeom prst="rtTriangle">
              <a:avLst/>
            </a:prstGeom>
            <a:solidFill>
              <a:srgbClr val="BCA7DB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44663" name="AutoShape 183"/>
            <p:cNvSpPr>
              <a:spLocks noChangeArrowheads="1"/>
            </p:cNvSpPr>
            <p:nvPr/>
          </p:nvSpPr>
          <p:spPr bwMode="auto">
            <a:xfrm flipH="1">
              <a:off x="5665" y="3491"/>
              <a:ext cx="95" cy="137"/>
            </a:xfrm>
            <a:prstGeom prst="rtTriangle">
              <a:avLst/>
            </a:prstGeom>
            <a:solidFill>
              <a:srgbClr val="CAB9E3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</p:grpSp>
    </p:spTree>
  </p:cSld>
  <p:clrMapOvr>
    <a:masterClrMapping/>
  </p:clrMapOvr>
</p:sldLayout>
</file>

<file path=ppt/slideLayouts/slideLayout12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제목 및 내용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533400" y="296863"/>
            <a:ext cx="9601200" cy="1238250"/>
          </a:xfrm>
          <a:prstGeom prst="rect">
            <a:avLst/>
          </a:prstGeom>
        </p:spPr>
        <p:txBody>
          <a:bodyPr lIns="90893" tIns="45454" rIns="90893" bIns="45454"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내용 개체 틀 2"/>
          <p:cNvSpPr>
            <a:spLocks noGrp="1"/>
          </p:cNvSpPr>
          <p:nvPr>
            <p:ph idx="1"/>
          </p:nvPr>
        </p:nvSpPr>
        <p:spPr>
          <a:xfrm>
            <a:off x="533400" y="1733553"/>
            <a:ext cx="9601200" cy="4903789"/>
          </a:xfrm>
          <a:prstGeom prst="rect">
            <a:avLst/>
          </a:prstGeom>
        </p:spPr>
        <p:txBody>
          <a:bodyPr lIns="90893" tIns="45454" rIns="90893" bIns="45454"/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</p:spTree>
  </p:cSld>
  <p:clrMapOvr>
    <a:masterClrMapping/>
  </p:clrMapOvr>
</p:sldLayout>
</file>

<file path=ppt/slideLayouts/slideLayout12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구역 머리글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842963" y="4773613"/>
            <a:ext cx="9067800" cy="1476375"/>
          </a:xfrm>
          <a:prstGeom prst="rect">
            <a:avLst/>
          </a:prstGeom>
        </p:spPr>
        <p:txBody>
          <a:bodyPr lIns="90893" tIns="45454" rIns="90893" bIns="45454" anchor="t"/>
          <a:lstStyle>
            <a:lvl1pPr algn="l">
              <a:defRPr sz="4000" b="1" cap="all"/>
            </a:lvl1pPr>
          </a:lstStyle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텍스트 개체 틀 2"/>
          <p:cNvSpPr>
            <a:spLocks noGrp="1"/>
          </p:cNvSpPr>
          <p:nvPr>
            <p:ph type="body" idx="1"/>
          </p:nvPr>
        </p:nvSpPr>
        <p:spPr>
          <a:xfrm>
            <a:off x="842963" y="3149639"/>
            <a:ext cx="9067800" cy="1624013"/>
          </a:xfrm>
          <a:prstGeom prst="rect">
            <a:avLst/>
          </a:prstGeom>
        </p:spPr>
        <p:txBody>
          <a:bodyPr lIns="90893" tIns="45454" rIns="90893" bIns="45454" anchor="b"/>
          <a:lstStyle>
            <a:lvl1pPr marL="0" indent="0">
              <a:buNone/>
              <a:defRPr sz="2100"/>
            </a:lvl1pPr>
            <a:lvl2pPr marL="454488" indent="0">
              <a:buNone/>
              <a:defRPr sz="1800"/>
            </a:lvl2pPr>
            <a:lvl3pPr marL="908945" indent="0">
              <a:buNone/>
              <a:defRPr sz="1600"/>
            </a:lvl3pPr>
            <a:lvl4pPr marL="1363412" indent="0">
              <a:buNone/>
              <a:defRPr sz="1400"/>
            </a:lvl4pPr>
            <a:lvl5pPr marL="1817867" indent="0">
              <a:buNone/>
              <a:defRPr sz="1400"/>
            </a:lvl5pPr>
            <a:lvl6pPr marL="2272338" indent="0">
              <a:buNone/>
              <a:defRPr sz="1400"/>
            </a:lvl6pPr>
            <a:lvl7pPr marL="2726806" indent="0">
              <a:buNone/>
              <a:defRPr sz="1400"/>
            </a:lvl7pPr>
            <a:lvl8pPr marL="3181264" indent="0">
              <a:buNone/>
              <a:defRPr sz="1400"/>
            </a:lvl8pPr>
            <a:lvl9pPr marL="3635747" indent="0">
              <a:buNone/>
              <a:defRPr sz="14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</p:spTree>
  </p:cSld>
  <p:clrMapOvr>
    <a:masterClrMapping/>
  </p:clrMapOvr>
</p:sldLayout>
</file>

<file path=ppt/slideLayouts/slideLayout12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콘텐츠 2개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533400" y="296863"/>
            <a:ext cx="9601200" cy="1238250"/>
          </a:xfrm>
          <a:prstGeom prst="rect">
            <a:avLst/>
          </a:prstGeom>
        </p:spPr>
        <p:txBody>
          <a:bodyPr lIns="90893" tIns="45454" rIns="90893" bIns="45454"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내용 개체 틀 2"/>
          <p:cNvSpPr>
            <a:spLocks noGrp="1"/>
          </p:cNvSpPr>
          <p:nvPr>
            <p:ph sz="half" idx="1"/>
          </p:nvPr>
        </p:nvSpPr>
        <p:spPr>
          <a:xfrm>
            <a:off x="533407" y="1733553"/>
            <a:ext cx="4724400" cy="4903789"/>
          </a:xfrm>
          <a:prstGeom prst="rect">
            <a:avLst/>
          </a:prstGeom>
        </p:spPr>
        <p:txBody>
          <a:bodyPr lIns="90893" tIns="45454" rIns="90893" bIns="45454"/>
          <a:lstStyle>
            <a:lvl1pPr>
              <a:defRPr sz="2800"/>
            </a:lvl1pPr>
            <a:lvl2pPr>
              <a:defRPr sz="2400"/>
            </a:lvl2pPr>
            <a:lvl3pPr>
              <a:defRPr sz="21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4" name="내용 개체 틀 3"/>
          <p:cNvSpPr>
            <a:spLocks noGrp="1"/>
          </p:cNvSpPr>
          <p:nvPr>
            <p:ph sz="half" idx="2"/>
          </p:nvPr>
        </p:nvSpPr>
        <p:spPr>
          <a:xfrm>
            <a:off x="5410200" y="1733553"/>
            <a:ext cx="4724400" cy="4903789"/>
          </a:xfrm>
          <a:prstGeom prst="rect">
            <a:avLst/>
          </a:prstGeom>
        </p:spPr>
        <p:txBody>
          <a:bodyPr lIns="90893" tIns="45454" rIns="90893" bIns="45454"/>
          <a:lstStyle>
            <a:lvl1pPr>
              <a:defRPr sz="2800"/>
            </a:lvl1pPr>
            <a:lvl2pPr>
              <a:defRPr sz="2400"/>
            </a:lvl2pPr>
            <a:lvl3pPr>
              <a:defRPr sz="21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</p:spTree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 preserve="1">
  <p:cSld name="제목, 내용 및 내용 2개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533400" y="296863"/>
            <a:ext cx="9601200" cy="1238250"/>
          </a:xfrm>
          <a:prstGeom prst="rect">
            <a:avLst/>
          </a:prstGeom>
        </p:spPr>
        <p:txBody>
          <a:bodyPr lIns="90893" tIns="45454" rIns="90893" bIns="45454"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내용 개체 틀 2"/>
          <p:cNvSpPr>
            <a:spLocks noGrp="1"/>
          </p:cNvSpPr>
          <p:nvPr>
            <p:ph sz="half" idx="1"/>
          </p:nvPr>
        </p:nvSpPr>
        <p:spPr>
          <a:xfrm>
            <a:off x="533407" y="1733553"/>
            <a:ext cx="4724400" cy="4903789"/>
          </a:xfrm>
          <a:prstGeom prst="rect">
            <a:avLst/>
          </a:prstGeom>
        </p:spPr>
        <p:txBody>
          <a:bodyPr lIns="90893" tIns="45454" rIns="90893" bIns="45454"/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4" name="내용 개체 틀 3"/>
          <p:cNvSpPr>
            <a:spLocks noGrp="1"/>
          </p:cNvSpPr>
          <p:nvPr>
            <p:ph sz="quarter" idx="2"/>
          </p:nvPr>
        </p:nvSpPr>
        <p:spPr>
          <a:xfrm>
            <a:off x="5410200" y="1733550"/>
            <a:ext cx="4724400" cy="2374900"/>
          </a:xfrm>
          <a:prstGeom prst="rect">
            <a:avLst/>
          </a:prstGeom>
        </p:spPr>
        <p:txBody>
          <a:bodyPr lIns="90893" tIns="45454" rIns="90893" bIns="45454"/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5" name="내용 개체 틀 4"/>
          <p:cNvSpPr>
            <a:spLocks noGrp="1"/>
          </p:cNvSpPr>
          <p:nvPr>
            <p:ph sz="quarter" idx="3"/>
          </p:nvPr>
        </p:nvSpPr>
        <p:spPr>
          <a:xfrm>
            <a:off x="5410200" y="4260850"/>
            <a:ext cx="4724400" cy="2376488"/>
          </a:xfrm>
          <a:prstGeom prst="rect">
            <a:avLst/>
          </a:prstGeom>
        </p:spPr>
        <p:txBody>
          <a:bodyPr lIns="90893" tIns="45454" rIns="90893" bIns="45454"/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</p:spTree>
  </p:cSld>
  <p:clrMapOvr>
    <a:masterClrMapping/>
  </p:clrMapOvr>
</p:sldLayout>
</file>

<file path=ppt/slideLayouts/slideLayout13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비교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533400" y="296863"/>
            <a:ext cx="9601200" cy="1238250"/>
          </a:xfrm>
          <a:prstGeom prst="rect">
            <a:avLst/>
          </a:prstGeom>
        </p:spPr>
        <p:txBody>
          <a:bodyPr lIns="90893" tIns="45454" rIns="90893" bIns="45454"/>
          <a:lstStyle>
            <a:lvl1pPr>
              <a:defRPr/>
            </a:lvl1pPr>
          </a:lstStyle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텍스트 개체 틀 2"/>
          <p:cNvSpPr>
            <a:spLocks noGrp="1"/>
          </p:cNvSpPr>
          <p:nvPr>
            <p:ph type="body" idx="1"/>
          </p:nvPr>
        </p:nvSpPr>
        <p:spPr>
          <a:xfrm>
            <a:off x="533405" y="1663700"/>
            <a:ext cx="4713288" cy="692150"/>
          </a:xfrm>
          <a:prstGeom prst="rect">
            <a:avLst/>
          </a:prstGeom>
        </p:spPr>
        <p:txBody>
          <a:bodyPr lIns="90893" tIns="45454" rIns="90893" bIns="45454" anchor="b"/>
          <a:lstStyle>
            <a:lvl1pPr marL="0" indent="0">
              <a:buNone/>
              <a:defRPr sz="2400" b="1"/>
            </a:lvl1pPr>
            <a:lvl2pPr marL="454488" indent="0">
              <a:buNone/>
              <a:defRPr sz="2100" b="1"/>
            </a:lvl2pPr>
            <a:lvl3pPr marL="908945" indent="0">
              <a:buNone/>
              <a:defRPr sz="1800" b="1"/>
            </a:lvl3pPr>
            <a:lvl4pPr marL="1363412" indent="0">
              <a:buNone/>
              <a:defRPr sz="1600" b="1"/>
            </a:lvl4pPr>
            <a:lvl5pPr marL="1817867" indent="0">
              <a:buNone/>
              <a:defRPr sz="1600" b="1"/>
            </a:lvl5pPr>
            <a:lvl6pPr marL="2272338" indent="0">
              <a:buNone/>
              <a:defRPr sz="1600" b="1"/>
            </a:lvl6pPr>
            <a:lvl7pPr marL="2726806" indent="0">
              <a:buNone/>
              <a:defRPr sz="1600" b="1"/>
            </a:lvl7pPr>
            <a:lvl8pPr marL="3181264" indent="0">
              <a:buNone/>
              <a:defRPr sz="1600" b="1"/>
            </a:lvl8pPr>
            <a:lvl9pPr marL="3635747" indent="0">
              <a:buNone/>
              <a:defRPr sz="1600" b="1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  <p:sp>
        <p:nvSpPr>
          <p:cNvPr id="4" name="내용 개체 틀 3"/>
          <p:cNvSpPr>
            <a:spLocks noGrp="1"/>
          </p:cNvSpPr>
          <p:nvPr>
            <p:ph sz="half" idx="2"/>
          </p:nvPr>
        </p:nvSpPr>
        <p:spPr>
          <a:xfrm>
            <a:off x="533405" y="2355853"/>
            <a:ext cx="4713288" cy="4281488"/>
          </a:xfrm>
          <a:prstGeom prst="rect">
            <a:avLst/>
          </a:prstGeom>
        </p:spPr>
        <p:txBody>
          <a:bodyPr lIns="90893" tIns="45454" rIns="90893" bIns="45454"/>
          <a:lstStyle>
            <a:lvl1pPr>
              <a:defRPr sz="2400"/>
            </a:lvl1pPr>
            <a:lvl2pPr>
              <a:defRPr sz="21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5" name="텍스트 개체 틀 4"/>
          <p:cNvSpPr>
            <a:spLocks noGrp="1"/>
          </p:cNvSpPr>
          <p:nvPr>
            <p:ph type="body" sz="quarter" idx="3"/>
          </p:nvPr>
        </p:nvSpPr>
        <p:spPr>
          <a:xfrm>
            <a:off x="5419778" y="1663700"/>
            <a:ext cx="4714875" cy="692150"/>
          </a:xfrm>
          <a:prstGeom prst="rect">
            <a:avLst/>
          </a:prstGeom>
        </p:spPr>
        <p:txBody>
          <a:bodyPr lIns="90893" tIns="45454" rIns="90893" bIns="45454" anchor="b"/>
          <a:lstStyle>
            <a:lvl1pPr marL="0" indent="0">
              <a:buNone/>
              <a:defRPr sz="2400" b="1"/>
            </a:lvl1pPr>
            <a:lvl2pPr marL="454488" indent="0">
              <a:buNone/>
              <a:defRPr sz="2100" b="1"/>
            </a:lvl2pPr>
            <a:lvl3pPr marL="908945" indent="0">
              <a:buNone/>
              <a:defRPr sz="1800" b="1"/>
            </a:lvl3pPr>
            <a:lvl4pPr marL="1363412" indent="0">
              <a:buNone/>
              <a:defRPr sz="1600" b="1"/>
            </a:lvl4pPr>
            <a:lvl5pPr marL="1817867" indent="0">
              <a:buNone/>
              <a:defRPr sz="1600" b="1"/>
            </a:lvl5pPr>
            <a:lvl6pPr marL="2272338" indent="0">
              <a:buNone/>
              <a:defRPr sz="1600" b="1"/>
            </a:lvl6pPr>
            <a:lvl7pPr marL="2726806" indent="0">
              <a:buNone/>
              <a:defRPr sz="1600" b="1"/>
            </a:lvl7pPr>
            <a:lvl8pPr marL="3181264" indent="0">
              <a:buNone/>
              <a:defRPr sz="1600" b="1"/>
            </a:lvl8pPr>
            <a:lvl9pPr marL="3635747" indent="0">
              <a:buNone/>
              <a:defRPr sz="1600" b="1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  <p:sp>
        <p:nvSpPr>
          <p:cNvPr id="6" name="내용 개체 틀 5"/>
          <p:cNvSpPr>
            <a:spLocks noGrp="1"/>
          </p:cNvSpPr>
          <p:nvPr>
            <p:ph sz="quarter" idx="4"/>
          </p:nvPr>
        </p:nvSpPr>
        <p:spPr>
          <a:xfrm>
            <a:off x="5419778" y="2355853"/>
            <a:ext cx="4714875" cy="4281488"/>
          </a:xfrm>
          <a:prstGeom prst="rect">
            <a:avLst/>
          </a:prstGeom>
        </p:spPr>
        <p:txBody>
          <a:bodyPr lIns="90893" tIns="45454" rIns="90893" bIns="45454"/>
          <a:lstStyle>
            <a:lvl1pPr>
              <a:defRPr sz="2400"/>
            </a:lvl1pPr>
            <a:lvl2pPr>
              <a:defRPr sz="21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</p:spTree>
  </p:cSld>
  <p:clrMapOvr>
    <a:masterClrMapping/>
  </p:clrMapOvr>
</p:sldLayout>
</file>

<file path=ppt/slideLayouts/slideLayout13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제목만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533400" y="296863"/>
            <a:ext cx="9601200" cy="1238250"/>
          </a:xfrm>
          <a:prstGeom prst="rect">
            <a:avLst/>
          </a:prstGeom>
        </p:spPr>
        <p:txBody>
          <a:bodyPr lIns="90893" tIns="45454" rIns="90893" bIns="45454"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</p:spTree>
  </p:cSld>
  <p:clrMapOvr>
    <a:masterClrMapping/>
  </p:clrMapOvr>
</p:sldLayout>
</file>

<file path=ppt/slideLayouts/slideLayout13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빈 화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13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캡션 있는 콘텐츠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533462" y="295275"/>
            <a:ext cx="3509963" cy="1258888"/>
          </a:xfrm>
          <a:prstGeom prst="rect">
            <a:avLst/>
          </a:prstGeom>
        </p:spPr>
        <p:txBody>
          <a:bodyPr lIns="90893" tIns="45454" rIns="90893" bIns="45454" anchor="b"/>
          <a:lstStyle>
            <a:lvl1pPr algn="l">
              <a:defRPr sz="2100" b="1"/>
            </a:lvl1pPr>
          </a:lstStyle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내용 개체 틀 2"/>
          <p:cNvSpPr>
            <a:spLocks noGrp="1"/>
          </p:cNvSpPr>
          <p:nvPr>
            <p:ph idx="1"/>
          </p:nvPr>
        </p:nvSpPr>
        <p:spPr>
          <a:xfrm>
            <a:off x="4170416" y="295282"/>
            <a:ext cx="5964237" cy="6342063"/>
          </a:xfrm>
          <a:prstGeom prst="rect">
            <a:avLst/>
          </a:prstGeom>
        </p:spPr>
        <p:txBody>
          <a:bodyPr lIns="90893" tIns="45454" rIns="90893" bIns="45454"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100"/>
            </a:lvl4pPr>
            <a:lvl5pPr>
              <a:defRPr sz="2100"/>
            </a:lvl5pPr>
            <a:lvl6pPr>
              <a:defRPr sz="2100"/>
            </a:lvl6pPr>
            <a:lvl7pPr>
              <a:defRPr sz="2100"/>
            </a:lvl7pPr>
            <a:lvl8pPr>
              <a:defRPr sz="2100"/>
            </a:lvl8pPr>
            <a:lvl9pPr>
              <a:defRPr sz="21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4" name="텍스트 개체 틀 3"/>
          <p:cNvSpPr>
            <a:spLocks noGrp="1"/>
          </p:cNvSpPr>
          <p:nvPr>
            <p:ph type="body" sz="half" idx="2"/>
          </p:nvPr>
        </p:nvSpPr>
        <p:spPr>
          <a:xfrm>
            <a:off x="533462" y="1554163"/>
            <a:ext cx="3509963" cy="5083176"/>
          </a:xfrm>
          <a:prstGeom prst="rect">
            <a:avLst/>
          </a:prstGeom>
        </p:spPr>
        <p:txBody>
          <a:bodyPr lIns="90893" tIns="45454" rIns="90893" bIns="45454"/>
          <a:lstStyle>
            <a:lvl1pPr marL="0" indent="0">
              <a:buNone/>
              <a:defRPr sz="1400"/>
            </a:lvl1pPr>
            <a:lvl2pPr marL="454488" indent="0">
              <a:buNone/>
              <a:defRPr sz="1200"/>
            </a:lvl2pPr>
            <a:lvl3pPr marL="908945" indent="0">
              <a:buNone/>
              <a:defRPr sz="1000"/>
            </a:lvl3pPr>
            <a:lvl4pPr marL="1363412" indent="0">
              <a:buNone/>
              <a:defRPr sz="900"/>
            </a:lvl4pPr>
            <a:lvl5pPr marL="1817867" indent="0">
              <a:buNone/>
              <a:defRPr sz="900"/>
            </a:lvl5pPr>
            <a:lvl6pPr marL="2272338" indent="0">
              <a:buNone/>
              <a:defRPr sz="900"/>
            </a:lvl6pPr>
            <a:lvl7pPr marL="2726806" indent="0">
              <a:buNone/>
              <a:defRPr sz="900"/>
            </a:lvl7pPr>
            <a:lvl8pPr marL="3181264" indent="0">
              <a:buNone/>
              <a:defRPr sz="900"/>
            </a:lvl8pPr>
            <a:lvl9pPr marL="3635747" indent="0">
              <a:buNone/>
              <a:defRPr sz="9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</p:spTree>
  </p:cSld>
  <p:clrMapOvr>
    <a:masterClrMapping/>
  </p:clrMapOvr>
</p:sldLayout>
</file>

<file path=ppt/slideLayouts/slideLayout13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캡션 있는 그림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2090738" y="5200652"/>
            <a:ext cx="6400800" cy="614363"/>
          </a:xfrm>
          <a:prstGeom prst="rect">
            <a:avLst/>
          </a:prstGeom>
        </p:spPr>
        <p:txBody>
          <a:bodyPr lIns="90893" tIns="45454" rIns="90893" bIns="45454" anchor="b"/>
          <a:lstStyle>
            <a:lvl1pPr algn="l">
              <a:defRPr sz="2100" b="1"/>
            </a:lvl1pPr>
          </a:lstStyle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그림 개체 틀 2"/>
          <p:cNvSpPr>
            <a:spLocks noGrp="1"/>
          </p:cNvSpPr>
          <p:nvPr>
            <p:ph type="pic" idx="1"/>
          </p:nvPr>
        </p:nvSpPr>
        <p:spPr>
          <a:xfrm>
            <a:off x="2090738" y="663575"/>
            <a:ext cx="6400800" cy="4457700"/>
          </a:xfrm>
          <a:prstGeom prst="rect">
            <a:avLst/>
          </a:prstGeom>
        </p:spPr>
        <p:txBody>
          <a:bodyPr lIns="90893" tIns="45454" rIns="90893" bIns="45454"/>
          <a:lstStyle>
            <a:lvl1pPr marL="0" indent="0">
              <a:buNone/>
              <a:defRPr sz="3200"/>
            </a:lvl1pPr>
            <a:lvl2pPr marL="454488" indent="0">
              <a:buNone/>
              <a:defRPr sz="2800"/>
            </a:lvl2pPr>
            <a:lvl3pPr marL="908945" indent="0">
              <a:buNone/>
              <a:defRPr sz="2400"/>
            </a:lvl3pPr>
            <a:lvl4pPr marL="1363412" indent="0">
              <a:buNone/>
              <a:defRPr sz="2100"/>
            </a:lvl4pPr>
            <a:lvl5pPr marL="1817867" indent="0">
              <a:buNone/>
              <a:defRPr sz="2100"/>
            </a:lvl5pPr>
            <a:lvl6pPr marL="2272338" indent="0">
              <a:buNone/>
              <a:defRPr sz="2100"/>
            </a:lvl6pPr>
            <a:lvl7pPr marL="2726806" indent="0">
              <a:buNone/>
              <a:defRPr sz="2100"/>
            </a:lvl7pPr>
            <a:lvl8pPr marL="3181264" indent="0">
              <a:buNone/>
              <a:defRPr sz="2100"/>
            </a:lvl8pPr>
            <a:lvl9pPr marL="3635747" indent="0">
              <a:buNone/>
              <a:defRPr sz="2100"/>
            </a:lvl9pPr>
          </a:lstStyle>
          <a:p>
            <a:endParaRPr lang="ko-KR" altLang="en-US"/>
          </a:p>
        </p:txBody>
      </p:sp>
      <p:sp>
        <p:nvSpPr>
          <p:cNvPr id="4" name="텍스트 개체 틀 3"/>
          <p:cNvSpPr>
            <a:spLocks noGrp="1"/>
          </p:cNvSpPr>
          <p:nvPr>
            <p:ph type="body" sz="half" idx="2"/>
          </p:nvPr>
        </p:nvSpPr>
        <p:spPr>
          <a:xfrm>
            <a:off x="2090738" y="5815015"/>
            <a:ext cx="6400800" cy="871537"/>
          </a:xfrm>
          <a:prstGeom prst="rect">
            <a:avLst/>
          </a:prstGeom>
        </p:spPr>
        <p:txBody>
          <a:bodyPr lIns="90893" tIns="45454" rIns="90893" bIns="45454"/>
          <a:lstStyle>
            <a:lvl1pPr marL="0" indent="0">
              <a:buNone/>
              <a:defRPr sz="1400"/>
            </a:lvl1pPr>
            <a:lvl2pPr marL="454488" indent="0">
              <a:buNone/>
              <a:defRPr sz="1200"/>
            </a:lvl2pPr>
            <a:lvl3pPr marL="908945" indent="0">
              <a:buNone/>
              <a:defRPr sz="1000"/>
            </a:lvl3pPr>
            <a:lvl4pPr marL="1363412" indent="0">
              <a:buNone/>
              <a:defRPr sz="900"/>
            </a:lvl4pPr>
            <a:lvl5pPr marL="1817867" indent="0">
              <a:buNone/>
              <a:defRPr sz="900"/>
            </a:lvl5pPr>
            <a:lvl6pPr marL="2272338" indent="0">
              <a:buNone/>
              <a:defRPr sz="900"/>
            </a:lvl6pPr>
            <a:lvl7pPr marL="2726806" indent="0">
              <a:buNone/>
              <a:defRPr sz="900"/>
            </a:lvl7pPr>
            <a:lvl8pPr marL="3181264" indent="0">
              <a:buNone/>
              <a:defRPr sz="900"/>
            </a:lvl8pPr>
            <a:lvl9pPr marL="3635747" indent="0">
              <a:buNone/>
              <a:defRPr sz="9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</p:spTree>
  </p:cSld>
  <p:clrMapOvr>
    <a:masterClrMapping/>
  </p:clrMapOvr>
</p:sldLayout>
</file>

<file path=ppt/slideLayouts/slideLayout13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제목 및 세로 텍스트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533400" y="296863"/>
            <a:ext cx="9601200" cy="1238250"/>
          </a:xfrm>
          <a:prstGeom prst="rect">
            <a:avLst/>
          </a:prstGeom>
        </p:spPr>
        <p:txBody>
          <a:bodyPr lIns="90893" tIns="45454" rIns="90893" bIns="45454"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세로 텍스트 개체 틀 2"/>
          <p:cNvSpPr>
            <a:spLocks noGrp="1"/>
          </p:cNvSpPr>
          <p:nvPr>
            <p:ph type="body" orient="vert" idx="1"/>
          </p:nvPr>
        </p:nvSpPr>
        <p:spPr>
          <a:xfrm>
            <a:off x="533400" y="1733553"/>
            <a:ext cx="9601200" cy="4903789"/>
          </a:xfrm>
          <a:prstGeom prst="rect">
            <a:avLst/>
          </a:prstGeom>
        </p:spPr>
        <p:txBody>
          <a:bodyPr vert="eaVert" lIns="90893" tIns="45454" rIns="90893" bIns="45454"/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</p:spTree>
  </p:cSld>
  <p:clrMapOvr>
    <a:masterClrMapping/>
  </p:clrMapOvr>
</p:sldLayout>
</file>

<file path=ppt/slideLayouts/slideLayout13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세로 제목 및 텍스트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세로 제목 1"/>
          <p:cNvSpPr>
            <a:spLocks noGrp="1"/>
          </p:cNvSpPr>
          <p:nvPr>
            <p:ph type="title" orient="vert"/>
          </p:nvPr>
        </p:nvSpPr>
        <p:spPr>
          <a:xfrm>
            <a:off x="7734300" y="296869"/>
            <a:ext cx="2400300" cy="6340475"/>
          </a:xfrm>
          <a:prstGeom prst="rect">
            <a:avLst/>
          </a:prstGeom>
        </p:spPr>
        <p:txBody>
          <a:bodyPr vert="eaVert" lIns="90893" tIns="45454" rIns="90893" bIns="45454"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세로 텍스트 개체 틀 2"/>
          <p:cNvSpPr>
            <a:spLocks noGrp="1"/>
          </p:cNvSpPr>
          <p:nvPr>
            <p:ph type="body" orient="vert" idx="1"/>
          </p:nvPr>
        </p:nvSpPr>
        <p:spPr>
          <a:xfrm>
            <a:off x="533400" y="296869"/>
            <a:ext cx="7048500" cy="6340475"/>
          </a:xfrm>
          <a:prstGeom prst="rect">
            <a:avLst/>
          </a:prstGeom>
        </p:spPr>
        <p:txBody>
          <a:bodyPr vert="eaVert" lIns="90893" tIns="45454" rIns="90893" bIns="45454"/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</p:spTree>
  </p:cSld>
  <p:clrMapOvr>
    <a:masterClrMapping/>
  </p:clrMapOvr>
</p:sldLayout>
</file>

<file path=ppt/slideLayouts/slideLayout13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제목 슬라이드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53698" name="Picture 2" descr="blue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xmlns=""/>
              </a:ext>
            </a:extLst>
          </a:blip>
          <a:srcRect/>
          <a:stretch>
            <a:fillRect/>
          </a:stretch>
        </p:blipFill>
        <p:spPr bwMode="auto">
          <a:xfrm>
            <a:off x="4" y="0"/>
            <a:ext cx="10690226" cy="4365625"/>
          </a:xfrm>
          <a:prstGeom prst="rect">
            <a:avLst/>
          </a:prstGeom>
          <a:noFill/>
        </p:spPr>
      </p:pic>
      <p:grpSp>
        <p:nvGrpSpPr>
          <p:cNvPr id="1053699" name="Group 3"/>
          <p:cNvGrpSpPr>
            <a:grpSpLocks/>
          </p:cNvGrpSpPr>
          <p:nvPr/>
        </p:nvGrpSpPr>
        <p:grpSpPr bwMode="auto">
          <a:xfrm>
            <a:off x="101660" y="47632"/>
            <a:ext cx="10406064" cy="536575"/>
            <a:chOff x="54" y="28"/>
            <a:chExt cx="5618" cy="312"/>
          </a:xfrm>
        </p:grpSpPr>
        <p:sp>
          <p:nvSpPr>
            <p:cNvPr id="1053700" name="Oval 4"/>
            <p:cNvSpPr>
              <a:spLocks noChangeArrowheads="1"/>
            </p:cNvSpPr>
            <p:nvPr/>
          </p:nvSpPr>
          <p:spPr bwMode="auto">
            <a:xfrm>
              <a:off x="54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53701" name="Oval 5"/>
            <p:cNvSpPr>
              <a:spLocks noChangeArrowheads="1"/>
            </p:cNvSpPr>
            <p:nvPr/>
          </p:nvSpPr>
          <p:spPr bwMode="auto">
            <a:xfrm>
              <a:off x="22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53702" name="Oval 6"/>
            <p:cNvSpPr>
              <a:spLocks noChangeArrowheads="1"/>
            </p:cNvSpPr>
            <p:nvPr/>
          </p:nvSpPr>
          <p:spPr bwMode="auto">
            <a:xfrm>
              <a:off x="41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53703" name="Oval 7"/>
            <p:cNvSpPr>
              <a:spLocks noChangeArrowheads="1"/>
            </p:cNvSpPr>
            <p:nvPr/>
          </p:nvSpPr>
          <p:spPr bwMode="auto">
            <a:xfrm>
              <a:off x="60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53704" name="Oval 8"/>
            <p:cNvSpPr>
              <a:spLocks noChangeArrowheads="1"/>
            </p:cNvSpPr>
            <p:nvPr/>
          </p:nvSpPr>
          <p:spPr bwMode="auto">
            <a:xfrm>
              <a:off x="79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53705" name="Oval 9"/>
            <p:cNvSpPr>
              <a:spLocks noChangeArrowheads="1"/>
            </p:cNvSpPr>
            <p:nvPr/>
          </p:nvSpPr>
          <p:spPr bwMode="auto">
            <a:xfrm>
              <a:off x="98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53706" name="Oval 10"/>
            <p:cNvSpPr>
              <a:spLocks noChangeArrowheads="1"/>
            </p:cNvSpPr>
            <p:nvPr/>
          </p:nvSpPr>
          <p:spPr bwMode="auto">
            <a:xfrm>
              <a:off x="117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53707" name="Oval 11"/>
            <p:cNvSpPr>
              <a:spLocks noChangeArrowheads="1"/>
            </p:cNvSpPr>
            <p:nvPr/>
          </p:nvSpPr>
          <p:spPr bwMode="auto">
            <a:xfrm>
              <a:off x="136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53708" name="Oval 12"/>
            <p:cNvSpPr>
              <a:spLocks noChangeArrowheads="1"/>
            </p:cNvSpPr>
            <p:nvPr/>
          </p:nvSpPr>
          <p:spPr bwMode="auto">
            <a:xfrm>
              <a:off x="155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53709" name="Oval 13"/>
            <p:cNvSpPr>
              <a:spLocks noChangeArrowheads="1"/>
            </p:cNvSpPr>
            <p:nvPr/>
          </p:nvSpPr>
          <p:spPr bwMode="auto">
            <a:xfrm>
              <a:off x="174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53710" name="Oval 14"/>
            <p:cNvSpPr>
              <a:spLocks noChangeArrowheads="1"/>
            </p:cNvSpPr>
            <p:nvPr/>
          </p:nvSpPr>
          <p:spPr bwMode="auto">
            <a:xfrm>
              <a:off x="193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53711" name="Oval 15"/>
            <p:cNvSpPr>
              <a:spLocks noChangeArrowheads="1"/>
            </p:cNvSpPr>
            <p:nvPr/>
          </p:nvSpPr>
          <p:spPr bwMode="auto">
            <a:xfrm>
              <a:off x="212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53712" name="Oval 16"/>
            <p:cNvSpPr>
              <a:spLocks noChangeArrowheads="1"/>
            </p:cNvSpPr>
            <p:nvPr/>
          </p:nvSpPr>
          <p:spPr bwMode="auto">
            <a:xfrm>
              <a:off x="231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53713" name="Oval 17"/>
            <p:cNvSpPr>
              <a:spLocks noChangeArrowheads="1"/>
            </p:cNvSpPr>
            <p:nvPr/>
          </p:nvSpPr>
          <p:spPr bwMode="auto">
            <a:xfrm>
              <a:off x="250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53714" name="Oval 18"/>
            <p:cNvSpPr>
              <a:spLocks noChangeArrowheads="1"/>
            </p:cNvSpPr>
            <p:nvPr/>
          </p:nvSpPr>
          <p:spPr bwMode="auto">
            <a:xfrm>
              <a:off x="269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53715" name="Oval 19"/>
            <p:cNvSpPr>
              <a:spLocks noChangeArrowheads="1"/>
            </p:cNvSpPr>
            <p:nvPr/>
          </p:nvSpPr>
          <p:spPr bwMode="auto">
            <a:xfrm>
              <a:off x="288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53716" name="Oval 20"/>
            <p:cNvSpPr>
              <a:spLocks noChangeArrowheads="1"/>
            </p:cNvSpPr>
            <p:nvPr/>
          </p:nvSpPr>
          <p:spPr bwMode="auto">
            <a:xfrm>
              <a:off x="307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53717" name="Oval 21"/>
            <p:cNvSpPr>
              <a:spLocks noChangeArrowheads="1"/>
            </p:cNvSpPr>
            <p:nvPr/>
          </p:nvSpPr>
          <p:spPr bwMode="auto">
            <a:xfrm>
              <a:off x="326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53718" name="Oval 22"/>
            <p:cNvSpPr>
              <a:spLocks noChangeArrowheads="1"/>
            </p:cNvSpPr>
            <p:nvPr/>
          </p:nvSpPr>
          <p:spPr bwMode="auto">
            <a:xfrm>
              <a:off x="345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53719" name="Oval 23"/>
            <p:cNvSpPr>
              <a:spLocks noChangeArrowheads="1"/>
            </p:cNvSpPr>
            <p:nvPr/>
          </p:nvSpPr>
          <p:spPr bwMode="auto">
            <a:xfrm>
              <a:off x="364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53720" name="Oval 24"/>
            <p:cNvSpPr>
              <a:spLocks noChangeArrowheads="1"/>
            </p:cNvSpPr>
            <p:nvPr/>
          </p:nvSpPr>
          <p:spPr bwMode="auto">
            <a:xfrm>
              <a:off x="383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53721" name="Oval 25"/>
            <p:cNvSpPr>
              <a:spLocks noChangeArrowheads="1"/>
            </p:cNvSpPr>
            <p:nvPr/>
          </p:nvSpPr>
          <p:spPr bwMode="auto">
            <a:xfrm>
              <a:off x="402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53722" name="Oval 26"/>
            <p:cNvSpPr>
              <a:spLocks noChangeArrowheads="1"/>
            </p:cNvSpPr>
            <p:nvPr/>
          </p:nvSpPr>
          <p:spPr bwMode="auto">
            <a:xfrm>
              <a:off x="421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53723" name="Oval 27"/>
            <p:cNvSpPr>
              <a:spLocks noChangeArrowheads="1"/>
            </p:cNvSpPr>
            <p:nvPr/>
          </p:nvSpPr>
          <p:spPr bwMode="auto">
            <a:xfrm>
              <a:off x="440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53724" name="Oval 28"/>
            <p:cNvSpPr>
              <a:spLocks noChangeArrowheads="1"/>
            </p:cNvSpPr>
            <p:nvPr/>
          </p:nvSpPr>
          <p:spPr bwMode="auto">
            <a:xfrm>
              <a:off x="459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53725" name="Oval 29"/>
            <p:cNvSpPr>
              <a:spLocks noChangeArrowheads="1"/>
            </p:cNvSpPr>
            <p:nvPr/>
          </p:nvSpPr>
          <p:spPr bwMode="auto">
            <a:xfrm>
              <a:off x="478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53726" name="Oval 30"/>
            <p:cNvSpPr>
              <a:spLocks noChangeArrowheads="1"/>
            </p:cNvSpPr>
            <p:nvPr/>
          </p:nvSpPr>
          <p:spPr bwMode="auto">
            <a:xfrm>
              <a:off x="497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53727" name="Oval 31"/>
            <p:cNvSpPr>
              <a:spLocks noChangeArrowheads="1"/>
            </p:cNvSpPr>
            <p:nvPr/>
          </p:nvSpPr>
          <p:spPr bwMode="auto">
            <a:xfrm>
              <a:off x="516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53728" name="Oval 32"/>
            <p:cNvSpPr>
              <a:spLocks noChangeArrowheads="1"/>
            </p:cNvSpPr>
            <p:nvPr/>
          </p:nvSpPr>
          <p:spPr bwMode="auto">
            <a:xfrm>
              <a:off x="535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53729" name="Oval 33"/>
            <p:cNvSpPr>
              <a:spLocks noChangeArrowheads="1"/>
            </p:cNvSpPr>
            <p:nvPr/>
          </p:nvSpPr>
          <p:spPr bwMode="auto">
            <a:xfrm>
              <a:off x="554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53730" name="Oval 34"/>
            <p:cNvSpPr>
              <a:spLocks noChangeArrowheads="1"/>
            </p:cNvSpPr>
            <p:nvPr/>
          </p:nvSpPr>
          <p:spPr bwMode="auto">
            <a:xfrm>
              <a:off x="600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53731" name="Oval 35"/>
            <p:cNvSpPr>
              <a:spLocks noChangeArrowheads="1"/>
            </p:cNvSpPr>
            <p:nvPr/>
          </p:nvSpPr>
          <p:spPr bwMode="auto">
            <a:xfrm>
              <a:off x="790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53732" name="Oval 36"/>
            <p:cNvSpPr>
              <a:spLocks noChangeArrowheads="1"/>
            </p:cNvSpPr>
            <p:nvPr/>
          </p:nvSpPr>
          <p:spPr bwMode="auto">
            <a:xfrm>
              <a:off x="980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53733" name="Oval 37"/>
            <p:cNvSpPr>
              <a:spLocks noChangeArrowheads="1"/>
            </p:cNvSpPr>
            <p:nvPr/>
          </p:nvSpPr>
          <p:spPr bwMode="auto">
            <a:xfrm>
              <a:off x="1170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53734" name="Oval 38"/>
            <p:cNvSpPr>
              <a:spLocks noChangeArrowheads="1"/>
            </p:cNvSpPr>
            <p:nvPr/>
          </p:nvSpPr>
          <p:spPr bwMode="auto">
            <a:xfrm>
              <a:off x="1360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53735" name="Oval 39"/>
            <p:cNvSpPr>
              <a:spLocks noChangeArrowheads="1"/>
            </p:cNvSpPr>
            <p:nvPr/>
          </p:nvSpPr>
          <p:spPr bwMode="auto">
            <a:xfrm>
              <a:off x="230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53736" name="Oval 40"/>
            <p:cNvSpPr>
              <a:spLocks noChangeArrowheads="1"/>
            </p:cNvSpPr>
            <p:nvPr/>
          </p:nvSpPr>
          <p:spPr bwMode="auto">
            <a:xfrm>
              <a:off x="249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53737" name="Oval 41"/>
            <p:cNvSpPr>
              <a:spLocks noChangeArrowheads="1"/>
            </p:cNvSpPr>
            <p:nvPr/>
          </p:nvSpPr>
          <p:spPr bwMode="auto">
            <a:xfrm>
              <a:off x="268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53738" name="Oval 42"/>
            <p:cNvSpPr>
              <a:spLocks noChangeArrowheads="1"/>
            </p:cNvSpPr>
            <p:nvPr/>
          </p:nvSpPr>
          <p:spPr bwMode="auto">
            <a:xfrm>
              <a:off x="287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53739" name="Oval 43"/>
            <p:cNvSpPr>
              <a:spLocks noChangeArrowheads="1"/>
            </p:cNvSpPr>
            <p:nvPr/>
          </p:nvSpPr>
          <p:spPr bwMode="auto">
            <a:xfrm>
              <a:off x="306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53740" name="Oval 44"/>
            <p:cNvSpPr>
              <a:spLocks noChangeArrowheads="1"/>
            </p:cNvSpPr>
            <p:nvPr/>
          </p:nvSpPr>
          <p:spPr bwMode="auto">
            <a:xfrm>
              <a:off x="325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53741" name="Oval 45"/>
            <p:cNvSpPr>
              <a:spLocks noChangeArrowheads="1"/>
            </p:cNvSpPr>
            <p:nvPr/>
          </p:nvSpPr>
          <p:spPr bwMode="auto">
            <a:xfrm>
              <a:off x="344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53742" name="Oval 46"/>
            <p:cNvSpPr>
              <a:spLocks noChangeArrowheads="1"/>
            </p:cNvSpPr>
            <p:nvPr/>
          </p:nvSpPr>
          <p:spPr bwMode="auto">
            <a:xfrm>
              <a:off x="363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53743" name="Oval 47"/>
            <p:cNvSpPr>
              <a:spLocks noChangeArrowheads="1"/>
            </p:cNvSpPr>
            <p:nvPr/>
          </p:nvSpPr>
          <p:spPr bwMode="auto">
            <a:xfrm>
              <a:off x="382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53744" name="Oval 48"/>
            <p:cNvSpPr>
              <a:spLocks noChangeArrowheads="1"/>
            </p:cNvSpPr>
            <p:nvPr/>
          </p:nvSpPr>
          <p:spPr bwMode="auto">
            <a:xfrm>
              <a:off x="401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53745" name="Oval 49"/>
            <p:cNvSpPr>
              <a:spLocks noChangeArrowheads="1"/>
            </p:cNvSpPr>
            <p:nvPr/>
          </p:nvSpPr>
          <p:spPr bwMode="auto">
            <a:xfrm>
              <a:off x="420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53746" name="Oval 50"/>
            <p:cNvSpPr>
              <a:spLocks noChangeArrowheads="1"/>
            </p:cNvSpPr>
            <p:nvPr/>
          </p:nvSpPr>
          <p:spPr bwMode="auto">
            <a:xfrm>
              <a:off x="439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53747" name="Oval 51"/>
            <p:cNvSpPr>
              <a:spLocks noChangeArrowheads="1"/>
            </p:cNvSpPr>
            <p:nvPr/>
          </p:nvSpPr>
          <p:spPr bwMode="auto">
            <a:xfrm>
              <a:off x="5348" y="32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53748" name="Oval 52"/>
            <p:cNvSpPr>
              <a:spLocks noChangeArrowheads="1"/>
            </p:cNvSpPr>
            <p:nvPr/>
          </p:nvSpPr>
          <p:spPr bwMode="auto">
            <a:xfrm>
              <a:off x="5538" y="32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</p:grpSp>
      <p:grpSp>
        <p:nvGrpSpPr>
          <p:cNvPr id="1053749" name="Group 53"/>
          <p:cNvGrpSpPr>
            <a:grpSpLocks/>
          </p:cNvGrpSpPr>
          <p:nvPr/>
        </p:nvGrpSpPr>
        <p:grpSpPr bwMode="auto">
          <a:xfrm rot="-2166924">
            <a:off x="919218" y="-1570033"/>
            <a:ext cx="12020551" cy="6251577"/>
            <a:chOff x="266" y="453"/>
            <a:chExt cx="6490" cy="1666"/>
          </a:xfrm>
        </p:grpSpPr>
        <p:sp>
          <p:nvSpPr>
            <p:cNvPr id="1053750" name="Freeform 54"/>
            <p:cNvSpPr>
              <a:spLocks/>
            </p:cNvSpPr>
            <p:nvPr/>
          </p:nvSpPr>
          <p:spPr bwMode="auto">
            <a:xfrm>
              <a:off x="266" y="570"/>
              <a:ext cx="4772" cy="1549"/>
            </a:xfrm>
            <a:custGeom>
              <a:avLst/>
              <a:gdLst/>
              <a:ahLst/>
              <a:cxnLst>
                <a:cxn ang="0">
                  <a:pos x="4772" y="2929"/>
                </a:cxn>
                <a:cxn ang="0">
                  <a:pos x="4719" y="2956"/>
                </a:cxn>
                <a:cxn ang="0">
                  <a:pos x="4658" y="2985"/>
                </a:cxn>
                <a:cxn ang="0">
                  <a:pos x="4574" y="3017"/>
                </a:cxn>
                <a:cxn ang="0">
                  <a:pos x="4472" y="3048"/>
                </a:cxn>
                <a:cxn ang="0">
                  <a:pos x="4351" y="3076"/>
                </a:cxn>
                <a:cxn ang="0">
                  <a:pos x="4215" y="3093"/>
                </a:cxn>
                <a:cxn ang="0">
                  <a:pos x="4141" y="3097"/>
                </a:cxn>
                <a:cxn ang="0">
                  <a:pos x="4065" y="3097"/>
                </a:cxn>
                <a:cxn ang="0">
                  <a:pos x="3984" y="3092"/>
                </a:cxn>
                <a:cxn ang="0">
                  <a:pos x="3902" y="3082"/>
                </a:cxn>
                <a:cxn ang="0">
                  <a:pos x="3818" y="3066"/>
                </a:cxn>
                <a:cxn ang="0">
                  <a:pos x="3730" y="3045"/>
                </a:cxn>
                <a:cxn ang="0">
                  <a:pos x="3640" y="3016"/>
                </a:cxn>
                <a:cxn ang="0">
                  <a:pos x="3548" y="2980"/>
                </a:cxn>
                <a:cxn ang="0">
                  <a:pos x="3455" y="2937"/>
                </a:cxn>
                <a:cxn ang="0">
                  <a:pos x="3361" y="2885"/>
                </a:cxn>
                <a:cxn ang="0">
                  <a:pos x="3265" y="2824"/>
                </a:cxn>
                <a:cxn ang="0">
                  <a:pos x="3169" y="2754"/>
                </a:cxn>
                <a:cxn ang="0">
                  <a:pos x="3072" y="2673"/>
                </a:cxn>
                <a:cxn ang="0">
                  <a:pos x="2974" y="2583"/>
                </a:cxn>
                <a:cxn ang="0">
                  <a:pos x="2876" y="2481"/>
                </a:cxn>
                <a:cxn ang="0">
                  <a:pos x="2778" y="2367"/>
                </a:cxn>
                <a:cxn ang="0">
                  <a:pos x="2681" y="2241"/>
                </a:cxn>
                <a:cxn ang="0">
                  <a:pos x="2583" y="2102"/>
                </a:cxn>
                <a:cxn ang="0">
                  <a:pos x="2488" y="1960"/>
                </a:cxn>
                <a:cxn ang="0">
                  <a:pos x="2303" y="1695"/>
                </a:cxn>
                <a:cxn ang="0">
                  <a:pos x="2125" y="1456"/>
                </a:cxn>
                <a:cxn ang="0">
                  <a:pos x="1953" y="1240"/>
                </a:cxn>
                <a:cxn ang="0">
                  <a:pos x="1788" y="1046"/>
                </a:cxn>
                <a:cxn ang="0">
                  <a:pos x="1628" y="873"/>
                </a:cxn>
                <a:cxn ang="0">
                  <a:pos x="1471" y="720"/>
                </a:cxn>
                <a:cxn ang="0">
                  <a:pos x="1317" y="584"/>
                </a:cxn>
                <a:cxn ang="0">
                  <a:pos x="1166" y="466"/>
                </a:cxn>
                <a:cxn ang="0">
                  <a:pos x="1014" y="365"/>
                </a:cxn>
                <a:cxn ang="0">
                  <a:pos x="865" y="277"/>
                </a:cxn>
                <a:cxn ang="0">
                  <a:pos x="713" y="203"/>
                </a:cxn>
                <a:cxn ang="0">
                  <a:pos x="560" y="140"/>
                </a:cxn>
                <a:cxn ang="0">
                  <a:pos x="405" y="90"/>
                </a:cxn>
                <a:cxn ang="0">
                  <a:pos x="247" y="48"/>
                </a:cxn>
                <a:cxn ang="0">
                  <a:pos x="84" y="14"/>
                </a:cxn>
              </a:cxnLst>
              <a:rect l="0" t="0" r="r" b="b"/>
              <a:pathLst>
                <a:path w="4772" h="3097">
                  <a:moveTo>
                    <a:pt x="4772" y="2929"/>
                  </a:moveTo>
                  <a:lnTo>
                    <a:pt x="4772" y="2929"/>
                  </a:lnTo>
                  <a:lnTo>
                    <a:pt x="4758" y="2937"/>
                  </a:lnTo>
                  <a:lnTo>
                    <a:pt x="4719" y="2956"/>
                  </a:lnTo>
                  <a:lnTo>
                    <a:pt x="4691" y="2971"/>
                  </a:lnTo>
                  <a:lnTo>
                    <a:pt x="4658" y="2985"/>
                  </a:lnTo>
                  <a:lnTo>
                    <a:pt x="4619" y="3001"/>
                  </a:lnTo>
                  <a:lnTo>
                    <a:pt x="4574" y="3017"/>
                  </a:lnTo>
                  <a:lnTo>
                    <a:pt x="4526" y="3034"/>
                  </a:lnTo>
                  <a:lnTo>
                    <a:pt x="4472" y="3048"/>
                  </a:lnTo>
                  <a:lnTo>
                    <a:pt x="4413" y="3063"/>
                  </a:lnTo>
                  <a:lnTo>
                    <a:pt x="4351" y="3076"/>
                  </a:lnTo>
                  <a:lnTo>
                    <a:pt x="4286" y="3085"/>
                  </a:lnTo>
                  <a:lnTo>
                    <a:pt x="4215" y="3093"/>
                  </a:lnTo>
                  <a:lnTo>
                    <a:pt x="4179" y="3095"/>
                  </a:lnTo>
                  <a:lnTo>
                    <a:pt x="4141" y="3097"/>
                  </a:lnTo>
                  <a:lnTo>
                    <a:pt x="4104" y="3097"/>
                  </a:lnTo>
                  <a:lnTo>
                    <a:pt x="4065" y="3097"/>
                  </a:lnTo>
                  <a:lnTo>
                    <a:pt x="4025" y="3095"/>
                  </a:lnTo>
                  <a:lnTo>
                    <a:pt x="3984" y="3092"/>
                  </a:lnTo>
                  <a:lnTo>
                    <a:pt x="3944" y="3087"/>
                  </a:lnTo>
                  <a:lnTo>
                    <a:pt x="3902" y="3082"/>
                  </a:lnTo>
                  <a:lnTo>
                    <a:pt x="3859" y="3076"/>
                  </a:lnTo>
                  <a:lnTo>
                    <a:pt x="3818" y="3066"/>
                  </a:lnTo>
                  <a:lnTo>
                    <a:pt x="3773" y="3056"/>
                  </a:lnTo>
                  <a:lnTo>
                    <a:pt x="3730" y="3045"/>
                  </a:lnTo>
                  <a:lnTo>
                    <a:pt x="3684" y="3032"/>
                  </a:lnTo>
                  <a:lnTo>
                    <a:pt x="3640" y="3016"/>
                  </a:lnTo>
                  <a:lnTo>
                    <a:pt x="3594" y="3000"/>
                  </a:lnTo>
                  <a:lnTo>
                    <a:pt x="3548" y="2980"/>
                  </a:lnTo>
                  <a:lnTo>
                    <a:pt x="3503" y="2959"/>
                  </a:lnTo>
                  <a:lnTo>
                    <a:pt x="3455" y="2937"/>
                  </a:lnTo>
                  <a:lnTo>
                    <a:pt x="3408" y="2912"/>
                  </a:lnTo>
                  <a:lnTo>
                    <a:pt x="3361" y="2885"/>
                  </a:lnTo>
                  <a:lnTo>
                    <a:pt x="3314" y="2856"/>
                  </a:lnTo>
                  <a:lnTo>
                    <a:pt x="3265" y="2824"/>
                  </a:lnTo>
                  <a:lnTo>
                    <a:pt x="3218" y="2790"/>
                  </a:lnTo>
                  <a:lnTo>
                    <a:pt x="3169" y="2754"/>
                  </a:lnTo>
                  <a:lnTo>
                    <a:pt x="3121" y="2715"/>
                  </a:lnTo>
                  <a:lnTo>
                    <a:pt x="3072" y="2673"/>
                  </a:lnTo>
                  <a:lnTo>
                    <a:pt x="3024" y="2630"/>
                  </a:lnTo>
                  <a:lnTo>
                    <a:pt x="2974" y="2583"/>
                  </a:lnTo>
                  <a:lnTo>
                    <a:pt x="2925" y="2533"/>
                  </a:lnTo>
                  <a:lnTo>
                    <a:pt x="2876" y="2481"/>
                  </a:lnTo>
                  <a:lnTo>
                    <a:pt x="2828" y="2425"/>
                  </a:lnTo>
                  <a:lnTo>
                    <a:pt x="2778" y="2367"/>
                  </a:lnTo>
                  <a:lnTo>
                    <a:pt x="2729" y="2305"/>
                  </a:lnTo>
                  <a:lnTo>
                    <a:pt x="2681" y="2241"/>
                  </a:lnTo>
                  <a:lnTo>
                    <a:pt x="2632" y="2173"/>
                  </a:lnTo>
                  <a:lnTo>
                    <a:pt x="2583" y="2102"/>
                  </a:lnTo>
                  <a:lnTo>
                    <a:pt x="2583" y="2102"/>
                  </a:lnTo>
                  <a:lnTo>
                    <a:pt x="2488" y="1960"/>
                  </a:lnTo>
                  <a:lnTo>
                    <a:pt x="2395" y="1824"/>
                  </a:lnTo>
                  <a:lnTo>
                    <a:pt x="2303" y="1695"/>
                  </a:lnTo>
                  <a:lnTo>
                    <a:pt x="2213" y="1572"/>
                  </a:lnTo>
                  <a:lnTo>
                    <a:pt x="2125" y="1456"/>
                  </a:lnTo>
                  <a:lnTo>
                    <a:pt x="2038" y="1345"/>
                  </a:lnTo>
                  <a:lnTo>
                    <a:pt x="1953" y="1240"/>
                  </a:lnTo>
                  <a:lnTo>
                    <a:pt x="1870" y="1140"/>
                  </a:lnTo>
                  <a:lnTo>
                    <a:pt x="1788" y="1046"/>
                  </a:lnTo>
                  <a:lnTo>
                    <a:pt x="1707" y="957"/>
                  </a:lnTo>
                  <a:lnTo>
                    <a:pt x="1628" y="873"/>
                  </a:lnTo>
                  <a:lnTo>
                    <a:pt x="1549" y="794"/>
                  </a:lnTo>
                  <a:lnTo>
                    <a:pt x="1471" y="720"/>
                  </a:lnTo>
                  <a:lnTo>
                    <a:pt x="1394" y="649"/>
                  </a:lnTo>
                  <a:lnTo>
                    <a:pt x="1317" y="584"/>
                  </a:lnTo>
                  <a:lnTo>
                    <a:pt x="1241" y="523"/>
                  </a:lnTo>
                  <a:lnTo>
                    <a:pt x="1166" y="466"/>
                  </a:lnTo>
                  <a:lnTo>
                    <a:pt x="1089" y="413"/>
                  </a:lnTo>
                  <a:lnTo>
                    <a:pt x="1014" y="365"/>
                  </a:lnTo>
                  <a:lnTo>
                    <a:pt x="940" y="319"/>
                  </a:lnTo>
                  <a:lnTo>
                    <a:pt x="865" y="277"/>
                  </a:lnTo>
                  <a:lnTo>
                    <a:pt x="790" y="239"/>
                  </a:lnTo>
                  <a:lnTo>
                    <a:pt x="713" y="203"/>
                  </a:lnTo>
                  <a:lnTo>
                    <a:pt x="637" y="171"/>
                  </a:lnTo>
                  <a:lnTo>
                    <a:pt x="560" y="140"/>
                  </a:lnTo>
                  <a:lnTo>
                    <a:pt x="484" y="114"/>
                  </a:lnTo>
                  <a:lnTo>
                    <a:pt x="405" y="90"/>
                  </a:lnTo>
                  <a:lnTo>
                    <a:pt x="327" y="67"/>
                  </a:lnTo>
                  <a:lnTo>
                    <a:pt x="247" y="48"/>
                  </a:lnTo>
                  <a:lnTo>
                    <a:pt x="166" y="30"/>
                  </a:lnTo>
                  <a:lnTo>
                    <a:pt x="84" y="14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53751" name="Freeform 55"/>
            <p:cNvSpPr>
              <a:spLocks/>
            </p:cNvSpPr>
            <p:nvPr/>
          </p:nvSpPr>
          <p:spPr bwMode="auto">
            <a:xfrm>
              <a:off x="275" y="591"/>
              <a:ext cx="4814" cy="1515"/>
            </a:xfrm>
            <a:custGeom>
              <a:avLst/>
              <a:gdLst/>
              <a:ahLst/>
              <a:cxnLst>
                <a:cxn ang="0">
                  <a:pos x="4814" y="2845"/>
                </a:cxn>
                <a:cxn ang="0">
                  <a:pos x="4763" y="2874"/>
                </a:cxn>
                <a:cxn ang="0">
                  <a:pos x="4701" y="2904"/>
                </a:cxn>
                <a:cxn ang="0">
                  <a:pos x="4618" y="2938"/>
                </a:cxn>
                <a:cxn ang="0">
                  <a:pos x="4517" y="2972"/>
                </a:cxn>
                <a:cxn ang="0">
                  <a:pos x="4396" y="3001"/>
                </a:cxn>
                <a:cxn ang="0">
                  <a:pos x="4260" y="3021"/>
                </a:cxn>
                <a:cxn ang="0">
                  <a:pos x="4186" y="3027"/>
                </a:cxn>
                <a:cxn ang="0">
                  <a:pos x="4110" y="3029"/>
                </a:cxn>
                <a:cxn ang="0">
                  <a:pos x="4031" y="3025"/>
                </a:cxn>
                <a:cxn ang="0">
                  <a:pos x="3948" y="3016"/>
                </a:cxn>
                <a:cxn ang="0">
                  <a:pos x="3863" y="3003"/>
                </a:cxn>
                <a:cxn ang="0">
                  <a:pos x="3774" y="2983"/>
                </a:cxn>
                <a:cxn ang="0">
                  <a:pos x="3684" y="2956"/>
                </a:cxn>
                <a:cxn ang="0">
                  <a:pos x="3592" y="2922"/>
                </a:cxn>
                <a:cxn ang="0">
                  <a:pos x="3499" y="2880"/>
                </a:cxn>
                <a:cxn ang="0">
                  <a:pos x="3403" y="2830"/>
                </a:cxn>
                <a:cxn ang="0">
                  <a:pos x="3308" y="2770"/>
                </a:cxn>
                <a:cxn ang="0">
                  <a:pos x="3209" y="2703"/>
                </a:cxn>
                <a:cxn ang="0">
                  <a:pos x="3110" y="2623"/>
                </a:cxn>
                <a:cxn ang="0">
                  <a:pos x="3012" y="2535"/>
                </a:cxn>
                <a:cxn ang="0">
                  <a:pos x="2913" y="2433"/>
                </a:cxn>
                <a:cxn ang="0">
                  <a:pos x="2813" y="2321"/>
                </a:cxn>
                <a:cxn ang="0">
                  <a:pos x="2713" y="2197"/>
                </a:cxn>
                <a:cxn ang="0">
                  <a:pos x="2615" y="2058"/>
                </a:cxn>
                <a:cxn ang="0">
                  <a:pos x="2516" y="1918"/>
                </a:cxn>
                <a:cxn ang="0">
                  <a:pos x="2327" y="1656"/>
                </a:cxn>
                <a:cxn ang="0">
                  <a:pos x="2145" y="1419"/>
                </a:cxn>
                <a:cxn ang="0">
                  <a:pos x="1972" y="1206"/>
                </a:cxn>
                <a:cxn ang="0">
                  <a:pos x="1802" y="1014"/>
                </a:cxn>
                <a:cxn ang="0">
                  <a:pos x="1640" y="842"/>
                </a:cxn>
                <a:cxn ang="0">
                  <a:pos x="1480" y="692"/>
                </a:cxn>
                <a:cxn ang="0">
                  <a:pos x="1325" y="560"/>
                </a:cxn>
                <a:cxn ang="0">
                  <a:pos x="1172" y="444"/>
                </a:cxn>
                <a:cxn ang="0">
                  <a:pos x="1019" y="343"/>
                </a:cxn>
                <a:cxn ang="0">
                  <a:pos x="868" y="260"/>
                </a:cxn>
                <a:cxn ang="0">
                  <a:pos x="715" y="188"/>
                </a:cxn>
                <a:cxn ang="0">
                  <a:pos x="563" y="129"/>
                </a:cxn>
                <a:cxn ang="0">
                  <a:pos x="406" y="80"/>
                </a:cxn>
                <a:cxn ang="0">
                  <a:pos x="247" y="42"/>
                </a:cxn>
                <a:cxn ang="0">
                  <a:pos x="84" y="11"/>
                </a:cxn>
              </a:cxnLst>
              <a:rect l="0" t="0" r="r" b="b"/>
              <a:pathLst>
                <a:path w="4814" h="3029">
                  <a:moveTo>
                    <a:pt x="4814" y="2845"/>
                  </a:moveTo>
                  <a:lnTo>
                    <a:pt x="4814" y="2845"/>
                  </a:lnTo>
                  <a:lnTo>
                    <a:pt x="4801" y="2853"/>
                  </a:lnTo>
                  <a:lnTo>
                    <a:pt x="4763" y="2874"/>
                  </a:lnTo>
                  <a:lnTo>
                    <a:pt x="4735" y="2888"/>
                  </a:lnTo>
                  <a:lnTo>
                    <a:pt x="4701" y="2904"/>
                  </a:lnTo>
                  <a:lnTo>
                    <a:pt x="4663" y="2921"/>
                  </a:lnTo>
                  <a:lnTo>
                    <a:pt x="4618" y="2938"/>
                  </a:lnTo>
                  <a:lnTo>
                    <a:pt x="4570" y="2954"/>
                  </a:lnTo>
                  <a:lnTo>
                    <a:pt x="4517" y="2972"/>
                  </a:lnTo>
                  <a:lnTo>
                    <a:pt x="4459" y="2987"/>
                  </a:lnTo>
                  <a:lnTo>
                    <a:pt x="4396" y="3001"/>
                  </a:lnTo>
                  <a:lnTo>
                    <a:pt x="4331" y="3013"/>
                  </a:lnTo>
                  <a:lnTo>
                    <a:pt x="4260" y="3021"/>
                  </a:lnTo>
                  <a:lnTo>
                    <a:pt x="4224" y="3024"/>
                  </a:lnTo>
                  <a:lnTo>
                    <a:pt x="4186" y="3027"/>
                  </a:lnTo>
                  <a:lnTo>
                    <a:pt x="4149" y="3027"/>
                  </a:lnTo>
                  <a:lnTo>
                    <a:pt x="4110" y="3029"/>
                  </a:lnTo>
                  <a:lnTo>
                    <a:pt x="4071" y="3027"/>
                  </a:lnTo>
                  <a:lnTo>
                    <a:pt x="4031" y="3025"/>
                  </a:lnTo>
                  <a:lnTo>
                    <a:pt x="3989" y="3021"/>
                  </a:lnTo>
                  <a:lnTo>
                    <a:pt x="3948" y="3016"/>
                  </a:lnTo>
                  <a:lnTo>
                    <a:pt x="3906" y="3011"/>
                  </a:lnTo>
                  <a:lnTo>
                    <a:pt x="3863" y="3003"/>
                  </a:lnTo>
                  <a:lnTo>
                    <a:pt x="3818" y="2993"/>
                  </a:lnTo>
                  <a:lnTo>
                    <a:pt x="3774" y="2983"/>
                  </a:lnTo>
                  <a:lnTo>
                    <a:pt x="3730" y="2971"/>
                  </a:lnTo>
                  <a:lnTo>
                    <a:pt x="3684" y="2956"/>
                  </a:lnTo>
                  <a:lnTo>
                    <a:pt x="3639" y="2940"/>
                  </a:lnTo>
                  <a:lnTo>
                    <a:pt x="3592" y="2922"/>
                  </a:lnTo>
                  <a:lnTo>
                    <a:pt x="3546" y="2903"/>
                  </a:lnTo>
                  <a:lnTo>
                    <a:pt x="3499" y="2880"/>
                  </a:lnTo>
                  <a:lnTo>
                    <a:pt x="3452" y="2856"/>
                  </a:lnTo>
                  <a:lnTo>
                    <a:pt x="3403" y="2830"/>
                  </a:lnTo>
                  <a:lnTo>
                    <a:pt x="3356" y="2801"/>
                  </a:lnTo>
                  <a:lnTo>
                    <a:pt x="3308" y="2770"/>
                  </a:lnTo>
                  <a:lnTo>
                    <a:pt x="3259" y="2738"/>
                  </a:lnTo>
                  <a:lnTo>
                    <a:pt x="3209" y="2703"/>
                  </a:lnTo>
                  <a:lnTo>
                    <a:pt x="3160" y="2664"/>
                  </a:lnTo>
                  <a:lnTo>
                    <a:pt x="3110" y="2623"/>
                  </a:lnTo>
                  <a:lnTo>
                    <a:pt x="3062" y="2580"/>
                  </a:lnTo>
                  <a:lnTo>
                    <a:pt x="3012" y="2535"/>
                  </a:lnTo>
                  <a:lnTo>
                    <a:pt x="2962" y="2485"/>
                  </a:lnTo>
                  <a:lnTo>
                    <a:pt x="2913" y="2433"/>
                  </a:lnTo>
                  <a:lnTo>
                    <a:pt x="2863" y="2378"/>
                  </a:lnTo>
                  <a:lnTo>
                    <a:pt x="2813" y="2321"/>
                  </a:lnTo>
                  <a:lnTo>
                    <a:pt x="2763" y="2260"/>
                  </a:lnTo>
                  <a:lnTo>
                    <a:pt x="2713" y="2197"/>
                  </a:lnTo>
                  <a:lnTo>
                    <a:pt x="2663" y="2129"/>
                  </a:lnTo>
                  <a:lnTo>
                    <a:pt x="2615" y="2058"/>
                  </a:lnTo>
                  <a:lnTo>
                    <a:pt x="2615" y="2058"/>
                  </a:lnTo>
                  <a:lnTo>
                    <a:pt x="2516" y="1918"/>
                  </a:lnTo>
                  <a:lnTo>
                    <a:pt x="2420" y="1784"/>
                  </a:lnTo>
                  <a:lnTo>
                    <a:pt x="2327" y="1656"/>
                  </a:lnTo>
                  <a:lnTo>
                    <a:pt x="2236" y="1535"/>
                  </a:lnTo>
                  <a:lnTo>
                    <a:pt x="2145" y="1419"/>
                  </a:lnTo>
                  <a:lnTo>
                    <a:pt x="2058" y="1309"/>
                  </a:lnTo>
                  <a:lnTo>
                    <a:pt x="1972" y="1206"/>
                  </a:lnTo>
                  <a:lnTo>
                    <a:pt x="1887" y="1107"/>
                  </a:lnTo>
                  <a:lnTo>
                    <a:pt x="1802" y="1014"/>
                  </a:lnTo>
                  <a:lnTo>
                    <a:pt x="1721" y="925"/>
                  </a:lnTo>
                  <a:lnTo>
                    <a:pt x="1640" y="842"/>
                  </a:lnTo>
                  <a:lnTo>
                    <a:pt x="1559" y="765"/>
                  </a:lnTo>
                  <a:lnTo>
                    <a:pt x="1480" y="692"/>
                  </a:lnTo>
                  <a:lnTo>
                    <a:pt x="1403" y="623"/>
                  </a:lnTo>
                  <a:lnTo>
                    <a:pt x="1325" y="560"/>
                  </a:lnTo>
                  <a:lnTo>
                    <a:pt x="1248" y="499"/>
                  </a:lnTo>
                  <a:lnTo>
                    <a:pt x="1172" y="444"/>
                  </a:lnTo>
                  <a:lnTo>
                    <a:pt x="1096" y="392"/>
                  </a:lnTo>
                  <a:lnTo>
                    <a:pt x="1019" y="343"/>
                  </a:lnTo>
                  <a:lnTo>
                    <a:pt x="944" y="300"/>
                  </a:lnTo>
                  <a:lnTo>
                    <a:pt x="868" y="260"/>
                  </a:lnTo>
                  <a:lnTo>
                    <a:pt x="792" y="222"/>
                  </a:lnTo>
                  <a:lnTo>
                    <a:pt x="715" y="188"/>
                  </a:lnTo>
                  <a:lnTo>
                    <a:pt x="639" y="158"/>
                  </a:lnTo>
                  <a:lnTo>
                    <a:pt x="563" y="129"/>
                  </a:lnTo>
                  <a:lnTo>
                    <a:pt x="485" y="103"/>
                  </a:lnTo>
                  <a:lnTo>
                    <a:pt x="406" y="80"/>
                  </a:lnTo>
                  <a:lnTo>
                    <a:pt x="327" y="61"/>
                  </a:lnTo>
                  <a:lnTo>
                    <a:pt x="247" y="42"/>
                  </a:lnTo>
                  <a:lnTo>
                    <a:pt x="165" y="25"/>
                  </a:lnTo>
                  <a:lnTo>
                    <a:pt x="84" y="11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53752" name="Freeform 56"/>
            <p:cNvSpPr>
              <a:spLocks/>
            </p:cNvSpPr>
            <p:nvPr/>
          </p:nvSpPr>
          <p:spPr bwMode="auto">
            <a:xfrm>
              <a:off x="284" y="611"/>
              <a:ext cx="4856" cy="1481"/>
            </a:xfrm>
            <a:custGeom>
              <a:avLst/>
              <a:gdLst/>
              <a:ahLst/>
              <a:cxnLst>
                <a:cxn ang="0">
                  <a:pos x="4856" y="2763"/>
                </a:cxn>
                <a:cxn ang="0">
                  <a:pos x="4805" y="2793"/>
                </a:cxn>
                <a:cxn ang="0">
                  <a:pos x="4745" y="2824"/>
                </a:cxn>
                <a:cxn ang="0">
                  <a:pos x="4662" y="2860"/>
                </a:cxn>
                <a:cxn ang="0">
                  <a:pos x="4561" y="2897"/>
                </a:cxn>
                <a:cxn ang="0">
                  <a:pos x="4441" y="2927"/>
                </a:cxn>
                <a:cxn ang="0">
                  <a:pos x="4305" y="2952"/>
                </a:cxn>
                <a:cxn ang="0">
                  <a:pos x="4232" y="2958"/>
                </a:cxn>
                <a:cxn ang="0">
                  <a:pos x="4155" y="2961"/>
                </a:cxn>
                <a:cxn ang="0">
                  <a:pos x="4076" y="2960"/>
                </a:cxn>
                <a:cxn ang="0">
                  <a:pos x="3993" y="2953"/>
                </a:cxn>
                <a:cxn ang="0">
                  <a:pos x="3907" y="2940"/>
                </a:cxn>
                <a:cxn ang="0">
                  <a:pos x="3819" y="2923"/>
                </a:cxn>
                <a:cxn ang="0">
                  <a:pos x="3729" y="2897"/>
                </a:cxn>
                <a:cxn ang="0">
                  <a:pos x="3636" y="2864"/>
                </a:cxn>
                <a:cxn ang="0">
                  <a:pos x="3541" y="2824"/>
                </a:cxn>
                <a:cxn ang="0">
                  <a:pos x="3446" y="2776"/>
                </a:cxn>
                <a:cxn ang="0">
                  <a:pos x="3348" y="2719"/>
                </a:cxn>
                <a:cxn ang="0">
                  <a:pos x="3250" y="2651"/>
                </a:cxn>
                <a:cxn ang="0">
                  <a:pos x="3150" y="2574"/>
                </a:cxn>
                <a:cxn ang="0">
                  <a:pos x="3050" y="2487"/>
                </a:cxn>
                <a:cxn ang="0">
                  <a:pos x="2949" y="2388"/>
                </a:cxn>
                <a:cxn ang="0">
                  <a:pos x="2847" y="2277"/>
                </a:cxn>
                <a:cxn ang="0">
                  <a:pos x="2746" y="2154"/>
                </a:cxn>
                <a:cxn ang="0">
                  <a:pos x="2645" y="2018"/>
                </a:cxn>
                <a:cxn ang="0">
                  <a:pos x="2545" y="1878"/>
                </a:cxn>
                <a:cxn ang="0">
                  <a:pos x="2352" y="1618"/>
                </a:cxn>
                <a:cxn ang="0">
                  <a:pos x="2167" y="1384"/>
                </a:cxn>
                <a:cxn ang="0">
                  <a:pos x="1989" y="1172"/>
                </a:cxn>
                <a:cxn ang="0">
                  <a:pos x="1818" y="983"/>
                </a:cxn>
                <a:cxn ang="0">
                  <a:pos x="1652" y="815"/>
                </a:cxn>
                <a:cxn ang="0">
                  <a:pos x="1491" y="667"/>
                </a:cxn>
                <a:cxn ang="0">
                  <a:pos x="1334" y="536"/>
                </a:cxn>
                <a:cxn ang="0">
                  <a:pos x="1178" y="423"/>
                </a:cxn>
                <a:cxn ang="0">
                  <a:pos x="1024" y="326"/>
                </a:cxn>
                <a:cxn ang="0">
                  <a:pos x="872" y="245"/>
                </a:cxn>
                <a:cxn ang="0">
                  <a:pos x="719" y="176"/>
                </a:cxn>
                <a:cxn ang="0">
                  <a:pos x="565" y="119"/>
                </a:cxn>
                <a:cxn ang="0">
                  <a:pos x="408" y="74"/>
                </a:cxn>
                <a:cxn ang="0">
                  <a:pos x="248" y="39"/>
                </a:cxn>
                <a:cxn ang="0">
                  <a:pos x="83" y="11"/>
                </a:cxn>
              </a:cxnLst>
              <a:rect l="0" t="0" r="r" b="b"/>
              <a:pathLst>
                <a:path w="4856" h="2961">
                  <a:moveTo>
                    <a:pt x="4856" y="2763"/>
                  </a:moveTo>
                  <a:lnTo>
                    <a:pt x="4856" y="2763"/>
                  </a:lnTo>
                  <a:lnTo>
                    <a:pt x="4844" y="2771"/>
                  </a:lnTo>
                  <a:lnTo>
                    <a:pt x="4805" y="2793"/>
                  </a:lnTo>
                  <a:lnTo>
                    <a:pt x="4777" y="2808"/>
                  </a:lnTo>
                  <a:lnTo>
                    <a:pt x="4745" y="2824"/>
                  </a:lnTo>
                  <a:lnTo>
                    <a:pt x="4706" y="2842"/>
                  </a:lnTo>
                  <a:lnTo>
                    <a:pt x="4662" y="2860"/>
                  </a:lnTo>
                  <a:lnTo>
                    <a:pt x="4613" y="2879"/>
                  </a:lnTo>
                  <a:lnTo>
                    <a:pt x="4561" y="2897"/>
                  </a:lnTo>
                  <a:lnTo>
                    <a:pt x="4504" y="2913"/>
                  </a:lnTo>
                  <a:lnTo>
                    <a:pt x="4441" y="2927"/>
                  </a:lnTo>
                  <a:lnTo>
                    <a:pt x="4375" y="2940"/>
                  </a:lnTo>
                  <a:lnTo>
                    <a:pt x="4305" y="2952"/>
                  </a:lnTo>
                  <a:lnTo>
                    <a:pt x="4269" y="2955"/>
                  </a:lnTo>
                  <a:lnTo>
                    <a:pt x="4232" y="2958"/>
                  </a:lnTo>
                  <a:lnTo>
                    <a:pt x="4194" y="2960"/>
                  </a:lnTo>
                  <a:lnTo>
                    <a:pt x="4155" y="2961"/>
                  </a:lnTo>
                  <a:lnTo>
                    <a:pt x="4116" y="2961"/>
                  </a:lnTo>
                  <a:lnTo>
                    <a:pt x="4076" y="2960"/>
                  </a:lnTo>
                  <a:lnTo>
                    <a:pt x="4034" y="2956"/>
                  </a:lnTo>
                  <a:lnTo>
                    <a:pt x="3993" y="2953"/>
                  </a:lnTo>
                  <a:lnTo>
                    <a:pt x="3950" y="2947"/>
                  </a:lnTo>
                  <a:lnTo>
                    <a:pt x="3907" y="2940"/>
                  </a:lnTo>
                  <a:lnTo>
                    <a:pt x="3864" y="2932"/>
                  </a:lnTo>
                  <a:lnTo>
                    <a:pt x="3819" y="2923"/>
                  </a:lnTo>
                  <a:lnTo>
                    <a:pt x="3773" y="2911"/>
                  </a:lnTo>
                  <a:lnTo>
                    <a:pt x="3729" y="2897"/>
                  </a:lnTo>
                  <a:lnTo>
                    <a:pt x="3683" y="2882"/>
                  </a:lnTo>
                  <a:lnTo>
                    <a:pt x="3636" y="2864"/>
                  </a:lnTo>
                  <a:lnTo>
                    <a:pt x="3589" y="2845"/>
                  </a:lnTo>
                  <a:lnTo>
                    <a:pt x="3541" y="2824"/>
                  </a:lnTo>
                  <a:lnTo>
                    <a:pt x="3494" y="2801"/>
                  </a:lnTo>
                  <a:lnTo>
                    <a:pt x="3446" y="2776"/>
                  </a:lnTo>
                  <a:lnTo>
                    <a:pt x="3397" y="2748"/>
                  </a:lnTo>
                  <a:lnTo>
                    <a:pt x="3348" y="2719"/>
                  </a:lnTo>
                  <a:lnTo>
                    <a:pt x="3299" y="2687"/>
                  </a:lnTo>
                  <a:lnTo>
                    <a:pt x="3250" y="2651"/>
                  </a:lnTo>
                  <a:lnTo>
                    <a:pt x="3200" y="2614"/>
                  </a:lnTo>
                  <a:lnTo>
                    <a:pt x="3150" y="2574"/>
                  </a:lnTo>
                  <a:lnTo>
                    <a:pt x="3100" y="2532"/>
                  </a:lnTo>
                  <a:lnTo>
                    <a:pt x="3050" y="2487"/>
                  </a:lnTo>
                  <a:lnTo>
                    <a:pt x="3000" y="2438"/>
                  </a:lnTo>
                  <a:lnTo>
                    <a:pt x="2949" y="2388"/>
                  </a:lnTo>
                  <a:lnTo>
                    <a:pt x="2899" y="2333"/>
                  </a:lnTo>
                  <a:lnTo>
                    <a:pt x="2847" y="2277"/>
                  </a:lnTo>
                  <a:lnTo>
                    <a:pt x="2797" y="2217"/>
                  </a:lnTo>
                  <a:lnTo>
                    <a:pt x="2746" y="2154"/>
                  </a:lnTo>
                  <a:lnTo>
                    <a:pt x="2696" y="2088"/>
                  </a:lnTo>
                  <a:lnTo>
                    <a:pt x="2645" y="2018"/>
                  </a:lnTo>
                  <a:lnTo>
                    <a:pt x="2645" y="2018"/>
                  </a:lnTo>
                  <a:lnTo>
                    <a:pt x="2545" y="1878"/>
                  </a:lnTo>
                  <a:lnTo>
                    <a:pt x="2447" y="1745"/>
                  </a:lnTo>
                  <a:lnTo>
                    <a:pt x="2352" y="1618"/>
                  </a:lnTo>
                  <a:lnTo>
                    <a:pt x="2259" y="1498"/>
                  </a:lnTo>
                  <a:lnTo>
                    <a:pt x="2167" y="1384"/>
                  </a:lnTo>
                  <a:lnTo>
                    <a:pt x="2077" y="1276"/>
                  </a:lnTo>
                  <a:lnTo>
                    <a:pt x="1989" y="1172"/>
                  </a:lnTo>
                  <a:lnTo>
                    <a:pt x="1903" y="1075"/>
                  </a:lnTo>
                  <a:lnTo>
                    <a:pt x="1818" y="983"/>
                  </a:lnTo>
                  <a:lnTo>
                    <a:pt x="1735" y="896"/>
                  </a:lnTo>
                  <a:lnTo>
                    <a:pt x="1652" y="815"/>
                  </a:lnTo>
                  <a:lnTo>
                    <a:pt x="1571" y="738"/>
                  </a:lnTo>
                  <a:lnTo>
                    <a:pt x="1491" y="667"/>
                  </a:lnTo>
                  <a:lnTo>
                    <a:pt x="1412" y="599"/>
                  </a:lnTo>
                  <a:lnTo>
                    <a:pt x="1334" y="536"/>
                  </a:lnTo>
                  <a:lnTo>
                    <a:pt x="1256" y="478"/>
                  </a:lnTo>
                  <a:lnTo>
                    <a:pt x="1178" y="423"/>
                  </a:lnTo>
                  <a:lnTo>
                    <a:pt x="1102" y="373"/>
                  </a:lnTo>
                  <a:lnTo>
                    <a:pt x="1024" y="326"/>
                  </a:lnTo>
                  <a:lnTo>
                    <a:pt x="948" y="284"/>
                  </a:lnTo>
                  <a:lnTo>
                    <a:pt x="872" y="245"/>
                  </a:lnTo>
                  <a:lnTo>
                    <a:pt x="795" y="208"/>
                  </a:lnTo>
                  <a:lnTo>
                    <a:pt x="719" y="176"/>
                  </a:lnTo>
                  <a:lnTo>
                    <a:pt x="641" y="147"/>
                  </a:lnTo>
                  <a:lnTo>
                    <a:pt x="565" y="119"/>
                  </a:lnTo>
                  <a:lnTo>
                    <a:pt x="486" y="95"/>
                  </a:lnTo>
                  <a:lnTo>
                    <a:pt x="408" y="74"/>
                  </a:lnTo>
                  <a:lnTo>
                    <a:pt x="327" y="55"/>
                  </a:lnTo>
                  <a:lnTo>
                    <a:pt x="248" y="39"/>
                  </a:lnTo>
                  <a:lnTo>
                    <a:pt x="166" y="24"/>
                  </a:lnTo>
                  <a:lnTo>
                    <a:pt x="83" y="11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53753" name="Freeform 57"/>
            <p:cNvSpPr>
              <a:spLocks/>
            </p:cNvSpPr>
            <p:nvPr/>
          </p:nvSpPr>
          <p:spPr bwMode="auto">
            <a:xfrm>
              <a:off x="293" y="633"/>
              <a:ext cx="4897" cy="1445"/>
            </a:xfrm>
            <a:custGeom>
              <a:avLst/>
              <a:gdLst/>
              <a:ahLst/>
              <a:cxnLst>
                <a:cxn ang="0">
                  <a:pos x="4897" y="2675"/>
                </a:cxn>
                <a:cxn ang="0">
                  <a:pos x="4847" y="2707"/>
                </a:cxn>
                <a:cxn ang="0">
                  <a:pos x="4788" y="2740"/>
                </a:cxn>
                <a:cxn ang="0">
                  <a:pos x="4706" y="2777"/>
                </a:cxn>
                <a:cxn ang="0">
                  <a:pos x="4604" y="2816"/>
                </a:cxn>
                <a:cxn ang="0">
                  <a:pos x="4485" y="2849"/>
                </a:cxn>
                <a:cxn ang="0">
                  <a:pos x="4350" y="2875"/>
                </a:cxn>
                <a:cxn ang="0">
                  <a:pos x="4277" y="2885"/>
                </a:cxn>
                <a:cxn ang="0">
                  <a:pos x="4200" y="2888"/>
                </a:cxn>
                <a:cxn ang="0">
                  <a:pos x="4120" y="2888"/>
                </a:cxn>
                <a:cxn ang="0">
                  <a:pos x="4036" y="2883"/>
                </a:cxn>
                <a:cxn ang="0">
                  <a:pos x="3952" y="2874"/>
                </a:cxn>
                <a:cxn ang="0">
                  <a:pos x="3863" y="2858"/>
                </a:cxn>
                <a:cxn ang="0">
                  <a:pos x="3773" y="2833"/>
                </a:cxn>
                <a:cxn ang="0">
                  <a:pos x="3680" y="2803"/>
                </a:cxn>
                <a:cxn ang="0">
                  <a:pos x="3584" y="2764"/>
                </a:cxn>
                <a:cxn ang="0">
                  <a:pos x="3488" y="2717"/>
                </a:cxn>
                <a:cxn ang="0">
                  <a:pos x="3389" y="2662"/>
                </a:cxn>
                <a:cxn ang="0">
                  <a:pos x="3290" y="2596"/>
                </a:cxn>
                <a:cxn ang="0">
                  <a:pos x="3190" y="2522"/>
                </a:cxn>
                <a:cxn ang="0">
                  <a:pos x="3087" y="2434"/>
                </a:cxn>
                <a:cxn ang="0">
                  <a:pos x="2985" y="2338"/>
                </a:cxn>
                <a:cxn ang="0">
                  <a:pos x="2881" y="2228"/>
                </a:cxn>
                <a:cxn ang="0">
                  <a:pos x="2779" y="2107"/>
                </a:cxn>
                <a:cxn ang="0">
                  <a:pos x="2676" y="1971"/>
                </a:cxn>
                <a:cxn ang="0">
                  <a:pos x="2573" y="1834"/>
                </a:cxn>
                <a:cxn ang="0">
                  <a:pos x="2376" y="1577"/>
                </a:cxn>
                <a:cxn ang="0">
                  <a:pos x="2188" y="1345"/>
                </a:cxn>
                <a:cxn ang="0">
                  <a:pos x="2007" y="1136"/>
                </a:cxn>
                <a:cxn ang="0">
                  <a:pos x="1833" y="949"/>
                </a:cxn>
                <a:cxn ang="0">
                  <a:pos x="1665" y="783"/>
                </a:cxn>
                <a:cxn ang="0">
                  <a:pos x="1501" y="637"/>
                </a:cxn>
                <a:cxn ang="0">
                  <a:pos x="1342" y="510"/>
                </a:cxn>
                <a:cxn ang="0">
                  <a:pos x="1185" y="400"/>
                </a:cxn>
                <a:cxn ang="0">
                  <a:pos x="1031" y="306"/>
                </a:cxn>
                <a:cxn ang="0">
                  <a:pos x="876" y="226"/>
                </a:cxn>
                <a:cxn ang="0">
                  <a:pos x="722" y="161"/>
                </a:cxn>
                <a:cxn ang="0">
                  <a:pos x="567" y="106"/>
                </a:cxn>
                <a:cxn ang="0">
                  <a:pos x="409" y="64"/>
                </a:cxn>
                <a:cxn ang="0">
                  <a:pos x="249" y="32"/>
                </a:cxn>
                <a:cxn ang="0">
                  <a:pos x="84" y="8"/>
                </a:cxn>
              </a:cxnLst>
              <a:rect l="0" t="0" r="r" b="b"/>
              <a:pathLst>
                <a:path w="4897" h="2890">
                  <a:moveTo>
                    <a:pt x="4897" y="2675"/>
                  </a:moveTo>
                  <a:lnTo>
                    <a:pt x="4897" y="2675"/>
                  </a:lnTo>
                  <a:lnTo>
                    <a:pt x="4885" y="2683"/>
                  </a:lnTo>
                  <a:lnTo>
                    <a:pt x="4847" y="2707"/>
                  </a:lnTo>
                  <a:lnTo>
                    <a:pt x="4820" y="2722"/>
                  </a:lnTo>
                  <a:lnTo>
                    <a:pt x="4788" y="2740"/>
                  </a:lnTo>
                  <a:lnTo>
                    <a:pt x="4749" y="2757"/>
                  </a:lnTo>
                  <a:lnTo>
                    <a:pt x="4706" y="2777"/>
                  </a:lnTo>
                  <a:lnTo>
                    <a:pt x="4657" y="2796"/>
                  </a:lnTo>
                  <a:lnTo>
                    <a:pt x="4604" y="2816"/>
                  </a:lnTo>
                  <a:lnTo>
                    <a:pt x="4547" y="2833"/>
                  </a:lnTo>
                  <a:lnTo>
                    <a:pt x="4485" y="2849"/>
                  </a:lnTo>
                  <a:lnTo>
                    <a:pt x="4420" y="2864"/>
                  </a:lnTo>
                  <a:lnTo>
                    <a:pt x="4350" y="2875"/>
                  </a:lnTo>
                  <a:lnTo>
                    <a:pt x="4314" y="2880"/>
                  </a:lnTo>
                  <a:lnTo>
                    <a:pt x="4277" y="2885"/>
                  </a:lnTo>
                  <a:lnTo>
                    <a:pt x="4239" y="2887"/>
                  </a:lnTo>
                  <a:lnTo>
                    <a:pt x="4200" y="2888"/>
                  </a:lnTo>
                  <a:lnTo>
                    <a:pt x="4160" y="2890"/>
                  </a:lnTo>
                  <a:lnTo>
                    <a:pt x="4120" y="2888"/>
                  </a:lnTo>
                  <a:lnTo>
                    <a:pt x="4078" y="2887"/>
                  </a:lnTo>
                  <a:lnTo>
                    <a:pt x="4036" y="2883"/>
                  </a:lnTo>
                  <a:lnTo>
                    <a:pt x="3995" y="2880"/>
                  </a:lnTo>
                  <a:lnTo>
                    <a:pt x="3952" y="2874"/>
                  </a:lnTo>
                  <a:lnTo>
                    <a:pt x="3907" y="2866"/>
                  </a:lnTo>
                  <a:lnTo>
                    <a:pt x="3863" y="2858"/>
                  </a:lnTo>
                  <a:lnTo>
                    <a:pt x="3818" y="2846"/>
                  </a:lnTo>
                  <a:lnTo>
                    <a:pt x="3773" y="2833"/>
                  </a:lnTo>
                  <a:lnTo>
                    <a:pt x="3725" y="2819"/>
                  </a:lnTo>
                  <a:lnTo>
                    <a:pt x="3680" y="2803"/>
                  </a:lnTo>
                  <a:lnTo>
                    <a:pt x="3632" y="2785"/>
                  </a:lnTo>
                  <a:lnTo>
                    <a:pt x="3584" y="2764"/>
                  </a:lnTo>
                  <a:lnTo>
                    <a:pt x="3537" y="2743"/>
                  </a:lnTo>
                  <a:lnTo>
                    <a:pt x="3488" y="2717"/>
                  </a:lnTo>
                  <a:lnTo>
                    <a:pt x="3438" y="2691"/>
                  </a:lnTo>
                  <a:lnTo>
                    <a:pt x="3389" y="2662"/>
                  </a:lnTo>
                  <a:lnTo>
                    <a:pt x="3339" y="2630"/>
                  </a:lnTo>
                  <a:lnTo>
                    <a:pt x="3290" y="2596"/>
                  </a:lnTo>
                  <a:lnTo>
                    <a:pt x="3240" y="2560"/>
                  </a:lnTo>
                  <a:lnTo>
                    <a:pt x="3190" y="2522"/>
                  </a:lnTo>
                  <a:lnTo>
                    <a:pt x="3138" y="2480"/>
                  </a:lnTo>
                  <a:lnTo>
                    <a:pt x="3087" y="2434"/>
                  </a:lnTo>
                  <a:lnTo>
                    <a:pt x="3037" y="2388"/>
                  </a:lnTo>
                  <a:lnTo>
                    <a:pt x="2985" y="2338"/>
                  </a:lnTo>
                  <a:lnTo>
                    <a:pt x="2934" y="2284"/>
                  </a:lnTo>
                  <a:lnTo>
                    <a:pt x="2881" y="2228"/>
                  </a:lnTo>
                  <a:lnTo>
                    <a:pt x="2830" y="2168"/>
                  </a:lnTo>
                  <a:lnTo>
                    <a:pt x="2779" y="2107"/>
                  </a:lnTo>
                  <a:lnTo>
                    <a:pt x="2727" y="2040"/>
                  </a:lnTo>
                  <a:lnTo>
                    <a:pt x="2676" y="1971"/>
                  </a:lnTo>
                  <a:lnTo>
                    <a:pt x="2676" y="1971"/>
                  </a:lnTo>
                  <a:lnTo>
                    <a:pt x="2573" y="1834"/>
                  </a:lnTo>
                  <a:lnTo>
                    <a:pt x="2473" y="1701"/>
                  </a:lnTo>
                  <a:lnTo>
                    <a:pt x="2376" y="1577"/>
                  </a:lnTo>
                  <a:lnTo>
                    <a:pt x="2282" y="1458"/>
                  </a:lnTo>
                  <a:lnTo>
                    <a:pt x="2188" y="1345"/>
                  </a:lnTo>
                  <a:lnTo>
                    <a:pt x="2097" y="1238"/>
                  </a:lnTo>
                  <a:lnTo>
                    <a:pt x="2007" y="1136"/>
                  </a:lnTo>
                  <a:lnTo>
                    <a:pt x="1919" y="1039"/>
                  </a:lnTo>
                  <a:lnTo>
                    <a:pt x="1833" y="949"/>
                  </a:lnTo>
                  <a:lnTo>
                    <a:pt x="1748" y="863"/>
                  </a:lnTo>
                  <a:lnTo>
                    <a:pt x="1665" y="783"/>
                  </a:lnTo>
                  <a:lnTo>
                    <a:pt x="1583" y="708"/>
                  </a:lnTo>
                  <a:lnTo>
                    <a:pt x="1501" y="637"/>
                  </a:lnTo>
                  <a:lnTo>
                    <a:pt x="1421" y="571"/>
                  </a:lnTo>
                  <a:lnTo>
                    <a:pt x="1342" y="510"/>
                  </a:lnTo>
                  <a:lnTo>
                    <a:pt x="1264" y="453"/>
                  </a:lnTo>
                  <a:lnTo>
                    <a:pt x="1185" y="400"/>
                  </a:lnTo>
                  <a:lnTo>
                    <a:pt x="1107" y="352"/>
                  </a:lnTo>
                  <a:lnTo>
                    <a:pt x="1031" y="306"/>
                  </a:lnTo>
                  <a:lnTo>
                    <a:pt x="953" y="264"/>
                  </a:lnTo>
                  <a:lnTo>
                    <a:pt x="876" y="226"/>
                  </a:lnTo>
                  <a:lnTo>
                    <a:pt x="799" y="192"/>
                  </a:lnTo>
                  <a:lnTo>
                    <a:pt x="722" y="161"/>
                  </a:lnTo>
                  <a:lnTo>
                    <a:pt x="645" y="132"/>
                  </a:lnTo>
                  <a:lnTo>
                    <a:pt x="567" y="106"/>
                  </a:lnTo>
                  <a:lnTo>
                    <a:pt x="488" y="85"/>
                  </a:lnTo>
                  <a:lnTo>
                    <a:pt x="409" y="64"/>
                  </a:lnTo>
                  <a:lnTo>
                    <a:pt x="329" y="46"/>
                  </a:lnTo>
                  <a:lnTo>
                    <a:pt x="249" y="32"/>
                  </a:lnTo>
                  <a:lnTo>
                    <a:pt x="167" y="19"/>
                  </a:lnTo>
                  <a:lnTo>
                    <a:pt x="84" y="8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53754" name="Freeform 58"/>
            <p:cNvSpPr>
              <a:spLocks/>
            </p:cNvSpPr>
            <p:nvPr/>
          </p:nvSpPr>
          <p:spPr bwMode="auto">
            <a:xfrm>
              <a:off x="303" y="654"/>
              <a:ext cx="4937" cy="1411"/>
            </a:xfrm>
            <a:custGeom>
              <a:avLst/>
              <a:gdLst/>
              <a:ahLst/>
              <a:cxnLst>
                <a:cxn ang="0">
                  <a:pos x="4937" y="2589"/>
                </a:cxn>
                <a:cxn ang="0">
                  <a:pos x="4887" y="2622"/>
                </a:cxn>
                <a:cxn ang="0">
                  <a:pos x="4828" y="2656"/>
                </a:cxn>
                <a:cxn ang="0">
                  <a:pos x="4747" y="2696"/>
                </a:cxn>
                <a:cxn ang="0">
                  <a:pos x="4646" y="2736"/>
                </a:cxn>
                <a:cxn ang="0">
                  <a:pos x="4528" y="2774"/>
                </a:cxn>
                <a:cxn ang="0">
                  <a:pos x="4393" y="2803"/>
                </a:cxn>
                <a:cxn ang="0">
                  <a:pos x="4319" y="2812"/>
                </a:cxn>
                <a:cxn ang="0">
                  <a:pos x="4243" y="2819"/>
                </a:cxn>
                <a:cxn ang="0">
                  <a:pos x="4163" y="2820"/>
                </a:cxn>
                <a:cxn ang="0">
                  <a:pos x="4081" y="2817"/>
                </a:cxn>
                <a:cxn ang="0">
                  <a:pos x="3995" y="2807"/>
                </a:cxn>
                <a:cxn ang="0">
                  <a:pos x="3906" y="2793"/>
                </a:cxn>
                <a:cxn ang="0">
                  <a:pos x="3814" y="2772"/>
                </a:cxn>
                <a:cxn ang="0">
                  <a:pos x="3721" y="2743"/>
                </a:cxn>
                <a:cxn ang="0">
                  <a:pos x="3625" y="2706"/>
                </a:cxn>
                <a:cxn ang="0">
                  <a:pos x="3528" y="2661"/>
                </a:cxn>
                <a:cxn ang="0">
                  <a:pos x="3429" y="2607"/>
                </a:cxn>
                <a:cxn ang="0">
                  <a:pos x="3328" y="2543"/>
                </a:cxn>
                <a:cxn ang="0">
                  <a:pos x="3227" y="2470"/>
                </a:cxn>
                <a:cxn ang="0">
                  <a:pos x="3124" y="2384"/>
                </a:cxn>
                <a:cxn ang="0">
                  <a:pos x="3020" y="2289"/>
                </a:cxn>
                <a:cxn ang="0">
                  <a:pos x="2916" y="2181"/>
                </a:cxn>
                <a:cxn ang="0">
                  <a:pos x="2810" y="2061"/>
                </a:cxn>
                <a:cxn ang="0">
                  <a:pos x="2705" y="1927"/>
                </a:cxn>
                <a:cxn ang="0">
                  <a:pos x="2601" y="1792"/>
                </a:cxn>
                <a:cxn ang="0">
                  <a:pos x="2399" y="1537"/>
                </a:cxn>
                <a:cxn ang="0">
                  <a:pos x="2208" y="1307"/>
                </a:cxn>
                <a:cxn ang="0">
                  <a:pos x="2024" y="1101"/>
                </a:cxn>
                <a:cxn ang="0">
                  <a:pos x="1847" y="917"/>
                </a:cxn>
                <a:cxn ang="0">
                  <a:pos x="1677" y="754"/>
                </a:cxn>
                <a:cxn ang="0">
                  <a:pos x="1511" y="611"/>
                </a:cxn>
                <a:cxn ang="0">
                  <a:pos x="1350" y="486"/>
                </a:cxn>
                <a:cxn ang="0">
                  <a:pos x="1191" y="379"/>
                </a:cxn>
                <a:cxn ang="0">
                  <a:pos x="1034" y="287"/>
                </a:cxn>
                <a:cxn ang="0">
                  <a:pos x="879" y="211"/>
                </a:cxn>
                <a:cxn ang="0">
                  <a:pos x="723" y="148"/>
                </a:cxn>
                <a:cxn ang="0">
                  <a:pos x="568" y="96"/>
                </a:cxn>
                <a:cxn ang="0">
                  <a:pos x="410" y="58"/>
                </a:cxn>
                <a:cxn ang="0">
                  <a:pos x="249" y="27"/>
                </a:cxn>
                <a:cxn ang="0">
                  <a:pos x="85" y="8"/>
                </a:cxn>
              </a:cxnLst>
              <a:rect l="0" t="0" r="r" b="b"/>
              <a:pathLst>
                <a:path w="4937" h="2820">
                  <a:moveTo>
                    <a:pt x="4937" y="2589"/>
                  </a:moveTo>
                  <a:lnTo>
                    <a:pt x="4937" y="2589"/>
                  </a:lnTo>
                  <a:lnTo>
                    <a:pt x="4925" y="2599"/>
                  </a:lnTo>
                  <a:lnTo>
                    <a:pt x="4887" y="2622"/>
                  </a:lnTo>
                  <a:lnTo>
                    <a:pt x="4861" y="2638"/>
                  </a:lnTo>
                  <a:lnTo>
                    <a:pt x="4828" y="2656"/>
                  </a:lnTo>
                  <a:lnTo>
                    <a:pt x="4790" y="2675"/>
                  </a:lnTo>
                  <a:lnTo>
                    <a:pt x="4747" y="2696"/>
                  </a:lnTo>
                  <a:lnTo>
                    <a:pt x="4698" y="2717"/>
                  </a:lnTo>
                  <a:lnTo>
                    <a:pt x="4646" y="2736"/>
                  </a:lnTo>
                  <a:lnTo>
                    <a:pt x="4589" y="2756"/>
                  </a:lnTo>
                  <a:lnTo>
                    <a:pt x="4528" y="2774"/>
                  </a:lnTo>
                  <a:lnTo>
                    <a:pt x="4462" y="2790"/>
                  </a:lnTo>
                  <a:lnTo>
                    <a:pt x="4393" y="2803"/>
                  </a:lnTo>
                  <a:lnTo>
                    <a:pt x="4357" y="2807"/>
                  </a:lnTo>
                  <a:lnTo>
                    <a:pt x="4319" y="2812"/>
                  </a:lnTo>
                  <a:lnTo>
                    <a:pt x="4282" y="2816"/>
                  </a:lnTo>
                  <a:lnTo>
                    <a:pt x="4243" y="2819"/>
                  </a:lnTo>
                  <a:lnTo>
                    <a:pt x="4203" y="2820"/>
                  </a:lnTo>
                  <a:lnTo>
                    <a:pt x="4163" y="2820"/>
                  </a:lnTo>
                  <a:lnTo>
                    <a:pt x="4122" y="2819"/>
                  </a:lnTo>
                  <a:lnTo>
                    <a:pt x="4081" y="2817"/>
                  </a:lnTo>
                  <a:lnTo>
                    <a:pt x="4038" y="2812"/>
                  </a:lnTo>
                  <a:lnTo>
                    <a:pt x="3995" y="2807"/>
                  </a:lnTo>
                  <a:lnTo>
                    <a:pt x="3950" y="2801"/>
                  </a:lnTo>
                  <a:lnTo>
                    <a:pt x="3906" y="2793"/>
                  </a:lnTo>
                  <a:lnTo>
                    <a:pt x="3860" y="2783"/>
                  </a:lnTo>
                  <a:lnTo>
                    <a:pt x="3814" y="2772"/>
                  </a:lnTo>
                  <a:lnTo>
                    <a:pt x="3768" y="2757"/>
                  </a:lnTo>
                  <a:lnTo>
                    <a:pt x="3721" y="2743"/>
                  </a:lnTo>
                  <a:lnTo>
                    <a:pt x="3674" y="2725"/>
                  </a:lnTo>
                  <a:lnTo>
                    <a:pt x="3625" y="2706"/>
                  </a:lnTo>
                  <a:lnTo>
                    <a:pt x="3577" y="2685"/>
                  </a:lnTo>
                  <a:lnTo>
                    <a:pt x="3528" y="2661"/>
                  </a:lnTo>
                  <a:lnTo>
                    <a:pt x="3479" y="2635"/>
                  </a:lnTo>
                  <a:lnTo>
                    <a:pt x="3429" y="2607"/>
                  </a:lnTo>
                  <a:lnTo>
                    <a:pt x="3379" y="2577"/>
                  </a:lnTo>
                  <a:lnTo>
                    <a:pt x="3328" y="2543"/>
                  </a:lnTo>
                  <a:lnTo>
                    <a:pt x="3278" y="2507"/>
                  </a:lnTo>
                  <a:lnTo>
                    <a:pt x="3227" y="2470"/>
                  </a:lnTo>
                  <a:lnTo>
                    <a:pt x="3175" y="2428"/>
                  </a:lnTo>
                  <a:lnTo>
                    <a:pt x="3124" y="2384"/>
                  </a:lnTo>
                  <a:lnTo>
                    <a:pt x="3071" y="2338"/>
                  </a:lnTo>
                  <a:lnTo>
                    <a:pt x="3020" y="2289"/>
                  </a:lnTo>
                  <a:lnTo>
                    <a:pt x="2967" y="2236"/>
                  </a:lnTo>
                  <a:lnTo>
                    <a:pt x="2916" y="2181"/>
                  </a:lnTo>
                  <a:lnTo>
                    <a:pt x="2863" y="2123"/>
                  </a:lnTo>
                  <a:lnTo>
                    <a:pt x="2810" y="2061"/>
                  </a:lnTo>
                  <a:lnTo>
                    <a:pt x="2757" y="1995"/>
                  </a:lnTo>
                  <a:lnTo>
                    <a:pt x="2705" y="1927"/>
                  </a:lnTo>
                  <a:lnTo>
                    <a:pt x="2705" y="1927"/>
                  </a:lnTo>
                  <a:lnTo>
                    <a:pt x="2601" y="1792"/>
                  </a:lnTo>
                  <a:lnTo>
                    <a:pt x="2499" y="1661"/>
                  </a:lnTo>
                  <a:lnTo>
                    <a:pt x="2399" y="1537"/>
                  </a:lnTo>
                  <a:lnTo>
                    <a:pt x="2302" y="1419"/>
                  </a:lnTo>
                  <a:lnTo>
                    <a:pt x="2208" y="1307"/>
                  </a:lnTo>
                  <a:lnTo>
                    <a:pt x="2115" y="1201"/>
                  </a:lnTo>
                  <a:lnTo>
                    <a:pt x="2024" y="1101"/>
                  </a:lnTo>
                  <a:lnTo>
                    <a:pt x="1936" y="1007"/>
                  </a:lnTo>
                  <a:lnTo>
                    <a:pt x="1847" y="917"/>
                  </a:lnTo>
                  <a:lnTo>
                    <a:pt x="1761" y="833"/>
                  </a:lnTo>
                  <a:lnTo>
                    <a:pt x="1677" y="754"/>
                  </a:lnTo>
                  <a:lnTo>
                    <a:pt x="1593" y="681"/>
                  </a:lnTo>
                  <a:lnTo>
                    <a:pt x="1511" y="611"/>
                  </a:lnTo>
                  <a:lnTo>
                    <a:pt x="1430" y="547"/>
                  </a:lnTo>
                  <a:lnTo>
                    <a:pt x="1350" y="486"/>
                  </a:lnTo>
                  <a:lnTo>
                    <a:pt x="1270" y="431"/>
                  </a:lnTo>
                  <a:lnTo>
                    <a:pt x="1191" y="379"/>
                  </a:lnTo>
                  <a:lnTo>
                    <a:pt x="1112" y="331"/>
                  </a:lnTo>
                  <a:lnTo>
                    <a:pt x="1034" y="287"/>
                  </a:lnTo>
                  <a:lnTo>
                    <a:pt x="957" y="247"/>
                  </a:lnTo>
                  <a:lnTo>
                    <a:pt x="879" y="211"/>
                  </a:lnTo>
                  <a:lnTo>
                    <a:pt x="801" y="177"/>
                  </a:lnTo>
                  <a:lnTo>
                    <a:pt x="723" y="148"/>
                  </a:lnTo>
                  <a:lnTo>
                    <a:pt x="646" y="121"/>
                  </a:lnTo>
                  <a:lnTo>
                    <a:pt x="568" y="96"/>
                  </a:lnTo>
                  <a:lnTo>
                    <a:pt x="489" y="75"/>
                  </a:lnTo>
                  <a:lnTo>
                    <a:pt x="410" y="58"/>
                  </a:lnTo>
                  <a:lnTo>
                    <a:pt x="330" y="41"/>
                  </a:lnTo>
                  <a:lnTo>
                    <a:pt x="249" y="27"/>
                  </a:lnTo>
                  <a:lnTo>
                    <a:pt x="167" y="16"/>
                  </a:lnTo>
                  <a:lnTo>
                    <a:pt x="85" y="8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53755" name="Freeform 59"/>
            <p:cNvSpPr>
              <a:spLocks/>
            </p:cNvSpPr>
            <p:nvPr/>
          </p:nvSpPr>
          <p:spPr bwMode="auto">
            <a:xfrm>
              <a:off x="314" y="676"/>
              <a:ext cx="4975" cy="1375"/>
            </a:xfrm>
            <a:custGeom>
              <a:avLst/>
              <a:gdLst/>
              <a:ahLst/>
              <a:cxnLst>
                <a:cxn ang="0">
                  <a:pos x="4975" y="2501"/>
                </a:cxn>
                <a:cxn ang="0">
                  <a:pos x="4926" y="2537"/>
                </a:cxn>
                <a:cxn ang="0">
                  <a:pos x="4867" y="2571"/>
                </a:cxn>
                <a:cxn ang="0">
                  <a:pos x="4786" y="2613"/>
                </a:cxn>
                <a:cxn ang="0">
                  <a:pos x="4686" y="2656"/>
                </a:cxn>
                <a:cxn ang="0">
                  <a:pos x="4568" y="2695"/>
                </a:cxn>
                <a:cxn ang="0">
                  <a:pos x="4433" y="2727"/>
                </a:cxn>
                <a:cxn ang="0">
                  <a:pos x="4361" y="2739"/>
                </a:cxn>
                <a:cxn ang="0">
                  <a:pos x="4285" y="2747"/>
                </a:cxn>
                <a:cxn ang="0">
                  <a:pos x="4204" y="2750"/>
                </a:cxn>
                <a:cxn ang="0">
                  <a:pos x="4121" y="2748"/>
                </a:cxn>
                <a:cxn ang="0">
                  <a:pos x="4035" y="2740"/>
                </a:cxn>
                <a:cxn ang="0">
                  <a:pos x="3946" y="2727"/>
                </a:cxn>
                <a:cxn ang="0">
                  <a:pos x="3856" y="2708"/>
                </a:cxn>
                <a:cxn ang="0">
                  <a:pos x="3761" y="2680"/>
                </a:cxn>
                <a:cxn ang="0">
                  <a:pos x="3666" y="2645"/>
                </a:cxn>
                <a:cxn ang="0">
                  <a:pos x="3567" y="2603"/>
                </a:cxn>
                <a:cxn ang="0">
                  <a:pos x="3467" y="2550"/>
                </a:cxn>
                <a:cxn ang="0">
                  <a:pos x="3366" y="2488"/>
                </a:cxn>
                <a:cxn ang="0">
                  <a:pos x="3263" y="2416"/>
                </a:cxn>
                <a:cxn ang="0">
                  <a:pos x="3159" y="2333"/>
                </a:cxn>
                <a:cxn ang="0">
                  <a:pos x="3053" y="2240"/>
                </a:cxn>
                <a:cxn ang="0">
                  <a:pos x="2948" y="2133"/>
                </a:cxn>
                <a:cxn ang="0">
                  <a:pos x="2841" y="2014"/>
                </a:cxn>
                <a:cxn ang="0">
                  <a:pos x="2733" y="1883"/>
                </a:cxn>
                <a:cxn ang="0">
                  <a:pos x="2627" y="1747"/>
                </a:cxn>
                <a:cxn ang="0">
                  <a:pos x="2422" y="1495"/>
                </a:cxn>
                <a:cxn ang="0">
                  <a:pos x="2227" y="1269"/>
                </a:cxn>
                <a:cxn ang="0">
                  <a:pos x="2040" y="1066"/>
                </a:cxn>
                <a:cxn ang="0">
                  <a:pos x="1861" y="885"/>
                </a:cxn>
                <a:cxn ang="0">
                  <a:pos x="1687" y="723"/>
                </a:cxn>
                <a:cxn ang="0">
                  <a:pos x="1519" y="583"/>
                </a:cxn>
                <a:cxn ang="0">
                  <a:pos x="1357" y="462"/>
                </a:cxn>
                <a:cxn ang="0">
                  <a:pos x="1196" y="357"/>
                </a:cxn>
                <a:cxn ang="0">
                  <a:pos x="1039" y="268"/>
                </a:cxn>
                <a:cxn ang="0">
                  <a:pos x="882" y="194"/>
                </a:cxn>
                <a:cxn ang="0">
                  <a:pos x="726" y="134"/>
                </a:cxn>
                <a:cxn ang="0">
                  <a:pos x="569" y="86"/>
                </a:cxn>
                <a:cxn ang="0">
                  <a:pos x="410" y="50"/>
                </a:cxn>
                <a:cxn ang="0">
                  <a:pos x="249" y="23"/>
                </a:cxn>
                <a:cxn ang="0">
                  <a:pos x="83" y="5"/>
                </a:cxn>
              </a:cxnLst>
              <a:rect l="0" t="0" r="r" b="b"/>
              <a:pathLst>
                <a:path w="4975" h="2750">
                  <a:moveTo>
                    <a:pt x="4975" y="2501"/>
                  </a:moveTo>
                  <a:lnTo>
                    <a:pt x="4975" y="2501"/>
                  </a:lnTo>
                  <a:lnTo>
                    <a:pt x="4962" y="2511"/>
                  </a:lnTo>
                  <a:lnTo>
                    <a:pt x="4926" y="2537"/>
                  </a:lnTo>
                  <a:lnTo>
                    <a:pt x="4899" y="2553"/>
                  </a:lnTo>
                  <a:lnTo>
                    <a:pt x="4867" y="2571"/>
                  </a:lnTo>
                  <a:lnTo>
                    <a:pt x="4829" y="2592"/>
                  </a:lnTo>
                  <a:lnTo>
                    <a:pt x="4786" y="2613"/>
                  </a:lnTo>
                  <a:lnTo>
                    <a:pt x="4739" y="2635"/>
                  </a:lnTo>
                  <a:lnTo>
                    <a:pt x="4686" y="2656"/>
                  </a:lnTo>
                  <a:lnTo>
                    <a:pt x="4629" y="2676"/>
                  </a:lnTo>
                  <a:lnTo>
                    <a:pt x="4568" y="2695"/>
                  </a:lnTo>
                  <a:lnTo>
                    <a:pt x="4503" y="2713"/>
                  </a:lnTo>
                  <a:lnTo>
                    <a:pt x="4433" y="2727"/>
                  </a:lnTo>
                  <a:lnTo>
                    <a:pt x="4397" y="2734"/>
                  </a:lnTo>
                  <a:lnTo>
                    <a:pt x="4361" y="2739"/>
                  </a:lnTo>
                  <a:lnTo>
                    <a:pt x="4322" y="2743"/>
                  </a:lnTo>
                  <a:lnTo>
                    <a:pt x="4285" y="2747"/>
                  </a:lnTo>
                  <a:lnTo>
                    <a:pt x="4245" y="2748"/>
                  </a:lnTo>
                  <a:lnTo>
                    <a:pt x="4204" y="2750"/>
                  </a:lnTo>
                  <a:lnTo>
                    <a:pt x="4163" y="2750"/>
                  </a:lnTo>
                  <a:lnTo>
                    <a:pt x="4121" y="2748"/>
                  </a:lnTo>
                  <a:lnTo>
                    <a:pt x="4079" y="2745"/>
                  </a:lnTo>
                  <a:lnTo>
                    <a:pt x="4035" y="2740"/>
                  </a:lnTo>
                  <a:lnTo>
                    <a:pt x="3992" y="2735"/>
                  </a:lnTo>
                  <a:lnTo>
                    <a:pt x="3946" y="2727"/>
                  </a:lnTo>
                  <a:lnTo>
                    <a:pt x="3902" y="2719"/>
                  </a:lnTo>
                  <a:lnTo>
                    <a:pt x="3856" y="2708"/>
                  </a:lnTo>
                  <a:lnTo>
                    <a:pt x="3809" y="2695"/>
                  </a:lnTo>
                  <a:lnTo>
                    <a:pt x="3761" y="2680"/>
                  </a:lnTo>
                  <a:lnTo>
                    <a:pt x="3714" y="2664"/>
                  </a:lnTo>
                  <a:lnTo>
                    <a:pt x="3666" y="2645"/>
                  </a:lnTo>
                  <a:lnTo>
                    <a:pt x="3617" y="2626"/>
                  </a:lnTo>
                  <a:lnTo>
                    <a:pt x="3567" y="2603"/>
                  </a:lnTo>
                  <a:lnTo>
                    <a:pt x="3517" y="2577"/>
                  </a:lnTo>
                  <a:lnTo>
                    <a:pt x="3467" y="2550"/>
                  </a:lnTo>
                  <a:lnTo>
                    <a:pt x="3417" y="2521"/>
                  </a:lnTo>
                  <a:lnTo>
                    <a:pt x="3366" y="2488"/>
                  </a:lnTo>
                  <a:lnTo>
                    <a:pt x="3314" y="2453"/>
                  </a:lnTo>
                  <a:lnTo>
                    <a:pt x="3263" y="2416"/>
                  </a:lnTo>
                  <a:lnTo>
                    <a:pt x="3212" y="2375"/>
                  </a:lnTo>
                  <a:lnTo>
                    <a:pt x="3159" y="2333"/>
                  </a:lnTo>
                  <a:lnTo>
                    <a:pt x="3106" y="2288"/>
                  </a:lnTo>
                  <a:lnTo>
                    <a:pt x="3053" y="2240"/>
                  </a:lnTo>
                  <a:lnTo>
                    <a:pt x="3001" y="2188"/>
                  </a:lnTo>
                  <a:lnTo>
                    <a:pt x="2948" y="2133"/>
                  </a:lnTo>
                  <a:lnTo>
                    <a:pt x="2894" y="2075"/>
                  </a:lnTo>
                  <a:lnTo>
                    <a:pt x="2841" y="2014"/>
                  </a:lnTo>
                  <a:lnTo>
                    <a:pt x="2787" y="1951"/>
                  </a:lnTo>
                  <a:lnTo>
                    <a:pt x="2733" y="1883"/>
                  </a:lnTo>
                  <a:lnTo>
                    <a:pt x="2733" y="1883"/>
                  </a:lnTo>
                  <a:lnTo>
                    <a:pt x="2627" y="1747"/>
                  </a:lnTo>
                  <a:lnTo>
                    <a:pt x="2523" y="1618"/>
                  </a:lnTo>
                  <a:lnTo>
                    <a:pt x="2422" y="1495"/>
                  </a:lnTo>
                  <a:lnTo>
                    <a:pt x="2323" y="1379"/>
                  </a:lnTo>
                  <a:lnTo>
                    <a:pt x="2227" y="1269"/>
                  </a:lnTo>
                  <a:lnTo>
                    <a:pt x="2133" y="1164"/>
                  </a:lnTo>
                  <a:lnTo>
                    <a:pt x="2040" y="1066"/>
                  </a:lnTo>
                  <a:lnTo>
                    <a:pt x="1949" y="972"/>
                  </a:lnTo>
                  <a:lnTo>
                    <a:pt x="1861" y="885"/>
                  </a:lnTo>
                  <a:lnTo>
                    <a:pt x="1773" y="801"/>
                  </a:lnTo>
                  <a:lnTo>
                    <a:pt x="1687" y="723"/>
                  </a:lnTo>
                  <a:lnTo>
                    <a:pt x="1602" y="651"/>
                  </a:lnTo>
                  <a:lnTo>
                    <a:pt x="1519" y="583"/>
                  </a:lnTo>
                  <a:lnTo>
                    <a:pt x="1437" y="520"/>
                  </a:lnTo>
                  <a:lnTo>
                    <a:pt x="1357" y="462"/>
                  </a:lnTo>
                  <a:lnTo>
                    <a:pt x="1276" y="407"/>
                  </a:lnTo>
                  <a:lnTo>
                    <a:pt x="1196" y="357"/>
                  </a:lnTo>
                  <a:lnTo>
                    <a:pt x="1116" y="310"/>
                  </a:lnTo>
                  <a:lnTo>
                    <a:pt x="1039" y="268"/>
                  </a:lnTo>
                  <a:lnTo>
                    <a:pt x="960" y="229"/>
                  </a:lnTo>
                  <a:lnTo>
                    <a:pt x="882" y="194"/>
                  </a:lnTo>
                  <a:lnTo>
                    <a:pt x="804" y="162"/>
                  </a:lnTo>
                  <a:lnTo>
                    <a:pt x="726" y="134"/>
                  </a:lnTo>
                  <a:lnTo>
                    <a:pt x="647" y="108"/>
                  </a:lnTo>
                  <a:lnTo>
                    <a:pt x="569" y="86"/>
                  </a:lnTo>
                  <a:lnTo>
                    <a:pt x="490" y="66"/>
                  </a:lnTo>
                  <a:lnTo>
                    <a:pt x="410" y="50"/>
                  </a:lnTo>
                  <a:lnTo>
                    <a:pt x="331" y="36"/>
                  </a:lnTo>
                  <a:lnTo>
                    <a:pt x="249" y="23"/>
                  </a:lnTo>
                  <a:lnTo>
                    <a:pt x="167" y="13"/>
                  </a:lnTo>
                  <a:lnTo>
                    <a:pt x="83" y="5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53756" name="Freeform 60"/>
            <p:cNvSpPr>
              <a:spLocks/>
            </p:cNvSpPr>
            <p:nvPr/>
          </p:nvSpPr>
          <p:spPr bwMode="auto">
            <a:xfrm>
              <a:off x="325" y="698"/>
              <a:ext cx="5012" cy="1339"/>
            </a:xfrm>
            <a:custGeom>
              <a:avLst/>
              <a:gdLst/>
              <a:ahLst/>
              <a:cxnLst>
                <a:cxn ang="0">
                  <a:pos x="5012" y="2414"/>
                </a:cxn>
                <a:cxn ang="0">
                  <a:pos x="4964" y="2448"/>
                </a:cxn>
                <a:cxn ang="0">
                  <a:pos x="4904" y="2485"/>
                </a:cxn>
                <a:cxn ang="0">
                  <a:pos x="4825" y="2528"/>
                </a:cxn>
                <a:cxn ang="0">
                  <a:pos x="4725" y="2574"/>
                </a:cxn>
                <a:cxn ang="0">
                  <a:pos x="4608" y="2615"/>
                </a:cxn>
                <a:cxn ang="0">
                  <a:pos x="4474" y="2649"/>
                </a:cxn>
                <a:cxn ang="0">
                  <a:pos x="4402" y="2662"/>
                </a:cxn>
                <a:cxn ang="0">
                  <a:pos x="4325" y="2672"/>
                </a:cxn>
                <a:cxn ang="0">
                  <a:pos x="4246" y="2677"/>
                </a:cxn>
                <a:cxn ang="0">
                  <a:pos x="4163" y="2677"/>
                </a:cxn>
                <a:cxn ang="0">
                  <a:pos x="4077" y="2672"/>
                </a:cxn>
                <a:cxn ang="0">
                  <a:pos x="3988" y="2661"/>
                </a:cxn>
                <a:cxn ang="0">
                  <a:pos x="3896" y="2643"/>
                </a:cxn>
                <a:cxn ang="0">
                  <a:pos x="3802" y="2617"/>
                </a:cxn>
                <a:cxn ang="0">
                  <a:pos x="3705" y="2583"/>
                </a:cxn>
                <a:cxn ang="0">
                  <a:pos x="3606" y="2543"/>
                </a:cxn>
                <a:cxn ang="0">
                  <a:pos x="3506" y="2491"/>
                </a:cxn>
                <a:cxn ang="0">
                  <a:pos x="3403" y="2431"/>
                </a:cxn>
                <a:cxn ang="0">
                  <a:pos x="3299" y="2362"/>
                </a:cxn>
                <a:cxn ang="0">
                  <a:pos x="3194" y="2280"/>
                </a:cxn>
                <a:cxn ang="0">
                  <a:pos x="3087" y="2188"/>
                </a:cxn>
                <a:cxn ang="0">
                  <a:pos x="2980" y="2083"/>
                </a:cxn>
                <a:cxn ang="0">
                  <a:pos x="2870" y="1966"/>
                </a:cxn>
                <a:cxn ang="0">
                  <a:pos x="2762" y="1836"/>
                </a:cxn>
                <a:cxn ang="0">
                  <a:pos x="2654" y="1702"/>
                </a:cxn>
                <a:cxn ang="0">
                  <a:pos x="2444" y="1455"/>
                </a:cxn>
                <a:cxn ang="0">
                  <a:pos x="2245" y="1230"/>
                </a:cxn>
                <a:cxn ang="0">
                  <a:pos x="2057" y="1030"/>
                </a:cxn>
                <a:cxn ang="0">
                  <a:pos x="1873" y="851"/>
                </a:cxn>
                <a:cxn ang="0">
                  <a:pos x="1698" y="692"/>
                </a:cxn>
                <a:cxn ang="0">
                  <a:pos x="1529" y="555"/>
                </a:cxn>
                <a:cxn ang="0">
                  <a:pos x="1364" y="436"/>
                </a:cxn>
                <a:cxn ang="0">
                  <a:pos x="1201" y="334"/>
                </a:cxn>
                <a:cxn ang="0">
                  <a:pos x="1043" y="248"/>
                </a:cxn>
                <a:cxn ang="0">
                  <a:pos x="885" y="177"/>
                </a:cxn>
                <a:cxn ang="0">
                  <a:pos x="728" y="119"/>
                </a:cxn>
                <a:cxn ang="0">
                  <a:pos x="571" y="74"/>
                </a:cxn>
                <a:cxn ang="0">
                  <a:pos x="411" y="42"/>
                </a:cxn>
                <a:cxn ang="0">
                  <a:pos x="250" y="17"/>
                </a:cxn>
                <a:cxn ang="0">
                  <a:pos x="85" y="5"/>
                </a:cxn>
              </a:cxnLst>
              <a:rect l="0" t="0" r="r" b="b"/>
              <a:pathLst>
                <a:path w="5012" h="2678">
                  <a:moveTo>
                    <a:pt x="5012" y="2414"/>
                  </a:moveTo>
                  <a:lnTo>
                    <a:pt x="5012" y="2414"/>
                  </a:lnTo>
                  <a:lnTo>
                    <a:pt x="5000" y="2423"/>
                  </a:lnTo>
                  <a:lnTo>
                    <a:pt x="4964" y="2448"/>
                  </a:lnTo>
                  <a:lnTo>
                    <a:pt x="4937" y="2465"/>
                  </a:lnTo>
                  <a:lnTo>
                    <a:pt x="4904" y="2485"/>
                  </a:lnTo>
                  <a:lnTo>
                    <a:pt x="4868" y="2506"/>
                  </a:lnTo>
                  <a:lnTo>
                    <a:pt x="4825" y="2528"/>
                  </a:lnTo>
                  <a:lnTo>
                    <a:pt x="4778" y="2551"/>
                  </a:lnTo>
                  <a:lnTo>
                    <a:pt x="4725" y="2574"/>
                  </a:lnTo>
                  <a:lnTo>
                    <a:pt x="4670" y="2594"/>
                  </a:lnTo>
                  <a:lnTo>
                    <a:pt x="4608" y="2615"/>
                  </a:lnTo>
                  <a:lnTo>
                    <a:pt x="4543" y="2635"/>
                  </a:lnTo>
                  <a:lnTo>
                    <a:pt x="4474" y="2649"/>
                  </a:lnTo>
                  <a:lnTo>
                    <a:pt x="4439" y="2657"/>
                  </a:lnTo>
                  <a:lnTo>
                    <a:pt x="4402" y="2662"/>
                  </a:lnTo>
                  <a:lnTo>
                    <a:pt x="4364" y="2669"/>
                  </a:lnTo>
                  <a:lnTo>
                    <a:pt x="4325" y="2672"/>
                  </a:lnTo>
                  <a:lnTo>
                    <a:pt x="4286" y="2675"/>
                  </a:lnTo>
                  <a:lnTo>
                    <a:pt x="4246" y="2677"/>
                  </a:lnTo>
                  <a:lnTo>
                    <a:pt x="4204" y="2678"/>
                  </a:lnTo>
                  <a:lnTo>
                    <a:pt x="4163" y="2677"/>
                  </a:lnTo>
                  <a:lnTo>
                    <a:pt x="4120" y="2675"/>
                  </a:lnTo>
                  <a:lnTo>
                    <a:pt x="4077" y="2672"/>
                  </a:lnTo>
                  <a:lnTo>
                    <a:pt x="4032" y="2667"/>
                  </a:lnTo>
                  <a:lnTo>
                    <a:pt x="3988" y="2661"/>
                  </a:lnTo>
                  <a:lnTo>
                    <a:pt x="3942" y="2653"/>
                  </a:lnTo>
                  <a:lnTo>
                    <a:pt x="3896" y="2643"/>
                  </a:lnTo>
                  <a:lnTo>
                    <a:pt x="3849" y="2630"/>
                  </a:lnTo>
                  <a:lnTo>
                    <a:pt x="3802" y="2617"/>
                  </a:lnTo>
                  <a:lnTo>
                    <a:pt x="3753" y="2601"/>
                  </a:lnTo>
                  <a:lnTo>
                    <a:pt x="3705" y="2583"/>
                  </a:lnTo>
                  <a:lnTo>
                    <a:pt x="3656" y="2564"/>
                  </a:lnTo>
                  <a:lnTo>
                    <a:pt x="3606" y="2543"/>
                  </a:lnTo>
                  <a:lnTo>
                    <a:pt x="3556" y="2519"/>
                  </a:lnTo>
                  <a:lnTo>
                    <a:pt x="3506" y="2491"/>
                  </a:lnTo>
                  <a:lnTo>
                    <a:pt x="3455" y="2464"/>
                  </a:lnTo>
                  <a:lnTo>
                    <a:pt x="3403" y="2431"/>
                  </a:lnTo>
                  <a:lnTo>
                    <a:pt x="3352" y="2398"/>
                  </a:lnTo>
                  <a:lnTo>
                    <a:pt x="3299" y="2362"/>
                  </a:lnTo>
                  <a:lnTo>
                    <a:pt x="3246" y="2322"/>
                  </a:lnTo>
                  <a:lnTo>
                    <a:pt x="3194" y="2280"/>
                  </a:lnTo>
                  <a:lnTo>
                    <a:pt x="3141" y="2236"/>
                  </a:lnTo>
                  <a:lnTo>
                    <a:pt x="3087" y="2188"/>
                  </a:lnTo>
                  <a:lnTo>
                    <a:pt x="3033" y="2138"/>
                  </a:lnTo>
                  <a:lnTo>
                    <a:pt x="2980" y="2083"/>
                  </a:lnTo>
                  <a:lnTo>
                    <a:pt x="2924" y="2026"/>
                  </a:lnTo>
                  <a:lnTo>
                    <a:pt x="2870" y="1966"/>
                  </a:lnTo>
                  <a:lnTo>
                    <a:pt x="2816" y="1903"/>
                  </a:lnTo>
                  <a:lnTo>
                    <a:pt x="2762" y="1836"/>
                  </a:lnTo>
                  <a:lnTo>
                    <a:pt x="2762" y="1836"/>
                  </a:lnTo>
                  <a:lnTo>
                    <a:pt x="2654" y="1702"/>
                  </a:lnTo>
                  <a:lnTo>
                    <a:pt x="2548" y="1576"/>
                  </a:lnTo>
                  <a:lnTo>
                    <a:pt x="2444" y="1455"/>
                  </a:lnTo>
                  <a:lnTo>
                    <a:pt x="2344" y="1338"/>
                  </a:lnTo>
                  <a:lnTo>
                    <a:pt x="2245" y="1230"/>
                  </a:lnTo>
                  <a:lnTo>
                    <a:pt x="2150" y="1127"/>
                  </a:lnTo>
                  <a:lnTo>
                    <a:pt x="2057" y="1030"/>
                  </a:lnTo>
                  <a:lnTo>
                    <a:pt x="1963" y="938"/>
                  </a:lnTo>
                  <a:lnTo>
                    <a:pt x="1873" y="851"/>
                  </a:lnTo>
                  <a:lnTo>
                    <a:pt x="1786" y="770"/>
                  </a:lnTo>
                  <a:lnTo>
                    <a:pt x="1698" y="692"/>
                  </a:lnTo>
                  <a:lnTo>
                    <a:pt x="1612" y="621"/>
                  </a:lnTo>
                  <a:lnTo>
                    <a:pt x="1529" y="555"/>
                  </a:lnTo>
                  <a:lnTo>
                    <a:pt x="1446" y="494"/>
                  </a:lnTo>
                  <a:lnTo>
                    <a:pt x="1364" y="436"/>
                  </a:lnTo>
                  <a:lnTo>
                    <a:pt x="1282" y="382"/>
                  </a:lnTo>
                  <a:lnTo>
                    <a:pt x="1201" y="334"/>
                  </a:lnTo>
                  <a:lnTo>
                    <a:pt x="1122" y="289"/>
                  </a:lnTo>
                  <a:lnTo>
                    <a:pt x="1043" y="248"/>
                  </a:lnTo>
                  <a:lnTo>
                    <a:pt x="964" y="210"/>
                  </a:lnTo>
                  <a:lnTo>
                    <a:pt x="885" y="177"/>
                  </a:lnTo>
                  <a:lnTo>
                    <a:pt x="807" y="147"/>
                  </a:lnTo>
                  <a:lnTo>
                    <a:pt x="728" y="119"/>
                  </a:lnTo>
                  <a:lnTo>
                    <a:pt x="649" y="95"/>
                  </a:lnTo>
                  <a:lnTo>
                    <a:pt x="571" y="74"/>
                  </a:lnTo>
                  <a:lnTo>
                    <a:pt x="490" y="56"/>
                  </a:lnTo>
                  <a:lnTo>
                    <a:pt x="411" y="42"/>
                  </a:lnTo>
                  <a:lnTo>
                    <a:pt x="331" y="29"/>
                  </a:lnTo>
                  <a:lnTo>
                    <a:pt x="250" y="17"/>
                  </a:lnTo>
                  <a:lnTo>
                    <a:pt x="167" y="9"/>
                  </a:lnTo>
                  <a:lnTo>
                    <a:pt x="85" y="5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53757" name="Freeform 61"/>
            <p:cNvSpPr>
              <a:spLocks/>
            </p:cNvSpPr>
            <p:nvPr/>
          </p:nvSpPr>
          <p:spPr bwMode="auto">
            <a:xfrm>
              <a:off x="336" y="720"/>
              <a:ext cx="5049" cy="1304"/>
            </a:xfrm>
            <a:custGeom>
              <a:avLst/>
              <a:gdLst/>
              <a:ahLst/>
              <a:cxnLst>
                <a:cxn ang="0">
                  <a:pos x="5049" y="2324"/>
                </a:cxn>
                <a:cxn ang="0">
                  <a:pos x="5000" y="2361"/>
                </a:cxn>
                <a:cxn ang="0">
                  <a:pos x="4942" y="2398"/>
                </a:cxn>
                <a:cxn ang="0">
                  <a:pos x="4863" y="2443"/>
                </a:cxn>
                <a:cxn ang="0">
                  <a:pos x="4764" y="2492"/>
                </a:cxn>
                <a:cxn ang="0">
                  <a:pos x="4647" y="2537"/>
                </a:cxn>
                <a:cxn ang="0">
                  <a:pos x="4514" y="2574"/>
                </a:cxn>
                <a:cxn ang="0">
                  <a:pos x="4442" y="2589"/>
                </a:cxn>
                <a:cxn ang="0">
                  <a:pos x="4366" y="2598"/>
                </a:cxn>
                <a:cxn ang="0">
                  <a:pos x="4286" y="2605"/>
                </a:cxn>
                <a:cxn ang="0">
                  <a:pos x="4203" y="2608"/>
                </a:cxn>
                <a:cxn ang="0">
                  <a:pos x="4117" y="2603"/>
                </a:cxn>
                <a:cxn ang="0">
                  <a:pos x="4027" y="2593"/>
                </a:cxn>
                <a:cxn ang="0">
                  <a:pos x="3935" y="2577"/>
                </a:cxn>
                <a:cxn ang="0">
                  <a:pos x="3841" y="2555"/>
                </a:cxn>
                <a:cxn ang="0">
                  <a:pos x="3744" y="2522"/>
                </a:cxn>
                <a:cxn ang="0">
                  <a:pos x="3645" y="2484"/>
                </a:cxn>
                <a:cxn ang="0">
                  <a:pos x="3544" y="2434"/>
                </a:cxn>
                <a:cxn ang="0">
                  <a:pos x="3439" y="2375"/>
                </a:cxn>
                <a:cxn ang="0">
                  <a:pos x="3335" y="2308"/>
                </a:cxn>
                <a:cxn ang="0">
                  <a:pos x="3228" y="2229"/>
                </a:cxn>
                <a:cxn ang="0">
                  <a:pos x="3120" y="2137"/>
                </a:cxn>
                <a:cxn ang="0">
                  <a:pos x="3010" y="2035"/>
                </a:cxn>
                <a:cxn ang="0">
                  <a:pos x="2901" y="1919"/>
                </a:cxn>
                <a:cxn ang="0">
                  <a:pos x="2790" y="1789"/>
                </a:cxn>
                <a:cxn ang="0">
                  <a:pos x="2679" y="1659"/>
                </a:cxn>
                <a:cxn ang="0">
                  <a:pos x="2466" y="1413"/>
                </a:cxn>
                <a:cxn ang="0">
                  <a:pos x="2265" y="1192"/>
                </a:cxn>
                <a:cxn ang="0">
                  <a:pos x="2072" y="993"/>
                </a:cxn>
                <a:cxn ang="0">
                  <a:pos x="1887" y="819"/>
                </a:cxn>
                <a:cxn ang="0">
                  <a:pos x="1710" y="664"/>
                </a:cxn>
                <a:cxn ang="0">
                  <a:pos x="1537" y="528"/>
                </a:cxn>
                <a:cxn ang="0">
                  <a:pos x="1371" y="412"/>
                </a:cxn>
                <a:cxn ang="0">
                  <a:pos x="1207" y="312"/>
                </a:cxn>
                <a:cxn ang="0">
                  <a:pos x="1047" y="230"/>
                </a:cxn>
                <a:cxn ang="0">
                  <a:pos x="888" y="160"/>
                </a:cxn>
                <a:cxn ang="0">
                  <a:pos x="731" y="107"/>
                </a:cxn>
                <a:cxn ang="0">
                  <a:pos x="572" y="65"/>
                </a:cxn>
                <a:cxn ang="0">
                  <a:pos x="413" y="34"/>
                </a:cxn>
                <a:cxn ang="0">
                  <a:pos x="250" y="15"/>
                </a:cxn>
                <a:cxn ang="0">
                  <a:pos x="85" y="4"/>
                </a:cxn>
              </a:cxnLst>
              <a:rect l="0" t="0" r="r" b="b"/>
              <a:pathLst>
                <a:path w="5049" h="2608">
                  <a:moveTo>
                    <a:pt x="5049" y="2324"/>
                  </a:moveTo>
                  <a:lnTo>
                    <a:pt x="5049" y="2324"/>
                  </a:lnTo>
                  <a:lnTo>
                    <a:pt x="5036" y="2334"/>
                  </a:lnTo>
                  <a:lnTo>
                    <a:pt x="5000" y="2361"/>
                  </a:lnTo>
                  <a:lnTo>
                    <a:pt x="4974" y="2379"/>
                  </a:lnTo>
                  <a:lnTo>
                    <a:pt x="4942" y="2398"/>
                  </a:lnTo>
                  <a:lnTo>
                    <a:pt x="4906" y="2421"/>
                  </a:lnTo>
                  <a:lnTo>
                    <a:pt x="4863" y="2443"/>
                  </a:lnTo>
                  <a:lnTo>
                    <a:pt x="4815" y="2468"/>
                  </a:lnTo>
                  <a:lnTo>
                    <a:pt x="4764" y="2492"/>
                  </a:lnTo>
                  <a:lnTo>
                    <a:pt x="4709" y="2514"/>
                  </a:lnTo>
                  <a:lnTo>
                    <a:pt x="4647" y="2537"/>
                  </a:lnTo>
                  <a:lnTo>
                    <a:pt x="4584" y="2556"/>
                  </a:lnTo>
                  <a:lnTo>
                    <a:pt x="4514" y="2574"/>
                  </a:lnTo>
                  <a:lnTo>
                    <a:pt x="4478" y="2581"/>
                  </a:lnTo>
                  <a:lnTo>
                    <a:pt x="4442" y="2589"/>
                  </a:lnTo>
                  <a:lnTo>
                    <a:pt x="4404" y="2593"/>
                  </a:lnTo>
                  <a:lnTo>
                    <a:pt x="4366" y="2598"/>
                  </a:lnTo>
                  <a:lnTo>
                    <a:pt x="4327" y="2603"/>
                  </a:lnTo>
                  <a:lnTo>
                    <a:pt x="4286" y="2605"/>
                  </a:lnTo>
                  <a:lnTo>
                    <a:pt x="4245" y="2606"/>
                  </a:lnTo>
                  <a:lnTo>
                    <a:pt x="4203" y="2608"/>
                  </a:lnTo>
                  <a:lnTo>
                    <a:pt x="4160" y="2606"/>
                  </a:lnTo>
                  <a:lnTo>
                    <a:pt x="4117" y="2603"/>
                  </a:lnTo>
                  <a:lnTo>
                    <a:pt x="4073" y="2600"/>
                  </a:lnTo>
                  <a:lnTo>
                    <a:pt x="4027" y="2593"/>
                  </a:lnTo>
                  <a:lnTo>
                    <a:pt x="3982" y="2587"/>
                  </a:lnTo>
                  <a:lnTo>
                    <a:pt x="3935" y="2577"/>
                  </a:lnTo>
                  <a:lnTo>
                    <a:pt x="3888" y="2566"/>
                  </a:lnTo>
                  <a:lnTo>
                    <a:pt x="3841" y="2555"/>
                  </a:lnTo>
                  <a:lnTo>
                    <a:pt x="3792" y="2540"/>
                  </a:lnTo>
                  <a:lnTo>
                    <a:pt x="3744" y="2522"/>
                  </a:lnTo>
                  <a:lnTo>
                    <a:pt x="3695" y="2505"/>
                  </a:lnTo>
                  <a:lnTo>
                    <a:pt x="3645" y="2484"/>
                  </a:lnTo>
                  <a:lnTo>
                    <a:pt x="3594" y="2459"/>
                  </a:lnTo>
                  <a:lnTo>
                    <a:pt x="3544" y="2434"/>
                  </a:lnTo>
                  <a:lnTo>
                    <a:pt x="3492" y="2406"/>
                  </a:lnTo>
                  <a:lnTo>
                    <a:pt x="3439" y="2375"/>
                  </a:lnTo>
                  <a:lnTo>
                    <a:pt x="3388" y="2343"/>
                  </a:lnTo>
                  <a:lnTo>
                    <a:pt x="3335" y="2308"/>
                  </a:lnTo>
                  <a:lnTo>
                    <a:pt x="3281" y="2269"/>
                  </a:lnTo>
                  <a:lnTo>
                    <a:pt x="3228" y="2229"/>
                  </a:lnTo>
                  <a:lnTo>
                    <a:pt x="3174" y="2183"/>
                  </a:lnTo>
                  <a:lnTo>
                    <a:pt x="3120" y="2137"/>
                  </a:lnTo>
                  <a:lnTo>
                    <a:pt x="3066" y="2086"/>
                  </a:lnTo>
                  <a:lnTo>
                    <a:pt x="3010" y="2035"/>
                  </a:lnTo>
                  <a:lnTo>
                    <a:pt x="2956" y="1978"/>
                  </a:lnTo>
                  <a:lnTo>
                    <a:pt x="2901" y="1919"/>
                  </a:lnTo>
                  <a:lnTo>
                    <a:pt x="2845" y="1856"/>
                  </a:lnTo>
                  <a:lnTo>
                    <a:pt x="2790" y="1789"/>
                  </a:lnTo>
                  <a:lnTo>
                    <a:pt x="2790" y="1789"/>
                  </a:lnTo>
                  <a:lnTo>
                    <a:pt x="2679" y="1659"/>
                  </a:lnTo>
                  <a:lnTo>
                    <a:pt x="2572" y="1533"/>
                  </a:lnTo>
                  <a:lnTo>
                    <a:pt x="2466" y="1413"/>
                  </a:lnTo>
                  <a:lnTo>
                    <a:pt x="2365" y="1299"/>
                  </a:lnTo>
                  <a:lnTo>
                    <a:pt x="2265" y="1192"/>
                  </a:lnTo>
                  <a:lnTo>
                    <a:pt x="2168" y="1090"/>
                  </a:lnTo>
                  <a:lnTo>
                    <a:pt x="2072" y="993"/>
                  </a:lnTo>
                  <a:lnTo>
                    <a:pt x="1979" y="903"/>
                  </a:lnTo>
                  <a:lnTo>
                    <a:pt x="1887" y="819"/>
                  </a:lnTo>
                  <a:lnTo>
                    <a:pt x="1797" y="738"/>
                  </a:lnTo>
                  <a:lnTo>
                    <a:pt x="1710" y="664"/>
                  </a:lnTo>
                  <a:lnTo>
                    <a:pt x="1622" y="593"/>
                  </a:lnTo>
                  <a:lnTo>
                    <a:pt x="1537" y="528"/>
                  </a:lnTo>
                  <a:lnTo>
                    <a:pt x="1453" y="467"/>
                  </a:lnTo>
                  <a:lnTo>
                    <a:pt x="1371" y="412"/>
                  </a:lnTo>
                  <a:lnTo>
                    <a:pt x="1287" y="360"/>
                  </a:lnTo>
                  <a:lnTo>
                    <a:pt x="1207" y="312"/>
                  </a:lnTo>
                  <a:lnTo>
                    <a:pt x="1126" y="268"/>
                  </a:lnTo>
                  <a:lnTo>
                    <a:pt x="1047" y="230"/>
                  </a:lnTo>
                  <a:lnTo>
                    <a:pt x="967" y="192"/>
                  </a:lnTo>
                  <a:lnTo>
                    <a:pt x="888" y="160"/>
                  </a:lnTo>
                  <a:lnTo>
                    <a:pt x="808" y="133"/>
                  </a:lnTo>
                  <a:lnTo>
                    <a:pt x="731" y="107"/>
                  </a:lnTo>
                  <a:lnTo>
                    <a:pt x="652" y="84"/>
                  </a:lnTo>
                  <a:lnTo>
                    <a:pt x="572" y="65"/>
                  </a:lnTo>
                  <a:lnTo>
                    <a:pt x="492" y="49"/>
                  </a:lnTo>
                  <a:lnTo>
                    <a:pt x="413" y="34"/>
                  </a:lnTo>
                  <a:lnTo>
                    <a:pt x="332" y="23"/>
                  </a:lnTo>
                  <a:lnTo>
                    <a:pt x="250" y="15"/>
                  </a:lnTo>
                  <a:lnTo>
                    <a:pt x="168" y="8"/>
                  </a:lnTo>
                  <a:lnTo>
                    <a:pt x="85" y="4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53758" name="Freeform 62"/>
            <p:cNvSpPr>
              <a:spLocks/>
            </p:cNvSpPr>
            <p:nvPr/>
          </p:nvSpPr>
          <p:spPr bwMode="auto">
            <a:xfrm>
              <a:off x="349" y="742"/>
              <a:ext cx="5081" cy="1267"/>
            </a:xfrm>
            <a:custGeom>
              <a:avLst/>
              <a:gdLst/>
              <a:ahLst/>
              <a:cxnLst>
                <a:cxn ang="0">
                  <a:pos x="5081" y="2233"/>
                </a:cxn>
                <a:cxn ang="0">
                  <a:pos x="5034" y="2270"/>
                </a:cxn>
                <a:cxn ang="0">
                  <a:pos x="4977" y="2309"/>
                </a:cxn>
                <a:cxn ang="0">
                  <a:pos x="4898" y="2355"/>
                </a:cxn>
                <a:cxn ang="0">
                  <a:pos x="4801" y="2405"/>
                </a:cxn>
                <a:cxn ang="0">
                  <a:pos x="4684" y="2454"/>
                </a:cxn>
                <a:cxn ang="0">
                  <a:pos x="4551" y="2494"/>
                </a:cxn>
                <a:cxn ang="0">
                  <a:pos x="4479" y="2509"/>
                </a:cxn>
                <a:cxn ang="0">
                  <a:pos x="4404" y="2522"/>
                </a:cxn>
                <a:cxn ang="0">
                  <a:pos x="4323" y="2530"/>
                </a:cxn>
                <a:cxn ang="0">
                  <a:pos x="4240" y="2533"/>
                </a:cxn>
                <a:cxn ang="0">
                  <a:pos x="4154" y="2531"/>
                </a:cxn>
                <a:cxn ang="0">
                  <a:pos x="4065" y="2523"/>
                </a:cxn>
                <a:cxn ang="0">
                  <a:pos x="3974" y="2509"/>
                </a:cxn>
                <a:cxn ang="0">
                  <a:pos x="3878" y="2488"/>
                </a:cxn>
                <a:cxn ang="0">
                  <a:pos x="3781" y="2459"/>
                </a:cxn>
                <a:cxn ang="0">
                  <a:pos x="3681" y="2420"/>
                </a:cxn>
                <a:cxn ang="0">
                  <a:pos x="3579" y="2373"/>
                </a:cxn>
                <a:cxn ang="0">
                  <a:pos x="3475" y="2317"/>
                </a:cxn>
                <a:cxn ang="0">
                  <a:pos x="3368" y="2250"/>
                </a:cxn>
                <a:cxn ang="0">
                  <a:pos x="3260" y="2171"/>
                </a:cxn>
                <a:cxn ang="0">
                  <a:pos x="3152" y="2082"/>
                </a:cxn>
                <a:cxn ang="0">
                  <a:pos x="3041" y="1982"/>
                </a:cxn>
                <a:cxn ang="0">
                  <a:pos x="2928" y="1868"/>
                </a:cxn>
                <a:cxn ang="0">
                  <a:pos x="2814" y="1742"/>
                </a:cxn>
                <a:cxn ang="0">
                  <a:pos x="2703" y="1611"/>
                </a:cxn>
                <a:cxn ang="0">
                  <a:pos x="2487" y="1369"/>
                </a:cxn>
                <a:cxn ang="0">
                  <a:pos x="2281" y="1151"/>
                </a:cxn>
                <a:cxn ang="0">
                  <a:pos x="2085" y="955"/>
                </a:cxn>
                <a:cxn ang="0">
                  <a:pos x="1898" y="783"/>
                </a:cxn>
                <a:cxn ang="0">
                  <a:pos x="1717" y="631"/>
                </a:cxn>
                <a:cxn ang="0">
                  <a:pos x="1544" y="498"/>
                </a:cxn>
                <a:cxn ang="0">
                  <a:pos x="1376" y="385"/>
                </a:cxn>
                <a:cxn ang="0">
                  <a:pos x="1211" y="289"/>
                </a:cxn>
                <a:cxn ang="0">
                  <a:pos x="1050" y="208"/>
                </a:cxn>
                <a:cxn ang="0">
                  <a:pos x="890" y="143"/>
                </a:cxn>
                <a:cxn ang="0">
                  <a:pos x="732" y="92"/>
                </a:cxn>
                <a:cxn ang="0">
                  <a:pos x="572" y="53"/>
                </a:cxn>
                <a:cxn ang="0">
                  <a:pos x="412" y="25"/>
                </a:cxn>
                <a:cxn ang="0">
                  <a:pos x="250" y="8"/>
                </a:cxn>
                <a:cxn ang="0">
                  <a:pos x="85" y="1"/>
                </a:cxn>
              </a:cxnLst>
              <a:rect l="0" t="0" r="r" b="b"/>
              <a:pathLst>
                <a:path w="5081" h="2533">
                  <a:moveTo>
                    <a:pt x="5081" y="2233"/>
                  </a:moveTo>
                  <a:lnTo>
                    <a:pt x="5081" y="2233"/>
                  </a:lnTo>
                  <a:lnTo>
                    <a:pt x="5070" y="2242"/>
                  </a:lnTo>
                  <a:lnTo>
                    <a:pt x="5034" y="2270"/>
                  </a:lnTo>
                  <a:lnTo>
                    <a:pt x="5008" y="2288"/>
                  </a:lnTo>
                  <a:lnTo>
                    <a:pt x="4977" y="2309"/>
                  </a:lnTo>
                  <a:lnTo>
                    <a:pt x="4940" y="2333"/>
                  </a:lnTo>
                  <a:lnTo>
                    <a:pt x="4898" y="2355"/>
                  </a:lnTo>
                  <a:lnTo>
                    <a:pt x="4852" y="2381"/>
                  </a:lnTo>
                  <a:lnTo>
                    <a:pt x="4801" y="2405"/>
                  </a:lnTo>
                  <a:lnTo>
                    <a:pt x="4744" y="2430"/>
                  </a:lnTo>
                  <a:lnTo>
                    <a:pt x="4684" y="2454"/>
                  </a:lnTo>
                  <a:lnTo>
                    <a:pt x="4621" y="2475"/>
                  </a:lnTo>
                  <a:lnTo>
                    <a:pt x="4551" y="2494"/>
                  </a:lnTo>
                  <a:lnTo>
                    <a:pt x="4516" y="2502"/>
                  </a:lnTo>
                  <a:lnTo>
                    <a:pt x="4479" y="2509"/>
                  </a:lnTo>
                  <a:lnTo>
                    <a:pt x="4441" y="2517"/>
                  </a:lnTo>
                  <a:lnTo>
                    <a:pt x="4404" y="2522"/>
                  </a:lnTo>
                  <a:lnTo>
                    <a:pt x="4364" y="2526"/>
                  </a:lnTo>
                  <a:lnTo>
                    <a:pt x="4323" y="2530"/>
                  </a:lnTo>
                  <a:lnTo>
                    <a:pt x="4283" y="2533"/>
                  </a:lnTo>
                  <a:lnTo>
                    <a:pt x="4240" y="2533"/>
                  </a:lnTo>
                  <a:lnTo>
                    <a:pt x="4198" y="2533"/>
                  </a:lnTo>
                  <a:lnTo>
                    <a:pt x="4154" y="2531"/>
                  </a:lnTo>
                  <a:lnTo>
                    <a:pt x="4110" y="2528"/>
                  </a:lnTo>
                  <a:lnTo>
                    <a:pt x="4065" y="2523"/>
                  </a:lnTo>
                  <a:lnTo>
                    <a:pt x="4019" y="2517"/>
                  </a:lnTo>
                  <a:lnTo>
                    <a:pt x="3974" y="2509"/>
                  </a:lnTo>
                  <a:lnTo>
                    <a:pt x="3926" y="2499"/>
                  </a:lnTo>
                  <a:lnTo>
                    <a:pt x="3878" y="2488"/>
                  </a:lnTo>
                  <a:lnTo>
                    <a:pt x="3829" y="2473"/>
                  </a:lnTo>
                  <a:lnTo>
                    <a:pt x="3781" y="2459"/>
                  </a:lnTo>
                  <a:lnTo>
                    <a:pt x="3731" y="2439"/>
                  </a:lnTo>
                  <a:lnTo>
                    <a:pt x="3681" y="2420"/>
                  </a:lnTo>
                  <a:lnTo>
                    <a:pt x="3631" y="2397"/>
                  </a:lnTo>
                  <a:lnTo>
                    <a:pt x="3579" y="2373"/>
                  </a:lnTo>
                  <a:lnTo>
                    <a:pt x="3526" y="2346"/>
                  </a:lnTo>
                  <a:lnTo>
                    <a:pt x="3475" y="2317"/>
                  </a:lnTo>
                  <a:lnTo>
                    <a:pt x="3421" y="2284"/>
                  </a:lnTo>
                  <a:lnTo>
                    <a:pt x="3368" y="2250"/>
                  </a:lnTo>
                  <a:lnTo>
                    <a:pt x="3314" y="2212"/>
                  </a:lnTo>
                  <a:lnTo>
                    <a:pt x="3260" y="2171"/>
                  </a:lnTo>
                  <a:lnTo>
                    <a:pt x="3206" y="2129"/>
                  </a:lnTo>
                  <a:lnTo>
                    <a:pt x="3152" y="2082"/>
                  </a:lnTo>
                  <a:lnTo>
                    <a:pt x="3096" y="2034"/>
                  </a:lnTo>
                  <a:lnTo>
                    <a:pt x="3041" y="1982"/>
                  </a:lnTo>
                  <a:lnTo>
                    <a:pt x="2984" y="1926"/>
                  </a:lnTo>
                  <a:lnTo>
                    <a:pt x="2928" y="1868"/>
                  </a:lnTo>
                  <a:lnTo>
                    <a:pt x="2871" y="1806"/>
                  </a:lnTo>
                  <a:lnTo>
                    <a:pt x="2814" y="1742"/>
                  </a:lnTo>
                  <a:lnTo>
                    <a:pt x="2814" y="1742"/>
                  </a:lnTo>
                  <a:lnTo>
                    <a:pt x="2703" y="1611"/>
                  </a:lnTo>
                  <a:lnTo>
                    <a:pt x="2593" y="1487"/>
                  </a:lnTo>
                  <a:lnTo>
                    <a:pt x="2487" y="1369"/>
                  </a:lnTo>
                  <a:lnTo>
                    <a:pt x="2382" y="1256"/>
                  </a:lnTo>
                  <a:lnTo>
                    <a:pt x="2281" y="1151"/>
                  </a:lnTo>
                  <a:lnTo>
                    <a:pt x="2182" y="1051"/>
                  </a:lnTo>
                  <a:lnTo>
                    <a:pt x="2085" y="955"/>
                  </a:lnTo>
                  <a:lnTo>
                    <a:pt x="1991" y="867"/>
                  </a:lnTo>
                  <a:lnTo>
                    <a:pt x="1898" y="783"/>
                  </a:lnTo>
                  <a:lnTo>
                    <a:pt x="1808" y="705"/>
                  </a:lnTo>
                  <a:lnTo>
                    <a:pt x="1717" y="631"/>
                  </a:lnTo>
                  <a:lnTo>
                    <a:pt x="1630" y="563"/>
                  </a:lnTo>
                  <a:lnTo>
                    <a:pt x="1544" y="498"/>
                  </a:lnTo>
                  <a:lnTo>
                    <a:pt x="1459" y="439"/>
                  </a:lnTo>
                  <a:lnTo>
                    <a:pt x="1376" y="385"/>
                  </a:lnTo>
                  <a:lnTo>
                    <a:pt x="1292" y="334"/>
                  </a:lnTo>
                  <a:lnTo>
                    <a:pt x="1211" y="289"/>
                  </a:lnTo>
                  <a:lnTo>
                    <a:pt x="1130" y="247"/>
                  </a:lnTo>
                  <a:lnTo>
                    <a:pt x="1050" y="208"/>
                  </a:lnTo>
                  <a:lnTo>
                    <a:pt x="969" y="174"/>
                  </a:lnTo>
                  <a:lnTo>
                    <a:pt x="890" y="143"/>
                  </a:lnTo>
                  <a:lnTo>
                    <a:pt x="811" y="116"/>
                  </a:lnTo>
                  <a:lnTo>
                    <a:pt x="732" y="92"/>
                  </a:lnTo>
                  <a:lnTo>
                    <a:pt x="651" y="71"/>
                  </a:lnTo>
                  <a:lnTo>
                    <a:pt x="572" y="53"/>
                  </a:lnTo>
                  <a:lnTo>
                    <a:pt x="493" y="37"/>
                  </a:lnTo>
                  <a:lnTo>
                    <a:pt x="412" y="25"/>
                  </a:lnTo>
                  <a:lnTo>
                    <a:pt x="332" y="16"/>
                  </a:lnTo>
                  <a:lnTo>
                    <a:pt x="250" y="8"/>
                  </a:lnTo>
                  <a:lnTo>
                    <a:pt x="168" y="3"/>
                  </a:lnTo>
                  <a:lnTo>
                    <a:pt x="85" y="1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53759" name="Freeform 63"/>
            <p:cNvSpPr>
              <a:spLocks/>
            </p:cNvSpPr>
            <p:nvPr/>
          </p:nvSpPr>
          <p:spPr bwMode="auto">
            <a:xfrm>
              <a:off x="361" y="765"/>
              <a:ext cx="5115" cy="1230"/>
            </a:xfrm>
            <a:custGeom>
              <a:avLst/>
              <a:gdLst/>
              <a:ahLst/>
              <a:cxnLst>
                <a:cxn ang="0">
                  <a:pos x="5115" y="2141"/>
                </a:cxn>
                <a:cxn ang="0">
                  <a:pos x="5068" y="2180"/>
                </a:cxn>
                <a:cxn ang="0">
                  <a:pos x="5011" y="2220"/>
                </a:cxn>
                <a:cxn ang="0">
                  <a:pos x="4933" y="2268"/>
                </a:cxn>
                <a:cxn ang="0">
                  <a:pos x="4836" y="2320"/>
                </a:cxn>
                <a:cxn ang="0">
                  <a:pos x="4721" y="2370"/>
                </a:cxn>
                <a:cxn ang="0">
                  <a:pos x="4589" y="2414"/>
                </a:cxn>
                <a:cxn ang="0">
                  <a:pos x="4517" y="2431"/>
                </a:cxn>
                <a:cxn ang="0">
                  <a:pos x="4442" y="2444"/>
                </a:cxn>
                <a:cxn ang="0">
                  <a:pos x="4361" y="2456"/>
                </a:cxn>
                <a:cxn ang="0">
                  <a:pos x="4279" y="2460"/>
                </a:cxn>
                <a:cxn ang="0">
                  <a:pos x="4193" y="2460"/>
                </a:cxn>
                <a:cxn ang="0">
                  <a:pos x="4103" y="2454"/>
                </a:cxn>
                <a:cxn ang="0">
                  <a:pos x="4012" y="2441"/>
                </a:cxn>
                <a:cxn ang="0">
                  <a:pos x="3916" y="2422"/>
                </a:cxn>
                <a:cxn ang="0">
                  <a:pos x="3819" y="2394"/>
                </a:cxn>
                <a:cxn ang="0">
                  <a:pos x="3717" y="2357"/>
                </a:cxn>
                <a:cxn ang="0">
                  <a:pos x="3614" y="2312"/>
                </a:cxn>
                <a:cxn ang="0">
                  <a:pos x="3510" y="2257"/>
                </a:cxn>
                <a:cxn ang="0">
                  <a:pos x="3402" y="2192"/>
                </a:cxn>
                <a:cxn ang="0">
                  <a:pos x="3294" y="2117"/>
                </a:cxn>
                <a:cxn ang="0">
                  <a:pos x="3183" y="2029"/>
                </a:cxn>
                <a:cxn ang="0">
                  <a:pos x="3070" y="1931"/>
                </a:cxn>
                <a:cxn ang="0">
                  <a:pos x="2956" y="1818"/>
                </a:cxn>
                <a:cxn ang="0">
                  <a:pos x="2841" y="1694"/>
                </a:cxn>
                <a:cxn ang="0">
                  <a:pos x="2727" y="1564"/>
                </a:cxn>
                <a:cxn ang="0">
                  <a:pos x="2508" y="1325"/>
                </a:cxn>
                <a:cxn ang="0">
                  <a:pos x="2300" y="1111"/>
                </a:cxn>
                <a:cxn ang="0">
                  <a:pos x="2101" y="918"/>
                </a:cxn>
                <a:cxn ang="0">
                  <a:pos x="1911" y="749"/>
                </a:cxn>
                <a:cxn ang="0">
                  <a:pos x="1728" y="600"/>
                </a:cxn>
                <a:cxn ang="0">
                  <a:pos x="1553" y="470"/>
                </a:cxn>
                <a:cxn ang="0">
                  <a:pos x="1382" y="360"/>
                </a:cxn>
                <a:cxn ang="0">
                  <a:pos x="1215" y="266"/>
                </a:cxn>
                <a:cxn ang="0">
                  <a:pos x="1053" y="189"/>
                </a:cxn>
                <a:cxn ang="0">
                  <a:pos x="892" y="126"/>
                </a:cxn>
                <a:cxn ang="0">
                  <a:pos x="733" y="77"/>
                </a:cxn>
                <a:cxn ang="0">
                  <a:pos x="574" y="42"/>
                </a:cxn>
                <a:cxn ang="0">
                  <a:pos x="413" y="17"/>
                </a:cxn>
                <a:cxn ang="0">
                  <a:pos x="250" y="3"/>
                </a:cxn>
                <a:cxn ang="0">
                  <a:pos x="85" y="0"/>
                </a:cxn>
              </a:cxnLst>
              <a:rect l="0" t="0" r="r" b="b"/>
              <a:pathLst>
                <a:path w="5115" h="2460">
                  <a:moveTo>
                    <a:pt x="5115" y="2141"/>
                  </a:moveTo>
                  <a:lnTo>
                    <a:pt x="5115" y="2141"/>
                  </a:lnTo>
                  <a:lnTo>
                    <a:pt x="5104" y="2150"/>
                  </a:lnTo>
                  <a:lnTo>
                    <a:pt x="5068" y="2180"/>
                  </a:lnTo>
                  <a:lnTo>
                    <a:pt x="5043" y="2197"/>
                  </a:lnTo>
                  <a:lnTo>
                    <a:pt x="5011" y="2220"/>
                  </a:lnTo>
                  <a:lnTo>
                    <a:pt x="4975" y="2244"/>
                  </a:lnTo>
                  <a:lnTo>
                    <a:pt x="4933" y="2268"/>
                  </a:lnTo>
                  <a:lnTo>
                    <a:pt x="4888" y="2294"/>
                  </a:lnTo>
                  <a:lnTo>
                    <a:pt x="4836" y="2320"/>
                  </a:lnTo>
                  <a:lnTo>
                    <a:pt x="4781" y="2346"/>
                  </a:lnTo>
                  <a:lnTo>
                    <a:pt x="4721" y="2370"/>
                  </a:lnTo>
                  <a:lnTo>
                    <a:pt x="4657" y="2393"/>
                  </a:lnTo>
                  <a:lnTo>
                    <a:pt x="4589" y="2414"/>
                  </a:lnTo>
                  <a:lnTo>
                    <a:pt x="4554" y="2423"/>
                  </a:lnTo>
                  <a:lnTo>
                    <a:pt x="4517" y="2431"/>
                  </a:lnTo>
                  <a:lnTo>
                    <a:pt x="4479" y="2438"/>
                  </a:lnTo>
                  <a:lnTo>
                    <a:pt x="4442" y="2444"/>
                  </a:lnTo>
                  <a:lnTo>
                    <a:pt x="4402" y="2451"/>
                  </a:lnTo>
                  <a:lnTo>
                    <a:pt x="4361" y="2456"/>
                  </a:lnTo>
                  <a:lnTo>
                    <a:pt x="4321" y="2459"/>
                  </a:lnTo>
                  <a:lnTo>
                    <a:pt x="4279" y="2460"/>
                  </a:lnTo>
                  <a:lnTo>
                    <a:pt x="4236" y="2460"/>
                  </a:lnTo>
                  <a:lnTo>
                    <a:pt x="4193" y="2460"/>
                  </a:lnTo>
                  <a:lnTo>
                    <a:pt x="4149" y="2457"/>
                  </a:lnTo>
                  <a:lnTo>
                    <a:pt x="4103" y="2454"/>
                  </a:lnTo>
                  <a:lnTo>
                    <a:pt x="4057" y="2448"/>
                  </a:lnTo>
                  <a:lnTo>
                    <a:pt x="4012" y="2441"/>
                  </a:lnTo>
                  <a:lnTo>
                    <a:pt x="3964" y="2431"/>
                  </a:lnTo>
                  <a:lnTo>
                    <a:pt x="3916" y="2422"/>
                  </a:lnTo>
                  <a:lnTo>
                    <a:pt x="3867" y="2409"/>
                  </a:lnTo>
                  <a:lnTo>
                    <a:pt x="3819" y="2394"/>
                  </a:lnTo>
                  <a:lnTo>
                    <a:pt x="3769" y="2377"/>
                  </a:lnTo>
                  <a:lnTo>
                    <a:pt x="3717" y="2357"/>
                  </a:lnTo>
                  <a:lnTo>
                    <a:pt x="3666" y="2336"/>
                  </a:lnTo>
                  <a:lnTo>
                    <a:pt x="3614" y="2312"/>
                  </a:lnTo>
                  <a:lnTo>
                    <a:pt x="3563" y="2286"/>
                  </a:lnTo>
                  <a:lnTo>
                    <a:pt x="3510" y="2257"/>
                  </a:lnTo>
                  <a:lnTo>
                    <a:pt x="3456" y="2226"/>
                  </a:lnTo>
                  <a:lnTo>
                    <a:pt x="3402" y="2192"/>
                  </a:lnTo>
                  <a:lnTo>
                    <a:pt x="3348" y="2155"/>
                  </a:lnTo>
                  <a:lnTo>
                    <a:pt x="3294" y="2117"/>
                  </a:lnTo>
                  <a:lnTo>
                    <a:pt x="3238" y="2075"/>
                  </a:lnTo>
                  <a:lnTo>
                    <a:pt x="3183" y="2029"/>
                  </a:lnTo>
                  <a:lnTo>
                    <a:pt x="3127" y="1981"/>
                  </a:lnTo>
                  <a:lnTo>
                    <a:pt x="3070" y="1931"/>
                  </a:lnTo>
                  <a:lnTo>
                    <a:pt x="3013" y="1876"/>
                  </a:lnTo>
                  <a:lnTo>
                    <a:pt x="2956" y="1818"/>
                  </a:lnTo>
                  <a:lnTo>
                    <a:pt x="2899" y="1756"/>
                  </a:lnTo>
                  <a:lnTo>
                    <a:pt x="2841" y="1694"/>
                  </a:lnTo>
                  <a:lnTo>
                    <a:pt x="2841" y="1694"/>
                  </a:lnTo>
                  <a:lnTo>
                    <a:pt x="2727" y="1564"/>
                  </a:lnTo>
                  <a:lnTo>
                    <a:pt x="2616" y="1442"/>
                  </a:lnTo>
                  <a:lnTo>
                    <a:pt x="2508" y="1325"/>
                  </a:lnTo>
                  <a:lnTo>
                    <a:pt x="2402" y="1214"/>
                  </a:lnTo>
                  <a:lnTo>
                    <a:pt x="2300" y="1111"/>
                  </a:lnTo>
                  <a:lnTo>
                    <a:pt x="2198" y="1012"/>
                  </a:lnTo>
                  <a:lnTo>
                    <a:pt x="2101" y="918"/>
                  </a:lnTo>
                  <a:lnTo>
                    <a:pt x="2004" y="831"/>
                  </a:lnTo>
                  <a:lnTo>
                    <a:pt x="1911" y="749"/>
                  </a:lnTo>
                  <a:lnTo>
                    <a:pt x="1818" y="671"/>
                  </a:lnTo>
                  <a:lnTo>
                    <a:pt x="1728" y="600"/>
                  </a:lnTo>
                  <a:lnTo>
                    <a:pt x="1639" y="533"/>
                  </a:lnTo>
                  <a:lnTo>
                    <a:pt x="1553" y="470"/>
                  </a:lnTo>
                  <a:lnTo>
                    <a:pt x="1467" y="413"/>
                  </a:lnTo>
                  <a:lnTo>
                    <a:pt x="1382" y="360"/>
                  </a:lnTo>
                  <a:lnTo>
                    <a:pt x="1299" y="310"/>
                  </a:lnTo>
                  <a:lnTo>
                    <a:pt x="1215" y="266"/>
                  </a:lnTo>
                  <a:lnTo>
                    <a:pt x="1133" y="224"/>
                  </a:lnTo>
                  <a:lnTo>
                    <a:pt x="1053" y="189"/>
                  </a:lnTo>
                  <a:lnTo>
                    <a:pt x="972" y="155"/>
                  </a:lnTo>
                  <a:lnTo>
                    <a:pt x="892" y="126"/>
                  </a:lnTo>
                  <a:lnTo>
                    <a:pt x="813" y="100"/>
                  </a:lnTo>
                  <a:lnTo>
                    <a:pt x="733" y="77"/>
                  </a:lnTo>
                  <a:lnTo>
                    <a:pt x="653" y="58"/>
                  </a:lnTo>
                  <a:lnTo>
                    <a:pt x="574" y="42"/>
                  </a:lnTo>
                  <a:lnTo>
                    <a:pt x="493" y="29"/>
                  </a:lnTo>
                  <a:lnTo>
                    <a:pt x="413" y="17"/>
                  </a:lnTo>
                  <a:lnTo>
                    <a:pt x="332" y="9"/>
                  </a:lnTo>
                  <a:lnTo>
                    <a:pt x="250" y="3"/>
                  </a:lnTo>
                  <a:lnTo>
                    <a:pt x="168" y="0"/>
                  </a:lnTo>
                  <a:lnTo>
                    <a:pt x="85" y="0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53760" name="Freeform 64"/>
            <p:cNvSpPr>
              <a:spLocks/>
            </p:cNvSpPr>
            <p:nvPr/>
          </p:nvSpPr>
          <p:spPr bwMode="auto">
            <a:xfrm>
              <a:off x="375" y="787"/>
              <a:ext cx="5147" cy="1195"/>
            </a:xfrm>
            <a:custGeom>
              <a:avLst/>
              <a:gdLst/>
              <a:ahLst/>
              <a:cxnLst>
                <a:cxn ang="0">
                  <a:pos x="5147" y="2049"/>
                </a:cxn>
                <a:cxn ang="0">
                  <a:pos x="5100" y="2090"/>
                </a:cxn>
                <a:cxn ang="0">
                  <a:pos x="5043" y="2132"/>
                </a:cxn>
                <a:cxn ang="0">
                  <a:pos x="4967" y="2182"/>
                </a:cxn>
                <a:cxn ang="0">
                  <a:pos x="4871" y="2237"/>
                </a:cxn>
                <a:cxn ang="0">
                  <a:pos x="4756" y="2288"/>
                </a:cxn>
                <a:cxn ang="0">
                  <a:pos x="4624" y="2335"/>
                </a:cxn>
                <a:cxn ang="0">
                  <a:pos x="4553" y="2355"/>
                </a:cxn>
                <a:cxn ang="0">
                  <a:pos x="4477" y="2369"/>
                </a:cxn>
                <a:cxn ang="0">
                  <a:pos x="4397" y="2382"/>
                </a:cxn>
                <a:cxn ang="0">
                  <a:pos x="4314" y="2388"/>
                </a:cxn>
                <a:cxn ang="0">
                  <a:pos x="4228" y="2390"/>
                </a:cxn>
                <a:cxn ang="0">
                  <a:pos x="4139" y="2385"/>
                </a:cxn>
                <a:cxn ang="0">
                  <a:pos x="4046" y="2374"/>
                </a:cxn>
                <a:cxn ang="0">
                  <a:pos x="3952" y="2356"/>
                </a:cxn>
                <a:cxn ang="0">
                  <a:pos x="3853" y="2330"/>
                </a:cxn>
                <a:cxn ang="0">
                  <a:pos x="3752" y="2296"/>
                </a:cxn>
                <a:cxn ang="0">
                  <a:pos x="3648" y="2253"/>
                </a:cxn>
                <a:cxn ang="0">
                  <a:pos x="3542" y="2200"/>
                </a:cxn>
                <a:cxn ang="0">
                  <a:pos x="3434" y="2137"/>
                </a:cxn>
                <a:cxn ang="0">
                  <a:pos x="3324" y="2064"/>
                </a:cxn>
                <a:cxn ang="0">
                  <a:pos x="3212" y="1978"/>
                </a:cxn>
                <a:cxn ang="0">
                  <a:pos x="3098" y="1880"/>
                </a:cxn>
                <a:cxn ang="0">
                  <a:pos x="2983" y="1770"/>
                </a:cxn>
                <a:cxn ang="0">
                  <a:pos x="2866" y="1646"/>
                </a:cxn>
                <a:cxn ang="0">
                  <a:pos x="2749" y="1520"/>
                </a:cxn>
                <a:cxn ang="0">
                  <a:pos x="2527" y="1284"/>
                </a:cxn>
                <a:cxn ang="0">
                  <a:pos x="2315" y="1072"/>
                </a:cxn>
                <a:cxn ang="0">
                  <a:pos x="2113" y="884"/>
                </a:cxn>
                <a:cxn ang="0">
                  <a:pos x="1920" y="717"/>
                </a:cxn>
                <a:cxn ang="0">
                  <a:pos x="1736" y="570"/>
                </a:cxn>
                <a:cxn ang="0">
                  <a:pos x="1558" y="444"/>
                </a:cxn>
                <a:cxn ang="0">
                  <a:pos x="1386" y="336"/>
                </a:cxn>
                <a:cxn ang="0">
                  <a:pos x="1219" y="246"/>
                </a:cxn>
                <a:cxn ang="0">
                  <a:pos x="1055" y="170"/>
                </a:cxn>
                <a:cxn ang="0">
                  <a:pos x="893" y="112"/>
                </a:cxn>
                <a:cxn ang="0">
                  <a:pos x="733" y="65"/>
                </a:cxn>
                <a:cxn ang="0">
                  <a:pos x="574" y="33"/>
                </a:cxn>
                <a:cxn ang="0">
                  <a:pos x="413" y="12"/>
                </a:cxn>
                <a:cxn ang="0">
                  <a:pos x="250" y="2"/>
                </a:cxn>
                <a:cxn ang="0">
                  <a:pos x="85" y="0"/>
                </a:cxn>
              </a:cxnLst>
              <a:rect l="0" t="0" r="r" b="b"/>
              <a:pathLst>
                <a:path w="5147" h="2390">
                  <a:moveTo>
                    <a:pt x="5147" y="2049"/>
                  </a:moveTo>
                  <a:lnTo>
                    <a:pt x="5147" y="2049"/>
                  </a:lnTo>
                  <a:lnTo>
                    <a:pt x="5135" y="2061"/>
                  </a:lnTo>
                  <a:lnTo>
                    <a:pt x="5100" y="2090"/>
                  </a:lnTo>
                  <a:lnTo>
                    <a:pt x="5075" y="2109"/>
                  </a:lnTo>
                  <a:lnTo>
                    <a:pt x="5043" y="2132"/>
                  </a:lnTo>
                  <a:lnTo>
                    <a:pt x="5008" y="2156"/>
                  </a:lnTo>
                  <a:lnTo>
                    <a:pt x="4967" y="2182"/>
                  </a:lnTo>
                  <a:lnTo>
                    <a:pt x="4921" y="2209"/>
                  </a:lnTo>
                  <a:lnTo>
                    <a:pt x="4871" y="2237"/>
                  </a:lnTo>
                  <a:lnTo>
                    <a:pt x="4815" y="2262"/>
                  </a:lnTo>
                  <a:lnTo>
                    <a:pt x="4756" y="2288"/>
                  </a:lnTo>
                  <a:lnTo>
                    <a:pt x="4692" y="2313"/>
                  </a:lnTo>
                  <a:lnTo>
                    <a:pt x="4624" y="2335"/>
                  </a:lnTo>
                  <a:lnTo>
                    <a:pt x="4589" y="2345"/>
                  </a:lnTo>
                  <a:lnTo>
                    <a:pt x="4553" y="2355"/>
                  </a:lnTo>
                  <a:lnTo>
                    <a:pt x="4515" y="2363"/>
                  </a:lnTo>
                  <a:lnTo>
                    <a:pt x="4477" y="2369"/>
                  </a:lnTo>
                  <a:lnTo>
                    <a:pt x="4438" y="2376"/>
                  </a:lnTo>
                  <a:lnTo>
                    <a:pt x="4397" y="2382"/>
                  </a:lnTo>
                  <a:lnTo>
                    <a:pt x="4357" y="2385"/>
                  </a:lnTo>
                  <a:lnTo>
                    <a:pt x="4314" y="2388"/>
                  </a:lnTo>
                  <a:lnTo>
                    <a:pt x="4272" y="2390"/>
                  </a:lnTo>
                  <a:lnTo>
                    <a:pt x="4228" y="2390"/>
                  </a:lnTo>
                  <a:lnTo>
                    <a:pt x="4184" y="2388"/>
                  </a:lnTo>
                  <a:lnTo>
                    <a:pt x="4139" y="2385"/>
                  </a:lnTo>
                  <a:lnTo>
                    <a:pt x="4093" y="2380"/>
                  </a:lnTo>
                  <a:lnTo>
                    <a:pt x="4046" y="2374"/>
                  </a:lnTo>
                  <a:lnTo>
                    <a:pt x="3999" y="2366"/>
                  </a:lnTo>
                  <a:lnTo>
                    <a:pt x="3952" y="2356"/>
                  </a:lnTo>
                  <a:lnTo>
                    <a:pt x="3902" y="2345"/>
                  </a:lnTo>
                  <a:lnTo>
                    <a:pt x="3853" y="2330"/>
                  </a:lnTo>
                  <a:lnTo>
                    <a:pt x="3803" y="2314"/>
                  </a:lnTo>
                  <a:lnTo>
                    <a:pt x="3752" y="2296"/>
                  </a:lnTo>
                  <a:lnTo>
                    <a:pt x="3700" y="2275"/>
                  </a:lnTo>
                  <a:lnTo>
                    <a:pt x="3648" y="2253"/>
                  </a:lnTo>
                  <a:lnTo>
                    <a:pt x="3596" y="2229"/>
                  </a:lnTo>
                  <a:lnTo>
                    <a:pt x="3542" y="2200"/>
                  </a:lnTo>
                  <a:lnTo>
                    <a:pt x="3489" y="2170"/>
                  </a:lnTo>
                  <a:lnTo>
                    <a:pt x="3434" y="2137"/>
                  </a:lnTo>
                  <a:lnTo>
                    <a:pt x="3380" y="2101"/>
                  </a:lnTo>
                  <a:lnTo>
                    <a:pt x="3324" y="2064"/>
                  </a:lnTo>
                  <a:lnTo>
                    <a:pt x="3269" y="2022"/>
                  </a:lnTo>
                  <a:lnTo>
                    <a:pt x="3212" y="1978"/>
                  </a:lnTo>
                  <a:lnTo>
                    <a:pt x="3156" y="1930"/>
                  </a:lnTo>
                  <a:lnTo>
                    <a:pt x="3098" y="1880"/>
                  </a:lnTo>
                  <a:lnTo>
                    <a:pt x="3041" y="1827"/>
                  </a:lnTo>
                  <a:lnTo>
                    <a:pt x="2983" y="1770"/>
                  </a:lnTo>
                  <a:lnTo>
                    <a:pt x="2924" y="1710"/>
                  </a:lnTo>
                  <a:lnTo>
                    <a:pt x="2866" y="1646"/>
                  </a:lnTo>
                  <a:lnTo>
                    <a:pt x="2866" y="1646"/>
                  </a:lnTo>
                  <a:lnTo>
                    <a:pt x="2749" y="1520"/>
                  </a:lnTo>
                  <a:lnTo>
                    <a:pt x="2637" y="1399"/>
                  </a:lnTo>
                  <a:lnTo>
                    <a:pt x="2527" y="1284"/>
                  </a:lnTo>
                  <a:lnTo>
                    <a:pt x="2419" y="1174"/>
                  </a:lnTo>
                  <a:lnTo>
                    <a:pt x="2315" y="1072"/>
                  </a:lnTo>
                  <a:lnTo>
                    <a:pt x="2213" y="976"/>
                  </a:lnTo>
                  <a:lnTo>
                    <a:pt x="2113" y="884"/>
                  </a:lnTo>
                  <a:lnTo>
                    <a:pt x="2016" y="798"/>
                  </a:lnTo>
                  <a:lnTo>
                    <a:pt x="1920" y="717"/>
                  </a:lnTo>
                  <a:lnTo>
                    <a:pt x="1827" y="641"/>
                  </a:lnTo>
                  <a:lnTo>
                    <a:pt x="1736" y="570"/>
                  </a:lnTo>
                  <a:lnTo>
                    <a:pt x="1647" y="504"/>
                  </a:lnTo>
                  <a:lnTo>
                    <a:pt x="1558" y="444"/>
                  </a:lnTo>
                  <a:lnTo>
                    <a:pt x="1472" y="388"/>
                  </a:lnTo>
                  <a:lnTo>
                    <a:pt x="1386" y="336"/>
                  </a:lnTo>
                  <a:lnTo>
                    <a:pt x="1303" y="288"/>
                  </a:lnTo>
                  <a:lnTo>
                    <a:pt x="1219" y="246"/>
                  </a:lnTo>
                  <a:lnTo>
                    <a:pt x="1136" y="205"/>
                  </a:lnTo>
                  <a:lnTo>
                    <a:pt x="1055" y="170"/>
                  </a:lnTo>
                  <a:lnTo>
                    <a:pt x="974" y="139"/>
                  </a:lnTo>
                  <a:lnTo>
                    <a:pt x="893" y="112"/>
                  </a:lnTo>
                  <a:lnTo>
                    <a:pt x="814" y="88"/>
                  </a:lnTo>
                  <a:lnTo>
                    <a:pt x="733" y="65"/>
                  </a:lnTo>
                  <a:lnTo>
                    <a:pt x="653" y="47"/>
                  </a:lnTo>
                  <a:lnTo>
                    <a:pt x="574" y="33"/>
                  </a:lnTo>
                  <a:lnTo>
                    <a:pt x="493" y="21"/>
                  </a:lnTo>
                  <a:lnTo>
                    <a:pt x="413" y="12"/>
                  </a:lnTo>
                  <a:lnTo>
                    <a:pt x="332" y="5"/>
                  </a:lnTo>
                  <a:lnTo>
                    <a:pt x="250" y="2"/>
                  </a:lnTo>
                  <a:lnTo>
                    <a:pt x="168" y="0"/>
                  </a:lnTo>
                  <a:lnTo>
                    <a:pt x="85" y="0"/>
                  </a:lnTo>
                  <a:lnTo>
                    <a:pt x="0" y="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53761" name="Freeform 65"/>
            <p:cNvSpPr>
              <a:spLocks/>
            </p:cNvSpPr>
            <p:nvPr/>
          </p:nvSpPr>
          <p:spPr bwMode="auto">
            <a:xfrm>
              <a:off x="389" y="808"/>
              <a:ext cx="5176" cy="1160"/>
            </a:xfrm>
            <a:custGeom>
              <a:avLst/>
              <a:gdLst/>
              <a:ahLst/>
              <a:cxnLst>
                <a:cxn ang="0">
                  <a:pos x="5176" y="1959"/>
                </a:cxn>
                <a:cxn ang="0">
                  <a:pos x="5130" y="2001"/>
                </a:cxn>
                <a:cxn ang="0">
                  <a:pos x="5075" y="2044"/>
                </a:cxn>
                <a:cxn ang="0">
                  <a:pos x="4998" y="2096"/>
                </a:cxn>
                <a:cxn ang="0">
                  <a:pos x="4903" y="2153"/>
                </a:cxn>
                <a:cxn ang="0">
                  <a:pos x="4790" y="2208"/>
                </a:cxn>
                <a:cxn ang="0">
                  <a:pos x="4658" y="2258"/>
                </a:cxn>
                <a:cxn ang="0">
                  <a:pos x="4587" y="2277"/>
                </a:cxn>
                <a:cxn ang="0">
                  <a:pos x="4513" y="2295"/>
                </a:cxn>
                <a:cxn ang="0">
                  <a:pos x="4433" y="2308"/>
                </a:cxn>
                <a:cxn ang="0">
                  <a:pos x="4350" y="2317"/>
                </a:cxn>
                <a:cxn ang="0">
                  <a:pos x="4264" y="2321"/>
                </a:cxn>
                <a:cxn ang="0">
                  <a:pos x="4174" y="2317"/>
                </a:cxn>
                <a:cxn ang="0">
                  <a:pos x="4082" y="2308"/>
                </a:cxn>
                <a:cxn ang="0">
                  <a:pos x="3986" y="2292"/>
                </a:cxn>
                <a:cxn ang="0">
                  <a:pos x="3888" y="2269"/>
                </a:cxn>
                <a:cxn ang="0">
                  <a:pos x="3786" y="2235"/>
                </a:cxn>
                <a:cxn ang="0">
                  <a:pos x="3682" y="2195"/>
                </a:cxn>
                <a:cxn ang="0">
                  <a:pos x="3575" y="2143"/>
                </a:cxn>
                <a:cxn ang="0">
                  <a:pos x="3466" y="2082"/>
                </a:cxn>
                <a:cxn ang="0">
                  <a:pos x="3355" y="2011"/>
                </a:cxn>
                <a:cxn ang="0">
                  <a:pos x="3241" y="1927"/>
                </a:cxn>
                <a:cxn ang="0">
                  <a:pos x="3125" y="1831"/>
                </a:cxn>
                <a:cxn ang="0">
                  <a:pos x="3009" y="1723"/>
                </a:cxn>
                <a:cxn ang="0">
                  <a:pos x="2891" y="1600"/>
                </a:cxn>
                <a:cxn ang="0">
                  <a:pos x="2773" y="1475"/>
                </a:cxn>
                <a:cxn ang="0">
                  <a:pos x="2545" y="1244"/>
                </a:cxn>
                <a:cxn ang="0">
                  <a:pos x="2331" y="1035"/>
                </a:cxn>
                <a:cxn ang="0">
                  <a:pos x="2126" y="850"/>
                </a:cxn>
                <a:cxn ang="0">
                  <a:pos x="1931" y="685"/>
                </a:cxn>
                <a:cxn ang="0">
                  <a:pos x="1744" y="543"/>
                </a:cxn>
                <a:cxn ang="0">
                  <a:pos x="1565" y="419"/>
                </a:cxn>
                <a:cxn ang="0">
                  <a:pos x="1391" y="314"/>
                </a:cxn>
                <a:cxn ang="0">
                  <a:pos x="1222" y="226"/>
                </a:cxn>
                <a:cxn ang="0">
                  <a:pos x="1057" y="154"/>
                </a:cxn>
                <a:cxn ang="0">
                  <a:pos x="894" y="99"/>
                </a:cxn>
                <a:cxn ang="0">
                  <a:pos x="735" y="55"/>
                </a:cxn>
                <a:cxn ang="0">
                  <a:pos x="574" y="26"/>
                </a:cxn>
                <a:cxn ang="0">
                  <a:pos x="412" y="8"/>
                </a:cxn>
                <a:cxn ang="0">
                  <a:pos x="250" y="0"/>
                </a:cxn>
                <a:cxn ang="0">
                  <a:pos x="85" y="4"/>
                </a:cxn>
              </a:cxnLst>
              <a:rect l="0" t="0" r="r" b="b"/>
              <a:pathLst>
                <a:path w="5176" h="2321">
                  <a:moveTo>
                    <a:pt x="5176" y="1959"/>
                  </a:moveTo>
                  <a:lnTo>
                    <a:pt x="5176" y="1959"/>
                  </a:lnTo>
                  <a:lnTo>
                    <a:pt x="5165" y="1970"/>
                  </a:lnTo>
                  <a:lnTo>
                    <a:pt x="5130" y="2001"/>
                  </a:lnTo>
                  <a:lnTo>
                    <a:pt x="5105" y="2020"/>
                  </a:lnTo>
                  <a:lnTo>
                    <a:pt x="5075" y="2044"/>
                  </a:lnTo>
                  <a:lnTo>
                    <a:pt x="5039" y="2070"/>
                  </a:lnTo>
                  <a:lnTo>
                    <a:pt x="4998" y="2096"/>
                  </a:lnTo>
                  <a:lnTo>
                    <a:pt x="4953" y="2125"/>
                  </a:lnTo>
                  <a:lnTo>
                    <a:pt x="4903" y="2153"/>
                  </a:lnTo>
                  <a:lnTo>
                    <a:pt x="4849" y="2180"/>
                  </a:lnTo>
                  <a:lnTo>
                    <a:pt x="4790" y="2208"/>
                  </a:lnTo>
                  <a:lnTo>
                    <a:pt x="4726" y="2233"/>
                  </a:lnTo>
                  <a:lnTo>
                    <a:pt x="4658" y="2258"/>
                  </a:lnTo>
                  <a:lnTo>
                    <a:pt x="4624" y="2267"/>
                  </a:lnTo>
                  <a:lnTo>
                    <a:pt x="4587" y="2277"/>
                  </a:lnTo>
                  <a:lnTo>
                    <a:pt x="4550" y="2287"/>
                  </a:lnTo>
                  <a:lnTo>
                    <a:pt x="4513" y="2295"/>
                  </a:lnTo>
                  <a:lnTo>
                    <a:pt x="4472" y="2303"/>
                  </a:lnTo>
                  <a:lnTo>
                    <a:pt x="4433" y="2308"/>
                  </a:lnTo>
                  <a:lnTo>
                    <a:pt x="4392" y="2313"/>
                  </a:lnTo>
                  <a:lnTo>
                    <a:pt x="4350" y="2317"/>
                  </a:lnTo>
                  <a:lnTo>
                    <a:pt x="4307" y="2319"/>
                  </a:lnTo>
                  <a:lnTo>
                    <a:pt x="4264" y="2321"/>
                  </a:lnTo>
                  <a:lnTo>
                    <a:pt x="4220" y="2319"/>
                  </a:lnTo>
                  <a:lnTo>
                    <a:pt x="4174" y="2317"/>
                  </a:lnTo>
                  <a:lnTo>
                    <a:pt x="4128" y="2314"/>
                  </a:lnTo>
                  <a:lnTo>
                    <a:pt x="4082" y="2308"/>
                  </a:lnTo>
                  <a:lnTo>
                    <a:pt x="4034" y="2301"/>
                  </a:lnTo>
                  <a:lnTo>
                    <a:pt x="3986" y="2292"/>
                  </a:lnTo>
                  <a:lnTo>
                    <a:pt x="3936" y="2282"/>
                  </a:lnTo>
                  <a:lnTo>
                    <a:pt x="3888" y="2269"/>
                  </a:lnTo>
                  <a:lnTo>
                    <a:pt x="3836" y="2253"/>
                  </a:lnTo>
                  <a:lnTo>
                    <a:pt x="3786" y="2235"/>
                  </a:lnTo>
                  <a:lnTo>
                    <a:pt x="3734" y="2216"/>
                  </a:lnTo>
                  <a:lnTo>
                    <a:pt x="3682" y="2195"/>
                  </a:lnTo>
                  <a:lnTo>
                    <a:pt x="3628" y="2170"/>
                  </a:lnTo>
                  <a:lnTo>
                    <a:pt x="3575" y="2143"/>
                  </a:lnTo>
                  <a:lnTo>
                    <a:pt x="3521" y="2114"/>
                  </a:lnTo>
                  <a:lnTo>
                    <a:pt x="3466" y="2082"/>
                  </a:lnTo>
                  <a:lnTo>
                    <a:pt x="3410" y="2048"/>
                  </a:lnTo>
                  <a:lnTo>
                    <a:pt x="3355" y="2011"/>
                  </a:lnTo>
                  <a:lnTo>
                    <a:pt x="3298" y="1970"/>
                  </a:lnTo>
                  <a:lnTo>
                    <a:pt x="3241" y="1927"/>
                  </a:lnTo>
                  <a:lnTo>
                    <a:pt x="3184" y="1880"/>
                  </a:lnTo>
                  <a:lnTo>
                    <a:pt x="3125" y="1831"/>
                  </a:lnTo>
                  <a:lnTo>
                    <a:pt x="3067" y="1778"/>
                  </a:lnTo>
                  <a:lnTo>
                    <a:pt x="3009" y="1723"/>
                  </a:lnTo>
                  <a:lnTo>
                    <a:pt x="2949" y="1663"/>
                  </a:lnTo>
                  <a:lnTo>
                    <a:pt x="2891" y="1600"/>
                  </a:lnTo>
                  <a:lnTo>
                    <a:pt x="2891" y="1600"/>
                  </a:lnTo>
                  <a:lnTo>
                    <a:pt x="2773" y="1475"/>
                  </a:lnTo>
                  <a:lnTo>
                    <a:pt x="2658" y="1357"/>
                  </a:lnTo>
                  <a:lnTo>
                    <a:pt x="2545" y="1244"/>
                  </a:lnTo>
                  <a:lnTo>
                    <a:pt x="2437" y="1135"/>
                  </a:lnTo>
                  <a:lnTo>
                    <a:pt x="2331" y="1035"/>
                  </a:lnTo>
                  <a:lnTo>
                    <a:pt x="2227" y="938"/>
                  </a:lnTo>
                  <a:lnTo>
                    <a:pt x="2126" y="850"/>
                  </a:lnTo>
                  <a:lnTo>
                    <a:pt x="2027" y="764"/>
                  </a:lnTo>
                  <a:lnTo>
                    <a:pt x="1931" y="685"/>
                  </a:lnTo>
                  <a:lnTo>
                    <a:pt x="1837" y="611"/>
                  </a:lnTo>
                  <a:lnTo>
                    <a:pt x="1744" y="543"/>
                  </a:lnTo>
                  <a:lnTo>
                    <a:pt x="1654" y="478"/>
                  </a:lnTo>
                  <a:lnTo>
                    <a:pt x="1565" y="419"/>
                  </a:lnTo>
                  <a:lnTo>
                    <a:pt x="1477" y="364"/>
                  </a:lnTo>
                  <a:lnTo>
                    <a:pt x="1391" y="314"/>
                  </a:lnTo>
                  <a:lnTo>
                    <a:pt x="1305" y="268"/>
                  </a:lnTo>
                  <a:lnTo>
                    <a:pt x="1222" y="226"/>
                  </a:lnTo>
                  <a:lnTo>
                    <a:pt x="1139" y="188"/>
                  </a:lnTo>
                  <a:lnTo>
                    <a:pt x="1057" y="154"/>
                  </a:lnTo>
                  <a:lnTo>
                    <a:pt x="976" y="125"/>
                  </a:lnTo>
                  <a:lnTo>
                    <a:pt x="894" y="99"/>
                  </a:lnTo>
                  <a:lnTo>
                    <a:pt x="814" y="75"/>
                  </a:lnTo>
                  <a:lnTo>
                    <a:pt x="735" y="55"/>
                  </a:lnTo>
                  <a:lnTo>
                    <a:pt x="654" y="39"/>
                  </a:lnTo>
                  <a:lnTo>
                    <a:pt x="574" y="26"/>
                  </a:lnTo>
                  <a:lnTo>
                    <a:pt x="493" y="16"/>
                  </a:lnTo>
                  <a:lnTo>
                    <a:pt x="412" y="8"/>
                  </a:lnTo>
                  <a:lnTo>
                    <a:pt x="332" y="4"/>
                  </a:lnTo>
                  <a:lnTo>
                    <a:pt x="250" y="0"/>
                  </a:lnTo>
                  <a:lnTo>
                    <a:pt x="168" y="0"/>
                  </a:lnTo>
                  <a:lnTo>
                    <a:pt x="85" y="4"/>
                  </a:lnTo>
                  <a:lnTo>
                    <a:pt x="0" y="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53762" name="Freeform 66"/>
            <p:cNvSpPr>
              <a:spLocks/>
            </p:cNvSpPr>
            <p:nvPr/>
          </p:nvSpPr>
          <p:spPr bwMode="auto">
            <a:xfrm>
              <a:off x="403" y="829"/>
              <a:ext cx="5205" cy="1124"/>
            </a:xfrm>
            <a:custGeom>
              <a:avLst/>
              <a:gdLst/>
              <a:ahLst/>
              <a:cxnLst>
                <a:cxn ang="0">
                  <a:pos x="5205" y="1868"/>
                </a:cxn>
                <a:cxn ang="0">
                  <a:pos x="5161" y="1910"/>
                </a:cxn>
                <a:cxn ang="0">
                  <a:pos x="5105" y="1956"/>
                </a:cxn>
                <a:cxn ang="0">
                  <a:pos x="5030" y="2011"/>
                </a:cxn>
                <a:cxn ang="0">
                  <a:pos x="4936" y="2069"/>
                </a:cxn>
                <a:cxn ang="0">
                  <a:pos x="4822" y="2127"/>
                </a:cxn>
                <a:cxn ang="0">
                  <a:pos x="4693" y="2178"/>
                </a:cxn>
                <a:cxn ang="0">
                  <a:pos x="4621" y="2201"/>
                </a:cxn>
                <a:cxn ang="0">
                  <a:pos x="4546" y="2219"/>
                </a:cxn>
                <a:cxn ang="0">
                  <a:pos x="4467" y="2235"/>
                </a:cxn>
                <a:cxn ang="0">
                  <a:pos x="4385" y="2245"/>
                </a:cxn>
                <a:cxn ang="0">
                  <a:pos x="4299" y="2250"/>
                </a:cxn>
                <a:cxn ang="0">
                  <a:pos x="4208" y="2250"/>
                </a:cxn>
                <a:cxn ang="0">
                  <a:pos x="4117" y="2241"/>
                </a:cxn>
                <a:cxn ang="0">
                  <a:pos x="4020" y="2227"/>
                </a:cxn>
                <a:cxn ang="0">
                  <a:pos x="3921" y="2206"/>
                </a:cxn>
                <a:cxn ang="0">
                  <a:pos x="3820" y="2175"/>
                </a:cxn>
                <a:cxn ang="0">
                  <a:pos x="3714" y="2135"/>
                </a:cxn>
                <a:cxn ang="0">
                  <a:pos x="3607" y="2086"/>
                </a:cxn>
                <a:cxn ang="0">
                  <a:pos x="3497" y="2027"/>
                </a:cxn>
                <a:cxn ang="0">
                  <a:pos x="3385" y="1957"/>
                </a:cxn>
                <a:cxn ang="0">
                  <a:pos x="3270" y="1875"/>
                </a:cxn>
                <a:cxn ang="0">
                  <a:pos x="3153" y="1781"/>
                </a:cxn>
                <a:cxn ang="0">
                  <a:pos x="3035" y="1675"/>
                </a:cxn>
                <a:cxn ang="0">
                  <a:pos x="2914" y="1555"/>
                </a:cxn>
                <a:cxn ang="0">
                  <a:pos x="2795" y="1431"/>
                </a:cxn>
                <a:cxn ang="0">
                  <a:pos x="2564" y="1202"/>
                </a:cxn>
                <a:cxn ang="0">
                  <a:pos x="2346" y="997"/>
                </a:cxn>
                <a:cxn ang="0">
                  <a:pos x="2140" y="816"/>
                </a:cxn>
                <a:cxn ang="0">
                  <a:pos x="1941" y="654"/>
                </a:cxn>
                <a:cxn ang="0">
                  <a:pos x="1752" y="514"/>
                </a:cxn>
                <a:cxn ang="0">
                  <a:pos x="1570" y="394"/>
                </a:cxn>
                <a:cxn ang="0">
                  <a:pos x="1395" y="293"/>
                </a:cxn>
                <a:cxn ang="0">
                  <a:pos x="1226" y="207"/>
                </a:cxn>
                <a:cxn ang="0">
                  <a:pos x="1059" y="139"/>
                </a:cxn>
                <a:cxn ang="0">
                  <a:pos x="897" y="86"/>
                </a:cxn>
                <a:cxn ang="0">
                  <a:pos x="734" y="45"/>
                </a:cxn>
                <a:cxn ang="0">
                  <a:pos x="575" y="20"/>
                </a:cxn>
                <a:cxn ang="0">
                  <a:pos x="414" y="5"/>
                </a:cxn>
                <a:cxn ang="0">
                  <a:pos x="250" y="0"/>
                </a:cxn>
                <a:cxn ang="0">
                  <a:pos x="85" y="7"/>
                </a:cxn>
              </a:cxnLst>
              <a:rect l="0" t="0" r="r" b="b"/>
              <a:pathLst>
                <a:path w="5205" h="2250">
                  <a:moveTo>
                    <a:pt x="5205" y="1868"/>
                  </a:moveTo>
                  <a:lnTo>
                    <a:pt x="5205" y="1868"/>
                  </a:lnTo>
                  <a:lnTo>
                    <a:pt x="5194" y="1880"/>
                  </a:lnTo>
                  <a:lnTo>
                    <a:pt x="5161" y="1910"/>
                  </a:lnTo>
                  <a:lnTo>
                    <a:pt x="5136" y="1931"/>
                  </a:lnTo>
                  <a:lnTo>
                    <a:pt x="5105" y="1956"/>
                  </a:lnTo>
                  <a:lnTo>
                    <a:pt x="5071" y="1981"/>
                  </a:lnTo>
                  <a:lnTo>
                    <a:pt x="5030" y="2011"/>
                  </a:lnTo>
                  <a:lnTo>
                    <a:pt x="4984" y="2040"/>
                  </a:lnTo>
                  <a:lnTo>
                    <a:pt x="4936" y="2069"/>
                  </a:lnTo>
                  <a:lnTo>
                    <a:pt x="4882" y="2098"/>
                  </a:lnTo>
                  <a:lnTo>
                    <a:pt x="4822" y="2127"/>
                  </a:lnTo>
                  <a:lnTo>
                    <a:pt x="4760" y="2153"/>
                  </a:lnTo>
                  <a:lnTo>
                    <a:pt x="4693" y="2178"/>
                  </a:lnTo>
                  <a:lnTo>
                    <a:pt x="4657" y="2190"/>
                  </a:lnTo>
                  <a:lnTo>
                    <a:pt x="4621" y="2201"/>
                  </a:lnTo>
                  <a:lnTo>
                    <a:pt x="4585" y="2211"/>
                  </a:lnTo>
                  <a:lnTo>
                    <a:pt x="4546" y="2219"/>
                  </a:lnTo>
                  <a:lnTo>
                    <a:pt x="4507" y="2227"/>
                  </a:lnTo>
                  <a:lnTo>
                    <a:pt x="4467" y="2235"/>
                  </a:lnTo>
                  <a:lnTo>
                    <a:pt x="4426" y="2240"/>
                  </a:lnTo>
                  <a:lnTo>
                    <a:pt x="4385" y="2245"/>
                  </a:lnTo>
                  <a:lnTo>
                    <a:pt x="4342" y="2248"/>
                  </a:lnTo>
                  <a:lnTo>
                    <a:pt x="4299" y="2250"/>
                  </a:lnTo>
                  <a:lnTo>
                    <a:pt x="4254" y="2250"/>
                  </a:lnTo>
                  <a:lnTo>
                    <a:pt x="4208" y="2250"/>
                  </a:lnTo>
                  <a:lnTo>
                    <a:pt x="4163" y="2246"/>
                  </a:lnTo>
                  <a:lnTo>
                    <a:pt x="4117" y="2241"/>
                  </a:lnTo>
                  <a:lnTo>
                    <a:pt x="4068" y="2235"/>
                  </a:lnTo>
                  <a:lnTo>
                    <a:pt x="4020" y="2227"/>
                  </a:lnTo>
                  <a:lnTo>
                    <a:pt x="3971" y="2217"/>
                  </a:lnTo>
                  <a:lnTo>
                    <a:pt x="3921" y="2206"/>
                  </a:lnTo>
                  <a:lnTo>
                    <a:pt x="3871" y="2191"/>
                  </a:lnTo>
                  <a:lnTo>
                    <a:pt x="3820" y="2175"/>
                  </a:lnTo>
                  <a:lnTo>
                    <a:pt x="3767" y="2156"/>
                  </a:lnTo>
                  <a:lnTo>
                    <a:pt x="3714" y="2135"/>
                  </a:lnTo>
                  <a:lnTo>
                    <a:pt x="3661" y="2112"/>
                  </a:lnTo>
                  <a:lnTo>
                    <a:pt x="3607" y="2086"/>
                  </a:lnTo>
                  <a:lnTo>
                    <a:pt x="3553" y="2057"/>
                  </a:lnTo>
                  <a:lnTo>
                    <a:pt x="3497" y="2027"/>
                  </a:lnTo>
                  <a:lnTo>
                    <a:pt x="3442" y="1993"/>
                  </a:lnTo>
                  <a:lnTo>
                    <a:pt x="3385" y="1957"/>
                  </a:lnTo>
                  <a:lnTo>
                    <a:pt x="3328" y="1917"/>
                  </a:lnTo>
                  <a:lnTo>
                    <a:pt x="3270" y="1875"/>
                  </a:lnTo>
                  <a:lnTo>
                    <a:pt x="3213" y="1830"/>
                  </a:lnTo>
                  <a:lnTo>
                    <a:pt x="3153" y="1781"/>
                  </a:lnTo>
                  <a:lnTo>
                    <a:pt x="3095" y="1730"/>
                  </a:lnTo>
                  <a:lnTo>
                    <a:pt x="3035" y="1675"/>
                  </a:lnTo>
                  <a:lnTo>
                    <a:pt x="2975" y="1617"/>
                  </a:lnTo>
                  <a:lnTo>
                    <a:pt x="2914" y="1555"/>
                  </a:lnTo>
                  <a:lnTo>
                    <a:pt x="2914" y="1555"/>
                  </a:lnTo>
                  <a:lnTo>
                    <a:pt x="2795" y="1431"/>
                  </a:lnTo>
                  <a:lnTo>
                    <a:pt x="2678" y="1313"/>
                  </a:lnTo>
                  <a:lnTo>
                    <a:pt x="2564" y="1202"/>
                  </a:lnTo>
                  <a:lnTo>
                    <a:pt x="2453" y="1097"/>
                  </a:lnTo>
                  <a:lnTo>
                    <a:pt x="2346" y="997"/>
                  </a:lnTo>
                  <a:lnTo>
                    <a:pt x="2241" y="903"/>
                  </a:lnTo>
                  <a:lnTo>
                    <a:pt x="2140" y="816"/>
                  </a:lnTo>
                  <a:lnTo>
                    <a:pt x="2040" y="732"/>
                  </a:lnTo>
                  <a:lnTo>
                    <a:pt x="1941" y="654"/>
                  </a:lnTo>
                  <a:lnTo>
                    <a:pt x="1847" y="582"/>
                  </a:lnTo>
                  <a:lnTo>
                    <a:pt x="1752" y="514"/>
                  </a:lnTo>
                  <a:lnTo>
                    <a:pt x="1661" y="452"/>
                  </a:lnTo>
                  <a:lnTo>
                    <a:pt x="1570" y="394"/>
                  </a:lnTo>
                  <a:lnTo>
                    <a:pt x="1483" y="341"/>
                  </a:lnTo>
                  <a:lnTo>
                    <a:pt x="1395" y="293"/>
                  </a:lnTo>
                  <a:lnTo>
                    <a:pt x="1311" y="247"/>
                  </a:lnTo>
                  <a:lnTo>
                    <a:pt x="1226" y="207"/>
                  </a:lnTo>
                  <a:lnTo>
                    <a:pt x="1143" y="171"/>
                  </a:lnTo>
                  <a:lnTo>
                    <a:pt x="1059" y="139"/>
                  </a:lnTo>
                  <a:lnTo>
                    <a:pt x="977" y="110"/>
                  </a:lnTo>
                  <a:lnTo>
                    <a:pt x="897" y="86"/>
                  </a:lnTo>
                  <a:lnTo>
                    <a:pt x="815" y="63"/>
                  </a:lnTo>
                  <a:lnTo>
                    <a:pt x="734" y="45"/>
                  </a:lnTo>
                  <a:lnTo>
                    <a:pt x="655" y="31"/>
                  </a:lnTo>
                  <a:lnTo>
                    <a:pt x="575" y="20"/>
                  </a:lnTo>
                  <a:lnTo>
                    <a:pt x="494" y="10"/>
                  </a:lnTo>
                  <a:lnTo>
                    <a:pt x="414" y="5"/>
                  </a:lnTo>
                  <a:lnTo>
                    <a:pt x="332" y="2"/>
                  </a:lnTo>
                  <a:lnTo>
                    <a:pt x="250" y="0"/>
                  </a:lnTo>
                  <a:lnTo>
                    <a:pt x="168" y="2"/>
                  </a:lnTo>
                  <a:lnTo>
                    <a:pt x="85" y="7"/>
                  </a:lnTo>
                  <a:lnTo>
                    <a:pt x="0" y="13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53763" name="Freeform 67"/>
            <p:cNvSpPr>
              <a:spLocks/>
            </p:cNvSpPr>
            <p:nvPr/>
          </p:nvSpPr>
          <p:spPr bwMode="auto">
            <a:xfrm>
              <a:off x="418" y="850"/>
              <a:ext cx="5233" cy="1090"/>
            </a:xfrm>
            <a:custGeom>
              <a:avLst/>
              <a:gdLst/>
              <a:ahLst/>
              <a:cxnLst>
                <a:cxn ang="0">
                  <a:pos x="5233" y="1778"/>
                </a:cxn>
                <a:cxn ang="0">
                  <a:pos x="5189" y="1822"/>
                </a:cxn>
                <a:cxn ang="0">
                  <a:pos x="5133" y="1867"/>
                </a:cxn>
                <a:cxn ang="0">
                  <a:pos x="5060" y="1923"/>
                </a:cxn>
                <a:cxn ang="0">
                  <a:pos x="4965" y="1985"/>
                </a:cxn>
                <a:cxn ang="0">
                  <a:pos x="4854" y="2044"/>
                </a:cxn>
                <a:cxn ang="0">
                  <a:pos x="4725" y="2099"/>
                </a:cxn>
                <a:cxn ang="0">
                  <a:pos x="4654" y="2122"/>
                </a:cxn>
                <a:cxn ang="0">
                  <a:pos x="4579" y="2143"/>
                </a:cxn>
                <a:cxn ang="0">
                  <a:pos x="4500" y="2159"/>
                </a:cxn>
                <a:cxn ang="0">
                  <a:pos x="4418" y="2172"/>
                </a:cxn>
                <a:cxn ang="0">
                  <a:pos x="4332" y="2178"/>
                </a:cxn>
                <a:cxn ang="0">
                  <a:pos x="4242" y="2180"/>
                </a:cxn>
                <a:cxn ang="0">
                  <a:pos x="4149" y="2174"/>
                </a:cxn>
                <a:cxn ang="0">
                  <a:pos x="4053" y="2162"/>
                </a:cxn>
                <a:cxn ang="0">
                  <a:pos x="3953" y="2141"/>
                </a:cxn>
                <a:cxn ang="0">
                  <a:pos x="3852" y="2114"/>
                </a:cxn>
                <a:cxn ang="0">
                  <a:pos x="3746" y="2075"/>
                </a:cxn>
                <a:cxn ang="0">
                  <a:pos x="3638" y="2028"/>
                </a:cxn>
                <a:cxn ang="0">
                  <a:pos x="3527" y="1972"/>
                </a:cxn>
                <a:cxn ang="0">
                  <a:pos x="3414" y="1902"/>
                </a:cxn>
                <a:cxn ang="0">
                  <a:pos x="3298" y="1823"/>
                </a:cxn>
                <a:cxn ang="0">
                  <a:pos x="3180" y="1731"/>
                </a:cxn>
                <a:cxn ang="0">
                  <a:pos x="3059" y="1626"/>
                </a:cxn>
                <a:cxn ang="0">
                  <a:pos x="2937" y="1508"/>
                </a:cxn>
                <a:cxn ang="0">
                  <a:pos x="2816" y="1387"/>
                </a:cxn>
                <a:cxn ang="0">
                  <a:pos x="2581" y="1161"/>
                </a:cxn>
                <a:cxn ang="0">
                  <a:pos x="2361" y="959"/>
                </a:cxn>
                <a:cxn ang="0">
                  <a:pos x="2151" y="780"/>
                </a:cxn>
                <a:cxn ang="0">
                  <a:pos x="1951" y="624"/>
                </a:cxn>
                <a:cxn ang="0">
                  <a:pos x="1759" y="486"/>
                </a:cxn>
                <a:cxn ang="0">
                  <a:pos x="1576" y="370"/>
                </a:cxn>
                <a:cxn ang="0">
                  <a:pos x="1400" y="270"/>
                </a:cxn>
                <a:cxn ang="0">
                  <a:pos x="1229" y="189"/>
                </a:cxn>
                <a:cxn ang="0">
                  <a:pos x="1061" y="123"/>
                </a:cxn>
                <a:cxn ang="0">
                  <a:pos x="897" y="73"/>
                </a:cxn>
                <a:cxn ang="0">
                  <a:pos x="736" y="36"/>
                </a:cxn>
                <a:cxn ang="0">
                  <a:pos x="575" y="13"/>
                </a:cxn>
                <a:cxn ang="0">
                  <a:pos x="413" y="2"/>
                </a:cxn>
                <a:cxn ang="0">
                  <a:pos x="250" y="2"/>
                </a:cxn>
                <a:cxn ang="0">
                  <a:pos x="85" y="10"/>
                </a:cxn>
              </a:cxnLst>
              <a:rect l="0" t="0" r="r" b="b"/>
              <a:pathLst>
                <a:path w="5233" h="2180">
                  <a:moveTo>
                    <a:pt x="5233" y="1778"/>
                  </a:moveTo>
                  <a:lnTo>
                    <a:pt x="5233" y="1778"/>
                  </a:lnTo>
                  <a:lnTo>
                    <a:pt x="5222" y="1789"/>
                  </a:lnTo>
                  <a:lnTo>
                    <a:pt x="5189" y="1822"/>
                  </a:lnTo>
                  <a:lnTo>
                    <a:pt x="5164" y="1843"/>
                  </a:lnTo>
                  <a:lnTo>
                    <a:pt x="5133" y="1867"/>
                  </a:lnTo>
                  <a:lnTo>
                    <a:pt x="5099" y="1894"/>
                  </a:lnTo>
                  <a:lnTo>
                    <a:pt x="5060" y="1923"/>
                  </a:lnTo>
                  <a:lnTo>
                    <a:pt x="5015" y="1954"/>
                  </a:lnTo>
                  <a:lnTo>
                    <a:pt x="4965" y="1985"/>
                  </a:lnTo>
                  <a:lnTo>
                    <a:pt x="4913" y="2014"/>
                  </a:lnTo>
                  <a:lnTo>
                    <a:pt x="4854" y="2044"/>
                  </a:lnTo>
                  <a:lnTo>
                    <a:pt x="4792" y="2072"/>
                  </a:lnTo>
                  <a:lnTo>
                    <a:pt x="4725" y="2099"/>
                  </a:lnTo>
                  <a:lnTo>
                    <a:pt x="4689" y="2111"/>
                  </a:lnTo>
                  <a:lnTo>
                    <a:pt x="4654" y="2122"/>
                  </a:lnTo>
                  <a:lnTo>
                    <a:pt x="4617" y="2133"/>
                  </a:lnTo>
                  <a:lnTo>
                    <a:pt x="4579" y="2143"/>
                  </a:lnTo>
                  <a:lnTo>
                    <a:pt x="4540" y="2153"/>
                  </a:lnTo>
                  <a:lnTo>
                    <a:pt x="4500" y="2159"/>
                  </a:lnTo>
                  <a:lnTo>
                    <a:pt x="4460" y="2167"/>
                  </a:lnTo>
                  <a:lnTo>
                    <a:pt x="4418" y="2172"/>
                  </a:lnTo>
                  <a:lnTo>
                    <a:pt x="4375" y="2175"/>
                  </a:lnTo>
                  <a:lnTo>
                    <a:pt x="4332" y="2178"/>
                  </a:lnTo>
                  <a:lnTo>
                    <a:pt x="4288" y="2180"/>
                  </a:lnTo>
                  <a:lnTo>
                    <a:pt x="4242" y="2180"/>
                  </a:lnTo>
                  <a:lnTo>
                    <a:pt x="4196" y="2178"/>
                  </a:lnTo>
                  <a:lnTo>
                    <a:pt x="4149" y="2174"/>
                  </a:lnTo>
                  <a:lnTo>
                    <a:pt x="4102" y="2169"/>
                  </a:lnTo>
                  <a:lnTo>
                    <a:pt x="4053" y="2162"/>
                  </a:lnTo>
                  <a:lnTo>
                    <a:pt x="4003" y="2153"/>
                  </a:lnTo>
                  <a:lnTo>
                    <a:pt x="3953" y="2141"/>
                  </a:lnTo>
                  <a:lnTo>
                    <a:pt x="3903" y="2128"/>
                  </a:lnTo>
                  <a:lnTo>
                    <a:pt x="3852" y="2114"/>
                  </a:lnTo>
                  <a:lnTo>
                    <a:pt x="3799" y="2096"/>
                  </a:lnTo>
                  <a:lnTo>
                    <a:pt x="3746" y="2075"/>
                  </a:lnTo>
                  <a:lnTo>
                    <a:pt x="3692" y="2054"/>
                  </a:lnTo>
                  <a:lnTo>
                    <a:pt x="3638" y="2028"/>
                  </a:lnTo>
                  <a:lnTo>
                    <a:pt x="3582" y="2001"/>
                  </a:lnTo>
                  <a:lnTo>
                    <a:pt x="3527" y="1972"/>
                  </a:lnTo>
                  <a:lnTo>
                    <a:pt x="3471" y="1938"/>
                  </a:lnTo>
                  <a:lnTo>
                    <a:pt x="3414" y="1902"/>
                  </a:lnTo>
                  <a:lnTo>
                    <a:pt x="3356" y="1865"/>
                  </a:lnTo>
                  <a:lnTo>
                    <a:pt x="3298" y="1823"/>
                  </a:lnTo>
                  <a:lnTo>
                    <a:pt x="3239" y="1778"/>
                  </a:lnTo>
                  <a:lnTo>
                    <a:pt x="3180" y="1731"/>
                  </a:lnTo>
                  <a:lnTo>
                    <a:pt x="3120" y="1681"/>
                  </a:lnTo>
                  <a:lnTo>
                    <a:pt x="3059" y="1626"/>
                  </a:lnTo>
                  <a:lnTo>
                    <a:pt x="2999" y="1570"/>
                  </a:lnTo>
                  <a:lnTo>
                    <a:pt x="2937" y="1508"/>
                  </a:lnTo>
                  <a:lnTo>
                    <a:pt x="2937" y="1508"/>
                  </a:lnTo>
                  <a:lnTo>
                    <a:pt x="2816" y="1387"/>
                  </a:lnTo>
                  <a:lnTo>
                    <a:pt x="2697" y="1271"/>
                  </a:lnTo>
                  <a:lnTo>
                    <a:pt x="2581" y="1161"/>
                  </a:lnTo>
                  <a:lnTo>
                    <a:pt x="2470" y="1058"/>
                  </a:lnTo>
                  <a:lnTo>
                    <a:pt x="2361" y="959"/>
                  </a:lnTo>
                  <a:lnTo>
                    <a:pt x="2255" y="867"/>
                  </a:lnTo>
                  <a:lnTo>
                    <a:pt x="2151" y="780"/>
                  </a:lnTo>
                  <a:lnTo>
                    <a:pt x="2050" y="699"/>
                  </a:lnTo>
                  <a:lnTo>
                    <a:pt x="1951" y="624"/>
                  </a:lnTo>
                  <a:lnTo>
                    <a:pt x="1854" y="552"/>
                  </a:lnTo>
                  <a:lnTo>
                    <a:pt x="1759" y="486"/>
                  </a:lnTo>
                  <a:lnTo>
                    <a:pt x="1668" y="427"/>
                  </a:lnTo>
                  <a:lnTo>
                    <a:pt x="1576" y="370"/>
                  </a:lnTo>
                  <a:lnTo>
                    <a:pt x="1487" y="318"/>
                  </a:lnTo>
                  <a:lnTo>
                    <a:pt x="1400" y="270"/>
                  </a:lnTo>
                  <a:lnTo>
                    <a:pt x="1314" y="228"/>
                  </a:lnTo>
                  <a:lnTo>
                    <a:pt x="1229" y="189"/>
                  </a:lnTo>
                  <a:lnTo>
                    <a:pt x="1144" y="154"/>
                  </a:lnTo>
                  <a:lnTo>
                    <a:pt x="1061" y="123"/>
                  </a:lnTo>
                  <a:lnTo>
                    <a:pt x="979" y="96"/>
                  </a:lnTo>
                  <a:lnTo>
                    <a:pt x="897" y="73"/>
                  </a:lnTo>
                  <a:lnTo>
                    <a:pt x="817" y="54"/>
                  </a:lnTo>
                  <a:lnTo>
                    <a:pt x="736" y="36"/>
                  </a:lnTo>
                  <a:lnTo>
                    <a:pt x="656" y="23"/>
                  </a:lnTo>
                  <a:lnTo>
                    <a:pt x="575" y="13"/>
                  </a:lnTo>
                  <a:lnTo>
                    <a:pt x="495" y="7"/>
                  </a:lnTo>
                  <a:lnTo>
                    <a:pt x="413" y="2"/>
                  </a:lnTo>
                  <a:lnTo>
                    <a:pt x="332" y="0"/>
                  </a:lnTo>
                  <a:lnTo>
                    <a:pt x="250" y="2"/>
                  </a:lnTo>
                  <a:lnTo>
                    <a:pt x="168" y="5"/>
                  </a:lnTo>
                  <a:lnTo>
                    <a:pt x="85" y="10"/>
                  </a:lnTo>
                  <a:lnTo>
                    <a:pt x="0" y="1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53764" name="Freeform 68"/>
            <p:cNvSpPr>
              <a:spLocks/>
            </p:cNvSpPr>
            <p:nvPr/>
          </p:nvSpPr>
          <p:spPr bwMode="auto">
            <a:xfrm>
              <a:off x="434" y="870"/>
              <a:ext cx="5259" cy="1056"/>
            </a:xfrm>
            <a:custGeom>
              <a:avLst/>
              <a:gdLst/>
              <a:ahLst/>
              <a:cxnLst>
                <a:cxn ang="0">
                  <a:pos x="5259" y="1687"/>
                </a:cxn>
                <a:cxn ang="0">
                  <a:pos x="5214" y="1731"/>
                </a:cxn>
                <a:cxn ang="0">
                  <a:pos x="5160" y="1779"/>
                </a:cxn>
                <a:cxn ang="0">
                  <a:pos x="5087" y="1837"/>
                </a:cxn>
                <a:cxn ang="0">
                  <a:pos x="4994" y="1900"/>
                </a:cxn>
                <a:cxn ang="0">
                  <a:pos x="4883" y="1963"/>
                </a:cxn>
                <a:cxn ang="0">
                  <a:pos x="4755" y="2020"/>
                </a:cxn>
                <a:cxn ang="0">
                  <a:pos x="4684" y="2045"/>
                </a:cxn>
                <a:cxn ang="0">
                  <a:pos x="4611" y="2068"/>
                </a:cxn>
                <a:cxn ang="0">
                  <a:pos x="4531" y="2086"/>
                </a:cxn>
                <a:cxn ang="0">
                  <a:pos x="4449" y="2100"/>
                </a:cxn>
                <a:cxn ang="0">
                  <a:pos x="4363" y="2108"/>
                </a:cxn>
                <a:cxn ang="0">
                  <a:pos x="4275" y="2112"/>
                </a:cxn>
                <a:cxn ang="0">
                  <a:pos x="4181" y="2107"/>
                </a:cxn>
                <a:cxn ang="0">
                  <a:pos x="4084" y="2097"/>
                </a:cxn>
                <a:cxn ang="0">
                  <a:pos x="3984" y="2079"/>
                </a:cxn>
                <a:cxn ang="0">
                  <a:pos x="3882" y="2052"/>
                </a:cxn>
                <a:cxn ang="0">
                  <a:pos x="3776" y="2016"/>
                </a:cxn>
                <a:cxn ang="0">
                  <a:pos x="3668" y="1971"/>
                </a:cxn>
                <a:cxn ang="0">
                  <a:pos x="3555" y="1916"/>
                </a:cxn>
                <a:cxn ang="0">
                  <a:pos x="3441" y="1850"/>
                </a:cxn>
                <a:cxn ang="0">
                  <a:pos x="3325" y="1773"/>
                </a:cxn>
                <a:cxn ang="0">
                  <a:pos x="3205" y="1682"/>
                </a:cxn>
                <a:cxn ang="0">
                  <a:pos x="3083" y="1579"/>
                </a:cxn>
                <a:cxn ang="0">
                  <a:pos x="2958" y="1463"/>
                </a:cxn>
                <a:cxn ang="0">
                  <a:pos x="2835" y="1343"/>
                </a:cxn>
                <a:cxn ang="0">
                  <a:pos x="2599" y="1122"/>
                </a:cxn>
                <a:cxn ang="0">
                  <a:pos x="2374" y="923"/>
                </a:cxn>
                <a:cxn ang="0">
                  <a:pos x="2161" y="747"/>
                </a:cxn>
                <a:cxn ang="0">
                  <a:pos x="1960" y="594"/>
                </a:cxn>
                <a:cxn ang="0">
                  <a:pos x="1767" y="460"/>
                </a:cxn>
                <a:cxn ang="0">
                  <a:pos x="1581" y="347"/>
                </a:cxn>
                <a:cxn ang="0">
                  <a:pos x="1403" y="250"/>
                </a:cxn>
                <a:cxn ang="0">
                  <a:pos x="1231" y="171"/>
                </a:cxn>
                <a:cxn ang="0">
                  <a:pos x="1063" y="109"/>
                </a:cxn>
                <a:cxn ang="0">
                  <a:pos x="898" y="63"/>
                </a:cxn>
                <a:cxn ang="0">
                  <a:pos x="735" y="29"/>
                </a:cxn>
                <a:cxn ang="0">
                  <a:pos x="574" y="8"/>
                </a:cxn>
                <a:cxn ang="0">
                  <a:pos x="412" y="0"/>
                </a:cxn>
                <a:cxn ang="0">
                  <a:pos x="249" y="3"/>
                </a:cxn>
                <a:cxn ang="0">
                  <a:pos x="84" y="16"/>
                </a:cxn>
              </a:cxnLst>
              <a:rect l="0" t="0" r="r" b="b"/>
              <a:pathLst>
                <a:path w="5259" h="2112">
                  <a:moveTo>
                    <a:pt x="5259" y="1687"/>
                  </a:moveTo>
                  <a:lnTo>
                    <a:pt x="5259" y="1687"/>
                  </a:lnTo>
                  <a:lnTo>
                    <a:pt x="5248" y="1698"/>
                  </a:lnTo>
                  <a:lnTo>
                    <a:pt x="5214" y="1731"/>
                  </a:lnTo>
                  <a:lnTo>
                    <a:pt x="5189" y="1753"/>
                  </a:lnTo>
                  <a:lnTo>
                    <a:pt x="5160" y="1779"/>
                  </a:lnTo>
                  <a:lnTo>
                    <a:pt x="5127" y="1806"/>
                  </a:lnTo>
                  <a:lnTo>
                    <a:pt x="5087" y="1837"/>
                  </a:lnTo>
                  <a:lnTo>
                    <a:pt x="5044" y="1868"/>
                  </a:lnTo>
                  <a:lnTo>
                    <a:pt x="4994" y="1900"/>
                  </a:lnTo>
                  <a:lnTo>
                    <a:pt x="4941" y="1931"/>
                  </a:lnTo>
                  <a:lnTo>
                    <a:pt x="4883" y="1963"/>
                  </a:lnTo>
                  <a:lnTo>
                    <a:pt x="4822" y="1992"/>
                  </a:lnTo>
                  <a:lnTo>
                    <a:pt x="4755" y="2020"/>
                  </a:lnTo>
                  <a:lnTo>
                    <a:pt x="4720" y="2033"/>
                  </a:lnTo>
                  <a:lnTo>
                    <a:pt x="4684" y="2045"/>
                  </a:lnTo>
                  <a:lnTo>
                    <a:pt x="4648" y="2057"/>
                  </a:lnTo>
                  <a:lnTo>
                    <a:pt x="4611" y="2068"/>
                  </a:lnTo>
                  <a:lnTo>
                    <a:pt x="4572" y="2078"/>
                  </a:lnTo>
                  <a:lnTo>
                    <a:pt x="4531" y="2086"/>
                  </a:lnTo>
                  <a:lnTo>
                    <a:pt x="4491" y="2094"/>
                  </a:lnTo>
                  <a:lnTo>
                    <a:pt x="4449" y="2100"/>
                  </a:lnTo>
                  <a:lnTo>
                    <a:pt x="4406" y="2105"/>
                  </a:lnTo>
                  <a:lnTo>
                    <a:pt x="4363" y="2108"/>
                  </a:lnTo>
                  <a:lnTo>
                    <a:pt x="4319" y="2110"/>
                  </a:lnTo>
                  <a:lnTo>
                    <a:pt x="4275" y="2112"/>
                  </a:lnTo>
                  <a:lnTo>
                    <a:pt x="4227" y="2110"/>
                  </a:lnTo>
                  <a:lnTo>
                    <a:pt x="4181" y="2107"/>
                  </a:lnTo>
                  <a:lnTo>
                    <a:pt x="4133" y="2104"/>
                  </a:lnTo>
                  <a:lnTo>
                    <a:pt x="4084" y="2097"/>
                  </a:lnTo>
                  <a:lnTo>
                    <a:pt x="4036" y="2089"/>
                  </a:lnTo>
                  <a:lnTo>
                    <a:pt x="3984" y="2079"/>
                  </a:lnTo>
                  <a:lnTo>
                    <a:pt x="3934" y="2066"/>
                  </a:lnTo>
                  <a:lnTo>
                    <a:pt x="3882" y="2052"/>
                  </a:lnTo>
                  <a:lnTo>
                    <a:pt x="3829" y="2036"/>
                  </a:lnTo>
                  <a:lnTo>
                    <a:pt x="3776" y="2016"/>
                  </a:lnTo>
                  <a:lnTo>
                    <a:pt x="3722" y="1995"/>
                  </a:lnTo>
                  <a:lnTo>
                    <a:pt x="3668" y="1971"/>
                  </a:lnTo>
                  <a:lnTo>
                    <a:pt x="3612" y="1945"/>
                  </a:lnTo>
                  <a:lnTo>
                    <a:pt x="3555" y="1916"/>
                  </a:lnTo>
                  <a:lnTo>
                    <a:pt x="3498" y="1884"/>
                  </a:lnTo>
                  <a:lnTo>
                    <a:pt x="3441" y="1850"/>
                  </a:lnTo>
                  <a:lnTo>
                    <a:pt x="3383" y="1813"/>
                  </a:lnTo>
                  <a:lnTo>
                    <a:pt x="3325" y="1773"/>
                  </a:lnTo>
                  <a:lnTo>
                    <a:pt x="3265" y="1729"/>
                  </a:lnTo>
                  <a:lnTo>
                    <a:pt x="3205" y="1682"/>
                  </a:lnTo>
                  <a:lnTo>
                    <a:pt x="3144" y="1632"/>
                  </a:lnTo>
                  <a:lnTo>
                    <a:pt x="3083" y="1579"/>
                  </a:lnTo>
                  <a:lnTo>
                    <a:pt x="3021" y="1522"/>
                  </a:lnTo>
                  <a:lnTo>
                    <a:pt x="2958" y="1463"/>
                  </a:lnTo>
                  <a:lnTo>
                    <a:pt x="2958" y="1463"/>
                  </a:lnTo>
                  <a:lnTo>
                    <a:pt x="2835" y="1343"/>
                  </a:lnTo>
                  <a:lnTo>
                    <a:pt x="2715" y="1228"/>
                  </a:lnTo>
                  <a:lnTo>
                    <a:pt x="2599" y="1122"/>
                  </a:lnTo>
                  <a:lnTo>
                    <a:pt x="2485" y="1020"/>
                  </a:lnTo>
                  <a:lnTo>
                    <a:pt x="2374" y="923"/>
                  </a:lnTo>
                  <a:lnTo>
                    <a:pt x="2267" y="833"/>
                  </a:lnTo>
                  <a:lnTo>
                    <a:pt x="2161" y="747"/>
                  </a:lnTo>
                  <a:lnTo>
                    <a:pt x="2060" y="668"/>
                  </a:lnTo>
                  <a:lnTo>
                    <a:pt x="1960" y="594"/>
                  </a:lnTo>
                  <a:lnTo>
                    <a:pt x="1861" y="524"/>
                  </a:lnTo>
                  <a:lnTo>
                    <a:pt x="1767" y="460"/>
                  </a:lnTo>
                  <a:lnTo>
                    <a:pt x="1673" y="400"/>
                  </a:lnTo>
                  <a:lnTo>
                    <a:pt x="1581" y="347"/>
                  </a:lnTo>
                  <a:lnTo>
                    <a:pt x="1492" y="297"/>
                  </a:lnTo>
                  <a:lnTo>
                    <a:pt x="1403" y="250"/>
                  </a:lnTo>
                  <a:lnTo>
                    <a:pt x="1316" y="210"/>
                  </a:lnTo>
                  <a:lnTo>
                    <a:pt x="1231" y="171"/>
                  </a:lnTo>
                  <a:lnTo>
                    <a:pt x="1146" y="138"/>
                  </a:lnTo>
                  <a:lnTo>
                    <a:pt x="1063" y="109"/>
                  </a:lnTo>
                  <a:lnTo>
                    <a:pt x="980" y="84"/>
                  </a:lnTo>
                  <a:lnTo>
                    <a:pt x="898" y="63"/>
                  </a:lnTo>
                  <a:lnTo>
                    <a:pt x="816" y="43"/>
                  </a:lnTo>
                  <a:lnTo>
                    <a:pt x="735" y="29"/>
                  </a:lnTo>
                  <a:lnTo>
                    <a:pt x="655" y="17"/>
                  </a:lnTo>
                  <a:lnTo>
                    <a:pt x="574" y="8"/>
                  </a:lnTo>
                  <a:lnTo>
                    <a:pt x="494" y="3"/>
                  </a:lnTo>
                  <a:lnTo>
                    <a:pt x="412" y="0"/>
                  </a:lnTo>
                  <a:lnTo>
                    <a:pt x="331" y="0"/>
                  </a:lnTo>
                  <a:lnTo>
                    <a:pt x="249" y="3"/>
                  </a:lnTo>
                  <a:lnTo>
                    <a:pt x="168" y="8"/>
                  </a:lnTo>
                  <a:lnTo>
                    <a:pt x="84" y="16"/>
                  </a:lnTo>
                  <a:lnTo>
                    <a:pt x="0" y="25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53765" name="Freeform 69"/>
            <p:cNvSpPr>
              <a:spLocks/>
            </p:cNvSpPr>
            <p:nvPr/>
          </p:nvSpPr>
          <p:spPr bwMode="auto">
            <a:xfrm>
              <a:off x="450" y="890"/>
              <a:ext cx="5283" cy="1021"/>
            </a:xfrm>
            <a:custGeom>
              <a:avLst/>
              <a:gdLst/>
              <a:ahLst/>
              <a:cxnLst>
                <a:cxn ang="0">
                  <a:pos x="5283" y="1597"/>
                </a:cxn>
                <a:cxn ang="0">
                  <a:pos x="5240" y="1642"/>
                </a:cxn>
                <a:cxn ang="0">
                  <a:pos x="5187" y="1691"/>
                </a:cxn>
                <a:cxn ang="0">
                  <a:pos x="5114" y="1750"/>
                </a:cxn>
                <a:cxn ang="0">
                  <a:pos x="5022" y="1817"/>
                </a:cxn>
                <a:cxn ang="0">
                  <a:pos x="4912" y="1881"/>
                </a:cxn>
                <a:cxn ang="0">
                  <a:pos x="4818" y="1928"/>
                </a:cxn>
                <a:cxn ang="0">
                  <a:pos x="4750" y="1955"/>
                </a:cxn>
                <a:cxn ang="0">
                  <a:pos x="4678" y="1981"/>
                </a:cxn>
                <a:cxn ang="0">
                  <a:pos x="4601" y="2002"/>
                </a:cxn>
                <a:cxn ang="0">
                  <a:pos x="4522" y="2020"/>
                </a:cxn>
                <a:cxn ang="0">
                  <a:pos x="4438" y="2033"/>
                </a:cxn>
                <a:cxn ang="0">
                  <a:pos x="4350" y="2041"/>
                </a:cxn>
                <a:cxn ang="0">
                  <a:pos x="4259" y="2043"/>
                </a:cxn>
                <a:cxn ang="0">
                  <a:pos x="4164" y="2038"/>
                </a:cxn>
                <a:cxn ang="0">
                  <a:pos x="4066" y="2025"/>
                </a:cxn>
                <a:cxn ang="0">
                  <a:pos x="3964" y="2005"/>
                </a:cxn>
                <a:cxn ang="0">
                  <a:pos x="3860" y="1976"/>
                </a:cxn>
                <a:cxn ang="0">
                  <a:pos x="3752" y="1938"/>
                </a:cxn>
                <a:cxn ang="0">
                  <a:pos x="3641" y="1889"/>
                </a:cxn>
                <a:cxn ang="0">
                  <a:pos x="3527" y="1831"/>
                </a:cxn>
                <a:cxn ang="0">
                  <a:pos x="3410" y="1760"/>
                </a:cxn>
                <a:cxn ang="0">
                  <a:pos x="3291" y="1679"/>
                </a:cxn>
                <a:cxn ang="0">
                  <a:pos x="3169" y="1584"/>
                </a:cxn>
                <a:cxn ang="0">
                  <a:pos x="3044" y="1477"/>
                </a:cxn>
                <a:cxn ang="0">
                  <a:pos x="2980" y="1418"/>
                </a:cxn>
                <a:cxn ang="0">
                  <a:pos x="2734" y="1188"/>
                </a:cxn>
                <a:cxn ang="0">
                  <a:pos x="2499" y="982"/>
                </a:cxn>
                <a:cxn ang="0">
                  <a:pos x="2279" y="799"/>
                </a:cxn>
                <a:cxn ang="0">
                  <a:pos x="2069" y="638"/>
                </a:cxn>
                <a:cxn ang="0">
                  <a:pos x="1869" y="497"/>
                </a:cxn>
                <a:cxn ang="0">
                  <a:pos x="1679" y="378"/>
                </a:cxn>
                <a:cxn ang="0">
                  <a:pos x="1496" y="276"/>
                </a:cxn>
                <a:cxn ang="0">
                  <a:pos x="1319" y="192"/>
                </a:cxn>
                <a:cxn ang="0">
                  <a:pos x="1148" y="124"/>
                </a:cxn>
                <a:cxn ang="0">
                  <a:pos x="980" y="73"/>
                </a:cxn>
                <a:cxn ang="0">
                  <a:pos x="817" y="36"/>
                </a:cxn>
                <a:cxn ang="0">
                  <a:pos x="654" y="11"/>
                </a:cxn>
                <a:cxn ang="0">
                  <a:pos x="493" y="2"/>
                </a:cxn>
                <a:cxn ang="0">
                  <a:pos x="331" y="2"/>
                </a:cxn>
                <a:cxn ang="0">
                  <a:pos x="167" y="13"/>
                </a:cxn>
                <a:cxn ang="0">
                  <a:pos x="0" y="34"/>
                </a:cxn>
              </a:cxnLst>
              <a:rect l="0" t="0" r="r" b="b"/>
              <a:pathLst>
                <a:path w="5283" h="2043">
                  <a:moveTo>
                    <a:pt x="5283" y="1597"/>
                  </a:moveTo>
                  <a:lnTo>
                    <a:pt x="5283" y="1597"/>
                  </a:lnTo>
                  <a:lnTo>
                    <a:pt x="5272" y="1608"/>
                  </a:lnTo>
                  <a:lnTo>
                    <a:pt x="5240" y="1642"/>
                  </a:lnTo>
                  <a:lnTo>
                    <a:pt x="5215" y="1665"/>
                  </a:lnTo>
                  <a:lnTo>
                    <a:pt x="5187" y="1691"/>
                  </a:lnTo>
                  <a:lnTo>
                    <a:pt x="5153" y="1720"/>
                  </a:lnTo>
                  <a:lnTo>
                    <a:pt x="5114" y="1750"/>
                  </a:lnTo>
                  <a:lnTo>
                    <a:pt x="5071" y="1783"/>
                  </a:lnTo>
                  <a:lnTo>
                    <a:pt x="5022" y="1817"/>
                  </a:lnTo>
                  <a:lnTo>
                    <a:pt x="4969" y="1849"/>
                  </a:lnTo>
                  <a:lnTo>
                    <a:pt x="4912" y="1881"/>
                  </a:lnTo>
                  <a:lnTo>
                    <a:pt x="4850" y="1912"/>
                  </a:lnTo>
                  <a:lnTo>
                    <a:pt x="4818" y="1928"/>
                  </a:lnTo>
                  <a:lnTo>
                    <a:pt x="4785" y="1942"/>
                  </a:lnTo>
                  <a:lnTo>
                    <a:pt x="4750" y="1955"/>
                  </a:lnTo>
                  <a:lnTo>
                    <a:pt x="4714" y="1968"/>
                  </a:lnTo>
                  <a:lnTo>
                    <a:pt x="4678" y="1981"/>
                  </a:lnTo>
                  <a:lnTo>
                    <a:pt x="4640" y="1993"/>
                  </a:lnTo>
                  <a:lnTo>
                    <a:pt x="4601" y="2002"/>
                  </a:lnTo>
                  <a:lnTo>
                    <a:pt x="4563" y="2012"/>
                  </a:lnTo>
                  <a:lnTo>
                    <a:pt x="4522" y="2020"/>
                  </a:lnTo>
                  <a:lnTo>
                    <a:pt x="4481" y="2028"/>
                  </a:lnTo>
                  <a:lnTo>
                    <a:pt x="4438" y="2033"/>
                  </a:lnTo>
                  <a:lnTo>
                    <a:pt x="4395" y="2038"/>
                  </a:lnTo>
                  <a:lnTo>
                    <a:pt x="4350" y="2041"/>
                  </a:lnTo>
                  <a:lnTo>
                    <a:pt x="4304" y="2043"/>
                  </a:lnTo>
                  <a:lnTo>
                    <a:pt x="4259" y="2043"/>
                  </a:lnTo>
                  <a:lnTo>
                    <a:pt x="4211" y="2041"/>
                  </a:lnTo>
                  <a:lnTo>
                    <a:pt x="4164" y="2038"/>
                  </a:lnTo>
                  <a:lnTo>
                    <a:pt x="4116" y="2033"/>
                  </a:lnTo>
                  <a:lnTo>
                    <a:pt x="4066" y="2025"/>
                  </a:lnTo>
                  <a:lnTo>
                    <a:pt x="4016" y="2017"/>
                  </a:lnTo>
                  <a:lnTo>
                    <a:pt x="3964" y="2005"/>
                  </a:lnTo>
                  <a:lnTo>
                    <a:pt x="3913" y="1991"/>
                  </a:lnTo>
                  <a:lnTo>
                    <a:pt x="3860" y="1976"/>
                  </a:lnTo>
                  <a:lnTo>
                    <a:pt x="3806" y="1959"/>
                  </a:lnTo>
                  <a:lnTo>
                    <a:pt x="3752" y="1938"/>
                  </a:lnTo>
                  <a:lnTo>
                    <a:pt x="3696" y="1915"/>
                  </a:lnTo>
                  <a:lnTo>
                    <a:pt x="3641" y="1889"/>
                  </a:lnTo>
                  <a:lnTo>
                    <a:pt x="3584" y="1862"/>
                  </a:lnTo>
                  <a:lnTo>
                    <a:pt x="3527" y="1831"/>
                  </a:lnTo>
                  <a:lnTo>
                    <a:pt x="3469" y="1797"/>
                  </a:lnTo>
                  <a:lnTo>
                    <a:pt x="3410" y="1760"/>
                  </a:lnTo>
                  <a:lnTo>
                    <a:pt x="3350" y="1721"/>
                  </a:lnTo>
                  <a:lnTo>
                    <a:pt x="3291" y="1679"/>
                  </a:lnTo>
                  <a:lnTo>
                    <a:pt x="3230" y="1634"/>
                  </a:lnTo>
                  <a:lnTo>
                    <a:pt x="3169" y="1584"/>
                  </a:lnTo>
                  <a:lnTo>
                    <a:pt x="3106" y="1532"/>
                  </a:lnTo>
                  <a:lnTo>
                    <a:pt x="3044" y="1477"/>
                  </a:lnTo>
                  <a:lnTo>
                    <a:pt x="2980" y="1418"/>
                  </a:lnTo>
                  <a:lnTo>
                    <a:pt x="2980" y="1418"/>
                  </a:lnTo>
                  <a:lnTo>
                    <a:pt x="2855" y="1300"/>
                  </a:lnTo>
                  <a:lnTo>
                    <a:pt x="2734" y="1188"/>
                  </a:lnTo>
                  <a:lnTo>
                    <a:pt x="2615" y="1082"/>
                  </a:lnTo>
                  <a:lnTo>
                    <a:pt x="2499" y="982"/>
                  </a:lnTo>
                  <a:lnTo>
                    <a:pt x="2388" y="888"/>
                  </a:lnTo>
                  <a:lnTo>
                    <a:pt x="2279" y="799"/>
                  </a:lnTo>
                  <a:lnTo>
                    <a:pt x="2173" y="715"/>
                  </a:lnTo>
                  <a:lnTo>
                    <a:pt x="2069" y="638"/>
                  </a:lnTo>
                  <a:lnTo>
                    <a:pt x="1968" y="565"/>
                  </a:lnTo>
                  <a:lnTo>
                    <a:pt x="1869" y="497"/>
                  </a:lnTo>
                  <a:lnTo>
                    <a:pt x="1773" y="434"/>
                  </a:lnTo>
                  <a:lnTo>
                    <a:pt x="1679" y="378"/>
                  </a:lnTo>
                  <a:lnTo>
                    <a:pt x="1586" y="325"/>
                  </a:lnTo>
                  <a:lnTo>
                    <a:pt x="1496" y="276"/>
                  </a:lnTo>
                  <a:lnTo>
                    <a:pt x="1407" y="231"/>
                  </a:lnTo>
                  <a:lnTo>
                    <a:pt x="1319" y="192"/>
                  </a:lnTo>
                  <a:lnTo>
                    <a:pt x="1233" y="155"/>
                  </a:lnTo>
                  <a:lnTo>
                    <a:pt x="1148" y="124"/>
                  </a:lnTo>
                  <a:lnTo>
                    <a:pt x="1064" y="97"/>
                  </a:lnTo>
                  <a:lnTo>
                    <a:pt x="980" y="73"/>
                  </a:lnTo>
                  <a:lnTo>
                    <a:pt x="899" y="52"/>
                  </a:lnTo>
                  <a:lnTo>
                    <a:pt x="817" y="36"/>
                  </a:lnTo>
                  <a:lnTo>
                    <a:pt x="736" y="23"/>
                  </a:lnTo>
                  <a:lnTo>
                    <a:pt x="654" y="11"/>
                  </a:lnTo>
                  <a:lnTo>
                    <a:pt x="574" y="5"/>
                  </a:lnTo>
                  <a:lnTo>
                    <a:pt x="493" y="2"/>
                  </a:lnTo>
                  <a:lnTo>
                    <a:pt x="413" y="0"/>
                  </a:lnTo>
                  <a:lnTo>
                    <a:pt x="331" y="2"/>
                  </a:lnTo>
                  <a:lnTo>
                    <a:pt x="250" y="6"/>
                  </a:lnTo>
                  <a:lnTo>
                    <a:pt x="167" y="13"/>
                  </a:lnTo>
                  <a:lnTo>
                    <a:pt x="85" y="23"/>
                  </a:lnTo>
                  <a:lnTo>
                    <a:pt x="0" y="3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53766" name="Freeform 70"/>
            <p:cNvSpPr>
              <a:spLocks/>
            </p:cNvSpPr>
            <p:nvPr/>
          </p:nvSpPr>
          <p:spPr bwMode="auto">
            <a:xfrm>
              <a:off x="467" y="910"/>
              <a:ext cx="5306" cy="988"/>
            </a:xfrm>
            <a:custGeom>
              <a:avLst/>
              <a:gdLst/>
              <a:ahLst/>
              <a:cxnLst>
                <a:cxn ang="0">
                  <a:pos x="5306" y="1505"/>
                </a:cxn>
                <a:cxn ang="0">
                  <a:pos x="5263" y="1552"/>
                </a:cxn>
                <a:cxn ang="0">
                  <a:pos x="5211" y="1602"/>
                </a:cxn>
                <a:cxn ang="0">
                  <a:pos x="5138" y="1663"/>
                </a:cxn>
                <a:cxn ang="0">
                  <a:pos x="5048" y="1731"/>
                </a:cxn>
                <a:cxn ang="0">
                  <a:pos x="4939" y="1799"/>
                </a:cxn>
                <a:cxn ang="0">
                  <a:pos x="4845" y="1848"/>
                </a:cxn>
                <a:cxn ang="0">
                  <a:pos x="4779" y="1877"/>
                </a:cxn>
                <a:cxn ang="0">
                  <a:pos x="4707" y="1904"/>
                </a:cxn>
                <a:cxn ang="0">
                  <a:pos x="4630" y="1928"/>
                </a:cxn>
                <a:cxn ang="0">
                  <a:pos x="4551" y="1948"/>
                </a:cxn>
                <a:cxn ang="0">
                  <a:pos x="4468" y="1962"/>
                </a:cxn>
                <a:cxn ang="0">
                  <a:pos x="4380" y="1972"/>
                </a:cxn>
                <a:cxn ang="0">
                  <a:pos x="4289" y="1975"/>
                </a:cxn>
                <a:cxn ang="0">
                  <a:pos x="4194" y="1972"/>
                </a:cxn>
                <a:cxn ang="0">
                  <a:pos x="4096" y="1961"/>
                </a:cxn>
                <a:cxn ang="0">
                  <a:pos x="3993" y="1943"/>
                </a:cxn>
                <a:cxn ang="0">
                  <a:pos x="3889" y="1915"/>
                </a:cxn>
                <a:cxn ang="0">
                  <a:pos x="3779" y="1880"/>
                </a:cxn>
                <a:cxn ang="0">
                  <a:pos x="3668" y="1833"/>
                </a:cxn>
                <a:cxn ang="0">
                  <a:pos x="3553" y="1777"/>
                </a:cxn>
                <a:cxn ang="0">
                  <a:pos x="3436" y="1709"/>
                </a:cxn>
                <a:cxn ang="0">
                  <a:pos x="3315" y="1630"/>
                </a:cxn>
                <a:cxn ang="0">
                  <a:pos x="3192" y="1536"/>
                </a:cxn>
                <a:cxn ang="0">
                  <a:pos x="3066" y="1431"/>
                </a:cxn>
                <a:cxn ang="0">
                  <a:pos x="3000" y="1373"/>
                </a:cxn>
                <a:cxn ang="0">
                  <a:pos x="2750" y="1147"/>
                </a:cxn>
                <a:cxn ang="0">
                  <a:pos x="2514" y="945"/>
                </a:cxn>
                <a:cxn ang="0">
                  <a:pos x="2291" y="766"/>
                </a:cxn>
                <a:cxn ang="0">
                  <a:pos x="2078" y="607"/>
                </a:cxn>
                <a:cxn ang="0">
                  <a:pos x="1876" y="470"/>
                </a:cxn>
                <a:cxn ang="0">
                  <a:pos x="1684" y="354"/>
                </a:cxn>
                <a:cxn ang="0">
                  <a:pos x="1499" y="255"/>
                </a:cxn>
                <a:cxn ang="0">
                  <a:pos x="1322" y="175"/>
                </a:cxn>
                <a:cxn ang="0">
                  <a:pos x="1149" y="110"/>
                </a:cxn>
                <a:cxn ang="0">
                  <a:pos x="981" y="62"/>
                </a:cxn>
                <a:cxn ang="0">
                  <a:pos x="816" y="28"/>
                </a:cxn>
                <a:cxn ang="0">
                  <a:pos x="654" y="7"/>
                </a:cxn>
                <a:cxn ang="0">
                  <a:pos x="493" y="0"/>
                </a:cxn>
                <a:cxn ang="0">
                  <a:pos x="330" y="4"/>
                </a:cxn>
                <a:cxn ang="0">
                  <a:pos x="166" y="18"/>
                </a:cxn>
                <a:cxn ang="0">
                  <a:pos x="0" y="42"/>
                </a:cxn>
              </a:cxnLst>
              <a:rect l="0" t="0" r="r" b="b"/>
              <a:pathLst>
                <a:path w="5306" h="1975">
                  <a:moveTo>
                    <a:pt x="5306" y="1505"/>
                  </a:moveTo>
                  <a:lnTo>
                    <a:pt x="5306" y="1505"/>
                  </a:lnTo>
                  <a:lnTo>
                    <a:pt x="5295" y="1518"/>
                  </a:lnTo>
                  <a:lnTo>
                    <a:pt x="5263" y="1552"/>
                  </a:lnTo>
                  <a:lnTo>
                    <a:pt x="5240" y="1576"/>
                  </a:lnTo>
                  <a:lnTo>
                    <a:pt x="5211" y="1602"/>
                  </a:lnTo>
                  <a:lnTo>
                    <a:pt x="5177" y="1633"/>
                  </a:lnTo>
                  <a:lnTo>
                    <a:pt x="5138" y="1663"/>
                  </a:lnTo>
                  <a:lnTo>
                    <a:pt x="5095" y="1697"/>
                  </a:lnTo>
                  <a:lnTo>
                    <a:pt x="5048" y="1731"/>
                  </a:lnTo>
                  <a:lnTo>
                    <a:pt x="4995" y="1765"/>
                  </a:lnTo>
                  <a:lnTo>
                    <a:pt x="4939" y="1799"/>
                  </a:lnTo>
                  <a:lnTo>
                    <a:pt x="4877" y="1831"/>
                  </a:lnTo>
                  <a:lnTo>
                    <a:pt x="4845" y="1848"/>
                  </a:lnTo>
                  <a:lnTo>
                    <a:pt x="4812" y="1862"/>
                  </a:lnTo>
                  <a:lnTo>
                    <a:pt x="4779" y="1877"/>
                  </a:lnTo>
                  <a:lnTo>
                    <a:pt x="4743" y="1891"/>
                  </a:lnTo>
                  <a:lnTo>
                    <a:pt x="4707" y="1904"/>
                  </a:lnTo>
                  <a:lnTo>
                    <a:pt x="4669" y="1917"/>
                  </a:lnTo>
                  <a:lnTo>
                    <a:pt x="4630" y="1928"/>
                  </a:lnTo>
                  <a:lnTo>
                    <a:pt x="4591" y="1938"/>
                  </a:lnTo>
                  <a:lnTo>
                    <a:pt x="4551" y="1948"/>
                  </a:lnTo>
                  <a:lnTo>
                    <a:pt x="4509" y="1956"/>
                  </a:lnTo>
                  <a:lnTo>
                    <a:pt x="4468" y="1962"/>
                  </a:lnTo>
                  <a:lnTo>
                    <a:pt x="4423" y="1967"/>
                  </a:lnTo>
                  <a:lnTo>
                    <a:pt x="4380" y="1972"/>
                  </a:lnTo>
                  <a:lnTo>
                    <a:pt x="4335" y="1974"/>
                  </a:lnTo>
                  <a:lnTo>
                    <a:pt x="4289" y="1975"/>
                  </a:lnTo>
                  <a:lnTo>
                    <a:pt x="4242" y="1974"/>
                  </a:lnTo>
                  <a:lnTo>
                    <a:pt x="4194" y="1972"/>
                  </a:lnTo>
                  <a:lnTo>
                    <a:pt x="4144" y="1967"/>
                  </a:lnTo>
                  <a:lnTo>
                    <a:pt x="4096" y="1961"/>
                  </a:lnTo>
                  <a:lnTo>
                    <a:pt x="4044" y="1953"/>
                  </a:lnTo>
                  <a:lnTo>
                    <a:pt x="3993" y="1943"/>
                  </a:lnTo>
                  <a:lnTo>
                    <a:pt x="3942" y="1930"/>
                  </a:lnTo>
                  <a:lnTo>
                    <a:pt x="3889" y="1915"/>
                  </a:lnTo>
                  <a:lnTo>
                    <a:pt x="3835" y="1899"/>
                  </a:lnTo>
                  <a:lnTo>
                    <a:pt x="3779" y="1880"/>
                  </a:lnTo>
                  <a:lnTo>
                    <a:pt x="3725" y="1857"/>
                  </a:lnTo>
                  <a:lnTo>
                    <a:pt x="3668" y="1833"/>
                  </a:lnTo>
                  <a:lnTo>
                    <a:pt x="3611" y="1806"/>
                  </a:lnTo>
                  <a:lnTo>
                    <a:pt x="3553" y="1777"/>
                  </a:lnTo>
                  <a:lnTo>
                    <a:pt x="3495" y="1744"/>
                  </a:lnTo>
                  <a:lnTo>
                    <a:pt x="3436" y="1709"/>
                  </a:lnTo>
                  <a:lnTo>
                    <a:pt x="3375" y="1670"/>
                  </a:lnTo>
                  <a:lnTo>
                    <a:pt x="3315" y="1630"/>
                  </a:lnTo>
                  <a:lnTo>
                    <a:pt x="3253" y="1584"/>
                  </a:lnTo>
                  <a:lnTo>
                    <a:pt x="3192" y="1536"/>
                  </a:lnTo>
                  <a:lnTo>
                    <a:pt x="3128" y="1486"/>
                  </a:lnTo>
                  <a:lnTo>
                    <a:pt x="3066" y="1431"/>
                  </a:lnTo>
                  <a:lnTo>
                    <a:pt x="3000" y="1373"/>
                  </a:lnTo>
                  <a:lnTo>
                    <a:pt x="3000" y="1373"/>
                  </a:lnTo>
                  <a:lnTo>
                    <a:pt x="2874" y="1257"/>
                  </a:lnTo>
                  <a:lnTo>
                    <a:pt x="2750" y="1147"/>
                  </a:lnTo>
                  <a:lnTo>
                    <a:pt x="2631" y="1043"/>
                  </a:lnTo>
                  <a:lnTo>
                    <a:pt x="2514" y="945"/>
                  </a:lnTo>
                  <a:lnTo>
                    <a:pt x="2400" y="853"/>
                  </a:lnTo>
                  <a:lnTo>
                    <a:pt x="2291" y="766"/>
                  </a:lnTo>
                  <a:lnTo>
                    <a:pt x="2182" y="683"/>
                  </a:lnTo>
                  <a:lnTo>
                    <a:pt x="2078" y="607"/>
                  </a:lnTo>
                  <a:lnTo>
                    <a:pt x="1976" y="536"/>
                  </a:lnTo>
                  <a:lnTo>
                    <a:pt x="1876" y="470"/>
                  </a:lnTo>
                  <a:lnTo>
                    <a:pt x="1778" y="410"/>
                  </a:lnTo>
                  <a:lnTo>
                    <a:pt x="1684" y="354"/>
                  </a:lnTo>
                  <a:lnTo>
                    <a:pt x="1591" y="302"/>
                  </a:lnTo>
                  <a:lnTo>
                    <a:pt x="1499" y="255"/>
                  </a:lnTo>
                  <a:lnTo>
                    <a:pt x="1409" y="212"/>
                  </a:lnTo>
                  <a:lnTo>
                    <a:pt x="1322" y="175"/>
                  </a:lnTo>
                  <a:lnTo>
                    <a:pt x="1234" y="141"/>
                  </a:lnTo>
                  <a:lnTo>
                    <a:pt x="1149" y="110"/>
                  </a:lnTo>
                  <a:lnTo>
                    <a:pt x="1065" y="84"/>
                  </a:lnTo>
                  <a:lnTo>
                    <a:pt x="981" y="62"/>
                  </a:lnTo>
                  <a:lnTo>
                    <a:pt x="898" y="42"/>
                  </a:lnTo>
                  <a:lnTo>
                    <a:pt x="816" y="28"/>
                  </a:lnTo>
                  <a:lnTo>
                    <a:pt x="736" y="17"/>
                  </a:lnTo>
                  <a:lnTo>
                    <a:pt x="654" y="7"/>
                  </a:lnTo>
                  <a:lnTo>
                    <a:pt x="573" y="2"/>
                  </a:lnTo>
                  <a:lnTo>
                    <a:pt x="493" y="0"/>
                  </a:lnTo>
                  <a:lnTo>
                    <a:pt x="412" y="0"/>
                  </a:lnTo>
                  <a:lnTo>
                    <a:pt x="330" y="4"/>
                  </a:lnTo>
                  <a:lnTo>
                    <a:pt x="248" y="10"/>
                  </a:lnTo>
                  <a:lnTo>
                    <a:pt x="166" y="18"/>
                  </a:lnTo>
                  <a:lnTo>
                    <a:pt x="85" y="29"/>
                  </a:lnTo>
                  <a:lnTo>
                    <a:pt x="0" y="4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53767" name="Freeform 71"/>
            <p:cNvSpPr>
              <a:spLocks/>
            </p:cNvSpPr>
            <p:nvPr/>
          </p:nvSpPr>
          <p:spPr bwMode="auto">
            <a:xfrm>
              <a:off x="485" y="930"/>
              <a:ext cx="5327" cy="953"/>
            </a:xfrm>
            <a:custGeom>
              <a:avLst/>
              <a:gdLst/>
              <a:ahLst/>
              <a:cxnLst>
                <a:cxn ang="0">
                  <a:pos x="5327" y="1416"/>
                </a:cxn>
                <a:cxn ang="0">
                  <a:pos x="5284" y="1463"/>
                </a:cxn>
                <a:cxn ang="0">
                  <a:pos x="5233" y="1515"/>
                </a:cxn>
                <a:cxn ang="0">
                  <a:pos x="5162" y="1578"/>
                </a:cxn>
                <a:cxn ang="0">
                  <a:pos x="5073" y="1647"/>
                </a:cxn>
                <a:cxn ang="0">
                  <a:pos x="4965" y="1718"/>
                </a:cxn>
                <a:cxn ang="0">
                  <a:pos x="4872" y="1768"/>
                </a:cxn>
                <a:cxn ang="0">
                  <a:pos x="4805" y="1799"/>
                </a:cxn>
                <a:cxn ang="0">
                  <a:pos x="4733" y="1828"/>
                </a:cxn>
                <a:cxn ang="0">
                  <a:pos x="4658" y="1854"/>
                </a:cxn>
                <a:cxn ang="0">
                  <a:pos x="4579" y="1875"/>
                </a:cxn>
                <a:cxn ang="0">
                  <a:pos x="4496" y="1891"/>
                </a:cxn>
                <a:cxn ang="0">
                  <a:pos x="4408" y="1902"/>
                </a:cxn>
                <a:cxn ang="0">
                  <a:pos x="4317" y="1907"/>
                </a:cxn>
                <a:cxn ang="0">
                  <a:pos x="4222" y="1907"/>
                </a:cxn>
                <a:cxn ang="0">
                  <a:pos x="4124" y="1897"/>
                </a:cxn>
                <a:cxn ang="0">
                  <a:pos x="4021" y="1881"/>
                </a:cxn>
                <a:cxn ang="0">
                  <a:pos x="3915" y="1857"/>
                </a:cxn>
                <a:cxn ang="0">
                  <a:pos x="3807" y="1821"/>
                </a:cxn>
                <a:cxn ang="0">
                  <a:pos x="3695" y="1778"/>
                </a:cxn>
                <a:cxn ang="0">
                  <a:pos x="3579" y="1723"/>
                </a:cxn>
                <a:cxn ang="0">
                  <a:pos x="3460" y="1657"/>
                </a:cxn>
                <a:cxn ang="0">
                  <a:pos x="3338" y="1579"/>
                </a:cxn>
                <a:cxn ang="0">
                  <a:pos x="3213" y="1489"/>
                </a:cxn>
                <a:cxn ang="0">
                  <a:pos x="3085" y="1386"/>
                </a:cxn>
                <a:cxn ang="0">
                  <a:pos x="3020" y="1329"/>
                </a:cxn>
                <a:cxn ang="0">
                  <a:pos x="2766" y="1108"/>
                </a:cxn>
                <a:cxn ang="0">
                  <a:pos x="2527" y="909"/>
                </a:cxn>
                <a:cxn ang="0">
                  <a:pos x="2301" y="733"/>
                </a:cxn>
                <a:cxn ang="0">
                  <a:pos x="2085" y="578"/>
                </a:cxn>
                <a:cxn ang="0">
                  <a:pos x="1883" y="446"/>
                </a:cxn>
                <a:cxn ang="0">
                  <a:pos x="1688" y="331"/>
                </a:cxn>
                <a:cxn ang="0">
                  <a:pos x="1502" y="236"/>
                </a:cxn>
                <a:cxn ang="0">
                  <a:pos x="1323" y="158"/>
                </a:cxn>
                <a:cxn ang="0">
                  <a:pos x="1150" y="97"/>
                </a:cxn>
                <a:cxn ang="0">
                  <a:pos x="982" y="52"/>
                </a:cxn>
                <a:cxn ang="0">
                  <a:pos x="816" y="21"/>
                </a:cxn>
                <a:cxn ang="0">
                  <a:pos x="654" y="5"/>
                </a:cxn>
                <a:cxn ang="0">
                  <a:pos x="491" y="0"/>
                </a:cxn>
                <a:cxn ang="0">
                  <a:pos x="329" y="7"/>
                </a:cxn>
                <a:cxn ang="0">
                  <a:pos x="167" y="24"/>
                </a:cxn>
                <a:cxn ang="0">
                  <a:pos x="0" y="53"/>
                </a:cxn>
              </a:cxnLst>
              <a:rect l="0" t="0" r="r" b="b"/>
              <a:pathLst>
                <a:path w="5327" h="1907">
                  <a:moveTo>
                    <a:pt x="5327" y="1416"/>
                  </a:moveTo>
                  <a:lnTo>
                    <a:pt x="5327" y="1416"/>
                  </a:lnTo>
                  <a:lnTo>
                    <a:pt x="5316" y="1429"/>
                  </a:lnTo>
                  <a:lnTo>
                    <a:pt x="5284" y="1463"/>
                  </a:lnTo>
                  <a:lnTo>
                    <a:pt x="5262" y="1487"/>
                  </a:lnTo>
                  <a:lnTo>
                    <a:pt x="5233" y="1515"/>
                  </a:lnTo>
                  <a:lnTo>
                    <a:pt x="5201" y="1545"/>
                  </a:lnTo>
                  <a:lnTo>
                    <a:pt x="5162" y="1578"/>
                  </a:lnTo>
                  <a:lnTo>
                    <a:pt x="5120" y="1612"/>
                  </a:lnTo>
                  <a:lnTo>
                    <a:pt x="5073" y="1647"/>
                  </a:lnTo>
                  <a:lnTo>
                    <a:pt x="5020" y="1683"/>
                  </a:lnTo>
                  <a:lnTo>
                    <a:pt x="4965" y="1718"/>
                  </a:lnTo>
                  <a:lnTo>
                    <a:pt x="4904" y="1752"/>
                  </a:lnTo>
                  <a:lnTo>
                    <a:pt x="4872" y="1768"/>
                  </a:lnTo>
                  <a:lnTo>
                    <a:pt x="4839" y="1784"/>
                  </a:lnTo>
                  <a:lnTo>
                    <a:pt x="4805" y="1799"/>
                  </a:lnTo>
                  <a:lnTo>
                    <a:pt x="4769" y="1813"/>
                  </a:lnTo>
                  <a:lnTo>
                    <a:pt x="4733" y="1828"/>
                  </a:lnTo>
                  <a:lnTo>
                    <a:pt x="4697" y="1841"/>
                  </a:lnTo>
                  <a:lnTo>
                    <a:pt x="4658" y="1854"/>
                  </a:lnTo>
                  <a:lnTo>
                    <a:pt x="4619" y="1865"/>
                  </a:lnTo>
                  <a:lnTo>
                    <a:pt x="4579" y="1875"/>
                  </a:lnTo>
                  <a:lnTo>
                    <a:pt x="4537" y="1883"/>
                  </a:lnTo>
                  <a:lnTo>
                    <a:pt x="4496" y="1891"/>
                  </a:lnTo>
                  <a:lnTo>
                    <a:pt x="4453" y="1897"/>
                  </a:lnTo>
                  <a:lnTo>
                    <a:pt x="4408" y="1902"/>
                  </a:lnTo>
                  <a:lnTo>
                    <a:pt x="4362" y="1905"/>
                  </a:lnTo>
                  <a:lnTo>
                    <a:pt x="4317" y="1907"/>
                  </a:lnTo>
                  <a:lnTo>
                    <a:pt x="4269" y="1907"/>
                  </a:lnTo>
                  <a:lnTo>
                    <a:pt x="4222" y="1907"/>
                  </a:lnTo>
                  <a:lnTo>
                    <a:pt x="4174" y="1902"/>
                  </a:lnTo>
                  <a:lnTo>
                    <a:pt x="4124" y="1897"/>
                  </a:lnTo>
                  <a:lnTo>
                    <a:pt x="4072" y="1891"/>
                  </a:lnTo>
                  <a:lnTo>
                    <a:pt x="4021" y="1881"/>
                  </a:lnTo>
                  <a:lnTo>
                    <a:pt x="3969" y="1870"/>
                  </a:lnTo>
                  <a:lnTo>
                    <a:pt x="3915" y="1857"/>
                  </a:lnTo>
                  <a:lnTo>
                    <a:pt x="3861" y="1841"/>
                  </a:lnTo>
                  <a:lnTo>
                    <a:pt x="3807" y="1821"/>
                  </a:lnTo>
                  <a:lnTo>
                    <a:pt x="3751" y="1800"/>
                  </a:lnTo>
                  <a:lnTo>
                    <a:pt x="3695" y="1778"/>
                  </a:lnTo>
                  <a:lnTo>
                    <a:pt x="3636" y="1752"/>
                  </a:lnTo>
                  <a:lnTo>
                    <a:pt x="3579" y="1723"/>
                  </a:lnTo>
                  <a:lnTo>
                    <a:pt x="3520" y="1692"/>
                  </a:lnTo>
                  <a:lnTo>
                    <a:pt x="3460" y="1657"/>
                  </a:lnTo>
                  <a:lnTo>
                    <a:pt x="3399" y="1620"/>
                  </a:lnTo>
                  <a:lnTo>
                    <a:pt x="3338" y="1579"/>
                  </a:lnTo>
                  <a:lnTo>
                    <a:pt x="3275" y="1536"/>
                  </a:lnTo>
                  <a:lnTo>
                    <a:pt x="3213" y="1489"/>
                  </a:lnTo>
                  <a:lnTo>
                    <a:pt x="3149" y="1439"/>
                  </a:lnTo>
                  <a:lnTo>
                    <a:pt x="3085" y="1386"/>
                  </a:lnTo>
                  <a:lnTo>
                    <a:pt x="3020" y="1329"/>
                  </a:lnTo>
                  <a:lnTo>
                    <a:pt x="3020" y="1329"/>
                  </a:lnTo>
                  <a:lnTo>
                    <a:pt x="2892" y="1214"/>
                  </a:lnTo>
                  <a:lnTo>
                    <a:pt x="2766" y="1108"/>
                  </a:lnTo>
                  <a:lnTo>
                    <a:pt x="2645" y="1004"/>
                  </a:lnTo>
                  <a:lnTo>
                    <a:pt x="2527" y="909"/>
                  </a:lnTo>
                  <a:lnTo>
                    <a:pt x="2412" y="817"/>
                  </a:lnTo>
                  <a:lnTo>
                    <a:pt x="2301" y="733"/>
                  </a:lnTo>
                  <a:lnTo>
                    <a:pt x="2192" y="652"/>
                  </a:lnTo>
                  <a:lnTo>
                    <a:pt x="2085" y="578"/>
                  </a:lnTo>
                  <a:lnTo>
                    <a:pt x="1983" y="509"/>
                  </a:lnTo>
                  <a:lnTo>
                    <a:pt x="1883" y="446"/>
                  </a:lnTo>
                  <a:lnTo>
                    <a:pt x="1784" y="386"/>
                  </a:lnTo>
                  <a:lnTo>
                    <a:pt x="1688" y="331"/>
                  </a:lnTo>
                  <a:lnTo>
                    <a:pt x="1594" y="281"/>
                  </a:lnTo>
                  <a:lnTo>
                    <a:pt x="1502" y="236"/>
                  </a:lnTo>
                  <a:lnTo>
                    <a:pt x="1412" y="195"/>
                  </a:lnTo>
                  <a:lnTo>
                    <a:pt x="1323" y="158"/>
                  </a:lnTo>
                  <a:lnTo>
                    <a:pt x="1236" y="126"/>
                  </a:lnTo>
                  <a:lnTo>
                    <a:pt x="1150" y="97"/>
                  </a:lnTo>
                  <a:lnTo>
                    <a:pt x="1065" y="73"/>
                  </a:lnTo>
                  <a:lnTo>
                    <a:pt x="982" y="52"/>
                  </a:lnTo>
                  <a:lnTo>
                    <a:pt x="898" y="36"/>
                  </a:lnTo>
                  <a:lnTo>
                    <a:pt x="816" y="21"/>
                  </a:lnTo>
                  <a:lnTo>
                    <a:pt x="734" y="11"/>
                  </a:lnTo>
                  <a:lnTo>
                    <a:pt x="654" y="5"/>
                  </a:lnTo>
                  <a:lnTo>
                    <a:pt x="572" y="0"/>
                  </a:lnTo>
                  <a:lnTo>
                    <a:pt x="491" y="0"/>
                  </a:lnTo>
                  <a:lnTo>
                    <a:pt x="411" y="2"/>
                  </a:lnTo>
                  <a:lnTo>
                    <a:pt x="329" y="7"/>
                  </a:lnTo>
                  <a:lnTo>
                    <a:pt x="248" y="15"/>
                  </a:lnTo>
                  <a:lnTo>
                    <a:pt x="167" y="24"/>
                  </a:lnTo>
                  <a:lnTo>
                    <a:pt x="83" y="37"/>
                  </a:lnTo>
                  <a:lnTo>
                    <a:pt x="0" y="53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53768" name="Freeform 72"/>
            <p:cNvSpPr>
              <a:spLocks/>
            </p:cNvSpPr>
            <p:nvPr/>
          </p:nvSpPr>
          <p:spPr bwMode="auto">
            <a:xfrm>
              <a:off x="503" y="949"/>
              <a:ext cx="5347" cy="920"/>
            </a:xfrm>
            <a:custGeom>
              <a:avLst/>
              <a:gdLst/>
              <a:ahLst/>
              <a:cxnLst>
                <a:cxn ang="0">
                  <a:pos x="5347" y="1326"/>
                </a:cxn>
                <a:cxn ang="0">
                  <a:pos x="5305" y="1374"/>
                </a:cxn>
                <a:cxn ang="0">
                  <a:pos x="5255" y="1426"/>
                </a:cxn>
                <a:cxn ang="0">
                  <a:pos x="5184" y="1492"/>
                </a:cxn>
                <a:cxn ang="0">
                  <a:pos x="5095" y="1563"/>
                </a:cxn>
                <a:cxn ang="0">
                  <a:pos x="4989" y="1636"/>
                </a:cxn>
                <a:cxn ang="0">
                  <a:pos x="4897" y="1689"/>
                </a:cxn>
                <a:cxn ang="0">
                  <a:pos x="4830" y="1721"/>
                </a:cxn>
                <a:cxn ang="0">
                  <a:pos x="4759" y="1752"/>
                </a:cxn>
                <a:cxn ang="0">
                  <a:pos x="4685" y="1778"/>
                </a:cxn>
                <a:cxn ang="0">
                  <a:pos x="4605" y="1800"/>
                </a:cxn>
                <a:cxn ang="0">
                  <a:pos x="4522" y="1820"/>
                </a:cxn>
                <a:cxn ang="0">
                  <a:pos x="4436" y="1833"/>
                </a:cxn>
                <a:cxn ang="0">
                  <a:pos x="4344" y="1839"/>
                </a:cxn>
                <a:cxn ang="0">
                  <a:pos x="4250" y="1841"/>
                </a:cxn>
                <a:cxn ang="0">
                  <a:pos x="4151" y="1834"/>
                </a:cxn>
                <a:cxn ang="0">
                  <a:pos x="4049" y="1820"/>
                </a:cxn>
                <a:cxn ang="0">
                  <a:pos x="3943" y="1797"/>
                </a:cxn>
                <a:cxn ang="0">
                  <a:pos x="3833" y="1765"/>
                </a:cxn>
                <a:cxn ang="0">
                  <a:pos x="3720" y="1723"/>
                </a:cxn>
                <a:cxn ang="0">
                  <a:pos x="3603" y="1669"/>
                </a:cxn>
                <a:cxn ang="0">
                  <a:pos x="3484" y="1605"/>
                </a:cxn>
                <a:cxn ang="0">
                  <a:pos x="3361" y="1531"/>
                </a:cxn>
                <a:cxn ang="0">
                  <a:pos x="3235" y="1442"/>
                </a:cxn>
                <a:cxn ang="0">
                  <a:pos x="3104" y="1340"/>
                </a:cxn>
                <a:cxn ang="0">
                  <a:pos x="3039" y="1285"/>
                </a:cxn>
                <a:cxn ang="0">
                  <a:pos x="2782" y="1067"/>
                </a:cxn>
                <a:cxn ang="0">
                  <a:pos x="2539" y="872"/>
                </a:cxn>
                <a:cxn ang="0">
                  <a:pos x="2310" y="701"/>
                </a:cxn>
                <a:cxn ang="0">
                  <a:pos x="2094" y="549"/>
                </a:cxn>
                <a:cxn ang="0">
                  <a:pos x="1888" y="420"/>
                </a:cxn>
                <a:cxn ang="0">
                  <a:pos x="1692" y="308"/>
                </a:cxn>
                <a:cxn ang="0">
                  <a:pos x="1505" y="218"/>
                </a:cxn>
                <a:cxn ang="0">
                  <a:pos x="1325" y="142"/>
                </a:cxn>
                <a:cxn ang="0">
                  <a:pos x="1151" y="85"/>
                </a:cxn>
                <a:cxn ang="0">
                  <a:pos x="982" y="43"/>
                </a:cxn>
                <a:cxn ang="0">
                  <a:pos x="816" y="16"/>
                </a:cxn>
                <a:cxn ang="0">
                  <a:pos x="653" y="1"/>
                </a:cxn>
                <a:cxn ang="0">
                  <a:pos x="491" y="0"/>
                </a:cxn>
                <a:cxn ang="0">
                  <a:pos x="329" y="11"/>
                </a:cxn>
                <a:cxn ang="0">
                  <a:pos x="167" y="32"/>
                </a:cxn>
                <a:cxn ang="0">
                  <a:pos x="0" y="63"/>
                </a:cxn>
              </a:cxnLst>
              <a:rect l="0" t="0" r="r" b="b"/>
              <a:pathLst>
                <a:path w="5347" h="1841">
                  <a:moveTo>
                    <a:pt x="5347" y="1326"/>
                  </a:moveTo>
                  <a:lnTo>
                    <a:pt x="5347" y="1326"/>
                  </a:lnTo>
                  <a:lnTo>
                    <a:pt x="5336" y="1338"/>
                  </a:lnTo>
                  <a:lnTo>
                    <a:pt x="5305" y="1374"/>
                  </a:lnTo>
                  <a:lnTo>
                    <a:pt x="5283" y="1398"/>
                  </a:lnTo>
                  <a:lnTo>
                    <a:pt x="5255" y="1426"/>
                  </a:lnTo>
                  <a:lnTo>
                    <a:pt x="5222" y="1458"/>
                  </a:lnTo>
                  <a:lnTo>
                    <a:pt x="5184" y="1492"/>
                  </a:lnTo>
                  <a:lnTo>
                    <a:pt x="5143" y="1526"/>
                  </a:lnTo>
                  <a:lnTo>
                    <a:pt x="5095" y="1563"/>
                  </a:lnTo>
                  <a:lnTo>
                    <a:pt x="5046" y="1600"/>
                  </a:lnTo>
                  <a:lnTo>
                    <a:pt x="4989" y="1636"/>
                  </a:lnTo>
                  <a:lnTo>
                    <a:pt x="4929" y="1671"/>
                  </a:lnTo>
                  <a:lnTo>
                    <a:pt x="4897" y="1689"/>
                  </a:lnTo>
                  <a:lnTo>
                    <a:pt x="4865" y="1705"/>
                  </a:lnTo>
                  <a:lnTo>
                    <a:pt x="4830" y="1721"/>
                  </a:lnTo>
                  <a:lnTo>
                    <a:pt x="4796" y="1737"/>
                  </a:lnTo>
                  <a:lnTo>
                    <a:pt x="4759" y="1752"/>
                  </a:lnTo>
                  <a:lnTo>
                    <a:pt x="4723" y="1765"/>
                  </a:lnTo>
                  <a:lnTo>
                    <a:pt x="4685" y="1778"/>
                  </a:lnTo>
                  <a:lnTo>
                    <a:pt x="4646" y="1791"/>
                  </a:lnTo>
                  <a:lnTo>
                    <a:pt x="4605" y="1800"/>
                  </a:lnTo>
                  <a:lnTo>
                    <a:pt x="4565" y="1812"/>
                  </a:lnTo>
                  <a:lnTo>
                    <a:pt x="4522" y="1820"/>
                  </a:lnTo>
                  <a:lnTo>
                    <a:pt x="4479" y="1826"/>
                  </a:lnTo>
                  <a:lnTo>
                    <a:pt x="4436" y="1833"/>
                  </a:lnTo>
                  <a:lnTo>
                    <a:pt x="4390" y="1837"/>
                  </a:lnTo>
                  <a:lnTo>
                    <a:pt x="4344" y="1839"/>
                  </a:lnTo>
                  <a:lnTo>
                    <a:pt x="4297" y="1841"/>
                  </a:lnTo>
                  <a:lnTo>
                    <a:pt x="4250" y="1841"/>
                  </a:lnTo>
                  <a:lnTo>
                    <a:pt x="4200" y="1837"/>
                  </a:lnTo>
                  <a:lnTo>
                    <a:pt x="4151" y="1834"/>
                  </a:lnTo>
                  <a:lnTo>
                    <a:pt x="4100" y="1828"/>
                  </a:lnTo>
                  <a:lnTo>
                    <a:pt x="4049" y="1820"/>
                  </a:lnTo>
                  <a:lnTo>
                    <a:pt x="3996" y="1808"/>
                  </a:lnTo>
                  <a:lnTo>
                    <a:pt x="3943" y="1797"/>
                  </a:lnTo>
                  <a:lnTo>
                    <a:pt x="3888" y="1781"/>
                  </a:lnTo>
                  <a:lnTo>
                    <a:pt x="3833" y="1765"/>
                  </a:lnTo>
                  <a:lnTo>
                    <a:pt x="3776" y="1744"/>
                  </a:lnTo>
                  <a:lnTo>
                    <a:pt x="3720" y="1723"/>
                  </a:lnTo>
                  <a:lnTo>
                    <a:pt x="3663" y="1697"/>
                  </a:lnTo>
                  <a:lnTo>
                    <a:pt x="3603" y="1669"/>
                  </a:lnTo>
                  <a:lnTo>
                    <a:pt x="3545" y="1639"/>
                  </a:lnTo>
                  <a:lnTo>
                    <a:pt x="3484" y="1605"/>
                  </a:lnTo>
                  <a:lnTo>
                    <a:pt x="3422" y="1569"/>
                  </a:lnTo>
                  <a:lnTo>
                    <a:pt x="3361" y="1531"/>
                  </a:lnTo>
                  <a:lnTo>
                    <a:pt x="3297" y="1487"/>
                  </a:lnTo>
                  <a:lnTo>
                    <a:pt x="3235" y="1442"/>
                  </a:lnTo>
                  <a:lnTo>
                    <a:pt x="3170" y="1393"/>
                  </a:lnTo>
                  <a:lnTo>
                    <a:pt x="3104" y="1340"/>
                  </a:lnTo>
                  <a:lnTo>
                    <a:pt x="3039" y="1285"/>
                  </a:lnTo>
                  <a:lnTo>
                    <a:pt x="3039" y="1285"/>
                  </a:lnTo>
                  <a:lnTo>
                    <a:pt x="2909" y="1172"/>
                  </a:lnTo>
                  <a:lnTo>
                    <a:pt x="2782" y="1067"/>
                  </a:lnTo>
                  <a:lnTo>
                    <a:pt x="2659" y="967"/>
                  </a:lnTo>
                  <a:lnTo>
                    <a:pt x="2539" y="872"/>
                  </a:lnTo>
                  <a:lnTo>
                    <a:pt x="2423" y="783"/>
                  </a:lnTo>
                  <a:lnTo>
                    <a:pt x="2310" y="701"/>
                  </a:lnTo>
                  <a:lnTo>
                    <a:pt x="2201" y="622"/>
                  </a:lnTo>
                  <a:lnTo>
                    <a:pt x="2094" y="549"/>
                  </a:lnTo>
                  <a:lnTo>
                    <a:pt x="1990" y="483"/>
                  </a:lnTo>
                  <a:lnTo>
                    <a:pt x="1888" y="420"/>
                  </a:lnTo>
                  <a:lnTo>
                    <a:pt x="1788" y="362"/>
                  </a:lnTo>
                  <a:lnTo>
                    <a:pt x="1692" y="308"/>
                  </a:lnTo>
                  <a:lnTo>
                    <a:pt x="1597" y="261"/>
                  </a:lnTo>
                  <a:lnTo>
                    <a:pt x="1505" y="218"/>
                  </a:lnTo>
                  <a:lnTo>
                    <a:pt x="1413" y="177"/>
                  </a:lnTo>
                  <a:lnTo>
                    <a:pt x="1325" y="142"/>
                  </a:lnTo>
                  <a:lnTo>
                    <a:pt x="1237" y="111"/>
                  </a:lnTo>
                  <a:lnTo>
                    <a:pt x="1151" y="85"/>
                  </a:lnTo>
                  <a:lnTo>
                    <a:pt x="1065" y="61"/>
                  </a:lnTo>
                  <a:lnTo>
                    <a:pt x="982" y="43"/>
                  </a:lnTo>
                  <a:lnTo>
                    <a:pt x="898" y="27"/>
                  </a:lnTo>
                  <a:lnTo>
                    <a:pt x="816" y="16"/>
                  </a:lnTo>
                  <a:lnTo>
                    <a:pt x="734" y="6"/>
                  </a:lnTo>
                  <a:lnTo>
                    <a:pt x="653" y="1"/>
                  </a:lnTo>
                  <a:lnTo>
                    <a:pt x="572" y="0"/>
                  </a:lnTo>
                  <a:lnTo>
                    <a:pt x="491" y="0"/>
                  </a:lnTo>
                  <a:lnTo>
                    <a:pt x="410" y="5"/>
                  </a:lnTo>
                  <a:lnTo>
                    <a:pt x="329" y="11"/>
                  </a:lnTo>
                  <a:lnTo>
                    <a:pt x="249" y="21"/>
                  </a:lnTo>
                  <a:lnTo>
                    <a:pt x="167" y="32"/>
                  </a:lnTo>
                  <a:lnTo>
                    <a:pt x="83" y="47"/>
                  </a:lnTo>
                  <a:lnTo>
                    <a:pt x="0" y="63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53769" name="Freeform 73"/>
            <p:cNvSpPr>
              <a:spLocks/>
            </p:cNvSpPr>
            <p:nvPr/>
          </p:nvSpPr>
          <p:spPr bwMode="auto">
            <a:xfrm>
              <a:off x="522" y="968"/>
              <a:ext cx="5365" cy="888"/>
            </a:xfrm>
            <a:custGeom>
              <a:avLst/>
              <a:gdLst/>
              <a:ahLst/>
              <a:cxnLst>
                <a:cxn ang="0">
                  <a:pos x="5365" y="1235"/>
                </a:cxn>
                <a:cxn ang="0">
                  <a:pos x="5325" y="1285"/>
                </a:cxn>
                <a:cxn ang="0">
                  <a:pos x="5275" y="1340"/>
                </a:cxn>
                <a:cxn ang="0">
                  <a:pos x="5206" y="1406"/>
                </a:cxn>
                <a:cxn ang="0">
                  <a:pos x="5118" y="1479"/>
                </a:cxn>
                <a:cxn ang="0">
                  <a:pos x="5013" y="1555"/>
                </a:cxn>
                <a:cxn ang="0">
                  <a:pos x="4921" y="1610"/>
                </a:cxn>
                <a:cxn ang="0">
                  <a:pos x="4854" y="1644"/>
                </a:cxn>
                <a:cxn ang="0">
                  <a:pos x="4785" y="1676"/>
                </a:cxn>
                <a:cxn ang="0">
                  <a:pos x="4710" y="1705"/>
                </a:cxn>
                <a:cxn ang="0">
                  <a:pos x="4631" y="1729"/>
                </a:cxn>
                <a:cxn ang="0">
                  <a:pos x="4549" y="1749"/>
                </a:cxn>
                <a:cxn ang="0">
                  <a:pos x="4461" y="1765"/>
                </a:cxn>
                <a:cxn ang="0">
                  <a:pos x="4370" y="1773"/>
                </a:cxn>
                <a:cxn ang="0">
                  <a:pos x="4275" y="1776"/>
                </a:cxn>
                <a:cxn ang="0">
                  <a:pos x="4177" y="1771"/>
                </a:cxn>
                <a:cxn ang="0">
                  <a:pos x="4074" y="1758"/>
                </a:cxn>
                <a:cxn ang="0">
                  <a:pos x="3969" y="1737"/>
                </a:cxn>
                <a:cxn ang="0">
                  <a:pos x="3857" y="1708"/>
                </a:cxn>
                <a:cxn ang="0">
                  <a:pos x="3745" y="1668"/>
                </a:cxn>
                <a:cxn ang="0">
                  <a:pos x="3627" y="1618"/>
                </a:cxn>
                <a:cxn ang="0">
                  <a:pos x="3506" y="1555"/>
                </a:cxn>
                <a:cxn ang="0">
                  <a:pos x="3383" y="1482"/>
                </a:cxn>
                <a:cxn ang="0">
                  <a:pos x="3255" y="1397"/>
                </a:cxn>
                <a:cxn ang="0">
                  <a:pos x="3124" y="1297"/>
                </a:cxn>
                <a:cxn ang="0">
                  <a:pos x="3058" y="1242"/>
                </a:cxn>
                <a:cxn ang="0">
                  <a:pos x="2797" y="1029"/>
                </a:cxn>
                <a:cxn ang="0">
                  <a:pos x="2551" y="838"/>
                </a:cxn>
                <a:cxn ang="0">
                  <a:pos x="2319" y="670"/>
                </a:cxn>
                <a:cxn ang="0">
                  <a:pos x="2101" y="523"/>
                </a:cxn>
                <a:cxn ang="0">
                  <a:pos x="1893" y="396"/>
                </a:cxn>
                <a:cxn ang="0">
                  <a:pos x="1696" y="289"/>
                </a:cxn>
                <a:cxn ang="0">
                  <a:pos x="1507" y="200"/>
                </a:cxn>
                <a:cxn ang="0">
                  <a:pos x="1325" y="129"/>
                </a:cxn>
                <a:cxn ang="0">
                  <a:pos x="1150" y="74"/>
                </a:cxn>
                <a:cxn ang="0">
                  <a:pos x="981" y="36"/>
                </a:cxn>
                <a:cxn ang="0">
                  <a:pos x="815" y="11"/>
                </a:cxn>
                <a:cxn ang="0">
                  <a:pos x="652" y="2"/>
                </a:cxn>
                <a:cxn ang="0">
                  <a:pos x="491" y="3"/>
                </a:cxn>
                <a:cxn ang="0">
                  <a:pos x="328" y="18"/>
                </a:cxn>
                <a:cxn ang="0">
                  <a:pos x="166" y="42"/>
                </a:cxn>
                <a:cxn ang="0">
                  <a:pos x="0" y="76"/>
                </a:cxn>
              </a:cxnLst>
              <a:rect l="0" t="0" r="r" b="b"/>
              <a:pathLst>
                <a:path w="5365" h="1776">
                  <a:moveTo>
                    <a:pt x="5365" y="1235"/>
                  </a:moveTo>
                  <a:lnTo>
                    <a:pt x="5365" y="1235"/>
                  </a:lnTo>
                  <a:lnTo>
                    <a:pt x="5354" y="1248"/>
                  </a:lnTo>
                  <a:lnTo>
                    <a:pt x="5325" y="1285"/>
                  </a:lnTo>
                  <a:lnTo>
                    <a:pt x="5301" y="1311"/>
                  </a:lnTo>
                  <a:lnTo>
                    <a:pt x="5275" y="1340"/>
                  </a:lnTo>
                  <a:lnTo>
                    <a:pt x="5243" y="1371"/>
                  </a:lnTo>
                  <a:lnTo>
                    <a:pt x="5206" y="1406"/>
                  </a:lnTo>
                  <a:lnTo>
                    <a:pt x="5164" y="1442"/>
                  </a:lnTo>
                  <a:lnTo>
                    <a:pt x="5118" y="1479"/>
                  </a:lnTo>
                  <a:lnTo>
                    <a:pt x="5067" y="1518"/>
                  </a:lnTo>
                  <a:lnTo>
                    <a:pt x="5013" y="1555"/>
                  </a:lnTo>
                  <a:lnTo>
                    <a:pt x="4953" y="1592"/>
                  </a:lnTo>
                  <a:lnTo>
                    <a:pt x="4921" y="1610"/>
                  </a:lnTo>
                  <a:lnTo>
                    <a:pt x="4889" y="1628"/>
                  </a:lnTo>
                  <a:lnTo>
                    <a:pt x="4854" y="1644"/>
                  </a:lnTo>
                  <a:lnTo>
                    <a:pt x="4820" y="1660"/>
                  </a:lnTo>
                  <a:lnTo>
                    <a:pt x="4785" y="1676"/>
                  </a:lnTo>
                  <a:lnTo>
                    <a:pt x="4747" y="1691"/>
                  </a:lnTo>
                  <a:lnTo>
                    <a:pt x="4710" y="1705"/>
                  </a:lnTo>
                  <a:lnTo>
                    <a:pt x="4671" y="1718"/>
                  </a:lnTo>
                  <a:lnTo>
                    <a:pt x="4631" y="1729"/>
                  </a:lnTo>
                  <a:lnTo>
                    <a:pt x="4591" y="1739"/>
                  </a:lnTo>
                  <a:lnTo>
                    <a:pt x="4549" y="1749"/>
                  </a:lnTo>
                  <a:lnTo>
                    <a:pt x="4506" y="1757"/>
                  </a:lnTo>
                  <a:lnTo>
                    <a:pt x="4461" y="1765"/>
                  </a:lnTo>
                  <a:lnTo>
                    <a:pt x="4417" y="1770"/>
                  </a:lnTo>
                  <a:lnTo>
                    <a:pt x="4370" y="1773"/>
                  </a:lnTo>
                  <a:lnTo>
                    <a:pt x="4324" y="1775"/>
                  </a:lnTo>
                  <a:lnTo>
                    <a:pt x="4275" y="1776"/>
                  </a:lnTo>
                  <a:lnTo>
                    <a:pt x="4227" y="1775"/>
                  </a:lnTo>
                  <a:lnTo>
                    <a:pt x="4177" y="1771"/>
                  </a:lnTo>
                  <a:lnTo>
                    <a:pt x="4125" y="1766"/>
                  </a:lnTo>
                  <a:lnTo>
                    <a:pt x="4074" y="1758"/>
                  </a:lnTo>
                  <a:lnTo>
                    <a:pt x="4021" y="1749"/>
                  </a:lnTo>
                  <a:lnTo>
                    <a:pt x="3969" y="1737"/>
                  </a:lnTo>
                  <a:lnTo>
                    <a:pt x="3913" y="1724"/>
                  </a:lnTo>
                  <a:lnTo>
                    <a:pt x="3857" y="1708"/>
                  </a:lnTo>
                  <a:lnTo>
                    <a:pt x="3802" y="1689"/>
                  </a:lnTo>
                  <a:lnTo>
                    <a:pt x="3745" y="1668"/>
                  </a:lnTo>
                  <a:lnTo>
                    <a:pt x="3687" y="1644"/>
                  </a:lnTo>
                  <a:lnTo>
                    <a:pt x="3627" y="1618"/>
                  </a:lnTo>
                  <a:lnTo>
                    <a:pt x="3567" y="1587"/>
                  </a:lnTo>
                  <a:lnTo>
                    <a:pt x="3506" y="1555"/>
                  </a:lnTo>
                  <a:lnTo>
                    <a:pt x="3445" y="1521"/>
                  </a:lnTo>
                  <a:lnTo>
                    <a:pt x="3383" y="1482"/>
                  </a:lnTo>
                  <a:lnTo>
                    <a:pt x="3319" y="1440"/>
                  </a:lnTo>
                  <a:lnTo>
                    <a:pt x="3255" y="1397"/>
                  </a:lnTo>
                  <a:lnTo>
                    <a:pt x="3190" y="1348"/>
                  </a:lnTo>
                  <a:lnTo>
                    <a:pt x="3124" y="1297"/>
                  </a:lnTo>
                  <a:lnTo>
                    <a:pt x="3058" y="1242"/>
                  </a:lnTo>
                  <a:lnTo>
                    <a:pt x="3058" y="1242"/>
                  </a:lnTo>
                  <a:lnTo>
                    <a:pt x="2924" y="1132"/>
                  </a:lnTo>
                  <a:lnTo>
                    <a:pt x="2797" y="1029"/>
                  </a:lnTo>
                  <a:lnTo>
                    <a:pt x="2672" y="930"/>
                  </a:lnTo>
                  <a:lnTo>
                    <a:pt x="2551" y="838"/>
                  </a:lnTo>
                  <a:lnTo>
                    <a:pt x="2434" y="751"/>
                  </a:lnTo>
                  <a:lnTo>
                    <a:pt x="2319" y="670"/>
                  </a:lnTo>
                  <a:lnTo>
                    <a:pt x="2209" y="593"/>
                  </a:lnTo>
                  <a:lnTo>
                    <a:pt x="2101" y="523"/>
                  </a:lnTo>
                  <a:lnTo>
                    <a:pt x="1996" y="457"/>
                  </a:lnTo>
                  <a:lnTo>
                    <a:pt x="1893" y="396"/>
                  </a:lnTo>
                  <a:lnTo>
                    <a:pt x="1793" y="341"/>
                  </a:lnTo>
                  <a:lnTo>
                    <a:pt x="1696" y="289"/>
                  </a:lnTo>
                  <a:lnTo>
                    <a:pt x="1600" y="242"/>
                  </a:lnTo>
                  <a:lnTo>
                    <a:pt x="1507" y="200"/>
                  </a:lnTo>
                  <a:lnTo>
                    <a:pt x="1415" y="163"/>
                  </a:lnTo>
                  <a:lnTo>
                    <a:pt x="1325" y="129"/>
                  </a:lnTo>
                  <a:lnTo>
                    <a:pt x="1238" y="100"/>
                  </a:lnTo>
                  <a:lnTo>
                    <a:pt x="1150" y="74"/>
                  </a:lnTo>
                  <a:lnTo>
                    <a:pt x="1065" y="53"/>
                  </a:lnTo>
                  <a:lnTo>
                    <a:pt x="981" y="36"/>
                  </a:lnTo>
                  <a:lnTo>
                    <a:pt x="897" y="23"/>
                  </a:lnTo>
                  <a:lnTo>
                    <a:pt x="815" y="11"/>
                  </a:lnTo>
                  <a:lnTo>
                    <a:pt x="734" y="5"/>
                  </a:lnTo>
                  <a:lnTo>
                    <a:pt x="652" y="2"/>
                  </a:lnTo>
                  <a:lnTo>
                    <a:pt x="571" y="0"/>
                  </a:lnTo>
                  <a:lnTo>
                    <a:pt x="491" y="3"/>
                  </a:lnTo>
                  <a:lnTo>
                    <a:pt x="409" y="8"/>
                  </a:lnTo>
                  <a:lnTo>
                    <a:pt x="328" y="18"/>
                  </a:lnTo>
                  <a:lnTo>
                    <a:pt x="248" y="29"/>
                  </a:lnTo>
                  <a:lnTo>
                    <a:pt x="166" y="42"/>
                  </a:lnTo>
                  <a:lnTo>
                    <a:pt x="84" y="58"/>
                  </a:lnTo>
                  <a:lnTo>
                    <a:pt x="0" y="7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53770" name="Freeform 74"/>
            <p:cNvSpPr>
              <a:spLocks/>
            </p:cNvSpPr>
            <p:nvPr/>
          </p:nvSpPr>
          <p:spPr bwMode="auto">
            <a:xfrm>
              <a:off x="542" y="987"/>
              <a:ext cx="5381" cy="854"/>
            </a:xfrm>
            <a:custGeom>
              <a:avLst/>
              <a:gdLst/>
              <a:ahLst/>
              <a:cxnLst>
                <a:cxn ang="0">
                  <a:pos x="5381" y="1145"/>
                </a:cxn>
                <a:cxn ang="0">
                  <a:pos x="5341" y="1195"/>
                </a:cxn>
                <a:cxn ang="0">
                  <a:pos x="5293" y="1250"/>
                </a:cxn>
                <a:cxn ang="0">
                  <a:pos x="5224" y="1319"/>
                </a:cxn>
                <a:cxn ang="0">
                  <a:pos x="5138" y="1395"/>
                </a:cxn>
                <a:cxn ang="0">
                  <a:pos x="5033" y="1472"/>
                </a:cxn>
                <a:cxn ang="0">
                  <a:pos x="4943" y="1529"/>
                </a:cxn>
                <a:cxn ang="0">
                  <a:pos x="4877" y="1564"/>
                </a:cxn>
                <a:cxn ang="0">
                  <a:pos x="4808" y="1598"/>
                </a:cxn>
                <a:cxn ang="0">
                  <a:pos x="4733" y="1629"/>
                </a:cxn>
                <a:cxn ang="0">
                  <a:pos x="4655" y="1655"/>
                </a:cxn>
                <a:cxn ang="0">
                  <a:pos x="4572" y="1676"/>
                </a:cxn>
                <a:cxn ang="0">
                  <a:pos x="4486" y="1694"/>
                </a:cxn>
                <a:cxn ang="0">
                  <a:pos x="4396" y="1705"/>
                </a:cxn>
                <a:cxn ang="0">
                  <a:pos x="4300" y="1708"/>
                </a:cxn>
                <a:cxn ang="0">
                  <a:pos x="4201" y="1706"/>
                </a:cxn>
                <a:cxn ang="0">
                  <a:pos x="4098" y="1695"/>
                </a:cxn>
                <a:cxn ang="0">
                  <a:pos x="3992" y="1677"/>
                </a:cxn>
                <a:cxn ang="0">
                  <a:pos x="3882" y="1648"/>
                </a:cxn>
                <a:cxn ang="0">
                  <a:pos x="3768" y="1611"/>
                </a:cxn>
                <a:cxn ang="0">
                  <a:pos x="3650" y="1563"/>
                </a:cxn>
                <a:cxn ang="0">
                  <a:pos x="3528" y="1503"/>
                </a:cxn>
                <a:cxn ang="0">
                  <a:pos x="3403" y="1432"/>
                </a:cxn>
                <a:cxn ang="0">
                  <a:pos x="3274" y="1348"/>
                </a:cxn>
                <a:cxn ang="0">
                  <a:pos x="3142" y="1251"/>
                </a:cxn>
                <a:cxn ang="0">
                  <a:pos x="3074" y="1198"/>
                </a:cxn>
                <a:cxn ang="0">
                  <a:pos x="2810" y="988"/>
                </a:cxn>
                <a:cxn ang="0">
                  <a:pos x="2561" y="801"/>
                </a:cxn>
                <a:cxn ang="0">
                  <a:pos x="2328" y="638"/>
                </a:cxn>
                <a:cxn ang="0">
                  <a:pos x="2106" y="494"/>
                </a:cxn>
                <a:cxn ang="0">
                  <a:pos x="1898" y="371"/>
                </a:cxn>
                <a:cxn ang="0">
                  <a:pos x="1698" y="268"/>
                </a:cxn>
                <a:cxn ang="0">
                  <a:pos x="1508" y="182"/>
                </a:cxn>
                <a:cxn ang="0">
                  <a:pos x="1326" y="114"/>
                </a:cxn>
                <a:cxn ang="0">
                  <a:pos x="1149" y="63"/>
                </a:cxn>
                <a:cxn ang="0">
                  <a:pos x="980" y="27"/>
                </a:cxn>
                <a:cxn ang="0">
                  <a:pos x="813" y="6"/>
                </a:cxn>
                <a:cxn ang="0">
                  <a:pos x="650" y="0"/>
                </a:cxn>
                <a:cxn ang="0">
                  <a:pos x="489" y="5"/>
                </a:cxn>
                <a:cxn ang="0">
                  <a:pos x="328" y="22"/>
                </a:cxn>
                <a:cxn ang="0">
                  <a:pos x="165" y="50"/>
                </a:cxn>
                <a:cxn ang="0">
                  <a:pos x="0" y="89"/>
                </a:cxn>
              </a:cxnLst>
              <a:rect l="0" t="0" r="r" b="b"/>
              <a:pathLst>
                <a:path w="5381" h="1708">
                  <a:moveTo>
                    <a:pt x="5381" y="1145"/>
                  </a:moveTo>
                  <a:lnTo>
                    <a:pt x="5381" y="1145"/>
                  </a:lnTo>
                  <a:lnTo>
                    <a:pt x="5372" y="1157"/>
                  </a:lnTo>
                  <a:lnTo>
                    <a:pt x="5341" y="1195"/>
                  </a:lnTo>
                  <a:lnTo>
                    <a:pt x="5319" y="1220"/>
                  </a:lnTo>
                  <a:lnTo>
                    <a:pt x="5293" y="1250"/>
                  </a:lnTo>
                  <a:lnTo>
                    <a:pt x="5261" y="1283"/>
                  </a:lnTo>
                  <a:lnTo>
                    <a:pt x="5224" y="1319"/>
                  </a:lnTo>
                  <a:lnTo>
                    <a:pt x="5184" y="1356"/>
                  </a:lnTo>
                  <a:lnTo>
                    <a:pt x="5138" y="1395"/>
                  </a:lnTo>
                  <a:lnTo>
                    <a:pt x="5088" y="1434"/>
                  </a:lnTo>
                  <a:lnTo>
                    <a:pt x="5033" y="1472"/>
                  </a:lnTo>
                  <a:lnTo>
                    <a:pt x="4975" y="1511"/>
                  </a:lnTo>
                  <a:lnTo>
                    <a:pt x="4943" y="1529"/>
                  </a:lnTo>
                  <a:lnTo>
                    <a:pt x="4911" y="1547"/>
                  </a:lnTo>
                  <a:lnTo>
                    <a:pt x="4877" y="1564"/>
                  </a:lnTo>
                  <a:lnTo>
                    <a:pt x="4843" y="1582"/>
                  </a:lnTo>
                  <a:lnTo>
                    <a:pt x="4808" y="1598"/>
                  </a:lnTo>
                  <a:lnTo>
                    <a:pt x="4770" y="1613"/>
                  </a:lnTo>
                  <a:lnTo>
                    <a:pt x="4733" y="1629"/>
                  </a:lnTo>
                  <a:lnTo>
                    <a:pt x="4694" y="1642"/>
                  </a:lnTo>
                  <a:lnTo>
                    <a:pt x="4655" y="1655"/>
                  </a:lnTo>
                  <a:lnTo>
                    <a:pt x="4614" y="1666"/>
                  </a:lnTo>
                  <a:lnTo>
                    <a:pt x="4572" y="1676"/>
                  </a:lnTo>
                  <a:lnTo>
                    <a:pt x="4530" y="1685"/>
                  </a:lnTo>
                  <a:lnTo>
                    <a:pt x="4486" y="1694"/>
                  </a:lnTo>
                  <a:lnTo>
                    <a:pt x="4441" y="1700"/>
                  </a:lnTo>
                  <a:lnTo>
                    <a:pt x="4396" y="1705"/>
                  </a:lnTo>
                  <a:lnTo>
                    <a:pt x="4348" y="1708"/>
                  </a:lnTo>
                  <a:lnTo>
                    <a:pt x="4300" y="1708"/>
                  </a:lnTo>
                  <a:lnTo>
                    <a:pt x="4251" y="1708"/>
                  </a:lnTo>
                  <a:lnTo>
                    <a:pt x="4201" y="1706"/>
                  </a:lnTo>
                  <a:lnTo>
                    <a:pt x="4150" y="1702"/>
                  </a:lnTo>
                  <a:lnTo>
                    <a:pt x="4098" y="1695"/>
                  </a:lnTo>
                  <a:lnTo>
                    <a:pt x="4046" y="1687"/>
                  </a:lnTo>
                  <a:lnTo>
                    <a:pt x="3992" y="1677"/>
                  </a:lnTo>
                  <a:lnTo>
                    <a:pt x="3937" y="1664"/>
                  </a:lnTo>
                  <a:lnTo>
                    <a:pt x="3882" y="1648"/>
                  </a:lnTo>
                  <a:lnTo>
                    <a:pt x="3825" y="1631"/>
                  </a:lnTo>
                  <a:lnTo>
                    <a:pt x="3768" y="1611"/>
                  </a:lnTo>
                  <a:lnTo>
                    <a:pt x="3708" y="1589"/>
                  </a:lnTo>
                  <a:lnTo>
                    <a:pt x="3650" y="1563"/>
                  </a:lnTo>
                  <a:lnTo>
                    <a:pt x="3589" y="1534"/>
                  </a:lnTo>
                  <a:lnTo>
                    <a:pt x="3528" y="1503"/>
                  </a:lnTo>
                  <a:lnTo>
                    <a:pt x="3465" y="1469"/>
                  </a:lnTo>
                  <a:lnTo>
                    <a:pt x="3403" y="1432"/>
                  </a:lnTo>
                  <a:lnTo>
                    <a:pt x="3339" y="1392"/>
                  </a:lnTo>
                  <a:lnTo>
                    <a:pt x="3274" y="1348"/>
                  </a:lnTo>
                  <a:lnTo>
                    <a:pt x="3209" y="1301"/>
                  </a:lnTo>
                  <a:lnTo>
                    <a:pt x="3142" y="1251"/>
                  </a:lnTo>
                  <a:lnTo>
                    <a:pt x="3074" y="1198"/>
                  </a:lnTo>
                  <a:lnTo>
                    <a:pt x="3074" y="1198"/>
                  </a:lnTo>
                  <a:lnTo>
                    <a:pt x="2941" y="1090"/>
                  </a:lnTo>
                  <a:lnTo>
                    <a:pt x="2810" y="988"/>
                  </a:lnTo>
                  <a:lnTo>
                    <a:pt x="2684" y="891"/>
                  </a:lnTo>
                  <a:lnTo>
                    <a:pt x="2561" y="801"/>
                  </a:lnTo>
                  <a:lnTo>
                    <a:pt x="2443" y="717"/>
                  </a:lnTo>
                  <a:lnTo>
                    <a:pt x="2328" y="638"/>
                  </a:lnTo>
                  <a:lnTo>
                    <a:pt x="2216" y="563"/>
                  </a:lnTo>
                  <a:lnTo>
                    <a:pt x="2106" y="494"/>
                  </a:lnTo>
                  <a:lnTo>
                    <a:pt x="2001" y="429"/>
                  </a:lnTo>
                  <a:lnTo>
                    <a:pt x="1898" y="371"/>
                  </a:lnTo>
                  <a:lnTo>
                    <a:pt x="1796" y="316"/>
                  </a:lnTo>
                  <a:lnTo>
                    <a:pt x="1698" y="268"/>
                  </a:lnTo>
                  <a:lnTo>
                    <a:pt x="1602" y="223"/>
                  </a:lnTo>
                  <a:lnTo>
                    <a:pt x="1508" y="182"/>
                  </a:lnTo>
                  <a:lnTo>
                    <a:pt x="1416" y="147"/>
                  </a:lnTo>
                  <a:lnTo>
                    <a:pt x="1326" y="114"/>
                  </a:lnTo>
                  <a:lnTo>
                    <a:pt x="1237" y="87"/>
                  </a:lnTo>
                  <a:lnTo>
                    <a:pt x="1149" y="63"/>
                  </a:lnTo>
                  <a:lnTo>
                    <a:pt x="1065" y="43"/>
                  </a:lnTo>
                  <a:lnTo>
                    <a:pt x="980" y="27"/>
                  </a:lnTo>
                  <a:lnTo>
                    <a:pt x="897" y="16"/>
                  </a:lnTo>
                  <a:lnTo>
                    <a:pt x="813" y="6"/>
                  </a:lnTo>
                  <a:lnTo>
                    <a:pt x="732" y="1"/>
                  </a:lnTo>
                  <a:lnTo>
                    <a:pt x="650" y="0"/>
                  </a:lnTo>
                  <a:lnTo>
                    <a:pt x="569" y="0"/>
                  </a:lnTo>
                  <a:lnTo>
                    <a:pt x="489" y="5"/>
                  </a:lnTo>
                  <a:lnTo>
                    <a:pt x="408" y="11"/>
                  </a:lnTo>
                  <a:lnTo>
                    <a:pt x="328" y="22"/>
                  </a:lnTo>
                  <a:lnTo>
                    <a:pt x="246" y="35"/>
                  </a:lnTo>
                  <a:lnTo>
                    <a:pt x="165" y="50"/>
                  </a:lnTo>
                  <a:lnTo>
                    <a:pt x="83" y="68"/>
                  </a:lnTo>
                  <a:lnTo>
                    <a:pt x="0" y="89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53771" name="Freeform 75"/>
            <p:cNvSpPr>
              <a:spLocks/>
            </p:cNvSpPr>
            <p:nvPr/>
          </p:nvSpPr>
          <p:spPr bwMode="auto">
            <a:xfrm>
              <a:off x="563" y="1005"/>
              <a:ext cx="5395" cy="822"/>
            </a:xfrm>
            <a:custGeom>
              <a:avLst/>
              <a:gdLst/>
              <a:ahLst/>
              <a:cxnLst>
                <a:cxn ang="0">
                  <a:pos x="5395" y="1054"/>
                </a:cxn>
                <a:cxn ang="0">
                  <a:pos x="5356" y="1106"/>
                </a:cxn>
                <a:cxn ang="0">
                  <a:pos x="5309" y="1162"/>
                </a:cxn>
                <a:cxn ang="0">
                  <a:pos x="5241" y="1232"/>
                </a:cxn>
                <a:cxn ang="0">
                  <a:pos x="5156" y="1309"/>
                </a:cxn>
                <a:cxn ang="0">
                  <a:pos x="5052" y="1390"/>
                </a:cxn>
                <a:cxn ang="0">
                  <a:pos x="4963" y="1450"/>
                </a:cxn>
                <a:cxn ang="0">
                  <a:pos x="4898" y="1487"/>
                </a:cxn>
                <a:cxn ang="0">
                  <a:pos x="4829" y="1521"/>
                </a:cxn>
                <a:cxn ang="0">
                  <a:pos x="4755" y="1553"/>
                </a:cxn>
                <a:cxn ang="0">
                  <a:pos x="4677" y="1582"/>
                </a:cxn>
                <a:cxn ang="0">
                  <a:pos x="4595" y="1605"/>
                </a:cxn>
                <a:cxn ang="0">
                  <a:pos x="4509" y="1624"/>
                </a:cxn>
                <a:cxn ang="0">
                  <a:pos x="4418" y="1637"/>
                </a:cxn>
                <a:cxn ang="0">
                  <a:pos x="4323" y="1644"/>
                </a:cxn>
                <a:cxn ang="0">
                  <a:pos x="4225" y="1642"/>
                </a:cxn>
                <a:cxn ang="0">
                  <a:pos x="4122" y="1634"/>
                </a:cxn>
                <a:cxn ang="0">
                  <a:pos x="4015" y="1618"/>
                </a:cxn>
                <a:cxn ang="0">
                  <a:pos x="3904" y="1592"/>
                </a:cxn>
                <a:cxn ang="0">
                  <a:pos x="3789" y="1556"/>
                </a:cxn>
                <a:cxn ang="0">
                  <a:pos x="3671" y="1510"/>
                </a:cxn>
                <a:cxn ang="0">
                  <a:pos x="3548" y="1451"/>
                </a:cxn>
                <a:cxn ang="0">
                  <a:pos x="3422" y="1384"/>
                </a:cxn>
                <a:cxn ang="0">
                  <a:pos x="3292" y="1301"/>
                </a:cxn>
                <a:cxn ang="0">
                  <a:pos x="3158" y="1206"/>
                </a:cxn>
                <a:cxn ang="0">
                  <a:pos x="3089" y="1154"/>
                </a:cxn>
                <a:cxn ang="0">
                  <a:pos x="2822" y="949"/>
                </a:cxn>
                <a:cxn ang="0">
                  <a:pos x="2572" y="767"/>
                </a:cxn>
                <a:cxn ang="0">
                  <a:pos x="2335" y="605"/>
                </a:cxn>
                <a:cxn ang="0">
                  <a:pos x="2111" y="467"/>
                </a:cxn>
                <a:cxn ang="0">
                  <a:pos x="1900" y="347"/>
                </a:cxn>
                <a:cxn ang="0">
                  <a:pos x="1699" y="247"/>
                </a:cxn>
                <a:cxn ang="0">
                  <a:pos x="1509" y="166"/>
                </a:cxn>
                <a:cxn ang="0">
                  <a:pos x="1326" y="102"/>
                </a:cxn>
                <a:cxn ang="0">
                  <a:pos x="1149" y="53"/>
                </a:cxn>
                <a:cxn ang="0">
                  <a:pos x="979" y="21"/>
                </a:cxn>
                <a:cxn ang="0">
                  <a:pos x="812" y="3"/>
                </a:cxn>
                <a:cxn ang="0">
                  <a:pos x="648" y="0"/>
                </a:cxn>
                <a:cxn ang="0">
                  <a:pos x="487" y="8"/>
                </a:cxn>
                <a:cxn ang="0">
                  <a:pos x="326" y="29"/>
                </a:cxn>
                <a:cxn ang="0">
                  <a:pos x="164" y="60"/>
                </a:cxn>
                <a:cxn ang="0">
                  <a:pos x="0" y="102"/>
                </a:cxn>
              </a:cxnLst>
              <a:rect l="0" t="0" r="r" b="b"/>
              <a:pathLst>
                <a:path w="5395" h="1644">
                  <a:moveTo>
                    <a:pt x="5395" y="1054"/>
                  </a:moveTo>
                  <a:lnTo>
                    <a:pt x="5395" y="1054"/>
                  </a:lnTo>
                  <a:lnTo>
                    <a:pt x="5385" y="1067"/>
                  </a:lnTo>
                  <a:lnTo>
                    <a:pt x="5356" y="1106"/>
                  </a:lnTo>
                  <a:lnTo>
                    <a:pt x="5335" y="1132"/>
                  </a:lnTo>
                  <a:lnTo>
                    <a:pt x="5309" y="1162"/>
                  </a:lnTo>
                  <a:lnTo>
                    <a:pt x="5277" y="1196"/>
                  </a:lnTo>
                  <a:lnTo>
                    <a:pt x="5241" y="1232"/>
                  </a:lnTo>
                  <a:lnTo>
                    <a:pt x="5201" y="1271"/>
                  </a:lnTo>
                  <a:lnTo>
                    <a:pt x="5156" y="1309"/>
                  </a:lnTo>
                  <a:lnTo>
                    <a:pt x="5106" y="1350"/>
                  </a:lnTo>
                  <a:lnTo>
                    <a:pt x="5052" y="1390"/>
                  </a:lnTo>
                  <a:lnTo>
                    <a:pt x="4994" y="1431"/>
                  </a:lnTo>
                  <a:lnTo>
                    <a:pt x="4963" y="1450"/>
                  </a:lnTo>
                  <a:lnTo>
                    <a:pt x="4931" y="1469"/>
                  </a:lnTo>
                  <a:lnTo>
                    <a:pt x="4898" y="1487"/>
                  </a:lnTo>
                  <a:lnTo>
                    <a:pt x="4865" y="1505"/>
                  </a:lnTo>
                  <a:lnTo>
                    <a:pt x="4829" y="1521"/>
                  </a:lnTo>
                  <a:lnTo>
                    <a:pt x="4793" y="1539"/>
                  </a:lnTo>
                  <a:lnTo>
                    <a:pt x="4755" y="1553"/>
                  </a:lnTo>
                  <a:lnTo>
                    <a:pt x="4716" y="1568"/>
                  </a:lnTo>
                  <a:lnTo>
                    <a:pt x="4677" y="1582"/>
                  </a:lnTo>
                  <a:lnTo>
                    <a:pt x="4637" y="1594"/>
                  </a:lnTo>
                  <a:lnTo>
                    <a:pt x="4595" y="1605"/>
                  </a:lnTo>
                  <a:lnTo>
                    <a:pt x="4552" y="1615"/>
                  </a:lnTo>
                  <a:lnTo>
                    <a:pt x="4509" y="1624"/>
                  </a:lnTo>
                  <a:lnTo>
                    <a:pt x="4463" y="1631"/>
                  </a:lnTo>
                  <a:lnTo>
                    <a:pt x="4418" y="1637"/>
                  </a:lnTo>
                  <a:lnTo>
                    <a:pt x="4372" y="1640"/>
                  </a:lnTo>
                  <a:lnTo>
                    <a:pt x="4323" y="1644"/>
                  </a:lnTo>
                  <a:lnTo>
                    <a:pt x="4275" y="1644"/>
                  </a:lnTo>
                  <a:lnTo>
                    <a:pt x="4225" y="1642"/>
                  </a:lnTo>
                  <a:lnTo>
                    <a:pt x="4173" y="1639"/>
                  </a:lnTo>
                  <a:lnTo>
                    <a:pt x="4122" y="1634"/>
                  </a:lnTo>
                  <a:lnTo>
                    <a:pt x="4069" y="1627"/>
                  </a:lnTo>
                  <a:lnTo>
                    <a:pt x="4015" y="1618"/>
                  </a:lnTo>
                  <a:lnTo>
                    <a:pt x="3959" y="1605"/>
                  </a:lnTo>
                  <a:lnTo>
                    <a:pt x="3904" y="1592"/>
                  </a:lnTo>
                  <a:lnTo>
                    <a:pt x="3847" y="1574"/>
                  </a:lnTo>
                  <a:lnTo>
                    <a:pt x="3789" y="1556"/>
                  </a:lnTo>
                  <a:lnTo>
                    <a:pt x="3730" y="1534"/>
                  </a:lnTo>
                  <a:lnTo>
                    <a:pt x="3671" y="1510"/>
                  </a:lnTo>
                  <a:lnTo>
                    <a:pt x="3610" y="1482"/>
                  </a:lnTo>
                  <a:lnTo>
                    <a:pt x="3548" y="1451"/>
                  </a:lnTo>
                  <a:lnTo>
                    <a:pt x="3486" y="1419"/>
                  </a:lnTo>
                  <a:lnTo>
                    <a:pt x="3422" y="1384"/>
                  </a:lnTo>
                  <a:lnTo>
                    <a:pt x="3357" y="1343"/>
                  </a:lnTo>
                  <a:lnTo>
                    <a:pt x="3292" y="1301"/>
                  </a:lnTo>
                  <a:lnTo>
                    <a:pt x="3225" y="1256"/>
                  </a:lnTo>
                  <a:lnTo>
                    <a:pt x="3158" y="1206"/>
                  </a:lnTo>
                  <a:lnTo>
                    <a:pt x="3089" y="1154"/>
                  </a:lnTo>
                  <a:lnTo>
                    <a:pt x="3089" y="1154"/>
                  </a:lnTo>
                  <a:lnTo>
                    <a:pt x="2954" y="1049"/>
                  </a:lnTo>
                  <a:lnTo>
                    <a:pt x="2822" y="949"/>
                  </a:lnTo>
                  <a:lnTo>
                    <a:pt x="2696" y="856"/>
                  </a:lnTo>
                  <a:lnTo>
                    <a:pt x="2572" y="767"/>
                  </a:lnTo>
                  <a:lnTo>
                    <a:pt x="2452" y="683"/>
                  </a:lnTo>
                  <a:lnTo>
                    <a:pt x="2335" y="605"/>
                  </a:lnTo>
                  <a:lnTo>
                    <a:pt x="2223" y="534"/>
                  </a:lnTo>
                  <a:lnTo>
                    <a:pt x="2111" y="467"/>
                  </a:lnTo>
                  <a:lnTo>
                    <a:pt x="2005" y="405"/>
                  </a:lnTo>
                  <a:lnTo>
                    <a:pt x="1900" y="347"/>
                  </a:lnTo>
                  <a:lnTo>
                    <a:pt x="1799" y="295"/>
                  </a:lnTo>
                  <a:lnTo>
                    <a:pt x="1699" y="247"/>
                  </a:lnTo>
                  <a:lnTo>
                    <a:pt x="1603" y="205"/>
                  </a:lnTo>
                  <a:lnTo>
                    <a:pt x="1509" y="166"/>
                  </a:lnTo>
                  <a:lnTo>
                    <a:pt x="1416" y="131"/>
                  </a:lnTo>
                  <a:lnTo>
                    <a:pt x="1326" y="102"/>
                  </a:lnTo>
                  <a:lnTo>
                    <a:pt x="1237" y="76"/>
                  </a:lnTo>
                  <a:lnTo>
                    <a:pt x="1149" y="53"/>
                  </a:lnTo>
                  <a:lnTo>
                    <a:pt x="1063" y="35"/>
                  </a:lnTo>
                  <a:lnTo>
                    <a:pt x="979" y="21"/>
                  </a:lnTo>
                  <a:lnTo>
                    <a:pt x="894" y="11"/>
                  </a:lnTo>
                  <a:lnTo>
                    <a:pt x="812" y="3"/>
                  </a:lnTo>
                  <a:lnTo>
                    <a:pt x="730" y="0"/>
                  </a:lnTo>
                  <a:lnTo>
                    <a:pt x="648" y="0"/>
                  </a:lnTo>
                  <a:lnTo>
                    <a:pt x="568" y="2"/>
                  </a:lnTo>
                  <a:lnTo>
                    <a:pt x="487" y="8"/>
                  </a:lnTo>
                  <a:lnTo>
                    <a:pt x="406" y="18"/>
                  </a:lnTo>
                  <a:lnTo>
                    <a:pt x="326" y="29"/>
                  </a:lnTo>
                  <a:lnTo>
                    <a:pt x="244" y="43"/>
                  </a:lnTo>
                  <a:lnTo>
                    <a:pt x="164" y="60"/>
                  </a:lnTo>
                  <a:lnTo>
                    <a:pt x="82" y="81"/>
                  </a:lnTo>
                  <a:lnTo>
                    <a:pt x="0" y="10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53772" name="Freeform 76"/>
            <p:cNvSpPr>
              <a:spLocks/>
            </p:cNvSpPr>
            <p:nvPr/>
          </p:nvSpPr>
          <p:spPr bwMode="auto">
            <a:xfrm>
              <a:off x="584" y="1023"/>
              <a:ext cx="5409" cy="791"/>
            </a:xfrm>
            <a:custGeom>
              <a:avLst/>
              <a:gdLst/>
              <a:ahLst/>
              <a:cxnLst>
                <a:cxn ang="0">
                  <a:pos x="5409" y="964"/>
                </a:cxn>
                <a:cxn ang="0">
                  <a:pos x="5371" y="1018"/>
                </a:cxn>
                <a:cxn ang="0">
                  <a:pos x="5324" y="1076"/>
                </a:cxn>
                <a:cxn ang="0">
                  <a:pos x="5257" y="1147"/>
                </a:cxn>
                <a:cxn ang="0">
                  <a:pos x="5174" y="1228"/>
                </a:cxn>
                <a:cxn ang="0">
                  <a:pos x="5071" y="1310"/>
                </a:cxn>
                <a:cxn ang="0">
                  <a:pos x="4983" y="1371"/>
                </a:cxn>
                <a:cxn ang="0">
                  <a:pos x="4919" y="1410"/>
                </a:cxn>
                <a:cxn ang="0">
                  <a:pos x="4849" y="1447"/>
                </a:cxn>
                <a:cxn ang="0">
                  <a:pos x="4777" y="1481"/>
                </a:cxn>
                <a:cxn ang="0">
                  <a:pos x="4699" y="1510"/>
                </a:cxn>
                <a:cxn ang="0">
                  <a:pos x="4617" y="1536"/>
                </a:cxn>
                <a:cxn ang="0">
                  <a:pos x="4531" y="1555"/>
                </a:cxn>
                <a:cxn ang="0">
                  <a:pos x="4441" y="1572"/>
                </a:cxn>
                <a:cxn ang="0">
                  <a:pos x="4345" y="1580"/>
                </a:cxn>
                <a:cxn ang="0">
                  <a:pos x="4247" y="1581"/>
                </a:cxn>
                <a:cxn ang="0">
                  <a:pos x="4144" y="1575"/>
                </a:cxn>
                <a:cxn ang="0">
                  <a:pos x="4037" y="1560"/>
                </a:cxn>
                <a:cxn ang="0">
                  <a:pos x="3926" y="1536"/>
                </a:cxn>
                <a:cxn ang="0">
                  <a:pos x="3811" y="1502"/>
                </a:cxn>
                <a:cxn ang="0">
                  <a:pos x="3691" y="1458"/>
                </a:cxn>
                <a:cxn ang="0">
                  <a:pos x="3568" y="1404"/>
                </a:cxn>
                <a:cxn ang="0">
                  <a:pos x="3440" y="1336"/>
                </a:cxn>
                <a:cxn ang="0">
                  <a:pos x="3310" y="1257"/>
                </a:cxn>
                <a:cxn ang="0">
                  <a:pos x="3173" y="1165"/>
                </a:cxn>
                <a:cxn ang="0">
                  <a:pos x="3105" y="1113"/>
                </a:cxn>
                <a:cxn ang="0">
                  <a:pos x="2835" y="913"/>
                </a:cxn>
                <a:cxn ang="0">
                  <a:pos x="2582" y="733"/>
                </a:cxn>
                <a:cxn ang="0">
                  <a:pos x="2343" y="577"/>
                </a:cxn>
                <a:cxn ang="0">
                  <a:pos x="2117" y="441"/>
                </a:cxn>
                <a:cxn ang="0">
                  <a:pos x="1904" y="327"/>
                </a:cxn>
                <a:cxn ang="0">
                  <a:pos x="1702" y="230"/>
                </a:cxn>
                <a:cxn ang="0">
                  <a:pos x="1509" y="152"/>
                </a:cxn>
                <a:cxn ang="0">
                  <a:pos x="1325" y="91"/>
                </a:cxn>
                <a:cxn ang="0">
                  <a:pos x="1148" y="46"/>
                </a:cxn>
                <a:cxn ang="0">
                  <a:pos x="977" y="17"/>
                </a:cxn>
                <a:cxn ang="0">
                  <a:pos x="810" y="2"/>
                </a:cxn>
                <a:cxn ang="0">
                  <a:pos x="647" y="2"/>
                </a:cxn>
                <a:cxn ang="0">
                  <a:pos x="485" y="13"/>
                </a:cxn>
                <a:cxn ang="0">
                  <a:pos x="324" y="38"/>
                </a:cxn>
                <a:cxn ang="0">
                  <a:pos x="163" y="73"/>
                </a:cxn>
                <a:cxn ang="0">
                  <a:pos x="0" y="118"/>
                </a:cxn>
              </a:cxnLst>
              <a:rect l="0" t="0" r="r" b="b"/>
              <a:pathLst>
                <a:path w="5409" h="1581">
                  <a:moveTo>
                    <a:pt x="5409" y="964"/>
                  </a:moveTo>
                  <a:lnTo>
                    <a:pt x="5409" y="964"/>
                  </a:lnTo>
                  <a:lnTo>
                    <a:pt x="5399" y="979"/>
                  </a:lnTo>
                  <a:lnTo>
                    <a:pt x="5371" y="1018"/>
                  </a:lnTo>
                  <a:lnTo>
                    <a:pt x="5350" y="1045"/>
                  </a:lnTo>
                  <a:lnTo>
                    <a:pt x="5324" y="1076"/>
                  </a:lnTo>
                  <a:lnTo>
                    <a:pt x="5294" y="1110"/>
                  </a:lnTo>
                  <a:lnTo>
                    <a:pt x="5257" y="1147"/>
                  </a:lnTo>
                  <a:lnTo>
                    <a:pt x="5219" y="1187"/>
                  </a:lnTo>
                  <a:lnTo>
                    <a:pt x="5174" y="1228"/>
                  </a:lnTo>
                  <a:lnTo>
                    <a:pt x="5126" y="1270"/>
                  </a:lnTo>
                  <a:lnTo>
                    <a:pt x="5071" y="1310"/>
                  </a:lnTo>
                  <a:lnTo>
                    <a:pt x="5013" y="1352"/>
                  </a:lnTo>
                  <a:lnTo>
                    <a:pt x="4983" y="1371"/>
                  </a:lnTo>
                  <a:lnTo>
                    <a:pt x="4952" y="1391"/>
                  </a:lnTo>
                  <a:lnTo>
                    <a:pt x="4919" y="1410"/>
                  </a:lnTo>
                  <a:lnTo>
                    <a:pt x="4885" y="1429"/>
                  </a:lnTo>
                  <a:lnTo>
                    <a:pt x="4849" y="1447"/>
                  </a:lnTo>
                  <a:lnTo>
                    <a:pt x="4813" y="1463"/>
                  </a:lnTo>
                  <a:lnTo>
                    <a:pt x="4777" y="1481"/>
                  </a:lnTo>
                  <a:lnTo>
                    <a:pt x="4738" y="1496"/>
                  </a:lnTo>
                  <a:lnTo>
                    <a:pt x="4699" y="1510"/>
                  </a:lnTo>
                  <a:lnTo>
                    <a:pt x="4659" y="1523"/>
                  </a:lnTo>
                  <a:lnTo>
                    <a:pt x="4617" y="1536"/>
                  </a:lnTo>
                  <a:lnTo>
                    <a:pt x="4574" y="1547"/>
                  </a:lnTo>
                  <a:lnTo>
                    <a:pt x="4531" y="1555"/>
                  </a:lnTo>
                  <a:lnTo>
                    <a:pt x="4487" y="1563"/>
                  </a:lnTo>
                  <a:lnTo>
                    <a:pt x="4441" y="1572"/>
                  </a:lnTo>
                  <a:lnTo>
                    <a:pt x="4394" y="1576"/>
                  </a:lnTo>
                  <a:lnTo>
                    <a:pt x="4345" y="1580"/>
                  </a:lnTo>
                  <a:lnTo>
                    <a:pt x="4297" y="1581"/>
                  </a:lnTo>
                  <a:lnTo>
                    <a:pt x="4247" y="1581"/>
                  </a:lnTo>
                  <a:lnTo>
                    <a:pt x="4197" y="1578"/>
                  </a:lnTo>
                  <a:lnTo>
                    <a:pt x="4144" y="1575"/>
                  </a:lnTo>
                  <a:lnTo>
                    <a:pt x="4091" y="1568"/>
                  </a:lnTo>
                  <a:lnTo>
                    <a:pt x="4037" y="1560"/>
                  </a:lnTo>
                  <a:lnTo>
                    <a:pt x="3982" y="1549"/>
                  </a:lnTo>
                  <a:lnTo>
                    <a:pt x="3926" y="1536"/>
                  </a:lnTo>
                  <a:lnTo>
                    <a:pt x="3869" y="1520"/>
                  </a:lnTo>
                  <a:lnTo>
                    <a:pt x="3811" y="1502"/>
                  </a:lnTo>
                  <a:lnTo>
                    <a:pt x="3751" y="1481"/>
                  </a:lnTo>
                  <a:lnTo>
                    <a:pt x="3691" y="1458"/>
                  </a:lnTo>
                  <a:lnTo>
                    <a:pt x="3630" y="1433"/>
                  </a:lnTo>
                  <a:lnTo>
                    <a:pt x="3568" y="1404"/>
                  </a:lnTo>
                  <a:lnTo>
                    <a:pt x="3505" y="1371"/>
                  </a:lnTo>
                  <a:lnTo>
                    <a:pt x="3440" y="1336"/>
                  </a:lnTo>
                  <a:lnTo>
                    <a:pt x="3375" y="1299"/>
                  </a:lnTo>
                  <a:lnTo>
                    <a:pt x="3310" y="1257"/>
                  </a:lnTo>
                  <a:lnTo>
                    <a:pt x="3241" y="1211"/>
                  </a:lnTo>
                  <a:lnTo>
                    <a:pt x="3173" y="1165"/>
                  </a:lnTo>
                  <a:lnTo>
                    <a:pt x="3105" y="1113"/>
                  </a:lnTo>
                  <a:lnTo>
                    <a:pt x="3105" y="1113"/>
                  </a:lnTo>
                  <a:lnTo>
                    <a:pt x="2968" y="1010"/>
                  </a:lnTo>
                  <a:lnTo>
                    <a:pt x="2835" y="913"/>
                  </a:lnTo>
                  <a:lnTo>
                    <a:pt x="2707" y="821"/>
                  </a:lnTo>
                  <a:lnTo>
                    <a:pt x="2582" y="733"/>
                  </a:lnTo>
                  <a:lnTo>
                    <a:pt x="2460" y="653"/>
                  </a:lnTo>
                  <a:lnTo>
                    <a:pt x="2343" y="577"/>
                  </a:lnTo>
                  <a:lnTo>
                    <a:pt x="2228" y="507"/>
                  </a:lnTo>
                  <a:lnTo>
                    <a:pt x="2117" y="441"/>
                  </a:lnTo>
                  <a:lnTo>
                    <a:pt x="2009" y="381"/>
                  </a:lnTo>
                  <a:lnTo>
                    <a:pt x="1904" y="327"/>
                  </a:lnTo>
                  <a:lnTo>
                    <a:pt x="1802" y="277"/>
                  </a:lnTo>
                  <a:lnTo>
                    <a:pt x="1702" y="230"/>
                  </a:lnTo>
                  <a:lnTo>
                    <a:pt x="1605" y="189"/>
                  </a:lnTo>
                  <a:lnTo>
                    <a:pt x="1509" y="152"/>
                  </a:lnTo>
                  <a:lnTo>
                    <a:pt x="1416" y="118"/>
                  </a:lnTo>
                  <a:lnTo>
                    <a:pt x="1325" y="91"/>
                  </a:lnTo>
                  <a:lnTo>
                    <a:pt x="1235" y="67"/>
                  </a:lnTo>
                  <a:lnTo>
                    <a:pt x="1148" y="46"/>
                  </a:lnTo>
                  <a:lnTo>
                    <a:pt x="1062" y="29"/>
                  </a:lnTo>
                  <a:lnTo>
                    <a:pt x="977" y="17"/>
                  </a:lnTo>
                  <a:lnTo>
                    <a:pt x="892" y="8"/>
                  </a:lnTo>
                  <a:lnTo>
                    <a:pt x="810" y="2"/>
                  </a:lnTo>
                  <a:lnTo>
                    <a:pt x="728" y="0"/>
                  </a:lnTo>
                  <a:lnTo>
                    <a:pt x="647" y="2"/>
                  </a:lnTo>
                  <a:lnTo>
                    <a:pt x="566" y="7"/>
                  </a:lnTo>
                  <a:lnTo>
                    <a:pt x="485" y="13"/>
                  </a:lnTo>
                  <a:lnTo>
                    <a:pt x="405" y="25"/>
                  </a:lnTo>
                  <a:lnTo>
                    <a:pt x="324" y="38"/>
                  </a:lnTo>
                  <a:lnTo>
                    <a:pt x="244" y="54"/>
                  </a:lnTo>
                  <a:lnTo>
                    <a:pt x="163" y="73"/>
                  </a:lnTo>
                  <a:lnTo>
                    <a:pt x="81" y="94"/>
                  </a:lnTo>
                  <a:lnTo>
                    <a:pt x="0" y="11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53773" name="Freeform 77"/>
            <p:cNvSpPr>
              <a:spLocks/>
            </p:cNvSpPr>
            <p:nvPr/>
          </p:nvSpPr>
          <p:spPr bwMode="auto">
            <a:xfrm>
              <a:off x="606" y="1042"/>
              <a:ext cx="5422" cy="758"/>
            </a:xfrm>
            <a:custGeom>
              <a:avLst/>
              <a:gdLst/>
              <a:ahLst/>
              <a:cxnLst>
                <a:cxn ang="0">
                  <a:pos x="5422" y="873"/>
                </a:cxn>
                <a:cxn ang="0">
                  <a:pos x="5384" y="926"/>
                </a:cxn>
                <a:cxn ang="0">
                  <a:pos x="5337" y="986"/>
                </a:cxn>
                <a:cxn ang="0">
                  <a:pos x="5273" y="1059"/>
                </a:cxn>
                <a:cxn ang="0">
                  <a:pos x="5190" y="1141"/>
                </a:cxn>
                <a:cxn ang="0">
                  <a:pos x="5088" y="1227"/>
                </a:cxn>
                <a:cxn ang="0">
                  <a:pos x="5001" y="1290"/>
                </a:cxn>
                <a:cxn ang="0">
                  <a:pos x="4937" y="1330"/>
                </a:cxn>
                <a:cxn ang="0">
                  <a:pos x="4869" y="1369"/>
                </a:cxn>
                <a:cxn ang="0">
                  <a:pos x="4797" y="1404"/>
                </a:cxn>
                <a:cxn ang="0">
                  <a:pos x="4719" y="1435"/>
                </a:cxn>
                <a:cxn ang="0">
                  <a:pos x="4637" y="1462"/>
                </a:cxn>
                <a:cxn ang="0">
                  <a:pos x="4552" y="1485"/>
                </a:cxn>
                <a:cxn ang="0">
                  <a:pos x="4462" y="1501"/>
                </a:cxn>
                <a:cxn ang="0">
                  <a:pos x="4368" y="1513"/>
                </a:cxn>
                <a:cxn ang="0">
                  <a:pos x="4268" y="1516"/>
                </a:cxn>
                <a:cxn ang="0">
                  <a:pos x="4165" y="1511"/>
                </a:cxn>
                <a:cxn ang="0">
                  <a:pos x="4058" y="1498"/>
                </a:cxn>
                <a:cxn ang="0">
                  <a:pos x="3947" y="1477"/>
                </a:cxn>
                <a:cxn ang="0">
                  <a:pos x="3830" y="1445"/>
                </a:cxn>
                <a:cxn ang="0">
                  <a:pos x="3711" y="1403"/>
                </a:cxn>
                <a:cxn ang="0">
                  <a:pos x="3586" y="1351"/>
                </a:cxn>
                <a:cxn ang="0">
                  <a:pos x="3458" y="1286"/>
                </a:cxn>
                <a:cxn ang="0">
                  <a:pos x="3325" y="1209"/>
                </a:cxn>
                <a:cxn ang="0">
                  <a:pos x="3189" y="1119"/>
                </a:cxn>
                <a:cxn ang="0">
                  <a:pos x="3120" y="1068"/>
                </a:cxn>
                <a:cxn ang="0">
                  <a:pos x="2846" y="871"/>
                </a:cxn>
                <a:cxn ang="0">
                  <a:pos x="2591" y="699"/>
                </a:cxn>
                <a:cxn ang="0">
                  <a:pos x="2349" y="545"/>
                </a:cxn>
                <a:cxn ang="0">
                  <a:pos x="2121" y="415"/>
                </a:cxn>
                <a:cxn ang="0">
                  <a:pos x="1906" y="303"/>
                </a:cxn>
                <a:cxn ang="0">
                  <a:pos x="1703" y="209"/>
                </a:cxn>
                <a:cxn ang="0">
                  <a:pos x="1509" y="135"/>
                </a:cxn>
                <a:cxn ang="0">
                  <a:pos x="1324" y="77"/>
                </a:cxn>
                <a:cxn ang="0">
                  <a:pos x="1147" y="37"/>
                </a:cxn>
                <a:cxn ang="0">
                  <a:pos x="974" y="11"/>
                </a:cxn>
                <a:cxn ang="0">
                  <a:pos x="808" y="0"/>
                </a:cxn>
                <a:cxn ang="0">
                  <a:pos x="644" y="1"/>
                </a:cxn>
                <a:cxn ang="0">
                  <a:pos x="483" y="17"/>
                </a:cxn>
                <a:cxn ang="0">
                  <a:pos x="323" y="45"/>
                </a:cxn>
                <a:cxn ang="0">
                  <a:pos x="162" y="84"/>
                </a:cxn>
                <a:cxn ang="0">
                  <a:pos x="0" y="132"/>
                </a:cxn>
              </a:cxnLst>
              <a:rect l="0" t="0" r="r" b="b"/>
              <a:pathLst>
                <a:path w="5422" h="1516">
                  <a:moveTo>
                    <a:pt x="5422" y="873"/>
                  </a:moveTo>
                  <a:lnTo>
                    <a:pt x="5422" y="873"/>
                  </a:lnTo>
                  <a:lnTo>
                    <a:pt x="5412" y="888"/>
                  </a:lnTo>
                  <a:lnTo>
                    <a:pt x="5384" y="926"/>
                  </a:lnTo>
                  <a:lnTo>
                    <a:pt x="5363" y="954"/>
                  </a:lnTo>
                  <a:lnTo>
                    <a:pt x="5337" y="986"/>
                  </a:lnTo>
                  <a:lnTo>
                    <a:pt x="5308" y="1022"/>
                  </a:lnTo>
                  <a:lnTo>
                    <a:pt x="5273" y="1059"/>
                  </a:lnTo>
                  <a:lnTo>
                    <a:pt x="5233" y="1099"/>
                  </a:lnTo>
                  <a:lnTo>
                    <a:pt x="5190" y="1141"/>
                  </a:lnTo>
                  <a:lnTo>
                    <a:pt x="5141" y="1185"/>
                  </a:lnTo>
                  <a:lnTo>
                    <a:pt x="5088" y="1227"/>
                  </a:lnTo>
                  <a:lnTo>
                    <a:pt x="5031" y="1269"/>
                  </a:lnTo>
                  <a:lnTo>
                    <a:pt x="5001" y="1290"/>
                  </a:lnTo>
                  <a:lnTo>
                    <a:pt x="4970" y="1311"/>
                  </a:lnTo>
                  <a:lnTo>
                    <a:pt x="4937" y="1330"/>
                  </a:lnTo>
                  <a:lnTo>
                    <a:pt x="4904" y="1349"/>
                  </a:lnTo>
                  <a:lnTo>
                    <a:pt x="4869" y="1369"/>
                  </a:lnTo>
                  <a:lnTo>
                    <a:pt x="4833" y="1387"/>
                  </a:lnTo>
                  <a:lnTo>
                    <a:pt x="4797" y="1404"/>
                  </a:lnTo>
                  <a:lnTo>
                    <a:pt x="4758" y="1420"/>
                  </a:lnTo>
                  <a:lnTo>
                    <a:pt x="4719" y="1435"/>
                  </a:lnTo>
                  <a:lnTo>
                    <a:pt x="4679" y="1450"/>
                  </a:lnTo>
                  <a:lnTo>
                    <a:pt x="4637" y="1462"/>
                  </a:lnTo>
                  <a:lnTo>
                    <a:pt x="4595" y="1474"/>
                  </a:lnTo>
                  <a:lnTo>
                    <a:pt x="4552" y="1485"/>
                  </a:lnTo>
                  <a:lnTo>
                    <a:pt x="4507" y="1493"/>
                  </a:lnTo>
                  <a:lnTo>
                    <a:pt x="4462" y="1501"/>
                  </a:lnTo>
                  <a:lnTo>
                    <a:pt x="4415" y="1508"/>
                  </a:lnTo>
                  <a:lnTo>
                    <a:pt x="4368" y="1513"/>
                  </a:lnTo>
                  <a:lnTo>
                    <a:pt x="4318" y="1514"/>
                  </a:lnTo>
                  <a:lnTo>
                    <a:pt x="4268" y="1516"/>
                  </a:lnTo>
                  <a:lnTo>
                    <a:pt x="4218" y="1514"/>
                  </a:lnTo>
                  <a:lnTo>
                    <a:pt x="4165" y="1511"/>
                  </a:lnTo>
                  <a:lnTo>
                    <a:pt x="4112" y="1506"/>
                  </a:lnTo>
                  <a:lnTo>
                    <a:pt x="4058" y="1498"/>
                  </a:lnTo>
                  <a:lnTo>
                    <a:pt x="4003" y="1488"/>
                  </a:lnTo>
                  <a:lnTo>
                    <a:pt x="3947" y="1477"/>
                  </a:lnTo>
                  <a:lnTo>
                    <a:pt x="3889" y="1462"/>
                  </a:lnTo>
                  <a:lnTo>
                    <a:pt x="3830" y="1445"/>
                  </a:lnTo>
                  <a:lnTo>
                    <a:pt x="3771" y="1425"/>
                  </a:lnTo>
                  <a:lnTo>
                    <a:pt x="3711" y="1403"/>
                  </a:lnTo>
                  <a:lnTo>
                    <a:pt x="3649" y="1378"/>
                  </a:lnTo>
                  <a:lnTo>
                    <a:pt x="3586" y="1351"/>
                  </a:lnTo>
                  <a:lnTo>
                    <a:pt x="3522" y="1320"/>
                  </a:lnTo>
                  <a:lnTo>
                    <a:pt x="3458" y="1286"/>
                  </a:lnTo>
                  <a:lnTo>
                    <a:pt x="3393" y="1249"/>
                  </a:lnTo>
                  <a:lnTo>
                    <a:pt x="3325" y="1209"/>
                  </a:lnTo>
                  <a:lnTo>
                    <a:pt x="3258" y="1165"/>
                  </a:lnTo>
                  <a:lnTo>
                    <a:pt x="3189" y="1119"/>
                  </a:lnTo>
                  <a:lnTo>
                    <a:pt x="3120" y="1068"/>
                  </a:lnTo>
                  <a:lnTo>
                    <a:pt x="3120" y="1068"/>
                  </a:lnTo>
                  <a:lnTo>
                    <a:pt x="2981" y="967"/>
                  </a:lnTo>
                  <a:lnTo>
                    <a:pt x="2846" y="871"/>
                  </a:lnTo>
                  <a:lnTo>
                    <a:pt x="2717" y="783"/>
                  </a:lnTo>
                  <a:lnTo>
                    <a:pt x="2591" y="699"/>
                  </a:lnTo>
                  <a:lnTo>
                    <a:pt x="2468" y="620"/>
                  </a:lnTo>
                  <a:lnTo>
                    <a:pt x="2349" y="545"/>
                  </a:lnTo>
                  <a:lnTo>
                    <a:pt x="2234" y="478"/>
                  </a:lnTo>
                  <a:lnTo>
                    <a:pt x="2121" y="415"/>
                  </a:lnTo>
                  <a:lnTo>
                    <a:pt x="2013" y="356"/>
                  </a:lnTo>
                  <a:lnTo>
                    <a:pt x="1906" y="303"/>
                  </a:lnTo>
                  <a:lnTo>
                    <a:pt x="1803" y="253"/>
                  </a:lnTo>
                  <a:lnTo>
                    <a:pt x="1703" y="209"/>
                  </a:lnTo>
                  <a:lnTo>
                    <a:pt x="1605" y="171"/>
                  </a:lnTo>
                  <a:lnTo>
                    <a:pt x="1509" y="135"/>
                  </a:lnTo>
                  <a:lnTo>
                    <a:pt x="1416" y="105"/>
                  </a:lnTo>
                  <a:lnTo>
                    <a:pt x="1324" y="77"/>
                  </a:lnTo>
                  <a:lnTo>
                    <a:pt x="1234" y="54"/>
                  </a:lnTo>
                  <a:lnTo>
                    <a:pt x="1147" y="37"/>
                  </a:lnTo>
                  <a:lnTo>
                    <a:pt x="1060" y="22"/>
                  </a:lnTo>
                  <a:lnTo>
                    <a:pt x="974" y="11"/>
                  </a:lnTo>
                  <a:lnTo>
                    <a:pt x="891" y="3"/>
                  </a:lnTo>
                  <a:lnTo>
                    <a:pt x="808" y="0"/>
                  </a:lnTo>
                  <a:lnTo>
                    <a:pt x="726" y="0"/>
                  </a:lnTo>
                  <a:lnTo>
                    <a:pt x="644" y="1"/>
                  </a:lnTo>
                  <a:lnTo>
                    <a:pt x="563" y="8"/>
                  </a:lnTo>
                  <a:lnTo>
                    <a:pt x="483" y="17"/>
                  </a:lnTo>
                  <a:lnTo>
                    <a:pt x="402" y="30"/>
                  </a:lnTo>
                  <a:lnTo>
                    <a:pt x="323" y="45"/>
                  </a:lnTo>
                  <a:lnTo>
                    <a:pt x="243" y="63"/>
                  </a:lnTo>
                  <a:lnTo>
                    <a:pt x="162" y="84"/>
                  </a:lnTo>
                  <a:lnTo>
                    <a:pt x="80" y="106"/>
                  </a:lnTo>
                  <a:lnTo>
                    <a:pt x="0" y="13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53774" name="Freeform 78"/>
            <p:cNvSpPr>
              <a:spLocks/>
            </p:cNvSpPr>
            <p:nvPr/>
          </p:nvSpPr>
          <p:spPr bwMode="auto">
            <a:xfrm>
              <a:off x="628" y="1060"/>
              <a:ext cx="5431" cy="725"/>
            </a:xfrm>
            <a:custGeom>
              <a:avLst/>
              <a:gdLst/>
              <a:ahLst/>
              <a:cxnLst>
                <a:cxn ang="0">
                  <a:pos x="5431" y="783"/>
                </a:cxn>
                <a:cxn ang="0">
                  <a:pos x="5395" y="838"/>
                </a:cxn>
                <a:cxn ang="0">
                  <a:pos x="5350" y="899"/>
                </a:cxn>
                <a:cxn ang="0">
                  <a:pos x="5286" y="974"/>
                </a:cxn>
                <a:cxn ang="0">
                  <a:pos x="5204" y="1058"/>
                </a:cxn>
                <a:cxn ang="0">
                  <a:pos x="5105" y="1147"/>
                </a:cxn>
                <a:cxn ang="0">
                  <a:pos x="5018" y="1211"/>
                </a:cxn>
                <a:cxn ang="0">
                  <a:pos x="4955" y="1253"/>
                </a:cxn>
                <a:cxn ang="0">
                  <a:pos x="4887" y="1293"/>
                </a:cxn>
                <a:cxn ang="0">
                  <a:pos x="4815" y="1329"/>
                </a:cxn>
                <a:cxn ang="0">
                  <a:pos x="4739" y="1363"/>
                </a:cxn>
                <a:cxn ang="0">
                  <a:pos x="4657" y="1392"/>
                </a:cxn>
                <a:cxn ang="0">
                  <a:pos x="4572" y="1416"/>
                </a:cxn>
                <a:cxn ang="0">
                  <a:pos x="4482" y="1434"/>
                </a:cxn>
                <a:cxn ang="0">
                  <a:pos x="4387" y="1447"/>
                </a:cxn>
                <a:cxn ang="0">
                  <a:pos x="4289" y="1452"/>
                </a:cxn>
                <a:cxn ang="0">
                  <a:pos x="4186" y="1450"/>
                </a:cxn>
                <a:cxn ang="0">
                  <a:pos x="4078" y="1439"/>
                </a:cxn>
                <a:cxn ang="0">
                  <a:pos x="3967" y="1419"/>
                </a:cxn>
                <a:cxn ang="0">
                  <a:pos x="3850" y="1390"/>
                </a:cxn>
                <a:cxn ang="0">
                  <a:pos x="3729" y="1352"/>
                </a:cxn>
                <a:cxn ang="0">
                  <a:pos x="3604" y="1300"/>
                </a:cxn>
                <a:cxn ang="0">
                  <a:pos x="3475" y="1239"/>
                </a:cxn>
                <a:cxn ang="0">
                  <a:pos x="3342" y="1163"/>
                </a:cxn>
                <a:cxn ang="0">
                  <a:pos x="3204" y="1075"/>
                </a:cxn>
                <a:cxn ang="0">
                  <a:pos x="3134" y="1027"/>
                </a:cxn>
                <a:cxn ang="0">
                  <a:pos x="2857" y="835"/>
                </a:cxn>
                <a:cxn ang="0">
                  <a:pos x="2599" y="665"/>
                </a:cxn>
                <a:cxn ang="0">
                  <a:pos x="2355" y="517"/>
                </a:cxn>
                <a:cxn ang="0">
                  <a:pos x="2126" y="389"/>
                </a:cxn>
                <a:cxn ang="0">
                  <a:pos x="1909" y="281"/>
                </a:cxn>
                <a:cxn ang="0">
                  <a:pos x="1705" y="192"/>
                </a:cxn>
                <a:cxn ang="0">
                  <a:pos x="1509" y="121"/>
                </a:cxn>
                <a:cxn ang="0">
                  <a:pos x="1323" y="68"/>
                </a:cxn>
                <a:cxn ang="0">
                  <a:pos x="1145" y="29"/>
                </a:cxn>
                <a:cxn ang="0">
                  <a:pos x="973" y="7"/>
                </a:cxn>
                <a:cxn ang="0">
                  <a:pos x="807" y="0"/>
                </a:cxn>
                <a:cxn ang="0">
                  <a:pos x="643" y="5"/>
                </a:cxn>
                <a:cxn ang="0">
                  <a:pos x="482" y="24"/>
                </a:cxn>
                <a:cxn ang="0">
                  <a:pos x="322" y="55"/>
                </a:cxn>
                <a:cxn ang="0">
                  <a:pos x="161" y="97"/>
                </a:cxn>
                <a:cxn ang="0">
                  <a:pos x="0" y="149"/>
                </a:cxn>
              </a:cxnLst>
              <a:rect l="0" t="0" r="r" b="b"/>
              <a:pathLst>
                <a:path w="5431" h="1452">
                  <a:moveTo>
                    <a:pt x="5431" y="783"/>
                  </a:moveTo>
                  <a:lnTo>
                    <a:pt x="5431" y="783"/>
                  </a:lnTo>
                  <a:lnTo>
                    <a:pt x="5423" y="798"/>
                  </a:lnTo>
                  <a:lnTo>
                    <a:pt x="5395" y="838"/>
                  </a:lnTo>
                  <a:lnTo>
                    <a:pt x="5375" y="867"/>
                  </a:lnTo>
                  <a:lnTo>
                    <a:pt x="5350" y="899"/>
                  </a:lnTo>
                  <a:lnTo>
                    <a:pt x="5320" y="935"/>
                  </a:lnTo>
                  <a:lnTo>
                    <a:pt x="5286" y="974"/>
                  </a:lnTo>
                  <a:lnTo>
                    <a:pt x="5247" y="1016"/>
                  </a:lnTo>
                  <a:lnTo>
                    <a:pt x="5204" y="1058"/>
                  </a:lnTo>
                  <a:lnTo>
                    <a:pt x="5157" y="1101"/>
                  </a:lnTo>
                  <a:lnTo>
                    <a:pt x="5105" y="1147"/>
                  </a:lnTo>
                  <a:lnTo>
                    <a:pt x="5048" y="1190"/>
                  </a:lnTo>
                  <a:lnTo>
                    <a:pt x="5018" y="1211"/>
                  </a:lnTo>
                  <a:lnTo>
                    <a:pt x="4987" y="1232"/>
                  </a:lnTo>
                  <a:lnTo>
                    <a:pt x="4955" y="1253"/>
                  </a:lnTo>
                  <a:lnTo>
                    <a:pt x="4922" y="1272"/>
                  </a:lnTo>
                  <a:lnTo>
                    <a:pt x="4887" y="1293"/>
                  </a:lnTo>
                  <a:lnTo>
                    <a:pt x="4851" y="1311"/>
                  </a:lnTo>
                  <a:lnTo>
                    <a:pt x="4815" y="1329"/>
                  </a:lnTo>
                  <a:lnTo>
                    <a:pt x="4778" y="1347"/>
                  </a:lnTo>
                  <a:lnTo>
                    <a:pt x="4739" y="1363"/>
                  </a:lnTo>
                  <a:lnTo>
                    <a:pt x="4698" y="1377"/>
                  </a:lnTo>
                  <a:lnTo>
                    <a:pt x="4657" y="1392"/>
                  </a:lnTo>
                  <a:lnTo>
                    <a:pt x="4615" y="1405"/>
                  </a:lnTo>
                  <a:lnTo>
                    <a:pt x="4572" y="1416"/>
                  </a:lnTo>
                  <a:lnTo>
                    <a:pt x="4528" y="1426"/>
                  </a:lnTo>
                  <a:lnTo>
                    <a:pt x="4482" y="1434"/>
                  </a:lnTo>
                  <a:lnTo>
                    <a:pt x="4436" y="1442"/>
                  </a:lnTo>
                  <a:lnTo>
                    <a:pt x="4387" y="1447"/>
                  </a:lnTo>
                  <a:lnTo>
                    <a:pt x="4339" y="1450"/>
                  </a:lnTo>
                  <a:lnTo>
                    <a:pt x="4289" y="1452"/>
                  </a:lnTo>
                  <a:lnTo>
                    <a:pt x="4237" y="1452"/>
                  </a:lnTo>
                  <a:lnTo>
                    <a:pt x="4186" y="1450"/>
                  </a:lnTo>
                  <a:lnTo>
                    <a:pt x="4133" y="1445"/>
                  </a:lnTo>
                  <a:lnTo>
                    <a:pt x="4078" y="1439"/>
                  </a:lnTo>
                  <a:lnTo>
                    <a:pt x="4024" y="1431"/>
                  </a:lnTo>
                  <a:lnTo>
                    <a:pt x="3967" y="1419"/>
                  </a:lnTo>
                  <a:lnTo>
                    <a:pt x="3908" y="1406"/>
                  </a:lnTo>
                  <a:lnTo>
                    <a:pt x="3850" y="1390"/>
                  </a:lnTo>
                  <a:lnTo>
                    <a:pt x="3790" y="1373"/>
                  </a:lnTo>
                  <a:lnTo>
                    <a:pt x="3729" y="1352"/>
                  </a:lnTo>
                  <a:lnTo>
                    <a:pt x="3668" y="1327"/>
                  </a:lnTo>
                  <a:lnTo>
                    <a:pt x="3604" y="1300"/>
                  </a:lnTo>
                  <a:lnTo>
                    <a:pt x="3540" y="1271"/>
                  </a:lnTo>
                  <a:lnTo>
                    <a:pt x="3475" y="1239"/>
                  </a:lnTo>
                  <a:lnTo>
                    <a:pt x="3410" y="1203"/>
                  </a:lnTo>
                  <a:lnTo>
                    <a:pt x="3342" y="1163"/>
                  </a:lnTo>
                  <a:lnTo>
                    <a:pt x="3274" y="1121"/>
                  </a:lnTo>
                  <a:lnTo>
                    <a:pt x="3204" y="1075"/>
                  </a:lnTo>
                  <a:lnTo>
                    <a:pt x="3134" y="1027"/>
                  </a:lnTo>
                  <a:lnTo>
                    <a:pt x="3134" y="1027"/>
                  </a:lnTo>
                  <a:lnTo>
                    <a:pt x="2993" y="929"/>
                  </a:lnTo>
                  <a:lnTo>
                    <a:pt x="2857" y="835"/>
                  </a:lnTo>
                  <a:lnTo>
                    <a:pt x="2727" y="748"/>
                  </a:lnTo>
                  <a:lnTo>
                    <a:pt x="2599" y="665"/>
                  </a:lnTo>
                  <a:lnTo>
                    <a:pt x="2475" y="588"/>
                  </a:lnTo>
                  <a:lnTo>
                    <a:pt x="2355" y="517"/>
                  </a:lnTo>
                  <a:lnTo>
                    <a:pt x="2239" y="451"/>
                  </a:lnTo>
                  <a:lnTo>
                    <a:pt x="2126" y="389"/>
                  </a:lnTo>
                  <a:lnTo>
                    <a:pt x="2016" y="333"/>
                  </a:lnTo>
                  <a:lnTo>
                    <a:pt x="1909" y="281"/>
                  </a:lnTo>
                  <a:lnTo>
                    <a:pt x="1805" y="234"/>
                  </a:lnTo>
                  <a:lnTo>
                    <a:pt x="1705" y="192"/>
                  </a:lnTo>
                  <a:lnTo>
                    <a:pt x="1606" y="155"/>
                  </a:lnTo>
                  <a:lnTo>
                    <a:pt x="1509" y="121"/>
                  </a:lnTo>
                  <a:lnTo>
                    <a:pt x="1416" y="92"/>
                  </a:lnTo>
                  <a:lnTo>
                    <a:pt x="1323" y="68"/>
                  </a:lnTo>
                  <a:lnTo>
                    <a:pt x="1234" y="47"/>
                  </a:lnTo>
                  <a:lnTo>
                    <a:pt x="1145" y="29"/>
                  </a:lnTo>
                  <a:lnTo>
                    <a:pt x="1058" y="16"/>
                  </a:lnTo>
                  <a:lnTo>
                    <a:pt x="973" y="7"/>
                  </a:lnTo>
                  <a:lnTo>
                    <a:pt x="890" y="2"/>
                  </a:lnTo>
                  <a:lnTo>
                    <a:pt x="807" y="0"/>
                  </a:lnTo>
                  <a:lnTo>
                    <a:pt x="725" y="0"/>
                  </a:lnTo>
                  <a:lnTo>
                    <a:pt x="643" y="5"/>
                  </a:lnTo>
                  <a:lnTo>
                    <a:pt x="562" y="13"/>
                  </a:lnTo>
                  <a:lnTo>
                    <a:pt x="482" y="24"/>
                  </a:lnTo>
                  <a:lnTo>
                    <a:pt x="401" y="37"/>
                  </a:lnTo>
                  <a:lnTo>
                    <a:pt x="322" y="55"/>
                  </a:lnTo>
                  <a:lnTo>
                    <a:pt x="242" y="74"/>
                  </a:lnTo>
                  <a:lnTo>
                    <a:pt x="161" y="97"/>
                  </a:lnTo>
                  <a:lnTo>
                    <a:pt x="80" y="121"/>
                  </a:lnTo>
                  <a:lnTo>
                    <a:pt x="0" y="149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53775" name="Freeform 79"/>
            <p:cNvSpPr>
              <a:spLocks/>
            </p:cNvSpPr>
            <p:nvPr/>
          </p:nvSpPr>
          <p:spPr bwMode="auto">
            <a:xfrm>
              <a:off x="652" y="1076"/>
              <a:ext cx="5439" cy="696"/>
            </a:xfrm>
            <a:custGeom>
              <a:avLst/>
              <a:gdLst/>
              <a:ahLst/>
              <a:cxnLst>
                <a:cxn ang="0">
                  <a:pos x="5439" y="694"/>
                </a:cxn>
                <a:cxn ang="0">
                  <a:pos x="5405" y="751"/>
                </a:cxn>
                <a:cxn ang="0">
                  <a:pos x="5359" y="812"/>
                </a:cxn>
                <a:cxn ang="0">
                  <a:pos x="5296" y="890"/>
                </a:cxn>
                <a:cxn ang="0">
                  <a:pos x="5216" y="975"/>
                </a:cxn>
                <a:cxn ang="0">
                  <a:pos x="5119" y="1066"/>
                </a:cxn>
                <a:cxn ang="0">
                  <a:pos x="5033" y="1133"/>
                </a:cxn>
                <a:cxn ang="0">
                  <a:pos x="4970" y="1175"/>
                </a:cxn>
                <a:cxn ang="0">
                  <a:pos x="4903" y="1217"/>
                </a:cxn>
                <a:cxn ang="0">
                  <a:pos x="4831" y="1256"/>
                </a:cxn>
                <a:cxn ang="0">
                  <a:pos x="4755" y="1290"/>
                </a:cxn>
                <a:cxn ang="0">
                  <a:pos x="4674" y="1321"/>
                </a:cxn>
                <a:cxn ang="0">
                  <a:pos x="4590" y="1348"/>
                </a:cxn>
                <a:cxn ang="0">
                  <a:pos x="4499" y="1368"/>
                </a:cxn>
                <a:cxn ang="0">
                  <a:pos x="4406" y="1382"/>
                </a:cxn>
                <a:cxn ang="0">
                  <a:pos x="4308" y="1390"/>
                </a:cxn>
                <a:cxn ang="0">
                  <a:pos x="4204" y="1390"/>
                </a:cxn>
                <a:cxn ang="0">
                  <a:pos x="4097" y="1381"/>
                </a:cxn>
                <a:cxn ang="0">
                  <a:pos x="3984" y="1364"/>
                </a:cxn>
                <a:cxn ang="0">
                  <a:pos x="3868" y="1337"/>
                </a:cxn>
                <a:cxn ang="0">
                  <a:pos x="3747" y="1300"/>
                </a:cxn>
                <a:cxn ang="0">
                  <a:pos x="3621" y="1251"/>
                </a:cxn>
                <a:cxn ang="0">
                  <a:pos x="3490" y="1192"/>
                </a:cxn>
                <a:cxn ang="0">
                  <a:pos x="3355" y="1119"/>
                </a:cxn>
                <a:cxn ang="0">
                  <a:pos x="3217" y="1033"/>
                </a:cxn>
                <a:cxn ang="0">
                  <a:pos x="3146" y="985"/>
                </a:cxn>
                <a:cxn ang="0">
                  <a:pos x="2867" y="798"/>
                </a:cxn>
                <a:cxn ang="0">
                  <a:pos x="2606" y="633"/>
                </a:cxn>
                <a:cxn ang="0">
                  <a:pos x="2360" y="489"/>
                </a:cxn>
                <a:cxn ang="0">
                  <a:pos x="2128" y="367"/>
                </a:cxn>
                <a:cxn ang="0">
                  <a:pos x="1910" y="262"/>
                </a:cxn>
                <a:cxn ang="0">
                  <a:pos x="1705" y="176"/>
                </a:cxn>
                <a:cxn ang="0">
                  <a:pos x="1509" y="108"/>
                </a:cxn>
                <a:cxn ang="0">
                  <a:pos x="1321" y="58"/>
                </a:cxn>
                <a:cxn ang="0">
                  <a:pos x="1142" y="24"/>
                </a:cxn>
                <a:cxn ang="0">
                  <a:pos x="970" y="5"/>
                </a:cxn>
                <a:cxn ang="0">
                  <a:pos x="803" y="0"/>
                </a:cxn>
                <a:cxn ang="0">
                  <a:pos x="640" y="10"/>
                </a:cxn>
                <a:cxn ang="0">
                  <a:pos x="479" y="32"/>
                </a:cxn>
                <a:cxn ang="0">
                  <a:pos x="319" y="66"/>
                </a:cxn>
                <a:cxn ang="0">
                  <a:pos x="161" y="111"/>
                </a:cxn>
                <a:cxn ang="0">
                  <a:pos x="0" y="168"/>
                </a:cxn>
              </a:cxnLst>
              <a:rect l="0" t="0" r="r" b="b"/>
              <a:pathLst>
                <a:path w="5439" h="1390">
                  <a:moveTo>
                    <a:pt x="5439" y="694"/>
                  </a:moveTo>
                  <a:lnTo>
                    <a:pt x="5439" y="694"/>
                  </a:lnTo>
                  <a:lnTo>
                    <a:pt x="5431" y="709"/>
                  </a:lnTo>
                  <a:lnTo>
                    <a:pt x="5405" y="751"/>
                  </a:lnTo>
                  <a:lnTo>
                    <a:pt x="5384" y="780"/>
                  </a:lnTo>
                  <a:lnTo>
                    <a:pt x="5359" y="812"/>
                  </a:lnTo>
                  <a:lnTo>
                    <a:pt x="5331" y="849"/>
                  </a:lnTo>
                  <a:lnTo>
                    <a:pt x="5296" y="890"/>
                  </a:lnTo>
                  <a:lnTo>
                    <a:pt x="5259" y="932"/>
                  </a:lnTo>
                  <a:lnTo>
                    <a:pt x="5216" y="975"/>
                  </a:lnTo>
                  <a:lnTo>
                    <a:pt x="5170" y="1020"/>
                  </a:lnTo>
                  <a:lnTo>
                    <a:pt x="5119" y="1066"/>
                  </a:lnTo>
                  <a:lnTo>
                    <a:pt x="5062" y="1111"/>
                  </a:lnTo>
                  <a:lnTo>
                    <a:pt x="5033" y="1133"/>
                  </a:lnTo>
                  <a:lnTo>
                    <a:pt x="5002" y="1154"/>
                  </a:lnTo>
                  <a:lnTo>
                    <a:pt x="4970" y="1175"/>
                  </a:lnTo>
                  <a:lnTo>
                    <a:pt x="4937" y="1196"/>
                  </a:lnTo>
                  <a:lnTo>
                    <a:pt x="4903" y="1217"/>
                  </a:lnTo>
                  <a:lnTo>
                    <a:pt x="4867" y="1237"/>
                  </a:lnTo>
                  <a:lnTo>
                    <a:pt x="4831" y="1256"/>
                  </a:lnTo>
                  <a:lnTo>
                    <a:pt x="4794" y="1274"/>
                  </a:lnTo>
                  <a:lnTo>
                    <a:pt x="4755" y="1290"/>
                  </a:lnTo>
                  <a:lnTo>
                    <a:pt x="4716" y="1306"/>
                  </a:lnTo>
                  <a:lnTo>
                    <a:pt x="4674" y="1321"/>
                  </a:lnTo>
                  <a:lnTo>
                    <a:pt x="4633" y="1335"/>
                  </a:lnTo>
                  <a:lnTo>
                    <a:pt x="4590" y="1348"/>
                  </a:lnTo>
                  <a:lnTo>
                    <a:pt x="4545" y="1358"/>
                  </a:lnTo>
                  <a:lnTo>
                    <a:pt x="4499" y="1368"/>
                  </a:lnTo>
                  <a:lnTo>
                    <a:pt x="4454" y="1376"/>
                  </a:lnTo>
                  <a:lnTo>
                    <a:pt x="4406" y="1382"/>
                  </a:lnTo>
                  <a:lnTo>
                    <a:pt x="4356" y="1387"/>
                  </a:lnTo>
                  <a:lnTo>
                    <a:pt x="4308" y="1390"/>
                  </a:lnTo>
                  <a:lnTo>
                    <a:pt x="4256" y="1390"/>
                  </a:lnTo>
                  <a:lnTo>
                    <a:pt x="4204" y="1390"/>
                  </a:lnTo>
                  <a:lnTo>
                    <a:pt x="4151" y="1387"/>
                  </a:lnTo>
                  <a:lnTo>
                    <a:pt x="4097" y="1381"/>
                  </a:lnTo>
                  <a:lnTo>
                    <a:pt x="4041" y="1374"/>
                  </a:lnTo>
                  <a:lnTo>
                    <a:pt x="3984" y="1364"/>
                  </a:lnTo>
                  <a:lnTo>
                    <a:pt x="3926" y="1351"/>
                  </a:lnTo>
                  <a:lnTo>
                    <a:pt x="3868" y="1337"/>
                  </a:lnTo>
                  <a:lnTo>
                    <a:pt x="3808" y="1319"/>
                  </a:lnTo>
                  <a:lnTo>
                    <a:pt x="3747" y="1300"/>
                  </a:lnTo>
                  <a:lnTo>
                    <a:pt x="3684" y="1277"/>
                  </a:lnTo>
                  <a:lnTo>
                    <a:pt x="3621" y="1251"/>
                  </a:lnTo>
                  <a:lnTo>
                    <a:pt x="3557" y="1222"/>
                  </a:lnTo>
                  <a:lnTo>
                    <a:pt x="3490" y="1192"/>
                  </a:lnTo>
                  <a:lnTo>
                    <a:pt x="3423" y="1156"/>
                  </a:lnTo>
                  <a:lnTo>
                    <a:pt x="3355" y="1119"/>
                  </a:lnTo>
                  <a:lnTo>
                    <a:pt x="3287" y="1079"/>
                  </a:lnTo>
                  <a:lnTo>
                    <a:pt x="3217" y="1033"/>
                  </a:lnTo>
                  <a:lnTo>
                    <a:pt x="3146" y="985"/>
                  </a:lnTo>
                  <a:lnTo>
                    <a:pt x="3146" y="985"/>
                  </a:lnTo>
                  <a:lnTo>
                    <a:pt x="3004" y="890"/>
                  </a:lnTo>
                  <a:lnTo>
                    <a:pt x="2867" y="798"/>
                  </a:lnTo>
                  <a:lnTo>
                    <a:pt x="2733" y="714"/>
                  </a:lnTo>
                  <a:lnTo>
                    <a:pt x="2606" y="633"/>
                  </a:lnTo>
                  <a:lnTo>
                    <a:pt x="2481" y="559"/>
                  </a:lnTo>
                  <a:lnTo>
                    <a:pt x="2360" y="489"/>
                  </a:lnTo>
                  <a:lnTo>
                    <a:pt x="2242" y="425"/>
                  </a:lnTo>
                  <a:lnTo>
                    <a:pt x="2128" y="367"/>
                  </a:lnTo>
                  <a:lnTo>
                    <a:pt x="2018" y="312"/>
                  </a:lnTo>
                  <a:lnTo>
                    <a:pt x="1910" y="262"/>
                  </a:lnTo>
                  <a:lnTo>
                    <a:pt x="1806" y="216"/>
                  </a:lnTo>
                  <a:lnTo>
                    <a:pt x="1705" y="176"/>
                  </a:lnTo>
                  <a:lnTo>
                    <a:pt x="1605" y="140"/>
                  </a:lnTo>
                  <a:lnTo>
                    <a:pt x="1509" y="108"/>
                  </a:lnTo>
                  <a:lnTo>
                    <a:pt x="1414" y="81"/>
                  </a:lnTo>
                  <a:lnTo>
                    <a:pt x="1321" y="58"/>
                  </a:lnTo>
                  <a:lnTo>
                    <a:pt x="1231" y="39"/>
                  </a:lnTo>
                  <a:lnTo>
                    <a:pt x="1142" y="24"/>
                  </a:lnTo>
                  <a:lnTo>
                    <a:pt x="1056" y="13"/>
                  </a:lnTo>
                  <a:lnTo>
                    <a:pt x="970" y="5"/>
                  </a:lnTo>
                  <a:lnTo>
                    <a:pt x="887" y="2"/>
                  </a:lnTo>
                  <a:lnTo>
                    <a:pt x="803" y="0"/>
                  </a:lnTo>
                  <a:lnTo>
                    <a:pt x="722" y="3"/>
                  </a:lnTo>
                  <a:lnTo>
                    <a:pt x="640" y="10"/>
                  </a:lnTo>
                  <a:lnTo>
                    <a:pt x="559" y="19"/>
                  </a:lnTo>
                  <a:lnTo>
                    <a:pt x="479" y="32"/>
                  </a:lnTo>
                  <a:lnTo>
                    <a:pt x="399" y="47"/>
                  </a:lnTo>
                  <a:lnTo>
                    <a:pt x="319" y="66"/>
                  </a:lnTo>
                  <a:lnTo>
                    <a:pt x="240" y="87"/>
                  </a:lnTo>
                  <a:lnTo>
                    <a:pt x="161" y="111"/>
                  </a:lnTo>
                  <a:lnTo>
                    <a:pt x="80" y="139"/>
                  </a:lnTo>
                  <a:lnTo>
                    <a:pt x="0" y="16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53776" name="Freeform 80"/>
            <p:cNvSpPr>
              <a:spLocks/>
            </p:cNvSpPr>
            <p:nvPr/>
          </p:nvSpPr>
          <p:spPr bwMode="auto">
            <a:xfrm>
              <a:off x="675" y="1094"/>
              <a:ext cx="5448" cy="664"/>
            </a:xfrm>
            <a:custGeom>
              <a:avLst/>
              <a:gdLst/>
              <a:ahLst/>
              <a:cxnLst>
                <a:cxn ang="0">
                  <a:pos x="5448" y="603"/>
                </a:cxn>
                <a:cxn ang="0">
                  <a:pos x="5414" y="660"/>
                </a:cxn>
                <a:cxn ang="0">
                  <a:pos x="5369" y="723"/>
                </a:cxn>
                <a:cxn ang="0">
                  <a:pos x="5308" y="802"/>
                </a:cxn>
                <a:cxn ang="0">
                  <a:pos x="5229" y="891"/>
                </a:cxn>
                <a:cxn ang="0">
                  <a:pos x="5132" y="983"/>
                </a:cxn>
                <a:cxn ang="0">
                  <a:pos x="5047" y="1052"/>
                </a:cxn>
                <a:cxn ang="0">
                  <a:pos x="4986" y="1097"/>
                </a:cxn>
                <a:cxn ang="0">
                  <a:pos x="4919" y="1139"/>
                </a:cxn>
                <a:cxn ang="0">
                  <a:pos x="4849" y="1180"/>
                </a:cxn>
                <a:cxn ang="0">
                  <a:pos x="4772" y="1217"/>
                </a:cxn>
                <a:cxn ang="0">
                  <a:pos x="4692" y="1249"/>
                </a:cxn>
                <a:cxn ang="0">
                  <a:pos x="4607" y="1277"/>
                </a:cxn>
                <a:cxn ang="0">
                  <a:pos x="4518" y="1299"/>
                </a:cxn>
                <a:cxn ang="0">
                  <a:pos x="4425" y="1315"/>
                </a:cxn>
                <a:cxn ang="0">
                  <a:pos x="4326" y="1325"/>
                </a:cxn>
                <a:cxn ang="0">
                  <a:pos x="4222" y="1327"/>
                </a:cxn>
                <a:cxn ang="0">
                  <a:pos x="4115" y="1320"/>
                </a:cxn>
                <a:cxn ang="0">
                  <a:pos x="4003" y="1306"/>
                </a:cxn>
                <a:cxn ang="0">
                  <a:pos x="3885" y="1280"/>
                </a:cxn>
                <a:cxn ang="0">
                  <a:pos x="3764" y="1246"/>
                </a:cxn>
                <a:cxn ang="0">
                  <a:pos x="3638" y="1199"/>
                </a:cxn>
                <a:cxn ang="0">
                  <a:pos x="3506" y="1143"/>
                </a:cxn>
                <a:cxn ang="0">
                  <a:pos x="3371" y="1072"/>
                </a:cxn>
                <a:cxn ang="0">
                  <a:pos x="3230" y="989"/>
                </a:cxn>
                <a:cxn ang="0">
                  <a:pos x="3157" y="942"/>
                </a:cxn>
                <a:cxn ang="0">
                  <a:pos x="2877" y="760"/>
                </a:cxn>
                <a:cxn ang="0">
                  <a:pos x="2613" y="599"/>
                </a:cxn>
                <a:cxn ang="0">
                  <a:pos x="2365" y="460"/>
                </a:cxn>
                <a:cxn ang="0">
                  <a:pos x="2131" y="340"/>
                </a:cxn>
                <a:cxn ang="0">
                  <a:pos x="1912" y="240"/>
                </a:cxn>
                <a:cxn ang="0">
                  <a:pos x="1705" y="158"/>
                </a:cxn>
                <a:cxn ang="0">
                  <a:pos x="1508" y="95"/>
                </a:cxn>
                <a:cxn ang="0">
                  <a:pos x="1321" y="48"/>
                </a:cxn>
                <a:cxn ang="0">
                  <a:pos x="1141" y="17"/>
                </a:cxn>
                <a:cxn ang="0">
                  <a:pos x="968" y="1"/>
                </a:cxn>
                <a:cxn ang="0">
                  <a:pos x="801" y="0"/>
                </a:cxn>
                <a:cxn ang="0">
                  <a:pos x="639" y="12"/>
                </a:cxn>
                <a:cxn ang="0">
                  <a:pos x="478" y="38"/>
                </a:cxn>
                <a:cxn ang="0">
                  <a:pos x="319" y="75"/>
                </a:cxn>
                <a:cxn ang="0">
                  <a:pos x="160" y="124"/>
                </a:cxn>
                <a:cxn ang="0">
                  <a:pos x="0" y="184"/>
                </a:cxn>
              </a:cxnLst>
              <a:rect l="0" t="0" r="r" b="b"/>
              <a:pathLst>
                <a:path w="5448" h="1327">
                  <a:moveTo>
                    <a:pt x="5448" y="603"/>
                  </a:moveTo>
                  <a:lnTo>
                    <a:pt x="5448" y="603"/>
                  </a:lnTo>
                  <a:lnTo>
                    <a:pt x="5439" y="618"/>
                  </a:lnTo>
                  <a:lnTo>
                    <a:pt x="5414" y="660"/>
                  </a:lnTo>
                  <a:lnTo>
                    <a:pt x="5393" y="689"/>
                  </a:lnTo>
                  <a:lnTo>
                    <a:pt x="5369" y="723"/>
                  </a:lnTo>
                  <a:lnTo>
                    <a:pt x="5341" y="762"/>
                  </a:lnTo>
                  <a:lnTo>
                    <a:pt x="5308" y="802"/>
                  </a:lnTo>
                  <a:lnTo>
                    <a:pt x="5271" y="846"/>
                  </a:lnTo>
                  <a:lnTo>
                    <a:pt x="5229" y="891"/>
                  </a:lnTo>
                  <a:lnTo>
                    <a:pt x="5183" y="936"/>
                  </a:lnTo>
                  <a:lnTo>
                    <a:pt x="5132" y="983"/>
                  </a:lnTo>
                  <a:lnTo>
                    <a:pt x="5076" y="1030"/>
                  </a:lnTo>
                  <a:lnTo>
                    <a:pt x="5047" y="1052"/>
                  </a:lnTo>
                  <a:lnTo>
                    <a:pt x="5017" y="1075"/>
                  </a:lnTo>
                  <a:lnTo>
                    <a:pt x="4986" y="1097"/>
                  </a:lnTo>
                  <a:lnTo>
                    <a:pt x="4953" y="1118"/>
                  </a:lnTo>
                  <a:lnTo>
                    <a:pt x="4919" y="1139"/>
                  </a:lnTo>
                  <a:lnTo>
                    <a:pt x="4885" y="1160"/>
                  </a:lnTo>
                  <a:lnTo>
                    <a:pt x="4849" y="1180"/>
                  </a:lnTo>
                  <a:lnTo>
                    <a:pt x="4811" y="1199"/>
                  </a:lnTo>
                  <a:lnTo>
                    <a:pt x="4772" y="1217"/>
                  </a:lnTo>
                  <a:lnTo>
                    <a:pt x="4733" y="1233"/>
                  </a:lnTo>
                  <a:lnTo>
                    <a:pt x="4692" y="1249"/>
                  </a:lnTo>
                  <a:lnTo>
                    <a:pt x="4650" y="1264"/>
                  </a:lnTo>
                  <a:lnTo>
                    <a:pt x="4607" y="1277"/>
                  </a:lnTo>
                  <a:lnTo>
                    <a:pt x="4564" y="1288"/>
                  </a:lnTo>
                  <a:lnTo>
                    <a:pt x="4518" y="1299"/>
                  </a:lnTo>
                  <a:lnTo>
                    <a:pt x="4472" y="1307"/>
                  </a:lnTo>
                  <a:lnTo>
                    <a:pt x="4425" y="1315"/>
                  </a:lnTo>
                  <a:lnTo>
                    <a:pt x="4375" y="1320"/>
                  </a:lnTo>
                  <a:lnTo>
                    <a:pt x="4326" y="1325"/>
                  </a:lnTo>
                  <a:lnTo>
                    <a:pt x="4275" y="1327"/>
                  </a:lnTo>
                  <a:lnTo>
                    <a:pt x="4222" y="1327"/>
                  </a:lnTo>
                  <a:lnTo>
                    <a:pt x="4170" y="1325"/>
                  </a:lnTo>
                  <a:lnTo>
                    <a:pt x="4115" y="1320"/>
                  </a:lnTo>
                  <a:lnTo>
                    <a:pt x="4060" y="1314"/>
                  </a:lnTo>
                  <a:lnTo>
                    <a:pt x="4003" y="1306"/>
                  </a:lnTo>
                  <a:lnTo>
                    <a:pt x="3945" y="1294"/>
                  </a:lnTo>
                  <a:lnTo>
                    <a:pt x="3885" y="1280"/>
                  </a:lnTo>
                  <a:lnTo>
                    <a:pt x="3825" y="1264"/>
                  </a:lnTo>
                  <a:lnTo>
                    <a:pt x="3764" y="1246"/>
                  </a:lnTo>
                  <a:lnTo>
                    <a:pt x="3702" y="1223"/>
                  </a:lnTo>
                  <a:lnTo>
                    <a:pt x="3638" y="1199"/>
                  </a:lnTo>
                  <a:lnTo>
                    <a:pt x="3573" y="1172"/>
                  </a:lnTo>
                  <a:lnTo>
                    <a:pt x="3506" y="1143"/>
                  </a:lnTo>
                  <a:lnTo>
                    <a:pt x="3439" y="1109"/>
                  </a:lnTo>
                  <a:lnTo>
                    <a:pt x="3371" y="1072"/>
                  </a:lnTo>
                  <a:lnTo>
                    <a:pt x="3300" y="1033"/>
                  </a:lnTo>
                  <a:lnTo>
                    <a:pt x="3230" y="989"/>
                  </a:lnTo>
                  <a:lnTo>
                    <a:pt x="3157" y="942"/>
                  </a:lnTo>
                  <a:lnTo>
                    <a:pt x="3157" y="942"/>
                  </a:lnTo>
                  <a:lnTo>
                    <a:pt x="3016" y="849"/>
                  </a:lnTo>
                  <a:lnTo>
                    <a:pt x="2877" y="760"/>
                  </a:lnTo>
                  <a:lnTo>
                    <a:pt x="2742" y="678"/>
                  </a:lnTo>
                  <a:lnTo>
                    <a:pt x="2613" y="599"/>
                  </a:lnTo>
                  <a:lnTo>
                    <a:pt x="2487" y="528"/>
                  </a:lnTo>
                  <a:lnTo>
                    <a:pt x="2365" y="460"/>
                  </a:lnTo>
                  <a:lnTo>
                    <a:pt x="2247" y="397"/>
                  </a:lnTo>
                  <a:lnTo>
                    <a:pt x="2131" y="340"/>
                  </a:lnTo>
                  <a:lnTo>
                    <a:pt x="2020" y="289"/>
                  </a:lnTo>
                  <a:lnTo>
                    <a:pt x="1912" y="240"/>
                  </a:lnTo>
                  <a:lnTo>
                    <a:pt x="1806" y="197"/>
                  </a:lnTo>
                  <a:lnTo>
                    <a:pt x="1705" y="158"/>
                  </a:lnTo>
                  <a:lnTo>
                    <a:pt x="1605" y="124"/>
                  </a:lnTo>
                  <a:lnTo>
                    <a:pt x="1508" y="95"/>
                  </a:lnTo>
                  <a:lnTo>
                    <a:pt x="1414" y="69"/>
                  </a:lnTo>
                  <a:lnTo>
                    <a:pt x="1321" y="48"/>
                  </a:lnTo>
                  <a:lnTo>
                    <a:pt x="1230" y="30"/>
                  </a:lnTo>
                  <a:lnTo>
                    <a:pt x="1141" y="17"/>
                  </a:lnTo>
                  <a:lnTo>
                    <a:pt x="1054" y="8"/>
                  </a:lnTo>
                  <a:lnTo>
                    <a:pt x="968" y="1"/>
                  </a:lnTo>
                  <a:lnTo>
                    <a:pt x="885" y="0"/>
                  </a:lnTo>
                  <a:lnTo>
                    <a:pt x="801" y="0"/>
                  </a:lnTo>
                  <a:lnTo>
                    <a:pt x="719" y="4"/>
                  </a:lnTo>
                  <a:lnTo>
                    <a:pt x="639" y="12"/>
                  </a:lnTo>
                  <a:lnTo>
                    <a:pt x="558" y="24"/>
                  </a:lnTo>
                  <a:lnTo>
                    <a:pt x="478" y="38"/>
                  </a:lnTo>
                  <a:lnTo>
                    <a:pt x="399" y="56"/>
                  </a:lnTo>
                  <a:lnTo>
                    <a:pt x="319" y="75"/>
                  </a:lnTo>
                  <a:lnTo>
                    <a:pt x="239" y="100"/>
                  </a:lnTo>
                  <a:lnTo>
                    <a:pt x="160" y="124"/>
                  </a:lnTo>
                  <a:lnTo>
                    <a:pt x="81" y="153"/>
                  </a:lnTo>
                  <a:lnTo>
                    <a:pt x="0" y="18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53777" name="Freeform 81"/>
            <p:cNvSpPr>
              <a:spLocks/>
            </p:cNvSpPr>
            <p:nvPr/>
          </p:nvSpPr>
          <p:spPr bwMode="auto">
            <a:xfrm>
              <a:off x="700" y="1111"/>
              <a:ext cx="5452" cy="633"/>
            </a:xfrm>
            <a:custGeom>
              <a:avLst/>
              <a:gdLst/>
              <a:ahLst/>
              <a:cxnLst>
                <a:cxn ang="0">
                  <a:pos x="5452" y="516"/>
                </a:cxn>
                <a:cxn ang="0">
                  <a:pos x="5419" y="574"/>
                </a:cxn>
                <a:cxn ang="0">
                  <a:pos x="5376" y="637"/>
                </a:cxn>
                <a:cxn ang="0">
                  <a:pos x="5316" y="717"/>
                </a:cxn>
                <a:cxn ang="0">
                  <a:pos x="5239" y="808"/>
                </a:cxn>
                <a:cxn ang="0">
                  <a:pos x="5143" y="903"/>
                </a:cxn>
                <a:cxn ang="0">
                  <a:pos x="5060" y="974"/>
                </a:cxn>
                <a:cxn ang="0">
                  <a:pos x="4998" y="1021"/>
                </a:cxn>
                <a:cxn ang="0">
                  <a:pos x="4932" y="1064"/>
                </a:cxn>
                <a:cxn ang="0">
                  <a:pos x="4862" y="1106"/>
                </a:cxn>
                <a:cxn ang="0">
                  <a:pos x="4787" y="1145"/>
                </a:cxn>
                <a:cxn ang="0">
                  <a:pos x="4707" y="1179"/>
                </a:cxn>
                <a:cxn ang="0">
                  <a:pos x="4624" y="1208"/>
                </a:cxn>
                <a:cxn ang="0">
                  <a:pos x="4533" y="1232"/>
                </a:cxn>
                <a:cxn ang="0">
                  <a:pos x="4440" y="1252"/>
                </a:cxn>
                <a:cxn ang="0">
                  <a:pos x="4342" y="1263"/>
                </a:cxn>
                <a:cxn ang="0">
                  <a:pos x="4239" y="1266"/>
                </a:cxn>
                <a:cxn ang="0">
                  <a:pos x="4131" y="1263"/>
                </a:cxn>
                <a:cxn ang="0">
                  <a:pos x="4018" y="1250"/>
                </a:cxn>
                <a:cxn ang="0">
                  <a:pos x="3902" y="1228"/>
                </a:cxn>
                <a:cxn ang="0">
                  <a:pos x="3779" y="1194"/>
                </a:cxn>
                <a:cxn ang="0">
                  <a:pos x="3652" y="1150"/>
                </a:cxn>
                <a:cxn ang="0">
                  <a:pos x="3520" y="1095"/>
                </a:cxn>
                <a:cxn ang="0">
                  <a:pos x="3384" y="1027"/>
                </a:cxn>
                <a:cxn ang="0">
                  <a:pos x="3242" y="947"/>
                </a:cxn>
                <a:cxn ang="0">
                  <a:pos x="3169" y="901"/>
                </a:cxn>
                <a:cxn ang="0">
                  <a:pos x="2885" y="724"/>
                </a:cxn>
                <a:cxn ang="0">
                  <a:pos x="2619" y="569"/>
                </a:cxn>
                <a:cxn ang="0">
                  <a:pos x="2369" y="433"/>
                </a:cxn>
                <a:cxn ang="0">
                  <a:pos x="2134" y="317"/>
                </a:cxn>
                <a:cxn ang="0">
                  <a:pos x="1912" y="222"/>
                </a:cxn>
                <a:cxn ang="0">
                  <a:pos x="1704" y="144"/>
                </a:cxn>
                <a:cxn ang="0">
                  <a:pos x="1507" y="83"/>
                </a:cxn>
                <a:cxn ang="0">
                  <a:pos x="1318" y="41"/>
                </a:cxn>
                <a:cxn ang="0">
                  <a:pos x="1139" y="13"/>
                </a:cxn>
                <a:cxn ang="0">
                  <a:pos x="965" y="0"/>
                </a:cxn>
                <a:cxn ang="0">
                  <a:pos x="798" y="4"/>
                </a:cxn>
                <a:cxn ang="0">
                  <a:pos x="635" y="18"/>
                </a:cxn>
                <a:cxn ang="0">
                  <a:pos x="475" y="47"/>
                </a:cxn>
                <a:cxn ang="0">
                  <a:pos x="317" y="89"/>
                </a:cxn>
                <a:cxn ang="0">
                  <a:pos x="158" y="141"/>
                </a:cxn>
                <a:cxn ang="0">
                  <a:pos x="0" y="204"/>
                </a:cxn>
              </a:cxnLst>
              <a:rect l="0" t="0" r="r" b="b"/>
              <a:pathLst>
                <a:path w="5452" h="1266">
                  <a:moveTo>
                    <a:pt x="5452" y="516"/>
                  </a:moveTo>
                  <a:lnTo>
                    <a:pt x="5452" y="516"/>
                  </a:lnTo>
                  <a:lnTo>
                    <a:pt x="5444" y="530"/>
                  </a:lnTo>
                  <a:lnTo>
                    <a:pt x="5419" y="574"/>
                  </a:lnTo>
                  <a:lnTo>
                    <a:pt x="5400" y="603"/>
                  </a:lnTo>
                  <a:lnTo>
                    <a:pt x="5376" y="637"/>
                  </a:lnTo>
                  <a:lnTo>
                    <a:pt x="5348" y="675"/>
                  </a:lnTo>
                  <a:lnTo>
                    <a:pt x="5316" y="717"/>
                  </a:lnTo>
                  <a:lnTo>
                    <a:pt x="5279" y="761"/>
                  </a:lnTo>
                  <a:lnTo>
                    <a:pt x="5239" y="808"/>
                  </a:lnTo>
                  <a:lnTo>
                    <a:pt x="5193" y="855"/>
                  </a:lnTo>
                  <a:lnTo>
                    <a:pt x="5143" y="903"/>
                  </a:lnTo>
                  <a:lnTo>
                    <a:pt x="5089" y="950"/>
                  </a:lnTo>
                  <a:lnTo>
                    <a:pt x="5060" y="974"/>
                  </a:lnTo>
                  <a:lnTo>
                    <a:pt x="5029" y="997"/>
                  </a:lnTo>
                  <a:lnTo>
                    <a:pt x="4998" y="1021"/>
                  </a:lnTo>
                  <a:lnTo>
                    <a:pt x="4965" y="1042"/>
                  </a:lnTo>
                  <a:lnTo>
                    <a:pt x="4932" y="1064"/>
                  </a:lnTo>
                  <a:lnTo>
                    <a:pt x="4897" y="1085"/>
                  </a:lnTo>
                  <a:lnTo>
                    <a:pt x="4862" y="1106"/>
                  </a:lnTo>
                  <a:lnTo>
                    <a:pt x="4825" y="1126"/>
                  </a:lnTo>
                  <a:lnTo>
                    <a:pt x="4787" y="1145"/>
                  </a:lnTo>
                  <a:lnTo>
                    <a:pt x="4747" y="1161"/>
                  </a:lnTo>
                  <a:lnTo>
                    <a:pt x="4707" y="1179"/>
                  </a:lnTo>
                  <a:lnTo>
                    <a:pt x="4665" y="1194"/>
                  </a:lnTo>
                  <a:lnTo>
                    <a:pt x="4624" y="1208"/>
                  </a:lnTo>
                  <a:lnTo>
                    <a:pt x="4579" y="1221"/>
                  </a:lnTo>
                  <a:lnTo>
                    <a:pt x="4533" y="1232"/>
                  </a:lnTo>
                  <a:lnTo>
                    <a:pt x="4488" y="1242"/>
                  </a:lnTo>
                  <a:lnTo>
                    <a:pt x="4440" y="1252"/>
                  </a:lnTo>
                  <a:lnTo>
                    <a:pt x="4392" y="1258"/>
                  </a:lnTo>
                  <a:lnTo>
                    <a:pt x="4342" y="1263"/>
                  </a:lnTo>
                  <a:lnTo>
                    <a:pt x="4292" y="1266"/>
                  </a:lnTo>
                  <a:lnTo>
                    <a:pt x="4239" y="1266"/>
                  </a:lnTo>
                  <a:lnTo>
                    <a:pt x="4186" y="1266"/>
                  </a:lnTo>
                  <a:lnTo>
                    <a:pt x="4131" y="1263"/>
                  </a:lnTo>
                  <a:lnTo>
                    <a:pt x="4075" y="1257"/>
                  </a:lnTo>
                  <a:lnTo>
                    <a:pt x="4018" y="1250"/>
                  </a:lnTo>
                  <a:lnTo>
                    <a:pt x="3960" y="1239"/>
                  </a:lnTo>
                  <a:lnTo>
                    <a:pt x="3902" y="1228"/>
                  </a:lnTo>
                  <a:lnTo>
                    <a:pt x="3841" y="1211"/>
                  </a:lnTo>
                  <a:lnTo>
                    <a:pt x="3779" y="1194"/>
                  </a:lnTo>
                  <a:lnTo>
                    <a:pt x="3716" y="1174"/>
                  </a:lnTo>
                  <a:lnTo>
                    <a:pt x="3652" y="1150"/>
                  </a:lnTo>
                  <a:lnTo>
                    <a:pt x="3586" y="1124"/>
                  </a:lnTo>
                  <a:lnTo>
                    <a:pt x="3520" y="1095"/>
                  </a:lnTo>
                  <a:lnTo>
                    <a:pt x="3452" y="1063"/>
                  </a:lnTo>
                  <a:lnTo>
                    <a:pt x="3384" y="1027"/>
                  </a:lnTo>
                  <a:lnTo>
                    <a:pt x="3313" y="989"/>
                  </a:lnTo>
                  <a:lnTo>
                    <a:pt x="3242" y="947"/>
                  </a:lnTo>
                  <a:lnTo>
                    <a:pt x="3169" y="901"/>
                  </a:lnTo>
                  <a:lnTo>
                    <a:pt x="3169" y="901"/>
                  </a:lnTo>
                  <a:lnTo>
                    <a:pt x="3024" y="811"/>
                  </a:lnTo>
                  <a:lnTo>
                    <a:pt x="2885" y="724"/>
                  </a:lnTo>
                  <a:lnTo>
                    <a:pt x="2749" y="643"/>
                  </a:lnTo>
                  <a:lnTo>
                    <a:pt x="2619" y="569"/>
                  </a:lnTo>
                  <a:lnTo>
                    <a:pt x="2491" y="498"/>
                  </a:lnTo>
                  <a:lnTo>
                    <a:pt x="2369" y="433"/>
                  </a:lnTo>
                  <a:lnTo>
                    <a:pt x="2249" y="373"/>
                  </a:lnTo>
                  <a:lnTo>
                    <a:pt x="2134" y="317"/>
                  </a:lnTo>
                  <a:lnTo>
                    <a:pt x="2022" y="267"/>
                  </a:lnTo>
                  <a:lnTo>
                    <a:pt x="1912" y="222"/>
                  </a:lnTo>
                  <a:lnTo>
                    <a:pt x="1806" y="180"/>
                  </a:lnTo>
                  <a:lnTo>
                    <a:pt x="1704" y="144"/>
                  </a:lnTo>
                  <a:lnTo>
                    <a:pt x="1604" y="112"/>
                  </a:lnTo>
                  <a:lnTo>
                    <a:pt x="1507" y="83"/>
                  </a:lnTo>
                  <a:lnTo>
                    <a:pt x="1411" y="60"/>
                  </a:lnTo>
                  <a:lnTo>
                    <a:pt x="1318" y="41"/>
                  </a:lnTo>
                  <a:lnTo>
                    <a:pt x="1227" y="25"/>
                  </a:lnTo>
                  <a:lnTo>
                    <a:pt x="1139" y="13"/>
                  </a:lnTo>
                  <a:lnTo>
                    <a:pt x="1051" y="5"/>
                  </a:lnTo>
                  <a:lnTo>
                    <a:pt x="965" y="0"/>
                  </a:lnTo>
                  <a:lnTo>
                    <a:pt x="882" y="0"/>
                  </a:lnTo>
                  <a:lnTo>
                    <a:pt x="798" y="4"/>
                  </a:lnTo>
                  <a:lnTo>
                    <a:pt x="717" y="8"/>
                  </a:lnTo>
                  <a:lnTo>
                    <a:pt x="635" y="18"/>
                  </a:lnTo>
                  <a:lnTo>
                    <a:pt x="556" y="31"/>
                  </a:lnTo>
                  <a:lnTo>
                    <a:pt x="475" y="47"/>
                  </a:lnTo>
                  <a:lnTo>
                    <a:pt x="396" y="67"/>
                  </a:lnTo>
                  <a:lnTo>
                    <a:pt x="317" y="89"/>
                  </a:lnTo>
                  <a:lnTo>
                    <a:pt x="238" y="113"/>
                  </a:lnTo>
                  <a:lnTo>
                    <a:pt x="158" y="141"/>
                  </a:lnTo>
                  <a:lnTo>
                    <a:pt x="79" y="172"/>
                  </a:lnTo>
                  <a:lnTo>
                    <a:pt x="0" y="20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53778" name="Freeform 82"/>
            <p:cNvSpPr>
              <a:spLocks/>
            </p:cNvSpPr>
            <p:nvPr/>
          </p:nvSpPr>
          <p:spPr bwMode="auto">
            <a:xfrm>
              <a:off x="725" y="1127"/>
              <a:ext cx="5457" cy="603"/>
            </a:xfrm>
            <a:custGeom>
              <a:avLst/>
              <a:gdLst/>
              <a:ahLst/>
              <a:cxnLst>
                <a:cxn ang="0">
                  <a:pos x="5457" y="426"/>
                </a:cxn>
                <a:cxn ang="0">
                  <a:pos x="5425" y="484"/>
                </a:cxn>
                <a:cxn ang="0">
                  <a:pos x="5383" y="550"/>
                </a:cxn>
                <a:cxn ang="0">
                  <a:pos x="5323" y="631"/>
                </a:cxn>
                <a:cxn ang="0">
                  <a:pos x="5247" y="725"/>
                </a:cxn>
                <a:cxn ang="0">
                  <a:pos x="5153" y="822"/>
                </a:cxn>
                <a:cxn ang="0">
                  <a:pos x="5071" y="896"/>
                </a:cxn>
                <a:cxn ang="0">
                  <a:pos x="5010" y="943"/>
                </a:cxn>
                <a:cxn ang="0">
                  <a:pos x="4944" y="988"/>
                </a:cxn>
                <a:cxn ang="0">
                  <a:pos x="4875" y="1031"/>
                </a:cxn>
                <a:cxn ang="0">
                  <a:pos x="4801" y="1072"/>
                </a:cxn>
                <a:cxn ang="0">
                  <a:pos x="4722" y="1109"/>
                </a:cxn>
                <a:cxn ang="0">
                  <a:pos x="4637" y="1140"/>
                </a:cxn>
                <a:cxn ang="0">
                  <a:pos x="4549" y="1166"/>
                </a:cxn>
                <a:cxn ang="0">
                  <a:pos x="4456" y="1187"/>
                </a:cxn>
                <a:cxn ang="0">
                  <a:pos x="4358" y="1199"/>
                </a:cxn>
                <a:cxn ang="0">
                  <a:pos x="4254" y="1206"/>
                </a:cxn>
                <a:cxn ang="0">
                  <a:pos x="4147" y="1204"/>
                </a:cxn>
                <a:cxn ang="0">
                  <a:pos x="4035" y="1193"/>
                </a:cxn>
                <a:cxn ang="0">
                  <a:pos x="3917" y="1174"/>
                </a:cxn>
                <a:cxn ang="0">
                  <a:pos x="3793" y="1143"/>
                </a:cxn>
                <a:cxn ang="0">
                  <a:pos x="3666" y="1101"/>
                </a:cxn>
                <a:cxn ang="0">
                  <a:pos x="3534" y="1049"/>
                </a:cxn>
                <a:cxn ang="0">
                  <a:pos x="3396" y="983"/>
                </a:cxn>
                <a:cxn ang="0">
                  <a:pos x="3253" y="906"/>
                </a:cxn>
                <a:cxn ang="0">
                  <a:pos x="3180" y="862"/>
                </a:cxn>
                <a:cxn ang="0">
                  <a:pos x="2892" y="689"/>
                </a:cxn>
                <a:cxn ang="0">
                  <a:pos x="2624" y="537"/>
                </a:cxn>
                <a:cxn ang="0">
                  <a:pos x="2372" y="407"/>
                </a:cxn>
                <a:cxn ang="0">
                  <a:pos x="2136" y="295"/>
                </a:cxn>
                <a:cxn ang="0">
                  <a:pos x="1913" y="203"/>
                </a:cxn>
                <a:cxn ang="0">
                  <a:pos x="1702" y="129"/>
                </a:cxn>
                <a:cxn ang="0">
                  <a:pos x="1504" y="72"/>
                </a:cxn>
                <a:cxn ang="0">
                  <a:pos x="1315" y="32"/>
                </a:cxn>
                <a:cxn ang="0">
                  <a:pos x="1136" y="9"/>
                </a:cxn>
                <a:cxn ang="0">
                  <a:pos x="962" y="0"/>
                </a:cxn>
                <a:cxn ang="0">
                  <a:pos x="796" y="6"/>
                </a:cxn>
                <a:cxn ang="0">
                  <a:pos x="633" y="26"/>
                </a:cxn>
                <a:cxn ang="0">
                  <a:pos x="474" y="58"/>
                </a:cxn>
                <a:cxn ang="0">
                  <a:pos x="315" y="101"/>
                </a:cxn>
                <a:cxn ang="0">
                  <a:pos x="158" y="158"/>
                </a:cxn>
                <a:cxn ang="0">
                  <a:pos x="0" y="224"/>
                </a:cxn>
              </a:cxnLst>
              <a:rect l="0" t="0" r="r" b="b"/>
              <a:pathLst>
                <a:path w="5457" h="1206">
                  <a:moveTo>
                    <a:pt x="5457" y="426"/>
                  </a:moveTo>
                  <a:lnTo>
                    <a:pt x="5457" y="426"/>
                  </a:lnTo>
                  <a:lnTo>
                    <a:pt x="5450" y="442"/>
                  </a:lnTo>
                  <a:lnTo>
                    <a:pt x="5425" y="484"/>
                  </a:lnTo>
                  <a:lnTo>
                    <a:pt x="5405" y="515"/>
                  </a:lnTo>
                  <a:lnTo>
                    <a:pt x="5383" y="550"/>
                  </a:lnTo>
                  <a:lnTo>
                    <a:pt x="5355" y="589"/>
                  </a:lnTo>
                  <a:lnTo>
                    <a:pt x="5323" y="631"/>
                  </a:lnTo>
                  <a:lnTo>
                    <a:pt x="5287" y="676"/>
                  </a:lnTo>
                  <a:lnTo>
                    <a:pt x="5247" y="725"/>
                  </a:lnTo>
                  <a:lnTo>
                    <a:pt x="5203" y="773"/>
                  </a:lnTo>
                  <a:lnTo>
                    <a:pt x="5153" y="822"/>
                  </a:lnTo>
                  <a:lnTo>
                    <a:pt x="5100" y="872"/>
                  </a:lnTo>
                  <a:lnTo>
                    <a:pt x="5071" y="896"/>
                  </a:lnTo>
                  <a:lnTo>
                    <a:pt x="5041" y="918"/>
                  </a:lnTo>
                  <a:lnTo>
                    <a:pt x="5010" y="943"/>
                  </a:lnTo>
                  <a:lnTo>
                    <a:pt x="4978" y="965"/>
                  </a:lnTo>
                  <a:lnTo>
                    <a:pt x="4944" y="988"/>
                  </a:lnTo>
                  <a:lnTo>
                    <a:pt x="4911" y="1011"/>
                  </a:lnTo>
                  <a:lnTo>
                    <a:pt x="4875" y="1031"/>
                  </a:lnTo>
                  <a:lnTo>
                    <a:pt x="4839" y="1052"/>
                  </a:lnTo>
                  <a:lnTo>
                    <a:pt x="4801" y="1072"/>
                  </a:lnTo>
                  <a:lnTo>
                    <a:pt x="4762" y="1091"/>
                  </a:lnTo>
                  <a:lnTo>
                    <a:pt x="4722" y="1109"/>
                  </a:lnTo>
                  <a:lnTo>
                    <a:pt x="4681" y="1125"/>
                  </a:lnTo>
                  <a:lnTo>
                    <a:pt x="4637" y="1140"/>
                  </a:lnTo>
                  <a:lnTo>
                    <a:pt x="4594" y="1154"/>
                  </a:lnTo>
                  <a:lnTo>
                    <a:pt x="4549" y="1166"/>
                  </a:lnTo>
                  <a:lnTo>
                    <a:pt x="4503" y="1177"/>
                  </a:lnTo>
                  <a:lnTo>
                    <a:pt x="4456" y="1187"/>
                  </a:lnTo>
                  <a:lnTo>
                    <a:pt x="4407" y="1195"/>
                  </a:lnTo>
                  <a:lnTo>
                    <a:pt x="4358" y="1199"/>
                  </a:lnTo>
                  <a:lnTo>
                    <a:pt x="4307" y="1204"/>
                  </a:lnTo>
                  <a:lnTo>
                    <a:pt x="4254" y="1206"/>
                  </a:lnTo>
                  <a:lnTo>
                    <a:pt x="4202" y="1206"/>
                  </a:lnTo>
                  <a:lnTo>
                    <a:pt x="4147" y="1204"/>
                  </a:lnTo>
                  <a:lnTo>
                    <a:pt x="4092" y="1199"/>
                  </a:lnTo>
                  <a:lnTo>
                    <a:pt x="4035" y="1193"/>
                  </a:lnTo>
                  <a:lnTo>
                    <a:pt x="3977" y="1185"/>
                  </a:lnTo>
                  <a:lnTo>
                    <a:pt x="3917" y="1174"/>
                  </a:lnTo>
                  <a:lnTo>
                    <a:pt x="3856" y="1159"/>
                  </a:lnTo>
                  <a:lnTo>
                    <a:pt x="3793" y="1143"/>
                  </a:lnTo>
                  <a:lnTo>
                    <a:pt x="3731" y="1124"/>
                  </a:lnTo>
                  <a:lnTo>
                    <a:pt x="3666" y="1101"/>
                  </a:lnTo>
                  <a:lnTo>
                    <a:pt x="3600" y="1077"/>
                  </a:lnTo>
                  <a:lnTo>
                    <a:pt x="3534" y="1049"/>
                  </a:lnTo>
                  <a:lnTo>
                    <a:pt x="3466" y="1017"/>
                  </a:lnTo>
                  <a:lnTo>
                    <a:pt x="3396" y="983"/>
                  </a:lnTo>
                  <a:lnTo>
                    <a:pt x="3325" y="946"/>
                  </a:lnTo>
                  <a:lnTo>
                    <a:pt x="3253" y="906"/>
                  </a:lnTo>
                  <a:lnTo>
                    <a:pt x="3180" y="862"/>
                  </a:lnTo>
                  <a:lnTo>
                    <a:pt x="3180" y="862"/>
                  </a:lnTo>
                  <a:lnTo>
                    <a:pt x="3034" y="772"/>
                  </a:lnTo>
                  <a:lnTo>
                    <a:pt x="2892" y="689"/>
                  </a:lnTo>
                  <a:lnTo>
                    <a:pt x="2756" y="610"/>
                  </a:lnTo>
                  <a:lnTo>
                    <a:pt x="2624" y="537"/>
                  </a:lnTo>
                  <a:lnTo>
                    <a:pt x="2497" y="470"/>
                  </a:lnTo>
                  <a:lnTo>
                    <a:pt x="2372" y="407"/>
                  </a:lnTo>
                  <a:lnTo>
                    <a:pt x="2252" y="348"/>
                  </a:lnTo>
                  <a:lnTo>
                    <a:pt x="2136" y="295"/>
                  </a:lnTo>
                  <a:lnTo>
                    <a:pt x="2023" y="247"/>
                  </a:lnTo>
                  <a:lnTo>
                    <a:pt x="1913" y="203"/>
                  </a:lnTo>
                  <a:lnTo>
                    <a:pt x="1806" y="164"/>
                  </a:lnTo>
                  <a:lnTo>
                    <a:pt x="1702" y="129"/>
                  </a:lnTo>
                  <a:lnTo>
                    <a:pt x="1602" y="98"/>
                  </a:lnTo>
                  <a:lnTo>
                    <a:pt x="1504" y="72"/>
                  </a:lnTo>
                  <a:lnTo>
                    <a:pt x="1409" y="51"/>
                  </a:lnTo>
                  <a:lnTo>
                    <a:pt x="1315" y="32"/>
                  </a:lnTo>
                  <a:lnTo>
                    <a:pt x="1225" y="19"/>
                  </a:lnTo>
                  <a:lnTo>
                    <a:pt x="1136" y="9"/>
                  </a:lnTo>
                  <a:lnTo>
                    <a:pt x="1048" y="3"/>
                  </a:lnTo>
                  <a:lnTo>
                    <a:pt x="962" y="0"/>
                  </a:lnTo>
                  <a:lnTo>
                    <a:pt x="879" y="1"/>
                  </a:lnTo>
                  <a:lnTo>
                    <a:pt x="796" y="6"/>
                  </a:lnTo>
                  <a:lnTo>
                    <a:pt x="714" y="14"/>
                  </a:lnTo>
                  <a:lnTo>
                    <a:pt x="633" y="26"/>
                  </a:lnTo>
                  <a:lnTo>
                    <a:pt x="553" y="40"/>
                  </a:lnTo>
                  <a:lnTo>
                    <a:pt x="474" y="58"/>
                  </a:lnTo>
                  <a:lnTo>
                    <a:pt x="394" y="79"/>
                  </a:lnTo>
                  <a:lnTo>
                    <a:pt x="315" y="101"/>
                  </a:lnTo>
                  <a:lnTo>
                    <a:pt x="238" y="129"/>
                  </a:lnTo>
                  <a:lnTo>
                    <a:pt x="158" y="158"/>
                  </a:lnTo>
                  <a:lnTo>
                    <a:pt x="79" y="190"/>
                  </a:lnTo>
                  <a:lnTo>
                    <a:pt x="0" y="22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53779" name="Freeform 83"/>
            <p:cNvSpPr>
              <a:spLocks/>
            </p:cNvSpPr>
            <p:nvPr/>
          </p:nvSpPr>
          <p:spPr bwMode="auto">
            <a:xfrm>
              <a:off x="752" y="1144"/>
              <a:ext cx="5459" cy="573"/>
            </a:xfrm>
            <a:custGeom>
              <a:avLst/>
              <a:gdLst/>
              <a:ahLst/>
              <a:cxnLst>
                <a:cxn ang="0">
                  <a:pos x="5459" y="335"/>
                </a:cxn>
                <a:cxn ang="0">
                  <a:pos x="5427" y="395"/>
                </a:cxn>
                <a:cxn ang="0">
                  <a:pos x="5385" y="461"/>
                </a:cxn>
                <a:cxn ang="0">
                  <a:pos x="5328" y="545"/>
                </a:cxn>
                <a:cxn ang="0">
                  <a:pos x="5253" y="639"/>
                </a:cxn>
                <a:cxn ang="0">
                  <a:pos x="5160" y="739"/>
                </a:cxn>
                <a:cxn ang="0">
                  <a:pos x="5080" y="815"/>
                </a:cxn>
                <a:cxn ang="0">
                  <a:pos x="5019" y="863"/>
                </a:cxn>
                <a:cxn ang="0">
                  <a:pos x="4955" y="912"/>
                </a:cxn>
                <a:cxn ang="0">
                  <a:pos x="4885" y="957"/>
                </a:cxn>
                <a:cxn ang="0">
                  <a:pos x="4812" y="999"/>
                </a:cxn>
                <a:cxn ang="0">
                  <a:pos x="4734" y="1036"/>
                </a:cxn>
                <a:cxn ang="0">
                  <a:pos x="4651" y="1070"/>
                </a:cxn>
                <a:cxn ang="0">
                  <a:pos x="4562" y="1098"/>
                </a:cxn>
                <a:cxn ang="0">
                  <a:pos x="4469" y="1120"/>
                </a:cxn>
                <a:cxn ang="0">
                  <a:pos x="4372" y="1136"/>
                </a:cxn>
                <a:cxn ang="0">
                  <a:pos x="4268" y="1144"/>
                </a:cxn>
                <a:cxn ang="0">
                  <a:pos x="4161" y="1144"/>
                </a:cxn>
                <a:cxn ang="0">
                  <a:pos x="4047" y="1136"/>
                </a:cxn>
                <a:cxn ang="0">
                  <a:pos x="3929" y="1119"/>
                </a:cxn>
                <a:cxn ang="0">
                  <a:pos x="3807" y="1090"/>
                </a:cxn>
                <a:cxn ang="0">
                  <a:pos x="3677" y="1051"/>
                </a:cxn>
                <a:cxn ang="0">
                  <a:pos x="3544" y="1001"/>
                </a:cxn>
                <a:cxn ang="0">
                  <a:pos x="3405" y="938"/>
                </a:cxn>
                <a:cxn ang="0">
                  <a:pos x="3261" y="862"/>
                </a:cxn>
                <a:cxn ang="0">
                  <a:pos x="3187" y="820"/>
                </a:cxn>
                <a:cxn ang="0">
                  <a:pos x="2899" y="652"/>
                </a:cxn>
                <a:cxn ang="0">
                  <a:pos x="2628" y="505"/>
                </a:cxn>
                <a:cxn ang="0">
                  <a:pos x="2374" y="379"/>
                </a:cxn>
                <a:cxn ang="0">
                  <a:pos x="2135" y="273"/>
                </a:cxn>
                <a:cxn ang="0">
                  <a:pos x="1911" y="184"/>
                </a:cxn>
                <a:cxn ang="0">
                  <a:pos x="1700" y="114"/>
                </a:cxn>
                <a:cxn ang="0">
                  <a:pos x="1500" y="61"/>
                </a:cxn>
                <a:cxn ang="0">
                  <a:pos x="1312" y="25"/>
                </a:cxn>
                <a:cxn ang="0">
                  <a:pos x="1131" y="4"/>
                </a:cxn>
                <a:cxn ang="0">
                  <a:pos x="958" y="0"/>
                </a:cxn>
                <a:cxn ang="0">
                  <a:pos x="791" y="8"/>
                </a:cxn>
                <a:cxn ang="0">
                  <a:pos x="628" y="32"/>
                </a:cxn>
                <a:cxn ang="0">
                  <a:pos x="470" y="67"/>
                </a:cxn>
                <a:cxn ang="0">
                  <a:pos x="313" y="114"/>
                </a:cxn>
                <a:cxn ang="0">
                  <a:pos x="156" y="174"/>
                </a:cxn>
                <a:cxn ang="0">
                  <a:pos x="0" y="243"/>
                </a:cxn>
              </a:cxnLst>
              <a:rect l="0" t="0" r="r" b="b"/>
              <a:pathLst>
                <a:path w="5459" h="1144">
                  <a:moveTo>
                    <a:pt x="5459" y="335"/>
                  </a:moveTo>
                  <a:lnTo>
                    <a:pt x="5459" y="335"/>
                  </a:lnTo>
                  <a:lnTo>
                    <a:pt x="5450" y="352"/>
                  </a:lnTo>
                  <a:lnTo>
                    <a:pt x="5427" y="395"/>
                  </a:lnTo>
                  <a:lnTo>
                    <a:pt x="5409" y="426"/>
                  </a:lnTo>
                  <a:lnTo>
                    <a:pt x="5385" y="461"/>
                  </a:lnTo>
                  <a:lnTo>
                    <a:pt x="5359" y="502"/>
                  </a:lnTo>
                  <a:lnTo>
                    <a:pt x="5328" y="545"/>
                  </a:lnTo>
                  <a:lnTo>
                    <a:pt x="5292" y="591"/>
                  </a:lnTo>
                  <a:lnTo>
                    <a:pt x="5253" y="639"/>
                  </a:lnTo>
                  <a:lnTo>
                    <a:pt x="5209" y="689"/>
                  </a:lnTo>
                  <a:lnTo>
                    <a:pt x="5160" y="739"/>
                  </a:lnTo>
                  <a:lnTo>
                    <a:pt x="5108" y="791"/>
                  </a:lnTo>
                  <a:lnTo>
                    <a:pt x="5080" y="815"/>
                  </a:lnTo>
                  <a:lnTo>
                    <a:pt x="5049" y="839"/>
                  </a:lnTo>
                  <a:lnTo>
                    <a:pt x="5019" y="863"/>
                  </a:lnTo>
                  <a:lnTo>
                    <a:pt x="4988" y="888"/>
                  </a:lnTo>
                  <a:lnTo>
                    <a:pt x="4955" y="912"/>
                  </a:lnTo>
                  <a:lnTo>
                    <a:pt x="4921" y="935"/>
                  </a:lnTo>
                  <a:lnTo>
                    <a:pt x="4885" y="957"/>
                  </a:lnTo>
                  <a:lnTo>
                    <a:pt x="4849" y="978"/>
                  </a:lnTo>
                  <a:lnTo>
                    <a:pt x="4812" y="999"/>
                  </a:lnTo>
                  <a:lnTo>
                    <a:pt x="4773" y="1018"/>
                  </a:lnTo>
                  <a:lnTo>
                    <a:pt x="4734" y="1036"/>
                  </a:lnTo>
                  <a:lnTo>
                    <a:pt x="4692" y="1054"/>
                  </a:lnTo>
                  <a:lnTo>
                    <a:pt x="4651" y="1070"/>
                  </a:lnTo>
                  <a:lnTo>
                    <a:pt x="4606" y="1085"/>
                  </a:lnTo>
                  <a:lnTo>
                    <a:pt x="4562" y="1098"/>
                  </a:lnTo>
                  <a:lnTo>
                    <a:pt x="4516" y="1111"/>
                  </a:lnTo>
                  <a:lnTo>
                    <a:pt x="4469" y="1120"/>
                  </a:lnTo>
                  <a:lnTo>
                    <a:pt x="4420" y="1128"/>
                  </a:lnTo>
                  <a:lnTo>
                    <a:pt x="4372" y="1136"/>
                  </a:lnTo>
                  <a:lnTo>
                    <a:pt x="4320" y="1141"/>
                  </a:lnTo>
                  <a:lnTo>
                    <a:pt x="4268" y="1144"/>
                  </a:lnTo>
                  <a:lnTo>
                    <a:pt x="4215" y="1144"/>
                  </a:lnTo>
                  <a:lnTo>
                    <a:pt x="4161" y="1144"/>
                  </a:lnTo>
                  <a:lnTo>
                    <a:pt x="4105" y="1141"/>
                  </a:lnTo>
                  <a:lnTo>
                    <a:pt x="4047" y="1136"/>
                  </a:lnTo>
                  <a:lnTo>
                    <a:pt x="3988" y="1128"/>
                  </a:lnTo>
                  <a:lnTo>
                    <a:pt x="3929" y="1119"/>
                  </a:lnTo>
                  <a:lnTo>
                    <a:pt x="3869" y="1106"/>
                  </a:lnTo>
                  <a:lnTo>
                    <a:pt x="3807" y="1090"/>
                  </a:lnTo>
                  <a:lnTo>
                    <a:pt x="3743" y="1072"/>
                  </a:lnTo>
                  <a:lnTo>
                    <a:pt x="3677" y="1051"/>
                  </a:lnTo>
                  <a:lnTo>
                    <a:pt x="3612" y="1027"/>
                  </a:lnTo>
                  <a:lnTo>
                    <a:pt x="3544" y="1001"/>
                  </a:lnTo>
                  <a:lnTo>
                    <a:pt x="3476" y="970"/>
                  </a:lnTo>
                  <a:lnTo>
                    <a:pt x="3405" y="938"/>
                  </a:lnTo>
                  <a:lnTo>
                    <a:pt x="3335" y="902"/>
                  </a:lnTo>
                  <a:lnTo>
                    <a:pt x="3261" y="862"/>
                  </a:lnTo>
                  <a:lnTo>
                    <a:pt x="3187" y="820"/>
                  </a:lnTo>
                  <a:lnTo>
                    <a:pt x="3187" y="820"/>
                  </a:lnTo>
                  <a:lnTo>
                    <a:pt x="3040" y="733"/>
                  </a:lnTo>
                  <a:lnTo>
                    <a:pt x="2899" y="652"/>
                  </a:lnTo>
                  <a:lnTo>
                    <a:pt x="2761" y="576"/>
                  </a:lnTo>
                  <a:lnTo>
                    <a:pt x="2628" y="505"/>
                  </a:lnTo>
                  <a:lnTo>
                    <a:pt x="2499" y="439"/>
                  </a:lnTo>
                  <a:lnTo>
                    <a:pt x="2374" y="379"/>
                  </a:lnTo>
                  <a:lnTo>
                    <a:pt x="2253" y="323"/>
                  </a:lnTo>
                  <a:lnTo>
                    <a:pt x="2135" y="273"/>
                  </a:lnTo>
                  <a:lnTo>
                    <a:pt x="2022" y="226"/>
                  </a:lnTo>
                  <a:lnTo>
                    <a:pt x="1911" y="184"/>
                  </a:lnTo>
                  <a:lnTo>
                    <a:pt x="1804" y="147"/>
                  </a:lnTo>
                  <a:lnTo>
                    <a:pt x="1700" y="114"/>
                  </a:lnTo>
                  <a:lnTo>
                    <a:pt x="1599" y="85"/>
                  </a:lnTo>
                  <a:lnTo>
                    <a:pt x="1500" y="61"/>
                  </a:lnTo>
                  <a:lnTo>
                    <a:pt x="1405" y="40"/>
                  </a:lnTo>
                  <a:lnTo>
                    <a:pt x="1312" y="25"/>
                  </a:lnTo>
                  <a:lnTo>
                    <a:pt x="1220" y="13"/>
                  </a:lnTo>
                  <a:lnTo>
                    <a:pt x="1131" y="4"/>
                  </a:lnTo>
                  <a:lnTo>
                    <a:pt x="1044" y="0"/>
                  </a:lnTo>
                  <a:lnTo>
                    <a:pt x="958" y="0"/>
                  </a:lnTo>
                  <a:lnTo>
                    <a:pt x="874" y="1"/>
                  </a:lnTo>
                  <a:lnTo>
                    <a:pt x="791" y="8"/>
                  </a:lnTo>
                  <a:lnTo>
                    <a:pt x="709" y="17"/>
                  </a:lnTo>
                  <a:lnTo>
                    <a:pt x="628" y="32"/>
                  </a:lnTo>
                  <a:lnTo>
                    <a:pt x="549" y="48"/>
                  </a:lnTo>
                  <a:lnTo>
                    <a:pt x="470" y="67"/>
                  </a:lnTo>
                  <a:lnTo>
                    <a:pt x="391" y="88"/>
                  </a:lnTo>
                  <a:lnTo>
                    <a:pt x="313" y="114"/>
                  </a:lnTo>
                  <a:lnTo>
                    <a:pt x="234" y="143"/>
                  </a:lnTo>
                  <a:lnTo>
                    <a:pt x="156" y="174"/>
                  </a:lnTo>
                  <a:lnTo>
                    <a:pt x="77" y="208"/>
                  </a:lnTo>
                  <a:lnTo>
                    <a:pt x="0" y="243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53780" name="Freeform 84"/>
            <p:cNvSpPr>
              <a:spLocks/>
            </p:cNvSpPr>
            <p:nvPr/>
          </p:nvSpPr>
          <p:spPr bwMode="auto">
            <a:xfrm>
              <a:off x="778" y="1160"/>
              <a:ext cx="5461" cy="544"/>
            </a:xfrm>
            <a:custGeom>
              <a:avLst/>
              <a:gdLst/>
              <a:ahLst/>
              <a:cxnLst>
                <a:cxn ang="0">
                  <a:pos x="5461" y="247"/>
                </a:cxn>
                <a:cxn ang="0">
                  <a:pos x="5429" y="308"/>
                </a:cxn>
                <a:cxn ang="0">
                  <a:pos x="5390" y="376"/>
                </a:cxn>
                <a:cxn ang="0">
                  <a:pos x="5333" y="460"/>
                </a:cxn>
                <a:cxn ang="0">
                  <a:pos x="5259" y="557"/>
                </a:cxn>
                <a:cxn ang="0">
                  <a:pos x="5168" y="659"/>
                </a:cxn>
                <a:cxn ang="0">
                  <a:pos x="5088" y="736"/>
                </a:cxn>
                <a:cxn ang="0">
                  <a:pos x="5029" y="788"/>
                </a:cxn>
                <a:cxn ang="0">
                  <a:pos x="4965" y="836"/>
                </a:cxn>
                <a:cxn ang="0">
                  <a:pos x="4897" y="883"/>
                </a:cxn>
                <a:cxn ang="0">
                  <a:pos x="4823" y="927"/>
                </a:cxn>
                <a:cxn ang="0">
                  <a:pos x="4746" y="965"/>
                </a:cxn>
                <a:cxn ang="0">
                  <a:pos x="4662" y="1001"/>
                </a:cxn>
                <a:cxn ang="0">
                  <a:pos x="4575" y="1032"/>
                </a:cxn>
                <a:cxn ang="0">
                  <a:pos x="4483" y="1056"/>
                </a:cxn>
                <a:cxn ang="0">
                  <a:pos x="4385" y="1074"/>
                </a:cxn>
                <a:cxn ang="0">
                  <a:pos x="4282" y="1083"/>
                </a:cxn>
                <a:cxn ang="0">
                  <a:pos x="4175" y="1087"/>
                </a:cxn>
                <a:cxn ang="0">
                  <a:pos x="4061" y="1080"/>
                </a:cxn>
                <a:cxn ang="0">
                  <a:pos x="3943" y="1064"/>
                </a:cxn>
                <a:cxn ang="0">
                  <a:pos x="3819" y="1038"/>
                </a:cxn>
                <a:cxn ang="0">
                  <a:pos x="3690" y="1003"/>
                </a:cxn>
                <a:cxn ang="0">
                  <a:pos x="3556" y="954"/>
                </a:cxn>
                <a:cxn ang="0">
                  <a:pos x="3417" y="894"/>
                </a:cxn>
                <a:cxn ang="0">
                  <a:pos x="3271" y="820"/>
                </a:cxn>
                <a:cxn ang="0">
                  <a:pos x="3196" y="780"/>
                </a:cxn>
                <a:cxn ang="0">
                  <a:pos x="2904" y="617"/>
                </a:cxn>
                <a:cxn ang="0">
                  <a:pos x="2632" y="475"/>
                </a:cxn>
                <a:cxn ang="0">
                  <a:pos x="2377" y="354"/>
                </a:cxn>
                <a:cxn ang="0">
                  <a:pos x="2137" y="250"/>
                </a:cxn>
                <a:cxn ang="0">
                  <a:pos x="1912" y="166"/>
                </a:cxn>
                <a:cxn ang="0">
                  <a:pos x="1699" y="100"/>
                </a:cxn>
                <a:cxn ang="0">
                  <a:pos x="1499" y="52"/>
                </a:cxn>
                <a:cxn ang="0">
                  <a:pos x="1309" y="19"/>
                </a:cxn>
                <a:cxn ang="0">
                  <a:pos x="1129" y="2"/>
                </a:cxn>
                <a:cxn ang="0">
                  <a:pos x="955" y="0"/>
                </a:cxn>
                <a:cxn ang="0">
                  <a:pos x="789" y="13"/>
                </a:cxn>
                <a:cxn ang="0">
                  <a:pos x="626" y="39"/>
                </a:cxn>
                <a:cxn ang="0">
                  <a:pos x="468" y="77"/>
                </a:cxn>
                <a:cxn ang="0">
                  <a:pos x="312" y="129"/>
                </a:cxn>
                <a:cxn ang="0">
                  <a:pos x="157" y="192"/>
                </a:cxn>
                <a:cxn ang="0">
                  <a:pos x="0" y="266"/>
                </a:cxn>
              </a:cxnLst>
              <a:rect l="0" t="0" r="r" b="b"/>
              <a:pathLst>
                <a:path w="5461" h="1087">
                  <a:moveTo>
                    <a:pt x="5461" y="247"/>
                  </a:moveTo>
                  <a:lnTo>
                    <a:pt x="5461" y="247"/>
                  </a:lnTo>
                  <a:lnTo>
                    <a:pt x="5452" y="263"/>
                  </a:lnTo>
                  <a:lnTo>
                    <a:pt x="5429" y="308"/>
                  </a:lnTo>
                  <a:lnTo>
                    <a:pt x="5411" y="339"/>
                  </a:lnTo>
                  <a:lnTo>
                    <a:pt x="5390" y="376"/>
                  </a:lnTo>
                  <a:lnTo>
                    <a:pt x="5363" y="417"/>
                  </a:lnTo>
                  <a:lnTo>
                    <a:pt x="5333" y="460"/>
                  </a:lnTo>
                  <a:lnTo>
                    <a:pt x="5298" y="507"/>
                  </a:lnTo>
                  <a:lnTo>
                    <a:pt x="5259" y="557"/>
                  </a:lnTo>
                  <a:lnTo>
                    <a:pt x="5216" y="607"/>
                  </a:lnTo>
                  <a:lnTo>
                    <a:pt x="5168" y="659"/>
                  </a:lnTo>
                  <a:lnTo>
                    <a:pt x="5116" y="710"/>
                  </a:lnTo>
                  <a:lnTo>
                    <a:pt x="5088" y="736"/>
                  </a:lnTo>
                  <a:lnTo>
                    <a:pt x="5059" y="762"/>
                  </a:lnTo>
                  <a:lnTo>
                    <a:pt x="5029" y="788"/>
                  </a:lnTo>
                  <a:lnTo>
                    <a:pt x="4998" y="812"/>
                  </a:lnTo>
                  <a:lnTo>
                    <a:pt x="4965" y="836"/>
                  </a:lnTo>
                  <a:lnTo>
                    <a:pt x="4932" y="859"/>
                  </a:lnTo>
                  <a:lnTo>
                    <a:pt x="4897" y="883"/>
                  </a:lnTo>
                  <a:lnTo>
                    <a:pt x="4861" y="904"/>
                  </a:lnTo>
                  <a:lnTo>
                    <a:pt x="4823" y="927"/>
                  </a:lnTo>
                  <a:lnTo>
                    <a:pt x="4786" y="946"/>
                  </a:lnTo>
                  <a:lnTo>
                    <a:pt x="4746" y="965"/>
                  </a:lnTo>
                  <a:lnTo>
                    <a:pt x="4705" y="985"/>
                  </a:lnTo>
                  <a:lnTo>
                    <a:pt x="4662" y="1001"/>
                  </a:lnTo>
                  <a:lnTo>
                    <a:pt x="4619" y="1017"/>
                  </a:lnTo>
                  <a:lnTo>
                    <a:pt x="4575" y="1032"/>
                  </a:lnTo>
                  <a:lnTo>
                    <a:pt x="4529" y="1045"/>
                  </a:lnTo>
                  <a:lnTo>
                    <a:pt x="4483" y="1056"/>
                  </a:lnTo>
                  <a:lnTo>
                    <a:pt x="4435" y="1066"/>
                  </a:lnTo>
                  <a:lnTo>
                    <a:pt x="4385" y="1074"/>
                  </a:lnTo>
                  <a:lnTo>
                    <a:pt x="4335" y="1080"/>
                  </a:lnTo>
                  <a:lnTo>
                    <a:pt x="4282" y="1083"/>
                  </a:lnTo>
                  <a:lnTo>
                    <a:pt x="4229" y="1087"/>
                  </a:lnTo>
                  <a:lnTo>
                    <a:pt x="4175" y="1087"/>
                  </a:lnTo>
                  <a:lnTo>
                    <a:pt x="4118" y="1083"/>
                  </a:lnTo>
                  <a:lnTo>
                    <a:pt x="4061" y="1080"/>
                  </a:lnTo>
                  <a:lnTo>
                    <a:pt x="4003" y="1074"/>
                  </a:lnTo>
                  <a:lnTo>
                    <a:pt x="3943" y="1064"/>
                  </a:lnTo>
                  <a:lnTo>
                    <a:pt x="3882" y="1053"/>
                  </a:lnTo>
                  <a:lnTo>
                    <a:pt x="3819" y="1038"/>
                  </a:lnTo>
                  <a:lnTo>
                    <a:pt x="3756" y="1022"/>
                  </a:lnTo>
                  <a:lnTo>
                    <a:pt x="3690" y="1003"/>
                  </a:lnTo>
                  <a:lnTo>
                    <a:pt x="3624" y="980"/>
                  </a:lnTo>
                  <a:lnTo>
                    <a:pt x="3556" y="954"/>
                  </a:lnTo>
                  <a:lnTo>
                    <a:pt x="3488" y="925"/>
                  </a:lnTo>
                  <a:lnTo>
                    <a:pt x="3417" y="894"/>
                  </a:lnTo>
                  <a:lnTo>
                    <a:pt x="3345" y="859"/>
                  </a:lnTo>
                  <a:lnTo>
                    <a:pt x="3271" y="820"/>
                  </a:lnTo>
                  <a:lnTo>
                    <a:pt x="3196" y="780"/>
                  </a:lnTo>
                  <a:lnTo>
                    <a:pt x="3196" y="780"/>
                  </a:lnTo>
                  <a:lnTo>
                    <a:pt x="3049" y="696"/>
                  </a:lnTo>
                  <a:lnTo>
                    <a:pt x="2904" y="617"/>
                  </a:lnTo>
                  <a:lnTo>
                    <a:pt x="2766" y="542"/>
                  </a:lnTo>
                  <a:lnTo>
                    <a:pt x="2632" y="475"/>
                  </a:lnTo>
                  <a:lnTo>
                    <a:pt x="2502" y="412"/>
                  </a:lnTo>
                  <a:lnTo>
                    <a:pt x="2377" y="354"/>
                  </a:lnTo>
                  <a:lnTo>
                    <a:pt x="2255" y="299"/>
                  </a:lnTo>
                  <a:lnTo>
                    <a:pt x="2137" y="250"/>
                  </a:lnTo>
                  <a:lnTo>
                    <a:pt x="2021" y="207"/>
                  </a:lnTo>
                  <a:lnTo>
                    <a:pt x="1912" y="166"/>
                  </a:lnTo>
                  <a:lnTo>
                    <a:pt x="1803" y="131"/>
                  </a:lnTo>
                  <a:lnTo>
                    <a:pt x="1699" y="100"/>
                  </a:lnTo>
                  <a:lnTo>
                    <a:pt x="1598" y="74"/>
                  </a:lnTo>
                  <a:lnTo>
                    <a:pt x="1499" y="52"/>
                  </a:lnTo>
                  <a:lnTo>
                    <a:pt x="1402" y="34"/>
                  </a:lnTo>
                  <a:lnTo>
                    <a:pt x="1309" y="19"/>
                  </a:lnTo>
                  <a:lnTo>
                    <a:pt x="1218" y="8"/>
                  </a:lnTo>
                  <a:lnTo>
                    <a:pt x="1129" y="2"/>
                  </a:lnTo>
                  <a:lnTo>
                    <a:pt x="1041" y="0"/>
                  </a:lnTo>
                  <a:lnTo>
                    <a:pt x="955" y="0"/>
                  </a:lnTo>
                  <a:lnTo>
                    <a:pt x="872" y="5"/>
                  </a:lnTo>
                  <a:lnTo>
                    <a:pt x="789" y="13"/>
                  </a:lnTo>
                  <a:lnTo>
                    <a:pt x="707" y="24"/>
                  </a:lnTo>
                  <a:lnTo>
                    <a:pt x="626" y="39"/>
                  </a:lnTo>
                  <a:lnTo>
                    <a:pt x="547" y="56"/>
                  </a:lnTo>
                  <a:lnTo>
                    <a:pt x="468" y="77"/>
                  </a:lnTo>
                  <a:lnTo>
                    <a:pt x="390" y="102"/>
                  </a:lnTo>
                  <a:lnTo>
                    <a:pt x="312" y="129"/>
                  </a:lnTo>
                  <a:lnTo>
                    <a:pt x="235" y="160"/>
                  </a:lnTo>
                  <a:lnTo>
                    <a:pt x="157" y="192"/>
                  </a:lnTo>
                  <a:lnTo>
                    <a:pt x="78" y="228"/>
                  </a:lnTo>
                  <a:lnTo>
                    <a:pt x="0" y="26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53781" name="Freeform 85"/>
            <p:cNvSpPr>
              <a:spLocks/>
            </p:cNvSpPr>
            <p:nvPr/>
          </p:nvSpPr>
          <p:spPr bwMode="auto">
            <a:xfrm>
              <a:off x="806" y="1176"/>
              <a:ext cx="5459" cy="514"/>
            </a:xfrm>
            <a:custGeom>
              <a:avLst/>
              <a:gdLst/>
              <a:ahLst/>
              <a:cxnLst>
                <a:cxn ang="0">
                  <a:pos x="5459" y="159"/>
                </a:cxn>
                <a:cxn ang="0">
                  <a:pos x="5428" y="221"/>
                </a:cxn>
                <a:cxn ang="0">
                  <a:pos x="5390" y="290"/>
                </a:cxn>
                <a:cxn ang="0">
                  <a:pos x="5334" y="376"/>
                </a:cxn>
                <a:cxn ang="0">
                  <a:pos x="5262" y="474"/>
                </a:cxn>
                <a:cxn ang="0">
                  <a:pos x="5173" y="579"/>
                </a:cxn>
                <a:cxn ang="0">
                  <a:pos x="5094" y="658"/>
                </a:cxn>
                <a:cxn ang="0">
                  <a:pos x="5035" y="710"/>
                </a:cxn>
                <a:cxn ang="0">
                  <a:pos x="4973" y="762"/>
                </a:cxn>
                <a:cxn ang="0">
                  <a:pos x="4905" y="809"/>
                </a:cxn>
                <a:cxn ang="0">
                  <a:pos x="4833" y="854"/>
                </a:cxn>
                <a:cxn ang="0">
                  <a:pos x="4755" y="896"/>
                </a:cxn>
                <a:cxn ang="0">
                  <a:pos x="4673" y="933"/>
                </a:cxn>
                <a:cxn ang="0">
                  <a:pos x="4586" y="965"/>
                </a:cxn>
                <a:cxn ang="0">
                  <a:pos x="4494" y="991"/>
                </a:cxn>
                <a:cxn ang="0">
                  <a:pos x="4395" y="1010"/>
                </a:cxn>
                <a:cxn ang="0">
                  <a:pos x="4294" y="1023"/>
                </a:cxn>
                <a:cxn ang="0">
                  <a:pos x="4186" y="1028"/>
                </a:cxn>
                <a:cxn ang="0">
                  <a:pos x="4072" y="1025"/>
                </a:cxn>
                <a:cxn ang="0">
                  <a:pos x="3954" y="1010"/>
                </a:cxn>
                <a:cxn ang="0">
                  <a:pos x="3830" y="988"/>
                </a:cxn>
                <a:cxn ang="0">
                  <a:pos x="3701" y="954"/>
                </a:cxn>
                <a:cxn ang="0">
                  <a:pos x="3567" y="909"/>
                </a:cxn>
                <a:cxn ang="0">
                  <a:pos x="3425" y="851"/>
                </a:cxn>
                <a:cxn ang="0">
                  <a:pos x="3279" y="779"/>
                </a:cxn>
                <a:cxn ang="0">
                  <a:pos x="3204" y="739"/>
                </a:cxn>
                <a:cxn ang="0">
                  <a:pos x="2910" y="582"/>
                </a:cxn>
                <a:cxn ang="0">
                  <a:pos x="2635" y="445"/>
                </a:cxn>
                <a:cxn ang="0">
                  <a:pos x="2377" y="327"/>
                </a:cxn>
                <a:cxn ang="0">
                  <a:pos x="2135" y="230"/>
                </a:cxn>
                <a:cxn ang="0">
                  <a:pos x="1909" y="150"/>
                </a:cxn>
                <a:cxn ang="0">
                  <a:pos x="1696" y="88"/>
                </a:cxn>
                <a:cxn ang="0">
                  <a:pos x="1495" y="43"/>
                </a:cxn>
                <a:cxn ang="0">
                  <a:pos x="1305" y="14"/>
                </a:cxn>
                <a:cxn ang="0">
                  <a:pos x="1124" y="1"/>
                </a:cxn>
                <a:cxn ang="0">
                  <a:pos x="951" y="3"/>
                </a:cxn>
                <a:cxn ang="0">
                  <a:pos x="784" y="19"/>
                </a:cxn>
                <a:cxn ang="0">
                  <a:pos x="623" y="48"/>
                </a:cxn>
                <a:cxn ang="0">
                  <a:pos x="465" y="92"/>
                </a:cxn>
                <a:cxn ang="0">
                  <a:pos x="309" y="145"/>
                </a:cxn>
                <a:cxn ang="0">
                  <a:pos x="155" y="211"/>
                </a:cxn>
                <a:cxn ang="0">
                  <a:pos x="0" y="289"/>
                </a:cxn>
              </a:cxnLst>
              <a:rect l="0" t="0" r="r" b="b"/>
              <a:pathLst>
                <a:path w="5459" h="1028">
                  <a:moveTo>
                    <a:pt x="5459" y="159"/>
                  </a:moveTo>
                  <a:lnTo>
                    <a:pt x="5459" y="159"/>
                  </a:lnTo>
                  <a:lnTo>
                    <a:pt x="5451" y="176"/>
                  </a:lnTo>
                  <a:lnTo>
                    <a:pt x="5428" y="221"/>
                  </a:lnTo>
                  <a:lnTo>
                    <a:pt x="5410" y="253"/>
                  </a:lnTo>
                  <a:lnTo>
                    <a:pt x="5390" y="290"/>
                  </a:lnTo>
                  <a:lnTo>
                    <a:pt x="5365" y="331"/>
                  </a:lnTo>
                  <a:lnTo>
                    <a:pt x="5334" y="376"/>
                  </a:lnTo>
                  <a:lnTo>
                    <a:pt x="5301" y="424"/>
                  </a:lnTo>
                  <a:lnTo>
                    <a:pt x="5262" y="474"/>
                  </a:lnTo>
                  <a:lnTo>
                    <a:pt x="5220" y="526"/>
                  </a:lnTo>
                  <a:lnTo>
                    <a:pt x="5173" y="579"/>
                  </a:lnTo>
                  <a:lnTo>
                    <a:pt x="5122" y="633"/>
                  </a:lnTo>
                  <a:lnTo>
                    <a:pt x="5094" y="658"/>
                  </a:lnTo>
                  <a:lnTo>
                    <a:pt x="5066" y="684"/>
                  </a:lnTo>
                  <a:lnTo>
                    <a:pt x="5035" y="710"/>
                  </a:lnTo>
                  <a:lnTo>
                    <a:pt x="5005" y="736"/>
                  </a:lnTo>
                  <a:lnTo>
                    <a:pt x="4973" y="762"/>
                  </a:lnTo>
                  <a:lnTo>
                    <a:pt x="4940" y="786"/>
                  </a:lnTo>
                  <a:lnTo>
                    <a:pt x="4905" y="809"/>
                  </a:lnTo>
                  <a:lnTo>
                    <a:pt x="4869" y="833"/>
                  </a:lnTo>
                  <a:lnTo>
                    <a:pt x="4833" y="854"/>
                  </a:lnTo>
                  <a:lnTo>
                    <a:pt x="4794" y="876"/>
                  </a:lnTo>
                  <a:lnTo>
                    <a:pt x="4755" y="896"/>
                  </a:lnTo>
                  <a:lnTo>
                    <a:pt x="4715" y="915"/>
                  </a:lnTo>
                  <a:lnTo>
                    <a:pt x="4673" y="933"/>
                  </a:lnTo>
                  <a:lnTo>
                    <a:pt x="4630" y="951"/>
                  </a:lnTo>
                  <a:lnTo>
                    <a:pt x="4586" y="965"/>
                  </a:lnTo>
                  <a:lnTo>
                    <a:pt x="4540" y="980"/>
                  </a:lnTo>
                  <a:lnTo>
                    <a:pt x="4494" y="991"/>
                  </a:lnTo>
                  <a:lnTo>
                    <a:pt x="4445" y="1002"/>
                  </a:lnTo>
                  <a:lnTo>
                    <a:pt x="4395" y="1010"/>
                  </a:lnTo>
                  <a:lnTo>
                    <a:pt x="4345" y="1018"/>
                  </a:lnTo>
                  <a:lnTo>
                    <a:pt x="4294" y="1023"/>
                  </a:lnTo>
                  <a:lnTo>
                    <a:pt x="4240" y="1027"/>
                  </a:lnTo>
                  <a:lnTo>
                    <a:pt x="4186" y="1028"/>
                  </a:lnTo>
                  <a:lnTo>
                    <a:pt x="4130" y="1028"/>
                  </a:lnTo>
                  <a:lnTo>
                    <a:pt x="4072" y="1025"/>
                  </a:lnTo>
                  <a:lnTo>
                    <a:pt x="4014" y="1018"/>
                  </a:lnTo>
                  <a:lnTo>
                    <a:pt x="3954" y="1010"/>
                  </a:lnTo>
                  <a:lnTo>
                    <a:pt x="3893" y="1001"/>
                  </a:lnTo>
                  <a:lnTo>
                    <a:pt x="3830" y="988"/>
                  </a:lnTo>
                  <a:lnTo>
                    <a:pt x="3766" y="972"/>
                  </a:lnTo>
                  <a:lnTo>
                    <a:pt x="3701" y="954"/>
                  </a:lnTo>
                  <a:lnTo>
                    <a:pt x="3635" y="933"/>
                  </a:lnTo>
                  <a:lnTo>
                    <a:pt x="3567" y="909"/>
                  </a:lnTo>
                  <a:lnTo>
                    <a:pt x="3496" y="881"/>
                  </a:lnTo>
                  <a:lnTo>
                    <a:pt x="3425" y="851"/>
                  </a:lnTo>
                  <a:lnTo>
                    <a:pt x="3353" y="817"/>
                  </a:lnTo>
                  <a:lnTo>
                    <a:pt x="3279" y="779"/>
                  </a:lnTo>
                  <a:lnTo>
                    <a:pt x="3204" y="739"/>
                  </a:lnTo>
                  <a:lnTo>
                    <a:pt x="3204" y="739"/>
                  </a:lnTo>
                  <a:lnTo>
                    <a:pt x="3054" y="658"/>
                  </a:lnTo>
                  <a:lnTo>
                    <a:pt x="2910" y="582"/>
                  </a:lnTo>
                  <a:lnTo>
                    <a:pt x="2770" y="511"/>
                  </a:lnTo>
                  <a:lnTo>
                    <a:pt x="2635" y="445"/>
                  </a:lnTo>
                  <a:lnTo>
                    <a:pt x="2503" y="384"/>
                  </a:lnTo>
                  <a:lnTo>
                    <a:pt x="2377" y="327"/>
                  </a:lnTo>
                  <a:lnTo>
                    <a:pt x="2254" y="277"/>
                  </a:lnTo>
                  <a:lnTo>
                    <a:pt x="2135" y="230"/>
                  </a:lnTo>
                  <a:lnTo>
                    <a:pt x="2021" y="189"/>
                  </a:lnTo>
                  <a:lnTo>
                    <a:pt x="1909" y="150"/>
                  </a:lnTo>
                  <a:lnTo>
                    <a:pt x="1800" y="117"/>
                  </a:lnTo>
                  <a:lnTo>
                    <a:pt x="1696" y="88"/>
                  </a:lnTo>
                  <a:lnTo>
                    <a:pt x="1595" y="64"/>
                  </a:lnTo>
                  <a:lnTo>
                    <a:pt x="1495" y="43"/>
                  </a:lnTo>
                  <a:lnTo>
                    <a:pt x="1399" y="27"/>
                  </a:lnTo>
                  <a:lnTo>
                    <a:pt x="1305" y="14"/>
                  </a:lnTo>
                  <a:lnTo>
                    <a:pt x="1213" y="6"/>
                  </a:lnTo>
                  <a:lnTo>
                    <a:pt x="1124" y="1"/>
                  </a:lnTo>
                  <a:lnTo>
                    <a:pt x="1037" y="0"/>
                  </a:lnTo>
                  <a:lnTo>
                    <a:pt x="951" y="3"/>
                  </a:lnTo>
                  <a:lnTo>
                    <a:pt x="867" y="9"/>
                  </a:lnTo>
                  <a:lnTo>
                    <a:pt x="784" y="19"/>
                  </a:lnTo>
                  <a:lnTo>
                    <a:pt x="704" y="32"/>
                  </a:lnTo>
                  <a:lnTo>
                    <a:pt x="623" y="48"/>
                  </a:lnTo>
                  <a:lnTo>
                    <a:pt x="544" y="67"/>
                  </a:lnTo>
                  <a:lnTo>
                    <a:pt x="465" y="92"/>
                  </a:lnTo>
                  <a:lnTo>
                    <a:pt x="387" y="117"/>
                  </a:lnTo>
                  <a:lnTo>
                    <a:pt x="309" y="145"/>
                  </a:lnTo>
                  <a:lnTo>
                    <a:pt x="232" y="177"/>
                  </a:lnTo>
                  <a:lnTo>
                    <a:pt x="155" y="211"/>
                  </a:lnTo>
                  <a:lnTo>
                    <a:pt x="77" y="248"/>
                  </a:lnTo>
                  <a:lnTo>
                    <a:pt x="0" y="289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53782" name="Freeform 86"/>
            <p:cNvSpPr>
              <a:spLocks/>
            </p:cNvSpPr>
            <p:nvPr/>
          </p:nvSpPr>
          <p:spPr bwMode="auto">
            <a:xfrm>
              <a:off x="835" y="1192"/>
              <a:ext cx="5455" cy="485"/>
            </a:xfrm>
            <a:custGeom>
              <a:avLst/>
              <a:gdLst/>
              <a:ahLst/>
              <a:cxnLst>
                <a:cxn ang="0">
                  <a:pos x="5455" y="71"/>
                </a:cxn>
                <a:cxn ang="0">
                  <a:pos x="5426" y="132"/>
                </a:cxn>
                <a:cxn ang="0">
                  <a:pos x="5388" y="203"/>
                </a:cxn>
                <a:cxn ang="0">
                  <a:pos x="5334" y="291"/>
                </a:cxn>
                <a:cxn ang="0">
                  <a:pos x="5263" y="391"/>
                </a:cxn>
                <a:cxn ang="0">
                  <a:pos x="5176" y="499"/>
                </a:cxn>
                <a:cxn ang="0">
                  <a:pos x="5098" y="580"/>
                </a:cxn>
                <a:cxn ang="0">
                  <a:pos x="5041" y="633"/>
                </a:cxn>
                <a:cxn ang="0">
                  <a:pos x="4979" y="685"/>
                </a:cxn>
                <a:cxn ang="0">
                  <a:pos x="4912" y="735"/>
                </a:cxn>
                <a:cxn ang="0">
                  <a:pos x="4840" y="781"/>
                </a:cxn>
                <a:cxn ang="0">
                  <a:pos x="4763" y="825"/>
                </a:cxn>
                <a:cxn ang="0">
                  <a:pos x="4682" y="864"/>
                </a:cxn>
                <a:cxn ang="0">
                  <a:pos x="4594" y="898"/>
                </a:cxn>
                <a:cxn ang="0">
                  <a:pos x="4502" y="927"/>
                </a:cxn>
                <a:cxn ang="0">
                  <a:pos x="4405" y="948"/>
                </a:cxn>
                <a:cxn ang="0">
                  <a:pos x="4304" y="962"/>
                </a:cxn>
                <a:cxn ang="0">
                  <a:pos x="4196" y="969"/>
                </a:cxn>
                <a:cxn ang="0">
                  <a:pos x="4083" y="967"/>
                </a:cxn>
                <a:cxn ang="0">
                  <a:pos x="3964" y="957"/>
                </a:cxn>
                <a:cxn ang="0">
                  <a:pos x="3840" y="936"/>
                </a:cxn>
                <a:cxn ang="0">
                  <a:pos x="3710" y="904"/>
                </a:cxn>
                <a:cxn ang="0">
                  <a:pos x="3574" y="861"/>
                </a:cxn>
                <a:cxn ang="0">
                  <a:pos x="3432" y="806"/>
                </a:cxn>
                <a:cxn ang="0">
                  <a:pos x="3285" y="738"/>
                </a:cxn>
                <a:cxn ang="0">
                  <a:pos x="3210" y="699"/>
                </a:cxn>
                <a:cxn ang="0">
                  <a:pos x="2913" y="547"/>
                </a:cxn>
                <a:cxn ang="0">
                  <a:pos x="2636" y="415"/>
                </a:cxn>
                <a:cxn ang="0">
                  <a:pos x="2377" y="302"/>
                </a:cxn>
                <a:cxn ang="0">
                  <a:pos x="2134" y="208"/>
                </a:cxn>
                <a:cxn ang="0">
                  <a:pos x="1906" y="132"/>
                </a:cxn>
                <a:cxn ang="0">
                  <a:pos x="1692" y="76"/>
                </a:cxn>
                <a:cxn ang="0">
                  <a:pos x="1491" y="34"/>
                </a:cxn>
                <a:cxn ang="0">
                  <a:pos x="1301" y="8"/>
                </a:cxn>
                <a:cxn ang="0">
                  <a:pos x="1119" y="0"/>
                </a:cxn>
                <a:cxn ang="0">
                  <a:pos x="945" y="5"/>
                </a:cxn>
                <a:cxn ang="0">
                  <a:pos x="780" y="24"/>
                </a:cxn>
                <a:cxn ang="0">
                  <a:pos x="619" y="56"/>
                </a:cxn>
                <a:cxn ang="0">
                  <a:pos x="461" y="103"/>
                </a:cxn>
                <a:cxn ang="0">
                  <a:pos x="307" y="161"/>
                </a:cxn>
                <a:cxn ang="0">
                  <a:pos x="153" y="231"/>
                </a:cxn>
                <a:cxn ang="0">
                  <a:pos x="0" y="312"/>
                </a:cxn>
              </a:cxnLst>
              <a:rect l="0" t="0" r="r" b="b"/>
              <a:pathLst>
                <a:path w="5455" h="970">
                  <a:moveTo>
                    <a:pt x="5455" y="71"/>
                  </a:moveTo>
                  <a:lnTo>
                    <a:pt x="5455" y="71"/>
                  </a:lnTo>
                  <a:lnTo>
                    <a:pt x="5448" y="87"/>
                  </a:lnTo>
                  <a:lnTo>
                    <a:pt x="5426" y="132"/>
                  </a:lnTo>
                  <a:lnTo>
                    <a:pt x="5409" y="165"/>
                  </a:lnTo>
                  <a:lnTo>
                    <a:pt x="5388" y="203"/>
                  </a:lnTo>
                  <a:lnTo>
                    <a:pt x="5363" y="245"/>
                  </a:lnTo>
                  <a:lnTo>
                    <a:pt x="5334" y="291"/>
                  </a:lnTo>
                  <a:lnTo>
                    <a:pt x="5301" y="339"/>
                  </a:lnTo>
                  <a:lnTo>
                    <a:pt x="5263" y="391"/>
                  </a:lnTo>
                  <a:lnTo>
                    <a:pt x="5222" y="444"/>
                  </a:lnTo>
                  <a:lnTo>
                    <a:pt x="5176" y="499"/>
                  </a:lnTo>
                  <a:lnTo>
                    <a:pt x="5126" y="552"/>
                  </a:lnTo>
                  <a:lnTo>
                    <a:pt x="5098" y="580"/>
                  </a:lnTo>
                  <a:lnTo>
                    <a:pt x="5070" y="607"/>
                  </a:lnTo>
                  <a:lnTo>
                    <a:pt x="5041" y="633"/>
                  </a:lnTo>
                  <a:lnTo>
                    <a:pt x="5011" y="659"/>
                  </a:lnTo>
                  <a:lnTo>
                    <a:pt x="4979" y="685"/>
                  </a:lnTo>
                  <a:lnTo>
                    <a:pt x="4945" y="710"/>
                  </a:lnTo>
                  <a:lnTo>
                    <a:pt x="4912" y="735"/>
                  </a:lnTo>
                  <a:lnTo>
                    <a:pt x="4876" y="759"/>
                  </a:lnTo>
                  <a:lnTo>
                    <a:pt x="4840" y="781"/>
                  </a:lnTo>
                  <a:lnTo>
                    <a:pt x="4802" y="804"/>
                  </a:lnTo>
                  <a:lnTo>
                    <a:pt x="4763" y="825"/>
                  </a:lnTo>
                  <a:lnTo>
                    <a:pt x="4723" y="844"/>
                  </a:lnTo>
                  <a:lnTo>
                    <a:pt x="4682" y="864"/>
                  </a:lnTo>
                  <a:lnTo>
                    <a:pt x="4639" y="882"/>
                  </a:lnTo>
                  <a:lnTo>
                    <a:pt x="4594" y="898"/>
                  </a:lnTo>
                  <a:lnTo>
                    <a:pt x="4550" y="912"/>
                  </a:lnTo>
                  <a:lnTo>
                    <a:pt x="4502" y="927"/>
                  </a:lnTo>
                  <a:lnTo>
                    <a:pt x="4455" y="938"/>
                  </a:lnTo>
                  <a:lnTo>
                    <a:pt x="4405" y="948"/>
                  </a:lnTo>
                  <a:lnTo>
                    <a:pt x="4355" y="956"/>
                  </a:lnTo>
                  <a:lnTo>
                    <a:pt x="4304" y="962"/>
                  </a:lnTo>
                  <a:lnTo>
                    <a:pt x="4250" y="967"/>
                  </a:lnTo>
                  <a:lnTo>
                    <a:pt x="4196" y="969"/>
                  </a:lnTo>
                  <a:lnTo>
                    <a:pt x="4140" y="970"/>
                  </a:lnTo>
                  <a:lnTo>
                    <a:pt x="4083" y="967"/>
                  </a:lnTo>
                  <a:lnTo>
                    <a:pt x="4023" y="964"/>
                  </a:lnTo>
                  <a:lnTo>
                    <a:pt x="3964" y="957"/>
                  </a:lnTo>
                  <a:lnTo>
                    <a:pt x="3903" y="948"/>
                  </a:lnTo>
                  <a:lnTo>
                    <a:pt x="3840" y="936"/>
                  </a:lnTo>
                  <a:lnTo>
                    <a:pt x="3775" y="922"/>
                  </a:lnTo>
                  <a:lnTo>
                    <a:pt x="3710" y="904"/>
                  </a:lnTo>
                  <a:lnTo>
                    <a:pt x="3643" y="885"/>
                  </a:lnTo>
                  <a:lnTo>
                    <a:pt x="3574" y="861"/>
                  </a:lnTo>
                  <a:lnTo>
                    <a:pt x="3504" y="835"/>
                  </a:lnTo>
                  <a:lnTo>
                    <a:pt x="3432" y="806"/>
                  </a:lnTo>
                  <a:lnTo>
                    <a:pt x="3360" y="773"/>
                  </a:lnTo>
                  <a:lnTo>
                    <a:pt x="3285" y="738"/>
                  </a:lnTo>
                  <a:lnTo>
                    <a:pt x="3210" y="699"/>
                  </a:lnTo>
                  <a:lnTo>
                    <a:pt x="3210" y="699"/>
                  </a:lnTo>
                  <a:lnTo>
                    <a:pt x="3059" y="620"/>
                  </a:lnTo>
                  <a:lnTo>
                    <a:pt x="2913" y="547"/>
                  </a:lnTo>
                  <a:lnTo>
                    <a:pt x="2772" y="478"/>
                  </a:lnTo>
                  <a:lnTo>
                    <a:pt x="2636" y="415"/>
                  </a:lnTo>
                  <a:lnTo>
                    <a:pt x="2505" y="357"/>
                  </a:lnTo>
                  <a:lnTo>
                    <a:pt x="2377" y="302"/>
                  </a:lnTo>
                  <a:lnTo>
                    <a:pt x="2253" y="253"/>
                  </a:lnTo>
                  <a:lnTo>
                    <a:pt x="2134" y="208"/>
                  </a:lnTo>
                  <a:lnTo>
                    <a:pt x="2019" y="169"/>
                  </a:lnTo>
                  <a:lnTo>
                    <a:pt x="1906" y="132"/>
                  </a:lnTo>
                  <a:lnTo>
                    <a:pt x="1798" y="102"/>
                  </a:lnTo>
                  <a:lnTo>
                    <a:pt x="1692" y="76"/>
                  </a:lnTo>
                  <a:lnTo>
                    <a:pt x="1590" y="52"/>
                  </a:lnTo>
                  <a:lnTo>
                    <a:pt x="1491" y="34"/>
                  </a:lnTo>
                  <a:lnTo>
                    <a:pt x="1394" y="19"/>
                  </a:lnTo>
                  <a:lnTo>
                    <a:pt x="1301" y="8"/>
                  </a:lnTo>
                  <a:lnTo>
                    <a:pt x="1209" y="2"/>
                  </a:lnTo>
                  <a:lnTo>
                    <a:pt x="1119" y="0"/>
                  </a:lnTo>
                  <a:lnTo>
                    <a:pt x="1031" y="0"/>
                  </a:lnTo>
                  <a:lnTo>
                    <a:pt x="945" y="5"/>
                  </a:lnTo>
                  <a:lnTo>
                    <a:pt x="862" y="13"/>
                  </a:lnTo>
                  <a:lnTo>
                    <a:pt x="780" y="24"/>
                  </a:lnTo>
                  <a:lnTo>
                    <a:pt x="698" y="39"/>
                  </a:lnTo>
                  <a:lnTo>
                    <a:pt x="619" y="56"/>
                  </a:lnTo>
                  <a:lnTo>
                    <a:pt x="540" y="79"/>
                  </a:lnTo>
                  <a:lnTo>
                    <a:pt x="461" y="103"/>
                  </a:lnTo>
                  <a:lnTo>
                    <a:pt x="384" y="131"/>
                  </a:lnTo>
                  <a:lnTo>
                    <a:pt x="307" y="161"/>
                  </a:lnTo>
                  <a:lnTo>
                    <a:pt x="230" y="194"/>
                  </a:lnTo>
                  <a:lnTo>
                    <a:pt x="153" y="231"/>
                  </a:lnTo>
                  <a:lnTo>
                    <a:pt x="76" y="270"/>
                  </a:lnTo>
                  <a:lnTo>
                    <a:pt x="0" y="31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53783" name="Freeform 87"/>
            <p:cNvSpPr>
              <a:spLocks/>
            </p:cNvSpPr>
            <p:nvPr/>
          </p:nvSpPr>
          <p:spPr bwMode="auto">
            <a:xfrm>
              <a:off x="864" y="1198"/>
              <a:ext cx="5451" cy="465"/>
            </a:xfrm>
            <a:custGeom>
              <a:avLst/>
              <a:gdLst/>
              <a:ahLst/>
              <a:cxnLst>
                <a:cxn ang="0">
                  <a:pos x="5451" y="0"/>
                </a:cxn>
                <a:cxn ang="0">
                  <a:pos x="5423" y="63"/>
                </a:cxn>
                <a:cxn ang="0">
                  <a:pos x="5386" y="134"/>
                </a:cxn>
                <a:cxn ang="0">
                  <a:pos x="5334" y="224"/>
                </a:cxn>
                <a:cxn ang="0">
                  <a:pos x="5265" y="326"/>
                </a:cxn>
                <a:cxn ang="0">
                  <a:pos x="5179" y="436"/>
                </a:cxn>
                <a:cxn ang="0">
                  <a:pos x="5102" y="518"/>
                </a:cxn>
                <a:cxn ang="0">
                  <a:pos x="5046" y="573"/>
                </a:cxn>
                <a:cxn ang="0">
                  <a:pos x="4983" y="628"/>
                </a:cxn>
                <a:cxn ang="0">
                  <a:pos x="4918" y="678"/>
                </a:cxn>
                <a:cxn ang="0">
                  <a:pos x="4847" y="726"/>
                </a:cxn>
                <a:cxn ang="0">
                  <a:pos x="4771" y="772"/>
                </a:cxn>
                <a:cxn ang="0">
                  <a:pos x="4689" y="814"/>
                </a:cxn>
                <a:cxn ang="0">
                  <a:pos x="4603" y="849"/>
                </a:cxn>
                <a:cxn ang="0">
                  <a:pos x="4512" y="880"/>
                </a:cxn>
                <a:cxn ang="0">
                  <a:pos x="4415" y="902"/>
                </a:cxn>
                <a:cxn ang="0">
                  <a:pos x="4312" y="920"/>
                </a:cxn>
                <a:cxn ang="0">
                  <a:pos x="4206" y="928"/>
                </a:cxn>
                <a:cxn ang="0">
                  <a:pos x="4092" y="930"/>
                </a:cxn>
                <a:cxn ang="0">
                  <a:pos x="3974" y="920"/>
                </a:cxn>
                <a:cxn ang="0">
                  <a:pos x="3849" y="902"/>
                </a:cxn>
                <a:cxn ang="0">
                  <a:pos x="3718" y="873"/>
                </a:cxn>
                <a:cxn ang="0">
                  <a:pos x="3582" y="833"/>
                </a:cxn>
                <a:cxn ang="0">
                  <a:pos x="3440" y="780"/>
                </a:cxn>
                <a:cxn ang="0">
                  <a:pos x="3292" y="715"/>
                </a:cxn>
                <a:cxn ang="0">
                  <a:pos x="3216" y="678"/>
                </a:cxn>
                <a:cxn ang="0">
                  <a:pos x="2917" y="531"/>
                </a:cxn>
                <a:cxn ang="0">
                  <a:pos x="2638" y="403"/>
                </a:cxn>
                <a:cxn ang="0">
                  <a:pos x="2377" y="295"/>
                </a:cxn>
                <a:cxn ang="0">
                  <a:pos x="2133" y="206"/>
                </a:cxn>
                <a:cxn ang="0">
                  <a:pos x="1903" y="135"/>
                </a:cxn>
                <a:cxn ang="0">
                  <a:pos x="1688" y="81"/>
                </a:cxn>
                <a:cxn ang="0">
                  <a:pos x="1487" y="43"/>
                </a:cxn>
                <a:cxn ang="0">
                  <a:pos x="1295" y="22"/>
                </a:cxn>
                <a:cxn ang="0">
                  <a:pos x="1115" y="16"/>
                </a:cxn>
                <a:cxn ang="0">
                  <a:pos x="941" y="26"/>
                </a:cxn>
                <a:cxn ang="0">
                  <a:pos x="775" y="48"/>
                </a:cxn>
                <a:cxn ang="0">
                  <a:pos x="615" y="85"/>
                </a:cxn>
                <a:cxn ang="0">
                  <a:pos x="458" y="134"/>
                </a:cxn>
                <a:cxn ang="0">
                  <a:pos x="304" y="195"/>
                </a:cxn>
                <a:cxn ang="0">
                  <a:pos x="153" y="268"/>
                </a:cxn>
                <a:cxn ang="0">
                  <a:pos x="0" y="352"/>
                </a:cxn>
              </a:cxnLst>
              <a:rect l="0" t="0" r="r" b="b"/>
              <a:pathLst>
                <a:path w="5451" h="930">
                  <a:moveTo>
                    <a:pt x="5451" y="0"/>
                  </a:moveTo>
                  <a:lnTo>
                    <a:pt x="5451" y="0"/>
                  </a:lnTo>
                  <a:lnTo>
                    <a:pt x="5444" y="18"/>
                  </a:lnTo>
                  <a:lnTo>
                    <a:pt x="5423" y="63"/>
                  </a:lnTo>
                  <a:lnTo>
                    <a:pt x="5406" y="97"/>
                  </a:lnTo>
                  <a:lnTo>
                    <a:pt x="5386" y="134"/>
                  </a:lnTo>
                  <a:lnTo>
                    <a:pt x="5362" y="177"/>
                  </a:lnTo>
                  <a:lnTo>
                    <a:pt x="5334" y="224"/>
                  </a:lnTo>
                  <a:lnTo>
                    <a:pt x="5301" y="274"/>
                  </a:lnTo>
                  <a:lnTo>
                    <a:pt x="5265" y="326"/>
                  </a:lnTo>
                  <a:lnTo>
                    <a:pt x="5223" y="381"/>
                  </a:lnTo>
                  <a:lnTo>
                    <a:pt x="5179" y="436"/>
                  </a:lnTo>
                  <a:lnTo>
                    <a:pt x="5129" y="491"/>
                  </a:lnTo>
                  <a:lnTo>
                    <a:pt x="5102" y="518"/>
                  </a:lnTo>
                  <a:lnTo>
                    <a:pt x="5075" y="546"/>
                  </a:lnTo>
                  <a:lnTo>
                    <a:pt x="5046" y="573"/>
                  </a:lnTo>
                  <a:lnTo>
                    <a:pt x="5015" y="600"/>
                  </a:lnTo>
                  <a:lnTo>
                    <a:pt x="4983" y="628"/>
                  </a:lnTo>
                  <a:lnTo>
                    <a:pt x="4951" y="654"/>
                  </a:lnTo>
                  <a:lnTo>
                    <a:pt x="4918" y="678"/>
                  </a:lnTo>
                  <a:lnTo>
                    <a:pt x="4883" y="704"/>
                  </a:lnTo>
                  <a:lnTo>
                    <a:pt x="4847" y="726"/>
                  </a:lnTo>
                  <a:lnTo>
                    <a:pt x="4809" y="751"/>
                  </a:lnTo>
                  <a:lnTo>
                    <a:pt x="4771" y="772"/>
                  </a:lnTo>
                  <a:lnTo>
                    <a:pt x="4730" y="793"/>
                  </a:lnTo>
                  <a:lnTo>
                    <a:pt x="4689" y="814"/>
                  </a:lnTo>
                  <a:lnTo>
                    <a:pt x="4647" y="831"/>
                  </a:lnTo>
                  <a:lnTo>
                    <a:pt x="4603" y="849"/>
                  </a:lnTo>
                  <a:lnTo>
                    <a:pt x="4558" y="865"/>
                  </a:lnTo>
                  <a:lnTo>
                    <a:pt x="4512" y="880"/>
                  </a:lnTo>
                  <a:lnTo>
                    <a:pt x="4464" y="891"/>
                  </a:lnTo>
                  <a:lnTo>
                    <a:pt x="4415" y="902"/>
                  </a:lnTo>
                  <a:lnTo>
                    <a:pt x="4365" y="912"/>
                  </a:lnTo>
                  <a:lnTo>
                    <a:pt x="4312" y="920"/>
                  </a:lnTo>
                  <a:lnTo>
                    <a:pt x="4260" y="925"/>
                  </a:lnTo>
                  <a:lnTo>
                    <a:pt x="4206" y="928"/>
                  </a:lnTo>
                  <a:lnTo>
                    <a:pt x="4150" y="930"/>
                  </a:lnTo>
                  <a:lnTo>
                    <a:pt x="4092" y="930"/>
                  </a:lnTo>
                  <a:lnTo>
                    <a:pt x="4033" y="927"/>
                  </a:lnTo>
                  <a:lnTo>
                    <a:pt x="3974" y="920"/>
                  </a:lnTo>
                  <a:lnTo>
                    <a:pt x="3911" y="912"/>
                  </a:lnTo>
                  <a:lnTo>
                    <a:pt x="3849" y="902"/>
                  </a:lnTo>
                  <a:lnTo>
                    <a:pt x="3785" y="889"/>
                  </a:lnTo>
                  <a:lnTo>
                    <a:pt x="3718" y="873"/>
                  </a:lnTo>
                  <a:lnTo>
                    <a:pt x="3652" y="854"/>
                  </a:lnTo>
                  <a:lnTo>
                    <a:pt x="3582" y="833"/>
                  </a:lnTo>
                  <a:lnTo>
                    <a:pt x="3511" y="809"/>
                  </a:lnTo>
                  <a:lnTo>
                    <a:pt x="3440" y="780"/>
                  </a:lnTo>
                  <a:lnTo>
                    <a:pt x="3367" y="749"/>
                  </a:lnTo>
                  <a:lnTo>
                    <a:pt x="3292" y="715"/>
                  </a:lnTo>
                  <a:lnTo>
                    <a:pt x="3216" y="678"/>
                  </a:lnTo>
                  <a:lnTo>
                    <a:pt x="3216" y="678"/>
                  </a:lnTo>
                  <a:lnTo>
                    <a:pt x="3063" y="602"/>
                  </a:lnTo>
                  <a:lnTo>
                    <a:pt x="2917" y="531"/>
                  </a:lnTo>
                  <a:lnTo>
                    <a:pt x="2774" y="465"/>
                  </a:lnTo>
                  <a:lnTo>
                    <a:pt x="2638" y="403"/>
                  </a:lnTo>
                  <a:lnTo>
                    <a:pt x="2505" y="347"/>
                  </a:lnTo>
                  <a:lnTo>
                    <a:pt x="2377" y="295"/>
                  </a:lnTo>
                  <a:lnTo>
                    <a:pt x="2252" y="248"/>
                  </a:lnTo>
                  <a:lnTo>
                    <a:pt x="2133" y="206"/>
                  </a:lnTo>
                  <a:lnTo>
                    <a:pt x="2016" y="168"/>
                  </a:lnTo>
                  <a:lnTo>
                    <a:pt x="1903" y="135"/>
                  </a:lnTo>
                  <a:lnTo>
                    <a:pt x="1795" y="106"/>
                  </a:lnTo>
                  <a:lnTo>
                    <a:pt x="1688" y="81"/>
                  </a:lnTo>
                  <a:lnTo>
                    <a:pt x="1587" y="60"/>
                  </a:lnTo>
                  <a:lnTo>
                    <a:pt x="1487" y="43"/>
                  </a:lnTo>
                  <a:lnTo>
                    <a:pt x="1390" y="30"/>
                  </a:lnTo>
                  <a:lnTo>
                    <a:pt x="1295" y="22"/>
                  </a:lnTo>
                  <a:lnTo>
                    <a:pt x="1204" y="18"/>
                  </a:lnTo>
                  <a:lnTo>
                    <a:pt x="1115" y="16"/>
                  </a:lnTo>
                  <a:lnTo>
                    <a:pt x="1027" y="19"/>
                  </a:lnTo>
                  <a:lnTo>
                    <a:pt x="941" y="26"/>
                  </a:lnTo>
                  <a:lnTo>
                    <a:pt x="858" y="35"/>
                  </a:lnTo>
                  <a:lnTo>
                    <a:pt x="775" y="48"/>
                  </a:lnTo>
                  <a:lnTo>
                    <a:pt x="694" y="64"/>
                  </a:lnTo>
                  <a:lnTo>
                    <a:pt x="615" y="85"/>
                  </a:lnTo>
                  <a:lnTo>
                    <a:pt x="536" y="108"/>
                  </a:lnTo>
                  <a:lnTo>
                    <a:pt x="458" y="134"/>
                  </a:lnTo>
                  <a:lnTo>
                    <a:pt x="382" y="163"/>
                  </a:lnTo>
                  <a:lnTo>
                    <a:pt x="304" y="195"/>
                  </a:lnTo>
                  <a:lnTo>
                    <a:pt x="228" y="231"/>
                  </a:lnTo>
                  <a:lnTo>
                    <a:pt x="153" y="268"/>
                  </a:lnTo>
                  <a:lnTo>
                    <a:pt x="76" y="310"/>
                  </a:lnTo>
                  <a:lnTo>
                    <a:pt x="0" y="35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53784" name="Freeform 88"/>
            <p:cNvSpPr>
              <a:spLocks/>
            </p:cNvSpPr>
            <p:nvPr/>
          </p:nvSpPr>
          <p:spPr bwMode="auto">
            <a:xfrm>
              <a:off x="893" y="1169"/>
              <a:ext cx="5447" cy="482"/>
            </a:xfrm>
            <a:custGeom>
              <a:avLst/>
              <a:gdLst/>
              <a:ahLst/>
              <a:cxnLst>
                <a:cxn ang="0">
                  <a:pos x="5447" y="0"/>
                </a:cxn>
                <a:cxn ang="0">
                  <a:pos x="5419" y="64"/>
                </a:cxn>
                <a:cxn ang="0">
                  <a:pos x="5383" y="137"/>
                </a:cxn>
                <a:cxn ang="0">
                  <a:pos x="5332" y="227"/>
                </a:cxn>
                <a:cxn ang="0">
                  <a:pos x="5265" y="332"/>
                </a:cxn>
                <a:cxn ang="0">
                  <a:pos x="5180" y="444"/>
                </a:cxn>
                <a:cxn ang="0">
                  <a:pos x="5105" y="529"/>
                </a:cxn>
                <a:cxn ang="0">
                  <a:pos x="5048" y="586"/>
                </a:cxn>
                <a:cxn ang="0">
                  <a:pos x="4989" y="641"/>
                </a:cxn>
                <a:cxn ang="0">
                  <a:pos x="4923" y="692"/>
                </a:cxn>
                <a:cxn ang="0">
                  <a:pos x="4853" y="744"/>
                </a:cxn>
                <a:cxn ang="0">
                  <a:pos x="4778" y="791"/>
                </a:cxn>
                <a:cxn ang="0">
                  <a:pos x="4697" y="833"/>
                </a:cxn>
                <a:cxn ang="0">
                  <a:pos x="4611" y="870"/>
                </a:cxn>
                <a:cxn ang="0">
                  <a:pos x="4521" y="902"/>
                </a:cxn>
                <a:cxn ang="0">
                  <a:pos x="4424" y="928"/>
                </a:cxn>
                <a:cxn ang="0">
                  <a:pos x="4322" y="947"/>
                </a:cxn>
                <a:cxn ang="0">
                  <a:pos x="4214" y="959"/>
                </a:cxn>
                <a:cxn ang="0">
                  <a:pos x="4102" y="962"/>
                </a:cxn>
                <a:cxn ang="0">
                  <a:pos x="3982" y="956"/>
                </a:cxn>
                <a:cxn ang="0">
                  <a:pos x="3857" y="939"/>
                </a:cxn>
                <a:cxn ang="0">
                  <a:pos x="3727" y="914"/>
                </a:cxn>
                <a:cxn ang="0">
                  <a:pos x="3591" y="875"/>
                </a:cxn>
                <a:cxn ang="0">
                  <a:pos x="3448" y="825"/>
                </a:cxn>
                <a:cxn ang="0">
                  <a:pos x="3298" y="763"/>
                </a:cxn>
                <a:cxn ang="0">
                  <a:pos x="3221" y="726"/>
                </a:cxn>
                <a:cxn ang="0">
                  <a:pos x="2920" y="586"/>
                </a:cxn>
                <a:cxn ang="0">
                  <a:pos x="2640" y="463"/>
                </a:cxn>
                <a:cxn ang="0">
                  <a:pos x="2376" y="360"/>
                </a:cxn>
                <a:cxn ang="0">
                  <a:pos x="2131" y="276"/>
                </a:cxn>
                <a:cxn ang="0">
                  <a:pos x="1901" y="208"/>
                </a:cxn>
                <a:cxn ang="0">
                  <a:pos x="1686" y="158"/>
                </a:cxn>
                <a:cxn ang="0">
                  <a:pos x="1483" y="124"/>
                </a:cxn>
                <a:cxn ang="0">
                  <a:pos x="1291" y="108"/>
                </a:cxn>
                <a:cxn ang="0">
                  <a:pos x="1111" y="105"/>
                </a:cxn>
                <a:cxn ang="0">
                  <a:pos x="937" y="118"/>
                </a:cxn>
                <a:cxn ang="0">
                  <a:pos x="772" y="143"/>
                </a:cxn>
                <a:cxn ang="0">
                  <a:pos x="612" y="184"/>
                </a:cxn>
                <a:cxn ang="0">
                  <a:pos x="457" y="237"/>
                </a:cxn>
                <a:cxn ang="0">
                  <a:pos x="303" y="302"/>
                </a:cxn>
                <a:cxn ang="0">
                  <a:pos x="151" y="378"/>
                </a:cxn>
                <a:cxn ang="0">
                  <a:pos x="0" y="465"/>
                </a:cxn>
              </a:cxnLst>
              <a:rect l="0" t="0" r="r" b="b"/>
              <a:pathLst>
                <a:path w="5447" h="962">
                  <a:moveTo>
                    <a:pt x="5447" y="0"/>
                  </a:moveTo>
                  <a:lnTo>
                    <a:pt x="5447" y="0"/>
                  </a:lnTo>
                  <a:lnTo>
                    <a:pt x="5440" y="17"/>
                  </a:lnTo>
                  <a:lnTo>
                    <a:pt x="5419" y="64"/>
                  </a:lnTo>
                  <a:lnTo>
                    <a:pt x="5402" y="98"/>
                  </a:lnTo>
                  <a:lnTo>
                    <a:pt x="5383" y="137"/>
                  </a:lnTo>
                  <a:lnTo>
                    <a:pt x="5359" y="181"/>
                  </a:lnTo>
                  <a:lnTo>
                    <a:pt x="5332" y="227"/>
                  </a:lnTo>
                  <a:lnTo>
                    <a:pt x="5300" y="279"/>
                  </a:lnTo>
                  <a:lnTo>
                    <a:pt x="5265" y="332"/>
                  </a:lnTo>
                  <a:lnTo>
                    <a:pt x="5225" y="387"/>
                  </a:lnTo>
                  <a:lnTo>
                    <a:pt x="5180" y="444"/>
                  </a:lnTo>
                  <a:lnTo>
                    <a:pt x="5130" y="500"/>
                  </a:lnTo>
                  <a:lnTo>
                    <a:pt x="5105" y="529"/>
                  </a:lnTo>
                  <a:lnTo>
                    <a:pt x="5078" y="557"/>
                  </a:lnTo>
                  <a:lnTo>
                    <a:pt x="5048" y="586"/>
                  </a:lnTo>
                  <a:lnTo>
                    <a:pt x="5019" y="613"/>
                  </a:lnTo>
                  <a:lnTo>
                    <a:pt x="4989" y="641"/>
                  </a:lnTo>
                  <a:lnTo>
                    <a:pt x="4957" y="667"/>
                  </a:lnTo>
                  <a:lnTo>
                    <a:pt x="4923" y="692"/>
                  </a:lnTo>
                  <a:lnTo>
                    <a:pt x="4889" y="718"/>
                  </a:lnTo>
                  <a:lnTo>
                    <a:pt x="4853" y="744"/>
                  </a:lnTo>
                  <a:lnTo>
                    <a:pt x="4815" y="767"/>
                  </a:lnTo>
                  <a:lnTo>
                    <a:pt x="4778" y="791"/>
                  </a:lnTo>
                  <a:lnTo>
                    <a:pt x="4737" y="812"/>
                  </a:lnTo>
                  <a:lnTo>
                    <a:pt x="4697" y="833"/>
                  </a:lnTo>
                  <a:lnTo>
                    <a:pt x="4654" y="852"/>
                  </a:lnTo>
                  <a:lnTo>
                    <a:pt x="4611" y="870"/>
                  </a:lnTo>
                  <a:lnTo>
                    <a:pt x="4567" y="888"/>
                  </a:lnTo>
                  <a:lnTo>
                    <a:pt x="4521" y="902"/>
                  </a:lnTo>
                  <a:lnTo>
                    <a:pt x="4472" y="917"/>
                  </a:lnTo>
                  <a:lnTo>
                    <a:pt x="4424" y="928"/>
                  </a:lnTo>
                  <a:lnTo>
                    <a:pt x="4374" y="939"/>
                  </a:lnTo>
                  <a:lnTo>
                    <a:pt x="4322" y="947"/>
                  </a:lnTo>
                  <a:lnTo>
                    <a:pt x="4270" y="954"/>
                  </a:lnTo>
                  <a:lnTo>
                    <a:pt x="4214" y="959"/>
                  </a:lnTo>
                  <a:lnTo>
                    <a:pt x="4158" y="962"/>
                  </a:lnTo>
                  <a:lnTo>
                    <a:pt x="4102" y="962"/>
                  </a:lnTo>
                  <a:lnTo>
                    <a:pt x="4043" y="960"/>
                  </a:lnTo>
                  <a:lnTo>
                    <a:pt x="3982" y="956"/>
                  </a:lnTo>
                  <a:lnTo>
                    <a:pt x="3921" y="949"/>
                  </a:lnTo>
                  <a:lnTo>
                    <a:pt x="3857" y="939"/>
                  </a:lnTo>
                  <a:lnTo>
                    <a:pt x="3793" y="928"/>
                  </a:lnTo>
                  <a:lnTo>
                    <a:pt x="3727" y="914"/>
                  </a:lnTo>
                  <a:lnTo>
                    <a:pt x="3659" y="896"/>
                  </a:lnTo>
                  <a:lnTo>
                    <a:pt x="3591" y="875"/>
                  </a:lnTo>
                  <a:lnTo>
                    <a:pt x="3520" y="852"/>
                  </a:lnTo>
                  <a:lnTo>
                    <a:pt x="3448" y="825"/>
                  </a:lnTo>
                  <a:lnTo>
                    <a:pt x="3373" y="796"/>
                  </a:lnTo>
                  <a:lnTo>
                    <a:pt x="3298" y="763"/>
                  </a:lnTo>
                  <a:lnTo>
                    <a:pt x="3221" y="726"/>
                  </a:lnTo>
                  <a:lnTo>
                    <a:pt x="3221" y="726"/>
                  </a:lnTo>
                  <a:lnTo>
                    <a:pt x="3067" y="654"/>
                  </a:lnTo>
                  <a:lnTo>
                    <a:pt x="2920" y="586"/>
                  </a:lnTo>
                  <a:lnTo>
                    <a:pt x="2777" y="521"/>
                  </a:lnTo>
                  <a:lnTo>
                    <a:pt x="2640" y="463"/>
                  </a:lnTo>
                  <a:lnTo>
                    <a:pt x="2505" y="410"/>
                  </a:lnTo>
                  <a:lnTo>
                    <a:pt x="2376" y="360"/>
                  </a:lnTo>
                  <a:lnTo>
                    <a:pt x="2252" y="315"/>
                  </a:lnTo>
                  <a:lnTo>
                    <a:pt x="2131" y="276"/>
                  </a:lnTo>
                  <a:lnTo>
                    <a:pt x="2015" y="240"/>
                  </a:lnTo>
                  <a:lnTo>
                    <a:pt x="1901" y="208"/>
                  </a:lnTo>
                  <a:lnTo>
                    <a:pt x="1791" y="181"/>
                  </a:lnTo>
                  <a:lnTo>
                    <a:pt x="1686" y="158"/>
                  </a:lnTo>
                  <a:lnTo>
                    <a:pt x="1583" y="140"/>
                  </a:lnTo>
                  <a:lnTo>
                    <a:pt x="1483" y="124"/>
                  </a:lnTo>
                  <a:lnTo>
                    <a:pt x="1386" y="114"/>
                  </a:lnTo>
                  <a:lnTo>
                    <a:pt x="1291" y="108"/>
                  </a:lnTo>
                  <a:lnTo>
                    <a:pt x="1200" y="105"/>
                  </a:lnTo>
                  <a:lnTo>
                    <a:pt x="1111" y="105"/>
                  </a:lnTo>
                  <a:lnTo>
                    <a:pt x="1023" y="109"/>
                  </a:lnTo>
                  <a:lnTo>
                    <a:pt x="937" y="118"/>
                  </a:lnTo>
                  <a:lnTo>
                    <a:pt x="854" y="129"/>
                  </a:lnTo>
                  <a:lnTo>
                    <a:pt x="772" y="143"/>
                  </a:lnTo>
                  <a:lnTo>
                    <a:pt x="692" y="163"/>
                  </a:lnTo>
                  <a:lnTo>
                    <a:pt x="612" y="184"/>
                  </a:lnTo>
                  <a:lnTo>
                    <a:pt x="533" y="208"/>
                  </a:lnTo>
                  <a:lnTo>
                    <a:pt x="457" y="237"/>
                  </a:lnTo>
                  <a:lnTo>
                    <a:pt x="379" y="268"/>
                  </a:lnTo>
                  <a:lnTo>
                    <a:pt x="303" y="302"/>
                  </a:lnTo>
                  <a:lnTo>
                    <a:pt x="228" y="339"/>
                  </a:lnTo>
                  <a:lnTo>
                    <a:pt x="151" y="378"/>
                  </a:lnTo>
                  <a:lnTo>
                    <a:pt x="76" y="419"/>
                  </a:lnTo>
                  <a:lnTo>
                    <a:pt x="0" y="465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53785" name="Freeform 89"/>
            <p:cNvSpPr>
              <a:spLocks/>
            </p:cNvSpPr>
            <p:nvPr/>
          </p:nvSpPr>
          <p:spPr bwMode="auto">
            <a:xfrm>
              <a:off x="925" y="1141"/>
              <a:ext cx="5439" cy="497"/>
            </a:xfrm>
            <a:custGeom>
              <a:avLst/>
              <a:gdLst/>
              <a:ahLst/>
              <a:cxnLst>
                <a:cxn ang="0">
                  <a:pos x="5439" y="0"/>
                </a:cxn>
                <a:cxn ang="0">
                  <a:pos x="5412" y="65"/>
                </a:cxn>
                <a:cxn ang="0">
                  <a:pos x="5377" y="137"/>
                </a:cxn>
                <a:cxn ang="0">
                  <a:pos x="5327" y="231"/>
                </a:cxn>
                <a:cxn ang="0">
                  <a:pos x="5261" y="336"/>
                </a:cxn>
                <a:cxn ang="0">
                  <a:pos x="5179" y="451"/>
                </a:cxn>
                <a:cxn ang="0">
                  <a:pos x="5104" y="538"/>
                </a:cxn>
                <a:cxn ang="0">
                  <a:pos x="5050" y="596"/>
                </a:cxn>
                <a:cxn ang="0">
                  <a:pos x="4990" y="652"/>
                </a:cxn>
                <a:cxn ang="0">
                  <a:pos x="4925" y="706"/>
                </a:cxn>
                <a:cxn ang="0">
                  <a:pos x="4855" y="759"/>
                </a:cxn>
                <a:cxn ang="0">
                  <a:pos x="4780" y="808"/>
                </a:cxn>
                <a:cxn ang="0">
                  <a:pos x="4701" y="851"/>
                </a:cxn>
                <a:cxn ang="0">
                  <a:pos x="4617" y="891"/>
                </a:cxn>
                <a:cxn ang="0">
                  <a:pos x="4526" y="925"/>
                </a:cxn>
                <a:cxn ang="0">
                  <a:pos x="4429" y="953"/>
                </a:cxn>
                <a:cxn ang="0">
                  <a:pos x="4328" y="975"/>
                </a:cxn>
                <a:cxn ang="0">
                  <a:pos x="4221" y="988"/>
                </a:cxn>
                <a:cxn ang="0">
                  <a:pos x="4108" y="993"/>
                </a:cxn>
                <a:cxn ang="0">
                  <a:pos x="3989" y="990"/>
                </a:cxn>
                <a:cxn ang="0">
                  <a:pos x="3864" y="975"/>
                </a:cxn>
                <a:cxn ang="0">
                  <a:pos x="3732" y="951"/>
                </a:cxn>
                <a:cxn ang="0">
                  <a:pos x="3595" y="917"/>
                </a:cxn>
                <a:cxn ang="0">
                  <a:pos x="3452" y="869"/>
                </a:cxn>
                <a:cxn ang="0">
                  <a:pos x="3302" y="809"/>
                </a:cxn>
                <a:cxn ang="0">
                  <a:pos x="3224" y="775"/>
                </a:cxn>
                <a:cxn ang="0">
                  <a:pos x="2921" y="638"/>
                </a:cxn>
                <a:cxn ang="0">
                  <a:pos x="2638" y="522"/>
                </a:cxn>
                <a:cxn ang="0">
                  <a:pos x="2374" y="423"/>
                </a:cxn>
                <a:cxn ang="0">
                  <a:pos x="2127" y="342"/>
                </a:cxn>
                <a:cxn ang="0">
                  <a:pos x="1897" y="281"/>
                </a:cxn>
                <a:cxn ang="0">
                  <a:pos x="1680" y="234"/>
                </a:cxn>
                <a:cxn ang="0">
                  <a:pos x="1477" y="205"/>
                </a:cxn>
                <a:cxn ang="0">
                  <a:pos x="1286" y="191"/>
                </a:cxn>
                <a:cxn ang="0">
                  <a:pos x="1104" y="192"/>
                </a:cxn>
                <a:cxn ang="0">
                  <a:pos x="932" y="208"/>
                </a:cxn>
                <a:cxn ang="0">
                  <a:pos x="766" y="239"/>
                </a:cxn>
                <a:cxn ang="0">
                  <a:pos x="607" y="283"/>
                </a:cxn>
                <a:cxn ang="0">
                  <a:pos x="453" y="338"/>
                </a:cxn>
                <a:cxn ang="0">
                  <a:pos x="300" y="407"/>
                </a:cxn>
                <a:cxn ang="0">
                  <a:pos x="150" y="486"/>
                </a:cxn>
                <a:cxn ang="0">
                  <a:pos x="0" y="578"/>
                </a:cxn>
              </a:cxnLst>
              <a:rect l="0" t="0" r="r" b="b"/>
              <a:pathLst>
                <a:path w="5439" h="993">
                  <a:moveTo>
                    <a:pt x="5439" y="0"/>
                  </a:moveTo>
                  <a:lnTo>
                    <a:pt x="5439" y="0"/>
                  </a:lnTo>
                  <a:lnTo>
                    <a:pt x="5432" y="18"/>
                  </a:lnTo>
                  <a:lnTo>
                    <a:pt x="5412" y="65"/>
                  </a:lnTo>
                  <a:lnTo>
                    <a:pt x="5397" y="99"/>
                  </a:lnTo>
                  <a:lnTo>
                    <a:pt x="5377" y="137"/>
                  </a:lnTo>
                  <a:lnTo>
                    <a:pt x="5354" y="183"/>
                  </a:lnTo>
                  <a:lnTo>
                    <a:pt x="5327" y="231"/>
                  </a:lnTo>
                  <a:lnTo>
                    <a:pt x="5297" y="283"/>
                  </a:lnTo>
                  <a:lnTo>
                    <a:pt x="5261" y="336"/>
                  </a:lnTo>
                  <a:lnTo>
                    <a:pt x="5222" y="393"/>
                  </a:lnTo>
                  <a:lnTo>
                    <a:pt x="5179" y="451"/>
                  </a:lnTo>
                  <a:lnTo>
                    <a:pt x="5130" y="509"/>
                  </a:lnTo>
                  <a:lnTo>
                    <a:pt x="5104" y="538"/>
                  </a:lnTo>
                  <a:lnTo>
                    <a:pt x="5078" y="567"/>
                  </a:lnTo>
                  <a:lnTo>
                    <a:pt x="5050" y="596"/>
                  </a:lnTo>
                  <a:lnTo>
                    <a:pt x="5021" y="623"/>
                  </a:lnTo>
                  <a:lnTo>
                    <a:pt x="4990" y="652"/>
                  </a:lnTo>
                  <a:lnTo>
                    <a:pt x="4958" y="680"/>
                  </a:lnTo>
                  <a:lnTo>
                    <a:pt x="4925" y="706"/>
                  </a:lnTo>
                  <a:lnTo>
                    <a:pt x="4891" y="733"/>
                  </a:lnTo>
                  <a:lnTo>
                    <a:pt x="4855" y="759"/>
                  </a:lnTo>
                  <a:lnTo>
                    <a:pt x="4819" y="783"/>
                  </a:lnTo>
                  <a:lnTo>
                    <a:pt x="4780" y="808"/>
                  </a:lnTo>
                  <a:lnTo>
                    <a:pt x="4742" y="830"/>
                  </a:lnTo>
                  <a:lnTo>
                    <a:pt x="4701" y="851"/>
                  </a:lnTo>
                  <a:lnTo>
                    <a:pt x="4660" y="872"/>
                  </a:lnTo>
                  <a:lnTo>
                    <a:pt x="4617" y="891"/>
                  </a:lnTo>
                  <a:lnTo>
                    <a:pt x="4572" y="909"/>
                  </a:lnTo>
                  <a:lnTo>
                    <a:pt x="4526" y="925"/>
                  </a:lnTo>
                  <a:lnTo>
                    <a:pt x="4479" y="940"/>
                  </a:lnTo>
                  <a:lnTo>
                    <a:pt x="4429" y="953"/>
                  </a:lnTo>
                  <a:lnTo>
                    <a:pt x="4379" y="966"/>
                  </a:lnTo>
                  <a:lnTo>
                    <a:pt x="4328" y="975"/>
                  </a:lnTo>
                  <a:lnTo>
                    <a:pt x="4275" y="982"/>
                  </a:lnTo>
                  <a:lnTo>
                    <a:pt x="4221" y="988"/>
                  </a:lnTo>
                  <a:lnTo>
                    <a:pt x="4165" y="992"/>
                  </a:lnTo>
                  <a:lnTo>
                    <a:pt x="4108" y="993"/>
                  </a:lnTo>
                  <a:lnTo>
                    <a:pt x="4049" y="993"/>
                  </a:lnTo>
                  <a:lnTo>
                    <a:pt x="3989" y="990"/>
                  </a:lnTo>
                  <a:lnTo>
                    <a:pt x="3927" y="984"/>
                  </a:lnTo>
                  <a:lnTo>
                    <a:pt x="3864" y="975"/>
                  </a:lnTo>
                  <a:lnTo>
                    <a:pt x="3799" y="966"/>
                  </a:lnTo>
                  <a:lnTo>
                    <a:pt x="3732" y="951"/>
                  </a:lnTo>
                  <a:lnTo>
                    <a:pt x="3666" y="935"/>
                  </a:lnTo>
                  <a:lnTo>
                    <a:pt x="3595" y="917"/>
                  </a:lnTo>
                  <a:lnTo>
                    <a:pt x="3524" y="895"/>
                  </a:lnTo>
                  <a:lnTo>
                    <a:pt x="3452" y="869"/>
                  </a:lnTo>
                  <a:lnTo>
                    <a:pt x="3377" y="841"/>
                  </a:lnTo>
                  <a:lnTo>
                    <a:pt x="3302" y="809"/>
                  </a:lnTo>
                  <a:lnTo>
                    <a:pt x="3224" y="775"/>
                  </a:lnTo>
                  <a:lnTo>
                    <a:pt x="3224" y="775"/>
                  </a:lnTo>
                  <a:lnTo>
                    <a:pt x="3070" y="704"/>
                  </a:lnTo>
                  <a:lnTo>
                    <a:pt x="2921" y="638"/>
                  </a:lnTo>
                  <a:lnTo>
                    <a:pt x="2777" y="578"/>
                  </a:lnTo>
                  <a:lnTo>
                    <a:pt x="2638" y="522"/>
                  </a:lnTo>
                  <a:lnTo>
                    <a:pt x="2503" y="470"/>
                  </a:lnTo>
                  <a:lnTo>
                    <a:pt x="2374" y="423"/>
                  </a:lnTo>
                  <a:lnTo>
                    <a:pt x="2249" y="381"/>
                  </a:lnTo>
                  <a:lnTo>
                    <a:pt x="2127" y="342"/>
                  </a:lnTo>
                  <a:lnTo>
                    <a:pt x="2010" y="310"/>
                  </a:lnTo>
                  <a:lnTo>
                    <a:pt x="1897" y="281"/>
                  </a:lnTo>
                  <a:lnTo>
                    <a:pt x="1787" y="255"/>
                  </a:lnTo>
                  <a:lnTo>
                    <a:pt x="1680" y="234"/>
                  </a:lnTo>
                  <a:lnTo>
                    <a:pt x="1577" y="218"/>
                  </a:lnTo>
                  <a:lnTo>
                    <a:pt x="1477" y="205"/>
                  </a:lnTo>
                  <a:lnTo>
                    <a:pt x="1380" y="197"/>
                  </a:lnTo>
                  <a:lnTo>
                    <a:pt x="1286" y="191"/>
                  </a:lnTo>
                  <a:lnTo>
                    <a:pt x="1194" y="191"/>
                  </a:lnTo>
                  <a:lnTo>
                    <a:pt x="1104" y="192"/>
                  </a:lnTo>
                  <a:lnTo>
                    <a:pt x="1018" y="199"/>
                  </a:lnTo>
                  <a:lnTo>
                    <a:pt x="932" y="208"/>
                  </a:lnTo>
                  <a:lnTo>
                    <a:pt x="848" y="221"/>
                  </a:lnTo>
                  <a:lnTo>
                    <a:pt x="766" y="239"/>
                  </a:lnTo>
                  <a:lnTo>
                    <a:pt x="686" y="259"/>
                  </a:lnTo>
                  <a:lnTo>
                    <a:pt x="607" y="283"/>
                  </a:lnTo>
                  <a:lnTo>
                    <a:pt x="529" y="309"/>
                  </a:lnTo>
                  <a:lnTo>
                    <a:pt x="453" y="338"/>
                  </a:lnTo>
                  <a:lnTo>
                    <a:pt x="376" y="372"/>
                  </a:lnTo>
                  <a:lnTo>
                    <a:pt x="300" y="407"/>
                  </a:lnTo>
                  <a:lnTo>
                    <a:pt x="225" y="446"/>
                  </a:lnTo>
                  <a:lnTo>
                    <a:pt x="150" y="486"/>
                  </a:lnTo>
                  <a:lnTo>
                    <a:pt x="75" y="531"/>
                  </a:lnTo>
                  <a:lnTo>
                    <a:pt x="0" y="57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53786" name="Freeform 90"/>
            <p:cNvSpPr>
              <a:spLocks/>
            </p:cNvSpPr>
            <p:nvPr/>
          </p:nvSpPr>
          <p:spPr bwMode="auto">
            <a:xfrm>
              <a:off x="958" y="1112"/>
              <a:ext cx="5429" cy="513"/>
            </a:xfrm>
            <a:custGeom>
              <a:avLst/>
              <a:gdLst/>
              <a:ahLst/>
              <a:cxnLst>
                <a:cxn ang="0">
                  <a:pos x="5429" y="0"/>
                </a:cxn>
                <a:cxn ang="0">
                  <a:pos x="5403" y="66"/>
                </a:cxn>
                <a:cxn ang="0">
                  <a:pos x="5369" y="141"/>
                </a:cxn>
                <a:cxn ang="0">
                  <a:pos x="5321" y="234"/>
                </a:cxn>
                <a:cxn ang="0">
                  <a:pos x="5257" y="342"/>
                </a:cxn>
                <a:cxn ang="0">
                  <a:pos x="5176" y="459"/>
                </a:cxn>
                <a:cxn ang="0">
                  <a:pos x="5103" y="547"/>
                </a:cxn>
                <a:cxn ang="0">
                  <a:pos x="5049" y="607"/>
                </a:cxn>
                <a:cxn ang="0">
                  <a:pos x="4990" y="665"/>
                </a:cxn>
                <a:cxn ang="0">
                  <a:pos x="4927" y="720"/>
                </a:cxn>
                <a:cxn ang="0">
                  <a:pos x="4857" y="775"/>
                </a:cxn>
                <a:cxn ang="0">
                  <a:pos x="4784" y="825"/>
                </a:cxn>
                <a:cxn ang="0">
                  <a:pos x="4704" y="870"/>
                </a:cxn>
                <a:cxn ang="0">
                  <a:pos x="4620" y="912"/>
                </a:cxn>
                <a:cxn ang="0">
                  <a:pos x="4531" y="949"/>
                </a:cxn>
                <a:cxn ang="0">
                  <a:pos x="4435" y="979"/>
                </a:cxn>
                <a:cxn ang="0">
                  <a:pos x="4334" y="1003"/>
                </a:cxn>
                <a:cxn ang="0">
                  <a:pos x="4227" y="1017"/>
                </a:cxn>
                <a:cxn ang="0">
                  <a:pos x="4114" y="1025"/>
                </a:cxn>
                <a:cxn ang="0">
                  <a:pos x="3995" y="1024"/>
                </a:cxn>
                <a:cxn ang="0">
                  <a:pos x="3870" y="1012"/>
                </a:cxn>
                <a:cxn ang="0">
                  <a:pos x="3738" y="991"/>
                </a:cxn>
                <a:cxn ang="0">
                  <a:pos x="3601" y="959"/>
                </a:cxn>
                <a:cxn ang="0">
                  <a:pos x="3456" y="914"/>
                </a:cxn>
                <a:cxn ang="0">
                  <a:pos x="3305" y="857"/>
                </a:cxn>
                <a:cxn ang="0">
                  <a:pos x="3227" y="824"/>
                </a:cxn>
                <a:cxn ang="0">
                  <a:pos x="2922" y="693"/>
                </a:cxn>
                <a:cxn ang="0">
                  <a:pos x="2637" y="581"/>
                </a:cxn>
                <a:cxn ang="0">
                  <a:pos x="2372" y="488"/>
                </a:cxn>
                <a:cxn ang="0">
                  <a:pos x="2123" y="412"/>
                </a:cxn>
                <a:cxn ang="0">
                  <a:pos x="1891" y="354"/>
                </a:cxn>
                <a:cxn ang="0">
                  <a:pos x="1675" y="313"/>
                </a:cxn>
                <a:cxn ang="0">
                  <a:pos x="1472" y="287"/>
                </a:cxn>
                <a:cxn ang="0">
                  <a:pos x="1281" y="278"/>
                </a:cxn>
                <a:cxn ang="0">
                  <a:pos x="1099" y="283"/>
                </a:cxn>
                <a:cxn ang="0">
                  <a:pos x="926" y="302"/>
                </a:cxn>
                <a:cxn ang="0">
                  <a:pos x="761" y="336"/>
                </a:cxn>
                <a:cxn ang="0">
                  <a:pos x="603" y="383"/>
                </a:cxn>
                <a:cxn ang="0">
                  <a:pos x="449" y="441"/>
                </a:cxn>
                <a:cxn ang="0">
                  <a:pos x="298" y="514"/>
                </a:cxn>
                <a:cxn ang="0">
                  <a:pos x="149" y="596"/>
                </a:cxn>
                <a:cxn ang="0">
                  <a:pos x="0" y="691"/>
                </a:cxn>
              </a:cxnLst>
              <a:rect l="0" t="0" r="r" b="b"/>
              <a:pathLst>
                <a:path w="5429" h="1025">
                  <a:moveTo>
                    <a:pt x="5429" y="0"/>
                  </a:moveTo>
                  <a:lnTo>
                    <a:pt x="5429" y="0"/>
                  </a:lnTo>
                  <a:lnTo>
                    <a:pt x="5422" y="18"/>
                  </a:lnTo>
                  <a:lnTo>
                    <a:pt x="5403" y="66"/>
                  </a:lnTo>
                  <a:lnTo>
                    <a:pt x="5389" y="100"/>
                  </a:lnTo>
                  <a:lnTo>
                    <a:pt x="5369" y="141"/>
                  </a:lnTo>
                  <a:lnTo>
                    <a:pt x="5347" y="186"/>
                  </a:lnTo>
                  <a:lnTo>
                    <a:pt x="5321" y="234"/>
                  </a:lnTo>
                  <a:lnTo>
                    <a:pt x="5292" y="287"/>
                  </a:lnTo>
                  <a:lnTo>
                    <a:pt x="5257" y="342"/>
                  </a:lnTo>
                  <a:lnTo>
                    <a:pt x="5218" y="399"/>
                  </a:lnTo>
                  <a:lnTo>
                    <a:pt x="5176" y="459"/>
                  </a:lnTo>
                  <a:lnTo>
                    <a:pt x="5129" y="518"/>
                  </a:lnTo>
                  <a:lnTo>
                    <a:pt x="5103" y="547"/>
                  </a:lnTo>
                  <a:lnTo>
                    <a:pt x="5076" y="576"/>
                  </a:lnTo>
                  <a:lnTo>
                    <a:pt x="5049" y="607"/>
                  </a:lnTo>
                  <a:lnTo>
                    <a:pt x="5021" y="636"/>
                  </a:lnTo>
                  <a:lnTo>
                    <a:pt x="4990" y="665"/>
                  </a:lnTo>
                  <a:lnTo>
                    <a:pt x="4958" y="693"/>
                  </a:lnTo>
                  <a:lnTo>
                    <a:pt x="4927" y="720"/>
                  </a:lnTo>
                  <a:lnTo>
                    <a:pt x="4893" y="748"/>
                  </a:lnTo>
                  <a:lnTo>
                    <a:pt x="4857" y="775"/>
                  </a:lnTo>
                  <a:lnTo>
                    <a:pt x="4821" y="799"/>
                  </a:lnTo>
                  <a:lnTo>
                    <a:pt x="4784" y="825"/>
                  </a:lnTo>
                  <a:lnTo>
                    <a:pt x="4745" y="848"/>
                  </a:lnTo>
                  <a:lnTo>
                    <a:pt x="4704" y="870"/>
                  </a:lnTo>
                  <a:lnTo>
                    <a:pt x="4663" y="893"/>
                  </a:lnTo>
                  <a:lnTo>
                    <a:pt x="4620" y="912"/>
                  </a:lnTo>
                  <a:lnTo>
                    <a:pt x="4577" y="932"/>
                  </a:lnTo>
                  <a:lnTo>
                    <a:pt x="4531" y="949"/>
                  </a:lnTo>
                  <a:lnTo>
                    <a:pt x="4484" y="964"/>
                  </a:lnTo>
                  <a:lnTo>
                    <a:pt x="4435" y="979"/>
                  </a:lnTo>
                  <a:lnTo>
                    <a:pt x="4385" y="991"/>
                  </a:lnTo>
                  <a:lnTo>
                    <a:pt x="4334" y="1003"/>
                  </a:lnTo>
                  <a:lnTo>
                    <a:pt x="4281" y="1011"/>
                  </a:lnTo>
                  <a:lnTo>
                    <a:pt x="4227" y="1017"/>
                  </a:lnTo>
                  <a:lnTo>
                    <a:pt x="4171" y="1022"/>
                  </a:lnTo>
                  <a:lnTo>
                    <a:pt x="4114" y="1025"/>
                  </a:lnTo>
                  <a:lnTo>
                    <a:pt x="4055" y="1025"/>
                  </a:lnTo>
                  <a:lnTo>
                    <a:pt x="3995" y="1024"/>
                  </a:lnTo>
                  <a:lnTo>
                    <a:pt x="3932" y="1021"/>
                  </a:lnTo>
                  <a:lnTo>
                    <a:pt x="3870" y="1012"/>
                  </a:lnTo>
                  <a:lnTo>
                    <a:pt x="3805" y="1004"/>
                  </a:lnTo>
                  <a:lnTo>
                    <a:pt x="3738" y="991"/>
                  </a:lnTo>
                  <a:lnTo>
                    <a:pt x="3670" y="977"/>
                  </a:lnTo>
                  <a:lnTo>
                    <a:pt x="3601" y="959"/>
                  </a:lnTo>
                  <a:lnTo>
                    <a:pt x="3528" y="938"/>
                  </a:lnTo>
                  <a:lnTo>
                    <a:pt x="3456" y="914"/>
                  </a:lnTo>
                  <a:lnTo>
                    <a:pt x="3381" y="888"/>
                  </a:lnTo>
                  <a:lnTo>
                    <a:pt x="3305" y="857"/>
                  </a:lnTo>
                  <a:lnTo>
                    <a:pt x="3227" y="824"/>
                  </a:lnTo>
                  <a:lnTo>
                    <a:pt x="3227" y="824"/>
                  </a:lnTo>
                  <a:lnTo>
                    <a:pt x="3072" y="756"/>
                  </a:lnTo>
                  <a:lnTo>
                    <a:pt x="2922" y="693"/>
                  </a:lnTo>
                  <a:lnTo>
                    <a:pt x="2777" y="635"/>
                  </a:lnTo>
                  <a:lnTo>
                    <a:pt x="2637" y="581"/>
                  </a:lnTo>
                  <a:lnTo>
                    <a:pt x="2502" y="533"/>
                  </a:lnTo>
                  <a:lnTo>
                    <a:pt x="2372" y="488"/>
                  </a:lnTo>
                  <a:lnTo>
                    <a:pt x="2245" y="447"/>
                  </a:lnTo>
                  <a:lnTo>
                    <a:pt x="2123" y="412"/>
                  </a:lnTo>
                  <a:lnTo>
                    <a:pt x="2005" y="381"/>
                  </a:lnTo>
                  <a:lnTo>
                    <a:pt x="1891" y="354"/>
                  </a:lnTo>
                  <a:lnTo>
                    <a:pt x="1782" y="331"/>
                  </a:lnTo>
                  <a:lnTo>
                    <a:pt x="1675" y="313"/>
                  </a:lnTo>
                  <a:lnTo>
                    <a:pt x="1572" y="297"/>
                  </a:lnTo>
                  <a:lnTo>
                    <a:pt x="1472" y="287"/>
                  </a:lnTo>
                  <a:lnTo>
                    <a:pt x="1375" y="279"/>
                  </a:lnTo>
                  <a:lnTo>
                    <a:pt x="1281" y="278"/>
                  </a:lnTo>
                  <a:lnTo>
                    <a:pt x="1187" y="278"/>
                  </a:lnTo>
                  <a:lnTo>
                    <a:pt x="1099" y="283"/>
                  </a:lnTo>
                  <a:lnTo>
                    <a:pt x="1011" y="291"/>
                  </a:lnTo>
                  <a:lnTo>
                    <a:pt x="926" y="302"/>
                  </a:lnTo>
                  <a:lnTo>
                    <a:pt x="843" y="317"/>
                  </a:lnTo>
                  <a:lnTo>
                    <a:pt x="761" y="336"/>
                  </a:lnTo>
                  <a:lnTo>
                    <a:pt x="682" y="357"/>
                  </a:lnTo>
                  <a:lnTo>
                    <a:pt x="603" y="383"/>
                  </a:lnTo>
                  <a:lnTo>
                    <a:pt x="525" y="410"/>
                  </a:lnTo>
                  <a:lnTo>
                    <a:pt x="449" y="441"/>
                  </a:lnTo>
                  <a:lnTo>
                    <a:pt x="372" y="476"/>
                  </a:lnTo>
                  <a:lnTo>
                    <a:pt x="298" y="514"/>
                  </a:lnTo>
                  <a:lnTo>
                    <a:pt x="224" y="554"/>
                  </a:lnTo>
                  <a:lnTo>
                    <a:pt x="149" y="596"/>
                  </a:lnTo>
                  <a:lnTo>
                    <a:pt x="75" y="643"/>
                  </a:lnTo>
                  <a:lnTo>
                    <a:pt x="0" y="691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53787" name="Freeform 91"/>
            <p:cNvSpPr>
              <a:spLocks/>
            </p:cNvSpPr>
            <p:nvPr/>
          </p:nvSpPr>
          <p:spPr bwMode="auto">
            <a:xfrm>
              <a:off x="993" y="1083"/>
              <a:ext cx="5418" cy="530"/>
            </a:xfrm>
            <a:custGeom>
              <a:avLst/>
              <a:gdLst/>
              <a:ahLst/>
              <a:cxnLst>
                <a:cxn ang="0">
                  <a:pos x="5418" y="0"/>
                </a:cxn>
                <a:cxn ang="0">
                  <a:pos x="5393" y="68"/>
                </a:cxn>
                <a:cxn ang="0">
                  <a:pos x="5361" y="142"/>
                </a:cxn>
                <a:cxn ang="0">
                  <a:pos x="5314" y="237"/>
                </a:cxn>
                <a:cxn ang="0">
                  <a:pos x="5251" y="347"/>
                </a:cxn>
                <a:cxn ang="0">
                  <a:pos x="5171" y="467"/>
                </a:cxn>
                <a:cxn ang="0">
                  <a:pos x="5100" y="557"/>
                </a:cxn>
                <a:cxn ang="0">
                  <a:pos x="5047" y="618"/>
                </a:cxn>
                <a:cxn ang="0">
                  <a:pos x="4989" y="676"/>
                </a:cxn>
                <a:cxn ang="0">
                  <a:pos x="4926" y="735"/>
                </a:cxn>
                <a:cxn ang="0">
                  <a:pos x="4858" y="789"/>
                </a:cxn>
                <a:cxn ang="0">
                  <a:pos x="4785" y="843"/>
                </a:cxn>
                <a:cxn ang="0">
                  <a:pos x="4707" y="890"/>
                </a:cxn>
                <a:cxn ang="0">
                  <a:pos x="4622" y="933"/>
                </a:cxn>
                <a:cxn ang="0">
                  <a:pos x="4533" y="972"/>
                </a:cxn>
                <a:cxn ang="0">
                  <a:pos x="4437" y="1004"/>
                </a:cxn>
                <a:cxn ang="0">
                  <a:pos x="4338" y="1030"/>
                </a:cxn>
                <a:cxn ang="0">
                  <a:pos x="4231" y="1048"/>
                </a:cxn>
                <a:cxn ang="0">
                  <a:pos x="4118" y="1058"/>
                </a:cxn>
                <a:cxn ang="0">
                  <a:pos x="3999" y="1059"/>
                </a:cxn>
                <a:cxn ang="0">
                  <a:pos x="3874" y="1049"/>
                </a:cxn>
                <a:cxn ang="0">
                  <a:pos x="3742" y="1032"/>
                </a:cxn>
                <a:cxn ang="0">
                  <a:pos x="3603" y="1001"/>
                </a:cxn>
                <a:cxn ang="0">
                  <a:pos x="3459" y="959"/>
                </a:cxn>
                <a:cxn ang="0">
                  <a:pos x="3306" y="906"/>
                </a:cxn>
                <a:cxn ang="0">
                  <a:pos x="3228" y="873"/>
                </a:cxn>
                <a:cxn ang="0">
                  <a:pos x="2920" y="748"/>
                </a:cxn>
                <a:cxn ang="0">
                  <a:pos x="2634" y="641"/>
                </a:cxn>
                <a:cxn ang="0">
                  <a:pos x="2367" y="552"/>
                </a:cxn>
                <a:cxn ang="0">
                  <a:pos x="2119" y="483"/>
                </a:cxn>
                <a:cxn ang="0">
                  <a:pos x="1886" y="428"/>
                </a:cxn>
                <a:cxn ang="0">
                  <a:pos x="1669" y="391"/>
                </a:cxn>
                <a:cxn ang="0">
                  <a:pos x="1465" y="370"/>
                </a:cxn>
                <a:cxn ang="0">
                  <a:pos x="1273" y="363"/>
                </a:cxn>
                <a:cxn ang="0">
                  <a:pos x="1091" y="371"/>
                </a:cxn>
                <a:cxn ang="0">
                  <a:pos x="919" y="396"/>
                </a:cxn>
                <a:cxn ang="0">
                  <a:pos x="755" y="433"/>
                </a:cxn>
                <a:cxn ang="0">
                  <a:pos x="597" y="483"/>
                </a:cxn>
                <a:cxn ang="0">
                  <a:pos x="444" y="546"/>
                </a:cxn>
                <a:cxn ang="0">
                  <a:pos x="294" y="620"/>
                </a:cxn>
                <a:cxn ang="0">
                  <a:pos x="147" y="707"/>
                </a:cxn>
                <a:cxn ang="0">
                  <a:pos x="0" y="806"/>
                </a:cxn>
              </a:cxnLst>
              <a:rect l="0" t="0" r="r" b="b"/>
              <a:pathLst>
                <a:path w="5418" h="1059">
                  <a:moveTo>
                    <a:pt x="5418" y="0"/>
                  </a:moveTo>
                  <a:lnTo>
                    <a:pt x="5418" y="0"/>
                  </a:lnTo>
                  <a:lnTo>
                    <a:pt x="5411" y="18"/>
                  </a:lnTo>
                  <a:lnTo>
                    <a:pt x="5393" y="68"/>
                  </a:lnTo>
                  <a:lnTo>
                    <a:pt x="5377" y="102"/>
                  </a:lnTo>
                  <a:lnTo>
                    <a:pt x="5361" y="142"/>
                  </a:lnTo>
                  <a:lnTo>
                    <a:pt x="5339" y="189"/>
                  </a:lnTo>
                  <a:lnTo>
                    <a:pt x="5314" y="237"/>
                  </a:lnTo>
                  <a:lnTo>
                    <a:pt x="5284" y="292"/>
                  </a:lnTo>
                  <a:lnTo>
                    <a:pt x="5251" y="347"/>
                  </a:lnTo>
                  <a:lnTo>
                    <a:pt x="5214" y="407"/>
                  </a:lnTo>
                  <a:lnTo>
                    <a:pt x="5171" y="467"/>
                  </a:lnTo>
                  <a:lnTo>
                    <a:pt x="5125" y="526"/>
                  </a:lnTo>
                  <a:lnTo>
                    <a:pt x="5100" y="557"/>
                  </a:lnTo>
                  <a:lnTo>
                    <a:pt x="5073" y="588"/>
                  </a:lnTo>
                  <a:lnTo>
                    <a:pt x="5047" y="618"/>
                  </a:lnTo>
                  <a:lnTo>
                    <a:pt x="5018" y="647"/>
                  </a:lnTo>
                  <a:lnTo>
                    <a:pt x="4989" y="676"/>
                  </a:lnTo>
                  <a:lnTo>
                    <a:pt x="4958" y="706"/>
                  </a:lnTo>
                  <a:lnTo>
                    <a:pt x="4926" y="735"/>
                  </a:lnTo>
                  <a:lnTo>
                    <a:pt x="4893" y="762"/>
                  </a:lnTo>
                  <a:lnTo>
                    <a:pt x="4858" y="789"/>
                  </a:lnTo>
                  <a:lnTo>
                    <a:pt x="4822" y="817"/>
                  </a:lnTo>
                  <a:lnTo>
                    <a:pt x="4785" y="843"/>
                  </a:lnTo>
                  <a:lnTo>
                    <a:pt x="4746" y="867"/>
                  </a:lnTo>
                  <a:lnTo>
                    <a:pt x="4707" y="890"/>
                  </a:lnTo>
                  <a:lnTo>
                    <a:pt x="4665" y="912"/>
                  </a:lnTo>
                  <a:lnTo>
                    <a:pt x="4622" y="933"/>
                  </a:lnTo>
                  <a:lnTo>
                    <a:pt x="4579" y="954"/>
                  </a:lnTo>
                  <a:lnTo>
                    <a:pt x="4533" y="972"/>
                  </a:lnTo>
                  <a:lnTo>
                    <a:pt x="4486" y="990"/>
                  </a:lnTo>
                  <a:lnTo>
                    <a:pt x="4437" y="1004"/>
                  </a:lnTo>
                  <a:lnTo>
                    <a:pt x="4389" y="1019"/>
                  </a:lnTo>
                  <a:lnTo>
                    <a:pt x="4338" y="1030"/>
                  </a:lnTo>
                  <a:lnTo>
                    <a:pt x="4285" y="1040"/>
                  </a:lnTo>
                  <a:lnTo>
                    <a:pt x="4231" y="1048"/>
                  </a:lnTo>
                  <a:lnTo>
                    <a:pt x="4175" y="1054"/>
                  </a:lnTo>
                  <a:lnTo>
                    <a:pt x="4118" y="1058"/>
                  </a:lnTo>
                  <a:lnTo>
                    <a:pt x="4058" y="1059"/>
                  </a:lnTo>
                  <a:lnTo>
                    <a:pt x="3999" y="1059"/>
                  </a:lnTo>
                  <a:lnTo>
                    <a:pt x="3936" y="1056"/>
                  </a:lnTo>
                  <a:lnTo>
                    <a:pt x="3874" y="1049"/>
                  </a:lnTo>
                  <a:lnTo>
                    <a:pt x="3809" y="1041"/>
                  </a:lnTo>
                  <a:lnTo>
                    <a:pt x="3742" y="1032"/>
                  </a:lnTo>
                  <a:lnTo>
                    <a:pt x="3672" y="1017"/>
                  </a:lnTo>
                  <a:lnTo>
                    <a:pt x="3603" y="1001"/>
                  </a:lnTo>
                  <a:lnTo>
                    <a:pt x="3531" y="982"/>
                  </a:lnTo>
                  <a:lnTo>
                    <a:pt x="3459" y="959"/>
                  </a:lnTo>
                  <a:lnTo>
                    <a:pt x="3382" y="933"/>
                  </a:lnTo>
                  <a:lnTo>
                    <a:pt x="3306" y="906"/>
                  </a:lnTo>
                  <a:lnTo>
                    <a:pt x="3228" y="873"/>
                  </a:lnTo>
                  <a:lnTo>
                    <a:pt x="3228" y="873"/>
                  </a:lnTo>
                  <a:lnTo>
                    <a:pt x="3071" y="809"/>
                  </a:lnTo>
                  <a:lnTo>
                    <a:pt x="2920" y="748"/>
                  </a:lnTo>
                  <a:lnTo>
                    <a:pt x="2776" y="693"/>
                  </a:lnTo>
                  <a:lnTo>
                    <a:pt x="2634" y="641"/>
                  </a:lnTo>
                  <a:lnTo>
                    <a:pt x="2499" y="596"/>
                  </a:lnTo>
                  <a:lnTo>
                    <a:pt x="2367" y="552"/>
                  </a:lnTo>
                  <a:lnTo>
                    <a:pt x="2241" y="515"/>
                  </a:lnTo>
                  <a:lnTo>
                    <a:pt x="2119" y="483"/>
                  </a:lnTo>
                  <a:lnTo>
                    <a:pt x="2001" y="454"/>
                  </a:lnTo>
                  <a:lnTo>
                    <a:pt x="1886" y="428"/>
                  </a:lnTo>
                  <a:lnTo>
                    <a:pt x="1776" y="407"/>
                  </a:lnTo>
                  <a:lnTo>
                    <a:pt x="1669" y="391"/>
                  </a:lnTo>
                  <a:lnTo>
                    <a:pt x="1565" y="378"/>
                  </a:lnTo>
                  <a:lnTo>
                    <a:pt x="1465" y="370"/>
                  </a:lnTo>
                  <a:lnTo>
                    <a:pt x="1368" y="365"/>
                  </a:lnTo>
                  <a:lnTo>
                    <a:pt x="1273" y="363"/>
                  </a:lnTo>
                  <a:lnTo>
                    <a:pt x="1182" y="366"/>
                  </a:lnTo>
                  <a:lnTo>
                    <a:pt x="1091" y="371"/>
                  </a:lnTo>
                  <a:lnTo>
                    <a:pt x="1005" y="381"/>
                  </a:lnTo>
                  <a:lnTo>
                    <a:pt x="919" y="396"/>
                  </a:lnTo>
                  <a:lnTo>
                    <a:pt x="837" y="412"/>
                  </a:lnTo>
                  <a:lnTo>
                    <a:pt x="755" y="433"/>
                  </a:lnTo>
                  <a:lnTo>
                    <a:pt x="676" y="455"/>
                  </a:lnTo>
                  <a:lnTo>
                    <a:pt x="597" y="483"/>
                  </a:lnTo>
                  <a:lnTo>
                    <a:pt x="521" y="512"/>
                  </a:lnTo>
                  <a:lnTo>
                    <a:pt x="444" y="546"/>
                  </a:lnTo>
                  <a:lnTo>
                    <a:pt x="369" y="581"/>
                  </a:lnTo>
                  <a:lnTo>
                    <a:pt x="294" y="620"/>
                  </a:lnTo>
                  <a:lnTo>
                    <a:pt x="221" y="662"/>
                  </a:lnTo>
                  <a:lnTo>
                    <a:pt x="147" y="707"/>
                  </a:lnTo>
                  <a:lnTo>
                    <a:pt x="74" y="754"/>
                  </a:lnTo>
                  <a:lnTo>
                    <a:pt x="0" y="80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53788" name="Freeform 92"/>
            <p:cNvSpPr>
              <a:spLocks/>
            </p:cNvSpPr>
            <p:nvPr/>
          </p:nvSpPr>
          <p:spPr bwMode="auto">
            <a:xfrm>
              <a:off x="1029" y="1055"/>
              <a:ext cx="5404" cy="545"/>
            </a:xfrm>
            <a:custGeom>
              <a:avLst/>
              <a:gdLst/>
              <a:ahLst/>
              <a:cxnLst>
                <a:cxn ang="0">
                  <a:pos x="5404" y="0"/>
                </a:cxn>
                <a:cxn ang="0">
                  <a:pos x="5380" y="68"/>
                </a:cxn>
                <a:cxn ang="0">
                  <a:pos x="5350" y="144"/>
                </a:cxn>
                <a:cxn ang="0">
                  <a:pos x="5304" y="241"/>
                </a:cxn>
                <a:cxn ang="0">
                  <a:pos x="5243" y="352"/>
                </a:cxn>
                <a:cxn ang="0">
                  <a:pos x="5165" y="473"/>
                </a:cxn>
                <a:cxn ang="0">
                  <a:pos x="5096" y="566"/>
                </a:cxn>
                <a:cxn ang="0">
                  <a:pos x="5043" y="627"/>
                </a:cxn>
                <a:cxn ang="0">
                  <a:pos x="4986" y="688"/>
                </a:cxn>
                <a:cxn ang="0">
                  <a:pos x="4924" y="748"/>
                </a:cxn>
                <a:cxn ang="0">
                  <a:pos x="4857" y="805"/>
                </a:cxn>
                <a:cxn ang="0">
                  <a:pos x="4785" y="858"/>
                </a:cxn>
                <a:cxn ang="0">
                  <a:pos x="4707" y="908"/>
                </a:cxn>
                <a:cxn ang="0">
                  <a:pos x="4624" y="955"/>
                </a:cxn>
                <a:cxn ang="0">
                  <a:pos x="4535" y="995"/>
                </a:cxn>
                <a:cxn ang="0">
                  <a:pos x="4440" y="1029"/>
                </a:cxn>
                <a:cxn ang="0">
                  <a:pos x="4340" y="1056"/>
                </a:cxn>
                <a:cxn ang="0">
                  <a:pos x="4233" y="1076"/>
                </a:cxn>
                <a:cxn ang="0">
                  <a:pos x="4121" y="1089"/>
                </a:cxn>
                <a:cxn ang="0">
                  <a:pos x="4002" y="1092"/>
                </a:cxn>
                <a:cxn ang="0">
                  <a:pos x="3877" y="1085"/>
                </a:cxn>
                <a:cxn ang="0">
                  <a:pos x="3745" y="1069"/>
                </a:cxn>
                <a:cxn ang="0">
                  <a:pos x="3606" y="1042"/>
                </a:cxn>
                <a:cxn ang="0">
                  <a:pos x="3460" y="1003"/>
                </a:cxn>
                <a:cxn ang="0">
                  <a:pos x="3307" y="951"/>
                </a:cxn>
                <a:cxn ang="0">
                  <a:pos x="3228" y="921"/>
                </a:cxn>
                <a:cxn ang="0">
                  <a:pos x="2919" y="801"/>
                </a:cxn>
                <a:cxn ang="0">
                  <a:pos x="2631" y="701"/>
                </a:cxn>
                <a:cxn ang="0">
                  <a:pos x="2363" y="617"/>
                </a:cxn>
                <a:cxn ang="0">
                  <a:pos x="2113" y="551"/>
                </a:cxn>
                <a:cxn ang="0">
                  <a:pos x="1880" y="501"/>
                </a:cxn>
                <a:cxn ang="0">
                  <a:pos x="1662" y="469"/>
                </a:cxn>
                <a:cxn ang="0">
                  <a:pos x="1458" y="451"/>
                </a:cxn>
                <a:cxn ang="0">
                  <a:pos x="1266" y="448"/>
                </a:cxn>
                <a:cxn ang="0">
                  <a:pos x="1085" y="461"/>
                </a:cxn>
                <a:cxn ang="0">
                  <a:pos x="914" y="488"/>
                </a:cxn>
                <a:cxn ang="0">
                  <a:pos x="750" y="528"/>
                </a:cxn>
                <a:cxn ang="0">
                  <a:pos x="593" y="582"/>
                </a:cxn>
                <a:cxn ang="0">
                  <a:pos x="440" y="648"/>
                </a:cxn>
                <a:cxn ang="0">
                  <a:pos x="292" y="727"/>
                </a:cxn>
                <a:cxn ang="0">
                  <a:pos x="146" y="817"/>
                </a:cxn>
                <a:cxn ang="0">
                  <a:pos x="0" y="918"/>
                </a:cxn>
              </a:cxnLst>
              <a:rect l="0" t="0" r="r" b="b"/>
              <a:pathLst>
                <a:path w="5404" h="1092">
                  <a:moveTo>
                    <a:pt x="5404" y="0"/>
                  </a:moveTo>
                  <a:lnTo>
                    <a:pt x="5404" y="0"/>
                  </a:lnTo>
                  <a:lnTo>
                    <a:pt x="5398" y="18"/>
                  </a:lnTo>
                  <a:lnTo>
                    <a:pt x="5380" y="68"/>
                  </a:lnTo>
                  <a:lnTo>
                    <a:pt x="5366" y="104"/>
                  </a:lnTo>
                  <a:lnTo>
                    <a:pt x="5350" y="144"/>
                  </a:lnTo>
                  <a:lnTo>
                    <a:pt x="5329" y="191"/>
                  </a:lnTo>
                  <a:lnTo>
                    <a:pt x="5304" y="241"/>
                  </a:lnTo>
                  <a:lnTo>
                    <a:pt x="5275" y="294"/>
                  </a:lnTo>
                  <a:lnTo>
                    <a:pt x="5243" y="352"/>
                  </a:lnTo>
                  <a:lnTo>
                    <a:pt x="5207" y="412"/>
                  </a:lnTo>
                  <a:lnTo>
                    <a:pt x="5165" y="473"/>
                  </a:lnTo>
                  <a:lnTo>
                    <a:pt x="5119" y="535"/>
                  </a:lnTo>
                  <a:lnTo>
                    <a:pt x="5096" y="566"/>
                  </a:lnTo>
                  <a:lnTo>
                    <a:pt x="5069" y="596"/>
                  </a:lnTo>
                  <a:lnTo>
                    <a:pt x="5043" y="627"/>
                  </a:lnTo>
                  <a:lnTo>
                    <a:pt x="5015" y="658"/>
                  </a:lnTo>
                  <a:lnTo>
                    <a:pt x="4986" y="688"/>
                  </a:lnTo>
                  <a:lnTo>
                    <a:pt x="4955" y="719"/>
                  </a:lnTo>
                  <a:lnTo>
                    <a:pt x="4924" y="748"/>
                  </a:lnTo>
                  <a:lnTo>
                    <a:pt x="4892" y="777"/>
                  </a:lnTo>
                  <a:lnTo>
                    <a:pt x="4857" y="805"/>
                  </a:lnTo>
                  <a:lnTo>
                    <a:pt x="4821" y="832"/>
                  </a:lnTo>
                  <a:lnTo>
                    <a:pt x="4785" y="858"/>
                  </a:lnTo>
                  <a:lnTo>
                    <a:pt x="4746" y="884"/>
                  </a:lnTo>
                  <a:lnTo>
                    <a:pt x="4707" y="908"/>
                  </a:lnTo>
                  <a:lnTo>
                    <a:pt x="4667" y="932"/>
                  </a:lnTo>
                  <a:lnTo>
                    <a:pt x="4624" y="955"/>
                  </a:lnTo>
                  <a:lnTo>
                    <a:pt x="4581" y="974"/>
                  </a:lnTo>
                  <a:lnTo>
                    <a:pt x="4535" y="995"/>
                  </a:lnTo>
                  <a:lnTo>
                    <a:pt x="4489" y="1013"/>
                  </a:lnTo>
                  <a:lnTo>
                    <a:pt x="4440" y="1029"/>
                  </a:lnTo>
                  <a:lnTo>
                    <a:pt x="4390" y="1043"/>
                  </a:lnTo>
                  <a:lnTo>
                    <a:pt x="4340" y="1056"/>
                  </a:lnTo>
                  <a:lnTo>
                    <a:pt x="4288" y="1068"/>
                  </a:lnTo>
                  <a:lnTo>
                    <a:pt x="4233" y="1076"/>
                  </a:lnTo>
                  <a:lnTo>
                    <a:pt x="4178" y="1084"/>
                  </a:lnTo>
                  <a:lnTo>
                    <a:pt x="4121" y="1089"/>
                  </a:lnTo>
                  <a:lnTo>
                    <a:pt x="4063" y="1092"/>
                  </a:lnTo>
                  <a:lnTo>
                    <a:pt x="4002" y="1092"/>
                  </a:lnTo>
                  <a:lnTo>
                    <a:pt x="3941" y="1090"/>
                  </a:lnTo>
                  <a:lnTo>
                    <a:pt x="3877" y="1085"/>
                  </a:lnTo>
                  <a:lnTo>
                    <a:pt x="3811" y="1079"/>
                  </a:lnTo>
                  <a:lnTo>
                    <a:pt x="3745" y="1069"/>
                  </a:lnTo>
                  <a:lnTo>
                    <a:pt x="3675" y="1058"/>
                  </a:lnTo>
                  <a:lnTo>
                    <a:pt x="3606" y="1042"/>
                  </a:lnTo>
                  <a:lnTo>
                    <a:pt x="3534" y="1024"/>
                  </a:lnTo>
                  <a:lnTo>
                    <a:pt x="3460" y="1003"/>
                  </a:lnTo>
                  <a:lnTo>
                    <a:pt x="3384" y="979"/>
                  </a:lnTo>
                  <a:lnTo>
                    <a:pt x="3307" y="951"/>
                  </a:lnTo>
                  <a:lnTo>
                    <a:pt x="3228" y="921"/>
                  </a:lnTo>
                  <a:lnTo>
                    <a:pt x="3228" y="921"/>
                  </a:lnTo>
                  <a:lnTo>
                    <a:pt x="3071" y="859"/>
                  </a:lnTo>
                  <a:lnTo>
                    <a:pt x="2919" y="801"/>
                  </a:lnTo>
                  <a:lnTo>
                    <a:pt x="2773" y="750"/>
                  </a:lnTo>
                  <a:lnTo>
                    <a:pt x="2631" y="701"/>
                  </a:lnTo>
                  <a:lnTo>
                    <a:pt x="2495" y="656"/>
                  </a:lnTo>
                  <a:lnTo>
                    <a:pt x="2363" y="617"/>
                  </a:lnTo>
                  <a:lnTo>
                    <a:pt x="2237" y="582"/>
                  </a:lnTo>
                  <a:lnTo>
                    <a:pt x="2113" y="551"/>
                  </a:lnTo>
                  <a:lnTo>
                    <a:pt x="1995" y="524"/>
                  </a:lnTo>
                  <a:lnTo>
                    <a:pt x="1880" y="501"/>
                  </a:lnTo>
                  <a:lnTo>
                    <a:pt x="1769" y="483"/>
                  </a:lnTo>
                  <a:lnTo>
                    <a:pt x="1662" y="469"/>
                  </a:lnTo>
                  <a:lnTo>
                    <a:pt x="1558" y="457"/>
                  </a:lnTo>
                  <a:lnTo>
                    <a:pt x="1458" y="451"/>
                  </a:lnTo>
                  <a:lnTo>
                    <a:pt x="1361" y="448"/>
                  </a:lnTo>
                  <a:lnTo>
                    <a:pt x="1266" y="448"/>
                  </a:lnTo>
                  <a:lnTo>
                    <a:pt x="1175" y="453"/>
                  </a:lnTo>
                  <a:lnTo>
                    <a:pt x="1085" y="461"/>
                  </a:lnTo>
                  <a:lnTo>
                    <a:pt x="998" y="472"/>
                  </a:lnTo>
                  <a:lnTo>
                    <a:pt x="914" y="488"/>
                  </a:lnTo>
                  <a:lnTo>
                    <a:pt x="830" y="506"/>
                  </a:lnTo>
                  <a:lnTo>
                    <a:pt x="750" y="528"/>
                  </a:lnTo>
                  <a:lnTo>
                    <a:pt x="671" y="553"/>
                  </a:lnTo>
                  <a:lnTo>
                    <a:pt x="593" y="582"/>
                  </a:lnTo>
                  <a:lnTo>
                    <a:pt x="517" y="614"/>
                  </a:lnTo>
                  <a:lnTo>
                    <a:pt x="440" y="648"/>
                  </a:lnTo>
                  <a:lnTo>
                    <a:pt x="365" y="687"/>
                  </a:lnTo>
                  <a:lnTo>
                    <a:pt x="292" y="727"/>
                  </a:lnTo>
                  <a:lnTo>
                    <a:pt x="218" y="771"/>
                  </a:lnTo>
                  <a:lnTo>
                    <a:pt x="146" y="817"/>
                  </a:lnTo>
                  <a:lnTo>
                    <a:pt x="72" y="866"/>
                  </a:lnTo>
                  <a:lnTo>
                    <a:pt x="0" y="91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53789" name="Freeform 93"/>
            <p:cNvSpPr>
              <a:spLocks/>
            </p:cNvSpPr>
            <p:nvPr/>
          </p:nvSpPr>
          <p:spPr bwMode="auto">
            <a:xfrm>
              <a:off x="1067" y="1026"/>
              <a:ext cx="5390" cy="562"/>
            </a:xfrm>
            <a:custGeom>
              <a:avLst/>
              <a:gdLst/>
              <a:ahLst/>
              <a:cxnLst>
                <a:cxn ang="0">
                  <a:pos x="5390" y="0"/>
                </a:cxn>
                <a:cxn ang="0">
                  <a:pos x="5366" y="70"/>
                </a:cxn>
                <a:cxn ang="0">
                  <a:pos x="5337" y="147"/>
                </a:cxn>
                <a:cxn ang="0">
                  <a:pos x="5292" y="244"/>
                </a:cxn>
                <a:cxn ang="0">
                  <a:pos x="5233" y="357"/>
                </a:cxn>
                <a:cxn ang="0">
                  <a:pos x="5158" y="480"/>
                </a:cxn>
                <a:cxn ang="0">
                  <a:pos x="5088" y="575"/>
                </a:cxn>
                <a:cxn ang="0">
                  <a:pos x="5037" y="638"/>
                </a:cxn>
                <a:cxn ang="0">
                  <a:pos x="4981" y="701"/>
                </a:cxn>
                <a:cxn ang="0">
                  <a:pos x="4920" y="762"/>
                </a:cxn>
                <a:cxn ang="0">
                  <a:pos x="4854" y="821"/>
                </a:cxn>
                <a:cxn ang="0">
                  <a:pos x="4783" y="875"/>
                </a:cxn>
                <a:cxn ang="0">
                  <a:pos x="4705" y="927"/>
                </a:cxn>
                <a:cxn ang="0">
                  <a:pos x="4623" y="976"/>
                </a:cxn>
                <a:cxn ang="0">
                  <a:pos x="4534" y="1018"/>
                </a:cxn>
                <a:cxn ang="0">
                  <a:pos x="4441" y="1053"/>
                </a:cxn>
                <a:cxn ang="0">
                  <a:pos x="4341" y="1084"/>
                </a:cxn>
                <a:cxn ang="0">
                  <a:pos x="4234" y="1106"/>
                </a:cxn>
                <a:cxn ang="0">
                  <a:pos x="4122" y="1121"/>
                </a:cxn>
                <a:cxn ang="0">
                  <a:pos x="4004" y="1126"/>
                </a:cxn>
                <a:cxn ang="0">
                  <a:pos x="3878" y="1122"/>
                </a:cxn>
                <a:cxn ang="0">
                  <a:pos x="3746" y="1110"/>
                </a:cxn>
                <a:cxn ang="0">
                  <a:pos x="3607" y="1084"/>
                </a:cxn>
                <a:cxn ang="0">
                  <a:pos x="3460" y="1048"/>
                </a:cxn>
                <a:cxn ang="0">
                  <a:pos x="3307" y="1000"/>
                </a:cxn>
                <a:cxn ang="0">
                  <a:pos x="3228" y="971"/>
                </a:cxn>
                <a:cxn ang="0">
                  <a:pos x="2917" y="856"/>
                </a:cxn>
                <a:cxn ang="0">
                  <a:pos x="2628" y="761"/>
                </a:cxn>
                <a:cxn ang="0">
                  <a:pos x="2359" y="682"/>
                </a:cxn>
                <a:cxn ang="0">
                  <a:pos x="2107" y="620"/>
                </a:cxn>
                <a:cxn ang="0">
                  <a:pos x="1873" y="575"/>
                </a:cxn>
                <a:cxn ang="0">
                  <a:pos x="1655" y="548"/>
                </a:cxn>
                <a:cxn ang="0">
                  <a:pos x="1451" y="533"/>
                </a:cxn>
                <a:cxn ang="0">
                  <a:pos x="1259" y="535"/>
                </a:cxn>
                <a:cxn ang="0">
                  <a:pos x="1077" y="551"/>
                </a:cxn>
                <a:cxn ang="0">
                  <a:pos x="906" y="582"/>
                </a:cxn>
                <a:cxn ang="0">
                  <a:pos x="744" y="625"/>
                </a:cxn>
                <a:cxn ang="0">
                  <a:pos x="587" y="683"/>
                </a:cxn>
                <a:cxn ang="0">
                  <a:pos x="436" y="753"/>
                </a:cxn>
                <a:cxn ang="0">
                  <a:pos x="288" y="835"/>
                </a:cxn>
                <a:cxn ang="0">
                  <a:pos x="144" y="929"/>
                </a:cxn>
                <a:cxn ang="0">
                  <a:pos x="0" y="1034"/>
                </a:cxn>
              </a:cxnLst>
              <a:rect l="0" t="0" r="r" b="b"/>
              <a:pathLst>
                <a:path w="5390" h="1126">
                  <a:moveTo>
                    <a:pt x="5390" y="0"/>
                  </a:moveTo>
                  <a:lnTo>
                    <a:pt x="5390" y="0"/>
                  </a:lnTo>
                  <a:lnTo>
                    <a:pt x="5384" y="18"/>
                  </a:lnTo>
                  <a:lnTo>
                    <a:pt x="5366" y="70"/>
                  </a:lnTo>
                  <a:lnTo>
                    <a:pt x="5353" y="105"/>
                  </a:lnTo>
                  <a:lnTo>
                    <a:pt x="5337" y="147"/>
                  </a:lnTo>
                  <a:lnTo>
                    <a:pt x="5316" y="192"/>
                  </a:lnTo>
                  <a:lnTo>
                    <a:pt x="5292" y="244"/>
                  </a:lnTo>
                  <a:lnTo>
                    <a:pt x="5265" y="299"/>
                  </a:lnTo>
                  <a:lnTo>
                    <a:pt x="5233" y="357"/>
                  </a:lnTo>
                  <a:lnTo>
                    <a:pt x="5198" y="418"/>
                  </a:lnTo>
                  <a:lnTo>
                    <a:pt x="5158" y="480"/>
                  </a:lnTo>
                  <a:lnTo>
                    <a:pt x="5113" y="544"/>
                  </a:lnTo>
                  <a:lnTo>
                    <a:pt x="5088" y="575"/>
                  </a:lnTo>
                  <a:lnTo>
                    <a:pt x="5063" y="607"/>
                  </a:lnTo>
                  <a:lnTo>
                    <a:pt x="5037" y="638"/>
                  </a:lnTo>
                  <a:lnTo>
                    <a:pt x="5011" y="670"/>
                  </a:lnTo>
                  <a:lnTo>
                    <a:pt x="4981" y="701"/>
                  </a:lnTo>
                  <a:lnTo>
                    <a:pt x="4951" y="732"/>
                  </a:lnTo>
                  <a:lnTo>
                    <a:pt x="4920" y="762"/>
                  </a:lnTo>
                  <a:lnTo>
                    <a:pt x="4888" y="791"/>
                  </a:lnTo>
                  <a:lnTo>
                    <a:pt x="4854" y="821"/>
                  </a:lnTo>
                  <a:lnTo>
                    <a:pt x="4819" y="848"/>
                  </a:lnTo>
                  <a:lnTo>
                    <a:pt x="4783" y="875"/>
                  </a:lnTo>
                  <a:lnTo>
                    <a:pt x="4745" y="903"/>
                  </a:lnTo>
                  <a:lnTo>
                    <a:pt x="4705" y="927"/>
                  </a:lnTo>
                  <a:lnTo>
                    <a:pt x="4665" y="951"/>
                  </a:lnTo>
                  <a:lnTo>
                    <a:pt x="4623" y="976"/>
                  </a:lnTo>
                  <a:lnTo>
                    <a:pt x="4580" y="997"/>
                  </a:lnTo>
                  <a:lnTo>
                    <a:pt x="4534" y="1018"/>
                  </a:lnTo>
                  <a:lnTo>
                    <a:pt x="4488" y="1037"/>
                  </a:lnTo>
                  <a:lnTo>
                    <a:pt x="4441" y="1053"/>
                  </a:lnTo>
                  <a:lnTo>
                    <a:pt x="4391" y="1069"/>
                  </a:lnTo>
                  <a:lnTo>
                    <a:pt x="4341" y="1084"/>
                  </a:lnTo>
                  <a:lnTo>
                    <a:pt x="4289" y="1095"/>
                  </a:lnTo>
                  <a:lnTo>
                    <a:pt x="4234" y="1106"/>
                  </a:lnTo>
                  <a:lnTo>
                    <a:pt x="4179" y="1114"/>
                  </a:lnTo>
                  <a:lnTo>
                    <a:pt x="4122" y="1121"/>
                  </a:lnTo>
                  <a:lnTo>
                    <a:pt x="4064" y="1124"/>
                  </a:lnTo>
                  <a:lnTo>
                    <a:pt x="4004" y="1126"/>
                  </a:lnTo>
                  <a:lnTo>
                    <a:pt x="3941" y="1126"/>
                  </a:lnTo>
                  <a:lnTo>
                    <a:pt x="3878" y="1122"/>
                  </a:lnTo>
                  <a:lnTo>
                    <a:pt x="3812" y="1118"/>
                  </a:lnTo>
                  <a:lnTo>
                    <a:pt x="3746" y="1110"/>
                  </a:lnTo>
                  <a:lnTo>
                    <a:pt x="3676" y="1098"/>
                  </a:lnTo>
                  <a:lnTo>
                    <a:pt x="3607" y="1084"/>
                  </a:lnTo>
                  <a:lnTo>
                    <a:pt x="3535" y="1068"/>
                  </a:lnTo>
                  <a:lnTo>
                    <a:pt x="3460" y="1048"/>
                  </a:lnTo>
                  <a:lnTo>
                    <a:pt x="3385" y="1026"/>
                  </a:lnTo>
                  <a:lnTo>
                    <a:pt x="3307" y="1000"/>
                  </a:lnTo>
                  <a:lnTo>
                    <a:pt x="3228" y="971"/>
                  </a:lnTo>
                  <a:lnTo>
                    <a:pt x="3228" y="971"/>
                  </a:lnTo>
                  <a:lnTo>
                    <a:pt x="3069" y="911"/>
                  </a:lnTo>
                  <a:lnTo>
                    <a:pt x="2917" y="856"/>
                  </a:lnTo>
                  <a:lnTo>
                    <a:pt x="2770" y="806"/>
                  </a:lnTo>
                  <a:lnTo>
                    <a:pt x="2628" y="761"/>
                  </a:lnTo>
                  <a:lnTo>
                    <a:pt x="2491" y="719"/>
                  </a:lnTo>
                  <a:lnTo>
                    <a:pt x="2359" y="682"/>
                  </a:lnTo>
                  <a:lnTo>
                    <a:pt x="2231" y="649"/>
                  </a:lnTo>
                  <a:lnTo>
                    <a:pt x="2107" y="620"/>
                  </a:lnTo>
                  <a:lnTo>
                    <a:pt x="1988" y="596"/>
                  </a:lnTo>
                  <a:lnTo>
                    <a:pt x="1873" y="575"/>
                  </a:lnTo>
                  <a:lnTo>
                    <a:pt x="1762" y="559"/>
                  </a:lnTo>
                  <a:lnTo>
                    <a:pt x="1655" y="548"/>
                  </a:lnTo>
                  <a:lnTo>
                    <a:pt x="1551" y="538"/>
                  </a:lnTo>
                  <a:lnTo>
                    <a:pt x="1451" y="533"/>
                  </a:lnTo>
                  <a:lnTo>
                    <a:pt x="1353" y="533"/>
                  </a:lnTo>
                  <a:lnTo>
                    <a:pt x="1259" y="535"/>
                  </a:lnTo>
                  <a:lnTo>
                    <a:pt x="1166" y="541"/>
                  </a:lnTo>
                  <a:lnTo>
                    <a:pt x="1077" y="551"/>
                  </a:lnTo>
                  <a:lnTo>
                    <a:pt x="991" y="565"/>
                  </a:lnTo>
                  <a:lnTo>
                    <a:pt x="906" y="582"/>
                  </a:lnTo>
                  <a:lnTo>
                    <a:pt x="824" y="603"/>
                  </a:lnTo>
                  <a:lnTo>
                    <a:pt x="744" y="625"/>
                  </a:lnTo>
                  <a:lnTo>
                    <a:pt x="665" y="653"/>
                  </a:lnTo>
                  <a:lnTo>
                    <a:pt x="587" y="683"/>
                  </a:lnTo>
                  <a:lnTo>
                    <a:pt x="511" y="716"/>
                  </a:lnTo>
                  <a:lnTo>
                    <a:pt x="436" y="753"/>
                  </a:lnTo>
                  <a:lnTo>
                    <a:pt x="362" y="791"/>
                  </a:lnTo>
                  <a:lnTo>
                    <a:pt x="288" y="835"/>
                  </a:lnTo>
                  <a:lnTo>
                    <a:pt x="216" y="880"/>
                  </a:lnTo>
                  <a:lnTo>
                    <a:pt x="144" y="929"/>
                  </a:lnTo>
                  <a:lnTo>
                    <a:pt x="72" y="979"/>
                  </a:lnTo>
                  <a:lnTo>
                    <a:pt x="0" y="103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53790" name="Freeform 94"/>
            <p:cNvSpPr>
              <a:spLocks/>
            </p:cNvSpPr>
            <p:nvPr/>
          </p:nvSpPr>
          <p:spPr bwMode="auto">
            <a:xfrm>
              <a:off x="1106" y="997"/>
              <a:ext cx="5373" cy="580"/>
            </a:xfrm>
            <a:custGeom>
              <a:avLst/>
              <a:gdLst/>
              <a:ahLst/>
              <a:cxnLst>
                <a:cxn ang="0">
                  <a:pos x="5373" y="0"/>
                </a:cxn>
                <a:cxn ang="0">
                  <a:pos x="5351" y="69"/>
                </a:cxn>
                <a:cxn ang="0">
                  <a:pos x="5323" y="147"/>
                </a:cxn>
                <a:cxn ang="0">
                  <a:pos x="5280" y="247"/>
                </a:cxn>
                <a:cxn ang="0">
                  <a:pos x="5221" y="361"/>
                </a:cxn>
                <a:cxn ang="0">
                  <a:pos x="5148" y="486"/>
                </a:cxn>
                <a:cxn ang="0">
                  <a:pos x="5081" y="583"/>
                </a:cxn>
                <a:cxn ang="0">
                  <a:pos x="5031" y="647"/>
                </a:cxn>
                <a:cxn ang="0">
                  <a:pos x="4976" y="712"/>
                </a:cxn>
                <a:cxn ang="0">
                  <a:pos x="4916" y="773"/>
                </a:cxn>
                <a:cxn ang="0">
                  <a:pos x="4849" y="833"/>
                </a:cxn>
                <a:cxn ang="0">
                  <a:pos x="4780" y="891"/>
                </a:cxn>
                <a:cxn ang="0">
                  <a:pos x="4704" y="944"/>
                </a:cxn>
                <a:cxn ang="0">
                  <a:pos x="4622" y="994"/>
                </a:cxn>
                <a:cxn ang="0">
                  <a:pos x="4534" y="1038"/>
                </a:cxn>
                <a:cxn ang="0">
                  <a:pos x="4441" y="1077"/>
                </a:cxn>
                <a:cxn ang="0">
                  <a:pos x="4341" y="1109"/>
                </a:cxn>
                <a:cxn ang="0">
                  <a:pos x="4236" y="1133"/>
                </a:cxn>
                <a:cxn ang="0">
                  <a:pos x="4123" y="1149"/>
                </a:cxn>
                <a:cxn ang="0">
                  <a:pos x="4004" y="1159"/>
                </a:cxn>
                <a:cxn ang="0">
                  <a:pos x="3879" y="1157"/>
                </a:cxn>
                <a:cxn ang="0">
                  <a:pos x="3746" y="1146"/>
                </a:cxn>
                <a:cxn ang="0">
                  <a:pos x="3607" y="1124"/>
                </a:cxn>
                <a:cxn ang="0">
                  <a:pos x="3460" y="1091"/>
                </a:cxn>
                <a:cxn ang="0">
                  <a:pos x="3305" y="1044"/>
                </a:cxn>
                <a:cxn ang="0">
                  <a:pos x="3226" y="1017"/>
                </a:cxn>
                <a:cxn ang="0">
                  <a:pos x="2914" y="909"/>
                </a:cxn>
                <a:cxn ang="0">
                  <a:pos x="2622" y="818"/>
                </a:cxn>
                <a:cxn ang="0">
                  <a:pos x="2353" y="746"/>
                </a:cxn>
                <a:cxn ang="0">
                  <a:pos x="2100" y="689"/>
                </a:cxn>
                <a:cxn ang="0">
                  <a:pos x="1866" y="649"/>
                </a:cxn>
                <a:cxn ang="0">
                  <a:pos x="1648" y="625"/>
                </a:cxn>
                <a:cxn ang="0">
                  <a:pos x="1442" y="615"/>
                </a:cxn>
                <a:cxn ang="0">
                  <a:pos x="1251" y="620"/>
                </a:cxn>
                <a:cxn ang="0">
                  <a:pos x="1070" y="641"/>
                </a:cxn>
                <a:cxn ang="0">
                  <a:pos x="899" y="675"/>
                </a:cxn>
                <a:cxn ang="0">
                  <a:pos x="737" y="722"/>
                </a:cxn>
                <a:cxn ang="0">
                  <a:pos x="581" y="783"/>
                </a:cxn>
                <a:cxn ang="0">
                  <a:pos x="431" y="856"/>
                </a:cxn>
                <a:cxn ang="0">
                  <a:pos x="286" y="941"/>
                </a:cxn>
                <a:cxn ang="0">
                  <a:pos x="143" y="1038"/>
                </a:cxn>
                <a:cxn ang="0">
                  <a:pos x="0" y="1146"/>
                </a:cxn>
              </a:cxnLst>
              <a:rect l="0" t="0" r="r" b="b"/>
              <a:pathLst>
                <a:path w="5373" h="1159">
                  <a:moveTo>
                    <a:pt x="5373" y="0"/>
                  </a:moveTo>
                  <a:lnTo>
                    <a:pt x="5373" y="0"/>
                  </a:lnTo>
                  <a:lnTo>
                    <a:pt x="5367" y="18"/>
                  </a:lnTo>
                  <a:lnTo>
                    <a:pt x="5351" y="69"/>
                  </a:lnTo>
                  <a:lnTo>
                    <a:pt x="5338" y="105"/>
                  </a:lnTo>
                  <a:lnTo>
                    <a:pt x="5323" y="147"/>
                  </a:lnTo>
                  <a:lnTo>
                    <a:pt x="5303" y="194"/>
                  </a:lnTo>
                  <a:lnTo>
                    <a:pt x="5280" y="247"/>
                  </a:lnTo>
                  <a:lnTo>
                    <a:pt x="5253" y="302"/>
                  </a:lnTo>
                  <a:lnTo>
                    <a:pt x="5221" y="361"/>
                  </a:lnTo>
                  <a:lnTo>
                    <a:pt x="5187" y="423"/>
                  </a:lnTo>
                  <a:lnTo>
                    <a:pt x="5148" y="486"/>
                  </a:lnTo>
                  <a:lnTo>
                    <a:pt x="5105" y="550"/>
                  </a:lnTo>
                  <a:lnTo>
                    <a:pt x="5081" y="583"/>
                  </a:lnTo>
                  <a:lnTo>
                    <a:pt x="5056" y="615"/>
                  </a:lnTo>
                  <a:lnTo>
                    <a:pt x="5031" y="647"/>
                  </a:lnTo>
                  <a:lnTo>
                    <a:pt x="5003" y="680"/>
                  </a:lnTo>
                  <a:lnTo>
                    <a:pt x="4976" y="712"/>
                  </a:lnTo>
                  <a:lnTo>
                    <a:pt x="4947" y="743"/>
                  </a:lnTo>
                  <a:lnTo>
                    <a:pt x="4916" y="773"/>
                  </a:lnTo>
                  <a:lnTo>
                    <a:pt x="4883" y="804"/>
                  </a:lnTo>
                  <a:lnTo>
                    <a:pt x="4849" y="833"/>
                  </a:lnTo>
                  <a:lnTo>
                    <a:pt x="4815" y="862"/>
                  </a:lnTo>
                  <a:lnTo>
                    <a:pt x="4780" y="891"/>
                  </a:lnTo>
                  <a:lnTo>
                    <a:pt x="4742" y="919"/>
                  </a:lnTo>
                  <a:lnTo>
                    <a:pt x="4704" y="944"/>
                  </a:lnTo>
                  <a:lnTo>
                    <a:pt x="4663" y="970"/>
                  </a:lnTo>
                  <a:lnTo>
                    <a:pt x="4622" y="994"/>
                  </a:lnTo>
                  <a:lnTo>
                    <a:pt x="4579" y="1017"/>
                  </a:lnTo>
                  <a:lnTo>
                    <a:pt x="4534" y="1038"/>
                  </a:lnTo>
                  <a:lnTo>
                    <a:pt x="4488" y="1057"/>
                  </a:lnTo>
                  <a:lnTo>
                    <a:pt x="4441" y="1077"/>
                  </a:lnTo>
                  <a:lnTo>
                    <a:pt x="4391" y="1093"/>
                  </a:lnTo>
                  <a:lnTo>
                    <a:pt x="4341" y="1109"/>
                  </a:lnTo>
                  <a:lnTo>
                    <a:pt x="4288" y="1122"/>
                  </a:lnTo>
                  <a:lnTo>
                    <a:pt x="4236" y="1133"/>
                  </a:lnTo>
                  <a:lnTo>
                    <a:pt x="4180" y="1143"/>
                  </a:lnTo>
                  <a:lnTo>
                    <a:pt x="4123" y="1149"/>
                  </a:lnTo>
                  <a:lnTo>
                    <a:pt x="4065" y="1156"/>
                  </a:lnTo>
                  <a:lnTo>
                    <a:pt x="4004" y="1159"/>
                  </a:lnTo>
                  <a:lnTo>
                    <a:pt x="3943" y="1159"/>
                  </a:lnTo>
                  <a:lnTo>
                    <a:pt x="3879" y="1157"/>
                  </a:lnTo>
                  <a:lnTo>
                    <a:pt x="3814" y="1153"/>
                  </a:lnTo>
                  <a:lnTo>
                    <a:pt x="3746" y="1146"/>
                  </a:lnTo>
                  <a:lnTo>
                    <a:pt x="3677" y="1136"/>
                  </a:lnTo>
                  <a:lnTo>
                    <a:pt x="3607" y="1124"/>
                  </a:lnTo>
                  <a:lnTo>
                    <a:pt x="3534" y="1109"/>
                  </a:lnTo>
                  <a:lnTo>
                    <a:pt x="3460" y="1091"/>
                  </a:lnTo>
                  <a:lnTo>
                    <a:pt x="3383" y="1070"/>
                  </a:lnTo>
                  <a:lnTo>
                    <a:pt x="3305" y="1044"/>
                  </a:lnTo>
                  <a:lnTo>
                    <a:pt x="3226" y="1017"/>
                  </a:lnTo>
                  <a:lnTo>
                    <a:pt x="3226" y="1017"/>
                  </a:lnTo>
                  <a:lnTo>
                    <a:pt x="3067" y="960"/>
                  </a:lnTo>
                  <a:lnTo>
                    <a:pt x="2914" y="909"/>
                  </a:lnTo>
                  <a:lnTo>
                    <a:pt x="2765" y="862"/>
                  </a:lnTo>
                  <a:lnTo>
                    <a:pt x="2622" y="818"/>
                  </a:lnTo>
                  <a:lnTo>
                    <a:pt x="2485" y="780"/>
                  </a:lnTo>
                  <a:lnTo>
                    <a:pt x="2353" y="746"/>
                  </a:lnTo>
                  <a:lnTo>
                    <a:pt x="2224" y="715"/>
                  </a:lnTo>
                  <a:lnTo>
                    <a:pt x="2100" y="689"/>
                  </a:lnTo>
                  <a:lnTo>
                    <a:pt x="1981" y="667"/>
                  </a:lnTo>
                  <a:lnTo>
                    <a:pt x="1866" y="649"/>
                  </a:lnTo>
                  <a:lnTo>
                    <a:pt x="1755" y="634"/>
                  </a:lnTo>
                  <a:lnTo>
                    <a:pt x="1648" y="625"/>
                  </a:lnTo>
                  <a:lnTo>
                    <a:pt x="1543" y="617"/>
                  </a:lnTo>
                  <a:lnTo>
                    <a:pt x="1442" y="615"/>
                  </a:lnTo>
                  <a:lnTo>
                    <a:pt x="1345" y="615"/>
                  </a:lnTo>
                  <a:lnTo>
                    <a:pt x="1251" y="620"/>
                  </a:lnTo>
                  <a:lnTo>
                    <a:pt x="1159" y="628"/>
                  </a:lnTo>
                  <a:lnTo>
                    <a:pt x="1070" y="641"/>
                  </a:lnTo>
                  <a:lnTo>
                    <a:pt x="984" y="655"/>
                  </a:lnTo>
                  <a:lnTo>
                    <a:pt x="899" y="675"/>
                  </a:lnTo>
                  <a:lnTo>
                    <a:pt x="817" y="696"/>
                  </a:lnTo>
                  <a:lnTo>
                    <a:pt x="737" y="722"/>
                  </a:lnTo>
                  <a:lnTo>
                    <a:pt x="659" y="751"/>
                  </a:lnTo>
                  <a:lnTo>
                    <a:pt x="581" y="783"/>
                  </a:lnTo>
                  <a:lnTo>
                    <a:pt x="506" y="817"/>
                  </a:lnTo>
                  <a:lnTo>
                    <a:pt x="431" y="856"/>
                  </a:lnTo>
                  <a:lnTo>
                    <a:pt x="358" y="896"/>
                  </a:lnTo>
                  <a:lnTo>
                    <a:pt x="286" y="941"/>
                  </a:lnTo>
                  <a:lnTo>
                    <a:pt x="213" y="988"/>
                  </a:lnTo>
                  <a:lnTo>
                    <a:pt x="143" y="1038"/>
                  </a:lnTo>
                  <a:lnTo>
                    <a:pt x="70" y="1090"/>
                  </a:lnTo>
                  <a:lnTo>
                    <a:pt x="0" y="114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53791" name="Freeform 95"/>
            <p:cNvSpPr>
              <a:spLocks/>
            </p:cNvSpPr>
            <p:nvPr/>
          </p:nvSpPr>
          <p:spPr bwMode="auto">
            <a:xfrm>
              <a:off x="1146" y="968"/>
              <a:ext cx="5355" cy="631"/>
            </a:xfrm>
            <a:custGeom>
              <a:avLst/>
              <a:gdLst/>
              <a:ahLst/>
              <a:cxnLst>
                <a:cxn ang="0">
                  <a:pos x="5355" y="0"/>
                </a:cxn>
                <a:cxn ang="0">
                  <a:pos x="5334" y="71"/>
                </a:cxn>
                <a:cxn ang="0">
                  <a:pos x="5306" y="150"/>
                </a:cxn>
                <a:cxn ang="0">
                  <a:pos x="5266" y="250"/>
                </a:cxn>
                <a:cxn ang="0">
                  <a:pos x="5209" y="366"/>
                </a:cxn>
                <a:cxn ang="0">
                  <a:pos x="5138" y="494"/>
                </a:cxn>
                <a:cxn ang="0">
                  <a:pos x="5072" y="592"/>
                </a:cxn>
                <a:cxn ang="0">
                  <a:pos x="5023" y="658"/>
                </a:cxn>
                <a:cxn ang="0">
                  <a:pos x="4969" y="723"/>
                </a:cxn>
                <a:cxn ang="0">
                  <a:pos x="4909" y="788"/>
                </a:cxn>
                <a:cxn ang="0">
                  <a:pos x="4845" y="849"/>
                </a:cxn>
                <a:cxn ang="0">
                  <a:pos x="4775" y="909"/>
                </a:cxn>
                <a:cxn ang="0">
                  <a:pos x="4700" y="964"/>
                </a:cxn>
                <a:cxn ang="0">
                  <a:pos x="4619" y="1015"/>
                </a:cxn>
                <a:cxn ang="0">
                  <a:pos x="4532" y="1060"/>
                </a:cxn>
                <a:cxn ang="0">
                  <a:pos x="4439" y="1101"/>
                </a:cxn>
                <a:cxn ang="0">
                  <a:pos x="4340" y="1135"/>
                </a:cxn>
                <a:cxn ang="0">
                  <a:pos x="4235" y="1162"/>
                </a:cxn>
                <a:cxn ang="0">
                  <a:pos x="4123" y="1182"/>
                </a:cxn>
                <a:cxn ang="0">
                  <a:pos x="4004" y="1193"/>
                </a:cxn>
                <a:cxn ang="0">
                  <a:pos x="3879" y="1194"/>
                </a:cxn>
                <a:cxn ang="0">
                  <a:pos x="3746" y="1185"/>
                </a:cxn>
                <a:cxn ang="0">
                  <a:pos x="3606" y="1165"/>
                </a:cxn>
                <a:cxn ang="0">
                  <a:pos x="3458" y="1136"/>
                </a:cxn>
                <a:cxn ang="0">
                  <a:pos x="3304" y="1093"/>
                </a:cxn>
                <a:cxn ang="0">
                  <a:pos x="3224" y="1067"/>
                </a:cxn>
                <a:cxn ang="0">
                  <a:pos x="2910" y="965"/>
                </a:cxn>
                <a:cxn ang="0">
                  <a:pos x="2618" y="880"/>
                </a:cxn>
                <a:cxn ang="0">
                  <a:pos x="2346" y="812"/>
                </a:cxn>
                <a:cxn ang="0">
                  <a:pos x="2094" y="760"/>
                </a:cxn>
                <a:cxn ang="0">
                  <a:pos x="1859" y="723"/>
                </a:cxn>
                <a:cxn ang="0">
                  <a:pos x="1640" y="704"/>
                </a:cxn>
                <a:cxn ang="0">
                  <a:pos x="1434" y="699"/>
                </a:cxn>
                <a:cxn ang="0">
                  <a:pos x="1242" y="707"/>
                </a:cxn>
                <a:cxn ang="0">
                  <a:pos x="1063" y="731"/>
                </a:cxn>
                <a:cxn ang="0">
                  <a:pos x="893" y="768"/>
                </a:cxn>
                <a:cxn ang="0">
                  <a:pos x="732" y="820"/>
                </a:cxn>
                <a:cxn ang="0">
                  <a:pos x="576" y="884"/>
                </a:cxn>
                <a:cxn ang="0">
                  <a:pos x="427" y="960"/>
                </a:cxn>
                <a:cxn ang="0">
                  <a:pos x="283" y="1049"/>
                </a:cxn>
                <a:cxn ang="0">
                  <a:pos x="141" y="1149"/>
                </a:cxn>
                <a:cxn ang="0">
                  <a:pos x="0" y="1261"/>
                </a:cxn>
              </a:cxnLst>
              <a:rect l="0" t="0" r="r" b="b"/>
              <a:pathLst>
                <a:path w="5355" h="1261">
                  <a:moveTo>
                    <a:pt x="5355" y="0"/>
                  </a:moveTo>
                  <a:lnTo>
                    <a:pt x="5355" y="0"/>
                  </a:lnTo>
                  <a:lnTo>
                    <a:pt x="5349" y="19"/>
                  </a:lnTo>
                  <a:lnTo>
                    <a:pt x="5334" y="71"/>
                  </a:lnTo>
                  <a:lnTo>
                    <a:pt x="5322" y="106"/>
                  </a:lnTo>
                  <a:lnTo>
                    <a:pt x="5306" y="150"/>
                  </a:lnTo>
                  <a:lnTo>
                    <a:pt x="5288" y="197"/>
                  </a:lnTo>
                  <a:lnTo>
                    <a:pt x="5266" y="250"/>
                  </a:lnTo>
                  <a:lnTo>
                    <a:pt x="5240" y="306"/>
                  </a:lnTo>
                  <a:lnTo>
                    <a:pt x="5209" y="366"/>
                  </a:lnTo>
                  <a:lnTo>
                    <a:pt x="5176" y="429"/>
                  </a:lnTo>
                  <a:lnTo>
                    <a:pt x="5138" y="494"/>
                  </a:lnTo>
                  <a:lnTo>
                    <a:pt x="5095" y="560"/>
                  </a:lnTo>
                  <a:lnTo>
                    <a:pt x="5072" y="592"/>
                  </a:lnTo>
                  <a:lnTo>
                    <a:pt x="5048" y="625"/>
                  </a:lnTo>
                  <a:lnTo>
                    <a:pt x="5023" y="658"/>
                  </a:lnTo>
                  <a:lnTo>
                    <a:pt x="4997" y="691"/>
                  </a:lnTo>
                  <a:lnTo>
                    <a:pt x="4969" y="723"/>
                  </a:lnTo>
                  <a:lnTo>
                    <a:pt x="4940" y="755"/>
                  </a:lnTo>
                  <a:lnTo>
                    <a:pt x="4909" y="788"/>
                  </a:lnTo>
                  <a:lnTo>
                    <a:pt x="4877" y="818"/>
                  </a:lnTo>
                  <a:lnTo>
                    <a:pt x="4845" y="849"/>
                  </a:lnTo>
                  <a:lnTo>
                    <a:pt x="4811" y="880"/>
                  </a:lnTo>
                  <a:lnTo>
                    <a:pt x="4775" y="909"/>
                  </a:lnTo>
                  <a:lnTo>
                    <a:pt x="4739" y="936"/>
                  </a:lnTo>
                  <a:lnTo>
                    <a:pt x="4700" y="964"/>
                  </a:lnTo>
                  <a:lnTo>
                    <a:pt x="4661" y="989"/>
                  </a:lnTo>
                  <a:lnTo>
                    <a:pt x="4619" y="1015"/>
                  </a:lnTo>
                  <a:lnTo>
                    <a:pt x="4576" y="1038"/>
                  </a:lnTo>
                  <a:lnTo>
                    <a:pt x="4532" y="1060"/>
                  </a:lnTo>
                  <a:lnTo>
                    <a:pt x="4486" y="1081"/>
                  </a:lnTo>
                  <a:lnTo>
                    <a:pt x="4439" y="1101"/>
                  </a:lnTo>
                  <a:lnTo>
                    <a:pt x="4390" y="1119"/>
                  </a:lnTo>
                  <a:lnTo>
                    <a:pt x="4340" y="1135"/>
                  </a:lnTo>
                  <a:lnTo>
                    <a:pt x="4289" y="1149"/>
                  </a:lnTo>
                  <a:lnTo>
                    <a:pt x="4235" y="1162"/>
                  </a:lnTo>
                  <a:lnTo>
                    <a:pt x="4179" y="1173"/>
                  </a:lnTo>
                  <a:lnTo>
                    <a:pt x="4123" y="1182"/>
                  </a:lnTo>
                  <a:lnTo>
                    <a:pt x="4064" y="1188"/>
                  </a:lnTo>
                  <a:lnTo>
                    <a:pt x="4004" y="1193"/>
                  </a:lnTo>
                  <a:lnTo>
                    <a:pt x="3942" y="1194"/>
                  </a:lnTo>
                  <a:lnTo>
                    <a:pt x="3879" y="1194"/>
                  </a:lnTo>
                  <a:lnTo>
                    <a:pt x="3814" y="1191"/>
                  </a:lnTo>
                  <a:lnTo>
                    <a:pt x="3746" y="1185"/>
                  </a:lnTo>
                  <a:lnTo>
                    <a:pt x="3676" y="1177"/>
                  </a:lnTo>
                  <a:lnTo>
                    <a:pt x="3606" y="1165"/>
                  </a:lnTo>
                  <a:lnTo>
                    <a:pt x="3533" y="1153"/>
                  </a:lnTo>
                  <a:lnTo>
                    <a:pt x="3458" y="1136"/>
                  </a:lnTo>
                  <a:lnTo>
                    <a:pt x="3382" y="1115"/>
                  </a:lnTo>
                  <a:lnTo>
                    <a:pt x="3304" y="1093"/>
                  </a:lnTo>
                  <a:lnTo>
                    <a:pt x="3224" y="1067"/>
                  </a:lnTo>
                  <a:lnTo>
                    <a:pt x="3224" y="1067"/>
                  </a:lnTo>
                  <a:lnTo>
                    <a:pt x="3064" y="1014"/>
                  </a:lnTo>
                  <a:lnTo>
                    <a:pt x="2910" y="965"/>
                  </a:lnTo>
                  <a:lnTo>
                    <a:pt x="2761" y="920"/>
                  </a:lnTo>
                  <a:lnTo>
                    <a:pt x="2618" y="880"/>
                  </a:lnTo>
                  <a:lnTo>
                    <a:pt x="2480" y="842"/>
                  </a:lnTo>
                  <a:lnTo>
                    <a:pt x="2346" y="812"/>
                  </a:lnTo>
                  <a:lnTo>
                    <a:pt x="2219" y="783"/>
                  </a:lnTo>
                  <a:lnTo>
                    <a:pt x="2094" y="760"/>
                  </a:lnTo>
                  <a:lnTo>
                    <a:pt x="1974" y="739"/>
                  </a:lnTo>
                  <a:lnTo>
                    <a:pt x="1859" y="723"/>
                  </a:lnTo>
                  <a:lnTo>
                    <a:pt x="1746" y="712"/>
                  </a:lnTo>
                  <a:lnTo>
                    <a:pt x="1640" y="704"/>
                  </a:lnTo>
                  <a:lnTo>
                    <a:pt x="1535" y="699"/>
                  </a:lnTo>
                  <a:lnTo>
                    <a:pt x="1434" y="699"/>
                  </a:lnTo>
                  <a:lnTo>
                    <a:pt x="1337" y="700"/>
                  </a:lnTo>
                  <a:lnTo>
                    <a:pt x="1242" y="707"/>
                  </a:lnTo>
                  <a:lnTo>
                    <a:pt x="1151" y="718"/>
                  </a:lnTo>
                  <a:lnTo>
                    <a:pt x="1063" y="731"/>
                  </a:lnTo>
                  <a:lnTo>
                    <a:pt x="976" y="749"/>
                  </a:lnTo>
                  <a:lnTo>
                    <a:pt x="893" y="768"/>
                  </a:lnTo>
                  <a:lnTo>
                    <a:pt x="811" y="792"/>
                  </a:lnTo>
                  <a:lnTo>
                    <a:pt x="732" y="820"/>
                  </a:lnTo>
                  <a:lnTo>
                    <a:pt x="652" y="851"/>
                  </a:lnTo>
                  <a:lnTo>
                    <a:pt x="576" y="884"/>
                  </a:lnTo>
                  <a:lnTo>
                    <a:pt x="501" y="920"/>
                  </a:lnTo>
                  <a:lnTo>
                    <a:pt x="427" y="960"/>
                  </a:lnTo>
                  <a:lnTo>
                    <a:pt x="355" y="1004"/>
                  </a:lnTo>
                  <a:lnTo>
                    <a:pt x="283" y="1049"/>
                  </a:lnTo>
                  <a:lnTo>
                    <a:pt x="212" y="1098"/>
                  </a:lnTo>
                  <a:lnTo>
                    <a:pt x="141" y="1149"/>
                  </a:lnTo>
                  <a:lnTo>
                    <a:pt x="71" y="1204"/>
                  </a:lnTo>
                  <a:lnTo>
                    <a:pt x="0" y="1261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53792" name="Freeform 96"/>
            <p:cNvSpPr>
              <a:spLocks/>
            </p:cNvSpPr>
            <p:nvPr/>
          </p:nvSpPr>
          <p:spPr bwMode="auto">
            <a:xfrm>
              <a:off x="1187" y="940"/>
              <a:ext cx="5335" cy="688"/>
            </a:xfrm>
            <a:custGeom>
              <a:avLst/>
              <a:gdLst/>
              <a:ahLst/>
              <a:cxnLst>
                <a:cxn ang="0">
                  <a:pos x="5335" y="0"/>
                </a:cxn>
                <a:cxn ang="0">
                  <a:pos x="5315" y="71"/>
                </a:cxn>
                <a:cxn ang="0">
                  <a:pos x="5289" y="150"/>
                </a:cxn>
                <a:cxn ang="0">
                  <a:pos x="5250" y="252"/>
                </a:cxn>
                <a:cxn ang="0">
                  <a:pos x="5196" y="371"/>
                </a:cxn>
                <a:cxn ang="0">
                  <a:pos x="5127" y="501"/>
                </a:cxn>
                <a:cxn ang="0">
                  <a:pos x="5061" y="601"/>
                </a:cxn>
                <a:cxn ang="0">
                  <a:pos x="5014" y="667"/>
                </a:cxn>
                <a:cxn ang="0">
                  <a:pos x="4960" y="735"/>
                </a:cxn>
                <a:cxn ang="0">
                  <a:pos x="4902" y="799"/>
                </a:cxn>
                <a:cxn ang="0">
                  <a:pos x="4838" y="862"/>
                </a:cxn>
                <a:cxn ang="0">
                  <a:pos x="4770" y="924"/>
                </a:cxn>
                <a:cxn ang="0">
                  <a:pos x="4695" y="980"/>
                </a:cxn>
                <a:cxn ang="0">
                  <a:pos x="4614" y="1034"/>
                </a:cxn>
                <a:cxn ang="0">
                  <a:pos x="4528" y="1082"/>
                </a:cxn>
                <a:cxn ang="0">
                  <a:pos x="4436" y="1126"/>
                </a:cxn>
                <a:cxn ang="0">
                  <a:pos x="4338" y="1161"/>
                </a:cxn>
                <a:cxn ang="0">
                  <a:pos x="4232" y="1190"/>
                </a:cxn>
                <a:cxn ang="0">
                  <a:pos x="4121" y="1213"/>
                </a:cxn>
                <a:cxn ang="0">
                  <a:pos x="4003" y="1226"/>
                </a:cxn>
                <a:cxn ang="0">
                  <a:pos x="3877" y="1229"/>
                </a:cxn>
                <a:cxn ang="0">
                  <a:pos x="3745" y="1224"/>
                </a:cxn>
                <a:cxn ang="0">
                  <a:pos x="3605" y="1206"/>
                </a:cxn>
                <a:cxn ang="0">
                  <a:pos x="3456" y="1179"/>
                </a:cxn>
                <a:cxn ang="0">
                  <a:pos x="3301" y="1140"/>
                </a:cxn>
                <a:cxn ang="0">
                  <a:pos x="3220" y="1114"/>
                </a:cxn>
                <a:cxn ang="0">
                  <a:pos x="2905" y="1019"/>
                </a:cxn>
                <a:cxn ang="0">
                  <a:pos x="2612" y="938"/>
                </a:cxn>
                <a:cxn ang="0">
                  <a:pos x="2340" y="875"/>
                </a:cxn>
                <a:cxn ang="0">
                  <a:pos x="2086" y="828"/>
                </a:cxn>
                <a:cxn ang="0">
                  <a:pos x="1851" y="798"/>
                </a:cxn>
                <a:cxn ang="0">
                  <a:pos x="1630" y="782"/>
                </a:cxn>
                <a:cxn ang="0">
                  <a:pos x="1426" y="780"/>
                </a:cxn>
                <a:cxn ang="0">
                  <a:pos x="1235" y="795"/>
                </a:cxn>
                <a:cxn ang="0">
                  <a:pos x="1099" y="814"/>
                </a:cxn>
                <a:cxn ang="0">
                  <a:pos x="1011" y="830"/>
                </a:cxn>
                <a:cxn ang="0">
                  <a:pos x="927" y="851"/>
                </a:cxn>
                <a:cxn ang="0">
                  <a:pos x="804" y="888"/>
                </a:cxn>
                <a:cxn ang="0">
                  <a:pos x="647" y="950"/>
                </a:cxn>
                <a:cxn ang="0">
                  <a:pos x="496" y="1024"/>
                </a:cxn>
                <a:cxn ang="0">
                  <a:pos x="352" y="1109"/>
                </a:cxn>
                <a:cxn ang="0">
                  <a:pos x="210" y="1208"/>
                </a:cxn>
                <a:cxn ang="0">
                  <a:pos x="70" y="1316"/>
                </a:cxn>
              </a:cxnLst>
              <a:rect l="0" t="0" r="r" b="b"/>
              <a:pathLst>
                <a:path w="5335" h="1376">
                  <a:moveTo>
                    <a:pt x="5335" y="0"/>
                  </a:moveTo>
                  <a:lnTo>
                    <a:pt x="5335" y="0"/>
                  </a:lnTo>
                  <a:lnTo>
                    <a:pt x="5331" y="18"/>
                  </a:lnTo>
                  <a:lnTo>
                    <a:pt x="5315" y="71"/>
                  </a:lnTo>
                  <a:lnTo>
                    <a:pt x="5304" y="107"/>
                  </a:lnTo>
                  <a:lnTo>
                    <a:pt x="5289" y="150"/>
                  </a:lnTo>
                  <a:lnTo>
                    <a:pt x="5271" y="199"/>
                  </a:lnTo>
                  <a:lnTo>
                    <a:pt x="5250" y="252"/>
                  </a:lnTo>
                  <a:lnTo>
                    <a:pt x="5225" y="310"/>
                  </a:lnTo>
                  <a:lnTo>
                    <a:pt x="5196" y="371"/>
                  </a:lnTo>
                  <a:lnTo>
                    <a:pt x="5163" y="434"/>
                  </a:lnTo>
                  <a:lnTo>
                    <a:pt x="5127" y="501"/>
                  </a:lnTo>
                  <a:lnTo>
                    <a:pt x="5085" y="567"/>
                  </a:lnTo>
                  <a:lnTo>
                    <a:pt x="5061" y="601"/>
                  </a:lnTo>
                  <a:lnTo>
                    <a:pt x="5038" y="635"/>
                  </a:lnTo>
                  <a:lnTo>
                    <a:pt x="5014" y="667"/>
                  </a:lnTo>
                  <a:lnTo>
                    <a:pt x="4988" y="701"/>
                  </a:lnTo>
                  <a:lnTo>
                    <a:pt x="4960" y="735"/>
                  </a:lnTo>
                  <a:lnTo>
                    <a:pt x="4932" y="767"/>
                  </a:lnTo>
                  <a:lnTo>
                    <a:pt x="4902" y="799"/>
                  </a:lnTo>
                  <a:lnTo>
                    <a:pt x="4871" y="832"/>
                  </a:lnTo>
                  <a:lnTo>
                    <a:pt x="4838" y="862"/>
                  </a:lnTo>
                  <a:lnTo>
                    <a:pt x="4804" y="893"/>
                  </a:lnTo>
                  <a:lnTo>
                    <a:pt x="4770" y="924"/>
                  </a:lnTo>
                  <a:lnTo>
                    <a:pt x="4734" y="953"/>
                  </a:lnTo>
                  <a:lnTo>
                    <a:pt x="4695" y="980"/>
                  </a:lnTo>
                  <a:lnTo>
                    <a:pt x="4656" y="1008"/>
                  </a:lnTo>
                  <a:lnTo>
                    <a:pt x="4614" y="1034"/>
                  </a:lnTo>
                  <a:lnTo>
                    <a:pt x="4573" y="1059"/>
                  </a:lnTo>
                  <a:lnTo>
                    <a:pt x="4528" y="1082"/>
                  </a:lnTo>
                  <a:lnTo>
                    <a:pt x="4484" y="1105"/>
                  </a:lnTo>
                  <a:lnTo>
                    <a:pt x="4436" y="1126"/>
                  </a:lnTo>
                  <a:lnTo>
                    <a:pt x="4388" y="1143"/>
                  </a:lnTo>
                  <a:lnTo>
                    <a:pt x="4338" y="1161"/>
                  </a:lnTo>
                  <a:lnTo>
                    <a:pt x="4287" y="1177"/>
                  </a:lnTo>
                  <a:lnTo>
                    <a:pt x="4232" y="1190"/>
                  </a:lnTo>
                  <a:lnTo>
                    <a:pt x="4178" y="1203"/>
                  </a:lnTo>
                  <a:lnTo>
                    <a:pt x="4121" y="1213"/>
                  </a:lnTo>
                  <a:lnTo>
                    <a:pt x="4063" y="1219"/>
                  </a:lnTo>
                  <a:lnTo>
                    <a:pt x="4003" y="1226"/>
                  </a:lnTo>
                  <a:lnTo>
                    <a:pt x="3941" y="1229"/>
                  </a:lnTo>
                  <a:lnTo>
                    <a:pt x="3877" y="1229"/>
                  </a:lnTo>
                  <a:lnTo>
                    <a:pt x="3812" y="1227"/>
                  </a:lnTo>
                  <a:lnTo>
                    <a:pt x="3745" y="1224"/>
                  </a:lnTo>
                  <a:lnTo>
                    <a:pt x="3676" y="1216"/>
                  </a:lnTo>
                  <a:lnTo>
                    <a:pt x="3605" y="1206"/>
                  </a:lnTo>
                  <a:lnTo>
                    <a:pt x="3531" y="1195"/>
                  </a:lnTo>
                  <a:lnTo>
                    <a:pt x="3456" y="1179"/>
                  </a:lnTo>
                  <a:lnTo>
                    <a:pt x="3380" y="1161"/>
                  </a:lnTo>
                  <a:lnTo>
                    <a:pt x="3301" y="1140"/>
                  </a:lnTo>
                  <a:lnTo>
                    <a:pt x="3220" y="1114"/>
                  </a:lnTo>
                  <a:lnTo>
                    <a:pt x="3220" y="1114"/>
                  </a:lnTo>
                  <a:lnTo>
                    <a:pt x="3061" y="1064"/>
                  </a:lnTo>
                  <a:lnTo>
                    <a:pt x="2905" y="1019"/>
                  </a:lnTo>
                  <a:lnTo>
                    <a:pt x="2756" y="977"/>
                  </a:lnTo>
                  <a:lnTo>
                    <a:pt x="2612" y="938"/>
                  </a:lnTo>
                  <a:lnTo>
                    <a:pt x="2473" y="906"/>
                  </a:lnTo>
                  <a:lnTo>
                    <a:pt x="2340" y="875"/>
                  </a:lnTo>
                  <a:lnTo>
                    <a:pt x="2211" y="851"/>
                  </a:lnTo>
                  <a:lnTo>
                    <a:pt x="2086" y="828"/>
                  </a:lnTo>
                  <a:lnTo>
                    <a:pt x="1966" y="811"/>
                  </a:lnTo>
                  <a:lnTo>
                    <a:pt x="1851" y="798"/>
                  </a:lnTo>
                  <a:lnTo>
                    <a:pt x="1739" y="788"/>
                  </a:lnTo>
                  <a:lnTo>
                    <a:pt x="1630" y="782"/>
                  </a:lnTo>
                  <a:lnTo>
                    <a:pt x="1526" y="780"/>
                  </a:lnTo>
                  <a:lnTo>
                    <a:pt x="1426" y="780"/>
                  </a:lnTo>
                  <a:lnTo>
                    <a:pt x="1329" y="785"/>
                  </a:lnTo>
                  <a:lnTo>
                    <a:pt x="1235" y="795"/>
                  </a:lnTo>
                  <a:lnTo>
                    <a:pt x="1143" y="806"/>
                  </a:lnTo>
                  <a:lnTo>
                    <a:pt x="1099" y="814"/>
                  </a:lnTo>
                  <a:lnTo>
                    <a:pt x="1054" y="822"/>
                  </a:lnTo>
                  <a:lnTo>
                    <a:pt x="1011" y="830"/>
                  </a:lnTo>
                  <a:lnTo>
                    <a:pt x="970" y="840"/>
                  </a:lnTo>
                  <a:lnTo>
                    <a:pt x="927" y="851"/>
                  </a:lnTo>
                  <a:lnTo>
                    <a:pt x="885" y="862"/>
                  </a:lnTo>
                  <a:lnTo>
                    <a:pt x="804" y="888"/>
                  </a:lnTo>
                  <a:lnTo>
                    <a:pt x="725" y="917"/>
                  </a:lnTo>
                  <a:lnTo>
                    <a:pt x="647" y="950"/>
                  </a:lnTo>
                  <a:lnTo>
                    <a:pt x="571" y="985"/>
                  </a:lnTo>
                  <a:lnTo>
                    <a:pt x="496" y="1024"/>
                  </a:lnTo>
                  <a:lnTo>
                    <a:pt x="424" y="1064"/>
                  </a:lnTo>
                  <a:lnTo>
                    <a:pt x="352" y="1109"/>
                  </a:lnTo>
                  <a:lnTo>
                    <a:pt x="280" y="1156"/>
                  </a:lnTo>
                  <a:lnTo>
                    <a:pt x="210" y="1208"/>
                  </a:lnTo>
                  <a:lnTo>
                    <a:pt x="139" y="1261"/>
                  </a:lnTo>
                  <a:lnTo>
                    <a:pt x="70" y="1316"/>
                  </a:lnTo>
                  <a:lnTo>
                    <a:pt x="0" y="137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53793" name="Freeform 97"/>
            <p:cNvSpPr>
              <a:spLocks/>
            </p:cNvSpPr>
            <p:nvPr/>
          </p:nvSpPr>
          <p:spPr bwMode="auto">
            <a:xfrm>
              <a:off x="1229" y="911"/>
              <a:ext cx="5314" cy="745"/>
            </a:xfrm>
            <a:custGeom>
              <a:avLst/>
              <a:gdLst/>
              <a:ahLst/>
              <a:cxnLst>
                <a:cxn ang="0">
                  <a:pos x="5314" y="0"/>
                </a:cxn>
                <a:cxn ang="0">
                  <a:pos x="5296" y="71"/>
                </a:cxn>
                <a:cxn ang="0">
                  <a:pos x="5271" y="153"/>
                </a:cxn>
                <a:cxn ang="0">
                  <a:pos x="5233" y="257"/>
                </a:cxn>
                <a:cxn ang="0">
                  <a:pos x="5180" y="376"/>
                </a:cxn>
                <a:cxn ang="0">
                  <a:pos x="5112" y="507"/>
                </a:cxn>
                <a:cxn ang="0">
                  <a:pos x="5050" y="609"/>
                </a:cxn>
                <a:cxn ang="0">
                  <a:pos x="5003" y="678"/>
                </a:cxn>
                <a:cxn ang="0">
                  <a:pos x="4950" y="746"/>
                </a:cxn>
                <a:cxn ang="0">
                  <a:pos x="4893" y="812"/>
                </a:cxn>
                <a:cxn ang="0">
                  <a:pos x="4830" y="878"/>
                </a:cxn>
                <a:cxn ang="0">
                  <a:pos x="4762" y="940"/>
                </a:cxn>
                <a:cxn ang="0">
                  <a:pos x="4689" y="999"/>
                </a:cxn>
                <a:cxn ang="0">
                  <a:pos x="4610" y="1054"/>
                </a:cxn>
                <a:cxn ang="0">
                  <a:pos x="4524" y="1104"/>
                </a:cxn>
                <a:cxn ang="0">
                  <a:pos x="4432" y="1150"/>
                </a:cxn>
                <a:cxn ang="0">
                  <a:pos x="4335" y="1188"/>
                </a:cxn>
                <a:cxn ang="0">
                  <a:pos x="4229" y="1219"/>
                </a:cxn>
                <a:cxn ang="0">
                  <a:pos x="4118" y="1243"/>
                </a:cxn>
                <a:cxn ang="0">
                  <a:pos x="4000" y="1259"/>
                </a:cxn>
                <a:cxn ang="0">
                  <a:pos x="3875" y="1266"/>
                </a:cxn>
                <a:cxn ang="0">
                  <a:pos x="3742" y="1263"/>
                </a:cxn>
                <a:cxn ang="0">
                  <a:pos x="3602" y="1248"/>
                </a:cxn>
                <a:cxn ang="0">
                  <a:pos x="3453" y="1224"/>
                </a:cxn>
                <a:cxn ang="0">
                  <a:pos x="3298" y="1187"/>
                </a:cxn>
                <a:cxn ang="0">
                  <a:pos x="3217" y="1164"/>
                </a:cxn>
                <a:cxn ang="0">
                  <a:pos x="2899" y="1074"/>
                </a:cxn>
                <a:cxn ang="0">
                  <a:pos x="2605" y="999"/>
                </a:cxn>
                <a:cxn ang="0">
                  <a:pos x="2333" y="941"/>
                </a:cxn>
                <a:cxn ang="0">
                  <a:pos x="2079" y="899"/>
                </a:cxn>
                <a:cxn ang="0">
                  <a:pos x="1843" y="872"/>
                </a:cxn>
                <a:cxn ang="0">
                  <a:pos x="1622" y="861"/>
                </a:cxn>
                <a:cxn ang="0">
                  <a:pos x="1418" y="864"/>
                </a:cxn>
                <a:cxn ang="0">
                  <a:pos x="1226" y="882"/>
                </a:cxn>
                <a:cxn ang="0">
                  <a:pos x="1134" y="896"/>
                </a:cxn>
                <a:cxn ang="0">
                  <a:pos x="1047" y="912"/>
                </a:cxn>
                <a:cxn ang="0">
                  <a:pos x="961" y="933"/>
                </a:cxn>
                <a:cxn ang="0">
                  <a:pos x="878" y="957"/>
                </a:cxn>
                <a:cxn ang="0">
                  <a:pos x="718" y="1016"/>
                </a:cxn>
                <a:cxn ang="0">
                  <a:pos x="565" y="1087"/>
                </a:cxn>
                <a:cxn ang="0">
                  <a:pos x="419" y="1171"/>
                </a:cxn>
                <a:cxn ang="0">
                  <a:pos x="276" y="1266"/>
                </a:cxn>
                <a:cxn ang="0">
                  <a:pos x="138" y="1372"/>
                </a:cxn>
                <a:cxn ang="0">
                  <a:pos x="0" y="1490"/>
                </a:cxn>
              </a:cxnLst>
              <a:rect l="0" t="0" r="r" b="b"/>
              <a:pathLst>
                <a:path w="5314" h="1490">
                  <a:moveTo>
                    <a:pt x="5314" y="0"/>
                  </a:moveTo>
                  <a:lnTo>
                    <a:pt x="5314" y="0"/>
                  </a:lnTo>
                  <a:lnTo>
                    <a:pt x="5309" y="19"/>
                  </a:lnTo>
                  <a:lnTo>
                    <a:pt x="5296" y="71"/>
                  </a:lnTo>
                  <a:lnTo>
                    <a:pt x="5284" y="110"/>
                  </a:lnTo>
                  <a:lnTo>
                    <a:pt x="5271" y="153"/>
                  </a:lnTo>
                  <a:lnTo>
                    <a:pt x="5254" y="202"/>
                  </a:lnTo>
                  <a:lnTo>
                    <a:pt x="5233" y="257"/>
                  </a:lnTo>
                  <a:lnTo>
                    <a:pt x="5208" y="315"/>
                  </a:lnTo>
                  <a:lnTo>
                    <a:pt x="5180" y="376"/>
                  </a:lnTo>
                  <a:lnTo>
                    <a:pt x="5148" y="441"/>
                  </a:lnTo>
                  <a:lnTo>
                    <a:pt x="5112" y="507"/>
                  </a:lnTo>
                  <a:lnTo>
                    <a:pt x="5072" y="575"/>
                  </a:lnTo>
                  <a:lnTo>
                    <a:pt x="5050" y="609"/>
                  </a:lnTo>
                  <a:lnTo>
                    <a:pt x="5026" y="644"/>
                  </a:lnTo>
                  <a:lnTo>
                    <a:pt x="5003" y="678"/>
                  </a:lnTo>
                  <a:lnTo>
                    <a:pt x="4976" y="712"/>
                  </a:lnTo>
                  <a:lnTo>
                    <a:pt x="4950" y="746"/>
                  </a:lnTo>
                  <a:lnTo>
                    <a:pt x="4922" y="780"/>
                  </a:lnTo>
                  <a:lnTo>
                    <a:pt x="4893" y="812"/>
                  </a:lnTo>
                  <a:lnTo>
                    <a:pt x="4862" y="846"/>
                  </a:lnTo>
                  <a:lnTo>
                    <a:pt x="4830" y="878"/>
                  </a:lnTo>
                  <a:lnTo>
                    <a:pt x="4797" y="909"/>
                  </a:lnTo>
                  <a:lnTo>
                    <a:pt x="4762" y="940"/>
                  </a:lnTo>
                  <a:lnTo>
                    <a:pt x="4726" y="970"/>
                  </a:lnTo>
                  <a:lnTo>
                    <a:pt x="4689" y="999"/>
                  </a:lnTo>
                  <a:lnTo>
                    <a:pt x="4650" y="1027"/>
                  </a:lnTo>
                  <a:lnTo>
                    <a:pt x="4610" y="1054"/>
                  </a:lnTo>
                  <a:lnTo>
                    <a:pt x="4568" y="1080"/>
                  </a:lnTo>
                  <a:lnTo>
                    <a:pt x="4524" y="1104"/>
                  </a:lnTo>
                  <a:lnTo>
                    <a:pt x="4479" y="1127"/>
                  </a:lnTo>
                  <a:lnTo>
                    <a:pt x="4432" y="1150"/>
                  </a:lnTo>
                  <a:lnTo>
                    <a:pt x="4385" y="1169"/>
                  </a:lnTo>
                  <a:lnTo>
                    <a:pt x="4335" y="1188"/>
                  </a:lnTo>
                  <a:lnTo>
                    <a:pt x="4283" y="1205"/>
                  </a:lnTo>
                  <a:lnTo>
                    <a:pt x="4229" y="1219"/>
                  </a:lnTo>
                  <a:lnTo>
                    <a:pt x="4175" y="1232"/>
                  </a:lnTo>
                  <a:lnTo>
                    <a:pt x="4118" y="1243"/>
                  </a:lnTo>
                  <a:lnTo>
                    <a:pt x="4060" y="1251"/>
                  </a:lnTo>
                  <a:lnTo>
                    <a:pt x="4000" y="1259"/>
                  </a:lnTo>
                  <a:lnTo>
                    <a:pt x="3939" y="1263"/>
                  </a:lnTo>
                  <a:lnTo>
                    <a:pt x="3875" y="1266"/>
                  </a:lnTo>
                  <a:lnTo>
                    <a:pt x="3810" y="1264"/>
                  </a:lnTo>
                  <a:lnTo>
                    <a:pt x="3742" y="1263"/>
                  </a:lnTo>
                  <a:lnTo>
                    <a:pt x="3673" y="1256"/>
                  </a:lnTo>
                  <a:lnTo>
                    <a:pt x="3602" y="1248"/>
                  </a:lnTo>
                  <a:lnTo>
                    <a:pt x="3528" y="1237"/>
                  </a:lnTo>
                  <a:lnTo>
                    <a:pt x="3453" y="1224"/>
                  </a:lnTo>
                  <a:lnTo>
                    <a:pt x="3377" y="1206"/>
                  </a:lnTo>
                  <a:lnTo>
                    <a:pt x="3298" y="1187"/>
                  </a:lnTo>
                  <a:lnTo>
                    <a:pt x="3217" y="1164"/>
                  </a:lnTo>
                  <a:lnTo>
                    <a:pt x="3217" y="1164"/>
                  </a:lnTo>
                  <a:lnTo>
                    <a:pt x="3055" y="1116"/>
                  </a:lnTo>
                  <a:lnTo>
                    <a:pt x="2899" y="1074"/>
                  </a:lnTo>
                  <a:lnTo>
                    <a:pt x="2751" y="1033"/>
                  </a:lnTo>
                  <a:lnTo>
                    <a:pt x="2605" y="999"/>
                  </a:lnTo>
                  <a:lnTo>
                    <a:pt x="2466" y="969"/>
                  </a:lnTo>
                  <a:lnTo>
                    <a:pt x="2333" y="941"/>
                  </a:lnTo>
                  <a:lnTo>
                    <a:pt x="2202" y="919"/>
                  </a:lnTo>
                  <a:lnTo>
                    <a:pt x="2079" y="899"/>
                  </a:lnTo>
                  <a:lnTo>
                    <a:pt x="1958" y="885"/>
                  </a:lnTo>
                  <a:lnTo>
                    <a:pt x="1843" y="872"/>
                  </a:lnTo>
                  <a:lnTo>
                    <a:pt x="1730" y="865"/>
                  </a:lnTo>
                  <a:lnTo>
                    <a:pt x="1622" y="861"/>
                  </a:lnTo>
                  <a:lnTo>
                    <a:pt x="1518" y="861"/>
                  </a:lnTo>
                  <a:lnTo>
                    <a:pt x="1418" y="864"/>
                  </a:lnTo>
                  <a:lnTo>
                    <a:pt x="1321" y="872"/>
                  </a:lnTo>
                  <a:lnTo>
                    <a:pt x="1226" y="882"/>
                  </a:lnTo>
                  <a:lnTo>
                    <a:pt x="1180" y="888"/>
                  </a:lnTo>
                  <a:lnTo>
                    <a:pt x="1134" y="896"/>
                  </a:lnTo>
                  <a:lnTo>
                    <a:pt x="1090" y="904"/>
                  </a:lnTo>
                  <a:lnTo>
                    <a:pt x="1047" y="912"/>
                  </a:lnTo>
                  <a:lnTo>
                    <a:pt x="1004" y="924"/>
                  </a:lnTo>
                  <a:lnTo>
                    <a:pt x="961" y="933"/>
                  </a:lnTo>
                  <a:lnTo>
                    <a:pt x="919" y="945"/>
                  </a:lnTo>
                  <a:lnTo>
                    <a:pt x="878" y="957"/>
                  </a:lnTo>
                  <a:lnTo>
                    <a:pt x="797" y="985"/>
                  </a:lnTo>
                  <a:lnTo>
                    <a:pt x="718" y="1016"/>
                  </a:lnTo>
                  <a:lnTo>
                    <a:pt x="640" y="1050"/>
                  </a:lnTo>
                  <a:lnTo>
                    <a:pt x="565" y="1087"/>
                  </a:lnTo>
                  <a:lnTo>
                    <a:pt x="492" y="1127"/>
                  </a:lnTo>
                  <a:lnTo>
                    <a:pt x="419" y="1171"/>
                  </a:lnTo>
                  <a:lnTo>
                    <a:pt x="347" y="1216"/>
                  </a:lnTo>
                  <a:lnTo>
                    <a:pt x="276" y="1266"/>
                  </a:lnTo>
                  <a:lnTo>
                    <a:pt x="207" y="1318"/>
                  </a:lnTo>
                  <a:lnTo>
                    <a:pt x="138" y="1372"/>
                  </a:lnTo>
                  <a:lnTo>
                    <a:pt x="70" y="1431"/>
                  </a:lnTo>
                  <a:lnTo>
                    <a:pt x="0" y="149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53794" name="Freeform 98"/>
            <p:cNvSpPr>
              <a:spLocks/>
            </p:cNvSpPr>
            <p:nvPr/>
          </p:nvSpPr>
          <p:spPr bwMode="auto">
            <a:xfrm>
              <a:off x="1272" y="882"/>
              <a:ext cx="5291" cy="803"/>
            </a:xfrm>
            <a:custGeom>
              <a:avLst/>
              <a:gdLst/>
              <a:ahLst/>
              <a:cxnLst>
                <a:cxn ang="0">
                  <a:pos x="5291" y="0"/>
                </a:cxn>
                <a:cxn ang="0">
                  <a:pos x="5273" y="73"/>
                </a:cxn>
                <a:cxn ang="0">
                  <a:pos x="5250" y="155"/>
                </a:cxn>
                <a:cxn ang="0">
                  <a:pos x="5214" y="260"/>
                </a:cxn>
                <a:cxn ang="0">
                  <a:pos x="5162" y="381"/>
                </a:cxn>
                <a:cxn ang="0">
                  <a:pos x="5097" y="515"/>
                </a:cxn>
                <a:cxn ang="0">
                  <a:pos x="5036" y="618"/>
                </a:cxn>
                <a:cxn ang="0">
                  <a:pos x="4989" y="688"/>
                </a:cxn>
                <a:cxn ang="0">
                  <a:pos x="4937" y="757"/>
                </a:cxn>
                <a:cxn ang="0">
                  <a:pos x="4882" y="827"/>
                </a:cxn>
                <a:cxn ang="0">
                  <a:pos x="4821" y="893"/>
                </a:cxn>
                <a:cxn ang="0">
                  <a:pos x="4753" y="956"/>
                </a:cxn>
                <a:cxn ang="0">
                  <a:pos x="4681" y="1017"/>
                </a:cxn>
                <a:cxn ang="0">
                  <a:pos x="4603" y="1074"/>
                </a:cxn>
                <a:cxn ang="0">
                  <a:pos x="4518" y="1127"/>
                </a:cxn>
                <a:cxn ang="0">
                  <a:pos x="4426" y="1174"/>
                </a:cxn>
                <a:cxn ang="0">
                  <a:pos x="4329" y="1214"/>
                </a:cxn>
                <a:cxn ang="0">
                  <a:pos x="4225" y="1248"/>
                </a:cxn>
                <a:cxn ang="0">
                  <a:pos x="4114" y="1274"/>
                </a:cxn>
                <a:cxn ang="0">
                  <a:pos x="3996" y="1292"/>
                </a:cxn>
                <a:cxn ang="0">
                  <a:pos x="3871" y="1301"/>
                </a:cxn>
                <a:cxn ang="0">
                  <a:pos x="3738" y="1301"/>
                </a:cxn>
                <a:cxn ang="0">
                  <a:pos x="3598" y="1290"/>
                </a:cxn>
                <a:cxn ang="0">
                  <a:pos x="3449" y="1267"/>
                </a:cxn>
                <a:cxn ang="0">
                  <a:pos x="3292" y="1233"/>
                </a:cxn>
                <a:cxn ang="0">
                  <a:pos x="3212" y="1212"/>
                </a:cxn>
                <a:cxn ang="0">
                  <a:pos x="2894" y="1129"/>
                </a:cxn>
                <a:cxn ang="0">
                  <a:pos x="2598" y="1059"/>
                </a:cxn>
                <a:cxn ang="0">
                  <a:pos x="2323" y="1007"/>
                </a:cxn>
                <a:cxn ang="0">
                  <a:pos x="2069" y="970"/>
                </a:cxn>
                <a:cxn ang="0">
                  <a:pos x="1833" y="948"/>
                </a:cxn>
                <a:cxn ang="0">
                  <a:pos x="1612" y="941"/>
                </a:cxn>
                <a:cxn ang="0">
                  <a:pos x="1408" y="948"/>
                </a:cxn>
                <a:cxn ang="0">
                  <a:pos x="1216" y="969"/>
                </a:cxn>
                <a:cxn ang="0">
                  <a:pos x="1126" y="985"/>
                </a:cxn>
                <a:cxn ang="0">
                  <a:pos x="1037" y="1004"/>
                </a:cxn>
                <a:cxn ang="0">
                  <a:pos x="953" y="1027"/>
                </a:cxn>
                <a:cxn ang="0">
                  <a:pos x="869" y="1053"/>
                </a:cxn>
                <a:cxn ang="0">
                  <a:pos x="789" y="1082"/>
                </a:cxn>
                <a:cxn ang="0">
                  <a:pos x="635" y="1150"/>
                </a:cxn>
                <a:cxn ang="0">
                  <a:pos x="486" y="1230"/>
                </a:cxn>
                <a:cxn ang="0">
                  <a:pos x="343" y="1324"/>
                </a:cxn>
                <a:cxn ang="0">
                  <a:pos x="204" y="1429"/>
                </a:cxn>
                <a:cxn ang="0">
                  <a:pos x="68" y="1545"/>
                </a:cxn>
              </a:cxnLst>
              <a:rect l="0" t="0" r="r" b="b"/>
              <a:pathLst>
                <a:path w="5291" h="1606">
                  <a:moveTo>
                    <a:pt x="5291" y="0"/>
                  </a:moveTo>
                  <a:lnTo>
                    <a:pt x="5291" y="0"/>
                  </a:lnTo>
                  <a:lnTo>
                    <a:pt x="5287" y="19"/>
                  </a:lnTo>
                  <a:lnTo>
                    <a:pt x="5273" y="73"/>
                  </a:lnTo>
                  <a:lnTo>
                    <a:pt x="5264" y="111"/>
                  </a:lnTo>
                  <a:lnTo>
                    <a:pt x="5250" y="155"/>
                  </a:lnTo>
                  <a:lnTo>
                    <a:pt x="5233" y="205"/>
                  </a:lnTo>
                  <a:lnTo>
                    <a:pt x="5214" y="260"/>
                  </a:lnTo>
                  <a:lnTo>
                    <a:pt x="5190" y="318"/>
                  </a:lnTo>
                  <a:lnTo>
                    <a:pt x="5162" y="381"/>
                  </a:lnTo>
                  <a:lnTo>
                    <a:pt x="5132" y="447"/>
                  </a:lnTo>
                  <a:lnTo>
                    <a:pt x="5097" y="515"/>
                  </a:lnTo>
                  <a:lnTo>
                    <a:pt x="5057" y="583"/>
                  </a:lnTo>
                  <a:lnTo>
                    <a:pt x="5036" y="618"/>
                  </a:lnTo>
                  <a:lnTo>
                    <a:pt x="5014" y="654"/>
                  </a:lnTo>
                  <a:lnTo>
                    <a:pt x="4989" y="688"/>
                  </a:lnTo>
                  <a:lnTo>
                    <a:pt x="4964" y="723"/>
                  </a:lnTo>
                  <a:lnTo>
                    <a:pt x="4937" y="757"/>
                  </a:lnTo>
                  <a:lnTo>
                    <a:pt x="4911" y="791"/>
                  </a:lnTo>
                  <a:lnTo>
                    <a:pt x="4882" y="827"/>
                  </a:lnTo>
                  <a:lnTo>
                    <a:pt x="4851" y="859"/>
                  </a:lnTo>
                  <a:lnTo>
                    <a:pt x="4821" y="893"/>
                  </a:lnTo>
                  <a:lnTo>
                    <a:pt x="4787" y="925"/>
                  </a:lnTo>
                  <a:lnTo>
                    <a:pt x="4753" y="956"/>
                  </a:lnTo>
                  <a:lnTo>
                    <a:pt x="4718" y="988"/>
                  </a:lnTo>
                  <a:lnTo>
                    <a:pt x="4681" y="1017"/>
                  </a:lnTo>
                  <a:lnTo>
                    <a:pt x="4642" y="1046"/>
                  </a:lnTo>
                  <a:lnTo>
                    <a:pt x="4603" y="1074"/>
                  </a:lnTo>
                  <a:lnTo>
                    <a:pt x="4561" y="1101"/>
                  </a:lnTo>
                  <a:lnTo>
                    <a:pt x="4518" y="1127"/>
                  </a:lnTo>
                  <a:lnTo>
                    <a:pt x="4472" y="1151"/>
                  </a:lnTo>
                  <a:lnTo>
                    <a:pt x="4426" y="1174"/>
                  </a:lnTo>
                  <a:lnTo>
                    <a:pt x="4379" y="1195"/>
                  </a:lnTo>
                  <a:lnTo>
                    <a:pt x="4329" y="1214"/>
                  </a:lnTo>
                  <a:lnTo>
                    <a:pt x="4278" y="1232"/>
                  </a:lnTo>
                  <a:lnTo>
                    <a:pt x="4225" y="1248"/>
                  </a:lnTo>
                  <a:lnTo>
                    <a:pt x="4171" y="1263"/>
                  </a:lnTo>
                  <a:lnTo>
                    <a:pt x="4114" y="1274"/>
                  </a:lnTo>
                  <a:lnTo>
                    <a:pt x="4056" y="1284"/>
                  </a:lnTo>
                  <a:lnTo>
                    <a:pt x="3996" y="1292"/>
                  </a:lnTo>
                  <a:lnTo>
                    <a:pt x="3935" y="1298"/>
                  </a:lnTo>
                  <a:lnTo>
                    <a:pt x="3871" y="1301"/>
                  </a:lnTo>
                  <a:lnTo>
                    <a:pt x="3806" y="1303"/>
                  </a:lnTo>
                  <a:lnTo>
                    <a:pt x="3738" y="1301"/>
                  </a:lnTo>
                  <a:lnTo>
                    <a:pt x="3668" y="1296"/>
                  </a:lnTo>
                  <a:lnTo>
                    <a:pt x="3598" y="1290"/>
                  </a:lnTo>
                  <a:lnTo>
                    <a:pt x="3524" y="1280"/>
                  </a:lnTo>
                  <a:lnTo>
                    <a:pt x="3449" y="1267"/>
                  </a:lnTo>
                  <a:lnTo>
                    <a:pt x="3371" y="1253"/>
                  </a:lnTo>
                  <a:lnTo>
                    <a:pt x="3292" y="1233"/>
                  </a:lnTo>
                  <a:lnTo>
                    <a:pt x="3212" y="1212"/>
                  </a:lnTo>
                  <a:lnTo>
                    <a:pt x="3212" y="1212"/>
                  </a:lnTo>
                  <a:lnTo>
                    <a:pt x="3049" y="1167"/>
                  </a:lnTo>
                  <a:lnTo>
                    <a:pt x="2894" y="1129"/>
                  </a:lnTo>
                  <a:lnTo>
                    <a:pt x="2742" y="1091"/>
                  </a:lnTo>
                  <a:lnTo>
                    <a:pt x="2598" y="1059"/>
                  </a:lnTo>
                  <a:lnTo>
                    <a:pt x="2458" y="1032"/>
                  </a:lnTo>
                  <a:lnTo>
                    <a:pt x="2323" y="1007"/>
                  </a:lnTo>
                  <a:lnTo>
                    <a:pt x="2194" y="986"/>
                  </a:lnTo>
                  <a:lnTo>
                    <a:pt x="2069" y="970"/>
                  </a:lnTo>
                  <a:lnTo>
                    <a:pt x="1948" y="957"/>
                  </a:lnTo>
                  <a:lnTo>
                    <a:pt x="1833" y="948"/>
                  </a:lnTo>
                  <a:lnTo>
                    <a:pt x="1720" y="943"/>
                  </a:lnTo>
                  <a:lnTo>
                    <a:pt x="1612" y="941"/>
                  </a:lnTo>
                  <a:lnTo>
                    <a:pt x="1508" y="943"/>
                  </a:lnTo>
                  <a:lnTo>
                    <a:pt x="1408" y="948"/>
                  </a:lnTo>
                  <a:lnTo>
                    <a:pt x="1311" y="957"/>
                  </a:lnTo>
                  <a:lnTo>
                    <a:pt x="1216" y="969"/>
                  </a:lnTo>
                  <a:lnTo>
                    <a:pt x="1171" y="977"/>
                  </a:lnTo>
                  <a:lnTo>
                    <a:pt x="1126" y="985"/>
                  </a:lnTo>
                  <a:lnTo>
                    <a:pt x="1082" y="994"/>
                  </a:lnTo>
                  <a:lnTo>
                    <a:pt x="1037" y="1004"/>
                  </a:lnTo>
                  <a:lnTo>
                    <a:pt x="994" y="1015"/>
                  </a:lnTo>
                  <a:lnTo>
                    <a:pt x="953" y="1027"/>
                  </a:lnTo>
                  <a:lnTo>
                    <a:pt x="911" y="1040"/>
                  </a:lnTo>
                  <a:lnTo>
                    <a:pt x="869" y="1053"/>
                  </a:lnTo>
                  <a:lnTo>
                    <a:pt x="829" y="1067"/>
                  </a:lnTo>
                  <a:lnTo>
                    <a:pt x="789" y="1082"/>
                  </a:lnTo>
                  <a:lnTo>
                    <a:pt x="711" y="1114"/>
                  </a:lnTo>
                  <a:lnTo>
                    <a:pt x="635" y="1150"/>
                  </a:lnTo>
                  <a:lnTo>
                    <a:pt x="560" y="1188"/>
                  </a:lnTo>
                  <a:lnTo>
                    <a:pt x="486" y="1230"/>
                  </a:lnTo>
                  <a:lnTo>
                    <a:pt x="414" y="1275"/>
                  </a:lnTo>
                  <a:lnTo>
                    <a:pt x="343" y="1324"/>
                  </a:lnTo>
                  <a:lnTo>
                    <a:pt x="274" y="1374"/>
                  </a:lnTo>
                  <a:lnTo>
                    <a:pt x="204" y="1429"/>
                  </a:lnTo>
                  <a:lnTo>
                    <a:pt x="136" y="1485"/>
                  </a:lnTo>
                  <a:lnTo>
                    <a:pt x="68" y="1545"/>
                  </a:lnTo>
                  <a:lnTo>
                    <a:pt x="0" y="160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53795" name="Freeform 99"/>
            <p:cNvSpPr>
              <a:spLocks/>
            </p:cNvSpPr>
            <p:nvPr/>
          </p:nvSpPr>
          <p:spPr bwMode="auto">
            <a:xfrm>
              <a:off x="1317" y="854"/>
              <a:ext cx="5265" cy="860"/>
            </a:xfrm>
            <a:custGeom>
              <a:avLst/>
              <a:gdLst/>
              <a:ahLst/>
              <a:cxnLst>
                <a:cxn ang="0">
                  <a:pos x="5265" y="0"/>
                </a:cxn>
                <a:cxn ang="0">
                  <a:pos x="5249" y="73"/>
                </a:cxn>
                <a:cxn ang="0">
                  <a:pos x="5226" y="155"/>
                </a:cxn>
                <a:cxn ang="0">
                  <a:pos x="5191" y="262"/>
                </a:cxn>
                <a:cxn ang="0">
                  <a:pos x="5142" y="385"/>
                </a:cxn>
                <a:cxn ang="0">
                  <a:pos x="5078" y="520"/>
                </a:cxn>
                <a:cxn ang="0">
                  <a:pos x="5019" y="625"/>
                </a:cxn>
                <a:cxn ang="0">
                  <a:pos x="4974" y="696"/>
                </a:cxn>
                <a:cxn ang="0">
                  <a:pos x="4923" y="767"/>
                </a:cxn>
                <a:cxn ang="0">
                  <a:pos x="4869" y="838"/>
                </a:cxn>
                <a:cxn ang="0">
                  <a:pos x="4808" y="906"/>
                </a:cxn>
                <a:cxn ang="0">
                  <a:pos x="4741" y="971"/>
                </a:cxn>
                <a:cxn ang="0">
                  <a:pos x="4670" y="1034"/>
                </a:cxn>
                <a:cxn ang="0">
                  <a:pos x="4593" y="1093"/>
                </a:cxn>
                <a:cxn ang="0">
                  <a:pos x="4509" y="1147"/>
                </a:cxn>
                <a:cxn ang="0">
                  <a:pos x="4419" y="1195"/>
                </a:cxn>
                <a:cxn ang="0">
                  <a:pos x="4322" y="1239"/>
                </a:cxn>
                <a:cxn ang="0">
                  <a:pos x="4218" y="1274"/>
                </a:cxn>
                <a:cxn ang="0">
                  <a:pos x="4108" y="1303"/>
                </a:cxn>
                <a:cxn ang="0">
                  <a:pos x="3990" y="1324"/>
                </a:cxn>
                <a:cxn ang="0">
                  <a:pos x="3865" y="1336"/>
                </a:cxn>
                <a:cxn ang="0">
                  <a:pos x="3732" y="1337"/>
                </a:cxn>
                <a:cxn ang="0">
                  <a:pos x="3591" y="1329"/>
                </a:cxn>
                <a:cxn ang="0">
                  <a:pos x="3443" y="1311"/>
                </a:cxn>
                <a:cxn ang="0">
                  <a:pos x="3286" y="1279"/>
                </a:cxn>
                <a:cxn ang="0">
                  <a:pos x="3204" y="1260"/>
                </a:cxn>
                <a:cxn ang="0">
                  <a:pos x="2885" y="1181"/>
                </a:cxn>
                <a:cxn ang="0">
                  <a:pos x="2588" y="1119"/>
                </a:cxn>
                <a:cxn ang="0">
                  <a:pos x="2313" y="1071"/>
                </a:cxn>
                <a:cxn ang="0">
                  <a:pos x="2059" y="1039"/>
                </a:cxn>
                <a:cxn ang="0">
                  <a:pos x="1821" y="1022"/>
                </a:cxn>
                <a:cxn ang="0">
                  <a:pos x="1602" y="1019"/>
                </a:cxn>
                <a:cxn ang="0">
                  <a:pos x="1396" y="1031"/>
                </a:cxn>
                <a:cxn ang="0">
                  <a:pos x="1252" y="1048"/>
                </a:cxn>
                <a:cxn ang="0">
                  <a:pos x="1160" y="1064"/>
                </a:cxn>
                <a:cxn ang="0">
                  <a:pos x="1071" y="1084"/>
                </a:cxn>
                <a:cxn ang="0">
                  <a:pos x="985" y="1106"/>
                </a:cxn>
                <a:cxn ang="0">
                  <a:pos x="901" y="1132"/>
                </a:cxn>
                <a:cxn ang="0">
                  <a:pos x="820" y="1163"/>
                </a:cxn>
                <a:cxn ang="0">
                  <a:pos x="702" y="1213"/>
                </a:cxn>
                <a:cxn ang="0">
                  <a:pos x="552" y="1290"/>
                </a:cxn>
                <a:cxn ang="0">
                  <a:pos x="408" y="1381"/>
                </a:cxn>
                <a:cxn ang="0">
                  <a:pos x="269" y="1483"/>
                </a:cxn>
                <a:cxn ang="0">
                  <a:pos x="133" y="1596"/>
                </a:cxn>
                <a:cxn ang="0">
                  <a:pos x="0" y="1722"/>
                </a:cxn>
              </a:cxnLst>
              <a:rect l="0" t="0" r="r" b="b"/>
              <a:pathLst>
                <a:path w="5265" h="1722">
                  <a:moveTo>
                    <a:pt x="5265" y="0"/>
                  </a:moveTo>
                  <a:lnTo>
                    <a:pt x="5265" y="0"/>
                  </a:lnTo>
                  <a:lnTo>
                    <a:pt x="5262" y="20"/>
                  </a:lnTo>
                  <a:lnTo>
                    <a:pt x="5249" y="73"/>
                  </a:lnTo>
                  <a:lnTo>
                    <a:pt x="5238" y="112"/>
                  </a:lnTo>
                  <a:lnTo>
                    <a:pt x="5226" y="155"/>
                  </a:lnTo>
                  <a:lnTo>
                    <a:pt x="5210" y="205"/>
                  </a:lnTo>
                  <a:lnTo>
                    <a:pt x="5191" y="262"/>
                  </a:lnTo>
                  <a:lnTo>
                    <a:pt x="5169" y="322"/>
                  </a:lnTo>
                  <a:lnTo>
                    <a:pt x="5142" y="385"/>
                  </a:lnTo>
                  <a:lnTo>
                    <a:pt x="5113" y="451"/>
                  </a:lnTo>
                  <a:lnTo>
                    <a:pt x="5078" y="520"/>
                  </a:lnTo>
                  <a:lnTo>
                    <a:pt x="5040" y="590"/>
                  </a:lnTo>
                  <a:lnTo>
                    <a:pt x="5019" y="625"/>
                  </a:lnTo>
                  <a:lnTo>
                    <a:pt x="4997" y="661"/>
                  </a:lnTo>
                  <a:lnTo>
                    <a:pt x="4974" y="696"/>
                  </a:lnTo>
                  <a:lnTo>
                    <a:pt x="4949" y="732"/>
                  </a:lnTo>
                  <a:lnTo>
                    <a:pt x="4923" y="767"/>
                  </a:lnTo>
                  <a:lnTo>
                    <a:pt x="4897" y="803"/>
                  </a:lnTo>
                  <a:lnTo>
                    <a:pt x="4869" y="838"/>
                  </a:lnTo>
                  <a:lnTo>
                    <a:pt x="4838" y="872"/>
                  </a:lnTo>
                  <a:lnTo>
                    <a:pt x="4808" y="906"/>
                  </a:lnTo>
                  <a:lnTo>
                    <a:pt x="4776" y="938"/>
                  </a:lnTo>
                  <a:lnTo>
                    <a:pt x="4741" y="971"/>
                  </a:lnTo>
                  <a:lnTo>
                    <a:pt x="4706" y="1003"/>
                  </a:lnTo>
                  <a:lnTo>
                    <a:pt x="4670" y="1034"/>
                  </a:lnTo>
                  <a:lnTo>
                    <a:pt x="4631" y="1064"/>
                  </a:lnTo>
                  <a:lnTo>
                    <a:pt x="4593" y="1093"/>
                  </a:lnTo>
                  <a:lnTo>
                    <a:pt x="4551" y="1121"/>
                  </a:lnTo>
                  <a:lnTo>
                    <a:pt x="4509" y="1147"/>
                  </a:lnTo>
                  <a:lnTo>
                    <a:pt x="4465" y="1173"/>
                  </a:lnTo>
                  <a:lnTo>
                    <a:pt x="4419" y="1195"/>
                  </a:lnTo>
                  <a:lnTo>
                    <a:pt x="4370" y="1218"/>
                  </a:lnTo>
                  <a:lnTo>
                    <a:pt x="4322" y="1239"/>
                  </a:lnTo>
                  <a:lnTo>
                    <a:pt x="4270" y="1258"/>
                  </a:lnTo>
                  <a:lnTo>
                    <a:pt x="4218" y="1274"/>
                  </a:lnTo>
                  <a:lnTo>
                    <a:pt x="4163" y="1290"/>
                  </a:lnTo>
                  <a:lnTo>
                    <a:pt x="4108" y="1303"/>
                  </a:lnTo>
                  <a:lnTo>
                    <a:pt x="4050" y="1315"/>
                  </a:lnTo>
                  <a:lnTo>
                    <a:pt x="3990" y="1324"/>
                  </a:lnTo>
                  <a:lnTo>
                    <a:pt x="3929" y="1331"/>
                  </a:lnTo>
                  <a:lnTo>
                    <a:pt x="3865" y="1336"/>
                  </a:lnTo>
                  <a:lnTo>
                    <a:pt x="3800" y="1337"/>
                  </a:lnTo>
                  <a:lnTo>
                    <a:pt x="3732" y="1337"/>
                  </a:lnTo>
                  <a:lnTo>
                    <a:pt x="3662" y="1336"/>
                  </a:lnTo>
                  <a:lnTo>
                    <a:pt x="3591" y="1329"/>
                  </a:lnTo>
                  <a:lnTo>
                    <a:pt x="3518" y="1321"/>
                  </a:lnTo>
                  <a:lnTo>
                    <a:pt x="3443" y="1311"/>
                  </a:lnTo>
                  <a:lnTo>
                    <a:pt x="3365" y="1297"/>
                  </a:lnTo>
                  <a:lnTo>
                    <a:pt x="3286" y="1279"/>
                  </a:lnTo>
                  <a:lnTo>
                    <a:pt x="3204" y="1260"/>
                  </a:lnTo>
                  <a:lnTo>
                    <a:pt x="3204" y="1260"/>
                  </a:lnTo>
                  <a:lnTo>
                    <a:pt x="3042" y="1219"/>
                  </a:lnTo>
                  <a:lnTo>
                    <a:pt x="2885" y="1181"/>
                  </a:lnTo>
                  <a:lnTo>
                    <a:pt x="2733" y="1148"/>
                  </a:lnTo>
                  <a:lnTo>
                    <a:pt x="2588" y="1119"/>
                  </a:lnTo>
                  <a:lnTo>
                    <a:pt x="2447" y="1093"/>
                  </a:lnTo>
                  <a:lnTo>
                    <a:pt x="2313" y="1071"/>
                  </a:lnTo>
                  <a:lnTo>
                    <a:pt x="2184" y="1053"/>
                  </a:lnTo>
                  <a:lnTo>
                    <a:pt x="2059" y="1039"/>
                  </a:lnTo>
                  <a:lnTo>
                    <a:pt x="1938" y="1029"/>
                  </a:lnTo>
                  <a:lnTo>
                    <a:pt x="1821" y="1022"/>
                  </a:lnTo>
                  <a:lnTo>
                    <a:pt x="1709" y="1019"/>
                  </a:lnTo>
                  <a:lnTo>
                    <a:pt x="1602" y="1019"/>
                  </a:lnTo>
                  <a:lnTo>
                    <a:pt x="1498" y="1024"/>
                  </a:lnTo>
                  <a:lnTo>
                    <a:pt x="1396" y="1031"/>
                  </a:lnTo>
                  <a:lnTo>
                    <a:pt x="1299" y="1042"/>
                  </a:lnTo>
                  <a:lnTo>
                    <a:pt x="1252" y="1048"/>
                  </a:lnTo>
                  <a:lnTo>
                    <a:pt x="1206" y="1056"/>
                  </a:lnTo>
                  <a:lnTo>
                    <a:pt x="1160" y="1064"/>
                  </a:lnTo>
                  <a:lnTo>
                    <a:pt x="1116" y="1074"/>
                  </a:lnTo>
                  <a:lnTo>
                    <a:pt x="1071" y="1084"/>
                  </a:lnTo>
                  <a:lnTo>
                    <a:pt x="1027" y="1095"/>
                  </a:lnTo>
                  <a:lnTo>
                    <a:pt x="985" y="1106"/>
                  </a:lnTo>
                  <a:lnTo>
                    <a:pt x="942" y="1119"/>
                  </a:lnTo>
                  <a:lnTo>
                    <a:pt x="901" y="1132"/>
                  </a:lnTo>
                  <a:lnTo>
                    <a:pt x="860" y="1147"/>
                  </a:lnTo>
                  <a:lnTo>
                    <a:pt x="820" y="1163"/>
                  </a:lnTo>
                  <a:lnTo>
                    <a:pt x="780" y="1177"/>
                  </a:lnTo>
                  <a:lnTo>
                    <a:pt x="702" y="1213"/>
                  </a:lnTo>
                  <a:lnTo>
                    <a:pt x="626" y="1250"/>
                  </a:lnTo>
                  <a:lnTo>
                    <a:pt x="552" y="1290"/>
                  </a:lnTo>
                  <a:lnTo>
                    <a:pt x="479" y="1334"/>
                  </a:lnTo>
                  <a:lnTo>
                    <a:pt x="408" y="1381"/>
                  </a:lnTo>
                  <a:lnTo>
                    <a:pt x="338" y="1429"/>
                  </a:lnTo>
                  <a:lnTo>
                    <a:pt x="269" y="1483"/>
                  </a:lnTo>
                  <a:lnTo>
                    <a:pt x="201" y="1538"/>
                  </a:lnTo>
                  <a:lnTo>
                    <a:pt x="133" y="1596"/>
                  </a:lnTo>
                  <a:lnTo>
                    <a:pt x="66" y="1657"/>
                  </a:lnTo>
                  <a:lnTo>
                    <a:pt x="0" y="172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53796" name="Freeform 100"/>
            <p:cNvSpPr>
              <a:spLocks/>
            </p:cNvSpPr>
            <p:nvPr/>
          </p:nvSpPr>
          <p:spPr bwMode="auto">
            <a:xfrm>
              <a:off x="1361" y="825"/>
              <a:ext cx="5239" cy="918"/>
            </a:xfrm>
            <a:custGeom>
              <a:avLst/>
              <a:gdLst/>
              <a:ahLst/>
              <a:cxnLst>
                <a:cxn ang="0">
                  <a:pos x="5239" y="0"/>
                </a:cxn>
                <a:cxn ang="0">
                  <a:pos x="5223" y="74"/>
                </a:cxn>
                <a:cxn ang="0">
                  <a:pos x="5202" y="158"/>
                </a:cxn>
                <a:cxn ang="0">
                  <a:pos x="5169" y="265"/>
                </a:cxn>
                <a:cxn ang="0">
                  <a:pos x="5122" y="389"/>
                </a:cxn>
                <a:cxn ang="0">
                  <a:pos x="5061" y="527"/>
                </a:cxn>
                <a:cxn ang="0">
                  <a:pos x="5003" y="635"/>
                </a:cxn>
                <a:cxn ang="0">
                  <a:pos x="4958" y="706"/>
                </a:cxn>
                <a:cxn ang="0">
                  <a:pos x="4909" y="778"/>
                </a:cxn>
                <a:cxn ang="0">
                  <a:pos x="4855" y="850"/>
                </a:cxn>
                <a:cxn ang="0">
                  <a:pos x="4796" y="921"/>
                </a:cxn>
                <a:cxn ang="0">
                  <a:pos x="4730" y="987"/>
                </a:cxn>
                <a:cxn ang="0">
                  <a:pos x="4660" y="1051"/>
                </a:cxn>
                <a:cxn ang="0">
                  <a:pos x="4583" y="1113"/>
                </a:cxn>
                <a:cxn ang="0">
                  <a:pos x="4500" y="1168"/>
                </a:cxn>
                <a:cxn ang="0">
                  <a:pos x="4411" y="1219"/>
                </a:cxn>
                <a:cxn ang="0">
                  <a:pos x="4315" y="1265"/>
                </a:cxn>
                <a:cxn ang="0">
                  <a:pos x="4211" y="1303"/>
                </a:cxn>
                <a:cxn ang="0">
                  <a:pos x="4101" y="1334"/>
                </a:cxn>
                <a:cxn ang="0">
                  <a:pos x="3985" y="1357"/>
                </a:cxn>
                <a:cxn ang="0">
                  <a:pos x="3860" y="1371"/>
                </a:cxn>
                <a:cxn ang="0">
                  <a:pos x="3727" y="1376"/>
                </a:cxn>
                <a:cxn ang="0">
                  <a:pos x="3585" y="1371"/>
                </a:cxn>
                <a:cxn ang="0">
                  <a:pos x="3436" y="1355"/>
                </a:cxn>
                <a:cxn ang="0">
                  <a:pos x="3279" y="1326"/>
                </a:cxn>
                <a:cxn ang="0">
                  <a:pos x="3198" y="1308"/>
                </a:cxn>
                <a:cxn ang="0">
                  <a:pos x="2877" y="1235"/>
                </a:cxn>
                <a:cxn ang="0">
                  <a:pos x="2580" y="1179"/>
                </a:cxn>
                <a:cxn ang="0">
                  <a:pos x="2303" y="1137"/>
                </a:cxn>
                <a:cxn ang="0">
                  <a:pos x="2048" y="1109"/>
                </a:cxn>
                <a:cxn ang="0">
                  <a:pos x="1811" y="1097"/>
                </a:cxn>
                <a:cxn ang="0">
                  <a:pos x="1591" y="1100"/>
                </a:cxn>
                <a:cxn ang="0">
                  <a:pos x="1387" y="1114"/>
                </a:cxn>
                <a:cxn ang="0">
                  <a:pos x="1243" y="1135"/>
                </a:cxn>
                <a:cxn ang="0">
                  <a:pos x="1151" y="1153"/>
                </a:cxn>
                <a:cxn ang="0">
                  <a:pos x="1062" y="1174"/>
                </a:cxn>
                <a:cxn ang="0">
                  <a:pos x="976" y="1200"/>
                </a:cxn>
                <a:cxn ang="0">
                  <a:pos x="893" y="1227"/>
                </a:cxn>
                <a:cxn ang="0">
                  <a:pos x="812" y="1258"/>
                </a:cxn>
                <a:cxn ang="0">
                  <a:pos x="696" y="1311"/>
                </a:cxn>
                <a:cxn ang="0">
                  <a:pos x="546" y="1392"/>
                </a:cxn>
                <a:cxn ang="0">
                  <a:pos x="404" y="1486"/>
                </a:cxn>
                <a:cxn ang="0">
                  <a:pos x="267" y="1591"/>
                </a:cxn>
                <a:cxn ang="0">
                  <a:pos x="132" y="1709"/>
                </a:cxn>
                <a:cxn ang="0">
                  <a:pos x="0" y="1836"/>
                </a:cxn>
              </a:cxnLst>
              <a:rect l="0" t="0" r="r" b="b"/>
              <a:pathLst>
                <a:path w="5239" h="1836">
                  <a:moveTo>
                    <a:pt x="5239" y="0"/>
                  </a:moveTo>
                  <a:lnTo>
                    <a:pt x="5239" y="0"/>
                  </a:lnTo>
                  <a:lnTo>
                    <a:pt x="5236" y="20"/>
                  </a:lnTo>
                  <a:lnTo>
                    <a:pt x="5223" y="74"/>
                  </a:lnTo>
                  <a:lnTo>
                    <a:pt x="5215" y="113"/>
                  </a:lnTo>
                  <a:lnTo>
                    <a:pt x="5202" y="158"/>
                  </a:lnTo>
                  <a:lnTo>
                    <a:pt x="5187" y="209"/>
                  </a:lnTo>
                  <a:lnTo>
                    <a:pt x="5169" y="265"/>
                  </a:lnTo>
                  <a:lnTo>
                    <a:pt x="5148" y="325"/>
                  </a:lnTo>
                  <a:lnTo>
                    <a:pt x="5122" y="389"/>
                  </a:lnTo>
                  <a:lnTo>
                    <a:pt x="5093" y="457"/>
                  </a:lnTo>
                  <a:lnTo>
                    <a:pt x="5061" y="527"/>
                  </a:lnTo>
                  <a:lnTo>
                    <a:pt x="5023" y="598"/>
                  </a:lnTo>
                  <a:lnTo>
                    <a:pt x="5003" y="635"/>
                  </a:lnTo>
                  <a:lnTo>
                    <a:pt x="4982" y="670"/>
                  </a:lnTo>
                  <a:lnTo>
                    <a:pt x="4958" y="706"/>
                  </a:lnTo>
                  <a:lnTo>
                    <a:pt x="4934" y="743"/>
                  </a:lnTo>
                  <a:lnTo>
                    <a:pt x="4909" y="778"/>
                  </a:lnTo>
                  <a:lnTo>
                    <a:pt x="4883" y="814"/>
                  </a:lnTo>
                  <a:lnTo>
                    <a:pt x="4855" y="850"/>
                  </a:lnTo>
                  <a:lnTo>
                    <a:pt x="4826" y="885"/>
                  </a:lnTo>
                  <a:lnTo>
                    <a:pt x="4796" y="921"/>
                  </a:lnTo>
                  <a:lnTo>
                    <a:pt x="4764" y="954"/>
                  </a:lnTo>
                  <a:lnTo>
                    <a:pt x="4730" y="987"/>
                  </a:lnTo>
                  <a:lnTo>
                    <a:pt x="4696" y="1019"/>
                  </a:lnTo>
                  <a:lnTo>
                    <a:pt x="4660" y="1051"/>
                  </a:lnTo>
                  <a:lnTo>
                    <a:pt x="4622" y="1082"/>
                  </a:lnTo>
                  <a:lnTo>
                    <a:pt x="4583" y="1113"/>
                  </a:lnTo>
                  <a:lnTo>
                    <a:pt x="4543" y="1140"/>
                  </a:lnTo>
                  <a:lnTo>
                    <a:pt x="4500" y="1168"/>
                  </a:lnTo>
                  <a:lnTo>
                    <a:pt x="4457" y="1195"/>
                  </a:lnTo>
                  <a:lnTo>
                    <a:pt x="4411" y="1219"/>
                  </a:lnTo>
                  <a:lnTo>
                    <a:pt x="4364" y="1242"/>
                  </a:lnTo>
                  <a:lnTo>
                    <a:pt x="4315" y="1265"/>
                  </a:lnTo>
                  <a:lnTo>
                    <a:pt x="4264" y="1284"/>
                  </a:lnTo>
                  <a:lnTo>
                    <a:pt x="4211" y="1303"/>
                  </a:lnTo>
                  <a:lnTo>
                    <a:pt x="4157" y="1319"/>
                  </a:lnTo>
                  <a:lnTo>
                    <a:pt x="4101" y="1334"/>
                  </a:lnTo>
                  <a:lnTo>
                    <a:pt x="4043" y="1347"/>
                  </a:lnTo>
                  <a:lnTo>
                    <a:pt x="3985" y="1357"/>
                  </a:lnTo>
                  <a:lnTo>
                    <a:pt x="3922" y="1365"/>
                  </a:lnTo>
                  <a:lnTo>
                    <a:pt x="3860" y="1371"/>
                  </a:lnTo>
                  <a:lnTo>
                    <a:pt x="3793" y="1374"/>
                  </a:lnTo>
                  <a:lnTo>
                    <a:pt x="3727" y="1376"/>
                  </a:lnTo>
                  <a:lnTo>
                    <a:pt x="3657" y="1374"/>
                  </a:lnTo>
                  <a:lnTo>
                    <a:pt x="3585" y="1371"/>
                  </a:lnTo>
                  <a:lnTo>
                    <a:pt x="3513" y="1365"/>
                  </a:lnTo>
                  <a:lnTo>
                    <a:pt x="3436" y="1355"/>
                  </a:lnTo>
                  <a:lnTo>
                    <a:pt x="3359" y="1342"/>
                  </a:lnTo>
                  <a:lnTo>
                    <a:pt x="3279" y="1326"/>
                  </a:lnTo>
                  <a:lnTo>
                    <a:pt x="3198" y="1308"/>
                  </a:lnTo>
                  <a:lnTo>
                    <a:pt x="3198" y="1308"/>
                  </a:lnTo>
                  <a:lnTo>
                    <a:pt x="3034" y="1269"/>
                  </a:lnTo>
                  <a:lnTo>
                    <a:pt x="2877" y="1235"/>
                  </a:lnTo>
                  <a:lnTo>
                    <a:pt x="2726" y="1205"/>
                  </a:lnTo>
                  <a:lnTo>
                    <a:pt x="2580" y="1179"/>
                  </a:lnTo>
                  <a:lnTo>
                    <a:pt x="2439" y="1156"/>
                  </a:lnTo>
                  <a:lnTo>
                    <a:pt x="2303" y="1137"/>
                  </a:lnTo>
                  <a:lnTo>
                    <a:pt x="2174" y="1121"/>
                  </a:lnTo>
                  <a:lnTo>
                    <a:pt x="2048" y="1109"/>
                  </a:lnTo>
                  <a:lnTo>
                    <a:pt x="1927" y="1101"/>
                  </a:lnTo>
                  <a:lnTo>
                    <a:pt x="1811" y="1097"/>
                  </a:lnTo>
                  <a:lnTo>
                    <a:pt x="1699" y="1097"/>
                  </a:lnTo>
                  <a:lnTo>
                    <a:pt x="1591" y="1100"/>
                  </a:lnTo>
                  <a:lnTo>
                    <a:pt x="1487" y="1105"/>
                  </a:lnTo>
                  <a:lnTo>
                    <a:pt x="1387" y="1114"/>
                  </a:lnTo>
                  <a:lnTo>
                    <a:pt x="1290" y="1127"/>
                  </a:lnTo>
                  <a:lnTo>
                    <a:pt x="1243" y="1135"/>
                  </a:lnTo>
                  <a:lnTo>
                    <a:pt x="1197" y="1143"/>
                  </a:lnTo>
                  <a:lnTo>
                    <a:pt x="1151" y="1153"/>
                  </a:lnTo>
                  <a:lnTo>
                    <a:pt x="1107" y="1164"/>
                  </a:lnTo>
                  <a:lnTo>
                    <a:pt x="1062" y="1174"/>
                  </a:lnTo>
                  <a:lnTo>
                    <a:pt x="1019" y="1187"/>
                  </a:lnTo>
                  <a:lnTo>
                    <a:pt x="976" y="1200"/>
                  </a:lnTo>
                  <a:lnTo>
                    <a:pt x="934" y="1213"/>
                  </a:lnTo>
                  <a:lnTo>
                    <a:pt x="893" y="1227"/>
                  </a:lnTo>
                  <a:lnTo>
                    <a:pt x="853" y="1242"/>
                  </a:lnTo>
                  <a:lnTo>
                    <a:pt x="812" y="1258"/>
                  </a:lnTo>
                  <a:lnTo>
                    <a:pt x="772" y="1276"/>
                  </a:lnTo>
                  <a:lnTo>
                    <a:pt x="696" y="1311"/>
                  </a:lnTo>
                  <a:lnTo>
                    <a:pt x="619" y="1350"/>
                  </a:lnTo>
                  <a:lnTo>
                    <a:pt x="546" y="1392"/>
                  </a:lnTo>
                  <a:lnTo>
                    <a:pt x="473" y="1437"/>
                  </a:lnTo>
                  <a:lnTo>
                    <a:pt x="404" y="1486"/>
                  </a:lnTo>
                  <a:lnTo>
                    <a:pt x="335" y="1537"/>
                  </a:lnTo>
                  <a:lnTo>
                    <a:pt x="267" y="1591"/>
                  </a:lnTo>
                  <a:lnTo>
                    <a:pt x="199" y="1649"/>
                  </a:lnTo>
                  <a:lnTo>
                    <a:pt x="132" y="1709"/>
                  </a:lnTo>
                  <a:lnTo>
                    <a:pt x="67" y="1772"/>
                  </a:lnTo>
                  <a:lnTo>
                    <a:pt x="0" y="183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53797" name="Freeform 101"/>
            <p:cNvSpPr>
              <a:spLocks/>
            </p:cNvSpPr>
            <p:nvPr/>
          </p:nvSpPr>
          <p:spPr bwMode="auto">
            <a:xfrm>
              <a:off x="1407" y="796"/>
              <a:ext cx="5211" cy="976"/>
            </a:xfrm>
            <a:custGeom>
              <a:avLst/>
              <a:gdLst/>
              <a:ahLst/>
              <a:cxnLst>
                <a:cxn ang="0">
                  <a:pos x="5211" y="0"/>
                </a:cxn>
                <a:cxn ang="0">
                  <a:pos x="5197" y="76"/>
                </a:cxn>
                <a:cxn ang="0">
                  <a:pos x="5176" y="160"/>
                </a:cxn>
                <a:cxn ang="0">
                  <a:pos x="5144" y="268"/>
                </a:cxn>
                <a:cxn ang="0">
                  <a:pos x="5100" y="394"/>
                </a:cxn>
                <a:cxn ang="0">
                  <a:pos x="5040" y="533"/>
                </a:cxn>
                <a:cxn ang="0">
                  <a:pos x="4983" y="643"/>
                </a:cxn>
                <a:cxn ang="0">
                  <a:pos x="4940" y="715"/>
                </a:cxn>
                <a:cxn ang="0">
                  <a:pos x="4893" y="790"/>
                </a:cxn>
                <a:cxn ang="0">
                  <a:pos x="4839" y="862"/>
                </a:cxn>
                <a:cxn ang="0">
                  <a:pos x="4780" y="933"/>
                </a:cxn>
                <a:cxn ang="0">
                  <a:pos x="4716" y="1003"/>
                </a:cxn>
                <a:cxn ang="0">
                  <a:pos x="4647" y="1069"/>
                </a:cxn>
                <a:cxn ang="0">
                  <a:pos x="4571" y="1130"/>
                </a:cxn>
                <a:cxn ang="0">
                  <a:pos x="4489" y="1188"/>
                </a:cxn>
                <a:cxn ang="0">
                  <a:pos x="4400" y="1242"/>
                </a:cxn>
                <a:cxn ang="0">
                  <a:pos x="4305" y="1289"/>
                </a:cxn>
                <a:cxn ang="0">
                  <a:pos x="4203" y="1331"/>
                </a:cxn>
                <a:cxn ang="0">
                  <a:pos x="4093" y="1363"/>
                </a:cxn>
                <a:cxn ang="0">
                  <a:pos x="3976" y="1389"/>
                </a:cxn>
                <a:cxn ang="0">
                  <a:pos x="3851" y="1406"/>
                </a:cxn>
                <a:cxn ang="0">
                  <a:pos x="3718" y="1413"/>
                </a:cxn>
                <a:cxn ang="0">
                  <a:pos x="3578" y="1411"/>
                </a:cxn>
                <a:cxn ang="0">
                  <a:pos x="3428" y="1398"/>
                </a:cxn>
                <a:cxn ang="0">
                  <a:pos x="3271" y="1373"/>
                </a:cxn>
                <a:cxn ang="0">
                  <a:pos x="3188" y="1356"/>
                </a:cxn>
                <a:cxn ang="0">
                  <a:pos x="2867" y="1290"/>
                </a:cxn>
                <a:cxn ang="0">
                  <a:pos x="2568" y="1239"/>
                </a:cxn>
                <a:cxn ang="0">
                  <a:pos x="2292" y="1203"/>
                </a:cxn>
                <a:cxn ang="0">
                  <a:pos x="2037" y="1180"/>
                </a:cxn>
                <a:cxn ang="0">
                  <a:pos x="1799" y="1172"/>
                </a:cxn>
                <a:cxn ang="0">
                  <a:pos x="1580" y="1179"/>
                </a:cxn>
                <a:cxn ang="0">
                  <a:pos x="1376" y="1198"/>
                </a:cxn>
                <a:cxn ang="0">
                  <a:pos x="1231" y="1222"/>
                </a:cxn>
                <a:cxn ang="0">
                  <a:pos x="1140" y="1242"/>
                </a:cxn>
                <a:cxn ang="0">
                  <a:pos x="1052" y="1266"/>
                </a:cxn>
                <a:cxn ang="0">
                  <a:pos x="966" y="1292"/>
                </a:cxn>
                <a:cxn ang="0">
                  <a:pos x="883" y="1323"/>
                </a:cxn>
                <a:cxn ang="0">
                  <a:pos x="802" y="1355"/>
                </a:cxn>
                <a:cxn ang="0">
                  <a:pos x="687" y="1410"/>
                </a:cxn>
                <a:cxn ang="0">
                  <a:pos x="539" y="1495"/>
                </a:cxn>
                <a:cxn ang="0">
                  <a:pos x="398" y="1592"/>
                </a:cxn>
                <a:cxn ang="0">
                  <a:pos x="262" y="1700"/>
                </a:cxn>
                <a:cxn ang="0">
                  <a:pos x="130" y="1821"/>
                </a:cxn>
                <a:cxn ang="0">
                  <a:pos x="0" y="1952"/>
                </a:cxn>
              </a:cxnLst>
              <a:rect l="0" t="0" r="r" b="b"/>
              <a:pathLst>
                <a:path w="5211" h="1952">
                  <a:moveTo>
                    <a:pt x="5211" y="0"/>
                  </a:moveTo>
                  <a:lnTo>
                    <a:pt x="5211" y="0"/>
                  </a:lnTo>
                  <a:lnTo>
                    <a:pt x="5206" y="21"/>
                  </a:lnTo>
                  <a:lnTo>
                    <a:pt x="5197" y="76"/>
                  </a:lnTo>
                  <a:lnTo>
                    <a:pt x="5187" y="115"/>
                  </a:lnTo>
                  <a:lnTo>
                    <a:pt x="5176" y="160"/>
                  </a:lnTo>
                  <a:lnTo>
                    <a:pt x="5162" y="212"/>
                  </a:lnTo>
                  <a:lnTo>
                    <a:pt x="5144" y="268"/>
                  </a:lnTo>
                  <a:lnTo>
                    <a:pt x="5123" y="329"/>
                  </a:lnTo>
                  <a:lnTo>
                    <a:pt x="5100" y="394"/>
                  </a:lnTo>
                  <a:lnTo>
                    <a:pt x="5072" y="463"/>
                  </a:lnTo>
                  <a:lnTo>
                    <a:pt x="5040" y="533"/>
                  </a:lnTo>
                  <a:lnTo>
                    <a:pt x="5004" y="606"/>
                  </a:lnTo>
                  <a:lnTo>
                    <a:pt x="4983" y="643"/>
                  </a:lnTo>
                  <a:lnTo>
                    <a:pt x="4962" y="680"/>
                  </a:lnTo>
                  <a:lnTo>
                    <a:pt x="4940" y="715"/>
                  </a:lnTo>
                  <a:lnTo>
                    <a:pt x="4916" y="753"/>
                  </a:lnTo>
                  <a:lnTo>
                    <a:pt x="4893" y="790"/>
                  </a:lnTo>
                  <a:lnTo>
                    <a:pt x="4866" y="827"/>
                  </a:lnTo>
                  <a:lnTo>
                    <a:pt x="4839" y="862"/>
                  </a:lnTo>
                  <a:lnTo>
                    <a:pt x="4811" y="898"/>
                  </a:lnTo>
                  <a:lnTo>
                    <a:pt x="4780" y="933"/>
                  </a:lnTo>
                  <a:lnTo>
                    <a:pt x="4750" y="969"/>
                  </a:lnTo>
                  <a:lnTo>
                    <a:pt x="4716" y="1003"/>
                  </a:lnTo>
                  <a:lnTo>
                    <a:pt x="4683" y="1037"/>
                  </a:lnTo>
                  <a:lnTo>
                    <a:pt x="4647" y="1069"/>
                  </a:lnTo>
                  <a:lnTo>
                    <a:pt x="4609" y="1100"/>
                  </a:lnTo>
                  <a:lnTo>
                    <a:pt x="4571" y="1130"/>
                  </a:lnTo>
                  <a:lnTo>
                    <a:pt x="4530" y="1161"/>
                  </a:lnTo>
                  <a:lnTo>
                    <a:pt x="4489" y="1188"/>
                  </a:lnTo>
                  <a:lnTo>
                    <a:pt x="4446" y="1216"/>
                  </a:lnTo>
                  <a:lnTo>
                    <a:pt x="4400" y="1242"/>
                  </a:lnTo>
                  <a:lnTo>
                    <a:pt x="4354" y="1266"/>
                  </a:lnTo>
                  <a:lnTo>
                    <a:pt x="4305" y="1289"/>
                  </a:lnTo>
                  <a:lnTo>
                    <a:pt x="4255" y="1311"/>
                  </a:lnTo>
                  <a:lnTo>
                    <a:pt x="4203" y="1331"/>
                  </a:lnTo>
                  <a:lnTo>
                    <a:pt x="4148" y="1348"/>
                  </a:lnTo>
                  <a:lnTo>
                    <a:pt x="4093" y="1363"/>
                  </a:lnTo>
                  <a:lnTo>
                    <a:pt x="4036" y="1377"/>
                  </a:lnTo>
                  <a:lnTo>
                    <a:pt x="3976" y="1389"/>
                  </a:lnTo>
                  <a:lnTo>
                    <a:pt x="3915" y="1398"/>
                  </a:lnTo>
                  <a:lnTo>
                    <a:pt x="3851" y="1406"/>
                  </a:lnTo>
                  <a:lnTo>
                    <a:pt x="3786" y="1411"/>
                  </a:lnTo>
                  <a:lnTo>
                    <a:pt x="3718" y="1413"/>
                  </a:lnTo>
                  <a:lnTo>
                    <a:pt x="3649" y="1415"/>
                  </a:lnTo>
                  <a:lnTo>
                    <a:pt x="3578" y="1411"/>
                  </a:lnTo>
                  <a:lnTo>
                    <a:pt x="3504" y="1406"/>
                  </a:lnTo>
                  <a:lnTo>
                    <a:pt x="3428" y="1398"/>
                  </a:lnTo>
                  <a:lnTo>
                    <a:pt x="3350" y="1387"/>
                  </a:lnTo>
                  <a:lnTo>
                    <a:pt x="3271" y="1373"/>
                  </a:lnTo>
                  <a:lnTo>
                    <a:pt x="3188" y="1356"/>
                  </a:lnTo>
                  <a:lnTo>
                    <a:pt x="3188" y="1356"/>
                  </a:lnTo>
                  <a:lnTo>
                    <a:pt x="3025" y="1321"/>
                  </a:lnTo>
                  <a:lnTo>
                    <a:pt x="2867" y="1290"/>
                  </a:lnTo>
                  <a:lnTo>
                    <a:pt x="2716" y="1263"/>
                  </a:lnTo>
                  <a:lnTo>
                    <a:pt x="2568" y="1239"/>
                  </a:lnTo>
                  <a:lnTo>
                    <a:pt x="2428" y="1219"/>
                  </a:lnTo>
                  <a:lnTo>
                    <a:pt x="2292" y="1203"/>
                  </a:lnTo>
                  <a:lnTo>
                    <a:pt x="2162" y="1190"/>
                  </a:lnTo>
                  <a:lnTo>
                    <a:pt x="2037" y="1180"/>
                  </a:lnTo>
                  <a:lnTo>
                    <a:pt x="1916" y="1174"/>
                  </a:lnTo>
                  <a:lnTo>
                    <a:pt x="1799" y="1172"/>
                  </a:lnTo>
                  <a:lnTo>
                    <a:pt x="1688" y="1174"/>
                  </a:lnTo>
                  <a:lnTo>
                    <a:pt x="1580" y="1179"/>
                  </a:lnTo>
                  <a:lnTo>
                    <a:pt x="1476" y="1187"/>
                  </a:lnTo>
                  <a:lnTo>
                    <a:pt x="1376" y="1198"/>
                  </a:lnTo>
                  <a:lnTo>
                    <a:pt x="1279" y="1214"/>
                  </a:lnTo>
                  <a:lnTo>
                    <a:pt x="1231" y="1222"/>
                  </a:lnTo>
                  <a:lnTo>
                    <a:pt x="1186" y="1232"/>
                  </a:lnTo>
                  <a:lnTo>
                    <a:pt x="1140" y="1242"/>
                  </a:lnTo>
                  <a:lnTo>
                    <a:pt x="1095" y="1253"/>
                  </a:lnTo>
                  <a:lnTo>
                    <a:pt x="1052" y="1266"/>
                  </a:lnTo>
                  <a:lnTo>
                    <a:pt x="1009" y="1279"/>
                  </a:lnTo>
                  <a:lnTo>
                    <a:pt x="966" y="1292"/>
                  </a:lnTo>
                  <a:lnTo>
                    <a:pt x="925" y="1306"/>
                  </a:lnTo>
                  <a:lnTo>
                    <a:pt x="883" y="1323"/>
                  </a:lnTo>
                  <a:lnTo>
                    <a:pt x="843" y="1339"/>
                  </a:lnTo>
                  <a:lnTo>
                    <a:pt x="802" y="1355"/>
                  </a:lnTo>
                  <a:lnTo>
                    <a:pt x="763" y="1373"/>
                  </a:lnTo>
                  <a:lnTo>
                    <a:pt x="687" y="1410"/>
                  </a:lnTo>
                  <a:lnTo>
                    <a:pt x="612" y="1452"/>
                  </a:lnTo>
                  <a:lnTo>
                    <a:pt x="539" y="1495"/>
                  </a:lnTo>
                  <a:lnTo>
                    <a:pt x="468" y="1542"/>
                  </a:lnTo>
                  <a:lnTo>
                    <a:pt x="398" y="1592"/>
                  </a:lnTo>
                  <a:lnTo>
                    <a:pt x="329" y="1644"/>
                  </a:lnTo>
                  <a:lnTo>
                    <a:pt x="262" y="1700"/>
                  </a:lnTo>
                  <a:lnTo>
                    <a:pt x="196" y="1758"/>
                  </a:lnTo>
                  <a:lnTo>
                    <a:pt x="130" y="1821"/>
                  </a:lnTo>
                  <a:lnTo>
                    <a:pt x="65" y="1884"/>
                  </a:lnTo>
                  <a:lnTo>
                    <a:pt x="0" y="195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53798" name="Freeform 102"/>
            <p:cNvSpPr>
              <a:spLocks/>
            </p:cNvSpPr>
            <p:nvPr/>
          </p:nvSpPr>
          <p:spPr bwMode="auto">
            <a:xfrm>
              <a:off x="1454" y="767"/>
              <a:ext cx="5179" cy="1034"/>
            </a:xfrm>
            <a:custGeom>
              <a:avLst/>
              <a:gdLst/>
              <a:ahLst/>
              <a:cxnLst>
                <a:cxn ang="0">
                  <a:pos x="5179" y="0"/>
                </a:cxn>
                <a:cxn ang="0">
                  <a:pos x="5166" y="74"/>
                </a:cxn>
                <a:cxn ang="0">
                  <a:pos x="5148" y="159"/>
                </a:cxn>
                <a:cxn ang="0">
                  <a:pos x="5118" y="269"/>
                </a:cxn>
                <a:cxn ang="0">
                  <a:pos x="5075" y="397"/>
                </a:cxn>
                <a:cxn ang="0">
                  <a:pos x="5016" y="537"/>
                </a:cxn>
                <a:cxn ang="0">
                  <a:pos x="4962" y="649"/>
                </a:cxn>
                <a:cxn ang="0">
                  <a:pos x="4921" y="723"/>
                </a:cxn>
                <a:cxn ang="0">
                  <a:pos x="4873" y="799"/>
                </a:cxn>
                <a:cxn ang="0">
                  <a:pos x="4822" y="873"/>
                </a:cxn>
                <a:cxn ang="0">
                  <a:pos x="4764" y="946"/>
                </a:cxn>
                <a:cxn ang="0">
                  <a:pos x="4701" y="1015"/>
                </a:cxn>
                <a:cxn ang="0">
                  <a:pos x="4632" y="1083"/>
                </a:cxn>
                <a:cxn ang="0">
                  <a:pos x="4558" y="1148"/>
                </a:cxn>
                <a:cxn ang="0">
                  <a:pos x="4476" y="1207"/>
                </a:cxn>
                <a:cxn ang="0">
                  <a:pos x="4389" y="1262"/>
                </a:cxn>
                <a:cxn ang="0">
                  <a:pos x="4294" y="1312"/>
                </a:cxn>
                <a:cxn ang="0">
                  <a:pos x="4192" y="1356"/>
                </a:cxn>
                <a:cxn ang="0">
                  <a:pos x="4083" y="1391"/>
                </a:cxn>
                <a:cxn ang="0">
                  <a:pos x="3967" y="1419"/>
                </a:cxn>
                <a:cxn ang="0">
                  <a:pos x="3842" y="1438"/>
                </a:cxn>
                <a:cxn ang="0">
                  <a:pos x="3710" y="1450"/>
                </a:cxn>
                <a:cxn ang="0">
                  <a:pos x="3568" y="1450"/>
                </a:cxn>
                <a:cxn ang="0">
                  <a:pos x="3420" y="1440"/>
                </a:cxn>
                <a:cxn ang="0">
                  <a:pos x="3261" y="1417"/>
                </a:cxn>
                <a:cxn ang="0">
                  <a:pos x="3178" y="1403"/>
                </a:cxn>
                <a:cxn ang="0">
                  <a:pos x="2856" y="1343"/>
                </a:cxn>
                <a:cxn ang="0">
                  <a:pos x="2558" y="1296"/>
                </a:cxn>
                <a:cxn ang="0">
                  <a:pos x="2281" y="1265"/>
                </a:cxn>
                <a:cxn ang="0">
                  <a:pos x="2024" y="1249"/>
                </a:cxn>
                <a:cxn ang="0">
                  <a:pos x="1787" y="1246"/>
                </a:cxn>
                <a:cxn ang="0">
                  <a:pos x="1568" y="1256"/>
                </a:cxn>
                <a:cxn ang="0">
                  <a:pos x="1363" y="1280"/>
                </a:cxn>
                <a:cxn ang="0">
                  <a:pos x="1268" y="1298"/>
                </a:cxn>
                <a:cxn ang="0">
                  <a:pos x="1175" y="1319"/>
                </a:cxn>
                <a:cxn ang="0">
                  <a:pos x="1084" y="1341"/>
                </a:cxn>
                <a:cxn ang="0">
                  <a:pos x="998" y="1369"/>
                </a:cxn>
                <a:cxn ang="0">
                  <a:pos x="914" y="1398"/>
                </a:cxn>
                <a:cxn ang="0">
                  <a:pos x="833" y="1432"/>
                </a:cxn>
                <a:cxn ang="0">
                  <a:pos x="754" y="1467"/>
                </a:cxn>
                <a:cxn ang="0">
                  <a:pos x="678" y="1508"/>
                </a:cxn>
                <a:cxn ang="0">
                  <a:pos x="532" y="1595"/>
                </a:cxn>
                <a:cxn ang="0">
                  <a:pos x="392" y="1695"/>
                </a:cxn>
                <a:cxn ang="0">
                  <a:pos x="258" y="1808"/>
                </a:cxn>
                <a:cxn ang="0">
                  <a:pos x="128" y="1931"/>
                </a:cxn>
                <a:cxn ang="0">
                  <a:pos x="0" y="2066"/>
                </a:cxn>
              </a:cxnLst>
              <a:rect l="0" t="0" r="r" b="b"/>
              <a:pathLst>
                <a:path w="5179" h="2066">
                  <a:moveTo>
                    <a:pt x="5179" y="0"/>
                  </a:moveTo>
                  <a:lnTo>
                    <a:pt x="5179" y="0"/>
                  </a:lnTo>
                  <a:lnTo>
                    <a:pt x="5176" y="19"/>
                  </a:lnTo>
                  <a:lnTo>
                    <a:pt x="5166" y="74"/>
                  </a:lnTo>
                  <a:lnTo>
                    <a:pt x="5158" y="114"/>
                  </a:lnTo>
                  <a:lnTo>
                    <a:pt x="5148" y="159"/>
                  </a:lnTo>
                  <a:lnTo>
                    <a:pt x="5134" y="211"/>
                  </a:lnTo>
                  <a:lnTo>
                    <a:pt x="5118" y="269"/>
                  </a:lnTo>
                  <a:lnTo>
                    <a:pt x="5098" y="331"/>
                  </a:lnTo>
                  <a:lnTo>
                    <a:pt x="5075" y="397"/>
                  </a:lnTo>
                  <a:lnTo>
                    <a:pt x="5048" y="466"/>
                  </a:lnTo>
                  <a:lnTo>
                    <a:pt x="5016" y="537"/>
                  </a:lnTo>
                  <a:lnTo>
                    <a:pt x="4982" y="612"/>
                  </a:lnTo>
                  <a:lnTo>
                    <a:pt x="4962" y="649"/>
                  </a:lnTo>
                  <a:lnTo>
                    <a:pt x="4941" y="686"/>
                  </a:lnTo>
                  <a:lnTo>
                    <a:pt x="4921" y="723"/>
                  </a:lnTo>
                  <a:lnTo>
                    <a:pt x="4897" y="762"/>
                  </a:lnTo>
                  <a:lnTo>
                    <a:pt x="4873" y="799"/>
                  </a:lnTo>
                  <a:lnTo>
                    <a:pt x="4848" y="836"/>
                  </a:lnTo>
                  <a:lnTo>
                    <a:pt x="4822" y="873"/>
                  </a:lnTo>
                  <a:lnTo>
                    <a:pt x="4794" y="909"/>
                  </a:lnTo>
                  <a:lnTo>
                    <a:pt x="4764" y="946"/>
                  </a:lnTo>
                  <a:lnTo>
                    <a:pt x="4733" y="981"/>
                  </a:lnTo>
                  <a:lnTo>
                    <a:pt x="4701" y="1015"/>
                  </a:lnTo>
                  <a:lnTo>
                    <a:pt x="4668" y="1051"/>
                  </a:lnTo>
                  <a:lnTo>
                    <a:pt x="4632" y="1083"/>
                  </a:lnTo>
                  <a:lnTo>
                    <a:pt x="4596" y="1117"/>
                  </a:lnTo>
                  <a:lnTo>
                    <a:pt x="4558" y="1148"/>
                  </a:lnTo>
                  <a:lnTo>
                    <a:pt x="4518" y="1178"/>
                  </a:lnTo>
                  <a:lnTo>
                    <a:pt x="4476" y="1207"/>
                  </a:lnTo>
                  <a:lnTo>
                    <a:pt x="4433" y="1236"/>
                  </a:lnTo>
                  <a:lnTo>
                    <a:pt x="4389" y="1262"/>
                  </a:lnTo>
                  <a:lnTo>
                    <a:pt x="4342" y="1288"/>
                  </a:lnTo>
                  <a:lnTo>
                    <a:pt x="4294" y="1312"/>
                  </a:lnTo>
                  <a:lnTo>
                    <a:pt x="4244" y="1335"/>
                  </a:lnTo>
                  <a:lnTo>
                    <a:pt x="4192" y="1356"/>
                  </a:lnTo>
                  <a:lnTo>
                    <a:pt x="4139" y="1374"/>
                  </a:lnTo>
                  <a:lnTo>
                    <a:pt x="4083" y="1391"/>
                  </a:lnTo>
                  <a:lnTo>
                    <a:pt x="4026" y="1406"/>
                  </a:lnTo>
                  <a:lnTo>
                    <a:pt x="3967" y="1419"/>
                  </a:lnTo>
                  <a:lnTo>
                    <a:pt x="3906" y="1430"/>
                  </a:lnTo>
                  <a:lnTo>
                    <a:pt x="3842" y="1438"/>
                  </a:lnTo>
                  <a:lnTo>
                    <a:pt x="3777" y="1445"/>
                  </a:lnTo>
                  <a:lnTo>
                    <a:pt x="3710" y="1450"/>
                  </a:lnTo>
                  <a:lnTo>
                    <a:pt x="3641" y="1451"/>
                  </a:lnTo>
                  <a:lnTo>
                    <a:pt x="3568" y="1450"/>
                  </a:lnTo>
                  <a:lnTo>
                    <a:pt x="3495" y="1446"/>
                  </a:lnTo>
                  <a:lnTo>
                    <a:pt x="3420" y="1440"/>
                  </a:lnTo>
                  <a:lnTo>
                    <a:pt x="3341" y="1430"/>
                  </a:lnTo>
                  <a:lnTo>
                    <a:pt x="3261" y="1417"/>
                  </a:lnTo>
                  <a:lnTo>
                    <a:pt x="3178" y="1403"/>
                  </a:lnTo>
                  <a:lnTo>
                    <a:pt x="3178" y="1403"/>
                  </a:lnTo>
                  <a:lnTo>
                    <a:pt x="3014" y="1370"/>
                  </a:lnTo>
                  <a:lnTo>
                    <a:pt x="2856" y="1343"/>
                  </a:lnTo>
                  <a:lnTo>
                    <a:pt x="2703" y="1317"/>
                  </a:lnTo>
                  <a:lnTo>
                    <a:pt x="2558" y="1296"/>
                  </a:lnTo>
                  <a:lnTo>
                    <a:pt x="2416" y="1280"/>
                  </a:lnTo>
                  <a:lnTo>
                    <a:pt x="2281" y="1265"/>
                  </a:lnTo>
                  <a:lnTo>
                    <a:pt x="2149" y="1256"/>
                  </a:lnTo>
                  <a:lnTo>
                    <a:pt x="2024" y="1249"/>
                  </a:lnTo>
                  <a:lnTo>
                    <a:pt x="1904" y="1246"/>
                  </a:lnTo>
                  <a:lnTo>
                    <a:pt x="1787" y="1246"/>
                  </a:lnTo>
                  <a:lnTo>
                    <a:pt x="1674" y="1249"/>
                  </a:lnTo>
                  <a:lnTo>
                    <a:pt x="1568" y="1256"/>
                  </a:lnTo>
                  <a:lnTo>
                    <a:pt x="1463" y="1267"/>
                  </a:lnTo>
                  <a:lnTo>
                    <a:pt x="1363" y="1280"/>
                  </a:lnTo>
                  <a:lnTo>
                    <a:pt x="1315" y="1288"/>
                  </a:lnTo>
                  <a:lnTo>
                    <a:pt x="1268" y="1298"/>
                  </a:lnTo>
                  <a:lnTo>
                    <a:pt x="1220" y="1307"/>
                  </a:lnTo>
                  <a:lnTo>
                    <a:pt x="1175" y="1319"/>
                  </a:lnTo>
                  <a:lnTo>
                    <a:pt x="1129" y="1330"/>
                  </a:lnTo>
                  <a:lnTo>
                    <a:pt x="1084" y="1341"/>
                  </a:lnTo>
                  <a:lnTo>
                    <a:pt x="1041" y="1354"/>
                  </a:lnTo>
                  <a:lnTo>
                    <a:pt x="998" y="1369"/>
                  </a:lnTo>
                  <a:lnTo>
                    <a:pt x="955" y="1383"/>
                  </a:lnTo>
                  <a:lnTo>
                    <a:pt x="914" y="1398"/>
                  </a:lnTo>
                  <a:lnTo>
                    <a:pt x="873" y="1414"/>
                  </a:lnTo>
                  <a:lnTo>
                    <a:pt x="833" y="1432"/>
                  </a:lnTo>
                  <a:lnTo>
                    <a:pt x="793" y="1450"/>
                  </a:lnTo>
                  <a:lnTo>
                    <a:pt x="754" y="1467"/>
                  </a:lnTo>
                  <a:lnTo>
                    <a:pt x="716" y="1487"/>
                  </a:lnTo>
                  <a:lnTo>
                    <a:pt x="678" y="1508"/>
                  </a:lnTo>
                  <a:lnTo>
                    <a:pt x="604" y="1550"/>
                  </a:lnTo>
                  <a:lnTo>
                    <a:pt x="532" y="1595"/>
                  </a:lnTo>
                  <a:lnTo>
                    <a:pt x="461" y="1643"/>
                  </a:lnTo>
                  <a:lnTo>
                    <a:pt x="392" y="1695"/>
                  </a:lnTo>
                  <a:lnTo>
                    <a:pt x="325" y="1750"/>
                  </a:lnTo>
                  <a:lnTo>
                    <a:pt x="258" y="1808"/>
                  </a:lnTo>
                  <a:lnTo>
                    <a:pt x="193" y="1868"/>
                  </a:lnTo>
                  <a:lnTo>
                    <a:pt x="128" y="1931"/>
                  </a:lnTo>
                  <a:lnTo>
                    <a:pt x="64" y="1997"/>
                  </a:lnTo>
                  <a:lnTo>
                    <a:pt x="0" y="206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53799" name="Freeform 103"/>
            <p:cNvSpPr>
              <a:spLocks/>
            </p:cNvSpPr>
            <p:nvPr/>
          </p:nvSpPr>
          <p:spPr bwMode="auto">
            <a:xfrm>
              <a:off x="1501" y="738"/>
              <a:ext cx="5149" cy="1091"/>
            </a:xfrm>
            <a:custGeom>
              <a:avLst/>
              <a:gdLst/>
              <a:ahLst/>
              <a:cxnLst>
                <a:cxn ang="0">
                  <a:pos x="5149" y="0"/>
                </a:cxn>
                <a:cxn ang="0">
                  <a:pos x="5136" y="76"/>
                </a:cxn>
                <a:cxn ang="0">
                  <a:pos x="5119" y="162"/>
                </a:cxn>
                <a:cxn ang="0">
                  <a:pos x="5090" y="273"/>
                </a:cxn>
                <a:cxn ang="0">
                  <a:pos x="5050" y="402"/>
                </a:cxn>
                <a:cxn ang="0">
                  <a:pos x="4993" y="545"/>
                </a:cxn>
                <a:cxn ang="0">
                  <a:pos x="4940" y="658"/>
                </a:cxn>
                <a:cxn ang="0">
                  <a:pos x="4900" y="734"/>
                </a:cxn>
                <a:cxn ang="0">
                  <a:pos x="4854" y="809"/>
                </a:cxn>
                <a:cxn ang="0">
                  <a:pos x="4803" y="885"/>
                </a:cxn>
                <a:cxn ang="0">
                  <a:pos x="4747" y="960"/>
                </a:cxn>
                <a:cxn ang="0">
                  <a:pos x="4685" y="1032"/>
                </a:cxn>
                <a:cxn ang="0">
                  <a:pos x="4617" y="1102"/>
                </a:cxn>
                <a:cxn ang="0">
                  <a:pos x="4543" y="1168"/>
                </a:cxn>
                <a:cxn ang="0">
                  <a:pos x="4463" y="1229"/>
                </a:cxn>
                <a:cxn ang="0">
                  <a:pos x="4377" y="1287"/>
                </a:cxn>
                <a:cxn ang="0">
                  <a:pos x="4282" y="1337"/>
                </a:cxn>
                <a:cxn ang="0">
                  <a:pos x="4181" y="1384"/>
                </a:cxn>
                <a:cxn ang="0">
                  <a:pos x="4073" y="1421"/>
                </a:cxn>
                <a:cxn ang="0">
                  <a:pos x="3957" y="1452"/>
                </a:cxn>
                <a:cxn ang="0">
                  <a:pos x="3832" y="1475"/>
                </a:cxn>
                <a:cxn ang="0">
                  <a:pos x="3700" y="1488"/>
                </a:cxn>
                <a:cxn ang="0">
                  <a:pos x="3559" y="1491"/>
                </a:cxn>
                <a:cxn ang="0">
                  <a:pos x="3410" y="1483"/>
                </a:cxn>
                <a:cxn ang="0">
                  <a:pos x="3251" y="1465"/>
                </a:cxn>
                <a:cxn ang="0">
                  <a:pos x="3169" y="1450"/>
                </a:cxn>
                <a:cxn ang="0">
                  <a:pos x="2845" y="1397"/>
                </a:cxn>
                <a:cxn ang="0">
                  <a:pos x="2545" y="1358"/>
                </a:cxn>
                <a:cxn ang="0">
                  <a:pos x="2269" y="1333"/>
                </a:cxn>
                <a:cxn ang="0">
                  <a:pos x="2012" y="1321"/>
                </a:cxn>
                <a:cxn ang="0">
                  <a:pos x="1775" y="1323"/>
                </a:cxn>
                <a:cxn ang="0">
                  <a:pos x="1555" y="1337"/>
                </a:cxn>
                <a:cxn ang="0">
                  <a:pos x="1353" y="1366"/>
                </a:cxn>
                <a:cxn ang="0">
                  <a:pos x="1255" y="1384"/>
                </a:cxn>
                <a:cxn ang="0">
                  <a:pos x="1164" y="1407"/>
                </a:cxn>
                <a:cxn ang="0">
                  <a:pos x="1074" y="1433"/>
                </a:cxn>
                <a:cxn ang="0">
                  <a:pos x="987" y="1462"/>
                </a:cxn>
                <a:cxn ang="0">
                  <a:pos x="904" y="1492"/>
                </a:cxn>
                <a:cxn ang="0">
                  <a:pos x="824" y="1528"/>
                </a:cxn>
                <a:cxn ang="0">
                  <a:pos x="746" y="1567"/>
                </a:cxn>
                <a:cxn ang="0">
                  <a:pos x="669" y="1607"/>
                </a:cxn>
                <a:cxn ang="0">
                  <a:pos x="525" y="1699"/>
                </a:cxn>
                <a:cxn ang="0">
                  <a:pos x="386" y="1802"/>
                </a:cxn>
                <a:cxn ang="0">
                  <a:pos x="254" y="1917"/>
                </a:cxn>
                <a:cxn ang="0">
                  <a:pos x="127" y="2045"/>
                </a:cxn>
                <a:cxn ang="0">
                  <a:pos x="0" y="2182"/>
                </a:cxn>
              </a:cxnLst>
              <a:rect l="0" t="0" r="r" b="b"/>
              <a:pathLst>
                <a:path w="5149" h="2182">
                  <a:moveTo>
                    <a:pt x="5149" y="0"/>
                  </a:moveTo>
                  <a:lnTo>
                    <a:pt x="5149" y="0"/>
                  </a:lnTo>
                  <a:lnTo>
                    <a:pt x="5146" y="20"/>
                  </a:lnTo>
                  <a:lnTo>
                    <a:pt x="5136" y="76"/>
                  </a:lnTo>
                  <a:lnTo>
                    <a:pt x="5129" y="115"/>
                  </a:lnTo>
                  <a:lnTo>
                    <a:pt x="5119" y="162"/>
                  </a:lnTo>
                  <a:lnTo>
                    <a:pt x="5105" y="215"/>
                  </a:lnTo>
                  <a:lnTo>
                    <a:pt x="5090" y="273"/>
                  </a:lnTo>
                  <a:lnTo>
                    <a:pt x="5072" y="336"/>
                  </a:lnTo>
                  <a:lnTo>
                    <a:pt x="5050" y="402"/>
                  </a:lnTo>
                  <a:lnTo>
                    <a:pt x="5024" y="472"/>
                  </a:lnTo>
                  <a:lnTo>
                    <a:pt x="4993" y="545"/>
                  </a:lnTo>
                  <a:lnTo>
                    <a:pt x="4960" y="620"/>
                  </a:lnTo>
                  <a:lnTo>
                    <a:pt x="4940" y="658"/>
                  </a:lnTo>
                  <a:lnTo>
                    <a:pt x="4921" y="696"/>
                  </a:lnTo>
                  <a:lnTo>
                    <a:pt x="4900" y="734"/>
                  </a:lnTo>
                  <a:lnTo>
                    <a:pt x="4878" y="772"/>
                  </a:lnTo>
                  <a:lnTo>
                    <a:pt x="4854" y="809"/>
                  </a:lnTo>
                  <a:lnTo>
                    <a:pt x="4829" y="848"/>
                  </a:lnTo>
                  <a:lnTo>
                    <a:pt x="4803" y="885"/>
                  </a:lnTo>
                  <a:lnTo>
                    <a:pt x="4776" y="922"/>
                  </a:lnTo>
                  <a:lnTo>
                    <a:pt x="4747" y="960"/>
                  </a:lnTo>
                  <a:lnTo>
                    <a:pt x="4717" y="997"/>
                  </a:lnTo>
                  <a:lnTo>
                    <a:pt x="4685" y="1032"/>
                  </a:lnTo>
                  <a:lnTo>
                    <a:pt x="4651" y="1068"/>
                  </a:lnTo>
                  <a:lnTo>
                    <a:pt x="4617" y="1102"/>
                  </a:lnTo>
                  <a:lnTo>
                    <a:pt x="4581" y="1136"/>
                  </a:lnTo>
                  <a:lnTo>
                    <a:pt x="4543" y="1168"/>
                  </a:lnTo>
                  <a:lnTo>
                    <a:pt x="4504" y="1199"/>
                  </a:lnTo>
                  <a:lnTo>
                    <a:pt x="4463" y="1229"/>
                  </a:lnTo>
                  <a:lnTo>
                    <a:pt x="4421" y="1258"/>
                  </a:lnTo>
                  <a:lnTo>
                    <a:pt x="4377" y="1287"/>
                  </a:lnTo>
                  <a:lnTo>
                    <a:pt x="4331" y="1313"/>
                  </a:lnTo>
                  <a:lnTo>
                    <a:pt x="4282" y="1337"/>
                  </a:lnTo>
                  <a:lnTo>
                    <a:pt x="4232" y="1362"/>
                  </a:lnTo>
                  <a:lnTo>
                    <a:pt x="4181" y="1384"/>
                  </a:lnTo>
                  <a:lnTo>
                    <a:pt x="4128" y="1404"/>
                  </a:lnTo>
                  <a:lnTo>
                    <a:pt x="4073" y="1421"/>
                  </a:lnTo>
                  <a:lnTo>
                    <a:pt x="4016" y="1438"/>
                  </a:lnTo>
                  <a:lnTo>
                    <a:pt x="3957" y="1452"/>
                  </a:lnTo>
                  <a:lnTo>
                    <a:pt x="3896" y="1465"/>
                  </a:lnTo>
                  <a:lnTo>
                    <a:pt x="3832" y="1475"/>
                  </a:lnTo>
                  <a:lnTo>
                    <a:pt x="3767" y="1483"/>
                  </a:lnTo>
                  <a:lnTo>
                    <a:pt x="3700" y="1488"/>
                  </a:lnTo>
                  <a:lnTo>
                    <a:pt x="3631" y="1491"/>
                  </a:lnTo>
                  <a:lnTo>
                    <a:pt x="3559" y="1491"/>
                  </a:lnTo>
                  <a:lnTo>
                    <a:pt x="3485" y="1489"/>
                  </a:lnTo>
                  <a:lnTo>
                    <a:pt x="3410" y="1483"/>
                  </a:lnTo>
                  <a:lnTo>
                    <a:pt x="3331" y="1476"/>
                  </a:lnTo>
                  <a:lnTo>
                    <a:pt x="3251" y="1465"/>
                  </a:lnTo>
                  <a:lnTo>
                    <a:pt x="3169" y="1450"/>
                  </a:lnTo>
                  <a:lnTo>
                    <a:pt x="3169" y="1450"/>
                  </a:lnTo>
                  <a:lnTo>
                    <a:pt x="3003" y="1423"/>
                  </a:lnTo>
                  <a:lnTo>
                    <a:pt x="2845" y="1397"/>
                  </a:lnTo>
                  <a:lnTo>
                    <a:pt x="2692" y="1376"/>
                  </a:lnTo>
                  <a:lnTo>
                    <a:pt x="2545" y="1358"/>
                  </a:lnTo>
                  <a:lnTo>
                    <a:pt x="2405" y="1344"/>
                  </a:lnTo>
                  <a:lnTo>
                    <a:pt x="2269" y="1333"/>
                  </a:lnTo>
                  <a:lnTo>
                    <a:pt x="2138" y="1324"/>
                  </a:lnTo>
                  <a:lnTo>
                    <a:pt x="2012" y="1321"/>
                  </a:lnTo>
                  <a:lnTo>
                    <a:pt x="1891" y="1320"/>
                  </a:lnTo>
                  <a:lnTo>
                    <a:pt x="1775" y="1323"/>
                  </a:lnTo>
                  <a:lnTo>
                    <a:pt x="1664" y="1328"/>
                  </a:lnTo>
                  <a:lnTo>
                    <a:pt x="1555" y="1337"/>
                  </a:lnTo>
                  <a:lnTo>
                    <a:pt x="1451" y="1350"/>
                  </a:lnTo>
                  <a:lnTo>
                    <a:pt x="1353" y="1366"/>
                  </a:lnTo>
                  <a:lnTo>
                    <a:pt x="1304" y="1375"/>
                  </a:lnTo>
                  <a:lnTo>
                    <a:pt x="1255" y="1384"/>
                  </a:lnTo>
                  <a:lnTo>
                    <a:pt x="1210" y="1396"/>
                  </a:lnTo>
                  <a:lnTo>
                    <a:pt x="1164" y="1407"/>
                  </a:lnTo>
                  <a:lnTo>
                    <a:pt x="1118" y="1420"/>
                  </a:lnTo>
                  <a:lnTo>
                    <a:pt x="1074" y="1433"/>
                  </a:lnTo>
                  <a:lnTo>
                    <a:pt x="1030" y="1447"/>
                  </a:lnTo>
                  <a:lnTo>
                    <a:pt x="987" y="1462"/>
                  </a:lnTo>
                  <a:lnTo>
                    <a:pt x="946" y="1476"/>
                  </a:lnTo>
                  <a:lnTo>
                    <a:pt x="904" y="1492"/>
                  </a:lnTo>
                  <a:lnTo>
                    <a:pt x="864" y="1510"/>
                  </a:lnTo>
                  <a:lnTo>
                    <a:pt x="824" y="1528"/>
                  </a:lnTo>
                  <a:lnTo>
                    <a:pt x="785" y="1547"/>
                  </a:lnTo>
                  <a:lnTo>
                    <a:pt x="746" y="1567"/>
                  </a:lnTo>
                  <a:lnTo>
                    <a:pt x="707" y="1586"/>
                  </a:lnTo>
                  <a:lnTo>
                    <a:pt x="669" y="1607"/>
                  </a:lnTo>
                  <a:lnTo>
                    <a:pt x="596" y="1652"/>
                  </a:lnTo>
                  <a:lnTo>
                    <a:pt x="525" y="1699"/>
                  </a:lnTo>
                  <a:lnTo>
                    <a:pt x="456" y="1749"/>
                  </a:lnTo>
                  <a:lnTo>
                    <a:pt x="386" y="1802"/>
                  </a:lnTo>
                  <a:lnTo>
                    <a:pt x="320" y="1859"/>
                  </a:lnTo>
                  <a:lnTo>
                    <a:pt x="254" y="1917"/>
                  </a:lnTo>
                  <a:lnTo>
                    <a:pt x="190" y="1980"/>
                  </a:lnTo>
                  <a:lnTo>
                    <a:pt x="127" y="2045"/>
                  </a:lnTo>
                  <a:lnTo>
                    <a:pt x="63" y="2112"/>
                  </a:lnTo>
                  <a:lnTo>
                    <a:pt x="0" y="218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53800" name="Freeform 104"/>
            <p:cNvSpPr>
              <a:spLocks/>
            </p:cNvSpPr>
            <p:nvPr/>
          </p:nvSpPr>
          <p:spPr bwMode="auto">
            <a:xfrm>
              <a:off x="1550" y="709"/>
              <a:ext cx="5113" cy="1149"/>
            </a:xfrm>
            <a:custGeom>
              <a:avLst/>
              <a:gdLst/>
              <a:ahLst/>
              <a:cxnLst>
                <a:cxn ang="0">
                  <a:pos x="5113" y="0"/>
                </a:cxn>
                <a:cxn ang="0">
                  <a:pos x="5104" y="78"/>
                </a:cxn>
                <a:cxn ang="0">
                  <a:pos x="5087" y="163"/>
                </a:cxn>
                <a:cxn ang="0">
                  <a:pos x="5061" y="276"/>
                </a:cxn>
                <a:cxn ang="0">
                  <a:pos x="5020" y="407"/>
                </a:cxn>
                <a:cxn ang="0">
                  <a:pos x="4968" y="551"/>
                </a:cxn>
                <a:cxn ang="0">
                  <a:pos x="4916" y="666"/>
                </a:cxn>
                <a:cxn ang="0">
                  <a:pos x="4876" y="743"/>
                </a:cxn>
                <a:cxn ang="0">
                  <a:pos x="4832" y="821"/>
                </a:cxn>
                <a:cxn ang="0">
                  <a:pos x="4783" y="896"/>
                </a:cxn>
                <a:cxn ang="0">
                  <a:pos x="4727" y="972"/>
                </a:cxn>
                <a:cxn ang="0">
                  <a:pos x="4666" y="1047"/>
                </a:cxn>
                <a:cxn ang="0">
                  <a:pos x="4600" y="1118"/>
                </a:cxn>
                <a:cxn ang="0">
                  <a:pos x="4528" y="1185"/>
                </a:cxn>
                <a:cxn ang="0">
                  <a:pos x="4447" y="1250"/>
                </a:cxn>
                <a:cxn ang="0">
                  <a:pos x="4361" y="1310"/>
                </a:cxn>
                <a:cxn ang="0">
                  <a:pos x="4268" y="1363"/>
                </a:cxn>
                <a:cxn ang="0">
                  <a:pos x="4168" y="1410"/>
                </a:cxn>
                <a:cxn ang="0">
                  <a:pos x="4060" y="1450"/>
                </a:cxn>
                <a:cxn ang="0">
                  <a:pos x="3944" y="1484"/>
                </a:cxn>
                <a:cxn ang="0">
                  <a:pos x="3821" y="1508"/>
                </a:cxn>
                <a:cxn ang="0">
                  <a:pos x="3689" y="1525"/>
                </a:cxn>
                <a:cxn ang="0">
                  <a:pos x="3547" y="1531"/>
                </a:cxn>
                <a:cxn ang="0">
                  <a:pos x="3397" y="1526"/>
                </a:cxn>
                <a:cxn ang="0">
                  <a:pos x="3239" y="1512"/>
                </a:cxn>
                <a:cxn ang="0">
                  <a:pos x="3156" y="1499"/>
                </a:cxn>
                <a:cxn ang="0">
                  <a:pos x="2832" y="1452"/>
                </a:cxn>
                <a:cxn ang="0">
                  <a:pos x="2532" y="1418"/>
                </a:cxn>
                <a:cxn ang="0">
                  <a:pos x="2255" y="1397"/>
                </a:cxn>
                <a:cxn ang="0">
                  <a:pos x="1998" y="1391"/>
                </a:cxn>
                <a:cxn ang="0">
                  <a:pos x="1760" y="1397"/>
                </a:cxn>
                <a:cxn ang="0">
                  <a:pos x="1541" y="1418"/>
                </a:cxn>
                <a:cxn ang="0">
                  <a:pos x="1338" y="1450"/>
                </a:cxn>
                <a:cxn ang="0">
                  <a:pos x="1242" y="1471"/>
                </a:cxn>
                <a:cxn ang="0">
                  <a:pos x="1151" y="1496"/>
                </a:cxn>
                <a:cxn ang="0">
                  <a:pos x="1062" y="1523"/>
                </a:cxn>
                <a:cxn ang="0">
                  <a:pos x="976" y="1554"/>
                </a:cxn>
                <a:cxn ang="0">
                  <a:pos x="893" y="1588"/>
                </a:cxn>
                <a:cxn ang="0">
                  <a:pos x="813" y="1623"/>
                </a:cxn>
                <a:cxn ang="0">
                  <a:pos x="736" y="1663"/>
                </a:cxn>
                <a:cxn ang="0">
                  <a:pos x="661" y="1707"/>
                </a:cxn>
                <a:cxn ang="0">
                  <a:pos x="516" y="1801"/>
                </a:cxn>
                <a:cxn ang="0">
                  <a:pos x="380" y="1907"/>
                </a:cxn>
                <a:cxn ang="0">
                  <a:pos x="250" y="2027"/>
                </a:cxn>
                <a:cxn ang="0">
                  <a:pos x="123" y="2156"/>
                </a:cxn>
                <a:cxn ang="0">
                  <a:pos x="0" y="2298"/>
                </a:cxn>
              </a:cxnLst>
              <a:rect l="0" t="0" r="r" b="b"/>
              <a:pathLst>
                <a:path w="5113" h="2298">
                  <a:moveTo>
                    <a:pt x="5113" y="0"/>
                  </a:moveTo>
                  <a:lnTo>
                    <a:pt x="5113" y="0"/>
                  </a:lnTo>
                  <a:lnTo>
                    <a:pt x="5112" y="21"/>
                  </a:lnTo>
                  <a:lnTo>
                    <a:pt x="5104" y="78"/>
                  </a:lnTo>
                  <a:lnTo>
                    <a:pt x="5097" y="117"/>
                  </a:lnTo>
                  <a:lnTo>
                    <a:pt x="5087" y="163"/>
                  </a:lnTo>
                  <a:lnTo>
                    <a:pt x="5075" y="217"/>
                  </a:lnTo>
                  <a:lnTo>
                    <a:pt x="5061" y="276"/>
                  </a:lnTo>
                  <a:lnTo>
                    <a:pt x="5043" y="339"/>
                  </a:lnTo>
                  <a:lnTo>
                    <a:pt x="5020" y="407"/>
                  </a:lnTo>
                  <a:lnTo>
                    <a:pt x="4997" y="478"/>
                  </a:lnTo>
                  <a:lnTo>
                    <a:pt x="4968" y="551"/>
                  </a:lnTo>
                  <a:lnTo>
                    <a:pt x="4934" y="627"/>
                  </a:lnTo>
                  <a:lnTo>
                    <a:pt x="4916" y="666"/>
                  </a:lnTo>
                  <a:lnTo>
                    <a:pt x="4897" y="704"/>
                  </a:lnTo>
                  <a:lnTo>
                    <a:pt x="4876" y="743"/>
                  </a:lnTo>
                  <a:lnTo>
                    <a:pt x="4855" y="782"/>
                  </a:lnTo>
                  <a:lnTo>
                    <a:pt x="4832" y="821"/>
                  </a:lnTo>
                  <a:lnTo>
                    <a:pt x="4808" y="859"/>
                  </a:lnTo>
                  <a:lnTo>
                    <a:pt x="4783" y="896"/>
                  </a:lnTo>
                  <a:lnTo>
                    <a:pt x="4755" y="935"/>
                  </a:lnTo>
                  <a:lnTo>
                    <a:pt x="4727" y="972"/>
                  </a:lnTo>
                  <a:lnTo>
                    <a:pt x="4697" y="1009"/>
                  </a:lnTo>
                  <a:lnTo>
                    <a:pt x="4666" y="1047"/>
                  </a:lnTo>
                  <a:lnTo>
                    <a:pt x="4634" y="1082"/>
                  </a:lnTo>
                  <a:lnTo>
                    <a:pt x="4600" y="1118"/>
                  </a:lnTo>
                  <a:lnTo>
                    <a:pt x="4564" y="1153"/>
                  </a:lnTo>
                  <a:lnTo>
                    <a:pt x="4528" y="1185"/>
                  </a:lnTo>
                  <a:lnTo>
                    <a:pt x="4489" y="1218"/>
                  </a:lnTo>
                  <a:lnTo>
                    <a:pt x="4447" y="1250"/>
                  </a:lnTo>
                  <a:lnTo>
                    <a:pt x="4405" y="1281"/>
                  </a:lnTo>
                  <a:lnTo>
                    <a:pt x="4361" y="1310"/>
                  </a:lnTo>
                  <a:lnTo>
                    <a:pt x="4315" y="1337"/>
                  </a:lnTo>
                  <a:lnTo>
                    <a:pt x="4268" y="1363"/>
                  </a:lnTo>
                  <a:lnTo>
                    <a:pt x="4219" y="1387"/>
                  </a:lnTo>
                  <a:lnTo>
                    <a:pt x="4168" y="1410"/>
                  </a:lnTo>
                  <a:lnTo>
                    <a:pt x="4115" y="1431"/>
                  </a:lnTo>
                  <a:lnTo>
                    <a:pt x="4060" y="1450"/>
                  </a:lnTo>
                  <a:lnTo>
                    <a:pt x="4003" y="1468"/>
                  </a:lnTo>
                  <a:lnTo>
                    <a:pt x="3944" y="1484"/>
                  </a:lnTo>
                  <a:lnTo>
                    <a:pt x="3883" y="1497"/>
                  </a:lnTo>
                  <a:lnTo>
                    <a:pt x="3821" y="1508"/>
                  </a:lnTo>
                  <a:lnTo>
                    <a:pt x="3756" y="1518"/>
                  </a:lnTo>
                  <a:lnTo>
                    <a:pt x="3689" y="1525"/>
                  </a:lnTo>
                  <a:lnTo>
                    <a:pt x="3619" y="1529"/>
                  </a:lnTo>
                  <a:lnTo>
                    <a:pt x="3547" y="1531"/>
                  </a:lnTo>
                  <a:lnTo>
                    <a:pt x="3474" y="1529"/>
                  </a:lnTo>
                  <a:lnTo>
                    <a:pt x="3397" y="1526"/>
                  </a:lnTo>
                  <a:lnTo>
                    <a:pt x="3320" y="1520"/>
                  </a:lnTo>
                  <a:lnTo>
                    <a:pt x="3239" y="1512"/>
                  </a:lnTo>
                  <a:lnTo>
                    <a:pt x="3156" y="1499"/>
                  </a:lnTo>
                  <a:lnTo>
                    <a:pt x="3156" y="1499"/>
                  </a:lnTo>
                  <a:lnTo>
                    <a:pt x="2991" y="1473"/>
                  </a:lnTo>
                  <a:lnTo>
                    <a:pt x="2832" y="1452"/>
                  </a:lnTo>
                  <a:lnTo>
                    <a:pt x="2680" y="1433"/>
                  </a:lnTo>
                  <a:lnTo>
                    <a:pt x="2532" y="1418"/>
                  </a:lnTo>
                  <a:lnTo>
                    <a:pt x="2391" y="1407"/>
                  </a:lnTo>
                  <a:lnTo>
                    <a:pt x="2255" y="1397"/>
                  </a:lnTo>
                  <a:lnTo>
                    <a:pt x="2124" y="1392"/>
                  </a:lnTo>
                  <a:lnTo>
                    <a:pt x="1998" y="1391"/>
                  </a:lnTo>
                  <a:lnTo>
                    <a:pt x="1877" y="1392"/>
                  </a:lnTo>
                  <a:lnTo>
                    <a:pt x="1760" y="1397"/>
                  </a:lnTo>
                  <a:lnTo>
                    <a:pt x="1649" y="1405"/>
                  </a:lnTo>
                  <a:lnTo>
                    <a:pt x="1541" y="1418"/>
                  </a:lnTo>
                  <a:lnTo>
                    <a:pt x="1438" y="1433"/>
                  </a:lnTo>
                  <a:lnTo>
                    <a:pt x="1338" y="1450"/>
                  </a:lnTo>
                  <a:lnTo>
                    <a:pt x="1290" y="1460"/>
                  </a:lnTo>
                  <a:lnTo>
                    <a:pt x="1242" y="1471"/>
                  </a:lnTo>
                  <a:lnTo>
                    <a:pt x="1197" y="1483"/>
                  </a:lnTo>
                  <a:lnTo>
                    <a:pt x="1151" y="1496"/>
                  </a:lnTo>
                  <a:lnTo>
                    <a:pt x="1106" y="1508"/>
                  </a:lnTo>
                  <a:lnTo>
                    <a:pt x="1062" y="1523"/>
                  </a:lnTo>
                  <a:lnTo>
                    <a:pt x="1019" y="1537"/>
                  </a:lnTo>
                  <a:lnTo>
                    <a:pt x="976" y="1554"/>
                  </a:lnTo>
                  <a:lnTo>
                    <a:pt x="934" y="1570"/>
                  </a:lnTo>
                  <a:lnTo>
                    <a:pt x="893" y="1588"/>
                  </a:lnTo>
                  <a:lnTo>
                    <a:pt x="852" y="1605"/>
                  </a:lnTo>
                  <a:lnTo>
                    <a:pt x="813" y="1623"/>
                  </a:lnTo>
                  <a:lnTo>
                    <a:pt x="775" y="1644"/>
                  </a:lnTo>
                  <a:lnTo>
                    <a:pt x="736" y="1663"/>
                  </a:lnTo>
                  <a:lnTo>
                    <a:pt x="698" y="1684"/>
                  </a:lnTo>
                  <a:lnTo>
                    <a:pt x="661" y="1707"/>
                  </a:lnTo>
                  <a:lnTo>
                    <a:pt x="587" y="1752"/>
                  </a:lnTo>
                  <a:lnTo>
                    <a:pt x="516" y="1801"/>
                  </a:lnTo>
                  <a:lnTo>
                    <a:pt x="448" y="1854"/>
                  </a:lnTo>
                  <a:lnTo>
                    <a:pt x="380" y="1907"/>
                  </a:lnTo>
                  <a:lnTo>
                    <a:pt x="315" y="1965"/>
                  </a:lnTo>
                  <a:lnTo>
                    <a:pt x="250" y="2027"/>
                  </a:lnTo>
                  <a:lnTo>
                    <a:pt x="186" y="2090"/>
                  </a:lnTo>
                  <a:lnTo>
                    <a:pt x="123" y="2156"/>
                  </a:lnTo>
                  <a:lnTo>
                    <a:pt x="61" y="2225"/>
                  </a:lnTo>
                  <a:lnTo>
                    <a:pt x="0" y="229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53801" name="Freeform 105"/>
            <p:cNvSpPr>
              <a:spLocks/>
            </p:cNvSpPr>
            <p:nvPr/>
          </p:nvSpPr>
          <p:spPr bwMode="auto">
            <a:xfrm>
              <a:off x="1598" y="681"/>
              <a:ext cx="5079" cy="1206"/>
            </a:xfrm>
            <a:custGeom>
              <a:avLst/>
              <a:gdLst/>
              <a:ahLst/>
              <a:cxnLst>
                <a:cxn ang="0">
                  <a:pos x="5079" y="0"/>
                </a:cxn>
                <a:cxn ang="0">
                  <a:pos x="5070" y="76"/>
                </a:cxn>
                <a:cxn ang="0">
                  <a:pos x="5054" y="164"/>
                </a:cxn>
                <a:cxn ang="0">
                  <a:pos x="5031" y="278"/>
                </a:cxn>
                <a:cxn ang="0">
                  <a:pos x="4993" y="410"/>
                </a:cxn>
                <a:cxn ang="0">
                  <a:pos x="4942" y="555"/>
                </a:cxn>
                <a:cxn ang="0">
                  <a:pos x="4892" y="672"/>
                </a:cxn>
                <a:cxn ang="0">
                  <a:pos x="4853" y="749"/>
                </a:cxn>
                <a:cxn ang="0">
                  <a:pos x="4810" y="828"/>
                </a:cxn>
                <a:cxn ang="0">
                  <a:pos x="4761" y="907"/>
                </a:cxn>
                <a:cxn ang="0">
                  <a:pos x="4707" y="985"/>
                </a:cxn>
                <a:cxn ang="0">
                  <a:pos x="4648" y="1059"/>
                </a:cxn>
                <a:cxn ang="0">
                  <a:pos x="4582" y="1132"/>
                </a:cxn>
                <a:cxn ang="0">
                  <a:pos x="4510" y="1203"/>
                </a:cxn>
                <a:cxn ang="0">
                  <a:pos x="4432" y="1267"/>
                </a:cxn>
                <a:cxn ang="0">
                  <a:pos x="4348" y="1329"/>
                </a:cxn>
                <a:cxn ang="0">
                  <a:pos x="4255" y="1385"/>
                </a:cxn>
                <a:cxn ang="0">
                  <a:pos x="4155" y="1435"/>
                </a:cxn>
                <a:cxn ang="0">
                  <a:pos x="4048" y="1477"/>
                </a:cxn>
                <a:cxn ang="0">
                  <a:pos x="3932" y="1513"/>
                </a:cxn>
                <a:cxn ang="0">
                  <a:pos x="3809" y="1540"/>
                </a:cxn>
                <a:cxn ang="0">
                  <a:pos x="3677" y="1560"/>
                </a:cxn>
                <a:cxn ang="0">
                  <a:pos x="3537" y="1568"/>
                </a:cxn>
                <a:cxn ang="0">
                  <a:pos x="3387" y="1568"/>
                </a:cxn>
                <a:cxn ang="0">
                  <a:pos x="3229" y="1555"/>
                </a:cxn>
                <a:cxn ang="0">
                  <a:pos x="3145" y="1545"/>
                </a:cxn>
                <a:cxn ang="0">
                  <a:pos x="2820" y="1503"/>
                </a:cxn>
                <a:cxn ang="0">
                  <a:pos x="2520" y="1476"/>
                </a:cxn>
                <a:cxn ang="0">
                  <a:pos x="2241" y="1461"/>
                </a:cxn>
                <a:cxn ang="0">
                  <a:pos x="1986" y="1459"/>
                </a:cxn>
                <a:cxn ang="0">
                  <a:pos x="1748" y="1471"/>
                </a:cxn>
                <a:cxn ang="0">
                  <a:pos x="1529" y="1495"/>
                </a:cxn>
                <a:cxn ang="0">
                  <a:pos x="1326" y="1532"/>
                </a:cxn>
                <a:cxn ang="0">
                  <a:pos x="1232" y="1555"/>
                </a:cxn>
                <a:cxn ang="0">
                  <a:pos x="1139" y="1582"/>
                </a:cxn>
                <a:cxn ang="0">
                  <a:pos x="1051" y="1611"/>
                </a:cxn>
                <a:cxn ang="0">
                  <a:pos x="965" y="1644"/>
                </a:cxn>
                <a:cxn ang="0">
                  <a:pos x="883" y="1679"/>
                </a:cxn>
                <a:cxn ang="0">
                  <a:pos x="804" y="1718"/>
                </a:cxn>
                <a:cxn ang="0">
                  <a:pos x="727" y="1760"/>
                </a:cxn>
                <a:cxn ang="0">
                  <a:pos x="653" y="1803"/>
                </a:cxn>
                <a:cxn ang="0">
                  <a:pos x="510" y="1902"/>
                </a:cxn>
                <a:cxn ang="0">
                  <a:pos x="375" y="2012"/>
                </a:cxn>
                <a:cxn ang="0">
                  <a:pos x="246" y="2133"/>
                </a:cxn>
                <a:cxn ang="0">
                  <a:pos x="123" y="2267"/>
                </a:cxn>
                <a:cxn ang="0">
                  <a:pos x="0" y="2412"/>
                </a:cxn>
              </a:cxnLst>
              <a:rect l="0" t="0" r="r" b="b"/>
              <a:pathLst>
                <a:path w="5079" h="2412">
                  <a:moveTo>
                    <a:pt x="5079" y="0"/>
                  </a:moveTo>
                  <a:lnTo>
                    <a:pt x="5079" y="0"/>
                  </a:lnTo>
                  <a:lnTo>
                    <a:pt x="5078" y="19"/>
                  </a:lnTo>
                  <a:lnTo>
                    <a:pt x="5070" y="76"/>
                  </a:lnTo>
                  <a:lnTo>
                    <a:pt x="5064" y="116"/>
                  </a:lnTo>
                  <a:lnTo>
                    <a:pt x="5054" y="164"/>
                  </a:lnTo>
                  <a:lnTo>
                    <a:pt x="5045" y="218"/>
                  </a:lnTo>
                  <a:lnTo>
                    <a:pt x="5031" y="278"/>
                  </a:lnTo>
                  <a:lnTo>
                    <a:pt x="5013" y="340"/>
                  </a:lnTo>
                  <a:lnTo>
                    <a:pt x="4993" y="410"/>
                  </a:lnTo>
                  <a:lnTo>
                    <a:pt x="4970" y="481"/>
                  </a:lnTo>
                  <a:lnTo>
                    <a:pt x="4942" y="555"/>
                  </a:lnTo>
                  <a:lnTo>
                    <a:pt x="4910" y="633"/>
                  </a:lnTo>
                  <a:lnTo>
                    <a:pt x="4892" y="672"/>
                  </a:lnTo>
                  <a:lnTo>
                    <a:pt x="4874" y="710"/>
                  </a:lnTo>
                  <a:lnTo>
                    <a:pt x="4853" y="749"/>
                  </a:lnTo>
                  <a:lnTo>
                    <a:pt x="4832" y="789"/>
                  </a:lnTo>
                  <a:lnTo>
                    <a:pt x="4810" y="828"/>
                  </a:lnTo>
                  <a:lnTo>
                    <a:pt x="4786" y="868"/>
                  </a:lnTo>
                  <a:lnTo>
                    <a:pt x="4761" y="907"/>
                  </a:lnTo>
                  <a:lnTo>
                    <a:pt x="4735" y="946"/>
                  </a:lnTo>
                  <a:lnTo>
                    <a:pt x="4707" y="985"/>
                  </a:lnTo>
                  <a:lnTo>
                    <a:pt x="4678" y="1022"/>
                  </a:lnTo>
                  <a:lnTo>
                    <a:pt x="4648" y="1059"/>
                  </a:lnTo>
                  <a:lnTo>
                    <a:pt x="4616" y="1096"/>
                  </a:lnTo>
                  <a:lnTo>
                    <a:pt x="4582" y="1132"/>
                  </a:lnTo>
                  <a:lnTo>
                    <a:pt x="4548" y="1167"/>
                  </a:lnTo>
                  <a:lnTo>
                    <a:pt x="4510" y="1203"/>
                  </a:lnTo>
                  <a:lnTo>
                    <a:pt x="4473" y="1235"/>
                  </a:lnTo>
                  <a:lnTo>
                    <a:pt x="4432" y="1267"/>
                  </a:lnTo>
                  <a:lnTo>
                    <a:pt x="4391" y="1300"/>
                  </a:lnTo>
                  <a:lnTo>
                    <a:pt x="4348" y="1329"/>
                  </a:lnTo>
                  <a:lnTo>
                    <a:pt x="4302" y="1358"/>
                  </a:lnTo>
                  <a:lnTo>
                    <a:pt x="4255" y="1385"/>
                  </a:lnTo>
                  <a:lnTo>
                    <a:pt x="4206" y="1411"/>
                  </a:lnTo>
                  <a:lnTo>
                    <a:pt x="4155" y="1435"/>
                  </a:lnTo>
                  <a:lnTo>
                    <a:pt x="4102" y="1458"/>
                  </a:lnTo>
                  <a:lnTo>
                    <a:pt x="4048" y="1477"/>
                  </a:lnTo>
                  <a:lnTo>
                    <a:pt x="3991" y="1497"/>
                  </a:lnTo>
                  <a:lnTo>
                    <a:pt x="3932" y="1513"/>
                  </a:lnTo>
                  <a:lnTo>
                    <a:pt x="3871" y="1529"/>
                  </a:lnTo>
                  <a:lnTo>
                    <a:pt x="3809" y="1540"/>
                  </a:lnTo>
                  <a:lnTo>
                    <a:pt x="3745" y="1552"/>
                  </a:lnTo>
                  <a:lnTo>
                    <a:pt x="3677" y="1560"/>
                  </a:lnTo>
                  <a:lnTo>
                    <a:pt x="3608" y="1564"/>
                  </a:lnTo>
                  <a:lnTo>
                    <a:pt x="3537" y="1568"/>
                  </a:lnTo>
                  <a:lnTo>
                    <a:pt x="3463" y="1569"/>
                  </a:lnTo>
                  <a:lnTo>
                    <a:pt x="3387" y="1568"/>
                  </a:lnTo>
                  <a:lnTo>
                    <a:pt x="3309" y="1563"/>
                  </a:lnTo>
                  <a:lnTo>
                    <a:pt x="3229" y="1555"/>
                  </a:lnTo>
                  <a:lnTo>
                    <a:pt x="3145" y="1545"/>
                  </a:lnTo>
                  <a:lnTo>
                    <a:pt x="3145" y="1545"/>
                  </a:lnTo>
                  <a:lnTo>
                    <a:pt x="2980" y="1522"/>
                  </a:lnTo>
                  <a:lnTo>
                    <a:pt x="2820" y="1503"/>
                  </a:lnTo>
                  <a:lnTo>
                    <a:pt x="2668" y="1489"/>
                  </a:lnTo>
                  <a:lnTo>
                    <a:pt x="2520" y="1476"/>
                  </a:lnTo>
                  <a:lnTo>
                    <a:pt x="2379" y="1466"/>
                  </a:lnTo>
                  <a:lnTo>
                    <a:pt x="2241" y="1461"/>
                  </a:lnTo>
                  <a:lnTo>
                    <a:pt x="2111" y="1458"/>
                  </a:lnTo>
                  <a:lnTo>
                    <a:pt x="1986" y="1459"/>
                  </a:lnTo>
                  <a:lnTo>
                    <a:pt x="1865" y="1464"/>
                  </a:lnTo>
                  <a:lnTo>
                    <a:pt x="1748" y="1471"/>
                  </a:lnTo>
                  <a:lnTo>
                    <a:pt x="1636" y="1482"/>
                  </a:lnTo>
                  <a:lnTo>
                    <a:pt x="1529" y="1495"/>
                  </a:lnTo>
                  <a:lnTo>
                    <a:pt x="1426" y="1513"/>
                  </a:lnTo>
                  <a:lnTo>
                    <a:pt x="1326" y="1532"/>
                  </a:lnTo>
                  <a:lnTo>
                    <a:pt x="1279" y="1543"/>
                  </a:lnTo>
                  <a:lnTo>
                    <a:pt x="1232" y="1555"/>
                  </a:lnTo>
                  <a:lnTo>
                    <a:pt x="1185" y="1568"/>
                  </a:lnTo>
                  <a:lnTo>
                    <a:pt x="1139" y="1582"/>
                  </a:lnTo>
                  <a:lnTo>
                    <a:pt x="1095" y="1595"/>
                  </a:lnTo>
                  <a:lnTo>
                    <a:pt x="1051" y="1611"/>
                  </a:lnTo>
                  <a:lnTo>
                    <a:pt x="1008" y="1627"/>
                  </a:lnTo>
                  <a:lnTo>
                    <a:pt x="965" y="1644"/>
                  </a:lnTo>
                  <a:lnTo>
                    <a:pt x="924" y="1661"/>
                  </a:lnTo>
                  <a:lnTo>
                    <a:pt x="883" y="1679"/>
                  </a:lnTo>
                  <a:lnTo>
                    <a:pt x="843" y="1698"/>
                  </a:lnTo>
                  <a:lnTo>
                    <a:pt x="804" y="1718"/>
                  </a:lnTo>
                  <a:lnTo>
                    <a:pt x="765" y="1737"/>
                  </a:lnTo>
                  <a:lnTo>
                    <a:pt x="727" y="1760"/>
                  </a:lnTo>
                  <a:lnTo>
                    <a:pt x="689" y="1781"/>
                  </a:lnTo>
                  <a:lnTo>
                    <a:pt x="653" y="1803"/>
                  </a:lnTo>
                  <a:lnTo>
                    <a:pt x="581" y="1852"/>
                  </a:lnTo>
                  <a:lnTo>
                    <a:pt x="510" y="1902"/>
                  </a:lnTo>
                  <a:lnTo>
                    <a:pt x="442" y="1955"/>
                  </a:lnTo>
                  <a:lnTo>
                    <a:pt x="375" y="2012"/>
                  </a:lnTo>
                  <a:lnTo>
                    <a:pt x="310" y="2071"/>
                  </a:lnTo>
                  <a:lnTo>
                    <a:pt x="246" y="2133"/>
                  </a:lnTo>
                  <a:lnTo>
                    <a:pt x="184" y="2199"/>
                  </a:lnTo>
                  <a:lnTo>
                    <a:pt x="123" y="2267"/>
                  </a:lnTo>
                  <a:lnTo>
                    <a:pt x="62" y="2338"/>
                  </a:lnTo>
                  <a:lnTo>
                    <a:pt x="0" y="241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53802" name="Freeform 106"/>
            <p:cNvSpPr>
              <a:spLocks/>
            </p:cNvSpPr>
            <p:nvPr/>
          </p:nvSpPr>
          <p:spPr bwMode="auto">
            <a:xfrm>
              <a:off x="1648" y="652"/>
              <a:ext cx="5042" cy="1263"/>
            </a:xfrm>
            <a:custGeom>
              <a:avLst/>
              <a:gdLst/>
              <a:ahLst/>
              <a:cxnLst>
                <a:cxn ang="0">
                  <a:pos x="5042" y="0"/>
                </a:cxn>
                <a:cxn ang="0">
                  <a:pos x="5033" y="77"/>
                </a:cxn>
                <a:cxn ang="0">
                  <a:pos x="5021" y="166"/>
                </a:cxn>
                <a:cxn ang="0">
                  <a:pos x="4997" y="281"/>
                </a:cxn>
                <a:cxn ang="0">
                  <a:pos x="4963" y="413"/>
                </a:cxn>
                <a:cxn ang="0">
                  <a:pos x="4913" y="562"/>
                </a:cxn>
                <a:cxn ang="0">
                  <a:pos x="4865" y="679"/>
                </a:cxn>
                <a:cxn ang="0">
                  <a:pos x="4828" y="759"/>
                </a:cxn>
                <a:cxn ang="0">
                  <a:pos x="4785" y="839"/>
                </a:cxn>
                <a:cxn ang="0">
                  <a:pos x="4738" y="918"/>
                </a:cxn>
                <a:cxn ang="0">
                  <a:pos x="4685" y="998"/>
                </a:cxn>
                <a:cxn ang="0">
                  <a:pos x="4627" y="1073"/>
                </a:cxn>
                <a:cxn ang="0">
                  <a:pos x="4563" y="1149"/>
                </a:cxn>
                <a:cxn ang="0">
                  <a:pos x="4492" y="1220"/>
                </a:cxn>
                <a:cxn ang="0">
                  <a:pos x="4414" y="1288"/>
                </a:cxn>
                <a:cxn ang="0">
                  <a:pos x="4330" y="1351"/>
                </a:cxn>
                <a:cxn ang="0">
                  <a:pos x="4239" y="1409"/>
                </a:cxn>
                <a:cxn ang="0">
                  <a:pos x="4139" y="1461"/>
                </a:cxn>
                <a:cxn ang="0">
                  <a:pos x="4034" y="1506"/>
                </a:cxn>
                <a:cxn ang="0">
                  <a:pos x="3919" y="1545"/>
                </a:cxn>
                <a:cxn ang="0">
                  <a:pos x="3795" y="1574"/>
                </a:cxn>
                <a:cxn ang="0">
                  <a:pos x="3664" y="1597"/>
                </a:cxn>
                <a:cxn ang="0">
                  <a:pos x="3523" y="1608"/>
                </a:cxn>
                <a:cxn ang="0">
                  <a:pos x="3374" y="1610"/>
                </a:cxn>
                <a:cxn ang="0">
                  <a:pos x="3215" y="1601"/>
                </a:cxn>
                <a:cxn ang="0">
                  <a:pos x="3131" y="1592"/>
                </a:cxn>
                <a:cxn ang="0">
                  <a:pos x="2806" y="1558"/>
                </a:cxn>
                <a:cxn ang="0">
                  <a:pos x="2505" y="1535"/>
                </a:cxn>
                <a:cxn ang="0">
                  <a:pos x="2227" y="1526"/>
                </a:cxn>
                <a:cxn ang="0">
                  <a:pos x="1971" y="1530"/>
                </a:cxn>
                <a:cxn ang="0">
                  <a:pos x="1733" y="1547"/>
                </a:cxn>
                <a:cxn ang="0">
                  <a:pos x="1515" y="1576"/>
                </a:cxn>
                <a:cxn ang="0">
                  <a:pos x="1362" y="1605"/>
                </a:cxn>
                <a:cxn ang="0">
                  <a:pos x="1265" y="1629"/>
                </a:cxn>
                <a:cxn ang="0">
                  <a:pos x="1172" y="1655"/>
                </a:cxn>
                <a:cxn ang="0">
                  <a:pos x="1082" y="1685"/>
                </a:cxn>
                <a:cxn ang="0">
                  <a:pos x="996" y="1718"/>
                </a:cxn>
                <a:cxn ang="0">
                  <a:pos x="913" y="1753"/>
                </a:cxn>
                <a:cxn ang="0">
                  <a:pos x="832" y="1792"/>
                </a:cxn>
                <a:cxn ang="0">
                  <a:pos x="756" y="1834"/>
                </a:cxn>
                <a:cxn ang="0">
                  <a:pos x="681" y="1879"/>
                </a:cxn>
                <a:cxn ang="0">
                  <a:pos x="572" y="1952"/>
                </a:cxn>
                <a:cxn ang="0">
                  <a:pos x="435" y="2060"/>
                </a:cxn>
                <a:cxn ang="0">
                  <a:pos x="306" y="2179"/>
                </a:cxn>
                <a:cxn ang="0">
                  <a:pos x="181" y="2309"/>
                </a:cxn>
                <a:cxn ang="0">
                  <a:pos x="60" y="2452"/>
                </a:cxn>
              </a:cxnLst>
              <a:rect l="0" t="0" r="r" b="b"/>
              <a:pathLst>
                <a:path w="5042" h="2527">
                  <a:moveTo>
                    <a:pt x="5042" y="0"/>
                  </a:moveTo>
                  <a:lnTo>
                    <a:pt x="5042" y="0"/>
                  </a:lnTo>
                  <a:lnTo>
                    <a:pt x="5040" y="21"/>
                  </a:lnTo>
                  <a:lnTo>
                    <a:pt x="5033" y="77"/>
                  </a:lnTo>
                  <a:lnTo>
                    <a:pt x="5028" y="118"/>
                  </a:lnTo>
                  <a:lnTo>
                    <a:pt x="5021" y="166"/>
                  </a:lnTo>
                  <a:lnTo>
                    <a:pt x="5010" y="221"/>
                  </a:lnTo>
                  <a:lnTo>
                    <a:pt x="4997" y="281"/>
                  </a:lnTo>
                  <a:lnTo>
                    <a:pt x="4981" y="345"/>
                  </a:lnTo>
                  <a:lnTo>
                    <a:pt x="4963" y="413"/>
                  </a:lnTo>
                  <a:lnTo>
                    <a:pt x="4939" y="486"/>
                  </a:lnTo>
                  <a:lnTo>
                    <a:pt x="4913" y="562"/>
                  </a:lnTo>
                  <a:lnTo>
                    <a:pt x="4882" y="639"/>
                  </a:lnTo>
                  <a:lnTo>
                    <a:pt x="4865" y="679"/>
                  </a:lnTo>
                  <a:lnTo>
                    <a:pt x="4847" y="718"/>
                  </a:lnTo>
                  <a:lnTo>
                    <a:pt x="4828" y="759"/>
                  </a:lnTo>
                  <a:lnTo>
                    <a:pt x="4807" y="799"/>
                  </a:lnTo>
                  <a:lnTo>
                    <a:pt x="4785" y="839"/>
                  </a:lnTo>
                  <a:lnTo>
                    <a:pt x="4763" y="878"/>
                  </a:lnTo>
                  <a:lnTo>
                    <a:pt x="4738" y="918"/>
                  </a:lnTo>
                  <a:lnTo>
                    <a:pt x="4713" y="957"/>
                  </a:lnTo>
                  <a:lnTo>
                    <a:pt x="4685" y="998"/>
                  </a:lnTo>
                  <a:lnTo>
                    <a:pt x="4657" y="1036"/>
                  </a:lnTo>
                  <a:lnTo>
                    <a:pt x="4627" y="1073"/>
                  </a:lnTo>
                  <a:lnTo>
                    <a:pt x="4596" y="1112"/>
                  </a:lnTo>
                  <a:lnTo>
                    <a:pt x="4563" y="1149"/>
                  </a:lnTo>
                  <a:lnTo>
                    <a:pt x="4528" y="1185"/>
                  </a:lnTo>
                  <a:lnTo>
                    <a:pt x="4492" y="1220"/>
                  </a:lnTo>
                  <a:lnTo>
                    <a:pt x="4454" y="1254"/>
                  </a:lnTo>
                  <a:lnTo>
                    <a:pt x="4414" y="1288"/>
                  </a:lnTo>
                  <a:lnTo>
                    <a:pt x="4373" y="1320"/>
                  </a:lnTo>
                  <a:lnTo>
                    <a:pt x="4330" y="1351"/>
                  </a:lnTo>
                  <a:lnTo>
                    <a:pt x="4285" y="1380"/>
                  </a:lnTo>
                  <a:lnTo>
                    <a:pt x="4239" y="1409"/>
                  </a:lnTo>
                  <a:lnTo>
                    <a:pt x="4191" y="1435"/>
                  </a:lnTo>
                  <a:lnTo>
                    <a:pt x="4139" y="1461"/>
                  </a:lnTo>
                  <a:lnTo>
                    <a:pt x="4088" y="1485"/>
                  </a:lnTo>
                  <a:lnTo>
                    <a:pt x="4034" y="1506"/>
                  </a:lnTo>
                  <a:lnTo>
                    <a:pt x="3977" y="1527"/>
                  </a:lnTo>
                  <a:lnTo>
                    <a:pt x="3919" y="1545"/>
                  </a:lnTo>
                  <a:lnTo>
                    <a:pt x="3857" y="1561"/>
                  </a:lnTo>
                  <a:lnTo>
                    <a:pt x="3795" y="1574"/>
                  </a:lnTo>
                  <a:lnTo>
                    <a:pt x="3731" y="1587"/>
                  </a:lnTo>
                  <a:lnTo>
                    <a:pt x="3664" y="1597"/>
                  </a:lnTo>
                  <a:lnTo>
                    <a:pt x="3595" y="1603"/>
                  </a:lnTo>
                  <a:lnTo>
                    <a:pt x="3523" y="1608"/>
                  </a:lnTo>
                  <a:lnTo>
                    <a:pt x="3449" y="1610"/>
                  </a:lnTo>
                  <a:lnTo>
                    <a:pt x="3374" y="1610"/>
                  </a:lnTo>
                  <a:lnTo>
                    <a:pt x="3295" y="1606"/>
                  </a:lnTo>
                  <a:lnTo>
                    <a:pt x="3215" y="1601"/>
                  </a:lnTo>
                  <a:lnTo>
                    <a:pt x="3131" y="1592"/>
                  </a:lnTo>
                  <a:lnTo>
                    <a:pt x="3131" y="1592"/>
                  </a:lnTo>
                  <a:lnTo>
                    <a:pt x="2966" y="1572"/>
                  </a:lnTo>
                  <a:lnTo>
                    <a:pt x="2806" y="1558"/>
                  </a:lnTo>
                  <a:lnTo>
                    <a:pt x="2652" y="1545"/>
                  </a:lnTo>
                  <a:lnTo>
                    <a:pt x="2505" y="1535"/>
                  </a:lnTo>
                  <a:lnTo>
                    <a:pt x="2364" y="1529"/>
                  </a:lnTo>
                  <a:lnTo>
                    <a:pt x="2227" y="1526"/>
                  </a:lnTo>
                  <a:lnTo>
                    <a:pt x="2097" y="1527"/>
                  </a:lnTo>
                  <a:lnTo>
                    <a:pt x="1971" y="1530"/>
                  </a:lnTo>
                  <a:lnTo>
                    <a:pt x="1850" y="1537"/>
                  </a:lnTo>
                  <a:lnTo>
                    <a:pt x="1733" y="1547"/>
                  </a:lnTo>
                  <a:lnTo>
                    <a:pt x="1622" y="1559"/>
                  </a:lnTo>
                  <a:lnTo>
                    <a:pt x="1515" y="1576"/>
                  </a:lnTo>
                  <a:lnTo>
                    <a:pt x="1412" y="1595"/>
                  </a:lnTo>
                  <a:lnTo>
                    <a:pt x="1362" y="1605"/>
                  </a:lnTo>
                  <a:lnTo>
                    <a:pt x="1314" y="1616"/>
                  </a:lnTo>
                  <a:lnTo>
                    <a:pt x="1265" y="1629"/>
                  </a:lnTo>
                  <a:lnTo>
                    <a:pt x="1218" y="1642"/>
                  </a:lnTo>
                  <a:lnTo>
                    <a:pt x="1172" y="1655"/>
                  </a:lnTo>
                  <a:lnTo>
                    <a:pt x="1126" y="1669"/>
                  </a:lnTo>
                  <a:lnTo>
                    <a:pt x="1082" y="1685"/>
                  </a:lnTo>
                  <a:lnTo>
                    <a:pt x="1039" y="1702"/>
                  </a:lnTo>
                  <a:lnTo>
                    <a:pt x="996" y="1718"/>
                  </a:lnTo>
                  <a:lnTo>
                    <a:pt x="954" y="1735"/>
                  </a:lnTo>
                  <a:lnTo>
                    <a:pt x="913" y="1753"/>
                  </a:lnTo>
                  <a:lnTo>
                    <a:pt x="872" y="1773"/>
                  </a:lnTo>
                  <a:lnTo>
                    <a:pt x="832" y="1792"/>
                  </a:lnTo>
                  <a:lnTo>
                    <a:pt x="793" y="1813"/>
                  </a:lnTo>
                  <a:lnTo>
                    <a:pt x="756" y="1834"/>
                  </a:lnTo>
                  <a:lnTo>
                    <a:pt x="717" y="1857"/>
                  </a:lnTo>
                  <a:lnTo>
                    <a:pt x="681" y="1879"/>
                  </a:lnTo>
                  <a:lnTo>
                    <a:pt x="643" y="1903"/>
                  </a:lnTo>
                  <a:lnTo>
                    <a:pt x="572" y="1952"/>
                  </a:lnTo>
                  <a:lnTo>
                    <a:pt x="503" y="2005"/>
                  </a:lnTo>
                  <a:lnTo>
                    <a:pt x="435" y="2060"/>
                  </a:lnTo>
                  <a:lnTo>
                    <a:pt x="370" y="2118"/>
                  </a:lnTo>
                  <a:lnTo>
                    <a:pt x="306" y="2179"/>
                  </a:lnTo>
                  <a:lnTo>
                    <a:pt x="242" y="2242"/>
                  </a:lnTo>
                  <a:lnTo>
                    <a:pt x="181" y="2309"/>
                  </a:lnTo>
                  <a:lnTo>
                    <a:pt x="120" y="2380"/>
                  </a:lnTo>
                  <a:lnTo>
                    <a:pt x="60" y="2452"/>
                  </a:lnTo>
                  <a:lnTo>
                    <a:pt x="0" y="2527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53803" name="Freeform 107"/>
            <p:cNvSpPr>
              <a:spLocks/>
            </p:cNvSpPr>
            <p:nvPr/>
          </p:nvSpPr>
          <p:spPr bwMode="auto">
            <a:xfrm>
              <a:off x="1700" y="624"/>
              <a:ext cx="5002" cy="1320"/>
            </a:xfrm>
            <a:custGeom>
              <a:avLst/>
              <a:gdLst/>
              <a:ahLst/>
              <a:cxnLst>
                <a:cxn ang="0">
                  <a:pos x="5002" y="0"/>
                </a:cxn>
                <a:cxn ang="0">
                  <a:pos x="4995" y="78"/>
                </a:cxn>
                <a:cxn ang="0">
                  <a:pos x="4983" y="166"/>
                </a:cxn>
                <a:cxn ang="0">
                  <a:pos x="4962" y="281"/>
                </a:cxn>
                <a:cxn ang="0">
                  <a:pos x="4929" y="417"/>
                </a:cxn>
                <a:cxn ang="0">
                  <a:pos x="4882" y="567"/>
                </a:cxn>
                <a:cxn ang="0">
                  <a:pos x="4836" y="685"/>
                </a:cxn>
                <a:cxn ang="0">
                  <a:pos x="4800" y="766"/>
                </a:cxn>
                <a:cxn ang="0">
                  <a:pos x="4758" y="848"/>
                </a:cxn>
                <a:cxn ang="0">
                  <a:pos x="4712" y="929"/>
                </a:cxn>
                <a:cxn ang="0">
                  <a:pos x="4661" y="1009"/>
                </a:cxn>
                <a:cxn ang="0">
                  <a:pos x="4604" y="1087"/>
                </a:cxn>
                <a:cxn ang="0">
                  <a:pos x="4540" y="1164"/>
                </a:cxn>
                <a:cxn ang="0">
                  <a:pos x="4471" y="1237"/>
                </a:cxn>
                <a:cxn ang="0">
                  <a:pos x="4394" y="1306"/>
                </a:cxn>
                <a:cxn ang="0">
                  <a:pos x="4311" y="1371"/>
                </a:cxn>
                <a:cxn ang="0">
                  <a:pos x="4221" y="1432"/>
                </a:cxn>
                <a:cxn ang="0">
                  <a:pos x="4122" y="1486"/>
                </a:cxn>
                <a:cxn ang="0">
                  <a:pos x="4017" y="1534"/>
                </a:cxn>
                <a:cxn ang="0">
                  <a:pos x="3903" y="1574"/>
                </a:cxn>
                <a:cxn ang="0">
                  <a:pos x="3779" y="1607"/>
                </a:cxn>
                <a:cxn ang="0">
                  <a:pos x="3649" y="1631"/>
                </a:cxn>
                <a:cxn ang="0">
                  <a:pos x="3508" y="1646"/>
                </a:cxn>
                <a:cxn ang="0">
                  <a:pos x="3358" y="1650"/>
                </a:cxn>
                <a:cxn ang="0">
                  <a:pos x="3199" y="1646"/>
                </a:cxn>
                <a:cxn ang="0">
                  <a:pos x="3115" y="1637"/>
                </a:cxn>
                <a:cxn ang="0">
                  <a:pos x="2791" y="1610"/>
                </a:cxn>
                <a:cxn ang="0">
                  <a:pos x="2489" y="1594"/>
                </a:cxn>
                <a:cxn ang="0">
                  <a:pos x="2210" y="1591"/>
                </a:cxn>
                <a:cxn ang="0">
                  <a:pos x="1955" y="1599"/>
                </a:cxn>
                <a:cxn ang="0">
                  <a:pos x="1717" y="1621"/>
                </a:cxn>
                <a:cxn ang="0">
                  <a:pos x="1499" y="1654"/>
                </a:cxn>
                <a:cxn ang="0">
                  <a:pos x="1347" y="1687"/>
                </a:cxn>
                <a:cxn ang="0">
                  <a:pos x="1251" y="1713"/>
                </a:cxn>
                <a:cxn ang="0">
                  <a:pos x="1158" y="1741"/>
                </a:cxn>
                <a:cxn ang="0">
                  <a:pos x="1069" y="1773"/>
                </a:cxn>
                <a:cxn ang="0">
                  <a:pos x="983" y="1809"/>
                </a:cxn>
                <a:cxn ang="0">
                  <a:pos x="899" y="1846"/>
                </a:cxn>
                <a:cxn ang="0">
                  <a:pos x="820" y="1886"/>
                </a:cxn>
                <a:cxn ang="0">
                  <a:pos x="744" y="1930"/>
                </a:cxn>
                <a:cxn ang="0">
                  <a:pos x="669" y="1977"/>
                </a:cxn>
                <a:cxn ang="0">
                  <a:pos x="597" y="2027"/>
                </a:cxn>
                <a:cxn ang="0">
                  <a:pos x="494" y="2106"/>
                </a:cxn>
                <a:cxn ang="0">
                  <a:pos x="362" y="2222"/>
                </a:cxn>
                <a:cxn ang="0">
                  <a:pos x="237" y="2351"/>
                </a:cxn>
                <a:cxn ang="0">
                  <a:pos x="116" y="2490"/>
                </a:cxn>
                <a:cxn ang="0">
                  <a:pos x="0" y="2642"/>
                </a:cxn>
              </a:cxnLst>
              <a:rect l="0" t="0" r="r" b="b"/>
              <a:pathLst>
                <a:path w="5002" h="2642">
                  <a:moveTo>
                    <a:pt x="5002" y="0"/>
                  </a:moveTo>
                  <a:lnTo>
                    <a:pt x="5002" y="0"/>
                  </a:lnTo>
                  <a:lnTo>
                    <a:pt x="5001" y="21"/>
                  </a:lnTo>
                  <a:lnTo>
                    <a:pt x="4995" y="78"/>
                  </a:lnTo>
                  <a:lnTo>
                    <a:pt x="4990" y="120"/>
                  </a:lnTo>
                  <a:lnTo>
                    <a:pt x="4983" y="166"/>
                  </a:lnTo>
                  <a:lnTo>
                    <a:pt x="4973" y="221"/>
                  </a:lnTo>
                  <a:lnTo>
                    <a:pt x="4962" y="281"/>
                  </a:lnTo>
                  <a:lnTo>
                    <a:pt x="4947" y="347"/>
                  </a:lnTo>
                  <a:lnTo>
                    <a:pt x="4929" y="417"/>
                  </a:lnTo>
                  <a:lnTo>
                    <a:pt x="4906" y="491"/>
                  </a:lnTo>
                  <a:lnTo>
                    <a:pt x="4882" y="567"/>
                  </a:lnTo>
                  <a:lnTo>
                    <a:pt x="4852" y="646"/>
                  </a:lnTo>
                  <a:lnTo>
                    <a:pt x="4836" y="685"/>
                  </a:lnTo>
                  <a:lnTo>
                    <a:pt x="4818" y="725"/>
                  </a:lnTo>
                  <a:lnTo>
                    <a:pt x="4800" y="766"/>
                  </a:lnTo>
                  <a:lnTo>
                    <a:pt x="4780" y="807"/>
                  </a:lnTo>
                  <a:lnTo>
                    <a:pt x="4758" y="848"/>
                  </a:lnTo>
                  <a:lnTo>
                    <a:pt x="4736" y="888"/>
                  </a:lnTo>
                  <a:lnTo>
                    <a:pt x="4712" y="929"/>
                  </a:lnTo>
                  <a:lnTo>
                    <a:pt x="4687" y="969"/>
                  </a:lnTo>
                  <a:lnTo>
                    <a:pt x="4661" y="1009"/>
                  </a:lnTo>
                  <a:lnTo>
                    <a:pt x="4633" y="1048"/>
                  </a:lnTo>
                  <a:lnTo>
                    <a:pt x="4604" y="1087"/>
                  </a:lnTo>
                  <a:lnTo>
                    <a:pt x="4572" y="1126"/>
                  </a:lnTo>
                  <a:lnTo>
                    <a:pt x="4540" y="1164"/>
                  </a:lnTo>
                  <a:lnTo>
                    <a:pt x="4505" y="1201"/>
                  </a:lnTo>
                  <a:lnTo>
                    <a:pt x="4471" y="1237"/>
                  </a:lnTo>
                  <a:lnTo>
                    <a:pt x="4433" y="1273"/>
                  </a:lnTo>
                  <a:lnTo>
                    <a:pt x="4394" y="1306"/>
                  </a:lnTo>
                  <a:lnTo>
                    <a:pt x="4353" y="1340"/>
                  </a:lnTo>
                  <a:lnTo>
                    <a:pt x="4311" y="1371"/>
                  </a:lnTo>
                  <a:lnTo>
                    <a:pt x="4266" y="1403"/>
                  </a:lnTo>
                  <a:lnTo>
                    <a:pt x="4221" y="1432"/>
                  </a:lnTo>
                  <a:lnTo>
                    <a:pt x="4172" y="1460"/>
                  </a:lnTo>
                  <a:lnTo>
                    <a:pt x="4122" y="1486"/>
                  </a:lnTo>
                  <a:lnTo>
                    <a:pt x="4071" y="1511"/>
                  </a:lnTo>
                  <a:lnTo>
                    <a:pt x="4017" y="1534"/>
                  </a:lnTo>
                  <a:lnTo>
                    <a:pt x="3960" y="1555"/>
                  </a:lnTo>
                  <a:lnTo>
                    <a:pt x="3903" y="1574"/>
                  </a:lnTo>
                  <a:lnTo>
                    <a:pt x="3842" y="1592"/>
                  </a:lnTo>
                  <a:lnTo>
                    <a:pt x="3779" y="1607"/>
                  </a:lnTo>
                  <a:lnTo>
                    <a:pt x="3715" y="1621"/>
                  </a:lnTo>
                  <a:lnTo>
                    <a:pt x="3649" y="1631"/>
                  </a:lnTo>
                  <a:lnTo>
                    <a:pt x="3579" y="1641"/>
                  </a:lnTo>
                  <a:lnTo>
                    <a:pt x="3508" y="1646"/>
                  </a:lnTo>
                  <a:lnTo>
                    <a:pt x="3435" y="1650"/>
                  </a:lnTo>
                  <a:lnTo>
                    <a:pt x="3358" y="1650"/>
                  </a:lnTo>
                  <a:lnTo>
                    <a:pt x="3279" y="1649"/>
                  </a:lnTo>
                  <a:lnTo>
                    <a:pt x="3199" y="1646"/>
                  </a:lnTo>
                  <a:lnTo>
                    <a:pt x="3115" y="1637"/>
                  </a:lnTo>
                  <a:lnTo>
                    <a:pt x="3115" y="1637"/>
                  </a:lnTo>
                  <a:lnTo>
                    <a:pt x="2950" y="1623"/>
                  </a:lnTo>
                  <a:lnTo>
                    <a:pt x="2791" y="1610"/>
                  </a:lnTo>
                  <a:lnTo>
                    <a:pt x="2636" y="1600"/>
                  </a:lnTo>
                  <a:lnTo>
                    <a:pt x="2489" y="1594"/>
                  </a:lnTo>
                  <a:lnTo>
                    <a:pt x="2348" y="1591"/>
                  </a:lnTo>
                  <a:lnTo>
                    <a:pt x="2210" y="1591"/>
                  </a:lnTo>
                  <a:lnTo>
                    <a:pt x="2080" y="1594"/>
                  </a:lnTo>
                  <a:lnTo>
                    <a:pt x="1955" y="1599"/>
                  </a:lnTo>
                  <a:lnTo>
                    <a:pt x="1834" y="1608"/>
                  </a:lnTo>
                  <a:lnTo>
                    <a:pt x="1717" y="1621"/>
                  </a:lnTo>
                  <a:lnTo>
                    <a:pt x="1606" y="1636"/>
                  </a:lnTo>
                  <a:lnTo>
                    <a:pt x="1499" y="1654"/>
                  </a:lnTo>
                  <a:lnTo>
                    <a:pt x="1397" y="1675"/>
                  </a:lnTo>
                  <a:lnTo>
                    <a:pt x="1347" y="1687"/>
                  </a:lnTo>
                  <a:lnTo>
                    <a:pt x="1298" y="1699"/>
                  </a:lnTo>
                  <a:lnTo>
                    <a:pt x="1251" y="1713"/>
                  </a:lnTo>
                  <a:lnTo>
                    <a:pt x="1204" y="1726"/>
                  </a:lnTo>
                  <a:lnTo>
                    <a:pt x="1158" y="1741"/>
                  </a:lnTo>
                  <a:lnTo>
                    <a:pt x="1113" y="1757"/>
                  </a:lnTo>
                  <a:lnTo>
                    <a:pt x="1069" y="1773"/>
                  </a:lnTo>
                  <a:lnTo>
                    <a:pt x="1026" y="1791"/>
                  </a:lnTo>
                  <a:lnTo>
                    <a:pt x="983" y="1809"/>
                  </a:lnTo>
                  <a:lnTo>
                    <a:pt x="941" y="1826"/>
                  </a:lnTo>
                  <a:lnTo>
                    <a:pt x="899" y="1846"/>
                  </a:lnTo>
                  <a:lnTo>
                    <a:pt x="859" y="1865"/>
                  </a:lnTo>
                  <a:lnTo>
                    <a:pt x="820" y="1886"/>
                  </a:lnTo>
                  <a:lnTo>
                    <a:pt x="781" y="1909"/>
                  </a:lnTo>
                  <a:lnTo>
                    <a:pt x="744" y="1930"/>
                  </a:lnTo>
                  <a:lnTo>
                    <a:pt x="707" y="1952"/>
                  </a:lnTo>
                  <a:lnTo>
                    <a:pt x="669" y="1977"/>
                  </a:lnTo>
                  <a:lnTo>
                    <a:pt x="633" y="2001"/>
                  </a:lnTo>
                  <a:lnTo>
                    <a:pt x="597" y="2027"/>
                  </a:lnTo>
                  <a:lnTo>
                    <a:pt x="562" y="2052"/>
                  </a:lnTo>
                  <a:lnTo>
                    <a:pt x="494" y="2106"/>
                  </a:lnTo>
                  <a:lnTo>
                    <a:pt x="427" y="2162"/>
                  </a:lnTo>
                  <a:lnTo>
                    <a:pt x="362" y="2222"/>
                  </a:lnTo>
                  <a:lnTo>
                    <a:pt x="300" y="2285"/>
                  </a:lnTo>
                  <a:lnTo>
                    <a:pt x="237" y="2351"/>
                  </a:lnTo>
                  <a:lnTo>
                    <a:pt x="176" y="2419"/>
                  </a:lnTo>
                  <a:lnTo>
                    <a:pt x="116" y="2490"/>
                  </a:lnTo>
                  <a:lnTo>
                    <a:pt x="58" y="2564"/>
                  </a:lnTo>
                  <a:lnTo>
                    <a:pt x="0" y="264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53804" name="Freeform 108"/>
            <p:cNvSpPr>
              <a:spLocks/>
            </p:cNvSpPr>
            <p:nvPr/>
          </p:nvSpPr>
          <p:spPr bwMode="auto">
            <a:xfrm>
              <a:off x="1751" y="595"/>
              <a:ext cx="4962" cy="1378"/>
            </a:xfrm>
            <a:custGeom>
              <a:avLst/>
              <a:gdLst/>
              <a:ahLst/>
              <a:cxnLst>
                <a:cxn ang="0">
                  <a:pos x="4962" y="0"/>
                </a:cxn>
                <a:cxn ang="0">
                  <a:pos x="4957" y="79"/>
                </a:cxn>
                <a:cxn ang="0">
                  <a:pos x="4946" y="170"/>
                </a:cxn>
                <a:cxn ang="0">
                  <a:pos x="4926" y="284"/>
                </a:cxn>
                <a:cxn ang="0">
                  <a:pos x="4894" y="421"/>
                </a:cxn>
                <a:cxn ang="0">
                  <a:pos x="4850" y="573"/>
                </a:cxn>
                <a:cxn ang="0">
                  <a:pos x="4806" y="693"/>
                </a:cxn>
                <a:cxn ang="0">
                  <a:pos x="4771" y="775"/>
                </a:cxn>
                <a:cxn ang="0">
                  <a:pos x="4732" y="857"/>
                </a:cxn>
                <a:cxn ang="0">
                  <a:pos x="4686" y="940"/>
                </a:cxn>
                <a:cxn ang="0">
                  <a:pos x="4636" y="1022"/>
                </a:cxn>
                <a:cxn ang="0">
                  <a:pos x="4581" y="1101"/>
                </a:cxn>
                <a:cxn ang="0">
                  <a:pos x="4518" y="1180"/>
                </a:cxn>
                <a:cxn ang="0">
                  <a:pos x="4449" y="1255"/>
                </a:cxn>
                <a:cxn ang="0">
                  <a:pos x="4374" y="1326"/>
                </a:cxn>
                <a:cxn ang="0">
                  <a:pos x="4292" y="1393"/>
                </a:cxn>
                <a:cxn ang="0">
                  <a:pos x="4202" y="1455"/>
                </a:cxn>
                <a:cxn ang="0">
                  <a:pos x="4104" y="1511"/>
                </a:cxn>
                <a:cxn ang="0">
                  <a:pos x="4000" y="1563"/>
                </a:cxn>
                <a:cxn ang="0">
                  <a:pos x="3886" y="1605"/>
                </a:cxn>
                <a:cxn ang="0">
                  <a:pos x="3764" y="1641"/>
                </a:cxn>
                <a:cxn ang="0">
                  <a:pos x="3634" y="1668"/>
                </a:cxn>
                <a:cxn ang="0">
                  <a:pos x="3493" y="1686"/>
                </a:cxn>
                <a:cxn ang="0">
                  <a:pos x="3344" y="1694"/>
                </a:cxn>
                <a:cxn ang="0">
                  <a:pos x="3184" y="1691"/>
                </a:cxn>
                <a:cxn ang="0">
                  <a:pos x="3101" y="1686"/>
                </a:cxn>
                <a:cxn ang="0">
                  <a:pos x="2774" y="1663"/>
                </a:cxn>
                <a:cxn ang="0">
                  <a:pos x="2473" y="1653"/>
                </a:cxn>
                <a:cxn ang="0">
                  <a:pos x="2195" y="1655"/>
                </a:cxn>
                <a:cxn ang="0">
                  <a:pos x="1938" y="1670"/>
                </a:cxn>
                <a:cxn ang="0">
                  <a:pos x="1702" y="1695"/>
                </a:cxn>
                <a:cxn ang="0">
                  <a:pos x="1486" y="1734"/>
                </a:cxn>
                <a:cxn ang="0">
                  <a:pos x="1333" y="1770"/>
                </a:cxn>
                <a:cxn ang="0">
                  <a:pos x="1237" y="1799"/>
                </a:cxn>
                <a:cxn ang="0">
                  <a:pos x="1144" y="1829"/>
                </a:cxn>
                <a:cxn ang="0">
                  <a:pos x="1055" y="1863"/>
                </a:cxn>
                <a:cxn ang="0">
                  <a:pos x="971" y="1899"/>
                </a:cxn>
                <a:cxn ang="0">
                  <a:pos x="889" y="1939"/>
                </a:cxn>
                <a:cxn ang="0">
                  <a:pos x="810" y="1981"/>
                </a:cxn>
                <a:cxn ang="0">
                  <a:pos x="733" y="2026"/>
                </a:cxn>
                <a:cxn ang="0">
                  <a:pos x="660" y="2075"/>
                </a:cxn>
                <a:cxn ang="0">
                  <a:pos x="589" y="2127"/>
                </a:cxn>
                <a:cxn ang="0">
                  <a:pos x="486" y="2209"/>
                </a:cxn>
                <a:cxn ang="0">
                  <a:pos x="357" y="2328"/>
                </a:cxn>
                <a:cxn ang="0">
                  <a:pos x="233" y="2459"/>
                </a:cxn>
                <a:cxn ang="0">
                  <a:pos x="115" y="2603"/>
                </a:cxn>
                <a:cxn ang="0">
                  <a:pos x="0" y="2756"/>
                </a:cxn>
              </a:cxnLst>
              <a:rect l="0" t="0" r="r" b="b"/>
              <a:pathLst>
                <a:path w="4962" h="2756">
                  <a:moveTo>
                    <a:pt x="4962" y="0"/>
                  </a:moveTo>
                  <a:lnTo>
                    <a:pt x="4962" y="0"/>
                  </a:lnTo>
                  <a:lnTo>
                    <a:pt x="4961" y="21"/>
                  </a:lnTo>
                  <a:lnTo>
                    <a:pt x="4957" y="79"/>
                  </a:lnTo>
                  <a:lnTo>
                    <a:pt x="4953" y="121"/>
                  </a:lnTo>
                  <a:lnTo>
                    <a:pt x="4946" y="170"/>
                  </a:lnTo>
                  <a:lnTo>
                    <a:pt x="4937" y="224"/>
                  </a:lnTo>
                  <a:lnTo>
                    <a:pt x="4926" y="284"/>
                  </a:lnTo>
                  <a:lnTo>
                    <a:pt x="4912" y="350"/>
                  </a:lnTo>
                  <a:lnTo>
                    <a:pt x="4894" y="421"/>
                  </a:lnTo>
                  <a:lnTo>
                    <a:pt x="4875" y="496"/>
                  </a:lnTo>
                  <a:lnTo>
                    <a:pt x="4850" y="573"/>
                  </a:lnTo>
                  <a:lnTo>
                    <a:pt x="4822" y="652"/>
                  </a:lnTo>
                  <a:lnTo>
                    <a:pt x="4806" y="693"/>
                  </a:lnTo>
                  <a:lnTo>
                    <a:pt x="4789" y="733"/>
                  </a:lnTo>
                  <a:lnTo>
                    <a:pt x="4771" y="775"/>
                  </a:lnTo>
                  <a:lnTo>
                    <a:pt x="4751" y="815"/>
                  </a:lnTo>
                  <a:lnTo>
                    <a:pt x="4732" y="857"/>
                  </a:lnTo>
                  <a:lnTo>
                    <a:pt x="4710" y="899"/>
                  </a:lnTo>
                  <a:lnTo>
                    <a:pt x="4686" y="940"/>
                  </a:lnTo>
                  <a:lnTo>
                    <a:pt x="4663" y="980"/>
                  </a:lnTo>
                  <a:lnTo>
                    <a:pt x="4636" y="1022"/>
                  </a:lnTo>
                  <a:lnTo>
                    <a:pt x="4608" y="1062"/>
                  </a:lnTo>
                  <a:lnTo>
                    <a:pt x="4581" y="1101"/>
                  </a:lnTo>
                  <a:lnTo>
                    <a:pt x="4550" y="1142"/>
                  </a:lnTo>
                  <a:lnTo>
                    <a:pt x="4518" y="1180"/>
                  </a:lnTo>
                  <a:lnTo>
                    <a:pt x="4485" y="1217"/>
                  </a:lnTo>
                  <a:lnTo>
                    <a:pt x="4449" y="1255"/>
                  </a:lnTo>
                  <a:lnTo>
                    <a:pt x="4413" y="1290"/>
                  </a:lnTo>
                  <a:lnTo>
                    <a:pt x="4374" y="1326"/>
                  </a:lnTo>
                  <a:lnTo>
                    <a:pt x="4333" y="1360"/>
                  </a:lnTo>
                  <a:lnTo>
                    <a:pt x="4292" y="1393"/>
                  </a:lnTo>
                  <a:lnTo>
                    <a:pt x="4247" y="1426"/>
                  </a:lnTo>
                  <a:lnTo>
                    <a:pt x="4202" y="1455"/>
                  </a:lnTo>
                  <a:lnTo>
                    <a:pt x="4154" y="1484"/>
                  </a:lnTo>
                  <a:lnTo>
                    <a:pt x="4104" y="1511"/>
                  </a:lnTo>
                  <a:lnTo>
                    <a:pt x="4053" y="1539"/>
                  </a:lnTo>
                  <a:lnTo>
                    <a:pt x="4000" y="1563"/>
                  </a:lnTo>
                  <a:lnTo>
                    <a:pt x="3943" y="1586"/>
                  </a:lnTo>
                  <a:lnTo>
                    <a:pt x="3886" y="1605"/>
                  </a:lnTo>
                  <a:lnTo>
                    <a:pt x="3827" y="1624"/>
                  </a:lnTo>
                  <a:lnTo>
                    <a:pt x="3764" y="1641"/>
                  </a:lnTo>
                  <a:lnTo>
                    <a:pt x="3700" y="1655"/>
                  </a:lnTo>
                  <a:lnTo>
                    <a:pt x="3634" y="1668"/>
                  </a:lnTo>
                  <a:lnTo>
                    <a:pt x="3564" y="1678"/>
                  </a:lnTo>
                  <a:lnTo>
                    <a:pt x="3493" y="1686"/>
                  </a:lnTo>
                  <a:lnTo>
                    <a:pt x="3420" y="1691"/>
                  </a:lnTo>
                  <a:lnTo>
                    <a:pt x="3344" y="1694"/>
                  </a:lnTo>
                  <a:lnTo>
                    <a:pt x="3266" y="1694"/>
                  </a:lnTo>
                  <a:lnTo>
                    <a:pt x="3184" y="1691"/>
                  </a:lnTo>
                  <a:lnTo>
                    <a:pt x="3101" y="1686"/>
                  </a:lnTo>
                  <a:lnTo>
                    <a:pt x="3101" y="1686"/>
                  </a:lnTo>
                  <a:lnTo>
                    <a:pt x="2935" y="1673"/>
                  </a:lnTo>
                  <a:lnTo>
                    <a:pt x="2774" y="1663"/>
                  </a:lnTo>
                  <a:lnTo>
                    <a:pt x="2622" y="1657"/>
                  </a:lnTo>
                  <a:lnTo>
                    <a:pt x="2473" y="1653"/>
                  </a:lnTo>
                  <a:lnTo>
                    <a:pt x="2331" y="1653"/>
                  </a:lnTo>
                  <a:lnTo>
                    <a:pt x="2195" y="1655"/>
                  </a:lnTo>
                  <a:lnTo>
                    <a:pt x="2065" y="1662"/>
                  </a:lnTo>
                  <a:lnTo>
                    <a:pt x="1938" y="1670"/>
                  </a:lnTo>
                  <a:lnTo>
                    <a:pt x="1819" y="1681"/>
                  </a:lnTo>
                  <a:lnTo>
                    <a:pt x="1702" y="1695"/>
                  </a:lnTo>
                  <a:lnTo>
                    <a:pt x="1591" y="1713"/>
                  </a:lnTo>
                  <a:lnTo>
                    <a:pt x="1486" y="1734"/>
                  </a:lnTo>
                  <a:lnTo>
                    <a:pt x="1383" y="1757"/>
                  </a:lnTo>
                  <a:lnTo>
                    <a:pt x="1333" y="1770"/>
                  </a:lnTo>
                  <a:lnTo>
                    <a:pt x="1284" y="1784"/>
                  </a:lnTo>
                  <a:lnTo>
                    <a:pt x="1237" y="1799"/>
                  </a:lnTo>
                  <a:lnTo>
                    <a:pt x="1190" y="1813"/>
                  </a:lnTo>
                  <a:lnTo>
                    <a:pt x="1144" y="1829"/>
                  </a:lnTo>
                  <a:lnTo>
                    <a:pt x="1100" y="1846"/>
                  </a:lnTo>
                  <a:lnTo>
                    <a:pt x="1055" y="1863"/>
                  </a:lnTo>
                  <a:lnTo>
                    <a:pt x="1012" y="1881"/>
                  </a:lnTo>
                  <a:lnTo>
                    <a:pt x="971" y="1899"/>
                  </a:lnTo>
                  <a:lnTo>
                    <a:pt x="929" y="1918"/>
                  </a:lnTo>
                  <a:lnTo>
                    <a:pt x="889" y="1939"/>
                  </a:lnTo>
                  <a:lnTo>
                    <a:pt x="848" y="1960"/>
                  </a:lnTo>
                  <a:lnTo>
                    <a:pt x="810" y="1981"/>
                  </a:lnTo>
                  <a:lnTo>
                    <a:pt x="771" y="2004"/>
                  </a:lnTo>
                  <a:lnTo>
                    <a:pt x="733" y="2026"/>
                  </a:lnTo>
                  <a:lnTo>
                    <a:pt x="696" y="2051"/>
                  </a:lnTo>
                  <a:lnTo>
                    <a:pt x="660" y="2075"/>
                  </a:lnTo>
                  <a:lnTo>
                    <a:pt x="624" y="2101"/>
                  </a:lnTo>
                  <a:lnTo>
                    <a:pt x="589" y="2127"/>
                  </a:lnTo>
                  <a:lnTo>
                    <a:pt x="554" y="2152"/>
                  </a:lnTo>
                  <a:lnTo>
                    <a:pt x="486" y="2209"/>
                  </a:lnTo>
                  <a:lnTo>
                    <a:pt x="421" y="2267"/>
                  </a:lnTo>
                  <a:lnTo>
                    <a:pt x="357" y="2328"/>
                  </a:lnTo>
                  <a:lnTo>
                    <a:pt x="295" y="2393"/>
                  </a:lnTo>
                  <a:lnTo>
                    <a:pt x="233" y="2459"/>
                  </a:lnTo>
                  <a:lnTo>
                    <a:pt x="174" y="2530"/>
                  </a:lnTo>
                  <a:lnTo>
                    <a:pt x="115" y="2603"/>
                  </a:lnTo>
                  <a:lnTo>
                    <a:pt x="57" y="2679"/>
                  </a:lnTo>
                  <a:lnTo>
                    <a:pt x="0" y="275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53805" name="Freeform 109"/>
            <p:cNvSpPr>
              <a:spLocks/>
            </p:cNvSpPr>
            <p:nvPr/>
          </p:nvSpPr>
          <p:spPr bwMode="auto">
            <a:xfrm>
              <a:off x="1804" y="566"/>
              <a:ext cx="4921" cy="1435"/>
            </a:xfrm>
            <a:custGeom>
              <a:avLst/>
              <a:gdLst/>
              <a:ahLst/>
              <a:cxnLst>
                <a:cxn ang="0">
                  <a:pos x="4921" y="0"/>
                </a:cxn>
                <a:cxn ang="0">
                  <a:pos x="4915" y="79"/>
                </a:cxn>
                <a:cxn ang="0">
                  <a:pos x="4905" y="169"/>
                </a:cxn>
                <a:cxn ang="0">
                  <a:pos x="4887" y="285"/>
                </a:cxn>
                <a:cxn ang="0">
                  <a:pos x="4858" y="424"/>
                </a:cxn>
                <a:cxn ang="0">
                  <a:pos x="4816" y="578"/>
                </a:cxn>
                <a:cxn ang="0">
                  <a:pos x="4773" y="699"/>
                </a:cxn>
                <a:cxn ang="0">
                  <a:pos x="4740" y="781"/>
                </a:cxn>
                <a:cxn ang="0">
                  <a:pos x="4701" y="865"/>
                </a:cxn>
                <a:cxn ang="0">
                  <a:pos x="4658" y="949"/>
                </a:cxn>
                <a:cxn ang="0">
                  <a:pos x="4608" y="1031"/>
                </a:cxn>
                <a:cxn ang="0">
                  <a:pos x="4554" y="1114"/>
                </a:cxn>
                <a:cxn ang="0">
                  <a:pos x="4493" y="1193"/>
                </a:cxn>
                <a:cxn ang="0">
                  <a:pos x="4425" y="1270"/>
                </a:cxn>
                <a:cxn ang="0">
                  <a:pos x="4351" y="1343"/>
                </a:cxn>
                <a:cxn ang="0">
                  <a:pos x="4269" y="1412"/>
                </a:cxn>
                <a:cxn ang="0">
                  <a:pos x="4182" y="1477"/>
                </a:cxn>
                <a:cxn ang="0">
                  <a:pos x="4085" y="1535"/>
                </a:cxn>
                <a:cxn ang="0">
                  <a:pos x="3981" y="1588"/>
                </a:cxn>
                <a:cxn ang="0">
                  <a:pos x="3868" y="1634"/>
                </a:cxn>
                <a:cxn ang="0">
                  <a:pos x="3746" y="1672"/>
                </a:cxn>
                <a:cxn ang="0">
                  <a:pos x="3615" y="1701"/>
                </a:cxn>
                <a:cxn ang="0">
                  <a:pos x="3477" y="1722"/>
                </a:cxn>
                <a:cxn ang="0">
                  <a:pos x="3327" y="1734"/>
                </a:cxn>
                <a:cxn ang="0">
                  <a:pos x="3167" y="1734"/>
                </a:cxn>
                <a:cxn ang="0">
                  <a:pos x="3084" y="1730"/>
                </a:cxn>
                <a:cxn ang="0">
                  <a:pos x="2757" y="1714"/>
                </a:cxn>
                <a:cxn ang="0">
                  <a:pos x="2456" y="1711"/>
                </a:cxn>
                <a:cxn ang="0">
                  <a:pos x="2178" y="1719"/>
                </a:cxn>
                <a:cxn ang="0">
                  <a:pos x="1922" y="1739"/>
                </a:cxn>
                <a:cxn ang="0">
                  <a:pos x="1687" y="1769"/>
                </a:cxn>
                <a:cxn ang="0">
                  <a:pos x="1469" y="1811"/>
                </a:cxn>
                <a:cxn ang="0">
                  <a:pos x="1318" y="1852"/>
                </a:cxn>
                <a:cxn ang="0">
                  <a:pos x="1222" y="1881"/>
                </a:cxn>
                <a:cxn ang="0">
                  <a:pos x="1130" y="1915"/>
                </a:cxn>
                <a:cxn ang="0">
                  <a:pos x="1043" y="1950"/>
                </a:cxn>
                <a:cxn ang="0">
                  <a:pos x="958" y="1989"/>
                </a:cxn>
                <a:cxn ang="0">
                  <a:pos x="876" y="2029"/>
                </a:cxn>
                <a:cxn ang="0">
                  <a:pos x="797" y="2074"/>
                </a:cxn>
                <a:cxn ang="0">
                  <a:pos x="722" y="2121"/>
                </a:cxn>
                <a:cxn ang="0">
                  <a:pos x="650" y="2171"/>
                </a:cxn>
                <a:cxn ang="0">
                  <a:pos x="579" y="2225"/>
                </a:cxn>
                <a:cxn ang="0">
                  <a:pos x="478" y="2309"/>
                </a:cxn>
                <a:cxn ang="0">
                  <a:pos x="350" y="2433"/>
                </a:cxn>
                <a:cxn ang="0">
                  <a:pos x="229" y="2567"/>
                </a:cxn>
                <a:cxn ang="0">
                  <a:pos x="112" y="2712"/>
                </a:cxn>
                <a:cxn ang="0">
                  <a:pos x="0" y="2869"/>
                </a:cxn>
              </a:cxnLst>
              <a:rect l="0" t="0" r="r" b="b"/>
              <a:pathLst>
                <a:path w="4921" h="2869">
                  <a:moveTo>
                    <a:pt x="4921" y="0"/>
                  </a:moveTo>
                  <a:lnTo>
                    <a:pt x="4921" y="0"/>
                  </a:lnTo>
                  <a:lnTo>
                    <a:pt x="4919" y="21"/>
                  </a:lnTo>
                  <a:lnTo>
                    <a:pt x="4915" y="79"/>
                  </a:lnTo>
                  <a:lnTo>
                    <a:pt x="4911" y="121"/>
                  </a:lnTo>
                  <a:lnTo>
                    <a:pt x="4905" y="169"/>
                  </a:lnTo>
                  <a:lnTo>
                    <a:pt x="4898" y="224"/>
                  </a:lnTo>
                  <a:lnTo>
                    <a:pt x="4887" y="285"/>
                  </a:lnTo>
                  <a:lnTo>
                    <a:pt x="4875" y="353"/>
                  </a:lnTo>
                  <a:lnTo>
                    <a:pt x="4858" y="424"/>
                  </a:lnTo>
                  <a:lnTo>
                    <a:pt x="4839" y="498"/>
                  </a:lnTo>
                  <a:lnTo>
                    <a:pt x="4816" y="578"/>
                  </a:lnTo>
                  <a:lnTo>
                    <a:pt x="4789" y="658"/>
                  </a:lnTo>
                  <a:lnTo>
                    <a:pt x="4773" y="699"/>
                  </a:lnTo>
                  <a:lnTo>
                    <a:pt x="4758" y="741"/>
                  </a:lnTo>
                  <a:lnTo>
                    <a:pt x="4740" y="781"/>
                  </a:lnTo>
                  <a:lnTo>
                    <a:pt x="4722" y="823"/>
                  </a:lnTo>
                  <a:lnTo>
                    <a:pt x="4701" y="865"/>
                  </a:lnTo>
                  <a:lnTo>
                    <a:pt x="4680" y="907"/>
                  </a:lnTo>
                  <a:lnTo>
                    <a:pt x="4658" y="949"/>
                  </a:lnTo>
                  <a:lnTo>
                    <a:pt x="4634" y="991"/>
                  </a:lnTo>
                  <a:lnTo>
                    <a:pt x="4608" y="1031"/>
                  </a:lnTo>
                  <a:lnTo>
                    <a:pt x="4582" y="1073"/>
                  </a:lnTo>
                  <a:lnTo>
                    <a:pt x="4554" y="1114"/>
                  </a:lnTo>
                  <a:lnTo>
                    <a:pt x="4525" y="1154"/>
                  </a:lnTo>
                  <a:lnTo>
                    <a:pt x="4493" y="1193"/>
                  </a:lnTo>
                  <a:lnTo>
                    <a:pt x="4460" y="1232"/>
                  </a:lnTo>
                  <a:lnTo>
                    <a:pt x="4425" y="1270"/>
                  </a:lnTo>
                  <a:lnTo>
                    <a:pt x="4389" y="1307"/>
                  </a:lnTo>
                  <a:lnTo>
                    <a:pt x="4351" y="1343"/>
                  </a:lnTo>
                  <a:lnTo>
                    <a:pt x="4311" y="1378"/>
                  </a:lnTo>
                  <a:lnTo>
                    <a:pt x="4269" y="1412"/>
                  </a:lnTo>
                  <a:lnTo>
                    <a:pt x="4226" y="1446"/>
                  </a:lnTo>
                  <a:lnTo>
                    <a:pt x="4182" y="1477"/>
                  </a:lnTo>
                  <a:lnTo>
                    <a:pt x="4135" y="1508"/>
                  </a:lnTo>
                  <a:lnTo>
                    <a:pt x="4085" y="1535"/>
                  </a:lnTo>
                  <a:lnTo>
                    <a:pt x="4033" y="1563"/>
                  </a:lnTo>
                  <a:lnTo>
                    <a:pt x="3981" y="1588"/>
                  </a:lnTo>
                  <a:lnTo>
                    <a:pt x="3925" y="1613"/>
                  </a:lnTo>
                  <a:lnTo>
                    <a:pt x="3868" y="1634"/>
                  </a:lnTo>
                  <a:lnTo>
                    <a:pt x="3808" y="1655"/>
                  </a:lnTo>
                  <a:lnTo>
                    <a:pt x="3746" y="1672"/>
                  </a:lnTo>
                  <a:lnTo>
                    <a:pt x="3682" y="1688"/>
                  </a:lnTo>
                  <a:lnTo>
                    <a:pt x="3615" y="1701"/>
                  </a:lnTo>
                  <a:lnTo>
                    <a:pt x="3547" y="1713"/>
                  </a:lnTo>
                  <a:lnTo>
                    <a:pt x="3477" y="1722"/>
                  </a:lnTo>
                  <a:lnTo>
                    <a:pt x="3403" y="1729"/>
                  </a:lnTo>
                  <a:lnTo>
                    <a:pt x="3327" y="1734"/>
                  </a:lnTo>
                  <a:lnTo>
                    <a:pt x="3249" y="1735"/>
                  </a:lnTo>
                  <a:lnTo>
                    <a:pt x="3167" y="1734"/>
                  </a:lnTo>
                  <a:lnTo>
                    <a:pt x="3084" y="1730"/>
                  </a:lnTo>
                  <a:lnTo>
                    <a:pt x="3084" y="1730"/>
                  </a:lnTo>
                  <a:lnTo>
                    <a:pt x="2917" y="1721"/>
                  </a:lnTo>
                  <a:lnTo>
                    <a:pt x="2757" y="1714"/>
                  </a:lnTo>
                  <a:lnTo>
                    <a:pt x="2603" y="1711"/>
                  </a:lnTo>
                  <a:lnTo>
                    <a:pt x="2456" y="1711"/>
                  </a:lnTo>
                  <a:lnTo>
                    <a:pt x="2314" y="1714"/>
                  </a:lnTo>
                  <a:lnTo>
                    <a:pt x="2178" y="1719"/>
                  </a:lnTo>
                  <a:lnTo>
                    <a:pt x="2048" y="1727"/>
                  </a:lnTo>
                  <a:lnTo>
                    <a:pt x="1922" y="1739"/>
                  </a:lnTo>
                  <a:lnTo>
                    <a:pt x="1802" y="1753"/>
                  </a:lnTo>
                  <a:lnTo>
                    <a:pt x="1687" y="1769"/>
                  </a:lnTo>
                  <a:lnTo>
                    <a:pt x="1576" y="1789"/>
                  </a:lnTo>
                  <a:lnTo>
                    <a:pt x="1469" y="1811"/>
                  </a:lnTo>
                  <a:lnTo>
                    <a:pt x="1368" y="1837"/>
                  </a:lnTo>
                  <a:lnTo>
                    <a:pt x="1318" y="1852"/>
                  </a:lnTo>
                  <a:lnTo>
                    <a:pt x="1269" y="1866"/>
                  </a:lnTo>
                  <a:lnTo>
                    <a:pt x="1222" y="1881"/>
                  </a:lnTo>
                  <a:lnTo>
                    <a:pt x="1176" y="1897"/>
                  </a:lnTo>
                  <a:lnTo>
                    <a:pt x="1130" y="1915"/>
                  </a:lnTo>
                  <a:lnTo>
                    <a:pt x="1086" y="1932"/>
                  </a:lnTo>
                  <a:lnTo>
                    <a:pt x="1043" y="1950"/>
                  </a:lnTo>
                  <a:lnTo>
                    <a:pt x="1000" y="1969"/>
                  </a:lnTo>
                  <a:lnTo>
                    <a:pt x="958" y="1989"/>
                  </a:lnTo>
                  <a:lnTo>
                    <a:pt x="916" y="2008"/>
                  </a:lnTo>
                  <a:lnTo>
                    <a:pt x="876" y="2029"/>
                  </a:lnTo>
                  <a:lnTo>
                    <a:pt x="836" y="2052"/>
                  </a:lnTo>
                  <a:lnTo>
                    <a:pt x="797" y="2074"/>
                  </a:lnTo>
                  <a:lnTo>
                    <a:pt x="759" y="2097"/>
                  </a:lnTo>
                  <a:lnTo>
                    <a:pt x="722" y="2121"/>
                  </a:lnTo>
                  <a:lnTo>
                    <a:pt x="684" y="2145"/>
                  </a:lnTo>
                  <a:lnTo>
                    <a:pt x="650" y="2171"/>
                  </a:lnTo>
                  <a:lnTo>
                    <a:pt x="614" y="2197"/>
                  </a:lnTo>
                  <a:lnTo>
                    <a:pt x="579" y="2225"/>
                  </a:lnTo>
                  <a:lnTo>
                    <a:pt x="544" y="2252"/>
                  </a:lnTo>
                  <a:lnTo>
                    <a:pt x="478" y="2309"/>
                  </a:lnTo>
                  <a:lnTo>
                    <a:pt x="412" y="2370"/>
                  </a:lnTo>
                  <a:lnTo>
                    <a:pt x="350" y="2433"/>
                  </a:lnTo>
                  <a:lnTo>
                    <a:pt x="289" y="2497"/>
                  </a:lnTo>
                  <a:lnTo>
                    <a:pt x="229" y="2567"/>
                  </a:lnTo>
                  <a:lnTo>
                    <a:pt x="171" y="2638"/>
                  </a:lnTo>
                  <a:lnTo>
                    <a:pt x="112" y="2712"/>
                  </a:lnTo>
                  <a:lnTo>
                    <a:pt x="55" y="2790"/>
                  </a:lnTo>
                  <a:lnTo>
                    <a:pt x="0" y="2869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53806" name="Freeform 110"/>
            <p:cNvSpPr>
              <a:spLocks/>
            </p:cNvSpPr>
            <p:nvPr/>
          </p:nvSpPr>
          <p:spPr bwMode="auto">
            <a:xfrm>
              <a:off x="1858" y="538"/>
              <a:ext cx="4875" cy="1492"/>
            </a:xfrm>
            <a:custGeom>
              <a:avLst/>
              <a:gdLst/>
              <a:ahLst/>
              <a:cxnLst>
                <a:cxn ang="0">
                  <a:pos x="4875" y="0"/>
                </a:cxn>
                <a:cxn ang="0">
                  <a:pos x="4872" y="79"/>
                </a:cxn>
                <a:cxn ang="0">
                  <a:pos x="4864" y="170"/>
                </a:cxn>
                <a:cxn ang="0">
                  <a:pos x="4847" y="287"/>
                </a:cxn>
                <a:cxn ang="0">
                  <a:pos x="4821" y="428"/>
                </a:cxn>
                <a:cxn ang="0">
                  <a:pos x="4780" y="581"/>
                </a:cxn>
                <a:cxn ang="0">
                  <a:pos x="4740" y="706"/>
                </a:cxn>
                <a:cxn ang="0">
                  <a:pos x="4707" y="790"/>
                </a:cxn>
                <a:cxn ang="0">
                  <a:pos x="4671" y="874"/>
                </a:cxn>
                <a:cxn ang="0">
                  <a:pos x="4628" y="959"/>
                </a:cxn>
                <a:cxn ang="0">
                  <a:pos x="4580" y="1043"/>
                </a:cxn>
                <a:cxn ang="0">
                  <a:pos x="4526" y="1127"/>
                </a:cxn>
                <a:cxn ang="0">
                  <a:pos x="4467" y="1208"/>
                </a:cxn>
                <a:cxn ang="0">
                  <a:pos x="4400" y="1287"/>
                </a:cxn>
                <a:cxn ang="0">
                  <a:pos x="4326" y="1361"/>
                </a:cxn>
                <a:cxn ang="0">
                  <a:pos x="4247" y="1432"/>
                </a:cxn>
                <a:cxn ang="0">
                  <a:pos x="4160" y="1500"/>
                </a:cxn>
                <a:cxn ang="0">
                  <a:pos x="4064" y="1560"/>
                </a:cxn>
                <a:cxn ang="0">
                  <a:pos x="3960" y="1615"/>
                </a:cxn>
                <a:cxn ang="0">
                  <a:pos x="3847" y="1663"/>
                </a:cxn>
                <a:cxn ang="0">
                  <a:pos x="3727" y="1703"/>
                </a:cxn>
                <a:cxn ang="0">
                  <a:pos x="3597" y="1737"/>
                </a:cxn>
                <a:cxn ang="0">
                  <a:pos x="3457" y="1760"/>
                </a:cxn>
                <a:cxn ang="0">
                  <a:pos x="3309" y="1775"/>
                </a:cxn>
                <a:cxn ang="0">
                  <a:pos x="3149" y="1778"/>
                </a:cxn>
                <a:cxn ang="0">
                  <a:pos x="3066" y="1776"/>
                </a:cxn>
                <a:cxn ang="0">
                  <a:pos x="2739" y="1766"/>
                </a:cxn>
                <a:cxn ang="0">
                  <a:pos x="2438" y="1770"/>
                </a:cxn>
                <a:cxn ang="0">
                  <a:pos x="2160" y="1783"/>
                </a:cxn>
                <a:cxn ang="0">
                  <a:pos x="1904" y="1808"/>
                </a:cxn>
                <a:cxn ang="0">
                  <a:pos x="1669" y="1844"/>
                </a:cxn>
                <a:cxn ang="0">
                  <a:pos x="1452" y="1891"/>
                </a:cxn>
                <a:cxn ang="0">
                  <a:pos x="1351" y="1918"/>
                </a:cxn>
                <a:cxn ang="0">
                  <a:pos x="1254" y="1949"/>
                </a:cxn>
                <a:cxn ang="0">
                  <a:pos x="1161" y="1983"/>
                </a:cxn>
                <a:cxn ang="0">
                  <a:pos x="1071" y="2018"/>
                </a:cxn>
                <a:cxn ang="0">
                  <a:pos x="984" y="2059"/>
                </a:cxn>
                <a:cxn ang="0">
                  <a:pos x="903" y="2101"/>
                </a:cxn>
                <a:cxn ang="0">
                  <a:pos x="823" y="2144"/>
                </a:cxn>
                <a:cxn ang="0">
                  <a:pos x="747" y="2193"/>
                </a:cxn>
                <a:cxn ang="0">
                  <a:pos x="673" y="2243"/>
                </a:cxn>
                <a:cxn ang="0">
                  <a:pos x="603" y="2296"/>
                </a:cxn>
                <a:cxn ang="0">
                  <a:pos x="535" y="2351"/>
                </a:cxn>
                <a:cxn ang="0">
                  <a:pos x="404" y="2472"/>
                </a:cxn>
                <a:cxn ang="0">
                  <a:pos x="282" y="2604"/>
                </a:cxn>
                <a:cxn ang="0">
                  <a:pos x="167" y="2747"/>
                </a:cxn>
                <a:cxn ang="0">
                  <a:pos x="54" y="2902"/>
                </a:cxn>
              </a:cxnLst>
              <a:rect l="0" t="0" r="r" b="b"/>
              <a:pathLst>
                <a:path w="4875" h="2984">
                  <a:moveTo>
                    <a:pt x="4875" y="0"/>
                  </a:moveTo>
                  <a:lnTo>
                    <a:pt x="4875" y="0"/>
                  </a:lnTo>
                  <a:lnTo>
                    <a:pt x="4875" y="21"/>
                  </a:lnTo>
                  <a:lnTo>
                    <a:pt x="4872" y="79"/>
                  </a:lnTo>
                  <a:lnTo>
                    <a:pt x="4868" y="121"/>
                  </a:lnTo>
                  <a:lnTo>
                    <a:pt x="4864" y="170"/>
                  </a:lnTo>
                  <a:lnTo>
                    <a:pt x="4857" y="226"/>
                  </a:lnTo>
                  <a:lnTo>
                    <a:pt x="4847" y="287"/>
                  </a:lnTo>
                  <a:lnTo>
                    <a:pt x="4835" y="355"/>
                  </a:lnTo>
                  <a:lnTo>
                    <a:pt x="4821" y="428"/>
                  </a:lnTo>
                  <a:lnTo>
                    <a:pt x="4803" y="502"/>
                  </a:lnTo>
                  <a:lnTo>
                    <a:pt x="4780" y="581"/>
                  </a:lnTo>
                  <a:lnTo>
                    <a:pt x="4754" y="664"/>
                  </a:lnTo>
                  <a:lnTo>
                    <a:pt x="4740" y="706"/>
                  </a:lnTo>
                  <a:lnTo>
                    <a:pt x="4724" y="748"/>
                  </a:lnTo>
                  <a:lnTo>
                    <a:pt x="4707" y="790"/>
                  </a:lnTo>
                  <a:lnTo>
                    <a:pt x="4689" y="832"/>
                  </a:lnTo>
                  <a:lnTo>
                    <a:pt x="4671" y="874"/>
                  </a:lnTo>
                  <a:lnTo>
                    <a:pt x="4650" y="917"/>
                  </a:lnTo>
                  <a:lnTo>
                    <a:pt x="4628" y="959"/>
                  </a:lnTo>
                  <a:lnTo>
                    <a:pt x="4604" y="1001"/>
                  </a:lnTo>
                  <a:lnTo>
                    <a:pt x="4580" y="1043"/>
                  </a:lnTo>
                  <a:lnTo>
                    <a:pt x="4554" y="1085"/>
                  </a:lnTo>
                  <a:lnTo>
                    <a:pt x="4526" y="1127"/>
                  </a:lnTo>
                  <a:lnTo>
                    <a:pt x="4497" y="1167"/>
                  </a:lnTo>
                  <a:lnTo>
                    <a:pt x="4467" y="1208"/>
                  </a:lnTo>
                  <a:lnTo>
                    <a:pt x="4435" y="1248"/>
                  </a:lnTo>
                  <a:lnTo>
                    <a:pt x="4400" y="1287"/>
                  </a:lnTo>
                  <a:lnTo>
                    <a:pt x="4364" y="1324"/>
                  </a:lnTo>
                  <a:lnTo>
                    <a:pt x="4326" y="1361"/>
                  </a:lnTo>
                  <a:lnTo>
                    <a:pt x="4288" y="1398"/>
                  </a:lnTo>
                  <a:lnTo>
                    <a:pt x="4247" y="1432"/>
                  </a:lnTo>
                  <a:lnTo>
                    <a:pt x="4204" y="1466"/>
                  </a:lnTo>
                  <a:lnTo>
                    <a:pt x="4160" y="1500"/>
                  </a:lnTo>
                  <a:lnTo>
                    <a:pt x="4113" y="1531"/>
                  </a:lnTo>
                  <a:lnTo>
                    <a:pt x="4064" y="1560"/>
                  </a:lnTo>
                  <a:lnTo>
                    <a:pt x="4013" y="1589"/>
                  </a:lnTo>
                  <a:lnTo>
                    <a:pt x="3960" y="1615"/>
                  </a:lnTo>
                  <a:lnTo>
                    <a:pt x="3906" y="1641"/>
                  </a:lnTo>
                  <a:lnTo>
                    <a:pt x="3847" y="1663"/>
                  </a:lnTo>
                  <a:lnTo>
                    <a:pt x="3789" y="1684"/>
                  </a:lnTo>
                  <a:lnTo>
                    <a:pt x="3727" y="1703"/>
                  </a:lnTo>
                  <a:lnTo>
                    <a:pt x="3663" y="1721"/>
                  </a:lnTo>
                  <a:lnTo>
                    <a:pt x="3597" y="1737"/>
                  </a:lnTo>
                  <a:lnTo>
                    <a:pt x="3528" y="1750"/>
                  </a:lnTo>
                  <a:lnTo>
                    <a:pt x="3457" y="1760"/>
                  </a:lnTo>
                  <a:lnTo>
                    <a:pt x="3385" y="1768"/>
                  </a:lnTo>
                  <a:lnTo>
                    <a:pt x="3309" y="1775"/>
                  </a:lnTo>
                  <a:lnTo>
                    <a:pt x="3230" y="1778"/>
                  </a:lnTo>
                  <a:lnTo>
                    <a:pt x="3149" y="1778"/>
                  </a:lnTo>
                  <a:lnTo>
                    <a:pt x="3066" y="1776"/>
                  </a:lnTo>
                  <a:lnTo>
                    <a:pt x="3066" y="1776"/>
                  </a:lnTo>
                  <a:lnTo>
                    <a:pt x="2899" y="1770"/>
                  </a:lnTo>
                  <a:lnTo>
                    <a:pt x="2739" y="1766"/>
                  </a:lnTo>
                  <a:lnTo>
                    <a:pt x="2585" y="1766"/>
                  </a:lnTo>
                  <a:lnTo>
                    <a:pt x="2438" y="1770"/>
                  </a:lnTo>
                  <a:lnTo>
                    <a:pt x="2297" y="1775"/>
                  </a:lnTo>
                  <a:lnTo>
                    <a:pt x="2160" y="1783"/>
                  </a:lnTo>
                  <a:lnTo>
                    <a:pt x="2030" y="1794"/>
                  </a:lnTo>
                  <a:lnTo>
                    <a:pt x="1904" y="1808"/>
                  </a:lnTo>
                  <a:lnTo>
                    <a:pt x="1784" y="1825"/>
                  </a:lnTo>
                  <a:lnTo>
                    <a:pt x="1669" y="1844"/>
                  </a:lnTo>
                  <a:lnTo>
                    <a:pt x="1558" y="1867"/>
                  </a:lnTo>
                  <a:lnTo>
                    <a:pt x="1452" y="1891"/>
                  </a:lnTo>
                  <a:lnTo>
                    <a:pt x="1401" y="1904"/>
                  </a:lnTo>
                  <a:lnTo>
                    <a:pt x="1351" y="1918"/>
                  </a:lnTo>
                  <a:lnTo>
                    <a:pt x="1302" y="1934"/>
                  </a:lnTo>
                  <a:lnTo>
                    <a:pt x="1254" y="1949"/>
                  </a:lnTo>
                  <a:lnTo>
                    <a:pt x="1207" y="1965"/>
                  </a:lnTo>
                  <a:lnTo>
                    <a:pt x="1161" y="1983"/>
                  </a:lnTo>
                  <a:lnTo>
                    <a:pt x="1115" y="2001"/>
                  </a:lnTo>
                  <a:lnTo>
                    <a:pt x="1071" y="2018"/>
                  </a:lnTo>
                  <a:lnTo>
                    <a:pt x="1028" y="2038"/>
                  </a:lnTo>
                  <a:lnTo>
                    <a:pt x="984" y="2059"/>
                  </a:lnTo>
                  <a:lnTo>
                    <a:pt x="943" y="2078"/>
                  </a:lnTo>
                  <a:lnTo>
                    <a:pt x="903" y="2101"/>
                  </a:lnTo>
                  <a:lnTo>
                    <a:pt x="862" y="2122"/>
                  </a:lnTo>
                  <a:lnTo>
                    <a:pt x="823" y="2144"/>
                  </a:lnTo>
                  <a:lnTo>
                    <a:pt x="785" y="2169"/>
                  </a:lnTo>
                  <a:lnTo>
                    <a:pt x="747" y="2193"/>
                  </a:lnTo>
                  <a:lnTo>
                    <a:pt x="710" y="2217"/>
                  </a:lnTo>
                  <a:lnTo>
                    <a:pt x="673" y="2243"/>
                  </a:lnTo>
                  <a:lnTo>
                    <a:pt x="637" y="2269"/>
                  </a:lnTo>
                  <a:lnTo>
                    <a:pt x="603" y="2296"/>
                  </a:lnTo>
                  <a:lnTo>
                    <a:pt x="568" y="2324"/>
                  </a:lnTo>
                  <a:lnTo>
                    <a:pt x="535" y="2351"/>
                  </a:lnTo>
                  <a:lnTo>
                    <a:pt x="468" y="2411"/>
                  </a:lnTo>
                  <a:lnTo>
                    <a:pt x="404" y="2472"/>
                  </a:lnTo>
                  <a:lnTo>
                    <a:pt x="343" y="2537"/>
                  </a:lnTo>
                  <a:lnTo>
                    <a:pt x="282" y="2604"/>
                  </a:lnTo>
                  <a:lnTo>
                    <a:pt x="224" y="2674"/>
                  </a:lnTo>
                  <a:lnTo>
                    <a:pt x="167" y="2747"/>
                  </a:lnTo>
                  <a:lnTo>
                    <a:pt x="110" y="2822"/>
                  </a:lnTo>
                  <a:lnTo>
                    <a:pt x="54" y="2902"/>
                  </a:lnTo>
                  <a:lnTo>
                    <a:pt x="0" y="298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53807" name="Freeform 111"/>
            <p:cNvSpPr>
              <a:spLocks/>
            </p:cNvSpPr>
            <p:nvPr/>
          </p:nvSpPr>
          <p:spPr bwMode="auto">
            <a:xfrm>
              <a:off x="1912" y="510"/>
              <a:ext cx="4831" cy="1548"/>
            </a:xfrm>
            <a:custGeom>
              <a:avLst/>
              <a:gdLst/>
              <a:ahLst/>
              <a:cxnLst>
                <a:cxn ang="0">
                  <a:pos x="4831" y="0"/>
                </a:cxn>
                <a:cxn ang="0">
                  <a:pos x="4828" y="80"/>
                </a:cxn>
                <a:cxn ang="0">
                  <a:pos x="4821" y="172"/>
                </a:cxn>
                <a:cxn ang="0">
                  <a:pos x="4806" y="291"/>
                </a:cxn>
                <a:cxn ang="0">
                  <a:pos x="4782" y="430"/>
                </a:cxn>
                <a:cxn ang="0">
                  <a:pos x="4743" y="587"/>
                </a:cxn>
                <a:cxn ang="0">
                  <a:pos x="4706" y="711"/>
                </a:cxn>
                <a:cxn ang="0">
                  <a:pos x="4674" y="797"/>
                </a:cxn>
                <a:cxn ang="0">
                  <a:pos x="4638" y="882"/>
                </a:cxn>
                <a:cxn ang="0">
                  <a:pos x="4597" y="969"/>
                </a:cxn>
                <a:cxn ang="0">
                  <a:pos x="4550" y="1055"/>
                </a:cxn>
                <a:cxn ang="0">
                  <a:pos x="4497" y="1139"/>
                </a:cxn>
                <a:cxn ang="0">
                  <a:pos x="4439" y="1223"/>
                </a:cxn>
                <a:cxn ang="0">
                  <a:pos x="4374" y="1302"/>
                </a:cxn>
                <a:cxn ang="0">
                  <a:pos x="4303" y="1379"/>
                </a:cxn>
                <a:cxn ang="0">
                  <a:pos x="4224" y="1452"/>
                </a:cxn>
                <a:cxn ang="0">
                  <a:pos x="4136" y="1522"/>
                </a:cxn>
                <a:cxn ang="0">
                  <a:pos x="4042" y="1584"/>
                </a:cxn>
                <a:cxn ang="0">
                  <a:pos x="3939" y="1643"/>
                </a:cxn>
                <a:cxn ang="0">
                  <a:pos x="3828" y="1693"/>
                </a:cxn>
                <a:cxn ang="0">
                  <a:pos x="3707" y="1736"/>
                </a:cxn>
                <a:cxn ang="0">
                  <a:pos x="3578" y="1772"/>
                </a:cxn>
                <a:cxn ang="0">
                  <a:pos x="3439" y="1798"/>
                </a:cxn>
                <a:cxn ang="0">
                  <a:pos x="3291" y="1815"/>
                </a:cxn>
                <a:cxn ang="0">
                  <a:pos x="3131" y="1822"/>
                </a:cxn>
                <a:cxn ang="0">
                  <a:pos x="3048" y="1822"/>
                </a:cxn>
                <a:cxn ang="0">
                  <a:pos x="2720" y="1819"/>
                </a:cxn>
                <a:cxn ang="0">
                  <a:pos x="2419" y="1828"/>
                </a:cxn>
                <a:cxn ang="0">
                  <a:pos x="2141" y="1848"/>
                </a:cxn>
                <a:cxn ang="0">
                  <a:pos x="1887" y="1877"/>
                </a:cxn>
                <a:cxn ang="0">
                  <a:pos x="1651" y="1919"/>
                </a:cxn>
                <a:cxn ang="0">
                  <a:pos x="1436" y="1970"/>
                </a:cxn>
                <a:cxn ang="0">
                  <a:pos x="1335" y="1999"/>
                </a:cxn>
                <a:cxn ang="0">
                  <a:pos x="1239" y="2032"/>
                </a:cxn>
                <a:cxn ang="0">
                  <a:pos x="1146" y="2067"/>
                </a:cxn>
                <a:cxn ang="0">
                  <a:pos x="1057" y="2106"/>
                </a:cxn>
                <a:cxn ang="0">
                  <a:pos x="971" y="2148"/>
                </a:cxn>
                <a:cxn ang="0">
                  <a:pos x="889" y="2192"/>
                </a:cxn>
                <a:cxn ang="0">
                  <a:pos x="811" y="2237"/>
                </a:cxn>
                <a:cxn ang="0">
                  <a:pos x="735" y="2287"/>
                </a:cxn>
                <a:cxn ang="0">
                  <a:pos x="663" y="2339"/>
                </a:cxn>
                <a:cxn ang="0">
                  <a:pos x="593" y="2393"/>
                </a:cxn>
                <a:cxn ang="0">
                  <a:pos x="525" y="2452"/>
                </a:cxn>
                <a:cxn ang="0">
                  <a:pos x="397" y="2576"/>
                </a:cxn>
                <a:cxn ang="0">
                  <a:pos x="277" y="2710"/>
                </a:cxn>
                <a:cxn ang="0">
                  <a:pos x="163" y="2857"/>
                </a:cxn>
                <a:cxn ang="0">
                  <a:pos x="53" y="3013"/>
                </a:cxn>
              </a:cxnLst>
              <a:rect l="0" t="0" r="r" b="b"/>
              <a:pathLst>
                <a:path w="4831" h="3097">
                  <a:moveTo>
                    <a:pt x="4831" y="0"/>
                  </a:moveTo>
                  <a:lnTo>
                    <a:pt x="4831" y="0"/>
                  </a:lnTo>
                  <a:lnTo>
                    <a:pt x="4829" y="21"/>
                  </a:lnTo>
                  <a:lnTo>
                    <a:pt x="4828" y="80"/>
                  </a:lnTo>
                  <a:lnTo>
                    <a:pt x="4825" y="122"/>
                  </a:lnTo>
                  <a:lnTo>
                    <a:pt x="4821" y="172"/>
                  </a:lnTo>
                  <a:lnTo>
                    <a:pt x="4814" y="228"/>
                  </a:lnTo>
                  <a:lnTo>
                    <a:pt x="4806" y="291"/>
                  </a:lnTo>
                  <a:lnTo>
                    <a:pt x="4796" y="359"/>
                  </a:lnTo>
                  <a:lnTo>
                    <a:pt x="4782" y="430"/>
                  </a:lnTo>
                  <a:lnTo>
                    <a:pt x="4764" y="507"/>
                  </a:lnTo>
                  <a:lnTo>
                    <a:pt x="4743" y="587"/>
                  </a:lnTo>
                  <a:lnTo>
                    <a:pt x="4719" y="669"/>
                  </a:lnTo>
                  <a:lnTo>
                    <a:pt x="4706" y="711"/>
                  </a:lnTo>
                  <a:lnTo>
                    <a:pt x="4690" y="755"/>
                  </a:lnTo>
                  <a:lnTo>
                    <a:pt x="4674" y="797"/>
                  </a:lnTo>
                  <a:lnTo>
                    <a:pt x="4657" y="840"/>
                  </a:lnTo>
                  <a:lnTo>
                    <a:pt x="4638" y="882"/>
                  </a:lnTo>
                  <a:lnTo>
                    <a:pt x="4618" y="926"/>
                  </a:lnTo>
                  <a:lnTo>
                    <a:pt x="4597" y="969"/>
                  </a:lnTo>
                  <a:lnTo>
                    <a:pt x="4574" y="1011"/>
                  </a:lnTo>
                  <a:lnTo>
                    <a:pt x="4550" y="1055"/>
                  </a:lnTo>
                  <a:lnTo>
                    <a:pt x="4525" y="1097"/>
                  </a:lnTo>
                  <a:lnTo>
                    <a:pt x="4497" y="1139"/>
                  </a:lnTo>
                  <a:lnTo>
                    <a:pt x="4470" y="1181"/>
                  </a:lnTo>
                  <a:lnTo>
                    <a:pt x="4439" y="1223"/>
                  </a:lnTo>
                  <a:lnTo>
                    <a:pt x="4407" y="1263"/>
                  </a:lnTo>
                  <a:lnTo>
                    <a:pt x="4374" y="1302"/>
                  </a:lnTo>
                  <a:lnTo>
                    <a:pt x="4339" y="1342"/>
                  </a:lnTo>
                  <a:lnTo>
                    <a:pt x="4303" y="1379"/>
                  </a:lnTo>
                  <a:lnTo>
                    <a:pt x="4264" y="1417"/>
                  </a:lnTo>
                  <a:lnTo>
                    <a:pt x="4224" y="1452"/>
                  </a:lnTo>
                  <a:lnTo>
                    <a:pt x="4181" y="1488"/>
                  </a:lnTo>
                  <a:lnTo>
                    <a:pt x="4136" y="1522"/>
                  </a:lnTo>
                  <a:lnTo>
                    <a:pt x="4091" y="1554"/>
                  </a:lnTo>
                  <a:lnTo>
                    <a:pt x="4042" y="1584"/>
                  </a:lnTo>
                  <a:lnTo>
                    <a:pt x="3992" y="1614"/>
                  </a:lnTo>
                  <a:lnTo>
                    <a:pt x="3939" y="1643"/>
                  </a:lnTo>
                  <a:lnTo>
                    <a:pt x="3885" y="1668"/>
                  </a:lnTo>
                  <a:lnTo>
                    <a:pt x="3828" y="1693"/>
                  </a:lnTo>
                  <a:lnTo>
                    <a:pt x="3768" y="1715"/>
                  </a:lnTo>
                  <a:lnTo>
                    <a:pt x="3707" y="1736"/>
                  </a:lnTo>
                  <a:lnTo>
                    <a:pt x="3643" y="1754"/>
                  </a:lnTo>
                  <a:lnTo>
                    <a:pt x="3578" y="1772"/>
                  </a:lnTo>
                  <a:lnTo>
                    <a:pt x="3510" y="1786"/>
                  </a:lnTo>
                  <a:lnTo>
                    <a:pt x="3439" y="1798"/>
                  </a:lnTo>
                  <a:lnTo>
                    <a:pt x="3366" y="1807"/>
                  </a:lnTo>
                  <a:lnTo>
                    <a:pt x="3291" y="1815"/>
                  </a:lnTo>
                  <a:lnTo>
                    <a:pt x="3212" y="1820"/>
                  </a:lnTo>
                  <a:lnTo>
                    <a:pt x="3131" y="1822"/>
                  </a:lnTo>
                  <a:lnTo>
                    <a:pt x="3048" y="1822"/>
                  </a:lnTo>
                  <a:lnTo>
                    <a:pt x="3048" y="1822"/>
                  </a:lnTo>
                  <a:lnTo>
                    <a:pt x="2881" y="1819"/>
                  </a:lnTo>
                  <a:lnTo>
                    <a:pt x="2720" y="1819"/>
                  </a:lnTo>
                  <a:lnTo>
                    <a:pt x="2567" y="1822"/>
                  </a:lnTo>
                  <a:lnTo>
                    <a:pt x="2419" y="1828"/>
                  </a:lnTo>
                  <a:lnTo>
                    <a:pt x="2277" y="1836"/>
                  </a:lnTo>
                  <a:lnTo>
                    <a:pt x="2141" y="1848"/>
                  </a:lnTo>
                  <a:lnTo>
                    <a:pt x="2012" y="1861"/>
                  </a:lnTo>
                  <a:lnTo>
                    <a:pt x="1887" y="1877"/>
                  </a:lnTo>
                  <a:lnTo>
                    <a:pt x="1766" y="1896"/>
                  </a:lnTo>
                  <a:lnTo>
                    <a:pt x="1651" y="1919"/>
                  </a:lnTo>
                  <a:lnTo>
                    <a:pt x="1541" y="1943"/>
                  </a:lnTo>
                  <a:lnTo>
                    <a:pt x="1436" y="1970"/>
                  </a:lnTo>
                  <a:lnTo>
                    <a:pt x="1384" y="1985"/>
                  </a:lnTo>
                  <a:lnTo>
                    <a:pt x="1335" y="1999"/>
                  </a:lnTo>
                  <a:lnTo>
                    <a:pt x="1286" y="2016"/>
                  </a:lnTo>
                  <a:lnTo>
                    <a:pt x="1239" y="2032"/>
                  </a:lnTo>
                  <a:lnTo>
                    <a:pt x="1191" y="2050"/>
                  </a:lnTo>
                  <a:lnTo>
                    <a:pt x="1146" y="2067"/>
                  </a:lnTo>
                  <a:lnTo>
                    <a:pt x="1100" y="2087"/>
                  </a:lnTo>
                  <a:lnTo>
                    <a:pt x="1057" y="2106"/>
                  </a:lnTo>
                  <a:lnTo>
                    <a:pt x="1014" y="2127"/>
                  </a:lnTo>
                  <a:lnTo>
                    <a:pt x="971" y="2148"/>
                  </a:lnTo>
                  <a:lnTo>
                    <a:pt x="930" y="2169"/>
                  </a:lnTo>
                  <a:lnTo>
                    <a:pt x="889" y="2192"/>
                  </a:lnTo>
                  <a:lnTo>
                    <a:pt x="850" y="2214"/>
                  </a:lnTo>
                  <a:lnTo>
                    <a:pt x="811" y="2237"/>
                  </a:lnTo>
                  <a:lnTo>
                    <a:pt x="772" y="2263"/>
                  </a:lnTo>
                  <a:lnTo>
                    <a:pt x="735" y="2287"/>
                  </a:lnTo>
                  <a:lnTo>
                    <a:pt x="699" y="2313"/>
                  </a:lnTo>
                  <a:lnTo>
                    <a:pt x="663" y="2339"/>
                  </a:lnTo>
                  <a:lnTo>
                    <a:pt x="628" y="2366"/>
                  </a:lnTo>
                  <a:lnTo>
                    <a:pt x="593" y="2393"/>
                  </a:lnTo>
                  <a:lnTo>
                    <a:pt x="558" y="2423"/>
                  </a:lnTo>
                  <a:lnTo>
                    <a:pt x="525" y="2452"/>
                  </a:lnTo>
                  <a:lnTo>
                    <a:pt x="460" y="2511"/>
                  </a:lnTo>
                  <a:lnTo>
                    <a:pt x="397" y="2576"/>
                  </a:lnTo>
                  <a:lnTo>
                    <a:pt x="336" y="2640"/>
                  </a:lnTo>
                  <a:lnTo>
                    <a:pt x="277" y="2710"/>
                  </a:lnTo>
                  <a:lnTo>
                    <a:pt x="220" y="2783"/>
                  </a:lnTo>
                  <a:lnTo>
                    <a:pt x="163" y="2857"/>
                  </a:lnTo>
                  <a:lnTo>
                    <a:pt x="107" y="2934"/>
                  </a:lnTo>
                  <a:lnTo>
                    <a:pt x="53" y="3013"/>
                  </a:lnTo>
                  <a:lnTo>
                    <a:pt x="0" y="3097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53808" name="Freeform 112"/>
            <p:cNvSpPr>
              <a:spLocks/>
            </p:cNvSpPr>
            <p:nvPr/>
          </p:nvSpPr>
          <p:spPr bwMode="auto">
            <a:xfrm>
              <a:off x="1968" y="481"/>
              <a:ext cx="4782" cy="1605"/>
            </a:xfrm>
            <a:custGeom>
              <a:avLst/>
              <a:gdLst/>
              <a:ahLst/>
              <a:cxnLst>
                <a:cxn ang="0">
                  <a:pos x="4782" y="0"/>
                </a:cxn>
                <a:cxn ang="0">
                  <a:pos x="4780" y="81"/>
                </a:cxn>
                <a:cxn ang="0">
                  <a:pos x="4775" y="173"/>
                </a:cxn>
                <a:cxn ang="0">
                  <a:pos x="4762" y="292"/>
                </a:cxn>
                <a:cxn ang="0">
                  <a:pos x="4740" y="433"/>
                </a:cxn>
                <a:cxn ang="0">
                  <a:pos x="4704" y="591"/>
                </a:cxn>
                <a:cxn ang="0">
                  <a:pos x="4668" y="717"/>
                </a:cxn>
                <a:cxn ang="0">
                  <a:pos x="4637" y="802"/>
                </a:cxn>
                <a:cxn ang="0">
                  <a:pos x="4602" y="890"/>
                </a:cxn>
                <a:cxn ang="0">
                  <a:pos x="4564" y="978"/>
                </a:cxn>
                <a:cxn ang="0">
                  <a:pos x="4518" y="1066"/>
                </a:cxn>
                <a:cxn ang="0">
                  <a:pos x="4466" y="1151"/>
                </a:cxn>
                <a:cxn ang="0">
                  <a:pos x="4409" y="1235"/>
                </a:cxn>
                <a:cxn ang="0">
                  <a:pos x="4346" y="1318"/>
                </a:cxn>
                <a:cxn ang="0">
                  <a:pos x="4275" y="1397"/>
                </a:cxn>
                <a:cxn ang="0">
                  <a:pos x="4197" y="1471"/>
                </a:cxn>
                <a:cxn ang="0">
                  <a:pos x="4111" y="1542"/>
                </a:cxn>
                <a:cxn ang="0">
                  <a:pos x="4018" y="1608"/>
                </a:cxn>
                <a:cxn ang="0">
                  <a:pos x="3917" y="1668"/>
                </a:cxn>
                <a:cxn ang="0">
                  <a:pos x="3805" y="1721"/>
                </a:cxn>
                <a:cxn ang="0">
                  <a:pos x="3686" y="1766"/>
                </a:cxn>
                <a:cxn ang="0">
                  <a:pos x="3557" y="1805"/>
                </a:cxn>
                <a:cxn ang="0">
                  <a:pos x="3418" y="1834"/>
                </a:cxn>
                <a:cxn ang="0">
                  <a:pos x="3270" y="1855"/>
                </a:cxn>
                <a:cxn ang="0">
                  <a:pos x="3110" y="1865"/>
                </a:cxn>
                <a:cxn ang="0">
                  <a:pos x="3027" y="1867"/>
                </a:cxn>
                <a:cxn ang="0">
                  <a:pos x="2700" y="1870"/>
                </a:cxn>
                <a:cxn ang="0">
                  <a:pos x="2399" y="1884"/>
                </a:cxn>
                <a:cxn ang="0">
                  <a:pos x="2121" y="1910"/>
                </a:cxn>
                <a:cxn ang="0">
                  <a:pos x="1867" y="1946"/>
                </a:cxn>
                <a:cxn ang="0">
                  <a:pos x="1633" y="1991"/>
                </a:cxn>
                <a:cxn ang="0">
                  <a:pos x="1419" y="2047"/>
                </a:cxn>
                <a:cxn ang="0">
                  <a:pos x="1317" y="2080"/>
                </a:cxn>
                <a:cxn ang="0">
                  <a:pos x="1222" y="2115"/>
                </a:cxn>
                <a:cxn ang="0">
                  <a:pos x="1129" y="2152"/>
                </a:cxn>
                <a:cxn ang="0">
                  <a:pos x="1041" y="2193"/>
                </a:cxn>
                <a:cxn ang="0">
                  <a:pos x="956" y="2235"/>
                </a:cxn>
                <a:cxn ang="0">
                  <a:pos x="874" y="2282"/>
                </a:cxn>
                <a:cxn ang="0">
                  <a:pos x="797" y="2330"/>
                </a:cxn>
                <a:cxn ang="0">
                  <a:pos x="722" y="2380"/>
                </a:cxn>
                <a:cxn ang="0">
                  <a:pos x="651" y="2435"/>
                </a:cxn>
                <a:cxn ang="0">
                  <a:pos x="582" y="2491"/>
                </a:cxn>
                <a:cxn ang="0">
                  <a:pos x="515" y="2550"/>
                </a:cxn>
                <a:cxn ang="0">
                  <a:pos x="389" y="2677"/>
                </a:cxn>
                <a:cxn ang="0">
                  <a:pos x="271" y="2816"/>
                </a:cxn>
                <a:cxn ang="0">
                  <a:pos x="158" y="2965"/>
                </a:cxn>
                <a:cxn ang="0">
                  <a:pos x="51" y="3124"/>
                </a:cxn>
              </a:cxnLst>
              <a:rect l="0" t="0" r="r" b="b"/>
              <a:pathLst>
                <a:path w="4782" h="3210">
                  <a:moveTo>
                    <a:pt x="4782" y="0"/>
                  </a:moveTo>
                  <a:lnTo>
                    <a:pt x="4782" y="0"/>
                  </a:lnTo>
                  <a:lnTo>
                    <a:pt x="4782" y="21"/>
                  </a:lnTo>
                  <a:lnTo>
                    <a:pt x="4780" y="81"/>
                  </a:lnTo>
                  <a:lnTo>
                    <a:pt x="4779" y="123"/>
                  </a:lnTo>
                  <a:lnTo>
                    <a:pt x="4775" y="173"/>
                  </a:lnTo>
                  <a:lnTo>
                    <a:pt x="4770" y="229"/>
                  </a:lnTo>
                  <a:lnTo>
                    <a:pt x="4762" y="292"/>
                  </a:lnTo>
                  <a:lnTo>
                    <a:pt x="4752" y="360"/>
                  </a:lnTo>
                  <a:lnTo>
                    <a:pt x="4740" y="433"/>
                  </a:lnTo>
                  <a:lnTo>
                    <a:pt x="4723" y="510"/>
                  </a:lnTo>
                  <a:lnTo>
                    <a:pt x="4704" y="591"/>
                  </a:lnTo>
                  <a:lnTo>
                    <a:pt x="4682" y="675"/>
                  </a:lnTo>
                  <a:lnTo>
                    <a:pt x="4668" y="717"/>
                  </a:lnTo>
                  <a:lnTo>
                    <a:pt x="4654" y="760"/>
                  </a:lnTo>
                  <a:lnTo>
                    <a:pt x="4637" y="802"/>
                  </a:lnTo>
                  <a:lnTo>
                    <a:pt x="4620" y="846"/>
                  </a:lnTo>
                  <a:lnTo>
                    <a:pt x="4602" y="890"/>
                  </a:lnTo>
                  <a:lnTo>
                    <a:pt x="4584" y="935"/>
                  </a:lnTo>
                  <a:lnTo>
                    <a:pt x="4564" y="978"/>
                  </a:lnTo>
                  <a:lnTo>
                    <a:pt x="4541" y="1022"/>
                  </a:lnTo>
                  <a:lnTo>
                    <a:pt x="4518" y="1066"/>
                  </a:lnTo>
                  <a:lnTo>
                    <a:pt x="4493" y="1108"/>
                  </a:lnTo>
                  <a:lnTo>
                    <a:pt x="4466" y="1151"/>
                  </a:lnTo>
                  <a:lnTo>
                    <a:pt x="4439" y="1193"/>
                  </a:lnTo>
                  <a:lnTo>
                    <a:pt x="4409" y="1235"/>
                  </a:lnTo>
                  <a:lnTo>
                    <a:pt x="4379" y="1277"/>
                  </a:lnTo>
                  <a:lnTo>
                    <a:pt x="4346" y="1318"/>
                  </a:lnTo>
                  <a:lnTo>
                    <a:pt x="4311" y="1358"/>
                  </a:lnTo>
                  <a:lnTo>
                    <a:pt x="4275" y="1397"/>
                  </a:lnTo>
                  <a:lnTo>
                    <a:pt x="4237" y="1435"/>
                  </a:lnTo>
                  <a:lnTo>
                    <a:pt x="4197" y="1471"/>
                  </a:lnTo>
                  <a:lnTo>
                    <a:pt x="4155" y="1508"/>
                  </a:lnTo>
                  <a:lnTo>
                    <a:pt x="4111" y="1542"/>
                  </a:lnTo>
                  <a:lnTo>
                    <a:pt x="4065" y="1576"/>
                  </a:lnTo>
                  <a:lnTo>
                    <a:pt x="4018" y="1608"/>
                  </a:lnTo>
                  <a:lnTo>
                    <a:pt x="3968" y="1639"/>
                  </a:lnTo>
                  <a:lnTo>
                    <a:pt x="3917" y="1668"/>
                  </a:lnTo>
                  <a:lnTo>
                    <a:pt x="3862" y="1695"/>
                  </a:lnTo>
                  <a:lnTo>
                    <a:pt x="3805" y="1721"/>
                  </a:lnTo>
                  <a:lnTo>
                    <a:pt x="3747" y="1744"/>
                  </a:lnTo>
                  <a:lnTo>
                    <a:pt x="3686" y="1766"/>
                  </a:lnTo>
                  <a:lnTo>
                    <a:pt x="3622" y="1787"/>
                  </a:lnTo>
                  <a:lnTo>
                    <a:pt x="3557" y="1805"/>
                  </a:lnTo>
                  <a:lnTo>
                    <a:pt x="3489" y="1821"/>
                  </a:lnTo>
                  <a:lnTo>
                    <a:pt x="3418" y="1834"/>
                  </a:lnTo>
                  <a:lnTo>
                    <a:pt x="3344" y="1846"/>
                  </a:lnTo>
                  <a:lnTo>
                    <a:pt x="3270" y="1855"/>
                  </a:lnTo>
                  <a:lnTo>
                    <a:pt x="3192" y="1860"/>
                  </a:lnTo>
                  <a:lnTo>
                    <a:pt x="3110" y="1865"/>
                  </a:lnTo>
                  <a:lnTo>
                    <a:pt x="3027" y="1867"/>
                  </a:lnTo>
                  <a:lnTo>
                    <a:pt x="3027" y="1867"/>
                  </a:lnTo>
                  <a:lnTo>
                    <a:pt x="2860" y="1867"/>
                  </a:lnTo>
                  <a:lnTo>
                    <a:pt x="2700" y="1870"/>
                  </a:lnTo>
                  <a:lnTo>
                    <a:pt x="2546" y="1876"/>
                  </a:lnTo>
                  <a:lnTo>
                    <a:pt x="2399" y="1884"/>
                  </a:lnTo>
                  <a:lnTo>
                    <a:pt x="2257" y="1896"/>
                  </a:lnTo>
                  <a:lnTo>
                    <a:pt x="2121" y="1910"/>
                  </a:lnTo>
                  <a:lnTo>
                    <a:pt x="1992" y="1926"/>
                  </a:lnTo>
                  <a:lnTo>
                    <a:pt x="1867" y="1946"/>
                  </a:lnTo>
                  <a:lnTo>
                    <a:pt x="1748" y="1967"/>
                  </a:lnTo>
                  <a:lnTo>
                    <a:pt x="1633" y="1991"/>
                  </a:lnTo>
                  <a:lnTo>
                    <a:pt x="1523" y="2018"/>
                  </a:lnTo>
                  <a:lnTo>
                    <a:pt x="1419" y="2047"/>
                  </a:lnTo>
                  <a:lnTo>
                    <a:pt x="1367" y="2064"/>
                  </a:lnTo>
                  <a:lnTo>
                    <a:pt x="1317" y="2080"/>
                  </a:lnTo>
                  <a:lnTo>
                    <a:pt x="1269" y="2097"/>
                  </a:lnTo>
                  <a:lnTo>
                    <a:pt x="1222" y="2115"/>
                  </a:lnTo>
                  <a:lnTo>
                    <a:pt x="1174" y="2133"/>
                  </a:lnTo>
                  <a:lnTo>
                    <a:pt x="1129" y="2152"/>
                  </a:lnTo>
                  <a:lnTo>
                    <a:pt x="1084" y="2172"/>
                  </a:lnTo>
                  <a:lnTo>
                    <a:pt x="1041" y="2193"/>
                  </a:lnTo>
                  <a:lnTo>
                    <a:pt x="998" y="2214"/>
                  </a:lnTo>
                  <a:lnTo>
                    <a:pt x="956" y="2235"/>
                  </a:lnTo>
                  <a:lnTo>
                    <a:pt x="915" y="2257"/>
                  </a:lnTo>
                  <a:lnTo>
                    <a:pt x="874" y="2282"/>
                  </a:lnTo>
                  <a:lnTo>
                    <a:pt x="836" y="2306"/>
                  </a:lnTo>
                  <a:lnTo>
                    <a:pt x="797" y="2330"/>
                  </a:lnTo>
                  <a:lnTo>
                    <a:pt x="759" y="2354"/>
                  </a:lnTo>
                  <a:lnTo>
                    <a:pt x="722" y="2380"/>
                  </a:lnTo>
                  <a:lnTo>
                    <a:pt x="686" y="2407"/>
                  </a:lnTo>
                  <a:lnTo>
                    <a:pt x="651" y="2435"/>
                  </a:lnTo>
                  <a:lnTo>
                    <a:pt x="615" y="2462"/>
                  </a:lnTo>
                  <a:lnTo>
                    <a:pt x="582" y="2491"/>
                  </a:lnTo>
                  <a:lnTo>
                    <a:pt x="548" y="2520"/>
                  </a:lnTo>
                  <a:lnTo>
                    <a:pt x="515" y="2550"/>
                  </a:lnTo>
                  <a:lnTo>
                    <a:pt x="451" y="2613"/>
                  </a:lnTo>
                  <a:lnTo>
                    <a:pt x="389" y="2677"/>
                  </a:lnTo>
                  <a:lnTo>
                    <a:pt x="329" y="2745"/>
                  </a:lnTo>
                  <a:lnTo>
                    <a:pt x="271" y="2816"/>
                  </a:lnTo>
                  <a:lnTo>
                    <a:pt x="214" y="2889"/>
                  </a:lnTo>
                  <a:lnTo>
                    <a:pt x="158" y="2965"/>
                  </a:lnTo>
                  <a:lnTo>
                    <a:pt x="104" y="3044"/>
                  </a:lnTo>
                  <a:lnTo>
                    <a:pt x="51" y="3124"/>
                  </a:lnTo>
                  <a:lnTo>
                    <a:pt x="0" y="321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53809" name="Freeform 113"/>
            <p:cNvSpPr>
              <a:spLocks/>
            </p:cNvSpPr>
            <p:nvPr/>
          </p:nvSpPr>
          <p:spPr bwMode="auto">
            <a:xfrm>
              <a:off x="2023" y="453"/>
              <a:ext cx="4733" cy="1662"/>
            </a:xfrm>
            <a:custGeom>
              <a:avLst/>
              <a:gdLst/>
              <a:ahLst/>
              <a:cxnLst>
                <a:cxn ang="0">
                  <a:pos x="4733" y="0"/>
                </a:cxn>
                <a:cxn ang="0">
                  <a:pos x="4733" y="81"/>
                </a:cxn>
                <a:cxn ang="0">
                  <a:pos x="4729" y="173"/>
                </a:cxn>
                <a:cxn ang="0">
                  <a:pos x="4718" y="294"/>
                </a:cxn>
                <a:cxn ang="0">
                  <a:pos x="4699" y="436"/>
                </a:cxn>
                <a:cxn ang="0">
                  <a:pos x="4665" y="596"/>
                </a:cxn>
                <a:cxn ang="0">
                  <a:pos x="4631" y="724"/>
                </a:cxn>
                <a:cxn ang="0">
                  <a:pos x="4602" y="811"/>
                </a:cxn>
                <a:cxn ang="0">
                  <a:pos x="4568" y="898"/>
                </a:cxn>
                <a:cxn ang="0">
                  <a:pos x="4529" y="987"/>
                </a:cxn>
                <a:cxn ang="0">
                  <a:pos x="4486" y="1076"/>
                </a:cxn>
                <a:cxn ang="0">
                  <a:pos x="4436" y="1165"/>
                </a:cxn>
                <a:cxn ang="0">
                  <a:pos x="4381" y="1250"/>
                </a:cxn>
                <a:cxn ang="0">
                  <a:pos x="4317" y="1334"/>
                </a:cxn>
                <a:cxn ang="0">
                  <a:pos x="4247" y="1415"/>
                </a:cxn>
                <a:cxn ang="0">
                  <a:pos x="4171" y="1491"/>
                </a:cxn>
                <a:cxn ang="0">
                  <a:pos x="4086" y="1563"/>
                </a:cxn>
                <a:cxn ang="0">
                  <a:pos x="3993" y="1631"/>
                </a:cxn>
                <a:cxn ang="0">
                  <a:pos x="3893" y="1694"/>
                </a:cxn>
                <a:cxn ang="0">
                  <a:pos x="3784" y="1749"/>
                </a:cxn>
                <a:cxn ang="0">
                  <a:pos x="3664" y="1798"/>
                </a:cxn>
                <a:cxn ang="0">
                  <a:pos x="3537" y="1840"/>
                </a:cxn>
                <a:cxn ang="0">
                  <a:pos x="3398" y="1872"/>
                </a:cxn>
                <a:cxn ang="0">
                  <a:pos x="3249" y="1894"/>
                </a:cxn>
                <a:cxn ang="0">
                  <a:pos x="3091" y="1909"/>
                </a:cxn>
                <a:cxn ang="0">
                  <a:pos x="3008" y="1911"/>
                </a:cxn>
                <a:cxn ang="0">
                  <a:pos x="2681" y="1922"/>
                </a:cxn>
                <a:cxn ang="0">
                  <a:pos x="2380" y="1943"/>
                </a:cxn>
                <a:cxn ang="0">
                  <a:pos x="2102" y="1974"/>
                </a:cxn>
                <a:cxn ang="0">
                  <a:pos x="1848" y="2014"/>
                </a:cxn>
                <a:cxn ang="0">
                  <a:pos x="1615" y="2066"/>
                </a:cxn>
                <a:cxn ang="0">
                  <a:pos x="1401" y="2127"/>
                </a:cxn>
                <a:cxn ang="0">
                  <a:pos x="1301" y="2161"/>
                </a:cxn>
                <a:cxn ang="0">
                  <a:pos x="1205" y="2198"/>
                </a:cxn>
                <a:cxn ang="0">
                  <a:pos x="1114" y="2237"/>
                </a:cxn>
                <a:cxn ang="0">
                  <a:pos x="1026" y="2280"/>
                </a:cxn>
                <a:cxn ang="0">
                  <a:pos x="942" y="2324"/>
                </a:cxn>
                <a:cxn ang="0">
                  <a:pos x="861" y="2372"/>
                </a:cxn>
                <a:cxn ang="0">
                  <a:pos x="785" y="2422"/>
                </a:cxn>
                <a:cxn ang="0">
                  <a:pos x="711" y="2476"/>
                </a:cxn>
                <a:cxn ang="0">
                  <a:pos x="639" y="2531"/>
                </a:cxn>
                <a:cxn ang="0">
                  <a:pos x="571" y="2589"/>
                </a:cxn>
                <a:cxn ang="0">
                  <a:pos x="506" y="2650"/>
                </a:cxn>
                <a:cxn ang="0">
                  <a:pos x="382" y="2779"/>
                </a:cxn>
                <a:cxn ang="0">
                  <a:pos x="265" y="2921"/>
                </a:cxn>
                <a:cxn ang="0">
                  <a:pos x="156" y="3073"/>
                </a:cxn>
                <a:cxn ang="0">
                  <a:pos x="52" y="3236"/>
                </a:cxn>
              </a:cxnLst>
              <a:rect l="0" t="0" r="r" b="b"/>
              <a:pathLst>
                <a:path w="4733" h="3323">
                  <a:moveTo>
                    <a:pt x="4733" y="0"/>
                  </a:moveTo>
                  <a:lnTo>
                    <a:pt x="4733" y="0"/>
                  </a:lnTo>
                  <a:lnTo>
                    <a:pt x="4733" y="21"/>
                  </a:lnTo>
                  <a:lnTo>
                    <a:pt x="4733" y="81"/>
                  </a:lnTo>
                  <a:lnTo>
                    <a:pt x="4732" y="123"/>
                  </a:lnTo>
                  <a:lnTo>
                    <a:pt x="4729" y="173"/>
                  </a:lnTo>
                  <a:lnTo>
                    <a:pt x="4725" y="231"/>
                  </a:lnTo>
                  <a:lnTo>
                    <a:pt x="4718" y="294"/>
                  </a:lnTo>
                  <a:lnTo>
                    <a:pt x="4710" y="364"/>
                  </a:lnTo>
                  <a:lnTo>
                    <a:pt x="4699" y="436"/>
                  </a:lnTo>
                  <a:lnTo>
                    <a:pt x="4683" y="516"/>
                  </a:lnTo>
                  <a:lnTo>
                    <a:pt x="4665" y="596"/>
                  </a:lnTo>
                  <a:lnTo>
                    <a:pt x="4643" y="680"/>
                  </a:lnTo>
                  <a:lnTo>
                    <a:pt x="4631" y="724"/>
                  </a:lnTo>
                  <a:lnTo>
                    <a:pt x="4617" y="767"/>
                  </a:lnTo>
                  <a:lnTo>
                    <a:pt x="4602" y="811"/>
                  </a:lnTo>
                  <a:lnTo>
                    <a:pt x="4586" y="855"/>
                  </a:lnTo>
                  <a:lnTo>
                    <a:pt x="4568" y="898"/>
                  </a:lnTo>
                  <a:lnTo>
                    <a:pt x="4550" y="943"/>
                  </a:lnTo>
                  <a:lnTo>
                    <a:pt x="4529" y="987"/>
                  </a:lnTo>
                  <a:lnTo>
                    <a:pt x="4509" y="1032"/>
                  </a:lnTo>
                  <a:lnTo>
                    <a:pt x="4486" y="1076"/>
                  </a:lnTo>
                  <a:lnTo>
                    <a:pt x="4461" y="1119"/>
                  </a:lnTo>
                  <a:lnTo>
                    <a:pt x="4436" y="1165"/>
                  </a:lnTo>
                  <a:lnTo>
                    <a:pt x="4409" y="1207"/>
                  </a:lnTo>
                  <a:lnTo>
                    <a:pt x="4381" y="1250"/>
                  </a:lnTo>
                  <a:lnTo>
                    <a:pt x="4350" y="1292"/>
                  </a:lnTo>
                  <a:lnTo>
                    <a:pt x="4317" y="1334"/>
                  </a:lnTo>
                  <a:lnTo>
                    <a:pt x="4284" y="1375"/>
                  </a:lnTo>
                  <a:lnTo>
                    <a:pt x="4247" y="1415"/>
                  </a:lnTo>
                  <a:lnTo>
                    <a:pt x="4210" y="1454"/>
                  </a:lnTo>
                  <a:lnTo>
                    <a:pt x="4171" y="1491"/>
                  </a:lnTo>
                  <a:lnTo>
                    <a:pt x="4129" y="1528"/>
                  </a:lnTo>
                  <a:lnTo>
                    <a:pt x="4086" y="1563"/>
                  </a:lnTo>
                  <a:lnTo>
                    <a:pt x="4041" y="1599"/>
                  </a:lnTo>
                  <a:lnTo>
                    <a:pt x="3993" y="1631"/>
                  </a:lnTo>
                  <a:lnTo>
                    <a:pt x="3945" y="1664"/>
                  </a:lnTo>
                  <a:lnTo>
                    <a:pt x="3893" y="1694"/>
                  </a:lnTo>
                  <a:lnTo>
                    <a:pt x="3839" y="1723"/>
                  </a:lnTo>
                  <a:lnTo>
                    <a:pt x="3784" y="1749"/>
                  </a:lnTo>
                  <a:lnTo>
                    <a:pt x="3725" y="1775"/>
                  </a:lnTo>
                  <a:lnTo>
                    <a:pt x="3664" y="1798"/>
                  </a:lnTo>
                  <a:lnTo>
                    <a:pt x="3602" y="1820"/>
                  </a:lnTo>
                  <a:lnTo>
                    <a:pt x="3537" y="1840"/>
                  </a:lnTo>
                  <a:lnTo>
                    <a:pt x="3469" y="1856"/>
                  </a:lnTo>
                  <a:lnTo>
                    <a:pt x="3398" y="1872"/>
                  </a:lnTo>
                  <a:lnTo>
                    <a:pt x="3326" y="1885"/>
                  </a:lnTo>
                  <a:lnTo>
                    <a:pt x="3249" y="1894"/>
                  </a:lnTo>
                  <a:lnTo>
                    <a:pt x="3171" y="1903"/>
                  </a:lnTo>
                  <a:lnTo>
                    <a:pt x="3091" y="1909"/>
                  </a:lnTo>
                  <a:lnTo>
                    <a:pt x="3008" y="1911"/>
                  </a:lnTo>
                  <a:lnTo>
                    <a:pt x="3008" y="1911"/>
                  </a:lnTo>
                  <a:lnTo>
                    <a:pt x="2841" y="1915"/>
                  </a:lnTo>
                  <a:lnTo>
                    <a:pt x="2681" y="1922"/>
                  </a:lnTo>
                  <a:lnTo>
                    <a:pt x="2527" y="1932"/>
                  </a:lnTo>
                  <a:lnTo>
                    <a:pt x="2380" y="1943"/>
                  </a:lnTo>
                  <a:lnTo>
                    <a:pt x="2238" y="1957"/>
                  </a:lnTo>
                  <a:lnTo>
                    <a:pt x="2102" y="1974"/>
                  </a:lnTo>
                  <a:lnTo>
                    <a:pt x="1973" y="1993"/>
                  </a:lnTo>
                  <a:lnTo>
                    <a:pt x="1848" y="2014"/>
                  </a:lnTo>
                  <a:lnTo>
                    <a:pt x="1729" y="2038"/>
                  </a:lnTo>
                  <a:lnTo>
                    <a:pt x="1615" y="2066"/>
                  </a:lnTo>
                  <a:lnTo>
                    <a:pt x="1507" y="2095"/>
                  </a:lnTo>
                  <a:lnTo>
                    <a:pt x="1401" y="2127"/>
                  </a:lnTo>
                  <a:lnTo>
                    <a:pt x="1351" y="2143"/>
                  </a:lnTo>
                  <a:lnTo>
                    <a:pt x="1301" y="2161"/>
                  </a:lnTo>
                  <a:lnTo>
                    <a:pt x="1253" y="2179"/>
                  </a:lnTo>
                  <a:lnTo>
                    <a:pt x="1205" y="2198"/>
                  </a:lnTo>
                  <a:lnTo>
                    <a:pt x="1160" y="2217"/>
                  </a:lnTo>
                  <a:lnTo>
                    <a:pt x="1114" y="2237"/>
                  </a:lnTo>
                  <a:lnTo>
                    <a:pt x="1069" y="2258"/>
                  </a:lnTo>
                  <a:lnTo>
                    <a:pt x="1026" y="2280"/>
                  </a:lnTo>
                  <a:lnTo>
                    <a:pt x="983" y="2301"/>
                  </a:lnTo>
                  <a:lnTo>
                    <a:pt x="942" y="2324"/>
                  </a:lnTo>
                  <a:lnTo>
                    <a:pt x="901" y="2348"/>
                  </a:lnTo>
                  <a:lnTo>
                    <a:pt x="861" y="2372"/>
                  </a:lnTo>
                  <a:lnTo>
                    <a:pt x="822" y="2397"/>
                  </a:lnTo>
                  <a:lnTo>
                    <a:pt x="785" y="2422"/>
                  </a:lnTo>
                  <a:lnTo>
                    <a:pt x="747" y="2448"/>
                  </a:lnTo>
                  <a:lnTo>
                    <a:pt x="711" y="2476"/>
                  </a:lnTo>
                  <a:lnTo>
                    <a:pt x="675" y="2503"/>
                  </a:lnTo>
                  <a:lnTo>
                    <a:pt x="639" y="2531"/>
                  </a:lnTo>
                  <a:lnTo>
                    <a:pt x="606" y="2560"/>
                  </a:lnTo>
                  <a:lnTo>
                    <a:pt x="571" y="2589"/>
                  </a:lnTo>
                  <a:lnTo>
                    <a:pt x="538" y="2619"/>
                  </a:lnTo>
                  <a:lnTo>
                    <a:pt x="506" y="2650"/>
                  </a:lnTo>
                  <a:lnTo>
                    <a:pt x="442" y="2713"/>
                  </a:lnTo>
                  <a:lnTo>
                    <a:pt x="382" y="2779"/>
                  </a:lnTo>
                  <a:lnTo>
                    <a:pt x="322" y="2849"/>
                  </a:lnTo>
                  <a:lnTo>
                    <a:pt x="265" y="2921"/>
                  </a:lnTo>
                  <a:lnTo>
                    <a:pt x="210" y="2996"/>
                  </a:lnTo>
                  <a:lnTo>
                    <a:pt x="156" y="3073"/>
                  </a:lnTo>
                  <a:lnTo>
                    <a:pt x="103" y="3154"/>
                  </a:lnTo>
                  <a:lnTo>
                    <a:pt x="52" y="3236"/>
                  </a:lnTo>
                  <a:lnTo>
                    <a:pt x="0" y="3323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</p:grpSp>
      <p:sp>
        <p:nvSpPr>
          <p:cNvPr id="1053810" name="Rectangle 114"/>
          <p:cNvSpPr>
            <a:spLocks noChangeArrowheads="1"/>
          </p:cNvSpPr>
          <p:nvPr/>
        </p:nvSpPr>
        <p:spPr bwMode="auto">
          <a:xfrm>
            <a:off x="4" y="2776538"/>
            <a:ext cx="10718800" cy="1687512"/>
          </a:xfrm>
          <a:prstGeom prst="rect">
            <a:avLst/>
          </a:prstGeom>
          <a:gradFill rotWithShape="1">
            <a:gsLst>
              <a:gs pos="0">
                <a:srgbClr val="00A8E4"/>
              </a:gs>
              <a:gs pos="100000">
                <a:srgbClr val="005078"/>
              </a:gs>
            </a:gsLst>
            <a:lin ang="5400000" scaled="1"/>
          </a:gradFill>
          <a:ln w="9525" algn="ctr">
            <a:noFill/>
            <a:miter lim="800000"/>
            <a:headEnd/>
            <a:tailEnd/>
          </a:ln>
          <a:effectLst/>
        </p:spPr>
        <p:txBody>
          <a:bodyPr wrap="none" lIns="90893" tIns="45454" rIns="90893" bIns="45454" anchor="ctr"/>
          <a:lstStyle/>
          <a:p>
            <a:endParaRPr lang="ko-KR" altLang="en-US"/>
          </a:p>
        </p:txBody>
      </p:sp>
      <p:pic>
        <p:nvPicPr>
          <p:cNvPr id="1053811" name="Picture 115" descr="영문간지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xmlns=""/>
              </a:ext>
            </a:extLst>
          </a:blip>
          <a:srcRect/>
          <a:stretch>
            <a:fillRect/>
          </a:stretch>
        </p:blipFill>
        <p:spPr bwMode="auto">
          <a:xfrm>
            <a:off x="336550" y="200135"/>
            <a:ext cx="3311526" cy="2225675"/>
          </a:xfrm>
          <a:prstGeom prst="rect">
            <a:avLst/>
          </a:prstGeom>
          <a:noFill/>
        </p:spPr>
      </p:pic>
      <p:sp>
        <p:nvSpPr>
          <p:cNvPr id="1053812" name="Rectangle 116" descr="좁은 수평선"/>
          <p:cNvSpPr>
            <a:spLocks noChangeArrowheads="1"/>
          </p:cNvSpPr>
          <p:nvPr/>
        </p:nvSpPr>
        <p:spPr bwMode="auto">
          <a:xfrm>
            <a:off x="0" y="0"/>
            <a:ext cx="10668000" cy="1181100"/>
          </a:xfrm>
          <a:prstGeom prst="rect">
            <a:avLst/>
          </a:prstGeom>
          <a:pattFill prst="narHorz">
            <a:fgClr>
              <a:schemeClr val="bg1">
                <a:alpha val="30000"/>
              </a:schemeClr>
            </a:fgClr>
            <a:bgClr>
              <a:schemeClr val="bg2">
                <a:alpha val="30000"/>
              </a:schemeClr>
            </a:bgClr>
          </a:pattFill>
          <a:ln w="9525">
            <a:noFill/>
            <a:miter lim="800000"/>
            <a:headEnd/>
            <a:tailEnd/>
          </a:ln>
          <a:effectLst/>
        </p:spPr>
        <p:txBody>
          <a:bodyPr wrap="none" lIns="90893" tIns="45454" rIns="90893" bIns="45454" anchor="ctr"/>
          <a:lstStyle/>
          <a:p>
            <a:endParaRPr lang="ko-KR" altLang="en-US"/>
          </a:p>
        </p:txBody>
      </p:sp>
      <p:sp>
        <p:nvSpPr>
          <p:cNvPr id="1053813" name="Freeform 117"/>
          <p:cNvSpPr>
            <a:spLocks/>
          </p:cNvSpPr>
          <p:nvPr/>
        </p:nvSpPr>
        <p:spPr bwMode="auto">
          <a:xfrm>
            <a:off x="5" y="4519613"/>
            <a:ext cx="10669588" cy="1176338"/>
          </a:xfrm>
          <a:custGeom>
            <a:avLst/>
            <a:gdLst/>
            <a:ahLst/>
            <a:cxnLst>
              <a:cxn ang="0">
                <a:pos x="0" y="480"/>
              </a:cxn>
              <a:cxn ang="0">
                <a:pos x="1410" y="480"/>
              </a:cxn>
              <a:cxn ang="0">
                <a:pos x="2910" y="672"/>
              </a:cxn>
              <a:cxn ang="0">
                <a:pos x="4584" y="684"/>
              </a:cxn>
              <a:cxn ang="0">
                <a:pos x="4812" y="474"/>
              </a:cxn>
              <a:cxn ang="0">
                <a:pos x="4938" y="462"/>
              </a:cxn>
              <a:cxn ang="0">
                <a:pos x="4938" y="198"/>
              </a:cxn>
              <a:cxn ang="0">
                <a:pos x="5808" y="198"/>
              </a:cxn>
              <a:cxn ang="0">
                <a:pos x="5808" y="0"/>
              </a:cxn>
              <a:cxn ang="0">
                <a:pos x="0" y="0"/>
              </a:cxn>
              <a:cxn ang="0">
                <a:pos x="0" y="480"/>
              </a:cxn>
            </a:cxnLst>
            <a:rect l="0" t="0" r="r" b="b"/>
            <a:pathLst>
              <a:path w="5808" h="684">
                <a:moveTo>
                  <a:pt x="0" y="480"/>
                </a:moveTo>
                <a:lnTo>
                  <a:pt x="1410" y="480"/>
                </a:lnTo>
                <a:lnTo>
                  <a:pt x="2910" y="672"/>
                </a:lnTo>
                <a:lnTo>
                  <a:pt x="4584" y="684"/>
                </a:lnTo>
                <a:lnTo>
                  <a:pt x="4812" y="474"/>
                </a:lnTo>
                <a:lnTo>
                  <a:pt x="4938" y="462"/>
                </a:lnTo>
                <a:lnTo>
                  <a:pt x="4938" y="198"/>
                </a:lnTo>
                <a:lnTo>
                  <a:pt x="5808" y="198"/>
                </a:lnTo>
                <a:lnTo>
                  <a:pt x="5808" y="0"/>
                </a:lnTo>
                <a:lnTo>
                  <a:pt x="0" y="0"/>
                </a:lnTo>
                <a:lnTo>
                  <a:pt x="0" y="480"/>
                </a:lnTo>
                <a:close/>
              </a:path>
            </a:pathLst>
          </a:custGeom>
          <a:solidFill>
            <a:srgbClr val="DDDDDD"/>
          </a:solidFill>
          <a:ln w="9525" cap="flat" cmpd="sng">
            <a:noFill/>
            <a:prstDash val="solid"/>
            <a:round/>
            <a:headEnd/>
            <a:tailEnd/>
          </a:ln>
          <a:effectLst/>
        </p:spPr>
        <p:txBody>
          <a:bodyPr wrap="none" lIns="90893" tIns="45454" rIns="90893" bIns="45454" anchor="ctr"/>
          <a:lstStyle/>
          <a:p>
            <a:endParaRPr lang="ko-KR" altLang="en-US"/>
          </a:p>
        </p:txBody>
      </p:sp>
      <p:sp>
        <p:nvSpPr>
          <p:cNvPr id="1053814" name="Rectangle 118" descr="어두운 상향 대각선"/>
          <p:cNvSpPr>
            <a:spLocks noChangeArrowheads="1"/>
          </p:cNvSpPr>
          <p:nvPr/>
        </p:nvSpPr>
        <p:spPr bwMode="auto">
          <a:xfrm>
            <a:off x="-19049" y="4676775"/>
            <a:ext cx="10701338" cy="490538"/>
          </a:xfrm>
          <a:prstGeom prst="rect">
            <a:avLst/>
          </a:prstGeom>
          <a:pattFill prst="dkUpDiag">
            <a:fgClr>
              <a:schemeClr val="bg1">
                <a:alpha val="30000"/>
              </a:schemeClr>
            </a:fgClr>
            <a:bgClr>
              <a:schemeClr val="bg2">
                <a:alpha val="30000"/>
              </a:schemeClr>
            </a:bgClr>
          </a:pattFill>
          <a:ln w="9525">
            <a:noFill/>
            <a:miter lim="800000"/>
            <a:headEnd/>
            <a:tailEnd/>
          </a:ln>
          <a:effectLst/>
        </p:spPr>
        <p:txBody>
          <a:bodyPr wrap="none" lIns="90893" tIns="45454" rIns="90893" bIns="45454" anchor="ctr"/>
          <a:lstStyle/>
          <a:p>
            <a:endParaRPr lang="ko-KR" altLang="en-US"/>
          </a:p>
        </p:txBody>
      </p:sp>
      <p:sp>
        <p:nvSpPr>
          <p:cNvPr id="1053815" name="Line 119"/>
          <p:cNvSpPr>
            <a:spLocks noChangeShapeType="1"/>
          </p:cNvSpPr>
          <p:nvPr/>
        </p:nvSpPr>
        <p:spPr bwMode="auto">
          <a:xfrm>
            <a:off x="39688" y="3573463"/>
            <a:ext cx="10668000" cy="0"/>
          </a:xfrm>
          <a:prstGeom prst="line">
            <a:avLst/>
          </a:prstGeom>
          <a:noFill/>
          <a:ln w="9525">
            <a:solidFill>
              <a:schemeClr val="tx1">
                <a:alpha val="30000"/>
              </a:schemeClr>
            </a:solidFill>
            <a:round/>
            <a:headEnd/>
            <a:tailEnd/>
          </a:ln>
          <a:effectLst/>
        </p:spPr>
        <p:txBody>
          <a:bodyPr lIns="90893" tIns="45454" rIns="90893" bIns="45454"/>
          <a:lstStyle/>
          <a:p>
            <a:endParaRPr lang="ko-KR" altLang="en-US"/>
          </a:p>
        </p:txBody>
      </p:sp>
      <p:sp>
        <p:nvSpPr>
          <p:cNvPr id="1053816" name="Line 120"/>
          <p:cNvSpPr>
            <a:spLocks noChangeShapeType="1"/>
          </p:cNvSpPr>
          <p:nvPr/>
        </p:nvSpPr>
        <p:spPr bwMode="auto">
          <a:xfrm>
            <a:off x="19051" y="3590925"/>
            <a:ext cx="10668000" cy="0"/>
          </a:xfrm>
          <a:prstGeom prst="line">
            <a:avLst/>
          </a:prstGeom>
          <a:noFill/>
          <a:ln w="9525">
            <a:solidFill>
              <a:srgbClr val="F8F8F8">
                <a:alpha val="60001"/>
              </a:srgbClr>
            </a:solidFill>
            <a:round/>
            <a:headEnd/>
            <a:tailEnd/>
          </a:ln>
          <a:effectLst/>
        </p:spPr>
        <p:txBody>
          <a:bodyPr lIns="90893" tIns="45454" rIns="90893" bIns="45454"/>
          <a:lstStyle/>
          <a:p>
            <a:endParaRPr lang="ko-KR" altLang="en-US"/>
          </a:p>
        </p:txBody>
      </p:sp>
      <p:grpSp>
        <p:nvGrpSpPr>
          <p:cNvPr id="1053817" name="Group 121"/>
          <p:cNvGrpSpPr>
            <a:grpSpLocks/>
          </p:cNvGrpSpPr>
          <p:nvPr/>
        </p:nvGrpSpPr>
        <p:grpSpPr bwMode="auto">
          <a:xfrm>
            <a:off x="0" y="4445110"/>
            <a:ext cx="10668000" cy="250825"/>
            <a:chOff x="0" y="3489"/>
            <a:chExt cx="5760" cy="145"/>
          </a:xfrm>
        </p:grpSpPr>
        <p:sp>
          <p:nvSpPr>
            <p:cNvPr id="1053818" name="Rectangle 122"/>
            <p:cNvSpPr>
              <a:spLocks noChangeArrowheads="1"/>
            </p:cNvSpPr>
            <p:nvPr/>
          </p:nvSpPr>
          <p:spPr bwMode="auto">
            <a:xfrm>
              <a:off x="0" y="3496"/>
              <a:ext cx="2880" cy="138"/>
            </a:xfrm>
            <a:prstGeom prst="rect">
              <a:avLst/>
            </a:prstGeom>
            <a:solidFill>
              <a:schemeClr val="tx1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53819" name="AutoShape 123"/>
            <p:cNvSpPr>
              <a:spLocks noChangeArrowheads="1"/>
            </p:cNvSpPr>
            <p:nvPr/>
          </p:nvSpPr>
          <p:spPr bwMode="auto">
            <a:xfrm flipH="1">
              <a:off x="0" y="3495"/>
              <a:ext cx="95" cy="137"/>
            </a:xfrm>
            <a:prstGeom prst="rtTriangle">
              <a:avLst/>
            </a:prstGeom>
            <a:solidFill>
              <a:srgbClr val="D2F1D1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53820" name="AutoShape 124"/>
            <p:cNvSpPr>
              <a:spLocks noChangeArrowheads="1"/>
            </p:cNvSpPr>
            <p:nvPr/>
          </p:nvSpPr>
          <p:spPr bwMode="auto">
            <a:xfrm flipH="1">
              <a:off x="95" y="3495"/>
              <a:ext cx="95" cy="137"/>
            </a:xfrm>
            <a:prstGeom prst="rtTriangle">
              <a:avLst/>
            </a:prstGeom>
            <a:solidFill>
              <a:srgbClr val="9FE19D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53821" name="AutoShape 125"/>
            <p:cNvSpPr>
              <a:spLocks noChangeArrowheads="1"/>
            </p:cNvSpPr>
            <p:nvPr/>
          </p:nvSpPr>
          <p:spPr bwMode="auto">
            <a:xfrm flipH="1">
              <a:off x="189" y="3495"/>
              <a:ext cx="95" cy="137"/>
            </a:xfrm>
            <a:prstGeom prst="rtTriangle">
              <a:avLst/>
            </a:prstGeom>
            <a:solidFill>
              <a:srgbClr val="AED0B5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53822" name="AutoShape 126"/>
            <p:cNvSpPr>
              <a:spLocks noChangeArrowheads="1"/>
            </p:cNvSpPr>
            <p:nvPr/>
          </p:nvSpPr>
          <p:spPr bwMode="auto">
            <a:xfrm flipH="1">
              <a:off x="285" y="3495"/>
              <a:ext cx="95" cy="137"/>
            </a:xfrm>
            <a:prstGeom prst="rtTriangle">
              <a:avLst/>
            </a:prstGeom>
            <a:solidFill>
              <a:srgbClr val="92C09C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53823" name="AutoShape 127"/>
            <p:cNvSpPr>
              <a:spLocks noChangeArrowheads="1"/>
            </p:cNvSpPr>
            <p:nvPr/>
          </p:nvSpPr>
          <p:spPr bwMode="auto">
            <a:xfrm flipH="1">
              <a:off x="381" y="3495"/>
              <a:ext cx="95" cy="137"/>
            </a:xfrm>
            <a:prstGeom prst="rtTriangle">
              <a:avLst/>
            </a:prstGeom>
            <a:solidFill>
              <a:srgbClr val="64A672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53824" name="AutoShape 128"/>
            <p:cNvSpPr>
              <a:spLocks noChangeArrowheads="1"/>
            </p:cNvSpPr>
            <p:nvPr/>
          </p:nvSpPr>
          <p:spPr bwMode="auto">
            <a:xfrm flipH="1">
              <a:off x="477" y="3495"/>
              <a:ext cx="95" cy="137"/>
            </a:xfrm>
            <a:prstGeom prst="rtTriangle">
              <a:avLst/>
            </a:prstGeom>
            <a:solidFill>
              <a:srgbClr val="53916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53825" name="AutoShape 129"/>
            <p:cNvSpPr>
              <a:spLocks noChangeArrowheads="1"/>
            </p:cNvSpPr>
            <p:nvPr/>
          </p:nvSpPr>
          <p:spPr bwMode="auto">
            <a:xfrm flipH="1">
              <a:off x="574" y="3495"/>
              <a:ext cx="94" cy="137"/>
            </a:xfrm>
            <a:prstGeom prst="rtTriangle">
              <a:avLst/>
            </a:prstGeom>
            <a:solidFill>
              <a:srgbClr val="3D6B47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53826" name="AutoShape 130"/>
            <p:cNvSpPr>
              <a:spLocks noChangeArrowheads="1"/>
            </p:cNvSpPr>
            <p:nvPr/>
          </p:nvSpPr>
          <p:spPr bwMode="auto">
            <a:xfrm flipH="1">
              <a:off x="670" y="3495"/>
              <a:ext cx="95" cy="137"/>
            </a:xfrm>
            <a:prstGeom prst="rtTriangle">
              <a:avLst/>
            </a:prstGeom>
            <a:solidFill>
              <a:srgbClr val="0F3C3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53827" name="AutoShape 131"/>
            <p:cNvSpPr>
              <a:spLocks noChangeArrowheads="1"/>
            </p:cNvSpPr>
            <p:nvPr/>
          </p:nvSpPr>
          <p:spPr bwMode="auto">
            <a:xfrm flipH="1">
              <a:off x="766" y="3495"/>
              <a:ext cx="95" cy="137"/>
            </a:xfrm>
            <a:prstGeom prst="rtTriangle">
              <a:avLst/>
            </a:prstGeom>
            <a:solidFill>
              <a:srgbClr val="134B4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53828" name="AutoShape 132"/>
            <p:cNvSpPr>
              <a:spLocks noChangeArrowheads="1"/>
            </p:cNvSpPr>
            <p:nvPr/>
          </p:nvSpPr>
          <p:spPr bwMode="auto">
            <a:xfrm flipH="1">
              <a:off x="862" y="3495"/>
              <a:ext cx="95" cy="137"/>
            </a:xfrm>
            <a:prstGeom prst="rtTriangle">
              <a:avLst/>
            </a:prstGeom>
            <a:solidFill>
              <a:srgbClr val="1D7279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53829" name="AutoShape 133"/>
            <p:cNvSpPr>
              <a:spLocks noChangeArrowheads="1"/>
            </p:cNvSpPr>
            <p:nvPr/>
          </p:nvSpPr>
          <p:spPr bwMode="auto">
            <a:xfrm flipH="1">
              <a:off x="958" y="3495"/>
              <a:ext cx="95" cy="137"/>
            </a:xfrm>
            <a:prstGeom prst="rtTriangle">
              <a:avLst/>
            </a:prstGeom>
            <a:solidFill>
              <a:srgbClr val="2AA3AC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53830" name="AutoShape 134"/>
            <p:cNvSpPr>
              <a:spLocks noChangeArrowheads="1"/>
            </p:cNvSpPr>
            <p:nvPr/>
          </p:nvSpPr>
          <p:spPr bwMode="auto">
            <a:xfrm flipH="1">
              <a:off x="1055" y="3495"/>
              <a:ext cx="94" cy="137"/>
            </a:xfrm>
            <a:prstGeom prst="rtTriangle">
              <a:avLst/>
            </a:prstGeom>
            <a:solidFill>
              <a:srgbClr val="41C7D1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53831" name="AutoShape 135"/>
            <p:cNvSpPr>
              <a:spLocks noChangeArrowheads="1"/>
            </p:cNvSpPr>
            <p:nvPr/>
          </p:nvSpPr>
          <p:spPr bwMode="auto">
            <a:xfrm flipH="1">
              <a:off x="1151" y="3495"/>
              <a:ext cx="95" cy="137"/>
            </a:xfrm>
            <a:prstGeom prst="rtTriangle">
              <a:avLst/>
            </a:prstGeom>
            <a:solidFill>
              <a:srgbClr val="68D2DA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53832" name="AutoShape 136"/>
            <p:cNvSpPr>
              <a:spLocks noChangeArrowheads="1"/>
            </p:cNvSpPr>
            <p:nvPr/>
          </p:nvSpPr>
          <p:spPr bwMode="auto">
            <a:xfrm flipH="1">
              <a:off x="1246" y="3495"/>
              <a:ext cx="94" cy="137"/>
            </a:xfrm>
            <a:prstGeom prst="rtTriangle">
              <a:avLst/>
            </a:prstGeom>
            <a:solidFill>
              <a:srgbClr val="43FFF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53833" name="AutoShape 137"/>
            <p:cNvSpPr>
              <a:spLocks noChangeArrowheads="1"/>
            </p:cNvSpPr>
            <p:nvPr/>
          </p:nvSpPr>
          <p:spPr bwMode="auto">
            <a:xfrm flipH="1">
              <a:off x="1340" y="3495"/>
              <a:ext cx="95" cy="137"/>
            </a:xfrm>
            <a:prstGeom prst="rtTriangle">
              <a:avLst/>
            </a:prstGeom>
            <a:solidFill>
              <a:srgbClr val="A1FFF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53834" name="AutoShape 138"/>
            <p:cNvSpPr>
              <a:spLocks noChangeArrowheads="1"/>
            </p:cNvSpPr>
            <p:nvPr/>
          </p:nvSpPr>
          <p:spPr bwMode="auto">
            <a:xfrm flipH="1">
              <a:off x="1434" y="3495"/>
              <a:ext cx="95" cy="137"/>
            </a:xfrm>
            <a:prstGeom prst="rtTriangle">
              <a:avLst/>
            </a:prstGeom>
            <a:solidFill>
              <a:srgbClr val="CCFFF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53835" name="AutoShape 139"/>
            <p:cNvSpPr>
              <a:spLocks noChangeArrowheads="1"/>
            </p:cNvSpPr>
            <p:nvPr/>
          </p:nvSpPr>
          <p:spPr bwMode="auto">
            <a:xfrm flipH="1">
              <a:off x="1530" y="3495"/>
              <a:ext cx="95" cy="137"/>
            </a:xfrm>
            <a:prstGeom prst="rtTriangle">
              <a:avLst/>
            </a:prstGeom>
            <a:solidFill>
              <a:srgbClr val="FFD5D5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53836" name="AutoShape 140"/>
            <p:cNvSpPr>
              <a:spLocks noChangeArrowheads="1"/>
            </p:cNvSpPr>
            <p:nvPr/>
          </p:nvSpPr>
          <p:spPr bwMode="auto">
            <a:xfrm flipH="1">
              <a:off x="1626" y="3495"/>
              <a:ext cx="96" cy="137"/>
            </a:xfrm>
            <a:prstGeom prst="rtTriangle">
              <a:avLst/>
            </a:prstGeom>
            <a:solidFill>
              <a:srgbClr val="FFA5A5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53837" name="AutoShape 141"/>
            <p:cNvSpPr>
              <a:spLocks noChangeArrowheads="1"/>
            </p:cNvSpPr>
            <p:nvPr/>
          </p:nvSpPr>
          <p:spPr bwMode="auto">
            <a:xfrm flipH="1">
              <a:off x="1723" y="3495"/>
              <a:ext cx="94" cy="137"/>
            </a:xfrm>
            <a:prstGeom prst="rtTriangle">
              <a:avLst/>
            </a:prstGeom>
            <a:solidFill>
              <a:srgbClr val="FF8787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53838" name="AutoShape 142"/>
            <p:cNvSpPr>
              <a:spLocks noChangeArrowheads="1"/>
            </p:cNvSpPr>
            <p:nvPr/>
          </p:nvSpPr>
          <p:spPr bwMode="auto">
            <a:xfrm flipH="1">
              <a:off x="1819" y="3495"/>
              <a:ext cx="95" cy="137"/>
            </a:xfrm>
            <a:prstGeom prst="rtTriangle">
              <a:avLst/>
            </a:prstGeom>
            <a:solidFill>
              <a:srgbClr val="FF4B4B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53839" name="AutoShape 143"/>
            <p:cNvSpPr>
              <a:spLocks noChangeArrowheads="1"/>
            </p:cNvSpPr>
            <p:nvPr/>
          </p:nvSpPr>
          <p:spPr bwMode="auto">
            <a:xfrm flipH="1">
              <a:off x="1915" y="3495"/>
              <a:ext cx="95" cy="137"/>
            </a:xfrm>
            <a:prstGeom prst="rtTriangle">
              <a:avLst/>
            </a:prstGeom>
            <a:solidFill>
              <a:srgbClr val="FF0B0B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53840" name="AutoShape 144"/>
            <p:cNvSpPr>
              <a:spLocks noChangeArrowheads="1"/>
            </p:cNvSpPr>
            <p:nvPr/>
          </p:nvSpPr>
          <p:spPr bwMode="auto">
            <a:xfrm flipH="1">
              <a:off x="2011" y="3495"/>
              <a:ext cx="95" cy="137"/>
            </a:xfrm>
            <a:prstGeom prst="rtTriangle">
              <a:avLst/>
            </a:prstGeom>
            <a:solidFill>
              <a:srgbClr val="D6000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53841" name="AutoShape 145"/>
            <p:cNvSpPr>
              <a:spLocks noChangeArrowheads="1"/>
            </p:cNvSpPr>
            <p:nvPr/>
          </p:nvSpPr>
          <p:spPr bwMode="auto">
            <a:xfrm flipH="1">
              <a:off x="2107" y="3495"/>
              <a:ext cx="96" cy="137"/>
            </a:xfrm>
            <a:prstGeom prst="rtTriangle">
              <a:avLst/>
            </a:prstGeom>
            <a:solidFill>
              <a:srgbClr val="A2000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53842" name="AutoShape 146"/>
            <p:cNvSpPr>
              <a:spLocks noChangeArrowheads="1"/>
            </p:cNvSpPr>
            <p:nvPr/>
          </p:nvSpPr>
          <p:spPr bwMode="auto">
            <a:xfrm flipH="1">
              <a:off x="2204" y="3495"/>
              <a:ext cx="94" cy="137"/>
            </a:xfrm>
            <a:prstGeom prst="rtTriangle">
              <a:avLst/>
            </a:prstGeom>
            <a:solidFill>
              <a:srgbClr val="70000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53843" name="AutoShape 147"/>
            <p:cNvSpPr>
              <a:spLocks noChangeArrowheads="1"/>
            </p:cNvSpPr>
            <p:nvPr/>
          </p:nvSpPr>
          <p:spPr bwMode="auto">
            <a:xfrm flipH="1">
              <a:off x="2300" y="3495"/>
              <a:ext cx="95" cy="137"/>
            </a:xfrm>
            <a:prstGeom prst="rtTriangle">
              <a:avLst/>
            </a:prstGeom>
            <a:solidFill>
              <a:srgbClr val="5E000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53844" name="AutoShape 148"/>
            <p:cNvSpPr>
              <a:spLocks noChangeArrowheads="1"/>
            </p:cNvSpPr>
            <p:nvPr/>
          </p:nvSpPr>
          <p:spPr bwMode="auto">
            <a:xfrm flipH="1">
              <a:off x="2396" y="3495"/>
              <a:ext cx="95" cy="137"/>
            </a:xfrm>
            <a:prstGeom prst="rtTriangle">
              <a:avLst/>
            </a:prstGeom>
            <a:solidFill>
              <a:srgbClr val="5D3B8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53845" name="AutoShape 149"/>
            <p:cNvSpPr>
              <a:spLocks noChangeArrowheads="1"/>
            </p:cNvSpPr>
            <p:nvPr/>
          </p:nvSpPr>
          <p:spPr bwMode="auto">
            <a:xfrm flipH="1">
              <a:off x="2497" y="3496"/>
              <a:ext cx="95" cy="138"/>
            </a:xfrm>
            <a:prstGeom prst="rtTriangle">
              <a:avLst/>
            </a:prstGeom>
            <a:solidFill>
              <a:srgbClr val="7248B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53846" name="AutoShape 150"/>
            <p:cNvSpPr>
              <a:spLocks noChangeArrowheads="1"/>
            </p:cNvSpPr>
            <p:nvPr/>
          </p:nvSpPr>
          <p:spPr bwMode="auto">
            <a:xfrm flipH="1">
              <a:off x="2593" y="3496"/>
              <a:ext cx="95" cy="138"/>
            </a:xfrm>
            <a:prstGeom prst="rtTriangle">
              <a:avLst/>
            </a:prstGeom>
            <a:solidFill>
              <a:srgbClr val="8B67C1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53847" name="AutoShape 151"/>
            <p:cNvSpPr>
              <a:spLocks noChangeArrowheads="1"/>
            </p:cNvSpPr>
            <p:nvPr/>
          </p:nvSpPr>
          <p:spPr bwMode="auto">
            <a:xfrm flipH="1">
              <a:off x="2689" y="3496"/>
              <a:ext cx="95" cy="138"/>
            </a:xfrm>
            <a:prstGeom prst="rtTriangle">
              <a:avLst/>
            </a:prstGeom>
            <a:solidFill>
              <a:srgbClr val="BCA7DB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53848" name="AutoShape 152"/>
            <p:cNvSpPr>
              <a:spLocks noChangeArrowheads="1"/>
            </p:cNvSpPr>
            <p:nvPr/>
          </p:nvSpPr>
          <p:spPr bwMode="auto">
            <a:xfrm flipH="1">
              <a:off x="2785" y="3496"/>
              <a:ext cx="95" cy="138"/>
            </a:xfrm>
            <a:prstGeom prst="rtTriangle">
              <a:avLst/>
            </a:prstGeom>
            <a:solidFill>
              <a:srgbClr val="CAB9E3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53849" name="Rectangle 153"/>
            <p:cNvSpPr>
              <a:spLocks noChangeArrowheads="1"/>
            </p:cNvSpPr>
            <p:nvPr/>
          </p:nvSpPr>
          <p:spPr bwMode="auto">
            <a:xfrm>
              <a:off x="2880" y="3491"/>
              <a:ext cx="2880" cy="137"/>
            </a:xfrm>
            <a:prstGeom prst="rect">
              <a:avLst/>
            </a:prstGeom>
            <a:solidFill>
              <a:schemeClr val="tx1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53850" name="AutoShape 154"/>
            <p:cNvSpPr>
              <a:spLocks noChangeArrowheads="1"/>
            </p:cNvSpPr>
            <p:nvPr/>
          </p:nvSpPr>
          <p:spPr bwMode="auto">
            <a:xfrm flipH="1">
              <a:off x="2880" y="3489"/>
              <a:ext cx="95" cy="138"/>
            </a:xfrm>
            <a:prstGeom prst="rtTriangle">
              <a:avLst/>
            </a:prstGeom>
            <a:solidFill>
              <a:srgbClr val="D2F1D1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53851" name="AutoShape 155"/>
            <p:cNvSpPr>
              <a:spLocks noChangeArrowheads="1"/>
            </p:cNvSpPr>
            <p:nvPr/>
          </p:nvSpPr>
          <p:spPr bwMode="auto">
            <a:xfrm flipH="1">
              <a:off x="2975" y="3489"/>
              <a:ext cx="95" cy="138"/>
            </a:xfrm>
            <a:prstGeom prst="rtTriangle">
              <a:avLst/>
            </a:prstGeom>
            <a:solidFill>
              <a:srgbClr val="9FE19D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53852" name="AutoShape 156"/>
            <p:cNvSpPr>
              <a:spLocks noChangeArrowheads="1"/>
            </p:cNvSpPr>
            <p:nvPr/>
          </p:nvSpPr>
          <p:spPr bwMode="auto">
            <a:xfrm flipH="1">
              <a:off x="3069" y="3489"/>
              <a:ext cx="95" cy="138"/>
            </a:xfrm>
            <a:prstGeom prst="rtTriangle">
              <a:avLst/>
            </a:prstGeom>
            <a:solidFill>
              <a:srgbClr val="AED0B5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53853" name="AutoShape 157"/>
            <p:cNvSpPr>
              <a:spLocks noChangeArrowheads="1"/>
            </p:cNvSpPr>
            <p:nvPr/>
          </p:nvSpPr>
          <p:spPr bwMode="auto">
            <a:xfrm flipH="1">
              <a:off x="3165" y="3489"/>
              <a:ext cx="95" cy="138"/>
            </a:xfrm>
            <a:prstGeom prst="rtTriangle">
              <a:avLst/>
            </a:prstGeom>
            <a:solidFill>
              <a:srgbClr val="92C09C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53854" name="AutoShape 158"/>
            <p:cNvSpPr>
              <a:spLocks noChangeArrowheads="1"/>
            </p:cNvSpPr>
            <p:nvPr/>
          </p:nvSpPr>
          <p:spPr bwMode="auto">
            <a:xfrm flipH="1">
              <a:off x="3261" y="3489"/>
              <a:ext cx="95" cy="138"/>
            </a:xfrm>
            <a:prstGeom prst="rtTriangle">
              <a:avLst/>
            </a:prstGeom>
            <a:solidFill>
              <a:srgbClr val="64A672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53855" name="AutoShape 159"/>
            <p:cNvSpPr>
              <a:spLocks noChangeArrowheads="1"/>
            </p:cNvSpPr>
            <p:nvPr/>
          </p:nvSpPr>
          <p:spPr bwMode="auto">
            <a:xfrm flipH="1">
              <a:off x="3357" y="3489"/>
              <a:ext cx="95" cy="138"/>
            </a:xfrm>
            <a:prstGeom prst="rtTriangle">
              <a:avLst/>
            </a:prstGeom>
            <a:solidFill>
              <a:srgbClr val="53916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53856" name="AutoShape 160"/>
            <p:cNvSpPr>
              <a:spLocks noChangeArrowheads="1"/>
            </p:cNvSpPr>
            <p:nvPr/>
          </p:nvSpPr>
          <p:spPr bwMode="auto">
            <a:xfrm flipH="1">
              <a:off x="3454" y="3489"/>
              <a:ext cx="94" cy="138"/>
            </a:xfrm>
            <a:prstGeom prst="rtTriangle">
              <a:avLst/>
            </a:prstGeom>
            <a:solidFill>
              <a:srgbClr val="3D6B47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53857" name="AutoShape 161"/>
            <p:cNvSpPr>
              <a:spLocks noChangeArrowheads="1"/>
            </p:cNvSpPr>
            <p:nvPr/>
          </p:nvSpPr>
          <p:spPr bwMode="auto">
            <a:xfrm flipH="1">
              <a:off x="3550" y="3489"/>
              <a:ext cx="95" cy="138"/>
            </a:xfrm>
            <a:prstGeom prst="rtTriangle">
              <a:avLst/>
            </a:prstGeom>
            <a:solidFill>
              <a:srgbClr val="0F3C3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53858" name="AutoShape 162"/>
            <p:cNvSpPr>
              <a:spLocks noChangeArrowheads="1"/>
            </p:cNvSpPr>
            <p:nvPr/>
          </p:nvSpPr>
          <p:spPr bwMode="auto">
            <a:xfrm flipH="1">
              <a:off x="3646" y="3489"/>
              <a:ext cx="95" cy="138"/>
            </a:xfrm>
            <a:prstGeom prst="rtTriangle">
              <a:avLst/>
            </a:prstGeom>
            <a:solidFill>
              <a:srgbClr val="134B4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53859" name="AutoShape 163"/>
            <p:cNvSpPr>
              <a:spLocks noChangeArrowheads="1"/>
            </p:cNvSpPr>
            <p:nvPr/>
          </p:nvSpPr>
          <p:spPr bwMode="auto">
            <a:xfrm flipH="1">
              <a:off x="3742" y="3489"/>
              <a:ext cx="95" cy="138"/>
            </a:xfrm>
            <a:prstGeom prst="rtTriangle">
              <a:avLst/>
            </a:prstGeom>
            <a:solidFill>
              <a:srgbClr val="1D7279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53860" name="AutoShape 164"/>
            <p:cNvSpPr>
              <a:spLocks noChangeArrowheads="1"/>
            </p:cNvSpPr>
            <p:nvPr/>
          </p:nvSpPr>
          <p:spPr bwMode="auto">
            <a:xfrm flipH="1">
              <a:off x="3838" y="3489"/>
              <a:ext cx="95" cy="138"/>
            </a:xfrm>
            <a:prstGeom prst="rtTriangle">
              <a:avLst/>
            </a:prstGeom>
            <a:solidFill>
              <a:srgbClr val="2AA3AC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53861" name="AutoShape 165"/>
            <p:cNvSpPr>
              <a:spLocks noChangeArrowheads="1"/>
            </p:cNvSpPr>
            <p:nvPr/>
          </p:nvSpPr>
          <p:spPr bwMode="auto">
            <a:xfrm flipH="1">
              <a:off x="3935" y="3489"/>
              <a:ext cx="94" cy="138"/>
            </a:xfrm>
            <a:prstGeom prst="rtTriangle">
              <a:avLst/>
            </a:prstGeom>
            <a:solidFill>
              <a:srgbClr val="41C7D1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53862" name="AutoShape 166"/>
            <p:cNvSpPr>
              <a:spLocks noChangeArrowheads="1"/>
            </p:cNvSpPr>
            <p:nvPr/>
          </p:nvSpPr>
          <p:spPr bwMode="auto">
            <a:xfrm flipH="1">
              <a:off x="4031" y="3489"/>
              <a:ext cx="95" cy="138"/>
            </a:xfrm>
            <a:prstGeom prst="rtTriangle">
              <a:avLst/>
            </a:prstGeom>
            <a:solidFill>
              <a:srgbClr val="68D2DA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53863" name="AutoShape 167"/>
            <p:cNvSpPr>
              <a:spLocks noChangeArrowheads="1"/>
            </p:cNvSpPr>
            <p:nvPr/>
          </p:nvSpPr>
          <p:spPr bwMode="auto">
            <a:xfrm flipH="1">
              <a:off x="4126" y="3489"/>
              <a:ext cx="94" cy="138"/>
            </a:xfrm>
            <a:prstGeom prst="rtTriangle">
              <a:avLst/>
            </a:prstGeom>
            <a:solidFill>
              <a:srgbClr val="43FFF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53864" name="AutoShape 168"/>
            <p:cNvSpPr>
              <a:spLocks noChangeArrowheads="1"/>
            </p:cNvSpPr>
            <p:nvPr/>
          </p:nvSpPr>
          <p:spPr bwMode="auto">
            <a:xfrm flipH="1">
              <a:off x="4220" y="3489"/>
              <a:ext cx="95" cy="138"/>
            </a:xfrm>
            <a:prstGeom prst="rtTriangle">
              <a:avLst/>
            </a:prstGeom>
            <a:solidFill>
              <a:srgbClr val="A1FFF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53865" name="AutoShape 169"/>
            <p:cNvSpPr>
              <a:spLocks noChangeArrowheads="1"/>
            </p:cNvSpPr>
            <p:nvPr/>
          </p:nvSpPr>
          <p:spPr bwMode="auto">
            <a:xfrm flipH="1">
              <a:off x="4314" y="3489"/>
              <a:ext cx="95" cy="138"/>
            </a:xfrm>
            <a:prstGeom prst="rtTriangle">
              <a:avLst/>
            </a:prstGeom>
            <a:solidFill>
              <a:srgbClr val="CCFFF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53866" name="AutoShape 170"/>
            <p:cNvSpPr>
              <a:spLocks noChangeArrowheads="1"/>
            </p:cNvSpPr>
            <p:nvPr/>
          </p:nvSpPr>
          <p:spPr bwMode="auto">
            <a:xfrm flipH="1">
              <a:off x="4410" y="3489"/>
              <a:ext cx="95" cy="138"/>
            </a:xfrm>
            <a:prstGeom prst="rtTriangle">
              <a:avLst/>
            </a:prstGeom>
            <a:solidFill>
              <a:srgbClr val="FFD5D5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53867" name="AutoShape 171"/>
            <p:cNvSpPr>
              <a:spLocks noChangeArrowheads="1"/>
            </p:cNvSpPr>
            <p:nvPr/>
          </p:nvSpPr>
          <p:spPr bwMode="auto">
            <a:xfrm flipH="1">
              <a:off x="4506" y="3489"/>
              <a:ext cx="96" cy="138"/>
            </a:xfrm>
            <a:prstGeom prst="rtTriangle">
              <a:avLst/>
            </a:prstGeom>
            <a:solidFill>
              <a:srgbClr val="FFA5A5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53868" name="AutoShape 172"/>
            <p:cNvSpPr>
              <a:spLocks noChangeArrowheads="1"/>
            </p:cNvSpPr>
            <p:nvPr/>
          </p:nvSpPr>
          <p:spPr bwMode="auto">
            <a:xfrm flipH="1">
              <a:off x="4603" y="3489"/>
              <a:ext cx="94" cy="138"/>
            </a:xfrm>
            <a:prstGeom prst="rtTriangle">
              <a:avLst/>
            </a:prstGeom>
            <a:solidFill>
              <a:srgbClr val="FF8787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53869" name="AutoShape 173"/>
            <p:cNvSpPr>
              <a:spLocks noChangeArrowheads="1"/>
            </p:cNvSpPr>
            <p:nvPr/>
          </p:nvSpPr>
          <p:spPr bwMode="auto">
            <a:xfrm flipH="1">
              <a:off x="4699" y="3489"/>
              <a:ext cx="95" cy="138"/>
            </a:xfrm>
            <a:prstGeom prst="rtTriangle">
              <a:avLst/>
            </a:prstGeom>
            <a:solidFill>
              <a:srgbClr val="FF4B4B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53870" name="AutoShape 174"/>
            <p:cNvSpPr>
              <a:spLocks noChangeArrowheads="1"/>
            </p:cNvSpPr>
            <p:nvPr/>
          </p:nvSpPr>
          <p:spPr bwMode="auto">
            <a:xfrm flipH="1">
              <a:off x="4795" y="3489"/>
              <a:ext cx="95" cy="138"/>
            </a:xfrm>
            <a:prstGeom prst="rtTriangle">
              <a:avLst/>
            </a:prstGeom>
            <a:solidFill>
              <a:srgbClr val="FF0B0B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53871" name="AutoShape 175"/>
            <p:cNvSpPr>
              <a:spLocks noChangeArrowheads="1"/>
            </p:cNvSpPr>
            <p:nvPr/>
          </p:nvSpPr>
          <p:spPr bwMode="auto">
            <a:xfrm flipH="1">
              <a:off x="4891" y="3489"/>
              <a:ext cx="95" cy="138"/>
            </a:xfrm>
            <a:prstGeom prst="rtTriangle">
              <a:avLst/>
            </a:prstGeom>
            <a:solidFill>
              <a:srgbClr val="D6000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53872" name="AutoShape 176"/>
            <p:cNvSpPr>
              <a:spLocks noChangeArrowheads="1"/>
            </p:cNvSpPr>
            <p:nvPr/>
          </p:nvSpPr>
          <p:spPr bwMode="auto">
            <a:xfrm flipH="1">
              <a:off x="4987" y="3489"/>
              <a:ext cx="96" cy="138"/>
            </a:xfrm>
            <a:prstGeom prst="rtTriangle">
              <a:avLst/>
            </a:prstGeom>
            <a:solidFill>
              <a:srgbClr val="A2000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53873" name="AutoShape 177"/>
            <p:cNvSpPr>
              <a:spLocks noChangeArrowheads="1"/>
            </p:cNvSpPr>
            <p:nvPr/>
          </p:nvSpPr>
          <p:spPr bwMode="auto">
            <a:xfrm flipH="1">
              <a:off x="5084" y="3489"/>
              <a:ext cx="94" cy="138"/>
            </a:xfrm>
            <a:prstGeom prst="rtTriangle">
              <a:avLst/>
            </a:prstGeom>
            <a:solidFill>
              <a:srgbClr val="70000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53874" name="AutoShape 178"/>
            <p:cNvSpPr>
              <a:spLocks noChangeArrowheads="1"/>
            </p:cNvSpPr>
            <p:nvPr/>
          </p:nvSpPr>
          <p:spPr bwMode="auto">
            <a:xfrm flipH="1">
              <a:off x="5180" y="3489"/>
              <a:ext cx="95" cy="138"/>
            </a:xfrm>
            <a:prstGeom prst="rtTriangle">
              <a:avLst/>
            </a:prstGeom>
            <a:solidFill>
              <a:srgbClr val="5E000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53875" name="AutoShape 179"/>
            <p:cNvSpPr>
              <a:spLocks noChangeArrowheads="1"/>
            </p:cNvSpPr>
            <p:nvPr/>
          </p:nvSpPr>
          <p:spPr bwMode="auto">
            <a:xfrm flipH="1">
              <a:off x="5276" y="3489"/>
              <a:ext cx="95" cy="138"/>
            </a:xfrm>
            <a:prstGeom prst="rtTriangle">
              <a:avLst/>
            </a:prstGeom>
            <a:solidFill>
              <a:srgbClr val="5D3B8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53876" name="AutoShape 180"/>
            <p:cNvSpPr>
              <a:spLocks noChangeArrowheads="1"/>
            </p:cNvSpPr>
            <p:nvPr/>
          </p:nvSpPr>
          <p:spPr bwMode="auto">
            <a:xfrm flipH="1">
              <a:off x="5377" y="3491"/>
              <a:ext cx="95" cy="137"/>
            </a:xfrm>
            <a:prstGeom prst="rtTriangle">
              <a:avLst/>
            </a:prstGeom>
            <a:solidFill>
              <a:srgbClr val="7248B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53877" name="AutoShape 181"/>
            <p:cNvSpPr>
              <a:spLocks noChangeArrowheads="1"/>
            </p:cNvSpPr>
            <p:nvPr/>
          </p:nvSpPr>
          <p:spPr bwMode="auto">
            <a:xfrm flipH="1">
              <a:off x="5473" y="3491"/>
              <a:ext cx="95" cy="137"/>
            </a:xfrm>
            <a:prstGeom prst="rtTriangle">
              <a:avLst/>
            </a:prstGeom>
            <a:solidFill>
              <a:srgbClr val="8B67C1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53878" name="AutoShape 182"/>
            <p:cNvSpPr>
              <a:spLocks noChangeArrowheads="1"/>
            </p:cNvSpPr>
            <p:nvPr/>
          </p:nvSpPr>
          <p:spPr bwMode="auto">
            <a:xfrm flipH="1">
              <a:off x="5569" y="3491"/>
              <a:ext cx="95" cy="137"/>
            </a:xfrm>
            <a:prstGeom prst="rtTriangle">
              <a:avLst/>
            </a:prstGeom>
            <a:solidFill>
              <a:srgbClr val="BCA7DB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53879" name="AutoShape 183"/>
            <p:cNvSpPr>
              <a:spLocks noChangeArrowheads="1"/>
            </p:cNvSpPr>
            <p:nvPr/>
          </p:nvSpPr>
          <p:spPr bwMode="auto">
            <a:xfrm flipH="1">
              <a:off x="5665" y="3491"/>
              <a:ext cx="95" cy="137"/>
            </a:xfrm>
            <a:prstGeom prst="rtTriangle">
              <a:avLst/>
            </a:prstGeom>
            <a:solidFill>
              <a:srgbClr val="CAB9E3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</p:grpSp>
    </p:spTree>
  </p:cSld>
  <p:clrMapOvr>
    <a:masterClrMapping/>
  </p:clrMapOvr>
</p:sldLayout>
</file>

<file path=ppt/slideLayouts/slideLayout13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제목 및 내용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533400" y="296863"/>
            <a:ext cx="9601200" cy="1238250"/>
          </a:xfrm>
          <a:prstGeom prst="rect">
            <a:avLst/>
          </a:prstGeom>
        </p:spPr>
        <p:txBody>
          <a:bodyPr lIns="90893" tIns="45454" rIns="90893" bIns="45454"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내용 개체 틀 2"/>
          <p:cNvSpPr>
            <a:spLocks noGrp="1"/>
          </p:cNvSpPr>
          <p:nvPr>
            <p:ph idx="1"/>
          </p:nvPr>
        </p:nvSpPr>
        <p:spPr>
          <a:xfrm>
            <a:off x="533400" y="1733553"/>
            <a:ext cx="9601200" cy="4903789"/>
          </a:xfrm>
          <a:prstGeom prst="rect">
            <a:avLst/>
          </a:prstGeom>
        </p:spPr>
        <p:txBody>
          <a:bodyPr lIns="90893" tIns="45454" rIns="90893" bIns="45454"/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</p:spTree>
  </p:cSld>
  <p:clrMapOvr>
    <a:masterClrMapping/>
  </p:clrMapOvr>
</p:sldLayout>
</file>

<file path=ppt/slideLayouts/slideLayout13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구역 머리글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842963" y="4773613"/>
            <a:ext cx="9067800" cy="1476375"/>
          </a:xfrm>
          <a:prstGeom prst="rect">
            <a:avLst/>
          </a:prstGeom>
        </p:spPr>
        <p:txBody>
          <a:bodyPr lIns="90893" tIns="45454" rIns="90893" bIns="45454" anchor="t"/>
          <a:lstStyle>
            <a:lvl1pPr algn="l">
              <a:defRPr sz="4000" b="1" cap="all"/>
            </a:lvl1pPr>
          </a:lstStyle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텍스트 개체 틀 2"/>
          <p:cNvSpPr>
            <a:spLocks noGrp="1"/>
          </p:cNvSpPr>
          <p:nvPr>
            <p:ph type="body" idx="1"/>
          </p:nvPr>
        </p:nvSpPr>
        <p:spPr>
          <a:xfrm>
            <a:off x="842963" y="3149639"/>
            <a:ext cx="9067800" cy="1624013"/>
          </a:xfrm>
          <a:prstGeom prst="rect">
            <a:avLst/>
          </a:prstGeom>
        </p:spPr>
        <p:txBody>
          <a:bodyPr lIns="90893" tIns="45454" rIns="90893" bIns="45454" anchor="b"/>
          <a:lstStyle>
            <a:lvl1pPr marL="0" indent="0">
              <a:buNone/>
              <a:defRPr sz="2100"/>
            </a:lvl1pPr>
            <a:lvl2pPr marL="454488" indent="0">
              <a:buNone/>
              <a:defRPr sz="1800"/>
            </a:lvl2pPr>
            <a:lvl3pPr marL="908945" indent="0">
              <a:buNone/>
              <a:defRPr sz="1600"/>
            </a:lvl3pPr>
            <a:lvl4pPr marL="1363412" indent="0">
              <a:buNone/>
              <a:defRPr sz="1400"/>
            </a:lvl4pPr>
            <a:lvl5pPr marL="1817867" indent="0">
              <a:buNone/>
              <a:defRPr sz="1400"/>
            </a:lvl5pPr>
            <a:lvl6pPr marL="2272338" indent="0">
              <a:buNone/>
              <a:defRPr sz="1400"/>
            </a:lvl6pPr>
            <a:lvl7pPr marL="2726806" indent="0">
              <a:buNone/>
              <a:defRPr sz="1400"/>
            </a:lvl7pPr>
            <a:lvl8pPr marL="3181264" indent="0">
              <a:buNone/>
              <a:defRPr sz="1400"/>
            </a:lvl8pPr>
            <a:lvl9pPr marL="3635747" indent="0">
              <a:buNone/>
              <a:defRPr sz="14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</p:spTree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9_제목 슬라이드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xmlns="" val="3922567597"/>
      </p:ext>
    </p:extLst>
  </p:cSld>
  <p:clrMapOvr>
    <a:masterClrMapping/>
  </p:clrMapOvr>
</p:sldLayout>
</file>

<file path=ppt/slideLayouts/slideLayout14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콘텐츠 2개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533400" y="296863"/>
            <a:ext cx="9601200" cy="1238250"/>
          </a:xfrm>
          <a:prstGeom prst="rect">
            <a:avLst/>
          </a:prstGeom>
        </p:spPr>
        <p:txBody>
          <a:bodyPr lIns="90893" tIns="45454" rIns="90893" bIns="45454"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내용 개체 틀 2"/>
          <p:cNvSpPr>
            <a:spLocks noGrp="1"/>
          </p:cNvSpPr>
          <p:nvPr>
            <p:ph sz="half" idx="1"/>
          </p:nvPr>
        </p:nvSpPr>
        <p:spPr>
          <a:xfrm>
            <a:off x="533407" y="1733553"/>
            <a:ext cx="4724400" cy="4903789"/>
          </a:xfrm>
          <a:prstGeom prst="rect">
            <a:avLst/>
          </a:prstGeom>
        </p:spPr>
        <p:txBody>
          <a:bodyPr lIns="90893" tIns="45454" rIns="90893" bIns="45454"/>
          <a:lstStyle>
            <a:lvl1pPr>
              <a:defRPr sz="2800"/>
            </a:lvl1pPr>
            <a:lvl2pPr>
              <a:defRPr sz="2400"/>
            </a:lvl2pPr>
            <a:lvl3pPr>
              <a:defRPr sz="21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4" name="내용 개체 틀 3"/>
          <p:cNvSpPr>
            <a:spLocks noGrp="1"/>
          </p:cNvSpPr>
          <p:nvPr>
            <p:ph sz="half" idx="2"/>
          </p:nvPr>
        </p:nvSpPr>
        <p:spPr>
          <a:xfrm>
            <a:off x="5410200" y="1733553"/>
            <a:ext cx="4724400" cy="4903789"/>
          </a:xfrm>
          <a:prstGeom prst="rect">
            <a:avLst/>
          </a:prstGeom>
        </p:spPr>
        <p:txBody>
          <a:bodyPr lIns="90893" tIns="45454" rIns="90893" bIns="45454"/>
          <a:lstStyle>
            <a:lvl1pPr>
              <a:defRPr sz="2800"/>
            </a:lvl1pPr>
            <a:lvl2pPr>
              <a:defRPr sz="2400"/>
            </a:lvl2pPr>
            <a:lvl3pPr>
              <a:defRPr sz="21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</p:spTree>
  </p:cSld>
  <p:clrMapOvr>
    <a:masterClrMapping/>
  </p:clrMapOvr>
</p:sldLayout>
</file>

<file path=ppt/slideLayouts/slideLayout14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비교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533400" y="296863"/>
            <a:ext cx="9601200" cy="1238250"/>
          </a:xfrm>
          <a:prstGeom prst="rect">
            <a:avLst/>
          </a:prstGeom>
        </p:spPr>
        <p:txBody>
          <a:bodyPr lIns="90893" tIns="45454" rIns="90893" bIns="45454"/>
          <a:lstStyle>
            <a:lvl1pPr>
              <a:defRPr/>
            </a:lvl1pPr>
          </a:lstStyle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텍스트 개체 틀 2"/>
          <p:cNvSpPr>
            <a:spLocks noGrp="1"/>
          </p:cNvSpPr>
          <p:nvPr>
            <p:ph type="body" idx="1"/>
          </p:nvPr>
        </p:nvSpPr>
        <p:spPr>
          <a:xfrm>
            <a:off x="533405" y="1663700"/>
            <a:ext cx="4713288" cy="692150"/>
          </a:xfrm>
          <a:prstGeom prst="rect">
            <a:avLst/>
          </a:prstGeom>
        </p:spPr>
        <p:txBody>
          <a:bodyPr lIns="90893" tIns="45454" rIns="90893" bIns="45454" anchor="b"/>
          <a:lstStyle>
            <a:lvl1pPr marL="0" indent="0">
              <a:buNone/>
              <a:defRPr sz="2400" b="1"/>
            </a:lvl1pPr>
            <a:lvl2pPr marL="454488" indent="0">
              <a:buNone/>
              <a:defRPr sz="2100" b="1"/>
            </a:lvl2pPr>
            <a:lvl3pPr marL="908945" indent="0">
              <a:buNone/>
              <a:defRPr sz="1800" b="1"/>
            </a:lvl3pPr>
            <a:lvl4pPr marL="1363412" indent="0">
              <a:buNone/>
              <a:defRPr sz="1600" b="1"/>
            </a:lvl4pPr>
            <a:lvl5pPr marL="1817867" indent="0">
              <a:buNone/>
              <a:defRPr sz="1600" b="1"/>
            </a:lvl5pPr>
            <a:lvl6pPr marL="2272338" indent="0">
              <a:buNone/>
              <a:defRPr sz="1600" b="1"/>
            </a:lvl6pPr>
            <a:lvl7pPr marL="2726806" indent="0">
              <a:buNone/>
              <a:defRPr sz="1600" b="1"/>
            </a:lvl7pPr>
            <a:lvl8pPr marL="3181264" indent="0">
              <a:buNone/>
              <a:defRPr sz="1600" b="1"/>
            </a:lvl8pPr>
            <a:lvl9pPr marL="3635747" indent="0">
              <a:buNone/>
              <a:defRPr sz="1600" b="1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  <p:sp>
        <p:nvSpPr>
          <p:cNvPr id="4" name="내용 개체 틀 3"/>
          <p:cNvSpPr>
            <a:spLocks noGrp="1"/>
          </p:cNvSpPr>
          <p:nvPr>
            <p:ph sz="half" idx="2"/>
          </p:nvPr>
        </p:nvSpPr>
        <p:spPr>
          <a:xfrm>
            <a:off x="533405" y="2355853"/>
            <a:ext cx="4713288" cy="4281488"/>
          </a:xfrm>
          <a:prstGeom prst="rect">
            <a:avLst/>
          </a:prstGeom>
        </p:spPr>
        <p:txBody>
          <a:bodyPr lIns="90893" tIns="45454" rIns="90893" bIns="45454"/>
          <a:lstStyle>
            <a:lvl1pPr>
              <a:defRPr sz="2400"/>
            </a:lvl1pPr>
            <a:lvl2pPr>
              <a:defRPr sz="21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5" name="텍스트 개체 틀 4"/>
          <p:cNvSpPr>
            <a:spLocks noGrp="1"/>
          </p:cNvSpPr>
          <p:nvPr>
            <p:ph type="body" sz="quarter" idx="3"/>
          </p:nvPr>
        </p:nvSpPr>
        <p:spPr>
          <a:xfrm>
            <a:off x="5419778" y="1663700"/>
            <a:ext cx="4714875" cy="692150"/>
          </a:xfrm>
          <a:prstGeom prst="rect">
            <a:avLst/>
          </a:prstGeom>
        </p:spPr>
        <p:txBody>
          <a:bodyPr lIns="90893" tIns="45454" rIns="90893" bIns="45454" anchor="b"/>
          <a:lstStyle>
            <a:lvl1pPr marL="0" indent="0">
              <a:buNone/>
              <a:defRPr sz="2400" b="1"/>
            </a:lvl1pPr>
            <a:lvl2pPr marL="454488" indent="0">
              <a:buNone/>
              <a:defRPr sz="2100" b="1"/>
            </a:lvl2pPr>
            <a:lvl3pPr marL="908945" indent="0">
              <a:buNone/>
              <a:defRPr sz="1800" b="1"/>
            </a:lvl3pPr>
            <a:lvl4pPr marL="1363412" indent="0">
              <a:buNone/>
              <a:defRPr sz="1600" b="1"/>
            </a:lvl4pPr>
            <a:lvl5pPr marL="1817867" indent="0">
              <a:buNone/>
              <a:defRPr sz="1600" b="1"/>
            </a:lvl5pPr>
            <a:lvl6pPr marL="2272338" indent="0">
              <a:buNone/>
              <a:defRPr sz="1600" b="1"/>
            </a:lvl6pPr>
            <a:lvl7pPr marL="2726806" indent="0">
              <a:buNone/>
              <a:defRPr sz="1600" b="1"/>
            </a:lvl7pPr>
            <a:lvl8pPr marL="3181264" indent="0">
              <a:buNone/>
              <a:defRPr sz="1600" b="1"/>
            </a:lvl8pPr>
            <a:lvl9pPr marL="3635747" indent="0">
              <a:buNone/>
              <a:defRPr sz="1600" b="1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  <p:sp>
        <p:nvSpPr>
          <p:cNvPr id="6" name="내용 개체 틀 5"/>
          <p:cNvSpPr>
            <a:spLocks noGrp="1"/>
          </p:cNvSpPr>
          <p:nvPr>
            <p:ph sz="quarter" idx="4"/>
          </p:nvPr>
        </p:nvSpPr>
        <p:spPr>
          <a:xfrm>
            <a:off x="5419778" y="2355853"/>
            <a:ext cx="4714875" cy="4281488"/>
          </a:xfrm>
          <a:prstGeom prst="rect">
            <a:avLst/>
          </a:prstGeom>
        </p:spPr>
        <p:txBody>
          <a:bodyPr lIns="90893" tIns="45454" rIns="90893" bIns="45454"/>
          <a:lstStyle>
            <a:lvl1pPr>
              <a:defRPr sz="2400"/>
            </a:lvl1pPr>
            <a:lvl2pPr>
              <a:defRPr sz="21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</p:spTree>
  </p:cSld>
  <p:clrMapOvr>
    <a:masterClrMapping/>
  </p:clrMapOvr>
</p:sldLayout>
</file>

<file path=ppt/slideLayouts/slideLayout14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제목만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533400" y="296863"/>
            <a:ext cx="9601200" cy="1238250"/>
          </a:xfrm>
          <a:prstGeom prst="rect">
            <a:avLst/>
          </a:prstGeom>
        </p:spPr>
        <p:txBody>
          <a:bodyPr lIns="90893" tIns="45454" rIns="90893" bIns="45454"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</p:spTree>
  </p:cSld>
  <p:clrMapOvr>
    <a:masterClrMapping/>
  </p:clrMapOvr>
</p:sldLayout>
</file>

<file path=ppt/slideLayouts/slideLayout14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빈 화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14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캡션 있는 콘텐츠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533462" y="295275"/>
            <a:ext cx="3509963" cy="1258888"/>
          </a:xfrm>
          <a:prstGeom prst="rect">
            <a:avLst/>
          </a:prstGeom>
        </p:spPr>
        <p:txBody>
          <a:bodyPr lIns="90893" tIns="45454" rIns="90893" bIns="45454" anchor="b"/>
          <a:lstStyle>
            <a:lvl1pPr algn="l">
              <a:defRPr sz="2100" b="1"/>
            </a:lvl1pPr>
          </a:lstStyle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내용 개체 틀 2"/>
          <p:cNvSpPr>
            <a:spLocks noGrp="1"/>
          </p:cNvSpPr>
          <p:nvPr>
            <p:ph idx="1"/>
          </p:nvPr>
        </p:nvSpPr>
        <p:spPr>
          <a:xfrm>
            <a:off x="4170416" y="295282"/>
            <a:ext cx="5964237" cy="6342063"/>
          </a:xfrm>
          <a:prstGeom prst="rect">
            <a:avLst/>
          </a:prstGeom>
        </p:spPr>
        <p:txBody>
          <a:bodyPr lIns="90893" tIns="45454" rIns="90893" bIns="45454"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100"/>
            </a:lvl4pPr>
            <a:lvl5pPr>
              <a:defRPr sz="2100"/>
            </a:lvl5pPr>
            <a:lvl6pPr>
              <a:defRPr sz="2100"/>
            </a:lvl6pPr>
            <a:lvl7pPr>
              <a:defRPr sz="2100"/>
            </a:lvl7pPr>
            <a:lvl8pPr>
              <a:defRPr sz="2100"/>
            </a:lvl8pPr>
            <a:lvl9pPr>
              <a:defRPr sz="21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4" name="텍스트 개체 틀 3"/>
          <p:cNvSpPr>
            <a:spLocks noGrp="1"/>
          </p:cNvSpPr>
          <p:nvPr>
            <p:ph type="body" sz="half" idx="2"/>
          </p:nvPr>
        </p:nvSpPr>
        <p:spPr>
          <a:xfrm>
            <a:off x="533462" y="1554163"/>
            <a:ext cx="3509963" cy="5083176"/>
          </a:xfrm>
          <a:prstGeom prst="rect">
            <a:avLst/>
          </a:prstGeom>
        </p:spPr>
        <p:txBody>
          <a:bodyPr lIns="90893" tIns="45454" rIns="90893" bIns="45454"/>
          <a:lstStyle>
            <a:lvl1pPr marL="0" indent="0">
              <a:buNone/>
              <a:defRPr sz="1400"/>
            </a:lvl1pPr>
            <a:lvl2pPr marL="454488" indent="0">
              <a:buNone/>
              <a:defRPr sz="1200"/>
            </a:lvl2pPr>
            <a:lvl3pPr marL="908945" indent="0">
              <a:buNone/>
              <a:defRPr sz="1000"/>
            </a:lvl3pPr>
            <a:lvl4pPr marL="1363412" indent="0">
              <a:buNone/>
              <a:defRPr sz="900"/>
            </a:lvl4pPr>
            <a:lvl5pPr marL="1817867" indent="0">
              <a:buNone/>
              <a:defRPr sz="900"/>
            </a:lvl5pPr>
            <a:lvl6pPr marL="2272338" indent="0">
              <a:buNone/>
              <a:defRPr sz="900"/>
            </a:lvl6pPr>
            <a:lvl7pPr marL="2726806" indent="0">
              <a:buNone/>
              <a:defRPr sz="900"/>
            </a:lvl7pPr>
            <a:lvl8pPr marL="3181264" indent="0">
              <a:buNone/>
              <a:defRPr sz="900"/>
            </a:lvl8pPr>
            <a:lvl9pPr marL="3635747" indent="0">
              <a:buNone/>
              <a:defRPr sz="9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</p:spTree>
  </p:cSld>
  <p:clrMapOvr>
    <a:masterClrMapping/>
  </p:clrMapOvr>
</p:sldLayout>
</file>

<file path=ppt/slideLayouts/slideLayout14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캡션 있는 그림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2090738" y="5200652"/>
            <a:ext cx="6400800" cy="614363"/>
          </a:xfrm>
          <a:prstGeom prst="rect">
            <a:avLst/>
          </a:prstGeom>
        </p:spPr>
        <p:txBody>
          <a:bodyPr lIns="90893" tIns="45454" rIns="90893" bIns="45454" anchor="b"/>
          <a:lstStyle>
            <a:lvl1pPr algn="l">
              <a:defRPr sz="2100" b="1"/>
            </a:lvl1pPr>
          </a:lstStyle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그림 개체 틀 2"/>
          <p:cNvSpPr>
            <a:spLocks noGrp="1"/>
          </p:cNvSpPr>
          <p:nvPr>
            <p:ph type="pic" idx="1"/>
          </p:nvPr>
        </p:nvSpPr>
        <p:spPr>
          <a:xfrm>
            <a:off x="2090738" y="663575"/>
            <a:ext cx="6400800" cy="4457700"/>
          </a:xfrm>
          <a:prstGeom prst="rect">
            <a:avLst/>
          </a:prstGeom>
        </p:spPr>
        <p:txBody>
          <a:bodyPr lIns="90893" tIns="45454" rIns="90893" bIns="45454"/>
          <a:lstStyle>
            <a:lvl1pPr marL="0" indent="0">
              <a:buNone/>
              <a:defRPr sz="3200"/>
            </a:lvl1pPr>
            <a:lvl2pPr marL="454488" indent="0">
              <a:buNone/>
              <a:defRPr sz="2800"/>
            </a:lvl2pPr>
            <a:lvl3pPr marL="908945" indent="0">
              <a:buNone/>
              <a:defRPr sz="2400"/>
            </a:lvl3pPr>
            <a:lvl4pPr marL="1363412" indent="0">
              <a:buNone/>
              <a:defRPr sz="2100"/>
            </a:lvl4pPr>
            <a:lvl5pPr marL="1817867" indent="0">
              <a:buNone/>
              <a:defRPr sz="2100"/>
            </a:lvl5pPr>
            <a:lvl6pPr marL="2272338" indent="0">
              <a:buNone/>
              <a:defRPr sz="2100"/>
            </a:lvl6pPr>
            <a:lvl7pPr marL="2726806" indent="0">
              <a:buNone/>
              <a:defRPr sz="2100"/>
            </a:lvl7pPr>
            <a:lvl8pPr marL="3181264" indent="0">
              <a:buNone/>
              <a:defRPr sz="2100"/>
            </a:lvl8pPr>
            <a:lvl9pPr marL="3635747" indent="0">
              <a:buNone/>
              <a:defRPr sz="2100"/>
            </a:lvl9pPr>
          </a:lstStyle>
          <a:p>
            <a:endParaRPr lang="ko-KR" altLang="en-US"/>
          </a:p>
        </p:txBody>
      </p:sp>
      <p:sp>
        <p:nvSpPr>
          <p:cNvPr id="4" name="텍스트 개체 틀 3"/>
          <p:cNvSpPr>
            <a:spLocks noGrp="1"/>
          </p:cNvSpPr>
          <p:nvPr>
            <p:ph type="body" sz="half" idx="2"/>
          </p:nvPr>
        </p:nvSpPr>
        <p:spPr>
          <a:xfrm>
            <a:off x="2090738" y="5815015"/>
            <a:ext cx="6400800" cy="871537"/>
          </a:xfrm>
          <a:prstGeom prst="rect">
            <a:avLst/>
          </a:prstGeom>
        </p:spPr>
        <p:txBody>
          <a:bodyPr lIns="90893" tIns="45454" rIns="90893" bIns="45454"/>
          <a:lstStyle>
            <a:lvl1pPr marL="0" indent="0">
              <a:buNone/>
              <a:defRPr sz="1400"/>
            </a:lvl1pPr>
            <a:lvl2pPr marL="454488" indent="0">
              <a:buNone/>
              <a:defRPr sz="1200"/>
            </a:lvl2pPr>
            <a:lvl3pPr marL="908945" indent="0">
              <a:buNone/>
              <a:defRPr sz="1000"/>
            </a:lvl3pPr>
            <a:lvl4pPr marL="1363412" indent="0">
              <a:buNone/>
              <a:defRPr sz="900"/>
            </a:lvl4pPr>
            <a:lvl5pPr marL="1817867" indent="0">
              <a:buNone/>
              <a:defRPr sz="900"/>
            </a:lvl5pPr>
            <a:lvl6pPr marL="2272338" indent="0">
              <a:buNone/>
              <a:defRPr sz="900"/>
            </a:lvl6pPr>
            <a:lvl7pPr marL="2726806" indent="0">
              <a:buNone/>
              <a:defRPr sz="900"/>
            </a:lvl7pPr>
            <a:lvl8pPr marL="3181264" indent="0">
              <a:buNone/>
              <a:defRPr sz="900"/>
            </a:lvl8pPr>
            <a:lvl9pPr marL="3635747" indent="0">
              <a:buNone/>
              <a:defRPr sz="9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</p:spTree>
  </p:cSld>
  <p:clrMapOvr>
    <a:masterClrMapping/>
  </p:clrMapOvr>
</p:sldLayout>
</file>

<file path=ppt/slideLayouts/slideLayout14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제목 및 세로 텍스트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533400" y="296863"/>
            <a:ext cx="9601200" cy="1238250"/>
          </a:xfrm>
          <a:prstGeom prst="rect">
            <a:avLst/>
          </a:prstGeom>
        </p:spPr>
        <p:txBody>
          <a:bodyPr lIns="90893" tIns="45454" rIns="90893" bIns="45454"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세로 텍스트 개체 틀 2"/>
          <p:cNvSpPr>
            <a:spLocks noGrp="1"/>
          </p:cNvSpPr>
          <p:nvPr>
            <p:ph type="body" orient="vert" idx="1"/>
          </p:nvPr>
        </p:nvSpPr>
        <p:spPr>
          <a:xfrm>
            <a:off x="533400" y="1733553"/>
            <a:ext cx="9601200" cy="4903789"/>
          </a:xfrm>
          <a:prstGeom prst="rect">
            <a:avLst/>
          </a:prstGeom>
        </p:spPr>
        <p:txBody>
          <a:bodyPr vert="eaVert" lIns="90893" tIns="45454" rIns="90893" bIns="45454"/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</p:spTree>
  </p:cSld>
  <p:clrMapOvr>
    <a:masterClrMapping/>
  </p:clrMapOvr>
</p:sldLayout>
</file>

<file path=ppt/slideLayouts/slideLayout14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세로 제목 및 텍스트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세로 제목 1"/>
          <p:cNvSpPr>
            <a:spLocks noGrp="1"/>
          </p:cNvSpPr>
          <p:nvPr>
            <p:ph type="title" orient="vert"/>
          </p:nvPr>
        </p:nvSpPr>
        <p:spPr>
          <a:xfrm>
            <a:off x="7734300" y="296869"/>
            <a:ext cx="2400300" cy="6340475"/>
          </a:xfrm>
          <a:prstGeom prst="rect">
            <a:avLst/>
          </a:prstGeom>
        </p:spPr>
        <p:txBody>
          <a:bodyPr vert="eaVert" lIns="90893" tIns="45454" rIns="90893" bIns="45454"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세로 텍스트 개체 틀 2"/>
          <p:cNvSpPr>
            <a:spLocks noGrp="1"/>
          </p:cNvSpPr>
          <p:nvPr>
            <p:ph type="body" orient="vert" idx="1"/>
          </p:nvPr>
        </p:nvSpPr>
        <p:spPr>
          <a:xfrm>
            <a:off x="533400" y="296869"/>
            <a:ext cx="7048500" cy="6340475"/>
          </a:xfrm>
          <a:prstGeom prst="rect">
            <a:avLst/>
          </a:prstGeom>
        </p:spPr>
        <p:txBody>
          <a:bodyPr vert="eaVert" lIns="90893" tIns="45454" rIns="90893" bIns="45454"/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</p:spTree>
  </p:cSld>
  <p:clrMapOvr>
    <a:masterClrMapping/>
  </p:clrMapOvr>
</p:sldLayout>
</file>

<file path=ppt/slideLayouts/slideLayout14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제목 슬라이드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58818" name="Picture 2" descr="blue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xmlns=""/>
              </a:ext>
            </a:extLst>
          </a:blip>
          <a:srcRect/>
          <a:stretch>
            <a:fillRect/>
          </a:stretch>
        </p:blipFill>
        <p:spPr bwMode="auto">
          <a:xfrm>
            <a:off x="4" y="0"/>
            <a:ext cx="10690226" cy="4365625"/>
          </a:xfrm>
          <a:prstGeom prst="rect">
            <a:avLst/>
          </a:prstGeom>
          <a:noFill/>
        </p:spPr>
      </p:pic>
      <p:grpSp>
        <p:nvGrpSpPr>
          <p:cNvPr id="1058819" name="Group 3"/>
          <p:cNvGrpSpPr>
            <a:grpSpLocks/>
          </p:cNvGrpSpPr>
          <p:nvPr/>
        </p:nvGrpSpPr>
        <p:grpSpPr bwMode="auto">
          <a:xfrm>
            <a:off x="101660" y="47632"/>
            <a:ext cx="10406064" cy="536575"/>
            <a:chOff x="54" y="28"/>
            <a:chExt cx="5618" cy="312"/>
          </a:xfrm>
        </p:grpSpPr>
        <p:sp>
          <p:nvSpPr>
            <p:cNvPr id="1058820" name="Oval 4"/>
            <p:cNvSpPr>
              <a:spLocks noChangeArrowheads="1"/>
            </p:cNvSpPr>
            <p:nvPr/>
          </p:nvSpPr>
          <p:spPr bwMode="auto">
            <a:xfrm>
              <a:off x="54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58821" name="Oval 5"/>
            <p:cNvSpPr>
              <a:spLocks noChangeArrowheads="1"/>
            </p:cNvSpPr>
            <p:nvPr/>
          </p:nvSpPr>
          <p:spPr bwMode="auto">
            <a:xfrm>
              <a:off x="22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58822" name="Oval 6"/>
            <p:cNvSpPr>
              <a:spLocks noChangeArrowheads="1"/>
            </p:cNvSpPr>
            <p:nvPr/>
          </p:nvSpPr>
          <p:spPr bwMode="auto">
            <a:xfrm>
              <a:off x="41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58823" name="Oval 7"/>
            <p:cNvSpPr>
              <a:spLocks noChangeArrowheads="1"/>
            </p:cNvSpPr>
            <p:nvPr/>
          </p:nvSpPr>
          <p:spPr bwMode="auto">
            <a:xfrm>
              <a:off x="60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58824" name="Oval 8"/>
            <p:cNvSpPr>
              <a:spLocks noChangeArrowheads="1"/>
            </p:cNvSpPr>
            <p:nvPr/>
          </p:nvSpPr>
          <p:spPr bwMode="auto">
            <a:xfrm>
              <a:off x="79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58825" name="Oval 9"/>
            <p:cNvSpPr>
              <a:spLocks noChangeArrowheads="1"/>
            </p:cNvSpPr>
            <p:nvPr/>
          </p:nvSpPr>
          <p:spPr bwMode="auto">
            <a:xfrm>
              <a:off x="98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58826" name="Oval 10"/>
            <p:cNvSpPr>
              <a:spLocks noChangeArrowheads="1"/>
            </p:cNvSpPr>
            <p:nvPr/>
          </p:nvSpPr>
          <p:spPr bwMode="auto">
            <a:xfrm>
              <a:off x="117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58827" name="Oval 11"/>
            <p:cNvSpPr>
              <a:spLocks noChangeArrowheads="1"/>
            </p:cNvSpPr>
            <p:nvPr/>
          </p:nvSpPr>
          <p:spPr bwMode="auto">
            <a:xfrm>
              <a:off x="136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58828" name="Oval 12"/>
            <p:cNvSpPr>
              <a:spLocks noChangeArrowheads="1"/>
            </p:cNvSpPr>
            <p:nvPr/>
          </p:nvSpPr>
          <p:spPr bwMode="auto">
            <a:xfrm>
              <a:off x="155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58829" name="Oval 13"/>
            <p:cNvSpPr>
              <a:spLocks noChangeArrowheads="1"/>
            </p:cNvSpPr>
            <p:nvPr/>
          </p:nvSpPr>
          <p:spPr bwMode="auto">
            <a:xfrm>
              <a:off x="174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58830" name="Oval 14"/>
            <p:cNvSpPr>
              <a:spLocks noChangeArrowheads="1"/>
            </p:cNvSpPr>
            <p:nvPr/>
          </p:nvSpPr>
          <p:spPr bwMode="auto">
            <a:xfrm>
              <a:off x="193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58831" name="Oval 15"/>
            <p:cNvSpPr>
              <a:spLocks noChangeArrowheads="1"/>
            </p:cNvSpPr>
            <p:nvPr/>
          </p:nvSpPr>
          <p:spPr bwMode="auto">
            <a:xfrm>
              <a:off x="212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58832" name="Oval 16"/>
            <p:cNvSpPr>
              <a:spLocks noChangeArrowheads="1"/>
            </p:cNvSpPr>
            <p:nvPr/>
          </p:nvSpPr>
          <p:spPr bwMode="auto">
            <a:xfrm>
              <a:off x="231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58833" name="Oval 17"/>
            <p:cNvSpPr>
              <a:spLocks noChangeArrowheads="1"/>
            </p:cNvSpPr>
            <p:nvPr/>
          </p:nvSpPr>
          <p:spPr bwMode="auto">
            <a:xfrm>
              <a:off x="250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58834" name="Oval 18"/>
            <p:cNvSpPr>
              <a:spLocks noChangeArrowheads="1"/>
            </p:cNvSpPr>
            <p:nvPr/>
          </p:nvSpPr>
          <p:spPr bwMode="auto">
            <a:xfrm>
              <a:off x="269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58835" name="Oval 19"/>
            <p:cNvSpPr>
              <a:spLocks noChangeArrowheads="1"/>
            </p:cNvSpPr>
            <p:nvPr/>
          </p:nvSpPr>
          <p:spPr bwMode="auto">
            <a:xfrm>
              <a:off x="288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58836" name="Oval 20"/>
            <p:cNvSpPr>
              <a:spLocks noChangeArrowheads="1"/>
            </p:cNvSpPr>
            <p:nvPr/>
          </p:nvSpPr>
          <p:spPr bwMode="auto">
            <a:xfrm>
              <a:off x="307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58837" name="Oval 21"/>
            <p:cNvSpPr>
              <a:spLocks noChangeArrowheads="1"/>
            </p:cNvSpPr>
            <p:nvPr/>
          </p:nvSpPr>
          <p:spPr bwMode="auto">
            <a:xfrm>
              <a:off x="326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58838" name="Oval 22"/>
            <p:cNvSpPr>
              <a:spLocks noChangeArrowheads="1"/>
            </p:cNvSpPr>
            <p:nvPr/>
          </p:nvSpPr>
          <p:spPr bwMode="auto">
            <a:xfrm>
              <a:off x="345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58839" name="Oval 23"/>
            <p:cNvSpPr>
              <a:spLocks noChangeArrowheads="1"/>
            </p:cNvSpPr>
            <p:nvPr/>
          </p:nvSpPr>
          <p:spPr bwMode="auto">
            <a:xfrm>
              <a:off x="364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58840" name="Oval 24"/>
            <p:cNvSpPr>
              <a:spLocks noChangeArrowheads="1"/>
            </p:cNvSpPr>
            <p:nvPr/>
          </p:nvSpPr>
          <p:spPr bwMode="auto">
            <a:xfrm>
              <a:off x="383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58841" name="Oval 25"/>
            <p:cNvSpPr>
              <a:spLocks noChangeArrowheads="1"/>
            </p:cNvSpPr>
            <p:nvPr/>
          </p:nvSpPr>
          <p:spPr bwMode="auto">
            <a:xfrm>
              <a:off x="402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58842" name="Oval 26"/>
            <p:cNvSpPr>
              <a:spLocks noChangeArrowheads="1"/>
            </p:cNvSpPr>
            <p:nvPr/>
          </p:nvSpPr>
          <p:spPr bwMode="auto">
            <a:xfrm>
              <a:off x="421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58843" name="Oval 27"/>
            <p:cNvSpPr>
              <a:spLocks noChangeArrowheads="1"/>
            </p:cNvSpPr>
            <p:nvPr/>
          </p:nvSpPr>
          <p:spPr bwMode="auto">
            <a:xfrm>
              <a:off x="440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58844" name="Oval 28"/>
            <p:cNvSpPr>
              <a:spLocks noChangeArrowheads="1"/>
            </p:cNvSpPr>
            <p:nvPr/>
          </p:nvSpPr>
          <p:spPr bwMode="auto">
            <a:xfrm>
              <a:off x="459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58845" name="Oval 29"/>
            <p:cNvSpPr>
              <a:spLocks noChangeArrowheads="1"/>
            </p:cNvSpPr>
            <p:nvPr/>
          </p:nvSpPr>
          <p:spPr bwMode="auto">
            <a:xfrm>
              <a:off x="478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58846" name="Oval 30"/>
            <p:cNvSpPr>
              <a:spLocks noChangeArrowheads="1"/>
            </p:cNvSpPr>
            <p:nvPr/>
          </p:nvSpPr>
          <p:spPr bwMode="auto">
            <a:xfrm>
              <a:off x="497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58847" name="Oval 31"/>
            <p:cNvSpPr>
              <a:spLocks noChangeArrowheads="1"/>
            </p:cNvSpPr>
            <p:nvPr/>
          </p:nvSpPr>
          <p:spPr bwMode="auto">
            <a:xfrm>
              <a:off x="516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58848" name="Oval 32"/>
            <p:cNvSpPr>
              <a:spLocks noChangeArrowheads="1"/>
            </p:cNvSpPr>
            <p:nvPr/>
          </p:nvSpPr>
          <p:spPr bwMode="auto">
            <a:xfrm>
              <a:off x="535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58849" name="Oval 33"/>
            <p:cNvSpPr>
              <a:spLocks noChangeArrowheads="1"/>
            </p:cNvSpPr>
            <p:nvPr/>
          </p:nvSpPr>
          <p:spPr bwMode="auto">
            <a:xfrm>
              <a:off x="554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58850" name="Oval 34"/>
            <p:cNvSpPr>
              <a:spLocks noChangeArrowheads="1"/>
            </p:cNvSpPr>
            <p:nvPr/>
          </p:nvSpPr>
          <p:spPr bwMode="auto">
            <a:xfrm>
              <a:off x="600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58851" name="Oval 35"/>
            <p:cNvSpPr>
              <a:spLocks noChangeArrowheads="1"/>
            </p:cNvSpPr>
            <p:nvPr/>
          </p:nvSpPr>
          <p:spPr bwMode="auto">
            <a:xfrm>
              <a:off x="790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58852" name="Oval 36"/>
            <p:cNvSpPr>
              <a:spLocks noChangeArrowheads="1"/>
            </p:cNvSpPr>
            <p:nvPr/>
          </p:nvSpPr>
          <p:spPr bwMode="auto">
            <a:xfrm>
              <a:off x="980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58853" name="Oval 37"/>
            <p:cNvSpPr>
              <a:spLocks noChangeArrowheads="1"/>
            </p:cNvSpPr>
            <p:nvPr/>
          </p:nvSpPr>
          <p:spPr bwMode="auto">
            <a:xfrm>
              <a:off x="1170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58854" name="Oval 38"/>
            <p:cNvSpPr>
              <a:spLocks noChangeArrowheads="1"/>
            </p:cNvSpPr>
            <p:nvPr/>
          </p:nvSpPr>
          <p:spPr bwMode="auto">
            <a:xfrm>
              <a:off x="1360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58855" name="Oval 39"/>
            <p:cNvSpPr>
              <a:spLocks noChangeArrowheads="1"/>
            </p:cNvSpPr>
            <p:nvPr/>
          </p:nvSpPr>
          <p:spPr bwMode="auto">
            <a:xfrm>
              <a:off x="230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58856" name="Oval 40"/>
            <p:cNvSpPr>
              <a:spLocks noChangeArrowheads="1"/>
            </p:cNvSpPr>
            <p:nvPr/>
          </p:nvSpPr>
          <p:spPr bwMode="auto">
            <a:xfrm>
              <a:off x="249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58857" name="Oval 41"/>
            <p:cNvSpPr>
              <a:spLocks noChangeArrowheads="1"/>
            </p:cNvSpPr>
            <p:nvPr/>
          </p:nvSpPr>
          <p:spPr bwMode="auto">
            <a:xfrm>
              <a:off x="268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58858" name="Oval 42"/>
            <p:cNvSpPr>
              <a:spLocks noChangeArrowheads="1"/>
            </p:cNvSpPr>
            <p:nvPr/>
          </p:nvSpPr>
          <p:spPr bwMode="auto">
            <a:xfrm>
              <a:off x="287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58859" name="Oval 43"/>
            <p:cNvSpPr>
              <a:spLocks noChangeArrowheads="1"/>
            </p:cNvSpPr>
            <p:nvPr/>
          </p:nvSpPr>
          <p:spPr bwMode="auto">
            <a:xfrm>
              <a:off x="306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58860" name="Oval 44"/>
            <p:cNvSpPr>
              <a:spLocks noChangeArrowheads="1"/>
            </p:cNvSpPr>
            <p:nvPr/>
          </p:nvSpPr>
          <p:spPr bwMode="auto">
            <a:xfrm>
              <a:off x="325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58861" name="Oval 45"/>
            <p:cNvSpPr>
              <a:spLocks noChangeArrowheads="1"/>
            </p:cNvSpPr>
            <p:nvPr/>
          </p:nvSpPr>
          <p:spPr bwMode="auto">
            <a:xfrm>
              <a:off x="344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58862" name="Oval 46"/>
            <p:cNvSpPr>
              <a:spLocks noChangeArrowheads="1"/>
            </p:cNvSpPr>
            <p:nvPr/>
          </p:nvSpPr>
          <p:spPr bwMode="auto">
            <a:xfrm>
              <a:off x="363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58863" name="Oval 47"/>
            <p:cNvSpPr>
              <a:spLocks noChangeArrowheads="1"/>
            </p:cNvSpPr>
            <p:nvPr/>
          </p:nvSpPr>
          <p:spPr bwMode="auto">
            <a:xfrm>
              <a:off x="382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58864" name="Oval 48"/>
            <p:cNvSpPr>
              <a:spLocks noChangeArrowheads="1"/>
            </p:cNvSpPr>
            <p:nvPr/>
          </p:nvSpPr>
          <p:spPr bwMode="auto">
            <a:xfrm>
              <a:off x="401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58865" name="Oval 49"/>
            <p:cNvSpPr>
              <a:spLocks noChangeArrowheads="1"/>
            </p:cNvSpPr>
            <p:nvPr/>
          </p:nvSpPr>
          <p:spPr bwMode="auto">
            <a:xfrm>
              <a:off x="420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58866" name="Oval 50"/>
            <p:cNvSpPr>
              <a:spLocks noChangeArrowheads="1"/>
            </p:cNvSpPr>
            <p:nvPr/>
          </p:nvSpPr>
          <p:spPr bwMode="auto">
            <a:xfrm>
              <a:off x="439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58867" name="Oval 51"/>
            <p:cNvSpPr>
              <a:spLocks noChangeArrowheads="1"/>
            </p:cNvSpPr>
            <p:nvPr/>
          </p:nvSpPr>
          <p:spPr bwMode="auto">
            <a:xfrm>
              <a:off x="5348" y="32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58868" name="Oval 52"/>
            <p:cNvSpPr>
              <a:spLocks noChangeArrowheads="1"/>
            </p:cNvSpPr>
            <p:nvPr/>
          </p:nvSpPr>
          <p:spPr bwMode="auto">
            <a:xfrm>
              <a:off x="5538" y="32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</p:grpSp>
      <p:grpSp>
        <p:nvGrpSpPr>
          <p:cNvPr id="1058869" name="Group 53"/>
          <p:cNvGrpSpPr>
            <a:grpSpLocks/>
          </p:cNvGrpSpPr>
          <p:nvPr/>
        </p:nvGrpSpPr>
        <p:grpSpPr bwMode="auto">
          <a:xfrm rot="-2166924">
            <a:off x="919218" y="-2576514"/>
            <a:ext cx="12020551" cy="6251577"/>
            <a:chOff x="266" y="453"/>
            <a:chExt cx="6490" cy="1666"/>
          </a:xfrm>
        </p:grpSpPr>
        <p:sp>
          <p:nvSpPr>
            <p:cNvPr id="1058870" name="Freeform 54"/>
            <p:cNvSpPr>
              <a:spLocks/>
            </p:cNvSpPr>
            <p:nvPr/>
          </p:nvSpPr>
          <p:spPr bwMode="auto">
            <a:xfrm>
              <a:off x="266" y="570"/>
              <a:ext cx="4772" cy="1549"/>
            </a:xfrm>
            <a:custGeom>
              <a:avLst/>
              <a:gdLst/>
              <a:ahLst/>
              <a:cxnLst>
                <a:cxn ang="0">
                  <a:pos x="4772" y="2929"/>
                </a:cxn>
                <a:cxn ang="0">
                  <a:pos x="4719" y="2956"/>
                </a:cxn>
                <a:cxn ang="0">
                  <a:pos x="4658" y="2985"/>
                </a:cxn>
                <a:cxn ang="0">
                  <a:pos x="4574" y="3017"/>
                </a:cxn>
                <a:cxn ang="0">
                  <a:pos x="4472" y="3048"/>
                </a:cxn>
                <a:cxn ang="0">
                  <a:pos x="4351" y="3076"/>
                </a:cxn>
                <a:cxn ang="0">
                  <a:pos x="4215" y="3093"/>
                </a:cxn>
                <a:cxn ang="0">
                  <a:pos x="4141" y="3097"/>
                </a:cxn>
                <a:cxn ang="0">
                  <a:pos x="4065" y="3097"/>
                </a:cxn>
                <a:cxn ang="0">
                  <a:pos x="3984" y="3092"/>
                </a:cxn>
                <a:cxn ang="0">
                  <a:pos x="3902" y="3082"/>
                </a:cxn>
                <a:cxn ang="0">
                  <a:pos x="3818" y="3066"/>
                </a:cxn>
                <a:cxn ang="0">
                  <a:pos x="3730" y="3045"/>
                </a:cxn>
                <a:cxn ang="0">
                  <a:pos x="3640" y="3016"/>
                </a:cxn>
                <a:cxn ang="0">
                  <a:pos x="3548" y="2980"/>
                </a:cxn>
                <a:cxn ang="0">
                  <a:pos x="3455" y="2937"/>
                </a:cxn>
                <a:cxn ang="0">
                  <a:pos x="3361" y="2885"/>
                </a:cxn>
                <a:cxn ang="0">
                  <a:pos x="3265" y="2824"/>
                </a:cxn>
                <a:cxn ang="0">
                  <a:pos x="3169" y="2754"/>
                </a:cxn>
                <a:cxn ang="0">
                  <a:pos x="3072" y="2673"/>
                </a:cxn>
                <a:cxn ang="0">
                  <a:pos x="2974" y="2583"/>
                </a:cxn>
                <a:cxn ang="0">
                  <a:pos x="2876" y="2481"/>
                </a:cxn>
                <a:cxn ang="0">
                  <a:pos x="2778" y="2367"/>
                </a:cxn>
                <a:cxn ang="0">
                  <a:pos x="2681" y="2241"/>
                </a:cxn>
                <a:cxn ang="0">
                  <a:pos x="2583" y="2102"/>
                </a:cxn>
                <a:cxn ang="0">
                  <a:pos x="2488" y="1960"/>
                </a:cxn>
                <a:cxn ang="0">
                  <a:pos x="2303" y="1695"/>
                </a:cxn>
                <a:cxn ang="0">
                  <a:pos x="2125" y="1456"/>
                </a:cxn>
                <a:cxn ang="0">
                  <a:pos x="1953" y="1240"/>
                </a:cxn>
                <a:cxn ang="0">
                  <a:pos x="1788" y="1046"/>
                </a:cxn>
                <a:cxn ang="0">
                  <a:pos x="1628" y="873"/>
                </a:cxn>
                <a:cxn ang="0">
                  <a:pos x="1471" y="720"/>
                </a:cxn>
                <a:cxn ang="0">
                  <a:pos x="1317" y="584"/>
                </a:cxn>
                <a:cxn ang="0">
                  <a:pos x="1166" y="466"/>
                </a:cxn>
                <a:cxn ang="0">
                  <a:pos x="1014" y="365"/>
                </a:cxn>
                <a:cxn ang="0">
                  <a:pos x="865" y="277"/>
                </a:cxn>
                <a:cxn ang="0">
                  <a:pos x="713" y="203"/>
                </a:cxn>
                <a:cxn ang="0">
                  <a:pos x="560" y="140"/>
                </a:cxn>
                <a:cxn ang="0">
                  <a:pos x="405" y="90"/>
                </a:cxn>
                <a:cxn ang="0">
                  <a:pos x="247" y="48"/>
                </a:cxn>
                <a:cxn ang="0">
                  <a:pos x="84" y="14"/>
                </a:cxn>
              </a:cxnLst>
              <a:rect l="0" t="0" r="r" b="b"/>
              <a:pathLst>
                <a:path w="4772" h="3097">
                  <a:moveTo>
                    <a:pt x="4772" y="2929"/>
                  </a:moveTo>
                  <a:lnTo>
                    <a:pt x="4772" y="2929"/>
                  </a:lnTo>
                  <a:lnTo>
                    <a:pt x="4758" y="2937"/>
                  </a:lnTo>
                  <a:lnTo>
                    <a:pt x="4719" y="2956"/>
                  </a:lnTo>
                  <a:lnTo>
                    <a:pt x="4691" y="2971"/>
                  </a:lnTo>
                  <a:lnTo>
                    <a:pt x="4658" y="2985"/>
                  </a:lnTo>
                  <a:lnTo>
                    <a:pt x="4619" y="3001"/>
                  </a:lnTo>
                  <a:lnTo>
                    <a:pt x="4574" y="3017"/>
                  </a:lnTo>
                  <a:lnTo>
                    <a:pt x="4526" y="3034"/>
                  </a:lnTo>
                  <a:lnTo>
                    <a:pt x="4472" y="3048"/>
                  </a:lnTo>
                  <a:lnTo>
                    <a:pt x="4413" y="3063"/>
                  </a:lnTo>
                  <a:lnTo>
                    <a:pt x="4351" y="3076"/>
                  </a:lnTo>
                  <a:lnTo>
                    <a:pt x="4286" y="3085"/>
                  </a:lnTo>
                  <a:lnTo>
                    <a:pt x="4215" y="3093"/>
                  </a:lnTo>
                  <a:lnTo>
                    <a:pt x="4179" y="3095"/>
                  </a:lnTo>
                  <a:lnTo>
                    <a:pt x="4141" y="3097"/>
                  </a:lnTo>
                  <a:lnTo>
                    <a:pt x="4104" y="3097"/>
                  </a:lnTo>
                  <a:lnTo>
                    <a:pt x="4065" y="3097"/>
                  </a:lnTo>
                  <a:lnTo>
                    <a:pt x="4025" y="3095"/>
                  </a:lnTo>
                  <a:lnTo>
                    <a:pt x="3984" y="3092"/>
                  </a:lnTo>
                  <a:lnTo>
                    <a:pt x="3944" y="3087"/>
                  </a:lnTo>
                  <a:lnTo>
                    <a:pt x="3902" y="3082"/>
                  </a:lnTo>
                  <a:lnTo>
                    <a:pt x="3859" y="3076"/>
                  </a:lnTo>
                  <a:lnTo>
                    <a:pt x="3818" y="3066"/>
                  </a:lnTo>
                  <a:lnTo>
                    <a:pt x="3773" y="3056"/>
                  </a:lnTo>
                  <a:lnTo>
                    <a:pt x="3730" y="3045"/>
                  </a:lnTo>
                  <a:lnTo>
                    <a:pt x="3684" y="3032"/>
                  </a:lnTo>
                  <a:lnTo>
                    <a:pt x="3640" y="3016"/>
                  </a:lnTo>
                  <a:lnTo>
                    <a:pt x="3594" y="3000"/>
                  </a:lnTo>
                  <a:lnTo>
                    <a:pt x="3548" y="2980"/>
                  </a:lnTo>
                  <a:lnTo>
                    <a:pt x="3503" y="2959"/>
                  </a:lnTo>
                  <a:lnTo>
                    <a:pt x="3455" y="2937"/>
                  </a:lnTo>
                  <a:lnTo>
                    <a:pt x="3408" y="2912"/>
                  </a:lnTo>
                  <a:lnTo>
                    <a:pt x="3361" y="2885"/>
                  </a:lnTo>
                  <a:lnTo>
                    <a:pt x="3314" y="2856"/>
                  </a:lnTo>
                  <a:lnTo>
                    <a:pt x="3265" y="2824"/>
                  </a:lnTo>
                  <a:lnTo>
                    <a:pt x="3218" y="2790"/>
                  </a:lnTo>
                  <a:lnTo>
                    <a:pt x="3169" y="2754"/>
                  </a:lnTo>
                  <a:lnTo>
                    <a:pt x="3121" y="2715"/>
                  </a:lnTo>
                  <a:lnTo>
                    <a:pt x="3072" y="2673"/>
                  </a:lnTo>
                  <a:lnTo>
                    <a:pt x="3024" y="2630"/>
                  </a:lnTo>
                  <a:lnTo>
                    <a:pt x="2974" y="2583"/>
                  </a:lnTo>
                  <a:lnTo>
                    <a:pt x="2925" y="2533"/>
                  </a:lnTo>
                  <a:lnTo>
                    <a:pt x="2876" y="2481"/>
                  </a:lnTo>
                  <a:lnTo>
                    <a:pt x="2828" y="2425"/>
                  </a:lnTo>
                  <a:lnTo>
                    <a:pt x="2778" y="2367"/>
                  </a:lnTo>
                  <a:lnTo>
                    <a:pt x="2729" y="2305"/>
                  </a:lnTo>
                  <a:lnTo>
                    <a:pt x="2681" y="2241"/>
                  </a:lnTo>
                  <a:lnTo>
                    <a:pt x="2632" y="2173"/>
                  </a:lnTo>
                  <a:lnTo>
                    <a:pt x="2583" y="2102"/>
                  </a:lnTo>
                  <a:lnTo>
                    <a:pt x="2583" y="2102"/>
                  </a:lnTo>
                  <a:lnTo>
                    <a:pt x="2488" y="1960"/>
                  </a:lnTo>
                  <a:lnTo>
                    <a:pt x="2395" y="1824"/>
                  </a:lnTo>
                  <a:lnTo>
                    <a:pt x="2303" y="1695"/>
                  </a:lnTo>
                  <a:lnTo>
                    <a:pt x="2213" y="1572"/>
                  </a:lnTo>
                  <a:lnTo>
                    <a:pt x="2125" y="1456"/>
                  </a:lnTo>
                  <a:lnTo>
                    <a:pt x="2038" y="1345"/>
                  </a:lnTo>
                  <a:lnTo>
                    <a:pt x="1953" y="1240"/>
                  </a:lnTo>
                  <a:lnTo>
                    <a:pt x="1870" y="1140"/>
                  </a:lnTo>
                  <a:lnTo>
                    <a:pt x="1788" y="1046"/>
                  </a:lnTo>
                  <a:lnTo>
                    <a:pt x="1707" y="957"/>
                  </a:lnTo>
                  <a:lnTo>
                    <a:pt x="1628" y="873"/>
                  </a:lnTo>
                  <a:lnTo>
                    <a:pt x="1549" y="794"/>
                  </a:lnTo>
                  <a:lnTo>
                    <a:pt x="1471" y="720"/>
                  </a:lnTo>
                  <a:lnTo>
                    <a:pt x="1394" y="649"/>
                  </a:lnTo>
                  <a:lnTo>
                    <a:pt x="1317" y="584"/>
                  </a:lnTo>
                  <a:lnTo>
                    <a:pt x="1241" y="523"/>
                  </a:lnTo>
                  <a:lnTo>
                    <a:pt x="1166" y="466"/>
                  </a:lnTo>
                  <a:lnTo>
                    <a:pt x="1089" y="413"/>
                  </a:lnTo>
                  <a:lnTo>
                    <a:pt x="1014" y="365"/>
                  </a:lnTo>
                  <a:lnTo>
                    <a:pt x="940" y="319"/>
                  </a:lnTo>
                  <a:lnTo>
                    <a:pt x="865" y="277"/>
                  </a:lnTo>
                  <a:lnTo>
                    <a:pt x="790" y="239"/>
                  </a:lnTo>
                  <a:lnTo>
                    <a:pt x="713" y="203"/>
                  </a:lnTo>
                  <a:lnTo>
                    <a:pt x="637" y="171"/>
                  </a:lnTo>
                  <a:lnTo>
                    <a:pt x="560" y="140"/>
                  </a:lnTo>
                  <a:lnTo>
                    <a:pt x="484" y="114"/>
                  </a:lnTo>
                  <a:lnTo>
                    <a:pt x="405" y="90"/>
                  </a:lnTo>
                  <a:lnTo>
                    <a:pt x="327" y="67"/>
                  </a:lnTo>
                  <a:lnTo>
                    <a:pt x="247" y="48"/>
                  </a:lnTo>
                  <a:lnTo>
                    <a:pt x="166" y="30"/>
                  </a:lnTo>
                  <a:lnTo>
                    <a:pt x="84" y="14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58871" name="Freeform 55"/>
            <p:cNvSpPr>
              <a:spLocks/>
            </p:cNvSpPr>
            <p:nvPr/>
          </p:nvSpPr>
          <p:spPr bwMode="auto">
            <a:xfrm>
              <a:off x="275" y="591"/>
              <a:ext cx="4814" cy="1515"/>
            </a:xfrm>
            <a:custGeom>
              <a:avLst/>
              <a:gdLst/>
              <a:ahLst/>
              <a:cxnLst>
                <a:cxn ang="0">
                  <a:pos x="4814" y="2845"/>
                </a:cxn>
                <a:cxn ang="0">
                  <a:pos x="4763" y="2874"/>
                </a:cxn>
                <a:cxn ang="0">
                  <a:pos x="4701" y="2904"/>
                </a:cxn>
                <a:cxn ang="0">
                  <a:pos x="4618" y="2938"/>
                </a:cxn>
                <a:cxn ang="0">
                  <a:pos x="4517" y="2972"/>
                </a:cxn>
                <a:cxn ang="0">
                  <a:pos x="4396" y="3001"/>
                </a:cxn>
                <a:cxn ang="0">
                  <a:pos x="4260" y="3021"/>
                </a:cxn>
                <a:cxn ang="0">
                  <a:pos x="4186" y="3027"/>
                </a:cxn>
                <a:cxn ang="0">
                  <a:pos x="4110" y="3029"/>
                </a:cxn>
                <a:cxn ang="0">
                  <a:pos x="4031" y="3025"/>
                </a:cxn>
                <a:cxn ang="0">
                  <a:pos x="3948" y="3016"/>
                </a:cxn>
                <a:cxn ang="0">
                  <a:pos x="3863" y="3003"/>
                </a:cxn>
                <a:cxn ang="0">
                  <a:pos x="3774" y="2983"/>
                </a:cxn>
                <a:cxn ang="0">
                  <a:pos x="3684" y="2956"/>
                </a:cxn>
                <a:cxn ang="0">
                  <a:pos x="3592" y="2922"/>
                </a:cxn>
                <a:cxn ang="0">
                  <a:pos x="3499" y="2880"/>
                </a:cxn>
                <a:cxn ang="0">
                  <a:pos x="3403" y="2830"/>
                </a:cxn>
                <a:cxn ang="0">
                  <a:pos x="3308" y="2770"/>
                </a:cxn>
                <a:cxn ang="0">
                  <a:pos x="3209" y="2703"/>
                </a:cxn>
                <a:cxn ang="0">
                  <a:pos x="3110" y="2623"/>
                </a:cxn>
                <a:cxn ang="0">
                  <a:pos x="3012" y="2535"/>
                </a:cxn>
                <a:cxn ang="0">
                  <a:pos x="2913" y="2433"/>
                </a:cxn>
                <a:cxn ang="0">
                  <a:pos x="2813" y="2321"/>
                </a:cxn>
                <a:cxn ang="0">
                  <a:pos x="2713" y="2197"/>
                </a:cxn>
                <a:cxn ang="0">
                  <a:pos x="2615" y="2058"/>
                </a:cxn>
                <a:cxn ang="0">
                  <a:pos x="2516" y="1918"/>
                </a:cxn>
                <a:cxn ang="0">
                  <a:pos x="2327" y="1656"/>
                </a:cxn>
                <a:cxn ang="0">
                  <a:pos x="2145" y="1419"/>
                </a:cxn>
                <a:cxn ang="0">
                  <a:pos x="1972" y="1206"/>
                </a:cxn>
                <a:cxn ang="0">
                  <a:pos x="1802" y="1014"/>
                </a:cxn>
                <a:cxn ang="0">
                  <a:pos x="1640" y="842"/>
                </a:cxn>
                <a:cxn ang="0">
                  <a:pos x="1480" y="692"/>
                </a:cxn>
                <a:cxn ang="0">
                  <a:pos x="1325" y="560"/>
                </a:cxn>
                <a:cxn ang="0">
                  <a:pos x="1172" y="444"/>
                </a:cxn>
                <a:cxn ang="0">
                  <a:pos x="1019" y="343"/>
                </a:cxn>
                <a:cxn ang="0">
                  <a:pos x="868" y="260"/>
                </a:cxn>
                <a:cxn ang="0">
                  <a:pos x="715" y="188"/>
                </a:cxn>
                <a:cxn ang="0">
                  <a:pos x="563" y="129"/>
                </a:cxn>
                <a:cxn ang="0">
                  <a:pos x="406" y="80"/>
                </a:cxn>
                <a:cxn ang="0">
                  <a:pos x="247" y="42"/>
                </a:cxn>
                <a:cxn ang="0">
                  <a:pos x="84" y="11"/>
                </a:cxn>
              </a:cxnLst>
              <a:rect l="0" t="0" r="r" b="b"/>
              <a:pathLst>
                <a:path w="4814" h="3029">
                  <a:moveTo>
                    <a:pt x="4814" y="2845"/>
                  </a:moveTo>
                  <a:lnTo>
                    <a:pt x="4814" y="2845"/>
                  </a:lnTo>
                  <a:lnTo>
                    <a:pt x="4801" y="2853"/>
                  </a:lnTo>
                  <a:lnTo>
                    <a:pt x="4763" y="2874"/>
                  </a:lnTo>
                  <a:lnTo>
                    <a:pt x="4735" y="2888"/>
                  </a:lnTo>
                  <a:lnTo>
                    <a:pt x="4701" y="2904"/>
                  </a:lnTo>
                  <a:lnTo>
                    <a:pt x="4663" y="2921"/>
                  </a:lnTo>
                  <a:lnTo>
                    <a:pt x="4618" y="2938"/>
                  </a:lnTo>
                  <a:lnTo>
                    <a:pt x="4570" y="2954"/>
                  </a:lnTo>
                  <a:lnTo>
                    <a:pt x="4517" y="2972"/>
                  </a:lnTo>
                  <a:lnTo>
                    <a:pt x="4459" y="2987"/>
                  </a:lnTo>
                  <a:lnTo>
                    <a:pt x="4396" y="3001"/>
                  </a:lnTo>
                  <a:lnTo>
                    <a:pt x="4331" y="3013"/>
                  </a:lnTo>
                  <a:lnTo>
                    <a:pt x="4260" y="3021"/>
                  </a:lnTo>
                  <a:lnTo>
                    <a:pt x="4224" y="3024"/>
                  </a:lnTo>
                  <a:lnTo>
                    <a:pt x="4186" y="3027"/>
                  </a:lnTo>
                  <a:lnTo>
                    <a:pt x="4149" y="3027"/>
                  </a:lnTo>
                  <a:lnTo>
                    <a:pt x="4110" y="3029"/>
                  </a:lnTo>
                  <a:lnTo>
                    <a:pt x="4071" y="3027"/>
                  </a:lnTo>
                  <a:lnTo>
                    <a:pt x="4031" y="3025"/>
                  </a:lnTo>
                  <a:lnTo>
                    <a:pt x="3989" y="3021"/>
                  </a:lnTo>
                  <a:lnTo>
                    <a:pt x="3948" y="3016"/>
                  </a:lnTo>
                  <a:lnTo>
                    <a:pt x="3906" y="3011"/>
                  </a:lnTo>
                  <a:lnTo>
                    <a:pt x="3863" y="3003"/>
                  </a:lnTo>
                  <a:lnTo>
                    <a:pt x="3818" y="2993"/>
                  </a:lnTo>
                  <a:lnTo>
                    <a:pt x="3774" y="2983"/>
                  </a:lnTo>
                  <a:lnTo>
                    <a:pt x="3730" y="2971"/>
                  </a:lnTo>
                  <a:lnTo>
                    <a:pt x="3684" y="2956"/>
                  </a:lnTo>
                  <a:lnTo>
                    <a:pt x="3639" y="2940"/>
                  </a:lnTo>
                  <a:lnTo>
                    <a:pt x="3592" y="2922"/>
                  </a:lnTo>
                  <a:lnTo>
                    <a:pt x="3546" y="2903"/>
                  </a:lnTo>
                  <a:lnTo>
                    <a:pt x="3499" y="2880"/>
                  </a:lnTo>
                  <a:lnTo>
                    <a:pt x="3452" y="2856"/>
                  </a:lnTo>
                  <a:lnTo>
                    <a:pt x="3403" y="2830"/>
                  </a:lnTo>
                  <a:lnTo>
                    <a:pt x="3356" y="2801"/>
                  </a:lnTo>
                  <a:lnTo>
                    <a:pt x="3308" y="2770"/>
                  </a:lnTo>
                  <a:lnTo>
                    <a:pt x="3259" y="2738"/>
                  </a:lnTo>
                  <a:lnTo>
                    <a:pt x="3209" y="2703"/>
                  </a:lnTo>
                  <a:lnTo>
                    <a:pt x="3160" y="2664"/>
                  </a:lnTo>
                  <a:lnTo>
                    <a:pt x="3110" y="2623"/>
                  </a:lnTo>
                  <a:lnTo>
                    <a:pt x="3062" y="2580"/>
                  </a:lnTo>
                  <a:lnTo>
                    <a:pt x="3012" y="2535"/>
                  </a:lnTo>
                  <a:lnTo>
                    <a:pt x="2962" y="2485"/>
                  </a:lnTo>
                  <a:lnTo>
                    <a:pt x="2913" y="2433"/>
                  </a:lnTo>
                  <a:lnTo>
                    <a:pt x="2863" y="2378"/>
                  </a:lnTo>
                  <a:lnTo>
                    <a:pt x="2813" y="2321"/>
                  </a:lnTo>
                  <a:lnTo>
                    <a:pt x="2763" y="2260"/>
                  </a:lnTo>
                  <a:lnTo>
                    <a:pt x="2713" y="2197"/>
                  </a:lnTo>
                  <a:lnTo>
                    <a:pt x="2663" y="2129"/>
                  </a:lnTo>
                  <a:lnTo>
                    <a:pt x="2615" y="2058"/>
                  </a:lnTo>
                  <a:lnTo>
                    <a:pt x="2615" y="2058"/>
                  </a:lnTo>
                  <a:lnTo>
                    <a:pt x="2516" y="1918"/>
                  </a:lnTo>
                  <a:lnTo>
                    <a:pt x="2420" y="1784"/>
                  </a:lnTo>
                  <a:lnTo>
                    <a:pt x="2327" y="1656"/>
                  </a:lnTo>
                  <a:lnTo>
                    <a:pt x="2236" y="1535"/>
                  </a:lnTo>
                  <a:lnTo>
                    <a:pt x="2145" y="1419"/>
                  </a:lnTo>
                  <a:lnTo>
                    <a:pt x="2058" y="1309"/>
                  </a:lnTo>
                  <a:lnTo>
                    <a:pt x="1972" y="1206"/>
                  </a:lnTo>
                  <a:lnTo>
                    <a:pt x="1887" y="1107"/>
                  </a:lnTo>
                  <a:lnTo>
                    <a:pt x="1802" y="1014"/>
                  </a:lnTo>
                  <a:lnTo>
                    <a:pt x="1721" y="925"/>
                  </a:lnTo>
                  <a:lnTo>
                    <a:pt x="1640" y="842"/>
                  </a:lnTo>
                  <a:lnTo>
                    <a:pt x="1559" y="765"/>
                  </a:lnTo>
                  <a:lnTo>
                    <a:pt x="1480" y="692"/>
                  </a:lnTo>
                  <a:lnTo>
                    <a:pt x="1403" y="623"/>
                  </a:lnTo>
                  <a:lnTo>
                    <a:pt x="1325" y="560"/>
                  </a:lnTo>
                  <a:lnTo>
                    <a:pt x="1248" y="499"/>
                  </a:lnTo>
                  <a:lnTo>
                    <a:pt x="1172" y="444"/>
                  </a:lnTo>
                  <a:lnTo>
                    <a:pt x="1096" y="392"/>
                  </a:lnTo>
                  <a:lnTo>
                    <a:pt x="1019" y="343"/>
                  </a:lnTo>
                  <a:lnTo>
                    <a:pt x="944" y="300"/>
                  </a:lnTo>
                  <a:lnTo>
                    <a:pt x="868" y="260"/>
                  </a:lnTo>
                  <a:lnTo>
                    <a:pt x="792" y="222"/>
                  </a:lnTo>
                  <a:lnTo>
                    <a:pt x="715" y="188"/>
                  </a:lnTo>
                  <a:lnTo>
                    <a:pt x="639" y="158"/>
                  </a:lnTo>
                  <a:lnTo>
                    <a:pt x="563" y="129"/>
                  </a:lnTo>
                  <a:lnTo>
                    <a:pt x="485" y="103"/>
                  </a:lnTo>
                  <a:lnTo>
                    <a:pt x="406" y="80"/>
                  </a:lnTo>
                  <a:lnTo>
                    <a:pt x="327" y="61"/>
                  </a:lnTo>
                  <a:lnTo>
                    <a:pt x="247" y="42"/>
                  </a:lnTo>
                  <a:lnTo>
                    <a:pt x="165" y="25"/>
                  </a:lnTo>
                  <a:lnTo>
                    <a:pt x="84" y="11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58872" name="Freeform 56"/>
            <p:cNvSpPr>
              <a:spLocks/>
            </p:cNvSpPr>
            <p:nvPr/>
          </p:nvSpPr>
          <p:spPr bwMode="auto">
            <a:xfrm>
              <a:off x="284" y="611"/>
              <a:ext cx="4856" cy="1481"/>
            </a:xfrm>
            <a:custGeom>
              <a:avLst/>
              <a:gdLst/>
              <a:ahLst/>
              <a:cxnLst>
                <a:cxn ang="0">
                  <a:pos x="4856" y="2763"/>
                </a:cxn>
                <a:cxn ang="0">
                  <a:pos x="4805" y="2793"/>
                </a:cxn>
                <a:cxn ang="0">
                  <a:pos x="4745" y="2824"/>
                </a:cxn>
                <a:cxn ang="0">
                  <a:pos x="4662" y="2860"/>
                </a:cxn>
                <a:cxn ang="0">
                  <a:pos x="4561" y="2897"/>
                </a:cxn>
                <a:cxn ang="0">
                  <a:pos x="4441" y="2927"/>
                </a:cxn>
                <a:cxn ang="0">
                  <a:pos x="4305" y="2952"/>
                </a:cxn>
                <a:cxn ang="0">
                  <a:pos x="4232" y="2958"/>
                </a:cxn>
                <a:cxn ang="0">
                  <a:pos x="4155" y="2961"/>
                </a:cxn>
                <a:cxn ang="0">
                  <a:pos x="4076" y="2960"/>
                </a:cxn>
                <a:cxn ang="0">
                  <a:pos x="3993" y="2953"/>
                </a:cxn>
                <a:cxn ang="0">
                  <a:pos x="3907" y="2940"/>
                </a:cxn>
                <a:cxn ang="0">
                  <a:pos x="3819" y="2923"/>
                </a:cxn>
                <a:cxn ang="0">
                  <a:pos x="3729" y="2897"/>
                </a:cxn>
                <a:cxn ang="0">
                  <a:pos x="3636" y="2864"/>
                </a:cxn>
                <a:cxn ang="0">
                  <a:pos x="3541" y="2824"/>
                </a:cxn>
                <a:cxn ang="0">
                  <a:pos x="3446" y="2776"/>
                </a:cxn>
                <a:cxn ang="0">
                  <a:pos x="3348" y="2719"/>
                </a:cxn>
                <a:cxn ang="0">
                  <a:pos x="3250" y="2651"/>
                </a:cxn>
                <a:cxn ang="0">
                  <a:pos x="3150" y="2574"/>
                </a:cxn>
                <a:cxn ang="0">
                  <a:pos x="3050" y="2487"/>
                </a:cxn>
                <a:cxn ang="0">
                  <a:pos x="2949" y="2388"/>
                </a:cxn>
                <a:cxn ang="0">
                  <a:pos x="2847" y="2277"/>
                </a:cxn>
                <a:cxn ang="0">
                  <a:pos x="2746" y="2154"/>
                </a:cxn>
                <a:cxn ang="0">
                  <a:pos x="2645" y="2018"/>
                </a:cxn>
                <a:cxn ang="0">
                  <a:pos x="2545" y="1878"/>
                </a:cxn>
                <a:cxn ang="0">
                  <a:pos x="2352" y="1618"/>
                </a:cxn>
                <a:cxn ang="0">
                  <a:pos x="2167" y="1384"/>
                </a:cxn>
                <a:cxn ang="0">
                  <a:pos x="1989" y="1172"/>
                </a:cxn>
                <a:cxn ang="0">
                  <a:pos x="1818" y="983"/>
                </a:cxn>
                <a:cxn ang="0">
                  <a:pos x="1652" y="815"/>
                </a:cxn>
                <a:cxn ang="0">
                  <a:pos x="1491" y="667"/>
                </a:cxn>
                <a:cxn ang="0">
                  <a:pos x="1334" y="536"/>
                </a:cxn>
                <a:cxn ang="0">
                  <a:pos x="1178" y="423"/>
                </a:cxn>
                <a:cxn ang="0">
                  <a:pos x="1024" y="326"/>
                </a:cxn>
                <a:cxn ang="0">
                  <a:pos x="872" y="245"/>
                </a:cxn>
                <a:cxn ang="0">
                  <a:pos x="719" y="176"/>
                </a:cxn>
                <a:cxn ang="0">
                  <a:pos x="565" y="119"/>
                </a:cxn>
                <a:cxn ang="0">
                  <a:pos x="408" y="74"/>
                </a:cxn>
                <a:cxn ang="0">
                  <a:pos x="248" y="39"/>
                </a:cxn>
                <a:cxn ang="0">
                  <a:pos x="83" y="11"/>
                </a:cxn>
              </a:cxnLst>
              <a:rect l="0" t="0" r="r" b="b"/>
              <a:pathLst>
                <a:path w="4856" h="2961">
                  <a:moveTo>
                    <a:pt x="4856" y="2763"/>
                  </a:moveTo>
                  <a:lnTo>
                    <a:pt x="4856" y="2763"/>
                  </a:lnTo>
                  <a:lnTo>
                    <a:pt x="4844" y="2771"/>
                  </a:lnTo>
                  <a:lnTo>
                    <a:pt x="4805" y="2793"/>
                  </a:lnTo>
                  <a:lnTo>
                    <a:pt x="4777" y="2808"/>
                  </a:lnTo>
                  <a:lnTo>
                    <a:pt x="4745" y="2824"/>
                  </a:lnTo>
                  <a:lnTo>
                    <a:pt x="4706" y="2842"/>
                  </a:lnTo>
                  <a:lnTo>
                    <a:pt x="4662" y="2860"/>
                  </a:lnTo>
                  <a:lnTo>
                    <a:pt x="4613" y="2879"/>
                  </a:lnTo>
                  <a:lnTo>
                    <a:pt x="4561" y="2897"/>
                  </a:lnTo>
                  <a:lnTo>
                    <a:pt x="4504" y="2913"/>
                  </a:lnTo>
                  <a:lnTo>
                    <a:pt x="4441" y="2927"/>
                  </a:lnTo>
                  <a:lnTo>
                    <a:pt x="4375" y="2940"/>
                  </a:lnTo>
                  <a:lnTo>
                    <a:pt x="4305" y="2952"/>
                  </a:lnTo>
                  <a:lnTo>
                    <a:pt x="4269" y="2955"/>
                  </a:lnTo>
                  <a:lnTo>
                    <a:pt x="4232" y="2958"/>
                  </a:lnTo>
                  <a:lnTo>
                    <a:pt x="4194" y="2960"/>
                  </a:lnTo>
                  <a:lnTo>
                    <a:pt x="4155" y="2961"/>
                  </a:lnTo>
                  <a:lnTo>
                    <a:pt x="4116" y="2961"/>
                  </a:lnTo>
                  <a:lnTo>
                    <a:pt x="4076" y="2960"/>
                  </a:lnTo>
                  <a:lnTo>
                    <a:pt x="4034" y="2956"/>
                  </a:lnTo>
                  <a:lnTo>
                    <a:pt x="3993" y="2953"/>
                  </a:lnTo>
                  <a:lnTo>
                    <a:pt x="3950" y="2947"/>
                  </a:lnTo>
                  <a:lnTo>
                    <a:pt x="3907" y="2940"/>
                  </a:lnTo>
                  <a:lnTo>
                    <a:pt x="3864" y="2932"/>
                  </a:lnTo>
                  <a:lnTo>
                    <a:pt x="3819" y="2923"/>
                  </a:lnTo>
                  <a:lnTo>
                    <a:pt x="3773" y="2911"/>
                  </a:lnTo>
                  <a:lnTo>
                    <a:pt x="3729" y="2897"/>
                  </a:lnTo>
                  <a:lnTo>
                    <a:pt x="3683" y="2882"/>
                  </a:lnTo>
                  <a:lnTo>
                    <a:pt x="3636" y="2864"/>
                  </a:lnTo>
                  <a:lnTo>
                    <a:pt x="3589" y="2845"/>
                  </a:lnTo>
                  <a:lnTo>
                    <a:pt x="3541" y="2824"/>
                  </a:lnTo>
                  <a:lnTo>
                    <a:pt x="3494" y="2801"/>
                  </a:lnTo>
                  <a:lnTo>
                    <a:pt x="3446" y="2776"/>
                  </a:lnTo>
                  <a:lnTo>
                    <a:pt x="3397" y="2748"/>
                  </a:lnTo>
                  <a:lnTo>
                    <a:pt x="3348" y="2719"/>
                  </a:lnTo>
                  <a:lnTo>
                    <a:pt x="3299" y="2687"/>
                  </a:lnTo>
                  <a:lnTo>
                    <a:pt x="3250" y="2651"/>
                  </a:lnTo>
                  <a:lnTo>
                    <a:pt x="3200" y="2614"/>
                  </a:lnTo>
                  <a:lnTo>
                    <a:pt x="3150" y="2574"/>
                  </a:lnTo>
                  <a:lnTo>
                    <a:pt x="3100" y="2532"/>
                  </a:lnTo>
                  <a:lnTo>
                    <a:pt x="3050" y="2487"/>
                  </a:lnTo>
                  <a:lnTo>
                    <a:pt x="3000" y="2438"/>
                  </a:lnTo>
                  <a:lnTo>
                    <a:pt x="2949" y="2388"/>
                  </a:lnTo>
                  <a:lnTo>
                    <a:pt x="2899" y="2333"/>
                  </a:lnTo>
                  <a:lnTo>
                    <a:pt x="2847" y="2277"/>
                  </a:lnTo>
                  <a:lnTo>
                    <a:pt x="2797" y="2217"/>
                  </a:lnTo>
                  <a:lnTo>
                    <a:pt x="2746" y="2154"/>
                  </a:lnTo>
                  <a:lnTo>
                    <a:pt x="2696" y="2088"/>
                  </a:lnTo>
                  <a:lnTo>
                    <a:pt x="2645" y="2018"/>
                  </a:lnTo>
                  <a:lnTo>
                    <a:pt x="2645" y="2018"/>
                  </a:lnTo>
                  <a:lnTo>
                    <a:pt x="2545" y="1878"/>
                  </a:lnTo>
                  <a:lnTo>
                    <a:pt x="2447" y="1745"/>
                  </a:lnTo>
                  <a:lnTo>
                    <a:pt x="2352" y="1618"/>
                  </a:lnTo>
                  <a:lnTo>
                    <a:pt x="2259" y="1498"/>
                  </a:lnTo>
                  <a:lnTo>
                    <a:pt x="2167" y="1384"/>
                  </a:lnTo>
                  <a:lnTo>
                    <a:pt x="2077" y="1276"/>
                  </a:lnTo>
                  <a:lnTo>
                    <a:pt x="1989" y="1172"/>
                  </a:lnTo>
                  <a:lnTo>
                    <a:pt x="1903" y="1075"/>
                  </a:lnTo>
                  <a:lnTo>
                    <a:pt x="1818" y="983"/>
                  </a:lnTo>
                  <a:lnTo>
                    <a:pt x="1735" y="896"/>
                  </a:lnTo>
                  <a:lnTo>
                    <a:pt x="1652" y="815"/>
                  </a:lnTo>
                  <a:lnTo>
                    <a:pt x="1571" y="738"/>
                  </a:lnTo>
                  <a:lnTo>
                    <a:pt x="1491" y="667"/>
                  </a:lnTo>
                  <a:lnTo>
                    <a:pt x="1412" y="599"/>
                  </a:lnTo>
                  <a:lnTo>
                    <a:pt x="1334" y="536"/>
                  </a:lnTo>
                  <a:lnTo>
                    <a:pt x="1256" y="478"/>
                  </a:lnTo>
                  <a:lnTo>
                    <a:pt x="1178" y="423"/>
                  </a:lnTo>
                  <a:lnTo>
                    <a:pt x="1102" y="373"/>
                  </a:lnTo>
                  <a:lnTo>
                    <a:pt x="1024" y="326"/>
                  </a:lnTo>
                  <a:lnTo>
                    <a:pt x="948" y="284"/>
                  </a:lnTo>
                  <a:lnTo>
                    <a:pt x="872" y="245"/>
                  </a:lnTo>
                  <a:lnTo>
                    <a:pt x="795" y="208"/>
                  </a:lnTo>
                  <a:lnTo>
                    <a:pt x="719" y="176"/>
                  </a:lnTo>
                  <a:lnTo>
                    <a:pt x="641" y="147"/>
                  </a:lnTo>
                  <a:lnTo>
                    <a:pt x="565" y="119"/>
                  </a:lnTo>
                  <a:lnTo>
                    <a:pt x="486" y="95"/>
                  </a:lnTo>
                  <a:lnTo>
                    <a:pt x="408" y="74"/>
                  </a:lnTo>
                  <a:lnTo>
                    <a:pt x="327" y="55"/>
                  </a:lnTo>
                  <a:lnTo>
                    <a:pt x="248" y="39"/>
                  </a:lnTo>
                  <a:lnTo>
                    <a:pt x="166" y="24"/>
                  </a:lnTo>
                  <a:lnTo>
                    <a:pt x="83" y="11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58873" name="Freeform 57"/>
            <p:cNvSpPr>
              <a:spLocks/>
            </p:cNvSpPr>
            <p:nvPr/>
          </p:nvSpPr>
          <p:spPr bwMode="auto">
            <a:xfrm>
              <a:off x="293" y="633"/>
              <a:ext cx="4897" cy="1445"/>
            </a:xfrm>
            <a:custGeom>
              <a:avLst/>
              <a:gdLst/>
              <a:ahLst/>
              <a:cxnLst>
                <a:cxn ang="0">
                  <a:pos x="4897" y="2675"/>
                </a:cxn>
                <a:cxn ang="0">
                  <a:pos x="4847" y="2707"/>
                </a:cxn>
                <a:cxn ang="0">
                  <a:pos x="4788" y="2740"/>
                </a:cxn>
                <a:cxn ang="0">
                  <a:pos x="4706" y="2777"/>
                </a:cxn>
                <a:cxn ang="0">
                  <a:pos x="4604" y="2816"/>
                </a:cxn>
                <a:cxn ang="0">
                  <a:pos x="4485" y="2849"/>
                </a:cxn>
                <a:cxn ang="0">
                  <a:pos x="4350" y="2875"/>
                </a:cxn>
                <a:cxn ang="0">
                  <a:pos x="4277" y="2885"/>
                </a:cxn>
                <a:cxn ang="0">
                  <a:pos x="4200" y="2888"/>
                </a:cxn>
                <a:cxn ang="0">
                  <a:pos x="4120" y="2888"/>
                </a:cxn>
                <a:cxn ang="0">
                  <a:pos x="4036" y="2883"/>
                </a:cxn>
                <a:cxn ang="0">
                  <a:pos x="3952" y="2874"/>
                </a:cxn>
                <a:cxn ang="0">
                  <a:pos x="3863" y="2858"/>
                </a:cxn>
                <a:cxn ang="0">
                  <a:pos x="3773" y="2833"/>
                </a:cxn>
                <a:cxn ang="0">
                  <a:pos x="3680" y="2803"/>
                </a:cxn>
                <a:cxn ang="0">
                  <a:pos x="3584" y="2764"/>
                </a:cxn>
                <a:cxn ang="0">
                  <a:pos x="3488" y="2717"/>
                </a:cxn>
                <a:cxn ang="0">
                  <a:pos x="3389" y="2662"/>
                </a:cxn>
                <a:cxn ang="0">
                  <a:pos x="3290" y="2596"/>
                </a:cxn>
                <a:cxn ang="0">
                  <a:pos x="3190" y="2522"/>
                </a:cxn>
                <a:cxn ang="0">
                  <a:pos x="3087" y="2434"/>
                </a:cxn>
                <a:cxn ang="0">
                  <a:pos x="2985" y="2338"/>
                </a:cxn>
                <a:cxn ang="0">
                  <a:pos x="2881" y="2228"/>
                </a:cxn>
                <a:cxn ang="0">
                  <a:pos x="2779" y="2107"/>
                </a:cxn>
                <a:cxn ang="0">
                  <a:pos x="2676" y="1971"/>
                </a:cxn>
                <a:cxn ang="0">
                  <a:pos x="2573" y="1834"/>
                </a:cxn>
                <a:cxn ang="0">
                  <a:pos x="2376" y="1577"/>
                </a:cxn>
                <a:cxn ang="0">
                  <a:pos x="2188" y="1345"/>
                </a:cxn>
                <a:cxn ang="0">
                  <a:pos x="2007" y="1136"/>
                </a:cxn>
                <a:cxn ang="0">
                  <a:pos x="1833" y="949"/>
                </a:cxn>
                <a:cxn ang="0">
                  <a:pos x="1665" y="783"/>
                </a:cxn>
                <a:cxn ang="0">
                  <a:pos x="1501" y="637"/>
                </a:cxn>
                <a:cxn ang="0">
                  <a:pos x="1342" y="510"/>
                </a:cxn>
                <a:cxn ang="0">
                  <a:pos x="1185" y="400"/>
                </a:cxn>
                <a:cxn ang="0">
                  <a:pos x="1031" y="306"/>
                </a:cxn>
                <a:cxn ang="0">
                  <a:pos x="876" y="226"/>
                </a:cxn>
                <a:cxn ang="0">
                  <a:pos x="722" y="161"/>
                </a:cxn>
                <a:cxn ang="0">
                  <a:pos x="567" y="106"/>
                </a:cxn>
                <a:cxn ang="0">
                  <a:pos x="409" y="64"/>
                </a:cxn>
                <a:cxn ang="0">
                  <a:pos x="249" y="32"/>
                </a:cxn>
                <a:cxn ang="0">
                  <a:pos x="84" y="8"/>
                </a:cxn>
              </a:cxnLst>
              <a:rect l="0" t="0" r="r" b="b"/>
              <a:pathLst>
                <a:path w="4897" h="2890">
                  <a:moveTo>
                    <a:pt x="4897" y="2675"/>
                  </a:moveTo>
                  <a:lnTo>
                    <a:pt x="4897" y="2675"/>
                  </a:lnTo>
                  <a:lnTo>
                    <a:pt x="4885" y="2683"/>
                  </a:lnTo>
                  <a:lnTo>
                    <a:pt x="4847" y="2707"/>
                  </a:lnTo>
                  <a:lnTo>
                    <a:pt x="4820" y="2722"/>
                  </a:lnTo>
                  <a:lnTo>
                    <a:pt x="4788" y="2740"/>
                  </a:lnTo>
                  <a:lnTo>
                    <a:pt x="4749" y="2757"/>
                  </a:lnTo>
                  <a:lnTo>
                    <a:pt x="4706" y="2777"/>
                  </a:lnTo>
                  <a:lnTo>
                    <a:pt x="4657" y="2796"/>
                  </a:lnTo>
                  <a:lnTo>
                    <a:pt x="4604" y="2816"/>
                  </a:lnTo>
                  <a:lnTo>
                    <a:pt x="4547" y="2833"/>
                  </a:lnTo>
                  <a:lnTo>
                    <a:pt x="4485" y="2849"/>
                  </a:lnTo>
                  <a:lnTo>
                    <a:pt x="4420" y="2864"/>
                  </a:lnTo>
                  <a:lnTo>
                    <a:pt x="4350" y="2875"/>
                  </a:lnTo>
                  <a:lnTo>
                    <a:pt x="4314" y="2880"/>
                  </a:lnTo>
                  <a:lnTo>
                    <a:pt x="4277" y="2885"/>
                  </a:lnTo>
                  <a:lnTo>
                    <a:pt x="4239" y="2887"/>
                  </a:lnTo>
                  <a:lnTo>
                    <a:pt x="4200" y="2888"/>
                  </a:lnTo>
                  <a:lnTo>
                    <a:pt x="4160" y="2890"/>
                  </a:lnTo>
                  <a:lnTo>
                    <a:pt x="4120" y="2888"/>
                  </a:lnTo>
                  <a:lnTo>
                    <a:pt x="4078" y="2887"/>
                  </a:lnTo>
                  <a:lnTo>
                    <a:pt x="4036" y="2883"/>
                  </a:lnTo>
                  <a:lnTo>
                    <a:pt x="3995" y="2880"/>
                  </a:lnTo>
                  <a:lnTo>
                    <a:pt x="3952" y="2874"/>
                  </a:lnTo>
                  <a:lnTo>
                    <a:pt x="3907" y="2866"/>
                  </a:lnTo>
                  <a:lnTo>
                    <a:pt x="3863" y="2858"/>
                  </a:lnTo>
                  <a:lnTo>
                    <a:pt x="3818" y="2846"/>
                  </a:lnTo>
                  <a:lnTo>
                    <a:pt x="3773" y="2833"/>
                  </a:lnTo>
                  <a:lnTo>
                    <a:pt x="3725" y="2819"/>
                  </a:lnTo>
                  <a:lnTo>
                    <a:pt x="3680" y="2803"/>
                  </a:lnTo>
                  <a:lnTo>
                    <a:pt x="3632" y="2785"/>
                  </a:lnTo>
                  <a:lnTo>
                    <a:pt x="3584" y="2764"/>
                  </a:lnTo>
                  <a:lnTo>
                    <a:pt x="3537" y="2743"/>
                  </a:lnTo>
                  <a:lnTo>
                    <a:pt x="3488" y="2717"/>
                  </a:lnTo>
                  <a:lnTo>
                    <a:pt x="3438" y="2691"/>
                  </a:lnTo>
                  <a:lnTo>
                    <a:pt x="3389" y="2662"/>
                  </a:lnTo>
                  <a:lnTo>
                    <a:pt x="3339" y="2630"/>
                  </a:lnTo>
                  <a:lnTo>
                    <a:pt x="3290" y="2596"/>
                  </a:lnTo>
                  <a:lnTo>
                    <a:pt x="3240" y="2560"/>
                  </a:lnTo>
                  <a:lnTo>
                    <a:pt x="3190" y="2522"/>
                  </a:lnTo>
                  <a:lnTo>
                    <a:pt x="3138" y="2480"/>
                  </a:lnTo>
                  <a:lnTo>
                    <a:pt x="3087" y="2434"/>
                  </a:lnTo>
                  <a:lnTo>
                    <a:pt x="3037" y="2388"/>
                  </a:lnTo>
                  <a:lnTo>
                    <a:pt x="2985" y="2338"/>
                  </a:lnTo>
                  <a:lnTo>
                    <a:pt x="2934" y="2284"/>
                  </a:lnTo>
                  <a:lnTo>
                    <a:pt x="2881" y="2228"/>
                  </a:lnTo>
                  <a:lnTo>
                    <a:pt x="2830" y="2168"/>
                  </a:lnTo>
                  <a:lnTo>
                    <a:pt x="2779" y="2107"/>
                  </a:lnTo>
                  <a:lnTo>
                    <a:pt x="2727" y="2040"/>
                  </a:lnTo>
                  <a:lnTo>
                    <a:pt x="2676" y="1971"/>
                  </a:lnTo>
                  <a:lnTo>
                    <a:pt x="2676" y="1971"/>
                  </a:lnTo>
                  <a:lnTo>
                    <a:pt x="2573" y="1834"/>
                  </a:lnTo>
                  <a:lnTo>
                    <a:pt x="2473" y="1701"/>
                  </a:lnTo>
                  <a:lnTo>
                    <a:pt x="2376" y="1577"/>
                  </a:lnTo>
                  <a:lnTo>
                    <a:pt x="2282" y="1458"/>
                  </a:lnTo>
                  <a:lnTo>
                    <a:pt x="2188" y="1345"/>
                  </a:lnTo>
                  <a:lnTo>
                    <a:pt x="2097" y="1238"/>
                  </a:lnTo>
                  <a:lnTo>
                    <a:pt x="2007" y="1136"/>
                  </a:lnTo>
                  <a:lnTo>
                    <a:pt x="1919" y="1039"/>
                  </a:lnTo>
                  <a:lnTo>
                    <a:pt x="1833" y="949"/>
                  </a:lnTo>
                  <a:lnTo>
                    <a:pt x="1748" y="863"/>
                  </a:lnTo>
                  <a:lnTo>
                    <a:pt x="1665" y="783"/>
                  </a:lnTo>
                  <a:lnTo>
                    <a:pt x="1583" y="708"/>
                  </a:lnTo>
                  <a:lnTo>
                    <a:pt x="1501" y="637"/>
                  </a:lnTo>
                  <a:lnTo>
                    <a:pt x="1421" y="571"/>
                  </a:lnTo>
                  <a:lnTo>
                    <a:pt x="1342" y="510"/>
                  </a:lnTo>
                  <a:lnTo>
                    <a:pt x="1264" y="453"/>
                  </a:lnTo>
                  <a:lnTo>
                    <a:pt x="1185" y="400"/>
                  </a:lnTo>
                  <a:lnTo>
                    <a:pt x="1107" y="352"/>
                  </a:lnTo>
                  <a:lnTo>
                    <a:pt x="1031" y="306"/>
                  </a:lnTo>
                  <a:lnTo>
                    <a:pt x="953" y="264"/>
                  </a:lnTo>
                  <a:lnTo>
                    <a:pt x="876" y="226"/>
                  </a:lnTo>
                  <a:lnTo>
                    <a:pt x="799" y="192"/>
                  </a:lnTo>
                  <a:lnTo>
                    <a:pt x="722" y="161"/>
                  </a:lnTo>
                  <a:lnTo>
                    <a:pt x="645" y="132"/>
                  </a:lnTo>
                  <a:lnTo>
                    <a:pt x="567" y="106"/>
                  </a:lnTo>
                  <a:lnTo>
                    <a:pt x="488" y="85"/>
                  </a:lnTo>
                  <a:lnTo>
                    <a:pt x="409" y="64"/>
                  </a:lnTo>
                  <a:lnTo>
                    <a:pt x="329" y="46"/>
                  </a:lnTo>
                  <a:lnTo>
                    <a:pt x="249" y="32"/>
                  </a:lnTo>
                  <a:lnTo>
                    <a:pt x="167" y="19"/>
                  </a:lnTo>
                  <a:lnTo>
                    <a:pt x="84" y="8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58874" name="Freeform 58"/>
            <p:cNvSpPr>
              <a:spLocks/>
            </p:cNvSpPr>
            <p:nvPr/>
          </p:nvSpPr>
          <p:spPr bwMode="auto">
            <a:xfrm>
              <a:off x="303" y="654"/>
              <a:ext cx="4937" cy="1411"/>
            </a:xfrm>
            <a:custGeom>
              <a:avLst/>
              <a:gdLst/>
              <a:ahLst/>
              <a:cxnLst>
                <a:cxn ang="0">
                  <a:pos x="4937" y="2589"/>
                </a:cxn>
                <a:cxn ang="0">
                  <a:pos x="4887" y="2622"/>
                </a:cxn>
                <a:cxn ang="0">
                  <a:pos x="4828" y="2656"/>
                </a:cxn>
                <a:cxn ang="0">
                  <a:pos x="4747" y="2696"/>
                </a:cxn>
                <a:cxn ang="0">
                  <a:pos x="4646" y="2736"/>
                </a:cxn>
                <a:cxn ang="0">
                  <a:pos x="4528" y="2774"/>
                </a:cxn>
                <a:cxn ang="0">
                  <a:pos x="4393" y="2803"/>
                </a:cxn>
                <a:cxn ang="0">
                  <a:pos x="4319" y="2812"/>
                </a:cxn>
                <a:cxn ang="0">
                  <a:pos x="4243" y="2819"/>
                </a:cxn>
                <a:cxn ang="0">
                  <a:pos x="4163" y="2820"/>
                </a:cxn>
                <a:cxn ang="0">
                  <a:pos x="4081" y="2817"/>
                </a:cxn>
                <a:cxn ang="0">
                  <a:pos x="3995" y="2807"/>
                </a:cxn>
                <a:cxn ang="0">
                  <a:pos x="3906" y="2793"/>
                </a:cxn>
                <a:cxn ang="0">
                  <a:pos x="3814" y="2772"/>
                </a:cxn>
                <a:cxn ang="0">
                  <a:pos x="3721" y="2743"/>
                </a:cxn>
                <a:cxn ang="0">
                  <a:pos x="3625" y="2706"/>
                </a:cxn>
                <a:cxn ang="0">
                  <a:pos x="3528" y="2661"/>
                </a:cxn>
                <a:cxn ang="0">
                  <a:pos x="3429" y="2607"/>
                </a:cxn>
                <a:cxn ang="0">
                  <a:pos x="3328" y="2543"/>
                </a:cxn>
                <a:cxn ang="0">
                  <a:pos x="3227" y="2470"/>
                </a:cxn>
                <a:cxn ang="0">
                  <a:pos x="3124" y="2384"/>
                </a:cxn>
                <a:cxn ang="0">
                  <a:pos x="3020" y="2289"/>
                </a:cxn>
                <a:cxn ang="0">
                  <a:pos x="2916" y="2181"/>
                </a:cxn>
                <a:cxn ang="0">
                  <a:pos x="2810" y="2061"/>
                </a:cxn>
                <a:cxn ang="0">
                  <a:pos x="2705" y="1927"/>
                </a:cxn>
                <a:cxn ang="0">
                  <a:pos x="2601" y="1792"/>
                </a:cxn>
                <a:cxn ang="0">
                  <a:pos x="2399" y="1537"/>
                </a:cxn>
                <a:cxn ang="0">
                  <a:pos x="2208" y="1307"/>
                </a:cxn>
                <a:cxn ang="0">
                  <a:pos x="2024" y="1101"/>
                </a:cxn>
                <a:cxn ang="0">
                  <a:pos x="1847" y="917"/>
                </a:cxn>
                <a:cxn ang="0">
                  <a:pos x="1677" y="754"/>
                </a:cxn>
                <a:cxn ang="0">
                  <a:pos x="1511" y="611"/>
                </a:cxn>
                <a:cxn ang="0">
                  <a:pos x="1350" y="486"/>
                </a:cxn>
                <a:cxn ang="0">
                  <a:pos x="1191" y="379"/>
                </a:cxn>
                <a:cxn ang="0">
                  <a:pos x="1034" y="287"/>
                </a:cxn>
                <a:cxn ang="0">
                  <a:pos x="879" y="211"/>
                </a:cxn>
                <a:cxn ang="0">
                  <a:pos x="723" y="148"/>
                </a:cxn>
                <a:cxn ang="0">
                  <a:pos x="568" y="96"/>
                </a:cxn>
                <a:cxn ang="0">
                  <a:pos x="410" y="58"/>
                </a:cxn>
                <a:cxn ang="0">
                  <a:pos x="249" y="27"/>
                </a:cxn>
                <a:cxn ang="0">
                  <a:pos x="85" y="8"/>
                </a:cxn>
              </a:cxnLst>
              <a:rect l="0" t="0" r="r" b="b"/>
              <a:pathLst>
                <a:path w="4937" h="2820">
                  <a:moveTo>
                    <a:pt x="4937" y="2589"/>
                  </a:moveTo>
                  <a:lnTo>
                    <a:pt x="4937" y="2589"/>
                  </a:lnTo>
                  <a:lnTo>
                    <a:pt x="4925" y="2599"/>
                  </a:lnTo>
                  <a:lnTo>
                    <a:pt x="4887" y="2622"/>
                  </a:lnTo>
                  <a:lnTo>
                    <a:pt x="4861" y="2638"/>
                  </a:lnTo>
                  <a:lnTo>
                    <a:pt x="4828" y="2656"/>
                  </a:lnTo>
                  <a:lnTo>
                    <a:pt x="4790" y="2675"/>
                  </a:lnTo>
                  <a:lnTo>
                    <a:pt x="4747" y="2696"/>
                  </a:lnTo>
                  <a:lnTo>
                    <a:pt x="4698" y="2717"/>
                  </a:lnTo>
                  <a:lnTo>
                    <a:pt x="4646" y="2736"/>
                  </a:lnTo>
                  <a:lnTo>
                    <a:pt x="4589" y="2756"/>
                  </a:lnTo>
                  <a:lnTo>
                    <a:pt x="4528" y="2774"/>
                  </a:lnTo>
                  <a:lnTo>
                    <a:pt x="4462" y="2790"/>
                  </a:lnTo>
                  <a:lnTo>
                    <a:pt x="4393" y="2803"/>
                  </a:lnTo>
                  <a:lnTo>
                    <a:pt x="4357" y="2807"/>
                  </a:lnTo>
                  <a:lnTo>
                    <a:pt x="4319" y="2812"/>
                  </a:lnTo>
                  <a:lnTo>
                    <a:pt x="4282" y="2816"/>
                  </a:lnTo>
                  <a:lnTo>
                    <a:pt x="4243" y="2819"/>
                  </a:lnTo>
                  <a:lnTo>
                    <a:pt x="4203" y="2820"/>
                  </a:lnTo>
                  <a:lnTo>
                    <a:pt x="4163" y="2820"/>
                  </a:lnTo>
                  <a:lnTo>
                    <a:pt x="4122" y="2819"/>
                  </a:lnTo>
                  <a:lnTo>
                    <a:pt x="4081" y="2817"/>
                  </a:lnTo>
                  <a:lnTo>
                    <a:pt x="4038" y="2812"/>
                  </a:lnTo>
                  <a:lnTo>
                    <a:pt x="3995" y="2807"/>
                  </a:lnTo>
                  <a:lnTo>
                    <a:pt x="3950" y="2801"/>
                  </a:lnTo>
                  <a:lnTo>
                    <a:pt x="3906" y="2793"/>
                  </a:lnTo>
                  <a:lnTo>
                    <a:pt x="3860" y="2783"/>
                  </a:lnTo>
                  <a:lnTo>
                    <a:pt x="3814" y="2772"/>
                  </a:lnTo>
                  <a:lnTo>
                    <a:pt x="3768" y="2757"/>
                  </a:lnTo>
                  <a:lnTo>
                    <a:pt x="3721" y="2743"/>
                  </a:lnTo>
                  <a:lnTo>
                    <a:pt x="3674" y="2725"/>
                  </a:lnTo>
                  <a:lnTo>
                    <a:pt x="3625" y="2706"/>
                  </a:lnTo>
                  <a:lnTo>
                    <a:pt x="3577" y="2685"/>
                  </a:lnTo>
                  <a:lnTo>
                    <a:pt x="3528" y="2661"/>
                  </a:lnTo>
                  <a:lnTo>
                    <a:pt x="3479" y="2635"/>
                  </a:lnTo>
                  <a:lnTo>
                    <a:pt x="3429" y="2607"/>
                  </a:lnTo>
                  <a:lnTo>
                    <a:pt x="3379" y="2577"/>
                  </a:lnTo>
                  <a:lnTo>
                    <a:pt x="3328" y="2543"/>
                  </a:lnTo>
                  <a:lnTo>
                    <a:pt x="3278" y="2507"/>
                  </a:lnTo>
                  <a:lnTo>
                    <a:pt x="3227" y="2470"/>
                  </a:lnTo>
                  <a:lnTo>
                    <a:pt x="3175" y="2428"/>
                  </a:lnTo>
                  <a:lnTo>
                    <a:pt x="3124" y="2384"/>
                  </a:lnTo>
                  <a:lnTo>
                    <a:pt x="3071" y="2338"/>
                  </a:lnTo>
                  <a:lnTo>
                    <a:pt x="3020" y="2289"/>
                  </a:lnTo>
                  <a:lnTo>
                    <a:pt x="2967" y="2236"/>
                  </a:lnTo>
                  <a:lnTo>
                    <a:pt x="2916" y="2181"/>
                  </a:lnTo>
                  <a:lnTo>
                    <a:pt x="2863" y="2123"/>
                  </a:lnTo>
                  <a:lnTo>
                    <a:pt x="2810" y="2061"/>
                  </a:lnTo>
                  <a:lnTo>
                    <a:pt x="2757" y="1995"/>
                  </a:lnTo>
                  <a:lnTo>
                    <a:pt x="2705" y="1927"/>
                  </a:lnTo>
                  <a:lnTo>
                    <a:pt x="2705" y="1927"/>
                  </a:lnTo>
                  <a:lnTo>
                    <a:pt x="2601" y="1792"/>
                  </a:lnTo>
                  <a:lnTo>
                    <a:pt x="2499" y="1661"/>
                  </a:lnTo>
                  <a:lnTo>
                    <a:pt x="2399" y="1537"/>
                  </a:lnTo>
                  <a:lnTo>
                    <a:pt x="2302" y="1419"/>
                  </a:lnTo>
                  <a:lnTo>
                    <a:pt x="2208" y="1307"/>
                  </a:lnTo>
                  <a:lnTo>
                    <a:pt x="2115" y="1201"/>
                  </a:lnTo>
                  <a:lnTo>
                    <a:pt x="2024" y="1101"/>
                  </a:lnTo>
                  <a:lnTo>
                    <a:pt x="1936" y="1007"/>
                  </a:lnTo>
                  <a:lnTo>
                    <a:pt x="1847" y="917"/>
                  </a:lnTo>
                  <a:lnTo>
                    <a:pt x="1761" y="833"/>
                  </a:lnTo>
                  <a:lnTo>
                    <a:pt x="1677" y="754"/>
                  </a:lnTo>
                  <a:lnTo>
                    <a:pt x="1593" y="681"/>
                  </a:lnTo>
                  <a:lnTo>
                    <a:pt x="1511" y="611"/>
                  </a:lnTo>
                  <a:lnTo>
                    <a:pt x="1430" y="547"/>
                  </a:lnTo>
                  <a:lnTo>
                    <a:pt x="1350" y="486"/>
                  </a:lnTo>
                  <a:lnTo>
                    <a:pt x="1270" y="431"/>
                  </a:lnTo>
                  <a:lnTo>
                    <a:pt x="1191" y="379"/>
                  </a:lnTo>
                  <a:lnTo>
                    <a:pt x="1112" y="331"/>
                  </a:lnTo>
                  <a:lnTo>
                    <a:pt x="1034" y="287"/>
                  </a:lnTo>
                  <a:lnTo>
                    <a:pt x="957" y="247"/>
                  </a:lnTo>
                  <a:lnTo>
                    <a:pt x="879" y="211"/>
                  </a:lnTo>
                  <a:lnTo>
                    <a:pt x="801" y="177"/>
                  </a:lnTo>
                  <a:lnTo>
                    <a:pt x="723" y="148"/>
                  </a:lnTo>
                  <a:lnTo>
                    <a:pt x="646" y="121"/>
                  </a:lnTo>
                  <a:lnTo>
                    <a:pt x="568" y="96"/>
                  </a:lnTo>
                  <a:lnTo>
                    <a:pt x="489" y="75"/>
                  </a:lnTo>
                  <a:lnTo>
                    <a:pt x="410" y="58"/>
                  </a:lnTo>
                  <a:lnTo>
                    <a:pt x="330" y="41"/>
                  </a:lnTo>
                  <a:lnTo>
                    <a:pt x="249" y="27"/>
                  </a:lnTo>
                  <a:lnTo>
                    <a:pt x="167" y="16"/>
                  </a:lnTo>
                  <a:lnTo>
                    <a:pt x="85" y="8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58875" name="Freeform 59"/>
            <p:cNvSpPr>
              <a:spLocks/>
            </p:cNvSpPr>
            <p:nvPr/>
          </p:nvSpPr>
          <p:spPr bwMode="auto">
            <a:xfrm>
              <a:off x="314" y="676"/>
              <a:ext cx="4975" cy="1375"/>
            </a:xfrm>
            <a:custGeom>
              <a:avLst/>
              <a:gdLst/>
              <a:ahLst/>
              <a:cxnLst>
                <a:cxn ang="0">
                  <a:pos x="4975" y="2501"/>
                </a:cxn>
                <a:cxn ang="0">
                  <a:pos x="4926" y="2537"/>
                </a:cxn>
                <a:cxn ang="0">
                  <a:pos x="4867" y="2571"/>
                </a:cxn>
                <a:cxn ang="0">
                  <a:pos x="4786" y="2613"/>
                </a:cxn>
                <a:cxn ang="0">
                  <a:pos x="4686" y="2656"/>
                </a:cxn>
                <a:cxn ang="0">
                  <a:pos x="4568" y="2695"/>
                </a:cxn>
                <a:cxn ang="0">
                  <a:pos x="4433" y="2727"/>
                </a:cxn>
                <a:cxn ang="0">
                  <a:pos x="4361" y="2739"/>
                </a:cxn>
                <a:cxn ang="0">
                  <a:pos x="4285" y="2747"/>
                </a:cxn>
                <a:cxn ang="0">
                  <a:pos x="4204" y="2750"/>
                </a:cxn>
                <a:cxn ang="0">
                  <a:pos x="4121" y="2748"/>
                </a:cxn>
                <a:cxn ang="0">
                  <a:pos x="4035" y="2740"/>
                </a:cxn>
                <a:cxn ang="0">
                  <a:pos x="3946" y="2727"/>
                </a:cxn>
                <a:cxn ang="0">
                  <a:pos x="3856" y="2708"/>
                </a:cxn>
                <a:cxn ang="0">
                  <a:pos x="3761" y="2680"/>
                </a:cxn>
                <a:cxn ang="0">
                  <a:pos x="3666" y="2645"/>
                </a:cxn>
                <a:cxn ang="0">
                  <a:pos x="3567" y="2603"/>
                </a:cxn>
                <a:cxn ang="0">
                  <a:pos x="3467" y="2550"/>
                </a:cxn>
                <a:cxn ang="0">
                  <a:pos x="3366" y="2488"/>
                </a:cxn>
                <a:cxn ang="0">
                  <a:pos x="3263" y="2416"/>
                </a:cxn>
                <a:cxn ang="0">
                  <a:pos x="3159" y="2333"/>
                </a:cxn>
                <a:cxn ang="0">
                  <a:pos x="3053" y="2240"/>
                </a:cxn>
                <a:cxn ang="0">
                  <a:pos x="2948" y="2133"/>
                </a:cxn>
                <a:cxn ang="0">
                  <a:pos x="2841" y="2014"/>
                </a:cxn>
                <a:cxn ang="0">
                  <a:pos x="2733" y="1883"/>
                </a:cxn>
                <a:cxn ang="0">
                  <a:pos x="2627" y="1747"/>
                </a:cxn>
                <a:cxn ang="0">
                  <a:pos x="2422" y="1495"/>
                </a:cxn>
                <a:cxn ang="0">
                  <a:pos x="2227" y="1269"/>
                </a:cxn>
                <a:cxn ang="0">
                  <a:pos x="2040" y="1066"/>
                </a:cxn>
                <a:cxn ang="0">
                  <a:pos x="1861" y="885"/>
                </a:cxn>
                <a:cxn ang="0">
                  <a:pos x="1687" y="723"/>
                </a:cxn>
                <a:cxn ang="0">
                  <a:pos x="1519" y="583"/>
                </a:cxn>
                <a:cxn ang="0">
                  <a:pos x="1357" y="462"/>
                </a:cxn>
                <a:cxn ang="0">
                  <a:pos x="1196" y="357"/>
                </a:cxn>
                <a:cxn ang="0">
                  <a:pos x="1039" y="268"/>
                </a:cxn>
                <a:cxn ang="0">
                  <a:pos x="882" y="194"/>
                </a:cxn>
                <a:cxn ang="0">
                  <a:pos x="726" y="134"/>
                </a:cxn>
                <a:cxn ang="0">
                  <a:pos x="569" y="86"/>
                </a:cxn>
                <a:cxn ang="0">
                  <a:pos x="410" y="50"/>
                </a:cxn>
                <a:cxn ang="0">
                  <a:pos x="249" y="23"/>
                </a:cxn>
                <a:cxn ang="0">
                  <a:pos x="83" y="5"/>
                </a:cxn>
              </a:cxnLst>
              <a:rect l="0" t="0" r="r" b="b"/>
              <a:pathLst>
                <a:path w="4975" h="2750">
                  <a:moveTo>
                    <a:pt x="4975" y="2501"/>
                  </a:moveTo>
                  <a:lnTo>
                    <a:pt x="4975" y="2501"/>
                  </a:lnTo>
                  <a:lnTo>
                    <a:pt x="4962" y="2511"/>
                  </a:lnTo>
                  <a:lnTo>
                    <a:pt x="4926" y="2537"/>
                  </a:lnTo>
                  <a:lnTo>
                    <a:pt x="4899" y="2553"/>
                  </a:lnTo>
                  <a:lnTo>
                    <a:pt x="4867" y="2571"/>
                  </a:lnTo>
                  <a:lnTo>
                    <a:pt x="4829" y="2592"/>
                  </a:lnTo>
                  <a:lnTo>
                    <a:pt x="4786" y="2613"/>
                  </a:lnTo>
                  <a:lnTo>
                    <a:pt x="4739" y="2635"/>
                  </a:lnTo>
                  <a:lnTo>
                    <a:pt x="4686" y="2656"/>
                  </a:lnTo>
                  <a:lnTo>
                    <a:pt x="4629" y="2676"/>
                  </a:lnTo>
                  <a:lnTo>
                    <a:pt x="4568" y="2695"/>
                  </a:lnTo>
                  <a:lnTo>
                    <a:pt x="4503" y="2713"/>
                  </a:lnTo>
                  <a:lnTo>
                    <a:pt x="4433" y="2727"/>
                  </a:lnTo>
                  <a:lnTo>
                    <a:pt x="4397" y="2734"/>
                  </a:lnTo>
                  <a:lnTo>
                    <a:pt x="4361" y="2739"/>
                  </a:lnTo>
                  <a:lnTo>
                    <a:pt x="4322" y="2743"/>
                  </a:lnTo>
                  <a:lnTo>
                    <a:pt x="4285" y="2747"/>
                  </a:lnTo>
                  <a:lnTo>
                    <a:pt x="4245" y="2748"/>
                  </a:lnTo>
                  <a:lnTo>
                    <a:pt x="4204" y="2750"/>
                  </a:lnTo>
                  <a:lnTo>
                    <a:pt x="4163" y="2750"/>
                  </a:lnTo>
                  <a:lnTo>
                    <a:pt x="4121" y="2748"/>
                  </a:lnTo>
                  <a:lnTo>
                    <a:pt x="4079" y="2745"/>
                  </a:lnTo>
                  <a:lnTo>
                    <a:pt x="4035" y="2740"/>
                  </a:lnTo>
                  <a:lnTo>
                    <a:pt x="3992" y="2735"/>
                  </a:lnTo>
                  <a:lnTo>
                    <a:pt x="3946" y="2727"/>
                  </a:lnTo>
                  <a:lnTo>
                    <a:pt x="3902" y="2719"/>
                  </a:lnTo>
                  <a:lnTo>
                    <a:pt x="3856" y="2708"/>
                  </a:lnTo>
                  <a:lnTo>
                    <a:pt x="3809" y="2695"/>
                  </a:lnTo>
                  <a:lnTo>
                    <a:pt x="3761" y="2680"/>
                  </a:lnTo>
                  <a:lnTo>
                    <a:pt x="3714" y="2664"/>
                  </a:lnTo>
                  <a:lnTo>
                    <a:pt x="3666" y="2645"/>
                  </a:lnTo>
                  <a:lnTo>
                    <a:pt x="3617" y="2626"/>
                  </a:lnTo>
                  <a:lnTo>
                    <a:pt x="3567" y="2603"/>
                  </a:lnTo>
                  <a:lnTo>
                    <a:pt x="3517" y="2577"/>
                  </a:lnTo>
                  <a:lnTo>
                    <a:pt x="3467" y="2550"/>
                  </a:lnTo>
                  <a:lnTo>
                    <a:pt x="3417" y="2521"/>
                  </a:lnTo>
                  <a:lnTo>
                    <a:pt x="3366" y="2488"/>
                  </a:lnTo>
                  <a:lnTo>
                    <a:pt x="3314" y="2453"/>
                  </a:lnTo>
                  <a:lnTo>
                    <a:pt x="3263" y="2416"/>
                  </a:lnTo>
                  <a:lnTo>
                    <a:pt x="3212" y="2375"/>
                  </a:lnTo>
                  <a:lnTo>
                    <a:pt x="3159" y="2333"/>
                  </a:lnTo>
                  <a:lnTo>
                    <a:pt x="3106" y="2288"/>
                  </a:lnTo>
                  <a:lnTo>
                    <a:pt x="3053" y="2240"/>
                  </a:lnTo>
                  <a:lnTo>
                    <a:pt x="3001" y="2188"/>
                  </a:lnTo>
                  <a:lnTo>
                    <a:pt x="2948" y="2133"/>
                  </a:lnTo>
                  <a:lnTo>
                    <a:pt x="2894" y="2075"/>
                  </a:lnTo>
                  <a:lnTo>
                    <a:pt x="2841" y="2014"/>
                  </a:lnTo>
                  <a:lnTo>
                    <a:pt x="2787" y="1951"/>
                  </a:lnTo>
                  <a:lnTo>
                    <a:pt x="2733" y="1883"/>
                  </a:lnTo>
                  <a:lnTo>
                    <a:pt x="2733" y="1883"/>
                  </a:lnTo>
                  <a:lnTo>
                    <a:pt x="2627" y="1747"/>
                  </a:lnTo>
                  <a:lnTo>
                    <a:pt x="2523" y="1618"/>
                  </a:lnTo>
                  <a:lnTo>
                    <a:pt x="2422" y="1495"/>
                  </a:lnTo>
                  <a:lnTo>
                    <a:pt x="2323" y="1379"/>
                  </a:lnTo>
                  <a:lnTo>
                    <a:pt x="2227" y="1269"/>
                  </a:lnTo>
                  <a:lnTo>
                    <a:pt x="2133" y="1164"/>
                  </a:lnTo>
                  <a:lnTo>
                    <a:pt x="2040" y="1066"/>
                  </a:lnTo>
                  <a:lnTo>
                    <a:pt x="1949" y="972"/>
                  </a:lnTo>
                  <a:lnTo>
                    <a:pt x="1861" y="885"/>
                  </a:lnTo>
                  <a:lnTo>
                    <a:pt x="1773" y="801"/>
                  </a:lnTo>
                  <a:lnTo>
                    <a:pt x="1687" y="723"/>
                  </a:lnTo>
                  <a:lnTo>
                    <a:pt x="1602" y="651"/>
                  </a:lnTo>
                  <a:lnTo>
                    <a:pt x="1519" y="583"/>
                  </a:lnTo>
                  <a:lnTo>
                    <a:pt x="1437" y="520"/>
                  </a:lnTo>
                  <a:lnTo>
                    <a:pt x="1357" y="462"/>
                  </a:lnTo>
                  <a:lnTo>
                    <a:pt x="1276" y="407"/>
                  </a:lnTo>
                  <a:lnTo>
                    <a:pt x="1196" y="357"/>
                  </a:lnTo>
                  <a:lnTo>
                    <a:pt x="1116" y="310"/>
                  </a:lnTo>
                  <a:lnTo>
                    <a:pt x="1039" y="268"/>
                  </a:lnTo>
                  <a:lnTo>
                    <a:pt x="960" y="229"/>
                  </a:lnTo>
                  <a:lnTo>
                    <a:pt x="882" y="194"/>
                  </a:lnTo>
                  <a:lnTo>
                    <a:pt x="804" y="162"/>
                  </a:lnTo>
                  <a:lnTo>
                    <a:pt x="726" y="134"/>
                  </a:lnTo>
                  <a:lnTo>
                    <a:pt x="647" y="108"/>
                  </a:lnTo>
                  <a:lnTo>
                    <a:pt x="569" y="86"/>
                  </a:lnTo>
                  <a:lnTo>
                    <a:pt x="490" y="66"/>
                  </a:lnTo>
                  <a:lnTo>
                    <a:pt x="410" y="50"/>
                  </a:lnTo>
                  <a:lnTo>
                    <a:pt x="331" y="36"/>
                  </a:lnTo>
                  <a:lnTo>
                    <a:pt x="249" y="23"/>
                  </a:lnTo>
                  <a:lnTo>
                    <a:pt x="167" y="13"/>
                  </a:lnTo>
                  <a:lnTo>
                    <a:pt x="83" y="5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58876" name="Freeform 60"/>
            <p:cNvSpPr>
              <a:spLocks/>
            </p:cNvSpPr>
            <p:nvPr/>
          </p:nvSpPr>
          <p:spPr bwMode="auto">
            <a:xfrm>
              <a:off x="325" y="698"/>
              <a:ext cx="5012" cy="1339"/>
            </a:xfrm>
            <a:custGeom>
              <a:avLst/>
              <a:gdLst/>
              <a:ahLst/>
              <a:cxnLst>
                <a:cxn ang="0">
                  <a:pos x="5012" y="2414"/>
                </a:cxn>
                <a:cxn ang="0">
                  <a:pos x="4964" y="2448"/>
                </a:cxn>
                <a:cxn ang="0">
                  <a:pos x="4904" y="2485"/>
                </a:cxn>
                <a:cxn ang="0">
                  <a:pos x="4825" y="2528"/>
                </a:cxn>
                <a:cxn ang="0">
                  <a:pos x="4725" y="2574"/>
                </a:cxn>
                <a:cxn ang="0">
                  <a:pos x="4608" y="2615"/>
                </a:cxn>
                <a:cxn ang="0">
                  <a:pos x="4474" y="2649"/>
                </a:cxn>
                <a:cxn ang="0">
                  <a:pos x="4402" y="2662"/>
                </a:cxn>
                <a:cxn ang="0">
                  <a:pos x="4325" y="2672"/>
                </a:cxn>
                <a:cxn ang="0">
                  <a:pos x="4246" y="2677"/>
                </a:cxn>
                <a:cxn ang="0">
                  <a:pos x="4163" y="2677"/>
                </a:cxn>
                <a:cxn ang="0">
                  <a:pos x="4077" y="2672"/>
                </a:cxn>
                <a:cxn ang="0">
                  <a:pos x="3988" y="2661"/>
                </a:cxn>
                <a:cxn ang="0">
                  <a:pos x="3896" y="2643"/>
                </a:cxn>
                <a:cxn ang="0">
                  <a:pos x="3802" y="2617"/>
                </a:cxn>
                <a:cxn ang="0">
                  <a:pos x="3705" y="2583"/>
                </a:cxn>
                <a:cxn ang="0">
                  <a:pos x="3606" y="2543"/>
                </a:cxn>
                <a:cxn ang="0">
                  <a:pos x="3506" y="2491"/>
                </a:cxn>
                <a:cxn ang="0">
                  <a:pos x="3403" y="2431"/>
                </a:cxn>
                <a:cxn ang="0">
                  <a:pos x="3299" y="2362"/>
                </a:cxn>
                <a:cxn ang="0">
                  <a:pos x="3194" y="2280"/>
                </a:cxn>
                <a:cxn ang="0">
                  <a:pos x="3087" y="2188"/>
                </a:cxn>
                <a:cxn ang="0">
                  <a:pos x="2980" y="2083"/>
                </a:cxn>
                <a:cxn ang="0">
                  <a:pos x="2870" y="1966"/>
                </a:cxn>
                <a:cxn ang="0">
                  <a:pos x="2762" y="1836"/>
                </a:cxn>
                <a:cxn ang="0">
                  <a:pos x="2654" y="1702"/>
                </a:cxn>
                <a:cxn ang="0">
                  <a:pos x="2444" y="1455"/>
                </a:cxn>
                <a:cxn ang="0">
                  <a:pos x="2245" y="1230"/>
                </a:cxn>
                <a:cxn ang="0">
                  <a:pos x="2057" y="1030"/>
                </a:cxn>
                <a:cxn ang="0">
                  <a:pos x="1873" y="851"/>
                </a:cxn>
                <a:cxn ang="0">
                  <a:pos x="1698" y="692"/>
                </a:cxn>
                <a:cxn ang="0">
                  <a:pos x="1529" y="555"/>
                </a:cxn>
                <a:cxn ang="0">
                  <a:pos x="1364" y="436"/>
                </a:cxn>
                <a:cxn ang="0">
                  <a:pos x="1201" y="334"/>
                </a:cxn>
                <a:cxn ang="0">
                  <a:pos x="1043" y="248"/>
                </a:cxn>
                <a:cxn ang="0">
                  <a:pos x="885" y="177"/>
                </a:cxn>
                <a:cxn ang="0">
                  <a:pos x="728" y="119"/>
                </a:cxn>
                <a:cxn ang="0">
                  <a:pos x="571" y="74"/>
                </a:cxn>
                <a:cxn ang="0">
                  <a:pos x="411" y="42"/>
                </a:cxn>
                <a:cxn ang="0">
                  <a:pos x="250" y="17"/>
                </a:cxn>
                <a:cxn ang="0">
                  <a:pos x="85" y="5"/>
                </a:cxn>
              </a:cxnLst>
              <a:rect l="0" t="0" r="r" b="b"/>
              <a:pathLst>
                <a:path w="5012" h="2678">
                  <a:moveTo>
                    <a:pt x="5012" y="2414"/>
                  </a:moveTo>
                  <a:lnTo>
                    <a:pt x="5012" y="2414"/>
                  </a:lnTo>
                  <a:lnTo>
                    <a:pt x="5000" y="2423"/>
                  </a:lnTo>
                  <a:lnTo>
                    <a:pt x="4964" y="2448"/>
                  </a:lnTo>
                  <a:lnTo>
                    <a:pt x="4937" y="2465"/>
                  </a:lnTo>
                  <a:lnTo>
                    <a:pt x="4904" y="2485"/>
                  </a:lnTo>
                  <a:lnTo>
                    <a:pt x="4868" y="2506"/>
                  </a:lnTo>
                  <a:lnTo>
                    <a:pt x="4825" y="2528"/>
                  </a:lnTo>
                  <a:lnTo>
                    <a:pt x="4778" y="2551"/>
                  </a:lnTo>
                  <a:lnTo>
                    <a:pt x="4725" y="2574"/>
                  </a:lnTo>
                  <a:lnTo>
                    <a:pt x="4670" y="2594"/>
                  </a:lnTo>
                  <a:lnTo>
                    <a:pt x="4608" y="2615"/>
                  </a:lnTo>
                  <a:lnTo>
                    <a:pt x="4543" y="2635"/>
                  </a:lnTo>
                  <a:lnTo>
                    <a:pt x="4474" y="2649"/>
                  </a:lnTo>
                  <a:lnTo>
                    <a:pt x="4439" y="2657"/>
                  </a:lnTo>
                  <a:lnTo>
                    <a:pt x="4402" y="2662"/>
                  </a:lnTo>
                  <a:lnTo>
                    <a:pt x="4364" y="2669"/>
                  </a:lnTo>
                  <a:lnTo>
                    <a:pt x="4325" y="2672"/>
                  </a:lnTo>
                  <a:lnTo>
                    <a:pt x="4286" y="2675"/>
                  </a:lnTo>
                  <a:lnTo>
                    <a:pt x="4246" y="2677"/>
                  </a:lnTo>
                  <a:lnTo>
                    <a:pt x="4204" y="2678"/>
                  </a:lnTo>
                  <a:lnTo>
                    <a:pt x="4163" y="2677"/>
                  </a:lnTo>
                  <a:lnTo>
                    <a:pt x="4120" y="2675"/>
                  </a:lnTo>
                  <a:lnTo>
                    <a:pt x="4077" y="2672"/>
                  </a:lnTo>
                  <a:lnTo>
                    <a:pt x="4032" y="2667"/>
                  </a:lnTo>
                  <a:lnTo>
                    <a:pt x="3988" y="2661"/>
                  </a:lnTo>
                  <a:lnTo>
                    <a:pt x="3942" y="2653"/>
                  </a:lnTo>
                  <a:lnTo>
                    <a:pt x="3896" y="2643"/>
                  </a:lnTo>
                  <a:lnTo>
                    <a:pt x="3849" y="2630"/>
                  </a:lnTo>
                  <a:lnTo>
                    <a:pt x="3802" y="2617"/>
                  </a:lnTo>
                  <a:lnTo>
                    <a:pt x="3753" y="2601"/>
                  </a:lnTo>
                  <a:lnTo>
                    <a:pt x="3705" y="2583"/>
                  </a:lnTo>
                  <a:lnTo>
                    <a:pt x="3656" y="2564"/>
                  </a:lnTo>
                  <a:lnTo>
                    <a:pt x="3606" y="2543"/>
                  </a:lnTo>
                  <a:lnTo>
                    <a:pt x="3556" y="2519"/>
                  </a:lnTo>
                  <a:lnTo>
                    <a:pt x="3506" y="2491"/>
                  </a:lnTo>
                  <a:lnTo>
                    <a:pt x="3455" y="2464"/>
                  </a:lnTo>
                  <a:lnTo>
                    <a:pt x="3403" y="2431"/>
                  </a:lnTo>
                  <a:lnTo>
                    <a:pt x="3352" y="2398"/>
                  </a:lnTo>
                  <a:lnTo>
                    <a:pt x="3299" y="2362"/>
                  </a:lnTo>
                  <a:lnTo>
                    <a:pt x="3246" y="2322"/>
                  </a:lnTo>
                  <a:lnTo>
                    <a:pt x="3194" y="2280"/>
                  </a:lnTo>
                  <a:lnTo>
                    <a:pt x="3141" y="2236"/>
                  </a:lnTo>
                  <a:lnTo>
                    <a:pt x="3087" y="2188"/>
                  </a:lnTo>
                  <a:lnTo>
                    <a:pt x="3033" y="2138"/>
                  </a:lnTo>
                  <a:lnTo>
                    <a:pt x="2980" y="2083"/>
                  </a:lnTo>
                  <a:lnTo>
                    <a:pt x="2924" y="2026"/>
                  </a:lnTo>
                  <a:lnTo>
                    <a:pt x="2870" y="1966"/>
                  </a:lnTo>
                  <a:lnTo>
                    <a:pt x="2816" y="1903"/>
                  </a:lnTo>
                  <a:lnTo>
                    <a:pt x="2762" y="1836"/>
                  </a:lnTo>
                  <a:lnTo>
                    <a:pt x="2762" y="1836"/>
                  </a:lnTo>
                  <a:lnTo>
                    <a:pt x="2654" y="1702"/>
                  </a:lnTo>
                  <a:lnTo>
                    <a:pt x="2548" y="1576"/>
                  </a:lnTo>
                  <a:lnTo>
                    <a:pt x="2444" y="1455"/>
                  </a:lnTo>
                  <a:lnTo>
                    <a:pt x="2344" y="1338"/>
                  </a:lnTo>
                  <a:lnTo>
                    <a:pt x="2245" y="1230"/>
                  </a:lnTo>
                  <a:lnTo>
                    <a:pt x="2150" y="1127"/>
                  </a:lnTo>
                  <a:lnTo>
                    <a:pt x="2057" y="1030"/>
                  </a:lnTo>
                  <a:lnTo>
                    <a:pt x="1963" y="938"/>
                  </a:lnTo>
                  <a:lnTo>
                    <a:pt x="1873" y="851"/>
                  </a:lnTo>
                  <a:lnTo>
                    <a:pt x="1786" y="770"/>
                  </a:lnTo>
                  <a:lnTo>
                    <a:pt x="1698" y="692"/>
                  </a:lnTo>
                  <a:lnTo>
                    <a:pt x="1612" y="621"/>
                  </a:lnTo>
                  <a:lnTo>
                    <a:pt x="1529" y="555"/>
                  </a:lnTo>
                  <a:lnTo>
                    <a:pt x="1446" y="494"/>
                  </a:lnTo>
                  <a:lnTo>
                    <a:pt x="1364" y="436"/>
                  </a:lnTo>
                  <a:lnTo>
                    <a:pt x="1282" y="382"/>
                  </a:lnTo>
                  <a:lnTo>
                    <a:pt x="1201" y="334"/>
                  </a:lnTo>
                  <a:lnTo>
                    <a:pt x="1122" y="289"/>
                  </a:lnTo>
                  <a:lnTo>
                    <a:pt x="1043" y="248"/>
                  </a:lnTo>
                  <a:lnTo>
                    <a:pt x="964" y="210"/>
                  </a:lnTo>
                  <a:lnTo>
                    <a:pt x="885" y="177"/>
                  </a:lnTo>
                  <a:lnTo>
                    <a:pt x="807" y="147"/>
                  </a:lnTo>
                  <a:lnTo>
                    <a:pt x="728" y="119"/>
                  </a:lnTo>
                  <a:lnTo>
                    <a:pt x="649" y="95"/>
                  </a:lnTo>
                  <a:lnTo>
                    <a:pt x="571" y="74"/>
                  </a:lnTo>
                  <a:lnTo>
                    <a:pt x="490" y="56"/>
                  </a:lnTo>
                  <a:lnTo>
                    <a:pt x="411" y="42"/>
                  </a:lnTo>
                  <a:lnTo>
                    <a:pt x="331" y="29"/>
                  </a:lnTo>
                  <a:lnTo>
                    <a:pt x="250" y="17"/>
                  </a:lnTo>
                  <a:lnTo>
                    <a:pt x="167" y="9"/>
                  </a:lnTo>
                  <a:lnTo>
                    <a:pt x="85" y="5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58877" name="Freeform 61"/>
            <p:cNvSpPr>
              <a:spLocks/>
            </p:cNvSpPr>
            <p:nvPr/>
          </p:nvSpPr>
          <p:spPr bwMode="auto">
            <a:xfrm>
              <a:off x="336" y="720"/>
              <a:ext cx="5049" cy="1304"/>
            </a:xfrm>
            <a:custGeom>
              <a:avLst/>
              <a:gdLst/>
              <a:ahLst/>
              <a:cxnLst>
                <a:cxn ang="0">
                  <a:pos x="5049" y="2324"/>
                </a:cxn>
                <a:cxn ang="0">
                  <a:pos x="5000" y="2361"/>
                </a:cxn>
                <a:cxn ang="0">
                  <a:pos x="4942" y="2398"/>
                </a:cxn>
                <a:cxn ang="0">
                  <a:pos x="4863" y="2443"/>
                </a:cxn>
                <a:cxn ang="0">
                  <a:pos x="4764" y="2492"/>
                </a:cxn>
                <a:cxn ang="0">
                  <a:pos x="4647" y="2537"/>
                </a:cxn>
                <a:cxn ang="0">
                  <a:pos x="4514" y="2574"/>
                </a:cxn>
                <a:cxn ang="0">
                  <a:pos x="4442" y="2589"/>
                </a:cxn>
                <a:cxn ang="0">
                  <a:pos x="4366" y="2598"/>
                </a:cxn>
                <a:cxn ang="0">
                  <a:pos x="4286" y="2605"/>
                </a:cxn>
                <a:cxn ang="0">
                  <a:pos x="4203" y="2608"/>
                </a:cxn>
                <a:cxn ang="0">
                  <a:pos x="4117" y="2603"/>
                </a:cxn>
                <a:cxn ang="0">
                  <a:pos x="4027" y="2593"/>
                </a:cxn>
                <a:cxn ang="0">
                  <a:pos x="3935" y="2577"/>
                </a:cxn>
                <a:cxn ang="0">
                  <a:pos x="3841" y="2555"/>
                </a:cxn>
                <a:cxn ang="0">
                  <a:pos x="3744" y="2522"/>
                </a:cxn>
                <a:cxn ang="0">
                  <a:pos x="3645" y="2484"/>
                </a:cxn>
                <a:cxn ang="0">
                  <a:pos x="3544" y="2434"/>
                </a:cxn>
                <a:cxn ang="0">
                  <a:pos x="3439" y="2375"/>
                </a:cxn>
                <a:cxn ang="0">
                  <a:pos x="3335" y="2308"/>
                </a:cxn>
                <a:cxn ang="0">
                  <a:pos x="3228" y="2229"/>
                </a:cxn>
                <a:cxn ang="0">
                  <a:pos x="3120" y="2137"/>
                </a:cxn>
                <a:cxn ang="0">
                  <a:pos x="3010" y="2035"/>
                </a:cxn>
                <a:cxn ang="0">
                  <a:pos x="2901" y="1919"/>
                </a:cxn>
                <a:cxn ang="0">
                  <a:pos x="2790" y="1789"/>
                </a:cxn>
                <a:cxn ang="0">
                  <a:pos x="2679" y="1659"/>
                </a:cxn>
                <a:cxn ang="0">
                  <a:pos x="2466" y="1413"/>
                </a:cxn>
                <a:cxn ang="0">
                  <a:pos x="2265" y="1192"/>
                </a:cxn>
                <a:cxn ang="0">
                  <a:pos x="2072" y="993"/>
                </a:cxn>
                <a:cxn ang="0">
                  <a:pos x="1887" y="819"/>
                </a:cxn>
                <a:cxn ang="0">
                  <a:pos x="1710" y="664"/>
                </a:cxn>
                <a:cxn ang="0">
                  <a:pos x="1537" y="528"/>
                </a:cxn>
                <a:cxn ang="0">
                  <a:pos x="1371" y="412"/>
                </a:cxn>
                <a:cxn ang="0">
                  <a:pos x="1207" y="312"/>
                </a:cxn>
                <a:cxn ang="0">
                  <a:pos x="1047" y="230"/>
                </a:cxn>
                <a:cxn ang="0">
                  <a:pos x="888" y="160"/>
                </a:cxn>
                <a:cxn ang="0">
                  <a:pos x="731" y="107"/>
                </a:cxn>
                <a:cxn ang="0">
                  <a:pos x="572" y="65"/>
                </a:cxn>
                <a:cxn ang="0">
                  <a:pos x="413" y="34"/>
                </a:cxn>
                <a:cxn ang="0">
                  <a:pos x="250" y="15"/>
                </a:cxn>
                <a:cxn ang="0">
                  <a:pos x="85" y="4"/>
                </a:cxn>
              </a:cxnLst>
              <a:rect l="0" t="0" r="r" b="b"/>
              <a:pathLst>
                <a:path w="5049" h="2608">
                  <a:moveTo>
                    <a:pt x="5049" y="2324"/>
                  </a:moveTo>
                  <a:lnTo>
                    <a:pt x="5049" y="2324"/>
                  </a:lnTo>
                  <a:lnTo>
                    <a:pt x="5036" y="2334"/>
                  </a:lnTo>
                  <a:lnTo>
                    <a:pt x="5000" y="2361"/>
                  </a:lnTo>
                  <a:lnTo>
                    <a:pt x="4974" y="2379"/>
                  </a:lnTo>
                  <a:lnTo>
                    <a:pt x="4942" y="2398"/>
                  </a:lnTo>
                  <a:lnTo>
                    <a:pt x="4906" y="2421"/>
                  </a:lnTo>
                  <a:lnTo>
                    <a:pt x="4863" y="2443"/>
                  </a:lnTo>
                  <a:lnTo>
                    <a:pt x="4815" y="2468"/>
                  </a:lnTo>
                  <a:lnTo>
                    <a:pt x="4764" y="2492"/>
                  </a:lnTo>
                  <a:lnTo>
                    <a:pt x="4709" y="2514"/>
                  </a:lnTo>
                  <a:lnTo>
                    <a:pt x="4647" y="2537"/>
                  </a:lnTo>
                  <a:lnTo>
                    <a:pt x="4584" y="2556"/>
                  </a:lnTo>
                  <a:lnTo>
                    <a:pt x="4514" y="2574"/>
                  </a:lnTo>
                  <a:lnTo>
                    <a:pt x="4478" y="2581"/>
                  </a:lnTo>
                  <a:lnTo>
                    <a:pt x="4442" y="2589"/>
                  </a:lnTo>
                  <a:lnTo>
                    <a:pt x="4404" y="2593"/>
                  </a:lnTo>
                  <a:lnTo>
                    <a:pt x="4366" y="2598"/>
                  </a:lnTo>
                  <a:lnTo>
                    <a:pt x="4327" y="2603"/>
                  </a:lnTo>
                  <a:lnTo>
                    <a:pt x="4286" y="2605"/>
                  </a:lnTo>
                  <a:lnTo>
                    <a:pt x="4245" y="2606"/>
                  </a:lnTo>
                  <a:lnTo>
                    <a:pt x="4203" y="2608"/>
                  </a:lnTo>
                  <a:lnTo>
                    <a:pt x="4160" y="2606"/>
                  </a:lnTo>
                  <a:lnTo>
                    <a:pt x="4117" y="2603"/>
                  </a:lnTo>
                  <a:lnTo>
                    <a:pt x="4073" y="2600"/>
                  </a:lnTo>
                  <a:lnTo>
                    <a:pt x="4027" y="2593"/>
                  </a:lnTo>
                  <a:lnTo>
                    <a:pt x="3982" y="2587"/>
                  </a:lnTo>
                  <a:lnTo>
                    <a:pt x="3935" y="2577"/>
                  </a:lnTo>
                  <a:lnTo>
                    <a:pt x="3888" y="2566"/>
                  </a:lnTo>
                  <a:lnTo>
                    <a:pt x="3841" y="2555"/>
                  </a:lnTo>
                  <a:lnTo>
                    <a:pt x="3792" y="2540"/>
                  </a:lnTo>
                  <a:lnTo>
                    <a:pt x="3744" y="2522"/>
                  </a:lnTo>
                  <a:lnTo>
                    <a:pt x="3695" y="2505"/>
                  </a:lnTo>
                  <a:lnTo>
                    <a:pt x="3645" y="2484"/>
                  </a:lnTo>
                  <a:lnTo>
                    <a:pt x="3594" y="2459"/>
                  </a:lnTo>
                  <a:lnTo>
                    <a:pt x="3544" y="2434"/>
                  </a:lnTo>
                  <a:lnTo>
                    <a:pt x="3492" y="2406"/>
                  </a:lnTo>
                  <a:lnTo>
                    <a:pt x="3439" y="2375"/>
                  </a:lnTo>
                  <a:lnTo>
                    <a:pt x="3388" y="2343"/>
                  </a:lnTo>
                  <a:lnTo>
                    <a:pt x="3335" y="2308"/>
                  </a:lnTo>
                  <a:lnTo>
                    <a:pt x="3281" y="2269"/>
                  </a:lnTo>
                  <a:lnTo>
                    <a:pt x="3228" y="2229"/>
                  </a:lnTo>
                  <a:lnTo>
                    <a:pt x="3174" y="2183"/>
                  </a:lnTo>
                  <a:lnTo>
                    <a:pt x="3120" y="2137"/>
                  </a:lnTo>
                  <a:lnTo>
                    <a:pt x="3066" y="2086"/>
                  </a:lnTo>
                  <a:lnTo>
                    <a:pt x="3010" y="2035"/>
                  </a:lnTo>
                  <a:lnTo>
                    <a:pt x="2956" y="1978"/>
                  </a:lnTo>
                  <a:lnTo>
                    <a:pt x="2901" y="1919"/>
                  </a:lnTo>
                  <a:lnTo>
                    <a:pt x="2845" y="1856"/>
                  </a:lnTo>
                  <a:lnTo>
                    <a:pt x="2790" y="1789"/>
                  </a:lnTo>
                  <a:lnTo>
                    <a:pt x="2790" y="1789"/>
                  </a:lnTo>
                  <a:lnTo>
                    <a:pt x="2679" y="1659"/>
                  </a:lnTo>
                  <a:lnTo>
                    <a:pt x="2572" y="1533"/>
                  </a:lnTo>
                  <a:lnTo>
                    <a:pt x="2466" y="1413"/>
                  </a:lnTo>
                  <a:lnTo>
                    <a:pt x="2365" y="1299"/>
                  </a:lnTo>
                  <a:lnTo>
                    <a:pt x="2265" y="1192"/>
                  </a:lnTo>
                  <a:lnTo>
                    <a:pt x="2168" y="1090"/>
                  </a:lnTo>
                  <a:lnTo>
                    <a:pt x="2072" y="993"/>
                  </a:lnTo>
                  <a:lnTo>
                    <a:pt x="1979" y="903"/>
                  </a:lnTo>
                  <a:lnTo>
                    <a:pt x="1887" y="819"/>
                  </a:lnTo>
                  <a:lnTo>
                    <a:pt x="1797" y="738"/>
                  </a:lnTo>
                  <a:lnTo>
                    <a:pt x="1710" y="664"/>
                  </a:lnTo>
                  <a:lnTo>
                    <a:pt x="1622" y="593"/>
                  </a:lnTo>
                  <a:lnTo>
                    <a:pt x="1537" y="528"/>
                  </a:lnTo>
                  <a:lnTo>
                    <a:pt x="1453" y="467"/>
                  </a:lnTo>
                  <a:lnTo>
                    <a:pt x="1371" y="412"/>
                  </a:lnTo>
                  <a:lnTo>
                    <a:pt x="1287" y="360"/>
                  </a:lnTo>
                  <a:lnTo>
                    <a:pt x="1207" y="312"/>
                  </a:lnTo>
                  <a:lnTo>
                    <a:pt x="1126" y="268"/>
                  </a:lnTo>
                  <a:lnTo>
                    <a:pt x="1047" y="230"/>
                  </a:lnTo>
                  <a:lnTo>
                    <a:pt x="967" y="192"/>
                  </a:lnTo>
                  <a:lnTo>
                    <a:pt x="888" y="160"/>
                  </a:lnTo>
                  <a:lnTo>
                    <a:pt x="808" y="133"/>
                  </a:lnTo>
                  <a:lnTo>
                    <a:pt x="731" y="107"/>
                  </a:lnTo>
                  <a:lnTo>
                    <a:pt x="652" y="84"/>
                  </a:lnTo>
                  <a:lnTo>
                    <a:pt x="572" y="65"/>
                  </a:lnTo>
                  <a:lnTo>
                    <a:pt x="492" y="49"/>
                  </a:lnTo>
                  <a:lnTo>
                    <a:pt x="413" y="34"/>
                  </a:lnTo>
                  <a:lnTo>
                    <a:pt x="332" y="23"/>
                  </a:lnTo>
                  <a:lnTo>
                    <a:pt x="250" y="15"/>
                  </a:lnTo>
                  <a:lnTo>
                    <a:pt x="168" y="8"/>
                  </a:lnTo>
                  <a:lnTo>
                    <a:pt x="85" y="4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58878" name="Freeform 62"/>
            <p:cNvSpPr>
              <a:spLocks/>
            </p:cNvSpPr>
            <p:nvPr/>
          </p:nvSpPr>
          <p:spPr bwMode="auto">
            <a:xfrm>
              <a:off x="349" y="742"/>
              <a:ext cx="5081" cy="1267"/>
            </a:xfrm>
            <a:custGeom>
              <a:avLst/>
              <a:gdLst/>
              <a:ahLst/>
              <a:cxnLst>
                <a:cxn ang="0">
                  <a:pos x="5081" y="2233"/>
                </a:cxn>
                <a:cxn ang="0">
                  <a:pos x="5034" y="2270"/>
                </a:cxn>
                <a:cxn ang="0">
                  <a:pos x="4977" y="2309"/>
                </a:cxn>
                <a:cxn ang="0">
                  <a:pos x="4898" y="2355"/>
                </a:cxn>
                <a:cxn ang="0">
                  <a:pos x="4801" y="2405"/>
                </a:cxn>
                <a:cxn ang="0">
                  <a:pos x="4684" y="2454"/>
                </a:cxn>
                <a:cxn ang="0">
                  <a:pos x="4551" y="2494"/>
                </a:cxn>
                <a:cxn ang="0">
                  <a:pos x="4479" y="2509"/>
                </a:cxn>
                <a:cxn ang="0">
                  <a:pos x="4404" y="2522"/>
                </a:cxn>
                <a:cxn ang="0">
                  <a:pos x="4323" y="2530"/>
                </a:cxn>
                <a:cxn ang="0">
                  <a:pos x="4240" y="2533"/>
                </a:cxn>
                <a:cxn ang="0">
                  <a:pos x="4154" y="2531"/>
                </a:cxn>
                <a:cxn ang="0">
                  <a:pos x="4065" y="2523"/>
                </a:cxn>
                <a:cxn ang="0">
                  <a:pos x="3974" y="2509"/>
                </a:cxn>
                <a:cxn ang="0">
                  <a:pos x="3878" y="2488"/>
                </a:cxn>
                <a:cxn ang="0">
                  <a:pos x="3781" y="2459"/>
                </a:cxn>
                <a:cxn ang="0">
                  <a:pos x="3681" y="2420"/>
                </a:cxn>
                <a:cxn ang="0">
                  <a:pos x="3579" y="2373"/>
                </a:cxn>
                <a:cxn ang="0">
                  <a:pos x="3475" y="2317"/>
                </a:cxn>
                <a:cxn ang="0">
                  <a:pos x="3368" y="2250"/>
                </a:cxn>
                <a:cxn ang="0">
                  <a:pos x="3260" y="2171"/>
                </a:cxn>
                <a:cxn ang="0">
                  <a:pos x="3152" y="2082"/>
                </a:cxn>
                <a:cxn ang="0">
                  <a:pos x="3041" y="1982"/>
                </a:cxn>
                <a:cxn ang="0">
                  <a:pos x="2928" y="1868"/>
                </a:cxn>
                <a:cxn ang="0">
                  <a:pos x="2814" y="1742"/>
                </a:cxn>
                <a:cxn ang="0">
                  <a:pos x="2703" y="1611"/>
                </a:cxn>
                <a:cxn ang="0">
                  <a:pos x="2487" y="1369"/>
                </a:cxn>
                <a:cxn ang="0">
                  <a:pos x="2281" y="1151"/>
                </a:cxn>
                <a:cxn ang="0">
                  <a:pos x="2085" y="955"/>
                </a:cxn>
                <a:cxn ang="0">
                  <a:pos x="1898" y="783"/>
                </a:cxn>
                <a:cxn ang="0">
                  <a:pos x="1717" y="631"/>
                </a:cxn>
                <a:cxn ang="0">
                  <a:pos x="1544" y="498"/>
                </a:cxn>
                <a:cxn ang="0">
                  <a:pos x="1376" y="385"/>
                </a:cxn>
                <a:cxn ang="0">
                  <a:pos x="1211" y="289"/>
                </a:cxn>
                <a:cxn ang="0">
                  <a:pos x="1050" y="208"/>
                </a:cxn>
                <a:cxn ang="0">
                  <a:pos x="890" y="143"/>
                </a:cxn>
                <a:cxn ang="0">
                  <a:pos x="732" y="92"/>
                </a:cxn>
                <a:cxn ang="0">
                  <a:pos x="572" y="53"/>
                </a:cxn>
                <a:cxn ang="0">
                  <a:pos x="412" y="25"/>
                </a:cxn>
                <a:cxn ang="0">
                  <a:pos x="250" y="8"/>
                </a:cxn>
                <a:cxn ang="0">
                  <a:pos x="85" y="1"/>
                </a:cxn>
              </a:cxnLst>
              <a:rect l="0" t="0" r="r" b="b"/>
              <a:pathLst>
                <a:path w="5081" h="2533">
                  <a:moveTo>
                    <a:pt x="5081" y="2233"/>
                  </a:moveTo>
                  <a:lnTo>
                    <a:pt x="5081" y="2233"/>
                  </a:lnTo>
                  <a:lnTo>
                    <a:pt x="5070" y="2242"/>
                  </a:lnTo>
                  <a:lnTo>
                    <a:pt x="5034" y="2270"/>
                  </a:lnTo>
                  <a:lnTo>
                    <a:pt x="5008" y="2288"/>
                  </a:lnTo>
                  <a:lnTo>
                    <a:pt x="4977" y="2309"/>
                  </a:lnTo>
                  <a:lnTo>
                    <a:pt x="4940" y="2333"/>
                  </a:lnTo>
                  <a:lnTo>
                    <a:pt x="4898" y="2355"/>
                  </a:lnTo>
                  <a:lnTo>
                    <a:pt x="4852" y="2381"/>
                  </a:lnTo>
                  <a:lnTo>
                    <a:pt x="4801" y="2405"/>
                  </a:lnTo>
                  <a:lnTo>
                    <a:pt x="4744" y="2430"/>
                  </a:lnTo>
                  <a:lnTo>
                    <a:pt x="4684" y="2454"/>
                  </a:lnTo>
                  <a:lnTo>
                    <a:pt x="4621" y="2475"/>
                  </a:lnTo>
                  <a:lnTo>
                    <a:pt x="4551" y="2494"/>
                  </a:lnTo>
                  <a:lnTo>
                    <a:pt x="4516" y="2502"/>
                  </a:lnTo>
                  <a:lnTo>
                    <a:pt x="4479" y="2509"/>
                  </a:lnTo>
                  <a:lnTo>
                    <a:pt x="4441" y="2517"/>
                  </a:lnTo>
                  <a:lnTo>
                    <a:pt x="4404" y="2522"/>
                  </a:lnTo>
                  <a:lnTo>
                    <a:pt x="4364" y="2526"/>
                  </a:lnTo>
                  <a:lnTo>
                    <a:pt x="4323" y="2530"/>
                  </a:lnTo>
                  <a:lnTo>
                    <a:pt x="4283" y="2533"/>
                  </a:lnTo>
                  <a:lnTo>
                    <a:pt x="4240" y="2533"/>
                  </a:lnTo>
                  <a:lnTo>
                    <a:pt x="4198" y="2533"/>
                  </a:lnTo>
                  <a:lnTo>
                    <a:pt x="4154" y="2531"/>
                  </a:lnTo>
                  <a:lnTo>
                    <a:pt x="4110" y="2528"/>
                  </a:lnTo>
                  <a:lnTo>
                    <a:pt x="4065" y="2523"/>
                  </a:lnTo>
                  <a:lnTo>
                    <a:pt x="4019" y="2517"/>
                  </a:lnTo>
                  <a:lnTo>
                    <a:pt x="3974" y="2509"/>
                  </a:lnTo>
                  <a:lnTo>
                    <a:pt x="3926" y="2499"/>
                  </a:lnTo>
                  <a:lnTo>
                    <a:pt x="3878" y="2488"/>
                  </a:lnTo>
                  <a:lnTo>
                    <a:pt x="3829" y="2473"/>
                  </a:lnTo>
                  <a:lnTo>
                    <a:pt x="3781" y="2459"/>
                  </a:lnTo>
                  <a:lnTo>
                    <a:pt x="3731" y="2439"/>
                  </a:lnTo>
                  <a:lnTo>
                    <a:pt x="3681" y="2420"/>
                  </a:lnTo>
                  <a:lnTo>
                    <a:pt x="3631" y="2397"/>
                  </a:lnTo>
                  <a:lnTo>
                    <a:pt x="3579" y="2373"/>
                  </a:lnTo>
                  <a:lnTo>
                    <a:pt x="3526" y="2346"/>
                  </a:lnTo>
                  <a:lnTo>
                    <a:pt x="3475" y="2317"/>
                  </a:lnTo>
                  <a:lnTo>
                    <a:pt x="3421" y="2284"/>
                  </a:lnTo>
                  <a:lnTo>
                    <a:pt x="3368" y="2250"/>
                  </a:lnTo>
                  <a:lnTo>
                    <a:pt x="3314" y="2212"/>
                  </a:lnTo>
                  <a:lnTo>
                    <a:pt x="3260" y="2171"/>
                  </a:lnTo>
                  <a:lnTo>
                    <a:pt x="3206" y="2129"/>
                  </a:lnTo>
                  <a:lnTo>
                    <a:pt x="3152" y="2082"/>
                  </a:lnTo>
                  <a:lnTo>
                    <a:pt x="3096" y="2034"/>
                  </a:lnTo>
                  <a:lnTo>
                    <a:pt x="3041" y="1982"/>
                  </a:lnTo>
                  <a:lnTo>
                    <a:pt x="2984" y="1926"/>
                  </a:lnTo>
                  <a:lnTo>
                    <a:pt x="2928" y="1868"/>
                  </a:lnTo>
                  <a:lnTo>
                    <a:pt x="2871" y="1806"/>
                  </a:lnTo>
                  <a:lnTo>
                    <a:pt x="2814" y="1742"/>
                  </a:lnTo>
                  <a:lnTo>
                    <a:pt x="2814" y="1742"/>
                  </a:lnTo>
                  <a:lnTo>
                    <a:pt x="2703" y="1611"/>
                  </a:lnTo>
                  <a:lnTo>
                    <a:pt x="2593" y="1487"/>
                  </a:lnTo>
                  <a:lnTo>
                    <a:pt x="2487" y="1369"/>
                  </a:lnTo>
                  <a:lnTo>
                    <a:pt x="2382" y="1256"/>
                  </a:lnTo>
                  <a:lnTo>
                    <a:pt x="2281" y="1151"/>
                  </a:lnTo>
                  <a:lnTo>
                    <a:pt x="2182" y="1051"/>
                  </a:lnTo>
                  <a:lnTo>
                    <a:pt x="2085" y="955"/>
                  </a:lnTo>
                  <a:lnTo>
                    <a:pt x="1991" y="867"/>
                  </a:lnTo>
                  <a:lnTo>
                    <a:pt x="1898" y="783"/>
                  </a:lnTo>
                  <a:lnTo>
                    <a:pt x="1808" y="705"/>
                  </a:lnTo>
                  <a:lnTo>
                    <a:pt x="1717" y="631"/>
                  </a:lnTo>
                  <a:lnTo>
                    <a:pt x="1630" y="563"/>
                  </a:lnTo>
                  <a:lnTo>
                    <a:pt x="1544" y="498"/>
                  </a:lnTo>
                  <a:lnTo>
                    <a:pt x="1459" y="439"/>
                  </a:lnTo>
                  <a:lnTo>
                    <a:pt x="1376" y="385"/>
                  </a:lnTo>
                  <a:lnTo>
                    <a:pt x="1292" y="334"/>
                  </a:lnTo>
                  <a:lnTo>
                    <a:pt x="1211" y="289"/>
                  </a:lnTo>
                  <a:lnTo>
                    <a:pt x="1130" y="247"/>
                  </a:lnTo>
                  <a:lnTo>
                    <a:pt x="1050" y="208"/>
                  </a:lnTo>
                  <a:lnTo>
                    <a:pt x="969" y="174"/>
                  </a:lnTo>
                  <a:lnTo>
                    <a:pt x="890" y="143"/>
                  </a:lnTo>
                  <a:lnTo>
                    <a:pt x="811" y="116"/>
                  </a:lnTo>
                  <a:lnTo>
                    <a:pt x="732" y="92"/>
                  </a:lnTo>
                  <a:lnTo>
                    <a:pt x="651" y="71"/>
                  </a:lnTo>
                  <a:lnTo>
                    <a:pt x="572" y="53"/>
                  </a:lnTo>
                  <a:lnTo>
                    <a:pt x="493" y="37"/>
                  </a:lnTo>
                  <a:lnTo>
                    <a:pt x="412" y="25"/>
                  </a:lnTo>
                  <a:lnTo>
                    <a:pt x="332" y="16"/>
                  </a:lnTo>
                  <a:lnTo>
                    <a:pt x="250" y="8"/>
                  </a:lnTo>
                  <a:lnTo>
                    <a:pt x="168" y="3"/>
                  </a:lnTo>
                  <a:lnTo>
                    <a:pt x="85" y="1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58879" name="Freeform 63"/>
            <p:cNvSpPr>
              <a:spLocks/>
            </p:cNvSpPr>
            <p:nvPr/>
          </p:nvSpPr>
          <p:spPr bwMode="auto">
            <a:xfrm>
              <a:off x="361" y="765"/>
              <a:ext cx="5115" cy="1230"/>
            </a:xfrm>
            <a:custGeom>
              <a:avLst/>
              <a:gdLst/>
              <a:ahLst/>
              <a:cxnLst>
                <a:cxn ang="0">
                  <a:pos x="5115" y="2141"/>
                </a:cxn>
                <a:cxn ang="0">
                  <a:pos x="5068" y="2180"/>
                </a:cxn>
                <a:cxn ang="0">
                  <a:pos x="5011" y="2220"/>
                </a:cxn>
                <a:cxn ang="0">
                  <a:pos x="4933" y="2268"/>
                </a:cxn>
                <a:cxn ang="0">
                  <a:pos x="4836" y="2320"/>
                </a:cxn>
                <a:cxn ang="0">
                  <a:pos x="4721" y="2370"/>
                </a:cxn>
                <a:cxn ang="0">
                  <a:pos x="4589" y="2414"/>
                </a:cxn>
                <a:cxn ang="0">
                  <a:pos x="4517" y="2431"/>
                </a:cxn>
                <a:cxn ang="0">
                  <a:pos x="4442" y="2444"/>
                </a:cxn>
                <a:cxn ang="0">
                  <a:pos x="4361" y="2456"/>
                </a:cxn>
                <a:cxn ang="0">
                  <a:pos x="4279" y="2460"/>
                </a:cxn>
                <a:cxn ang="0">
                  <a:pos x="4193" y="2460"/>
                </a:cxn>
                <a:cxn ang="0">
                  <a:pos x="4103" y="2454"/>
                </a:cxn>
                <a:cxn ang="0">
                  <a:pos x="4012" y="2441"/>
                </a:cxn>
                <a:cxn ang="0">
                  <a:pos x="3916" y="2422"/>
                </a:cxn>
                <a:cxn ang="0">
                  <a:pos x="3819" y="2394"/>
                </a:cxn>
                <a:cxn ang="0">
                  <a:pos x="3717" y="2357"/>
                </a:cxn>
                <a:cxn ang="0">
                  <a:pos x="3614" y="2312"/>
                </a:cxn>
                <a:cxn ang="0">
                  <a:pos x="3510" y="2257"/>
                </a:cxn>
                <a:cxn ang="0">
                  <a:pos x="3402" y="2192"/>
                </a:cxn>
                <a:cxn ang="0">
                  <a:pos x="3294" y="2117"/>
                </a:cxn>
                <a:cxn ang="0">
                  <a:pos x="3183" y="2029"/>
                </a:cxn>
                <a:cxn ang="0">
                  <a:pos x="3070" y="1931"/>
                </a:cxn>
                <a:cxn ang="0">
                  <a:pos x="2956" y="1818"/>
                </a:cxn>
                <a:cxn ang="0">
                  <a:pos x="2841" y="1694"/>
                </a:cxn>
                <a:cxn ang="0">
                  <a:pos x="2727" y="1564"/>
                </a:cxn>
                <a:cxn ang="0">
                  <a:pos x="2508" y="1325"/>
                </a:cxn>
                <a:cxn ang="0">
                  <a:pos x="2300" y="1111"/>
                </a:cxn>
                <a:cxn ang="0">
                  <a:pos x="2101" y="918"/>
                </a:cxn>
                <a:cxn ang="0">
                  <a:pos x="1911" y="749"/>
                </a:cxn>
                <a:cxn ang="0">
                  <a:pos x="1728" y="600"/>
                </a:cxn>
                <a:cxn ang="0">
                  <a:pos x="1553" y="470"/>
                </a:cxn>
                <a:cxn ang="0">
                  <a:pos x="1382" y="360"/>
                </a:cxn>
                <a:cxn ang="0">
                  <a:pos x="1215" y="266"/>
                </a:cxn>
                <a:cxn ang="0">
                  <a:pos x="1053" y="189"/>
                </a:cxn>
                <a:cxn ang="0">
                  <a:pos x="892" y="126"/>
                </a:cxn>
                <a:cxn ang="0">
                  <a:pos x="733" y="77"/>
                </a:cxn>
                <a:cxn ang="0">
                  <a:pos x="574" y="42"/>
                </a:cxn>
                <a:cxn ang="0">
                  <a:pos x="413" y="17"/>
                </a:cxn>
                <a:cxn ang="0">
                  <a:pos x="250" y="3"/>
                </a:cxn>
                <a:cxn ang="0">
                  <a:pos x="85" y="0"/>
                </a:cxn>
              </a:cxnLst>
              <a:rect l="0" t="0" r="r" b="b"/>
              <a:pathLst>
                <a:path w="5115" h="2460">
                  <a:moveTo>
                    <a:pt x="5115" y="2141"/>
                  </a:moveTo>
                  <a:lnTo>
                    <a:pt x="5115" y="2141"/>
                  </a:lnTo>
                  <a:lnTo>
                    <a:pt x="5104" y="2150"/>
                  </a:lnTo>
                  <a:lnTo>
                    <a:pt x="5068" y="2180"/>
                  </a:lnTo>
                  <a:lnTo>
                    <a:pt x="5043" y="2197"/>
                  </a:lnTo>
                  <a:lnTo>
                    <a:pt x="5011" y="2220"/>
                  </a:lnTo>
                  <a:lnTo>
                    <a:pt x="4975" y="2244"/>
                  </a:lnTo>
                  <a:lnTo>
                    <a:pt x="4933" y="2268"/>
                  </a:lnTo>
                  <a:lnTo>
                    <a:pt x="4888" y="2294"/>
                  </a:lnTo>
                  <a:lnTo>
                    <a:pt x="4836" y="2320"/>
                  </a:lnTo>
                  <a:lnTo>
                    <a:pt x="4781" y="2346"/>
                  </a:lnTo>
                  <a:lnTo>
                    <a:pt x="4721" y="2370"/>
                  </a:lnTo>
                  <a:lnTo>
                    <a:pt x="4657" y="2393"/>
                  </a:lnTo>
                  <a:lnTo>
                    <a:pt x="4589" y="2414"/>
                  </a:lnTo>
                  <a:lnTo>
                    <a:pt x="4554" y="2423"/>
                  </a:lnTo>
                  <a:lnTo>
                    <a:pt x="4517" y="2431"/>
                  </a:lnTo>
                  <a:lnTo>
                    <a:pt x="4479" y="2438"/>
                  </a:lnTo>
                  <a:lnTo>
                    <a:pt x="4442" y="2444"/>
                  </a:lnTo>
                  <a:lnTo>
                    <a:pt x="4402" y="2451"/>
                  </a:lnTo>
                  <a:lnTo>
                    <a:pt x="4361" y="2456"/>
                  </a:lnTo>
                  <a:lnTo>
                    <a:pt x="4321" y="2459"/>
                  </a:lnTo>
                  <a:lnTo>
                    <a:pt x="4279" y="2460"/>
                  </a:lnTo>
                  <a:lnTo>
                    <a:pt x="4236" y="2460"/>
                  </a:lnTo>
                  <a:lnTo>
                    <a:pt x="4193" y="2460"/>
                  </a:lnTo>
                  <a:lnTo>
                    <a:pt x="4149" y="2457"/>
                  </a:lnTo>
                  <a:lnTo>
                    <a:pt x="4103" y="2454"/>
                  </a:lnTo>
                  <a:lnTo>
                    <a:pt x="4057" y="2448"/>
                  </a:lnTo>
                  <a:lnTo>
                    <a:pt x="4012" y="2441"/>
                  </a:lnTo>
                  <a:lnTo>
                    <a:pt x="3964" y="2431"/>
                  </a:lnTo>
                  <a:lnTo>
                    <a:pt x="3916" y="2422"/>
                  </a:lnTo>
                  <a:lnTo>
                    <a:pt x="3867" y="2409"/>
                  </a:lnTo>
                  <a:lnTo>
                    <a:pt x="3819" y="2394"/>
                  </a:lnTo>
                  <a:lnTo>
                    <a:pt x="3769" y="2377"/>
                  </a:lnTo>
                  <a:lnTo>
                    <a:pt x="3717" y="2357"/>
                  </a:lnTo>
                  <a:lnTo>
                    <a:pt x="3666" y="2336"/>
                  </a:lnTo>
                  <a:lnTo>
                    <a:pt x="3614" y="2312"/>
                  </a:lnTo>
                  <a:lnTo>
                    <a:pt x="3563" y="2286"/>
                  </a:lnTo>
                  <a:lnTo>
                    <a:pt x="3510" y="2257"/>
                  </a:lnTo>
                  <a:lnTo>
                    <a:pt x="3456" y="2226"/>
                  </a:lnTo>
                  <a:lnTo>
                    <a:pt x="3402" y="2192"/>
                  </a:lnTo>
                  <a:lnTo>
                    <a:pt x="3348" y="2155"/>
                  </a:lnTo>
                  <a:lnTo>
                    <a:pt x="3294" y="2117"/>
                  </a:lnTo>
                  <a:lnTo>
                    <a:pt x="3238" y="2075"/>
                  </a:lnTo>
                  <a:lnTo>
                    <a:pt x="3183" y="2029"/>
                  </a:lnTo>
                  <a:lnTo>
                    <a:pt x="3127" y="1981"/>
                  </a:lnTo>
                  <a:lnTo>
                    <a:pt x="3070" y="1931"/>
                  </a:lnTo>
                  <a:lnTo>
                    <a:pt x="3013" y="1876"/>
                  </a:lnTo>
                  <a:lnTo>
                    <a:pt x="2956" y="1818"/>
                  </a:lnTo>
                  <a:lnTo>
                    <a:pt x="2899" y="1756"/>
                  </a:lnTo>
                  <a:lnTo>
                    <a:pt x="2841" y="1694"/>
                  </a:lnTo>
                  <a:lnTo>
                    <a:pt x="2841" y="1694"/>
                  </a:lnTo>
                  <a:lnTo>
                    <a:pt x="2727" y="1564"/>
                  </a:lnTo>
                  <a:lnTo>
                    <a:pt x="2616" y="1442"/>
                  </a:lnTo>
                  <a:lnTo>
                    <a:pt x="2508" y="1325"/>
                  </a:lnTo>
                  <a:lnTo>
                    <a:pt x="2402" y="1214"/>
                  </a:lnTo>
                  <a:lnTo>
                    <a:pt x="2300" y="1111"/>
                  </a:lnTo>
                  <a:lnTo>
                    <a:pt x="2198" y="1012"/>
                  </a:lnTo>
                  <a:lnTo>
                    <a:pt x="2101" y="918"/>
                  </a:lnTo>
                  <a:lnTo>
                    <a:pt x="2004" y="831"/>
                  </a:lnTo>
                  <a:lnTo>
                    <a:pt x="1911" y="749"/>
                  </a:lnTo>
                  <a:lnTo>
                    <a:pt x="1818" y="671"/>
                  </a:lnTo>
                  <a:lnTo>
                    <a:pt x="1728" y="600"/>
                  </a:lnTo>
                  <a:lnTo>
                    <a:pt x="1639" y="533"/>
                  </a:lnTo>
                  <a:lnTo>
                    <a:pt x="1553" y="470"/>
                  </a:lnTo>
                  <a:lnTo>
                    <a:pt x="1467" y="413"/>
                  </a:lnTo>
                  <a:lnTo>
                    <a:pt x="1382" y="360"/>
                  </a:lnTo>
                  <a:lnTo>
                    <a:pt x="1299" y="310"/>
                  </a:lnTo>
                  <a:lnTo>
                    <a:pt x="1215" y="266"/>
                  </a:lnTo>
                  <a:lnTo>
                    <a:pt x="1133" y="224"/>
                  </a:lnTo>
                  <a:lnTo>
                    <a:pt x="1053" y="189"/>
                  </a:lnTo>
                  <a:lnTo>
                    <a:pt x="972" y="155"/>
                  </a:lnTo>
                  <a:lnTo>
                    <a:pt x="892" y="126"/>
                  </a:lnTo>
                  <a:lnTo>
                    <a:pt x="813" y="100"/>
                  </a:lnTo>
                  <a:lnTo>
                    <a:pt x="733" y="77"/>
                  </a:lnTo>
                  <a:lnTo>
                    <a:pt x="653" y="58"/>
                  </a:lnTo>
                  <a:lnTo>
                    <a:pt x="574" y="42"/>
                  </a:lnTo>
                  <a:lnTo>
                    <a:pt x="493" y="29"/>
                  </a:lnTo>
                  <a:lnTo>
                    <a:pt x="413" y="17"/>
                  </a:lnTo>
                  <a:lnTo>
                    <a:pt x="332" y="9"/>
                  </a:lnTo>
                  <a:lnTo>
                    <a:pt x="250" y="3"/>
                  </a:lnTo>
                  <a:lnTo>
                    <a:pt x="168" y="0"/>
                  </a:lnTo>
                  <a:lnTo>
                    <a:pt x="85" y="0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58880" name="Freeform 64"/>
            <p:cNvSpPr>
              <a:spLocks/>
            </p:cNvSpPr>
            <p:nvPr/>
          </p:nvSpPr>
          <p:spPr bwMode="auto">
            <a:xfrm>
              <a:off x="375" y="787"/>
              <a:ext cx="5147" cy="1195"/>
            </a:xfrm>
            <a:custGeom>
              <a:avLst/>
              <a:gdLst/>
              <a:ahLst/>
              <a:cxnLst>
                <a:cxn ang="0">
                  <a:pos x="5147" y="2049"/>
                </a:cxn>
                <a:cxn ang="0">
                  <a:pos x="5100" y="2090"/>
                </a:cxn>
                <a:cxn ang="0">
                  <a:pos x="5043" y="2132"/>
                </a:cxn>
                <a:cxn ang="0">
                  <a:pos x="4967" y="2182"/>
                </a:cxn>
                <a:cxn ang="0">
                  <a:pos x="4871" y="2237"/>
                </a:cxn>
                <a:cxn ang="0">
                  <a:pos x="4756" y="2288"/>
                </a:cxn>
                <a:cxn ang="0">
                  <a:pos x="4624" y="2335"/>
                </a:cxn>
                <a:cxn ang="0">
                  <a:pos x="4553" y="2355"/>
                </a:cxn>
                <a:cxn ang="0">
                  <a:pos x="4477" y="2369"/>
                </a:cxn>
                <a:cxn ang="0">
                  <a:pos x="4397" y="2382"/>
                </a:cxn>
                <a:cxn ang="0">
                  <a:pos x="4314" y="2388"/>
                </a:cxn>
                <a:cxn ang="0">
                  <a:pos x="4228" y="2390"/>
                </a:cxn>
                <a:cxn ang="0">
                  <a:pos x="4139" y="2385"/>
                </a:cxn>
                <a:cxn ang="0">
                  <a:pos x="4046" y="2374"/>
                </a:cxn>
                <a:cxn ang="0">
                  <a:pos x="3952" y="2356"/>
                </a:cxn>
                <a:cxn ang="0">
                  <a:pos x="3853" y="2330"/>
                </a:cxn>
                <a:cxn ang="0">
                  <a:pos x="3752" y="2296"/>
                </a:cxn>
                <a:cxn ang="0">
                  <a:pos x="3648" y="2253"/>
                </a:cxn>
                <a:cxn ang="0">
                  <a:pos x="3542" y="2200"/>
                </a:cxn>
                <a:cxn ang="0">
                  <a:pos x="3434" y="2137"/>
                </a:cxn>
                <a:cxn ang="0">
                  <a:pos x="3324" y="2064"/>
                </a:cxn>
                <a:cxn ang="0">
                  <a:pos x="3212" y="1978"/>
                </a:cxn>
                <a:cxn ang="0">
                  <a:pos x="3098" y="1880"/>
                </a:cxn>
                <a:cxn ang="0">
                  <a:pos x="2983" y="1770"/>
                </a:cxn>
                <a:cxn ang="0">
                  <a:pos x="2866" y="1646"/>
                </a:cxn>
                <a:cxn ang="0">
                  <a:pos x="2749" y="1520"/>
                </a:cxn>
                <a:cxn ang="0">
                  <a:pos x="2527" y="1284"/>
                </a:cxn>
                <a:cxn ang="0">
                  <a:pos x="2315" y="1072"/>
                </a:cxn>
                <a:cxn ang="0">
                  <a:pos x="2113" y="884"/>
                </a:cxn>
                <a:cxn ang="0">
                  <a:pos x="1920" y="717"/>
                </a:cxn>
                <a:cxn ang="0">
                  <a:pos x="1736" y="570"/>
                </a:cxn>
                <a:cxn ang="0">
                  <a:pos x="1558" y="444"/>
                </a:cxn>
                <a:cxn ang="0">
                  <a:pos x="1386" y="336"/>
                </a:cxn>
                <a:cxn ang="0">
                  <a:pos x="1219" y="246"/>
                </a:cxn>
                <a:cxn ang="0">
                  <a:pos x="1055" y="170"/>
                </a:cxn>
                <a:cxn ang="0">
                  <a:pos x="893" y="112"/>
                </a:cxn>
                <a:cxn ang="0">
                  <a:pos x="733" y="65"/>
                </a:cxn>
                <a:cxn ang="0">
                  <a:pos x="574" y="33"/>
                </a:cxn>
                <a:cxn ang="0">
                  <a:pos x="413" y="12"/>
                </a:cxn>
                <a:cxn ang="0">
                  <a:pos x="250" y="2"/>
                </a:cxn>
                <a:cxn ang="0">
                  <a:pos x="85" y="0"/>
                </a:cxn>
              </a:cxnLst>
              <a:rect l="0" t="0" r="r" b="b"/>
              <a:pathLst>
                <a:path w="5147" h="2390">
                  <a:moveTo>
                    <a:pt x="5147" y="2049"/>
                  </a:moveTo>
                  <a:lnTo>
                    <a:pt x="5147" y="2049"/>
                  </a:lnTo>
                  <a:lnTo>
                    <a:pt x="5135" y="2061"/>
                  </a:lnTo>
                  <a:lnTo>
                    <a:pt x="5100" y="2090"/>
                  </a:lnTo>
                  <a:lnTo>
                    <a:pt x="5075" y="2109"/>
                  </a:lnTo>
                  <a:lnTo>
                    <a:pt x="5043" y="2132"/>
                  </a:lnTo>
                  <a:lnTo>
                    <a:pt x="5008" y="2156"/>
                  </a:lnTo>
                  <a:lnTo>
                    <a:pt x="4967" y="2182"/>
                  </a:lnTo>
                  <a:lnTo>
                    <a:pt x="4921" y="2209"/>
                  </a:lnTo>
                  <a:lnTo>
                    <a:pt x="4871" y="2237"/>
                  </a:lnTo>
                  <a:lnTo>
                    <a:pt x="4815" y="2262"/>
                  </a:lnTo>
                  <a:lnTo>
                    <a:pt x="4756" y="2288"/>
                  </a:lnTo>
                  <a:lnTo>
                    <a:pt x="4692" y="2313"/>
                  </a:lnTo>
                  <a:lnTo>
                    <a:pt x="4624" y="2335"/>
                  </a:lnTo>
                  <a:lnTo>
                    <a:pt x="4589" y="2345"/>
                  </a:lnTo>
                  <a:lnTo>
                    <a:pt x="4553" y="2355"/>
                  </a:lnTo>
                  <a:lnTo>
                    <a:pt x="4515" y="2363"/>
                  </a:lnTo>
                  <a:lnTo>
                    <a:pt x="4477" y="2369"/>
                  </a:lnTo>
                  <a:lnTo>
                    <a:pt x="4438" y="2376"/>
                  </a:lnTo>
                  <a:lnTo>
                    <a:pt x="4397" y="2382"/>
                  </a:lnTo>
                  <a:lnTo>
                    <a:pt x="4357" y="2385"/>
                  </a:lnTo>
                  <a:lnTo>
                    <a:pt x="4314" y="2388"/>
                  </a:lnTo>
                  <a:lnTo>
                    <a:pt x="4272" y="2390"/>
                  </a:lnTo>
                  <a:lnTo>
                    <a:pt x="4228" y="2390"/>
                  </a:lnTo>
                  <a:lnTo>
                    <a:pt x="4184" y="2388"/>
                  </a:lnTo>
                  <a:lnTo>
                    <a:pt x="4139" y="2385"/>
                  </a:lnTo>
                  <a:lnTo>
                    <a:pt x="4093" y="2380"/>
                  </a:lnTo>
                  <a:lnTo>
                    <a:pt x="4046" y="2374"/>
                  </a:lnTo>
                  <a:lnTo>
                    <a:pt x="3999" y="2366"/>
                  </a:lnTo>
                  <a:lnTo>
                    <a:pt x="3952" y="2356"/>
                  </a:lnTo>
                  <a:lnTo>
                    <a:pt x="3902" y="2345"/>
                  </a:lnTo>
                  <a:lnTo>
                    <a:pt x="3853" y="2330"/>
                  </a:lnTo>
                  <a:lnTo>
                    <a:pt x="3803" y="2314"/>
                  </a:lnTo>
                  <a:lnTo>
                    <a:pt x="3752" y="2296"/>
                  </a:lnTo>
                  <a:lnTo>
                    <a:pt x="3700" y="2275"/>
                  </a:lnTo>
                  <a:lnTo>
                    <a:pt x="3648" y="2253"/>
                  </a:lnTo>
                  <a:lnTo>
                    <a:pt x="3596" y="2229"/>
                  </a:lnTo>
                  <a:lnTo>
                    <a:pt x="3542" y="2200"/>
                  </a:lnTo>
                  <a:lnTo>
                    <a:pt x="3489" y="2170"/>
                  </a:lnTo>
                  <a:lnTo>
                    <a:pt x="3434" y="2137"/>
                  </a:lnTo>
                  <a:lnTo>
                    <a:pt x="3380" y="2101"/>
                  </a:lnTo>
                  <a:lnTo>
                    <a:pt x="3324" y="2064"/>
                  </a:lnTo>
                  <a:lnTo>
                    <a:pt x="3269" y="2022"/>
                  </a:lnTo>
                  <a:lnTo>
                    <a:pt x="3212" y="1978"/>
                  </a:lnTo>
                  <a:lnTo>
                    <a:pt x="3156" y="1930"/>
                  </a:lnTo>
                  <a:lnTo>
                    <a:pt x="3098" y="1880"/>
                  </a:lnTo>
                  <a:lnTo>
                    <a:pt x="3041" y="1827"/>
                  </a:lnTo>
                  <a:lnTo>
                    <a:pt x="2983" y="1770"/>
                  </a:lnTo>
                  <a:lnTo>
                    <a:pt x="2924" y="1710"/>
                  </a:lnTo>
                  <a:lnTo>
                    <a:pt x="2866" y="1646"/>
                  </a:lnTo>
                  <a:lnTo>
                    <a:pt x="2866" y="1646"/>
                  </a:lnTo>
                  <a:lnTo>
                    <a:pt x="2749" y="1520"/>
                  </a:lnTo>
                  <a:lnTo>
                    <a:pt x="2637" y="1399"/>
                  </a:lnTo>
                  <a:lnTo>
                    <a:pt x="2527" y="1284"/>
                  </a:lnTo>
                  <a:lnTo>
                    <a:pt x="2419" y="1174"/>
                  </a:lnTo>
                  <a:lnTo>
                    <a:pt x="2315" y="1072"/>
                  </a:lnTo>
                  <a:lnTo>
                    <a:pt x="2213" y="976"/>
                  </a:lnTo>
                  <a:lnTo>
                    <a:pt x="2113" y="884"/>
                  </a:lnTo>
                  <a:lnTo>
                    <a:pt x="2016" y="798"/>
                  </a:lnTo>
                  <a:lnTo>
                    <a:pt x="1920" y="717"/>
                  </a:lnTo>
                  <a:lnTo>
                    <a:pt x="1827" y="641"/>
                  </a:lnTo>
                  <a:lnTo>
                    <a:pt x="1736" y="570"/>
                  </a:lnTo>
                  <a:lnTo>
                    <a:pt x="1647" y="504"/>
                  </a:lnTo>
                  <a:lnTo>
                    <a:pt x="1558" y="444"/>
                  </a:lnTo>
                  <a:lnTo>
                    <a:pt x="1472" y="388"/>
                  </a:lnTo>
                  <a:lnTo>
                    <a:pt x="1386" y="336"/>
                  </a:lnTo>
                  <a:lnTo>
                    <a:pt x="1303" y="288"/>
                  </a:lnTo>
                  <a:lnTo>
                    <a:pt x="1219" y="246"/>
                  </a:lnTo>
                  <a:lnTo>
                    <a:pt x="1136" y="205"/>
                  </a:lnTo>
                  <a:lnTo>
                    <a:pt x="1055" y="170"/>
                  </a:lnTo>
                  <a:lnTo>
                    <a:pt x="974" y="139"/>
                  </a:lnTo>
                  <a:lnTo>
                    <a:pt x="893" y="112"/>
                  </a:lnTo>
                  <a:lnTo>
                    <a:pt x="814" y="88"/>
                  </a:lnTo>
                  <a:lnTo>
                    <a:pt x="733" y="65"/>
                  </a:lnTo>
                  <a:lnTo>
                    <a:pt x="653" y="47"/>
                  </a:lnTo>
                  <a:lnTo>
                    <a:pt x="574" y="33"/>
                  </a:lnTo>
                  <a:lnTo>
                    <a:pt x="493" y="21"/>
                  </a:lnTo>
                  <a:lnTo>
                    <a:pt x="413" y="12"/>
                  </a:lnTo>
                  <a:lnTo>
                    <a:pt x="332" y="5"/>
                  </a:lnTo>
                  <a:lnTo>
                    <a:pt x="250" y="2"/>
                  </a:lnTo>
                  <a:lnTo>
                    <a:pt x="168" y="0"/>
                  </a:lnTo>
                  <a:lnTo>
                    <a:pt x="85" y="0"/>
                  </a:lnTo>
                  <a:lnTo>
                    <a:pt x="0" y="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58881" name="Freeform 65"/>
            <p:cNvSpPr>
              <a:spLocks/>
            </p:cNvSpPr>
            <p:nvPr/>
          </p:nvSpPr>
          <p:spPr bwMode="auto">
            <a:xfrm>
              <a:off x="389" y="808"/>
              <a:ext cx="5176" cy="1160"/>
            </a:xfrm>
            <a:custGeom>
              <a:avLst/>
              <a:gdLst/>
              <a:ahLst/>
              <a:cxnLst>
                <a:cxn ang="0">
                  <a:pos x="5176" y="1959"/>
                </a:cxn>
                <a:cxn ang="0">
                  <a:pos x="5130" y="2001"/>
                </a:cxn>
                <a:cxn ang="0">
                  <a:pos x="5075" y="2044"/>
                </a:cxn>
                <a:cxn ang="0">
                  <a:pos x="4998" y="2096"/>
                </a:cxn>
                <a:cxn ang="0">
                  <a:pos x="4903" y="2153"/>
                </a:cxn>
                <a:cxn ang="0">
                  <a:pos x="4790" y="2208"/>
                </a:cxn>
                <a:cxn ang="0">
                  <a:pos x="4658" y="2258"/>
                </a:cxn>
                <a:cxn ang="0">
                  <a:pos x="4587" y="2277"/>
                </a:cxn>
                <a:cxn ang="0">
                  <a:pos x="4513" y="2295"/>
                </a:cxn>
                <a:cxn ang="0">
                  <a:pos x="4433" y="2308"/>
                </a:cxn>
                <a:cxn ang="0">
                  <a:pos x="4350" y="2317"/>
                </a:cxn>
                <a:cxn ang="0">
                  <a:pos x="4264" y="2321"/>
                </a:cxn>
                <a:cxn ang="0">
                  <a:pos x="4174" y="2317"/>
                </a:cxn>
                <a:cxn ang="0">
                  <a:pos x="4082" y="2308"/>
                </a:cxn>
                <a:cxn ang="0">
                  <a:pos x="3986" y="2292"/>
                </a:cxn>
                <a:cxn ang="0">
                  <a:pos x="3888" y="2269"/>
                </a:cxn>
                <a:cxn ang="0">
                  <a:pos x="3786" y="2235"/>
                </a:cxn>
                <a:cxn ang="0">
                  <a:pos x="3682" y="2195"/>
                </a:cxn>
                <a:cxn ang="0">
                  <a:pos x="3575" y="2143"/>
                </a:cxn>
                <a:cxn ang="0">
                  <a:pos x="3466" y="2082"/>
                </a:cxn>
                <a:cxn ang="0">
                  <a:pos x="3355" y="2011"/>
                </a:cxn>
                <a:cxn ang="0">
                  <a:pos x="3241" y="1927"/>
                </a:cxn>
                <a:cxn ang="0">
                  <a:pos x="3125" y="1831"/>
                </a:cxn>
                <a:cxn ang="0">
                  <a:pos x="3009" y="1723"/>
                </a:cxn>
                <a:cxn ang="0">
                  <a:pos x="2891" y="1600"/>
                </a:cxn>
                <a:cxn ang="0">
                  <a:pos x="2773" y="1475"/>
                </a:cxn>
                <a:cxn ang="0">
                  <a:pos x="2545" y="1244"/>
                </a:cxn>
                <a:cxn ang="0">
                  <a:pos x="2331" y="1035"/>
                </a:cxn>
                <a:cxn ang="0">
                  <a:pos x="2126" y="850"/>
                </a:cxn>
                <a:cxn ang="0">
                  <a:pos x="1931" y="685"/>
                </a:cxn>
                <a:cxn ang="0">
                  <a:pos x="1744" y="543"/>
                </a:cxn>
                <a:cxn ang="0">
                  <a:pos x="1565" y="419"/>
                </a:cxn>
                <a:cxn ang="0">
                  <a:pos x="1391" y="314"/>
                </a:cxn>
                <a:cxn ang="0">
                  <a:pos x="1222" y="226"/>
                </a:cxn>
                <a:cxn ang="0">
                  <a:pos x="1057" y="154"/>
                </a:cxn>
                <a:cxn ang="0">
                  <a:pos x="894" y="99"/>
                </a:cxn>
                <a:cxn ang="0">
                  <a:pos x="735" y="55"/>
                </a:cxn>
                <a:cxn ang="0">
                  <a:pos x="574" y="26"/>
                </a:cxn>
                <a:cxn ang="0">
                  <a:pos x="412" y="8"/>
                </a:cxn>
                <a:cxn ang="0">
                  <a:pos x="250" y="0"/>
                </a:cxn>
                <a:cxn ang="0">
                  <a:pos x="85" y="4"/>
                </a:cxn>
              </a:cxnLst>
              <a:rect l="0" t="0" r="r" b="b"/>
              <a:pathLst>
                <a:path w="5176" h="2321">
                  <a:moveTo>
                    <a:pt x="5176" y="1959"/>
                  </a:moveTo>
                  <a:lnTo>
                    <a:pt x="5176" y="1959"/>
                  </a:lnTo>
                  <a:lnTo>
                    <a:pt x="5165" y="1970"/>
                  </a:lnTo>
                  <a:lnTo>
                    <a:pt x="5130" y="2001"/>
                  </a:lnTo>
                  <a:lnTo>
                    <a:pt x="5105" y="2020"/>
                  </a:lnTo>
                  <a:lnTo>
                    <a:pt x="5075" y="2044"/>
                  </a:lnTo>
                  <a:lnTo>
                    <a:pt x="5039" y="2070"/>
                  </a:lnTo>
                  <a:lnTo>
                    <a:pt x="4998" y="2096"/>
                  </a:lnTo>
                  <a:lnTo>
                    <a:pt x="4953" y="2125"/>
                  </a:lnTo>
                  <a:lnTo>
                    <a:pt x="4903" y="2153"/>
                  </a:lnTo>
                  <a:lnTo>
                    <a:pt x="4849" y="2180"/>
                  </a:lnTo>
                  <a:lnTo>
                    <a:pt x="4790" y="2208"/>
                  </a:lnTo>
                  <a:lnTo>
                    <a:pt x="4726" y="2233"/>
                  </a:lnTo>
                  <a:lnTo>
                    <a:pt x="4658" y="2258"/>
                  </a:lnTo>
                  <a:lnTo>
                    <a:pt x="4624" y="2267"/>
                  </a:lnTo>
                  <a:lnTo>
                    <a:pt x="4587" y="2277"/>
                  </a:lnTo>
                  <a:lnTo>
                    <a:pt x="4550" y="2287"/>
                  </a:lnTo>
                  <a:lnTo>
                    <a:pt x="4513" y="2295"/>
                  </a:lnTo>
                  <a:lnTo>
                    <a:pt x="4472" y="2303"/>
                  </a:lnTo>
                  <a:lnTo>
                    <a:pt x="4433" y="2308"/>
                  </a:lnTo>
                  <a:lnTo>
                    <a:pt x="4392" y="2313"/>
                  </a:lnTo>
                  <a:lnTo>
                    <a:pt x="4350" y="2317"/>
                  </a:lnTo>
                  <a:lnTo>
                    <a:pt x="4307" y="2319"/>
                  </a:lnTo>
                  <a:lnTo>
                    <a:pt x="4264" y="2321"/>
                  </a:lnTo>
                  <a:lnTo>
                    <a:pt x="4220" y="2319"/>
                  </a:lnTo>
                  <a:lnTo>
                    <a:pt x="4174" y="2317"/>
                  </a:lnTo>
                  <a:lnTo>
                    <a:pt x="4128" y="2314"/>
                  </a:lnTo>
                  <a:lnTo>
                    <a:pt x="4082" y="2308"/>
                  </a:lnTo>
                  <a:lnTo>
                    <a:pt x="4034" y="2301"/>
                  </a:lnTo>
                  <a:lnTo>
                    <a:pt x="3986" y="2292"/>
                  </a:lnTo>
                  <a:lnTo>
                    <a:pt x="3936" y="2282"/>
                  </a:lnTo>
                  <a:lnTo>
                    <a:pt x="3888" y="2269"/>
                  </a:lnTo>
                  <a:lnTo>
                    <a:pt x="3836" y="2253"/>
                  </a:lnTo>
                  <a:lnTo>
                    <a:pt x="3786" y="2235"/>
                  </a:lnTo>
                  <a:lnTo>
                    <a:pt x="3734" y="2216"/>
                  </a:lnTo>
                  <a:lnTo>
                    <a:pt x="3682" y="2195"/>
                  </a:lnTo>
                  <a:lnTo>
                    <a:pt x="3628" y="2170"/>
                  </a:lnTo>
                  <a:lnTo>
                    <a:pt x="3575" y="2143"/>
                  </a:lnTo>
                  <a:lnTo>
                    <a:pt x="3521" y="2114"/>
                  </a:lnTo>
                  <a:lnTo>
                    <a:pt x="3466" y="2082"/>
                  </a:lnTo>
                  <a:lnTo>
                    <a:pt x="3410" y="2048"/>
                  </a:lnTo>
                  <a:lnTo>
                    <a:pt x="3355" y="2011"/>
                  </a:lnTo>
                  <a:lnTo>
                    <a:pt x="3298" y="1970"/>
                  </a:lnTo>
                  <a:lnTo>
                    <a:pt x="3241" y="1927"/>
                  </a:lnTo>
                  <a:lnTo>
                    <a:pt x="3184" y="1880"/>
                  </a:lnTo>
                  <a:lnTo>
                    <a:pt x="3125" y="1831"/>
                  </a:lnTo>
                  <a:lnTo>
                    <a:pt x="3067" y="1778"/>
                  </a:lnTo>
                  <a:lnTo>
                    <a:pt x="3009" y="1723"/>
                  </a:lnTo>
                  <a:lnTo>
                    <a:pt x="2949" y="1663"/>
                  </a:lnTo>
                  <a:lnTo>
                    <a:pt x="2891" y="1600"/>
                  </a:lnTo>
                  <a:lnTo>
                    <a:pt x="2891" y="1600"/>
                  </a:lnTo>
                  <a:lnTo>
                    <a:pt x="2773" y="1475"/>
                  </a:lnTo>
                  <a:lnTo>
                    <a:pt x="2658" y="1357"/>
                  </a:lnTo>
                  <a:lnTo>
                    <a:pt x="2545" y="1244"/>
                  </a:lnTo>
                  <a:lnTo>
                    <a:pt x="2437" y="1135"/>
                  </a:lnTo>
                  <a:lnTo>
                    <a:pt x="2331" y="1035"/>
                  </a:lnTo>
                  <a:lnTo>
                    <a:pt x="2227" y="938"/>
                  </a:lnTo>
                  <a:lnTo>
                    <a:pt x="2126" y="850"/>
                  </a:lnTo>
                  <a:lnTo>
                    <a:pt x="2027" y="764"/>
                  </a:lnTo>
                  <a:lnTo>
                    <a:pt x="1931" y="685"/>
                  </a:lnTo>
                  <a:lnTo>
                    <a:pt x="1837" y="611"/>
                  </a:lnTo>
                  <a:lnTo>
                    <a:pt x="1744" y="543"/>
                  </a:lnTo>
                  <a:lnTo>
                    <a:pt x="1654" y="478"/>
                  </a:lnTo>
                  <a:lnTo>
                    <a:pt x="1565" y="419"/>
                  </a:lnTo>
                  <a:lnTo>
                    <a:pt x="1477" y="364"/>
                  </a:lnTo>
                  <a:lnTo>
                    <a:pt x="1391" y="314"/>
                  </a:lnTo>
                  <a:lnTo>
                    <a:pt x="1305" y="268"/>
                  </a:lnTo>
                  <a:lnTo>
                    <a:pt x="1222" y="226"/>
                  </a:lnTo>
                  <a:lnTo>
                    <a:pt x="1139" y="188"/>
                  </a:lnTo>
                  <a:lnTo>
                    <a:pt x="1057" y="154"/>
                  </a:lnTo>
                  <a:lnTo>
                    <a:pt x="976" y="125"/>
                  </a:lnTo>
                  <a:lnTo>
                    <a:pt x="894" y="99"/>
                  </a:lnTo>
                  <a:lnTo>
                    <a:pt x="814" y="75"/>
                  </a:lnTo>
                  <a:lnTo>
                    <a:pt x="735" y="55"/>
                  </a:lnTo>
                  <a:lnTo>
                    <a:pt x="654" y="39"/>
                  </a:lnTo>
                  <a:lnTo>
                    <a:pt x="574" y="26"/>
                  </a:lnTo>
                  <a:lnTo>
                    <a:pt x="493" y="16"/>
                  </a:lnTo>
                  <a:lnTo>
                    <a:pt x="412" y="8"/>
                  </a:lnTo>
                  <a:lnTo>
                    <a:pt x="332" y="4"/>
                  </a:lnTo>
                  <a:lnTo>
                    <a:pt x="250" y="0"/>
                  </a:lnTo>
                  <a:lnTo>
                    <a:pt x="168" y="0"/>
                  </a:lnTo>
                  <a:lnTo>
                    <a:pt x="85" y="4"/>
                  </a:lnTo>
                  <a:lnTo>
                    <a:pt x="0" y="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58882" name="Freeform 66"/>
            <p:cNvSpPr>
              <a:spLocks/>
            </p:cNvSpPr>
            <p:nvPr/>
          </p:nvSpPr>
          <p:spPr bwMode="auto">
            <a:xfrm>
              <a:off x="403" y="829"/>
              <a:ext cx="5205" cy="1124"/>
            </a:xfrm>
            <a:custGeom>
              <a:avLst/>
              <a:gdLst/>
              <a:ahLst/>
              <a:cxnLst>
                <a:cxn ang="0">
                  <a:pos x="5205" y="1868"/>
                </a:cxn>
                <a:cxn ang="0">
                  <a:pos x="5161" y="1910"/>
                </a:cxn>
                <a:cxn ang="0">
                  <a:pos x="5105" y="1956"/>
                </a:cxn>
                <a:cxn ang="0">
                  <a:pos x="5030" y="2011"/>
                </a:cxn>
                <a:cxn ang="0">
                  <a:pos x="4936" y="2069"/>
                </a:cxn>
                <a:cxn ang="0">
                  <a:pos x="4822" y="2127"/>
                </a:cxn>
                <a:cxn ang="0">
                  <a:pos x="4693" y="2178"/>
                </a:cxn>
                <a:cxn ang="0">
                  <a:pos x="4621" y="2201"/>
                </a:cxn>
                <a:cxn ang="0">
                  <a:pos x="4546" y="2219"/>
                </a:cxn>
                <a:cxn ang="0">
                  <a:pos x="4467" y="2235"/>
                </a:cxn>
                <a:cxn ang="0">
                  <a:pos x="4385" y="2245"/>
                </a:cxn>
                <a:cxn ang="0">
                  <a:pos x="4299" y="2250"/>
                </a:cxn>
                <a:cxn ang="0">
                  <a:pos x="4208" y="2250"/>
                </a:cxn>
                <a:cxn ang="0">
                  <a:pos x="4117" y="2241"/>
                </a:cxn>
                <a:cxn ang="0">
                  <a:pos x="4020" y="2227"/>
                </a:cxn>
                <a:cxn ang="0">
                  <a:pos x="3921" y="2206"/>
                </a:cxn>
                <a:cxn ang="0">
                  <a:pos x="3820" y="2175"/>
                </a:cxn>
                <a:cxn ang="0">
                  <a:pos x="3714" y="2135"/>
                </a:cxn>
                <a:cxn ang="0">
                  <a:pos x="3607" y="2086"/>
                </a:cxn>
                <a:cxn ang="0">
                  <a:pos x="3497" y="2027"/>
                </a:cxn>
                <a:cxn ang="0">
                  <a:pos x="3385" y="1957"/>
                </a:cxn>
                <a:cxn ang="0">
                  <a:pos x="3270" y="1875"/>
                </a:cxn>
                <a:cxn ang="0">
                  <a:pos x="3153" y="1781"/>
                </a:cxn>
                <a:cxn ang="0">
                  <a:pos x="3035" y="1675"/>
                </a:cxn>
                <a:cxn ang="0">
                  <a:pos x="2914" y="1555"/>
                </a:cxn>
                <a:cxn ang="0">
                  <a:pos x="2795" y="1431"/>
                </a:cxn>
                <a:cxn ang="0">
                  <a:pos x="2564" y="1202"/>
                </a:cxn>
                <a:cxn ang="0">
                  <a:pos x="2346" y="997"/>
                </a:cxn>
                <a:cxn ang="0">
                  <a:pos x="2140" y="816"/>
                </a:cxn>
                <a:cxn ang="0">
                  <a:pos x="1941" y="654"/>
                </a:cxn>
                <a:cxn ang="0">
                  <a:pos x="1752" y="514"/>
                </a:cxn>
                <a:cxn ang="0">
                  <a:pos x="1570" y="394"/>
                </a:cxn>
                <a:cxn ang="0">
                  <a:pos x="1395" y="293"/>
                </a:cxn>
                <a:cxn ang="0">
                  <a:pos x="1226" y="207"/>
                </a:cxn>
                <a:cxn ang="0">
                  <a:pos x="1059" y="139"/>
                </a:cxn>
                <a:cxn ang="0">
                  <a:pos x="897" y="86"/>
                </a:cxn>
                <a:cxn ang="0">
                  <a:pos x="734" y="45"/>
                </a:cxn>
                <a:cxn ang="0">
                  <a:pos x="575" y="20"/>
                </a:cxn>
                <a:cxn ang="0">
                  <a:pos x="414" y="5"/>
                </a:cxn>
                <a:cxn ang="0">
                  <a:pos x="250" y="0"/>
                </a:cxn>
                <a:cxn ang="0">
                  <a:pos x="85" y="7"/>
                </a:cxn>
              </a:cxnLst>
              <a:rect l="0" t="0" r="r" b="b"/>
              <a:pathLst>
                <a:path w="5205" h="2250">
                  <a:moveTo>
                    <a:pt x="5205" y="1868"/>
                  </a:moveTo>
                  <a:lnTo>
                    <a:pt x="5205" y="1868"/>
                  </a:lnTo>
                  <a:lnTo>
                    <a:pt x="5194" y="1880"/>
                  </a:lnTo>
                  <a:lnTo>
                    <a:pt x="5161" y="1910"/>
                  </a:lnTo>
                  <a:lnTo>
                    <a:pt x="5136" y="1931"/>
                  </a:lnTo>
                  <a:lnTo>
                    <a:pt x="5105" y="1956"/>
                  </a:lnTo>
                  <a:lnTo>
                    <a:pt x="5071" y="1981"/>
                  </a:lnTo>
                  <a:lnTo>
                    <a:pt x="5030" y="2011"/>
                  </a:lnTo>
                  <a:lnTo>
                    <a:pt x="4984" y="2040"/>
                  </a:lnTo>
                  <a:lnTo>
                    <a:pt x="4936" y="2069"/>
                  </a:lnTo>
                  <a:lnTo>
                    <a:pt x="4882" y="2098"/>
                  </a:lnTo>
                  <a:lnTo>
                    <a:pt x="4822" y="2127"/>
                  </a:lnTo>
                  <a:lnTo>
                    <a:pt x="4760" y="2153"/>
                  </a:lnTo>
                  <a:lnTo>
                    <a:pt x="4693" y="2178"/>
                  </a:lnTo>
                  <a:lnTo>
                    <a:pt x="4657" y="2190"/>
                  </a:lnTo>
                  <a:lnTo>
                    <a:pt x="4621" y="2201"/>
                  </a:lnTo>
                  <a:lnTo>
                    <a:pt x="4585" y="2211"/>
                  </a:lnTo>
                  <a:lnTo>
                    <a:pt x="4546" y="2219"/>
                  </a:lnTo>
                  <a:lnTo>
                    <a:pt x="4507" y="2227"/>
                  </a:lnTo>
                  <a:lnTo>
                    <a:pt x="4467" y="2235"/>
                  </a:lnTo>
                  <a:lnTo>
                    <a:pt x="4426" y="2240"/>
                  </a:lnTo>
                  <a:lnTo>
                    <a:pt x="4385" y="2245"/>
                  </a:lnTo>
                  <a:lnTo>
                    <a:pt x="4342" y="2248"/>
                  </a:lnTo>
                  <a:lnTo>
                    <a:pt x="4299" y="2250"/>
                  </a:lnTo>
                  <a:lnTo>
                    <a:pt x="4254" y="2250"/>
                  </a:lnTo>
                  <a:lnTo>
                    <a:pt x="4208" y="2250"/>
                  </a:lnTo>
                  <a:lnTo>
                    <a:pt x="4163" y="2246"/>
                  </a:lnTo>
                  <a:lnTo>
                    <a:pt x="4117" y="2241"/>
                  </a:lnTo>
                  <a:lnTo>
                    <a:pt x="4068" y="2235"/>
                  </a:lnTo>
                  <a:lnTo>
                    <a:pt x="4020" y="2227"/>
                  </a:lnTo>
                  <a:lnTo>
                    <a:pt x="3971" y="2217"/>
                  </a:lnTo>
                  <a:lnTo>
                    <a:pt x="3921" y="2206"/>
                  </a:lnTo>
                  <a:lnTo>
                    <a:pt x="3871" y="2191"/>
                  </a:lnTo>
                  <a:lnTo>
                    <a:pt x="3820" y="2175"/>
                  </a:lnTo>
                  <a:lnTo>
                    <a:pt x="3767" y="2156"/>
                  </a:lnTo>
                  <a:lnTo>
                    <a:pt x="3714" y="2135"/>
                  </a:lnTo>
                  <a:lnTo>
                    <a:pt x="3661" y="2112"/>
                  </a:lnTo>
                  <a:lnTo>
                    <a:pt x="3607" y="2086"/>
                  </a:lnTo>
                  <a:lnTo>
                    <a:pt x="3553" y="2057"/>
                  </a:lnTo>
                  <a:lnTo>
                    <a:pt x="3497" y="2027"/>
                  </a:lnTo>
                  <a:lnTo>
                    <a:pt x="3442" y="1993"/>
                  </a:lnTo>
                  <a:lnTo>
                    <a:pt x="3385" y="1957"/>
                  </a:lnTo>
                  <a:lnTo>
                    <a:pt x="3328" y="1917"/>
                  </a:lnTo>
                  <a:lnTo>
                    <a:pt x="3270" y="1875"/>
                  </a:lnTo>
                  <a:lnTo>
                    <a:pt x="3213" y="1830"/>
                  </a:lnTo>
                  <a:lnTo>
                    <a:pt x="3153" y="1781"/>
                  </a:lnTo>
                  <a:lnTo>
                    <a:pt x="3095" y="1730"/>
                  </a:lnTo>
                  <a:lnTo>
                    <a:pt x="3035" y="1675"/>
                  </a:lnTo>
                  <a:lnTo>
                    <a:pt x="2975" y="1617"/>
                  </a:lnTo>
                  <a:lnTo>
                    <a:pt x="2914" y="1555"/>
                  </a:lnTo>
                  <a:lnTo>
                    <a:pt x="2914" y="1555"/>
                  </a:lnTo>
                  <a:lnTo>
                    <a:pt x="2795" y="1431"/>
                  </a:lnTo>
                  <a:lnTo>
                    <a:pt x="2678" y="1313"/>
                  </a:lnTo>
                  <a:lnTo>
                    <a:pt x="2564" y="1202"/>
                  </a:lnTo>
                  <a:lnTo>
                    <a:pt x="2453" y="1097"/>
                  </a:lnTo>
                  <a:lnTo>
                    <a:pt x="2346" y="997"/>
                  </a:lnTo>
                  <a:lnTo>
                    <a:pt x="2241" y="903"/>
                  </a:lnTo>
                  <a:lnTo>
                    <a:pt x="2140" y="816"/>
                  </a:lnTo>
                  <a:lnTo>
                    <a:pt x="2040" y="732"/>
                  </a:lnTo>
                  <a:lnTo>
                    <a:pt x="1941" y="654"/>
                  </a:lnTo>
                  <a:lnTo>
                    <a:pt x="1847" y="582"/>
                  </a:lnTo>
                  <a:lnTo>
                    <a:pt x="1752" y="514"/>
                  </a:lnTo>
                  <a:lnTo>
                    <a:pt x="1661" y="452"/>
                  </a:lnTo>
                  <a:lnTo>
                    <a:pt x="1570" y="394"/>
                  </a:lnTo>
                  <a:lnTo>
                    <a:pt x="1483" y="341"/>
                  </a:lnTo>
                  <a:lnTo>
                    <a:pt x="1395" y="293"/>
                  </a:lnTo>
                  <a:lnTo>
                    <a:pt x="1311" y="247"/>
                  </a:lnTo>
                  <a:lnTo>
                    <a:pt x="1226" y="207"/>
                  </a:lnTo>
                  <a:lnTo>
                    <a:pt x="1143" y="171"/>
                  </a:lnTo>
                  <a:lnTo>
                    <a:pt x="1059" y="139"/>
                  </a:lnTo>
                  <a:lnTo>
                    <a:pt x="977" y="110"/>
                  </a:lnTo>
                  <a:lnTo>
                    <a:pt x="897" y="86"/>
                  </a:lnTo>
                  <a:lnTo>
                    <a:pt x="815" y="63"/>
                  </a:lnTo>
                  <a:lnTo>
                    <a:pt x="734" y="45"/>
                  </a:lnTo>
                  <a:lnTo>
                    <a:pt x="655" y="31"/>
                  </a:lnTo>
                  <a:lnTo>
                    <a:pt x="575" y="20"/>
                  </a:lnTo>
                  <a:lnTo>
                    <a:pt x="494" y="10"/>
                  </a:lnTo>
                  <a:lnTo>
                    <a:pt x="414" y="5"/>
                  </a:lnTo>
                  <a:lnTo>
                    <a:pt x="332" y="2"/>
                  </a:lnTo>
                  <a:lnTo>
                    <a:pt x="250" y="0"/>
                  </a:lnTo>
                  <a:lnTo>
                    <a:pt x="168" y="2"/>
                  </a:lnTo>
                  <a:lnTo>
                    <a:pt x="85" y="7"/>
                  </a:lnTo>
                  <a:lnTo>
                    <a:pt x="0" y="13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58883" name="Freeform 67"/>
            <p:cNvSpPr>
              <a:spLocks/>
            </p:cNvSpPr>
            <p:nvPr/>
          </p:nvSpPr>
          <p:spPr bwMode="auto">
            <a:xfrm>
              <a:off x="418" y="850"/>
              <a:ext cx="5233" cy="1090"/>
            </a:xfrm>
            <a:custGeom>
              <a:avLst/>
              <a:gdLst/>
              <a:ahLst/>
              <a:cxnLst>
                <a:cxn ang="0">
                  <a:pos x="5233" y="1778"/>
                </a:cxn>
                <a:cxn ang="0">
                  <a:pos x="5189" y="1822"/>
                </a:cxn>
                <a:cxn ang="0">
                  <a:pos x="5133" y="1867"/>
                </a:cxn>
                <a:cxn ang="0">
                  <a:pos x="5060" y="1923"/>
                </a:cxn>
                <a:cxn ang="0">
                  <a:pos x="4965" y="1985"/>
                </a:cxn>
                <a:cxn ang="0">
                  <a:pos x="4854" y="2044"/>
                </a:cxn>
                <a:cxn ang="0">
                  <a:pos x="4725" y="2099"/>
                </a:cxn>
                <a:cxn ang="0">
                  <a:pos x="4654" y="2122"/>
                </a:cxn>
                <a:cxn ang="0">
                  <a:pos x="4579" y="2143"/>
                </a:cxn>
                <a:cxn ang="0">
                  <a:pos x="4500" y="2159"/>
                </a:cxn>
                <a:cxn ang="0">
                  <a:pos x="4418" y="2172"/>
                </a:cxn>
                <a:cxn ang="0">
                  <a:pos x="4332" y="2178"/>
                </a:cxn>
                <a:cxn ang="0">
                  <a:pos x="4242" y="2180"/>
                </a:cxn>
                <a:cxn ang="0">
                  <a:pos x="4149" y="2174"/>
                </a:cxn>
                <a:cxn ang="0">
                  <a:pos x="4053" y="2162"/>
                </a:cxn>
                <a:cxn ang="0">
                  <a:pos x="3953" y="2141"/>
                </a:cxn>
                <a:cxn ang="0">
                  <a:pos x="3852" y="2114"/>
                </a:cxn>
                <a:cxn ang="0">
                  <a:pos x="3746" y="2075"/>
                </a:cxn>
                <a:cxn ang="0">
                  <a:pos x="3638" y="2028"/>
                </a:cxn>
                <a:cxn ang="0">
                  <a:pos x="3527" y="1972"/>
                </a:cxn>
                <a:cxn ang="0">
                  <a:pos x="3414" y="1902"/>
                </a:cxn>
                <a:cxn ang="0">
                  <a:pos x="3298" y="1823"/>
                </a:cxn>
                <a:cxn ang="0">
                  <a:pos x="3180" y="1731"/>
                </a:cxn>
                <a:cxn ang="0">
                  <a:pos x="3059" y="1626"/>
                </a:cxn>
                <a:cxn ang="0">
                  <a:pos x="2937" y="1508"/>
                </a:cxn>
                <a:cxn ang="0">
                  <a:pos x="2816" y="1387"/>
                </a:cxn>
                <a:cxn ang="0">
                  <a:pos x="2581" y="1161"/>
                </a:cxn>
                <a:cxn ang="0">
                  <a:pos x="2361" y="959"/>
                </a:cxn>
                <a:cxn ang="0">
                  <a:pos x="2151" y="780"/>
                </a:cxn>
                <a:cxn ang="0">
                  <a:pos x="1951" y="624"/>
                </a:cxn>
                <a:cxn ang="0">
                  <a:pos x="1759" y="486"/>
                </a:cxn>
                <a:cxn ang="0">
                  <a:pos x="1576" y="370"/>
                </a:cxn>
                <a:cxn ang="0">
                  <a:pos x="1400" y="270"/>
                </a:cxn>
                <a:cxn ang="0">
                  <a:pos x="1229" y="189"/>
                </a:cxn>
                <a:cxn ang="0">
                  <a:pos x="1061" y="123"/>
                </a:cxn>
                <a:cxn ang="0">
                  <a:pos x="897" y="73"/>
                </a:cxn>
                <a:cxn ang="0">
                  <a:pos x="736" y="36"/>
                </a:cxn>
                <a:cxn ang="0">
                  <a:pos x="575" y="13"/>
                </a:cxn>
                <a:cxn ang="0">
                  <a:pos x="413" y="2"/>
                </a:cxn>
                <a:cxn ang="0">
                  <a:pos x="250" y="2"/>
                </a:cxn>
                <a:cxn ang="0">
                  <a:pos x="85" y="10"/>
                </a:cxn>
              </a:cxnLst>
              <a:rect l="0" t="0" r="r" b="b"/>
              <a:pathLst>
                <a:path w="5233" h="2180">
                  <a:moveTo>
                    <a:pt x="5233" y="1778"/>
                  </a:moveTo>
                  <a:lnTo>
                    <a:pt x="5233" y="1778"/>
                  </a:lnTo>
                  <a:lnTo>
                    <a:pt x="5222" y="1789"/>
                  </a:lnTo>
                  <a:lnTo>
                    <a:pt x="5189" y="1822"/>
                  </a:lnTo>
                  <a:lnTo>
                    <a:pt x="5164" y="1843"/>
                  </a:lnTo>
                  <a:lnTo>
                    <a:pt x="5133" y="1867"/>
                  </a:lnTo>
                  <a:lnTo>
                    <a:pt x="5099" y="1894"/>
                  </a:lnTo>
                  <a:lnTo>
                    <a:pt x="5060" y="1923"/>
                  </a:lnTo>
                  <a:lnTo>
                    <a:pt x="5015" y="1954"/>
                  </a:lnTo>
                  <a:lnTo>
                    <a:pt x="4965" y="1985"/>
                  </a:lnTo>
                  <a:lnTo>
                    <a:pt x="4913" y="2014"/>
                  </a:lnTo>
                  <a:lnTo>
                    <a:pt x="4854" y="2044"/>
                  </a:lnTo>
                  <a:lnTo>
                    <a:pt x="4792" y="2072"/>
                  </a:lnTo>
                  <a:lnTo>
                    <a:pt x="4725" y="2099"/>
                  </a:lnTo>
                  <a:lnTo>
                    <a:pt x="4689" y="2111"/>
                  </a:lnTo>
                  <a:lnTo>
                    <a:pt x="4654" y="2122"/>
                  </a:lnTo>
                  <a:lnTo>
                    <a:pt x="4617" y="2133"/>
                  </a:lnTo>
                  <a:lnTo>
                    <a:pt x="4579" y="2143"/>
                  </a:lnTo>
                  <a:lnTo>
                    <a:pt x="4540" y="2153"/>
                  </a:lnTo>
                  <a:lnTo>
                    <a:pt x="4500" y="2159"/>
                  </a:lnTo>
                  <a:lnTo>
                    <a:pt x="4460" y="2167"/>
                  </a:lnTo>
                  <a:lnTo>
                    <a:pt x="4418" y="2172"/>
                  </a:lnTo>
                  <a:lnTo>
                    <a:pt x="4375" y="2175"/>
                  </a:lnTo>
                  <a:lnTo>
                    <a:pt x="4332" y="2178"/>
                  </a:lnTo>
                  <a:lnTo>
                    <a:pt x="4288" y="2180"/>
                  </a:lnTo>
                  <a:lnTo>
                    <a:pt x="4242" y="2180"/>
                  </a:lnTo>
                  <a:lnTo>
                    <a:pt x="4196" y="2178"/>
                  </a:lnTo>
                  <a:lnTo>
                    <a:pt x="4149" y="2174"/>
                  </a:lnTo>
                  <a:lnTo>
                    <a:pt x="4102" y="2169"/>
                  </a:lnTo>
                  <a:lnTo>
                    <a:pt x="4053" y="2162"/>
                  </a:lnTo>
                  <a:lnTo>
                    <a:pt x="4003" y="2153"/>
                  </a:lnTo>
                  <a:lnTo>
                    <a:pt x="3953" y="2141"/>
                  </a:lnTo>
                  <a:lnTo>
                    <a:pt x="3903" y="2128"/>
                  </a:lnTo>
                  <a:lnTo>
                    <a:pt x="3852" y="2114"/>
                  </a:lnTo>
                  <a:lnTo>
                    <a:pt x="3799" y="2096"/>
                  </a:lnTo>
                  <a:lnTo>
                    <a:pt x="3746" y="2075"/>
                  </a:lnTo>
                  <a:lnTo>
                    <a:pt x="3692" y="2054"/>
                  </a:lnTo>
                  <a:lnTo>
                    <a:pt x="3638" y="2028"/>
                  </a:lnTo>
                  <a:lnTo>
                    <a:pt x="3582" y="2001"/>
                  </a:lnTo>
                  <a:lnTo>
                    <a:pt x="3527" y="1972"/>
                  </a:lnTo>
                  <a:lnTo>
                    <a:pt x="3471" y="1938"/>
                  </a:lnTo>
                  <a:lnTo>
                    <a:pt x="3414" y="1902"/>
                  </a:lnTo>
                  <a:lnTo>
                    <a:pt x="3356" y="1865"/>
                  </a:lnTo>
                  <a:lnTo>
                    <a:pt x="3298" y="1823"/>
                  </a:lnTo>
                  <a:lnTo>
                    <a:pt x="3239" y="1778"/>
                  </a:lnTo>
                  <a:lnTo>
                    <a:pt x="3180" y="1731"/>
                  </a:lnTo>
                  <a:lnTo>
                    <a:pt x="3120" y="1681"/>
                  </a:lnTo>
                  <a:lnTo>
                    <a:pt x="3059" y="1626"/>
                  </a:lnTo>
                  <a:lnTo>
                    <a:pt x="2999" y="1570"/>
                  </a:lnTo>
                  <a:lnTo>
                    <a:pt x="2937" y="1508"/>
                  </a:lnTo>
                  <a:lnTo>
                    <a:pt x="2937" y="1508"/>
                  </a:lnTo>
                  <a:lnTo>
                    <a:pt x="2816" y="1387"/>
                  </a:lnTo>
                  <a:lnTo>
                    <a:pt x="2697" y="1271"/>
                  </a:lnTo>
                  <a:lnTo>
                    <a:pt x="2581" y="1161"/>
                  </a:lnTo>
                  <a:lnTo>
                    <a:pt x="2470" y="1058"/>
                  </a:lnTo>
                  <a:lnTo>
                    <a:pt x="2361" y="959"/>
                  </a:lnTo>
                  <a:lnTo>
                    <a:pt x="2255" y="867"/>
                  </a:lnTo>
                  <a:lnTo>
                    <a:pt x="2151" y="780"/>
                  </a:lnTo>
                  <a:lnTo>
                    <a:pt x="2050" y="699"/>
                  </a:lnTo>
                  <a:lnTo>
                    <a:pt x="1951" y="624"/>
                  </a:lnTo>
                  <a:lnTo>
                    <a:pt x="1854" y="552"/>
                  </a:lnTo>
                  <a:lnTo>
                    <a:pt x="1759" y="486"/>
                  </a:lnTo>
                  <a:lnTo>
                    <a:pt x="1668" y="427"/>
                  </a:lnTo>
                  <a:lnTo>
                    <a:pt x="1576" y="370"/>
                  </a:lnTo>
                  <a:lnTo>
                    <a:pt x="1487" y="318"/>
                  </a:lnTo>
                  <a:lnTo>
                    <a:pt x="1400" y="270"/>
                  </a:lnTo>
                  <a:lnTo>
                    <a:pt x="1314" y="228"/>
                  </a:lnTo>
                  <a:lnTo>
                    <a:pt x="1229" y="189"/>
                  </a:lnTo>
                  <a:lnTo>
                    <a:pt x="1144" y="154"/>
                  </a:lnTo>
                  <a:lnTo>
                    <a:pt x="1061" y="123"/>
                  </a:lnTo>
                  <a:lnTo>
                    <a:pt x="979" y="96"/>
                  </a:lnTo>
                  <a:lnTo>
                    <a:pt x="897" y="73"/>
                  </a:lnTo>
                  <a:lnTo>
                    <a:pt x="817" y="54"/>
                  </a:lnTo>
                  <a:lnTo>
                    <a:pt x="736" y="36"/>
                  </a:lnTo>
                  <a:lnTo>
                    <a:pt x="656" y="23"/>
                  </a:lnTo>
                  <a:lnTo>
                    <a:pt x="575" y="13"/>
                  </a:lnTo>
                  <a:lnTo>
                    <a:pt x="495" y="7"/>
                  </a:lnTo>
                  <a:lnTo>
                    <a:pt x="413" y="2"/>
                  </a:lnTo>
                  <a:lnTo>
                    <a:pt x="332" y="0"/>
                  </a:lnTo>
                  <a:lnTo>
                    <a:pt x="250" y="2"/>
                  </a:lnTo>
                  <a:lnTo>
                    <a:pt x="168" y="5"/>
                  </a:lnTo>
                  <a:lnTo>
                    <a:pt x="85" y="10"/>
                  </a:lnTo>
                  <a:lnTo>
                    <a:pt x="0" y="1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58884" name="Freeform 68"/>
            <p:cNvSpPr>
              <a:spLocks/>
            </p:cNvSpPr>
            <p:nvPr/>
          </p:nvSpPr>
          <p:spPr bwMode="auto">
            <a:xfrm>
              <a:off x="434" y="870"/>
              <a:ext cx="5259" cy="1056"/>
            </a:xfrm>
            <a:custGeom>
              <a:avLst/>
              <a:gdLst/>
              <a:ahLst/>
              <a:cxnLst>
                <a:cxn ang="0">
                  <a:pos x="5259" y="1687"/>
                </a:cxn>
                <a:cxn ang="0">
                  <a:pos x="5214" y="1731"/>
                </a:cxn>
                <a:cxn ang="0">
                  <a:pos x="5160" y="1779"/>
                </a:cxn>
                <a:cxn ang="0">
                  <a:pos x="5087" y="1837"/>
                </a:cxn>
                <a:cxn ang="0">
                  <a:pos x="4994" y="1900"/>
                </a:cxn>
                <a:cxn ang="0">
                  <a:pos x="4883" y="1963"/>
                </a:cxn>
                <a:cxn ang="0">
                  <a:pos x="4755" y="2020"/>
                </a:cxn>
                <a:cxn ang="0">
                  <a:pos x="4684" y="2045"/>
                </a:cxn>
                <a:cxn ang="0">
                  <a:pos x="4611" y="2068"/>
                </a:cxn>
                <a:cxn ang="0">
                  <a:pos x="4531" y="2086"/>
                </a:cxn>
                <a:cxn ang="0">
                  <a:pos x="4449" y="2100"/>
                </a:cxn>
                <a:cxn ang="0">
                  <a:pos x="4363" y="2108"/>
                </a:cxn>
                <a:cxn ang="0">
                  <a:pos x="4275" y="2112"/>
                </a:cxn>
                <a:cxn ang="0">
                  <a:pos x="4181" y="2107"/>
                </a:cxn>
                <a:cxn ang="0">
                  <a:pos x="4084" y="2097"/>
                </a:cxn>
                <a:cxn ang="0">
                  <a:pos x="3984" y="2079"/>
                </a:cxn>
                <a:cxn ang="0">
                  <a:pos x="3882" y="2052"/>
                </a:cxn>
                <a:cxn ang="0">
                  <a:pos x="3776" y="2016"/>
                </a:cxn>
                <a:cxn ang="0">
                  <a:pos x="3668" y="1971"/>
                </a:cxn>
                <a:cxn ang="0">
                  <a:pos x="3555" y="1916"/>
                </a:cxn>
                <a:cxn ang="0">
                  <a:pos x="3441" y="1850"/>
                </a:cxn>
                <a:cxn ang="0">
                  <a:pos x="3325" y="1773"/>
                </a:cxn>
                <a:cxn ang="0">
                  <a:pos x="3205" y="1682"/>
                </a:cxn>
                <a:cxn ang="0">
                  <a:pos x="3083" y="1579"/>
                </a:cxn>
                <a:cxn ang="0">
                  <a:pos x="2958" y="1463"/>
                </a:cxn>
                <a:cxn ang="0">
                  <a:pos x="2835" y="1343"/>
                </a:cxn>
                <a:cxn ang="0">
                  <a:pos x="2599" y="1122"/>
                </a:cxn>
                <a:cxn ang="0">
                  <a:pos x="2374" y="923"/>
                </a:cxn>
                <a:cxn ang="0">
                  <a:pos x="2161" y="747"/>
                </a:cxn>
                <a:cxn ang="0">
                  <a:pos x="1960" y="594"/>
                </a:cxn>
                <a:cxn ang="0">
                  <a:pos x="1767" y="460"/>
                </a:cxn>
                <a:cxn ang="0">
                  <a:pos x="1581" y="347"/>
                </a:cxn>
                <a:cxn ang="0">
                  <a:pos x="1403" y="250"/>
                </a:cxn>
                <a:cxn ang="0">
                  <a:pos x="1231" y="171"/>
                </a:cxn>
                <a:cxn ang="0">
                  <a:pos x="1063" y="109"/>
                </a:cxn>
                <a:cxn ang="0">
                  <a:pos x="898" y="63"/>
                </a:cxn>
                <a:cxn ang="0">
                  <a:pos x="735" y="29"/>
                </a:cxn>
                <a:cxn ang="0">
                  <a:pos x="574" y="8"/>
                </a:cxn>
                <a:cxn ang="0">
                  <a:pos x="412" y="0"/>
                </a:cxn>
                <a:cxn ang="0">
                  <a:pos x="249" y="3"/>
                </a:cxn>
                <a:cxn ang="0">
                  <a:pos x="84" y="16"/>
                </a:cxn>
              </a:cxnLst>
              <a:rect l="0" t="0" r="r" b="b"/>
              <a:pathLst>
                <a:path w="5259" h="2112">
                  <a:moveTo>
                    <a:pt x="5259" y="1687"/>
                  </a:moveTo>
                  <a:lnTo>
                    <a:pt x="5259" y="1687"/>
                  </a:lnTo>
                  <a:lnTo>
                    <a:pt x="5248" y="1698"/>
                  </a:lnTo>
                  <a:lnTo>
                    <a:pt x="5214" y="1731"/>
                  </a:lnTo>
                  <a:lnTo>
                    <a:pt x="5189" y="1753"/>
                  </a:lnTo>
                  <a:lnTo>
                    <a:pt x="5160" y="1779"/>
                  </a:lnTo>
                  <a:lnTo>
                    <a:pt x="5127" y="1806"/>
                  </a:lnTo>
                  <a:lnTo>
                    <a:pt x="5087" y="1837"/>
                  </a:lnTo>
                  <a:lnTo>
                    <a:pt x="5044" y="1868"/>
                  </a:lnTo>
                  <a:lnTo>
                    <a:pt x="4994" y="1900"/>
                  </a:lnTo>
                  <a:lnTo>
                    <a:pt x="4941" y="1931"/>
                  </a:lnTo>
                  <a:lnTo>
                    <a:pt x="4883" y="1963"/>
                  </a:lnTo>
                  <a:lnTo>
                    <a:pt x="4822" y="1992"/>
                  </a:lnTo>
                  <a:lnTo>
                    <a:pt x="4755" y="2020"/>
                  </a:lnTo>
                  <a:lnTo>
                    <a:pt x="4720" y="2033"/>
                  </a:lnTo>
                  <a:lnTo>
                    <a:pt x="4684" y="2045"/>
                  </a:lnTo>
                  <a:lnTo>
                    <a:pt x="4648" y="2057"/>
                  </a:lnTo>
                  <a:lnTo>
                    <a:pt x="4611" y="2068"/>
                  </a:lnTo>
                  <a:lnTo>
                    <a:pt x="4572" y="2078"/>
                  </a:lnTo>
                  <a:lnTo>
                    <a:pt x="4531" y="2086"/>
                  </a:lnTo>
                  <a:lnTo>
                    <a:pt x="4491" y="2094"/>
                  </a:lnTo>
                  <a:lnTo>
                    <a:pt x="4449" y="2100"/>
                  </a:lnTo>
                  <a:lnTo>
                    <a:pt x="4406" y="2105"/>
                  </a:lnTo>
                  <a:lnTo>
                    <a:pt x="4363" y="2108"/>
                  </a:lnTo>
                  <a:lnTo>
                    <a:pt x="4319" y="2110"/>
                  </a:lnTo>
                  <a:lnTo>
                    <a:pt x="4275" y="2112"/>
                  </a:lnTo>
                  <a:lnTo>
                    <a:pt x="4227" y="2110"/>
                  </a:lnTo>
                  <a:lnTo>
                    <a:pt x="4181" y="2107"/>
                  </a:lnTo>
                  <a:lnTo>
                    <a:pt x="4133" y="2104"/>
                  </a:lnTo>
                  <a:lnTo>
                    <a:pt x="4084" y="2097"/>
                  </a:lnTo>
                  <a:lnTo>
                    <a:pt x="4036" y="2089"/>
                  </a:lnTo>
                  <a:lnTo>
                    <a:pt x="3984" y="2079"/>
                  </a:lnTo>
                  <a:lnTo>
                    <a:pt x="3934" y="2066"/>
                  </a:lnTo>
                  <a:lnTo>
                    <a:pt x="3882" y="2052"/>
                  </a:lnTo>
                  <a:lnTo>
                    <a:pt x="3829" y="2036"/>
                  </a:lnTo>
                  <a:lnTo>
                    <a:pt x="3776" y="2016"/>
                  </a:lnTo>
                  <a:lnTo>
                    <a:pt x="3722" y="1995"/>
                  </a:lnTo>
                  <a:lnTo>
                    <a:pt x="3668" y="1971"/>
                  </a:lnTo>
                  <a:lnTo>
                    <a:pt x="3612" y="1945"/>
                  </a:lnTo>
                  <a:lnTo>
                    <a:pt x="3555" y="1916"/>
                  </a:lnTo>
                  <a:lnTo>
                    <a:pt x="3498" y="1884"/>
                  </a:lnTo>
                  <a:lnTo>
                    <a:pt x="3441" y="1850"/>
                  </a:lnTo>
                  <a:lnTo>
                    <a:pt x="3383" y="1813"/>
                  </a:lnTo>
                  <a:lnTo>
                    <a:pt x="3325" y="1773"/>
                  </a:lnTo>
                  <a:lnTo>
                    <a:pt x="3265" y="1729"/>
                  </a:lnTo>
                  <a:lnTo>
                    <a:pt x="3205" y="1682"/>
                  </a:lnTo>
                  <a:lnTo>
                    <a:pt x="3144" y="1632"/>
                  </a:lnTo>
                  <a:lnTo>
                    <a:pt x="3083" y="1579"/>
                  </a:lnTo>
                  <a:lnTo>
                    <a:pt x="3021" y="1522"/>
                  </a:lnTo>
                  <a:lnTo>
                    <a:pt x="2958" y="1463"/>
                  </a:lnTo>
                  <a:lnTo>
                    <a:pt x="2958" y="1463"/>
                  </a:lnTo>
                  <a:lnTo>
                    <a:pt x="2835" y="1343"/>
                  </a:lnTo>
                  <a:lnTo>
                    <a:pt x="2715" y="1228"/>
                  </a:lnTo>
                  <a:lnTo>
                    <a:pt x="2599" y="1122"/>
                  </a:lnTo>
                  <a:lnTo>
                    <a:pt x="2485" y="1020"/>
                  </a:lnTo>
                  <a:lnTo>
                    <a:pt x="2374" y="923"/>
                  </a:lnTo>
                  <a:lnTo>
                    <a:pt x="2267" y="833"/>
                  </a:lnTo>
                  <a:lnTo>
                    <a:pt x="2161" y="747"/>
                  </a:lnTo>
                  <a:lnTo>
                    <a:pt x="2060" y="668"/>
                  </a:lnTo>
                  <a:lnTo>
                    <a:pt x="1960" y="594"/>
                  </a:lnTo>
                  <a:lnTo>
                    <a:pt x="1861" y="524"/>
                  </a:lnTo>
                  <a:lnTo>
                    <a:pt x="1767" y="460"/>
                  </a:lnTo>
                  <a:lnTo>
                    <a:pt x="1673" y="400"/>
                  </a:lnTo>
                  <a:lnTo>
                    <a:pt x="1581" y="347"/>
                  </a:lnTo>
                  <a:lnTo>
                    <a:pt x="1492" y="297"/>
                  </a:lnTo>
                  <a:lnTo>
                    <a:pt x="1403" y="250"/>
                  </a:lnTo>
                  <a:lnTo>
                    <a:pt x="1316" y="210"/>
                  </a:lnTo>
                  <a:lnTo>
                    <a:pt x="1231" y="171"/>
                  </a:lnTo>
                  <a:lnTo>
                    <a:pt x="1146" y="138"/>
                  </a:lnTo>
                  <a:lnTo>
                    <a:pt x="1063" y="109"/>
                  </a:lnTo>
                  <a:lnTo>
                    <a:pt x="980" y="84"/>
                  </a:lnTo>
                  <a:lnTo>
                    <a:pt x="898" y="63"/>
                  </a:lnTo>
                  <a:lnTo>
                    <a:pt x="816" y="43"/>
                  </a:lnTo>
                  <a:lnTo>
                    <a:pt x="735" y="29"/>
                  </a:lnTo>
                  <a:lnTo>
                    <a:pt x="655" y="17"/>
                  </a:lnTo>
                  <a:lnTo>
                    <a:pt x="574" y="8"/>
                  </a:lnTo>
                  <a:lnTo>
                    <a:pt x="494" y="3"/>
                  </a:lnTo>
                  <a:lnTo>
                    <a:pt x="412" y="0"/>
                  </a:lnTo>
                  <a:lnTo>
                    <a:pt x="331" y="0"/>
                  </a:lnTo>
                  <a:lnTo>
                    <a:pt x="249" y="3"/>
                  </a:lnTo>
                  <a:lnTo>
                    <a:pt x="168" y="8"/>
                  </a:lnTo>
                  <a:lnTo>
                    <a:pt x="84" y="16"/>
                  </a:lnTo>
                  <a:lnTo>
                    <a:pt x="0" y="25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58885" name="Freeform 69"/>
            <p:cNvSpPr>
              <a:spLocks/>
            </p:cNvSpPr>
            <p:nvPr/>
          </p:nvSpPr>
          <p:spPr bwMode="auto">
            <a:xfrm>
              <a:off x="450" y="890"/>
              <a:ext cx="5283" cy="1021"/>
            </a:xfrm>
            <a:custGeom>
              <a:avLst/>
              <a:gdLst/>
              <a:ahLst/>
              <a:cxnLst>
                <a:cxn ang="0">
                  <a:pos x="5283" y="1597"/>
                </a:cxn>
                <a:cxn ang="0">
                  <a:pos x="5240" y="1642"/>
                </a:cxn>
                <a:cxn ang="0">
                  <a:pos x="5187" y="1691"/>
                </a:cxn>
                <a:cxn ang="0">
                  <a:pos x="5114" y="1750"/>
                </a:cxn>
                <a:cxn ang="0">
                  <a:pos x="5022" y="1817"/>
                </a:cxn>
                <a:cxn ang="0">
                  <a:pos x="4912" y="1881"/>
                </a:cxn>
                <a:cxn ang="0">
                  <a:pos x="4818" y="1928"/>
                </a:cxn>
                <a:cxn ang="0">
                  <a:pos x="4750" y="1955"/>
                </a:cxn>
                <a:cxn ang="0">
                  <a:pos x="4678" y="1981"/>
                </a:cxn>
                <a:cxn ang="0">
                  <a:pos x="4601" y="2002"/>
                </a:cxn>
                <a:cxn ang="0">
                  <a:pos x="4522" y="2020"/>
                </a:cxn>
                <a:cxn ang="0">
                  <a:pos x="4438" y="2033"/>
                </a:cxn>
                <a:cxn ang="0">
                  <a:pos x="4350" y="2041"/>
                </a:cxn>
                <a:cxn ang="0">
                  <a:pos x="4259" y="2043"/>
                </a:cxn>
                <a:cxn ang="0">
                  <a:pos x="4164" y="2038"/>
                </a:cxn>
                <a:cxn ang="0">
                  <a:pos x="4066" y="2025"/>
                </a:cxn>
                <a:cxn ang="0">
                  <a:pos x="3964" y="2005"/>
                </a:cxn>
                <a:cxn ang="0">
                  <a:pos x="3860" y="1976"/>
                </a:cxn>
                <a:cxn ang="0">
                  <a:pos x="3752" y="1938"/>
                </a:cxn>
                <a:cxn ang="0">
                  <a:pos x="3641" y="1889"/>
                </a:cxn>
                <a:cxn ang="0">
                  <a:pos x="3527" y="1831"/>
                </a:cxn>
                <a:cxn ang="0">
                  <a:pos x="3410" y="1760"/>
                </a:cxn>
                <a:cxn ang="0">
                  <a:pos x="3291" y="1679"/>
                </a:cxn>
                <a:cxn ang="0">
                  <a:pos x="3169" y="1584"/>
                </a:cxn>
                <a:cxn ang="0">
                  <a:pos x="3044" y="1477"/>
                </a:cxn>
                <a:cxn ang="0">
                  <a:pos x="2980" y="1418"/>
                </a:cxn>
                <a:cxn ang="0">
                  <a:pos x="2734" y="1188"/>
                </a:cxn>
                <a:cxn ang="0">
                  <a:pos x="2499" y="982"/>
                </a:cxn>
                <a:cxn ang="0">
                  <a:pos x="2279" y="799"/>
                </a:cxn>
                <a:cxn ang="0">
                  <a:pos x="2069" y="638"/>
                </a:cxn>
                <a:cxn ang="0">
                  <a:pos x="1869" y="497"/>
                </a:cxn>
                <a:cxn ang="0">
                  <a:pos x="1679" y="378"/>
                </a:cxn>
                <a:cxn ang="0">
                  <a:pos x="1496" y="276"/>
                </a:cxn>
                <a:cxn ang="0">
                  <a:pos x="1319" y="192"/>
                </a:cxn>
                <a:cxn ang="0">
                  <a:pos x="1148" y="124"/>
                </a:cxn>
                <a:cxn ang="0">
                  <a:pos x="980" y="73"/>
                </a:cxn>
                <a:cxn ang="0">
                  <a:pos x="817" y="36"/>
                </a:cxn>
                <a:cxn ang="0">
                  <a:pos x="654" y="11"/>
                </a:cxn>
                <a:cxn ang="0">
                  <a:pos x="493" y="2"/>
                </a:cxn>
                <a:cxn ang="0">
                  <a:pos x="331" y="2"/>
                </a:cxn>
                <a:cxn ang="0">
                  <a:pos x="167" y="13"/>
                </a:cxn>
                <a:cxn ang="0">
                  <a:pos x="0" y="34"/>
                </a:cxn>
              </a:cxnLst>
              <a:rect l="0" t="0" r="r" b="b"/>
              <a:pathLst>
                <a:path w="5283" h="2043">
                  <a:moveTo>
                    <a:pt x="5283" y="1597"/>
                  </a:moveTo>
                  <a:lnTo>
                    <a:pt x="5283" y="1597"/>
                  </a:lnTo>
                  <a:lnTo>
                    <a:pt x="5272" y="1608"/>
                  </a:lnTo>
                  <a:lnTo>
                    <a:pt x="5240" y="1642"/>
                  </a:lnTo>
                  <a:lnTo>
                    <a:pt x="5215" y="1665"/>
                  </a:lnTo>
                  <a:lnTo>
                    <a:pt x="5187" y="1691"/>
                  </a:lnTo>
                  <a:lnTo>
                    <a:pt x="5153" y="1720"/>
                  </a:lnTo>
                  <a:lnTo>
                    <a:pt x="5114" y="1750"/>
                  </a:lnTo>
                  <a:lnTo>
                    <a:pt x="5071" y="1783"/>
                  </a:lnTo>
                  <a:lnTo>
                    <a:pt x="5022" y="1817"/>
                  </a:lnTo>
                  <a:lnTo>
                    <a:pt x="4969" y="1849"/>
                  </a:lnTo>
                  <a:lnTo>
                    <a:pt x="4912" y="1881"/>
                  </a:lnTo>
                  <a:lnTo>
                    <a:pt x="4850" y="1912"/>
                  </a:lnTo>
                  <a:lnTo>
                    <a:pt x="4818" y="1928"/>
                  </a:lnTo>
                  <a:lnTo>
                    <a:pt x="4785" y="1942"/>
                  </a:lnTo>
                  <a:lnTo>
                    <a:pt x="4750" y="1955"/>
                  </a:lnTo>
                  <a:lnTo>
                    <a:pt x="4714" y="1968"/>
                  </a:lnTo>
                  <a:lnTo>
                    <a:pt x="4678" y="1981"/>
                  </a:lnTo>
                  <a:lnTo>
                    <a:pt x="4640" y="1993"/>
                  </a:lnTo>
                  <a:lnTo>
                    <a:pt x="4601" y="2002"/>
                  </a:lnTo>
                  <a:lnTo>
                    <a:pt x="4563" y="2012"/>
                  </a:lnTo>
                  <a:lnTo>
                    <a:pt x="4522" y="2020"/>
                  </a:lnTo>
                  <a:lnTo>
                    <a:pt x="4481" y="2028"/>
                  </a:lnTo>
                  <a:lnTo>
                    <a:pt x="4438" y="2033"/>
                  </a:lnTo>
                  <a:lnTo>
                    <a:pt x="4395" y="2038"/>
                  </a:lnTo>
                  <a:lnTo>
                    <a:pt x="4350" y="2041"/>
                  </a:lnTo>
                  <a:lnTo>
                    <a:pt x="4304" y="2043"/>
                  </a:lnTo>
                  <a:lnTo>
                    <a:pt x="4259" y="2043"/>
                  </a:lnTo>
                  <a:lnTo>
                    <a:pt x="4211" y="2041"/>
                  </a:lnTo>
                  <a:lnTo>
                    <a:pt x="4164" y="2038"/>
                  </a:lnTo>
                  <a:lnTo>
                    <a:pt x="4116" y="2033"/>
                  </a:lnTo>
                  <a:lnTo>
                    <a:pt x="4066" y="2025"/>
                  </a:lnTo>
                  <a:lnTo>
                    <a:pt x="4016" y="2017"/>
                  </a:lnTo>
                  <a:lnTo>
                    <a:pt x="3964" y="2005"/>
                  </a:lnTo>
                  <a:lnTo>
                    <a:pt x="3913" y="1991"/>
                  </a:lnTo>
                  <a:lnTo>
                    <a:pt x="3860" y="1976"/>
                  </a:lnTo>
                  <a:lnTo>
                    <a:pt x="3806" y="1959"/>
                  </a:lnTo>
                  <a:lnTo>
                    <a:pt x="3752" y="1938"/>
                  </a:lnTo>
                  <a:lnTo>
                    <a:pt x="3696" y="1915"/>
                  </a:lnTo>
                  <a:lnTo>
                    <a:pt x="3641" y="1889"/>
                  </a:lnTo>
                  <a:lnTo>
                    <a:pt x="3584" y="1862"/>
                  </a:lnTo>
                  <a:lnTo>
                    <a:pt x="3527" y="1831"/>
                  </a:lnTo>
                  <a:lnTo>
                    <a:pt x="3469" y="1797"/>
                  </a:lnTo>
                  <a:lnTo>
                    <a:pt x="3410" y="1760"/>
                  </a:lnTo>
                  <a:lnTo>
                    <a:pt x="3350" y="1721"/>
                  </a:lnTo>
                  <a:lnTo>
                    <a:pt x="3291" y="1679"/>
                  </a:lnTo>
                  <a:lnTo>
                    <a:pt x="3230" y="1634"/>
                  </a:lnTo>
                  <a:lnTo>
                    <a:pt x="3169" y="1584"/>
                  </a:lnTo>
                  <a:lnTo>
                    <a:pt x="3106" y="1532"/>
                  </a:lnTo>
                  <a:lnTo>
                    <a:pt x="3044" y="1477"/>
                  </a:lnTo>
                  <a:lnTo>
                    <a:pt x="2980" y="1418"/>
                  </a:lnTo>
                  <a:lnTo>
                    <a:pt x="2980" y="1418"/>
                  </a:lnTo>
                  <a:lnTo>
                    <a:pt x="2855" y="1300"/>
                  </a:lnTo>
                  <a:lnTo>
                    <a:pt x="2734" y="1188"/>
                  </a:lnTo>
                  <a:lnTo>
                    <a:pt x="2615" y="1082"/>
                  </a:lnTo>
                  <a:lnTo>
                    <a:pt x="2499" y="982"/>
                  </a:lnTo>
                  <a:lnTo>
                    <a:pt x="2388" y="888"/>
                  </a:lnTo>
                  <a:lnTo>
                    <a:pt x="2279" y="799"/>
                  </a:lnTo>
                  <a:lnTo>
                    <a:pt x="2173" y="715"/>
                  </a:lnTo>
                  <a:lnTo>
                    <a:pt x="2069" y="638"/>
                  </a:lnTo>
                  <a:lnTo>
                    <a:pt x="1968" y="565"/>
                  </a:lnTo>
                  <a:lnTo>
                    <a:pt x="1869" y="497"/>
                  </a:lnTo>
                  <a:lnTo>
                    <a:pt x="1773" y="434"/>
                  </a:lnTo>
                  <a:lnTo>
                    <a:pt x="1679" y="378"/>
                  </a:lnTo>
                  <a:lnTo>
                    <a:pt x="1586" y="325"/>
                  </a:lnTo>
                  <a:lnTo>
                    <a:pt x="1496" y="276"/>
                  </a:lnTo>
                  <a:lnTo>
                    <a:pt x="1407" y="231"/>
                  </a:lnTo>
                  <a:lnTo>
                    <a:pt x="1319" y="192"/>
                  </a:lnTo>
                  <a:lnTo>
                    <a:pt x="1233" y="155"/>
                  </a:lnTo>
                  <a:lnTo>
                    <a:pt x="1148" y="124"/>
                  </a:lnTo>
                  <a:lnTo>
                    <a:pt x="1064" y="97"/>
                  </a:lnTo>
                  <a:lnTo>
                    <a:pt x="980" y="73"/>
                  </a:lnTo>
                  <a:lnTo>
                    <a:pt x="899" y="52"/>
                  </a:lnTo>
                  <a:lnTo>
                    <a:pt x="817" y="36"/>
                  </a:lnTo>
                  <a:lnTo>
                    <a:pt x="736" y="23"/>
                  </a:lnTo>
                  <a:lnTo>
                    <a:pt x="654" y="11"/>
                  </a:lnTo>
                  <a:lnTo>
                    <a:pt x="574" y="5"/>
                  </a:lnTo>
                  <a:lnTo>
                    <a:pt x="493" y="2"/>
                  </a:lnTo>
                  <a:lnTo>
                    <a:pt x="413" y="0"/>
                  </a:lnTo>
                  <a:lnTo>
                    <a:pt x="331" y="2"/>
                  </a:lnTo>
                  <a:lnTo>
                    <a:pt x="250" y="6"/>
                  </a:lnTo>
                  <a:lnTo>
                    <a:pt x="167" y="13"/>
                  </a:lnTo>
                  <a:lnTo>
                    <a:pt x="85" y="23"/>
                  </a:lnTo>
                  <a:lnTo>
                    <a:pt x="0" y="3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58886" name="Freeform 70"/>
            <p:cNvSpPr>
              <a:spLocks/>
            </p:cNvSpPr>
            <p:nvPr/>
          </p:nvSpPr>
          <p:spPr bwMode="auto">
            <a:xfrm>
              <a:off x="467" y="910"/>
              <a:ext cx="5306" cy="988"/>
            </a:xfrm>
            <a:custGeom>
              <a:avLst/>
              <a:gdLst/>
              <a:ahLst/>
              <a:cxnLst>
                <a:cxn ang="0">
                  <a:pos x="5306" y="1505"/>
                </a:cxn>
                <a:cxn ang="0">
                  <a:pos x="5263" y="1552"/>
                </a:cxn>
                <a:cxn ang="0">
                  <a:pos x="5211" y="1602"/>
                </a:cxn>
                <a:cxn ang="0">
                  <a:pos x="5138" y="1663"/>
                </a:cxn>
                <a:cxn ang="0">
                  <a:pos x="5048" y="1731"/>
                </a:cxn>
                <a:cxn ang="0">
                  <a:pos x="4939" y="1799"/>
                </a:cxn>
                <a:cxn ang="0">
                  <a:pos x="4845" y="1848"/>
                </a:cxn>
                <a:cxn ang="0">
                  <a:pos x="4779" y="1877"/>
                </a:cxn>
                <a:cxn ang="0">
                  <a:pos x="4707" y="1904"/>
                </a:cxn>
                <a:cxn ang="0">
                  <a:pos x="4630" y="1928"/>
                </a:cxn>
                <a:cxn ang="0">
                  <a:pos x="4551" y="1948"/>
                </a:cxn>
                <a:cxn ang="0">
                  <a:pos x="4468" y="1962"/>
                </a:cxn>
                <a:cxn ang="0">
                  <a:pos x="4380" y="1972"/>
                </a:cxn>
                <a:cxn ang="0">
                  <a:pos x="4289" y="1975"/>
                </a:cxn>
                <a:cxn ang="0">
                  <a:pos x="4194" y="1972"/>
                </a:cxn>
                <a:cxn ang="0">
                  <a:pos x="4096" y="1961"/>
                </a:cxn>
                <a:cxn ang="0">
                  <a:pos x="3993" y="1943"/>
                </a:cxn>
                <a:cxn ang="0">
                  <a:pos x="3889" y="1915"/>
                </a:cxn>
                <a:cxn ang="0">
                  <a:pos x="3779" y="1880"/>
                </a:cxn>
                <a:cxn ang="0">
                  <a:pos x="3668" y="1833"/>
                </a:cxn>
                <a:cxn ang="0">
                  <a:pos x="3553" y="1777"/>
                </a:cxn>
                <a:cxn ang="0">
                  <a:pos x="3436" y="1709"/>
                </a:cxn>
                <a:cxn ang="0">
                  <a:pos x="3315" y="1630"/>
                </a:cxn>
                <a:cxn ang="0">
                  <a:pos x="3192" y="1536"/>
                </a:cxn>
                <a:cxn ang="0">
                  <a:pos x="3066" y="1431"/>
                </a:cxn>
                <a:cxn ang="0">
                  <a:pos x="3000" y="1373"/>
                </a:cxn>
                <a:cxn ang="0">
                  <a:pos x="2750" y="1147"/>
                </a:cxn>
                <a:cxn ang="0">
                  <a:pos x="2514" y="945"/>
                </a:cxn>
                <a:cxn ang="0">
                  <a:pos x="2291" y="766"/>
                </a:cxn>
                <a:cxn ang="0">
                  <a:pos x="2078" y="607"/>
                </a:cxn>
                <a:cxn ang="0">
                  <a:pos x="1876" y="470"/>
                </a:cxn>
                <a:cxn ang="0">
                  <a:pos x="1684" y="354"/>
                </a:cxn>
                <a:cxn ang="0">
                  <a:pos x="1499" y="255"/>
                </a:cxn>
                <a:cxn ang="0">
                  <a:pos x="1322" y="175"/>
                </a:cxn>
                <a:cxn ang="0">
                  <a:pos x="1149" y="110"/>
                </a:cxn>
                <a:cxn ang="0">
                  <a:pos x="981" y="62"/>
                </a:cxn>
                <a:cxn ang="0">
                  <a:pos x="816" y="28"/>
                </a:cxn>
                <a:cxn ang="0">
                  <a:pos x="654" y="7"/>
                </a:cxn>
                <a:cxn ang="0">
                  <a:pos x="493" y="0"/>
                </a:cxn>
                <a:cxn ang="0">
                  <a:pos x="330" y="4"/>
                </a:cxn>
                <a:cxn ang="0">
                  <a:pos x="166" y="18"/>
                </a:cxn>
                <a:cxn ang="0">
                  <a:pos x="0" y="42"/>
                </a:cxn>
              </a:cxnLst>
              <a:rect l="0" t="0" r="r" b="b"/>
              <a:pathLst>
                <a:path w="5306" h="1975">
                  <a:moveTo>
                    <a:pt x="5306" y="1505"/>
                  </a:moveTo>
                  <a:lnTo>
                    <a:pt x="5306" y="1505"/>
                  </a:lnTo>
                  <a:lnTo>
                    <a:pt x="5295" y="1518"/>
                  </a:lnTo>
                  <a:lnTo>
                    <a:pt x="5263" y="1552"/>
                  </a:lnTo>
                  <a:lnTo>
                    <a:pt x="5240" y="1576"/>
                  </a:lnTo>
                  <a:lnTo>
                    <a:pt x="5211" y="1602"/>
                  </a:lnTo>
                  <a:lnTo>
                    <a:pt x="5177" y="1633"/>
                  </a:lnTo>
                  <a:lnTo>
                    <a:pt x="5138" y="1663"/>
                  </a:lnTo>
                  <a:lnTo>
                    <a:pt x="5095" y="1697"/>
                  </a:lnTo>
                  <a:lnTo>
                    <a:pt x="5048" y="1731"/>
                  </a:lnTo>
                  <a:lnTo>
                    <a:pt x="4995" y="1765"/>
                  </a:lnTo>
                  <a:lnTo>
                    <a:pt x="4939" y="1799"/>
                  </a:lnTo>
                  <a:lnTo>
                    <a:pt x="4877" y="1831"/>
                  </a:lnTo>
                  <a:lnTo>
                    <a:pt x="4845" y="1848"/>
                  </a:lnTo>
                  <a:lnTo>
                    <a:pt x="4812" y="1862"/>
                  </a:lnTo>
                  <a:lnTo>
                    <a:pt x="4779" y="1877"/>
                  </a:lnTo>
                  <a:lnTo>
                    <a:pt x="4743" y="1891"/>
                  </a:lnTo>
                  <a:lnTo>
                    <a:pt x="4707" y="1904"/>
                  </a:lnTo>
                  <a:lnTo>
                    <a:pt x="4669" y="1917"/>
                  </a:lnTo>
                  <a:lnTo>
                    <a:pt x="4630" y="1928"/>
                  </a:lnTo>
                  <a:lnTo>
                    <a:pt x="4591" y="1938"/>
                  </a:lnTo>
                  <a:lnTo>
                    <a:pt x="4551" y="1948"/>
                  </a:lnTo>
                  <a:lnTo>
                    <a:pt x="4509" y="1956"/>
                  </a:lnTo>
                  <a:lnTo>
                    <a:pt x="4468" y="1962"/>
                  </a:lnTo>
                  <a:lnTo>
                    <a:pt x="4423" y="1967"/>
                  </a:lnTo>
                  <a:lnTo>
                    <a:pt x="4380" y="1972"/>
                  </a:lnTo>
                  <a:lnTo>
                    <a:pt x="4335" y="1974"/>
                  </a:lnTo>
                  <a:lnTo>
                    <a:pt x="4289" y="1975"/>
                  </a:lnTo>
                  <a:lnTo>
                    <a:pt x="4242" y="1974"/>
                  </a:lnTo>
                  <a:lnTo>
                    <a:pt x="4194" y="1972"/>
                  </a:lnTo>
                  <a:lnTo>
                    <a:pt x="4144" y="1967"/>
                  </a:lnTo>
                  <a:lnTo>
                    <a:pt x="4096" y="1961"/>
                  </a:lnTo>
                  <a:lnTo>
                    <a:pt x="4044" y="1953"/>
                  </a:lnTo>
                  <a:lnTo>
                    <a:pt x="3993" y="1943"/>
                  </a:lnTo>
                  <a:lnTo>
                    <a:pt x="3942" y="1930"/>
                  </a:lnTo>
                  <a:lnTo>
                    <a:pt x="3889" y="1915"/>
                  </a:lnTo>
                  <a:lnTo>
                    <a:pt x="3835" y="1899"/>
                  </a:lnTo>
                  <a:lnTo>
                    <a:pt x="3779" y="1880"/>
                  </a:lnTo>
                  <a:lnTo>
                    <a:pt x="3725" y="1857"/>
                  </a:lnTo>
                  <a:lnTo>
                    <a:pt x="3668" y="1833"/>
                  </a:lnTo>
                  <a:lnTo>
                    <a:pt x="3611" y="1806"/>
                  </a:lnTo>
                  <a:lnTo>
                    <a:pt x="3553" y="1777"/>
                  </a:lnTo>
                  <a:lnTo>
                    <a:pt x="3495" y="1744"/>
                  </a:lnTo>
                  <a:lnTo>
                    <a:pt x="3436" y="1709"/>
                  </a:lnTo>
                  <a:lnTo>
                    <a:pt x="3375" y="1670"/>
                  </a:lnTo>
                  <a:lnTo>
                    <a:pt x="3315" y="1630"/>
                  </a:lnTo>
                  <a:lnTo>
                    <a:pt x="3253" y="1584"/>
                  </a:lnTo>
                  <a:lnTo>
                    <a:pt x="3192" y="1536"/>
                  </a:lnTo>
                  <a:lnTo>
                    <a:pt x="3128" y="1486"/>
                  </a:lnTo>
                  <a:lnTo>
                    <a:pt x="3066" y="1431"/>
                  </a:lnTo>
                  <a:lnTo>
                    <a:pt x="3000" y="1373"/>
                  </a:lnTo>
                  <a:lnTo>
                    <a:pt x="3000" y="1373"/>
                  </a:lnTo>
                  <a:lnTo>
                    <a:pt x="2874" y="1257"/>
                  </a:lnTo>
                  <a:lnTo>
                    <a:pt x="2750" y="1147"/>
                  </a:lnTo>
                  <a:lnTo>
                    <a:pt x="2631" y="1043"/>
                  </a:lnTo>
                  <a:lnTo>
                    <a:pt x="2514" y="945"/>
                  </a:lnTo>
                  <a:lnTo>
                    <a:pt x="2400" y="853"/>
                  </a:lnTo>
                  <a:lnTo>
                    <a:pt x="2291" y="766"/>
                  </a:lnTo>
                  <a:lnTo>
                    <a:pt x="2182" y="683"/>
                  </a:lnTo>
                  <a:lnTo>
                    <a:pt x="2078" y="607"/>
                  </a:lnTo>
                  <a:lnTo>
                    <a:pt x="1976" y="536"/>
                  </a:lnTo>
                  <a:lnTo>
                    <a:pt x="1876" y="470"/>
                  </a:lnTo>
                  <a:lnTo>
                    <a:pt x="1778" y="410"/>
                  </a:lnTo>
                  <a:lnTo>
                    <a:pt x="1684" y="354"/>
                  </a:lnTo>
                  <a:lnTo>
                    <a:pt x="1591" y="302"/>
                  </a:lnTo>
                  <a:lnTo>
                    <a:pt x="1499" y="255"/>
                  </a:lnTo>
                  <a:lnTo>
                    <a:pt x="1409" y="212"/>
                  </a:lnTo>
                  <a:lnTo>
                    <a:pt x="1322" y="175"/>
                  </a:lnTo>
                  <a:lnTo>
                    <a:pt x="1234" y="141"/>
                  </a:lnTo>
                  <a:lnTo>
                    <a:pt x="1149" y="110"/>
                  </a:lnTo>
                  <a:lnTo>
                    <a:pt x="1065" y="84"/>
                  </a:lnTo>
                  <a:lnTo>
                    <a:pt x="981" y="62"/>
                  </a:lnTo>
                  <a:lnTo>
                    <a:pt x="898" y="42"/>
                  </a:lnTo>
                  <a:lnTo>
                    <a:pt x="816" y="28"/>
                  </a:lnTo>
                  <a:lnTo>
                    <a:pt x="736" y="17"/>
                  </a:lnTo>
                  <a:lnTo>
                    <a:pt x="654" y="7"/>
                  </a:lnTo>
                  <a:lnTo>
                    <a:pt x="573" y="2"/>
                  </a:lnTo>
                  <a:lnTo>
                    <a:pt x="493" y="0"/>
                  </a:lnTo>
                  <a:lnTo>
                    <a:pt x="412" y="0"/>
                  </a:lnTo>
                  <a:lnTo>
                    <a:pt x="330" y="4"/>
                  </a:lnTo>
                  <a:lnTo>
                    <a:pt x="248" y="10"/>
                  </a:lnTo>
                  <a:lnTo>
                    <a:pt x="166" y="18"/>
                  </a:lnTo>
                  <a:lnTo>
                    <a:pt x="85" y="29"/>
                  </a:lnTo>
                  <a:lnTo>
                    <a:pt x="0" y="4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58887" name="Freeform 71"/>
            <p:cNvSpPr>
              <a:spLocks/>
            </p:cNvSpPr>
            <p:nvPr/>
          </p:nvSpPr>
          <p:spPr bwMode="auto">
            <a:xfrm>
              <a:off x="485" y="930"/>
              <a:ext cx="5327" cy="953"/>
            </a:xfrm>
            <a:custGeom>
              <a:avLst/>
              <a:gdLst/>
              <a:ahLst/>
              <a:cxnLst>
                <a:cxn ang="0">
                  <a:pos x="5327" y="1416"/>
                </a:cxn>
                <a:cxn ang="0">
                  <a:pos x="5284" y="1463"/>
                </a:cxn>
                <a:cxn ang="0">
                  <a:pos x="5233" y="1515"/>
                </a:cxn>
                <a:cxn ang="0">
                  <a:pos x="5162" y="1578"/>
                </a:cxn>
                <a:cxn ang="0">
                  <a:pos x="5073" y="1647"/>
                </a:cxn>
                <a:cxn ang="0">
                  <a:pos x="4965" y="1718"/>
                </a:cxn>
                <a:cxn ang="0">
                  <a:pos x="4872" y="1768"/>
                </a:cxn>
                <a:cxn ang="0">
                  <a:pos x="4805" y="1799"/>
                </a:cxn>
                <a:cxn ang="0">
                  <a:pos x="4733" y="1828"/>
                </a:cxn>
                <a:cxn ang="0">
                  <a:pos x="4658" y="1854"/>
                </a:cxn>
                <a:cxn ang="0">
                  <a:pos x="4579" y="1875"/>
                </a:cxn>
                <a:cxn ang="0">
                  <a:pos x="4496" y="1891"/>
                </a:cxn>
                <a:cxn ang="0">
                  <a:pos x="4408" y="1902"/>
                </a:cxn>
                <a:cxn ang="0">
                  <a:pos x="4317" y="1907"/>
                </a:cxn>
                <a:cxn ang="0">
                  <a:pos x="4222" y="1907"/>
                </a:cxn>
                <a:cxn ang="0">
                  <a:pos x="4124" y="1897"/>
                </a:cxn>
                <a:cxn ang="0">
                  <a:pos x="4021" y="1881"/>
                </a:cxn>
                <a:cxn ang="0">
                  <a:pos x="3915" y="1857"/>
                </a:cxn>
                <a:cxn ang="0">
                  <a:pos x="3807" y="1821"/>
                </a:cxn>
                <a:cxn ang="0">
                  <a:pos x="3695" y="1778"/>
                </a:cxn>
                <a:cxn ang="0">
                  <a:pos x="3579" y="1723"/>
                </a:cxn>
                <a:cxn ang="0">
                  <a:pos x="3460" y="1657"/>
                </a:cxn>
                <a:cxn ang="0">
                  <a:pos x="3338" y="1579"/>
                </a:cxn>
                <a:cxn ang="0">
                  <a:pos x="3213" y="1489"/>
                </a:cxn>
                <a:cxn ang="0">
                  <a:pos x="3085" y="1386"/>
                </a:cxn>
                <a:cxn ang="0">
                  <a:pos x="3020" y="1329"/>
                </a:cxn>
                <a:cxn ang="0">
                  <a:pos x="2766" y="1108"/>
                </a:cxn>
                <a:cxn ang="0">
                  <a:pos x="2527" y="909"/>
                </a:cxn>
                <a:cxn ang="0">
                  <a:pos x="2301" y="733"/>
                </a:cxn>
                <a:cxn ang="0">
                  <a:pos x="2085" y="578"/>
                </a:cxn>
                <a:cxn ang="0">
                  <a:pos x="1883" y="446"/>
                </a:cxn>
                <a:cxn ang="0">
                  <a:pos x="1688" y="331"/>
                </a:cxn>
                <a:cxn ang="0">
                  <a:pos x="1502" y="236"/>
                </a:cxn>
                <a:cxn ang="0">
                  <a:pos x="1323" y="158"/>
                </a:cxn>
                <a:cxn ang="0">
                  <a:pos x="1150" y="97"/>
                </a:cxn>
                <a:cxn ang="0">
                  <a:pos x="982" y="52"/>
                </a:cxn>
                <a:cxn ang="0">
                  <a:pos x="816" y="21"/>
                </a:cxn>
                <a:cxn ang="0">
                  <a:pos x="654" y="5"/>
                </a:cxn>
                <a:cxn ang="0">
                  <a:pos x="491" y="0"/>
                </a:cxn>
                <a:cxn ang="0">
                  <a:pos x="329" y="7"/>
                </a:cxn>
                <a:cxn ang="0">
                  <a:pos x="167" y="24"/>
                </a:cxn>
                <a:cxn ang="0">
                  <a:pos x="0" y="53"/>
                </a:cxn>
              </a:cxnLst>
              <a:rect l="0" t="0" r="r" b="b"/>
              <a:pathLst>
                <a:path w="5327" h="1907">
                  <a:moveTo>
                    <a:pt x="5327" y="1416"/>
                  </a:moveTo>
                  <a:lnTo>
                    <a:pt x="5327" y="1416"/>
                  </a:lnTo>
                  <a:lnTo>
                    <a:pt x="5316" y="1429"/>
                  </a:lnTo>
                  <a:lnTo>
                    <a:pt x="5284" y="1463"/>
                  </a:lnTo>
                  <a:lnTo>
                    <a:pt x="5262" y="1487"/>
                  </a:lnTo>
                  <a:lnTo>
                    <a:pt x="5233" y="1515"/>
                  </a:lnTo>
                  <a:lnTo>
                    <a:pt x="5201" y="1545"/>
                  </a:lnTo>
                  <a:lnTo>
                    <a:pt x="5162" y="1578"/>
                  </a:lnTo>
                  <a:lnTo>
                    <a:pt x="5120" y="1612"/>
                  </a:lnTo>
                  <a:lnTo>
                    <a:pt x="5073" y="1647"/>
                  </a:lnTo>
                  <a:lnTo>
                    <a:pt x="5020" y="1683"/>
                  </a:lnTo>
                  <a:lnTo>
                    <a:pt x="4965" y="1718"/>
                  </a:lnTo>
                  <a:lnTo>
                    <a:pt x="4904" y="1752"/>
                  </a:lnTo>
                  <a:lnTo>
                    <a:pt x="4872" y="1768"/>
                  </a:lnTo>
                  <a:lnTo>
                    <a:pt x="4839" y="1784"/>
                  </a:lnTo>
                  <a:lnTo>
                    <a:pt x="4805" y="1799"/>
                  </a:lnTo>
                  <a:lnTo>
                    <a:pt x="4769" y="1813"/>
                  </a:lnTo>
                  <a:lnTo>
                    <a:pt x="4733" y="1828"/>
                  </a:lnTo>
                  <a:lnTo>
                    <a:pt x="4697" y="1841"/>
                  </a:lnTo>
                  <a:lnTo>
                    <a:pt x="4658" y="1854"/>
                  </a:lnTo>
                  <a:lnTo>
                    <a:pt x="4619" y="1865"/>
                  </a:lnTo>
                  <a:lnTo>
                    <a:pt x="4579" y="1875"/>
                  </a:lnTo>
                  <a:lnTo>
                    <a:pt x="4537" y="1883"/>
                  </a:lnTo>
                  <a:lnTo>
                    <a:pt x="4496" y="1891"/>
                  </a:lnTo>
                  <a:lnTo>
                    <a:pt x="4453" y="1897"/>
                  </a:lnTo>
                  <a:lnTo>
                    <a:pt x="4408" y="1902"/>
                  </a:lnTo>
                  <a:lnTo>
                    <a:pt x="4362" y="1905"/>
                  </a:lnTo>
                  <a:lnTo>
                    <a:pt x="4317" y="1907"/>
                  </a:lnTo>
                  <a:lnTo>
                    <a:pt x="4269" y="1907"/>
                  </a:lnTo>
                  <a:lnTo>
                    <a:pt x="4222" y="1907"/>
                  </a:lnTo>
                  <a:lnTo>
                    <a:pt x="4174" y="1902"/>
                  </a:lnTo>
                  <a:lnTo>
                    <a:pt x="4124" y="1897"/>
                  </a:lnTo>
                  <a:lnTo>
                    <a:pt x="4072" y="1891"/>
                  </a:lnTo>
                  <a:lnTo>
                    <a:pt x="4021" y="1881"/>
                  </a:lnTo>
                  <a:lnTo>
                    <a:pt x="3969" y="1870"/>
                  </a:lnTo>
                  <a:lnTo>
                    <a:pt x="3915" y="1857"/>
                  </a:lnTo>
                  <a:lnTo>
                    <a:pt x="3861" y="1841"/>
                  </a:lnTo>
                  <a:lnTo>
                    <a:pt x="3807" y="1821"/>
                  </a:lnTo>
                  <a:lnTo>
                    <a:pt x="3751" y="1800"/>
                  </a:lnTo>
                  <a:lnTo>
                    <a:pt x="3695" y="1778"/>
                  </a:lnTo>
                  <a:lnTo>
                    <a:pt x="3636" y="1752"/>
                  </a:lnTo>
                  <a:lnTo>
                    <a:pt x="3579" y="1723"/>
                  </a:lnTo>
                  <a:lnTo>
                    <a:pt x="3520" y="1692"/>
                  </a:lnTo>
                  <a:lnTo>
                    <a:pt x="3460" y="1657"/>
                  </a:lnTo>
                  <a:lnTo>
                    <a:pt x="3399" y="1620"/>
                  </a:lnTo>
                  <a:lnTo>
                    <a:pt x="3338" y="1579"/>
                  </a:lnTo>
                  <a:lnTo>
                    <a:pt x="3275" y="1536"/>
                  </a:lnTo>
                  <a:lnTo>
                    <a:pt x="3213" y="1489"/>
                  </a:lnTo>
                  <a:lnTo>
                    <a:pt x="3149" y="1439"/>
                  </a:lnTo>
                  <a:lnTo>
                    <a:pt x="3085" y="1386"/>
                  </a:lnTo>
                  <a:lnTo>
                    <a:pt x="3020" y="1329"/>
                  </a:lnTo>
                  <a:lnTo>
                    <a:pt x="3020" y="1329"/>
                  </a:lnTo>
                  <a:lnTo>
                    <a:pt x="2892" y="1214"/>
                  </a:lnTo>
                  <a:lnTo>
                    <a:pt x="2766" y="1108"/>
                  </a:lnTo>
                  <a:lnTo>
                    <a:pt x="2645" y="1004"/>
                  </a:lnTo>
                  <a:lnTo>
                    <a:pt x="2527" y="909"/>
                  </a:lnTo>
                  <a:lnTo>
                    <a:pt x="2412" y="817"/>
                  </a:lnTo>
                  <a:lnTo>
                    <a:pt x="2301" y="733"/>
                  </a:lnTo>
                  <a:lnTo>
                    <a:pt x="2192" y="652"/>
                  </a:lnTo>
                  <a:lnTo>
                    <a:pt x="2085" y="578"/>
                  </a:lnTo>
                  <a:lnTo>
                    <a:pt x="1983" y="509"/>
                  </a:lnTo>
                  <a:lnTo>
                    <a:pt x="1883" y="446"/>
                  </a:lnTo>
                  <a:lnTo>
                    <a:pt x="1784" y="386"/>
                  </a:lnTo>
                  <a:lnTo>
                    <a:pt x="1688" y="331"/>
                  </a:lnTo>
                  <a:lnTo>
                    <a:pt x="1594" y="281"/>
                  </a:lnTo>
                  <a:lnTo>
                    <a:pt x="1502" y="236"/>
                  </a:lnTo>
                  <a:lnTo>
                    <a:pt x="1412" y="195"/>
                  </a:lnTo>
                  <a:lnTo>
                    <a:pt x="1323" y="158"/>
                  </a:lnTo>
                  <a:lnTo>
                    <a:pt x="1236" y="126"/>
                  </a:lnTo>
                  <a:lnTo>
                    <a:pt x="1150" y="97"/>
                  </a:lnTo>
                  <a:lnTo>
                    <a:pt x="1065" y="73"/>
                  </a:lnTo>
                  <a:lnTo>
                    <a:pt x="982" y="52"/>
                  </a:lnTo>
                  <a:lnTo>
                    <a:pt x="898" y="36"/>
                  </a:lnTo>
                  <a:lnTo>
                    <a:pt x="816" y="21"/>
                  </a:lnTo>
                  <a:lnTo>
                    <a:pt x="734" y="11"/>
                  </a:lnTo>
                  <a:lnTo>
                    <a:pt x="654" y="5"/>
                  </a:lnTo>
                  <a:lnTo>
                    <a:pt x="572" y="0"/>
                  </a:lnTo>
                  <a:lnTo>
                    <a:pt x="491" y="0"/>
                  </a:lnTo>
                  <a:lnTo>
                    <a:pt x="411" y="2"/>
                  </a:lnTo>
                  <a:lnTo>
                    <a:pt x="329" y="7"/>
                  </a:lnTo>
                  <a:lnTo>
                    <a:pt x="248" y="15"/>
                  </a:lnTo>
                  <a:lnTo>
                    <a:pt x="167" y="24"/>
                  </a:lnTo>
                  <a:lnTo>
                    <a:pt x="83" y="37"/>
                  </a:lnTo>
                  <a:lnTo>
                    <a:pt x="0" y="53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58888" name="Freeform 72"/>
            <p:cNvSpPr>
              <a:spLocks/>
            </p:cNvSpPr>
            <p:nvPr/>
          </p:nvSpPr>
          <p:spPr bwMode="auto">
            <a:xfrm>
              <a:off x="503" y="949"/>
              <a:ext cx="5347" cy="920"/>
            </a:xfrm>
            <a:custGeom>
              <a:avLst/>
              <a:gdLst/>
              <a:ahLst/>
              <a:cxnLst>
                <a:cxn ang="0">
                  <a:pos x="5347" y="1326"/>
                </a:cxn>
                <a:cxn ang="0">
                  <a:pos x="5305" y="1374"/>
                </a:cxn>
                <a:cxn ang="0">
                  <a:pos x="5255" y="1426"/>
                </a:cxn>
                <a:cxn ang="0">
                  <a:pos x="5184" y="1492"/>
                </a:cxn>
                <a:cxn ang="0">
                  <a:pos x="5095" y="1563"/>
                </a:cxn>
                <a:cxn ang="0">
                  <a:pos x="4989" y="1636"/>
                </a:cxn>
                <a:cxn ang="0">
                  <a:pos x="4897" y="1689"/>
                </a:cxn>
                <a:cxn ang="0">
                  <a:pos x="4830" y="1721"/>
                </a:cxn>
                <a:cxn ang="0">
                  <a:pos x="4759" y="1752"/>
                </a:cxn>
                <a:cxn ang="0">
                  <a:pos x="4685" y="1778"/>
                </a:cxn>
                <a:cxn ang="0">
                  <a:pos x="4605" y="1800"/>
                </a:cxn>
                <a:cxn ang="0">
                  <a:pos x="4522" y="1820"/>
                </a:cxn>
                <a:cxn ang="0">
                  <a:pos x="4436" y="1833"/>
                </a:cxn>
                <a:cxn ang="0">
                  <a:pos x="4344" y="1839"/>
                </a:cxn>
                <a:cxn ang="0">
                  <a:pos x="4250" y="1841"/>
                </a:cxn>
                <a:cxn ang="0">
                  <a:pos x="4151" y="1834"/>
                </a:cxn>
                <a:cxn ang="0">
                  <a:pos x="4049" y="1820"/>
                </a:cxn>
                <a:cxn ang="0">
                  <a:pos x="3943" y="1797"/>
                </a:cxn>
                <a:cxn ang="0">
                  <a:pos x="3833" y="1765"/>
                </a:cxn>
                <a:cxn ang="0">
                  <a:pos x="3720" y="1723"/>
                </a:cxn>
                <a:cxn ang="0">
                  <a:pos x="3603" y="1669"/>
                </a:cxn>
                <a:cxn ang="0">
                  <a:pos x="3484" y="1605"/>
                </a:cxn>
                <a:cxn ang="0">
                  <a:pos x="3361" y="1531"/>
                </a:cxn>
                <a:cxn ang="0">
                  <a:pos x="3235" y="1442"/>
                </a:cxn>
                <a:cxn ang="0">
                  <a:pos x="3104" y="1340"/>
                </a:cxn>
                <a:cxn ang="0">
                  <a:pos x="3039" y="1285"/>
                </a:cxn>
                <a:cxn ang="0">
                  <a:pos x="2782" y="1067"/>
                </a:cxn>
                <a:cxn ang="0">
                  <a:pos x="2539" y="872"/>
                </a:cxn>
                <a:cxn ang="0">
                  <a:pos x="2310" y="701"/>
                </a:cxn>
                <a:cxn ang="0">
                  <a:pos x="2094" y="549"/>
                </a:cxn>
                <a:cxn ang="0">
                  <a:pos x="1888" y="420"/>
                </a:cxn>
                <a:cxn ang="0">
                  <a:pos x="1692" y="308"/>
                </a:cxn>
                <a:cxn ang="0">
                  <a:pos x="1505" y="218"/>
                </a:cxn>
                <a:cxn ang="0">
                  <a:pos x="1325" y="142"/>
                </a:cxn>
                <a:cxn ang="0">
                  <a:pos x="1151" y="85"/>
                </a:cxn>
                <a:cxn ang="0">
                  <a:pos x="982" y="43"/>
                </a:cxn>
                <a:cxn ang="0">
                  <a:pos x="816" y="16"/>
                </a:cxn>
                <a:cxn ang="0">
                  <a:pos x="653" y="1"/>
                </a:cxn>
                <a:cxn ang="0">
                  <a:pos x="491" y="0"/>
                </a:cxn>
                <a:cxn ang="0">
                  <a:pos x="329" y="11"/>
                </a:cxn>
                <a:cxn ang="0">
                  <a:pos x="167" y="32"/>
                </a:cxn>
                <a:cxn ang="0">
                  <a:pos x="0" y="63"/>
                </a:cxn>
              </a:cxnLst>
              <a:rect l="0" t="0" r="r" b="b"/>
              <a:pathLst>
                <a:path w="5347" h="1841">
                  <a:moveTo>
                    <a:pt x="5347" y="1326"/>
                  </a:moveTo>
                  <a:lnTo>
                    <a:pt x="5347" y="1326"/>
                  </a:lnTo>
                  <a:lnTo>
                    <a:pt x="5336" y="1338"/>
                  </a:lnTo>
                  <a:lnTo>
                    <a:pt x="5305" y="1374"/>
                  </a:lnTo>
                  <a:lnTo>
                    <a:pt x="5283" y="1398"/>
                  </a:lnTo>
                  <a:lnTo>
                    <a:pt x="5255" y="1426"/>
                  </a:lnTo>
                  <a:lnTo>
                    <a:pt x="5222" y="1458"/>
                  </a:lnTo>
                  <a:lnTo>
                    <a:pt x="5184" y="1492"/>
                  </a:lnTo>
                  <a:lnTo>
                    <a:pt x="5143" y="1526"/>
                  </a:lnTo>
                  <a:lnTo>
                    <a:pt x="5095" y="1563"/>
                  </a:lnTo>
                  <a:lnTo>
                    <a:pt x="5046" y="1600"/>
                  </a:lnTo>
                  <a:lnTo>
                    <a:pt x="4989" y="1636"/>
                  </a:lnTo>
                  <a:lnTo>
                    <a:pt x="4929" y="1671"/>
                  </a:lnTo>
                  <a:lnTo>
                    <a:pt x="4897" y="1689"/>
                  </a:lnTo>
                  <a:lnTo>
                    <a:pt x="4865" y="1705"/>
                  </a:lnTo>
                  <a:lnTo>
                    <a:pt x="4830" y="1721"/>
                  </a:lnTo>
                  <a:lnTo>
                    <a:pt x="4796" y="1737"/>
                  </a:lnTo>
                  <a:lnTo>
                    <a:pt x="4759" y="1752"/>
                  </a:lnTo>
                  <a:lnTo>
                    <a:pt x="4723" y="1765"/>
                  </a:lnTo>
                  <a:lnTo>
                    <a:pt x="4685" y="1778"/>
                  </a:lnTo>
                  <a:lnTo>
                    <a:pt x="4646" y="1791"/>
                  </a:lnTo>
                  <a:lnTo>
                    <a:pt x="4605" y="1800"/>
                  </a:lnTo>
                  <a:lnTo>
                    <a:pt x="4565" y="1812"/>
                  </a:lnTo>
                  <a:lnTo>
                    <a:pt x="4522" y="1820"/>
                  </a:lnTo>
                  <a:lnTo>
                    <a:pt x="4479" y="1826"/>
                  </a:lnTo>
                  <a:lnTo>
                    <a:pt x="4436" y="1833"/>
                  </a:lnTo>
                  <a:lnTo>
                    <a:pt x="4390" y="1837"/>
                  </a:lnTo>
                  <a:lnTo>
                    <a:pt x="4344" y="1839"/>
                  </a:lnTo>
                  <a:lnTo>
                    <a:pt x="4297" y="1841"/>
                  </a:lnTo>
                  <a:lnTo>
                    <a:pt x="4250" y="1841"/>
                  </a:lnTo>
                  <a:lnTo>
                    <a:pt x="4200" y="1837"/>
                  </a:lnTo>
                  <a:lnTo>
                    <a:pt x="4151" y="1834"/>
                  </a:lnTo>
                  <a:lnTo>
                    <a:pt x="4100" y="1828"/>
                  </a:lnTo>
                  <a:lnTo>
                    <a:pt x="4049" y="1820"/>
                  </a:lnTo>
                  <a:lnTo>
                    <a:pt x="3996" y="1808"/>
                  </a:lnTo>
                  <a:lnTo>
                    <a:pt x="3943" y="1797"/>
                  </a:lnTo>
                  <a:lnTo>
                    <a:pt x="3888" y="1781"/>
                  </a:lnTo>
                  <a:lnTo>
                    <a:pt x="3833" y="1765"/>
                  </a:lnTo>
                  <a:lnTo>
                    <a:pt x="3776" y="1744"/>
                  </a:lnTo>
                  <a:lnTo>
                    <a:pt x="3720" y="1723"/>
                  </a:lnTo>
                  <a:lnTo>
                    <a:pt x="3663" y="1697"/>
                  </a:lnTo>
                  <a:lnTo>
                    <a:pt x="3603" y="1669"/>
                  </a:lnTo>
                  <a:lnTo>
                    <a:pt x="3545" y="1639"/>
                  </a:lnTo>
                  <a:lnTo>
                    <a:pt x="3484" y="1605"/>
                  </a:lnTo>
                  <a:lnTo>
                    <a:pt x="3422" y="1569"/>
                  </a:lnTo>
                  <a:lnTo>
                    <a:pt x="3361" y="1531"/>
                  </a:lnTo>
                  <a:lnTo>
                    <a:pt x="3297" y="1487"/>
                  </a:lnTo>
                  <a:lnTo>
                    <a:pt x="3235" y="1442"/>
                  </a:lnTo>
                  <a:lnTo>
                    <a:pt x="3170" y="1393"/>
                  </a:lnTo>
                  <a:lnTo>
                    <a:pt x="3104" y="1340"/>
                  </a:lnTo>
                  <a:lnTo>
                    <a:pt x="3039" y="1285"/>
                  </a:lnTo>
                  <a:lnTo>
                    <a:pt x="3039" y="1285"/>
                  </a:lnTo>
                  <a:lnTo>
                    <a:pt x="2909" y="1172"/>
                  </a:lnTo>
                  <a:lnTo>
                    <a:pt x="2782" y="1067"/>
                  </a:lnTo>
                  <a:lnTo>
                    <a:pt x="2659" y="967"/>
                  </a:lnTo>
                  <a:lnTo>
                    <a:pt x="2539" y="872"/>
                  </a:lnTo>
                  <a:lnTo>
                    <a:pt x="2423" y="783"/>
                  </a:lnTo>
                  <a:lnTo>
                    <a:pt x="2310" y="701"/>
                  </a:lnTo>
                  <a:lnTo>
                    <a:pt x="2201" y="622"/>
                  </a:lnTo>
                  <a:lnTo>
                    <a:pt x="2094" y="549"/>
                  </a:lnTo>
                  <a:lnTo>
                    <a:pt x="1990" y="483"/>
                  </a:lnTo>
                  <a:lnTo>
                    <a:pt x="1888" y="420"/>
                  </a:lnTo>
                  <a:lnTo>
                    <a:pt x="1788" y="362"/>
                  </a:lnTo>
                  <a:lnTo>
                    <a:pt x="1692" y="308"/>
                  </a:lnTo>
                  <a:lnTo>
                    <a:pt x="1597" y="261"/>
                  </a:lnTo>
                  <a:lnTo>
                    <a:pt x="1505" y="218"/>
                  </a:lnTo>
                  <a:lnTo>
                    <a:pt x="1413" y="177"/>
                  </a:lnTo>
                  <a:lnTo>
                    <a:pt x="1325" y="142"/>
                  </a:lnTo>
                  <a:lnTo>
                    <a:pt x="1237" y="111"/>
                  </a:lnTo>
                  <a:lnTo>
                    <a:pt x="1151" y="85"/>
                  </a:lnTo>
                  <a:lnTo>
                    <a:pt x="1065" y="61"/>
                  </a:lnTo>
                  <a:lnTo>
                    <a:pt x="982" y="43"/>
                  </a:lnTo>
                  <a:lnTo>
                    <a:pt x="898" y="27"/>
                  </a:lnTo>
                  <a:lnTo>
                    <a:pt x="816" y="16"/>
                  </a:lnTo>
                  <a:lnTo>
                    <a:pt x="734" y="6"/>
                  </a:lnTo>
                  <a:lnTo>
                    <a:pt x="653" y="1"/>
                  </a:lnTo>
                  <a:lnTo>
                    <a:pt x="572" y="0"/>
                  </a:lnTo>
                  <a:lnTo>
                    <a:pt x="491" y="0"/>
                  </a:lnTo>
                  <a:lnTo>
                    <a:pt x="410" y="5"/>
                  </a:lnTo>
                  <a:lnTo>
                    <a:pt x="329" y="11"/>
                  </a:lnTo>
                  <a:lnTo>
                    <a:pt x="249" y="21"/>
                  </a:lnTo>
                  <a:lnTo>
                    <a:pt x="167" y="32"/>
                  </a:lnTo>
                  <a:lnTo>
                    <a:pt x="83" y="47"/>
                  </a:lnTo>
                  <a:lnTo>
                    <a:pt x="0" y="63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58889" name="Freeform 73"/>
            <p:cNvSpPr>
              <a:spLocks/>
            </p:cNvSpPr>
            <p:nvPr/>
          </p:nvSpPr>
          <p:spPr bwMode="auto">
            <a:xfrm>
              <a:off x="522" y="968"/>
              <a:ext cx="5365" cy="888"/>
            </a:xfrm>
            <a:custGeom>
              <a:avLst/>
              <a:gdLst/>
              <a:ahLst/>
              <a:cxnLst>
                <a:cxn ang="0">
                  <a:pos x="5365" y="1235"/>
                </a:cxn>
                <a:cxn ang="0">
                  <a:pos x="5325" y="1285"/>
                </a:cxn>
                <a:cxn ang="0">
                  <a:pos x="5275" y="1340"/>
                </a:cxn>
                <a:cxn ang="0">
                  <a:pos x="5206" y="1406"/>
                </a:cxn>
                <a:cxn ang="0">
                  <a:pos x="5118" y="1479"/>
                </a:cxn>
                <a:cxn ang="0">
                  <a:pos x="5013" y="1555"/>
                </a:cxn>
                <a:cxn ang="0">
                  <a:pos x="4921" y="1610"/>
                </a:cxn>
                <a:cxn ang="0">
                  <a:pos x="4854" y="1644"/>
                </a:cxn>
                <a:cxn ang="0">
                  <a:pos x="4785" y="1676"/>
                </a:cxn>
                <a:cxn ang="0">
                  <a:pos x="4710" y="1705"/>
                </a:cxn>
                <a:cxn ang="0">
                  <a:pos x="4631" y="1729"/>
                </a:cxn>
                <a:cxn ang="0">
                  <a:pos x="4549" y="1749"/>
                </a:cxn>
                <a:cxn ang="0">
                  <a:pos x="4461" y="1765"/>
                </a:cxn>
                <a:cxn ang="0">
                  <a:pos x="4370" y="1773"/>
                </a:cxn>
                <a:cxn ang="0">
                  <a:pos x="4275" y="1776"/>
                </a:cxn>
                <a:cxn ang="0">
                  <a:pos x="4177" y="1771"/>
                </a:cxn>
                <a:cxn ang="0">
                  <a:pos x="4074" y="1758"/>
                </a:cxn>
                <a:cxn ang="0">
                  <a:pos x="3969" y="1737"/>
                </a:cxn>
                <a:cxn ang="0">
                  <a:pos x="3857" y="1708"/>
                </a:cxn>
                <a:cxn ang="0">
                  <a:pos x="3745" y="1668"/>
                </a:cxn>
                <a:cxn ang="0">
                  <a:pos x="3627" y="1618"/>
                </a:cxn>
                <a:cxn ang="0">
                  <a:pos x="3506" y="1555"/>
                </a:cxn>
                <a:cxn ang="0">
                  <a:pos x="3383" y="1482"/>
                </a:cxn>
                <a:cxn ang="0">
                  <a:pos x="3255" y="1397"/>
                </a:cxn>
                <a:cxn ang="0">
                  <a:pos x="3124" y="1297"/>
                </a:cxn>
                <a:cxn ang="0">
                  <a:pos x="3058" y="1242"/>
                </a:cxn>
                <a:cxn ang="0">
                  <a:pos x="2797" y="1029"/>
                </a:cxn>
                <a:cxn ang="0">
                  <a:pos x="2551" y="838"/>
                </a:cxn>
                <a:cxn ang="0">
                  <a:pos x="2319" y="670"/>
                </a:cxn>
                <a:cxn ang="0">
                  <a:pos x="2101" y="523"/>
                </a:cxn>
                <a:cxn ang="0">
                  <a:pos x="1893" y="396"/>
                </a:cxn>
                <a:cxn ang="0">
                  <a:pos x="1696" y="289"/>
                </a:cxn>
                <a:cxn ang="0">
                  <a:pos x="1507" y="200"/>
                </a:cxn>
                <a:cxn ang="0">
                  <a:pos x="1325" y="129"/>
                </a:cxn>
                <a:cxn ang="0">
                  <a:pos x="1150" y="74"/>
                </a:cxn>
                <a:cxn ang="0">
                  <a:pos x="981" y="36"/>
                </a:cxn>
                <a:cxn ang="0">
                  <a:pos x="815" y="11"/>
                </a:cxn>
                <a:cxn ang="0">
                  <a:pos x="652" y="2"/>
                </a:cxn>
                <a:cxn ang="0">
                  <a:pos x="491" y="3"/>
                </a:cxn>
                <a:cxn ang="0">
                  <a:pos x="328" y="18"/>
                </a:cxn>
                <a:cxn ang="0">
                  <a:pos x="166" y="42"/>
                </a:cxn>
                <a:cxn ang="0">
                  <a:pos x="0" y="76"/>
                </a:cxn>
              </a:cxnLst>
              <a:rect l="0" t="0" r="r" b="b"/>
              <a:pathLst>
                <a:path w="5365" h="1776">
                  <a:moveTo>
                    <a:pt x="5365" y="1235"/>
                  </a:moveTo>
                  <a:lnTo>
                    <a:pt x="5365" y="1235"/>
                  </a:lnTo>
                  <a:lnTo>
                    <a:pt x="5354" y="1248"/>
                  </a:lnTo>
                  <a:lnTo>
                    <a:pt x="5325" y="1285"/>
                  </a:lnTo>
                  <a:lnTo>
                    <a:pt x="5301" y="1311"/>
                  </a:lnTo>
                  <a:lnTo>
                    <a:pt x="5275" y="1340"/>
                  </a:lnTo>
                  <a:lnTo>
                    <a:pt x="5243" y="1371"/>
                  </a:lnTo>
                  <a:lnTo>
                    <a:pt x="5206" y="1406"/>
                  </a:lnTo>
                  <a:lnTo>
                    <a:pt x="5164" y="1442"/>
                  </a:lnTo>
                  <a:lnTo>
                    <a:pt x="5118" y="1479"/>
                  </a:lnTo>
                  <a:lnTo>
                    <a:pt x="5067" y="1518"/>
                  </a:lnTo>
                  <a:lnTo>
                    <a:pt x="5013" y="1555"/>
                  </a:lnTo>
                  <a:lnTo>
                    <a:pt x="4953" y="1592"/>
                  </a:lnTo>
                  <a:lnTo>
                    <a:pt x="4921" y="1610"/>
                  </a:lnTo>
                  <a:lnTo>
                    <a:pt x="4889" y="1628"/>
                  </a:lnTo>
                  <a:lnTo>
                    <a:pt x="4854" y="1644"/>
                  </a:lnTo>
                  <a:lnTo>
                    <a:pt x="4820" y="1660"/>
                  </a:lnTo>
                  <a:lnTo>
                    <a:pt x="4785" y="1676"/>
                  </a:lnTo>
                  <a:lnTo>
                    <a:pt x="4747" y="1691"/>
                  </a:lnTo>
                  <a:lnTo>
                    <a:pt x="4710" y="1705"/>
                  </a:lnTo>
                  <a:lnTo>
                    <a:pt x="4671" y="1718"/>
                  </a:lnTo>
                  <a:lnTo>
                    <a:pt x="4631" y="1729"/>
                  </a:lnTo>
                  <a:lnTo>
                    <a:pt x="4591" y="1739"/>
                  </a:lnTo>
                  <a:lnTo>
                    <a:pt x="4549" y="1749"/>
                  </a:lnTo>
                  <a:lnTo>
                    <a:pt x="4506" y="1757"/>
                  </a:lnTo>
                  <a:lnTo>
                    <a:pt x="4461" y="1765"/>
                  </a:lnTo>
                  <a:lnTo>
                    <a:pt x="4417" y="1770"/>
                  </a:lnTo>
                  <a:lnTo>
                    <a:pt x="4370" y="1773"/>
                  </a:lnTo>
                  <a:lnTo>
                    <a:pt x="4324" y="1775"/>
                  </a:lnTo>
                  <a:lnTo>
                    <a:pt x="4275" y="1776"/>
                  </a:lnTo>
                  <a:lnTo>
                    <a:pt x="4227" y="1775"/>
                  </a:lnTo>
                  <a:lnTo>
                    <a:pt x="4177" y="1771"/>
                  </a:lnTo>
                  <a:lnTo>
                    <a:pt x="4125" y="1766"/>
                  </a:lnTo>
                  <a:lnTo>
                    <a:pt x="4074" y="1758"/>
                  </a:lnTo>
                  <a:lnTo>
                    <a:pt x="4021" y="1749"/>
                  </a:lnTo>
                  <a:lnTo>
                    <a:pt x="3969" y="1737"/>
                  </a:lnTo>
                  <a:lnTo>
                    <a:pt x="3913" y="1724"/>
                  </a:lnTo>
                  <a:lnTo>
                    <a:pt x="3857" y="1708"/>
                  </a:lnTo>
                  <a:lnTo>
                    <a:pt x="3802" y="1689"/>
                  </a:lnTo>
                  <a:lnTo>
                    <a:pt x="3745" y="1668"/>
                  </a:lnTo>
                  <a:lnTo>
                    <a:pt x="3687" y="1644"/>
                  </a:lnTo>
                  <a:lnTo>
                    <a:pt x="3627" y="1618"/>
                  </a:lnTo>
                  <a:lnTo>
                    <a:pt x="3567" y="1587"/>
                  </a:lnTo>
                  <a:lnTo>
                    <a:pt x="3506" y="1555"/>
                  </a:lnTo>
                  <a:lnTo>
                    <a:pt x="3445" y="1521"/>
                  </a:lnTo>
                  <a:lnTo>
                    <a:pt x="3383" y="1482"/>
                  </a:lnTo>
                  <a:lnTo>
                    <a:pt x="3319" y="1440"/>
                  </a:lnTo>
                  <a:lnTo>
                    <a:pt x="3255" y="1397"/>
                  </a:lnTo>
                  <a:lnTo>
                    <a:pt x="3190" y="1348"/>
                  </a:lnTo>
                  <a:lnTo>
                    <a:pt x="3124" y="1297"/>
                  </a:lnTo>
                  <a:lnTo>
                    <a:pt x="3058" y="1242"/>
                  </a:lnTo>
                  <a:lnTo>
                    <a:pt x="3058" y="1242"/>
                  </a:lnTo>
                  <a:lnTo>
                    <a:pt x="2924" y="1132"/>
                  </a:lnTo>
                  <a:lnTo>
                    <a:pt x="2797" y="1029"/>
                  </a:lnTo>
                  <a:lnTo>
                    <a:pt x="2672" y="930"/>
                  </a:lnTo>
                  <a:lnTo>
                    <a:pt x="2551" y="838"/>
                  </a:lnTo>
                  <a:lnTo>
                    <a:pt x="2434" y="751"/>
                  </a:lnTo>
                  <a:lnTo>
                    <a:pt x="2319" y="670"/>
                  </a:lnTo>
                  <a:lnTo>
                    <a:pt x="2209" y="593"/>
                  </a:lnTo>
                  <a:lnTo>
                    <a:pt x="2101" y="523"/>
                  </a:lnTo>
                  <a:lnTo>
                    <a:pt x="1996" y="457"/>
                  </a:lnTo>
                  <a:lnTo>
                    <a:pt x="1893" y="396"/>
                  </a:lnTo>
                  <a:lnTo>
                    <a:pt x="1793" y="341"/>
                  </a:lnTo>
                  <a:lnTo>
                    <a:pt x="1696" y="289"/>
                  </a:lnTo>
                  <a:lnTo>
                    <a:pt x="1600" y="242"/>
                  </a:lnTo>
                  <a:lnTo>
                    <a:pt x="1507" y="200"/>
                  </a:lnTo>
                  <a:lnTo>
                    <a:pt x="1415" y="163"/>
                  </a:lnTo>
                  <a:lnTo>
                    <a:pt x="1325" y="129"/>
                  </a:lnTo>
                  <a:lnTo>
                    <a:pt x="1238" y="100"/>
                  </a:lnTo>
                  <a:lnTo>
                    <a:pt x="1150" y="74"/>
                  </a:lnTo>
                  <a:lnTo>
                    <a:pt x="1065" y="53"/>
                  </a:lnTo>
                  <a:lnTo>
                    <a:pt x="981" y="36"/>
                  </a:lnTo>
                  <a:lnTo>
                    <a:pt x="897" y="23"/>
                  </a:lnTo>
                  <a:lnTo>
                    <a:pt x="815" y="11"/>
                  </a:lnTo>
                  <a:lnTo>
                    <a:pt x="734" y="5"/>
                  </a:lnTo>
                  <a:lnTo>
                    <a:pt x="652" y="2"/>
                  </a:lnTo>
                  <a:lnTo>
                    <a:pt x="571" y="0"/>
                  </a:lnTo>
                  <a:lnTo>
                    <a:pt x="491" y="3"/>
                  </a:lnTo>
                  <a:lnTo>
                    <a:pt x="409" y="8"/>
                  </a:lnTo>
                  <a:lnTo>
                    <a:pt x="328" y="18"/>
                  </a:lnTo>
                  <a:lnTo>
                    <a:pt x="248" y="29"/>
                  </a:lnTo>
                  <a:lnTo>
                    <a:pt x="166" y="42"/>
                  </a:lnTo>
                  <a:lnTo>
                    <a:pt x="84" y="58"/>
                  </a:lnTo>
                  <a:lnTo>
                    <a:pt x="0" y="7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58890" name="Freeform 74"/>
            <p:cNvSpPr>
              <a:spLocks/>
            </p:cNvSpPr>
            <p:nvPr/>
          </p:nvSpPr>
          <p:spPr bwMode="auto">
            <a:xfrm>
              <a:off x="542" y="987"/>
              <a:ext cx="5381" cy="854"/>
            </a:xfrm>
            <a:custGeom>
              <a:avLst/>
              <a:gdLst/>
              <a:ahLst/>
              <a:cxnLst>
                <a:cxn ang="0">
                  <a:pos x="5381" y="1145"/>
                </a:cxn>
                <a:cxn ang="0">
                  <a:pos x="5341" y="1195"/>
                </a:cxn>
                <a:cxn ang="0">
                  <a:pos x="5293" y="1250"/>
                </a:cxn>
                <a:cxn ang="0">
                  <a:pos x="5224" y="1319"/>
                </a:cxn>
                <a:cxn ang="0">
                  <a:pos x="5138" y="1395"/>
                </a:cxn>
                <a:cxn ang="0">
                  <a:pos x="5033" y="1472"/>
                </a:cxn>
                <a:cxn ang="0">
                  <a:pos x="4943" y="1529"/>
                </a:cxn>
                <a:cxn ang="0">
                  <a:pos x="4877" y="1564"/>
                </a:cxn>
                <a:cxn ang="0">
                  <a:pos x="4808" y="1598"/>
                </a:cxn>
                <a:cxn ang="0">
                  <a:pos x="4733" y="1629"/>
                </a:cxn>
                <a:cxn ang="0">
                  <a:pos x="4655" y="1655"/>
                </a:cxn>
                <a:cxn ang="0">
                  <a:pos x="4572" y="1676"/>
                </a:cxn>
                <a:cxn ang="0">
                  <a:pos x="4486" y="1694"/>
                </a:cxn>
                <a:cxn ang="0">
                  <a:pos x="4396" y="1705"/>
                </a:cxn>
                <a:cxn ang="0">
                  <a:pos x="4300" y="1708"/>
                </a:cxn>
                <a:cxn ang="0">
                  <a:pos x="4201" y="1706"/>
                </a:cxn>
                <a:cxn ang="0">
                  <a:pos x="4098" y="1695"/>
                </a:cxn>
                <a:cxn ang="0">
                  <a:pos x="3992" y="1677"/>
                </a:cxn>
                <a:cxn ang="0">
                  <a:pos x="3882" y="1648"/>
                </a:cxn>
                <a:cxn ang="0">
                  <a:pos x="3768" y="1611"/>
                </a:cxn>
                <a:cxn ang="0">
                  <a:pos x="3650" y="1563"/>
                </a:cxn>
                <a:cxn ang="0">
                  <a:pos x="3528" y="1503"/>
                </a:cxn>
                <a:cxn ang="0">
                  <a:pos x="3403" y="1432"/>
                </a:cxn>
                <a:cxn ang="0">
                  <a:pos x="3274" y="1348"/>
                </a:cxn>
                <a:cxn ang="0">
                  <a:pos x="3142" y="1251"/>
                </a:cxn>
                <a:cxn ang="0">
                  <a:pos x="3074" y="1198"/>
                </a:cxn>
                <a:cxn ang="0">
                  <a:pos x="2810" y="988"/>
                </a:cxn>
                <a:cxn ang="0">
                  <a:pos x="2561" y="801"/>
                </a:cxn>
                <a:cxn ang="0">
                  <a:pos x="2328" y="638"/>
                </a:cxn>
                <a:cxn ang="0">
                  <a:pos x="2106" y="494"/>
                </a:cxn>
                <a:cxn ang="0">
                  <a:pos x="1898" y="371"/>
                </a:cxn>
                <a:cxn ang="0">
                  <a:pos x="1698" y="268"/>
                </a:cxn>
                <a:cxn ang="0">
                  <a:pos x="1508" y="182"/>
                </a:cxn>
                <a:cxn ang="0">
                  <a:pos x="1326" y="114"/>
                </a:cxn>
                <a:cxn ang="0">
                  <a:pos x="1149" y="63"/>
                </a:cxn>
                <a:cxn ang="0">
                  <a:pos x="980" y="27"/>
                </a:cxn>
                <a:cxn ang="0">
                  <a:pos x="813" y="6"/>
                </a:cxn>
                <a:cxn ang="0">
                  <a:pos x="650" y="0"/>
                </a:cxn>
                <a:cxn ang="0">
                  <a:pos x="489" y="5"/>
                </a:cxn>
                <a:cxn ang="0">
                  <a:pos x="328" y="22"/>
                </a:cxn>
                <a:cxn ang="0">
                  <a:pos x="165" y="50"/>
                </a:cxn>
                <a:cxn ang="0">
                  <a:pos x="0" y="89"/>
                </a:cxn>
              </a:cxnLst>
              <a:rect l="0" t="0" r="r" b="b"/>
              <a:pathLst>
                <a:path w="5381" h="1708">
                  <a:moveTo>
                    <a:pt x="5381" y="1145"/>
                  </a:moveTo>
                  <a:lnTo>
                    <a:pt x="5381" y="1145"/>
                  </a:lnTo>
                  <a:lnTo>
                    <a:pt x="5372" y="1157"/>
                  </a:lnTo>
                  <a:lnTo>
                    <a:pt x="5341" y="1195"/>
                  </a:lnTo>
                  <a:lnTo>
                    <a:pt x="5319" y="1220"/>
                  </a:lnTo>
                  <a:lnTo>
                    <a:pt x="5293" y="1250"/>
                  </a:lnTo>
                  <a:lnTo>
                    <a:pt x="5261" y="1283"/>
                  </a:lnTo>
                  <a:lnTo>
                    <a:pt x="5224" y="1319"/>
                  </a:lnTo>
                  <a:lnTo>
                    <a:pt x="5184" y="1356"/>
                  </a:lnTo>
                  <a:lnTo>
                    <a:pt x="5138" y="1395"/>
                  </a:lnTo>
                  <a:lnTo>
                    <a:pt x="5088" y="1434"/>
                  </a:lnTo>
                  <a:lnTo>
                    <a:pt x="5033" y="1472"/>
                  </a:lnTo>
                  <a:lnTo>
                    <a:pt x="4975" y="1511"/>
                  </a:lnTo>
                  <a:lnTo>
                    <a:pt x="4943" y="1529"/>
                  </a:lnTo>
                  <a:lnTo>
                    <a:pt x="4911" y="1547"/>
                  </a:lnTo>
                  <a:lnTo>
                    <a:pt x="4877" y="1564"/>
                  </a:lnTo>
                  <a:lnTo>
                    <a:pt x="4843" y="1582"/>
                  </a:lnTo>
                  <a:lnTo>
                    <a:pt x="4808" y="1598"/>
                  </a:lnTo>
                  <a:lnTo>
                    <a:pt x="4770" y="1613"/>
                  </a:lnTo>
                  <a:lnTo>
                    <a:pt x="4733" y="1629"/>
                  </a:lnTo>
                  <a:lnTo>
                    <a:pt x="4694" y="1642"/>
                  </a:lnTo>
                  <a:lnTo>
                    <a:pt x="4655" y="1655"/>
                  </a:lnTo>
                  <a:lnTo>
                    <a:pt x="4614" y="1666"/>
                  </a:lnTo>
                  <a:lnTo>
                    <a:pt x="4572" y="1676"/>
                  </a:lnTo>
                  <a:lnTo>
                    <a:pt x="4530" y="1685"/>
                  </a:lnTo>
                  <a:lnTo>
                    <a:pt x="4486" y="1694"/>
                  </a:lnTo>
                  <a:lnTo>
                    <a:pt x="4441" y="1700"/>
                  </a:lnTo>
                  <a:lnTo>
                    <a:pt x="4396" y="1705"/>
                  </a:lnTo>
                  <a:lnTo>
                    <a:pt x="4348" y="1708"/>
                  </a:lnTo>
                  <a:lnTo>
                    <a:pt x="4300" y="1708"/>
                  </a:lnTo>
                  <a:lnTo>
                    <a:pt x="4251" y="1708"/>
                  </a:lnTo>
                  <a:lnTo>
                    <a:pt x="4201" y="1706"/>
                  </a:lnTo>
                  <a:lnTo>
                    <a:pt x="4150" y="1702"/>
                  </a:lnTo>
                  <a:lnTo>
                    <a:pt x="4098" y="1695"/>
                  </a:lnTo>
                  <a:lnTo>
                    <a:pt x="4046" y="1687"/>
                  </a:lnTo>
                  <a:lnTo>
                    <a:pt x="3992" y="1677"/>
                  </a:lnTo>
                  <a:lnTo>
                    <a:pt x="3937" y="1664"/>
                  </a:lnTo>
                  <a:lnTo>
                    <a:pt x="3882" y="1648"/>
                  </a:lnTo>
                  <a:lnTo>
                    <a:pt x="3825" y="1631"/>
                  </a:lnTo>
                  <a:lnTo>
                    <a:pt x="3768" y="1611"/>
                  </a:lnTo>
                  <a:lnTo>
                    <a:pt x="3708" y="1589"/>
                  </a:lnTo>
                  <a:lnTo>
                    <a:pt x="3650" y="1563"/>
                  </a:lnTo>
                  <a:lnTo>
                    <a:pt x="3589" y="1534"/>
                  </a:lnTo>
                  <a:lnTo>
                    <a:pt x="3528" y="1503"/>
                  </a:lnTo>
                  <a:lnTo>
                    <a:pt x="3465" y="1469"/>
                  </a:lnTo>
                  <a:lnTo>
                    <a:pt x="3403" y="1432"/>
                  </a:lnTo>
                  <a:lnTo>
                    <a:pt x="3339" y="1392"/>
                  </a:lnTo>
                  <a:lnTo>
                    <a:pt x="3274" y="1348"/>
                  </a:lnTo>
                  <a:lnTo>
                    <a:pt x="3209" y="1301"/>
                  </a:lnTo>
                  <a:lnTo>
                    <a:pt x="3142" y="1251"/>
                  </a:lnTo>
                  <a:lnTo>
                    <a:pt x="3074" y="1198"/>
                  </a:lnTo>
                  <a:lnTo>
                    <a:pt x="3074" y="1198"/>
                  </a:lnTo>
                  <a:lnTo>
                    <a:pt x="2941" y="1090"/>
                  </a:lnTo>
                  <a:lnTo>
                    <a:pt x="2810" y="988"/>
                  </a:lnTo>
                  <a:lnTo>
                    <a:pt x="2684" y="891"/>
                  </a:lnTo>
                  <a:lnTo>
                    <a:pt x="2561" y="801"/>
                  </a:lnTo>
                  <a:lnTo>
                    <a:pt x="2443" y="717"/>
                  </a:lnTo>
                  <a:lnTo>
                    <a:pt x="2328" y="638"/>
                  </a:lnTo>
                  <a:lnTo>
                    <a:pt x="2216" y="563"/>
                  </a:lnTo>
                  <a:lnTo>
                    <a:pt x="2106" y="494"/>
                  </a:lnTo>
                  <a:lnTo>
                    <a:pt x="2001" y="429"/>
                  </a:lnTo>
                  <a:lnTo>
                    <a:pt x="1898" y="371"/>
                  </a:lnTo>
                  <a:lnTo>
                    <a:pt x="1796" y="316"/>
                  </a:lnTo>
                  <a:lnTo>
                    <a:pt x="1698" y="268"/>
                  </a:lnTo>
                  <a:lnTo>
                    <a:pt x="1602" y="223"/>
                  </a:lnTo>
                  <a:lnTo>
                    <a:pt x="1508" y="182"/>
                  </a:lnTo>
                  <a:lnTo>
                    <a:pt x="1416" y="147"/>
                  </a:lnTo>
                  <a:lnTo>
                    <a:pt x="1326" y="114"/>
                  </a:lnTo>
                  <a:lnTo>
                    <a:pt x="1237" y="87"/>
                  </a:lnTo>
                  <a:lnTo>
                    <a:pt x="1149" y="63"/>
                  </a:lnTo>
                  <a:lnTo>
                    <a:pt x="1065" y="43"/>
                  </a:lnTo>
                  <a:lnTo>
                    <a:pt x="980" y="27"/>
                  </a:lnTo>
                  <a:lnTo>
                    <a:pt x="897" y="16"/>
                  </a:lnTo>
                  <a:lnTo>
                    <a:pt x="813" y="6"/>
                  </a:lnTo>
                  <a:lnTo>
                    <a:pt x="732" y="1"/>
                  </a:lnTo>
                  <a:lnTo>
                    <a:pt x="650" y="0"/>
                  </a:lnTo>
                  <a:lnTo>
                    <a:pt x="569" y="0"/>
                  </a:lnTo>
                  <a:lnTo>
                    <a:pt x="489" y="5"/>
                  </a:lnTo>
                  <a:lnTo>
                    <a:pt x="408" y="11"/>
                  </a:lnTo>
                  <a:lnTo>
                    <a:pt x="328" y="22"/>
                  </a:lnTo>
                  <a:lnTo>
                    <a:pt x="246" y="35"/>
                  </a:lnTo>
                  <a:lnTo>
                    <a:pt x="165" y="50"/>
                  </a:lnTo>
                  <a:lnTo>
                    <a:pt x="83" y="68"/>
                  </a:lnTo>
                  <a:lnTo>
                    <a:pt x="0" y="89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58891" name="Freeform 75"/>
            <p:cNvSpPr>
              <a:spLocks/>
            </p:cNvSpPr>
            <p:nvPr/>
          </p:nvSpPr>
          <p:spPr bwMode="auto">
            <a:xfrm>
              <a:off x="563" y="1005"/>
              <a:ext cx="5395" cy="822"/>
            </a:xfrm>
            <a:custGeom>
              <a:avLst/>
              <a:gdLst/>
              <a:ahLst/>
              <a:cxnLst>
                <a:cxn ang="0">
                  <a:pos x="5395" y="1054"/>
                </a:cxn>
                <a:cxn ang="0">
                  <a:pos x="5356" y="1106"/>
                </a:cxn>
                <a:cxn ang="0">
                  <a:pos x="5309" y="1162"/>
                </a:cxn>
                <a:cxn ang="0">
                  <a:pos x="5241" y="1232"/>
                </a:cxn>
                <a:cxn ang="0">
                  <a:pos x="5156" y="1309"/>
                </a:cxn>
                <a:cxn ang="0">
                  <a:pos x="5052" y="1390"/>
                </a:cxn>
                <a:cxn ang="0">
                  <a:pos x="4963" y="1450"/>
                </a:cxn>
                <a:cxn ang="0">
                  <a:pos x="4898" y="1487"/>
                </a:cxn>
                <a:cxn ang="0">
                  <a:pos x="4829" y="1521"/>
                </a:cxn>
                <a:cxn ang="0">
                  <a:pos x="4755" y="1553"/>
                </a:cxn>
                <a:cxn ang="0">
                  <a:pos x="4677" y="1582"/>
                </a:cxn>
                <a:cxn ang="0">
                  <a:pos x="4595" y="1605"/>
                </a:cxn>
                <a:cxn ang="0">
                  <a:pos x="4509" y="1624"/>
                </a:cxn>
                <a:cxn ang="0">
                  <a:pos x="4418" y="1637"/>
                </a:cxn>
                <a:cxn ang="0">
                  <a:pos x="4323" y="1644"/>
                </a:cxn>
                <a:cxn ang="0">
                  <a:pos x="4225" y="1642"/>
                </a:cxn>
                <a:cxn ang="0">
                  <a:pos x="4122" y="1634"/>
                </a:cxn>
                <a:cxn ang="0">
                  <a:pos x="4015" y="1618"/>
                </a:cxn>
                <a:cxn ang="0">
                  <a:pos x="3904" y="1592"/>
                </a:cxn>
                <a:cxn ang="0">
                  <a:pos x="3789" y="1556"/>
                </a:cxn>
                <a:cxn ang="0">
                  <a:pos x="3671" y="1510"/>
                </a:cxn>
                <a:cxn ang="0">
                  <a:pos x="3548" y="1451"/>
                </a:cxn>
                <a:cxn ang="0">
                  <a:pos x="3422" y="1384"/>
                </a:cxn>
                <a:cxn ang="0">
                  <a:pos x="3292" y="1301"/>
                </a:cxn>
                <a:cxn ang="0">
                  <a:pos x="3158" y="1206"/>
                </a:cxn>
                <a:cxn ang="0">
                  <a:pos x="3089" y="1154"/>
                </a:cxn>
                <a:cxn ang="0">
                  <a:pos x="2822" y="949"/>
                </a:cxn>
                <a:cxn ang="0">
                  <a:pos x="2572" y="767"/>
                </a:cxn>
                <a:cxn ang="0">
                  <a:pos x="2335" y="605"/>
                </a:cxn>
                <a:cxn ang="0">
                  <a:pos x="2111" y="467"/>
                </a:cxn>
                <a:cxn ang="0">
                  <a:pos x="1900" y="347"/>
                </a:cxn>
                <a:cxn ang="0">
                  <a:pos x="1699" y="247"/>
                </a:cxn>
                <a:cxn ang="0">
                  <a:pos x="1509" y="166"/>
                </a:cxn>
                <a:cxn ang="0">
                  <a:pos x="1326" y="102"/>
                </a:cxn>
                <a:cxn ang="0">
                  <a:pos x="1149" y="53"/>
                </a:cxn>
                <a:cxn ang="0">
                  <a:pos x="979" y="21"/>
                </a:cxn>
                <a:cxn ang="0">
                  <a:pos x="812" y="3"/>
                </a:cxn>
                <a:cxn ang="0">
                  <a:pos x="648" y="0"/>
                </a:cxn>
                <a:cxn ang="0">
                  <a:pos x="487" y="8"/>
                </a:cxn>
                <a:cxn ang="0">
                  <a:pos x="326" y="29"/>
                </a:cxn>
                <a:cxn ang="0">
                  <a:pos x="164" y="60"/>
                </a:cxn>
                <a:cxn ang="0">
                  <a:pos x="0" y="102"/>
                </a:cxn>
              </a:cxnLst>
              <a:rect l="0" t="0" r="r" b="b"/>
              <a:pathLst>
                <a:path w="5395" h="1644">
                  <a:moveTo>
                    <a:pt x="5395" y="1054"/>
                  </a:moveTo>
                  <a:lnTo>
                    <a:pt x="5395" y="1054"/>
                  </a:lnTo>
                  <a:lnTo>
                    <a:pt x="5385" y="1067"/>
                  </a:lnTo>
                  <a:lnTo>
                    <a:pt x="5356" y="1106"/>
                  </a:lnTo>
                  <a:lnTo>
                    <a:pt x="5335" y="1132"/>
                  </a:lnTo>
                  <a:lnTo>
                    <a:pt x="5309" y="1162"/>
                  </a:lnTo>
                  <a:lnTo>
                    <a:pt x="5277" y="1196"/>
                  </a:lnTo>
                  <a:lnTo>
                    <a:pt x="5241" y="1232"/>
                  </a:lnTo>
                  <a:lnTo>
                    <a:pt x="5201" y="1271"/>
                  </a:lnTo>
                  <a:lnTo>
                    <a:pt x="5156" y="1309"/>
                  </a:lnTo>
                  <a:lnTo>
                    <a:pt x="5106" y="1350"/>
                  </a:lnTo>
                  <a:lnTo>
                    <a:pt x="5052" y="1390"/>
                  </a:lnTo>
                  <a:lnTo>
                    <a:pt x="4994" y="1431"/>
                  </a:lnTo>
                  <a:lnTo>
                    <a:pt x="4963" y="1450"/>
                  </a:lnTo>
                  <a:lnTo>
                    <a:pt x="4931" y="1469"/>
                  </a:lnTo>
                  <a:lnTo>
                    <a:pt x="4898" y="1487"/>
                  </a:lnTo>
                  <a:lnTo>
                    <a:pt x="4865" y="1505"/>
                  </a:lnTo>
                  <a:lnTo>
                    <a:pt x="4829" y="1521"/>
                  </a:lnTo>
                  <a:lnTo>
                    <a:pt x="4793" y="1539"/>
                  </a:lnTo>
                  <a:lnTo>
                    <a:pt x="4755" y="1553"/>
                  </a:lnTo>
                  <a:lnTo>
                    <a:pt x="4716" y="1568"/>
                  </a:lnTo>
                  <a:lnTo>
                    <a:pt x="4677" y="1582"/>
                  </a:lnTo>
                  <a:lnTo>
                    <a:pt x="4637" y="1594"/>
                  </a:lnTo>
                  <a:lnTo>
                    <a:pt x="4595" y="1605"/>
                  </a:lnTo>
                  <a:lnTo>
                    <a:pt x="4552" y="1615"/>
                  </a:lnTo>
                  <a:lnTo>
                    <a:pt x="4509" y="1624"/>
                  </a:lnTo>
                  <a:lnTo>
                    <a:pt x="4463" y="1631"/>
                  </a:lnTo>
                  <a:lnTo>
                    <a:pt x="4418" y="1637"/>
                  </a:lnTo>
                  <a:lnTo>
                    <a:pt x="4372" y="1640"/>
                  </a:lnTo>
                  <a:lnTo>
                    <a:pt x="4323" y="1644"/>
                  </a:lnTo>
                  <a:lnTo>
                    <a:pt x="4275" y="1644"/>
                  </a:lnTo>
                  <a:lnTo>
                    <a:pt x="4225" y="1642"/>
                  </a:lnTo>
                  <a:lnTo>
                    <a:pt x="4173" y="1639"/>
                  </a:lnTo>
                  <a:lnTo>
                    <a:pt x="4122" y="1634"/>
                  </a:lnTo>
                  <a:lnTo>
                    <a:pt x="4069" y="1627"/>
                  </a:lnTo>
                  <a:lnTo>
                    <a:pt x="4015" y="1618"/>
                  </a:lnTo>
                  <a:lnTo>
                    <a:pt x="3959" y="1605"/>
                  </a:lnTo>
                  <a:lnTo>
                    <a:pt x="3904" y="1592"/>
                  </a:lnTo>
                  <a:lnTo>
                    <a:pt x="3847" y="1574"/>
                  </a:lnTo>
                  <a:lnTo>
                    <a:pt x="3789" y="1556"/>
                  </a:lnTo>
                  <a:lnTo>
                    <a:pt x="3730" y="1534"/>
                  </a:lnTo>
                  <a:lnTo>
                    <a:pt x="3671" y="1510"/>
                  </a:lnTo>
                  <a:lnTo>
                    <a:pt x="3610" y="1482"/>
                  </a:lnTo>
                  <a:lnTo>
                    <a:pt x="3548" y="1451"/>
                  </a:lnTo>
                  <a:lnTo>
                    <a:pt x="3486" y="1419"/>
                  </a:lnTo>
                  <a:lnTo>
                    <a:pt x="3422" y="1384"/>
                  </a:lnTo>
                  <a:lnTo>
                    <a:pt x="3357" y="1343"/>
                  </a:lnTo>
                  <a:lnTo>
                    <a:pt x="3292" y="1301"/>
                  </a:lnTo>
                  <a:lnTo>
                    <a:pt x="3225" y="1256"/>
                  </a:lnTo>
                  <a:lnTo>
                    <a:pt x="3158" y="1206"/>
                  </a:lnTo>
                  <a:lnTo>
                    <a:pt x="3089" y="1154"/>
                  </a:lnTo>
                  <a:lnTo>
                    <a:pt x="3089" y="1154"/>
                  </a:lnTo>
                  <a:lnTo>
                    <a:pt x="2954" y="1049"/>
                  </a:lnTo>
                  <a:lnTo>
                    <a:pt x="2822" y="949"/>
                  </a:lnTo>
                  <a:lnTo>
                    <a:pt x="2696" y="856"/>
                  </a:lnTo>
                  <a:lnTo>
                    <a:pt x="2572" y="767"/>
                  </a:lnTo>
                  <a:lnTo>
                    <a:pt x="2452" y="683"/>
                  </a:lnTo>
                  <a:lnTo>
                    <a:pt x="2335" y="605"/>
                  </a:lnTo>
                  <a:lnTo>
                    <a:pt x="2223" y="534"/>
                  </a:lnTo>
                  <a:lnTo>
                    <a:pt x="2111" y="467"/>
                  </a:lnTo>
                  <a:lnTo>
                    <a:pt x="2005" y="405"/>
                  </a:lnTo>
                  <a:lnTo>
                    <a:pt x="1900" y="347"/>
                  </a:lnTo>
                  <a:lnTo>
                    <a:pt x="1799" y="295"/>
                  </a:lnTo>
                  <a:lnTo>
                    <a:pt x="1699" y="247"/>
                  </a:lnTo>
                  <a:lnTo>
                    <a:pt x="1603" y="205"/>
                  </a:lnTo>
                  <a:lnTo>
                    <a:pt x="1509" y="166"/>
                  </a:lnTo>
                  <a:lnTo>
                    <a:pt x="1416" y="131"/>
                  </a:lnTo>
                  <a:lnTo>
                    <a:pt x="1326" y="102"/>
                  </a:lnTo>
                  <a:lnTo>
                    <a:pt x="1237" y="76"/>
                  </a:lnTo>
                  <a:lnTo>
                    <a:pt x="1149" y="53"/>
                  </a:lnTo>
                  <a:lnTo>
                    <a:pt x="1063" y="35"/>
                  </a:lnTo>
                  <a:lnTo>
                    <a:pt x="979" y="21"/>
                  </a:lnTo>
                  <a:lnTo>
                    <a:pt x="894" y="11"/>
                  </a:lnTo>
                  <a:lnTo>
                    <a:pt x="812" y="3"/>
                  </a:lnTo>
                  <a:lnTo>
                    <a:pt x="730" y="0"/>
                  </a:lnTo>
                  <a:lnTo>
                    <a:pt x="648" y="0"/>
                  </a:lnTo>
                  <a:lnTo>
                    <a:pt x="568" y="2"/>
                  </a:lnTo>
                  <a:lnTo>
                    <a:pt x="487" y="8"/>
                  </a:lnTo>
                  <a:lnTo>
                    <a:pt x="406" y="18"/>
                  </a:lnTo>
                  <a:lnTo>
                    <a:pt x="326" y="29"/>
                  </a:lnTo>
                  <a:lnTo>
                    <a:pt x="244" y="43"/>
                  </a:lnTo>
                  <a:lnTo>
                    <a:pt x="164" y="60"/>
                  </a:lnTo>
                  <a:lnTo>
                    <a:pt x="82" y="81"/>
                  </a:lnTo>
                  <a:lnTo>
                    <a:pt x="0" y="10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58892" name="Freeform 76"/>
            <p:cNvSpPr>
              <a:spLocks/>
            </p:cNvSpPr>
            <p:nvPr/>
          </p:nvSpPr>
          <p:spPr bwMode="auto">
            <a:xfrm>
              <a:off x="584" y="1023"/>
              <a:ext cx="5409" cy="791"/>
            </a:xfrm>
            <a:custGeom>
              <a:avLst/>
              <a:gdLst/>
              <a:ahLst/>
              <a:cxnLst>
                <a:cxn ang="0">
                  <a:pos x="5409" y="964"/>
                </a:cxn>
                <a:cxn ang="0">
                  <a:pos x="5371" y="1018"/>
                </a:cxn>
                <a:cxn ang="0">
                  <a:pos x="5324" y="1076"/>
                </a:cxn>
                <a:cxn ang="0">
                  <a:pos x="5257" y="1147"/>
                </a:cxn>
                <a:cxn ang="0">
                  <a:pos x="5174" y="1228"/>
                </a:cxn>
                <a:cxn ang="0">
                  <a:pos x="5071" y="1310"/>
                </a:cxn>
                <a:cxn ang="0">
                  <a:pos x="4983" y="1371"/>
                </a:cxn>
                <a:cxn ang="0">
                  <a:pos x="4919" y="1410"/>
                </a:cxn>
                <a:cxn ang="0">
                  <a:pos x="4849" y="1447"/>
                </a:cxn>
                <a:cxn ang="0">
                  <a:pos x="4777" y="1481"/>
                </a:cxn>
                <a:cxn ang="0">
                  <a:pos x="4699" y="1510"/>
                </a:cxn>
                <a:cxn ang="0">
                  <a:pos x="4617" y="1536"/>
                </a:cxn>
                <a:cxn ang="0">
                  <a:pos x="4531" y="1555"/>
                </a:cxn>
                <a:cxn ang="0">
                  <a:pos x="4441" y="1572"/>
                </a:cxn>
                <a:cxn ang="0">
                  <a:pos x="4345" y="1580"/>
                </a:cxn>
                <a:cxn ang="0">
                  <a:pos x="4247" y="1581"/>
                </a:cxn>
                <a:cxn ang="0">
                  <a:pos x="4144" y="1575"/>
                </a:cxn>
                <a:cxn ang="0">
                  <a:pos x="4037" y="1560"/>
                </a:cxn>
                <a:cxn ang="0">
                  <a:pos x="3926" y="1536"/>
                </a:cxn>
                <a:cxn ang="0">
                  <a:pos x="3811" y="1502"/>
                </a:cxn>
                <a:cxn ang="0">
                  <a:pos x="3691" y="1458"/>
                </a:cxn>
                <a:cxn ang="0">
                  <a:pos x="3568" y="1404"/>
                </a:cxn>
                <a:cxn ang="0">
                  <a:pos x="3440" y="1336"/>
                </a:cxn>
                <a:cxn ang="0">
                  <a:pos x="3310" y="1257"/>
                </a:cxn>
                <a:cxn ang="0">
                  <a:pos x="3173" y="1165"/>
                </a:cxn>
                <a:cxn ang="0">
                  <a:pos x="3105" y="1113"/>
                </a:cxn>
                <a:cxn ang="0">
                  <a:pos x="2835" y="913"/>
                </a:cxn>
                <a:cxn ang="0">
                  <a:pos x="2582" y="733"/>
                </a:cxn>
                <a:cxn ang="0">
                  <a:pos x="2343" y="577"/>
                </a:cxn>
                <a:cxn ang="0">
                  <a:pos x="2117" y="441"/>
                </a:cxn>
                <a:cxn ang="0">
                  <a:pos x="1904" y="327"/>
                </a:cxn>
                <a:cxn ang="0">
                  <a:pos x="1702" y="230"/>
                </a:cxn>
                <a:cxn ang="0">
                  <a:pos x="1509" y="152"/>
                </a:cxn>
                <a:cxn ang="0">
                  <a:pos x="1325" y="91"/>
                </a:cxn>
                <a:cxn ang="0">
                  <a:pos x="1148" y="46"/>
                </a:cxn>
                <a:cxn ang="0">
                  <a:pos x="977" y="17"/>
                </a:cxn>
                <a:cxn ang="0">
                  <a:pos x="810" y="2"/>
                </a:cxn>
                <a:cxn ang="0">
                  <a:pos x="647" y="2"/>
                </a:cxn>
                <a:cxn ang="0">
                  <a:pos x="485" y="13"/>
                </a:cxn>
                <a:cxn ang="0">
                  <a:pos x="324" y="38"/>
                </a:cxn>
                <a:cxn ang="0">
                  <a:pos x="163" y="73"/>
                </a:cxn>
                <a:cxn ang="0">
                  <a:pos x="0" y="118"/>
                </a:cxn>
              </a:cxnLst>
              <a:rect l="0" t="0" r="r" b="b"/>
              <a:pathLst>
                <a:path w="5409" h="1581">
                  <a:moveTo>
                    <a:pt x="5409" y="964"/>
                  </a:moveTo>
                  <a:lnTo>
                    <a:pt x="5409" y="964"/>
                  </a:lnTo>
                  <a:lnTo>
                    <a:pt x="5399" y="979"/>
                  </a:lnTo>
                  <a:lnTo>
                    <a:pt x="5371" y="1018"/>
                  </a:lnTo>
                  <a:lnTo>
                    <a:pt x="5350" y="1045"/>
                  </a:lnTo>
                  <a:lnTo>
                    <a:pt x="5324" y="1076"/>
                  </a:lnTo>
                  <a:lnTo>
                    <a:pt x="5294" y="1110"/>
                  </a:lnTo>
                  <a:lnTo>
                    <a:pt x="5257" y="1147"/>
                  </a:lnTo>
                  <a:lnTo>
                    <a:pt x="5219" y="1187"/>
                  </a:lnTo>
                  <a:lnTo>
                    <a:pt x="5174" y="1228"/>
                  </a:lnTo>
                  <a:lnTo>
                    <a:pt x="5126" y="1270"/>
                  </a:lnTo>
                  <a:lnTo>
                    <a:pt x="5071" y="1310"/>
                  </a:lnTo>
                  <a:lnTo>
                    <a:pt x="5013" y="1352"/>
                  </a:lnTo>
                  <a:lnTo>
                    <a:pt x="4983" y="1371"/>
                  </a:lnTo>
                  <a:lnTo>
                    <a:pt x="4952" y="1391"/>
                  </a:lnTo>
                  <a:lnTo>
                    <a:pt x="4919" y="1410"/>
                  </a:lnTo>
                  <a:lnTo>
                    <a:pt x="4885" y="1429"/>
                  </a:lnTo>
                  <a:lnTo>
                    <a:pt x="4849" y="1447"/>
                  </a:lnTo>
                  <a:lnTo>
                    <a:pt x="4813" y="1463"/>
                  </a:lnTo>
                  <a:lnTo>
                    <a:pt x="4777" y="1481"/>
                  </a:lnTo>
                  <a:lnTo>
                    <a:pt x="4738" y="1496"/>
                  </a:lnTo>
                  <a:lnTo>
                    <a:pt x="4699" y="1510"/>
                  </a:lnTo>
                  <a:lnTo>
                    <a:pt x="4659" y="1523"/>
                  </a:lnTo>
                  <a:lnTo>
                    <a:pt x="4617" y="1536"/>
                  </a:lnTo>
                  <a:lnTo>
                    <a:pt x="4574" y="1547"/>
                  </a:lnTo>
                  <a:lnTo>
                    <a:pt x="4531" y="1555"/>
                  </a:lnTo>
                  <a:lnTo>
                    <a:pt x="4487" y="1563"/>
                  </a:lnTo>
                  <a:lnTo>
                    <a:pt x="4441" y="1572"/>
                  </a:lnTo>
                  <a:lnTo>
                    <a:pt x="4394" y="1576"/>
                  </a:lnTo>
                  <a:lnTo>
                    <a:pt x="4345" y="1580"/>
                  </a:lnTo>
                  <a:lnTo>
                    <a:pt x="4297" y="1581"/>
                  </a:lnTo>
                  <a:lnTo>
                    <a:pt x="4247" y="1581"/>
                  </a:lnTo>
                  <a:lnTo>
                    <a:pt x="4197" y="1578"/>
                  </a:lnTo>
                  <a:lnTo>
                    <a:pt x="4144" y="1575"/>
                  </a:lnTo>
                  <a:lnTo>
                    <a:pt x="4091" y="1568"/>
                  </a:lnTo>
                  <a:lnTo>
                    <a:pt x="4037" y="1560"/>
                  </a:lnTo>
                  <a:lnTo>
                    <a:pt x="3982" y="1549"/>
                  </a:lnTo>
                  <a:lnTo>
                    <a:pt x="3926" y="1536"/>
                  </a:lnTo>
                  <a:lnTo>
                    <a:pt x="3869" y="1520"/>
                  </a:lnTo>
                  <a:lnTo>
                    <a:pt x="3811" y="1502"/>
                  </a:lnTo>
                  <a:lnTo>
                    <a:pt x="3751" y="1481"/>
                  </a:lnTo>
                  <a:lnTo>
                    <a:pt x="3691" y="1458"/>
                  </a:lnTo>
                  <a:lnTo>
                    <a:pt x="3630" y="1433"/>
                  </a:lnTo>
                  <a:lnTo>
                    <a:pt x="3568" y="1404"/>
                  </a:lnTo>
                  <a:lnTo>
                    <a:pt x="3505" y="1371"/>
                  </a:lnTo>
                  <a:lnTo>
                    <a:pt x="3440" y="1336"/>
                  </a:lnTo>
                  <a:lnTo>
                    <a:pt x="3375" y="1299"/>
                  </a:lnTo>
                  <a:lnTo>
                    <a:pt x="3310" y="1257"/>
                  </a:lnTo>
                  <a:lnTo>
                    <a:pt x="3241" y="1211"/>
                  </a:lnTo>
                  <a:lnTo>
                    <a:pt x="3173" y="1165"/>
                  </a:lnTo>
                  <a:lnTo>
                    <a:pt x="3105" y="1113"/>
                  </a:lnTo>
                  <a:lnTo>
                    <a:pt x="3105" y="1113"/>
                  </a:lnTo>
                  <a:lnTo>
                    <a:pt x="2968" y="1010"/>
                  </a:lnTo>
                  <a:lnTo>
                    <a:pt x="2835" y="913"/>
                  </a:lnTo>
                  <a:lnTo>
                    <a:pt x="2707" y="821"/>
                  </a:lnTo>
                  <a:lnTo>
                    <a:pt x="2582" y="733"/>
                  </a:lnTo>
                  <a:lnTo>
                    <a:pt x="2460" y="653"/>
                  </a:lnTo>
                  <a:lnTo>
                    <a:pt x="2343" y="577"/>
                  </a:lnTo>
                  <a:lnTo>
                    <a:pt x="2228" y="507"/>
                  </a:lnTo>
                  <a:lnTo>
                    <a:pt x="2117" y="441"/>
                  </a:lnTo>
                  <a:lnTo>
                    <a:pt x="2009" y="381"/>
                  </a:lnTo>
                  <a:lnTo>
                    <a:pt x="1904" y="327"/>
                  </a:lnTo>
                  <a:lnTo>
                    <a:pt x="1802" y="277"/>
                  </a:lnTo>
                  <a:lnTo>
                    <a:pt x="1702" y="230"/>
                  </a:lnTo>
                  <a:lnTo>
                    <a:pt x="1605" y="189"/>
                  </a:lnTo>
                  <a:lnTo>
                    <a:pt x="1509" y="152"/>
                  </a:lnTo>
                  <a:lnTo>
                    <a:pt x="1416" y="118"/>
                  </a:lnTo>
                  <a:lnTo>
                    <a:pt x="1325" y="91"/>
                  </a:lnTo>
                  <a:lnTo>
                    <a:pt x="1235" y="67"/>
                  </a:lnTo>
                  <a:lnTo>
                    <a:pt x="1148" y="46"/>
                  </a:lnTo>
                  <a:lnTo>
                    <a:pt x="1062" y="29"/>
                  </a:lnTo>
                  <a:lnTo>
                    <a:pt x="977" y="17"/>
                  </a:lnTo>
                  <a:lnTo>
                    <a:pt x="892" y="8"/>
                  </a:lnTo>
                  <a:lnTo>
                    <a:pt x="810" y="2"/>
                  </a:lnTo>
                  <a:lnTo>
                    <a:pt x="728" y="0"/>
                  </a:lnTo>
                  <a:lnTo>
                    <a:pt x="647" y="2"/>
                  </a:lnTo>
                  <a:lnTo>
                    <a:pt x="566" y="7"/>
                  </a:lnTo>
                  <a:lnTo>
                    <a:pt x="485" y="13"/>
                  </a:lnTo>
                  <a:lnTo>
                    <a:pt x="405" y="25"/>
                  </a:lnTo>
                  <a:lnTo>
                    <a:pt x="324" y="38"/>
                  </a:lnTo>
                  <a:lnTo>
                    <a:pt x="244" y="54"/>
                  </a:lnTo>
                  <a:lnTo>
                    <a:pt x="163" y="73"/>
                  </a:lnTo>
                  <a:lnTo>
                    <a:pt x="81" y="94"/>
                  </a:lnTo>
                  <a:lnTo>
                    <a:pt x="0" y="11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58893" name="Freeform 77"/>
            <p:cNvSpPr>
              <a:spLocks/>
            </p:cNvSpPr>
            <p:nvPr/>
          </p:nvSpPr>
          <p:spPr bwMode="auto">
            <a:xfrm>
              <a:off x="606" y="1042"/>
              <a:ext cx="5422" cy="758"/>
            </a:xfrm>
            <a:custGeom>
              <a:avLst/>
              <a:gdLst/>
              <a:ahLst/>
              <a:cxnLst>
                <a:cxn ang="0">
                  <a:pos x="5422" y="873"/>
                </a:cxn>
                <a:cxn ang="0">
                  <a:pos x="5384" y="926"/>
                </a:cxn>
                <a:cxn ang="0">
                  <a:pos x="5337" y="986"/>
                </a:cxn>
                <a:cxn ang="0">
                  <a:pos x="5273" y="1059"/>
                </a:cxn>
                <a:cxn ang="0">
                  <a:pos x="5190" y="1141"/>
                </a:cxn>
                <a:cxn ang="0">
                  <a:pos x="5088" y="1227"/>
                </a:cxn>
                <a:cxn ang="0">
                  <a:pos x="5001" y="1290"/>
                </a:cxn>
                <a:cxn ang="0">
                  <a:pos x="4937" y="1330"/>
                </a:cxn>
                <a:cxn ang="0">
                  <a:pos x="4869" y="1369"/>
                </a:cxn>
                <a:cxn ang="0">
                  <a:pos x="4797" y="1404"/>
                </a:cxn>
                <a:cxn ang="0">
                  <a:pos x="4719" y="1435"/>
                </a:cxn>
                <a:cxn ang="0">
                  <a:pos x="4637" y="1462"/>
                </a:cxn>
                <a:cxn ang="0">
                  <a:pos x="4552" y="1485"/>
                </a:cxn>
                <a:cxn ang="0">
                  <a:pos x="4462" y="1501"/>
                </a:cxn>
                <a:cxn ang="0">
                  <a:pos x="4368" y="1513"/>
                </a:cxn>
                <a:cxn ang="0">
                  <a:pos x="4268" y="1516"/>
                </a:cxn>
                <a:cxn ang="0">
                  <a:pos x="4165" y="1511"/>
                </a:cxn>
                <a:cxn ang="0">
                  <a:pos x="4058" y="1498"/>
                </a:cxn>
                <a:cxn ang="0">
                  <a:pos x="3947" y="1477"/>
                </a:cxn>
                <a:cxn ang="0">
                  <a:pos x="3830" y="1445"/>
                </a:cxn>
                <a:cxn ang="0">
                  <a:pos x="3711" y="1403"/>
                </a:cxn>
                <a:cxn ang="0">
                  <a:pos x="3586" y="1351"/>
                </a:cxn>
                <a:cxn ang="0">
                  <a:pos x="3458" y="1286"/>
                </a:cxn>
                <a:cxn ang="0">
                  <a:pos x="3325" y="1209"/>
                </a:cxn>
                <a:cxn ang="0">
                  <a:pos x="3189" y="1119"/>
                </a:cxn>
                <a:cxn ang="0">
                  <a:pos x="3120" y="1068"/>
                </a:cxn>
                <a:cxn ang="0">
                  <a:pos x="2846" y="871"/>
                </a:cxn>
                <a:cxn ang="0">
                  <a:pos x="2591" y="699"/>
                </a:cxn>
                <a:cxn ang="0">
                  <a:pos x="2349" y="545"/>
                </a:cxn>
                <a:cxn ang="0">
                  <a:pos x="2121" y="415"/>
                </a:cxn>
                <a:cxn ang="0">
                  <a:pos x="1906" y="303"/>
                </a:cxn>
                <a:cxn ang="0">
                  <a:pos x="1703" y="209"/>
                </a:cxn>
                <a:cxn ang="0">
                  <a:pos x="1509" y="135"/>
                </a:cxn>
                <a:cxn ang="0">
                  <a:pos x="1324" y="77"/>
                </a:cxn>
                <a:cxn ang="0">
                  <a:pos x="1147" y="37"/>
                </a:cxn>
                <a:cxn ang="0">
                  <a:pos x="974" y="11"/>
                </a:cxn>
                <a:cxn ang="0">
                  <a:pos x="808" y="0"/>
                </a:cxn>
                <a:cxn ang="0">
                  <a:pos x="644" y="1"/>
                </a:cxn>
                <a:cxn ang="0">
                  <a:pos x="483" y="17"/>
                </a:cxn>
                <a:cxn ang="0">
                  <a:pos x="323" y="45"/>
                </a:cxn>
                <a:cxn ang="0">
                  <a:pos x="162" y="84"/>
                </a:cxn>
                <a:cxn ang="0">
                  <a:pos x="0" y="132"/>
                </a:cxn>
              </a:cxnLst>
              <a:rect l="0" t="0" r="r" b="b"/>
              <a:pathLst>
                <a:path w="5422" h="1516">
                  <a:moveTo>
                    <a:pt x="5422" y="873"/>
                  </a:moveTo>
                  <a:lnTo>
                    <a:pt x="5422" y="873"/>
                  </a:lnTo>
                  <a:lnTo>
                    <a:pt x="5412" y="888"/>
                  </a:lnTo>
                  <a:lnTo>
                    <a:pt x="5384" y="926"/>
                  </a:lnTo>
                  <a:lnTo>
                    <a:pt x="5363" y="954"/>
                  </a:lnTo>
                  <a:lnTo>
                    <a:pt x="5337" y="986"/>
                  </a:lnTo>
                  <a:lnTo>
                    <a:pt x="5308" y="1022"/>
                  </a:lnTo>
                  <a:lnTo>
                    <a:pt x="5273" y="1059"/>
                  </a:lnTo>
                  <a:lnTo>
                    <a:pt x="5233" y="1099"/>
                  </a:lnTo>
                  <a:lnTo>
                    <a:pt x="5190" y="1141"/>
                  </a:lnTo>
                  <a:lnTo>
                    <a:pt x="5141" y="1185"/>
                  </a:lnTo>
                  <a:lnTo>
                    <a:pt x="5088" y="1227"/>
                  </a:lnTo>
                  <a:lnTo>
                    <a:pt x="5031" y="1269"/>
                  </a:lnTo>
                  <a:lnTo>
                    <a:pt x="5001" y="1290"/>
                  </a:lnTo>
                  <a:lnTo>
                    <a:pt x="4970" y="1311"/>
                  </a:lnTo>
                  <a:lnTo>
                    <a:pt x="4937" y="1330"/>
                  </a:lnTo>
                  <a:lnTo>
                    <a:pt x="4904" y="1349"/>
                  </a:lnTo>
                  <a:lnTo>
                    <a:pt x="4869" y="1369"/>
                  </a:lnTo>
                  <a:lnTo>
                    <a:pt x="4833" y="1387"/>
                  </a:lnTo>
                  <a:lnTo>
                    <a:pt x="4797" y="1404"/>
                  </a:lnTo>
                  <a:lnTo>
                    <a:pt x="4758" y="1420"/>
                  </a:lnTo>
                  <a:lnTo>
                    <a:pt x="4719" y="1435"/>
                  </a:lnTo>
                  <a:lnTo>
                    <a:pt x="4679" y="1450"/>
                  </a:lnTo>
                  <a:lnTo>
                    <a:pt x="4637" y="1462"/>
                  </a:lnTo>
                  <a:lnTo>
                    <a:pt x="4595" y="1474"/>
                  </a:lnTo>
                  <a:lnTo>
                    <a:pt x="4552" y="1485"/>
                  </a:lnTo>
                  <a:lnTo>
                    <a:pt x="4507" y="1493"/>
                  </a:lnTo>
                  <a:lnTo>
                    <a:pt x="4462" y="1501"/>
                  </a:lnTo>
                  <a:lnTo>
                    <a:pt x="4415" y="1508"/>
                  </a:lnTo>
                  <a:lnTo>
                    <a:pt x="4368" y="1513"/>
                  </a:lnTo>
                  <a:lnTo>
                    <a:pt x="4318" y="1514"/>
                  </a:lnTo>
                  <a:lnTo>
                    <a:pt x="4268" y="1516"/>
                  </a:lnTo>
                  <a:lnTo>
                    <a:pt x="4218" y="1514"/>
                  </a:lnTo>
                  <a:lnTo>
                    <a:pt x="4165" y="1511"/>
                  </a:lnTo>
                  <a:lnTo>
                    <a:pt x="4112" y="1506"/>
                  </a:lnTo>
                  <a:lnTo>
                    <a:pt x="4058" y="1498"/>
                  </a:lnTo>
                  <a:lnTo>
                    <a:pt x="4003" y="1488"/>
                  </a:lnTo>
                  <a:lnTo>
                    <a:pt x="3947" y="1477"/>
                  </a:lnTo>
                  <a:lnTo>
                    <a:pt x="3889" y="1462"/>
                  </a:lnTo>
                  <a:lnTo>
                    <a:pt x="3830" y="1445"/>
                  </a:lnTo>
                  <a:lnTo>
                    <a:pt x="3771" y="1425"/>
                  </a:lnTo>
                  <a:lnTo>
                    <a:pt x="3711" y="1403"/>
                  </a:lnTo>
                  <a:lnTo>
                    <a:pt x="3649" y="1378"/>
                  </a:lnTo>
                  <a:lnTo>
                    <a:pt x="3586" y="1351"/>
                  </a:lnTo>
                  <a:lnTo>
                    <a:pt x="3522" y="1320"/>
                  </a:lnTo>
                  <a:lnTo>
                    <a:pt x="3458" y="1286"/>
                  </a:lnTo>
                  <a:lnTo>
                    <a:pt x="3393" y="1249"/>
                  </a:lnTo>
                  <a:lnTo>
                    <a:pt x="3325" y="1209"/>
                  </a:lnTo>
                  <a:lnTo>
                    <a:pt x="3258" y="1165"/>
                  </a:lnTo>
                  <a:lnTo>
                    <a:pt x="3189" y="1119"/>
                  </a:lnTo>
                  <a:lnTo>
                    <a:pt x="3120" y="1068"/>
                  </a:lnTo>
                  <a:lnTo>
                    <a:pt x="3120" y="1068"/>
                  </a:lnTo>
                  <a:lnTo>
                    <a:pt x="2981" y="967"/>
                  </a:lnTo>
                  <a:lnTo>
                    <a:pt x="2846" y="871"/>
                  </a:lnTo>
                  <a:lnTo>
                    <a:pt x="2717" y="783"/>
                  </a:lnTo>
                  <a:lnTo>
                    <a:pt x="2591" y="699"/>
                  </a:lnTo>
                  <a:lnTo>
                    <a:pt x="2468" y="620"/>
                  </a:lnTo>
                  <a:lnTo>
                    <a:pt x="2349" y="545"/>
                  </a:lnTo>
                  <a:lnTo>
                    <a:pt x="2234" y="478"/>
                  </a:lnTo>
                  <a:lnTo>
                    <a:pt x="2121" y="415"/>
                  </a:lnTo>
                  <a:lnTo>
                    <a:pt x="2013" y="356"/>
                  </a:lnTo>
                  <a:lnTo>
                    <a:pt x="1906" y="303"/>
                  </a:lnTo>
                  <a:lnTo>
                    <a:pt x="1803" y="253"/>
                  </a:lnTo>
                  <a:lnTo>
                    <a:pt x="1703" y="209"/>
                  </a:lnTo>
                  <a:lnTo>
                    <a:pt x="1605" y="171"/>
                  </a:lnTo>
                  <a:lnTo>
                    <a:pt x="1509" y="135"/>
                  </a:lnTo>
                  <a:lnTo>
                    <a:pt x="1416" y="105"/>
                  </a:lnTo>
                  <a:lnTo>
                    <a:pt x="1324" y="77"/>
                  </a:lnTo>
                  <a:lnTo>
                    <a:pt x="1234" y="54"/>
                  </a:lnTo>
                  <a:lnTo>
                    <a:pt x="1147" y="37"/>
                  </a:lnTo>
                  <a:lnTo>
                    <a:pt x="1060" y="22"/>
                  </a:lnTo>
                  <a:lnTo>
                    <a:pt x="974" y="11"/>
                  </a:lnTo>
                  <a:lnTo>
                    <a:pt x="891" y="3"/>
                  </a:lnTo>
                  <a:lnTo>
                    <a:pt x="808" y="0"/>
                  </a:lnTo>
                  <a:lnTo>
                    <a:pt x="726" y="0"/>
                  </a:lnTo>
                  <a:lnTo>
                    <a:pt x="644" y="1"/>
                  </a:lnTo>
                  <a:lnTo>
                    <a:pt x="563" y="8"/>
                  </a:lnTo>
                  <a:lnTo>
                    <a:pt x="483" y="17"/>
                  </a:lnTo>
                  <a:lnTo>
                    <a:pt x="402" y="30"/>
                  </a:lnTo>
                  <a:lnTo>
                    <a:pt x="323" y="45"/>
                  </a:lnTo>
                  <a:lnTo>
                    <a:pt x="243" y="63"/>
                  </a:lnTo>
                  <a:lnTo>
                    <a:pt x="162" y="84"/>
                  </a:lnTo>
                  <a:lnTo>
                    <a:pt x="80" y="106"/>
                  </a:lnTo>
                  <a:lnTo>
                    <a:pt x="0" y="13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58894" name="Freeform 78"/>
            <p:cNvSpPr>
              <a:spLocks/>
            </p:cNvSpPr>
            <p:nvPr/>
          </p:nvSpPr>
          <p:spPr bwMode="auto">
            <a:xfrm>
              <a:off x="628" y="1060"/>
              <a:ext cx="5431" cy="725"/>
            </a:xfrm>
            <a:custGeom>
              <a:avLst/>
              <a:gdLst/>
              <a:ahLst/>
              <a:cxnLst>
                <a:cxn ang="0">
                  <a:pos x="5431" y="783"/>
                </a:cxn>
                <a:cxn ang="0">
                  <a:pos x="5395" y="838"/>
                </a:cxn>
                <a:cxn ang="0">
                  <a:pos x="5350" y="899"/>
                </a:cxn>
                <a:cxn ang="0">
                  <a:pos x="5286" y="974"/>
                </a:cxn>
                <a:cxn ang="0">
                  <a:pos x="5204" y="1058"/>
                </a:cxn>
                <a:cxn ang="0">
                  <a:pos x="5105" y="1147"/>
                </a:cxn>
                <a:cxn ang="0">
                  <a:pos x="5018" y="1211"/>
                </a:cxn>
                <a:cxn ang="0">
                  <a:pos x="4955" y="1253"/>
                </a:cxn>
                <a:cxn ang="0">
                  <a:pos x="4887" y="1293"/>
                </a:cxn>
                <a:cxn ang="0">
                  <a:pos x="4815" y="1329"/>
                </a:cxn>
                <a:cxn ang="0">
                  <a:pos x="4739" y="1363"/>
                </a:cxn>
                <a:cxn ang="0">
                  <a:pos x="4657" y="1392"/>
                </a:cxn>
                <a:cxn ang="0">
                  <a:pos x="4572" y="1416"/>
                </a:cxn>
                <a:cxn ang="0">
                  <a:pos x="4482" y="1434"/>
                </a:cxn>
                <a:cxn ang="0">
                  <a:pos x="4387" y="1447"/>
                </a:cxn>
                <a:cxn ang="0">
                  <a:pos x="4289" y="1452"/>
                </a:cxn>
                <a:cxn ang="0">
                  <a:pos x="4186" y="1450"/>
                </a:cxn>
                <a:cxn ang="0">
                  <a:pos x="4078" y="1439"/>
                </a:cxn>
                <a:cxn ang="0">
                  <a:pos x="3967" y="1419"/>
                </a:cxn>
                <a:cxn ang="0">
                  <a:pos x="3850" y="1390"/>
                </a:cxn>
                <a:cxn ang="0">
                  <a:pos x="3729" y="1352"/>
                </a:cxn>
                <a:cxn ang="0">
                  <a:pos x="3604" y="1300"/>
                </a:cxn>
                <a:cxn ang="0">
                  <a:pos x="3475" y="1239"/>
                </a:cxn>
                <a:cxn ang="0">
                  <a:pos x="3342" y="1163"/>
                </a:cxn>
                <a:cxn ang="0">
                  <a:pos x="3204" y="1075"/>
                </a:cxn>
                <a:cxn ang="0">
                  <a:pos x="3134" y="1027"/>
                </a:cxn>
                <a:cxn ang="0">
                  <a:pos x="2857" y="835"/>
                </a:cxn>
                <a:cxn ang="0">
                  <a:pos x="2599" y="665"/>
                </a:cxn>
                <a:cxn ang="0">
                  <a:pos x="2355" y="517"/>
                </a:cxn>
                <a:cxn ang="0">
                  <a:pos x="2126" y="389"/>
                </a:cxn>
                <a:cxn ang="0">
                  <a:pos x="1909" y="281"/>
                </a:cxn>
                <a:cxn ang="0">
                  <a:pos x="1705" y="192"/>
                </a:cxn>
                <a:cxn ang="0">
                  <a:pos x="1509" y="121"/>
                </a:cxn>
                <a:cxn ang="0">
                  <a:pos x="1323" y="68"/>
                </a:cxn>
                <a:cxn ang="0">
                  <a:pos x="1145" y="29"/>
                </a:cxn>
                <a:cxn ang="0">
                  <a:pos x="973" y="7"/>
                </a:cxn>
                <a:cxn ang="0">
                  <a:pos x="807" y="0"/>
                </a:cxn>
                <a:cxn ang="0">
                  <a:pos x="643" y="5"/>
                </a:cxn>
                <a:cxn ang="0">
                  <a:pos x="482" y="24"/>
                </a:cxn>
                <a:cxn ang="0">
                  <a:pos x="322" y="55"/>
                </a:cxn>
                <a:cxn ang="0">
                  <a:pos x="161" y="97"/>
                </a:cxn>
                <a:cxn ang="0">
                  <a:pos x="0" y="149"/>
                </a:cxn>
              </a:cxnLst>
              <a:rect l="0" t="0" r="r" b="b"/>
              <a:pathLst>
                <a:path w="5431" h="1452">
                  <a:moveTo>
                    <a:pt x="5431" y="783"/>
                  </a:moveTo>
                  <a:lnTo>
                    <a:pt x="5431" y="783"/>
                  </a:lnTo>
                  <a:lnTo>
                    <a:pt x="5423" y="798"/>
                  </a:lnTo>
                  <a:lnTo>
                    <a:pt x="5395" y="838"/>
                  </a:lnTo>
                  <a:lnTo>
                    <a:pt x="5375" y="867"/>
                  </a:lnTo>
                  <a:lnTo>
                    <a:pt x="5350" y="899"/>
                  </a:lnTo>
                  <a:lnTo>
                    <a:pt x="5320" y="935"/>
                  </a:lnTo>
                  <a:lnTo>
                    <a:pt x="5286" y="974"/>
                  </a:lnTo>
                  <a:lnTo>
                    <a:pt x="5247" y="1016"/>
                  </a:lnTo>
                  <a:lnTo>
                    <a:pt x="5204" y="1058"/>
                  </a:lnTo>
                  <a:lnTo>
                    <a:pt x="5157" y="1101"/>
                  </a:lnTo>
                  <a:lnTo>
                    <a:pt x="5105" y="1147"/>
                  </a:lnTo>
                  <a:lnTo>
                    <a:pt x="5048" y="1190"/>
                  </a:lnTo>
                  <a:lnTo>
                    <a:pt x="5018" y="1211"/>
                  </a:lnTo>
                  <a:lnTo>
                    <a:pt x="4987" y="1232"/>
                  </a:lnTo>
                  <a:lnTo>
                    <a:pt x="4955" y="1253"/>
                  </a:lnTo>
                  <a:lnTo>
                    <a:pt x="4922" y="1272"/>
                  </a:lnTo>
                  <a:lnTo>
                    <a:pt x="4887" y="1293"/>
                  </a:lnTo>
                  <a:lnTo>
                    <a:pt x="4851" y="1311"/>
                  </a:lnTo>
                  <a:lnTo>
                    <a:pt x="4815" y="1329"/>
                  </a:lnTo>
                  <a:lnTo>
                    <a:pt x="4778" y="1347"/>
                  </a:lnTo>
                  <a:lnTo>
                    <a:pt x="4739" y="1363"/>
                  </a:lnTo>
                  <a:lnTo>
                    <a:pt x="4698" y="1377"/>
                  </a:lnTo>
                  <a:lnTo>
                    <a:pt x="4657" y="1392"/>
                  </a:lnTo>
                  <a:lnTo>
                    <a:pt x="4615" y="1405"/>
                  </a:lnTo>
                  <a:lnTo>
                    <a:pt x="4572" y="1416"/>
                  </a:lnTo>
                  <a:lnTo>
                    <a:pt x="4528" y="1426"/>
                  </a:lnTo>
                  <a:lnTo>
                    <a:pt x="4482" y="1434"/>
                  </a:lnTo>
                  <a:lnTo>
                    <a:pt x="4436" y="1442"/>
                  </a:lnTo>
                  <a:lnTo>
                    <a:pt x="4387" y="1447"/>
                  </a:lnTo>
                  <a:lnTo>
                    <a:pt x="4339" y="1450"/>
                  </a:lnTo>
                  <a:lnTo>
                    <a:pt x="4289" y="1452"/>
                  </a:lnTo>
                  <a:lnTo>
                    <a:pt x="4237" y="1452"/>
                  </a:lnTo>
                  <a:lnTo>
                    <a:pt x="4186" y="1450"/>
                  </a:lnTo>
                  <a:lnTo>
                    <a:pt x="4133" y="1445"/>
                  </a:lnTo>
                  <a:lnTo>
                    <a:pt x="4078" y="1439"/>
                  </a:lnTo>
                  <a:lnTo>
                    <a:pt x="4024" y="1431"/>
                  </a:lnTo>
                  <a:lnTo>
                    <a:pt x="3967" y="1419"/>
                  </a:lnTo>
                  <a:lnTo>
                    <a:pt x="3908" y="1406"/>
                  </a:lnTo>
                  <a:lnTo>
                    <a:pt x="3850" y="1390"/>
                  </a:lnTo>
                  <a:lnTo>
                    <a:pt x="3790" y="1373"/>
                  </a:lnTo>
                  <a:lnTo>
                    <a:pt x="3729" y="1352"/>
                  </a:lnTo>
                  <a:lnTo>
                    <a:pt x="3668" y="1327"/>
                  </a:lnTo>
                  <a:lnTo>
                    <a:pt x="3604" y="1300"/>
                  </a:lnTo>
                  <a:lnTo>
                    <a:pt x="3540" y="1271"/>
                  </a:lnTo>
                  <a:lnTo>
                    <a:pt x="3475" y="1239"/>
                  </a:lnTo>
                  <a:lnTo>
                    <a:pt x="3410" y="1203"/>
                  </a:lnTo>
                  <a:lnTo>
                    <a:pt x="3342" y="1163"/>
                  </a:lnTo>
                  <a:lnTo>
                    <a:pt x="3274" y="1121"/>
                  </a:lnTo>
                  <a:lnTo>
                    <a:pt x="3204" y="1075"/>
                  </a:lnTo>
                  <a:lnTo>
                    <a:pt x="3134" y="1027"/>
                  </a:lnTo>
                  <a:lnTo>
                    <a:pt x="3134" y="1027"/>
                  </a:lnTo>
                  <a:lnTo>
                    <a:pt x="2993" y="929"/>
                  </a:lnTo>
                  <a:lnTo>
                    <a:pt x="2857" y="835"/>
                  </a:lnTo>
                  <a:lnTo>
                    <a:pt x="2727" y="748"/>
                  </a:lnTo>
                  <a:lnTo>
                    <a:pt x="2599" y="665"/>
                  </a:lnTo>
                  <a:lnTo>
                    <a:pt x="2475" y="588"/>
                  </a:lnTo>
                  <a:lnTo>
                    <a:pt x="2355" y="517"/>
                  </a:lnTo>
                  <a:lnTo>
                    <a:pt x="2239" y="451"/>
                  </a:lnTo>
                  <a:lnTo>
                    <a:pt x="2126" y="389"/>
                  </a:lnTo>
                  <a:lnTo>
                    <a:pt x="2016" y="333"/>
                  </a:lnTo>
                  <a:lnTo>
                    <a:pt x="1909" y="281"/>
                  </a:lnTo>
                  <a:lnTo>
                    <a:pt x="1805" y="234"/>
                  </a:lnTo>
                  <a:lnTo>
                    <a:pt x="1705" y="192"/>
                  </a:lnTo>
                  <a:lnTo>
                    <a:pt x="1606" y="155"/>
                  </a:lnTo>
                  <a:lnTo>
                    <a:pt x="1509" y="121"/>
                  </a:lnTo>
                  <a:lnTo>
                    <a:pt x="1416" y="92"/>
                  </a:lnTo>
                  <a:lnTo>
                    <a:pt x="1323" y="68"/>
                  </a:lnTo>
                  <a:lnTo>
                    <a:pt x="1234" y="47"/>
                  </a:lnTo>
                  <a:lnTo>
                    <a:pt x="1145" y="29"/>
                  </a:lnTo>
                  <a:lnTo>
                    <a:pt x="1058" y="16"/>
                  </a:lnTo>
                  <a:lnTo>
                    <a:pt x="973" y="7"/>
                  </a:lnTo>
                  <a:lnTo>
                    <a:pt x="890" y="2"/>
                  </a:lnTo>
                  <a:lnTo>
                    <a:pt x="807" y="0"/>
                  </a:lnTo>
                  <a:lnTo>
                    <a:pt x="725" y="0"/>
                  </a:lnTo>
                  <a:lnTo>
                    <a:pt x="643" y="5"/>
                  </a:lnTo>
                  <a:lnTo>
                    <a:pt x="562" y="13"/>
                  </a:lnTo>
                  <a:lnTo>
                    <a:pt x="482" y="24"/>
                  </a:lnTo>
                  <a:lnTo>
                    <a:pt x="401" y="37"/>
                  </a:lnTo>
                  <a:lnTo>
                    <a:pt x="322" y="55"/>
                  </a:lnTo>
                  <a:lnTo>
                    <a:pt x="242" y="74"/>
                  </a:lnTo>
                  <a:lnTo>
                    <a:pt x="161" y="97"/>
                  </a:lnTo>
                  <a:lnTo>
                    <a:pt x="80" y="121"/>
                  </a:lnTo>
                  <a:lnTo>
                    <a:pt x="0" y="149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58895" name="Freeform 79"/>
            <p:cNvSpPr>
              <a:spLocks/>
            </p:cNvSpPr>
            <p:nvPr/>
          </p:nvSpPr>
          <p:spPr bwMode="auto">
            <a:xfrm>
              <a:off x="652" y="1076"/>
              <a:ext cx="5439" cy="696"/>
            </a:xfrm>
            <a:custGeom>
              <a:avLst/>
              <a:gdLst/>
              <a:ahLst/>
              <a:cxnLst>
                <a:cxn ang="0">
                  <a:pos x="5439" y="694"/>
                </a:cxn>
                <a:cxn ang="0">
                  <a:pos x="5405" y="751"/>
                </a:cxn>
                <a:cxn ang="0">
                  <a:pos x="5359" y="812"/>
                </a:cxn>
                <a:cxn ang="0">
                  <a:pos x="5296" y="890"/>
                </a:cxn>
                <a:cxn ang="0">
                  <a:pos x="5216" y="975"/>
                </a:cxn>
                <a:cxn ang="0">
                  <a:pos x="5119" y="1066"/>
                </a:cxn>
                <a:cxn ang="0">
                  <a:pos x="5033" y="1133"/>
                </a:cxn>
                <a:cxn ang="0">
                  <a:pos x="4970" y="1175"/>
                </a:cxn>
                <a:cxn ang="0">
                  <a:pos x="4903" y="1217"/>
                </a:cxn>
                <a:cxn ang="0">
                  <a:pos x="4831" y="1256"/>
                </a:cxn>
                <a:cxn ang="0">
                  <a:pos x="4755" y="1290"/>
                </a:cxn>
                <a:cxn ang="0">
                  <a:pos x="4674" y="1321"/>
                </a:cxn>
                <a:cxn ang="0">
                  <a:pos x="4590" y="1348"/>
                </a:cxn>
                <a:cxn ang="0">
                  <a:pos x="4499" y="1368"/>
                </a:cxn>
                <a:cxn ang="0">
                  <a:pos x="4406" y="1382"/>
                </a:cxn>
                <a:cxn ang="0">
                  <a:pos x="4308" y="1390"/>
                </a:cxn>
                <a:cxn ang="0">
                  <a:pos x="4204" y="1390"/>
                </a:cxn>
                <a:cxn ang="0">
                  <a:pos x="4097" y="1381"/>
                </a:cxn>
                <a:cxn ang="0">
                  <a:pos x="3984" y="1364"/>
                </a:cxn>
                <a:cxn ang="0">
                  <a:pos x="3868" y="1337"/>
                </a:cxn>
                <a:cxn ang="0">
                  <a:pos x="3747" y="1300"/>
                </a:cxn>
                <a:cxn ang="0">
                  <a:pos x="3621" y="1251"/>
                </a:cxn>
                <a:cxn ang="0">
                  <a:pos x="3490" y="1192"/>
                </a:cxn>
                <a:cxn ang="0">
                  <a:pos x="3355" y="1119"/>
                </a:cxn>
                <a:cxn ang="0">
                  <a:pos x="3217" y="1033"/>
                </a:cxn>
                <a:cxn ang="0">
                  <a:pos x="3146" y="985"/>
                </a:cxn>
                <a:cxn ang="0">
                  <a:pos x="2867" y="798"/>
                </a:cxn>
                <a:cxn ang="0">
                  <a:pos x="2606" y="633"/>
                </a:cxn>
                <a:cxn ang="0">
                  <a:pos x="2360" y="489"/>
                </a:cxn>
                <a:cxn ang="0">
                  <a:pos x="2128" y="367"/>
                </a:cxn>
                <a:cxn ang="0">
                  <a:pos x="1910" y="262"/>
                </a:cxn>
                <a:cxn ang="0">
                  <a:pos x="1705" y="176"/>
                </a:cxn>
                <a:cxn ang="0">
                  <a:pos x="1509" y="108"/>
                </a:cxn>
                <a:cxn ang="0">
                  <a:pos x="1321" y="58"/>
                </a:cxn>
                <a:cxn ang="0">
                  <a:pos x="1142" y="24"/>
                </a:cxn>
                <a:cxn ang="0">
                  <a:pos x="970" y="5"/>
                </a:cxn>
                <a:cxn ang="0">
                  <a:pos x="803" y="0"/>
                </a:cxn>
                <a:cxn ang="0">
                  <a:pos x="640" y="10"/>
                </a:cxn>
                <a:cxn ang="0">
                  <a:pos x="479" y="32"/>
                </a:cxn>
                <a:cxn ang="0">
                  <a:pos x="319" y="66"/>
                </a:cxn>
                <a:cxn ang="0">
                  <a:pos x="161" y="111"/>
                </a:cxn>
                <a:cxn ang="0">
                  <a:pos x="0" y="168"/>
                </a:cxn>
              </a:cxnLst>
              <a:rect l="0" t="0" r="r" b="b"/>
              <a:pathLst>
                <a:path w="5439" h="1390">
                  <a:moveTo>
                    <a:pt x="5439" y="694"/>
                  </a:moveTo>
                  <a:lnTo>
                    <a:pt x="5439" y="694"/>
                  </a:lnTo>
                  <a:lnTo>
                    <a:pt x="5431" y="709"/>
                  </a:lnTo>
                  <a:lnTo>
                    <a:pt x="5405" y="751"/>
                  </a:lnTo>
                  <a:lnTo>
                    <a:pt x="5384" y="780"/>
                  </a:lnTo>
                  <a:lnTo>
                    <a:pt x="5359" y="812"/>
                  </a:lnTo>
                  <a:lnTo>
                    <a:pt x="5331" y="849"/>
                  </a:lnTo>
                  <a:lnTo>
                    <a:pt x="5296" y="890"/>
                  </a:lnTo>
                  <a:lnTo>
                    <a:pt x="5259" y="932"/>
                  </a:lnTo>
                  <a:lnTo>
                    <a:pt x="5216" y="975"/>
                  </a:lnTo>
                  <a:lnTo>
                    <a:pt x="5170" y="1020"/>
                  </a:lnTo>
                  <a:lnTo>
                    <a:pt x="5119" y="1066"/>
                  </a:lnTo>
                  <a:lnTo>
                    <a:pt x="5062" y="1111"/>
                  </a:lnTo>
                  <a:lnTo>
                    <a:pt x="5033" y="1133"/>
                  </a:lnTo>
                  <a:lnTo>
                    <a:pt x="5002" y="1154"/>
                  </a:lnTo>
                  <a:lnTo>
                    <a:pt x="4970" y="1175"/>
                  </a:lnTo>
                  <a:lnTo>
                    <a:pt x="4937" y="1196"/>
                  </a:lnTo>
                  <a:lnTo>
                    <a:pt x="4903" y="1217"/>
                  </a:lnTo>
                  <a:lnTo>
                    <a:pt x="4867" y="1237"/>
                  </a:lnTo>
                  <a:lnTo>
                    <a:pt x="4831" y="1256"/>
                  </a:lnTo>
                  <a:lnTo>
                    <a:pt x="4794" y="1274"/>
                  </a:lnTo>
                  <a:lnTo>
                    <a:pt x="4755" y="1290"/>
                  </a:lnTo>
                  <a:lnTo>
                    <a:pt x="4716" y="1306"/>
                  </a:lnTo>
                  <a:lnTo>
                    <a:pt x="4674" y="1321"/>
                  </a:lnTo>
                  <a:lnTo>
                    <a:pt x="4633" y="1335"/>
                  </a:lnTo>
                  <a:lnTo>
                    <a:pt x="4590" y="1348"/>
                  </a:lnTo>
                  <a:lnTo>
                    <a:pt x="4545" y="1358"/>
                  </a:lnTo>
                  <a:lnTo>
                    <a:pt x="4499" y="1368"/>
                  </a:lnTo>
                  <a:lnTo>
                    <a:pt x="4454" y="1376"/>
                  </a:lnTo>
                  <a:lnTo>
                    <a:pt x="4406" y="1382"/>
                  </a:lnTo>
                  <a:lnTo>
                    <a:pt x="4356" y="1387"/>
                  </a:lnTo>
                  <a:lnTo>
                    <a:pt x="4308" y="1390"/>
                  </a:lnTo>
                  <a:lnTo>
                    <a:pt x="4256" y="1390"/>
                  </a:lnTo>
                  <a:lnTo>
                    <a:pt x="4204" y="1390"/>
                  </a:lnTo>
                  <a:lnTo>
                    <a:pt x="4151" y="1387"/>
                  </a:lnTo>
                  <a:lnTo>
                    <a:pt x="4097" y="1381"/>
                  </a:lnTo>
                  <a:lnTo>
                    <a:pt x="4041" y="1374"/>
                  </a:lnTo>
                  <a:lnTo>
                    <a:pt x="3984" y="1364"/>
                  </a:lnTo>
                  <a:lnTo>
                    <a:pt x="3926" y="1351"/>
                  </a:lnTo>
                  <a:lnTo>
                    <a:pt x="3868" y="1337"/>
                  </a:lnTo>
                  <a:lnTo>
                    <a:pt x="3808" y="1319"/>
                  </a:lnTo>
                  <a:lnTo>
                    <a:pt x="3747" y="1300"/>
                  </a:lnTo>
                  <a:lnTo>
                    <a:pt x="3684" y="1277"/>
                  </a:lnTo>
                  <a:lnTo>
                    <a:pt x="3621" y="1251"/>
                  </a:lnTo>
                  <a:lnTo>
                    <a:pt x="3557" y="1222"/>
                  </a:lnTo>
                  <a:lnTo>
                    <a:pt x="3490" y="1192"/>
                  </a:lnTo>
                  <a:lnTo>
                    <a:pt x="3423" y="1156"/>
                  </a:lnTo>
                  <a:lnTo>
                    <a:pt x="3355" y="1119"/>
                  </a:lnTo>
                  <a:lnTo>
                    <a:pt x="3287" y="1079"/>
                  </a:lnTo>
                  <a:lnTo>
                    <a:pt x="3217" y="1033"/>
                  </a:lnTo>
                  <a:lnTo>
                    <a:pt x="3146" y="985"/>
                  </a:lnTo>
                  <a:lnTo>
                    <a:pt x="3146" y="985"/>
                  </a:lnTo>
                  <a:lnTo>
                    <a:pt x="3004" y="890"/>
                  </a:lnTo>
                  <a:lnTo>
                    <a:pt x="2867" y="798"/>
                  </a:lnTo>
                  <a:lnTo>
                    <a:pt x="2733" y="714"/>
                  </a:lnTo>
                  <a:lnTo>
                    <a:pt x="2606" y="633"/>
                  </a:lnTo>
                  <a:lnTo>
                    <a:pt x="2481" y="559"/>
                  </a:lnTo>
                  <a:lnTo>
                    <a:pt x="2360" y="489"/>
                  </a:lnTo>
                  <a:lnTo>
                    <a:pt x="2242" y="425"/>
                  </a:lnTo>
                  <a:lnTo>
                    <a:pt x="2128" y="367"/>
                  </a:lnTo>
                  <a:lnTo>
                    <a:pt x="2018" y="312"/>
                  </a:lnTo>
                  <a:lnTo>
                    <a:pt x="1910" y="262"/>
                  </a:lnTo>
                  <a:lnTo>
                    <a:pt x="1806" y="216"/>
                  </a:lnTo>
                  <a:lnTo>
                    <a:pt x="1705" y="176"/>
                  </a:lnTo>
                  <a:lnTo>
                    <a:pt x="1605" y="140"/>
                  </a:lnTo>
                  <a:lnTo>
                    <a:pt x="1509" y="108"/>
                  </a:lnTo>
                  <a:lnTo>
                    <a:pt x="1414" y="81"/>
                  </a:lnTo>
                  <a:lnTo>
                    <a:pt x="1321" y="58"/>
                  </a:lnTo>
                  <a:lnTo>
                    <a:pt x="1231" y="39"/>
                  </a:lnTo>
                  <a:lnTo>
                    <a:pt x="1142" y="24"/>
                  </a:lnTo>
                  <a:lnTo>
                    <a:pt x="1056" y="13"/>
                  </a:lnTo>
                  <a:lnTo>
                    <a:pt x="970" y="5"/>
                  </a:lnTo>
                  <a:lnTo>
                    <a:pt x="887" y="2"/>
                  </a:lnTo>
                  <a:lnTo>
                    <a:pt x="803" y="0"/>
                  </a:lnTo>
                  <a:lnTo>
                    <a:pt x="722" y="3"/>
                  </a:lnTo>
                  <a:lnTo>
                    <a:pt x="640" y="10"/>
                  </a:lnTo>
                  <a:lnTo>
                    <a:pt x="559" y="19"/>
                  </a:lnTo>
                  <a:lnTo>
                    <a:pt x="479" y="32"/>
                  </a:lnTo>
                  <a:lnTo>
                    <a:pt x="399" y="47"/>
                  </a:lnTo>
                  <a:lnTo>
                    <a:pt x="319" y="66"/>
                  </a:lnTo>
                  <a:lnTo>
                    <a:pt x="240" y="87"/>
                  </a:lnTo>
                  <a:lnTo>
                    <a:pt x="161" y="111"/>
                  </a:lnTo>
                  <a:lnTo>
                    <a:pt x="80" y="139"/>
                  </a:lnTo>
                  <a:lnTo>
                    <a:pt x="0" y="16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58896" name="Freeform 80"/>
            <p:cNvSpPr>
              <a:spLocks/>
            </p:cNvSpPr>
            <p:nvPr/>
          </p:nvSpPr>
          <p:spPr bwMode="auto">
            <a:xfrm>
              <a:off x="675" y="1094"/>
              <a:ext cx="5448" cy="664"/>
            </a:xfrm>
            <a:custGeom>
              <a:avLst/>
              <a:gdLst/>
              <a:ahLst/>
              <a:cxnLst>
                <a:cxn ang="0">
                  <a:pos x="5448" y="603"/>
                </a:cxn>
                <a:cxn ang="0">
                  <a:pos x="5414" y="660"/>
                </a:cxn>
                <a:cxn ang="0">
                  <a:pos x="5369" y="723"/>
                </a:cxn>
                <a:cxn ang="0">
                  <a:pos x="5308" y="802"/>
                </a:cxn>
                <a:cxn ang="0">
                  <a:pos x="5229" y="891"/>
                </a:cxn>
                <a:cxn ang="0">
                  <a:pos x="5132" y="983"/>
                </a:cxn>
                <a:cxn ang="0">
                  <a:pos x="5047" y="1052"/>
                </a:cxn>
                <a:cxn ang="0">
                  <a:pos x="4986" y="1097"/>
                </a:cxn>
                <a:cxn ang="0">
                  <a:pos x="4919" y="1139"/>
                </a:cxn>
                <a:cxn ang="0">
                  <a:pos x="4849" y="1180"/>
                </a:cxn>
                <a:cxn ang="0">
                  <a:pos x="4772" y="1217"/>
                </a:cxn>
                <a:cxn ang="0">
                  <a:pos x="4692" y="1249"/>
                </a:cxn>
                <a:cxn ang="0">
                  <a:pos x="4607" y="1277"/>
                </a:cxn>
                <a:cxn ang="0">
                  <a:pos x="4518" y="1299"/>
                </a:cxn>
                <a:cxn ang="0">
                  <a:pos x="4425" y="1315"/>
                </a:cxn>
                <a:cxn ang="0">
                  <a:pos x="4326" y="1325"/>
                </a:cxn>
                <a:cxn ang="0">
                  <a:pos x="4222" y="1327"/>
                </a:cxn>
                <a:cxn ang="0">
                  <a:pos x="4115" y="1320"/>
                </a:cxn>
                <a:cxn ang="0">
                  <a:pos x="4003" y="1306"/>
                </a:cxn>
                <a:cxn ang="0">
                  <a:pos x="3885" y="1280"/>
                </a:cxn>
                <a:cxn ang="0">
                  <a:pos x="3764" y="1246"/>
                </a:cxn>
                <a:cxn ang="0">
                  <a:pos x="3638" y="1199"/>
                </a:cxn>
                <a:cxn ang="0">
                  <a:pos x="3506" y="1143"/>
                </a:cxn>
                <a:cxn ang="0">
                  <a:pos x="3371" y="1072"/>
                </a:cxn>
                <a:cxn ang="0">
                  <a:pos x="3230" y="989"/>
                </a:cxn>
                <a:cxn ang="0">
                  <a:pos x="3157" y="942"/>
                </a:cxn>
                <a:cxn ang="0">
                  <a:pos x="2877" y="760"/>
                </a:cxn>
                <a:cxn ang="0">
                  <a:pos x="2613" y="599"/>
                </a:cxn>
                <a:cxn ang="0">
                  <a:pos x="2365" y="460"/>
                </a:cxn>
                <a:cxn ang="0">
                  <a:pos x="2131" y="340"/>
                </a:cxn>
                <a:cxn ang="0">
                  <a:pos x="1912" y="240"/>
                </a:cxn>
                <a:cxn ang="0">
                  <a:pos x="1705" y="158"/>
                </a:cxn>
                <a:cxn ang="0">
                  <a:pos x="1508" y="95"/>
                </a:cxn>
                <a:cxn ang="0">
                  <a:pos x="1321" y="48"/>
                </a:cxn>
                <a:cxn ang="0">
                  <a:pos x="1141" y="17"/>
                </a:cxn>
                <a:cxn ang="0">
                  <a:pos x="968" y="1"/>
                </a:cxn>
                <a:cxn ang="0">
                  <a:pos x="801" y="0"/>
                </a:cxn>
                <a:cxn ang="0">
                  <a:pos x="639" y="12"/>
                </a:cxn>
                <a:cxn ang="0">
                  <a:pos x="478" y="38"/>
                </a:cxn>
                <a:cxn ang="0">
                  <a:pos x="319" y="75"/>
                </a:cxn>
                <a:cxn ang="0">
                  <a:pos x="160" y="124"/>
                </a:cxn>
                <a:cxn ang="0">
                  <a:pos x="0" y="184"/>
                </a:cxn>
              </a:cxnLst>
              <a:rect l="0" t="0" r="r" b="b"/>
              <a:pathLst>
                <a:path w="5448" h="1327">
                  <a:moveTo>
                    <a:pt x="5448" y="603"/>
                  </a:moveTo>
                  <a:lnTo>
                    <a:pt x="5448" y="603"/>
                  </a:lnTo>
                  <a:lnTo>
                    <a:pt x="5439" y="618"/>
                  </a:lnTo>
                  <a:lnTo>
                    <a:pt x="5414" y="660"/>
                  </a:lnTo>
                  <a:lnTo>
                    <a:pt x="5393" y="689"/>
                  </a:lnTo>
                  <a:lnTo>
                    <a:pt x="5369" y="723"/>
                  </a:lnTo>
                  <a:lnTo>
                    <a:pt x="5341" y="762"/>
                  </a:lnTo>
                  <a:lnTo>
                    <a:pt x="5308" y="802"/>
                  </a:lnTo>
                  <a:lnTo>
                    <a:pt x="5271" y="846"/>
                  </a:lnTo>
                  <a:lnTo>
                    <a:pt x="5229" y="891"/>
                  </a:lnTo>
                  <a:lnTo>
                    <a:pt x="5183" y="936"/>
                  </a:lnTo>
                  <a:lnTo>
                    <a:pt x="5132" y="983"/>
                  </a:lnTo>
                  <a:lnTo>
                    <a:pt x="5076" y="1030"/>
                  </a:lnTo>
                  <a:lnTo>
                    <a:pt x="5047" y="1052"/>
                  </a:lnTo>
                  <a:lnTo>
                    <a:pt x="5017" y="1075"/>
                  </a:lnTo>
                  <a:lnTo>
                    <a:pt x="4986" y="1097"/>
                  </a:lnTo>
                  <a:lnTo>
                    <a:pt x="4953" y="1118"/>
                  </a:lnTo>
                  <a:lnTo>
                    <a:pt x="4919" y="1139"/>
                  </a:lnTo>
                  <a:lnTo>
                    <a:pt x="4885" y="1160"/>
                  </a:lnTo>
                  <a:lnTo>
                    <a:pt x="4849" y="1180"/>
                  </a:lnTo>
                  <a:lnTo>
                    <a:pt x="4811" y="1199"/>
                  </a:lnTo>
                  <a:lnTo>
                    <a:pt x="4772" y="1217"/>
                  </a:lnTo>
                  <a:lnTo>
                    <a:pt x="4733" y="1233"/>
                  </a:lnTo>
                  <a:lnTo>
                    <a:pt x="4692" y="1249"/>
                  </a:lnTo>
                  <a:lnTo>
                    <a:pt x="4650" y="1264"/>
                  </a:lnTo>
                  <a:lnTo>
                    <a:pt x="4607" y="1277"/>
                  </a:lnTo>
                  <a:lnTo>
                    <a:pt x="4564" y="1288"/>
                  </a:lnTo>
                  <a:lnTo>
                    <a:pt x="4518" y="1299"/>
                  </a:lnTo>
                  <a:lnTo>
                    <a:pt x="4472" y="1307"/>
                  </a:lnTo>
                  <a:lnTo>
                    <a:pt x="4425" y="1315"/>
                  </a:lnTo>
                  <a:lnTo>
                    <a:pt x="4375" y="1320"/>
                  </a:lnTo>
                  <a:lnTo>
                    <a:pt x="4326" y="1325"/>
                  </a:lnTo>
                  <a:lnTo>
                    <a:pt x="4275" y="1327"/>
                  </a:lnTo>
                  <a:lnTo>
                    <a:pt x="4222" y="1327"/>
                  </a:lnTo>
                  <a:lnTo>
                    <a:pt x="4170" y="1325"/>
                  </a:lnTo>
                  <a:lnTo>
                    <a:pt x="4115" y="1320"/>
                  </a:lnTo>
                  <a:lnTo>
                    <a:pt x="4060" y="1314"/>
                  </a:lnTo>
                  <a:lnTo>
                    <a:pt x="4003" y="1306"/>
                  </a:lnTo>
                  <a:lnTo>
                    <a:pt x="3945" y="1294"/>
                  </a:lnTo>
                  <a:lnTo>
                    <a:pt x="3885" y="1280"/>
                  </a:lnTo>
                  <a:lnTo>
                    <a:pt x="3825" y="1264"/>
                  </a:lnTo>
                  <a:lnTo>
                    <a:pt x="3764" y="1246"/>
                  </a:lnTo>
                  <a:lnTo>
                    <a:pt x="3702" y="1223"/>
                  </a:lnTo>
                  <a:lnTo>
                    <a:pt x="3638" y="1199"/>
                  </a:lnTo>
                  <a:lnTo>
                    <a:pt x="3573" y="1172"/>
                  </a:lnTo>
                  <a:lnTo>
                    <a:pt x="3506" y="1143"/>
                  </a:lnTo>
                  <a:lnTo>
                    <a:pt x="3439" y="1109"/>
                  </a:lnTo>
                  <a:lnTo>
                    <a:pt x="3371" y="1072"/>
                  </a:lnTo>
                  <a:lnTo>
                    <a:pt x="3300" y="1033"/>
                  </a:lnTo>
                  <a:lnTo>
                    <a:pt x="3230" y="989"/>
                  </a:lnTo>
                  <a:lnTo>
                    <a:pt x="3157" y="942"/>
                  </a:lnTo>
                  <a:lnTo>
                    <a:pt x="3157" y="942"/>
                  </a:lnTo>
                  <a:lnTo>
                    <a:pt x="3016" y="849"/>
                  </a:lnTo>
                  <a:lnTo>
                    <a:pt x="2877" y="760"/>
                  </a:lnTo>
                  <a:lnTo>
                    <a:pt x="2742" y="678"/>
                  </a:lnTo>
                  <a:lnTo>
                    <a:pt x="2613" y="599"/>
                  </a:lnTo>
                  <a:lnTo>
                    <a:pt x="2487" y="528"/>
                  </a:lnTo>
                  <a:lnTo>
                    <a:pt x="2365" y="460"/>
                  </a:lnTo>
                  <a:lnTo>
                    <a:pt x="2247" y="397"/>
                  </a:lnTo>
                  <a:lnTo>
                    <a:pt x="2131" y="340"/>
                  </a:lnTo>
                  <a:lnTo>
                    <a:pt x="2020" y="289"/>
                  </a:lnTo>
                  <a:lnTo>
                    <a:pt x="1912" y="240"/>
                  </a:lnTo>
                  <a:lnTo>
                    <a:pt x="1806" y="197"/>
                  </a:lnTo>
                  <a:lnTo>
                    <a:pt x="1705" y="158"/>
                  </a:lnTo>
                  <a:lnTo>
                    <a:pt x="1605" y="124"/>
                  </a:lnTo>
                  <a:lnTo>
                    <a:pt x="1508" y="95"/>
                  </a:lnTo>
                  <a:lnTo>
                    <a:pt x="1414" y="69"/>
                  </a:lnTo>
                  <a:lnTo>
                    <a:pt x="1321" y="48"/>
                  </a:lnTo>
                  <a:lnTo>
                    <a:pt x="1230" y="30"/>
                  </a:lnTo>
                  <a:lnTo>
                    <a:pt x="1141" y="17"/>
                  </a:lnTo>
                  <a:lnTo>
                    <a:pt x="1054" y="8"/>
                  </a:lnTo>
                  <a:lnTo>
                    <a:pt x="968" y="1"/>
                  </a:lnTo>
                  <a:lnTo>
                    <a:pt x="885" y="0"/>
                  </a:lnTo>
                  <a:lnTo>
                    <a:pt x="801" y="0"/>
                  </a:lnTo>
                  <a:lnTo>
                    <a:pt x="719" y="4"/>
                  </a:lnTo>
                  <a:lnTo>
                    <a:pt x="639" y="12"/>
                  </a:lnTo>
                  <a:lnTo>
                    <a:pt x="558" y="24"/>
                  </a:lnTo>
                  <a:lnTo>
                    <a:pt x="478" y="38"/>
                  </a:lnTo>
                  <a:lnTo>
                    <a:pt x="399" y="56"/>
                  </a:lnTo>
                  <a:lnTo>
                    <a:pt x="319" y="75"/>
                  </a:lnTo>
                  <a:lnTo>
                    <a:pt x="239" y="100"/>
                  </a:lnTo>
                  <a:lnTo>
                    <a:pt x="160" y="124"/>
                  </a:lnTo>
                  <a:lnTo>
                    <a:pt x="81" y="153"/>
                  </a:lnTo>
                  <a:lnTo>
                    <a:pt x="0" y="18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58897" name="Freeform 81"/>
            <p:cNvSpPr>
              <a:spLocks/>
            </p:cNvSpPr>
            <p:nvPr/>
          </p:nvSpPr>
          <p:spPr bwMode="auto">
            <a:xfrm>
              <a:off x="700" y="1111"/>
              <a:ext cx="5452" cy="633"/>
            </a:xfrm>
            <a:custGeom>
              <a:avLst/>
              <a:gdLst/>
              <a:ahLst/>
              <a:cxnLst>
                <a:cxn ang="0">
                  <a:pos x="5452" y="516"/>
                </a:cxn>
                <a:cxn ang="0">
                  <a:pos x="5419" y="574"/>
                </a:cxn>
                <a:cxn ang="0">
                  <a:pos x="5376" y="637"/>
                </a:cxn>
                <a:cxn ang="0">
                  <a:pos x="5316" y="717"/>
                </a:cxn>
                <a:cxn ang="0">
                  <a:pos x="5239" y="808"/>
                </a:cxn>
                <a:cxn ang="0">
                  <a:pos x="5143" y="903"/>
                </a:cxn>
                <a:cxn ang="0">
                  <a:pos x="5060" y="974"/>
                </a:cxn>
                <a:cxn ang="0">
                  <a:pos x="4998" y="1021"/>
                </a:cxn>
                <a:cxn ang="0">
                  <a:pos x="4932" y="1064"/>
                </a:cxn>
                <a:cxn ang="0">
                  <a:pos x="4862" y="1106"/>
                </a:cxn>
                <a:cxn ang="0">
                  <a:pos x="4787" y="1145"/>
                </a:cxn>
                <a:cxn ang="0">
                  <a:pos x="4707" y="1179"/>
                </a:cxn>
                <a:cxn ang="0">
                  <a:pos x="4624" y="1208"/>
                </a:cxn>
                <a:cxn ang="0">
                  <a:pos x="4533" y="1232"/>
                </a:cxn>
                <a:cxn ang="0">
                  <a:pos x="4440" y="1252"/>
                </a:cxn>
                <a:cxn ang="0">
                  <a:pos x="4342" y="1263"/>
                </a:cxn>
                <a:cxn ang="0">
                  <a:pos x="4239" y="1266"/>
                </a:cxn>
                <a:cxn ang="0">
                  <a:pos x="4131" y="1263"/>
                </a:cxn>
                <a:cxn ang="0">
                  <a:pos x="4018" y="1250"/>
                </a:cxn>
                <a:cxn ang="0">
                  <a:pos x="3902" y="1228"/>
                </a:cxn>
                <a:cxn ang="0">
                  <a:pos x="3779" y="1194"/>
                </a:cxn>
                <a:cxn ang="0">
                  <a:pos x="3652" y="1150"/>
                </a:cxn>
                <a:cxn ang="0">
                  <a:pos x="3520" y="1095"/>
                </a:cxn>
                <a:cxn ang="0">
                  <a:pos x="3384" y="1027"/>
                </a:cxn>
                <a:cxn ang="0">
                  <a:pos x="3242" y="947"/>
                </a:cxn>
                <a:cxn ang="0">
                  <a:pos x="3169" y="901"/>
                </a:cxn>
                <a:cxn ang="0">
                  <a:pos x="2885" y="724"/>
                </a:cxn>
                <a:cxn ang="0">
                  <a:pos x="2619" y="569"/>
                </a:cxn>
                <a:cxn ang="0">
                  <a:pos x="2369" y="433"/>
                </a:cxn>
                <a:cxn ang="0">
                  <a:pos x="2134" y="317"/>
                </a:cxn>
                <a:cxn ang="0">
                  <a:pos x="1912" y="222"/>
                </a:cxn>
                <a:cxn ang="0">
                  <a:pos x="1704" y="144"/>
                </a:cxn>
                <a:cxn ang="0">
                  <a:pos x="1507" y="83"/>
                </a:cxn>
                <a:cxn ang="0">
                  <a:pos x="1318" y="41"/>
                </a:cxn>
                <a:cxn ang="0">
                  <a:pos x="1139" y="13"/>
                </a:cxn>
                <a:cxn ang="0">
                  <a:pos x="965" y="0"/>
                </a:cxn>
                <a:cxn ang="0">
                  <a:pos x="798" y="4"/>
                </a:cxn>
                <a:cxn ang="0">
                  <a:pos x="635" y="18"/>
                </a:cxn>
                <a:cxn ang="0">
                  <a:pos x="475" y="47"/>
                </a:cxn>
                <a:cxn ang="0">
                  <a:pos x="317" y="89"/>
                </a:cxn>
                <a:cxn ang="0">
                  <a:pos x="158" y="141"/>
                </a:cxn>
                <a:cxn ang="0">
                  <a:pos x="0" y="204"/>
                </a:cxn>
              </a:cxnLst>
              <a:rect l="0" t="0" r="r" b="b"/>
              <a:pathLst>
                <a:path w="5452" h="1266">
                  <a:moveTo>
                    <a:pt x="5452" y="516"/>
                  </a:moveTo>
                  <a:lnTo>
                    <a:pt x="5452" y="516"/>
                  </a:lnTo>
                  <a:lnTo>
                    <a:pt x="5444" y="530"/>
                  </a:lnTo>
                  <a:lnTo>
                    <a:pt x="5419" y="574"/>
                  </a:lnTo>
                  <a:lnTo>
                    <a:pt x="5400" y="603"/>
                  </a:lnTo>
                  <a:lnTo>
                    <a:pt x="5376" y="637"/>
                  </a:lnTo>
                  <a:lnTo>
                    <a:pt x="5348" y="675"/>
                  </a:lnTo>
                  <a:lnTo>
                    <a:pt x="5316" y="717"/>
                  </a:lnTo>
                  <a:lnTo>
                    <a:pt x="5279" y="761"/>
                  </a:lnTo>
                  <a:lnTo>
                    <a:pt x="5239" y="808"/>
                  </a:lnTo>
                  <a:lnTo>
                    <a:pt x="5193" y="855"/>
                  </a:lnTo>
                  <a:lnTo>
                    <a:pt x="5143" y="903"/>
                  </a:lnTo>
                  <a:lnTo>
                    <a:pt x="5089" y="950"/>
                  </a:lnTo>
                  <a:lnTo>
                    <a:pt x="5060" y="974"/>
                  </a:lnTo>
                  <a:lnTo>
                    <a:pt x="5029" y="997"/>
                  </a:lnTo>
                  <a:lnTo>
                    <a:pt x="4998" y="1021"/>
                  </a:lnTo>
                  <a:lnTo>
                    <a:pt x="4965" y="1042"/>
                  </a:lnTo>
                  <a:lnTo>
                    <a:pt x="4932" y="1064"/>
                  </a:lnTo>
                  <a:lnTo>
                    <a:pt x="4897" y="1085"/>
                  </a:lnTo>
                  <a:lnTo>
                    <a:pt x="4862" y="1106"/>
                  </a:lnTo>
                  <a:lnTo>
                    <a:pt x="4825" y="1126"/>
                  </a:lnTo>
                  <a:lnTo>
                    <a:pt x="4787" y="1145"/>
                  </a:lnTo>
                  <a:lnTo>
                    <a:pt x="4747" y="1161"/>
                  </a:lnTo>
                  <a:lnTo>
                    <a:pt x="4707" y="1179"/>
                  </a:lnTo>
                  <a:lnTo>
                    <a:pt x="4665" y="1194"/>
                  </a:lnTo>
                  <a:lnTo>
                    <a:pt x="4624" y="1208"/>
                  </a:lnTo>
                  <a:lnTo>
                    <a:pt x="4579" y="1221"/>
                  </a:lnTo>
                  <a:lnTo>
                    <a:pt x="4533" y="1232"/>
                  </a:lnTo>
                  <a:lnTo>
                    <a:pt x="4488" y="1242"/>
                  </a:lnTo>
                  <a:lnTo>
                    <a:pt x="4440" y="1252"/>
                  </a:lnTo>
                  <a:lnTo>
                    <a:pt x="4392" y="1258"/>
                  </a:lnTo>
                  <a:lnTo>
                    <a:pt x="4342" y="1263"/>
                  </a:lnTo>
                  <a:lnTo>
                    <a:pt x="4292" y="1266"/>
                  </a:lnTo>
                  <a:lnTo>
                    <a:pt x="4239" y="1266"/>
                  </a:lnTo>
                  <a:lnTo>
                    <a:pt x="4186" y="1266"/>
                  </a:lnTo>
                  <a:lnTo>
                    <a:pt x="4131" y="1263"/>
                  </a:lnTo>
                  <a:lnTo>
                    <a:pt x="4075" y="1257"/>
                  </a:lnTo>
                  <a:lnTo>
                    <a:pt x="4018" y="1250"/>
                  </a:lnTo>
                  <a:lnTo>
                    <a:pt x="3960" y="1239"/>
                  </a:lnTo>
                  <a:lnTo>
                    <a:pt x="3902" y="1228"/>
                  </a:lnTo>
                  <a:lnTo>
                    <a:pt x="3841" y="1211"/>
                  </a:lnTo>
                  <a:lnTo>
                    <a:pt x="3779" y="1194"/>
                  </a:lnTo>
                  <a:lnTo>
                    <a:pt x="3716" y="1174"/>
                  </a:lnTo>
                  <a:lnTo>
                    <a:pt x="3652" y="1150"/>
                  </a:lnTo>
                  <a:lnTo>
                    <a:pt x="3586" y="1124"/>
                  </a:lnTo>
                  <a:lnTo>
                    <a:pt x="3520" y="1095"/>
                  </a:lnTo>
                  <a:lnTo>
                    <a:pt x="3452" y="1063"/>
                  </a:lnTo>
                  <a:lnTo>
                    <a:pt x="3384" y="1027"/>
                  </a:lnTo>
                  <a:lnTo>
                    <a:pt x="3313" y="989"/>
                  </a:lnTo>
                  <a:lnTo>
                    <a:pt x="3242" y="947"/>
                  </a:lnTo>
                  <a:lnTo>
                    <a:pt x="3169" y="901"/>
                  </a:lnTo>
                  <a:lnTo>
                    <a:pt x="3169" y="901"/>
                  </a:lnTo>
                  <a:lnTo>
                    <a:pt x="3024" y="811"/>
                  </a:lnTo>
                  <a:lnTo>
                    <a:pt x="2885" y="724"/>
                  </a:lnTo>
                  <a:lnTo>
                    <a:pt x="2749" y="643"/>
                  </a:lnTo>
                  <a:lnTo>
                    <a:pt x="2619" y="569"/>
                  </a:lnTo>
                  <a:lnTo>
                    <a:pt x="2491" y="498"/>
                  </a:lnTo>
                  <a:lnTo>
                    <a:pt x="2369" y="433"/>
                  </a:lnTo>
                  <a:lnTo>
                    <a:pt x="2249" y="373"/>
                  </a:lnTo>
                  <a:lnTo>
                    <a:pt x="2134" y="317"/>
                  </a:lnTo>
                  <a:lnTo>
                    <a:pt x="2022" y="267"/>
                  </a:lnTo>
                  <a:lnTo>
                    <a:pt x="1912" y="222"/>
                  </a:lnTo>
                  <a:lnTo>
                    <a:pt x="1806" y="180"/>
                  </a:lnTo>
                  <a:lnTo>
                    <a:pt x="1704" y="144"/>
                  </a:lnTo>
                  <a:lnTo>
                    <a:pt x="1604" y="112"/>
                  </a:lnTo>
                  <a:lnTo>
                    <a:pt x="1507" y="83"/>
                  </a:lnTo>
                  <a:lnTo>
                    <a:pt x="1411" y="60"/>
                  </a:lnTo>
                  <a:lnTo>
                    <a:pt x="1318" y="41"/>
                  </a:lnTo>
                  <a:lnTo>
                    <a:pt x="1227" y="25"/>
                  </a:lnTo>
                  <a:lnTo>
                    <a:pt x="1139" y="13"/>
                  </a:lnTo>
                  <a:lnTo>
                    <a:pt x="1051" y="5"/>
                  </a:lnTo>
                  <a:lnTo>
                    <a:pt x="965" y="0"/>
                  </a:lnTo>
                  <a:lnTo>
                    <a:pt x="882" y="0"/>
                  </a:lnTo>
                  <a:lnTo>
                    <a:pt x="798" y="4"/>
                  </a:lnTo>
                  <a:lnTo>
                    <a:pt x="717" y="8"/>
                  </a:lnTo>
                  <a:lnTo>
                    <a:pt x="635" y="18"/>
                  </a:lnTo>
                  <a:lnTo>
                    <a:pt x="556" y="31"/>
                  </a:lnTo>
                  <a:lnTo>
                    <a:pt x="475" y="47"/>
                  </a:lnTo>
                  <a:lnTo>
                    <a:pt x="396" y="67"/>
                  </a:lnTo>
                  <a:lnTo>
                    <a:pt x="317" y="89"/>
                  </a:lnTo>
                  <a:lnTo>
                    <a:pt x="238" y="113"/>
                  </a:lnTo>
                  <a:lnTo>
                    <a:pt x="158" y="141"/>
                  </a:lnTo>
                  <a:lnTo>
                    <a:pt x="79" y="172"/>
                  </a:lnTo>
                  <a:lnTo>
                    <a:pt x="0" y="20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58898" name="Freeform 82"/>
            <p:cNvSpPr>
              <a:spLocks/>
            </p:cNvSpPr>
            <p:nvPr/>
          </p:nvSpPr>
          <p:spPr bwMode="auto">
            <a:xfrm>
              <a:off x="725" y="1127"/>
              <a:ext cx="5457" cy="603"/>
            </a:xfrm>
            <a:custGeom>
              <a:avLst/>
              <a:gdLst/>
              <a:ahLst/>
              <a:cxnLst>
                <a:cxn ang="0">
                  <a:pos x="5457" y="426"/>
                </a:cxn>
                <a:cxn ang="0">
                  <a:pos x="5425" y="484"/>
                </a:cxn>
                <a:cxn ang="0">
                  <a:pos x="5383" y="550"/>
                </a:cxn>
                <a:cxn ang="0">
                  <a:pos x="5323" y="631"/>
                </a:cxn>
                <a:cxn ang="0">
                  <a:pos x="5247" y="725"/>
                </a:cxn>
                <a:cxn ang="0">
                  <a:pos x="5153" y="822"/>
                </a:cxn>
                <a:cxn ang="0">
                  <a:pos x="5071" y="896"/>
                </a:cxn>
                <a:cxn ang="0">
                  <a:pos x="5010" y="943"/>
                </a:cxn>
                <a:cxn ang="0">
                  <a:pos x="4944" y="988"/>
                </a:cxn>
                <a:cxn ang="0">
                  <a:pos x="4875" y="1031"/>
                </a:cxn>
                <a:cxn ang="0">
                  <a:pos x="4801" y="1072"/>
                </a:cxn>
                <a:cxn ang="0">
                  <a:pos x="4722" y="1109"/>
                </a:cxn>
                <a:cxn ang="0">
                  <a:pos x="4637" y="1140"/>
                </a:cxn>
                <a:cxn ang="0">
                  <a:pos x="4549" y="1166"/>
                </a:cxn>
                <a:cxn ang="0">
                  <a:pos x="4456" y="1187"/>
                </a:cxn>
                <a:cxn ang="0">
                  <a:pos x="4358" y="1199"/>
                </a:cxn>
                <a:cxn ang="0">
                  <a:pos x="4254" y="1206"/>
                </a:cxn>
                <a:cxn ang="0">
                  <a:pos x="4147" y="1204"/>
                </a:cxn>
                <a:cxn ang="0">
                  <a:pos x="4035" y="1193"/>
                </a:cxn>
                <a:cxn ang="0">
                  <a:pos x="3917" y="1174"/>
                </a:cxn>
                <a:cxn ang="0">
                  <a:pos x="3793" y="1143"/>
                </a:cxn>
                <a:cxn ang="0">
                  <a:pos x="3666" y="1101"/>
                </a:cxn>
                <a:cxn ang="0">
                  <a:pos x="3534" y="1049"/>
                </a:cxn>
                <a:cxn ang="0">
                  <a:pos x="3396" y="983"/>
                </a:cxn>
                <a:cxn ang="0">
                  <a:pos x="3253" y="906"/>
                </a:cxn>
                <a:cxn ang="0">
                  <a:pos x="3180" y="862"/>
                </a:cxn>
                <a:cxn ang="0">
                  <a:pos x="2892" y="689"/>
                </a:cxn>
                <a:cxn ang="0">
                  <a:pos x="2624" y="537"/>
                </a:cxn>
                <a:cxn ang="0">
                  <a:pos x="2372" y="407"/>
                </a:cxn>
                <a:cxn ang="0">
                  <a:pos x="2136" y="295"/>
                </a:cxn>
                <a:cxn ang="0">
                  <a:pos x="1913" y="203"/>
                </a:cxn>
                <a:cxn ang="0">
                  <a:pos x="1702" y="129"/>
                </a:cxn>
                <a:cxn ang="0">
                  <a:pos x="1504" y="72"/>
                </a:cxn>
                <a:cxn ang="0">
                  <a:pos x="1315" y="32"/>
                </a:cxn>
                <a:cxn ang="0">
                  <a:pos x="1136" y="9"/>
                </a:cxn>
                <a:cxn ang="0">
                  <a:pos x="962" y="0"/>
                </a:cxn>
                <a:cxn ang="0">
                  <a:pos x="796" y="6"/>
                </a:cxn>
                <a:cxn ang="0">
                  <a:pos x="633" y="26"/>
                </a:cxn>
                <a:cxn ang="0">
                  <a:pos x="474" y="58"/>
                </a:cxn>
                <a:cxn ang="0">
                  <a:pos x="315" y="101"/>
                </a:cxn>
                <a:cxn ang="0">
                  <a:pos x="158" y="158"/>
                </a:cxn>
                <a:cxn ang="0">
                  <a:pos x="0" y="224"/>
                </a:cxn>
              </a:cxnLst>
              <a:rect l="0" t="0" r="r" b="b"/>
              <a:pathLst>
                <a:path w="5457" h="1206">
                  <a:moveTo>
                    <a:pt x="5457" y="426"/>
                  </a:moveTo>
                  <a:lnTo>
                    <a:pt x="5457" y="426"/>
                  </a:lnTo>
                  <a:lnTo>
                    <a:pt x="5450" y="442"/>
                  </a:lnTo>
                  <a:lnTo>
                    <a:pt x="5425" y="484"/>
                  </a:lnTo>
                  <a:lnTo>
                    <a:pt x="5405" y="515"/>
                  </a:lnTo>
                  <a:lnTo>
                    <a:pt x="5383" y="550"/>
                  </a:lnTo>
                  <a:lnTo>
                    <a:pt x="5355" y="589"/>
                  </a:lnTo>
                  <a:lnTo>
                    <a:pt x="5323" y="631"/>
                  </a:lnTo>
                  <a:lnTo>
                    <a:pt x="5287" y="676"/>
                  </a:lnTo>
                  <a:lnTo>
                    <a:pt x="5247" y="725"/>
                  </a:lnTo>
                  <a:lnTo>
                    <a:pt x="5203" y="773"/>
                  </a:lnTo>
                  <a:lnTo>
                    <a:pt x="5153" y="822"/>
                  </a:lnTo>
                  <a:lnTo>
                    <a:pt x="5100" y="872"/>
                  </a:lnTo>
                  <a:lnTo>
                    <a:pt x="5071" y="896"/>
                  </a:lnTo>
                  <a:lnTo>
                    <a:pt x="5041" y="918"/>
                  </a:lnTo>
                  <a:lnTo>
                    <a:pt x="5010" y="943"/>
                  </a:lnTo>
                  <a:lnTo>
                    <a:pt x="4978" y="965"/>
                  </a:lnTo>
                  <a:lnTo>
                    <a:pt x="4944" y="988"/>
                  </a:lnTo>
                  <a:lnTo>
                    <a:pt x="4911" y="1011"/>
                  </a:lnTo>
                  <a:lnTo>
                    <a:pt x="4875" y="1031"/>
                  </a:lnTo>
                  <a:lnTo>
                    <a:pt x="4839" y="1052"/>
                  </a:lnTo>
                  <a:lnTo>
                    <a:pt x="4801" y="1072"/>
                  </a:lnTo>
                  <a:lnTo>
                    <a:pt x="4762" y="1091"/>
                  </a:lnTo>
                  <a:lnTo>
                    <a:pt x="4722" y="1109"/>
                  </a:lnTo>
                  <a:lnTo>
                    <a:pt x="4681" y="1125"/>
                  </a:lnTo>
                  <a:lnTo>
                    <a:pt x="4637" y="1140"/>
                  </a:lnTo>
                  <a:lnTo>
                    <a:pt x="4594" y="1154"/>
                  </a:lnTo>
                  <a:lnTo>
                    <a:pt x="4549" y="1166"/>
                  </a:lnTo>
                  <a:lnTo>
                    <a:pt x="4503" y="1177"/>
                  </a:lnTo>
                  <a:lnTo>
                    <a:pt x="4456" y="1187"/>
                  </a:lnTo>
                  <a:lnTo>
                    <a:pt x="4407" y="1195"/>
                  </a:lnTo>
                  <a:lnTo>
                    <a:pt x="4358" y="1199"/>
                  </a:lnTo>
                  <a:lnTo>
                    <a:pt x="4307" y="1204"/>
                  </a:lnTo>
                  <a:lnTo>
                    <a:pt x="4254" y="1206"/>
                  </a:lnTo>
                  <a:lnTo>
                    <a:pt x="4202" y="1206"/>
                  </a:lnTo>
                  <a:lnTo>
                    <a:pt x="4147" y="1204"/>
                  </a:lnTo>
                  <a:lnTo>
                    <a:pt x="4092" y="1199"/>
                  </a:lnTo>
                  <a:lnTo>
                    <a:pt x="4035" y="1193"/>
                  </a:lnTo>
                  <a:lnTo>
                    <a:pt x="3977" y="1185"/>
                  </a:lnTo>
                  <a:lnTo>
                    <a:pt x="3917" y="1174"/>
                  </a:lnTo>
                  <a:lnTo>
                    <a:pt x="3856" y="1159"/>
                  </a:lnTo>
                  <a:lnTo>
                    <a:pt x="3793" y="1143"/>
                  </a:lnTo>
                  <a:lnTo>
                    <a:pt x="3731" y="1124"/>
                  </a:lnTo>
                  <a:lnTo>
                    <a:pt x="3666" y="1101"/>
                  </a:lnTo>
                  <a:lnTo>
                    <a:pt x="3600" y="1077"/>
                  </a:lnTo>
                  <a:lnTo>
                    <a:pt x="3534" y="1049"/>
                  </a:lnTo>
                  <a:lnTo>
                    <a:pt x="3466" y="1017"/>
                  </a:lnTo>
                  <a:lnTo>
                    <a:pt x="3396" y="983"/>
                  </a:lnTo>
                  <a:lnTo>
                    <a:pt x="3325" y="946"/>
                  </a:lnTo>
                  <a:lnTo>
                    <a:pt x="3253" y="906"/>
                  </a:lnTo>
                  <a:lnTo>
                    <a:pt x="3180" y="862"/>
                  </a:lnTo>
                  <a:lnTo>
                    <a:pt x="3180" y="862"/>
                  </a:lnTo>
                  <a:lnTo>
                    <a:pt x="3034" y="772"/>
                  </a:lnTo>
                  <a:lnTo>
                    <a:pt x="2892" y="689"/>
                  </a:lnTo>
                  <a:lnTo>
                    <a:pt x="2756" y="610"/>
                  </a:lnTo>
                  <a:lnTo>
                    <a:pt x="2624" y="537"/>
                  </a:lnTo>
                  <a:lnTo>
                    <a:pt x="2497" y="470"/>
                  </a:lnTo>
                  <a:lnTo>
                    <a:pt x="2372" y="407"/>
                  </a:lnTo>
                  <a:lnTo>
                    <a:pt x="2252" y="348"/>
                  </a:lnTo>
                  <a:lnTo>
                    <a:pt x="2136" y="295"/>
                  </a:lnTo>
                  <a:lnTo>
                    <a:pt x="2023" y="247"/>
                  </a:lnTo>
                  <a:lnTo>
                    <a:pt x="1913" y="203"/>
                  </a:lnTo>
                  <a:lnTo>
                    <a:pt x="1806" y="164"/>
                  </a:lnTo>
                  <a:lnTo>
                    <a:pt x="1702" y="129"/>
                  </a:lnTo>
                  <a:lnTo>
                    <a:pt x="1602" y="98"/>
                  </a:lnTo>
                  <a:lnTo>
                    <a:pt x="1504" y="72"/>
                  </a:lnTo>
                  <a:lnTo>
                    <a:pt x="1409" y="51"/>
                  </a:lnTo>
                  <a:lnTo>
                    <a:pt x="1315" y="32"/>
                  </a:lnTo>
                  <a:lnTo>
                    <a:pt x="1225" y="19"/>
                  </a:lnTo>
                  <a:lnTo>
                    <a:pt x="1136" y="9"/>
                  </a:lnTo>
                  <a:lnTo>
                    <a:pt x="1048" y="3"/>
                  </a:lnTo>
                  <a:lnTo>
                    <a:pt x="962" y="0"/>
                  </a:lnTo>
                  <a:lnTo>
                    <a:pt x="879" y="1"/>
                  </a:lnTo>
                  <a:lnTo>
                    <a:pt x="796" y="6"/>
                  </a:lnTo>
                  <a:lnTo>
                    <a:pt x="714" y="14"/>
                  </a:lnTo>
                  <a:lnTo>
                    <a:pt x="633" y="26"/>
                  </a:lnTo>
                  <a:lnTo>
                    <a:pt x="553" y="40"/>
                  </a:lnTo>
                  <a:lnTo>
                    <a:pt x="474" y="58"/>
                  </a:lnTo>
                  <a:lnTo>
                    <a:pt x="394" y="79"/>
                  </a:lnTo>
                  <a:lnTo>
                    <a:pt x="315" y="101"/>
                  </a:lnTo>
                  <a:lnTo>
                    <a:pt x="238" y="129"/>
                  </a:lnTo>
                  <a:lnTo>
                    <a:pt x="158" y="158"/>
                  </a:lnTo>
                  <a:lnTo>
                    <a:pt x="79" y="190"/>
                  </a:lnTo>
                  <a:lnTo>
                    <a:pt x="0" y="22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58899" name="Freeform 83"/>
            <p:cNvSpPr>
              <a:spLocks/>
            </p:cNvSpPr>
            <p:nvPr/>
          </p:nvSpPr>
          <p:spPr bwMode="auto">
            <a:xfrm>
              <a:off x="752" y="1144"/>
              <a:ext cx="5459" cy="573"/>
            </a:xfrm>
            <a:custGeom>
              <a:avLst/>
              <a:gdLst/>
              <a:ahLst/>
              <a:cxnLst>
                <a:cxn ang="0">
                  <a:pos x="5459" y="335"/>
                </a:cxn>
                <a:cxn ang="0">
                  <a:pos x="5427" y="395"/>
                </a:cxn>
                <a:cxn ang="0">
                  <a:pos x="5385" y="461"/>
                </a:cxn>
                <a:cxn ang="0">
                  <a:pos x="5328" y="545"/>
                </a:cxn>
                <a:cxn ang="0">
                  <a:pos x="5253" y="639"/>
                </a:cxn>
                <a:cxn ang="0">
                  <a:pos x="5160" y="739"/>
                </a:cxn>
                <a:cxn ang="0">
                  <a:pos x="5080" y="815"/>
                </a:cxn>
                <a:cxn ang="0">
                  <a:pos x="5019" y="863"/>
                </a:cxn>
                <a:cxn ang="0">
                  <a:pos x="4955" y="912"/>
                </a:cxn>
                <a:cxn ang="0">
                  <a:pos x="4885" y="957"/>
                </a:cxn>
                <a:cxn ang="0">
                  <a:pos x="4812" y="999"/>
                </a:cxn>
                <a:cxn ang="0">
                  <a:pos x="4734" y="1036"/>
                </a:cxn>
                <a:cxn ang="0">
                  <a:pos x="4651" y="1070"/>
                </a:cxn>
                <a:cxn ang="0">
                  <a:pos x="4562" y="1098"/>
                </a:cxn>
                <a:cxn ang="0">
                  <a:pos x="4469" y="1120"/>
                </a:cxn>
                <a:cxn ang="0">
                  <a:pos x="4372" y="1136"/>
                </a:cxn>
                <a:cxn ang="0">
                  <a:pos x="4268" y="1144"/>
                </a:cxn>
                <a:cxn ang="0">
                  <a:pos x="4161" y="1144"/>
                </a:cxn>
                <a:cxn ang="0">
                  <a:pos x="4047" y="1136"/>
                </a:cxn>
                <a:cxn ang="0">
                  <a:pos x="3929" y="1119"/>
                </a:cxn>
                <a:cxn ang="0">
                  <a:pos x="3807" y="1090"/>
                </a:cxn>
                <a:cxn ang="0">
                  <a:pos x="3677" y="1051"/>
                </a:cxn>
                <a:cxn ang="0">
                  <a:pos x="3544" y="1001"/>
                </a:cxn>
                <a:cxn ang="0">
                  <a:pos x="3405" y="938"/>
                </a:cxn>
                <a:cxn ang="0">
                  <a:pos x="3261" y="862"/>
                </a:cxn>
                <a:cxn ang="0">
                  <a:pos x="3187" y="820"/>
                </a:cxn>
                <a:cxn ang="0">
                  <a:pos x="2899" y="652"/>
                </a:cxn>
                <a:cxn ang="0">
                  <a:pos x="2628" y="505"/>
                </a:cxn>
                <a:cxn ang="0">
                  <a:pos x="2374" y="379"/>
                </a:cxn>
                <a:cxn ang="0">
                  <a:pos x="2135" y="273"/>
                </a:cxn>
                <a:cxn ang="0">
                  <a:pos x="1911" y="184"/>
                </a:cxn>
                <a:cxn ang="0">
                  <a:pos x="1700" y="114"/>
                </a:cxn>
                <a:cxn ang="0">
                  <a:pos x="1500" y="61"/>
                </a:cxn>
                <a:cxn ang="0">
                  <a:pos x="1312" y="25"/>
                </a:cxn>
                <a:cxn ang="0">
                  <a:pos x="1131" y="4"/>
                </a:cxn>
                <a:cxn ang="0">
                  <a:pos x="958" y="0"/>
                </a:cxn>
                <a:cxn ang="0">
                  <a:pos x="791" y="8"/>
                </a:cxn>
                <a:cxn ang="0">
                  <a:pos x="628" y="32"/>
                </a:cxn>
                <a:cxn ang="0">
                  <a:pos x="470" y="67"/>
                </a:cxn>
                <a:cxn ang="0">
                  <a:pos x="313" y="114"/>
                </a:cxn>
                <a:cxn ang="0">
                  <a:pos x="156" y="174"/>
                </a:cxn>
                <a:cxn ang="0">
                  <a:pos x="0" y="243"/>
                </a:cxn>
              </a:cxnLst>
              <a:rect l="0" t="0" r="r" b="b"/>
              <a:pathLst>
                <a:path w="5459" h="1144">
                  <a:moveTo>
                    <a:pt x="5459" y="335"/>
                  </a:moveTo>
                  <a:lnTo>
                    <a:pt x="5459" y="335"/>
                  </a:lnTo>
                  <a:lnTo>
                    <a:pt x="5450" y="352"/>
                  </a:lnTo>
                  <a:lnTo>
                    <a:pt x="5427" y="395"/>
                  </a:lnTo>
                  <a:lnTo>
                    <a:pt x="5409" y="426"/>
                  </a:lnTo>
                  <a:lnTo>
                    <a:pt x="5385" y="461"/>
                  </a:lnTo>
                  <a:lnTo>
                    <a:pt x="5359" y="502"/>
                  </a:lnTo>
                  <a:lnTo>
                    <a:pt x="5328" y="545"/>
                  </a:lnTo>
                  <a:lnTo>
                    <a:pt x="5292" y="591"/>
                  </a:lnTo>
                  <a:lnTo>
                    <a:pt x="5253" y="639"/>
                  </a:lnTo>
                  <a:lnTo>
                    <a:pt x="5209" y="689"/>
                  </a:lnTo>
                  <a:lnTo>
                    <a:pt x="5160" y="739"/>
                  </a:lnTo>
                  <a:lnTo>
                    <a:pt x="5108" y="791"/>
                  </a:lnTo>
                  <a:lnTo>
                    <a:pt x="5080" y="815"/>
                  </a:lnTo>
                  <a:lnTo>
                    <a:pt x="5049" y="839"/>
                  </a:lnTo>
                  <a:lnTo>
                    <a:pt x="5019" y="863"/>
                  </a:lnTo>
                  <a:lnTo>
                    <a:pt x="4988" y="888"/>
                  </a:lnTo>
                  <a:lnTo>
                    <a:pt x="4955" y="912"/>
                  </a:lnTo>
                  <a:lnTo>
                    <a:pt x="4921" y="935"/>
                  </a:lnTo>
                  <a:lnTo>
                    <a:pt x="4885" y="957"/>
                  </a:lnTo>
                  <a:lnTo>
                    <a:pt x="4849" y="978"/>
                  </a:lnTo>
                  <a:lnTo>
                    <a:pt x="4812" y="999"/>
                  </a:lnTo>
                  <a:lnTo>
                    <a:pt x="4773" y="1018"/>
                  </a:lnTo>
                  <a:lnTo>
                    <a:pt x="4734" y="1036"/>
                  </a:lnTo>
                  <a:lnTo>
                    <a:pt x="4692" y="1054"/>
                  </a:lnTo>
                  <a:lnTo>
                    <a:pt x="4651" y="1070"/>
                  </a:lnTo>
                  <a:lnTo>
                    <a:pt x="4606" y="1085"/>
                  </a:lnTo>
                  <a:lnTo>
                    <a:pt x="4562" y="1098"/>
                  </a:lnTo>
                  <a:lnTo>
                    <a:pt x="4516" y="1111"/>
                  </a:lnTo>
                  <a:lnTo>
                    <a:pt x="4469" y="1120"/>
                  </a:lnTo>
                  <a:lnTo>
                    <a:pt x="4420" y="1128"/>
                  </a:lnTo>
                  <a:lnTo>
                    <a:pt x="4372" y="1136"/>
                  </a:lnTo>
                  <a:lnTo>
                    <a:pt x="4320" y="1141"/>
                  </a:lnTo>
                  <a:lnTo>
                    <a:pt x="4268" y="1144"/>
                  </a:lnTo>
                  <a:lnTo>
                    <a:pt x="4215" y="1144"/>
                  </a:lnTo>
                  <a:lnTo>
                    <a:pt x="4161" y="1144"/>
                  </a:lnTo>
                  <a:lnTo>
                    <a:pt x="4105" y="1141"/>
                  </a:lnTo>
                  <a:lnTo>
                    <a:pt x="4047" y="1136"/>
                  </a:lnTo>
                  <a:lnTo>
                    <a:pt x="3988" y="1128"/>
                  </a:lnTo>
                  <a:lnTo>
                    <a:pt x="3929" y="1119"/>
                  </a:lnTo>
                  <a:lnTo>
                    <a:pt x="3869" y="1106"/>
                  </a:lnTo>
                  <a:lnTo>
                    <a:pt x="3807" y="1090"/>
                  </a:lnTo>
                  <a:lnTo>
                    <a:pt x="3743" y="1072"/>
                  </a:lnTo>
                  <a:lnTo>
                    <a:pt x="3677" y="1051"/>
                  </a:lnTo>
                  <a:lnTo>
                    <a:pt x="3612" y="1027"/>
                  </a:lnTo>
                  <a:lnTo>
                    <a:pt x="3544" y="1001"/>
                  </a:lnTo>
                  <a:lnTo>
                    <a:pt x="3476" y="970"/>
                  </a:lnTo>
                  <a:lnTo>
                    <a:pt x="3405" y="938"/>
                  </a:lnTo>
                  <a:lnTo>
                    <a:pt x="3335" y="902"/>
                  </a:lnTo>
                  <a:lnTo>
                    <a:pt x="3261" y="862"/>
                  </a:lnTo>
                  <a:lnTo>
                    <a:pt x="3187" y="820"/>
                  </a:lnTo>
                  <a:lnTo>
                    <a:pt x="3187" y="820"/>
                  </a:lnTo>
                  <a:lnTo>
                    <a:pt x="3040" y="733"/>
                  </a:lnTo>
                  <a:lnTo>
                    <a:pt x="2899" y="652"/>
                  </a:lnTo>
                  <a:lnTo>
                    <a:pt x="2761" y="576"/>
                  </a:lnTo>
                  <a:lnTo>
                    <a:pt x="2628" y="505"/>
                  </a:lnTo>
                  <a:lnTo>
                    <a:pt x="2499" y="439"/>
                  </a:lnTo>
                  <a:lnTo>
                    <a:pt x="2374" y="379"/>
                  </a:lnTo>
                  <a:lnTo>
                    <a:pt x="2253" y="323"/>
                  </a:lnTo>
                  <a:lnTo>
                    <a:pt x="2135" y="273"/>
                  </a:lnTo>
                  <a:lnTo>
                    <a:pt x="2022" y="226"/>
                  </a:lnTo>
                  <a:lnTo>
                    <a:pt x="1911" y="184"/>
                  </a:lnTo>
                  <a:lnTo>
                    <a:pt x="1804" y="147"/>
                  </a:lnTo>
                  <a:lnTo>
                    <a:pt x="1700" y="114"/>
                  </a:lnTo>
                  <a:lnTo>
                    <a:pt x="1599" y="85"/>
                  </a:lnTo>
                  <a:lnTo>
                    <a:pt x="1500" y="61"/>
                  </a:lnTo>
                  <a:lnTo>
                    <a:pt x="1405" y="40"/>
                  </a:lnTo>
                  <a:lnTo>
                    <a:pt x="1312" y="25"/>
                  </a:lnTo>
                  <a:lnTo>
                    <a:pt x="1220" y="13"/>
                  </a:lnTo>
                  <a:lnTo>
                    <a:pt x="1131" y="4"/>
                  </a:lnTo>
                  <a:lnTo>
                    <a:pt x="1044" y="0"/>
                  </a:lnTo>
                  <a:lnTo>
                    <a:pt x="958" y="0"/>
                  </a:lnTo>
                  <a:lnTo>
                    <a:pt x="874" y="1"/>
                  </a:lnTo>
                  <a:lnTo>
                    <a:pt x="791" y="8"/>
                  </a:lnTo>
                  <a:lnTo>
                    <a:pt x="709" y="17"/>
                  </a:lnTo>
                  <a:lnTo>
                    <a:pt x="628" y="32"/>
                  </a:lnTo>
                  <a:lnTo>
                    <a:pt x="549" y="48"/>
                  </a:lnTo>
                  <a:lnTo>
                    <a:pt x="470" y="67"/>
                  </a:lnTo>
                  <a:lnTo>
                    <a:pt x="391" y="88"/>
                  </a:lnTo>
                  <a:lnTo>
                    <a:pt x="313" y="114"/>
                  </a:lnTo>
                  <a:lnTo>
                    <a:pt x="234" y="143"/>
                  </a:lnTo>
                  <a:lnTo>
                    <a:pt x="156" y="174"/>
                  </a:lnTo>
                  <a:lnTo>
                    <a:pt x="77" y="208"/>
                  </a:lnTo>
                  <a:lnTo>
                    <a:pt x="0" y="243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58900" name="Freeform 84"/>
            <p:cNvSpPr>
              <a:spLocks/>
            </p:cNvSpPr>
            <p:nvPr/>
          </p:nvSpPr>
          <p:spPr bwMode="auto">
            <a:xfrm>
              <a:off x="778" y="1160"/>
              <a:ext cx="5461" cy="544"/>
            </a:xfrm>
            <a:custGeom>
              <a:avLst/>
              <a:gdLst/>
              <a:ahLst/>
              <a:cxnLst>
                <a:cxn ang="0">
                  <a:pos x="5461" y="247"/>
                </a:cxn>
                <a:cxn ang="0">
                  <a:pos x="5429" y="308"/>
                </a:cxn>
                <a:cxn ang="0">
                  <a:pos x="5390" y="376"/>
                </a:cxn>
                <a:cxn ang="0">
                  <a:pos x="5333" y="460"/>
                </a:cxn>
                <a:cxn ang="0">
                  <a:pos x="5259" y="557"/>
                </a:cxn>
                <a:cxn ang="0">
                  <a:pos x="5168" y="659"/>
                </a:cxn>
                <a:cxn ang="0">
                  <a:pos x="5088" y="736"/>
                </a:cxn>
                <a:cxn ang="0">
                  <a:pos x="5029" y="788"/>
                </a:cxn>
                <a:cxn ang="0">
                  <a:pos x="4965" y="836"/>
                </a:cxn>
                <a:cxn ang="0">
                  <a:pos x="4897" y="883"/>
                </a:cxn>
                <a:cxn ang="0">
                  <a:pos x="4823" y="927"/>
                </a:cxn>
                <a:cxn ang="0">
                  <a:pos x="4746" y="965"/>
                </a:cxn>
                <a:cxn ang="0">
                  <a:pos x="4662" y="1001"/>
                </a:cxn>
                <a:cxn ang="0">
                  <a:pos x="4575" y="1032"/>
                </a:cxn>
                <a:cxn ang="0">
                  <a:pos x="4483" y="1056"/>
                </a:cxn>
                <a:cxn ang="0">
                  <a:pos x="4385" y="1074"/>
                </a:cxn>
                <a:cxn ang="0">
                  <a:pos x="4282" y="1083"/>
                </a:cxn>
                <a:cxn ang="0">
                  <a:pos x="4175" y="1087"/>
                </a:cxn>
                <a:cxn ang="0">
                  <a:pos x="4061" y="1080"/>
                </a:cxn>
                <a:cxn ang="0">
                  <a:pos x="3943" y="1064"/>
                </a:cxn>
                <a:cxn ang="0">
                  <a:pos x="3819" y="1038"/>
                </a:cxn>
                <a:cxn ang="0">
                  <a:pos x="3690" y="1003"/>
                </a:cxn>
                <a:cxn ang="0">
                  <a:pos x="3556" y="954"/>
                </a:cxn>
                <a:cxn ang="0">
                  <a:pos x="3417" y="894"/>
                </a:cxn>
                <a:cxn ang="0">
                  <a:pos x="3271" y="820"/>
                </a:cxn>
                <a:cxn ang="0">
                  <a:pos x="3196" y="780"/>
                </a:cxn>
                <a:cxn ang="0">
                  <a:pos x="2904" y="617"/>
                </a:cxn>
                <a:cxn ang="0">
                  <a:pos x="2632" y="475"/>
                </a:cxn>
                <a:cxn ang="0">
                  <a:pos x="2377" y="354"/>
                </a:cxn>
                <a:cxn ang="0">
                  <a:pos x="2137" y="250"/>
                </a:cxn>
                <a:cxn ang="0">
                  <a:pos x="1912" y="166"/>
                </a:cxn>
                <a:cxn ang="0">
                  <a:pos x="1699" y="100"/>
                </a:cxn>
                <a:cxn ang="0">
                  <a:pos x="1499" y="52"/>
                </a:cxn>
                <a:cxn ang="0">
                  <a:pos x="1309" y="19"/>
                </a:cxn>
                <a:cxn ang="0">
                  <a:pos x="1129" y="2"/>
                </a:cxn>
                <a:cxn ang="0">
                  <a:pos x="955" y="0"/>
                </a:cxn>
                <a:cxn ang="0">
                  <a:pos x="789" y="13"/>
                </a:cxn>
                <a:cxn ang="0">
                  <a:pos x="626" y="39"/>
                </a:cxn>
                <a:cxn ang="0">
                  <a:pos x="468" y="77"/>
                </a:cxn>
                <a:cxn ang="0">
                  <a:pos x="312" y="129"/>
                </a:cxn>
                <a:cxn ang="0">
                  <a:pos x="157" y="192"/>
                </a:cxn>
                <a:cxn ang="0">
                  <a:pos x="0" y="266"/>
                </a:cxn>
              </a:cxnLst>
              <a:rect l="0" t="0" r="r" b="b"/>
              <a:pathLst>
                <a:path w="5461" h="1087">
                  <a:moveTo>
                    <a:pt x="5461" y="247"/>
                  </a:moveTo>
                  <a:lnTo>
                    <a:pt x="5461" y="247"/>
                  </a:lnTo>
                  <a:lnTo>
                    <a:pt x="5452" y="263"/>
                  </a:lnTo>
                  <a:lnTo>
                    <a:pt x="5429" y="308"/>
                  </a:lnTo>
                  <a:lnTo>
                    <a:pt x="5411" y="339"/>
                  </a:lnTo>
                  <a:lnTo>
                    <a:pt x="5390" y="376"/>
                  </a:lnTo>
                  <a:lnTo>
                    <a:pt x="5363" y="417"/>
                  </a:lnTo>
                  <a:lnTo>
                    <a:pt x="5333" y="460"/>
                  </a:lnTo>
                  <a:lnTo>
                    <a:pt x="5298" y="507"/>
                  </a:lnTo>
                  <a:lnTo>
                    <a:pt x="5259" y="557"/>
                  </a:lnTo>
                  <a:lnTo>
                    <a:pt x="5216" y="607"/>
                  </a:lnTo>
                  <a:lnTo>
                    <a:pt x="5168" y="659"/>
                  </a:lnTo>
                  <a:lnTo>
                    <a:pt x="5116" y="710"/>
                  </a:lnTo>
                  <a:lnTo>
                    <a:pt x="5088" y="736"/>
                  </a:lnTo>
                  <a:lnTo>
                    <a:pt x="5059" y="762"/>
                  </a:lnTo>
                  <a:lnTo>
                    <a:pt x="5029" y="788"/>
                  </a:lnTo>
                  <a:lnTo>
                    <a:pt x="4998" y="812"/>
                  </a:lnTo>
                  <a:lnTo>
                    <a:pt x="4965" y="836"/>
                  </a:lnTo>
                  <a:lnTo>
                    <a:pt x="4932" y="859"/>
                  </a:lnTo>
                  <a:lnTo>
                    <a:pt x="4897" y="883"/>
                  </a:lnTo>
                  <a:lnTo>
                    <a:pt x="4861" y="904"/>
                  </a:lnTo>
                  <a:lnTo>
                    <a:pt x="4823" y="927"/>
                  </a:lnTo>
                  <a:lnTo>
                    <a:pt x="4786" y="946"/>
                  </a:lnTo>
                  <a:lnTo>
                    <a:pt x="4746" y="965"/>
                  </a:lnTo>
                  <a:lnTo>
                    <a:pt x="4705" y="985"/>
                  </a:lnTo>
                  <a:lnTo>
                    <a:pt x="4662" y="1001"/>
                  </a:lnTo>
                  <a:lnTo>
                    <a:pt x="4619" y="1017"/>
                  </a:lnTo>
                  <a:lnTo>
                    <a:pt x="4575" y="1032"/>
                  </a:lnTo>
                  <a:lnTo>
                    <a:pt x="4529" y="1045"/>
                  </a:lnTo>
                  <a:lnTo>
                    <a:pt x="4483" y="1056"/>
                  </a:lnTo>
                  <a:lnTo>
                    <a:pt x="4435" y="1066"/>
                  </a:lnTo>
                  <a:lnTo>
                    <a:pt x="4385" y="1074"/>
                  </a:lnTo>
                  <a:lnTo>
                    <a:pt x="4335" y="1080"/>
                  </a:lnTo>
                  <a:lnTo>
                    <a:pt x="4282" y="1083"/>
                  </a:lnTo>
                  <a:lnTo>
                    <a:pt x="4229" y="1087"/>
                  </a:lnTo>
                  <a:lnTo>
                    <a:pt x="4175" y="1087"/>
                  </a:lnTo>
                  <a:lnTo>
                    <a:pt x="4118" y="1083"/>
                  </a:lnTo>
                  <a:lnTo>
                    <a:pt x="4061" y="1080"/>
                  </a:lnTo>
                  <a:lnTo>
                    <a:pt x="4003" y="1074"/>
                  </a:lnTo>
                  <a:lnTo>
                    <a:pt x="3943" y="1064"/>
                  </a:lnTo>
                  <a:lnTo>
                    <a:pt x="3882" y="1053"/>
                  </a:lnTo>
                  <a:lnTo>
                    <a:pt x="3819" y="1038"/>
                  </a:lnTo>
                  <a:lnTo>
                    <a:pt x="3756" y="1022"/>
                  </a:lnTo>
                  <a:lnTo>
                    <a:pt x="3690" y="1003"/>
                  </a:lnTo>
                  <a:lnTo>
                    <a:pt x="3624" y="980"/>
                  </a:lnTo>
                  <a:lnTo>
                    <a:pt x="3556" y="954"/>
                  </a:lnTo>
                  <a:lnTo>
                    <a:pt x="3488" y="925"/>
                  </a:lnTo>
                  <a:lnTo>
                    <a:pt x="3417" y="894"/>
                  </a:lnTo>
                  <a:lnTo>
                    <a:pt x="3345" y="859"/>
                  </a:lnTo>
                  <a:lnTo>
                    <a:pt x="3271" y="820"/>
                  </a:lnTo>
                  <a:lnTo>
                    <a:pt x="3196" y="780"/>
                  </a:lnTo>
                  <a:lnTo>
                    <a:pt x="3196" y="780"/>
                  </a:lnTo>
                  <a:lnTo>
                    <a:pt x="3049" y="696"/>
                  </a:lnTo>
                  <a:lnTo>
                    <a:pt x="2904" y="617"/>
                  </a:lnTo>
                  <a:lnTo>
                    <a:pt x="2766" y="542"/>
                  </a:lnTo>
                  <a:lnTo>
                    <a:pt x="2632" y="475"/>
                  </a:lnTo>
                  <a:lnTo>
                    <a:pt x="2502" y="412"/>
                  </a:lnTo>
                  <a:lnTo>
                    <a:pt x="2377" y="354"/>
                  </a:lnTo>
                  <a:lnTo>
                    <a:pt x="2255" y="299"/>
                  </a:lnTo>
                  <a:lnTo>
                    <a:pt x="2137" y="250"/>
                  </a:lnTo>
                  <a:lnTo>
                    <a:pt x="2021" y="207"/>
                  </a:lnTo>
                  <a:lnTo>
                    <a:pt x="1912" y="166"/>
                  </a:lnTo>
                  <a:lnTo>
                    <a:pt x="1803" y="131"/>
                  </a:lnTo>
                  <a:lnTo>
                    <a:pt x="1699" y="100"/>
                  </a:lnTo>
                  <a:lnTo>
                    <a:pt x="1598" y="74"/>
                  </a:lnTo>
                  <a:lnTo>
                    <a:pt x="1499" y="52"/>
                  </a:lnTo>
                  <a:lnTo>
                    <a:pt x="1402" y="34"/>
                  </a:lnTo>
                  <a:lnTo>
                    <a:pt x="1309" y="19"/>
                  </a:lnTo>
                  <a:lnTo>
                    <a:pt x="1218" y="8"/>
                  </a:lnTo>
                  <a:lnTo>
                    <a:pt x="1129" y="2"/>
                  </a:lnTo>
                  <a:lnTo>
                    <a:pt x="1041" y="0"/>
                  </a:lnTo>
                  <a:lnTo>
                    <a:pt x="955" y="0"/>
                  </a:lnTo>
                  <a:lnTo>
                    <a:pt x="872" y="5"/>
                  </a:lnTo>
                  <a:lnTo>
                    <a:pt x="789" y="13"/>
                  </a:lnTo>
                  <a:lnTo>
                    <a:pt x="707" y="24"/>
                  </a:lnTo>
                  <a:lnTo>
                    <a:pt x="626" y="39"/>
                  </a:lnTo>
                  <a:lnTo>
                    <a:pt x="547" y="56"/>
                  </a:lnTo>
                  <a:lnTo>
                    <a:pt x="468" y="77"/>
                  </a:lnTo>
                  <a:lnTo>
                    <a:pt x="390" y="102"/>
                  </a:lnTo>
                  <a:lnTo>
                    <a:pt x="312" y="129"/>
                  </a:lnTo>
                  <a:lnTo>
                    <a:pt x="235" y="160"/>
                  </a:lnTo>
                  <a:lnTo>
                    <a:pt x="157" y="192"/>
                  </a:lnTo>
                  <a:lnTo>
                    <a:pt x="78" y="228"/>
                  </a:lnTo>
                  <a:lnTo>
                    <a:pt x="0" y="26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58901" name="Freeform 85"/>
            <p:cNvSpPr>
              <a:spLocks/>
            </p:cNvSpPr>
            <p:nvPr/>
          </p:nvSpPr>
          <p:spPr bwMode="auto">
            <a:xfrm>
              <a:off x="806" y="1176"/>
              <a:ext cx="5459" cy="514"/>
            </a:xfrm>
            <a:custGeom>
              <a:avLst/>
              <a:gdLst/>
              <a:ahLst/>
              <a:cxnLst>
                <a:cxn ang="0">
                  <a:pos x="5459" y="159"/>
                </a:cxn>
                <a:cxn ang="0">
                  <a:pos x="5428" y="221"/>
                </a:cxn>
                <a:cxn ang="0">
                  <a:pos x="5390" y="290"/>
                </a:cxn>
                <a:cxn ang="0">
                  <a:pos x="5334" y="376"/>
                </a:cxn>
                <a:cxn ang="0">
                  <a:pos x="5262" y="474"/>
                </a:cxn>
                <a:cxn ang="0">
                  <a:pos x="5173" y="579"/>
                </a:cxn>
                <a:cxn ang="0">
                  <a:pos x="5094" y="658"/>
                </a:cxn>
                <a:cxn ang="0">
                  <a:pos x="5035" y="710"/>
                </a:cxn>
                <a:cxn ang="0">
                  <a:pos x="4973" y="762"/>
                </a:cxn>
                <a:cxn ang="0">
                  <a:pos x="4905" y="809"/>
                </a:cxn>
                <a:cxn ang="0">
                  <a:pos x="4833" y="854"/>
                </a:cxn>
                <a:cxn ang="0">
                  <a:pos x="4755" y="896"/>
                </a:cxn>
                <a:cxn ang="0">
                  <a:pos x="4673" y="933"/>
                </a:cxn>
                <a:cxn ang="0">
                  <a:pos x="4586" y="965"/>
                </a:cxn>
                <a:cxn ang="0">
                  <a:pos x="4494" y="991"/>
                </a:cxn>
                <a:cxn ang="0">
                  <a:pos x="4395" y="1010"/>
                </a:cxn>
                <a:cxn ang="0">
                  <a:pos x="4294" y="1023"/>
                </a:cxn>
                <a:cxn ang="0">
                  <a:pos x="4186" y="1028"/>
                </a:cxn>
                <a:cxn ang="0">
                  <a:pos x="4072" y="1025"/>
                </a:cxn>
                <a:cxn ang="0">
                  <a:pos x="3954" y="1010"/>
                </a:cxn>
                <a:cxn ang="0">
                  <a:pos x="3830" y="988"/>
                </a:cxn>
                <a:cxn ang="0">
                  <a:pos x="3701" y="954"/>
                </a:cxn>
                <a:cxn ang="0">
                  <a:pos x="3567" y="909"/>
                </a:cxn>
                <a:cxn ang="0">
                  <a:pos x="3425" y="851"/>
                </a:cxn>
                <a:cxn ang="0">
                  <a:pos x="3279" y="779"/>
                </a:cxn>
                <a:cxn ang="0">
                  <a:pos x="3204" y="739"/>
                </a:cxn>
                <a:cxn ang="0">
                  <a:pos x="2910" y="582"/>
                </a:cxn>
                <a:cxn ang="0">
                  <a:pos x="2635" y="445"/>
                </a:cxn>
                <a:cxn ang="0">
                  <a:pos x="2377" y="327"/>
                </a:cxn>
                <a:cxn ang="0">
                  <a:pos x="2135" y="230"/>
                </a:cxn>
                <a:cxn ang="0">
                  <a:pos x="1909" y="150"/>
                </a:cxn>
                <a:cxn ang="0">
                  <a:pos x="1696" y="88"/>
                </a:cxn>
                <a:cxn ang="0">
                  <a:pos x="1495" y="43"/>
                </a:cxn>
                <a:cxn ang="0">
                  <a:pos x="1305" y="14"/>
                </a:cxn>
                <a:cxn ang="0">
                  <a:pos x="1124" y="1"/>
                </a:cxn>
                <a:cxn ang="0">
                  <a:pos x="951" y="3"/>
                </a:cxn>
                <a:cxn ang="0">
                  <a:pos x="784" y="19"/>
                </a:cxn>
                <a:cxn ang="0">
                  <a:pos x="623" y="48"/>
                </a:cxn>
                <a:cxn ang="0">
                  <a:pos x="465" y="92"/>
                </a:cxn>
                <a:cxn ang="0">
                  <a:pos x="309" y="145"/>
                </a:cxn>
                <a:cxn ang="0">
                  <a:pos x="155" y="211"/>
                </a:cxn>
                <a:cxn ang="0">
                  <a:pos x="0" y="289"/>
                </a:cxn>
              </a:cxnLst>
              <a:rect l="0" t="0" r="r" b="b"/>
              <a:pathLst>
                <a:path w="5459" h="1028">
                  <a:moveTo>
                    <a:pt x="5459" y="159"/>
                  </a:moveTo>
                  <a:lnTo>
                    <a:pt x="5459" y="159"/>
                  </a:lnTo>
                  <a:lnTo>
                    <a:pt x="5451" y="176"/>
                  </a:lnTo>
                  <a:lnTo>
                    <a:pt x="5428" y="221"/>
                  </a:lnTo>
                  <a:lnTo>
                    <a:pt x="5410" y="253"/>
                  </a:lnTo>
                  <a:lnTo>
                    <a:pt x="5390" y="290"/>
                  </a:lnTo>
                  <a:lnTo>
                    <a:pt x="5365" y="331"/>
                  </a:lnTo>
                  <a:lnTo>
                    <a:pt x="5334" y="376"/>
                  </a:lnTo>
                  <a:lnTo>
                    <a:pt x="5301" y="424"/>
                  </a:lnTo>
                  <a:lnTo>
                    <a:pt x="5262" y="474"/>
                  </a:lnTo>
                  <a:lnTo>
                    <a:pt x="5220" y="526"/>
                  </a:lnTo>
                  <a:lnTo>
                    <a:pt x="5173" y="579"/>
                  </a:lnTo>
                  <a:lnTo>
                    <a:pt x="5122" y="633"/>
                  </a:lnTo>
                  <a:lnTo>
                    <a:pt x="5094" y="658"/>
                  </a:lnTo>
                  <a:lnTo>
                    <a:pt x="5066" y="684"/>
                  </a:lnTo>
                  <a:lnTo>
                    <a:pt x="5035" y="710"/>
                  </a:lnTo>
                  <a:lnTo>
                    <a:pt x="5005" y="736"/>
                  </a:lnTo>
                  <a:lnTo>
                    <a:pt x="4973" y="762"/>
                  </a:lnTo>
                  <a:lnTo>
                    <a:pt x="4940" y="786"/>
                  </a:lnTo>
                  <a:lnTo>
                    <a:pt x="4905" y="809"/>
                  </a:lnTo>
                  <a:lnTo>
                    <a:pt x="4869" y="833"/>
                  </a:lnTo>
                  <a:lnTo>
                    <a:pt x="4833" y="854"/>
                  </a:lnTo>
                  <a:lnTo>
                    <a:pt x="4794" y="876"/>
                  </a:lnTo>
                  <a:lnTo>
                    <a:pt x="4755" y="896"/>
                  </a:lnTo>
                  <a:lnTo>
                    <a:pt x="4715" y="915"/>
                  </a:lnTo>
                  <a:lnTo>
                    <a:pt x="4673" y="933"/>
                  </a:lnTo>
                  <a:lnTo>
                    <a:pt x="4630" y="951"/>
                  </a:lnTo>
                  <a:lnTo>
                    <a:pt x="4586" y="965"/>
                  </a:lnTo>
                  <a:lnTo>
                    <a:pt x="4540" y="980"/>
                  </a:lnTo>
                  <a:lnTo>
                    <a:pt x="4494" y="991"/>
                  </a:lnTo>
                  <a:lnTo>
                    <a:pt x="4445" y="1002"/>
                  </a:lnTo>
                  <a:lnTo>
                    <a:pt x="4395" y="1010"/>
                  </a:lnTo>
                  <a:lnTo>
                    <a:pt x="4345" y="1018"/>
                  </a:lnTo>
                  <a:lnTo>
                    <a:pt x="4294" y="1023"/>
                  </a:lnTo>
                  <a:lnTo>
                    <a:pt x="4240" y="1027"/>
                  </a:lnTo>
                  <a:lnTo>
                    <a:pt x="4186" y="1028"/>
                  </a:lnTo>
                  <a:lnTo>
                    <a:pt x="4130" y="1028"/>
                  </a:lnTo>
                  <a:lnTo>
                    <a:pt x="4072" y="1025"/>
                  </a:lnTo>
                  <a:lnTo>
                    <a:pt x="4014" y="1018"/>
                  </a:lnTo>
                  <a:lnTo>
                    <a:pt x="3954" y="1010"/>
                  </a:lnTo>
                  <a:lnTo>
                    <a:pt x="3893" y="1001"/>
                  </a:lnTo>
                  <a:lnTo>
                    <a:pt x="3830" y="988"/>
                  </a:lnTo>
                  <a:lnTo>
                    <a:pt x="3766" y="972"/>
                  </a:lnTo>
                  <a:lnTo>
                    <a:pt x="3701" y="954"/>
                  </a:lnTo>
                  <a:lnTo>
                    <a:pt x="3635" y="933"/>
                  </a:lnTo>
                  <a:lnTo>
                    <a:pt x="3567" y="909"/>
                  </a:lnTo>
                  <a:lnTo>
                    <a:pt x="3496" y="881"/>
                  </a:lnTo>
                  <a:lnTo>
                    <a:pt x="3425" y="851"/>
                  </a:lnTo>
                  <a:lnTo>
                    <a:pt x="3353" y="817"/>
                  </a:lnTo>
                  <a:lnTo>
                    <a:pt x="3279" y="779"/>
                  </a:lnTo>
                  <a:lnTo>
                    <a:pt x="3204" y="739"/>
                  </a:lnTo>
                  <a:lnTo>
                    <a:pt x="3204" y="739"/>
                  </a:lnTo>
                  <a:lnTo>
                    <a:pt x="3054" y="658"/>
                  </a:lnTo>
                  <a:lnTo>
                    <a:pt x="2910" y="582"/>
                  </a:lnTo>
                  <a:lnTo>
                    <a:pt x="2770" y="511"/>
                  </a:lnTo>
                  <a:lnTo>
                    <a:pt x="2635" y="445"/>
                  </a:lnTo>
                  <a:lnTo>
                    <a:pt x="2503" y="384"/>
                  </a:lnTo>
                  <a:lnTo>
                    <a:pt x="2377" y="327"/>
                  </a:lnTo>
                  <a:lnTo>
                    <a:pt x="2254" y="277"/>
                  </a:lnTo>
                  <a:lnTo>
                    <a:pt x="2135" y="230"/>
                  </a:lnTo>
                  <a:lnTo>
                    <a:pt x="2021" y="189"/>
                  </a:lnTo>
                  <a:lnTo>
                    <a:pt x="1909" y="150"/>
                  </a:lnTo>
                  <a:lnTo>
                    <a:pt x="1800" y="117"/>
                  </a:lnTo>
                  <a:lnTo>
                    <a:pt x="1696" y="88"/>
                  </a:lnTo>
                  <a:lnTo>
                    <a:pt x="1595" y="64"/>
                  </a:lnTo>
                  <a:lnTo>
                    <a:pt x="1495" y="43"/>
                  </a:lnTo>
                  <a:lnTo>
                    <a:pt x="1399" y="27"/>
                  </a:lnTo>
                  <a:lnTo>
                    <a:pt x="1305" y="14"/>
                  </a:lnTo>
                  <a:lnTo>
                    <a:pt x="1213" y="6"/>
                  </a:lnTo>
                  <a:lnTo>
                    <a:pt x="1124" y="1"/>
                  </a:lnTo>
                  <a:lnTo>
                    <a:pt x="1037" y="0"/>
                  </a:lnTo>
                  <a:lnTo>
                    <a:pt x="951" y="3"/>
                  </a:lnTo>
                  <a:lnTo>
                    <a:pt x="867" y="9"/>
                  </a:lnTo>
                  <a:lnTo>
                    <a:pt x="784" y="19"/>
                  </a:lnTo>
                  <a:lnTo>
                    <a:pt x="704" y="32"/>
                  </a:lnTo>
                  <a:lnTo>
                    <a:pt x="623" y="48"/>
                  </a:lnTo>
                  <a:lnTo>
                    <a:pt x="544" y="67"/>
                  </a:lnTo>
                  <a:lnTo>
                    <a:pt x="465" y="92"/>
                  </a:lnTo>
                  <a:lnTo>
                    <a:pt x="387" y="117"/>
                  </a:lnTo>
                  <a:lnTo>
                    <a:pt x="309" y="145"/>
                  </a:lnTo>
                  <a:lnTo>
                    <a:pt x="232" y="177"/>
                  </a:lnTo>
                  <a:lnTo>
                    <a:pt x="155" y="211"/>
                  </a:lnTo>
                  <a:lnTo>
                    <a:pt x="77" y="248"/>
                  </a:lnTo>
                  <a:lnTo>
                    <a:pt x="0" y="289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58902" name="Freeform 86"/>
            <p:cNvSpPr>
              <a:spLocks/>
            </p:cNvSpPr>
            <p:nvPr/>
          </p:nvSpPr>
          <p:spPr bwMode="auto">
            <a:xfrm>
              <a:off x="835" y="1192"/>
              <a:ext cx="5455" cy="485"/>
            </a:xfrm>
            <a:custGeom>
              <a:avLst/>
              <a:gdLst/>
              <a:ahLst/>
              <a:cxnLst>
                <a:cxn ang="0">
                  <a:pos x="5455" y="71"/>
                </a:cxn>
                <a:cxn ang="0">
                  <a:pos x="5426" y="132"/>
                </a:cxn>
                <a:cxn ang="0">
                  <a:pos x="5388" y="203"/>
                </a:cxn>
                <a:cxn ang="0">
                  <a:pos x="5334" y="291"/>
                </a:cxn>
                <a:cxn ang="0">
                  <a:pos x="5263" y="391"/>
                </a:cxn>
                <a:cxn ang="0">
                  <a:pos x="5176" y="499"/>
                </a:cxn>
                <a:cxn ang="0">
                  <a:pos x="5098" y="580"/>
                </a:cxn>
                <a:cxn ang="0">
                  <a:pos x="5041" y="633"/>
                </a:cxn>
                <a:cxn ang="0">
                  <a:pos x="4979" y="685"/>
                </a:cxn>
                <a:cxn ang="0">
                  <a:pos x="4912" y="735"/>
                </a:cxn>
                <a:cxn ang="0">
                  <a:pos x="4840" y="781"/>
                </a:cxn>
                <a:cxn ang="0">
                  <a:pos x="4763" y="825"/>
                </a:cxn>
                <a:cxn ang="0">
                  <a:pos x="4682" y="864"/>
                </a:cxn>
                <a:cxn ang="0">
                  <a:pos x="4594" y="898"/>
                </a:cxn>
                <a:cxn ang="0">
                  <a:pos x="4502" y="927"/>
                </a:cxn>
                <a:cxn ang="0">
                  <a:pos x="4405" y="948"/>
                </a:cxn>
                <a:cxn ang="0">
                  <a:pos x="4304" y="962"/>
                </a:cxn>
                <a:cxn ang="0">
                  <a:pos x="4196" y="969"/>
                </a:cxn>
                <a:cxn ang="0">
                  <a:pos x="4083" y="967"/>
                </a:cxn>
                <a:cxn ang="0">
                  <a:pos x="3964" y="957"/>
                </a:cxn>
                <a:cxn ang="0">
                  <a:pos x="3840" y="936"/>
                </a:cxn>
                <a:cxn ang="0">
                  <a:pos x="3710" y="904"/>
                </a:cxn>
                <a:cxn ang="0">
                  <a:pos x="3574" y="861"/>
                </a:cxn>
                <a:cxn ang="0">
                  <a:pos x="3432" y="806"/>
                </a:cxn>
                <a:cxn ang="0">
                  <a:pos x="3285" y="738"/>
                </a:cxn>
                <a:cxn ang="0">
                  <a:pos x="3210" y="699"/>
                </a:cxn>
                <a:cxn ang="0">
                  <a:pos x="2913" y="547"/>
                </a:cxn>
                <a:cxn ang="0">
                  <a:pos x="2636" y="415"/>
                </a:cxn>
                <a:cxn ang="0">
                  <a:pos x="2377" y="302"/>
                </a:cxn>
                <a:cxn ang="0">
                  <a:pos x="2134" y="208"/>
                </a:cxn>
                <a:cxn ang="0">
                  <a:pos x="1906" y="132"/>
                </a:cxn>
                <a:cxn ang="0">
                  <a:pos x="1692" y="76"/>
                </a:cxn>
                <a:cxn ang="0">
                  <a:pos x="1491" y="34"/>
                </a:cxn>
                <a:cxn ang="0">
                  <a:pos x="1301" y="8"/>
                </a:cxn>
                <a:cxn ang="0">
                  <a:pos x="1119" y="0"/>
                </a:cxn>
                <a:cxn ang="0">
                  <a:pos x="945" y="5"/>
                </a:cxn>
                <a:cxn ang="0">
                  <a:pos x="780" y="24"/>
                </a:cxn>
                <a:cxn ang="0">
                  <a:pos x="619" y="56"/>
                </a:cxn>
                <a:cxn ang="0">
                  <a:pos x="461" y="103"/>
                </a:cxn>
                <a:cxn ang="0">
                  <a:pos x="307" y="161"/>
                </a:cxn>
                <a:cxn ang="0">
                  <a:pos x="153" y="231"/>
                </a:cxn>
                <a:cxn ang="0">
                  <a:pos x="0" y="312"/>
                </a:cxn>
              </a:cxnLst>
              <a:rect l="0" t="0" r="r" b="b"/>
              <a:pathLst>
                <a:path w="5455" h="970">
                  <a:moveTo>
                    <a:pt x="5455" y="71"/>
                  </a:moveTo>
                  <a:lnTo>
                    <a:pt x="5455" y="71"/>
                  </a:lnTo>
                  <a:lnTo>
                    <a:pt x="5448" y="87"/>
                  </a:lnTo>
                  <a:lnTo>
                    <a:pt x="5426" y="132"/>
                  </a:lnTo>
                  <a:lnTo>
                    <a:pt x="5409" y="165"/>
                  </a:lnTo>
                  <a:lnTo>
                    <a:pt x="5388" y="203"/>
                  </a:lnTo>
                  <a:lnTo>
                    <a:pt x="5363" y="245"/>
                  </a:lnTo>
                  <a:lnTo>
                    <a:pt x="5334" y="291"/>
                  </a:lnTo>
                  <a:lnTo>
                    <a:pt x="5301" y="339"/>
                  </a:lnTo>
                  <a:lnTo>
                    <a:pt x="5263" y="391"/>
                  </a:lnTo>
                  <a:lnTo>
                    <a:pt x="5222" y="444"/>
                  </a:lnTo>
                  <a:lnTo>
                    <a:pt x="5176" y="499"/>
                  </a:lnTo>
                  <a:lnTo>
                    <a:pt x="5126" y="552"/>
                  </a:lnTo>
                  <a:lnTo>
                    <a:pt x="5098" y="580"/>
                  </a:lnTo>
                  <a:lnTo>
                    <a:pt x="5070" y="607"/>
                  </a:lnTo>
                  <a:lnTo>
                    <a:pt x="5041" y="633"/>
                  </a:lnTo>
                  <a:lnTo>
                    <a:pt x="5011" y="659"/>
                  </a:lnTo>
                  <a:lnTo>
                    <a:pt x="4979" y="685"/>
                  </a:lnTo>
                  <a:lnTo>
                    <a:pt x="4945" y="710"/>
                  </a:lnTo>
                  <a:lnTo>
                    <a:pt x="4912" y="735"/>
                  </a:lnTo>
                  <a:lnTo>
                    <a:pt x="4876" y="759"/>
                  </a:lnTo>
                  <a:lnTo>
                    <a:pt x="4840" y="781"/>
                  </a:lnTo>
                  <a:lnTo>
                    <a:pt x="4802" y="804"/>
                  </a:lnTo>
                  <a:lnTo>
                    <a:pt x="4763" y="825"/>
                  </a:lnTo>
                  <a:lnTo>
                    <a:pt x="4723" y="844"/>
                  </a:lnTo>
                  <a:lnTo>
                    <a:pt x="4682" y="864"/>
                  </a:lnTo>
                  <a:lnTo>
                    <a:pt x="4639" y="882"/>
                  </a:lnTo>
                  <a:lnTo>
                    <a:pt x="4594" y="898"/>
                  </a:lnTo>
                  <a:lnTo>
                    <a:pt x="4550" y="912"/>
                  </a:lnTo>
                  <a:lnTo>
                    <a:pt x="4502" y="927"/>
                  </a:lnTo>
                  <a:lnTo>
                    <a:pt x="4455" y="938"/>
                  </a:lnTo>
                  <a:lnTo>
                    <a:pt x="4405" y="948"/>
                  </a:lnTo>
                  <a:lnTo>
                    <a:pt x="4355" y="956"/>
                  </a:lnTo>
                  <a:lnTo>
                    <a:pt x="4304" y="962"/>
                  </a:lnTo>
                  <a:lnTo>
                    <a:pt x="4250" y="967"/>
                  </a:lnTo>
                  <a:lnTo>
                    <a:pt x="4196" y="969"/>
                  </a:lnTo>
                  <a:lnTo>
                    <a:pt x="4140" y="970"/>
                  </a:lnTo>
                  <a:lnTo>
                    <a:pt x="4083" y="967"/>
                  </a:lnTo>
                  <a:lnTo>
                    <a:pt x="4023" y="964"/>
                  </a:lnTo>
                  <a:lnTo>
                    <a:pt x="3964" y="957"/>
                  </a:lnTo>
                  <a:lnTo>
                    <a:pt x="3903" y="948"/>
                  </a:lnTo>
                  <a:lnTo>
                    <a:pt x="3840" y="936"/>
                  </a:lnTo>
                  <a:lnTo>
                    <a:pt x="3775" y="922"/>
                  </a:lnTo>
                  <a:lnTo>
                    <a:pt x="3710" y="904"/>
                  </a:lnTo>
                  <a:lnTo>
                    <a:pt x="3643" y="885"/>
                  </a:lnTo>
                  <a:lnTo>
                    <a:pt x="3574" y="861"/>
                  </a:lnTo>
                  <a:lnTo>
                    <a:pt x="3504" y="835"/>
                  </a:lnTo>
                  <a:lnTo>
                    <a:pt x="3432" y="806"/>
                  </a:lnTo>
                  <a:lnTo>
                    <a:pt x="3360" y="773"/>
                  </a:lnTo>
                  <a:lnTo>
                    <a:pt x="3285" y="738"/>
                  </a:lnTo>
                  <a:lnTo>
                    <a:pt x="3210" y="699"/>
                  </a:lnTo>
                  <a:lnTo>
                    <a:pt x="3210" y="699"/>
                  </a:lnTo>
                  <a:lnTo>
                    <a:pt x="3059" y="620"/>
                  </a:lnTo>
                  <a:lnTo>
                    <a:pt x="2913" y="547"/>
                  </a:lnTo>
                  <a:lnTo>
                    <a:pt x="2772" y="478"/>
                  </a:lnTo>
                  <a:lnTo>
                    <a:pt x="2636" y="415"/>
                  </a:lnTo>
                  <a:lnTo>
                    <a:pt x="2505" y="357"/>
                  </a:lnTo>
                  <a:lnTo>
                    <a:pt x="2377" y="302"/>
                  </a:lnTo>
                  <a:lnTo>
                    <a:pt x="2253" y="253"/>
                  </a:lnTo>
                  <a:lnTo>
                    <a:pt x="2134" y="208"/>
                  </a:lnTo>
                  <a:lnTo>
                    <a:pt x="2019" y="169"/>
                  </a:lnTo>
                  <a:lnTo>
                    <a:pt x="1906" y="132"/>
                  </a:lnTo>
                  <a:lnTo>
                    <a:pt x="1798" y="102"/>
                  </a:lnTo>
                  <a:lnTo>
                    <a:pt x="1692" y="76"/>
                  </a:lnTo>
                  <a:lnTo>
                    <a:pt x="1590" y="52"/>
                  </a:lnTo>
                  <a:lnTo>
                    <a:pt x="1491" y="34"/>
                  </a:lnTo>
                  <a:lnTo>
                    <a:pt x="1394" y="19"/>
                  </a:lnTo>
                  <a:lnTo>
                    <a:pt x="1301" y="8"/>
                  </a:lnTo>
                  <a:lnTo>
                    <a:pt x="1209" y="2"/>
                  </a:lnTo>
                  <a:lnTo>
                    <a:pt x="1119" y="0"/>
                  </a:lnTo>
                  <a:lnTo>
                    <a:pt x="1031" y="0"/>
                  </a:lnTo>
                  <a:lnTo>
                    <a:pt x="945" y="5"/>
                  </a:lnTo>
                  <a:lnTo>
                    <a:pt x="862" y="13"/>
                  </a:lnTo>
                  <a:lnTo>
                    <a:pt x="780" y="24"/>
                  </a:lnTo>
                  <a:lnTo>
                    <a:pt x="698" y="39"/>
                  </a:lnTo>
                  <a:lnTo>
                    <a:pt x="619" y="56"/>
                  </a:lnTo>
                  <a:lnTo>
                    <a:pt x="540" y="79"/>
                  </a:lnTo>
                  <a:lnTo>
                    <a:pt x="461" y="103"/>
                  </a:lnTo>
                  <a:lnTo>
                    <a:pt x="384" y="131"/>
                  </a:lnTo>
                  <a:lnTo>
                    <a:pt x="307" y="161"/>
                  </a:lnTo>
                  <a:lnTo>
                    <a:pt x="230" y="194"/>
                  </a:lnTo>
                  <a:lnTo>
                    <a:pt x="153" y="231"/>
                  </a:lnTo>
                  <a:lnTo>
                    <a:pt x="76" y="270"/>
                  </a:lnTo>
                  <a:lnTo>
                    <a:pt x="0" y="31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58903" name="Freeform 87"/>
            <p:cNvSpPr>
              <a:spLocks/>
            </p:cNvSpPr>
            <p:nvPr/>
          </p:nvSpPr>
          <p:spPr bwMode="auto">
            <a:xfrm>
              <a:off x="864" y="1198"/>
              <a:ext cx="5451" cy="465"/>
            </a:xfrm>
            <a:custGeom>
              <a:avLst/>
              <a:gdLst/>
              <a:ahLst/>
              <a:cxnLst>
                <a:cxn ang="0">
                  <a:pos x="5451" y="0"/>
                </a:cxn>
                <a:cxn ang="0">
                  <a:pos x="5423" y="63"/>
                </a:cxn>
                <a:cxn ang="0">
                  <a:pos x="5386" y="134"/>
                </a:cxn>
                <a:cxn ang="0">
                  <a:pos x="5334" y="224"/>
                </a:cxn>
                <a:cxn ang="0">
                  <a:pos x="5265" y="326"/>
                </a:cxn>
                <a:cxn ang="0">
                  <a:pos x="5179" y="436"/>
                </a:cxn>
                <a:cxn ang="0">
                  <a:pos x="5102" y="518"/>
                </a:cxn>
                <a:cxn ang="0">
                  <a:pos x="5046" y="573"/>
                </a:cxn>
                <a:cxn ang="0">
                  <a:pos x="4983" y="628"/>
                </a:cxn>
                <a:cxn ang="0">
                  <a:pos x="4918" y="678"/>
                </a:cxn>
                <a:cxn ang="0">
                  <a:pos x="4847" y="726"/>
                </a:cxn>
                <a:cxn ang="0">
                  <a:pos x="4771" y="772"/>
                </a:cxn>
                <a:cxn ang="0">
                  <a:pos x="4689" y="814"/>
                </a:cxn>
                <a:cxn ang="0">
                  <a:pos x="4603" y="849"/>
                </a:cxn>
                <a:cxn ang="0">
                  <a:pos x="4512" y="880"/>
                </a:cxn>
                <a:cxn ang="0">
                  <a:pos x="4415" y="902"/>
                </a:cxn>
                <a:cxn ang="0">
                  <a:pos x="4312" y="920"/>
                </a:cxn>
                <a:cxn ang="0">
                  <a:pos x="4206" y="928"/>
                </a:cxn>
                <a:cxn ang="0">
                  <a:pos x="4092" y="930"/>
                </a:cxn>
                <a:cxn ang="0">
                  <a:pos x="3974" y="920"/>
                </a:cxn>
                <a:cxn ang="0">
                  <a:pos x="3849" y="902"/>
                </a:cxn>
                <a:cxn ang="0">
                  <a:pos x="3718" y="873"/>
                </a:cxn>
                <a:cxn ang="0">
                  <a:pos x="3582" y="833"/>
                </a:cxn>
                <a:cxn ang="0">
                  <a:pos x="3440" y="780"/>
                </a:cxn>
                <a:cxn ang="0">
                  <a:pos x="3292" y="715"/>
                </a:cxn>
                <a:cxn ang="0">
                  <a:pos x="3216" y="678"/>
                </a:cxn>
                <a:cxn ang="0">
                  <a:pos x="2917" y="531"/>
                </a:cxn>
                <a:cxn ang="0">
                  <a:pos x="2638" y="403"/>
                </a:cxn>
                <a:cxn ang="0">
                  <a:pos x="2377" y="295"/>
                </a:cxn>
                <a:cxn ang="0">
                  <a:pos x="2133" y="206"/>
                </a:cxn>
                <a:cxn ang="0">
                  <a:pos x="1903" y="135"/>
                </a:cxn>
                <a:cxn ang="0">
                  <a:pos x="1688" y="81"/>
                </a:cxn>
                <a:cxn ang="0">
                  <a:pos x="1487" y="43"/>
                </a:cxn>
                <a:cxn ang="0">
                  <a:pos x="1295" y="22"/>
                </a:cxn>
                <a:cxn ang="0">
                  <a:pos x="1115" y="16"/>
                </a:cxn>
                <a:cxn ang="0">
                  <a:pos x="941" y="26"/>
                </a:cxn>
                <a:cxn ang="0">
                  <a:pos x="775" y="48"/>
                </a:cxn>
                <a:cxn ang="0">
                  <a:pos x="615" y="85"/>
                </a:cxn>
                <a:cxn ang="0">
                  <a:pos x="458" y="134"/>
                </a:cxn>
                <a:cxn ang="0">
                  <a:pos x="304" y="195"/>
                </a:cxn>
                <a:cxn ang="0">
                  <a:pos x="153" y="268"/>
                </a:cxn>
                <a:cxn ang="0">
                  <a:pos x="0" y="352"/>
                </a:cxn>
              </a:cxnLst>
              <a:rect l="0" t="0" r="r" b="b"/>
              <a:pathLst>
                <a:path w="5451" h="930">
                  <a:moveTo>
                    <a:pt x="5451" y="0"/>
                  </a:moveTo>
                  <a:lnTo>
                    <a:pt x="5451" y="0"/>
                  </a:lnTo>
                  <a:lnTo>
                    <a:pt x="5444" y="18"/>
                  </a:lnTo>
                  <a:lnTo>
                    <a:pt x="5423" y="63"/>
                  </a:lnTo>
                  <a:lnTo>
                    <a:pt x="5406" y="97"/>
                  </a:lnTo>
                  <a:lnTo>
                    <a:pt x="5386" y="134"/>
                  </a:lnTo>
                  <a:lnTo>
                    <a:pt x="5362" y="177"/>
                  </a:lnTo>
                  <a:lnTo>
                    <a:pt x="5334" y="224"/>
                  </a:lnTo>
                  <a:lnTo>
                    <a:pt x="5301" y="274"/>
                  </a:lnTo>
                  <a:lnTo>
                    <a:pt x="5265" y="326"/>
                  </a:lnTo>
                  <a:lnTo>
                    <a:pt x="5223" y="381"/>
                  </a:lnTo>
                  <a:lnTo>
                    <a:pt x="5179" y="436"/>
                  </a:lnTo>
                  <a:lnTo>
                    <a:pt x="5129" y="491"/>
                  </a:lnTo>
                  <a:lnTo>
                    <a:pt x="5102" y="518"/>
                  </a:lnTo>
                  <a:lnTo>
                    <a:pt x="5075" y="546"/>
                  </a:lnTo>
                  <a:lnTo>
                    <a:pt x="5046" y="573"/>
                  </a:lnTo>
                  <a:lnTo>
                    <a:pt x="5015" y="600"/>
                  </a:lnTo>
                  <a:lnTo>
                    <a:pt x="4983" y="628"/>
                  </a:lnTo>
                  <a:lnTo>
                    <a:pt x="4951" y="654"/>
                  </a:lnTo>
                  <a:lnTo>
                    <a:pt x="4918" y="678"/>
                  </a:lnTo>
                  <a:lnTo>
                    <a:pt x="4883" y="704"/>
                  </a:lnTo>
                  <a:lnTo>
                    <a:pt x="4847" y="726"/>
                  </a:lnTo>
                  <a:lnTo>
                    <a:pt x="4809" y="751"/>
                  </a:lnTo>
                  <a:lnTo>
                    <a:pt x="4771" y="772"/>
                  </a:lnTo>
                  <a:lnTo>
                    <a:pt x="4730" y="793"/>
                  </a:lnTo>
                  <a:lnTo>
                    <a:pt x="4689" y="814"/>
                  </a:lnTo>
                  <a:lnTo>
                    <a:pt x="4647" y="831"/>
                  </a:lnTo>
                  <a:lnTo>
                    <a:pt x="4603" y="849"/>
                  </a:lnTo>
                  <a:lnTo>
                    <a:pt x="4558" y="865"/>
                  </a:lnTo>
                  <a:lnTo>
                    <a:pt x="4512" y="880"/>
                  </a:lnTo>
                  <a:lnTo>
                    <a:pt x="4464" y="891"/>
                  </a:lnTo>
                  <a:lnTo>
                    <a:pt x="4415" y="902"/>
                  </a:lnTo>
                  <a:lnTo>
                    <a:pt x="4365" y="912"/>
                  </a:lnTo>
                  <a:lnTo>
                    <a:pt x="4312" y="920"/>
                  </a:lnTo>
                  <a:lnTo>
                    <a:pt x="4260" y="925"/>
                  </a:lnTo>
                  <a:lnTo>
                    <a:pt x="4206" y="928"/>
                  </a:lnTo>
                  <a:lnTo>
                    <a:pt x="4150" y="930"/>
                  </a:lnTo>
                  <a:lnTo>
                    <a:pt x="4092" y="930"/>
                  </a:lnTo>
                  <a:lnTo>
                    <a:pt x="4033" y="927"/>
                  </a:lnTo>
                  <a:lnTo>
                    <a:pt x="3974" y="920"/>
                  </a:lnTo>
                  <a:lnTo>
                    <a:pt x="3911" y="912"/>
                  </a:lnTo>
                  <a:lnTo>
                    <a:pt x="3849" y="902"/>
                  </a:lnTo>
                  <a:lnTo>
                    <a:pt x="3785" y="889"/>
                  </a:lnTo>
                  <a:lnTo>
                    <a:pt x="3718" y="873"/>
                  </a:lnTo>
                  <a:lnTo>
                    <a:pt x="3652" y="854"/>
                  </a:lnTo>
                  <a:lnTo>
                    <a:pt x="3582" y="833"/>
                  </a:lnTo>
                  <a:lnTo>
                    <a:pt x="3511" y="809"/>
                  </a:lnTo>
                  <a:lnTo>
                    <a:pt x="3440" y="780"/>
                  </a:lnTo>
                  <a:lnTo>
                    <a:pt x="3367" y="749"/>
                  </a:lnTo>
                  <a:lnTo>
                    <a:pt x="3292" y="715"/>
                  </a:lnTo>
                  <a:lnTo>
                    <a:pt x="3216" y="678"/>
                  </a:lnTo>
                  <a:lnTo>
                    <a:pt x="3216" y="678"/>
                  </a:lnTo>
                  <a:lnTo>
                    <a:pt x="3063" y="602"/>
                  </a:lnTo>
                  <a:lnTo>
                    <a:pt x="2917" y="531"/>
                  </a:lnTo>
                  <a:lnTo>
                    <a:pt x="2774" y="465"/>
                  </a:lnTo>
                  <a:lnTo>
                    <a:pt x="2638" y="403"/>
                  </a:lnTo>
                  <a:lnTo>
                    <a:pt x="2505" y="347"/>
                  </a:lnTo>
                  <a:lnTo>
                    <a:pt x="2377" y="295"/>
                  </a:lnTo>
                  <a:lnTo>
                    <a:pt x="2252" y="248"/>
                  </a:lnTo>
                  <a:lnTo>
                    <a:pt x="2133" y="206"/>
                  </a:lnTo>
                  <a:lnTo>
                    <a:pt x="2016" y="168"/>
                  </a:lnTo>
                  <a:lnTo>
                    <a:pt x="1903" y="135"/>
                  </a:lnTo>
                  <a:lnTo>
                    <a:pt x="1795" y="106"/>
                  </a:lnTo>
                  <a:lnTo>
                    <a:pt x="1688" y="81"/>
                  </a:lnTo>
                  <a:lnTo>
                    <a:pt x="1587" y="60"/>
                  </a:lnTo>
                  <a:lnTo>
                    <a:pt x="1487" y="43"/>
                  </a:lnTo>
                  <a:lnTo>
                    <a:pt x="1390" y="30"/>
                  </a:lnTo>
                  <a:lnTo>
                    <a:pt x="1295" y="22"/>
                  </a:lnTo>
                  <a:lnTo>
                    <a:pt x="1204" y="18"/>
                  </a:lnTo>
                  <a:lnTo>
                    <a:pt x="1115" y="16"/>
                  </a:lnTo>
                  <a:lnTo>
                    <a:pt x="1027" y="19"/>
                  </a:lnTo>
                  <a:lnTo>
                    <a:pt x="941" y="26"/>
                  </a:lnTo>
                  <a:lnTo>
                    <a:pt x="858" y="35"/>
                  </a:lnTo>
                  <a:lnTo>
                    <a:pt x="775" y="48"/>
                  </a:lnTo>
                  <a:lnTo>
                    <a:pt x="694" y="64"/>
                  </a:lnTo>
                  <a:lnTo>
                    <a:pt x="615" y="85"/>
                  </a:lnTo>
                  <a:lnTo>
                    <a:pt x="536" y="108"/>
                  </a:lnTo>
                  <a:lnTo>
                    <a:pt x="458" y="134"/>
                  </a:lnTo>
                  <a:lnTo>
                    <a:pt x="382" y="163"/>
                  </a:lnTo>
                  <a:lnTo>
                    <a:pt x="304" y="195"/>
                  </a:lnTo>
                  <a:lnTo>
                    <a:pt x="228" y="231"/>
                  </a:lnTo>
                  <a:lnTo>
                    <a:pt x="153" y="268"/>
                  </a:lnTo>
                  <a:lnTo>
                    <a:pt x="76" y="310"/>
                  </a:lnTo>
                  <a:lnTo>
                    <a:pt x="0" y="35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58904" name="Freeform 88"/>
            <p:cNvSpPr>
              <a:spLocks/>
            </p:cNvSpPr>
            <p:nvPr/>
          </p:nvSpPr>
          <p:spPr bwMode="auto">
            <a:xfrm>
              <a:off x="893" y="1169"/>
              <a:ext cx="5447" cy="482"/>
            </a:xfrm>
            <a:custGeom>
              <a:avLst/>
              <a:gdLst/>
              <a:ahLst/>
              <a:cxnLst>
                <a:cxn ang="0">
                  <a:pos x="5447" y="0"/>
                </a:cxn>
                <a:cxn ang="0">
                  <a:pos x="5419" y="64"/>
                </a:cxn>
                <a:cxn ang="0">
                  <a:pos x="5383" y="137"/>
                </a:cxn>
                <a:cxn ang="0">
                  <a:pos x="5332" y="227"/>
                </a:cxn>
                <a:cxn ang="0">
                  <a:pos x="5265" y="332"/>
                </a:cxn>
                <a:cxn ang="0">
                  <a:pos x="5180" y="444"/>
                </a:cxn>
                <a:cxn ang="0">
                  <a:pos x="5105" y="529"/>
                </a:cxn>
                <a:cxn ang="0">
                  <a:pos x="5048" y="586"/>
                </a:cxn>
                <a:cxn ang="0">
                  <a:pos x="4989" y="641"/>
                </a:cxn>
                <a:cxn ang="0">
                  <a:pos x="4923" y="692"/>
                </a:cxn>
                <a:cxn ang="0">
                  <a:pos x="4853" y="744"/>
                </a:cxn>
                <a:cxn ang="0">
                  <a:pos x="4778" y="791"/>
                </a:cxn>
                <a:cxn ang="0">
                  <a:pos x="4697" y="833"/>
                </a:cxn>
                <a:cxn ang="0">
                  <a:pos x="4611" y="870"/>
                </a:cxn>
                <a:cxn ang="0">
                  <a:pos x="4521" y="902"/>
                </a:cxn>
                <a:cxn ang="0">
                  <a:pos x="4424" y="928"/>
                </a:cxn>
                <a:cxn ang="0">
                  <a:pos x="4322" y="947"/>
                </a:cxn>
                <a:cxn ang="0">
                  <a:pos x="4214" y="959"/>
                </a:cxn>
                <a:cxn ang="0">
                  <a:pos x="4102" y="962"/>
                </a:cxn>
                <a:cxn ang="0">
                  <a:pos x="3982" y="956"/>
                </a:cxn>
                <a:cxn ang="0">
                  <a:pos x="3857" y="939"/>
                </a:cxn>
                <a:cxn ang="0">
                  <a:pos x="3727" y="914"/>
                </a:cxn>
                <a:cxn ang="0">
                  <a:pos x="3591" y="875"/>
                </a:cxn>
                <a:cxn ang="0">
                  <a:pos x="3448" y="825"/>
                </a:cxn>
                <a:cxn ang="0">
                  <a:pos x="3298" y="763"/>
                </a:cxn>
                <a:cxn ang="0">
                  <a:pos x="3221" y="726"/>
                </a:cxn>
                <a:cxn ang="0">
                  <a:pos x="2920" y="586"/>
                </a:cxn>
                <a:cxn ang="0">
                  <a:pos x="2640" y="463"/>
                </a:cxn>
                <a:cxn ang="0">
                  <a:pos x="2376" y="360"/>
                </a:cxn>
                <a:cxn ang="0">
                  <a:pos x="2131" y="276"/>
                </a:cxn>
                <a:cxn ang="0">
                  <a:pos x="1901" y="208"/>
                </a:cxn>
                <a:cxn ang="0">
                  <a:pos x="1686" y="158"/>
                </a:cxn>
                <a:cxn ang="0">
                  <a:pos x="1483" y="124"/>
                </a:cxn>
                <a:cxn ang="0">
                  <a:pos x="1291" y="108"/>
                </a:cxn>
                <a:cxn ang="0">
                  <a:pos x="1111" y="105"/>
                </a:cxn>
                <a:cxn ang="0">
                  <a:pos x="937" y="118"/>
                </a:cxn>
                <a:cxn ang="0">
                  <a:pos x="772" y="143"/>
                </a:cxn>
                <a:cxn ang="0">
                  <a:pos x="612" y="184"/>
                </a:cxn>
                <a:cxn ang="0">
                  <a:pos x="457" y="237"/>
                </a:cxn>
                <a:cxn ang="0">
                  <a:pos x="303" y="302"/>
                </a:cxn>
                <a:cxn ang="0">
                  <a:pos x="151" y="378"/>
                </a:cxn>
                <a:cxn ang="0">
                  <a:pos x="0" y="465"/>
                </a:cxn>
              </a:cxnLst>
              <a:rect l="0" t="0" r="r" b="b"/>
              <a:pathLst>
                <a:path w="5447" h="962">
                  <a:moveTo>
                    <a:pt x="5447" y="0"/>
                  </a:moveTo>
                  <a:lnTo>
                    <a:pt x="5447" y="0"/>
                  </a:lnTo>
                  <a:lnTo>
                    <a:pt x="5440" y="17"/>
                  </a:lnTo>
                  <a:lnTo>
                    <a:pt x="5419" y="64"/>
                  </a:lnTo>
                  <a:lnTo>
                    <a:pt x="5402" y="98"/>
                  </a:lnTo>
                  <a:lnTo>
                    <a:pt x="5383" y="137"/>
                  </a:lnTo>
                  <a:lnTo>
                    <a:pt x="5359" y="181"/>
                  </a:lnTo>
                  <a:lnTo>
                    <a:pt x="5332" y="227"/>
                  </a:lnTo>
                  <a:lnTo>
                    <a:pt x="5300" y="279"/>
                  </a:lnTo>
                  <a:lnTo>
                    <a:pt x="5265" y="332"/>
                  </a:lnTo>
                  <a:lnTo>
                    <a:pt x="5225" y="387"/>
                  </a:lnTo>
                  <a:lnTo>
                    <a:pt x="5180" y="444"/>
                  </a:lnTo>
                  <a:lnTo>
                    <a:pt x="5130" y="500"/>
                  </a:lnTo>
                  <a:lnTo>
                    <a:pt x="5105" y="529"/>
                  </a:lnTo>
                  <a:lnTo>
                    <a:pt x="5078" y="557"/>
                  </a:lnTo>
                  <a:lnTo>
                    <a:pt x="5048" y="586"/>
                  </a:lnTo>
                  <a:lnTo>
                    <a:pt x="5019" y="613"/>
                  </a:lnTo>
                  <a:lnTo>
                    <a:pt x="4989" y="641"/>
                  </a:lnTo>
                  <a:lnTo>
                    <a:pt x="4957" y="667"/>
                  </a:lnTo>
                  <a:lnTo>
                    <a:pt x="4923" y="692"/>
                  </a:lnTo>
                  <a:lnTo>
                    <a:pt x="4889" y="718"/>
                  </a:lnTo>
                  <a:lnTo>
                    <a:pt x="4853" y="744"/>
                  </a:lnTo>
                  <a:lnTo>
                    <a:pt x="4815" y="767"/>
                  </a:lnTo>
                  <a:lnTo>
                    <a:pt x="4778" y="791"/>
                  </a:lnTo>
                  <a:lnTo>
                    <a:pt x="4737" y="812"/>
                  </a:lnTo>
                  <a:lnTo>
                    <a:pt x="4697" y="833"/>
                  </a:lnTo>
                  <a:lnTo>
                    <a:pt x="4654" y="852"/>
                  </a:lnTo>
                  <a:lnTo>
                    <a:pt x="4611" y="870"/>
                  </a:lnTo>
                  <a:lnTo>
                    <a:pt x="4567" y="888"/>
                  </a:lnTo>
                  <a:lnTo>
                    <a:pt x="4521" y="902"/>
                  </a:lnTo>
                  <a:lnTo>
                    <a:pt x="4472" y="917"/>
                  </a:lnTo>
                  <a:lnTo>
                    <a:pt x="4424" y="928"/>
                  </a:lnTo>
                  <a:lnTo>
                    <a:pt x="4374" y="939"/>
                  </a:lnTo>
                  <a:lnTo>
                    <a:pt x="4322" y="947"/>
                  </a:lnTo>
                  <a:lnTo>
                    <a:pt x="4270" y="954"/>
                  </a:lnTo>
                  <a:lnTo>
                    <a:pt x="4214" y="959"/>
                  </a:lnTo>
                  <a:lnTo>
                    <a:pt x="4158" y="962"/>
                  </a:lnTo>
                  <a:lnTo>
                    <a:pt x="4102" y="962"/>
                  </a:lnTo>
                  <a:lnTo>
                    <a:pt x="4043" y="960"/>
                  </a:lnTo>
                  <a:lnTo>
                    <a:pt x="3982" y="956"/>
                  </a:lnTo>
                  <a:lnTo>
                    <a:pt x="3921" y="949"/>
                  </a:lnTo>
                  <a:lnTo>
                    <a:pt x="3857" y="939"/>
                  </a:lnTo>
                  <a:lnTo>
                    <a:pt x="3793" y="928"/>
                  </a:lnTo>
                  <a:lnTo>
                    <a:pt x="3727" y="914"/>
                  </a:lnTo>
                  <a:lnTo>
                    <a:pt x="3659" y="896"/>
                  </a:lnTo>
                  <a:lnTo>
                    <a:pt x="3591" y="875"/>
                  </a:lnTo>
                  <a:lnTo>
                    <a:pt x="3520" y="852"/>
                  </a:lnTo>
                  <a:lnTo>
                    <a:pt x="3448" y="825"/>
                  </a:lnTo>
                  <a:lnTo>
                    <a:pt x="3373" y="796"/>
                  </a:lnTo>
                  <a:lnTo>
                    <a:pt x="3298" y="763"/>
                  </a:lnTo>
                  <a:lnTo>
                    <a:pt x="3221" y="726"/>
                  </a:lnTo>
                  <a:lnTo>
                    <a:pt x="3221" y="726"/>
                  </a:lnTo>
                  <a:lnTo>
                    <a:pt x="3067" y="654"/>
                  </a:lnTo>
                  <a:lnTo>
                    <a:pt x="2920" y="586"/>
                  </a:lnTo>
                  <a:lnTo>
                    <a:pt x="2777" y="521"/>
                  </a:lnTo>
                  <a:lnTo>
                    <a:pt x="2640" y="463"/>
                  </a:lnTo>
                  <a:lnTo>
                    <a:pt x="2505" y="410"/>
                  </a:lnTo>
                  <a:lnTo>
                    <a:pt x="2376" y="360"/>
                  </a:lnTo>
                  <a:lnTo>
                    <a:pt x="2252" y="315"/>
                  </a:lnTo>
                  <a:lnTo>
                    <a:pt x="2131" y="276"/>
                  </a:lnTo>
                  <a:lnTo>
                    <a:pt x="2015" y="240"/>
                  </a:lnTo>
                  <a:lnTo>
                    <a:pt x="1901" y="208"/>
                  </a:lnTo>
                  <a:lnTo>
                    <a:pt x="1791" y="181"/>
                  </a:lnTo>
                  <a:lnTo>
                    <a:pt x="1686" y="158"/>
                  </a:lnTo>
                  <a:lnTo>
                    <a:pt x="1583" y="140"/>
                  </a:lnTo>
                  <a:lnTo>
                    <a:pt x="1483" y="124"/>
                  </a:lnTo>
                  <a:lnTo>
                    <a:pt x="1386" y="114"/>
                  </a:lnTo>
                  <a:lnTo>
                    <a:pt x="1291" y="108"/>
                  </a:lnTo>
                  <a:lnTo>
                    <a:pt x="1200" y="105"/>
                  </a:lnTo>
                  <a:lnTo>
                    <a:pt x="1111" y="105"/>
                  </a:lnTo>
                  <a:lnTo>
                    <a:pt x="1023" y="109"/>
                  </a:lnTo>
                  <a:lnTo>
                    <a:pt x="937" y="118"/>
                  </a:lnTo>
                  <a:lnTo>
                    <a:pt x="854" y="129"/>
                  </a:lnTo>
                  <a:lnTo>
                    <a:pt x="772" y="143"/>
                  </a:lnTo>
                  <a:lnTo>
                    <a:pt x="692" y="163"/>
                  </a:lnTo>
                  <a:lnTo>
                    <a:pt x="612" y="184"/>
                  </a:lnTo>
                  <a:lnTo>
                    <a:pt x="533" y="208"/>
                  </a:lnTo>
                  <a:lnTo>
                    <a:pt x="457" y="237"/>
                  </a:lnTo>
                  <a:lnTo>
                    <a:pt x="379" y="268"/>
                  </a:lnTo>
                  <a:lnTo>
                    <a:pt x="303" y="302"/>
                  </a:lnTo>
                  <a:lnTo>
                    <a:pt x="228" y="339"/>
                  </a:lnTo>
                  <a:lnTo>
                    <a:pt x="151" y="378"/>
                  </a:lnTo>
                  <a:lnTo>
                    <a:pt x="76" y="419"/>
                  </a:lnTo>
                  <a:lnTo>
                    <a:pt x="0" y="465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58905" name="Freeform 89"/>
            <p:cNvSpPr>
              <a:spLocks/>
            </p:cNvSpPr>
            <p:nvPr/>
          </p:nvSpPr>
          <p:spPr bwMode="auto">
            <a:xfrm>
              <a:off x="925" y="1141"/>
              <a:ext cx="5439" cy="497"/>
            </a:xfrm>
            <a:custGeom>
              <a:avLst/>
              <a:gdLst/>
              <a:ahLst/>
              <a:cxnLst>
                <a:cxn ang="0">
                  <a:pos x="5439" y="0"/>
                </a:cxn>
                <a:cxn ang="0">
                  <a:pos x="5412" y="65"/>
                </a:cxn>
                <a:cxn ang="0">
                  <a:pos x="5377" y="137"/>
                </a:cxn>
                <a:cxn ang="0">
                  <a:pos x="5327" y="231"/>
                </a:cxn>
                <a:cxn ang="0">
                  <a:pos x="5261" y="336"/>
                </a:cxn>
                <a:cxn ang="0">
                  <a:pos x="5179" y="451"/>
                </a:cxn>
                <a:cxn ang="0">
                  <a:pos x="5104" y="538"/>
                </a:cxn>
                <a:cxn ang="0">
                  <a:pos x="5050" y="596"/>
                </a:cxn>
                <a:cxn ang="0">
                  <a:pos x="4990" y="652"/>
                </a:cxn>
                <a:cxn ang="0">
                  <a:pos x="4925" y="706"/>
                </a:cxn>
                <a:cxn ang="0">
                  <a:pos x="4855" y="759"/>
                </a:cxn>
                <a:cxn ang="0">
                  <a:pos x="4780" y="808"/>
                </a:cxn>
                <a:cxn ang="0">
                  <a:pos x="4701" y="851"/>
                </a:cxn>
                <a:cxn ang="0">
                  <a:pos x="4617" y="891"/>
                </a:cxn>
                <a:cxn ang="0">
                  <a:pos x="4526" y="925"/>
                </a:cxn>
                <a:cxn ang="0">
                  <a:pos x="4429" y="953"/>
                </a:cxn>
                <a:cxn ang="0">
                  <a:pos x="4328" y="975"/>
                </a:cxn>
                <a:cxn ang="0">
                  <a:pos x="4221" y="988"/>
                </a:cxn>
                <a:cxn ang="0">
                  <a:pos x="4108" y="993"/>
                </a:cxn>
                <a:cxn ang="0">
                  <a:pos x="3989" y="990"/>
                </a:cxn>
                <a:cxn ang="0">
                  <a:pos x="3864" y="975"/>
                </a:cxn>
                <a:cxn ang="0">
                  <a:pos x="3732" y="951"/>
                </a:cxn>
                <a:cxn ang="0">
                  <a:pos x="3595" y="917"/>
                </a:cxn>
                <a:cxn ang="0">
                  <a:pos x="3452" y="869"/>
                </a:cxn>
                <a:cxn ang="0">
                  <a:pos x="3302" y="809"/>
                </a:cxn>
                <a:cxn ang="0">
                  <a:pos x="3224" y="775"/>
                </a:cxn>
                <a:cxn ang="0">
                  <a:pos x="2921" y="638"/>
                </a:cxn>
                <a:cxn ang="0">
                  <a:pos x="2638" y="522"/>
                </a:cxn>
                <a:cxn ang="0">
                  <a:pos x="2374" y="423"/>
                </a:cxn>
                <a:cxn ang="0">
                  <a:pos x="2127" y="342"/>
                </a:cxn>
                <a:cxn ang="0">
                  <a:pos x="1897" y="281"/>
                </a:cxn>
                <a:cxn ang="0">
                  <a:pos x="1680" y="234"/>
                </a:cxn>
                <a:cxn ang="0">
                  <a:pos x="1477" y="205"/>
                </a:cxn>
                <a:cxn ang="0">
                  <a:pos x="1286" y="191"/>
                </a:cxn>
                <a:cxn ang="0">
                  <a:pos x="1104" y="192"/>
                </a:cxn>
                <a:cxn ang="0">
                  <a:pos x="932" y="208"/>
                </a:cxn>
                <a:cxn ang="0">
                  <a:pos x="766" y="239"/>
                </a:cxn>
                <a:cxn ang="0">
                  <a:pos x="607" y="283"/>
                </a:cxn>
                <a:cxn ang="0">
                  <a:pos x="453" y="338"/>
                </a:cxn>
                <a:cxn ang="0">
                  <a:pos x="300" y="407"/>
                </a:cxn>
                <a:cxn ang="0">
                  <a:pos x="150" y="486"/>
                </a:cxn>
                <a:cxn ang="0">
                  <a:pos x="0" y="578"/>
                </a:cxn>
              </a:cxnLst>
              <a:rect l="0" t="0" r="r" b="b"/>
              <a:pathLst>
                <a:path w="5439" h="993">
                  <a:moveTo>
                    <a:pt x="5439" y="0"/>
                  </a:moveTo>
                  <a:lnTo>
                    <a:pt x="5439" y="0"/>
                  </a:lnTo>
                  <a:lnTo>
                    <a:pt x="5432" y="18"/>
                  </a:lnTo>
                  <a:lnTo>
                    <a:pt x="5412" y="65"/>
                  </a:lnTo>
                  <a:lnTo>
                    <a:pt x="5397" y="99"/>
                  </a:lnTo>
                  <a:lnTo>
                    <a:pt x="5377" y="137"/>
                  </a:lnTo>
                  <a:lnTo>
                    <a:pt x="5354" y="183"/>
                  </a:lnTo>
                  <a:lnTo>
                    <a:pt x="5327" y="231"/>
                  </a:lnTo>
                  <a:lnTo>
                    <a:pt x="5297" y="283"/>
                  </a:lnTo>
                  <a:lnTo>
                    <a:pt x="5261" y="336"/>
                  </a:lnTo>
                  <a:lnTo>
                    <a:pt x="5222" y="393"/>
                  </a:lnTo>
                  <a:lnTo>
                    <a:pt x="5179" y="451"/>
                  </a:lnTo>
                  <a:lnTo>
                    <a:pt x="5130" y="509"/>
                  </a:lnTo>
                  <a:lnTo>
                    <a:pt x="5104" y="538"/>
                  </a:lnTo>
                  <a:lnTo>
                    <a:pt x="5078" y="567"/>
                  </a:lnTo>
                  <a:lnTo>
                    <a:pt x="5050" y="596"/>
                  </a:lnTo>
                  <a:lnTo>
                    <a:pt x="5021" y="623"/>
                  </a:lnTo>
                  <a:lnTo>
                    <a:pt x="4990" y="652"/>
                  </a:lnTo>
                  <a:lnTo>
                    <a:pt x="4958" y="680"/>
                  </a:lnTo>
                  <a:lnTo>
                    <a:pt x="4925" y="706"/>
                  </a:lnTo>
                  <a:lnTo>
                    <a:pt x="4891" y="733"/>
                  </a:lnTo>
                  <a:lnTo>
                    <a:pt x="4855" y="759"/>
                  </a:lnTo>
                  <a:lnTo>
                    <a:pt x="4819" y="783"/>
                  </a:lnTo>
                  <a:lnTo>
                    <a:pt x="4780" y="808"/>
                  </a:lnTo>
                  <a:lnTo>
                    <a:pt x="4742" y="830"/>
                  </a:lnTo>
                  <a:lnTo>
                    <a:pt x="4701" y="851"/>
                  </a:lnTo>
                  <a:lnTo>
                    <a:pt x="4660" y="872"/>
                  </a:lnTo>
                  <a:lnTo>
                    <a:pt x="4617" y="891"/>
                  </a:lnTo>
                  <a:lnTo>
                    <a:pt x="4572" y="909"/>
                  </a:lnTo>
                  <a:lnTo>
                    <a:pt x="4526" y="925"/>
                  </a:lnTo>
                  <a:lnTo>
                    <a:pt x="4479" y="940"/>
                  </a:lnTo>
                  <a:lnTo>
                    <a:pt x="4429" y="953"/>
                  </a:lnTo>
                  <a:lnTo>
                    <a:pt x="4379" y="966"/>
                  </a:lnTo>
                  <a:lnTo>
                    <a:pt x="4328" y="975"/>
                  </a:lnTo>
                  <a:lnTo>
                    <a:pt x="4275" y="982"/>
                  </a:lnTo>
                  <a:lnTo>
                    <a:pt x="4221" y="988"/>
                  </a:lnTo>
                  <a:lnTo>
                    <a:pt x="4165" y="992"/>
                  </a:lnTo>
                  <a:lnTo>
                    <a:pt x="4108" y="993"/>
                  </a:lnTo>
                  <a:lnTo>
                    <a:pt x="4049" y="993"/>
                  </a:lnTo>
                  <a:lnTo>
                    <a:pt x="3989" y="990"/>
                  </a:lnTo>
                  <a:lnTo>
                    <a:pt x="3927" y="984"/>
                  </a:lnTo>
                  <a:lnTo>
                    <a:pt x="3864" y="975"/>
                  </a:lnTo>
                  <a:lnTo>
                    <a:pt x="3799" y="966"/>
                  </a:lnTo>
                  <a:lnTo>
                    <a:pt x="3732" y="951"/>
                  </a:lnTo>
                  <a:lnTo>
                    <a:pt x="3666" y="935"/>
                  </a:lnTo>
                  <a:lnTo>
                    <a:pt x="3595" y="917"/>
                  </a:lnTo>
                  <a:lnTo>
                    <a:pt x="3524" y="895"/>
                  </a:lnTo>
                  <a:lnTo>
                    <a:pt x="3452" y="869"/>
                  </a:lnTo>
                  <a:lnTo>
                    <a:pt x="3377" y="841"/>
                  </a:lnTo>
                  <a:lnTo>
                    <a:pt x="3302" y="809"/>
                  </a:lnTo>
                  <a:lnTo>
                    <a:pt x="3224" y="775"/>
                  </a:lnTo>
                  <a:lnTo>
                    <a:pt x="3224" y="775"/>
                  </a:lnTo>
                  <a:lnTo>
                    <a:pt x="3070" y="704"/>
                  </a:lnTo>
                  <a:lnTo>
                    <a:pt x="2921" y="638"/>
                  </a:lnTo>
                  <a:lnTo>
                    <a:pt x="2777" y="578"/>
                  </a:lnTo>
                  <a:lnTo>
                    <a:pt x="2638" y="522"/>
                  </a:lnTo>
                  <a:lnTo>
                    <a:pt x="2503" y="470"/>
                  </a:lnTo>
                  <a:lnTo>
                    <a:pt x="2374" y="423"/>
                  </a:lnTo>
                  <a:lnTo>
                    <a:pt x="2249" y="381"/>
                  </a:lnTo>
                  <a:lnTo>
                    <a:pt x="2127" y="342"/>
                  </a:lnTo>
                  <a:lnTo>
                    <a:pt x="2010" y="310"/>
                  </a:lnTo>
                  <a:lnTo>
                    <a:pt x="1897" y="281"/>
                  </a:lnTo>
                  <a:lnTo>
                    <a:pt x="1787" y="255"/>
                  </a:lnTo>
                  <a:lnTo>
                    <a:pt x="1680" y="234"/>
                  </a:lnTo>
                  <a:lnTo>
                    <a:pt x="1577" y="218"/>
                  </a:lnTo>
                  <a:lnTo>
                    <a:pt x="1477" y="205"/>
                  </a:lnTo>
                  <a:lnTo>
                    <a:pt x="1380" y="197"/>
                  </a:lnTo>
                  <a:lnTo>
                    <a:pt x="1286" y="191"/>
                  </a:lnTo>
                  <a:lnTo>
                    <a:pt x="1194" y="191"/>
                  </a:lnTo>
                  <a:lnTo>
                    <a:pt x="1104" y="192"/>
                  </a:lnTo>
                  <a:lnTo>
                    <a:pt x="1018" y="199"/>
                  </a:lnTo>
                  <a:lnTo>
                    <a:pt x="932" y="208"/>
                  </a:lnTo>
                  <a:lnTo>
                    <a:pt x="848" y="221"/>
                  </a:lnTo>
                  <a:lnTo>
                    <a:pt x="766" y="239"/>
                  </a:lnTo>
                  <a:lnTo>
                    <a:pt x="686" y="259"/>
                  </a:lnTo>
                  <a:lnTo>
                    <a:pt x="607" y="283"/>
                  </a:lnTo>
                  <a:lnTo>
                    <a:pt x="529" y="309"/>
                  </a:lnTo>
                  <a:lnTo>
                    <a:pt x="453" y="338"/>
                  </a:lnTo>
                  <a:lnTo>
                    <a:pt x="376" y="372"/>
                  </a:lnTo>
                  <a:lnTo>
                    <a:pt x="300" y="407"/>
                  </a:lnTo>
                  <a:lnTo>
                    <a:pt x="225" y="446"/>
                  </a:lnTo>
                  <a:lnTo>
                    <a:pt x="150" y="486"/>
                  </a:lnTo>
                  <a:lnTo>
                    <a:pt x="75" y="531"/>
                  </a:lnTo>
                  <a:lnTo>
                    <a:pt x="0" y="57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58906" name="Freeform 90"/>
            <p:cNvSpPr>
              <a:spLocks/>
            </p:cNvSpPr>
            <p:nvPr/>
          </p:nvSpPr>
          <p:spPr bwMode="auto">
            <a:xfrm>
              <a:off x="958" y="1112"/>
              <a:ext cx="5429" cy="513"/>
            </a:xfrm>
            <a:custGeom>
              <a:avLst/>
              <a:gdLst/>
              <a:ahLst/>
              <a:cxnLst>
                <a:cxn ang="0">
                  <a:pos x="5429" y="0"/>
                </a:cxn>
                <a:cxn ang="0">
                  <a:pos x="5403" y="66"/>
                </a:cxn>
                <a:cxn ang="0">
                  <a:pos x="5369" y="141"/>
                </a:cxn>
                <a:cxn ang="0">
                  <a:pos x="5321" y="234"/>
                </a:cxn>
                <a:cxn ang="0">
                  <a:pos x="5257" y="342"/>
                </a:cxn>
                <a:cxn ang="0">
                  <a:pos x="5176" y="459"/>
                </a:cxn>
                <a:cxn ang="0">
                  <a:pos x="5103" y="547"/>
                </a:cxn>
                <a:cxn ang="0">
                  <a:pos x="5049" y="607"/>
                </a:cxn>
                <a:cxn ang="0">
                  <a:pos x="4990" y="665"/>
                </a:cxn>
                <a:cxn ang="0">
                  <a:pos x="4927" y="720"/>
                </a:cxn>
                <a:cxn ang="0">
                  <a:pos x="4857" y="775"/>
                </a:cxn>
                <a:cxn ang="0">
                  <a:pos x="4784" y="825"/>
                </a:cxn>
                <a:cxn ang="0">
                  <a:pos x="4704" y="870"/>
                </a:cxn>
                <a:cxn ang="0">
                  <a:pos x="4620" y="912"/>
                </a:cxn>
                <a:cxn ang="0">
                  <a:pos x="4531" y="949"/>
                </a:cxn>
                <a:cxn ang="0">
                  <a:pos x="4435" y="979"/>
                </a:cxn>
                <a:cxn ang="0">
                  <a:pos x="4334" y="1003"/>
                </a:cxn>
                <a:cxn ang="0">
                  <a:pos x="4227" y="1017"/>
                </a:cxn>
                <a:cxn ang="0">
                  <a:pos x="4114" y="1025"/>
                </a:cxn>
                <a:cxn ang="0">
                  <a:pos x="3995" y="1024"/>
                </a:cxn>
                <a:cxn ang="0">
                  <a:pos x="3870" y="1012"/>
                </a:cxn>
                <a:cxn ang="0">
                  <a:pos x="3738" y="991"/>
                </a:cxn>
                <a:cxn ang="0">
                  <a:pos x="3601" y="959"/>
                </a:cxn>
                <a:cxn ang="0">
                  <a:pos x="3456" y="914"/>
                </a:cxn>
                <a:cxn ang="0">
                  <a:pos x="3305" y="857"/>
                </a:cxn>
                <a:cxn ang="0">
                  <a:pos x="3227" y="824"/>
                </a:cxn>
                <a:cxn ang="0">
                  <a:pos x="2922" y="693"/>
                </a:cxn>
                <a:cxn ang="0">
                  <a:pos x="2637" y="581"/>
                </a:cxn>
                <a:cxn ang="0">
                  <a:pos x="2372" y="488"/>
                </a:cxn>
                <a:cxn ang="0">
                  <a:pos x="2123" y="412"/>
                </a:cxn>
                <a:cxn ang="0">
                  <a:pos x="1891" y="354"/>
                </a:cxn>
                <a:cxn ang="0">
                  <a:pos x="1675" y="313"/>
                </a:cxn>
                <a:cxn ang="0">
                  <a:pos x="1472" y="287"/>
                </a:cxn>
                <a:cxn ang="0">
                  <a:pos x="1281" y="278"/>
                </a:cxn>
                <a:cxn ang="0">
                  <a:pos x="1099" y="283"/>
                </a:cxn>
                <a:cxn ang="0">
                  <a:pos x="926" y="302"/>
                </a:cxn>
                <a:cxn ang="0">
                  <a:pos x="761" y="336"/>
                </a:cxn>
                <a:cxn ang="0">
                  <a:pos x="603" y="383"/>
                </a:cxn>
                <a:cxn ang="0">
                  <a:pos x="449" y="441"/>
                </a:cxn>
                <a:cxn ang="0">
                  <a:pos x="298" y="514"/>
                </a:cxn>
                <a:cxn ang="0">
                  <a:pos x="149" y="596"/>
                </a:cxn>
                <a:cxn ang="0">
                  <a:pos x="0" y="691"/>
                </a:cxn>
              </a:cxnLst>
              <a:rect l="0" t="0" r="r" b="b"/>
              <a:pathLst>
                <a:path w="5429" h="1025">
                  <a:moveTo>
                    <a:pt x="5429" y="0"/>
                  </a:moveTo>
                  <a:lnTo>
                    <a:pt x="5429" y="0"/>
                  </a:lnTo>
                  <a:lnTo>
                    <a:pt x="5422" y="18"/>
                  </a:lnTo>
                  <a:lnTo>
                    <a:pt x="5403" y="66"/>
                  </a:lnTo>
                  <a:lnTo>
                    <a:pt x="5389" y="100"/>
                  </a:lnTo>
                  <a:lnTo>
                    <a:pt x="5369" y="141"/>
                  </a:lnTo>
                  <a:lnTo>
                    <a:pt x="5347" y="186"/>
                  </a:lnTo>
                  <a:lnTo>
                    <a:pt x="5321" y="234"/>
                  </a:lnTo>
                  <a:lnTo>
                    <a:pt x="5292" y="287"/>
                  </a:lnTo>
                  <a:lnTo>
                    <a:pt x="5257" y="342"/>
                  </a:lnTo>
                  <a:lnTo>
                    <a:pt x="5218" y="399"/>
                  </a:lnTo>
                  <a:lnTo>
                    <a:pt x="5176" y="459"/>
                  </a:lnTo>
                  <a:lnTo>
                    <a:pt x="5129" y="518"/>
                  </a:lnTo>
                  <a:lnTo>
                    <a:pt x="5103" y="547"/>
                  </a:lnTo>
                  <a:lnTo>
                    <a:pt x="5076" y="576"/>
                  </a:lnTo>
                  <a:lnTo>
                    <a:pt x="5049" y="607"/>
                  </a:lnTo>
                  <a:lnTo>
                    <a:pt x="5021" y="636"/>
                  </a:lnTo>
                  <a:lnTo>
                    <a:pt x="4990" y="665"/>
                  </a:lnTo>
                  <a:lnTo>
                    <a:pt x="4958" y="693"/>
                  </a:lnTo>
                  <a:lnTo>
                    <a:pt x="4927" y="720"/>
                  </a:lnTo>
                  <a:lnTo>
                    <a:pt x="4893" y="748"/>
                  </a:lnTo>
                  <a:lnTo>
                    <a:pt x="4857" y="775"/>
                  </a:lnTo>
                  <a:lnTo>
                    <a:pt x="4821" y="799"/>
                  </a:lnTo>
                  <a:lnTo>
                    <a:pt x="4784" y="825"/>
                  </a:lnTo>
                  <a:lnTo>
                    <a:pt x="4745" y="848"/>
                  </a:lnTo>
                  <a:lnTo>
                    <a:pt x="4704" y="870"/>
                  </a:lnTo>
                  <a:lnTo>
                    <a:pt x="4663" y="893"/>
                  </a:lnTo>
                  <a:lnTo>
                    <a:pt x="4620" y="912"/>
                  </a:lnTo>
                  <a:lnTo>
                    <a:pt x="4577" y="932"/>
                  </a:lnTo>
                  <a:lnTo>
                    <a:pt x="4531" y="949"/>
                  </a:lnTo>
                  <a:lnTo>
                    <a:pt x="4484" y="964"/>
                  </a:lnTo>
                  <a:lnTo>
                    <a:pt x="4435" y="979"/>
                  </a:lnTo>
                  <a:lnTo>
                    <a:pt x="4385" y="991"/>
                  </a:lnTo>
                  <a:lnTo>
                    <a:pt x="4334" y="1003"/>
                  </a:lnTo>
                  <a:lnTo>
                    <a:pt x="4281" y="1011"/>
                  </a:lnTo>
                  <a:lnTo>
                    <a:pt x="4227" y="1017"/>
                  </a:lnTo>
                  <a:lnTo>
                    <a:pt x="4171" y="1022"/>
                  </a:lnTo>
                  <a:lnTo>
                    <a:pt x="4114" y="1025"/>
                  </a:lnTo>
                  <a:lnTo>
                    <a:pt x="4055" y="1025"/>
                  </a:lnTo>
                  <a:lnTo>
                    <a:pt x="3995" y="1024"/>
                  </a:lnTo>
                  <a:lnTo>
                    <a:pt x="3932" y="1021"/>
                  </a:lnTo>
                  <a:lnTo>
                    <a:pt x="3870" y="1012"/>
                  </a:lnTo>
                  <a:lnTo>
                    <a:pt x="3805" y="1004"/>
                  </a:lnTo>
                  <a:lnTo>
                    <a:pt x="3738" y="991"/>
                  </a:lnTo>
                  <a:lnTo>
                    <a:pt x="3670" y="977"/>
                  </a:lnTo>
                  <a:lnTo>
                    <a:pt x="3601" y="959"/>
                  </a:lnTo>
                  <a:lnTo>
                    <a:pt x="3528" y="938"/>
                  </a:lnTo>
                  <a:lnTo>
                    <a:pt x="3456" y="914"/>
                  </a:lnTo>
                  <a:lnTo>
                    <a:pt x="3381" y="888"/>
                  </a:lnTo>
                  <a:lnTo>
                    <a:pt x="3305" y="857"/>
                  </a:lnTo>
                  <a:lnTo>
                    <a:pt x="3227" y="824"/>
                  </a:lnTo>
                  <a:lnTo>
                    <a:pt x="3227" y="824"/>
                  </a:lnTo>
                  <a:lnTo>
                    <a:pt x="3072" y="756"/>
                  </a:lnTo>
                  <a:lnTo>
                    <a:pt x="2922" y="693"/>
                  </a:lnTo>
                  <a:lnTo>
                    <a:pt x="2777" y="635"/>
                  </a:lnTo>
                  <a:lnTo>
                    <a:pt x="2637" y="581"/>
                  </a:lnTo>
                  <a:lnTo>
                    <a:pt x="2502" y="533"/>
                  </a:lnTo>
                  <a:lnTo>
                    <a:pt x="2372" y="488"/>
                  </a:lnTo>
                  <a:lnTo>
                    <a:pt x="2245" y="447"/>
                  </a:lnTo>
                  <a:lnTo>
                    <a:pt x="2123" y="412"/>
                  </a:lnTo>
                  <a:lnTo>
                    <a:pt x="2005" y="381"/>
                  </a:lnTo>
                  <a:lnTo>
                    <a:pt x="1891" y="354"/>
                  </a:lnTo>
                  <a:lnTo>
                    <a:pt x="1782" y="331"/>
                  </a:lnTo>
                  <a:lnTo>
                    <a:pt x="1675" y="313"/>
                  </a:lnTo>
                  <a:lnTo>
                    <a:pt x="1572" y="297"/>
                  </a:lnTo>
                  <a:lnTo>
                    <a:pt x="1472" y="287"/>
                  </a:lnTo>
                  <a:lnTo>
                    <a:pt x="1375" y="279"/>
                  </a:lnTo>
                  <a:lnTo>
                    <a:pt x="1281" y="278"/>
                  </a:lnTo>
                  <a:lnTo>
                    <a:pt x="1187" y="278"/>
                  </a:lnTo>
                  <a:lnTo>
                    <a:pt x="1099" y="283"/>
                  </a:lnTo>
                  <a:lnTo>
                    <a:pt x="1011" y="291"/>
                  </a:lnTo>
                  <a:lnTo>
                    <a:pt x="926" y="302"/>
                  </a:lnTo>
                  <a:lnTo>
                    <a:pt x="843" y="317"/>
                  </a:lnTo>
                  <a:lnTo>
                    <a:pt x="761" y="336"/>
                  </a:lnTo>
                  <a:lnTo>
                    <a:pt x="682" y="357"/>
                  </a:lnTo>
                  <a:lnTo>
                    <a:pt x="603" y="383"/>
                  </a:lnTo>
                  <a:lnTo>
                    <a:pt x="525" y="410"/>
                  </a:lnTo>
                  <a:lnTo>
                    <a:pt x="449" y="441"/>
                  </a:lnTo>
                  <a:lnTo>
                    <a:pt x="372" y="476"/>
                  </a:lnTo>
                  <a:lnTo>
                    <a:pt x="298" y="514"/>
                  </a:lnTo>
                  <a:lnTo>
                    <a:pt x="224" y="554"/>
                  </a:lnTo>
                  <a:lnTo>
                    <a:pt x="149" y="596"/>
                  </a:lnTo>
                  <a:lnTo>
                    <a:pt x="75" y="643"/>
                  </a:lnTo>
                  <a:lnTo>
                    <a:pt x="0" y="691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58907" name="Freeform 91"/>
            <p:cNvSpPr>
              <a:spLocks/>
            </p:cNvSpPr>
            <p:nvPr/>
          </p:nvSpPr>
          <p:spPr bwMode="auto">
            <a:xfrm>
              <a:off x="993" y="1083"/>
              <a:ext cx="5418" cy="530"/>
            </a:xfrm>
            <a:custGeom>
              <a:avLst/>
              <a:gdLst/>
              <a:ahLst/>
              <a:cxnLst>
                <a:cxn ang="0">
                  <a:pos x="5418" y="0"/>
                </a:cxn>
                <a:cxn ang="0">
                  <a:pos x="5393" y="68"/>
                </a:cxn>
                <a:cxn ang="0">
                  <a:pos x="5361" y="142"/>
                </a:cxn>
                <a:cxn ang="0">
                  <a:pos x="5314" y="237"/>
                </a:cxn>
                <a:cxn ang="0">
                  <a:pos x="5251" y="347"/>
                </a:cxn>
                <a:cxn ang="0">
                  <a:pos x="5171" y="467"/>
                </a:cxn>
                <a:cxn ang="0">
                  <a:pos x="5100" y="557"/>
                </a:cxn>
                <a:cxn ang="0">
                  <a:pos x="5047" y="618"/>
                </a:cxn>
                <a:cxn ang="0">
                  <a:pos x="4989" y="676"/>
                </a:cxn>
                <a:cxn ang="0">
                  <a:pos x="4926" y="735"/>
                </a:cxn>
                <a:cxn ang="0">
                  <a:pos x="4858" y="789"/>
                </a:cxn>
                <a:cxn ang="0">
                  <a:pos x="4785" y="843"/>
                </a:cxn>
                <a:cxn ang="0">
                  <a:pos x="4707" y="890"/>
                </a:cxn>
                <a:cxn ang="0">
                  <a:pos x="4622" y="933"/>
                </a:cxn>
                <a:cxn ang="0">
                  <a:pos x="4533" y="972"/>
                </a:cxn>
                <a:cxn ang="0">
                  <a:pos x="4437" y="1004"/>
                </a:cxn>
                <a:cxn ang="0">
                  <a:pos x="4338" y="1030"/>
                </a:cxn>
                <a:cxn ang="0">
                  <a:pos x="4231" y="1048"/>
                </a:cxn>
                <a:cxn ang="0">
                  <a:pos x="4118" y="1058"/>
                </a:cxn>
                <a:cxn ang="0">
                  <a:pos x="3999" y="1059"/>
                </a:cxn>
                <a:cxn ang="0">
                  <a:pos x="3874" y="1049"/>
                </a:cxn>
                <a:cxn ang="0">
                  <a:pos x="3742" y="1032"/>
                </a:cxn>
                <a:cxn ang="0">
                  <a:pos x="3603" y="1001"/>
                </a:cxn>
                <a:cxn ang="0">
                  <a:pos x="3459" y="959"/>
                </a:cxn>
                <a:cxn ang="0">
                  <a:pos x="3306" y="906"/>
                </a:cxn>
                <a:cxn ang="0">
                  <a:pos x="3228" y="873"/>
                </a:cxn>
                <a:cxn ang="0">
                  <a:pos x="2920" y="748"/>
                </a:cxn>
                <a:cxn ang="0">
                  <a:pos x="2634" y="641"/>
                </a:cxn>
                <a:cxn ang="0">
                  <a:pos x="2367" y="552"/>
                </a:cxn>
                <a:cxn ang="0">
                  <a:pos x="2119" y="483"/>
                </a:cxn>
                <a:cxn ang="0">
                  <a:pos x="1886" y="428"/>
                </a:cxn>
                <a:cxn ang="0">
                  <a:pos x="1669" y="391"/>
                </a:cxn>
                <a:cxn ang="0">
                  <a:pos x="1465" y="370"/>
                </a:cxn>
                <a:cxn ang="0">
                  <a:pos x="1273" y="363"/>
                </a:cxn>
                <a:cxn ang="0">
                  <a:pos x="1091" y="371"/>
                </a:cxn>
                <a:cxn ang="0">
                  <a:pos x="919" y="396"/>
                </a:cxn>
                <a:cxn ang="0">
                  <a:pos x="755" y="433"/>
                </a:cxn>
                <a:cxn ang="0">
                  <a:pos x="597" y="483"/>
                </a:cxn>
                <a:cxn ang="0">
                  <a:pos x="444" y="546"/>
                </a:cxn>
                <a:cxn ang="0">
                  <a:pos x="294" y="620"/>
                </a:cxn>
                <a:cxn ang="0">
                  <a:pos x="147" y="707"/>
                </a:cxn>
                <a:cxn ang="0">
                  <a:pos x="0" y="806"/>
                </a:cxn>
              </a:cxnLst>
              <a:rect l="0" t="0" r="r" b="b"/>
              <a:pathLst>
                <a:path w="5418" h="1059">
                  <a:moveTo>
                    <a:pt x="5418" y="0"/>
                  </a:moveTo>
                  <a:lnTo>
                    <a:pt x="5418" y="0"/>
                  </a:lnTo>
                  <a:lnTo>
                    <a:pt x="5411" y="18"/>
                  </a:lnTo>
                  <a:lnTo>
                    <a:pt x="5393" y="68"/>
                  </a:lnTo>
                  <a:lnTo>
                    <a:pt x="5377" y="102"/>
                  </a:lnTo>
                  <a:lnTo>
                    <a:pt x="5361" y="142"/>
                  </a:lnTo>
                  <a:lnTo>
                    <a:pt x="5339" y="189"/>
                  </a:lnTo>
                  <a:lnTo>
                    <a:pt x="5314" y="237"/>
                  </a:lnTo>
                  <a:lnTo>
                    <a:pt x="5284" y="292"/>
                  </a:lnTo>
                  <a:lnTo>
                    <a:pt x="5251" y="347"/>
                  </a:lnTo>
                  <a:lnTo>
                    <a:pt x="5214" y="407"/>
                  </a:lnTo>
                  <a:lnTo>
                    <a:pt x="5171" y="467"/>
                  </a:lnTo>
                  <a:lnTo>
                    <a:pt x="5125" y="526"/>
                  </a:lnTo>
                  <a:lnTo>
                    <a:pt x="5100" y="557"/>
                  </a:lnTo>
                  <a:lnTo>
                    <a:pt x="5073" y="588"/>
                  </a:lnTo>
                  <a:lnTo>
                    <a:pt x="5047" y="618"/>
                  </a:lnTo>
                  <a:lnTo>
                    <a:pt x="5018" y="647"/>
                  </a:lnTo>
                  <a:lnTo>
                    <a:pt x="4989" y="676"/>
                  </a:lnTo>
                  <a:lnTo>
                    <a:pt x="4958" y="706"/>
                  </a:lnTo>
                  <a:lnTo>
                    <a:pt x="4926" y="735"/>
                  </a:lnTo>
                  <a:lnTo>
                    <a:pt x="4893" y="762"/>
                  </a:lnTo>
                  <a:lnTo>
                    <a:pt x="4858" y="789"/>
                  </a:lnTo>
                  <a:lnTo>
                    <a:pt x="4822" y="817"/>
                  </a:lnTo>
                  <a:lnTo>
                    <a:pt x="4785" y="843"/>
                  </a:lnTo>
                  <a:lnTo>
                    <a:pt x="4746" y="867"/>
                  </a:lnTo>
                  <a:lnTo>
                    <a:pt x="4707" y="890"/>
                  </a:lnTo>
                  <a:lnTo>
                    <a:pt x="4665" y="912"/>
                  </a:lnTo>
                  <a:lnTo>
                    <a:pt x="4622" y="933"/>
                  </a:lnTo>
                  <a:lnTo>
                    <a:pt x="4579" y="954"/>
                  </a:lnTo>
                  <a:lnTo>
                    <a:pt x="4533" y="972"/>
                  </a:lnTo>
                  <a:lnTo>
                    <a:pt x="4486" y="990"/>
                  </a:lnTo>
                  <a:lnTo>
                    <a:pt x="4437" y="1004"/>
                  </a:lnTo>
                  <a:lnTo>
                    <a:pt x="4389" y="1019"/>
                  </a:lnTo>
                  <a:lnTo>
                    <a:pt x="4338" y="1030"/>
                  </a:lnTo>
                  <a:lnTo>
                    <a:pt x="4285" y="1040"/>
                  </a:lnTo>
                  <a:lnTo>
                    <a:pt x="4231" y="1048"/>
                  </a:lnTo>
                  <a:lnTo>
                    <a:pt x="4175" y="1054"/>
                  </a:lnTo>
                  <a:lnTo>
                    <a:pt x="4118" y="1058"/>
                  </a:lnTo>
                  <a:lnTo>
                    <a:pt x="4058" y="1059"/>
                  </a:lnTo>
                  <a:lnTo>
                    <a:pt x="3999" y="1059"/>
                  </a:lnTo>
                  <a:lnTo>
                    <a:pt x="3936" y="1056"/>
                  </a:lnTo>
                  <a:lnTo>
                    <a:pt x="3874" y="1049"/>
                  </a:lnTo>
                  <a:lnTo>
                    <a:pt x="3809" y="1041"/>
                  </a:lnTo>
                  <a:lnTo>
                    <a:pt x="3742" y="1032"/>
                  </a:lnTo>
                  <a:lnTo>
                    <a:pt x="3672" y="1017"/>
                  </a:lnTo>
                  <a:lnTo>
                    <a:pt x="3603" y="1001"/>
                  </a:lnTo>
                  <a:lnTo>
                    <a:pt x="3531" y="982"/>
                  </a:lnTo>
                  <a:lnTo>
                    <a:pt x="3459" y="959"/>
                  </a:lnTo>
                  <a:lnTo>
                    <a:pt x="3382" y="933"/>
                  </a:lnTo>
                  <a:lnTo>
                    <a:pt x="3306" y="906"/>
                  </a:lnTo>
                  <a:lnTo>
                    <a:pt x="3228" y="873"/>
                  </a:lnTo>
                  <a:lnTo>
                    <a:pt x="3228" y="873"/>
                  </a:lnTo>
                  <a:lnTo>
                    <a:pt x="3071" y="809"/>
                  </a:lnTo>
                  <a:lnTo>
                    <a:pt x="2920" y="748"/>
                  </a:lnTo>
                  <a:lnTo>
                    <a:pt x="2776" y="693"/>
                  </a:lnTo>
                  <a:lnTo>
                    <a:pt x="2634" y="641"/>
                  </a:lnTo>
                  <a:lnTo>
                    <a:pt x="2499" y="596"/>
                  </a:lnTo>
                  <a:lnTo>
                    <a:pt x="2367" y="552"/>
                  </a:lnTo>
                  <a:lnTo>
                    <a:pt x="2241" y="515"/>
                  </a:lnTo>
                  <a:lnTo>
                    <a:pt x="2119" y="483"/>
                  </a:lnTo>
                  <a:lnTo>
                    <a:pt x="2001" y="454"/>
                  </a:lnTo>
                  <a:lnTo>
                    <a:pt x="1886" y="428"/>
                  </a:lnTo>
                  <a:lnTo>
                    <a:pt x="1776" y="407"/>
                  </a:lnTo>
                  <a:lnTo>
                    <a:pt x="1669" y="391"/>
                  </a:lnTo>
                  <a:lnTo>
                    <a:pt x="1565" y="378"/>
                  </a:lnTo>
                  <a:lnTo>
                    <a:pt x="1465" y="370"/>
                  </a:lnTo>
                  <a:lnTo>
                    <a:pt x="1368" y="365"/>
                  </a:lnTo>
                  <a:lnTo>
                    <a:pt x="1273" y="363"/>
                  </a:lnTo>
                  <a:lnTo>
                    <a:pt x="1182" y="366"/>
                  </a:lnTo>
                  <a:lnTo>
                    <a:pt x="1091" y="371"/>
                  </a:lnTo>
                  <a:lnTo>
                    <a:pt x="1005" y="381"/>
                  </a:lnTo>
                  <a:lnTo>
                    <a:pt x="919" y="396"/>
                  </a:lnTo>
                  <a:lnTo>
                    <a:pt x="837" y="412"/>
                  </a:lnTo>
                  <a:lnTo>
                    <a:pt x="755" y="433"/>
                  </a:lnTo>
                  <a:lnTo>
                    <a:pt x="676" y="455"/>
                  </a:lnTo>
                  <a:lnTo>
                    <a:pt x="597" y="483"/>
                  </a:lnTo>
                  <a:lnTo>
                    <a:pt x="521" y="512"/>
                  </a:lnTo>
                  <a:lnTo>
                    <a:pt x="444" y="546"/>
                  </a:lnTo>
                  <a:lnTo>
                    <a:pt x="369" y="581"/>
                  </a:lnTo>
                  <a:lnTo>
                    <a:pt x="294" y="620"/>
                  </a:lnTo>
                  <a:lnTo>
                    <a:pt x="221" y="662"/>
                  </a:lnTo>
                  <a:lnTo>
                    <a:pt x="147" y="707"/>
                  </a:lnTo>
                  <a:lnTo>
                    <a:pt x="74" y="754"/>
                  </a:lnTo>
                  <a:lnTo>
                    <a:pt x="0" y="80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58908" name="Freeform 92"/>
            <p:cNvSpPr>
              <a:spLocks/>
            </p:cNvSpPr>
            <p:nvPr/>
          </p:nvSpPr>
          <p:spPr bwMode="auto">
            <a:xfrm>
              <a:off x="1029" y="1055"/>
              <a:ext cx="5404" cy="545"/>
            </a:xfrm>
            <a:custGeom>
              <a:avLst/>
              <a:gdLst/>
              <a:ahLst/>
              <a:cxnLst>
                <a:cxn ang="0">
                  <a:pos x="5404" y="0"/>
                </a:cxn>
                <a:cxn ang="0">
                  <a:pos x="5380" y="68"/>
                </a:cxn>
                <a:cxn ang="0">
                  <a:pos x="5350" y="144"/>
                </a:cxn>
                <a:cxn ang="0">
                  <a:pos x="5304" y="241"/>
                </a:cxn>
                <a:cxn ang="0">
                  <a:pos x="5243" y="352"/>
                </a:cxn>
                <a:cxn ang="0">
                  <a:pos x="5165" y="473"/>
                </a:cxn>
                <a:cxn ang="0">
                  <a:pos x="5096" y="566"/>
                </a:cxn>
                <a:cxn ang="0">
                  <a:pos x="5043" y="627"/>
                </a:cxn>
                <a:cxn ang="0">
                  <a:pos x="4986" y="688"/>
                </a:cxn>
                <a:cxn ang="0">
                  <a:pos x="4924" y="748"/>
                </a:cxn>
                <a:cxn ang="0">
                  <a:pos x="4857" y="805"/>
                </a:cxn>
                <a:cxn ang="0">
                  <a:pos x="4785" y="858"/>
                </a:cxn>
                <a:cxn ang="0">
                  <a:pos x="4707" y="908"/>
                </a:cxn>
                <a:cxn ang="0">
                  <a:pos x="4624" y="955"/>
                </a:cxn>
                <a:cxn ang="0">
                  <a:pos x="4535" y="995"/>
                </a:cxn>
                <a:cxn ang="0">
                  <a:pos x="4440" y="1029"/>
                </a:cxn>
                <a:cxn ang="0">
                  <a:pos x="4340" y="1056"/>
                </a:cxn>
                <a:cxn ang="0">
                  <a:pos x="4233" y="1076"/>
                </a:cxn>
                <a:cxn ang="0">
                  <a:pos x="4121" y="1089"/>
                </a:cxn>
                <a:cxn ang="0">
                  <a:pos x="4002" y="1092"/>
                </a:cxn>
                <a:cxn ang="0">
                  <a:pos x="3877" y="1085"/>
                </a:cxn>
                <a:cxn ang="0">
                  <a:pos x="3745" y="1069"/>
                </a:cxn>
                <a:cxn ang="0">
                  <a:pos x="3606" y="1042"/>
                </a:cxn>
                <a:cxn ang="0">
                  <a:pos x="3460" y="1003"/>
                </a:cxn>
                <a:cxn ang="0">
                  <a:pos x="3307" y="951"/>
                </a:cxn>
                <a:cxn ang="0">
                  <a:pos x="3228" y="921"/>
                </a:cxn>
                <a:cxn ang="0">
                  <a:pos x="2919" y="801"/>
                </a:cxn>
                <a:cxn ang="0">
                  <a:pos x="2631" y="701"/>
                </a:cxn>
                <a:cxn ang="0">
                  <a:pos x="2363" y="617"/>
                </a:cxn>
                <a:cxn ang="0">
                  <a:pos x="2113" y="551"/>
                </a:cxn>
                <a:cxn ang="0">
                  <a:pos x="1880" y="501"/>
                </a:cxn>
                <a:cxn ang="0">
                  <a:pos x="1662" y="469"/>
                </a:cxn>
                <a:cxn ang="0">
                  <a:pos x="1458" y="451"/>
                </a:cxn>
                <a:cxn ang="0">
                  <a:pos x="1266" y="448"/>
                </a:cxn>
                <a:cxn ang="0">
                  <a:pos x="1085" y="461"/>
                </a:cxn>
                <a:cxn ang="0">
                  <a:pos x="914" y="488"/>
                </a:cxn>
                <a:cxn ang="0">
                  <a:pos x="750" y="528"/>
                </a:cxn>
                <a:cxn ang="0">
                  <a:pos x="593" y="582"/>
                </a:cxn>
                <a:cxn ang="0">
                  <a:pos x="440" y="648"/>
                </a:cxn>
                <a:cxn ang="0">
                  <a:pos x="292" y="727"/>
                </a:cxn>
                <a:cxn ang="0">
                  <a:pos x="146" y="817"/>
                </a:cxn>
                <a:cxn ang="0">
                  <a:pos x="0" y="918"/>
                </a:cxn>
              </a:cxnLst>
              <a:rect l="0" t="0" r="r" b="b"/>
              <a:pathLst>
                <a:path w="5404" h="1092">
                  <a:moveTo>
                    <a:pt x="5404" y="0"/>
                  </a:moveTo>
                  <a:lnTo>
                    <a:pt x="5404" y="0"/>
                  </a:lnTo>
                  <a:lnTo>
                    <a:pt x="5398" y="18"/>
                  </a:lnTo>
                  <a:lnTo>
                    <a:pt x="5380" y="68"/>
                  </a:lnTo>
                  <a:lnTo>
                    <a:pt x="5366" y="104"/>
                  </a:lnTo>
                  <a:lnTo>
                    <a:pt x="5350" y="144"/>
                  </a:lnTo>
                  <a:lnTo>
                    <a:pt x="5329" y="191"/>
                  </a:lnTo>
                  <a:lnTo>
                    <a:pt x="5304" y="241"/>
                  </a:lnTo>
                  <a:lnTo>
                    <a:pt x="5275" y="294"/>
                  </a:lnTo>
                  <a:lnTo>
                    <a:pt x="5243" y="352"/>
                  </a:lnTo>
                  <a:lnTo>
                    <a:pt x="5207" y="412"/>
                  </a:lnTo>
                  <a:lnTo>
                    <a:pt x="5165" y="473"/>
                  </a:lnTo>
                  <a:lnTo>
                    <a:pt x="5119" y="535"/>
                  </a:lnTo>
                  <a:lnTo>
                    <a:pt x="5096" y="566"/>
                  </a:lnTo>
                  <a:lnTo>
                    <a:pt x="5069" y="596"/>
                  </a:lnTo>
                  <a:lnTo>
                    <a:pt x="5043" y="627"/>
                  </a:lnTo>
                  <a:lnTo>
                    <a:pt x="5015" y="658"/>
                  </a:lnTo>
                  <a:lnTo>
                    <a:pt x="4986" y="688"/>
                  </a:lnTo>
                  <a:lnTo>
                    <a:pt x="4955" y="719"/>
                  </a:lnTo>
                  <a:lnTo>
                    <a:pt x="4924" y="748"/>
                  </a:lnTo>
                  <a:lnTo>
                    <a:pt x="4892" y="777"/>
                  </a:lnTo>
                  <a:lnTo>
                    <a:pt x="4857" y="805"/>
                  </a:lnTo>
                  <a:lnTo>
                    <a:pt x="4821" y="832"/>
                  </a:lnTo>
                  <a:lnTo>
                    <a:pt x="4785" y="858"/>
                  </a:lnTo>
                  <a:lnTo>
                    <a:pt x="4746" y="884"/>
                  </a:lnTo>
                  <a:lnTo>
                    <a:pt x="4707" y="908"/>
                  </a:lnTo>
                  <a:lnTo>
                    <a:pt x="4667" y="932"/>
                  </a:lnTo>
                  <a:lnTo>
                    <a:pt x="4624" y="955"/>
                  </a:lnTo>
                  <a:lnTo>
                    <a:pt x="4581" y="974"/>
                  </a:lnTo>
                  <a:lnTo>
                    <a:pt x="4535" y="995"/>
                  </a:lnTo>
                  <a:lnTo>
                    <a:pt x="4489" y="1013"/>
                  </a:lnTo>
                  <a:lnTo>
                    <a:pt x="4440" y="1029"/>
                  </a:lnTo>
                  <a:lnTo>
                    <a:pt x="4390" y="1043"/>
                  </a:lnTo>
                  <a:lnTo>
                    <a:pt x="4340" y="1056"/>
                  </a:lnTo>
                  <a:lnTo>
                    <a:pt x="4288" y="1068"/>
                  </a:lnTo>
                  <a:lnTo>
                    <a:pt x="4233" y="1076"/>
                  </a:lnTo>
                  <a:lnTo>
                    <a:pt x="4178" y="1084"/>
                  </a:lnTo>
                  <a:lnTo>
                    <a:pt x="4121" y="1089"/>
                  </a:lnTo>
                  <a:lnTo>
                    <a:pt x="4063" y="1092"/>
                  </a:lnTo>
                  <a:lnTo>
                    <a:pt x="4002" y="1092"/>
                  </a:lnTo>
                  <a:lnTo>
                    <a:pt x="3941" y="1090"/>
                  </a:lnTo>
                  <a:lnTo>
                    <a:pt x="3877" y="1085"/>
                  </a:lnTo>
                  <a:lnTo>
                    <a:pt x="3811" y="1079"/>
                  </a:lnTo>
                  <a:lnTo>
                    <a:pt x="3745" y="1069"/>
                  </a:lnTo>
                  <a:lnTo>
                    <a:pt x="3675" y="1058"/>
                  </a:lnTo>
                  <a:lnTo>
                    <a:pt x="3606" y="1042"/>
                  </a:lnTo>
                  <a:lnTo>
                    <a:pt x="3534" y="1024"/>
                  </a:lnTo>
                  <a:lnTo>
                    <a:pt x="3460" y="1003"/>
                  </a:lnTo>
                  <a:lnTo>
                    <a:pt x="3384" y="979"/>
                  </a:lnTo>
                  <a:lnTo>
                    <a:pt x="3307" y="951"/>
                  </a:lnTo>
                  <a:lnTo>
                    <a:pt x="3228" y="921"/>
                  </a:lnTo>
                  <a:lnTo>
                    <a:pt x="3228" y="921"/>
                  </a:lnTo>
                  <a:lnTo>
                    <a:pt x="3071" y="859"/>
                  </a:lnTo>
                  <a:lnTo>
                    <a:pt x="2919" y="801"/>
                  </a:lnTo>
                  <a:lnTo>
                    <a:pt x="2773" y="750"/>
                  </a:lnTo>
                  <a:lnTo>
                    <a:pt x="2631" y="701"/>
                  </a:lnTo>
                  <a:lnTo>
                    <a:pt x="2495" y="656"/>
                  </a:lnTo>
                  <a:lnTo>
                    <a:pt x="2363" y="617"/>
                  </a:lnTo>
                  <a:lnTo>
                    <a:pt x="2237" y="582"/>
                  </a:lnTo>
                  <a:lnTo>
                    <a:pt x="2113" y="551"/>
                  </a:lnTo>
                  <a:lnTo>
                    <a:pt x="1995" y="524"/>
                  </a:lnTo>
                  <a:lnTo>
                    <a:pt x="1880" y="501"/>
                  </a:lnTo>
                  <a:lnTo>
                    <a:pt x="1769" y="483"/>
                  </a:lnTo>
                  <a:lnTo>
                    <a:pt x="1662" y="469"/>
                  </a:lnTo>
                  <a:lnTo>
                    <a:pt x="1558" y="457"/>
                  </a:lnTo>
                  <a:lnTo>
                    <a:pt x="1458" y="451"/>
                  </a:lnTo>
                  <a:lnTo>
                    <a:pt x="1361" y="448"/>
                  </a:lnTo>
                  <a:lnTo>
                    <a:pt x="1266" y="448"/>
                  </a:lnTo>
                  <a:lnTo>
                    <a:pt x="1175" y="453"/>
                  </a:lnTo>
                  <a:lnTo>
                    <a:pt x="1085" y="461"/>
                  </a:lnTo>
                  <a:lnTo>
                    <a:pt x="998" y="472"/>
                  </a:lnTo>
                  <a:lnTo>
                    <a:pt x="914" y="488"/>
                  </a:lnTo>
                  <a:lnTo>
                    <a:pt x="830" y="506"/>
                  </a:lnTo>
                  <a:lnTo>
                    <a:pt x="750" y="528"/>
                  </a:lnTo>
                  <a:lnTo>
                    <a:pt x="671" y="553"/>
                  </a:lnTo>
                  <a:lnTo>
                    <a:pt x="593" y="582"/>
                  </a:lnTo>
                  <a:lnTo>
                    <a:pt x="517" y="614"/>
                  </a:lnTo>
                  <a:lnTo>
                    <a:pt x="440" y="648"/>
                  </a:lnTo>
                  <a:lnTo>
                    <a:pt x="365" y="687"/>
                  </a:lnTo>
                  <a:lnTo>
                    <a:pt x="292" y="727"/>
                  </a:lnTo>
                  <a:lnTo>
                    <a:pt x="218" y="771"/>
                  </a:lnTo>
                  <a:lnTo>
                    <a:pt x="146" y="817"/>
                  </a:lnTo>
                  <a:lnTo>
                    <a:pt x="72" y="866"/>
                  </a:lnTo>
                  <a:lnTo>
                    <a:pt x="0" y="91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58909" name="Freeform 93"/>
            <p:cNvSpPr>
              <a:spLocks/>
            </p:cNvSpPr>
            <p:nvPr/>
          </p:nvSpPr>
          <p:spPr bwMode="auto">
            <a:xfrm>
              <a:off x="1067" y="1026"/>
              <a:ext cx="5390" cy="562"/>
            </a:xfrm>
            <a:custGeom>
              <a:avLst/>
              <a:gdLst/>
              <a:ahLst/>
              <a:cxnLst>
                <a:cxn ang="0">
                  <a:pos x="5390" y="0"/>
                </a:cxn>
                <a:cxn ang="0">
                  <a:pos x="5366" y="70"/>
                </a:cxn>
                <a:cxn ang="0">
                  <a:pos x="5337" y="147"/>
                </a:cxn>
                <a:cxn ang="0">
                  <a:pos x="5292" y="244"/>
                </a:cxn>
                <a:cxn ang="0">
                  <a:pos x="5233" y="357"/>
                </a:cxn>
                <a:cxn ang="0">
                  <a:pos x="5158" y="480"/>
                </a:cxn>
                <a:cxn ang="0">
                  <a:pos x="5088" y="575"/>
                </a:cxn>
                <a:cxn ang="0">
                  <a:pos x="5037" y="638"/>
                </a:cxn>
                <a:cxn ang="0">
                  <a:pos x="4981" y="701"/>
                </a:cxn>
                <a:cxn ang="0">
                  <a:pos x="4920" y="762"/>
                </a:cxn>
                <a:cxn ang="0">
                  <a:pos x="4854" y="821"/>
                </a:cxn>
                <a:cxn ang="0">
                  <a:pos x="4783" y="875"/>
                </a:cxn>
                <a:cxn ang="0">
                  <a:pos x="4705" y="927"/>
                </a:cxn>
                <a:cxn ang="0">
                  <a:pos x="4623" y="976"/>
                </a:cxn>
                <a:cxn ang="0">
                  <a:pos x="4534" y="1018"/>
                </a:cxn>
                <a:cxn ang="0">
                  <a:pos x="4441" y="1053"/>
                </a:cxn>
                <a:cxn ang="0">
                  <a:pos x="4341" y="1084"/>
                </a:cxn>
                <a:cxn ang="0">
                  <a:pos x="4234" y="1106"/>
                </a:cxn>
                <a:cxn ang="0">
                  <a:pos x="4122" y="1121"/>
                </a:cxn>
                <a:cxn ang="0">
                  <a:pos x="4004" y="1126"/>
                </a:cxn>
                <a:cxn ang="0">
                  <a:pos x="3878" y="1122"/>
                </a:cxn>
                <a:cxn ang="0">
                  <a:pos x="3746" y="1110"/>
                </a:cxn>
                <a:cxn ang="0">
                  <a:pos x="3607" y="1084"/>
                </a:cxn>
                <a:cxn ang="0">
                  <a:pos x="3460" y="1048"/>
                </a:cxn>
                <a:cxn ang="0">
                  <a:pos x="3307" y="1000"/>
                </a:cxn>
                <a:cxn ang="0">
                  <a:pos x="3228" y="971"/>
                </a:cxn>
                <a:cxn ang="0">
                  <a:pos x="2917" y="856"/>
                </a:cxn>
                <a:cxn ang="0">
                  <a:pos x="2628" y="761"/>
                </a:cxn>
                <a:cxn ang="0">
                  <a:pos x="2359" y="682"/>
                </a:cxn>
                <a:cxn ang="0">
                  <a:pos x="2107" y="620"/>
                </a:cxn>
                <a:cxn ang="0">
                  <a:pos x="1873" y="575"/>
                </a:cxn>
                <a:cxn ang="0">
                  <a:pos x="1655" y="548"/>
                </a:cxn>
                <a:cxn ang="0">
                  <a:pos x="1451" y="533"/>
                </a:cxn>
                <a:cxn ang="0">
                  <a:pos x="1259" y="535"/>
                </a:cxn>
                <a:cxn ang="0">
                  <a:pos x="1077" y="551"/>
                </a:cxn>
                <a:cxn ang="0">
                  <a:pos x="906" y="582"/>
                </a:cxn>
                <a:cxn ang="0">
                  <a:pos x="744" y="625"/>
                </a:cxn>
                <a:cxn ang="0">
                  <a:pos x="587" y="683"/>
                </a:cxn>
                <a:cxn ang="0">
                  <a:pos x="436" y="753"/>
                </a:cxn>
                <a:cxn ang="0">
                  <a:pos x="288" y="835"/>
                </a:cxn>
                <a:cxn ang="0">
                  <a:pos x="144" y="929"/>
                </a:cxn>
                <a:cxn ang="0">
                  <a:pos x="0" y="1034"/>
                </a:cxn>
              </a:cxnLst>
              <a:rect l="0" t="0" r="r" b="b"/>
              <a:pathLst>
                <a:path w="5390" h="1126">
                  <a:moveTo>
                    <a:pt x="5390" y="0"/>
                  </a:moveTo>
                  <a:lnTo>
                    <a:pt x="5390" y="0"/>
                  </a:lnTo>
                  <a:lnTo>
                    <a:pt x="5384" y="18"/>
                  </a:lnTo>
                  <a:lnTo>
                    <a:pt x="5366" y="70"/>
                  </a:lnTo>
                  <a:lnTo>
                    <a:pt x="5353" y="105"/>
                  </a:lnTo>
                  <a:lnTo>
                    <a:pt x="5337" y="147"/>
                  </a:lnTo>
                  <a:lnTo>
                    <a:pt x="5316" y="192"/>
                  </a:lnTo>
                  <a:lnTo>
                    <a:pt x="5292" y="244"/>
                  </a:lnTo>
                  <a:lnTo>
                    <a:pt x="5265" y="299"/>
                  </a:lnTo>
                  <a:lnTo>
                    <a:pt x="5233" y="357"/>
                  </a:lnTo>
                  <a:lnTo>
                    <a:pt x="5198" y="418"/>
                  </a:lnTo>
                  <a:lnTo>
                    <a:pt x="5158" y="480"/>
                  </a:lnTo>
                  <a:lnTo>
                    <a:pt x="5113" y="544"/>
                  </a:lnTo>
                  <a:lnTo>
                    <a:pt x="5088" y="575"/>
                  </a:lnTo>
                  <a:lnTo>
                    <a:pt x="5063" y="607"/>
                  </a:lnTo>
                  <a:lnTo>
                    <a:pt x="5037" y="638"/>
                  </a:lnTo>
                  <a:lnTo>
                    <a:pt x="5011" y="670"/>
                  </a:lnTo>
                  <a:lnTo>
                    <a:pt x="4981" y="701"/>
                  </a:lnTo>
                  <a:lnTo>
                    <a:pt x="4951" y="732"/>
                  </a:lnTo>
                  <a:lnTo>
                    <a:pt x="4920" y="762"/>
                  </a:lnTo>
                  <a:lnTo>
                    <a:pt x="4888" y="791"/>
                  </a:lnTo>
                  <a:lnTo>
                    <a:pt x="4854" y="821"/>
                  </a:lnTo>
                  <a:lnTo>
                    <a:pt x="4819" y="848"/>
                  </a:lnTo>
                  <a:lnTo>
                    <a:pt x="4783" y="875"/>
                  </a:lnTo>
                  <a:lnTo>
                    <a:pt x="4745" y="903"/>
                  </a:lnTo>
                  <a:lnTo>
                    <a:pt x="4705" y="927"/>
                  </a:lnTo>
                  <a:lnTo>
                    <a:pt x="4665" y="951"/>
                  </a:lnTo>
                  <a:lnTo>
                    <a:pt x="4623" y="976"/>
                  </a:lnTo>
                  <a:lnTo>
                    <a:pt x="4580" y="997"/>
                  </a:lnTo>
                  <a:lnTo>
                    <a:pt x="4534" y="1018"/>
                  </a:lnTo>
                  <a:lnTo>
                    <a:pt x="4488" y="1037"/>
                  </a:lnTo>
                  <a:lnTo>
                    <a:pt x="4441" y="1053"/>
                  </a:lnTo>
                  <a:lnTo>
                    <a:pt x="4391" y="1069"/>
                  </a:lnTo>
                  <a:lnTo>
                    <a:pt x="4341" y="1084"/>
                  </a:lnTo>
                  <a:lnTo>
                    <a:pt x="4289" y="1095"/>
                  </a:lnTo>
                  <a:lnTo>
                    <a:pt x="4234" y="1106"/>
                  </a:lnTo>
                  <a:lnTo>
                    <a:pt x="4179" y="1114"/>
                  </a:lnTo>
                  <a:lnTo>
                    <a:pt x="4122" y="1121"/>
                  </a:lnTo>
                  <a:lnTo>
                    <a:pt x="4064" y="1124"/>
                  </a:lnTo>
                  <a:lnTo>
                    <a:pt x="4004" y="1126"/>
                  </a:lnTo>
                  <a:lnTo>
                    <a:pt x="3941" y="1126"/>
                  </a:lnTo>
                  <a:lnTo>
                    <a:pt x="3878" y="1122"/>
                  </a:lnTo>
                  <a:lnTo>
                    <a:pt x="3812" y="1118"/>
                  </a:lnTo>
                  <a:lnTo>
                    <a:pt x="3746" y="1110"/>
                  </a:lnTo>
                  <a:lnTo>
                    <a:pt x="3676" y="1098"/>
                  </a:lnTo>
                  <a:lnTo>
                    <a:pt x="3607" y="1084"/>
                  </a:lnTo>
                  <a:lnTo>
                    <a:pt x="3535" y="1068"/>
                  </a:lnTo>
                  <a:lnTo>
                    <a:pt x="3460" y="1048"/>
                  </a:lnTo>
                  <a:lnTo>
                    <a:pt x="3385" y="1026"/>
                  </a:lnTo>
                  <a:lnTo>
                    <a:pt x="3307" y="1000"/>
                  </a:lnTo>
                  <a:lnTo>
                    <a:pt x="3228" y="971"/>
                  </a:lnTo>
                  <a:lnTo>
                    <a:pt x="3228" y="971"/>
                  </a:lnTo>
                  <a:lnTo>
                    <a:pt x="3069" y="911"/>
                  </a:lnTo>
                  <a:lnTo>
                    <a:pt x="2917" y="856"/>
                  </a:lnTo>
                  <a:lnTo>
                    <a:pt x="2770" y="806"/>
                  </a:lnTo>
                  <a:lnTo>
                    <a:pt x="2628" y="761"/>
                  </a:lnTo>
                  <a:lnTo>
                    <a:pt x="2491" y="719"/>
                  </a:lnTo>
                  <a:lnTo>
                    <a:pt x="2359" y="682"/>
                  </a:lnTo>
                  <a:lnTo>
                    <a:pt x="2231" y="649"/>
                  </a:lnTo>
                  <a:lnTo>
                    <a:pt x="2107" y="620"/>
                  </a:lnTo>
                  <a:lnTo>
                    <a:pt x="1988" y="596"/>
                  </a:lnTo>
                  <a:lnTo>
                    <a:pt x="1873" y="575"/>
                  </a:lnTo>
                  <a:lnTo>
                    <a:pt x="1762" y="559"/>
                  </a:lnTo>
                  <a:lnTo>
                    <a:pt x="1655" y="548"/>
                  </a:lnTo>
                  <a:lnTo>
                    <a:pt x="1551" y="538"/>
                  </a:lnTo>
                  <a:lnTo>
                    <a:pt x="1451" y="533"/>
                  </a:lnTo>
                  <a:lnTo>
                    <a:pt x="1353" y="533"/>
                  </a:lnTo>
                  <a:lnTo>
                    <a:pt x="1259" y="535"/>
                  </a:lnTo>
                  <a:lnTo>
                    <a:pt x="1166" y="541"/>
                  </a:lnTo>
                  <a:lnTo>
                    <a:pt x="1077" y="551"/>
                  </a:lnTo>
                  <a:lnTo>
                    <a:pt x="991" y="565"/>
                  </a:lnTo>
                  <a:lnTo>
                    <a:pt x="906" y="582"/>
                  </a:lnTo>
                  <a:lnTo>
                    <a:pt x="824" y="603"/>
                  </a:lnTo>
                  <a:lnTo>
                    <a:pt x="744" y="625"/>
                  </a:lnTo>
                  <a:lnTo>
                    <a:pt x="665" y="653"/>
                  </a:lnTo>
                  <a:lnTo>
                    <a:pt x="587" y="683"/>
                  </a:lnTo>
                  <a:lnTo>
                    <a:pt x="511" y="716"/>
                  </a:lnTo>
                  <a:lnTo>
                    <a:pt x="436" y="753"/>
                  </a:lnTo>
                  <a:lnTo>
                    <a:pt x="362" y="791"/>
                  </a:lnTo>
                  <a:lnTo>
                    <a:pt x="288" y="835"/>
                  </a:lnTo>
                  <a:lnTo>
                    <a:pt x="216" y="880"/>
                  </a:lnTo>
                  <a:lnTo>
                    <a:pt x="144" y="929"/>
                  </a:lnTo>
                  <a:lnTo>
                    <a:pt x="72" y="979"/>
                  </a:lnTo>
                  <a:lnTo>
                    <a:pt x="0" y="103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58910" name="Freeform 94"/>
            <p:cNvSpPr>
              <a:spLocks/>
            </p:cNvSpPr>
            <p:nvPr/>
          </p:nvSpPr>
          <p:spPr bwMode="auto">
            <a:xfrm>
              <a:off x="1106" y="997"/>
              <a:ext cx="5373" cy="580"/>
            </a:xfrm>
            <a:custGeom>
              <a:avLst/>
              <a:gdLst/>
              <a:ahLst/>
              <a:cxnLst>
                <a:cxn ang="0">
                  <a:pos x="5373" y="0"/>
                </a:cxn>
                <a:cxn ang="0">
                  <a:pos x="5351" y="69"/>
                </a:cxn>
                <a:cxn ang="0">
                  <a:pos x="5323" y="147"/>
                </a:cxn>
                <a:cxn ang="0">
                  <a:pos x="5280" y="247"/>
                </a:cxn>
                <a:cxn ang="0">
                  <a:pos x="5221" y="361"/>
                </a:cxn>
                <a:cxn ang="0">
                  <a:pos x="5148" y="486"/>
                </a:cxn>
                <a:cxn ang="0">
                  <a:pos x="5081" y="583"/>
                </a:cxn>
                <a:cxn ang="0">
                  <a:pos x="5031" y="647"/>
                </a:cxn>
                <a:cxn ang="0">
                  <a:pos x="4976" y="712"/>
                </a:cxn>
                <a:cxn ang="0">
                  <a:pos x="4916" y="773"/>
                </a:cxn>
                <a:cxn ang="0">
                  <a:pos x="4849" y="833"/>
                </a:cxn>
                <a:cxn ang="0">
                  <a:pos x="4780" y="891"/>
                </a:cxn>
                <a:cxn ang="0">
                  <a:pos x="4704" y="944"/>
                </a:cxn>
                <a:cxn ang="0">
                  <a:pos x="4622" y="994"/>
                </a:cxn>
                <a:cxn ang="0">
                  <a:pos x="4534" y="1038"/>
                </a:cxn>
                <a:cxn ang="0">
                  <a:pos x="4441" y="1077"/>
                </a:cxn>
                <a:cxn ang="0">
                  <a:pos x="4341" y="1109"/>
                </a:cxn>
                <a:cxn ang="0">
                  <a:pos x="4236" y="1133"/>
                </a:cxn>
                <a:cxn ang="0">
                  <a:pos x="4123" y="1149"/>
                </a:cxn>
                <a:cxn ang="0">
                  <a:pos x="4004" y="1159"/>
                </a:cxn>
                <a:cxn ang="0">
                  <a:pos x="3879" y="1157"/>
                </a:cxn>
                <a:cxn ang="0">
                  <a:pos x="3746" y="1146"/>
                </a:cxn>
                <a:cxn ang="0">
                  <a:pos x="3607" y="1124"/>
                </a:cxn>
                <a:cxn ang="0">
                  <a:pos x="3460" y="1091"/>
                </a:cxn>
                <a:cxn ang="0">
                  <a:pos x="3305" y="1044"/>
                </a:cxn>
                <a:cxn ang="0">
                  <a:pos x="3226" y="1017"/>
                </a:cxn>
                <a:cxn ang="0">
                  <a:pos x="2914" y="909"/>
                </a:cxn>
                <a:cxn ang="0">
                  <a:pos x="2622" y="818"/>
                </a:cxn>
                <a:cxn ang="0">
                  <a:pos x="2353" y="746"/>
                </a:cxn>
                <a:cxn ang="0">
                  <a:pos x="2100" y="689"/>
                </a:cxn>
                <a:cxn ang="0">
                  <a:pos x="1866" y="649"/>
                </a:cxn>
                <a:cxn ang="0">
                  <a:pos x="1648" y="625"/>
                </a:cxn>
                <a:cxn ang="0">
                  <a:pos x="1442" y="615"/>
                </a:cxn>
                <a:cxn ang="0">
                  <a:pos x="1251" y="620"/>
                </a:cxn>
                <a:cxn ang="0">
                  <a:pos x="1070" y="641"/>
                </a:cxn>
                <a:cxn ang="0">
                  <a:pos x="899" y="675"/>
                </a:cxn>
                <a:cxn ang="0">
                  <a:pos x="737" y="722"/>
                </a:cxn>
                <a:cxn ang="0">
                  <a:pos x="581" y="783"/>
                </a:cxn>
                <a:cxn ang="0">
                  <a:pos x="431" y="856"/>
                </a:cxn>
                <a:cxn ang="0">
                  <a:pos x="286" y="941"/>
                </a:cxn>
                <a:cxn ang="0">
                  <a:pos x="143" y="1038"/>
                </a:cxn>
                <a:cxn ang="0">
                  <a:pos x="0" y="1146"/>
                </a:cxn>
              </a:cxnLst>
              <a:rect l="0" t="0" r="r" b="b"/>
              <a:pathLst>
                <a:path w="5373" h="1159">
                  <a:moveTo>
                    <a:pt x="5373" y="0"/>
                  </a:moveTo>
                  <a:lnTo>
                    <a:pt x="5373" y="0"/>
                  </a:lnTo>
                  <a:lnTo>
                    <a:pt x="5367" y="18"/>
                  </a:lnTo>
                  <a:lnTo>
                    <a:pt x="5351" y="69"/>
                  </a:lnTo>
                  <a:lnTo>
                    <a:pt x="5338" y="105"/>
                  </a:lnTo>
                  <a:lnTo>
                    <a:pt x="5323" y="147"/>
                  </a:lnTo>
                  <a:lnTo>
                    <a:pt x="5303" y="194"/>
                  </a:lnTo>
                  <a:lnTo>
                    <a:pt x="5280" y="247"/>
                  </a:lnTo>
                  <a:lnTo>
                    <a:pt x="5253" y="302"/>
                  </a:lnTo>
                  <a:lnTo>
                    <a:pt x="5221" y="361"/>
                  </a:lnTo>
                  <a:lnTo>
                    <a:pt x="5187" y="423"/>
                  </a:lnTo>
                  <a:lnTo>
                    <a:pt x="5148" y="486"/>
                  </a:lnTo>
                  <a:lnTo>
                    <a:pt x="5105" y="550"/>
                  </a:lnTo>
                  <a:lnTo>
                    <a:pt x="5081" y="583"/>
                  </a:lnTo>
                  <a:lnTo>
                    <a:pt x="5056" y="615"/>
                  </a:lnTo>
                  <a:lnTo>
                    <a:pt x="5031" y="647"/>
                  </a:lnTo>
                  <a:lnTo>
                    <a:pt x="5003" y="680"/>
                  </a:lnTo>
                  <a:lnTo>
                    <a:pt x="4976" y="712"/>
                  </a:lnTo>
                  <a:lnTo>
                    <a:pt x="4947" y="743"/>
                  </a:lnTo>
                  <a:lnTo>
                    <a:pt x="4916" y="773"/>
                  </a:lnTo>
                  <a:lnTo>
                    <a:pt x="4883" y="804"/>
                  </a:lnTo>
                  <a:lnTo>
                    <a:pt x="4849" y="833"/>
                  </a:lnTo>
                  <a:lnTo>
                    <a:pt x="4815" y="862"/>
                  </a:lnTo>
                  <a:lnTo>
                    <a:pt x="4780" y="891"/>
                  </a:lnTo>
                  <a:lnTo>
                    <a:pt x="4742" y="919"/>
                  </a:lnTo>
                  <a:lnTo>
                    <a:pt x="4704" y="944"/>
                  </a:lnTo>
                  <a:lnTo>
                    <a:pt x="4663" y="970"/>
                  </a:lnTo>
                  <a:lnTo>
                    <a:pt x="4622" y="994"/>
                  </a:lnTo>
                  <a:lnTo>
                    <a:pt x="4579" y="1017"/>
                  </a:lnTo>
                  <a:lnTo>
                    <a:pt x="4534" y="1038"/>
                  </a:lnTo>
                  <a:lnTo>
                    <a:pt x="4488" y="1057"/>
                  </a:lnTo>
                  <a:lnTo>
                    <a:pt x="4441" y="1077"/>
                  </a:lnTo>
                  <a:lnTo>
                    <a:pt x="4391" y="1093"/>
                  </a:lnTo>
                  <a:lnTo>
                    <a:pt x="4341" y="1109"/>
                  </a:lnTo>
                  <a:lnTo>
                    <a:pt x="4288" y="1122"/>
                  </a:lnTo>
                  <a:lnTo>
                    <a:pt x="4236" y="1133"/>
                  </a:lnTo>
                  <a:lnTo>
                    <a:pt x="4180" y="1143"/>
                  </a:lnTo>
                  <a:lnTo>
                    <a:pt x="4123" y="1149"/>
                  </a:lnTo>
                  <a:lnTo>
                    <a:pt x="4065" y="1156"/>
                  </a:lnTo>
                  <a:lnTo>
                    <a:pt x="4004" y="1159"/>
                  </a:lnTo>
                  <a:lnTo>
                    <a:pt x="3943" y="1159"/>
                  </a:lnTo>
                  <a:lnTo>
                    <a:pt x="3879" y="1157"/>
                  </a:lnTo>
                  <a:lnTo>
                    <a:pt x="3814" y="1153"/>
                  </a:lnTo>
                  <a:lnTo>
                    <a:pt x="3746" y="1146"/>
                  </a:lnTo>
                  <a:lnTo>
                    <a:pt x="3677" y="1136"/>
                  </a:lnTo>
                  <a:lnTo>
                    <a:pt x="3607" y="1124"/>
                  </a:lnTo>
                  <a:lnTo>
                    <a:pt x="3534" y="1109"/>
                  </a:lnTo>
                  <a:lnTo>
                    <a:pt x="3460" y="1091"/>
                  </a:lnTo>
                  <a:lnTo>
                    <a:pt x="3383" y="1070"/>
                  </a:lnTo>
                  <a:lnTo>
                    <a:pt x="3305" y="1044"/>
                  </a:lnTo>
                  <a:lnTo>
                    <a:pt x="3226" y="1017"/>
                  </a:lnTo>
                  <a:lnTo>
                    <a:pt x="3226" y="1017"/>
                  </a:lnTo>
                  <a:lnTo>
                    <a:pt x="3067" y="960"/>
                  </a:lnTo>
                  <a:lnTo>
                    <a:pt x="2914" y="909"/>
                  </a:lnTo>
                  <a:lnTo>
                    <a:pt x="2765" y="862"/>
                  </a:lnTo>
                  <a:lnTo>
                    <a:pt x="2622" y="818"/>
                  </a:lnTo>
                  <a:lnTo>
                    <a:pt x="2485" y="780"/>
                  </a:lnTo>
                  <a:lnTo>
                    <a:pt x="2353" y="746"/>
                  </a:lnTo>
                  <a:lnTo>
                    <a:pt x="2224" y="715"/>
                  </a:lnTo>
                  <a:lnTo>
                    <a:pt x="2100" y="689"/>
                  </a:lnTo>
                  <a:lnTo>
                    <a:pt x="1981" y="667"/>
                  </a:lnTo>
                  <a:lnTo>
                    <a:pt x="1866" y="649"/>
                  </a:lnTo>
                  <a:lnTo>
                    <a:pt x="1755" y="634"/>
                  </a:lnTo>
                  <a:lnTo>
                    <a:pt x="1648" y="625"/>
                  </a:lnTo>
                  <a:lnTo>
                    <a:pt x="1543" y="617"/>
                  </a:lnTo>
                  <a:lnTo>
                    <a:pt x="1442" y="615"/>
                  </a:lnTo>
                  <a:lnTo>
                    <a:pt x="1345" y="615"/>
                  </a:lnTo>
                  <a:lnTo>
                    <a:pt x="1251" y="620"/>
                  </a:lnTo>
                  <a:lnTo>
                    <a:pt x="1159" y="628"/>
                  </a:lnTo>
                  <a:lnTo>
                    <a:pt x="1070" y="641"/>
                  </a:lnTo>
                  <a:lnTo>
                    <a:pt x="984" y="655"/>
                  </a:lnTo>
                  <a:lnTo>
                    <a:pt x="899" y="675"/>
                  </a:lnTo>
                  <a:lnTo>
                    <a:pt x="817" y="696"/>
                  </a:lnTo>
                  <a:lnTo>
                    <a:pt x="737" y="722"/>
                  </a:lnTo>
                  <a:lnTo>
                    <a:pt x="659" y="751"/>
                  </a:lnTo>
                  <a:lnTo>
                    <a:pt x="581" y="783"/>
                  </a:lnTo>
                  <a:lnTo>
                    <a:pt x="506" y="817"/>
                  </a:lnTo>
                  <a:lnTo>
                    <a:pt x="431" y="856"/>
                  </a:lnTo>
                  <a:lnTo>
                    <a:pt x="358" y="896"/>
                  </a:lnTo>
                  <a:lnTo>
                    <a:pt x="286" y="941"/>
                  </a:lnTo>
                  <a:lnTo>
                    <a:pt x="213" y="988"/>
                  </a:lnTo>
                  <a:lnTo>
                    <a:pt x="143" y="1038"/>
                  </a:lnTo>
                  <a:lnTo>
                    <a:pt x="70" y="1090"/>
                  </a:lnTo>
                  <a:lnTo>
                    <a:pt x="0" y="114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58911" name="Freeform 95"/>
            <p:cNvSpPr>
              <a:spLocks/>
            </p:cNvSpPr>
            <p:nvPr/>
          </p:nvSpPr>
          <p:spPr bwMode="auto">
            <a:xfrm>
              <a:off x="1146" y="968"/>
              <a:ext cx="5355" cy="631"/>
            </a:xfrm>
            <a:custGeom>
              <a:avLst/>
              <a:gdLst/>
              <a:ahLst/>
              <a:cxnLst>
                <a:cxn ang="0">
                  <a:pos x="5355" y="0"/>
                </a:cxn>
                <a:cxn ang="0">
                  <a:pos x="5334" y="71"/>
                </a:cxn>
                <a:cxn ang="0">
                  <a:pos x="5306" y="150"/>
                </a:cxn>
                <a:cxn ang="0">
                  <a:pos x="5266" y="250"/>
                </a:cxn>
                <a:cxn ang="0">
                  <a:pos x="5209" y="366"/>
                </a:cxn>
                <a:cxn ang="0">
                  <a:pos x="5138" y="494"/>
                </a:cxn>
                <a:cxn ang="0">
                  <a:pos x="5072" y="592"/>
                </a:cxn>
                <a:cxn ang="0">
                  <a:pos x="5023" y="658"/>
                </a:cxn>
                <a:cxn ang="0">
                  <a:pos x="4969" y="723"/>
                </a:cxn>
                <a:cxn ang="0">
                  <a:pos x="4909" y="788"/>
                </a:cxn>
                <a:cxn ang="0">
                  <a:pos x="4845" y="849"/>
                </a:cxn>
                <a:cxn ang="0">
                  <a:pos x="4775" y="909"/>
                </a:cxn>
                <a:cxn ang="0">
                  <a:pos x="4700" y="964"/>
                </a:cxn>
                <a:cxn ang="0">
                  <a:pos x="4619" y="1015"/>
                </a:cxn>
                <a:cxn ang="0">
                  <a:pos x="4532" y="1060"/>
                </a:cxn>
                <a:cxn ang="0">
                  <a:pos x="4439" y="1101"/>
                </a:cxn>
                <a:cxn ang="0">
                  <a:pos x="4340" y="1135"/>
                </a:cxn>
                <a:cxn ang="0">
                  <a:pos x="4235" y="1162"/>
                </a:cxn>
                <a:cxn ang="0">
                  <a:pos x="4123" y="1182"/>
                </a:cxn>
                <a:cxn ang="0">
                  <a:pos x="4004" y="1193"/>
                </a:cxn>
                <a:cxn ang="0">
                  <a:pos x="3879" y="1194"/>
                </a:cxn>
                <a:cxn ang="0">
                  <a:pos x="3746" y="1185"/>
                </a:cxn>
                <a:cxn ang="0">
                  <a:pos x="3606" y="1165"/>
                </a:cxn>
                <a:cxn ang="0">
                  <a:pos x="3458" y="1136"/>
                </a:cxn>
                <a:cxn ang="0">
                  <a:pos x="3304" y="1093"/>
                </a:cxn>
                <a:cxn ang="0">
                  <a:pos x="3224" y="1067"/>
                </a:cxn>
                <a:cxn ang="0">
                  <a:pos x="2910" y="965"/>
                </a:cxn>
                <a:cxn ang="0">
                  <a:pos x="2618" y="880"/>
                </a:cxn>
                <a:cxn ang="0">
                  <a:pos x="2346" y="812"/>
                </a:cxn>
                <a:cxn ang="0">
                  <a:pos x="2094" y="760"/>
                </a:cxn>
                <a:cxn ang="0">
                  <a:pos x="1859" y="723"/>
                </a:cxn>
                <a:cxn ang="0">
                  <a:pos x="1640" y="704"/>
                </a:cxn>
                <a:cxn ang="0">
                  <a:pos x="1434" y="699"/>
                </a:cxn>
                <a:cxn ang="0">
                  <a:pos x="1242" y="707"/>
                </a:cxn>
                <a:cxn ang="0">
                  <a:pos x="1063" y="731"/>
                </a:cxn>
                <a:cxn ang="0">
                  <a:pos x="893" y="768"/>
                </a:cxn>
                <a:cxn ang="0">
                  <a:pos x="732" y="820"/>
                </a:cxn>
                <a:cxn ang="0">
                  <a:pos x="576" y="884"/>
                </a:cxn>
                <a:cxn ang="0">
                  <a:pos x="427" y="960"/>
                </a:cxn>
                <a:cxn ang="0">
                  <a:pos x="283" y="1049"/>
                </a:cxn>
                <a:cxn ang="0">
                  <a:pos x="141" y="1149"/>
                </a:cxn>
                <a:cxn ang="0">
                  <a:pos x="0" y="1261"/>
                </a:cxn>
              </a:cxnLst>
              <a:rect l="0" t="0" r="r" b="b"/>
              <a:pathLst>
                <a:path w="5355" h="1261">
                  <a:moveTo>
                    <a:pt x="5355" y="0"/>
                  </a:moveTo>
                  <a:lnTo>
                    <a:pt x="5355" y="0"/>
                  </a:lnTo>
                  <a:lnTo>
                    <a:pt x="5349" y="19"/>
                  </a:lnTo>
                  <a:lnTo>
                    <a:pt x="5334" y="71"/>
                  </a:lnTo>
                  <a:lnTo>
                    <a:pt x="5322" y="106"/>
                  </a:lnTo>
                  <a:lnTo>
                    <a:pt x="5306" y="150"/>
                  </a:lnTo>
                  <a:lnTo>
                    <a:pt x="5288" y="197"/>
                  </a:lnTo>
                  <a:lnTo>
                    <a:pt x="5266" y="250"/>
                  </a:lnTo>
                  <a:lnTo>
                    <a:pt x="5240" y="306"/>
                  </a:lnTo>
                  <a:lnTo>
                    <a:pt x="5209" y="366"/>
                  </a:lnTo>
                  <a:lnTo>
                    <a:pt x="5176" y="429"/>
                  </a:lnTo>
                  <a:lnTo>
                    <a:pt x="5138" y="494"/>
                  </a:lnTo>
                  <a:lnTo>
                    <a:pt x="5095" y="560"/>
                  </a:lnTo>
                  <a:lnTo>
                    <a:pt x="5072" y="592"/>
                  </a:lnTo>
                  <a:lnTo>
                    <a:pt x="5048" y="625"/>
                  </a:lnTo>
                  <a:lnTo>
                    <a:pt x="5023" y="658"/>
                  </a:lnTo>
                  <a:lnTo>
                    <a:pt x="4997" y="691"/>
                  </a:lnTo>
                  <a:lnTo>
                    <a:pt x="4969" y="723"/>
                  </a:lnTo>
                  <a:lnTo>
                    <a:pt x="4940" y="755"/>
                  </a:lnTo>
                  <a:lnTo>
                    <a:pt x="4909" y="788"/>
                  </a:lnTo>
                  <a:lnTo>
                    <a:pt x="4877" y="818"/>
                  </a:lnTo>
                  <a:lnTo>
                    <a:pt x="4845" y="849"/>
                  </a:lnTo>
                  <a:lnTo>
                    <a:pt x="4811" y="880"/>
                  </a:lnTo>
                  <a:lnTo>
                    <a:pt x="4775" y="909"/>
                  </a:lnTo>
                  <a:lnTo>
                    <a:pt x="4739" y="936"/>
                  </a:lnTo>
                  <a:lnTo>
                    <a:pt x="4700" y="964"/>
                  </a:lnTo>
                  <a:lnTo>
                    <a:pt x="4661" y="989"/>
                  </a:lnTo>
                  <a:lnTo>
                    <a:pt x="4619" y="1015"/>
                  </a:lnTo>
                  <a:lnTo>
                    <a:pt x="4576" y="1038"/>
                  </a:lnTo>
                  <a:lnTo>
                    <a:pt x="4532" y="1060"/>
                  </a:lnTo>
                  <a:lnTo>
                    <a:pt x="4486" y="1081"/>
                  </a:lnTo>
                  <a:lnTo>
                    <a:pt x="4439" y="1101"/>
                  </a:lnTo>
                  <a:lnTo>
                    <a:pt x="4390" y="1119"/>
                  </a:lnTo>
                  <a:lnTo>
                    <a:pt x="4340" y="1135"/>
                  </a:lnTo>
                  <a:lnTo>
                    <a:pt x="4289" y="1149"/>
                  </a:lnTo>
                  <a:lnTo>
                    <a:pt x="4235" y="1162"/>
                  </a:lnTo>
                  <a:lnTo>
                    <a:pt x="4179" y="1173"/>
                  </a:lnTo>
                  <a:lnTo>
                    <a:pt x="4123" y="1182"/>
                  </a:lnTo>
                  <a:lnTo>
                    <a:pt x="4064" y="1188"/>
                  </a:lnTo>
                  <a:lnTo>
                    <a:pt x="4004" y="1193"/>
                  </a:lnTo>
                  <a:lnTo>
                    <a:pt x="3942" y="1194"/>
                  </a:lnTo>
                  <a:lnTo>
                    <a:pt x="3879" y="1194"/>
                  </a:lnTo>
                  <a:lnTo>
                    <a:pt x="3814" y="1191"/>
                  </a:lnTo>
                  <a:lnTo>
                    <a:pt x="3746" y="1185"/>
                  </a:lnTo>
                  <a:lnTo>
                    <a:pt x="3676" y="1177"/>
                  </a:lnTo>
                  <a:lnTo>
                    <a:pt x="3606" y="1165"/>
                  </a:lnTo>
                  <a:lnTo>
                    <a:pt x="3533" y="1153"/>
                  </a:lnTo>
                  <a:lnTo>
                    <a:pt x="3458" y="1136"/>
                  </a:lnTo>
                  <a:lnTo>
                    <a:pt x="3382" y="1115"/>
                  </a:lnTo>
                  <a:lnTo>
                    <a:pt x="3304" y="1093"/>
                  </a:lnTo>
                  <a:lnTo>
                    <a:pt x="3224" y="1067"/>
                  </a:lnTo>
                  <a:lnTo>
                    <a:pt x="3224" y="1067"/>
                  </a:lnTo>
                  <a:lnTo>
                    <a:pt x="3064" y="1014"/>
                  </a:lnTo>
                  <a:lnTo>
                    <a:pt x="2910" y="965"/>
                  </a:lnTo>
                  <a:lnTo>
                    <a:pt x="2761" y="920"/>
                  </a:lnTo>
                  <a:lnTo>
                    <a:pt x="2618" y="880"/>
                  </a:lnTo>
                  <a:lnTo>
                    <a:pt x="2480" y="842"/>
                  </a:lnTo>
                  <a:lnTo>
                    <a:pt x="2346" y="812"/>
                  </a:lnTo>
                  <a:lnTo>
                    <a:pt x="2219" y="783"/>
                  </a:lnTo>
                  <a:lnTo>
                    <a:pt x="2094" y="760"/>
                  </a:lnTo>
                  <a:lnTo>
                    <a:pt x="1974" y="739"/>
                  </a:lnTo>
                  <a:lnTo>
                    <a:pt x="1859" y="723"/>
                  </a:lnTo>
                  <a:lnTo>
                    <a:pt x="1746" y="712"/>
                  </a:lnTo>
                  <a:lnTo>
                    <a:pt x="1640" y="704"/>
                  </a:lnTo>
                  <a:lnTo>
                    <a:pt x="1535" y="699"/>
                  </a:lnTo>
                  <a:lnTo>
                    <a:pt x="1434" y="699"/>
                  </a:lnTo>
                  <a:lnTo>
                    <a:pt x="1337" y="700"/>
                  </a:lnTo>
                  <a:lnTo>
                    <a:pt x="1242" y="707"/>
                  </a:lnTo>
                  <a:lnTo>
                    <a:pt x="1151" y="718"/>
                  </a:lnTo>
                  <a:lnTo>
                    <a:pt x="1063" y="731"/>
                  </a:lnTo>
                  <a:lnTo>
                    <a:pt x="976" y="749"/>
                  </a:lnTo>
                  <a:lnTo>
                    <a:pt x="893" y="768"/>
                  </a:lnTo>
                  <a:lnTo>
                    <a:pt x="811" y="792"/>
                  </a:lnTo>
                  <a:lnTo>
                    <a:pt x="732" y="820"/>
                  </a:lnTo>
                  <a:lnTo>
                    <a:pt x="652" y="851"/>
                  </a:lnTo>
                  <a:lnTo>
                    <a:pt x="576" y="884"/>
                  </a:lnTo>
                  <a:lnTo>
                    <a:pt x="501" y="920"/>
                  </a:lnTo>
                  <a:lnTo>
                    <a:pt x="427" y="960"/>
                  </a:lnTo>
                  <a:lnTo>
                    <a:pt x="355" y="1004"/>
                  </a:lnTo>
                  <a:lnTo>
                    <a:pt x="283" y="1049"/>
                  </a:lnTo>
                  <a:lnTo>
                    <a:pt x="212" y="1098"/>
                  </a:lnTo>
                  <a:lnTo>
                    <a:pt x="141" y="1149"/>
                  </a:lnTo>
                  <a:lnTo>
                    <a:pt x="71" y="1204"/>
                  </a:lnTo>
                  <a:lnTo>
                    <a:pt x="0" y="1261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58912" name="Freeform 96"/>
            <p:cNvSpPr>
              <a:spLocks/>
            </p:cNvSpPr>
            <p:nvPr/>
          </p:nvSpPr>
          <p:spPr bwMode="auto">
            <a:xfrm>
              <a:off x="1187" y="940"/>
              <a:ext cx="5335" cy="688"/>
            </a:xfrm>
            <a:custGeom>
              <a:avLst/>
              <a:gdLst/>
              <a:ahLst/>
              <a:cxnLst>
                <a:cxn ang="0">
                  <a:pos x="5335" y="0"/>
                </a:cxn>
                <a:cxn ang="0">
                  <a:pos x="5315" y="71"/>
                </a:cxn>
                <a:cxn ang="0">
                  <a:pos x="5289" y="150"/>
                </a:cxn>
                <a:cxn ang="0">
                  <a:pos x="5250" y="252"/>
                </a:cxn>
                <a:cxn ang="0">
                  <a:pos x="5196" y="371"/>
                </a:cxn>
                <a:cxn ang="0">
                  <a:pos x="5127" y="501"/>
                </a:cxn>
                <a:cxn ang="0">
                  <a:pos x="5061" y="601"/>
                </a:cxn>
                <a:cxn ang="0">
                  <a:pos x="5014" y="667"/>
                </a:cxn>
                <a:cxn ang="0">
                  <a:pos x="4960" y="735"/>
                </a:cxn>
                <a:cxn ang="0">
                  <a:pos x="4902" y="799"/>
                </a:cxn>
                <a:cxn ang="0">
                  <a:pos x="4838" y="862"/>
                </a:cxn>
                <a:cxn ang="0">
                  <a:pos x="4770" y="924"/>
                </a:cxn>
                <a:cxn ang="0">
                  <a:pos x="4695" y="980"/>
                </a:cxn>
                <a:cxn ang="0">
                  <a:pos x="4614" y="1034"/>
                </a:cxn>
                <a:cxn ang="0">
                  <a:pos x="4528" y="1082"/>
                </a:cxn>
                <a:cxn ang="0">
                  <a:pos x="4436" y="1126"/>
                </a:cxn>
                <a:cxn ang="0">
                  <a:pos x="4338" y="1161"/>
                </a:cxn>
                <a:cxn ang="0">
                  <a:pos x="4232" y="1190"/>
                </a:cxn>
                <a:cxn ang="0">
                  <a:pos x="4121" y="1213"/>
                </a:cxn>
                <a:cxn ang="0">
                  <a:pos x="4003" y="1226"/>
                </a:cxn>
                <a:cxn ang="0">
                  <a:pos x="3877" y="1229"/>
                </a:cxn>
                <a:cxn ang="0">
                  <a:pos x="3745" y="1224"/>
                </a:cxn>
                <a:cxn ang="0">
                  <a:pos x="3605" y="1206"/>
                </a:cxn>
                <a:cxn ang="0">
                  <a:pos x="3456" y="1179"/>
                </a:cxn>
                <a:cxn ang="0">
                  <a:pos x="3301" y="1140"/>
                </a:cxn>
                <a:cxn ang="0">
                  <a:pos x="3220" y="1114"/>
                </a:cxn>
                <a:cxn ang="0">
                  <a:pos x="2905" y="1019"/>
                </a:cxn>
                <a:cxn ang="0">
                  <a:pos x="2612" y="938"/>
                </a:cxn>
                <a:cxn ang="0">
                  <a:pos x="2340" y="875"/>
                </a:cxn>
                <a:cxn ang="0">
                  <a:pos x="2086" y="828"/>
                </a:cxn>
                <a:cxn ang="0">
                  <a:pos x="1851" y="798"/>
                </a:cxn>
                <a:cxn ang="0">
                  <a:pos x="1630" y="782"/>
                </a:cxn>
                <a:cxn ang="0">
                  <a:pos x="1426" y="780"/>
                </a:cxn>
                <a:cxn ang="0">
                  <a:pos x="1235" y="795"/>
                </a:cxn>
                <a:cxn ang="0">
                  <a:pos x="1099" y="814"/>
                </a:cxn>
                <a:cxn ang="0">
                  <a:pos x="1011" y="830"/>
                </a:cxn>
                <a:cxn ang="0">
                  <a:pos x="927" y="851"/>
                </a:cxn>
                <a:cxn ang="0">
                  <a:pos x="804" y="888"/>
                </a:cxn>
                <a:cxn ang="0">
                  <a:pos x="647" y="950"/>
                </a:cxn>
                <a:cxn ang="0">
                  <a:pos x="496" y="1024"/>
                </a:cxn>
                <a:cxn ang="0">
                  <a:pos x="352" y="1109"/>
                </a:cxn>
                <a:cxn ang="0">
                  <a:pos x="210" y="1208"/>
                </a:cxn>
                <a:cxn ang="0">
                  <a:pos x="70" y="1316"/>
                </a:cxn>
              </a:cxnLst>
              <a:rect l="0" t="0" r="r" b="b"/>
              <a:pathLst>
                <a:path w="5335" h="1376">
                  <a:moveTo>
                    <a:pt x="5335" y="0"/>
                  </a:moveTo>
                  <a:lnTo>
                    <a:pt x="5335" y="0"/>
                  </a:lnTo>
                  <a:lnTo>
                    <a:pt x="5331" y="18"/>
                  </a:lnTo>
                  <a:lnTo>
                    <a:pt x="5315" y="71"/>
                  </a:lnTo>
                  <a:lnTo>
                    <a:pt x="5304" y="107"/>
                  </a:lnTo>
                  <a:lnTo>
                    <a:pt x="5289" y="150"/>
                  </a:lnTo>
                  <a:lnTo>
                    <a:pt x="5271" y="199"/>
                  </a:lnTo>
                  <a:lnTo>
                    <a:pt x="5250" y="252"/>
                  </a:lnTo>
                  <a:lnTo>
                    <a:pt x="5225" y="310"/>
                  </a:lnTo>
                  <a:lnTo>
                    <a:pt x="5196" y="371"/>
                  </a:lnTo>
                  <a:lnTo>
                    <a:pt x="5163" y="434"/>
                  </a:lnTo>
                  <a:lnTo>
                    <a:pt x="5127" y="501"/>
                  </a:lnTo>
                  <a:lnTo>
                    <a:pt x="5085" y="567"/>
                  </a:lnTo>
                  <a:lnTo>
                    <a:pt x="5061" y="601"/>
                  </a:lnTo>
                  <a:lnTo>
                    <a:pt x="5038" y="635"/>
                  </a:lnTo>
                  <a:lnTo>
                    <a:pt x="5014" y="667"/>
                  </a:lnTo>
                  <a:lnTo>
                    <a:pt x="4988" y="701"/>
                  </a:lnTo>
                  <a:lnTo>
                    <a:pt x="4960" y="735"/>
                  </a:lnTo>
                  <a:lnTo>
                    <a:pt x="4932" y="767"/>
                  </a:lnTo>
                  <a:lnTo>
                    <a:pt x="4902" y="799"/>
                  </a:lnTo>
                  <a:lnTo>
                    <a:pt x="4871" y="832"/>
                  </a:lnTo>
                  <a:lnTo>
                    <a:pt x="4838" y="862"/>
                  </a:lnTo>
                  <a:lnTo>
                    <a:pt x="4804" y="893"/>
                  </a:lnTo>
                  <a:lnTo>
                    <a:pt x="4770" y="924"/>
                  </a:lnTo>
                  <a:lnTo>
                    <a:pt x="4734" y="953"/>
                  </a:lnTo>
                  <a:lnTo>
                    <a:pt x="4695" y="980"/>
                  </a:lnTo>
                  <a:lnTo>
                    <a:pt x="4656" y="1008"/>
                  </a:lnTo>
                  <a:lnTo>
                    <a:pt x="4614" y="1034"/>
                  </a:lnTo>
                  <a:lnTo>
                    <a:pt x="4573" y="1059"/>
                  </a:lnTo>
                  <a:lnTo>
                    <a:pt x="4528" y="1082"/>
                  </a:lnTo>
                  <a:lnTo>
                    <a:pt x="4484" y="1105"/>
                  </a:lnTo>
                  <a:lnTo>
                    <a:pt x="4436" y="1126"/>
                  </a:lnTo>
                  <a:lnTo>
                    <a:pt x="4388" y="1143"/>
                  </a:lnTo>
                  <a:lnTo>
                    <a:pt x="4338" y="1161"/>
                  </a:lnTo>
                  <a:lnTo>
                    <a:pt x="4287" y="1177"/>
                  </a:lnTo>
                  <a:lnTo>
                    <a:pt x="4232" y="1190"/>
                  </a:lnTo>
                  <a:lnTo>
                    <a:pt x="4178" y="1203"/>
                  </a:lnTo>
                  <a:lnTo>
                    <a:pt x="4121" y="1213"/>
                  </a:lnTo>
                  <a:lnTo>
                    <a:pt x="4063" y="1219"/>
                  </a:lnTo>
                  <a:lnTo>
                    <a:pt x="4003" y="1226"/>
                  </a:lnTo>
                  <a:lnTo>
                    <a:pt x="3941" y="1229"/>
                  </a:lnTo>
                  <a:lnTo>
                    <a:pt x="3877" y="1229"/>
                  </a:lnTo>
                  <a:lnTo>
                    <a:pt x="3812" y="1227"/>
                  </a:lnTo>
                  <a:lnTo>
                    <a:pt x="3745" y="1224"/>
                  </a:lnTo>
                  <a:lnTo>
                    <a:pt x="3676" y="1216"/>
                  </a:lnTo>
                  <a:lnTo>
                    <a:pt x="3605" y="1206"/>
                  </a:lnTo>
                  <a:lnTo>
                    <a:pt x="3531" y="1195"/>
                  </a:lnTo>
                  <a:lnTo>
                    <a:pt x="3456" y="1179"/>
                  </a:lnTo>
                  <a:lnTo>
                    <a:pt x="3380" y="1161"/>
                  </a:lnTo>
                  <a:lnTo>
                    <a:pt x="3301" y="1140"/>
                  </a:lnTo>
                  <a:lnTo>
                    <a:pt x="3220" y="1114"/>
                  </a:lnTo>
                  <a:lnTo>
                    <a:pt x="3220" y="1114"/>
                  </a:lnTo>
                  <a:lnTo>
                    <a:pt x="3061" y="1064"/>
                  </a:lnTo>
                  <a:lnTo>
                    <a:pt x="2905" y="1019"/>
                  </a:lnTo>
                  <a:lnTo>
                    <a:pt x="2756" y="977"/>
                  </a:lnTo>
                  <a:lnTo>
                    <a:pt x="2612" y="938"/>
                  </a:lnTo>
                  <a:lnTo>
                    <a:pt x="2473" y="906"/>
                  </a:lnTo>
                  <a:lnTo>
                    <a:pt x="2340" y="875"/>
                  </a:lnTo>
                  <a:lnTo>
                    <a:pt x="2211" y="851"/>
                  </a:lnTo>
                  <a:lnTo>
                    <a:pt x="2086" y="828"/>
                  </a:lnTo>
                  <a:lnTo>
                    <a:pt x="1966" y="811"/>
                  </a:lnTo>
                  <a:lnTo>
                    <a:pt x="1851" y="798"/>
                  </a:lnTo>
                  <a:lnTo>
                    <a:pt x="1739" y="788"/>
                  </a:lnTo>
                  <a:lnTo>
                    <a:pt x="1630" y="782"/>
                  </a:lnTo>
                  <a:lnTo>
                    <a:pt x="1526" y="780"/>
                  </a:lnTo>
                  <a:lnTo>
                    <a:pt x="1426" y="780"/>
                  </a:lnTo>
                  <a:lnTo>
                    <a:pt x="1329" y="785"/>
                  </a:lnTo>
                  <a:lnTo>
                    <a:pt x="1235" y="795"/>
                  </a:lnTo>
                  <a:lnTo>
                    <a:pt x="1143" y="806"/>
                  </a:lnTo>
                  <a:lnTo>
                    <a:pt x="1099" y="814"/>
                  </a:lnTo>
                  <a:lnTo>
                    <a:pt x="1054" y="822"/>
                  </a:lnTo>
                  <a:lnTo>
                    <a:pt x="1011" y="830"/>
                  </a:lnTo>
                  <a:lnTo>
                    <a:pt x="970" y="840"/>
                  </a:lnTo>
                  <a:lnTo>
                    <a:pt x="927" y="851"/>
                  </a:lnTo>
                  <a:lnTo>
                    <a:pt x="885" y="862"/>
                  </a:lnTo>
                  <a:lnTo>
                    <a:pt x="804" y="888"/>
                  </a:lnTo>
                  <a:lnTo>
                    <a:pt x="725" y="917"/>
                  </a:lnTo>
                  <a:lnTo>
                    <a:pt x="647" y="950"/>
                  </a:lnTo>
                  <a:lnTo>
                    <a:pt x="571" y="985"/>
                  </a:lnTo>
                  <a:lnTo>
                    <a:pt x="496" y="1024"/>
                  </a:lnTo>
                  <a:lnTo>
                    <a:pt x="424" y="1064"/>
                  </a:lnTo>
                  <a:lnTo>
                    <a:pt x="352" y="1109"/>
                  </a:lnTo>
                  <a:lnTo>
                    <a:pt x="280" y="1156"/>
                  </a:lnTo>
                  <a:lnTo>
                    <a:pt x="210" y="1208"/>
                  </a:lnTo>
                  <a:lnTo>
                    <a:pt x="139" y="1261"/>
                  </a:lnTo>
                  <a:lnTo>
                    <a:pt x="70" y="1316"/>
                  </a:lnTo>
                  <a:lnTo>
                    <a:pt x="0" y="137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58913" name="Freeform 97"/>
            <p:cNvSpPr>
              <a:spLocks/>
            </p:cNvSpPr>
            <p:nvPr/>
          </p:nvSpPr>
          <p:spPr bwMode="auto">
            <a:xfrm>
              <a:off x="1229" y="911"/>
              <a:ext cx="5314" cy="745"/>
            </a:xfrm>
            <a:custGeom>
              <a:avLst/>
              <a:gdLst/>
              <a:ahLst/>
              <a:cxnLst>
                <a:cxn ang="0">
                  <a:pos x="5314" y="0"/>
                </a:cxn>
                <a:cxn ang="0">
                  <a:pos x="5296" y="71"/>
                </a:cxn>
                <a:cxn ang="0">
                  <a:pos x="5271" y="153"/>
                </a:cxn>
                <a:cxn ang="0">
                  <a:pos x="5233" y="257"/>
                </a:cxn>
                <a:cxn ang="0">
                  <a:pos x="5180" y="376"/>
                </a:cxn>
                <a:cxn ang="0">
                  <a:pos x="5112" y="507"/>
                </a:cxn>
                <a:cxn ang="0">
                  <a:pos x="5050" y="609"/>
                </a:cxn>
                <a:cxn ang="0">
                  <a:pos x="5003" y="678"/>
                </a:cxn>
                <a:cxn ang="0">
                  <a:pos x="4950" y="746"/>
                </a:cxn>
                <a:cxn ang="0">
                  <a:pos x="4893" y="812"/>
                </a:cxn>
                <a:cxn ang="0">
                  <a:pos x="4830" y="878"/>
                </a:cxn>
                <a:cxn ang="0">
                  <a:pos x="4762" y="940"/>
                </a:cxn>
                <a:cxn ang="0">
                  <a:pos x="4689" y="999"/>
                </a:cxn>
                <a:cxn ang="0">
                  <a:pos x="4610" y="1054"/>
                </a:cxn>
                <a:cxn ang="0">
                  <a:pos x="4524" y="1104"/>
                </a:cxn>
                <a:cxn ang="0">
                  <a:pos x="4432" y="1150"/>
                </a:cxn>
                <a:cxn ang="0">
                  <a:pos x="4335" y="1188"/>
                </a:cxn>
                <a:cxn ang="0">
                  <a:pos x="4229" y="1219"/>
                </a:cxn>
                <a:cxn ang="0">
                  <a:pos x="4118" y="1243"/>
                </a:cxn>
                <a:cxn ang="0">
                  <a:pos x="4000" y="1259"/>
                </a:cxn>
                <a:cxn ang="0">
                  <a:pos x="3875" y="1266"/>
                </a:cxn>
                <a:cxn ang="0">
                  <a:pos x="3742" y="1263"/>
                </a:cxn>
                <a:cxn ang="0">
                  <a:pos x="3602" y="1248"/>
                </a:cxn>
                <a:cxn ang="0">
                  <a:pos x="3453" y="1224"/>
                </a:cxn>
                <a:cxn ang="0">
                  <a:pos x="3298" y="1187"/>
                </a:cxn>
                <a:cxn ang="0">
                  <a:pos x="3217" y="1164"/>
                </a:cxn>
                <a:cxn ang="0">
                  <a:pos x="2899" y="1074"/>
                </a:cxn>
                <a:cxn ang="0">
                  <a:pos x="2605" y="999"/>
                </a:cxn>
                <a:cxn ang="0">
                  <a:pos x="2333" y="941"/>
                </a:cxn>
                <a:cxn ang="0">
                  <a:pos x="2079" y="899"/>
                </a:cxn>
                <a:cxn ang="0">
                  <a:pos x="1843" y="872"/>
                </a:cxn>
                <a:cxn ang="0">
                  <a:pos x="1622" y="861"/>
                </a:cxn>
                <a:cxn ang="0">
                  <a:pos x="1418" y="864"/>
                </a:cxn>
                <a:cxn ang="0">
                  <a:pos x="1226" y="882"/>
                </a:cxn>
                <a:cxn ang="0">
                  <a:pos x="1134" y="896"/>
                </a:cxn>
                <a:cxn ang="0">
                  <a:pos x="1047" y="912"/>
                </a:cxn>
                <a:cxn ang="0">
                  <a:pos x="961" y="933"/>
                </a:cxn>
                <a:cxn ang="0">
                  <a:pos x="878" y="957"/>
                </a:cxn>
                <a:cxn ang="0">
                  <a:pos x="718" y="1016"/>
                </a:cxn>
                <a:cxn ang="0">
                  <a:pos x="565" y="1087"/>
                </a:cxn>
                <a:cxn ang="0">
                  <a:pos x="419" y="1171"/>
                </a:cxn>
                <a:cxn ang="0">
                  <a:pos x="276" y="1266"/>
                </a:cxn>
                <a:cxn ang="0">
                  <a:pos x="138" y="1372"/>
                </a:cxn>
                <a:cxn ang="0">
                  <a:pos x="0" y="1490"/>
                </a:cxn>
              </a:cxnLst>
              <a:rect l="0" t="0" r="r" b="b"/>
              <a:pathLst>
                <a:path w="5314" h="1490">
                  <a:moveTo>
                    <a:pt x="5314" y="0"/>
                  </a:moveTo>
                  <a:lnTo>
                    <a:pt x="5314" y="0"/>
                  </a:lnTo>
                  <a:lnTo>
                    <a:pt x="5309" y="19"/>
                  </a:lnTo>
                  <a:lnTo>
                    <a:pt x="5296" y="71"/>
                  </a:lnTo>
                  <a:lnTo>
                    <a:pt x="5284" y="110"/>
                  </a:lnTo>
                  <a:lnTo>
                    <a:pt x="5271" y="153"/>
                  </a:lnTo>
                  <a:lnTo>
                    <a:pt x="5254" y="202"/>
                  </a:lnTo>
                  <a:lnTo>
                    <a:pt x="5233" y="257"/>
                  </a:lnTo>
                  <a:lnTo>
                    <a:pt x="5208" y="315"/>
                  </a:lnTo>
                  <a:lnTo>
                    <a:pt x="5180" y="376"/>
                  </a:lnTo>
                  <a:lnTo>
                    <a:pt x="5148" y="441"/>
                  </a:lnTo>
                  <a:lnTo>
                    <a:pt x="5112" y="507"/>
                  </a:lnTo>
                  <a:lnTo>
                    <a:pt x="5072" y="575"/>
                  </a:lnTo>
                  <a:lnTo>
                    <a:pt x="5050" y="609"/>
                  </a:lnTo>
                  <a:lnTo>
                    <a:pt x="5026" y="644"/>
                  </a:lnTo>
                  <a:lnTo>
                    <a:pt x="5003" y="678"/>
                  </a:lnTo>
                  <a:lnTo>
                    <a:pt x="4976" y="712"/>
                  </a:lnTo>
                  <a:lnTo>
                    <a:pt x="4950" y="746"/>
                  </a:lnTo>
                  <a:lnTo>
                    <a:pt x="4922" y="780"/>
                  </a:lnTo>
                  <a:lnTo>
                    <a:pt x="4893" y="812"/>
                  </a:lnTo>
                  <a:lnTo>
                    <a:pt x="4862" y="846"/>
                  </a:lnTo>
                  <a:lnTo>
                    <a:pt x="4830" y="878"/>
                  </a:lnTo>
                  <a:lnTo>
                    <a:pt x="4797" y="909"/>
                  </a:lnTo>
                  <a:lnTo>
                    <a:pt x="4762" y="940"/>
                  </a:lnTo>
                  <a:lnTo>
                    <a:pt x="4726" y="970"/>
                  </a:lnTo>
                  <a:lnTo>
                    <a:pt x="4689" y="999"/>
                  </a:lnTo>
                  <a:lnTo>
                    <a:pt x="4650" y="1027"/>
                  </a:lnTo>
                  <a:lnTo>
                    <a:pt x="4610" y="1054"/>
                  </a:lnTo>
                  <a:lnTo>
                    <a:pt x="4568" y="1080"/>
                  </a:lnTo>
                  <a:lnTo>
                    <a:pt x="4524" y="1104"/>
                  </a:lnTo>
                  <a:lnTo>
                    <a:pt x="4479" y="1127"/>
                  </a:lnTo>
                  <a:lnTo>
                    <a:pt x="4432" y="1150"/>
                  </a:lnTo>
                  <a:lnTo>
                    <a:pt x="4385" y="1169"/>
                  </a:lnTo>
                  <a:lnTo>
                    <a:pt x="4335" y="1188"/>
                  </a:lnTo>
                  <a:lnTo>
                    <a:pt x="4283" y="1205"/>
                  </a:lnTo>
                  <a:lnTo>
                    <a:pt x="4229" y="1219"/>
                  </a:lnTo>
                  <a:lnTo>
                    <a:pt x="4175" y="1232"/>
                  </a:lnTo>
                  <a:lnTo>
                    <a:pt x="4118" y="1243"/>
                  </a:lnTo>
                  <a:lnTo>
                    <a:pt x="4060" y="1251"/>
                  </a:lnTo>
                  <a:lnTo>
                    <a:pt x="4000" y="1259"/>
                  </a:lnTo>
                  <a:lnTo>
                    <a:pt x="3939" y="1263"/>
                  </a:lnTo>
                  <a:lnTo>
                    <a:pt x="3875" y="1266"/>
                  </a:lnTo>
                  <a:lnTo>
                    <a:pt x="3810" y="1264"/>
                  </a:lnTo>
                  <a:lnTo>
                    <a:pt x="3742" y="1263"/>
                  </a:lnTo>
                  <a:lnTo>
                    <a:pt x="3673" y="1256"/>
                  </a:lnTo>
                  <a:lnTo>
                    <a:pt x="3602" y="1248"/>
                  </a:lnTo>
                  <a:lnTo>
                    <a:pt x="3528" y="1237"/>
                  </a:lnTo>
                  <a:lnTo>
                    <a:pt x="3453" y="1224"/>
                  </a:lnTo>
                  <a:lnTo>
                    <a:pt x="3377" y="1206"/>
                  </a:lnTo>
                  <a:lnTo>
                    <a:pt x="3298" y="1187"/>
                  </a:lnTo>
                  <a:lnTo>
                    <a:pt x="3217" y="1164"/>
                  </a:lnTo>
                  <a:lnTo>
                    <a:pt x="3217" y="1164"/>
                  </a:lnTo>
                  <a:lnTo>
                    <a:pt x="3055" y="1116"/>
                  </a:lnTo>
                  <a:lnTo>
                    <a:pt x="2899" y="1074"/>
                  </a:lnTo>
                  <a:lnTo>
                    <a:pt x="2751" y="1033"/>
                  </a:lnTo>
                  <a:lnTo>
                    <a:pt x="2605" y="999"/>
                  </a:lnTo>
                  <a:lnTo>
                    <a:pt x="2466" y="969"/>
                  </a:lnTo>
                  <a:lnTo>
                    <a:pt x="2333" y="941"/>
                  </a:lnTo>
                  <a:lnTo>
                    <a:pt x="2202" y="919"/>
                  </a:lnTo>
                  <a:lnTo>
                    <a:pt x="2079" y="899"/>
                  </a:lnTo>
                  <a:lnTo>
                    <a:pt x="1958" y="885"/>
                  </a:lnTo>
                  <a:lnTo>
                    <a:pt x="1843" y="872"/>
                  </a:lnTo>
                  <a:lnTo>
                    <a:pt x="1730" y="865"/>
                  </a:lnTo>
                  <a:lnTo>
                    <a:pt x="1622" y="861"/>
                  </a:lnTo>
                  <a:lnTo>
                    <a:pt x="1518" y="861"/>
                  </a:lnTo>
                  <a:lnTo>
                    <a:pt x="1418" y="864"/>
                  </a:lnTo>
                  <a:lnTo>
                    <a:pt x="1321" y="872"/>
                  </a:lnTo>
                  <a:lnTo>
                    <a:pt x="1226" y="882"/>
                  </a:lnTo>
                  <a:lnTo>
                    <a:pt x="1180" y="888"/>
                  </a:lnTo>
                  <a:lnTo>
                    <a:pt x="1134" y="896"/>
                  </a:lnTo>
                  <a:lnTo>
                    <a:pt x="1090" y="904"/>
                  </a:lnTo>
                  <a:lnTo>
                    <a:pt x="1047" y="912"/>
                  </a:lnTo>
                  <a:lnTo>
                    <a:pt x="1004" y="924"/>
                  </a:lnTo>
                  <a:lnTo>
                    <a:pt x="961" y="933"/>
                  </a:lnTo>
                  <a:lnTo>
                    <a:pt x="919" y="945"/>
                  </a:lnTo>
                  <a:lnTo>
                    <a:pt x="878" y="957"/>
                  </a:lnTo>
                  <a:lnTo>
                    <a:pt x="797" y="985"/>
                  </a:lnTo>
                  <a:lnTo>
                    <a:pt x="718" y="1016"/>
                  </a:lnTo>
                  <a:lnTo>
                    <a:pt x="640" y="1050"/>
                  </a:lnTo>
                  <a:lnTo>
                    <a:pt x="565" y="1087"/>
                  </a:lnTo>
                  <a:lnTo>
                    <a:pt x="492" y="1127"/>
                  </a:lnTo>
                  <a:lnTo>
                    <a:pt x="419" y="1171"/>
                  </a:lnTo>
                  <a:lnTo>
                    <a:pt x="347" y="1216"/>
                  </a:lnTo>
                  <a:lnTo>
                    <a:pt x="276" y="1266"/>
                  </a:lnTo>
                  <a:lnTo>
                    <a:pt x="207" y="1318"/>
                  </a:lnTo>
                  <a:lnTo>
                    <a:pt x="138" y="1372"/>
                  </a:lnTo>
                  <a:lnTo>
                    <a:pt x="70" y="1431"/>
                  </a:lnTo>
                  <a:lnTo>
                    <a:pt x="0" y="149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58914" name="Freeform 98"/>
            <p:cNvSpPr>
              <a:spLocks/>
            </p:cNvSpPr>
            <p:nvPr/>
          </p:nvSpPr>
          <p:spPr bwMode="auto">
            <a:xfrm>
              <a:off x="1272" y="882"/>
              <a:ext cx="5291" cy="803"/>
            </a:xfrm>
            <a:custGeom>
              <a:avLst/>
              <a:gdLst/>
              <a:ahLst/>
              <a:cxnLst>
                <a:cxn ang="0">
                  <a:pos x="5291" y="0"/>
                </a:cxn>
                <a:cxn ang="0">
                  <a:pos x="5273" y="73"/>
                </a:cxn>
                <a:cxn ang="0">
                  <a:pos x="5250" y="155"/>
                </a:cxn>
                <a:cxn ang="0">
                  <a:pos x="5214" y="260"/>
                </a:cxn>
                <a:cxn ang="0">
                  <a:pos x="5162" y="381"/>
                </a:cxn>
                <a:cxn ang="0">
                  <a:pos x="5097" y="515"/>
                </a:cxn>
                <a:cxn ang="0">
                  <a:pos x="5036" y="618"/>
                </a:cxn>
                <a:cxn ang="0">
                  <a:pos x="4989" y="688"/>
                </a:cxn>
                <a:cxn ang="0">
                  <a:pos x="4937" y="757"/>
                </a:cxn>
                <a:cxn ang="0">
                  <a:pos x="4882" y="827"/>
                </a:cxn>
                <a:cxn ang="0">
                  <a:pos x="4821" y="893"/>
                </a:cxn>
                <a:cxn ang="0">
                  <a:pos x="4753" y="956"/>
                </a:cxn>
                <a:cxn ang="0">
                  <a:pos x="4681" y="1017"/>
                </a:cxn>
                <a:cxn ang="0">
                  <a:pos x="4603" y="1074"/>
                </a:cxn>
                <a:cxn ang="0">
                  <a:pos x="4518" y="1127"/>
                </a:cxn>
                <a:cxn ang="0">
                  <a:pos x="4426" y="1174"/>
                </a:cxn>
                <a:cxn ang="0">
                  <a:pos x="4329" y="1214"/>
                </a:cxn>
                <a:cxn ang="0">
                  <a:pos x="4225" y="1248"/>
                </a:cxn>
                <a:cxn ang="0">
                  <a:pos x="4114" y="1274"/>
                </a:cxn>
                <a:cxn ang="0">
                  <a:pos x="3996" y="1292"/>
                </a:cxn>
                <a:cxn ang="0">
                  <a:pos x="3871" y="1301"/>
                </a:cxn>
                <a:cxn ang="0">
                  <a:pos x="3738" y="1301"/>
                </a:cxn>
                <a:cxn ang="0">
                  <a:pos x="3598" y="1290"/>
                </a:cxn>
                <a:cxn ang="0">
                  <a:pos x="3449" y="1267"/>
                </a:cxn>
                <a:cxn ang="0">
                  <a:pos x="3292" y="1233"/>
                </a:cxn>
                <a:cxn ang="0">
                  <a:pos x="3212" y="1212"/>
                </a:cxn>
                <a:cxn ang="0">
                  <a:pos x="2894" y="1129"/>
                </a:cxn>
                <a:cxn ang="0">
                  <a:pos x="2598" y="1059"/>
                </a:cxn>
                <a:cxn ang="0">
                  <a:pos x="2323" y="1007"/>
                </a:cxn>
                <a:cxn ang="0">
                  <a:pos x="2069" y="970"/>
                </a:cxn>
                <a:cxn ang="0">
                  <a:pos x="1833" y="948"/>
                </a:cxn>
                <a:cxn ang="0">
                  <a:pos x="1612" y="941"/>
                </a:cxn>
                <a:cxn ang="0">
                  <a:pos x="1408" y="948"/>
                </a:cxn>
                <a:cxn ang="0">
                  <a:pos x="1216" y="969"/>
                </a:cxn>
                <a:cxn ang="0">
                  <a:pos x="1126" y="985"/>
                </a:cxn>
                <a:cxn ang="0">
                  <a:pos x="1037" y="1004"/>
                </a:cxn>
                <a:cxn ang="0">
                  <a:pos x="953" y="1027"/>
                </a:cxn>
                <a:cxn ang="0">
                  <a:pos x="869" y="1053"/>
                </a:cxn>
                <a:cxn ang="0">
                  <a:pos x="789" y="1082"/>
                </a:cxn>
                <a:cxn ang="0">
                  <a:pos x="635" y="1150"/>
                </a:cxn>
                <a:cxn ang="0">
                  <a:pos x="486" y="1230"/>
                </a:cxn>
                <a:cxn ang="0">
                  <a:pos x="343" y="1324"/>
                </a:cxn>
                <a:cxn ang="0">
                  <a:pos x="204" y="1429"/>
                </a:cxn>
                <a:cxn ang="0">
                  <a:pos x="68" y="1545"/>
                </a:cxn>
              </a:cxnLst>
              <a:rect l="0" t="0" r="r" b="b"/>
              <a:pathLst>
                <a:path w="5291" h="1606">
                  <a:moveTo>
                    <a:pt x="5291" y="0"/>
                  </a:moveTo>
                  <a:lnTo>
                    <a:pt x="5291" y="0"/>
                  </a:lnTo>
                  <a:lnTo>
                    <a:pt x="5287" y="19"/>
                  </a:lnTo>
                  <a:lnTo>
                    <a:pt x="5273" y="73"/>
                  </a:lnTo>
                  <a:lnTo>
                    <a:pt x="5264" y="111"/>
                  </a:lnTo>
                  <a:lnTo>
                    <a:pt x="5250" y="155"/>
                  </a:lnTo>
                  <a:lnTo>
                    <a:pt x="5233" y="205"/>
                  </a:lnTo>
                  <a:lnTo>
                    <a:pt x="5214" y="260"/>
                  </a:lnTo>
                  <a:lnTo>
                    <a:pt x="5190" y="318"/>
                  </a:lnTo>
                  <a:lnTo>
                    <a:pt x="5162" y="381"/>
                  </a:lnTo>
                  <a:lnTo>
                    <a:pt x="5132" y="447"/>
                  </a:lnTo>
                  <a:lnTo>
                    <a:pt x="5097" y="515"/>
                  </a:lnTo>
                  <a:lnTo>
                    <a:pt x="5057" y="583"/>
                  </a:lnTo>
                  <a:lnTo>
                    <a:pt x="5036" y="618"/>
                  </a:lnTo>
                  <a:lnTo>
                    <a:pt x="5014" y="654"/>
                  </a:lnTo>
                  <a:lnTo>
                    <a:pt x="4989" y="688"/>
                  </a:lnTo>
                  <a:lnTo>
                    <a:pt x="4964" y="723"/>
                  </a:lnTo>
                  <a:lnTo>
                    <a:pt x="4937" y="757"/>
                  </a:lnTo>
                  <a:lnTo>
                    <a:pt x="4911" y="791"/>
                  </a:lnTo>
                  <a:lnTo>
                    <a:pt x="4882" y="827"/>
                  </a:lnTo>
                  <a:lnTo>
                    <a:pt x="4851" y="859"/>
                  </a:lnTo>
                  <a:lnTo>
                    <a:pt x="4821" y="893"/>
                  </a:lnTo>
                  <a:lnTo>
                    <a:pt x="4787" y="925"/>
                  </a:lnTo>
                  <a:lnTo>
                    <a:pt x="4753" y="956"/>
                  </a:lnTo>
                  <a:lnTo>
                    <a:pt x="4718" y="988"/>
                  </a:lnTo>
                  <a:lnTo>
                    <a:pt x="4681" y="1017"/>
                  </a:lnTo>
                  <a:lnTo>
                    <a:pt x="4642" y="1046"/>
                  </a:lnTo>
                  <a:lnTo>
                    <a:pt x="4603" y="1074"/>
                  </a:lnTo>
                  <a:lnTo>
                    <a:pt x="4561" y="1101"/>
                  </a:lnTo>
                  <a:lnTo>
                    <a:pt x="4518" y="1127"/>
                  </a:lnTo>
                  <a:lnTo>
                    <a:pt x="4472" y="1151"/>
                  </a:lnTo>
                  <a:lnTo>
                    <a:pt x="4426" y="1174"/>
                  </a:lnTo>
                  <a:lnTo>
                    <a:pt x="4379" y="1195"/>
                  </a:lnTo>
                  <a:lnTo>
                    <a:pt x="4329" y="1214"/>
                  </a:lnTo>
                  <a:lnTo>
                    <a:pt x="4278" y="1232"/>
                  </a:lnTo>
                  <a:lnTo>
                    <a:pt x="4225" y="1248"/>
                  </a:lnTo>
                  <a:lnTo>
                    <a:pt x="4171" y="1263"/>
                  </a:lnTo>
                  <a:lnTo>
                    <a:pt x="4114" y="1274"/>
                  </a:lnTo>
                  <a:lnTo>
                    <a:pt x="4056" y="1284"/>
                  </a:lnTo>
                  <a:lnTo>
                    <a:pt x="3996" y="1292"/>
                  </a:lnTo>
                  <a:lnTo>
                    <a:pt x="3935" y="1298"/>
                  </a:lnTo>
                  <a:lnTo>
                    <a:pt x="3871" y="1301"/>
                  </a:lnTo>
                  <a:lnTo>
                    <a:pt x="3806" y="1303"/>
                  </a:lnTo>
                  <a:lnTo>
                    <a:pt x="3738" y="1301"/>
                  </a:lnTo>
                  <a:lnTo>
                    <a:pt x="3668" y="1296"/>
                  </a:lnTo>
                  <a:lnTo>
                    <a:pt x="3598" y="1290"/>
                  </a:lnTo>
                  <a:lnTo>
                    <a:pt x="3524" y="1280"/>
                  </a:lnTo>
                  <a:lnTo>
                    <a:pt x="3449" y="1267"/>
                  </a:lnTo>
                  <a:lnTo>
                    <a:pt x="3371" y="1253"/>
                  </a:lnTo>
                  <a:lnTo>
                    <a:pt x="3292" y="1233"/>
                  </a:lnTo>
                  <a:lnTo>
                    <a:pt x="3212" y="1212"/>
                  </a:lnTo>
                  <a:lnTo>
                    <a:pt x="3212" y="1212"/>
                  </a:lnTo>
                  <a:lnTo>
                    <a:pt x="3049" y="1167"/>
                  </a:lnTo>
                  <a:lnTo>
                    <a:pt x="2894" y="1129"/>
                  </a:lnTo>
                  <a:lnTo>
                    <a:pt x="2742" y="1091"/>
                  </a:lnTo>
                  <a:lnTo>
                    <a:pt x="2598" y="1059"/>
                  </a:lnTo>
                  <a:lnTo>
                    <a:pt x="2458" y="1032"/>
                  </a:lnTo>
                  <a:lnTo>
                    <a:pt x="2323" y="1007"/>
                  </a:lnTo>
                  <a:lnTo>
                    <a:pt x="2194" y="986"/>
                  </a:lnTo>
                  <a:lnTo>
                    <a:pt x="2069" y="970"/>
                  </a:lnTo>
                  <a:lnTo>
                    <a:pt x="1948" y="957"/>
                  </a:lnTo>
                  <a:lnTo>
                    <a:pt x="1833" y="948"/>
                  </a:lnTo>
                  <a:lnTo>
                    <a:pt x="1720" y="943"/>
                  </a:lnTo>
                  <a:lnTo>
                    <a:pt x="1612" y="941"/>
                  </a:lnTo>
                  <a:lnTo>
                    <a:pt x="1508" y="943"/>
                  </a:lnTo>
                  <a:lnTo>
                    <a:pt x="1408" y="948"/>
                  </a:lnTo>
                  <a:lnTo>
                    <a:pt x="1311" y="957"/>
                  </a:lnTo>
                  <a:lnTo>
                    <a:pt x="1216" y="969"/>
                  </a:lnTo>
                  <a:lnTo>
                    <a:pt x="1171" y="977"/>
                  </a:lnTo>
                  <a:lnTo>
                    <a:pt x="1126" y="985"/>
                  </a:lnTo>
                  <a:lnTo>
                    <a:pt x="1082" y="994"/>
                  </a:lnTo>
                  <a:lnTo>
                    <a:pt x="1037" y="1004"/>
                  </a:lnTo>
                  <a:lnTo>
                    <a:pt x="994" y="1015"/>
                  </a:lnTo>
                  <a:lnTo>
                    <a:pt x="953" y="1027"/>
                  </a:lnTo>
                  <a:lnTo>
                    <a:pt x="911" y="1040"/>
                  </a:lnTo>
                  <a:lnTo>
                    <a:pt x="869" y="1053"/>
                  </a:lnTo>
                  <a:lnTo>
                    <a:pt x="829" y="1067"/>
                  </a:lnTo>
                  <a:lnTo>
                    <a:pt x="789" y="1082"/>
                  </a:lnTo>
                  <a:lnTo>
                    <a:pt x="711" y="1114"/>
                  </a:lnTo>
                  <a:lnTo>
                    <a:pt x="635" y="1150"/>
                  </a:lnTo>
                  <a:lnTo>
                    <a:pt x="560" y="1188"/>
                  </a:lnTo>
                  <a:lnTo>
                    <a:pt x="486" y="1230"/>
                  </a:lnTo>
                  <a:lnTo>
                    <a:pt x="414" y="1275"/>
                  </a:lnTo>
                  <a:lnTo>
                    <a:pt x="343" y="1324"/>
                  </a:lnTo>
                  <a:lnTo>
                    <a:pt x="274" y="1374"/>
                  </a:lnTo>
                  <a:lnTo>
                    <a:pt x="204" y="1429"/>
                  </a:lnTo>
                  <a:lnTo>
                    <a:pt x="136" y="1485"/>
                  </a:lnTo>
                  <a:lnTo>
                    <a:pt x="68" y="1545"/>
                  </a:lnTo>
                  <a:lnTo>
                    <a:pt x="0" y="160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58915" name="Freeform 99"/>
            <p:cNvSpPr>
              <a:spLocks/>
            </p:cNvSpPr>
            <p:nvPr/>
          </p:nvSpPr>
          <p:spPr bwMode="auto">
            <a:xfrm>
              <a:off x="1317" y="854"/>
              <a:ext cx="5265" cy="860"/>
            </a:xfrm>
            <a:custGeom>
              <a:avLst/>
              <a:gdLst/>
              <a:ahLst/>
              <a:cxnLst>
                <a:cxn ang="0">
                  <a:pos x="5265" y="0"/>
                </a:cxn>
                <a:cxn ang="0">
                  <a:pos x="5249" y="73"/>
                </a:cxn>
                <a:cxn ang="0">
                  <a:pos x="5226" y="155"/>
                </a:cxn>
                <a:cxn ang="0">
                  <a:pos x="5191" y="262"/>
                </a:cxn>
                <a:cxn ang="0">
                  <a:pos x="5142" y="385"/>
                </a:cxn>
                <a:cxn ang="0">
                  <a:pos x="5078" y="520"/>
                </a:cxn>
                <a:cxn ang="0">
                  <a:pos x="5019" y="625"/>
                </a:cxn>
                <a:cxn ang="0">
                  <a:pos x="4974" y="696"/>
                </a:cxn>
                <a:cxn ang="0">
                  <a:pos x="4923" y="767"/>
                </a:cxn>
                <a:cxn ang="0">
                  <a:pos x="4869" y="838"/>
                </a:cxn>
                <a:cxn ang="0">
                  <a:pos x="4808" y="906"/>
                </a:cxn>
                <a:cxn ang="0">
                  <a:pos x="4741" y="971"/>
                </a:cxn>
                <a:cxn ang="0">
                  <a:pos x="4670" y="1034"/>
                </a:cxn>
                <a:cxn ang="0">
                  <a:pos x="4593" y="1093"/>
                </a:cxn>
                <a:cxn ang="0">
                  <a:pos x="4509" y="1147"/>
                </a:cxn>
                <a:cxn ang="0">
                  <a:pos x="4419" y="1195"/>
                </a:cxn>
                <a:cxn ang="0">
                  <a:pos x="4322" y="1239"/>
                </a:cxn>
                <a:cxn ang="0">
                  <a:pos x="4218" y="1274"/>
                </a:cxn>
                <a:cxn ang="0">
                  <a:pos x="4108" y="1303"/>
                </a:cxn>
                <a:cxn ang="0">
                  <a:pos x="3990" y="1324"/>
                </a:cxn>
                <a:cxn ang="0">
                  <a:pos x="3865" y="1336"/>
                </a:cxn>
                <a:cxn ang="0">
                  <a:pos x="3732" y="1337"/>
                </a:cxn>
                <a:cxn ang="0">
                  <a:pos x="3591" y="1329"/>
                </a:cxn>
                <a:cxn ang="0">
                  <a:pos x="3443" y="1311"/>
                </a:cxn>
                <a:cxn ang="0">
                  <a:pos x="3286" y="1279"/>
                </a:cxn>
                <a:cxn ang="0">
                  <a:pos x="3204" y="1260"/>
                </a:cxn>
                <a:cxn ang="0">
                  <a:pos x="2885" y="1181"/>
                </a:cxn>
                <a:cxn ang="0">
                  <a:pos x="2588" y="1119"/>
                </a:cxn>
                <a:cxn ang="0">
                  <a:pos x="2313" y="1071"/>
                </a:cxn>
                <a:cxn ang="0">
                  <a:pos x="2059" y="1039"/>
                </a:cxn>
                <a:cxn ang="0">
                  <a:pos x="1821" y="1022"/>
                </a:cxn>
                <a:cxn ang="0">
                  <a:pos x="1602" y="1019"/>
                </a:cxn>
                <a:cxn ang="0">
                  <a:pos x="1396" y="1031"/>
                </a:cxn>
                <a:cxn ang="0">
                  <a:pos x="1252" y="1048"/>
                </a:cxn>
                <a:cxn ang="0">
                  <a:pos x="1160" y="1064"/>
                </a:cxn>
                <a:cxn ang="0">
                  <a:pos x="1071" y="1084"/>
                </a:cxn>
                <a:cxn ang="0">
                  <a:pos x="985" y="1106"/>
                </a:cxn>
                <a:cxn ang="0">
                  <a:pos x="901" y="1132"/>
                </a:cxn>
                <a:cxn ang="0">
                  <a:pos x="820" y="1163"/>
                </a:cxn>
                <a:cxn ang="0">
                  <a:pos x="702" y="1213"/>
                </a:cxn>
                <a:cxn ang="0">
                  <a:pos x="552" y="1290"/>
                </a:cxn>
                <a:cxn ang="0">
                  <a:pos x="408" y="1381"/>
                </a:cxn>
                <a:cxn ang="0">
                  <a:pos x="269" y="1483"/>
                </a:cxn>
                <a:cxn ang="0">
                  <a:pos x="133" y="1596"/>
                </a:cxn>
                <a:cxn ang="0">
                  <a:pos x="0" y="1722"/>
                </a:cxn>
              </a:cxnLst>
              <a:rect l="0" t="0" r="r" b="b"/>
              <a:pathLst>
                <a:path w="5265" h="1722">
                  <a:moveTo>
                    <a:pt x="5265" y="0"/>
                  </a:moveTo>
                  <a:lnTo>
                    <a:pt x="5265" y="0"/>
                  </a:lnTo>
                  <a:lnTo>
                    <a:pt x="5262" y="20"/>
                  </a:lnTo>
                  <a:lnTo>
                    <a:pt x="5249" y="73"/>
                  </a:lnTo>
                  <a:lnTo>
                    <a:pt x="5238" y="112"/>
                  </a:lnTo>
                  <a:lnTo>
                    <a:pt x="5226" y="155"/>
                  </a:lnTo>
                  <a:lnTo>
                    <a:pt x="5210" y="205"/>
                  </a:lnTo>
                  <a:lnTo>
                    <a:pt x="5191" y="262"/>
                  </a:lnTo>
                  <a:lnTo>
                    <a:pt x="5169" y="322"/>
                  </a:lnTo>
                  <a:lnTo>
                    <a:pt x="5142" y="385"/>
                  </a:lnTo>
                  <a:lnTo>
                    <a:pt x="5113" y="451"/>
                  </a:lnTo>
                  <a:lnTo>
                    <a:pt x="5078" y="520"/>
                  </a:lnTo>
                  <a:lnTo>
                    <a:pt x="5040" y="590"/>
                  </a:lnTo>
                  <a:lnTo>
                    <a:pt x="5019" y="625"/>
                  </a:lnTo>
                  <a:lnTo>
                    <a:pt x="4997" y="661"/>
                  </a:lnTo>
                  <a:lnTo>
                    <a:pt x="4974" y="696"/>
                  </a:lnTo>
                  <a:lnTo>
                    <a:pt x="4949" y="732"/>
                  </a:lnTo>
                  <a:lnTo>
                    <a:pt x="4923" y="767"/>
                  </a:lnTo>
                  <a:lnTo>
                    <a:pt x="4897" y="803"/>
                  </a:lnTo>
                  <a:lnTo>
                    <a:pt x="4869" y="838"/>
                  </a:lnTo>
                  <a:lnTo>
                    <a:pt x="4838" y="872"/>
                  </a:lnTo>
                  <a:lnTo>
                    <a:pt x="4808" y="906"/>
                  </a:lnTo>
                  <a:lnTo>
                    <a:pt x="4776" y="938"/>
                  </a:lnTo>
                  <a:lnTo>
                    <a:pt x="4741" y="971"/>
                  </a:lnTo>
                  <a:lnTo>
                    <a:pt x="4706" y="1003"/>
                  </a:lnTo>
                  <a:lnTo>
                    <a:pt x="4670" y="1034"/>
                  </a:lnTo>
                  <a:lnTo>
                    <a:pt x="4631" y="1064"/>
                  </a:lnTo>
                  <a:lnTo>
                    <a:pt x="4593" y="1093"/>
                  </a:lnTo>
                  <a:lnTo>
                    <a:pt x="4551" y="1121"/>
                  </a:lnTo>
                  <a:lnTo>
                    <a:pt x="4509" y="1147"/>
                  </a:lnTo>
                  <a:lnTo>
                    <a:pt x="4465" y="1173"/>
                  </a:lnTo>
                  <a:lnTo>
                    <a:pt x="4419" y="1195"/>
                  </a:lnTo>
                  <a:lnTo>
                    <a:pt x="4370" y="1218"/>
                  </a:lnTo>
                  <a:lnTo>
                    <a:pt x="4322" y="1239"/>
                  </a:lnTo>
                  <a:lnTo>
                    <a:pt x="4270" y="1258"/>
                  </a:lnTo>
                  <a:lnTo>
                    <a:pt x="4218" y="1274"/>
                  </a:lnTo>
                  <a:lnTo>
                    <a:pt x="4163" y="1290"/>
                  </a:lnTo>
                  <a:lnTo>
                    <a:pt x="4108" y="1303"/>
                  </a:lnTo>
                  <a:lnTo>
                    <a:pt x="4050" y="1315"/>
                  </a:lnTo>
                  <a:lnTo>
                    <a:pt x="3990" y="1324"/>
                  </a:lnTo>
                  <a:lnTo>
                    <a:pt x="3929" y="1331"/>
                  </a:lnTo>
                  <a:lnTo>
                    <a:pt x="3865" y="1336"/>
                  </a:lnTo>
                  <a:lnTo>
                    <a:pt x="3800" y="1337"/>
                  </a:lnTo>
                  <a:lnTo>
                    <a:pt x="3732" y="1337"/>
                  </a:lnTo>
                  <a:lnTo>
                    <a:pt x="3662" y="1336"/>
                  </a:lnTo>
                  <a:lnTo>
                    <a:pt x="3591" y="1329"/>
                  </a:lnTo>
                  <a:lnTo>
                    <a:pt x="3518" y="1321"/>
                  </a:lnTo>
                  <a:lnTo>
                    <a:pt x="3443" y="1311"/>
                  </a:lnTo>
                  <a:lnTo>
                    <a:pt x="3365" y="1297"/>
                  </a:lnTo>
                  <a:lnTo>
                    <a:pt x="3286" y="1279"/>
                  </a:lnTo>
                  <a:lnTo>
                    <a:pt x="3204" y="1260"/>
                  </a:lnTo>
                  <a:lnTo>
                    <a:pt x="3204" y="1260"/>
                  </a:lnTo>
                  <a:lnTo>
                    <a:pt x="3042" y="1219"/>
                  </a:lnTo>
                  <a:lnTo>
                    <a:pt x="2885" y="1181"/>
                  </a:lnTo>
                  <a:lnTo>
                    <a:pt x="2733" y="1148"/>
                  </a:lnTo>
                  <a:lnTo>
                    <a:pt x="2588" y="1119"/>
                  </a:lnTo>
                  <a:lnTo>
                    <a:pt x="2447" y="1093"/>
                  </a:lnTo>
                  <a:lnTo>
                    <a:pt x="2313" y="1071"/>
                  </a:lnTo>
                  <a:lnTo>
                    <a:pt x="2184" y="1053"/>
                  </a:lnTo>
                  <a:lnTo>
                    <a:pt x="2059" y="1039"/>
                  </a:lnTo>
                  <a:lnTo>
                    <a:pt x="1938" y="1029"/>
                  </a:lnTo>
                  <a:lnTo>
                    <a:pt x="1821" y="1022"/>
                  </a:lnTo>
                  <a:lnTo>
                    <a:pt x="1709" y="1019"/>
                  </a:lnTo>
                  <a:lnTo>
                    <a:pt x="1602" y="1019"/>
                  </a:lnTo>
                  <a:lnTo>
                    <a:pt x="1498" y="1024"/>
                  </a:lnTo>
                  <a:lnTo>
                    <a:pt x="1396" y="1031"/>
                  </a:lnTo>
                  <a:lnTo>
                    <a:pt x="1299" y="1042"/>
                  </a:lnTo>
                  <a:lnTo>
                    <a:pt x="1252" y="1048"/>
                  </a:lnTo>
                  <a:lnTo>
                    <a:pt x="1206" y="1056"/>
                  </a:lnTo>
                  <a:lnTo>
                    <a:pt x="1160" y="1064"/>
                  </a:lnTo>
                  <a:lnTo>
                    <a:pt x="1116" y="1074"/>
                  </a:lnTo>
                  <a:lnTo>
                    <a:pt x="1071" y="1084"/>
                  </a:lnTo>
                  <a:lnTo>
                    <a:pt x="1027" y="1095"/>
                  </a:lnTo>
                  <a:lnTo>
                    <a:pt x="985" y="1106"/>
                  </a:lnTo>
                  <a:lnTo>
                    <a:pt x="942" y="1119"/>
                  </a:lnTo>
                  <a:lnTo>
                    <a:pt x="901" y="1132"/>
                  </a:lnTo>
                  <a:lnTo>
                    <a:pt x="860" y="1147"/>
                  </a:lnTo>
                  <a:lnTo>
                    <a:pt x="820" y="1163"/>
                  </a:lnTo>
                  <a:lnTo>
                    <a:pt x="780" y="1177"/>
                  </a:lnTo>
                  <a:lnTo>
                    <a:pt x="702" y="1213"/>
                  </a:lnTo>
                  <a:lnTo>
                    <a:pt x="626" y="1250"/>
                  </a:lnTo>
                  <a:lnTo>
                    <a:pt x="552" y="1290"/>
                  </a:lnTo>
                  <a:lnTo>
                    <a:pt x="479" y="1334"/>
                  </a:lnTo>
                  <a:lnTo>
                    <a:pt x="408" y="1381"/>
                  </a:lnTo>
                  <a:lnTo>
                    <a:pt x="338" y="1429"/>
                  </a:lnTo>
                  <a:lnTo>
                    <a:pt x="269" y="1483"/>
                  </a:lnTo>
                  <a:lnTo>
                    <a:pt x="201" y="1538"/>
                  </a:lnTo>
                  <a:lnTo>
                    <a:pt x="133" y="1596"/>
                  </a:lnTo>
                  <a:lnTo>
                    <a:pt x="66" y="1657"/>
                  </a:lnTo>
                  <a:lnTo>
                    <a:pt x="0" y="172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58916" name="Freeform 100"/>
            <p:cNvSpPr>
              <a:spLocks/>
            </p:cNvSpPr>
            <p:nvPr/>
          </p:nvSpPr>
          <p:spPr bwMode="auto">
            <a:xfrm>
              <a:off x="1361" y="825"/>
              <a:ext cx="5239" cy="918"/>
            </a:xfrm>
            <a:custGeom>
              <a:avLst/>
              <a:gdLst/>
              <a:ahLst/>
              <a:cxnLst>
                <a:cxn ang="0">
                  <a:pos x="5239" y="0"/>
                </a:cxn>
                <a:cxn ang="0">
                  <a:pos x="5223" y="74"/>
                </a:cxn>
                <a:cxn ang="0">
                  <a:pos x="5202" y="158"/>
                </a:cxn>
                <a:cxn ang="0">
                  <a:pos x="5169" y="265"/>
                </a:cxn>
                <a:cxn ang="0">
                  <a:pos x="5122" y="389"/>
                </a:cxn>
                <a:cxn ang="0">
                  <a:pos x="5061" y="527"/>
                </a:cxn>
                <a:cxn ang="0">
                  <a:pos x="5003" y="635"/>
                </a:cxn>
                <a:cxn ang="0">
                  <a:pos x="4958" y="706"/>
                </a:cxn>
                <a:cxn ang="0">
                  <a:pos x="4909" y="778"/>
                </a:cxn>
                <a:cxn ang="0">
                  <a:pos x="4855" y="850"/>
                </a:cxn>
                <a:cxn ang="0">
                  <a:pos x="4796" y="921"/>
                </a:cxn>
                <a:cxn ang="0">
                  <a:pos x="4730" y="987"/>
                </a:cxn>
                <a:cxn ang="0">
                  <a:pos x="4660" y="1051"/>
                </a:cxn>
                <a:cxn ang="0">
                  <a:pos x="4583" y="1113"/>
                </a:cxn>
                <a:cxn ang="0">
                  <a:pos x="4500" y="1168"/>
                </a:cxn>
                <a:cxn ang="0">
                  <a:pos x="4411" y="1219"/>
                </a:cxn>
                <a:cxn ang="0">
                  <a:pos x="4315" y="1265"/>
                </a:cxn>
                <a:cxn ang="0">
                  <a:pos x="4211" y="1303"/>
                </a:cxn>
                <a:cxn ang="0">
                  <a:pos x="4101" y="1334"/>
                </a:cxn>
                <a:cxn ang="0">
                  <a:pos x="3985" y="1357"/>
                </a:cxn>
                <a:cxn ang="0">
                  <a:pos x="3860" y="1371"/>
                </a:cxn>
                <a:cxn ang="0">
                  <a:pos x="3727" y="1376"/>
                </a:cxn>
                <a:cxn ang="0">
                  <a:pos x="3585" y="1371"/>
                </a:cxn>
                <a:cxn ang="0">
                  <a:pos x="3436" y="1355"/>
                </a:cxn>
                <a:cxn ang="0">
                  <a:pos x="3279" y="1326"/>
                </a:cxn>
                <a:cxn ang="0">
                  <a:pos x="3198" y="1308"/>
                </a:cxn>
                <a:cxn ang="0">
                  <a:pos x="2877" y="1235"/>
                </a:cxn>
                <a:cxn ang="0">
                  <a:pos x="2580" y="1179"/>
                </a:cxn>
                <a:cxn ang="0">
                  <a:pos x="2303" y="1137"/>
                </a:cxn>
                <a:cxn ang="0">
                  <a:pos x="2048" y="1109"/>
                </a:cxn>
                <a:cxn ang="0">
                  <a:pos x="1811" y="1097"/>
                </a:cxn>
                <a:cxn ang="0">
                  <a:pos x="1591" y="1100"/>
                </a:cxn>
                <a:cxn ang="0">
                  <a:pos x="1387" y="1114"/>
                </a:cxn>
                <a:cxn ang="0">
                  <a:pos x="1243" y="1135"/>
                </a:cxn>
                <a:cxn ang="0">
                  <a:pos x="1151" y="1153"/>
                </a:cxn>
                <a:cxn ang="0">
                  <a:pos x="1062" y="1174"/>
                </a:cxn>
                <a:cxn ang="0">
                  <a:pos x="976" y="1200"/>
                </a:cxn>
                <a:cxn ang="0">
                  <a:pos x="893" y="1227"/>
                </a:cxn>
                <a:cxn ang="0">
                  <a:pos x="812" y="1258"/>
                </a:cxn>
                <a:cxn ang="0">
                  <a:pos x="696" y="1311"/>
                </a:cxn>
                <a:cxn ang="0">
                  <a:pos x="546" y="1392"/>
                </a:cxn>
                <a:cxn ang="0">
                  <a:pos x="404" y="1486"/>
                </a:cxn>
                <a:cxn ang="0">
                  <a:pos x="267" y="1591"/>
                </a:cxn>
                <a:cxn ang="0">
                  <a:pos x="132" y="1709"/>
                </a:cxn>
                <a:cxn ang="0">
                  <a:pos x="0" y="1836"/>
                </a:cxn>
              </a:cxnLst>
              <a:rect l="0" t="0" r="r" b="b"/>
              <a:pathLst>
                <a:path w="5239" h="1836">
                  <a:moveTo>
                    <a:pt x="5239" y="0"/>
                  </a:moveTo>
                  <a:lnTo>
                    <a:pt x="5239" y="0"/>
                  </a:lnTo>
                  <a:lnTo>
                    <a:pt x="5236" y="20"/>
                  </a:lnTo>
                  <a:lnTo>
                    <a:pt x="5223" y="74"/>
                  </a:lnTo>
                  <a:lnTo>
                    <a:pt x="5215" y="113"/>
                  </a:lnTo>
                  <a:lnTo>
                    <a:pt x="5202" y="158"/>
                  </a:lnTo>
                  <a:lnTo>
                    <a:pt x="5187" y="209"/>
                  </a:lnTo>
                  <a:lnTo>
                    <a:pt x="5169" y="265"/>
                  </a:lnTo>
                  <a:lnTo>
                    <a:pt x="5148" y="325"/>
                  </a:lnTo>
                  <a:lnTo>
                    <a:pt x="5122" y="389"/>
                  </a:lnTo>
                  <a:lnTo>
                    <a:pt x="5093" y="457"/>
                  </a:lnTo>
                  <a:lnTo>
                    <a:pt x="5061" y="527"/>
                  </a:lnTo>
                  <a:lnTo>
                    <a:pt x="5023" y="598"/>
                  </a:lnTo>
                  <a:lnTo>
                    <a:pt x="5003" y="635"/>
                  </a:lnTo>
                  <a:lnTo>
                    <a:pt x="4982" y="670"/>
                  </a:lnTo>
                  <a:lnTo>
                    <a:pt x="4958" y="706"/>
                  </a:lnTo>
                  <a:lnTo>
                    <a:pt x="4934" y="743"/>
                  </a:lnTo>
                  <a:lnTo>
                    <a:pt x="4909" y="778"/>
                  </a:lnTo>
                  <a:lnTo>
                    <a:pt x="4883" y="814"/>
                  </a:lnTo>
                  <a:lnTo>
                    <a:pt x="4855" y="850"/>
                  </a:lnTo>
                  <a:lnTo>
                    <a:pt x="4826" y="885"/>
                  </a:lnTo>
                  <a:lnTo>
                    <a:pt x="4796" y="921"/>
                  </a:lnTo>
                  <a:lnTo>
                    <a:pt x="4764" y="954"/>
                  </a:lnTo>
                  <a:lnTo>
                    <a:pt x="4730" y="987"/>
                  </a:lnTo>
                  <a:lnTo>
                    <a:pt x="4696" y="1019"/>
                  </a:lnTo>
                  <a:lnTo>
                    <a:pt x="4660" y="1051"/>
                  </a:lnTo>
                  <a:lnTo>
                    <a:pt x="4622" y="1082"/>
                  </a:lnTo>
                  <a:lnTo>
                    <a:pt x="4583" y="1113"/>
                  </a:lnTo>
                  <a:lnTo>
                    <a:pt x="4543" y="1140"/>
                  </a:lnTo>
                  <a:lnTo>
                    <a:pt x="4500" y="1168"/>
                  </a:lnTo>
                  <a:lnTo>
                    <a:pt x="4457" y="1195"/>
                  </a:lnTo>
                  <a:lnTo>
                    <a:pt x="4411" y="1219"/>
                  </a:lnTo>
                  <a:lnTo>
                    <a:pt x="4364" y="1242"/>
                  </a:lnTo>
                  <a:lnTo>
                    <a:pt x="4315" y="1265"/>
                  </a:lnTo>
                  <a:lnTo>
                    <a:pt x="4264" y="1284"/>
                  </a:lnTo>
                  <a:lnTo>
                    <a:pt x="4211" y="1303"/>
                  </a:lnTo>
                  <a:lnTo>
                    <a:pt x="4157" y="1319"/>
                  </a:lnTo>
                  <a:lnTo>
                    <a:pt x="4101" y="1334"/>
                  </a:lnTo>
                  <a:lnTo>
                    <a:pt x="4043" y="1347"/>
                  </a:lnTo>
                  <a:lnTo>
                    <a:pt x="3985" y="1357"/>
                  </a:lnTo>
                  <a:lnTo>
                    <a:pt x="3922" y="1365"/>
                  </a:lnTo>
                  <a:lnTo>
                    <a:pt x="3860" y="1371"/>
                  </a:lnTo>
                  <a:lnTo>
                    <a:pt x="3793" y="1374"/>
                  </a:lnTo>
                  <a:lnTo>
                    <a:pt x="3727" y="1376"/>
                  </a:lnTo>
                  <a:lnTo>
                    <a:pt x="3657" y="1374"/>
                  </a:lnTo>
                  <a:lnTo>
                    <a:pt x="3585" y="1371"/>
                  </a:lnTo>
                  <a:lnTo>
                    <a:pt x="3513" y="1365"/>
                  </a:lnTo>
                  <a:lnTo>
                    <a:pt x="3436" y="1355"/>
                  </a:lnTo>
                  <a:lnTo>
                    <a:pt x="3359" y="1342"/>
                  </a:lnTo>
                  <a:lnTo>
                    <a:pt x="3279" y="1326"/>
                  </a:lnTo>
                  <a:lnTo>
                    <a:pt x="3198" y="1308"/>
                  </a:lnTo>
                  <a:lnTo>
                    <a:pt x="3198" y="1308"/>
                  </a:lnTo>
                  <a:lnTo>
                    <a:pt x="3034" y="1269"/>
                  </a:lnTo>
                  <a:lnTo>
                    <a:pt x="2877" y="1235"/>
                  </a:lnTo>
                  <a:lnTo>
                    <a:pt x="2726" y="1205"/>
                  </a:lnTo>
                  <a:lnTo>
                    <a:pt x="2580" y="1179"/>
                  </a:lnTo>
                  <a:lnTo>
                    <a:pt x="2439" y="1156"/>
                  </a:lnTo>
                  <a:lnTo>
                    <a:pt x="2303" y="1137"/>
                  </a:lnTo>
                  <a:lnTo>
                    <a:pt x="2174" y="1121"/>
                  </a:lnTo>
                  <a:lnTo>
                    <a:pt x="2048" y="1109"/>
                  </a:lnTo>
                  <a:lnTo>
                    <a:pt x="1927" y="1101"/>
                  </a:lnTo>
                  <a:lnTo>
                    <a:pt x="1811" y="1097"/>
                  </a:lnTo>
                  <a:lnTo>
                    <a:pt x="1699" y="1097"/>
                  </a:lnTo>
                  <a:lnTo>
                    <a:pt x="1591" y="1100"/>
                  </a:lnTo>
                  <a:lnTo>
                    <a:pt x="1487" y="1105"/>
                  </a:lnTo>
                  <a:lnTo>
                    <a:pt x="1387" y="1114"/>
                  </a:lnTo>
                  <a:lnTo>
                    <a:pt x="1290" y="1127"/>
                  </a:lnTo>
                  <a:lnTo>
                    <a:pt x="1243" y="1135"/>
                  </a:lnTo>
                  <a:lnTo>
                    <a:pt x="1197" y="1143"/>
                  </a:lnTo>
                  <a:lnTo>
                    <a:pt x="1151" y="1153"/>
                  </a:lnTo>
                  <a:lnTo>
                    <a:pt x="1107" y="1164"/>
                  </a:lnTo>
                  <a:lnTo>
                    <a:pt x="1062" y="1174"/>
                  </a:lnTo>
                  <a:lnTo>
                    <a:pt x="1019" y="1187"/>
                  </a:lnTo>
                  <a:lnTo>
                    <a:pt x="976" y="1200"/>
                  </a:lnTo>
                  <a:lnTo>
                    <a:pt x="934" y="1213"/>
                  </a:lnTo>
                  <a:lnTo>
                    <a:pt x="893" y="1227"/>
                  </a:lnTo>
                  <a:lnTo>
                    <a:pt x="853" y="1242"/>
                  </a:lnTo>
                  <a:lnTo>
                    <a:pt x="812" y="1258"/>
                  </a:lnTo>
                  <a:lnTo>
                    <a:pt x="772" y="1276"/>
                  </a:lnTo>
                  <a:lnTo>
                    <a:pt x="696" y="1311"/>
                  </a:lnTo>
                  <a:lnTo>
                    <a:pt x="619" y="1350"/>
                  </a:lnTo>
                  <a:lnTo>
                    <a:pt x="546" y="1392"/>
                  </a:lnTo>
                  <a:lnTo>
                    <a:pt x="473" y="1437"/>
                  </a:lnTo>
                  <a:lnTo>
                    <a:pt x="404" y="1486"/>
                  </a:lnTo>
                  <a:lnTo>
                    <a:pt x="335" y="1537"/>
                  </a:lnTo>
                  <a:lnTo>
                    <a:pt x="267" y="1591"/>
                  </a:lnTo>
                  <a:lnTo>
                    <a:pt x="199" y="1649"/>
                  </a:lnTo>
                  <a:lnTo>
                    <a:pt x="132" y="1709"/>
                  </a:lnTo>
                  <a:lnTo>
                    <a:pt x="67" y="1772"/>
                  </a:lnTo>
                  <a:lnTo>
                    <a:pt x="0" y="183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58917" name="Freeform 101"/>
            <p:cNvSpPr>
              <a:spLocks/>
            </p:cNvSpPr>
            <p:nvPr/>
          </p:nvSpPr>
          <p:spPr bwMode="auto">
            <a:xfrm>
              <a:off x="1407" y="796"/>
              <a:ext cx="5211" cy="976"/>
            </a:xfrm>
            <a:custGeom>
              <a:avLst/>
              <a:gdLst/>
              <a:ahLst/>
              <a:cxnLst>
                <a:cxn ang="0">
                  <a:pos x="5211" y="0"/>
                </a:cxn>
                <a:cxn ang="0">
                  <a:pos x="5197" y="76"/>
                </a:cxn>
                <a:cxn ang="0">
                  <a:pos x="5176" y="160"/>
                </a:cxn>
                <a:cxn ang="0">
                  <a:pos x="5144" y="268"/>
                </a:cxn>
                <a:cxn ang="0">
                  <a:pos x="5100" y="394"/>
                </a:cxn>
                <a:cxn ang="0">
                  <a:pos x="5040" y="533"/>
                </a:cxn>
                <a:cxn ang="0">
                  <a:pos x="4983" y="643"/>
                </a:cxn>
                <a:cxn ang="0">
                  <a:pos x="4940" y="715"/>
                </a:cxn>
                <a:cxn ang="0">
                  <a:pos x="4893" y="790"/>
                </a:cxn>
                <a:cxn ang="0">
                  <a:pos x="4839" y="862"/>
                </a:cxn>
                <a:cxn ang="0">
                  <a:pos x="4780" y="933"/>
                </a:cxn>
                <a:cxn ang="0">
                  <a:pos x="4716" y="1003"/>
                </a:cxn>
                <a:cxn ang="0">
                  <a:pos x="4647" y="1069"/>
                </a:cxn>
                <a:cxn ang="0">
                  <a:pos x="4571" y="1130"/>
                </a:cxn>
                <a:cxn ang="0">
                  <a:pos x="4489" y="1188"/>
                </a:cxn>
                <a:cxn ang="0">
                  <a:pos x="4400" y="1242"/>
                </a:cxn>
                <a:cxn ang="0">
                  <a:pos x="4305" y="1289"/>
                </a:cxn>
                <a:cxn ang="0">
                  <a:pos x="4203" y="1331"/>
                </a:cxn>
                <a:cxn ang="0">
                  <a:pos x="4093" y="1363"/>
                </a:cxn>
                <a:cxn ang="0">
                  <a:pos x="3976" y="1389"/>
                </a:cxn>
                <a:cxn ang="0">
                  <a:pos x="3851" y="1406"/>
                </a:cxn>
                <a:cxn ang="0">
                  <a:pos x="3718" y="1413"/>
                </a:cxn>
                <a:cxn ang="0">
                  <a:pos x="3578" y="1411"/>
                </a:cxn>
                <a:cxn ang="0">
                  <a:pos x="3428" y="1398"/>
                </a:cxn>
                <a:cxn ang="0">
                  <a:pos x="3271" y="1373"/>
                </a:cxn>
                <a:cxn ang="0">
                  <a:pos x="3188" y="1356"/>
                </a:cxn>
                <a:cxn ang="0">
                  <a:pos x="2867" y="1290"/>
                </a:cxn>
                <a:cxn ang="0">
                  <a:pos x="2568" y="1239"/>
                </a:cxn>
                <a:cxn ang="0">
                  <a:pos x="2292" y="1203"/>
                </a:cxn>
                <a:cxn ang="0">
                  <a:pos x="2037" y="1180"/>
                </a:cxn>
                <a:cxn ang="0">
                  <a:pos x="1799" y="1172"/>
                </a:cxn>
                <a:cxn ang="0">
                  <a:pos x="1580" y="1179"/>
                </a:cxn>
                <a:cxn ang="0">
                  <a:pos x="1376" y="1198"/>
                </a:cxn>
                <a:cxn ang="0">
                  <a:pos x="1231" y="1222"/>
                </a:cxn>
                <a:cxn ang="0">
                  <a:pos x="1140" y="1242"/>
                </a:cxn>
                <a:cxn ang="0">
                  <a:pos x="1052" y="1266"/>
                </a:cxn>
                <a:cxn ang="0">
                  <a:pos x="966" y="1292"/>
                </a:cxn>
                <a:cxn ang="0">
                  <a:pos x="883" y="1323"/>
                </a:cxn>
                <a:cxn ang="0">
                  <a:pos x="802" y="1355"/>
                </a:cxn>
                <a:cxn ang="0">
                  <a:pos x="687" y="1410"/>
                </a:cxn>
                <a:cxn ang="0">
                  <a:pos x="539" y="1495"/>
                </a:cxn>
                <a:cxn ang="0">
                  <a:pos x="398" y="1592"/>
                </a:cxn>
                <a:cxn ang="0">
                  <a:pos x="262" y="1700"/>
                </a:cxn>
                <a:cxn ang="0">
                  <a:pos x="130" y="1821"/>
                </a:cxn>
                <a:cxn ang="0">
                  <a:pos x="0" y="1952"/>
                </a:cxn>
              </a:cxnLst>
              <a:rect l="0" t="0" r="r" b="b"/>
              <a:pathLst>
                <a:path w="5211" h="1952">
                  <a:moveTo>
                    <a:pt x="5211" y="0"/>
                  </a:moveTo>
                  <a:lnTo>
                    <a:pt x="5211" y="0"/>
                  </a:lnTo>
                  <a:lnTo>
                    <a:pt x="5206" y="21"/>
                  </a:lnTo>
                  <a:lnTo>
                    <a:pt x="5197" y="76"/>
                  </a:lnTo>
                  <a:lnTo>
                    <a:pt x="5187" y="115"/>
                  </a:lnTo>
                  <a:lnTo>
                    <a:pt x="5176" y="160"/>
                  </a:lnTo>
                  <a:lnTo>
                    <a:pt x="5162" y="212"/>
                  </a:lnTo>
                  <a:lnTo>
                    <a:pt x="5144" y="268"/>
                  </a:lnTo>
                  <a:lnTo>
                    <a:pt x="5123" y="329"/>
                  </a:lnTo>
                  <a:lnTo>
                    <a:pt x="5100" y="394"/>
                  </a:lnTo>
                  <a:lnTo>
                    <a:pt x="5072" y="463"/>
                  </a:lnTo>
                  <a:lnTo>
                    <a:pt x="5040" y="533"/>
                  </a:lnTo>
                  <a:lnTo>
                    <a:pt x="5004" y="606"/>
                  </a:lnTo>
                  <a:lnTo>
                    <a:pt x="4983" y="643"/>
                  </a:lnTo>
                  <a:lnTo>
                    <a:pt x="4962" y="680"/>
                  </a:lnTo>
                  <a:lnTo>
                    <a:pt x="4940" y="715"/>
                  </a:lnTo>
                  <a:lnTo>
                    <a:pt x="4916" y="753"/>
                  </a:lnTo>
                  <a:lnTo>
                    <a:pt x="4893" y="790"/>
                  </a:lnTo>
                  <a:lnTo>
                    <a:pt x="4866" y="827"/>
                  </a:lnTo>
                  <a:lnTo>
                    <a:pt x="4839" y="862"/>
                  </a:lnTo>
                  <a:lnTo>
                    <a:pt x="4811" y="898"/>
                  </a:lnTo>
                  <a:lnTo>
                    <a:pt x="4780" y="933"/>
                  </a:lnTo>
                  <a:lnTo>
                    <a:pt x="4750" y="969"/>
                  </a:lnTo>
                  <a:lnTo>
                    <a:pt x="4716" y="1003"/>
                  </a:lnTo>
                  <a:lnTo>
                    <a:pt x="4683" y="1037"/>
                  </a:lnTo>
                  <a:lnTo>
                    <a:pt x="4647" y="1069"/>
                  </a:lnTo>
                  <a:lnTo>
                    <a:pt x="4609" y="1100"/>
                  </a:lnTo>
                  <a:lnTo>
                    <a:pt x="4571" y="1130"/>
                  </a:lnTo>
                  <a:lnTo>
                    <a:pt x="4530" y="1161"/>
                  </a:lnTo>
                  <a:lnTo>
                    <a:pt x="4489" y="1188"/>
                  </a:lnTo>
                  <a:lnTo>
                    <a:pt x="4446" y="1216"/>
                  </a:lnTo>
                  <a:lnTo>
                    <a:pt x="4400" y="1242"/>
                  </a:lnTo>
                  <a:lnTo>
                    <a:pt x="4354" y="1266"/>
                  </a:lnTo>
                  <a:lnTo>
                    <a:pt x="4305" y="1289"/>
                  </a:lnTo>
                  <a:lnTo>
                    <a:pt x="4255" y="1311"/>
                  </a:lnTo>
                  <a:lnTo>
                    <a:pt x="4203" y="1331"/>
                  </a:lnTo>
                  <a:lnTo>
                    <a:pt x="4148" y="1348"/>
                  </a:lnTo>
                  <a:lnTo>
                    <a:pt x="4093" y="1363"/>
                  </a:lnTo>
                  <a:lnTo>
                    <a:pt x="4036" y="1377"/>
                  </a:lnTo>
                  <a:lnTo>
                    <a:pt x="3976" y="1389"/>
                  </a:lnTo>
                  <a:lnTo>
                    <a:pt x="3915" y="1398"/>
                  </a:lnTo>
                  <a:lnTo>
                    <a:pt x="3851" y="1406"/>
                  </a:lnTo>
                  <a:lnTo>
                    <a:pt x="3786" y="1411"/>
                  </a:lnTo>
                  <a:lnTo>
                    <a:pt x="3718" y="1413"/>
                  </a:lnTo>
                  <a:lnTo>
                    <a:pt x="3649" y="1415"/>
                  </a:lnTo>
                  <a:lnTo>
                    <a:pt x="3578" y="1411"/>
                  </a:lnTo>
                  <a:lnTo>
                    <a:pt x="3504" y="1406"/>
                  </a:lnTo>
                  <a:lnTo>
                    <a:pt x="3428" y="1398"/>
                  </a:lnTo>
                  <a:lnTo>
                    <a:pt x="3350" y="1387"/>
                  </a:lnTo>
                  <a:lnTo>
                    <a:pt x="3271" y="1373"/>
                  </a:lnTo>
                  <a:lnTo>
                    <a:pt x="3188" y="1356"/>
                  </a:lnTo>
                  <a:lnTo>
                    <a:pt x="3188" y="1356"/>
                  </a:lnTo>
                  <a:lnTo>
                    <a:pt x="3025" y="1321"/>
                  </a:lnTo>
                  <a:lnTo>
                    <a:pt x="2867" y="1290"/>
                  </a:lnTo>
                  <a:lnTo>
                    <a:pt x="2716" y="1263"/>
                  </a:lnTo>
                  <a:lnTo>
                    <a:pt x="2568" y="1239"/>
                  </a:lnTo>
                  <a:lnTo>
                    <a:pt x="2428" y="1219"/>
                  </a:lnTo>
                  <a:lnTo>
                    <a:pt x="2292" y="1203"/>
                  </a:lnTo>
                  <a:lnTo>
                    <a:pt x="2162" y="1190"/>
                  </a:lnTo>
                  <a:lnTo>
                    <a:pt x="2037" y="1180"/>
                  </a:lnTo>
                  <a:lnTo>
                    <a:pt x="1916" y="1174"/>
                  </a:lnTo>
                  <a:lnTo>
                    <a:pt x="1799" y="1172"/>
                  </a:lnTo>
                  <a:lnTo>
                    <a:pt x="1688" y="1174"/>
                  </a:lnTo>
                  <a:lnTo>
                    <a:pt x="1580" y="1179"/>
                  </a:lnTo>
                  <a:lnTo>
                    <a:pt x="1476" y="1187"/>
                  </a:lnTo>
                  <a:lnTo>
                    <a:pt x="1376" y="1198"/>
                  </a:lnTo>
                  <a:lnTo>
                    <a:pt x="1279" y="1214"/>
                  </a:lnTo>
                  <a:lnTo>
                    <a:pt x="1231" y="1222"/>
                  </a:lnTo>
                  <a:lnTo>
                    <a:pt x="1186" y="1232"/>
                  </a:lnTo>
                  <a:lnTo>
                    <a:pt x="1140" y="1242"/>
                  </a:lnTo>
                  <a:lnTo>
                    <a:pt x="1095" y="1253"/>
                  </a:lnTo>
                  <a:lnTo>
                    <a:pt x="1052" y="1266"/>
                  </a:lnTo>
                  <a:lnTo>
                    <a:pt x="1009" y="1279"/>
                  </a:lnTo>
                  <a:lnTo>
                    <a:pt x="966" y="1292"/>
                  </a:lnTo>
                  <a:lnTo>
                    <a:pt x="925" y="1306"/>
                  </a:lnTo>
                  <a:lnTo>
                    <a:pt x="883" y="1323"/>
                  </a:lnTo>
                  <a:lnTo>
                    <a:pt x="843" y="1339"/>
                  </a:lnTo>
                  <a:lnTo>
                    <a:pt x="802" y="1355"/>
                  </a:lnTo>
                  <a:lnTo>
                    <a:pt x="763" y="1373"/>
                  </a:lnTo>
                  <a:lnTo>
                    <a:pt x="687" y="1410"/>
                  </a:lnTo>
                  <a:lnTo>
                    <a:pt x="612" y="1452"/>
                  </a:lnTo>
                  <a:lnTo>
                    <a:pt x="539" y="1495"/>
                  </a:lnTo>
                  <a:lnTo>
                    <a:pt x="468" y="1542"/>
                  </a:lnTo>
                  <a:lnTo>
                    <a:pt x="398" y="1592"/>
                  </a:lnTo>
                  <a:lnTo>
                    <a:pt x="329" y="1644"/>
                  </a:lnTo>
                  <a:lnTo>
                    <a:pt x="262" y="1700"/>
                  </a:lnTo>
                  <a:lnTo>
                    <a:pt x="196" y="1758"/>
                  </a:lnTo>
                  <a:lnTo>
                    <a:pt x="130" y="1821"/>
                  </a:lnTo>
                  <a:lnTo>
                    <a:pt x="65" y="1884"/>
                  </a:lnTo>
                  <a:lnTo>
                    <a:pt x="0" y="195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58918" name="Freeform 102"/>
            <p:cNvSpPr>
              <a:spLocks/>
            </p:cNvSpPr>
            <p:nvPr/>
          </p:nvSpPr>
          <p:spPr bwMode="auto">
            <a:xfrm>
              <a:off x="1454" y="767"/>
              <a:ext cx="5179" cy="1034"/>
            </a:xfrm>
            <a:custGeom>
              <a:avLst/>
              <a:gdLst/>
              <a:ahLst/>
              <a:cxnLst>
                <a:cxn ang="0">
                  <a:pos x="5179" y="0"/>
                </a:cxn>
                <a:cxn ang="0">
                  <a:pos x="5166" y="74"/>
                </a:cxn>
                <a:cxn ang="0">
                  <a:pos x="5148" y="159"/>
                </a:cxn>
                <a:cxn ang="0">
                  <a:pos x="5118" y="269"/>
                </a:cxn>
                <a:cxn ang="0">
                  <a:pos x="5075" y="397"/>
                </a:cxn>
                <a:cxn ang="0">
                  <a:pos x="5016" y="537"/>
                </a:cxn>
                <a:cxn ang="0">
                  <a:pos x="4962" y="649"/>
                </a:cxn>
                <a:cxn ang="0">
                  <a:pos x="4921" y="723"/>
                </a:cxn>
                <a:cxn ang="0">
                  <a:pos x="4873" y="799"/>
                </a:cxn>
                <a:cxn ang="0">
                  <a:pos x="4822" y="873"/>
                </a:cxn>
                <a:cxn ang="0">
                  <a:pos x="4764" y="946"/>
                </a:cxn>
                <a:cxn ang="0">
                  <a:pos x="4701" y="1015"/>
                </a:cxn>
                <a:cxn ang="0">
                  <a:pos x="4632" y="1083"/>
                </a:cxn>
                <a:cxn ang="0">
                  <a:pos x="4558" y="1148"/>
                </a:cxn>
                <a:cxn ang="0">
                  <a:pos x="4476" y="1207"/>
                </a:cxn>
                <a:cxn ang="0">
                  <a:pos x="4389" y="1262"/>
                </a:cxn>
                <a:cxn ang="0">
                  <a:pos x="4294" y="1312"/>
                </a:cxn>
                <a:cxn ang="0">
                  <a:pos x="4192" y="1356"/>
                </a:cxn>
                <a:cxn ang="0">
                  <a:pos x="4083" y="1391"/>
                </a:cxn>
                <a:cxn ang="0">
                  <a:pos x="3967" y="1419"/>
                </a:cxn>
                <a:cxn ang="0">
                  <a:pos x="3842" y="1438"/>
                </a:cxn>
                <a:cxn ang="0">
                  <a:pos x="3710" y="1450"/>
                </a:cxn>
                <a:cxn ang="0">
                  <a:pos x="3568" y="1450"/>
                </a:cxn>
                <a:cxn ang="0">
                  <a:pos x="3420" y="1440"/>
                </a:cxn>
                <a:cxn ang="0">
                  <a:pos x="3261" y="1417"/>
                </a:cxn>
                <a:cxn ang="0">
                  <a:pos x="3178" y="1403"/>
                </a:cxn>
                <a:cxn ang="0">
                  <a:pos x="2856" y="1343"/>
                </a:cxn>
                <a:cxn ang="0">
                  <a:pos x="2558" y="1296"/>
                </a:cxn>
                <a:cxn ang="0">
                  <a:pos x="2281" y="1265"/>
                </a:cxn>
                <a:cxn ang="0">
                  <a:pos x="2024" y="1249"/>
                </a:cxn>
                <a:cxn ang="0">
                  <a:pos x="1787" y="1246"/>
                </a:cxn>
                <a:cxn ang="0">
                  <a:pos x="1568" y="1256"/>
                </a:cxn>
                <a:cxn ang="0">
                  <a:pos x="1363" y="1280"/>
                </a:cxn>
                <a:cxn ang="0">
                  <a:pos x="1268" y="1298"/>
                </a:cxn>
                <a:cxn ang="0">
                  <a:pos x="1175" y="1319"/>
                </a:cxn>
                <a:cxn ang="0">
                  <a:pos x="1084" y="1341"/>
                </a:cxn>
                <a:cxn ang="0">
                  <a:pos x="998" y="1369"/>
                </a:cxn>
                <a:cxn ang="0">
                  <a:pos x="914" y="1398"/>
                </a:cxn>
                <a:cxn ang="0">
                  <a:pos x="833" y="1432"/>
                </a:cxn>
                <a:cxn ang="0">
                  <a:pos x="754" y="1467"/>
                </a:cxn>
                <a:cxn ang="0">
                  <a:pos x="678" y="1508"/>
                </a:cxn>
                <a:cxn ang="0">
                  <a:pos x="532" y="1595"/>
                </a:cxn>
                <a:cxn ang="0">
                  <a:pos x="392" y="1695"/>
                </a:cxn>
                <a:cxn ang="0">
                  <a:pos x="258" y="1808"/>
                </a:cxn>
                <a:cxn ang="0">
                  <a:pos x="128" y="1931"/>
                </a:cxn>
                <a:cxn ang="0">
                  <a:pos x="0" y="2066"/>
                </a:cxn>
              </a:cxnLst>
              <a:rect l="0" t="0" r="r" b="b"/>
              <a:pathLst>
                <a:path w="5179" h="2066">
                  <a:moveTo>
                    <a:pt x="5179" y="0"/>
                  </a:moveTo>
                  <a:lnTo>
                    <a:pt x="5179" y="0"/>
                  </a:lnTo>
                  <a:lnTo>
                    <a:pt x="5176" y="19"/>
                  </a:lnTo>
                  <a:lnTo>
                    <a:pt x="5166" y="74"/>
                  </a:lnTo>
                  <a:lnTo>
                    <a:pt x="5158" y="114"/>
                  </a:lnTo>
                  <a:lnTo>
                    <a:pt x="5148" y="159"/>
                  </a:lnTo>
                  <a:lnTo>
                    <a:pt x="5134" y="211"/>
                  </a:lnTo>
                  <a:lnTo>
                    <a:pt x="5118" y="269"/>
                  </a:lnTo>
                  <a:lnTo>
                    <a:pt x="5098" y="331"/>
                  </a:lnTo>
                  <a:lnTo>
                    <a:pt x="5075" y="397"/>
                  </a:lnTo>
                  <a:lnTo>
                    <a:pt x="5048" y="466"/>
                  </a:lnTo>
                  <a:lnTo>
                    <a:pt x="5016" y="537"/>
                  </a:lnTo>
                  <a:lnTo>
                    <a:pt x="4982" y="612"/>
                  </a:lnTo>
                  <a:lnTo>
                    <a:pt x="4962" y="649"/>
                  </a:lnTo>
                  <a:lnTo>
                    <a:pt x="4941" y="686"/>
                  </a:lnTo>
                  <a:lnTo>
                    <a:pt x="4921" y="723"/>
                  </a:lnTo>
                  <a:lnTo>
                    <a:pt x="4897" y="762"/>
                  </a:lnTo>
                  <a:lnTo>
                    <a:pt x="4873" y="799"/>
                  </a:lnTo>
                  <a:lnTo>
                    <a:pt x="4848" y="836"/>
                  </a:lnTo>
                  <a:lnTo>
                    <a:pt x="4822" y="873"/>
                  </a:lnTo>
                  <a:lnTo>
                    <a:pt x="4794" y="909"/>
                  </a:lnTo>
                  <a:lnTo>
                    <a:pt x="4764" y="946"/>
                  </a:lnTo>
                  <a:lnTo>
                    <a:pt x="4733" y="981"/>
                  </a:lnTo>
                  <a:lnTo>
                    <a:pt x="4701" y="1015"/>
                  </a:lnTo>
                  <a:lnTo>
                    <a:pt x="4668" y="1051"/>
                  </a:lnTo>
                  <a:lnTo>
                    <a:pt x="4632" y="1083"/>
                  </a:lnTo>
                  <a:lnTo>
                    <a:pt x="4596" y="1117"/>
                  </a:lnTo>
                  <a:lnTo>
                    <a:pt x="4558" y="1148"/>
                  </a:lnTo>
                  <a:lnTo>
                    <a:pt x="4518" y="1178"/>
                  </a:lnTo>
                  <a:lnTo>
                    <a:pt x="4476" y="1207"/>
                  </a:lnTo>
                  <a:lnTo>
                    <a:pt x="4433" y="1236"/>
                  </a:lnTo>
                  <a:lnTo>
                    <a:pt x="4389" y="1262"/>
                  </a:lnTo>
                  <a:lnTo>
                    <a:pt x="4342" y="1288"/>
                  </a:lnTo>
                  <a:lnTo>
                    <a:pt x="4294" y="1312"/>
                  </a:lnTo>
                  <a:lnTo>
                    <a:pt x="4244" y="1335"/>
                  </a:lnTo>
                  <a:lnTo>
                    <a:pt x="4192" y="1356"/>
                  </a:lnTo>
                  <a:lnTo>
                    <a:pt x="4139" y="1374"/>
                  </a:lnTo>
                  <a:lnTo>
                    <a:pt x="4083" y="1391"/>
                  </a:lnTo>
                  <a:lnTo>
                    <a:pt x="4026" y="1406"/>
                  </a:lnTo>
                  <a:lnTo>
                    <a:pt x="3967" y="1419"/>
                  </a:lnTo>
                  <a:lnTo>
                    <a:pt x="3906" y="1430"/>
                  </a:lnTo>
                  <a:lnTo>
                    <a:pt x="3842" y="1438"/>
                  </a:lnTo>
                  <a:lnTo>
                    <a:pt x="3777" y="1445"/>
                  </a:lnTo>
                  <a:lnTo>
                    <a:pt x="3710" y="1450"/>
                  </a:lnTo>
                  <a:lnTo>
                    <a:pt x="3641" y="1451"/>
                  </a:lnTo>
                  <a:lnTo>
                    <a:pt x="3568" y="1450"/>
                  </a:lnTo>
                  <a:lnTo>
                    <a:pt x="3495" y="1446"/>
                  </a:lnTo>
                  <a:lnTo>
                    <a:pt x="3420" y="1440"/>
                  </a:lnTo>
                  <a:lnTo>
                    <a:pt x="3341" y="1430"/>
                  </a:lnTo>
                  <a:lnTo>
                    <a:pt x="3261" y="1417"/>
                  </a:lnTo>
                  <a:lnTo>
                    <a:pt x="3178" y="1403"/>
                  </a:lnTo>
                  <a:lnTo>
                    <a:pt x="3178" y="1403"/>
                  </a:lnTo>
                  <a:lnTo>
                    <a:pt x="3014" y="1370"/>
                  </a:lnTo>
                  <a:lnTo>
                    <a:pt x="2856" y="1343"/>
                  </a:lnTo>
                  <a:lnTo>
                    <a:pt x="2703" y="1317"/>
                  </a:lnTo>
                  <a:lnTo>
                    <a:pt x="2558" y="1296"/>
                  </a:lnTo>
                  <a:lnTo>
                    <a:pt x="2416" y="1280"/>
                  </a:lnTo>
                  <a:lnTo>
                    <a:pt x="2281" y="1265"/>
                  </a:lnTo>
                  <a:lnTo>
                    <a:pt x="2149" y="1256"/>
                  </a:lnTo>
                  <a:lnTo>
                    <a:pt x="2024" y="1249"/>
                  </a:lnTo>
                  <a:lnTo>
                    <a:pt x="1904" y="1246"/>
                  </a:lnTo>
                  <a:lnTo>
                    <a:pt x="1787" y="1246"/>
                  </a:lnTo>
                  <a:lnTo>
                    <a:pt x="1674" y="1249"/>
                  </a:lnTo>
                  <a:lnTo>
                    <a:pt x="1568" y="1256"/>
                  </a:lnTo>
                  <a:lnTo>
                    <a:pt x="1463" y="1267"/>
                  </a:lnTo>
                  <a:lnTo>
                    <a:pt x="1363" y="1280"/>
                  </a:lnTo>
                  <a:lnTo>
                    <a:pt x="1315" y="1288"/>
                  </a:lnTo>
                  <a:lnTo>
                    <a:pt x="1268" y="1298"/>
                  </a:lnTo>
                  <a:lnTo>
                    <a:pt x="1220" y="1307"/>
                  </a:lnTo>
                  <a:lnTo>
                    <a:pt x="1175" y="1319"/>
                  </a:lnTo>
                  <a:lnTo>
                    <a:pt x="1129" y="1330"/>
                  </a:lnTo>
                  <a:lnTo>
                    <a:pt x="1084" y="1341"/>
                  </a:lnTo>
                  <a:lnTo>
                    <a:pt x="1041" y="1354"/>
                  </a:lnTo>
                  <a:lnTo>
                    <a:pt x="998" y="1369"/>
                  </a:lnTo>
                  <a:lnTo>
                    <a:pt x="955" y="1383"/>
                  </a:lnTo>
                  <a:lnTo>
                    <a:pt x="914" y="1398"/>
                  </a:lnTo>
                  <a:lnTo>
                    <a:pt x="873" y="1414"/>
                  </a:lnTo>
                  <a:lnTo>
                    <a:pt x="833" y="1432"/>
                  </a:lnTo>
                  <a:lnTo>
                    <a:pt x="793" y="1450"/>
                  </a:lnTo>
                  <a:lnTo>
                    <a:pt x="754" y="1467"/>
                  </a:lnTo>
                  <a:lnTo>
                    <a:pt x="716" y="1487"/>
                  </a:lnTo>
                  <a:lnTo>
                    <a:pt x="678" y="1508"/>
                  </a:lnTo>
                  <a:lnTo>
                    <a:pt x="604" y="1550"/>
                  </a:lnTo>
                  <a:lnTo>
                    <a:pt x="532" y="1595"/>
                  </a:lnTo>
                  <a:lnTo>
                    <a:pt x="461" y="1643"/>
                  </a:lnTo>
                  <a:lnTo>
                    <a:pt x="392" y="1695"/>
                  </a:lnTo>
                  <a:lnTo>
                    <a:pt x="325" y="1750"/>
                  </a:lnTo>
                  <a:lnTo>
                    <a:pt x="258" y="1808"/>
                  </a:lnTo>
                  <a:lnTo>
                    <a:pt x="193" y="1868"/>
                  </a:lnTo>
                  <a:lnTo>
                    <a:pt x="128" y="1931"/>
                  </a:lnTo>
                  <a:lnTo>
                    <a:pt x="64" y="1997"/>
                  </a:lnTo>
                  <a:lnTo>
                    <a:pt x="0" y="206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58919" name="Freeform 103"/>
            <p:cNvSpPr>
              <a:spLocks/>
            </p:cNvSpPr>
            <p:nvPr/>
          </p:nvSpPr>
          <p:spPr bwMode="auto">
            <a:xfrm>
              <a:off x="1501" y="738"/>
              <a:ext cx="5149" cy="1091"/>
            </a:xfrm>
            <a:custGeom>
              <a:avLst/>
              <a:gdLst/>
              <a:ahLst/>
              <a:cxnLst>
                <a:cxn ang="0">
                  <a:pos x="5149" y="0"/>
                </a:cxn>
                <a:cxn ang="0">
                  <a:pos x="5136" y="76"/>
                </a:cxn>
                <a:cxn ang="0">
                  <a:pos x="5119" y="162"/>
                </a:cxn>
                <a:cxn ang="0">
                  <a:pos x="5090" y="273"/>
                </a:cxn>
                <a:cxn ang="0">
                  <a:pos x="5050" y="402"/>
                </a:cxn>
                <a:cxn ang="0">
                  <a:pos x="4993" y="545"/>
                </a:cxn>
                <a:cxn ang="0">
                  <a:pos x="4940" y="658"/>
                </a:cxn>
                <a:cxn ang="0">
                  <a:pos x="4900" y="734"/>
                </a:cxn>
                <a:cxn ang="0">
                  <a:pos x="4854" y="809"/>
                </a:cxn>
                <a:cxn ang="0">
                  <a:pos x="4803" y="885"/>
                </a:cxn>
                <a:cxn ang="0">
                  <a:pos x="4747" y="960"/>
                </a:cxn>
                <a:cxn ang="0">
                  <a:pos x="4685" y="1032"/>
                </a:cxn>
                <a:cxn ang="0">
                  <a:pos x="4617" y="1102"/>
                </a:cxn>
                <a:cxn ang="0">
                  <a:pos x="4543" y="1168"/>
                </a:cxn>
                <a:cxn ang="0">
                  <a:pos x="4463" y="1229"/>
                </a:cxn>
                <a:cxn ang="0">
                  <a:pos x="4377" y="1287"/>
                </a:cxn>
                <a:cxn ang="0">
                  <a:pos x="4282" y="1337"/>
                </a:cxn>
                <a:cxn ang="0">
                  <a:pos x="4181" y="1384"/>
                </a:cxn>
                <a:cxn ang="0">
                  <a:pos x="4073" y="1421"/>
                </a:cxn>
                <a:cxn ang="0">
                  <a:pos x="3957" y="1452"/>
                </a:cxn>
                <a:cxn ang="0">
                  <a:pos x="3832" y="1475"/>
                </a:cxn>
                <a:cxn ang="0">
                  <a:pos x="3700" y="1488"/>
                </a:cxn>
                <a:cxn ang="0">
                  <a:pos x="3559" y="1491"/>
                </a:cxn>
                <a:cxn ang="0">
                  <a:pos x="3410" y="1483"/>
                </a:cxn>
                <a:cxn ang="0">
                  <a:pos x="3251" y="1465"/>
                </a:cxn>
                <a:cxn ang="0">
                  <a:pos x="3169" y="1450"/>
                </a:cxn>
                <a:cxn ang="0">
                  <a:pos x="2845" y="1397"/>
                </a:cxn>
                <a:cxn ang="0">
                  <a:pos x="2545" y="1358"/>
                </a:cxn>
                <a:cxn ang="0">
                  <a:pos x="2269" y="1333"/>
                </a:cxn>
                <a:cxn ang="0">
                  <a:pos x="2012" y="1321"/>
                </a:cxn>
                <a:cxn ang="0">
                  <a:pos x="1775" y="1323"/>
                </a:cxn>
                <a:cxn ang="0">
                  <a:pos x="1555" y="1337"/>
                </a:cxn>
                <a:cxn ang="0">
                  <a:pos x="1353" y="1366"/>
                </a:cxn>
                <a:cxn ang="0">
                  <a:pos x="1255" y="1384"/>
                </a:cxn>
                <a:cxn ang="0">
                  <a:pos x="1164" y="1407"/>
                </a:cxn>
                <a:cxn ang="0">
                  <a:pos x="1074" y="1433"/>
                </a:cxn>
                <a:cxn ang="0">
                  <a:pos x="987" y="1462"/>
                </a:cxn>
                <a:cxn ang="0">
                  <a:pos x="904" y="1492"/>
                </a:cxn>
                <a:cxn ang="0">
                  <a:pos x="824" y="1528"/>
                </a:cxn>
                <a:cxn ang="0">
                  <a:pos x="746" y="1567"/>
                </a:cxn>
                <a:cxn ang="0">
                  <a:pos x="669" y="1607"/>
                </a:cxn>
                <a:cxn ang="0">
                  <a:pos x="525" y="1699"/>
                </a:cxn>
                <a:cxn ang="0">
                  <a:pos x="386" y="1802"/>
                </a:cxn>
                <a:cxn ang="0">
                  <a:pos x="254" y="1917"/>
                </a:cxn>
                <a:cxn ang="0">
                  <a:pos x="127" y="2045"/>
                </a:cxn>
                <a:cxn ang="0">
                  <a:pos x="0" y="2182"/>
                </a:cxn>
              </a:cxnLst>
              <a:rect l="0" t="0" r="r" b="b"/>
              <a:pathLst>
                <a:path w="5149" h="2182">
                  <a:moveTo>
                    <a:pt x="5149" y="0"/>
                  </a:moveTo>
                  <a:lnTo>
                    <a:pt x="5149" y="0"/>
                  </a:lnTo>
                  <a:lnTo>
                    <a:pt x="5146" y="20"/>
                  </a:lnTo>
                  <a:lnTo>
                    <a:pt x="5136" y="76"/>
                  </a:lnTo>
                  <a:lnTo>
                    <a:pt x="5129" y="115"/>
                  </a:lnTo>
                  <a:lnTo>
                    <a:pt x="5119" y="162"/>
                  </a:lnTo>
                  <a:lnTo>
                    <a:pt x="5105" y="215"/>
                  </a:lnTo>
                  <a:lnTo>
                    <a:pt x="5090" y="273"/>
                  </a:lnTo>
                  <a:lnTo>
                    <a:pt x="5072" y="336"/>
                  </a:lnTo>
                  <a:lnTo>
                    <a:pt x="5050" y="402"/>
                  </a:lnTo>
                  <a:lnTo>
                    <a:pt x="5024" y="472"/>
                  </a:lnTo>
                  <a:lnTo>
                    <a:pt x="4993" y="545"/>
                  </a:lnTo>
                  <a:lnTo>
                    <a:pt x="4960" y="620"/>
                  </a:lnTo>
                  <a:lnTo>
                    <a:pt x="4940" y="658"/>
                  </a:lnTo>
                  <a:lnTo>
                    <a:pt x="4921" y="696"/>
                  </a:lnTo>
                  <a:lnTo>
                    <a:pt x="4900" y="734"/>
                  </a:lnTo>
                  <a:lnTo>
                    <a:pt x="4878" y="772"/>
                  </a:lnTo>
                  <a:lnTo>
                    <a:pt x="4854" y="809"/>
                  </a:lnTo>
                  <a:lnTo>
                    <a:pt x="4829" y="848"/>
                  </a:lnTo>
                  <a:lnTo>
                    <a:pt x="4803" y="885"/>
                  </a:lnTo>
                  <a:lnTo>
                    <a:pt x="4776" y="922"/>
                  </a:lnTo>
                  <a:lnTo>
                    <a:pt x="4747" y="960"/>
                  </a:lnTo>
                  <a:lnTo>
                    <a:pt x="4717" y="997"/>
                  </a:lnTo>
                  <a:lnTo>
                    <a:pt x="4685" y="1032"/>
                  </a:lnTo>
                  <a:lnTo>
                    <a:pt x="4651" y="1068"/>
                  </a:lnTo>
                  <a:lnTo>
                    <a:pt x="4617" y="1102"/>
                  </a:lnTo>
                  <a:lnTo>
                    <a:pt x="4581" y="1136"/>
                  </a:lnTo>
                  <a:lnTo>
                    <a:pt x="4543" y="1168"/>
                  </a:lnTo>
                  <a:lnTo>
                    <a:pt x="4504" y="1199"/>
                  </a:lnTo>
                  <a:lnTo>
                    <a:pt x="4463" y="1229"/>
                  </a:lnTo>
                  <a:lnTo>
                    <a:pt x="4421" y="1258"/>
                  </a:lnTo>
                  <a:lnTo>
                    <a:pt x="4377" y="1287"/>
                  </a:lnTo>
                  <a:lnTo>
                    <a:pt x="4331" y="1313"/>
                  </a:lnTo>
                  <a:lnTo>
                    <a:pt x="4282" y="1337"/>
                  </a:lnTo>
                  <a:lnTo>
                    <a:pt x="4232" y="1362"/>
                  </a:lnTo>
                  <a:lnTo>
                    <a:pt x="4181" y="1384"/>
                  </a:lnTo>
                  <a:lnTo>
                    <a:pt x="4128" y="1404"/>
                  </a:lnTo>
                  <a:lnTo>
                    <a:pt x="4073" y="1421"/>
                  </a:lnTo>
                  <a:lnTo>
                    <a:pt x="4016" y="1438"/>
                  </a:lnTo>
                  <a:lnTo>
                    <a:pt x="3957" y="1452"/>
                  </a:lnTo>
                  <a:lnTo>
                    <a:pt x="3896" y="1465"/>
                  </a:lnTo>
                  <a:lnTo>
                    <a:pt x="3832" y="1475"/>
                  </a:lnTo>
                  <a:lnTo>
                    <a:pt x="3767" y="1483"/>
                  </a:lnTo>
                  <a:lnTo>
                    <a:pt x="3700" y="1488"/>
                  </a:lnTo>
                  <a:lnTo>
                    <a:pt x="3631" y="1491"/>
                  </a:lnTo>
                  <a:lnTo>
                    <a:pt x="3559" y="1491"/>
                  </a:lnTo>
                  <a:lnTo>
                    <a:pt x="3485" y="1489"/>
                  </a:lnTo>
                  <a:lnTo>
                    <a:pt x="3410" y="1483"/>
                  </a:lnTo>
                  <a:lnTo>
                    <a:pt x="3331" y="1476"/>
                  </a:lnTo>
                  <a:lnTo>
                    <a:pt x="3251" y="1465"/>
                  </a:lnTo>
                  <a:lnTo>
                    <a:pt x="3169" y="1450"/>
                  </a:lnTo>
                  <a:lnTo>
                    <a:pt x="3169" y="1450"/>
                  </a:lnTo>
                  <a:lnTo>
                    <a:pt x="3003" y="1423"/>
                  </a:lnTo>
                  <a:lnTo>
                    <a:pt x="2845" y="1397"/>
                  </a:lnTo>
                  <a:lnTo>
                    <a:pt x="2692" y="1376"/>
                  </a:lnTo>
                  <a:lnTo>
                    <a:pt x="2545" y="1358"/>
                  </a:lnTo>
                  <a:lnTo>
                    <a:pt x="2405" y="1344"/>
                  </a:lnTo>
                  <a:lnTo>
                    <a:pt x="2269" y="1333"/>
                  </a:lnTo>
                  <a:lnTo>
                    <a:pt x="2138" y="1324"/>
                  </a:lnTo>
                  <a:lnTo>
                    <a:pt x="2012" y="1321"/>
                  </a:lnTo>
                  <a:lnTo>
                    <a:pt x="1891" y="1320"/>
                  </a:lnTo>
                  <a:lnTo>
                    <a:pt x="1775" y="1323"/>
                  </a:lnTo>
                  <a:lnTo>
                    <a:pt x="1664" y="1328"/>
                  </a:lnTo>
                  <a:lnTo>
                    <a:pt x="1555" y="1337"/>
                  </a:lnTo>
                  <a:lnTo>
                    <a:pt x="1451" y="1350"/>
                  </a:lnTo>
                  <a:lnTo>
                    <a:pt x="1353" y="1366"/>
                  </a:lnTo>
                  <a:lnTo>
                    <a:pt x="1304" y="1375"/>
                  </a:lnTo>
                  <a:lnTo>
                    <a:pt x="1255" y="1384"/>
                  </a:lnTo>
                  <a:lnTo>
                    <a:pt x="1210" y="1396"/>
                  </a:lnTo>
                  <a:lnTo>
                    <a:pt x="1164" y="1407"/>
                  </a:lnTo>
                  <a:lnTo>
                    <a:pt x="1118" y="1420"/>
                  </a:lnTo>
                  <a:lnTo>
                    <a:pt x="1074" y="1433"/>
                  </a:lnTo>
                  <a:lnTo>
                    <a:pt x="1030" y="1447"/>
                  </a:lnTo>
                  <a:lnTo>
                    <a:pt x="987" y="1462"/>
                  </a:lnTo>
                  <a:lnTo>
                    <a:pt x="946" y="1476"/>
                  </a:lnTo>
                  <a:lnTo>
                    <a:pt x="904" y="1492"/>
                  </a:lnTo>
                  <a:lnTo>
                    <a:pt x="864" y="1510"/>
                  </a:lnTo>
                  <a:lnTo>
                    <a:pt x="824" y="1528"/>
                  </a:lnTo>
                  <a:lnTo>
                    <a:pt x="785" y="1547"/>
                  </a:lnTo>
                  <a:lnTo>
                    <a:pt x="746" y="1567"/>
                  </a:lnTo>
                  <a:lnTo>
                    <a:pt x="707" y="1586"/>
                  </a:lnTo>
                  <a:lnTo>
                    <a:pt x="669" y="1607"/>
                  </a:lnTo>
                  <a:lnTo>
                    <a:pt x="596" y="1652"/>
                  </a:lnTo>
                  <a:lnTo>
                    <a:pt x="525" y="1699"/>
                  </a:lnTo>
                  <a:lnTo>
                    <a:pt x="456" y="1749"/>
                  </a:lnTo>
                  <a:lnTo>
                    <a:pt x="386" y="1802"/>
                  </a:lnTo>
                  <a:lnTo>
                    <a:pt x="320" y="1859"/>
                  </a:lnTo>
                  <a:lnTo>
                    <a:pt x="254" y="1917"/>
                  </a:lnTo>
                  <a:lnTo>
                    <a:pt x="190" y="1980"/>
                  </a:lnTo>
                  <a:lnTo>
                    <a:pt x="127" y="2045"/>
                  </a:lnTo>
                  <a:lnTo>
                    <a:pt x="63" y="2112"/>
                  </a:lnTo>
                  <a:lnTo>
                    <a:pt x="0" y="218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58920" name="Freeform 104"/>
            <p:cNvSpPr>
              <a:spLocks/>
            </p:cNvSpPr>
            <p:nvPr/>
          </p:nvSpPr>
          <p:spPr bwMode="auto">
            <a:xfrm>
              <a:off x="1550" y="709"/>
              <a:ext cx="5113" cy="1149"/>
            </a:xfrm>
            <a:custGeom>
              <a:avLst/>
              <a:gdLst/>
              <a:ahLst/>
              <a:cxnLst>
                <a:cxn ang="0">
                  <a:pos x="5113" y="0"/>
                </a:cxn>
                <a:cxn ang="0">
                  <a:pos x="5104" y="78"/>
                </a:cxn>
                <a:cxn ang="0">
                  <a:pos x="5087" y="163"/>
                </a:cxn>
                <a:cxn ang="0">
                  <a:pos x="5061" y="276"/>
                </a:cxn>
                <a:cxn ang="0">
                  <a:pos x="5020" y="407"/>
                </a:cxn>
                <a:cxn ang="0">
                  <a:pos x="4968" y="551"/>
                </a:cxn>
                <a:cxn ang="0">
                  <a:pos x="4916" y="666"/>
                </a:cxn>
                <a:cxn ang="0">
                  <a:pos x="4876" y="743"/>
                </a:cxn>
                <a:cxn ang="0">
                  <a:pos x="4832" y="821"/>
                </a:cxn>
                <a:cxn ang="0">
                  <a:pos x="4783" y="896"/>
                </a:cxn>
                <a:cxn ang="0">
                  <a:pos x="4727" y="972"/>
                </a:cxn>
                <a:cxn ang="0">
                  <a:pos x="4666" y="1047"/>
                </a:cxn>
                <a:cxn ang="0">
                  <a:pos x="4600" y="1118"/>
                </a:cxn>
                <a:cxn ang="0">
                  <a:pos x="4528" y="1185"/>
                </a:cxn>
                <a:cxn ang="0">
                  <a:pos x="4447" y="1250"/>
                </a:cxn>
                <a:cxn ang="0">
                  <a:pos x="4361" y="1310"/>
                </a:cxn>
                <a:cxn ang="0">
                  <a:pos x="4268" y="1363"/>
                </a:cxn>
                <a:cxn ang="0">
                  <a:pos x="4168" y="1410"/>
                </a:cxn>
                <a:cxn ang="0">
                  <a:pos x="4060" y="1450"/>
                </a:cxn>
                <a:cxn ang="0">
                  <a:pos x="3944" y="1484"/>
                </a:cxn>
                <a:cxn ang="0">
                  <a:pos x="3821" y="1508"/>
                </a:cxn>
                <a:cxn ang="0">
                  <a:pos x="3689" y="1525"/>
                </a:cxn>
                <a:cxn ang="0">
                  <a:pos x="3547" y="1531"/>
                </a:cxn>
                <a:cxn ang="0">
                  <a:pos x="3397" y="1526"/>
                </a:cxn>
                <a:cxn ang="0">
                  <a:pos x="3239" y="1512"/>
                </a:cxn>
                <a:cxn ang="0">
                  <a:pos x="3156" y="1499"/>
                </a:cxn>
                <a:cxn ang="0">
                  <a:pos x="2832" y="1452"/>
                </a:cxn>
                <a:cxn ang="0">
                  <a:pos x="2532" y="1418"/>
                </a:cxn>
                <a:cxn ang="0">
                  <a:pos x="2255" y="1397"/>
                </a:cxn>
                <a:cxn ang="0">
                  <a:pos x="1998" y="1391"/>
                </a:cxn>
                <a:cxn ang="0">
                  <a:pos x="1760" y="1397"/>
                </a:cxn>
                <a:cxn ang="0">
                  <a:pos x="1541" y="1418"/>
                </a:cxn>
                <a:cxn ang="0">
                  <a:pos x="1338" y="1450"/>
                </a:cxn>
                <a:cxn ang="0">
                  <a:pos x="1242" y="1471"/>
                </a:cxn>
                <a:cxn ang="0">
                  <a:pos x="1151" y="1496"/>
                </a:cxn>
                <a:cxn ang="0">
                  <a:pos x="1062" y="1523"/>
                </a:cxn>
                <a:cxn ang="0">
                  <a:pos x="976" y="1554"/>
                </a:cxn>
                <a:cxn ang="0">
                  <a:pos x="893" y="1588"/>
                </a:cxn>
                <a:cxn ang="0">
                  <a:pos x="813" y="1623"/>
                </a:cxn>
                <a:cxn ang="0">
                  <a:pos x="736" y="1663"/>
                </a:cxn>
                <a:cxn ang="0">
                  <a:pos x="661" y="1707"/>
                </a:cxn>
                <a:cxn ang="0">
                  <a:pos x="516" y="1801"/>
                </a:cxn>
                <a:cxn ang="0">
                  <a:pos x="380" y="1907"/>
                </a:cxn>
                <a:cxn ang="0">
                  <a:pos x="250" y="2027"/>
                </a:cxn>
                <a:cxn ang="0">
                  <a:pos x="123" y="2156"/>
                </a:cxn>
                <a:cxn ang="0">
                  <a:pos x="0" y="2298"/>
                </a:cxn>
              </a:cxnLst>
              <a:rect l="0" t="0" r="r" b="b"/>
              <a:pathLst>
                <a:path w="5113" h="2298">
                  <a:moveTo>
                    <a:pt x="5113" y="0"/>
                  </a:moveTo>
                  <a:lnTo>
                    <a:pt x="5113" y="0"/>
                  </a:lnTo>
                  <a:lnTo>
                    <a:pt x="5112" y="21"/>
                  </a:lnTo>
                  <a:lnTo>
                    <a:pt x="5104" y="78"/>
                  </a:lnTo>
                  <a:lnTo>
                    <a:pt x="5097" y="117"/>
                  </a:lnTo>
                  <a:lnTo>
                    <a:pt x="5087" y="163"/>
                  </a:lnTo>
                  <a:lnTo>
                    <a:pt x="5075" y="217"/>
                  </a:lnTo>
                  <a:lnTo>
                    <a:pt x="5061" y="276"/>
                  </a:lnTo>
                  <a:lnTo>
                    <a:pt x="5043" y="339"/>
                  </a:lnTo>
                  <a:lnTo>
                    <a:pt x="5020" y="407"/>
                  </a:lnTo>
                  <a:lnTo>
                    <a:pt x="4997" y="478"/>
                  </a:lnTo>
                  <a:lnTo>
                    <a:pt x="4968" y="551"/>
                  </a:lnTo>
                  <a:lnTo>
                    <a:pt x="4934" y="627"/>
                  </a:lnTo>
                  <a:lnTo>
                    <a:pt x="4916" y="666"/>
                  </a:lnTo>
                  <a:lnTo>
                    <a:pt x="4897" y="704"/>
                  </a:lnTo>
                  <a:lnTo>
                    <a:pt x="4876" y="743"/>
                  </a:lnTo>
                  <a:lnTo>
                    <a:pt x="4855" y="782"/>
                  </a:lnTo>
                  <a:lnTo>
                    <a:pt x="4832" y="821"/>
                  </a:lnTo>
                  <a:lnTo>
                    <a:pt x="4808" y="859"/>
                  </a:lnTo>
                  <a:lnTo>
                    <a:pt x="4783" y="896"/>
                  </a:lnTo>
                  <a:lnTo>
                    <a:pt x="4755" y="935"/>
                  </a:lnTo>
                  <a:lnTo>
                    <a:pt x="4727" y="972"/>
                  </a:lnTo>
                  <a:lnTo>
                    <a:pt x="4697" y="1009"/>
                  </a:lnTo>
                  <a:lnTo>
                    <a:pt x="4666" y="1047"/>
                  </a:lnTo>
                  <a:lnTo>
                    <a:pt x="4634" y="1082"/>
                  </a:lnTo>
                  <a:lnTo>
                    <a:pt x="4600" y="1118"/>
                  </a:lnTo>
                  <a:lnTo>
                    <a:pt x="4564" y="1153"/>
                  </a:lnTo>
                  <a:lnTo>
                    <a:pt x="4528" y="1185"/>
                  </a:lnTo>
                  <a:lnTo>
                    <a:pt x="4489" y="1218"/>
                  </a:lnTo>
                  <a:lnTo>
                    <a:pt x="4447" y="1250"/>
                  </a:lnTo>
                  <a:lnTo>
                    <a:pt x="4405" y="1281"/>
                  </a:lnTo>
                  <a:lnTo>
                    <a:pt x="4361" y="1310"/>
                  </a:lnTo>
                  <a:lnTo>
                    <a:pt x="4315" y="1337"/>
                  </a:lnTo>
                  <a:lnTo>
                    <a:pt x="4268" y="1363"/>
                  </a:lnTo>
                  <a:lnTo>
                    <a:pt x="4219" y="1387"/>
                  </a:lnTo>
                  <a:lnTo>
                    <a:pt x="4168" y="1410"/>
                  </a:lnTo>
                  <a:lnTo>
                    <a:pt x="4115" y="1431"/>
                  </a:lnTo>
                  <a:lnTo>
                    <a:pt x="4060" y="1450"/>
                  </a:lnTo>
                  <a:lnTo>
                    <a:pt x="4003" y="1468"/>
                  </a:lnTo>
                  <a:lnTo>
                    <a:pt x="3944" y="1484"/>
                  </a:lnTo>
                  <a:lnTo>
                    <a:pt x="3883" y="1497"/>
                  </a:lnTo>
                  <a:lnTo>
                    <a:pt x="3821" y="1508"/>
                  </a:lnTo>
                  <a:lnTo>
                    <a:pt x="3756" y="1518"/>
                  </a:lnTo>
                  <a:lnTo>
                    <a:pt x="3689" y="1525"/>
                  </a:lnTo>
                  <a:lnTo>
                    <a:pt x="3619" y="1529"/>
                  </a:lnTo>
                  <a:lnTo>
                    <a:pt x="3547" y="1531"/>
                  </a:lnTo>
                  <a:lnTo>
                    <a:pt x="3474" y="1529"/>
                  </a:lnTo>
                  <a:lnTo>
                    <a:pt x="3397" y="1526"/>
                  </a:lnTo>
                  <a:lnTo>
                    <a:pt x="3320" y="1520"/>
                  </a:lnTo>
                  <a:lnTo>
                    <a:pt x="3239" y="1512"/>
                  </a:lnTo>
                  <a:lnTo>
                    <a:pt x="3156" y="1499"/>
                  </a:lnTo>
                  <a:lnTo>
                    <a:pt x="3156" y="1499"/>
                  </a:lnTo>
                  <a:lnTo>
                    <a:pt x="2991" y="1473"/>
                  </a:lnTo>
                  <a:lnTo>
                    <a:pt x="2832" y="1452"/>
                  </a:lnTo>
                  <a:lnTo>
                    <a:pt x="2680" y="1433"/>
                  </a:lnTo>
                  <a:lnTo>
                    <a:pt x="2532" y="1418"/>
                  </a:lnTo>
                  <a:lnTo>
                    <a:pt x="2391" y="1407"/>
                  </a:lnTo>
                  <a:lnTo>
                    <a:pt x="2255" y="1397"/>
                  </a:lnTo>
                  <a:lnTo>
                    <a:pt x="2124" y="1392"/>
                  </a:lnTo>
                  <a:lnTo>
                    <a:pt x="1998" y="1391"/>
                  </a:lnTo>
                  <a:lnTo>
                    <a:pt x="1877" y="1392"/>
                  </a:lnTo>
                  <a:lnTo>
                    <a:pt x="1760" y="1397"/>
                  </a:lnTo>
                  <a:lnTo>
                    <a:pt x="1649" y="1405"/>
                  </a:lnTo>
                  <a:lnTo>
                    <a:pt x="1541" y="1418"/>
                  </a:lnTo>
                  <a:lnTo>
                    <a:pt x="1438" y="1433"/>
                  </a:lnTo>
                  <a:lnTo>
                    <a:pt x="1338" y="1450"/>
                  </a:lnTo>
                  <a:lnTo>
                    <a:pt x="1290" y="1460"/>
                  </a:lnTo>
                  <a:lnTo>
                    <a:pt x="1242" y="1471"/>
                  </a:lnTo>
                  <a:lnTo>
                    <a:pt x="1197" y="1483"/>
                  </a:lnTo>
                  <a:lnTo>
                    <a:pt x="1151" y="1496"/>
                  </a:lnTo>
                  <a:lnTo>
                    <a:pt x="1106" y="1508"/>
                  </a:lnTo>
                  <a:lnTo>
                    <a:pt x="1062" y="1523"/>
                  </a:lnTo>
                  <a:lnTo>
                    <a:pt x="1019" y="1537"/>
                  </a:lnTo>
                  <a:lnTo>
                    <a:pt x="976" y="1554"/>
                  </a:lnTo>
                  <a:lnTo>
                    <a:pt x="934" y="1570"/>
                  </a:lnTo>
                  <a:lnTo>
                    <a:pt x="893" y="1588"/>
                  </a:lnTo>
                  <a:lnTo>
                    <a:pt x="852" y="1605"/>
                  </a:lnTo>
                  <a:lnTo>
                    <a:pt x="813" y="1623"/>
                  </a:lnTo>
                  <a:lnTo>
                    <a:pt x="775" y="1644"/>
                  </a:lnTo>
                  <a:lnTo>
                    <a:pt x="736" y="1663"/>
                  </a:lnTo>
                  <a:lnTo>
                    <a:pt x="698" y="1684"/>
                  </a:lnTo>
                  <a:lnTo>
                    <a:pt x="661" y="1707"/>
                  </a:lnTo>
                  <a:lnTo>
                    <a:pt x="587" y="1752"/>
                  </a:lnTo>
                  <a:lnTo>
                    <a:pt x="516" y="1801"/>
                  </a:lnTo>
                  <a:lnTo>
                    <a:pt x="448" y="1854"/>
                  </a:lnTo>
                  <a:lnTo>
                    <a:pt x="380" y="1907"/>
                  </a:lnTo>
                  <a:lnTo>
                    <a:pt x="315" y="1965"/>
                  </a:lnTo>
                  <a:lnTo>
                    <a:pt x="250" y="2027"/>
                  </a:lnTo>
                  <a:lnTo>
                    <a:pt x="186" y="2090"/>
                  </a:lnTo>
                  <a:lnTo>
                    <a:pt x="123" y="2156"/>
                  </a:lnTo>
                  <a:lnTo>
                    <a:pt x="61" y="2225"/>
                  </a:lnTo>
                  <a:lnTo>
                    <a:pt x="0" y="229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58921" name="Freeform 105"/>
            <p:cNvSpPr>
              <a:spLocks/>
            </p:cNvSpPr>
            <p:nvPr/>
          </p:nvSpPr>
          <p:spPr bwMode="auto">
            <a:xfrm>
              <a:off x="1598" y="681"/>
              <a:ext cx="5079" cy="1206"/>
            </a:xfrm>
            <a:custGeom>
              <a:avLst/>
              <a:gdLst/>
              <a:ahLst/>
              <a:cxnLst>
                <a:cxn ang="0">
                  <a:pos x="5079" y="0"/>
                </a:cxn>
                <a:cxn ang="0">
                  <a:pos x="5070" y="76"/>
                </a:cxn>
                <a:cxn ang="0">
                  <a:pos x="5054" y="164"/>
                </a:cxn>
                <a:cxn ang="0">
                  <a:pos x="5031" y="278"/>
                </a:cxn>
                <a:cxn ang="0">
                  <a:pos x="4993" y="410"/>
                </a:cxn>
                <a:cxn ang="0">
                  <a:pos x="4942" y="555"/>
                </a:cxn>
                <a:cxn ang="0">
                  <a:pos x="4892" y="672"/>
                </a:cxn>
                <a:cxn ang="0">
                  <a:pos x="4853" y="749"/>
                </a:cxn>
                <a:cxn ang="0">
                  <a:pos x="4810" y="828"/>
                </a:cxn>
                <a:cxn ang="0">
                  <a:pos x="4761" y="907"/>
                </a:cxn>
                <a:cxn ang="0">
                  <a:pos x="4707" y="985"/>
                </a:cxn>
                <a:cxn ang="0">
                  <a:pos x="4648" y="1059"/>
                </a:cxn>
                <a:cxn ang="0">
                  <a:pos x="4582" y="1132"/>
                </a:cxn>
                <a:cxn ang="0">
                  <a:pos x="4510" y="1203"/>
                </a:cxn>
                <a:cxn ang="0">
                  <a:pos x="4432" y="1267"/>
                </a:cxn>
                <a:cxn ang="0">
                  <a:pos x="4348" y="1329"/>
                </a:cxn>
                <a:cxn ang="0">
                  <a:pos x="4255" y="1385"/>
                </a:cxn>
                <a:cxn ang="0">
                  <a:pos x="4155" y="1435"/>
                </a:cxn>
                <a:cxn ang="0">
                  <a:pos x="4048" y="1477"/>
                </a:cxn>
                <a:cxn ang="0">
                  <a:pos x="3932" y="1513"/>
                </a:cxn>
                <a:cxn ang="0">
                  <a:pos x="3809" y="1540"/>
                </a:cxn>
                <a:cxn ang="0">
                  <a:pos x="3677" y="1560"/>
                </a:cxn>
                <a:cxn ang="0">
                  <a:pos x="3537" y="1568"/>
                </a:cxn>
                <a:cxn ang="0">
                  <a:pos x="3387" y="1568"/>
                </a:cxn>
                <a:cxn ang="0">
                  <a:pos x="3229" y="1555"/>
                </a:cxn>
                <a:cxn ang="0">
                  <a:pos x="3145" y="1545"/>
                </a:cxn>
                <a:cxn ang="0">
                  <a:pos x="2820" y="1503"/>
                </a:cxn>
                <a:cxn ang="0">
                  <a:pos x="2520" y="1476"/>
                </a:cxn>
                <a:cxn ang="0">
                  <a:pos x="2241" y="1461"/>
                </a:cxn>
                <a:cxn ang="0">
                  <a:pos x="1986" y="1459"/>
                </a:cxn>
                <a:cxn ang="0">
                  <a:pos x="1748" y="1471"/>
                </a:cxn>
                <a:cxn ang="0">
                  <a:pos x="1529" y="1495"/>
                </a:cxn>
                <a:cxn ang="0">
                  <a:pos x="1326" y="1532"/>
                </a:cxn>
                <a:cxn ang="0">
                  <a:pos x="1232" y="1555"/>
                </a:cxn>
                <a:cxn ang="0">
                  <a:pos x="1139" y="1582"/>
                </a:cxn>
                <a:cxn ang="0">
                  <a:pos x="1051" y="1611"/>
                </a:cxn>
                <a:cxn ang="0">
                  <a:pos x="965" y="1644"/>
                </a:cxn>
                <a:cxn ang="0">
                  <a:pos x="883" y="1679"/>
                </a:cxn>
                <a:cxn ang="0">
                  <a:pos x="804" y="1718"/>
                </a:cxn>
                <a:cxn ang="0">
                  <a:pos x="727" y="1760"/>
                </a:cxn>
                <a:cxn ang="0">
                  <a:pos x="653" y="1803"/>
                </a:cxn>
                <a:cxn ang="0">
                  <a:pos x="510" y="1902"/>
                </a:cxn>
                <a:cxn ang="0">
                  <a:pos x="375" y="2012"/>
                </a:cxn>
                <a:cxn ang="0">
                  <a:pos x="246" y="2133"/>
                </a:cxn>
                <a:cxn ang="0">
                  <a:pos x="123" y="2267"/>
                </a:cxn>
                <a:cxn ang="0">
                  <a:pos x="0" y="2412"/>
                </a:cxn>
              </a:cxnLst>
              <a:rect l="0" t="0" r="r" b="b"/>
              <a:pathLst>
                <a:path w="5079" h="2412">
                  <a:moveTo>
                    <a:pt x="5079" y="0"/>
                  </a:moveTo>
                  <a:lnTo>
                    <a:pt x="5079" y="0"/>
                  </a:lnTo>
                  <a:lnTo>
                    <a:pt x="5078" y="19"/>
                  </a:lnTo>
                  <a:lnTo>
                    <a:pt x="5070" y="76"/>
                  </a:lnTo>
                  <a:lnTo>
                    <a:pt x="5064" y="116"/>
                  </a:lnTo>
                  <a:lnTo>
                    <a:pt x="5054" y="164"/>
                  </a:lnTo>
                  <a:lnTo>
                    <a:pt x="5045" y="218"/>
                  </a:lnTo>
                  <a:lnTo>
                    <a:pt x="5031" y="278"/>
                  </a:lnTo>
                  <a:lnTo>
                    <a:pt x="5013" y="340"/>
                  </a:lnTo>
                  <a:lnTo>
                    <a:pt x="4993" y="410"/>
                  </a:lnTo>
                  <a:lnTo>
                    <a:pt x="4970" y="481"/>
                  </a:lnTo>
                  <a:lnTo>
                    <a:pt x="4942" y="555"/>
                  </a:lnTo>
                  <a:lnTo>
                    <a:pt x="4910" y="633"/>
                  </a:lnTo>
                  <a:lnTo>
                    <a:pt x="4892" y="672"/>
                  </a:lnTo>
                  <a:lnTo>
                    <a:pt x="4874" y="710"/>
                  </a:lnTo>
                  <a:lnTo>
                    <a:pt x="4853" y="749"/>
                  </a:lnTo>
                  <a:lnTo>
                    <a:pt x="4832" y="789"/>
                  </a:lnTo>
                  <a:lnTo>
                    <a:pt x="4810" y="828"/>
                  </a:lnTo>
                  <a:lnTo>
                    <a:pt x="4786" y="868"/>
                  </a:lnTo>
                  <a:lnTo>
                    <a:pt x="4761" y="907"/>
                  </a:lnTo>
                  <a:lnTo>
                    <a:pt x="4735" y="946"/>
                  </a:lnTo>
                  <a:lnTo>
                    <a:pt x="4707" y="985"/>
                  </a:lnTo>
                  <a:lnTo>
                    <a:pt x="4678" y="1022"/>
                  </a:lnTo>
                  <a:lnTo>
                    <a:pt x="4648" y="1059"/>
                  </a:lnTo>
                  <a:lnTo>
                    <a:pt x="4616" y="1096"/>
                  </a:lnTo>
                  <a:lnTo>
                    <a:pt x="4582" y="1132"/>
                  </a:lnTo>
                  <a:lnTo>
                    <a:pt x="4548" y="1167"/>
                  </a:lnTo>
                  <a:lnTo>
                    <a:pt x="4510" y="1203"/>
                  </a:lnTo>
                  <a:lnTo>
                    <a:pt x="4473" y="1235"/>
                  </a:lnTo>
                  <a:lnTo>
                    <a:pt x="4432" y="1267"/>
                  </a:lnTo>
                  <a:lnTo>
                    <a:pt x="4391" y="1300"/>
                  </a:lnTo>
                  <a:lnTo>
                    <a:pt x="4348" y="1329"/>
                  </a:lnTo>
                  <a:lnTo>
                    <a:pt x="4302" y="1358"/>
                  </a:lnTo>
                  <a:lnTo>
                    <a:pt x="4255" y="1385"/>
                  </a:lnTo>
                  <a:lnTo>
                    <a:pt x="4206" y="1411"/>
                  </a:lnTo>
                  <a:lnTo>
                    <a:pt x="4155" y="1435"/>
                  </a:lnTo>
                  <a:lnTo>
                    <a:pt x="4102" y="1458"/>
                  </a:lnTo>
                  <a:lnTo>
                    <a:pt x="4048" y="1477"/>
                  </a:lnTo>
                  <a:lnTo>
                    <a:pt x="3991" y="1497"/>
                  </a:lnTo>
                  <a:lnTo>
                    <a:pt x="3932" y="1513"/>
                  </a:lnTo>
                  <a:lnTo>
                    <a:pt x="3871" y="1529"/>
                  </a:lnTo>
                  <a:lnTo>
                    <a:pt x="3809" y="1540"/>
                  </a:lnTo>
                  <a:lnTo>
                    <a:pt x="3745" y="1552"/>
                  </a:lnTo>
                  <a:lnTo>
                    <a:pt x="3677" y="1560"/>
                  </a:lnTo>
                  <a:lnTo>
                    <a:pt x="3608" y="1564"/>
                  </a:lnTo>
                  <a:lnTo>
                    <a:pt x="3537" y="1568"/>
                  </a:lnTo>
                  <a:lnTo>
                    <a:pt x="3463" y="1569"/>
                  </a:lnTo>
                  <a:lnTo>
                    <a:pt x="3387" y="1568"/>
                  </a:lnTo>
                  <a:lnTo>
                    <a:pt x="3309" y="1563"/>
                  </a:lnTo>
                  <a:lnTo>
                    <a:pt x="3229" y="1555"/>
                  </a:lnTo>
                  <a:lnTo>
                    <a:pt x="3145" y="1545"/>
                  </a:lnTo>
                  <a:lnTo>
                    <a:pt x="3145" y="1545"/>
                  </a:lnTo>
                  <a:lnTo>
                    <a:pt x="2980" y="1522"/>
                  </a:lnTo>
                  <a:lnTo>
                    <a:pt x="2820" y="1503"/>
                  </a:lnTo>
                  <a:lnTo>
                    <a:pt x="2668" y="1489"/>
                  </a:lnTo>
                  <a:lnTo>
                    <a:pt x="2520" y="1476"/>
                  </a:lnTo>
                  <a:lnTo>
                    <a:pt x="2379" y="1466"/>
                  </a:lnTo>
                  <a:lnTo>
                    <a:pt x="2241" y="1461"/>
                  </a:lnTo>
                  <a:lnTo>
                    <a:pt x="2111" y="1458"/>
                  </a:lnTo>
                  <a:lnTo>
                    <a:pt x="1986" y="1459"/>
                  </a:lnTo>
                  <a:lnTo>
                    <a:pt x="1865" y="1464"/>
                  </a:lnTo>
                  <a:lnTo>
                    <a:pt x="1748" y="1471"/>
                  </a:lnTo>
                  <a:lnTo>
                    <a:pt x="1636" y="1482"/>
                  </a:lnTo>
                  <a:lnTo>
                    <a:pt x="1529" y="1495"/>
                  </a:lnTo>
                  <a:lnTo>
                    <a:pt x="1426" y="1513"/>
                  </a:lnTo>
                  <a:lnTo>
                    <a:pt x="1326" y="1532"/>
                  </a:lnTo>
                  <a:lnTo>
                    <a:pt x="1279" y="1543"/>
                  </a:lnTo>
                  <a:lnTo>
                    <a:pt x="1232" y="1555"/>
                  </a:lnTo>
                  <a:lnTo>
                    <a:pt x="1185" y="1568"/>
                  </a:lnTo>
                  <a:lnTo>
                    <a:pt x="1139" y="1582"/>
                  </a:lnTo>
                  <a:lnTo>
                    <a:pt x="1095" y="1595"/>
                  </a:lnTo>
                  <a:lnTo>
                    <a:pt x="1051" y="1611"/>
                  </a:lnTo>
                  <a:lnTo>
                    <a:pt x="1008" y="1627"/>
                  </a:lnTo>
                  <a:lnTo>
                    <a:pt x="965" y="1644"/>
                  </a:lnTo>
                  <a:lnTo>
                    <a:pt x="924" y="1661"/>
                  </a:lnTo>
                  <a:lnTo>
                    <a:pt x="883" y="1679"/>
                  </a:lnTo>
                  <a:lnTo>
                    <a:pt x="843" y="1698"/>
                  </a:lnTo>
                  <a:lnTo>
                    <a:pt x="804" y="1718"/>
                  </a:lnTo>
                  <a:lnTo>
                    <a:pt x="765" y="1737"/>
                  </a:lnTo>
                  <a:lnTo>
                    <a:pt x="727" y="1760"/>
                  </a:lnTo>
                  <a:lnTo>
                    <a:pt x="689" y="1781"/>
                  </a:lnTo>
                  <a:lnTo>
                    <a:pt x="653" y="1803"/>
                  </a:lnTo>
                  <a:lnTo>
                    <a:pt x="581" y="1852"/>
                  </a:lnTo>
                  <a:lnTo>
                    <a:pt x="510" y="1902"/>
                  </a:lnTo>
                  <a:lnTo>
                    <a:pt x="442" y="1955"/>
                  </a:lnTo>
                  <a:lnTo>
                    <a:pt x="375" y="2012"/>
                  </a:lnTo>
                  <a:lnTo>
                    <a:pt x="310" y="2071"/>
                  </a:lnTo>
                  <a:lnTo>
                    <a:pt x="246" y="2133"/>
                  </a:lnTo>
                  <a:lnTo>
                    <a:pt x="184" y="2199"/>
                  </a:lnTo>
                  <a:lnTo>
                    <a:pt x="123" y="2267"/>
                  </a:lnTo>
                  <a:lnTo>
                    <a:pt x="62" y="2338"/>
                  </a:lnTo>
                  <a:lnTo>
                    <a:pt x="0" y="241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58922" name="Freeform 106"/>
            <p:cNvSpPr>
              <a:spLocks/>
            </p:cNvSpPr>
            <p:nvPr/>
          </p:nvSpPr>
          <p:spPr bwMode="auto">
            <a:xfrm>
              <a:off x="1648" y="652"/>
              <a:ext cx="5042" cy="1263"/>
            </a:xfrm>
            <a:custGeom>
              <a:avLst/>
              <a:gdLst/>
              <a:ahLst/>
              <a:cxnLst>
                <a:cxn ang="0">
                  <a:pos x="5042" y="0"/>
                </a:cxn>
                <a:cxn ang="0">
                  <a:pos x="5033" y="77"/>
                </a:cxn>
                <a:cxn ang="0">
                  <a:pos x="5021" y="166"/>
                </a:cxn>
                <a:cxn ang="0">
                  <a:pos x="4997" y="281"/>
                </a:cxn>
                <a:cxn ang="0">
                  <a:pos x="4963" y="413"/>
                </a:cxn>
                <a:cxn ang="0">
                  <a:pos x="4913" y="562"/>
                </a:cxn>
                <a:cxn ang="0">
                  <a:pos x="4865" y="679"/>
                </a:cxn>
                <a:cxn ang="0">
                  <a:pos x="4828" y="759"/>
                </a:cxn>
                <a:cxn ang="0">
                  <a:pos x="4785" y="839"/>
                </a:cxn>
                <a:cxn ang="0">
                  <a:pos x="4738" y="918"/>
                </a:cxn>
                <a:cxn ang="0">
                  <a:pos x="4685" y="998"/>
                </a:cxn>
                <a:cxn ang="0">
                  <a:pos x="4627" y="1073"/>
                </a:cxn>
                <a:cxn ang="0">
                  <a:pos x="4563" y="1149"/>
                </a:cxn>
                <a:cxn ang="0">
                  <a:pos x="4492" y="1220"/>
                </a:cxn>
                <a:cxn ang="0">
                  <a:pos x="4414" y="1288"/>
                </a:cxn>
                <a:cxn ang="0">
                  <a:pos x="4330" y="1351"/>
                </a:cxn>
                <a:cxn ang="0">
                  <a:pos x="4239" y="1409"/>
                </a:cxn>
                <a:cxn ang="0">
                  <a:pos x="4139" y="1461"/>
                </a:cxn>
                <a:cxn ang="0">
                  <a:pos x="4034" y="1506"/>
                </a:cxn>
                <a:cxn ang="0">
                  <a:pos x="3919" y="1545"/>
                </a:cxn>
                <a:cxn ang="0">
                  <a:pos x="3795" y="1574"/>
                </a:cxn>
                <a:cxn ang="0">
                  <a:pos x="3664" y="1597"/>
                </a:cxn>
                <a:cxn ang="0">
                  <a:pos x="3523" y="1608"/>
                </a:cxn>
                <a:cxn ang="0">
                  <a:pos x="3374" y="1610"/>
                </a:cxn>
                <a:cxn ang="0">
                  <a:pos x="3215" y="1601"/>
                </a:cxn>
                <a:cxn ang="0">
                  <a:pos x="3131" y="1592"/>
                </a:cxn>
                <a:cxn ang="0">
                  <a:pos x="2806" y="1558"/>
                </a:cxn>
                <a:cxn ang="0">
                  <a:pos x="2505" y="1535"/>
                </a:cxn>
                <a:cxn ang="0">
                  <a:pos x="2227" y="1526"/>
                </a:cxn>
                <a:cxn ang="0">
                  <a:pos x="1971" y="1530"/>
                </a:cxn>
                <a:cxn ang="0">
                  <a:pos x="1733" y="1547"/>
                </a:cxn>
                <a:cxn ang="0">
                  <a:pos x="1515" y="1576"/>
                </a:cxn>
                <a:cxn ang="0">
                  <a:pos x="1362" y="1605"/>
                </a:cxn>
                <a:cxn ang="0">
                  <a:pos x="1265" y="1629"/>
                </a:cxn>
                <a:cxn ang="0">
                  <a:pos x="1172" y="1655"/>
                </a:cxn>
                <a:cxn ang="0">
                  <a:pos x="1082" y="1685"/>
                </a:cxn>
                <a:cxn ang="0">
                  <a:pos x="996" y="1718"/>
                </a:cxn>
                <a:cxn ang="0">
                  <a:pos x="913" y="1753"/>
                </a:cxn>
                <a:cxn ang="0">
                  <a:pos x="832" y="1792"/>
                </a:cxn>
                <a:cxn ang="0">
                  <a:pos x="756" y="1834"/>
                </a:cxn>
                <a:cxn ang="0">
                  <a:pos x="681" y="1879"/>
                </a:cxn>
                <a:cxn ang="0">
                  <a:pos x="572" y="1952"/>
                </a:cxn>
                <a:cxn ang="0">
                  <a:pos x="435" y="2060"/>
                </a:cxn>
                <a:cxn ang="0">
                  <a:pos x="306" y="2179"/>
                </a:cxn>
                <a:cxn ang="0">
                  <a:pos x="181" y="2309"/>
                </a:cxn>
                <a:cxn ang="0">
                  <a:pos x="60" y="2452"/>
                </a:cxn>
              </a:cxnLst>
              <a:rect l="0" t="0" r="r" b="b"/>
              <a:pathLst>
                <a:path w="5042" h="2527">
                  <a:moveTo>
                    <a:pt x="5042" y="0"/>
                  </a:moveTo>
                  <a:lnTo>
                    <a:pt x="5042" y="0"/>
                  </a:lnTo>
                  <a:lnTo>
                    <a:pt x="5040" y="21"/>
                  </a:lnTo>
                  <a:lnTo>
                    <a:pt x="5033" y="77"/>
                  </a:lnTo>
                  <a:lnTo>
                    <a:pt x="5028" y="118"/>
                  </a:lnTo>
                  <a:lnTo>
                    <a:pt x="5021" y="166"/>
                  </a:lnTo>
                  <a:lnTo>
                    <a:pt x="5010" y="221"/>
                  </a:lnTo>
                  <a:lnTo>
                    <a:pt x="4997" y="281"/>
                  </a:lnTo>
                  <a:lnTo>
                    <a:pt x="4981" y="345"/>
                  </a:lnTo>
                  <a:lnTo>
                    <a:pt x="4963" y="413"/>
                  </a:lnTo>
                  <a:lnTo>
                    <a:pt x="4939" y="486"/>
                  </a:lnTo>
                  <a:lnTo>
                    <a:pt x="4913" y="562"/>
                  </a:lnTo>
                  <a:lnTo>
                    <a:pt x="4882" y="639"/>
                  </a:lnTo>
                  <a:lnTo>
                    <a:pt x="4865" y="679"/>
                  </a:lnTo>
                  <a:lnTo>
                    <a:pt x="4847" y="718"/>
                  </a:lnTo>
                  <a:lnTo>
                    <a:pt x="4828" y="759"/>
                  </a:lnTo>
                  <a:lnTo>
                    <a:pt x="4807" y="799"/>
                  </a:lnTo>
                  <a:lnTo>
                    <a:pt x="4785" y="839"/>
                  </a:lnTo>
                  <a:lnTo>
                    <a:pt x="4763" y="878"/>
                  </a:lnTo>
                  <a:lnTo>
                    <a:pt x="4738" y="918"/>
                  </a:lnTo>
                  <a:lnTo>
                    <a:pt x="4713" y="957"/>
                  </a:lnTo>
                  <a:lnTo>
                    <a:pt x="4685" y="998"/>
                  </a:lnTo>
                  <a:lnTo>
                    <a:pt x="4657" y="1036"/>
                  </a:lnTo>
                  <a:lnTo>
                    <a:pt x="4627" y="1073"/>
                  </a:lnTo>
                  <a:lnTo>
                    <a:pt x="4596" y="1112"/>
                  </a:lnTo>
                  <a:lnTo>
                    <a:pt x="4563" y="1149"/>
                  </a:lnTo>
                  <a:lnTo>
                    <a:pt x="4528" y="1185"/>
                  </a:lnTo>
                  <a:lnTo>
                    <a:pt x="4492" y="1220"/>
                  </a:lnTo>
                  <a:lnTo>
                    <a:pt x="4454" y="1254"/>
                  </a:lnTo>
                  <a:lnTo>
                    <a:pt x="4414" y="1288"/>
                  </a:lnTo>
                  <a:lnTo>
                    <a:pt x="4373" y="1320"/>
                  </a:lnTo>
                  <a:lnTo>
                    <a:pt x="4330" y="1351"/>
                  </a:lnTo>
                  <a:lnTo>
                    <a:pt x="4285" y="1380"/>
                  </a:lnTo>
                  <a:lnTo>
                    <a:pt x="4239" y="1409"/>
                  </a:lnTo>
                  <a:lnTo>
                    <a:pt x="4191" y="1435"/>
                  </a:lnTo>
                  <a:lnTo>
                    <a:pt x="4139" y="1461"/>
                  </a:lnTo>
                  <a:lnTo>
                    <a:pt x="4088" y="1485"/>
                  </a:lnTo>
                  <a:lnTo>
                    <a:pt x="4034" y="1506"/>
                  </a:lnTo>
                  <a:lnTo>
                    <a:pt x="3977" y="1527"/>
                  </a:lnTo>
                  <a:lnTo>
                    <a:pt x="3919" y="1545"/>
                  </a:lnTo>
                  <a:lnTo>
                    <a:pt x="3857" y="1561"/>
                  </a:lnTo>
                  <a:lnTo>
                    <a:pt x="3795" y="1574"/>
                  </a:lnTo>
                  <a:lnTo>
                    <a:pt x="3731" y="1587"/>
                  </a:lnTo>
                  <a:lnTo>
                    <a:pt x="3664" y="1597"/>
                  </a:lnTo>
                  <a:lnTo>
                    <a:pt x="3595" y="1603"/>
                  </a:lnTo>
                  <a:lnTo>
                    <a:pt x="3523" y="1608"/>
                  </a:lnTo>
                  <a:lnTo>
                    <a:pt x="3449" y="1610"/>
                  </a:lnTo>
                  <a:lnTo>
                    <a:pt x="3374" y="1610"/>
                  </a:lnTo>
                  <a:lnTo>
                    <a:pt x="3295" y="1606"/>
                  </a:lnTo>
                  <a:lnTo>
                    <a:pt x="3215" y="1601"/>
                  </a:lnTo>
                  <a:lnTo>
                    <a:pt x="3131" y="1592"/>
                  </a:lnTo>
                  <a:lnTo>
                    <a:pt x="3131" y="1592"/>
                  </a:lnTo>
                  <a:lnTo>
                    <a:pt x="2966" y="1572"/>
                  </a:lnTo>
                  <a:lnTo>
                    <a:pt x="2806" y="1558"/>
                  </a:lnTo>
                  <a:lnTo>
                    <a:pt x="2652" y="1545"/>
                  </a:lnTo>
                  <a:lnTo>
                    <a:pt x="2505" y="1535"/>
                  </a:lnTo>
                  <a:lnTo>
                    <a:pt x="2364" y="1529"/>
                  </a:lnTo>
                  <a:lnTo>
                    <a:pt x="2227" y="1526"/>
                  </a:lnTo>
                  <a:lnTo>
                    <a:pt x="2097" y="1527"/>
                  </a:lnTo>
                  <a:lnTo>
                    <a:pt x="1971" y="1530"/>
                  </a:lnTo>
                  <a:lnTo>
                    <a:pt x="1850" y="1537"/>
                  </a:lnTo>
                  <a:lnTo>
                    <a:pt x="1733" y="1547"/>
                  </a:lnTo>
                  <a:lnTo>
                    <a:pt x="1622" y="1559"/>
                  </a:lnTo>
                  <a:lnTo>
                    <a:pt x="1515" y="1576"/>
                  </a:lnTo>
                  <a:lnTo>
                    <a:pt x="1412" y="1595"/>
                  </a:lnTo>
                  <a:lnTo>
                    <a:pt x="1362" y="1605"/>
                  </a:lnTo>
                  <a:lnTo>
                    <a:pt x="1314" y="1616"/>
                  </a:lnTo>
                  <a:lnTo>
                    <a:pt x="1265" y="1629"/>
                  </a:lnTo>
                  <a:lnTo>
                    <a:pt x="1218" y="1642"/>
                  </a:lnTo>
                  <a:lnTo>
                    <a:pt x="1172" y="1655"/>
                  </a:lnTo>
                  <a:lnTo>
                    <a:pt x="1126" y="1669"/>
                  </a:lnTo>
                  <a:lnTo>
                    <a:pt x="1082" y="1685"/>
                  </a:lnTo>
                  <a:lnTo>
                    <a:pt x="1039" y="1702"/>
                  </a:lnTo>
                  <a:lnTo>
                    <a:pt x="996" y="1718"/>
                  </a:lnTo>
                  <a:lnTo>
                    <a:pt x="954" y="1735"/>
                  </a:lnTo>
                  <a:lnTo>
                    <a:pt x="913" y="1753"/>
                  </a:lnTo>
                  <a:lnTo>
                    <a:pt x="872" y="1773"/>
                  </a:lnTo>
                  <a:lnTo>
                    <a:pt x="832" y="1792"/>
                  </a:lnTo>
                  <a:lnTo>
                    <a:pt x="793" y="1813"/>
                  </a:lnTo>
                  <a:lnTo>
                    <a:pt x="756" y="1834"/>
                  </a:lnTo>
                  <a:lnTo>
                    <a:pt x="717" y="1857"/>
                  </a:lnTo>
                  <a:lnTo>
                    <a:pt x="681" y="1879"/>
                  </a:lnTo>
                  <a:lnTo>
                    <a:pt x="643" y="1903"/>
                  </a:lnTo>
                  <a:lnTo>
                    <a:pt x="572" y="1952"/>
                  </a:lnTo>
                  <a:lnTo>
                    <a:pt x="503" y="2005"/>
                  </a:lnTo>
                  <a:lnTo>
                    <a:pt x="435" y="2060"/>
                  </a:lnTo>
                  <a:lnTo>
                    <a:pt x="370" y="2118"/>
                  </a:lnTo>
                  <a:lnTo>
                    <a:pt x="306" y="2179"/>
                  </a:lnTo>
                  <a:lnTo>
                    <a:pt x="242" y="2242"/>
                  </a:lnTo>
                  <a:lnTo>
                    <a:pt x="181" y="2309"/>
                  </a:lnTo>
                  <a:lnTo>
                    <a:pt x="120" y="2380"/>
                  </a:lnTo>
                  <a:lnTo>
                    <a:pt x="60" y="2452"/>
                  </a:lnTo>
                  <a:lnTo>
                    <a:pt x="0" y="2527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58923" name="Freeform 107"/>
            <p:cNvSpPr>
              <a:spLocks/>
            </p:cNvSpPr>
            <p:nvPr/>
          </p:nvSpPr>
          <p:spPr bwMode="auto">
            <a:xfrm>
              <a:off x="1700" y="624"/>
              <a:ext cx="5002" cy="1320"/>
            </a:xfrm>
            <a:custGeom>
              <a:avLst/>
              <a:gdLst/>
              <a:ahLst/>
              <a:cxnLst>
                <a:cxn ang="0">
                  <a:pos x="5002" y="0"/>
                </a:cxn>
                <a:cxn ang="0">
                  <a:pos x="4995" y="78"/>
                </a:cxn>
                <a:cxn ang="0">
                  <a:pos x="4983" y="166"/>
                </a:cxn>
                <a:cxn ang="0">
                  <a:pos x="4962" y="281"/>
                </a:cxn>
                <a:cxn ang="0">
                  <a:pos x="4929" y="417"/>
                </a:cxn>
                <a:cxn ang="0">
                  <a:pos x="4882" y="567"/>
                </a:cxn>
                <a:cxn ang="0">
                  <a:pos x="4836" y="685"/>
                </a:cxn>
                <a:cxn ang="0">
                  <a:pos x="4800" y="766"/>
                </a:cxn>
                <a:cxn ang="0">
                  <a:pos x="4758" y="848"/>
                </a:cxn>
                <a:cxn ang="0">
                  <a:pos x="4712" y="929"/>
                </a:cxn>
                <a:cxn ang="0">
                  <a:pos x="4661" y="1009"/>
                </a:cxn>
                <a:cxn ang="0">
                  <a:pos x="4604" y="1087"/>
                </a:cxn>
                <a:cxn ang="0">
                  <a:pos x="4540" y="1164"/>
                </a:cxn>
                <a:cxn ang="0">
                  <a:pos x="4471" y="1237"/>
                </a:cxn>
                <a:cxn ang="0">
                  <a:pos x="4394" y="1306"/>
                </a:cxn>
                <a:cxn ang="0">
                  <a:pos x="4311" y="1371"/>
                </a:cxn>
                <a:cxn ang="0">
                  <a:pos x="4221" y="1432"/>
                </a:cxn>
                <a:cxn ang="0">
                  <a:pos x="4122" y="1486"/>
                </a:cxn>
                <a:cxn ang="0">
                  <a:pos x="4017" y="1534"/>
                </a:cxn>
                <a:cxn ang="0">
                  <a:pos x="3903" y="1574"/>
                </a:cxn>
                <a:cxn ang="0">
                  <a:pos x="3779" y="1607"/>
                </a:cxn>
                <a:cxn ang="0">
                  <a:pos x="3649" y="1631"/>
                </a:cxn>
                <a:cxn ang="0">
                  <a:pos x="3508" y="1646"/>
                </a:cxn>
                <a:cxn ang="0">
                  <a:pos x="3358" y="1650"/>
                </a:cxn>
                <a:cxn ang="0">
                  <a:pos x="3199" y="1646"/>
                </a:cxn>
                <a:cxn ang="0">
                  <a:pos x="3115" y="1637"/>
                </a:cxn>
                <a:cxn ang="0">
                  <a:pos x="2791" y="1610"/>
                </a:cxn>
                <a:cxn ang="0">
                  <a:pos x="2489" y="1594"/>
                </a:cxn>
                <a:cxn ang="0">
                  <a:pos x="2210" y="1591"/>
                </a:cxn>
                <a:cxn ang="0">
                  <a:pos x="1955" y="1599"/>
                </a:cxn>
                <a:cxn ang="0">
                  <a:pos x="1717" y="1621"/>
                </a:cxn>
                <a:cxn ang="0">
                  <a:pos x="1499" y="1654"/>
                </a:cxn>
                <a:cxn ang="0">
                  <a:pos x="1347" y="1687"/>
                </a:cxn>
                <a:cxn ang="0">
                  <a:pos x="1251" y="1713"/>
                </a:cxn>
                <a:cxn ang="0">
                  <a:pos x="1158" y="1741"/>
                </a:cxn>
                <a:cxn ang="0">
                  <a:pos x="1069" y="1773"/>
                </a:cxn>
                <a:cxn ang="0">
                  <a:pos x="983" y="1809"/>
                </a:cxn>
                <a:cxn ang="0">
                  <a:pos x="899" y="1846"/>
                </a:cxn>
                <a:cxn ang="0">
                  <a:pos x="820" y="1886"/>
                </a:cxn>
                <a:cxn ang="0">
                  <a:pos x="744" y="1930"/>
                </a:cxn>
                <a:cxn ang="0">
                  <a:pos x="669" y="1977"/>
                </a:cxn>
                <a:cxn ang="0">
                  <a:pos x="597" y="2027"/>
                </a:cxn>
                <a:cxn ang="0">
                  <a:pos x="494" y="2106"/>
                </a:cxn>
                <a:cxn ang="0">
                  <a:pos x="362" y="2222"/>
                </a:cxn>
                <a:cxn ang="0">
                  <a:pos x="237" y="2351"/>
                </a:cxn>
                <a:cxn ang="0">
                  <a:pos x="116" y="2490"/>
                </a:cxn>
                <a:cxn ang="0">
                  <a:pos x="0" y="2642"/>
                </a:cxn>
              </a:cxnLst>
              <a:rect l="0" t="0" r="r" b="b"/>
              <a:pathLst>
                <a:path w="5002" h="2642">
                  <a:moveTo>
                    <a:pt x="5002" y="0"/>
                  </a:moveTo>
                  <a:lnTo>
                    <a:pt x="5002" y="0"/>
                  </a:lnTo>
                  <a:lnTo>
                    <a:pt x="5001" y="21"/>
                  </a:lnTo>
                  <a:lnTo>
                    <a:pt x="4995" y="78"/>
                  </a:lnTo>
                  <a:lnTo>
                    <a:pt x="4990" y="120"/>
                  </a:lnTo>
                  <a:lnTo>
                    <a:pt x="4983" y="166"/>
                  </a:lnTo>
                  <a:lnTo>
                    <a:pt x="4973" y="221"/>
                  </a:lnTo>
                  <a:lnTo>
                    <a:pt x="4962" y="281"/>
                  </a:lnTo>
                  <a:lnTo>
                    <a:pt x="4947" y="347"/>
                  </a:lnTo>
                  <a:lnTo>
                    <a:pt x="4929" y="417"/>
                  </a:lnTo>
                  <a:lnTo>
                    <a:pt x="4906" y="491"/>
                  </a:lnTo>
                  <a:lnTo>
                    <a:pt x="4882" y="567"/>
                  </a:lnTo>
                  <a:lnTo>
                    <a:pt x="4852" y="646"/>
                  </a:lnTo>
                  <a:lnTo>
                    <a:pt x="4836" y="685"/>
                  </a:lnTo>
                  <a:lnTo>
                    <a:pt x="4818" y="725"/>
                  </a:lnTo>
                  <a:lnTo>
                    <a:pt x="4800" y="766"/>
                  </a:lnTo>
                  <a:lnTo>
                    <a:pt x="4780" y="807"/>
                  </a:lnTo>
                  <a:lnTo>
                    <a:pt x="4758" y="848"/>
                  </a:lnTo>
                  <a:lnTo>
                    <a:pt x="4736" y="888"/>
                  </a:lnTo>
                  <a:lnTo>
                    <a:pt x="4712" y="929"/>
                  </a:lnTo>
                  <a:lnTo>
                    <a:pt x="4687" y="969"/>
                  </a:lnTo>
                  <a:lnTo>
                    <a:pt x="4661" y="1009"/>
                  </a:lnTo>
                  <a:lnTo>
                    <a:pt x="4633" y="1048"/>
                  </a:lnTo>
                  <a:lnTo>
                    <a:pt x="4604" y="1087"/>
                  </a:lnTo>
                  <a:lnTo>
                    <a:pt x="4572" y="1126"/>
                  </a:lnTo>
                  <a:lnTo>
                    <a:pt x="4540" y="1164"/>
                  </a:lnTo>
                  <a:lnTo>
                    <a:pt x="4505" y="1201"/>
                  </a:lnTo>
                  <a:lnTo>
                    <a:pt x="4471" y="1237"/>
                  </a:lnTo>
                  <a:lnTo>
                    <a:pt x="4433" y="1273"/>
                  </a:lnTo>
                  <a:lnTo>
                    <a:pt x="4394" y="1306"/>
                  </a:lnTo>
                  <a:lnTo>
                    <a:pt x="4353" y="1340"/>
                  </a:lnTo>
                  <a:lnTo>
                    <a:pt x="4311" y="1371"/>
                  </a:lnTo>
                  <a:lnTo>
                    <a:pt x="4266" y="1403"/>
                  </a:lnTo>
                  <a:lnTo>
                    <a:pt x="4221" y="1432"/>
                  </a:lnTo>
                  <a:lnTo>
                    <a:pt x="4172" y="1460"/>
                  </a:lnTo>
                  <a:lnTo>
                    <a:pt x="4122" y="1486"/>
                  </a:lnTo>
                  <a:lnTo>
                    <a:pt x="4071" y="1511"/>
                  </a:lnTo>
                  <a:lnTo>
                    <a:pt x="4017" y="1534"/>
                  </a:lnTo>
                  <a:lnTo>
                    <a:pt x="3960" y="1555"/>
                  </a:lnTo>
                  <a:lnTo>
                    <a:pt x="3903" y="1574"/>
                  </a:lnTo>
                  <a:lnTo>
                    <a:pt x="3842" y="1592"/>
                  </a:lnTo>
                  <a:lnTo>
                    <a:pt x="3779" y="1607"/>
                  </a:lnTo>
                  <a:lnTo>
                    <a:pt x="3715" y="1621"/>
                  </a:lnTo>
                  <a:lnTo>
                    <a:pt x="3649" y="1631"/>
                  </a:lnTo>
                  <a:lnTo>
                    <a:pt x="3579" y="1641"/>
                  </a:lnTo>
                  <a:lnTo>
                    <a:pt x="3508" y="1646"/>
                  </a:lnTo>
                  <a:lnTo>
                    <a:pt x="3435" y="1650"/>
                  </a:lnTo>
                  <a:lnTo>
                    <a:pt x="3358" y="1650"/>
                  </a:lnTo>
                  <a:lnTo>
                    <a:pt x="3279" y="1649"/>
                  </a:lnTo>
                  <a:lnTo>
                    <a:pt x="3199" y="1646"/>
                  </a:lnTo>
                  <a:lnTo>
                    <a:pt x="3115" y="1637"/>
                  </a:lnTo>
                  <a:lnTo>
                    <a:pt x="3115" y="1637"/>
                  </a:lnTo>
                  <a:lnTo>
                    <a:pt x="2950" y="1623"/>
                  </a:lnTo>
                  <a:lnTo>
                    <a:pt x="2791" y="1610"/>
                  </a:lnTo>
                  <a:lnTo>
                    <a:pt x="2636" y="1600"/>
                  </a:lnTo>
                  <a:lnTo>
                    <a:pt x="2489" y="1594"/>
                  </a:lnTo>
                  <a:lnTo>
                    <a:pt x="2348" y="1591"/>
                  </a:lnTo>
                  <a:lnTo>
                    <a:pt x="2210" y="1591"/>
                  </a:lnTo>
                  <a:lnTo>
                    <a:pt x="2080" y="1594"/>
                  </a:lnTo>
                  <a:lnTo>
                    <a:pt x="1955" y="1599"/>
                  </a:lnTo>
                  <a:lnTo>
                    <a:pt x="1834" y="1608"/>
                  </a:lnTo>
                  <a:lnTo>
                    <a:pt x="1717" y="1621"/>
                  </a:lnTo>
                  <a:lnTo>
                    <a:pt x="1606" y="1636"/>
                  </a:lnTo>
                  <a:lnTo>
                    <a:pt x="1499" y="1654"/>
                  </a:lnTo>
                  <a:lnTo>
                    <a:pt x="1397" y="1675"/>
                  </a:lnTo>
                  <a:lnTo>
                    <a:pt x="1347" y="1687"/>
                  </a:lnTo>
                  <a:lnTo>
                    <a:pt x="1298" y="1699"/>
                  </a:lnTo>
                  <a:lnTo>
                    <a:pt x="1251" y="1713"/>
                  </a:lnTo>
                  <a:lnTo>
                    <a:pt x="1204" y="1726"/>
                  </a:lnTo>
                  <a:lnTo>
                    <a:pt x="1158" y="1741"/>
                  </a:lnTo>
                  <a:lnTo>
                    <a:pt x="1113" y="1757"/>
                  </a:lnTo>
                  <a:lnTo>
                    <a:pt x="1069" y="1773"/>
                  </a:lnTo>
                  <a:lnTo>
                    <a:pt x="1026" y="1791"/>
                  </a:lnTo>
                  <a:lnTo>
                    <a:pt x="983" y="1809"/>
                  </a:lnTo>
                  <a:lnTo>
                    <a:pt x="941" y="1826"/>
                  </a:lnTo>
                  <a:lnTo>
                    <a:pt x="899" y="1846"/>
                  </a:lnTo>
                  <a:lnTo>
                    <a:pt x="859" y="1865"/>
                  </a:lnTo>
                  <a:lnTo>
                    <a:pt x="820" y="1886"/>
                  </a:lnTo>
                  <a:lnTo>
                    <a:pt x="781" y="1909"/>
                  </a:lnTo>
                  <a:lnTo>
                    <a:pt x="744" y="1930"/>
                  </a:lnTo>
                  <a:lnTo>
                    <a:pt x="707" y="1952"/>
                  </a:lnTo>
                  <a:lnTo>
                    <a:pt x="669" y="1977"/>
                  </a:lnTo>
                  <a:lnTo>
                    <a:pt x="633" y="2001"/>
                  </a:lnTo>
                  <a:lnTo>
                    <a:pt x="597" y="2027"/>
                  </a:lnTo>
                  <a:lnTo>
                    <a:pt x="562" y="2052"/>
                  </a:lnTo>
                  <a:lnTo>
                    <a:pt x="494" y="2106"/>
                  </a:lnTo>
                  <a:lnTo>
                    <a:pt x="427" y="2162"/>
                  </a:lnTo>
                  <a:lnTo>
                    <a:pt x="362" y="2222"/>
                  </a:lnTo>
                  <a:lnTo>
                    <a:pt x="300" y="2285"/>
                  </a:lnTo>
                  <a:lnTo>
                    <a:pt x="237" y="2351"/>
                  </a:lnTo>
                  <a:lnTo>
                    <a:pt x="176" y="2419"/>
                  </a:lnTo>
                  <a:lnTo>
                    <a:pt x="116" y="2490"/>
                  </a:lnTo>
                  <a:lnTo>
                    <a:pt x="58" y="2564"/>
                  </a:lnTo>
                  <a:lnTo>
                    <a:pt x="0" y="264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58924" name="Freeform 108"/>
            <p:cNvSpPr>
              <a:spLocks/>
            </p:cNvSpPr>
            <p:nvPr/>
          </p:nvSpPr>
          <p:spPr bwMode="auto">
            <a:xfrm>
              <a:off x="1751" y="595"/>
              <a:ext cx="4962" cy="1378"/>
            </a:xfrm>
            <a:custGeom>
              <a:avLst/>
              <a:gdLst/>
              <a:ahLst/>
              <a:cxnLst>
                <a:cxn ang="0">
                  <a:pos x="4962" y="0"/>
                </a:cxn>
                <a:cxn ang="0">
                  <a:pos x="4957" y="79"/>
                </a:cxn>
                <a:cxn ang="0">
                  <a:pos x="4946" y="170"/>
                </a:cxn>
                <a:cxn ang="0">
                  <a:pos x="4926" y="284"/>
                </a:cxn>
                <a:cxn ang="0">
                  <a:pos x="4894" y="421"/>
                </a:cxn>
                <a:cxn ang="0">
                  <a:pos x="4850" y="573"/>
                </a:cxn>
                <a:cxn ang="0">
                  <a:pos x="4806" y="693"/>
                </a:cxn>
                <a:cxn ang="0">
                  <a:pos x="4771" y="775"/>
                </a:cxn>
                <a:cxn ang="0">
                  <a:pos x="4732" y="857"/>
                </a:cxn>
                <a:cxn ang="0">
                  <a:pos x="4686" y="940"/>
                </a:cxn>
                <a:cxn ang="0">
                  <a:pos x="4636" y="1022"/>
                </a:cxn>
                <a:cxn ang="0">
                  <a:pos x="4581" y="1101"/>
                </a:cxn>
                <a:cxn ang="0">
                  <a:pos x="4518" y="1180"/>
                </a:cxn>
                <a:cxn ang="0">
                  <a:pos x="4449" y="1255"/>
                </a:cxn>
                <a:cxn ang="0">
                  <a:pos x="4374" y="1326"/>
                </a:cxn>
                <a:cxn ang="0">
                  <a:pos x="4292" y="1393"/>
                </a:cxn>
                <a:cxn ang="0">
                  <a:pos x="4202" y="1455"/>
                </a:cxn>
                <a:cxn ang="0">
                  <a:pos x="4104" y="1511"/>
                </a:cxn>
                <a:cxn ang="0">
                  <a:pos x="4000" y="1563"/>
                </a:cxn>
                <a:cxn ang="0">
                  <a:pos x="3886" y="1605"/>
                </a:cxn>
                <a:cxn ang="0">
                  <a:pos x="3764" y="1641"/>
                </a:cxn>
                <a:cxn ang="0">
                  <a:pos x="3634" y="1668"/>
                </a:cxn>
                <a:cxn ang="0">
                  <a:pos x="3493" y="1686"/>
                </a:cxn>
                <a:cxn ang="0">
                  <a:pos x="3344" y="1694"/>
                </a:cxn>
                <a:cxn ang="0">
                  <a:pos x="3184" y="1691"/>
                </a:cxn>
                <a:cxn ang="0">
                  <a:pos x="3101" y="1686"/>
                </a:cxn>
                <a:cxn ang="0">
                  <a:pos x="2774" y="1663"/>
                </a:cxn>
                <a:cxn ang="0">
                  <a:pos x="2473" y="1653"/>
                </a:cxn>
                <a:cxn ang="0">
                  <a:pos x="2195" y="1655"/>
                </a:cxn>
                <a:cxn ang="0">
                  <a:pos x="1938" y="1670"/>
                </a:cxn>
                <a:cxn ang="0">
                  <a:pos x="1702" y="1695"/>
                </a:cxn>
                <a:cxn ang="0">
                  <a:pos x="1486" y="1734"/>
                </a:cxn>
                <a:cxn ang="0">
                  <a:pos x="1333" y="1770"/>
                </a:cxn>
                <a:cxn ang="0">
                  <a:pos x="1237" y="1799"/>
                </a:cxn>
                <a:cxn ang="0">
                  <a:pos x="1144" y="1829"/>
                </a:cxn>
                <a:cxn ang="0">
                  <a:pos x="1055" y="1863"/>
                </a:cxn>
                <a:cxn ang="0">
                  <a:pos x="971" y="1899"/>
                </a:cxn>
                <a:cxn ang="0">
                  <a:pos x="889" y="1939"/>
                </a:cxn>
                <a:cxn ang="0">
                  <a:pos x="810" y="1981"/>
                </a:cxn>
                <a:cxn ang="0">
                  <a:pos x="733" y="2026"/>
                </a:cxn>
                <a:cxn ang="0">
                  <a:pos x="660" y="2075"/>
                </a:cxn>
                <a:cxn ang="0">
                  <a:pos x="589" y="2127"/>
                </a:cxn>
                <a:cxn ang="0">
                  <a:pos x="486" y="2209"/>
                </a:cxn>
                <a:cxn ang="0">
                  <a:pos x="357" y="2328"/>
                </a:cxn>
                <a:cxn ang="0">
                  <a:pos x="233" y="2459"/>
                </a:cxn>
                <a:cxn ang="0">
                  <a:pos x="115" y="2603"/>
                </a:cxn>
                <a:cxn ang="0">
                  <a:pos x="0" y="2756"/>
                </a:cxn>
              </a:cxnLst>
              <a:rect l="0" t="0" r="r" b="b"/>
              <a:pathLst>
                <a:path w="4962" h="2756">
                  <a:moveTo>
                    <a:pt x="4962" y="0"/>
                  </a:moveTo>
                  <a:lnTo>
                    <a:pt x="4962" y="0"/>
                  </a:lnTo>
                  <a:lnTo>
                    <a:pt x="4961" y="21"/>
                  </a:lnTo>
                  <a:lnTo>
                    <a:pt x="4957" y="79"/>
                  </a:lnTo>
                  <a:lnTo>
                    <a:pt x="4953" y="121"/>
                  </a:lnTo>
                  <a:lnTo>
                    <a:pt x="4946" y="170"/>
                  </a:lnTo>
                  <a:lnTo>
                    <a:pt x="4937" y="224"/>
                  </a:lnTo>
                  <a:lnTo>
                    <a:pt x="4926" y="284"/>
                  </a:lnTo>
                  <a:lnTo>
                    <a:pt x="4912" y="350"/>
                  </a:lnTo>
                  <a:lnTo>
                    <a:pt x="4894" y="421"/>
                  </a:lnTo>
                  <a:lnTo>
                    <a:pt x="4875" y="496"/>
                  </a:lnTo>
                  <a:lnTo>
                    <a:pt x="4850" y="573"/>
                  </a:lnTo>
                  <a:lnTo>
                    <a:pt x="4822" y="652"/>
                  </a:lnTo>
                  <a:lnTo>
                    <a:pt x="4806" y="693"/>
                  </a:lnTo>
                  <a:lnTo>
                    <a:pt x="4789" y="733"/>
                  </a:lnTo>
                  <a:lnTo>
                    <a:pt x="4771" y="775"/>
                  </a:lnTo>
                  <a:lnTo>
                    <a:pt x="4751" y="815"/>
                  </a:lnTo>
                  <a:lnTo>
                    <a:pt x="4732" y="857"/>
                  </a:lnTo>
                  <a:lnTo>
                    <a:pt x="4710" y="899"/>
                  </a:lnTo>
                  <a:lnTo>
                    <a:pt x="4686" y="940"/>
                  </a:lnTo>
                  <a:lnTo>
                    <a:pt x="4663" y="980"/>
                  </a:lnTo>
                  <a:lnTo>
                    <a:pt x="4636" y="1022"/>
                  </a:lnTo>
                  <a:lnTo>
                    <a:pt x="4608" y="1062"/>
                  </a:lnTo>
                  <a:lnTo>
                    <a:pt x="4581" y="1101"/>
                  </a:lnTo>
                  <a:lnTo>
                    <a:pt x="4550" y="1142"/>
                  </a:lnTo>
                  <a:lnTo>
                    <a:pt x="4518" y="1180"/>
                  </a:lnTo>
                  <a:lnTo>
                    <a:pt x="4485" y="1217"/>
                  </a:lnTo>
                  <a:lnTo>
                    <a:pt x="4449" y="1255"/>
                  </a:lnTo>
                  <a:lnTo>
                    <a:pt x="4413" y="1290"/>
                  </a:lnTo>
                  <a:lnTo>
                    <a:pt x="4374" y="1326"/>
                  </a:lnTo>
                  <a:lnTo>
                    <a:pt x="4333" y="1360"/>
                  </a:lnTo>
                  <a:lnTo>
                    <a:pt x="4292" y="1393"/>
                  </a:lnTo>
                  <a:lnTo>
                    <a:pt x="4247" y="1426"/>
                  </a:lnTo>
                  <a:lnTo>
                    <a:pt x="4202" y="1455"/>
                  </a:lnTo>
                  <a:lnTo>
                    <a:pt x="4154" y="1484"/>
                  </a:lnTo>
                  <a:lnTo>
                    <a:pt x="4104" y="1511"/>
                  </a:lnTo>
                  <a:lnTo>
                    <a:pt x="4053" y="1539"/>
                  </a:lnTo>
                  <a:lnTo>
                    <a:pt x="4000" y="1563"/>
                  </a:lnTo>
                  <a:lnTo>
                    <a:pt x="3943" y="1586"/>
                  </a:lnTo>
                  <a:lnTo>
                    <a:pt x="3886" y="1605"/>
                  </a:lnTo>
                  <a:lnTo>
                    <a:pt x="3827" y="1624"/>
                  </a:lnTo>
                  <a:lnTo>
                    <a:pt x="3764" y="1641"/>
                  </a:lnTo>
                  <a:lnTo>
                    <a:pt x="3700" y="1655"/>
                  </a:lnTo>
                  <a:lnTo>
                    <a:pt x="3634" y="1668"/>
                  </a:lnTo>
                  <a:lnTo>
                    <a:pt x="3564" y="1678"/>
                  </a:lnTo>
                  <a:lnTo>
                    <a:pt x="3493" y="1686"/>
                  </a:lnTo>
                  <a:lnTo>
                    <a:pt x="3420" y="1691"/>
                  </a:lnTo>
                  <a:lnTo>
                    <a:pt x="3344" y="1694"/>
                  </a:lnTo>
                  <a:lnTo>
                    <a:pt x="3266" y="1694"/>
                  </a:lnTo>
                  <a:lnTo>
                    <a:pt x="3184" y="1691"/>
                  </a:lnTo>
                  <a:lnTo>
                    <a:pt x="3101" y="1686"/>
                  </a:lnTo>
                  <a:lnTo>
                    <a:pt x="3101" y="1686"/>
                  </a:lnTo>
                  <a:lnTo>
                    <a:pt x="2935" y="1673"/>
                  </a:lnTo>
                  <a:lnTo>
                    <a:pt x="2774" y="1663"/>
                  </a:lnTo>
                  <a:lnTo>
                    <a:pt x="2622" y="1657"/>
                  </a:lnTo>
                  <a:lnTo>
                    <a:pt x="2473" y="1653"/>
                  </a:lnTo>
                  <a:lnTo>
                    <a:pt x="2331" y="1653"/>
                  </a:lnTo>
                  <a:lnTo>
                    <a:pt x="2195" y="1655"/>
                  </a:lnTo>
                  <a:lnTo>
                    <a:pt x="2065" y="1662"/>
                  </a:lnTo>
                  <a:lnTo>
                    <a:pt x="1938" y="1670"/>
                  </a:lnTo>
                  <a:lnTo>
                    <a:pt x="1819" y="1681"/>
                  </a:lnTo>
                  <a:lnTo>
                    <a:pt x="1702" y="1695"/>
                  </a:lnTo>
                  <a:lnTo>
                    <a:pt x="1591" y="1713"/>
                  </a:lnTo>
                  <a:lnTo>
                    <a:pt x="1486" y="1734"/>
                  </a:lnTo>
                  <a:lnTo>
                    <a:pt x="1383" y="1757"/>
                  </a:lnTo>
                  <a:lnTo>
                    <a:pt x="1333" y="1770"/>
                  </a:lnTo>
                  <a:lnTo>
                    <a:pt x="1284" y="1784"/>
                  </a:lnTo>
                  <a:lnTo>
                    <a:pt x="1237" y="1799"/>
                  </a:lnTo>
                  <a:lnTo>
                    <a:pt x="1190" y="1813"/>
                  </a:lnTo>
                  <a:lnTo>
                    <a:pt x="1144" y="1829"/>
                  </a:lnTo>
                  <a:lnTo>
                    <a:pt x="1100" y="1846"/>
                  </a:lnTo>
                  <a:lnTo>
                    <a:pt x="1055" y="1863"/>
                  </a:lnTo>
                  <a:lnTo>
                    <a:pt x="1012" y="1881"/>
                  </a:lnTo>
                  <a:lnTo>
                    <a:pt x="971" y="1899"/>
                  </a:lnTo>
                  <a:lnTo>
                    <a:pt x="929" y="1918"/>
                  </a:lnTo>
                  <a:lnTo>
                    <a:pt x="889" y="1939"/>
                  </a:lnTo>
                  <a:lnTo>
                    <a:pt x="848" y="1960"/>
                  </a:lnTo>
                  <a:lnTo>
                    <a:pt x="810" y="1981"/>
                  </a:lnTo>
                  <a:lnTo>
                    <a:pt x="771" y="2004"/>
                  </a:lnTo>
                  <a:lnTo>
                    <a:pt x="733" y="2026"/>
                  </a:lnTo>
                  <a:lnTo>
                    <a:pt x="696" y="2051"/>
                  </a:lnTo>
                  <a:lnTo>
                    <a:pt x="660" y="2075"/>
                  </a:lnTo>
                  <a:lnTo>
                    <a:pt x="624" y="2101"/>
                  </a:lnTo>
                  <a:lnTo>
                    <a:pt x="589" y="2127"/>
                  </a:lnTo>
                  <a:lnTo>
                    <a:pt x="554" y="2152"/>
                  </a:lnTo>
                  <a:lnTo>
                    <a:pt x="486" y="2209"/>
                  </a:lnTo>
                  <a:lnTo>
                    <a:pt x="421" y="2267"/>
                  </a:lnTo>
                  <a:lnTo>
                    <a:pt x="357" y="2328"/>
                  </a:lnTo>
                  <a:lnTo>
                    <a:pt x="295" y="2393"/>
                  </a:lnTo>
                  <a:lnTo>
                    <a:pt x="233" y="2459"/>
                  </a:lnTo>
                  <a:lnTo>
                    <a:pt x="174" y="2530"/>
                  </a:lnTo>
                  <a:lnTo>
                    <a:pt x="115" y="2603"/>
                  </a:lnTo>
                  <a:lnTo>
                    <a:pt x="57" y="2679"/>
                  </a:lnTo>
                  <a:lnTo>
                    <a:pt x="0" y="275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58925" name="Freeform 109"/>
            <p:cNvSpPr>
              <a:spLocks/>
            </p:cNvSpPr>
            <p:nvPr/>
          </p:nvSpPr>
          <p:spPr bwMode="auto">
            <a:xfrm>
              <a:off x="1804" y="566"/>
              <a:ext cx="4921" cy="1435"/>
            </a:xfrm>
            <a:custGeom>
              <a:avLst/>
              <a:gdLst/>
              <a:ahLst/>
              <a:cxnLst>
                <a:cxn ang="0">
                  <a:pos x="4921" y="0"/>
                </a:cxn>
                <a:cxn ang="0">
                  <a:pos x="4915" y="79"/>
                </a:cxn>
                <a:cxn ang="0">
                  <a:pos x="4905" y="169"/>
                </a:cxn>
                <a:cxn ang="0">
                  <a:pos x="4887" y="285"/>
                </a:cxn>
                <a:cxn ang="0">
                  <a:pos x="4858" y="424"/>
                </a:cxn>
                <a:cxn ang="0">
                  <a:pos x="4816" y="578"/>
                </a:cxn>
                <a:cxn ang="0">
                  <a:pos x="4773" y="699"/>
                </a:cxn>
                <a:cxn ang="0">
                  <a:pos x="4740" y="781"/>
                </a:cxn>
                <a:cxn ang="0">
                  <a:pos x="4701" y="865"/>
                </a:cxn>
                <a:cxn ang="0">
                  <a:pos x="4658" y="949"/>
                </a:cxn>
                <a:cxn ang="0">
                  <a:pos x="4608" y="1031"/>
                </a:cxn>
                <a:cxn ang="0">
                  <a:pos x="4554" y="1114"/>
                </a:cxn>
                <a:cxn ang="0">
                  <a:pos x="4493" y="1193"/>
                </a:cxn>
                <a:cxn ang="0">
                  <a:pos x="4425" y="1270"/>
                </a:cxn>
                <a:cxn ang="0">
                  <a:pos x="4351" y="1343"/>
                </a:cxn>
                <a:cxn ang="0">
                  <a:pos x="4269" y="1412"/>
                </a:cxn>
                <a:cxn ang="0">
                  <a:pos x="4182" y="1477"/>
                </a:cxn>
                <a:cxn ang="0">
                  <a:pos x="4085" y="1535"/>
                </a:cxn>
                <a:cxn ang="0">
                  <a:pos x="3981" y="1588"/>
                </a:cxn>
                <a:cxn ang="0">
                  <a:pos x="3868" y="1634"/>
                </a:cxn>
                <a:cxn ang="0">
                  <a:pos x="3746" y="1672"/>
                </a:cxn>
                <a:cxn ang="0">
                  <a:pos x="3615" y="1701"/>
                </a:cxn>
                <a:cxn ang="0">
                  <a:pos x="3477" y="1722"/>
                </a:cxn>
                <a:cxn ang="0">
                  <a:pos x="3327" y="1734"/>
                </a:cxn>
                <a:cxn ang="0">
                  <a:pos x="3167" y="1734"/>
                </a:cxn>
                <a:cxn ang="0">
                  <a:pos x="3084" y="1730"/>
                </a:cxn>
                <a:cxn ang="0">
                  <a:pos x="2757" y="1714"/>
                </a:cxn>
                <a:cxn ang="0">
                  <a:pos x="2456" y="1711"/>
                </a:cxn>
                <a:cxn ang="0">
                  <a:pos x="2178" y="1719"/>
                </a:cxn>
                <a:cxn ang="0">
                  <a:pos x="1922" y="1739"/>
                </a:cxn>
                <a:cxn ang="0">
                  <a:pos x="1687" y="1769"/>
                </a:cxn>
                <a:cxn ang="0">
                  <a:pos x="1469" y="1811"/>
                </a:cxn>
                <a:cxn ang="0">
                  <a:pos x="1318" y="1852"/>
                </a:cxn>
                <a:cxn ang="0">
                  <a:pos x="1222" y="1881"/>
                </a:cxn>
                <a:cxn ang="0">
                  <a:pos x="1130" y="1915"/>
                </a:cxn>
                <a:cxn ang="0">
                  <a:pos x="1043" y="1950"/>
                </a:cxn>
                <a:cxn ang="0">
                  <a:pos x="958" y="1989"/>
                </a:cxn>
                <a:cxn ang="0">
                  <a:pos x="876" y="2029"/>
                </a:cxn>
                <a:cxn ang="0">
                  <a:pos x="797" y="2074"/>
                </a:cxn>
                <a:cxn ang="0">
                  <a:pos x="722" y="2121"/>
                </a:cxn>
                <a:cxn ang="0">
                  <a:pos x="650" y="2171"/>
                </a:cxn>
                <a:cxn ang="0">
                  <a:pos x="579" y="2225"/>
                </a:cxn>
                <a:cxn ang="0">
                  <a:pos x="478" y="2309"/>
                </a:cxn>
                <a:cxn ang="0">
                  <a:pos x="350" y="2433"/>
                </a:cxn>
                <a:cxn ang="0">
                  <a:pos x="229" y="2567"/>
                </a:cxn>
                <a:cxn ang="0">
                  <a:pos x="112" y="2712"/>
                </a:cxn>
                <a:cxn ang="0">
                  <a:pos x="0" y="2869"/>
                </a:cxn>
              </a:cxnLst>
              <a:rect l="0" t="0" r="r" b="b"/>
              <a:pathLst>
                <a:path w="4921" h="2869">
                  <a:moveTo>
                    <a:pt x="4921" y="0"/>
                  </a:moveTo>
                  <a:lnTo>
                    <a:pt x="4921" y="0"/>
                  </a:lnTo>
                  <a:lnTo>
                    <a:pt x="4919" y="21"/>
                  </a:lnTo>
                  <a:lnTo>
                    <a:pt x="4915" y="79"/>
                  </a:lnTo>
                  <a:lnTo>
                    <a:pt x="4911" y="121"/>
                  </a:lnTo>
                  <a:lnTo>
                    <a:pt x="4905" y="169"/>
                  </a:lnTo>
                  <a:lnTo>
                    <a:pt x="4898" y="224"/>
                  </a:lnTo>
                  <a:lnTo>
                    <a:pt x="4887" y="285"/>
                  </a:lnTo>
                  <a:lnTo>
                    <a:pt x="4875" y="353"/>
                  </a:lnTo>
                  <a:lnTo>
                    <a:pt x="4858" y="424"/>
                  </a:lnTo>
                  <a:lnTo>
                    <a:pt x="4839" y="498"/>
                  </a:lnTo>
                  <a:lnTo>
                    <a:pt x="4816" y="578"/>
                  </a:lnTo>
                  <a:lnTo>
                    <a:pt x="4789" y="658"/>
                  </a:lnTo>
                  <a:lnTo>
                    <a:pt x="4773" y="699"/>
                  </a:lnTo>
                  <a:lnTo>
                    <a:pt x="4758" y="741"/>
                  </a:lnTo>
                  <a:lnTo>
                    <a:pt x="4740" y="781"/>
                  </a:lnTo>
                  <a:lnTo>
                    <a:pt x="4722" y="823"/>
                  </a:lnTo>
                  <a:lnTo>
                    <a:pt x="4701" y="865"/>
                  </a:lnTo>
                  <a:lnTo>
                    <a:pt x="4680" y="907"/>
                  </a:lnTo>
                  <a:lnTo>
                    <a:pt x="4658" y="949"/>
                  </a:lnTo>
                  <a:lnTo>
                    <a:pt x="4634" y="991"/>
                  </a:lnTo>
                  <a:lnTo>
                    <a:pt x="4608" y="1031"/>
                  </a:lnTo>
                  <a:lnTo>
                    <a:pt x="4582" y="1073"/>
                  </a:lnTo>
                  <a:lnTo>
                    <a:pt x="4554" y="1114"/>
                  </a:lnTo>
                  <a:lnTo>
                    <a:pt x="4525" y="1154"/>
                  </a:lnTo>
                  <a:lnTo>
                    <a:pt x="4493" y="1193"/>
                  </a:lnTo>
                  <a:lnTo>
                    <a:pt x="4460" y="1232"/>
                  </a:lnTo>
                  <a:lnTo>
                    <a:pt x="4425" y="1270"/>
                  </a:lnTo>
                  <a:lnTo>
                    <a:pt x="4389" y="1307"/>
                  </a:lnTo>
                  <a:lnTo>
                    <a:pt x="4351" y="1343"/>
                  </a:lnTo>
                  <a:lnTo>
                    <a:pt x="4311" y="1378"/>
                  </a:lnTo>
                  <a:lnTo>
                    <a:pt x="4269" y="1412"/>
                  </a:lnTo>
                  <a:lnTo>
                    <a:pt x="4226" y="1446"/>
                  </a:lnTo>
                  <a:lnTo>
                    <a:pt x="4182" y="1477"/>
                  </a:lnTo>
                  <a:lnTo>
                    <a:pt x="4135" y="1508"/>
                  </a:lnTo>
                  <a:lnTo>
                    <a:pt x="4085" y="1535"/>
                  </a:lnTo>
                  <a:lnTo>
                    <a:pt x="4033" y="1563"/>
                  </a:lnTo>
                  <a:lnTo>
                    <a:pt x="3981" y="1588"/>
                  </a:lnTo>
                  <a:lnTo>
                    <a:pt x="3925" y="1613"/>
                  </a:lnTo>
                  <a:lnTo>
                    <a:pt x="3868" y="1634"/>
                  </a:lnTo>
                  <a:lnTo>
                    <a:pt x="3808" y="1655"/>
                  </a:lnTo>
                  <a:lnTo>
                    <a:pt x="3746" y="1672"/>
                  </a:lnTo>
                  <a:lnTo>
                    <a:pt x="3682" y="1688"/>
                  </a:lnTo>
                  <a:lnTo>
                    <a:pt x="3615" y="1701"/>
                  </a:lnTo>
                  <a:lnTo>
                    <a:pt x="3547" y="1713"/>
                  </a:lnTo>
                  <a:lnTo>
                    <a:pt x="3477" y="1722"/>
                  </a:lnTo>
                  <a:lnTo>
                    <a:pt x="3403" y="1729"/>
                  </a:lnTo>
                  <a:lnTo>
                    <a:pt x="3327" y="1734"/>
                  </a:lnTo>
                  <a:lnTo>
                    <a:pt x="3249" y="1735"/>
                  </a:lnTo>
                  <a:lnTo>
                    <a:pt x="3167" y="1734"/>
                  </a:lnTo>
                  <a:lnTo>
                    <a:pt x="3084" y="1730"/>
                  </a:lnTo>
                  <a:lnTo>
                    <a:pt x="3084" y="1730"/>
                  </a:lnTo>
                  <a:lnTo>
                    <a:pt x="2917" y="1721"/>
                  </a:lnTo>
                  <a:lnTo>
                    <a:pt x="2757" y="1714"/>
                  </a:lnTo>
                  <a:lnTo>
                    <a:pt x="2603" y="1711"/>
                  </a:lnTo>
                  <a:lnTo>
                    <a:pt x="2456" y="1711"/>
                  </a:lnTo>
                  <a:lnTo>
                    <a:pt x="2314" y="1714"/>
                  </a:lnTo>
                  <a:lnTo>
                    <a:pt x="2178" y="1719"/>
                  </a:lnTo>
                  <a:lnTo>
                    <a:pt x="2048" y="1727"/>
                  </a:lnTo>
                  <a:lnTo>
                    <a:pt x="1922" y="1739"/>
                  </a:lnTo>
                  <a:lnTo>
                    <a:pt x="1802" y="1753"/>
                  </a:lnTo>
                  <a:lnTo>
                    <a:pt x="1687" y="1769"/>
                  </a:lnTo>
                  <a:lnTo>
                    <a:pt x="1576" y="1789"/>
                  </a:lnTo>
                  <a:lnTo>
                    <a:pt x="1469" y="1811"/>
                  </a:lnTo>
                  <a:lnTo>
                    <a:pt x="1368" y="1837"/>
                  </a:lnTo>
                  <a:lnTo>
                    <a:pt x="1318" y="1852"/>
                  </a:lnTo>
                  <a:lnTo>
                    <a:pt x="1269" y="1866"/>
                  </a:lnTo>
                  <a:lnTo>
                    <a:pt x="1222" y="1881"/>
                  </a:lnTo>
                  <a:lnTo>
                    <a:pt x="1176" y="1897"/>
                  </a:lnTo>
                  <a:lnTo>
                    <a:pt x="1130" y="1915"/>
                  </a:lnTo>
                  <a:lnTo>
                    <a:pt x="1086" y="1932"/>
                  </a:lnTo>
                  <a:lnTo>
                    <a:pt x="1043" y="1950"/>
                  </a:lnTo>
                  <a:lnTo>
                    <a:pt x="1000" y="1969"/>
                  </a:lnTo>
                  <a:lnTo>
                    <a:pt x="958" y="1989"/>
                  </a:lnTo>
                  <a:lnTo>
                    <a:pt x="916" y="2008"/>
                  </a:lnTo>
                  <a:lnTo>
                    <a:pt x="876" y="2029"/>
                  </a:lnTo>
                  <a:lnTo>
                    <a:pt x="836" y="2052"/>
                  </a:lnTo>
                  <a:lnTo>
                    <a:pt x="797" y="2074"/>
                  </a:lnTo>
                  <a:lnTo>
                    <a:pt x="759" y="2097"/>
                  </a:lnTo>
                  <a:lnTo>
                    <a:pt x="722" y="2121"/>
                  </a:lnTo>
                  <a:lnTo>
                    <a:pt x="684" y="2145"/>
                  </a:lnTo>
                  <a:lnTo>
                    <a:pt x="650" y="2171"/>
                  </a:lnTo>
                  <a:lnTo>
                    <a:pt x="614" y="2197"/>
                  </a:lnTo>
                  <a:lnTo>
                    <a:pt x="579" y="2225"/>
                  </a:lnTo>
                  <a:lnTo>
                    <a:pt x="544" y="2252"/>
                  </a:lnTo>
                  <a:lnTo>
                    <a:pt x="478" y="2309"/>
                  </a:lnTo>
                  <a:lnTo>
                    <a:pt x="412" y="2370"/>
                  </a:lnTo>
                  <a:lnTo>
                    <a:pt x="350" y="2433"/>
                  </a:lnTo>
                  <a:lnTo>
                    <a:pt x="289" y="2497"/>
                  </a:lnTo>
                  <a:lnTo>
                    <a:pt x="229" y="2567"/>
                  </a:lnTo>
                  <a:lnTo>
                    <a:pt x="171" y="2638"/>
                  </a:lnTo>
                  <a:lnTo>
                    <a:pt x="112" y="2712"/>
                  </a:lnTo>
                  <a:lnTo>
                    <a:pt x="55" y="2790"/>
                  </a:lnTo>
                  <a:lnTo>
                    <a:pt x="0" y="2869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58926" name="Freeform 110"/>
            <p:cNvSpPr>
              <a:spLocks/>
            </p:cNvSpPr>
            <p:nvPr/>
          </p:nvSpPr>
          <p:spPr bwMode="auto">
            <a:xfrm>
              <a:off x="1858" y="538"/>
              <a:ext cx="4875" cy="1492"/>
            </a:xfrm>
            <a:custGeom>
              <a:avLst/>
              <a:gdLst/>
              <a:ahLst/>
              <a:cxnLst>
                <a:cxn ang="0">
                  <a:pos x="4875" y="0"/>
                </a:cxn>
                <a:cxn ang="0">
                  <a:pos x="4872" y="79"/>
                </a:cxn>
                <a:cxn ang="0">
                  <a:pos x="4864" y="170"/>
                </a:cxn>
                <a:cxn ang="0">
                  <a:pos x="4847" y="287"/>
                </a:cxn>
                <a:cxn ang="0">
                  <a:pos x="4821" y="428"/>
                </a:cxn>
                <a:cxn ang="0">
                  <a:pos x="4780" y="581"/>
                </a:cxn>
                <a:cxn ang="0">
                  <a:pos x="4740" y="706"/>
                </a:cxn>
                <a:cxn ang="0">
                  <a:pos x="4707" y="790"/>
                </a:cxn>
                <a:cxn ang="0">
                  <a:pos x="4671" y="874"/>
                </a:cxn>
                <a:cxn ang="0">
                  <a:pos x="4628" y="959"/>
                </a:cxn>
                <a:cxn ang="0">
                  <a:pos x="4580" y="1043"/>
                </a:cxn>
                <a:cxn ang="0">
                  <a:pos x="4526" y="1127"/>
                </a:cxn>
                <a:cxn ang="0">
                  <a:pos x="4467" y="1208"/>
                </a:cxn>
                <a:cxn ang="0">
                  <a:pos x="4400" y="1287"/>
                </a:cxn>
                <a:cxn ang="0">
                  <a:pos x="4326" y="1361"/>
                </a:cxn>
                <a:cxn ang="0">
                  <a:pos x="4247" y="1432"/>
                </a:cxn>
                <a:cxn ang="0">
                  <a:pos x="4160" y="1500"/>
                </a:cxn>
                <a:cxn ang="0">
                  <a:pos x="4064" y="1560"/>
                </a:cxn>
                <a:cxn ang="0">
                  <a:pos x="3960" y="1615"/>
                </a:cxn>
                <a:cxn ang="0">
                  <a:pos x="3847" y="1663"/>
                </a:cxn>
                <a:cxn ang="0">
                  <a:pos x="3727" y="1703"/>
                </a:cxn>
                <a:cxn ang="0">
                  <a:pos x="3597" y="1737"/>
                </a:cxn>
                <a:cxn ang="0">
                  <a:pos x="3457" y="1760"/>
                </a:cxn>
                <a:cxn ang="0">
                  <a:pos x="3309" y="1775"/>
                </a:cxn>
                <a:cxn ang="0">
                  <a:pos x="3149" y="1778"/>
                </a:cxn>
                <a:cxn ang="0">
                  <a:pos x="3066" y="1776"/>
                </a:cxn>
                <a:cxn ang="0">
                  <a:pos x="2739" y="1766"/>
                </a:cxn>
                <a:cxn ang="0">
                  <a:pos x="2438" y="1770"/>
                </a:cxn>
                <a:cxn ang="0">
                  <a:pos x="2160" y="1783"/>
                </a:cxn>
                <a:cxn ang="0">
                  <a:pos x="1904" y="1808"/>
                </a:cxn>
                <a:cxn ang="0">
                  <a:pos x="1669" y="1844"/>
                </a:cxn>
                <a:cxn ang="0">
                  <a:pos x="1452" y="1891"/>
                </a:cxn>
                <a:cxn ang="0">
                  <a:pos x="1351" y="1918"/>
                </a:cxn>
                <a:cxn ang="0">
                  <a:pos x="1254" y="1949"/>
                </a:cxn>
                <a:cxn ang="0">
                  <a:pos x="1161" y="1983"/>
                </a:cxn>
                <a:cxn ang="0">
                  <a:pos x="1071" y="2018"/>
                </a:cxn>
                <a:cxn ang="0">
                  <a:pos x="984" y="2059"/>
                </a:cxn>
                <a:cxn ang="0">
                  <a:pos x="903" y="2101"/>
                </a:cxn>
                <a:cxn ang="0">
                  <a:pos x="823" y="2144"/>
                </a:cxn>
                <a:cxn ang="0">
                  <a:pos x="747" y="2193"/>
                </a:cxn>
                <a:cxn ang="0">
                  <a:pos x="673" y="2243"/>
                </a:cxn>
                <a:cxn ang="0">
                  <a:pos x="603" y="2296"/>
                </a:cxn>
                <a:cxn ang="0">
                  <a:pos x="535" y="2351"/>
                </a:cxn>
                <a:cxn ang="0">
                  <a:pos x="404" y="2472"/>
                </a:cxn>
                <a:cxn ang="0">
                  <a:pos x="282" y="2604"/>
                </a:cxn>
                <a:cxn ang="0">
                  <a:pos x="167" y="2747"/>
                </a:cxn>
                <a:cxn ang="0">
                  <a:pos x="54" y="2902"/>
                </a:cxn>
              </a:cxnLst>
              <a:rect l="0" t="0" r="r" b="b"/>
              <a:pathLst>
                <a:path w="4875" h="2984">
                  <a:moveTo>
                    <a:pt x="4875" y="0"/>
                  </a:moveTo>
                  <a:lnTo>
                    <a:pt x="4875" y="0"/>
                  </a:lnTo>
                  <a:lnTo>
                    <a:pt x="4875" y="21"/>
                  </a:lnTo>
                  <a:lnTo>
                    <a:pt x="4872" y="79"/>
                  </a:lnTo>
                  <a:lnTo>
                    <a:pt x="4868" y="121"/>
                  </a:lnTo>
                  <a:lnTo>
                    <a:pt x="4864" y="170"/>
                  </a:lnTo>
                  <a:lnTo>
                    <a:pt x="4857" y="226"/>
                  </a:lnTo>
                  <a:lnTo>
                    <a:pt x="4847" y="287"/>
                  </a:lnTo>
                  <a:lnTo>
                    <a:pt x="4835" y="355"/>
                  </a:lnTo>
                  <a:lnTo>
                    <a:pt x="4821" y="428"/>
                  </a:lnTo>
                  <a:lnTo>
                    <a:pt x="4803" y="502"/>
                  </a:lnTo>
                  <a:lnTo>
                    <a:pt x="4780" y="581"/>
                  </a:lnTo>
                  <a:lnTo>
                    <a:pt x="4754" y="664"/>
                  </a:lnTo>
                  <a:lnTo>
                    <a:pt x="4740" y="706"/>
                  </a:lnTo>
                  <a:lnTo>
                    <a:pt x="4724" y="748"/>
                  </a:lnTo>
                  <a:lnTo>
                    <a:pt x="4707" y="790"/>
                  </a:lnTo>
                  <a:lnTo>
                    <a:pt x="4689" y="832"/>
                  </a:lnTo>
                  <a:lnTo>
                    <a:pt x="4671" y="874"/>
                  </a:lnTo>
                  <a:lnTo>
                    <a:pt x="4650" y="917"/>
                  </a:lnTo>
                  <a:lnTo>
                    <a:pt x="4628" y="959"/>
                  </a:lnTo>
                  <a:lnTo>
                    <a:pt x="4604" y="1001"/>
                  </a:lnTo>
                  <a:lnTo>
                    <a:pt x="4580" y="1043"/>
                  </a:lnTo>
                  <a:lnTo>
                    <a:pt x="4554" y="1085"/>
                  </a:lnTo>
                  <a:lnTo>
                    <a:pt x="4526" y="1127"/>
                  </a:lnTo>
                  <a:lnTo>
                    <a:pt x="4497" y="1167"/>
                  </a:lnTo>
                  <a:lnTo>
                    <a:pt x="4467" y="1208"/>
                  </a:lnTo>
                  <a:lnTo>
                    <a:pt x="4435" y="1248"/>
                  </a:lnTo>
                  <a:lnTo>
                    <a:pt x="4400" y="1287"/>
                  </a:lnTo>
                  <a:lnTo>
                    <a:pt x="4364" y="1324"/>
                  </a:lnTo>
                  <a:lnTo>
                    <a:pt x="4326" y="1361"/>
                  </a:lnTo>
                  <a:lnTo>
                    <a:pt x="4288" y="1398"/>
                  </a:lnTo>
                  <a:lnTo>
                    <a:pt x="4247" y="1432"/>
                  </a:lnTo>
                  <a:lnTo>
                    <a:pt x="4204" y="1466"/>
                  </a:lnTo>
                  <a:lnTo>
                    <a:pt x="4160" y="1500"/>
                  </a:lnTo>
                  <a:lnTo>
                    <a:pt x="4113" y="1531"/>
                  </a:lnTo>
                  <a:lnTo>
                    <a:pt x="4064" y="1560"/>
                  </a:lnTo>
                  <a:lnTo>
                    <a:pt x="4013" y="1589"/>
                  </a:lnTo>
                  <a:lnTo>
                    <a:pt x="3960" y="1615"/>
                  </a:lnTo>
                  <a:lnTo>
                    <a:pt x="3906" y="1641"/>
                  </a:lnTo>
                  <a:lnTo>
                    <a:pt x="3847" y="1663"/>
                  </a:lnTo>
                  <a:lnTo>
                    <a:pt x="3789" y="1684"/>
                  </a:lnTo>
                  <a:lnTo>
                    <a:pt x="3727" y="1703"/>
                  </a:lnTo>
                  <a:lnTo>
                    <a:pt x="3663" y="1721"/>
                  </a:lnTo>
                  <a:lnTo>
                    <a:pt x="3597" y="1737"/>
                  </a:lnTo>
                  <a:lnTo>
                    <a:pt x="3528" y="1750"/>
                  </a:lnTo>
                  <a:lnTo>
                    <a:pt x="3457" y="1760"/>
                  </a:lnTo>
                  <a:lnTo>
                    <a:pt x="3385" y="1768"/>
                  </a:lnTo>
                  <a:lnTo>
                    <a:pt x="3309" y="1775"/>
                  </a:lnTo>
                  <a:lnTo>
                    <a:pt x="3230" y="1778"/>
                  </a:lnTo>
                  <a:lnTo>
                    <a:pt x="3149" y="1778"/>
                  </a:lnTo>
                  <a:lnTo>
                    <a:pt x="3066" y="1776"/>
                  </a:lnTo>
                  <a:lnTo>
                    <a:pt x="3066" y="1776"/>
                  </a:lnTo>
                  <a:lnTo>
                    <a:pt x="2899" y="1770"/>
                  </a:lnTo>
                  <a:lnTo>
                    <a:pt x="2739" y="1766"/>
                  </a:lnTo>
                  <a:lnTo>
                    <a:pt x="2585" y="1766"/>
                  </a:lnTo>
                  <a:lnTo>
                    <a:pt x="2438" y="1770"/>
                  </a:lnTo>
                  <a:lnTo>
                    <a:pt x="2297" y="1775"/>
                  </a:lnTo>
                  <a:lnTo>
                    <a:pt x="2160" y="1783"/>
                  </a:lnTo>
                  <a:lnTo>
                    <a:pt x="2030" y="1794"/>
                  </a:lnTo>
                  <a:lnTo>
                    <a:pt x="1904" y="1808"/>
                  </a:lnTo>
                  <a:lnTo>
                    <a:pt x="1784" y="1825"/>
                  </a:lnTo>
                  <a:lnTo>
                    <a:pt x="1669" y="1844"/>
                  </a:lnTo>
                  <a:lnTo>
                    <a:pt x="1558" y="1867"/>
                  </a:lnTo>
                  <a:lnTo>
                    <a:pt x="1452" y="1891"/>
                  </a:lnTo>
                  <a:lnTo>
                    <a:pt x="1401" y="1904"/>
                  </a:lnTo>
                  <a:lnTo>
                    <a:pt x="1351" y="1918"/>
                  </a:lnTo>
                  <a:lnTo>
                    <a:pt x="1302" y="1934"/>
                  </a:lnTo>
                  <a:lnTo>
                    <a:pt x="1254" y="1949"/>
                  </a:lnTo>
                  <a:lnTo>
                    <a:pt x="1207" y="1965"/>
                  </a:lnTo>
                  <a:lnTo>
                    <a:pt x="1161" y="1983"/>
                  </a:lnTo>
                  <a:lnTo>
                    <a:pt x="1115" y="2001"/>
                  </a:lnTo>
                  <a:lnTo>
                    <a:pt x="1071" y="2018"/>
                  </a:lnTo>
                  <a:lnTo>
                    <a:pt x="1028" y="2038"/>
                  </a:lnTo>
                  <a:lnTo>
                    <a:pt x="984" y="2059"/>
                  </a:lnTo>
                  <a:lnTo>
                    <a:pt x="943" y="2078"/>
                  </a:lnTo>
                  <a:lnTo>
                    <a:pt x="903" y="2101"/>
                  </a:lnTo>
                  <a:lnTo>
                    <a:pt x="862" y="2122"/>
                  </a:lnTo>
                  <a:lnTo>
                    <a:pt x="823" y="2144"/>
                  </a:lnTo>
                  <a:lnTo>
                    <a:pt x="785" y="2169"/>
                  </a:lnTo>
                  <a:lnTo>
                    <a:pt x="747" y="2193"/>
                  </a:lnTo>
                  <a:lnTo>
                    <a:pt x="710" y="2217"/>
                  </a:lnTo>
                  <a:lnTo>
                    <a:pt x="673" y="2243"/>
                  </a:lnTo>
                  <a:lnTo>
                    <a:pt x="637" y="2269"/>
                  </a:lnTo>
                  <a:lnTo>
                    <a:pt x="603" y="2296"/>
                  </a:lnTo>
                  <a:lnTo>
                    <a:pt x="568" y="2324"/>
                  </a:lnTo>
                  <a:lnTo>
                    <a:pt x="535" y="2351"/>
                  </a:lnTo>
                  <a:lnTo>
                    <a:pt x="468" y="2411"/>
                  </a:lnTo>
                  <a:lnTo>
                    <a:pt x="404" y="2472"/>
                  </a:lnTo>
                  <a:lnTo>
                    <a:pt x="343" y="2537"/>
                  </a:lnTo>
                  <a:lnTo>
                    <a:pt x="282" y="2604"/>
                  </a:lnTo>
                  <a:lnTo>
                    <a:pt x="224" y="2674"/>
                  </a:lnTo>
                  <a:lnTo>
                    <a:pt x="167" y="2747"/>
                  </a:lnTo>
                  <a:lnTo>
                    <a:pt x="110" y="2822"/>
                  </a:lnTo>
                  <a:lnTo>
                    <a:pt x="54" y="2902"/>
                  </a:lnTo>
                  <a:lnTo>
                    <a:pt x="0" y="298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58927" name="Freeform 111"/>
            <p:cNvSpPr>
              <a:spLocks/>
            </p:cNvSpPr>
            <p:nvPr/>
          </p:nvSpPr>
          <p:spPr bwMode="auto">
            <a:xfrm>
              <a:off x="1912" y="510"/>
              <a:ext cx="4831" cy="1548"/>
            </a:xfrm>
            <a:custGeom>
              <a:avLst/>
              <a:gdLst/>
              <a:ahLst/>
              <a:cxnLst>
                <a:cxn ang="0">
                  <a:pos x="4831" y="0"/>
                </a:cxn>
                <a:cxn ang="0">
                  <a:pos x="4828" y="80"/>
                </a:cxn>
                <a:cxn ang="0">
                  <a:pos x="4821" y="172"/>
                </a:cxn>
                <a:cxn ang="0">
                  <a:pos x="4806" y="291"/>
                </a:cxn>
                <a:cxn ang="0">
                  <a:pos x="4782" y="430"/>
                </a:cxn>
                <a:cxn ang="0">
                  <a:pos x="4743" y="587"/>
                </a:cxn>
                <a:cxn ang="0">
                  <a:pos x="4706" y="711"/>
                </a:cxn>
                <a:cxn ang="0">
                  <a:pos x="4674" y="797"/>
                </a:cxn>
                <a:cxn ang="0">
                  <a:pos x="4638" y="882"/>
                </a:cxn>
                <a:cxn ang="0">
                  <a:pos x="4597" y="969"/>
                </a:cxn>
                <a:cxn ang="0">
                  <a:pos x="4550" y="1055"/>
                </a:cxn>
                <a:cxn ang="0">
                  <a:pos x="4497" y="1139"/>
                </a:cxn>
                <a:cxn ang="0">
                  <a:pos x="4439" y="1223"/>
                </a:cxn>
                <a:cxn ang="0">
                  <a:pos x="4374" y="1302"/>
                </a:cxn>
                <a:cxn ang="0">
                  <a:pos x="4303" y="1379"/>
                </a:cxn>
                <a:cxn ang="0">
                  <a:pos x="4224" y="1452"/>
                </a:cxn>
                <a:cxn ang="0">
                  <a:pos x="4136" y="1522"/>
                </a:cxn>
                <a:cxn ang="0">
                  <a:pos x="4042" y="1584"/>
                </a:cxn>
                <a:cxn ang="0">
                  <a:pos x="3939" y="1643"/>
                </a:cxn>
                <a:cxn ang="0">
                  <a:pos x="3828" y="1693"/>
                </a:cxn>
                <a:cxn ang="0">
                  <a:pos x="3707" y="1736"/>
                </a:cxn>
                <a:cxn ang="0">
                  <a:pos x="3578" y="1772"/>
                </a:cxn>
                <a:cxn ang="0">
                  <a:pos x="3439" y="1798"/>
                </a:cxn>
                <a:cxn ang="0">
                  <a:pos x="3291" y="1815"/>
                </a:cxn>
                <a:cxn ang="0">
                  <a:pos x="3131" y="1822"/>
                </a:cxn>
                <a:cxn ang="0">
                  <a:pos x="3048" y="1822"/>
                </a:cxn>
                <a:cxn ang="0">
                  <a:pos x="2720" y="1819"/>
                </a:cxn>
                <a:cxn ang="0">
                  <a:pos x="2419" y="1828"/>
                </a:cxn>
                <a:cxn ang="0">
                  <a:pos x="2141" y="1848"/>
                </a:cxn>
                <a:cxn ang="0">
                  <a:pos x="1887" y="1877"/>
                </a:cxn>
                <a:cxn ang="0">
                  <a:pos x="1651" y="1919"/>
                </a:cxn>
                <a:cxn ang="0">
                  <a:pos x="1436" y="1970"/>
                </a:cxn>
                <a:cxn ang="0">
                  <a:pos x="1335" y="1999"/>
                </a:cxn>
                <a:cxn ang="0">
                  <a:pos x="1239" y="2032"/>
                </a:cxn>
                <a:cxn ang="0">
                  <a:pos x="1146" y="2067"/>
                </a:cxn>
                <a:cxn ang="0">
                  <a:pos x="1057" y="2106"/>
                </a:cxn>
                <a:cxn ang="0">
                  <a:pos x="971" y="2148"/>
                </a:cxn>
                <a:cxn ang="0">
                  <a:pos x="889" y="2192"/>
                </a:cxn>
                <a:cxn ang="0">
                  <a:pos x="811" y="2237"/>
                </a:cxn>
                <a:cxn ang="0">
                  <a:pos x="735" y="2287"/>
                </a:cxn>
                <a:cxn ang="0">
                  <a:pos x="663" y="2339"/>
                </a:cxn>
                <a:cxn ang="0">
                  <a:pos x="593" y="2393"/>
                </a:cxn>
                <a:cxn ang="0">
                  <a:pos x="525" y="2452"/>
                </a:cxn>
                <a:cxn ang="0">
                  <a:pos x="397" y="2576"/>
                </a:cxn>
                <a:cxn ang="0">
                  <a:pos x="277" y="2710"/>
                </a:cxn>
                <a:cxn ang="0">
                  <a:pos x="163" y="2857"/>
                </a:cxn>
                <a:cxn ang="0">
                  <a:pos x="53" y="3013"/>
                </a:cxn>
              </a:cxnLst>
              <a:rect l="0" t="0" r="r" b="b"/>
              <a:pathLst>
                <a:path w="4831" h="3097">
                  <a:moveTo>
                    <a:pt x="4831" y="0"/>
                  </a:moveTo>
                  <a:lnTo>
                    <a:pt x="4831" y="0"/>
                  </a:lnTo>
                  <a:lnTo>
                    <a:pt x="4829" y="21"/>
                  </a:lnTo>
                  <a:lnTo>
                    <a:pt x="4828" y="80"/>
                  </a:lnTo>
                  <a:lnTo>
                    <a:pt x="4825" y="122"/>
                  </a:lnTo>
                  <a:lnTo>
                    <a:pt x="4821" y="172"/>
                  </a:lnTo>
                  <a:lnTo>
                    <a:pt x="4814" y="228"/>
                  </a:lnTo>
                  <a:lnTo>
                    <a:pt x="4806" y="291"/>
                  </a:lnTo>
                  <a:lnTo>
                    <a:pt x="4796" y="359"/>
                  </a:lnTo>
                  <a:lnTo>
                    <a:pt x="4782" y="430"/>
                  </a:lnTo>
                  <a:lnTo>
                    <a:pt x="4764" y="507"/>
                  </a:lnTo>
                  <a:lnTo>
                    <a:pt x="4743" y="587"/>
                  </a:lnTo>
                  <a:lnTo>
                    <a:pt x="4719" y="669"/>
                  </a:lnTo>
                  <a:lnTo>
                    <a:pt x="4706" y="711"/>
                  </a:lnTo>
                  <a:lnTo>
                    <a:pt x="4690" y="755"/>
                  </a:lnTo>
                  <a:lnTo>
                    <a:pt x="4674" y="797"/>
                  </a:lnTo>
                  <a:lnTo>
                    <a:pt x="4657" y="840"/>
                  </a:lnTo>
                  <a:lnTo>
                    <a:pt x="4638" y="882"/>
                  </a:lnTo>
                  <a:lnTo>
                    <a:pt x="4618" y="926"/>
                  </a:lnTo>
                  <a:lnTo>
                    <a:pt x="4597" y="969"/>
                  </a:lnTo>
                  <a:lnTo>
                    <a:pt x="4574" y="1011"/>
                  </a:lnTo>
                  <a:lnTo>
                    <a:pt x="4550" y="1055"/>
                  </a:lnTo>
                  <a:lnTo>
                    <a:pt x="4525" y="1097"/>
                  </a:lnTo>
                  <a:lnTo>
                    <a:pt x="4497" y="1139"/>
                  </a:lnTo>
                  <a:lnTo>
                    <a:pt x="4470" y="1181"/>
                  </a:lnTo>
                  <a:lnTo>
                    <a:pt x="4439" y="1223"/>
                  </a:lnTo>
                  <a:lnTo>
                    <a:pt x="4407" y="1263"/>
                  </a:lnTo>
                  <a:lnTo>
                    <a:pt x="4374" y="1302"/>
                  </a:lnTo>
                  <a:lnTo>
                    <a:pt x="4339" y="1342"/>
                  </a:lnTo>
                  <a:lnTo>
                    <a:pt x="4303" y="1379"/>
                  </a:lnTo>
                  <a:lnTo>
                    <a:pt x="4264" y="1417"/>
                  </a:lnTo>
                  <a:lnTo>
                    <a:pt x="4224" y="1452"/>
                  </a:lnTo>
                  <a:lnTo>
                    <a:pt x="4181" y="1488"/>
                  </a:lnTo>
                  <a:lnTo>
                    <a:pt x="4136" y="1522"/>
                  </a:lnTo>
                  <a:lnTo>
                    <a:pt x="4091" y="1554"/>
                  </a:lnTo>
                  <a:lnTo>
                    <a:pt x="4042" y="1584"/>
                  </a:lnTo>
                  <a:lnTo>
                    <a:pt x="3992" y="1614"/>
                  </a:lnTo>
                  <a:lnTo>
                    <a:pt x="3939" y="1643"/>
                  </a:lnTo>
                  <a:lnTo>
                    <a:pt x="3885" y="1668"/>
                  </a:lnTo>
                  <a:lnTo>
                    <a:pt x="3828" y="1693"/>
                  </a:lnTo>
                  <a:lnTo>
                    <a:pt x="3768" y="1715"/>
                  </a:lnTo>
                  <a:lnTo>
                    <a:pt x="3707" y="1736"/>
                  </a:lnTo>
                  <a:lnTo>
                    <a:pt x="3643" y="1754"/>
                  </a:lnTo>
                  <a:lnTo>
                    <a:pt x="3578" y="1772"/>
                  </a:lnTo>
                  <a:lnTo>
                    <a:pt x="3510" y="1786"/>
                  </a:lnTo>
                  <a:lnTo>
                    <a:pt x="3439" y="1798"/>
                  </a:lnTo>
                  <a:lnTo>
                    <a:pt x="3366" y="1807"/>
                  </a:lnTo>
                  <a:lnTo>
                    <a:pt x="3291" y="1815"/>
                  </a:lnTo>
                  <a:lnTo>
                    <a:pt x="3212" y="1820"/>
                  </a:lnTo>
                  <a:lnTo>
                    <a:pt x="3131" y="1822"/>
                  </a:lnTo>
                  <a:lnTo>
                    <a:pt x="3048" y="1822"/>
                  </a:lnTo>
                  <a:lnTo>
                    <a:pt x="3048" y="1822"/>
                  </a:lnTo>
                  <a:lnTo>
                    <a:pt x="2881" y="1819"/>
                  </a:lnTo>
                  <a:lnTo>
                    <a:pt x="2720" y="1819"/>
                  </a:lnTo>
                  <a:lnTo>
                    <a:pt x="2567" y="1822"/>
                  </a:lnTo>
                  <a:lnTo>
                    <a:pt x="2419" y="1828"/>
                  </a:lnTo>
                  <a:lnTo>
                    <a:pt x="2277" y="1836"/>
                  </a:lnTo>
                  <a:lnTo>
                    <a:pt x="2141" y="1848"/>
                  </a:lnTo>
                  <a:lnTo>
                    <a:pt x="2012" y="1861"/>
                  </a:lnTo>
                  <a:lnTo>
                    <a:pt x="1887" y="1877"/>
                  </a:lnTo>
                  <a:lnTo>
                    <a:pt x="1766" y="1896"/>
                  </a:lnTo>
                  <a:lnTo>
                    <a:pt x="1651" y="1919"/>
                  </a:lnTo>
                  <a:lnTo>
                    <a:pt x="1541" y="1943"/>
                  </a:lnTo>
                  <a:lnTo>
                    <a:pt x="1436" y="1970"/>
                  </a:lnTo>
                  <a:lnTo>
                    <a:pt x="1384" y="1985"/>
                  </a:lnTo>
                  <a:lnTo>
                    <a:pt x="1335" y="1999"/>
                  </a:lnTo>
                  <a:lnTo>
                    <a:pt x="1286" y="2016"/>
                  </a:lnTo>
                  <a:lnTo>
                    <a:pt x="1239" y="2032"/>
                  </a:lnTo>
                  <a:lnTo>
                    <a:pt x="1191" y="2050"/>
                  </a:lnTo>
                  <a:lnTo>
                    <a:pt x="1146" y="2067"/>
                  </a:lnTo>
                  <a:lnTo>
                    <a:pt x="1100" y="2087"/>
                  </a:lnTo>
                  <a:lnTo>
                    <a:pt x="1057" y="2106"/>
                  </a:lnTo>
                  <a:lnTo>
                    <a:pt x="1014" y="2127"/>
                  </a:lnTo>
                  <a:lnTo>
                    <a:pt x="971" y="2148"/>
                  </a:lnTo>
                  <a:lnTo>
                    <a:pt x="930" y="2169"/>
                  </a:lnTo>
                  <a:lnTo>
                    <a:pt x="889" y="2192"/>
                  </a:lnTo>
                  <a:lnTo>
                    <a:pt x="850" y="2214"/>
                  </a:lnTo>
                  <a:lnTo>
                    <a:pt x="811" y="2237"/>
                  </a:lnTo>
                  <a:lnTo>
                    <a:pt x="772" y="2263"/>
                  </a:lnTo>
                  <a:lnTo>
                    <a:pt x="735" y="2287"/>
                  </a:lnTo>
                  <a:lnTo>
                    <a:pt x="699" y="2313"/>
                  </a:lnTo>
                  <a:lnTo>
                    <a:pt x="663" y="2339"/>
                  </a:lnTo>
                  <a:lnTo>
                    <a:pt x="628" y="2366"/>
                  </a:lnTo>
                  <a:lnTo>
                    <a:pt x="593" y="2393"/>
                  </a:lnTo>
                  <a:lnTo>
                    <a:pt x="558" y="2423"/>
                  </a:lnTo>
                  <a:lnTo>
                    <a:pt x="525" y="2452"/>
                  </a:lnTo>
                  <a:lnTo>
                    <a:pt x="460" y="2511"/>
                  </a:lnTo>
                  <a:lnTo>
                    <a:pt x="397" y="2576"/>
                  </a:lnTo>
                  <a:lnTo>
                    <a:pt x="336" y="2640"/>
                  </a:lnTo>
                  <a:lnTo>
                    <a:pt x="277" y="2710"/>
                  </a:lnTo>
                  <a:lnTo>
                    <a:pt x="220" y="2783"/>
                  </a:lnTo>
                  <a:lnTo>
                    <a:pt x="163" y="2857"/>
                  </a:lnTo>
                  <a:lnTo>
                    <a:pt x="107" y="2934"/>
                  </a:lnTo>
                  <a:lnTo>
                    <a:pt x="53" y="3013"/>
                  </a:lnTo>
                  <a:lnTo>
                    <a:pt x="0" y="3097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58928" name="Freeform 112"/>
            <p:cNvSpPr>
              <a:spLocks/>
            </p:cNvSpPr>
            <p:nvPr/>
          </p:nvSpPr>
          <p:spPr bwMode="auto">
            <a:xfrm>
              <a:off x="1968" y="481"/>
              <a:ext cx="4782" cy="1605"/>
            </a:xfrm>
            <a:custGeom>
              <a:avLst/>
              <a:gdLst/>
              <a:ahLst/>
              <a:cxnLst>
                <a:cxn ang="0">
                  <a:pos x="4782" y="0"/>
                </a:cxn>
                <a:cxn ang="0">
                  <a:pos x="4780" y="81"/>
                </a:cxn>
                <a:cxn ang="0">
                  <a:pos x="4775" y="173"/>
                </a:cxn>
                <a:cxn ang="0">
                  <a:pos x="4762" y="292"/>
                </a:cxn>
                <a:cxn ang="0">
                  <a:pos x="4740" y="433"/>
                </a:cxn>
                <a:cxn ang="0">
                  <a:pos x="4704" y="591"/>
                </a:cxn>
                <a:cxn ang="0">
                  <a:pos x="4668" y="717"/>
                </a:cxn>
                <a:cxn ang="0">
                  <a:pos x="4637" y="802"/>
                </a:cxn>
                <a:cxn ang="0">
                  <a:pos x="4602" y="890"/>
                </a:cxn>
                <a:cxn ang="0">
                  <a:pos x="4564" y="978"/>
                </a:cxn>
                <a:cxn ang="0">
                  <a:pos x="4518" y="1066"/>
                </a:cxn>
                <a:cxn ang="0">
                  <a:pos x="4466" y="1151"/>
                </a:cxn>
                <a:cxn ang="0">
                  <a:pos x="4409" y="1235"/>
                </a:cxn>
                <a:cxn ang="0">
                  <a:pos x="4346" y="1318"/>
                </a:cxn>
                <a:cxn ang="0">
                  <a:pos x="4275" y="1397"/>
                </a:cxn>
                <a:cxn ang="0">
                  <a:pos x="4197" y="1471"/>
                </a:cxn>
                <a:cxn ang="0">
                  <a:pos x="4111" y="1542"/>
                </a:cxn>
                <a:cxn ang="0">
                  <a:pos x="4018" y="1608"/>
                </a:cxn>
                <a:cxn ang="0">
                  <a:pos x="3917" y="1668"/>
                </a:cxn>
                <a:cxn ang="0">
                  <a:pos x="3805" y="1721"/>
                </a:cxn>
                <a:cxn ang="0">
                  <a:pos x="3686" y="1766"/>
                </a:cxn>
                <a:cxn ang="0">
                  <a:pos x="3557" y="1805"/>
                </a:cxn>
                <a:cxn ang="0">
                  <a:pos x="3418" y="1834"/>
                </a:cxn>
                <a:cxn ang="0">
                  <a:pos x="3270" y="1855"/>
                </a:cxn>
                <a:cxn ang="0">
                  <a:pos x="3110" y="1865"/>
                </a:cxn>
                <a:cxn ang="0">
                  <a:pos x="3027" y="1867"/>
                </a:cxn>
                <a:cxn ang="0">
                  <a:pos x="2700" y="1870"/>
                </a:cxn>
                <a:cxn ang="0">
                  <a:pos x="2399" y="1884"/>
                </a:cxn>
                <a:cxn ang="0">
                  <a:pos x="2121" y="1910"/>
                </a:cxn>
                <a:cxn ang="0">
                  <a:pos x="1867" y="1946"/>
                </a:cxn>
                <a:cxn ang="0">
                  <a:pos x="1633" y="1991"/>
                </a:cxn>
                <a:cxn ang="0">
                  <a:pos x="1419" y="2047"/>
                </a:cxn>
                <a:cxn ang="0">
                  <a:pos x="1317" y="2080"/>
                </a:cxn>
                <a:cxn ang="0">
                  <a:pos x="1222" y="2115"/>
                </a:cxn>
                <a:cxn ang="0">
                  <a:pos x="1129" y="2152"/>
                </a:cxn>
                <a:cxn ang="0">
                  <a:pos x="1041" y="2193"/>
                </a:cxn>
                <a:cxn ang="0">
                  <a:pos x="956" y="2235"/>
                </a:cxn>
                <a:cxn ang="0">
                  <a:pos x="874" y="2282"/>
                </a:cxn>
                <a:cxn ang="0">
                  <a:pos x="797" y="2330"/>
                </a:cxn>
                <a:cxn ang="0">
                  <a:pos x="722" y="2380"/>
                </a:cxn>
                <a:cxn ang="0">
                  <a:pos x="651" y="2435"/>
                </a:cxn>
                <a:cxn ang="0">
                  <a:pos x="582" y="2491"/>
                </a:cxn>
                <a:cxn ang="0">
                  <a:pos x="515" y="2550"/>
                </a:cxn>
                <a:cxn ang="0">
                  <a:pos x="389" y="2677"/>
                </a:cxn>
                <a:cxn ang="0">
                  <a:pos x="271" y="2816"/>
                </a:cxn>
                <a:cxn ang="0">
                  <a:pos x="158" y="2965"/>
                </a:cxn>
                <a:cxn ang="0">
                  <a:pos x="51" y="3124"/>
                </a:cxn>
              </a:cxnLst>
              <a:rect l="0" t="0" r="r" b="b"/>
              <a:pathLst>
                <a:path w="4782" h="3210">
                  <a:moveTo>
                    <a:pt x="4782" y="0"/>
                  </a:moveTo>
                  <a:lnTo>
                    <a:pt x="4782" y="0"/>
                  </a:lnTo>
                  <a:lnTo>
                    <a:pt x="4782" y="21"/>
                  </a:lnTo>
                  <a:lnTo>
                    <a:pt x="4780" y="81"/>
                  </a:lnTo>
                  <a:lnTo>
                    <a:pt x="4779" y="123"/>
                  </a:lnTo>
                  <a:lnTo>
                    <a:pt x="4775" y="173"/>
                  </a:lnTo>
                  <a:lnTo>
                    <a:pt x="4770" y="229"/>
                  </a:lnTo>
                  <a:lnTo>
                    <a:pt x="4762" y="292"/>
                  </a:lnTo>
                  <a:lnTo>
                    <a:pt x="4752" y="360"/>
                  </a:lnTo>
                  <a:lnTo>
                    <a:pt x="4740" y="433"/>
                  </a:lnTo>
                  <a:lnTo>
                    <a:pt x="4723" y="510"/>
                  </a:lnTo>
                  <a:lnTo>
                    <a:pt x="4704" y="591"/>
                  </a:lnTo>
                  <a:lnTo>
                    <a:pt x="4682" y="675"/>
                  </a:lnTo>
                  <a:lnTo>
                    <a:pt x="4668" y="717"/>
                  </a:lnTo>
                  <a:lnTo>
                    <a:pt x="4654" y="760"/>
                  </a:lnTo>
                  <a:lnTo>
                    <a:pt x="4637" y="802"/>
                  </a:lnTo>
                  <a:lnTo>
                    <a:pt x="4620" y="846"/>
                  </a:lnTo>
                  <a:lnTo>
                    <a:pt x="4602" y="890"/>
                  </a:lnTo>
                  <a:lnTo>
                    <a:pt x="4584" y="935"/>
                  </a:lnTo>
                  <a:lnTo>
                    <a:pt x="4564" y="978"/>
                  </a:lnTo>
                  <a:lnTo>
                    <a:pt x="4541" y="1022"/>
                  </a:lnTo>
                  <a:lnTo>
                    <a:pt x="4518" y="1066"/>
                  </a:lnTo>
                  <a:lnTo>
                    <a:pt x="4493" y="1108"/>
                  </a:lnTo>
                  <a:lnTo>
                    <a:pt x="4466" y="1151"/>
                  </a:lnTo>
                  <a:lnTo>
                    <a:pt x="4439" y="1193"/>
                  </a:lnTo>
                  <a:lnTo>
                    <a:pt x="4409" y="1235"/>
                  </a:lnTo>
                  <a:lnTo>
                    <a:pt x="4379" y="1277"/>
                  </a:lnTo>
                  <a:lnTo>
                    <a:pt x="4346" y="1318"/>
                  </a:lnTo>
                  <a:lnTo>
                    <a:pt x="4311" y="1358"/>
                  </a:lnTo>
                  <a:lnTo>
                    <a:pt x="4275" y="1397"/>
                  </a:lnTo>
                  <a:lnTo>
                    <a:pt x="4237" y="1435"/>
                  </a:lnTo>
                  <a:lnTo>
                    <a:pt x="4197" y="1471"/>
                  </a:lnTo>
                  <a:lnTo>
                    <a:pt x="4155" y="1508"/>
                  </a:lnTo>
                  <a:lnTo>
                    <a:pt x="4111" y="1542"/>
                  </a:lnTo>
                  <a:lnTo>
                    <a:pt x="4065" y="1576"/>
                  </a:lnTo>
                  <a:lnTo>
                    <a:pt x="4018" y="1608"/>
                  </a:lnTo>
                  <a:lnTo>
                    <a:pt x="3968" y="1639"/>
                  </a:lnTo>
                  <a:lnTo>
                    <a:pt x="3917" y="1668"/>
                  </a:lnTo>
                  <a:lnTo>
                    <a:pt x="3862" y="1695"/>
                  </a:lnTo>
                  <a:lnTo>
                    <a:pt x="3805" y="1721"/>
                  </a:lnTo>
                  <a:lnTo>
                    <a:pt x="3747" y="1744"/>
                  </a:lnTo>
                  <a:lnTo>
                    <a:pt x="3686" y="1766"/>
                  </a:lnTo>
                  <a:lnTo>
                    <a:pt x="3622" y="1787"/>
                  </a:lnTo>
                  <a:lnTo>
                    <a:pt x="3557" y="1805"/>
                  </a:lnTo>
                  <a:lnTo>
                    <a:pt x="3489" y="1821"/>
                  </a:lnTo>
                  <a:lnTo>
                    <a:pt x="3418" y="1834"/>
                  </a:lnTo>
                  <a:lnTo>
                    <a:pt x="3344" y="1846"/>
                  </a:lnTo>
                  <a:lnTo>
                    <a:pt x="3270" y="1855"/>
                  </a:lnTo>
                  <a:lnTo>
                    <a:pt x="3192" y="1860"/>
                  </a:lnTo>
                  <a:lnTo>
                    <a:pt x="3110" y="1865"/>
                  </a:lnTo>
                  <a:lnTo>
                    <a:pt x="3027" y="1867"/>
                  </a:lnTo>
                  <a:lnTo>
                    <a:pt x="3027" y="1867"/>
                  </a:lnTo>
                  <a:lnTo>
                    <a:pt x="2860" y="1867"/>
                  </a:lnTo>
                  <a:lnTo>
                    <a:pt x="2700" y="1870"/>
                  </a:lnTo>
                  <a:lnTo>
                    <a:pt x="2546" y="1876"/>
                  </a:lnTo>
                  <a:lnTo>
                    <a:pt x="2399" y="1884"/>
                  </a:lnTo>
                  <a:lnTo>
                    <a:pt x="2257" y="1896"/>
                  </a:lnTo>
                  <a:lnTo>
                    <a:pt x="2121" y="1910"/>
                  </a:lnTo>
                  <a:lnTo>
                    <a:pt x="1992" y="1926"/>
                  </a:lnTo>
                  <a:lnTo>
                    <a:pt x="1867" y="1946"/>
                  </a:lnTo>
                  <a:lnTo>
                    <a:pt x="1748" y="1967"/>
                  </a:lnTo>
                  <a:lnTo>
                    <a:pt x="1633" y="1991"/>
                  </a:lnTo>
                  <a:lnTo>
                    <a:pt x="1523" y="2018"/>
                  </a:lnTo>
                  <a:lnTo>
                    <a:pt x="1419" y="2047"/>
                  </a:lnTo>
                  <a:lnTo>
                    <a:pt x="1367" y="2064"/>
                  </a:lnTo>
                  <a:lnTo>
                    <a:pt x="1317" y="2080"/>
                  </a:lnTo>
                  <a:lnTo>
                    <a:pt x="1269" y="2097"/>
                  </a:lnTo>
                  <a:lnTo>
                    <a:pt x="1222" y="2115"/>
                  </a:lnTo>
                  <a:lnTo>
                    <a:pt x="1174" y="2133"/>
                  </a:lnTo>
                  <a:lnTo>
                    <a:pt x="1129" y="2152"/>
                  </a:lnTo>
                  <a:lnTo>
                    <a:pt x="1084" y="2172"/>
                  </a:lnTo>
                  <a:lnTo>
                    <a:pt x="1041" y="2193"/>
                  </a:lnTo>
                  <a:lnTo>
                    <a:pt x="998" y="2214"/>
                  </a:lnTo>
                  <a:lnTo>
                    <a:pt x="956" y="2235"/>
                  </a:lnTo>
                  <a:lnTo>
                    <a:pt x="915" y="2257"/>
                  </a:lnTo>
                  <a:lnTo>
                    <a:pt x="874" y="2282"/>
                  </a:lnTo>
                  <a:lnTo>
                    <a:pt x="836" y="2306"/>
                  </a:lnTo>
                  <a:lnTo>
                    <a:pt x="797" y="2330"/>
                  </a:lnTo>
                  <a:lnTo>
                    <a:pt x="759" y="2354"/>
                  </a:lnTo>
                  <a:lnTo>
                    <a:pt x="722" y="2380"/>
                  </a:lnTo>
                  <a:lnTo>
                    <a:pt x="686" y="2407"/>
                  </a:lnTo>
                  <a:lnTo>
                    <a:pt x="651" y="2435"/>
                  </a:lnTo>
                  <a:lnTo>
                    <a:pt x="615" y="2462"/>
                  </a:lnTo>
                  <a:lnTo>
                    <a:pt x="582" y="2491"/>
                  </a:lnTo>
                  <a:lnTo>
                    <a:pt x="548" y="2520"/>
                  </a:lnTo>
                  <a:lnTo>
                    <a:pt x="515" y="2550"/>
                  </a:lnTo>
                  <a:lnTo>
                    <a:pt x="451" y="2613"/>
                  </a:lnTo>
                  <a:lnTo>
                    <a:pt x="389" y="2677"/>
                  </a:lnTo>
                  <a:lnTo>
                    <a:pt x="329" y="2745"/>
                  </a:lnTo>
                  <a:lnTo>
                    <a:pt x="271" y="2816"/>
                  </a:lnTo>
                  <a:lnTo>
                    <a:pt x="214" y="2889"/>
                  </a:lnTo>
                  <a:lnTo>
                    <a:pt x="158" y="2965"/>
                  </a:lnTo>
                  <a:lnTo>
                    <a:pt x="104" y="3044"/>
                  </a:lnTo>
                  <a:lnTo>
                    <a:pt x="51" y="3124"/>
                  </a:lnTo>
                  <a:lnTo>
                    <a:pt x="0" y="321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58929" name="Freeform 113"/>
            <p:cNvSpPr>
              <a:spLocks/>
            </p:cNvSpPr>
            <p:nvPr/>
          </p:nvSpPr>
          <p:spPr bwMode="auto">
            <a:xfrm>
              <a:off x="2023" y="453"/>
              <a:ext cx="4733" cy="1662"/>
            </a:xfrm>
            <a:custGeom>
              <a:avLst/>
              <a:gdLst/>
              <a:ahLst/>
              <a:cxnLst>
                <a:cxn ang="0">
                  <a:pos x="4733" y="0"/>
                </a:cxn>
                <a:cxn ang="0">
                  <a:pos x="4733" y="81"/>
                </a:cxn>
                <a:cxn ang="0">
                  <a:pos x="4729" y="173"/>
                </a:cxn>
                <a:cxn ang="0">
                  <a:pos x="4718" y="294"/>
                </a:cxn>
                <a:cxn ang="0">
                  <a:pos x="4699" y="436"/>
                </a:cxn>
                <a:cxn ang="0">
                  <a:pos x="4665" y="596"/>
                </a:cxn>
                <a:cxn ang="0">
                  <a:pos x="4631" y="724"/>
                </a:cxn>
                <a:cxn ang="0">
                  <a:pos x="4602" y="811"/>
                </a:cxn>
                <a:cxn ang="0">
                  <a:pos x="4568" y="898"/>
                </a:cxn>
                <a:cxn ang="0">
                  <a:pos x="4529" y="987"/>
                </a:cxn>
                <a:cxn ang="0">
                  <a:pos x="4486" y="1076"/>
                </a:cxn>
                <a:cxn ang="0">
                  <a:pos x="4436" y="1165"/>
                </a:cxn>
                <a:cxn ang="0">
                  <a:pos x="4381" y="1250"/>
                </a:cxn>
                <a:cxn ang="0">
                  <a:pos x="4317" y="1334"/>
                </a:cxn>
                <a:cxn ang="0">
                  <a:pos x="4247" y="1415"/>
                </a:cxn>
                <a:cxn ang="0">
                  <a:pos x="4171" y="1491"/>
                </a:cxn>
                <a:cxn ang="0">
                  <a:pos x="4086" y="1563"/>
                </a:cxn>
                <a:cxn ang="0">
                  <a:pos x="3993" y="1631"/>
                </a:cxn>
                <a:cxn ang="0">
                  <a:pos x="3893" y="1694"/>
                </a:cxn>
                <a:cxn ang="0">
                  <a:pos x="3784" y="1749"/>
                </a:cxn>
                <a:cxn ang="0">
                  <a:pos x="3664" y="1798"/>
                </a:cxn>
                <a:cxn ang="0">
                  <a:pos x="3537" y="1840"/>
                </a:cxn>
                <a:cxn ang="0">
                  <a:pos x="3398" y="1872"/>
                </a:cxn>
                <a:cxn ang="0">
                  <a:pos x="3249" y="1894"/>
                </a:cxn>
                <a:cxn ang="0">
                  <a:pos x="3091" y="1909"/>
                </a:cxn>
                <a:cxn ang="0">
                  <a:pos x="3008" y="1911"/>
                </a:cxn>
                <a:cxn ang="0">
                  <a:pos x="2681" y="1922"/>
                </a:cxn>
                <a:cxn ang="0">
                  <a:pos x="2380" y="1943"/>
                </a:cxn>
                <a:cxn ang="0">
                  <a:pos x="2102" y="1974"/>
                </a:cxn>
                <a:cxn ang="0">
                  <a:pos x="1848" y="2014"/>
                </a:cxn>
                <a:cxn ang="0">
                  <a:pos x="1615" y="2066"/>
                </a:cxn>
                <a:cxn ang="0">
                  <a:pos x="1401" y="2127"/>
                </a:cxn>
                <a:cxn ang="0">
                  <a:pos x="1301" y="2161"/>
                </a:cxn>
                <a:cxn ang="0">
                  <a:pos x="1205" y="2198"/>
                </a:cxn>
                <a:cxn ang="0">
                  <a:pos x="1114" y="2237"/>
                </a:cxn>
                <a:cxn ang="0">
                  <a:pos x="1026" y="2280"/>
                </a:cxn>
                <a:cxn ang="0">
                  <a:pos x="942" y="2324"/>
                </a:cxn>
                <a:cxn ang="0">
                  <a:pos x="861" y="2372"/>
                </a:cxn>
                <a:cxn ang="0">
                  <a:pos x="785" y="2422"/>
                </a:cxn>
                <a:cxn ang="0">
                  <a:pos x="711" y="2476"/>
                </a:cxn>
                <a:cxn ang="0">
                  <a:pos x="639" y="2531"/>
                </a:cxn>
                <a:cxn ang="0">
                  <a:pos x="571" y="2589"/>
                </a:cxn>
                <a:cxn ang="0">
                  <a:pos x="506" y="2650"/>
                </a:cxn>
                <a:cxn ang="0">
                  <a:pos x="382" y="2779"/>
                </a:cxn>
                <a:cxn ang="0">
                  <a:pos x="265" y="2921"/>
                </a:cxn>
                <a:cxn ang="0">
                  <a:pos x="156" y="3073"/>
                </a:cxn>
                <a:cxn ang="0">
                  <a:pos x="52" y="3236"/>
                </a:cxn>
              </a:cxnLst>
              <a:rect l="0" t="0" r="r" b="b"/>
              <a:pathLst>
                <a:path w="4733" h="3323">
                  <a:moveTo>
                    <a:pt x="4733" y="0"/>
                  </a:moveTo>
                  <a:lnTo>
                    <a:pt x="4733" y="0"/>
                  </a:lnTo>
                  <a:lnTo>
                    <a:pt x="4733" y="21"/>
                  </a:lnTo>
                  <a:lnTo>
                    <a:pt x="4733" y="81"/>
                  </a:lnTo>
                  <a:lnTo>
                    <a:pt x="4732" y="123"/>
                  </a:lnTo>
                  <a:lnTo>
                    <a:pt x="4729" y="173"/>
                  </a:lnTo>
                  <a:lnTo>
                    <a:pt x="4725" y="231"/>
                  </a:lnTo>
                  <a:lnTo>
                    <a:pt x="4718" y="294"/>
                  </a:lnTo>
                  <a:lnTo>
                    <a:pt x="4710" y="364"/>
                  </a:lnTo>
                  <a:lnTo>
                    <a:pt x="4699" y="436"/>
                  </a:lnTo>
                  <a:lnTo>
                    <a:pt x="4683" y="516"/>
                  </a:lnTo>
                  <a:lnTo>
                    <a:pt x="4665" y="596"/>
                  </a:lnTo>
                  <a:lnTo>
                    <a:pt x="4643" y="680"/>
                  </a:lnTo>
                  <a:lnTo>
                    <a:pt x="4631" y="724"/>
                  </a:lnTo>
                  <a:lnTo>
                    <a:pt x="4617" y="767"/>
                  </a:lnTo>
                  <a:lnTo>
                    <a:pt x="4602" y="811"/>
                  </a:lnTo>
                  <a:lnTo>
                    <a:pt x="4586" y="855"/>
                  </a:lnTo>
                  <a:lnTo>
                    <a:pt x="4568" y="898"/>
                  </a:lnTo>
                  <a:lnTo>
                    <a:pt x="4550" y="943"/>
                  </a:lnTo>
                  <a:lnTo>
                    <a:pt x="4529" y="987"/>
                  </a:lnTo>
                  <a:lnTo>
                    <a:pt x="4509" y="1032"/>
                  </a:lnTo>
                  <a:lnTo>
                    <a:pt x="4486" y="1076"/>
                  </a:lnTo>
                  <a:lnTo>
                    <a:pt x="4461" y="1119"/>
                  </a:lnTo>
                  <a:lnTo>
                    <a:pt x="4436" y="1165"/>
                  </a:lnTo>
                  <a:lnTo>
                    <a:pt x="4409" y="1207"/>
                  </a:lnTo>
                  <a:lnTo>
                    <a:pt x="4381" y="1250"/>
                  </a:lnTo>
                  <a:lnTo>
                    <a:pt x="4350" y="1292"/>
                  </a:lnTo>
                  <a:lnTo>
                    <a:pt x="4317" y="1334"/>
                  </a:lnTo>
                  <a:lnTo>
                    <a:pt x="4284" y="1375"/>
                  </a:lnTo>
                  <a:lnTo>
                    <a:pt x="4247" y="1415"/>
                  </a:lnTo>
                  <a:lnTo>
                    <a:pt x="4210" y="1454"/>
                  </a:lnTo>
                  <a:lnTo>
                    <a:pt x="4171" y="1491"/>
                  </a:lnTo>
                  <a:lnTo>
                    <a:pt x="4129" y="1528"/>
                  </a:lnTo>
                  <a:lnTo>
                    <a:pt x="4086" y="1563"/>
                  </a:lnTo>
                  <a:lnTo>
                    <a:pt x="4041" y="1599"/>
                  </a:lnTo>
                  <a:lnTo>
                    <a:pt x="3993" y="1631"/>
                  </a:lnTo>
                  <a:lnTo>
                    <a:pt x="3945" y="1664"/>
                  </a:lnTo>
                  <a:lnTo>
                    <a:pt x="3893" y="1694"/>
                  </a:lnTo>
                  <a:lnTo>
                    <a:pt x="3839" y="1723"/>
                  </a:lnTo>
                  <a:lnTo>
                    <a:pt x="3784" y="1749"/>
                  </a:lnTo>
                  <a:lnTo>
                    <a:pt x="3725" y="1775"/>
                  </a:lnTo>
                  <a:lnTo>
                    <a:pt x="3664" y="1798"/>
                  </a:lnTo>
                  <a:lnTo>
                    <a:pt x="3602" y="1820"/>
                  </a:lnTo>
                  <a:lnTo>
                    <a:pt x="3537" y="1840"/>
                  </a:lnTo>
                  <a:lnTo>
                    <a:pt x="3469" y="1856"/>
                  </a:lnTo>
                  <a:lnTo>
                    <a:pt x="3398" y="1872"/>
                  </a:lnTo>
                  <a:lnTo>
                    <a:pt x="3326" y="1885"/>
                  </a:lnTo>
                  <a:lnTo>
                    <a:pt x="3249" y="1894"/>
                  </a:lnTo>
                  <a:lnTo>
                    <a:pt x="3171" y="1903"/>
                  </a:lnTo>
                  <a:lnTo>
                    <a:pt x="3091" y="1909"/>
                  </a:lnTo>
                  <a:lnTo>
                    <a:pt x="3008" y="1911"/>
                  </a:lnTo>
                  <a:lnTo>
                    <a:pt x="3008" y="1911"/>
                  </a:lnTo>
                  <a:lnTo>
                    <a:pt x="2841" y="1915"/>
                  </a:lnTo>
                  <a:lnTo>
                    <a:pt x="2681" y="1922"/>
                  </a:lnTo>
                  <a:lnTo>
                    <a:pt x="2527" y="1932"/>
                  </a:lnTo>
                  <a:lnTo>
                    <a:pt x="2380" y="1943"/>
                  </a:lnTo>
                  <a:lnTo>
                    <a:pt x="2238" y="1957"/>
                  </a:lnTo>
                  <a:lnTo>
                    <a:pt x="2102" y="1974"/>
                  </a:lnTo>
                  <a:lnTo>
                    <a:pt x="1973" y="1993"/>
                  </a:lnTo>
                  <a:lnTo>
                    <a:pt x="1848" y="2014"/>
                  </a:lnTo>
                  <a:lnTo>
                    <a:pt x="1729" y="2038"/>
                  </a:lnTo>
                  <a:lnTo>
                    <a:pt x="1615" y="2066"/>
                  </a:lnTo>
                  <a:lnTo>
                    <a:pt x="1507" y="2095"/>
                  </a:lnTo>
                  <a:lnTo>
                    <a:pt x="1401" y="2127"/>
                  </a:lnTo>
                  <a:lnTo>
                    <a:pt x="1351" y="2143"/>
                  </a:lnTo>
                  <a:lnTo>
                    <a:pt x="1301" y="2161"/>
                  </a:lnTo>
                  <a:lnTo>
                    <a:pt x="1253" y="2179"/>
                  </a:lnTo>
                  <a:lnTo>
                    <a:pt x="1205" y="2198"/>
                  </a:lnTo>
                  <a:lnTo>
                    <a:pt x="1160" y="2217"/>
                  </a:lnTo>
                  <a:lnTo>
                    <a:pt x="1114" y="2237"/>
                  </a:lnTo>
                  <a:lnTo>
                    <a:pt x="1069" y="2258"/>
                  </a:lnTo>
                  <a:lnTo>
                    <a:pt x="1026" y="2280"/>
                  </a:lnTo>
                  <a:lnTo>
                    <a:pt x="983" y="2301"/>
                  </a:lnTo>
                  <a:lnTo>
                    <a:pt x="942" y="2324"/>
                  </a:lnTo>
                  <a:lnTo>
                    <a:pt x="901" y="2348"/>
                  </a:lnTo>
                  <a:lnTo>
                    <a:pt x="861" y="2372"/>
                  </a:lnTo>
                  <a:lnTo>
                    <a:pt x="822" y="2397"/>
                  </a:lnTo>
                  <a:lnTo>
                    <a:pt x="785" y="2422"/>
                  </a:lnTo>
                  <a:lnTo>
                    <a:pt x="747" y="2448"/>
                  </a:lnTo>
                  <a:lnTo>
                    <a:pt x="711" y="2476"/>
                  </a:lnTo>
                  <a:lnTo>
                    <a:pt x="675" y="2503"/>
                  </a:lnTo>
                  <a:lnTo>
                    <a:pt x="639" y="2531"/>
                  </a:lnTo>
                  <a:lnTo>
                    <a:pt x="606" y="2560"/>
                  </a:lnTo>
                  <a:lnTo>
                    <a:pt x="571" y="2589"/>
                  </a:lnTo>
                  <a:lnTo>
                    <a:pt x="538" y="2619"/>
                  </a:lnTo>
                  <a:lnTo>
                    <a:pt x="506" y="2650"/>
                  </a:lnTo>
                  <a:lnTo>
                    <a:pt x="442" y="2713"/>
                  </a:lnTo>
                  <a:lnTo>
                    <a:pt x="382" y="2779"/>
                  </a:lnTo>
                  <a:lnTo>
                    <a:pt x="322" y="2849"/>
                  </a:lnTo>
                  <a:lnTo>
                    <a:pt x="265" y="2921"/>
                  </a:lnTo>
                  <a:lnTo>
                    <a:pt x="210" y="2996"/>
                  </a:lnTo>
                  <a:lnTo>
                    <a:pt x="156" y="3073"/>
                  </a:lnTo>
                  <a:lnTo>
                    <a:pt x="103" y="3154"/>
                  </a:lnTo>
                  <a:lnTo>
                    <a:pt x="52" y="3236"/>
                  </a:lnTo>
                  <a:lnTo>
                    <a:pt x="0" y="3323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</p:grpSp>
      <p:sp>
        <p:nvSpPr>
          <p:cNvPr id="1058930" name="Rectangle 114"/>
          <p:cNvSpPr>
            <a:spLocks noChangeArrowheads="1"/>
          </p:cNvSpPr>
          <p:nvPr/>
        </p:nvSpPr>
        <p:spPr bwMode="auto">
          <a:xfrm>
            <a:off x="4" y="1770063"/>
            <a:ext cx="10718800" cy="1689100"/>
          </a:xfrm>
          <a:prstGeom prst="rect">
            <a:avLst/>
          </a:prstGeom>
          <a:gradFill rotWithShape="1">
            <a:gsLst>
              <a:gs pos="0">
                <a:srgbClr val="00A8E4"/>
              </a:gs>
              <a:gs pos="100000">
                <a:srgbClr val="005078"/>
              </a:gs>
            </a:gsLst>
            <a:lin ang="5400000" scaled="1"/>
          </a:gradFill>
          <a:ln w="9525" algn="ctr">
            <a:noFill/>
            <a:miter lim="800000"/>
            <a:headEnd/>
            <a:tailEnd/>
          </a:ln>
          <a:effectLst/>
        </p:spPr>
        <p:txBody>
          <a:bodyPr wrap="none" lIns="90893" tIns="45454" rIns="90893" bIns="45454" anchor="ctr"/>
          <a:lstStyle/>
          <a:p>
            <a:endParaRPr lang="ko-KR" altLang="en-US"/>
          </a:p>
        </p:txBody>
      </p:sp>
      <p:pic>
        <p:nvPicPr>
          <p:cNvPr id="1058931" name="Picture 115" descr="영문간지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xmlns=""/>
              </a:ext>
            </a:extLst>
          </a:blip>
          <a:srcRect/>
          <a:stretch>
            <a:fillRect/>
          </a:stretch>
        </p:blipFill>
        <p:spPr bwMode="auto">
          <a:xfrm>
            <a:off x="336550" y="200135"/>
            <a:ext cx="3311526" cy="2225675"/>
          </a:xfrm>
          <a:prstGeom prst="rect">
            <a:avLst/>
          </a:prstGeom>
          <a:noFill/>
        </p:spPr>
      </p:pic>
      <p:sp>
        <p:nvSpPr>
          <p:cNvPr id="1058932" name="Rectangle 116" descr="좁은 수평선"/>
          <p:cNvSpPr>
            <a:spLocks noChangeArrowheads="1"/>
          </p:cNvSpPr>
          <p:nvPr/>
        </p:nvSpPr>
        <p:spPr bwMode="auto">
          <a:xfrm>
            <a:off x="0" y="-266701"/>
            <a:ext cx="10668000" cy="1181100"/>
          </a:xfrm>
          <a:prstGeom prst="rect">
            <a:avLst/>
          </a:prstGeom>
          <a:pattFill prst="narHorz">
            <a:fgClr>
              <a:schemeClr val="bg1">
                <a:alpha val="30000"/>
              </a:schemeClr>
            </a:fgClr>
            <a:bgClr>
              <a:schemeClr val="bg2">
                <a:alpha val="30000"/>
              </a:schemeClr>
            </a:bgClr>
          </a:pattFill>
          <a:ln w="9525">
            <a:noFill/>
            <a:miter lim="800000"/>
            <a:headEnd/>
            <a:tailEnd/>
          </a:ln>
          <a:effectLst/>
        </p:spPr>
        <p:txBody>
          <a:bodyPr wrap="none" lIns="90893" tIns="45454" rIns="90893" bIns="45454" anchor="ctr"/>
          <a:lstStyle/>
          <a:p>
            <a:endParaRPr lang="ko-KR" altLang="en-US"/>
          </a:p>
        </p:txBody>
      </p:sp>
      <p:sp>
        <p:nvSpPr>
          <p:cNvPr id="1058933" name="Rectangle 117" descr="어두운 상향 대각선"/>
          <p:cNvSpPr>
            <a:spLocks noChangeArrowheads="1"/>
          </p:cNvSpPr>
          <p:nvPr/>
        </p:nvSpPr>
        <p:spPr bwMode="auto">
          <a:xfrm>
            <a:off x="-19049" y="3670356"/>
            <a:ext cx="10701338" cy="492125"/>
          </a:xfrm>
          <a:prstGeom prst="rect">
            <a:avLst/>
          </a:prstGeom>
          <a:pattFill prst="dkUpDiag">
            <a:fgClr>
              <a:schemeClr val="bg1">
                <a:alpha val="30000"/>
              </a:schemeClr>
            </a:fgClr>
            <a:bgClr>
              <a:schemeClr val="bg2">
                <a:alpha val="30000"/>
              </a:schemeClr>
            </a:bgClr>
          </a:pattFill>
          <a:ln w="9525">
            <a:noFill/>
            <a:miter lim="800000"/>
            <a:headEnd/>
            <a:tailEnd/>
          </a:ln>
          <a:effectLst/>
        </p:spPr>
        <p:txBody>
          <a:bodyPr wrap="none" lIns="90893" tIns="45454" rIns="90893" bIns="45454" anchor="ctr"/>
          <a:lstStyle/>
          <a:p>
            <a:endParaRPr lang="ko-KR" altLang="en-US"/>
          </a:p>
        </p:txBody>
      </p:sp>
      <p:sp>
        <p:nvSpPr>
          <p:cNvPr id="1058934" name="Line 118"/>
          <p:cNvSpPr>
            <a:spLocks noChangeShapeType="1"/>
          </p:cNvSpPr>
          <p:nvPr/>
        </p:nvSpPr>
        <p:spPr bwMode="auto">
          <a:xfrm>
            <a:off x="39688" y="2566988"/>
            <a:ext cx="10668000" cy="0"/>
          </a:xfrm>
          <a:prstGeom prst="line">
            <a:avLst/>
          </a:prstGeom>
          <a:noFill/>
          <a:ln w="9525">
            <a:solidFill>
              <a:schemeClr val="tx1">
                <a:alpha val="30000"/>
              </a:schemeClr>
            </a:solidFill>
            <a:round/>
            <a:headEnd/>
            <a:tailEnd/>
          </a:ln>
          <a:effectLst/>
        </p:spPr>
        <p:txBody>
          <a:bodyPr lIns="90893" tIns="45454" rIns="90893" bIns="45454"/>
          <a:lstStyle/>
          <a:p>
            <a:endParaRPr lang="ko-KR" altLang="en-US"/>
          </a:p>
        </p:txBody>
      </p:sp>
      <p:sp>
        <p:nvSpPr>
          <p:cNvPr id="1058935" name="Line 119"/>
          <p:cNvSpPr>
            <a:spLocks noChangeShapeType="1"/>
          </p:cNvSpPr>
          <p:nvPr/>
        </p:nvSpPr>
        <p:spPr bwMode="auto">
          <a:xfrm>
            <a:off x="19051" y="2584450"/>
            <a:ext cx="10668000" cy="0"/>
          </a:xfrm>
          <a:prstGeom prst="line">
            <a:avLst/>
          </a:prstGeom>
          <a:noFill/>
          <a:ln w="9525">
            <a:solidFill>
              <a:srgbClr val="F8F8F8">
                <a:alpha val="60001"/>
              </a:srgbClr>
            </a:solidFill>
            <a:round/>
            <a:headEnd/>
            <a:tailEnd/>
          </a:ln>
          <a:effectLst/>
        </p:spPr>
        <p:txBody>
          <a:bodyPr lIns="90893" tIns="45454" rIns="90893" bIns="45454"/>
          <a:lstStyle/>
          <a:p>
            <a:endParaRPr lang="ko-KR" altLang="en-US"/>
          </a:p>
        </p:txBody>
      </p:sp>
      <p:grpSp>
        <p:nvGrpSpPr>
          <p:cNvPr id="1058936" name="Group 120"/>
          <p:cNvGrpSpPr>
            <a:grpSpLocks/>
          </p:cNvGrpSpPr>
          <p:nvPr/>
        </p:nvGrpSpPr>
        <p:grpSpPr bwMode="auto">
          <a:xfrm>
            <a:off x="0" y="3440223"/>
            <a:ext cx="10668000" cy="249237"/>
            <a:chOff x="0" y="3489"/>
            <a:chExt cx="5760" cy="145"/>
          </a:xfrm>
        </p:grpSpPr>
        <p:sp>
          <p:nvSpPr>
            <p:cNvPr id="1058937" name="Rectangle 121"/>
            <p:cNvSpPr>
              <a:spLocks noChangeArrowheads="1"/>
            </p:cNvSpPr>
            <p:nvPr/>
          </p:nvSpPr>
          <p:spPr bwMode="auto">
            <a:xfrm>
              <a:off x="0" y="3496"/>
              <a:ext cx="2880" cy="138"/>
            </a:xfrm>
            <a:prstGeom prst="rect">
              <a:avLst/>
            </a:prstGeom>
            <a:solidFill>
              <a:schemeClr val="tx1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58938" name="AutoShape 122"/>
            <p:cNvSpPr>
              <a:spLocks noChangeArrowheads="1"/>
            </p:cNvSpPr>
            <p:nvPr/>
          </p:nvSpPr>
          <p:spPr bwMode="auto">
            <a:xfrm flipH="1">
              <a:off x="0" y="3495"/>
              <a:ext cx="95" cy="137"/>
            </a:xfrm>
            <a:prstGeom prst="rtTriangle">
              <a:avLst/>
            </a:prstGeom>
            <a:solidFill>
              <a:srgbClr val="D2F1D1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58939" name="AutoShape 123"/>
            <p:cNvSpPr>
              <a:spLocks noChangeArrowheads="1"/>
            </p:cNvSpPr>
            <p:nvPr/>
          </p:nvSpPr>
          <p:spPr bwMode="auto">
            <a:xfrm flipH="1">
              <a:off x="95" y="3495"/>
              <a:ext cx="95" cy="137"/>
            </a:xfrm>
            <a:prstGeom prst="rtTriangle">
              <a:avLst/>
            </a:prstGeom>
            <a:solidFill>
              <a:srgbClr val="9FE19D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58940" name="AutoShape 124"/>
            <p:cNvSpPr>
              <a:spLocks noChangeArrowheads="1"/>
            </p:cNvSpPr>
            <p:nvPr/>
          </p:nvSpPr>
          <p:spPr bwMode="auto">
            <a:xfrm flipH="1">
              <a:off x="189" y="3495"/>
              <a:ext cx="95" cy="137"/>
            </a:xfrm>
            <a:prstGeom prst="rtTriangle">
              <a:avLst/>
            </a:prstGeom>
            <a:solidFill>
              <a:srgbClr val="AED0B5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58941" name="AutoShape 125"/>
            <p:cNvSpPr>
              <a:spLocks noChangeArrowheads="1"/>
            </p:cNvSpPr>
            <p:nvPr/>
          </p:nvSpPr>
          <p:spPr bwMode="auto">
            <a:xfrm flipH="1">
              <a:off x="285" y="3495"/>
              <a:ext cx="95" cy="137"/>
            </a:xfrm>
            <a:prstGeom prst="rtTriangle">
              <a:avLst/>
            </a:prstGeom>
            <a:solidFill>
              <a:srgbClr val="92C09C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58942" name="AutoShape 126"/>
            <p:cNvSpPr>
              <a:spLocks noChangeArrowheads="1"/>
            </p:cNvSpPr>
            <p:nvPr/>
          </p:nvSpPr>
          <p:spPr bwMode="auto">
            <a:xfrm flipH="1">
              <a:off x="381" y="3495"/>
              <a:ext cx="95" cy="137"/>
            </a:xfrm>
            <a:prstGeom prst="rtTriangle">
              <a:avLst/>
            </a:prstGeom>
            <a:solidFill>
              <a:srgbClr val="64A672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58943" name="AutoShape 127"/>
            <p:cNvSpPr>
              <a:spLocks noChangeArrowheads="1"/>
            </p:cNvSpPr>
            <p:nvPr/>
          </p:nvSpPr>
          <p:spPr bwMode="auto">
            <a:xfrm flipH="1">
              <a:off x="477" y="3495"/>
              <a:ext cx="95" cy="137"/>
            </a:xfrm>
            <a:prstGeom prst="rtTriangle">
              <a:avLst/>
            </a:prstGeom>
            <a:solidFill>
              <a:srgbClr val="53916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58944" name="AutoShape 128"/>
            <p:cNvSpPr>
              <a:spLocks noChangeArrowheads="1"/>
            </p:cNvSpPr>
            <p:nvPr/>
          </p:nvSpPr>
          <p:spPr bwMode="auto">
            <a:xfrm flipH="1">
              <a:off x="574" y="3495"/>
              <a:ext cx="94" cy="137"/>
            </a:xfrm>
            <a:prstGeom prst="rtTriangle">
              <a:avLst/>
            </a:prstGeom>
            <a:solidFill>
              <a:srgbClr val="3D6B47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58945" name="AutoShape 129"/>
            <p:cNvSpPr>
              <a:spLocks noChangeArrowheads="1"/>
            </p:cNvSpPr>
            <p:nvPr/>
          </p:nvSpPr>
          <p:spPr bwMode="auto">
            <a:xfrm flipH="1">
              <a:off x="670" y="3495"/>
              <a:ext cx="95" cy="137"/>
            </a:xfrm>
            <a:prstGeom prst="rtTriangle">
              <a:avLst/>
            </a:prstGeom>
            <a:solidFill>
              <a:srgbClr val="0F3C3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58946" name="AutoShape 130"/>
            <p:cNvSpPr>
              <a:spLocks noChangeArrowheads="1"/>
            </p:cNvSpPr>
            <p:nvPr/>
          </p:nvSpPr>
          <p:spPr bwMode="auto">
            <a:xfrm flipH="1">
              <a:off x="766" y="3495"/>
              <a:ext cx="95" cy="137"/>
            </a:xfrm>
            <a:prstGeom prst="rtTriangle">
              <a:avLst/>
            </a:prstGeom>
            <a:solidFill>
              <a:srgbClr val="134B4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58947" name="AutoShape 131"/>
            <p:cNvSpPr>
              <a:spLocks noChangeArrowheads="1"/>
            </p:cNvSpPr>
            <p:nvPr/>
          </p:nvSpPr>
          <p:spPr bwMode="auto">
            <a:xfrm flipH="1">
              <a:off x="862" y="3495"/>
              <a:ext cx="95" cy="137"/>
            </a:xfrm>
            <a:prstGeom prst="rtTriangle">
              <a:avLst/>
            </a:prstGeom>
            <a:solidFill>
              <a:srgbClr val="1D7279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58948" name="AutoShape 132"/>
            <p:cNvSpPr>
              <a:spLocks noChangeArrowheads="1"/>
            </p:cNvSpPr>
            <p:nvPr/>
          </p:nvSpPr>
          <p:spPr bwMode="auto">
            <a:xfrm flipH="1">
              <a:off x="958" y="3495"/>
              <a:ext cx="95" cy="137"/>
            </a:xfrm>
            <a:prstGeom prst="rtTriangle">
              <a:avLst/>
            </a:prstGeom>
            <a:solidFill>
              <a:srgbClr val="2AA3AC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58949" name="AutoShape 133"/>
            <p:cNvSpPr>
              <a:spLocks noChangeArrowheads="1"/>
            </p:cNvSpPr>
            <p:nvPr/>
          </p:nvSpPr>
          <p:spPr bwMode="auto">
            <a:xfrm flipH="1">
              <a:off x="1055" y="3495"/>
              <a:ext cx="94" cy="137"/>
            </a:xfrm>
            <a:prstGeom prst="rtTriangle">
              <a:avLst/>
            </a:prstGeom>
            <a:solidFill>
              <a:srgbClr val="41C7D1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58950" name="AutoShape 134"/>
            <p:cNvSpPr>
              <a:spLocks noChangeArrowheads="1"/>
            </p:cNvSpPr>
            <p:nvPr/>
          </p:nvSpPr>
          <p:spPr bwMode="auto">
            <a:xfrm flipH="1">
              <a:off x="1151" y="3495"/>
              <a:ext cx="95" cy="137"/>
            </a:xfrm>
            <a:prstGeom prst="rtTriangle">
              <a:avLst/>
            </a:prstGeom>
            <a:solidFill>
              <a:srgbClr val="68D2DA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58951" name="AutoShape 135"/>
            <p:cNvSpPr>
              <a:spLocks noChangeArrowheads="1"/>
            </p:cNvSpPr>
            <p:nvPr/>
          </p:nvSpPr>
          <p:spPr bwMode="auto">
            <a:xfrm flipH="1">
              <a:off x="1246" y="3495"/>
              <a:ext cx="94" cy="137"/>
            </a:xfrm>
            <a:prstGeom prst="rtTriangle">
              <a:avLst/>
            </a:prstGeom>
            <a:solidFill>
              <a:srgbClr val="43FFF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58952" name="AutoShape 136"/>
            <p:cNvSpPr>
              <a:spLocks noChangeArrowheads="1"/>
            </p:cNvSpPr>
            <p:nvPr/>
          </p:nvSpPr>
          <p:spPr bwMode="auto">
            <a:xfrm flipH="1">
              <a:off x="1340" y="3495"/>
              <a:ext cx="95" cy="137"/>
            </a:xfrm>
            <a:prstGeom prst="rtTriangle">
              <a:avLst/>
            </a:prstGeom>
            <a:solidFill>
              <a:srgbClr val="A1FFF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58953" name="AutoShape 137"/>
            <p:cNvSpPr>
              <a:spLocks noChangeArrowheads="1"/>
            </p:cNvSpPr>
            <p:nvPr/>
          </p:nvSpPr>
          <p:spPr bwMode="auto">
            <a:xfrm flipH="1">
              <a:off x="1434" y="3495"/>
              <a:ext cx="95" cy="137"/>
            </a:xfrm>
            <a:prstGeom prst="rtTriangle">
              <a:avLst/>
            </a:prstGeom>
            <a:solidFill>
              <a:srgbClr val="CCFFF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58954" name="AutoShape 138"/>
            <p:cNvSpPr>
              <a:spLocks noChangeArrowheads="1"/>
            </p:cNvSpPr>
            <p:nvPr/>
          </p:nvSpPr>
          <p:spPr bwMode="auto">
            <a:xfrm flipH="1">
              <a:off x="1530" y="3495"/>
              <a:ext cx="95" cy="137"/>
            </a:xfrm>
            <a:prstGeom prst="rtTriangle">
              <a:avLst/>
            </a:prstGeom>
            <a:solidFill>
              <a:srgbClr val="FFD5D5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58955" name="AutoShape 139"/>
            <p:cNvSpPr>
              <a:spLocks noChangeArrowheads="1"/>
            </p:cNvSpPr>
            <p:nvPr/>
          </p:nvSpPr>
          <p:spPr bwMode="auto">
            <a:xfrm flipH="1">
              <a:off x="1626" y="3495"/>
              <a:ext cx="96" cy="137"/>
            </a:xfrm>
            <a:prstGeom prst="rtTriangle">
              <a:avLst/>
            </a:prstGeom>
            <a:solidFill>
              <a:srgbClr val="FFA5A5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58956" name="AutoShape 140"/>
            <p:cNvSpPr>
              <a:spLocks noChangeArrowheads="1"/>
            </p:cNvSpPr>
            <p:nvPr/>
          </p:nvSpPr>
          <p:spPr bwMode="auto">
            <a:xfrm flipH="1">
              <a:off x="1723" y="3495"/>
              <a:ext cx="94" cy="137"/>
            </a:xfrm>
            <a:prstGeom prst="rtTriangle">
              <a:avLst/>
            </a:prstGeom>
            <a:solidFill>
              <a:srgbClr val="FF8787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58957" name="AutoShape 141"/>
            <p:cNvSpPr>
              <a:spLocks noChangeArrowheads="1"/>
            </p:cNvSpPr>
            <p:nvPr/>
          </p:nvSpPr>
          <p:spPr bwMode="auto">
            <a:xfrm flipH="1">
              <a:off x="1819" y="3495"/>
              <a:ext cx="95" cy="137"/>
            </a:xfrm>
            <a:prstGeom prst="rtTriangle">
              <a:avLst/>
            </a:prstGeom>
            <a:solidFill>
              <a:srgbClr val="FF4B4B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58958" name="AutoShape 142"/>
            <p:cNvSpPr>
              <a:spLocks noChangeArrowheads="1"/>
            </p:cNvSpPr>
            <p:nvPr/>
          </p:nvSpPr>
          <p:spPr bwMode="auto">
            <a:xfrm flipH="1">
              <a:off x="1915" y="3495"/>
              <a:ext cx="95" cy="137"/>
            </a:xfrm>
            <a:prstGeom prst="rtTriangle">
              <a:avLst/>
            </a:prstGeom>
            <a:solidFill>
              <a:srgbClr val="FF0B0B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58959" name="AutoShape 143"/>
            <p:cNvSpPr>
              <a:spLocks noChangeArrowheads="1"/>
            </p:cNvSpPr>
            <p:nvPr/>
          </p:nvSpPr>
          <p:spPr bwMode="auto">
            <a:xfrm flipH="1">
              <a:off x="2011" y="3495"/>
              <a:ext cx="95" cy="137"/>
            </a:xfrm>
            <a:prstGeom prst="rtTriangle">
              <a:avLst/>
            </a:prstGeom>
            <a:solidFill>
              <a:srgbClr val="D6000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58960" name="AutoShape 144"/>
            <p:cNvSpPr>
              <a:spLocks noChangeArrowheads="1"/>
            </p:cNvSpPr>
            <p:nvPr/>
          </p:nvSpPr>
          <p:spPr bwMode="auto">
            <a:xfrm flipH="1">
              <a:off x="2107" y="3495"/>
              <a:ext cx="96" cy="137"/>
            </a:xfrm>
            <a:prstGeom prst="rtTriangle">
              <a:avLst/>
            </a:prstGeom>
            <a:solidFill>
              <a:srgbClr val="A2000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58961" name="AutoShape 145"/>
            <p:cNvSpPr>
              <a:spLocks noChangeArrowheads="1"/>
            </p:cNvSpPr>
            <p:nvPr/>
          </p:nvSpPr>
          <p:spPr bwMode="auto">
            <a:xfrm flipH="1">
              <a:off x="2204" y="3495"/>
              <a:ext cx="94" cy="137"/>
            </a:xfrm>
            <a:prstGeom prst="rtTriangle">
              <a:avLst/>
            </a:prstGeom>
            <a:solidFill>
              <a:srgbClr val="70000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58962" name="AutoShape 146"/>
            <p:cNvSpPr>
              <a:spLocks noChangeArrowheads="1"/>
            </p:cNvSpPr>
            <p:nvPr/>
          </p:nvSpPr>
          <p:spPr bwMode="auto">
            <a:xfrm flipH="1">
              <a:off x="2300" y="3495"/>
              <a:ext cx="95" cy="137"/>
            </a:xfrm>
            <a:prstGeom prst="rtTriangle">
              <a:avLst/>
            </a:prstGeom>
            <a:solidFill>
              <a:srgbClr val="5E000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58963" name="AutoShape 147"/>
            <p:cNvSpPr>
              <a:spLocks noChangeArrowheads="1"/>
            </p:cNvSpPr>
            <p:nvPr/>
          </p:nvSpPr>
          <p:spPr bwMode="auto">
            <a:xfrm flipH="1">
              <a:off x="2396" y="3495"/>
              <a:ext cx="95" cy="137"/>
            </a:xfrm>
            <a:prstGeom prst="rtTriangle">
              <a:avLst/>
            </a:prstGeom>
            <a:solidFill>
              <a:srgbClr val="5D3B8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58964" name="AutoShape 148"/>
            <p:cNvSpPr>
              <a:spLocks noChangeArrowheads="1"/>
            </p:cNvSpPr>
            <p:nvPr/>
          </p:nvSpPr>
          <p:spPr bwMode="auto">
            <a:xfrm flipH="1">
              <a:off x="2497" y="3496"/>
              <a:ext cx="95" cy="138"/>
            </a:xfrm>
            <a:prstGeom prst="rtTriangle">
              <a:avLst/>
            </a:prstGeom>
            <a:solidFill>
              <a:srgbClr val="7248B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58965" name="AutoShape 149"/>
            <p:cNvSpPr>
              <a:spLocks noChangeArrowheads="1"/>
            </p:cNvSpPr>
            <p:nvPr/>
          </p:nvSpPr>
          <p:spPr bwMode="auto">
            <a:xfrm flipH="1">
              <a:off x="2593" y="3496"/>
              <a:ext cx="95" cy="138"/>
            </a:xfrm>
            <a:prstGeom prst="rtTriangle">
              <a:avLst/>
            </a:prstGeom>
            <a:solidFill>
              <a:srgbClr val="8B67C1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58966" name="AutoShape 150"/>
            <p:cNvSpPr>
              <a:spLocks noChangeArrowheads="1"/>
            </p:cNvSpPr>
            <p:nvPr/>
          </p:nvSpPr>
          <p:spPr bwMode="auto">
            <a:xfrm flipH="1">
              <a:off x="2689" y="3496"/>
              <a:ext cx="95" cy="138"/>
            </a:xfrm>
            <a:prstGeom prst="rtTriangle">
              <a:avLst/>
            </a:prstGeom>
            <a:solidFill>
              <a:srgbClr val="BCA7DB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58967" name="AutoShape 151"/>
            <p:cNvSpPr>
              <a:spLocks noChangeArrowheads="1"/>
            </p:cNvSpPr>
            <p:nvPr/>
          </p:nvSpPr>
          <p:spPr bwMode="auto">
            <a:xfrm flipH="1">
              <a:off x="2785" y="3496"/>
              <a:ext cx="95" cy="138"/>
            </a:xfrm>
            <a:prstGeom prst="rtTriangle">
              <a:avLst/>
            </a:prstGeom>
            <a:solidFill>
              <a:srgbClr val="CAB9E3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58968" name="Rectangle 152"/>
            <p:cNvSpPr>
              <a:spLocks noChangeArrowheads="1"/>
            </p:cNvSpPr>
            <p:nvPr/>
          </p:nvSpPr>
          <p:spPr bwMode="auto">
            <a:xfrm>
              <a:off x="2880" y="3491"/>
              <a:ext cx="2880" cy="137"/>
            </a:xfrm>
            <a:prstGeom prst="rect">
              <a:avLst/>
            </a:prstGeom>
            <a:solidFill>
              <a:schemeClr val="tx1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58969" name="AutoShape 153"/>
            <p:cNvSpPr>
              <a:spLocks noChangeArrowheads="1"/>
            </p:cNvSpPr>
            <p:nvPr/>
          </p:nvSpPr>
          <p:spPr bwMode="auto">
            <a:xfrm flipH="1">
              <a:off x="2880" y="3489"/>
              <a:ext cx="95" cy="138"/>
            </a:xfrm>
            <a:prstGeom prst="rtTriangle">
              <a:avLst/>
            </a:prstGeom>
            <a:solidFill>
              <a:srgbClr val="D2F1D1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58970" name="AutoShape 154"/>
            <p:cNvSpPr>
              <a:spLocks noChangeArrowheads="1"/>
            </p:cNvSpPr>
            <p:nvPr/>
          </p:nvSpPr>
          <p:spPr bwMode="auto">
            <a:xfrm flipH="1">
              <a:off x="2975" y="3489"/>
              <a:ext cx="95" cy="138"/>
            </a:xfrm>
            <a:prstGeom prst="rtTriangle">
              <a:avLst/>
            </a:prstGeom>
            <a:solidFill>
              <a:srgbClr val="9FE19D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58971" name="AutoShape 155"/>
            <p:cNvSpPr>
              <a:spLocks noChangeArrowheads="1"/>
            </p:cNvSpPr>
            <p:nvPr/>
          </p:nvSpPr>
          <p:spPr bwMode="auto">
            <a:xfrm flipH="1">
              <a:off x="3069" y="3489"/>
              <a:ext cx="95" cy="138"/>
            </a:xfrm>
            <a:prstGeom prst="rtTriangle">
              <a:avLst/>
            </a:prstGeom>
            <a:solidFill>
              <a:srgbClr val="AED0B5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58972" name="AutoShape 156"/>
            <p:cNvSpPr>
              <a:spLocks noChangeArrowheads="1"/>
            </p:cNvSpPr>
            <p:nvPr/>
          </p:nvSpPr>
          <p:spPr bwMode="auto">
            <a:xfrm flipH="1">
              <a:off x="3165" y="3489"/>
              <a:ext cx="95" cy="138"/>
            </a:xfrm>
            <a:prstGeom prst="rtTriangle">
              <a:avLst/>
            </a:prstGeom>
            <a:solidFill>
              <a:srgbClr val="92C09C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58973" name="AutoShape 157"/>
            <p:cNvSpPr>
              <a:spLocks noChangeArrowheads="1"/>
            </p:cNvSpPr>
            <p:nvPr/>
          </p:nvSpPr>
          <p:spPr bwMode="auto">
            <a:xfrm flipH="1">
              <a:off x="3261" y="3489"/>
              <a:ext cx="95" cy="138"/>
            </a:xfrm>
            <a:prstGeom prst="rtTriangle">
              <a:avLst/>
            </a:prstGeom>
            <a:solidFill>
              <a:srgbClr val="64A672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58974" name="AutoShape 158"/>
            <p:cNvSpPr>
              <a:spLocks noChangeArrowheads="1"/>
            </p:cNvSpPr>
            <p:nvPr/>
          </p:nvSpPr>
          <p:spPr bwMode="auto">
            <a:xfrm flipH="1">
              <a:off x="3357" y="3489"/>
              <a:ext cx="95" cy="138"/>
            </a:xfrm>
            <a:prstGeom prst="rtTriangle">
              <a:avLst/>
            </a:prstGeom>
            <a:solidFill>
              <a:srgbClr val="53916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58975" name="AutoShape 159"/>
            <p:cNvSpPr>
              <a:spLocks noChangeArrowheads="1"/>
            </p:cNvSpPr>
            <p:nvPr/>
          </p:nvSpPr>
          <p:spPr bwMode="auto">
            <a:xfrm flipH="1">
              <a:off x="3454" y="3489"/>
              <a:ext cx="94" cy="138"/>
            </a:xfrm>
            <a:prstGeom prst="rtTriangle">
              <a:avLst/>
            </a:prstGeom>
            <a:solidFill>
              <a:srgbClr val="3D6B47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58976" name="AutoShape 160"/>
            <p:cNvSpPr>
              <a:spLocks noChangeArrowheads="1"/>
            </p:cNvSpPr>
            <p:nvPr/>
          </p:nvSpPr>
          <p:spPr bwMode="auto">
            <a:xfrm flipH="1">
              <a:off x="3550" y="3489"/>
              <a:ext cx="95" cy="138"/>
            </a:xfrm>
            <a:prstGeom prst="rtTriangle">
              <a:avLst/>
            </a:prstGeom>
            <a:solidFill>
              <a:srgbClr val="0F3C3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58977" name="AutoShape 161"/>
            <p:cNvSpPr>
              <a:spLocks noChangeArrowheads="1"/>
            </p:cNvSpPr>
            <p:nvPr/>
          </p:nvSpPr>
          <p:spPr bwMode="auto">
            <a:xfrm flipH="1">
              <a:off x="3646" y="3489"/>
              <a:ext cx="95" cy="138"/>
            </a:xfrm>
            <a:prstGeom prst="rtTriangle">
              <a:avLst/>
            </a:prstGeom>
            <a:solidFill>
              <a:srgbClr val="134B4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58978" name="AutoShape 162"/>
            <p:cNvSpPr>
              <a:spLocks noChangeArrowheads="1"/>
            </p:cNvSpPr>
            <p:nvPr/>
          </p:nvSpPr>
          <p:spPr bwMode="auto">
            <a:xfrm flipH="1">
              <a:off x="3742" y="3489"/>
              <a:ext cx="95" cy="138"/>
            </a:xfrm>
            <a:prstGeom prst="rtTriangle">
              <a:avLst/>
            </a:prstGeom>
            <a:solidFill>
              <a:srgbClr val="1D7279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58979" name="AutoShape 163"/>
            <p:cNvSpPr>
              <a:spLocks noChangeArrowheads="1"/>
            </p:cNvSpPr>
            <p:nvPr/>
          </p:nvSpPr>
          <p:spPr bwMode="auto">
            <a:xfrm flipH="1">
              <a:off x="3838" y="3489"/>
              <a:ext cx="95" cy="138"/>
            </a:xfrm>
            <a:prstGeom prst="rtTriangle">
              <a:avLst/>
            </a:prstGeom>
            <a:solidFill>
              <a:srgbClr val="2AA3AC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58980" name="AutoShape 164"/>
            <p:cNvSpPr>
              <a:spLocks noChangeArrowheads="1"/>
            </p:cNvSpPr>
            <p:nvPr/>
          </p:nvSpPr>
          <p:spPr bwMode="auto">
            <a:xfrm flipH="1">
              <a:off x="3935" y="3489"/>
              <a:ext cx="94" cy="138"/>
            </a:xfrm>
            <a:prstGeom prst="rtTriangle">
              <a:avLst/>
            </a:prstGeom>
            <a:solidFill>
              <a:srgbClr val="41C7D1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58981" name="AutoShape 165"/>
            <p:cNvSpPr>
              <a:spLocks noChangeArrowheads="1"/>
            </p:cNvSpPr>
            <p:nvPr/>
          </p:nvSpPr>
          <p:spPr bwMode="auto">
            <a:xfrm flipH="1">
              <a:off x="4031" y="3489"/>
              <a:ext cx="95" cy="138"/>
            </a:xfrm>
            <a:prstGeom prst="rtTriangle">
              <a:avLst/>
            </a:prstGeom>
            <a:solidFill>
              <a:srgbClr val="68D2DA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58982" name="AutoShape 166"/>
            <p:cNvSpPr>
              <a:spLocks noChangeArrowheads="1"/>
            </p:cNvSpPr>
            <p:nvPr/>
          </p:nvSpPr>
          <p:spPr bwMode="auto">
            <a:xfrm flipH="1">
              <a:off x="4126" y="3489"/>
              <a:ext cx="94" cy="138"/>
            </a:xfrm>
            <a:prstGeom prst="rtTriangle">
              <a:avLst/>
            </a:prstGeom>
            <a:solidFill>
              <a:srgbClr val="43FFF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58983" name="AutoShape 167"/>
            <p:cNvSpPr>
              <a:spLocks noChangeArrowheads="1"/>
            </p:cNvSpPr>
            <p:nvPr/>
          </p:nvSpPr>
          <p:spPr bwMode="auto">
            <a:xfrm flipH="1">
              <a:off x="4220" y="3489"/>
              <a:ext cx="95" cy="138"/>
            </a:xfrm>
            <a:prstGeom prst="rtTriangle">
              <a:avLst/>
            </a:prstGeom>
            <a:solidFill>
              <a:srgbClr val="A1FFF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58984" name="AutoShape 168"/>
            <p:cNvSpPr>
              <a:spLocks noChangeArrowheads="1"/>
            </p:cNvSpPr>
            <p:nvPr/>
          </p:nvSpPr>
          <p:spPr bwMode="auto">
            <a:xfrm flipH="1">
              <a:off x="4314" y="3489"/>
              <a:ext cx="95" cy="138"/>
            </a:xfrm>
            <a:prstGeom prst="rtTriangle">
              <a:avLst/>
            </a:prstGeom>
            <a:solidFill>
              <a:srgbClr val="CCFFF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58985" name="AutoShape 169"/>
            <p:cNvSpPr>
              <a:spLocks noChangeArrowheads="1"/>
            </p:cNvSpPr>
            <p:nvPr/>
          </p:nvSpPr>
          <p:spPr bwMode="auto">
            <a:xfrm flipH="1">
              <a:off x="4410" y="3489"/>
              <a:ext cx="95" cy="138"/>
            </a:xfrm>
            <a:prstGeom prst="rtTriangle">
              <a:avLst/>
            </a:prstGeom>
            <a:solidFill>
              <a:srgbClr val="FFD5D5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58986" name="AutoShape 170"/>
            <p:cNvSpPr>
              <a:spLocks noChangeArrowheads="1"/>
            </p:cNvSpPr>
            <p:nvPr/>
          </p:nvSpPr>
          <p:spPr bwMode="auto">
            <a:xfrm flipH="1">
              <a:off x="4506" y="3489"/>
              <a:ext cx="96" cy="138"/>
            </a:xfrm>
            <a:prstGeom prst="rtTriangle">
              <a:avLst/>
            </a:prstGeom>
            <a:solidFill>
              <a:srgbClr val="FFA5A5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58987" name="AutoShape 171"/>
            <p:cNvSpPr>
              <a:spLocks noChangeArrowheads="1"/>
            </p:cNvSpPr>
            <p:nvPr/>
          </p:nvSpPr>
          <p:spPr bwMode="auto">
            <a:xfrm flipH="1">
              <a:off x="4603" y="3489"/>
              <a:ext cx="94" cy="138"/>
            </a:xfrm>
            <a:prstGeom prst="rtTriangle">
              <a:avLst/>
            </a:prstGeom>
            <a:solidFill>
              <a:srgbClr val="FF8787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58988" name="AutoShape 172"/>
            <p:cNvSpPr>
              <a:spLocks noChangeArrowheads="1"/>
            </p:cNvSpPr>
            <p:nvPr/>
          </p:nvSpPr>
          <p:spPr bwMode="auto">
            <a:xfrm flipH="1">
              <a:off x="4699" y="3489"/>
              <a:ext cx="95" cy="138"/>
            </a:xfrm>
            <a:prstGeom prst="rtTriangle">
              <a:avLst/>
            </a:prstGeom>
            <a:solidFill>
              <a:srgbClr val="FF4B4B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58989" name="AutoShape 173"/>
            <p:cNvSpPr>
              <a:spLocks noChangeArrowheads="1"/>
            </p:cNvSpPr>
            <p:nvPr/>
          </p:nvSpPr>
          <p:spPr bwMode="auto">
            <a:xfrm flipH="1">
              <a:off x="4795" y="3489"/>
              <a:ext cx="95" cy="138"/>
            </a:xfrm>
            <a:prstGeom prst="rtTriangle">
              <a:avLst/>
            </a:prstGeom>
            <a:solidFill>
              <a:srgbClr val="FF0B0B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58990" name="AutoShape 174"/>
            <p:cNvSpPr>
              <a:spLocks noChangeArrowheads="1"/>
            </p:cNvSpPr>
            <p:nvPr/>
          </p:nvSpPr>
          <p:spPr bwMode="auto">
            <a:xfrm flipH="1">
              <a:off x="4891" y="3489"/>
              <a:ext cx="95" cy="138"/>
            </a:xfrm>
            <a:prstGeom prst="rtTriangle">
              <a:avLst/>
            </a:prstGeom>
            <a:solidFill>
              <a:srgbClr val="D6000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58991" name="AutoShape 175"/>
            <p:cNvSpPr>
              <a:spLocks noChangeArrowheads="1"/>
            </p:cNvSpPr>
            <p:nvPr/>
          </p:nvSpPr>
          <p:spPr bwMode="auto">
            <a:xfrm flipH="1">
              <a:off x="4987" y="3489"/>
              <a:ext cx="96" cy="138"/>
            </a:xfrm>
            <a:prstGeom prst="rtTriangle">
              <a:avLst/>
            </a:prstGeom>
            <a:solidFill>
              <a:srgbClr val="A2000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58992" name="AutoShape 176"/>
            <p:cNvSpPr>
              <a:spLocks noChangeArrowheads="1"/>
            </p:cNvSpPr>
            <p:nvPr/>
          </p:nvSpPr>
          <p:spPr bwMode="auto">
            <a:xfrm flipH="1">
              <a:off x="5084" y="3489"/>
              <a:ext cx="94" cy="138"/>
            </a:xfrm>
            <a:prstGeom prst="rtTriangle">
              <a:avLst/>
            </a:prstGeom>
            <a:solidFill>
              <a:srgbClr val="70000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58993" name="AutoShape 177"/>
            <p:cNvSpPr>
              <a:spLocks noChangeArrowheads="1"/>
            </p:cNvSpPr>
            <p:nvPr/>
          </p:nvSpPr>
          <p:spPr bwMode="auto">
            <a:xfrm flipH="1">
              <a:off x="5180" y="3489"/>
              <a:ext cx="95" cy="138"/>
            </a:xfrm>
            <a:prstGeom prst="rtTriangle">
              <a:avLst/>
            </a:prstGeom>
            <a:solidFill>
              <a:srgbClr val="5E000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58994" name="AutoShape 178"/>
            <p:cNvSpPr>
              <a:spLocks noChangeArrowheads="1"/>
            </p:cNvSpPr>
            <p:nvPr/>
          </p:nvSpPr>
          <p:spPr bwMode="auto">
            <a:xfrm flipH="1">
              <a:off x="5276" y="3489"/>
              <a:ext cx="95" cy="138"/>
            </a:xfrm>
            <a:prstGeom prst="rtTriangle">
              <a:avLst/>
            </a:prstGeom>
            <a:solidFill>
              <a:srgbClr val="5D3B8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58995" name="AutoShape 179"/>
            <p:cNvSpPr>
              <a:spLocks noChangeArrowheads="1"/>
            </p:cNvSpPr>
            <p:nvPr/>
          </p:nvSpPr>
          <p:spPr bwMode="auto">
            <a:xfrm flipH="1">
              <a:off x="5377" y="3491"/>
              <a:ext cx="95" cy="137"/>
            </a:xfrm>
            <a:prstGeom prst="rtTriangle">
              <a:avLst/>
            </a:prstGeom>
            <a:solidFill>
              <a:srgbClr val="7248B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58996" name="AutoShape 180"/>
            <p:cNvSpPr>
              <a:spLocks noChangeArrowheads="1"/>
            </p:cNvSpPr>
            <p:nvPr/>
          </p:nvSpPr>
          <p:spPr bwMode="auto">
            <a:xfrm flipH="1">
              <a:off x="5473" y="3491"/>
              <a:ext cx="95" cy="137"/>
            </a:xfrm>
            <a:prstGeom prst="rtTriangle">
              <a:avLst/>
            </a:prstGeom>
            <a:solidFill>
              <a:srgbClr val="8B67C1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58997" name="AutoShape 181"/>
            <p:cNvSpPr>
              <a:spLocks noChangeArrowheads="1"/>
            </p:cNvSpPr>
            <p:nvPr/>
          </p:nvSpPr>
          <p:spPr bwMode="auto">
            <a:xfrm flipH="1">
              <a:off x="5569" y="3491"/>
              <a:ext cx="95" cy="137"/>
            </a:xfrm>
            <a:prstGeom prst="rtTriangle">
              <a:avLst/>
            </a:prstGeom>
            <a:solidFill>
              <a:srgbClr val="BCA7DB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58998" name="AutoShape 182"/>
            <p:cNvSpPr>
              <a:spLocks noChangeArrowheads="1"/>
            </p:cNvSpPr>
            <p:nvPr/>
          </p:nvSpPr>
          <p:spPr bwMode="auto">
            <a:xfrm flipH="1">
              <a:off x="5665" y="3491"/>
              <a:ext cx="95" cy="137"/>
            </a:xfrm>
            <a:prstGeom prst="rtTriangle">
              <a:avLst/>
            </a:prstGeom>
            <a:solidFill>
              <a:srgbClr val="CAB9E3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</p:grpSp>
    </p:spTree>
  </p:cSld>
  <p:clrMapOvr>
    <a:masterClrMapping/>
  </p:clrMapOvr>
</p:sldLayout>
</file>

<file path=ppt/slideLayouts/slideLayout14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제목 및 내용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533400" y="296863"/>
            <a:ext cx="9601200" cy="1238250"/>
          </a:xfrm>
          <a:prstGeom prst="rect">
            <a:avLst/>
          </a:prstGeom>
        </p:spPr>
        <p:txBody>
          <a:bodyPr lIns="90893" tIns="45454" rIns="90893" bIns="45454"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내용 개체 틀 2"/>
          <p:cNvSpPr>
            <a:spLocks noGrp="1"/>
          </p:cNvSpPr>
          <p:nvPr>
            <p:ph idx="1"/>
          </p:nvPr>
        </p:nvSpPr>
        <p:spPr>
          <a:xfrm>
            <a:off x="533400" y="1733553"/>
            <a:ext cx="9601200" cy="4903789"/>
          </a:xfrm>
          <a:prstGeom prst="rect">
            <a:avLst/>
          </a:prstGeom>
        </p:spPr>
        <p:txBody>
          <a:bodyPr lIns="90893" tIns="45454" rIns="90893" bIns="45454"/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</p:spTree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제목 슬라이드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42402" name="Picture 2" descr="blue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xmlns=""/>
              </a:ext>
            </a:extLst>
          </a:blip>
          <a:srcRect/>
          <a:stretch>
            <a:fillRect/>
          </a:stretch>
        </p:blipFill>
        <p:spPr bwMode="auto">
          <a:xfrm>
            <a:off x="4" y="0"/>
            <a:ext cx="10690226" cy="4365625"/>
          </a:xfrm>
          <a:prstGeom prst="rect">
            <a:avLst/>
          </a:prstGeom>
          <a:noFill/>
        </p:spPr>
      </p:pic>
      <p:grpSp>
        <p:nvGrpSpPr>
          <p:cNvPr id="742403" name="Group 3"/>
          <p:cNvGrpSpPr>
            <a:grpSpLocks/>
          </p:cNvGrpSpPr>
          <p:nvPr/>
        </p:nvGrpSpPr>
        <p:grpSpPr bwMode="auto">
          <a:xfrm>
            <a:off x="101660" y="47632"/>
            <a:ext cx="10406064" cy="536575"/>
            <a:chOff x="54" y="28"/>
            <a:chExt cx="5618" cy="312"/>
          </a:xfrm>
        </p:grpSpPr>
        <p:sp>
          <p:nvSpPr>
            <p:cNvPr id="742404" name="Oval 4"/>
            <p:cNvSpPr>
              <a:spLocks noChangeArrowheads="1"/>
            </p:cNvSpPr>
            <p:nvPr/>
          </p:nvSpPr>
          <p:spPr bwMode="auto">
            <a:xfrm>
              <a:off x="54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742405" name="Oval 5"/>
            <p:cNvSpPr>
              <a:spLocks noChangeArrowheads="1"/>
            </p:cNvSpPr>
            <p:nvPr/>
          </p:nvSpPr>
          <p:spPr bwMode="auto">
            <a:xfrm>
              <a:off x="22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742406" name="Oval 6"/>
            <p:cNvSpPr>
              <a:spLocks noChangeArrowheads="1"/>
            </p:cNvSpPr>
            <p:nvPr/>
          </p:nvSpPr>
          <p:spPr bwMode="auto">
            <a:xfrm>
              <a:off x="41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742407" name="Oval 7"/>
            <p:cNvSpPr>
              <a:spLocks noChangeArrowheads="1"/>
            </p:cNvSpPr>
            <p:nvPr/>
          </p:nvSpPr>
          <p:spPr bwMode="auto">
            <a:xfrm>
              <a:off x="60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742408" name="Oval 8"/>
            <p:cNvSpPr>
              <a:spLocks noChangeArrowheads="1"/>
            </p:cNvSpPr>
            <p:nvPr/>
          </p:nvSpPr>
          <p:spPr bwMode="auto">
            <a:xfrm>
              <a:off x="79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742409" name="Oval 9"/>
            <p:cNvSpPr>
              <a:spLocks noChangeArrowheads="1"/>
            </p:cNvSpPr>
            <p:nvPr/>
          </p:nvSpPr>
          <p:spPr bwMode="auto">
            <a:xfrm>
              <a:off x="98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742410" name="Oval 10"/>
            <p:cNvSpPr>
              <a:spLocks noChangeArrowheads="1"/>
            </p:cNvSpPr>
            <p:nvPr/>
          </p:nvSpPr>
          <p:spPr bwMode="auto">
            <a:xfrm>
              <a:off x="117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742411" name="Oval 11"/>
            <p:cNvSpPr>
              <a:spLocks noChangeArrowheads="1"/>
            </p:cNvSpPr>
            <p:nvPr/>
          </p:nvSpPr>
          <p:spPr bwMode="auto">
            <a:xfrm>
              <a:off x="136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742412" name="Oval 12"/>
            <p:cNvSpPr>
              <a:spLocks noChangeArrowheads="1"/>
            </p:cNvSpPr>
            <p:nvPr/>
          </p:nvSpPr>
          <p:spPr bwMode="auto">
            <a:xfrm>
              <a:off x="155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742413" name="Oval 13"/>
            <p:cNvSpPr>
              <a:spLocks noChangeArrowheads="1"/>
            </p:cNvSpPr>
            <p:nvPr/>
          </p:nvSpPr>
          <p:spPr bwMode="auto">
            <a:xfrm>
              <a:off x="174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742414" name="Oval 14"/>
            <p:cNvSpPr>
              <a:spLocks noChangeArrowheads="1"/>
            </p:cNvSpPr>
            <p:nvPr/>
          </p:nvSpPr>
          <p:spPr bwMode="auto">
            <a:xfrm>
              <a:off x="193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742415" name="Oval 15"/>
            <p:cNvSpPr>
              <a:spLocks noChangeArrowheads="1"/>
            </p:cNvSpPr>
            <p:nvPr/>
          </p:nvSpPr>
          <p:spPr bwMode="auto">
            <a:xfrm>
              <a:off x="212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742416" name="Oval 16"/>
            <p:cNvSpPr>
              <a:spLocks noChangeArrowheads="1"/>
            </p:cNvSpPr>
            <p:nvPr/>
          </p:nvSpPr>
          <p:spPr bwMode="auto">
            <a:xfrm>
              <a:off x="231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742417" name="Oval 17"/>
            <p:cNvSpPr>
              <a:spLocks noChangeArrowheads="1"/>
            </p:cNvSpPr>
            <p:nvPr/>
          </p:nvSpPr>
          <p:spPr bwMode="auto">
            <a:xfrm>
              <a:off x="250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742418" name="Oval 18"/>
            <p:cNvSpPr>
              <a:spLocks noChangeArrowheads="1"/>
            </p:cNvSpPr>
            <p:nvPr/>
          </p:nvSpPr>
          <p:spPr bwMode="auto">
            <a:xfrm>
              <a:off x="269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742419" name="Oval 19"/>
            <p:cNvSpPr>
              <a:spLocks noChangeArrowheads="1"/>
            </p:cNvSpPr>
            <p:nvPr/>
          </p:nvSpPr>
          <p:spPr bwMode="auto">
            <a:xfrm>
              <a:off x="288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742420" name="Oval 20"/>
            <p:cNvSpPr>
              <a:spLocks noChangeArrowheads="1"/>
            </p:cNvSpPr>
            <p:nvPr/>
          </p:nvSpPr>
          <p:spPr bwMode="auto">
            <a:xfrm>
              <a:off x="307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742421" name="Oval 21"/>
            <p:cNvSpPr>
              <a:spLocks noChangeArrowheads="1"/>
            </p:cNvSpPr>
            <p:nvPr/>
          </p:nvSpPr>
          <p:spPr bwMode="auto">
            <a:xfrm>
              <a:off x="326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742422" name="Oval 22"/>
            <p:cNvSpPr>
              <a:spLocks noChangeArrowheads="1"/>
            </p:cNvSpPr>
            <p:nvPr/>
          </p:nvSpPr>
          <p:spPr bwMode="auto">
            <a:xfrm>
              <a:off x="345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742423" name="Oval 23"/>
            <p:cNvSpPr>
              <a:spLocks noChangeArrowheads="1"/>
            </p:cNvSpPr>
            <p:nvPr/>
          </p:nvSpPr>
          <p:spPr bwMode="auto">
            <a:xfrm>
              <a:off x="364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742424" name="Oval 24"/>
            <p:cNvSpPr>
              <a:spLocks noChangeArrowheads="1"/>
            </p:cNvSpPr>
            <p:nvPr/>
          </p:nvSpPr>
          <p:spPr bwMode="auto">
            <a:xfrm>
              <a:off x="383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742425" name="Oval 25"/>
            <p:cNvSpPr>
              <a:spLocks noChangeArrowheads="1"/>
            </p:cNvSpPr>
            <p:nvPr/>
          </p:nvSpPr>
          <p:spPr bwMode="auto">
            <a:xfrm>
              <a:off x="402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742426" name="Oval 26"/>
            <p:cNvSpPr>
              <a:spLocks noChangeArrowheads="1"/>
            </p:cNvSpPr>
            <p:nvPr/>
          </p:nvSpPr>
          <p:spPr bwMode="auto">
            <a:xfrm>
              <a:off x="421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742427" name="Oval 27"/>
            <p:cNvSpPr>
              <a:spLocks noChangeArrowheads="1"/>
            </p:cNvSpPr>
            <p:nvPr/>
          </p:nvSpPr>
          <p:spPr bwMode="auto">
            <a:xfrm>
              <a:off x="440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742428" name="Oval 28"/>
            <p:cNvSpPr>
              <a:spLocks noChangeArrowheads="1"/>
            </p:cNvSpPr>
            <p:nvPr/>
          </p:nvSpPr>
          <p:spPr bwMode="auto">
            <a:xfrm>
              <a:off x="459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742429" name="Oval 29"/>
            <p:cNvSpPr>
              <a:spLocks noChangeArrowheads="1"/>
            </p:cNvSpPr>
            <p:nvPr/>
          </p:nvSpPr>
          <p:spPr bwMode="auto">
            <a:xfrm>
              <a:off x="478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742430" name="Oval 30"/>
            <p:cNvSpPr>
              <a:spLocks noChangeArrowheads="1"/>
            </p:cNvSpPr>
            <p:nvPr/>
          </p:nvSpPr>
          <p:spPr bwMode="auto">
            <a:xfrm>
              <a:off x="497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742431" name="Oval 31"/>
            <p:cNvSpPr>
              <a:spLocks noChangeArrowheads="1"/>
            </p:cNvSpPr>
            <p:nvPr/>
          </p:nvSpPr>
          <p:spPr bwMode="auto">
            <a:xfrm>
              <a:off x="516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742432" name="Oval 32"/>
            <p:cNvSpPr>
              <a:spLocks noChangeArrowheads="1"/>
            </p:cNvSpPr>
            <p:nvPr/>
          </p:nvSpPr>
          <p:spPr bwMode="auto">
            <a:xfrm>
              <a:off x="535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742433" name="Oval 33"/>
            <p:cNvSpPr>
              <a:spLocks noChangeArrowheads="1"/>
            </p:cNvSpPr>
            <p:nvPr/>
          </p:nvSpPr>
          <p:spPr bwMode="auto">
            <a:xfrm>
              <a:off x="554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742434" name="Oval 34"/>
            <p:cNvSpPr>
              <a:spLocks noChangeArrowheads="1"/>
            </p:cNvSpPr>
            <p:nvPr/>
          </p:nvSpPr>
          <p:spPr bwMode="auto">
            <a:xfrm>
              <a:off x="600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742435" name="Oval 35"/>
            <p:cNvSpPr>
              <a:spLocks noChangeArrowheads="1"/>
            </p:cNvSpPr>
            <p:nvPr/>
          </p:nvSpPr>
          <p:spPr bwMode="auto">
            <a:xfrm>
              <a:off x="790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742436" name="Oval 36"/>
            <p:cNvSpPr>
              <a:spLocks noChangeArrowheads="1"/>
            </p:cNvSpPr>
            <p:nvPr/>
          </p:nvSpPr>
          <p:spPr bwMode="auto">
            <a:xfrm>
              <a:off x="980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742437" name="Oval 37"/>
            <p:cNvSpPr>
              <a:spLocks noChangeArrowheads="1"/>
            </p:cNvSpPr>
            <p:nvPr/>
          </p:nvSpPr>
          <p:spPr bwMode="auto">
            <a:xfrm>
              <a:off x="1170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742438" name="Oval 38"/>
            <p:cNvSpPr>
              <a:spLocks noChangeArrowheads="1"/>
            </p:cNvSpPr>
            <p:nvPr/>
          </p:nvSpPr>
          <p:spPr bwMode="auto">
            <a:xfrm>
              <a:off x="1360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742439" name="Oval 39"/>
            <p:cNvSpPr>
              <a:spLocks noChangeArrowheads="1"/>
            </p:cNvSpPr>
            <p:nvPr/>
          </p:nvSpPr>
          <p:spPr bwMode="auto">
            <a:xfrm>
              <a:off x="230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742440" name="Oval 40"/>
            <p:cNvSpPr>
              <a:spLocks noChangeArrowheads="1"/>
            </p:cNvSpPr>
            <p:nvPr/>
          </p:nvSpPr>
          <p:spPr bwMode="auto">
            <a:xfrm>
              <a:off x="249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742441" name="Oval 41"/>
            <p:cNvSpPr>
              <a:spLocks noChangeArrowheads="1"/>
            </p:cNvSpPr>
            <p:nvPr/>
          </p:nvSpPr>
          <p:spPr bwMode="auto">
            <a:xfrm>
              <a:off x="268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742442" name="Oval 42"/>
            <p:cNvSpPr>
              <a:spLocks noChangeArrowheads="1"/>
            </p:cNvSpPr>
            <p:nvPr/>
          </p:nvSpPr>
          <p:spPr bwMode="auto">
            <a:xfrm>
              <a:off x="287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742443" name="Oval 43"/>
            <p:cNvSpPr>
              <a:spLocks noChangeArrowheads="1"/>
            </p:cNvSpPr>
            <p:nvPr/>
          </p:nvSpPr>
          <p:spPr bwMode="auto">
            <a:xfrm>
              <a:off x="306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742444" name="Oval 44"/>
            <p:cNvSpPr>
              <a:spLocks noChangeArrowheads="1"/>
            </p:cNvSpPr>
            <p:nvPr/>
          </p:nvSpPr>
          <p:spPr bwMode="auto">
            <a:xfrm>
              <a:off x="325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742445" name="Oval 45"/>
            <p:cNvSpPr>
              <a:spLocks noChangeArrowheads="1"/>
            </p:cNvSpPr>
            <p:nvPr/>
          </p:nvSpPr>
          <p:spPr bwMode="auto">
            <a:xfrm>
              <a:off x="344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742446" name="Oval 46"/>
            <p:cNvSpPr>
              <a:spLocks noChangeArrowheads="1"/>
            </p:cNvSpPr>
            <p:nvPr/>
          </p:nvSpPr>
          <p:spPr bwMode="auto">
            <a:xfrm>
              <a:off x="363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742447" name="Oval 47"/>
            <p:cNvSpPr>
              <a:spLocks noChangeArrowheads="1"/>
            </p:cNvSpPr>
            <p:nvPr/>
          </p:nvSpPr>
          <p:spPr bwMode="auto">
            <a:xfrm>
              <a:off x="382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742448" name="Oval 48"/>
            <p:cNvSpPr>
              <a:spLocks noChangeArrowheads="1"/>
            </p:cNvSpPr>
            <p:nvPr/>
          </p:nvSpPr>
          <p:spPr bwMode="auto">
            <a:xfrm>
              <a:off x="401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742449" name="Oval 49"/>
            <p:cNvSpPr>
              <a:spLocks noChangeArrowheads="1"/>
            </p:cNvSpPr>
            <p:nvPr/>
          </p:nvSpPr>
          <p:spPr bwMode="auto">
            <a:xfrm>
              <a:off x="420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742450" name="Oval 50"/>
            <p:cNvSpPr>
              <a:spLocks noChangeArrowheads="1"/>
            </p:cNvSpPr>
            <p:nvPr/>
          </p:nvSpPr>
          <p:spPr bwMode="auto">
            <a:xfrm>
              <a:off x="439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742451" name="Oval 51"/>
            <p:cNvSpPr>
              <a:spLocks noChangeArrowheads="1"/>
            </p:cNvSpPr>
            <p:nvPr/>
          </p:nvSpPr>
          <p:spPr bwMode="auto">
            <a:xfrm>
              <a:off x="5348" y="32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742452" name="Oval 52"/>
            <p:cNvSpPr>
              <a:spLocks noChangeArrowheads="1"/>
            </p:cNvSpPr>
            <p:nvPr/>
          </p:nvSpPr>
          <p:spPr bwMode="auto">
            <a:xfrm>
              <a:off x="5538" y="32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</p:grpSp>
      <p:grpSp>
        <p:nvGrpSpPr>
          <p:cNvPr id="742453" name="Group 53"/>
          <p:cNvGrpSpPr>
            <a:grpSpLocks/>
          </p:cNvGrpSpPr>
          <p:nvPr/>
        </p:nvGrpSpPr>
        <p:grpSpPr bwMode="auto">
          <a:xfrm rot="-2166924">
            <a:off x="919218" y="-2576514"/>
            <a:ext cx="12020551" cy="6251577"/>
            <a:chOff x="266" y="453"/>
            <a:chExt cx="6490" cy="1666"/>
          </a:xfrm>
        </p:grpSpPr>
        <p:sp>
          <p:nvSpPr>
            <p:cNvPr id="742454" name="Freeform 54"/>
            <p:cNvSpPr>
              <a:spLocks/>
            </p:cNvSpPr>
            <p:nvPr/>
          </p:nvSpPr>
          <p:spPr bwMode="auto">
            <a:xfrm>
              <a:off x="266" y="570"/>
              <a:ext cx="4772" cy="1549"/>
            </a:xfrm>
            <a:custGeom>
              <a:avLst/>
              <a:gdLst/>
              <a:ahLst/>
              <a:cxnLst>
                <a:cxn ang="0">
                  <a:pos x="4772" y="2929"/>
                </a:cxn>
                <a:cxn ang="0">
                  <a:pos x="4719" y="2956"/>
                </a:cxn>
                <a:cxn ang="0">
                  <a:pos x="4658" y="2985"/>
                </a:cxn>
                <a:cxn ang="0">
                  <a:pos x="4574" y="3017"/>
                </a:cxn>
                <a:cxn ang="0">
                  <a:pos x="4472" y="3048"/>
                </a:cxn>
                <a:cxn ang="0">
                  <a:pos x="4351" y="3076"/>
                </a:cxn>
                <a:cxn ang="0">
                  <a:pos x="4215" y="3093"/>
                </a:cxn>
                <a:cxn ang="0">
                  <a:pos x="4141" y="3097"/>
                </a:cxn>
                <a:cxn ang="0">
                  <a:pos x="4065" y="3097"/>
                </a:cxn>
                <a:cxn ang="0">
                  <a:pos x="3984" y="3092"/>
                </a:cxn>
                <a:cxn ang="0">
                  <a:pos x="3902" y="3082"/>
                </a:cxn>
                <a:cxn ang="0">
                  <a:pos x="3818" y="3066"/>
                </a:cxn>
                <a:cxn ang="0">
                  <a:pos x="3730" y="3045"/>
                </a:cxn>
                <a:cxn ang="0">
                  <a:pos x="3640" y="3016"/>
                </a:cxn>
                <a:cxn ang="0">
                  <a:pos x="3548" y="2980"/>
                </a:cxn>
                <a:cxn ang="0">
                  <a:pos x="3455" y="2937"/>
                </a:cxn>
                <a:cxn ang="0">
                  <a:pos x="3361" y="2885"/>
                </a:cxn>
                <a:cxn ang="0">
                  <a:pos x="3265" y="2824"/>
                </a:cxn>
                <a:cxn ang="0">
                  <a:pos x="3169" y="2754"/>
                </a:cxn>
                <a:cxn ang="0">
                  <a:pos x="3072" y="2673"/>
                </a:cxn>
                <a:cxn ang="0">
                  <a:pos x="2974" y="2583"/>
                </a:cxn>
                <a:cxn ang="0">
                  <a:pos x="2876" y="2481"/>
                </a:cxn>
                <a:cxn ang="0">
                  <a:pos x="2778" y="2367"/>
                </a:cxn>
                <a:cxn ang="0">
                  <a:pos x="2681" y="2241"/>
                </a:cxn>
                <a:cxn ang="0">
                  <a:pos x="2583" y="2102"/>
                </a:cxn>
                <a:cxn ang="0">
                  <a:pos x="2488" y="1960"/>
                </a:cxn>
                <a:cxn ang="0">
                  <a:pos x="2303" y="1695"/>
                </a:cxn>
                <a:cxn ang="0">
                  <a:pos x="2125" y="1456"/>
                </a:cxn>
                <a:cxn ang="0">
                  <a:pos x="1953" y="1240"/>
                </a:cxn>
                <a:cxn ang="0">
                  <a:pos x="1788" y="1046"/>
                </a:cxn>
                <a:cxn ang="0">
                  <a:pos x="1628" y="873"/>
                </a:cxn>
                <a:cxn ang="0">
                  <a:pos x="1471" y="720"/>
                </a:cxn>
                <a:cxn ang="0">
                  <a:pos x="1317" y="584"/>
                </a:cxn>
                <a:cxn ang="0">
                  <a:pos x="1166" y="466"/>
                </a:cxn>
                <a:cxn ang="0">
                  <a:pos x="1014" y="365"/>
                </a:cxn>
                <a:cxn ang="0">
                  <a:pos x="865" y="277"/>
                </a:cxn>
                <a:cxn ang="0">
                  <a:pos x="713" y="203"/>
                </a:cxn>
                <a:cxn ang="0">
                  <a:pos x="560" y="140"/>
                </a:cxn>
                <a:cxn ang="0">
                  <a:pos x="405" y="90"/>
                </a:cxn>
                <a:cxn ang="0">
                  <a:pos x="247" y="48"/>
                </a:cxn>
                <a:cxn ang="0">
                  <a:pos x="84" y="14"/>
                </a:cxn>
              </a:cxnLst>
              <a:rect l="0" t="0" r="r" b="b"/>
              <a:pathLst>
                <a:path w="4772" h="3097">
                  <a:moveTo>
                    <a:pt x="4772" y="2929"/>
                  </a:moveTo>
                  <a:lnTo>
                    <a:pt x="4772" y="2929"/>
                  </a:lnTo>
                  <a:lnTo>
                    <a:pt x="4758" y="2937"/>
                  </a:lnTo>
                  <a:lnTo>
                    <a:pt x="4719" y="2956"/>
                  </a:lnTo>
                  <a:lnTo>
                    <a:pt x="4691" y="2971"/>
                  </a:lnTo>
                  <a:lnTo>
                    <a:pt x="4658" y="2985"/>
                  </a:lnTo>
                  <a:lnTo>
                    <a:pt x="4619" y="3001"/>
                  </a:lnTo>
                  <a:lnTo>
                    <a:pt x="4574" y="3017"/>
                  </a:lnTo>
                  <a:lnTo>
                    <a:pt x="4526" y="3034"/>
                  </a:lnTo>
                  <a:lnTo>
                    <a:pt x="4472" y="3048"/>
                  </a:lnTo>
                  <a:lnTo>
                    <a:pt x="4413" y="3063"/>
                  </a:lnTo>
                  <a:lnTo>
                    <a:pt x="4351" y="3076"/>
                  </a:lnTo>
                  <a:lnTo>
                    <a:pt x="4286" y="3085"/>
                  </a:lnTo>
                  <a:lnTo>
                    <a:pt x="4215" y="3093"/>
                  </a:lnTo>
                  <a:lnTo>
                    <a:pt x="4179" y="3095"/>
                  </a:lnTo>
                  <a:lnTo>
                    <a:pt x="4141" y="3097"/>
                  </a:lnTo>
                  <a:lnTo>
                    <a:pt x="4104" y="3097"/>
                  </a:lnTo>
                  <a:lnTo>
                    <a:pt x="4065" y="3097"/>
                  </a:lnTo>
                  <a:lnTo>
                    <a:pt x="4025" y="3095"/>
                  </a:lnTo>
                  <a:lnTo>
                    <a:pt x="3984" y="3092"/>
                  </a:lnTo>
                  <a:lnTo>
                    <a:pt x="3944" y="3087"/>
                  </a:lnTo>
                  <a:lnTo>
                    <a:pt x="3902" y="3082"/>
                  </a:lnTo>
                  <a:lnTo>
                    <a:pt x="3859" y="3076"/>
                  </a:lnTo>
                  <a:lnTo>
                    <a:pt x="3818" y="3066"/>
                  </a:lnTo>
                  <a:lnTo>
                    <a:pt x="3773" y="3056"/>
                  </a:lnTo>
                  <a:lnTo>
                    <a:pt x="3730" y="3045"/>
                  </a:lnTo>
                  <a:lnTo>
                    <a:pt x="3684" y="3032"/>
                  </a:lnTo>
                  <a:lnTo>
                    <a:pt x="3640" y="3016"/>
                  </a:lnTo>
                  <a:lnTo>
                    <a:pt x="3594" y="3000"/>
                  </a:lnTo>
                  <a:lnTo>
                    <a:pt x="3548" y="2980"/>
                  </a:lnTo>
                  <a:lnTo>
                    <a:pt x="3503" y="2959"/>
                  </a:lnTo>
                  <a:lnTo>
                    <a:pt x="3455" y="2937"/>
                  </a:lnTo>
                  <a:lnTo>
                    <a:pt x="3408" y="2912"/>
                  </a:lnTo>
                  <a:lnTo>
                    <a:pt x="3361" y="2885"/>
                  </a:lnTo>
                  <a:lnTo>
                    <a:pt x="3314" y="2856"/>
                  </a:lnTo>
                  <a:lnTo>
                    <a:pt x="3265" y="2824"/>
                  </a:lnTo>
                  <a:lnTo>
                    <a:pt x="3218" y="2790"/>
                  </a:lnTo>
                  <a:lnTo>
                    <a:pt x="3169" y="2754"/>
                  </a:lnTo>
                  <a:lnTo>
                    <a:pt x="3121" y="2715"/>
                  </a:lnTo>
                  <a:lnTo>
                    <a:pt x="3072" y="2673"/>
                  </a:lnTo>
                  <a:lnTo>
                    <a:pt x="3024" y="2630"/>
                  </a:lnTo>
                  <a:lnTo>
                    <a:pt x="2974" y="2583"/>
                  </a:lnTo>
                  <a:lnTo>
                    <a:pt x="2925" y="2533"/>
                  </a:lnTo>
                  <a:lnTo>
                    <a:pt x="2876" y="2481"/>
                  </a:lnTo>
                  <a:lnTo>
                    <a:pt x="2828" y="2425"/>
                  </a:lnTo>
                  <a:lnTo>
                    <a:pt x="2778" y="2367"/>
                  </a:lnTo>
                  <a:lnTo>
                    <a:pt x="2729" y="2305"/>
                  </a:lnTo>
                  <a:lnTo>
                    <a:pt x="2681" y="2241"/>
                  </a:lnTo>
                  <a:lnTo>
                    <a:pt x="2632" y="2173"/>
                  </a:lnTo>
                  <a:lnTo>
                    <a:pt x="2583" y="2102"/>
                  </a:lnTo>
                  <a:lnTo>
                    <a:pt x="2583" y="2102"/>
                  </a:lnTo>
                  <a:lnTo>
                    <a:pt x="2488" y="1960"/>
                  </a:lnTo>
                  <a:lnTo>
                    <a:pt x="2395" y="1824"/>
                  </a:lnTo>
                  <a:lnTo>
                    <a:pt x="2303" y="1695"/>
                  </a:lnTo>
                  <a:lnTo>
                    <a:pt x="2213" y="1572"/>
                  </a:lnTo>
                  <a:lnTo>
                    <a:pt x="2125" y="1456"/>
                  </a:lnTo>
                  <a:lnTo>
                    <a:pt x="2038" y="1345"/>
                  </a:lnTo>
                  <a:lnTo>
                    <a:pt x="1953" y="1240"/>
                  </a:lnTo>
                  <a:lnTo>
                    <a:pt x="1870" y="1140"/>
                  </a:lnTo>
                  <a:lnTo>
                    <a:pt x="1788" y="1046"/>
                  </a:lnTo>
                  <a:lnTo>
                    <a:pt x="1707" y="957"/>
                  </a:lnTo>
                  <a:lnTo>
                    <a:pt x="1628" y="873"/>
                  </a:lnTo>
                  <a:lnTo>
                    <a:pt x="1549" y="794"/>
                  </a:lnTo>
                  <a:lnTo>
                    <a:pt x="1471" y="720"/>
                  </a:lnTo>
                  <a:lnTo>
                    <a:pt x="1394" y="649"/>
                  </a:lnTo>
                  <a:lnTo>
                    <a:pt x="1317" y="584"/>
                  </a:lnTo>
                  <a:lnTo>
                    <a:pt x="1241" y="523"/>
                  </a:lnTo>
                  <a:lnTo>
                    <a:pt x="1166" y="466"/>
                  </a:lnTo>
                  <a:lnTo>
                    <a:pt x="1089" y="413"/>
                  </a:lnTo>
                  <a:lnTo>
                    <a:pt x="1014" y="365"/>
                  </a:lnTo>
                  <a:lnTo>
                    <a:pt x="940" y="319"/>
                  </a:lnTo>
                  <a:lnTo>
                    <a:pt x="865" y="277"/>
                  </a:lnTo>
                  <a:lnTo>
                    <a:pt x="790" y="239"/>
                  </a:lnTo>
                  <a:lnTo>
                    <a:pt x="713" y="203"/>
                  </a:lnTo>
                  <a:lnTo>
                    <a:pt x="637" y="171"/>
                  </a:lnTo>
                  <a:lnTo>
                    <a:pt x="560" y="140"/>
                  </a:lnTo>
                  <a:lnTo>
                    <a:pt x="484" y="114"/>
                  </a:lnTo>
                  <a:lnTo>
                    <a:pt x="405" y="90"/>
                  </a:lnTo>
                  <a:lnTo>
                    <a:pt x="327" y="67"/>
                  </a:lnTo>
                  <a:lnTo>
                    <a:pt x="247" y="48"/>
                  </a:lnTo>
                  <a:lnTo>
                    <a:pt x="166" y="30"/>
                  </a:lnTo>
                  <a:lnTo>
                    <a:pt x="84" y="14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742455" name="Freeform 55"/>
            <p:cNvSpPr>
              <a:spLocks/>
            </p:cNvSpPr>
            <p:nvPr/>
          </p:nvSpPr>
          <p:spPr bwMode="auto">
            <a:xfrm>
              <a:off x="275" y="591"/>
              <a:ext cx="4814" cy="1515"/>
            </a:xfrm>
            <a:custGeom>
              <a:avLst/>
              <a:gdLst/>
              <a:ahLst/>
              <a:cxnLst>
                <a:cxn ang="0">
                  <a:pos x="4814" y="2845"/>
                </a:cxn>
                <a:cxn ang="0">
                  <a:pos x="4763" y="2874"/>
                </a:cxn>
                <a:cxn ang="0">
                  <a:pos x="4701" y="2904"/>
                </a:cxn>
                <a:cxn ang="0">
                  <a:pos x="4618" y="2938"/>
                </a:cxn>
                <a:cxn ang="0">
                  <a:pos x="4517" y="2972"/>
                </a:cxn>
                <a:cxn ang="0">
                  <a:pos x="4396" y="3001"/>
                </a:cxn>
                <a:cxn ang="0">
                  <a:pos x="4260" y="3021"/>
                </a:cxn>
                <a:cxn ang="0">
                  <a:pos x="4186" y="3027"/>
                </a:cxn>
                <a:cxn ang="0">
                  <a:pos x="4110" y="3029"/>
                </a:cxn>
                <a:cxn ang="0">
                  <a:pos x="4031" y="3025"/>
                </a:cxn>
                <a:cxn ang="0">
                  <a:pos x="3948" y="3016"/>
                </a:cxn>
                <a:cxn ang="0">
                  <a:pos x="3863" y="3003"/>
                </a:cxn>
                <a:cxn ang="0">
                  <a:pos x="3774" y="2983"/>
                </a:cxn>
                <a:cxn ang="0">
                  <a:pos x="3684" y="2956"/>
                </a:cxn>
                <a:cxn ang="0">
                  <a:pos x="3592" y="2922"/>
                </a:cxn>
                <a:cxn ang="0">
                  <a:pos x="3499" y="2880"/>
                </a:cxn>
                <a:cxn ang="0">
                  <a:pos x="3403" y="2830"/>
                </a:cxn>
                <a:cxn ang="0">
                  <a:pos x="3308" y="2770"/>
                </a:cxn>
                <a:cxn ang="0">
                  <a:pos x="3209" y="2703"/>
                </a:cxn>
                <a:cxn ang="0">
                  <a:pos x="3110" y="2623"/>
                </a:cxn>
                <a:cxn ang="0">
                  <a:pos x="3012" y="2535"/>
                </a:cxn>
                <a:cxn ang="0">
                  <a:pos x="2913" y="2433"/>
                </a:cxn>
                <a:cxn ang="0">
                  <a:pos x="2813" y="2321"/>
                </a:cxn>
                <a:cxn ang="0">
                  <a:pos x="2713" y="2197"/>
                </a:cxn>
                <a:cxn ang="0">
                  <a:pos x="2615" y="2058"/>
                </a:cxn>
                <a:cxn ang="0">
                  <a:pos x="2516" y="1918"/>
                </a:cxn>
                <a:cxn ang="0">
                  <a:pos x="2327" y="1656"/>
                </a:cxn>
                <a:cxn ang="0">
                  <a:pos x="2145" y="1419"/>
                </a:cxn>
                <a:cxn ang="0">
                  <a:pos x="1972" y="1206"/>
                </a:cxn>
                <a:cxn ang="0">
                  <a:pos x="1802" y="1014"/>
                </a:cxn>
                <a:cxn ang="0">
                  <a:pos x="1640" y="842"/>
                </a:cxn>
                <a:cxn ang="0">
                  <a:pos x="1480" y="692"/>
                </a:cxn>
                <a:cxn ang="0">
                  <a:pos x="1325" y="560"/>
                </a:cxn>
                <a:cxn ang="0">
                  <a:pos x="1172" y="444"/>
                </a:cxn>
                <a:cxn ang="0">
                  <a:pos x="1019" y="343"/>
                </a:cxn>
                <a:cxn ang="0">
                  <a:pos x="868" y="260"/>
                </a:cxn>
                <a:cxn ang="0">
                  <a:pos x="715" y="188"/>
                </a:cxn>
                <a:cxn ang="0">
                  <a:pos x="563" y="129"/>
                </a:cxn>
                <a:cxn ang="0">
                  <a:pos x="406" y="80"/>
                </a:cxn>
                <a:cxn ang="0">
                  <a:pos x="247" y="42"/>
                </a:cxn>
                <a:cxn ang="0">
                  <a:pos x="84" y="11"/>
                </a:cxn>
              </a:cxnLst>
              <a:rect l="0" t="0" r="r" b="b"/>
              <a:pathLst>
                <a:path w="4814" h="3029">
                  <a:moveTo>
                    <a:pt x="4814" y="2845"/>
                  </a:moveTo>
                  <a:lnTo>
                    <a:pt x="4814" y="2845"/>
                  </a:lnTo>
                  <a:lnTo>
                    <a:pt x="4801" y="2853"/>
                  </a:lnTo>
                  <a:lnTo>
                    <a:pt x="4763" y="2874"/>
                  </a:lnTo>
                  <a:lnTo>
                    <a:pt x="4735" y="2888"/>
                  </a:lnTo>
                  <a:lnTo>
                    <a:pt x="4701" y="2904"/>
                  </a:lnTo>
                  <a:lnTo>
                    <a:pt x="4663" y="2921"/>
                  </a:lnTo>
                  <a:lnTo>
                    <a:pt x="4618" y="2938"/>
                  </a:lnTo>
                  <a:lnTo>
                    <a:pt x="4570" y="2954"/>
                  </a:lnTo>
                  <a:lnTo>
                    <a:pt x="4517" y="2972"/>
                  </a:lnTo>
                  <a:lnTo>
                    <a:pt x="4459" y="2987"/>
                  </a:lnTo>
                  <a:lnTo>
                    <a:pt x="4396" y="3001"/>
                  </a:lnTo>
                  <a:lnTo>
                    <a:pt x="4331" y="3013"/>
                  </a:lnTo>
                  <a:lnTo>
                    <a:pt x="4260" y="3021"/>
                  </a:lnTo>
                  <a:lnTo>
                    <a:pt x="4224" y="3024"/>
                  </a:lnTo>
                  <a:lnTo>
                    <a:pt x="4186" y="3027"/>
                  </a:lnTo>
                  <a:lnTo>
                    <a:pt x="4149" y="3027"/>
                  </a:lnTo>
                  <a:lnTo>
                    <a:pt x="4110" y="3029"/>
                  </a:lnTo>
                  <a:lnTo>
                    <a:pt x="4071" y="3027"/>
                  </a:lnTo>
                  <a:lnTo>
                    <a:pt x="4031" y="3025"/>
                  </a:lnTo>
                  <a:lnTo>
                    <a:pt x="3989" y="3021"/>
                  </a:lnTo>
                  <a:lnTo>
                    <a:pt x="3948" y="3016"/>
                  </a:lnTo>
                  <a:lnTo>
                    <a:pt x="3906" y="3011"/>
                  </a:lnTo>
                  <a:lnTo>
                    <a:pt x="3863" y="3003"/>
                  </a:lnTo>
                  <a:lnTo>
                    <a:pt x="3818" y="2993"/>
                  </a:lnTo>
                  <a:lnTo>
                    <a:pt x="3774" y="2983"/>
                  </a:lnTo>
                  <a:lnTo>
                    <a:pt x="3730" y="2971"/>
                  </a:lnTo>
                  <a:lnTo>
                    <a:pt x="3684" y="2956"/>
                  </a:lnTo>
                  <a:lnTo>
                    <a:pt x="3639" y="2940"/>
                  </a:lnTo>
                  <a:lnTo>
                    <a:pt x="3592" y="2922"/>
                  </a:lnTo>
                  <a:lnTo>
                    <a:pt x="3546" y="2903"/>
                  </a:lnTo>
                  <a:lnTo>
                    <a:pt x="3499" y="2880"/>
                  </a:lnTo>
                  <a:lnTo>
                    <a:pt x="3452" y="2856"/>
                  </a:lnTo>
                  <a:lnTo>
                    <a:pt x="3403" y="2830"/>
                  </a:lnTo>
                  <a:lnTo>
                    <a:pt x="3356" y="2801"/>
                  </a:lnTo>
                  <a:lnTo>
                    <a:pt x="3308" y="2770"/>
                  </a:lnTo>
                  <a:lnTo>
                    <a:pt x="3259" y="2738"/>
                  </a:lnTo>
                  <a:lnTo>
                    <a:pt x="3209" y="2703"/>
                  </a:lnTo>
                  <a:lnTo>
                    <a:pt x="3160" y="2664"/>
                  </a:lnTo>
                  <a:lnTo>
                    <a:pt x="3110" y="2623"/>
                  </a:lnTo>
                  <a:lnTo>
                    <a:pt x="3062" y="2580"/>
                  </a:lnTo>
                  <a:lnTo>
                    <a:pt x="3012" y="2535"/>
                  </a:lnTo>
                  <a:lnTo>
                    <a:pt x="2962" y="2485"/>
                  </a:lnTo>
                  <a:lnTo>
                    <a:pt x="2913" y="2433"/>
                  </a:lnTo>
                  <a:lnTo>
                    <a:pt x="2863" y="2378"/>
                  </a:lnTo>
                  <a:lnTo>
                    <a:pt x="2813" y="2321"/>
                  </a:lnTo>
                  <a:lnTo>
                    <a:pt x="2763" y="2260"/>
                  </a:lnTo>
                  <a:lnTo>
                    <a:pt x="2713" y="2197"/>
                  </a:lnTo>
                  <a:lnTo>
                    <a:pt x="2663" y="2129"/>
                  </a:lnTo>
                  <a:lnTo>
                    <a:pt x="2615" y="2058"/>
                  </a:lnTo>
                  <a:lnTo>
                    <a:pt x="2615" y="2058"/>
                  </a:lnTo>
                  <a:lnTo>
                    <a:pt x="2516" y="1918"/>
                  </a:lnTo>
                  <a:lnTo>
                    <a:pt x="2420" y="1784"/>
                  </a:lnTo>
                  <a:lnTo>
                    <a:pt x="2327" y="1656"/>
                  </a:lnTo>
                  <a:lnTo>
                    <a:pt x="2236" y="1535"/>
                  </a:lnTo>
                  <a:lnTo>
                    <a:pt x="2145" y="1419"/>
                  </a:lnTo>
                  <a:lnTo>
                    <a:pt x="2058" y="1309"/>
                  </a:lnTo>
                  <a:lnTo>
                    <a:pt x="1972" y="1206"/>
                  </a:lnTo>
                  <a:lnTo>
                    <a:pt x="1887" y="1107"/>
                  </a:lnTo>
                  <a:lnTo>
                    <a:pt x="1802" y="1014"/>
                  </a:lnTo>
                  <a:lnTo>
                    <a:pt x="1721" y="925"/>
                  </a:lnTo>
                  <a:lnTo>
                    <a:pt x="1640" y="842"/>
                  </a:lnTo>
                  <a:lnTo>
                    <a:pt x="1559" y="765"/>
                  </a:lnTo>
                  <a:lnTo>
                    <a:pt x="1480" y="692"/>
                  </a:lnTo>
                  <a:lnTo>
                    <a:pt x="1403" y="623"/>
                  </a:lnTo>
                  <a:lnTo>
                    <a:pt x="1325" y="560"/>
                  </a:lnTo>
                  <a:lnTo>
                    <a:pt x="1248" y="499"/>
                  </a:lnTo>
                  <a:lnTo>
                    <a:pt x="1172" y="444"/>
                  </a:lnTo>
                  <a:lnTo>
                    <a:pt x="1096" y="392"/>
                  </a:lnTo>
                  <a:lnTo>
                    <a:pt x="1019" y="343"/>
                  </a:lnTo>
                  <a:lnTo>
                    <a:pt x="944" y="300"/>
                  </a:lnTo>
                  <a:lnTo>
                    <a:pt x="868" y="260"/>
                  </a:lnTo>
                  <a:lnTo>
                    <a:pt x="792" y="222"/>
                  </a:lnTo>
                  <a:lnTo>
                    <a:pt x="715" y="188"/>
                  </a:lnTo>
                  <a:lnTo>
                    <a:pt x="639" y="158"/>
                  </a:lnTo>
                  <a:lnTo>
                    <a:pt x="563" y="129"/>
                  </a:lnTo>
                  <a:lnTo>
                    <a:pt x="485" y="103"/>
                  </a:lnTo>
                  <a:lnTo>
                    <a:pt x="406" y="80"/>
                  </a:lnTo>
                  <a:lnTo>
                    <a:pt x="327" y="61"/>
                  </a:lnTo>
                  <a:lnTo>
                    <a:pt x="247" y="42"/>
                  </a:lnTo>
                  <a:lnTo>
                    <a:pt x="165" y="25"/>
                  </a:lnTo>
                  <a:lnTo>
                    <a:pt x="84" y="11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742456" name="Freeform 56"/>
            <p:cNvSpPr>
              <a:spLocks/>
            </p:cNvSpPr>
            <p:nvPr/>
          </p:nvSpPr>
          <p:spPr bwMode="auto">
            <a:xfrm>
              <a:off x="284" y="611"/>
              <a:ext cx="4856" cy="1481"/>
            </a:xfrm>
            <a:custGeom>
              <a:avLst/>
              <a:gdLst/>
              <a:ahLst/>
              <a:cxnLst>
                <a:cxn ang="0">
                  <a:pos x="4856" y="2763"/>
                </a:cxn>
                <a:cxn ang="0">
                  <a:pos x="4805" y="2793"/>
                </a:cxn>
                <a:cxn ang="0">
                  <a:pos x="4745" y="2824"/>
                </a:cxn>
                <a:cxn ang="0">
                  <a:pos x="4662" y="2860"/>
                </a:cxn>
                <a:cxn ang="0">
                  <a:pos x="4561" y="2897"/>
                </a:cxn>
                <a:cxn ang="0">
                  <a:pos x="4441" y="2927"/>
                </a:cxn>
                <a:cxn ang="0">
                  <a:pos x="4305" y="2952"/>
                </a:cxn>
                <a:cxn ang="0">
                  <a:pos x="4232" y="2958"/>
                </a:cxn>
                <a:cxn ang="0">
                  <a:pos x="4155" y="2961"/>
                </a:cxn>
                <a:cxn ang="0">
                  <a:pos x="4076" y="2960"/>
                </a:cxn>
                <a:cxn ang="0">
                  <a:pos x="3993" y="2953"/>
                </a:cxn>
                <a:cxn ang="0">
                  <a:pos x="3907" y="2940"/>
                </a:cxn>
                <a:cxn ang="0">
                  <a:pos x="3819" y="2923"/>
                </a:cxn>
                <a:cxn ang="0">
                  <a:pos x="3729" y="2897"/>
                </a:cxn>
                <a:cxn ang="0">
                  <a:pos x="3636" y="2864"/>
                </a:cxn>
                <a:cxn ang="0">
                  <a:pos x="3541" y="2824"/>
                </a:cxn>
                <a:cxn ang="0">
                  <a:pos x="3446" y="2776"/>
                </a:cxn>
                <a:cxn ang="0">
                  <a:pos x="3348" y="2719"/>
                </a:cxn>
                <a:cxn ang="0">
                  <a:pos x="3250" y="2651"/>
                </a:cxn>
                <a:cxn ang="0">
                  <a:pos x="3150" y="2574"/>
                </a:cxn>
                <a:cxn ang="0">
                  <a:pos x="3050" y="2487"/>
                </a:cxn>
                <a:cxn ang="0">
                  <a:pos x="2949" y="2388"/>
                </a:cxn>
                <a:cxn ang="0">
                  <a:pos x="2847" y="2277"/>
                </a:cxn>
                <a:cxn ang="0">
                  <a:pos x="2746" y="2154"/>
                </a:cxn>
                <a:cxn ang="0">
                  <a:pos x="2645" y="2018"/>
                </a:cxn>
                <a:cxn ang="0">
                  <a:pos x="2545" y="1878"/>
                </a:cxn>
                <a:cxn ang="0">
                  <a:pos x="2352" y="1618"/>
                </a:cxn>
                <a:cxn ang="0">
                  <a:pos x="2167" y="1384"/>
                </a:cxn>
                <a:cxn ang="0">
                  <a:pos x="1989" y="1172"/>
                </a:cxn>
                <a:cxn ang="0">
                  <a:pos x="1818" y="983"/>
                </a:cxn>
                <a:cxn ang="0">
                  <a:pos x="1652" y="815"/>
                </a:cxn>
                <a:cxn ang="0">
                  <a:pos x="1491" y="667"/>
                </a:cxn>
                <a:cxn ang="0">
                  <a:pos x="1334" y="536"/>
                </a:cxn>
                <a:cxn ang="0">
                  <a:pos x="1178" y="423"/>
                </a:cxn>
                <a:cxn ang="0">
                  <a:pos x="1024" y="326"/>
                </a:cxn>
                <a:cxn ang="0">
                  <a:pos x="872" y="245"/>
                </a:cxn>
                <a:cxn ang="0">
                  <a:pos x="719" y="176"/>
                </a:cxn>
                <a:cxn ang="0">
                  <a:pos x="565" y="119"/>
                </a:cxn>
                <a:cxn ang="0">
                  <a:pos x="408" y="74"/>
                </a:cxn>
                <a:cxn ang="0">
                  <a:pos x="248" y="39"/>
                </a:cxn>
                <a:cxn ang="0">
                  <a:pos x="83" y="11"/>
                </a:cxn>
              </a:cxnLst>
              <a:rect l="0" t="0" r="r" b="b"/>
              <a:pathLst>
                <a:path w="4856" h="2961">
                  <a:moveTo>
                    <a:pt x="4856" y="2763"/>
                  </a:moveTo>
                  <a:lnTo>
                    <a:pt x="4856" y="2763"/>
                  </a:lnTo>
                  <a:lnTo>
                    <a:pt x="4844" y="2771"/>
                  </a:lnTo>
                  <a:lnTo>
                    <a:pt x="4805" y="2793"/>
                  </a:lnTo>
                  <a:lnTo>
                    <a:pt x="4777" y="2808"/>
                  </a:lnTo>
                  <a:lnTo>
                    <a:pt x="4745" y="2824"/>
                  </a:lnTo>
                  <a:lnTo>
                    <a:pt x="4706" y="2842"/>
                  </a:lnTo>
                  <a:lnTo>
                    <a:pt x="4662" y="2860"/>
                  </a:lnTo>
                  <a:lnTo>
                    <a:pt x="4613" y="2879"/>
                  </a:lnTo>
                  <a:lnTo>
                    <a:pt x="4561" y="2897"/>
                  </a:lnTo>
                  <a:lnTo>
                    <a:pt x="4504" y="2913"/>
                  </a:lnTo>
                  <a:lnTo>
                    <a:pt x="4441" y="2927"/>
                  </a:lnTo>
                  <a:lnTo>
                    <a:pt x="4375" y="2940"/>
                  </a:lnTo>
                  <a:lnTo>
                    <a:pt x="4305" y="2952"/>
                  </a:lnTo>
                  <a:lnTo>
                    <a:pt x="4269" y="2955"/>
                  </a:lnTo>
                  <a:lnTo>
                    <a:pt x="4232" y="2958"/>
                  </a:lnTo>
                  <a:lnTo>
                    <a:pt x="4194" y="2960"/>
                  </a:lnTo>
                  <a:lnTo>
                    <a:pt x="4155" y="2961"/>
                  </a:lnTo>
                  <a:lnTo>
                    <a:pt x="4116" y="2961"/>
                  </a:lnTo>
                  <a:lnTo>
                    <a:pt x="4076" y="2960"/>
                  </a:lnTo>
                  <a:lnTo>
                    <a:pt x="4034" y="2956"/>
                  </a:lnTo>
                  <a:lnTo>
                    <a:pt x="3993" y="2953"/>
                  </a:lnTo>
                  <a:lnTo>
                    <a:pt x="3950" y="2947"/>
                  </a:lnTo>
                  <a:lnTo>
                    <a:pt x="3907" y="2940"/>
                  </a:lnTo>
                  <a:lnTo>
                    <a:pt x="3864" y="2932"/>
                  </a:lnTo>
                  <a:lnTo>
                    <a:pt x="3819" y="2923"/>
                  </a:lnTo>
                  <a:lnTo>
                    <a:pt x="3773" y="2911"/>
                  </a:lnTo>
                  <a:lnTo>
                    <a:pt x="3729" y="2897"/>
                  </a:lnTo>
                  <a:lnTo>
                    <a:pt x="3683" y="2882"/>
                  </a:lnTo>
                  <a:lnTo>
                    <a:pt x="3636" y="2864"/>
                  </a:lnTo>
                  <a:lnTo>
                    <a:pt x="3589" y="2845"/>
                  </a:lnTo>
                  <a:lnTo>
                    <a:pt x="3541" y="2824"/>
                  </a:lnTo>
                  <a:lnTo>
                    <a:pt x="3494" y="2801"/>
                  </a:lnTo>
                  <a:lnTo>
                    <a:pt x="3446" y="2776"/>
                  </a:lnTo>
                  <a:lnTo>
                    <a:pt x="3397" y="2748"/>
                  </a:lnTo>
                  <a:lnTo>
                    <a:pt x="3348" y="2719"/>
                  </a:lnTo>
                  <a:lnTo>
                    <a:pt x="3299" y="2687"/>
                  </a:lnTo>
                  <a:lnTo>
                    <a:pt x="3250" y="2651"/>
                  </a:lnTo>
                  <a:lnTo>
                    <a:pt x="3200" y="2614"/>
                  </a:lnTo>
                  <a:lnTo>
                    <a:pt x="3150" y="2574"/>
                  </a:lnTo>
                  <a:lnTo>
                    <a:pt x="3100" y="2532"/>
                  </a:lnTo>
                  <a:lnTo>
                    <a:pt x="3050" y="2487"/>
                  </a:lnTo>
                  <a:lnTo>
                    <a:pt x="3000" y="2438"/>
                  </a:lnTo>
                  <a:lnTo>
                    <a:pt x="2949" y="2388"/>
                  </a:lnTo>
                  <a:lnTo>
                    <a:pt x="2899" y="2333"/>
                  </a:lnTo>
                  <a:lnTo>
                    <a:pt x="2847" y="2277"/>
                  </a:lnTo>
                  <a:lnTo>
                    <a:pt x="2797" y="2217"/>
                  </a:lnTo>
                  <a:lnTo>
                    <a:pt x="2746" y="2154"/>
                  </a:lnTo>
                  <a:lnTo>
                    <a:pt x="2696" y="2088"/>
                  </a:lnTo>
                  <a:lnTo>
                    <a:pt x="2645" y="2018"/>
                  </a:lnTo>
                  <a:lnTo>
                    <a:pt x="2645" y="2018"/>
                  </a:lnTo>
                  <a:lnTo>
                    <a:pt x="2545" y="1878"/>
                  </a:lnTo>
                  <a:lnTo>
                    <a:pt x="2447" y="1745"/>
                  </a:lnTo>
                  <a:lnTo>
                    <a:pt x="2352" y="1618"/>
                  </a:lnTo>
                  <a:lnTo>
                    <a:pt x="2259" y="1498"/>
                  </a:lnTo>
                  <a:lnTo>
                    <a:pt x="2167" y="1384"/>
                  </a:lnTo>
                  <a:lnTo>
                    <a:pt x="2077" y="1276"/>
                  </a:lnTo>
                  <a:lnTo>
                    <a:pt x="1989" y="1172"/>
                  </a:lnTo>
                  <a:lnTo>
                    <a:pt x="1903" y="1075"/>
                  </a:lnTo>
                  <a:lnTo>
                    <a:pt x="1818" y="983"/>
                  </a:lnTo>
                  <a:lnTo>
                    <a:pt x="1735" y="896"/>
                  </a:lnTo>
                  <a:lnTo>
                    <a:pt x="1652" y="815"/>
                  </a:lnTo>
                  <a:lnTo>
                    <a:pt x="1571" y="738"/>
                  </a:lnTo>
                  <a:lnTo>
                    <a:pt x="1491" y="667"/>
                  </a:lnTo>
                  <a:lnTo>
                    <a:pt x="1412" y="599"/>
                  </a:lnTo>
                  <a:lnTo>
                    <a:pt x="1334" y="536"/>
                  </a:lnTo>
                  <a:lnTo>
                    <a:pt x="1256" y="478"/>
                  </a:lnTo>
                  <a:lnTo>
                    <a:pt x="1178" y="423"/>
                  </a:lnTo>
                  <a:lnTo>
                    <a:pt x="1102" y="373"/>
                  </a:lnTo>
                  <a:lnTo>
                    <a:pt x="1024" y="326"/>
                  </a:lnTo>
                  <a:lnTo>
                    <a:pt x="948" y="284"/>
                  </a:lnTo>
                  <a:lnTo>
                    <a:pt x="872" y="245"/>
                  </a:lnTo>
                  <a:lnTo>
                    <a:pt x="795" y="208"/>
                  </a:lnTo>
                  <a:lnTo>
                    <a:pt x="719" y="176"/>
                  </a:lnTo>
                  <a:lnTo>
                    <a:pt x="641" y="147"/>
                  </a:lnTo>
                  <a:lnTo>
                    <a:pt x="565" y="119"/>
                  </a:lnTo>
                  <a:lnTo>
                    <a:pt x="486" y="95"/>
                  </a:lnTo>
                  <a:lnTo>
                    <a:pt x="408" y="74"/>
                  </a:lnTo>
                  <a:lnTo>
                    <a:pt x="327" y="55"/>
                  </a:lnTo>
                  <a:lnTo>
                    <a:pt x="248" y="39"/>
                  </a:lnTo>
                  <a:lnTo>
                    <a:pt x="166" y="24"/>
                  </a:lnTo>
                  <a:lnTo>
                    <a:pt x="83" y="11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742457" name="Freeform 57"/>
            <p:cNvSpPr>
              <a:spLocks/>
            </p:cNvSpPr>
            <p:nvPr/>
          </p:nvSpPr>
          <p:spPr bwMode="auto">
            <a:xfrm>
              <a:off x="293" y="633"/>
              <a:ext cx="4897" cy="1445"/>
            </a:xfrm>
            <a:custGeom>
              <a:avLst/>
              <a:gdLst/>
              <a:ahLst/>
              <a:cxnLst>
                <a:cxn ang="0">
                  <a:pos x="4897" y="2675"/>
                </a:cxn>
                <a:cxn ang="0">
                  <a:pos x="4847" y="2707"/>
                </a:cxn>
                <a:cxn ang="0">
                  <a:pos x="4788" y="2740"/>
                </a:cxn>
                <a:cxn ang="0">
                  <a:pos x="4706" y="2777"/>
                </a:cxn>
                <a:cxn ang="0">
                  <a:pos x="4604" y="2816"/>
                </a:cxn>
                <a:cxn ang="0">
                  <a:pos x="4485" y="2849"/>
                </a:cxn>
                <a:cxn ang="0">
                  <a:pos x="4350" y="2875"/>
                </a:cxn>
                <a:cxn ang="0">
                  <a:pos x="4277" y="2885"/>
                </a:cxn>
                <a:cxn ang="0">
                  <a:pos x="4200" y="2888"/>
                </a:cxn>
                <a:cxn ang="0">
                  <a:pos x="4120" y="2888"/>
                </a:cxn>
                <a:cxn ang="0">
                  <a:pos x="4036" y="2883"/>
                </a:cxn>
                <a:cxn ang="0">
                  <a:pos x="3952" y="2874"/>
                </a:cxn>
                <a:cxn ang="0">
                  <a:pos x="3863" y="2858"/>
                </a:cxn>
                <a:cxn ang="0">
                  <a:pos x="3773" y="2833"/>
                </a:cxn>
                <a:cxn ang="0">
                  <a:pos x="3680" y="2803"/>
                </a:cxn>
                <a:cxn ang="0">
                  <a:pos x="3584" y="2764"/>
                </a:cxn>
                <a:cxn ang="0">
                  <a:pos x="3488" y="2717"/>
                </a:cxn>
                <a:cxn ang="0">
                  <a:pos x="3389" y="2662"/>
                </a:cxn>
                <a:cxn ang="0">
                  <a:pos x="3290" y="2596"/>
                </a:cxn>
                <a:cxn ang="0">
                  <a:pos x="3190" y="2522"/>
                </a:cxn>
                <a:cxn ang="0">
                  <a:pos x="3087" y="2434"/>
                </a:cxn>
                <a:cxn ang="0">
                  <a:pos x="2985" y="2338"/>
                </a:cxn>
                <a:cxn ang="0">
                  <a:pos x="2881" y="2228"/>
                </a:cxn>
                <a:cxn ang="0">
                  <a:pos x="2779" y="2107"/>
                </a:cxn>
                <a:cxn ang="0">
                  <a:pos x="2676" y="1971"/>
                </a:cxn>
                <a:cxn ang="0">
                  <a:pos x="2573" y="1834"/>
                </a:cxn>
                <a:cxn ang="0">
                  <a:pos x="2376" y="1577"/>
                </a:cxn>
                <a:cxn ang="0">
                  <a:pos x="2188" y="1345"/>
                </a:cxn>
                <a:cxn ang="0">
                  <a:pos x="2007" y="1136"/>
                </a:cxn>
                <a:cxn ang="0">
                  <a:pos x="1833" y="949"/>
                </a:cxn>
                <a:cxn ang="0">
                  <a:pos x="1665" y="783"/>
                </a:cxn>
                <a:cxn ang="0">
                  <a:pos x="1501" y="637"/>
                </a:cxn>
                <a:cxn ang="0">
                  <a:pos x="1342" y="510"/>
                </a:cxn>
                <a:cxn ang="0">
                  <a:pos x="1185" y="400"/>
                </a:cxn>
                <a:cxn ang="0">
                  <a:pos x="1031" y="306"/>
                </a:cxn>
                <a:cxn ang="0">
                  <a:pos x="876" y="226"/>
                </a:cxn>
                <a:cxn ang="0">
                  <a:pos x="722" y="161"/>
                </a:cxn>
                <a:cxn ang="0">
                  <a:pos x="567" y="106"/>
                </a:cxn>
                <a:cxn ang="0">
                  <a:pos x="409" y="64"/>
                </a:cxn>
                <a:cxn ang="0">
                  <a:pos x="249" y="32"/>
                </a:cxn>
                <a:cxn ang="0">
                  <a:pos x="84" y="8"/>
                </a:cxn>
              </a:cxnLst>
              <a:rect l="0" t="0" r="r" b="b"/>
              <a:pathLst>
                <a:path w="4897" h="2890">
                  <a:moveTo>
                    <a:pt x="4897" y="2675"/>
                  </a:moveTo>
                  <a:lnTo>
                    <a:pt x="4897" y="2675"/>
                  </a:lnTo>
                  <a:lnTo>
                    <a:pt x="4885" y="2683"/>
                  </a:lnTo>
                  <a:lnTo>
                    <a:pt x="4847" y="2707"/>
                  </a:lnTo>
                  <a:lnTo>
                    <a:pt x="4820" y="2722"/>
                  </a:lnTo>
                  <a:lnTo>
                    <a:pt x="4788" y="2740"/>
                  </a:lnTo>
                  <a:lnTo>
                    <a:pt x="4749" y="2757"/>
                  </a:lnTo>
                  <a:lnTo>
                    <a:pt x="4706" y="2777"/>
                  </a:lnTo>
                  <a:lnTo>
                    <a:pt x="4657" y="2796"/>
                  </a:lnTo>
                  <a:lnTo>
                    <a:pt x="4604" y="2816"/>
                  </a:lnTo>
                  <a:lnTo>
                    <a:pt x="4547" y="2833"/>
                  </a:lnTo>
                  <a:lnTo>
                    <a:pt x="4485" y="2849"/>
                  </a:lnTo>
                  <a:lnTo>
                    <a:pt x="4420" y="2864"/>
                  </a:lnTo>
                  <a:lnTo>
                    <a:pt x="4350" y="2875"/>
                  </a:lnTo>
                  <a:lnTo>
                    <a:pt x="4314" y="2880"/>
                  </a:lnTo>
                  <a:lnTo>
                    <a:pt x="4277" y="2885"/>
                  </a:lnTo>
                  <a:lnTo>
                    <a:pt x="4239" y="2887"/>
                  </a:lnTo>
                  <a:lnTo>
                    <a:pt x="4200" y="2888"/>
                  </a:lnTo>
                  <a:lnTo>
                    <a:pt x="4160" y="2890"/>
                  </a:lnTo>
                  <a:lnTo>
                    <a:pt x="4120" y="2888"/>
                  </a:lnTo>
                  <a:lnTo>
                    <a:pt x="4078" y="2887"/>
                  </a:lnTo>
                  <a:lnTo>
                    <a:pt x="4036" y="2883"/>
                  </a:lnTo>
                  <a:lnTo>
                    <a:pt x="3995" y="2880"/>
                  </a:lnTo>
                  <a:lnTo>
                    <a:pt x="3952" y="2874"/>
                  </a:lnTo>
                  <a:lnTo>
                    <a:pt x="3907" y="2866"/>
                  </a:lnTo>
                  <a:lnTo>
                    <a:pt x="3863" y="2858"/>
                  </a:lnTo>
                  <a:lnTo>
                    <a:pt x="3818" y="2846"/>
                  </a:lnTo>
                  <a:lnTo>
                    <a:pt x="3773" y="2833"/>
                  </a:lnTo>
                  <a:lnTo>
                    <a:pt x="3725" y="2819"/>
                  </a:lnTo>
                  <a:lnTo>
                    <a:pt x="3680" y="2803"/>
                  </a:lnTo>
                  <a:lnTo>
                    <a:pt x="3632" y="2785"/>
                  </a:lnTo>
                  <a:lnTo>
                    <a:pt x="3584" y="2764"/>
                  </a:lnTo>
                  <a:lnTo>
                    <a:pt x="3537" y="2743"/>
                  </a:lnTo>
                  <a:lnTo>
                    <a:pt x="3488" y="2717"/>
                  </a:lnTo>
                  <a:lnTo>
                    <a:pt x="3438" y="2691"/>
                  </a:lnTo>
                  <a:lnTo>
                    <a:pt x="3389" y="2662"/>
                  </a:lnTo>
                  <a:lnTo>
                    <a:pt x="3339" y="2630"/>
                  </a:lnTo>
                  <a:lnTo>
                    <a:pt x="3290" y="2596"/>
                  </a:lnTo>
                  <a:lnTo>
                    <a:pt x="3240" y="2560"/>
                  </a:lnTo>
                  <a:lnTo>
                    <a:pt x="3190" y="2522"/>
                  </a:lnTo>
                  <a:lnTo>
                    <a:pt x="3138" y="2480"/>
                  </a:lnTo>
                  <a:lnTo>
                    <a:pt x="3087" y="2434"/>
                  </a:lnTo>
                  <a:lnTo>
                    <a:pt x="3037" y="2388"/>
                  </a:lnTo>
                  <a:lnTo>
                    <a:pt x="2985" y="2338"/>
                  </a:lnTo>
                  <a:lnTo>
                    <a:pt x="2934" y="2284"/>
                  </a:lnTo>
                  <a:lnTo>
                    <a:pt x="2881" y="2228"/>
                  </a:lnTo>
                  <a:lnTo>
                    <a:pt x="2830" y="2168"/>
                  </a:lnTo>
                  <a:lnTo>
                    <a:pt x="2779" y="2107"/>
                  </a:lnTo>
                  <a:lnTo>
                    <a:pt x="2727" y="2040"/>
                  </a:lnTo>
                  <a:lnTo>
                    <a:pt x="2676" y="1971"/>
                  </a:lnTo>
                  <a:lnTo>
                    <a:pt x="2676" y="1971"/>
                  </a:lnTo>
                  <a:lnTo>
                    <a:pt x="2573" y="1834"/>
                  </a:lnTo>
                  <a:lnTo>
                    <a:pt x="2473" y="1701"/>
                  </a:lnTo>
                  <a:lnTo>
                    <a:pt x="2376" y="1577"/>
                  </a:lnTo>
                  <a:lnTo>
                    <a:pt x="2282" y="1458"/>
                  </a:lnTo>
                  <a:lnTo>
                    <a:pt x="2188" y="1345"/>
                  </a:lnTo>
                  <a:lnTo>
                    <a:pt x="2097" y="1238"/>
                  </a:lnTo>
                  <a:lnTo>
                    <a:pt x="2007" y="1136"/>
                  </a:lnTo>
                  <a:lnTo>
                    <a:pt x="1919" y="1039"/>
                  </a:lnTo>
                  <a:lnTo>
                    <a:pt x="1833" y="949"/>
                  </a:lnTo>
                  <a:lnTo>
                    <a:pt x="1748" y="863"/>
                  </a:lnTo>
                  <a:lnTo>
                    <a:pt x="1665" y="783"/>
                  </a:lnTo>
                  <a:lnTo>
                    <a:pt x="1583" y="708"/>
                  </a:lnTo>
                  <a:lnTo>
                    <a:pt x="1501" y="637"/>
                  </a:lnTo>
                  <a:lnTo>
                    <a:pt x="1421" y="571"/>
                  </a:lnTo>
                  <a:lnTo>
                    <a:pt x="1342" y="510"/>
                  </a:lnTo>
                  <a:lnTo>
                    <a:pt x="1264" y="453"/>
                  </a:lnTo>
                  <a:lnTo>
                    <a:pt x="1185" y="400"/>
                  </a:lnTo>
                  <a:lnTo>
                    <a:pt x="1107" y="352"/>
                  </a:lnTo>
                  <a:lnTo>
                    <a:pt x="1031" y="306"/>
                  </a:lnTo>
                  <a:lnTo>
                    <a:pt x="953" y="264"/>
                  </a:lnTo>
                  <a:lnTo>
                    <a:pt x="876" y="226"/>
                  </a:lnTo>
                  <a:lnTo>
                    <a:pt x="799" y="192"/>
                  </a:lnTo>
                  <a:lnTo>
                    <a:pt x="722" y="161"/>
                  </a:lnTo>
                  <a:lnTo>
                    <a:pt x="645" y="132"/>
                  </a:lnTo>
                  <a:lnTo>
                    <a:pt x="567" y="106"/>
                  </a:lnTo>
                  <a:lnTo>
                    <a:pt x="488" y="85"/>
                  </a:lnTo>
                  <a:lnTo>
                    <a:pt x="409" y="64"/>
                  </a:lnTo>
                  <a:lnTo>
                    <a:pt x="329" y="46"/>
                  </a:lnTo>
                  <a:lnTo>
                    <a:pt x="249" y="32"/>
                  </a:lnTo>
                  <a:lnTo>
                    <a:pt x="167" y="19"/>
                  </a:lnTo>
                  <a:lnTo>
                    <a:pt x="84" y="8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742458" name="Freeform 58"/>
            <p:cNvSpPr>
              <a:spLocks/>
            </p:cNvSpPr>
            <p:nvPr/>
          </p:nvSpPr>
          <p:spPr bwMode="auto">
            <a:xfrm>
              <a:off x="303" y="654"/>
              <a:ext cx="4937" cy="1411"/>
            </a:xfrm>
            <a:custGeom>
              <a:avLst/>
              <a:gdLst/>
              <a:ahLst/>
              <a:cxnLst>
                <a:cxn ang="0">
                  <a:pos x="4937" y="2589"/>
                </a:cxn>
                <a:cxn ang="0">
                  <a:pos x="4887" y="2622"/>
                </a:cxn>
                <a:cxn ang="0">
                  <a:pos x="4828" y="2656"/>
                </a:cxn>
                <a:cxn ang="0">
                  <a:pos x="4747" y="2696"/>
                </a:cxn>
                <a:cxn ang="0">
                  <a:pos x="4646" y="2736"/>
                </a:cxn>
                <a:cxn ang="0">
                  <a:pos x="4528" y="2774"/>
                </a:cxn>
                <a:cxn ang="0">
                  <a:pos x="4393" y="2803"/>
                </a:cxn>
                <a:cxn ang="0">
                  <a:pos x="4319" y="2812"/>
                </a:cxn>
                <a:cxn ang="0">
                  <a:pos x="4243" y="2819"/>
                </a:cxn>
                <a:cxn ang="0">
                  <a:pos x="4163" y="2820"/>
                </a:cxn>
                <a:cxn ang="0">
                  <a:pos x="4081" y="2817"/>
                </a:cxn>
                <a:cxn ang="0">
                  <a:pos x="3995" y="2807"/>
                </a:cxn>
                <a:cxn ang="0">
                  <a:pos x="3906" y="2793"/>
                </a:cxn>
                <a:cxn ang="0">
                  <a:pos x="3814" y="2772"/>
                </a:cxn>
                <a:cxn ang="0">
                  <a:pos x="3721" y="2743"/>
                </a:cxn>
                <a:cxn ang="0">
                  <a:pos x="3625" y="2706"/>
                </a:cxn>
                <a:cxn ang="0">
                  <a:pos x="3528" y="2661"/>
                </a:cxn>
                <a:cxn ang="0">
                  <a:pos x="3429" y="2607"/>
                </a:cxn>
                <a:cxn ang="0">
                  <a:pos x="3328" y="2543"/>
                </a:cxn>
                <a:cxn ang="0">
                  <a:pos x="3227" y="2470"/>
                </a:cxn>
                <a:cxn ang="0">
                  <a:pos x="3124" y="2384"/>
                </a:cxn>
                <a:cxn ang="0">
                  <a:pos x="3020" y="2289"/>
                </a:cxn>
                <a:cxn ang="0">
                  <a:pos x="2916" y="2181"/>
                </a:cxn>
                <a:cxn ang="0">
                  <a:pos x="2810" y="2061"/>
                </a:cxn>
                <a:cxn ang="0">
                  <a:pos x="2705" y="1927"/>
                </a:cxn>
                <a:cxn ang="0">
                  <a:pos x="2601" y="1792"/>
                </a:cxn>
                <a:cxn ang="0">
                  <a:pos x="2399" y="1537"/>
                </a:cxn>
                <a:cxn ang="0">
                  <a:pos x="2208" y="1307"/>
                </a:cxn>
                <a:cxn ang="0">
                  <a:pos x="2024" y="1101"/>
                </a:cxn>
                <a:cxn ang="0">
                  <a:pos x="1847" y="917"/>
                </a:cxn>
                <a:cxn ang="0">
                  <a:pos x="1677" y="754"/>
                </a:cxn>
                <a:cxn ang="0">
                  <a:pos x="1511" y="611"/>
                </a:cxn>
                <a:cxn ang="0">
                  <a:pos x="1350" y="486"/>
                </a:cxn>
                <a:cxn ang="0">
                  <a:pos x="1191" y="379"/>
                </a:cxn>
                <a:cxn ang="0">
                  <a:pos x="1034" y="287"/>
                </a:cxn>
                <a:cxn ang="0">
                  <a:pos x="879" y="211"/>
                </a:cxn>
                <a:cxn ang="0">
                  <a:pos x="723" y="148"/>
                </a:cxn>
                <a:cxn ang="0">
                  <a:pos x="568" y="96"/>
                </a:cxn>
                <a:cxn ang="0">
                  <a:pos x="410" y="58"/>
                </a:cxn>
                <a:cxn ang="0">
                  <a:pos x="249" y="27"/>
                </a:cxn>
                <a:cxn ang="0">
                  <a:pos x="85" y="8"/>
                </a:cxn>
              </a:cxnLst>
              <a:rect l="0" t="0" r="r" b="b"/>
              <a:pathLst>
                <a:path w="4937" h="2820">
                  <a:moveTo>
                    <a:pt x="4937" y="2589"/>
                  </a:moveTo>
                  <a:lnTo>
                    <a:pt x="4937" y="2589"/>
                  </a:lnTo>
                  <a:lnTo>
                    <a:pt x="4925" y="2599"/>
                  </a:lnTo>
                  <a:lnTo>
                    <a:pt x="4887" y="2622"/>
                  </a:lnTo>
                  <a:lnTo>
                    <a:pt x="4861" y="2638"/>
                  </a:lnTo>
                  <a:lnTo>
                    <a:pt x="4828" y="2656"/>
                  </a:lnTo>
                  <a:lnTo>
                    <a:pt x="4790" y="2675"/>
                  </a:lnTo>
                  <a:lnTo>
                    <a:pt x="4747" y="2696"/>
                  </a:lnTo>
                  <a:lnTo>
                    <a:pt x="4698" y="2717"/>
                  </a:lnTo>
                  <a:lnTo>
                    <a:pt x="4646" y="2736"/>
                  </a:lnTo>
                  <a:lnTo>
                    <a:pt x="4589" y="2756"/>
                  </a:lnTo>
                  <a:lnTo>
                    <a:pt x="4528" y="2774"/>
                  </a:lnTo>
                  <a:lnTo>
                    <a:pt x="4462" y="2790"/>
                  </a:lnTo>
                  <a:lnTo>
                    <a:pt x="4393" y="2803"/>
                  </a:lnTo>
                  <a:lnTo>
                    <a:pt x="4357" y="2807"/>
                  </a:lnTo>
                  <a:lnTo>
                    <a:pt x="4319" y="2812"/>
                  </a:lnTo>
                  <a:lnTo>
                    <a:pt x="4282" y="2816"/>
                  </a:lnTo>
                  <a:lnTo>
                    <a:pt x="4243" y="2819"/>
                  </a:lnTo>
                  <a:lnTo>
                    <a:pt x="4203" y="2820"/>
                  </a:lnTo>
                  <a:lnTo>
                    <a:pt x="4163" y="2820"/>
                  </a:lnTo>
                  <a:lnTo>
                    <a:pt x="4122" y="2819"/>
                  </a:lnTo>
                  <a:lnTo>
                    <a:pt x="4081" y="2817"/>
                  </a:lnTo>
                  <a:lnTo>
                    <a:pt x="4038" y="2812"/>
                  </a:lnTo>
                  <a:lnTo>
                    <a:pt x="3995" y="2807"/>
                  </a:lnTo>
                  <a:lnTo>
                    <a:pt x="3950" y="2801"/>
                  </a:lnTo>
                  <a:lnTo>
                    <a:pt x="3906" y="2793"/>
                  </a:lnTo>
                  <a:lnTo>
                    <a:pt x="3860" y="2783"/>
                  </a:lnTo>
                  <a:lnTo>
                    <a:pt x="3814" y="2772"/>
                  </a:lnTo>
                  <a:lnTo>
                    <a:pt x="3768" y="2757"/>
                  </a:lnTo>
                  <a:lnTo>
                    <a:pt x="3721" y="2743"/>
                  </a:lnTo>
                  <a:lnTo>
                    <a:pt x="3674" y="2725"/>
                  </a:lnTo>
                  <a:lnTo>
                    <a:pt x="3625" y="2706"/>
                  </a:lnTo>
                  <a:lnTo>
                    <a:pt x="3577" y="2685"/>
                  </a:lnTo>
                  <a:lnTo>
                    <a:pt x="3528" y="2661"/>
                  </a:lnTo>
                  <a:lnTo>
                    <a:pt x="3479" y="2635"/>
                  </a:lnTo>
                  <a:lnTo>
                    <a:pt x="3429" y="2607"/>
                  </a:lnTo>
                  <a:lnTo>
                    <a:pt x="3379" y="2577"/>
                  </a:lnTo>
                  <a:lnTo>
                    <a:pt x="3328" y="2543"/>
                  </a:lnTo>
                  <a:lnTo>
                    <a:pt x="3278" y="2507"/>
                  </a:lnTo>
                  <a:lnTo>
                    <a:pt x="3227" y="2470"/>
                  </a:lnTo>
                  <a:lnTo>
                    <a:pt x="3175" y="2428"/>
                  </a:lnTo>
                  <a:lnTo>
                    <a:pt x="3124" y="2384"/>
                  </a:lnTo>
                  <a:lnTo>
                    <a:pt x="3071" y="2338"/>
                  </a:lnTo>
                  <a:lnTo>
                    <a:pt x="3020" y="2289"/>
                  </a:lnTo>
                  <a:lnTo>
                    <a:pt x="2967" y="2236"/>
                  </a:lnTo>
                  <a:lnTo>
                    <a:pt x="2916" y="2181"/>
                  </a:lnTo>
                  <a:lnTo>
                    <a:pt x="2863" y="2123"/>
                  </a:lnTo>
                  <a:lnTo>
                    <a:pt x="2810" y="2061"/>
                  </a:lnTo>
                  <a:lnTo>
                    <a:pt x="2757" y="1995"/>
                  </a:lnTo>
                  <a:lnTo>
                    <a:pt x="2705" y="1927"/>
                  </a:lnTo>
                  <a:lnTo>
                    <a:pt x="2705" y="1927"/>
                  </a:lnTo>
                  <a:lnTo>
                    <a:pt x="2601" y="1792"/>
                  </a:lnTo>
                  <a:lnTo>
                    <a:pt x="2499" y="1661"/>
                  </a:lnTo>
                  <a:lnTo>
                    <a:pt x="2399" y="1537"/>
                  </a:lnTo>
                  <a:lnTo>
                    <a:pt x="2302" y="1419"/>
                  </a:lnTo>
                  <a:lnTo>
                    <a:pt x="2208" y="1307"/>
                  </a:lnTo>
                  <a:lnTo>
                    <a:pt x="2115" y="1201"/>
                  </a:lnTo>
                  <a:lnTo>
                    <a:pt x="2024" y="1101"/>
                  </a:lnTo>
                  <a:lnTo>
                    <a:pt x="1936" y="1007"/>
                  </a:lnTo>
                  <a:lnTo>
                    <a:pt x="1847" y="917"/>
                  </a:lnTo>
                  <a:lnTo>
                    <a:pt x="1761" y="833"/>
                  </a:lnTo>
                  <a:lnTo>
                    <a:pt x="1677" y="754"/>
                  </a:lnTo>
                  <a:lnTo>
                    <a:pt x="1593" y="681"/>
                  </a:lnTo>
                  <a:lnTo>
                    <a:pt x="1511" y="611"/>
                  </a:lnTo>
                  <a:lnTo>
                    <a:pt x="1430" y="547"/>
                  </a:lnTo>
                  <a:lnTo>
                    <a:pt x="1350" y="486"/>
                  </a:lnTo>
                  <a:lnTo>
                    <a:pt x="1270" y="431"/>
                  </a:lnTo>
                  <a:lnTo>
                    <a:pt x="1191" y="379"/>
                  </a:lnTo>
                  <a:lnTo>
                    <a:pt x="1112" y="331"/>
                  </a:lnTo>
                  <a:lnTo>
                    <a:pt x="1034" y="287"/>
                  </a:lnTo>
                  <a:lnTo>
                    <a:pt x="957" y="247"/>
                  </a:lnTo>
                  <a:lnTo>
                    <a:pt x="879" y="211"/>
                  </a:lnTo>
                  <a:lnTo>
                    <a:pt x="801" y="177"/>
                  </a:lnTo>
                  <a:lnTo>
                    <a:pt x="723" y="148"/>
                  </a:lnTo>
                  <a:lnTo>
                    <a:pt x="646" y="121"/>
                  </a:lnTo>
                  <a:lnTo>
                    <a:pt x="568" y="96"/>
                  </a:lnTo>
                  <a:lnTo>
                    <a:pt x="489" y="75"/>
                  </a:lnTo>
                  <a:lnTo>
                    <a:pt x="410" y="58"/>
                  </a:lnTo>
                  <a:lnTo>
                    <a:pt x="330" y="41"/>
                  </a:lnTo>
                  <a:lnTo>
                    <a:pt x="249" y="27"/>
                  </a:lnTo>
                  <a:lnTo>
                    <a:pt x="167" y="16"/>
                  </a:lnTo>
                  <a:lnTo>
                    <a:pt x="85" y="8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742459" name="Freeform 59"/>
            <p:cNvSpPr>
              <a:spLocks/>
            </p:cNvSpPr>
            <p:nvPr/>
          </p:nvSpPr>
          <p:spPr bwMode="auto">
            <a:xfrm>
              <a:off x="314" y="676"/>
              <a:ext cx="4975" cy="1375"/>
            </a:xfrm>
            <a:custGeom>
              <a:avLst/>
              <a:gdLst/>
              <a:ahLst/>
              <a:cxnLst>
                <a:cxn ang="0">
                  <a:pos x="4975" y="2501"/>
                </a:cxn>
                <a:cxn ang="0">
                  <a:pos x="4926" y="2537"/>
                </a:cxn>
                <a:cxn ang="0">
                  <a:pos x="4867" y="2571"/>
                </a:cxn>
                <a:cxn ang="0">
                  <a:pos x="4786" y="2613"/>
                </a:cxn>
                <a:cxn ang="0">
                  <a:pos x="4686" y="2656"/>
                </a:cxn>
                <a:cxn ang="0">
                  <a:pos x="4568" y="2695"/>
                </a:cxn>
                <a:cxn ang="0">
                  <a:pos x="4433" y="2727"/>
                </a:cxn>
                <a:cxn ang="0">
                  <a:pos x="4361" y="2739"/>
                </a:cxn>
                <a:cxn ang="0">
                  <a:pos x="4285" y="2747"/>
                </a:cxn>
                <a:cxn ang="0">
                  <a:pos x="4204" y="2750"/>
                </a:cxn>
                <a:cxn ang="0">
                  <a:pos x="4121" y="2748"/>
                </a:cxn>
                <a:cxn ang="0">
                  <a:pos x="4035" y="2740"/>
                </a:cxn>
                <a:cxn ang="0">
                  <a:pos x="3946" y="2727"/>
                </a:cxn>
                <a:cxn ang="0">
                  <a:pos x="3856" y="2708"/>
                </a:cxn>
                <a:cxn ang="0">
                  <a:pos x="3761" y="2680"/>
                </a:cxn>
                <a:cxn ang="0">
                  <a:pos x="3666" y="2645"/>
                </a:cxn>
                <a:cxn ang="0">
                  <a:pos x="3567" y="2603"/>
                </a:cxn>
                <a:cxn ang="0">
                  <a:pos x="3467" y="2550"/>
                </a:cxn>
                <a:cxn ang="0">
                  <a:pos x="3366" y="2488"/>
                </a:cxn>
                <a:cxn ang="0">
                  <a:pos x="3263" y="2416"/>
                </a:cxn>
                <a:cxn ang="0">
                  <a:pos x="3159" y="2333"/>
                </a:cxn>
                <a:cxn ang="0">
                  <a:pos x="3053" y="2240"/>
                </a:cxn>
                <a:cxn ang="0">
                  <a:pos x="2948" y="2133"/>
                </a:cxn>
                <a:cxn ang="0">
                  <a:pos x="2841" y="2014"/>
                </a:cxn>
                <a:cxn ang="0">
                  <a:pos x="2733" y="1883"/>
                </a:cxn>
                <a:cxn ang="0">
                  <a:pos x="2627" y="1747"/>
                </a:cxn>
                <a:cxn ang="0">
                  <a:pos x="2422" y="1495"/>
                </a:cxn>
                <a:cxn ang="0">
                  <a:pos x="2227" y="1269"/>
                </a:cxn>
                <a:cxn ang="0">
                  <a:pos x="2040" y="1066"/>
                </a:cxn>
                <a:cxn ang="0">
                  <a:pos x="1861" y="885"/>
                </a:cxn>
                <a:cxn ang="0">
                  <a:pos x="1687" y="723"/>
                </a:cxn>
                <a:cxn ang="0">
                  <a:pos x="1519" y="583"/>
                </a:cxn>
                <a:cxn ang="0">
                  <a:pos x="1357" y="462"/>
                </a:cxn>
                <a:cxn ang="0">
                  <a:pos x="1196" y="357"/>
                </a:cxn>
                <a:cxn ang="0">
                  <a:pos x="1039" y="268"/>
                </a:cxn>
                <a:cxn ang="0">
                  <a:pos x="882" y="194"/>
                </a:cxn>
                <a:cxn ang="0">
                  <a:pos x="726" y="134"/>
                </a:cxn>
                <a:cxn ang="0">
                  <a:pos x="569" y="86"/>
                </a:cxn>
                <a:cxn ang="0">
                  <a:pos x="410" y="50"/>
                </a:cxn>
                <a:cxn ang="0">
                  <a:pos x="249" y="23"/>
                </a:cxn>
                <a:cxn ang="0">
                  <a:pos x="83" y="5"/>
                </a:cxn>
              </a:cxnLst>
              <a:rect l="0" t="0" r="r" b="b"/>
              <a:pathLst>
                <a:path w="4975" h="2750">
                  <a:moveTo>
                    <a:pt x="4975" y="2501"/>
                  </a:moveTo>
                  <a:lnTo>
                    <a:pt x="4975" y="2501"/>
                  </a:lnTo>
                  <a:lnTo>
                    <a:pt x="4962" y="2511"/>
                  </a:lnTo>
                  <a:lnTo>
                    <a:pt x="4926" y="2537"/>
                  </a:lnTo>
                  <a:lnTo>
                    <a:pt x="4899" y="2553"/>
                  </a:lnTo>
                  <a:lnTo>
                    <a:pt x="4867" y="2571"/>
                  </a:lnTo>
                  <a:lnTo>
                    <a:pt x="4829" y="2592"/>
                  </a:lnTo>
                  <a:lnTo>
                    <a:pt x="4786" y="2613"/>
                  </a:lnTo>
                  <a:lnTo>
                    <a:pt x="4739" y="2635"/>
                  </a:lnTo>
                  <a:lnTo>
                    <a:pt x="4686" y="2656"/>
                  </a:lnTo>
                  <a:lnTo>
                    <a:pt x="4629" y="2676"/>
                  </a:lnTo>
                  <a:lnTo>
                    <a:pt x="4568" y="2695"/>
                  </a:lnTo>
                  <a:lnTo>
                    <a:pt x="4503" y="2713"/>
                  </a:lnTo>
                  <a:lnTo>
                    <a:pt x="4433" y="2727"/>
                  </a:lnTo>
                  <a:lnTo>
                    <a:pt x="4397" y="2734"/>
                  </a:lnTo>
                  <a:lnTo>
                    <a:pt x="4361" y="2739"/>
                  </a:lnTo>
                  <a:lnTo>
                    <a:pt x="4322" y="2743"/>
                  </a:lnTo>
                  <a:lnTo>
                    <a:pt x="4285" y="2747"/>
                  </a:lnTo>
                  <a:lnTo>
                    <a:pt x="4245" y="2748"/>
                  </a:lnTo>
                  <a:lnTo>
                    <a:pt x="4204" y="2750"/>
                  </a:lnTo>
                  <a:lnTo>
                    <a:pt x="4163" y="2750"/>
                  </a:lnTo>
                  <a:lnTo>
                    <a:pt x="4121" y="2748"/>
                  </a:lnTo>
                  <a:lnTo>
                    <a:pt x="4079" y="2745"/>
                  </a:lnTo>
                  <a:lnTo>
                    <a:pt x="4035" y="2740"/>
                  </a:lnTo>
                  <a:lnTo>
                    <a:pt x="3992" y="2735"/>
                  </a:lnTo>
                  <a:lnTo>
                    <a:pt x="3946" y="2727"/>
                  </a:lnTo>
                  <a:lnTo>
                    <a:pt x="3902" y="2719"/>
                  </a:lnTo>
                  <a:lnTo>
                    <a:pt x="3856" y="2708"/>
                  </a:lnTo>
                  <a:lnTo>
                    <a:pt x="3809" y="2695"/>
                  </a:lnTo>
                  <a:lnTo>
                    <a:pt x="3761" y="2680"/>
                  </a:lnTo>
                  <a:lnTo>
                    <a:pt x="3714" y="2664"/>
                  </a:lnTo>
                  <a:lnTo>
                    <a:pt x="3666" y="2645"/>
                  </a:lnTo>
                  <a:lnTo>
                    <a:pt x="3617" y="2626"/>
                  </a:lnTo>
                  <a:lnTo>
                    <a:pt x="3567" y="2603"/>
                  </a:lnTo>
                  <a:lnTo>
                    <a:pt x="3517" y="2577"/>
                  </a:lnTo>
                  <a:lnTo>
                    <a:pt x="3467" y="2550"/>
                  </a:lnTo>
                  <a:lnTo>
                    <a:pt x="3417" y="2521"/>
                  </a:lnTo>
                  <a:lnTo>
                    <a:pt x="3366" y="2488"/>
                  </a:lnTo>
                  <a:lnTo>
                    <a:pt x="3314" y="2453"/>
                  </a:lnTo>
                  <a:lnTo>
                    <a:pt x="3263" y="2416"/>
                  </a:lnTo>
                  <a:lnTo>
                    <a:pt x="3212" y="2375"/>
                  </a:lnTo>
                  <a:lnTo>
                    <a:pt x="3159" y="2333"/>
                  </a:lnTo>
                  <a:lnTo>
                    <a:pt x="3106" y="2288"/>
                  </a:lnTo>
                  <a:lnTo>
                    <a:pt x="3053" y="2240"/>
                  </a:lnTo>
                  <a:lnTo>
                    <a:pt x="3001" y="2188"/>
                  </a:lnTo>
                  <a:lnTo>
                    <a:pt x="2948" y="2133"/>
                  </a:lnTo>
                  <a:lnTo>
                    <a:pt x="2894" y="2075"/>
                  </a:lnTo>
                  <a:lnTo>
                    <a:pt x="2841" y="2014"/>
                  </a:lnTo>
                  <a:lnTo>
                    <a:pt x="2787" y="1951"/>
                  </a:lnTo>
                  <a:lnTo>
                    <a:pt x="2733" y="1883"/>
                  </a:lnTo>
                  <a:lnTo>
                    <a:pt x="2733" y="1883"/>
                  </a:lnTo>
                  <a:lnTo>
                    <a:pt x="2627" y="1747"/>
                  </a:lnTo>
                  <a:lnTo>
                    <a:pt x="2523" y="1618"/>
                  </a:lnTo>
                  <a:lnTo>
                    <a:pt x="2422" y="1495"/>
                  </a:lnTo>
                  <a:lnTo>
                    <a:pt x="2323" y="1379"/>
                  </a:lnTo>
                  <a:lnTo>
                    <a:pt x="2227" y="1269"/>
                  </a:lnTo>
                  <a:lnTo>
                    <a:pt x="2133" y="1164"/>
                  </a:lnTo>
                  <a:lnTo>
                    <a:pt x="2040" y="1066"/>
                  </a:lnTo>
                  <a:lnTo>
                    <a:pt x="1949" y="972"/>
                  </a:lnTo>
                  <a:lnTo>
                    <a:pt x="1861" y="885"/>
                  </a:lnTo>
                  <a:lnTo>
                    <a:pt x="1773" y="801"/>
                  </a:lnTo>
                  <a:lnTo>
                    <a:pt x="1687" y="723"/>
                  </a:lnTo>
                  <a:lnTo>
                    <a:pt x="1602" y="651"/>
                  </a:lnTo>
                  <a:lnTo>
                    <a:pt x="1519" y="583"/>
                  </a:lnTo>
                  <a:lnTo>
                    <a:pt x="1437" y="520"/>
                  </a:lnTo>
                  <a:lnTo>
                    <a:pt x="1357" y="462"/>
                  </a:lnTo>
                  <a:lnTo>
                    <a:pt x="1276" y="407"/>
                  </a:lnTo>
                  <a:lnTo>
                    <a:pt x="1196" y="357"/>
                  </a:lnTo>
                  <a:lnTo>
                    <a:pt x="1116" y="310"/>
                  </a:lnTo>
                  <a:lnTo>
                    <a:pt x="1039" y="268"/>
                  </a:lnTo>
                  <a:lnTo>
                    <a:pt x="960" y="229"/>
                  </a:lnTo>
                  <a:lnTo>
                    <a:pt x="882" y="194"/>
                  </a:lnTo>
                  <a:lnTo>
                    <a:pt x="804" y="162"/>
                  </a:lnTo>
                  <a:lnTo>
                    <a:pt x="726" y="134"/>
                  </a:lnTo>
                  <a:lnTo>
                    <a:pt x="647" y="108"/>
                  </a:lnTo>
                  <a:lnTo>
                    <a:pt x="569" y="86"/>
                  </a:lnTo>
                  <a:lnTo>
                    <a:pt x="490" y="66"/>
                  </a:lnTo>
                  <a:lnTo>
                    <a:pt x="410" y="50"/>
                  </a:lnTo>
                  <a:lnTo>
                    <a:pt x="331" y="36"/>
                  </a:lnTo>
                  <a:lnTo>
                    <a:pt x="249" y="23"/>
                  </a:lnTo>
                  <a:lnTo>
                    <a:pt x="167" y="13"/>
                  </a:lnTo>
                  <a:lnTo>
                    <a:pt x="83" y="5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742460" name="Freeform 60"/>
            <p:cNvSpPr>
              <a:spLocks/>
            </p:cNvSpPr>
            <p:nvPr/>
          </p:nvSpPr>
          <p:spPr bwMode="auto">
            <a:xfrm>
              <a:off x="325" y="698"/>
              <a:ext cx="5012" cy="1339"/>
            </a:xfrm>
            <a:custGeom>
              <a:avLst/>
              <a:gdLst/>
              <a:ahLst/>
              <a:cxnLst>
                <a:cxn ang="0">
                  <a:pos x="5012" y="2414"/>
                </a:cxn>
                <a:cxn ang="0">
                  <a:pos x="4964" y="2448"/>
                </a:cxn>
                <a:cxn ang="0">
                  <a:pos x="4904" y="2485"/>
                </a:cxn>
                <a:cxn ang="0">
                  <a:pos x="4825" y="2528"/>
                </a:cxn>
                <a:cxn ang="0">
                  <a:pos x="4725" y="2574"/>
                </a:cxn>
                <a:cxn ang="0">
                  <a:pos x="4608" y="2615"/>
                </a:cxn>
                <a:cxn ang="0">
                  <a:pos x="4474" y="2649"/>
                </a:cxn>
                <a:cxn ang="0">
                  <a:pos x="4402" y="2662"/>
                </a:cxn>
                <a:cxn ang="0">
                  <a:pos x="4325" y="2672"/>
                </a:cxn>
                <a:cxn ang="0">
                  <a:pos x="4246" y="2677"/>
                </a:cxn>
                <a:cxn ang="0">
                  <a:pos x="4163" y="2677"/>
                </a:cxn>
                <a:cxn ang="0">
                  <a:pos x="4077" y="2672"/>
                </a:cxn>
                <a:cxn ang="0">
                  <a:pos x="3988" y="2661"/>
                </a:cxn>
                <a:cxn ang="0">
                  <a:pos x="3896" y="2643"/>
                </a:cxn>
                <a:cxn ang="0">
                  <a:pos x="3802" y="2617"/>
                </a:cxn>
                <a:cxn ang="0">
                  <a:pos x="3705" y="2583"/>
                </a:cxn>
                <a:cxn ang="0">
                  <a:pos x="3606" y="2543"/>
                </a:cxn>
                <a:cxn ang="0">
                  <a:pos x="3506" y="2491"/>
                </a:cxn>
                <a:cxn ang="0">
                  <a:pos x="3403" y="2431"/>
                </a:cxn>
                <a:cxn ang="0">
                  <a:pos x="3299" y="2362"/>
                </a:cxn>
                <a:cxn ang="0">
                  <a:pos x="3194" y="2280"/>
                </a:cxn>
                <a:cxn ang="0">
                  <a:pos x="3087" y="2188"/>
                </a:cxn>
                <a:cxn ang="0">
                  <a:pos x="2980" y="2083"/>
                </a:cxn>
                <a:cxn ang="0">
                  <a:pos x="2870" y="1966"/>
                </a:cxn>
                <a:cxn ang="0">
                  <a:pos x="2762" y="1836"/>
                </a:cxn>
                <a:cxn ang="0">
                  <a:pos x="2654" y="1702"/>
                </a:cxn>
                <a:cxn ang="0">
                  <a:pos x="2444" y="1455"/>
                </a:cxn>
                <a:cxn ang="0">
                  <a:pos x="2245" y="1230"/>
                </a:cxn>
                <a:cxn ang="0">
                  <a:pos x="2057" y="1030"/>
                </a:cxn>
                <a:cxn ang="0">
                  <a:pos x="1873" y="851"/>
                </a:cxn>
                <a:cxn ang="0">
                  <a:pos x="1698" y="692"/>
                </a:cxn>
                <a:cxn ang="0">
                  <a:pos x="1529" y="555"/>
                </a:cxn>
                <a:cxn ang="0">
                  <a:pos x="1364" y="436"/>
                </a:cxn>
                <a:cxn ang="0">
                  <a:pos x="1201" y="334"/>
                </a:cxn>
                <a:cxn ang="0">
                  <a:pos x="1043" y="248"/>
                </a:cxn>
                <a:cxn ang="0">
                  <a:pos x="885" y="177"/>
                </a:cxn>
                <a:cxn ang="0">
                  <a:pos x="728" y="119"/>
                </a:cxn>
                <a:cxn ang="0">
                  <a:pos x="571" y="74"/>
                </a:cxn>
                <a:cxn ang="0">
                  <a:pos x="411" y="42"/>
                </a:cxn>
                <a:cxn ang="0">
                  <a:pos x="250" y="17"/>
                </a:cxn>
                <a:cxn ang="0">
                  <a:pos x="85" y="5"/>
                </a:cxn>
              </a:cxnLst>
              <a:rect l="0" t="0" r="r" b="b"/>
              <a:pathLst>
                <a:path w="5012" h="2678">
                  <a:moveTo>
                    <a:pt x="5012" y="2414"/>
                  </a:moveTo>
                  <a:lnTo>
                    <a:pt x="5012" y="2414"/>
                  </a:lnTo>
                  <a:lnTo>
                    <a:pt x="5000" y="2423"/>
                  </a:lnTo>
                  <a:lnTo>
                    <a:pt x="4964" y="2448"/>
                  </a:lnTo>
                  <a:lnTo>
                    <a:pt x="4937" y="2465"/>
                  </a:lnTo>
                  <a:lnTo>
                    <a:pt x="4904" y="2485"/>
                  </a:lnTo>
                  <a:lnTo>
                    <a:pt x="4868" y="2506"/>
                  </a:lnTo>
                  <a:lnTo>
                    <a:pt x="4825" y="2528"/>
                  </a:lnTo>
                  <a:lnTo>
                    <a:pt x="4778" y="2551"/>
                  </a:lnTo>
                  <a:lnTo>
                    <a:pt x="4725" y="2574"/>
                  </a:lnTo>
                  <a:lnTo>
                    <a:pt x="4670" y="2594"/>
                  </a:lnTo>
                  <a:lnTo>
                    <a:pt x="4608" y="2615"/>
                  </a:lnTo>
                  <a:lnTo>
                    <a:pt x="4543" y="2635"/>
                  </a:lnTo>
                  <a:lnTo>
                    <a:pt x="4474" y="2649"/>
                  </a:lnTo>
                  <a:lnTo>
                    <a:pt x="4439" y="2657"/>
                  </a:lnTo>
                  <a:lnTo>
                    <a:pt x="4402" y="2662"/>
                  </a:lnTo>
                  <a:lnTo>
                    <a:pt x="4364" y="2669"/>
                  </a:lnTo>
                  <a:lnTo>
                    <a:pt x="4325" y="2672"/>
                  </a:lnTo>
                  <a:lnTo>
                    <a:pt x="4286" y="2675"/>
                  </a:lnTo>
                  <a:lnTo>
                    <a:pt x="4246" y="2677"/>
                  </a:lnTo>
                  <a:lnTo>
                    <a:pt x="4204" y="2678"/>
                  </a:lnTo>
                  <a:lnTo>
                    <a:pt x="4163" y="2677"/>
                  </a:lnTo>
                  <a:lnTo>
                    <a:pt x="4120" y="2675"/>
                  </a:lnTo>
                  <a:lnTo>
                    <a:pt x="4077" y="2672"/>
                  </a:lnTo>
                  <a:lnTo>
                    <a:pt x="4032" y="2667"/>
                  </a:lnTo>
                  <a:lnTo>
                    <a:pt x="3988" y="2661"/>
                  </a:lnTo>
                  <a:lnTo>
                    <a:pt x="3942" y="2653"/>
                  </a:lnTo>
                  <a:lnTo>
                    <a:pt x="3896" y="2643"/>
                  </a:lnTo>
                  <a:lnTo>
                    <a:pt x="3849" y="2630"/>
                  </a:lnTo>
                  <a:lnTo>
                    <a:pt x="3802" y="2617"/>
                  </a:lnTo>
                  <a:lnTo>
                    <a:pt x="3753" y="2601"/>
                  </a:lnTo>
                  <a:lnTo>
                    <a:pt x="3705" y="2583"/>
                  </a:lnTo>
                  <a:lnTo>
                    <a:pt x="3656" y="2564"/>
                  </a:lnTo>
                  <a:lnTo>
                    <a:pt x="3606" y="2543"/>
                  </a:lnTo>
                  <a:lnTo>
                    <a:pt x="3556" y="2519"/>
                  </a:lnTo>
                  <a:lnTo>
                    <a:pt x="3506" y="2491"/>
                  </a:lnTo>
                  <a:lnTo>
                    <a:pt x="3455" y="2464"/>
                  </a:lnTo>
                  <a:lnTo>
                    <a:pt x="3403" y="2431"/>
                  </a:lnTo>
                  <a:lnTo>
                    <a:pt x="3352" y="2398"/>
                  </a:lnTo>
                  <a:lnTo>
                    <a:pt x="3299" y="2362"/>
                  </a:lnTo>
                  <a:lnTo>
                    <a:pt x="3246" y="2322"/>
                  </a:lnTo>
                  <a:lnTo>
                    <a:pt x="3194" y="2280"/>
                  </a:lnTo>
                  <a:lnTo>
                    <a:pt x="3141" y="2236"/>
                  </a:lnTo>
                  <a:lnTo>
                    <a:pt x="3087" y="2188"/>
                  </a:lnTo>
                  <a:lnTo>
                    <a:pt x="3033" y="2138"/>
                  </a:lnTo>
                  <a:lnTo>
                    <a:pt x="2980" y="2083"/>
                  </a:lnTo>
                  <a:lnTo>
                    <a:pt x="2924" y="2026"/>
                  </a:lnTo>
                  <a:lnTo>
                    <a:pt x="2870" y="1966"/>
                  </a:lnTo>
                  <a:lnTo>
                    <a:pt x="2816" y="1903"/>
                  </a:lnTo>
                  <a:lnTo>
                    <a:pt x="2762" y="1836"/>
                  </a:lnTo>
                  <a:lnTo>
                    <a:pt x="2762" y="1836"/>
                  </a:lnTo>
                  <a:lnTo>
                    <a:pt x="2654" y="1702"/>
                  </a:lnTo>
                  <a:lnTo>
                    <a:pt x="2548" y="1576"/>
                  </a:lnTo>
                  <a:lnTo>
                    <a:pt x="2444" y="1455"/>
                  </a:lnTo>
                  <a:lnTo>
                    <a:pt x="2344" y="1338"/>
                  </a:lnTo>
                  <a:lnTo>
                    <a:pt x="2245" y="1230"/>
                  </a:lnTo>
                  <a:lnTo>
                    <a:pt x="2150" y="1127"/>
                  </a:lnTo>
                  <a:lnTo>
                    <a:pt x="2057" y="1030"/>
                  </a:lnTo>
                  <a:lnTo>
                    <a:pt x="1963" y="938"/>
                  </a:lnTo>
                  <a:lnTo>
                    <a:pt x="1873" y="851"/>
                  </a:lnTo>
                  <a:lnTo>
                    <a:pt x="1786" y="770"/>
                  </a:lnTo>
                  <a:lnTo>
                    <a:pt x="1698" y="692"/>
                  </a:lnTo>
                  <a:lnTo>
                    <a:pt x="1612" y="621"/>
                  </a:lnTo>
                  <a:lnTo>
                    <a:pt x="1529" y="555"/>
                  </a:lnTo>
                  <a:lnTo>
                    <a:pt x="1446" y="494"/>
                  </a:lnTo>
                  <a:lnTo>
                    <a:pt x="1364" y="436"/>
                  </a:lnTo>
                  <a:lnTo>
                    <a:pt x="1282" y="382"/>
                  </a:lnTo>
                  <a:lnTo>
                    <a:pt x="1201" y="334"/>
                  </a:lnTo>
                  <a:lnTo>
                    <a:pt x="1122" y="289"/>
                  </a:lnTo>
                  <a:lnTo>
                    <a:pt x="1043" y="248"/>
                  </a:lnTo>
                  <a:lnTo>
                    <a:pt x="964" y="210"/>
                  </a:lnTo>
                  <a:lnTo>
                    <a:pt x="885" y="177"/>
                  </a:lnTo>
                  <a:lnTo>
                    <a:pt x="807" y="147"/>
                  </a:lnTo>
                  <a:lnTo>
                    <a:pt x="728" y="119"/>
                  </a:lnTo>
                  <a:lnTo>
                    <a:pt x="649" y="95"/>
                  </a:lnTo>
                  <a:lnTo>
                    <a:pt x="571" y="74"/>
                  </a:lnTo>
                  <a:lnTo>
                    <a:pt x="490" y="56"/>
                  </a:lnTo>
                  <a:lnTo>
                    <a:pt x="411" y="42"/>
                  </a:lnTo>
                  <a:lnTo>
                    <a:pt x="331" y="29"/>
                  </a:lnTo>
                  <a:lnTo>
                    <a:pt x="250" y="17"/>
                  </a:lnTo>
                  <a:lnTo>
                    <a:pt x="167" y="9"/>
                  </a:lnTo>
                  <a:lnTo>
                    <a:pt x="85" y="5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742461" name="Freeform 61"/>
            <p:cNvSpPr>
              <a:spLocks/>
            </p:cNvSpPr>
            <p:nvPr/>
          </p:nvSpPr>
          <p:spPr bwMode="auto">
            <a:xfrm>
              <a:off x="336" y="720"/>
              <a:ext cx="5049" cy="1304"/>
            </a:xfrm>
            <a:custGeom>
              <a:avLst/>
              <a:gdLst/>
              <a:ahLst/>
              <a:cxnLst>
                <a:cxn ang="0">
                  <a:pos x="5049" y="2324"/>
                </a:cxn>
                <a:cxn ang="0">
                  <a:pos x="5000" y="2361"/>
                </a:cxn>
                <a:cxn ang="0">
                  <a:pos x="4942" y="2398"/>
                </a:cxn>
                <a:cxn ang="0">
                  <a:pos x="4863" y="2443"/>
                </a:cxn>
                <a:cxn ang="0">
                  <a:pos x="4764" y="2492"/>
                </a:cxn>
                <a:cxn ang="0">
                  <a:pos x="4647" y="2537"/>
                </a:cxn>
                <a:cxn ang="0">
                  <a:pos x="4514" y="2574"/>
                </a:cxn>
                <a:cxn ang="0">
                  <a:pos x="4442" y="2589"/>
                </a:cxn>
                <a:cxn ang="0">
                  <a:pos x="4366" y="2598"/>
                </a:cxn>
                <a:cxn ang="0">
                  <a:pos x="4286" y="2605"/>
                </a:cxn>
                <a:cxn ang="0">
                  <a:pos x="4203" y="2608"/>
                </a:cxn>
                <a:cxn ang="0">
                  <a:pos x="4117" y="2603"/>
                </a:cxn>
                <a:cxn ang="0">
                  <a:pos x="4027" y="2593"/>
                </a:cxn>
                <a:cxn ang="0">
                  <a:pos x="3935" y="2577"/>
                </a:cxn>
                <a:cxn ang="0">
                  <a:pos x="3841" y="2555"/>
                </a:cxn>
                <a:cxn ang="0">
                  <a:pos x="3744" y="2522"/>
                </a:cxn>
                <a:cxn ang="0">
                  <a:pos x="3645" y="2484"/>
                </a:cxn>
                <a:cxn ang="0">
                  <a:pos x="3544" y="2434"/>
                </a:cxn>
                <a:cxn ang="0">
                  <a:pos x="3439" y="2375"/>
                </a:cxn>
                <a:cxn ang="0">
                  <a:pos x="3335" y="2308"/>
                </a:cxn>
                <a:cxn ang="0">
                  <a:pos x="3228" y="2229"/>
                </a:cxn>
                <a:cxn ang="0">
                  <a:pos x="3120" y="2137"/>
                </a:cxn>
                <a:cxn ang="0">
                  <a:pos x="3010" y="2035"/>
                </a:cxn>
                <a:cxn ang="0">
                  <a:pos x="2901" y="1919"/>
                </a:cxn>
                <a:cxn ang="0">
                  <a:pos x="2790" y="1789"/>
                </a:cxn>
                <a:cxn ang="0">
                  <a:pos x="2679" y="1659"/>
                </a:cxn>
                <a:cxn ang="0">
                  <a:pos x="2466" y="1413"/>
                </a:cxn>
                <a:cxn ang="0">
                  <a:pos x="2265" y="1192"/>
                </a:cxn>
                <a:cxn ang="0">
                  <a:pos x="2072" y="993"/>
                </a:cxn>
                <a:cxn ang="0">
                  <a:pos x="1887" y="819"/>
                </a:cxn>
                <a:cxn ang="0">
                  <a:pos x="1710" y="664"/>
                </a:cxn>
                <a:cxn ang="0">
                  <a:pos x="1537" y="528"/>
                </a:cxn>
                <a:cxn ang="0">
                  <a:pos x="1371" y="412"/>
                </a:cxn>
                <a:cxn ang="0">
                  <a:pos x="1207" y="312"/>
                </a:cxn>
                <a:cxn ang="0">
                  <a:pos x="1047" y="230"/>
                </a:cxn>
                <a:cxn ang="0">
                  <a:pos x="888" y="160"/>
                </a:cxn>
                <a:cxn ang="0">
                  <a:pos x="731" y="107"/>
                </a:cxn>
                <a:cxn ang="0">
                  <a:pos x="572" y="65"/>
                </a:cxn>
                <a:cxn ang="0">
                  <a:pos x="413" y="34"/>
                </a:cxn>
                <a:cxn ang="0">
                  <a:pos x="250" y="15"/>
                </a:cxn>
                <a:cxn ang="0">
                  <a:pos x="85" y="4"/>
                </a:cxn>
              </a:cxnLst>
              <a:rect l="0" t="0" r="r" b="b"/>
              <a:pathLst>
                <a:path w="5049" h="2608">
                  <a:moveTo>
                    <a:pt x="5049" y="2324"/>
                  </a:moveTo>
                  <a:lnTo>
                    <a:pt x="5049" y="2324"/>
                  </a:lnTo>
                  <a:lnTo>
                    <a:pt x="5036" y="2334"/>
                  </a:lnTo>
                  <a:lnTo>
                    <a:pt x="5000" y="2361"/>
                  </a:lnTo>
                  <a:lnTo>
                    <a:pt x="4974" y="2379"/>
                  </a:lnTo>
                  <a:lnTo>
                    <a:pt x="4942" y="2398"/>
                  </a:lnTo>
                  <a:lnTo>
                    <a:pt x="4906" y="2421"/>
                  </a:lnTo>
                  <a:lnTo>
                    <a:pt x="4863" y="2443"/>
                  </a:lnTo>
                  <a:lnTo>
                    <a:pt x="4815" y="2468"/>
                  </a:lnTo>
                  <a:lnTo>
                    <a:pt x="4764" y="2492"/>
                  </a:lnTo>
                  <a:lnTo>
                    <a:pt x="4709" y="2514"/>
                  </a:lnTo>
                  <a:lnTo>
                    <a:pt x="4647" y="2537"/>
                  </a:lnTo>
                  <a:lnTo>
                    <a:pt x="4584" y="2556"/>
                  </a:lnTo>
                  <a:lnTo>
                    <a:pt x="4514" y="2574"/>
                  </a:lnTo>
                  <a:lnTo>
                    <a:pt x="4478" y="2581"/>
                  </a:lnTo>
                  <a:lnTo>
                    <a:pt x="4442" y="2589"/>
                  </a:lnTo>
                  <a:lnTo>
                    <a:pt x="4404" y="2593"/>
                  </a:lnTo>
                  <a:lnTo>
                    <a:pt x="4366" y="2598"/>
                  </a:lnTo>
                  <a:lnTo>
                    <a:pt x="4327" y="2603"/>
                  </a:lnTo>
                  <a:lnTo>
                    <a:pt x="4286" y="2605"/>
                  </a:lnTo>
                  <a:lnTo>
                    <a:pt x="4245" y="2606"/>
                  </a:lnTo>
                  <a:lnTo>
                    <a:pt x="4203" y="2608"/>
                  </a:lnTo>
                  <a:lnTo>
                    <a:pt x="4160" y="2606"/>
                  </a:lnTo>
                  <a:lnTo>
                    <a:pt x="4117" y="2603"/>
                  </a:lnTo>
                  <a:lnTo>
                    <a:pt x="4073" y="2600"/>
                  </a:lnTo>
                  <a:lnTo>
                    <a:pt x="4027" y="2593"/>
                  </a:lnTo>
                  <a:lnTo>
                    <a:pt x="3982" y="2587"/>
                  </a:lnTo>
                  <a:lnTo>
                    <a:pt x="3935" y="2577"/>
                  </a:lnTo>
                  <a:lnTo>
                    <a:pt x="3888" y="2566"/>
                  </a:lnTo>
                  <a:lnTo>
                    <a:pt x="3841" y="2555"/>
                  </a:lnTo>
                  <a:lnTo>
                    <a:pt x="3792" y="2540"/>
                  </a:lnTo>
                  <a:lnTo>
                    <a:pt x="3744" y="2522"/>
                  </a:lnTo>
                  <a:lnTo>
                    <a:pt x="3695" y="2505"/>
                  </a:lnTo>
                  <a:lnTo>
                    <a:pt x="3645" y="2484"/>
                  </a:lnTo>
                  <a:lnTo>
                    <a:pt x="3594" y="2459"/>
                  </a:lnTo>
                  <a:lnTo>
                    <a:pt x="3544" y="2434"/>
                  </a:lnTo>
                  <a:lnTo>
                    <a:pt x="3492" y="2406"/>
                  </a:lnTo>
                  <a:lnTo>
                    <a:pt x="3439" y="2375"/>
                  </a:lnTo>
                  <a:lnTo>
                    <a:pt x="3388" y="2343"/>
                  </a:lnTo>
                  <a:lnTo>
                    <a:pt x="3335" y="2308"/>
                  </a:lnTo>
                  <a:lnTo>
                    <a:pt x="3281" y="2269"/>
                  </a:lnTo>
                  <a:lnTo>
                    <a:pt x="3228" y="2229"/>
                  </a:lnTo>
                  <a:lnTo>
                    <a:pt x="3174" y="2183"/>
                  </a:lnTo>
                  <a:lnTo>
                    <a:pt x="3120" y="2137"/>
                  </a:lnTo>
                  <a:lnTo>
                    <a:pt x="3066" y="2086"/>
                  </a:lnTo>
                  <a:lnTo>
                    <a:pt x="3010" y="2035"/>
                  </a:lnTo>
                  <a:lnTo>
                    <a:pt x="2956" y="1978"/>
                  </a:lnTo>
                  <a:lnTo>
                    <a:pt x="2901" y="1919"/>
                  </a:lnTo>
                  <a:lnTo>
                    <a:pt x="2845" y="1856"/>
                  </a:lnTo>
                  <a:lnTo>
                    <a:pt x="2790" y="1789"/>
                  </a:lnTo>
                  <a:lnTo>
                    <a:pt x="2790" y="1789"/>
                  </a:lnTo>
                  <a:lnTo>
                    <a:pt x="2679" y="1659"/>
                  </a:lnTo>
                  <a:lnTo>
                    <a:pt x="2572" y="1533"/>
                  </a:lnTo>
                  <a:lnTo>
                    <a:pt x="2466" y="1413"/>
                  </a:lnTo>
                  <a:lnTo>
                    <a:pt x="2365" y="1299"/>
                  </a:lnTo>
                  <a:lnTo>
                    <a:pt x="2265" y="1192"/>
                  </a:lnTo>
                  <a:lnTo>
                    <a:pt x="2168" y="1090"/>
                  </a:lnTo>
                  <a:lnTo>
                    <a:pt x="2072" y="993"/>
                  </a:lnTo>
                  <a:lnTo>
                    <a:pt x="1979" y="903"/>
                  </a:lnTo>
                  <a:lnTo>
                    <a:pt x="1887" y="819"/>
                  </a:lnTo>
                  <a:lnTo>
                    <a:pt x="1797" y="738"/>
                  </a:lnTo>
                  <a:lnTo>
                    <a:pt x="1710" y="664"/>
                  </a:lnTo>
                  <a:lnTo>
                    <a:pt x="1622" y="593"/>
                  </a:lnTo>
                  <a:lnTo>
                    <a:pt x="1537" y="528"/>
                  </a:lnTo>
                  <a:lnTo>
                    <a:pt x="1453" y="467"/>
                  </a:lnTo>
                  <a:lnTo>
                    <a:pt x="1371" y="412"/>
                  </a:lnTo>
                  <a:lnTo>
                    <a:pt x="1287" y="360"/>
                  </a:lnTo>
                  <a:lnTo>
                    <a:pt x="1207" y="312"/>
                  </a:lnTo>
                  <a:lnTo>
                    <a:pt x="1126" y="268"/>
                  </a:lnTo>
                  <a:lnTo>
                    <a:pt x="1047" y="230"/>
                  </a:lnTo>
                  <a:lnTo>
                    <a:pt x="967" y="192"/>
                  </a:lnTo>
                  <a:lnTo>
                    <a:pt x="888" y="160"/>
                  </a:lnTo>
                  <a:lnTo>
                    <a:pt x="808" y="133"/>
                  </a:lnTo>
                  <a:lnTo>
                    <a:pt x="731" y="107"/>
                  </a:lnTo>
                  <a:lnTo>
                    <a:pt x="652" y="84"/>
                  </a:lnTo>
                  <a:lnTo>
                    <a:pt x="572" y="65"/>
                  </a:lnTo>
                  <a:lnTo>
                    <a:pt x="492" y="49"/>
                  </a:lnTo>
                  <a:lnTo>
                    <a:pt x="413" y="34"/>
                  </a:lnTo>
                  <a:lnTo>
                    <a:pt x="332" y="23"/>
                  </a:lnTo>
                  <a:lnTo>
                    <a:pt x="250" y="15"/>
                  </a:lnTo>
                  <a:lnTo>
                    <a:pt x="168" y="8"/>
                  </a:lnTo>
                  <a:lnTo>
                    <a:pt x="85" y="4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742462" name="Freeform 62"/>
            <p:cNvSpPr>
              <a:spLocks/>
            </p:cNvSpPr>
            <p:nvPr/>
          </p:nvSpPr>
          <p:spPr bwMode="auto">
            <a:xfrm>
              <a:off x="349" y="742"/>
              <a:ext cx="5081" cy="1267"/>
            </a:xfrm>
            <a:custGeom>
              <a:avLst/>
              <a:gdLst/>
              <a:ahLst/>
              <a:cxnLst>
                <a:cxn ang="0">
                  <a:pos x="5081" y="2233"/>
                </a:cxn>
                <a:cxn ang="0">
                  <a:pos x="5034" y="2270"/>
                </a:cxn>
                <a:cxn ang="0">
                  <a:pos x="4977" y="2309"/>
                </a:cxn>
                <a:cxn ang="0">
                  <a:pos x="4898" y="2355"/>
                </a:cxn>
                <a:cxn ang="0">
                  <a:pos x="4801" y="2405"/>
                </a:cxn>
                <a:cxn ang="0">
                  <a:pos x="4684" y="2454"/>
                </a:cxn>
                <a:cxn ang="0">
                  <a:pos x="4551" y="2494"/>
                </a:cxn>
                <a:cxn ang="0">
                  <a:pos x="4479" y="2509"/>
                </a:cxn>
                <a:cxn ang="0">
                  <a:pos x="4404" y="2522"/>
                </a:cxn>
                <a:cxn ang="0">
                  <a:pos x="4323" y="2530"/>
                </a:cxn>
                <a:cxn ang="0">
                  <a:pos x="4240" y="2533"/>
                </a:cxn>
                <a:cxn ang="0">
                  <a:pos x="4154" y="2531"/>
                </a:cxn>
                <a:cxn ang="0">
                  <a:pos x="4065" y="2523"/>
                </a:cxn>
                <a:cxn ang="0">
                  <a:pos x="3974" y="2509"/>
                </a:cxn>
                <a:cxn ang="0">
                  <a:pos x="3878" y="2488"/>
                </a:cxn>
                <a:cxn ang="0">
                  <a:pos x="3781" y="2459"/>
                </a:cxn>
                <a:cxn ang="0">
                  <a:pos x="3681" y="2420"/>
                </a:cxn>
                <a:cxn ang="0">
                  <a:pos x="3579" y="2373"/>
                </a:cxn>
                <a:cxn ang="0">
                  <a:pos x="3475" y="2317"/>
                </a:cxn>
                <a:cxn ang="0">
                  <a:pos x="3368" y="2250"/>
                </a:cxn>
                <a:cxn ang="0">
                  <a:pos x="3260" y="2171"/>
                </a:cxn>
                <a:cxn ang="0">
                  <a:pos x="3152" y="2082"/>
                </a:cxn>
                <a:cxn ang="0">
                  <a:pos x="3041" y="1982"/>
                </a:cxn>
                <a:cxn ang="0">
                  <a:pos x="2928" y="1868"/>
                </a:cxn>
                <a:cxn ang="0">
                  <a:pos x="2814" y="1742"/>
                </a:cxn>
                <a:cxn ang="0">
                  <a:pos x="2703" y="1611"/>
                </a:cxn>
                <a:cxn ang="0">
                  <a:pos x="2487" y="1369"/>
                </a:cxn>
                <a:cxn ang="0">
                  <a:pos x="2281" y="1151"/>
                </a:cxn>
                <a:cxn ang="0">
                  <a:pos x="2085" y="955"/>
                </a:cxn>
                <a:cxn ang="0">
                  <a:pos x="1898" y="783"/>
                </a:cxn>
                <a:cxn ang="0">
                  <a:pos x="1717" y="631"/>
                </a:cxn>
                <a:cxn ang="0">
                  <a:pos x="1544" y="498"/>
                </a:cxn>
                <a:cxn ang="0">
                  <a:pos x="1376" y="385"/>
                </a:cxn>
                <a:cxn ang="0">
                  <a:pos x="1211" y="289"/>
                </a:cxn>
                <a:cxn ang="0">
                  <a:pos x="1050" y="208"/>
                </a:cxn>
                <a:cxn ang="0">
                  <a:pos x="890" y="143"/>
                </a:cxn>
                <a:cxn ang="0">
                  <a:pos x="732" y="92"/>
                </a:cxn>
                <a:cxn ang="0">
                  <a:pos x="572" y="53"/>
                </a:cxn>
                <a:cxn ang="0">
                  <a:pos x="412" y="25"/>
                </a:cxn>
                <a:cxn ang="0">
                  <a:pos x="250" y="8"/>
                </a:cxn>
                <a:cxn ang="0">
                  <a:pos x="85" y="1"/>
                </a:cxn>
              </a:cxnLst>
              <a:rect l="0" t="0" r="r" b="b"/>
              <a:pathLst>
                <a:path w="5081" h="2533">
                  <a:moveTo>
                    <a:pt x="5081" y="2233"/>
                  </a:moveTo>
                  <a:lnTo>
                    <a:pt x="5081" y="2233"/>
                  </a:lnTo>
                  <a:lnTo>
                    <a:pt x="5070" y="2242"/>
                  </a:lnTo>
                  <a:lnTo>
                    <a:pt x="5034" y="2270"/>
                  </a:lnTo>
                  <a:lnTo>
                    <a:pt x="5008" y="2288"/>
                  </a:lnTo>
                  <a:lnTo>
                    <a:pt x="4977" y="2309"/>
                  </a:lnTo>
                  <a:lnTo>
                    <a:pt x="4940" y="2333"/>
                  </a:lnTo>
                  <a:lnTo>
                    <a:pt x="4898" y="2355"/>
                  </a:lnTo>
                  <a:lnTo>
                    <a:pt x="4852" y="2381"/>
                  </a:lnTo>
                  <a:lnTo>
                    <a:pt x="4801" y="2405"/>
                  </a:lnTo>
                  <a:lnTo>
                    <a:pt x="4744" y="2430"/>
                  </a:lnTo>
                  <a:lnTo>
                    <a:pt x="4684" y="2454"/>
                  </a:lnTo>
                  <a:lnTo>
                    <a:pt x="4621" y="2475"/>
                  </a:lnTo>
                  <a:lnTo>
                    <a:pt x="4551" y="2494"/>
                  </a:lnTo>
                  <a:lnTo>
                    <a:pt x="4516" y="2502"/>
                  </a:lnTo>
                  <a:lnTo>
                    <a:pt x="4479" y="2509"/>
                  </a:lnTo>
                  <a:lnTo>
                    <a:pt x="4441" y="2517"/>
                  </a:lnTo>
                  <a:lnTo>
                    <a:pt x="4404" y="2522"/>
                  </a:lnTo>
                  <a:lnTo>
                    <a:pt x="4364" y="2526"/>
                  </a:lnTo>
                  <a:lnTo>
                    <a:pt x="4323" y="2530"/>
                  </a:lnTo>
                  <a:lnTo>
                    <a:pt x="4283" y="2533"/>
                  </a:lnTo>
                  <a:lnTo>
                    <a:pt x="4240" y="2533"/>
                  </a:lnTo>
                  <a:lnTo>
                    <a:pt x="4198" y="2533"/>
                  </a:lnTo>
                  <a:lnTo>
                    <a:pt x="4154" y="2531"/>
                  </a:lnTo>
                  <a:lnTo>
                    <a:pt x="4110" y="2528"/>
                  </a:lnTo>
                  <a:lnTo>
                    <a:pt x="4065" y="2523"/>
                  </a:lnTo>
                  <a:lnTo>
                    <a:pt x="4019" y="2517"/>
                  </a:lnTo>
                  <a:lnTo>
                    <a:pt x="3974" y="2509"/>
                  </a:lnTo>
                  <a:lnTo>
                    <a:pt x="3926" y="2499"/>
                  </a:lnTo>
                  <a:lnTo>
                    <a:pt x="3878" y="2488"/>
                  </a:lnTo>
                  <a:lnTo>
                    <a:pt x="3829" y="2473"/>
                  </a:lnTo>
                  <a:lnTo>
                    <a:pt x="3781" y="2459"/>
                  </a:lnTo>
                  <a:lnTo>
                    <a:pt x="3731" y="2439"/>
                  </a:lnTo>
                  <a:lnTo>
                    <a:pt x="3681" y="2420"/>
                  </a:lnTo>
                  <a:lnTo>
                    <a:pt x="3631" y="2397"/>
                  </a:lnTo>
                  <a:lnTo>
                    <a:pt x="3579" y="2373"/>
                  </a:lnTo>
                  <a:lnTo>
                    <a:pt x="3526" y="2346"/>
                  </a:lnTo>
                  <a:lnTo>
                    <a:pt x="3475" y="2317"/>
                  </a:lnTo>
                  <a:lnTo>
                    <a:pt x="3421" y="2284"/>
                  </a:lnTo>
                  <a:lnTo>
                    <a:pt x="3368" y="2250"/>
                  </a:lnTo>
                  <a:lnTo>
                    <a:pt x="3314" y="2212"/>
                  </a:lnTo>
                  <a:lnTo>
                    <a:pt x="3260" y="2171"/>
                  </a:lnTo>
                  <a:lnTo>
                    <a:pt x="3206" y="2129"/>
                  </a:lnTo>
                  <a:lnTo>
                    <a:pt x="3152" y="2082"/>
                  </a:lnTo>
                  <a:lnTo>
                    <a:pt x="3096" y="2034"/>
                  </a:lnTo>
                  <a:lnTo>
                    <a:pt x="3041" y="1982"/>
                  </a:lnTo>
                  <a:lnTo>
                    <a:pt x="2984" y="1926"/>
                  </a:lnTo>
                  <a:lnTo>
                    <a:pt x="2928" y="1868"/>
                  </a:lnTo>
                  <a:lnTo>
                    <a:pt x="2871" y="1806"/>
                  </a:lnTo>
                  <a:lnTo>
                    <a:pt x="2814" y="1742"/>
                  </a:lnTo>
                  <a:lnTo>
                    <a:pt x="2814" y="1742"/>
                  </a:lnTo>
                  <a:lnTo>
                    <a:pt x="2703" y="1611"/>
                  </a:lnTo>
                  <a:lnTo>
                    <a:pt x="2593" y="1487"/>
                  </a:lnTo>
                  <a:lnTo>
                    <a:pt x="2487" y="1369"/>
                  </a:lnTo>
                  <a:lnTo>
                    <a:pt x="2382" y="1256"/>
                  </a:lnTo>
                  <a:lnTo>
                    <a:pt x="2281" y="1151"/>
                  </a:lnTo>
                  <a:lnTo>
                    <a:pt x="2182" y="1051"/>
                  </a:lnTo>
                  <a:lnTo>
                    <a:pt x="2085" y="955"/>
                  </a:lnTo>
                  <a:lnTo>
                    <a:pt x="1991" y="867"/>
                  </a:lnTo>
                  <a:lnTo>
                    <a:pt x="1898" y="783"/>
                  </a:lnTo>
                  <a:lnTo>
                    <a:pt x="1808" y="705"/>
                  </a:lnTo>
                  <a:lnTo>
                    <a:pt x="1717" y="631"/>
                  </a:lnTo>
                  <a:lnTo>
                    <a:pt x="1630" y="563"/>
                  </a:lnTo>
                  <a:lnTo>
                    <a:pt x="1544" y="498"/>
                  </a:lnTo>
                  <a:lnTo>
                    <a:pt x="1459" y="439"/>
                  </a:lnTo>
                  <a:lnTo>
                    <a:pt x="1376" y="385"/>
                  </a:lnTo>
                  <a:lnTo>
                    <a:pt x="1292" y="334"/>
                  </a:lnTo>
                  <a:lnTo>
                    <a:pt x="1211" y="289"/>
                  </a:lnTo>
                  <a:lnTo>
                    <a:pt x="1130" y="247"/>
                  </a:lnTo>
                  <a:lnTo>
                    <a:pt x="1050" y="208"/>
                  </a:lnTo>
                  <a:lnTo>
                    <a:pt x="969" y="174"/>
                  </a:lnTo>
                  <a:lnTo>
                    <a:pt x="890" y="143"/>
                  </a:lnTo>
                  <a:lnTo>
                    <a:pt x="811" y="116"/>
                  </a:lnTo>
                  <a:lnTo>
                    <a:pt x="732" y="92"/>
                  </a:lnTo>
                  <a:lnTo>
                    <a:pt x="651" y="71"/>
                  </a:lnTo>
                  <a:lnTo>
                    <a:pt x="572" y="53"/>
                  </a:lnTo>
                  <a:lnTo>
                    <a:pt x="493" y="37"/>
                  </a:lnTo>
                  <a:lnTo>
                    <a:pt x="412" y="25"/>
                  </a:lnTo>
                  <a:lnTo>
                    <a:pt x="332" y="16"/>
                  </a:lnTo>
                  <a:lnTo>
                    <a:pt x="250" y="8"/>
                  </a:lnTo>
                  <a:lnTo>
                    <a:pt x="168" y="3"/>
                  </a:lnTo>
                  <a:lnTo>
                    <a:pt x="85" y="1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742463" name="Freeform 63"/>
            <p:cNvSpPr>
              <a:spLocks/>
            </p:cNvSpPr>
            <p:nvPr/>
          </p:nvSpPr>
          <p:spPr bwMode="auto">
            <a:xfrm>
              <a:off x="361" y="765"/>
              <a:ext cx="5115" cy="1230"/>
            </a:xfrm>
            <a:custGeom>
              <a:avLst/>
              <a:gdLst/>
              <a:ahLst/>
              <a:cxnLst>
                <a:cxn ang="0">
                  <a:pos x="5115" y="2141"/>
                </a:cxn>
                <a:cxn ang="0">
                  <a:pos x="5068" y="2180"/>
                </a:cxn>
                <a:cxn ang="0">
                  <a:pos x="5011" y="2220"/>
                </a:cxn>
                <a:cxn ang="0">
                  <a:pos x="4933" y="2268"/>
                </a:cxn>
                <a:cxn ang="0">
                  <a:pos x="4836" y="2320"/>
                </a:cxn>
                <a:cxn ang="0">
                  <a:pos x="4721" y="2370"/>
                </a:cxn>
                <a:cxn ang="0">
                  <a:pos x="4589" y="2414"/>
                </a:cxn>
                <a:cxn ang="0">
                  <a:pos x="4517" y="2431"/>
                </a:cxn>
                <a:cxn ang="0">
                  <a:pos x="4442" y="2444"/>
                </a:cxn>
                <a:cxn ang="0">
                  <a:pos x="4361" y="2456"/>
                </a:cxn>
                <a:cxn ang="0">
                  <a:pos x="4279" y="2460"/>
                </a:cxn>
                <a:cxn ang="0">
                  <a:pos x="4193" y="2460"/>
                </a:cxn>
                <a:cxn ang="0">
                  <a:pos x="4103" y="2454"/>
                </a:cxn>
                <a:cxn ang="0">
                  <a:pos x="4012" y="2441"/>
                </a:cxn>
                <a:cxn ang="0">
                  <a:pos x="3916" y="2422"/>
                </a:cxn>
                <a:cxn ang="0">
                  <a:pos x="3819" y="2394"/>
                </a:cxn>
                <a:cxn ang="0">
                  <a:pos x="3717" y="2357"/>
                </a:cxn>
                <a:cxn ang="0">
                  <a:pos x="3614" y="2312"/>
                </a:cxn>
                <a:cxn ang="0">
                  <a:pos x="3510" y="2257"/>
                </a:cxn>
                <a:cxn ang="0">
                  <a:pos x="3402" y="2192"/>
                </a:cxn>
                <a:cxn ang="0">
                  <a:pos x="3294" y="2117"/>
                </a:cxn>
                <a:cxn ang="0">
                  <a:pos x="3183" y="2029"/>
                </a:cxn>
                <a:cxn ang="0">
                  <a:pos x="3070" y="1931"/>
                </a:cxn>
                <a:cxn ang="0">
                  <a:pos x="2956" y="1818"/>
                </a:cxn>
                <a:cxn ang="0">
                  <a:pos x="2841" y="1694"/>
                </a:cxn>
                <a:cxn ang="0">
                  <a:pos x="2727" y="1564"/>
                </a:cxn>
                <a:cxn ang="0">
                  <a:pos x="2508" y="1325"/>
                </a:cxn>
                <a:cxn ang="0">
                  <a:pos x="2300" y="1111"/>
                </a:cxn>
                <a:cxn ang="0">
                  <a:pos x="2101" y="918"/>
                </a:cxn>
                <a:cxn ang="0">
                  <a:pos x="1911" y="749"/>
                </a:cxn>
                <a:cxn ang="0">
                  <a:pos x="1728" y="600"/>
                </a:cxn>
                <a:cxn ang="0">
                  <a:pos x="1553" y="470"/>
                </a:cxn>
                <a:cxn ang="0">
                  <a:pos x="1382" y="360"/>
                </a:cxn>
                <a:cxn ang="0">
                  <a:pos x="1215" y="266"/>
                </a:cxn>
                <a:cxn ang="0">
                  <a:pos x="1053" y="189"/>
                </a:cxn>
                <a:cxn ang="0">
                  <a:pos x="892" y="126"/>
                </a:cxn>
                <a:cxn ang="0">
                  <a:pos x="733" y="77"/>
                </a:cxn>
                <a:cxn ang="0">
                  <a:pos x="574" y="42"/>
                </a:cxn>
                <a:cxn ang="0">
                  <a:pos x="413" y="17"/>
                </a:cxn>
                <a:cxn ang="0">
                  <a:pos x="250" y="3"/>
                </a:cxn>
                <a:cxn ang="0">
                  <a:pos x="85" y="0"/>
                </a:cxn>
              </a:cxnLst>
              <a:rect l="0" t="0" r="r" b="b"/>
              <a:pathLst>
                <a:path w="5115" h="2460">
                  <a:moveTo>
                    <a:pt x="5115" y="2141"/>
                  </a:moveTo>
                  <a:lnTo>
                    <a:pt x="5115" y="2141"/>
                  </a:lnTo>
                  <a:lnTo>
                    <a:pt x="5104" y="2150"/>
                  </a:lnTo>
                  <a:lnTo>
                    <a:pt x="5068" y="2180"/>
                  </a:lnTo>
                  <a:lnTo>
                    <a:pt x="5043" y="2197"/>
                  </a:lnTo>
                  <a:lnTo>
                    <a:pt x="5011" y="2220"/>
                  </a:lnTo>
                  <a:lnTo>
                    <a:pt x="4975" y="2244"/>
                  </a:lnTo>
                  <a:lnTo>
                    <a:pt x="4933" y="2268"/>
                  </a:lnTo>
                  <a:lnTo>
                    <a:pt x="4888" y="2294"/>
                  </a:lnTo>
                  <a:lnTo>
                    <a:pt x="4836" y="2320"/>
                  </a:lnTo>
                  <a:lnTo>
                    <a:pt x="4781" y="2346"/>
                  </a:lnTo>
                  <a:lnTo>
                    <a:pt x="4721" y="2370"/>
                  </a:lnTo>
                  <a:lnTo>
                    <a:pt x="4657" y="2393"/>
                  </a:lnTo>
                  <a:lnTo>
                    <a:pt x="4589" y="2414"/>
                  </a:lnTo>
                  <a:lnTo>
                    <a:pt x="4554" y="2423"/>
                  </a:lnTo>
                  <a:lnTo>
                    <a:pt x="4517" y="2431"/>
                  </a:lnTo>
                  <a:lnTo>
                    <a:pt x="4479" y="2438"/>
                  </a:lnTo>
                  <a:lnTo>
                    <a:pt x="4442" y="2444"/>
                  </a:lnTo>
                  <a:lnTo>
                    <a:pt x="4402" y="2451"/>
                  </a:lnTo>
                  <a:lnTo>
                    <a:pt x="4361" y="2456"/>
                  </a:lnTo>
                  <a:lnTo>
                    <a:pt x="4321" y="2459"/>
                  </a:lnTo>
                  <a:lnTo>
                    <a:pt x="4279" y="2460"/>
                  </a:lnTo>
                  <a:lnTo>
                    <a:pt x="4236" y="2460"/>
                  </a:lnTo>
                  <a:lnTo>
                    <a:pt x="4193" y="2460"/>
                  </a:lnTo>
                  <a:lnTo>
                    <a:pt x="4149" y="2457"/>
                  </a:lnTo>
                  <a:lnTo>
                    <a:pt x="4103" y="2454"/>
                  </a:lnTo>
                  <a:lnTo>
                    <a:pt x="4057" y="2448"/>
                  </a:lnTo>
                  <a:lnTo>
                    <a:pt x="4012" y="2441"/>
                  </a:lnTo>
                  <a:lnTo>
                    <a:pt x="3964" y="2431"/>
                  </a:lnTo>
                  <a:lnTo>
                    <a:pt x="3916" y="2422"/>
                  </a:lnTo>
                  <a:lnTo>
                    <a:pt x="3867" y="2409"/>
                  </a:lnTo>
                  <a:lnTo>
                    <a:pt x="3819" y="2394"/>
                  </a:lnTo>
                  <a:lnTo>
                    <a:pt x="3769" y="2377"/>
                  </a:lnTo>
                  <a:lnTo>
                    <a:pt x="3717" y="2357"/>
                  </a:lnTo>
                  <a:lnTo>
                    <a:pt x="3666" y="2336"/>
                  </a:lnTo>
                  <a:lnTo>
                    <a:pt x="3614" y="2312"/>
                  </a:lnTo>
                  <a:lnTo>
                    <a:pt x="3563" y="2286"/>
                  </a:lnTo>
                  <a:lnTo>
                    <a:pt x="3510" y="2257"/>
                  </a:lnTo>
                  <a:lnTo>
                    <a:pt x="3456" y="2226"/>
                  </a:lnTo>
                  <a:lnTo>
                    <a:pt x="3402" y="2192"/>
                  </a:lnTo>
                  <a:lnTo>
                    <a:pt x="3348" y="2155"/>
                  </a:lnTo>
                  <a:lnTo>
                    <a:pt x="3294" y="2117"/>
                  </a:lnTo>
                  <a:lnTo>
                    <a:pt x="3238" y="2075"/>
                  </a:lnTo>
                  <a:lnTo>
                    <a:pt x="3183" y="2029"/>
                  </a:lnTo>
                  <a:lnTo>
                    <a:pt x="3127" y="1981"/>
                  </a:lnTo>
                  <a:lnTo>
                    <a:pt x="3070" y="1931"/>
                  </a:lnTo>
                  <a:lnTo>
                    <a:pt x="3013" y="1876"/>
                  </a:lnTo>
                  <a:lnTo>
                    <a:pt x="2956" y="1818"/>
                  </a:lnTo>
                  <a:lnTo>
                    <a:pt x="2899" y="1756"/>
                  </a:lnTo>
                  <a:lnTo>
                    <a:pt x="2841" y="1694"/>
                  </a:lnTo>
                  <a:lnTo>
                    <a:pt x="2841" y="1694"/>
                  </a:lnTo>
                  <a:lnTo>
                    <a:pt x="2727" y="1564"/>
                  </a:lnTo>
                  <a:lnTo>
                    <a:pt x="2616" y="1442"/>
                  </a:lnTo>
                  <a:lnTo>
                    <a:pt x="2508" y="1325"/>
                  </a:lnTo>
                  <a:lnTo>
                    <a:pt x="2402" y="1214"/>
                  </a:lnTo>
                  <a:lnTo>
                    <a:pt x="2300" y="1111"/>
                  </a:lnTo>
                  <a:lnTo>
                    <a:pt x="2198" y="1012"/>
                  </a:lnTo>
                  <a:lnTo>
                    <a:pt x="2101" y="918"/>
                  </a:lnTo>
                  <a:lnTo>
                    <a:pt x="2004" y="831"/>
                  </a:lnTo>
                  <a:lnTo>
                    <a:pt x="1911" y="749"/>
                  </a:lnTo>
                  <a:lnTo>
                    <a:pt x="1818" y="671"/>
                  </a:lnTo>
                  <a:lnTo>
                    <a:pt x="1728" y="600"/>
                  </a:lnTo>
                  <a:lnTo>
                    <a:pt x="1639" y="533"/>
                  </a:lnTo>
                  <a:lnTo>
                    <a:pt x="1553" y="470"/>
                  </a:lnTo>
                  <a:lnTo>
                    <a:pt x="1467" y="413"/>
                  </a:lnTo>
                  <a:lnTo>
                    <a:pt x="1382" y="360"/>
                  </a:lnTo>
                  <a:lnTo>
                    <a:pt x="1299" y="310"/>
                  </a:lnTo>
                  <a:lnTo>
                    <a:pt x="1215" y="266"/>
                  </a:lnTo>
                  <a:lnTo>
                    <a:pt x="1133" y="224"/>
                  </a:lnTo>
                  <a:lnTo>
                    <a:pt x="1053" y="189"/>
                  </a:lnTo>
                  <a:lnTo>
                    <a:pt x="972" y="155"/>
                  </a:lnTo>
                  <a:lnTo>
                    <a:pt x="892" y="126"/>
                  </a:lnTo>
                  <a:lnTo>
                    <a:pt x="813" y="100"/>
                  </a:lnTo>
                  <a:lnTo>
                    <a:pt x="733" y="77"/>
                  </a:lnTo>
                  <a:lnTo>
                    <a:pt x="653" y="58"/>
                  </a:lnTo>
                  <a:lnTo>
                    <a:pt x="574" y="42"/>
                  </a:lnTo>
                  <a:lnTo>
                    <a:pt x="493" y="29"/>
                  </a:lnTo>
                  <a:lnTo>
                    <a:pt x="413" y="17"/>
                  </a:lnTo>
                  <a:lnTo>
                    <a:pt x="332" y="9"/>
                  </a:lnTo>
                  <a:lnTo>
                    <a:pt x="250" y="3"/>
                  </a:lnTo>
                  <a:lnTo>
                    <a:pt x="168" y="0"/>
                  </a:lnTo>
                  <a:lnTo>
                    <a:pt x="85" y="0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742464" name="Freeform 64"/>
            <p:cNvSpPr>
              <a:spLocks/>
            </p:cNvSpPr>
            <p:nvPr/>
          </p:nvSpPr>
          <p:spPr bwMode="auto">
            <a:xfrm>
              <a:off x="375" y="787"/>
              <a:ext cx="5147" cy="1195"/>
            </a:xfrm>
            <a:custGeom>
              <a:avLst/>
              <a:gdLst/>
              <a:ahLst/>
              <a:cxnLst>
                <a:cxn ang="0">
                  <a:pos x="5147" y="2049"/>
                </a:cxn>
                <a:cxn ang="0">
                  <a:pos x="5100" y="2090"/>
                </a:cxn>
                <a:cxn ang="0">
                  <a:pos x="5043" y="2132"/>
                </a:cxn>
                <a:cxn ang="0">
                  <a:pos x="4967" y="2182"/>
                </a:cxn>
                <a:cxn ang="0">
                  <a:pos x="4871" y="2237"/>
                </a:cxn>
                <a:cxn ang="0">
                  <a:pos x="4756" y="2288"/>
                </a:cxn>
                <a:cxn ang="0">
                  <a:pos x="4624" y="2335"/>
                </a:cxn>
                <a:cxn ang="0">
                  <a:pos x="4553" y="2355"/>
                </a:cxn>
                <a:cxn ang="0">
                  <a:pos x="4477" y="2369"/>
                </a:cxn>
                <a:cxn ang="0">
                  <a:pos x="4397" y="2382"/>
                </a:cxn>
                <a:cxn ang="0">
                  <a:pos x="4314" y="2388"/>
                </a:cxn>
                <a:cxn ang="0">
                  <a:pos x="4228" y="2390"/>
                </a:cxn>
                <a:cxn ang="0">
                  <a:pos x="4139" y="2385"/>
                </a:cxn>
                <a:cxn ang="0">
                  <a:pos x="4046" y="2374"/>
                </a:cxn>
                <a:cxn ang="0">
                  <a:pos x="3952" y="2356"/>
                </a:cxn>
                <a:cxn ang="0">
                  <a:pos x="3853" y="2330"/>
                </a:cxn>
                <a:cxn ang="0">
                  <a:pos x="3752" y="2296"/>
                </a:cxn>
                <a:cxn ang="0">
                  <a:pos x="3648" y="2253"/>
                </a:cxn>
                <a:cxn ang="0">
                  <a:pos x="3542" y="2200"/>
                </a:cxn>
                <a:cxn ang="0">
                  <a:pos x="3434" y="2137"/>
                </a:cxn>
                <a:cxn ang="0">
                  <a:pos x="3324" y="2064"/>
                </a:cxn>
                <a:cxn ang="0">
                  <a:pos x="3212" y="1978"/>
                </a:cxn>
                <a:cxn ang="0">
                  <a:pos x="3098" y="1880"/>
                </a:cxn>
                <a:cxn ang="0">
                  <a:pos x="2983" y="1770"/>
                </a:cxn>
                <a:cxn ang="0">
                  <a:pos x="2866" y="1646"/>
                </a:cxn>
                <a:cxn ang="0">
                  <a:pos x="2749" y="1520"/>
                </a:cxn>
                <a:cxn ang="0">
                  <a:pos x="2527" y="1284"/>
                </a:cxn>
                <a:cxn ang="0">
                  <a:pos x="2315" y="1072"/>
                </a:cxn>
                <a:cxn ang="0">
                  <a:pos x="2113" y="884"/>
                </a:cxn>
                <a:cxn ang="0">
                  <a:pos x="1920" y="717"/>
                </a:cxn>
                <a:cxn ang="0">
                  <a:pos x="1736" y="570"/>
                </a:cxn>
                <a:cxn ang="0">
                  <a:pos x="1558" y="444"/>
                </a:cxn>
                <a:cxn ang="0">
                  <a:pos x="1386" y="336"/>
                </a:cxn>
                <a:cxn ang="0">
                  <a:pos x="1219" y="246"/>
                </a:cxn>
                <a:cxn ang="0">
                  <a:pos x="1055" y="170"/>
                </a:cxn>
                <a:cxn ang="0">
                  <a:pos x="893" y="112"/>
                </a:cxn>
                <a:cxn ang="0">
                  <a:pos x="733" y="65"/>
                </a:cxn>
                <a:cxn ang="0">
                  <a:pos x="574" y="33"/>
                </a:cxn>
                <a:cxn ang="0">
                  <a:pos x="413" y="12"/>
                </a:cxn>
                <a:cxn ang="0">
                  <a:pos x="250" y="2"/>
                </a:cxn>
                <a:cxn ang="0">
                  <a:pos x="85" y="0"/>
                </a:cxn>
              </a:cxnLst>
              <a:rect l="0" t="0" r="r" b="b"/>
              <a:pathLst>
                <a:path w="5147" h="2390">
                  <a:moveTo>
                    <a:pt x="5147" y="2049"/>
                  </a:moveTo>
                  <a:lnTo>
                    <a:pt x="5147" y="2049"/>
                  </a:lnTo>
                  <a:lnTo>
                    <a:pt x="5135" y="2061"/>
                  </a:lnTo>
                  <a:lnTo>
                    <a:pt x="5100" y="2090"/>
                  </a:lnTo>
                  <a:lnTo>
                    <a:pt x="5075" y="2109"/>
                  </a:lnTo>
                  <a:lnTo>
                    <a:pt x="5043" y="2132"/>
                  </a:lnTo>
                  <a:lnTo>
                    <a:pt x="5008" y="2156"/>
                  </a:lnTo>
                  <a:lnTo>
                    <a:pt x="4967" y="2182"/>
                  </a:lnTo>
                  <a:lnTo>
                    <a:pt x="4921" y="2209"/>
                  </a:lnTo>
                  <a:lnTo>
                    <a:pt x="4871" y="2237"/>
                  </a:lnTo>
                  <a:lnTo>
                    <a:pt x="4815" y="2262"/>
                  </a:lnTo>
                  <a:lnTo>
                    <a:pt x="4756" y="2288"/>
                  </a:lnTo>
                  <a:lnTo>
                    <a:pt x="4692" y="2313"/>
                  </a:lnTo>
                  <a:lnTo>
                    <a:pt x="4624" y="2335"/>
                  </a:lnTo>
                  <a:lnTo>
                    <a:pt x="4589" y="2345"/>
                  </a:lnTo>
                  <a:lnTo>
                    <a:pt x="4553" y="2355"/>
                  </a:lnTo>
                  <a:lnTo>
                    <a:pt x="4515" y="2363"/>
                  </a:lnTo>
                  <a:lnTo>
                    <a:pt x="4477" y="2369"/>
                  </a:lnTo>
                  <a:lnTo>
                    <a:pt x="4438" y="2376"/>
                  </a:lnTo>
                  <a:lnTo>
                    <a:pt x="4397" y="2382"/>
                  </a:lnTo>
                  <a:lnTo>
                    <a:pt x="4357" y="2385"/>
                  </a:lnTo>
                  <a:lnTo>
                    <a:pt x="4314" y="2388"/>
                  </a:lnTo>
                  <a:lnTo>
                    <a:pt x="4272" y="2390"/>
                  </a:lnTo>
                  <a:lnTo>
                    <a:pt x="4228" y="2390"/>
                  </a:lnTo>
                  <a:lnTo>
                    <a:pt x="4184" y="2388"/>
                  </a:lnTo>
                  <a:lnTo>
                    <a:pt x="4139" y="2385"/>
                  </a:lnTo>
                  <a:lnTo>
                    <a:pt x="4093" y="2380"/>
                  </a:lnTo>
                  <a:lnTo>
                    <a:pt x="4046" y="2374"/>
                  </a:lnTo>
                  <a:lnTo>
                    <a:pt x="3999" y="2366"/>
                  </a:lnTo>
                  <a:lnTo>
                    <a:pt x="3952" y="2356"/>
                  </a:lnTo>
                  <a:lnTo>
                    <a:pt x="3902" y="2345"/>
                  </a:lnTo>
                  <a:lnTo>
                    <a:pt x="3853" y="2330"/>
                  </a:lnTo>
                  <a:lnTo>
                    <a:pt x="3803" y="2314"/>
                  </a:lnTo>
                  <a:lnTo>
                    <a:pt x="3752" y="2296"/>
                  </a:lnTo>
                  <a:lnTo>
                    <a:pt x="3700" y="2275"/>
                  </a:lnTo>
                  <a:lnTo>
                    <a:pt x="3648" y="2253"/>
                  </a:lnTo>
                  <a:lnTo>
                    <a:pt x="3596" y="2229"/>
                  </a:lnTo>
                  <a:lnTo>
                    <a:pt x="3542" y="2200"/>
                  </a:lnTo>
                  <a:lnTo>
                    <a:pt x="3489" y="2170"/>
                  </a:lnTo>
                  <a:lnTo>
                    <a:pt x="3434" y="2137"/>
                  </a:lnTo>
                  <a:lnTo>
                    <a:pt x="3380" y="2101"/>
                  </a:lnTo>
                  <a:lnTo>
                    <a:pt x="3324" y="2064"/>
                  </a:lnTo>
                  <a:lnTo>
                    <a:pt x="3269" y="2022"/>
                  </a:lnTo>
                  <a:lnTo>
                    <a:pt x="3212" y="1978"/>
                  </a:lnTo>
                  <a:lnTo>
                    <a:pt x="3156" y="1930"/>
                  </a:lnTo>
                  <a:lnTo>
                    <a:pt x="3098" y="1880"/>
                  </a:lnTo>
                  <a:lnTo>
                    <a:pt x="3041" y="1827"/>
                  </a:lnTo>
                  <a:lnTo>
                    <a:pt x="2983" y="1770"/>
                  </a:lnTo>
                  <a:lnTo>
                    <a:pt x="2924" y="1710"/>
                  </a:lnTo>
                  <a:lnTo>
                    <a:pt x="2866" y="1646"/>
                  </a:lnTo>
                  <a:lnTo>
                    <a:pt x="2866" y="1646"/>
                  </a:lnTo>
                  <a:lnTo>
                    <a:pt x="2749" y="1520"/>
                  </a:lnTo>
                  <a:lnTo>
                    <a:pt x="2637" y="1399"/>
                  </a:lnTo>
                  <a:lnTo>
                    <a:pt x="2527" y="1284"/>
                  </a:lnTo>
                  <a:lnTo>
                    <a:pt x="2419" y="1174"/>
                  </a:lnTo>
                  <a:lnTo>
                    <a:pt x="2315" y="1072"/>
                  </a:lnTo>
                  <a:lnTo>
                    <a:pt x="2213" y="976"/>
                  </a:lnTo>
                  <a:lnTo>
                    <a:pt x="2113" y="884"/>
                  </a:lnTo>
                  <a:lnTo>
                    <a:pt x="2016" y="798"/>
                  </a:lnTo>
                  <a:lnTo>
                    <a:pt x="1920" y="717"/>
                  </a:lnTo>
                  <a:lnTo>
                    <a:pt x="1827" y="641"/>
                  </a:lnTo>
                  <a:lnTo>
                    <a:pt x="1736" y="570"/>
                  </a:lnTo>
                  <a:lnTo>
                    <a:pt x="1647" y="504"/>
                  </a:lnTo>
                  <a:lnTo>
                    <a:pt x="1558" y="444"/>
                  </a:lnTo>
                  <a:lnTo>
                    <a:pt x="1472" y="388"/>
                  </a:lnTo>
                  <a:lnTo>
                    <a:pt x="1386" y="336"/>
                  </a:lnTo>
                  <a:lnTo>
                    <a:pt x="1303" y="288"/>
                  </a:lnTo>
                  <a:lnTo>
                    <a:pt x="1219" y="246"/>
                  </a:lnTo>
                  <a:lnTo>
                    <a:pt x="1136" y="205"/>
                  </a:lnTo>
                  <a:lnTo>
                    <a:pt x="1055" y="170"/>
                  </a:lnTo>
                  <a:lnTo>
                    <a:pt x="974" y="139"/>
                  </a:lnTo>
                  <a:lnTo>
                    <a:pt x="893" y="112"/>
                  </a:lnTo>
                  <a:lnTo>
                    <a:pt x="814" y="88"/>
                  </a:lnTo>
                  <a:lnTo>
                    <a:pt x="733" y="65"/>
                  </a:lnTo>
                  <a:lnTo>
                    <a:pt x="653" y="47"/>
                  </a:lnTo>
                  <a:lnTo>
                    <a:pt x="574" y="33"/>
                  </a:lnTo>
                  <a:lnTo>
                    <a:pt x="493" y="21"/>
                  </a:lnTo>
                  <a:lnTo>
                    <a:pt x="413" y="12"/>
                  </a:lnTo>
                  <a:lnTo>
                    <a:pt x="332" y="5"/>
                  </a:lnTo>
                  <a:lnTo>
                    <a:pt x="250" y="2"/>
                  </a:lnTo>
                  <a:lnTo>
                    <a:pt x="168" y="0"/>
                  </a:lnTo>
                  <a:lnTo>
                    <a:pt x="85" y="0"/>
                  </a:lnTo>
                  <a:lnTo>
                    <a:pt x="0" y="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742465" name="Freeform 65"/>
            <p:cNvSpPr>
              <a:spLocks/>
            </p:cNvSpPr>
            <p:nvPr/>
          </p:nvSpPr>
          <p:spPr bwMode="auto">
            <a:xfrm>
              <a:off x="389" y="808"/>
              <a:ext cx="5176" cy="1160"/>
            </a:xfrm>
            <a:custGeom>
              <a:avLst/>
              <a:gdLst/>
              <a:ahLst/>
              <a:cxnLst>
                <a:cxn ang="0">
                  <a:pos x="5176" y="1959"/>
                </a:cxn>
                <a:cxn ang="0">
                  <a:pos x="5130" y="2001"/>
                </a:cxn>
                <a:cxn ang="0">
                  <a:pos x="5075" y="2044"/>
                </a:cxn>
                <a:cxn ang="0">
                  <a:pos x="4998" y="2096"/>
                </a:cxn>
                <a:cxn ang="0">
                  <a:pos x="4903" y="2153"/>
                </a:cxn>
                <a:cxn ang="0">
                  <a:pos x="4790" y="2208"/>
                </a:cxn>
                <a:cxn ang="0">
                  <a:pos x="4658" y="2258"/>
                </a:cxn>
                <a:cxn ang="0">
                  <a:pos x="4587" y="2277"/>
                </a:cxn>
                <a:cxn ang="0">
                  <a:pos x="4513" y="2295"/>
                </a:cxn>
                <a:cxn ang="0">
                  <a:pos x="4433" y="2308"/>
                </a:cxn>
                <a:cxn ang="0">
                  <a:pos x="4350" y="2317"/>
                </a:cxn>
                <a:cxn ang="0">
                  <a:pos x="4264" y="2321"/>
                </a:cxn>
                <a:cxn ang="0">
                  <a:pos x="4174" y="2317"/>
                </a:cxn>
                <a:cxn ang="0">
                  <a:pos x="4082" y="2308"/>
                </a:cxn>
                <a:cxn ang="0">
                  <a:pos x="3986" y="2292"/>
                </a:cxn>
                <a:cxn ang="0">
                  <a:pos x="3888" y="2269"/>
                </a:cxn>
                <a:cxn ang="0">
                  <a:pos x="3786" y="2235"/>
                </a:cxn>
                <a:cxn ang="0">
                  <a:pos x="3682" y="2195"/>
                </a:cxn>
                <a:cxn ang="0">
                  <a:pos x="3575" y="2143"/>
                </a:cxn>
                <a:cxn ang="0">
                  <a:pos x="3466" y="2082"/>
                </a:cxn>
                <a:cxn ang="0">
                  <a:pos x="3355" y="2011"/>
                </a:cxn>
                <a:cxn ang="0">
                  <a:pos x="3241" y="1927"/>
                </a:cxn>
                <a:cxn ang="0">
                  <a:pos x="3125" y="1831"/>
                </a:cxn>
                <a:cxn ang="0">
                  <a:pos x="3009" y="1723"/>
                </a:cxn>
                <a:cxn ang="0">
                  <a:pos x="2891" y="1600"/>
                </a:cxn>
                <a:cxn ang="0">
                  <a:pos x="2773" y="1475"/>
                </a:cxn>
                <a:cxn ang="0">
                  <a:pos x="2545" y="1244"/>
                </a:cxn>
                <a:cxn ang="0">
                  <a:pos x="2331" y="1035"/>
                </a:cxn>
                <a:cxn ang="0">
                  <a:pos x="2126" y="850"/>
                </a:cxn>
                <a:cxn ang="0">
                  <a:pos x="1931" y="685"/>
                </a:cxn>
                <a:cxn ang="0">
                  <a:pos x="1744" y="543"/>
                </a:cxn>
                <a:cxn ang="0">
                  <a:pos x="1565" y="419"/>
                </a:cxn>
                <a:cxn ang="0">
                  <a:pos x="1391" y="314"/>
                </a:cxn>
                <a:cxn ang="0">
                  <a:pos x="1222" y="226"/>
                </a:cxn>
                <a:cxn ang="0">
                  <a:pos x="1057" y="154"/>
                </a:cxn>
                <a:cxn ang="0">
                  <a:pos x="894" y="99"/>
                </a:cxn>
                <a:cxn ang="0">
                  <a:pos x="735" y="55"/>
                </a:cxn>
                <a:cxn ang="0">
                  <a:pos x="574" y="26"/>
                </a:cxn>
                <a:cxn ang="0">
                  <a:pos x="412" y="8"/>
                </a:cxn>
                <a:cxn ang="0">
                  <a:pos x="250" y="0"/>
                </a:cxn>
                <a:cxn ang="0">
                  <a:pos x="85" y="4"/>
                </a:cxn>
              </a:cxnLst>
              <a:rect l="0" t="0" r="r" b="b"/>
              <a:pathLst>
                <a:path w="5176" h="2321">
                  <a:moveTo>
                    <a:pt x="5176" y="1959"/>
                  </a:moveTo>
                  <a:lnTo>
                    <a:pt x="5176" y="1959"/>
                  </a:lnTo>
                  <a:lnTo>
                    <a:pt x="5165" y="1970"/>
                  </a:lnTo>
                  <a:lnTo>
                    <a:pt x="5130" y="2001"/>
                  </a:lnTo>
                  <a:lnTo>
                    <a:pt x="5105" y="2020"/>
                  </a:lnTo>
                  <a:lnTo>
                    <a:pt x="5075" y="2044"/>
                  </a:lnTo>
                  <a:lnTo>
                    <a:pt x="5039" y="2070"/>
                  </a:lnTo>
                  <a:lnTo>
                    <a:pt x="4998" y="2096"/>
                  </a:lnTo>
                  <a:lnTo>
                    <a:pt x="4953" y="2125"/>
                  </a:lnTo>
                  <a:lnTo>
                    <a:pt x="4903" y="2153"/>
                  </a:lnTo>
                  <a:lnTo>
                    <a:pt x="4849" y="2180"/>
                  </a:lnTo>
                  <a:lnTo>
                    <a:pt x="4790" y="2208"/>
                  </a:lnTo>
                  <a:lnTo>
                    <a:pt x="4726" y="2233"/>
                  </a:lnTo>
                  <a:lnTo>
                    <a:pt x="4658" y="2258"/>
                  </a:lnTo>
                  <a:lnTo>
                    <a:pt x="4624" y="2267"/>
                  </a:lnTo>
                  <a:lnTo>
                    <a:pt x="4587" y="2277"/>
                  </a:lnTo>
                  <a:lnTo>
                    <a:pt x="4550" y="2287"/>
                  </a:lnTo>
                  <a:lnTo>
                    <a:pt x="4513" y="2295"/>
                  </a:lnTo>
                  <a:lnTo>
                    <a:pt x="4472" y="2303"/>
                  </a:lnTo>
                  <a:lnTo>
                    <a:pt x="4433" y="2308"/>
                  </a:lnTo>
                  <a:lnTo>
                    <a:pt x="4392" y="2313"/>
                  </a:lnTo>
                  <a:lnTo>
                    <a:pt x="4350" y="2317"/>
                  </a:lnTo>
                  <a:lnTo>
                    <a:pt x="4307" y="2319"/>
                  </a:lnTo>
                  <a:lnTo>
                    <a:pt x="4264" y="2321"/>
                  </a:lnTo>
                  <a:lnTo>
                    <a:pt x="4220" y="2319"/>
                  </a:lnTo>
                  <a:lnTo>
                    <a:pt x="4174" y="2317"/>
                  </a:lnTo>
                  <a:lnTo>
                    <a:pt x="4128" y="2314"/>
                  </a:lnTo>
                  <a:lnTo>
                    <a:pt x="4082" y="2308"/>
                  </a:lnTo>
                  <a:lnTo>
                    <a:pt x="4034" y="2301"/>
                  </a:lnTo>
                  <a:lnTo>
                    <a:pt x="3986" y="2292"/>
                  </a:lnTo>
                  <a:lnTo>
                    <a:pt x="3936" y="2282"/>
                  </a:lnTo>
                  <a:lnTo>
                    <a:pt x="3888" y="2269"/>
                  </a:lnTo>
                  <a:lnTo>
                    <a:pt x="3836" y="2253"/>
                  </a:lnTo>
                  <a:lnTo>
                    <a:pt x="3786" y="2235"/>
                  </a:lnTo>
                  <a:lnTo>
                    <a:pt x="3734" y="2216"/>
                  </a:lnTo>
                  <a:lnTo>
                    <a:pt x="3682" y="2195"/>
                  </a:lnTo>
                  <a:lnTo>
                    <a:pt x="3628" y="2170"/>
                  </a:lnTo>
                  <a:lnTo>
                    <a:pt x="3575" y="2143"/>
                  </a:lnTo>
                  <a:lnTo>
                    <a:pt x="3521" y="2114"/>
                  </a:lnTo>
                  <a:lnTo>
                    <a:pt x="3466" y="2082"/>
                  </a:lnTo>
                  <a:lnTo>
                    <a:pt x="3410" y="2048"/>
                  </a:lnTo>
                  <a:lnTo>
                    <a:pt x="3355" y="2011"/>
                  </a:lnTo>
                  <a:lnTo>
                    <a:pt x="3298" y="1970"/>
                  </a:lnTo>
                  <a:lnTo>
                    <a:pt x="3241" y="1927"/>
                  </a:lnTo>
                  <a:lnTo>
                    <a:pt x="3184" y="1880"/>
                  </a:lnTo>
                  <a:lnTo>
                    <a:pt x="3125" y="1831"/>
                  </a:lnTo>
                  <a:lnTo>
                    <a:pt x="3067" y="1778"/>
                  </a:lnTo>
                  <a:lnTo>
                    <a:pt x="3009" y="1723"/>
                  </a:lnTo>
                  <a:lnTo>
                    <a:pt x="2949" y="1663"/>
                  </a:lnTo>
                  <a:lnTo>
                    <a:pt x="2891" y="1600"/>
                  </a:lnTo>
                  <a:lnTo>
                    <a:pt x="2891" y="1600"/>
                  </a:lnTo>
                  <a:lnTo>
                    <a:pt x="2773" y="1475"/>
                  </a:lnTo>
                  <a:lnTo>
                    <a:pt x="2658" y="1357"/>
                  </a:lnTo>
                  <a:lnTo>
                    <a:pt x="2545" y="1244"/>
                  </a:lnTo>
                  <a:lnTo>
                    <a:pt x="2437" y="1135"/>
                  </a:lnTo>
                  <a:lnTo>
                    <a:pt x="2331" y="1035"/>
                  </a:lnTo>
                  <a:lnTo>
                    <a:pt x="2227" y="938"/>
                  </a:lnTo>
                  <a:lnTo>
                    <a:pt x="2126" y="850"/>
                  </a:lnTo>
                  <a:lnTo>
                    <a:pt x="2027" y="764"/>
                  </a:lnTo>
                  <a:lnTo>
                    <a:pt x="1931" y="685"/>
                  </a:lnTo>
                  <a:lnTo>
                    <a:pt x="1837" y="611"/>
                  </a:lnTo>
                  <a:lnTo>
                    <a:pt x="1744" y="543"/>
                  </a:lnTo>
                  <a:lnTo>
                    <a:pt x="1654" y="478"/>
                  </a:lnTo>
                  <a:lnTo>
                    <a:pt x="1565" y="419"/>
                  </a:lnTo>
                  <a:lnTo>
                    <a:pt x="1477" y="364"/>
                  </a:lnTo>
                  <a:lnTo>
                    <a:pt x="1391" y="314"/>
                  </a:lnTo>
                  <a:lnTo>
                    <a:pt x="1305" y="268"/>
                  </a:lnTo>
                  <a:lnTo>
                    <a:pt x="1222" y="226"/>
                  </a:lnTo>
                  <a:lnTo>
                    <a:pt x="1139" y="188"/>
                  </a:lnTo>
                  <a:lnTo>
                    <a:pt x="1057" y="154"/>
                  </a:lnTo>
                  <a:lnTo>
                    <a:pt x="976" y="125"/>
                  </a:lnTo>
                  <a:lnTo>
                    <a:pt x="894" y="99"/>
                  </a:lnTo>
                  <a:lnTo>
                    <a:pt x="814" y="75"/>
                  </a:lnTo>
                  <a:lnTo>
                    <a:pt x="735" y="55"/>
                  </a:lnTo>
                  <a:lnTo>
                    <a:pt x="654" y="39"/>
                  </a:lnTo>
                  <a:lnTo>
                    <a:pt x="574" y="26"/>
                  </a:lnTo>
                  <a:lnTo>
                    <a:pt x="493" y="16"/>
                  </a:lnTo>
                  <a:lnTo>
                    <a:pt x="412" y="8"/>
                  </a:lnTo>
                  <a:lnTo>
                    <a:pt x="332" y="4"/>
                  </a:lnTo>
                  <a:lnTo>
                    <a:pt x="250" y="0"/>
                  </a:lnTo>
                  <a:lnTo>
                    <a:pt x="168" y="0"/>
                  </a:lnTo>
                  <a:lnTo>
                    <a:pt x="85" y="4"/>
                  </a:lnTo>
                  <a:lnTo>
                    <a:pt x="0" y="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742466" name="Freeform 66"/>
            <p:cNvSpPr>
              <a:spLocks/>
            </p:cNvSpPr>
            <p:nvPr/>
          </p:nvSpPr>
          <p:spPr bwMode="auto">
            <a:xfrm>
              <a:off x="403" y="829"/>
              <a:ext cx="5205" cy="1124"/>
            </a:xfrm>
            <a:custGeom>
              <a:avLst/>
              <a:gdLst/>
              <a:ahLst/>
              <a:cxnLst>
                <a:cxn ang="0">
                  <a:pos x="5205" y="1868"/>
                </a:cxn>
                <a:cxn ang="0">
                  <a:pos x="5161" y="1910"/>
                </a:cxn>
                <a:cxn ang="0">
                  <a:pos x="5105" y="1956"/>
                </a:cxn>
                <a:cxn ang="0">
                  <a:pos x="5030" y="2011"/>
                </a:cxn>
                <a:cxn ang="0">
                  <a:pos x="4936" y="2069"/>
                </a:cxn>
                <a:cxn ang="0">
                  <a:pos x="4822" y="2127"/>
                </a:cxn>
                <a:cxn ang="0">
                  <a:pos x="4693" y="2178"/>
                </a:cxn>
                <a:cxn ang="0">
                  <a:pos x="4621" y="2201"/>
                </a:cxn>
                <a:cxn ang="0">
                  <a:pos x="4546" y="2219"/>
                </a:cxn>
                <a:cxn ang="0">
                  <a:pos x="4467" y="2235"/>
                </a:cxn>
                <a:cxn ang="0">
                  <a:pos x="4385" y="2245"/>
                </a:cxn>
                <a:cxn ang="0">
                  <a:pos x="4299" y="2250"/>
                </a:cxn>
                <a:cxn ang="0">
                  <a:pos x="4208" y="2250"/>
                </a:cxn>
                <a:cxn ang="0">
                  <a:pos x="4117" y="2241"/>
                </a:cxn>
                <a:cxn ang="0">
                  <a:pos x="4020" y="2227"/>
                </a:cxn>
                <a:cxn ang="0">
                  <a:pos x="3921" y="2206"/>
                </a:cxn>
                <a:cxn ang="0">
                  <a:pos x="3820" y="2175"/>
                </a:cxn>
                <a:cxn ang="0">
                  <a:pos x="3714" y="2135"/>
                </a:cxn>
                <a:cxn ang="0">
                  <a:pos x="3607" y="2086"/>
                </a:cxn>
                <a:cxn ang="0">
                  <a:pos x="3497" y="2027"/>
                </a:cxn>
                <a:cxn ang="0">
                  <a:pos x="3385" y="1957"/>
                </a:cxn>
                <a:cxn ang="0">
                  <a:pos x="3270" y="1875"/>
                </a:cxn>
                <a:cxn ang="0">
                  <a:pos x="3153" y="1781"/>
                </a:cxn>
                <a:cxn ang="0">
                  <a:pos x="3035" y="1675"/>
                </a:cxn>
                <a:cxn ang="0">
                  <a:pos x="2914" y="1555"/>
                </a:cxn>
                <a:cxn ang="0">
                  <a:pos x="2795" y="1431"/>
                </a:cxn>
                <a:cxn ang="0">
                  <a:pos x="2564" y="1202"/>
                </a:cxn>
                <a:cxn ang="0">
                  <a:pos x="2346" y="997"/>
                </a:cxn>
                <a:cxn ang="0">
                  <a:pos x="2140" y="816"/>
                </a:cxn>
                <a:cxn ang="0">
                  <a:pos x="1941" y="654"/>
                </a:cxn>
                <a:cxn ang="0">
                  <a:pos x="1752" y="514"/>
                </a:cxn>
                <a:cxn ang="0">
                  <a:pos x="1570" y="394"/>
                </a:cxn>
                <a:cxn ang="0">
                  <a:pos x="1395" y="293"/>
                </a:cxn>
                <a:cxn ang="0">
                  <a:pos x="1226" y="207"/>
                </a:cxn>
                <a:cxn ang="0">
                  <a:pos x="1059" y="139"/>
                </a:cxn>
                <a:cxn ang="0">
                  <a:pos x="897" y="86"/>
                </a:cxn>
                <a:cxn ang="0">
                  <a:pos x="734" y="45"/>
                </a:cxn>
                <a:cxn ang="0">
                  <a:pos x="575" y="20"/>
                </a:cxn>
                <a:cxn ang="0">
                  <a:pos x="414" y="5"/>
                </a:cxn>
                <a:cxn ang="0">
                  <a:pos x="250" y="0"/>
                </a:cxn>
                <a:cxn ang="0">
                  <a:pos x="85" y="7"/>
                </a:cxn>
              </a:cxnLst>
              <a:rect l="0" t="0" r="r" b="b"/>
              <a:pathLst>
                <a:path w="5205" h="2250">
                  <a:moveTo>
                    <a:pt x="5205" y="1868"/>
                  </a:moveTo>
                  <a:lnTo>
                    <a:pt x="5205" y="1868"/>
                  </a:lnTo>
                  <a:lnTo>
                    <a:pt x="5194" y="1880"/>
                  </a:lnTo>
                  <a:lnTo>
                    <a:pt x="5161" y="1910"/>
                  </a:lnTo>
                  <a:lnTo>
                    <a:pt x="5136" y="1931"/>
                  </a:lnTo>
                  <a:lnTo>
                    <a:pt x="5105" y="1956"/>
                  </a:lnTo>
                  <a:lnTo>
                    <a:pt x="5071" y="1981"/>
                  </a:lnTo>
                  <a:lnTo>
                    <a:pt x="5030" y="2011"/>
                  </a:lnTo>
                  <a:lnTo>
                    <a:pt x="4984" y="2040"/>
                  </a:lnTo>
                  <a:lnTo>
                    <a:pt x="4936" y="2069"/>
                  </a:lnTo>
                  <a:lnTo>
                    <a:pt x="4882" y="2098"/>
                  </a:lnTo>
                  <a:lnTo>
                    <a:pt x="4822" y="2127"/>
                  </a:lnTo>
                  <a:lnTo>
                    <a:pt x="4760" y="2153"/>
                  </a:lnTo>
                  <a:lnTo>
                    <a:pt x="4693" y="2178"/>
                  </a:lnTo>
                  <a:lnTo>
                    <a:pt x="4657" y="2190"/>
                  </a:lnTo>
                  <a:lnTo>
                    <a:pt x="4621" y="2201"/>
                  </a:lnTo>
                  <a:lnTo>
                    <a:pt x="4585" y="2211"/>
                  </a:lnTo>
                  <a:lnTo>
                    <a:pt x="4546" y="2219"/>
                  </a:lnTo>
                  <a:lnTo>
                    <a:pt x="4507" y="2227"/>
                  </a:lnTo>
                  <a:lnTo>
                    <a:pt x="4467" y="2235"/>
                  </a:lnTo>
                  <a:lnTo>
                    <a:pt x="4426" y="2240"/>
                  </a:lnTo>
                  <a:lnTo>
                    <a:pt x="4385" y="2245"/>
                  </a:lnTo>
                  <a:lnTo>
                    <a:pt x="4342" y="2248"/>
                  </a:lnTo>
                  <a:lnTo>
                    <a:pt x="4299" y="2250"/>
                  </a:lnTo>
                  <a:lnTo>
                    <a:pt x="4254" y="2250"/>
                  </a:lnTo>
                  <a:lnTo>
                    <a:pt x="4208" y="2250"/>
                  </a:lnTo>
                  <a:lnTo>
                    <a:pt x="4163" y="2246"/>
                  </a:lnTo>
                  <a:lnTo>
                    <a:pt x="4117" y="2241"/>
                  </a:lnTo>
                  <a:lnTo>
                    <a:pt x="4068" y="2235"/>
                  </a:lnTo>
                  <a:lnTo>
                    <a:pt x="4020" y="2227"/>
                  </a:lnTo>
                  <a:lnTo>
                    <a:pt x="3971" y="2217"/>
                  </a:lnTo>
                  <a:lnTo>
                    <a:pt x="3921" y="2206"/>
                  </a:lnTo>
                  <a:lnTo>
                    <a:pt x="3871" y="2191"/>
                  </a:lnTo>
                  <a:lnTo>
                    <a:pt x="3820" y="2175"/>
                  </a:lnTo>
                  <a:lnTo>
                    <a:pt x="3767" y="2156"/>
                  </a:lnTo>
                  <a:lnTo>
                    <a:pt x="3714" y="2135"/>
                  </a:lnTo>
                  <a:lnTo>
                    <a:pt x="3661" y="2112"/>
                  </a:lnTo>
                  <a:lnTo>
                    <a:pt x="3607" y="2086"/>
                  </a:lnTo>
                  <a:lnTo>
                    <a:pt x="3553" y="2057"/>
                  </a:lnTo>
                  <a:lnTo>
                    <a:pt x="3497" y="2027"/>
                  </a:lnTo>
                  <a:lnTo>
                    <a:pt x="3442" y="1993"/>
                  </a:lnTo>
                  <a:lnTo>
                    <a:pt x="3385" y="1957"/>
                  </a:lnTo>
                  <a:lnTo>
                    <a:pt x="3328" y="1917"/>
                  </a:lnTo>
                  <a:lnTo>
                    <a:pt x="3270" y="1875"/>
                  </a:lnTo>
                  <a:lnTo>
                    <a:pt x="3213" y="1830"/>
                  </a:lnTo>
                  <a:lnTo>
                    <a:pt x="3153" y="1781"/>
                  </a:lnTo>
                  <a:lnTo>
                    <a:pt x="3095" y="1730"/>
                  </a:lnTo>
                  <a:lnTo>
                    <a:pt x="3035" y="1675"/>
                  </a:lnTo>
                  <a:lnTo>
                    <a:pt x="2975" y="1617"/>
                  </a:lnTo>
                  <a:lnTo>
                    <a:pt x="2914" y="1555"/>
                  </a:lnTo>
                  <a:lnTo>
                    <a:pt x="2914" y="1555"/>
                  </a:lnTo>
                  <a:lnTo>
                    <a:pt x="2795" y="1431"/>
                  </a:lnTo>
                  <a:lnTo>
                    <a:pt x="2678" y="1313"/>
                  </a:lnTo>
                  <a:lnTo>
                    <a:pt x="2564" y="1202"/>
                  </a:lnTo>
                  <a:lnTo>
                    <a:pt x="2453" y="1097"/>
                  </a:lnTo>
                  <a:lnTo>
                    <a:pt x="2346" y="997"/>
                  </a:lnTo>
                  <a:lnTo>
                    <a:pt x="2241" y="903"/>
                  </a:lnTo>
                  <a:lnTo>
                    <a:pt x="2140" y="816"/>
                  </a:lnTo>
                  <a:lnTo>
                    <a:pt x="2040" y="732"/>
                  </a:lnTo>
                  <a:lnTo>
                    <a:pt x="1941" y="654"/>
                  </a:lnTo>
                  <a:lnTo>
                    <a:pt x="1847" y="582"/>
                  </a:lnTo>
                  <a:lnTo>
                    <a:pt x="1752" y="514"/>
                  </a:lnTo>
                  <a:lnTo>
                    <a:pt x="1661" y="452"/>
                  </a:lnTo>
                  <a:lnTo>
                    <a:pt x="1570" y="394"/>
                  </a:lnTo>
                  <a:lnTo>
                    <a:pt x="1483" y="341"/>
                  </a:lnTo>
                  <a:lnTo>
                    <a:pt x="1395" y="293"/>
                  </a:lnTo>
                  <a:lnTo>
                    <a:pt x="1311" y="247"/>
                  </a:lnTo>
                  <a:lnTo>
                    <a:pt x="1226" y="207"/>
                  </a:lnTo>
                  <a:lnTo>
                    <a:pt x="1143" y="171"/>
                  </a:lnTo>
                  <a:lnTo>
                    <a:pt x="1059" y="139"/>
                  </a:lnTo>
                  <a:lnTo>
                    <a:pt x="977" y="110"/>
                  </a:lnTo>
                  <a:lnTo>
                    <a:pt x="897" y="86"/>
                  </a:lnTo>
                  <a:lnTo>
                    <a:pt x="815" y="63"/>
                  </a:lnTo>
                  <a:lnTo>
                    <a:pt x="734" y="45"/>
                  </a:lnTo>
                  <a:lnTo>
                    <a:pt x="655" y="31"/>
                  </a:lnTo>
                  <a:lnTo>
                    <a:pt x="575" y="20"/>
                  </a:lnTo>
                  <a:lnTo>
                    <a:pt x="494" y="10"/>
                  </a:lnTo>
                  <a:lnTo>
                    <a:pt x="414" y="5"/>
                  </a:lnTo>
                  <a:lnTo>
                    <a:pt x="332" y="2"/>
                  </a:lnTo>
                  <a:lnTo>
                    <a:pt x="250" y="0"/>
                  </a:lnTo>
                  <a:lnTo>
                    <a:pt x="168" y="2"/>
                  </a:lnTo>
                  <a:lnTo>
                    <a:pt x="85" y="7"/>
                  </a:lnTo>
                  <a:lnTo>
                    <a:pt x="0" y="13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742467" name="Freeform 67"/>
            <p:cNvSpPr>
              <a:spLocks/>
            </p:cNvSpPr>
            <p:nvPr/>
          </p:nvSpPr>
          <p:spPr bwMode="auto">
            <a:xfrm>
              <a:off x="418" y="850"/>
              <a:ext cx="5233" cy="1090"/>
            </a:xfrm>
            <a:custGeom>
              <a:avLst/>
              <a:gdLst/>
              <a:ahLst/>
              <a:cxnLst>
                <a:cxn ang="0">
                  <a:pos x="5233" y="1778"/>
                </a:cxn>
                <a:cxn ang="0">
                  <a:pos x="5189" y="1822"/>
                </a:cxn>
                <a:cxn ang="0">
                  <a:pos x="5133" y="1867"/>
                </a:cxn>
                <a:cxn ang="0">
                  <a:pos x="5060" y="1923"/>
                </a:cxn>
                <a:cxn ang="0">
                  <a:pos x="4965" y="1985"/>
                </a:cxn>
                <a:cxn ang="0">
                  <a:pos x="4854" y="2044"/>
                </a:cxn>
                <a:cxn ang="0">
                  <a:pos x="4725" y="2099"/>
                </a:cxn>
                <a:cxn ang="0">
                  <a:pos x="4654" y="2122"/>
                </a:cxn>
                <a:cxn ang="0">
                  <a:pos x="4579" y="2143"/>
                </a:cxn>
                <a:cxn ang="0">
                  <a:pos x="4500" y="2159"/>
                </a:cxn>
                <a:cxn ang="0">
                  <a:pos x="4418" y="2172"/>
                </a:cxn>
                <a:cxn ang="0">
                  <a:pos x="4332" y="2178"/>
                </a:cxn>
                <a:cxn ang="0">
                  <a:pos x="4242" y="2180"/>
                </a:cxn>
                <a:cxn ang="0">
                  <a:pos x="4149" y="2174"/>
                </a:cxn>
                <a:cxn ang="0">
                  <a:pos x="4053" y="2162"/>
                </a:cxn>
                <a:cxn ang="0">
                  <a:pos x="3953" y="2141"/>
                </a:cxn>
                <a:cxn ang="0">
                  <a:pos x="3852" y="2114"/>
                </a:cxn>
                <a:cxn ang="0">
                  <a:pos x="3746" y="2075"/>
                </a:cxn>
                <a:cxn ang="0">
                  <a:pos x="3638" y="2028"/>
                </a:cxn>
                <a:cxn ang="0">
                  <a:pos x="3527" y="1972"/>
                </a:cxn>
                <a:cxn ang="0">
                  <a:pos x="3414" y="1902"/>
                </a:cxn>
                <a:cxn ang="0">
                  <a:pos x="3298" y="1823"/>
                </a:cxn>
                <a:cxn ang="0">
                  <a:pos x="3180" y="1731"/>
                </a:cxn>
                <a:cxn ang="0">
                  <a:pos x="3059" y="1626"/>
                </a:cxn>
                <a:cxn ang="0">
                  <a:pos x="2937" y="1508"/>
                </a:cxn>
                <a:cxn ang="0">
                  <a:pos x="2816" y="1387"/>
                </a:cxn>
                <a:cxn ang="0">
                  <a:pos x="2581" y="1161"/>
                </a:cxn>
                <a:cxn ang="0">
                  <a:pos x="2361" y="959"/>
                </a:cxn>
                <a:cxn ang="0">
                  <a:pos x="2151" y="780"/>
                </a:cxn>
                <a:cxn ang="0">
                  <a:pos x="1951" y="624"/>
                </a:cxn>
                <a:cxn ang="0">
                  <a:pos x="1759" y="486"/>
                </a:cxn>
                <a:cxn ang="0">
                  <a:pos x="1576" y="370"/>
                </a:cxn>
                <a:cxn ang="0">
                  <a:pos x="1400" y="270"/>
                </a:cxn>
                <a:cxn ang="0">
                  <a:pos x="1229" y="189"/>
                </a:cxn>
                <a:cxn ang="0">
                  <a:pos x="1061" y="123"/>
                </a:cxn>
                <a:cxn ang="0">
                  <a:pos x="897" y="73"/>
                </a:cxn>
                <a:cxn ang="0">
                  <a:pos x="736" y="36"/>
                </a:cxn>
                <a:cxn ang="0">
                  <a:pos x="575" y="13"/>
                </a:cxn>
                <a:cxn ang="0">
                  <a:pos x="413" y="2"/>
                </a:cxn>
                <a:cxn ang="0">
                  <a:pos x="250" y="2"/>
                </a:cxn>
                <a:cxn ang="0">
                  <a:pos x="85" y="10"/>
                </a:cxn>
              </a:cxnLst>
              <a:rect l="0" t="0" r="r" b="b"/>
              <a:pathLst>
                <a:path w="5233" h="2180">
                  <a:moveTo>
                    <a:pt x="5233" y="1778"/>
                  </a:moveTo>
                  <a:lnTo>
                    <a:pt x="5233" y="1778"/>
                  </a:lnTo>
                  <a:lnTo>
                    <a:pt x="5222" y="1789"/>
                  </a:lnTo>
                  <a:lnTo>
                    <a:pt x="5189" y="1822"/>
                  </a:lnTo>
                  <a:lnTo>
                    <a:pt x="5164" y="1843"/>
                  </a:lnTo>
                  <a:lnTo>
                    <a:pt x="5133" y="1867"/>
                  </a:lnTo>
                  <a:lnTo>
                    <a:pt x="5099" y="1894"/>
                  </a:lnTo>
                  <a:lnTo>
                    <a:pt x="5060" y="1923"/>
                  </a:lnTo>
                  <a:lnTo>
                    <a:pt x="5015" y="1954"/>
                  </a:lnTo>
                  <a:lnTo>
                    <a:pt x="4965" y="1985"/>
                  </a:lnTo>
                  <a:lnTo>
                    <a:pt x="4913" y="2014"/>
                  </a:lnTo>
                  <a:lnTo>
                    <a:pt x="4854" y="2044"/>
                  </a:lnTo>
                  <a:lnTo>
                    <a:pt x="4792" y="2072"/>
                  </a:lnTo>
                  <a:lnTo>
                    <a:pt x="4725" y="2099"/>
                  </a:lnTo>
                  <a:lnTo>
                    <a:pt x="4689" y="2111"/>
                  </a:lnTo>
                  <a:lnTo>
                    <a:pt x="4654" y="2122"/>
                  </a:lnTo>
                  <a:lnTo>
                    <a:pt x="4617" y="2133"/>
                  </a:lnTo>
                  <a:lnTo>
                    <a:pt x="4579" y="2143"/>
                  </a:lnTo>
                  <a:lnTo>
                    <a:pt x="4540" y="2153"/>
                  </a:lnTo>
                  <a:lnTo>
                    <a:pt x="4500" y="2159"/>
                  </a:lnTo>
                  <a:lnTo>
                    <a:pt x="4460" y="2167"/>
                  </a:lnTo>
                  <a:lnTo>
                    <a:pt x="4418" y="2172"/>
                  </a:lnTo>
                  <a:lnTo>
                    <a:pt x="4375" y="2175"/>
                  </a:lnTo>
                  <a:lnTo>
                    <a:pt x="4332" y="2178"/>
                  </a:lnTo>
                  <a:lnTo>
                    <a:pt x="4288" y="2180"/>
                  </a:lnTo>
                  <a:lnTo>
                    <a:pt x="4242" y="2180"/>
                  </a:lnTo>
                  <a:lnTo>
                    <a:pt x="4196" y="2178"/>
                  </a:lnTo>
                  <a:lnTo>
                    <a:pt x="4149" y="2174"/>
                  </a:lnTo>
                  <a:lnTo>
                    <a:pt x="4102" y="2169"/>
                  </a:lnTo>
                  <a:lnTo>
                    <a:pt x="4053" y="2162"/>
                  </a:lnTo>
                  <a:lnTo>
                    <a:pt x="4003" y="2153"/>
                  </a:lnTo>
                  <a:lnTo>
                    <a:pt x="3953" y="2141"/>
                  </a:lnTo>
                  <a:lnTo>
                    <a:pt x="3903" y="2128"/>
                  </a:lnTo>
                  <a:lnTo>
                    <a:pt x="3852" y="2114"/>
                  </a:lnTo>
                  <a:lnTo>
                    <a:pt x="3799" y="2096"/>
                  </a:lnTo>
                  <a:lnTo>
                    <a:pt x="3746" y="2075"/>
                  </a:lnTo>
                  <a:lnTo>
                    <a:pt x="3692" y="2054"/>
                  </a:lnTo>
                  <a:lnTo>
                    <a:pt x="3638" y="2028"/>
                  </a:lnTo>
                  <a:lnTo>
                    <a:pt x="3582" y="2001"/>
                  </a:lnTo>
                  <a:lnTo>
                    <a:pt x="3527" y="1972"/>
                  </a:lnTo>
                  <a:lnTo>
                    <a:pt x="3471" y="1938"/>
                  </a:lnTo>
                  <a:lnTo>
                    <a:pt x="3414" y="1902"/>
                  </a:lnTo>
                  <a:lnTo>
                    <a:pt x="3356" y="1865"/>
                  </a:lnTo>
                  <a:lnTo>
                    <a:pt x="3298" y="1823"/>
                  </a:lnTo>
                  <a:lnTo>
                    <a:pt x="3239" y="1778"/>
                  </a:lnTo>
                  <a:lnTo>
                    <a:pt x="3180" y="1731"/>
                  </a:lnTo>
                  <a:lnTo>
                    <a:pt x="3120" y="1681"/>
                  </a:lnTo>
                  <a:lnTo>
                    <a:pt x="3059" y="1626"/>
                  </a:lnTo>
                  <a:lnTo>
                    <a:pt x="2999" y="1570"/>
                  </a:lnTo>
                  <a:lnTo>
                    <a:pt x="2937" y="1508"/>
                  </a:lnTo>
                  <a:lnTo>
                    <a:pt x="2937" y="1508"/>
                  </a:lnTo>
                  <a:lnTo>
                    <a:pt x="2816" y="1387"/>
                  </a:lnTo>
                  <a:lnTo>
                    <a:pt x="2697" y="1271"/>
                  </a:lnTo>
                  <a:lnTo>
                    <a:pt x="2581" y="1161"/>
                  </a:lnTo>
                  <a:lnTo>
                    <a:pt x="2470" y="1058"/>
                  </a:lnTo>
                  <a:lnTo>
                    <a:pt x="2361" y="959"/>
                  </a:lnTo>
                  <a:lnTo>
                    <a:pt x="2255" y="867"/>
                  </a:lnTo>
                  <a:lnTo>
                    <a:pt x="2151" y="780"/>
                  </a:lnTo>
                  <a:lnTo>
                    <a:pt x="2050" y="699"/>
                  </a:lnTo>
                  <a:lnTo>
                    <a:pt x="1951" y="624"/>
                  </a:lnTo>
                  <a:lnTo>
                    <a:pt x="1854" y="552"/>
                  </a:lnTo>
                  <a:lnTo>
                    <a:pt x="1759" y="486"/>
                  </a:lnTo>
                  <a:lnTo>
                    <a:pt x="1668" y="427"/>
                  </a:lnTo>
                  <a:lnTo>
                    <a:pt x="1576" y="370"/>
                  </a:lnTo>
                  <a:lnTo>
                    <a:pt x="1487" y="318"/>
                  </a:lnTo>
                  <a:lnTo>
                    <a:pt x="1400" y="270"/>
                  </a:lnTo>
                  <a:lnTo>
                    <a:pt x="1314" y="228"/>
                  </a:lnTo>
                  <a:lnTo>
                    <a:pt x="1229" y="189"/>
                  </a:lnTo>
                  <a:lnTo>
                    <a:pt x="1144" y="154"/>
                  </a:lnTo>
                  <a:lnTo>
                    <a:pt x="1061" y="123"/>
                  </a:lnTo>
                  <a:lnTo>
                    <a:pt x="979" y="96"/>
                  </a:lnTo>
                  <a:lnTo>
                    <a:pt x="897" y="73"/>
                  </a:lnTo>
                  <a:lnTo>
                    <a:pt x="817" y="54"/>
                  </a:lnTo>
                  <a:lnTo>
                    <a:pt x="736" y="36"/>
                  </a:lnTo>
                  <a:lnTo>
                    <a:pt x="656" y="23"/>
                  </a:lnTo>
                  <a:lnTo>
                    <a:pt x="575" y="13"/>
                  </a:lnTo>
                  <a:lnTo>
                    <a:pt x="495" y="7"/>
                  </a:lnTo>
                  <a:lnTo>
                    <a:pt x="413" y="2"/>
                  </a:lnTo>
                  <a:lnTo>
                    <a:pt x="332" y="0"/>
                  </a:lnTo>
                  <a:lnTo>
                    <a:pt x="250" y="2"/>
                  </a:lnTo>
                  <a:lnTo>
                    <a:pt x="168" y="5"/>
                  </a:lnTo>
                  <a:lnTo>
                    <a:pt x="85" y="10"/>
                  </a:lnTo>
                  <a:lnTo>
                    <a:pt x="0" y="1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742468" name="Freeform 68"/>
            <p:cNvSpPr>
              <a:spLocks/>
            </p:cNvSpPr>
            <p:nvPr/>
          </p:nvSpPr>
          <p:spPr bwMode="auto">
            <a:xfrm>
              <a:off x="434" y="870"/>
              <a:ext cx="5259" cy="1056"/>
            </a:xfrm>
            <a:custGeom>
              <a:avLst/>
              <a:gdLst/>
              <a:ahLst/>
              <a:cxnLst>
                <a:cxn ang="0">
                  <a:pos x="5259" y="1687"/>
                </a:cxn>
                <a:cxn ang="0">
                  <a:pos x="5214" y="1731"/>
                </a:cxn>
                <a:cxn ang="0">
                  <a:pos x="5160" y="1779"/>
                </a:cxn>
                <a:cxn ang="0">
                  <a:pos x="5087" y="1837"/>
                </a:cxn>
                <a:cxn ang="0">
                  <a:pos x="4994" y="1900"/>
                </a:cxn>
                <a:cxn ang="0">
                  <a:pos x="4883" y="1963"/>
                </a:cxn>
                <a:cxn ang="0">
                  <a:pos x="4755" y="2020"/>
                </a:cxn>
                <a:cxn ang="0">
                  <a:pos x="4684" y="2045"/>
                </a:cxn>
                <a:cxn ang="0">
                  <a:pos x="4611" y="2068"/>
                </a:cxn>
                <a:cxn ang="0">
                  <a:pos x="4531" y="2086"/>
                </a:cxn>
                <a:cxn ang="0">
                  <a:pos x="4449" y="2100"/>
                </a:cxn>
                <a:cxn ang="0">
                  <a:pos x="4363" y="2108"/>
                </a:cxn>
                <a:cxn ang="0">
                  <a:pos x="4275" y="2112"/>
                </a:cxn>
                <a:cxn ang="0">
                  <a:pos x="4181" y="2107"/>
                </a:cxn>
                <a:cxn ang="0">
                  <a:pos x="4084" y="2097"/>
                </a:cxn>
                <a:cxn ang="0">
                  <a:pos x="3984" y="2079"/>
                </a:cxn>
                <a:cxn ang="0">
                  <a:pos x="3882" y="2052"/>
                </a:cxn>
                <a:cxn ang="0">
                  <a:pos x="3776" y="2016"/>
                </a:cxn>
                <a:cxn ang="0">
                  <a:pos x="3668" y="1971"/>
                </a:cxn>
                <a:cxn ang="0">
                  <a:pos x="3555" y="1916"/>
                </a:cxn>
                <a:cxn ang="0">
                  <a:pos x="3441" y="1850"/>
                </a:cxn>
                <a:cxn ang="0">
                  <a:pos x="3325" y="1773"/>
                </a:cxn>
                <a:cxn ang="0">
                  <a:pos x="3205" y="1682"/>
                </a:cxn>
                <a:cxn ang="0">
                  <a:pos x="3083" y="1579"/>
                </a:cxn>
                <a:cxn ang="0">
                  <a:pos x="2958" y="1463"/>
                </a:cxn>
                <a:cxn ang="0">
                  <a:pos x="2835" y="1343"/>
                </a:cxn>
                <a:cxn ang="0">
                  <a:pos x="2599" y="1122"/>
                </a:cxn>
                <a:cxn ang="0">
                  <a:pos x="2374" y="923"/>
                </a:cxn>
                <a:cxn ang="0">
                  <a:pos x="2161" y="747"/>
                </a:cxn>
                <a:cxn ang="0">
                  <a:pos x="1960" y="594"/>
                </a:cxn>
                <a:cxn ang="0">
                  <a:pos x="1767" y="460"/>
                </a:cxn>
                <a:cxn ang="0">
                  <a:pos x="1581" y="347"/>
                </a:cxn>
                <a:cxn ang="0">
                  <a:pos x="1403" y="250"/>
                </a:cxn>
                <a:cxn ang="0">
                  <a:pos x="1231" y="171"/>
                </a:cxn>
                <a:cxn ang="0">
                  <a:pos x="1063" y="109"/>
                </a:cxn>
                <a:cxn ang="0">
                  <a:pos x="898" y="63"/>
                </a:cxn>
                <a:cxn ang="0">
                  <a:pos x="735" y="29"/>
                </a:cxn>
                <a:cxn ang="0">
                  <a:pos x="574" y="8"/>
                </a:cxn>
                <a:cxn ang="0">
                  <a:pos x="412" y="0"/>
                </a:cxn>
                <a:cxn ang="0">
                  <a:pos x="249" y="3"/>
                </a:cxn>
                <a:cxn ang="0">
                  <a:pos x="84" y="16"/>
                </a:cxn>
              </a:cxnLst>
              <a:rect l="0" t="0" r="r" b="b"/>
              <a:pathLst>
                <a:path w="5259" h="2112">
                  <a:moveTo>
                    <a:pt x="5259" y="1687"/>
                  </a:moveTo>
                  <a:lnTo>
                    <a:pt x="5259" y="1687"/>
                  </a:lnTo>
                  <a:lnTo>
                    <a:pt x="5248" y="1698"/>
                  </a:lnTo>
                  <a:lnTo>
                    <a:pt x="5214" y="1731"/>
                  </a:lnTo>
                  <a:lnTo>
                    <a:pt x="5189" y="1753"/>
                  </a:lnTo>
                  <a:lnTo>
                    <a:pt x="5160" y="1779"/>
                  </a:lnTo>
                  <a:lnTo>
                    <a:pt x="5127" y="1806"/>
                  </a:lnTo>
                  <a:lnTo>
                    <a:pt x="5087" y="1837"/>
                  </a:lnTo>
                  <a:lnTo>
                    <a:pt x="5044" y="1868"/>
                  </a:lnTo>
                  <a:lnTo>
                    <a:pt x="4994" y="1900"/>
                  </a:lnTo>
                  <a:lnTo>
                    <a:pt x="4941" y="1931"/>
                  </a:lnTo>
                  <a:lnTo>
                    <a:pt x="4883" y="1963"/>
                  </a:lnTo>
                  <a:lnTo>
                    <a:pt x="4822" y="1992"/>
                  </a:lnTo>
                  <a:lnTo>
                    <a:pt x="4755" y="2020"/>
                  </a:lnTo>
                  <a:lnTo>
                    <a:pt x="4720" y="2033"/>
                  </a:lnTo>
                  <a:lnTo>
                    <a:pt x="4684" y="2045"/>
                  </a:lnTo>
                  <a:lnTo>
                    <a:pt x="4648" y="2057"/>
                  </a:lnTo>
                  <a:lnTo>
                    <a:pt x="4611" y="2068"/>
                  </a:lnTo>
                  <a:lnTo>
                    <a:pt x="4572" y="2078"/>
                  </a:lnTo>
                  <a:lnTo>
                    <a:pt x="4531" y="2086"/>
                  </a:lnTo>
                  <a:lnTo>
                    <a:pt x="4491" y="2094"/>
                  </a:lnTo>
                  <a:lnTo>
                    <a:pt x="4449" y="2100"/>
                  </a:lnTo>
                  <a:lnTo>
                    <a:pt x="4406" y="2105"/>
                  </a:lnTo>
                  <a:lnTo>
                    <a:pt x="4363" y="2108"/>
                  </a:lnTo>
                  <a:lnTo>
                    <a:pt x="4319" y="2110"/>
                  </a:lnTo>
                  <a:lnTo>
                    <a:pt x="4275" y="2112"/>
                  </a:lnTo>
                  <a:lnTo>
                    <a:pt x="4227" y="2110"/>
                  </a:lnTo>
                  <a:lnTo>
                    <a:pt x="4181" y="2107"/>
                  </a:lnTo>
                  <a:lnTo>
                    <a:pt x="4133" y="2104"/>
                  </a:lnTo>
                  <a:lnTo>
                    <a:pt x="4084" y="2097"/>
                  </a:lnTo>
                  <a:lnTo>
                    <a:pt x="4036" y="2089"/>
                  </a:lnTo>
                  <a:lnTo>
                    <a:pt x="3984" y="2079"/>
                  </a:lnTo>
                  <a:lnTo>
                    <a:pt x="3934" y="2066"/>
                  </a:lnTo>
                  <a:lnTo>
                    <a:pt x="3882" y="2052"/>
                  </a:lnTo>
                  <a:lnTo>
                    <a:pt x="3829" y="2036"/>
                  </a:lnTo>
                  <a:lnTo>
                    <a:pt x="3776" y="2016"/>
                  </a:lnTo>
                  <a:lnTo>
                    <a:pt x="3722" y="1995"/>
                  </a:lnTo>
                  <a:lnTo>
                    <a:pt x="3668" y="1971"/>
                  </a:lnTo>
                  <a:lnTo>
                    <a:pt x="3612" y="1945"/>
                  </a:lnTo>
                  <a:lnTo>
                    <a:pt x="3555" y="1916"/>
                  </a:lnTo>
                  <a:lnTo>
                    <a:pt x="3498" y="1884"/>
                  </a:lnTo>
                  <a:lnTo>
                    <a:pt x="3441" y="1850"/>
                  </a:lnTo>
                  <a:lnTo>
                    <a:pt x="3383" y="1813"/>
                  </a:lnTo>
                  <a:lnTo>
                    <a:pt x="3325" y="1773"/>
                  </a:lnTo>
                  <a:lnTo>
                    <a:pt x="3265" y="1729"/>
                  </a:lnTo>
                  <a:lnTo>
                    <a:pt x="3205" y="1682"/>
                  </a:lnTo>
                  <a:lnTo>
                    <a:pt x="3144" y="1632"/>
                  </a:lnTo>
                  <a:lnTo>
                    <a:pt x="3083" y="1579"/>
                  </a:lnTo>
                  <a:lnTo>
                    <a:pt x="3021" y="1522"/>
                  </a:lnTo>
                  <a:lnTo>
                    <a:pt x="2958" y="1463"/>
                  </a:lnTo>
                  <a:lnTo>
                    <a:pt x="2958" y="1463"/>
                  </a:lnTo>
                  <a:lnTo>
                    <a:pt x="2835" y="1343"/>
                  </a:lnTo>
                  <a:lnTo>
                    <a:pt x="2715" y="1228"/>
                  </a:lnTo>
                  <a:lnTo>
                    <a:pt x="2599" y="1122"/>
                  </a:lnTo>
                  <a:lnTo>
                    <a:pt x="2485" y="1020"/>
                  </a:lnTo>
                  <a:lnTo>
                    <a:pt x="2374" y="923"/>
                  </a:lnTo>
                  <a:lnTo>
                    <a:pt x="2267" y="833"/>
                  </a:lnTo>
                  <a:lnTo>
                    <a:pt x="2161" y="747"/>
                  </a:lnTo>
                  <a:lnTo>
                    <a:pt x="2060" y="668"/>
                  </a:lnTo>
                  <a:lnTo>
                    <a:pt x="1960" y="594"/>
                  </a:lnTo>
                  <a:lnTo>
                    <a:pt x="1861" y="524"/>
                  </a:lnTo>
                  <a:lnTo>
                    <a:pt x="1767" y="460"/>
                  </a:lnTo>
                  <a:lnTo>
                    <a:pt x="1673" y="400"/>
                  </a:lnTo>
                  <a:lnTo>
                    <a:pt x="1581" y="347"/>
                  </a:lnTo>
                  <a:lnTo>
                    <a:pt x="1492" y="297"/>
                  </a:lnTo>
                  <a:lnTo>
                    <a:pt x="1403" y="250"/>
                  </a:lnTo>
                  <a:lnTo>
                    <a:pt x="1316" y="210"/>
                  </a:lnTo>
                  <a:lnTo>
                    <a:pt x="1231" y="171"/>
                  </a:lnTo>
                  <a:lnTo>
                    <a:pt x="1146" y="138"/>
                  </a:lnTo>
                  <a:lnTo>
                    <a:pt x="1063" y="109"/>
                  </a:lnTo>
                  <a:lnTo>
                    <a:pt x="980" y="84"/>
                  </a:lnTo>
                  <a:lnTo>
                    <a:pt x="898" y="63"/>
                  </a:lnTo>
                  <a:lnTo>
                    <a:pt x="816" y="43"/>
                  </a:lnTo>
                  <a:lnTo>
                    <a:pt x="735" y="29"/>
                  </a:lnTo>
                  <a:lnTo>
                    <a:pt x="655" y="17"/>
                  </a:lnTo>
                  <a:lnTo>
                    <a:pt x="574" y="8"/>
                  </a:lnTo>
                  <a:lnTo>
                    <a:pt x="494" y="3"/>
                  </a:lnTo>
                  <a:lnTo>
                    <a:pt x="412" y="0"/>
                  </a:lnTo>
                  <a:lnTo>
                    <a:pt x="331" y="0"/>
                  </a:lnTo>
                  <a:lnTo>
                    <a:pt x="249" y="3"/>
                  </a:lnTo>
                  <a:lnTo>
                    <a:pt x="168" y="8"/>
                  </a:lnTo>
                  <a:lnTo>
                    <a:pt x="84" y="16"/>
                  </a:lnTo>
                  <a:lnTo>
                    <a:pt x="0" y="25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742469" name="Freeform 69"/>
            <p:cNvSpPr>
              <a:spLocks/>
            </p:cNvSpPr>
            <p:nvPr/>
          </p:nvSpPr>
          <p:spPr bwMode="auto">
            <a:xfrm>
              <a:off x="450" y="890"/>
              <a:ext cx="5283" cy="1021"/>
            </a:xfrm>
            <a:custGeom>
              <a:avLst/>
              <a:gdLst/>
              <a:ahLst/>
              <a:cxnLst>
                <a:cxn ang="0">
                  <a:pos x="5283" y="1597"/>
                </a:cxn>
                <a:cxn ang="0">
                  <a:pos x="5240" y="1642"/>
                </a:cxn>
                <a:cxn ang="0">
                  <a:pos x="5187" y="1691"/>
                </a:cxn>
                <a:cxn ang="0">
                  <a:pos x="5114" y="1750"/>
                </a:cxn>
                <a:cxn ang="0">
                  <a:pos x="5022" y="1817"/>
                </a:cxn>
                <a:cxn ang="0">
                  <a:pos x="4912" y="1881"/>
                </a:cxn>
                <a:cxn ang="0">
                  <a:pos x="4818" y="1928"/>
                </a:cxn>
                <a:cxn ang="0">
                  <a:pos x="4750" y="1955"/>
                </a:cxn>
                <a:cxn ang="0">
                  <a:pos x="4678" y="1981"/>
                </a:cxn>
                <a:cxn ang="0">
                  <a:pos x="4601" y="2002"/>
                </a:cxn>
                <a:cxn ang="0">
                  <a:pos x="4522" y="2020"/>
                </a:cxn>
                <a:cxn ang="0">
                  <a:pos x="4438" y="2033"/>
                </a:cxn>
                <a:cxn ang="0">
                  <a:pos x="4350" y="2041"/>
                </a:cxn>
                <a:cxn ang="0">
                  <a:pos x="4259" y="2043"/>
                </a:cxn>
                <a:cxn ang="0">
                  <a:pos x="4164" y="2038"/>
                </a:cxn>
                <a:cxn ang="0">
                  <a:pos x="4066" y="2025"/>
                </a:cxn>
                <a:cxn ang="0">
                  <a:pos x="3964" y="2005"/>
                </a:cxn>
                <a:cxn ang="0">
                  <a:pos x="3860" y="1976"/>
                </a:cxn>
                <a:cxn ang="0">
                  <a:pos x="3752" y="1938"/>
                </a:cxn>
                <a:cxn ang="0">
                  <a:pos x="3641" y="1889"/>
                </a:cxn>
                <a:cxn ang="0">
                  <a:pos x="3527" y="1831"/>
                </a:cxn>
                <a:cxn ang="0">
                  <a:pos x="3410" y="1760"/>
                </a:cxn>
                <a:cxn ang="0">
                  <a:pos x="3291" y="1679"/>
                </a:cxn>
                <a:cxn ang="0">
                  <a:pos x="3169" y="1584"/>
                </a:cxn>
                <a:cxn ang="0">
                  <a:pos x="3044" y="1477"/>
                </a:cxn>
                <a:cxn ang="0">
                  <a:pos x="2980" y="1418"/>
                </a:cxn>
                <a:cxn ang="0">
                  <a:pos x="2734" y="1188"/>
                </a:cxn>
                <a:cxn ang="0">
                  <a:pos x="2499" y="982"/>
                </a:cxn>
                <a:cxn ang="0">
                  <a:pos x="2279" y="799"/>
                </a:cxn>
                <a:cxn ang="0">
                  <a:pos x="2069" y="638"/>
                </a:cxn>
                <a:cxn ang="0">
                  <a:pos x="1869" y="497"/>
                </a:cxn>
                <a:cxn ang="0">
                  <a:pos x="1679" y="378"/>
                </a:cxn>
                <a:cxn ang="0">
                  <a:pos x="1496" y="276"/>
                </a:cxn>
                <a:cxn ang="0">
                  <a:pos x="1319" y="192"/>
                </a:cxn>
                <a:cxn ang="0">
                  <a:pos x="1148" y="124"/>
                </a:cxn>
                <a:cxn ang="0">
                  <a:pos x="980" y="73"/>
                </a:cxn>
                <a:cxn ang="0">
                  <a:pos x="817" y="36"/>
                </a:cxn>
                <a:cxn ang="0">
                  <a:pos x="654" y="11"/>
                </a:cxn>
                <a:cxn ang="0">
                  <a:pos x="493" y="2"/>
                </a:cxn>
                <a:cxn ang="0">
                  <a:pos x="331" y="2"/>
                </a:cxn>
                <a:cxn ang="0">
                  <a:pos x="167" y="13"/>
                </a:cxn>
                <a:cxn ang="0">
                  <a:pos x="0" y="34"/>
                </a:cxn>
              </a:cxnLst>
              <a:rect l="0" t="0" r="r" b="b"/>
              <a:pathLst>
                <a:path w="5283" h="2043">
                  <a:moveTo>
                    <a:pt x="5283" y="1597"/>
                  </a:moveTo>
                  <a:lnTo>
                    <a:pt x="5283" y="1597"/>
                  </a:lnTo>
                  <a:lnTo>
                    <a:pt x="5272" y="1608"/>
                  </a:lnTo>
                  <a:lnTo>
                    <a:pt x="5240" y="1642"/>
                  </a:lnTo>
                  <a:lnTo>
                    <a:pt x="5215" y="1665"/>
                  </a:lnTo>
                  <a:lnTo>
                    <a:pt x="5187" y="1691"/>
                  </a:lnTo>
                  <a:lnTo>
                    <a:pt x="5153" y="1720"/>
                  </a:lnTo>
                  <a:lnTo>
                    <a:pt x="5114" y="1750"/>
                  </a:lnTo>
                  <a:lnTo>
                    <a:pt x="5071" y="1783"/>
                  </a:lnTo>
                  <a:lnTo>
                    <a:pt x="5022" y="1817"/>
                  </a:lnTo>
                  <a:lnTo>
                    <a:pt x="4969" y="1849"/>
                  </a:lnTo>
                  <a:lnTo>
                    <a:pt x="4912" y="1881"/>
                  </a:lnTo>
                  <a:lnTo>
                    <a:pt x="4850" y="1912"/>
                  </a:lnTo>
                  <a:lnTo>
                    <a:pt x="4818" y="1928"/>
                  </a:lnTo>
                  <a:lnTo>
                    <a:pt x="4785" y="1942"/>
                  </a:lnTo>
                  <a:lnTo>
                    <a:pt x="4750" y="1955"/>
                  </a:lnTo>
                  <a:lnTo>
                    <a:pt x="4714" y="1968"/>
                  </a:lnTo>
                  <a:lnTo>
                    <a:pt x="4678" y="1981"/>
                  </a:lnTo>
                  <a:lnTo>
                    <a:pt x="4640" y="1993"/>
                  </a:lnTo>
                  <a:lnTo>
                    <a:pt x="4601" y="2002"/>
                  </a:lnTo>
                  <a:lnTo>
                    <a:pt x="4563" y="2012"/>
                  </a:lnTo>
                  <a:lnTo>
                    <a:pt x="4522" y="2020"/>
                  </a:lnTo>
                  <a:lnTo>
                    <a:pt x="4481" y="2028"/>
                  </a:lnTo>
                  <a:lnTo>
                    <a:pt x="4438" y="2033"/>
                  </a:lnTo>
                  <a:lnTo>
                    <a:pt x="4395" y="2038"/>
                  </a:lnTo>
                  <a:lnTo>
                    <a:pt x="4350" y="2041"/>
                  </a:lnTo>
                  <a:lnTo>
                    <a:pt x="4304" y="2043"/>
                  </a:lnTo>
                  <a:lnTo>
                    <a:pt x="4259" y="2043"/>
                  </a:lnTo>
                  <a:lnTo>
                    <a:pt x="4211" y="2041"/>
                  </a:lnTo>
                  <a:lnTo>
                    <a:pt x="4164" y="2038"/>
                  </a:lnTo>
                  <a:lnTo>
                    <a:pt x="4116" y="2033"/>
                  </a:lnTo>
                  <a:lnTo>
                    <a:pt x="4066" y="2025"/>
                  </a:lnTo>
                  <a:lnTo>
                    <a:pt x="4016" y="2017"/>
                  </a:lnTo>
                  <a:lnTo>
                    <a:pt x="3964" y="2005"/>
                  </a:lnTo>
                  <a:lnTo>
                    <a:pt x="3913" y="1991"/>
                  </a:lnTo>
                  <a:lnTo>
                    <a:pt x="3860" y="1976"/>
                  </a:lnTo>
                  <a:lnTo>
                    <a:pt x="3806" y="1959"/>
                  </a:lnTo>
                  <a:lnTo>
                    <a:pt x="3752" y="1938"/>
                  </a:lnTo>
                  <a:lnTo>
                    <a:pt x="3696" y="1915"/>
                  </a:lnTo>
                  <a:lnTo>
                    <a:pt x="3641" y="1889"/>
                  </a:lnTo>
                  <a:lnTo>
                    <a:pt x="3584" y="1862"/>
                  </a:lnTo>
                  <a:lnTo>
                    <a:pt x="3527" y="1831"/>
                  </a:lnTo>
                  <a:lnTo>
                    <a:pt x="3469" y="1797"/>
                  </a:lnTo>
                  <a:lnTo>
                    <a:pt x="3410" y="1760"/>
                  </a:lnTo>
                  <a:lnTo>
                    <a:pt x="3350" y="1721"/>
                  </a:lnTo>
                  <a:lnTo>
                    <a:pt x="3291" y="1679"/>
                  </a:lnTo>
                  <a:lnTo>
                    <a:pt x="3230" y="1634"/>
                  </a:lnTo>
                  <a:lnTo>
                    <a:pt x="3169" y="1584"/>
                  </a:lnTo>
                  <a:lnTo>
                    <a:pt x="3106" y="1532"/>
                  </a:lnTo>
                  <a:lnTo>
                    <a:pt x="3044" y="1477"/>
                  </a:lnTo>
                  <a:lnTo>
                    <a:pt x="2980" y="1418"/>
                  </a:lnTo>
                  <a:lnTo>
                    <a:pt x="2980" y="1418"/>
                  </a:lnTo>
                  <a:lnTo>
                    <a:pt x="2855" y="1300"/>
                  </a:lnTo>
                  <a:lnTo>
                    <a:pt x="2734" y="1188"/>
                  </a:lnTo>
                  <a:lnTo>
                    <a:pt x="2615" y="1082"/>
                  </a:lnTo>
                  <a:lnTo>
                    <a:pt x="2499" y="982"/>
                  </a:lnTo>
                  <a:lnTo>
                    <a:pt x="2388" y="888"/>
                  </a:lnTo>
                  <a:lnTo>
                    <a:pt x="2279" y="799"/>
                  </a:lnTo>
                  <a:lnTo>
                    <a:pt x="2173" y="715"/>
                  </a:lnTo>
                  <a:lnTo>
                    <a:pt x="2069" y="638"/>
                  </a:lnTo>
                  <a:lnTo>
                    <a:pt x="1968" y="565"/>
                  </a:lnTo>
                  <a:lnTo>
                    <a:pt x="1869" y="497"/>
                  </a:lnTo>
                  <a:lnTo>
                    <a:pt x="1773" y="434"/>
                  </a:lnTo>
                  <a:lnTo>
                    <a:pt x="1679" y="378"/>
                  </a:lnTo>
                  <a:lnTo>
                    <a:pt x="1586" y="325"/>
                  </a:lnTo>
                  <a:lnTo>
                    <a:pt x="1496" y="276"/>
                  </a:lnTo>
                  <a:lnTo>
                    <a:pt x="1407" y="231"/>
                  </a:lnTo>
                  <a:lnTo>
                    <a:pt x="1319" y="192"/>
                  </a:lnTo>
                  <a:lnTo>
                    <a:pt x="1233" y="155"/>
                  </a:lnTo>
                  <a:lnTo>
                    <a:pt x="1148" y="124"/>
                  </a:lnTo>
                  <a:lnTo>
                    <a:pt x="1064" y="97"/>
                  </a:lnTo>
                  <a:lnTo>
                    <a:pt x="980" y="73"/>
                  </a:lnTo>
                  <a:lnTo>
                    <a:pt x="899" y="52"/>
                  </a:lnTo>
                  <a:lnTo>
                    <a:pt x="817" y="36"/>
                  </a:lnTo>
                  <a:lnTo>
                    <a:pt x="736" y="23"/>
                  </a:lnTo>
                  <a:lnTo>
                    <a:pt x="654" y="11"/>
                  </a:lnTo>
                  <a:lnTo>
                    <a:pt x="574" y="5"/>
                  </a:lnTo>
                  <a:lnTo>
                    <a:pt x="493" y="2"/>
                  </a:lnTo>
                  <a:lnTo>
                    <a:pt x="413" y="0"/>
                  </a:lnTo>
                  <a:lnTo>
                    <a:pt x="331" y="2"/>
                  </a:lnTo>
                  <a:lnTo>
                    <a:pt x="250" y="6"/>
                  </a:lnTo>
                  <a:lnTo>
                    <a:pt x="167" y="13"/>
                  </a:lnTo>
                  <a:lnTo>
                    <a:pt x="85" y="23"/>
                  </a:lnTo>
                  <a:lnTo>
                    <a:pt x="0" y="3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742470" name="Freeform 70"/>
            <p:cNvSpPr>
              <a:spLocks/>
            </p:cNvSpPr>
            <p:nvPr/>
          </p:nvSpPr>
          <p:spPr bwMode="auto">
            <a:xfrm>
              <a:off x="467" y="910"/>
              <a:ext cx="5306" cy="988"/>
            </a:xfrm>
            <a:custGeom>
              <a:avLst/>
              <a:gdLst/>
              <a:ahLst/>
              <a:cxnLst>
                <a:cxn ang="0">
                  <a:pos x="5306" y="1505"/>
                </a:cxn>
                <a:cxn ang="0">
                  <a:pos x="5263" y="1552"/>
                </a:cxn>
                <a:cxn ang="0">
                  <a:pos x="5211" y="1602"/>
                </a:cxn>
                <a:cxn ang="0">
                  <a:pos x="5138" y="1663"/>
                </a:cxn>
                <a:cxn ang="0">
                  <a:pos x="5048" y="1731"/>
                </a:cxn>
                <a:cxn ang="0">
                  <a:pos x="4939" y="1799"/>
                </a:cxn>
                <a:cxn ang="0">
                  <a:pos x="4845" y="1848"/>
                </a:cxn>
                <a:cxn ang="0">
                  <a:pos x="4779" y="1877"/>
                </a:cxn>
                <a:cxn ang="0">
                  <a:pos x="4707" y="1904"/>
                </a:cxn>
                <a:cxn ang="0">
                  <a:pos x="4630" y="1928"/>
                </a:cxn>
                <a:cxn ang="0">
                  <a:pos x="4551" y="1948"/>
                </a:cxn>
                <a:cxn ang="0">
                  <a:pos x="4468" y="1962"/>
                </a:cxn>
                <a:cxn ang="0">
                  <a:pos x="4380" y="1972"/>
                </a:cxn>
                <a:cxn ang="0">
                  <a:pos x="4289" y="1975"/>
                </a:cxn>
                <a:cxn ang="0">
                  <a:pos x="4194" y="1972"/>
                </a:cxn>
                <a:cxn ang="0">
                  <a:pos x="4096" y="1961"/>
                </a:cxn>
                <a:cxn ang="0">
                  <a:pos x="3993" y="1943"/>
                </a:cxn>
                <a:cxn ang="0">
                  <a:pos x="3889" y="1915"/>
                </a:cxn>
                <a:cxn ang="0">
                  <a:pos x="3779" y="1880"/>
                </a:cxn>
                <a:cxn ang="0">
                  <a:pos x="3668" y="1833"/>
                </a:cxn>
                <a:cxn ang="0">
                  <a:pos x="3553" y="1777"/>
                </a:cxn>
                <a:cxn ang="0">
                  <a:pos x="3436" y="1709"/>
                </a:cxn>
                <a:cxn ang="0">
                  <a:pos x="3315" y="1630"/>
                </a:cxn>
                <a:cxn ang="0">
                  <a:pos x="3192" y="1536"/>
                </a:cxn>
                <a:cxn ang="0">
                  <a:pos x="3066" y="1431"/>
                </a:cxn>
                <a:cxn ang="0">
                  <a:pos x="3000" y="1373"/>
                </a:cxn>
                <a:cxn ang="0">
                  <a:pos x="2750" y="1147"/>
                </a:cxn>
                <a:cxn ang="0">
                  <a:pos x="2514" y="945"/>
                </a:cxn>
                <a:cxn ang="0">
                  <a:pos x="2291" y="766"/>
                </a:cxn>
                <a:cxn ang="0">
                  <a:pos x="2078" y="607"/>
                </a:cxn>
                <a:cxn ang="0">
                  <a:pos x="1876" y="470"/>
                </a:cxn>
                <a:cxn ang="0">
                  <a:pos x="1684" y="354"/>
                </a:cxn>
                <a:cxn ang="0">
                  <a:pos x="1499" y="255"/>
                </a:cxn>
                <a:cxn ang="0">
                  <a:pos x="1322" y="175"/>
                </a:cxn>
                <a:cxn ang="0">
                  <a:pos x="1149" y="110"/>
                </a:cxn>
                <a:cxn ang="0">
                  <a:pos x="981" y="62"/>
                </a:cxn>
                <a:cxn ang="0">
                  <a:pos x="816" y="28"/>
                </a:cxn>
                <a:cxn ang="0">
                  <a:pos x="654" y="7"/>
                </a:cxn>
                <a:cxn ang="0">
                  <a:pos x="493" y="0"/>
                </a:cxn>
                <a:cxn ang="0">
                  <a:pos x="330" y="4"/>
                </a:cxn>
                <a:cxn ang="0">
                  <a:pos x="166" y="18"/>
                </a:cxn>
                <a:cxn ang="0">
                  <a:pos x="0" y="42"/>
                </a:cxn>
              </a:cxnLst>
              <a:rect l="0" t="0" r="r" b="b"/>
              <a:pathLst>
                <a:path w="5306" h="1975">
                  <a:moveTo>
                    <a:pt x="5306" y="1505"/>
                  </a:moveTo>
                  <a:lnTo>
                    <a:pt x="5306" y="1505"/>
                  </a:lnTo>
                  <a:lnTo>
                    <a:pt x="5295" y="1518"/>
                  </a:lnTo>
                  <a:lnTo>
                    <a:pt x="5263" y="1552"/>
                  </a:lnTo>
                  <a:lnTo>
                    <a:pt x="5240" y="1576"/>
                  </a:lnTo>
                  <a:lnTo>
                    <a:pt x="5211" y="1602"/>
                  </a:lnTo>
                  <a:lnTo>
                    <a:pt x="5177" y="1633"/>
                  </a:lnTo>
                  <a:lnTo>
                    <a:pt x="5138" y="1663"/>
                  </a:lnTo>
                  <a:lnTo>
                    <a:pt x="5095" y="1697"/>
                  </a:lnTo>
                  <a:lnTo>
                    <a:pt x="5048" y="1731"/>
                  </a:lnTo>
                  <a:lnTo>
                    <a:pt x="4995" y="1765"/>
                  </a:lnTo>
                  <a:lnTo>
                    <a:pt x="4939" y="1799"/>
                  </a:lnTo>
                  <a:lnTo>
                    <a:pt x="4877" y="1831"/>
                  </a:lnTo>
                  <a:lnTo>
                    <a:pt x="4845" y="1848"/>
                  </a:lnTo>
                  <a:lnTo>
                    <a:pt x="4812" y="1862"/>
                  </a:lnTo>
                  <a:lnTo>
                    <a:pt x="4779" y="1877"/>
                  </a:lnTo>
                  <a:lnTo>
                    <a:pt x="4743" y="1891"/>
                  </a:lnTo>
                  <a:lnTo>
                    <a:pt x="4707" y="1904"/>
                  </a:lnTo>
                  <a:lnTo>
                    <a:pt x="4669" y="1917"/>
                  </a:lnTo>
                  <a:lnTo>
                    <a:pt x="4630" y="1928"/>
                  </a:lnTo>
                  <a:lnTo>
                    <a:pt x="4591" y="1938"/>
                  </a:lnTo>
                  <a:lnTo>
                    <a:pt x="4551" y="1948"/>
                  </a:lnTo>
                  <a:lnTo>
                    <a:pt x="4509" y="1956"/>
                  </a:lnTo>
                  <a:lnTo>
                    <a:pt x="4468" y="1962"/>
                  </a:lnTo>
                  <a:lnTo>
                    <a:pt x="4423" y="1967"/>
                  </a:lnTo>
                  <a:lnTo>
                    <a:pt x="4380" y="1972"/>
                  </a:lnTo>
                  <a:lnTo>
                    <a:pt x="4335" y="1974"/>
                  </a:lnTo>
                  <a:lnTo>
                    <a:pt x="4289" y="1975"/>
                  </a:lnTo>
                  <a:lnTo>
                    <a:pt x="4242" y="1974"/>
                  </a:lnTo>
                  <a:lnTo>
                    <a:pt x="4194" y="1972"/>
                  </a:lnTo>
                  <a:lnTo>
                    <a:pt x="4144" y="1967"/>
                  </a:lnTo>
                  <a:lnTo>
                    <a:pt x="4096" y="1961"/>
                  </a:lnTo>
                  <a:lnTo>
                    <a:pt x="4044" y="1953"/>
                  </a:lnTo>
                  <a:lnTo>
                    <a:pt x="3993" y="1943"/>
                  </a:lnTo>
                  <a:lnTo>
                    <a:pt x="3942" y="1930"/>
                  </a:lnTo>
                  <a:lnTo>
                    <a:pt x="3889" y="1915"/>
                  </a:lnTo>
                  <a:lnTo>
                    <a:pt x="3835" y="1899"/>
                  </a:lnTo>
                  <a:lnTo>
                    <a:pt x="3779" y="1880"/>
                  </a:lnTo>
                  <a:lnTo>
                    <a:pt x="3725" y="1857"/>
                  </a:lnTo>
                  <a:lnTo>
                    <a:pt x="3668" y="1833"/>
                  </a:lnTo>
                  <a:lnTo>
                    <a:pt x="3611" y="1806"/>
                  </a:lnTo>
                  <a:lnTo>
                    <a:pt x="3553" y="1777"/>
                  </a:lnTo>
                  <a:lnTo>
                    <a:pt x="3495" y="1744"/>
                  </a:lnTo>
                  <a:lnTo>
                    <a:pt x="3436" y="1709"/>
                  </a:lnTo>
                  <a:lnTo>
                    <a:pt x="3375" y="1670"/>
                  </a:lnTo>
                  <a:lnTo>
                    <a:pt x="3315" y="1630"/>
                  </a:lnTo>
                  <a:lnTo>
                    <a:pt x="3253" y="1584"/>
                  </a:lnTo>
                  <a:lnTo>
                    <a:pt x="3192" y="1536"/>
                  </a:lnTo>
                  <a:lnTo>
                    <a:pt x="3128" y="1486"/>
                  </a:lnTo>
                  <a:lnTo>
                    <a:pt x="3066" y="1431"/>
                  </a:lnTo>
                  <a:lnTo>
                    <a:pt x="3000" y="1373"/>
                  </a:lnTo>
                  <a:lnTo>
                    <a:pt x="3000" y="1373"/>
                  </a:lnTo>
                  <a:lnTo>
                    <a:pt x="2874" y="1257"/>
                  </a:lnTo>
                  <a:lnTo>
                    <a:pt x="2750" y="1147"/>
                  </a:lnTo>
                  <a:lnTo>
                    <a:pt x="2631" y="1043"/>
                  </a:lnTo>
                  <a:lnTo>
                    <a:pt x="2514" y="945"/>
                  </a:lnTo>
                  <a:lnTo>
                    <a:pt x="2400" y="853"/>
                  </a:lnTo>
                  <a:lnTo>
                    <a:pt x="2291" y="766"/>
                  </a:lnTo>
                  <a:lnTo>
                    <a:pt x="2182" y="683"/>
                  </a:lnTo>
                  <a:lnTo>
                    <a:pt x="2078" y="607"/>
                  </a:lnTo>
                  <a:lnTo>
                    <a:pt x="1976" y="536"/>
                  </a:lnTo>
                  <a:lnTo>
                    <a:pt x="1876" y="470"/>
                  </a:lnTo>
                  <a:lnTo>
                    <a:pt x="1778" y="410"/>
                  </a:lnTo>
                  <a:lnTo>
                    <a:pt x="1684" y="354"/>
                  </a:lnTo>
                  <a:lnTo>
                    <a:pt x="1591" y="302"/>
                  </a:lnTo>
                  <a:lnTo>
                    <a:pt x="1499" y="255"/>
                  </a:lnTo>
                  <a:lnTo>
                    <a:pt x="1409" y="212"/>
                  </a:lnTo>
                  <a:lnTo>
                    <a:pt x="1322" y="175"/>
                  </a:lnTo>
                  <a:lnTo>
                    <a:pt x="1234" y="141"/>
                  </a:lnTo>
                  <a:lnTo>
                    <a:pt x="1149" y="110"/>
                  </a:lnTo>
                  <a:lnTo>
                    <a:pt x="1065" y="84"/>
                  </a:lnTo>
                  <a:lnTo>
                    <a:pt x="981" y="62"/>
                  </a:lnTo>
                  <a:lnTo>
                    <a:pt x="898" y="42"/>
                  </a:lnTo>
                  <a:lnTo>
                    <a:pt x="816" y="28"/>
                  </a:lnTo>
                  <a:lnTo>
                    <a:pt x="736" y="17"/>
                  </a:lnTo>
                  <a:lnTo>
                    <a:pt x="654" y="7"/>
                  </a:lnTo>
                  <a:lnTo>
                    <a:pt x="573" y="2"/>
                  </a:lnTo>
                  <a:lnTo>
                    <a:pt x="493" y="0"/>
                  </a:lnTo>
                  <a:lnTo>
                    <a:pt x="412" y="0"/>
                  </a:lnTo>
                  <a:lnTo>
                    <a:pt x="330" y="4"/>
                  </a:lnTo>
                  <a:lnTo>
                    <a:pt x="248" y="10"/>
                  </a:lnTo>
                  <a:lnTo>
                    <a:pt x="166" y="18"/>
                  </a:lnTo>
                  <a:lnTo>
                    <a:pt x="85" y="29"/>
                  </a:lnTo>
                  <a:lnTo>
                    <a:pt x="0" y="4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742471" name="Freeform 71"/>
            <p:cNvSpPr>
              <a:spLocks/>
            </p:cNvSpPr>
            <p:nvPr/>
          </p:nvSpPr>
          <p:spPr bwMode="auto">
            <a:xfrm>
              <a:off x="485" y="930"/>
              <a:ext cx="5327" cy="953"/>
            </a:xfrm>
            <a:custGeom>
              <a:avLst/>
              <a:gdLst/>
              <a:ahLst/>
              <a:cxnLst>
                <a:cxn ang="0">
                  <a:pos x="5327" y="1416"/>
                </a:cxn>
                <a:cxn ang="0">
                  <a:pos x="5284" y="1463"/>
                </a:cxn>
                <a:cxn ang="0">
                  <a:pos x="5233" y="1515"/>
                </a:cxn>
                <a:cxn ang="0">
                  <a:pos x="5162" y="1578"/>
                </a:cxn>
                <a:cxn ang="0">
                  <a:pos x="5073" y="1647"/>
                </a:cxn>
                <a:cxn ang="0">
                  <a:pos x="4965" y="1718"/>
                </a:cxn>
                <a:cxn ang="0">
                  <a:pos x="4872" y="1768"/>
                </a:cxn>
                <a:cxn ang="0">
                  <a:pos x="4805" y="1799"/>
                </a:cxn>
                <a:cxn ang="0">
                  <a:pos x="4733" y="1828"/>
                </a:cxn>
                <a:cxn ang="0">
                  <a:pos x="4658" y="1854"/>
                </a:cxn>
                <a:cxn ang="0">
                  <a:pos x="4579" y="1875"/>
                </a:cxn>
                <a:cxn ang="0">
                  <a:pos x="4496" y="1891"/>
                </a:cxn>
                <a:cxn ang="0">
                  <a:pos x="4408" y="1902"/>
                </a:cxn>
                <a:cxn ang="0">
                  <a:pos x="4317" y="1907"/>
                </a:cxn>
                <a:cxn ang="0">
                  <a:pos x="4222" y="1907"/>
                </a:cxn>
                <a:cxn ang="0">
                  <a:pos x="4124" y="1897"/>
                </a:cxn>
                <a:cxn ang="0">
                  <a:pos x="4021" y="1881"/>
                </a:cxn>
                <a:cxn ang="0">
                  <a:pos x="3915" y="1857"/>
                </a:cxn>
                <a:cxn ang="0">
                  <a:pos x="3807" y="1821"/>
                </a:cxn>
                <a:cxn ang="0">
                  <a:pos x="3695" y="1778"/>
                </a:cxn>
                <a:cxn ang="0">
                  <a:pos x="3579" y="1723"/>
                </a:cxn>
                <a:cxn ang="0">
                  <a:pos x="3460" y="1657"/>
                </a:cxn>
                <a:cxn ang="0">
                  <a:pos x="3338" y="1579"/>
                </a:cxn>
                <a:cxn ang="0">
                  <a:pos x="3213" y="1489"/>
                </a:cxn>
                <a:cxn ang="0">
                  <a:pos x="3085" y="1386"/>
                </a:cxn>
                <a:cxn ang="0">
                  <a:pos x="3020" y="1329"/>
                </a:cxn>
                <a:cxn ang="0">
                  <a:pos x="2766" y="1108"/>
                </a:cxn>
                <a:cxn ang="0">
                  <a:pos x="2527" y="909"/>
                </a:cxn>
                <a:cxn ang="0">
                  <a:pos x="2301" y="733"/>
                </a:cxn>
                <a:cxn ang="0">
                  <a:pos x="2085" y="578"/>
                </a:cxn>
                <a:cxn ang="0">
                  <a:pos x="1883" y="446"/>
                </a:cxn>
                <a:cxn ang="0">
                  <a:pos x="1688" y="331"/>
                </a:cxn>
                <a:cxn ang="0">
                  <a:pos x="1502" y="236"/>
                </a:cxn>
                <a:cxn ang="0">
                  <a:pos x="1323" y="158"/>
                </a:cxn>
                <a:cxn ang="0">
                  <a:pos x="1150" y="97"/>
                </a:cxn>
                <a:cxn ang="0">
                  <a:pos x="982" y="52"/>
                </a:cxn>
                <a:cxn ang="0">
                  <a:pos x="816" y="21"/>
                </a:cxn>
                <a:cxn ang="0">
                  <a:pos x="654" y="5"/>
                </a:cxn>
                <a:cxn ang="0">
                  <a:pos x="491" y="0"/>
                </a:cxn>
                <a:cxn ang="0">
                  <a:pos x="329" y="7"/>
                </a:cxn>
                <a:cxn ang="0">
                  <a:pos x="167" y="24"/>
                </a:cxn>
                <a:cxn ang="0">
                  <a:pos x="0" y="53"/>
                </a:cxn>
              </a:cxnLst>
              <a:rect l="0" t="0" r="r" b="b"/>
              <a:pathLst>
                <a:path w="5327" h="1907">
                  <a:moveTo>
                    <a:pt x="5327" y="1416"/>
                  </a:moveTo>
                  <a:lnTo>
                    <a:pt x="5327" y="1416"/>
                  </a:lnTo>
                  <a:lnTo>
                    <a:pt x="5316" y="1429"/>
                  </a:lnTo>
                  <a:lnTo>
                    <a:pt x="5284" y="1463"/>
                  </a:lnTo>
                  <a:lnTo>
                    <a:pt x="5262" y="1487"/>
                  </a:lnTo>
                  <a:lnTo>
                    <a:pt x="5233" y="1515"/>
                  </a:lnTo>
                  <a:lnTo>
                    <a:pt x="5201" y="1545"/>
                  </a:lnTo>
                  <a:lnTo>
                    <a:pt x="5162" y="1578"/>
                  </a:lnTo>
                  <a:lnTo>
                    <a:pt x="5120" y="1612"/>
                  </a:lnTo>
                  <a:lnTo>
                    <a:pt x="5073" y="1647"/>
                  </a:lnTo>
                  <a:lnTo>
                    <a:pt x="5020" y="1683"/>
                  </a:lnTo>
                  <a:lnTo>
                    <a:pt x="4965" y="1718"/>
                  </a:lnTo>
                  <a:lnTo>
                    <a:pt x="4904" y="1752"/>
                  </a:lnTo>
                  <a:lnTo>
                    <a:pt x="4872" y="1768"/>
                  </a:lnTo>
                  <a:lnTo>
                    <a:pt x="4839" y="1784"/>
                  </a:lnTo>
                  <a:lnTo>
                    <a:pt x="4805" y="1799"/>
                  </a:lnTo>
                  <a:lnTo>
                    <a:pt x="4769" y="1813"/>
                  </a:lnTo>
                  <a:lnTo>
                    <a:pt x="4733" y="1828"/>
                  </a:lnTo>
                  <a:lnTo>
                    <a:pt x="4697" y="1841"/>
                  </a:lnTo>
                  <a:lnTo>
                    <a:pt x="4658" y="1854"/>
                  </a:lnTo>
                  <a:lnTo>
                    <a:pt x="4619" y="1865"/>
                  </a:lnTo>
                  <a:lnTo>
                    <a:pt x="4579" y="1875"/>
                  </a:lnTo>
                  <a:lnTo>
                    <a:pt x="4537" y="1883"/>
                  </a:lnTo>
                  <a:lnTo>
                    <a:pt x="4496" y="1891"/>
                  </a:lnTo>
                  <a:lnTo>
                    <a:pt x="4453" y="1897"/>
                  </a:lnTo>
                  <a:lnTo>
                    <a:pt x="4408" y="1902"/>
                  </a:lnTo>
                  <a:lnTo>
                    <a:pt x="4362" y="1905"/>
                  </a:lnTo>
                  <a:lnTo>
                    <a:pt x="4317" y="1907"/>
                  </a:lnTo>
                  <a:lnTo>
                    <a:pt x="4269" y="1907"/>
                  </a:lnTo>
                  <a:lnTo>
                    <a:pt x="4222" y="1907"/>
                  </a:lnTo>
                  <a:lnTo>
                    <a:pt x="4174" y="1902"/>
                  </a:lnTo>
                  <a:lnTo>
                    <a:pt x="4124" y="1897"/>
                  </a:lnTo>
                  <a:lnTo>
                    <a:pt x="4072" y="1891"/>
                  </a:lnTo>
                  <a:lnTo>
                    <a:pt x="4021" y="1881"/>
                  </a:lnTo>
                  <a:lnTo>
                    <a:pt x="3969" y="1870"/>
                  </a:lnTo>
                  <a:lnTo>
                    <a:pt x="3915" y="1857"/>
                  </a:lnTo>
                  <a:lnTo>
                    <a:pt x="3861" y="1841"/>
                  </a:lnTo>
                  <a:lnTo>
                    <a:pt x="3807" y="1821"/>
                  </a:lnTo>
                  <a:lnTo>
                    <a:pt x="3751" y="1800"/>
                  </a:lnTo>
                  <a:lnTo>
                    <a:pt x="3695" y="1778"/>
                  </a:lnTo>
                  <a:lnTo>
                    <a:pt x="3636" y="1752"/>
                  </a:lnTo>
                  <a:lnTo>
                    <a:pt x="3579" y="1723"/>
                  </a:lnTo>
                  <a:lnTo>
                    <a:pt x="3520" y="1692"/>
                  </a:lnTo>
                  <a:lnTo>
                    <a:pt x="3460" y="1657"/>
                  </a:lnTo>
                  <a:lnTo>
                    <a:pt x="3399" y="1620"/>
                  </a:lnTo>
                  <a:lnTo>
                    <a:pt x="3338" y="1579"/>
                  </a:lnTo>
                  <a:lnTo>
                    <a:pt x="3275" y="1536"/>
                  </a:lnTo>
                  <a:lnTo>
                    <a:pt x="3213" y="1489"/>
                  </a:lnTo>
                  <a:lnTo>
                    <a:pt x="3149" y="1439"/>
                  </a:lnTo>
                  <a:lnTo>
                    <a:pt x="3085" y="1386"/>
                  </a:lnTo>
                  <a:lnTo>
                    <a:pt x="3020" y="1329"/>
                  </a:lnTo>
                  <a:lnTo>
                    <a:pt x="3020" y="1329"/>
                  </a:lnTo>
                  <a:lnTo>
                    <a:pt x="2892" y="1214"/>
                  </a:lnTo>
                  <a:lnTo>
                    <a:pt x="2766" y="1108"/>
                  </a:lnTo>
                  <a:lnTo>
                    <a:pt x="2645" y="1004"/>
                  </a:lnTo>
                  <a:lnTo>
                    <a:pt x="2527" y="909"/>
                  </a:lnTo>
                  <a:lnTo>
                    <a:pt x="2412" y="817"/>
                  </a:lnTo>
                  <a:lnTo>
                    <a:pt x="2301" y="733"/>
                  </a:lnTo>
                  <a:lnTo>
                    <a:pt x="2192" y="652"/>
                  </a:lnTo>
                  <a:lnTo>
                    <a:pt x="2085" y="578"/>
                  </a:lnTo>
                  <a:lnTo>
                    <a:pt x="1983" y="509"/>
                  </a:lnTo>
                  <a:lnTo>
                    <a:pt x="1883" y="446"/>
                  </a:lnTo>
                  <a:lnTo>
                    <a:pt x="1784" y="386"/>
                  </a:lnTo>
                  <a:lnTo>
                    <a:pt x="1688" y="331"/>
                  </a:lnTo>
                  <a:lnTo>
                    <a:pt x="1594" y="281"/>
                  </a:lnTo>
                  <a:lnTo>
                    <a:pt x="1502" y="236"/>
                  </a:lnTo>
                  <a:lnTo>
                    <a:pt x="1412" y="195"/>
                  </a:lnTo>
                  <a:lnTo>
                    <a:pt x="1323" y="158"/>
                  </a:lnTo>
                  <a:lnTo>
                    <a:pt x="1236" y="126"/>
                  </a:lnTo>
                  <a:lnTo>
                    <a:pt x="1150" y="97"/>
                  </a:lnTo>
                  <a:lnTo>
                    <a:pt x="1065" y="73"/>
                  </a:lnTo>
                  <a:lnTo>
                    <a:pt x="982" y="52"/>
                  </a:lnTo>
                  <a:lnTo>
                    <a:pt x="898" y="36"/>
                  </a:lnTo>
                  <a:lnTo>
                    <a:pt x="816" y="21"/>
                  </a:lnTo>
                  <a:lnTo>
                    <a:pt x="734" y="11"/>
                  </a:lnTo>
                  <a:lnTo>
                    <a:pt x="654" y="5"/>
                  </a:lnTo>
                  <a:lnTo>
                    <a:pt x="572" y="0"/>
                  </a:lnTo>
                  <a:lnTo>
                    <a:pt x="491" y="0"/>
                  </a:lnTo>
                  <a:lnTo>
                    <a:pt x="411" y="2"/>
                  </a:lnTo>
                  <a:lnTo>
                    <a:pt x="329" y="7"/>
                  </a:lnTo>
                  <a:lnTo>
                    <a:pt x="248" y="15"/>
                  </a:lnTo>
                  <a:lnTo>
                    <a:pt x="167" y="24"/>
                  </a:lnTo>
                  <a:lnTo>
                    <a:pt x="83" y="37"/>
                  </a:lnTo>
                  <a:lnTo>
                    <a:pt x="0" y="53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742472" name="Freeform 72"/>
            <p:cNvSpPr>
              <a:spLocks/>
            </p:cNvSpPr>
            <p:nvPr/>
          </p:nvSpPr>
          <p:spPr bwMode="auto">
            <a:xfrm>
              <a:off x="503" y="949"/>
              <a:ext cx="5347" cy="920"/>
            </a:xfrm>
            <a:custGeom>
              <a:avLst/>
              <a:gdLst/>
              <a:ahLst/>
              <a:cxnLst>
                <a:cxn ang="0">
                  <a:pos x="5347" y="1326"/>
                </a:cxn>
                <a:cxn ang="0">
                  <a:pos x="5305" y="1374"/>
                </a:cxn>
                <a:cxn ang="0">
                  <a:pos x="5255" y="1426"/>
                </a:cxn>
                <a:cxn ang="0">
                  <a:pos x="5184" y="1492"/>
                </a:cxn>
                <a:cxn ang="0">
                  <a:pos x="5095" y="1563"/>
                </a:cxn>
                <a:cxn ang="0">
                  <a:pos x="4989" y="1636"/>
                </a:cxn>
                <a:cxn ang="0">
                  <a:pos x="4897" y="1689"/>
                </a:cxn>
                <a:cxn ang="0">
                  <a:pos x="4830" y="1721"/>
                </a:cxn>
                <a:cxn ang="0">
                  <a:pos x="4759" y="1752"/>
                </a:cxn>
                <a:cxn ang="0">
                  <a:pos x="4685" y="1778"/>
                </a:cxn>
                <a:cxn ang="0">
                  <a:pos x="4605" y="1800"/>
                </a:cxn>
                <a:cxn ang="0">
                  <a:pos x="4522" y="1820"/>
                </a:cxn>
                <a:cxn ang="0">
                  <a:pos x="4436" y="1833"/>
                </a:cxn>
                <a:cxn ang="0">
                  <a:pos x="4344" y="1839"/>
                </a:cxn>
                <a:cxn ang="0">
                  <a:pos x="4250" y="1841"/>
                </a:cxn>
                <a:cxn ang="0">
                  <a:pos x="4151" y="1834"/>
                </a:cxn>
                <a:cxn ang="0">
                  <a:pos x="4049" y="1820"/>
                </a:cxn>
                <a:cxn ang="0">
                  <a:pos x="3943" y="1797"/>
                </a:cxn>
                <a:cxn ang="0">
                  <a:pos x="3833" y="1765"/>
                </a:cxn>
                <a:cxn ang="0">
                  <a:pos x="3720" y="1723"/>
                </a:cxn>
                <a:cxn ang="0">
                  <a:pos x="3603" y="1669"/>
                </a:cxn>
                <a:cxn ang="0">
                  <a:pos x="3484" y="1605"/>
                </a:cxn>
                <a:cxn ang="0">
                  <a:pos x="3361" y="1531"/>
                </a:cxn>
                <a:cxn ang="0">
                  <a:pos x="3235" y="1442"/>
                </a:cxn>
                <a:cxn ang="0">
                  <a:pos x="3104" y="1340"/>
                </a:cxn>
                <a:cxn ang="0">
                  <a:pos x="3039" y="1285"/>
                </a:cxn>
                <a:cxn ang="0">
                  <a:pos x="2782" y="1067"/>
                </a:cxn>
                <a:cxn ang="0">
                  <a:pos x="2539" y="872"/>
                </a:cxn>
                <a:cxn ang="0">
                  <a:pos x="2310" y="701"/>
                </a:cxn>
                <a:cxn ang="0">
                  <a:pos x="2094" y="549"/>
                </a:cxn>
                <a:cxn ang="0">
                  <a:pos x="1888" y="420"/>
                </a:cxn>
                <a:cxn ang="0">
                  <a:pos x="1692" y="308"/>
                </a:cxn>
                <a:cxn ang="0">
                  <a:pos x="1505" y="218"/>
                </a:cxn>
                <a:cxn ang="0">
                  <a:pos x="1325" y="142"/>
                </a:cxn>
                <a:cxn ang="0">
                  <a:pos x="1151" y="85"/>
                </a:cxn>
                <a:cxn ang="0">
                  <a:pos x="982" y="43"/>
                </a:cxn>
                <a:cxn ang="0">
                  <a:pos x="816" y="16"/>
                </a:cxn>
                <a:cxn ang="0">
                  <a:pos x="653" y="1"/>
                </a:cxn>
                <a:cxn ang="0">
                  <a:pos x="491" y="0"/>
                </a:cxn>
                <a:cxn ang="0">
                  <a:pos x="329" y="11"/>
                </a:cxn>
                <a:cxn ang="0">
                  <a:pos x="167" y="32"/>
                </a:cxn>
                <a:cxn ang="0">
                  <a:pos x="0" y="63"/>
                </a:cxn>
              </a:cxnLst>
              <a:rect l="0" t="0" r="r" b="b"/>
              <a:pathLst>
                <a:path w="5347" h="1841">
                  <a:moveTo>
                    <a:pt x="5347" y="1326"/>
                  </a:moveTo>
                  <a:lnTo>
                    <a:pt x="5347" y="1326"/>
                  </a:lnTo>
                  <a:lnTo>
                    <a:pt x="5336" y="1338"/>
                  </a:lnTo>
                  <a:lnTo>
                    <a:pt x="5305" y="1374"/>
                  </a:lnTo>
                  <a:lnTo>
                    <a:pt x="5283" y="1398"/>
                  </a:lnTo>
                  <a:lnTo>
                    <a:pt x="5255" y="1426"/>
                  </a:lnTo>
                  <a:lnTo>
                    <a:pt x="5222" y="1458"/>
                  </a:lnTo>
                  <a:lnTo>
                    <a:pt x="5184" y="1492"/>
                  </a:lnTo>
                  <a:lnTo>
                    <a:pt x="5143" y="1526"/>
                  </a:lnTo>
                  <a:lnTo>
                    <a:pt x="5095" y="1563"/>
                  </a:lnTo>
                  <a:lnTo>
                    <a:pt x="5046" y="1600"/>
                  </a:lnTo>
                  <a:lnTo>
                    <a:pt x="4989" y="1636"/>
                  </a:lnTo>
                  <a:lnTo>
                    <a:pt x="4929" y="1671"/>
                  </a:lnTo>
                  <a:lnTo>
                    <a:pt x="4897" y="1689"/>
                  </a:lnTo>
                  <a:lnTo>
                    <a:pt x="4865" y="1705"/>
                  </a:lnTo>
                  <a:lnTo>
                    <a:pt x="4830" y="1721"/>
                  </a:lnTo>
                  <a:lnTo>
                    <a:pt x="4796" y="1737"/>
                  </a:lnTo>
                  <a:lnTo>
                    <a:pt x="4759" y="1752"/>
                  </a:lnTo>
                  <a:lnTo>
                    <a:pt x="4723" y="1765"/>
                  </a:lnTo>
                  <a:lnTo>
                    <a:pt x="4685" y="1778"/>
                  </a:lnTo>
                  <a:lnTo>
                    <a:pt x="4646" y="1791"/>
                  </a:lnTo>
                  <a:lnTo>
                    <a:pt x="4605" y="1800"/>
                  </a:lnTo>
                  <a:lnTo>
                    <a:pt x="4565" y="1812"/>
                  </a:lnTo>
                  <a:lnTo>
                    <a:pt x="4522" y="1820"/>
                  </a:lnTo>
                  <a:lnTo>
                    <a:pt x="4479" y="1826"/>
                  </a:lnTo>
                  <a:lnTo>
                    <a:pt x="4436" y="1833"/>
                  </a:lnTo>
                  <a:lnTo>
                    <a:pt x="4390" y="1837"/>
                  </a:lnTo>
                  <a:lnTo>
                    <a:pt x="4344" y="1839"/>
                  </a:lnTo>
                  <a:lnTo>
                    <a:pt x="4297" y="1841"/>
                  </a:lnTo>
                  <a:lnTo>
                    <a:pt x="4250" y="1841"/>
                  </a:lnTo>
                  <a:lnTo>
                    <a:pt x="4200" y="1837"/>
                  </a:lnTo>
                  <a:lnTo>
                    <a:pt x="4151" y="1834"/>
                  </a:lnTo>
                  <a:lnTo>
                    <a:pt x="4100" y="1828"/>
                  </a:lnTo>
                  <a:lnTo>
                    <a:pt x="4049" y="1820"/>
                  </a:lnTo>
                  <a:lnTo>
                    <a:pt x="3996" y="1808"/>
                  </a:lnTo>
                  <a:lnTo>
                    <a:pt x="3943" y="1797"/>
                  </a:lnTo>
                  <a:lnTo>
                    <a:pt x="3888" y="1781"/>
                  </a:lnTo>
                  <a:lnTo>
                    <a:pt x="3833" y="1765"/>
                  </a:lnTo>
                  <a:lnTo>
                    <a:pt x="3776" y="1744"/>
                  </a:lnTo>
                  <a:lnTo>
                    <a:pt x="3720" y="1723"/>
                  </a:lnTo>
                  <a:lnTo>
                    <a:pt x="3663" y="1697"/>
                  </a:lnTo>
                  <a:lnTo>
                    <a:pt x="3603" y="1669"/>
                  </a:lnTo>
                  <a:lnTo>
                    <a:pt x="3545" y="1639"/>
                  </a:lnTo>
                  <a:lnTo>
                    <a:pt x="3484" y="1605"/>
                  </a:lnTo>
                  <a:lnTo>
                    <a:pt x="3422" y="1569"/>
                  </a:lnTo>
                  <a:lnTo>
                    <a:pt x="3361" y="1531"/>
                  </a:lnTo>
                  <a:lnTo>
                    <a:pt x="3297" y="1487"/>
                  </a:lnTo>
                  <a:lnTo>
                    <a:pt x="3235" y="1442"/>
                  </a:lnTo>
                  <a:lnTo>
                    <a:pt x="3170" y="1393"/>
                  </a:lnTo>
                  <a:lnTo>
                    <a:pt x="3104" y="1340"/>
                  </a:lnTo>
                  <a:lnTo>
                    <a:pt x="3039" y="1285"/>
                  </a:lnTo>
                  <a:lnTo>
                    <a:pt x="3039" y="1285"/>
                  </a:lnTo>
                  <a:lnTo>
                    <a:pt x="2909" y="1172"/>
                  </a:lnTo>
                  <a:lnTo>
                    <a:pt x="2782" y="1067"/>
                  </a:lnTo>
                  <a:lnTo>
                    <a:pt x="2659" y="967"/>
                  </a:lnTo>
                  <a:lnTo>
                    <a:pt x="2539" y="872"/>
                  </a:lnTo>
                  <a:lnTo>
                    <a:pt x="2423" y="783"/>
                  </a:lnTo>
                  <a:lnTo>
                    <a:pt x="2310" y="701"/>
                  </a:lnTo>
                  <a:lnTo>
                    <a:pt x="2201" y="622"/>
                  </a:lnTo>
                  <a:lnTo>
                    <a:pt x="2094" y="549"/>
                  </a:lnTo>
                  <a:lnTo>
                    <a:pt x="1990" y="483"/>
                  </a:lnTo>
                  <a:lnTo>
                    <a:pt x="1888" y="420"/>
                  </a:lnTo>
                  <a:lnTo>
                    <a:pt x="1788" y="362"/>
                  </a:lnTo>
                  <a:lnTo>
                    <a:pt x="1692" y="308"/>
                  </a:lnTo>
                  <a:lnTo>
                    <a:pt x="1597" y="261"/>
                  </a:lnTo>
                  <a:lnTo>
                    <a:pt x="1505" y="218"/>
                  </a:lnTo>
                  <a:lnTo>
                    <a:pt x="1413" y="177"/>
                  </a:lnTo>
                  <a:lnTo>
                    <a:pt x="1325" y="142"/>
                  </a:lnTo>
                  <a:lnTo>
                    <a:pt x="1237" y="111"/>
                  </a:lnTo>
                  <a:lnTo>
                    <a:pt x="1151" y="85"/>
                  </a:lnTo>
                  <a:lnTo>
                    <a:pt x="1065" y="61"/>
                  </a:lnTo>
                  <a:lnTo>
                    <a:pt x="982" y="43"/>
                  </a:lnTo>
                  <a:lnTo>
                    <a:pt x="898" y="27"/>
                  </a:lnTo>
                  <a:lnTo>
                    <a:pt x="816" y="16"/>
                  </a:lnTo>
                  <a:lnTo>
                    <a:pt x="734" y="6"/>
                  </a:lnTo>
                  <a:lnTo>
                    <a:pt x="653" y="1"/>
                  </a:lnTo>
                  <a:lnTo>
                    <a:pt x="572" y="0"/>
                  </a:lnTo>
                  <a:lnTo>
                    <a:pt x="491" y="0"/>
                  </a:lnTo>
                  <a:lnTo>
                    <a:pt x="410" y="5"/>
                  </a:lnTo>
                  <a:lnTo>
                    <a:pt x="329" y="11"/>
                  </a:lnTo>
                  <a:lnTo>
                    <a:pt x="249" y="21"/>
                  </a:lnTo>
                  <a:lnTo>
                    <a:pt x="167" y="32"/>
                  </a:lnTo>
                  <a:lnTo>
                    <a:pt x="83" y="47"/>
                  </a:lnTo>
                  <a:lnTo>
                    <a:pt x="0" y="63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742473" name="Freeform 73"/>
            <p:cNvSpPr>
              <a:spLocks/>
            </p:cNvSpPr>
            <p:nvPr/>
          </p:nvSpPr>
          <p:spPr bwMode="auto">
            <a:xfrm>
              <a:off x="522" y="968"/>
              <a:ext cx="5365" cy="888"/>
            </a:xfrm>
            <a:custGeom>
              <a:avLst/>
              <a:gdLst/>
              <a:ahLst/>
              <a:cxnLst>
                <a:cxn ang="0">
                  <a:pos x="5365" y="1235"/>
                </a:cxn>
                <a:cxn ang="0">
                  <a:pos x="5325" y="1285"/>
                </a:cxn>
                <a:cxn ang="0">
                  <a:pos x="5275" y="1340"/>
                </a:cxn>
                <a:cxn ang="0">
                  <a:pos x="5206" y="1406"/>
                </a:cxn>
                <a:cxn ang="0">
                  <a:pos x="5118" y="1479"/>
                </a:cxn>
                <a:cxn ang="0">
                  <a:pos x="5013" y="1555"/>
                </a:cxn>
                <a:cxn ang="0">
                  <a:pos x="4921" y="1610"/>
                </a:cxn>
                <a:cxn ang="0">
                  <a:pos x="4854" y="1644"/>
                </a:cxn>
                <a:cxn ang="0">
                  <a:pos x="4785" y="1676"/>
                </a:cxn>
                <a:cxn ang="0">
                  <a:pos x="4710" y="1705"/>
                </a:cxn>
                <a:cxn ang="0">
                  <a:pos x="4631" y="1729"/>
                </a:cxn>
                <a:cxn ang="0">
                  <a:pos x="4549" y="1749"/>
                </a:cxn>
                <a:cxn ang="0">
                  <a:pos x="4461" y="1765"/>
                </a:cxn>
                <a:cxn ang="0">
                  <a:pos x="4370" y="1773"/>
                </a:cxn>
                <a:cxn ang="0">
                  <a:pos x="4275" y="1776"/>
                </a:cxn>
                <a:cxn ang="0">
                  <a:pos x="4177" y="1771"/>
                </a:cxn>
                <a:cxn ang="0">
                  <a:pos x="4074" y="1758"/>
                </a:cxn>
                <a:cxn ang="0">
                  <a:pos x="3969" y="1737"/>
                </a:cxn>
                <a:cxn ang="0">
                  <a:pos x="3857" y="1708"/>
                </a:cxn>
                <a:cxn ang="0">
                  <a:pos x="3745" y="1668"/>
                </a:cxn>
                <a:cxn ang="0">
                  <a:pos x="3627" y="1618"/>
                </a:cxn>
                <a:cxn ang="0">
                  <a:pos x="3506" y="1555"/>
                </a:cxn>
                <a:cxn ang="0">
                  <a:pos x="3383" y="1482"/>
                </a:cxn>
                <a:cxn ang="0">
                  <a:pos x="3255" y="1397"/>
                </a:cxn>
                <a:cxn ang="0">
                  <a:pos x="3124" y="1297"/>
                </a:cxn>
                <a:cxn ang="0">
                  <a:pos x="3058" y="1242"/>
                </a:cxn>
                <a:cxn ang="0">
                  <a:pos x="2797" y="1029"/>
                </a:cxn>
                <a:cxn ang="0">
                  <a:pos x="2551" y="838"/>
                </a:cxn>
                <a:cxn ang="0">
                  <a:pos x="2319" y="670"/>
                </a:cxn>
                <a:cxn ang="0">
                  <a:pos x="2101" y="523"/>
                </a:cxn>
                <a:cxn ang="0">
                  <a:pos x="1893" y="396"/>
                </a:cxn>
                <a:cxn ang="0">
                  <a:pos x="1696" y="289"/>
                </a:cxn>
                <a:cxn ang="0">
                  <a:pos x="1507" y="200"/>
                </a:cxn>
                <a:cxn ang="0">
                  <a:pos x="1325" y="129"/>
                </a:cxn>
                <a:cxn ang="0">
                  <a:pos x="1150" y="74"/>
                </a:cxn>
                <a:cxn ang="0">
                  <a:pos x="981" y="36"/>
                </a:cxn>
                <a:cxn ang="0">
                  <a:pos x="815" y="11"/>
                </a:cxn>
                <a:cxn ang="0">
                  <a:pos x="652" y="2"/>
                </a:cxn>
                <a:cxn ang="0">
                  <a:pos x="491" y="3"/>
                </a:cxn>
                <a:cxn ang="0">
                  <a:pos x="328" y="18"/>
                </a:cxn>
                <a:cxn ang="0">
                  <a:pos x="166" y="42"/>
                </a:cxn>
                <a:cxn ang="0">
                  <a:pos x="0" y="76"/>
                </a:cxn>
              </a:cxnLst>
              <a:rect l="0" t="0" r="r" b="b"/>
              <a:pathLst>
                <a:path w="5365" h="1776">
                  <a:moveTo>
                    <a:pt x="5365" y="1235"/>
                  </a:moveTo>
                  <a:lnTo>
                    <a:pt x="5365" y="1235"/>
                  </a:lnTo>
                  <a:lnTo>
                    <a:pt x="5354" y="1248"/>
                  </a:lnTo>
                  <a:lnTo>
                    <a:pt x="5325" y="1285"/>
                  </a:lnTo>
                  <a:lnTo>
                    <a:pt x="5301" y="1311"/>
                  </a:lnTo>
                  <a:lnTo>
                    <a:pt x="5275" y="1340"/>
                  </a:lnTo>
                  <a:lnTo>
                    <a:pt x="5243" y="1371"/>
                  </a:lnTo>
                  <a:lnTo>
                    <a:pt x="5206" y="1406"/>
                  </a:lnTo>
                  <a:lnTo>
                    <a:pt x="5164" y="1442"/>
                  </a:lnTo>
                  <a:lnTo>
                    <a:pt x="5118" y="1479"/>
                  </a:lnTo>
                  <a:lnTo>
                    <a:pt x="5067" y="1518"/>
                  </a:lnTo>
                  <a:lnTo>
                    <a:pt x="5013" y="1555"/>
                  </a:lnTo>
                  <a:lnTo>
                    <a:pt x="4953" y="1592"/>
                  </a:lnTo>
                  <a:lnTo>
                    <a:pt x="4921" y="1610"/>
                  </a:lnTo>
                  <a:lnTo>
                    <a:pt x="4889" y="1628"/>
                  </a:lnTo>
                  <a:lnTo>
                    <a:pt x="4854" y="1644"/>
                  </a:lnTo>
                  <a:lnTo>
                    <a:pt x="4820" y="1660"/>
                  </a:lnTo>
                  <a:lnTo>
                    <a:pt x="4785" y="1676"/>
                  </a:lnTo>
                  <a:lnTo>
                    <a:pt x="4747" y="1691"/>
                  </a:lnTo>
                  <a:lnTo>
                    <a:pt x="4710" y="1705"/>
                  </a:lnTo>
                  <a:lnTo>
                    <a:pt x="4671" y="1718"/>
                  </a:lnTo>
                  <a:lnTo>
                    <a:pt x="4631" y="1729"/>
                  </a:lnTo>
                  <a:lnTo>
                    <a:pt x="4591" y="1739"/>
                  </a:lnTo>
                  <a:lnTo>
                    <a:pt x="4549" y="1749"/>
                  </a:lnTo>
                  <a:lnTo>
                    <a:pt x="4506" y="1757"/>
                  </a:lnTo>
                  <a:lnTo>
                    <a:pt x="4461" y="1765"/>
                  </a:lnTo>
                  <a:lnTo>
                    <a:pt x="4417" y="1770"/>
                  </a:lnTo>
                  <a:lnTo>
                    <a:pt x="4370" y="1773"/>
                  </a:lnTo>
                  <a:lnTo>
                    <a:pt x="4324" y="1775"/>
                  </a:lnTo>
                  <a:lnTo>
                    <a:pt x="4275" y="1776"/>
                  </a:lnTo>
                  <a:lnTo>
                    <a:pt x="4227" y="1775"/>
                  </a:lnTo>
                  <a:lnTo>
                    <a:pt x="4177" y="1771"/>
                  </a:lnTo>
                  <a:lnTo>
                    <a:pt x="4125" y="1766"/>
                  </a:lnTo>
                  <a:lnTo>
                    <a:pt x="4074" y="1758"/>
                  </a:lnTo>
                  <a:lnTo>
                    <a:pt x="4021" y="1749"/>
                  </a:lnTo>
                  <a:lnTo>
                    <a:pt x="3969" y="1737"/>
                  </a:lnTo>
                  <a:lnTo>
                    <a:pt x="3913" y="1724"/>
                  </a:lnTo>
                  <a:lnTo>
                    <a:pt x="3857" y="1708"/>
                  </a:lnTo>
                  <a:lnTo>
                    <a:pt x="3802" y="1689"/>
                  </a:lnTo>
                  <a:lnTo>
                    <a:pt x="3745" y="1668"/>
                  </a:lnTo>
                  <a:lnTo>
                    <a:pt x="3687" y="1644"/>
                  </a:lnTo>
                  <a:lnTo>
                    <a:pt x="3627" y="1618"/>
                  </a:lnTo>
                  <a:lnTo>
                    <a:pt x="3567" y="1587"/>
                  </a:lnTo>
                  <a:lnTo>
                    <a:pt x="3506" y="1555"/>
                  </a:lnTo>
                  <a:lnTo>
                    <a:pt x="3445" y="1521"/>
                  </a:lnTo>
                  <a:lnTo>
                    <a:pt x="3383" y="1482"/>
                  </a:lnTo>
                  <a:lnTo>
                    <a:pt x="3319" y="1440"/>
                  </a:lnTo>
                  <a:lnTo>
                    <a:pt x="3255" y="1397"/>
                  </a:lnTo>
                  <a:lnTo>
                    <a:pt x="3190" y="1348"/>
                  </a:lnTo>
                  <a:lnTo>
                    <a:pt x="3124" y="1297"/>
                  </a:lnTo>
                  <a:lnTo>
                    <a:pt x="3058" y="1242"/>
                  </a:lnTo>
                  <a:lnTo>
                    <a:pt x="3058" y="1242"/>
                  </a:lnTo>
                  <a:lnTo>
                    <a:pt x="2924" y="1132"/>
                  </a:lnTo>
                  <a:lnTo>
                    <a:pt x="2797" y="1029"/>
                  </a:lnTo>
                  <a:lnTo>
                    <a:pt x="2672" y="930"/>
                  </a:lnTo>
                  <a:lnTo>
                    <a:pt x="2551" y="838"/>
                  </a:lnTo>
                  <a:lnTo>
                    <a:pt x="2434" y="751"/>
                  </a:lnTo>
                  <a:lnTo>
                    <a:pt x="2319" y="670"/>
                  </a:lnTo>
                  <a:lnTo>
                    <a:pt x="2209" y="593"/>
                  </a:lnTo>
                  <a:lnTo>
                    <a:pt x="2101" y="523"/>
                  </a:lnTo>
                  <a:lnTo>
                    <a:pt x="1996" y="457"/>
                  </a:lnTo>
                  <a:lnTo>
                    <a:pt x="1893" y="396"/>
                  </a:lnTo>
                  <a:lnTo>
                    <a:pt x="1793" y="341"/>
                  </a:lnTo>
                  <a:lnTo>
                    <a:pt x="1696" y="289"/>
                  </a:lnTo>
                  <a:lnTo>
                    <a:pt x="1600" y="242"/>
                  </a:lnTo>
                  <a:lnTo>
                    <a:pt x="1507" y="200"/>
                  </a:lnTo>
                  <a:lnTo>
                    <a:pt x="1415" y="163"/>
                  </a:lnTo>
                  <a:lnTo>
                    <a:pt x="1325" y="129"/>
                  </a:lnTo>
                  <a:lnTo>
                    <a:pt x="1238" y="100"/>
                  </a:lnTo>
                  <a:lnTo>
                    <a:pt x="1150" y="74"/>
                  </a:lnTo>
                  <a:lnTo>
                    <a:pt x="1065" y="53"/>
                  </a:lnTo>
                  <a:lnTo>
                    <a:pt x="981" y="36"/>
                  </a:lnTo>
                  <a:lnTo>
                    <a:pt x="897" y="23"/>
                  </a:lnTo>
                  <a:lnTo>
                    <a:pt x="815" y="11"/>
                  </a:lnTo>
                  <a:lnTo>
                    <a:pt x="734" y="5"/>
                  </a:lnTo>
                  <a:lnTo>
                    <a:pt x="652" y="2"/>
                  </a:lnTo>
                  <a:lnTo>
                    <a:pt x="571" y="0"/>
                  </a:lnTo>
                  <a:lnTo>
                    <a:pt x="491" y="3"/>
                  </a:lnTo>
                  <a:lnTo>
                    <a:pt x="409" y="8"/>
                  </a:lnTo>
                  <a:lnTo>
                    <a:pt x="328" y="18"/>
                  </a:lnTo>
                  <a:lnTo>
                    <a:pt x="248" y="29"/>
                  </a:lnTo>
                  <a:lnTo>
                    <a:pt x="166" y="42"/>
                  </a:lnTo>
                  <a:lnTo>
                    <a:pt x="84" y="58"/>
                  </a:lnTo>
                  <a:lnTo>
                    <a:pt x="0" y="7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742474" name="Freeform 74"/>
            <p:cNvSpPr>
              <a:spLocks/>
            </p:cNvSpPr>
            <p:nvPr/>
          </p:nvSpPr>
          <p:spPr bwMode="auto">
            <a:xfrm>
              <a:off x="542" y="987"/>
              <a:ext cx="5381" cy="854"/>
            </a:xfrm>
            <a:custGeom>
              <a:avLst/>
              <a:gdLst/>
              <a:ahLst/>
              <a:cxnLst>
                <a:cxn ang="0">
                  <a:pos x="5381" y="1145"/>
                </a:cxn>
                <a:cxn ang="0">
                  <a:pos x="5341" y="1195"/>
                </a:cxn>
                <a:cxn ang="0">
                  <a:pos x="5293" y="1250"/>
                </a:cxn>
                <a:cxn ang="0">
                  <a:pos x="5224" y="1319"/>
                </a:cxn>
                <a:cxn ang="0">
                  <a:pos x="5138" y="1395"/>
                </a:cxn>
                <a:cxn ang="0">
                  <a:pos x="5033" y="1472"/>
                </a:cxn>
                <a:cxn ang="0">
                  <a:pos x="4943" y="1529"/>
                </a:cxn>
                <a:cxn ang="0">
                  <a:pos x="4877" y="1564"/>
                </a:cxn>
                <a:cxn ang="0">
                  <a:pos x="4808" y="1598"/>
                </a:cxn>
                <a:cxn ang="0">
                  <a:pos x="4733" y="1629"/>
                </a:cxn>
                <a:cxn ang="0">
                  <a:pos x="4655" y="1655"/>
                </a:cxn>
                <a:cxn ang="0">
                  <a:pos x="4572" y="1676"/>
                </a:cxn>
                <a:cxn ang="0">
                  <a:pos x="4486" y="1694"/>
                </a:cxn>
                <a:cxn ang="0">
                  <a:pos x="4396" y="1705"/>
                </a:cxn>
                <a:cxn ang="0">
                  <a:pos x="4300" y="1708"/>
                </a:cxn>
                <a:cxn ang="0">
                  <a:pos x="4201" y="1706"/>
                </a:cxn>
                <a:cxn ang="0">
                  <a:pos x="4098" y="1695"/>
                </a:cxn>
                <a:cxn ang="0">
                  <a:pos x="3992" y="1677"/>
                </a:cxn>
                <a:cxn ang="0">
                  <a:pos x="3882" y="1648"/>
                </a:cxn>
                <a:cxn ang="0">
                  <a:pos x="3768" y="1611"/>
                </a:cxn>
                <a:cxn ang="0">
                  <a:pos x="3650" y="1563"/>
                </a:cxn>
                <a:cxn ang="0">
                  <a:pos x="3528" y="1503"/>
                </a:cxn>
                <a:cxn ang="0">
                  <a:pos x="3403" y="1432"/>
                </a:cxn>
                <a:cxn ang="0">
                  <a:pos x="3274" y="1348"/>
                </a:cxn>
                <a:cxn ang="0">
                  <a:pos x="3142" y="1251"/>
                </a:cxn>
                <a:cxn ang="0">
                  <a:pos x="3074" y="1198"/>
                </a:cxn>
                <a:cxn ang="0">
                  <a:pos x="2810" y="988"/>
                </a:cxn>
                <a:cxn ang="0">
                  <a:pos x="2561" y="801"/>
                </a:cxn>
                <a:cxn ang="0">
                  <a:pos x="2328" y="638"/>
                </a:cxn>
                <a:cxn ang="0">
                  <a:pos x="2106" y="494"/>
                </a:cxn>
                <a:cxn ang="0">
                  <a:pos x="1898" y="371"/>
                </a:cxn>
                <a:cxn ang="0">
                  <a:pos x="1698" y="268"/>
                </a:cxn>
                <a:cxn ang="0">
                  <a:pos x="1508" y="182"/>
                </a:cxn>
                <a:cxn ang="0">
                  <a:pos x="1326" y="114"/>
                </a:cxn>
                <a:cxn ang="0">
                  <a:pos x="1149" y="63"/>
                </a:cxn>
                <a:cxn ang="0">
                  <a:pos x="980" y="27"/>
                </a:cxn>
                <a:cxn ang="0">
                  <a:pos x="813" y="6"/>
                </a:cxn>
                <a:cxn ang="0">
                  <a:pos x="650" y="0"/>
                </a:cxn>
                <a:cxn ang="0">
                  <a:pos x="489" y="5"/>
                </a:cxn>
                <a:cxn ang="0">
                  <a:pos x="328" y="22"/>
                </a:cxn>
                <a:cxn ang="0">
                  <a:pos x="165" y="50"/>
                </a:cxn>
                <a:cxn ang="0">
                  <a:pos x="0" y="89"/>
                </a:cxn>
              </a:cxnLst>
              <a:rect l="0" t="0" r="r" b="b"/>
              <a:pathLst>
                <a:path w="5381" h="1708">
                  <a:moveTo>
                    <a:pt x="5381" y="1145"/>
                  </a:moveTo>
                  <a:lnTo>
                    <a:pt x="5381" y="1145"/>
                  </a:lnTo>
                  <a:lnTo>
                    <a:pt x="5372" y="1157"/>
                  </a:lnTo>
                  <a:lnTo>
                    <a:pt x="5341" y="1195"/>
                  </a:lnTo>
                  <a:lnTo>
                    <a:pt x="5319" y="1220"/>
                  </a:lnTo>
                  <a:lnTo>
                    <a:pt x="5293" y="1250"/>
                  </a:lnTo>
                  <a:lnTo>
                    <a:pt x="5261" y="1283"/>
                  </a:lnTo>
                  <a:lnTo>
                    <a:pt x="5224" y="1319"/>
                  </a:lnTo>
                  <a:lnTo>
                    <a:pt x="5184" y="1356"/>
                  </a:lnTo>
                  <a:lnTo>
                    <a:pt x="5138" y="1395"/>
                  </a:lnTo>
                  <a:lnTo>
                    <a:pt x="5088" y="1434"/>
                  </a:lnTo>
                  <a:lnTo>
                    <a:pt x="5033" y="1472"/>
                  </a:lnTo>
                  <a:lnTo>
                    <a:pt x="4975" y="1511"/>
                  </a:lnTo>
                  <a:lnTo>
                    <a:pt x="4943" y="1529"/>
                  </a:lnTo>
                  <a:lnTo>
                    <a:pt x="4911" y="1547"/>
                  </a:lnTo>
                  <a:lnTo>
                    <a:pt x="4877" y="1564"/>
                  </a:lnTo>
                  <a:lnTo>
                    <a:pt x="4843" y="1582"/>
                  </a:lnTo>
                  <a:lnTo>
                    <a:pt x="4808" y="1598"/>
                  </a:lnTo>
                  <a:lnTo>
                    <a:pt x="4770" y="1613"/>
                  </a:lnTo>
                  <a:lnTo>
                    <a:pt x="4733" y="1629"/>
                  </a:lnTo>
                  <a:lnTo>
                    <a:pt x="4694" y="1642"/>
                  </a:lnTo>
                  <a:lnTo>
                    <a:pt x="4655" y="1655"/>
                  </a:lnTo>
                  <a:lnTo>
                    <a:pt x="4614" y="1666"/>
                  </a:lnTo>
                  <a:lnTo>
                    <a:pt x="4572" y="1676"/>
                  </a:lnTo>
                  <a:lnTo>
                    <a:pt x="4530" y="1685"/>
                  </a:lnTo>
                  <a:lnTo>
                    <a:pt x="4486" y="1694"/>
                  </a:lnTo>
                  <a:lnTo>
                    <a:pt x="4441" y="1700"/>
                  </a:lnTo>
                  <a:lnTo>
                    <a:pt x="4396" y="1705"/>
                  </a:lnTo>
                  <a:lnTo>
                    <a:pt x="4348" y="1708"/>
                  </a:lnTo>
                  <a:lnTo>
                    <a:pt x="4300" y="1708"/>
                  </a:lnTo>
                  <a:lnTo>
                    <a:pt x="4251" y="1708"/>
                  </a:lnTo>
                  <a:lnTo>
                    <a:pt x="4201" y="1706"/>
                  </a:lnTo>
                  <a:lnTo>
                    <a:pt x="4150" y="1702"/>
                  </a:lnTo>
                  <a:lnTo>
                    <a:pt x="4098" y="1695"/>
                  </a:lnTo>
                  <a:lnTo>
                    <a:pt x="4046" y="1687"/>
                  </a:lnTo>
                  <a:lnTo>
                    <a:pt x="3992" y="1677"/>
                  </a:lnTo>
                  <a:lnTo>
                    <a:pt x="3937" y="1664"/>
                  </a:lnTo>
                  <a:lnTo>
                    <a:pt x="3882" y="1648"/>
                  </a:lnTo>
                  <a:lnTo>
                    <a:pt x="3825" y="1631"/>
                  </a:lnTo>
                  <a:lnTo>
                    <a:pt x="3768" y="1611"/>
                  </a:lnTo>
                  <a:lnTo>
                    <a:pt x="3708" y="1589"/>
                  </a:lnTo>
                  <a:lnTo>
                    <a:pt x="3650" y="1563"/>
                  </a:lnTo>
                  <a:lnTo>
                    <a:pt x="3589" y="1534"/>
                  </a:lnTo>
                  <a:lnTo>
                    <a:pt x="3528" y="1503"/>
                  </a:lnTo>
                  <a:lnTo>
                    <a:pt x="3465" y="1469"/>
                  </a:lnTo>
                  <a:lnTo>
                    <a:pt x="3403" y="1432"/>
                  </a:lnTo>
                  <a:lnTo>
                    <a:pt x="3339" y="1392"/>
                  </a:lnTo>
                  <a:lnTo>
                    <a:pt x="3274" y="1348"/>
                  </a:lnTo>
                  <a:lnTo>
                    <a:pt x="3209" y="1301"/>
                  </a:lnTo>
                  <a:lnTo>
                    <a:pt x="3142" y="1251"/>
                  </a:lnTo>
                  <a:lnTo>
                    <a:pt x="3074" y="1198"/>
                  </a:lnTo>
                  <a:lnTo>
                    <a:pt x="3074" y="1198"/>
                  </a:lnTo>
                  <a:lnTo>
                    <a:pt x="2941" y="1090"/>
                  </a:lnTo>
                  <a:lnTo>
                    <a:pt x="2810" y="988"/>
                  </a:lnTo>
                  <a:lnTo>
                    <a:pt x="2684" y="891"/>
                  </a:lnTo>
                  <a:lnTo>
                    <a:pt x="2561" y="801"/>
                  </a:lnTo>
                  <a:lnTo>
                    <a:pt x="2443" y="717"/>
                  </a:lnTo>
                  <a:lnTo>
                    <a:pt x="2328" y="638"/>
                  </a:lnTo>
                  <a:lnTo>
                    <a:pt x="2216" y="563"/>
                  </a:lnTo>
                  <a:lnTo>
                    <a:pt x="2106" y="494"/>
                  </a:lnTo>
                  <a:lnTo>
                    <a:pt x="2001" y="429"/>
                  </a:lnTo>
                  <a:lnTo>
                    <a:pt x="1898" y="371"/>
                  </a:lnTo>
                  <a:lnTo>
                    <a:pt x="1796" y="316"/>
                  </a:lnTo>
                  <a:lnTo>
                    <a:pt x="1698" y="268"/>
                  </a:lnTo>
                  <a:lnTo>
                    <a:pt x="1602" y="223"/>
                  </a:lnTo>
                  <a:lnTo>
                    <a:pt x="1508" y="182"/>
                  </a:lnTo>
                  <a:lnTo>
                    <a:pt x="1416" y="147"/>
                  </a:lnTo>
                  <a:lnTo>
                    <a:pt x="1326" y="114"/>
                  </a:lnTo>
                  <a:lnTo>
                    <a:pt x="1237" y="87"/>
                  </a:lnTo>
                  <a:lnTo>
                    <a:pt x="1149" y="63"/>
                  </a:lnTo>
                  <a:lnTo>
                    <a:pt x="1065" y="43"/>
                  </a:lnTo>
                  <a:lnTo>
                    <a:pt x="980" y="27"/>
                  </a:lnTo>
                  <a:lnTo>
                    <a:pt x="897" y="16"/>
                  </a:lnTo>
                  <a:lnTo>
                    <a:pt x="813" y="6"/>
                  </a:lnTo>
                  <a:lnTo>
                    <a:pt x="732" y="1"/>
                  </a:lnTo>
                  <a:lnTo>
                    <a:pt x="650" y="0"/>
                  </a:lnTo>
                  <a:lnTo>
                    <a:pt x="569" y="0"/>
                  </a:lnTo>
                  <a:lnTo>
                    <a:pt x="489" y="5"/>
                  </a:lnTo>
                  <a:lnTo>
                    <a:pt x="408" y="11"/>
                  </a:lnTo>
                  <a:lnTo>
                    <a:pt x="328" y="22"/>
                  </a:lnTo>
                  <a:lnTo>
                    <a:pt x="246" y="35"/>
                  </a:lnTo>
                  <a:lnTo>
                    <a:pt x="165" y="50"/>
                  </a:lnTo>
                  <a:lnTo>
                    <a:pt x="83" y="68"/>
                  </a:lnTo>
                  <a:lnTo>
                    <a:pt x="0" y="89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742475" name="Freeform 75"/>
            <p:cNvSpPr>
              <a:spLocks/>
            </p:cNvSpPr>
            <p:nvPr/>
          </p:nvSpPr>
          <p:spPr bwMode="auto">
            <a:xfrm>
              <a:off x="563" y="1005"/>
              <a:ext cx="5395" cy="822"/>
            </a:xfrm>
            <a:custGeom>
              <a:avLst/>
              <a:gdLst/>
              <a:ahLst/>
              <a:cxnLst>
                <a:cxn ang="0">
                  <a:pos x="5395" y="1054"/>
                </a:cxn>
                <a:cxn ang="0">
                  <a:pos x="5356" y="1106"/>
                </a:cxn>
                <a:cxn ang="0">
                  <a:pos x="5309" y="1162"/>
                </a:cxn>
                <a:cxn ang="0">
                  <a:pos x="5241" y="1232"/>
                </a:cxn>
                <a:cxn ang="0">
                  <a:pos x="5156" y="1309"/>
                </a:cxn>
                <a:cxn ang="0">
                  <a:pos x="5052" y="1390"/>
                </a:cxn>
                <a:cxn ang="0">
                  <a:pos x="4963" y="1450"/>
                </a:cxn>
                <a:cxn ang="0">
                  <a:pos x="4898" y="1487"/>
                </a:cxn>
                <a:cxn ang="0">
                  <a:pos x="4829" y="1521"/>
                </a:cxn>
                <a:cxn ang="0">
                  <a:pos x="4755" y="1553"/>
                </a:cxn>
                <a:cxn ang="0">
                  <a:pos x="4677" y="1582"/>
                </a:cxn>
                <a:cxn ang="0">
                  <a:pos x="4595" y="1605"/>
                </a:cxn>
                <a:cxn ang="0">
                  <a:pos x="4509" y="1624"/>
                </a:cxn>
                <a:cxn ang="0">
                  <a:pos x="4418" y="1637"/>
                </a:cxn>
                <a:cxn ang="0">
                  <a:pos x="4323" y="1644"/>
                </a:cxn>
                <a:cxn ang="0">
                  <a:pos x="4225" y="1642"/>
                </a:cxn>
                <a:cxn ang="0">
                  <a:pos x="4122" y="1634"/>
                </a:cxn>
                <a:cxn ang="0">
                  <a:pos x="4015" y="1618"/>
                </a:cxn>
                <a:cxn ang="0">
                  <a:pos x="3904" y="1592"/>
                </a:cxn>
                <a:cxn ang="0">
                  <a:pos x="3789" y="1556"/>
                </a:cxn>
                <a:cxn ang="0">
                  <a:pos x="3671" y="1510"/>
                </a:cxn>
                <a:cxn ang="0">
                  <a:pos x="3548" y="1451"/>
                </a:cxn>
                <a:cxn ang="0">
                  <a:pos x="3422" y="1384"/>
                </a:cxn>
                <a:cxn ang="0">
                  <a:pos x="3292" y="1301"/>
                </a:cxn>
                <a:cxn ang="0">
                  <a:pos x="3158" y="1206"/>
                </a:cxn>
                <a:cxn ang="0">
                  <a:pos x="3089" y="1154"/>
                </a:cxn>
                <a:cxn ang="0">
                  <a:pos x="2822" y="949"/>
                </a:cxn>
                <a:cxn ang="0">
                  <a:pos x="2572" y="767"/>
                </a:cxn>
                <a:cxn ang="0">
                  <a:pos x="2335" y="605"/>
                </a:cxn>
                <a:cxn ang="0">
                  <a:pos x="2111" y="467"/>
                </a:cxn>
                <a:cxn ang="0">
                  <a:pos x="1900" y="347"/>
                </a:cxn>
                <a:cxn ang="0">
                  <a:pos x="1699" y="247"/>
                </a:cxn>
                <a:cxn ang="0">
                  <a:pos x="1509" y="166"/>
                </a:cxn>
                <a:cxn ang="0">
                  <a:pos x="1326" y="102"/>
                </a:cxn>
                <a:cxn ang="0">
                  <a:pos x="1149" y="53"/>
                </a:cxn>
                <a:cxn ang="0">
                  <a:pos x="979" y="21"/>
                </a:cxn>
                <a:cxn ang="0">
                  <a:pos x="812" y="3"/>
                </a:cxn>
                <a:cxn ang="0">
                  <a:pos x="648" y="0"/>
                </a:cxn>
                <a:cxn ang="0">
                  <a:pos x="487" y="8"/>
                </a:cxn>
                <a:cxn ang="0">
                  <a:pos x="326" y="29"/>
                </a:cxn>
                <a:cxn ang="0">
                  <a:pos x="164" y="60"/>
                </a:cxn>
                <a:cxn ang="0">
                  <a:pos x="0" y="102"/>
                </a:cxn>
              </a:cxnLst>
              <a:rect l="0" t="0" r="r" b="b"/>
              <a:pathLst>
                <a:path w="5395" h="1644">
                  <a:moveTo>
                    <a:pt x="5395" y="1054"/>
                  </a:moveTo>
                  <a:lnTo>
                    <a:pt x="5395" y="1054"/>
                  </a:lnTo>
                  <a:lnTo>
                    <a:pt x="5385" y="1067"/>
                  </a:lnTo>
                  <a:lnTo>
                    <a:pt x="5356" y="1106"/>
                  </a:lnTo>
                  <a:lnTo>
                    <a:pt x="5335" y="1132"/>
                  </a:lnTo>
                  <a:lnTo>
                    <a:pt x="5309" y="1162"/>
                  </a:lnTo>
                  <a:lnTo>
                    <a:pt x="5277" y="1196"/>
                  </a:lnTo>
                  <a:lnTo>
                    <a:pt x="5241" y="1232"/>
                  </a:lnTo>
                  <a:lnTo>
                    <a:pt x="5201" y="1271"/>
                  </a:lnTo>
                  <a:lnTo>
                    <a:pt x="5156" y="1309"/>
                  </a:lnTo>
                  <a:lnTo>
                    <a:pt x="5106" y="1350"/>
                  </a:lnTo>
                  <a:lnTo>
                    <a:pt x="5052" y="1390"/>
                  </a:lnTo>
                  <a:lnTo>
                    <a:pt x="4994" y="1431"/>
                  </a:lnTo>
                  <a:lnTo>
                    <a:pt x="4963" y="1450"/>
                  </a:lnTo>
                  <a:lnTo>
                    <a:pt x="4931" y="1469"/>
                  </a:lnTo>
                  <a:lnTo>
                    <a:pt x="4898" y="1487"/>
                  </a:lnTo>
                  <a:lnTo>
                    <a:pt x="4865" y="1505"/>
                  </a:lnTo>
                  <a:lnTo>
                    <a:pt x="4829" y="1521"/>
                  </a:lnTo>
                  <a:lnTo>
                    <a:pt x="4793" y="1539"/>
                  </a:lnTo>
                  <a:lnTo>
                    <a:pt x="4755" y="1553"/>
                  </a:lnTo>
                  <a:lnTo>
                    <a:pt x="4716" y="1568"/>
                  </a:lnTo>
                  <a:lnTo>
                    <a:pt x="4677" y="1582"/>
                  </a:lnTo>
                  <a:lnTo>
                    <a:pt x="4637" y="1594"/>
                  </a:lnTo>
                  <a:lnTo>
                    <a:pt x="4595" y="1605"/>
                  </a:lnTo>
                  <a:lnTo>
                    <a:pt x="4552" y="1615"/>
                  </a:lnTo>
                  <a:lnTo>
                    <a:pt x="4509" y="1624"/>
                  </a:lnTo>
                  <a:lnTo>
                    <a:pt x="4463" y="1631"/>
                  </a:lnTo>
                  <a:lnTo>
                    <a:pt x="4418" y="1637"/>
                  </a:lnTo>
                  <a:lnTo>
                    <a:pt x="4372" y="1640"/>
                  </a:lnTo>
                  <a:lnTo>
                    <a:pt x="4323" y="1644"/>
                  </a:lnTo>
                  <a:lnTo>
                    <a:pt x="4275" y="1644"/>
                  </a:lnTo>
                  <a:lnTo>
                    <a:pt x="4225" y="1642"/>
                  </a:lnTo>
                  <a:lnTo>
                    <a:pt x="4173" y="1639"/>
                  </a:lnTo>
                  <a:lnTo>
                    <a:pt x="4122" y="1634"/>
                  </a:lnTo>
                  <a:lnTo>
                    <a:pt x="4069" y="1627"/>
                  </a:lnTo>
                  <a:lnTo>
                    <a:pt x="4015" y="1618"/>
                  </a:lnTo>
                  <a:lnTo>
                    <a:pt x="3959" y="1605"/>
                  </a:lnTo>
                  <a:lnTo>
                    <a:pt x="3904" y="1592"/>
                  </a:lnTo>
                  <a:lnTo>
                    <a:pt x="3847" y="1574"/>
                  </a:lnTo>
                  <a:lnTo>
                    <a:pt x="3789" y="1556"/>
                  </a:lnTo>
                  <a:lnTo>
                    <a:pt x="3730" y="1534"/>
                  </a:lnTo>
                  <a:lnTo>
                    <a:pt x="3671" y="1510"/>
                  </a:lnTo>
                  <a:lnTo>
                    <a:pt x="3610" y="1482"/>
                  </a:lnTo>
                  <a:lnTo>
                    <a:pt x="3548" y="1451"/>
                  </a:lnTo>
                  <a:lnTo>
                    <a:pt x="3486" y="1419"/>
                  </a:lnTo>
                  <a:lnTo>
                    <a:pt x="3422" y="1384"/>
                  </a:lnTo>
                  <a:lnTo>
                    <a:pt x="3357" y="1343"/>
                  </a:lnTo>
                  <a:lnTo>
                    <a:pt x="3292" y="1301"/>
                  </a:lnTo>
                  <a:lnTo>
                    <a:pt x="3225" y="1256"/>
                  </a:lnTo>
                  <a:lnTo>
                    <a:pt x="3158" y="1206"/>
                  </a:lnTo>
                  <a:lnTo>
                    <a:pt x="3089" y="1154"/>
                  </a:lnTo>
                  <a:lnTo>
                    <a:pt x="3089" y="1154"/>
                  </a:lnTo>
                  <a:lnTo>
                    <a:pt x="2954" y="1049"/>
                  </a:lnTo>
                  <a:lnTo>
                    <a:pt x="2822" y="949"/>
                  </a:lnTo>
                  <a:lnTo>
                    <a:pt x="2696" y="856"/>
                  </a:lnTo>
                  <a:lnTo>
                    <a:pt x="2572" y="767"/>
                  </a:lnTo>
                  <a:lnTo>
                    <a:pt x="2452" y="683"/>
                  </a:lnTo>
                  <a:lnTo>
                    <a:pt x="2335" y="605"/>
                  </a:lnTo>
                  <a:lnTo>
                    <a:pt x="2223" y="534"/>
                  </a:lnTo>
                  <a:lnTo>
                    <a:pt x="2111" y="467"/>
                  </a:lnTo>
                  <a:lnTo>
                    <a:pt x="2005" y="405"/>
                  </a:lnTo>
                  <a:lnTo>
                    <a:pt x="1900" y="347"/>
                  </a:lnTo>
                  <a:lnTo>
                    <a:pt x="1799" y="295"/>
                  </a:lnTo>
                  <a:lnTo>
                    <a:pt x="1699" y="247"/>
                  </a:lnTo>
                  <a:lnTo>
                    <a:pt x="1603" y="205"/>
                  </a:lnTo>
                  <a:lnTo>
                    <a:pt x="1509" y="166"/>
                  </a:lnTo>
                  <a:lnTo>
                    <a:pt x="1416" y="131"/>
                  </a:lnTo>
                  <a:lnTo>
                    <a:pt x="1326" y="102"/>
                  </a:lnTo>
                  <a:lnTo>
                    <a:pt x="1237" y="76"/>
                  </a:lnTo>
                  <a:lnTo>
                    <a:pt x="1149" y="53"/>
                  </a:lnTo>
                  <a:lnTo>
                    <a:pt x="1063" y="35"/>
                  </a:lnTo>
                  <a:lnTo>
                    <a:pt x="979" y="21"/>
                  </a:lnTo>
                  <a:lnTo>
                    <a:pt x="894" y="11"/>
                  </a:lnTo>
                  <a:lnTo>
                    <a:pt x="812" y="3"/>
                  </a:lnTo>
                  <a:lnTo>
                    <a:pt x="730" y="0"/>
                  </a:lnTo>
                  <a:lnTo>
                    <a:pt x="648" y="0"/>
                  </a:lnTo>
                  <a:lnTo>
                    <a:pt x="568" y="2"/>
                  </a:lnTo>
                  <a:lnTo>
                    <a:pt x="487" y="8"/>
                  </a:lnTo>
                  <a:lnTo>
                    <a:pt x="406" y="18"/>
                  </a:lnTo>
                  <a:lnTo>
                    <a:pt x="326" y="29"/>
                  </a:lnTo>
                  <a:lnTo>
                    <a:pt x="244" y="43"/>
                  </a:lnTo>
                  <a:lnTo>
                    <a:pt x="164" y="60"/>
                  </a:lnTo>
                  <a:lnTo>
                    <a:pt x="82" y="81"/>
                  </a:lnTo>
                  <a:lnTo>
                    <a:pt x="0" y="10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742476" name="Freeform 76"/>
            <p:cNvSpPr>
              <a:spLocks/>
            </p:cNvSpPr>
            <p:nvPr/>
          </p:nvSpPr>
          <p:spPr bwMode="auto">
            <a:xfrm>
              <a:off x="584" y="1023"/>
              <a:ext cx="5409" cy="791"/>
            </a:xfrm>
            <a:custGeom>
              <a:avLst/>
              <a:gdLst/>
              <a:ahLst/>
              <a:cxnLst>
                <a:cxn ang="0">
                  <a:pos x="5409" y="964"/>
                </a:cxn>
                <a:cxn ang="0">
                  <a:pos x="5371" y="1018"/>
                </a:cxn>
                <a:cxn ang="0">
                  <a:pos x="5324" y="1076"/>
                </a:cxn>
                <a:cxn ang="0">
                  <a:pos x="5257" y="1147"/>
                </a:cxn>
                <a:cxn ang="0">
                  <a:pos x="5174" y="1228"/>
                </a:cxn>
                <a:cxn ang="0">
                  <a:pos x="5071" y="1310"/>
                </a:cxn>
                <a:cxn ang="0">
                  <a:pos x="4983" y="1371"/>
                </a:cxn>
                <a:cxn ang="0">
                  <a:pos x="4919" y="1410"/>
                </a:cxn>
                <a:cxn ang="0">
                  <a:pos x="4849" y="1447"/>
                </a:cxn>
                <a:cxn ang="0">
                  <a:pos x="4777" y="1481"/>
                </a:cxn>
                <a:cxn ang="0">
                  <a:pos x="4699" y="1510"/>
                </a:cxn>
                <a:cxn ang="0">
                  <a:pos x="4617" y="1536"/>
                </a:cxn>
                <a:cxn ang="0">
                  <a:pos x="4531" y="1555"/>
                </a:cxn>
                <a:cxn ang="0">
                  <a:pos x="4441" y="1572"/>
                </a:cxn>
                <a:cxn ang="0">
                  <a:pos x="4345" y="1580"/>
                </a:cxn>
                <a:cxn ang="0">
                  <a:pos x="4247" y="1581"/>
                </a:cxn>
                <a:cxn ang="0">
                  <a:pos x="4144" y="1575"/>
                </a:cxn>
                <a:cxn ang="0">
                  <a:pos x="4037" y="1560"/>
                </a:cxn>
                <a:cxn ang="0">
                  <a:pos x="3926" y="1536"/>
                </a:cxn>
                <a:cxn ang="0">
                  <a:pos x="3811" y="1502"/>
                </a:cxn>
                <a:cxn ang="0">
                  <a:pos x="3691" y="1458"/>
                </a:cxn>
                <a:cxn ang="0">
                  <a:pos x="3568" y="1404"/>
                </a:cxn>
                <a:cxn ang="0">
                  <a:pos x="3440" y="1336"/>
                </a:cxn>
                <a:cxn ang="0">
                  <a:pos x="3310" y="1257"/>
                </a:cxn>
                <a:cxn ang="0">
                  <a:pos x="3173" y="1165"/>
                </a:cxn>
                <a:cxn ang="0">
                  <a:pos x="3105" y="1113"/>
                </a:cxn>
                <a:cxn ang="0">
                  <a:pos x="2835" y="913"/>
                </a:cxn>
                <a:cxn ang="0">
                  <a:pos x="2582" y="733"/>
                </a:cxn>
                <a:cxn ang="0">
                  <a:pos x="2343" y="577"/>
                </a:cxn>
                <a:cxn ang="0">
                  <a:pos x="2117" y="441"/>
                </a:cxn>
                <a:cxn ang="0">
                  <a:pos x="1904" y="327"/>
                </a:cxn>
                <a:cxn ang="0">
                  <a:pos x="1702" y="230"/>
                </a:cxn>
                <a:cxn ang="0">
                  <a:pos x="1509" y="152"/>
                </a:cxn>
                <a:cxn ang="0">
                  <a:pos x="1325" y="91"/>
                </a:cxn>
                <a:cxn ang="0">
                  <a:pos x="1148" y="46"/>
                </a:cxn>
                <a:cxn ang="0">
                  <a:pos x="977" y="17"/>
                </a:cxn>
                <a:cxn ang="0">
                  <a:pos x="810" y="2"/>
                </a:cxn>
                <a:cxn ang="0">
                  <a:pos x="647" y="2"/>
                </a:cxn>
                <a:cxn ang="0">
                  <a:pos x="485" y="13"/>
                </a:cxn>
                <a:cxn ang="0">
                  <a:pos x="324" y="38"/>
                </a:cxn>
                <a:cxn ang="0">
                  <a:pos x="163" y="73"/>
                </a:cxn>
                <a:cxn ang="0">
                  <a:pos x="0" y="118"/>
                </a:cxn>
              </a:cxnLst>
              <a:rect l="0" t="0" r="r" b="b"/>
              <a:pathLst>
                <a:path w="5409" h="1581">
                  <a:moveTo>
                    <a:pt x="5409" y="964"/>
                  </a:moveTo>
                  <a:lnTo>
                    <a:pt x="5409" y="964"/>
                  </a:lnTo>
                  <a:lnTo>
                    <a:pt x="5399" y="979"/>
                  </a:lnTo>
                  <a:lnTo>
                    <a:pt x="5371" y="1018"/>
                  </a:lnTo>
                  <a:lnTo>
                    <a:pt x="5350" y="1045"/>
                  </a:lnTo>
                  <a:lnTo>
                    <a:pt x="5324" y="1076"/>
                  </a:lnTo>
                  <a:lnTo>
                    <a:pt x="5294" y="1110"/>
                  </a:lnTo>
                  <a:lnTo>
                    <a:pt x="5257" y="1147"/>
                  </a:lnTo>
                  <a:lnTo>
                    <a:pt x="5219" y="1187"/>
                  </a:lnTo>
                  <a:lnTo>
                    <a:pt x="5174" y="1228"/>
                  </a:lnTo>
                  <a:lnTo>
                    <a:pt x="5126" y="1270"/>
                  </a:lnTo>
                  <a:lnTo>
                    <a:pt x="5071" y="1310"/>
                  </a:lnTo>
                  <a:lnTo>
                    <a:pt x="5013" y="1352"/>
                  </a:lnTo>
                  <a:lnTo>
                    <a:pt x="4983" y="1371"/>
                  </a:lnTo>
                  <a:lnTo>
                    <a:pt x="4952" y="1391"/>
                  </a:lnTo>
                  <a:lnTo>
                    <a:pt x="4919" y="1410"/>
                  </a:lnTo>
                  <a:lnTo>
                    <a:pt x="4885" y="1429"/>
                  </a:lnTo>
                  <a:lnTo>
                    <a:pt x="4849" y="1447"/>
                  </a:lnTo>
                  <a:lnTo>
                    <a:pt x="4813" y="1463"/>
                  </a:lnTo>
                  <a:lnTo>
                    <a:pt x="4777" y="1481"/>
                  </a:lnTo>
                  <a:lnTo>
                    <a:pt x="4738" y="1496"/>
                  </a:lnTo>
                  <a:lnTo>
                    <a:pt x="4699" y="1510"/>
                  </a:lnTo>
                  <a:lnTo>
                    <a:pt x="4659" y="1523"/>
                  </a:lnTo>
                  <a:lnTo>
                    <a:pt x="4617" y="1536"/>
                  </a:lnTo>
                  <a:lnTo>
                    <a:pt x="4574" y="1547"/>
                  </a:lnTo>
                  <a:lnTo>
                    <a:pt x="4531" y="1555"/>
                  </a:lnTo>
                  <a:lnTo>
                    <a:pt x="4487" y="1563"/>
                  </a:lnTo>
                  <a:lnTo>
                    <a:pt x="4441" y="1572"/>
                  </a:lnTo>
                  <a:lnTo>
                    <a:pt x="4394" y="1576"/>
                  </a:lnTo>
                  <a:lnTo>
                    <a:pt x="4345" y="1580"/>
                  </a:lnTo>
                  <a:lnTo>
                    <a:pt x="4297" y="1581"/>
                  </a:lnTo>
                  <a:lnTo>
                    <a:pt x="4247" y="1581"/>
                  </a:lnTo>
                  <a:lnTo>
                    <a:pt x="4197" y="1578"/>
                  </a:lnTo>
                  <a:lnTo>
                    <a:pt x="4144" y="1575"/>
                  </a:lnTo>
                  <a:lnTo>
                    <a:pt x="4091" y="1568"/>
                  </a:lnTo>
                  <a:lnTo>
                    <a:pt x="4037" y="1560"/>
                  </a:lnTo>
                  <a:lnTo>
                    <a:pt x="3982" y="1549"/>
                  </a:lnTo>
                  <a:lnTo>
                    <a:pt x="3926" y="1536"/>
                  </a:lnTo>
                  <a:lnTo>
                    <a:pt x="3869" y="1520"/>
                  </a:lnTo>
                  <a:lnTo>
                    <a:pt x="3811" y="1502"/>
                  </a:lnTo>
                  <a:lnTo>
                    <a:pt x="3751" y="1481"/>
                  </a:lnTo>
                  <a:lnTo>
                    <a:pt x="3691" y="1458"/>
                  </a:lnTo>
                  <a:lnTo>
                    <a:pt x="3630" y="1433"/>
                  </a:lnTo>
                  <a:lnTo>
                    <a:pt x="3568" y="1404"/>
                  </a:lnTo>
                  <a:lnTo>
                    <a:pt x="3505" y="1371"/>
                  </a:lnTo>
                  <a:lnTo>
                    <a:pt x="3440" y="1336"/>
                  </a:lnTo>
                  <a:lnTo>
                    <a:pt x="3375" y="1299"/>
                  </a:lnTo>
                  <a:lnTo>
                    <a:pt x="3310" y="1257"/>
                  </a:lnTo>
                  <a:lnTo>
                    <a:pt x="3241" y="1211"/>
                  </a:lnTo>
                  <a:lnTo>
                    <a:pt x="3173" y="1165"/>
                  </a:lnTo>
                  <a:lnTo>
                    <a:pt x="3105" y="1113"/>
                  </a:lnTo>
                  <a:lnTo>
                    <a:pt x="3105" y="1113"/>
                  </a:lnTo>
                  <a:lnTo>
                    <a:pt x="2968" y="1010"/>
                  </a:lnTo>
                  <a:lnTo>
                    <a:pt x="2835" y="913"/>
                  </a:lnTo>
                  <a:lnTo>
                    <a:pt x="2707" y="821"/>
                  </a:lnTo>
                  <a:lnTo>
                    <a:pt x="2582" y="733"/>
                  </a:lnTo>
                  <a:lnTo>
                    <a:pt x="2460" y="653"/>
                  </a:lnTo>
                  <a:lnTo>
                    <a:pt x="2343" y="577"/>
                  </a:lnTo>
                  <a:lnTo>
                    <a:pt x="2228" y="507"/>
                  </a:lnTo>
                  <a:lnTo>
                    <a:pt x="2117" y="441"/>
                  </a:lnTo>
                  <a:lnTo>
                    <a:pt x="2009" y="381"/>
                  </a:lnTo>
                  <a:lnTo>
                    <a:pt x="1904" y="327"/>
                  </a:lnTo>
                  <a:lnTo>
                    <a:pt x="1802" y="277"/>
                  </a:lnTo>
                  <a:lnTo>
                    <a:pt x="1702" y="230"/>
                  </a:lnTo>
                  <a:lnTo>
                    <a:pt x="1605" y="189"/>
                  </a:lnTo>
                  <a:lnTo>
                    <a:pt x="1509" y="152"/>
                  </a:lnTo>
                  <a:lnTo>
                    <a:pt x="1416" y="118"/>
                  </a:lnTo>
                  <a:lnTo>
                    <a:pt x="1325" y="91"/>
                  </a:lnTo>
                  <a:lnTo>
                    <a:pt x="1235" y="67"/>
                  </a:lnTo>
                  <a:lnTo>
                    <a:pt x="1148" y="46"/>
                  </a:lnTo>
                  <a:lnTo>
                    <a:pt x="1062" y="29"/>
                  </a:lnTo>
                  <a:lnTo>
                    <a:pt x="977" y="17"/>
                  </a:lnTo>
                  <a:lnTo>
                    <a:pt x="892" y="8"/>
                  </a:lnTo>
                  <a:lnTo>
                    <a:pt x="810" y="2"/>
                  </a:lnTo>
                  <a:lnTo>
                    <a:pt x="728" y="0"/>
                  </a:lnTo>
                  <a:lnTo>
                    <a:pt x="647" y="2"/>
                  </a:lnTo>
                  <a:lnTo>
                    <a:pt x="566" y="7"/>
                  </a:lnTo>
                  <a:lnTo>
                    <a:pt x="485" y="13"/>
                  </a:lnTo>
                  <a:lnTo>
                    <a:pt x="405" y="25"/>
                  </a:lnTo>
                  <a:lnTo>
                    <a:pt x="324" y="38"/>
                  </a:lnTo>
                  <a:lnTo>
                    <a:pt x="244" y="54"/>
                  </a:lnTo>
                  <a:lnTo>
                    <a:pt x="163" y="73"/>
                  </a:lnTo>
                  <a:lnTo>
                    <a:pt x="81" y="94"/>
                  </a:lnTo>
                  <a:lnTo>
                    <a:pt x="0" y="11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742477" name="Freeform 77"/>
            <p:cNvSpPr>
              <a:spLocks/>
            </p:cNvSpPr>
            <p:nvPr/>
          </p:nvSpPr>
          <p:spPr bwMode="auto">
            <a:xfrm>
              <a:off x="606" y="1042"/>
              <a:ext cx="5422" cy="758"/>
            </a:xfrm>
            <a:custGeom>
              <a:avLst/>
              <a:gdLst/>
              <a:ahLst/>
              <a:cxnLst>
                <a:cxn ang="0">
                  <a:pos x="5422" y="873"/>
                </a:cxn>
                <a:cxn ang="0">
                  <a:pos x="5384" y="926"/>
                </a:cxn>
                <a:cxn ang="0">
                  <a:pos x="5337" y="986"/>
                </a:cxn>
                <a:cxn ang="0">
                  <a:pos x="5273" y="1059"/>
                </a:cxn>
                <a:cxn ang="0">
                  <a:pos x="5190" y="1141"/>
                </a:cxn>
                <a:cxn ang="0">
                  <a:pos x="5088" y="1227"/>
                </a:cxn>
                <a:cxn ang="0">
                  <a:pos x="5001" y="1290"/>
                </a:cxn>
                <a:cxn ang="0">
                  <a:pos x="4937" y="1330"/>
                </a:cxn>
                <a:cxn ang="0">
                  <a:pos x="4869" y="1369"/>
                </a:cxn>
                <a:cxn ang="0">
                  <a:pos x="4797" y="1404"/>
                </a:cxn>
                <a:cxn ang="0">
                  <a:pos x="4719" y="1435"/>
                </a:cxn>
                <a:cxn ang="0">
                  <a:pos x="4637" y="1462"/>
                </a:cxn>
                <a:cxn ang="0">
                  <a:pos x="4552" y="1485"/>
                </a:cxn>
                <a:cxn ang="0">
                  <a:pos x="4462" y="1501"/>
                </a:cxn>
                <a:cxn ang="0">
                  <a:pos x="4368" y="1513"/>
                </a:cxn>
                <a:cxn ang="0">
                  <a:pos x="4268" y="1516"/>
                </a:cxn>
                <a:cxn ang="0">
                  <a:pos x="4165" y="1511"/>
                </a:cxn>
                <a:cxn ang="0">
                  <a:pos x="4058" y="1498"/>
                </a:cxn>
                <a:cxn ang="0">
                  <a:pos x="3947" y="1477"/>
                </a:cxn>
                <a:cxn ang="0">
                  <a:pos x="3830" y="1445"/>
                </a:cxn>
                <a:cxn ang="0">
                  <a:pos x="3711" y="1403"/>
                </a:cxn>
                <a:cxn ang="0">
                  <a:pos x="3586" y="1351"/>
                </a:cxn>
                <a:cxn ang="0">
                  <a:pos x="3458" y="1286"/>
                </a:cxn>
                <a:cxn ang="0">
                  <a:pos x="3325" y="1209"/>
                </a:cxn>
                <a:cxn ang="0">
                  <a:pos x="3189" y="1119"/>
                </a:cxn>
                <a:cxn ang="0">
                  <a:pos x="3120" y="1068"/>
                </a:cxn>
                <a:cxn ang="0">
                  <a:pos x="2846" y="871"/>
                </a:cxn>
                <a:cxn ang="0">
                  <a:pos x="2591" y="699"/>
                </a:cxn>
                <a:cxn ang="0">
                  <a:pos x="2349" y="545"/>
                </a:cxn>
                <a:cxn ang="0">
                  <a:pos x="2121" y="415"/>
                </a:cxn>
                <a:cxn ang="0">
                  <a:pos x="1906" y="303"/>
                </a:cxn>
                <a:cxn ang="0">
                  <a:pos x="1703" y="209"/>
                </a:cxn>
                <a:cxn ang="0">
                  <a:pos x="1509" y="135"/>
                </a:cxn>
                <a:cxn ang="0">
                  <a:pos x="1324" y="77"/>
                </a:cxn>
                <a:cxn ang="0">
                  <a:pos x="1147" y="37"/>
                </a:cxn>
                <a:cxn ang="0">
                  <a:pos x="974" y="11"/>
                </a:cxn>
                <a:cxn ang="0">
                  <a:pos x="808" y="0"/>
                </a:cxn>
                <a:cxn ang="0">
                  <a:pos x="644" y="1"/>
                </a:cxn>
                <a:cxn ang="0">
                  <a:pos x="483" y="17"/>
                </a:cxn>
                <a:cxn ang="0">
                  <a:pos x="323" y="45"/>
                </a:cxn>
                <a:cxn ang="0">
                  <a:pos x="162" y="84"/>
                </a:cxn>
                <a:cxn ang="0">
                  <a:pos x="0" y="132"/>
                </a:cxn>
              </a:cxnLst>
              <a:rect l="0" t="0" r="r" b="b"/>
              <a:pathLst>
                <a:path w="5422" h="1516">
                  <a:moveTo>
                    <a:pt x="5422" y="873"/>
                  </a:moveTo>
                  <a:lnTo>
                    <a:pt x="5422" y="873"/>
                  </a:lnTo>
                  <a:lnTo>
                    <a:pt x="5412" y="888"/>
                  </a:lnTo>
                  <a:lnTo>
                    <a:pt x="5384" y="926"/>
                  </a:lnTo>
                  <a:lnTo>
                    <a:pt x="5363" y="954"/>
                  </a:lnTo>
                  <a:lnTo>
                    <a:pt x="5337" y="986"/>
                  </a:lnTo>
                  <a:lnTo>
                    <a:pt x="5308" y="1022"/>
                  </a:lnTo>
                  <a:lnTo>
                    <a:pt x="5273" y="1059"/>
                  </a:lnTo>
                  <a:lnTo>
                    <a:pt x="5233" y="1099"/>
                  </a:lnTo>
                  <a:lnTo>
                    <a:pt x="5190" y="1141"/>
                  </a:lnTo>
                  <a:lnTo>
                    <a:pt x="5141" y="1185"/>
                  </a:lnTo>
                  <a:lnTo>
                    <a:pt x="5088" y="1227"/>
                  </a:lnTo>
                  <a:lnTo>
                    <a:pt x="5031" y="1269"/>
                  </a:lnTo>
                  <a:lnTo>
                    <a:pt x="5001" y="1290"/>
                  </a:lnTo>
                  <a:lnTo>
                    <a:pt x="4970" y="1311"/>
                  </a:lnTo>
                  <a:lnTo>
                    <a:pt x="4937" y="1330"/>
                  </a:lnTo>
                  <a:lnTo>
                    <a:pt x="4904" y="1349"/>
                  </a:lnTo>
                  <a:lnTo>
                    <a:pt x="4869" y="1369"/>
                  </a:lnTo>
                  <a:lnTo>
                    <a:pt x="4833" y="1387"/>
                  </a:lnTo>
                  <a:lnTo>
                    <a:pt x="4797" y="1404"/>
                  </a:lnTo>
                  <a:lnTo>
                    <a:pt x="4758" y="1420"/>
                  </a:lnTo>
                  <a:lnTo>
                    <a:pt x="4719" y="1435"/>
                  </a:lnTo>
                  <a:lnTo>
                    <a:pt x="4679" y="1450"/>
                  </a:lnTo>
                  <a:lnTo>
                    <a:pt x="4637" y="1462"/>
                  </a:lnTo>
                  <a:lnTo>
                    <a:pt x="4595" y="1474"/>
                  </a:lnTo>
                  <a:lnTo>
                    <a:pt x="4552" y="1485"/>
                  </a:lnTo>
                  <a:lnTo>
                    <a:pt x="4507" y="1493"/>
                  </a:lnTo>
                  <a:lnTo>
                    <a:pt x="4462" y="1501"/>
                  </a:lnTo>
                  <a:lnTo>
                    <a:pt x="4415" y="1508"/>
                  </a:lnTo>
                  <a:lnTo>
                    <a:pt x="4368" y="1513"/>
                  </a:lnTo>
                  <a:lnTo>
                    <a:pt x="4318" y="1514"/>
                  </a:lnTo>
                  <a:lnTo>
                    <a:pt x="4268" y="1516"/>
                  </a:lnTo>
                  <a:lnTo>
                    <a:pt x="4218" y="1514"/>
                  </a:lnTo>
                  <a:lnTo>
                    <a:pt x="4165" y="1511"/>
                  </a:lnTo>
                  <a:lnTo>
                    <a:pt x="4112" y="1506"/>
                  </a:lnTo>
                  <a:lnTo>
                    <a:pt x="4058" y="1498"/>
                  </a:lnTo>
                  <a:lnTo>
                    <a:pt x="4003" y="1488"/>
                  </a:lnTo>
                  <a:lnTo>
                    <a:pt x="3947" y="1477"/>
                  </a:lnTo>
                  <a:lnTo>
                    <a:pt x="3889" y="1462"/>
                  </a:lnTo>
                  <a:lnTo>
                    <a:pt x="3830" y="1445"/>
                  </a:lnTo>
                  <a:lnTo>
                    <a:pt x="3771" y="1425"/>
                  </a:lnTo>
                  <a:lnTo>
                    <a:pt x="3711" y="1403"/>
                  </a:lnTo>
                  <a:lnTo>
                    <a:pt x="3649" y="1378"/>
                  </a:lnTo>
                  <a:lnTo>
                    <a:pt x="3586" y="1351"/>
                  </a:lnTo>
                  <a:lnTo>
                    <a:pt x="3522" y="1320"/>
                  </a:lnTo>
                  <a:lnTo>
                    <a:pt x="3458" y="1286"/>
                  </a:lnTo>
                  <a:lnTo>
                    <a:pt x="3393" y="1249"/>
                  </a:lnTo>
                  <a:lnTo>
                    <a:pt x="3325" y="1209"/>
                  </a:lnTo>
                  <a:lnTo>
                    <a:pt x="3258" y="1165"/>
                  </a:lnTo>
                  <a:lnTo>
                    <a:pt x="3189" y="1119"/>
                  </a:lnTo>
                  <a:lnTo>
                    <a:pt x="3120" y="1068"/>
                  </a:lnTo>
                  <a:lnTo>
                    <a:pt x="3120" y="1068"/>
                  </a:lnTo>
                  <a:lnTo>
                    <a:pt x="2981" y="967"/>
                  </a:lnTo>
                  <a:lnTo>
                    <a:pt x="2846" y="871"/>
                  </a:lnTo>
                  <a:lnTo>
                    <a:pt x="2717" y="783"/>
                  </a:lnTo>
                  <a:lnTo>
                    <a:pt x="2591" y="699"/>
                  </a:lnTo>
                  <a:lnTo>
                    <a:pt x="2468" y="620"/>
                  </a:lnTo>
                  <a:lnTo>
                    <a:pt x="2349" y="545"/>
                  </a:lnTo>
                  <a:lnTo>
                    <a:pt x="2234" y="478"/>
                  </a:lnTo>
                  <a:lnTo>
                    <a:pt x="2121" y="415"/>
                  </a:lnTo>
                  <a:lnTo>
                    <a:pt x="2013" y="356"/>
                  </a:lnTo>
                  <a:lnTo>
                    <a:pt x="1906" y="303"/>
                  </a:lnTo>
                  <a:lnTo>
                    <a:pt x="1803" y="253"/>
                  </a:lnTo>
                  <a:lnTo>
                    <a:pt x="1703" y="209"/>
                  </a:lnTo>
                  <a:lnTo>
                    <a:pt x="1605" y="171"/>
                  </a:lnTo>
                  <a:lnTo>
                    <a:pt x="1509" y="135"/>
                  </a:lnTo>
                  <a:lnTo>
                    <a:pt x="1416" y="105"/>
                  </a:lnTo>
                  <a:lnTo>
                    <a:pt x="1324" y="77"/>
                  </a:lnTo>
                  <a:lnTo>
                    <a:pt x="1234" y="54"/>
                  </a:lnTo>
                  <a:lnTo>
                    <a:pt x="1147" y="37"/>
                  </a:lnTo>
                  <a:lnTo>
                    <a:pt x="1060" y="22"/>
                  </a:lnTo>
                  <a:lnTo>
                    <a:pt x="974" y="11"/>
                  </a:lnTo>
                  <a:lnTo>
                    <a:pt x="891" y="3"/>
                  </a:lnTo>
                  <a:lnTo>
                    <a:pt x="808" y="0"/>
                  </a:lnTo>
                  <a:lnTo>
                    <a:pt x="726" y="0"/>
                  </a:lnTo>
                  <a:lnTo>
                    <a:pt x="644" y="1"/>
                  </a:lnTo>
                  <a:lnTo>
                    <a:pt x="563" y="8"/>
                  </a:lnTo>
                  <a:lnTo>
                    <a:pt x="483" y="17"/>
                  </a:lnTo>
                  <a:lnTo>
                    <a:pt x="402" y="30"/>
                  </a:lnTo>
                  <a:lnTo>
                    <a:pt x="323" y="45"/>
                  </a:lnTo>
                  <a:lnTo>
                    <a:pt x="243" y="63"/>
                  </a:lnTo>
                  <a:lnTo>
                    <a:pt x="162" y="84"/>
                  </a:lnTo>
                  <a:lnTo>
                    <a:pt x="80" y="106"/>
                  </a:lnTo>
                  <a:lnTo>
                    <a:pt x="0" y="13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742478" name="Freeform 78"/>
            <p:cNvSpPr>
              <a:spLocks/>
            </p:cNvSpPr>
            <p:nvPr/>
          </p:nvSpPr>
          <p:spPr bwMode="auto">
            <a:xfrm>
              <a:off x="628" y="1060"/>
              <a:ext cx="5431" cy="725"/>
            </a:xfrm>
            <a:custGeom>
              <a:avLst/>
              <a:gdLst/>
              <a:ahLst/>
              <a:cxnLst>
                <a:cxn ang="0">
                  <a:pos x="5431" y="783"/>
                </a:cxn>
                <a:cxn ang="0">
                  <a:pos x="5395" y="838"/>
                </a:cxn>
                <a:cxn ang="0">
                  <a:pos x="5350" y="899"/>
                </a:cxn>
                <a:cxn ang="0">
                  <a:pos x="5286" y="974"/>
                </a:cxn>
                <a:cxn ang="0">
                  <a:pos x="5204" y="1058"/>
                </a:cxn>
                <a:cxn ang="0">
                  <a:pos x="5105" y="1147"/>
                </a:cxn>
                <a:cxn ang="0">
                  <a:pos x="5018" y="1211"/>
                </a:cxn>
                <a:cxn ang="0">
                  <a:pos x="4955" y="1253"/>
                </a:cxn>
                <a:cxn ang="0">
                  <a:pos x="4887" y="1293"/>
                </a:cxn>
                <a:cxn ang="0">
                  <a:pos x="4815" y="1329"/>
                </a:cxn>
                <a:cxn ang="0">
                  <a:pos x="4739" y="1363"/>
                </a:cxn>
                <a:cxn ang="0">
                  <a:pos x="4657" y="1392"/>
                </a:cxn>
                <a:cxn ang="0">
                  <a:pos x="4572" y="1416"/>
                </a:cxn>
                <a:cxn ang="0">
                  <a:pos x="4482" y="1434"/>
                </a:cxn>
                <a:cxn ang="0">
                  <a:pos x="4387" y="1447"/>
                </a:cxn>
                <a:cxn ang="0">
                  <a:pos x="4289" y="1452"/>
                </a:cxn>
                <a:cxn ang="0">
                  <a:pos x="4186" y="1450"/>
                </a:cxn>
                <a:cxn ang="0">
                  <a:pos x="4078" y="1439"/>
                </a:cxn>
                <a:cxn ang="0">
                  <a:pos x="3967" y="1419"/>
                </a:cxn>
                <a:cxn ang="0">
                  <a:pos x="3850" y="1390"/>
                </a:cxn>
                <a:cxn ang="0">
                  <a:pos x="3729" y="1352"/>
                </a:cxn>
                <a:cxn ang="0">
                  <a:pos x="3604" y="1300"/>
                </a:cxn>
                <a:cxn ang="0">
                  <a:pos x="3475" y="1239"/>
                </a:cxn>
                <a:cxn ang="0">
                  <a:pos x="3342" y="1163"/>
                </a:cxn>
                <a:cxn ang="0">
                  <a:pos x="3204" y="1075"/>
                </a:cxn>
                <a:cxn ang="0">
                  <a:pos x="3134" y="1027"/>
                </a:cxn>
                <a:cxn ang="0">
                  <a:pos x="2857" y="835"/>
                </a:cxn>
                <a:cxn ang="0">
                  <a:pos x="2599" y="665"/>
                </a:cxn>
                <a:cxn ang="0">
                  <a:pos x="2355" y="517"/>
                </a:cxn>
                <a:cxn ang="0">
                  <a:pos x="2126" y="389"/>
                </a:cxn>
                <a:cxn ang="0">
                  <a:pos x="1909" y="281"/>
                </a:cxn>
                <a:cxn ang="0">
                  <a:pos x="1705" y="192"/>
                </a:cxn>
                <a:cxn ang="0">
                  <a:pos x="1509" y="121"/>
                </a:cxn>
                <a:cxn ang="0">
                  <a:pos x="1323" y="68"/>
                </a:cxn>
                <a:cxn ang="0">
                  <a:pos x="1145" y="29"/>
                </a:cxn>
                <a:cxn ang="0">
                  <a:pos x="973" y="7"/>
                </a:cxn>
                <a:cxn ang="0">
                  <a:pos x="807" y="0"/>
                </a:cxn>
                <a:cxn ang="0">
                  <a:pos x="643" y="5"/>
                </a:cxn>
                <a:cxn ang="0">
                  <a:pos x="482" y="24"/>
                </a:cxn>
                <a:cxn ang="0">
                  <a:pos x="322" y="55"/>
                </a:cxn>
                <a:cxn ang="0">
                  <a:pos x="161" y="97"/>
                </a:cxn>
                <a:cxn ang="0">
                  <a:pos x="0" y="149"/>
                </a:cxn>
              </a:cxnLst>
              <a:rect l="0" t="0" r="r" b="b"/>
              <a:pathLst>
                <a:path w="5431" h="1452">
                  <a:moveTo>
                    <a:pt x="5431" y="783"/>
                  </a:moveTo>
                  <a:lnTo>
                    <a:pt x="5431" y="783"/>
                  </a:lnTo>
                  <a:lnTo>
                    <a:pt x="5423" y="798"/>
                  </a:lnTo>
                  <a:lnTo>
                    <a:pt x="5395" y="838"/>
                  </a:lnTo>
                  <a:lnTo>
                    <a:pt x="5375" y="867"/>
                  </a:lnTo>
                  <a:lnTo>
                    <a:pt x="5350" y="899"/>
                  </a:lnTo>
                  <a:lnTo>
                    <a:pt x="5320" y="935"/>
                  </a:lnTo>
                  <a:lnTo>
                    <a:pt x="5286" y="974"/>
                  </a:lnTo>
                  <a:lnTo>
                    <a:pt x="5247" y="1016"/>
                  </a:lnTo>
                  <a:lnTo>
                    <a:pt x="5204" y="1058"/>
                  </a:lnTo>
                  <a:lnTo>
                    <a:pt x="5157" y="1101"/>
                  </a:lnTo>
                  <a:lnTo>
                    <a:pt x="5105" y="1147"/>
                  </a:lnTo>
                  <a:lnTo>
                    <a:pt x="5048" y="1190"/>
                  </a:lnTo>
                  <a:lnTo>
                    <a:pt x="5018" y="1211"/>
                  </a:lnTo>
                  <a:lnTo>
                    <a:pt x="4987" y="1232"/>
                  </a:lnTo>
                  <a:lnTo>
                    <a:pt x="4955" y="1253"/>
                  </a:lnTo>
                  <a:lnTo>
                    <a:pt x="4922" y="1272"/>
                  </a:lnTo>
                  <a:lnTo>
                    <a:pt x="4887" y="1293"/>
                  </a:lnTo>
                  <a:lnTo>
                    <a:pt x="4851" y="1311"/>
                  </a:lnTo>
                  <a:lnTo>
                    <a:pt x="4815" y="1329"/>
                  </a:lnTo>
                  <a:lnTo>
                    <a:pt x="4778" y="1347"/>
                  </a:lnTo>
                  <a:lnTo>
                    <a:pt x="4739" y="1363"/>
                  </a:lnTo>
                  <a:lnTo>
                    <a:pt x="4698" y="1377"/>
                  </a:lnTo>
                  <a:lnTo>
                    <a:pt x="4657" y="1392"/>
                  </a:lnTo>
                  <a:lnTo>
                    <a:pt x="4615" y="1405"/>
                  </a:lnTo>
                  <a:lnTo>
                    <a:pt x="4572" y="1416"/>
                  </a:lnTo>
                  <a:lnTo>
                    <a:pt x="4528" y="1426"/>
                  </a:lnTo>
                  <a:lnTo>
                    <a:pt x="4482" y="1434"/>
                  </a:lnTo>
                  <a:lnTo>
                    <a:pt x="4436" y="1442"/>
                  </a:lnTo>
                  <a:lnTo>
                    <a:pt x="4387" y="1447"/>
                  </a:lnTo>
                  <a:lnTo>
                    <a:pt x="4339" y="1450"/>
                  </a:lnTo>
                  <a:lnTo>
                    <a:pt x="4289" y="1452"/>
                  </a:lnTo>
                  <a:lnTo>
                    <a:pt x="4237" y="1452"/>
                  </a:lnTo>
                  <a:lnTo>
                    <a:pt x="4186" y="1450"/>
                  </a:lnTo>
                  <a:lnTo>
                    <a:pt x="4133" y="1445"/>
                  </a:lnTo>
                  <a:lnTo>
                    <a:pt x="4078" y="1439"/>
                  </a:lnTo>
                  <a:lnTo>
                    <a:pt x="4024" y="1431"/>
                  </a:lnTo>
                  <a:lnTo>
                    <a:pt x="3967" y="1419"/>
                  </a:lnTo>
                  <a:lnTo>
                    <a:pt x="3908" y="1406"/>
                  </a:lnTo>
                  <a:lnTo>
                    <a:pt x="3850" y="1390"/>
                  </a:lnTo>
                  <a:lnTo>
                    <a:pt x="3790" y="1373"/>
                  </a:lnTo>
                  <a:lnTo>
                    <a:pt x="3729" y="1352"/>
                  </a:lnTo>
                  <a:lnTo>
                    <a:pt x="3668" y="1327"/>
                  </a:lnTo>
                  <a:lnTo>
                    <a:pt x="3604" y="1300"/>
                  </a:lnTo>
                  <a:lnTo>
                    <a:pt x="3540" y="1271"/>
                  </a:lnTo>
                  <a:lnTo>
                    <a:pt x="3475" y="1239"/>
                  </a:lnTo>
                  <a:lnTo>
                    <a:pt x="3410" y="1203"/>
                  </a:lnTo>
                  <a:lnTo>
                    <a:pt x="3342" y="1163"/>
                  </a:lnTo>
                  <a:lnTo>
                    <a:pt x="3274" y="1121"/>
                  </a:lnTo>
                  <a:lnTo>
                    <a:pt x="3204" y="1075"/>
                  </a:lnTo>
                  <a:lnTo>
                    <a:pt x="3134" y="1027"/>
                  </a:lnTo>
                  <a:lnTo>
                    <a:pt x="3134" y="1027"/>
                  </a:lnTo>
                  <a:lnTo>
                    <a:pt x="2993" y="929"/>
                  </a:lnTo>
                  <a:lnTo>
                    <a:pt x="2857" y="835"/>
                  </a:lnTo>
                  <a:lnTo>
                    <a:pt x="2727" y="748"/>
                  </a:lnTo>
                  <a:lnTo>
                    <a:pt x="2599" y="665"/>
                  </a:lnTo>
                  <a:lnTo>
                    <a:pt x="2475" y="588"/>
                  </a:lnTo>
                  <a:lnTo>
                    <a:pt x="2355" y="517"/>
                  </a:lnTo>
                  <a:lnTo>
                    <a:pt x="2239" y="451"/>
                  </a:lnTo>
                  <a:lnTo>
                    <a:pt x="2126" y="389"/>
                  </a:lnTo>
                  <a:lnTo>
                    <a:pt x="2016" y="333"/>
                  </a:lnTo>
                  <a:lnTo>
                    <a:pt x="1909" y="281"/>
                  </a:lnTo>
                  <a:lnTo>
                    <a:pt x="1805" y="234"/>
                  </a:lnTo>
                  <a:lnTo>
                    <a:pt x="1705" y="192"/>
                  </a:lnTo>
                  <a:lnTo>
                    <a:pt x="1606" y="155"/>
                  </a:lnTo>
                  <a:lnTo>
                    <a:pt x="1509" y="121"/>
                  </a:lnTo>
                  <a:lnTo>
                    <a:pt x="1416" y="92"/>
                  </a:lnTo>
                  <a:lnTo>
                    <a:pt x="1323" y="68"/>
                  </a:lnTo>
                  <a:lnTo>
                    <a:pt x="1234" y="47"/>
                  </a:lnTo>
                  <a:lnTo>
                    <a:pt x="1145" y="29"/>
                  </a:lnTo>
                  <a:lnTo>
                    <a:pt x="1058" y="16"/>
                  </a:lnTo>
                  <a:lnTo>
                    <a:pt x="973" y="7"/>
                  </a:lnTo>
                  <a:lnTo>
                    <a:pt x="890" y="2"/>
                  </a:lnTo>
                  <a:lnTo>
                    <a:pt x="807" y="0"/>
                  </a:lnTo>
                  <a:lnTo>
                    <a:pt x="725" y="0"/>
                  </a:lnTo>
                  <a:lnTo>
                    <a:pt x="643" y="5"/>
                  </a:lnTo>
                  <a:lnTo>
                    <a:pt x="562" y="13"/>
                  </a:lnTo>
                  <a:lnTo>
                    <a:pt x="482" y="24"/>
                  </a:lnTo>
                  <a:lnTo>
                    <a:pt x="401" y="37"/>
                  </a:lnTo>
                  <a:lnTo>
                    <a:pt x="322" y="55"/>
                  </a:lnTo>
                  <a:lnTo>
                    <a:pt x="242" y="74"/>
                  </a:lnTo>
                  <a:lnTo>
                    <a:pt x="161" y="97"/>
                  </a:lnTo>
                  <a:lnTo>
                    <a:pt x="80" y="121"/>
                  </a:lnTo>
                  <a:lnTo>
                    <a:pt x="0" y="149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742479" name="Freeform 79"/>
            <p:cNvSpPr>
              <a:spLocks/>
            </p:cNvSpPr>
            <p:nvPr/>
          </p:nvSpPr>
          <p:spPr bwMode="auto">
            <a:xfrm>
              <a:off x="652" y="1076"/>
              <a:ext cx="5439" cy="696"/>
            </a:xfrm>
            <a:custGeom>
              <a:avLst/>
              <a:gdLst/>
              <a:ahLst/>
              <a:cxnLst>
                <a:cxn ang="0">
                  <a:pos x="5439" y="694"/>
                </a:cxn>
                <a:cxn ang="0">
                  <a:pos x="5405" y="751"/>
                </a:cxn>
                <a:cxn ang="0">
                  <a:pos x="5359" y="812"/>
                </a:cxn>
                <a:cxn ang="0">
                  <a:pos x="5296" y="890"/>
                </a:cxn>
                <a:cxn ang="0">
                  <a:pos x="5216" y="975"/>
                </a:cxn>
                <a:cxn ang="0">
                  <a:pos x="5119" y="1066"/>
                </a:cxn>
                <a:cxn ang="0">
                  <a:pos x="5033" y="1133"/>
                </a:cxn>
                <a:cxn ang="0">
                  <a:pos x="4970" y="1175"/>
                </a:cxn>
                <a:cxn ang="0">
                  <a:pos x="4903" y="1217"/>
                </a:cxn>
                <a:cxn ang="0">
                  <a:pos x="4831" y="1256"/>
                </a:cxn>
                <a:cxn ang="0">
                  <a:pos x="4755" y="1290"/>
                </a:cxn>
                <a:cxn ang="0">
                  <a:pos x="4674" y="1321"/>
                </a:cxn>
                <a:cxn ang="0">
                  <a:pos x="4590" y="1348"/>
                </a:cxn>
                <a:cxn ang="0">
                  <a:pos x="4499" y="1368"/>
                </a:cxn>
                <a:cxn ang="0">
                  <a:pos x="4406" y="1382"/>
                </a:cxn>
                <a:cxn ang="0">
                  <a:pos x="4308" y="1390"/>
                </a:cxn>
                <a:cxn ang="0">
                  <a:pos x="4204" y="1390"/>
                </a:cxn>
                <a:cxn ang="0">
                  <a:pos x="4097" y="1381"/>
                </a:cxn>
                <a:cxn ang="0">
                  <a:pos x="3984" y="1364"/>
                </a:cxn>
                <a:cxn ang="0">
                  <a:pos x="3868" y="1337"/>
                </a:cxn>
                <a:cxn ang="0">
                  <a:pos x="3747" y="1300"/>
                </a:cxn>
                <a:cxn ang="0">
                  <a:pos x="3621" y="1251"/>
                </a:cxn>
                <a:cxn ang="0">
                  <a:pos x="3490" y="1192"/>
                </a:cxn>
                <a:cxn ang="0">
                  <a:pos x="3355" y="1119"/>
                </a:cxn>
                <a:cxn ang="0">
                  <a:pos x="3217" y="1033"/>
                </a:cxn>
                <a:cxn ang="0">
                  <a:pos x="3146" y="985"/>
                </a:cxn>
                <a:cxn ang="0">
                  <a:pos x="2867" y="798"/>
                </a:cxn>
                <a:cxn ang="0">
                  <a:pos x="2606" y="633"/>
                </a:cxn>
                <a:cxn ang="0">
                  <a:pos x="2360" y="489"/>
                </a:cxn>
                <a:cxn ang="0">
                  <a:pos x="2128" y="367"/>
                </a:cxn>
                <a:cxn ang="0">
                  <a:pos x="1910" y="262"/>
                </a:cxn>
                <a:cxn ang="0">
                  <a:pos x="1705" y="176"/>
                </a:cxn>
                <a:cxn ang="0">
                  <a:pos x="1509" y="108"/>
                </a:cxn>
                <a:cxn ang="0">
                  <a:pos x="1321" y="58"/>
                </a:cxn>
                <a:cxn ang="0">
                  <a:pos x="1142" y="24"/>
                </a:cxn>
                <a:cxn ang="0">
                  <a:pos x="970" y="5"/>
                </a:cxn>
                <a:cxn ang="0">
                  <a:pos x="803" y="0"/>
                </a:cxn>
                <a:cxn ang="0">
                  <a:pos x="640" y="10"/>
                </a:cxn>
                <a:cxn ang="0">
                  <a:pos x="479" y="32"/>
                </a:cxn>
                <a:cxn ang="0">
                  <a:pos x="319" y="66"/>
                </a:cxn>
                <a:cxn ang="0">
                  <a:pos x="161" y="111"/>
                </a:cxn>
                <a:cxn ang="0">
                  <a:pos x="0" y="168"/>
                </a:cxn>
              </a:cxnLst>
              <a:rect l="0" t="0" r="r" b="b"/>
              <a:pathLst>
                <a:path w="5439" h="1390">
                  <a:moveTo>
                    <a:pt x="5439" y="694"/>
                  </a:moveTo>
                  <a:lnTo>
                    <a:pt x="5439" y="694"/>
                  </a:lnTo>
                  <a:lnTo>
                    <a:pt x="5431" y="709"/>
                  </a:lnTo>
                  <a:lnTo>
                    <a:pt x="5405" y="751"/>
                  </a:lnTo>
                  <a:lnTo>
                    <a:pt x="5384" y="780"/>
                  </a:lnTo>
                  <a:lnTo>
                    <a:pt x="5359" y="812"/>
                  </a:lnTo>
                  <a:lnTo>
                    <a:pt x="5331" y="849"/>
                  </a:lnTo>
                  <a:lnTo>
                    <a:pt x="5296" y="890"/>
                  </a:lnTo>
                  <a:lnTo>
                    <a:pt x="5259" y="932"/>
                  </a:lnTo>
                  <a:lnTo>
                    <a:pt x="5216" y="975"/>
                  </a:lnTo>
                  <a:lnTo>
                    <a:pt x="5170" y="1020"/>
                  </a:lnTo>
                  <a:lnTo>
                    <a:pt x="5119" y="1066"/>
                  </a:lnTo>
                  <a:lnTo>
                    <a:pt x="5062" y="1111"/>
                  </a:lnTo>
                  <a:lnTo>
                    <a:pt x="5033" y="1133"/>
                  </a:lnTo>
                  <a:lnTo>
                    <a:pt x="5002" y="1154"/>
                  </a:lnTo>
                  <a:lnTo>
                    <a:pt x="4970" y="1175"/>
                  </a:lnTo>
                  <a:lnTo>
                    <a:pt x="4937" y="1196"/>
                  </a:lnTo>
                  <a:lnTo>
                    <a:pt x="4903" y="1217"/>
                  </a:lnTo>
                  <a:lnTo>
                    <a:pt x="4867" y="1237"/>
                  </a:lnTo>
                  <a:lnTo>
                    <a:pt x="4831" y="1256"/>
                  </a:lnTo>
                  <a:lnTo>
                    <a:pt x="4794" y="1274"/>
                  </a:lnTo>
                  <a:lnTo>
                    <a:pt x="4755" y="1290"/>
                  </a:lnTo>
                  <a:lnTo>
                    <a:pt x="4716" y="1306"/>
                  </a:lnTo>
                  <a:lnTo>
                    <a:pt x="4674" y="1321"/>
                  </a:lnTo>
                  <a:lnTo>
                    <a:pt x="4633" y="1335"/>
                  </a:lnTo>
                  <a:lnTo>
                    <a:pt x="4590" y="1348"/>
                  </a:lnTo>
                  <a:lnTo>
                    <a:pt x="4545" y="1358"/>
                  </a:lnTo>
                  <a:lnTo>
                    <a:pt x="4499" y="1368"/>
                  </a:lnTo>
                  <a:lnTo>
                    <a:pt x="4454" y="1376"/>
                  </a:lnTo>
                  <a:lnTo>
                    <a:pt x="4406" y="1382"/>
                  </a:lnTo>
                  <a:lnTo>
                    <a:pt x="4356" y="1387"/>
                  </a:lnTo>
                  <a:lnTo>
                    <a:pt x="4308" y="1390"/>
                  </a:lnTo>
                  <a:lnTo>
                    <a:pt x="4256" y="1390"/>
                  </a:lnTo>
                  <a:lnTo>
                    <a:pt x="4204" y="1390"/>
                  </a:lnTo>
                  <a:lnTo>
                    <a:pt x="4151" y="1387"/>
                  </a:lnTo>
                  <a:lnTo>
                    <a:pt x="4097" y="1381"/>
                  </a:lnTo>
                  <a:lnTo>
                    <a:pt x="4041" y="1374"/>
                  </a:lnTo>
                  <a:lnTo>
                    <a:pt x="3984" y="1364"/>
                  </a:lnTo>
                  <a:lnTo>
                    <a:pt x="3926" y="1351"/>
                  </a:lnTo>
                  <a:lnTo>
                    <a:pt x="3868" y="1337"/>
                  </a:lnTo>
                  <a:lnTo>
                    <a:pt x="3808" y="1319"/>
                  </a:lnTo>
                  <a:lnTo>
                    <a:pt x="3747" y="1300"/>
                  </a:lnTo>
                  <a:lnTo>
                    <a:pt x="3684" y="1277"/>
                  </a:lnTo>
                  <a:lnTo>
                    <a:pt x="3621" y="1251"/>
                  </a:lnTo>
                  <a:lnTo>
                    <a:pt x="3557" y="1222"/>
                  </a:lnTo>
                  <a:lnTo>
                    <a:pt x="3490" y="1192"/>
                  </a:lnTo>
                  <a:lnTo>
                    <a:pt x="3423" y="1156"/>
                  </a:lnTo>
                  <a:lnTo>
                    <a:pt x="3355" y="1119"/>
                  </a:lnTo>
                  <a:lnTo>
                    <a:pt x="3287" y="1079"/>
                  </a:lnTo>
                  <a:lnTo>
                    <a:pt x="3217" y="1033"/>
                  </a:lnTo>
                  <a:lnTo>
                    <a:pt x="3146" y="985"/>
                  </a:lnTo>
                  <a:lnTo>
                    <a:pt x="3146" y="985"/>
                  </a:lnTo>
                  <a:lnTo>
                    <a:pt x="3004" y="890"/>
                  </a:lnTo>
                  <a:lnTo>
                    <a:pt x="2867" y="798"/>
                  </a:lnTo>
                  <a:lnTo>
                    <a:pt x="2733" y="714"/>
                  </a:lnTo>
                  <a:lnTo>
                    <a:pt x="2606" y="633"/>
                  </a:lnTo>
                  <a:lnTo>
                    <a:pt x="2481" y="559"/>
                  </a:lnTo>
                  <a:lnTo>
                    <a:pt x="2360" y="489"/>
                  </a:lnTo>
                  <a:lnTo>
                    <a:pt x="2242" y="425"/>
                  </a:lnTo>
                  <a:lnTo>
                    <a:pt x="2128" y="367"/>
                  </a:lnTo>
                  <a:lnTo>
                    <a:pt x="2018" y="312"/>
                  </a:lnTo>
                  <a:lnTo>
                    <a:pt x="1910" y="262"/>
                  </a:lnTo>
                  <a:lnTo>
                    <a:pt x="1806" y="216"/>
                  </a:lnTo>
                  <a:lnTo>
                    <a:pt x="1705" y="176"/>
                  </a:lnTo>
                  <a:lnTo>
                    <a:pt x="1605" y="140"/>
                  </a:lnTo>
                  <a:lnTo>
                    <a:pt x="1509" y="108"/>
                  </a:lnTo>
                  <a:lnTo>
                    <a:pt x="1414" y="81"/>
                  </a:lnTo>
                  <a:lnTo>
                    <a:pt x="1321" y="58"/>
                  </a:lnTo>
                  <a:lnTo>
                    <a:pt x="1231" y="39"/>
                  </a:lnTo>
                  <a:lnTo>
                    <a:pt x="1142" y="24"/>
                  </a:lnTo>
                  <a:lnTo>
                    <a:pt x="1056" y="13"/>
                  </a:lnTo>
                  <a:lnTo>
                    <a:pt x="970" y="5"/>
                  </a:lnTo>
                  <a:lnTo>
                    <a:pt x="887" y="2"/>
                  </a:lnTo>
                  <a:lnTo>
                    <a:pt x="803" y="0"/>
                  </a:lnTo>
                  <a:lnTo>
                    <a:pt x="722" y="3"/>
                  </a:lnTo>
                  <a:lnTo>
                    <a:pt x="640" y="10"/>
                  </a:lnTo>
                  <a:lnTo>
                    <a:pt x="559" y="19"/>
                  </a:lnTo>
                  <a:lnTo>
                    <a:pt x="479" y="32"/>
                  </a:lnTo>
                  <a:lnTo>
                    <a:pt x="399" y="47"/>
                  </a:lnTo>
                  <a:lnTo>
                    <a:pt x="319" y="66"/>
                  </a:lnTo>
                  <a:lnTo>
                    <a:pt x="240" y="87"/>
                  </a:lnTo>
                  <a:lnTo>
                    <a:pt x="161" y="111"/>
                  </a:lnTo>
                  <a:lnTo>
                    <a:pt x="80" y="139"/>
                  </a:lnTo>
                  <a:lnTo>
                    <a:pt x="0" y="16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742480" name="Freeform 80"/>
            <p:cNvSpPr>
              <a:spLocks/>
            </p:cNvSpPr>
            <p:nvPr/>
          </p:nvSpPr>
          <p:spPr bwMode="auto">
            <a:xfrm>
              <a:off x="675" y="1094"/>
              <a:ext cx="5448" cy="664"/>
            </a:xfrm>
            <a:custGeom>
              <a:avLst/>
              <a:gdLst/>
              <a:ahLst/>
              <a:cxnLst>
                <a:cxn ang="0">
                  <a:pos x="5448" y="603"/>
                </a:cxn>
                <a:cxn ang="0">
                  <a:pos x="5414" y="660"/>
                </a:cxn>
                <a:cxn ang="0">
                  <a:pos x="5369" y="723"/>
                </a:cxn>
                <a:cxn ang="0">
                  <a:pos x="5308" y="802"/>
                </a:cxn>
                <a:cxn ang="0">
                  <a:pos x="5229" y="891"/>
                </a:cxn>
                <a:cxn ang="0">
                  <a:pos x="5132" y="983"/>
                </a:cxn>
                <a:cxn ang="0">
                  <a:pos x="5047" y="1052"/>
                </a:cxn>
                <a:cxn ang="0">
                  <a:pos x="4986" y="1097"/>
                </a:cxn>
                <a:cxn ang="0">
                  <a:pos x="4919" y="1139"/>
                </a:cxn>
                <a:cxn ang="0">
                  <a:pos x="4849" y="1180"/>
                </a:cxn>
                <a:cxn ang="0">
                  <a:pos x="4772" y="1217"/>
                </a:cxn>
                <a:cxn ang="0">
                  <a:pos x="4692" y="1249"/>
                </a:cxn>
                <a:cxn ang="0">
                  <a:pos x="4607" y="1277"/>
                </a:cxn>
                <a:cxn ang="0">
                  <a:pos x="4518" y="1299"/>
                </a:cxn>
                <a:cxn ang="0">
                  <a:pos x="4425" y="1315"/>
                </a:cxn>
                <a:cxn ang="0">
                  <a:pos x="4326" y="1325"/>
                </a:cxn>
                <a:cxn ang="0">
                  <a:pos x="4222" y="1327"/>
                </a:cxn>
                <a:cxn ang="0">
                  <a:pos x="4115" y="1320"/>
                </a:cxn>
                <a:cxn ang="0">
                  <a:pos x="4003" y="1306"/>
                </a:cxn>
                <a:cxn ang="0">
                  <a:pos x="3885" y="1280"/>
                </a:cxn>
                <a:cxn ang="0">
                  <a:pos x="3764" y="1246"/>
                </a:cxn>
                <a:cxn ang="0">
                  <a:pos x="3638" y="1199"/>
                </a:cxn>
                <a:cxn ang="0">
                  <a:pos x="3506" y="1143"/>
                </a:cxn>
                <a:cxn ang="0">
                  <a:pos x="3371" y="1072"/>
                </a:cxn>
                <a:cxn ang="0">
                  <a:pos x="3230" y="989"/>
                </a:cxn>
                <a:cxn ang="0">
                  <a:pos x="3157" y="942"/>
                </a:cxn>
                <a:cxn ang="0">
                  <a:pos x="2877" y="760"/>
                </a:cxn>
                <a:cxn ang="0">
                  <a:pos x="2613" y="599"/>
                </a:cxn>
                <a:cxn ang="0">
                  <a:pos x="2365" y="460"/>
                </a:cxn>
                <a:cxn ang="0">
                  <a:pos x="2131" y="340"/>
                </a:cxn>
                <a:cxn ang="0">
                  <a:pos x="1912" y="240"/>
                </a:cxn>
                <a:cxn ang="0">
                  <a:pos x="1705" y="158"/>
                </a:cxn>
                <a:cxn ang="0">
                  <a:pos x="1508" y="95"/>
                </a:cxn>
                <a:cxn ang="0">
                  <a:pos x="1321" y="48"/>
                </a:cxn>
                <a:cxn ang="0">
                  <a:pos x="1141" y="17"/>
                </a:cxn>
                <a:cxn ang="0">
                  <a:pos x="968" y="1"/>
                </a:cxn>
                <a:cxn ang="0">
                  <a:pos x="801" y="0"/>
                </a:cxn>
                <a:cxn ang="0">
                  <a:pos x="639" y="12"/>
                </a:cxn>
                <a:cxn ang="0">
                  <a:pos x="478" y="38"/>
                </a:cxn>
                <a:cxn ang="0">
                  <a:pos x="319" y="75"/>
                </a:cxn>
                <a:cxn ang="0">
                  <a:pos x="160" y="124"/>
                </a:cxn>
                <a:cxn ang="0">
                  <a:pos x="0" y="184"/>
                </a:cxn>
              </a:cxnLst>
              <a:rect l="0" t="0" r="r" b="b"/>
              <a:pathLst>
                <a:path w="5448" h="1327">
                  <a:moveTo>
                    <a:pt x="5448" y="603"/>
                  </a:moveTo>
                  <a:lnTo>
                    <a:pt x="5448" y="603"/>
                  </a:lnTo>
                  <a:lnTo>
                    <a:pt x="5439" y="618"/>
                  </a:lnTo>
                  <a:lnTo>
                    <a:pt x="5414" y="660"/>
                  </a:lnTo>
                  <a:lnTo>
                    <a:pt x="5393" y="689"/>
                  </a:lnTo>
                  <a:lnTo>
                    <a:pt x="5369" y="723"/>
                  </a:lnTo>
                  <a:lnTo>
                    <a:pt x="5341" y="762"/>
                  </a:lnTo>
                  <a:lnTo>
                    <a:pt x="5308" y="802"/>
                  </a:lnTo>
                  <a:lnTo>
                    <a:pt x="5271" y="846"/>
                  </a:lnTo>
                  <a:lnTo>
                    <a:pt x="5229" y="891"/>
                  </a:lnTo>
                  <a:lnTo>
                    <a:pt x="5183" y="936"/>
                  </a:lnTo>
                  <a:lnTo>
                    <a:pt x="5132" y="983"/>
                  </a:lnTo>
                  <a:lnTo>
                    <a:pt x="5076" y="1030"/>
                  </a:lnTo>
                  <a:lnTo>
                    <a:pt x="5047" y="1052"/>
                  </a:lnTo>
                  <a:lnTo>
                    <a:pt x="5017" y="1075"/>
                  </a:lnTo>
                  <a:lnTo>
                    <a:pt x="4986" y="1097"/>
                  </a:lnTo>
                  <a:lnTo>
                    <a:pt x="4953" y="1118"/>
                  </a:lnTo>
                  <a:lnTo>
                    <a:pt x="4919" y="1139"/>
                  </a:lnTo>
                  <a:lnTo>
                    <a:pt x="4885" y="1160"/>
                  </a:lnTo>
                  <a:lnTo>
                    <a:pt x="4849" y="1180"/>
                  </a:lnTo>
                  <a:lnTo>
                    <a:pt x="4811" y="1199"/>
                  </a:lnTo>
                  <a:lnTo>
                    <a:pt x="4772" y="1217"/>
                  </a:lnTo>
                  <a:lnTo>
                    <a:pt x="4733" y="1233"/>
                  </a:lnTo>
                  <a:lnTo>
                    <a:pt x="4692" y="1249"/>
                  </a:lnTo>
                  <a:lnTo>
                    <a:pt x="4650" y="1264"/>
                  </a:lnTo>
                  <a:lnTo>
                    <a:pt x="4607" y="1277"/>
                  </a:lnTo>
                  <a:lnTo>
                    <a:pt x="4564" y="1288"/>
                  </a:lnTo>
                  <a:lnTo>
                    <a:pt x="4518" y="1299"/>
                  </a:lnTo>
                  <a:lnTo>
                    <a:pt x="4472" y="1307"/>
                  </a:lnTo>
                  <a:lnTo>
                    <a:pt x="4425" y="1315"/>
                  </a:lnTo>
                  <a:lnTo>
                    <a:pt x="4375" y="1320"/>
                  </a:lnTo>
                  <a:lnTo>
                    <a:pt x="4326" y="1325"/>
                  </a:lnTo>
                  <a:lnTo>
                    <a:pt x="4275" y="1327"/>
                  </a:lnTo>
                  <a:lnTo>
                    <a:pt x="4222" y="1327"/>
                  </a:lnTo>
                  <a:lnTo>
                    <a:pt x="4170" y="1325"/>
                  </a:lnTo>
                  <a:lnTo>
                    <a:pt x="4115" y="1320"/>
                  </a:lnTo>
                  <a:lnTo>
                    <a:pt x="4060" y="1314"/>
                  </a:lnTo>
                  <a:lnTo>
                    <a:pt x="4003" y="1306"/>
                  </a:lnTo>
                  <a:lnTo>
                    <a:pt x="3945" y="1294"/>
                  </a:lnTo>
                  <a:lnTo>
                    <a:pt x="3885" y="1280"/>
                  </a:lnTo>
                  <a:lnTo>
                    <a:pt x="3825" y="1264"/>
                  </a:lnTo>
                  <a:lnTo>
                    <a:pt x="3764" y="1246"/>
                  </a:lnTo>
                  <a:lnTo>
                    <a:pt x="3702" y="1223"/>
                  </a:lnTo>
                  <a:lnTo>
                    <a:pt x="3638" y="1199"/>
                  </a:lnTo>
                  <a:lnTo>
                    <a:pt x="3573" y="1172"/>
                  </a:lnTo>
                  <a:lnTo>
                    <a:pt x="3506" y="1143"/>
                  </a:lnTo>
                  <a:lnTo>
                    <a:pt x="3439" y="1109"/>
                  </a:lnTo>
                  <a:lnTo>
                    <a:pt x="3371" y="1072"/>
                  </a:lnTo>
                  <a:lnTo>
                    <a:pt x="3300" y="1033"/>
                  </a:lnTo>
                  <a:lnTo>
                    <a:pt x="3230" y="989"/>
                  </a:lnTo>
                  <a:lnTo>
                    <a:pt x="3157" y="942"/>
                  </a:lnTo>
                  <a:lnTo>
                    <a:pt x="3157" y="942"/>
                  </a:lnTo>
                  <a:lnTo>
                    <a:pt x="3016" y="849"/>
                  </a:lnTo>
                  <a:lnTo>
                    <a:pt x="2877" y="760"/>
                  </a:lnTo>
                  <a:lnTo>
                    <a:pt x="2742" y="678"/>
                  </a:lnTo>
                  <a:lnTo>
                    <a:pt x="2613" y="599"/>
                  </a:lnTo>
                  <a:lnTo>
                    <a:pt x="2487" y="528"/>
                  </a:lnTo>
                  <a:lnTo>
                    <a:pt x="2365" y="460"/>
                  </a:lnTo>
                  <a:lnTo>
                    <a:pt x="2247" y="397"/>
                  </a:lnTo>
                  <a:lnTo>
                    <a:pt x="2131" y="340"/>
                  </a:lnTo>
                  <a:lnTo>
                    <a:pt x="2020" y="289"/>
                  </a:lnTo>
                  <a:lnTo>
                    <a:pt x="1912" y="240"/>
                  </a:lnTo>
                  <a:lnTo>
                    <a:pt x="1806" y="197"/>
                  </a:lnTo>
                  <a:lnTo>
                    <a:pt x="1705" y="158"/>
                  </a:lnTo>
                  <a:lnTo>
                    <a:pt x="1605" y="124"/>
                  </a:lnTo>
                  <a:lnTo>
                    <a:pt x="1508" y="95"/>
                  </a:lnTo>
                  <a:lnTo>
                    <a:pt x="1414" y="69"/>
                  </a:lnTo>
                  <a:lnTo>
                    <a:pt x="1321" y="48"/>
                  </a:lnTo>
                  <a:lnTo>
                    <a:pt x="1230" y="30"/>
                  </a:lnTo>
                  <a:lnTo>
                    <a:pt x="1141" y="17"/>
                  </a:lnTo>
                  <a:lnTo>
                    <a:pt x="1054" y="8"/>
                  </a:lnTo>
                  <a:lnTo>
                    <a:pt x="968" y="1"/>
                  </a:lnTo>
                  <a:lnTo>
                    <a:pt x="885" y="0"/>
                  </a:lnTo>
                  <a:lnTo>
                    <a:pt x="801" y="0"/>
                  </a:lnTo>
                  <a:lnTo>
                    <a:pt x="719" y="4"/>
                  </a:lnTo>
                  <a:lnTo>
                    <a:pt x="639" y="12"/>
                  </a:lnTo>
                  <a:lnTo>
                    <a:pt x="558" y="24"/>
                  </a:lnTo>
                  <a:lnTo>
                    <a:pt x="478" y="38"/>
                  </a:lnTo>
                  <a:lnTo>
                    <a:pt x="399" y="56"/>
                  </a:lnTo>
                  <a:lnTo>
                    <a:pt x="319" y="75"/>
                  </a:lnTo>
                  <a:lnTo>
                    <a:pt x="239" y="100"/>
                  </a:lnTo>
                  <a:lnTo>
                    <a:pt x="160" y="124"/>
                  </a:lnTo>
                  <a:lnTo>
                    <a:pt x="81" y="153"/>
                  </a:lnTo>
                  <a:lnTo>
                    <a:pt x="0" y="18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742481" name="Freeform 81"/>
            <p:cNvSpPr>
              <a:spLocks/>
            </p:cNvSpPr>
            <p:nvPr/>
          </p:nvSpPr>
          <p:spPr bwMode="auto">
            <a:xfrm>
              <a:off x="700" y="1111"/>
              <a:ext cx="5452" cy="633"/>
            </a:xfrm>
            <a:custGeom>
              <a:avLst/>
              <a:gdLst/>
              <a:ahLst/>
              <a:cxnLst>
                <a:cxn ang="0">
                  <a:pos x="5452" y="516"/>
                </a:cxn>
                <a:cxn ang="0">
                  <a:pos x="5419" y="574"/>
                </a:cxn>
                <a:cxn ang="0">
                  <a:pos x="5376" y="637"/>
                </a:cxn>
                <a:cxn ang="0">
                  <a:pos x="5316" y="717"/>
                </a:cxn>
                <a:cxn ang="0">
                  <a:pos x="5239" y="808"/>
                </a:cxn>
                <a:cxn ang="0">
                  <a:pos x="5143" y="903"/>
                </a:cxn>
                <a:cxn ang="0">
                  <a:pos x="5060" y="974"/>
                </a:cxn>
                <a:cxn ang="0">
                  <a:pos x="4998" y="1021"/>
                </a:cxn>
                <a:cxn ang="0">
                  <a:pos x="4932" y="1064"/>
                </a:cxn>
                <a:cxn ang="0">
                  <a:pos x="4862" y="1106"/>
                </a:cxn>
                <a:cxn ang="0">
                  <a:pos x="4787" y="1145"/>
                </a:cxn>
                <a:cxn ang="0">
                  <a:pos x="4707" y="1179"/>
                </a:cxn>
                <a:cxn ang="0">
                  <a:pos x="4624" y="1208"/>
                </a:cxn>
                <a:cxn ang="0">
                  <a:pos x="4533" y="1232"/>
                </a:cxn>
                <a:cxn ang="0">
                  <a:pos x="4440" y="1252"/>
                </a:cxn>
                <a:cxn ang="0">
                  <a:pos x="4342" y="1263"/>
                </a:cxn>
                <a:cxn ang="0">
                  <a:pos x="4239" y="1266"/>
                </a:cxn>
                <a:cxn ang="0">
                  <a:pos x="4131" y="1263"/>
                </a:cxn>
                <a:cxn ang="0">
                  <a:pos x="4018" y="1250"/>
                </a:cxn>
                <a:cxn ang="0">
                  <a:pos x="3902" y="1228"/>
                </a:cxn>
                <a:cxn ang="0">
                  <a:pos x="3779" y="1194"/>
                </a:cxn>
                <a:cxn ang="0">
                  <a:pos x="3652" y="1150"/>
                </a:cxn>
                <a:cxn ang="0">
                  <a:pos x="3520" y="1095"/>
                </a:cxn>
                <a:cxn ang="0">
                  <a:pos x="3384" y="1027"/>
                </a:cxn>
                <a:cxn ang="0">
                  <a:pos x="3242" y="947"/>
                </a:cxn>
                <a:cxn ang="0">
                  <a:pos x="3169" y="901"/>
                </a:cxn>
                <a:cxn ang="0">
                  <a:pos x="2885" y="724"/>
                </a:cxn>
                <a:cxn ang="0">
                  <a:pos x="2619" y="569"/>
                </a:cxn>
                <a:cxn ang="0">
                  <a:pos x="2369" y="433"/>
                </a:cxn>
                <a:cxn ang="0">
                  <a:pos x="2134" y="317"/>
                </a:cxn>
                <a:cxn ang="0">
                  <a:pos x="1912" y="222"/>
                </a:cxn>
                <a:cxn ang="0">
                  <a:pos x="1704" y="144"/>
                </a:cxn>
                <a:cxn ang="0">
                  <a:pos x="1507" y="83"/>
                </a:cxn>
                <a:cxn ang="0">
                  <a:pos x="1318" y="41"/>
                </a:cxn>
                <a:cxn ang="0">
                  <a:pos x="1139" y="13"/>
                </a:cxn>
                <a:cxn ang="0">
                  <a:pos x="965" y="0"/>
                </a:cxn>
                <a:cxn ang="0">
                  <a:pos x="798" y="4"/>
                </a:cxn>
                <a:cxn ang="0">
                  <a:pos x="635" y="18"/>
                </a:cxn>
                <a:cxn ang="0">
                  <a:pos x="475" y="47"/>
                </a:cxn>
                <a:cxn ang="0">
                  <a:pos x="317" y="89"/>
                </a:cxn>
                <a:cxn ang="0">
                  <a:pos x="158" y="141"/>
                </a:cxn>
                <a:cxn ang="0">
                  <a:pos x="0" y="204"/>
                </a:cxn>
              </a:cxnLst>
              <a:rect l="0" t="0" r="r" b="b"/>
              <a:pathLst>
                <a:path w="5452" h="1266">
                  <a:moveTo>
                    <a:pt x="5452" y="516"/>
                  </a:moveTo>
                  <a:lnTo>
                    <a:pt x="5452" y="516"/>
                  </a:lnTo>
                  <a:lnTo>
                    <a:pt x="5444" y="530"/>
                  </a:lnTo>
                  <a:lnTo>
                    <a:pt x="5419" y="574"/>
                  </a:lnTo>
                  <a:lnTo>
                    <a:pt x="5400" y="603"/>
                  </a:lnTo>
                  <a:lnTo>
                    <a:pt x="5376" y="637"/>
                  </a:lnTo>
                  <a:lnTo>
                    <a:pt x="5348" y="675"/>
                  </a:lnTo>
                  <a:lnTo>
                    <a:pt x="5316" y="717"/>
                  </a:lnTo>
                  <a:lnTo>
                    <a:pt x="5279" y="761"/>
                  </a:lnTo>
                  <a:lnTo>
                    <a:pt x="5239" y="808"/>
                  </a:lnTo>
                  <a:lnTo>
                    <a:pt x="5193" y="855"/>
                  </a:lnTo>
                  <a:lnTo>
                    <a:pt x="5143" y="903"/>
                  </a:lnTo>
                  <a:lnTo>
                    <a:pt x="5089" y="950"/>
                  </a:lnTo>
                  <a:lnTo>
                    <a:pt x="5060" y="974"/>
                  </a:lnTo>
                  <a:lnTo>
                    <a:pt x="5029" y="997"/>
                  </a:lnTo>
                  <a:lnTo>
                    <a:pt x="4998" y="1021"/>
                  </a:lnTo>
                  <a:lnTo>
                    <a:pt x="4965" y="1042"/>
                  </a:lnTo>
                  <a:lnTo>
                    <a:pt x="4932" y="1064"/>
                  </a:lnTo>
                  <a:lnTo>
                    <a:pt x="4897" y="1085"/>
                  </a:lnTo>
                  <a:lnTo>
                    <a:pt x="4862" y="1106"/>
                  </a:lnTo>
                  <a:lnTo>
                    <a:pt x="4825" y="1126"/>
                  </a:lnTo>
                  <a:lnTo>
                    <a:pt x="4787" y="1145"/>
                  </a:lnTo>
                  <a:lnTo>
                    <a:pt x="4747" y="1161"/>
                  </a:lnTo>
                  <a:lnTo>
                    <a:pt x="4707" y="1179"/>
                  </a:lnTo>
                  <a:lnTo>
                    <a:pt x="4665" y="1194"/>
                  </a:lnTo>
                  <a:lnTo>
                    <a:pt x="4624" y="1208"/>
                  </a:lnTo>
                  <a:lnTo>
                    <a:pt x="4579" y="1221"/>
                  </a:lnTo>
                  <a:lnTo>
                    <a:pt x="4533" y="1232"/>
                  </a:lnTo>
                  <a:lnTo>
                    <a:pt x="4488" y="1242"/>
                  </a:lnTo>
                  <a:lnTo>
                    <a:pt x="4440" y="1252"/>
                  </a:lnTo>
                  <a:lnTo>
                    <a:pt x="4392" y="1258"/>
                  </a:lnTo>
                  <a:lnTo>
                    <a:pt x="4342" y="1263"/>
                  </a:lnTo>
                  <a:lnTo>
                    <a:pt x="4292" y="1266"/>
                  </a:lnTo>
                  <a:lnTo>
                    <a:pt x="4239" y="1266"/>
                  </a:lnTo>
                  <a:lnTo>
                    <a:pt x="4186" y="1266"/>
                  </a:lnTo>
                  <a:lnTo>
                    <a:pt x="4131" y="1263"/>
                  </a:lnTo>
                  <a:lnTo>
                    <a:pt x="4075" y="1257"/>
                  </a:lnTo>
                  <a:lnTo>
                    <a:pt x="4018" y="1250"/>
                  </a:lnTo>
                  <a:lnTo>
                    <a:pt x="3960" y="1239"/>
                  </a:lnTo>
                  <a:lnTo>
                    <a:pt x="3902" y="1228"/>
                  </a:lnTo>
                  <a:lnTo>
                    <a:pt x="3841" y="1211"/>
                  </a:lnTo>
                  <a:lnTo>
                    <a:pt x="3779" y="1194"/>
                  </a:lnTo>
                  <a:lnTo>
                    <a:pt x="3716" y="1174"/>
                  </a:lnTo>
                  <a:lnTo>
                    <a:pt x="3652" y="1150"/>
                  </a:lnTo>
                  <a:lnTo>
                    <a:pt x="3586" y="1124"/>
                  </a:lnTo>
                  <a:lnTo>
                    <a:pt x="3520" y="1095"/>
                  </a:lnTo>
                  <a:lnTo>
                    <a:pt x="3452" y="1063"/>
                  </a:lnTo>
                  <a:lnTo>
                    <a:pt x="3384" y="1027"/>
                  </a:lnTo>
                  <a:lnTo>
                    <a:pt x="3313" y="989"/>
                  </a:lnTo>
                  <a:lnTo>
                    <a:pt x="3242" y="947"/>
                  </a:lnTo>
                  <a:lnTo>
                    <a:pt x="3169" y="901"/>
                  </a:lnTo>
                  <a:lnTo>
                    <a:pt x="3169" y="901"/>
                  </a:lnTo>
                  <a:lnTo>
                    <a:pt x="3024" y="811"/>
                  </a:lnTo>
                  <a:lnTo>
                    <a:pt x="2885" y="724"/>
                  </a:lnTo>
                  <a:lnTo>
                    <a:pt x="2749" y="643"/>
                  </a:lnTo>
                  <a:lnTo>
                    <a:pt x="2619" y="569"/>
                  </a:lnTo>
                  <a:lnTo>
                    <a:pt x="2491" y="498"/>
                  </a:lnTo>
                  <a:lnTo>
                    <a:pt x="2369" y="433"/>
                  </a:lnTo>
                  <a:lnTo>
                    <a:pt x="2249" y="373"/>
                  </a:lnTo>
                  <a:lnTo>
                    <a:pt x="2134" y="317"/>
                  </a:lnTo>
                  <a:lnTo>
                    <a:pt x="2022" y="267"/>
                  </a:lnTo>
                  <a:lnTo>
                    <a:pt x="1912" y="222"/>
                  </a:lnTo>
                  <a:lnTo>
                    <a:pt x="1806" y="180"/>
                  </a:lnTo>
                  <a:lnTo>
                    <a:pt x="1704" y="144"/>
                  </a:lnTo>
                  <a:lnTo>
                    <a:pt x="1604" y="112"/>
                  </a:lnTo>
                  <a:lnTo>
                    <a:pt x="1507" y="83"/>
                  </a:lnTo>
                  <a:lnTo>
                    <a:pt x="1411" y="60"/>
                  </a:lnTo>
                  <a:lnTo>
                    <a:pt x="1318" y="41"/>
                  </a:lnTo>
                  <a:lnTo>
                    <a:pt x="1227" y="25"/>
                  </a:lnTo>
                  <a:lnTo>
                    <a:pt x="1139" y="13"/>
                  </a:lnTo>
                  <a:lnTo>
                    <a:pt x="1051" y="5"/>
                  </a:lnTo>
                  <a:lnTo>
                    <a:pt x="965" y="0"/>
                  </a:lnTo>
                  <a:lnTo>
                    <a:pt x="882" y="0"/>
                  </a:lnTo>
                  <a:lnTo>
                    <a:pt x="798" y="4"/>
                  </a:lnTo>
                  <a:lnTo>
                    <a:pt x="717" y="8"/>
                  </a:lnTo>
                  <a:lnTo>
                    <a:pt x="635" y="18"/>
                  </a:lnTo>
                  <a:lnTo>
                    <a:pt x="556" y="31"/>
                  </a:lnTo>
                  <a:lnTo>
                    <a:pt x="475" y="47"/>
                  </a:lnTo>
                  <a:lnTo>
                    <a:pt x="396" y="67"/>
                  </a:lnTo>
                  <a:lnTo>
                    <a:pt x="317" y="89"/>
                  </a:lnTo>
                  <a:lnTo>
                    <a:pt x="238" y="113"/>
                  </a:lnTo>
                  <a:lnTo>
                    <a:pt x="158" y="141"/>
                  </a:lnTo>
                  <a:lnTo>
                    <a:pt x="79" y="172"/>
                  </a:lnTo>
                  <a:lnTo>
                    <a:pt x="0" y="20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742482" name="Freeform 82"/>
            <p:cNvSpPr>
              <a:spLocks/>
            </p:cNvSpPr>
            <p:nvPr/>
          </p:nvSpPr>
          <p:spPr bwMode="auto">
            <a:xfrm>
              <a:off x="725" y="1127"/>
              <a:ext cx="5457" cy="603"/>
            </a:xfrm>
            <a:custGeom>
              <a:avLst/>
              <a:gdLst/>
              <a:ahLst/>
              <a:cxnLst>
                <a:cxn ang="0">
                  <a:pos x="5457" y="426"/>
                </a:cxn>
                <a:cxn ang="0">
                  <a:pos x="5425" y="484"/>
                </a:cxn>
                <a:cxn ang="0">
                  <a:pos x="5383" y="550"/>
                </a:cxn>
                <a:cxn ang="0">
                  <a:pos x="5323" y="631"/>
                </a:cxn>
                <a:cxn ang="0">
                  <a:pos x="5247" y="725"/>
                </a:cxn>
                <a:cxn ang="0">
                  <a:pos x="5153" y="822"/>
                </a:cxn>
                <a:cxn ang="0">
                  <a:pos x="5071" y="896"/>
                </a:cxn>
                <a:cxn ang="0">
                  <a:pos x="5010" y="943"/>
                </a:cxn>
                <a:cxn ang="0">
                  <a:pos x="4944" y="988"/>
                </a:cxn>
                <a:cxn ang="0">
                  <a:pos x="4875" y="1031"/>
                </a:cxn>
                <a:cxn ang="0">
                  <a:pos x="4801" y="1072"/>
                </a:cxn>
                <a:cxn ang="0">
                  <a:pos x="4722" y="1109"/>
                </a:cxn>
                <a:cxn ang="0">
                  <a:pos x="4637" y="1140"/>
                </a:cxn>
                <a:cxn ang="0">
                  <a:pos x="4549" y="1166"/>
                </a:cxn>
                <a:cxn ang="0">
                  <a:pos x="4456" y="1187"/>
                </a:cxn>
                <a:cxn ang="0">
                  <a:pos x="4358" y="1199"/>
                </a:cxn>
                <a:cxn ang="0">
                  <a:pos x="4254" y="1206"/>
                </a:cxn>
                <a:cxn ang="0">
                  <a:pos x="4147" y="1204"/>
                </a:cxn>
                <a:cxn ang="0">
                  <a:pos x="4035" y="1193"/>
                </a:cxn>
                <a:cxn ang="0">
                  <a:pos x="3917" y="1174"/>
                </a:cxn>
                <a:cxn ang="0">
                  <a:pos x="3793" y="1143"/>
                </a:cxn>
                <a:cxn ang="0">
                  <a:pos x="3666" y="1101"/>
                </a:cxn>
                <a:cxn ang="0">
                  <a:pos x="3534" y="1049"/>
                </a:cxn>
                <a:cxn ang="0">
                  <a:pos x="3396" y="983"/>
                </a:cxn>
                <a:cxn ang="0">
                  <a:pos x="3253" y="906"/>
                </a:cxn>
                <a:cxn ang="0">
                  <a:pos x="3180" y="862"/>
                </a:cxn>
                <a:cxn ang="0">
                  <a:pos x="2892" y="689"/>
                </a:cxn>
                <a:cxn ang="0">
                  <a:pos x="2624" y="537"/>
                </a:cxn>
                <a:cxn ang="0">
                  <a:pos x="2372" y="407"/>
                </a:cxn>
                <a:cxn ang="0">
                  <a:pos x="2136" y="295"/>
                </a:cxn>
                <a:cxn ang="0">
                  <a:pos x="1913" y="203"/>
                </a:cxn>
                <a:cxn ang="0">
                  <a:pos x="1702" y="129"/>
                </a:cxn>
                <a:cxn ang="0">
                  <a:pos x="1504" y="72"/>
                </a:cxn>
                <a:cxn ang="0">
                  <a:pos x="1315" y="32"/>
                </a:cxn>
                <a:cxn ang="0">
                  <a:pos x="1136" y="9"/>
                </a:cxn>
                <a:cxn ang="0">
                  <a:pos x="962" y="0"/>
                </a:cxn>
                <a:cxn ang="0">
                  <a:pos x="796" y="6"/>
                </a:cxn>
                <a:cxn ang="0">
                  <a:pos x="633" y="26"/>
                </a:cxn>
                <a:cxn ang="0">
                  <a:pos x="474" y="58"/>
                </a:cxn>
                <a:cxn ang="0">
                  <a:pos x="315" y="101"/>
                </a:cxn>
                <a:cxn ang="0">
                  <a:pos x="158" y="158"/>
                </a:cxn>
                <a:cxn ang="0">
                  <a:pos x="0" y="224"/>
                </a:cxn>
              </a:cxnLst>
              <a:rect l="0" t="0" r="r" b="b"/>
              <a:pathLst>
                <a:path w="5457" h="1206">
                  <a:moveTo>
                    <a:pt x="5457" y="426"/>
                  </a:moveTo>
                  <a:lnTo>
                    <a:pt x="5457" y="426"/>
                  </a:lnTo>
                  <a:lnTo>
                    <a:pt x="5450" y="442"/>
                  </a:lnTo>
                  <a:lnTo>
                    <a:pt x="5425" y="484"/>
                  </a:lnTo>
                  <a:lnTo>
                    <a:pt x="5405" y="515"/>
                  </a:lnTo>
                  <a:lnTo>
                    <a:pt x="5383" y="550"/>
                  </a:lnTo>
                  <a:lnTo>
                    <a:pt x="5355" y="589"/>
                  </a:lnTo>
                  <a:lnTo>
                    <a:pt x="5323" y="631"/>
                  </a:lnTo>
                  <a:lnTo>
                    <a:pt x="5287" y="676"/>
                  </a:lnTo>
                  <a:lnTo>
                    <a:pt x="5247" y="725"/>
                  </a:lnTo>
                  <a:lnTo>
                    <a:pt x="5203" y="773"/>
                  </a:lnTo>
                  <a:lnTo>
                    <a:pt x="5153" y="822"/>
                  </a:lnTo>
                  <a:lnTo>
                    <a:pt x="5100" y="872"/>
                  </a:lnTo>
                  <a:lnTo>
                    <a:pt x="5071" y="896"/>
                  </a:lnTo>
                  <a:lnTo>
                    <a:pt x="5041" y="918"/>
                  </a:lnTo>
                  <a:lnTo>
                    <a:pt x="5010" y="943"/>
                  </a:lnTo>
                  <a:lnTo>
                    <a:pt x="4978" y="965"/>
                  </a:lnTo>
                  <a:lnTo>
                    <a:pt x="4944" y="988"/>
                  </a:lnTo>
                  <a:lnTo>
                    <a:pt x="4911" y="1011"/>
                  </a:lnTo>
                  <a:lnTo>
                    <a:pt x="4875" y="1031"/>
                  </a:lnTo>
                  <a:lnTo>
                    <a:pt x="4839" y="1052"/>
                  </a:lnTo>
                  <a:lnTo>
                    <a:pt x="4801" y="1072"/>
                  </a:lnTo>
                  <a:lnTo>
                    <a:pt x="4762" y="1091"/>
                  </a:lnTo>
                  <a:lnTo>
                    <a:pt x="4722" y="1109"/>
                  </a:lnTo>
                  <a:lnTo>
                    <a:pt x="4681" y="1125"/>
                  </a:lnTo>
                  <a:lnTo>
                    <a:pt x="4637" y="1140"/>
                  </a:lnTo>
                  <a:lnTo>
                    <a:pt x="4594" y="1154"/>
                  </a:lnTo>
                  <a:lnTo>
                    <a:pt x="4549" y="1166"/>
                  </a:lnTo>
                  <a:lnTo>
                    <a:pt x="4503" y="1177"/>
                  </a:lnTo>
                  <a:lnTo>
                    <a:pt x="4456" y="1187"/>
                  </a:lnTo>
                  <a:lnTo>
                    <a:pt x="4407" y="1195"/>
                  </a:lnTo>
                  <a:lnTo>
                    <a:pt x="4358" y="1199"/>
                  </a:lnTo>
                  <a:lnTo>
                    <a:pt x="4307" y="1204"/>
                  </a:lnTo>
                  <a:lnTo>
                    <a:pt x="4254" y="1206"/>
                  </a:lnTo>
                  <a:lnTo>
                    <a:pt x="4202" y="1206"/>
                  </a:lnTo>
                  <a:lnTo>
                    <a:pt x="4147" y="1204"/>
                  </a:lnTo>
                  <a:lnTo>
                    <a:pt x="4092" y="1199"/>
                  </a:lnTo>
                  <a:lnTo>
                    <a:pt x="4035" y="1193"/>
                  </a:lnTo>
                  <a:lnTo>
                    <a:pt x="3977" y="1185"/>
                  </a:lnTo>
                  <a:lnTo>
                    <a:pt x="3917" y="1174"/>
                  </a:lnTo>
                  <a:lnTo>
                    <a:pt x="3856" y="1159"/>
                  </a:lnTo>
                  <a:lnTo>
                    <a:pt x="3793" y="1143"/>
                  </a:lnTo>
                  <a:lnTo>
                    <a:pt x="3731" y="1124"/>
                  </a:lnTo>
                  <a:lnTo>
                    <a:pt x="3666" y="1101"/>
                  </a:lnTo>
                  <a:lnTo>
                    <a:pt x="3600" y="1077"/>
                  </a:lnTo>
                  <a:lnTo>
                    <a:pt x="3534" y="1049"/>
                  </a:lnTo>
                  <a:lnTo>
                    <a:pt x="3466" y="1017"/>
                  </a:lnTo>
                  <a:lnTo>
                    <a:pt x="3396" y="983"/>
                  </a:lnTo>
                  <a:lnTo>
                    <a:pt x="3325" y="946"/>
                  </a:lnTo>
                  <a:lnTo>
                    <a:pt x="3253" y="906"/>
                  </a:lnTo>
                  <a:lnTo>
                    <a:pt x="3180" y="862"/>
                  </a:lnTo>
                  <a:lnTo>
                    <a:pt x="3180" y="862"/>
                  </a:lnTo>
                  <a:lnTo>
                    <a:pt x="3034" y="772"/>
                  </a:lnTo>
                  <a:lnTo>
                    <a:pt x="2892" y="689"/>
                  </a:lnTo>
                  <a:lnTo>
                    <a:pt x="2756" y="610"/>
                  </a:lnTo>
                  <a:lnTo>
                    <a:pt x="2624" y="537"/>
                  </a:lnTo>
                  <a:lnTo>
                    <a:pt x="2497" y="470"/>
                  </a:lnTo>
                  <a:lnTo>
                    <a:pt x="2372" y="407"/>
                  </a:lnTo>
                  <a:lnTo>
                    <a:pt x="2252" y="348"/>
                  </a:lnTo>
                  <a:lnTo>
                    <a:pt x="2136" y="295"/>
                  </a:lnTo>
                  <a:lnTo>
                    <a:pt x="2023" y="247"/>
                  </a:lnTo>
                  <a:lnTo>
                    <a:pt x="1913" y="203"/>
                  </a:lnTo>
                  <a:lnTo>
                    <a:pt x="1806" y="164"/>
                  </a:lnTo>
                  <a:lnTo>
                    <a:pt x="1702" y="129"/>
                  </a:lnTo>
                  <a:lnTo>
                    <a:pt x="1602" y="98"/>
                  </a:lnTo>
                  <a:lnTo>
                    <a:pt x="1504" y="72"/>
                  </a:lnTo>
                  <a:lnTo>
                    <a:pt x="1409" y="51"/>
                  </a:lnTo>
                  <a:lnTo>
                    <a:pt x="1315" y="32"/>
                  </a:lnTo>
                  <a:lnTo>
                    <a:pt x="1225" y="19"/>
                  </a:lnTo>
                  <a:lnTo>
                    <a:pt x="1136" y="9"/>
                  </a:lnTo>
                  <a:lnTo>
                    <a:pt x="1048" y="3"/>
                  </a:lnTo>
                  <a:lnTo>
                    <a:pt x="962" y="0"/>
                  </a:lnTo>
                  <a:lnTo>
                    <a:pt x="879" y="1"/>
                  </a:lnTo>
                  <a:lnTo>
                    <a:pt x="796" y="6"/>
                  </a:lnTo>
                  <a:lnTo>
                    <a:pt x="714" y="14"/>
                  </a:lnTo>
                  <a:lnTo>
                    <a:pt x="633" y="26"/>
                  </a:lnTo>
                  <a:lnTo>
                    <a:pt x="553" y="40"/>
                  </a:lnTo>
                  <a:lnTo>
                    <a:pt x="474" y="58"/>
                  </a:lnTo>
                  <a:lnTo>
                    <a:pt x="394" y="79"/>
                  </a:lnTo>
                  <a:lnTo>
                    <a:pt x="315" y="101"/>
                  </a:lnTo>
                  <a:lnTo>
                    <a:pt x="238" y="129"/>
                  </a:lnTo>
                  <a:lnTo>
                    <a:pt x="158" y="158"/>
                  </a:lnTo>
                  <a:lnTo>
                    <a:pt x="79" y="190"/>
                  </a:lnTo>
                  <a:lnTo>
                    <a:pt x="0" y="22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742483" name="Freeform 83"/>
            <p:cNvSpPr>
              <a:spLocks/>
            </p:cNvSpPr>
            <p:nvPr/>
          </p:nvSpPr>
          <p:spPr bwMode="auto">
            <a:xfrm>
              <a:off x="752" y="1144"/>
              <a:ext cx="5459" cy="573"/>
            </a:xfrm>
            <a:custGeom>
              <a:avLst/>
              <a:gdLst/>
              <a:ahLst/>
              <a:cxnLst>
                <a:cxn ang="0">
                  <a:pos x="5459" y="335"/>
                </a:cxn>
                <a:cxn ang="0">
                  <a:pos x="5427" y="395"/>
                </a:cxn>
                <a:cxn ang="0">
                  <a:pos x="5385" y="461"/>
                </a:cxn>
                <a:cxn ang="0">
                  <a:pos x="5328" y="545"/>
                </a:cxn>
                <a:cxn ang="0">
                  <a:pos x="5253" y="639"/>
                </a:cxn>
                <a:cxn ang="0">
                  <a:pos x="5160" y="739"/>
                </a:cxn>
                <a:cxn ang="0">
                  <a:pos x="5080" y="815"/>
                </a:cxn>
                <a:cxn ang="0">
                  <a:pos x="5019" y="863"/>
                </a:cxn>
                <a:cxn ang="0">
                  <a:pos x="4955" y="912"/>
                </a:cxn>
                <a:cxn ang="0">
                  <a:pos x="4885" y="957"/>
                </a:cxn>
                <a:cxn ang="0">
                  <a:pos x="4812" y="999"/>
                </a:cxn>
                <a:cxn ang="0">
                  <a:pos x="4734" y="1036"/>
                </a:cxn>
                <a:cxn ang="0">
                  <a:pos x="4651" y="1070"/>
                </a:cxn>
                <a:cxn ang="0">
                  <a:pos x="4562" y="1098"/>
                </a:cxn>
                <a:cxn ang="0">
                  <a:pos x="4469" y="1120"/>
                </a:cxn>
                <a:cxn ang="0">
                  <a:pos x="4372" y="1136"/>
                </a:cxn>
                <a:cxn ang="0">
                  <a:pos x="4268" y="1144"/>
                </a:cxn>
                <a:cxn ang="0">
                  <a:pos x="4161" y="1144"/>
                </a:cxn>
                <a:cxn ang="0">
                  <a:pos x="4047" y="1136"/>
                </a:cxn>
                <a:cxn ang="0">
                  <a:pos x="3929" y="1119"/>
                </a:cxn>
                <a:cxn ang="0">
                  <a:pos x="3807" y="1090"/>
                </a:cxn>
                <a:cxn ang="0">
                  <a:pos x="3677" y="1051"/>
                </a:cxn>
                <a:cxn ang="0">
                  <a:pos x="3544" y="1001"/>
                </a:cxn>
                <a:cxn ang="0">
                  <a:pos x="3405" y="938"/>
                </a:cxn>
                <a:cxn ang="0">
                  <a:pos x="3261" y="862"/>
                </a:cxn>
                <a:cxn ang="0">
                  <a:pos x="3187" y="820"/>
                </a:cxn>
                <a:cxn ang="0">
                  <a:pos x="2899" y="652"/>
                </a:cxn>
                <a:cxn ang="0">
                  <a:pos x="2628" y="505"/>
                </a:cxn>
                <a:cxn ang="0">
                  <a:pos x="2374" y="379"/>
                </a:cxn>
                <a:cxn ang="0">
                  <a:pos x="2135" y="273"/>
                </a:cxn>
                <a:cxn ang="0">
                  <a:pos x="1911" y="184"/>
                </a:cxn>
                <a:cxn ang="0">
                  <a:pos x="1700" y="114"/>
                </a:cxn>
                <a:cxn ang="0">
                  <a:pos x="1500" y="61"/>
                </a:cxn>
                <a:cxn ang="0">
                  <a:pos x="1312" y="25"/>
                </a:cxn>
                <a:cxn ang="0">
                  <a:pos x="1131" y="4"/>
                </a:cxn>
                <a:cxn ang="0">
                  <a:pos x="958" y="0"/>
                </a:cxn>
                <a:cxn ang="0">
                  <a:pos x="791" y="8"/>
                </a:cxn>
                <a:cxn ang="0">
                  <a:pos x="628" y="32"/>
                </a:cxn>
                <a:cxn ang="0">
                  <a:pos x="470" y="67"/>
                </a:cxn>
                <a:cxn ang="0">
                  <a:pos x="313" y="114"/>
                </a:cxn>
                <a:cxn ang="0">
                  <a:pos x="156" y="174"/>
                </a:cxn>
                <a:cxn ang="0">
                  <a:pos x="0" y="243"/>
                </a:cxn>
              </a:cxnLst>
              <a:rect l="0" t="0" r="r" b="b"/>
              <a:pathLst>
                <a:path w="5459" h="1144">
                  <a:moveTo>
                    <a:pt x="5459" y="335"/>
                  </a:moveTo>
                  <a:lnTo>
                    <a:pt x="5459" y="335"/>
                  </a:lnTo>
                  <a:lnTo>
                    <a:pt x="5450" y="352"/>
                  </a:lnTo>
                  <a:lnTo>
                    <a:pt x="5427" y="395"/>
                  </a:lnTo>
                  <a:lnTo>
                    <a:pt x="5409" y="426"/>
                  </a:lnTo>
                  <a:lnTo>
                    <a:pt x="5385" y="461"/>
                  </a:lnTo>
                  <a:lnTo>
                    <a:pt x="5359" y="502"/>
                  </a:lnTo>
                  <a:lnTo>
                    <a:pt x="5328" y="545"/>
                  </a:lnTo>
                  <a:lnTo>
                    <a:pt x="5292" y="591"/>
                  </a:lnTo>
                  <a:lnTo>
                    <a:pt x="5253" y="639"/>
                  </a:lnTo>
                  <a:lnTo>
                    <a:pt x="5209" y="689"/>
                  </a:lnTo>
                  <a:lnTo>
                    <a:pt x="5160" y="739"/>
                  </a:lnTo>
                  <a:lnTo>
                    <a:pt x="5108" y="791"/>
                  </a:lnTo>
                  <a:lnTo>
                    <a:pt x="5080" y="815"/>
                  </a:lnTo>
                  <a:lnTo>
                    <a:pt x="5049" y="839"/>
                  </a:lnTo>
                  <a:lnTo>
                    <a:pt x="5019" y="863"/>
                  </a:lnTo>
                  <a:lnTo>
                    <a:pt x="4988" y="888"/>
                  </a:lnTo>
                  <a:lnTo>
                    <a:pt x="4955" y="912"/>
                  </a:lnTo>
                  <a:lnTo>
                    <a:pt x="4921" y="935"/>
                  </a:lnTo>
                  <a:lnTo>
                    <a:pt x="4885" y="957"/>
                  </a:lnTo>
                  <a:lnTo>
                    <a:pt x="4849" y="978"/>
                  </a:lnTo>
                  <a:lnTo>
                    <a:pt x="4812" y="999"/>
                  </a:lnTo>
                  <a:lnTo>
                    <a:pt x="4773" y="1018"/>
                  </a:lnTo>
                  <a:lnTo>
                    <a:pt x="4734" y="1036"/>
                  </a:lnTo>
                  <a:lnTo>
                    <a:pt x="4692" y="1054"/>
                  </a:lnTo>
                  <a:lnTo>
                    <a:pt x="4651" y="1070"/>
                  </a:lnTo>
                  <a:lnTo>
                    <a:pt x="4606" y="1085"/>
                  </a:lnTo>
                  <a:lnTo>
                    <a:pt x="4562" y="1098"/>
                  </a:lnTo>
                  <a:lnTo>
                    <a:pt x="4516" y="1111"/>
                  </a:lnTo>
                  <a:lnTo>
                    <a:pt x="4469" y="1120"/>
                  </a:lnTo>
                  <a:lnTo>
                    <a:pt x="4420" y="1128"/>
                  </a:lnTo>
                  <a:lnTo>
                    <a:pt x="4372" y="1136"/>
                  </a:lnTo>
                  <a:lnTo>
                    <a:pt x="4320" y="1141"/>
                  </a:lnTo>
                  <a:lnTo>
                    <a:pt x="4268" y="1144"/>
                  </a:lnTo>
                  <a:lnTo>
                    <a:pt x="4215" y="1144"/>
                  </a:lnTo>
                  <a:lnTo>
                    <a:pt x="4161" y="1144"/>
                  </a:lnTo>
                  <a:lnTo>
                    <a:pt x="4105" y="1141"/>
                  </a:lnTo>
                  <a:lnTo>
                    <a:pt x="4047" y="1136"/>
                  </a:lnTo>
                  <a:lnTo>
                    <a:pt x="3988" y="1128"/>
                  </a:lnTo>
                  <a:lnTo>
                    <a:pt x="3929" y="1119"/>
                  </a:lnTo>
                  <a:lnTo>
                    <a:pt x="3869" y="1106"/>
                  </a:lnTo>
                  <a:lnTo>
                    <a:pt x="3807" y="1090"/>
                  </a:lnTo>
                  <a:lnTo>
                    <a:pt x="3743" y="1072"/>
                  </a:lnTo>
                  <a:lnTo>
                    <a:pt x="3677" y="1051"/>
                  </a:lnTo>
                  <a:lnTo>
                    <a:pt x="3612" y="1027"/>
                  </a:lnTo>
                  <a:lnTo>
                    <a:pt x="3544" y="1001"/>
                  </a:lnTo>
                  <a:lnTo>
                    <a:pt x="3476" y="970"/>
                  </a:lnTo>
                  <a:lnTo>
                    <a:pt x="3405" y="938"/>
                  </a:lnTo>
                  <a:lnTo>
                    <a:pt x="3335" y="902"/>
                  </a:lnTo>
                  <a:lnTo>
                    <a:pt x="3261" y="862"/>
                  </a:lnTo>
                  <a:lnTo>
                    <a:pt x="3187" y="820"/>
                  </a:lnTo>
                  <a:lnTo>
                    <a:pt x="3187" y="820"/>
                  </a:lnTo>
                  <a:lnTo>
                    <a:pt x="3040" y="733"/>
                  </a:lnTo>
                  <a:lnTo>
                    <a:pt x="2899" y="652"/>
                  </a:lnTo>
                  <a:lnTo>
                    <a:pt x="2761" y="576"/>
                  </a:lnTo>
                  <a:lnTo>
                    <a:pt x="2628" y="505"/>
                  </a:lnTo>
                  <a:lnTo>
                    <a:pt x="2499" y="439"/>
                  </a:lnTo>
                  <a:lnTo>
                    <a:pt x="2374" y="379"/>
                  </a:lnTo>
                  <a:lnTo>
                    <a:pt x="2253" y="323"/>
                  </a:lnTo>
                  <a:lnTo>
                    <a:pt x="2135" y="273"/>
                  </a:lnTo>
                  <a:lnTo>
                    <a:pt x="2022" y="226"/>
                  </a:lnTo>
                  <a:lnTo>
                    <a:pt x="1911" y="184"/>
                  </a:lnTo>
                  <a:lnTo>
                    <a:pt x="1804" y="147"/>
                  </a:lnTo>
                  <a:lnTo>
                    <a:pt x="1700" y="114"/>
                  </a:lnTo>
                  <a:lnTo>
                    <a:pt x="1599" y="85"/>
                  </a:lnTo>
                  <a:lnTo>
                    <a:pt x="1500" y="61"/>
                  </a:lnTo>
                  <a:lnTo>
                    <a:pt x="1405" y="40"/>
                  </a:lnTo>
                  <a:lnTo>
                    <a:pt x="1312" y="25"/>
                  </a:lnTo>
                  <a:lnTo>
                    <a:pt x="1220" y="13"/>
                  </a:lnTo>
                  <a:lnTo>
                    <a:pt x="1131" y="4"/>
                  </a:lnTo>
                  <a:lnTo>
                    <a:pt x="1044" y="0"/>
                  </a:lnTo>
                  <a:lnTo>
                    <a:pt x="958" y="0"/>
                  </a:lnTo>
                  <a:lnTo>
                    <a:pt x="874" y="1"/>
                  </a:lnTo>
                  <a:lnTo>
                    <a:pt x="791" y="8"/>
                  </a:lnTo>
                  <a:lnTo>
                    <a:pt x="709" y="17"/>
                  </a:lnTo>
                  <a:lnTo>
                    <a:pt x="628" y="32"/>
                  </a:lnTo>
                  <a:lnTo>
                    <a:pt x="549" y="48"/>
                  </a:lnTo>
                  <a:lnTo>
                    <a:pt x="470" y="67"/>
                  </a:lnTo>
                  <a:lnTo>
                    <a:pt x="391" y="88"/>
                  </a:lnTo>
                  <a:lnTo>
                    <a:pt x="313" y="114"/>
                  </a:lnTo>
                  <a:lnTo>
                    <a:pt x="234" y="143"/>
                  </a:lnTo>
                  <a:lnTo>
                    <a:pt x="156" y="174"/>
                  </a:lnTo>
                  <a:lnTo>
                    <a:pt x="77" y="208"/>
                  </a:lnTo>
                  <a:lnTo>
                    <a:pt x="0" y="243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742484" name="Freeform 84"/>
            <p:cNvSpPr>
              <a:spLocks/>
            </p:cNvSpPr>
            <p:nvPr/>
          </p:nvSpPr>
          <p:spPr bwMode="auto">
            <a:xfrm>
              <a:off x="778" y="1160"/>
              <a:ext cx="5461" cy="544"/>
            </a:xfrm>
            <a:custGeom>
              <a:avLst/>
              <a:gdLst/>
              <a:ahLst/>
              <a:cxnLst>
                <a:cxn ang="0">
                  <a:pos x="5461" y="247"/>
                </a:cxn>
                <a:cxn ang="0">
                  <a:pos x="5429" y="308"/>
                </a:cxn>
                <a:cxn ang="0">
                  <a:pos x="5390" y="376"/>
                </a:cxn>
                <a:cxn ang="0">
                  <a:pos x="5333" y="460"/>
                </a:cxn>
                <a:cxn ang="0">
                  <a:pos x="5259" y="557"/>
                </a:cxn>
                <a:cxn ang="0">
                  <a:pos x="5168" y="659"/>
                </a:cxn>
                <a:cxn ang="0">
                  <a:pos x="5088" y="736"/>
                </a:cxn>
                <a:cxn ang="0">
                  <a:pos x="5029" y="788"/>
                </a:cxn>
                <a:cxn ang="0">
                  <a:pos x="4965" y="836"/>
                </a:cxn>
                <a:cxn ang="0">
                  <a:pos x="4897" y="883"/>
                </a:cxn>
                <a:cxn ang="0">
                  <a:pos x="4823" y="927"/>
                </a:cxn>
                <a:cxn ang="0">
                  <a:pos x="4746" y="965"/>
                </a:cxn>
                <a:cxn ang="0">
                  <a:pos x="4662" y="1001"/>
                </a:cxn>
                <a:cxn ang="0">
                  <a:pos x="4575" y="1032"/>
                </a:cxn>
                <a:cxn ang="0">
                  <a:pos x="4483" y="1056"/>
                </a:cxn>
                <a:cxn ang="0">
                  <a:pos x="4385" y="1074"/>
                </a:cxn>
                <a:cxn ang="0">
                  <a:pos x="4282" y="1083"/>
                </a:cxn>
                <a:cxn ang="0">
                  <a:pos x="4175" y="1087"/>
                </a:cxn>
                <a:cxn ang="0">
                  <a:pos x="4061" y="1080"/>
                </a:cxn>
                <a:cxn ang="0">
                  <a:pos x="3943" y="1064"/>
                </a:cxn>
                <a:cxn ang="0">
                  <a:pos x="3819" y="1038"/>
                </a:cxn>
                <a:cxn ang="0">
                  <a:pos x="3690" y="1003"/>
                </a:cxn>
                <a:cxn ang="0">
                  <a:pos x="3556" y="954"/>
                </a:cxn>
                <a:cxn ang="0">
                  <a:pos x="3417" y="894"/>
                </a:cxn>
                <a:cxn ang="0">
                  <a:pos x="3271" y="820"/>
                </a:cxn>
                <a:cxn ang="0">
                  <a:pos x="3196" y="780"/>
                </a:cxn>
                <a:cxn ang="0">
                  <a:pos x="2904" y="617"/>
                </a:cxn>
                <a:cxn ang="0">
                  <a:pos x="2632" y="475"/>
                </a:cxn>
                <a:cxn ang="0">
                  <a:pos x="2377" y="354"/>
                </a:cxn>
                <a:cxn ang="0">
                  <a:pos x="2137" y="250"/>
                </a:cxn>
                <a:cxn ang="0">
                  <a:pos x="1912" y="166"/>
                </a:cxn>
                <a:cxn ang="0">
                  <a:pos x="1699" y="100"/>
                </a:cxn>
                <a:cxn ang="0">
                  <a:pos x="1499" y="52"/>
                </a:cxn>
                <a:cxn ang="0">
                  <a:pos x="1309" y="19"/>
                </a:cxn>
                <a:cxn ang="0">
                  <a:pos x="1129" y="2"/>
                </a:cxn>
                <a:cxn ang="0">
                  <a:pos x="955" y="0"/>
                </a:cxn>
                <a:cxn ang="0">
                  <a:pos x="789" y="13"/>
                </a:cxn>
                <a:cxn ang="0">
                  <a:pos x="626" y="39"/>
                </a:cxn>
                <a:cxn ang="0">
                  <a:pos x="468" y="77"/>
                </a:cxn>
                <a:cxn ang="0">
                  <a:pos x="312" y="129"/>
                </a:cxn>
                <a:cxn ang="0">
                  <a:pos x="157" y="192"/>
                </a:cxn>
                <a:cxn ang="0">
                  <a:pos x="0" y="266"/>
                </a:cxn>
              </a:cxnLst>
              <a:rect l="0" t="0" r="r" b="b"/>
              <a:pathLst>
                <a:path w="5461" h="1087">
                  <a:moveTo>
                    <a:pt x="5461" y="247"/>
                  </a:moveTo>
                  <a:lnTo>
                    <a:pt x="5461" y="247"/>
                  </a:lnTo>
                  <a:lnTo>
                    <a:pt x="5452" y="263"/>
                  </a:lnTo>
                  <a:lnTo>
                    <a:pt x="5429" y="308"/>
                  </a:lnTo>
                  <a:lnTo>
                    <a:pt x="5411" y="339"/>
                  </a:lnTo>
                  <a:lnTo>
                    <a:pt x="5390" y="376"/>
                  </a:lnTo>
                  <a:lnTo>
                    <a:pt x="5363" y="417"/>
                  </a:lnTo>
                  <a:lnTo>
                    <a:pt x="5333" y="460"/>
                  </a:lnTo>
                  <a:lnTo>
                    <a:pt x="5298" y="507"/>
                  </a:lnTo>
                  <a:lnTo>
                    <a:pt x="5259" y="557"/>
                  </a:lnTo>
                  <a:lnTo>
                    <a:pt x="5216" y="607"/>
                  </a:lnTo>
                  <a:lnTo>
                    <a:pt x="5168" y="659"/>
                  </a:lnTo>
                  <a:lnTo>
                    <a:pt x="5116" y="710"/>
                  </a:lnTo>
                  <a:lnTo>
                    <a:pt x="5088" y="736"/>
                  </a:lnTo>
                  <a:lnTo>
                    <a:pt x="5059" y="762"/>
                  </a:lnTo>
                  <a:lnTo>
                    <a:pt x="5029" y="788"/>
                  </a:lnTo>
                  <a:lnTo>
                    <a:pt x="4998" y="812"/>
                  </a:lnTo>
                  <a:lnTo>
                    <a:pt x="4965" y="836"/>
                  </a:lnTo>
                  <a:lnTo>
                    <a:pt x="4932" y="859"/>
                  </a:lnTo>
                  <a:lnTo>
                    <a:pt x="4897" y="883"/>
                  </a:lnTo>
                  <a:lnTo>
                    <a:pt x="4861" y="904"/>
                  </a:lnTo>
                  <a:lnTo>
                    <a:pt x="4823" y="927"/>
                  </a:lnTo>
                  <a:lnTo>
                    <a:pt x="4786" y="946"/>
                  </a:lnTo>
                  <a:lnTo>
                    <a:pt x="4746" y="965"/>
                  </a:lnTo>
                  <a:lnTo>
                    <a:pt x="4705" y="985"/>
                  </a:lnTo>
                  <a:lnTo>
                    <a:pt x="4662" y="1001"/>
                  </a:lnTo>
                  <a:lnTo>
                    <a:pt x="4619" y="1017"/>
                  </a:lnTo>
                  <a:lnTo>
                    <a:pt x="4575" y="1032"/>
                  </a:lnTo>
                  <a:lnTo>
                    <a:pt x="4529" y="1045"/>
                  </a:lnTo>
                  <a:lnTo>
                    <a:pt x="4483" y="1056"/>
                  </a:lnTo>
                  <a:lnTo>
                    <a:pt x="4435" y="1066"/>
                  </a:lnTo>
                  <a:lnTo>
                    <a:pt x="4385" y="1074"/>
                  </a:lnTo>
                  <a:lnTo>
                    <a:pt x="4335" y="1080"/>
                  </a:lnTo>
                  <a:lnTo>
                    <a:pt x="4282" y="1083"/>
                  </a:lnTo>
                  <a:lnTo>
                    <a:pt x="4229" y="1087"/>
                  </a:lnTo>
                  <a:lnTo>
                    <a:pt x="4175" y="1087"/>
                  </a:lnTo>
                  <a:lnTo>
                    <a:pt x="4118" y="1083"/>
                  </a:lnTo>
                  <a:lnTo>
                    <a:pt x="4061" y="1080"/>
                  </a:lnTo>
                  <a:lnTo>
                    <a:pt x="4003" y="1074"/>
                  </a:lnTo>
                  <a:lnTo>
                    <a:pt x="3943" y="1064"/>
                  </a:lnTo>
                  <a:lnTo>
                    <a:pt x="3882" y="1053"/>
                  </a:lnTo>
                  <a:lnTo>
                    <a:pt x="3819" y="1038"/>
                  </a:lnTo>
                  <a:lnTo>
                    <a:pt x="3756" y="1022"/>
                  </a:lnTo>
                  <a:lnTo>
                    <a:pt x="3690" y="1003"/>
                  </a:lnTo>
                  <a:lnTo>
                    <a:pt x="3624" y="980"/>
                  </a:lnTo>
                  <a:lnTo>
                    <a:pt x="3556" y="954"/>
                  </a:lnTo>
                  <a:lnTo>
                    <a:pt x="3488" y="925"/>
                  </a:lnTo>
                  <a:lnTo>
                    <a:pt x="3417" y="894"/>
                  </a:lnTo>
                  <a:lnTo>
                    <a:pt x="3345" y="859"/>
                  </a:lnTo>
                  <a:lnTo>
                    <a:pt x="3271" y="820"/>
                  </a:lnTo>
                  <a:lnTo>
                    <a:pt x="3196" y="780"/>
                  </a:lnTo>
                  <a:lnTo>
                    <a:pt x="3196" y="780"/>
                  </a:lnTo>
                  <a:lnTo>
                    <a:pt x="3049" y="696"/>
                  </a:lnTo>
                  <a:lnTo>
                    <a:pt x="2904" y="617"/>
                  </a:lnTo>
                  <a:lnTo>
                    <a:pt x="2766" y="542"/>
                  </a:lnTo>
                  <a:lnTo>
                    <a:pt x="2632" y="475"/>
                  </a:lnTo>
                  <a:lnTo>
                    <a:pt x="2502" y="412"/>
                  </a:lnTo>
                  <a:lnTo>
                    <a:pt x="2377" y="354"/>
                  </a:lnTo>
                  <a:lnTo>
                    <a:pt x="2255" y="299"/>
                  </a:lnTo>
                  <a:lnTo>
                    <a:pt x="2137" y="250"/>
                  </a:lnTo>
                  <a:lnTo>
                    <a:pt x="2021" y="207"/>
                  </a:lnTo>
                  <a:lnTo>
                    <a:pt x="1912" y="166"/>
                  </a:lnTo>
                  <a:lnTo>
                    <a:pt x="1803" y="131"/>
                  </a:lnTo>
                  <a:lnTo>
                    <a:pt x="1699" y="100"/>
                  </a:lnTo>
                  <a:lnTo>
                    <a:pt x="1598" y="74"/>
                  </a:lnTo>
                  <a:lnTo>
                    <a:pt x="1499" y="52"/>
                  </a:lnTo>
                  <a:lnTo>
                    <a:pt x="1402" y="34"/>
                  </a:lnTo>
                  <a:lnTo>
                    <a:pt x="1309" y="19"/>
                  </a:lnTo>
                  <a:lnTo>
                    <a:pt x="1218" y="8"/>
                  </a:lnTo>
                  <a:lnTo>
                    <a:pt x="1129" y="2"/>
                  </a:lnTo>
                  <a:lnTo>
                    <a:pt x="1041" y="0"/>
                  </a:lnTo>
                  <a:lnTo>
                    <a:pt x="955" y="0"/>
                  </a:lnTo>
                  <a:lnTo>
                    <a:pt x="872" y="5"/>
                  </a:lnTo>
                  <a:lnTo>
                    <a:pt x="789" y="13"/>
                  </a:lnTo>
                  <a:lnTo>
                    <a:pt x="707" y="24"/>
                  </a:lnTo>
                  <a:lnTo>
                    <a:pt x="626" y="39"/>
                  </a:lnTo>
                  <a:lnTo>
                    <a:pt x="547" y="56"/>
                  </a:lnTo>
                  <a:lnTo>
                    <a:pt x="468" y="77"/>
                  </a:lnTo>
                  <a:lnTo>
                    <a:pt x="390" y="102"/>
                  </a:lnTo>
                  <a:lnTo>
                    <a:pt x="312" y="129"/>
                  </a:lnTo>
                  <a:lnTo>
                    <a:pt x="235" y="160"/>
                  </a:lnTo>
                  <a:lnTo>
                    <a:pt x="157" y="192"/>
                  </a:lnTo>
                  <a:lnTo>
                    <a:pt x="78" y="228"/>
                  </a:lnTo>
                  <a:lnTo>
                    <a:pt x="0" y="26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742485" name="Freeform 85"/>
            <p:cNvSpPr>
              <a:spLocks/>
            </p:cNvSpPr>
            <p:nvPr/>
          </p:nvSpPr>
          <p:spPr bwMode="auto">
            <a:xfrm>
              <a:off x="806" y="1176"/>
              <a:ext cx="5459" cy="514"/>
            </a:xfrm>
            <a:custGeom>
              <a:avLst/>
              <a:gdLst/>
              <a:ahLst/>
              <a:cxnLst>
                <a:cxn ang="0">
                  <a:pos x="5459" y="159"/>
                </a:cxn>
                <a:cxn ang="0">
                  <a:pos x="5428" y="221"/>
                </a:cxn>
                <a:cxn ang="0">
                  <a:pos x="5390" y="290"/>
                </a:cxn>
                <a:cxn ang="0">
                  <a:pos x="5334" y="376"/>
                </a:cxn>
                <a:cxn ang="0">
                  <a:pos x="5262" y="474"/>
                </a:cxn>
                <a:cxn ang="0">
                  <a:pos x="5173" y="579"/>
                </a:cxn>
                <a:cxn ang="0">
                  <a:pos x="5094" y="658"/>
                </a:cxn>
                <a:cxn ang="0">
                  <a:pos x="5035" y="710"/>
                </a:cxn>
                <a:cxn ang="0">
                  <a:pos x="4973" y="762"/>
                </a:cxn>
                <a:cxn ang="0">
                  <a:pos x="4905" y="809"/>
                </a:cxn>
                <a:cxn ang="0">
                  <a:pos x="4833" y="854"/>
                </a:cxn>
                <a:cxn ang="0">
                  <a:pos x="4755" y="896"/>
                </a:cxn>
                <a:cxn ang="0">
                  <a:pos x="4673" y="933"/>
                </a:cxn>
                <a:cxn ang="0">
                  <a:pos x="4586" y="965"/>
                </a:cxn>
                <a:cxn ang="0">
                  <a:pos x="4494" y="991"/>
                </a:cxn>
                <a:cxn ang="0">
                  <a:pos x="4395" y="1010"/>
                </a:cxn>
                <a:cxn ang="0">
                  <a:pos x="4294" y="1023"/>
                </a:cxn>
                <a:cxn ang="0">
                  <a:pos x="4186" y="1028"/>
                </a:cxn>
                <a:cxn ang="0">
                  <a:pos x="4072" y="1025"/>
                </a:cxn>
                <a:cxn ang="0">
                  <a:pos x="3954" y="1010"/>
                </a:cxn>
                <a:cxn ang="0">
                  <a:pos x="3830" y="988"/>
                </a:cxn>
                <a:cxn ang="0">
                  <a:pos x="3701" y="954"/>
                </a:cxn>
                <a:cxn ang="0">
                  <a:pos x="3567" y="909"/>
                </a:cxn>
                <a:cxn ang="0">
                  <a:pos x="3425" y="851"/>
                </a:cxn>
                <a:cxn ang="0">
                  <a:pos x="3279" y="779"/>
                </a:cxn>
                <a:cxn ang="0">
                  <a:pos x="3204" y="739"/>
                </a:cxn>
                <a:cxn ang="0">
                  <a:pos x="2910" y="582"/>
                </a:cxn>
                <a:cxn ang="0">
                  <a:pos x="2635" y="445"/>
                </a:cxn>
                <a:cxn ang="0">
                  <a:pos x="2377" y="327"/>
                </a:cxn>
                <a:cxn ang="0">
                  <a:pos x="2135" y="230"/>
                </a:cxn>
                <a:cxn ang="0">
                  <a:pos x="1909" y="150"/>
                </a:cxn>
                <a:cxn ang="0">
                  <a:pos x="1696" y="88"/>
                </a:cxn>
                <a:cxn ang="0">
                  <a:pos x="1495" y="43"/>
                </a:cxn>
                <a:cxn ang="0">
                  <a:pos x="1305" y="14"/>
                </a:cxn>
                <a:cxn ang="0">
                  <a:pos x="1124" y="1"/>
                </a:cxn>
                <a:cxn ang="0">
                  <a:pos x="951" y="3"/>
                </a:cxn>
                <a:cxn ang="0">
                  <a:pos x="784" y="19"/>
                </a:cxn>
                <a:cxn ang="0">
                  <a:pos x="623" y="48"/>
                </a:cxn>
                <a:cxn ang="0">
                  <a:pos x="465" y="92"/>
                </a:cxn>
                <a:cxn ang="0">
                  <a:pos x="309" y="145"/>
                </a:cxn>
                <a:cxn ang="0">
                  <a:pos x="155" y="211"/>
                </a:cxn>
                <a:cxn ang="0">
                  <a:pos x="0" y="289"/>
                </a:cxn>
              </a:cxnLst>
              <a:rect l="0" t="0" r="r" b="b"/>
              <a:pathLst>
                <a:path w="5459" h="1028">
                  <a:moveTo>
                    <a:pt x="5459" y="159"/>
                  </a:moveTo>
                  <a:lnTo>
                    <a:pt x="5459" y="159"/>
                  </a:lnTo>
                  <a:lnTo>
                    <a:pt x="5451" y="176"/>
                  </a:lnTo>
                  <a:lnTo>
                    <a:pt x="5428" y="221"/>
                  </a:lnTo>
                  <a:lnTo>
                    <a:pt x="5410" y="253"/>
                  </a:lnTo>
                  <a:lnTo>
                    <a:pt x="5390" y="290"/>
                  </a:lnTo>
                  <a:lnTo>
                    <a:pt x="5365" y="331"/>
                  </a:lnTo>
                  <a:lnTo>
                    <a:pt x="5334" y="376"/>
                  </a:lnTo>
                  <a:lnTo>
                    <a:pt x="5301" y="424"/>
                  </a:lnTo>
                  <a:lnTo>
                    <a:pt x="5262" y="474"/>
                  </a:lnTo>
                  <a:lnTo>
                    <a:pt x="5220" y="526"/>
                  </a:lnTo>
                  <a:lnTo>
                    <a:pt x="5173" y="579"/>
                  </a:lnTo>
                  <a:lnTo>
                    <a:pt x="5122" y="633"/>
                  </a:lnTo>
                  <a:lnTo>
                    <a:pt x="5094" y="658"/>
                  </a:lnTo>
                  <a:lnTo>
                    <a:pt x="5066" y="684"/>
                  </a:lnTo>
                  <a:lnTo>
                    <a:pt x="5035" y="710"/>
                  </a:lnTo>
                  <a:lnTo>
                    <a:pt x="5005" y="736"/>
                  </a:lnTo>
                  <a:lnTo>
                    <a:pt x="4973" y="762"/>
                  </a:lnTo>
                  <a:lnTo>
                    <a:pt x="4940" y="786"/>
                  </a:lnTo>
                  <a:lnTo>
                    <a:pt x="4905" y="809"/>
                  </a:lnTo>
                  <a:lnTo>
                    <a:pt x="4869" y="833"/>
                  </a:lnTo>
                  <a:lnTo>
                    <a:pt x="4833" y="854"/>
                  </a:lnTo>
                  <a:lnTo>
                    <a:pt x="4794" y="876"/>
                  </a:lnTo>
                  <a:lnTo>
                    <a:pt x="4755" y="896"/>
                  </a:lnTo>
                  <a:lnTo>
                    <a:pt x="4715" y="915"/>
                  </a:lnTo>
                  <a:lnTo>
                    <a:pt x="4673" y="933"/>
                  </a:lnTo>
                  <a:lnTo>
                    <a:pt x="4630" y="951"/>
                  </a:lnTo>
                  <a:lnTo>
                    <a:pt x="4586" y="965"/>
                  </a:lnTo>
                  <a:lnTo>
                    <a:pt x="4540" y="980"/>
                  </a:lnTo>
                  <a:lnTo>
                    <a:pt x="4494" y="991"/>
                  </a:lnTo>
                  <a:lnTo>
                    <a:pt x="4445" y="1002"/>
                  </a:lnTo>
                  <a:lnTo>
                    <a:pt x="4395" y="1010"/>
                  </a:lnTo>
                  <a:lnTo>
                    <a:pt x="4345" y="1018"/>
                  </a:lnTo>
                  <a:lnTo>
                    <a:pt x="4294" y="1023"/>
                  </a:lnTo>
                  <a:lnTo>
                    <a:pt x="4240" y="1027"/>
                  </a:lnTo>
                  <a:lnTo>
                    <a:pt x="4186" y="1028"/>
                  </a:lnTo>
                  <a:lnTo>
                    <a:pt x="4130" y="1028"/>
                  </a:lnTo>
                  <a:lnTo>
                    <a:pt x="4072" y="1025"/>
                  </a:lnTo>
                  <a:lnTo>
                    <a:pt x="4014" y="1018"/>
                  </a:lnTo>
                  <a:lnTo>
                    <a:pt x="3954" y="1010"/>
                  </a:lnTo>
                  <a:lnTo>
                    <a:pt x="3893" y="1001"/>
                  </a:lnTo>
                  <a:lnTo>
                    <a:pt x="3830" y="988"/>
                  </a:lnTo>
                  <a:lnTo>
                    <a:pt x="3766" y="972"/>
                  </a:lnTo>
                  <a:lnTo>
                    <a:pt x="3701" y="954"/>
                  </a:lnTo>
                  <a:lnTo>
                    <a:pt x="3635" y="933"/>
                  </a:lnTo>
                  <a:lnTo>
                    <a:pt x="3567" y="909"/>
                  </a:lnTo>
                  <a:lnTo>
                    <a:pt x="3496" y="881"/>
                  </a:lnTo>
                  <a:lnTo>
                    <a:pt x="3425" y="851"/>
                  </a:lnTo>
                  <a:lnTo>
                    <a:pt x="3353" y="817"/>
                  </a:lnTo>
                  <a:lnTo>
                    <a:pt x="3279" y="779"/>
                  </a:lnTo>
                  <a:lnTo>
                    <a:pt x="3204" y="739"/>
                  </a:lnTo>
                  <a:lnTo>
                    <a:pt x="3204" y="739"/>
                  </a:lnTo>
                  <a:lnTo>
                    <a:pt x="3054" y="658"/>
                  </a:lnTo>
                  <a:lnTo>
                    <a:pt x="2910" y="582"/>
                  </a:lnTo>
                  <a:lnTo>
                    <a:pt x="2770" y="511"/>
                  </a:lnTo>
                  <a:lnTo>
                    <a:pt x="2635" y="445"/>
                  </a:lnTo>
                  <a:lnTo>
                    <a:pt x="2503" y="384"/>
                  </a:lnTo>
                  <a:lnTo>
                    <a:pt x="2377" y="327"/>
                  </a:lnTo>
                  <a:lnTo>
                    <a:pt x="2254" y="277"/>
                  </a:lnTo>
                  <a:lnTo>
                    <a:pt x="2135" y="230"/>
                  </a:lnTo>
                  <a:lnTo>
                    <a:pt x="2021" y="189"/>
                  </a:lnTo>
                  <a:lnTo>
                    <a:pt x="1909" y="150"/>
                  </a:lnTo>
                  <a:lnTo>
                    <a:pt x="1800" y="117"/>
                  </a:lnTo>
                  <a:lnTo>
                    <a:pt x="1696" y="88"/>
                  </a:lnTo>
                  <a:lnTo>
                    <a:pt x="1595" y="64"/>
                  </a:lnTo>
                  <a:lnTo>
                    <a:pt x="1495" y="43"/>
                  </a:lnTo>
                  <a:lnTo>
                    <a:pt x="1399" y="27"/>
                  </a:lnTo>
                  <a:lnTo>
                    <a:pt x="1305" y="14"/>
                  </a:lnTo>
                  <a:lnTo>
                    <a:pt x="1213" y="6"/>
                  </a:lnTo>
                  <a:lnTo>
                    <a:pt x="1124" y="1"/>
                  </a:lnTo>
                  <a:lnTo>
                    <a:pt x="1037" y="0"/>
                  </a:lnTo>
                  <a:lnTo>
                    <a:pt x="951" y="3"/>
                  </a:lnTo>
                  <a:lnTo>
                    <a:pt x="867" y="9"/>
                  </a:lnTo>
                  <a:lnTo>
                    <a:pt x="784" y="19"/>
                  </a:lnTo>
                  <a:lnTo>
                    <a:pt x="704" y="32"/>
                  </a:lnTo>
                  <a:lnTo>
                    <a:pt x="623" y="48"/>
                  </a:lnTo>
                  <a:lnTo>
                    <a:pt x="544" y="67"/>
                  </a:lnTo>
                  <a:lnTo>
                    <a:pt x="465" y="92"/>
                  </a:lnTo>
                  <a:lnTo>
                    <a:pt x="387" y="117"/>
                  </a:lnTo>
                  <a:lnTo>
                    <a:pt x="309" y="145"/>
                  </a:lnTo>
                  <a:lnTo>
                    <a:pt x="232" y="177"/>
                  </a:lnTo>
                  <a:lnTo>
                    <a:pt x="155" y="211"/>
                  </a:lnTo>
                  <a:lnTo>
                    <a:pt x="77" y="248"/>
                  </a:lnTo>
                  <a:lnTo>
                    <a:pt x="0" y="289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742486" name="Freeform 86"/>
            <p:cNvSpPr>
              <a:spLocks/>
            </p:cNvSpPr>
            <p:nvPr/>
          </p:nvSpPr>
          <p:spPr bwMode="auto">
            <a:xfrm>
              <a:off x="835" y="1192"/>
              <a:ext cx="5455" cy="485"/>
            </a:xfrm>
            <a:custGeom>
              <a:avLst/>
              <a:gdLst/>
              <a:ahLst/>
              <a:cxnLst>
                <a:cxn ang="0">
                  <a:pos x="5455" y="71"/>
                </a:cxn>
                <a:cxn ang="0">
                  <a:pos x="5426" y="132"/>
                </a:cxn>
                <a:cxn ang="0">
                  <a:pos x="5388" y="203"/>
                </a:cxn>
                <a:cxn ang="0">
                  <a:pos x="5334" y="291"/>
                </a:cxn>
                <a:cxn ang="0">
                  <a:pos x="5263" y="391"/>
                </a:cxn>
                <a:cxn ang="0">
                  <a:pos x="5176" y="499"/>
                </a:cxn>
                <a:cxn ang="0">
                  <a:pos x="5098" y="580"/>
                </a:cxn>
                <a:cxn ang="0">
                  <a:pos x="5041" y="633"/>
                </a:cxn>
                <a:cxn ang="0">
                  <a:pos x="4979" y="685"/>
                </a:cxn>
                <a:cxn ang="0">
                  <a:pos x="4912" y="735"/>
                </a:cxn>
                <a:cxn ang="0">
                  <a:pos x="4840" y="781"/>
                </a:cxn>
                <a:cxn ang="0">
                  <a:pos x="4763" y="825"/>
                </a:cxn>
                <a:cxn ang="0">
                  <a:pos x="4682" y="864"/>
                </a:cxn>
                <a:cxn ang="0">
                  <a:pos x="4594" y="898"/>
                </a:cxn>
                <a:cxn ang="0">
                  <a:pos x="4502" y="927"/>
                </a:cxn>
                <a:cxn ang="0">
                  <a:pos x="4405" y="948"/>
                </a:cxn>
                <a:cxn ang="0">
                  <a:pos x="4304" y="962"/>
                </a:cxn>
                <a:cxn ang="0">
                  <a:pos x="4196" y="969"/>
                </a:cxn>
                <a:cxn ang="0">
                  <a:pos x="4083" y="967"/>
                </a:cxn>
                <a:cxn ang="0">
                  <a:pos x="3964" y="957"/>
                </a:cxn>
                <a:cxn ang="0">
                  <a:pos x="3840" y="936"/>
                </a:cxn>
                <a:cxn ang="0">
                  <a:pos x="3710" y="904"/>
                </a:cxn>
                <a:cxn ang="0">
                  <a:pos x="3574" y="861"/>
                </a:cxn>
                <a:cxn ang="0">
                  <a:pos x="3432" y="806"/>
                </a:cxn>
                <a:cxn ang="0">
                  <a:pos x="3285" y="738"/>
                </a:cxn>
                <a:cxn ang="0">
                  <a:pos x="3210" y="699"/>
                </a:cxn>
                <a:cxn ang="0">
                  <a:pos x="2913" y="547"/>
                </a:cxn>
                <a:cxn ang="0">
                  <a:pos x="2636" y="415"/>
                </a:cxn>
                <a:cxn ang="0">
                  <a:pos x="2377" y="302"/>
                </a:cxn>
                <a:cxn ang="0">
                  <a:pos x="2134" y="208"/>
                </a:cxn>
                <a:cxn ang="0">
                  <a:pos x="1906" y="132"/>
                </a:cxn>
                <a:cxn ang="0">
                  <a:pos x="1692" y="76"/>
                </a:cxn>
                <a:cxn ang="0">
                  <a:pos x="1491" y="34"/>
                </a:cxn>
                <a:cxn ang="0">
                  <a:pos x="1301" y="8"/>
                </a:cxn>
                <a:cxn ang="0">
                  <a:pos x="1119" y="0"/>
                </a:cxn>
                <a:cxn ang="0">
                  <a:pos x="945" y="5"/>
                </a:cxn>
                <a:cxn ang="0">
                  <a:pos x="780" y="24"/>
                </a:cxn>
                <a:cxn ang="0">
                  <a:pos x="619" y="56"/>
                </a:cxn>
                <a:cxn ang="0">
                  <a:pos x="461" y="103"/>
                </a:cxn>
                <a:cxn ang="0">
                  <a:pos x="307" y="161"/>
                </a:cxn>
                <a:cxn ang="0">
                  <a:pos x="153" y="231"/>
                </a:cxn>
                <a:cxn ang="0">
                  <a:pos x="0" y="312"/>
                </a:cxn>
              </a:cxnLst>
              <a:rect l="0" t="0" r="r" b="b"/>
              <a:pathLst>
                <a:path w="5455" h="970">
                  <a:moveTo>
                    <a:pt x="5455" y="71"/>
                  </a:moveTo>
                  <a:lnTo>
                    <a:pt x="5455" y="71"/>
                  </a:lnTo>
                  <a:lnTo>
                    <a:pt x="5448" y="87"/>
                  </a:lnTo>
                  <a:lnTo>
                    <a:pt x="5426" y="132"/>
                  </a:lnTo>
                  <a:lnTo>
                    <a:pt x="5409" y="165"/>
                  </a:lnTo>
                  <a:lnTo>
                    <a:pt x="5388" y="203"/>
                  </a:lnTo>
                  <a:lnTo>
                    <a:pt x="5363" y="245"/>
                  </a:lnTo>
                  <a:lnTo>
                    <a:pt x="5334" y="291"/>
                  </a:lnTo>
                  <a:lnTo>
                    <a:pt x="5301" y="339"/>
                  </a:lnTo>
                  <a:lnTo>
                    <a:pt x="5263" y="391"/>
                  </a:lnTo>
                  <a:lnTo>
                    <a:pt x="5222" y="444"/>
                  </a:lnTo>
                  <a:lnTo>
                    <a:pt x="5176" y="499"/>
                  </a:lnTo>
                  <a:lnTo>
                    <a:pt x="5126" y="552"/>
                  </a:lnTo>
                  <a:lnTo>
                    <a:pt x="5098" y="580"/>
                  </a:lnTo>
                  <a:lnTo>
                    <a:pt x="5070" y="607"/>
                  </a:lnTo>
                  <a:lnTo>
                    <a:pt x="5041" y="633"/>
                  </a:lnTo>
                  <a:lnTo>
                    <a:pt x="5011" y="659"/>
                  </a:lnTo>
                  <a:lnTo>
                    <a:pt x="4979" y="685"/>
                  </a:lnTo>
                  <a:lnTo>
                    <a:pt x="4945" y="710"/>
                  </a:lnTo>
                  <a:lnTo>
                    <a:pt x="4912" y="735"/>
                  </a:lnTo>
                  <a:lnTo>
                    <a:pt x="4876" y="759"/>
                  </a:lnTo>
                  <a:lnTo>
                    <a:pt x="4840" y="781"/>
                  </a:lnTo>
                  <a:lnTo>
                    <a:pt x="4802" y="804"/>
                  </a:lnTo>
                  <a:lnTo>
                    <a:pt x="4763" y="825"/>
                  </a:lnTo>
                  <a:lnTo>
                    <a:pt x="4723" y="844"/>
                  </a:lnTo>
                  <a:lnTo>
                    <a:pt x="4682" y="864"/>
                  </a:lnTo>
                  <a:lnTo>
                    <a:pt x="4639" y="882"/>
                  </a:lnTo>
                  <a:lnTo>
                    <a:pt x="4594" y="898"/>
                  </a:lnTo>
                  <a:lnTo>
                    <a:pt x="4550" y="912"/>
                  </a:lnTo>
                  <a:lnTo>
                    <a:pt x="4502" y="927"/>
                  </a:lnTo>
                  <a:lnTo>
                    <a:pt x="4455" y="938"/>
                  </a:lnTo>
                  <a:lnTo>
                    <a:pt x="4405" y="948"/>
                  </a:lnTo>
                  <a:lnTo>
                    <a:pt x="4355" y="956"/>
                  </a:lnTo>
                  <a:lnTo>
                    <a:pt x="4304" y="962"/>
                  </a:lnTo>
                  <a:lnTo>
                    <a:pt x="4250" y="967"/>
                  </a:lnTo>
                  <a:lnTo>
                    <a:pt x="4196" y="969"/>
                  </a:lnTo>
                  <a:lnTo>
                    <a:pt x="4140" y="970"/>
                  </a:lnTo>
                  <a:lnTo>
                    <a:pt x="4083" y="967"/>
                  </a:lnTo>
                  <a:lnTo>
                    <a:pt x="4023" y="964"/>
                  </a:lnTo>
                  <a:lnTo>
                    <a:pt x="3964" y="957"/>
                  </a:lnTo>
                  <a:lnTo>
                    <a:pt x="3903" y="948"/>
                  </a:lnTo>
                  <a:lnTo>
                    <a:pt x="3840" y="936"/>
                  </a:lnTo>
                  <a:lnTo>
                    <a:pt x="3775" y="922"/>
                  </a:lnTo>
                  <a:lnTo>
                    <a:pt x="3710" y="904"/>
                  </a:lnTo>
                  <a:lnTo>
                    <a:pt x="3643" y="885"/>
                  </a:lnTo>
                  <a:lnTo>
                    <a:pt x="3574" y="861"/>
                  </a:lnTo>
                  <a:lnTo>
                    <a:pt x="3504" y="835"/>
                  </a:lnTo>
                  <a:lnTo>
                    <a:pt x="3432" y="806"/>
                  </a:lnTo>
                  <a:lnTo>
                    <a:pt x="3360" y="773"/>
                  </a:lnTo>
                  <a:lnTo>
                    <a:pt x="3285" y="738"/>
                  </a:lnTo>
                  <a:lnTo>
                    <a:pt x="3210" y="699"/>
                  </a:lnTo>
                  <a:lnTo>
                    <a:pt x="3210" y="699"/>
                  </a:lnTo>
                  <a:lnTo>
                    <a:pt x="3059" y="620"/>
                  </a:lnTo>
                  <a:lnTo>
                    <a:pt x="2913" y="547"/>
                  </a:lnTo>
                  <a:lnTo>
                    <a:pt x="2772" y="478"/>
                  </a:lnTo>
                  <a:lnTo>
                    <a:pt x="2636" y="415"/>
                  </a:lnTo>
                  <a:lnTo>
                    <a:pt x="2505" y="357"/>
                  </a:lnTo>
                  <a:lnTo>
                    <a:pt x="2377" y="302"/>
                  </a:lnTo>
                  <a:lnTo>
                    <a:pt x="2253" y="253"/>
                  </a:lnTo>
                  <a:lnTo>
                    <a:pt x="2134" y="208"/>
                  </a:lnTo>
                  <a:lnTo>
                    <a:pt x="2019" y="169"/>
                  </a:lnTo>
                  <a:lnTo>
                    <a:pt x="1906" y="132"/>
                  </a:lnTo>
                  <a:lnTo>
                    <a:pt x="1798" y="102"/>
                  </a:lnTo>
                  <a:lnTo>
                    <a:pt x="1692" y="76"/>
                  </a:lnTo>
                  <a:lnTo>
                    <a:pt x="1590" y="52"/>
                  </a:lnTo>
                  <a:lnTo>
                    <a:pt x="1491" y="34"/>
                  </a:lnTo>
                  <a:lnTo>
                    <a:pt x="1394" y="19"/>
                  </a:lnTo>
                  <a:lnTo>
                    <a:pt x="1301" y="8"/>
                  </a:lnTo>
                  <a:lnTo>
                    <a:pt x="1209" y="2"/>
                  </a:lnTo>
                  <a:lnTo>
                    <a:pt x="1119" y="0"/>
                  </a:lnTo>
                  <a:lnTo>
                    <a:pt x="1031" y="0"/>
                  </a:lnTo>
                  <a:lnTo>
                    <a:pt x="945" y="5"/>
                  </a:lnTo>
                  <a:lnTo>
                    <a:pt x="862" y="13"/>
                  </a:lnTo>
                  <a:lnTo>
                    <a:pt x="780" y="24"/>
                  </a:lnTo>
                  <a:lnTo>
                    <a:pt x="698" y="39"/>
                  </a:lnTo>
                  <a:lnTo>
                    <a:pt x="619" y="56"/>
                  </a:lnTo>
                  <a:lnTo>
                    <a:pt x="540" y="79"/>
                  </a:lnTo>
                  <a:lnTo>
                    <a:pt x="461" y="103"/>
                  </a:lnTo>
                  <a:lnTo>
                    <a:pt x="384" y="131"/>
                  </a:lnTo>
                  <a:lnTo>
                    <a:pt x="307" y="161"/>
                  </a:lnTo>
                  <a:lnTo>
                    <a:pt x="230" y="194"/>
                  </a:lnTo>
                  <a:lnTo>
                    <a:pt x="153" y="231"/>
                  </a:lnTo>
                  <a:lnTo>
                    <a:pt x="76" y="270"/>
                  </a:lnTo>
                  <a:lnTo>
                    <a:pt x="0" y="31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742487" name="Freeform 87"/>
            <p:cNvSpPr>
              <a:spLocks/>
            </p:cNvSpPr>
            <p:nvPr/>
          </p:nvSpPr>
          <p:spPr bwMode="auto">
            <a:xfrm>
              <a:off x="864" y="1198"/>
              <a:ext cx="5451" cy="465"/>
            </a:xfrm>
            <a:custGeom>
              <a:avLst/>
              <a:gdLst/>
              <a:ahLst/>
              <a:cxnLst>
                <a:cxn ang="0">
                  <a:pos x="5451" y="0"/>
                </a:cxn>
                <a:cxn ang="0">
                  <a:pos x="5423" y="63"/>
                </a:cxn>
                <a:cxn ang="0">
                  <a:pos x="5386" y="134"/>
                </a:cxn>
                <a:cxn ang="0">
                  <a:pos x="5334" y="224"/>
                </a:cxn>
                <a:cxn ang="0">
                  <a:pos x="5265" y="326"/>
                </a:cxn>
                <a:cxn ang="0">
                  <a:pos x="5179" y="436"/>
                </a:cxn>
                <a:cxn ang="0">
                  <a:pos x="5102" y="518"/>
                </a:cxn>
                <a:cxn ang="0">
                  <a:pos x="5046" y="573"/>
                </a:cxn>
                <a:cxn ang="0">
                  <a:pos x="4983" y="628"/>
                </a:cxn>
                <a:cxn ang="0">
                  <a:pos x="4918" y="678"/>
                </a:cxn>
                <a:cxn ang="0">
                  <a:pos x="4847" y="726"/>
                </a:cxn>
                <a:cxn ang="0">
                  <a:pos x="4771" y="772"/>
                </a:cxn>
                <a:cxn ang="0">
                  <a:pos x="4689" y="814"/>
                </a:cxn>
                <a:cxn ang="0">
                  <a:pos x="4603" y="849"/>
                </a:cxn>
                <a:cxn ang="0">
                  <a:pos x="4512" y="880"/>
                </a:cxn>
                <a:cxn ang="0">
                  <a:pos x="4415" y="902"/>
                </a:cxn>
                <a:cxn ang="0">
                  <a:pos x="4312" y="920"/>
                </a:cxn>
                <a:cxn ang="0">
                  <a:pos x="4206" y="928"/>
                </a:cxn>
                <a:cxn ang="0">
                  <a:pos x="4092" y="930"/>
                </a:cxn>
                <a:cxn ang="0">
                  <a:pos x="3974" y="920"/>
                </a:cxn>
                <a:cxn ang="0">
                  <a:pos x="3849" y="902"/>
                </a:cxn>
                <a:cxn ang="0">
                  <a:pos x="3718" y="873"/>
                </a:cxn>
                <a:cxn ang="0">
                  <a:pos x="3582" y="833"/>
                </a:cxn>
                <a:cxn ang="0">
                  <a:pos x="3440" y="780"/>
                </a:cxn>
                <a:cxn ang="0">
                  <a:pos x="3292" y="715"/>
                </a:cxn>
                <a:cxn ang="0">
                  <a:pos x="3216" y="678"/>
                </a:cxn>
                <a:cxn ang="0">
                  <a:pos x="2917" y="531"/>
                </a:cxn>
                <a:cxn ang="0">
                  <a:pos x="2638" y="403"/>
                </a:cxn>
                <a:cxn ang="0">
                  <a:pos x="2377" y="295"/>
                </a:cxn>
                <a:cxn ang="0">
                  <a:pos x="2133" y="206"/>
                </a:cxn>
                <a:cxn ang="0">
                  <a:pos x="1903" y="135"/>
                </a:cxn>
                <a:cxn ang="0">
                  <a:pos x="1688" y="81"/>
                </a:cxn>
                <a:cxn ang="0">
                  <a:pos x="1487" y="43"/>
                </a:cxn>
                <a:cxn ang="0">
                  <a:pos x="1295" y="22"/>
                </a:cxn>
                <a:cxn ang="0">
                  <a:pos x="1115" y="16"/>
                </a:cxn>
                <a:cxn ang="0">
                  <a:pos x="941" y="26"/>
                </a:cxn>
                <a:cxn ang="0">
                  <a:pos x="775" y="48"/>
                </a:cxn>
                <a:cxn ang="0">
                  <a:pos x="615" y="85"/>
                </a:cxn>
                <a:cxn ang="0">
                  <a:pos x="458" y="134"/>
                </a:cxn>
                <a:cxn ang="0">
                  <a:pos x="304" y="195"/>
                </a:cxn>
                <a:cxn ang="0">
                  <a:pos x="153" y="268"/>
                </a:cxn>
                <a:cxn ang="0">
                  <a:pos x="0" y="352"/>
                </a:cxn>
              </a:cxnLst>
              <a:rect l="0" t="0" r="r" b="b"/>
              <a:pathLst>
                <a:path w="5451" h="930">
                  <a:moveTo>
                    <a:pt x="5451" y="0"/>
                  </a:moveTo>
                  <a:lnTo>
                    <a:pt x="5451" y="0"/>
                  </a:lnTo>
                  <a:lnTo>
                    <a:pt x="5444" y="18"/>
                  </a:lnTo>
                  <a:lnTo>
                    <a:pt x="5423" y="63"/>
                  </a:lnTo>
                  <a:lnTo>
                    <a:pt x="5406" y="97"/>
                  </a:lnTo>
                  <a:lnTo>
                    <a:pt x="5386" y="134"/>
                  </a:lnTo>
                  <a:lnTo>
                    <a:pt x="5362" y="177"/>
                  </a:lnTo>
                  <a:lnTo>
                    <a:pt x="5334" y="224"/>
                  </a:lnTo>
                  <a:lnTo>
                    <a:pt x="5301" y="274"/>
                  </a:lnTo>
                  <a:lnTo>
                    <a:pt x="5265" y="326"/>
                  </a:lnTo>
                  <a:lnTo>
                    <a:pt x="5223" y="381"/>
                  </a:lnTo>
                  <a:lnTo>
                    <a:pt x="5179" y="436"/>
                  </a:lnTo>
                  <a:lnTo>
                    <a:pt x="5129" y="491"/>
                  </a:lnTo>
                  <a:lnTo>
                    <a:pt x="5102" y="518"/>
                  </a:lnTo>
                  <a:lnTo>
                    <a:pt x="5075" y="546"/>
                  </a:lnTo>
                  <a:lnTo>
                    <a:pt x="5046" y="573"/>
                  </a:lnTo>
                  <a:lnTo>
                    <a:pt x="5015" y="600"/>
                  </a:lnTo>
                  <a:lnTo>
                    <a:pt x="4983" y="628"/>
                  </a:lnTo>
                  <a:lnTo>
                    <a:pt x="4951" y="654"/>
                  </a:lnTo>
                  <a:lnTo>
                    <a:pt x="4918" y="678"/>
                  </a:lnTo>
                  <a:lnTo>
                    <a:pt x="4883" y="704"/>
                  </a:lnTo>
                  <a:lnTo>
                    <a:pt x="4847" y="726"/>
                  </a:lnTo>
                  <a:lnTo>
                    <a:pt x="4809" y="751"/>
                  </a:lnTo>
                  <a:lnTo>
                    <a:pt x="4771" y="772"/>
                  </a:lnTo>
                  <a:lnTo>
                    <a:pt x="4730" y="793"/>
                  </a:lnTo>
                  <a:lnTo>
                    <a:pt x="4689" y="814"/>
                  </a:lnTo>
                  <a:lnTo>
                    <a:pt x="4647" y="831"/>
                  </a:lnTo>
                  <a:lnTo>
                    <a:pt x="4603" y="849"/>
                  </a:lnTo>
                  <a:lnTo>
                    <a:pt x="4558" y="865"/>
                  </a:lnTo>
                  <a:lnTo>
                    <a:pt x="4512" y="880"/>
                  </a:lnTo>
                  <a:lnTo>
                    <a:pt x="4464" y="891"/>
                  </a:lnTo>
                  <a:lnTo>
                    <a:pt x="4415" y="902"/>
                  </a:lnTo>
                  <a:lnTo>
                    <a:pt x="4365" y="912"/>
                  </a:lnTo>
                  <a:lnTo>
                    <a:pt x="4312" y="920"/>
                  </a:lnTo>
                  <a:lnTo>
                    <a:pt x="4260" y="925"/>
                  </a:lnTo>
                  <a:lnTo>
                    <a:pt x="4206" y="928"/>
                  </a:lnTo>
                  <a:lnTo>
                    <a:pt x="4150" y="930"/>
                  </a:lnTo>
                  <a:lnTo>
                    <a:pt x="4092" y="930"/>
                  </a:lnTo>
                  <a:lnTo>
                    <a:pt x="4033" y="927"/>
                  </a:lnTo>
                  <a:lnTo>
                    <a:pt x="3974" y="920"/>
                  </a:lnTo>
                  <a:lnTo>
                    <a:pt x="3911" y="912"/>
                  </a:lnTo>
                  <a:lnTo>
                    <a:pt x="3849" y="902"/>
                  </a:lnTo>
                  <a:lnTo>
                    <a:pt x="3785" y="889"/>
                  </a:lnTo>
                  <a:lnTo>
                    <a:pt x="3718" y="873"/>
                  </a:lnTo>
                  <a:lnTo>
                    <a:pt x="3652" y="854"/>
                  </a:lnTo>
                  <a:lnTo>
                    <a:pt x="3582" y="833"/>
                  </a:lnTo>
                  <a:lnTo>
                    <a:pt x="3511" y="809"/>
                  </a:lnTo>
                  <a:lnTo>
                    <a:pt x="3440" y="780"/>
                  </a:lnTo>
                  <a:lnTo>
                    <a:pt x="3367" y="749"/>
                  </a:lnTo>
                  <a:lnTo>
                    <a:pt x="3292" y="715"/>
                  </a:lnTo>
                  <a:lnTo>
                    <a:pt x="3216" y="678"/>
                  </a:lnTo>
                  <a:lnTo>
                    <a:pt x="3216" y="678"/>
                  </a:lnTo>
                  <a:lnTo>
                    <a:pt x="3063" y="602"/>
                  </a:lnTo>
                  <a:lnTo>
                    <a:pt x="2917" y="531"/>
                  </a:lnTo>
                  <a:lnTo>
                    <a:pt x="2774" y="465"/>
                  </a:lnTo>
                  <a:lnTo>
                    <a:pt x="2638" y="403"/>
                  </a:lnTo>
                  <a:lnTo>
                    <a:pt x="2505" y="347"/>
                  </a:lnTo>
                  <a:lnTo>
                    <a:pt x="2377" y="295"/>
                  </a:lnTo>
                  <a:lnTo>
                    <a:pt x="2252" y="248"/>
                  </a:lnTo>
                  <a:lnTo>
                    <a:pt x="2133" y="206"/>
                  </a:lnTo>
                  <a:lnTo>
                    <a:pt x="2016" y="168"/>
                  </a:lnTo>
                  <a:lnTo>
                    <a:pt x="1903" y="135"/>
                  </a:lnTo>
                  <a:lnTo>
                    <a:pt x="1795" y="106"/>
                  </a:lnTo>
                  <a:lnTo>
                    <a:pt x="1688" y="81"/>
                  </a:lnTo>
                  <a:lnTo>
                    <a:pt x="1587" y="60"/>
                  </a:lnTo>
                  <a:lnTo>
                    <a:pt x="1487" y="43"/>
                  </a:lnTo>
                  <a:lnTo>
                    <a:pt x="1390" y="30"/>
                  </a:lnTo>
                  <a:lnTo>
                    <a:pt x="1295" y="22"/>
                  </a:lnTo>
                  <a:lnTo>
                    <a:pt x="1204" y="18"/>
                  </a:lnTo>
                  <a:lnTo>
                    <a:pt x="1115" y="16"/>
                  </a:lnTo>
                  <a:lnTo>
                    <a:pt x="1027" y="19"/>
                  </a:lnTo>
                  <a:lnTo>
                    <a:pt x="941" y="26"/>
                  </a:lnTo>
                  <a:lnTo>
                    <a:pt x="858" y="35"/>
                  </a:lnTo>
                  <a:lnTo>
                    <a:pt x="775" y="48"/>
                  </a:lnTo>
                  <a:lnTo>
                    <a:pt x="694" y="64"/>
                  </a:lnTo>
                  <a:lnTo>
                    <a:pt x="615" y="85"/>
                  </a:lnTo>
                  <a:lnTo>
                    <a:pt x="536" y="108"/>
                  </a:lnTo>
                  <a:lnTo>
                    <a:pt x="458" y="134"/>
                  </a:lnTo>
                  <a:lnTo>
                    <a:pt x="382" y="163"/>
                  </a:lnTo>
                  <a:lnTo>
                    <a:pt x="304" y="195"/>
                  </a:lnTo>
                  <a:lnTo>
                    <a:pt x="228" y="231"/>
                  </a:lnTo>
                  <a:lnTo>
                    <a:pt x="153" y="268"/>
                  </a:lnTo>
                  <a:lnTo>
                    <a:pt x="76" y="310"/>
                  </a:lnTo>
                  <a:lnTo>
                    <a:pt x="0" y="35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742488" name="Freeform 88"/>
            <p:cNvSpPr>
              <a:spLocks/>
            </p:cNvSpPr>
            <p:nvPr/>
          </p:nvSpPr>
          <p:spPr bwMode="auto">
            <a:xfrm>
              <a:off x="893" y="1169"/>
              <a:ext cx="5447" cy="482"/>
            </a:xfrm>
            <a:custGeom>
              <a:avLst/>
              <a:gdLst/>
              <a:ahLst/>
              <a:cxnLst>
                <a:cxn ang="0">
                  <a:pos x="5447" y="0"/>
                </a:cxn>
                <a:cxn ang="0">
                  <a:pos x="5419" y="64"/>
                </a:cxn>
                <a:cxn ang="0">
                  <a:pos x="5383" y="137"/>
                </a:cxn>
                <a:cxn ang="0">
                  <a:pos x="5332" y="227"/>
                </a:cxn>
                <a:cxn ang="0">
                  <a:pos x="5265" y="332"/>
                </a:cxn>
                <a:cxn ang="0">
                  <a:pos x="5180" y="444"/>
                </a:cxn>
                <a:cxn ang="0">
                  <a:pos x="5105" y="529"/>
                </a:cxn>
                <a:cxn ang="0">
                  <a:pos x="5048" y="586"/>
                </a:cxn>
                <a:cxn ang="0">
                  <a:pos x="4989" y="641"/>
                </a:cxn>
                <a:cxn ang="0">
                  <a:pos x="4923" y="692"/>
                </a:cxn>
                <a:cxn ang="0">
                  <a:pos x="4853" y="744"/>
                </a:cxn>
                <a:cxn ang="0">
                  <a:pos x="4778" y="791"/>
                </a:cxn>
                <a:cxn ang="0">
                  <a:pos x="4697" y="833"/>
                </a:cxn>
                <a:cxn ang="0">
                  <a:pos x="4611" y="870"/>
                </a:cxn>
                <a:cxn ang="0">
                  <a:pos x="4521" y="902"/>
                </a:cxn>
                <a:cxn ang="0">
                  <a:pos x="4424" y="928"/>
                </a:cxn>
                <a:cxn ang="0">
                  <a:pos x="4322" y="947"/>
                </a:cxn>
                <a:cxn ang="0">
                  <a:pos x="4214" y="959"/>
                </a:cxn>
                <a:cxn ang="0">
                  <a:pos x="4102" y="962"/>
                </a:cxn>
                <a:cxn ang="0">
                  <a:pos x="3982" y="956"/>
                </a:cxn>
                <a:cxn ang="0">
                  <a:pos x="3857" y="939"/>
                </a:cxn>
                <a:cxn ang="0">
                  <a:pos x="3727" y="914"/>
                </a:cxn>
                <a:cxn ang="0">
                  <a:pos x="3591" y="875"/>
                </a:cxn>
                <a:cxn ang="0">
                  <a:pos x="3448" y="825"/>
                </a:cxn>
                <a:cxn ang="0">
                  <a:pos x="3298" y="763"/>
                </a:cxn>
                <a:cxn ang="0">
                  <a:pos x="3221" y="726"/>
                </a:cxn>
                <a:cxn ang="0">
                  <a:pos x="2920" y="586"/>
                </a:cxn>
                <a:cxn ang="0">
                  <a:pos x="2640" y="463"/>
                </a:cxn>
                <a:cxn ang="0">
                  <a:pos x="2376" y="360"/>
                </a:cxn>
                <a:cxn ang="0">
                  <a:pos x="2131" y="276"/>
                </a:cxn>
                <a:cxn ang="0">
                  <a:pos x="1901" y="208"/>
                </a:cxn>
                <a:cxn ang="0">
                  <a:pos x="1686" y="158"/>
                </a:cxn>
                <a:cxn ang="0">
                  <a:pos x="1483" y="124"/>
                </a:cxn>
                <a:cxn ang="0">
                  <a:pos x="1291" y="108"/>
                </a:cxn>
                <a:cxn ang="0">
                  <a:pos x="1111" y="105"/>
                </a:cxn>
                <a:cxn ang="0">
                  <a:pos x="937" y="118"/>
                </a:cxn>
                <a:cxn ang="0">
                  <a:pos x="772" y="143"/>
                </a:cxn>
                <a:cxn ang="0">
                  <a:pos x="612" y="184"/>
                </a:cxn>
                <a:cxn ang="0">
                  <a:pos x="457" y="237"/>
                </a:cxn>
                <a:cxn ang="0">
                  <a:pos x="303" y="302"/>
                </a:cxn>
                <a:cxn ang="0">
                  <a:pos x="151" y="378"/>
                </a:cxn>
                <a:cxn ang="0">
                  <a:pos x="0" y="465"/>
                </a:cxn>
              </a:cxnLst>
              <a:rect l="0" t="0" r="r" b="b"/>
              <a:pathLst>
                <a:path w="5447" h="962">
                  <a:moveTo>
                    <a:pt x="5447" y="0"/>
                  </a:moveTo>
                  <a:lnTo>
                    <a:pt x="5447" y="0"/>
                  </a:lnTo>
                  <a:lnTo>
                    <a:pt x="5440" y="17"/>
                  </a:lnTo>
                  <a:lnTo>
                    <a:pt x="5419" y="64"/>
                  </a:lnTo>
                  <a:lnTo>
                    <a:pt x="5402" y="98"/>
                  </a:lnTo>
                  <a:lnTo>
                    <a:pt x="5383" y="137"/>
                  </a:lnTo>
                  <a:lnTo>
                    <a:pt x="5359" y="181"/>
                  </a:lnTo>
                  <a:lnTo>
                    <a:pt x="5332" y="227"/>
                  </a:lnTo>
                  <a:lnTo>
                    <a:pt x="5300" y="279"/>
                  </a:lnTo>
                  <a:lnTo>
                    <a:pt x="5265" y="332"/>
                  </a:lnTo>
                  <a:lnTo>
                    <a:pt x="5225" y="387"/>
                  </a:lnTo>
                  <a:lnTo>
                    <a:pt x="5180" y="444"/>
                  </a:lnTo>
                  <a:lnTo>
                    <a:pt x="5130" y="500"/>
                  </a:lnTo>
                  <a:lnTo>
                    <a:pt x="5105" y="529"/>
                  </a:lnTo>
                  <a:lnTo>
                    <a:pt x="5078" y="557"/>
                  </a:lnTo>
                  <a:lnTo>
                    <a:pt x="5048" y="586"/>
                  </a:lnTo>
                  <a:lnTo>
                    <a:pt x="5019" y="613"/>
                  </a:lnTo>
                  <a:lnTo>
                    <a:pt x="4989" y="641"/>
                  </a:lnTo>
                  <a:lnTo>
                    <a:pt x="4957" y="667"/>
                  </a:lnTo>
                  <a:lnTo>
                    <a:pt x="4923" y="692"/>
                  </a:lnTo>
                  <a:lnTo>
                    <a:pt x="4889" y="718"/>
                  </a:lnTo>
                  <a:lnTo>
                    <a:pt x="4853" y="744"/>
                  </a:lnTo>
                  <a:lnTo>
                    <a:pt x="4815" y="767"/>
                  </a:lnTo>
                  <a:lnTo>
                    <a:pt x="4778" y="791"/>
                  </a:lnTo>
                  <a:lnTo>
                    <a:pt x="4737" y="812"/>
                  </a:lnTo>
                  <a:lnTo>
                    <a:pt x="4697" y="833"/>
                  </a:lnTo>
                  <a:lnTo>
                    <a:pt x="4654" y="852"/>
                  </a:lnTo>
                  <a:lnTo>
                    <a:pt x="4611" y="870"/>
                  </a:lnTo>
                  <a:lnTo>
                    <a:pt x="4567" y="888"/>
                  </a:lnTo>
                  <a:lnTo>
                    <a:pt x="4521" y="902"/>
                  </a:lnTo>
                  <a:lnTo>
                    <a:pt x="4472" y="917"/>
                  </a:lnTo>
                  <a:lnTo>
                    <a:pt x="4424" y="928"/>
                  </a:lnTo>
                  <a:lnTo>
                    <a:pt x="4374" y="939"/>
                  </a:lnTo>
                  <a:lnTo>
                    <a:pt x="4322" y="947"/>
                  </a:lnTo>
                  <a:lnTo>
                    <a:pt x="4270" y="954"/>
                  </a:lnTo>
                  <a:lnTo>
                    <a:pt x="4214" y="959"/>
                  </a:lnTo>
                  <a:lnTo>
                    <a:pt x="4158" y="962"/>
                  </a:lnTo>
                  <a:lnTo>
                    <a:pt x="4102" y="962"/>
                  </a:lnTo>
                  <a:lnTo>
                    <a:pt x="4043" y="960"/>
                  </a:lnTo>
                  <a:lnTo>
                    <a:pt x="3982" y="956"/>
                  </a:lnTo>
                  <a:lnTo>
                    <a:pt x="3921" y="949"/>
                  </a:lnTo>
                  <a:lnTo>
                    <a:pt x="3857" y="939"/>
                  </a:lnTo>
                  <a:lnTo>
                    <a:pt x="3793" y="928"/>
                  </a:lnTo>
                  <a:lnTo>
                    <a:pt x="3727" y="914"/>
                  </a:lnTo>
                  <a:lnTo>
                    <a:pt x="3659" y="896"/>
                  </a:lnTo>
                  <a:lnTo>
                    <a:pt x="3591" y="875"/>
                  </a:lnTo>
                  <a:lnTo>
                    <a:pt x="3520" y="852"/>
                  </a:lnTo>
                  <a:lnTo>
                    <a:pt x="3448" y="825"/>
                  </a:lnTo>
                  <a:lnTo>
                    <a:pt x="3373" y="796"/>
                  </a:lnTo>
                  <a:lnTo>
                    <a:pt x="3298" y="763"/>
                  </a:lnTo>
                  <a:lnTo>
                    <a:pt x="3221" y="726"/>
                  </a:lnTo>
                  <a:lnTo>
                    <a:pt x="3221" y="726"/>
                  </a:lnTo>
                  <a:lnTo>
                    <a:pt x="3067" y="654"/>
                  </a:lnTo>
                  <a:lnTo>
                    <a:pt x="2920" y="586"/>
                  </a:lnTo>
                  <a:lnTo>
                    <a:pt x="2777" y="521"/>
                  </a:lnTo>
                  <a:lnTo>
                    <a:pt x="2640" y="463"/>
                  </a:lnTo>
                  <a:lnTo>
                    <a:pt x="2505" y="410"/>
                  </a:lnTo>
                  <a:lnTo>
                    <a:pt x="2376" y="360"/>
                  </a:lnTo>
                  <a:lnTo>
                    <a:pt x="2252" y="315"/>
                  </a:lnTo>
                  <a:lnTo>
                    <a:pt x="2131" y="276"/>
                  </a:lnTo>
                  <a:lnTo>
                    <a:pt x="2015" y="240"/>
                  </a:lnTo>
                  <a:lnTo>
                    <a:pt x="1901" y="208"/>
                  </a:lnTo>
                  <a:lnTo>
                    <a:pt x="1791" y="181"/>
                  </a:lnTo>
                  <a:lnTo>
                    <a:pt x="1686" y="158"/>
                  </a:lnTo>
                  <a:lnTo>
                    <a:pt x="1583" y="140"/>
                  </a:lnTo>
                  <a:lnTo>
                    <a:pt x="1483" y="124"/>
                  </a:lnTo>
                  <a:lnTo>
                    <a:pt x="1386" y="114"/>
                  </a:lnTo>
                  <a:lnTo>
                    <a:pt x="1291" y="108"/>
                  </a:lnTo>
                  <a:lnTo>
                    <a:pt x="1200" y="105"/>
                  </a:lnTo>
                  <a:lnTo>
                    <a:pt x="1111" y="105"/>
                  </a:lnTo>
                  <a:lnTo>
                    <a:pt x="1023" y="109"/>
                  </a:lnTo>
                  <a:lnTo>
                    <a:pt x="937" y="118"/>
                  </a:lnTo>
                  <a:lnTo>
                    <a:pt x="854" y="129"/>
                  </a:lnTo>
                  <a:lnTo>
                    <a:pt x="772" y="143"/>
                  </a:lnTo>
                  <a:lnTo>
                    <a:pt x="692" y="163"/>
                  </a:lnTo>
                  <a:lnTo>
                    <a:pt x="612" y="184"/>
                  </a:lnTo>
                  <a:lnTo>
                    <a:pt x="533" y="208"/>
                  </a:lnTo>
                  <a:lnTo>
                    <a:pt x="457" y="237"/>
                  </a:lnTo>
                  <a:lnTo>
                    <a:pt x="379" y="268"/>
                  </a:lnTo>
                  <a:lnTo>
                    <a:pt x="303" y="302"/>
                  </a:lnTo>
                  <a:lnTo>
                    <a:pt x="228" y="339"/>
                  </a:lnTo>
                  <a:lnTo>
                    <a:pt x="151" y="378"/>
                  </a:lnTo>
                  <a:lnTo>
                    <a:pt x="76" y="419"/>
                  </a:lnTo>
                  <a:lnTo>
                    <a:pt x="0" y="465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742489" name="Freeform 89"/>
            <p:cNvSpPr>
              <a:spLocks/>
            </p:cNvSpPr>
            <p:nvPr/>
          </p:nvSpPr>
          <p:spPr bwMode="auto">
            <a:xfrm>
              <a:off x="925" y="1141"/>
              <a:ext cx="5439" cy="497"/>
            </a:xfrm>
            <a:custGeom>
              <a:avLst/>
              <a:gdLst/>
              <a:ahLst/>
              <a:cxnLst>
                <a:cxn ang="0">
                  <a:pos x="5439" y="0"/>
                </a:cxn>
                <a:cxn ang="0">
                  <a:pos x="5412" y="65"/>
                </a:cxn>
                <a:cxn ang="0">
                  <a:pos x="5377" y="137"/>
                </a:cxn>
                <a:cxn ang="0">
                  <a:pos x="5327" y="231"/>
                </a:cxn>
                <a:cxn ang="0">
                  <a:pos x="5261" y="336"/>
                </a:cxn>
                <a:cxn ang="0">
                  <a:pos x="5179" y="451"/>
                </a:cxn>
                <a:cxn ang="0">
                  <a:pos x="5104" y="538"/>
                </a:cxn>
                <a:cxn ang="0">
                  <a:pos x="5050" y="596"/>
                </a:cxn>
                <a:cxn ang="0">
                  <a:pos x="4990" y="652"/>
                </a:cxn>
                <a:cxn ang="0">
                  <a:pos x="4925" y="706"/>
                </a:cxn>
                <a:cxn ang="0">
                  <a:pos x="4855" y="759"/>
                </a:cxn>
                <a:cxn ang="0">
                  <a:pos x="4780" y="808"/>
                </a:cxn>
                <a:cxn ang="0">
                  <a:pos x="4701" y="851"/>
                </a:cxn>
                <a:cxn ang="0">
                  <a:pos x="4617" y="891"/>
                </a:cxn>
                <a:cxn ang="0">
                  <a:pos x="4526" y="925"/>
                </a:cxn>
                <a:cxn ang="0">
                  <a:pos x="4429" y="953"/>
                </a:cxn>
                <a:cxn ang="0">
                  <a:pos x="4328" y="975"/>
                </a:cxn>
                <a:cxn ang="0">
                  <a:pos x="4221" y="988"/>
                </a:cxn>
                <a:cxn ang="0">
                  <a:pos x="4108" y="993"/>
                </a:cxn>
                <a:cxn ang="0">
                  <a:pos x="3989" y="990"/>
                </a:cxn>
                <a:cxn ang="0">
                  <a:pos x="3864" y="975"/>
                </a:cxn>
                <a:cxn ang="0">
                  <a:pos x="3732" y="951"/>
                </a:cxn>
                <a:cxn ang="0">
                  <a:pos x="3595" y="917"/>
                </a:cxn>
                <a:cxn ang="0">
                  <a:pos x="3452" y="869"/>
                </a:cxn>
                <a:cxn ang="0">
                  <a:pos x="3302" y="809"/>
                </a:cxn>
                <a:cxn ang="0">
                  <a:pos x="3224" y="775"/>
                </a:cxn>
                <a:cxn ang="0">
                  <a:pos x="2921" y="638"/>
                </a:cxn>
                <a:cxn ang="0">
                  <a:pos x="2638" y="522"/>
                </a:cxn>
                <a:cxn ang="0">
                  <a:pos x="2374" y="423"/>
                </a:cxn>
                <a:cxn ang="0">
                  <a:pos x="2127" y="342"/>
                </a:cxn>
                <a:cxn ang="0">
                  <a:pos x="1897" y="281"/>
                </a:cxn>
                <a:cxn ang="0">
                  <a:pos x="1680" y="234"/>
                </a:cxn>
                <a:cxn ang="0">
                  <a:pos x="1477" y="205"/>
                </a:cxn>
                <a:cxn ang="0">
                  <a:pos x="1286" y="191"/>
                </a:cxn>
                <a:cxn ang="0">
                  <a:pos x="1104" y="192"/>
                </a:cxn>
                <a:cxn ang="0">
                  <a:pos x="932" y="208"/>
                </a:cxn>
                <a:cxn ang="0">
                  <a:pos x="766" y="239"/>
                </a:cxn>
                <a:cxn ang="0">
                  <a:pos x="607" y="283"/>
                </a:cxn>
                <a:cxn ang="0">
                  <a:pos x="453" y="338"/>
                </a:cxn>
                <a:cxn ang="0">
                  <a:pos x="300" y="407"/>
                </a:cxn>
                <a:cxn ang="0">
                  <a:pos x="150" y="486"/>
                </a:cxn>
                <a:cxn ang="0">
                  <a:pos x="0" y="578"/>
                </a:cxn>
              </a:cxnLst>
              <a:rect l="0" t="0" r="r" b="b"/>
              <a:pathLst>
                <a:path w="5439" h="993">
                  <a:moveTo>
                    <a:pt x="5439" y="0"/>
                  </a:moveTo>
                  <a:lnTo>
                    <a:pt x="5439" y="0"/>
                  </a:lnTo>
                  <a:lnTo>
                    <a:pt x="5432" y="18"/>
                  </a:lnTo>
                  <a:lnTo>
                    <a:pt x="5412" y="65"/>
                  </a:lnTo>
                  <a:lnTo>
                    <a:pt x="5397" y="99"/>
                  </a:lnTo>
                  <a:lnTo>
                    <a:pt x="5377" y="137"/>
                  </a:lnTo>
                  <a:lnTo>
                    <a:pt x="5354" y="183"/>
                  </a:lnTo>
                  <a:lnTo>
                    <a:pt x="5327" y="231"/>
                  </a:lnTo>
                  <a:lnTo>
                    <a:pt x="5297" y="283"/>
                  </a:lnTo>
                  <a:lnTo>
                    <a:pt x="5261" y="336"/>
                  </a:lnTo>
                  <a:lnTo>
                    <a:pt x="5222" y="393"/>
                  </a:lnTo>
                  <a:lnTo>
                    <a:pt x="5179" y="451"/>
                  </a:lnTo>
                  <a:lnTo>
                    <a:pt x="5130" y="509"/>
                  </a:lnTo>
                  <a:lnTo>
                    <a:pt x="5104" y="538"/>
                  </a:lnTo>
                  <a:lnTo>
                    <a:pt x="5078" y="567"/>
                  </a:lnTo>
                  <a:lnTo>
                    <a:pt x="5050" y="596"/>
                  </a:lnTo>
                  <a:lnTo>
                    <a:pt x="5021" y="623"/>
                  </a:lnTo>
                  <a:lnTo>
                    <a:pt x="4990" y="652"/>
                  </a:lnTo>
                  <a:lnTo>
                    <a:pt x="4958" y="680"/>
                  </a:lnTo>
                  <a:lnTo>
                    <a:pt x="4925" y="706"/>
                  </a:lnTo>
                  <a:lnTo>
                    <a:pt x="4891" y="733"/>
                  </a:lnTo>
                  <a:lnTo>
                    <a:pt x="4855" y="759"/>
                  </a:lnTo>
                  <a:lnTo>
                    <a:pt x="4819" y="783"/>
                  </a:lnTo>
                  <a:lnTo>
                    <a:pt x="4780" y="808"/>
                  </a:lnTo>
                  <a:lnTo>
                    <a:pt x="4742" y="830"/>
                  </a:lnTo>
                  <a:lnTo>
                    <a:pt x="4701" y="851"/>
                  </a:lnTo>
                  <a:lnTo>
                    <a:pt x="4660" y="872"/>
                  </a:lnTo>
                  <a:lnTo>
                    <a:pt x="4617" y="891"/>
                  </a:lnTo>
                  <a:lnTo>
                    <a:pt x="4572" y="909"/>
                  </a:lnTo>
                  <a:lnTo>
                    <a:pt x="4526" y="925"/>
                  </a:lnTo>
                  <a:lnTo>
                    <a:pt x="4479" y="940"/>
                  </a:lnTo>
                  <a:lnTo>
                    <a:pt x="4429" y="953"/>
                  </a:lnTo>
                  <a:lnTo>
                    <a:pt x="4379" y="966"/>
                  </a:lnTo>
                  <a:lnTo>
                    <a:pt x="4328" y="975"/>
                  </a:lnTo>
                  <a:lnTo>
                    <a:pt x="4275" y="982"/>
                  </a:lnTo>
                  <a:lnTo>
                    <a:pt x="4221" y="988"/>
                  </a:lnTo>
                  <a:lnTo>
                    <a:pt x="4165" y="992"/>
                  </a:lnTo>
                  <a:lnTo>
                    <a:pt x="4108" y="993"/>
                  </a:lnTo>
                  <a:lnTo>
                    <a:pt x="4049" y="993"/>
                  </a:lnTo>
                  <a:lnTo>
                    <a:pt x="3989" y="990"/>
                  </a:lnTo>
                  <a:lnTo>
                    <a:pt x="3927" y="984"/>
                  </a:lnTo>
                  <a:lnTo>
                    <a:pt x="3864" y="975"/>
                  </a:lnTo>
                  <a:lnTo>
                    <a:pt x="3799" y="966"/>
                  </a:lnTo>
                  <a:lnTo>
                    <a:pt x="3732" y="951"/>
                  </a:lnTo>
                  <a:lnTo>
                    <a:pt x="3666" y="935"/>
                  </a:lnTo>
                  <a:lnTo>
                    <a:pt x="3595" y="917"/>
                  </a:lnTo>
                  <a:lnTo>
                    <a:pt x="3524" y="895"/>
                  </a:lnTo>
                  <a:lnTo>
                    <a:pt x="3452" y="869"/>
                  </a:lnTo>
                  <a:lnTo>
                    <a:pt x="3377" y="841"/>
                  </a:lnTo>
                  <a:lnTo>
                    <a:pt x="3302" y="809"/>
                  </a:lnTo>
                  <a:lnTo>
                    <a:pt x="3224" y="775"/>
                  </a:lnTo>
                  <a:lnTo>
                    <a:pt x="3224" y="775"/>
                  </a:lnTo>
                  <a:lnTo>
                    <a:pt x="3070" y="704"/>
                  </a:lnTo>
                  <a:lnTo>
                    <a:pt x="2921" y="638"/>
                  </a:lnTo>
                  <a:lnTo>
                    <a:pt x="2777" y="578"/>
                  </a:lnTo>
                  <a:lnTo>
                    <a:pt x="2638" y="522"/>
                  </a:lnTo>
                  <a:lnTo>
                    <a:pt x="2503" y="470"/>
                  </a:lnTo>
                  <a:lnTo>
                    <a:pt x="2374" y="423"/>
                  </a:lnTo>
                  <a:lnTo>
                    <a:pt x="2249" y="381"/>
                  </a:lnTo>
                  <a:lnTo>
                    <a:pt x="2127" y="342"/>
                  </a:lnTo>
                  <a:lnTo>
                    <a:pt x="2010" y="310"/>
                  </a:lnTo>
                  <a:lnTo>
                    <a:pt x="1897" y="281"/>
                  </a:lnTo>
                  <a:lnTo>
                    <a:pt x="1787" y="255"/>
                  </a:lnTo>
                  <a:lnTo>
                    <a:pt x="1680" y="234"/>
                  </a:lnTo>
                  <a:lnTo>
                    <a:pt x="1577" y="218"/>
                  </a:lnTo>
                  <a:lnTo>
                    <a:pt x="1477" y="205"/>
                  </a:lnTo>
                  <a:lnTo>
                    <a:pt x="1380" y="197"/>
                  </a:lnTo>
                  <a:lnTo>
                    <a:pt x="1286" y="191"/>
                  </a:lnTo>
                  <a:lnTo>
                    <a:pt x="1194" y="191"/>
                  </a:lnTo>
                  <a:lnTo>
                    <a:pt x="1104" y="192"/>
                  </a:lnTo>
                  <a:lnTo>
                    <a:pt x="1018" y="199"/>
                  </a:lnTo>
                  <a:lnTo>
                    <a:pt x="932" y="208"/>
                  </a:lnTo>
                  <a:lnTo>
                    <a:pt x="848" y="221"/>
                  </a:lnTo>
                  <a:lnTo>
                    <a:pt x="766" y="239"/>
                  </a:lnTo>
                  <a:lnTo>
                    <a:pt x="686" y="259"/>
                  </a:lnTo>
                  <a:lnTo>
                    <a:pt x="607" y="283"/>
                  </a:lnTo>
                  <a:lnTo>
                    <a:pt x="529" y="309"/>
                  </a:lnTo>
                  <a:lnTo>
                    <a:pt x="453" y="338"/>
                  </a:lnTo>
                  <a:lnTo>
                    <a:pt x="376" y="372"/>
                  </a:lnTo>
                  <a:lnTo>
                    <a:pt x="300" y="407"/>
                  </a:lnTo>
                  <a:lnTo>
                    <a:pt x="225" y="446"/>
                  </a:lnTo>
                  <a:lnTo>
                    <a:pt x="150" y="486"/>
                  </a:lnTo>
                  <a:lnTo>
                    <a:pt x="75" y="531"/>
                  </a:lnTo>
                  <a:lnTo>
                    <a:pt x="0" y="57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742490" name="Freeform 90"/>
            <p:cNvSpPr>
              <a:spLocks/>
            </p:cNvSpPr>
            <p:nvPr/>
          </p:nvSpPr>
          <p:spPr bwMode="auto">
            <a:xfrm>
              <a:off x="958" y="1112"/>
              <a:ext cx="5429" cy="513"/>
            </a:xfrm>
            <a:custGeom>
              <a:avLst/>
              <a:gdLst/>
              <a:ahLst/>
              <a:cxnLst>
                <a:cxn ang="0">
                  <a:pos x="5429" y="0"/>
                </a:cxn>
                <a:cxn ang="0">
                  <a:pos x="5403" y="66"/>
                </a:cxn>
                <a:cxn ang="0">
                  <a:pos x="5369" y="141"/>
                </a:cxn>
                <a:cxn ang="0">
                  <a:pos x="5321" y="234"/>
                </a:cxn>
                <a:cxn ang="0">
                  <a:pos x="5257" y="342"/>
                </a:cxn>
                <a:cxn ang="0">
                  <a:pos x="5176" y="459"/>
                </a:cxn>
                <a:cxn ang="0">
                  <a:pos x="5103" y="547"/>
                </a:cxn>
                <a:cxn ang="0">
                  <a:pos x="5049" y="607"/>
                </a:cxn>
                <a:cxn ang="0">
                  <a:pos x="4990" y="665"/>
                </a:cxn>
                <a:cxn ang="0">
                  <a:pos x="4927" y="720"/>
                </a:cxn>
                <a:cxn ang="0">
                  <a:pos x="4857" y="775"/>
                </a:cxn>
                <a:cxn ang="0">
                  <a:pos x="4784" y="825"/>
                </a:cxn>
                <a:cxn ang="0">
                  <a:pos x="4704" y="870"/>
                </a:cxn>
                <a:cxn ang="0">
                  <a:pos x="4620" y="912"/>
                </a:cxn>
                <a:cxn ang="0">
                  <a:pos x="4531" y="949"/>
                </a:cxn>
                <a:cxn ang="0">
                  <a:pos x="4435" y="979"/>
                </a:cxn>
                <a:cxn ang="0">
                  <a:pos x="4334" y="1003"/>
                </a:cxn>
                <a:cxn ang="0">
                  <a:pos x="4227" y="1017"/>
                </a:cxn>
                <a:cxn ang="0">
                  <a:pos x="4114" y="1025"/>
                </a:cxn>
                <a:cxn ang="0">
                  <a:pos x="3995" y="1024"/>
                </a:cxn>
                <a:cxn ang="0">
                  <a:pos x="3870" y="1012"/>
                </a:cxn>
                <a:cxn ang="0">
                  <a:pos x="3738" y="991"/>
                </a:cxn>
                <a:cxn ang="0">
                  <a:pos x="3601" y="959"/>
                </a:cxn>
                <a:cxn ang="0">
                  <a:pos x="3456" y="914"/>
                </a:cxn>
                <a:cxn ang="0">
                  <a:pos x="3305" y="857"/>
                </a:cxn>
                <a:cxn ang="0">
                  <a:pos x="3227" y="824"/>
                </a:cxn>
                <a:cxn ang="0">
                  <a:pos x="2922" y="693"/>
                </a:cxn>
                <a:cxn ang="0">
                  <a:pos x="2637" y="581"/>
                </a:cxn>
                <a:cxn ang="0">
                  <a:pos x="2372" y="488"/>
                </a:cxn>
                <a:cxn ang="0">
                  <a:pos x="2123" y="412"/>
                </a:cxn>
                <a:cxn ang="0">
                  <a:pos x="1891" y="354"/>
                </a:cxn>
                <a:cxn ang="0">
                  <a:pos x="1675" y="313"/>
                </a:cxn>
                <a:cxn ang="0">
                  <a:pos x="1472" y="287"/>
                </a:cxn>
                <a:cxn ang="0">
                  <a:pos x="1281" y="278"/>
                </a:cxn>
                <a:cxn ang="0">
                  <a:pos x="1099" y="283"/>
                </a:cxn>
                <a:cxn ang="0">
                  <a:pos x="926" y="302"/>
                </a:cxn>
                <a:cxn ang="0">
                  <a:pos x="761" y="336"/>
                </a:cxn>
                <a:cxn ang="0">
                  <a:pos x="603" y="383"/>
                </a:cxn>
                <a:cxn ang="0">
                  <a:pos x="449" y="441"/>
                </a:cxn>
                <a:cxn ang="0">
                  <a:pos x="298" y="514"/>
                </a:cxn>
                <a:cxn ang="0">
                  <a:pos x="149" y="596"/>
                </a:cxn>
                <a:cxn ang="0">
                  <a:pos x="0" y="691"/>
                </a:cxn>
              </a:cxnLst>
              <a:rect l="0" t="0" r="r" b="b"/>
              <a:pathLst>
                <a:path w="5429" h="1025">
                  <a:moveTo>
                    <a:pt x="5429" y="0"/>
                  </a:moveTo>
                  <a:lnTo>
                    <a:pt x="5429" y="0"/>
                  </a:lnTo>
                  <a:lnTo>
                    <a:pt x="5422" y="18"/>
                  </a:lnTo>
                  <a:lnTo>
                    <a:pt x="5403" y="66"/>
                  </a:lnTo>
                  <a:lnTo>
                    <a:pt x="5389" y="100"/>
                  </a:lnTo>
                  <a:lnTo>
                    <a:pt x="5369" y="141"/>
                  </a:lnTo>
                  <a:lnTo>
                    <a:pt x="5347" y="186"/>
                  </a:lnTo>
                  <a:lnTo>
                    <a:pt x="5321" y="234"/>
                  </a:lnTo>
                  <a:lnTo>
                    <a:pt x="5292" y="287"/>
                  </a:lnTo>
                  <a:lnTo>
                    <a:pt x="5257" y="342"/>
                  </a:lnTo>
                  <a:lnTo>
                    <a:pt x="5218" y="399"/>
                  </a:lnTo>
                  <a:lnTo>
                    <a:pt x="5176" y="459"/>
                  </a:lnTo>
                  <a:lnTo>
                    <a:pt x="5129" y="518"/>
                  </a:lnTo>
                  <a:lnTo>
                    <a:pt x="5103" y="547"/>
                  </a:lnTo>
                  <a:lnTo>
                    <a:pt x="5076" y="576"/>
                  </a:lnTo>
                  <a:lnTo>
                    <a:pt x="5049" y="607"/>
                  </a:lnTo>
                  <a:lnTo>
                    <a:pt x="5021" y="636"/>
                  </a:lnTo>
                  <a:lnTo>
                    <a:pt x="4990" y="665"/>
                  </a:lnTo>
                  <a:lnTo>
                    <a:pt x="4958" y="693"/>
                  </a:lnTo>
                  <a:lnTo>
                    <a:pt x="4927" y="720"/>
                  </a:lnTo>
                  <a:lnTo>
                    <a:pt x="4893" y="748"/>
                  </a:lnTo>
                  <a:lnTo>
                    <a:pt x="4857" y="775"/>
                  </a:lnTo>
                  <a:lnTo>
                    <a:pt x="4821" y="799"/>
                  </a:lnTo>
                  <a:lnTo>
                    <a:pt x="4784" y="825"/>
                  </a:lnTo>
                  <a:lnTo>
                    <a:pt x="4745" y="848"/>
                  </a:lnTo>
                  <a:lnTo>
                    <a:pt x="4704" y="870"/>
                  </a:lnTo>
                  <a:lnTo>
                    <a:pt x="4663" y="893"/>
                  </a:lnTo>
                  <a:lnTo>
                    <a:pt x="4620" y="912"/>
                  </a:lnTo>
                  <a:lnTo>
                    <a:pt x="4577" y="932"/>
                  </a:lnTo>
                  <a:lnTo>
                    <a:pt x="4531" y="949"/>
                  </a:lnTo>
                  <a:lnTo>
                    <a:pt x="4484" y="964"/>
                  </a:lnTo>
                  <a:lnTo>
                    <a:pt x="4435" y="979"/>
                  </a:lnTo>
                  <a:lnTo>
                    <a:pt x="4385" y="991"/>
                  </a:lnTo>
                  <a:lnTo>
                    <a:pt x="4334" y="1003"/>
                  </a:lnTo>
                  <a:lnTo>
                    <a:pt x="4281" y="1011"/>
                  </a:lnTo>
                  <a:lnTo>
                    <a:pt x="4227" y="1017"/>
                  </a:lnTo>
                  <a:lnTo>
                    <a:pt x="4171" y="1022"/>
                  </a:lnTo>
                  <a:lnTo>
                    <a:pt x="4114" y="1025"/>
                  </a:lnTo>
                  <a:lnTo>
                    <a:pt x="4055" y="1025"/>
                  </a:lnTo>
                  <a:lnTo>
                    <a:pt x="3995" y="1024"/>
                  </a:lnTo>
                  <a:lnTo>
                    <a:pt x="3932" y="1021"/>
                  </a:lnTo>
                  <a:lnTo>
                    <a:pt x="3870" y="1012"/>
                  </a:lnTo>
                  <a:lnTo>
                    <a:pt x="3805" y="1004"/>
                  </a:lnTo>
                  <a:lnTo>
                    <a:pt x="3738" y="991"/>
                  </a:lnTo>
                  <a:lnTo>
                    <a:pt x="3670" y="977"/>
                  </a:lnTo>
                  <a:lnTo>
                    <a:pt x="3601" y="959"/>
                  </a:lnTo>
                  <a:lnTo>
                    <a:pt x="3528" y="938"/>
                  </a:lnTo>
                  <a:lnTo>
                    <a:pt x="3456" y="914"/>
                  </a:lnTo>
                  <a:lnTo>
                    <a:pt x="3381" y="888"/>
                  </a:lnTo>
                  <a:lnTo>
                    <a:pt x="3305" y="857"/>
                  </a:lnTo>
                  <a:lnTo>
                    <a:pt x="3227" y="824"/>
                  </a:lnTo>
                  <a:lnTo>
                    <a:pt x="3227" y="824"/>
                  </a:lnTo>
                  <a:lnTo>
                    <a:pt x="3072" y="756"/>
                  </a:lnTo>
                  <a:lnTo>
                    <a:pt x="2922" y="693"/>
                  </a:lnTo>
                  <a:lnTo>
                    <a:pt x="2777" y="635"/>
                  </a:lnTo>
                  <a:lnTo>
                    <a:pt x="2637" y="581"/>
                  </a:lnTo>
                  <a:lnTo>
                    <a:pt x="2502" y="533"/>
                  </a:lnTo>
                  <a:lnTo>
                    <a:pt x="2372" y="488"/>
                  </a:lnTo>
                  <a:lnTo>
                    <a:pt x="2245" y="447"/>
                  </a:lnTo>
                  <a:lnTo>
                    <a:pt x="2123" y="412"/>
                  </a:lnTo>
                  <a:lnTo>
                    <a:pt x="2005" y="381"/>
                  </a:lnTo>
                  <a:lnTo>
                    <a:pt x="1891" y="354"/>
                  </a:lnTo>
                  <a:lnTo>
                    <a:pt x="1782" y="331"/>
                  </a:lnTo>
                  <a:lnTo>
                    <a:pt x="1675" y="313"/>
                  </a:lnTo>
                  <a:lnTo>
                    <a:pt x="1572" y="297"/>
                  </a:lnTo>
                  <a:lnTo>
                    <a:pt x="1472" y="287"/>
                  </a:lnTo>
                  <a:lnTo>
                    <a:pt x="1375" y="279"/>
                  </a:lnTo>
                  <a:lnTo>
                    <a:pt x="1281" y="278"/>
                  </a:lnTo>
                  <a:lnTo>
                    <a:pt x="1187" y="278"/>
                  </a:lnTo>
                  <a:lnTo>
                    <a:pt x="1099" y="283"/>
                  </a:lnTo>
                  <a:lnTo>
                    <a:pt x="1011" y="291"/>
                  </a:lnTo>
                  <a:lnTo>
                    <a:pt x="926" y="302"/>
                  </a:lnTo>
                  <a:lnTo>
                    <a:pt x="843" y="317"/>
                  </a:lnTo>
                  <a:lnTo>
                    <a:pt x="761" y="336"/>
                  </a:lnTo>
                  <a:lnTo>
                    <a:pt x="682" y="357"/>
                  </a:lnTo>
                  <a:lnTo>
                    <a:pt x="603" y="383"/>
                  </a:lnTo>
                  <a:lnTo>
                    <a:pt x="525" y="410"/>
                  </a:lnTo>
                  <a:lnTo>
                    <a:pt x="449" y="441"/>
                  </a:lnTo>
                  <a:lnTo>
                    <a:pt x="372" y="476"/>
                  </a:lnTo>
                  <a:lnTo>
                    <a:pt x="298" y="514"/>
                  </a:lnTo>
                  <a:lnTo>
                    <a:pt x="224" y="554"/>
                  </a:lnTo>
                  <a:lnTo>
                    <a:pt x="149" y="596"/>
                  </a:lnTo>
                  <a:lnTo>
                    <a:pt x="75" y="643"/>
                  </a:lnTo>
                  <a:lnTo>
                    <a:pt x="0" y="691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742491" name="Freeform 91"/>
            <p:cNvSpPr>
              <a:spLocks/>
            </p:cNvSpPr>
            <p:nvPr/>
          </p:nvSpPr>
          <p:spPr bwMode="auto">
            <a:xfrm>
              <a:off x="993" y="1083"/>
              <a:ext cx="5418" cy="530"/>
            </a:xfrm>
            <a:custGeom>
              <a:avLst/>
              <a:gdLst/>
              <a:ahLst/>
              <a:cxnLst>
                <a:cxn ang="0">
                  <a:pos x="5418" y="0"/>
                </a:cxn>
                <a:cxn ang="0">
                  <a:pos x="5393" y="68"/>
                </a:cxn>
                <a:cxn ang="0">
                  <a:pos x="5361" y="142"/>
                </a:cxn>
                <a:cxn ang="0">
                  <a:pos x="5314" y="237"/>
                </a:cxn>
                <a:cxn ang="0">
                  <a:pos x="5251" y="347"/>
                </a:cxn>
                <a:cxn ang="0">
                  <a:pos x="5171" y="467"/>
                </a:cxn>
                <a:cxn ang="0">
                  <a:pos x="5100" y="557"/>
                </a:cxn>
                <a:cxn ang="0">
                  <a:pos x="5047" y="618"/>
                </a:cxn>
                <a:cxn ang="0">
                  <a:pos x="4989" y="676"/>
                </a:cxn>
                <a:cxn ang="0">
                  <a:pos x="4926" y="735"/>
                </a:cxn>
                <a:cxn ang="0">
                  <a:pos x="4858" y="789"/>
                </a:cxn>
                <a:cxn ang="0">
                  <a:pos x="4785" y="843"/>
                </a:cxn>
                <a:cxn ang="0">
                  <a:pos x="4707" y="890"/>
                </a:cxn>
                <a:cxn ang="0">
                  <a:pos x="4622" y="933"/>
                </a:cxn>
                <a:cxn ang="0">
                  <a:pos x="4533" y="972"/>
                </a:cxn>
                <a:cxn ang="0">
                  <a:pos x="4437" y="1004"/>
                </a:cxn>
                <a:cxn ang="0">
                  <a:pos x="4338" y="1030"/>
                </a:cxn>
                <a:cxn ang="0">
                  <a:pos x="4231" y="1048"/>
                </a:cxn>
                <a:cxn ang="0">
                  <a:pos x="4118" y="1058"/>
                </a:cxn>
                <a:cxn ang="0">
                  <a:pos x="3999" y="1059"/>
                </a:cxn>
                <a:cxn ang="0">
                  <a:pos x="3874" y="1049"/>
                </a:cxn>
                <a:cxn ang="0">
                  <a:pos x="3742" y="1032"/>
                </a:cxn>
                <a:cxn ang="0">
                  <a:pos x="3603" y="1001"/>
                </a:cxn>
                <a:cxn ang="0">
                  <a:pos x="3459" y="959"/>
                </a:cxn>
                <a:cxn ang="0">
                  <a:pos x="3306" y="906"/>
                </a:cxn>
                <a:cxn ang="0">
                  <a:pos x="3228" y="873"/>
                </a:cxn>
                <a:cxn ang="0">
                  <a:pos x="2920" y="748"/>
                </a:cxn>
                <a:cxn ang="0">
                  <a:pos x="2634" y="641"/>
                </a:cxn>
                <a:cxn ang="0">
                  <a:pos x="2367" y="552"/>
                </a:cxn>
                <a:cxn ang="0">
                  <a:pos x="2119" y="483"/>
                </a:cxn>
                <a:cxn ang="0">
                  <a:pos x="1886" y="428"/>
                </a:cxn>
                <a:cxn ang="0">
                  <a:pos x="1669" y="391"/>
                </a:cxn>
                <a:cxn ang="0">
                  <a:pos x="1465" y="370"/>
                </a:cxn>
                <a:cxn ang="0">
                  <a:pos x="1273" y="363"/>
                </a:cxn>
                <a:cxn ang="0">
                  <a:pos x="1091" y="371"/>
                </a:cxn>
                <a:cxn ang="0">
                  <a:pos x="919" y="396"/>
                </a:cxn>
                <a:cxn ang="0">
                  <a:pos x="755" y="433"/>
                </a:cxn>
                <a:cxn ang="0">
                  <a:pos x="597" y="483"/>
                </a:cxn>
                <a:cxn ang="0">
                  <a:pos x="444" y="546"/>
                </a:cxn>
                <a:cxn ang="0">
                  <a:pos x="294" y="620"/>
                </a:cxn>
                <a:cxn ang="0">
                  <a:pos x="147" y="707"/>
                </a:cxn>
                <a:cxn ang="0">
                  <a:pos x="0" y="806"/>
                </a:cxn>
              </a:cxnLst>
              <a:rect l="0" t="0" r="r" b="b"/>
              <a:pathLst>
                <a:path w="5418" h="1059">
                  <a:moveTo>
                    <a:pt x="5418" y="0"/>
                  </a:moveTo>
                  <a:lnTo>
                    <a:pt x="5418" y="0"/>
                  </a:lnTo>
                  <a:lnTo>
                    <a:pt x="5411" y="18"/>
                  </a:lnTo>
                  <a:lnTo>
                    <a:pt x="5393" y="68"/>
                  </a:lnTo>
                  <a:lnTo>
                    <a:pt x="5377" y="102"/>
                  </a:lnTo>
                  <a:lnTo>
                    <a:pt x="5361" y="142"/>
                  </a:lnTo>
                  <a:lnTo>
                    <a:pt x="5339" y="189"/>
                  </a:lnTo>
                  <a:lnTo>
                    <a:pt x="5314" y="237"/>
                  </a:lnTo>
                  <a:lnTo>
                    <a:pt x="5284" y="292"/>
                  </a:lnTo>
                  <a:lnTo>
                    <a:pt x="5251" y="347"/>
                  </a:lnTo>
                  <a:lnTo>
                    <a:pt x="5214" y="407"/>
                  </a:lnTo>
                  <a:lnTo>
                    <a:pt x="5171" y="467"/>
                  </a:lnTo>
                  <a:lnTo>
                    <a:pt x="5125" y="526"/>
                  </a:lnTo>
                  <a:lnTo>
                    <a:pt x="5100" y="557"/>
                  </a:lnTo>
                  <a:lnTo>
                    <a:pt x="5073" y="588"/>
                  </a:lnTo>
                  <a:lnTo>
                    <a:pt x="5047" y="618"/>
                  </a:lnTo>
                  <a:lnTo>
                    <a:pt x="5018" y="647"/>
                  </a:lnTo>
                  <a:lnTo>
                    <a:pt x="4989" y="676"/>
                  </a:lnTo>
                  <a:lnTo>
                    <a:pt x="4958" y="706"/>
                  </a:lnTo>
                  <a:lnTo>
                    <a:pt x="4926" y="735"/>
                  </a:lnTo>
                  <a:lnTo>
                    <a:pt x="4893" y="762"/>
                  </a:lnTo>
                  <a:lnTo>
                    <a:pt x="4858" y="789"/>
                  </a:lnTo>
                  <a:lnTo>
                    <a:pt x="4822" y="817"/>
                  </a:lnTo>
                  <a:lnTo>
                    <a:pt x="4785" y="843"/>
                  </a:lnTo>
                  <a:lnTo>
                    <a:pt x="4746" y="867"/>
                  </a:lnTo>
                  <a:lnTo>
                    <a:pt x="4707" y="890"/>
                  </a:lnTo>
                  <a:lnTo>
                    <a:pt x="4665" y="912"/>
                  </a:lnTo>
                  <a:lnTo>
                    <a:pt x="4622" y="933"/>
                  </a:lnTo>
                  <a:lnTo>
                    <a:pt x="4579" y="954"/>
                  </a:lnTo>
                  <a:lnTo>
                    <a:pt x="4533" y="972"/>
                  </a:lnTo>
                  <a:lnTo>
                    <a:pt x="4486" y="990"/>
                  </a:lnTo>
                  <a:lnTo>
                    <a:pt x="4437" y="1004"/>
                  </a:lnTo>
                  <a:lnTo>
                    <a:pt x="4389" y="1019"/>
                  </a:lnTo>
                  <a:lnTo>
                    <a:pt x="4338" y="1030"/>
                  </a:lnTo>
                  <a:lnTo>
                    <a:pt x="4285" y="1040"/>
                  </a:lnTo>
                  <a:lnTo>
                    <a:pt x="4231" y="1048"/>
                  </a:lnTo>
                  <a:lnTo>
                    <a:pt x="4175" y="1054"/>
                  </a:lnTo>
                  <a:lnTo>
                    <a:pt x="4118" y="1058"/>
                  </a:lnTo>
                  <a:lnTo>
                    <a:pt x="4058" y="1059"/>
                  </a:lnTo>
                  <a:lnTo>
                    <a:pt x="3999" y="1059"/>
                  </a:lnTo>
                  <a:lnTo>
                    <a:pt x="3936" y="1056"/>
                  </a:lnTo>
                  <a:lnTo>
                    <a:pt x="3874" y="1049"/>
                  </a:lnTo>
                  <a:lnTo>
                    <a:pt x="3809" y="1041"/>
                  </a:lnTo>
                  <a:lnTo>
                    <a:pt x="3742" y="1032"/>
                  </a:lnTo>
                  <a:lnTo>
                    <a:pt x="3672" y="1017"/>
                  </a:lnTo>
                  <a:lnTo>
                    <a:pt x="3603" y="1001"/>
                  </a:lnTo>
                  <a:lnTo>
                    <a:pt x="3531" y="982"/>
                  </a:lnTo>
                  <a:lnTo>
                    <a:pt x="3459" y="959"/>
                  </a:lnTo>
                  <a:lnTo>
                    <a:pt x="3382" y="933"/>
                  </a:lnTo>
                  <a:lnTo>
                    <a:pt x="3306" y="906"/>
                  </a:lnTo>
                  <a:lnTo>
                    <a:pt x="3228" y="873"/>
                  </a:lnTo>
                  <a:lnTo>
                    <a:pt x="3228" y="873"/>
                  </a:lnTo>
                  <a:lnTo>
                    <a:pt x="3071" y="809"/>
                  </a:lnTo>
                  <a:lnTo>
                    <a:pt x="2920" y="748"/>
                  </a:lnTo>
                  <a:lnTo>
                    <a:pt x="2776" y="693"/>
                  </a:lnTo>
                  <a:lnTo>
                    <a:pt x="2634" y="641"/>
                  </a:lnTo>
                  <a:lnTo>
                    <a:pt x="2499" y="596"/>
                  </a:lnTo>
                  <a:lnTo>
                    <a:pt x="2367" y="552"/>
                  </a:lnTo>
                  <a:lnTo>
                    <a:pt x="2241" y="515"/>
                  </a:lnTo>
                  <a:lnTo>
                    <a:pt x="2119" y="483"/>
                  </a:lnTo>
                  <a:lnTo>
                    <a:pt x="2001" y="454"/>
                  </a:lnTo>
                  <a:lnTo>
                    <a:pt x="1886" y="428"/>
                  </a:lnTo>
                  <a:lnTo>
                    <a:pt x="1776" y="407"/>
                  </a:lnTo>
                  <a:lnTo>
                    <a:pt x="1669" y="391"/>
                  </a:lnTo>
                  <a:lnTo>
                    <a:pt x="1565" y="378"/>
                  </a:lnTo>
                  <a:lnTo>
                    <a:pt x="1465" y="370"/>
                  </a:lnTo>
                  <a:lnTo>
                    <a:pt x="1368" y="365"/>
                  </a:lnTo>
                  <a:lnTo>
                    <a:pt x="1273" y="363"/>
                  </a:lnTo>
                  <a:lnTo>
                    <a:pt x="1182" y="366"/>
                  </a:lnTo>
                  <a:lnTo>
                    <a:pt x="1091" y="371"/>
                  </a:lnTo>
                  <a:lnTo>
                    <a:pt x="1005" y="381"/>
                  </a:lnTo>
                  <a:lnTo>
                    <a:pt x="919" y="396"/>
                  </a:lnTo>
                  <a:lnTo>
                    <a:pt x="837" y="412"/>
                  </a:lnTo>
                  <a:lnTo>
                    <a:pt x="755" y="433"/>
                  </a:lnTo>
                  <a:lnTo>
                    <a:pt x="676" y="455"/>
                  </a:lnTo>
                  <a:lnTo>
                    <a:pt x="597" y="483"/>
                  </a:lnTo>
                  <a:lnTo>
                    <a:pt x="521" y="512"/>
                  </a:lnTo>
                  <a:lnTo>
                    <a:pt x="444" y="546"/>
                  </a:lnTo>
                  <a:lnTo>
                    <a:pt x="369" y="581"/>
                  </a:lnTo>
                  <a:lnTo>
                    <a:pt x="294" y="620"/>
                  </a:lnTo>
                  <a:lnTo>
                    <a:pt x="221" y="662"/>
                  </a:lnTo>
                  <a:lnTo>
                    <a:pt x="147" y="707"/>
                  </a:lnTo>
                  <a:lnTo>
                    <a:pt x="74" y="754"/>
                  </a:lnTo>
                  <a:lnTo>
                    <a:pt x="0" y="80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742492" name="Freeform 92"/>
            <p:cNvSpPr>
              <a:spLocks/>
            </p:cNvSpPr>
            <p:nvPr/>
          </p:nvSpPr>
          <p:spPr bwMode="auto">
            <a:xfrm>
              <a:off x="1029" y="1055"/>
              <a:ext cx="5404" cy="545"/>
            </a:xfrm>
            <a:custGeom>
              <a:avLst/>
              <a:gdLst/>
              <a:ahLst/>
              <a:cxnLst>
                <a:cxn ang="0">
                  <a:pos x="5404" y="0"/>
                </a:cxn>
                <a:cxn ang="0">
                  <a:pos x="5380" y="68"/>
                </a:cxn>
                <a:cxn ang="0">
                  <a:pos x="5350" y="144"/>
                </a:cxn>
                <a:cxn ang="0">
                  <a:pos x="5304" y="241"/>
                </a:cxn>
                <a:cxn ang="0">
                  <a:pos x="5243" y="352"/>
                </a:cxn>
                <a:cxn ang="0">
                  <a:pos x="5165" y="473"/>
                </a:cxn>
                <a:cxn ang="0">
                  <a:pos x="5096" y="566"/>
                </a:cxn>
                <a:cxn ang="0">
                  <a:pos x="5043" y="627"/>
                </a:cxn>
                <a:cxn ang="0">
                  <a:pos x="4986" y="688"/>
                </a:cxn>
                <a:cxn ang="0">
                  <a:pos x="4924" y="748"/>
                </a:cxn>
                <a:cxn ang="0">
                  <a:pos x="4857" y="805"/>
                </a:cxn>
                <a:cxn ang="0">
                  <a:pos x="4785" y="858"/>
                </a:cxn>
                <a:cxn ang="0">
                  <a:pos x="4707" y="908"/>
                </a:cxn>
                <a:cxn ang="0">
                  <a:pos x="4624" y="955"/>
                </a:cxn>
                <a:cxn ang="0">
                  <a:pos x="4535" y="995"/>
                </a:cxn>
                <a:cxn ang="0">
                  <a:pos x="4440" y="1029"/>
                </a:cxn>
                <a:cxn ang="0">
                  <a:pos x="4340" y="1056"/>
                </a:cxn>
                <a:cxn ang="0">
                  <a:pos x="4233" y="1076"/>
                </a:cxn>
                <a:cxn ang="0">
                  <a:pos x="4121" y="1089"/>
                </a:cxn>
                <a:cxn ang="0">
                  <a:pos x="4002" y="1092"/>
                </a:cxn>
                <a:cxn ang="0">
                  <a:pos x="3877" y="1085"/>
                </a:cxn>
                <a:cxn ang="0">
                  <a:pos x="3745" y="1069"/>
                </a:cxn>
                <a:cxn ang="0">
                  <a:pos x="3606" y="1042"/>
                </a:cxn>
                <a:cxn ang="0">
                  <a:pos x="3460" y="1003"/>
                </a:cxn>
                <a:cxn ang="0">
                  <a:pos x="3307" y="951"/>
                </a:cxn>
                <a:cxn ang="0">
                  <a:pos x="3228" y="921"/>
                </a:cxn>
                <a:cxn ang="0">
                  <a:pos x="2919" y="801"/>
                </a:cxn>
                <a:cxn ang="0">
                  <a:pos x="2631" y="701"/>
                </a:cxn>
                <a:cxn ang="0">
                  <a:pos x="2363" y="617"/>
                </a:cxn>
                <a:cxn ang="0">
                  <a:pos x="2113" y="551"/>
                </a:cxn>
                <a:cxn ang="0">
                  <a:pos x="1880" y="501"/>
                </a:cxn>
                <a:cxn ang="0">
                  <a:pos x="1662" y="469"/>
                </a:cxn>
                <a:cxn ang="0">
                  <a:pos x="1458" y="451"/>
                </a:cxn>
                <a:cxn ang="0">
                  <a:pos x="1266" y="448"/>
                </a:cxn>
                <a:cxn ang="0">
                  <a:pos x="1085" y="461"/>
                </a:cxn>
                <a:cxn ang="0">
                  <a:pos x="914" y="488"/>
                </a:cxn>
                <a:cxn ang="0">
                  <a:pos x="750" y="528"/>
                </a:cxn>
                <a:cxn ang="0">
                  <a:pos x="593" y="582"/>
                </a:cxn>
                <a:cxn ang="0">
                  <a:pos x="440" y="648"/>
                </a:cxn>
                <a:cxn ang="0">
                  <a:pos x="292" y="727"/>
                </a:cxn>
                <a:cxn ang="0">
                  <a:pos x="146" y="817"/>
                </a:cxn>
                <a:cxn ang="0">
                  <a:pos x="0" y="918"/>
                </a:cxn>
              </a:cxnLst>
              <a:rect l="0" t="0" r="r" b="b"/>
              <a:pathLst>
                <a:path w="5404" h="1092">
                  <a:moveTo>
                    <a:pt x="5404" y="0"/>
                  </a:moveTo>
                  <a:lnTo>
                    <a:pt x="5404" y="0"/>
                  </a:lnTo>
                  <a:lnTo>
                    <a:pt x="5398" y="18"/>
                  </a:lnTo>
                  <a:lnTo>
                    <a:pt x="5380" y="68"/>
                  </a:lnTo>
                  <a:lnTo>
                    <a:pt x="5366" y="104"/>
                  </a:lnTo>
                  <a:lnTo>
                    <a:pt x="5350" y="144"/>
                  </a:lnTo>
                  <a:lnTo>
                    <a:pt x="5329" y="191"/>
                  </a:lnTo>
                  <a:lnTo>
                    <a:pt x="5304" y="241"/>
                  </a:lnTo>
                  <a:lnTo>
                    <a:pt x="5275" y="294"/>
                  </a:lnTo>
                  <a:lnTo>
                    <a:pt x="5243" y="352"/>
                  </a:lnTo>
                  <a:lnTo>
                    <a:pt x="5207" y="412"/>
                  </a:lnTo>
                  <a:lnTo>
                    <a:pt x="5165" y="473"/>
                  </a:lnTo>
                  <a:lnTo>
                    <a:pt x="5119" y="535"/>
                  </a:lnTo>
                  <a:lnTo>
                    <a:pt x="5096" y="566"/>
                  </a:lnTo>
                  <a:lnTo>
                    <a:pt x="5069" y="596"/>
                  </a:lnTo>
                  <a:lnTo>
                    <a:pt x="5043" y="627"/>
                  </a:lnTo>
                  <a:lnTo>
                    <a:pt x="5015" y="658"/>
                  </a:lnTo>
                  <a:lnTo>
                    <a:pt x="4986" y="688"/>
                  </a:lnTo>
                  <a:lnTo>
                    <a:pt x="4955" y="719"/>
                  </a:lnTo>
                  <a:lnTo>
                    <a:pt x="4924" y="748"/>
                  </a:lnTo>
                  <a:lnTo>
                    <a:pt x="4892" y="777"/>
                  </a:lnTo>
                  <a:lnTo>
                    <a:pt x="4857" y="805"/>
                  </a:lnTo>
                  <a:lnTo>
                    <a:pt x="4821" y="832"/>
                  </a:lnTo>
                  <a:lnTo>
                    <a:pt x="4785" y="858"/>
                  </a:lnTo>
                  <a:lnTo>
                    <a:pt x="4746" y="884"/>
                  </a:lnTo>
                  <a:lnTo>
                    <a:pt x="4707" y="908"/>
                  </a:lnTo>
                  <a:lnTo>
                    <a:pt x="4667" y="932"/>
                  </a:lnTo>
                  <a:lnTo>
                    <a:pt x="4624" y="955"/>
                  </a:lnTo>
                  <a:lnTo>
                    <a:pt x="4581" y="974"/>
                  </a:lnTo>
                  <a:lnTo>
                    <a:pt x="4535" y="995"/>
                  </a:lnTo>
                  <a:lnTo>
                    <a:pt x="4489" y="1013"/>
                  </a:lnTo>
                  <a:lnTo>
                    <a:pt x="4440" y="1029"/>
                  </a:lnTo>
                  <a:lnTo>
                    <a:pt x="4390" y="1043"/>
                  </a:lnTo>
                  <a:lnTo>
                    <a:pt x="4340" y="1056"/>
                  </a:lnTo>
                  <a:lnTo>
                    <a:pt x="4288" y="1068"/>
                  </a:lnTo>
                  <a:lnTo>
                    <a:pt x="4233" y="1076"/>
                  </a:lnTo>
                  <a:lnTo>
                    <a:pt x="4178" y="1084"/>
                  </a:lnTo>
                  <a:lnTo>
                    <a:pt x="4121" y="1089"/>
                  </a:lnTo>
                  <a:lnTo>
                    <a:pt x="4063" y="1092"/>
                  </a:lnTo>
                  <a:lnTo>
                    <a:pt x="4002" y="1092"/>
                  </a:lnTo>
                  <a:lnTo>
                    <a:pt x="3941" y="1090"/>
                  </a:lnTo>
                  <a:lnTo>
                    <a:pt x="3877" y="1085"/>
                  </a:lnTo>
                  <a:lnTo>
                    <a:pt x="3811" y="1079"/>
                  </a:lnTo>
                  <a:lnTo>
                    <a:pt x="3745" y="1069"/>
                  </a:lnTo>
                  <a:lnTo>
                    <a:pt x="3675" y="1058"/>
                  </a:lnTo>
                  <a:lnTo>
                    <a:pt x="3606" y="1042"/>
                  </a:lnTo>
                  <a:lnTo>
                    <a:pt x="3534" y="1024"/>
                  </a:lnTo>
                  <a:lnTo>
                    <a:pt x="3460" y="1003"/>
                  </a:lnTo>
                  <a:lnTo>
                    <a:pt x="3384" y="979"/>
                  </a:lnTo>
                  <a:lnTo>
                    <a:pt x="3307" y="951"/>
                  </a:lnTo>
                  <a:lnTo>
                    <a:pt x="3228" y="921"/>
                  </a:lnTo>
                  <a:lnTo>
                    <a:pt x="3228" y="921"/>
                  </a:lnTo>
                  <a:lnTo>
                    <a:pt x="3071" y="859"/>
                  </a:lnTo>
                  <a:lnTo>
                    <a:pt x="2919" y="801"/>
                  </a:lnTo>
                  <a:lnTo>
                    <a:pt x="2773" y="750"/>
                  </a:lnTo>
                  <a:lnTo>
                    <a:pt x="2631" y="701"/>
                  </a:lnTo>
                  <a:lnTo>
                    <a:pt x="2495" y="656"/>
                  </a:lnTo>
                  <a:lnTo>
                    <a:pt x="2363" y="617"/>
                  </a:lnTo>
                  <a:lnTo>
                    <a:pt x="2237" y="582"/>
                  </a:lnTo>
                  <a:lnTo>
                    <a:pt x="2113" y="551"/>
                  </a:lnTo>
                  <a:lnTo>
                    <a:pt x="1995" y="524"/>
                  </a:lnTo>
                  <a:lnTo>
                    <a:pt x="1880" y="501"/>
                  </a:lnTo>
                  <a:lnTo>
                    <a:pt x="1769" y="483"/>
                  </a:lnTo>
                  <a:lnTo>
                    <a:pt x="1662" y="469"/>
                  </a:lnTo>
                  <a:lnTo>
                    <a:pt x="1558" y="457"/>
                  </a:lnTo>
                  <a:lnTo>
                    <a:pt x="1458" y="451"/>
                  </a:lnTo>
                  <a:lnTo>
                    <a:pt x="1361" y="448"/>
                  </a:lnTo>
                  <a:lnTo>
                    <a:pt x="1266" y="448"/>
                  </a:lnTo>
                  <a:lnTo>
                    <a:pt x="1175" y="453"/>
                  </a:lnTo>
                  <a:lnTo>
                    <a:pt x="1085" y="461"/>
                  </a:lnTo>
                  <a:lnTo>
                    <a:pt x="998" y="472"/>
                  </a:lnTo>
                  <a:lnTo>
                    <a:pt x="914" y="488"/>
                  </a:lnTo>
                  <a:lnTo>
                    <a:pt x="830" y="506"/>
                  </a:lnTo>
                  <a:lnTo>
                    <a:pt x="750" y="528"/>
                  </a:lnTo>
                  <a:lnTo>
                    <a:pt x="671" y="553"/>
                  </a:lnTo>
                  <a:lnTo>
                    <a:pt x="593" y="582"/>
                  </a:lnTo>
                  <a:lnTo>
                    <a:pt x="517" y="614"/>
                  </a:lnTo>
                  <a:lnTo>
                    <a:pt x="440" y="648"/>
                  </a:lnTo>
                  <a:lnTo>
                    <a:pt x="365" y="687"/>
                  </a:lnTo>
                  <a:lnTo>
                    <a:pt x="292" y="727"/>
                  </a:lnTo>
                  <a:lnTo>
                    <a:pt x="218" y="771"/>
                  </a:lnTo>
                  <a:lnTo>
                    <a:pt x="146" y="817"/>
                  </a:lnTo>
                  <a:lnTo>
                    <a:pt x="72" y="866"/>
                  </a:lnTo>
                  <a:lnTo>
                    <a:pt x="0" y="91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742493" name="Freeform 93"/>
            <p:cNvSpPr>
              <a:spLocks/>
            </p:cNvSpPr>
            <p:nvPr/>
          </p:nvSpPr>
          <p:spPr bwMode="auto">
            <a:xfrm>
              <a:off x="1067" y="1026"/>
              <a:ext cx="5390" cy="562"/>
            </a:xfrm>
            <a:custGeom>
              <a:avLst/>
              <a:gdLst/>
              <a:ahLst/>
              <a:cxnLst>
                <a:cxn ang="0">
                  <a:pos x="5390" y="0"/>
                </a:cxn>
                <a:cxn ang="0">
                  <a:pos x="5366" y="70"/>
                </a:cxn>
                <a:cxn ang="0">
                  <a:pos x="5337" y="147"/>
                </a:cxn>
                <a:cxn ang="0">
                  <a:pos x="5292" y="244"/>
                </a:cxn>
                <a:cxn ang="0">
                  <a:pos x="5233" y="357"/>
                </a:cxn>
                <a:cxn ang="0">
                  <a:pos x="5158" y="480"/>
                </a:cxn>
                <a:cxn ang="0">
                  <a:pos x="5088" y="575"/>
                </a:cxn>
                <a:cxn ang="0">
                  <a:pos x="5037" y="638"/>
                </a:cxn>
                <a:cxn ang="0">
                  <a:pos x="4981" y="701"/>
                </a:cxn>
                <a:cxn ang="0">
                  <a:pos x="4920" y="762"/>
                </a:cxn>
                <a:cxn ang="0">
                  <a:pos x="4854" y="821"/>
                </a:cxn>
                <a:cxn ang="0">
                  <a:pos x="4783" y="875"/>
                </a:cxn>
                <a:cxn ang="0">
                  <a:pos x="4705" y="927"/>
                </a:cxn>
                <a:cxn ang="0">
                  <a:pos x="4623" y="976"/>
                </a:cxn>
                <a:cxn ang="0">
                  <a:pos x="4534" y="1018"/>
                </a:cxn>
                <a:cxn ang="0">
                  <a:pos x="4441" y="1053"/>
                </a:cxn>
                <a:cxn ang="0">
                  <a:pos x="4341" y="1084"/>
                </a:cxn>
                <a:cxn ang="0">
                  <a:pos x="4234" y="1106"/>
                </a:cxn>
                <a:cxn ang="0">
                  <a:pos x="4122" y="1121"/>
                </a:cxn>
                <a:cxn ang="0">
                  <a:pos x="4004" y="1126"/>
                </a:cxn>
                <a:cxn ang="0">
                  <a:pos x="3878" y="1122"/>
                </a:cxn>
                <a:cxn ang="0">
                  <a:pos x="3746" y="1110"/>
                </a:cxn>
                <a:cxn ang="0">
                  <a:pos x="3607" y="1084"/>
                </a:cxn>
                <a:cxn ang="0">
                  <a:pos x="3460" y="1048"/>
                </a:cxn>
                <a:cxn ang="0">
                  <a:pos x="3307" y="1000"/>
                </a:cxn>
                <a:cxn ang="0">
                  <a:pos x="3228" y="971"/>
                </a:cxn>
                <a:cxn ang="0">
                  <a:pos x="2917" y="856"/>
                </a:cxn>
                <a:cxn ang="0">
                  <a:pos x="2628" y="761"/>
                </a:cxn>
                <a:cxn ang="0">
                  <a:pos x="2359" y="682"/>
                </a:cxn>
                <a:cxn ang="0">
                  <a:pos x="2107" y="620"/>
                </a:cxn>
                <a:cxn ang="0">
                  <a:pos x="1873" y="575"/>
                </a:cxn>
                <a:cxn ang="0">
                  <a:pos x="1655" y="548"/>
                </a:cxn>
                <a:cxn ang="0">
                  <a:pos x="1451" y="533"/>
                </a:cxn>
                <a:cxn ang="0">
                  <a:pos x="1259" y="535"/>
                </a:cxn>
                <a:cxn ang="0">
                  <a:pos x="1077" y="551"/>
                </a:cxn>
                <a:cxn ang="0">
                  <a:pos x="906" y="582"/>
                </a:cxn>
                <a:cxn ang="0">
                  <a:pos x="744" y="625"/>
                </a:cxn>
                <a:cxn ang="0">
                  <a:pos x="587" y="683"/>
                </a:cxn>
                <a:cxn ang="0">
                  <a:pos x="436" y="753"/>
                </a:cxn>
                <a:cxn ang="0">
                  <a:pos x="288" y="835"/>
                </a:cxn>
                <a:cxn ang="0">
                  <a:pos x="144" y="929"/>
                </a:cxn>
                <a:cxn ang="0">
                  <a:pos x="0" y="1034"/>
                </a:cxn>
              </a:cxnLst>
              <a:rect l="0" t="0" r="r" b="b"/>
              <a:pathLst>
                <a:path w="5390" h="1126">
                  <a:moveTo>
                    <a:pt x="5390" y="0"/>
                  </a:moveTo>
                  <a:lnTo>
                    <a:pt x="5390" y="0"/>
                  </a:lnTo>
                  <a:lnTo>
                    <a:pt x="5384" y="18"/>
                  </a:lnTo>
                  <a:lnTo>
                    <a:pt x="5366" y="70"/>
                  </a:lnTo>
                  <a:lnTo>
                    <a:pt x="5353" y="105"/>
                  </a:lnTo>
                  <a:lnTo>
                    <a:pt x="5337" y="147"/>
                  </a:lnTo>
                  <a:lnTo>
                    <a:pt x="5316" y="192"/>
                  </a:lnTo>
                  <a:lnTo>
                    <a:pt x="5292" y="244"/>
                  </a:lnTo>
                  <a:lnTo>
                    <a:pt x="5265" y="299"/>
                  </a:lnTo>
                  <a:lnTo>
                    <a:pt x="5233" y="357"/>
                  </a:lnTo>
                  <a:lnTo>
                    <a:pt x="5198" y="418"/>
                  </a:lnTo>
                  <a:lnTo>
                    <a:pt x="5158" y="480"/>
                  </a:lnTo>
                  <a:lnTo>
                    <a:pt x="5113" y="544"/>
                  </a:lnTo>
                  <a:lnTo>
                    <a:pt x="5088" y="575"/>
                  </a:lnTo>
                  <a:lnTo>
                    <a:pt x="5063" y="607"/>
                  </a:lnTo>
                  <a:lnTo>
                    <a:pt x="5037" y="638"/>
                  </a:lnTo>
                  <a:lnTo>
                    <a:pt x="5011" y="670"/>
                  </a:lnTo>
                  <a:lnTo>
                    <a:pt x="4981" y="701"/>
                  </a:lnTo>
                  <a:lnTo>
                    <a:pt x="4951" y="732"/>
                  </a:lnTo>
                  <a:lnTo>
                    <a:pt x="4920" y="762"/>
                  </a:lnTo>
                  <a:lnTo>
                    <a:pt x="4888" y="791"/>
                  </a:lnTo>
                  <a:lnTo>
                    <a:pt x="4854" y="821"/>
                  </a:lnTo>
                  <a:lnTo>
                    <a:pt x="4819" y="848"/>
                  </a:lnTo>
                  <a:lnTo>
                    <a:pt x="4783" y="875"/>
                  </a:lnTo>
                  <a:lnTo>
                    <a:pt x="4745" y="903"/>
                  </a:lnTo>
                  <a:lnTo>
                    <a:pt x="4705" y="927"/>
                  </a:lnTo>
                  <a:lnTo>
                    <a:pt x="4665" y="951"/>
                  </a:lnTo>
                  <a:lnTo>
                    <a:pt x="4623" y="976"/>
                  </a:lnTo>
                  <a:lnTo>
                    <a:pt x="4580" y="997"/>
                  </a:lnTo>
                  <a:lnTo>
                    <a:pt x="4534" y="1018"/>
                  </a:lnTo>
                  <a:lnTo>
                    <a:pt x="4488" y="1037"/>
                  </a:lnTo>
                  <a:lnTo>
                    <a:pt x="4441" y="1053"/>
                  </a:lnTo>
                  <a:lnTo>
                    <a:pt x="4391" y="1069"/>
                  </a:lnTo>
                  <a:lnTo>
                    <a:pt x="4341" y="1084"/>
                  </a:lnTo>
                  <a:lnTo>
                    <a:pt x="4289" y="1095"/>
                  </a:lnTo>
                  <a:lnTo>
                    <a:pt x="4234" y="1106"/>
                  </a:lnTo>
                  <a:lnTo>
                    <a:pt x="4179" y="1114"/>
                  </a:lnTo>
                  <a:lnTo>
                    <a:pt x="4122" y="1121"/>
                  </a:lnTo>
                  <a:lnTo>
                    <a:pt x="4064" y="1124"/>
                  </a:lnTo>
                  <a:lnTo>
                    <a:pt x="4004" y="1126"/>
                  </a:lnTo>
                  <a:lnTo>
                    <a:pt x="3941" y="1126"/>
                  </a:lnTo>
                  <a:lnTo>
                    <a:pt x="3878" y="1122"/>
                  </a:lnTo>
                  <a:lnTo>
                    <a:pt x="3812" y="1118"/>
                  </a:lnTo>
                  <a:lnTo>
                    <a:pt x="3746" y="1110"/>
                  </a:lnTo>
                  <a:lnTo>
                    <a:pt x="3676" y="1098"/>
                  </a:lnTo>
                  <a:lnTo>
                    <a:pt x="3607" y="1084"/>
                  </a:lnTo>
                  <a:lnTo>
                    <a:pt x="3535" y="1068"/>
                  </a:lnTo>
                  <a:lnTo>
                    <a:pt x="3460" y="1048"/>
                  </a:lnTo>
                  <a:lnTo>
                    <a:pt x="3385" y="1026"/>
                  </a:lnTo>
                  <a:lnTo>
                    <a:pt x="3307" y="1000"/>
                  </a:lnTo>
                  <a:lnTo>
                    <a:pt x="3228" y="971"/>
                  </a:lnTo>
                  <a:lnTo>
                    <a:pt x="3228" y="971"/>
                  </a:lnTo>
                  <a:lnTo>
                    <a:pt x="3069" y="911"/>
                  </a:lnTo>
                  <a:lnTo>
                    <a:pt x="2917" y="856"/>
                  </a:lnTo>
                  <a:lnTo>
                    <a:pt x="2770" y="806"/>
                  </a:lnTo>
                  <a:lnTo>
                    <a:pt x="2628" y="761"/>
                  </a:lnTo>
                  <a:lnTo>
                    <a:pt x="2491" y="719"/>
                  </a:lnTo>
                  <a:lnTo>
                    <a:pt x="2359" y="682"/>
                  </a:lnTo>
                  <a:lnTo>
                    <a:pt x="2231" y="649"/>
                  </a:lnTo>
                  <a:lnTo>
                    <a:pt x="2107" y="620"/>
                  </a:lnTo>
                  <a:lnTo>
                    <a:pt x="1988" y="596"/>
                  </a:lnTo>
                  <a:lnTo>
                    <a:pt x="1873" y="575"/>
                  </a:lnTo>
                  <a:lnTo>
                    <a:pt x="1762" y="559"/>
                  </a:lnTo>
                  <a:lnTo>
                    <a:pt x="1655" y="548"/>
                  </a:lnTo>
                  <a:lnTo>
                    <a:pt x="1551" y="538"/>
                  </a:lnTo>
                  <a:lnTo>
                    <a:pt x="1451" y="533"/>
                  </a:lnTo>
                  <a:lnTo>
                    <a:pt x="1353" y="533"/>
                  </a:lnTo>
                  <a:lnTo>
                    <a:pt x="1259" y="535"/>
                  </a:lnTo>
                  <a:lnTo>
                    <a:pt x="1166" y="541"/>
                  </a:lnTo>
                  <a:lnTo>
                    <a:pt x="1077" y="551"/>
                  </a:lnTo>
                  <a:lnTo>
                    <a:pt x="991" y="565"/>
                  </a:lnTo>
                  <a:lnTo>
                    <a:pt x="906" y="582"/>
                  </a:lnTo>
                  <a:lnTo>
                    <a:pt x="824" y="603"/>
                  </a:lnTo>
                  <a:lnTo>
                    <a:pt x="744" y="625"/>
                  </a:lnTo>
                  <a:lnTo>
                    <a:pt x="665" y="653"/>
                  </a:lnTo>
                  <a:lnTo>
                    <a:pt x="587" y="683"/>
                  </a:lnTo>
                  <a:lnTo>
                    <a:pt x="511" y="716"/>
                  </a:lnTo>
                  <a:lnTo>
                    <a:pt x="436" y="753"/>
                  </a:lnTo>
                  <a:lnTo>
                    <a:pt x="362" y="791"/>
                  </a:lnTo>
                  <a:lnTo>
                    <a:pt x="288" y="835"/>
                  </a:lnTo>
                  <a:lnTo>
                    <a:pt x="216" y="880"/>
                  </a:lnTo>
                  <a:lnTo>
                    <a:pt x="144" y="929"/>
                  </a:lnTo>
                  <a:lnTo>
                    <a:pt x="72" y="979"/>
                  </a:lnTo>
                  <a:lnTo>
                    <a:pt x="0" y="103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742494" name="Freeform 94"/>
            <p:cNvSpPr>
              <a:spLocks/>
            </p:cNvSpPr>
            <p:nvPr/>
          </p:nvSpPr>
          <p:spPr bwMode="auto">
            <a:xfrm>
              <a:off x="1106" y="997"/>
              <a:ext cx="5373" cy="580"/>
            </a:xfrm>
            <a:custGeom>
              <a:avLst/>
              <a:gdLst/>
              <a:ahLst/>
              <a:cxnLst>
                <a:cxn ang="0">
                  <a:pos x="5373" y="0"/>
                </a:cxn>
                <a:cxn ang="0">
                  <a:pos x="5351" y="69"/>
                </a:cxn>
                <a:cxn ang="0">
                  <a:pos x="5323" y="147"/>
                </a:cxn>
                <a:cxn ang="0">
                  <a:pos x="5280" y="247"/>
                </a:cxn>
                <a:cxn ang="0">
                  <a:pos x="5221" y="361"/>
                </a:cxn>
                <a:cxn ang="0">
                  <a:pos x="5148" y="486"/>
                </a:cxn>
                <a:cxn ang="0">
                  <a:pos x="5081" y="583"/>
                </a:cxn>
                <a:cxn ang="0">
                  <a:pos x="5031" y="647"/>
                </a:cxn>
                <a:cxn ang="0">
                  <a:pos x="4976" y="712"/>
                </a:cxn>
                <a:cxn ang="0">
                  <a:pos x="4916" y="773"/>
                </a:cxn>
                <a:cxn ang="0">
                  <a:pos x="4849" y="833"/>
                </a:cxn>
                <a:cxn ang="0">
                  <a:pos x="4780" y="891"/>
                </a:cxn>
                <a:cxn ang="0">
                  <a:pos x="4704" y="944"/>
                </a:cxn>
                <a:cxn ang="0">
                  <a:pos x="4622" y="994"/>
                </a:cxn>
                <a:cxn ang="0">
                  <a:pos x="4534" y="1038"/>
                </a:cxn>
                <a:cxn ang="0">
                  <a:pos x="4441" y="1077"/>
                </a:cxn>
                <a:cxn ang="0">
                  <a:pos x="4341" y="1109"/>
                </a:cxn>
                <a:cxn ang="0">
                  <a:pos x="4236" y="1133"/>
                </a:cxn>
                <a:cxn ang="0">
                  <a:pos x="4123" y="1149"/>
                </a:cxn>
                <a:cxn ang="0">
                  <a:pos x="4004" y="1159"/>
                </a:cxn>
                <a:cxn ang="0">
                  <a:pos x="3879" y="1157"/>
                </a:cxn>
                <a:cxn ang="0">
                  <a:pos x="3746" y="1146"/>
                </a:cxn>
                <a:cxn ang="0">
                  <a:pos x="3607" y="1124"/>
                </a:cxn>
                <a:cxn ang="0">
                  <a:pos x="3460" y="1091"/>
                </a:cxn>
                <a:cxn ang="0">
                  <a:pos x="3305" y="1044"/>
                </a:cxn>
                <a:cxn ang="0">
                  <a:pos x="3226" y="1017"/>
                </a:cxn>
                <a:cxn ang="0">
                  <a:pos x="2914" y="909"/>
                </a:cxn>
                <a:cxn ang="0">
                  <a:pos x="2622" y="818"/>
                </a:cxn>
                <a:cxn ang="0">
                  <a:pos x="2353" y="746"/>
                </a:cxn>
                <a:cxn ang="0">
                  <a:pos x="2100" y="689"/>
                </a:cxn>
                <a:cxn ang="0">
                  <a:pos x="1866" y="649"/>
                </a:cxn>
                <a:cxn ang="0">
                  <a:pos x="1648" y="625"/>
                </a:cxn>
                <a:cxn ang="0">
                  <a:pos x="1442" y="615"/>
                </a:cxn>
                <a:cxn ang="0">
                  <a:pos x="1251" y="620"/>
                </a:cxn>
                <a:cxn ang="0">
                  <a:pos x="1070" y="641"/>
                </a:cxn>
                <a:cxn ang="0">
                  <a:pos x="899" y="675"/>
                </a:cxn>
                <a:cxn ang="0">
                  <a:pos x="737" y="722"/>
                </a:cxn>
                <a:cxn ang="0">
                  <a:pos x="581" y="783"/>
                </a:cxn>
                <a:cxn ang="0">
                  <a:pos x="431" y="856"/>
                </a:cxn>
                <a:cxn ang="0">
                  <a:pos x="286" y="941"/>
                </a:cxn>
                <a:cxn ang="0">
                  <a:pos x="143" y="1038"/>
                </a:cxn>
                <a:cxn ang="0">
                  <a:pos x="0" y="1146"/>
                </a:cxn>
              </a:cxnLst>
              <a:rect l="0" t="0" r="r" b="b"/>
              <a:pathLst>
                <a:path w="5373" h="1159">
                  <a:moveTo>
                    <a:pt x="5373" y="0"/>
                  </a:moveTo>
                  <a:lnTo>
                    <a:pt x="5373" y="0"/>
                  </a:lnTo>
                  <a:lnTo>
                    <a:pt x="5367" y="18"/>
                  </a:lnTo>
                  <a:lnTo>
                    <a:pt x="5351" y="69"/>
                  </a:lnTo>
                  <a:lnTo>
                    <a:pt x="5338" y="105"/>
                  </a:lnTo>
                  <a:lnTo>
                    <a:pt x="5323" y="147"/>
                  </a:lnTo>
                  <a:lnTo>
                    <a:pt x="5303" y="194"/>
                  </a:lnTo>
                  <a:lnTo>
                    <a:pt x="5280" y="247"/>
                  </a:lnTo>
                  <a:lnTo>
                    <a:pt x="5253" y="302"/>
                  </a:lnTo>
                  <a:lnTo>
                    <a:pt x="5221" y="361"/>
                  </a:lnTo>
                  <a:lnTo>
                    <a:pt x="5187" y="423"/>
                  </a:lnTo>
                  <a:lnTo>
                    <a:pt x="5148" y="486"/>
                  </a:lnTo>
                  <a:lnTo>
                    <a:pt x="5105" y="550"/>
                  </a:lnTo>
                  <a:lnTo>
                    <a:pt x="5081" y="583"/>
                  </a:lnTo>
                  <a:lnTo>
                    <a:pt x="5056" y="615"/>
                  </a:lnTo>
                  <a:lnTo>
                    <a:pt x="5031" y="647"/>
                  </a:lnTo>
                  <a:lnTo>
                    <a:pt x="5003" y="680"/>
                  </a:lnTo>
                  <a:lnTo>
                    <a:pt x="4976" y="712"/>
                  </a:lnTo>
                  <a:lnTo>
                    <a:pt x="4947" y="743"/>
                  </a:lnTo>
                  <a:lnTo>
                    <a:pt x="4916" y="773"/>
                  </a:lnTo>
                  <a:lnTo>
                    <a:pt x="4883" y="804"/>
                  </a:lnTo>
                  <a:lnTo>
                    <a:pt x="4849" y="833"/>
                  </a:lnTo>
                  <a:lnTo>
                    <a:pt x="4815" y="862"/>
                  </a:lnTo>
                  <a:lnTo>
                    <a:pt x="4780" y="891"/>
                  </a:lnTo>
                  <a:lnTo>
                    <a:pt x="4742" y="919"/>
                  </a:lnTo>
                  <a:lnTo>
                    <a:pt x="4704" y="944"/>
                  </a:lnTo>
                  <a:lnTo>
                    <a:pt x="4663" y="970"/>
                  </a:lnTo>
                  <a:lnTo>
                    <a:pt x="4622" y="994"/>
                  </a:lnTo>
                  <a:lnTo>
                    <a:pt x="4579" y="1017"/>
                  </a:lnTo>
                  <a:lnTo>
                    <a:pt x="4534" y="1038"/>
                  </a:lnTo>
                  <a:lnTo>
                    <a:pt x="4488" y="1057"/>
                  </a:lnTo>
                  <a:lnTo>
                    <a:pt x="4441" y="1077"/>
                  </a:lnTo>
                  <a:lnTo>
                    <a:pt x="4391" y="1093"/>
                  </a:lnTo>
                  <a:lnTo>
                    <a:pt x="4341" y="1109"/>
                  </a:lnTo>
                  <a:lnTo>
                    <a:pt x="4288" y="1122"/>
                  </a:lnTo>
                  <a:lnTo>
                    <a:pt x="4236" y="1133"/>
                  </a:lnTo>
                  <a:lnTo>
                    <a:pt x="4180" y="1143"/>
                  </a:lnTo>
                  <a:lnTo>
                    <a:pt x="4123" y="1149"/>
                  </a:lnTo>
                  <a:lnTo>
                    <a:pt x="4065" y="1156"/>
                  </a:lnTo>
                  <a:lnTo>
                    <a:pt x="4004" y="1159"/>
                  </a:lnTo>
                  <a:lnTo>
                    <a:pt x="3943" y="1159"/>
                  </a:lnTo>
                  <a:lnTo>
                    <a:pt x="3879" y="1157"/>
                  </a:lnTo>
                  <a:lnTo>
                    <a:pt x="3814" y="1153"/>
                  </a:lnTo>
                  <a:lnTo>
                    <a:pt x="3746" y="1146"/>
                  </a:lnTo>
                  <a:lnTo>
                    <a:pt x="3677" y="1136"/>
                  </a:lnTo>
                  <a:lnTo>
                    <a:pt x="3607" y="1124"/>
                  </a:lnTo>
                  <a:lnTo>
                    <a:pt x="3534" y="1109"/>
                  </a:lnTo>
                  <a:lnTo>
                    <a:pt x="3460" y="1091"/>
                  </a:lnTo>
                  <a:lnTo>
                    <a:pt x="3383" y="1070"/>
                  </a:lnTo>
                  <a:lnTo>
                    <a:pt x="3305" y="1044"/>
                  </a:lnTo>
                  <a:lnTo>
                    <a:pt x="3226" y="1017"/>
                  </a:lnTo>
                  <a:lnTo>
                    <a:pt x="3226" y="1017"/>
                  </a:lnTo>
                  <a:lnTo>
                    <a:pt x="3067" y="960"/>
                  </a:lnTo>
                  <a:lnTo>
                    <a:pt x="2914" y="909"/>
                  </a:lnTo>
                  <a:lnTo>
                    <a:pt x="2765" y="862"/>
                  </a:lnTo>
                  <a:lnTo>
                    <a:pt x="2622" y="818"/>
                  </a:lnTo>
                  <a:lnTo>
                    <a:pt x="2485" y="780"/>
                  </a:lnTo>
                  <a:lnTo>
                    <a:pt x="2353" y="746"/>
                  </a:lnTo>
                  <a:lnTo>
                    <a:pt x="2224" y="715"/>
                  </a:lnTo>
                  <a:lnTo>
                    <a:pt x="2100" y="689"/>
                  </a:lnTo>
                  <a:lnTo>
                    <a:pt x="1981" y="667"/>
                  </a:lnTo>
                  <a:lnTo>
                    <a:pt x="1866" y="649"/>
                  </a:lnTo>
                  <a:lnTo>
                    <a:pt x="1755" y="634"/>
                  </a:lnTo>
                  <a:lnTo>
                    <a:pt x="1648" y="625"/>
                  </a:lnTo>
                  <a:lnTo>
                    <a:pt x="1543" y="617"/>
                  </a:lnTo>
                  <a:lnTo>
                    <a:pt x="1442" y="615"/>
                  </a:lnTo>
                  <a:lnTo>
                    <a:pt x="1345" y="615"/>
                  </a:lnTo>
                  <a:lnTo>
                    <a:pt x="1251" y="620"/>
                  </a:lnTo>
                  <a:lnTo>
                    <a:pt x="1159" y="628"/>
                  </a:lnTo>
                  <a:lnTo>
                    <a:pt x="1070" y="641"/>
                  </a:lnTo>
                  <a:lnTo>
                    <a:pt x="984" y="655"/>
                  </a:lnTo>
                  <a:lnTo>
                    <a:pt x="899" y="675"/>
                  </a:lnTo>
                  <a:lnTo>
                    <a:pt x="817" y="696"/>
                  </a:lnTo>
                  <a:lnTo>
                    <a:pt x="737" y="722"/>
                  </a:lnTo>
                  <a:lnTo>
                    <a:pt x="659" y="751"/>
                  </a:lnTo>
                  <a:lnTo>
                    <a:pt x="581" y="783"/>
                  </a:lnTo>
                  <a:lnTo>
                    <a:pt x="506" y="817"/>
                  </a:lnTo>
                  <a:lnTo>
                    <a:pt x="431" y="856"/>
                  </a:lnTo>
                  <a:lnTo>
                    <a:pt x="358" y="896"/>
                  </a:lnTo>
                  <a:lnTo>
                    <a:pt x="286" y="941"/>
                  </a:lnTo>
                  <a:lnTo>
                    <a:pt x="213" y="988"/>
                  </a:lnTo>
                  <a:lnTo>
                    <a:pt x="143" y="1038"/>
                  </a:lnTo>
                  <a:lnTo>
                    <a:pt x="70" y="1090"/>
                  </a:lnTo>
                  <a:lnTo>
                    <a:pt x="0" y="114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742495" name="Freeform 95"/>
            <p:cNvSpPr>
              <a:spLocks/>
            </p:cNvSpPr>
            <p:nvPr/>
          </p:nvSpPr>
          <p:spPr bwMode="auto">
            <a:xfrm>
              <a:off x="1146" y="968"/>
              <a:ext cx="5355" cy="631"/>
            </a:xfrm>
            <a:custGeom>
              <a:avLst/>
              <a:gdLst/>
              <a:ahLst/>
              <a:cxnLst>
                <a:cxn ang="0">
                  <a:pos x="5355" y="0"/>
                </a:cxn>
                <a:cxn ang="0">
                  <a:pos x="5334" y="71"/>
                </a:cxn>
                <a:cxn ang="0">
                  <a:pos x="5306" y="150"/>
                </a:cxn>
                <a:cxn ang="0">
                  <a:pos x="5266" y="250"/>
                </a:cxn>
                <a:cxn ang="0">
                  <a:pos x="5209" y="366"/>
                </a:cxn>
                <a:cxn ang="0">
                  <a:pos x="5138" y="494"/>
                </a:cxn>
                <a:cxn ang="0">
                  <a:pos x="5072" y="592"/>
                </a:cxn>
                <a:cxn ang="0">
                  <a:pos x="5023" y="658"/>
                </a:cxn>
                <a:cxn ang="0">
                  <a:pos x="4969" y="723"/>
                </a:cxn>
                <a:cxn ang="0">
                  <a:pos x="4909" y="788"/>
                </a:cxn>
                <a:cxn ang="0">
                  <a:pos x="4845" y="849"/>
                </a:cxn>
                <a:cxn ang="0">
                  <a:pos x="4775" y="909"/>
                </a:cxn>
                <a:cxn ang="0">
                  <a:pos x="4700" y="964"/>
                </a:cxn>
                <a:cxn ang="0">
                  <a:pos x="4619" y="1015"/>
                </a:cxn>
                <a:cxn ang="0">
                  <a:pos x="4532" y="1060"/>
                </a:cxn>
                <a:cxn ang="0">
                  <a:pos x="4439" y="1101"/>
                </a:cxn>
                <a:cxn ang="0">
                  <a:pos x="4340" y="1135"/>
                </a:cxn>
                <a:cxn ang="0">
                  <a:pos x="4235" y="1162"/>
                </a:cxn>
                <a:cxn ang="0">
                  <a:pos x="4123" y="1182"/>
                </a:cxn>
                <a:cxn ang="0">
                  <a:pos x="4004" y="1193"/>
                </a:cxn>
                <a:cxn ang="0">
                  <a:pos x="3879" y="1194"/>
                </a:cxn>
                <a:cxn ang="0">
                  <a:pos x="3746" y="1185"/>
                </a:cxn>
                <a:cxn ang="0">
                  <a:pos x="3606" y="1165"/>
                </a:cxn>
                <a:cxn ang="0">
                  <a:pos x="3458" y="1136"/>
                </a:cxn>
                <a:cxn ang="0">
                  <a:pos x="3304" y="1093"/>
                </a:cxn>
                <a:cxn ang="0">
                  <a:pos x="3224" y="1067"/>
                </a:cxn>
                <a:cxn ang="0">
                  <a:pos x="2910" y="965"/>
                </a:cxn>
                <a:cxn ang="0">
                  <a:pos x="2618" y="880"/>
                </a:cxn>
                <a:cxn ang="0">
                  <a:pos x="2346" y="812"/>
                </a:cxn>
                <a:cxn ang="0">
                  <a:pos x="2094" y="760"/>
                </a:cxn>
                <a:cxn ang="0">
                  <a:pos x="1859" y="723"/>
                </a:cxn>
                <a:cxn ang="0">
                  <a:pos x="1640" y="704"/>
                </a:cxn>
                <a:cxn ang="0">
                  <a:pos x="1434" y="699"/>
                </a:cxn>
                <a:cxn ang="0">
                  <a:pos x="1242" y="707"/>
                </a:cxn>
                <a:cxn ang="0">
                  <a:pos x="1063" y="731"/>
                </a:cxn>
                <a:cxn ang="0">
                  <a:pos x="893" y="768"/>
                </a:cxn>
                <a:cxn ang="0">
                  <a:pos x="732" y="820"/>
                </a:cxn>
                <a:cxn ang="0">
                  <a:pos x="576" y="884"/>
                </a:cxn>
                <a:cxn ang="0">
                  <a:pos x="427" y="960"/>
                </a:cxn>
                <a:cxn ang="0">
                  <a:pos x="283" y="1049"/>
                </a:cxn>
                <a:cxn ang="0">
                  <a:pos x="141" y="1149"/>
                </a:cxn>
                <a:cxn ang="0">
                  <a:pos x="0" y="1261"/>
                </a:cxn>
              </a:cxnLst>
              <a:rect l="0" t="0" r="r" b="b"/>
              <a:pathLst>
                <a:path w="5355" h="1261">
                  <a:moveTo>
                    <a:pt x="5355" y="0"/>
                  </a:moveTo>
                  <a:lnTo>
                    <a:pt x="5355" y="0"/>
                  </a:lnTo>
                  <a:lnTo>
                    <a:pt x="5349" y="19"/>
                  </a:lnTo>
                  <a:lnTo>
                    <a:pt x="5334" y="71"/>
                  </a:lnTo>
                  <a:lnTo>
                    <a:pt x="5322" y="106"/>
                  </a:lnTo>
                  <a:lnTo>
                    <a:pt x="5306" y="150"/>
                  </a:lnTo>
                  <a:lnTo>
                    <a:pt x="5288" y="197"/>
                  </a:lnTo>
                  <a:lnTo>
                    <a:pt x="5266" y="250"/>
                  </a:lnTo>
                  <a:lnTo>
                    <a:pt x="5240" y="306"/>
                  </a:lnTo>
                  <a:lnTo>
                    <a:pt x="5209" y="366"/>
                  </a:lnTo>
                  <a:lnTo>
                    <a:pt x="5176" y="429"/>
                  </a:lnTo>
                  <a:lnTo>
                    <a:pt x="5138" y="494"/>
                  </a:lnTo>
                  <a:lnTo>
                    <a:pt x="5095" y="560"/>
                  </a:lnTo>
                  <a:lnTo>
                    <a:pt x="5072" y="592"/>
                  </a:lnTo>
                  <a:lnTo>
                    <a:pt x="5048" y="625"/>
                  </a:lnTo>
                  <a:lnTo>
                    <a:pt x="5023" y="658"/>
                  </a:lnTo>
                  <a:lnTo>
                    <a:pt x="4997" y="691"/>
                  </a:lnTo>
                  <a:lnTo>
                    <a:pt x="4969" y="723"/>
                  </a:lnTo>
                  <a:lnTo>
                    <a:pt x="4940" y="755"/>
                  </a:lnTo>
                  <a:lnTo>
                    <a:pt x="4909" y="788"/>
                  </a:lnTo>
                  <a:lnTo>
                    <a:pt x="4877" y="818"/>
                  </a:lnTo>
                  <a:lnTo>
                    <a:pt x="4845" y="849"/>
                  </a:lnTo>
                  <a:lnTo>
                    <a:pt x="4811" y="880"/>
                  </a:lnTo>
                  <a:lnTo>
                    <a:pt x="4775" y="909"/>
                  </a:lnTo>
                  <a:lnTo>
                    <a:pt x="4739" y="936"/>
                  </a:lnTo>
                  <a:lnTo>
                    <a:pt x="4700" y="964"/>
                  </a:lnTo>
                  <a:lnTo>
                    <a:pt x="4661" y="989"/>
                  </a:lnTo>
                  <a:lnTo>
                    <a:pt x="4619" y="1015"/>
                  </a:lnTo>
                  <a:lnTo>
                    <a:pt x="4576" y="1038"/>
                  </a:lnTo>
                  <a:lnTo>
                    <a:pt x="4532" y="1060"/>
                  </a:lnTo>
                  <a:lnTo>
                    <a:pt x="4486" y="1081"/>
                  </a:lnTo>
                  <a:lnTo>
                    <a:pt x="4439" y="1101"/>
                  </a:lnTo>
                  <a:lnTo>
                    <a:pt x="4390" y="1119"/>
                  </a:lnTo>
                  <a:lnTo>
                    <a:pt x="4340" y="1135"/>
                  </a:lnTo>
                  <a:lnTo>
                    <a:pt x="4289" y="1149"/>
                  </a:lnTo>
                  <a:lnTo>
                    <a:pt x="4235" y="1162"/>
                  </a:lnTo>
                  <a:lnTo>
                    <a:pt x="4179" y="1173"/>
                  </a:lnTo>
                  <a:lnTo>
                    <a:pt x="4123" y="1182"/>
                  </a:lnTo>
                  <a:lnTo>
                    <a:pt x="4064" y="1188"/>
                  </a:lnTo>
                  <a:lnTo>
                    <a:pt x="4004" y="1193"/>
                  </a:lnTo>
                  <a:lnTo>
                    <a:pt x="3942" y="1194"/>
                  </a:lnTo>
                  <a:lnTo>
                    <a:pt x="3879" y="1194"/>
                  </a:lnTo>
                  <a:lnTo>
                    <a:pt x="3814" y="1191"/>
                  </a:lnTo>
                  <a:lnTo>
                    <a:pt x="3746" y="1185"/>
                  </a:lnTo>
                  <a:lnTo>
                    <a:pt x="3676" y="1177"/>
                  </a:lnTo>
                  <a:lnTo>
                    <a:pt x="3606" y="1165"/>
                  </a:lnTo>
                  <a:lnTo>
                    <a:pt x="3533" y="1153"/>
                  </a:lnTo>
                  <a:lnTo>
                    <a:pt x="3458" y="1136"/>
                  </a:lnTo>
                  <a:lnTo>
                    <a:pt x="3382" y="1115"/>
                  </a:lnTo>
                  <a:lnTo>
                    <a:pt x="3304" y="1093"/>
                  </a:lnTo>
                  <a:lnTo>
                    <a:pt x="3224" y="1067"/>
                  </a:lnTo>
                  <a:lnTo>
                    <a:pt x="3224" y="1067"/>
                  </a:lnTo>
                  <a:lnTo>
                    <a:pt x="3064" y="1014"/>
                  </a:lnTo>
                  <a:lnTo>
                    <a:pt x="2910" y="965"/>
                  </a:lnTo>
                  <a:lnTo>
                    <a:pt x="2761" y="920"/>
                  </a:lnTo>
                  <a:lnTo>
                    <a:pt x="2618" y="880"/>
                  </a:lnTo>
                  <a:lnTo>
                    <a:pt x="2480" y="842"/>
                  </a:lnTo>
                  <a:lnTo>
                    <a:pt x="2346" y="812"/>
                  </a:lnTo>
                  <a:lnTo>
                    <a:pt x="2219" y="783"/>
                  </a:lnTo>
                  <a:lnTo>
                    <a:pt x="2094" y="760"/>
                  </a:lnTo>
                  <a:lnTo>
                    <a:pt x="1974" y="739"/>
                  </a:lnTo>
                  <a:lnTo>
                    <a:pt x="1859" y="723"/>
                  </a:lnTo>
                  <a:lnTo>
                    <a:pt x="1746" y="712"/>
                  </a:lnTo>
                  <a:lnTo>
                    <a:pt x="1640" y="704"/>
                  </a:lnTo>
                  <a:lnTo>
                    <a:pt x="1535" y="699"/>
                  </a:lnTo>
                  <a:lnTo>
                    <a:pt x="1434" y="699"/>
                  </a:lnTo>
                  <a:lnTo>
                    <a:pt x="1337" y="700"/>
                  </a:lnTo>
                  <a:lnTo>
                    <a:pt x="1242" y="707"/>
                  </a:lnTo>
                  <a:lnTo>
                    <a:pt x="1151" y="718"/>
                  </a:lnTo>
                  <a:lnTo>
                    <a:pt x="1063" y="731"/>
                  </a:lnTo>
                  <a:lnTo>
                    <a:pt x="976" y="749"/>
                  </a:lnTo>
                  <a:lnTo>
                    <a:pt x="893" y="768"/>
                  </a:lnTo>
                  <a:lnTo>
                    <a:pt x="811" y="792"/>
                  </a:lnTo>
                  <a:lnTo>
                    <a:pt x="732" y="820"/>
                  </a:lnTo>
                  <a:lnTo>
                    <a:pt x="652" y="851"/>
                  </a:lnTo>
                  <a:lnTo>
                    <a:pt x="576" y="884"/>
                  </a:lnTo>
                  <a:lnTo>
                    <a:pt x="501" y="920"/>
                  </a:lnTo>
                  <a:lnTo>
                    <a:pt x="427" y="960"/>
                  </a:lnTo>
                  <a:lnTo>
                    <a:pt x="355" y="1004"/>
                  </a:lnTo>
                  <a:lnTo>
                    <a:pt x="283" y="1049"/>
                  </a:lnTo>
                  <a:lnTo>
                    <a:pt x="212" y="1098"/>
                  </a:lnTo>
                  <a:lnTo>
                    <a:pt x="141" y="1149"/>
                  </a:lnTo>
                  <a:lnTo>
                    <a:pt x="71" y="1204"/>
                  </a:lnTo>
                  <a:lnTo>
                    <a:pt x="0" y="1261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742496" name="Freeform 96"/>
            <p:cNvSpPr>
              <a:spLocks/>
            </p:cNvSpPr>
            <p:nvPr/>
          </p:nvSpPr>
          <p:spPr bwMode="auto">
            <a:xfrm>
              <a:off x="1187" y="940"/>
              <a:ext cx="5335" cy="688"/>
            </a:xfrm>
            <a:custGeom>
              <a:avLst/>
              <a:gdLst/>
              <a:ahLst/>
              <a:cxnLst>
                <a:cxn ang="0">
                  <a:pos x="5335" y="0"/>
                </a:cxn>
                <a:cxn ang="0">
                  <a:pos x="5315" y="71"/>
                </a:cxn>
                <a:cxn ang="0">
                  <a:pos x="5289" y="150"/>
                </a:cxn>
                <a:cxn ang="0">
                  <a:pos x="5250" y="252"/>
                </a:cxn>
                <a:cxn ang="0">
                  <a:pos x="5196" y="371"/>
                </a:cxn>
                <a:cxn ang="0">
                  <a:pos x="5127" y="501"/>
                </a:cxn>
                <a:cxn ang="0">
                  <a:pos x="5061" y="601"/>
                </a:cxn>
                <a:cxn ang="0">
                  <a:pos x="5014" y="667"/>
                </a:cxn>
                <a:cxn ang="0">
                  <a:pos x="4960" y="735"/>
                </a:cxn>
                <a:cxn ang="0">
                  <a:pos x="4902" y="799"/>
                </a:cxn>
                <a:cxn ang="0">
                  <a:pos x="4838" y="862"/>
                </a:cxn>
                <a:cxn ang="0">
                  <a:pos x="4770" y="924"/>
                </a:cxn>
                <a:cxn ang="0">
                  <a:pos x="4695" y="980"/>
                </a:cxn>
                <a:cxn ang="0">
                  <a:pos x="4614" y="1034"/>
                </a:cxn>
                <a:cxn ang="0">
                  <a:pos x="4528" y="1082"/>
                </a:cxn>
                <a:cxn ang="0">
                  <a:pos x="4436" y="1126"/>
                </a:cxn>
                <a:cxn ang="0">
                  <a:pos x="4338" y="1161"/>
                </a:cxn>
                <a:cxn ang="0">
                  <a:pos x="4232" y="1190"/>
                </a:cxn>
                <a:cxn ang="0">
                  <a:pos x="4121" y="1213"/>
                </a:cxn>
                <a:cxn ang="0">
                  <a:pos x="4003" y="1226"/>
                </a:cxn>
                <a:cxn ang="0">
                  <a:pos x="3877" y="1229"/>
                </a:cxn>
                <a:cxn ang="0">
                  <a:pos x="3745" y="1224"/>
                </a:cxn>
                <a:cxn ang="0">
                  <a:pos x="3605" y="1206"/>
                </a:cxn>
                <a:cxn ang="0">
                  <a:pos x="3456" y="1179"/>
                </a:cxn>
                <a:cxn ang="0">
                  <a:pos x="3301" y="1140"/>
                </a:cxn>
                <a:cxn ang="0">
                  <a:pos x="3220" y="1114"/>
                </a:cxn>
                <a:cxn ang="0">
                  <a:pos x="2905" y="1019"/>
                </a:cxn>
                <a:cxn ang="0">
                  <a:pos x="2612" y="938"/>
                </a:cxn>
                <a:cxn ang="0">
                  <a:pos x="2340" y="875"/>
                </a:cxn>
                <a:cxn ang="0">
                  <a:pos x="2086" y="828"/>
                </a:cxn>
                <a:cxn ang="0">
                  <a:pos x="1851" y="798"/>
                </a:cxn>
                <a:cxn ang="0">
                  <a:pos x="1630" y="782"/>
                </a:cxn>
                <a:cxn ang="0">
                  <a:pos x="1426" y="780"/>
                </a:cxn>
                <a:cxn ang="0">
                  <a:pos x="1235" y="795"/>
                </a:cxn>
                <a:cxn ang="0">
                  <a:pos x="1099" y="814"/>
                </a:cxn>
                <a:cxn ang="0">
                  <a:pos x="1011" y="830"/>
                </a:cxn>
                <a:cxn ang="0">
                  <a:pos x="927" y="851"/>
                </a:cxn>
                <a:cxn ang="0">
                  <a:pos x="804" y="888"/>
                </a:cxn>
                <a:cxn ang="0">
                  <a:pos x="647" y="950"/>
                </a:cxn>
                <a:cxn ang="0">
                  <a:pos x="496" y="1024"/>
                </a:cxn>
                <a:cxn ang="0">
                  <a:pos x="352" y="1109"/>
                </a:cxn>
                <a:cxn ang="0">
                  <a:pos x="210" y="1208"/>
                </a:cxn>
                <a:cxn ang="0">
                  <a:pos x="70" y="1316"/>
                </a:cxn>
              </a:cxnLst>
              <a:rect l="0" t="0" r="r" b="b"/>
              <a:pathLst>
                <a:path w="5335" h="1376">
                  <a:moveTo>
                    <a:pt x="5335" y="0"/>
                  </a:moveTo>
                  <a:lnTo>
                    <a:pt x="5335" y="0"/>
                  </a:lnTo>
                  <a:lnTo>
                    <a:pt x="5331" y="18"/>
                  </a:lnTo>
                  <a:lnTo>
                    <a:pt x="5315" y="71"/>
                  </a:lnTo>
                  <a:lnTo>
                    <a:pt x="5304" y="107"/>
                  </a:lnTo>
                  <a:lnTo>
                    <a:pt x="5289" y="150"/>
                  </a:lnTo>
                  <a:lnTo>
                    <a:pt x="5271" y="199"/>
                  </a:lnTo>
                  <a:lnTo>
                    <a:pt x="5250" y="252"/>
                  </a:lnTo>
                  <a:lnTo>
                    <a:pt x="5225" y="310"/>
                  </a:lnTo>
                  <a:lnTo>
                    <a:pt x="5196" y="371"/>
                  </a:lnTo>
                  <a:lnTo>
                    <a:pt x="5163" y="434"/>
                  </a:lnTo>
                  <a:lnTo>
                    <a:pt x="5127" y="501"/>
                  </a:lnTo>
                  <a:lnTo>
                    <a:pt x="5085" y="567"/>
                  </a:lnTo>
                  <a:lnTo>
                    <a:pt x="5061" y="601"/>
                  </a:lnTo>
                  <a:lnTo>
                    <a:pt x="5038" y="635"/>
                  </a:lnTo>
                  <a:lnTo>
                    <a:pt x="5014" y="667"/>
                  </a:lnTo>
                  <a:lnTo>
                    <a:pt x="4988" y="701"/>
                  </a:lnTo>
                  <a:lnTo>
                    <a:pt x="4960" y="735"/>
                  </a:lnTo>
                  <a:lnTo>
                    <a:pt x="4932" y="767"/>
                  </a:lnTo>
                  <a:lnTo>
                    <a:pt x="4902" y="799"/>
                  </a:lnTo>
                  <a:lnTo>
                    <a:pt x="4871" y="832"/>
                  </a:lnTo>
                  <a:lnTo>
                    <a:pt x="4838" y="862"/>
                  </a:lnTo>
                  <a:lnTo>
                    <a:pt x="4804" y="893"/>
                  </a:lnTo>
                  <a:lnTo>
                    <a:pt x="4770" y="924"/>
                  </a:lnTo>
                  <a:lnTo>
                    <a:pt x="4734" y="953"/>
                  </a:lnTo>
                  <a:lnTo>
                    <a:pt x="4695" y="980"/>
                  </a:lnTo>
                  <a:lnTo>
                    <a:pt x="4656" y="1008"/>
                  </a:lnTo>
                  <a:lnTo>
                    <a:pt x="4614" y="1034"/>
                  </a:lnTo>
                  <a:lnTo>
                    <a:pt x="4573" y="1059"/>
                  </a:lnTo>
                  <a:lnTo>
                    <a:pt x="4528" y="1082"/>
                  </a:lnTo>
                  <a:lnTo>
                    <a:pt x="4484" y="1105"/>
                  </a:lnTo>
                  <a:lnTo>
                    <a:pt x="4436" y="1126"/>
                  </a:lnTo>
                  <a:lnTo>
                    <a:pt x="4388" y="1143"/>
                  </a:lnTo>
                  <a:lnTo>
                    <a:pt x="4338" y="1161"/>
                  </a:lnTo>
                  <a:lnTo>
                    <a:pt x="4287" y="1177"/>
                  </a:lnTo>
                  <a:lnTo>
                    <a:pt x="4232" y="1190"/>
                  </a:lnTo>
                  <a:lnTo>
                    <a:pt x="4178" y="1203"/>
                  </a:lnTo>
                  <a:lnTo>
                    <a:pt x="4121" y="1213"/>
                  </a:lnTo>
                  <a:lnTo>
                    <a:pt x="4063" y="1219"/>
                  </a:lnTo>
                  <a:lnTo>
                    <a:pt x="4003" y="1226"/>
                  </a:lnTo>
                  <a:lnTo>
                    <a:pt x="3941" y="1229"/>
                  </a:lnTo>
                  <a:lnTo>
                    <a:pt x="3877" y="1229"/>
                  </a:lnTo>
                  <a:lnTo>
                    <a:pt x="3812" y="1227"/>
                  </a:lnTo>
                  <a:lnTo>
                    <a:pt x="3745" y="1224"/>
                  </a:lnTo>
                  <a:lnTo>
                    <a:pt x="3676" y="1216"/>
                  </a:lnTo>
                  <a:lnTo>
                    <a:pt x="3605" y="1206"/>
                  </a:lnTo>
                  <a:lnTo>
                    <a:pt x="3531" y="1195"/>
                  </a:lnTo>
                  <a:lnTo>
                    <a:pt x="3456" y="1179"/>
                  </a:lnTo>
                  <a:lnTo>
                    <a:pt x="3380" y="1161"/>
                  </a:lnTo>
                  <a:lnTo>
                    <a:pt x="3301" y="1140"/>
                  </a:lnTo>
                  <a:lnTo>
                    <a:pt x="3220" y="1114"/>
                  </a:lnTo>
                  <a:lnTo>
                    <a:pt x="3220" y="1114"/>
                  </a:lnTo>
                  <a:lnTo>
                    <a:pt x="3061" y="1064"/>
                  </a:lnTo>
                  <a:lnTo>
                    <a:pt x="2905" y="1019"/>
                  </a:lnTo>
                  <a:lnTo>
                    <a:pt x="2756" y="977"/>
                  </a:lnTo>
                  <a:lnTo>
                    <a:pt x="2612" y="938"/>
                  </a:lnTo>
                  <a:lnTo>
                    <a:pt x="2473" y="906"/>
                  </a:lnTo>
                  <a:lnTo>
                    <a:pt x="2340" y="875"/>
                  </a:lnTo>
                  <a:lnTo>
                    <a:pt x="2211" y="851"/>
                  </a:lnTo>
                  <a:lnTo>
                    <a:pt x="2086" y="828"/>
                  </a:lnTo>
                  <a:lnTo>
                    <a:pt x="1966" y="811"/>
                  </a:lnTo>
                  <a:lnTo>
                    <a:pt x="1851" y="798"/>
                  </a:lnTo>
                  <a:lnTo>
                    <a:pt x="1739" y="788"/>
                  </a:lnTo>
                  <a:lnTo>
                    <a:pt x="1630" y="782"/>
                  </a:lnTo>
                  <a:lnTo>
                    <a:pt x="1526" y="780"/>
                  </a:lnTo>
                  <a:lnTo>
                    <a:pt x="1426" y="780"/>
                  </a:lnTo>
                  <a:lnTo>
                    <a:pt x="1329" y="785"/>
                  </a:lnTo>
                  <a:lnTo>
                    <a:pt x="1235" y="795"/>
                  </a:lnTo>
                  <a:lnTo>
                    <a:pt x="1143" y="806"/>
                  </a:lnTo>
                  <a:lnTo>
                    <a:pt x="1099" y="814"/>
                  </a:lnTo>
                  <a:lnTo>
                    <a:pt x="1054" y="822"/>
                  </a:lnTo>
                  <a:lnTo>
                    <a:pt x="1011" y="830"/>
                  </a:lnTo>
                  <a:lnTo>
                    <a:pt x="970" y="840"/>
                  </a:lnTo>
                  <a:lnTo>
                    <a:pt x="927" y="851"/>
                  </a:lnTo>
                  <a:lnTo>
                    <a:pt x="885" y="862"/>
                  </a:lnTo>
                  <a:lnTo>
                    <a:pt x="804" y="888"/>
                  </a:lnTo>
                  <a:lnTo>
                    <a:pt x="725" y="917"/>
                  </a:lnTo>
                  <a:lnTo>
                    <a:pt x="647" y="950"/>
                  </a:lnTo>
                  <a:lnTo>
                    <a:pt x="571" y="985"/>
                  </a:lnTo>
                  <a:lnTo>
                    <a:pt x="496" y="1024"/>
                  </a:lnTo>
                  <a:lnTo>
                    <a:pt x="424" y="1064"/>
                  </a:lnTo>
                  <a:lnTo>
                    <a:pt x="352" y="1109"/>
                  </a:lnTo>
                  <a:lnTo>
                    <a:pt x="280" y="1156"/>
                  </a:lnTo>
                  <a:lnTo>
                    <a:pt x="210" y="1208"/>
                  </a:lnTo>
                  <a:lnTo>
                    <a:pt x="139" y="1261"/>
                  </a:lnTo>
                  <a:lnTo>
                    <a:pt x="70" y="1316"/>
                  </a:lnTo>
                  <a:lnTo>
                    <a:pt x="0" y="137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742497" name="Freeform 97"/>
            <p:cNvSpPr>
              <a:spLocks/>
            </p:cNvSpPr>
            <p:nvPr/>
          </p:nvSpPr>
          <p:spPr bwMode="auto">
            <a:xfrm>
              <a:off x="1229" y="911"/>
              <a:ext cx="5314" cy="745"/>
            </a:xfrm>
            <a:custGeom>
              <a:avLst/>
              <a:gdLst/>
              <a:ahLst/>
              <a:cxnLst>
                <a:cxn ang="0">
                  <a:pos x="5314" y="0"/>
                </a:cxn>
                <a:cxn ang="0">
                  <a:pos x="5296" y="71"/>
                </a:cxn>
                <a:cxn ang="0">
                  <a:pos x="5271" y="153"/>
                </a:cxn>
                <a:cxn ang="0">
                  <a:pos x="5233" y="257"/>
                </a:cxn>
                <a:cxn ang="0">
                  <a:pos x="5180" y="376"/>
                </a:cxn>
                <a:cxn ang="0">
                  <a:pos x="5112" y="507"/>
                </a:cxn>
                <a:cxn ang="0">
                  <a:pos x="5050" y="609"/>
                </a:cxn>
                <a:cxn ang="0">
                  <a:pos x="5003" y="678"/>
                </a:cxn>
                <a:cxn ang="0">
                  <a:pos x="4950" y="746"/>
                </a:cxn>
                <a:cxn ang="0">
                  <a:pos x="4893" y="812"/>
                </a:cxn>
                <a:cxn ang="0">
                  <a:pos x="4830" y="878"/>
                </a:cxn>
                <a:cxn ang="0">
                  <a:pos x="4762" y="940"/>
                </a:cxn>
                <a:cxn ang="0">
                  <a:pos x="4689" y="999"/>
                </a:cxn>
                <a:cxn ang="0">
                  <a:pos x="4610" y="1054"/>
                </a:cxn>
                <a:cxn ang="0">
                  <a:pos x="4524" y="1104"/>
                </a:cxn>
                <a:cxn ang="0">
                  <a:pos x="4432" y="1150"/>
                </a:cxn>
                <a:cxn ang="0">
                  <a:pos x="4335" y="1188"/>
                </a:cxn>
                <a:cxn ang="0">
                  <a:pos x="4229" y="1219"/>
                </a:cxn>
                <a:cxn ang="0">
                  <a:pos x="4118" y="1243"/>
                </a:cxn>
                <a:cxn ang="0">
                  <a:pos x="4000" y="1259"/>
                </a:cxn>
                <a:cxn ang="0">
                  <a:pos x="3875" y="1266"/>
                </a:cxn>
                <a:cxn ang="0">
                  <a:pos x="3742" y="1263"/>
                </a:cxn>
                <a:cxn ang="0">
                  <a:pos x="3602" y="1248"/>
                </a:cxn>
                <a:cxn ang="0">
                  <a:pos x="3453" y="1224"/>
                </a:cxn>
                <a:cxn ang="0">
                  <a:pos x="3298" y="1187"/>
                </a:cxn>
                <a:cxn ang="0">
                  <a:pos x="3217" y="1164"/>
                </a:cxn>
                <a:cxn ang="0">
                  <a:pos x="2899" y="1074"/>
                </a:cxn>
                <a:cxn ang="0">
                  <a:pos x="2605" y="999"/>
                </a:cxn>
                <a:cxn ang="0">
                  <a:pos x="2333" y="941"/>
                </a:cxn>
                <a:cxn ang="0">
                  <a:pos x="2079" y="899"/>
                </a:cxn>
                <a:cxn ang="0">
                  <a:pos x="1843" y="872"/>
                </a:cxn>
                <a:cxn ang="0">
                  <a:pos x="1622" y="861"/>
                </a:cxn>
                <a:cxn ang="0">
                  <a:pos x="1418" y="864"/>
                </a:cxn>
                <a:cxn ang="0">
                  <a:pos x="1226" y="882"/>
                </a:cxn>
                <a:cxn ang="0">
                  <a:pos x="1134" y="896"/>
                </a:cxn>
                <a:cxn ang="0">
                  <a:pos x="1047" y="912"/>
                </a:cxn>
                <a:cxn ang="0">
                  <a:pos x="961" y="933"/>
                </a:cxn>
                <a:cxn ang="0">
                  <a:pos x="878" y="957"/>
                </a:cxn>
                <a:cxn ang="0">
                  <a:pos x="718" y="1016"/>
                </a:cxn>
                <a:cxn ang="0">
                  <a:pos x="565" y="1087"/>
                </a:cxn>
                <a:cxn ang="0">
                  <a:pos x="419" y="1171"/>
                </a:cxn>
                <a:cxn ang="0">
                  <a:pos x="276" y="1266"/>
                </a:cxn>
                <a:cxn ang="0">
                  <a:pos x="138" y="1372"/>
                </a:cxn>
                <a:cxn ang="0">
                  <a:pos x="0" y="1490"/>
                </a:cxn>
              </a:cxnLst>
              <a:rect l="0" t="0" r="r" b="b"/>
              <a:pathLst>
                <a:path w="5314" h="1490">
                  <a:moveTo>
                    <a:pt x="5314" y="0"/>
                  </a:moveTo>
                  <a:lnTo>
                    <a:pt x="5314" y="0"/>
                  </a:lnTo>
                  <a:lnTo>
                    <a:pt x="5309" y="19"/>
                  </a:lnTo>
                  <a:lnTo>
                    <a:pt x="5296" y="71"/>
                  </a:lnTo>
                  <a:lnTo>
                    <a:pt x="5284" y="110"/>
                  </a:lnTo>
                  <a:lnTo>
                    <a:pt x="5271" y="153"/>
                  </a:lnTo>
                  <a:lnTo>
                    <a:pt x="5254" y="202"/>
                  </a:lnTo>
                  <a:lnTo>
                    <a:pt x="5233" y="257"/>
                  </a:lnTo>
                  <a:lnTo>
                    <a:pt x="5208" y="315"/>
                  </a:lnTo>
                  <a:lnTo>
                    <a:pt x="5180" y="376"/>
                  </a:lnTo>
                  <a:lnTo>
                    <a:pt x="5148" y="441"/>
                  </a:lnTo>
                  <a:lnTo>
                    <a:pt x="5112" y="507"/>
                  </a:lnTo>
                  <a:lnTo>
                    <a:pt x="5072" y="575"/>
                  </a:lnTo>
                  <a:lnTo>
                    <a:pt x="5050" y="609"/>
                  </a:lnTo>
                  <a:lnTo>
                    <a:pt x="5026" y="644"/>
                  </a:lnTo>
                  <a:lnTo>
                    <a:pt x="5003" y="678"/>
                  </a:lnTo>
                  <a:lnTo>
                    <a:pt x="4976" y="712"/>
                  </a:lnTo>
                  <a:lnTo>
                    <a:pt x="4950" y="746"/>
                  </a:lnTo>
                  <a:lnTo>
                    <a:pt x="4922" y="780"/>
                  </a:lnTo>
                  <a:lnTo>
                    <a:pt x="4893" y="812"/>
                  </a:lnTo>
                  <a:lnTo>
                    <a:pt x="4862" y="846"/>
                  </a:lnTo>
                  <a:lnTo>
                    <a:pt x="4830" y="878"/>
                  </a:lnTo>
                  <a:lnTo>
                    <a:pt x="4797" y="909"/>
                  </a:lnTo>
                  <a:lnTo>
                    <a:pt x="4762" y="940"/>
                  </a:lnTo>
                  <a:lnTo>
                    <a:pt x="4726" y="970"/>
                  </a:lnTo>
                  <a:lnTo>
                    <a:pt x="4689" y="999"/>
                  </a:lnTo>
                  <a:lnTo>
                    <a:pt x="4650" y="1027"/>
                  </a:lnTo>
                  <a:lnTo>
                    <a:pt x="4610" y="1054"/>
                  </a:lnTo>
                  <a:lnTo>
                    <a:pt x="4568" y="1080"/>
                  </a:lnTo>
                  <a:lnTo>
                    <a:pt x="4524" y="1104"/>
                  </a:lnTo>
                  <a:lnTo>
                    <a:pt x="4479" y="1127"/>
                  </a:lnTo>
                  <a:lnTo>
                    <a:pt x="4432" y="1150"/>
                  </a:lnTo>
                  <a:lnTo>
                    <a:pt x="4385" y="1169"/>
                  </a:lnTo>
                  <a:lnTo>
                    <a:pt x="4335" y="1188"/>
                  </a:lnTo>
                  <a:lnTo>
                    <a:pt x="4283" y="1205"/>
                  </a:lnTo>
                  <a:lnTo>
                    <a:pt x="4229" y="1219"/>
                  </a:lnTo>
                  <a:lnTo>
                    <a:pt x="4175" y="1232"/>
                  </a:lnTo>
                  <a:lnTo>
                    <a:pt x="4118" y="1243"/>
                  </a:lnTo>
                  <a:lnTo>
                    <a:pt x="4060" y="1251"/>
                  </a:lnTo>
                  <a:lnTo>
                    <a:pt x="4000" y="1259"/>
                  </a:lnTo>
                  <a:lnTo>
                    <a:pt x="3939" y="1263"/>
                  </a:lnTo>
                  <a:lnTo>
                    <a:pt x="3875" y="1266"/>
                  </a:lnTo>
                  <a:lnTo>
                    <a:pt x="3810" y="1264"/>
                  </a:lnTo>
                  <a:lnTo>
                    <a:pt x="3742" y="1263"/>
                  </a:lnTo>
                  <a:lnTo>
                    <a:pt x="3673" y="1256"/>
                  </a:lnTo>
                  <a:lnTo>
                    <a:pt x="3602" y="1248"/>
                  </a:lnTo>
                  <a:lnTo>
                    <a:pt x="3528" y="1237"/>
                  </a:lnTo>
                  <a:lnTo>
                    <a:pt x="3453" y="1224"/>
                  </a:lnTo>
                  <a:lnTo>
                    <a:pt x="3377" y="1206"/>
                  </a:lnTo>
                  <a:lnTo>
                    <a:pt x="3298" y="1187"/>
                  </a:lnTo>
                  <a:lnTo>
                    <a:pt x="3217" y="1164"/>
                  </a:lnTo>
                  <a:lnTo>
                    <a:pt x="3217" y="1164"/>
                  </a:lnTo>
                  <a:lnTo>
                    <a:pt x="3055" y="1116"/>
                  </a:lnTo>
                  <a:lnTo>
                    <a:pt x="2899" y="1074"/>
                  </a:lnTo>
                  <a:lnTo>
                    <a:pt x="2751" y="1033"/>
                  </a:lnTo>
                  <a:lnTo>
                    <a:pt x="2605" y="999"/>
                  </a:lnTo>
                  <a:lnTo>
                    <a:pt x="2466" y="969"/>
                  </a:lnTo>
                  <a:lnTo>
                    <a:pt x="2333" y="941"/>
                  </a:lnTo>
                  <a:lnTo>
                    <a:pt x="2202" y="919"/>
                  </a:lnTo>
                  <a:lnTo>
                    <a:pt x="2079" y="899"/>
                  </a:lnTo>
                  <a:lnTo>
                    <a:pt x="1958" y="885"/>
                  </a:lnTo>
                  <a:lnTo>
                    <a:pt x="1843" y="872"/>
                  </a:lnTo>
                  <a:lnTo>
                    <a:pt x="1730" y="865"/>
                  </a:lnTo>
                  <a:lnTo>
                    <a:pt x="1622" y="861"/>
                  </a:lnTo>
                  <a:lnTo>
                    <a:pt x="1518" y="861"/>
                  </a:lnTo>
                  <a:lnTo>
                    <a:pt x="1418" y="864"/>
                  </a:lnTo>
                  <a:lnTo>
                    <a:pt x="1321" y="872"/>
                  </a:lnTo>
                  <a:lnTo>
                    <a:pt x="1226" y="882"/>
                  </a:lnTo>
                  <a:lnTo>
                    <a:pt x="1180" y="888"/>
                  </a:lnTo>
                  <a:lnTo>
                    <a:pt x="1134" y="896"/>
                  </a:lnTo>
                  <a:lnTo>
                    <a:pt x="1090" y="904"/>
                  </a:lnTo>
                  <a:lnTo>
                    <a:pt x="1047" y="912"/>
                  </a:lnTo>
                  <a:lnTo>
                    <a:pt x="1004" y="924"/>
                  </a:lnTo>
                  <a:lnTo>
                    <a:pt x="961" y="933"/>
                  </a:lnTo>
                  <a:lnTo>
                    <a:pt x="919" y="945"/>
                  </a:lnTo>
                  <a:lnTo>
                    <a:pt x="878" y="957"/>
                  </a:lnTo>
                  <a:lnTo>
                    <a:pt x="797" y="985"/>
                  </a:lnTo>
                  <a:lnTo>
                    <a:pt x="718" y="1016"/>
                  </a:lnTo>
                  <a:lnTo>
                    <a:pt x="640" y="1050"/>
                  </a:lnTo>
                  <a:lnTo>
                    <a:pt x="565" y="1087"/>
                  </a:lnTo>
                  <a:lnTo>
                    <a:pt x="492" y="1127"/>
                  </a:lnTo>
                  <a:lnTo>
                    <a:pt x="419" y="1171"/>
                  </a:lnTo>
                  <a:lnTo>
                    <a:pt x="347" y="1216"/>
                  </a:lnTo>
                  <a:lnTo>
                    <a:pt x="276" y="1266"/>
                  </a:lnTo>
                  <a:lnTo>
                    <a:pt x="207" y="1318"/>
                  </a:lnTo>
                  <a:lnTo>
                    <a:pt x="138" y="1372"/>
                  </a:lnTo>
                  <a:lnTo>
                    <a:pt x="70" y="1431"/>
                  </a:lnTo>
                  <a:lnTo>
                    <a:pt x="0" y="149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742498" name="Freeform 98"/>
            <p:cNvSpPr>
              <a:spLocks/>
            </p:cNvSpPr>
            <p:nvPr/>
          </p:nvSpPr>
          <p:spPr bwMode="auto">
            <a:xfrm>
              <a:off x="1272" y="882"/>
              <a:ext cx="5291" cy="803"/>
            </a:xfrm>
            <a:custGeom>
              <a:avLst/>
              <a:gdLst/>
              <a:ahLst/>
              <a:cxnLst>
                <a:cxn ang="0">
                  <a:pos x="5291" y="0"/>
                </a:cxn>
                <a:cxn ang="0">
                  <a:pos x="5273" y="73"/>
                </a:cxn>
                <a:cxn ang="0">
                  <a:pos x="5250" y="155"/>
                </a:cxn>
                <a:cxn ang="0">
                  <a:pos x="5214" y="260"/>
                </a:cxn>
                <a:cxn ang="0">
                  <a:pos x="5162" y="381"/>
                </a:cxn>
                <a:cxn ang="0">
                  <a:pos x="5097" y="515"/>
                </a:cxn>
                <a:cxn ang="0">
                  <a:pos x="5036" y="618"/>
                </a:cxn>
                <a:cxn ang="0">
                  <a:pos x="4989" y="688"/>
                </a:cxn>
                <a:cxn ang="0">
                  <a:pos x="4937" y="757"/>
                </a:cxn>
                <a:cxn ang="0">
                  <a:pos x="4882" y="827"/>
                </a:cxn>
                <a:cxn ang="0">
                  <a:pos x="4821" y="893"/>
                </a:cxn>
                <a:cxn ang="0">
                  <a:pos x="4753" y="956"/>
                </a:cxn>
                <a:cxn ang="0">
                  <a:pos x="4681" y="1017"/>
                </a:cxn>
                <a:cxn ang="0">
                  <a:pos x="4603" y="1074"/>
                </a:cxn>
                <a:cxn ang="0">
                  <a:pos x="4518" y="1127"/>
                </a:cxn>
                <a:cxn ang="0">
                  <a:pos x="4426" y="1174"/>
                </a:cxn>
                <a:cxn ang="0">
                  <a:pos x="4329" y="1214"/>
                </a:cxn>
                <a:cxn ang="0">
                  <a:pos x="4225" y="1248"/>
                </a:cxn>
                <a:cxn ang="0">
                  <a:pos x="4114" y="1274"/>
                </a:cxn>
                <a:cxn ang="0">
                  <a:pos x="3996" y="1292"/>
                </a:cxn>
                <a:cxn ang="0">
                  <a:pos x="3871" y="1301"/>
                </a:cxn>
                <a:cxn ang="0">
                  <a:pos x="3738" y="1301"/>
                </a:cxn>
                <a:cxn ang="0">
                  <a:pos x="3598" y="1290"/>
                </a:cxn>
                <a:cxn ang="0">
                  <a:pos x="3449" y="1267"/>
                </a:cxn>
                <a:cxn ang="0">
                  <a:pos x="3292" y="1233"/>
                </a:cxn>
                <a:cxn ang="0">
                  <a:pos x="3212" y="1212"/>
                </a:cxn>
                <a:cxn ang="0">
                  <a:pos x="2894" y="1129"/>
                </a:cxn>
                <a:cxn ang="0">
                  <a:pos x="2598" y="1059"/>
                </a:cxn>
                <a:cxn ang="0">
                  <a:pos x="2323" y="1007"/>
                </a:cxn>
                <a:cxn ang="0">
                  <a:pos x="2069" y="970"/>
                </a:cxn>
                <a:cxn ang="0">
                  <a:pos x="1833" y="948"/>
                </a:cxn>
                <a:cxn ang="0">
                  <a:pos x="1612" y="941"/>
                </a:cxn>
                <a:cxn ang="0">
                  <a:pos x="1408" y="948"/>
                </a:cxn>
                <a:cxn ang="0">
                  <a:pos x="1216" y="969"/>
                </a:cxn>
                <a:cxn ang="0">
                  <a:pos x="1126" y="985"/>
                </a:cxn>
                <a:cxn ang="0">
                  <a:pos x="1037" y="1004"/>
                </a:cxn>
                <a:cxn ang="0">
                  <a:pos x="953" y="1027"/>
                </a:cxn>
                <a:cxn ang="0">
                  <a:pos x="869" y="1053"/>
                </a:cxn>
                <a:cxn ang="0">
                  <a:pos x="789" y="1082"/>
                </a:cxn>
                <a:cxn ang="0">
                  <a:pos x="635" y="1150"/>
                </a:cxn>
                <a:cxn ang="0">
                  <a:pos x="486" y="1230"/>
                </a:cxn>
                <a:cxn ang="0">
                  <a:pos x="343" y="1324"/>
                </a:cxn>
                <a:cxn ang="0">
                  <a:pos x="204" y="1429"/>
                </a:cxn>
                <a:cxn ang="0">
                  <a:pos x="68" y="1545"/>
                </a:cxn>
              </a:cxnLst>
              <a:rect l="0" t="0" r="r" b="b"/>
              <a:pathLst>
                <a:path w="5291" h="1606">
                  <a:moveTo>
                    <a:pt x="5291" y="0"/>
                  </a:moveTo>
                  <a:lnTo>
                    <a:pt x="5291" y="0"/>
                  </a:lnTo>
                  <a:lnTo>
                    <a:pt x="5287" y="19"/>
                  </a:lnTo>
                  <a:lnTo>
                    <a:pt x="5273" y="73"/>
                  </a:lnTo>
                  <a:lnTo>
                    <a:pt x="5264" y="111"/>
                  </a:lnTo>
                  <a:lnTo>
                    <a:pt x="5250" y="155"/>
                  </a:lnTo>
                  <a:lnTo>
                    <a:pt x="5233" y="205"/>
                  </a:lnTo>
                  <a:lnTo>
                    <a:pt x="5214" y="260"/>
                  </a:lnTo>
                  <a:lnTo>
                    <a:pt x="5190" y="318"/>
                  </a:lnTo>
                  <a:lnTo>
                    <a:pt x="5162" y="381"/>
                  </a:lnTo>
                  <a:lnTo>
                    <a:pt x="5132" y="447"/>
                  </a:lnTo>
                  <a:lnTo>
                    <a:pt x="5097" y="515"/>
                  </a:lnTo>
                  <a:lnTo>
                    <a:pt x="5057" y="583"/>
                  </a:lnTo>
                  <a:lnTo>
                    <a:pt x="5036" y="618"/>
                  </a:lnTo>
                  <a:lnTo>
                    <a:pt x="5014" y="654"/>
                  </a:lnTo>
                  <a:lnTo>
                    <a:pt x="4989" y="688"/>
                  </a:lnTo>
                  <a:lnTo>
                    <a:pt x="4964" y="723"/>
                  </a:lnTo>
                  <a:lnTo>
                    <a:pt x="4937" y="757"/>
                  </a:lnTo>
                  <a:lnTo>
                    <a:pt x="4911" y="791"/>
                  </a:lnTo>
                  <a:lnTo>
                    <a:pt x="4882" y="827"/>
                  </a:lnTo>
                  <a:lnTo>
                    <a:pt x="4851" y="859"/>
                  </a:lnTo>
                  <a:lnTo>
                    <a:pt x="4821" y="893"/>
                  </a:lnTo>
                  <a:lnTo>
                    <a:pt x="4787" y="925"/>
                  </a:lnTo>
                  <a:lnTo>
                    <a:pt x="4753" y="956"/>
                  </a:lnTo>
                  <a:lnTo>
                    <a:pt x="4718" y="988"/>
                  </a:lnTo>
                  <a:lnTo>
                    <a:pt x="4681" y="1017"/>
                  </a:lnTo>
                  <a:lnTo>
                    <a:pt x="4642" y="1046"/>
                  </a:lnTo>
                  <a:lnTo>
                    <a:pt x="4603" y="1074"/>
                  </a:lnTo>
                  <a:lnTo>
                    <a:pt x="4561" y="1101"/>
                  </a:lnTo>
                  <a:lnTo>
                    <a:pt x="4518" y="1127"/>
                  </a:lnTo>
                  <a:lnTo>
                    <a:pt x="4472" y="1151"/>
                  </a:lnTo>
                  <a:lnTo>
                    <a:pt x="4426" y="1174"/>
                  </a:lnTo>
                  <a:lnTo>
                    <a:pt x="4379" y="1195"/>
                  </a:lnTo>
                  <a:lnTo>
                    <a:pt x="4329" y="1214"/>
                  </a:lnTo>
                  <a:lnTo>
                    <a:pt x="4278" y="1232"/>
                  </a:lnTo>
                  <a:lnTo>
                    <a:pt x="4225" y="1248"/>
                  </a:lnTo>
                  <a:lnTo>
                    <a:pt x="4171" y="1263"/>
                  </a:lnTo>
                  <a:lnTo>
                    <a:pt x="4114" y="1274"/>
                  </a:lnTo>
                  <a:lnTo>
                    <a:pt x="4056" y="1284"/>
                  </a:lnTo>
                  <a:lnTo>
                    <a:pt x="3996" y="1292"/>
                  </a:lnTo>
                  <a:lnTo>
                    <a:pt x="3935" y="1298"/>
                  </a:lnTo>
                  <a:lnTo>
                    <a:pt x="3871" y="1301"/>
                  </a:lnTo>
                  <a:lnTo>
                    <a:pt x="3806" y="1303"/>
                  </a:lnTo>
                  <a:lnTo>
                    <a:pt x="3738" y="1301"/>
                  </a:lnTo>
                  <a:lnTo>
                    <a:pt x="3668" y="1296"/>
                  </a:lnTo>
                  <a:lnTo>
                    <a:pt x="3598" y="1290"/>
                  </a:lnTo>
                  <a:lnTo>
                    <a:pt x="3524" y="1280"/>
                  </a:lnTo>
                  <a:lnTo>
                    <a:pt x="3449" y="1267"/>
                  </a:lnTo>
                  <a:lnTo>
                    <a:pt x="3371" y="1253"/>
                  </a:lnTo>
                  <a:lnTo>
                    <a:pt x="3292" y="1233"/>
                  </a:lnTo>
                  <a:lnTo>
                    <a:pt x="3212" y="1212"/>
                  </a:lnTo>
                  <a:lnTo>
                    <a:pt x="3212" y="1212"/>
                  </a:lnTo>
                  <a:lnTo>
                    <a:pt x="3049" y="1167"/>
                  </a:lnTo>
                  <a:lnTo>
                    <a:pt x="2894" y="1129"/>
                  </a:lnTo>
                  <a:lnTo>
                    <a:pt x="2742" y="1091"/>
                  </a:lnTo>
                  <a:lnTo>
                    <a:pt x="2598" y="1059"/>
                  </a:lnTo>
                  <a:lnTo>
                    <a:pt x="2458" y="1032"/>
                  </a:lnTo>
                  <a:lnTo>
                    <a:pt x="2323" y="1007"/>
                  </a:lnTo>
                  <a:lnTo>
                    <a:pt x="2194" y="986"/>
                  </a:lnTo>
                  <a:lnTo>
                    <a:pt x="2069" y="970"/>
                  </a:lnTo>
                  <a:lnTo>
                    <a:pt x="1948" y="957"/>
                  </a:lnTo>
                  <a:lnTo>
                    <a:pt x="1833" y="948"/>
                  </a:lnTo>
                  <a:lnTo>
                    <a:pt x="1720" y="943"/>
                  </a:lnTo>
                  <a:lnTo>
                    <a:pt x="1612" y="941"/>
                  </a:lnTo>
                  <a:lnTo>
                    <a:pt x="1508" y="943"/>
                  </a:lnTo>
                  <a:lnTo>
                    <a:pt x="1408" y="948"/>
                  </a:lnTo>
                  <a:lnTo>
                    <a:pt x="1311" y="957"/>
                  </a:lnTo>
                  <a:lnTo>
                    <a:pt x="1216" y="969"/>
                  </a:lnTo>
                  <a:lnTo>
                    <a:pt x="1171" y="977"/>
                  </a:lnTo>
                  <a:lnTo>
                    <a:pt x="1126" y="985"/>
                  </a:lnTo>
                  <a:lnTo>
                    <a:pt x="1082" y="994"/>
                  </a:lnTo>
                  <a:lnTo>
                    <a:pt x="1037" y="1004"/>
                  </a:lnTo>
                  <a:lnTo>
                    <a:pt x="994" y="1015"/>
                  </a:lnTo>
                  <a:lnTo>
                    <a:pt x="953" y="1027"/>
                  </a:lnTo>
                  <a:lnTo>
                    <a:pt x="911" y="1040"/>
                  </a:lnTo>
                  <a:lnTo>
                    <a:pt x="869" y="1053"/>
                  </a:lnTo>
                  <a:lnTo>
                    <a:pt x="829" y="1067"/>
                  </a:lnTo>
                  <a:lnTo>
                    <a:pt x="789" y="1082"/>
                  </a:lnTo>
                  <a:lnTo>
                    <a:pt x="711" y="1114"/>
                  </a:lnTo>
                  <a:lnTo>
                    <a:pt x="635" y="1150"/>
                  </a:lnTo>
                  <a:lnTo>
                    <a:pt x="560" y="1188"/>
                  </a:lnTo>
                  <a:lnTo>
                    <a:pt x="486" y="1230"/>
                  </a:lnTo>
                  <a:lnTo>
                    <a:pt x="414" y="1275"/>
                  </a:lnTo>
                  <a:lnTo>
                    <a:pt x="343" y="1324"/>
                  </a:lnTo>
                  <a:lnTo>
                    <a:pt x="274" y="1374"/>
                  </a:lnTo>
                  <a:lnTo>
                    <a:pt x="204" y="1429"/>
                  </a:lnTo>
                  <a:lnTo>
                    <a:pt x="136" y="1485"/>
                  </a:lnTo>
                  <a:lnTo>
                    <a:pt x="68" y="1545"/>
                  </a:lnTo>
                  <a:lnTo>
                    <a:pt x="0" y="160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742499" name="Freeform 99"/>
            <p:cNvSpPr>
              <a:spLocks/>
            </p:cNvSpPr>
            <p:nvPr/>
          </p:nvSpPr>
          <p:spPr bwMode="auto">
            <a:xfrm>
              <a:off x="1317" y="854"/>
              <a:ext cx="5265" cy="860"/>
            </a:xfrm>
            <a:custGeom>
              <a:avLst/>
              <a:gdLst/>
              <a:ahLst/>
              <a:cxnLst>
                <a:cxn ang="0">
                  <a:pos x="5265" y="0"/>
                </a:cxn>
                <a:cxn ang="0">
                  <a:pos x="5249" y="73"/>
                </a:cxn>
                <a:cxn ang="0">
                  <a:pos x="5226" y="155"/>
                </a:cxn>
                <a:cxn ang="0">
                  <a:pos x="5191" y="262"/>
                </a:cxn>
                <a:cxn ang="0">
                  <a:pos x="5142" y="385"/>
                </a:cxn>
                <a:cxn ang="0">
                  <a:pos x="5078" y="520"/>
                </a:cxn>
                <a:cxn ang="0">
                  <a:pos x="5019" y="625"/>
                </a:cxn>
                <a:cxn ang="0">
                  <a:pos x="4974" y="696"/>
                </a:cxn>
                <a:cxn ang="0">
                  <a:pos x="4923" y="767"/>
                </a:cxn>
                <a:cxn ang="0">
                  <a:pos x="4869" y="838"/>
                </a:cxn>
                <a:cxn ang="0">
                  <a:pos x="4808" y="906"/>
                </a:cxn>
                <a:cxn ang="0">
                  <a:pos x="4741" y="971"/>
                </a:cxn>
                <a:cxn ang="0">
                  <a:pos x="4670" y="1034"/>
                </a:cxn>
                <a:cxn ang="0">
                  <a:pos x="4593" y="1093"/>
                </a:cxn>
                <a:cxn ang="0">
                  <a:pos x="4509" y="1147"/>
                </a:cxn>
                <a:cxn ang="0">
                  <a:pos x="4419" y="1195"/>
                </a:cxn>
                <a:cxn ang="0">
                  <a:pos x="4322" y="1239"/>
                </a:cxn>
                <a:cxn ang="0">
                  <a:pos x="4218" y="1274"/>
                </a:cxn>
                <a:cxn ang="0">
                  <a:pos x="4108" y="1303"/>
                </a:cxn>
                <a:cxn ang="0">
                  <a:pos x="3990" y="1324"/>
                </a:cxn>
                <a:cxn ang="0">
                  <a:pos x="3865" y="1336"/>
                </a:cxn>
                <a:cxn ang="0">
                  <a:pos x="3732" y="1337"/>
                </a:cxn>
                <a:cxn ang="0">
                  <a:pos x="3591" y="1329"/>
                </a:cxn>
                <a:cxn ang="0">
                  <a:pos x="3443" y="1311"/>
                </a:cxn>
                <a:cxn ang="0">
                  <a:pos x="3286" y="1279"/>
                </a:cxn>
                <a:cxn ang="0">
                  <a:pos x="3204" y="1260"/>
                </a:cxn>
                <a:cxn ang="0">
                  <a:pos x="2885" y="1181"/>
                </a:cxn>
                <a:cxn ang="0">
                  <a:pos x="2588" y="1119"/>
                </a:cxn>
                <a:cxn ang="0">
                  <a:pos x="2313" y="1071"/>
                </a:cxn>
                <a:cxn ang="0">
                  <a:pos x="2059" y="1039"/>
                </a:cxn>
                <a:cxn ang="0">
                  <a:pos x="1821" y="1022"/>
                </a:cxn>
                <a:cxn ang="0">
                  <a:pos x="1602" y="1019"/>
                </a:cxn>
                <a:cxn ang="0">
                  <a:pos x="1396" y="1031"/>
                </a:cxn>
                <a:cxn ang="0">
                  <a:pos x="1252" y="1048"/>
                </a:cxn>
                <a:cxn ang="0">
                  <a:pos x="1160" y="1064"/>
                </a:cxn>
                <a:cxn ang="0">
                  <a:pos x="1071" y="1084"/>
                </a:cxn>
                <a:cxn ang="0">
                  <a:pos x="985" y="1106"/>
                </a:cxn>
                <a:cxn ang="0">
                  <a:pos x="901" y="1132"/>
                </a:cxn>
                <a:cxn ang="0">
                  <a:pos x="820" y="1163"/>
                </a:cxn>
                <a:cxn ang="0">
                  <a:pos x="702" y="1213"/>
                </a:cxn>
                <a:cxn ang="0">
                  <a:pos x="552" y="1290"/>
                </a:cxn>
                <a:cxn ang="0">
                  <a:pos x="408" y="1381"/>
                </a:cxn>
                <a:cxn ang="0">
                  <a:pos x="269" y="1483"/>
                </a:cxn>
                <a:cxn ang="0">
                  <a:pos x="133" y="1596"/>
                </a:cxn>
                <a:cxn ang="0">
                  <a:pos x="0" y="1722"/>
                </a:cxn>
              </a:cxnLst>
              <a:rect l="0" t="0" r="r" b="b"/>
              <a:pathLst>
                <a:path w="5265" h="1722">
                  <a:moveTo>
                    <a:pt x="5265" y="0"/>
                  </a:moveTo>
                  <a:lnTo>
                    <a:pt x="5265" y="0"/>
                  </a:lnTo>
                  <a:lnTo>
                    <a:pt x="5262" y="20"/>
                  </a:lnTo>
                  <a:lnTo>
                    <a:pt x="5249" y="73"/>
                  </a:lnTo>
                  <a:lnTo>
                    <a:pt x="5238" y="112"/>
                  </a:lnTo>
                  <a:lnTo>
                    <a:pt x="5226" y="155"/>
                  </a:lnTo>
                  <a:lnTo>
                    <a:pt x="5210" y="205"/>
                  </a:lnTo>
                  <a:lnTo>
                    <a:pt x="5191" y="262"/>
                  </a:lnTo>
                  <a:lnTo>
                    <a:pt x="5169" y="322"/>
                  </a:lnTo>
                  <a:lnTo>
                    <a:pt x="5142" y="385"/>
                  </a:lnTo>
                  <a:lnTo>
                    <a:pt x="5113" y="451"/>
                  </a:lnTo>
                  <a:lnTo>
                    <a:pt x="5078" y="520"/>
                  </a:lnTo>
                  <a:lnTo>
                    <a:pt x="5040" y="590"/>
                  </a:lnTo>
                  <a:lnTo>
                    <a:pt x="5019" y="625"/>
                  </a:lnTo>
                  <a:lnTo>
                    <a:pt x="4997" y="661"/>
                  </a:lnTo>
                  <a:lnTo>
                    <a:pt x="4974" y="696"/>
                  </a:lnTo>
                  <a:lnTo>
                    <a:pt x="4949" y="732"/>
                  </a:lnTo>
                  <a:lnTo>
                    <a:pt x="4923" y="767"/>
                  </a:lnTo>
                  <a:lnTo>
                    <a:pt x="4897" y="803"/>
                  </a:lnTo>
                  <a:lnTo>
                    <a:pt x="4869" y="838"/>
                  </a:lnTo>
                  <a:lnTo>
                    <a:pt x="4838" y="872"/>
                  </a:lnTo>
                  <a:lnTo>
                    <a:pt x="4808" y="906"/>
                  </a:lnTo>
                  <a:lnTo>
                    <a:pt x="4776" y="938"/>
                  </a:lnTo>
                  <a:lnTo>
                    <a:pt x="4741" y="971"/>
                  </a:lnTo>
                  <a:lnTo>
                    <a:pt x="4706" y="1003"/>
                  </a:lnTo>
                  <a:lnTo>
                    <a:pt x="4670" y="1034"/>
                  </a:lnTo>
                  <a:lnTo>
                    <a:pt x="4631" y="1064"/>
                  </a:lnTo>
                  <a:lnTo>
                    <a:pt x="4593" y="1093"/>
                  </a:lnTo>
                  <a:lnTo>
                    <a:pt x="4551" y="1121"/>
                  </a:lnTo>
                  <a:lnTo>
                    <a:pt x="4509" y="1147"/>
                  </a:lnTo>
                  <a:lnTo>
                    <a:pt x="4465" y="1173"/>
                  </a:lnTo>
                  <a:lnTo>
                    <a:pt x="4419" y="1195"/>
                  </a:lnTo>
                  <a:lnTo>
                    <a:pt x="4370" y="1218"/>
                  </a:lnTo>
                  <a:lnTo>
                    <a:pt x="4322" y="1239"/>
                  </a:lnTo>
                  <a:lnTo>
                    <a:pt x="4270" y="1258"/>
                  </a:lnTo>
                  <a:lnTo>
                    <a:pt x="4218" y="1274"/>
                  </a:lnTo>
                  <a:lnTo>
                    <a:pt x="4163" y="1290"/>
                  </a:lnTo>
                  <a:lnTo>
                    <a:pt x="4108" y="1303"/>
                  </a:lnTo>
                  <a:lnTo>
                    <a:pt x="4050" y="1315"/>
                  </a:lnTo>
                  <a:lnTo>
                    <a:pt x="3990" y="1324"/>
                  </a:lnTo>
                  <a:lnTo>
                    <a:pt x="3929" y="1331"/>
                  </a:lnTo>
                  <a:lnTo>
                    <a:pt x="3865" y="1336"/>
                  </a:lnTo>
                  <a:lnTo>
                    <a:pt x="3800" y="1337"/>
                  </a:lnTo>
                  <a:lnTo>
                    <a:pt x="3732" y="1337"/>
                  </a:lnTo>
                  <a:lnTo>
                    <a:pt x="3662" y="1336"/>
                  </a:lnTo>
                  <a:lnTo>
                    <a:pt x="3591" y="1329"/>
                  </a:lnTo>
                  <a:lnTo>
                    <a:pt x="3518" y="1321"/>
                  </a:lnTo>
                  <a:lnTo>
                    <a:pt x="3443" y="1311"/>
                  </a:lnTo>
                  <a:lnTo>
                    <a:pt x="3365" y="1297"/>
                  </a:lnTo>
                  <a:lnTo>
                    <a:pt x="3286" y="1279"/>
                  </a:lnTo>
                  <a:lnTo>
                    <a:pt x="3204" y="1260"/>
                  </a:lnTo>
                  <a:lnTo>
                    <a:pt x="3204" y="1260"/>
                  </a:lnTo>
                  <a:lnTo>
                    <a:pt x="3042" y="1219"/>
                  </a:lnTo>
                  <a:lnTo>
                    <a:pt x="2885" y="1181"/>
                  </a:lnTo>
                  <a:lnTo>
                    <a:pt x="2733" y="1148"/>
                  </a:lnTo>
                  <a:lnTo>
                    <a:pt x="2588" y="1119"/>
                  </a:lnTo>
                  <a:lnTo>
                    <a:pt x="2447" y="1093"/>
                  </a:lnTo>
                  <a:lnTo>
                    <a:pt x="2313" y="1071"/>
                  </a:lnTo>
                  <a:lnTo>
                    <a:pt x="2184" y="1053"/>
                  </a:lnTo>
                  <a:lnTo>
                    <a:pt x="2059" y="1039"/>
                  </a:lnTo>
                  <a:lnTo>
                    <a:pt x="1938" y="1029"/>
                  </a:lnTo>
                  <a:lnTo>
                    <a:pt x="1821" y="1022"/>
                  </a:lnTo>
                  <a:lnTo>
                    <a:pt x="1709" y="1019"/>
                  </a:lnTo>
                  <a:lnTo>
                    <a:pt x="1602" y="1019"/>
                  </a:lnTo>
                  <a:lnTo>
                    <a:pt x="1498" y="1024"/>
                  </a:lnTo>
                  <a:lnTo>
                    <a:pt x="1396" y="1031"/>
                  </a:lnTo>
                  <a:lnTo>
                    <a:pt x="1299" y="1042"/>
                  </a:lnTo>
                  <a:lnTo>
                    <a:pt x="1252" y="1048"/>
                  </a:lnTo>
                  <a:lnTo>
                    <a:pt x="1206" y="1056"/>
                  </a:lnTo>
                  <a:lnTo>
                    <a:pt x="1160" y="1064"/>
                  </a:lnTo>
                  <a:lnTo>
                    <a:pt x="1116" y="1074"/>
                  </a:lnTo>
                  <a:lnTo>
                    <a:pt x="1071" y="1084"/>
                  </a:lnTo>
                  <a:lnTo>
                    <a:pt x="1027" y="1095"/>
                  </a:lnTo>
                  <a:lnTo>
                    <a:pt x="985" y="1106"/>
                  </a:lnTo>
                  <a:lnTo>
                    <a:pt x="942" y="1119"/>
                  </a:lnTo>
                  <a:lnTo>
                    <a:pt x="901" y="1132"/>
                  </a:lnTo>
                  <a:lnTo>
                    <a:pt x="860" y="1147"/>
                  </a:lnTo>
                  <a:lnTo>
                    <a:pt x="820" y="1163"/>
                  </a:lnTo>
                  <a:lnTo>
                    <a:pt x="780" y="1177"/>
                  </a:lnTo>
                  <a:lnTo>
                    <a:pt x="702" y="1213"/>
                  </a:lnTo>
                  <a:lnTo>
                    <a:pt x="626" y="1250"/>
                  </a:lnTo>
                  <a:lnTo>
                    <a:pt x="552" y="1290"/>
                  </a:lnTo>
                  <a:lnTo>
                    <a:pt x="479" y="1334"/>
                  </a:lnTo>
                  <a:lnTo>
                    <a:pt x="408" y="1381"/>
                  </a:lnTo>
                  <a:lnTo>
                    <a:pt x="338" y="1429"/>
                  </a:lnTo>
                  <a:lnTo>
                    <a:pt x="269" y="1483"/>
                  </a:lnTo>
                  <a:lnTo>
                    <a:pt x="201" y="1538"/>
                  </a:lnTo>
                  <a:lnTo>
                    <a:pt x="133" y="1596"/>
                  </a:lnTo>
                  <a:lnTo>
                    <a:pt x="66" y="1657"/>
                  </a:lnTo>
                  <a:lnTo>
                    <a:pt x="0" y="172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742500" name="Freeform 100"/>
            <p:cNvSpPr>
              <a:spLocks/>
            </p:cNvSpPr>
            <p:nvPr/>
          </p:nvSpPr>
          <p:spPr bwMode="auto">
            <a:xfrm>
              <a:off x="1361" y="825"/>
              <a:ext cx="5239" cy="918"/>
            </a:xfrm>
            <a:custGeom>
              <a:avLst/>
              <a:gdLst/>
              <a:ahLst/>
              <a:cxnLst>
                <a:cxn ang="0">
                  <a:pos x="5239" y="0"/>
                </a:cxn>
                <a:cxn ang="0">
                  <a:pos x="5223" y="74"/>
                </a:cxn>
                <a:cxn ang="0">
                  <a:pos x="5202" y="158"/>
                </a:cxn>
                <a:cxn ang="0">
                  <a:pos x="5169" y="265"/>
                </a:cxn>
                <a:cxn ang="0">
                  <a:pos x="5122" y="389"/>
                </a:cxn>
                <a:cxn ang="0">
                  <a:pos x="5061" y="527"/>
                </a:cxn>
                <a:cxn ang="0">
                  <a:pos x="5003" y="635"/>
                </a:cxn>
                <a:cxn ang="0">
                  <a:pos x="4958" y="706"/>
                </a:cxn>
                <a:cxn ang="0">
                  <a:pos x="4909" y="778"/>
                </a:cxn>
                <a:cxn ang="0">
                  <a:pos x="4855" y="850"/>
                </a:cxn>
                <a:cxn ang="0">
                  <a:pos x="4796" y="921"/>
                </a:cxn>
                <a:cxn ang="0">
                  <a:pos x="4730" y="987"/>
                </a:cxn>
                <a:cxn ang="0">
                  <a:pos x="4660" y="1051"/>
                </a:cxn>
                <a:cxn ang="0">
                  <a:pos x="4583" y="1113"/>
                </a:cxn>
                <a:cxn ang="0">
                  <a:pos x="4500" y="1168"/>
                </a:cxn>
                <a:cxn ang="0">
                  <a:pos x="4411" y="1219"/>
                </a:cxn>
                <a:cxn ang="0">
                  <a:pos x="4315" y="1265"/>
                </a:cxn>
                <a:cxn ang="0">
                  <a:pos x="4211" y="1303"/>
                </a:cxn>
                <a:cxn ang="0">
                  <a:pos x="4101" y="1334"/>
                </a:cxn>
                <a:cxn ang="0">
                  <a:pos x="3985" y="1357"/>
                </a:cxn>
                <a:cxn ang="0">
                  <a:pos x="3860" y="1371"/>
                </a:cxn>
                <a:cxn ang="0">
                  <a:pos x="3727" y="1376"/>
                </a:cxn>
                <a:cxn ang="0">
                  <a:pos x="3585" y="1371"/>
                </a:cxn>
                <a:cxn ang="0">
                  <a:pos x="3436" y="1355"/>
                </a:cxn>
                <a:cxn ang="0">
                  <a:pos x="3279" y="1326"/>
                </a:cxn>
                <a:cxn ang="0">
                  <a:pos x="3198" y="1308"/>
                </a:cxn>
                <a:cxn ang="0">
                  <a:pos x="2877" y="1235"/>
                </a:cxn>
                <a:cxn ang="0">
                  <a:pos x="2580" y="1179"/>
                </a:cxn>
                <a:cxn ang="0">
                  <a:pos x="2303" y="1137"/>
                </a:cxn>
                <a:cxn ang="0">
                  <a:pos x="2048" y="1109"/>
                </a:cxn>
                <a:cxn ang="0">
                  <a:pos x="1811" y="1097"/>
                </a:cxn>
                <a:cxn ang="0">
                  <a:pos x="1591" y="1100"/>
                </a:cxn>
                <a:cxn ang="0">
                  <a:pos x="1387" y="1114"/>
                </a:cxn>
                <a:cxn ang="0">
                  <a:pos x="1243" y="1135"/>
                </a:cxn>
                <a:cxn ang="0">
                  <a:pos x="1151" y="1153"/>
                </a:cxn>
                <a:cxn ang="0">
                  <a:pos x="1062" y="1174"/>
                </a:cxn>
                <a:cxn ang="0">
                  <a:pos x="976" y="1200"/>
                </a:cxn>
                <a:cxn ang="0">
                  <a:pos x="893" y="1227"/>
                </a:cxn>
                <a:cxn ang="0">
                  <a:pos x="812" y="1258"/>
                </a:cxn>
                <a:cxn ang="0">
                  <a:pos x="696" y="1311"/>
                </a:cxn>
                <a:cxn ang="0">
                  <a:pos x="546" y="1392"/>
                </a:cxn>
                <a:cxn ang="0">
                  <a:pos x="404" y="1486"/>
                </a:cxn>
                <a:cxn ang="0">
                  <a:pos x="267" y="1591"/>
                </a:cxn>
                <a:cxn ang="0">
                  <a:pos x="132" y="1709"/>
                </a:cxn>
                <a:cxn ang="0">
                  <a:pos x="0" y="1836"/>
                </a:cxn>
              </a:cxnLst>
              <a:rect l="0" t="0" r="r" b="b"/>
              <a:pathLst>
                <a:path w="5239" h="1836">
                  <a:moveTo>
                    <a:pt x="5239" y="0"/>
                  </a:moveTo>
                  <a:lnTo>
                    <a:pt x="5239" y="0"/>
                  </a:lnTo>
                  <a:lnTo>
                    <a:pt x="5236" y="20"/>
                  </a:lnTo>
                  <a:lnTo>
                    <a:pt x="5223" y="74"/>
                  </a:lnTo>
                  <a:lnTo>
                    <a:pt x="5215" y="113"/>
                  </a:lnTo>
                  <a:lnTo>
                    <a:pt x="5202" y="158"/>
                  </a:lnTo>
                  <a:lnTo>
                    <a:pt x="5187" y="209"/>
                  </a:lnTo>
                  <a:lnTo>
                    <a:pt x="5169" y="265"/>
                  </a:lnTo>
                  <a:lnTo>
                    <a:pt x="5148" y="325"/>
                  </a:lnTo>
                  <a:lnTo>
                    <a:pt x="5122" y="389"/>
                  </a:lnTo>
                  <a:lnTo>
                    <a:pt x="5093" y="457"/>
                  </a:lnTo>
                  <a:lnTo>
                    <a:pt x="5061" y="527"/>
                  </a:lnTo>
                  <a:lnTo>
                    <a:pt x="5023" y="598"/>
                  </a:lnTo>
                  <a:lnTo>
                    <a:pt x="5003" y="635"/>
                  </a:lnTo>
                  <a:lnTo>
                    <a:pt x="4982" y="670"/>
                  </a:lnTo>
                  <a:lnTo>
                    <a:pt x="4958" y="706"/>
                  </a:lnTo>
                  <a:lnTo>
                    <a:pt x="4934" y="743"/>
                  </a:lnTo>
                  <a:lnTo>
                    <a:pt x="4909" y="778"/>
                  </a:lnTo>
                  <a:lnTo>
                    <a:pt x="4883" y="814"/>
                  </a:lnTo>
                  <a:lnTo>
                    <a:pt x="4855" y="850"/>
                  </a:lnTo>
                  <a:lnTo>
                    <a:pt x="4826" y="885"/>
                  </a:lnTo>
                  <a:lnTo>
                    <a:pt x="4796" y="921"/>
                  </a:lnTo>
                  <a:lnTo>
                    <a:pt x="4764" y="954"/>
                  </a:lnTo>
                  <a:lnTo>
                    <a:pt x="4730" y="987"/>
                  </a:lnTo>
                  <a:lnTo>
                    <a:pt x="4696" y="1019"/>
                  </a:lnTo>
                  <a:lnTo>
                    <a:pt x="4660" y="1051"/>
                  </a:lnTo>
                  <a:lnTo>
                    <a:pt x="4622" y="1082"/>
                  </a:lnTo>
                  <a:lnTo>
                    <a:pt x="4583" y="1113"/>
                  </a:lnTo>
                  <a:lnTo>
                    <a:pt x="4543" y="1140"/>
                  </a:lnTo>
                  <a:lnTo>
                    <a:pt x="4500" y="1168"/>
                  </a:lnTo>
                  <a:lnTo>
                    <a:pt x="4457" y="1195"/>
                  </a:lnTo>
                  <a:lnTo>
                    <a:pt x="4411" y="1219"/>
                  </a:lnTo>
                  <a:lnTo>
                    <a:pt x="4364" y="1242"/>
                  </a:lnTo>
                  <a:lnTo>
                    <a:pt x="4315" y="1265"/>
                  </a:lnTo>
                  <a:lnTo>
                    <a:pt x="4264" y="1284"/>
                  </a:lnTo>
                  <a:lnTo>
                    <a:pt x="4211" y="1303"/>
                  </a:lnTo>
                  <a:lnTo>
                    <a:pt x="4157" y="1319"/>
                  </a:lnTo>
                  <a:lnTo>
                    <a:pt x="4101" y="1334"/>
                  </a:lnTo>
                  <a:lnTo>
                    <a:pt x="4043" y="1347"/>
                  </a:lnTo>
                  <a:lnTo>
                    <a:pt x="3985" y="1357"/>
                  </a:lnTo>
                  <a:lnTo>
                    <a:pt x="3922" y="1365"/>
                  </a:lnTo>
                  <a:lnTo>
                    <a:pt x="3860" y="1371"/>
                  </a:lnTo>
                  <a:lnTo>
                    <a:pt x="3793" y="1374"/>
                  </a:lnTo>
                  <a:lnTo>
                    <a:pt x="3727" y="1376"/>
                  </a:lnTo>
                  <a:lnTo>
                    <a:pt x="3657" y="1374"/>
                  </a:lnTo>
                  <a:lnTo>
                    <a:pt x="3585" y="1371"/>
                  </a:lnTo>
                  <a:lnTo>
                    <a:pt x="3513" y="1365"/>
                  </a:lnTo>
                  <a:lnTo>
                    <a:pt x="3436" y="1355"/>
                  </a:lnTo>
                  <a:lnTo>
                    <a:pt x="3359" y="1342"/>
                  </a:lnTo>
                  <a:lnTo>
                    <a:pt x="3279" y="1326"/>
                  </a:lnTo>
                  <a:lnTo>
                    <a:pt x="3198" y="1308"/>
                  </a:lnTo>
                  <a:lnTo>
                    <a:pt x="3198" y="1308"/>
                  </a:lnTo>
                  <a:lnTo>
                    <a:pt x="3034" y="1269"/>
                  </a:lnTo>
                  <a:lnTo>
                    <a:pt x="2877" y="1235"/>
                  </a:lnTo>
                  <a:lnTo>
                    <a:pt x="2726" y="1205"/>
                  </a:lnTo>
                  <a:lnTo>
                    <a:pt x="2580" y="1179"/>
                  </a:lnTo>
                  <a:lnTo>
                    <a:pt x="2439" y="1156"/>
                  </a:lnTo>
                  <a:lnTo>
                    <a:pt x="2303" y="1137"/>
                  </a:lnTo>
                  <a:lnTo>
                    <a:pt x="2174" y="1121"/>
                  </a:lnTo>
                  <a:lnTo>
                    <a:pt x="2048" y="1109"/>
                  </a:lnTo>
                  <a:lnTo>
                    <a:pt x="1927" y="1101"/>
                  </a:lnTo>
                  <a:lnTo>
                    <a:pt x="1811" y="1097"/>
                  </a:lnTo>
                  <a:lnTo>
                    <a:pt x="1699" y="1097"/>
                  </a:lnTo>
                  <a:lnTo>
                    <a:pt x="1591" y="1100"/>
                  </a:lnTo>
                  <a:lnTo>
                    <a:pt x="1487" y="1105"/>
                  </a:lnTo>
                  <a:lnTo>
                    <a:pt x="1387" y="1114"/>
                  </a:lnTo>
                  <a:lnTo>
                    <a:pt x="1290" y="1127"/>
                  </a:lnTo>
                  <a:lnTo>
                    <a:pt x="1243" y="1135"/>
                  </a:lnTo>
                  <a:lnTo>
                    <a:pt x="1197" y="1143"/>
                  </a:lnTo>
                  <a:lnTo>
                    <a:pt x="1151" y="1153"/>
                  </a:lnTo>
                  <a:lnTo>
                    <a:pt x="1107" y="1164"/>
                  </a:lnTo>
                  <a:lnTo>
                    <a:pt x="1062" y="1174"/>
                  </a:lnTo>
                  <a:lnTo>
                    <a:pt x="1019" y="1187"/>
                  </a:lnTo>
                  <a:lnTo>
                    <a:pt x="976" y="1200"/>
                  </a:lnTo>
                  <a:lnTo>
                    <a:pt x="934" y="1213"/>
                  </a:lnTo>
                  <a:lnTo>
                    <a:pt x="893" y="1227"/>
                  </a:lnTo>
                  <a:lnTo>
                    <a:pt x="853" y="1242"/>
                  </a:lnTo>
                  <a:lnTo>
                    <a:pt x="812" y="1258"/>
                  </a:lnTo>
                  <a:lnTo>
                    <a:pt x="772" y="1276"/>
                  </a:lnTo>
                  <a:lnTo>
                    <a:pt x="696" y="1311"/>
                  </a:lnTo>
                  <a:lnTo>
                    <a:pt x="619" y="1350"/>
                  </a:lnTo>
                  <a:lnTo>
                    <a:pt x="546" y="1392"/>
                  </a:lnTo>
                  <a:lnTo>
                    <a:pt x="473" y="1437"/>
                  </a:lnTo>
                  <a:lnTo>
                    <a:pt x="404" y="1486"/>
                  </a:lnTo>
                  <a:lnTo>
                    <a:pt x="335" y="1537"/>
                  </a:lnTo>
                  <a:lnTo>
                    <a:pt x="267" y="1591"/>
                  </a:lnTo>
                  <a:lnTo>
                    <a:pt x="199" y="1649"/>
                  </a:lnTo>
                  <a:lnTo>
                    <a:pt x="132" y="1709"/>
                  </a:lnTo>
                  <a:lnTo>
                    <a:pt x="67" y="1772"/>
                  </a:lnTo>
                  <a:lnTo>
                    <a:pt x="0" y="183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742501" name="Freeform 101"/>
            <p:cNvSpPr>
              <a:spLocks/>
            </p:cNvSpPr>
            <p:nvPr/>
          </p:nvSpPr>
          <p:spPr bwMode="auto">
            <a:xfrm>
              <a:off x="1407" y="796"/>
              <a:ext cx="5211" cy="976"/>
            </a:xfrm>
            <a:custGeom>
              <a:avLst/>
              <a:gdLst/>
              <a:ahLst/>
              <a:cxnLst>
                <a:cxn ang="0">
                  <a:pos x="5211" y="0"/>
                </a:cxn>
                <a:cxn ang="0">
                  <a:pos x="5197" y="76"/>
                </a:cxn>
                <a:cxn ang="0">
                  <a:pos x="5176" y="160"/>
                </a:cxn>
                <a:cxn ang="0">
                  <a:pos x="5144" y="268"/>
                </a:cxn>
                <a:cxn ang="0">
                  <a:pos x="5100" y="394"/>
                </a:cxn>
                <a:cxn ang="0">
                  <a:pos x="5040" y="533"/>
                </a:cxn>
                <a:cxn ang="0">
                  <a:pos x="4983" y="643"/>
                </a:cxn>
                <a:cxn ang="0">
                  <a:pos x="4940" y="715"/>
                </a:cxn>
                <a:cxn ang="0">
                  <a:pos x="4893" y="790"/>
                </a:cxn>
                <a:cxn ang="0">
                  <a:pos x="4839" y="862"/>
                </a:cxn>
                <a:cxn ang="0">
                  <a:pos x="4780" y="933"/>
                </a:cxn>
                <a:cxn ang="0">
                  <a:pos x="4716" y="1003"/>
                </a:cxn>
                <a:cxn ang="0">
                  <a:pos x="4647" y="1069"/>
                </a:cxn>
                <a:cxn ang="0">
                  <a:pos x="4571" y="1130"/>
                </a:cxn>
                <a:cxn ang="0">
                  <a:pos x="4489" y="1188"/>
                </a:cxn>
                <a:cxn ang="0">
                  <a:pos x="4400" y="1242"/>
                </a:cxn>
                <a:cxn ang="0">
                  <a:pos x="4305" y="1289"/>
                </a:cxn>
                <a:cxn ang="0">
                  <a:pos x="4203" y="1331"/>
                </a:cxn>
                <a:cxn ang="0">
                  <a:pos x="4093" y="1363"/>
                </a:cxn>
                <a:cxn ang="0">
                  <a:pos x="3976" y="1389"/>
                </a:cxn>
                <a:cxn ang="0">
                  <a:pos x="3851" y="1406"/>
                </a:cxn>
                <a:cxn ang="0">
                  <a:pos x="3718" y="1413"/>
                </a:cxn>
                <a:cxn ang="0">
                  <a:pos x="3578" y="1411"/>
                </a:cxn>
                <a:cxn ang="0">
                  <a:pos x="3428" y="1398"/>
                </a:cxn>
                <a:cxn ang="0">
                  <a:pos x="3271" y="1373"/>
                </a:cxn>
                <a:cxn ang="0">
                  <a:pos x="3188" y="1356"/>
                </a:cxn>
                <a:cxn ang="0">
                  <a:pos x="2867" y="1290"/>
                </a:cxn>
                <a:cxn ang="0">
                  <a:pos x="2568" y="1239"/>
                </a:cxn>
                <a:cxn ang="0">
                  <a:pos x="2292" y="1203"/>
                </a:cxn>
                <a:cxn ang="0">
                  <a:pos x="2037" y="1180"/>
                </a:cxn>
                <a:cxn ang="0">
                  <a:pos x="1799" y="1172"/>
                </a:cxn>
                <a:cxn ang="0">
                  <a:pos x="1580" y="1179"/>
                </a:cxn>
                <a:cxn ang="0">
                  <a:pos x="1376" y="1198"/>
                </a:cxn>
                <a:cxn ang="0">
                  <a:pos x="1231" y="1222"/>
                </a:cxn>
                <a:cxn ang="0">
                  <a:pos x="1140" y="1242"/>
                </a:cxn>
                <a:cxn ang="0">
                  <a:pos x="1052" y="1266"/>
                </a:cxn>
                <a:cxn ang="0">
                  <a:pos x="966" y="1292"/>
                </a:cxn>
                <a:cxn ang="0">
                  <a:pos x="883" y="1323"/>
                </a:cxn>
                <a:cxn ang="0">
                  <a:pos x="802" y="1355"/>
                </a:cxn>
                <a:cxn ang="0">
                  <a:pos x="687" y="1410"/>
                </a:cxn>
                <a:cxn ang="0">
                  <a:pos x="539" y="1495"/>
                </a:cxn>
                <a:cxn ang="0">
                  <a:pos x="398" y="1592"/>
                </a:cxn>
                <a:cxn ang="0">
                  <a:pos x="262" y="1700"/>
                </a:cxn>
                <a:cxn ang="0">
                  <a:pos x="130" y="1821"/>
                </a:cxn>
                <a:cxn ang="0">
                  <a:pos x="0" y="1952"/>
                </a:cxn>
              </a:cxnLst>
              <a:rect l="0" t="0" r="r" b="b"/>
              <a:pathLst>
                <a:path w="5211" h="1952">
                  <a:moveTo>
                    <a:pt x="5211" y="0"/>
                  </a:moveTo>
                  <a:lnTo>
                    <a:pt x="5211" y="0"/>
                  </a:lnTo>
                  <a:lnTo>
                    <a:pt x="5206" y="21"/>
                  </a:lnTo>
                  <a:lnTo>
                    <a:pt x="5197" y="76"/>
                  </a:lnTo>
                  <a:lnTo>
                    <a:pt x="5187" y="115"/>
                  </a:lnTo>
                  <a:lnTo>
                    <a:pt x="5176" y="160"/>
                  </a:lnTo>
                  <a:lnTo>
                    <a:pt x="5162" y="212"/>
                  </a:lnTo>
                  <a:lnTo>
                    <a:pt x="5144" y="268"/>
                  </a:lnTo>
                  <a:lnTo>
                    <a:pt x="5123" y="329"/>
                  </a:lnTo>
                  <a:lnTo>
                    <a:pt x="5100" y="394"/>
                  </a:lnTo>
                  <a:lnTo>
                    <a:pt x="5072" y="463"/>
                  </a:lnTo>
                  <a:lnTo>
                    <a:pt x="5040" y="533"/>
                  </a:lnTo>
                  <a:lnTo>
                    <a:pt x="5004" y="606"/>
                  </a:lnTo>
                  <a:lnTo>
                    <a:pt x="4983" y="643"/>
                  </a:lnTo>
                  <a:lnTo>
                    <a:pt x="4962" y="680"/>
                  </a:lnTo>
                  <a:lnTo>
                    <a:pt x="4940" y="715"/>
                  </a:lnTo>
                  <a:lnTo>
                    <a:pt x="4916" y="753"/>
                  </a:lnTo>
                  <a:lnTo>
                    <a:pt x="4893" y="790"/>
                  </a:lnTo>
                  <a:lnTo>
                    <a:pt x="4866" y="827"/>
                  </a:lnTo>
                  <a:lnTo>
                    <a:pt x="4839" y="862"/>
                  </a:lnTo>
                  <a:lnTo>
                    <a:pt x="4811" y="898"/>
                  </a:lnTo>
                  <a:lnTo>
                    <a:pt x="4780" y="933"/>
                  </a:lnTo>
                  <a:lnTo>
                    <a:pt x="4750" y="969"/>
                  </a:lnTo>
                  <a:lnTo>
                    <a:pt x="4716" y="1003"/>
                  </a:lnTo>
                  <a:lnTo>
                    <a:pt x="4683" y="1037"/>
                  </a:lnTo>
                  <a:lnTo>
                    <a:pt x="4647" y="1069"/>
                  </a:lnTo>
                  <a:lnTo>
                    <a:pt x="4609" y="1100"/>
                  </a:lnTo>
                  <a:lnTo>
                    <a:pt x="4571" y="1130"/>
                  </a:lnTo>
                  <a:lnTo>
                    <a:pt x="4530" y="1161"/>
                  </a:lnTo>
                  <a:lnTo>
                    <a:pt x="4489" y="1188"/>
                  </a:lnTo>
                  <a:lnTo>
                    <a:pt x="4446" y="1216"/>
                  </a:lnTo>
                  <a:lnTo>
                    <a:pt x="4400" y="1242"/>
                  </a:lnTo>
                  <a:lnTo>
                    <a:pt x="4354" y="1266"/>
                  </a:lnTo>
                  <a:lnTo>
                    <a:pt x="4305" y="1289"/>
                  </a:lnTo>
                  <a:lnTo>
                    <a:pt x="4255" y="1311"/>
                  </a:lnTo>
                  <a:lnTo>
                    <a:pt x="4203" y="1331"/>
                  </a:lnTo>
                  <a:lnTo>
                    <a:pt x="4148" y="1348"/>
                  </a:lnTo>
                  <a:lnTo>
                    <a:pt x="4093" y="1363"/>
                  </a:lnTo>
                  <a:lnTo>
                    <a:pt x="4036" y="1377"/>
                  </a:lnTo>
                  <a:lnTo>
                    <a:pt x="3976" y="1389"/>
                  </a:lnTo>
                  <a:lnTo>
                    <a:pt x="3915" y="1398"/>
                  </a:lnTo>
                  <a:lnTo>
                    <a:pt x="3851" y="1406"/>
                  </a:lnTo>
                  <a:lnTo>
                    <a:pt x="3786" y="1411"/>
                  </a:lnTo>
                  <a:lnTo>
                    <a:pt x="3718" y="1413"/>
                  </a:lnTo>
                  <a:lnTo>
                    <a:pt x="3649" y="1415"/>
                  </a:lnTo>
                  <a:lnTo>
                    <a:pt x="3578" y="1411"/>
                  </a:lnTo>
                  <a:lnTo>
                    <a:pt x="3504" y="1406"/>
                  </a:lnTo>
                  <a:lnTo>
                    <a:pt x="3428" y="1398"/>
                  </a:lnTo>
                  <a:lnTo>
                    <a:pt x="3350" y="1387"/>
                  </a:lnTo>
                  <a:lnTo>
                    <a:pt x="3271" y="1373"/>
                  </a:lnTo>
                  <a:lnTo>
                    <a:pt x="3188" y="1356"/>
                  </a:lnTo>
                  <a:lnTo>
                    <a:pt x="3188" y="1356"/>
                  </a:lnTo>
                  <a:lnTo>
                    <a:pt x="3025" y="1321"/>
                  </a:lnTo>
                  <a:lnTo>
                    <a:pt x="2867" y="1290"/>
                  </a:lnTo>
                  <a:lnTo>
                    <a:pt x="2716" y="1263"/>
                  </a:lnTo>
                  <a:lnTo>
                    <a:pt x="2568" y="1239"/>
                  </a:lnTo>
                  <a:lnTo>
                    <a:pt x="2428" y="1219"/>
                  </a:lnTo>
                  <a:lnTo>
                    <a:pt x="2292" y="1203"/>
                  </a:lnTo>
                  <a:lnTo>
                    <a:pt x="2162" y="1190"/>
                  </a:lnTo>
                  <a:lnTo>
                    <a:pt x="2037" y="1180"/>
                  </a:lnTo>
                  <a:lnTo>
                    <a:pt x="1916" y="1174"/>
                  </a:lnTo>
                  <a:lnTo>
                    <a:pt x="1799" y="1172"/>
                  </a:lnTo>
                  <a:lnTo>
                    <a:pt x="1688" y="1174"/>
                  </a:lnTo>
                  <a:lnTo>
                    <a:pt x="1580" y="1179"/>
                  </a:lnTo>
                  <a:lnTo>
                    <a:pt x="1476" y="1187"/>
                  </a:lnTo>
                  <a:lnTo>
                    <a:pt x="1376" y="1198"/>
                  </a:lnTo>
                  <a:lnTo>
                    <a:pt x="1279" y="1214"/>
                  </a:lnTo>
                  <a:lnTo>
                    <a:pt x="1231" y="1222"/>
                  </a:lnTo>
                  <a:lnTo>
                    <a:pt x="1186" y="1232"/>
                  </a:lnTo>
                  <a:lnTo>
                    <a:pt x="1140" y="1242"/>
                  </a:lnTo>
                  <a:lnTo>
                    <a:pt x="1095" y="1253"/>
                  </a:lnTo>
                  <a:lnTo>
                    <a:pt x="1052" y="1266"/>
                  </a:lnTo>
                  <a:lnTo>
                    <a:pt x="1009" y="1279"/>
                  </a:lnTo>
                  <a:lnTo>
                    <a:pt x="966" y="1292"/>
                  </a:lnTo>
                  <a:lnTo>
                    <a:pt x="925" y="1306"/>
                  </a:lnTo>
                  <a:lnTo>
                    <a:pt x="883" y="1323"/>
                  </a:lnTo>
                  <a:lnTo>
                    <a:pt x="843" y="1339"/>
                  </a:lnTo>
                  <a:lnTo>
                    <a:pt x="802" y="1355"/>
                  </a:lnTo>
                  <a:lnTo>
                    <a:pt x="763" y="1373"/>
                  </a:lnTo>
                  <a:lnTo>
                    <a:pt x="687" y="1410"/>
                  </a:lnTo>
                  <a:lnTo>
                    <a:pt x="612" y="1452"/>
                  </a:lnTo>
                  <a:lnTo>
                    <a:pt x="539" y="1495"/>
                  </a:lnTo>
                  <a:lnTo>
                    <a:pt x="468" y="1542"/>
                  </a:lnTo>
                  <a:lnTo>
                    <a:pt x="398" y="1592"/>
                  </a:lnTo>
                  <a:lnTo>
                    <a:pt x="329" y="1644"/>
                  </a:lnTo>
                  <a:lnTo>
                    <a:pt x="262" y="1700"/>
                  </a:lnTo>
                  <a:lnTo>
                    <a:pt x="196" y="1758"/>
                  </a:lnTo>
                  <a:lnTo>
                    <a:pt x="130" y="1821"/>
                  </a:lnTo>
                  <a:lnTo>
                    <a:pt x="65" y="1884"/>
                  </a:lnTo>
                  <a:lnTo>
                    <a:pt x="0" y="195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742502" name="Freeform 102"/>
            <p:cNvSpPr>
              <a:spLocks/>
            </p:cNvSpPr>
            <p:nvPr/>
          </p:nvSpPr>
          <p:spPr bwMode="auto">
            <a:xfrm>
              <a:off x="1454" y="767"/>
              <a:ext cx="5179" cy="1034"/>
            </a:xfrm>
            <a:custGeom>
              <a:avLst/>
              <a:gdLst/>
              <a:ahLst/>
              <a:cxnLst>
                <a:cxn ang="0">
                  <a:pos x="5179" y="0"/>
                </a:cxn>
                <a:cxn ang="0">
                  <a:pos x="5166" y="74"/>
                </a:cxn>
                <a:cxn ang="0">
                  <a:pos x="5148" y="159"/>
                </a:cxn>
                <a:cxn ang="0">
                  <a:pos x="5118" y="269"/>
                </a:cxn>
                <a:cxn ang="0">
                  <a:pos x="5075" y="397"/>
                </a:cxn>
                <a:cxn ang="0">
                  <a:pos x="5016" y="537"/>
                </a:cxn>
                <a:cxn ang="0">
                  <a:pos x="4962" y="649"/>
                </a:cxn>
                <a:cxn ang="0">
                  <a:pos x="4921" y="723"/>
                </a:cxn>
                <a:cxn ang="0">
                  <a:pos x="4873" y="799"/>
                </a:cxn>
                <a:cxn ang="0">
                  <a:pos x="4822" y="873"/>
                </a:cxn>
                <a:cxn ang="0">
                  <a:pos x="4764" y="946"/>
                </a:cxn>
                <a:cxn ang="0">
                  <a:pos x="4701" y="1015"/>
                </a:cxn>
                <a:cxn ang="0">
                  <a:pos x="4632" y="1083"/>
                </a:cxn>
                <a:cxn ang="0">
                  <a:pos x="4558" y="1148"/>
                </a:cxn>
                <a:cxn ang="0">
                  <a:pos x="4476" y="1207"/>
                </a:cxn>
                <a:cxn ang="0">
                  <a:pos x="4389" y="1262"/>
                </a:cxn>
                <a:cxn ang="0">
                  <a:pos x="4294" y="1312"/>
                </a:cxn>
                <a:cxn ang="0">
                  <a:pos x="4192" y="1356"/>
                </a:cxn>
                <a:cxn ang="0">
                  <a:pos x="4083" y="1391"/>
                </a:cxn>
                <a:cxn ang="0">
                  <a:pos x="3967" y="1419"/>
                </a:cxn>
                <a:cxn ang="0">
                  <a:pos x="3842" y="1438"/>
                </a:cxn>
                <a:cxn ang="0">
                  <a:pos x="3710" y="1450"/>
                </a:cxn>
                <a:cxn ang="0">
                  <a:pos x="3568" y="1450"/>
                </a:cxn>
                <a:cxn ang="0">
                  <a:pos x="3420" y="1440"/>
                </a:cxn>
                <a:cxn ang="0">
                  <a:pos x="3261" y="1417"/>
                </a:cxn>
                <a:cxn ang="0">
                  <a:pos x="3178" y="1403"/>
                </a:cxn>
                <a:cxn ang="0">
                  <a:pos x="2856" y="1343"/>
                </a:cxn>
                <a:cxn ang="0">
                  <a:pos x="2558" y="1296"/>
                </a:cxn>
                <a:cxn ang="0">
                  <a:pos x="2281" y="1265"/>
                </a:cxn>
                <a:cxn ang="0">
                  <a:pos x="2024" y="1249"/>
                </a:cxn>
                <a:cxn ang="0">
                  <a:pos x="1787" y="1246"/>
                </a:cxn>
                <a:cxn ang="0">
                  <a:pos x="1568" y="1256"/>
                </a:cxn>
                <a:cxn ang="0">
                  <a:pos x="1363" y="1280"/>
                </a:cxn>
                <a:cxn ang="0">
                  <a:pos x="1268" y="1298"/>
                </a:cxn>
                <a:cxn ang="0">
                  <a:pos x="1175" y="1319"/>
                </a:cxn>
                <a:cxn ang="0">
                  <a:pos x="1084" y="1341"/>
                </a:cxn>
                <a:cxn ang="0">
                  <a:pos x="998" y="1369"/>
                </a:cxn>
                <a:cxn ang="0">
                  <a:pos x="914" y="1398"/>
                </a:cxn>
                <a:cxn ang="0">
                  <a:pos x="833" y="1432"/>
                </a:cxn>
                <a:cxn ang="0">
                  <a:pos x="754" y="1467"/>
                </a:cxn>
                <a:cxn ang="0">
                  <a:pos x="678" y="1508"/>
                </a:cxn>
                <a:cxn ang="0">
                  <a:pos x="532" y="1595"/>
                </a:cxn>
                <a:cxn ang="0">
                  <a:pos x="392" y="1695"/>
                </a:cxn>
                <a:cxn ang="0">
                  <a:pos x="258" y="1808"/>
                </a:cxn>
                <a:cxn ang="0">
                  <a:pos x="128" y="1931"/>
                </a:cxn>
                <a:cxn ang="0">
                  <a:pos x="0" y="2066"/>
                </a:cxn>
              </a:cxnLst>
              <a:rect l="0" t="0" r="r" b="b"/>
              <a:pathLst>
                <a:path w="5179" h="2066">
                  <a:moveTo>
                    <a:pt x="5179" y="0"/>
                  </a:moveTo>
                  <a:lnTo>
                    <a:pt x="5179" y="0"/>
                  </a:lnTo>
                  <a:lnTo>
                    <a:pt x="5176" y="19"/>
                  </a:lnTo>
                  <a:lnTo>
                    <a:pt x="5166" y="74"/>
                  </a:lnTo>
                  <a:lnTo>
                    <a:pt x="5158" y="114"/>
                  </a:lnTo>
                  <a:lnTo>
                    <a:pt x="5148" y="159"/>
                  </a:lnTo>
                  <a:lnTo>
                    <a:pt x="5134" y="211"/>
                  </a:lnTo>
                  <a:lnTo>
                    <a:pt x="5118" y="269"/>
                  </a:lnTo>
                  <a:lnTo>
                    <a:pt x="5098" y="331"/>
                  </a:lnTo>
                  <a:lnTo>
                    <a:pt x="5075" y="397"/>
                  </a:lnTo>
                  <a:lnTo>
                    <a:pt x="5048" y="466"/>
                  </a:lnTo>
                  <a:lnTo>
                    <a:pt x="5016" y="537"/>
                  </a:lnTo>
                  <a:lnTo>
                    <a:pt x="4982" y="612"/>
                  </a:lnTo>
                  <a:lnTo>
                    <a:pt x="4962" y="649"/>
                  </a:lnTo>
                  <a:lnTo>
                    <a:pt x="4941" y="686"/>
                  </a:lnTo>
                  <a:lnTo>
                    <a:pt x="4921" y="723"/>
                  </a:lnTo>
                  <a:lnTo>
                    <a:pt x="4897" y="762"/>
                  </a:lnTo>
                  <a:lnTo>
                    <a:pt x="4873" y="799"/>
                  </a:lnTo>
                  <a:lnTo>
                    <a:pt x="4848" y="836"/>
                  </a:lnTo>
                  <a:lnTo>
                    <a:pt x="4822" y="873"/>
                  </a:lnTo>
                  <a:lnTo>
                    <a:pt x="4794" y="909"/>
                  </a:lnTo>
                  <a:lnTo>
                    <a:pt x="4764" y="946"/>
                  </a:lnTo>
                  <a:lnTo>
                    <a:pt x="4733" y="981"/>
                  </a:lnTo>
                  <a:lnTo>
                    <a:pt x="4701" y="1015"/>
                  </a:lnTo>
                  <a:lnTo>
                    <a:pt x="4668" y="1051"/>
                  </a:lnTo>
                  <a:lnTo>
                    <a:pt x="4632" y="1083"/>
                  </a:lnTo>
                  <a:lnTo>
                    <a:pt x="4596" y="1117"/>
                  </a:lnTo>
                  <a:lnTo>
                    <a:pt x="4558" y="1148"/>
                  </a:lnTo>
                  <a:lnTo>
                    <a:pt x="4518" y="1178"/>
                  </a:lnTo>
                  <a:lnTo>
                    <a:pt x="4476" y="1207"/>
                  </a:lnTo>
                  <a:lnTo>
                    <a:pt x="4433" y="1236"/>
                  </a:lnTo>
                  <a:lnTo>
                    <a:pt x="4389" y="1262"/>
                  </a:lnTo>
                  <a:lnTo>
                    <a:pt x="4342" y="1288"/>
                  </a:lnTo>
                  <a:lnTo>
                    <a:pt x="4294" y="1312"/>
                  </a:lnTo>
                  <a:lnTo>
                    <a:pt x="4244" y="1335"/>
                  </a:lnTo>
                  <a:lnTo>
                    <a:pt x="4192" y="1356"/>
                  </a:lnTo>
                  <a:lnTo>
                    <a:pt x="4139" y="1374"/>
                  </a:lnTo>
                  <a:lnTo>
                    <a:pt x="4083" y="1391"/>
                  </a:lnTo>
                  <a:lnTo>
                    <a:pt x="4026" y="1406"/>
                  </a:lnTo>
                  <a:lnTo>
                    <a:pt x="3967" y="1419"/>
                  </a:lnTo>
                  <a:lnTo>
                    <a:pt x="3906" y="1430"/>
                  </a:lnTo>
                  <a:lnTo>
                    <a:pt x="3842" y="1438"/>
                  </a:lnTo>
                  <a:lnTo>
                    <a:pt x="3777" y="1445"/>
                  </a:lnTo>
                  <a:lnTo>
                    <a:pt x="3710" y="1450"/>
                  </a:lnTo>
                  <a:lnTo>
                    <a:pt x="3641" y="1451"/>
                  </a:lnTo>
                  <a:lnTo>
                    <a:pt x="3568" y="1450"/>
                  </a:lnTo>
                  <a:lnTo>
                    <a:pt x="3495" y="1446"/>
                  </a:lnTo>
                  <a:lnTo>
                    <a:pt x="3420" y="1440"/>
                  </a:lnTo>
                  <a:lnTo>
                    <a:pt x="3341" y="1430"/>
                  </a:lnTo>
                  <a:lnTo>
                    <a:pt x="3261" y="1417"/>
                  </a:lnTo>
                  <a:lnTo>
                    <a:pt x="3178" y="1403"/>
                  </a:lnTo>
                  <a:lnTo>
                    <a:pt x="3178" y="1403"/>
                  </a:lnTo>
                  <a:lnTo>
                    <a:pt x="3014" y="1370"/>
                  </a:lnTo>
                  <a:lnTo>
                    <a:pt x="2856" y="1343"/>
                  </a:lnTo>
                  <a:lnTo>
                    <a:pt x="2703" y="1317"/>
                  </a:lnTo>
                  <a:lnTo>
                    <a:pt x="2558" y="1296"/>
                  </a:lnTo>
                  <a:lnTo>
                    <a:pt x="2416" y="1280"/>
                  </a:lnTo>
                  <a:lnTo>
                    <a:pt x="2281" y="1265"/>
                  </a:lnTo>
                  <a:lnTo>
                    <a:pt x="2149" y="1256"/>
                  </a:lnTo>
                  <a:lnTo>
                    <a:pt x="2024" y="1249"/>
                  </a:lnTo>
                  <a:lnTo>
                    <a:pt x="1904" y="1246"/>
                  </a:lnTo>
                  <a:lnTo>
                    <a:pt x="1787" y="1246"/>
                  </a:lnTo>
                  <a:lnTo>
                    <a:pt x="1674" y="1249"/>
                  </a:lnTo>
                  <a:lnTo>
                    <a:pt x="1568" y="1256"/>
                  </a:lnTo>
                  <a:lnTo>
                    <a:pt x="1463" y="1267"/>
                  </a:lnTo>
                  <a:lnTo>
                    <a:pt x="1363" y="1280"/>
                  </a:lnTo>
                  <a:lnTo>
                    <a:pt x="1315" y="1288"/>
                  </a:lnTo>
                  <a:lnTo>
                    <a:pt x="1268" y="1298"/>
                  </a:lnTo>
                  <a:lnTo>
                    <a:pt x="1220" y="1307"/>
                  </a:lnTo>
                  <a:lnTo>
                    <a:pt x="1175" y="1319"/>
                  </a:lnTo>
                  <a:lnTo>
                    <a:pt x="1129" y="1330"/>
                  </a:lnTo>
                  <a:lnTo>
                    <a:pt x="1084" y="1341"/>
                  </a:lnTo>
                  <a:lnTo>
                    <a:pt x="1041" y="1354"/>
                  </a:lnTo>
                  <a:lnTo>
                    <a:pt x="998" y="1369"/>
                  </a:lnTo>
                  <a:lnTo>
                    <a:pt x="955" y="1383"/>
                  </a:lnTo>
                  <a:lnTo>
                    <a:pt x="914" y="1398"/>
                  </a:lnTo>
                  <a:lnTo>
                    <a:pt x="873" y="1414"/>
                  </a:lnTo>
                  <a:lnTo>
                    <a:pt x="833" y="1432"/>
                  </a:lnTo>
                  <a:lnTo>
                    <a:pt x="793" y="1450"/>
                  </a:lnTo>
                  <a:lnTo>
                    <a:pt x="754" y="1467"/>
                  </a:lnTo>
                  <a:lnTo>
                    <a:pt x="716" y="1487"/>
                  </a:lnTo>
                  <a:lnTo>
                    <a:pt x="678" y="1508"/>
                  </a:lnTo>
                  <a:lnTo>
                    <a:pt x="604" y="1550"/>
                  </a:lnTo>
                  <a:lnTo>
                    <a:pt x="532" y="1595"/>
                  </a:lnTo>
                  <a:lnTo>
                    <a:pt x="461" y="1643"/>
                  </a:lnTo>
                  <a:lnTo>
                    <a:pt x="392" y="1695"/>
                  </a:lnTo>
                  <a:lnTo>
                    <a:pt x="325" y="1750"/>
                  </a:lnTo>
                  <a:lnTo>
                    <a:pt x="258" y="1808"/>
                  </a:lnTo>
                  <a:lnTo>
                    <a:pt x="193" y="1868"/>
                  </a:lnTo>
                  <a:lnTo>
                    <a:pt x="128" y="1931"/>
                  </a:lnTo>
                  <a:lnTo>
                    <a:pt x="64" y="1997"/>
                  </a:lnTo>
                  <a:lnTo>
                    <a:pt x="0" y="206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742503" name="Freeform 103"/>
            <p:cNvSpPr>
              <a:spLocks/>
            </p:cNvSpPr>
            <p:nvPr/>
          </p:nvSpPr>
          <p:spPr bwMode="auto">
            <a:xfrm>
              <a:off x="1501" y="738"/>
              <a:ext cx="5149" cy="1091"/>
            </a:xfrm>
            <a:custGeom>
              <a:avLst/>
              <a:gdLst/>
              <a:ahLst/>
              <a:cxnLst>
                <a:cxn ang="0">
                  <a:pos x="5149" y="0"/>
                </a:cxn>
                <a:cxn ang="0">
                  <a:pos x="5136" y="76"/>
                </a:cxn>
                <a:cxn ang="0">
                  <a:pos x="5119" y="162"/>
                </a:cxn>
                <a:cxn ang="0">
                  <a:pos x="5090" y="273"/>
                </a:cxn>
                <a:cxn ang="0">
                  <a:pos x="5050" y="402"/>
                </a:cxn>
                <a:cxn ang="0">
                  <a:pos x="4993" y="545"/>
                </a:cxn>
                <a:cxn ang="0">
                  <a:pos x="4940" y="658"/>
                </a:cxn>
                <a:cxn ang="0">
                  <a:pos x="4900" y="734"/>
                </a:cxn>
                <a:cxn ang="0">
                  <a:pos x="4854" y="809"/>
                </a:cxn>
                <a:cxn ang="0">
                  <a:pos x="4803" y="885"/>
                </a:cxn>
                <a:cxn ang="0">
                  <a:pos x="4747" y="960"/>
                </a:cxn>
                <a:cxn ang="0">
                  <a:pos x="4685" y="1032"/>
                </a:cxn>
                <a:cxn ang="0">
                  <a:pos x="4617" y="1102"/>
                </a:cxn>
                <a:cxn ang="0">
                  <a:pos x="4543" y="1168"/>
                </a:cxn>
                <a:cxn ang="0">
                  <a:pos x="4463" y="1229"/>
                </a:cxn>
                <a:cxn ang="0">
                  <a:pos x="4377" y="1287"/>
                </a:cxn>
                <a:cxn ang="0">
                  <a:pos x="4282" y="1337"/>
                </a:cxn>
                <a:cxn ang="0">
                  <a:pos x="4181" y="1384"/>
                </a:cxn>
                <a:cxn ang="0">
                  <a:pos x="4073" y="1421"/>
                </a:cxn>
                <a:cxn ang="0">
                  <a:pos x="3957" y="1452"/>
                </a:cxn>
                <a:cxn ang="0">
                  <a:pos x="3832" y="1475"/>
                </a:cxn>
                <a:cxn ang="0">
                  <a:pos x="3700" y="1488"/>
                </a:cxn>
                <a:cxn ang="0">
                  <a:pos x="3559" y="1491"/>
                </a:cxn>
                <a:cxn ang="0">
                  <a:pos x="3410" y="1483"/>
                </a:cxn>
                <a:cxn ang="0">
                  <a:pos x="3251" y="1465"/>
                </a:cxn>
                <a:cxn ang="0">
                  <a:pos x="3169" y="1450"/>
                </a:cxn>
                <a:cxn ang="0">
                  <a:pos x="2845" y="1397"/>
                </a:cxn>
                <a:cxn ang="0">
                  <a:pos x="2545" y="1358"/>
                </a:cxn>
                <a:cxn ang="0">
                  <a:pos x="2269" y="1333"/>
                </a:cxn>
                <a:cxn ang="0">
                  <a:pos x="2012" y="1321"/>
                </a:cxn>
                <a:cxn ang="0">
                  <a:pos x="1775" y="1323"/>
                </a:cxn>
                <a:cxn ang="0">
                  <a:pos x="1555" y="1337"/>
                </a:cxn>
                <a:cxn ang="0">
                  <a:pos x="1353" y="1366"/>
                </a:cxn>
                <a:cxn ang="0">
                  <a:pos x="1255" y="1384"/>
                </a:cxn>
                <a:cxn ang="0">
                  <a:pos x="1164" y="1407"/>
                </a:cxn>
                <a:cxn ang="0">
                  <a:pos x="1074" y="1433"/>
                </a:cxn>
                <a:cxn ang="0">
                  <a:pos x="987" y="1462"/>
                </a:cxn>
                <a:cxn ang="0">
                  <a:pos x="904" y="1492"/>
                </a:cxn>
                <a:cxn ang="0">
                  <a:pos x="824" y="1528"/>
                </a:cxn>
                <a:cxn ang="0">
                  <a:pos x="746" y="1567"/>
                </a:cxn>
                <a:cxn ang="0">
                  <a:pos x="669" y="1607"/>
                </a:cxn>
                <a:cxn ang="0">
                  <a:pos x="525" y="1699"/>
                </a:cxn>
                <a:cxn ang="0">
                  <a:pos x="386" y="1802"/>
                </a:cxn>
                <a:cxn ang="0">
                  <a:pos x="254" y="1917"/>
                </a:cxn>
                <a:cxn ang="0">
                  <a:pos x="127" y="2045"/>
                </a:cxn>
                <a:cxn ang="0">
                  <a:pos x="0" y="2182"/>
                </a:cxn>
              </a:cxnLst>
              <a:rect l="0" t="0" r="r" b="b"/>
              <a:pathLst>
                <a:path w="5149" h="2182">
                  <a:moveTo>
                    <a:pt x="5149" y="0"/>
                  </a:moveTo>
                  <a:lnTo>
                    <a:pt x="5149" y="0"/>
                  </a:lnTo>
                  <a:lnTo>
                    <a:pt x="5146" y="20"/>
                  </a:lnTo>
                  <a:lnTo>
                    <a:pt x="5136" y="76"/>
                  </a:lnTo>
                  <a:lnTo>
                    <a:pt x="5129" y="115"/>
                  </a:lnTo>
                  <a:lnTo>
                    <a:pt x="5119" y="162"/>
                  </a:lnTo>
                  <a:lnTo>
                    <a:pt x="5105" y="215"/>
                  </a:lnTo>
                  <a:lnTo>
                    <a:pt x="5090" y="273"/>
                  </a:lnTo>
                  <a:lnTo>
                    <a:pt x="5072" y="336"/>
                  </a:lnTo>
                  <a:lnTo>
                    <a:pt x="5050" y="402"/>
                  </a:lnTo>
                  <a:lnTo>
                    <a:pt x="5024" y="472"/>
                  </a:lnTo>
                  <a:lnTo>
                    <a:pt x="4993" y="545"/>
                  </a:lnTo>
                  <a:lnTo>
                    <a:pt x="4960" y="620"/>
                  </a:lnTo>
                  <a:lnTo>
                    <a:pt x="4940" y="658"/>
                  </a:lnTo>
                  <a:lnTo>
                    <a:pt x="4921" y="696"/>
                  </a:lnTo>
                  <a:lnTo>
                    <a:pt x="4900" y="734"/>
                  </a:lnTo>
                  <a:lnTo>
                    <a:pt x="4878" y="772"/>
                  </a:lnTo>
                  <a:lnTo>
                    <a:pt x="4854" y="809"/>
                  </a:lnTo>
                  <a:lnTo>
                    <a:pt x="4829" y="848"/>
                  </a:lnTo>
                  <a:lnTo>
                    <a:pt x="4803" y="885"/>
                  </a:lnTo>
                  <a:lnTo>
                    <a:pt x="4776" y="922"/>
                  </a:lnTo>
                  <a:lnTo>
                    <a:pt x="4747" y="960"/>
                  </a:lnTo>
                  <a:lnTo>
                    <a:pt x="4717" y="997"/>
                  </a:lnTo>
                  <a:lnTo>
                    <a:pt x="4685" y="1032"/>
                  </a:lnTo>
                  <a:lnTo>
                    <a:pt x="4651" y="1068"/>
                  </a:lnTo>
                  <a:lnTo>
                    <a:pt x="4617" y="1102"/>
                  </a:lnTo>
                  <a:lnTo>
                    <a:pt x="4581" y="1136"/>
                  </a:lnTo>
                  <a:lnTo>
                    <a:pt x="4543" y="1168"/>
                  </a:lnTo>
                  <a:lnTo>
                    <a:pt x="4504" y="1199"/>
                  </a:lnTo>
                  <a:lnTo>
                    <a:pt x="4463" y="1229"/>
                  </a:lnTo>
                  <a:lnTo>
                    <a:pt x="4421" y="1258"/>
                  </a:lnTo>
                  <a:lnTo>
                    <a:pt x="4377" y="1287"/>
                  </a:lnTo>
                  <a:lnTo>
                    <a:pt x="4331" y="1313"/>
                  </a:lnTo>
                  <a:lnTo>
                    <a:pt x="4282" y="1337"/>
                  </a:lnTo>
                  <a:lnTo>
                    <a:pt x="4232" y="1362"/>
                  </a:lnTo>
                  <a:lnTo>
                    <a:pt x="4181" y="1384"/>
                  </a:lnTo>
                  <a:lnTo>
                    <a:pt x="4128" y="1404"/>
                  </a:lnTo>
                  <a:lnTo>
                    <a:pt x="4073" y="1421"/>
                  </a:lnTo>
                  <a:lnTo>
                    <a:pt x="4016" y="1438"/>
                  </a:lnTo>
                  <a:lnTo>
                    <a:pt x="3957" y="1452"/>
                  </a:lnTo>
                  <a:lnTo>
                    <a:pt x="3896" y="1465"/>
                  </a:lnTo>
                  <a:lnTo>
                    <a:pt x="3832" y="1475"/>
                  </a:lnTo>
                  <a:lnTo>
                    <a:pt x="3767" y="1483"/>
                  </a:lnTo>
                  <a:lnTo>
                    <a:pt x="3700" y="1488"/>
                  </a:lnTo>
                  <a:lnTo>
                    <a:pt x="3631" y="1491"/>
                  </a:lnTo>
                  <a:lnTo>
                    <a:pt x="3559" y="1491"/>
                  </a:lnTo>
                  <a:lnTo>
                    <a:pt x="3485" y="1489"/>
                  </a:lnTo>
                  <a:lnTo>
                    <a:pt x="3410" y="1483"/>
                  </a:lnTo>
                  <a:lnTo>
                    <a:pt x="3331" y="1476"/>
                  </a:lnTo>
                  <a:lnTo>
                    <a:pt x="3251" y="1465"/>
                  </a:lnTo>
                  <a:lnTo>
                    <a:pt x="3169" y="1450"/>
                  </a:lnTo>
                  <a:lnTo>
                    <a:pt x="3169" y="1450"/>
                  </a:lnTo>
                  <a:lnTo>
                    <a:pt x="3003" y="1423"/>
                  </a:lnTo>
                  <a:lnTo>
                    <a:pt x="2845" y="1397"/>
                  </a:lnTo>
                  <a:lnTo>
                    <a:pt x="2692" y="1376"/>
                  </a:lnTo>
                  <a:lnTo>
                    <a:pt x="2545" y="1358"/>
                  </a:lnTo>
                  <a:lnTo>
                    <a:pt x="2405" y="1344"/>
                  </a:lnTo>
                  <a:lnTo>
                    <a:pt x="2269" y="1333"/>
                  </a:lnTo>
                  <a:lnTo>
                    <a:pt x="2138" y="1324"/>
                  </a:lnTo>
                  <a:lnTo>
                    <a:pt x="2012" y="1321"/>
                  </a:lnTo>
                  <a:lnTo>
                    <a:pt x="1891" y="1320"/>
                  </a:lnTo>
                  <a:lnTo>
                    <a:pt x="1775" y="1323"/>
                  </a:lnTo>
                  <a:lnTo>
                    <a:pt x="1664" y="1328"/>
                  </a:lnTo>
                  <a:lnTo>
                    <a:pt x="1555" y="1337"/>
                  </a:lnTo>
                  <a:lnTo>
                    <a:pt x="1451" y="1350"/>
                  </a:lnTo>
                  <a:lnTo>
                    <a:pt x="1353" y="1366"/>
                  </a:lnTo>
                  <a:lnTo>
                    <a:pt x="1304" y="1375"/>
                  </a:lnTo>
                  <a:lnTo>
                    <a:pt x="1255" y="1384"/>
                  </a:lnTo>
                  <a:lnTo>
                    <a:pt x="1210" y="1396"/>
                  </a:lnTo>
                  <a:lnTo>
                    <a:pt x="1164" y="1407"/>
                  </a:lnTo>
                  <a:lnTo>
                    <a:pt x="1118" y="1420"/>
                  </a:lnTo>
                  <a:lnTo>
                    <a:pt x="1074" y="1433"/>
                  </a:lnTo>
                  <a:lnTo>
                    <a:pt x="1030" y="1447"/>
                  </a:lnTo>
                  <a:lnTo>
                    <a:pt x="987" y="1462"/>
                  </a:lnTo>
                  <a:lnTo>
                    <a:pt x="946" y="1476"/>
                  </a:lnTo>
                  <a:lnTo>
                    <a:pt x="904" y="1492"/>
                  </a:lnTo>
                  <a:lnTo>
                    <a:pt x="864" y="1510"/>
                  </a:lnTo>
                  <a:lnTo>
                    <a:pt x="824" y="1528"/>
                  </a:lnTo>
                  <a:lnTo>
                    <a:pt x="785" y="1547"/>
                  </a:lnTo>
                  <a:lnTo>
                    <a:pt x="746" y="1567"/>
                  </a:lnTo>
                  <a:lnTo>
                    <a:pt x="707" y="1586"/>
                  </a:lnTo>
                  <a:lnTo>
                    <a:pt x="669" y="1607"/>
                  </a:lnTo>
                  <a:lnTo>
                    <a:pt x="596" y="1652"/>
                  </a:lnTo>
                  <a:lnTo>
                    <a:pt x="525" y="1699"/>
                  </a:lnTo>
                  <a:lnTo>
                    <a:pt x="456" y="1749"/>
                  </a:lnTo>
                  <a:lnTo>
                    <a:pt x="386" y="1802"/>
                  </a:lnTo>
                  <a:lnTo>
                    <a:pt x="320" y="1859"/>
                  </a:lnTo>
                  <a:lnTo>
                    <a:pt x="254" y="1917"/>
                  </a:lnTo>
                  <a:lnTo>
                    <a:pt x="190" y="1980"/>
                  </a:lnTo>
                  <a:lnTo>
                    <a:pt x="127" y="2045"/>
                  </a:lnTo>
                  <a:lnTo>
                    <a:pt x="63" y="2112"/>
                  </a:lnTo>
                  <a:lnTo>
                    <a:pt x="0" y="218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742504" name="Freeform 104"/>
            <p:cNvSpPr>
              <a:spLocks/>
            </p:cNvSpPr>
            <p:nvPr/>
          </p:nvSpPr>
          <p:spPr bwMode="auto">
            <a:xfrm>
              <a:off x="1550" y="709"/>
              <a:ext cx="5113" cy="1149"/>
            </a:xfrm>
            <a:custGeom>
              <a:avLst/>
              <a:gdLst/>
              <a:ahLst/>
              <a:cxnLst>
                <a:cxn ang="0">
                  <a:pos x="5113" y="0"/>
                </a:cxn>
                <a:cxn ang="0">
                  <a:pos x="5104" y="78"/>
                </a:cxn>
                <a:cxn ang="0">
                  <a:pos x="5087" y="163"/>
                </a:cxn>
                <a:cxn ang="0">
                  <a:pos x="5061" y="276"/>
                </a:cxn>
                <a:cxn ang="0">
                  <a:pos x="5020" y="407"/>
                </a:cxn>
                <a:cxn ang="0">
                  <a:pos x="4968" y="551"/>
                </a:cxn>
                <a:cxn ang="0">
                  <a:pos x="4916" y="666"/>
                </a:cxn>
                <a:cxn ang="0">
                  <a:pos x="4876" y="743"/>
                </a:cxn>
                <a:cxn ang="0">
                  <a:pos x="4832" y="821"/>
                </a:cxn>
                <a:cxn ang="0">
                  <a:pos x="4783" y="896"/>
                </a:cxn>
                <a:cxn ang="0">
                  <a:pos x="4727" y="972"/>
                </a:cxn>
                <a:cxn ang="0">
                  <a:pos x="4666" y="1047"/>
                </a:cxn>
                <a:cxn ang="0">
                  <a:pos x="4600" y="1118"/>
                </a:cxn>
                <a:cxn ang="0">
                  <a:pos x="4528" y="1185"/>
                </a:cxn>
                <a:cxn ang="0">
                  <a:pos x="4447" y="1250"/>
                </a:cxn>
                <a:cxn ang="0">
                  <a:pos x="4361" y="1310"/>
                </a:cxn>
                <a:cxn ang="0">
                  <a:pos x="4268" y="1363"/>
                </a:cxn>
                <a:cxn ang="0">
                  <a:pos x="4168" y="1410"/>
                </a:cxn>
                <a:cxn ang="0">
                  <a:pos x="4060" y="1450"/>
                </a:cxn>
                <a:cxn ang="0">
                  <a:pos x="3944" y="1484"/>
                </a:cxn>
                <a:cxn ang="0">
                  <a:pos x="3821" y="1508"/>
                </a:cxn>
                <a:cxn ang="0">
                  <a:pos x="3689" y="1525"/>
                </a:cxn>
                <a:cxn ang="0">
                  <a:pos x="3547" y="1531"/>
                </a:cxn>
                <a:cxn ang="0">
                  <a:pos x="3397" y="1526"/>
                </a:cxn>
                <a:cxn ang="0">
                  <a:pos x="3239" y="1512"/>
                </a:cxn>
                <a:cxn ang="0">
                  <a:pos x="3156" y="1499"/>
                </a:cxn>
                <a:cxn ang="0">
                  <a:pos x="2832" y="1452"/>
                </a:cxn>
                <a:cxn ang="0">
                  <a:pos x="2532" y="1418"/>
                </a:cxn>
                <a:cxn ang="0">
                  <a:pos x="2255" y="1397"/>
                </a:cxn>
                <a:cxn ang="0">
                  <a:pos x="1998" y="1391"/>
                </a:cxn>
                <a:cxn ang="0">
                  <a:pos x="1760" y="1397"/>
                </a:cxn>
                <a:cxn ang="0">
                  <a:pos x="1541" y="1418"/>
                </a:cxn>
                <a:cxn ang="0">
                  <a:pos x="1338" y="1450"/>
                </a:cxn>
                <a:cxn ang="0">
                  <a:pos x="1242" y="1471"/>
                </a:cxn>
                <a:cxn ang="0">
                  <a:pos x="1151" y="1496"/>
                </a:cxn>
                <a:cxn ang="0">
                  <a:pos x="1062" y="1523"/>
                </a:cxn>
                <a:cxn ang="0">
                  <a:pos x="976" y="1554"/>
                </a:cxn>
                <a:cxn ang="0">
                  <a:pos x="893" y="1588"/>
                </a:cxn>
                <a:cxn ang="0">
                  <a:pos x="813" y="1623"/>
                </a:cxn>
                <a:cxn ang="0">
                  <a:pos x="736" y="1663"/>
                </a:cxn>
                <a:cxn ang="0">
                  <a:pos x="661" y="1707"/>
                </a:cxn>
                <a:cxn ang="0">
                  <a:pos x="516" y="1801"/>
                </a:cxn>
                <a:cxn ang="0">
                  <a:pos x="380" y="1907"/>
                </a:cxn>
                <a:cxn ang="0">
                  <a:pos x="250" y="2027"/>
                </a:cxn>
                <a:cxn ang="0">
                  <a:pos x="123" y="2156"/>
                </a:cxn>
                <a:cxn ang="0">
                  <a:pos x="0" y="2298"/>
                </a:cxn>
              </a:cxnLst>
              <a:rect l="0" t="0" r="r" b="b"/>
              <a:pathLst>
                <a:path w="5113" h="2298">
                  <a:moveTo>
                    <a:pt x="5113" y="0"/>
                  </a:moveTo>
                  <a:lnTo>
                    <a:pt x="5113" y="0"/>
                  </a:lnTo>
                  <a:lnTo>
                    <a:pt x="5112" y="21"/>
                  </a:lnTo>
                  <a:lnTo>
                    <a:pt x="5104" y="78"/>
                  </a:lnTo>
                  <a:lnTo>
                    <a:pt x="5097" y="117"/>
                  </a:lnTo>
                  <a:lnTo>
                    <a:pt x="5087" y="163"/>
                  </a:lnTo>
                  <a:lnTo>
                    <a:pt x="5075" y="217"/>
                  </a:lnTo>
                  <a:lnTo>
                    <a:pt x="5061" y="276"/>
                  </a:lnTo>
                  <a:lnTo>
                    <a:pt x="5043" y="339"/>
                  </a:lnTo>
                  <a:lnTo>
                    <a:pt x="5020" y="407"/>
                  </a:lnTo>
                  <a:lnTo>
                    <a:pt x="4997" y="478"/>
                  </a:lnTo>
                  <a:lnTo>
                    <a:pt x="4968" y="551"/>
                  </a:lnTo>
                  <a:lnTo>
                    <a:pt x="4934" y="627"/>
                  </a:lnTo>
                  <a:lnTo>
                    <a:pt x="4916" y="666"/>
                  </a:lnTo>
                  <a:lnTo>
                    <a:pt x="4897" y="704"/>
                  </a:lnTo>
                  <a:lnTo>
                    <a:pt x="4876" y="743"/>
                  </a:lnTo>
                  <a:lnTo>
                    <a:pt x="4855" y="782"/>
                  </a:lnTo>
                  <a:lnTo>
                    <a:pt x="4832" y="821"/>
                  </a:lnTo>
                  <a:lnTo>
                    <a:pt x="4808" y="859"/>
                  </a:lnTo>
                  <a:lnTo>
                    <a:pt x="4783" y="896"/>
                  </a:lnTo>
                  <a:lnTo>
                    <a:pt x="4755" y="935"/>
                  </a:lnTo>
                  <a:lnTo>
                    <a:pt x="4727" y="972"/>
                  </a:lnTo>
                  <a:lnTo>
                    <a:pt x="4697" y="1009"/>
                  </a:lnTo>
                  <a:lnTo>
                    <a:pt x="4666" y="1047"/>
                  </a:lnTo>
                  <a:lnTo>
                    <a:pt x="4634" y="1082"/>
                  </a:lnTo>
                  <a:lnTo>
                    <a:pt x="4600" y="1118"/>
                  </a:lnTo>
                  <a:lnTo>
                    <a:pt x="4564" y="1153"/>
                  </a:lnTo>
                  <a:lnTo>
                    <a:pt x="4528" y="1185"/>
                  </a:lnTo>
                  <a:lnTo>
                    <a:pt x="4489" y="1218"/>
                  </a:lnTo>
                  <a:lnTo>
                    <a:pt x="4447" y="1250"/>
                  </a:lnTo>
                  <a:lnTo>
                    <a:pt x="4405" y="1281"/>
                  </a:lnTo>
                  <a:lnTo>
                    <a:pt x="4361" y="1310"/>
                  </a:lnTo>
                  <a:lnTo>
                    <a:pt x="4315" y="1337"/>
                  </a:lnTo>
                  <a:lnTo>
                    <a:pt x="4268" y="1363"/>
                  </a:lnTo>
                  <a:lnTo>
                    <a:pt x="4219" y="1387"/>
                  </a:lnTo>
                  <a:lnTo>
                    <a:pt x="4168" y="1410"/>
                  </a:lnTo>
                  <a:lnTo>
                    <a:pt x="4115" y="1431"/>
                  </a:lnTo>
                  <a:lnTo>
                    <a:pt x="4060" y="1450"/>
                  </a:lnTo>
                  <a:lnTo>
                    <a:pt x="4003" y="1468"/>
                  </a:lnTo>
                  <a:lnTo>
                    <a:pt x="3944" y="1484"/>
                  </a:lnTo>
                  <a:lnTo>
                    <a:pt x="3883" y="1497"/>
                  </a:lnTo>
                  <a:lnTo>
                    <a:pt x="3821" y="1508"/>
                  </a:lnTo>
                  <a:lnTo>
                    <a:pt x="3756" y="1518"/>
                  </a:lnTo>
                  <a:lnTo>
                    <a:pt x="3689" y="1525"/>
                  </a:lnTo>
                  <a:lnTo>
                    <a:pt x="3619" y="1529"/>
                  </a:lnTo>
                  <a:lnTo>
                    <a:pt x="3547" y="1531"/>
                  </a:lnTo>
                  <a:lnTo>
                    <a:pt x="3474" y="1529"/>
                  </a:lnTo>
                  <a:lnTo>
                    <a:pt x="3397" y="1526"/>
                  </a:lnTo>
                  <a:lnTo>
                    <a:pt x="3320" y="1520"/>
                  </a:lnTo>
                  <a:lnTo>
                    <a:pt x="3239" y="1512"/>
                  </a:lnTo>
                  <a:lnTo>
                    <a:pt x="3156" y="1499"/>
                  </a:lnTo>
                  <a:lnTo>
                    <a:pt x="3156" y="1499"/>
                  </a:lnTo>
                  <a:lnTo>
                    <a:pt x="2991" y="1473"/>
                  </a:lnTo>
                  <a:lnTo>
                    <a:pt x="2832" y="1452"/>
                  </a:lnTo>
                  <a:lnTo>
                    <a:pt x="2680" y="1433"/>
                  </a:lnTo>
                  <a:lnTo>
                    <a:pt x="2532" y="1418"/>
                  </a:lnTo>
                  <a:lnTo>
                    <a:pt x="2391" y="1407"/>
                  </a:lnTo>
                  <a:lnTo>
                    <a:pt x="2255" y="1397"/>
                  </a:lnTo>
                  <a:lnTo>
                    <a:pt x="2124" y="1392"/>
                  </a:lnTo>
                  <a:lnTo>
                    <a:pt x="1998" y="1391"/>
                  </a:lnTo>
                  <a:lnTo>
                    <a:pt x="1877" y="1392"/>
                  </a:lnTo>
                  <a:lnTo>
                    <a:pt x="1760" y="1397"/>
                  </a:lnTo>
                  <a:lnTo>
                    <a:pt x="1649" y="1405"/>
                  </a:lnTo>
                  <a:lnTo>
                    <a:pt x="1541" y="1418"/>
                  </a:lnTo>
                  <a:lnTo>
                    <a:pt x="1438" y="1433"/>
                  </a:lnTo>
                  <a:lnTo>
                    <a:pt x="1338" y="1450"/>
                  </a:lnTo>
                  <a:lnTo>
                    <a:pt x="1290" y="1460"/>
                  </a:lnTo>
                  <a:lnTo>
                    <a:pt x="1242" y="1471"/>
                  </a:lnTo>
                  <a:lnTo>
                    <a:pt x="1197" y="1483"/>
                  </a:lnTo>
                  <a:lnTo>
                    <a:pt x="1151" y="1496"/>
                  </a:lnTo>
                  <a:lnTo>
                    <a:pt x="1106" y="1508"/>
                  </a:lnTo>
                  <a:lnTo>
                    <a:pt x="1062" y="1523"/>
                  </a:lnTo>
                  <a:lnTo>
                    <a:pt x="1019" y="1537"/>
                  </a:lnTo>
                  <a:lnTo>
                    <a:pt x="976" y="1554"/>
                  </a:lnTo>
                  <a:lnTo>
                    <a:pt x="934" y="1570"/>
                  </a:lnTo>
                  <a:lnTo>
                    <a:pt x="893" y="1588"/>
                  </a:lnTo>
                  <a:lnTo>
                    <a:pt x="852" y="1605"/>
                  </a:lnTo>
                  <a:lnTo>
                    <a:pt x="813" y="1623"/>
                  </a:lnTo>
                  <a:lnTo>
                    <a:pt x="775" y="1644"/>
                  </a:lnTo>
                  <a:lnTo>
                    <a:pt x="736" y="1663"/>
                  </a:lnTo>
                  <a:lnTo>
                    <a:pt x="698" y="1684"/>
                  </a:lnTo>
                  <a:lnTo>
                    <a:pt x="661" y="1707"/>
                  </a:lnTo>
                  <a:lnTo>
                    <a:pt x="587" y="1752"/>
                  </a:lnTo>
                  <a:lnTo>
                    <a:pt x="516" y="1801"/>
                  </a:lnTo>
                  <a:lnTo>
                    <a:pt x="448" y="1854"/>
                  </a:lnTo>
                  <a:lnTo>
                    <a:pt x="380" y="1907"/>
                  </a:lnTo>
                  <a:lnTo>
                    <a:pt x="315" y="1965"/>
                  </a:lnTo>
                  <a:lnTo>
                    <a:pt x="250" y="2027"/>
                  </a:lnTo>
                  <a:lnTo>
                    <a:pt x="186" y="2090"/>
                  </a:lnTo>
                  <a:lnTo>
                    <a:pt x="123" y="2156"/>
                  </a:lnTo>
                  <a:lnTo>
                    <a:pt x="61" y="2225"/>
                  </a:lnTo>
                  <a:lnTo>
                    <a:pt x="0" y="229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742505" name="Freeform 105"/>
            <p:cNvSpPr>
              <a:spLocks/>
            </p:cNvSpPr>
            <p:nvPr/>
          </p:nvSpPr>
          <p:spPr bwMode="auto">
            <a:xfrm>
              <a:off x="1598" y="681"/>
              <a:ext cx="5079" cy="1206"/>
            </a:xfrm>
            <a:custGeom>
              <a:avLst/>
              <a:gdLst/>
              <a:ahLst/>
              <a:cxnLst>
                <a:cxn ang="0">
                  <a:pos x="5079" y="0"/>
                </a:cxn>
                <a:cxn ang="0">
                  <a:pos x="5070" y="76"/>
                </a:cxn>
                <a:cxn ang="0">
                  <a:pos x="5054" y="164"/>
                </a:cxn>
                <a:cxn ang="0">
                  <a:pos x="5031" y="278"/>
                </a:cxn>
                <a:cxn ang="0">
                  <a:pos x="4993" y="410"/>
                </a:cxn>
                <a:cxn ang="0">
                  <a:pos x="4942" y="555"/>
                </a:cxn>
                <a:cxn ang="0">
                  <a:pos x="4892" y="672"/>
                </a:cxn>
                <a:cxn ang="0">
                  <a:pos x="4853" y="749"/>
                </a:cxn>
                <a:cxn ang="0">
                  <a:pos x="4810" y="828"/>
                </a:cxn>
                <a:cxn ang="0">
                  <a:pos x="4761" y="907"/>
                </a:cxn>
                <a:cxn ang="0">
                  <a:pos x="4707" y="985"/>
                </a:cxn>
                <a:cxn ang="0">
                  <a:pos x="4648" y="1059"/>
                </a:cxn>
                <a:cxn ang="0">
                  <a:pos x="4582" y="1132"/>
                </a:cxn>
                <a:cxn ang="0">
                  <a:pos x="4510" y="1203"/>
                </a:cxn>
                <a:cxn ang="0">
                  <a:pos x="4432" y="1267"/>
                </a:cxn>
                <a:cxn ang="0">
                  <a:pos x="4348" y="1329"/>
                </a:cxn>
                <a:cxn ang="0">
                  <a:pos x="4255" y="1385"/>
                </a:cxn>
                <a:cxn ang="0">
                  <a:pos x="4155" y="1435"/>
                </a:cxn>
                <a:cxn ang="0">
                  <a:pos x="4048" y="1477"/>
                </a:cxn>
                <a:cxn ang="0">
                  <a:pos x="3932" y="1513"/>
                </a:cxn>
                <a:cxn ang="0">
                  <a:pos x="3809" y="1540"/>
                </a:cxn>
                <a:cxn ang="0">
                  <a:pos x="3677" y="1560"/>
                </a:cxn>
                <a:cxn ang="0">
                  <a:pos x="3537" y="1568"/>
                </a:cxn>
                <a:cxn ang="0">
                  <a:pos x="3387" y="1568"/>
                </a:cxn>
                <a:cxn ang="0">
                  <a:pos x="3229" y="1555"/>
                </a:cxn>
                <a:cxn ang="0">
                  <a:pos x="3145" y="1545"/>
                </a:cxn>
                <a:cxn ang="0">
                  <a:pos x="2820" y="1503"/>
                </a:cxn>
                <a:cxn ang="0">
                  <a:pos x="2520" y="1476"/>
                </a:cxn>
                <a:cxn ang="0">
                  <a:pos x="2241" y="1461"/>
                </a:cxn>
                <a:cxn ang="0">
                  <a:pos x="1986" y="1459"/>
                </a:cxn>
                <a:cxn ang="0">
                  <a:pos x="1748" y="1471"/>
                </a:cxn>
                <a:cxn ang="0">
                  <a:pos x="1529" y="1495"/>
                </a:cxn>
                <a:cxn ang="0">
                  <a:pos x="1326" y="1532"/>
                </a:cxn>
                <a:cxn ang="0">
                  <a:pos x="1232" y="1555"/>
                </a:cxn>
                <a:cxn ang="0">
                  <a:pos x="1139" y="1582"/>
                </a:cxn>
                <a:cxn ang="0">
                  <a:pos x="1051" y="1611"/>
                </a:cxn>
                <a:cxn ang="0">
                  <a:pos x="965" y="1644"/>
                </a:cxn>
                <a:cxn ang="0">
                  <a:pos x="883" y="1679"/>
                </a:cxn>
                <a:cxn ang="0">
                  <a:pos x="804" y="1718"/>
                </a:cxn>
                <a:cxn ang="0">
                  <a:pos x="727" y="1760"/>
                </a:cxn>
                <a:cxn ang="0">
                  <a:pos x="653" y="1803"/>
                </a:cxn>
                <a:cxn ang="0">
                  <a:pos x="510" y="1902"/>
                </a:cxn>
                <a:cxn ang="0">
                  <a:pos x="375" y="2012"/>
                </a:cxn>
                <a:cxn ang="0">
                  <a:pos x="246" y="2133"/>
                </a:cxn>
                <a:cxn ang="0">
                  <a:pos x="123" y="2267"/>
                </a:cxn>
                <a:cxn ang="0">
                  <a:pos x="0" y="2412"/>
                </a:cxn>
              </a:cxnLst>
              <a:rect l="0" t="0" r="r" b="b"/>
              <a:pathLst>
                <a:path w="5079" h="2412">
                  <a:moveTo>
                    <a:pt x="5079" y="0"/>
                  </a:moveTo>
                  <a:lnTo>
                    <a:pt x="5079" y="0"/>
                  </a:lnTo>
                  <a:lnTo>
                    <a:pt x="5078" y="19"/>
                  </a:lnTo>
                  <a:lnTo>
                    <a:pt x="5070" y="76"/>
                  </a:lnTo>
                  <a:lnTo>
                    <a:pt x="5064" y="116"/>
                  </a:lnTo>
                  <a:lnTo>
                    <a:pt x="5054" y="164"/>
                  </a:lnTo>
                  <a:lnTo>
                    <a:pt x="5045" y="218"/>
                  </a:lnTo>
                  <a:lnTo>
                    <a:pt x="5031" y="278"/>
                  </a:lnTo>
                  <a:lnTo>
                    <a:pt x="5013" y="340"/>
                  </a:lnTo>
                  <a:lnTo>
                    <a:pt x="4993" y="410"/>
                  </a:lnTo>
                  <a:lnTo>
                    <a:pt x="4970" y="481"/>
                  </a:lnTo>
                  <a:lnTo>
                    <a:pt x="4942" y="555"/>
                  </a:lnTo>
                  <a:lnTo>
                    <a:pt x="4910" y="633"/>
                  </a:lnTo>
                  <a:lnTo>
                    <a:pt x="4892" y="672"/>
                  </a:lnTo>
                  <a:lnTo>
                    <a:pt x="4874" y="710"/>
                  </a:lnTo>
                  <a:lnTo>
                    <a:pt x="4853" y="749"/>
                  </a:lnTo>
                  <a:lnTo>
                    <a:pt x="4832" y="789"/>
                  </a:lnTo>
                  <a:lnTo>
                    <a:pt x="4810" y="828"/>
                  </a:lnTo>
                  <a:lnTo>
                    <a:pt x="4786" y="868"/>
                  </a:lnTo>
                  <a:lnTo>
                    <a:pt x="4761" y="907"/>
                  </a:lnTo>
                  <a:lnTo>
                    <a:pt x="4735" y="946"/>
                  </a:lnTo>
                  <a:lnTo>
                    <a:pt x="4707" y="985"/>
                  </a:lnTo>
                  <a:lnTo>
                    <a:pt x="4678" y="1022"/>
                  </a:lnTo>
                  <a:lnTo>
                    <a:pt x="4648" y="1059"/>
                  </a:lnTo>
                  <a:lnTo>
                    <a:pt x="4616" y="1096"/>
                  </a:lnTo>
                  <a:lnTo>
                    <a:pt x="4582" y="1132"/>
                  </a:lnTo>
                  <a:lnTo>
                    <a:pt x="4548" y="1167"/>
                  </a:lnTo>
                  <a:lnTo>
                    <a:pt x="4510" y="1203"/>
                  </a:lnTo>
                  <a:lnTo>
                    <a:pt x="4473" y="1235"/>
                  </a:lnTo>
                  <a:lnTo>
                    <a:pt x="4432" y="1267"/>
                  </a:lnTo>
                  <a:lnTo>
                    <a:pt x="4391" y="1300"/>
                  </a:lnTo>
                  <a:lnTo>
                    <a:pt x="4348" y="1329"/>
                  </a:lnTo>
                  <a:lnTo>
                    <a:pt x="4302" y="1358"/>
                  </a:lnTo>
                  <a:lnTo>
                    <a:pt x="4255" y="1385"/>
                  </a:lnTo>
                  <a:lnTo>
                    <a:pt x="4206" y="1411"/>
                  </a:lnTo>
                  <a:lnTo>
                    <a:pt x="4155" y="1435"/>
                  </a:lnTo>
                  <a:lnTo>
                    <a:pt x="4102" y="1458"/>
                  </a:lnTo>
                  <a:lnTo>
                    <a:pt x="4048" y="1477"/>
                  </a:lnTo>
                  <a:lnTo>
                    <a:pt x="3991" y="1497"/>
                  </a:lnTo>
                  <a:lnTo>
                    <a:pt x="3932" y="1513"/>
                  </a:lnTo>
                  <a:lnTo>
                    <a:pt x="3871" y="1529"/>
                  </a:lnTo>
                  <a:lnTo>
                    <a:pt x="3809" y="1540"/>
                  </a:lnTo>
                  <a:lnTo>
                    <a:pt x="3745" y="1552"/>
                  </a:lnTo>
                  <a:lnTo>
                    <a:pt x="3677" y="1560"/>
                  </a:lnTo>
                  <a:lnTo>
                    <a:pt x="3608" y="1564"/>
                  </a:lnTo>
                  <a:lnTo>
                    <a:pt x="3537" y="1568"/>
                  </a:lnTo>
                  <a:lnTo>
                    <a:pt x="3463" y="1569"/>
                  </a:lnTo>
                  <a:lnTo>
                    <a:pt x="3387" y="1568"/>
                  </a:lnTo>
                  <a:lnTo>
                    <a:pt x="3309" y="1563"/>
                  </a:lnTo>
                  <a:lnTo>
                    <a:pt x="3229" y="1555"/>
                  </a:lnTo>
                  <a:lnTo>
                    <a:pt x="3145" y="1545"/>
                  </a:lnTo>
                  <a:lnTo>
                    <a:pt x="3145" y="1545"/>
                  </a:lnTo>
                  <a:lnTo>
                    <a:pt x="2980" y="1522"/>
                  </a:lnTo>
                  <a:lnTo>
                    <a:pt x="2820" y="1503"/>
                  </a:lnTo>
                  <a:lnTo>
                    <a:pt x="2668" y="1489"/>
                  </a:lnTo>
                  <a:lnTo>
                    <a:pt x="2520" y="1476"/>
                  </a:lnTo>
                  <a:lnTo>
                    <a:pt x="2379" y="1466"/>
                  </a:lnTo>
                  <a:lnTo>
                    <a:pt x="2241" y="1461"/>
                  </a:lnTo>
                  <a:lnTo>
                    <a:pt x="2111" y="1458"/>
                  </a:lnTo>
                  <a:lnTo>
                    <a:pt x="1986" y="1459"/>
                  </a:lnTo>
                  <a:lnTo>
                    <a:pt x="1865" y="1464"/>
                  </a:lnTo>
                  <a:lnTo>
                    <a:pt x="1748" y="1471"/>
                  </a:lnTo>
                  <a:lnTo>
                    <a:pt x="1636" y="1482"/>
                  </a:lnTo>
                  <a:lnTo>
                    <a:pt x="1529" y="1495"/>
                  </a:lnTo>
                  <a:lnTo>
                    <a:pt x="1426" y="1513"/>
                  </a:lnTo>
                  <a:lnTo>
                    <a:pt x="1326" y="1532"/>
                  </a:lnTo>
                  <a:lnTo>
                    <a:pt x="1279" y="1543"/>
                  </a:lnTo>
                  <a:lnTo>
                    <a:pt x="1232" y="1555"/>
                  </a:lnTo>
                  <a:lnTo>
                    <a:pt x="1185" y="1568"/>
                  </a:lnTo>
                  <a:lnTo>
                    <a:pt x="1139" y="1582"/>
                  </a:lnTo>
                  <a:lnTo>
                    <a:pt x="1095" y="1595"/>
                  </a:lnTo>
                  <a:lnTo>
                    <a:pt x="1051" y="1611"/>
                  </a:lnTo>
                  <a:lnTo>
                    <a:pt x="1008" y="1627"/>
                  </a:lnTo>
                  <a:lnTo>
                    <a:pt x="965" y="1644"/>
                  </a:lnTo>
                  <a:lnTo>
                    <a:pt x="924" y="1661"/>
                  </a:lnTo>
                  <a:lnTo>
                    <a:pt x="883" y="1679"/>
                  </a:lnTo>
                  <a:lnTo>
                    <a:pt x="843" y="1698"/>
                  </a:lnTo>
                  <a:lnTo>
                    <a:pt x="804" y="1718"/>
                  </a:lnTo>
                  <a:lnTo>
                    <a:pt x="765" y="1737"/>
                  </a:lnTo>
                  <a:lnTo>
                    <a:pt x="727" y="1760"/>
                  </a:lnTo>
                  <a:lnTo>
                    <a:pt x="689" y="1781"/>
                  </a:lnTo>
                  <a:lnTo>
                    <a:pt x="653" y="1803"/>
                  </a:lnTo>
                  <a:lnTo>
                    <a:pt x="581" y="1852"/>
                  </a:lnTo>
                  <a:lnTo>
                    <a:pt x="510" y="1902"/>
                  </a:lnTo>
                  <a:lnTo>
                    <a:pt x="442" y="1955"/>
                  </a:lnTo>
                  <a:lnTo>
                    <a:pt x="375" y="2012"/>
                  </a:lnTo>
                  <a:lnTo>
                    <a:pt x="310" y="2071"/>
                  </a:lnTo>
                  <a:lnTo>
                    <a:pt x="246" y="2133"/>
                  </a:lnTo>
                  <a:lnTo>
                    <a:pt x="184" y="2199"/>
                  </a:lnTo>
                  <a:lnTo>
                    <a:pt x="123" y="2267"/>
                  </a:lnTo>
                  <a:lnTo>
                    <a:pt x="62" y="2338"/>
                  </a:lnTo>
                  <a:lnTo>
                    <a:pt x="0" y="241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742506" name="Freeform 106"/>
            <p:cNvSpPr>
              <a:spLocks/>
            </p:cNvSpPr>
            <p:nvPr/>
          </p:nvSpPr>
          <p:spPr bwMode="auto">
            <a:xfrm>
              <a:off x="1648" y="652"/>
              <a:ext cx="5042" cy="1263"/>
            </a:xfrm>
            <a:custGeom>
              <a:avLst/>
              <a:gdLst/>
              <a:ahLst/>
              <a:cxnLst>
                <a:cxn ang="0">
                  <a:pos x="5042" y="0"/>
                </a:cxn>
                <a:cxn ang="0">
                  <a:pos x="5033" y="77"/>
                </a:cxn>
                <a:cxn ang="0">
                  <a:pos x="5021" y="166"/>
                </a:cxn>
                <a:cxn ang="0">
                  <a:pos x="4997" y="281"/>
                </a:cxn>
                <a:cxn ang="0">
                  <a:pos x="4963" y="413"/>
                </a:cxn>
                <a:cxn ang="0">
                  <a:pos x="4913" y="562"/>
                </a:cxn>
                <a:cxn ang="0">
                  <a:pos x="4865" y="679"/>
                </a:cxn>
                <a:cxn ang="0">
                  <a:pos x="4828" y="759"/>
                </a:cxn>
                <a:cxn ang="0">
                  <a:pos x="4785" y="839"/>
                </a:cxn>
                <a:cxn ang="0">
                  <a:pos x="4738" y="918"/>
                </a:cxn>
                <a:cxn ang="0">
                  <a:pos x="4685" y="998"/>
                </a:cxn>
                <a:cxn ang="0">
                  <a:pos x="4627" y="1073"/>
                </a:cxn>
                <a:cxn ang="0">
                  <a:pos x="4563" y="1149"/>
                </a:cxn>
                <a:cxn ang="0">
                  <a:pos x="4492" y="1220"/>
                </a:cxn>
                <a:cxn ang="0">
                  <a:pos x="4414" y="1288"/>
                </a:cxn>
                <a:cxn ang="0">
                  <a:pos x="4330" y="1351"/>
                </a:cxn>
                <a:cxn ang="0">
                  <a:pos x="4239" y="1409"/>
                </a:cxn>
                <a:cxn ang="0">
                  <a:pos x="4139" y="1461"/>
                </a:cxn>
                <a:cxn ang="0">
                  <a:pos x="4034" y="1506"/>
                </a:cxn>
                <a:cxn ang="0">
                  <a:pos x="3919" y="1545"/>
                </a:cxn>
                <a:cxn ang="0">
                  <a:pos x="3795" y="1574"/>
                </a:cxn>
                <a:cxn ang="0">
                  <a:pos x="3664" y="1597"/>
                </a:cxn>
                <a:cxn ang="0">
                  <a:pos x="3523" y="1608"/>
                </a:cxn>
                <a:cxn ang="0">
                  <a:pos x="3374" y="1610"/>
                </a:cxn>
                <a:cxn ang="0">
                  <a:pos x="3215" y="1601"/>
                </a:cxn>
                <a:cxn ang="0">
                  <a:pos x="3131" y="1592"/>
                </a:cxn>
                <a:cxn ang="0">
                  <a:pos x="2806" y="1558"/>
                </a:cxn>
                <a:cxn ang="0">
                  <a:pos x="2505" y="1535"/>
                </a:cxn>
                <a:cxn ang="0">
                  <a:pos x="2227" y="1526"/>
                </a:cxn>
                <a:cxn ang="0">
                  <a:pos x="1971" y="1530"/>
                </a:cxn>
                <a:cxn ang="0">
                  <a:pos x="1733" y="1547"/>
                </a:cxn>
                <a:cxn ang="0">
                  <a:pos x="1515" y="1576"/>
                </a:cxn>
                <a:cxn ang="0">
                  <a:pos x="1362" y="1605"/>
                </a:cxn>
                <a:cxn ang="0">
                  <a:pos x="1265" y="1629"/>
                </a:cxn>
                <a:cxn ang="0">
                  <a:pos x="1172" y="1655"/>
                </a:cxn>
                <a:cxn ang="0">
                  <a:pos x="1082" y="1685"/>
                </a:cxn>
                <a:cxn ang="0">
                  <a:pos x="996" y="1718"/>
                </a:cxn>
                <a:cxn ang="0">
                  <a:pos x="913" y="1753"/>
                </a:cxn>
                <a:cxn ang="0">
                  <a:pos x="832" y="1792"/>
                </a:cxn>
                <a:cxn ang="0">
                  <a:pos x="756" y="1834"/>
                </a:cxn>
                <a:cxn ang="0">
                  <a:pos x="681" y="1879"/>
                </a:cxn>
                <a:cxn ang="0">
                  <a:pos x="572" y="1952"/>
                </a:cxn>
                <a:cxn ang="0">
                  <a:pos x="435" y="2060"/>
                </a:cxn>
                <a:cxn ang="0">
                  <a:pos x="306" y="2179"/>
                </a:cxn>
                <a:cxn ang="0">
                  <a:pos x="181" y="2309"/>
                </a:cxn>
                <a:cxn ang="0">
                  <a:pos x="60" y="2452"/>
                </a:cxn>
              </a:cxnLst>
              <a:rect l="0" t="0" r="r" b="b"/>
              <a:pathLst>
                <a:path w="5042" h="2527">
                  <a:moveTo>
                    <a:pt x="5042" y="0"/>
                  </a:moveTo>
                  <a:lnTo>
                    <a:pt x="5042" y="0"/>
                  </a:lnTo>
                  <a:lnTo>
                    <a:pt x="5040" y="21"/>
                  </a:lnTo>
                  <a:lnTo>
                    <a:pt x="5033" y="77"/>
                  </a:lnTo>
                  <a:lnTo>
                    <a:pt x="5028" y="118"/>
                  </a:lnTo>
                  <a:lnTo>
                    <a:pt x="5021" y="166"/>
                  </a:lnTo>
                  <a:lnTo>
                    <a:pt x="5010" y="221"/>
                  </a:lnTo>
                  <a:lnTo>
                    <a:pt x="4997" y="281"/>
                  </a:lnTo>
                  <a:lnTo>
                    <a:pt x="4981" y="345"/>
                  </a:lnTo>
                  <a:lnTo>
                    <a:pt x="4963" y="413"/>
                  </a:lnTo>
                  <a:lnTo>
                    <a:pt x="4939" y="486"/>
                  </a:lnTo>
                  <a:lnTo>
                    <a:pt x="4913" y="562"/>
                  </a:lnTo>
                  <a:lnTo>
                    <a:pt x="4882" y="639"/>
                  </a:lnTo>
                  <a:lnTo>
                    <a:pt x="4865" y="679"/>
                  </a:lnTo>
                  <a:lnTo>
                    <a:pt x="4847" y="718"/>
                  </a:lnTo>
                  <a:lnTo>
                    <a:pt x="4828" y="759"/>
                  </a:lnTo>
                  <a:lnTo>
                    <a:pt x="4807" y="799"/>
                  </a:lnTo>
                  <a:lnTo>
                    <a:pt x="4785" y="839"/>
                  </a:lnTo>
                  <a:lnTo>
                    <a:pt x="4763" y="878"/>
                  </a:lnTo>
                  <a:lnTo>
                    <a:pt x="4738" y="918"/>
                  </a:lnTo>
                  <a:lnTo>
                    <a:pt x="4713" y="957"/>
                  </a:lnTo>
                  <a:lnTo>
                    <a:pt x="4685" y="998"/>
                  </a:lnTo>
                  <a:lnTo>
                    <a:pt x="4657" y="1036"/>
                  </a:lnTo>
                  <a:lnTo>
                    <a:pt x="4627" y="1073"/>
                  </a:lnTo>
                  <a:lnTo>
                    <a:pt x="4596" y="1112"/>
                  </a:lnTo>
                  <a:lnTo>
                    <a:pt x="4563" y="1149"/>
                  </a:lnTo>
                  <a:lnTo>
                    <a:pt x="4528" y="1185"/>
                  </a:lnTo>
                  <a:lnTo>
                    <a:pt x="4492" y="1220"/>
                  </a:lnTo>
                  <a:lnTo>
                    <a:pt x="4454" y="1254"/>
                  </a:lnTo>
                  <a:lnTo>
                    <a:pt x="4414" y="1288"/>
                  </a:lnTo>
                  <a:lnTo>
                    <a:pt x="4373" y="1320"/>
                  </a:lnTo>
                  <a:lnTo>
                    <a:pt x="4330" y="1351"/>
                  </a:lnTo>
                  <a:lnTo>
                    <a:pt x="4285" y="1380"/>
                  </a:lnTo>
                  <a:lnTo>
                    <a:pt x="4239" y="1409"/>
                  </a:lnTo>
                  <a:lnTo>
                    <a:pt x="4191" y="1435"/>
                  </a:lnTo>
                  <a:lnTo>
                    <a:pt x="4139" y="1461"/>
                  </a:lnTo>
                  <a:lnTo>
                    <a:pt x="4088" y="1485"/>
                  </a:lnTo>
                  <a:lnTo>
                    <a:pt x="4034" y="1506"/>
                  </a:lnTo>
                  <a:lnTo>
                    <a:pt x="3977" y="1527"/>
                  </a:lnTo>
                  <a:lnTo>
                    <a:pt x="3919" y="1545"/>
                  </a:lnTo>
                  <a:lnTo>
                    <a:pt x="3857" y="1561"/>
                  </a:lnTo>
                  <a:lnTo>
                    <a:pt x="3795" y="1574"/>
                  </a:lnTo>
                  <a:lnTo>
                    <a:pt x="3731" y="1587"/>
                  </a:lnTo>
                  <a:lnTo>
                    <a:pt x="3664" y="1597"/>
                  </a:lnTo>
                  <a:lnTo>
                    <a:pt x="3595" y="1603"/>
                  </a:lnTo>
                  <a:lnTo>
                    <a:pt x="3523" y="1608"/>
                  </a:lnTo>
                  <a:lnTo>
                    <a:pt x="3449" y="1610"/>
                  </a:lnTo>
                  <a:lnTo>
                    <a:pt x="3374" y="1610"/>
                  </a:lnTo>
                  <a:lnTo>
                    <a:pt x="3295" y="1606"/>
                  </a:lnTo>
                  <a:lnTo>
                    <a:pt x="3215" y="1601"/>
                  </a:lnTo>
                  <a:lnTo>
                    <a:pt x="3131" y="1592"/>
                  </a:lnTo>
                  <a:lnTo>
                    <a:pt x="3131" y="1592"/>
                  </a:lnTo>
                  <a:lnTo>
                    <a:pt x="2966" y="1572"/>
                  </a:lnTo>
                  <a:lnTo>
                    <a:pt x="2806" y="1558"/>
                  </a:lnTo>
                  <a:lnTo>
                    <a:pt x="2652" y="1545"/>
                  </a:lnTo>
                  <a:lnTo>
                    <a:pt x="2505" y="1535"/>
                  </a:lnTo>
                  <a:lnTo>
                    <a:pt x="2364" y="1529"/>
                  </a:lnTo>
                  <a:lnTo>
                    <a:pt x="2227" y="1526"/>
                  </a:lnTo>
                  <a:lnTo>
                    <a:pt x="2097" y="1527"/>
                  </a:lnTo>
                  <a:lnTo>
                    <a:pt x="1971" y="1530"/>
                  </a:lnTo>
                  <a:lnTo>
                    <a:pt x="1850" y="1537"/>
                  </a:lnTo>
                  <a:lnTo>
                    <a:pt x="1733" y="1547"/>
                  </a:lnTo>
                  <a:lnTo>
                    <a:pt x="1622" y="1559"/>
                  </a:lnTo>
                  <a:lnTo>
                    <a:pt x="1515" y="1576"/>
                  </a:lnTo>
                  <a:lnTo>
                    <a:pt x="1412" y="1595"/>
                  </a:lnTo>
                  <a:lnTo>
                    <a:pt x="1362" y="1605"/>
                  </a:lnTo>
                  <a:lnTo>
                    <a:pt x="1314" y="1616"/>
                  </a:lnTo>
                  <a:lnTo>
                    <a:pt x="1265" y="1629"/>
                  </a:lnTo>
                  <a:lnTo>
                    <a:pt x="1218" y="1642"/>
                  </a:lnTo>
                  <a:lnTo>
                    <a:pt x="1172" y="1655"/>
                  </a:lnTo>
                  <a:lnTo>
                    <a:pt x="1126" y="1669"/>
                  </a:lnTo>
                  <a:lnTo>
                    <a:pt x="1082" y="1685"/>
                  </a:lnTo>
                  <a:lnTo>
                    <a:pt x="1039" y="1702"/>
                  </a:lnTo>
                  <a:lnTo>
                    <a:pt x="996" y="1718"/>
                  </a:lnTo>
                  <a:lnTo>
                    <a:pt x="954" y="1735"/>
                  </a:lnTo>
                  <a:lnTo>
                    <a:pt x="913" y="1753"/>
                  </a:lnTo>
                  <a:lnTo>
                    <a:pt x="872" y="1773"/>
                  </a:lnTo>
                  <a:lnTo>
                    <a:pt x="832" y="1792"/>
                  </a:lnTo>
                  <a:lnTo>
                    <a:pt x="793" y="1813"/>
                  </a:lnTo>
                  <a:lnTo>
                    <a:pt x="756" y="1834"/>
                  </a:lnTo>
                  <a:lnTo>
                    <a:pt x="717" y="1857"/>
                  </a:lnTo>
                  <a:lnTo>
                    <a:pt x="681" y="1879"/>
                  </a:lnTo>
                  <a:lnTo>
                    <a:pt x="643" y="1903"/>
                  </a:lnTo>
                  <a:lnTo>
                    <a:pt x="572" y="1952"/>
                  </a:lnTo>
                  <a:lnTo>
                    <a:pt x="503" y="2005"/>
                  </a:lnTo>
                  <a:lnTo>
                    <a:pt x="435" y="2060"/>
                  </a:lnTo>
                  <a:lnTo>
                    <a:pt x="370" y="2118"/>
                  </a:lnTo>
                  <a:lnTo>
                    <a:pt x="306" y="2179"/>
                  </a:lnTo>
                  <a:lnTo>
                    <a:pt x="242" y="2242"/>
                  </a:lnTo>
                  <a:lnTo>
                    <a:pt x="181" y="2309"/>
                  </a:lnTo>
                  <a:lnTo>
                    <a:pt x="120" y="2380"/>
                  </a:lnTo>
                  <a:lnTo>
                    <a:pt x="60" y="2452"/>
                  </a:lnTo>
                  <a:lnTo>
                    <a:pt x="0" y="2527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742507" name="Freeform 107"/>
            <p:cNvSpPr>
              <a:spLocks/>
            </p:cNvSpPr>
            <p:nvPr/>
          </p:nvSpPr>
          <p:spPr bwMode="auto">
            <a:xfrm>
              <a:off x="1700" y="624"/>
              <a:ext cx="5002" cy="1320"/>
            </a:xfrm>
            <a:custGeom>
              <a:avLst/>
              <a:gdLst/>
              <a:ahLst/>
              <a:cxnLst>
                <a:cxn ang="0">
                  <a:pos x="5002" y="0"/>
                </a:cxn>
                <a:cxn ang="0">
                  <a:pos x="4995" y="78"/>
                </a:cxn>
                <a:cxn ang="0">
                  <a:pos x="4983" y="166"/>
                </a:cxn>
                <a:cxn ang="0">
                  <a:pos x="4962" y="281"/>
                </a:cxn>
                <a:cxn ang="0">
                  <a:pos x="4929" y="417"/>
                </a:cxn>
                <a:cxn ang="0">
                  <a:pos x="4882" y="567"/>
                </a:cxn>
                <a:cxn ang="0">
                  <a:pos x="4836" y="685"/>
                </a:cxn>
                <a:cxn ang="0">
                  <a:pos x="4800" y="766"/>
                </a:cxn>
                <a:cxn ang="0">
                  <a:pos x="4758" y="848"/>
                </a:cxn>
                <a:cxn ang="0">
                  <a:pos x="4712" y="929"/>
                </a:cxn>
                <a:cxn ang="0">
                  <a:pos x="4661" y="1009"/>
                </a:cxn>
                <a:cxn ang="0">
                  <a:pos x="4604" y="1087"/>
                </a:cxn>
                <a:cxn ang="0">
                  <a:pos x="4540" y="1164"/>
                </a:cxn>
                <a:cxn ang="0">
                  <a:pos x="4471" y="1237"/>
                </a:cxn>
                <a:cxn ang="0">
                  <a:pos x="4394" y="1306"/>
                </a:cxn>
                <a:cxn ang="0">
                  <a:pos x="4311" y="1371"/>
                </a:cxn>
                <a:cxn ang="0">
                  <a:pos x="4221" y="1432"/>
                </a:cxn>
                <a:cxn ang="0">
                  <a:pos x="4122" y="1486"/>
                </a:cxn>
                <a:cxn ang="0">
                  <a:pos x="4017" y="1534"/>
                </a:cxn>
                <a:cxn ang="0">
                  <a:pos x="3903" y="1574"/>
                </a:cxn>
                <a:cxn ang="0">
                  <a:pos x="3779" y="1607"/>
                </a:cxn>
                <a:cxn ang="0">
                  <a:pos x="3649" y="1631"/>
                </a:cxn>
                <a:cxn ang="0">
                  <a:pos x="3508" y="1646"/>
                </a:cxn>
                <a:cxn ang="0">
                  <a:pos x="3358" y="1650"/>
                </a:cxn>
                <a:cxn ang="0">
                  <a:pos x="3199" y="1646"/>
                </a:cxn>
                <a:cxn ang="0">
                  <a:pos x="3115" y="1637"/>
                </a:cxn>
                <a:cxn ang="0">
                  <a:pos x="2791" y="1610"/>
                </a:cxn>
                <a:cxn ang="0">
                  <a:pos x="2489" y="1594"/>
                </a:cxn>
                <a:cxn ang="0">
                  <a:pos x="2210" y="1591"/>
                </a:cxn>
                <a:cxn ang="0">
                  <a:pos x="1955" y="1599"/>
                </a:cxn>
                <a:cxn ang="0">
                  <a:pos x="1717" y="1621"/>
                </a:cxn>
                <a:cxn ang="0">
                  <a:pos x="1499" y="1654"/>
                </a:cxn>
                <a:cxn ang="0">
                  <a:pos x="1347" y="1687"/>
                </a:cxn>
                <a:cxn ang="0">
                  <a:pos x="1251" y="1713"/>
                </a:cxn>
                <a:cxn ang="0">
                  <a:pos x="1158" y="1741"/>
                </a:cxn>
                <a:cxn ang="0">
                  <a:pos x="1069" y="1773"/>
                </a:cxn>
                <a:cxn ang="0">
                  <a:pos x="983" y="1809"/>
                </a:cxn>
                <a:cxn ang="0">
                  <a:pos x="899" y="1846"/>
                </a:cxn>
                <a:cxn ang="0">
                  <a:pos x="820" y="1886"/>
                </a:cxn>
                <a:cxn ang="0">
                  <a:pos x="744" y="1930"/>
                </a:cxn>
                <a:cxn ang="0">
                  <a:pos x="669" y="1977"/>
                </a:cxn>
                <a:cxn ang="0">
                  <a:pos x="597" y="2027"/>
                </a:cxn>
                <a:cxn ang="0">
                  <a:pos x="494" y="2106"/>
                </a:cxn>
                <a:cxn ang="0">
                  <a:pos x="362" y="2222"/>
                </a:cxn>
                <a:cxn ang="0">
                  <a:pos x="237" y="2351"/>
                </a:cxn>
                <a:cxn ang="0">
                  <a:pos x="116" y="2490"/>
                </a:cxn>
                <a:cxn ang="0">
                  <a:pos x="0" y="2642"/>
                </a:cxn>
              </a:cxnLst>
              <a:rect l="0" t="0" r="r" b="b"/>
              <a:pathLst>
                <a:path w="5002" h="2642">
                  <a:moveTo>
                    <a:pt x="5002" y="0"/>
                  </a:moveTo>
                  <a:lnTo>
                    <a:pt x="5002" y="0"/>
                  </a:lnTo>
                  <a:lnTo>
                    <a:pt x="5001" y="21"/>
                  </a:lnTo>
                  <a:lnTo>
                    <a:pt x="4995" y="78"/>
                  </a:lnTo>
                  <a:lnTo>
                    <a:pt x="4990" y="120"/>
                  </a:lnTo>
                  <a:lnTo>
                    <a:pt x="4983" y="166"/>
                  </a:lnTo>
                  <a:lnTo>
                    <a:pt x="4973" y="221"/>
                  </a:lnTo>
                  <a:lnTo>
                    <a:pt x="4962" y="281"/>
                  </a:lnTo>
                  <a:lnTo>
                    <a:pt x="4947" y="347"/>
                  </a:lnTo>
                  <a:lnTo>
                    <a:pt x="4929" y="417"/>
                  </a:lnTo>
                  <a:lnTo>
                    <a:pt x="4906" y="491"/>
                  </a:lnTo>
                  <a:lnTo>
                    <a:pt x="4882" y="567"/>
                  </a:lnTo>
                  <a:lnTo>
                    <a:pt x="4852" y="646"/>
                  </a:lnTo>
                  <a:lnTo>
                    <a:pt x="4836" y="685"/>
                  </a:lnTo>
                  <a:lnTo>
                    <a:pt x="4818" y="725"/>
                  </a:lnTo>
                  <a:lnTo>
                    <a:pt x="4800" y="766"/>
                  </a:lnTo>
                  <a:lnTo>
                    <a:pt x="4780" y="807"/>
                  </a:lnTo>
                  <a:lnTo>
                    <a:pt x="4758" y="848"/>
                  </a:lnTo>
                  <a:lnTo>
                    <a:pt x="4736" y="888"/>
                  </a:lnTo>
                  <a:lnTo>
                    <a:pt x="4712" y="929"/>
                  </a:lnTo>
                  <a:lnTo>
                    <a:pt x="4687" y="969"/>
                  </a:lnTo>
                  <a:lnTo>
                    <a:pt x="4661" y="1009"/>
                  </a:lnTo>
                  <a:lnTo>
                    <a:pt x="4633" y="1048"/>
                  </a:lnTo>
                  <a:lnTo>
                    <a:pt x="4604" y="1087"/>
                  </a:lnTo>
                  <a:lnTo>
                    <a:pt x="4572" y="1126"/>
                  </a:lnTo>
                  <a:lnTo>
                    <a:pt x="4540" y="1164"/>
                  </a:lnTo>
                  <a:lnTo>
                    <a:pt x="4505" y="1201"/>
                  </a:lnTo>
                  <a:lnTo>
                    <a:pt x="4471" y="1237"/>
                  </a:lnTo>
                  <a:lnTo>
                    <a:pt x="4433" y="1273"/>
                  </a:lnTo>
                  <a:lnTo>
                    <a:pt x="4394" y="1306"/>
                  </a:lnTo>
                  <a:lnTo>
                    <a:pt x="4353" y="1340"/>
                  </a:lnTo>
                  <a:lnTo>
                    <a:pt x="4311" y="1371"/>
                  </a:lnTo>
                  <a:lnTo>
                    <a:pt x="4266" y="1403"/>
                  </a:lnTo>
                  <a:lnTo>
                    <a:pt x="4221" y="1432"/>
                  </a:lnTo>
                  <a:lnTo>
                    <a:pt x="4172" y="1460"/>
                  </a:lnTo>
                  <a:lnTo>
                    <a:pt x="4122" y="1486"/>
                  </a:lnTo>
                  <a:lnTo>
                    <a:pt x="4071" y="1511"/>
                  </a:lnTo>
                  <a:lnTo>
                    <a:pt x="4017" y="1534"/>
                  </a:lnTo>
                  <a:lnTo>
                    <a:pt x="3960" y="1555"/>
                  </a:lnTo>
                  <a:lnTo>
                    <a:pt x="3903" y="1574"/>
                  </a:lnTo>
                  <a:lnTo>
                    <a:pt x="3842" y="1592"/>
                  </a:lnTo>
                  <a:lnTo>
                    <a:pt x="3779" y="1607"/>
                  </a:lnTo>
                  <a:lnTo>
                    <a:pt x="3715" y="1621"/>
                  </a:lnTo>
                  <a:lnTo>
                    <a:pt x="3649" y="1631"/>
                  </a:lnTo>
                  <a:lnTo>
                    <a:pt x="3579" y="1641"/>
                  </a:lnTo>
                  <a:lnTo>
                    <a:pt x="3508" y="1646"/>
                  </a:lnTo>
                  <a:lnTo>
                    <a:pt x="3435" y="1650"/>
                  </a:lnTo>
                  <a:lnTo>
                    <a:pt x="3358" y="1650"/>
                  </a:lnTo>
                  <a:lnTo>
                    <a:pt x="3279" y="1649"/>
                  </a:lnTo>
                  <a:lnTo>
                    <a:pt x="3199" y="1646"/>
                  </a:lnTo>
                  <a:lnTo>
                    <a:pt x="3115" y="1637"/>
                  </a:lnTo>
                  <a:lnTo>
                    <a:pt x="3115" y="1637"/>
                  </a:lnTo>
                  <a:lnTo>
                    <a:pt x="2950" y="1623"/>
                  </a:lnTo>
                  <a:lnTo>
                    <a:pt x="2791" y="1610"/>
                  </a:lnTo>
                  <a:lnTo>
                    <a:pt x="2636" y="1600"/>
                  </a:lnTo>
                  <a:lnTo>
                    <a:pt x="2489" y="1594"/>
                  </a:lnTo>
                  <a:lnTo>
                    <a:pt x="2348" y="1591"/>
                  </a:lnTo>
                  <a:lnTo>
                    <a:pt x="2210" y="1591"/>
                  </a:lnTo>
                  <a:lnTo>
                    <a:pt x="2080" y="1594"/>
                  </a:lnTo>
                  <a:lnTo>
                    <a:pt x="1955" y="1599"/>
                  </a:lnTo>
                  <a:lnTo>
                    <a:pt x="1834" y="1608"/>
                  </a:lnTo>
                  <a:lnTo>
                    <a:pt x="1717" y="1621"/>
                  </a:lnTo>
                  <a:lnTo>
                    <a:pt x="1606" y="1636"/>
                  </a:lnTo>
                  <a:lnTo>
                    <a:pt x="1499" y="1654"/>
                  </a:lnTo>
                  <a:lnTo>
                    <a:pt x="1397" y="1675"/>
                  </a:lnTo>
                  <a:lnTo>
                    <a:pt x="1347" y="1687"/>
                  </a:lnTo>
                  <a:lnTo>
                    <a:pt x="1298" y="1699"/>
                  </a:lnTo>
                  <a:lnTo>
                    <a:pt x="1251" y="1713"/>
                  </a:lnTo>
                  <a:lnTo>
                    <a:pt x="1204" y="1726"/>
                  </a:lnTo>
                  <a:lnTo>
                    <a:pt x="1158" y="1741"/>
                  </a:lnTo>
                  <a:lnTo>
                    <a:pt x="1113" y="1757"/>
                  </a:lnTo>
                  <a:lnTo>
                    <a:pt x="1069" y="1773"/>
                  </a:lnTo>
                  <a:lnTo>
                    <a:pt x="1026" y="1791"/>
                  </a:lnTo>
                  <a:lnTo>
                    <a:pt x="983" y="1809"/>
                  </a:lnTo>
                  <a:lnTo>
                    <a:pt x="941" y="1826"/>
                  </a:lnTo>
                  <a:lnTo>
                    <a:pt x="899" y="1846"/>
                  </a:lnTo>
                  <a:lnTo>
                    <a:pt x="859" y="1865"/>
                  </a:lnTo>
                  <a:lnTo>
                    <a:pt x="820" y="1886"/>
                  </a:lnTo>
                  <a:lnTo>
                    <a:pt x="781" y="1909"/>
                  </a:lnTo>
                  <a:lnTo>
                    <a:pt x="744" y="1930"/>
                  </a:lnTo>
                  <a:lnTo>
                    <a:pt x="707" y="1952"/>
                  </a:lnTo>
                  <a:lnTo>
                    <a:pt x="669" y="1977"/>
                  </a:lnTo>
                  <a:lnTo>
                    <a:pt x="633" y="2001"/>
                  </a:lnTo>
                  <a:lnTo>
                    <a:pt x="597" y="2027"/>
                  </a:lnTo>
                  <a:lnTo>
                    <a:pt x="562" y="2052"/>
                  </a:lnTo>
                  <a:lnTo>
                    <a:pt x="494" y="2106"/>
                  </a:lnTo>
                  <a:lnTo>
                    <a:pt x="427" y="2162"/>
                  </a:lnTo>
                  <a:lnTo>
                    <a:pt x="362" y="2222"/>
                  </a:lnTo>
                  <a:lnTo>
                    <a:pt x="300" y="2285"/>
                  </a:lnTo>
                  <a:lnTo>
                    <a:pt x="237" y="2351"/>
                  </a:lnTo>
                  <a:lnTo>
                    <a:pt x="176" y="2419"/>
                  </a:lnTo>
                  <a:lnTo>
                    <a:pt x="116" y="2490"/>
                  </a:lnTo>
                  <a:lnTo>
                    <a:pt x="58" y="2564"/>
                  </a:lnTo>
                  <a:lnTo>
                    <a:pt x="0" y="264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742508" name="Freeform 108"/>
            <p:cNvSpPr>
              <a:spLocks/>
            </p:cNvSpPr>
            <p:nvPr/>
          </p:nvSpPr>
          <p:spPr bwMode="auto">
            <a:xfrm>
              <a:off x="1751" y="595"/>
              <a:ext cx="4962" cy="1378"/>
            </a:xfrm>
            <a:custGeom>
              <a:avLst/>
              <a:gdLst/>
              <a:ahLst/>
              <a:cxnLst>
                <a:cxn ang="0">
                  <a:pos x="4962" y="0"/>
                </a:cxn>
                <a:cxn ang="0">
                  <a:pos x="4957" y="79"/>
                </a:cxn>
                <a:cxn ang="0">
                  <a:pos x="4946" y="170"/>
                </a:cxn>
                <a:cxn ang="0">
                  <a:pos x="4926" y="284"/>
                </a:cxn>
                <a:cxn ang="0">
                  <a:pos x="4894" y="421"/>
                </a:cxn>
                <a:cxn ang="0">
                  <a:pos x="4850" y="573"/>
                </a:cxn>
                <a:cxn ang="0">
                  <a:pos x="4806" y="693"/>
                </a:cxn>
                <a:cxn ang="0">
                  <a:pos x="4771" y="775"/>
                </a:cxn>
                <a:cxn ang="0">
                  <a:pos x="4732" y="857"/>
                </a:cxn>
                <a:cxn ang="0">
                  <a:pos x="4686" y="940"/>
                </a:cxn>
                <a:cxn ang="0">
                  <a:pos x="4636" y="1022"/>
                </a:cxn>
                <a:cxn ang="0">
                  <a:pos x="4581" y="1101"/>
                </a:cxn>
                <a:cxn ang="0">
                  <a:pos x="4518" y="1180"/>
                </a:cxn>
                <a:cxn ang="0">
                  <a:pos x="4449" y="1255"/>
                </a:cxn>
                <a:cxn ang="0">
                  <a:pos x="4374" y="1326"/>
                </a:cxn>
                <a:cxn ang="0">
                  <a:pos x="4292" y="1393"/>
                </a:cxn>
                <a:cxn ang="0">
                  <a:pos x="4202" y="1455"/>
                </a:cxn>
                <a:cxn ang="0">
                  <a:pos x="4104" y="1511"/>
                </a:cxn>
                <a:cxn ang="0">
                  <a:pos x="4000" y="1563"/>
                </a:cxn>
                <a:cxn ang="0">
                  <a:pos x="3886" y="1605"/>
                </a:cxn>
                <a:cxn ang="0">
                  <a:pos x="3764" y="1641"/>
                </a:cxn>
                <a:cxn ang="0">
                  <a:pos x="3634" y="1668"/>
                </a:cxn>
                <a:cxn ang="0">
                  <a:pos x="3493" y="1686"/>
                </a:cxn>
                <a:cxn ang="0">
                  <a:pos x="3344" y="1694"/>
                </a:cxn>
                <a:cxn ang="0">
                  <a:pos x="3184" y="1691"/>
                </a:cxn>
                <a:cxn ang="0">
                  <a:pos x="3101" y="1686"/>
                </a:cxn>
                <a:cxn ang="0">
                  <a:pos x="2774" y="1663"/>
                </a:cxn>
                <a:cxn ang="0">
                  <a:pos x="2473" y="1653"/>
                </a:cxn>
                <a:cxn ang="0">
                  <a:pos x="2195" y="1655"/>
                </a:cxn>
                <a:cxn ang="0">
                  <a:pos x="1938" y="1670"/>
                </a:cxn>
                <a:cxn ang="0">
                  <a:pos x="1702" y="1695"/>
                </a:cxn>
                <a:cxn ang="0">
                  <a:pos x="1486" y="1734"/>
                </a:cxn>
                <a:cxn ang="0">
                  <a:pos x="1333" y="1770"/>
                </a:cxn>
                <a:cxn ang="0">
                  <a:pos x="1237" y="1799"/>
                </a:cxn>
                <a:cxn ang="0">
                  <a:pos x="1144" y="1829"/>
                </a:cxn>
                <a:cxn ang="0">
                  <a:pos x="1055" y="1863"/>
                </a:cxn>
                <a:cxn ang="0">
                  <a:pos x="971" y="1899"/>
                </a:cxn>
                <a:cxn ang="0">
                  <a:pos x="889" y="1939"/>
                </a:cxn>
                <a:cxn ang="0">
                  <a:pos x="810" y="1981"/>
                </a:cxn>
                <a:cxn ang="0">
                  <a:pos x="733" y="2026"/>
                </a:cxn>
                <a:cxn ang="0">
                  <a:pos x="660" y="2075"/>
                </a:cxn>
                <a:cxn ang="0">
                  <a:pos x="589" y="2127"/>
                </a:cxn>
                <a:cxn ang="0">
                  <a:pos x="486" y="2209"/>
                </a:cxn>
                <a:cxn ang="0">
                  <a:pos x="357" y="2328"/>
                </a:cxn>
                <a:cxn ang="0">
                  <a:pos x="233" y="2459"/>
                </a:cxn>
                <a:cxn ang="0">
                  <a:pos x="115" y="2603"/>
                </a:cxn>
                <a:cxn ang="0">
                  <a:pos x="0" y="2756"/>
                </a:cxn>
              </a:cxnLst>
              <a:rect l="0" t="0" r="r" b="b"/>
              <a:pathLst>
                <a:path w="4962" h="2756">
                  <a:moveTo>
                    <a:pt x="4962" y="0"/>
                  </a:moveTo>
                  <a:lnTo>
                    <a:pt x="4962" y="0"/>
                  </a:lnTo>
                  <a:lnTo>
                    <a:pt x="4961" y="21"/>
                  </a:lnTo>
                  <a:lnTo>
                    <a:pt x="4957" y="79"/>
                  </a:lnTo>
                  <a:lnTo>
                    <a:pt x="4953" y="121"/>
                  </a:lnTo>
                  <a:lnTo>
                    <a:pt x="4946" y="170"/>
                  </a:lnTo>
                  <a:lnTo>
                    <a:pt x="4937" y="224"/>
                  </a:lnTo>
                  <a:lnTo>
                    <a:pt x="4926" y="284"/>
                  </a:lnTo>
                  <a:lnTo>
                    <a:pt x="4912" y="350"/>
                  </a:lnTo>
                  <a:lnTo>
                    <a:pt x="4894" y="421"/>
                  </a:lnTo>
                  <a:lnTo>
                    <a:pt x="4875" y="496"/>
                  </a:lnTo>
                  <a:lnTo>
                    <a:pt x="4850" y="573"/>
                  </a:lnTo>
                  <a:lnTo>
                    <a:pt x="4822" y="652"/>
                  </a:lnTo>
                  <a:lnTo>
                    <a:pt x="4806" y="693"/>
                  </a:lnTo>
                  <a:lnTo>
                    <a:pt x="4789" y="733"/>
                  </a:lnTo>
                  <a:lnTo>
                    <a:pt x="4771" y="775"/>
                  </a:lnTo>
                  <a:lnTo>
                    <a:pt x="4751" y="815"/>
                  </a:lnTo>
                  <a:lnTo>
                    <a:pt x="4732" y="857"/>
                  </a:lnTo>
                  <a:lnTo>
                    <a:pt x="4710" y="899"/>
                  </a:lnTo>
                  <a:lnTo>
                    <a:pt x="4686" y="940"/>
                  </a:lnTo>
                  <a:lnTo>
                    <a:pt x="4663" y="980"/>
                  </a:lnTo>
                  <a:lnTo>
                    <a:pt x="4636" y="1022"/>
                  </a:lnTo>
                  <a:lnTo>
                    <a:pt x="4608" y="1062"/>
                  </a:lnTo>
                  <a:lnTo>
                    <a:pt x="4581" y="1101"/>
                  </a:lnTo>
                  <a:lnTo>
                    <a:pt x="4550" y="1142"/>
                  </a:lnTo>
                  <a:lnTo>
                    <a:pt x="4518" y="1180"/>
                  </a:lnTo>
                  <a:lnTo>
                    <a:pt x="4485" y="1217"/>
                  </a:lnTo>
                  <a:lnTo>
                    <a:pt x="4449" y="1255"/>
                  </a:lnTo>
                  <a:lnTo>
                    <a:pt x="4413" y="1290"/>
                  </a:lnTo>
                  <a:lnTo>
                    <a:pt x="4374" y="1326"/>
                  </a:lnTo>
                  <a:lnTo>
                    <a:pt x="4333" y="1360"/>
                  </a:lnTo>
                  <a:lnTo>
                    <a:pt x="4292" y="1393"/>
                  </a:lnTo>
                  <a:lnTo>
                    <a:pt x="4247" y="1426"/>
                  </a:lnTo>
                  <a:lnTo>
                    <a:pt x="4202" y="1455"/>
                  </a:lnTo>
                  <a:lnTo>
                    <a:pt x="4154" y="1484"/>
                  </a:lnTo>
                  <a:lnTo>
                    <a:pt x="4104" y="1511"/>
                  </a:lnTo>
                  <a:lnTo>
                    <a:pt x="4053" y="1539"/>
                  </a:lnTo>
                  <a:lnTo>
                    <a:pt x="4000" y="1563"/>
                  </a:lnTo>
                  <a:lnTo>
                    <a:pt x="3943" y="1586"/>
                  </a:lnTo>
                  <a:lnTo>
                    <a:pt x="3886" y="1605"/>
                  </a:lnTo>
                  <a:lnTo>
                    <a:pt x="3827" y="1624"/>
                  </a:lnTo>
                  <a:lnTo>
                    <a:pt x="3764" y="1641"/>
                  </a:lnTo>
                  <a:lnTo>
                    <a:pt x="3700" y="1655"/>
                  </a:lnTo>
                  <a:lnTo>
                    <a:pt x="3634" y="1668"/>
                  </a:lnTo>
                  <a:lnTo>
                    <a:pt x="3564" y="1678"/>
                  </a:lnTo>
                  <a:lnTo>
                    <a:pt x="3493" y="1686"/>
                  </a:lnTo>
                  <a:lnTo>
                    <a:pt x="3420" y="1691"/>
                  </a:lnTo>
                  <a:lnTo>
                    <a:pt x="3344" y="1694"/>
                  </a:lnTo>
                  <a:lnTo>
                    <a:pt x="3266" y="1694"/>
                  </a:lnTo>
                  <a:lnTo>
                    <a:pt x="3184" y="1691"/>
                  </a:lnTo>
                  <a:lnTo>
                    <a:pt x="3101" y="1686"/>
                  </a:lnTo>
                  <a:lnTo>
                    <a:pt x="3101" y="1686"/>
                  </a:lnTo>
                  <a:lnTo>
                    <a:pt x="2935" y="1673"/>
                  </a:lnTo>
                  <a:lnTo>
                    <a:pt x="2774" y="1663"/>
                  </a:lnTo>
                  <a:lnTo>
                    <a:pt x="2622" y="1657"/>
                  </a:lnTo>
                  <a:lnTo>
                    <a:pt x="2473" y="1653"/>
                  </a:lnTo>
                  <a:lnTo>
                    <a:pt x="2331" y="1653"/>
                  </a:lnTo>
                  <a:lnTo>
                    <a:pt x="2195" y="1655"/>
                  </a:lnTo>
                  <a:lnTo>
                    <a:pt x="2065" y="1662"/>
                  </a:lnTo>
                  <a:lnTo>
                    <a:pt x="1938" y="1670"/>
                  </a:lnTo>
                  <a:lnTo>
                    <a:pt x="1819" y="1681"/>
                  </a:lnTo>
                  <a:lnTo>
                    <a:pt x="1702" y="1695"/>
                  </a:lnTo>
                  <a:lnTo>
                    <a:pt x="1591" y="1713"/>
                  </a:lnTo>
                  <a:lnTo>
                    <a:pt x="1486" y="1734"/>
                  </a:lnTo>
                  <a:lnTo>
                    <a:pt x="1383" y="1757"/>
                  </a:lnTo>
                  <a:lnTo>
                    <a:pt x="1333" y="1770"/>
                  </a:lnTo>
                  <a:lnTo>
                    <a:pt x="1284" y="1784"/>
                  </a:lnTo>
                  <a:lnTo>
                    <a:pt x="1237" y="1799"/>
                  </a:lnTo>
                  <a:lnTo>
                    <a:pt x="1190" y="1813"/>
                  </a:lnTo>
                  <a:lnTo>
                    <a:pt x="1144" y="1829"/>
                  </a:lnTo>
                  <a:lnTo>
                    <a:pt x="1100" y="1846"/>
                  </a:lnTo>
                  <a:lnTo>
                    <a:pt x="1055" y="1863"/>
                  </a:lnTo>
                  <a:lnTo>
                    <a:pt x="1012" y="1881"/>
                  </a:lnTo>
                  <a:lnTo>
                    <a:pt x="971" y="1899"/>
                  </a:lnTo>
                  <a:lnTo>
                    <a:pt x="929" y="1918"/>
                  </a:lnTo>
                  <a:lnTo>
                    <a:pt x="889" y="1939"/>
                  </a:lnTo>
                  <a:lnTo>
                    <a:pt x="848" y="1960"/>
                  </a:lnTo>
                  <a:lnTo>
                    <a:pt x="810" y="1981"/>
                  </a:lnTo>
                  <a:lnTo>
                    <a:pt x="771" y="2004"/>
                  </a:lnTo>
                  <a:lnTo>
                    <a:pt x="733" y="2026"/>
                  </a:lnTo>
                  <a:lnTo>
                    <a:pt x="696" y="2051"/>
                  </a:lnTo>
                  <a:lnTo>
                    <a:pt x="660" y="2075"/>
                  </a:lnTo>
                  <a:lnTo>
                    <a:pt x="624" y="2101"/>
                  </a:lnTo>
                  <a:lnTo>
                    <a:pt x="589" y="2127"/>
                  </a:lnTo>
                  <a:lnTo>
                    <a:pt x="554" y="2152"/>
                  </a:lnTo>
                  <a:lnTo>
                    <a:pt x="486" y="2209"/>
                  </a:lnTo>
                  <a:lnTo>
                    <a:pt x="421" y="2267"/>
                  </a:lnTo>
                  <a:lnTo>
                    <a:pt x="357" y="2328"/>
                  </a:lnTo>
                  <a:lnTo>
                    <a:pt x="295" y="2393"/>
                  </a:lnTo>
                  <a:lnTo>
                    <a:pt x="233" y="2459"/>
                  </a:lnTo>
                  <a:lnTo>
                    <a:pt x="174" y="2530"/>
                  </a:lnTo>
                  <a:lnTo>
                    <a:pt x="115" y="2603"/>
                  </a:lnTo>
                  <a:lnTo>
                    <a:pt x="57" y="2679"/>
                  </a:lnTo>
                  <a:lnTo>
                    <a:pt x="0" y="275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742509" name="Freeform 109"/>
            <p:cNvSpPr>
              <a:spLocks/>
            </p:cNvSpPr>
            <p:nvPr/>
          </p:nvSpPr>
          <p:spPr bwMode="auto">
            <a:xfrm>
              <a:off x="1804" y="566"/>
              <a:ext cx="4921" cy="1435"/>
            </a:xfrm>
            <a:custGeom>
              <a:avLst/>
              <a:gdLst/>
              <a:ahLst/>
              <a:cxnLst>
                <a:cxn ang="0">
                  <a:pos x="4921" y="0"/>
                </a:cxn>
                <a:cxn ang="0">
                  <a:pos x="4915" y="79"/>
                </a:cxn>
                <a:cxn ang="0">
                  <a:pos x="4905" y="169"/>
                </a:cxn>
                <a:cxn ang="0">
                  <a:pos x="4887" y="285"/>
                </a:cxn>
                <a:cxn ang="0">
                  <a:pos x="4858" y="424"/>
                </a:cxn>
                <a:cxn ang="0">
                  <a:pos x="4816" y="578"/>
                </a:cxn>
                <a:cxn ang="0">
                  <a:pos x="4773" y="699"/>
                </a:cxn>
                <a:cxn ang="0">
                  <a:pos x="4740" y="781"/>
                </a:cxn>
                <a:cxn ang="0">
                  <a:pos x="4701" y="865"/>
                </a:cxn>
                <a:cxn ang="0">
                  <a:pos x="4658" y="949"/>
                </a:cxn>
                <a:cxn ang="0">
                  <a:pos x="4608" y="1031"/>
                </a:cxn>
                <a:cxn ang="0">
                  <a:pos x="4554" y="1114"/>
                </a:cxn>
                <a:cxn ang="0">
                  <a:pos x="4493" y="1193"/>
                </a:cxn>
                <a:cxn ang="0">
                  <a:pos x="4425" y="1270"/>
                </a:cxn>
                <a:cxn ang="0">
                  <a:pos x="4351" y="1343"/>
                </a:cxn>
                <a:cxn ang="0">
                  <a:pos x="4269" y="1412"/>
                </a:cxn>
                <a:cxn ang="0">
                  <a:pos x="4182" y="1477"/>
                </a:cxn>
                <a:cxn ang="0">
                  <a:pos x="4085" y="1535"/>
                </a:cxn>
                <a:cxn ang="0">
                  <a:pos x="3981" y="1588"/>
                </a:cxn>
                <a:cxn ang="0">
                  <a:pos x="3868" y="1634"/>
                </a:cxn>
                <a:cxn ang="0">
                  <a:pos x="3746" y="1672"/>
                </a:cxn>
                <a:cxn ang="0">
                  <a:pos x="3615" y="1701"/>
                </a:cxn>
                <a:cxn ang="0">
                  <a:pos x="3477" y="1722"/>
                </a:cxn>
                <a:cxn ang="0">
                  <a:pos x="3327" y="1734"/>
                </a:cxn>
                <a:cxn ang="0">
                  <a:pos x="3167" y="1734"/>
                </a:cxn>
                <a:cxn ang="0">
                  <a:pos x="3084" y="1730"/>
                </a:cxn>
                <a:cxn ang="0">
                  <a:pos x="2757" y="1714"/>
                </a:cxn>
                <a:cxn ang="0">
                  <a:pos x="2456" y="1711"/>
                </a:cxn>
                <a:cxn ang="0">
                  <a:pos x="2178" y="1719"/>
                </a:cxn>
                <a:cxn ang="0">
                  <a:pos x="1922" y="1739"/>
                </a:cxn>
                <a:cxn ang="0">
                  <a:pos x="1687" y="1769"/>
                </a:cxn>
                <a:cxn ang="0">
                  <a:pos x="1469" y="1811"/>
                </a:cxn>
                <a:cxn ang="0">
                  <a:pos x="1318" y="1852"/>
                </a:cxn>
                <a:cxn ang="0">
                  <a:pos x="1222" y="1881"/>
                </a:cxn>
                <a:cxn ang="0">
                  <a:pos x="1130" y="1915"/>
                </a:cxn>
                <a:cxn ang="0">
                  <a:pos x="1043" y="1950"/>
                </a:cxn>
                <a:cxn ang="0">
                  <a:pos x="958" y="1989"/>
                </a:cxn>
                <a:cxn ang="0">
                  <a:pos x="876" y="2029"/>
                </a:cxn>
                <a:cxn ang="0">
                  <a:pos x="797" y="2074"/>
                </a:cxn>
                <a:cxn ang="0">
                  <a:pos x="722" y="2121"/>
                </a:cxn>
                <a:cxn ang="0">
                  <a:pos x="650" y="2171"/>
                </a:cxn>
                <a:cxn ang="0">
                  <a:pos x="579" y="2225"/>
                </a:cxn>
                <a:cxn ang="0">
                  <a:pos x="478" y="2309"/>
                </a:cxn>
                <a:cxn ang="0">
                  <a:pos x="350" y="2433"/>
                </a:cxn>
                <a:cxn ang="0">
                  <a:pos x="229" y="2567"/>
                </a:cxn>
                <a:cxn ang="0">
                  <a:pos x="112" y="2712"/>
                </a:cxn>
                <a:cxn ang="0">
                  <a:pos x="0" y="2869"/>
                </a:cxn>
              </a:cxnLst>
              <a:rect l="0" t="0" r="r" b="b"/>
              <a:pathLst>
                <a:path w="4921" h="2869">
                  <a:moveTo>
                    <a:pt x="4921" y="0"/>
                  </a:moveTo>
                  <a:lnTo>
                    <a:pt x="4921" y="0"/>
                  </a:lnTo>
                  <a:lnTo>
                    <a:pt x="4919" y="21"/>
                  </a:lnTo>
                  <a:lnTo>
                    <a:pt x="4915" y="79"/>
                  </a:lnTo>
                  <a:lnTo>
                    <a:pt x="4911" y="121"/>
                  </a:lnTo>
                  <a:lnTo>
                    <a:pt x="4905" y="169"/>
                  </a:lnTo>
                  <a:lnTo>
                    <a:pt x="4898" y="224"/>
                  </a:lnTo>
                  <a:lnTo>
                    <a:pt x="4887" y="285"/>
                  </a:lnTo>
                  <a:lnTo>
                    <a:pt x="4875" y="353"/>
                  </a:lnTo>
                  <a:lnTo>
                    <a:pt x="4858" y="424"/>
                  </a:lnTo>
                  <a:lnTo>
                    <a:pt x="4839" y="498"/>
                  </a:lnTo>
                  <a:lnTo>
                    <a:pt x="4816" y="578"/>
                  </a:lnTo>
                  <a:lnTo>
                    <a:pt x="4789" y="658"/>
                  </a:lnTo>
                  <a:lnTo>
                    <a:pt x="4773" y="699"/>
                  </a:lnTo>
                  <a:lnTo>
                    <a:pt x="4758" y="741"/>
                  </a:lnTo>
                  <a:lnTo>
                    <a:pt x="4740" y="781"/>
                  </a:lnTo>
                  <a:lnTo>
                    <a:pt x="4722" y="823"/>
                  </a:lnTo>
                  <a:lnTo>
                    <a:pt x="4701" y="865"/>
                  </a:lnTo>
                  <a:lnTo>
                    <a:pt x="4680" y="907"/>
                  </a:lnTo>
                  <a:lnTo>
                    <a:pt x="4658" y="949"/>
                  </a:lnTo>
                  <a:lnTo>
                    <a:pt x="4634" y="991"/>
                  </a:lnTo>
                  <a:lnTo>
                    <a:pt x="4608" y="1031"/>
                  </a:lnTo>
                  <a:lnTo>
                    <a:pt x="4582" y="1073"/>
                  </a:lnTo>
                  <a:lnTo>
                    <a:pt x="4554" y="1114"/>
                  </a:lnTo>
                  <a:lnTo>
                    <a:pt x="4525" y="1154"/>
                  </a:lnTo>
                  <a:lnTo>
                    <a:pt x="4493" y="1193"/>
                  </a:lnTo>
                  <a:lnTo>
                    <a:pt x="4460" y="1232"/>
                  </a:lnTo>
                  <a:lnTo>
                    <a:pt x="4425" y="1270"/>
                  </a:lnTo>
                  <a:lnTo>
                    <a:pt x="4389" y="1307"/>
                  </a:lnTo>
                  <a:lnTo>
                    <a:pt x="4351" y="1343"/>
                  </a:lnTo>
                  <a:lnTo>
                    <a:pt x="4311" y="1378"/>
                  </a:lnTo>
                  <a:lnTo>
                    <a:pt x="4269" y="1412"/>
                  </a:lnTo>
                  <a:lnTo>
                    <a:pt x="4226" y="1446"/>
                  </a:lnTo>
                  <a:lnTo>
                    <a:pt x="4182" y="1477"/>
                  </a:lnTo>
                  <a:lnTo>
                    <a:pt x="4135" y="1508"/>
                  </a:lnTo>
                  <a:lnTo>
                    <a:pt x="4085" y="1535"/>
                  </a:lnTo>
                  <a:lnTo>
                    <a:pt x="4033" y="1563"/>
                  </a:lnTo>
                  <a:lnTo>
                    <a:pt x="3981" y="1588"/>
                  </a:lnTo>
                  <a:lnTo>
                    <a:pt x="3925" y="1613"/>
                  </a:lnTo>
                  <a:lnTo>
                    <a:pt x="3868" y="1634"/>
                  </a:lnTo>
                  <a:lnTo>
                    <a:pt x="3808" y="1655"/>
                  </a:lnTo>
                  <a:lnTo>
                    <a:pt x="3746" y="1672"/>
                  </a:lnTo>
                  <a:lnTo>
                    <a:pt x="3682" y="1688"/>
                  </a:lnTo>
                  <a:lnTo>
                    <a:pt x="3615" y="1701"/>
                  </a:lnTo>
                  <a:lnTo>
                    <a:pt x="3547" y="1713"/>
                  </a:lnTo>
                  <a:lnTo>
                    <a:pt x="3477" y="1722"/>
                  </a:lnTo>
                  <a:lnTo>
                    <a:pt x="3403" y="1729"/>
                  </a:lnTo>
                  <a:lnTo>
                    <a:pt x="3327" y="1734"/>
                  </a:lnTo>
                  <a:lnTo>
                    <a:pt x="3249" y="1735"/>
                  </a:lnTo>
                  <a:lnTo>
                    <a:pt x="3167" y="1734"/>
                  </a:lnTo>
                  <a:lnTo>
                    <a:pt x="3084" y="1730"/>
                  </a:lnTo>
                  <a:lnTo>
                    <a:pt x="3084" y="1730"/>
                  </a:lnTo>
                  <a:lnTo>
                    <a:pt x="2917" y="1721"/>
                  </a:lnTo>
                  <a:lnTo>
                    <a:pt x="2757" y="1714"/>
                  </a:lnTo>
                  <a:lnTo>
                    <a:pt x="2603" y="1711"/>
                  </a:lnTo>
                  <a:lnTo>
                    <a:pt x="2456" y="1711"/>
                  </a:lnTo>
                  <a:lnTo>
                    <a:pt x="2314" y="1714"/>
                  </a:lnTo>
                  <a:lnTo>
                    <a:pt x="2178" y="1719"/>
                  </a:lnTo>
                  <a:lnTo>
                    <a:pt x="2048" y="1727"/>
                  </a:lnTo>
                  <a:lnTo>
                    <a:pt x="1922" y="1739"/>
                  </a:lnTo>
                  <a:lnTo>
                    <a:pt x="1802" y="1753"/>
                  </a:lnTo>
                  <a:lnTo>
                    <a:pt x="1687" y="1769"/>
                  </a:lnTo>
                  <a:lnTo>
                    <a:pt x="1576" y="1789"/>
                  </a:lnTo>
                  <a:lnTo>
                    <a:pt x="1469" y="1811"/>
                  </a:lnTo>
                  <a:lnTo>
                    <a:pt x="1368" y="1837"/>
                  </a:lnTo>
                  <a:lnTo>
                    <a:pt x="1318" y="1852"/>
                  </a:lnTo>
                  <a:lnTo>
                    <a:pt x="1269" y="1866"/>
                  </a:lnTo>
                  <a:lnTo>
                    <a:pt x="1222" y="1881"/>
                  </a:lnTo>
                  <a:lnTo>
                    <a:pt x="1176" y="1897"/>
                  </a:lnTo>
                  <a:lnTo>
                    <a:pt x="1130" y="1915"/>
                  </a:lnTo>
                  <a:lnTo>
                    <a:pt x="1086" y="1932"/>
                  </a:lnTo>
                  <a:lnTo>
                    <a:pt x="1043" y="1950"/>
                  </a:lnTo>
                  <a:lnTo>
                    <a:pt x="1000" y="1969"/>
                  </a:lnTo>
                  <a:lnTo>
                    <a:pt x="958" y="1989"/>
                  </a:lnTo>
                  <a:lnTo>
                    <a:pt x="916" y="2008"/>
                  </a:lnTo>
                  <a:lnTo>
                    <a:pt x="876" y="2029"/>
                  </a:lnTo>
                  <a:lnTo>
                    <a:pt x="836" y="2052"/>
                  </a:lnTo>
                  <a:lnTo>
                    <a:pt x="797" y="2074"/>
                  </a:lnTo>
                  <a:lnTo>
                    <a:pt x="759" y="2097"/>
                  </a:lnTo>
                  <a:lnTo>
                    <a:pt x="722" y="2121"/>
                  </a:lnTo>
                  <a:lnTo>
                    <a:pt x="684" y="2145"/>
                  </a:lnTo>
                  <a:lnTo>
                    <a:pt x="650" y="2171"/>
                  </a:lnTo>
                  <a:lnTo>
                    <a:pt x="614" y="2197"/>
                  </a:lnTo>
                  <a:lnTo>
                    <a:pt x="579" y="2225"/>
                  </a:lnTo>
                  <a:lnTo>
                    <a:pt x="544" y="2252"/>
                  </a:lnTo>
                  <a:lnTo>
                    <a:pt x="478" y="2309"/>
                  </a:lnTo>
                  <a:lnTo>
                    <a:pt x="412" y="2370"/>
                  </a:lnTo>
                  <a:lnTo>
                    <a:pt x="350" y="2433"/>
                  </a:lnTo>
                  <a:lnTo>
                    <a:pt x="289" y="2497"/>
                  </a:lnTo>
                  <a:lnTo>
                    <a:pt x="229" y="2567"/>
                  </a:lnTo>
                  <a:lnTo>
                    <a:pt x="171" y="2638"/>
                  </a:lnTo>
                  <a:lnTo>
                    <a:pt x="112" y="2712"/>
                  </a:lnTo>
                  <a:lnTo>
                    <a:pt x="55" y="2790"/>
                  </a:lnTo>
                  <a:lnTo>
                    <a:pt x="0" y="2869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742510" name="Freeform 110"/>
            <p:cNvSpPr>
              <a:spLocks/>
            </p:cNvSpPr>
            <p:nvPr/>
          </p:nvSpPr>
          <p:spPr bwMode="auto">
            <a:xfrm>
              <a:off x="1858" y="538"/>
              <a:ext cx="4875" cy="1492"/>
            </a:xfrm>
            <a:custGeom>
              <a:avLst/>
              <a:gdLst/>
              <a:ahLst/>
              <a:cxnLst>
                <a:cxn ang="0">
                  <a:pos x="4875" y="0"/>
                </a:cxn>
                <a:cxn ang="0">
                  <a:pos x="4872" y="79"/>
                </a:cxn>
                <a:cxn ang="0">
                  <a:pos x="4864" y="170"/>
                </a:cxn>
                <a:cxn ang="0">
                  <a:pos x="4847" y="287"/>
                </a:cxn>
                <a:cxn ang="0">
                  <a:pos x="4821" y="428"/>
                </a:cxn>
                <a:cxn ang="0">
                  <a:pos x="4780" y="581"/>
                </a:cxn>
                <a:cxn ang="0">
                  <a:pos x="4740" y="706"/>
                </a:cxn>
                <a:cxn ang="0">
                  <a:pos x="4707" y="790"/>
                </a:cxn>
                <a:cxn ang="0">
                  <a:pos x="4671" y="874"/>
                </a:cxn>
                <a:cxn ang="0">
                  <a:pos x="4628" y="959"/>
                </a:cxn>
                <a:cxn ang="0">
                  <a:pos x="4580" y="1043"/>
                </a:cxn>
                <a:cxn ang="0">
                  <a:pos x="4526" y="1127"/>
                </a:cxn>
                <a:cxn ang="0">
                  <a:pos x="4467" y="1208"/>
                </a:cxn>
                <a:cxn ang="0">
                  <a:pos x="4400" y="1287"/>
                </a:cxn>
                <a:cxn ang="0">
                  <a:pos x="4326" y="1361"/>
                </a:cxn>
                <a:cxn ang="0">
                  <a:pos x="4247" y="1432"/>
                </a:cxn>
                <a:cxn ang="0">
                  <a:pos x="4160" y="1500"/>
                </a:cxn>
                <a:cxn ang="0">
                  <a:pos x="4064" y="1560"/>
                </a:cxn>
                <a:cxn ang="0">
                  <a:pos x="3960" y="1615"/>
                </a:cxn>
                <a:cxn ang="0">
                  <a:pos x="3847" y="1663"/>
                </a:cxn>
                <a:cxn ang="0">
                  <a:pos x="3727" y="1703"/>
                </a:cxn>
                <a:cxn ang="0">
                  <a:pos x="3597" y="1737"/>
                </a:cxn>
                <a:cxn ang="0">
                  <a:pos x="3457" y="1760"/>
                </a:cxn>
                <a:cxn ang="0">
                  <a:pos x="3309" y="1775"/>
                </a:cxn>
                <a:cxn ang="0">
                  <a:pos x="3149" y="1778"/>
                </a:cxn>
                <a:cxn ang="0">
                  <a:pos x="3066" y="1776"/>
                </a:cxn>
                <a:cxn ang="0">
                  <a:pos x="2739" y="1766"/>
                </a:cxn>
                <a:cxn ang="0">
                  <a:pos x="2438" y="1770"/>
                </a:cxn>
                <a:cxn ang="0">
                  <a:pos x="2160" y="1783"/>
                </a:cxn>
                <a:cxn ang="0">
                  <a:pos x="1904" y="1808"/>
                </a:cxn>
                <a:cxn ang="0">
                  <a:pos x="1669" y="1844"/>
                </a:cxn>
                <a:cxn ang="0">
                  <a:pos x="1452" y="1891"/>
                </a:cxn>
                <a:cxn ang="0">
                  <a:pos x="1351" y="1918"/>
                </a:cxn>
                <a:cxn ang="0">
                  <a:pos x="1254" y="1949"/>
                </a:cxn>
                <a:cxn ang="0">
                  <a:pos x="1161" y="1983"/>
                </a:cxn>
                <a:cxn ang="0">
                  <a:pos x="1071" y="2018"/>
                </a:cxn>
                <a:cxn ang="0">
                  <a:pos x="984" y="2059"/>
                </a:cxn>
                <a:cxn ang="0">
                  <a:pos x="903" y="2101"/>
                </a:cxn>
                <a:cxn ang="0">
                  <a:pos x="823" y="2144"/>
                </a:cxn>
                <a:cxn ang="0">
                  <a:pos x="747" y="2193"/>
                </a:cxn>
                <a:cxn ang="0">
                  <a:pos x="673" y="2243"/>
                </a:cxn>
                <a:cxn ang="0">
                  <a:pos x="603" y="2296"/>
                </a:cxn>
                <a:cxn ang="0">
                  <a:pos x="535" y="2351"/>
                </a:cxn>
                <a:cxn ang="0">
                  <a:pos x="404" y="2472"/>
                </a:cxn>
                <a:cxn ang="0">
                  <a:pos x="282" y="2604"/>
                </a:cxn>
                <a:cxn ang="0">
                  <a:pos x="167" y="2747"/>
                </a:cxn>
                <a:cxn ang="0">
                  <a:pos x="54" y="2902"/>
                </a:cxn>
              </a:cxnLst>
              <a:rect l="0" t="0" r="r" b="b"/>
              <a:pathLst>
                <a:path w="4875" h="2984">
                  <a:moveTo>
                    <a:pt x="4875" y="0"/>
                  </a:moveTo>
                  <a:lnTo>
                    <a:pt x="4875" y="0"/>
                  </a:lnTo>
                  <a:lnTo>
                    <a:pt x="4875" y="21"/>
                  </a:lnTo>
                  <a:lnTo>
                    <a:pt x="4872" y="79"/>
                  </a:lnTo>
                  <a:lnTo>
                    <a:pt x="4868" y="121"/>
                  </a:lnTo>
                  <a:lnTo>
                    <a:pt x="4864" y="170"/>
                  </a:lnTo>
                  <a:lnTo>
                    <a:pt x="4857" y="226"/>
                  </a:lnTo>
                  <a:lnTo>
                    <a:pt x="4847" y="287"/>
                  </a:lnTo>
                  <a:lnTo>
                    <a:pt x="4835" y="355"/>
                  </a:lnTo>
                  <a:lnTo>
                    <a:pt x="4821" y="428"/>
                  </a:lnTo>
                  <a:lnTo>
                    <a:pt x="4803" y="502"/>
                  </a:lnTo>
                  <a:lnTo>
                    <a:pt x="4780" y="581"/>
                  </a:lnTo>
                  <a:lnTo>
                    <a:pt x="4754" y="664"/>
                  </a:lnTo>
                  <a:lnTo>
                    <a:pt x="4740" y="706"/>
                  </a:lnTo>
                  <a:lnTo>
                    <a:pt x="4724" y="748"/>
                  </a:lnTo>
                  <a:lnTo>
                    <a:pt x="4707" y="790"/>
                  </a:lnTo>
                  <a:lnTo>
                    <a:pt x="4689" y="832"/>
                  </a:lnTo>
                  <a:lnTo>
                    <a:pt x="4671" y="874"/>
                  </a:lnTo>
                  <a:lnTo>
                    <a:pt x="4650" y="917"/>
                  </a:lnTo>
                  <a:lnTo>
                    <a:pt x="4628" y="959"/>
                  </a:lnTo>
                  <a:lnTo>
                    <a:pt x="4604" y="1001"/>
                  </a:lnTo>
                  <a:lnTo>
                    <a:pt x="4580" y="1043"/>
                  </a:lnTo>
                  <a:lnTo>
                    <a:pt x="4554" y="1085"/>
                  </a:lnTo>
                  <a:lnTo>
                    <a:pt x="4526" y="1127"/>
                  </a:lnTo>
                  <a:lnTo>
                    <a:pt x="4497" y="1167"/>
                  </a:lnTo>
                  <a:lnTo>
                    <a:pt x="4467" y="1208"/>
                  </a:lnTo>
                  <a:lnTo>
                    <a:pt x="4435" y="1248"/>
                  </a:lnTo>
                  <a:lnTo>
                    <a:pt x="4400" y="1287"/>
                  </a:lnTo>
                  <a:lnTo>
                    <a:pt x="4364" y="1324"/>
                  </a:lnTo>
                  <a:lnTo>
                    <a:pt x="4326" y="1361"/>
                  </a:lnTo>
                  <a:lnTo>
                    <a:pt x="4288" y="1398"/>
                  </a:lnTo>
                  <a:lnTo>
                    <a:pt x="4247" y="1432"/>
                  </a:lnTo>
                  <a:lnTo>
                    <a:pt x="4204" y="1466"/>
                  </a:lnTo>
                  <a:lnTo>
                    <a:pt x="4160" y="1500"/>
                  </a:lnTo>
                  <a:lnTo>
                    <a:pt x="4113" y="1531"/>
                  </a:lnTo>
                  <a:lnTo>
                    <a:pt x="4064" y="1560"/>
                  </a:lnTo>
                  <a:lnTo>
                    <a:pt x="4013" y="1589"/>
                  </a:lnTo>
                  <a:lnTo>
                    <a:pt x="3960" y="1615"/>
                  </a:lnTo>
                  <a:lnTo>
                    <a:pt x="3906" y="1641"/>
                  </a:lnTo>
                  <a:lnTo>
                    <a:pt x="3847" y="1663"/>
                  </a:lnTo>
                  <a:lnTo>
                    <a:pt x="3789" y="1684"/>
                  </a:lnTo>
                  <a:lnTo>
                    <a:pt x="3727" y="1703"/>
                  </a:lnTo>
                  <a:lnTo>
                    <a:pt x="3663" y="1721"/>
                  </a:lnTo>
                  <a:lnTo>
                    <a:pt x="3597" y="1737"/>
                  </a:lnTo>
                  <a:lnTo>
                    <a:pt x="3528" y="1750"/>
                  </a:lnTo>
                  <a:lnTo>
                    <a:pt x="3457" y="1760"/>
                  </a:lnTo>
                  <a:lnTo>
                    <a:pt x="3385" y="1768"/>
                  </a:lnTo>
                  <a:lnTo>
                    <a:pt x="3309" y="1775"/>
                  </a:lnTo>
                  <a:lnTo>
                    <a:pt x="3230" y="1778"/>
                  </a:lnTo>
                  <a:lnTo>
                    <a:pt x="3149" y="1778"/>
                  </a:lnTo>
                  <a:lnTo>
                    <a:pt x="3066" y="1776"/>
                  </a:lnTo>
                  <a:lnTo>
                    <a:pt x="3066" y="1776"/>
                  </a:lnTo>
                  <a:lnTo>
                    <a:pt x="2899" y="1770"/>
                  </a:lnTo>
                  <a:lnTo>
                    <a:pt x="2739" y="1766"/>
                  </a:lnTo>
                  <a:lnTo>
                    <a:pt x="2585" y="1766"/>
                  </a:lnTo>
                  <a:lnTo>
                    <a:pt x="2438" y="1770"/>
                  </a:lnTo>
                  <a:lnTo>
                    <a:pt x="2297" y="1775"/>
                  </a:lnTo>
                  <a:lnTo>
                    <a:pt x="2160" y="1783"/>
                  </a:lnTo>
                  <a:lnTo>
                    <a:pt x="2030" y="1794"/>
                  </a:lnTo>
                  <a:lnTo>
                    <a:pt x="1904" y="1808"/>
                  </a:lnTo>
                  <a:lnTo>
                    <a:pt x="1784" y="1825"/>
                  </a:lnTo>
                  <a:lnTo>
                    <a:pt x="1669" y="1844"/>
                  </a:lnTo>
                  <a:lnTo>
                    <a:pt x="1558" y="1867"/>
                  </a:lnTo>
                  <a:lnTo>
                    <a:pt x="1452" y="1891"/>
                  </a:lnTo>
                  <a:lnTo>
                    <a:pt x="1401" y="1904"/>
                  </a:lnTo>
                  <a:lnTo>
                    <a:pt x="1351" y="1918"/>
                  </a:lnTo>
                  <a:lnTo>
                    <a:pt x="1302" y="1934"/>
                  </a:lnTo>
                  <a:lnTo>
                    <a:pt x="1254" y="1949"/>
                  </a:lnTo>
                  <a:lnTo>
                    <a:pt x="1207" y="1965"/>
                  </a:lnTo>
                  <a:lnTo>
                    <a:pt x="1161" y="1983"/>
                  </a:lnTo>
                  <a:lnTo>
                    <a:pt x="1115" y="2001"/>
                  </a:lnTo>
                  <a:lnTo>
                    <a:pt x="1071" y="2018"/>
                  </a:lnTo>
                  <a:lnTo>
                    <a:pt x="1028" y="2038"/>
                  </a:lnTo>
                  <a:lnTo>
                    <a:pt x="984" y="2059"/>
                  </a:lnTo>
                  <a:lnTo>
                    <a:pt x="943" y="2078"/>
                  </a:lnTo>
                  <a:lnTo>
                    <a:pt x="903" y="2101"/>
                  </a:lnTo>
                  <a:lnTo>
                    <a:pt x="862" y="2122"/>
                  </a:lnTo>
                  <a:lnTo>
                    <a:pt x="823" y="2144"/>
                  </a:lnTo>
                  <a:lnTo>
                    <a:pt x="785" y="2169"/>
                  </a:lnTo>
                  <a:lnTo>
                    <a:pt x="747" y="2193"/>
                  </a:lnTo>
                  <a:lnTo>
                    <a:pt x="710" y="2217"/>
                  </a:lnTo>
                  <a:lnTo>
                    <a:pt x="673" y="2243"/>
                  </a:lnTo>
                  <a:lnTo>
                    <a:pt x="637" y="2269"/>
                  </a:lnTo>
                  <a:lnTo>
                    <a:pt x="603" y="2296"/>
                  </a:lnTo>
                  <a:lnTo>
                    <a:pt x="568" y="2324"/>
                  </a:lnTo>
                  <a:lnTo>
                    <a:pt x="535" y="2351"/>
                  </a:lnTo>
                  <a:lnTo>
                    <a:pt x="468" y="2411"/>
                  </a:lnTo>
                  <a:lnTo>
                    <a:pt x="404" y="2472"/>
                  </a:lnTo>
                  <a:lnTo>
                    <a:pt x="343" y="2537"/>
                  </a:lnTo>
                  <a:lnTo>
                    <a:pt x="282" y="2604"/>
                  </a:lnTo>
                  <a:lnTo>
                    <a:pt x="224" y="2674"/>
                  </a:lnTo>
                  <a:lnTo>
                    <a:pt x="167" y="2747"/>
                  </a:lnTo>
                  <a:lnTo>
                    <a:pt x="110" y="2822"/>
                  </a:lnTo>
                  <a:lnTo>
                    <a:pt x="54" y="2902"/>
                  </a:lnTo>
                  <a:lnTo>
                    <a:pt x="0" y="298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742511" name="Freeform 111"/>
            <p:cNvSpPr>
              <a:spLocks/>
            </p:cNvSpPr>
            <p:nvPr/>
          </p:nvSpPr>
          <p:spPr bwMode="auto">
            <a:xfrm>
              <a:off x="1912" y="510"/>
              <a:ext cx="4831" cy="1548"/>
            </a:xfrm>
            <a:custGeom>
              <a:avLst/>
              <a:gdLst/>
              <a:ahLst/>
              <a:cxnLst>
                <a:cxn ang="0">
                  <a:pos x="4831" y="0"/>
                </a:cxn>
                <a:cxn ang="0">
                  <a:pos x="4828" y="80"/>
                </a:cxn>
                <a:cxn ang="0">
                  <a:pos x="4821" y="172"/>
                </a:cxn>
                <a:cxn ang="0">
                  <a:pos x="4806" y="291"/>
                </a:cxn>
                <a:cxn ang="0">
                  <a:pos x="4782" y="430"/>
                </a:cxn>
                <a:cxn ang="0">
                  <a:pos x="4743" y="587"/>
                </a:cxn>
                <a:cxn ang="0">
                  <a:pos x="4706" y="711"/>
                </a:cxn>
                <a:cxn ang="0">
                  <a:pos x="4674" y="797"/>
                </a:cxn>
                <a:cxn ang="0">
                  <a:pos x="4638" y="882"/>
                </a:cxn>
                <a:cxn ang="0">
                  <a:pos x="4597" y="969"/>
                </a:cxn>
                <a:cxn ang="0">
                  <a:pos x="4550" y="1055"/>
                </a:cxn>
                <a:cxn ang="0">
                  <a:pos x="4497" y="1139"/>
                </a:cxn>
                <a:cxn ang="0">
                  <a:pos x="4439" y="1223"/>
                </a:cxn>
                <a:cxn ang="0">
                  <a:pos x="4374" y="1302"/>
                </a:cxn>
                <a:cxn ang="0">
                  <a:pos x="4303" y="1379"/>
                </a:cxn>
                <a:cxn ang="0">
                  <a:pos x="4224" y="1452"/>
                </a:cxn>
                <a:cxn ang="0">
                  <a:pos x="4136" y="1522"/>
                </a:cxn>
                <a:cxn ang="0">
                  <a:pos x="4042" y="1584"/>
                </a:cxn>
                <a:cxn ang="0">
                  <a:pos x="3939" y="1643"/>
                </a:cxn>
                <a:cxn ang="0">
                  <a:pos x="3828" y="1693"/>
                </a:cxn>
                <a:cxn ang="0">
                  <a:pos x="3707" y="1736"/>
                </a:cxn>
                <a:cxn ang="0">
                  <a:pos x="3578" y="1772"/>
                </a:cxn>
                <a:cxn ang="0">
                  <a:pos x="3439" y="1798"/>
                </a:cxn>
                <a:cxn ang="0">
                  <a:pos x="3291" y="1815"/>
                </a:cxn>
                <a:cxn ang="0">
                  <a:pos x="3131" y="1822"/>
                </a:cxn>
                <a:cxn ang="0">
                  <a:pos x="3048" y="1822"/>
                </a:cxn>
                <a:cxn ang="0">
                  <a:pos x="2720" y="1819"/>
                </a:cxn>
                <a:cxn ang="0">
                  <a:pos x="2419" y="1828"/>
                </a:cxn>
                <a:cxn ang="0">
                  <a:pos x="2141" y="1848"/>
                </a:cxn>
                <a:cxn ang="0">
                  <a:pos x="1887" y="1877"/>
                </a:cxn>
                <a:cxn ang="0">
                  <a:pos x="1651" y="1919"/>
                </a:cxn>
                <a:cxn ang="0">
                  <a:pos x="1436" y="1970"/>
                </a:cxn>
                <a:cxn ang="0">
                  <a:pos x="1335" y="1999"/>
                </a:cxn>
                <a:cxn ang="0">
                  <a:pos x="1239" y="2032"/>
                </a:cxn>
                <a:cxn ang="0">
                  <a:pos x="1146" y="2067"/>
                </a:cxn>
                <a:cxn ang="0">
                  <a:pos x="1057" y="2106"/>
                </a:cxn>
                <a:cxn ang="0">
                  <a:pos x="971" y="2148"/>
                </a:cxn>
                <a:cxn ang="0">
                  <a:pos x="889" y="2192"/>
                </a:cxn>
                <a:cxn ang="0">
                  <a:pos x="811" y="2237"/>
                </a:cxn>
                <a:cxn ang="0">
                  <a:pos x="735" y="2287"/>
                </a:cxn>
                <a:cxn ang="0">
                  <a:pos x="663" y="2339"/>
                </a:cxn>
                <a:cxn ang="0">
                  <a:pos x="593" y="2393"/>
                </a:cxn>
                <a:cxn ang="0">
                  <a:pos x="525" y="2452"/>
                </a:cxn>
                <a:cxn ang="0">
                  <a:pos x="397" y="2576"/>
                </a:cxn>
                <a:cxn ang="0">
                  <a:pos x="277" y="2710"/>
                </a:cxn>
                <a:cxn ang="0">
                  <a:pos x="163" y="2857"/>
                </a:cxn>
                <a:cxn ang="0">
                  <a:pos x="53" y="3013"/>
                </a:cxn>
              </a:cxnLst>
              <a:rect l="0" t="0" r="r" b="b"/>
              <a:pathLst>
                <a:path w="4831" h="3097">
                  <a:moveTo>
                    <a:pt x="4831" y="0"/>
                  </a:moveTo>
                  <a:lnTo>
                    <a:pt x="4831" y="0"/>
                  </a:lnTo>
                  <a:lnTo>
                    <a:pt x="4829" y="21"/>
                  </a:lnTo>
                  <a:lnTo>
                    <a:pt x="4828" y="80"/>
                  </a:lnTo>
                  <a:lnTo>
                    <a:pt x="4825" y="122"/>
                  </a:lnTo>
                  <a:lnTo>
                    <a:pt x="4821" y="172"/>
                  </a:lnTo>
                  <a:lnTo>
                    <a:pt x="4814" y="228"/>
                  </a:lnTo>
                  <a:lnTo>
                    <a:pt x="4806" y="291"/>
                  </a:lnTo>
                  <a:lnTo>
                    <a:pt x="4796" y="359"/>
                  </a:lnTo>
                  <a:lnTo>
                    <a:pt x="4782" y="430"/>
                  </a:lnTo>
                  <a:lnTo>
                    <a:pt x="4764" y="507"/>
                  </a:lnTo>
                  <a:lnTo>
                    <a:pt x="4743" y="587"/>
                  </a:lnTo>
                  <a:lnTo>
                    <a:pt x="4719" y="669"/>
                  </a:lnTo>
                  <a:lnTo>
                    <a:pt x="4706" y="711"/>
                  </a:lnTo>
                  <a:lnTo>
                    <a:pt x="4690" y="755"/>
                  </a:lnTo>
                  <a:lnTo>
                    <a:pt x="4674" y="797"/>
                  </a:lnTo>
                  <a:lnTo>
                    <a:pt x="4657" y="840"/>
                  </a:lnTo>
                  <a:lnTo>
                    <a:pt x="4638" y="882"/>
                  </a:lnTo>
                  <a:lnTo>
                    <a:pt x="4618" y="926"/>
                  </a:lnTo>
                  <a:lnTo>
                    <a:pt x="4597" y="969"/>
                  </a:lnTo>
                  <a:lnTo>
                    <a:pt x="4574" y="1011"/>
                  </a:lnTo>
                  <a:lnTo>
                    <a:pt x="4550" y="1055"/>
                  </a:lnTo>
                  <a:lnTo>
                    <a:pt x="4525" y="1097"/>
                  </a:lnTo>
                  <a:lnTo>
                    <a:pt x="4497" y="1139"/>
                  </a:lnTo>
                  <a:lnTo>
                    <a:pt x="4470" y="1181"/>
                  </a:lnTo>
                  <a:lnTo>
                    <a:pt x="4439" y="1223"/>
                  </a:lnTo>
                  <a:lnTo>
                    <a:pt x="4407" y="1263"/>
                  </a:lnTo>
                  <a:lnTo>
                    <a:pt x="4374" y="1302"/>
                  </a:lnTo>
                  <a:lnTo>
                    <a:pt x="4339" y="1342"/>
                  </a:lnTo>
                  <a:lnTo>
                    <a:pt x="4303" y="1379"/>
                  </a:lnTo>
                  <a:lnTo>
                    <a:pt x="4264" y="1417"/>
                  </a:lnTo>
                  <a:lnTo>
                    <a:pt x="4224" y="1452"/>
                  </a:lnTo>
                  <a:lnTo>
                    <a:pt x="4181" y="1488"/>
                  </a:lnTo>
                  <a:lnTo>
                    <a:pt x="4136" y="1522"/>
                  </a:lnTo>
                  <a:lnTo>
                    <a:pt x="4091" y="1554"/>
                  </a:lnTo>
                  <a:lnTo>
                    <a:pt x="4042" y="1584"/>
                  </a:lnTo>
                  <a:lnTo>
                    <a:pt x="3992" y="1614"/>
                  </a:lnTo>
                  <a:lnTo>
                    <a:pt x="3939" y="1643"/>
                  </a:lnTo>
                  <a:lnTo>
                    <a:pt x="3885" y="1668"/>
                  </a:lnTo>
                  <a:lnTo>
                    <a:pt x="3828" y="1693"/>
                  </a:lnTo>
                  <a:lnTo>
                    <a:pt x="3768" y="1715"/>
                  </a:lnTo>
                  <a:lnTo>
                    <a:pt x="3707" y="1736"/>
                  </a:lnTo>
                  <a:lnTo>
                    <a:pt x="3643" y="1754"/>
                  </a:lnTo>
                  <a:lnTo>
                    <a:pt x="3578" y="1772"/>
                  </a:lnTo>
                  <a:lnTo>
                    <a:pt x="3510" y="1786"/>
                  </a:lnTo>
                  <a:lnTo>
                    <a:pt x="3439" y="1798"/>
                  </a:lnTo>
                  <a:lnTo>
                    <a:pt x="3366" y="1807"/>
                  </a:lnTo>
                  <a:lnTo>
                    <a:pt x="3291" y="1815"/>
                  </a:lnTo>
                  <a:lnTo>
                    <a:pt x="3212" y="1820"/>
                  </a:lnTo>
                  <a:lnTo>
                    <a:pt x="3131" y="1822"/>
                  </a:lnTo>
                  <a:lnTo>
                    <a:pt x="3048" y="1822"/>
                  </a:lnTo>
                  <a:lnTo>
                    <a:pt x="3048" y="1822"/>
                  </a:lnTo>
                  <a:lnTo>
                    <a:pt x="2881" y="1819"/>
                  </a:lnTo>
                  <a:lnTo>
                    <a:pt x="2720" y="1819"/>
                  </a:lnTo>
                  <a:lnTo>
                    <a:pt x="2567" y="1822"/>
                  </a:lnTo>
                  <a:lnTo>
                    <a:pt x="2419" y="1828"/>
                  </a:lnTo>
                  <a:lnTo>
                    <a:pt x="2277" y="1836"/>
                  </a:lnTo>
                  <a:lnTo>
                    <a:pt x="2141" y="1848"/>
                  </a:lnTo>
                  <a:lnTo>
                    <a:pt x="2012" y="1861"/>
                  </a:lnTo>
                  <a:lnTo>
                    <a:pt x="1887" y="1877"/>
                  </a:lnTo>
                  <a:lnTo>
                    <a:pt x="1766" y="1896"/>
                  </a:lnTo>
                  <a:lnTo>
                    <a:pt x="1651" y="1919"/>
                  </a:lnTo>
                  <a:lnTo>
                    <a:pt x="1541" y="1943"/>
                  </a:lnTo>
                  <a:lnTo>
                    <a:pt x="1436" y="1970"/>
                  </a:lnTo>
                  <a:lnTo>
                    <a:pt x="1384" y="1985"/>
                  </a:lnTo>
                  <a:lnTo>
                    <a:pt x="1335" y="1999"/>
                  </a:lnTo>
                  <a:lnTo>
                    <a:pt x="1286" y="2016"/>
                  </a:lnTo>
                  <a:lnTo>
                    <a:pt x="1239" y="2032"/>
                  </a:lnTo>
                  <a:lnTo>
                    <a:pt x="1191" y="2050"/>
                  </a:lnTo>
                  <a:lnTo>
                    <a:pt x="1146" y="2067"/>
                  </a:lnTo>
                  <a:lnTo>
                    <a:pt x="1100" y="2087"/>
                  </a:lnTo>
                  <a:lnTo>
                    <a:pt x="1057" y="2106"/>
                  </a:lnTo>
                  <a:lnTo>
                    <a:pt x="1014" y="2127"/>
                  </a:lnTo>
                  <a:lnTo>
                    <a:pt x="971" y="2148"/>
                  </a:lnTo>
                  <a:lnTo>
                    <a:pt x="930" y="2169"/>
                  </a:lnTo>
                  <a:lnTo>
                    <a:pt x="889" y="2192"/>
                  </a:lnTo>
                  <a:lnTo>
                    <a:pt x="850" y="2214"/>
                  </a:lnTo>
                  <a:lnTo>
                    <a:pt x="811" y="2237"/>
                  </a:lnTo>
                  <a:lnTo>
                    <a:pt x="772" y="2263"/>
                  </a:lnTo>
                  <a:lnTo>
                    <a:pt x="735" y="2287"/>
                  </a:lnTo>
                  <a:lnTo>
                    <a:pt x="699" y="2313"/>
                  </a:lnTo>
                  <a:lnTo>
                    <a:pt x="663" y="2339"/>
                  </a:lnTo>
                  <a:lnTo>
                    <a:pt x="628" y="2366"/>
                  </a:lnTo>
                  <a:lnTo>
                    <a:pt x="593" y="2393"/>
                  </a:lnTo>
                  <a:lnTo>
                    <a:pt x="558" y="2423"/>
                  </a:lnTo>
                  <a:lnTo>
                    <a:pt x="525" y="2452"/>
                  </a:lnTo>
                  <a:lnTo>
                    <a:pt x="460" y="2511"/>
                  </a:lnTo>
                  <a:lnTo>
                    <a:pt x="397" y="2576"/>
                  </a:lnTo>
                  <a:lnTo>
                    <a:pt x="336" y="2640"/>
                  </a:lnTo>
                  <a:lnTo>
                    <a:pt x="277" y="2710"/>
                  </a:lnTo>
                  <a:lnTo>
                    <a:pt x="220" y="2783"/>
                  </a:lnTo>
                  <a:lnTo>
                    <a:pt x="163" y="2857"/>
                  </a:lnTo>
                  <a:lnTo>
                    <a:pt x="107" y="2934"/>
                  </a:lnTo>
                  <a:lnTo>
                    <a:pt x="53" y="3013"/>
                  </a:lnTo>
                  <a:lnTo>
                    <a:pt x="0" y="3097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742512" name="Freeform 112"/>
            <p:cNvSpPr>
              <a:spLocks/>
            </p:cNvSpPr>
            <p:nvPr/>
          </p:nvSpPr>
          <p:spPr bwMode="auto">
            <a:xfrm>
              <a:off x="1968" y="481"/>
              <a:ext cx="4782" cy="1605"/>
            </a:xfrm>
            <a:custGeom>
              <a:avLst/>
              <a:gdLst/>
              <a:ahLst/>
              <a:cxnLst>
                <a:cxn ang="0">
                  <a:pos x="4782" y="0"/>
                </a:cxn>
                <a:cxn ang="0">
                  <a:pos x="4780" y="81"/>
                </a:cxn>
                <a:cxn ang="0">
                  <a:pos x="4775" y="173"/>
                </a:cxn>
                <a:cxn ang="0">
                  <a:pos x="4762" y="292"/>
                </a:cxn>
                <a:cxn ang="0">
                  <a:pos x="4740" y="433"/>
                </a:cxn>
                <a:cxn ang="0">
                  <a:pos x="4704" y="591"/>
                </a:cxn>
                <a:cxn ang="0">
                  <a:pos x="4668" y="717"/>
                </a:cxn>
                <a:cxn ang="0">
                  <a:pos x="4637" y="802"/>
                </a:cxn>
                <a:cxn ang="0">
                  <a:pos x="4602" y="890"/>
                </a:cxn>
                <a:cxn ang="0">
                  <a:pos x="4564" y="978"/>
                </a:cxn>
                <a:cxn ang="0">
                  <a:pos x="4518" y="1066"/>
                </a:cxn>
                <a:cxn ang="0">
                  <a:pos x="4466" y="1151"/>
                </a:cxn>
                <a:cxn ang="0">
                  <a:pos x="4409" y="1235"/>
                </a:cxn>
                <a:cxn ang="0">
                  <a:pos x="4346" y="1318"/>
                </a:cxn>
                <a:cxn ang="0">
                  <a:pos x="4275" y="1397"/>
                </a:cxn>
                <a:cxn ang="0">
                  <a:pos x="4197" y="1471"/>
                </a:cxn>
                <a:cxn ang="0">
                  <a:pos x="4111" y="1542"/>
                </a:cxn>
                <a:cxn ang="0">
                  <a:pos x="4018" y="1608"/>
                </a:cxn>
                <a:cxn ang="0">
                  <a:pos x="3917" y="1668"/>
                </a:cxn>
                <a:cxn ang="0">
                  <a:pos x="3805" y="1721"/>
                </a:cxn>
                <a:cxn ang="0">
                  <a:pos x="3686" y="1766"/>
                </a:cxn>
                <a:cxn ang="0">
                  <a:pos x="3557" y="1805"/>
                </a:cxn>
                <a:cxn ang="0">
                  <a:pos x="3418" y="1834"/>
                </a:cxn>
                <a:cxn ang="0">
                  <a:pos x="3270" y="1855"/>
                </a:cxn>
                <a:cxn ang="0">
                  <a:pos x="3110" y="1865"/>
                </a:cxn>
                <a:cxn ang="0">
                  <a:pos x="3027" y="1867"/>
                </a:cxn>
                <a:cxn ang="0">
                  <a:pos x="2700" y="1870"/>
                </a:cxn>
                <a:cxn ang="0">
                  <a:pos x="2399" y="1884"/>
                </a:cxn>
                <a:cxn ang="0">
                  <a:pos x="2121" y="1910"/>
                </a:cxn>
                <a:cxn ang="0">
                  <a:pos x="1867" y="1946"/>
                </a:cxn>
                <a:cxn ang="0">
                  <a:pos x="1633" y="1991"/>
                </a:cxn>
                <a:cxn ang="0">
                  <a:pos x="1419" y="2047"/>
                </a:cxn>
                <a:cxn ang="0">
                  <a:pos x="1317" y="2080"/>
                </a:cxn>
                <a:cxn ang="0">
                  <a:pos x="1222" y="2115"/>
                </a:cxn>
                <a:cxn ang="0">
                  <a:pos x="1129" y="2152"/>
                </a:cxn>
                <a:cxn ang="0">
                  <a:pos x="1041" y="2193"/>
                </a:cxn>
                <a:cxn ang="0">
                  <a:pos x="956" y="2235"/>
                </a:cxn>
                <a:cxn ang="0">
                  <a:pos x="874" y="2282"/>
                </a:cxn>
                <a:cxn ang="0">
                  <a:pos x="797" y="2330"/>
                </a:cxn>
                <a:cxn ang="0">
                  <a:pos x="722" y="2380"/>
                </a:cxn>
                <a:cxn ang="0">
                  <a:pos x="651" y="2435"/>
                </a:cxn>
                <a:cxn ang="0">
                  <a:pos x="582" y="2491"/>
                </a:cxn>
                <a:cxn ang="0">
                  <a:pos x="515" y="2550"/>
                </a:cxn>
                <a:cxn ang="0">
                  <a:pos x="389" y="2677"/>
                </a:cxn>
                <a:cxn ang="0">
                  <a:pos x="271" y="2816"/>
                </a:cxn>
                <a:cxn ang="0">
                  <a:pos x="158" y="2965"/>
                </a:cxn>
                <a:cxn ang="0">
                  <a:pos x="51" y="3124"/>
                </a:cxn>
              </a:cxnLst>
              <a:rect l="0" t="0" r="r" b="b"/>
              <a:pathLst>
                <a:path w="4782" h="3210">
                  <a:moveTo>
                    <a:pt x="4782" y="0"/>
                  </a:moveTo>
                  <a:lnTo>
                    <a:pt x="4782" y="0"/>
                  </a:lnTo>
                  <a:lnTo>
                    <a:pt x="4782" y="21"/>
                  </a:lnTo>
                  <a:lnTo>
                    <a:pt x="4780" y="81"/>
                  </a:lnTo>
                  <a:lnTo>
                    <a:pt x="4779" y="123"/>
                  </a:lnTo>
                  <a:lnTo>
                    <a:pt x="4775" y="173"/>
                  </a:lnTo>
                  <a:lnTo>
                    <a:pt x="4770" y="229"/>
                  </a:lnTo>
                  <a:lnTo>
                    <a:pt x="4762" y="292"/>
                  </a:lnTo>
                  <a:lnTo>
                    <a:pt x="4752" y="360"/>
                  </a:lnTo>
                  <a:lnTo>
                    <a:pt x="4740" y="433"/>
                  </a:lnTo>
                  <a:lnTo>
                    <a:pt x="4723" y="510"/>
                  </a:lnTo>
                  <a:lnTo>
                    <a:pt x="4704" y="591"/>
                  </a:lnTo>
                  <a:lnTo>
                    <a:pt x="4682" y="675"/>
                  </a:lnTo>
                  <a:lnTo>
                    <a:pt x="4668" y="717"/>
                  </a:lnTo>
                  <a:lnTo>
                    <a:pt x="4654" y="760"/>
                  </a:lnTo>
                  <a:lnTo>
                    <a:pt x="4637" y="802"/>
                  </a:lnTo>
                  <a:lnTo>
                    <a:pt x="4620" y="846"/>
                  </a:lnTo>
                  <a:lnTo>
                    <a:pt x="4602" y="890"/>
                  </a:lnTo>
                  <a:lnTo>
                    <a:pt x="4584" y="935"/>
                  </a:lnTo>
                  <a:lnTo>
                    <a:pt x="4564" y="978"/>
                  </a:lnTo>
                  <a:lnTo>
                    <a:pt x="4541" y="1022"/>
                  </a:lnTo>
                  <a:lnTo>
                    <a:pt x="4518" y="1066"/>
                  </a:lnTo>
                  <a:lnTo>
                    <a:pt x="4493" y="1108"/>
                  </a:lnTo>
                  <a:lnTo>
                    <a:pt x="4466" y="1151"/>
                  </a:lnTo>
                  <a:lnTo>
                    <a:pt x="4439" y="1193"/>
                  </a:lnTo>
                  <a:lnTo>
                    <a:pt x="4409" y="1235"/>
                  </a:lnTo>
                  <a:lnTo>
                    <a:pt x="4379" y="1277"/>
                  </a:lnTo>
                  <a:lnTo>
                    <a:pt x="4346" y="1318"/>
                  </a:lnTo>
                  <a:lnTo>
                    <a:pt x="4311" y="1358"/>
                  </a:lnTo>
                  <a:lnTo>
                    <a:pt x="4275" y="1397"/>
                  </a:lnTo>
                  <a:lnTo>
                    <a:pt x="4237" y="1435"/>
                  </a:lnTo>
                  <a:lnTo>
                    <a:pt x="4197" y="1471"/>
                  </a:lnTo>
                  <a:lnTo>
                    <a:pt x="4155" y="1508"/>
                  </a:lnTo>
                  <a:lnTo>
                    <a:pt x="4111" y="1542"/>
                  </a:lnTo>
                  <a:lnTo>
                    <a:pt x="4065" y="1576"/>
                  </a:lnTo>
                  <a:lnTo>
                    <a:pt x="4018" y="1608"/>
                  </a:lnTo>
                  <a:lnTo>
                    <a:pt x="3968" y="1639"/>
                  </a:lnTo>
                  <a:lnTo>
                    <a:pt x="3917" y="1668"/>
                  </a:lnTo>
                  <a:lnTo>
                    <a:pt x="3862" y="1695"/>
                  </a:lnTo>
                  <a:lnTo>
                    <a:pt x="3805" y="1721"/>
                  </a:lnTo>
                  <a:lnTo>
                    <a:pt x="3747" y="1744"/>
                  </a:lnTo>
                  <a:lnTo>
                    <a:pt x="3686" y="1766"/>
                  </a:lnTo>
                  <a:lnTo>
                    <a:pt x="3622" y="1787"/>
                  </a:lnTo>
                  <a:lnTo>
                    <a:pt x="3557" y="1805"/>
                  </a:lnTo>
                  <a:lnTo>
                    <a:pt x="3489" y="1821"/>
                  </a:lnTo>
                  <a:lnTo>
                    <a:pt x="3418" y="1834"/>
                  </a:lnTo>
                  <a:lnTo>
                    <a:pt x="3344" y="1846"/>
                  </a:lnTo>
                  <a:lnTo>
                    <a:pt x="3270" y="1855"/>
                  </a:lnTo>
                  <a:lnTo>
                    <a:pt x="3192" y="1860"/>
                  </a:lnTo>
                  <a:lnTo>
                    <a:pt x="3110" y="1865"/>
                  </a:lnTo>
                  <a:lnTo>
                    <a:pt x="3027" y="1867"/>
                  </a:lnTo>
                  <a:lnTo>
                    <a:pt x="3027" y="1867"/>
                  </a:lnTo>
                  <a:lnTo>
                    <a:pt x="2860" y="1867"/>
                  </a:lnTo>
                  <a:lnTo>
                    <a:pt x="2700" y="1870"/>
                  </a:lnTo>
                  <a:lnTo>
                    <a:pt x="2546" y="1876"/>
                  </a:lnTo>
                  <a:lnTo>
                    <a:pt x="2399" y="1884"/>
                  </a:lnTo>
                  <a:lnTo>
                    <a:pt x="2257" y="1896"/>
                  </a:lnTo>
                  <a:lnTo>
                    <a:pt x="2121" y="1910"/>
                  </a:lnTo>
                  <a:lnTo>
                    <a:pt x="1992" y="1926"/>
                  </a:lnTo>
                  <a:lnTo>
                    <a:pt x="1867" y="1946"/>
                  </a:lnTo>
                  <a:lnTo>
                    <a:pt x="1748" y="1967"/>
                  </a:lnTo>
                  <a:lnTo>
                    <a:pt x="1633" y="1991"/>
                  </a:lnTo>
                  <a:lnTo>
                    <a:pt x="1523" y="2018"/>
                  </a:lnTo>
                  <a:lnTo>
                    <a:pt x="1419" y="2047"/>
                  </a:lnTo>
                  <a:lnTo>
                    <a:pt x="1367" y="2064"/>
                  </a:lnTo>
                  <a:lnTo>
                    <a:pt x="1317" y="2080"/>
                  </a:lnTo>
                  <a:lnTo>
                    <a:pt x="1269" y="2097"/>
                  </a:lnTo>
                  <a:lnTo>
                    <a:pt x="1222" y="2115"/>
                  </a:lnTo>
                  <a:lnTo>
                    <a:pt x="1174" y="2133"/>
                  </a:lnTo>
                  <a:lnTo>
                    <a:pt x="1129" y="2152"/>
                  </a:lnTo>
                  <a:lnTo>
                    <a:pt x="1084" y="2172"/>
                  </a:lnTo>
                  <a:lnTo>
                    <a:pt x="1041" y="2193"/>
                  </a:lnTo>
                  <a:lnTo>
                    <a:pt x="998" y="2214"/>
                  </a:lnTo>
                  <a:lnTo>
                    <a:pt x="956" y="2235"/>
                  </a:lnTo>
                  <a:lnTo>
                    <a:pt x="915" y="2257"/>
                  </a:lnTo>
                  <a:lnTo>
                    <a:pt x="874" y="2282"/>
                  </a:lnTo>
                  <a:lnTo>
                    <a:pt x="836" y="2306"/>
                  </a:lnTo>
                  <a:lnTo>
                    <a:pt x="797" y="2330"/>
                  </a:lnTo>
                  <a:lnTo>
                    <a:pt x="759" y="2354"/>
                  </a:lnTo>
                  <a:lnTo>
                    <a:pt x="722" y="2380"/>
                  </a:lnTo>
                  <a:lnTo>
                    <a:pt x="686" y="2407"/>
                  </a:lnTo>
                  <a:lnTo>
                    <a:pt x="651" y="2435"/>
                  </a:lnTo>
                  <a:lnTo>
                    <a:pt x="615" y="2462"/>
                  </a:lnTo>
                  <a:lnTo>
                    <a:pt x="582" y="2491"/>
                  </a:lnTo>
                  <a:lnTo>
                    <a:pt x="548" y="2520"/>
                  </a:lnTo>
                  <a:lnTo>
                    <a:pt x="515" y="2550"/>
                  </a:lnTo>
                  <a:lnTo>
                    <a:pt x="451" y="2613"/>
                  </a:lnTo>
                  <a:lnTo>
                    <a:pt x="389" y="2677"/>
                  </a:lnTo>
                  <a:lnTo>
                    <a:pt x="329" y="2745"/>
                  </a:lnTo>
                  <a:lnTo>
                    <a:pt x="271" y="2816"/>
                  </a:lnTo>
                  <a:lnTo>
                    <a:pt x="214" y="2889"/>
                  </a:lnTo>
                  <a:lnTo>
                    <a:pt x="158" y="2965"/>
                  </a:lnTo>
                  <a:lnTo>
                    <a:pt x="104" y="3044"/>
                  </a:lnTo>
                  <a:lnTo>
                    <a:pt x="51" y="3124"/>
                  </a:lnTo>
                  <a:lnTo>
                    <a:pt x="0" y="321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742513" name="Freeform 113"/>
            <p:cNvSpPr>
              <a:spLocks/>
            </p:cNvSpPr>
            <p:nvPr/>
          </p:nvSpPr>
          <p:spPr bwMode="auto">
            <a:xfrm>
              <a:off x="2023" y="453"/>
              <a:ext cx="4733" cy="1662"/>
            </a:xfrm>
            <a:custGeom>
              <a:avLst/>
              <a:gdLst/>
              <a:ahLst/>
              <a:cxnLst>
                <a:cxn ang="0">
                  <a:pos x="4733" y="0"/>
                </a:cxn>
                <a:cxn ang="0">
                  <a:pos x="4733" y="81"/>
                </a:cxn>
                <a:cxn ang="0">
                  <a:pos x="4729" y="173"/>
                </a:cxn>
                <a:cxn ang="0">
                  <a:pos x="4718" y="294"/>
                </a:cxn>
                <a:cxn ang="0">
                  <a:pos x="4699" y="436"/>
                </a:cxn>
                <a:cxn ang="0">
                  <a:pos x="4665" y="596"/>
                </a:cxn>
                <a:cxn ang="0">
                  <a:pos x="4631" y="724"/>
                </a:cxn>
                <a:cxn ang="0">
                  <a:pos x="4602" y="811"/>
                </a:cxn>
                <a:cxn ang="0">
                  <a:pos x="4568" y="898"/>
                </a:cxn>
                <a:cxn ang="0">
                  <a:pos x="4529" y="987"/>
                </a:cxn>
                <a:cxn ang="0">
                  <a:pos x="4486" y="1076"/>
                </a:cxn>
                <a:cxn ang="0">
                  <a:pos x="4436" y="1165"/>
                </a:cxn>
                <a:cxn ang="0">
                  <a:pos x="4381" y="1250"/>
                </a:cxn>
                <a:cxn ang="0">
                  <a:pos x="4317" y="1334"/>
                </a:cxn>
                <a:cxn ang="0">
                  <a:pos x="4247" y="1415"/>
                </a:cxn>
                <a:cxn ang="0">
                  <a:pos x="4171" y="1491"/>
                </a:cxn>
                <a:cxn ang="0">
                  <a:pos x="4086" y="1563"/>
                </a:cxn>
                <a:cxn ang="0">
                  <a:pos x="3993" y="1631"/>
                </a:cxn>
                <a:cxn ang="0">
                  <a:pos x="3893" y="1694"/>
                </a:cxn>
                <a:cxn ang="0">
                  <a:pos x="3784" y="1749"/>
                </a:cxn>
                <a:cxn ang="0">
                  <a:pos x="3664" y="1798"/>
                </a:cxn>
                <a:cxn ang="0">
                  <a:pos x="3537" y="1840"/>
                </a:cxn>
                <a:cxn ang="0">
                  <a:pos x="3398" y="1872"/>
                </a:cxn>
                <a:cxn ang="0">
                  <a:pos x="3249" y="1894"/>
                </a:cxn>
                <a:cxn ang="0">
                  <a:pos x="3091" y="1909"/>
                </a:cxn>
                <a:cxn ang="0">
                  <a:pos x="3008" y="1911"/>
                </a:cxn>
                <a:cxn ang="0">
                  <a:pos x="2681" y="1922"/>
                </a:cxn>
                <a:cxn ang="0">
                  <a:pos x="2380" y="1943"/>
                </a:cxn>
                <a:cxn ang="0">
                  <a:pos x="2102" y="1974"/>
                </a:cxn>
                <a:cxn ang="0">
                  <a:pos x="1848" y="2014"/>
                </a:cxn>
                <a:cxn ang="0">
                  <a:pos x="1615" y="2066"/>
                </a:cxn>
                <a:cxn ang="0">
                  <a:pos x="1401" y="2127"/>
                </a:cxn>
                <a:cxn ang="0">
                  <a:pos x="1301" y="2161"/>
                </a:cxn>
                <a:cxn ang="0">
                  <a:pos x="1205" y="2198"/>
                </a:cxn>
                <a:cxn ang="0">
                  <a:pos x="1114" y="2237"/>
                </a:cxn>
                <a:cxn ang="0">
                  <a:pos x="1026" y="2280"/>
                </a:cxn>
                <a:cxn ang="0">
                  <a:pos x="942" y="2324"/>
                </a:cxn>
                <a:cxn ang="0">
                  <a:pos x="861" y="2372"/>
                </a:cxn>
                <a:cxn ang="0">
                  <a:pos x="785" y="2422"/>
                </a:cxn>
                <a:cxn ang="0">
                  <a:pos x="711" y="2476"/>
                </a:cxn>
                <a:cxn ang="0">
                  <a:pos x="639" y="2531"/>
                </a:cxn>
                <a:cxn ang="0">
                  <a:pos x="571" y="2589"/>
                </a:cxn>
                <a:cxn ang="0">
                  <a:pos x="506" y="2650"/>
                </a:cxn>
                <a:cxn ang="0">
                  <a:pos x="382" y="2779"/>
                </a:cxn>
                <a:cxn ang="0">
                  <a:pos x="265" y="2921"/>
                </a:cxn>
                <a:cxn ang="0">
                  <a:pos x="156" y="3073"/>
                </a:cxn>
                <a:cxn ang="0">
                  <a:pos x="52" y="3236"/>
                </a:cxn>
              </a:cxnLst>
              <a:rect l="0" t="0" r="r" b="b"/>
              <a:pathLst>
                <a:path w="4733" h="3323">
                  <a:moveTo>
                    <a:pt x="4733" y="0"/>
                  </a:moveTo>
                  <a:lnTo>
                    <a:pt x="4733" y="0"/>
                  </a:lnTo>
                  <a:lnTo>
                    <a:pt x="4733" y="21"/>
                  </a:lnTo>
                  <a:lnTo>
                    <a:pt x="4733" y="81"/>
                  </a:lnTo>
                  <a:lnTo>
                    <a:pt x="4732" y="123"/>
                  </a:lnTo>
                  <a:lnTo>
                    <a:pt x="4729" y="173"/>
                  </a:lnTo>
                  <a:lnTo>
                    <a:pt x="4725" y="231"/>
                  </a:lnTo>
                  <a:lnTo>
                    <a:pt x="4718" y="294"/>
                  </a:lnTo>
                  <a:lnTo>
                    <a:pt x="4710" y="364"/>
                  </a:lnTo>
                  <a:lnTo>
                    <a:pt x="4699" y="436"/>
                  </a:lnTo>
                  <a:lnTo>
                    <a:pt x="4683" y="516"/>
                  </a:lnTo>
                  <a:lnTo>
                    <a:pt x="4665" y="596"/>
                  </a:lnTo>
                  <a:lnTo>
                    <a:pt x="4643" y="680"/>
                  </a:lnTo>
                  <a:lnTo>
                    <a:pt x="4631" y="724"/>
                  </a:lnTo>
                  <a:lnTo>
                    <a:pt x="4617" y="767"/>
                  </a:lnTo>
                  <a:lnTo>
                    <a:pt x="4602" y="811"/>
                  </a:lnTo>
                  <a:lnTo>
                    <a:pt x="4586" y="855"/>
                  </a:lnTo>
                  <a:lnTo>
                    <a:pt x="4568" y="898"/>
                  </a:lnTo>
                  <a:lnTo>
                    <a:pt x="4550" y="943"/>
                  </a:lnTo>
                  <a:lnTo>
                    <a:pt x="4529" y="987"/>
                  </a:lnTo>
                  <a:lnTo>
                    <a:pt x="4509" y="1032"/>
                  </a:lnTo>
                  <a:lnTo>
                    <a:pt x="4486" y="1076"/>
                  </a:lnTo>
                  <a:lnTo>
                    <a:pt x="4461" y="1119"/>
                  </a:lnTo>
                  <a:lnTo>
                    <a:pt x="4436" y="1165"/>
                  </a:lnTo>
                  <a:lnTo>
                    <a:pt x="4409" y="1207"/>
                  </a:lnTo>
                  <a:lnTo>
                    <a:pt x="4381" y="1250"/>
                  </a:lnTo>
                  <a:lnTo>
                    <a:pt x="4350" y="1292"/>
                  </a:lnTo>
                  <a:lnTo>
                    <a:pt x="4317" y="1334"/>
                  </a:lnTo>
                  <a:lnTo>
                    <a:pt x="4284" y="1375"/>
                  </a:lnTo>
                  <a:lnTo>
                    <a:pt x="4247" y="1415"/>
                  </a:lnTo>
                  <a:lnTo>
                    <a:pt x="4210" y="1454"/>
                  </a:lnTo>
                  <a:lnTo>
                    <a:pt x="4171" y="1491"/>
                  </a:lnTo>
                  <a:lnTo>
                    <a:pt x="4129" y="1528"/>
                  </a:lnTo>
                  <a:lnTo>
                    <a:pt x="4086" y="1563"/>
                  </a:lnTo>
                  <a:lnTo>
                    <a:pt x="4041" y="1599"/>
                  </a:lnTo>
                  <a:lnTo>
                    <a:pt x="3993" y="1631"/>
                  </a:lnTo>
                  <a:lnTo>
                    <a:pt x="3945" y="1664"/>
                  </a:lnTo>
                  <a:lnTo>
                    <a:pt x="3893" y="1694"/>
                  </a:lnTo>
                  <a:lnTo>
                    <a:pt x="3839" y="1723"/>
                  </a:lnTo>
                  <a:lnTo>
                    <a:pt x="3784" y="1749"/>
                  </a:lnTo>
                  <a:lnTo>
                    <a:pt x="3725" y="1775"/>
                  </a:lnTo>
                  <a:lnTo>
                    <a:pt x="3664" y="1798"/>
                  </a:lnTo>
                  <a:lnTo>
                    <a:pt x="3602" y="1820"/>
                  </a:lnTo>
                  <a:lnTo>
                    <a:pt x="3537" y="1840"/>
                  </a:lnTo>
                  <a:lnTo>
                    <a:pt x="3469" y="1856"/>
                  </a:lnTo>
                  <a:lnTo>
                    <a:pt x="3398" y="1872"/>
                  </a:lnTo>
                  <a:lnTo>
                    <a:pt x="3326" y="1885"/>
                  </a:lnTo>
                  <a:lnTo>
                    <a:pt x="3249" y="1894"/>
                  </a:lnTo>
                  <a:lnTo>
                    <a:pt x="3171" y="1903"/>
                  </a:lnTo>
                  <a:lnTo>
                    <a:pt x="3091" y="1909"/>
                  </a:lnTo>
                  <a:lnTo>
                    <a:pt x="3008" y="1911"/>
                  </a:lnTo>
                  <a:lnTo>
                    <a:pt x="3008" y="1911"/>
                  </a:lnTo>
                  <a:lnTo>
                    <a:pt x="2841" y="1915"/>
                  </a:lnTo>
                  <a:lnTo>
                    <a:pt x="2681" y="1922"/>
                  </a:lnTo>
                  <a:lnTo>
                    <a:pt x="2527" y="1932"/>
                  </a:lnTo>
                  <a:lnTo>
                    <a:pt x="2380" y="1943"/>
                  </a:lnTo>
                  <a:lnTo>
                    <a:pt x="2238" y="1957"/>
                  </a:lnTo>
                  <a:lnTo>
                    <a:pt x="2102" y="1974"/>
                  </a:lnTo>
                  <a:lnTo>
                    <a:pt x="1973" y="1993"/>
                  </a:lnTo>
                  <a:lnTo>
                    <a:pt x="1848" y="2014"/>
                  </a:lnTo>
                  <a:lnTo>
                    <a:pt x="1729" y="2038"/>
                  </a:lnTo>
                  <a:lnTo>
                    <a:pt x="1615" y="2066"/>
                  </a:lnTo>
                  <a:lnTo>
                    <a:pt x="1507" y="2095"/>
                  </a:lnTo>
                  <a:lnTo>
                    <a:pt x="1401" y="2127"/>
                  </a:lnTo>
                  <a:lnTo>
                    <a:pt x="1351" y="2143"/>
                  </a:lnTo>
                  <a:lnTo>
                    <a:pt x="1301" y="2161"/>
                  </a:lnTo>
                  <a:lnTo>
                    <a:pt x="1253" y="2179"/>
                  </a:lnTo>
                  <a:lnTo>
                    <a:pt x="1205" y="2198"/>
                  </a:lnTo>
                  <a:lnTo>
                    <a:pt x="1160" y="2217"/>
                  </a:lnTo>
                  <a:lnTo>
                    <a:pt x="1114" y="2237"/>
                  </a:lnTo>
                  <a:lnTo>
                    <a:pt x="1069" y="2258"/>
                  </a:lnTo>
                  <a:lnTo>
                    <a:pt x="1026" y="2280"/>
                  </a:lnTo>
                  <a:lnTo>
                    <a:pt x="983" y="2301"/>
                  </a:lnTo>
                  <a:lnTo>
                    <a:pt x="942" y="2324"/>
                  </a:lnTo>
                  <a:lnTo>
                    <a:pt x="901" y="2348"/>
                  </a:lnTo>
                  <a:lnTo>
                    <a:pt x="861" y="2372"/>
                  </a:lnTo>
                  <a:lnTo>
                    <a:pt x="822" y="2397"/>
                  </a:lnTo>
                  <a:lnTo>
                    <a:pt x="785" y="2422"/>
                  </a:lnTo>
                  <a:lnTo>
                    <a:pt x="747" y="2448"/>
                  </a:lnTo>
                  <a:lnTo>
                    <a:pt x="711" y="2476"/>
                  </a:lnTo>
                  <a:lnTo>
                    <a:pt x="675" y="2503"/>
                  </a:lnTo>
                  <a:lnTo>
                    <a:pt x="639" y="2531"/>
                  </a:lnTo>
                  <a:lnTo>
                    <a:pt x="606" y="2560"/>
                  </a:lnTo>
                  <a:lnTo>
                    <a:pt x="571" y="2589"/>
                  </a:lnTo>
                  <a:lnTo>
                    <a:pt x="538" y="2619"/>
                  </a:lnTo>
                  <a:lnTo>
                    <a:pt x="506" y="2650"/>
                  </a:lnTo>
                  <a:lnTo>
                    <a:pt x="442" y="2713"/>
                  </a:lnTo>
                  <a:lnTo>
                    <a:pt x="382" y="2779"/>
                  </a:lnTo>
                  <a:lnTo>
                    <a:pt x="322" y="2849"/>
                  </a:lnTo>
                  <a:lnTo>
                    <a:pt x="265" y="2921"/>
                  </a:lnTo>
                  <a:lnTo>
                    <a:pt x="210" y="2996"/>
                  </a:lnTo>
                  <a:lnTo>
                    <a:pt x="156" y="3073"/>
                  </a:lnTo>
                  <a:lnTo>
                    <a:pt x="103" y="3154"/>
                  </a:lnTo>
                  <a:lnTo>
                    <a:pt x="52" y="3236"/>
                  </a:lnTo>
                  <a:lnTo>
                    <a:pt x="0" y="3323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</p:grpSp>
      <p:sp>
        <p:nvSpPr>
          <p:cNvPr id="742514" name="Rectangle 114"/>
          <p:cNvSpPr>
            <a:spLocks noChangeArrowheads="1"/>
          </p:cNvSpPr>
          <p:nvPr/>
        </p:nvSpPr>
        <p:spPr bwMode="auto">
          <a:xfrm>
            <a:off x="4" y="1770063"/>
            <a:ext cx="10718800" cy="1689100"/>
          </a:xfrm>
          <a:prstGeom prst="rect">
            <a:avLst/>
          </a:prstGeom>
          <a:gradFill rotWithShape="1">
            <a:gsLst>
              <a:gs pos="0">
                <a:srgbClr val="00A8E4"/>
              </a:gs>
              <a:gs pos="100000">
                <a:srgbClr val="005078"/>
              </a:gs>
            </a:gsLst>
            <a:lin ang="5400000" scaled="1"/>
          </a:gradFill>
          <a:ln w="9525" algn="ctr">
            <a:noFill/>
            <a:miter lim="800000"/>
            <a:headEnd/>
            <a:tailEnd/>
          </a:ln>
          <a:effectLst/>
        </p:spPr>
        <p:txBody>
          <a:bodyPr wrap="none" lIns="90893" tIns="45454" rIns="90893" bIns="45454" anchor="ctr"/>
          <a:lstStyle/>
          <a:p>
            <a:endParaRPr lang="ko-KR" altLang="en-US"/>
          </a:p>
        </p:txBody>
      </p:sp>
      <p:pic>
        <p:nvPicPr>
          <p:cNvPr id="742515" name="Picture 115" descr="영문간지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xmlns=""/>
              </a:ext>
            </a:extLst>
          </a:blip>
          <a:srcRect/>
          <a:stretch>
            <a:fillRect/>
          </a:stretch>
        </p:blipFill>
        <p:spPr bwMode="auto">
          <a:xfrm>
            <a:off x="336550" y="200135"/>
            <a:ext cx="3311526" cy="2225675"/>
          </a:xfrm>
          <a:prstGeom prst="rect">
            <a:avLst/>
          </a:prstGeom>
          <a:noFill/>
        </p:spPr>
      </p:pic>
      <p:sp>
        <p:nvSpPr>
          <p:cNvPr id="742516" name="Rectangle 116" descr="좁은 수평선"/>
          <p:cNvSpPr>
            <a:spLocks noChangeArrowheads="1"/>
          </p:cNvSpPr>
          <p:nvPr/>
        </p:nvSpPr>
        <p:spPr bwMode="auto">
          <a:xfrm>
            <a:off x="0" y="-266701"/>
            <a:ext cx="10668000" cy="1181100"/>
          </a:xfrm>
          <a:prstGeom prst="rect">
            <a:avLst/>
          </a:prstGeom>
          <a:pattFill prst="narHorz">
            <a:fgClr>
              <a:schemeClr val="bg1">
                <a:alpha val="30000"/>
              </a:schemeClr>
            </a:fgClr>
            <a:bgClr>
              <a:schemeClr val="bg2">
                <a:alpha val="30000"/>
              </a:schemeClr>
            </a:bgClr>
          </a:pattFill>
          <a:ln w="9525">
            <a:noFill/>
            <a:miter lim="800000"/>
            <a:headEnd/>
            <a:tailEnd/>
          </a:ln>
          <a:effectLst/>
        </p:spPr>
        <p:txBody>
          <a:bodyPr wrap="none" lIns="90893" tIns="45454" rIns="90893" bIns="45454" anchor="ctr"/>
          <a:lstStyle/>
          <a:p>
            <a:endParaRPr lang="ko-KR" altLang="en-US"/>
          </a:p>
        </p:txBody>
      </p:sp>
      <p:sp>
        <p:nvSpPr>
          <p:cNvPr id="742517" name="Rectangle 117" descr="어두운 상향 대각선"/>
          <p:cNvSpPr>
            <a:spLocks noChangeArrowheads="1"/>
          </p:cNvSpPr>
          <p:nvPr/>
        </p:nvSpPr>
        <p:spPr bwMode="auto">
          <a:xfrm>
            <a:off x="-19049" y="3670356"/>
            <a:ext cx="10701338" cy="492125"/>
          </a:xfrm>
          <a:prstGeom prst="rect">
            <a:avLst/>
          </a:prstGeom>
          <a:pattFill prst="dkUpDiag">
            <a:fgClr>
              <a:schemeClr val="bg1">
                <a:alpha val="30000"/>
              </a:schemeClr>
            </a:fgClr>
            <a:bgClr>
              <a:schemeClr val="bg2">
                <a:alpha val="30000"/>
              </a:schemeClr>
            </a:bgClr>
          </a:pattFill>
          <a:ln w="9525">
            <a:noFill/>
            <a:miter lim="800000"/>
            <a:headEnd/>
            <a:tailEnd/>
          </a:ln>
          <a:effectLst/>
        </p:spPr>
        <p:txBody>
          <a:bodyPr wrap="none" lIns="90893" tIns="45454" rIns="90893" bIns="45454" anchor="ctr"/>
          <a:lstStyle/>
          <a:p>
            <a:endParaRPr lang="ko-KR" altLang="en-US"/>
          </a:p>
        </p:txBody>
      </p:sp>
      <p:sp>
        <p:nvSpPr>
          <p:cNvPr id="742518" name="Line 118"/>
          <p:cNvSpPr>
            <a:spLocks noChangeShapeType="1"/>
          </p:cNvSpPr>
          <p:nvPr/>
        </p:nvSpPr>
        <p:spPr bwMode="auto">
          <a:xfrm>
            <a:off x="39688" y="2566988"/>
            <a:ext cx="10668000" cy="0"/>
          </a:xfrm>
          <a:prstGeom prst="line">
            <a:avLst/>
          </a:prstGeom>
          <a:noFill/>
          <a:ln w="9525">
            <a:solidFill>
              <a:schemeClr val="tx1">
                <a:alpha val="30000"/>
              </a:schemeClr>
            </a:solidFill>
            <a:round/>
            <a:headEnd/>
            <a:tailEnd/>
          </a:ln>
          <a:effectLst/>
        </p:spPr>
        <p:txBody>
          <a:bodyPr lIns="90893" tIns="45454" rIns="90893" bIns="45454"/>
          <a:lstStyle/>
          <a:p>
            <a:endParaRPr lang="ko-KR" altLang="en-US"/>
          </a:p>
        </p:txBody>
      </p:sp>
      <p:sp>
        <p:nvSpPr>
          <p:cNvPr id="742519" name="Line 119"/>
          <p:cNvSpPr>
            <a:spLocks noChangeShapeType="1"/>
          </p:cNvSpPr>
          <p:nvPr/>
        </p:nvSpPr>
        <p:spPr bwMode="auto">
          <a:xfrm>
            <a:off x="19051" y="2584450"/>
            <a:ext cx="10668000" cy="0"/>
          </a:xfrm>
          <a:prstGeom prst="line">
            <a:avLst/>
          </a:prstGeom>
          <a:noFill/>
          <a:ln w="9525">
            <a:solidFill>
              <a:srgbClr val="F8F8F8">
                <a:alpha val="60001"/>
              </a:srgbClr>
            </a:solidFill>
            <a:round/>
            <a:headEnd/>
            <a:tailEnd/>
          </a:ln>
          <a:effectLst/>
        </p:spPr>
        <p:txBody>
          <a:bodyPr lIns="90893" tIns="45454" rIns="90893" bIns="45454"/>
          <a:lstStyle/>
          <a:p>
            <a:endParaRPr lang="ko-KR" altLang="en-US"/>
          </a:p>
        </p:txBody>
      </p:sp>
      <p:grpSp>
        <p:nvGrpSpPr>
          <p:cNvPr id="742520" name="Group 120"/>
          <p:cNvGrpSpPr>
            <a:grpSpLocks/>
          </p:cNvGrpSpPr>
          <p:nvPr/>
        </p:nvGrpSpPr>
        <p:grpSpPr bwMode="auto">
          <a:xfrm>
            <a:off x="0" y="3440223"/>
            <a:ext cx="10668000" cy="249237"/>
            <a:chOff x="0" y="3489"/>
            <a:chExt cx="5760" cy="145"/>
          </a:xfrm>
        </p:grpSpPr>
        <p:sp>
          <p:nvSpPr>
            <p:cNvPr id="742521" name="Rectangle 121"/>
            <p:cNvSpPr>
              <a:spLocks noChangeArrowheads="1"/>
            </p:cNvSpPr>
            <p:nvPr/>
          </p:nvSpPr>
          <p:spPr bwMode="auto">
            <a:xfrm>
              <a:off x="0" y="3496"/>
              <a:ext cx="2880" cy="138"/>
            </a:xfrm>
            <a:prstGeom prst="rect">
              <a:avLst/>
            </a:prstGeom>
            <a:solidFill>
              <a:schemeClr val="tx1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742522" name="AutoShape 122"/>
            <p:cNvSpPr>
              <a:spLocks noChangeArrowheads="1"/>
            </p:cNvSpPr>
            <p:nvPr/>
          </p:nvSpPr>
          <p:spPr bwMode="auto">
            <a:xfrm flipH="1">
              <a:off x="0" y="3495"/>
              <a:ext cx="95" cy="137"/>
            </a:xfrm>
            <a:prstGeom prst="rtTriangle">
              <a:avLst/>
            </a:prstGeom>
            <a:solidFill>
              <a:srgbClr val="D2F1D1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742523" name="AutoShape 123"/>
            <p:cNvSpPr>
              <a:spLocks noChangeArrowheads="1"/>
            </p:cNvSpPr>
            <p:nvPr/>
          </p:nvSpPr>
          <p:spPr bwMode="auto">
            <a:xfrm flipH="1">
              <a:off x="95" y="3495"/>
              <a:ext cx="95" cy="137"/>
            </a:xfrm>
            <a:prstGeom prst="rtTriangle">
              <a:avLst/>
            </a:prstGeom>
            <a:solidFill>
              <a:srgbClr val="9FE19D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742524" name="AutoShape 124"/>
            <p:cNvSpPr>
              <a:spLocks noChangeArrowheads="1"/>
            </p:cNvSpPr>
            <p:nvPr/>
          </p:nvSpPr>
          <p:spPr bwMode="auto">
            <a:xfrm flipH="1">
              <a:off x="189" y="3495"/>
              <a:ext cx="95" cy="137"/>
            </a:xfrm>
            <a:prstGeom prst="rtTriangle">
              <a:avLst/>
            </a:prstGeom>
            <a:solidFill>
              <a:srgbClr val="AED0B5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742525" name="AutoShape 125"/>
            <p:cNvSpPr>
              <a:spLocks noChangeArrowheads="1"/>
            </p:cNvSpPr>
            <p:nvPr/>
          </p:nvSpPr>
          <p:spPr bwMode="auto">
            <a:xfrm flipH="1">
              <a:off x="285" y="3495"/>
              <a:ext cx="95" cy="137"/>
            </a:xfrm>
            <a:prstGeom prst="rtTriangle">
              <a:avLst/>
            </a:prstGeom>
            <a:solidFill>
              <a:srgbClr val="92C09C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742526" name="AutoShape 126"/>
            <p:cNvSpPr>
              <a:spLocks noChangeArrowheads="1"/>
            </p:cNvSpPr>
            <p:nvPr/>
          </p:nvSpPr>
          <p:spPr bwMode="auto">
            <a:xfrm flipH="1">
              <a:off x="381" y="3495"/>
              <a:ext cx="95" cy="137"/>
            </a:xfrm>
            <a:prstGeom prst="rtTriangle">
              <a:avLst/>
            </a:prstGeom>
            <a:solidFill>
              <a:srgbClr val="64A672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742527" name="AutoShape 127"/>
            <p:cNvSpPr>
              <a:spLocks noChangeArrowheads="1"/>
            </p:cNvSpPr>
            <p:nvPr/>
          </p:nvSpPr>
          <p:spPr bwMode="auto">
            <a:xfrm flipH="1">
              <a:off x="477" y="3495"/>
              <a:ext cx="95" cy="137"/>
            </a:xfrm>
            <a:prstGeom prst="rtTriangle">
              <a:avLst/>
            </a:prstGeom>
            <a:solidFill>
              <a:srgbClr val="53916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742528" name="AutoShape 128"/>
            <p:cNvSpPr>
              <a:spLocks noChangeArrowheads="1"/>
            </p:cNvSpPr>
            <p:nvPr/>
          </p:nvSpPr>
          <p:spPr bwMode="auto">
            <a:xfrm flipH="1">
              <a:off x="574" y="3495"/>
              <a:ext cx="94" cy="137"/>
            </a:xfrm>
            <a:prstGeom prst="rtTriangle">
              <a:avLst/>
            </a:prstGeom>
            <a:solidFill>
              <a:srgbClr val="3D6B47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742529" name="AutoShape 129"/>
            <p:cNvSpPr>
              <a:spLocks noChangeArrowheads="1"/>
            </p:cNvSpPr>
            <p:nvPr/>
          </p:nvSpPr>
          <p:spPr bwMode="auto">
            <a:xfrm flipH="1">
              <a:off x="670" y="3495"/>
              <a:ext cx="95" cy="137"/>
            </a:xfrm>
            <a:prstGeom prst="rtTriangle">
              <a:avLst/>
            </a:prstGeom>
            <a:solidFill>
              <a:srgbClr val="0F3C3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742530" name="AutoShape 130"/>
            <p:cNvSpPr>
              <a:spLocks noChangeArrowheads="1"/>
            </p:cNvSpPr>
            <p:nvPr/>
          </p:nvSpPr>
          <p:spPr bwMode="auto">
            <a:xfrm flipH="1">
              <a:off x="766" y="3495"/>
              <a:ext cx="95" cy="137"/>
            </a:xfrm>
            <a:prstGeom prst="rtTriangle">
              <a:avLst/>
            </a:prstGeom>
            <a:solidFill>
              <a:srgbClr val="134B4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742531" name="AutoShape 131"/>
            <p:cNvSpPr>
              <a:spLocks noChangeArrowheads="1"/>
            </p:cNvSpPr>
            <p:nvPr/>
          </p:nvSpPr>
          <p:spPr bwMode="auto">
            <a:xfrm flipH="1">
              <a:off x="862" y="3495"/>
              <a:ext cx="95" cy="137"/>
            </a:xfrm>
            <a:prstGeom prst="rtTriangle">
              <a:avLst/>
            </a:prstGeom>
            <a:solidFill>
              <a:srgbClr val="1D7279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742532" name="AutoShape 132"/>
            <p:cNvSpPr>
              <a:spLocks noChangeArrowheads="1"/>
            </p:cNvSpPr>
            <p:nvPr/>
          </p:nvSpPr>
          <p:spPr bwMode="auto">
            <a:xfrm flipH="1">
              <a:off x="958" y="3495"/>
              <a:ext cx="95" cy="137"/>
            </a:xfrm>
            <a:prstGeom prst="rtTriangle">
              <a:avLst/>
            </a:prstGeom>
            <a:solidFill>
              <a:srgbClr val="2AA3AC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742533" name="AutoShape 133"/>
            <p:cNvSpPr>
              <a:spLocks noChangeArrowheads="1"/>
            </p:cNvSpPr>
            <p:nvPr/>
          </p:nvSpPr>
          <p:spPr bwMode="auto">
            <a:xfrm flipH="1">
              <a:off x="1055" y="3495"/>
              <a:ext cx="94" cy="137"/>
            </a:xfrm>
            <a:prstGeom prst="rtTriangle">
              <a:avLst/>
            </a:prstGeom>
            <a:solidFill>
              <a:srgbClr val="41C7D1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742534" name="AutoShape 134"/>
            <p:cNvSpPr>
              <a:spLocks noChangeArrowheads="1"/>
            </p:cNvSpPr>
            <p:nvPr/>
          </p:nvSpPr>
          <p:spPr bwMode="auto">
            <a:xfrm flipH="1">
              <a:off x="1151" y="3495"/>
              <a:ext cx="95" cy="137"/>
            </a:xfrm>
            <a:prstGeom prst="rtTriangle">
              <a:avLst/>
            </a:prstGeom>
            <a:solidFill>
              <a:srgbClr val="68D2DA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742535" name="AutoShape 135"/>
            <p:cNvSpPr>
              <a:spLocks noChangeArrowheads="1"/>
            </p:cNvSpPr>
            <p:nvPr/>
          </p:nvSpPr>
          <p:spPr bwMode="auto">
            <a:xfrm flipH="1">
              <a:off x="1246" y="3495"/>
              <a:ext cx="94" cy="137"/>
            </a:xfrm>
            <a:prstGeom prst="rtTriangle">
              <a:avLst/>
            </a:prstGeom>
            <a:solidFill>
              <a:srgbClr val="43FFF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742536" name="AutoShape 136"/>
            <p:cNvSpPr>
              <a:spLocks noChangeArrowheads="1"/>
            </p:cNvSpPr>
            <p:nvPr/>
          </p:nvSpPr>
          <p:spPr bwMode="auto">
            <a:xfrm flipH="1">
              <a:off x="1340" y="3495"/>
              <a:ext cx="95" cy="137"/>
            </a:xfrm>
            <a:prstGeom prst="rtTriangle">
              <a:avLst/>
            </a:prstGeom>
            <a:solidFill>
              <a:srgbClr val="A1FFF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742537" name="AutoShape 137"/>
            <p:cNvSpPr>
              <a:spLocks noChangeArrowheads="1"/>
            </p:cNvSpPr>
            <p:nvPr/>
          </p:nvSpPr>
          <p:spPr bwMode="auto">
            <a:xfrm flipH="1">
              <a:off x="1434" y="3495"/>
              <a:ext cx="95" cy="137"/>
            </a:xfrm>
            <a:prstGeom prst="rtTriangle">
              <a:avLst/>
            </a:prstGeom>
            <a:solidFill>
              <a:srgbClr val="CCFFF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742538" name="AutoShape 138"/>
            <p:cNvSpPr>
              <a:spLocks noChangeArrowheads="1"/>
            </p:cNvSpPr>
            <p:nvPr/>
          </p:nvSpPr>
          <p:spPr bwMode="auto">
            <a:xfrm flipH="1">
              <a:off x="1530" y="3495"/>
              <a:ext cx="95" cy="137"/>
            </a:xfrm>
            <a:prstGeom prst="rtTriangle">
              <a:avLst/>
            </a:prstGeom>
            <a:solidFill>
              <a:srgbClr val="FFD5D5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742539" name="AutoShape 139"/>
            <p:cNvSpPr>
              <a:spLocks noChangeArrowheads="1"/>
            </p:cNvSpPr>
            <p:nvPr/>
          </p:nvSpPr>
          <p:spPr bwMode="auto">
            <a:xfrm flipH="1">
              <a:off x="1626" y="3495"/>
              <a:ext cx="96" cy="137"/>
            </a:xfrm>
            <a:prstGeom prst="rtTriangle">
              <a:avLst/>
            </a:prstGeom>
            <a:solidFill>
              <a:srgbClr val="FFA5A5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742540" name="AutoShape 140"/>
            <p:cNvSpPr>
              <a:spLocks noChangeArrowheads="1"/>
            </p:cNvSpPr>
            <p:nvPr/>
          </p:nvSpPr>
          <p:spPr bwMode="auto">
            <a:xfrm flipH="1">
              <a:off x="1723" y="3495"/>
              <a:ext cx="94" cy="137"/>
            </a:xfrm>
            <a:prstGeom prst="rtTriangle">
              <a:avLst/>
            </a:prstGeom>
            <a:solidFill>
              <a:srgbClr val="FF8787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742541" name="AutoShape 141"/>
            <p:cNvSpPr>
              <a:spLocks noChangeArrowheads="1"/>
            </p:cNvSpPr>
            <p:nvPr/>
          </p:nvSpPr>
          <p:spPr bwMode="auto">
            <a:xfrm flipH="1">
              <a:off x="1819" y="3495"/>
              <a:ext cx="95" cy="137"/>
            </a:xfrm>
            <a:prstGeom prst="rtTriangle">
              <a:avLst/>
            </a:prstGeom>
            <a:solidFill>
              <a:srgbClr val="FF4B4B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742542" name="AutoShape 142"/>
            <p:cNvSpPr>
              <a:spLocks noChangeArrowheads="1"/>
            </p:cNvSpPr>
            <p:nvPr/>
          </p:nvSpPr>
          <p:spPr bwMode="auto">
            <a:xfrm flipH="1">
              <a:off x="1915" y="3495"/>
              <a:ext cx="95" cy="137"/>
            </a:xfrm>
            <a:prstGeom prst="rtTriangle">
              <a:avLst/>
            </a:prstGeom>
            <a:solidFill>
              <a:srgbClr val="FF0B0B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742543" name="AutoShape 143"/>
            <p:cNvSpPr>
              <a:spLocks noChangeArrowheads="1"/>
            </p:cNvSpPr>
            <p:nvPr/>
          </p:nvSpPr>
          <p:spPr bwMode="auto">
            <a:xfrm flipH="1">
              <a:off x="2011" y="3495"/>
              <a:ext cx="95" cy="137"/>
            </a:xfrm>
            <a:prstGeom prst="rtTriangle">
              <a:avLst/>
            </a:prstGeom>
            <a:solidFill>
              <a:srgbClr val="D6000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742544" name="AutoShape 144"/>
            <p:cNvSpPr>
              <a:spLocks noChangeArrowheads="1"/>
            </p:cNvSpPr>
            <p:nvPr/>
          </p:nvSpPr>
          <p:spPr bwMode="auto">
            <a:xfrm flipH="1">
              <a:off x="2107" y="3495"/>
              <a:ext cx="96" cy="137"/>
            </a:xfrm>
            <a:prstGeom prst="rtTriangle">
              <a:avLst/>
            </a:prstGeom>
            <a:solidFill>
              <a:srgbClr val="A2000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742545" name="AutoShape 145"/>
            <p:cNvSpPr>
              <a:spLocks noChangeArrowheads="1"/>
            </p:cNvSpPr>
            <p:nvPr/>
          </p:nvSpPr>
          <p:spPr bwMode="auto">
            <a:xfrm flipH="1">
              <a:off x="2204" y="3495"/>
              <a:ext cx="94" cy="137"/>
            </a:xfrm>
            <a:prstGeom prst="rtTriangle">
              <a:avLst/>
            </a:prstGeom>
            <a:solidFill>
              <a:srgbClr val="70000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742546" name="AutoShape 146"/>
            <p:cNvSpPr>
              <a:spLocks noChangeArrowheads="1"/>
            </p:cNvSpPr>
            <p:nvPr/>
          </p:nvSpPr>
          <p:spPr bwMode="auto">
            <a:xfrm flipH="1">
              <a:off x="2300" y="3495"/>
              <a:ext cx="95" cy="137"/>
            </a:xfrm>
            <a:prstGeom prst="rtTriangle">
              <a:avLst/>
            </a:prstGeom>
            <a:solidFill>
              <a:srgbClr val="5E000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742547" name="AutoShape 147"/>
            <p:cNvSpPr>
              <a:spLocks noChangeArrowheads="1"/>
            </p:cNvSpPr>
            <p:nvPr/>
          </p:nvSpPr>
          <p:spPr bwMode="auto">
            <a:xfrm flipH="1">
              <a:off x="2396" y="3495"/>
              <a:ext cx="95" cy="137"/>
            </a:xfrm>
            <a:prstGeom prst="rtTriangle">
              <a:avLst/>
            </a:prstGeom>
            <a:solidFill>
              <a:srgbClr val="5D3B8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742548" name="AutoShape 148"/>
            <p:cNvSpPr>
              <a:spLocks noChangeArrowheads="1"/>
            </p:cNvSpPr>
            <p:nvPr/>
          </p:nvSpPr>
          <p:spPr bwMode="auto">
            <a:xfrm flipH="1">
              <a:off x="2497" y="3496"/>
              <a:ext cx="95" cy="138"/>
            </a:xfrm>
            <a:prstGeom prst="rtTriangle">
              <a:avLst/>
            </a:prstGeom>
            <a:solidFill>
              <a:srgbClr val="7248B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742549" name="AutoShape 149"/>
            <p:cNvSpPr>
              <a:spLocks noChangeArrowheads="1"/>
            </p:cNvSpPr>
            <p:nvPr/>
          </p:nvSpPr>
          <p:spPr bwMode="auto">
            <a:xfrm flipH="1">
              <a:off x="2593" y="3496"/>
              <a:ext cx="95" cy="138"/>
            </a:xfrm>
            <a:prstGeom prst="rtTriangle">
              <a:avLst/>
            </a:prstGeom>
            <a:solidFill>
              <a:srgbClr val="8B67C1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742550" name="AutoShape 150"/>
            <p:cNvSpPr>
              <a:spLocks noChangeArrowheads="1"/>
            </p:cNvSpPr>
            <p:nvPr/>
          </p:nvSpPr>
          <p:spPr bwMode="auto">
            <a:xfrm flipH="1">
              <a:off x="2689" y="3496"/>
              <a:ext cx="95" cy="138"/>
            </a:xfrm>
            <a:prstGeom prst="rtTriangle">
              <a:avLst/>
            </a:prstGeom>
            <a:solidFill>
              <a:srgbClr val="BCA7DB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742551" name="AutoShape 151"/>
            <p:cNvSpPr>
              <a:spLocks noChangeArrowheads="1"/>
            </p:cNvSpPr>
            <p:nvPr/>
          </p:nvSpPr>
          <p:spPr bwMode="auto">
            <a:xfrm flipH="1">
              <a:off x="2785" y="3496"/>
              <a:ext cx="95" cy="138"/>
            </a:xfrm>
            <a:prstGeom prst="rtTriangle">
              <a:avLst/>
            </a:prstGeom>
            <a:solidFill>
              <a:srgbClr val="CAB9E3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742552" name="Rectangle 152"/>
            <p:cNvSpPr>
              <a:spLocks noChangeArrowheads="1"/>
            </p:cNvSpPr>
            <p:nvPr/>
          </p:nvSpPr>
          <p:spPr bwMode="auto">
            <a:xfrm>
              <a:off x="2880" y="3491"/>
              <a:ext cx="2880" cy="137"/>
            </a:xfrm>
            <a:prstGeom prst="rect">
              <a:avLst/>
            </a:prstGeom>
            <a:solidFill>
              <a:schemeClr val="tx1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742553" name="AutoShape 153"/>
            <p:cNvSpPr>
              <a:spLocks noChangeArrowheads="1"/>
            </p:cNvSpPr>
            <p:nvPr/>
          </p:nvSpPr>
          <p:spPr bwMode="auto">
            <a:xfrm flipH="1">
              <a:off x="2880" y="3489"/>
              <a:ext cx="95" cy="138"/>
            </a:xfrm>
            <a:prstGeom prst="rtTriangle">
              <a:avLst/>
            </a:prstGeom>
            <a:solidFill>
              <a:srgbClr val="D2F1D1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742554" name="AutoShape 154"/>
            <p:cNvSpPr>
              <a:spLocks noChangeArrowheads="1"/>
            </p:cNvSpPr>
            <p:nvPr/>
          </p:nvSpPr>
          <p:spPr bwMode="auto">
            <a:xfrm flipH="1">
              <a:off x="2975" y="3489"/>
              <a:ext cx="95" cy="138"/>
            </a:xfrm>
            <a:prstGeom prst="rtTriangle">
              <a:avLst/>
            </a:prstGeom>
            <a:solidFill>
              <a:srgbClr val="9FE19D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742555" name="AutoShape 155"/>
            <p:cNvSpPr>
              <a:spLocks noChangeArrowheads="1"/>
            </p:cNvSpPr>
            <p:nvPr/>
          </p:nvSpPr>
          <p:spPr bwMode="auto">
            <a:xfrm flipH="1">
              <a:off x="3069" y="3489"/>
              <a:ext cx="95" cy="138"/>
            </a:xfrm>
            <a:prstGeom prst="rtTriangle">
              <a:avLst/>
            </a:prstGeom>
            <a:solidFill>
              <a:srgbClr val="AED0B5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742556" name="AutoShape 156"/>
            <p:cNvSpPr>
              <a:spLocks noChangeArrowheads="1"/>
            </p:cNvSpPr>
            <p:nvPr/>
          </p:nvSpPr>
          <p:spPr bwMode="auto">
            <a:xfrm flipH="1">
              <a:off x="3165" y="3489"/>
              <a:ext cx="95" cy="138"/>
            </a:xfrm>
            <a:prstGeom prst="rtTriangle">
              <a:avLst/>
            </a:prstGeom>
            <a:solidFill>
              <a:srgbClr val="92C09C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742557" name="AutoShape 157"/>
            <p:cNvSpPr>
              <a:spLocks noChangeArrowheads="1"/>
            </p:cNvSpPr>
            <p:nvPr/>
          </p:nvSpPr>
          <p:spPr bwMode="auto">
            <a:xfrm flipH="1">
              <a:off x="3261" y="3489"/>
              <a:ext cx="95" cy="138"/>
            </a:xfrm>
            <a:prstGeom prst="rtTriangle">
              <a:avLst/>
            </a:prstGeom>
            <a:solidFill>
              <a:srgbClr val="64A672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742558" name="AutoShape 158"/>
            <p:cNvSpPr>
              <a:spLocks noChangeArrowheads="1"/>
            </p:cNvSpPr>
            <p:nvPr/>
          </p:nvSpPr>
          <p:spPr bwMode="auto">
            <a:xfrm flipH="1">
              <a:off x="3357" y="3489"/>
              <a:ext cx="95" cy="138"/>
            </a:xfrm>
            <a:prstGeom prst="rtTriangle">
              <a:avLst/>
            </a:prstGeom>
            <a:solidFill>
              <a:srgbClr val="53916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742559" name="AutoShape 159"/>
            <p:cNvSpPr>
              <a:spLocks noChangeArrowheads="1"/>
            </p:cNvSpPr>
            <p:nvPr/>
          </p:nvSpPr>
          <p:spPr bwMode="auto">
            <a:xfrm flipH="1">
              <a:off x="3454" y="3489"/>
              <a:ext cx="94" cy="138"/>
            </a:xfrm>
            <a:prstGeom prst="rtTriangle">
              <a:avLst/>
            </a:prstGeom>
            <a:solidFill>
              <a:srgbClr val="3D6B47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742560" name="AutoShape 160"/>
            <p:cNvSpPr>
              <a:spLocks noChangeArrowheads="1"/>
            </p:cNvSpPr>
            <p:nvPr/>
          </p:nvSpPr>
          <p:spPr bwMode="auto">
            <a:xfrm flipH="1">
              <a:off x="3550" y="3489"/>
              <a:ext cx="95" cy="138"/>
            </a:xfrm>
            <a:prstGeom prst="rtTriangle">
              <a:avLst/>
            </a:prstGeom>
            <a:solidFill>
              <a:srgbClr val="0F3C3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742561" name="AutoShape 161"/>
            <p:cNvSpPr>
              <a:spLocks noChangeArrowheads="1"/>
            </p:cNvSpPr>
            <p:nvPr/>
          </p:nvSpPr>
          <p:spPr bwMode="auto">
            <a:xfrm flipH="1">
              <a:off x="3646" y="3489"/>
              <a:ext cx="95" cy="138"/>
            </a:xfrm>
            <a:prstGeom prst="rtTriangle">
              <a:avLst/>
            </a:prstGeom>
            <a:solidFill>
              <a:srgbClr val="134B4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742562" name="AutoShape 162"/>
            <p:cNvSpPr>
              <a:spLocks noChangeArrowheads="1"/>
            </p:cNvSpPr>
            <p:nvPr/>
          </p:nvSpPr>
          <p:spPr bwMode="auto">
            <a:xfrm flipH="1">
              <a:off x="3742" y="3489"/>
              <a:ext cx="95" cy="138"/>
            </a:xfrm>
            <a:prstGeom prst="rtTriangle">
              <a:avLst/>
            </a:prstGeom>
            <a:solidFill>
              <a:srgbClr val="1D7279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742563" name="AutoShape 163"/>
            <p:cNvSpPr>
              <a:spLocks noChangeArrowheads="1"/>
            </p:cNvSpPr>
            <p:nvPr/>
          </p:nvSpPr>
          <p:spPr bwMode="auto">
            <a:xfrm flipH="1">
              <a:off x="3838" y="3489"/>
              <a:ext cx="95" cy="138"/>
            </a:xfrm>
            <a:prstGeom prst="rtTriangle">
              <a:avLst/>
            </a:prstGeom>
            <a:solidFill>
              <a:srgbClr val="2AA3AC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742564" name="AutoShape 164"/>
            <p:cNvSpPr>
              <a:spLocks noChangeArrowheads="1"/>
            </p:cNvSpPr>
            <p:nvPr/>
          </p:nvSpPr>
          <p:spPr bwMode="auto">
            <a:xfrm flipH="1">
              <a:off x="3935" y="3489"/>
              <a:ext cx="94" cy="138"/>
            </a:xfrm>
            <a:prstGeom prst="rtTriangle">
              <a:avLst/>
            </a:prstGeom>
            <a:solidFill>
              <a:srgbClr val="41C7D1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742565" name="AutoShape 165"/>
            <p:cNvSpPr>
              <a:spLocks noChangeArrowheads="1"/>
            </p:cNvSpPr>
            <p:nvPr/>
          </p:nvSpPr>
          <p:spPr bwMode="auto">
            <a:xfrm flipH="1">
              <a:off x="4031" y="3489"/>
              <a:ext cx="95" cy="138"/>
            </a:xfrm>
            <a:prstGeom prst="rtTriangle">
              <a:avLst/>
            </a:prstGeom>
            <a:solidFill>
              <a:srgbClr val="68D2DA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742566" name="AutoShape 166"/>
            <p:cNvSpPr>
              <a:spLocks noChangeArrowheads="1"/>
            </p:cNvSpPr>
            <p:nvPr/>
          </p:nvSpPr>
          <p:spPr bwMode="auto">
            <a:xfrm flipH="1">
              <a:off x="4126" y="3489"/>
              <a:ext cx="94" cy="138"/>
            </a:xfrm>
            <a:prstGeom prst="rtTriangle">
              <a:avLst/>
            </a:prstGeom>
            <a:solidFill>
              <a:srgbClr val="43FFF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742567" name="AutoShape 167"/>
            <p:cNvSpPr>
              <a:spLocks noChangeArrowheads="1"/>
            </p:cNvSpPr>
            <p:nvPr/>
          </p:nvSpPr>
          <p:spPr bwMode="auto">
            <a:xfrm flipH="1">
              <a:off x="4220" y="3489"/>
              <a:ext cx="95" cy="138"/>
            </a:xfrm>
            <a:prstGeom prst="rtTriangle">
              <a:avLst/>
            </a:prstGeom>
            <a:solidFill>
              <a:srgbClr val="A1FFF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742568" name="AutoShape 168"/>
            <p:cNvSpPr>
              <a:spLocks noChangeArrowheads="1"/>
            </p:cNvSpPr>
            <p:nvPr/>
          </p:nvSpPr>
          <p:spPr bwMode="auto">
            <a:xfrm flipH="1">
              <a:off x="4314" y="3489"/>
              <a:ext cx="95" cy="138"/>
            </a:xfrm>
            <a:prstGeom prst="rtTriangle">
              <a:avLst/>
            </a:prstGeom>
            <a:solidFill>
              <a:srgbClr val="CCFFF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742569" name="AutoShape 169"/>
            <p:cNvSpPr>
              <a:spLocks noChangeArrowheads="1"/>
            </p:cNvSpPr>
            <p:nvPr/>
          </p:nvSpPr>
          <p:spPr bwMode="auto">
            <a:xfrm flipH="1">
              <a:off x="4410" y="3489"/>
              <a:ext cx="95" cy="138"/>
            </a:xfrm>
            <a:prstGeom prst="rtTriangle">
              <a:avLst/>
            </a:prstGeom>
            <a:solidFill>
              <a:srgbClr val="FFD5D5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742570" name="AutoShape 170"/>
            <p:cNvSpPr>
              <a:spLocks noChangeArrowheads="1"/>
            </p:cNvSpPr>
            <p:nvPr/>
          </p:nvSpPr>
          <p:spPr bwMode="auto">
            <a:xfrm flipH="1">
              <a:off x="4506" y="3489"/>
              <a:ext cx="96" cy="138"/>
            </a:xfrm>
            <a:prstGeom prst="rtTriangle">
              <a:avLst/>
            </a:prstGeom>
            <a:solidFill>
              <a:srgbClr val="FFA5A5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742571" name="AutoShape 171"/>
            <p:cNvSpPr>
              <a:spLocks noChangeArrowheads="1"/>
            </p:cNvSpPr>
            <p:nvPr/>
          </p:nvSpPr>
          <p:spPr bwMode="auto">
            <a:xfrm flipH="1">
              <a:off x="4603" y="3489"/>
              <a:ext cx="94" cy="138"/>
            </a:xfrm>
            <a:prstGeom prst="rtTriangle">
              <a:avLst/>
            </a:prstGeom>
            <a:solidFill>
              <a:srgbClr val="FF8787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742572" name="AutoShape 172"/>
            <p:cNvSpPr>
              <a:spLocks noChangeArrowheads="1"/>
            </p:cNvSpPr>
            <p:nvPr/>
          </p:nvSpPr>
          <p:spPr bwMode="auto">
            <a:xfrm flipH="1">
              <a:off x="4699" y="3489"/>
              <a:ext cx="95" cy="138"/>
            </a:xfrm>
            <a:prstGeom prst="rtTriangle">
              <a:avLst/>
            </a:prstGeom>
            <a:solidFill>
              <a:srgbClr val="FF4B4B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742573" name="AutoShape 173"/>
            <p:cNvSpPr>
              <a:spLocks noChangeArrowheads="1"/>
            </p:cNvSpPr>
            <p:nvPr/>
          </p:nvSpPr>
          <p:spPr bwMode="auto">
            <a:xfrm flipH="1">
              <a:off x="4795" y="3489"/>
              <a:ext cx="95" cy="138"/>
            </a:xfrm>
            <a:prstGeom prst="rtTriangle">
              <a:avLst/>
            </a:prstGeom>
            <a:solidFill>
              <a:srgbClr val="FF0B0B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742574" name="AutoShape 174"/>
            <p:cNvSpPr>
              <a:spLocks noChangeArrowheads="1"/>
            </p:cNvSpPr>
            <p:nvPr/>
          </p:nvSpPr>
          <p:spPr bwMode="auto">
            <a:xfrm flipH="1">
              <a:off x="4891" y="3489"/>
              <a:ext cx="95" cy="138"/>
            </a:xfrm>
            <a:prstGeom prst="rtTriangle">
              <a:avLst/>
            </a:prstGeom>
            <a:solidFill>
              <a:srgbClr val="D6000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742575" name="AutoShape 175"/>
            <p:cNvSpPr>
              <a:spLocks noChangeArrowheads="1"/>
            </p:cNvSpPr>
            <p:nvPr/>
          </p:nvSpPr>
          <p:spPr bwMode="auto">
            <a:xfrm flipH="1">
              <a:off x="4987" y="3489"/>
              <a:ext cx="96" cy="138"/>
            </a:xfrm>
            <a:prstGeom prst="rtTriangle">
              <a:avLst/>
            </a:prstGeom>
            <a:solidFill>
              <a:srgbClr val="A2000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742576" name="AutoShape 176"/>
            <p:cNvSpPr>
              <a:spLocks noChangeArrowheads="1"/>
            </p:cNvSpPr>
            <p:nvPr/>
          </p:nvSpPr>
          <p:spPr bwMode="auto">
            <a:xfrm flipH="1">
              <a:off x="5084" y="3489"/>
              <a:ext cx="94" cy="138"/>
            </a:xfrm>
            <a:prstGeom prst="rtTriangle">
              <a:avLst/>
            </a:prstGeom>
            <a:solidFill>
              <a:srgbClr val="70000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742577" name="AutoShape 177"/>
            <p:cNvSpPr>
              <a:spLocks noChangeArrowheads="1"/>
            </p:cNvSpPr>
            <p:nvPr/>
          </p:nvSpPr>
          <p:spPr bwMode="auto">
            <a:xfrm flipH="1">
              <a:off x="5180" y="3489"/>
              <a:ext cx="95" cy="138"/>
            </a:xfrm>
            <a:prstGeom prst="rtTriangle">
              <a:avLst/>
            </a:prstGeom>
            <a:solidFill>
              <a:srgbClr val="5E000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742578" name="AutoShape 178"/>
            <p:cNvSpPr>
              <a:spLocks noChangeArrowheads="1"/>
            </p:cNvSpPr>
            <p:nvPr/>
          </p:nvSpPr>
          <p:spPr bwMode="auto">
            <a:xfrm flipH="1">
              <a:off x="5276" y="3489"/>
              <a:ext cx="95" cy="138"/>
            </a:xfrm>
            <a:prstGeom prst="rtTriangle">
              <a:avLst/>
            </a:prstGeom>
            <a:solidFill>
              <a:srgbClr val="5D3B8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742579" name="AutoShape 179"/>
            <p:cNvSpPr>
              <a:spLocks noChangeArrowheads="1"/>
            </p:cNvSpPr>
            <p:nvPr/>
          </p:nvSpPr>
          <p:spPr bwMode="auto">
            <a:xfrm flipH="1">
              <a:off x="5377" y="3491"/>
              <a:ext cx="95" cy="137"/>
            </a:xfrm>
            <a:prstGeom prst="rtTriangle">
              <a:avLst/>
            </a:prstGeom>
            <a:solidFill>
              <a:srgbClr val="7248B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742580" name="AutoShape 180"/>
            <p:cNvSpPr>
              <a:spLocks noChangeArrowheads="1"/>
            </p:cNvSpPr>
            <p:nvPr/>
          </p:nvSpPr>
          <p:spPr bwMode="auto">
            <a:xfrm flipH="1">
              <a:off x="5473" y="3491"/>
              <a:ext cx="95" cy="137"/>
            </a:xfrm>
            <a:prstGeom prst="rtTriangle">
              <a:avLst/>
            </a:prstGeom>
            <a:solidFill>
              <a:srgbClr val="8B67C1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742581" name="AutoShape 181"/>
            <p:cNvSpPr>
              <a:spLocks noChangeArrowheads="1"/>
            </p:cNvSpPr>
            <p:nvPr/>
          </p:nvSpPr>
          <p:spPr bwMode="auto">
            <a:xfrm flipH="1">
              <a:off x="5569" y="3491"/>
              <a:ext cx="95" cy="137"/>
            </a:xfrm>
            <a:prstGeom prst="rtTriangle">
              <a:avLst/>
            </a:prstGeom>
            <a:solidFill>
              <a:srgbClr val="BCA7DB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742582" name="AutoShape 182"/>
            <p:cNvSpPr>
              <a:spLocks noChangeArrowheads="1"/>
            </p:cNvSpPr>
            <p:nvPr/>
          </p:nvSpPr>
          <p:spPr bwMode="auto">
            <a:xfrm flipH="1">
              <a:off x="5665" y="3491"/>
              <a:ext cx="95" cy="137"/>
            </a:xfrm>
            <a:prstGeom prst="rtTriangle">
              <a:avLst/>
            </a:prstGeom>
            <a:solidFill>
              <a:srgbClr val="CAB9E3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</p:grpSp>
    </p:spTree>
  </p:cSld>
  <p:clrMapOvr>
    <a:masterClrMapping/>
  </p:clrMapOvr>
</p:sldLayout>
</file>

<file path=ppt/slideLayouts/slideLayout15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구역 머리글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842963" y="4773613"/>
            <a:ext cx="9067800" cy="1476375"/>
          </a:xfrm>
          <a:prstGeom prst="rect">
            <a:avLst/>
          </a:prstGeom>
        </p:spPr>
        <p:txBody>
          <a:bodyPr lIns="90893" tIns="45454" rIns="90893" bIns="45454" anchor="t"/>
          <a:lstStyle>
            <a:lvl1pPr algn="l">
              <a:defRPr sz="4000" b="1" cap="all"/>
            </a:lvl1pPr>
          </a:lstStyle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텍스트 개체 틀 2"/>
          <p:cNvSpPr>
            <a:spLocks noGrp="1"/>
          </p:cNvSpPr>
          <p:nvPr>
            <p:ph type="body" idx="1"/>
          </p:nvPr>
        </p:nvSpPr>
        <p:spPr>
          <a:xfrm>
            <a:off x="842963" y="3149639"/>
            <a:ext cx="9067800" cy="1624013"/>
          </a:xfrm>
          <a:prstGeom prst="rect">
            <a:avLst/>
          </a:prstGeom>
        </p:spPr>
        <p:txBody>
          <a:bodyPr lIns="90893" tIns="45454" rIns="90893" bIns="45454" anchor="b"/>
          <a:lstStyle>
            <a:lvl1pPr marL="0" indent="0">
              <a:buNone/>
              <a:defRPr sz="2100"/>
            </a:lvl1pPr>
            <a:lvl2pPr marL="454488" indent="0">
              <a:buNone/>
              <a:defRPr sz="1800"/>
            </a:lvl2pPr>
            <a:lvl3pPr marL="908945" indent="0">
              <a:buNone/>
              <a:defRPr sz="1600"/>
            </a:lvl3pPr>
            <a:lvl4pPr marL="1363412" indent="0">
              <a:buNone/>
              <a:defRPr sz="1400"/>
            </a:lvl4pPr>
            <a:lvl5pPr marL="1817867" indent="0">
              <a:buNone/>
              <a:defRPr sz="1400"/>
            </a:lvl5pPr>
            <a:lvl6pPr marL="2272338" indent="0">
              <a:buNone/>
              <a:defRPr sz="1400"/>
            </a:lvl6pPr>
            <a:lvl7pPr marL="2726806" indent="0">
              <a:buNone/>
              <a:defRPr sz="1400"/>
            </a:lvl7pPr>
            <a:lvl8pPr marL="3181264" indent="0">
              <a:buNone/>
              <a:defRPr sz="1400"/>
            </a:lvl8pPr>
            <a:lvl9pPr marL="3635747" indent="0">
              <a:buNone/>
              <a:defRPr sz="14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</p:spTree>
  </p:cSld>
  <p:clrMapOvr>
    <a:masterClrMapping/>
  </p:clrMapOvr>
</p:sldLayout>
</file>

<file path=ppt/slideLayouts/slideLayout15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콘텐츠 2개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533400" y="296863"/>
            <a:ext cx="9601200" cy="1238250"/>
          </a:xfrm>
          <a:prstGeom prst="rect">
            <a:avLst/>
          </a:prstGeom>
        </p:spPr>
        <p:txBody>
          <a:bodyPr lIns="90893" tIns="45454" rIns="90893" bIns="45454"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내용 개체 틀 2"/>
          <p:cNvSpPr>
            <a:spLocks noGrp="1"/>
          </p:cNvSpPr>
          <p:nvPr>
            <p:ph sz="half" idx="1"/>
          </p:nvPr>
        </p:nvSpPr>
        <p:spPr>
          <a:xfrm>
            <a:off x="533407" y="1733553"/>
            <a:ext cx="4724400" cy="4903789"/>
          </a:xfrm>
          <a:prstGeom prst="rect">
            <a:avLst/>
          </a:prstGeom>
        </p:spPr>
        <p:txBody>
          <a:bodyPr lIns="90893" tIns="45454" rIns="90893" bIns="45454"/>
          <a:lstStyle>
            <a:lvl1pPr>
              <a:defRPr sz="2800"/>
            </a:lvl1pPr>
            <a:lvl2pPr>
              <a:defRPr sz="2400"/>
            </a:lvl2pPr>
            <a:lvl3pPr>
              <a:defRPr sz="21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4" name="내용 개체 틀 3"/>
          <p:cNvSpPr>
            <a:spLocks noGrp="1"/>
          </p:cNvSpPr>
          <p:nvPr>
            <p:ph sz="half" idx="2"/>
          </p:nvPr>
        </p:nvSpPr>
        <p:spPr>
          <a:xfrm>
            <a:off x="5410200" y="1733553"/>
            <a:ext cx="4724400" cy="4903789"/>
          </a:xfrm>
          <a:prstGeom prst="rect">
            <a:avLst/>
          </a:prstGeom>
        </p:spPr>
        <p:txBody>
          <a:bodyPr lIns="90893" tIns="45454" rIns="90893" bIns="45454"/>
          <a:lstStyle>
            <a:lvl1pPr>
              <a:defRPr sz="2800"/>
            </a:lvl1pPr>
            <a:lvl2pPr>
              <a:defRPr sz="2400"/>
            </a:lvl2pPr>
            <a:lvl3pPr>
              <a:defRPr sz="21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</p:spTree>
  </p:cSld>
  <p:clrMapOvr>
    <a:masterClrMapping/>
  </p:clrMapOvr>
</p:sldLayout>
</file>

<file path=ppt/slideLayouts/slideLayout15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비교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533400" y="296863"/>
            <a:ext cx="9601200" cy="1238250"/>
          </a:xfrm>
          <a:prstGeom prst="rect">
            <a:avLst/>
          </a:prstGeom>
        </p:spPr>
        <p:txBody>
          <a:bodyPr lIns="90893" tIns="45454" rIns="90893" bIns="45454"/>
          <a:lstStyle>
            <a:lvl1pPr>
              <a:defRPr/>
            </a:lvl1pPr>
          </a:lstStyle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텍스트 개체 틀 2"/>
          <p:cNvSpPr>
            <a:spLocks noGrp="1"/>
          </p:cNvSpPr>
          <p:nvPr>
            <p:ph type="body" idx="1"/>
          </p:nvPr>
        </p:nvSpPr>
        <p:spPr>
          <a:xfrm>
            <a:off x="533405" y="1663700"/>
            <a:ext cx="4713288" cy="692150"/>
          </a:xfrm>
          <a:prstGeom prst="rect">
            <a:avLst/>
          </a:prstGeom>
        </p:spPr>
        <p:txBody>
          <a:bodyPr lIns="90893" tIns="45454" rIns="90893" bIns="45454" anchor="b"/>
          <a:lstStyle>
            <a:lvl1pPr marL="0" indent="0">
              <a:buNone/>
              <a:defRPr sz="2400" b="1"/>
            </a:lvl1pPr>
            <a:lvl2pPr marL="454488" indent="0">
              <a:buNone/>
              <a:defRPr sz="2100" b="1"/>
            </a:lvl2pPr>
            <a:lvl3pPr marL="908945" indent="0">
              <a:buNone/>
              <a:defRPr sz="1800" b="1"/>
            </a:lvl3pPr>
            <a:lvl4pPr marL="1363412" indent="0">
              <a:buNone/>
              <a:defRPr sz="1600" b="1"/>
            </a:lvl4pPr>
            <a:lvl5pPr marL="1817867" indent="0">
              <a:buNone/>
              <a:defRPr sz="1600" b="1"/>
            </a:lvl5pPr>
            <a:lvl6pPr marL="2272338" indent="0">
              <a:buNone/>
              <a:defRPr sz="1600" b="1"/>
            </a:lvl6pPr>
            <a:lvl7pPr marL="2726806" indent="0">
              <a:buNone/>
              <a:defRPr sz="1600" b="1"/>
            </a:lvl7pPr>
            <a:lvl8pPr marL="3181264" indent="0">
              <a:buNone/>
              <a:defRPr sz="1600" b="1"/>
            </a:lvl8pPr>
            <a:lvl9pPr marL="3635747" indent="0">
              <a:buNone/>
              <a:defRPr sz="1600" b="1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  <p:sp>
        <p:nvSpPr>
          <p:cNvPr id="4" name="내용 개체 틀 3"/>
          <p:cNvSpPr>
            <a:spLocks noGrp="1"/>
          </p:cNvSpPr>
          <p:nvPr>
            <p:ph sz="half" idx="2"/>
          </p:nvPr>
        </p:nvSpPr>
        <p:spPr>
          <a:xfrm>
            <a:off x="533405" y="2355853"/>
            <a:ext cx="4713288" cy="4281488"/>
          </a:xfrm>
          <a:prstGeom prst="rect">
            <a:avLst/>
          </a:prstGeom>
        </p:spPr>
        <p:txBody>
          <a:bodyPr lIns="90893" tIns="45454" rIns="90893" bIns="45454"/>
          <a:lstStyle>
            <a:lvl1pPr>
              <a:defRPr sz="2400"/>
            </a:lvl1pPr>
            <a:lvl2pPr>
              <a:defRPr sz="21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5" name="텍스트 개체 틀 4"/>
          <p:cNvSpPr>
            <a:spLocks noGrp="1"/>
          </p:cNvSpPr>
          <p:nvPr>
            <p:ph type="body" sz="quarter" idx="3"/>
          </p:nvPr>
        </p:nvSpPr>
        <p:spPr>
          <a:xfrm>
            <a:off x="5419778" y="1663700"/>
            <a:ext cx="4714875" cy="692150"/>
          </a:xfrm>
          <a:prstGeom prst="rect">
            <a:avLst/>
          </a:prstGeom>
        </p:spPr>
        <p:txBody>
          <a:bodyPr lIns="90893" tIns="45454" rIns="90893" bIns="45454" anchor="b"/>
          <a:lstStyle>
            <a:lvl1pPr marL="0" indent="0">
              <a:buNone/>
              <a:defRPr sz="2400" b="1"/>
            </a:lvl1pPr>
            <a:lvl2pPr marL="454488" indent="0">
              <a:buNone/>
              <a:defRPr sz="2100" b="1"/>
            </a:lvl2pPr>
            <a:lvl3pPr marL="908945" indent="0">
              <a:buNone/>
              <a:defRPr sz="1800" b="1"/>
            </a:lvl3pPr>
            <a:lvl4pPr marL="1363412" indent="0">
              <a:buNone/>
              <a:defRPr sz="1600" b="1"/>
            </a:lvl4pPr>
            <a:lvl5pPr marL="1817867" indent="0">
              <a:buNone/>
              <a:defRPr sz="1600" b="1"/>
            </a:lvl5pPr>
            <a:lvl6pPr marL="2272338" indent="0">
              <a:buNone/>
              <a:defRPr sz="1600" b="1"/>
            </a:lvl6pPr>
            <a:lvl7pPr marL="2726806" indent="0">
              <a:buNone/>
              <a:defRPr sz="1600" b="1"/>
            </a:lvl7pPr>
            <a:lvl8pPr marL="3181264" indent="0">
              <a:buNone/>
              <a:defRPr sz="1600" b="1"/>
            </a:lvl8pPr>
            <a:lvl9pPr marL="3635747" indent="0">
              <a:buNone/>
              <a:defRPr sz="1600" b="1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  <p:sp>
        <p:nvSpPr>
          <p:cNvPr id="6" name="내용 개체 틀 5"/>
          <p:cNvSpPr>
            <a:spLocks noGrp="1"/>
          </p:cNvSpPr>
          <p:nvPr>
            <p:ph sz="quarter" idx="4"/>
          </p:nvPr>
        </p:nvSpPr>
        <p:spPr>
          <a:xfrm>
            <a:off x="5419778" y="2355853"/>
            <a:ext cx="4714875" cy="4281488"/>
          </a:xfrm>
          <a:prstGeom prst="rect">
            <a:avLst/>
          </a:prstGeom>
        </p:spPr>
        <p:txBody>
          <a:bodyPr lIns="90893" tIns="45454" rIns="90893" bIns="45454"/>
          <a:lstStyle>
            <a:lvl1pPr>
              <a:defRPr sz="2400"/>
            </a:lvl1pPr>
            <a:lvl2pPr>
              <a:defRPr sz="21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</p:spTree>
  </p:cSld>
  <p:clrMapOvr>
    <a:masterClrMapping/>
  </p:clrMapOvr>
</p:sldLayout>
</file>

<file path=ppt/slideLayouts/slideLayout15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제목만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533400" y="296863"/>
            <a:ext cx="9601200" cy="1238250"/>
          </a:xfrm>
          <a:prstGeom prst="rect">
            <a:avLst/>
          </a:prstGeom>
        </p:spPr>
        <p:txBody>
          <a:bodyPr lIns="90893" tIns="45454" rIns="90893" bIns="45454"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</p:spTree>
  </p:cSld>
  <p:clrMapOvr>
    <a:masterClrMapping/>
  </p:clrMapOvr>
</p:sldLayout>
</file>

<file path=ppt/slideLayouts/slideLayout15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빈 화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15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캡션 있는 콘텐츠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533462" y="295275"/>
            <a:ext cx="3509963" cy="1258888"/>
          </a:xfrm>
          <a:prstGeom prst="rect">
            <a:avLst/>
          </a:prstGeom>
        </p:spPr>
        <p:txBody>
          <a:bodyPr lIns="90893" tIns="45454" rIns="90893" bIns="45454" anchor="b"/>
          <a:lstStyle>
            <a:lvl1pPr algn="l">
              <a:defRPr sz="2100" b="1"/>
            </a:lvl1pPr>
          </a:lstStyle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내용 개체 틀 2"/>
          <p:cNvSpPr>
            <a:spLocks noGrp="1"/>
          </p:cNvSpPr>
          <p:nvPr>
            <p:ph idx="1"/>
          </p:nvPr>
        </p:nvSpPr>
        <p:spPr>
          <a:xfrm>
            <a:off x="4170416" y="295282"/>
            <a:ext cx="5964237" cy="6342063"/>
          </a:xfrm>
          <a:prstGeom prst="rect">
            <a:avLst/>
          </a:prstGeom>
        </p:spPr>
        <p:txBody>
          <a:bodyPr lIns="90893" tIns="45454" rIns="90893" bIns="45454"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100"/>
            </a:lvl4pPr>
            <a:lvl5pPr>
              <a:defRPr sz="2100"/>
            </a:lvl5pPr>
            <a:lvl6pPr>
              <a:defRPr sz="2100"/>
            </a:lvl6pPr>
            <a:lvl7pPr>
              <a:defRPr sz="2100"/>
            </a:lvl7pPr>
            <a:lvl8pPr>
              <a:defRPr sz="2100"/>
            </a:lvl8pPr>
            <a:lvl9pPr>
              <a:defRPr sz="21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4" name="텍스트 개체 틀 3"/>
          <p:cNvSpPr>
            <a:spLocks noGrp="1"/>
          </p:cNvSpPr>
          <p:nvPr>
            <p:ph type="body" sz="half" idx="2"/>
          </p:nvPr>
        </p:nvSpPr>
        <p:spPr>
          <a:xfrm>
            <a:off x="533462" y="1554163"/>
            <a:ext cx="3509963" cy="5083176"/>
          </a:xfrm>
          <a:prstGeom prst="rect">
            <a:avLst/>
          </a:prstGeom>
        </p:spPr>
        <p:txBody>
          <a:bodyPr lIns="90893" tIns="45454" rIns="90893" bIns="45454"/>
          <a:lstStyle>
            <a:lvl1pPr marL="0" indent="0">
              <a:buNone/>
              <a:defRPr sz="1400"/>
            </a:lvl1pPr>
            <a:lvl2pPr marL="454488" indent="0">
              <a:buNone/>
              <a:defRPr sz="1200"/>
            </a:lvl2pPr>
            <a:lvl3pPr marL="908945" indent="0">
              <a:buNone/>
              <a:defRPr sz="1000"/>
            </a:lvl3pPr>
            <a:lvl4pPr marL="1363412" indent="0">
              <a:buNone/>
              <a:defRPr sz="900"/>
            </a:lvl4pPr>
            <a:lvl5pPr marL="1817867" indent="0">
              <a:buNone/>
              <a:defRPr sz="900"/>
            </a:lvl5pPr>
            <a:lvl6pPr marL="2272338" indent="0">
              <a:buNone/>
              <a:defRPr sz="900"/>
            </a:lvl6pPr>
            <a:lvl7pPr marL="2726806" indent="0">
              <a:buNone/>
              <a:defRPr sz="900"/>
            </a:lvl7pPr>
            <a:lvl8pPr marL="3181264" indent="0">
              <a:buNone/>
              <a:defRPr sz="900"/>
            </a:lvl8pPr>
            <a:lvl9pPr marL="3635747" indent="0">
              <a:buNone/>
              <a:defRPr sz="9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</p:spTree>
  </p:cSld>
  <p:clrMapOvr>
    <a:masterClrMapping/>
  </p:clrMapOvr>
</p:sldLayout>
</file>

<file path=ppt/slideLayouts/slideLayout15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캡션 있는 그림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2090738" y="5200652"/>
            <a:ext cx="6400800" cy="614363"/>
          </a:xfrm>
          <a:prstGeom prst="rect">
            <a:avLst/>
          </a:prstGeom>
        </p:spPr>
        <p:txBody>
          <a:bodyPr lIns="90893" tIns="45454" rIns="90893" bIns="45454" anchor="b"/>
          <a:lstStyle>
            <a:lvl1pPr algn="l">
              <a:defRPr sz="2100" b="1"/>
            </a:lvl1pPr>
          </a:lstStyle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그림 개체 틀 2"/>
          <p:cNvSpPr>
            <a:spLocks noGrp="1"/>
          </p:cNvSpPr>
          <p:nvPr>
            <p:ph type="pic" idx="1"/>
          </p:nvPr>
        </p:nvSpPr>
        <p:spPr>
          <a:xfrm>
            <a:off x="2090738" y="663575"/>
            <a:ext cx="6400800" cy="4457700"/>
          </a:xfrm>
          <a:prstGeom prst="rect">
            <a:avLst/>
          </a:prstGeom>
        </p:spPr>
        <p:txBody>
          <a:bodyPr lIns="90893" tIns="45454" rIns="90893" bIns="45454"/>
          <a:lstStyle>
            <a:lvl1pPr marL="0" indent="0">
              <a:buNone/>
              <a:defRPr sz="3200"/>
            </a:lvl1pPr>
            <a:lvl2pPr marL="454488" indent="0">
              <a:buNone/>
              <a:defRPr sz="2800"/>
            </a:lvl2pPr>
            <a:lvl3pPr marL="908945" indent="0">
              <a:buNone/>
              <a:defRPr sz="2400"/>
            </a:lvl3pPr>
            <a:lvl4pPr marL="1363412" indent="0">
              <a:buNone/>
              <a:defRPr sz="2100"/>
            </a:lvl4pPr>
            <a:lvl5pPr marL="1817867" indent="0">
              <a:buNone/>
              <a:defRPr sz="2100"/>
            </a:lvl5pPr>
            <a:lvl6pPr marL="2272338" indent="0">
              <a:buNone/>
              <a:defRPr sz="2100"/>
            </a:lvl6pPr>
            <a:lvl7pPr marL="2726806" indent="0">
              <a:buNone/>
              <a:defRPr sz="2100"/>
            </a:lvl7pPr>
            <a:lvl8pPr marL="3181264" indent="0">
              <a:buNone/>
              <a:defRPr sz="2100"/>
            </a:lvl8pPr>
            <a:lvl9pPr marL="3635747" indent="0">
              <a:buNone/>
              <a:defRPr sz="2100"/>
            </a:lvl9pPr>
          </a:lstStyle>
          <a:p>
            <a:endParaRPr lang="ko-KR" altLang="en-US"/>
          </a:p>
        </p:txBody>
      </p:sp>
      <p:sp>
        <p:nvSpPr>
          <p:cNvPr id="4" name="텍스트 개체 틀 3"/>
          <p:cNvSpPr>
            <a:spLocks noGrp="1"/>
          </p:cNvSpPr>
          <p:nvPr>
            <p:ph type="body" sz="half" idx="2"/>
          </p:nvPr>
        </p:nvSpPr>
        <p:spPr>
          <a:xfrm>
            <a:off x="2090738" y="5815015"/>
            <a:ext cx="6400800" cy="871537"/>
          </a:xfrm>
          <a:prstGeom prst="rect">
            <a:avLst/>
          </a:prstGeom>
        </p:spPr>
        <p:txBody>
          <a:bodyPr lIns="90893" tIns="45454" rIns="90893" bIns="45454"/>
          <a:lstStyle>
            <a:lvl1pPr marL="0" indent="0">
              <a:buNone/>
              <a:defRPr sz="1400"/>
            </a:lvl1pPr>
            <a:lvl2pPr marL="454488" indent="0">
              <a:buNone/>
              <a:defRPr sz="1200"/>
            </a:lvl2pPr>
            <a:lvl3pPr marL="908945" indent="0">
              <a:buNone/>
              <a:defRPr sz="1000"/>
            </a:lvl3pPr>
            <a:lvl4pPr marL="1363412" indent="0">
              <a:buNone/>
              <a:defRPr sz="900"/>
            </a:lvl4pPr>
            <a:lvl5pPr marL="1817867" indent="0">
              <a:buNone/>
              <a:defRPr sz="900"/>
            </a:lvl5pPr>
            <a:lvl6pPr marL="2272338" indent="0">
              <a:buNone/>
              <a:defRPr sz="900"/>
            </a:lvl6pPr>
            <a:lvl7pPr marL="2726806" indent="0">
              <a:buNone/>
              <a:defRPr sz="900"/>
            </a:lvl7pPr>
            <a:lvl8pPr marL="3181264" indent="0">
              <a:buNone/>
              <a:defRPr sz="900"/>
            </a:lvl8pPr>
            <a:lvl9pPr marL="3635747" indent="0">
              <a:buNone/>
              <a:defRPr sz="9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</p:spTree>
  </p:cSld>
  <p:clrMapOvr>
    <a:masterClrMapping/>
  </p:clrMapOvr>
</p:sldLayout>
</file>

<file path=ppt/slideLayouts/slideLayout15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제목 및 세로 텍스트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533400" y="296863"/>
            <a:ext cx="9601200" cy="1238250"/>
          </a:xfrm>
          <a:prstGeom prst="rect">
            <a:avLst/>
          </a:prstGeom>
        </p:spPr>
        <p:txBody>
          <a:bodyPr lIns="90893" tIns="45454" rIns="90893" bIns="45454"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세로 텍스트 개체 틀 2"/>
          <p:cNvSpPr>
            <a:spLocks noGrp="1"/>
          </p:cNvSpPr>
          <p:nvPr>
            <p:ph type="body" orient="vert" idx="1"/>
          </p:nvPr>
        </p:nvSpPr>
        <p:spPr>
          <a:xfrm>
            <a:off x="533400" y="1733553"/>
            <a:ext cx="9601200" cy="4903789"/>
          </a:xfrm>
          <a:prstGeom prst="rect">
            <a:avLst/>
          </a:prstGeom>
        </p:spPr>
        <p:txBody>
          <a:bodyPr vert="eaVert" lIns="90893" tIns="45454" rIns="90893" bIns="45454"/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</p:spTree>
  </p:cSld>
  <p:clrMapOvr>
    <a:masterClrMapping/>
  </p:clrMapOvr>
</p:sldLayout>
</file>

<file path=ppt/slideLayouts/slideLayout15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세로 제목 및 텍스트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세로 제목 1"/>
          <p:cNvSpPr>
            <a:spLocks noGrp="1"/>
          </p:cNvSpPr>
          <p:nvPr>
            <p:ph type="title" orient="vert"/>
          </p:nvPr>
        </p:nvSpPr>
        <p:spPr>
          <a:xfrm>
            <a:off x="7734300" y="296869"/>
            <a:ext cx="2400300" cy="6340475"/>
          </a:xfrm>
          <a:prstGeom prst="rect">
            <a:avLst/>
          </a:prstGeom>
        </p:spPr>
        <p:txBody>
          <a:bodyPr vert="eaVert" lIns="90893" tIns="45454" rIns="90893" bIns="45454"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세로 텍스트 개체 틀 2"/>
          <p:cNvSpPr>
            <a:spLocks noGrp="1"/>
          </p:cNvSpPr>
          <p:nvPr>
            <p:ph type="body" orient="vert" idx="1"/>
          </p:nvPr>
        </p:nvSpPr>
        <p:spPr>
          <a:xfrm>
            <a:off x="533400" y="296869"/>
            <a:ext cx="7048500" cy="6340475"/>
          </a:xfrm>
          <a:prstGeom prst="rect">
            <a:avLst/>
          </a:prstGeom>
        </p:spPr>
        <p:txBody>
          <a:bodyPr vert="eaVert" lIns="90893" tIns="45454" rIns="90893" bIns="45454"/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</p:spTree>
  </p:cSld>
  <p:clrMapOvr>
    <a:masterClrMapping/>
  </p:clrMapOvr>
</p:sldLayout>
</file>

<file path=ppt/slideLayouts/slideLayout159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내용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내용 개체 틀 1"/>
          <p:cNvSpPr>
            <a:spLocks noGrp="1"/>
          </p:cNvSpPr>
          <p:nvPr>
            <p:ph/>
          </p:nvPr>
        </p:nvSpPr>
        <p:spPr>
          <a:xfrm>
            <a:off x="533400" y="296869"/>
            <a:ext cx="9601200" cy="6340475"/>
          </a:xfrm>
          <a:prstGeom prst="rect">
            <a:avLst/>
          </a:prstGeom>
        </p:spPr>
        <p:txBody>
          <a:bodyPr lIns="90893" tIns="45454" rIns="90893" bIns="45454"/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</p:spTree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제목 및 내용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533400" y="296863"/>
            <a:ext cx="9601200" cy="1238250"/>
          </a:xfrm>
          <a:prstGeom prst="rect">
            <a:avLst/>
          </a:prstGeom>
        </p:spPr>
        <p:txBody>
          <a:bodyPr lIns="90893" tIns="45454" rIns="90893" bIns="45454"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내용 개체 틀 2"/>
          <p:cNvSpPr>
            <a:spLocks noGrp="1"/>
          </p:cNvSpPr>
          <p:nvPr>
            <p:ph idx="1"/>
          </p:nvPr>
        </p:nvSpPr>
        <p:spPr>
          <a:xfrm>
            <a:off x="533400" y="1733553"/>
            <a:ext cx="9601200" cy="4903789"/>
          </a:xfrm>
          <a:prstGeom prst="rect">
            <a:avLst/>
          </a:prstGeom>
        </p:spPr>
        <p:txBody>
          <a:bodyPr lIns="90893" tIns="45454" rIns="90893" bIns="45454"/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</p:spTree>
  </p:cSld>
  <p:clrMapOvr>
    <a:masterClrMapping/>
  </p:clrMapOvr>
</p:sldLayout>
</file>

<file path=ppt/slideLayouts/slideLayout16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제목 슬라이드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24354" name="Picture 2" descr="blue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xmlns=""/>
              </a:ext>
            </a:extLst>
          </a:blip>
          <a:srcRect/>
          <a:stretch>
            <a:fillRect/>
          </a:stretch>
        </p:blipFill>
        <p:spPr bwMode="auto">
          <a:xfrm>
            <a:off x="4" y="0"/>
            <a:ext cx="10690226" cy="4365625"/>
          </a:xfrm>
          <a:prstGeom prst="rect">
            <a:avLst/>
          </a:prstGeom>
          <a:noFill/>
        </p:spPr>
      </p:pic>
      <p:grpSp>
        <p:nvGrpSpPr>
          <p:cNvPr id="1124355" name="Group 3"/>
          <p:cNvGrpSpPr>
            <a:grpSpLocks/>
          </p:cNvGrpSpPr>
          <p:nvPr/>
        </p:nvGrpSpPr>
        <p:grpSpPr bwMode="auto">
          <a:xfrm>
            <a:off x="101660" y="47632"/>
            <a:ext cx="10406064" cy="536575"/>
            <a:chOff x="54" y="28"/>
            <a:chExt cx="5618" cy="312"/>
          </a:xfrm>
        </p:grpSpPr>
        <p:sp>
          <p:nvSpPr>
            <p:cNvPr id="1124356" name="Oval 4"/>
            <p:cNvSpPr>
              <a:spLocks noChangeArrowheads="1"/>
            </p:cNvSpPr>
            <p:nvPr/>
          </p:nvSpPr>
          <p:spPr bwMode="auto">
            <a:xfrm>
              <a:off x="54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124357" name="Oval 5"/>
            <p:cNvSpPr>
              <a:spLocks noChangeArrowheads="1"/>
            </p:cNvSpPr>
            <p:nvPr/>
          </p:nvSpPr>
          <p:spPr bwMode="auto">
            <a:xfrm>
              <a:off x="22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124358" name="Oval 6"/>
            <p:cNvSpPr>
              <a:spLocks noChangeArrowheads="1"/>
            </p:cNvSpPr>
            <p:nvPr/>
          </p:nvSpPr>
          <p:spPr bwMode="auto">
            <a:xfrm>
              <a:off x="41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124359" name="Oval 7"/>
            <p:cNvSpPr>
              <a:spLocks noChangeArrowheads="1"/>
            </p:cNvSpPr>
            <p:nvPr/>
          </p:nvSpPr>
          <p:spPr bwMode="auto">
            <a:xfrm>
              <a:off x="60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124360" name="Oval 8"/>
            <p:cNvSpPr>
              <a:spLocks noChangeArrowheads="1"/>
            </p:cNvSpPr>
            <p:nvPr/>
          </p:nvSpPr>
          <p:spPr bwMode="auto">
            <a:xfrm>
              <a:off x="79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124361" name="Oval 9"/>
            <p:cNvSpPr>
              <a:spLocks noChangeArrowheads="1"/>
            </p:cNvSpPr>
            <p:nvPr/>
          </p:nvSpPr>
          <p:spPr bwMode="auto">
            <a:xfrm>
              <a:off x="98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124362" name="Oval 10"/>
            <p:cNvSpPr>
              <a:spLocks noChangeArrowheads="1"/>
            </p:cNvSpPr>
            <p:nvPr/>
          </p:nvSpPr>
          <p:spPr bwMode="auto">
            <a:xfrm>
              <a:off x="117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124363" name="Oval 11"/>
            <p:cNvSpPr>
              <a:spLocks noChangeArrowheads="1"/>
            </p:cNvSpPr>
            <p:nvPr/>
          </p:nvSpPr>
          <p:spPr bwMode="auto">
            <a:xfrm>
              <a:off x="136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124364" name="Oval 12"/>
            <p:cNvSpPr>
              <a:spLocks noChangeArrowheads="1"/>
            </p:cNvSpPr>
            <p:nvPr/>
          </p:nvSpPr>
          <p:spPr bwMode="auto">
            <a:xfrm>
              <a:off x="155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124365" name="Oval 13"/>
            <p:cNvSpPr>
              <a:spLocks noChangeArrowheads="1"/>
            </p:cNvSpPr>
            <p:nvPr/>
          </p:nvSpPr>
          <p:spPr bwMode="auto">
            <a:xfrm>
              <a:off x="174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124366" name="Oval 14"/>
            <p:cNvSpPr>
              <a:spLocks noChangeArrowheads="1"/>
            </p:cNvSpPr>
            <p:nvPr/>
          </p:nvSpPr>
          <p:spPr bwMode="auto">
            <a:xfrm>
              <a:off x="193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124367" name="Oval 15"/>
            <p:cNvSpPr>
              <a:spLocks noChangeArrowheads="1"/>
            </p:cNvSpPr>
            <p:nvPr/>
          </p:nvSpPr>
          <p:spPr bwMode="auto">
            <a:xfrm>
              <a:off x="212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124368" name="Oval 16"/>
            <p:cNvSpPr>
              <a:spLocks noChangeArrowheads="1"/>
            </p:cNvSpPr>
            <p:nvPr/>
          </p:nvSpPr>
          <p:spPr bwMode="auto">
            <a:xfrm>
              <a:off x="231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124369" name="Oval 17"/>
            <p:cNvSpPr>
              <a:spLocks noChangeArrowheads="1"/>
            </p:cNvSpPr>
            <p:nvPr/>
          </p:nvSpPr>
          <p:spPr bwMode="auto">
            <a:xfrm>
              <a:off x="250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124370" name="Oval 18"/>
            <p:cNvSpPr>
              <a:spLocks noChangeArrowheads="1"/>
            </p:cNvSpPr>
            <p:nvPr/>
          </p:nvSpPr>
          <p:spPr bwMode="auto">
            <a:xfrm>
              <a:off x="269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124371" name="Oval 19"/>
            <p:cNvSpPr>
              <a:spLocks noChangeArrowheads="1"/>
            </p:cNvSpPr>
            <p:nvPr/>
          </p:nvSpPr>
          <p:spPr bwMode="auto">
            <a:xfrm>
              <a:off x="288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124372" name="Oval 20"/>
            <p:cNvSpPr>
              <a:spLocks noChangeArrowheads="1"/>
            </p:cNvSpPr>
            <p:nvPr/>
          </p:nvSpPr>
          <p:spPr bwMode="auto">
            <a:xfrm>
              <a:off x="307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124373" name="Oval 21"/>
            <p:cNvSpPr>
              <a:spLocks noChangeArrowheads="1"/>
            </p:cNvSpPr>
            <p:nvPr/>
          </p:nvSpPr>
          <p:spPr bwMode="auto">
            <a:xfrm>
              <a:off x="326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124374" name="Oval 22"/>
            <p:cNvSpPr>
              <a:spLocks noChangeArrowheads="1"/>
            </p:cNvSpPr>
            <p:nvPr/>
          </p:nvSpPr>
          <p:spPr bwMode="auto">
            <a:xfrm>
              <a:off x="345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124375" name="Oval 23"/>
            <p:cNvSpPr>
              <a:spLocks noChangeArrowheads="1"/>
            </p:cNvSpPr>
            <p:nvPr/>
          </p:nvSpPr>
          <p:spPr bwMode="auto">
            <a:xfrm>
              <a:off x="364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124376" name="Oval 24"/>
            <p:cNvSpPr>
              <a:spLocks noChangeArrowheads="1"/>
            </p:cNvSpPr>
            <p:nvPr/>
          </p:nvSpPr>
          <p:spPr bwMode="auto">
            <a:xfrm>
              <a:off x="383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124377" name="Oval 25"/>
            <p:cNvSpPr>
              <a:spLocks noChangeArrowheads="1"/>
            </p:cNvSpPr>
            <p:nvPr/>
          </p:nvSpPr>
          <p:spPr bwMode="auto">
            <a:xfrm>
              <a:off x="402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124378" name="Oval 26"/>
            <p:cNvSpPr>
              <a:spLocks noChangeArrowheads="1"/>
            </p:cNvSpPr>
            <p:nvPr/>
          </p:nvSpPr>
          <p:spPr bwMode="auto">
            <a:xfrm>
              <a:off x="421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124379" name="Oval 27"/>
            <p:cNvSpPr>
              <a:spLocks noChangeArrowheads="1"/>
            </p:cNvSpPr>
            <p:nvPr/>
          </p:nvSpPr>
          <p:spPr bwMode="auto">
            <a:xfrm>
              <a:off x="440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124380" name="Oval 28"/>
            <p:cNvSpPr>
              <a:spLocks noChangeArrowheads="1"/>
            </p:cNvSpPr>
            <p:nvPr/>
          </p:nvSpPr>
          <p:spPr bwMode="auto">
            <a:xfrm>
              <a:off x="459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124381" name="Oval 29"/>
            <p:cNvSpPr>
              <a:spLocks noChangeArrowheads="1"/>
            </p:cNvSpPr>
            <p:nvPr/>
          </p:nvSpPr>
          <p:spPr bwMode="auto">
            <a:xfrm>
              <a:off x="478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124382" name="Oval 30"/>
            <p:cNvSpPr>
              <a:spLocks noChangeArrowheads="1"/>
            </p:cNvSpPr>
            <p:nvPr/>
          </p:nvSpPr>
          <p:spPr bwMode="auto">
            <a:xfrm>
              <a:off x="497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124383" name="Oval 31"/>
            <p:cNvSpPr>
              <a:spLocks noChangeArrowheads="1"/>
            </p:cNvSpPr>
            <p:nvPr/>
          </p:nvSpPr>
          <p:spPr bwMode="auto">
            <a:xfrm>
              <a:off x="516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124384" name="Oval 32"/>
            <p:cNvSpPr>
              <a:spLocks noChangeArrowheads="1"/>
            </p:cNvSpPr>
            <p:nvPr/>
          </p:nvSpPr>
          <p:spPr bwMode="auto">
            <a:xfrm>
              <a:off x="535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124385" name="Oval 33"/>
            <p:cNvSpPr>
              <a:spLocks noChangeArrowheads="1"/>
            </p:cNvSpPr>
            <p:nvPr/>
          </p:nvSpPr>
          <p:spPr bwMode="auto">
            <a:xfrm>
              <a:off x="554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124386" name="Oval 34"/>
            <p:cNvSpPr>
              <a:spLocks noChangeArrowheads="1"/>
            </p:cNvSpPr>
            <p:nvPr/>
          </p:nvSpPr>
          <p:spPr bwMode="auto">
            <a:xfrm>
              <a:off x="600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124387" name="Oval 35"/>
            <p:cNvSpPr>
              <a:spLocks noChangeArrowheads="1"/>
            </p:cNvSpPr>
            <p:nvPr/>
          </p:nvSpPr>
          <p:spPr bwMode="auto">
            <a:xfrm>
              <a:off x="790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124388" name="Oval 36"/>
            <p:cNvSpPr>
              <a:spLocks noChangeArrowheads="1"/>
            </p:cNvSpPr>
            <p:nvPr/>
          </p:nvSpPr>
          <p:spPr bwMode="auto">
            <a:xfrm>
              <a:off x="980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124389" name="Oval 37"/>
            <p:cNvSpPr>
              <a:spLocks noChangeArrowheads="1"/>
            </p:cNvSpPr>
            <p:nvPr/>
          </p:nvSpPr>
          <p:spPr bwMode="auto">
            <a:xfrm>
              <a:off x="1170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124390" name="Oval 38"/>
            <p:cNvSpPr>
              <a:spLocks noChangeArrowheads="1"/>
            </p:cNvSpPr>
            <p:nvPr/>
          </p:nvSpPr>
          <p:spPr bwMode="auto">
            <a:xfrm>
              <a:off x="1360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124391" name="Oval 39"/>
            <p:cNvSpPr>
              <a:spLocks noChangeArrowheads="1"/>
            </p:cNvSpPr>
            <p:nvPr/>
          </p:nvSpPr>
          <p:spPr bwMode="auto">
            <a:xfrm>
              <a:off x="230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124392" name="Oval 40"/>
            <p:cNvSpPr>
              <a:spLocks noChangeArrowheads="1"/>
            </p:cNvSpPr>
            <p:nvPr/>
          </p:nvSpPr>
          <p:spPr bwMode="auto">
            <a:xfrm>
              <a:off x="249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124393" name="Oval 41"/>
            <p:cNvSpPr>
              <a:spLocks noChangeArrowheads="1"/>
            </p:cNvSpPr>
            <p:nvPr/>
          </p:nvSpPr>
          <p:spPr bwMode="auto">
            <a:xfrm>
              <a:off x="268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124394" name="Oval 42"/>
            <p:cNvSpPr>
              <a:spLocks noChangeArrowheads="1"/>
            </p:cNvSpPr>
            <p:nvPr/>
          </p:nvSpPr>
          <p:spPr bwMode="auto">
            <a:xfrm>
              <a:off x="287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124395" name="Oval 43"/>
            <p:cNvSpPr>
              <a:spLocks noChangeArrowheads="1"/>
            </p:cNvSpPr>
            <p:nvPr/>
          </p:nvSpPr>
          <p:spPr bwMode="auto">
            <a:xfrm>
              <a:off x="306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124396" name="Oval 44"/>
            <p:cNvSpPr>
              <a:spLocks noChangeArrowheads="1"/>
            </p:cNvSpPr>
            <p:nvPr/>
          </p:nvSpPr>
          <p:spPr bwMode="auto">
            <a:xfrm>
              <a:off x="325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124397" name="Oval 45"/>
            <p:cNvSpPr>
              <a:spLocks noChangeArrowheads="1"/>
            </p:cNvSpPr>
            <p:nvPr/>
          </p:nvSpPr>
          <p:spPr bwMode="auto">
            <a:xfrm>
              <a:off x="344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124398" name="Oval 46"/>
            <p:cNvSpPr>
              <a:spLocks noChangeArrowheads="1"/>
            </p:cNvSpPr>
            <p:nvPr/>
          </p:nvSpPr>
          <p:spPr bwMode="auto">
            <a:xfrm>
              <a:off x="363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124399" name="Oval 47"/>
            <p:cNvSpPr>
              <a:spLocks noChangeArrowheads="1"/>
            </p:cNvSpPr>
            <p:nvPr/>
          </p:nvSpPr>
          <p:spPr bwMode="auto">
            <a:xfrm>
              <a:off x="382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124400" name="Oval 48"/>
            <p:cNvSpPr>
              <a:spLocks noChangeArrowheads="1"/>
            </p:cNvSpPr>
            <p:nvPr/>
          </p:nvSpPr>
          <p:spPr bwMode="auto">
            <a:xfrm>
              <a:off x="401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124401" name="Oval 49"/>
            <p:cNvSpPr>
              <a:spLocks noChangeArrowheads="1"/>
            </p:cNvSpPr>
            <p:nvPr/>
          </p:nvSpPr>
          <p:spPr bwMode="auto">
            <a:xfrm>
              <a:off x="420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124402" name="Oval 50"/>
            <p:cNvSpPr>
              <a:spLocks noChangeArrowheads="1"/>
            </p:cNvSpPr>
            <p:nvPr/>
          </p:nvSpPr>
          <p:spPr bwMode="auto">
            <a:xfrm>
              <a:off x="439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124403" name="Oval 51"/>
            <p:cNvSpPr>
              <a:spLocks noChangeArrowheads="1"/>
            </p:cNvSpPr>
            <p:nvPr/>
          </p:nvSpPr>
          <p:spPr bwMode="auto">
            <a:xfrm>
              <a:off x="5348" y="32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124404" name="Oval 52"/>
            <p:cNvSpPr>
              <a:spLocks noChangeArrowheads="1"/>
            </p:cNvSpPr>
            <p:nvPr/>
          </p:nvSpPr>
          <p:spPr bwMode="auto">
            <a:xfrm>
              <a:off x="5538" y="32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</p:grpSp>
      <p:grpSp>
        <p:nvGrpSpPr>
          <p:cNvPr id="1124405" name="Group 53"/>
          <p:cNvGrpSpPr>
            <a:grpSpLocks/>
          </p:cNvGrpSpPr>
          <p:nvPr/>
        </p:nvGrpSpPr>
        <p:grpSpPr bwMode="auto">
          <a:xfrm rot="-2166924">
            <a:off x="919218" y="-2576514"/>
            <a:ext cx="12020551" cy="6251577"/>
            <a:chOff x="266" y="453"/>
            <a:chExt cx="6490" cy="1666"/>
          </a:xfrm>
        </p:grpSpPr>
        <p:sp>
          <p:nvSpPr>
            <p:cNvPr id="1124406" name="Freeform 54"/>
            <p:cNvSpPr>
              <a:spLocks/>
            </p:cNvSpPr>
            <p:nvPr/>
          </p:nvSpPr>
          <p:spPr bwMode="auto">
            <a:xfrm>
              <a:off x="266" y="570"/>
              <a:ext cx="4772" cy="1549"/>
            </a:xfrm>
            <a:custGeom>
              <a:avLst/>
              <a:gdLst/>
              <a:ahLst/>
              <a:cxnLst>
                <a:cxn ang="0">
                  <a:pos x="4772" y="2929"/>
                </a:cxn>
                <a:cxn ang="0">
                  <a:pos x="4719" y="2956"/>
                </a:cxn>
                <a:cxn ang="0">
                  <a:pos x="4658" y="2985"/>
                </a:cxn>
                <a:cxn ang="0">
                  <a:pos x="4574" y="3017"/>
                </a:cxn>
                <a:cxn ang="0">
                  <a:pos x="4472" y="3048"/>
                </a:cxn>
                <a:cxn ang="0">
                  <a:pos x="4351" y="3076"/>
                </a:cxn>
                <a:cxn ang="0">
                  <a:pos x="4215" y="3093"/>
                </a:cxn>
                <a:cxn ang="0">
                  <a:pos x="4141" y="3097"/>
                </a:cxn>
                <a:cxn ang="0">
                  <a:pos x="4065" y="3097"/>
                </a:cxn>
                <a:cxn ang="0">
                  <a:pos x="3984" y="3092"/>
                </a:cxn>
                <a:cxn ang="0">
                  <a:pos x="3902" y="3082"/>
                </a:cxn>
                <a:cxn ang="0">
                  <a:pos x="3818" y="3066"/>
                </a:cxn>
                <a:cxn ang="0">
                  <a:pos x="3730" y="3045"/>
                </a:cxn>
                <a:cxn ang="0">
                  <a:pos x="3640" y="3016"/>
                </a:cxn>
                <a:cxn ang="0">
                  <a:pos x="3548" y="2980"/>
                </a:cxn>
                <a:cxn ang="0">
                  <a:pos x="3455" y="2937"/>
                </a:cxn>
                <a:cxn ang="0">
                  <a:pos x="3361" y="2885"/>
                </a:cxn>
                <a:cxn ang="0">
                  <a:pos x="3265" y="2824"/>
                </a:cxn>
                <a:cxn ang="0">
                  <a:pos x="3169" y="2754"/>
                </a:cxn>
                <a:cxn ang="0">
                  <a:pos x="3072" y="2673"/>
                </a:cxn>
                <a:cxn ang="0">
                  <a:pos x="2974" y="2583"/>
                </a:cxn>
                <a:cxn ang="0">
                  <a:pos x="2876" y="2481"/>
                </a:cxn>
                <a:cxn ang="0">
                  <a:pos x="2778" y="2367"/>
                </a:cxn>
                <a:cxn ang="0">
                  <a:pos x="2681" y="2241"/>
                </a:cxn>
                <a:cxn ang="0">
                  <a:pos x="2583" y="2102"/>
                </a:cxn>
                <a:cxn ang="0">
                  <a:pos x="2488" y="1960"/>
                </a:cxn>
                <a:cxn ang="0">
                  <a:pos x="2303" y="1695"/>
                </a:cxn>
                <a:cxn ang="0">
                  <a:pos x="2125" y="1456"/>
                </a:cxn>
                <a:cxn ang="0">
                  <a:pos x="1953" y="1240"/>
                </a:cxn>
                <a:cxn ang="0">
                  <a:pos x="1788" y="1046"/>
                </a:cxn>
                <a:cxn ang="0">
                  <a:pos x="1628" y="873"/>
                </a:cxn>
                <a:cxn ang="0">
                  <a:pos x="1471" y="720"/>
                </a:cxn>
                <a:cxn ang="0">
                  <a:pos x="1317" y="584"/>
                </a:cxn>
                <a:cxn ang="0">
                  <a:pos x="1166" y="466"/>
                </a:cxn>
                <a:cxn ang="0">
                  <a:pos x="1014" y="365"/>
                </a:cxn>
                <a:cxn ang="0">
                  <a:pos x="865" y="277"/>
                </a:cxn>
                <a:cxn ang="0">
                  <a:pos x="713" y="203"/>
                </a:cxn>
                <a:cxn ang="0">
                  <a:pos x="560" y="140"/>
                </a:cxn>
                <a:cxn ang="0">
                  <a:pos x="405" y="90"/>
                </a:cxn>
                <a:cxn ang="0">
                  <a:pos x="247" y="48"/>
                </a:cxn>
                <a:cxn ang="0">
                  <a:pos x="84" y="14"/>
                </a:cxn>
              </a:cxnLst>
              <a:rect l="0" t="0" r="r" b="b"/>
              <a:pathLst>
                <a:path w="4772" h="3097">
                  <a:moveTo>
                    <a:pt x="4772" y="2929"/>
                  </a:moveTo>
                  <a:lnTo>
                    <a:pt x="4772" y="2929"/>
                  </a:lnTo>
                  <a:lnTo>
                    <a:pt x="4758" y="2937"/>
                  </a:lnTo>
                  <a:lnTo>
                    <a:pt x="4719" y="2956"/>
                  </a:lnTo>
                  <a:lnTo>
                    <a:pt x="4691" y="2971"/>
                  </a:lnTo>
                  <a:lnTo>
                    <a:pt x="4658" y="2985"/>
                  </a:lnTo>
                  <a:lnTo>
                    <a:pt x="4619" y="3001"/>
                  </a:lnTo>
                  <a:lnTo>
                    <a:pt x="4574" y="3017"/>
                  </a:lnTo>
                  <a:lnTo>
                    <a:pt x="4526" y="3034"/>
                  </a:lnTo>
                  <a:lnTo>
                    <a:pt x="4472" y="3048"/>
                  </a:lnTo>
                  <a:lnTo>
                    <a:pt x="4413" y="3063"/>
                  </a:lnTo>
                  <a:lnTo>
                    <a:pt x="4351" y="3076"/>
                  </a:lnTo>
                  <a:lnTo>
                    <a:pt x="4286" y="3085"/>
                  </a:lnTo>
                  <a:lnTo>
                    <a:pt x="4215" y="3093"/>
                  </a:lnTo>
                  <a:lnTo>
                    <a:pt x="4179" y="3095"/>
                  </a:lnTo>
                  <a:lnTo>
                    <a:pt x="4141" y="3097"/>
                  </a:lnTo>
                  <a:lnTo>
                    <a:pt x="4104" y="3097"/>
                  </a:lnTo>
                  <a:lnTo>
                    <a:pt x="4065" y="3097"/>
                  </a:lnTo>
                  <a:lnTo>
                    <a:pt x="4025" y="3095"/>
                  </a:lnTo>
                  <a:lnTo>
                    <a:pt x="3984" y="3092"/>
                  </a:lnTo>
                  <a:lnTo>
                    <a:pt x="3944" y="3087"/>
                  </a:lnTo>
                  <a:lnTo>
                    <a:pt x="3902" y="3082"/>
                  </a:lnTo>
                  <a:lnTo>
                    <a:pt x="3859" y="3076"/>
                  </a:lnTo>
                  <a:lnTo>
                    <a:pt x="3818" y="3066"/>
                  </a:lnTo>
                  <a:lnTo>
                    <a:pt x="3773" y="3056"/>
                  </a:lnTo>
                  <a:lnTo>
                    <a:pt x="3730" y="3045"/>
                  </a:lnTo>
                  <a:lnTo>
                    <a:pt x="3684" y="3032"/>
                  </a:lnTo>
                  <a:lnTo>
                    <a:pt x="3640" y="3016"/>
                  </a:lnTo>
                  <a:lnTo>
                    <a:pt x="3594" y="3000"/>
                  </a:lnTo>
                  <a:lnTo>
                    <a:pt x="3548" y="2980"/>
                  </a:lnTo>
                  <a:lnTo>
                    <a:pt x="3503" y="2959"/>
                  </a:lnTo>
                  <a:lnTo>
                    <a:pt x="3455" y="2937"/>
                  </a:lnTo>
                  <a:lnTo>
                    <a:pt x="3408" y="2912"/>
                  </a:lnTo>
                  <a:lnTo>
                    <a:pt x="3361" y="2885"/>
                  </a:lnTo>
                  <a:lnTo>
                    <a:pt x="3314" y="2856"/>
                  </a:lnTo>
                  <a:lnTo>
                    <a:pt x="3265" y="2824"/>
                  </a:lnTo>
                  <a:lnTo>
                    <a:pt x="3218" y="2790"/>
                  </a:lnTo>
                  <a:lnTo>
                    <a:pt x="3169" y="2754"/>
                  </a:lnTo>
                  <a:lnTo>
                    <a:pt x="3121" y="2715"/>
                  </a:lnTo>
                  <a:lnTo>
                    <a:pt x="3072" y="2673"/>
                  </a:lnTo>
                  <a:lnTo>
                    <a:pt x="3024" y="2630"/>
                  </a:lnTo>
                  <a:lnTo>
                    <a:pt x="2974" y="2583"/>
                  </a:lnTo>
                  <a:lnTo>
                    <a:pt x="2925" y="2533"/>
                  </a:lnTo>
                  <a:lnTo>
                    <a:pt x="2876" y="2481"/>
                  </a:lnTo>
                  <a:lnTo>
                    <a:pt x="2828" y="2425"/>
                  </a:lnTo>
                  <a:lnTo>
                    <a:pt x="2778" y="2367"/>
                  </a:lnTo>
                  <a:lnTo>
                    <a:pt x="2729" y="2305"/>
                  </a:lnTo>
                  <a:lnTo>
                    <a:pt x="2681" y="2241"/>
                  </a:lnTo>
                  <a:lnTo>
                    <a:pt x="2632" y="2173"/>
                  </a:lnTo>
                  <a:lnTo>
                    <a:pt x="2583" y="2102"/>
                  </a:lnTo>
                  <a:lnTo>
                    <a:pt x="2583" y="2102"/>
                  </a:lnTo>
                  <a:lnTo>
                    <a:pt x="2488" y="1960"/>
                  </a:lnTo>
                  <a:lnTo>
                    <a:pt x="2395" y="1824"/>
                  </a:lnTo>
                  <a:lnTo>
                    <a:pt x="2303" y="1695"/>
                  </a:lnTo>
                  <a:lnTo>
                    <a:pt x="2213" y="1572"/>
                  </a:lnTo>
                  <a:lnTo>
                    <a:pt x="2125" y="1456"/>
                  </a:lnTo>
                  <a:lnTo>
                    <a:pt x="2038" y="1345"/>
                  </a:lnTo>
                  <a:lnTo>
                    <a:pt x="1953" y="1240"/>
                  </a:lnTo>
                  <a:lnTo>
                    <a:pt x="1870" y="1140"/>
                  </a:lnTo>
                  <a:lnTo>
                    <a:pt x="1788" y="1046"/>
                  </a:lnTo>
                  <a:lnTo>
                    <a:pt x="1707" y="957"/>
                  </a:lnTo>
                  <a:lnTo>
                    <a:pt x="1628" y="873"/>
                  </a:lnTo>
                  <a:lnTo>
                    <a:pt x="1549" y="794"/>
                  </a:lnTo>
                  <a:lnTo>
                    <a:pt x="1471" y="720"/>
                  </a:lnTo>
                  <a:lnTo>
                    <a:pt x="1394" y="649"/>
                  </a:lnTo>
                  <a:lnTo>
                    <a:pt x="1317" y="584"/>
                  </a:lnTo>
                  <a:lnTo>
                    <a:pt x="1241" y="523"/>
                  </a:lnTo>
                  <a:lnTo>
                    <a:pt x="1166" y="466"/>
                  </a:lnTo>
                  <a:lnTo>
                    <a:pt x="1089" y="413"/>
                  </a:lnTo>
                  <a:lnTo>
                    <a:pt x="1014" y="365"/>
                  </a:lnTo>
                  <a:lnTo>
                    <a:pt x="940" y="319"/>
                  </a:lnTo>
                  <a:lnTo>
                    <a:pt x="865" y="277"/>
                  </a:lnTo>
                  <a:lnTo>
                    <a:pt x="790" y="239"/>
                  </a:lnTo>
                  <a:lnTo>
                    <a:pt x="713" y="203"/>
                  </a:lnTo>
                  <a:lnTo>
                    <a:pt x="637" y="171"/>
                  </a:lnTo>
                  <a:lnTo>
                    <a:pt x="560" y="140"/>
                  </a:lnTo>
                  <a:lnTo>
                    <a:pt x="484" y="114"/>
                  </a:lnTo>
                  <a:lnTo>
                    <a:pt x="405" y="90"/>
                  </a:lnTo>
                  <a:lnTo>
                    <a:pt x="327" y="67"/>
                  </a:lnTo>
                  <a:lnTo>
                    <a:pt x="247" y="48"/>
                  </a:lnTo>
                  <a:lnTo>
                    <a:pt x="166" y="30"/>
                  </a:lnTo>
                  <a:lnTo>
                    <a:pt x="84" y="14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124407" name="Freeform 55"/>
            <p:cNvSpPr>
              <a:spLocks/>
            </p:cNvSpPr>
            <p:nvPr/>
          </p:nvSpPr>
          <p:spPr bwMode="auto">
            <a:xfrm>
              <a:off x="275" y="591"/>
              <a:ext cx="4814" cy="1515"/>
            </a:xfrm>
            <a:custGeom>
              <a:avLst/>
              <a:gdLst/>
              <a:ahLst/>
              <a:cxnLst>
                <a:cxn ang="0">
                  <a:pos x="4814" y="2845"/>
                </a:cxn>
                <a:cxn ang="0">
                  <a:pos x="4763" y="2874"/>
                </a:cxn>
                <a:cxn ang="0">
                  <a:pos x="4701" y="2904"/>
                </a:cxn>
                <a:cxn ang="0">
                  <a:pos x="4618" y="2938"/>
                </a:cxn>
                <a:cxn ang="0">
                  <a:pos x="4517" y="2972"/>
                </a:cxn>
                <a:cxn ang="0">
                  <a:pos x="4396" y="3001"/>
                </a:cxn>
                <a:cxn ang="0">
                  <a:pos x="4260" y="3021"/>
                </a:cxn>
                <a:cxn ang="0">
                  <a:pos x="4186" y="3027"/>
                </a:cxn>
                <a:cxn ang="0">
                  <a:pos x="4110" y="3029"/>
                </a:cxn>
                <a:cxn ang="0">
                  <a:pos x="4031" y="3025"/>
                </a:cxn>
                <a:cxn ang="0">
                  <a:pos x="3948" y="3016"/>
                </a:cxn>
                <a:cxn ang="0">
                  <a:pos x="3863" y="3003"/>
                </a:cxn>
                <a:cxn ang="0">
                  <a:pos x="3774" y="2983"/>
                </a:cxn>
                <a:cxn ang="0">
                  <a:pos x="3684" y="2956"/>
                </a:cxn>
                <a:cxn ang="0">
                  <a:pos x="3592" y="2922"/>
                </a:cxn>
                <a:cxn ang="0">
                  <a:pos x="3499" y="2880"/>
                </a:cxn>
                <a:cxn ang="0">
                  <a:pos x="3403" y="2830"/>
                </a:cxn>
                <a:cxn ang="0">
                  <a:pos x="3308" y="2770"/>
                </a:cxn>
                <a:cxn ang="0">
                  <a:pos x="3209" y="2703"/>
                </a:cxn>
                <a:cxn ang="0">
                  <a:pos x="3110" y="2623"/>
                </a:cxn>
                <a:cxn ang="0">
                  <a:pos x="3012" y="2535"/>
                </a:cxn>
                <a:cxn ang="0">
                  <a:pos x="2913" y="2433"/>
                </a:cxn>
                <a:cxn ang="0">
                  <a:pos x="2813" y="2321"/>
                </a:cxn>
                <a:cxn ang="0">
                  <a:pos x="2713" y="2197"/>
                </a:cxn>
                <a:cxn ang="0">
                  <a:pos x="2615" y="2058"/>
                </a:cxn>
                <a:cxn ang="0">
                  <a:pos x="2516" y="1918"/>
                </a:cxn>
                <a:cxn ang="0">
                  <a:pos x="2327" y="1656"/>
                </a:cxn>
                <a:cxn ang="0">
                  <a:pos x="2145" y="1419"/>
                </a:cxn>
                <a:cxn ang="0">
                  <a:pos x="1972" y="1206"/>
                </a:cxn>
                <a:cxn ang="0">
                  <a:pos x="1802" y="1014"/>
                </a:cxn>
                <a:cxn ang="0">
                  <a:pos x="1640" y="842"/>
                </a:cxn>
                <a:cxn ang="0">
                  <a:pos x="1480" y="692"/>
                </a:cxn>
                <a:cxn ang="0">
                  <a:pos x="1325" y="560"/>
                </a:cxn>
                <a:cxn ang="0">
                  <a:pos x="1172" y="444"/>
                </a:cxn>
                <a:cxn ang="0">
                  <a:pos x="1019" y="343"/>
                </a:cxn>
                <a:cxn ang="0">
                  <a:pos x="868" y="260"/>
                </a:cxn>
                <a:cxn ang="0">
                  <a:pos x="715" y="188"/>
                </a:cxn>
                <a:cxn ang="0">
                  <a:pos x="563" y="129"/>
                </a:cxn>
                <a:cxn ang="0">
                  <a:pos x="406" y="80"/>
                </a:cxn>
                <a:cxn ang="0">
                  <a:pos x="247" y="42"/>
                </a:cxn>
                <a:cxn ang="0">
                  <a:pos x="84" y="11"/>
                </a:cxn>
              </a:cxnLst>
              <a:rect l="0" t="0" r="r" b="b"/>
              <a:pathLst>
                <a:path w="4814" h="3029">
                  <a:moveTo>
                    <a:pt x="4814" y="2845"/>
                  </a:moveTo>
                  <a:lnTo>
                    <a:pt x="4814" y="2845"/>
                  </a:lnTo>
                  <a:lnTo>
                    <a:pt x="4801" y="2853"/>
                  </a:lnTo>
                  <a:lnTo>
                    <a:pt x="4763" y="2874"/>
                  </a:lnTo>
                  <a:lnTo>
                    <a:pt x="4735" y="2888"/>
                  </a:lnTo>
                  <a:lnTo>
                    <a:pt x="4701" y="2904"/>
                  </a:lnTo>
                  <a:lnTo>
                    <a:pt x="4663" y="2921"/>
                  </a:lnTo>
                  <a:lnTo>
                    <a:pt x="4618" y="2938"/>
                  </a:lnTo>
                  <a:lnTo>
                    <a:pt x="4570" y="2954"/>
                  </a:lnTo>
                  <a:lnTo>
                    <a:pt x="4517" y="2972"/>
                  </a:lnTo>
                  <a:lnTo>
                    <a:pt x="4459" y="2987"/>
                  </a:lnTo>
                  <a:lnTo>
                    <a:pt x="4396" y="3001"/>
                  </a:lnTo>
                  <a:lnTo>
                    <a:pt x="4331" y="3013"/>
                  </a:lnTo>
                  <a:lnTo>
                    <a:pt x="4260" y="3021"/>
                  </a:lnTo>
                  <a:lnTo>
                    <a:pt x="4224" y="3024"/>
                  </a:lnTo>
                  <a:lnTo>
                    <a:pt x="4186" y="3027"/>
                  </a:lnTo>
                  <a:lnTo>
                    <a:pt x="4149" y="3027"/>
                  </a:lnTo>
                  <a:lnTo>
                    <a:pt x="4110" y="3029"/>
                  </a:lnTo>
                  <a:lnTo>
                    <a:pt x="4071" y="3027"/>
                  </a:lnTo>
                  <a:lnTo>
                    <a:pt x="4031" y="3025"/>
                  </a:lnTo>
                  <a:lnTo>
                    <a:pt x="3989" y="3021"/>
                  </a:lnTo>
                  <a:lnTo>
                    <a:pt x="3948" y="3016"/>
                  </a:lnTo>
                  <a:lnTo>
                    <a:pt x="3906" y="3011"/>
                  </a:lnTo>
                  <a:lnTo>
                    <a:pt x="3863" y="3003"/>
                  </a:lnTo>
                  <a:lnTo>
                    <a:pt x="3818" y="2993"/>
                  </a:lnTo>
                  <a:lnTo>
                    <a:pt x="3774" y="2983"/>
                  </a:lnTo>
                  <a:lnTo>
                    <a:pt x="3730" y="2971"/>
                  </a:lnTo>
                  <a:lnTo>
                    <a:pt x="3684" y="2956"/>
                  </a:lnTo>
                  <a:lnTo>
                    <a:pt x="3639" y="2940"/>
                  </a:lnTo>
                  <a:lnTo>
                    <a:pt x="3592" y="2922"/>
                  </a:lnTo>
                  <a:lnTo>
                    <a:pt x="3546" y="2903"/>
                  </a:lnTo>
                  <a:lnTo>
                    <a:pt x="3499" y="2880"/>
                  </a:lnTo>
                  <a:lnTo>
                    <a:pt x="3452" y="2856"/>
                  </a:lnTo>
                  <a:lnTo>
                    <a:pt x="3403" y="2830"/>
                  </a:lnTo>
                  <a:lnTo>
                    <a:pt x="3356" y="2801"/>
                  </a:lnTo>
                  <a:lnTo>
                    <a:pt x="3308" y="2770"/>
                  </a:lnTo>
                  <a:lnTo>
                    <a:pt x="3259" y="2738"/>
                  </a:lnTo>
                  <a:lnTo>
                    <a:pt x="3209" y="2703"/>
                  </a:lnTo>
                  <a:lnTo>
                    <a:pt x="3160" y="2664"/>
                  </a:lnTo>
                  <a:lnTo>
                    <a:pt x="3110" y="2623"/>
                  </a:lnTo>
                  <a:lnTo>
                    <a:pt x="3062" y="2580"/>
                  </a:lnTo>
                  <a:lnTo>
                    <a:pt x="3012" y="2535"/>
                  </a:lnTo>
                  <a:lnTo>
                    <a:pt x="2962" y="2485"/>
                  </a:lnTo>
                  <a:lnTo>
                    <a:pt x="2913" y="2433"/>
                  </a:lnTo>
                  <a:lnTo>
                    <a:pt x="2863" y="2378"/>
                  </a:lnTo>
                  <a:lnTo>
                    <a:pt x="2813" y="2321"/>
                  </a:lnTo>
                  <a:lnTo>
                    <a:pt x="2763" y="2260"/>
                  </a:lnTo>
                  <a:lnTo>
                    <a:pt x="2713" y="2197"/>
                  </a:lnTo>
                  <a:lnTo>
                    <a:pt x="2663" y="2129"/>
                  </a:lnTo>
                  <a:lnTo>
                    <a:pt x="2615" y="2058"/>
                  </a:lnTo>
                  <a:lnTo>
                    <a:pt x="2615" y="2058"/>
                  </a:lnTo>
                  <a:lnTo>
                    <a:pt x="2516" y="1918"/>
                  </a:lnTo>
                  <a:lnTo>
                    <a:pt x="2420" y="1784"/>
                  </a:lnTo>
                  <a:lnTo>
                    <a:pt x="2327" y="1656"/>
                  </a:lnTo>
                  <a:lnTo>
                    <a:pt x="2236" y="1535"/>
                  </a:lnTo>
                  <a:lnTo>
                    <a:pt x="2145" y="1419"/>
                  </a:lnTo>
                  <a:lnTo>
                    <a:pt x="2058" y="1309"/>
                  </a:lnTo>
                  <a:lnTo>
                    <a:pt x="1972" y="1206"/>
                  </a:lnTo>
                  <a:lnTo>
                    <a:pt x="1887" y="1107"/>
                  </a:lnTo>
                  <a:lnTo>
                    <a:pt x="1802" y="1014"/>
                  </a:lnTo>
                  <a:lnTo>
                    <a:pt x="1721" y="925"/>
                  </a:lnTo>
                  <a:lnTo>
                    <a:pt x="1640" y="842"/>
                  </a:lnTo>
                  <a:lnTo>
                    <a:pt x="1559" y="765"/>
                  </a:lnTo>
                  <a:lnTo>
                    <a:pt x="1480" y="692"/>
                  </a:lnTo>
                  <a:lnTo>
                    <a:pt x="1403" y="623"/>
                  </a:lnTo>
                  <a:lnTo>
                    <a:pt x="1325" y="560"/>
                  </a:lnTo>
                  <a:lnTo>
                    <a:pt x="1248" y="499"/>
                  </a:lnTo>
                  <a:lnTo>
                    <a:pt x="1172" y="444"/>
                  </a:lnTo>
                  <a:lnTo>
                    <a:pt x="1096" y="392"/>
                  </a:lnTo>
                  <a:lnTo>
                    <a:pt x="1019" y="343"/>
                  </a:lnTo>
                  <a:lnTo>
                    <a:pt x="944" y="300"/>
                  </a:lnTo>
                  <a:lnTo>
                    <a:pt x="868" y="260"/>
                  </a:lnTo>
                  <a:lnTo>
                    <a:pt x="792" y="222"/>
                  </a:lnTo>
                  <a:lnTo>
                    <a:pt x="715" y="188"/>
                  </a:lnTo>
                  <a:lnTo>
                    <a:pt x="639" y="158"/>
                  </a:lnTo>
                  <a:lnTo>
                    <a:pt x="563" y="129"/>
                  </a:lnTo>
                  <a:lnTo>
                    <a:pt x="485" y="103"/>
                  </a:lnTo>
                  <a:lnTo>
                    <a:pt x="406" y="80"/>
                  </a:lnTo>
                  <a:lnTo>
                    <a:pt x="327" y="61"/>
                  </a:lnTo>
                  <a:lnTo>
                    <a:pt x="247" y="42"/>
                  </a:lnTo>
                  <a:lnTo>
                    <a:pt x="165" y="25"/>
                  </a:lnTo>
                  <a:lnTo>
                    <a:pt x="84" y="11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124408" name="Freeform 56"/>
            <p:cNvSpPr>
              <a:spLocks/>
            </p:cNvSpPr>
            <p:nvPr/>
          </p:nvSpPr>
          <p:spPr bwMode="auto">
            <a:xfrm>
              <a:off x="284" y="611"/>
              <a:ext cx="4856" cy="1481"/>
            </a:xfrm>
            <a:custGeom>
              <a:avLst/>
              <a:gdLst/>
              <a:ahLst/>
              <a:cxnLst>
                <a:cxn ang="0">
                  <a:pos x="4856" y="2763"/>
                </a:cxn>
                <a:cxn ang="0">
                  <a:pos x="4805" y="2793"/>
                </a:cxn>
                <a:cxn ang="0">
                  <a:pos x="4745" y="2824"/>
                </a:cxn>
                <a:cxn ang="0">
                  <a:pos x="4662" y="2860"/>
                </a:cxn>
                <a:cxn ang="0">
                  <a:pos x="4561" y="2897"/>
                </a:cxn>
                <a:cxn ang="0">
                  <a:pos x="4441" y="2927"/>
                </a:cxn>
                <a:cxn ang="0">
                  <a:pos x="4305" y="2952"/>
                </a:cxn>
                <a:cxn ang="0">
                  <a:pos x="4232" y="2958"/>
                </a:cxn>
                <a:cxn ang="0">
                  <a:pos x="4155" y="2961"/>
                </a:cxn>
                <a:cxn ang="0">
                  <a:pos x="4076" y="2960"/>
                </a:cxn>
                <a:cxn ang="0">
                  <a:pos x="3993" y="2953"/>
                </a:cxn>
                <a:cxn ang="0">
                  <a:pos x="3907" y="2940"/>
                </a:cxn>
                <a:cxn ang="0">
                  <a:pos x="3819" y="2923"/>
                </a:cxn>
                <a:cxn ang="0">
                  <a:pos x="3729" y="2897"/>
                </a:cxn>
                <a:cxn ang="0">
                  <a:pos x="3636" y="2864"/>
                </a:cxn>
                <a:cxn ang="0">
                  <a:pos x="3541" y="2824"/>
                </a:cxn>
                <a:cxn ang="0">
                  <a:pos x="3446" y="2776"/>
                </a:cxn>
                <a:cxn ang="0">
                  <a:pos x="3348" y="2719"/>
                </a:cxn>
                <a:cxn ang="0">
                  <a:pos x="3250" y="2651"/>
                </a:cxn>
                <a:cxn ang="0">
                  <a:pos x="3150" y="2574"/>
                </a:cxn>
                <a:cxn ang="0">
                  <a:pos x="3050" y="2487"/>
                </a:cxn>
                <a:cxn ang="0">
                  <a:pos x="2949" y="2388"/>
                </a:cxn>
                <a:cxn ang="0">
                  <a:pos x="2847" y="2277"/>
                </a:cxn>
                <a:cxn ang="0">
                  <a:pos x="2746" y="2154"/>
                </a:cxn>
                <a:cxn ang="0">
                  <a:pos x="2645" y="2018"/>
                </a:cxn>
                <a:cxn ang="0">
                  <a:pos x="2545" y="1878"/>
                </a:cxn>
                <a:cxn ang="0">
                  <a:pos x="2352" y="1618"/>
                </a:cxn>
                <a:cxn ang="0">
                  <a:pos x="2167" y="1384"/>
                </a:cxn>
                <a:cxn ang="0">
                  <a:pos x="1989" y="1172"/>
                </a:cxn>
                <a:cxn ang="0">
                  <a:pos x="1818" y="983"/>
                </a:cxn>
                <a:cxn ang="0">
                  <a:pos x="1652" y="815"/>
                </a:cxn>
                <a:cxn ang="0">
                  <a:pos x="1491" y="667"/>
                </a:cxn>
                <a:cxn ang="0">
                  <a:pos x="1334" y="536"/>
                </a:cxn>
                <a:cxn ang="0">
                  <a:pos x="1178" y="423"/>
                </a:cxn>
                <a:cxn ang="0">
                  <a:pos x="1024" y="326"/>
                </a:cxn>
                <a:cxn ang="0">
                  <a:pos x="872" y="245"/>
                </a:cxn>
                <a:cxn ang="0">
                  <a:pos x="719" y="176"/>
                </a:cxn>
                <a:cxn ang="0">
                  <a:pos x="565" y="119"/>
                </a:cxn>
                <a:cxn ang="0">
                  <a:pos x="408" y="74"/>
                </a:cxn>
                <a:cxn ang="0">
                  <a:pos x="248" y="39"/>
                </a:cxn>
                <a:cxn ang="0">
                  <a:pos x="83" y="11"/>
                </a:cxn>
              </a:cxnLst>
              <a:rect l="0" t="0" r="r" b="b"/>
              <a:pathLst>
                <a:path w="4856" h="2961">
                  <a:moveTo>
                    <a:pt x="4856" y="2763"/>
                  </a:moveTo>
                  <a:lnTo>
                    <a:pt x="4856" y="2763"/>
                  </a:lnTo>
                  <a:lnTo>
                    <a:pt x="4844" y="2771"/>
                  </a:lnTo>
                  <a:lnTo>
                    <a:pt x="4805" y="2793"/>
                  </a:lnTo>
                  <a:lnTo>
                    <a:pt x="4777" y="2808"/>
                  </a:lnTo>
                  <a:lnTo>
                    <a:pt x="4745" y="2824"/>
                  </a:lnTo>
                  <a:lnTo>
                    <a:pt x="4706" y="2842"/>
                  </a:lnTo>
                  <a:lnTo>
                    <a:pt x="4662" y="2860"/>
                  </a:lnTo>
                  <a:lnTo>
                    <a:pt x="4613" y="2879"/>
                  </a:lnTo>
                  <a:lnTo>
                    <a:pt x="4561" y="2897"/>
                  </a:lnTo>
                  <a:lnTo>
                    <a:pt x="4504" y="2913"/>
                  </a:lnTo>
                  <a:lnTo>
                    <a:pt x="4441" y="2927"/>
                  </a:lnTo>
                  <a:lnTo>
                    <a:pt x="4375" y="2940"/>
                  </a:lnTo>
                  <a:lnTo>
                    <a:pt x="4305" y="2952"/>
                  </a:lnTo>
                  <a:lnTo>
                    <a:pt x="4269" y="2955"/>
                  </a:lnTo>
                  <a:lnTo>
                    <a:pt x="4232" y="2958"/>
                  </a:lnTo>
                  <a:lnTo>
                    <a:pt x="4194" y="2960"/>
                  </a:lnTo>
                  <a:lnTo>
                    <a:pt x="4155" y="2961"/>
                  </a:lnTo>
                  <a:lnTo>
                    <a:pt x="4116" y="2961"/>
                  </a:lnTo>
                  <a:lnTo>
                    <a:pt x="4076" y="2960"/>
                  </a:lnTo>
                  <a:lnTo>
                    <a:pt x="4034" y="2956"/>
                  </a:lnTo>
                  <a:lnTo>
                    <a:pt x="3993" y="2953"/>
                  </a:lnTo>
                  <a:lnTo>
                    <a:pt x="3950" y="2947"/>
                  </a:lnTo>
                  <a:lnTo>
                    <a:pt x="3907" y="2940"/>
                  </a:lnTo>
                  <a:lnTo>
                    <a:pt x="3864" y="2932"/>
                  </a:lnTo>
                  <a:lnTo>
                    <a:pt x="3819" y="2923"/>
                  </a:lnTo>
                  <a:lnTo>
                    <a:pt x="3773" y="2911"/>
                  </a:lnTo>
                  <a:lnTo>
                    <a:pt x="3729" y="2897"/>
                  </a:lnTo>
                  <a:lnTo>
                    <a:pt x="3683" y="2882"/>
                  </a:lnTo>
                  <a:lnTo>
                    <a:pt x="3636" y="2864"/>
                  </a:lnTo>
                  <a:lnTo>
                    <a:pt x="3589" y="2845"/>
                  </a:lnTo>
                  <a:lnTo>
                    <a:pt x="3541" y="2824"/>
                  </a:lnTo>
                  <a:lnTo>
                    <a:pt x="3494" y="2801"/>
                  </a:lnTo>
                  <a:lnTo>
                    <a:pt x="3446" y="2776"/>
                  </a:lnTo>
                  <a:lnTo>
                    <a:pt x="3397" y="2748"/>
                  </a:lnTo>
                  <a:lnTo>
                    <a:pt x="3348" y="2719"/>
                  </a:lnTo>
                  <a:lnTo>
                    <a:pt x="3299" y="2687"/>
                  </a:lnTo>
                  <a:lnTo>
                    <a:pt x="3250" y="2651"/>
                  </a:lnTo>
                  <a:lnTo>
                    <a:pt x="3200" y="2614"/>
                  </a:lnTo>
                  <a:lnTo>
                    <a:pt x="3150" y="2574"/>
                  </a:lnTo>
                  <a:lnTo>
                    <a:pt x="3100" y="2532"/>
                  </a:lnTo>
                  <a:lnTo>
                    <a:pt x="3050" y="2487"/>
                  </a:lnTo>
                  <a:lnTo>
                    <a:pt x="3000" y="2438"/>
                  </a:lnTo>
                  <a:lnTo>
                    <a:pt x="2949" y="2388"/>
                  </a:lnTo>
                  <a:lnTo>
                    <a:pt x="2899" y="2333"/>
                  </a:lnTo>
                  <a:lnTo>
                    <a:pt x="2847" y="2277"/>
                  </a:lnTo>
                  <a:lnTo>
                    <a:pt x="2797" y="2217"/>
                  </a:lnTo>
                  <a:lnTo>
                    <a:pt x="2746" y="2154"/>
                  </a:lnTo>
                  <a:lnTo>
                    <a:pt x="2696" y="2088"/>
                  </a:lnTo>
                  <a:lnTo>
                    <a:pt x="2645" y="2018"/>
                  </a:lnTo>
                  <a:lnTo>
                    <a:pt x="2645" y="2018"/>
                  </a:lnTo>
                  <a:lnTo>
                    <a:pt x="2545" y="1878"/>
                  </a:lnTo>
                  <a:lnTo>
                    <a:pt x="2447" y="1745"/>
                  </a:lnTo>
                  <a:lnTo>
                    <a:pt x="2352" y="1618"/>
                  </a:lnTo>
                  <a:lnTo>
                    <a:pt x="2259" y="1498"/>
                  </a:lnTo>
                  <a:lnTo>
                    <a:pt x="2167" y="1384"/>
                  </a:lnTo>
                  <a:lnTo>
                    <a:pt x="2077" y="1276"/>
                  </a:lnTo>
                  <a:lnTo>
                    <a:pt x="1989" y="1172"/>
                  </a:lnTo>
                  <a:lnTo>
                    <a:pt x="1903" y="1075"/>
                  </a:lnTo>
                  <a:lnTo>
                    <a:pt x="1818" y="983"/>
                  </a:lnTo>
                  <a:lnTo>
                    <a:pt x="1735" y="896"/>
                  </a:lnTo>
                  <a:lnTo>
                    <a:pt x="1652" y="815"/>
                  </a:lnTo>
                  <a:lnTo>
                    <a:pt x="1571" y="738"/>
                  </a:lnTo>
                  <a:lnTo>
                    <a:pt x="1491" y="667"/>
                  </a:lnTo>
                  <a:lnTo>
                    <a:pt x="1412" y="599"/>
                  </a:lnTo>
                  <a:lnTo>
                    <a:pt x="1334" y="536"/>
                  </a:lnTo>
                  <a:lnTo>
                    <a:pt x="1256" y="478"/>
                  </a:lnTo>
                  <a:lnTo>
                    <a:pt x="1178" y="423"/>
                  </a:lnTo>
                  <a:lnTo>
                    <a:pt x="1102" y="373"/>
                  </a:lnTo>
                  <a:lnTo>
                    <a:pt x="1024" y="326"/>
                  </a:lnTo>
                  <a:lnTo>
                    <a:pt x="948" y="284"/>
                  </a:lnTo>
                  <a:lnTo>
                    <a:pt x="872" y="245"/>
                  </a:lnTo>
                  <a:lnTo>
                    <a:pt x="795" y="208"/>
                  </a:lnTo>
                  <a:lnTo>
                    <a:pt x="719" y="176"/>
                  </a:lnTo>
                  <a:lnTo>
                    <a:pt x="641" y="147"/>
                  </a:lnTo>
                  <a:lnTo>
                    <a:pt x="565" y="119"/>
                  </a:lnTo>
                  <a:lnTo>
                    <a:pt x="486" y="95"/>
                  </a:lnTo>
                  <a:lnTo>
                    <a:pt x="408" y="74"/>
                  </a:lnTo>
                  <a:lnTo>
                    <a:pt x="327" y="55"/>
                  </a:lnTo>
                  <a:lnTo>
                    <a:pt x="248" y="39"/>
                  </a:lnTo>
                  <a:lnTo>
                    <a:pt x="166" y="24"/>
                  </a:lnTo>
                  <a:lnTo>
                    <a:pt x="83" y="11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124409" name="Freeform 57"/>
            <p:cNvSpPr>
              <a:spLocks/>
            </p:cNvSpPr>
            <p:nvPr/>
          </p:nvSpPr>
          <p:spPr bwMode="auto">
            <a:xfrm>
              <a:off x="293" y="633"/>
              <a:ext cx="4897" cy="1445"/>
            </a:xfrm>
            <a:custGeom>
              <a:avLst/>
              <a:gdLst/>
              <a:ahLst/>
              <a:cxnLst>
                <a:cxn ang="0">
                  <a:pos x="4897" y="2675"/>
                </a:cxn>
                <a:cxn ang="0">
                  <a:pos x="4847" y="2707"/>
                </a:cxn>
                <a:cxn ang="0">
                  <a:pos x="4788" y="2740"/>
                </a:cxn>
                <a:cxn ang="0">
                  <a:pos x="4706" y="2777"/>
                </a:cxn>
                <a:cxn ang="0">
                  <a:pos x="4604" y="2816"/>
                </a:cxn>
                <a:cxn ang="0">
                  <a:pos x="4485" y="2849"/>
                </a:cxn>
                <a:cxn ang="0">
                  <a:pos x="4350" y="2875"/>
                </a:cxn>
                <a:cxn ang="0">
                  <a:pos x="4277" y="2885"/>
                </a:cxn>
                <a:cxn ang="0">
                  <a:pos x="4200" y="2888"/>
                </a:cxn>
                <a:cxn ang="0">
                  <a:pos x="4120" y="2888"/>
                </a:cxn>
                <a:cxn ang="0">
                  <a:pos x="4036" y="2883"/>
                </a:cxn>
                <a:cxn ang="0">
                  <a:pos x="3952" y="2874"/>
                </a:cxn>
                <a:cxn ang="0">
                  <a:pos x="3863" y="2858"/>
                </a:cxn>
                <a:cxn ang="0">
                  <a:pos x="3773" y="2833"/>
                </a:cxn>
                <a:cxn ang="0">
                  <a:pos x="3680" y="2803"/>
                </a:cxn>
                <a:cxn ang="0">
                  <a:pos x="3584" y="2764"/>
                </a:cxn>
                <a:cxn ang="0">
                  <a:pos x="3488" y="2717"/>
                </a:cxn>
                <a:cxn ang="0">
                  <a:pos x="3389" y="2662"/>
                </a:cxn>
                <a:cxn ang="0">
                  <a:pos x="3290" y="2596"/>
                </a:cxn>
                <a:cxn ang="0">
                  <a:pos x="3190" y="2522"/>
                </a:cxn>
                <a:cxn ang="0">
                  <a:pos x="3087" y="2434"/>
                </a:cxn>
                <a:cxn ang="0">
                  <a:pos x="2985" y="2338"/>
                </a:cxn>
                <a:cxn ang="0">
                  <a:pos x="2881" y="2228"/>
                </a:cxn>
                <a:cxn ang="0">
                  <a:pos x="2779" y="2107"/>
                </a:cxn>
                <a:cxn ang="0">
                  <a:pos x="2676" y="1971"/>
                </a:cxn>
                <a:cxn ang="0">
                  <a:pos x="2573" y="1834"/>
                </a:cxn>
                <a:cxn ang="0">
                  <a:pos x="2376" y="1577"/>
                </a:cxn>
                <a:cxn ang="0">
                  <a:pos x="2188" y="1345"/>
                </a:cxn>
                <a:cxn ang="0">
                  <a:pos x="2007" y="1136"/>
                </a:cxn>
                <a:cxn ang="0">
                  <a:pos x="1833" y="949"/>
                </a:cxn>
                <a:cxn ang="0">
                  <a:pos x="1665" y="783"/>
                </a:cxn>
                <a:cxn ang="0">
                  <a:pos x="1501" y="637"/>
                </a:cxn>
                <a:cxn ang="0">
                  <a:pos x="1342" y="510"/>
                </a:cxn>
                <a:cxn ang="0">
                  <a:pos x="1185" y="400"/>
                </a:cxn>
                <a:cxn ang="0">
                  <a:pos x="1031" y="306"/>
                </a:cxn>
                <a:cxn ang="0">
                  <a:pos x="876" y="226"/>
                </a:cxn>
                <a:cxn ang="0">
                  <a:pos x="722" y="161"/>
                </a:cxn>
                <a:cxn ang="0">
                  <a:pos x="567" y="106"/>
                </a:cxn>
                <a:cxn ang="0">
                  <a:pos x="409" y="64"/>
                </a:cxn>
                <a:cxn ang="0">
                  <a:pos x="249" y="32"/>
                </a:cxn>
                <a:cxn ang="0">
                  <a:pos x="84" y="8"/>
                </a:cxn>
              </a:cxnLst>
              <a:rect l="0" t="0" r="r" b="b"/>
              <a:pathLst>
                <a:path w="4897" h="2890">
                  <a:moveTo>
                    <a:pt x="4897" y="2675"/>
                  </a:moveTo>
                  <a:lnTo>
                    <a:pt x="4897" y="2675"/>
                  </a:lnTo>
                  <a:lnTo>
                    <a:pt x="4885" y="2683"/>
                  </a:lnTo>
                  <a:lnTo>
                    <a:pt x="4847" y="2707"/>
                  </a:lnTo>
                  <a:lnTo>
                    <a:pt x="4820" y="2722"/>
                  </a:lnTo>
                  <a:lnTo>
                    <a:pt x="4788" y="2740"/>
                  </a:lnTo>
                  <a:lnTo>
                    <a:pt x="4749" y="2757"/>
                  </a:lnTo>
                  <a:lnTo>
                    <a:pt x="4706" y="2777"/>
                  </a:lnTo>
                  <a:lnTo>
                    <a:pt x="4657" y="2796"/>
                  </a:lnTo>
                  <a:lnTo>
                    <a:pt x="4604" y="2816"/>
                  </a:lnTo>
                  <a:lnTo>
                    <a:pt x="4547" y="2833"/>
                  </a:lnTo>
                  <a:lnTo>
                    <a:pt x="4485" y="2849"/>
                  </a:lnTo>
                  <a:lnTo>
                    <a:pt x="4420" y="2864"/>
                  </a:lnTo>
                  <a:lnTo>
                    <a:pt x="4350" y="2875"/>
                  </a:lnTo>
                  <a:lnTo>
                    <a:pt x="4314" y="2880"/>
                  </a:lnTo>
                  <a:lnTo>
                    <a:pt x="4277" y="2885"/>
                  </a:lnTo>
                  <a:lnTo>
                    <a:pt x="4239" y="2887"/>
                  </a:lnTo>
                  <a:lnTo>
                    <a:pt x="4200" y="2888"/>
                  </a:lnTo>
                  <a:lnTo>
                    <a:pt x="4160" y="2890"/>
                  </a:lnTo>
                  <a:lnTo>
                    <a:pt x="4120" y="2888"/>
                  </a:lnTo>
                  <a:lnTo>
                    <a:pt x="4078" y="2887"/>
                  </a:lnTo>
                  <a:lnTo>
                    <a:pt x="4036" y="2883"/>
                  </a:lnTo>
                  <a:lnTo>
                    <a:pt x="3995" y="2880"/>
                  </a:lnTo>
                  <a:lnTo>
                    <a:pt x="3952" y="2874"/>
                  </a:lnTo>
                  <a:lnTo>
                    <a:pt x="3907" y="2866"/>
                  </a:lnTo>
                  <a:lnTo>
                    <a:pt x="3863" y="2858"/>
                  </a:lnTo>
                  <a:lnTo>
                    <a:pt x="3818" y="2846"/>
                  </a:lnTo>
                  <a:lnTo>
                    <a:pt x="3773" y="2833"/>
                  </a:lnTo>
                  <a:lnTo>
                    <a:pt x="3725" y="2819"/>
                  </a:lnTo>
                  <a:lnTo>
                    <a:pt x="3680" y="2803"/>
                  </a:lnTo>
                  <a:lnTo>
                    <a:pt x="3632" y="2785"/>
                  </a:lnTo>
                  <a:lnTo>
                    <a:pt x="3584" y="2764"/>
                  </a:lnTo>
                  <a:lnTo>
                    <a:pt x="3537" y="2743"/>
                  </a:lnTo>
                  <a:lnTo>
                    <a:pt x="3488" y="2717"/>
                  </a:lnTo>
                  <a:lnTo>
                    <a:pt x="3438" y="2691"/>
                  </a:lnTo>
                  <a:lnTo>
                    <a:pt x="3389" y="2662"/>
                  </a:lnTo>
                  <a:lnTo>
                    <a:pt x="3339" y="2630"/>
                  </a:lnTo>
                  <a:lnTo>
                    <a:pt x="3290" y="2596"/>
                  </a:lnTo>
                  <a:lnTo>
                    <a:pt x="3240" y="2560"/>
                  </a:lnTo>
                  <a:lnTo>
                    <a:pt x="3190" y="2522"/>
                  </a:lnTo>
                  <a:lnTo>
                    <a:pt x="3138" y="2480"/>
                  </a:lnTo>
                  <a:lnTo>
                    <a:pt x="3087" y="2434"/>
                  </a:lnTo>
                  <a:lnTo>
                    <a:pt x="3037" y="2388"/>
                  </a:lnTo>
                  <a:lnTo>
                    <a:pt x="2985" y="2338"/>
                  </a:lnTo>
                  <a:lnTo>
                    <a:pt x="2934" y="2284"/>
                  </a:lnTo>
                  <a:lnTo>
                    <a:pt x="2881" y="2228"/>
                  </a:lnTo>
                  <a:lnTo>
                    <a:pt x="2830" y="2168"/>
                  </a:lnTo>
                  <a:lnTo>
                    <a:pt x="2779" y="2107"/>
                  </a:lnTo>
                  <a:lnTo>
                    <a:pt x="2727" y="2040"/>
                  </a:lnTo>
                  <a:lnTo>
                    <a:pt x="2676" y="1971"/>
                  </a:lnTo>
                  <a:lnTo>
                    <a:pt x="2676" y="1971"/>
                  </a:lnTo>
                  <a:lnTo>
                    <a:pt x="2573" y="1834"/>
                  </a:lnTo>
                  <a:lnTo>
                    <a:pt x="2473" y="1701"/>
                  </a:lnTo>
                  <a:lnTo>
                    <a:pt x="2376" y="1577"/>
                  </a:lnTo>
                  <a:lnTo>
                    <a:pt x="2282" y="1458"/>
                  </a:lnTo>
                  <a:lnTo>
                    <a:pt x="2188" y="1345"/>
                  </a:lnTo>
                  <a:lnTo>
                    <a:pt x="2097" y="1238"/>
                  </a:lnTo>
                  <a:lnTo>
                    <a:pt x="2007" y="1136"/>
                  </a:lnTo>
                  <a:lnTo>
                    <a:pt x="1919" y="1039"/>
                  </a:lnTo>
                  <a:lnTo>
                    <a:pt x="1833" y="949"/>
                  </a:lnTo>
                  <a:lnTo>
                    <a:pt x="1748" y="863"/>
                  </a:lnTo>
                  <a:lnTo>
                    <a:pt x="1665" y="783"/>
                  </a:lnTo>
                  <a:lnTo>
                    <a:pt x="1583" y="708"/>
                  </a:lnTo>
                  <a:lnTo>
                    <a:pt x="1501" y="637"/>
                  </a:lnTo>
                  <a:lnTo>
                    <a:pt x="1421" y="571"/>
                  </a:lnTo>
                  <a:lnTo>
                    <a:pt x="1342" y="510"/>
                  </a:lnTo>
                  <a:lnTo>
                    <a:pt x="1264" y="453"/>
                  </a:lnTo>
                  <a:lnTo>
                    <a:pt x="1185" y="400"/>
                  </a:lnTo>
                  <a:lnTo>
                    <a:pt x="1107" y="352"/>
                  </a:lnTo>
                  <a:lnTo>
                    <a:pt x="1031" y="306"/>
                  </a:lnTo>
                  <a:lnTo>
                    <a:pt x="953" y="264"/>
                  </a:lnTo>
                  <a:lnTo>
                    <a:pt x="876" y="226"/>
                  </a:lnTo>
                  <a:lnTo>
                    <a:pt x="799" y="192"/>
                  </a:lnTo>
                  <a:lnTo>
                    <a:pt x="722" y="161"/>
                  </a:lnTo>
                  <a:lnTo>
                    <a:pt x="645" y="132"/>
                  </a:lnTo>
                  <a:lnTo>
                    <a:pt x="567" y="106"/>
                  </a:lnTo>
                  <a:lnTo>
                    <a:pt x="488" y="85"/>
                  </a:lnTo>
                  <a:lnTo>
                    <a:pt x="409" y="64"/>
                  </a:lnTo>
                  <a:lnTo>
                    <a:pt x="329" y="46"/>
                  </a:lnTo>
                  <a:lnTo>
                    <a:pt x="249" y="32"/>
                  </a:lnTo>
                  <a:lnTo>
                    <a:pt x="167" y="19"/>
                  </a:lnTo>
                  <a:lnTo>
                    <a:pt x="84" y="8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124410" name="Freeform 58"/>
            <p:cNvSpPr>
              <a:spLocks/>
            </p:cNvSpPr>
            <p:nvPr/>
          </p:nvSpPr>
          <p:spPr bwMode="auto">
            <a:xfrm>
              <a:off x="303" y="654"/>
              <a:ext cx="4937" cy="1411"/>
            </a:xfrm>
            <a:custGeom>
              <a:avLst/>
              <a:gdLst/>
              <a:ahLst/>
              <a:cxnLst>
                <a:cxn ang="0">
                  <a:pos x="4937" y="2589"/>
                </a:cxn>
                <a:cxn ang="0">
                  <a:pos x="4887" y="2622"/>
                </a:cxn>
                <a:cxn ang="0">
                  <a:pos x="4828" y="2656"/>
                </a:cxn>
                <a:cxn ang="0">
                  <a:pos x="4747" y="2696"/>
                </a:cxn>
                <a:cxn ang="0">
                  <a:pos x="4646" y="2736"/>
                </a:cxn>
                <a:cxn ang="0">
                  <a:pos x="4528" y="2774"/>
                </a:cxn>
                <a:cxn ang="0">
                  <a:pos x="4393" y="2803"/>
                </a:cxn>
                <a:cxn ang="0">
                  <a:pos x="4319" y="2812"/>
                </a:cxn>
                <a:cxn ang="0">
                  <a:pos x="4243" y="2819"/>
                </a:cxn>
                <a:cxn ang="0">
                  <a:pos x="4163" y="2820"/>
                </a:cxn>
                <a:cxn ang="0">
                  <a:pos x="4081" y="2817"/>
                </a:cxn>
                <a:cxn ang="0">
                  <a:pos x="3995" y="2807"/>
                </a:cxn>
                <a:cxn ang="0">
                  <a:pos x="3906" y="2793"/>
                </a:cxn>
                <a:cxn ang="0">
                  <a:pos x="3814" y="2772"/>
                </a:cxn>
                <a:cxn ang="0">
                  <a:pos x="3721" y="2743"/>
                </a:cxn>
                <a:cxn ang="0">
                  <a:pos x="3625" y="2706"/>
                </a:cxn>
                <a:cxn ang="0">
                  <a:pos x="3528" y="2661"/>
                </a:cxn>
                <a:cxn ang="0">
                  <a:pos x="3429" y="2607"/>
                </a:cxn>
                <a:cxn ang="0">
                  <a:pos x="3328" y="2543"/>
                </a:cxn>
                <a:cxn ang="0">
                  <a:pos x="3227" y="2470"/>
                </a:cxn>
                <a:cxn ang="0">
                  <a:pos x="3124" y="2384"/>
                </a:cxn>
                <a:cxn ang="0">
                  <a:pos x="3020" y="2289"/>
                </a:cxn>
                <a:cxn ang="0">
                  <a:pos x="2916" y="2181"/>
                </a:cxn>
                <a:cxn ang="0">
                  <a:pos x="2810" y="2061"/>
                </a:cxn>
                <a:cxn ang="0">
                  <a:pos x="2705" y="1927"/>
                </a:cxn>
                <a:cxn ang="0">
                  <a:pos x="2601" y="1792"/>
                </a:cxn>
                <a:cxn ang="0">
                  <a:pos x="2399" y="1537"/>
                </a:cxn>
                <a:cxn ang="0">
                  <a:pos x="2208" y="1307"/>
                </a:cxn>
                <a:cxn ang="0">
                  <a:pos x="2024" y="1101"/>
                </a:cxn>
                <a:cxn ang="0">
                  <a:pos x="1847" y="917"/>
                </a:cxn>
                <a:cxn ang="0">
                  <a:pos x="1677" y="754"/>
                </a:cxn>
                <a:cxn ang="0">
                  <a:pos x="1511" y="611"/>
                </a:cxn>
                <a:cxn ang="0">
                  <a:pos x="1350" y="486"/>
                </a:cxn>
                <a:cxn ang="0">
                  <a:pos x="1191" y="379"/>
                </a:cxn>
                <a:cxn ang="0">
                  <a:pos x="1034" y="287"/>
                </a:cxn>
                <a:cxn ang="0">
                  <a:pos x="879" y="211"/>
                </a:cxn>
                <a:cxn ang="0">
                  <a:pos x="723" y="148"/>
                </a:cxn>
                <a:cxn ang="0">
                  <a:pos x="568" y="96"/>
                </a:cxn>
                <a:cxn ang="0">
                  <a:pos x="410" y="58"/>
                </a:cxn>
                <a:cxn ang="0">
                  <a:pos x="249" y="27"/>
                </a:cxn>
                <a:cxn ang="0">
                  <a:pos x="85" y="8"/>
                </a:cxn>
              </a:cxnLst>
              <a:rect l="0" t="0" r="r" b="b"/>
              <a:pathLst>
                <a:path w="4937" h="2820">
                  <a:moveTo>
                    <a:pt x="4937" y="2589"/>
                  </a:moveTo>
                  <a:lnTo>
                    <a:pt x="4937" y="2589"/>
                  </a:lnTo>
                  <a:lnTo>
                    <a:pt x="4925" y="2599"/>
                  </a:lnTo>
                  <a:lnTo>
                    <a:pt x="4887" y="2622"/>
                  </a:lnTo>
                  <a:lnTo>
                    <a:pt x="4861" y="2638"/>
                  </a:lnTo>
                  <a:lnTo>
                    <a:pt x="4828" y="2656"/>
                  </a:lnTo>
                  <a:lnTo>
                    <a:pt x="4790" y="2675"/>
                  </a:lnTo>
                  <a:lnTo>
                    <a:pt x="4747" y="2696"/>
                  </a:lnTo>
                  <a:lnTo>
                    <a:pt x="4698" y="2717"/>
                  </a:lnTo>
                  <a:lnTo>
                    <a:pt x="4646" y="2736"/>
                  </a:lnTo>
                  <a:lnTo>
                    <a:pt x="4589" y="2756"/>
                  </a:lnTo>
                  <a:lnTo>
                    <a:pt x="4528" y="2774"/>
                  </a:lnTo>
                  <a:lnTo>
                    <a:pt x="4462" y="2790"/>
                  </a:lnTo>
                  <a:lnTo>
                    <a:pt x="4393" y="2803"/>
                  </a:lnTo>
                  <a:lnTo>
                    <a:pt x="4357" y="2807"/>
                  </a:lnTo>
                  <a:lnTo>
                    <a:pt x="4319" y="2812"/>
                  </a:lnTo>
                  <a:lnTo>
                    <a:pt x="4282" y="2816"/>
                  </a:lnTo>
                  <a:lnTo>
                    <a:pt x="4243" y="2819"/>
                  </a:lnTo>
                  <a:lnTo>
                    <a:pt x="4203" y="2820"/>
                  </a:lnTo>
                  <a:lnTo>
                    <a:pt x="4163" y="2820"/>
                  </a:lnTo>
                  <a:lnTo>
                    <a:pt x="4122" y="2819"/>
                  </a:lnTo>
                  <a:lnTo>
                    <a:pt x="4081" y="2817"/>
                  </a:lnTo>
                  <a:lnTo>
                    <a:pt x="4038" y="2812"/>
                  </a:lnTo>
                  <a:lnTo>
                    <a:pt x="3995" y="2807"/>
                  </a:lnTo>
                  <a:lnTo>
                    <a:pt x="3950" y="2801"/>
                  </a:lnTo>
                  <a:lnTo>
                    <a:pt x="3906" y="2793"/>
                  </a:lnTo>
                  <a:lnTo>
                    <a:pt x="3860" y="2783"/>
                  </a:lnTo>
                  <a:lnTo>
                    <a:pt x="3814" y="2772"/>
                  </a:lnTo>
                  <a:lnTo>
                    <a:pt x="3768" y="2757"/>
                  </a:lnTo>
                  <a:lnTo>
                    <a:pt x="3721" y="2743"/>
                  </a:lnTo>
                  <a:lnTo>
                    <a:pt x="3674" y="2725"/>
                  </a:lnTo>
                  <a:lnTo>
                    <a:pt x="3625" y="2706"/>
                  </a:lnTo>
                  <a:lnTo>
                    <a:pt x="3577" y="2685"/>
                  </a:lnTo>
                  <a:lnTo>
                    <a:pt x="3528" y="2661"/>
                  </a:lnTo>
                  <a:lnTo>
                    <a:pt x="3479" y="2635"/>
                  </a:lnTo>
                  <a:lnTo>
                    <a:pt x="3429" y="2607"/>
                  </a:lnTo>
                  <a:lnTo>
                    <a:pt x="3379" y="2577"/>
                  </a:lnTo>
                  <a:lnTo>
                    <a:pt x="3328" y="2543"/>
                  </a:lnTo>
                  <a:lnTo>
                    <a:pt x="3278" y="2507"/>
                  </a:lnTo>
                  <a:lnTo>
                    <a:pt x="3227" y="2470"/>
                  </a:lnTo>
                  <a:lnTo>
                    <a:pt x="3175" y="2428"/>
                  </a:lnTo>
                  <a:lnTo>
                    <a:pt x="3124" y="2384"/>
                  </a:lnTo>
                  <a:lnTo>
                    <a:pt x="3071" y="2338"/>
                  </a:lnTo>
                  <a:lnTo>
                    <a:pt x="3020" y="2289"/>
                  </a:lnTo>
                  <a:lnTo>
                    <a:pt x="2967" y="2236"/>
                  </a:lnTo>
                  <a:lnTo>
                    <a:pt x="2916" y="2181"/>
                  </a:lnTo>
                  <a:lnTo>
                    <a:pt x="2863" y="2123"/>
                  </a:lnTo>
                  <a:lnTo>
                    <a:pt x="2810" y="2061"/>
                  </a:lnTo>
                  <a:lnTo>
                    <a:pt x="2757" y="1995"/>
                  </a:lnTo>
                  <a:lnTo>
                    <a:pt x="2705" y="1927"/>
                  </a:lnTo>
                  <a:lnTo>
                    <a:pt x="2705" y="1927"/>
                  </a:lnTo>
                  <a:lnTo>
                    <a:pt x="2601" y="1792"/>
                  </a:lnTo>
                  <a:lnTo>
                    <a:pt x="2499" y="1661"/>
                  </a:lnTo>
                  <a:lnTo>
                    <a:pt x="2399" y="1537"/>
                  </a:lnTo>
                  <a:lnTo>
                    <a:pt x="2302" y="1419"/>
                  </a:lnTo>
                  <a:lnTo>
                    <a:pt x="2208" y="1307"/>
                  </a:lnTo>
                  <a:lnTo>
                    <a:pt x="2115" y="1201"/>
                  </a:lnTo>
                  <a:lnTo>
                    <a:pt x="2024" y="1101"/>
                  </a:lnTo>
                  <a:lnTo>
                    <a:pt x="1936" y="1007"/>
                  </a:lnTo>
                  <a:lnTo>
                    <a:pt x="1847" y="917"/>
                  </a:lnTo>
                  <a:lnTo>
                    <a:pt x="1761" y="833"/>
                  </a:lnTo>
                  <a:lnTo>
                    <a:pt x="1677" y="754"/>
                  </a:lnTo>
                  <a:lnTo>
                    <a:pt x="1593" y="681"/>
                  </a:lnTo>
                  <a:lnTo>
                    <a:pt x="1511" y="611"/>
                  </a:lnTo>
                  <a:lnTo>
                    <a:pt x="1430" y="547"/>
                  </a:lnTo>
                  <a:lnTo>
                    <a:pt x="1350" y="486"/>
                  </a:lnTo>
                  <a:lnTo>
                    <a:pt x="1270" y="431"/>
                  </a:lnTo>
                  <a:lnTo>
                    <a:pt x="1191" y="379"/>
                  </a:lnTo>
                  <a:lnTo>
                    <a:pt x="1112" y="331"/>
                  </a:lnTo>
                  <a:lnTo>
                    <a:pt x="1034" y="287"/>
                  </a:lnTo>
                  <a:lnTo>
                    <a:pt x="957" y="247"/>
                  </a:lnTo>
                  <a:lnTo>
                    <a:pt x="879" y="211"/>
                  </a:lnTo>
                  <a:lnTo>
                    <a:pt x="801" y="177"/>
                  </a:lnTo>
                  <a:lnTo>
                    <a:pt x="723" y="148"/>
                  </a:lnTo>
                  <a:lnTo>
                    <a:pt x="646" y="121"/>
                  </a:lnTo>
                  <a:lnTo>
                    <a:pt x="568" y="96"/>
                  </a:lnTo>
                  <a:lnTo>
                    <a:pt x="489" y="75"/>
                  </a:lnTo>
                  <a:lnTo>
                    <a:pt x="410" y="58"/>
                  </a:lnTo>
                  <a:lnTo>
                    <a:pt x="330" y="41"/>
                  </a:lnTo>
                  <a:lnTo>
                    <a:pt x="249" y="27"/>
                  </a:lnTo>
                  <a:lnTo>
                    <a:pt x="167" y="16"/>
                  </a:lnTo>
                  <a:lnTo>
                    <a:pt x="85" y="8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124411" name="Freeform 59"/>
            <p:cNvSpPr>
              <a:spLocks/>
            </p:cNvSpPr>
            <p:nvPr/>
          </p:nvSpPr>
          <p:spPr bwMode="auto">
            <a:xfrm>
              <a:off x="314" y="676"/>
              <a:ext cx="4975" cy="1375"/>
            </a:xfrm>
            <a:custGeom>
              <a:avLst/>
              <a:gdLst/>
              <a:ahLst/>
              <a:cxnLst>
                <a:cxn ang="0">
                  <a:pos x="4975" y="2501"/>
                </a:cxn>
                <a:cxn ang="0">
                  <a:pos x="4926" y="2537"/>
                </a:cxn>
                <a:cxn ang="0">
                  <a:pos x="4867" y="2571"/>
                </a:cxn>
                <a:cxn ang="0">
                  <a:pos x="4786" y="2613"/>
                </a:cxn>
                <a:cxn ang="0">
                  <a:pos x="4686" y="2656"/>
                </a:cxn>
                <a:cxn ang="0">
                  <a:pos x="4568" y="2695"/>
                </a:cxn>
                <a:cxn ang="0">
                  <a:pos x="4433" y="2727"/>
                </a:cxn>
                <a:cxn ang="0">
                  <a:pos x="4361" y="2739"/>
                </a:cxn>
                <a:cxn ang="0">
                  <a:pos x="4285" y="2747"/>
                </a:cxn>
                <a:cxn ang="0">
                  <a:pos x="4204" y="2750"/>
                </a:cxn>
                <a:cxn ang="0">
                  <a:pos x="4121" y="2748"/>
                </a:cxn>
                <a:cxn ang="0">
                  <a:pos x="4035" y="2740"/>
                </a:cxn>
                <a:cxn ang="0">
                  <a:pos x="3946" y="2727"/>
                </a:cxn>
                <a:cxn ang="0">
                  <a:pos x="3856" y="2708"/>
                </a:cxn>
                <a:cxn ang="0">
                  <a:pos x="3761" y="2680"/>
                </a:cxn>
                <a:cxn ang="0">
                  <a:pos x="3666" y="2645"/>
                </a:cxn>
                <a:cxn ang="0">
                  <a:pos x="3567" y="2603"/>
                </a:cxn>
                <a:cxn ang="0">
                  <a:pos x="3467" y="2550"/>
                </a:cxn>
                <a:cxn ang="0">
                  <a:pos x="3366" y="2488"/>
                </a:cxn>
                <a:cxn ang="0">
                  <a:pos x="3263" y="2416"/>
                </a:cxn>
                <a:cxn ang="0">
                  <a:pos x="3159" y="2333"/>
                </a:cxn>
                <a:cxn ang="0">
                  <a:pos x="3053" y="2240"/>
                </a:cxn>
                <a:cxn ang="0">
                  <a:pos x="2948" y="2133"/>
                </a:cxn>
                <a:cxn ang="0">
                  <a:pos x="2841" y="2014"/>
                </a:cxn>
                <a:cxn ang="0">
                  <a:pos x="2733" y="1883"/>
                </a:cxn>
                <a:cxn ang="0">
                  <a:pos x="2627" y="1747"/>
                </a:cxn>
                <a:cxn ang="0">
                  <a:pos x="2422" y="1495"/>
                </a:cxn>
                <a:cxn ang="0">
                  <a:pos x="2227" y="1269"/>
                </a:cxn>
                <a:cxn ang="0">
                  <a:pos x="2040" y="1066"/>
                </a:cxn>
                <a:cxn ang="0">
                  <a:pos x="1861" y="885"/>
                </a:cxn>
                <a:cxn ang="0">
                  <a:pos x="1687" y="723"/>
                </a:cxn>
                <a:cxn ang="0">
                  <a:pos x="1519" y="583"/>
                </a:cxn>
                <a:cxn ang="0">
                  <a:pos x="1357" y="462"/>
                </a:cxn>
                <a:cxn ang="0">
                  <a:pos x="1196" y="357"/>
                </a:cxn>
                <a:cxn ang="0">
                  <a:pos x="1039" y="268"/>
                </a:cxn>
                <a:cxn ang="0">
                  <a:pos x="882" y="194"/>
                </a:cxn>
                <a:cxn ang="0">
                  <a:pos x="726" y="134"/>
                </a:cxn>
                <a:cxn ang="0">
                  <a:pos x="569" y="86"/>
                </a:cxn>
                <a:cxn ang="0">
                  <a:pos x="410" y="50"/>
                </a:cxn>
                <a:cxn ang="0">
                  <a:pos x="249" y="23"/>
                </a:cxn>
                <a:cxn ang="0">
                  <a:pos x="83" y="5"/>
                </a:cxn>
              </a:cxnLst>
              <a:rect l="0" t="0" r="r" b="b"/>
              <a:pathLst>
                <a:path w="4975" h="2750">
                  <a:moveTo>
                    <a:pt x="4975" y="2501"/>
                  </a:moveTo>
                  <a:lnTo>
                    <a:pt x="4975" y="2501"/>
                  </a:lnTo>
                  <a:lnTo>
                    <a:pt x="4962" y="2511"/>
                  </a:lnTo>
                  <a:lnTo>
                    <a:pt x="4926" y="2537"/>
                  </a:lnTo>
                  <a:lnTo>
                    <a:pt x="4899" y="2553"/>
                  </a:lnTo>
                  <a:lnTo>
                    <a:pt x="4867" y="2571"/>
                  </a:lnTo>
                  <a:lnTo>
                    <a:pt x="4829" y="2592"/>
                  </a:lnTo>
                  <a:lnTo>
                    <a:pt x="4786" y="2613"/>
                  </a:lnTo>
                  <a:lnTo>
                    <a:pt x="4739" y="2635"/>
                  </a:lnTo>
                  <a:lnTo>
                    <a:pt x="4686" y="2656"/>
                  </a:lnTo>
                  <a:lnTo>
                    <a:pt x="4629" y="2676"/>
                  </a:lnTo>
                  <a:lnTo>
                    <a:pt x="4568" y="2695"/>
                  </a:lnTo>
                  <a:lnTo>
                    <a:pt x="4503" y="2713"/>
                  </a:lnTo>
                  <a:lnTo>
                    <a:pt x="4433" y="2727"/>
                  </a:lnTo>
                  <a:lnTo>
                    <a:pt x="4397" y="2734"/>
                  </a:lnTo>
                  <a:lnTo>
                    <a:pt x="4361" y="2739"/>
                  </a:lnTo>
                  <a:lnTo>
                    <a:pt x="4322" y="2743"/>
                  </a:lnTo>
                  <a:lnTo>
                    <a:pt x="4285" y="2747"/>
                  </a:lnTo>
                  <a:lnTo>
                    <a:pt x="4245" y="2748"/>
                  </a:lnTo>
                  <a:lnTo>
                    <a:pt x="4204" y="2750"/>
                  </a:lnTo>
                  <a:lnTo>
                    <a:pt x="4163" y="2750"/>
                  </a:lnTo>
                  <a:lnTo>
                    <a:pt x="4121" y="2748"/>
                  </a:lnTo>
                  <a:lnTo>
                    <a:pt x="4079" y="2745"/>
                  </a:lnTo>
                  <a:lnTo>
                    <a:pt x="4035" y="2740"/>
                  </a:lnTo>
                  <a:lnTo>
                    <a:pt x="3992" y="2735"/>
                  </a:lnTo>
                  <a:lnTo>
                    <a:pt x="3946" y="2727"/>
                  </a:lnTo>
                  <a:lnTo>
                    <a:pt x="3902" y="2719"/>
                  </a:lnTo>
                  <a:lnTo>
                    <a:pt x="3856" y="2708"/>
                  </a:lnTo>
                  <a:lnTo>
                    <a:pt x="3809" y="2695"/>
                  </a:lnTo>
                  <a:lnTo>
                    <a:pt x="3761" y="2680"/>
                  </a:lnTo>
                  <a:lnTo>
                    <a:pt x="3714" y="2664"/>
                  </a:lnTo>
                  <a:lnTo>
                    <a:pt x="3666" y="2645"/>
                  </a:lnTo>
                  <a:lnTo>
                    <a:pt x="3617" y="2626"/>
                  </a:lnTo>
                  <a:lnTo>
                    <a:pt x="3567" y="2603"/>
                  </a:lnTo>
                  <a:lnTo>
                    <a:pt x="3517" y="2577"/>
                  </a:lnTo>
                  <a:lnTo>
                    <a:pt x="3467" y="2550"/>
                  </a:lnTo>
                  <a:lnTo>
                    <a:pt x="3417" y="2521"/>
                  </a:lnTo>
                  <a:lnTo>
                    <a:pt x="3366" y="2488"/>
                  </a:lnTo>
                  <a:lnTo>
                    <a:pt x="3314" y="2453"/>
                  </a:lnTo>
                  <a:lnTo>
                    <a:pt x="3263" y="2416"/>
                  </a:lnTo>
                  <a:lnTo>
                    <a:pt x="3212" y="2375"/>
                  </a:lnTo>
                  <a:lnTo>
                    <a:pt x="3159" y="2333"/>
                  </a:lnTo>
                  <a:lnTo>
                    <a:pt x="3106" y="2288"/>
                  </a:lnTo>
                  <a:lnTo>
                    <a:pt x="3053" y="2240"/>
                  </a:lnTo>
                  <a:lnTo>
                    <a:pt x="3001" y="2188"/>
                  </a:lnTo>
                  <a:lnTo>
                    <a:pt x="2948" y="2133"/>
                  </a:lnTo>
                  <a:lnTo>
                    <a:pt x="2894" y="2075"/>
                  </a:lnTo>
                  <a:lnTo>
                    <a:pt x="2841" y="2014"/>
                  </a:lnTo>
                  <a:lnTo>
                    <a:pt x="2787" y="1951"/>
                  </a:lnTo>
                  <a:lnTo>
                    <a:pt x="2733" y="1883"/>
                  </a:lnTo>
                  <a:lnTo>
                    <a:pt x="2733" y="1883"/>
                  </a:lnTo>
                  <a:lnTo>
                    <a:pt x="2627" y="1747"/>
                  </a:lnTo>
                  <a:lnTo>
                    <a:pt x="2523" y="1618"/>
                  </a:lnTo>
                  <a:lnTo>
                    <a:pt x="2422" y="1495"/>
                  </a:lnTo>
                  <a:lnTo>
                    <a:pt x="2323" y="1379"/>
                  </a:lnTo>
                  <a:lnTo>
                    <a:pt x="2227" y="1269"/>
                  </a:lnTo>
                  <a:lnTo>
                    <a:pt x="2133" y="1164"/>
                  </a:lnTo>
                  <a:lnTo>
                    <a:pt x="2040" y="1066"/>
                  </a:lnTo>
                  <a:lnTo>
                    <a:pt x="1949" y="972"/>
                  </a:lnTo>
                  <a:lnTo>
                    <a:pt x="1861" y="885"/>
                  </a:lnTo>
                  <a:lnTo>
                    <a:pt x="1773" y="801"/>
                  </a:lnTo>
                  <a:lnTo>
                    <a:pt x="1687" y="723"/>
                  </a:lnTo>
                  <a:lnTo>
                    <a:pt x="1602" y="651"/>
                  </a:lnTo>
                  <a:lnTo>
                    <a:pt x="1519" y="583"/>
                  </a:lnTo>
                  <a:lnTo>
                    <a:pt x="1437" y="520"/>
                  </a:lnTo>
                  <a:lnTo>
                    <a:pt x="1357" y="462"/>
                  </a:lnTo>
                  <a:lnTo>
                    <a:pt x="1276" y="407"/>
                  </a:lnTo>
                  <a:lnTo>
                    <a:pt x="1196" y="357"/>
                  </a:lnTo>
                  <a:lnTo>
                    <a:pt x="1116" y="310"/>
                  </a:lnTo>
                  <a:lnTo>
                    <a:pt x="1039" y="268"/>
                  </a:lnTo>
                  <a:lnTo>
                    <a:pt x="960" y="229"/>
                  </a:lnTo>
                  <a:lnTo>
                    <a:pt x="882" y="194"/>
                  </a:lnTo>
                  <a:lnTo>
                    <a:pt x="804" y="162"/>
                  </a:lnTo>
                  <a:lnTo>
                    <a:pt x="726" y="134"/>
                  </a:lnTo>
                  <a:lnTo>
                    <a:pt x="647" y="108"/>
                  </a:lnTo>
                  <a:lnTo>
                    <a:pt x="569" y="86"/>
                  </a:lnTo>
                  <a:lnTo>
                    <a:pt x="490" y="66"/>
                  </a:lnTo>
                  <a:lnTo>
                    <a:pt x="410" y="50"/>
                  </a:lnTo>
                  <a:lnTo>
                    <a:pt x="331" y="36"/>
                  </a:lnTo>
                  <a:lnTo>
                    <a:pt x="249" y="23"/>
                  </a:lnTo>
                  <a:lnTo>
                    <a:pt x="167" y="13"/>
                  </a:lnTo>
                  <a:lnTo>
                    <a:pt x="83" y="5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124412" name="Freeform 60"/>
            <p:cNvSpPr>
              <a:spLocks/>
            </p:cNvSpPr>
            <p:nvPr/>
          </p:nvSpPr>
          <p:spPr bwMode="auto">
            <a:xfrm>
              <a:off x="325" y="698"/>
              <a:ext cx="5012" cy="1339"/>
            </a:xfrm>
            <a:custGeom>
              <a:avLst/>
              <a:gdLst/>
              <a:ahLst/>
              <a:cxnLst>
                <a:cxn ang="0">
                  <a:pos x="5012" y="2414"/>
                </a:cxn>
                <a:cxn ang="0">
                  <a:pos x="4964" y="2448"/>
                </a:cxn>
                <a:cxn ang="0">
                  <a:pos x="4904" y="2485"/>
                </a:cxn>
                <a:cxn ang="0">
                  <a:pos x="4825" y="2528"/>
                </a:cxn>
                <a:cxn ang="0">
                  <a:pos x="4725" y="2574"/>
                </a:cxn>
                <a:cxn ang="0">
                  <a:pos x="4608" y="2615"/>
                </a:cxn>
                <a:cxn ang="0">
                  <a:pos x="4474" y="2649"/>
                </a:cxn>
                <a:cxn ang="0">
                  <a:pos x="4402" y="2662"/>
                </a:cxn>
                <a:cxn ang="0">
                  <a:pos x="4325" y="2672"/>
                </a:cxn>
                <a:cxn ang="0">
                  <a:pos x="4246" y="2677"/>
                </a:cxn>
                <a:cxn ang="0">
                  <a:pos x="4163" y="2677"/>
                </a:cxn>
                <a:cxn ang="0">
                  <a:pos x="4077" y="2672"/>
                </a:cxn>
                <a:cxn ang="0">
                  <a:pos x="3988" y="2661"/>
                </a:cxn>
                <a:cxn ang="0">
                  <a:pos x="3896" y="2643"/>
                </a:cxn>
                <a:cxn ang="0">
                  <a:pos x="3802" y="2617"/>
                </a:cxn>
                <a:cxn ang="0">
                  <a:pos x="3705" y="2583"/>
                </a:cxn>
                <a:cxn ang="0">
                  <a:pos x="3606" y="2543"/>
                </a:cxn>
                <a:cxn ang="0">
                  <a:pos x="3506" y="2491"/>
                </a:cxn>
                <a:cxn ang="0">
                  <a:pos x="3403" y="2431"/>
                </a:cxn>
                <a:cxn ang="0">
                  <a:pos x="3299" y="2362"/>
                </a:cxn>
                <a:cxn ang="0">
                  <a:pos x="3194" y="2280"/>
                </a:cxn>
                <a:cxn ang="0">
                  <a:pos x="3087" y="2188"/>
                </a:cxn>
                <a:cxn ang="0">
                  <a:pos x="2980" y="2083"/>
                </a:cxn>
                <a:cxn ang="0">
                  <a:pos x="2870" y="1966"/>
                </a:cxn>
                <a:cxn ang="0">
                  <a:pos x="2762" y="1836"/>
                </a:cxn>
                <a:cxn ang="0">
                  <a:pos x="2654" y="1702"/>
                </a:cxn>
                <a:cxn ang="0">
                  <a:pos x="2444" y="1455"/>
                </a:cxn>
                <a:cxn ang="0">
                  <a:pos x="2245" y="1230"/>
                </a:cxn>
                <a:cxn ang="0">
                  <a:pos x="2057" y="1030"/>
                </a:cxn>
                <a:cxn ang="0">
                  <a:pos x="1873" y="851"/>
                </a:cxn>
                <a:cxn ang="0">
                  <a:pos x="1698" y="692"/>
                </a:cxn>
                <a:cxn ang="0">
                  <a:pos x="1529" y="555"/>
                </a:cxn>
                <a:cxn ang="0">
                  <a:pos x="1364" y="436"/>
                </a:cxn>
                <a:cxn ang="0">
                  <a:pos x="1201" y="334"/>
                </a:cxn>
                <a:cxn ang="0">
                  <a:pos x="1043" y="248"/>
                </a:cxn>
                <a:cxn ang="0">
                  <a:pos x="885" y="177"/>
                </a:cxn>
                <a:cxn ang="0">
                  <a:pos x="728" y="119"/>
                </a:cxn>
                <a:cxn ang="0">
                  <a:pos x="571" y="74"/>
                </a:cxn>
                <a:cxn ang="0">
                  <a:pos x="411" y="42"/>
                </a:cxn>
                <a:cxn ang="0">
                  <a:pos x="250" y="17"/>
                </a:cxn>
                <a:cxn ang="0">
                  <a:pos x="85" y="5"/>
                </a:cxn>
              </a:cxnLst>
              <a:rect l="0" t="0" r="r" b="b"/>
              <a:pathLst>
                <a:path w="5012" h="2678">
                  <a:moveTo>
                    <a:pt x="5012" y="2414"/>
                  </a:moveTo>
                  <a:lnTo>
                    <a:pt x="5012" y="2414"/>
                  </a:lnTo>
                  <a:lnTo>
                    <a:pt x="5000" y="2423"/>
                  </a:lnTo>
                  <a:lnTo>
                    <a:pt x="4964" y="2448"/>
                  </a:lnTo>
                  <a:lnTo>
                    <a:pt x="4937" y="2465"/>
                  </a:lnTo>
                  <a:lnTo>
                    <a:pt x="4904" y="2485"/>
                  </a:lnTo>
                  <a:lnTo>
                    <a:pt x="4868" y="2506"/>
                  </a:lnTo>
                  <a:lnTo>
                    <a:pt x="4825" y="2528"/>
                  </a:lnTo>
                  <a:lnTo>
                    <a:pt x="4778" y="2551"/>
                  </a:lnTo>
                  <a:lnTo>
                    <a:pt x="4725" y="2574"/>
                  </a:lnTo>
                  <a:lnTo>
                    <a:pt x="4670" y="2594"/>
                  </a:lnTo>
                  <a:lnTo>
                    <a:pt x="4608" y="2615"/>
                  </a:lnTo>
                  <a:lnTo>
                    <a:pt x="4543" y="2635"/>
                  </a:lnTo>
                  <a:lnTo>
                    <a:pt x="4474" y="2649"/>
                  </a:lnTo>
                  <a:lnTo>
                    <a:pt x="4439" y="2657"/>
                  </a:lnTo>
                  <a:lnTo>
                    <a:pt x="4402" y="2662"/>
                  </a:lnTo>
                  <a:lnTo>
                    <a:pt x="4364" y="2669"/>
                  </a:lnTo>
                  <a:lnTo>
                    <a:pt x="4325" y="2672"/>
                  </a:lnTo>
                  <a:lnTo>
                    <a:pt x="4286" y="2675"/>
                  </a:lnTo>
                  <a:lnTo>
                    <a:pt x="4246" y="2677"/>
                  </a:lnTo>
                  <a:lnTo>
                    <a:pt x="4204" y="2678"/>
                  </a:lnTo>
                  <a:lnTo>
                    <a:pt x="4163" y="2677"/>
                  </a:lnTo>
                  <a:lnTo>
                    <a:pt x="4120" y="2675"/>
                  </a:lnTo>
                  <a:lnTo>
                    <a:pt x="4077" y="2672"/>
                  </a:lnTo>
                  <a:lnTo>
                    <a:pt x="4032" y="2667"/>
                  </a:lnTo>
                  <a:lnTo>
                    <a:pt x="3988" y="2661"/>
                  </a:lnTo>
                  <a:lnTo>
                    <a:pt x="3942" y="2653"/>
                  </a:lnTo>
                  <a:lnTo>
                    <a:pt x="3896" y="2643"/>
                  </a:lnTo>
                  <a:lnTo>
                    <a:pt x="3849" y="2630"/>
                  </a:lnTo>
                  <a:lnTo>
                    <a:pt x="3802" y="2617"/>
                  </a:lnTo>
                  <a:lnTo>
                    <a:pt x="3753" y="2601"/>
                  </a:lnTo>
                  <a:lnTo>
                    <a:pt x="3705" y="2583"/>
                  </a:lnTo>
                  <a:lnTo>
                    <a:pt x="3656" y="2564"/>
                  </a:lnTo>
                  <a:lnTo>
                    <a:pt x="3606" y="2543"/>
                  </a:lnTo>
                  <a:lnTo>
                    <a:pt x="3556" y="2519"/>
                  </a:lnTo>
                  <a:lnTo>
                    <a:pt x="3506" y="2491"/>
                  </a:lnTo>
                  <a:lnTo>
                    <a:pt x="3455" y="2464"/>
                  </a:lnTo>
                  <a:lnTo>
                    <a:pt x="3403" y="2431"/>
                  </a:lnTo>
                  <a:lnTo>
                    <a:pt x="3352" y="2398"/>
                  </a:lnTo>
                  <a:lnTo>
                    <a:pt x="3299" y="2362"/>
                  </a:lnTo>
                  <a:lnTo>
                    <a:pt x="3246" y="2322"/>
                  </a:lnTo>
                  <a:lnTo>
                    <a:pt x="3194" y="2280"/>
                  </a:lnTo>
                  <a:lnTo>
                    <a:pt x="3141" y="2236"/>
                  </a:lnTo>
                  <a:lnTo>
                    <a:pt x="3087" y="2188"/>
                  </a:lnTo>
                  <a:lnTo>
                    <a:pt x="3033" y="2138"/>
                  </a:lnTo>
                  <a:lnTo>
                    <a:pt x="2980" y="2083"/>
                  </a:lnTo>
                  <a:lnTo>
                    <a:pt x="2924" y="2026"/>
                  </a:lnTo>
                  <a:lnTo>
                    <a:pt x="2870" y="1966"/>
                  </a:lnTo>
                  <a:lnTo>
                    <a:pt x="2816" y="1903"/>
                  </a:lnTo>
                  <a:lnTo>
                    <a:pt x="2762" y="1836"/>
                  </a:lnTo>
                  <a:lnTo>
                    <a:pt x="2762" y="1836"/>
                  </a:lnTo>
                  <a:lnTo>
                    <a:pt x="2654" y="1702"/>
                  </a:lnTo>
                  <a:lnTo>
                    <a:pt x="2548" y="1576"/>
                  </a:lnTo>
                  <a:lnTo>
                    <a:pt x="2444" y="1455"/>
                  </a:lnTo>
                  <a:lnTo>
                    <a:pt x="2344" y="1338"/>
                  </a:lnTo>
                  <a:lnTo>
                    <a:pt x="2245" y="1230"/>
                  </a:lnTo>
                  <a:lnTo>
                    <a:pt x="2150" y="1127"/>
                  </a:lnTo>
                  <a:lnTo>
                    <a:pt x="2057" y="1030"/>
                  </a:lnTo>
                  <a:lnTo>
                    <a:pt x="1963" y="938"/>
                  </a:lnTo>
                  <a:lnTo>
                    <a:pt x="1873" y="851"/>
                  </a:lnTo>
                  <a:lnTo>
                    <a:pt x="1786" y="770"/>
                  </a:lnTo>
                  <a:lnTo>
                    <a:pt x="1698" y="692"/>
                  </a:lnTo>
                  <a:lnTo>
                    <a:pt x="1612" y="621"/>
                  </a:lnTo>
                  <a:lnTo>
                    <a:pt x="1529" y="555"/>
                  </a:lnTo>
                  <a:lnTo>
                    <a:pt x="1446" y="494"/>
                  </a:lnTo>
                  <a:lnTo>
                    <a:pt x="1364" y="436"/>
                  </a:lnTo>
                  <a:lnTo>
                    <a:pt x="1282" y="382"/>
                  </a:lnTo>
                  <a:lnTo>
                    <a:pt x="1201" y="334"/>
                  </a:lnTo>
                  <a:lnTo>
                    <a:pt x="1122" y="289"/>
                  </a:lnTo>
                  <a:lnTo>
                    <a:pt x="1043" y="248"/>
                  </a:lnTo>
                  <a:lnTo>
                    <a:pt x="964" y="210"/>
                  </a:lnTo>
                  <a:lnTo>
                    <a:pt x="885" y="177"/>
                  </a:lnTo>
                  <a:lnTo>
                    <a:pt x="807" y="147"/>
                  </a:lnTo>
                  <a:lnTo>
                    <a:pt x="728" y="119"/>
                  </a:lnTo>
                  <a:lnTo>
                    <a:pt x="649" y="95"/>
                  </a:lnTo>
                  <a:lnTo>
                    <a:pt x="571" y="74"/>
                  </a:lnTo>
                  <a:lnTo>
                    <a:pt x="490" y="56"/>
                  </a:lnTo>
                  <a:lnTo>
                    <a:pt x="411" y="42"/>
                  </a:lnTo>
                  <a:lnTo>
                    <a:pt x="331" y="29"/>
                  </a:lnTo>
                  <a:lnTo>
                    <a:pt x="250" y="17"/>
                  </a:lnTo>
                  <a:lnTo>
                    <a:pt x="167" y="9"/>
                  </a:lnTo>
                  <a:lnTo>
                    <a:pt x="85" y="5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124413" name="Freeform 61"/>
            <p:cNvSpPr>
              <a:spLocks/>
            </p:cNvSpPr>
            <p:nvPr/>
          </p:nvSpPr>
          <p:spPr bwMode="auto">
            <a:xfrm>
              <a:off x="336" y="720"/>
              <a:ext cx="5049" cy="1304"/>
            </a:xfrm>
            <a:custGeom>
              <a:avLst/>
              <a:gdLst/>
              <a:ahLst/>
              <a:cxnLst>
                <a:cxn ang="0">
                  <a:pos x="5049" y="2324"/>
                </a:cxn>
                <a:cxn ang="0">
                  <a:pos x="5000" y="2361"/>
                </a:cxn>
                <a:cxn ang="0">
                  <a:pos x="4942" y="2398"/>
                </a:cxn>
                <a:cxn ang="0">
                  <a:pos x="4863" y="2443"/>
                </a:cxn>
                <a:cxn ang="0">
                  <a:pos x="4764" y="2492"/>
                </a:cxn>
                <a:cxn ang="0">
                  <a:pos x="4647" y="2537"/>
                </a:cxn>
                <a:cxn ang="0">
                  <a:pos x="4514" y="2574"/>
                </a:cxn>
                <a:cxn ang="0">
                  <a:pos x="4442" y="2589"/>
                </a:cxn>
                <a:cxn ang="0">
                  <a:pos x="4366" y="2598"/>
                </a:cxn>
                <a:cxn ang="0">
                  <a:pos x="4286" y="2605"/>
                </a:cxn>
                <a:cxn ang="0">
                  <a:pos x="4203" y="2608"/>
                </a:cxn>
                <a:cxn ang="0">
                  <a:pos x="4117" y="2603"/>
                </a:cxn>
                <a:cxn ang="0">
                  <a:pos x="4027" y="2593"/>
                </a:cxn>
                <a:cxn ang="0">
                  <a:pos x="3935" y="2577"/>
                </a:cxn>
                <a:cxn ang="0">
                  <a:pos x="3841" y="2555"/>
                </a:cxn>
                <a:cxn ang="0">
                  <a:pos x="3744" y="2522"/>
                </a:cxn>
                <a:cxn ang="0">
                  <a:pos x="3645" y="2484"/>
                </a:cxn>
                <a:cxn ang="0">
                  <a:pos x="3544" y="2434"/>
                </a:cxn>
                <a:cxn ang="0">
                  <a:pos x="3439" y="2375"/>
                </a:cxn>
                <a:cxn ang="0">
                  <a:pos x="3335" y="2308"/>
                </a:cxn>
                <a:cxn ang="0">
                  <a:pos x="3228" y="2229"/>
                </a:cxn>
                <a:cxn ang="0">
                  <a:pos x="3120" y="2137"/>
                </a:cxn>
                <a:cxn ang="0">
                  <a:pos x="3010" y="2035"/>
                </a:cxn>
                <a:cxn ang="0">
                  <a:pos x="2901" y="1919"/>
                </a:cxn>
                <a:cxn ang="0">
                  <a:pos x="2790" y="1789"/>
                </a:cxn>
                <a:cxn ang="0">
                  <a:pos x="2679" y="1659"/>
                </a:cxn>
                <a:cxn ang="0">
                  <a:pos x="2466" y="1413"/>
                </a:cxn>
                <a:cxn ang="0">
                  <a:pos x="2265" y="1192"/>
                </a:cxn>
                <a:cxn ang="0">
                  <a:pos x="2072" y="993"/>
                </a:cxn>
                <a:cxn ang="0">
                  <a:pos x="1887" y="819"/>
                </a:cxn>
                <a:cxn ang="0">
                  <a:pos x="1710" y="664"/>
                </a:cxn>
                <a:cxn ang="0">
                  <a:pos x="1537" y="528"/>
                </a:cxn>
                <a:cxn ang="0">
                  <a:pos x="1371" y="412"/>
                </a:cxn>
                <a:cxn ang="0">
                  <a:pos x="1207" y="312"/>
                </a:cxn>
                <a:cxn ang="0">
                  <a:pos x="1047" y="230"/>
                </a:cxn>
                <a:cxn ang="0">
                  <a:pos x="888" y="160"/>
                </a:cxn>
                <a:cxn ang="0">
                  <a:pos x="731" y="107"/>
                </a:cxn>
                <a:cxn ang="0">
                  <a:pos x="572" y="65"/>
                </a:cxn>
                <a:cxn ang="0">
                  <a:pos x="413" y="34"/>
                </a:cxn>
                <a:cxn ang="0">
                  <a:pos x="250" y="15"/>
                </a:cxn>
                <a:cxn ang="0">
                  <a:pos x="85" y="4"/>
                </a:cxn>
              </a:cxnLst>
              <a:rect l="0" t="0" r="r" b="b"/>
              <a:pathLst>
                <a:path w="5049" h="2608">
                  <a:moveTo>
                    <a:pt x="5049" y="2324"/>
                  </a:moveTo>
                  <a:lnTo>
                    <a:pt x="5049" y="2324"/>
                  </a:lnTo>
                  <a:lnTo>
                    <a:pt x="5036" y="2334"/>
                  </a:lnTo>
                  <a:lnTo>
                    <a:pt x="5000" y="2361"/>
                  </a:lnTo>
                  <a:lnTo>
                    <a:pt x="4974" y="2379"/>
                  </a:lnTo>
                  <a:lnTo>
                    <a:pt x="4942" y="2398"/>
                  </a:lnTo>
                  <a:lnTo>
                    <a:pt x="4906" y="2421"/>
                  </a:lnTo>
                  <a:lnTo>
                    <a:pt x="4863" y="2443"/>
                  </a:lnTo>
                  <a:lnTo>
                    <a:pt x="4815" y="2468"/>
                  </a:lnTo>
                  <a:lnTo>
                    <a:pt x="4764" y="2492"/>
                  </a:lnTo>
                  <a:lnTo>
                    <a:pt x="4709" y="2514"/>
                  </a:lnTo>
                  <a:lnTo>
                    <a:pt x="4647" y="2537"/>
                  </a:lnTo>
                  <a:lnTo>
                    <a:pt x="4584" y="2556"/>
                  </a:lnTo>
                  <a:lnTo>
                    <a:pt x="4514" y="2574"/>
                  </a:lnTo>
                  <a:lnTo>
                    <a:pt x="4478" y="2581"/>
                  </a:lnTo>
                  <a:lnTo>
                    <a:pt x="4442" y="2589"/>
                  </a:lnTo>
                  <a:lnTo>
                    <a:pt x="4404" y="2593"/>
                  </a:lnTo>
                  <a:lnTo>
                    <a:pt x="4366" y="2598"/>
                  </a:lnTo>
                  <a:lnTo>
                    <a:pt x="4327" y="2603"/>
                  </a:lnTo>
                  <a:lnTo>
                    <a:pt x="4286" y="2605"/>
                  </a:lnTo>
                  <a:lnTo>
                    <a:pt x="4245" y="2606"/>
                  </a:lnTo>
                  <a:lnTo>
                    <a:pt x="4203" y="2608"/>
                  </a:lnTo>
                  <a:lnTo>
                    <a:pt x="4160" y="2606"/>
                  </a:lnTo>
                  <a:lnTo>
                    <a:pt x="4117" y="2603"/>
                  </a:lnTo>
                  <a:lnTo>
                    <a:pt x="4073" y="2600"/>
                  </a:lnTo>
                  <a:lnTo>
                    <a:pt x="4027" y="2593"/>
                  </a:lnTo>
                  <a:lnTo>
                    <a:pt x="3982" y="2587"/>
                  </a:lnTo>
                  <a:lnTo>
                    <a:pt x="3935" y="2577"/>
                  </a:lnTo>
                  <a:lnTo>
                    <a:pt x="3888" y="2566"/>
                  </a:lnTo>
                  <a:lnTo>
                    <a:pt x="3841" y="2555"/>
                  </a:lnTo>
                  <a:lnTo>
                    <a:pt x="3792" y="2540"/>
                  </a:lnTo>
                  <a:lnTo>
                    <a:pt x="3744" y="2522"/>
                  </a:lnTo>
                  <a:lnTo>
                    <a:pt x="3695" y="2505"/>
                  </a:lnTo>
                  <a:lnTo>
                    <a:pt x="3645" y="2484"/>
                  </a:lnTo>
                  <a:lnTo>
                    <a:pt x="3594" y="2459"/>
                  </a:lnTo>
                  <a:lnTo>
                    <a:pt x="3544" y="2434"/>
                  </a:lnTo>
                  <a:lnTo>
                    <a:pt x="3492" y="2406"/>
                  </a:lnTo>
                  <a:lnTo>
                    <a:pt x="3439" y="2375"/>
                  </a:lnTo>
                  <a:lnTo>
                    <a:pt x="3388" y="2343"/>
                  </a:lnTo>
                  <a:lnTo>
                    <a:pt x="3335" y="2308"/>
                  </a:lnTo>
                  <a:lnTo>
                    <a:pt x="3281" y="2269"/>
                  </a:lnTo>
                  <a:lnTo>
                    <a:pt x="3228" y="2229"/>
                  </a:lnTo>
                  <a:lnTo>
                    <a:pt x="3174" y="2183"/>
                  </a:lnTo>
                  <a:lnTo>
                    <a:pt x="3120" y="2137"/>
                  </a:lnTo>
                  <a:lnTo>
                    <a:pt x="3066" y="2086"/>
                  </a:lnTo>
                  <a:lnTo>
                    <a:pt x="3010" y="2035"/>
                  </a:lnTo>
                  <a:lnTo>
                    <a:pt x="2956" y="1978"/>
                  </a:lnTo>
                  <a:lnTo>
                    <a:pt x="2901" y="1919"/>
                  </a:lnTo>
                  <a:lnTo>
                    <a:pt x="2845" y="1856"/>
                  </a:lnTo>
                  <a:lnTo>
                    <a:pt x="2790" y="1789"/>
                  </a:lnTo>
                  <a:lnTo>
                    <a:pt x="2790" y="1789"/>
                  </a:lnTo>
                  <a:lnTo>
                    <a:pt x="2679" y="1659"/>
                  </a:lnTo>
                  <a:lnTo>
                    <a:pt x="2572" y="1533"/>
                  </a:lnTo>
                  <a:lnTo>
                    <a:pt x="2466" y="1413"/>
                  </a:lnTo>
                  <a:lnTo>
                    <a:pt x="2365" y="1299"/>
                  </a:lnTo>
                  <a:lnTo>
                    <a:pt x="2265" y="1192"/>
                  </a:lnTo>
                  <a:lnTo>
                    <a:pt x="2168" y="1090"/>
                  </a:lnTo>
                  <a:lnTo>
                    <a:pt x="2072" y="993"/>
                  </a:lnTo>
                  <a:lnTo>
                    <a:pt x="1979" y="903"/>
                  </a:lnTo>
                  <a:lnTo>
                    <a:pt x="1887" y="819"/>
                  </a:lnTo>
                  <a:lnTo>
                    <a:pt x="1797" y="738"/>
                  </a:lnTo>
                  <a:lnTo>
                    <a:pt x="1710" y="664"/>
                  </a:lnTo>
                  <a:lnTo>
                    <a:pt x="1622" y="593"/>
                  </a:lnTo>
                  <a:lnTo>
                    <a:pt x="1537" y="528"/>
                  </a:lnTo>
                  <a:lnTo>
                    <a:pt x="1453" y="467"/>
                  </a:lnTo>
                  <a:lnTo>
                    <a:pt x="1371" y="412"/>
                  </a:lnTo>
                  <a:lnTo>
                    <a:pt x="1287" y="360"/>
                  </a:lnTo>
                  <a:lnTo>
                    <a:pt x="1207" y="312"/>
                  </a:lnTo>
                  <a:lnTo>
                    <a:pt x="1126" y="268"/>
                  </a:lnTo>
                  <a:lnTo>
                    <a:pt x="1047" y="230"/>
                  </a:lnTo>
                  <a:lnTo>
                    <a:pt x="967" y="192"/>
                  </a:lnTo>
                  <a:lnTo>
                    <a:pt x="888" y="160"/>
                  </a:lnTo>
                  <a:lnTo>
                    <a:pt x="808" y="133"/>
                  </a:lnTo>
                  <a:lnTo>
                    <a:pt x="731" y="107"/>
                  </a:lnTo>
                  <a:lnTo>
                    <a:pt x="652" y="84"/>
                  </a:lnTo>
                  <a:lnTo>
                    <a:pt x="572" y="65"/>
                  </a:lnTo>
                  <a:lnTo>
                    <a:pt x="492" y="49"/>
                  </a:lnTo>
                  <a:lnTo>
                    <a:pt x="413" y="34"/>
                  </a:lnTo>
                  <a:lnTo>
                    <a:pt x="332" y="23"/>
                  </a:lnTo>
                  <a:lnTo>
                    <a:pt x="250" y="15"/>
                  </a:lnTo>
                  <a:lnTo>
                    <a:pt x="168" y="8"/>
                  </a:lnTo>
                  <a:lnTo>
                    <a:pt x="85" y="4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124414" name="Freeform 62"/>
            <p:cNvSpPr>
              <a:spLocks/>
            </p:cNvSpPr>
            <p:nvPr/>
          </p:nvSpPr>
          <p:spPr bwMode="auto">
            <a:xfrm>
              <a:off x="349" y="742"/>
              <a:ext cx="5081" cy="1267"/>
            </a:xfrm>
            <a:custGeom>
              <a:avLst/>
              <a:gdLst/>
              <a:ahLst/>
              <a:cxnLst>
                <a:cxn ang="0">
                  <a:pos x="5081" y="2233"/>
                </a:cxn>
                <a:cxn ang="0">
                  <a:pos x="5034" y="2270"/>
                </a:cxn>
                <a:cxn ang="0">
                  <a:pos x="4977" y="2309"/>
                </a:cxn>
                <a:cxn ang="0">
                  <a:pos x="4898" y="2355"/>
                </a:cxn>
                <a:cxn ang="0">
                  <a:pos x="4801" y="2405"/>
                </a:cxn>
                <a:cxn ang="0">
                  <a:pos x="4684" y="2454"/>
                </a:cxn>
                <a:cxn ang="0">
                  <a:pos x="4551" y="2494"/>
                </a:cxn>
                <a:cxn ang="0">
                  <a:pos x="4479" y="2509"/>
                </a:cxn>
                <a:cxn ang="0">
                  <a:pos x="4404" y="2522"/>
                </a:cxn>
                <a:cxn ang="0">
                  <a:pos x="4323" y="2530"/>
                </a:cxn>
                <a:cxn ang="0">
                  <a:pos x="4240" y="2533"/>
                </a:cxn>
                <a:cxn ang="0">
                  <a:pos x="4154" y="2531"/>
                </a:cxn>
                <a:cxn ang="0">
                  <a:pos x="4065" y="2523"/>
                </a:cxn>
                <a:cxn ang="0">
                  <a:pos x="3974" y="2509"/>
                </a:cxn>
                <a:cxn ang="0">
                  <a:pos x="3878" y="2488"/>
                </a:cxn>
                <a:cxn ang="0">
                  <a:pos x="3781" y="2459"/>
                </a:cxn>
                <a:cxn ang="0">
                  <a:pos x="3681" y="2420"/>
                </a:cxn>
                <a:cxn ang="0">
                  <a:pos x="3579" y="2373"/>
                </a:cxn>
                <a:cxn ang="0">
                  <a:pos x="3475" y="2317"/>
                </a:cxn>
                <a:cxn ang="0">
                  <a:pos x="3368" y="2250"/>
                </a:cxn>
                <a:cxn ang="0">
                  <a:pos x="3260" y="2171"/>
                </a:cxn>
                <a:cxn ang="0">
                  <a:pos x="3152" y="2082"/>
                </a:cxn>
                <a:cxn ang="0">
                  <a:pos x="3041" y="1982"/>
                </a:cxn>
                <a:cxn ang="0">
                  <a:pos x="2928" y="1868"/>
                </a:cxn>
                <a:cxn ang="0">
                  <a:pos x="2814" y="1742"/>
                </a:cxn>
                <a:cxn ang="0">
                  <a:pos x="2703" y="1611"/>
                </a:cxn>
                <a:cxn ang="0">
                  <a:pos x="2487" y="1369"/>
                </a:cxn>
                <a:cxn ang="0">
                  <a:pos x="2281" y="1151"/>
                </a:cxn>
                <a:cxn ang="0">
                  <a:pos x="2085" y="955"/>
                </a:cxn>
                <a:cxn ang="0">
                  <a:pos x="1898" y="783"/>
                </a:cxn>
                <a:cxn ang="0">
                  <a:pos x="1717" y="631"/>
                </a:cxn>
                <a:cxn ang="0">
                  <a:pos x="1544" y="498"/>
                </a:cxn>
                <a:cxn ang="0">
                  <a:pos x="1376" y="385"/>
                </a:cxn>
                <a:cxn ang="0">
                  <a:pos x="1211" y="289"/>
                </a:cxn>
                <a:cxn ang="0">
                  <a:pos x="1050" y="208"/>
                </a:cxn>
                <a:cxn ang="0">
                  <a:pos x="890" y="143"/>
                </a:cxn>
                <a:cxn ang="0">
                  <a:pos x="732" y="92"/>
                </a:cxn>
                <a:cxn ang="0">
                  <a:pos x="572" y="53"/>
                </a:cxn>
                <a:cxn ang="0">
                  <a:pos x="412" y="25"/>
                </a:cxn>
                <a:cxn ang="0">
                  <a:pos x="250" y="8"/>
                </a:cxn>
                <a:cxn ang="0">
                  <a:pos x="85" y="1"/>
                </a:cxn>
              </a:cxnLst>
              <a:rect l="0" t="0" r="r" b="b"/>
              <a:pathLst>
                <a:path w="5081" h="2533">
                  <a:moveTo>
                    <a:pt x="5081" y="2233"/>
                  </a:moveTo>
                  <a:lnTo>
                    <a:pt x="5081" y="2233"/>
                  </a:lnTo>
                  <a:lnTo>
                    <a:pt x="5070" y="2242"/>
                  </a:lnTo>
                  <a:lnTo>
                    <a:pt x="5034" y="2270"/>
                  </a:lnTo>
                  <a:lnTo>
                    <a:pt x="5008" y="2288"/>
                  </a:lnTo>
                  <a:lnTo>
                    <a:pt x="4977" y="2309"/>
                  </a:lnTo>
                  <a:lnTo>
                    <a:pt x="4940" y="2333"/>
                  </a:lnTo>
                  <a:lnTo>
                    <a:pt x="4898" y="2355"/>
                  </a:lnTo>
                  <a:lnTo>
                    <a:pt x="4852" y="2381"/>
                  </a:lnTo>
                  <a:lnTo>
                    <a:pt x="4801" y="2405"/>
                  </a:lnTo>
                  <a:lnTo>
                    <a:pt x="4744" y="2430"/>
                  </a:lnTo>
                  <a:lnTo>
                    <a:pt x="4684" y="2454"/>
                  </a:lnTo>
                  <a:lnTo>
                    <a:pt x="4621" y="2475"/>
                  </a:lnTo>
                  <a:lnTo>
                    <a:pt x="4551" y="2494"/>
                  </a:lnTo>
                  <a:lnTo>
                    <a:pt x="4516" y="2502"/>
                  </a:lnTo>
                  <a:lnTo>
                    <a:pt x="4479" y="2509"/>
                  </a:lnTo>
                  <a:lnTo>
                    <a:pt x="4441" y="2517"/>
                  </a:lnTo>
                  <a:lnTo>
                    <a:pt x="4404" y="2522"/>
                  </a:lnTo>
                  <a:lnTo>
                    <a:pt x="4364" y="2526"/>
                  </a:lnTo>
                  <a:lnTo>
                    <a:pt x="4323" y="2530"/>
                  </a:lnTo>
                  <a:lnTo>
                    <a:pt x="4283" y="2533"/>
                  </a:lnTo>
                  <a:lnTo>
                    <a:pt x="4240" y="2533"/>
                  </a:lnTo>
                  <a:lnTo>
                    <a:pt x="4198" y="2533"/>
                  </a:lnTo>
                  <a:lnTo>
                    <a:pt x="4154" y="2531"/>
                  </a:lnTo>
                  <a:lnTo>
                    <a:pt x="4110" y="2528"/>
                  </a:lnTo>
                  <a:lnTo>
                    <a:pt x="4065" y="2523"/>
                  </a:lnTo>
                  <a:lnTo>
                    <a:pt x="4019" y="2517"/>
                  </a:lnTo>
                  <a:lnTo>
                    <a:pt x="3974" y="2509"/>
                  </a:lnTo>
                  <a:lnTo>
                    <a:pt x="3926" y="2499"/>
                  </a:lnTo>
                  <a:lnTo>
                    <a:pt x="3878" y="2488"/>
                  </a:lnTo>
                  <a:lnTo>
                    <a:pt x="3829" y="2473"/>
                  </a:lnTo>
                  <a:lnTo>
                    <a:pt x="3781" y="2459"/>
                  </a:lnTo>
                  <a:lnTo>
                    <a:pt x="3731" y="2439"/>
                  </a:lnTo>
                  <a:lnTo>
                    <a:pt x="3681" y="2420"/>
                  </a:lnTo>
                  <a:lnTo>
                    <a:pt x="3631" y="2397"/>
                  </a:lnTo>
                  <a:lnTo>
                    <a:pt x="3579" y="2373"/>
                  </a:lnTo>
                  <a:lnTo>
                    <a:pt x="3526" y="2346"/>
                  </a:lnTo>
                  <a:lnTo>
                    <a:pt x="3475" y="2317"/>
                  </a:lnTo>
                  <a:lnTo>
                    <a:pt x="3421" y="2284"/>
                  </a:lnTo>
                  <a:lnTo>
                    <a:pt x="3368" y="2250"/>
                  </a:lnTo>
                  <a:lnTo>
                    <a:pt x="3314" y="2212"/>
                  </a:lnTo>
                  <a:lnTo>
                    <a:pt x="3260" y="2171"/>
                  </a:lnTo>
                  <a:lnTo>
                    <a:pt x="3206" y="2129"/>
                  </a:lnTo>
                  <a:lnTo>
                    <a:pt x="3152" y="2082"/>
                  </a:lnTo>
                  <a:lnTo>
                    <a:pt x="3096" y="2034"/>
                  </a:lnTo>
                  <a:lnTo>
                    <a:pt x="3041" y="1982"/>
                  </a:lnTo>
                  <a:lnTo>
                    <a:pt x="2984" y="1926"/>
                  </a:lnTo>
                  <a:lnTo>
                    <a:pt x="2928" y="1868"/>
                  </a:lnTo>
                  <a:lnTo>
                    <a:pt x="2871" y="1806"/>
                  </a:lnTo>
                  <a:lnTo>
                    <a:pt x="2814" y="1742"/>
                  </a:lnTo>
                  <a:lnTo>
                    <a:pt x="2814" y="1742"/>
                  </a:lnTo>
                  <a:lnTo>
                    <a:pt x="2703" y="1611"/>
                  </a:lnTo>
                  <a:lnTo>
                    <a:pt x="2593" y="1487"/>
                  </a:lnTo>
                  <a:lnTo>
                    <a:pt x="2487" y="1369"/>
                  </a:lnTo>
                  <a:lnTo>
                    <a:pt x="2382" y="1256"/>
                  </a:lnTo>
                  <a:lnTo>
                    <a:pt x="2281" y="1151"/>
                  </a:lnTo>
                  <a:lnTo>
                    <a:pt x="2182" y="1051"/>
                  </a:lnTo>
                  <a:lnTo>
                    <a:pt x="2085" y="955"/>
                  </a:lnTo>
                  <a:lnTo>
                    <a:pt x="1991" y="867"/>
                  </a:lnTo>
                  <a:lnTo>
                    <a:pt x="1898" y="783"/>
                  </a:lnTo>
                  <a:lnTo>
                    <a:pt x="1808" y="705"/>
                  </a:lnTo>
                  <a:lnTo>
                    <a:pt x="1717" y="631"/>
                  </a:lnTo>
                  <a:lnTo>
                    <a:pt x="1630" y="563"/>
                  </a:lnTo>
                  <a:lnTo>
                    <a:pt x="1544" y="498"/>
                  </a:lnTo>
                  <a:lnTo>
                    <a:pt x="1459" y="439"/>
                  </a:lnTo>
                  <a:lnTo>
                    <a:pt x="1376" y="385"/>
                  </a:lnTo>
                  <a:lnTo>
                    <a:pt x="1292" y="334"/>
                  </a:lnTo>
                  <a:lnTo>
                    <a:pt x="1211" y="289"/>
                  </a:lnTo>
                  <a:lnTo>
                    <a:pt x="1130" y="247"/>
                  </a:lnTo>
                  <a:lnTo>
                    <a:pt x="1050" y="208"/>
                  </a:lnTo>
                  <a:lnTo>
                    <a:pt x="969" y="174"/>
                  </a:lnTo>
                  <a:lnTo>
                    <a:pt x="890" y="143"/>
                  </a:lnTo>
                  <a:lnTo>
                    <a:pt x="811" y="116"/>
                  </a:lnTo>
                  <a:lnTo>
                    <a:pt x="732" y="92"/>
                  </a:lnTo>
                  <a:lnTo>
                    <a:pt x="651" y="71"/>
                  </a:lnTo>
                  <a:lnTo>
                    <a:pt x="572" y="53"/>
                  </a:lnTo>
                  <a:lnTo>
                    <a:pt x="493" y="37"/>
                  </a:lnTo>
                  <a:lnTo>
                    <a:pt x="412" y="25"/>
                  </a:lnTo>
                  <a:lnTo>
                    <a:pt x="332" y="16"/>
                  </a:lnTo>
                  <a:lnTo>
                    <a:pt x="250" y="8"/>
                  </a:lnTo>
                  <a:lnTo>
                    <a:pt x="168" y="3"/>
                  </a:lnTo>
                  <a:lnTo>
                    <a:pt x="85" y="1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124415" name="Freeform 63"/>
            <p:cNvSpPr>
              <a:spLocks/>
            </p:cNvSpPr>
            <p:nvPr/>
          </p:nvSpPr>
          <p:spPr bwMode="auto">
            <a:xfrm>
              <a:off x="361" y="765"/>
              <a:ext cx="5115" cy="1230"/>
            </a:xfrm>
            <a:custGeom>
              <a:avLst/>
              <a:gdLst/>
              <a:ahLst/>
              <a:cxnLst>
                <a:cxn ang="0">
                  <a:pos x="5115" y="2141"/>
                </a:cxn>
                <a:cxn ang="0">
                  <a:pos x="5068" y="2180"/>
                </a:cxn>
                <a:cxn ang="0">
                  <a:pos x="5011" y="2220"/>
                </a:cxn>
                <a:cxn ang="0">
                  <a:pos x="4933" y="2268"/>
                </a:cxn>
                <a:cxn ang="0">
                  <a:pos x="4836" y="2320"/>
                </a:cxn>
                <a:cxn ang="0">
                  <a:pos x="4721" y="2370"/>
                </a:cxn>
                <a:cxn ang="0">
                  <a:pos x="4589" y="2414"/>
                </a:cxn>
                <a:cxn ang="0">
                  <a:pos x="4517" y="2431"/>
                </a:cxn>
                <a:cxn ang="0">
                  <a:pos x="4442" y="2444"/>
                </a:cxn>
                <a:cxn ang="0">
                  <a:pos x="4361" y="2456"/>
                </a:cxn>
                <a:cxn ang="0">
                  <a:pos x="4279" y="2460"/>
                </a:cxn>
                <a:cxn ang="0">
                  <a:pos x="4193" y="2460"/>
                </a:cxn>
                <a:cxn ang="0">
                  <a:pos x="4103" y="2454"/>
                </a:cxn>
                <a:cxn ang="0">
                  <a:pos x="4012" y="2441"/>
                </a:cxn>
                <a:cxn ang="0">
                  <a:pos x="3916" y="2422"/>
                </a:cxn>
                <a:cxn ang="0">
                  <a:pos x="3819" y="2394"/>
                </a:cxn>
                <a:cxn ang="0">
                  <a:pos x="3717" y="2357"/>
                </a:cxn>
                <a:cxn ang="0">
                  <a:pos x="3614" y="2312"/>
                </a:cxn>
                <a:cxn ang="0">
                  <a:pos x="3510" y="2257"/>
                </a:cxn>
                <a:cxn ang="0">
                  <a:pos x="3402" y="2192"/>
                </a:cxn>
                <a:cxn ang="0">
                  <a:pos x="3294" y="2117"/>
                </a:cxn>
                <a:cxn ang="0">
                  <a:pos x="3183" y="2029"/>
                </a:cxn>
                <a:cxn ang="0">
                  <a:pos x="3070" y="1931"/>
                </a:cxn>
                <a:cxn ang="0">
                  <a:pos x="2956" y="1818"/>
                </a:cxn>
                <a:cxn ang="0">
                  <a:pos x="2841" y="1694"/>
                </a:cxn>
                <a:cxn ang="0">
                  <a:pos x="2727" y="1564"/>
                </a:cxn>
                <a:cxn ang="0">
                  <a:pos x="2508" y="1325"/>
                </a:cxn>
                <a:cxn ang="0">
                  <a:pos x="2300" y="1111"/>
                </a:cxn>
                <a:cxn ang="0">
                  <a:pos x="2101" y="918"/>
                </a:cxn>
                <a:cxn ang="0">
                  <a:pos x="1911" y="749"/>
                </a:cxn>
                <a:cxn ang="0">
                  <a:pos x="1728" y="600"/>
                </a:cxn>
                <a:cxn ang="0">
                  <a:pos x="1553" y="470"/>
                </a:cxn>
                <a:cxn ang="0">
                  <a:pos x="1382" y="360"/>
                </a:cxn>
                <a:cxn ang="0">
                  <a:pos x="1215" y="266"/>
                </a:cxn>
                <a:cxn ang="0">
                  <a:pos x="1053" y="189"/>
                </a:cxn>
                <a:cxn ang="0">
                  <a:pos x="892" y="126"/>
                </a:cxn>
                <a:cxn ang="0">
                  <a:pos x="733" y="77"/>
                </a:cxn>
                <a:cxn ang="0">
                  <a:pos x="574" y="42"/>
                </a:cxn>
                <a:cxn ang="0">
                  <a:pos x="413" y="17"/>
                </a:cxn>
                <a:cxn ang="0">
                  <a:pos x="250" y="3"/>
                </a:cxn>
                <a:cxn ang="0">
                  <a:pos x="85" y="0"/>
                </a:cxn>
              </a:cxnLst>
              <a:rect l="0" t="0" r="r" b="b"/>
              <a:pathLst>
                <a:path w="5115" h="2460">
                  <a:moveTo>
                    <a:pt x="5115" y="2141"/>
                  </a:moveTo>
                  <a:lnTo>
                    <a:pt x="5115" y="2141"/>
                  </a:lnTo>
                  <a:lnTo>
                    <a:pt x="5104" y="2150"/>
                  </a:lnTo>
                  <a:lnTo>
                    <a:pt x="5068" y="2180"/>
                  </a:lnTo>
                  <a:lnTo>
                    <a:pt x="5043" y="2197"/>
                  </a:lnTo>
                  <a:lnTo>
                    <a:pt x="5011" y="2220"/>
                  </a:lnTo>
                  <a:lnTo>
                    <a:pt x="4975" y="2244"/>
                  </a:lnTo>
                  <a:lnTo>
                    <a:pt x="4933" y="2268"/>
                  </a:lnTo>
                  <a:lnTo>
                    <a:pt x="4888" y="2294"/>
                  </a:lnTo>
                  <a:lnTo>
                    <a:pt x="4836" y="2320"/>
                  </a:lnTo>
                  <a:lnTo>
                    <a:pt x="4781" y="2346"/>
                  </a:lnTo>
                  <a:lnTo>
                    <a:pt x="4721" y="2370"/>
                  </a:lnTo>
                  <a:lnTo>
                    <a:pt x="4657" y="2393"/>
                  </a:lnTo>
                  <a:lnTo>
                    <a:pt x="4589" y="2414"/>
                  </a:lnTo>
                  <a:lnTo>
                    <a:pt x="4554" y="2423"/>
                  </a:lnTo>
                  <a:lnTo>
                    <a:pt x="4517" y="2431"/>
                  </a:lnTo>
                  <a:lnTo>
                    <a:pt x="4479" y="2438"/>
                  </a:lnTo>
                  <a:lnTo>
                    <a:pt x="4442" y="2444"/>
                  </a:lnTo>
                  <a:lnTo>
                    <a:pt x="4402" y="2451"/>
                  </a:lnTo>
                  <a:lnTo>
                    <a:pt x="4361" y="2456"/>
                  </a:lnTo>
                  <a:lnTo>
                    <a:pt x="4321" y="2459"/>
                  </a:lnTo>
                  <a:lnTo>
                    <a:pt x="4279" y="2460"/>
                  </a:lnTo>
                  <a:lnTo>
                    <a:pt x="4236" y="2460"/>
                  </a:lnTo>
                  <a:lnTo>
                    <a:pt x="4193" y="2460"/>
                  </a:lnTo>
                  <a:lnTo>
                    <a:pt x="4149" y="2457"/>
                  </a:lnTo>
                  <a:lnTo>
                    <a:pt x="4103" y="2454"/>
                  </a:lnTo>
                  <a:lnTo>
                    <a:pt x="4057" y="2448"/>
                  </a:lnTo>
                  <a:lnTo>
                    <a:pt x="4012" y="2441"/>
                  </a:lnTo>
                  <a:lnTo>
                    <a:pt x="3964" y="2431"/>
                  </a:lnTo>
                  <a:lnTo>
                    <a:pt x="3916" y="2422"/>
                  </a:lnTo>
                  <a:lnTo>
                    <a:pt x="3867" y="2409"/>
                  </a:lnTo>
                  <a:lnTo>
                    <a:pt x="3819" y="2394"/>
                  </a:lnTo>
                  <a:lnTo>
                    <a:pt x="3769" y="2377"/>
                  </a:lnTo>
                  <a:lnTo>
                    <a:pt x="3717" y="2357"/>
                  </a:lnTo>
                  <a:lnTo>
                    <a:pt x="3666" y="2336"/>
                  </a:lnTo>
                  <a:lnTo>
                    <a:pt x="3614" y="2312"/>
                  </a:lnTo>
                  <a:lnTo>
                    <a:pt x="3563" y="2286"/>
                  </a:lnTo>
                  <a:lnTo>
                    <a:pt x="3510" y="2257"/>
                  </a:lnTo>
                  <a:lnTo>
                    <a:pt x="3456" y="2226"/>
                  </a:lnTo>
                  <a:lnTo>
                    <a:pt x="3402" y="2192"/>
                  </a:lnTo>
                  <a:lnTo>
                    <a:pt x="3348" y="2155"/>
                  </a:lnTo>
                  <a:lnTo>
                    <a:pt x="3294" y="2117"/>
                  </a:lnTo>
                  <a:lnTo>
                    <a:pt x="3238" y="2075"/>
                  </a:lnTo>
                  <a:lnTo>
                    <a:pt x="3183" y="2029"/>
                  </a:lnTo>
                  <a:lnTo>
                    <a:pt x="3127" y="1981"/>
                  </a:lnTo>
                  <a:lnTo>
                    <a:pt x="3070" y="1931"/>
                  </a:lnTo>
                  <a:lnTo>
                    <a:pt x="3013" y="1876"/>
                  </a:lnTo>
                  <a:lnTo>
                    <a:pt x="2956" y="1818"/>
                  </a:lnTo>
                  <a:lnTo>
                    <a:pt x="2899" y="1756"/>
                  </a:lnTo>
                  <a:lnTo>
                    <a:pt x="2841" y="1694"/>
                  </a:lnTo>
                  <a:lnTo>
                    <a:pt x="2841" y="1694"/>
                  </a:lnTo>
                  <a:lnTo>
                    <a:pt x="2727" y="1564"/>
                  </a:lnTo>
                  <a:lnTo>
                    <a:pt x="2616" y="1442"/>
                  </a:lnTo>
                  <a:lnTo>
                    <a:pt x="2508" y="1325"/>
                  </a:lnTo>
                  <a:lnTo>
                    <a:pt x="2402" y="1214"/>
                  </a:lnTo>
                  <a:lnTo>
                    <a:pt x="2300" y="1111"/>
                  </a:lnTo>
                  <a:lnTo>
                    <a:pt x="2198" y="1012"/>
                  </a:lnTo>
                  <a:lnTo>
                    <a:pt x="2101" y="918"/>
                  </a:lnTo>
                  <a:lnTo>
                    <a:pt x="2004" y="831"/>
                  </a:lnTo>
                  <a:lnTo>
                    <a:pt x="1911" y="749"/>
                  </a:lnTo>
                  <a:lnTo>
                    <a:pt x="1818" y="671"/>
                  </a:lnTo>
                  <a:lnTo>
                    <a:pt x="1728" y="600"/>
                  </a:lnTo>
                  <a:lnTo>
                    <a:pt x="1639" y="533"/>
                  </a:lnTo>
                  <a:lnTo>
                    <a:pt x="1553" y="470"/>
                  </a:lnTo>
                  <a:lnTo>
                    <a:pt x="1467" y="413"/>
                  </a:lnTo>
                  <a:lnTo>
                    <a:pt x="1382" y="360"/>
                  </a:lnTo>
                  <a:lnTo>
                    <a:pt x="1299" y="310"/>
                  </a:lnTo>
                  <a:lnTo>
                    <a:pt x="1215" y="266"/>
                  </a:lnTo>
                  <a:lnTo>
                    <a:pt x="1133" y="224"/>
                  </a:lnTo>
                  <a:lnTo>
                    <a:pt x="1053" y="189"/>
                  </a:lnTo>
                  <a:lnTo>
                    <a:pt x="972" y="155"/>
                  </a:lnTo>
                  <a:lnTo>
                    <a:pt x="892" y="126"/>
                  </a:lnTo>
                  <a:lnTo>
                    <a:pt x="813" y="100"/>
                  </a:lnTo>
                  <a:lnTo>
                    <a:pt x="733" y="77"/>
                  </a:lnTo>
                  <a:lnTo>
                    <a:pt x="653" y="58"/>
                  </a:lnTo>
                  <a:lnTo>
                    <a:pt x="574" y="42"/>
                  </a:lnTo>
                  <a:lnTo>
                    <a:pt x="493" y="29"/>
                  </a:lnTo>
                  <a:lnTo>
                    <a:pt x="413" y="17"/>
                  </a:lnTo>
                  <a:lnTo>
                    <a:pt x="332" y="9"/>
                  </a:lnTo>
                  <a:lnTo>
                    <a:pt x="250" y="3"/>
                  </a:lnTo>
                  <a:lnTo>
                    <a:pt x="168" y="0"/>
                  </a:lnTo>
                  <a:lnTo>
                    <a:pt x="85" y="0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124416" name="Freeform 64"/>
            <p:cNvSpPr>
              <a:spLocks/>
            </p:cNvSpPr>
            <p:nvPr/>
          </p:nvSpPr>
          <p:spPr bwMode="auto">
            <a:xfrm>
              <a:off x="375" y="787"/>
              <a:ext cx="5147" cy="1195"/>
            </a:xfrm>
            <a:custGeom>
              <a:avLst/>
              <a:gdLst/>
              <a:ahLst/>
              <a:cxnLst>
                <a:cxn ang="0">
                  <a:pos x="5147" y="2049"/>
                </a:cxn>
                <a:cxn ang="0">
                  <a:pos x="5100" y="2090"/>
                </a:cxn>
                <a:cxn ang="0">
                  <a:pos x="5043" y="2132"/>
                </a:cxn>
                <a:cxn ang="0">
                  <a:pos x="4967" y="2182"/>
                </a:cxn>
                <a:cxn ang="0">
                  <a:pos x="4871" y="2237"/>
                </a:cxn>
                <a:cxn ang="0">
                  <a:pos x="4756" y="2288"/>
                </a:cxn>
                <a:cxn ang="0">
                  <a:pos x="4624" y="2335"/>
                </a:cxn>
                <a:cxn ang="0">
                  <a:pos x="4553" y="2355"/>
                </a:cxn>
                <a:cxn ang="0">
                  <a:pos x="4477" y="2369"/>
                </a:cxn>
                <a:cxn ang="0">
                  <a:pos x="4397" y="2382"/>
                </a:cxn>
                <a:cxn ang="0">
                  <a:pos x="4314" y="2388"/>
                </a:cxn>
                <a:cxn ang="0">
                  <a:pos x="4228" y="2390"/>
                </a:cxn>
                <a:cxn ang="0">
                  <a:pos x="4139" y="2385"/>
                </a:cxn>
                <a:cxn ang="0">
                  <a:pos x="4046" y="2374"/>
                </a:cxn>
                <a:cxn ang="0">
                  <a:pos x="3952" y="2356"/>
                </a:cxn>
                <a:cxn ang="0">
                  <a:pos x="3853" y="2330"/>
                </a:cxn>
                <a:cxn ang="0">
                  <a:pos x="3752" y="2296"/>
                </a:cxn>
                <a:cxn ang="0">
                  <a:pos x="3648" y="2253"/>
                </a:cxn>
                <a:cxn ang="0">
                  <a:pos x="3542" y="2200"/>
                </a:cxn>
                <a:cxn ang="0">
                  <a:pos x="3434" y="2137"/>
                </a:cxn>
                <a:cxn ang="0">
                  <a:pos x="3324" y="2064"/>
                </a:cxn>
                <a:cxn ang="0">
                  <a:pos x="3212" y="1978"/>
                </a:cxn>
                <a:cxn ang="0">
                  <a:pos x="3098" y="1880"/>
                </a:cxn>
                <a:cxn ang="0">
                  <a:pos x="2983" y="1770"/>
                </a:cxn>
                <a:cxn ang="0">
                  <a:pos x="2866" y="1646"/>
                </a:cxn>
                <a:cxn ang="0">
                  <a:pos x="2749" y="1520"/>
                </a:cxn>
                <a:cxn ang="0">
                  <a:pos x="2527" y="1284"/>
                </a:cxn>
                <a:cxn ang="0">
                  <a:pos x="2315" y="1072"/>
                </a:cxn>
                <a:cxn ang="0">
                  <a:pos x="2113" y="884"/>
                </a:cxn>
                <a:cxn ang="0">
                  <a:pos x="1920" y="717"/>
                </a:cxn>
                <a:cxn ang="0">
                  <a:pos x="1736" y="570"/>
                </a:cxn>
                <a:cxn ang="0">
                  <a:pos x="1558" y="444"/>
                </a:cxn>
                <a:cxn ang="0">
                  <a:pos x="1386" y="336"/>
                </a:cxn>
                <a:cxn ang="0">
                  <a:pos x="1219" y="246"/>
                </a:cxn>
                <a:cxn ang="0">
                  <a:pos x="1055" y="170"/>
                </a:cxn>
                <a:cxn ang="0">
                  <a:pos x="893" y="112"/>
                </a:cxn>
                <a:cxn ang="0">
                  <a:pos x="733" y="65"/>
                </a:cxn>
                <a:cxn ang="0">
                  <a:pos x="574" y="33"/>
                </a:cxn>
                <a:cxn ang="0">
                  <a:pos x="413" y="12"/>
                </a:cxn>
                <a:cxn ang="0">
                  <a:pos x="250" y="2"/>
                </a:cxn>
                <a:cxn ang="0">
                  <a:pos x="85" y="0"/>
                </a:cxn>
              </a:cxnLst>
              <a:rect l="0" t="0" r="r" b="b"/>
              <a:pathLst>
                <a:path w="5147" h="2390">
                  <a:moveTo>
                    <a:pt x="5147" y="2049"/>
                  </a:moveTo>
                  <a:lnTo>
                    <a:pt x="5147" y="2049"/>
                  </a:lnTo>
                  <a:lnTo>
                    <a:pt x="5135" y="2061"/>
                  </a:lnTo>
                  <a:lnTo>
                    <a:pt x="5100" y="2090"/>
                  </a:lnTo>
                  <a:lnTo>
                    <a:pt x="5075" y="2109"/>
                  </a:lnTo>
                  <a:lnTo>
                    <a:pt x="5043" y="2132"/>
                  </a:lnTo>
                  <a:lnTo>
                    <a:pt x="5008" y="2156"/>
                  </a:lnTo>
                  <a:lnTo>
                    <a:pt x="4967" y="2182"/>
                  </a:lnTo>
                  <a:lnTo>
                    <a:pt x="4921" y="2209"/>
                  </a:lnTo>
                  <a:lnTo>
                    <a:pt x="4871" y="2237"/>
                  </a:lnTo>
                  <a:lnTo>
                    <a:pt x="4815" y="2262"/>
                  </a:lnTo>
                  <a:lnTo>
                    <a:pt x="4756" y="2288"/>
                  </a:lnTo>
                  <a:lnTo>
                    <a:pt x="4692" y="2313"/>
                  </a:lnTo>
                  <a:lnTo>
                    <a:pt x="4624" y="2335"/>
                  </a:lnTo>
                  <a:lnTo>
                    <a:pt x="4589" y="2345"/>
                  </a:lnTo>
                  <a:lnTo>
                    <a:pt x="4553" y="2355"/>
                  </a:lnTo>
                  <a:lnTo>
                    <a:pt x="4515" y="2363"/>
                  </a:lnTo>
                  <a:lnTo>
                    <a:pt x="4477" y="2369"/>
                  </a:lnTo>
                  <a:lnTo>
                    <a:pt x="4438" y="2376"/>
                  </a:lnTo>
                  <a:lnTo>
                    <a:pt x="4397" y="2382"/>
                  </a:lnTo>
                  <a:lnTo>
                    <a:pt x="4357" y="2385"/>
                  </a:lnTo>
                  <a:lnTo>
                    <a:pt x="4314" y="2388"/>
                  </a:lnTo>
                  <a:lnTo>
                    <a:pt x="4272" y="2390"/>
                  </a:lnTo>
                  <a:lnTo>
                    <a:pt x="4228" y="2390"/>
                  </a:lnTo>
                  <a:lnTo>
                    <a:pt x="4184" y="2388"/>
                  </a:lnTo>
                  <a:lnTo>
                    <a:pt x="4139" y="2385"/>
                  </a:lnTo>
                  <a:lnTo>
                    <a:pt x="4093" y="2380"/>
                  </a:lnTo>
                  <a:lnTo>
                    <a:pt x="4046" y="2374"/>
                  </a:lnTo>
                  <a:lnTo>
                    <a:pt x="3999" y="2366"/>
                  </a:lnTo>
                  <a:lnTo>
                    <a:pt x="3952" y="2356"/>
                  </a:lnTo>
                  <a:lnTo>
                    <a:pt x="3902" y="2345"/>
                  </a:lnTo>
                  <a:lnTo>
                    <a:pt x="3853" y="2330"/>
                  </a:lnTo>
                  <a:lnTo>
                    <a:pt x="3803" y="2314"/>
                  </a:lnTo>
                  <a:lnTo>
                    <a:pt x="3752" y="2296"/>
                  </a:lnTo>
                  <a:lnTo>
                    <a:pt x="3700" y="2275"/>
                  </a:lnTo>
                  <a:lnTo>
                    <a:pt x="3648" y="2253"/>
                  </a:lnTo>
                  <a:lnTo>
                    <a:pt x="3596" y="2229"/>
                  </a:lnTo>
                  <a:lnTo>
                    <a:pt x="3542" y="2200"/>
                  </a:lnTo>
                  <a:lnTo>
                    <a:pt x="3489" y="2170"/>
                  </a:lnTo>
                  <a:lnTo>
                    <a:pt x="3434" y="2137"/>
                  </a:lnTo>
                  <a:lnTo>
                    <a:pt x="3380" y="2101"/>
                  </a:lnTo>
                  <a:lnTo>
                    <a:pt x="3324" y="2064"/>
                  </a:lnTo>
                  <a:lnTo>
                    <a:pt x="3269" y="2022"/>
                  </a:lnTo>
                  <a:lnTo>
                    <a:pt x="3212" y="1978"/>
                  </a:lnTo>
                  <a:lnTo>
                    <a:pt x="3156" y="1930"/>
                  </a:lnTo>
                  <a:lnTo>
                    <a:pt x="3098" y="1880"/>
                  </a:lnTo>
                  <a:lnTo>
                    <a:pt x="3041" y="1827"/>
                  </a:lnTo>
                  <a:lnTo>
                    <a:pt x="2983" y="1770"/>
                  </a:lnTo>
                  <a:lnTo>
                    <a:pt x="2924" y="1710"/>
                  </a:lnTo>
                  <a:lnTo>
                    <a:pt x="2866" y="1646"/>
                  </a:lnTo>
                  <a:lnTo>
                    <a:pt x="2866" y="1646"/>
                  </a:lnTo>
                  <a:lnTo>
                    <a:pt x="2749" y="1520"/>
                  </a:lnTo>
                  <a:lnTo>
                    <a:pt x="2637" y="1399"/>
                  </a:lnTo>
                  <a:lnTo>
                    <a:pt x="2527" y="1284"/>
                  </a:lnTo>
                  <a:lnTo>
                    <a:pt x="2419" y="1174"/>
                  </a:lnTo>
                  <a:lnTo>
                    <a:pt x="2315" y="1072"/>
                  </a:lnTo>
                  <a:lnTo>
                    <a:pt x="2213" y="976"/>
                  </a:lnTo>
                  <a:lnTo>
                    <a:pt x="2113" y="884"/>
                  </a:lnTo>
                  <a:lnTo>
                    <a:pt x="2016" y="798"/>
                  </a:lnTo>
                  <a:lnTo>
                    <a:pt x="1920" y="717"/>
                  </a:lnTo>
                  <a:lnTo>
                    <a:pt x="1827" y="641"/>
                  </a:lnTo>
                  <a:lnTo>
                    <a:pt x="1736" y="570"/>
                  </a:lnTo>
                  <a:lnTo>
                    <a:pt x="1647" y="504"/>
                  </a:lnTo>
                  <a:lnTo>
                    <a:pt x="1558" y="444"/>
                  </a:lnTo>
                  <a:lnTo>
                    <a:pt x="1472" y="388"/>
                  </a:lnTo>
                  <a:lnTo>
                    <a:pt x="1386" y="336"/>
                  </a:lnTo>
                  <a:lnTo>
                    <a:pt x="1303" y="288"/>
                  </a:lnTo>
                  <a:lnTo>
                    <a:pt x="1219" y="246"/>
                  </a:lnTo>
                  <a:lnTo>
                    <a:pt x="1136" y="205"/>
                  </a:lnTo>
                  <a:lnTo>
                    <a:pt x="1055" y="170"/>
                  </a:lnTo>
                  <a:lnTo>
                    <a:pt x="974" y="139"/>
                  </a:lnTo>
                  <a:lnTo>
                    <a:pt x="893" y="112"/>
                  </a:lnTo>
                  <a:lnTo>
                    <a:pt x="814" y="88"/>
                  </a:lnTo>
                  <a:lnTo>
                    <a:pt x="733" y="65"/>
                  </a:lnTo>
                  <a:lnTo>
                    <a:pt x="653" y="47"/>
                  </a:lnTo>
                  <a:lnTo>
                    <a:pt x="574" y="33"/>
                  </a:lnTo>
                  <a:lnTo>
                    <a:pt x="493" y="21"/>
                  </a:lnTo>
                  <a:lnTo>
                    <a:pt x="413" y="12"/>
                  </a:lnTo>
                  <a:lnTo>
                    <a:pt x="332" y="5"/>
                  </a:lnTo>
                  <a:lnTo>
                    <a:pt x="250" y="2"/>
                  </a:lnTo>
                  <a:lnTo>
                    <a:pt x="168" y="0"/>
                  </a:lnTo>
                  <a:lnTo>
                    <a:pt x="85" y="0"/>
                  </a:lnTo>
                  <a:lnTo>
                    <a:pt x="0" y="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124417" name="Freeform 65"/>
            <p:cNvSpPr>
              <a:spLocks/>
            </p:cNvSpPr>
            <p:nvPr/>
          </p:nvSpPr>
          <p:spPr bwMode="auto">
            <a:xfrm>
              <a:off x="389" y="808"/>
              <a:ext cx="5176" cy="1160"/>
            </a:xfrm>
            <a:custGeom>
              <a:avLst/>
              <a:gdLst/>
              <a:ahLst/>
              <a:cxnLst>
                <a:cxn ang="0">
                  <a:pos x="5176" y="1959"/>
                </a:cxn>
                <a:cxn ang="0">
                  <a:pos x="5130" y="2001"/>
                </a:cxn>
                <a:cxn ang="0">
                  <a:pos x="5075" y="2044"/>
                </a:cxn>
                <a:cxn ang="0">
                  <a:pos x="4998" y="2096"/>
                </a:cxn>
                <a:cxn ang="0">
                  <a:pos x="4903" y="2153"/>
                </a:cxn>
                <a:cxn ang="0">
                  <a:pos x="4790" y="2208"/>
                </a:cxn>
                <a:cxn ang="0">
                  <a:pos x="4658" y="2258"/>
                </a:cxn>
                <a:cxn ang="0">
                  <a:pos x="4587" y="2277"/>
                </a:cxn>
                <a:cxn ang="0">
                  <a:pos x="4513" y="2295"/>
                </a:cxn>
                <a:cxn ang="0">
                  <a:pos x="4433" y="2308"/>
                </a:cxn>
                <a:cxn ang="0">
                  <a:pos x="4350" y="2317"/>
                </a:cxn>
                <a:cxn ang="0">
                  <a:pos x="4264" y="2321"/>
                </a:cxn>
                <a:cxn ang="0">
                  <a:pos x="4174" y="2317"/>
                </a:cxn>
                <a:cxn ang="0">
                  <a:pos x="4082" y="2308"/>
                </a:cxn>
                <a:cxn ang="0">
                  <a:pos x="3986" y="2292"/>
                </a:cxn>
                <a:cxn ang="0">
                  <a:pos x="3888" y="2269"/>
                </a:cxn>
                <a:cxn ang="0">
                  <a:pos x="3786" y="2235"/>
                </a:cxn>
                <a:cxn ang="0">
                  <a:pos x="3682" y="2195"/>
                </a:cxn>
                <a:cxn ang="0">
                  <a:pos x="3575" y="2143"/>
                </a:cxn>
                <a:cxn ang="0">
                  <a:pos x="3466" y="2082"/>
                </a:cxn>
                <a:cxn ang="0">
                  <a:pos x="3355" y="2011"/>
                </a:cxn>
                <a:cxn ang="0">
                  <a:pos x="3241" y="1927"/>
                </a:cxn>
                <a:cxn ang="0">
                  <a:pos x="3125" y="1831"/>
                </a:cxn>
                <a:cxn ang="0">
                  <a:pos x="3009" y="1723"/>
                </a:cxn>
                <a:cxn ang="0">
                  <a:pos x="2891" y="1600"/>
                </a:cxn>
                <a:cxn ang="0">
                  <a:pos x="2773" y="1475"/>
                </a:cxn>
                <a:cxn ang="0">
                  <a:pos x="2545" y="1244"/>
                </a:cxn>
                <a:cxn ang="0">
                  <a:pos x="2331" y="1035"/>
                </a:cxn>
                <a:cxn ang="0">
                  <a:pos x="2126" y="850"/>
                </a:cxn>
                <a:cxn ang="0">
                  <a:pos x="1931" y="685"/>
                </a:cxn>
                <a:cxn ang="0">
                  <a:pos x="1744" y="543"/>
                </a:cxn>
                <a:cxn ang="0">
                  <a:pos x="1565" y="419"/>
                </a:cxn>
                <a:cxn ang="0">
                  <a:pos x="1391" y="314"/>
                </a:cxn>
                <a:cxn ang="0">
                  <a:pos x="1222" y="226"/>
                </a:cxn>
                <a:cxn ang="0">
                  <a:pos x="1057" y="154"/>
                </a:cxn>
                <a:cxn ang="0">
                  <a:pos x="894" y="99"/>
                </a:cxn>
                <a:cxn ang="0">
                  <a:pos x="735" y="55"/>
                </a:cxn>
                <a:cxn ang="0">
                  <a:pos x="574" y="26"/>
                </a:cxn>
                <a:cxn ang="0">
                  <a:pos x="412" y="8"/>
                </a:cxn>
                <a:cxn ang="0">
                  <a:pos x="250" y="0"/>
                </a:cxn>
                <a:cxn ang="0">
                  <a:pos x="85" y="4"/>
                </a:cxn>
              </a:cxnLst>
              <a:rect l="0" t="0" r="r" b="b"/>
              <a:pathLst>
                <a:path w="5176" h="2321">
                  <a:moveTo>
                    <a:pt x="5176" y="1959"/>
                  </a:moveTo>
                  <a:lnTo>
                    <a:pt x="5176" y="1959"/>
                  </a:lnTo>
                  <a:lnTo>
                    <a:pt x="5165" y="1970"/>
                  </a:lnTo>
                  <a:lnTo>
                    <a:pt x="5130" y="2001"/>
                  </a:lnTo>
                  <a:lnTo>
                    <a:pt x="5105" y="2020"/>
                  </a:lnTo>
                  <a:lnTo>
                    <a:pt x="5075" y="2044"/>
                  </a:lnTo>
                  <a:lnTo>
                    <a:pt x="5039" y="2070"/>
                  </a:lnTo>
                  <a:lnTo>
                    <a:pt x="4998" y="2096"/>
                  </a:lnTo>
                  <a:lnTo>
                    <a:pt x="4953" y="2125"/>
                  </a:lnTo>
                  <a:lnTo>
                    <a:pt x="4903" y="2153"/>
                  </a:lnTo>
                  <a:lnTo>
                    <a:pt x="4849" y="2180"/>
                  </a:lnTo>
                  <a:lnTo>
                    <a:pt x="4790" y="2208"/>
                  </a:lnTo>
                  <a:lnTo>
                    <a:pt x="4726" y="2233"/>
                  </a:lnTo>
                  <a:lnTo>
                    <a:pt x="4658" y="2258"/>
                  </a:lnTo>
                  <a:lnTo>
                    <a:pt x="4624" y="2267"/>
                  </a:lnTo>
                  <a:lnTo>
                    <a:pt x="4587" y="2277"/>
                  </a:lnTo>
                  <a:lnTo>
                    <a:pt x="4550" y="2287"/>
                  </a:lnTo>
                  <a:lnTo>
                    <a:pt x="4513" y="2295"/>
                  </a:lnTo>
                  <a:lnTo>
                    <a:pt x="4472" y="2303"/>
                  </a:lnTo>
                  <a:lnTo>
                    <a:pt x="4433" y="2308"/>
                  </a:lnTo>
                  <a:lnTo>
                    <a:pt x="4392" y="2313"/>
                  </a:lnTo>
                  <a:lnTo>
                    <a:pt x="4350" y="2317"/>
                  </a:lnTo>
                  <a:lnTo>
                    <a:pt x="4307" y="2319"/>
                  </a:lnTo>
                  <a:lnTo>
                    <a:pt x="4264" y="2321"/>
                  </a:lnTo>
                  <a:lnTo>
                    <a:pt x="4220" y="2319"/>
                  </a:lnTo>
                  <a:lnTo>
                    <a:pt x="4174" y="2317"/>
                  </a:lnTo>
                  <a:lnTo>
                    <a:pt x="4128" y="2314"/>
                  </a:lnTo>
                  <a:lnTo>
                    <a:pt x="4082" y="2308"/>
                  </a:lnTo>
                  <a:lnTo>
                    <a:pt x="4034" y="2301"/>
                  </a:lnTo>
                  <a:lnTo>
                    <a:pt x="3986" y="2292"/>
                  </a:lnTo>
                  <a:lnTo>
                    <a:pt x="3936" y="2282"/>
                  </a:lnTo>
                  <a:lnTo>
                    <a:pt x="3888" y="2269"/>
                  </a:lnTo>
                  <a:lnTo>
                    <a:pt x="3836" y="2253"/>
                  </a:lnTo>
                  <a:lnTo>
                    <a:pt x="3786" y="2235"/>
                  </a:lnTo>
                  <a:lnTo>
                    <a:pt x="3734" y="2216"/>
                  </a:lnTo>
                  <a:lnTo>
                    <a:pt x="3682" y="2195"/>
                  </a:lnTo>
                  <a:lnTo>
                    <a:pt x="3628" y="2170"/>
                  </a:lnTo>
                  <a:lnTo>
                    <a:pt x="3575" y="2143"/>
                  </a:lnTo>
                  <a:lnTo>
                    <a:pt x="3521" y="2114"/>
                  </a:lnTo>
                  <a:lnTo>
                    <a:pt x="3466" y="2082"/>
                  </a:lnTo>
                  <a:lnTo>
                    <a:pt x="3410" y="2048"/>
                  </a:lnTo>
                  <a:lnTo>
                    <a:pt x="3355" y="2011"/>
                  </a:lnTo>
                  <a:lnTo>
                    <a:pt x="3298" y="1970"/>
                  </a:lnTo>
                  <a:lnTo>
                    <a:pt x="3241" y="1927"/>
                  </a:lnTo>
                  <a:lnTo>
                    <a:pt x="3184" y="1880"/>
                  </a:lnTo>
                  <a:lnTo>
                    <a:pt x="3125" y="1831"/>
                  </a:lnTo>
                  <a:lnTo>
                    <a:pt x="3067" y="1778"/>
                  </a:lnTo>
                  <a:lnTo>
                    <a:pt x="3009" y="1723"/>
                  </a:lnTo>
                  <a:lnTo>
                    <a:pt x="2949" y="1663"/>
                  </a:lnTo>
                  <a:lnTo>
                    <a:pt x="2891" y="1600"/>
                  </a:lnTo>
                  <a:lnTo>
                    <a:pt x="2891" y="1600"/>
                  </a:lnTo>
                  <a:lnTo>
                    <a:pt x="2773" y="1475"/>
                  </a:lnTo>
                  <a:lnTo>
                    <a:pt x="2658" y="1357"/>
                  </a:lnTo>
                  <a:lnTo>
                    <a:pt x="2545" y="1244"/>
                  </a:lnTo>
                  <a:lnTo>
                    <a:pt x="2437" y="1135"/>
                  </a:lnTo>
                  <a:lnTo>
                    <a:pt x="2331" y="1035"/>
                  </a:lnTo>
                  <a:lnTo>
                    <a:pt x="2227" y="938"/>
                  </a:lnTo>
                  <a:lnTo>
                    <a:pt x="2126" y="850"/>
                  </a:lnTo>
                  <a:lnTo>
                    <a:pt x="2027" y="764"/>
                  </a:lnTo>
                  <a:lnTo>
                    <a:pt x="1931" y="685"/>
                  </a:lnTo>
                  <a:lnTo>
                    <a:pt x="1837" y="611"/>
                  </a:lnTo>
                  <a:lnTo>
                    <a:pt x="1744" y="543"/>
                  </a:lnTo>
                  <a:lnTo>
                    <a:pt x="1654" y="478"/>
                  </a:lnTo>
                  <a:lnTo>
                    <a:pt x="1565" y="419"/>
                  </a:lnTo>
                  <a:lnTo>
                    <a:pt x="1477" y="364"/>
                  </a:lnTo>
                  <a:lnTo>
                    <a:pt x="1391" y="314"/>
                  </a:lnTo>
                  <a:lnTo>
                    <a:pt x="1305" y="268"/>
                  </a:lnTo>
                  <a:lnTo>
                    <a:pt x="1222" y="226"/>
                  </a:lnTo>
                  <a:lnTo>
                    <a:pt x="1139" y="188"/>
                  </a:lnTo>
                  <a:lnTo>
                    <a:pt x="1057" y="154"/>
                  </a:lnTo>
                  <a:lnTo>
                    <a:pt x="976" y="125"/>
                  </a:lnTo>
                  <a:lnTo>
                    <a:pt x="894" y="99"/>
                  </a:lnTo>
                  <a:lnTo>
                    <a:pt x="814" y="75"/>
                  </a:lnTo>
                  <a:lnTo>
                    <a:pt x="735" y="55"/>
                  </a:lnTo>
                  <a:lnTo>
                    <a:pt x="654" y="39"/>
                  </a:lnTo>
                  <a:lnTo>
                    <a:pt x="574" y="26"/>
                  </a:lnTo>
                  <a:lnTo>
                    <a:pt x="493" y="16"/>
                  </a:lnTo>
                  <a:lnTo>
                    <a:pt x="412" y="8"/>
                  </a:lnTo>
                  <a:lnTo>
                    <a:pt x="332" y="4"/>
                  </a:lnTo>
                  <a:lnTo>
                    <a:pt x="250" y="0"/>
                  </a:lnTo>
                  <a:lnTo>
                    <a:pt x="168" y="0"/>
                  </a:lnTo>
                  <a:lnTo>
                    <a:pt x="85" y="4"/>
                  </a:lnTo>
                  <a:lnTo>
                    <a:pt x="0" y="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124418" name="Freeform 66"/>
            <p:cNvSpPr>
              <a:spLocks/>
            </p:cNvSpPr>
            <p:nvPr/>
          </p:nvSpPr>
          <p:spPr bwMode="auto">
            <a:xfrm>
              <a:off x="403" y="829"/>
              <a:ext cx="5205" cy="1124"/>
            </a:xfrm>
            <a:custGeom>
              <a:avLst/>
              <a:gdLst/>
              <a:ahLst/>
              <a:cxnLst>
                <a:cxn ang="0">
                  <a:pos x="5205" y="1868"/>
                </a:cxn>
                <a:cxn ang="0">
                  <a:pos x="5161" y="1910"/>
                </a:cxn>
                <a:cxn ang="0">
                  <a:pos x="5105" y="1956"/>
                </a:cxn>
                <a:cxn ang="0">
                  <a:pos x="5030" y="2011"/>
                </a:cxn>
                <a:cxn ang="0">
                  <a:pos x="4936" y="2069"/>
                </a:cxn>
                <a:cxn ang="0">
                  <a:pos x="4822" y="2127"/>
                </a:cxn>
                <a:cxn ang="0">
                  <a:pos x="4693" y="2178"/>
                </a:cxn>
                <a:cxn ang="0">
                  <a:pos x="4621" y="2201"/>
                </a:cxn>
                <a:cxn ang="0">
                  <a:pos x="4546" y="2219"/>
                </a:cxn>
                <a:cxn ang="0">
                  <a:pos x="4467" y="2235"/>
                </a:cxn>
                <a:cxn ang="0">
                  <a:pos x="4385" y="2245"/>
                </a:cxn>
                <a:cxn ang="0">
                  <a:pos x="4299" y="2250"/>
                </a:cxn>
                <a:cxn ang="0">
                  <a:pos x="4208" y="2250"/>
                </a:cxn>
                <a:cxn ang="0">
                  <a:pos x="4117" y="2241"/>
                </a:cxn>
                <a:cxn ang="0">
                  <a:pos x="4020" y="2227"/>
                </a:cxn>
                <a:cxn ang="0">
                  <a:pos x="3921" y="2206"/>
                </a:cxn>
                <a:cxn ang="0">
                  <a:pos x="3820" y="2175"/>
                </a:cxn>
                <a:cxn ang="0">
                  <a:pos x="3714" y="2135"/>
                </a:cxn>
                <a:cxn ang="0">
                  <a:pos x="3607" y="2086"/>
                </a:cxn>
                <a:cxn ang="0">
                  <a:pos x="3497" y="2027"/>
                </a:cxn>
                <a:cxn ang="0">
                  <a:pos x="3385" y="1957"/>
                </a:cxn>
                <a:cxn ang="0">
                  <a:pos x="3270" y="1875"/>
                </a:cxn>
                <a:cxn ang="0">
                  <a:pos x="3153" y="1781"/>
                </a:cxn>
                <a:cxn ang="0">
                  <a:pos x="3035" y="1675"/>
                </a:cxn>
                <a:cxn ang="0">
                  <a:pos x="2914" y="1555"/>
                </a:cxn>
                <a:cxn ang="0">
                  <a:pos x="2795" y="1431"/>
                </a:cxn>
                <a:cxn ang="0">
                  <a:pos x="2564" y="1202"/>
                </a:cxn>
                <a:cxn ang="0">
                  <a:pos x="2346" y="997"/>
                </a:cxn>
                <a:cxn ang="0">
                  <a:pos x="2140" y="816"/>
                </a:cxn>
                <a:cxn ang="0">
                  <a:pos x="1941" y="654"/>
                </a:cxn>
                <a:cxn ang="0">
                  <a:pos x="1752" y="514"/>
                </a:cxn>
                <a:cxn ang="0">
                  <a:pos x="1570" y="394"/>
                </a:cxn>
                <a:cxn ang="0">
                  <a:pos x="1395" y="293"/>
                </a:cxn>
                <a:cxn ang="0">
                  <a:pos x="1226" y="207"/>
                </a:cxn>
                <a:cxn ang="0">
                  <a:pos x="1059" y="139"/>
                </a:cxn>
                <a:cxn ang="0">
                  <a:pos x="897" y="86"/>
                </a:cxn>
                <a:cxn ang="0">
                  <a:pos x="734" y="45"/>
                </a:cxn>
                <a:cxn ang="0">
                  <a:pos x="575" y="20"/>
                </a:cxn>
                <a:cxn ang="0">
                  <a:pos x="414" y="5"/>
                </a:cxn>
                <a:cxn ang="0">
                  <a:pos x="250" y="0"/>
                </a:cxn>
                <a:cxn ang="0">
                  <a:pos x="85" y="7"/>
                </a:cxn>
              </a:cxnLst>
              <a:rect l="0" t="0" r="r" b="b"/>
              <a:pathLst>
                <a:path w="5205" h="2250">
                  <a:moveTo>
                    <a:pt x="5205" y="1868"/>
                  </a:moveTo>
                  <a:lnTo>
                    <a:pt x="5205" y="1868"/>
                  </a:lnTo>
                  <a:lnTo>
                    <a:pt x="5194" y="1880"/>
                  </a:lnTo>
                  <a:lnTo>
                    <a:pt x="5161" y="1910"/>
                  </a:lnTo>
                  <a:lnTo>
                    <a:pt x="5136" y="1931"/>
                  </a:lnTo>
                  <a:lnTo>
                    <a:pt x="5105" y="1956"/>
                  </a:lnTo>
                  <a:lnTo>
                    <a:pt x="5071" y="1981"/>
                  </a:lnTo>
                  <a:lnTo>
                    <a:pt x="5030" y="2011"/>
                  </a:lnTo>
                  <a:lnTo>
                    <a:pt x="4984" y="2040"/>
                  </a:lnTo>
                  <a:lnTo>
                    <a:pt x="4936" y="2069"/>
                  </a:lnTo>
                  <a:lnTo>
                    <a:pt x="4882" y="2098"/>
                  </a:lnTo>
                  <a:lnTo>
                    <a:pt x="4822" y="2127"/>
                  </a:lnTo>
                  <a:lnTo>
                    <a:pt x="4760" y="2153"/>
                  </a:lnTo>
                  <a:lnTo>
                    <a:pt x="4693" y="2178"/>
                  </a:lnTo>
                  <a:lnTo>
                    <a:pt x="4657" y="2190"/>
                  </a:lnTo>
                  <a:lnTo>
                    <a:pt x="4621" y="2201"/>
                  </a:lnTo>
                  <a:lnTo>
                    <a:pt x="4585" y="2211"/>
                  </a:lnTo>
                  <a:lnTo>
                    <a:pt x="4546" y="2219"/>
                  </a:lnTo>
                  <a:lnTo>
                    <a:pt x="4507" y="2227"/>
                  </a:lnTo>
                  <a:lnTo>
                    <a:pt x="4467" y="2235"/>
                  </a:lnTo>
                  <a:lnTo>
                    <a:pt x="4426" y="2240"/>
                  </a:lnTo>
                  <a:lnTo>
                    <a:pt x="4385" y="2245"/>
                  </a:lnTo>
                  <a:lnTo>
                    <a:pt x="4342" y="2248"/>
                  </a:lnTo>
                  <a:lnTo>
                    <a:pt x="4299" y="2250"/>
                  </a:lnTo>
                  <a:lnTo>
                    <a:pt x="4254" y="2250"/>
                  </a:lnTo>
                  <a:lnTo>
                    <a:pt x="4208" y="2250"/>
                  </a:lnTo>
                  <a:lnTo>
                    <a:pt x="4163" y="2246"/>
                  </a:lnTo>
                  <a:lnTo>
                    <a:pt x="4117" y="2241"/>
                  </a:lnTo>
                  <a:lnTo>
                    <a:pt x="4068" y="2235"/>
                  </a:lnTo>
                  <a:lnTo>
                    <a:pt x="4020" y="2227"/>
                  </a:lnTo>
                  <a:lnTo>
                    <a:pt x="3971" y="2217"/>
                  </a:lnTo>
                  <a:lnTo>
                    <a:pt x="3921" y="2206"/>
                  </a:lnTo>
                  <a:lnTo>
                    <a:pt x="3871" y="2191"/>
                  </a:lnTo>
                  <a:lnTo>
                    <a:pt x="3820" y="2175"/>
                  </a:lnTo>
                  <a:lnTo>
                    <a:pt x="3767" y="2156"/>
                  </a:lnTo>
                  <a:lnTo>
                    <a:pt x="3714" y="2135"/>
                  </a:lnTo>
                  <a:lnTo>
                    <a:pt x="3661" y="2112"/>
                  </a:lnTo>
                  <a:lnTo>
                    <a:pt x="3607" y="2086"/>
                  </a:lnTo>
                  <a:lnTo>
                    <a:pt x="3553" y="2057"/>
                  </a:lnTo>
                  <a:lnTo>
                    <a:pt x="3497" y="2027"/>
                  </a:lnTo>
                  <a:lnTo>
                    <a:pt x="3442" y="1993"/>
                  </a:lnTo>
                  <a:lnTo>
                    <a:pt x="3385" y="1957"/>
                  </a:lnTo>
                  <a:lnTo>
                    <a:pt x="3328" y="1917"/>
                  </a:lnTo>
                  <a:lnTo>
                    <a:pt x="3270" y="1875"/>
                  </a:lnTo>
                  <a:lnTo>
                    <a:pt x="3213" y="1830"/>
                  </a:lnTo>
                  <a:lnTo>
                    <a:pt x="3153" y="1781"/>
                  </a:lnTo>
                  <a:lnTo>
                    <a:pt x="3095" y="1730"/>
                  </a:lnTo>
                  <a:lnTo>
                    <a:pt x="3035" y="1675"/>
                  </a:lnTo>
                  <a:lnTo>
                    <a:pt x="2975" y="1617"/>
                  </a:lnTo>
                  <a:lnTo>
                    <a:pt x="2914" y="1555"/>
                  </a:lnTo>
                  <a:lnTo>
                    <a:pt x="2914" y="1555"/>
                  </a:lnTo>
                  <a:lnTo>
                    <a:pt x="2795" y="1431"/>
                  </a:lnTo>
                  <a:lnTo>
                    <a:pt x="2678" y="1313"/>
                  </a:lnTo>
                  <a:lnTo>
                    <a:pt x="2564" y="1202"/>
                  </a:lnTo>
                  <a:lnTo>
                    <a:pt x="2453" y="1097"/>
                  </a:lnTo>
                  <a:lnTo>
                    <a:pt x="2346" y="997"/>
                  </a:lnTo>
                  <a:lnTo>
                    <a:pt x="2241" y="903"/>
                  </a:lnTo>
                  <a:lnTo>
                    <a:pt x="2140" y="816"/>
                  </a:lnTo>
                  <a:lnTo>
                    <a:pt x="2040" y="732"/>
                  </a:lnTo>
                  <a:lnTo>
                    <a:pt x="1941" y="654"/>
                  </a:lnTo>
                  <a:lnTo>
                    <a:pt x="1847" y="582"/>
                  </a:lnTo>
                  <a:lnTo>
                    <a:pt x="1752" y="514"/>
                  </a:lnTo>
                  <a:lnTo>
                    <a:pt x="1661" y="452"/>
                  </a:lnTo>
                  <a:lnTo>
                    <a:pt x="1570" y="394"/>
                  </a:lnTo>
                  <a:lnTo>
                    <a:pt x="1483" y="341"/>
                  </a:lnTo>
                  <a:lnTo>
                    <a:pt x="1395" y="293"/>
                  </a:lnTo>
                  <a:lnTo>
                    <a:pt x="1311" y="247"/>
                  </a:lnTo>
                  <a:lnTo>
                    <a:pt x="1226" y="207"/>
                  </a:lnTo>
                  <a:lnTo>
                    <a:pt x="1143" y="171"/>
                  </a:lnTo>
                  <a:lnTo>
                    <a:pt x="1059" y="139"/>
                  </a:lnTo>
                  <a:lnTo>
                    <a:pt x="977" y="110"/>
                  </a:lnTo>
                  <a:lnTo>
                    <a:pt x="897" y="86"/>
                  </a:lnTo>
                  <a:lnTo>
                    <a:pt x="815" y="63"/>
                  </a:lnTo>
                  <a:lnTo>
                    <a:pt x="734" y="45"/>
                  </a:lnTo>
                  <a:lnTo>
                    <a:pt x="655" y="31"/>
                  </a:lnTo>
                  <a:lnTo>
                    <a:pt x="575" y="20"/>
                  </a:lnTo>
                  <a:lnTo>
                    <a:pt x="494" y="10"/>
                  </a:lnTo>
                  <a:lnTo>
                    <a:pt x="414" y="5"/>
                  </a:lnTo>
                  <a:lnTo>
                    <a:pt x="332" y="2"/>
                  </a:lnTo>
                  <a:lnTo>
                    <a:pt x="250" y="0"/>
                  </a:lnTo>
                  <a:lnTo>
                    <a:pt x="168" y="2"/>
                  </a:lnTo>
                  <a:lnTo>
                    <a:pt x="85" y="7"/>
                  </a:lnTo>
                  <a:lnTo>
                    <a:pt x="0" y="13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124419" name="Freeform 67"/>
            <p:cNvSpPr>
              <a:spLocks/>
            </p:cNvSpPr>
            <p:nvPr/>
          </p:nvSpPr>
          <p:spPr bwMode="auto">
            <a:xfrm>
              <a:off x="418" y="850"/>
              <a:ext cx="5233" cy="1090"/>
            </a:xfrm>
            <a:custGeom>
              <a:avLst/>
              <a:gdLst/>
              <a:ahLst/>
              <a:cxnLst>
                <a:cxn ang="0">
                  <a:pos x="5233" y="1778"/>
                </a:cxn>
                <a:cxn ang="0">
                  <a:pos x="5189" y="1822"/>
                </a:cxn>
                <a:cxn ang="0">
                  <a:pos x="5133" y="1867"/>
                </a:cxn>
                <a:cxn ang="0">
                  <a:pos x="5060" y="1923"/>
                </a:cxn>
                <a:cxn ang="0">
                  <a:pos x="4965" y="1985"/>
                </a:cxn>
                <a:cxn ang="0">
                  <a:pos x="4854" y="2044"/>
                </a:cxn>
                <a:cxn ang="0">
                  <a:pos x="4725" y="2099"/>
                </a:cxn>
                <a:cxn ang="0">
                  <a:pos x="4654" y="2122"/>
                </a:cxn>
                <a:cxn ang="0">
                  <a:pos x="4579" y="2143"/>
                </a:cxn>
                <a:cxn ang="0">
                  <a:pos x="4500" y="2159"/>
                </a:cxn>
                <a:cxn ang="0">
                  <a:pos x="4418" y="2172"/>
                </a:cxn>
                <a:cxn ang="0">
                  <a:pos x="4332" y="2178"/>
                </a:cxn>
                <a:cxn ang="0">
                  <a:pos x="4242" y="2180"/>
                </a:cxn>
                <a:cxn ang="0">
                  <a:pos x="4149" y="2174"/>
                </a:cxn>
                <a:cxn ang="0">
                  <a:pos x="4053" y="2162"/>
                </a:cxn>
                <a:cxn ang="0">
                  <a:pos x="3953" y="2141"/>
                </a:cxn>
                <a:cxn ang="0">
                  <a:pos x="3852" y="2114"/>
                </a:cxn>
                <a:cxn ang="0">
                  <a:pos x="3746" y="2075"/>
                </a:cxn>
                <a:cxn ang="0">
                  <a:pos x="3638" y="2028"/>
                </a:cxn>
                <a:cxn ang="0">
                  <a:pos x="3527" y="1972"/>
                </a:cxn>
                <a:cxn ang="0">
                  <a:pos x="3414" y="1902"/>
                </a:cxn>
                <a:cxn ang="0">
                  <a:pos x="3298" y="1823"/>
                </a:cxn>
                <a:cxn ang="0">
                  <a:pos x="3180" y="1731"/>
                </a:cxn>
                <a:cxn ang="0">
                  <a:pos x="3059" y="1626"/>
                </a:cxn>
                <a:cxn ang="0">
                  <a:pos x="2937" y="1508"/>
                </a:cxn>
                <a:cxn ang="0">
                  <a:pos x="2816" y="1387"/>
                </a:cxn>
                <a:cxn ang="0">
                  <a:pos x="2581" y="1161"/>
                </a:cxn>
                <a:cxn ang="0">
                  <a:pos x="2361" y="959"/>
                </a:cxn>
                <a:cxn ang="0">
                  <a:pos x="2151" y="780"/>
                </a:cxn>
                <a:cxn ang="0">
                  <a:pos x="1951" y="624"/>
                </a:cxn>
                <a:cxn ang="0">
                  <a:pos x="1759" y="486"/>
                </a:cxn>
                <a:cxn ang="0">
                  <a:pos x="1576" y="370"/>
                </a:cxn>
                <a:cxn ang="0">
                  <a:pos x="1400" y="270"/>
                </a:cxn>
                <a:cxn ang="0">
                  <a:pos x="1229" y="189"/>
                </a:cxn>
                <a:cxn ang="0">
                  <a:pos x="1061" y="123"/>
                </a:cxn>
                <a:cxn ang="0">
                  <a:pos x="897" y="73"/>
                </a:cxn>
                <a:cxn ang="0">
                  <a:pos x="736" y="36"/>
                </a:cxn>
                <a:cxn ang="0">
                  <a:pos x="575" y="13"/>
                </a:cxn>
                <a:cxn ang="0">
                  <a:pos x="413" y="2"/>
                </a:cxn>
                <a:cxn ang="0">
                  <a:pos x="250" y="2"/>
                </a:cxn>
                <a:cxn ang="0">
                  <a:pos x="85" y="10"/>
                </a:cxn>
              </a:cxnLst>
              <a:rect l="0" t="0" r="r" b="b"/>
              <a:pathLst>
                <a:path w="5233" h="2180">
                  <a:moveTo>
                    <a:pt x="5233" y="1778"/>
                  </a:moveTo>
                  <a:lnTo>
                    <a:pt x="5233" y="1778"/>
                  </a:lnTo>
                  <a:lnTo>
                    <a:pt x="5222" y="1789"/>
                  </a:lnTo>
                  <a:lnTo>
                    <a:pt x="5189" y="1822"/>
                  </a:lnTo>
                  <a:lnTo>
                    <a:pt x="5164" y="1843"/>
                  </a:lnTo>
                  <a:lnTo>
                    <a:pt x="5133" y="1867"/>
                  </a:lnTo>
                  <a:lnTo>
                    <a:pt x="5099" y="1894"/>
                  </a:lnTo>
                  <a:lnTo>
                    <a:pt x="5060" y="1923"/>
                  </a:lnTo>
                  <a:lnTo>
                    <a:pt x="5015" y="1954"/>
                  </a:lnTo>
                  <a:lnTo>
                    <a:pt x="4965" y="1985"/>
                  </a:lnTo>
                  <a:lnTo>
                    <a:pt x="4913" y="2014"/>
                  </a:lnTo>
                  <a:lnTo>
                    <a:pt x="4854" y="2044"/>
                  </a:lnTo>
                  <a:lnTo>
                    <a:pt x="4792" y="2072"/>
                  </a:lnTo>
                  <a:lnTo>
                    <a:pt x="4725" y="2099"/>
                  </a:lnTo>
                  <a:lnTo>
                    <a:pt x="4689" y="2111"/>
                  </a:lnTo>
                  <a:lnTo>
                    <a:pt x="4654" y="2122"/>
                  </a:lnTo>
                  <a:lnTo>
                    <a:pt x="4617" y="2133"/>
                  </a:lnTo>
                  <a:lnTo>
                    <a:pt x="4579" y="2143"/>
                  </a:lnTo>
                  <a:lnTo>
                    <a:pt x="4540" y="2153"/>
                  </a:lnTo>
                  <a:lnTo>
                    <a:pt x="4500" y="2159"/>
                  </a:lnTo>
                  <a:lnTo>
                    <a:pt x="4460" y="2167"/>
                  </a:lnTo>
                  <a:lnTo>
                    <a:pt x="4418" y="2172"/>
                  </a:lnTo>
                  <a:lnTo>
                    <a:pt x="4375" y="2175"/>
                  </a:lnTo>
                  <a:lnTo>
                    <a:pt x="4332" y="2178"/>
                  </a:lnTo>
                  <a:lnTo>
                    <a:pt x="4288" y="2180"/>
                  </a:lnTo>
                  <a:lnTo>
                    <a:pt x="4242" y="2180"/>
                  </a:lnTo>
                  <a:lnTo>
                    <a:pt x="4196" y="2178"/>
                  </a:lnTo>
                  <a:lnTo>
                    <a:pt x="4149" y="2174"/>
                  </a:lnTo>
                  <a:lnTo>
                    <a:pt x="4102" y="2169"/>
                  </a:lnTo>
                  <a:lnTo>
                    <a:pt x="4053" y="2162"/>
                  </a:lnTo>
                  <a:lnTo>
                    <a:pt x="4003" y="2153"/>
                  </a:lnTo>
                  <a:lnTo>
                    <a:pt x="3953" y="2141"/>
                  </a:lnTo>
                  <a:lnTo>
                    <a:pt x="3903" y="2128"/>
                  </a:lnTo>
                  <a:lnTo>
                    <a:pt x="3852" y="2114"/>
                  </a:lnTo>
                  <a:lnTo>
                    <a:pt x="3799" y="2096"/>
                  </a:lnTo>
                  <a:lnTo>
                    <a:pt x="3746" y="2075"/>
                  </a:lnTo>
                  <a:lnTo>
                    <a:pt x="3692" y="2054"/>
                  </a:lnTo>
                  <a:lnTo>
                    <a:pt x="3638" y="2028"/>
                  </a:lnTo>
                  <a:lnTo>
                    <a:pt x="3582" y="2001"/>
                  </a:lnTo>
                  <a:lnTo>
                    <a:pt x="3527" y="1972"/>
                  </a:lnTo>
                  <a:lnTo>
                    <a:pt x="3471" y="1938"/>
                  </a:lnTo>
                  <a:lnTo>
                    <a:pt x="3414" y="1902"/>
                  </a:lnTo>
                  <a:lnTo>
                    <a:pt x="3356" y="1865"/>
                  </a:lnTo>
                  <a:lnTo>
                    <a:pt x="3298" y="1823"/>
                  </a:lnTo>
                  <a:lnTo>
                    <a:pt x="3239" y="1778"/>
                  </a:lnTo>
                  <a:lnTo>
                    <a:pt x="3180" y="1731"/>
                  </a:lnTo>
                  <a:lnTo>
                    <a:pt x="3120" y="1681"/>
                  </a:lnTo>
                  <a:lnTo>
                    <a:pt x="3059" y="1626"/>
                  </a:lnTo>
                  <a:lnTo>
                    <a:pt x="2999" y="1570"/>
                  </a:lnTo>
                  <a:lnTo>
                    <a:pt x="2937" y="1508"/>
                  </a:lnTo>
                  <a:lnTo>
                    <a:pt x="2937" y="1508"/>
                  </a:lnTo>
                  <a:lnTo>
                    <a:pt x="2816" y="1387"/>
                  </a:lnTo>
                  <a:lnTo>
                    <a:pt x="2697" y="1271"/>
                  </a:lnTo>
                  <a:lnTo>
                    <a:pt x="2581" y="1161"/>
                  </a:lnTo>
                  <a:lnTo>
                    <a:pt x="2470" y="1058"/>
                  </a:lnTo>
                  <a:lnTo>
                    <a:pt x="2361" y="959"/>
                  </a:lnTo>
                  <a:lnTo>
                    <a:pt x="2255" y="867"/>
                  </a:lnTo>
                  <a:lnTo>
                    <a:pt x="2151" y="780"/>
                  </a:lnTo>
                  <a:lnTo>
                    <a:pt x="2050" y="699"/>
                  </a:lnTo>
                  <a:lnTo>
                    <a:pt x="1951" y="624"/>
                  </a:lnTo>
                  <a:lnTo>
                    <a:pt x="1854" y="552"/>
                  </a:lnTo>
                  <a:lnTo>
                    <a:pt x="1759" y="486"/>
                  </a:lnTo>
                  <a:lnTo>
                    <a:pt x="1668" y="427"/>
                  </a:lnTo>
                  <a:lnTo>
                    <a:pt x="1576" y="370"/>
                  </a:lnTo>
                  <a:lnTo>
                    <a:pt x="1487" y="318"/>
                  </a:lnTo>
                  <a:lnTo>
                    <a:pt x="1400" y="270"/>
                  </a:lnTo>
                  <a:lnTo>
                    <a:pt x="1314" y="228"/>
                  </a:lnTo>
                  <a:lnTo>
                    <a:pt x="1229" y="189"/>
                  </a:lnTo>
                  <a:lnTo>
                    <a:pt x="1144" y="154"/>
                  </a:lnTo>
                  <a:lnTo>
                    <a:pt x="1061" y="123"/>
                  </a:lnTo>
                  <a:lnTo>
                    <a:pt x="979" y="96"/>
                  </a:lnTo>
                  <a:lnTo>
                    <a:pt x="897" y="73"/>
                  </a:lnTo>
                  <a:lnTo>
                    <a:pt x="817" y="54"/>
                  </a:lnTo>
                  <a:lnTo>
                    <a:pt x="736" y="36"/>
                  </a:lnTo>
                  <a:lnTo>
                    <a:pt x="656" y="23"/>
                  </a:lnTo>
                  <a:lnTo>
                    <a:pt x="575" y="13"/>
                  </a:lnTo>
                  <a:lnTo>
                    <a:pt x="495" y="7"/>
                  </a:lnTo>
                  <a:lnTo>
                    <a:pt x="413" y="2"/>
                  </a:lnTo>
                  <a:lnTo>
                    <a:pt x="332" y="0"/>
                  </a:lnTo>
                  <a:lnTo>
                    <a:pt x="250" y="2"/>
                  </a:lnTo>
                  <a:lnTo>
                    <a:pt x="168" y="5"/>
                  </a:lnTo>
                  <a:lnTo>
                    <a:pt x="85" y="10"/>
                  </a:lnTo>
                  <a:lnTo>
                    <a:pt x="0" y="1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124420" name="Freeform 68"/>
            <p:cNvSpPr>
              <a:spLocks/>
            </p:cNvSpPr>
            <p:nvPr/>
          </p:nvSpPr>
          <p:spPr bwMode="auto">
            <a:xfrm>
              <a:off x="434" y="870"/>
              <a:ext cx="5259" cy="1056"/>
            </a:xfrm>
            <a:custGeom>
              <a:avLst/>
              <a:gdLst/>
              <a:ahLst/>
              <a:cxnLst>
                <a:cxn ang="0">
                  <a:pos x="5259" y="1687"/>
                </a:cxn>
                <a:cxn ang="0">
                  <a:pos x="5214" y="1731"/>
                </a:cxn>
                <a:cxn ang="0">
                  <a:pos x="5160" y="1779"/>
                </a:cxn>
                <a:cxn ang="0">
                  <a:pos x="5087" y="1837"/>
                </a:cxn>
                <a:cxn ang="0">
                  <a:pos x="4994" y="1900"/>
                </a:cxn>
                <a:cxn ang="0">
                  <a:pos x="4883" y="1963"/>
                </a:cxn>
                <a:cxn ang="0">
                  <a:pos x="4755" y="2020"/>
                </a:cxn>
                <a:cxn ang="0">
                  <a:pos x="4684" y="2045"/>
                </a:cxn>
                <a:cxn ang="0">
                  <a:pos x="4611" y="2068"/>
                </a:cxn>
                <a:cxn ang="0">
                  <a:pos x="4531" y="2086"/>
                </a:cxn>
                <a:cxn ang="0">
                  <a:pos x="4449" y="2100"/>
                </a:cxn>
                <a:cxn ang="0">
                  <a:pos x="4363" y="2108"/>
                </a:cxn>
                <a:cxn ang="0">
                  <a:pos x="4275" y="2112"/>
                </a:cxn>
                <a:cxn ang="0">
                  <a:pos x="4181" y="2107"/>
                </a:cxn>
                <a:cxn ang="0">
                  <a:pos x="4084" y="2097"/>
                </a:cxn>
                <a:cxn ang="0">
                  <a:pos x="3984" y="2079"/>
                </a:cxn>
                <a:cxn ang="0">
                  <a:pos x="3882" y="2052"/>
                </a:cxn>
                <a:cxn ang="0">
                  <a:pos x="3776" y="2016"/>
                </a:cxn>
                <a:cxn ang="0">
                  <a:pos x="3668" y="1971"/>
                </a:cxn>
                <a:cxn ang="0">
                  <a:pos x="3555" y="1916"/>
                </a:cxn>
                <a:cxn ang="0">
                  <a:pos x="3441" y="1850"/>
                </a:cxn>
                <a:cxn ang="0">
                  <a:pos x="3325" y="1773"/>
                </a:cxn>
                <a:cxn ang="0">
                  <a:pos x="3205" y="1682"/>
                </a:cxn>
                <a:cxn ang="0">
                  <a:pos x="3083" y="1579"/>
                </a:cxn>
                <a:cxn ang="0">
                  <a:pos x="2958" y="1463"/>
                </a:cxn>
                <a:cxn ang="0">
                  <a:pos x="2835" y="1343"/>
                </a:cxn>
                <a:cxn ang="0">
                  <a:pos x="2599" y="1122"/>
                </a:cxn>
                <a:cxn ang="0">
                  <a:pos x="2374" y="923"/>
                </a:cxn>
                <a:cxn ang="0">
                  <a:pos x="2161" y="747"/>
                </a:cxn>
                <a:cxn ang="0">
                  <a:pos x="1960" y="594"/>
                </a:cxn>
                <a:cxn ang="0">
                  <a:pos x="1767" y="460"/>
                </a:cxn>
                <a:cxn ang="0">
                  <a:pos x="1581" y="347"/>
                </a:cxn>
                <a:cxn ang="0">
                  <a:pos x="1403" y="250"/>
                </a:cxn>
                <a:cxn ang="0">
                  <a:pos x="1231" y="171"/>
                </a:cxn>
                <a:cxn ang="0">
                  <a:pos x="1063" y="109"/>
                </a:cxn>
                <a:cxn ang="0">
                  <a:pos x="898" y="63"/>
                </a:cxn>
                <a:cxn ang="0">
                  <a:pos x="735" y="29"/>
                </a:cxn>
                <a:cxn ang="0">
                  <a:pos x="574" y="8"/>
                </a:cxn>
                <a:cxn ang="0">
                  <a:pos x="412" y="0"/>
                </a:cxn>
                <a:cxn ang="0">
                  <a:pos x="249" y="3"/>
                </a:cxn>
                <a:cxn ang="0">
                  <a:pos x="84" y="16"/>
                </a:cxn>
              </a:cxnLst>
              <a:rect l="0" t="0" r="r" b="b"/>
              <a:pathLst>
                <a:path w="5259" h="2112">
                  <a:moveTo>
                    <a:pt x="5259" y="1687"/>
                  </a:moveTo>
                  <a:lnTo>
                    <a:pt x="5259" y="1687"/>
                  </a:lnTo>
                  <a:lnTo>
                    <a:pt x="5248" y="1698"/>
                  </a:lnTo>
                  <a:lnTo>
                    <a:pt x="5214" y="1731"/>
                  </a:lnTo>
                  <a:lnTo>
                    <a:pt x="5189" y="1753"/>
                  </a:lnTo>
                  <a:lnTo>
                    <a:pt x="5160" y="1779"/>
                  </a:lnTo>
                  <a:lnTo>
                    <a:pt x="5127" y="1806"/>
                  </a:lnTo>
                  <a:lnTo>
                    <a:pt x="5087" y="1837"/>
                  </a:lnTo>
                  <a:lnTo>
                    <a:pt x="5044" y="1868"/>
                  </a:lnTo>
                  <a:lnTo>
                    <a:pt x="4994" y="1900"/>
                  </a:lnTo>
                  <a:lnTo>
                    <a:pt x="4941" y="1931"/>
                  </a:lnTo>
                  <a:lnTo>
                    <a:pt x="4883" y="1963"/>
                  </a:lnTo>
                  <a:lnTo>
                    <a:pt x="4822" y="1992"/>
                  </a:lnTo>
                  <a:lnTo>
                    <a:pt x="4755" y="2020"/>
                  </a:lnTo>
                  <a:lnTo>
                    <a:pt x="4720" y="2033"/>
                  </a:lnTo>
                  <a:lnTo>
                    <a:pt x="4684" y="2045"/>
                  </a:lnTo>
                  <a:lnTo>
                    <a:pt x="4648" y="2057"/>
                  </a:lnTo>
                  <a:lnTo>
                    <a:pt x="4611" y="2068"/>
                  </a:lnTo>
                  <a:lnTo>
                    <a:pt x="4572" y="2078"/>
                  </a:lnTo>
                  <a:lnTo>
                    <a:pt x="4531" y="2086"/>
                  </a:lnTo>
                  <a:lnTo>
                    <a:pt x="4491" y="2094"/>
                  </a:lnTo>
                  <a:lnTo>
                    <a:pt x="4449" y="2100"/>
                  </a:lnTo>
                  <a:lnTo>
                    <a:pt x="4406" y="2105"/>
                  </a:lnTo>
                  <a:lnTo>
                    <a:pt x="4363" y="2108"/>
                  </a:lnTo>
                  <a:lnTo>
                    <a:pt x="4319" y="2110"/>
                  </a:lnTo>
                  <a:lnTo>
                    <a:pt x="4275" y="2112"/>
                  </a:lnTo>
                  <a:lnTo>
                    <a:pt x="4227" y="2110"/>
                  </a:lnTo>
                  <a:lnTo>
                    <a:pt x="4181" y="2107"/>
                  </a:lnTo>
                  <a:lnTo>
                    <a:pt x="4133" y="2104"/>
                  </a:lnTo>
                  <a:lnTo>
                    <a:pt x="4084" y="2097"/>
                  </a:lnTo>
                  <a:lnTo>
                    <a:pt x="4036" y="2089"/>
                  </a:lnTo>
                  <a:lnTo>
                    <a:pt x="3984" y="2079"/>
                  </a:lnTo>
                  <a:lnTo>
                    <a:pt x="3934" y="2066"/>
                  </a:lnTo>
                  <a:lnTo>
                    <a:pt x="3882" y="2052"/>
                  </a:lnTo>
                  <a:lnTo>
                    <a:pt x="3829" y="2036"/>
                  </a:lnTo>
                  <a:lnTo>
                    <a:pt x="3776" y="2016"/>
                  </a:lnTo>
                  <a:lnTo>
                    <a:pt x="3722" y="1995"/>
                  </a:lnTo>
                  <a:lnTo>
                    <a:pt x="3668" y="1971"/>
                  </a:lnTo>
                  <a:lnTo>
                    <a:pt x="3612" y="1945"/>
                  </a:lnTo>
                  <a:lnTo>
                    <a:pt x="3555" y="1916"/>
                  </a:lnTo>
                  <a:lnTo>
                    <a:pt x="3498" y="1884"/>
                  </a:lnTo>
                  <a:lnTo>
                    <a:pt x="3441" y="1850"/>
                  </a:lnTo>
                  <a:lnTo>
                    <a:pt x="3383" y="1813"/>
                  </a:lnTo>
                  <a:lnTo>
                    <a:pt x="3325" y="1773"/>
                  </a:lnTo>
                  <a:lnTo>
                    <a:pt x="3265" y="1729"/>
                  </a:lnTo>
                  <a:lnTo>
                    <a:pt x="3205" y="1682"/>
                  </a:lnTo>
                  <a:lnTo>
                    <a:pt x="3144" y="1632"/>
                  </a:lnTo>
                  <a:lnTo>
                    <a:pt x="3083" y="1579"/>
                  </a:lnTo>
                  <a:lnTo>
                    <a:pt x="3021" y="1522"/>
                  </a:lnTo>
                  <a:lnTo>
                    <a:pt x="2958" y="1463"/>
                  </a:lnTo>
                  <a:lnTo>
                    <a:pt x="2958" y="1463"/>
                  </a:lnTo>
                  <a:lnTo>
                    <a:pt x="2835" y="1343"/>
                  </a:lnTo>
                  <a:lnTo>
                    <a:pt x="2715" y="1228"/>
                  </a:lnTo>
                  <a:lnTo>
                    <a:pt x="2599" y="1122"/>
                  </a:lnTo>
                  <a:lnTo>
                    <a:pt x="2485" y="1020"/>
                  </a:lnTo>
                  <a:lnTo>
                    <a:pt x="2374" y="923"/>
                  </a:lnTo>
                  <a:lnTo>
                    <a:pt x="2267" y="833"/>
                  </a:lnTo>
                  <a:lnTo>
                    <a:pt x="2161" y="747"/>
                  </a:lnTo>
                  <a:lnTo>
                    <a:pt x="2060" y="668"/>
                  </a:lnTo>
                  <a:lnTo>
                    <a:pt x="1960" y="594"/>
                  </a:lnTo>
                  <a:lnTo>
                    <a:pt x="1861" y="524"/>
                  </a:lnTo>
                  <a:lnTo>
                    <a:pt x="1767" y="460"/>
                  </a:lnTo>
                  <a:lnTo>
                    <a:pt x="1673" y="400"/>
                  </a:lnTo>
                  <a:lnTo>
                    <a:pt x="1581" y="347"/>
                  </a:lnTo>
                  <a:lnTo>
                    <a:pt x="1492" y="297"/>
                  </a:lnTo>
                  <a:lnTo>
                    <a:pt x="1403" y="250"/>
                  </a:lnTo>
                  <a:lnTo>
                    <a:pt x="1316" y="210"/>
                  </a:lnTo>
                  <a:lnTo>
                    <a:pt x="1231" y="171"/>
                  </a:lnTo>
                  <a:lnTo>
                    <a:pt x="1146" y="138"/>
                  </a:lnTo>
                  <a:lnTo>
                    <a:pt x="1063" y="109"/>
                  </a:lnTo>
                  <a:lnTo>
                    <a:pt x="980" y="84"/>
                  </a:lnTo>
                  <a:lnTo>
                    <a:pt x="898" y="63"/>
                  </a:lnTo>
                  <a:lnTo>
                    <a:pt x="816" y="43"/>
                  </a:lnTo>
                  <a:lnTo>
                    <a:pt x="735" y="29"/>
                  </a:lnTo>
                  <a:lnTo>
                    <a:pt x="655" y="17"/>
                  </a:lnTo>
                  <a:lnTo>
                    <a:pt x="574" y="8"/>
                  </a:lnTo>
                  <a:lnTo>
                    <a:pt x="494" y="3"/>
                  </a:lnTo>
                  <a:lnTo>
                    <a:pt x="412" y="0"/>
                  </a:lnTo>
                  <a:lnTo>
                    <a:pt x="331" y="0"/>
                  </a:lnTo>
                  <a:lnTo>
                    <a:pt x="249" y="3"/>
                  </a:lnTo>
                  <a:lnTo>
                    <a:pt x="168" y="8"/>
                  </a:lnTo>
                  <a:lnTo>
                    <a:pt x="84" y="16"/>
                  </a:lnTo>
                  <a:lnTo>
                    <a:pt x="0" y="25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124421" name="Freeform 69"/>
            <p:cNvSpPr>
              <a:spLocks/>
            </p:cNvSpPr>
            <p:nvPr/>
          </p:nvSpPr>
          <p:spPr bwMode="auto">
            <a:xfrm>
              <a:off x="450" y="890"/>
              <a:ext cx="5283" cy="1021"/>
            </a:xfrm>
            <a:custGeom>
              <a:avLst/>
              <a:gdLst/>
              <a:ahLst/>
              <a:cxnLst>
                <a:cxn ang="0">
                  <a:pos x="5283" y="1597"/>
                </a:cxn>
                <a:cxn ang="0">
                  <a:pos x="5240" y="1642"/>
                </a:cxn>
                <a:cxn ang="0">
                  <a:pos x="5187" y="1691"/>
                </a:cxn>
                <a:cxn ang="0">
                  <a:pos x="5114" y="1750"/>
                </a:cxn>
                <a:cxn ang="0">
                  <a:pos x="5022" y="1817"/>
                </a:cxn>
                <a:cxn ang="0">
                  <a:pos x="4912" y="1881"/>
                </a:cxn>
                <a:cxn ang="0">
                  <a:pos x="4818" y="1928"/>
                </a:cxn>
                <a:cxn ang="0">
                  <a:pos x="4750" y="1955"/>
                </a:cxn>
                <a:cxn ang="0">
                  <a:pos x="4678" y="1981"/>
                </a:cxn>
                <a:cxn ang="0">
                  <a:pos x="4601" y="2002"/>
                </a:cxn>
                <a:cxn ang="0">
                  <a:pos x="4522" y="2020"/>
                </a:cxn>
                <a:cxn ang="0">
                  <a:pos x="4438" y="2033"/>
                </a:cxn>
                <a:cxn ang="0">
                  <a:pos x="4350" y="2041"/>
                </a:cxn>
                <a:cxn ang="0">
                  <a:pos x="4259" y="2043"/>
                </a:cxn>
                <a:cxn ang="0">
                  <a:pos x="4164" y="2038"/>
                </a:cxn>
                <a:cxn ang="0">
                  <a:pos x="4066" y="2025"/>
                </a:cxn>
                <a:cxn ang="0">
                  <a:pos x="3964" y="2005"/>
                </a:cxn>
                <a:cxn ang="0">
                  <a:pos x="3860" y="1976"/>
                </a:cxn>
                <a:cxn ang="0">
                  <a:pos x="3752" y="1938"/>
                </a:cxn>
                <a:cxn ang="0">
                  <a:pos x="3641" y="1889"/>
                </a:cxn>
                <a:cxn ang="0">
                  <a:pos x="3527" y="1831"/>
                </a:cxn>
                <a:cxn ang="0">
                  <a:pos x="3410" y="1760"/>
                </a:cxn>
                <a:cxn ang="0">
                  <a:pos x="3291" y="1679"/>
                </a:cxn>
                <a:cxn ang="0">
                  <a:pos x="3169" y="1584"/>
                </a:cxn>
                <a:cxn ang="0">
                  <a:pos x="3044" y="1477"/>
                </a:cxn>
                <a:cxn ang="0">
                  <a:pos x="2980" y="1418"/>
                </a:cxn>
                <a:cxn ang="0">
                  <a:pos x="2734" y="1188"/>
                </a:cxn>
                <a:cxn ang="0">
                  <a:pos x="2499" y="982"/>
                </a:cxn>
                <a:cxn ang="0">
                  <a:pos x="2279" y="799"/>
                </a:cxn>
                <a:cxn ang="0">
                  <a:pos x="2069" y="638"/>
                </a:cxn>
                <a:cxn ang="0">
                  <a:pos x="1869" y="497"/>
                </a:cxn>
                <a:cxn ang="0">
                  <a:pos x="1679" y="378"/>
                </a:cxn>
                <a:cxn ang="0">
                  <a:pos x="1496" y="276"/>
                </a:cxn>
                <a:cxn ang="0">
                  <a:pos x="1319" y="192"/>
                </a:cxn>
                <a:cxn ang="0">
                  <a:pos x="1148" y="124"/>
                </a:cxn>
                <a:cxn ang="0">
                  <a:pos x="980" y="73"/>
                </a:cxn>
                <a:cxn ang="0">
                  <a:pos x="817" y="36"/>
                </a:cxn>
                <a:cxn ang="0">
                  <a:pos x="654" y="11"/>
                </a:cxn>
                <a:cxn ang="0">
                  <a:pos x="493" y="2"/>
                </a:cxn>
                <a:cxn ang="0">
                  <a:pos x="331" y="2"/>
                </a:cxn>
                <a:cxn ang="0">
                  <a:pos x="167" y="13"/>
                </a:cxn>
                <a:cxn ang="0">
                  <a:pos x="0" y="34"/>
                </a:cxn>
              </a:cxnLst>
              <a:rect l="0" t="0" r="r" b="b"/>
              <a:pathLst>
                <a:path w="5283" h="2043">
                  <a:moveTo>
                    <a:pt x="5283" y="1597"/>
                  </a:moveTo>
                  <a:lnTo>
                    <a:pt x="5283" y="1597"/>
                  </a:lnTo>
                  <a:lnTo>
                    <a:pt x="5272" y="1608"/>
                  </a:lnTo>
                  <a:lnTo>
                    <a:pt x="5240" y="1642"/>
                  </a:lnTo>
                  <a:lnTo>
                    <a:pt x="5215" y="1665"/>
                  </a:lnTo>
                  <a:lnTo>
                    <a:pt x="5187" y="1691"/>
                  </a:lnTo>
                  <a:lnTo>
                    <a:pt x="5153" y="1720"/>
                  </a:lnTo>
                  <a:lnTo>
                    <a:pt x="5114" y="1750"/>
                  </a:lnTo>
                  <a:lnTo>
                    <a:pt x="5071" y="1783"/>
                  </a:lnTo>
                  <a:lnTo>
                    <a:pt x="5022" y="1817"/>
                  </a:lnTo>
                  <a:lnTo>
                    <a:pt x="4969" y="1849"/>
                  </a:lnTo>
                  <a:lnTo>
                    <a:pt x="4912" y="1881"/>
                  </a:lnTo>
                  <a:lnTo>
                    <a:pt x="4850" y="1912"/>
                  </a:lnTo>
                  <a:lnTo>
                    <a:pt x="4818" y="1928"/>
                  </a:lnTo>
                  <a:lnTo>
                    <a:pt x="4785" y="1942"/>
                  </a:lnTo>
                  <a:lnTo>
                    <a:pt x="4750" y="1955"/>
                  </a:lnTo>
                  <a:lnTo>
                    <a:pt x="4714" y="1968"/>
                  </a:lnTo>
                  <a:lnTo>
                    <a:pt x="4678" y="1981"/>
                  </a:lnTo>
                  <a:lnTo>
                    <a:pt x="4640" y="1993"/>
                  </a:lnTo>
                  <a:lnTo>
                    <a:pt x="4601" y="2002"/>
                  </a:lnTo>
                  <a:lnTo>
                    <a:pt x="4563" y="2012"/>
                  </a:lnTo>
                  <a:lnTo>
                    <a:pt x="4522" y="2020"/>
                  </a:lnTo>
                  <a:lnTo>
                    <a:pt x="4481" y="2028"/>
                  </a:lnTo>
                  <a:lnTo>
                    <a:pt x="4438" y="2033"/>
                  </a:lnTo>
                  <a:lnTo>
                    <a:pt x="4395" y="2038"/>
                  </a:lnTo>
                  <a:lnTo>
                    <a:pt x="4350" y="2041"/>
                  </a:lnTo>
                  <a:lnTo>
                    <a:pt x="4304" y="2043"/>
                  </a:lnTo>
                  <a:lnTo>
                    <a:pt x="4259" y="2043"/>
                  </a:lnTo>
                  <a:lnTo>
                    <a:pt x="4211" y="2041"/>
                  </a:lnTo>
                  <a:lnTo>
                    <a:pt x="4164" y="2038"/>
                  </a:lnTo>
                  <a:lnTo>
                    <a:pt x="4116" y="2033"/>
                  </a:lnTo>
                  <a:lnTo>
                    <a:pt x="4066" y="2025"/>
                  </a:lnTo>
                  <a:lnTo>
                    <a:pt x="4016" y="2017"/>
                  </a:lnTo>
                  <a:lnTo>
                    <a:pt x="3964" y="2005"/>
                  </a:lnTo>
                  <a:lnTo>
                    <a:pt x="3913" y="1991"/>
                  </a:lnTo>
                  <a:lnTo>
                    <a:pt x="3860" y="1976"/>
                  </a:lnTo>
                  <a:lnTo>
                    <a:pt x="3806" y="1959"/>
                  </a:lnTo>
                  <a:lnTo>
                    <a:pt x="3752" y="1938"/>
                  </a:lnTo>
                  <a:lnTo>
                    <a:pt x="3696" y="1915"/>
                  </a:lnTo>
                  <a:lnTo>
                    <a:pt x="3641" y="1889"/>
                  </a:lnTo>
                  <a:lnTo>
                    <a:pt x="3584" y="1862"/>
                  </a:lnTo>
                  <a:lnTo>
                    <a:pt x="3527" y="1831"/>
                  </a:lnTo>
                  <a:lnTo>
                    <a:pt x="3469" y="1797"/>
                  </a:lnTo>
                  <a:lnTo>
                    <a:pt x="3410" y="1760"/>
                  </a:lnTo>
                  <a:lnTo>
                    <a:pt x="3350" y="1721"/>
                  </a:lnTo>
                  <a:lnTo>
                    <a:pt x="3291" y="1679"/>
                  </a:lnTo>
                  <a:lnTo>
                    <a:pt x="3230" y="1634"/>
                  </a:lnTo>
                  <a:lnTo>
                    <a:pt x="3169" y="1584"/>
                  </a:lnTo>
                  <a:lnTo>
                    <a:pt x="3106" y="1532"/>
                  </a:lnTo>
                  <a:lnTo>
                    <a:pt x="3044" y="1477"/>
                  </a:lnTo>
                  <a:lnTo>
                    <a:pt x="2980" y="1418"/>
                  </a:lnTo>
                  <a:lnTo>
                    <a:pt x="2980" y="1418"/>
                  </a:lnTo>
                  <a:lnTo>
                    <a:pt x="2855" y="1300"/>
                  </a:lnTo>
                  <a:lnTo>
                    <a:pt x="2734" y="1188"/>
                  </a:lnTo>
                  <a:lnTo>
                    <a:pt x="2615" y="1082"/>
                  </a:lnTo>
                  <a:lnTo>
                    <a:pt x="2499" y="982"/>
                  </a:lnTo>
                  <a:lnTo>
                    <a:pt x="2388" y="888"/>
                  </a:lnTo>
                  <a:lnTo>
                    <a:pt x="2279" y="799"/>
                  </a:lnTo>
                  <a:lnTo>
                    <a:pt x="2173" y="715"/>
                  </a:lnTo>
                  <a:lnTo>
                    <a:pt x="2069" y="638"/>
                  </a:lnTo>
                  <a:lnTo>
                    <a:pt x="1968" y="565"/>
                  </a:lnTo>
                  <a:lnTo>
                    <a:pt x="1869" y="497"/>
                  </a:lnTo>
                  <a:lnTo>
                    <a:pt x="1773" y="434"/>
                  </a:lnTo>
                  <a:lnTo>
                    <a:pt x="1679" y="378"/>
                  </a:lnTo>
                  <a:lnTo>
                    <a:pt x="1586" y="325"/>
                  </a:lnTo>
                  <a:lnTo>
                    <a:pt x="1496" y="276"/>
                  </a:lnTo>
                  <a:lnTo>
                    <a:pt x="1407" y="231"/>
                  </a:lnTo>
                  <a:lnTo>
                    <a:pt x="1319" y="192"/>
                  </a:lnTo>
                  <a:lnTo>
                    <a:pt x="1233" y="155"/>
                  </a:lnTo>
                  <a:lnTo>
                    <a:pt x="1148" y="124"/>
                  </a:lnTo>
                  <a:lnTo>
                    <a:pt x="1064" y="97"/>
                  </a:lnTo>
                  <a:lnTo>
                    <a:pt x="980" y="73"/>
                  </a:lnTo>
                  <a:lnTo>
                    <a:pt x="899" y="52"/>
                  </a:lnTo>
                  <a:lnTo>
                    <a:pt x="817" y="36"/>
                  </a:lnTo>
                  <a:lnTo>
                    <a:pt x="736" y="23"/>
                  </a:lnTo>
                  <a:lnTo>
                    <a:pt x="654" y="11"/>
                  </a:lnTo>
                  <a:lnTo>
                    <a:pt x="574" y="5"/>
                  </a:lnTo>
                  <a:lnTo>
                    <a:pt x="493" y="2"/>
                  </a:lnTo>
                  <a:lnTo>
                    <a:pt x="413" y="0"/>
                  </a:lnTo>
                  <a:lnTo>
                    <a:pt x="331" y="2"/>
                  </a:lnTo>
                  <a:lnTo>
                    <a:pt x="250" y="6"/>
                  </a:lnTo>
                  <a:lnTo>
                    <a:pt x="167" y="13"/>
                  </a:lnTo>
                  <a:lnTo>
                    <a:pt x="85" y="23"/>
                  </a:lnTo>
                  <a:lnTo>
                    <a:pt x="0" y="3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124422" name="Freeform 70"/>
            <p:cNvSpPr>
              <a:spLocks/>
            </p:cNvSpPr>
            <p:nvPr/>
          </p:nvSpPr>
          <p:spPr bwMode="auto">
            <a:xfrm>
              <a:off x="467" y="910"/>
              <a:ext cx="5306" cy="988"/>
            </a:xfrm>
            <a:custGeom>
              <a:avLst/>
              <a:gdLst/>
              <a:ahLst/>
              <a:cxnLst>
                <a:cxn ang="0">
                  <a:pos x="5306" y="1505"/>
                </a:cxn>
                <a:cxn ang="0">
                  <a:pos x="5263" y="1552"/>
                </a:cxn>
                <a:cxn ang="0">
                  <a:pos x="5211" y="1602"/>
                </a:cxn>
                <a:cxn ang="0">
                  <a:pos x="5138" y="1663"/>
                </a:cxn>
                <a:cxn ang="0">
                  <a:pos x="5048" y="1731"/>
                </a:cxn>
                <a:cxn ang="0">
                  <a:pos x="4939" y="1799"/>
                </a:cxn>
                <a:cxn ang="0">
                  <a:pos x="4845" y="1848"/>
                </a:cxn>
                <a:cxn ang="0">
                  <a:pos x="4779" y="1877"/>
                </a:cxn>
                <a:cxn ang="0">
                  <a:pos x="4707" y="1904"/>
                </a:cxn>
                <a:cxn ang="0">
                  <a:pos x="4630" y="1928"/>
                </a:cxn>
                <a:cxn ang="0">
                  <a:pos x="4551" y="1948"/>
                </a:cxn>
                <a:cxn ang="0">
                  <a:pos x="4468" y="1962"/>
                </a:cxn>
                <a:cxn ang="0">
                  <a:pos x="4380" y="1972"/>
                </a:cxn>
                <a:cxn ang="0">
                  <a:pos x="4289" y="1975"/>
                </a:cxn>
                <a:cxn ang="0">
                  <a:pos x="4194" y="1972"/>
                </a:cxn>
                <a:cxn ang="0">
                  <a:pos x="4096" y="1961"/>
                </a:cxn>
                <a:cxn ang="0">
                  <a:pos x="3993" y="1943"/>
                </a:cxn>
                <a:cxn ang="0">
                  <a:pos x="3889" y="1915"/>
                </a:cxn>
                <a:cxn ang="0">
                  <a:pos x="3779" y="1880"/>
                </a:cxn>
                <a:cxn ang="0">
                  <a:pos x="3668" y="1833"/>
                </a:cxn>
                <a:cxn ang="0">
                  <a:pos x="3553" y="1777"/>
                </a:cxn>
                <a:cxn ang="0">
                  <a:pos x="3436" y="1709"/>
                </a:cxn>
                <a:cxn ang="0">
                  <a:pos x="3315" y="1630"/>
                </a:cxn>
                <a:cxn ang="0">
                  <a:pos x="3192" y="1536"/>
                </a:cxn>
                <a:cxn ang="0">
                  <a:pos x="3066" y="1431"/>
                </a:cxn>
                <a:cxn ang="0">
                  <a:pos x="3000" y="1373"/>
                </a:cxn>
                <a:cxn ang="0">
                  <a:pos x="2750" y="1147"/>
                </a:cxn>
                <a:cxn ang="0">
                  <a:pos x="2514" y="945"/>
                </a:cxn>
                <a:cxn ang="0">
                  <a:pos x="2291" y="766"/>
                </a:cxn>
                <a:cxn ang="0">
                  <a:pos x="2078" y="607"/>
                </a:cxn>
                <a:cxn ang="0">
                  <a:pos x="1876" y="470"/>
                </a:cxn>
                <a:cxn ang="0">
                  <a:pos x="1684" y="354"/>
                </a:cxn>
                <a:cxn ang="0">
                  <a:pos x="1499" y="255"/>
                </a:cxn>
                <a:cxn ang="0">
                  <a:pos x="1322" y="175"/>
                </a:cxn>
                <a:cxn ang="0">
                  <a:pos x="1149" y="110"/>
                </a:cxn>
                <a:cxn ang="0">
                  <a:pos x="981" y="62"/>
                </a:cxn>
                <a:cxn ang="0">
                  <a:pos x="816" y="28"/>
                </a:cxn>
                <a:cxn ang="0">
                  <a:pos x="654" y="7"/>
                </a:cxn>
                <a:cxn ang="0">
                  <a:pos x="493" y="0"/>
                </a:cxn>
                <a:cxn ang="0">
                  <a:pos x="330" y="4"/>
                </a:cxn>
                <a:cxn ang="0">
                  <a:pos x="166" y="18"/>
                </a:cxn>
                <a:cxn ang="0">
                  <a:pos x="0" y="42"/>
                </a:cxn>
              </a:cxnLst>
              <a:rect l="0" t="0" r="r" b="b"/>
              <a:pathLst>
                <a:path w="5306" h="1975">
                  <a:moveTo>
                    <a:pt x="5306" y="1505"/>
                  </a:moveTo>
                  <a:lnTo>
                    <a:pt x="5306" y="1505"/>
                  </a:lnTo>
                  <a:lnTo>
                    <a:pt x="5295" y="1518"/>
                  </a:lnTo>
                  <a:lnTo>
                    <a:pt x="5263" y="1552"/>
                  </a:lnTo>
                  <a:lnTo>
                    <a:pt x="5240" y="1576"/>
                  </a:lnTo>
                  <a:lnTo>
                    <a:pt x="5211" y="1602"/>
                  </a:lnTo>
                  <a:lnTo>
                    <a:pt x="5177" y="1633"/>
                  </a:lnTo>
                  <a:lnTo>
                    <a:pt x="5138" y="1663"/>
                  </a:lnTo>
                  <a:lnTo>
                    <a:pt x="5095" y="1697"/>
                  </a:lnTo>
                  <a:lnTo>
                    <a:pt x="5048" y="1731"/>
                  </a:lnTo>
                  <a:lnTo>
                    <a:pt x="4995" y="1765"/>
                  </a:lnTo>
                  <a:lnTo>
                    <a:pt x="4939" y="1799"/>
                  </a:lnTo>
                  <a:lnTo>
                    <a:pt x="4877" y="1831"/>
                  </a:lnTo>
                  <a:lnTo>
                    <a:pt x="4845" y="1848"/>
                  </a:lnTo>
                  <a:lnTo>
                    <a:pt x="4812" y="1862"/>
                  </a:lnTo>
                  <a:lnTo>
                    <a:pt x="4779" y="1877"/>
                  </a:lnTo>
                  <a:lnTo>
                    <a:pt x="4743" y="1891"/>
                  </a:lnTo>
                  <a:lnTo>
                    <a:pt x="4707" y="1904"/>
                  </a:lnTo>
                  <a:lnTo>
                    <a:pt x="4669" y="1917"/>
                  </a:lnTo>
                  <a:lnTo>
                    <a:pt x="4630" y="1928"/>
                  </a:lnTo>
                  <a:lnTo>
                    <a:pt x="4591" y="1938"/>
                  </a:lnTo>
                  <a:lnTo>
                    <a:pt x="4551" y="1948"/>
                  </a:lnTo>
                  <a:lnTo>
                    <a:pt x="4509" y="1956"/>
                  </a:lnTo>
                  <a:lnTo>
                    <a:pt x="4468" y="1962"/>
                  </a:lnTo>
                  <a:lnTo>
                    <a:pt x="4423" y="1967"/>
                  </a:lnTo>
                  <a:lnTo>
                    <a:pt x="4380" y="1972"/>
                  </a:lnTo>
                  <a:lnTo>
                    <a:pt x="4335" y="1974"/>
                  </a:lnTo>
                  <a:lnTo>
                    <a:pt x="4289" y="1975"/>
                  </a:lnTo>
                  <a:lnTo>
                    <a:pt x="4242" y="1974"/>
                  </a:lnTo>
                  <a:lnTo>
                    <a:pt x="4194" y="1972"/>
                  </a:lnTo>
                  <a:lnTo>
                    <a:pt x="4144" y="1967"/>
                  </a:lnTo>
                  <a:lnTo>
                    <a:pt x="4096" y="1961"/>
                  </a:lnTo>
                  <a:lnTo>
                    <a:pt x="4044" y="1953"/>
                  </a:lnTo>
                  <a:lnTo>
                    <a:pt x="3993" y="1943"/>
                  </a:lnTo>
                  <a:lnTo>
                    <a:pt x="3942" y="1930"/>
                  </a:lnTo>
                  <a:lnTo>
                    <a:pt x="3889" y="1915"/>
                  </a:lnTo>
                  <a:lnTo>
                    <a:pt x="3835" y="1899"/>
                  </a:lnTo>
                  <a:lnTo>
                    <a:pt x="3779" y="1880"/>
                  </a:lnTo>
                  <a:lnTo>
                    <a:pt x="3725" y="1857"/>
                  </a:lnTo>
                  <a:lnTo>
                    <a:pt x="3668" y="1833"/>
                  </a:lnTo>
                  <a:lnTo>
                    <a:pt x="3611" y="1806"/>
                  </a:lnTo>
                  <a:lnTo>
                    <a:pt x="3553" y="1777"/>
                  </a:lnTo>
                  <a:lnTo>
                    <a:pt x="3495" y="1744"/>
                  </a:lnTo>
                  <a:lnTo>
                    <a:pt x="3436" y="1709"/>
                  </a:lnTo>
                  <a:lnTo>
                    <a:pt x="3375" y="1670"/>
                  </a:lnTo>
                  <a:lnTo>
                    <a:pt x="3315" y="1630"/>
                  </a:lnTo>
                  <a:lnTo>
                    <a:pt x="3253" y="1584"/>
                  </a:lnTo>
                  <a:lnTo>
                    <a:pt x="3192" y="1536"/>
                  </a:lnTo>
                  <a:lnTo>
                    <a:pt x="3128" y="1486"/>
                  </a:lnTo>
                  <a:lnTo>
                    <a:pt x="3066" y="1431"/>
                  </a:lnTo>
                  <a:lnTo>
                    <a:pt x="3000" y="1373"/>
                  </a:lnTo>
                  <a:lnTo>
                    <a:pt x="3000" y="1373"/>
                  </a:lnTo>
                  <a:lnTo>
                    <a:pt x="2874" y="1257"/>
                  </a:lnTo>
                  <a:lnTo>
                    <a:pt x="2750" y="1147"/>
                  </a:lnTo>
                  <a:lnTo>
                    <a:pt x="2631" y="1043"/>
                  </a:lnTo>
                  <a:lnTo>
                    <a:pt x="2514" y="945"/>
                  </a:lnTo>
                  <a:lnTo>
                    <a:pt x="2400" y="853"/>
                  </a:lnTo>
                  <a:lnTo>
                    <a:pt x="2291" y="766"/>
                  </a:lnTo>
                  <a:lnTo>
                    <a:pt x="2182" y="683"/>
                  </a:lnTo>
                  <a:lnTo>
                    <a:pt x="2078" y="607"/>
                  </a:lnTo>
                  <a:lnTo>
                    <a:pt x="1976" y="536"/>
                  </a:lnTo>
                  <a:lnTo>
                    <a:pt x="1876" y="470"/>
                  </a:lnTo>
                  <a:lnTo>
                    <a:pt x="1778" y="410"/>
                  </a:lnTo>
                  <a:lnTo>
                    <a:pt x="1684" y="354"/>
                  </a:lnTo>
                  <a:lnTo>
                    <a:pt x="1591" y="302"/>
                  </a:lnTo>
                  <a:lnTo>
                    <a:pt x="1499" y="255"/>
                  </a:lnTo>
                  <a:lnTo>
                    <a:pt x="1409" y="212"/>
                  </a:lnTo>
                  <a:lnTo>
                    <a:pt x="1322" y="175"/>
                  </a:lnTo>
                  <a:lnTo>
                    <a:pt x="1234" y="141"/>
                  </a:lnTo>
                  <a:lnTo>
                    <a:pt x="1149" y="110"/>
                  </a:lnTo>
                  <a:lnTo>
                    <a:pt x="1065" y="84"/>
                  </a:lnTo>
                  <a:lnTo>
                    <a:pt x="981" y="62"/>
                  </a:lnTo>
                  <a:lnTo>
                    <a:pt x="898" y="42"/>
                  </a:lnTo>
                  <a:lnTo>
                    <a:pt x="816" y="28"/>
                  </a:lnTo>
                  <a:lnTo>
                    <a:pt x="736" y="17"/>
                  </a:lnTo>
                  <a:lnTo>
                    <a:pt x="654" y="7"/>
                  </a:lnTo>
                  <a:lnTo>
                    <a:pt x="573" y="2"/>
                  </a:lnTo>
                  <a:lnTo>
                    <a:pt x="493" y="0"/>
                  </a:lnTo>
                  <a:lnTo>
                    <a:pt x="412" y="0"/>
                  </a:lnTo>
                  <a:lnTo>
                    <a:pt x="330" y="4"/>
                  </a:lnTo>
                  <a:lnTo>
                    <a:pt x="248" y="10"/>
                  </a:lnTo>
                  <a:lnTo>
                    <a:pt x="166" y="18"/>
                  </a:lnTo>
                  <a:lnTo>
                    <a:pt x="85" y="29"/>
                  </a:lnTo>
                  <a:lnTo>
                    <a:pt x="0" y="4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124423" name="Freeform 71"/>
            <p:cNvSpPr>
              <a:spLocks/>
            </p:cNvSpPr>
            <p:nvPr/>
          </p:nvSpPr>
          <p:spPr bwMode="auto">
            <a:xfrm>
              <a:off x="485" y="930"/>
              <a:ext cx="5327" cy="953"/>
            </a:xfrm>
            <a:custGeom>
              <a:avLst/>
              <a:gdLst/>
              <a:ahLst/>
              <a:cxnLst>
                <a:cxn ang="0">
                  <a:pos x="5327" y="1416"/>
                </a:cxn>
                <a:cxn ang="0">
                  <a:pos x="5284" y="1463"/>
                </a:cxn>
                <a:cxn ang="0">
                  <a:pos x="5233" y="1515"/>
                </a:cxn>
                <a:cxn ang="0">
                  <a:pos x="5162" y="1578"/>
                </a:cxn>
                <a:cxn ang="0">
                  <a:pos x="5073" y="1647"/>
                </a:cxn>
                <a:cxn ang="0">
                  <a:pos x="4965" y="1718"/>
                </a:cxn>
                <a:cxn ang="0">
                  <a:pos x="4872" y="1768"/>
                </a:cxn>
                <a:cxn ang="0">
                  <a:pos x="4805" y="1799"/>
                </a:cxn>
                <a:cxn ang="0">
                  <a:pos x="4733" y="1828"/>
                </a:cxn>
                <a:cxn ang="0">
                  <a:pos x="4658" y="1854"/>
                </a:cxn>
                <a:cxn ang="0">
                  <a:pos x="4579" y="1875"/>
                </a:cxn>
                <a:cxn ang="0">
                  <a:pos x="4496" y="1891"/>
                </a:cxn>
                <a:cxn ang="0">
                  <a:pos x="4408" y="1902"/>
                </a:cxn>
                <a:cxn ang="0">
                  <a:pos x="4317" y="1907"/>
                </a:cxn>
                <a:cxn ang="0">
                  <a:pos x="4222" y="1907"/>
                </a:cxn>
                <a:cxn ang="0">
                  <a:pos x="4124" y="1897"/>
                </a:cxn>
                <a:cxn ang="0">
                  <a:pos x="4021" y="1881"/>
                </a:cxn>
                <a:cxn ang="0">
                  <a:pos x="3915" y="1857"/>
                </a:cxn>
                <a:cxn ang="0">
                  <a:pos x="3807" y="1821"/>
                </a:cxn>
                <a:cxn ang="0">
                  <a:pos x="3695" y="1778"/>
                </a:cxn>
                <a:cxn ang="0">
                  <a:pos x="3579" y="1723"/>
                </a:cxn>
                <a:cxn ang="0">
                  <a:pos x="3460" y="1657"/>
                </a:cxn>
                <a:cxn ang="0">
                  <a:pos x="3338" y="1579"/>
                </a:cxn>
                <a:cxn ang="0">
                  <a:pos x="3213" y="1489"/>
                </a:cxn>
                <a:cxn ang="0">
                  <a:pos x="3085" y="1386"/>
                </a:cxn>
                <a:cxn ang="0">
                  <a:pos x="3020" y="1329"/>
                </a:cxn>
                <a:cxn ang="0">
                  <a:pos x="2766" y="1108"/>
                </a:cxn>
                <a:cxn ang="0">
                  <a:pos x="2527" y="909"/>
                </a:cxn>
                <a:cxn ang="0">
                  <a:pos x="2301" y="733"/>
                </a:cxn>
                <a:cxn ang="0">
                  <a:pos x="2085" y="578"/>
                </a:cxn>
                <a:cxn ang="0">
                  <a:pos x="1883" y="446"/>
                </a:cxn>
                <a:cxn ang="0">
                  <a:pos x="1688" y="331"/>
                </a:cxn>
                <a:cxn ang="0">
                  <a:pos x="1502" y="236"/>
                </a:cxn>
                <a:cxn ang="0">
                  <a:pos x="1323" y="158"/>
                </a:cxn>
                <a:cxn ang="0">
                  <a:pos x="1150" y="97"/>
                </a:cxn>
                <a:cxn ang="0">
                  <a:pos x="982" y="52"/>
                </a:cxn>
                <a:cxn ang="0">
                  <a:pos x="816" y="21"/>
                </a:cxn>
                <a:cxn ang="0">
                  <a:pos x="654" y="5"/>
                </a:cxn>
                <a:cxn ang="0">
                  <a:pos x="491" y="0"/>
                </a:cxn>
                <a:cxn ang="0">
                  <a:pos x="329" y="7"/>
                </a:cxn>
                <a:cxn ang="0">
                  <a:pos x="167" y="24"/>
                </a:cxn>
                <a:cxn ang="0">
                  <a:pos x="0" y="53"/>
                </a:cxn>
              </a:cxnLst>
              <a:rect l="0" t="0" r="r" b="b"/>
              <a:pathLst>
                <a:path w="5327" h="1907">
                  <a:moveTo>
                    <a:pt x="5327" y="1416"/>
                  </a:moveTo>
                  <a:lnTo>
                    <a:pt x="5327" y="1416"/>
                  </a:lnTo>
                  <a:lnTo>
                    <a:pt x="5316" y="1429"/>
                  </a:lnTo>
                  <a:lnTo>
                    <a:pt x="5284" y="1463"/>
                  </a:lnTo>
                  <a:lnTo>
                    <a:pt x="5262" y="1487"/>
                  </a:lnTo>
                  <a:lnTo>
                    <a:pt x="5233" y="1515"/>
                  </a:lnTo>
                  <a:lnTo>
                    <a:pt x="5201" y="1545"/>
                  </a:lnTo>
                  <a:lnTo>
                    <a:pt x="5162" y="1578"/>
                  </a:lnTo>
                  <a:lnTo>
                    <a:pt x="5120" y="1612"/>
                  </a:lnTo>
                  <a:lnTo>
                    <a:pt x="5073" y="1647"/>
                  </a:lnTo>
                  <a:lnTo>
                    <a:pt x="5020" y="1683"/>
                  </a:lnTo>
                  <a:lnTo>
                    <a:pt x="4965" y="1718"/>
                  </a:lnTo>
                  <a:lnTo>
                    <a:pt x="4904" y="1752"/>
                  </a:lnTo>
                  <a:lnTo>
                    <a:pt x="4872" y="1768"/>
                  </a:lnTo>
                  <a:lnTo>
                    <a:pt x="4839" y="1784"/>
                  </a:lnTo>
                  <a:lnTo>
                    <a:pt x="4805" y="1799"/>
                  </a:lnTo>
                  <a:lnTo>
                    <a:pt x="4769" y="1813"/>
                  </a:lnTo>
                  <a:lnTo>
                    <a:pt x="4733" y="1828"/>
                  </a:lnTo>
                  <a:lnTo>
                    <a:pt x="4697" y="1841"/>
                  </a:lnTo>
                  <a:lnTo>
                    <a:pt x="4658" y="1854"/>
                  </a:lnTo>
                  <a:lnTo>
                    <a:pt x="4619" y="1865"/>
                  </a:lnTo>
                  <a:lnTo>
                    <a:pt x="4579" y="1875"/>
                  </a:lnTo>
                  <a:lnTo>
                    <a:pt x="4537" y="1883"/>
                  </a:lnTo>
                  <a:lnTo>
                    <a:pt x="4496" y="1891"/>
                  </a:lnTo>
                  <a:lnTo>
                    <a:pt x="4453" y="1897"/>
                  </a:lnTo>
                  <a:lnTo>
                    <a:pt x="4408" y="1902"/>
                  </a:lnTo>
                  <a:lnTo>
                    <a:pt x="4362" y="1905"/>
                  </a:lnTo>
                  <a:lnTo>
                    <a:pt x="4317" y="1907"/>
                  </a:lnTo>
                  <a:lnTo>
                    <a:pt x="4269" y="1907"/>
                  </a:lnTo>
                  <a:lnTo>
                    <a:pt x="4222" y="1907"/>
                  </a:lnTo>
                  <a:lnTo>
                    <a:pt x="4174" y="1902"/>
                  </a:lnTo>
                  <a:lnTo>
                    <a:pt x="4124" y="1897"/>
                  </a:lnTo>
                  <a:lnTo>
                    <a:pt x="4072" y="1891"/>
                  </a:lnTo>
                  <a:lnTo>
                    <a:pt x="4021" y="1881"/>
                  </a:lnTo>
                  <a:lnTo>
                    <a:pt x="3969" y="1870"/>
                  </a:lnTo>
                  <a:lnTo>
                    <a:pt x="3915" y="1857"/>
                  </a:lnTo>
                  <a:lnTo>
                    <a:pt x="3861" y="1841"/>
                  </a:lnTo>
                  <a:lnTo>
                    <a:pt x="3807" y="1821"/>
                  </a:lnTo>
                  <a:lnTo>
                    <a:pt x="3751" y="1800"/>
                  </a:lnTo>
                  <a:lnTo>
                    <a:pt x="3695" y="1778"/>
                  </a:lnTo>
                  <a:lnTo>
                    <a:pt x="3636" y="1752"/>
                  </a:lnTo>
                  <a:lnTo>
                    <a:pt x="3579" y="1723"/>
                  </a:lnTo>
                  <a:lnTo>
                    <a:pt x="3520" y="1692"/>
                  </a:lnTo>
                  <a:lnTo>
                    <a:pt x="3460" y="1657"/>
                  </a:lnTo>
                  <a:lnTo>
                    <a:pt x="3399" y="1620"/>
                  </a:lnTo>
                  <a:lnTo>
                    <a:pt x="3338" y="1579"/>
                  </a:lnTo>
                  <a:lnTo>
                    <a:pt x="3275" y="1536"/>
                  </a:lnTo>
                  <a:lnTo>
                    <a:pt x="3213" y="1489"/>
                  </a:lnTo>
                  <a:lnTo>
                    <a:pt x="3149" y="1439"/>
                  </a:lnTo>
                  <a:lnTo>
                    <a:pt x="3085" y="1386"/>
                  </a:lnTo>
                  <a:lnTo>
                    <a:pt x="3020" y="1329"/>
                  </a:lnTo>
                  <a:lnTo>
                    <a:pt x="3020" y="1329"/>
                  </a:lnTo>
                  <a:lnTo>
                    <a:pt x="2892" y="1214"/>
                  </a:lnTo>
                  <a:lnTo>
                    <a:pt x="2766" y="1108"/>
                  </a:lnTo>
                  <a:lnTo>
                    <a:pt x="2645" y="1004"/>
                  </a:lnTo>
                  <a:lnTo>
                    <a:pt x="2527" y="909"/>
                  </a:lnTo>
                  <a:lnTo>
                    <a:pt x="2412" y="817"/>
                  </a:lnTo>
                  <a:lnTo>
                    <a:pt x="2301" y="733"/>
                  </a:lnTo>
                  <a:lnTo>
                    <a:pt x="2192" y="652"/>
                  </a:lnTo>
                  <a:lnTo>
                    <a:pt x="2085" y="578"/>
                  </a:lnTo>
                  <a:lnTo>
                    <a:pt x="1983" y="509"/>
                  </a:lnTo>
                  <a:lnTo>
                    <a:pt x="1883" y="446"/>
                  </a:lnTo>
                  <a:lnTo>
                    <a:pt x="1784" y="386"/>
                  </a:lnTo>
                  <a:lnTo>
                    <a:pt x="1688" y="331"/>
                  </a:lnTo>
                  <a:lnTo>
                    <a:pt x="1594" y="281"/>
                  </a:lnTo>
                  <a:lnTo>
                    <a:pt x="1502" y="236"/>
                  </a:lnTo>
                  <a:lnTo>
                    <a:pt x="1412" y="195"/>
                  </a:lnTo>
                  <a:lnTo>
                    <a:pt x="1323" y="158"/>
                  </a:lnTo>
                  <a:lnTo>
                    <a:pt x="1236" y="126"/>
                  </a:lnTo>
                  <a:lnTo>
                    <a:pt x="1150" y="97"/>
                  </a:lnTo>
                  <a:lnTo>
                    <a:pt x="1065" y="73"/>
                  </a:lnTo>
                  <a:lnTo>
                    <a:pt x="982" y="52"/>
                  </a:lnTo>
                  <a:lnTo>
                    <a:pt x="898" y="36"/>
                  </a:lnTo>
                  <a:lnTo>
                    <a:pt x="816" y="21"/>
                  </a:lnTo>
                  <a:lnTo>
                    <a:pt x="734" y="11"/>
                  </a:lnTo>
                  <a:lnTo>
                    <a:pt x="654" y="5"/>
                  </a:lnTo>
                  <a:lnTo>
                    <a:pt x="572" y="0"/>
                  </a:lnTo>
                  <a:lnTo>
                    <a:pt x="491" y="0"/>
                  </a:lnTo>
                  <a:lnTo>
                    <a:pt x="411" y="2"/>
                  </a:lnTo>
                  <a:lnTo>
                    <a:pt x="329" y="7"/>
                  </a:lnTo>
                  <a:lnTo>
                    <a:pt x="248" y="15"/>
                  </a:lnTo>
                  <a:lnTo>
                    <a:pt x="167" y="24"/>
                  </a:lnTo>
                  <a:lnTo>
                    <a:pt x="83" y="37"/>
                  </a:lnTo>
                  <a:lnTo>
                    <a:pt x="0" y="53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124424" name="Freeform 72"/>
            <p:cNvSpPr>
              <a:spLocks/>
            </p:cNvSpPr>
            <p:nvPr/>
          </p:nvSpPr>
          <p:spPr bwMode="auto">
            <a:xfrm>
              <a:off x="503" y="949"/>
              <a:ext cx="5347" cy="920"/>
            </a:xfrm>
            <a:custGeom>
              <a:avLst/>
              <a:gdLst/>
              <a:ahLst/>
              <a:cxnLst>
                <a:cxn ang="0">
                  <a:pos x="5347" y="1326"/>
                </a:cxn>
                <a:cxn ang="0">
                  <a:pos x="5305" y="1374"/>
                </a:cxn>
                <a:cxn ang="0">
                  <a:pos x="5255" y="1426"/>
                </a:cxn>
                <a:cxn ang="0">
                  <a:pos x="5184" y="1492"/>
                </a:cxn>
                <a:cxn ang="0">
                  <a:pos x="5095" y="1563"/>
                </a:cxn>
                <a:cxn ang="0">
                  <a:pos x="4989" y="1636"/>
                </a:cxn>
                <a:cxn ang="0">
                  <a:pos x="4897" y="1689"/>
                </a:cxn>
                <a:cxn ang="0">
                  <a:pos x="4830" y="1721"/>
                </a:cxn>
                <a:cxn ang="0">
                  <a:pos x="4759" y="1752"/>
                </a:cxn>
                <a:cxn ang="0">
                  <a:pos x="4685" y="1778"/>
                </a:cxn>
                <a:cxn ang="0">
                  <a:pos x="4605" y="1800"/>
                </a:cxn>
                <a:cxn ang="0">
                  <a:pos x="4522" y="1820"/>
                </a:cxn>
                <a:cxn ang="0">
                  <a:pos x="4436" y="1833"/>
                </a:cxn>
                <a:cxn ang="0">
                  <a:pos x="4344" y="1839"/>
                </a:cxn>
                <a:cxn ang="0">
                  <a:pos x="4250" y="1841"/>
                </a:cxn>
                <a:cxn ang="0">
                  <a:pos x="4151" y="1834"/>
                </a:cxn>
                <a:cxn ang="0">
                  <a:pos x="4049" y="1820"/>
                </a:cxn>
                <a:cxn ang="0">
                  <a:pos x="3943" y="1797"/>
                </a:cxn>
                <a:cxn ang="0">
                  <a:pos x="3833" y="1765"/>
                </a:cxn>
                <a:cxn ang="0">
                  <a:pos x="3720" y="1723"/>
                </a:cxn>
                <a:cxn ang="0">
                  <a:pos x="3603" y="1669"/>
                </a:cxn>
                <a:cxn ang="0">
                  <a:pos x="3484" y="1605"/>
                </a:cxn>
                <a:cxn ang="0">
                  <a:pos x="3361" y="1531"/>
                </a:cxn>
                <a:cxn ang="0">
                  <a:pos x="3235" y="1442"/>
                </a:cxn>
                <a:cxn ang="0">
                  <a:pos x="3104" y="1340"/>
                </a:cxn>
                <a:cxn ang="0">
                  <a:pos x="3039" y="1285"/>
                </a:cxn>
                <a:cxn ang="0">
                  <a:pos x="2782" y="1067"/>
                </a:cxn>
                <a:cxn ang="0">
                  <a:pos x="2539" y="872"/>
                </a:cxn>
                <a:cxn ang="0">
                  <a:pos x="2310" y="701"/>
                </a:cxn>
                <a:cxn ang="0">
                  <a:pos x="2094" y="549"/>
                </a:cxn>
                <a:cxn ang="0">
                  <a:pos x="1888" y="420"/>
                </a:cxn>
                <a:cxn ang="0">
                  <a:pos x="1692" y="308"/>
                </a:cxn>
                <a:cxn ang="0">
                  <a:pos x="1505" y="218"/>
                </a:cxn>
                <a:cxn ang="0">
                  <a:pos x="1325" y="142"/>
                </a:cxn>
                <a:cxn ang="0">
                  <a:pos x="1151" y="85"/>
                </a:cxn>
                <a:cxn ang="0">
                  <a:pos x="982" y="43"/>
                </a:cxn>
                <a:cxn ang="0">
                  <a:pos x="816" y="16"/>
                </a:cxn>
                <a:cxn ang="0">
                  <a:pos x="653" y="1"/>
                </a:cxn>
                <a:cxn ang="0">
                  <a:pos x="491" y="0"/>
                </a:cxn>
                <a:cxn ang="0">
                  <a:pos x="329" y="11"/>
                </a:cxn>
                <a:cxn ang="0">
                  <a:pos x="167" y="32"/>
                </a:cxn>
                <a:cxn ang="0">
                  <a:pos x="0" y="63"/>
                </a:cxn>
              </a:cxnLst>
              <a:rect l="0" t="0" r="r" b="b"/>
              <a:pathLst>
                <a:path w="5347" h="1841">
                  <a:moveTo>
                    <a:pt x="5347" y="1326"/>
                  </a:moveTo>
                  <a:lnTo>
                    <a:pt x="5347" y="1326"/>
                  </a:lnTo>
                  <a:lnTo>
                    <a:pt x="5336" y="1338"/>
                  </a:lnTo>
                  <a:lnTo>
                    <a:pt x="5305" y="1374"/>
                  </a:lnTo>
                  <a:lnTo>
                    <a:pt x="5283" y="1398"/>
                  </a:lnTo>
                  <a:lnTo>
                    <a:pt x="5255" y="1426"/>
                  </a:lnTo>
                  <a:lnTo>
                    <a:pt x="5222" y="1458"/>
                  </a:lnTo>
                  <a:lnTo>
                    <a:pt x="5184" y="1492"/>
                  </a:lnTo>
                  <a:lnTo>
                    <a:pt x="5143" y="1526"/>
                  </a:lnTo>
                  <a:lnTo>
                    <a:pt x="5095" y="1563"/>
                  </a:lnTo>
                  <a:lnTo>
                    <a:pt x="5046" y="1600"/>
                  </a:lnTo>
                  <a:lnTo>
                    <a:pt x="4989" y="1636"/>
                  </a:lnTo>
                  <a:lnTo>
                    <a:pt x="4929" y="1671"/>
                  </a:lnTo>
                  <a:lnTo>
                    <a:pt x="4897" y="1689"/>
                  </a:lnTo>
                  <a:lnTo>
                    <a:pt x="4865" y="1705"/>
                  </a:lnTo>
                  <a:lnTo>
                    <a:pt x="4830" y="1721"/>
                  </a:lnTo>
                  <a:lnTo>
                    <a:pt x="4796" y="1737"/>
                  </a:lnTo>
                  <a:lnTo>
                    <a:pt x="4759" y="1752"/>
                  </a:lnTo>
                  <a:lnTo>
                    <a:pt x="4723" y="1765"/>
                  </a:lnTo>
                  <a:lnTo>
                    <a:pt x="4685" y="1778"/>
                  </a:lnTo>
                  <a:lnTo>
                    <a:pt x="4646" y="1791"/>
                  </a:lnTo>
                  <a:lnTo>
                    <a:pt x="4605" y="1800"/>
                  </a:lnTo>
                  <a:lnTo>
                    <a:pt x="4565" y="1812"/>
                  </a:lnTo>
                  <a:lnTo>
                    <a:pt x="4522" y="1820"/>
                  </a:lnTo>
                  <a:lnTo>
                    <a:pt x="4479" y="1826"/>
                  </a:lnTo>
                  <a:lnTo>
                    <a:pt x="4436" y="1833"/>
                  </a:lnTo>
                  <a:lnTo>
                    <a:pt x="4390" y="1837"/>
                  </a:lnTo>
                  <a:lnTo>
                    <a:pt x="4344" y="1839"/>
                  </a:lnTo>
                  <a:lnTo>
                    <a:pt x="4297" y="1841"/>
                  </a:lnTo>
                  <a:lnTo>
                    <a:pt x="4250" y="1841"/>
                  </a:lnTo>
                  <a:lnTo>
                    <a:pt x="4200" y="1837"/>
                  </a:lnTo>
                  <a:lnTo>
                    <a:pt x="4151" y="1834"/>
                  </a:lnTo>
                  <a:lnTo>
                    <a:pt x="4100" y="1828"/>
                  </a:lnTo>
                  <a:lnTo>
                    <a:pt x="4049" y="1820"/>
                  </a:lnTo>
                  <a:lnTo>
                    <a:pt x="3996" y="1808"/>
                  </a:lnTo>
                  <a:lnTo>
                    <a:pt x="3943" y="1797"/>
                  </a:lnTo>
                  <a:lnTo>
                    <a:pt x="3888" y="1781"/>
                  </a:lnTo>
                  <a:lnTo>
                    <a:pt x="3833" y="1765"/>
                  </a:lnTo>
                  <a:lnTo>
                    <a:pt x="3776" y="1744"/>
                  </a:lnTo>
                  <a:lnTo>
                    <a:pt x="3720" y="1723"/>
                  </a:lnTo>
                  <a:lnTo>
                    <a:pt x="3663" y="1697"/>
                  </a:lnTo>
                  <a:lnTo>
                    <a:pt x="3603" y="1669"/>
                  </a:lnTo>
                  <a:lnTo>
                    <a:pt x="3545" y="1639"/>
                  </a:lnTo>
                  <a:lnTo>
                    <a:pt x="3484" y="1605"/>
                  </a:lnTo>
                  <a:lnTo>
                    <a:pt x="3422" y="1569"/>
                  </a:lnTo>
                  <a:lnTo>
                    <a:pt x="3361" y="1531"/>
                  </a:lnTo>
                  <a:lnTo>
                    <a:pt x="3297" y="1487"/>
                  </a:lnTo>
                  <a:lnTo>
                    <a:pt x="3235" y="1442"/>
                  </a:lnTo>
                  <a:lnTo>
                    <a:pt x="3170" y="1393"/>
                  </a:lnTo>
                  <a:lnTo>
                    <a:pt x="3104" y="1340"/>
                  </a:lnTo>
                  <a:lnTo>
                    <a:pt x="3039" y="1285"/>
                  </a:lnTo>
                  <a:lnTo>
                    <a:pt x="3039" y="1285"/>
                  </a:lnTo>
                  <a:lnTo>
                    <a:pt x="2909" y="1172"/>
                  </a:lnTo>
                  <a:lnTo>
                    <a:pt x="2782" y="1067"/>
                  </a:lnTo>
                  <a:lnTo>
                    <a:pt x="2659" y="967"/>
                  </a:lnTo>
                  <a:lnTo>
                    <a:pt x="2539" y="872"/>
                  </a:lnTo>
                  <a:lnTo>
                    <a:pt x="2423" y="783"/>
                  </a:lnTo>
                  <a:lnTo>
                    <a:pt x="2310" y="701"/>
                  </a:lnTo>
                  <a:lnTo>
                    <a:pt x="2201" y="622"/>
                  </a:lnTo>
                  <a:lnTo>
                    <a:pt x="2094" y="549"/>
                  </a:lnTo>
                  <a:lnTo>
                    <a:pt x="1990" y="483"/>
                  </a:lnTo>
                  <a:lnTo>
                    <a:pt x="1888" y="420"/>
                  </a:lnTo>
                  <a:lnTo>
                    <a:pt x="1788" y="362"/>
                  </a:lnTo>
                  <a:lnTo>
                    <a:pt x="1692" y="308"/>
                  </a:lnTo>
                  <a:lnTo>
                    <a:pt x="1597" y="261"/>
                  </a:lnTo>
                  <a:lnTo>
                    <a:pt x="1505" y="218"/>
                  </a:lnTo>
                  <a:lnTo>
                    <a:pt x="1413" y="177"/>
                  </a:lnTo>
                  <a:lnTo>
                    <a:pt x="1325" y="142"/>
                  </a:lnTo>
                  <a:lnTo>
                    <a:pt x="1237" y="111"/>
                  </a:lnTo>
                  <a:lnTo>
                    <a:pt x="1151" y="85"/>
                  </a:lnTo>
                  <a:lnTo>
                    <a:pt x="1065" y="61"/>
                  </a:lnTo>
                  <a:lnTo>
                    <a:pt x="982" y="43"/>
                  </a:lnTo>
                  <a:lnTo>
                    <a:pt x="898" y="27"/>
                  </a:lnTo>
                  <a:lnTo>
                    <a:pt x="816" y="16"/>
                  </a:lnTo>
                  <a:lnTo>
                    <a:pt x="734" y="6"/>
                  </a:lnTo>
                  <a:lnTo>
                    <a:pt x="653" y="1"/>
                  </a:lnTo>
                  <a:lnTo>
                    <a:pt x="572" y="0"/>
                  </a:lnTo>
                  <a:lnTo>
                    <a:pt x="491" y="0"/>
                  </a:lnTo>
                  <a:lnTo>
                    <a:pt x="410" y="5"/>
                  </a:lnTo>
                  <a:lnTo>
                    <a:pt x="329" y="11"/>
                  </a:lnTo>
                  <a:lnTo>
                    <a:pt x="249" y="21"/>
                  </a:lnTo>
                  <a:lnTo>
                    <a:pt x="167" y="32"/>
                  </a:lnTo>
                  <a:lnTo>
                    <a:pt x="83" y="47"/>
                  </a:lnTo>
                  <a:lnTo>
                    <a:pt x="0" y="63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124425" name="Freeform 73"/>
            <p:cNvSpPr>
              <a:spLocks/>
            </p:cNvSpPr>
            <p:nvPr/>
          </p:nvSpPr>
          <p:spPr bwMode="auto">
            <a:xfrm>
              <a:off x="522" y="968"/>
              <a:ext cx="5365" cy="888"/>
            </a:xfrm>
            <a:custGeom>
              <a:avLst/>
              <a:gdLst/>
              <a:ahLst/>
              <a:cxnLst>
                <a:cxn ang="0">
                  <a:pos x="5365" y="1235"/>
                </a:cxn>
                <a:cxn ang="0">
                  <a:pos x="5325" y="1285"/>
                </a:cxn>
                <a:cxn ang="0">
                  <a:pos x="5275" y="1340"/>
                </a:cxn>
                <a:cxn ang="0">
                  <a:pos x="5206" y="1406"/>
                </a:cxn>
                <a:cxn ang="0">
                  <a:pos x="5118" y="1479"/>
                </a:cxn>
                <a:cxn ang="0">
                  <a:pos x="5013" y="1555"/>
                </a:cxn>
                <a:cxn ang="0">
                  <a:pos x="4921" y="1610"/>
                </a:cxn>
                <a:cxn ang="0">
                  <a:pos x="4854" y="1644"/>
                </a:cxn>
                <a:cxn ang="0">
                  <a:pos x="4785" y="1676"/>
                </a:cxn>
                <a:cxn ang="0">
                  <a:pos x="4710" y="1705"/>
                </a:cxn>
                <a:cxn ang="0">
                  <a:pos x="4631" y="1729"/>
                </a:cxn>
                <a:cxn ang="0">
                  <a:pos x="4549" y="1749"/>
                </a:cxn>
                <a:cxn ang="0">
                  <a:pos x="4461" y="1765"/>
                </a:cxn>
                <a:cxn ang="0">
                  <a:pos x="4370" y="1773"/>
                </a:cxn>
                <a:cxn ang="0">
                  <a:pos x="4275" y="1776"/>
                </a:cxn>
                <a:cxn ang="0">
                  <a:pos x="4177" y="1771"/>
                </a:cxn>
                <a:cxn ang="0">
                  <a:pos x="4074" y="1758"/>
                </a:cxn>
                <a:cxn ang="0">
                  <a:pos x="3969" y="1737"/>
                </a:cxn>
                <a:cxn ang="0">
                  <a:pos x="3857" y="1708"/>
                </a:cxn>
                <a:cxn ang="0">
                  <a:pos x="3745" y="1668"/>
                </a:cxn>
                <a:cxn ang="0">
                  <a:pos x="3627" y="1618"/>
                </a:cxn>
                <a:cxn ang="0">
                  <a:pos x="3506" y="1555"/>
                </a:cxn>
                <a:cxn ang="0">
                  <a:pos x="3383" y="1482"/>
                </a:cxn>
                <a:cxn ang="0">
                  <a:pos x="3255" y="1397"/>
                </a:cxn>
                <a:cxn ang="0">
                  <a:pos x="3124" y="1297"/>
                </a:cxn>
                <a:cxn ang="0">
                  <a:pos x="3058" y="1242"/>
                </a:cxn>
                <a:cxn ang="0">
                  <a:pos x="2797" y="1029"/>
                </a:cxn>
                <a:cxn ang="0">
                  <a:pos x="2551" y="838"/>
                </a:cxn>
                <a:cxn ang="0">
                  <a:pos x="2319" y="670"/>
                </a:cxn>
                <a:cxn ang="0">
                  <a:pos x="2101" y="523"/>
                </a:cxn>
                <a:cxn ang="0">
                  <a:pos x="1893" y="396"/>
                </a:cxn>
                <a:cxn ang="0">
                  <a:pos x="1696" y="289"/>
                </a:cxn>
                <a:cxn ang="0">
                  <a:pos x="1507" y="200"/>
                </a:cxn>
                <a:cxn ang="0">
                  <a:pos x="1325" y="129"/>
                </a:cxn>
                <a:cxn ang="0">
                  <a:pos x="1150" y="74"/>
                </a:cxn>
                <a:cxn ang="0">
                  <a:pos x="981" y="36"/>
                </a:cxn>
                <a:cxn ang="0">
                  <a:pos x="815" y="11"/>
                </a:cxn>
                <a:cxn ang="0">
                  <a:pos x="652" y="2"/>
                </a:cxn>
                <a:cxn ang="0">
                  <a:pos x="491" y="3"/>
                </a:cxn>
                <a:cxn ang="0">
                  <a:pos x="328" y="18"/>
                </a:cxn>
                <a:cxn ang="0">
                  <a:pos x="166" y="42"/>
                </a:cxn>
                <a:cxn ang="0">
                  <a:pos x="0" y="76"/>
                </a:cxn>
              </a:cxnLst>
              <a:rect l="0" t="0" r="r" b="b"/>
              <a:pathLst>
                <a:path w="5365" h="1776">
                  <a:moveTo>
                    <a:pt x="5365" y="1235"/>
                  </a:moveTo>
                  <a:lnTo>
                    <a:pt x="5365" y="1235"/>
                  </a:lnTo>
                  <a:lnTo>
                    <a:pt x="5354" y="1248"/>
                  </a:lnTo>
                  <a:lnTo>
                    <a:pt x="5325" y="1285"/>
                  </a:lnTo>
                  <a:lnTo>
                    <a:pt x="5301" y="1311"/>
                  </a:lnTo>
                  <a:lnTo>
                    <a:pt x="5275" y="1340"/>
                  </a:lnTo>
                  <a:lnTo>
                    <a:pt x="5243" y="1371"/>
                  </a:lnTo>
                  <a:lnTo>
                    <a:pt x="5206" y="1406"/>
                  </a:lnTo>
                  <a:lnTo>
                    <a:pt x="5164" y="1442"/>
                  </a:lnTo>
                  <a:lnTo>
                    <a:pt x="5118" y="1479"/>
                  </a:lnTo>
                  <a:lnTo>
                    <a:pt x="5067" y="1518"/>
                  </a:lnTo>
                  <a:lnTo>
                    <a:pt x="5013" y="1555"/>
                  </a:lnTo>
                  <a:lnTo>
                    <a:pt x="4953" y="1592"/>
                  </a:lnTo>
                  <a:lnTo>
                    <a:pt x="4921" y="1610"/>
                  </a:lnTo>
                  <a:lnTo>
                    <a:pt x="4889" y="1628"/>
                  </a:lnTo>
                  <a:lnTo>
                    <a:pt x="4854" y="1644"/>
                  </a:lnTo>
                  <a:lnTo>
                    <a:pt x="4820" y="1660"/>
                  </a:lnTo>
                  <a:lnTo>
                    <a:pt x="4785" y="1676"/>
                  </a:lnTo>
                  <a:lnTo>
                    <a:pt x="4747" y="1691"/>
                  </a:lnTo>
                  <a:lnTo>
                    <a:pt x="4710" y="1705"/>
                  </a:lnTo>
                  <a:lnTo>
                    <a:pt x="4671" y="1718"/>
                  </a:lnTo>
                  <a:lnTo>
                    <a:pt x="4631" y="1729"/>
                  </a:lnTo>
                  <a:lnTo>
                    <a:pt x="4591" y="1739"/>
                  </a:lnTo>
                  <a:lnTo>
                    <a:pt x="4549" y="1749"/>
                  </a:lnTo>
                  <a:lnTo>
                    <a:pt x="4506" y="1757"/>
                  </a:lnTo>
                  <a:lnTo>
                    <a:pt x="4461" y="1765"/>
                  </a:lnTo>
                  <a:lnTo>
                    <a:pt x="4417" y="1770"/>
                  </a:lnTo>
                  <a:lnTo>
                    <a:pt x="4370" y="1773"/>
                  </a:lnTo>
                  <a:lnTo>
                    <a:pt x="4324" y="1775"/>
                  </a:lnTo>
                  <a:lnTo>
                    <a:pt x="4275" y="1776"/>
                  </a:lnTo>
                  <a:lnTo>
                    <a:pt x="4227" y="1775"/>
                  </a:lnTo>
                  <a:lnTo>
                    <a:pt x="4177" y="1771"/>
                  </a:lnTo>
                  <a:lnTo>
                    <a:pt x="4125" y="1766"/>
                  </a:lnTo>
                  <a:lnTo>
                    <a:pt x="4074" y="1758"/>
                  </a:lnTo>
                  <a:lnTo>
                    <a:pt x="4021" y="1749"/>
                  </a:lnTo>
                  <a:lnTo>
                    <a:pt x="3969" y="1737"/>
                  </a:lnTo>
                  <a:lnTo>
                    <a:pt x="3913" y="1724"/>
                  </a:lnTo>
                  <a:lnTo>
                    <a:pt x="3857" y="1708"/>
                  </a:lnTo>
                  <a:lnTo>
                    <a:pt x="3802" y="1689"/>
                  </a:lnTo>
                  <a:lnTo>
                    <a:pt x="3745" y="1668"/>
                  </a:lnTo>
                  <a:lnTo>
                    <a:pt x="3687" y="1644"/>
                  </a:lnTo>
                  <a:lnTo>
                    <a:pt x="3627" y="1618"/>
                  </a:lnTo>
                  <a:lnTo>
                    <a:pt x="3567" y="1587"/>
                  </a:lnTo>
                  <a:lnTo>
                    <a:pt x="3506" y="1555"/>
                  </a:lnTo>
                  <a:lnTo>
                    <a:pt x="3445" y="1521"/>
                  </a:lnTo>
                  <a:lnTo>
                    <a:pt x="3383" y="1482"/>
                  </a:lnTo>
                  <a:lnTo>
                    <a:pt x="3319" y="1440"/>
                  </a:lnTo>
                  <a:lnTo>
                    <a:pt x="3255" y="1397"/>
                  </a:lnTo>
                  <a:lnTo>
                    <a:pt x="3190" y="1348"/>
                  </a:lnTo>
                  <a:lnTo>
                    <a:pt x="3124" y="1297"/>
                  </a:lnTo>
                  <a:lnTo>
                    <a:pt x="3058" y="1242"/>
                  </a:lnTo>
                  <a:lnTo>
                    <a:pt x="3058" y="1242"/>
                  </a:lnTo>
                  <a:lnTo>
                    <a:pt x="2924" y="1132"/>
                  </a:lnTo>
                  <a:lnTo>
                    <a:pt x="2797" y="1029"/>
                  </a:lnTo>
                  <a:lnTo>
                    <a:pt x="2672" y="930"/>
                  </a:lnTo>
                  <a:lnTo>
                    <a:pt x="2551" y="838"/>
                  </a:lnTo>
                  <a:lnTo>
                    <a:pt x="2434" y="751"/>
                  </a:lnTo>
                  <a:lnTo>
                    <a:pt x="2319" y="670"/>
                  </a:lnTo>
                  <a:lnTo>
                    <a:pt x="2209" y="593"/>
                  </a:lnTo>
                  <a:lnTo>
                    <a:pt x="2101" y="523"/>
                  </a:lnTo>
                  <a:lnTo>
                    <a:pt x="1996" y="457"/>
                  </a:lnTo>
                  <a:lnTo>
                    <a:pt x="1893" y="396"/>
                  </a:lnTo>
                  <a:lnTo>
                    <a:pt x="1793" y="341"/>
                  </a:lnTo>
                  <a:lnTo>
                    <a:pt x="1696" y="289"/>
                  </a:lnTo>
                  <a:lnTo>
                    <a:pt x="1600" y="242"/>
                  </a:lnTo>
                  <a:lnTo>
                    <a:pt x="1507" y="200"/>
                  </a:lnTo>
                  <a:lnTo>
                    <a:pt x="1415" y="163"/>
                  </a:lnTo>
                  <a:lnTo>
                    <a:pt x="1325" y="129"/>
                  </a:lnTo>
                  <a:lnTo>
                    <a:pt x="1238" y="100"/>
                  </a:lnTo>
                  <a:lnTo>
                    <a:pt x="1150" y="74"/>
                  </a:lnTo>
                  <a:lnTo>
                    <a:pt x="1065" y="53"/>
                  </a:lnTo>
                  <a:lnTo>
                    <a:pt x="981" y="36"/>
                  </a:lnTo>
                  <a:lnTo>
                    <a:pt x="897" y="23"/>
                  </a:lnTo>
                  <a:lnTo>
                    <a:pt x="815" y="11"/>
                  </a:lnTo>
                  <a:lnTo>
                    <a:pt x="734" y="5"/>
                  </a:lnTo>
                  <a:lnTo>
                    <a:pt x="652" y="2"/>
                  </a:lnTo>
                  <a:lnTo>
                    <a:pt x="571" y="0"/>
                  </a:lnTo>
                  <a:lnTo>
                    <a:pt x="491" y="3"/>
                  </a:lnTo>
                  <a:lnTo>
                    <a:pt x="409" y="8"/>
                  </a:lnTo>
                  <a:lnTo>
                    <a:pt x="328" y="18"/>
                  </a:lnTo>
                  <a:lnTo>
                    <a:pt x="248" y="29"/>
                  </a:lnTo>
                  <a:lnTo>
                    <a:pt x="166" y="42"/>
                  </a:lnTo>
                  <a:lnTo>
                    <a:pt x="84" y="58"/>
                  </a:lnTo>
                  <a:lnTo>
                    <a:pt x="0" y="7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124426" name="Freeform 74"/>
            <p:cNvSpPr>
              <a:spLocks/>
            </p:cNvSpPr>
            <p:nvPr/>
          </p:nvSpPr>
          <p:spPr bwMode="auto">
            <a:xfrm>
              <a:off x="542" y="987"/>
              <a:ext cx="5381" cy="854"/>
            </a:xfrm>
            <a:custGeom>
              <a:avLst/>
              <a:gdLst/>
              <a:ahLst/>
              <a:cxnLst>
                <a:cxn ang="0">
                  <a:pos x="5381" y="1145"/>
                </a:cxn>
                <a:cxn ang="0">
                  <a:pos x="5341" y="1195"/>
                </a:cxn>
                <a:cxn ang="0">
                  <a:pos x="5293" y="1250"/>
                </a:cxn>
                <a:cxn ang="0">
                  <a:pos x="5224" y="1319"/>
                </a:cxn>
                <a:cxn ang="0">
                  <a:pos x="5138" y="1395"/>
                </a:cxn>
                <a:cxn ang="0">
                  <a:pos x="5033" y="1472"/>
                </a:cxn>
                <a:cxn ang="0">
                  <a:pos x="4943" y="1529"/>
                </a:cxn>
                <a:cxn ang="0">
                  <a:pos x="4877" y="1564"/>
                </a:cxn>
                <a:cxn ang="0">
                  <a:pos x="4808" y="1598"/>
                </a:cxn>
                <a:cxn ang="0">
                  <a:pos x="4733" y="1629"/>
                </a:cxn>
                <a:cxn ang="0">
                  <a:pos x="4655" y="1655"/>
                </a:cxn>
                <a:cxn ang="0">
                  <a:pos x="4572" y="1676"/>
                </a:cxn>
                <a:cxn ang="0">
                  <a:pos x="4486" y="1694"/>
                </a:cxn>
                <a:cxn ang="0">
                  <a:pos x="4396" y="1705"/>
                </a:cxn>
                <a:cxn ang="0">
                  <a:pos x="4300" y="1708"/>
                </a:cxn>
                <a:cxn ang="0">
                  <a:pos x="4201" y="1706"/>
                </a:cxn>
                <a:cxn ang="0">
                  <a:pos x="4098" y="1695"/>
                </a:cxn>
                <a:cxn ang="0">
                  <a:pos x="3992" y="1677"/>
                </a:cxn>
                <a:cxn ang="0">
                  <a:pos x="3882" y="1648"/>
                </a:cxn>
                <a:cxn ang="0">
                  <a:pos x="3768" y="1611"/>
                </a:cxn>
                <a:cxn ang="0">
                  <a:pos x="3650" y="1563"/>
                </a:cxn>
                <a:cxn ang="0">
                  <a:pos x="3528" y="1503"/>
                </a:cxn>
                <a:cxn ang="0">
                  <a:pos x="3403" y="1432"/>
                </a:cxn>
                <a:cxn ang="0">
                  <a:pos x="3274" y="1348"/>
                </a:cxn>
                <a:cxn ang="0">
                  <a:pos x="3142" y="1251"/>
                </a:cxn>
                <a:cxn ang="0">
                  <a:pos x="3074" y="1198"/>
                </a:cxn>
                <a:cxn ang="0">
                  <a:pos x="2810" y="988"/>
                </a:cxn>
                <a:cxn ang="0">
                  <a:pos x="2561" y="801"/>
                </a:cxn>
                <a:cxn ang="0">
                  <a:pos x="2328" y="638"/>
                </a:cxn>
                <a:cxn ang="0">
                  <a:pos x="2106" y="494"/>
                </a:cxn>
                <a:cxn ang="0">
                  <a:pos x="1898" y="371"/>
                </a:cxn>
                <a:cxn ang="0">
                  <a:pos x="1698" y="268"/>
                </a:cxn>
                <a:cxn ang="0">
                  <a:pos x="1508" y="182"/>
                </a:cxn>
                <a:cxn ang="0">
                  <a:pos x="1326" y="114"/>
                </a:cxn>
                <a:cxn ang="0">
                  <a:pos x="1149" y="63"/>
                </a:cxn>
                <a:cxn ang="0">
                  <a:pos x="980" y="27"/>
                </a:cxn>
                <a:cxn ang="0">
                  <a:pos x="813" y="6"/>
                </a:cxn>
                <a:cxn ang="0">
                  <a:pos x="650" y="0"/>
                </a:cxn>
                <a:cxn ang="0">
                  <a:pos x="489" y="5"/>
                </a:cxn>
                <a:cxn ang="0">
                  <a:pos x="328" y="22"/>
                </a:cxn>
                <a:cxn ang="0">
                  <a:pos x="165" y="50"/>
                </a:cxn>
                <a:cxn ang="0">
                  <a:pos x="0" y="89"/>
                </a:cxn>
              </a:cxnLst>
              <a:rect l="0" t="0" r="r" b="b"/>
              <a:pathLst>
                <a:path w="5381" h="1708">
                  <a:moveTo>
                    <a:pt x="5381" y="1145"/>
                  </a:moveTo>
                  <a:lnTo>
                    <a:pt x="5381" y="1145"/>
                  </a:lnTo>
                  <a:lnTo>
                    <a:pt x="5372" y="1157"/>
                  </a:lnTo>
                  <a:lnTo>
                    <a:pt x="5341" y="1195"/>
                  </a:lnTo>
                  <a:lnTo>
                    <a:pt x="5319" y="1220"/>
                  </a:lnTo>
                  <a:lnTo>
                    <a:pt x="5293" y="1250"/>
                  </a:lnTo>
                  <a:lnTo>
                    <a:pt x="5261" y="1283"/>
                  </a:lnTo>
                  <a:lnTo>
                    <a:pt x="5224" y="1319"/>
                  </a:lnTo>
                  <a:lnTo>
                    <a:pt x="5184" y="1356"/>
                  </a:lnTo>
                  <a:lnTo>
                    <a:pt x="5138" y="1395"/>
                  </a:lnTo>
                  <a:lnTo>
                    <a:pt x="5088" y="1434"/>
                  </a:lnTo>
                  <a:lnTo>
                    <a:pt x="5033" y="1472"/>
                  </a:lnTo>
                  <a:lnTo>
                    <a:pt x="4975" y="1511"/>
                  </a:lnTo>
                  <a:lnTo>
                    <a:pt x="4943" y="1529"/>
                  </a:lnTo>
                  <a:lnTo>
                    <a:pt x="4911" y="1547"/>
                  </a:lnTo>
                  <a:lnTo>
                    <a:pt x="4877" y="1564"/>
                  </a:lnTo>
                  <a:lnTo>
                    <a:pt x="4843" y="1582"/>
                  </a:lnTo>
                  <a:lnTo>
                    <a:pt x="4808" y="1598"/>
                  </a:lnTo>
                  <a:lnTo>
                    <a:pt x="4770" y="1613"/>
                  </a:lnTo>
                  <a:lnTo>
                    <a:pt x="4733" y="1629"/>
                  </a:lnTo>
                  <a:lnTo>
                    <a:pt x="4694" y="1642"/>
                  </a:lnTo>
                  <a:lnTo>
                    <a:pt x="4655" y="1655"/>
                  </a:lnTo>
                  <a:lnTo>
                    <a:pt x="4614" y="1666"/>
                  </a:lnTo>
                  <a:lnTo>
                    <a:pt x="4572" y="1676"/>
                  </a:lnTo>
                  <a:lnTo>
                    <a:pt x="4530" y="1685"/>
                  </a:lnTo>
                  <a:lnTo>
                    <a:pt x="4486" y="1694"/>
                  </a:lnTo>
                  <a:lnTo>
                    <a:pt x="4441" y="1700"/>
                  </a:lnTo>
                  <a:lnTo>
                    <a:pt x="4396" y="1705"/>
                  </a:lnTo>
                  <a:lnTo>
                    <a:pt x="4348" y="1708"/>
                  </a:lnTo>
                  <a:lnTo>
                    <a:pt x="4300" y="1708"/>
                  </a:lnTo>
                  <a:lnTo>
                    <a:pt x="4251" y="1708"/>
                  </a:lnTo>
                  <a:lnTo>
                    <a:pt x="4201" y="1706"/>
                  </a:lnTo>
                  <a:lnTo>
                    <a:pt x="4150" y="1702"/>
                  </a:lnTo>
                  <a:lnTo>
                    <a:pt x="4098" y="1695"/>
                  </a:lnTo>
                  <a:lnTo>
                    <a:pt x="4046" y="1687"/>
                  </a:lnTo>
                  <a:lnTo>
                    <a:pt x="3992" y="1677"/>
                  </a:lnTo>
                  <a:lnTo>
                    <a:pt x="3937" y="1664"/>
                  </a:lnTo>
                  <a:lnTo>
                    <a:pt x="3882" y="1648"/>
                  </a:lnTo>
                  <a:lnTo>
                    <a:pt x="3825" y="1631"/>
                  </a:lnTo>
                  <a:lnTo>
                    <a:pt x="3768" y="1611"/>
                  </a:lnTo>
                  <a:lnTo>
                    <a:pt x="3708" y="1589"/>
                  </a:lnTo>
                  <a:lnTo>
                    <a:pt x="3650" y="1563"/>
                  </a:lnTo>
                  <a:lnTo>
                    <a:pt x="3589" y="1534"/>
                  </a:lnTo>
                  <a:lnTo>
                    <a:pt x="3528" y="1503"/>
                  </a:lnTo>
                  <a:lnTo>
                    <a:pt x="3465" y="1469"/>
                  </a:lnTo>
                  <a:lnTo>
                    <a:pt x="3403" y="1432"/>
                  </a:lnTo>
                  <a:lnTo>
                    <a:pt x="3339" y="1392"/>
                  </a:lnTo>
                  <a:lnTo>
                    <a:pt x="3274" y="1348"/>
                  </a:lnTo>
                  <a:lnTo>
                    <a:pt x="3209" y="1301"/>
                  </a:lnTo>
                  <a:lnTo>
                    <a:pt x="3142" y="1251"/>
                  </a:lnTo>
                  <a:lnTo>
                    <a:pt x="3074" y="1198"/>
                  </a:lnTo>
                  <a:lnTo>
                    <a:pt x="3074" y="1198"/>
                  </a:lnTo>
                  <a:lnTo>
                    <a:pt x="2941" y="1090"/>
                  </a:lnTo>
                  <a:lnTo>
                    <a:pt x="2810" y="988"/>
                  </a:lnTo>
                  <a:lnTo>
                    <a:pt x="2684" y="891"/>
                  </a:lnTo>
                  <a:lnTo>
                    <a:pt x="2561" y="801"/>
                  </a:lnTo>
                  <a:lnTo>
                    <a:pt x="2443" y="717"/>
                  </a:lnTo>
                  <a:lnTo>
                    <a:pt x="2328" y="638"/>
                  </a:lnTo>
                  <a:lnTo>
                    <a:pt x="2216" y="563"/>
                  </a:lnTo>
                  <a:lnTo>
                    <a:pt x="2106" y="494"/>
                  </a:lnTo>
                  <a:lnTo>
                    <a:pt x="2001" y="429"/>
                  </a:lnTo>
                  <a:lnTo>
                    <a:pt x="1898" y="371"/>
                  </a:lnTo>
                  <a:lnTo>
                    <a:pt x="1796" y="316"/>
                  </a:lnTo>
                  <a:lnTo>
                    <a:pt x="1698" y="268"/>
                  </a:lnTo>
                  <a:lnTo>
                    <a:pt x="1602" y="223"/>
                  </a:lnTo>
                  <a:lnTo>
                    <a:pt x="1508" y="182"/>
                  </a:lnTo>
                  <a:lnTo>
                    <a:pt x="1416" y="147"/>
                  </a:lnTo>
                  <a:lnTo>
                    <a:pt x="1326" y="114"/>
                  </a:lnTo>
                  <a:lnTo>
                    <a:pt x="1237" y="87"/>
                  </a:lnTo>
                  <a:lnTo>
                    <a:pt x="1149" y="63"/>
                  </a:lnTo>
                  <a:lnTo>
                    <a:pt x="1065" y="43"/>
                  </a:lnTo>
                  <a:lnTo>
                    <a:pt x="980" y="27"/>
                  </a:lnTo>
                  <a:lnTo>
                    <a:pt x="897" y="16"/>
                  </a:lnTo>
                  <a:lnTo>
                    <a:pt x="813" y="6"/>
                  </a:lnTo>
                  <a:lnTo>
                    <a:pt x="732" y="1"/>
                  </a:lnTo>
                  <a:lnTo>
                    <a:pt x="650" y="0"/>
                  </a:lnTo>
                  <a:lnTo>
                    <a:pt x="569" y="0"/>
                  </a:lnTo>
                  <a:lnTo>
                    <a:pt x="489" y="5"/>
                  </a:lnTo>
                  <a:lnTo>
                    <a:pt x="408" y="11"/>
                  </a:lnTo>
                  <a:lnTo>
                    <a:pt x="328" y="22"/>
                  </a:lnTo>
                  <a:lnTo>
                    <a:pt x="246" y="35"/>
                  </a:lnTo>
                  <a:lnTo>
                    <a:pt x="165" y="50"/>
                  </a:lnTo>
                  <a:lnTo>
                    <a:pt x="83" y="68"/>
                  </a:lnTo>
                  <a:lnTo>
                    <a:pt x="0" y="89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124427" name="Freeform 75"/>
            <p:cNvSpPr>
              <a:spLocks/>
            </p:cNvSpPr>
            <p:nvPr/>
          </p:nvSpPr>
          <p:spPr bwMode="auto">
            <a:xfrm>
              <a:off x="563" y="1005"/>
              <a:ext cx="5395" cy="822"/>
            </a:xfrm>
            <a:custGeom>
              <a:avLst/>
              <a:gdLst/>
              <a:ahLst/>
              <a:cxnLst>
                <a:cxn ang="0">
                  <a:pos x="5395" y="1054"/>
                </a:cxn>
                <a:cxn ang="0">
                  <a:pos x="5356" y="1106"/>
                </a:cxn>
                <a:cxn ang="0">
                  <a:pos x="5309" y="1162"/>
                </a:cxn>
                <a:cxn ang="0">
                  <a:pos x="5241" y="1232"/>
                </a:cxn>
                <a:cxn ang="0">
                  <a:pos x="5156" y="1309"/>
                </a:cxn>
                <a:cxn ang="0">
                  <a:pos x="5052" y="1390"/>
                </a:cxn>
                <a:cxn ang="0">
                  <a:pos x="4963" y="1450"/>
                </a:cxn>
                <a:cxn ang="0">
                  <a:pos x="4898" y="1487"/>
                </a:cxn>
                <a:cxn ang="0">
                  <a:pos x="4829" y="1521"/>
                </a:cxn>
                <a:cxn ang="0">
                  <a:pos x="4755" y="1553"/>
                </a:cxn>
                <a:cxn ang="0">
                  <a:pos x="4677" y="1582"/>
                </a:cxn>
                <a:cxn ang="0">
                  <a:pos x="4595" y="1605"/>
                </a:cxn>
                <a:cxn ang="0">
                  <a:pos x="4509" y="1624"/>
                </a:cxn>
                <a:cxn ang="0">
                  <a:pos x="4418" y="1637"/>
                </a:cxn>
                <a:cxn ang="0">
                  <a:pos x="4323" y="1644"/>
                </a:cxn>
                <a:cxn ang="0">
                  <a:pos x="4225" y="1642"/>
                </a:cxn>
                <a:cxn ang="0">
                  <a:pos x="4122" y="1634"/>
                </a:cxn>
                <a:cxn ang="0">
                  <a:pos x="4015" y="1618"/>
                </a:cxn>
                <a:cxn ang="0">
                  <a:pos x="3904" y="1592"/>
                </a:cxn>
                <a:cxn ang="0">
                  <a:pos x="3789" y="1556"/>
                </a:cxn>
                <a:cxn ang="0">
                  <a:pos x="3671" y="1510"/>
                </a:cxn>
                <a:cxn ang="0">
                  <a:pos x="3548" y="1451"/>
                </a:cxn>
                <a:cxn ang="0">
                  <a:pos x="3422" y="1384"/>
                </a:cxn>
                <a:cxn ang="0">
                  <a:pos x="3292" y="1301"/>
                </a:cxn>
                <a:cxn ang="0">
                  <a:pos x="3158" y="1206"/>
                </a:cxn>
                <a:cxn ang="0">
                  <a:pos x="3089" y="1154"/>
                </a:cxn>
                <a:cxn ang="0">
                  <a:pos x="2822" y="949"/>
                </a:cxn>
                <a:cxn ang="0">
                  <a:pos x="2572" y="767"/>
                </a:cxn>
                <a:cxn ang="0">
                  <a:pos x="2335" y="605"/>
                </a:cxn>
                <a:cxn ang="0">
                  <a:pos x="2111" y="467"/>
                </a:cxn>
                <a:cxn ang="0">
                  <a:pos x="1900" y="347"/>
                </a:cxn>
                <a:cxn ang="0">
                  <a:pos x="1699" y="247"/>
                </a:cxn>
                <a:cxn ang="0">
                  <a:pos x="1509" y="166"/>
                </a:cxn>
                <a:cxn ang="0">
                  <a:pos x="1326" y="102"/>
                </a:cxn>
                <a:cxn ang="0">
                  <a:pos x="1149" y="53"/>
                </a:cxn>
                <a:cxn ang="0">
                  <a:pos x="979" y="21"/>
                </a:cxn>
                <a:cxn ang="0">
                  <a:pos x="812" y="3"/>
                </a:cxn>
                <a:cxn ang="0">
                  <a:pos x="648" y="0"/>
                </a:cxn>
                <a:cxn ang="0">
                  <a:pos x="487" y="8"/>
                </a:cxn>
                <a:cxn ang="0">
                  <a:pos x="326" y="29"/>
                </a:cxn>
                <a:cxn ang="0">
                  <a:pos x="164" y="60"/>
                </a:cxn>
                <a:cxn ang="0">
                  <a:pos x="0" y="102"/>
                </a:cxn>
              </a:cxnLst>
              <a:rect l="0" t="0" r="r" b="b"/>
              <a:pathLst>
                <a:path w="5395" h="1644">
                  <a:moveTo>
                    <a:pt x="5395" y="1054"/>
                  </a:moveTo>
                  <a:lnTo>
                    <a:pt x="5395" y="1054"/>
                  </a:lnTo>
                  <a:lnTo>
                    <a:pt x="5385" y="1067"/>
                  </a:lnTo>
                  <a:lnTo>
                    <a:pt x="5356" y="1106"/>
                  </a:lnTo>
                  <a:lnTo>
                    <a:pt x="5335" y="1132"/>
                  </a:lnTo>
                  <a:lnTo>
                    <a:pt x="5309" y="1162"/>
                  </a:lnTo>
                  <a:lnTo>
                    <a:pt x="5277" y="1196"/>
                  </a:lnTo>
                  <a:lnTo>
                    <a:pt x="5241" y="1232"/>
                  </a:lnTo>
                  <a:lnTo>
                    <a:pt x="5201" y="1271"/>
                  </a:lnTo>
                  <a:lnTo>
                    <a:pt x="5156" y="1309"/>
                  </a:lnTo>
                  <a:lnTo>
                    <a:pt x="5106" y="1350"/>
                  </a:lnTo>
                  <a:lnTo>
                    <a:pt x="5052" y="1390"/>
                  </a:lnTo>
                  <a:lnTo>
                    <a:pt x="4994" y="1431"/>
                  </a:lnTo>
                  <a:lnTo>
                    <a:pt x="4963" y="1450"/>
                  </a:lnTo>
                  <a:lnTo>
                    <a:pt x="4931" y="1469"/>
                  </a:lnTo>
                  <a:lnTo>
                    <a:pt x="4898" y="1487"/>
                  </a:lnTo>
                  <a:lnTo>
                    <a:pt x="4865" y="1505"/>
                  </a:lnTo>
                  <a:lnTo>
                    <a:pt x="4829" y="1521"/>
                  </a:lnTo>
                  <a:lnTo>
                    <a:pt x="4793" y="1539"/>
                  </a:lnTo>
                  <a:lnTo>
                    <a:pt x="4755" y="1553"/>
                  </a:lnTo>
                  <a:lnTo>
                    <a:pt x="4716" y="1568"/>
                  </a:lnTo>
                  <a:lnTo>
                    <a:pt x="4677" y="1582"/>
                  </a:lnTo>
                  <a:lnTo>
                    <a:pt x="4637" y="1594"/>
                  </a:lnTo>
                  <a:lnTo>
                    <a:pt x="4595" y="1605"/>
                  </a:lnTo>
                  <a:lnTo>
                    <a:pt x="4552" y="1615"/>
                  </a:lnTo>
                  <a:lnTo>
                    <a:pt x="4509" y="1624"/>
                  </a:lnTo>
                  <a:lnTo>
                    <a:pt x="4463" y="1631"/>
                  </a:lnTo>
                  <a:lnTo>
                    <a:pt x="4418" y="1637"/>
                  </a:lnTo>
                  <a:lnTo>
                    <a:pt x="4372" y="1640"/>
                  </a:lnTo>
                  <a:lnTo>
                    <a:pt x="4323" y="1644"/>
                  </a:lnTo>
                  <a:lnTo>
                    <a:pt x="4275" y="1644"/>
                  </a:lnTo>
                  <a:lnTo>
                    <a:pt x="4225" y="1642"/>
                  </a:lnTo>
                  <a:lnTo>
                    <a:pt x="4173" y="1639"/>
                  </a:lnTo>
                  <a:lnTo>
                    <a:pt x="4122" y="1634"/>
                  </a:lnTo>
                  <a:lnTo>
                    <a:pt x="4069" y="1627"/>
                  </a:lnTo>
                  <a:lnTo>
                    <a:pt x="4015" y="1618"/>
                  </a:lnTo>
                  <a:lnTo>
                    <a:pt x="3959" y="1605"/>
                  </a:lnTo>
                  <a:lnTo>
                    <a:pt x="3904" y="1592"/>
                  </a:lnTo>
                  <a:lnTo>
                    <a:pt x="3847" y="1574"/>
                  </a:lnTo>
                  <a:lnTo>
                    <a:pt x="3789" y="1556"/>
                  </a:lnTo>
                  <a:lnTo>
                    <a:pt x="3730" y="1534"/>
                  </a:lnTo>
                  <a:lnTo>
                    <a:pt x="3671" y="1510"/>
                  </a:lnTo>
                  <a:lnTo>
                    <a:pt x="3610" y="1482"/>
                  </a:lnTo>
                  <a:lnTo>
                    <a:pt x="3548" y="1451"/>
                  </a:lnTo>
                  <a:lnTo>
                    <a:pt x="3486" y="1419"/>
                  </a:lnTo>
                  <a:lnTo>
                    <a:pt x="3422" y="1384"/>
                  </a:lnTo>
                  <a:lnTo>
                    <a:pt x="3357" y="1343"/>
                  </a:lnTo>
                  <a:lnTo>
                    <a:pt x="3292" y="1301"/>
                  </a:lnTo>
                  <a:lnTo>
                    <a:pt x="3225" y="1256"/>
                  </a:lnTo>
                  <a:lnTo>
                    <a:pt x="3158" y="1206"/>
                  </a:lnTo>
                  <a:lnTo>
                    <a:pt x="3089" y="1154"/>
                  </a:lnTo>
                  <a:lnTo>
                    <a:pt x="3089" y="1154"/>
                  </a:lnTo>
                  <a:lnTo>
                    <a:pt x="2954" y="1049"/>
                  </a:lnTo>
                  <a:lnTo>
                    <a:pt x="2822" y="949"/>
                  </a:lnTo>
                  <a:lnTo>
                    <a:pt x="2696" y="856"/>
                  </a:lnTo>
                  <a:lnTo>
                    <a:pt x="2572" y="767"/>
                  </a:lnTo>
                  <a:lnTo>
                    <a:pt x="2452" y="683"/>
                  </a:lnTo>
                  <a:lnTo>
                    <a:pt x="2335" y="605"/>
                  </a:lnTo>
                  <a:lnTo>
                    <a:pt x="2223" y="534"/>
                  </a:lnTo>
                  <a:lnTo>
                    <a:pt x="2111" y="467"/>
                  </a:lnTo>
                  <a:lnTo>
                    <a:pt x="2005" y="405"/>
                  </a:lnTo>
                  <a:lnTo>
                    <a:pt x="1900" y="347"/>
                  </a:lnTo>
                  <a:lnTo>
                    <a:pt x="1799" y="295"/>
                  </a:lnTo>
                  <a:lnTo>
                    <a:pt x="1699" y="247"/>
                  </a:lnTo>
                  <a:lnTo>
                    <a:pt x="1603" y="205"/>
                  </a:lnTo>
                  <a:lnTo>
                    <a:pt x="1509" y="166"/>
                  </a:lnTo>
                  <a:lnTo>
                    <a:pt x="1416" y="131"/>
                  </a:lnTo>
                  <a:lnTo>
                    <a:pt x="1326" y="102"/>
                  </a:lnTo>
                  <a:lnTo>
                    <a:pt x="1237" y="76"/>
                  </a:lnTo>
                  <a:lnTo>
                    <a:pt x="1149" y="53"/>
                  </a:lnTo>
                  <a:lnTo>
                    <a:pt x="1063" y="35"/>
                  </a:lnTo>
                  <a:lnTo>
                    <a:pt x="979" y="21"/>
                  </a:lnTo>
                  <a:lnTo>
                    <a:pt x="894" y="11"/>
                  </a:lnTo>
                  <a:lnTo>
                    <a:pt x="812" y="3"/>
                  </a:lnTo>
                  <a:lnTo>
                    <a:pt x="730" y="0"/>
                  </a:lnTo>
                  <a:lnTo>
                    <a:pt x="648" y="0"/>
                  </a:lnTo>
                  <a:lnTo>
                    <a:pt x="568" y="2"/>
                  </a:lnTo>
                  <a:lnTo>
                    <a:pt x="487" y="8"/>
                  </a:lnTo>
                  <a:lnTo>
                    <a:pt x="406" y="18"/>
                  </a:lnTo>
                  <a:lnTo>
                    <a:pt x="326" y="29"/>
                  </a:lnTo>
                  <a:lnTo>
                    <a:pt x="244" y="43"/>
                  </a:lnTo>
                  <a:lnTo>
                    <a:pt x="164" y="60"/>
                  </a:lnTo>
                  <a:lnTo>
                    <a:pt x="82" y="81"/>
                  </a:lnTo>
                  <a:lnTo>
                    <a:pt x="0" y="10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124428" name="Freeform 76"/>
            <p:cNvSpPr>
              <a:spLocks/>
            </p:cNvSpPr>
            <p:nvPr/>
          </p:nvSpPr>
          <p:spPr bwMode="auto">
            <a:xfrm>
              <a:off x="584" y="1023"/>
              <a:ext cx="5409" cy="791"/>
            </a:xfrm>
            <a:custGeom>
              <a:avLst/>
              <a:gdLst/>
              <a:ahLst/>
              <a:cxnLst>
                <a:cxn ang="0">
                  <a:pos x="5409" y="964"/>
                </a:cxn>
                <a:cxn ang="0">
                  <a:pos x="5371" y="1018"/>
                </a:cxn>
                <a:cxn ang="0">
                  <a:pos x="5324" y="1076"/>
                </a:cxn>
                <a:cxn ang="0">
                  <a:pos x="5257" y="1147"/>
                </a:cxn>
                <a:cxn ang="0">
                  <a:pos x="5174" y="1228"/>
                </a:cxn>
                <a:cxn ang="0">
                  <a:pos x="5071" y="1310"/>
                </a:cxn>
                <a:cxn ang="0">
                  <a:pos x="4983" y="1371"/>
                </a:cxn>
                <a:cxn ang="0">
                  <a:pos x="4919" y="1410"/>
                </a:cxn>
                <a:cxn ang="0">
                  <a:pos x="4849" y="1447"/>
                </a:cxn>
                <a:cxn ang="0">
                  <a:pos x="4777" y="1481"/>
                </a:cxn>
                <a:cxn ang="0">
                  <a:pos x="4699" y="1510"/>
                </a:cxn>
                <a:cxn ang="0">
                  <a:pos x="4617" y="1536"/>
                </a:cxn>
                <a:cxn ang="0">
                  <a:pos x="4531" y="1555"/>
                </a:cxn>
                <a:cxn ang="0">
                  <a:pos x="4441" y="1572"/>
                </a:cxn>
                <a:cxn ang="0">
                  <a:pos x="4345" y="1580"/>
                </a:cxn>
                <a:cxn ang="0">
                  <a:pos x="4247" y="1581"/>
                </a:cxn>
                <a:cxn ang="0">
                  <a:pos x="4144" y="1575"/>
                </a:cxn>
                <a:cxn ang="0">
                  <a:pos x="4037" y="1560"/>
                </a:cxn>
                <a:cxn ang="0">
                  <a:pos x="3926" y="1536"/>
                </a:cxn>
                <a:cxn ang="0">
                  <a:pos x="3811" y="1502"/>
                </a:cxn>
                <a:cxn ang="0">
                  <a:pos x="3691" y="1458"/>
                </a:cxn>
                <a:cxn ang="0">
                  <a:pos x="3568" y="1404"/>
                </a:cxn>
                <a:cxn ang="0">
                  <a:pos x="3440" y="1336"/>
                </a:cxn>
                <a:cxn ang="0">
                  <a:pos x="3310" y="1257"/>
                </a:cxn>
                <a:cxn ang="0">
                  <a:pos x="3173" y="1165"/>
                </a:cxn>
                <a:cxn ang="0">
                  <a:pos x="3105" y="1113"/>
                </a:cxn>
                <a:cxn ang="0">
                  <a:pos x="2835" y="913"/>
                </a:cxn>
                <a:cxn ang="0">
                  <a:pos x="2582" y="733"/>
                </a:cxn>
                <a:cxn ang="0">
                  <a:pos x="2343" y="577"/>
                </a:cxn>
                <a:cxn ang="0">
                  <a:pos x="2117" y="441"/>
                </a:cxn>
                <a:cxn ang="0">
                  <a:pos x="1904" y="327"/>
                </a:cxn>
                <a:cxn ang="0">
                  <a:pos x="1702" y="230"/>
                </a:cxn>
                <a:cxn ang="0">
                  <a:pos x="1509" y="152"/>
                </a:cxn>
                <a:cxn ang="0">
                  <a:pos x="1325" y="91"/>
                </a:cxn>
                <a:cxn ang="0">
                  <a:pos x="1148" y="46"/>
                </a:cxn>
                <a:cxn ang="0">
                  <a:pos x="977" y="17"/>
                </a:cxn>
                <a:cxn ang="0">
                  <a:pos x="810" y="2"/>
                </a:cxn>
                <a:cxn ang="0">
                  <a:pos x="647" y="2"/>
                </a:cxn>
                <a:cxn ang="0">
                  <a:pos x="485" y="13"/>
                </a:cxn>
                <a:cxn ang="0">
                  <a:pos x="324" y="38"/>
                </a:cxn>
                <a:cxn ang="0">
                  <a:pos x="163" y="73"/>
                </a:cxn>
                <a:cxn ang="0">
                  <a:pos x="0" y="118"/>
                </a:cxn>
              </a:cxnLst>
              <a:rect l="0" t="0" r="r" b="b"/>
              <a:pathLst>
                <a:path w="5409" h="1581">
                  <a:moveTo>
                    <a:pt x="5409" y="964"/>
                  </a:moveTo>
                  <a:lnTo>
                    <a:pt x="5409" y="964"/>
                  </a:lnTo>
                  <a:lnTo>
                    <a:pt x="5399" y="979"/>
                  </a:lnTo>
                  <a:lnTo>
                    <a:pt x="5371" y="1018"/>
                  </a:lnTo>
                  <a:lnTo>
                    <a:pt x="5350" y="1045"/>
                  </a:lnTo>
                  <a:lnTo>
                    <a:pt x="5324" y="1076"/>
                  </a:lnTo>
                  <a:lnTo>
                    <a:pt x="5294" y="1110"/>
                  </a:lnTo>
                  <a:lnTo>
                    <a:pt x="5257" y="1147"/>
                  </a:lnTo>
                  <a:lnTo>
                    <a:pt x="5219" y="1187"/>
                  </a:lnTo>
                  <a:lnTo>
                    <a:pt x="5174" y="1228"/>
                  </a:lnTo>
                  <a:lnTo>
                    <a:pt x="5126" y="1270"/>
                  </a:lnTo>
                  <a:lnTo>
                    <a:pt x="5071" y="1310"/>
                  </a:lnTo>
                  <a:lnTo>
                    <a:pt x="5013" y="1352"/>
                  </a:lnTo>
                  <a:lnTo>
                    <a:pt x="4983" y="1371"/>
                  </a:lnTo>
                  <a:lnTo>
                    <a:pt x="4952" y="1391"/>
                  </a:lnTo>
                  <a:lnTo>
                    <a:pt x="4919" y="1410"/>
                  </a:lnTo>
                  <a:lnTo>
                    <a:pt x="4885" y="1429"/>
                  </a:lnTo>
                  <a:lnTo>
                    <a:pt x="4849" y="1447"/>
                  </a:lnTo>
                  <a:lnTo>
                    <a:pt x="4813" y="1463"/>
                  </a:lnTo>
                  <a:lnTo>
                    <a:pt x="4777" y="1481"/>
                  </a:lnTo>
                  <a:lnTo>
                    <a:pt x="4738" y="1496"/>
                  </a:lnTo>
                  <a:lnTo>
                    <a:pt x="4699" y="1510"/>
                  </a:lnTo>
                  <a:lnTo>
                    <a:pt x="4659" y="1523"/>
                  </a:lnTo>
                  <a:lnTo>
                    <a:pt x="4617" y="1536"/>
                  </a:lnTo>
                  <a:lnTo>
                    <a:pt x="4574" y="1547"/>
                  </a:lnTo>
                  <a:lnTo>
                    <a:pt x="4531" y="1555"/>
                  </a:lnTo>
                  <a:lnTo>
                    <a:pt x="4487" y="1563"/>
                  </a:lnTo>
                  <a:lnTo>
                    <a:pt x="4441" y="1572"/>
                  </a:lnTo>
                  <a:lnTo>
                    <a:pt x="4394" y="1576"/>
                  </a:lnTo>
                  <a:lnTo>
                    <a:pt x="4345" y="1580"/>
                  </a:lnTo>
                  <a:lnTo>
                    <a:pt x="4297" y="1581"/>
                  </a:lnTo>
                  <a:lnTo>
                    <a:pt x="4247" y="1581"/>
                  </a:lnTo>
                  <a:lnTo>
                    <a:pt x="4197" y="1578"/>
                  </a:lnTo>
                  <a:lnTo>
                    <a:pt x="4144" y="1575"/>
                  </a:lnTo>
                  <a:lnTo>
                    <a:pt x="4091" y="1568"/>
                  </a:lnTo>
                  <a:lnTo>
                    <a:pt x="4037" y="1560"/>
                  </a:lnTo>
                  <a:lnTo>
                    <a:pt x="3982" y="1549"/>
                  </a:lnTo>
                  <a:lnTo>
                    <a:pt x="3926" y="1536"/>
                  </a:lnTo>
                  <a:lnTo>
                    <a:pt x="3869" y="1520"/>
                  </a:lnTo>
                  <a:lnTo>
                    <a:pt x="3811" y="1502"/>
                  </a:lnTo>
                  <a:lnTo>
                    <a:pt x="3751" y="1481"/>
                  </a:lnTo>
                  <a:lnTo>
                    <a:pt x="3691" y="1458"/>
                  </a:lnTo>
                  <a:lnTo>
                    <a:pt x="3630" y="1433"/>
                  </a:lnTo>
                  <a:lnTo>
                    <a:pt x="3568" y="1404"/>
                  </a:lnTo>
                  <a:lnTo>
                    <a:pt x="3505" y="1371"/>
                  </a:lnTo>
                  <a:lnTo>
                    <a:pt x="3440" y="1336"/>
                  </a:lnTo>
                  <a:lnTo>
                    <a:pt x="3375" y="1299"/>
                  </a:lnTo>
                  <a:lnTo>
                    <a:pt x="3310" y="1257"/>
                  </a:lnTo>
                  <a:lnTo>
                    <a:pt x="3241" y="1211"/>
                  </a:lnTo>
                  <a:lnTo>
                    <a:pt x="3173" y="1165"/>
                  </a:lnTo>
                  <a:lnTo>
                    <a:pt x="3105" y="1113"/>
                  </a:lnTo>
                  <a:lnTo>
                    <a:pt x="3105" y="1113"/>
                  </a:lnTo>
                  <a:lnTo>
                    <a:pt x="2968" y="1010"/>
                  </a:lnTo>
                  <a:lnTo>
                    <a:pt x="2835" y="913"/>
                  </a:lnTo>
                  <a:lnTo>
                    <a:pt x="2707" y="821"/>
                  </a:lnTo>
                  <a:lnTo>
                    <a:pt x="2582" y="733"/>
                  </a:lnTo>
                  <a:lnTo>
                    <a:pt x="2460" y="653"/>
                  </a:lnTo>
                  <a:lnTo>
                    <a:pt x="2343" y="577"/>
                  </a:lnTo>
                  <a:lnTo>
                    <a:pt x="2228" y="507"/>
                  </a:lnTo>
                  <a:lnTo>
                    <a:pt x="2117" y="441"/>
                  </a:lnTo>
                  <a:lnTo>
                    <a:pt x="2009" y="381"/>
                  </a:lnTo>
                  <a:lnTo>
                    <a:pt x="1904" y="327"/>
                  </a:lnTo>
                  <a:lnTo>
                    <a:pt x="1802" y="277"/>
                  </a:lnTo>
                  <a:lnTo>
                    <a:pt x="1702" y="230"/>
                  </a:lnTo>
                  <a:lnTo>
                    <a:pt x="1605" y="189"/>
                  </a:lnTo>
                  <a:lnTo>
                    <a:pt x="1509" y="152"/>
                  </a:lnTo>
                  <a:lnTo>
                    <a:pt x="1416" y="118"/>
                  </a:lnTo>
                  <a:lnTo>
                    <a:pt x="1325" y="91"/>
                  </a:lnTo>
                  <a:lnTo>
                    <a:pt x="1235" y="67"/>
                  </a:lnTo>
                  <a:lnTo>
                    <a:pt x="1148" y="46"/>
                  </a:lnTo>
                  <a:lnTo>
                    <a:pt x="1062" y="29"/>
                  </a:lnTo>
                  <a:lnTo>
                    <a:pt x="977" y="17"/>
                  </a:lnTo>
                  <a:lnTo>
                    <a:pt x="892" y="8"/>
                  </a:lnTo>
                  <a:lnTo>
                    <a:pt x="810" y="2"/>
                  </a:lnTo>
                  <a:lnTo>
                    <a:pt x="728" y="0"/>
                  </a:lnTo>
                  <a:lnTo>
                    <a:pt x="647" y="2"/>
                  </a:lnTo>
                  <a:lnTo>
                    <a:pt x="566" y="7"/>
                  </a:lnTo>
                  <a:lnTo>
                    <a:pt x="485" y="13"/>
                  </a:lnTo>
                  <a:lnTo>
                    <a:pt x="405" y="25"/>
                  </a:lnTo>
                  <a:lnTo>
                    <a:pt x="324" y="38"/>
                  </a:lnTo>
                  <a:lnTo>
                    <a:pt x="244" y="54"/>
                  </a:lnTo>
                  <a:lnTo>
                    <a:pt x="163" y="73"/>
                  </a:lnTo>
                  <a:lnTo>
                    <a:pt x="81" y="94"/>
                  </a:lnTo>
                  <a:lnTo>
                    <a:pt x="0" y="11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124429" name="Freeform 77"/>
            <p:cNvSpPr>
              <a:spLocks/>
            </p:cNvSpPr>
            <p:nvPr/>
          </p:nvSpPr>
          <p:spPr bwMode="auto">
            <a:xfrm>
              <a:off x="606" y="1042"/>
              <a:ext cx="5422" cy="758"/>
            </a:xfrm>
            <a:custGeom>
              <a:avLst/>
              <a:gdLst/>
              <a:ahLst/>
              <a:cxnLst>
                <a:cxn ang="0">
                  <a:pos x="5422" y="873"/>
                </a:cxn>
                <a:cxn ang="0">
                  <a:pos x="5384" y="926"/>
                </a:cxn>
                <a:cxn ang="0">
                  <a:pos x="5337" y="986"/>
                </a:cxn>
                <a:cxn ang="0">
                  <a:pos x="5273" y="1059"/>
                </a:cxn>
                <a:cxn ang="0">
                  <a:pos x="5190" y="1141"/>
                </a:cxn>
                <a:cxn ang="0">
                  <a:pos x="5088" y="1227"/>
                </a:cxn>
                <a:cxn ang="0">
                  <a:pos x="5001" y="1290"/>
                </a:cxn>
                <a:cxn ang="0">
                  <a:pos x="4937" y="1330"/>
                </a:cxn>
                <a:cxn ang="0">
                  <a:pos x="4869" y="1369"/>
                </a:cxn>
                <a:cxn ang="0">
                  <a:pos x="4797" y="1404"/>
                </a:cxn>
                <a:cxn ang="0">
                  <a:pos x="4719" y="1435"/>
                </a:cxn>
                <a:cxn ang="0">
                  <a:pos x="4637" y="1462"/>
                </a:cxn>
                <a:cxn ang="0">
                  <a:pos x="4552" y="1485"/>
                </a:cxn>
                <a:cxn ang="0">
                  <a:pos x="4462" y="1501"/>
                </a:cxn>
                <a:cxn ang="0">
                  <a:pos x="4368" y="1513"/>
                </a:cxn>
                <a:cxn ang="0">
                  <a:pos x="4268" y="1516"/>
                </a:cxn>
                <a:cxn ang="0">
                  <a:pos x="4165" y="1511"/>
                </a:cxn>
                <a:cxn ang="0">
                  <a:pos x="4058" y="1498"/>
                </a:cxn>
                <a:cxn ang="0">
                  <a:pos x="3947" y="1477"/>
                </a:cxn>
                <a:cxn ang="0">
                  <a:pos x="3830" y="1445"/>
                </a:cxn>
                <a:cxn ang="0">
                  <a:pos x="3711" y="1403"/>
                </a:cxn>
                <a:cxn ang="0">
                  <a:pos x="3586" y="1351"/>
                </a:cxn>
                <a:cxn ang="0">
                  <a:pos x="3458" y="1286"/>
                </a:cxn>
                <a:cxn ang="0">
                  <a:pos x="3325" y="1209"/>
                </a:cxn>
                <a:cxn ang="0">
                  <a:pos x="3189" y="1119"/>
                </a:cxn>
                <a:cxn ang="0">
                  <a:pos x="3120" y="1068"/>
                </a:cxn>
                <a:cxn ang="0">
                  <a:pos x="2846" y="871"/>
                </a:cxn>
                <a:cxn ang="0">
                  <a:pos x="2591" y="699"/>
                </a:cxn>
                <a:cxn ang="0">
                  <a:pos x="2349" y="545"/>
                </a:cxn>
                <a:cxn ang="0">
                  <a:pos x="2121" y="415"/>
                </a:cxn>
                <a:cxn ang="0">
                  <a:pos x="1906" y="303"/>
                </a:cxn>
                <a:cxn ang="0">
                  <a:pos x="1703" y="209"/>
                </a:cxn>
                <a:cxn ang="0">
                  <a:pos x="1509" y="135"/>
                </a:cxn>
                <a:cxn ang="0">
                  <a:pos x="1324" y="77"/>
                </a:cxn>
                <a:cxn ang="0">
                  <a:pos x="1147" y="37"/>
                </a:cxn>
                <a:cxn ang="0">
                  <a:pos x="974" y="11"/>
                </a:cxn>
                <a:cxn ang="0">
                  <a:pos x="808" y="0"/>
                </a:cxn>
                <a:cxn ang="0">
                  <a:pos x="644" y="1"/>
                </a:cxn>
                <a:cxn ang="0">
                  <a:pos x="483" y="17"/>
                </a:cxn>
                <a:cxn ang="0">
                  <a:pos x="323" y="45"/>
                </a:cxn>
                <a:cxn ang="0">
                  <a:pos x="162" y="84"/>
                </a:cxn>
                <a:cxn ang="0">
                  <a:pos x="0" y="132"/>
                </a:cxn>
              </a:cxnLst>
              <a:rect l="0" t="0" r="r" b="b"/>
              <a:pathLst>
                <a:path w="5422" h="1516">
                  <a:moveTo>
                    <a:pt x="5422" y="873"/>
                  </a:moveTo>
                  <a:lnTo>
                    <a:pt x="5422" y="873"/>
                  </a:lnTo>
                  <a:lnTo>
                    <a:pt x="5412" y="888"/>
                  </a:lnTo>
                  <a:lnTo>
                    <a:pt x="5384" y="926"/>
                  </a:lnTo>
                  <a:lnTo>
                    <a:pt x="5363" y="954"/>
                  </a:lnTo>
                  <a:lnTo>
                    <a:pt x="5337" y="986"/>
                  </a:lnTo>
                  <a:lnTo>
                    <a:pt x="5308" y="1022"/>
                  </a:lnTo>
                  <a:lnTo>
                    <a:pt x="5273" y="1059"/>
                  </a:lnTo>
                  <a:lnTo>
                    <a:pt x="5233" y="1099"/>
                  </a:lnTo>
                  <a:lnTo>
                    <a:pt x="5190" y="1141"/>
                  </a:lnTo>
                  <a:lnTo>
                    <a:pt x="5141" y="1185"/>
                  </a:lnTo>
                  <a:lnTo>
                    <a:pt x="5088" y="1227"/>
                  </a:lnTo>
                  <a:lnTo>
                    <a:pt x="5031" y="1269"/>
                  </a:lnTo>
                  <a:lnTo>
                    <a:pt x="5001" y="1290"/>
                  </a:lnTo>
                  <a:lnTo>
                    <a:pt x="4970" y="1311"/>
                  </a:lnTo>
                  <a:lnTo>
                    <a:pt x="4937" y="1330"/>
                  </a:lnTo>
                  <a:lnTo>
                    <a:pt x="4904" y="1349"/>
                  </a:lnTo>
                  <a:lnTo>
                    <a:pt x="4869" y="1369"/>
                  </a:lnTo>
                  <a:lnTo>
                    <a:pt x="4833" y="1387"/>
                  </a:lnTo>
                  <a:lnTo>
                    <a:pt x="4797" y="1404"/>
                  </a:lnTo>
                  <a:lnTo>
                    <a:pt x="4758" y="1420"/>
                  </a:lnTo>
                  <a:lnTo>
                    <a:pt x="4719" y="1435"/>
                  </a:lnTo>
                  <a:lnTo>
                    <a:pt x="4679" y="1450"/>
                  </a:lnTo>
                  <a:lnTo>
                    <a:pt x="4637" y="1462"/>
                  </a:lnTo>
                  <a:lnTo>
                    <a:pt x="4595" y="1474"/>
                  </a:lnTo>
                  <a:lnTo>
                    <a:pt x="4552" y="1485"/>
                  </a:lnTo>
                  <a:lnTo>
                    <a:pt x="4507" y="1493"/>
                  </a:lnTo>
                  <a:lnTo>
                    <a:pt x="4462" y="1501"/>
                  </a:lnTo>
                  <a:lnTo>
                    <a:pt x="4415" y="1508"/>
                  </a:lnTo>
                  <a:lnTo>
                    <a:pt x="4368" y="1513"/>
                  </a:lnTo>
                  <a:lnTo>
                    <a:pt x="4318" y="1514"/>
                  </a:lnTo>
                  <a:lnTo>
                    <a:pt x="4268" y="1516"/>
                  </a:lnTo>
                  <a:lnTo>
                    <a:pt x="4218" y="1514"/>
                  </a:lnTo>
                  <a:lnTo>
                    <a:pt x="4165" y="1511"/>
                  </a:lnTo>
                  <a:lnTo>
                    <a:pt x="4112" y="1506"/>
                  </a:lnTo>
                  <a:lnTo>
                    <a:pt x="4058" y="1498"/>
                  </a:lnTo>
                  <a:lnTo>
                    <a:pt x="4003" y="1488"/>
                  </a:lnTo>
                  <a:lnTo>
                    <a:pt x="3947" y="1477"/>
                  </a:lnTo>
                  <a:lnTo>
                    <a:pt x="3889" y="1462"/>
                  </a:lnTo>
                  <a:lnTo>
                    <a:pt x="3830" y="1445"/>
                  </a:lnTo>
                  <a:lnTo>
                    <a:pt x="3771" y="1425"/>
                  </a:lnTo>
                  <a:lnTo>
                    <a:pt x="3711" y="1403"/>
                  </a:lnTo>
                  <a:lnTo>
                    <a:pt x="3649" y="1378"/>
                  </a:lnTo>
                  <a:lnTo>
                    <a:pt x="3586" y="1351"/>
                  </a:lnTo>
                  <a:lnTo>
                    <a:pt x="3522" y="1320"/>
                  </a:lnTo>
                  <a:lnTo>
                    <a:pt x="3458" y="1286"/>
                  </a:lnTo>
                  <a:lnTo>
                    <a:pt x="3393" y="1249"/>
                  </a:lnTo>
                  <a:lnTo>
                    <a:pt x="3325" y="1209"/>
                  </a:lnTo>
                  <a:lnTo>
                    <a:pt x="3258" y="1165"/>
                  </a:lnTo>
                  <a:lnTo>
                    <a:pt x="3189" y="1119"/>
                  </a:lnTo>
                  <a:lnTo>
                    <a:pt x="3120" y="1068"/>
                  </a:lnTo>
                  <a:lnTo>
                    <a:pt x="3120" y="1068"/>
                  </a:lnTo>
                  <a:lnTo>
                    <a:pt x="2981" y="967"/>
                  </a:lnTo>
                  <a:lnTo>
                    <a:pt x="2846" y="871"/>
                  </a:lnTo>
                  <a:lnTo>
                    <a:pt x="2717" y="783"/>
                  </a:lnTo>
                  <a:lnTo>
                    <a:pt x="2591" y="699"/>
                  </a:lnTo>
                  <a:lnTo>
                    <a:pt x="2468" y="620"/>
                  </a:lnTo>
                  <a:lnTo>
                    <a:pt x="2349" y="545"/>
                  </a:lnTo>
                  <a:lnTo>
                    <a:pt x="2234" y="478"/>
                  </a:lnTo>
                  <a:lnTo>
                    <a:pt x="2121" y="415"/>
                  </a:lnTo>
                  <a:lnTo>
                    <a:pt x="2013" y="356"/>
                  </a:lnTo>
                  <a:lnTo>
                    <a:pt x="1906" y="303"/>
                  </a:lnTo>
                  <a:lnTo>
                    <a:pt x="1803" y="253"/>
                  </a:lnTo>
                  <a:lnTo>
                    <a:pt x="1703" y="209"/>
                  </a:lnTo>
                  <a:lnTo>
                    <a:pt x="1605" y="171"/>
                  </a:lnTo>
                  <a:lnTo>
                    <a:pt x="1509" y="135"/>
                  </a:lnTo>
                  <a:lnTo>
                    <a:pt x="1416" y="105"/>
                  </a:lnTo>
                  <a:lnTo>
                    <a:pt x="1324" y="77"/>
                  </a:lnTo>
                  <a:lnTo>
                    <a:pt x="1234" y="54"/>
                  </a:lnTo>
                  <a:lnTo>
                    <a:pt x="1147" y="37"/>
                  </a:lnTo>
                  <a:lnTo>
                    <a:pt x="1060" y="22"/>
                  </a:lnTo>
                  <a:lnTo>
                    <a:pt x="974" y="11"/>
                  </a:lnTo>
                  <a:lnTo>
                    <a:pt x="891" y="3"/>
                  </a:lnTo>
                  <a:lnTo>
                    <a:pt x="808" y="0"/>
                  </a:lnTo>
                  <a:lnTo>
                    <a:pt x="726" y="0"/>
                  </a:lnTo>
                  <a:lnTo>
                    <a:pt x="644" y="1"/>
                  </a:lnTo>
                  <a:lnTo>
                    <a:pt x="563" y="8"/>
                  </a:lnTo>
                  <a:lnTo>
                    <a:pt x="483" y="17"/>
                  </a:lnTo>
                  <a:lnTo>
                    <a:pt x="402" y="30"/>
                  </a:lnTo>
                  <a:lnTo>
                    <a:pt x="323" y="45"/>
                  </a:lnTo>
                  <a:lnTo>
                    <a:pt x="243" y="63"/>
                  </a:lnTo>
                  <a:lnTo>
                    <a:pt x="162" y="84"/>
                  </a:lnTo>
                  <a:lnTo>
                    <a:pt x="80" y="106"/>
                  </a:lnTo>
                  <a:lnTo>
                    <a:pt x="0" y="13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124430" name="Freeform 78"/>
            <p:cNvSpPr>
              <a:spLocks/>
            </p:cNvSpPr>
            <p:nvPr/>
          </p:nvSpPr>
          <p:spPr bwMode="auto">
            <a:xfrm>
              <a:off x="628" y="1060"/>
              <a:ext cx="5431" cy="725"/>
            </a:xfrm>
            <a:custGeom>
              <a:avLst/>
              <a:gdLst/>
              <a:ahLst/>
              <a:cxnLst>
                <a:cxn ang="0">
                  <a:pos x="5431" y="783"/>
                </a:cxn>
                <a:cxn ang="0">
                  <a:pos x="5395" y="838"/>
                </a:cxn>
                <a:cxn ang="0">
                  <a:pos x="5350" y="899"/>
                </a:cxn>
                <a:cxn ang="0">
                  <a:pos x="5286" y="974"/>
                </a:cxn>
                <a:cxn ang="0">
                  <a:pos x="5204" y="1058"/>
                </a:cxn>
                <a:cxn ang="0">
                  <a:pos x="5105" y="1147"/>
                </a:cxn>
                <a:cxn ang="0">
                  <a:pos x="5018" y="1211"/>
                </a:cxn>
                <a:cxn ang="0">
                  <a:pos x="4955" y="1253"/>
                </a:cxn>
                <a:cxn ang="0">
                  <a:pos x="4887" y="1293"/>
                </a:cxn>
                <a:cxn ang="0">
                  <a:pos x="4815" y="1329"/>
                </a:cxn>
                <a:cxn ang="0">
                  <a:pos x="4739" y="1363"/>
                </a:cxn>
                <a:cxn ang="0">
                  <a:pos x="4657" y="1392"/>
                </a:cxn>
                <a:cxn ang="0">
                  <a:pos x="4572" y="1416"/>
                </a:cxn>
                <a:cxn ang="0">
                  <a:pos x="4482" y="1434"/>
                </a:cxn>
                <a:cxn ang="0">
                  <a:pos x="4387" y="1447"/>
                </a:cxn>
                <a:cxn ang="0">
                  <a:pos x="4289" y="1452"/>
                </a:cxn>
                <a:cxn ang="0">
                  <a:pos x="4186" y="1450"/>
                </a:cxn>
                <a:cxn ang="0">
                  <a:pos x="4078" y="1439"/>
                </a:cxn>
                <a:cxn ang="0">
                  <a:pos x="3967" y="1419"/>
                </a:cxn>
                <a:cxn ang="0">
                  <a:pos x="3850" y="1390"/>
                </a:cxn>
                <a:cxn ang="0">
                  <a:pos x="3729" y="1352"/>
                </a:cxn>
                <a:cxn ang="0">
                  <a:pos x="3604" y="1300"/>
                </a:cxn>
                <a:cxn ang="0">
                  <a:pos x="3475" y="1239"/>
                </a:cxn>
                <a:cxn ang="0">
                  <a:pos x="3342" y="1163"/>
                </a:cxn>
                <a:cxn ang="0">
                  <a:pos x="3204" y="1075"/>
                </a:cxn>
                <a:cxn ang="0">
                  <a:pos x="3134" y="1027"/>
                </a:cxn>
                <a:cxn ang="0">
                  <a:pos x="2857" y="835"/>
                </a:cxn>
                <a:cxn ang="0">
                  <a:pos x="2599" y="665"/>
                </a:cxn>
                <a:cxn ang="0">
                  <a:pos x="2355" y="517"/>
                </a:cxn>
                <a:cxn ang="0">
                  <a:pos x="2126" y="389"/>
                </a:cxn>
                <a:cxn ang="0">
                  <a:pos x="1909" y="281"/>
                </a:cxn>
                <a:cxn ang="0">
                  <a:pos x="1705" y="192"/>
                </a:cxn>
                <a:cxn ang="0">
                  <a:pos x="1509" y="121"/>
                </a:cxn>
                <a:cxn ang="0">
                  <a:pos x="1323" y="68"/>
                </a:cxn>
                <a:cxn ang="0">
                  <a:pos x="1145" y="29"/>
                </a:cxn>
                <a:cxn ang="0">
                  <a:pos x="973" y="7"/>
                </a:cxn>
                <a:cxn ang="0">
                  <a:pos x="807" y="0"/>
                </a:cxn>
                <a:cxn ang="0">
                  <a:pos x="643" y="5"/>
                </a:cxn>
                <a:cxn ang="0">
                  <a:pos x="482" y="24"/>
                </a:cxn>
                <a:cxn ang="0">
                  <a:pos x="322" y="55"/>
                </a:cxn>
                <a:cxn ang="0">
                  <a:pos x="161" y="97"/>
                </a:cxn>
                <a:cxn ang="0">
                  <a:pos x="0" y="149"/>
                </a:cxn>
              </a:cxnLst>
              <a:rect l="0" t="0" r="r" b="b"/>
              <a:pathLst>
                <a:path w="5431" h="1452">
                  <a:moveTo>
                    <a:pt x="5431" y="783"/>
                  </a:moveTo>
                  <a:lnTo>
                    <a:pt x="5431" y="783"/>
                  </a:lnTo>
                  <a:lnTo>
                    <a:pt x="5423" y="798"/>
                  </a:lnTo>
                  <a:lnTo>
                    <a:pt x="5395" y="838"/>
                  </a:lnTo>
                  <a:lnTo>
                    <a:pt x="5375" y="867"/>
                  </a:lnTo>
                  <a:lnTo>
                    <a:pt x="5350" y="899"/>
                  </a:lnTo>
                  <a:lnTo>
                    <a:pt x="5320" y="935"/>
                  </a:lnTo>
                  <a:lnTo>
                    <a:pt x="5286" y="974"/>
                  </a:lnTo>
                  <a:lnTo>
                    <a:pt x="5247" y="1016"/>
                  </a:lnTo>
                  <a:lnTo>
                    <a:pt x="5204" y="1058"/>
                  </a:lnTo>
                  <a:lnTo>
                    <a:pt x="5157" y="1101"/>
                  </a:lnTo>
                  <a:lnTo>
                    <a:pt x="5105" y="1147"/>
                  </a:lnTo>
                  <a:lnTo>
                    <a:pt x="5048" y="1190"/>
                  </a:lnTo>
                  <a:lnTo>
                    <a:pt x="5018" y="1211"/>
                  </a:lnTo>
                  <a:lnTo>
                    <a:pt x="4987" y="1232"/>
                  </a:lnTo>
                  <a:lnTo>
                    <a:pt x="4955" y="1253"/>
                  </a:lnTo>
                  <a:lnTo>
                    <a:pt x="4922" y="1272"/>
                  </a:lnTo>
                  <a:lnTo>
                    <a:pt x="4887" y="1293"/>
                  </a:lnTo>
                  <a:lnTo>
                    <a:pt x="4851" y="1311"/>
                  </a:lnTo>
                  <a:lnTo>
                    <a:pt x="4815" y="1329"/>
                  </a:lnTo>
                  <a:lnTo>
                    <a:pt x="4778" y="1347"/>
                  </a:lnTo>
                  <a:lnTo>
                    <a:pt x="4739" y="1363"/>
                  </a:lnTo>
                  <a:lnTo>
                    <a:pt x="4698" y="1377"/>
                  </a:lnTo>
                  <a:lnTo>
                    <a:pt x="4657" y="1392"/>
                  </a:lnTo>
                  <a:lnTo>
                    <a:pt x="4615" y="1405"/>
                  </a:lnTo>
                  <a:lnTo>
                    <a:pt x="4572" y="1416"/>
                  </a:lnTo>
                  <a:lnTo>
                    <a:pt x="4528" y="1426"/>
                  </a:lnTo>
                  <a:lnTo>
                    <a:pt x="4482" y="1434"/>
                  </a:lnTo>
                  <a:lnTo>
                    <a:pt x="4436" y="1442"/>
                  </a:lnTo>
                  <a:lnTo>
                    <a:pt x="4387" y="1447"/>
                  </a:lnTo>
                  <a:lnTo>
                    <a:pt x="4339" y="1450"/>
                  </a:lnTo>
                  <a:lnTo>
                    <a:pt x="4289" y="1452"/>
                  </a:lnTo>
                  <a:lnTo>
                    <a:pt x="4237" y="1452"/>
                  </a:lnTo>
                  <a:lnTo>
                    <a:pt x="4186" y="1450"/>
                  </a:lnTo>
                  <a:lnTo>
                    <a:pt x="4133" y="1445"/>
                  </a:lnTo>
                  <a:lnTo>
                    <a:pt x="4078" y="1439"/>
                  </a:lnTo>
                  <a:lnTo>
                    <a:pt x="4024" y="1431"/>
                  </a:lnTo>
                  <a:lnTo>
                    <a:pt x="3967" y="1419"/>
                  </a:lnTo>
                  <a:lnTo>
                    <a:pt x="3908" y="1406"/>
                  </a:lnTo>
                  <a:lnTo>
                    <a:pt x="3850" y="1390"/>
                  </a:lnTo>
                  <a:lnTo>
                    <a:pt x="3790" y="1373"/>
                  </a:lnTo>
                  <a:lnTo>
                    <a:pt x="3729" y="1352"/>
                  </a:lnTo>
                  <a:lnTo>
                    <a:pt x="3668" y="1327"/>
                  </a:lnTo>
                  <a:lnTo>
                    <a:pt x="3604" y="1300"/>
                  </a:lnTo>
                  <a:lnTo>
                    <a:pt x="3540" y="1271"/>
                  </a:lnTo>
                  <a:lnTo>
                    <a:pt x="3475" y="1239"/>
                  </a:lnTo>
                  <a:lnTo>
                    <a:pt x="3410" y="1203"/>
                  </a:lnTo>
                  <a:lnTo>
                    <a:pt x="3342" y="1163"/>
                  </a:lnTo>
                  <a:lnTo>
                    <a:pt x="3274" y="1121"/>
                  </a:lnTo>
                  <a:lnTo>
                    <a:pt x="3204" y="1075"/>
                  </a:lnTo>
                  <a:lnTo>
                    <a:pt x="3134" y="1027"/>
                  </a:lnTo>
                  <a:lnTo>
                    <a:pt x="3134" y="1027"/>
                  </a:lnTo>
                  <a:lnTo>
                    <a:pt x="2993" y="929"/>
                  </a:lnTo>
                  <a:lnTo>
                    <a:pt x="2857" y="835"/>
                  </a:lnTo>
                  <a:lnTo>
                    <a:pt x="2727" y="748"/>
                  </a:lnTo>
                  <a:lnTo>
                    <a:pt x="2599" y="665"/>
                  </a:lnTo>
                  <a:lnTo>
                    <a:pt x="2475" y="588"/>
                  </a:lnTo>
                  <a:lnTo>
                    <a:pt x="2355" y="517"/>
                  </a:lnTo>
                  <a:lnTo>
                    <a:pt x="2239" y="451"/>
                  </a:lnTo>
                  <a:lnTo>
                    <a:pt x="2126" y="389"/>
                  </a:lnTo>
                  <a:lnTo>
                    <a:pt x="2016" y="333"/>
                  </a:lnTo>
                  <a:lnTo>
                    <a:pt x="1909" y="281"/>
                  </a:lnTo>
                  <a:lnTo>
                    <a:pt x="1805" y="234"/>
                  </a:lnTo>
                  <a:lnTo>
                    <a:pt x="1705" y="192"/>
                  </a:lnTo>
                  <a:lnTo>
                    <a:pt x="1606" y="155"/>
                  </a:lnTo>
                  <a:lnTo>
                    <a:pt x="1509" y="121"/>
                  </a:lnTo>
                  <a:lnTo>
                    <a:pt x="1416" y="92"/>
                  </a:lnTo>
                  <a:lnTo>
                    <a:pt x="1323" y="68"/>
                  </a:lnTo>
                  <a:lnTo>
                    <a:pt x="1234" y="47"/>
                  </a:lnTo>
                  <a:lnTo>
                    <a:pt x="1145" y="29"/>
                  </a:lnTo>
                  <a:lnTo>
                    <a:pt x="1058" y="16"/>
                  </a:lnTo>
                  <a:lnTo>
                    <a:pt x="973" y="7"/>
                  </a:lnTo>
                  <a:lnTo>
                    <a:pt x="890" y="2"/>
                  </a:lnTo>
                  <a:lnTo>
                    <a:pt x="807" y="0"/>
                  </a:lnTo>
                  <a:lnTo>
                    <a:pt x="725" y="0"/>
                  </a:lnTo>
                  <a:lnTo>
                    <a:pt x="643" y="5"/>
                  </a:lnTo>
                  <a:lnTo>
                    <a:pt x="562" y="13"/>
                  </a:lnTo>
                  <a:lnTo>
                    <a:pt x="482" y="24"/>
                  </a:lnTo>
                  <a:lnTo>
                    <a:pt x="401" y="37"/>
                  </a:lnTo>
                  <a:lnTo>
                    <a:pt x="322" y="55"/>
                  </a:lnTo>
                  <a:lnTo>
                    <a:pt x="242" y="74"/>
                  </a:lnTo>
                  <a:lnTo>
                    <a:pt x="161" y="97"/>
                  </a:lnTo>
                  <a:lnTo>
                    <a:pt x="80" y="121"/>
                  </a:lnTo>
                  <a:lnTo>
                    <a:pt x="0" y="149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124431" name="Freeform 79"/>
            <p:cNvSpPr>
              <a:spLocks/>
            </p:cNvSpPr>
            <p:nvPr/>
          </p:nvSpPr>
          <p:spPr bwMode="auto">
            <a:xfrm>
              <a:off x="652" y="1076"/>
              <a:ext cx="5439" cy="696"/>
            </a:xfrm>
            <a:custGeom>
              <a:avLst/>
              <a:gdLst/>
              <a:ahLst/>
              <a:cxnLst>
                <a:cxn ang="0">
                  <a:pos x="5439" y="694"/>
                </a:cxn>
                <a:cxn ang="0">
                  <a:pos x="5405" y="751"/>
                </a:cxn>
                <a:cxn ang="0">
                  <a:pos x="5359" y="812"/>
                </a:cxn>
                <a:cxn ang="0">
                  <a:pos x="5296" y="890"/>
                </a:cxn>
                <a:cxn ang="0">
                  <a:pos x="5216" y="975"/>
                </a:cxn>
                <a:cxn ang="0">
                  <a:pos x="5119" y="1066"/>
                </a:cxn>
                <a:cxn ang="0">
                  <a:pos x="5033" y="1133"/>
                </a:cxn>
                <a:cxn ang="0">
                  <a:pos x="4970" y="1175"/>
                </a:cxn>
                <a:cxn ang="0">
                  <a:pos x="4903" y="1217"/>
                </a:cxn>
                <a:cxn ang="0">
                  <a:pos x="4831" y="1256"/>
                </a:cxn>
                <a:cxn ang="0">
                  <a:pos x="4755" y="1290"/>
                </a:cxn>
                <a:cxn ang="0">
                  <a:pos x="4674" y="1321"/>
                </a:cxn>
                <a:cxn ang="0">
                  <a:pos x="4590" y="1348"/>
                </a:cxn>
                <a:cxn ang="0">
                  <a:pos x="4499" y="1368"/>
                </a:cxn>
                <a:cxn ang="0">
                  <a:pos x="4406" y="1382"/>
                </a:cxn>
                <a:cxn ang="0">
                  <a:pos x="4308" y="1390"/>
                </a:cxn>
                <a:cxn ang="0">
                  <a:pos x="4204" y="1390"/>
                </a:cxn>
                <a:cxn ang="0">
                  <a:pos x="4097" y="1381"/>
                </a:cxn>
                <a:cxn ang="0">
                  <a:pos x="3984" y="1364"/>
                </a:cxn>
                <a:cxn ang="0">
                  <a:pos x="3868" y="1337"/>
                </a:cxn>
                <a:cxn ang="0">
                  <a:pos x="3747" y="1300"/>
                </a:cxn>
                <a:cxn ang="0">
                  <a:pos x="3621" y="1251"/>
                </a:cxn>
                <a:cxn ang="0">
                  <a:pos x="3490" y="1192"/>
                </a:cxn>
                <a:cxn ang="0">
                  <a:pos x="3355" y="1119"/>
                </a:cxn>
                <a:cxn ang="0">
                  <a:pos x="3217" y="1033"/>
                </a:cxn>
                <a:cxn ang="0">
                  <a:pos x="3146" y="985"/>
                </a:cxn>
                <a:cxn ang="0">
                  <a:pos x="2867" y="798"/>
                </a:cxn>
                <a:cxn ang="0">
                  <a:pos x="2606" y="633"/>
                </a:cxn>
                <a:cxn ang="0">
                  <a:pos x="2360" y="489"/>
                </a:cxn>
                <a:cxn ang="0">
                  <a:pos x="2128" y="367"/>
                </a:cxn>
                <a:cxn ang="0">
                  <a:pos x="1910" y="262"/>
                </a:cxn>
                <a:cxn ang="0">
                  <a:pos x="1705" y="176"/>
                </a:cxn>
                <a:cxn ang="0">
                  <a:pos x="1509" y="108"/>
                </a:cxn>
                <a:cxn ang="0">
                  <a:pos x="1321" y="58"/>
                </a:cxn>
                <a:cxn ang="0">
                  <a:pos x="1142" y="24"/>
                </a:cxn>
                <a:cxn ang="0">
                  <a:pos x="970" y="5"/>
                </a:cxn>
                <a:cxn ang="0">
                  <a:pos x="803" y="0"/>
                </a:cxn>
                <a:cxn ang="0">
                  <a:pos x="640" y="10"/>
                </a:cxn>
                <a:cxn ang="0">
                  <a:pos x="479" y="32"/>
                </a:cxn>
                <a:cxn ang="0">
                  <a:pos x="319" y="66"/>
                </a:cxn>
                <a:cxn ang="0">
                  <a:pos x="161" y="111"/>
                </a:cxn>
                <a:cxn ang="0">
                  <a:pos x="0" y="168"/>
                </a:cxn>
              </a:cxnLst>
              <a:rect l="0" t="0" r="r" b="b"/>
              <a:pathLst>
                <a:path w="5439" h="1390">
                  <a:moveTo>
                    <a:pt x="5439" y="694"/>
                  </a:moveTo>
                  <a:lnTo>
                    <a:pt x="5439" y="694"/>
                  </a:lnTo>
                  <a:lnTo>
                    <a:pt x="5431" y="709"/>
                  </a:lnTo>
                  <a:lnTo>
                    <a:pt x="5405" y="751"/>
                  </a:lnTo>
                  <a:lnTo>
                    <a:pt x="5384" y="780"/>
                  </a:lnTo>
                  <a:lnTo>
                    <a:pt x="5359" y="812"/>
                  </a:lnTo>
                  <a:lnTo>
                    <a:pt x="5331" y="849"/>
                  </a:lnTo>
                  <a:lnTo>
                    <a:pt x="5296" y="890"/>
                  </a:lnTo>
                  <a:lnTo>
                    <a:pt x="5259" y="932"/>
                  </a:lnTo>
                  <a:lnTo>
                    <a:pt x="5216" y="975"/>
                  </a:lnTo>
                  <a:lnTo>
                    <a:pt x="5170" y="1020"/>
                  </a:lnTo>
                  <a:lnTo>
                    <a:pt x="5119" y="1066"/>
                  </a:lnTo>
                  <a:lnTo>
                    <a:pt x="5062" y="1111"/>
                  </a:lnTo>
                  <a:lnTo>
                    <a:pt x="5033" y="1133"/>
                  </a:lnTo>
                  <a:lnTo>
                    <a:pt x="5002" y="1154"/>
                  </a:lnTo>
                  <a:lnTo>
                    <a:pt x="4970" y="1175"/>
                  </a:lnTo>
                  <a:lnTo>
                    <a:pt x="4937" y="1196"/>
                  </a:lnTo>
                  <a:lnTo>
                    <a:pt x="4903" y="1217"/>
                  </a:lnTo>
                  <a:lnTo>
                    <a:pt x="4867" y="1237"/>
                  </a:lnTo>
                  <a:lnTo>
                    <a:pt x="4831" y="1256"/>
                  </a:lnTo>
                  <a:lnTo>
                    <a:pt x="4794" y="1274"/>
                  </a:lnTo>
                  <a:lnTo>
                    <a:pt x="4755" y="1290"/>
                  </a:lnTo>
                  <a:lnTo>
                    <a:pt x="4716" y="1306"/>
                  </a:lnTo>
                  <a:lnTo>
                    <a:pt x="4674" y="1321"/>
                  </a:lnTo>
                  <a:lnTo>
                    <a:pt x="4633" y="1335"/>
                  </a:lnTo>
                  <a:lnTo>
                    <a:pt x="4590" y="1348"/>
                  </a:lnTo>
                  <a:lnTo>
                    <a:pt x="4545" y="1358"/>
                  </a:lnTo>
                  <a:lnTo>
                    <a:pt x="4499" y="1368"/>
                  </a:lnTo>
                  <a:lnTo>
                    <a:pt x="4454" y="1376"/>
                  </a:lnTo>
                  <a:lnTo>
                    <a:pt x="4406" y="1382"/>
                  </a:lnTo>
                  <a:lnTo>
                    <a:pt x="4356" y="1387"/>
                  </a:lnTo>
                  <a:lnTo>
                    <a:pt x="4308" y="1390"/>
                  </a:lnTo>
                  <a:lnTo>
                    <a:pt x="4256" y="1390"/>
                  </a:lnTo>
                  <a:lnTo>
                    <a:pt x="4204" y="1390"/>
                  </a:lnTo>
                  <a:lnTo>
                    <a:pt x="4151" y="1387"/>
                  </a:lnTo>
                  <a:lnTo>
                    <a:pt x="4097" y="1381"/>
                  </a:lnTo>
                  <a:lnTo>
                    <a:pt x="4041" y="1374"/>
                  </a:lnTo>
                  <a:lnTo>
                    <a:pt x="3984" y="1364"/>
                  </a:lnTo>
                  <a:lnTo>
                    <a:pt x="3926" y="1351"/>
                  </a:lnTo>
                  <a:lnTo>
                    <a:pt x="3868" y="1337"/>
                  </a:lnTo>
                  <a:lnTo>
                    <a:pt x="3808" y="1319"/>
                  </a:lnTo>
                  <a:lnTo>
                    <a:pt x="3747" y="1300"/>
                  </a:lnTo>
                  <a:lnTo>
                    <a:pt x="3684" y="1277"/>
                  </a:lnTo>
                  <a:lnTo>
                    <a:pt x="3621" y="1251"/>
                  </a:lnTo>
                  <a:lnTo>
                    <a:pt x="3557" y="1222"/>
                  </a:lnTo>
                  <a:lnTo>
                    <a:pt x="3490" y="1192"/>
                  </a:lnTo>
                  <a:lnTo>
                    <a:pt x="3423" y="1156"/>
                  </a:lnTo>
                  <a:lnTo>
                    <a:pt x="3355" y="1119"/>
                  </a:lnTo>
                  <a:lnTo>
                    <a:pt x="3287" y="1079"/>
                  </a:lnTo>
                  <a:lnTo>
                    <a:pt x="3217" y="1033"/>
                  </a:lnTo>
                  <a:lnTo>
                    <a:pt x="3146" y="985"/>
                  </a:lnTo>
                  <a:lnTo>
                    <a:pt x="3146" y="985"/>
                  </a:lnTo>
                  <a:lnTo>
                    <a:pt x="3004" y="890"/>
                  </a:lnTo>
                  <a:lnTo>
                    <a:pt x="2867" y="798"/>
                  </a:lnTo>
                  <a:lnTo>
                    <a:pt x="2733" y="714"/>
                  </a:lnTo>
                  <a:lnTo>
                    <a:pt x="2606" y="633"/>
                  </a:lnTo>
                  <a:lnTo>
                    <a:pt x="2481" y="559"/>
                  </a:lnTo>
                  <a:lnTo>
                    <a:pt x="2360" y="489"/>
                  </a:lnTo>
                  <a:lnTo>
                    <a:pt x="2242" y="425"/>
                  </a:lnTo>
                  <a:lnTo>
                    <a:pt x="2128" y="367"/>
                  </a:lnTo>
                  <a:lnTo>
                    <a:pt x="2018" y="312"/>
                  </a:lnTo>
                  <a:lnTo>
                    <a:pt x="1910" y="262"/>
                  </a:lnTo>
                  <a:lnTo>
                    <a:pt x="1806" y="216"/>
                  </a:lnTo>
                  <a:lnTo>
                    <a:pt x="1705" y="176"/>
                  </a:lnTo>
                  <a:lnTo>
                    <a:pt x="1605" y="140"/>
                  </a:lnTo>
                  <a:lnTo>
                    <a:pt x="1509" y="108"/>
                  </a:lnTo>
                  <a:lnTo>
                    <a:pt x="1414" y="81"/>
                  </a:lnTo>
                  <a:lnTo>
                    <a:pt x="1321" y="58"/>
                  </a:lnTo>
                  <a:lnTo>
                    <a:pt x="1231" y="39"/>
                  </a:lnTo>
                  <a:lnTo>
                    <a:pt x="1142" y="24"/>
                  </a:lnTo>
                  <a:lnTo>
                    <a:pt x="1056" y="13"/>
                  </a:lnTo>
                  <a:lnTo>
                    <a:pt x="970" y="5"/>
                  </a:lnTo>
                  <a:lnTo>
                    <a:pt x="887" y="2"/>
                  </a:lnTo>
                  <a:lnTo>
                    <a:pt x="803" y="0"/>
                  </a:lnTo>
                  <a:lnTo>
                    <a:pt x="722" y="3"/>
                  </a:lnTo>
                  <a:lnTo>
                    <a:pt x="640" y="10"/>
                  </a:lnTo>
                  <a:lnTo>
                    <a:pt x="559" y="19"/>
                  </a:lnTo>
                  <a:lnTo>
                    <a:pt x="479" y="32"/>
                  </a:lnTo>
                  <a:lnTo>
                    <a:pt x="399" y="47"/>
                  </a:lnTo>
                  <a:lnTo>
                    <a:pt x="319" y="66"/>
                  </a:lnTo>
                  <a:lnTo>
                    <a:pt x="240" y="87"/>
                  </a:lnTo>
                  <a:lnTo>
                    <a:pt x="161" y="111"/>
                  </a:lnTo>
                  <a:lnTo>
                    <a:pt x="80" y="139"/>
                  </a:lnTo>
                  <a:lnTo>
                    <a:pt x="0" y="16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124432" name="Freeform 80"/>
            <p:cNvSpPr>
              <a:spLocks/>
            </p:cNvSpPr>
            <p:nvPr/>
          </p:nvSpPr>
          <p:spPr bwMode="auto">
            <a:xfrm>
              <a:off x="675" y="1094"/>
              <a:ext cx="5448" cy="664"/>
            </a:xfrm>
            <a:custGeom>
              <a:avLst/>
              <a:gdLst/>
              <a:ahLst/>
              <a:cxnLst>
                <a:cxn ang="0">
                  <a:pos x="5448" y="603"/>
                </a:cxn>
                <a:cxn ang="0">
                  <a:pos x="5414" y="660"/>
                </a:cxn>
                <a:cxn ang="0">
                  <a:pos x="5369" y="723"/>
                </a:cxn>
                <a:cxn ang="0">
                  <a:pos x="5308" y="802"/>
                </a:cxn>
                <a:cxn ang="0">
                  <a:pos x="5229" y="891"/>
                </a:cxn>
                <a:cxn ang="0">
                  <a:pos x="5132" y="983"/>
                </a:cxn>
                <a:cxn ang="0">
                  <a:pos x="5047" y="1052"/>
                </a:cxn>
                <a:cxn ang="0">
                  <a:pos x="4986" y="1097"/>
                </a:cxn>
                <a:cxn ang="0">
                  <a:pos x="4919" y="1139"/>
                </a:cxn>
                <a:cxn ang="0">
                  <a:pos x="4849" y="1180"/>
                </a:cxn>
                <a:cxn ang="0">
                  <a:pos x="4772" y="1217"/>
                </a:cxn>
                <a:cxn ang="0">
                  <a:pos x="4692" y="1249"/>
                </a:cxn>
                <a:cxn ang="0">
                  <a:pos x="4607" y="1277"/>
                </a:cxn>
                <a:cxn ang="0">
                  <a:pos x="4518" y="1299"/>
                </a:cxn>
                <a:cxn ang="0">
                  <a:pos x="4425" y="1315"/>
                </a:cxn>
                <a:cxn ang="0">
                  <a:pos x="4326" y="1325"/>
                </a:cxn>
                <a:cxn ang="0">
                  <a:pos x="4222" y="1327"/>
                </a:cxn>
                <a:cxn ang="0">
                  <a:pos x="4115" y="1320"/>
                </a:cxn>
                <a:cxn ang="0">
                  <a:pos x="4003" y="1306"/>
                </a:cxn>
                <a:cxn ang="0">
                  <a:pos x="3885" y="1280"/>
                </a:cxn>
                <a:cxn ang="0">
                  <a:pos x="3764" y="1246"/>
                </a:cxn>
                <a:cxn ang="0">
                  <a:pos x="3638" y="1199"/>
                </a:cxn>
                <a:cxn ang="0">
                  <a:pos x="3506" y="1143"/>
                </a:cxn>
                <a:cxn ang="0">
                  <a:pos x="3371" y="1072"/>
                </a:cxn>
                <a:cxn ang="0">
                  <a:pos x="3230" y="989"/>
                </a:cxn>
                <a:cxn ang="0">
                  <a:pos x="3157" y="942"/>
                </a:cxn>
                <a:cxn ang="0">
                  <a:pos x="2877" y="760"/>
                </a:cxn>
                <a:cxn ang="0">
                  <a:pos x="2613" y="599"/>
                </a:cxn>
                <a:cxn ang="0">
                  <a:pos x="2365" y="460"/>
                </a:cxn>
                <a:cxn ang="0">
                  <a:pos x="2131" y="340"/>
                </a:cxn>
                <a:cxn ang="0">
                  <a:pos x="1912" y="240"/>
                </a:cxn>
                <a:cxn ang="0">
                  <a:pos x="1705" y="158"/>
                </a:cxn>
                <a:cxn ang="0">
                  <a:pos x="1508" y="95"/>
                </a:cxn>
                <a:cxn ang="0">
                  <a:pos x="1321" y="48"/>
                </a:cxn>
                <a:cxn ang="0">
                  <a:pos x="1141" y="17"/>
                </a:cxn>
                <a:cxn ang="0">
                  <a:pos x="968" y="1"/>
                </a:cxn>
                <a:cxn ang="0">
                  <a:pos x="801" y="0"/>
                </a:cxn>
                <a:cxn ang="0">
                  <a:pos x="639" y="12"/>
                </a:cxn>
                <a:cxn ang="0">
                  <a:pos x="478" y="38"/>
                </a:cxn>
                <a:cxn ang="0">
                  <a:pos x="319" y="75"/>
                </a:cxn>
                <a:cxn ang="0">
                  <a:pos x="160" y="124"/>
                </a:cxn>
                <a:cxn ang="0">
                  <a:pos x="0" y="184"/>
                </a:cxn>
              </a:cxnLst>
              <a:rect l="0" t="0" r="r" b="b"/>
              <a:pathLst>
                <a:path w="5448" h="1327">
                  <a:moveTo>
                    <a:pt x="5448" y="603"/>
                  </a:moveTo>
                  <a:lnTo>
                    <a:pt x="5448" y="603"/>
                  </a:lnTo>
                  <a:lnTo>
                    <a:pt x="5439" y="618"/>
                  </a:lnTo>
                  <a:lnTo>
                    <a:pt x="5414" y="660"/>
                  </a:lnTo>
                  <a:lnTo>
                    <a:pt x="5393" y="689"/>
                  </a:lnTo>
                  <a:lnTo>
                    <a:pt x="5369" y="723"/>
                  </a:lnTo>
                  <a:lnTo>
                    <a:pt x="5341" y="762"/>
                  </a:lnTo>
                  <a:lnTo>
                    <a:pt x="5308" y="802"/>
                  </a:lnTo>
                  <a:lnTo>
                    <a:pt x="5271" y="846"/>
                  </a:lnTo>
                  <a:lnTo>
                    <a:pt x="5229" y="891"/>
                  </a:lnTo>
                  <a:lnTo>
                    <a:pt x="5183" y="936"/>
                  </a:lnTo>
                  <a:lnTo>
                    <a:pt x="5132" y="983"/>
                  </a:lnTo>
                  <a:lnTo>
                    <a:pt x="5076" y="1030"/>
                  </a:lnTo>
                  <a:lnTo>
                    <a:pt x="5047" y="1052"/>
                  </a:lnTo>
                  <a:lnTo>
                    <a:pt x="5017" y="1075"/>
                  </a:lnTo>
                  <a:lnTo>
                    <a:pt x="4986" y="1097"/>
                  </a:lnTo>
                  <a:lnTo>
                    <a:pt x="4953" y="1118"/>
                  </a:lnTo>
                  <a:lnTo>
                    <a:pt x="4919" y="1139"/>
                  </a:lnTo>
                  <a:lnTo>
                    <a:pt x="4885" y="1160"/>
                  </a:lnTo>
                  <a:lnTo>
                    <a:pt x="4849" y="1180"/>
                  </a:lnTo>
                  <a:lnTo>
                    <a:pt x="4811" y="1199"/>
                  </a:lnTo>
                  <a:lnTo>
                    <a:pt x="4772" y="1217"/>
                  </a:lnTo>
                  <a:lnTo>
                    <a:pt x="4733" y="1233"/>
                  </a:lnTo>
                  <a:lnTo>
                    <a:pt x="4692" y="1249"/>
                  </a:lnTo>
                  <a:lnTo>
                    <a:pt x="4650" y="1264"/>
                  </a:lnTo>
                  <a:lnTo>
                    <a:pt x="4607" y="1277"/>
                  </a:lnTo>
                  <a:lnTo>
                    <a:pt x="4564" y="1288"/>
                  </a:lnTo>
                  <a:lnTo>
                    <a:pt x="4518" y="1299"/>
                  </a:lnTo>
                  <a:lnTo>
                    <a:pt x="4472" y="1307"/>
                  </a:lnTo>
                  <a:lnTo>
                    <a:pt x="4425" y="1315"/>
                  </a:lnTo>
                  <a:lnTo>
                    <a:pt x="4375" y="1320"/>
                  </a:lnTo>
                  <a:lnTo>
                    <a:pt x="4326" y="1325"/>
                  </a:lnTo>
                  <a:lnTo>
                    <a:pt x="4275" y="1327"/>
                  </a:lnTo>
                  <a:lnTo>
                    <a:pt x="4222" y="1327"/>
                  </a:lnTo>
                  <a:lnTo>
                    <a:pt x="4170" y="1325"/>
                  </a:lnTo>
                  <a:lnTo>
                    <a:pt x="4115" y="1320"/>
                  </a:lnTo>
                  <a:lnTo>
                    <a:pt x="4060" y="1314"/>
                  </a:lnTo>
                  <a:lnTo>
                    <a:pt x="4003" y="1306"/>
                  </a:lnTo>
                  <a:lnTo>
                    <a:pt x="3945" y="1294"/>
                  </a:lnTo>
                  <a:lnTo>
                    <a:pt x="3885" y="1280"/>
                  </a:lnTo>
                  <a:lnTo>
                    <a:pt x="3825" y="1264"/>
                  </a:lnTo>
                  <a:lnTo>
                    <a:pt x="3764" y="1246"/>
                  </a:lnTo>
                  <a:lnTo>
                    <a:pt x="3702" y="1223"/>
                  </a:lnTo>
                  <a:lnTo>
                    <a:pt x="3638" y="1199"/>
                  </a:lnTo>
                  <a:lnTo>
                    <a:pt x="3573" y="1172"/>
                  </a:lnTo>
                  <a:lnTo>
                    <a:pt x="3506" y="1143"/>
                  </a:lnTo>
                  <a:lnTo>
                    <a:pt x="3439" y="1109"/>
                  </a:lnTo>
                  <a:lnTo>
                    <a:pt x="3371" y="1072"/>
                  </a:lnTo>
                  <a:lnTo>
                    <a:pt x="3300" y="1033"/>
                  </a:lnTo>
                  <a:lnTo>
                    <a:pt x="3230" y="989"/>
                  </a:lnTo>
                  <a:lnTo>
                    <a:pt x="3157" y="942"/>
                  </a:lnTo>
                  <a:lnTo>
                    <a:pt x="3157" y="942"/>
                  </a:lnTo>
                  <a:lnTo>
                    <a:pt x="3016" y="849"/>
                  </a:lnTo>
                  <a:lnTo>
                    <a:pt x="2877" y="760"/>
                  </a:lnTo>
                  <a:lnTo>
                    <a:pt x="2742" y="678"/>
                  </a:lnTo>
                  <a:lnTo>
                    <a:pt x="2613" y="599"/>
                  </a:lnTo>
                  <a:lnTo>
                    <a:pt x="2487" y="528"/>
                  </a:lnTo>
                  <a:lnTo>
                    <a:pt x="2365" y="460"/>
                  </a:lnTo>
                  <a:lnTo>
                    <a:pt x="2247" y="397"/>
                  </a:lnTo>
                  <a:lnTo>
                    <a:pt x="2131" y="340"/>
                  </a:lnTo>
                  <a:lnTo>
                    <a:pt x="2020" y="289"/>
                  </a:lnTo>
                  <a:lnTo>
                    <a:pt x="1912" y="240"/>
                  </a:lnTo>
                  <a:lnTo>
                    <a:pt x="1806" y="197"/>
                  </a:lnTo>
                  <a:lnTo>
                    <a:pt x="1705" y="158"/>
                  </a:lnTo>
                  <a:lnTo>
                    <a:pt x="1605" y="124"/>
                  </a:lnTo>
                  <a:lnTo>
                    <a:pt x="1508" y="95"/>
                  </a:lnTo>
                  <a:lnTo>
                    <a:pt x="1414" y="69"/>
                  </a:lnTo>
                  <a:lnTo>
                    <a:pt x="1321" y="48"/>
                  </a:lnTo>
                  <a:lnTo>
                    <a:pt x="1230" y="30"/>
                  </a:lnTo>
                  <a:lnTo>
                    <a:pt x="1141" y="17"/>
                  </a:lnTo>
                  <a:lnTo>
                    <a:pt x="1054" y="8"/>
                  </a:lnTo>
                  <a:lnTo>
                    <a:pt x="968" y="1"/>
                  </a:lnTo>
                  <a:lnTo>
                    <a:pt x="885" y="0"/>
                  </a:lnTo>
                  <a:lnTo>
                    <a:pt x="801" y="0"/>
                  </a:lnTo>
                  <a:lnTo>
                    <a:pt x="719" y="4"/>
                  </a:lnTo>
                  <a:lnTo>
                    <a:pt x="639" y="12"/>
                  </a:lnTo>
                  <a:lnTo>
                    <a:pt x="558" y="24"/>
                  </a:lnTo>
                  <a:lnTo>
                    <a:pt x="478" y="38"/>
                  </a:lnTo>
                  <a:lnTo>
                    <a:pt x="399" y="56"/>
                  </a:lnTo>
                  <a:lnTo>
                    <a:pt x="319" y="75"/>
                  </a:lnTo>
                  <a:lnTo>
                    <a:pt x="239" y="100"/>
                  </a:lnTo>
                  <a:lnTo>
                    <a:pt x="160" y="124"/>
                  </a:lnTo>
                  <a:lnTo>
                    <a:pt x="81" y="153"/>
                  </a:lnTo>
                  <a:lnTo>
                    <a:pt x="0" y="18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124433" name="Freeform 81"/>
            <p:cNvSpPr>
              <a:spLocks/>
            </p:cNvSpPr>
            <p:nvPr/>
          </p:nvSpPr>
          <p:spPr bwMode="auto">
            <a:xfrm>
              <a:off x="700" y="1111"/>
              <a:ext cx="5452" cy="633"/>
            </a:xfrm>
            <a:custGeom>
              <a:avLst/>
              <a:gdLst/>
              <a:ahLst/>
              <a:cxnLst>
                <a:cxn ang="0">
                  <a:pos x="5452" y="516"/>
                </a:cxn>
                <a:cxn ang="0">
                  <a:pos x="5419" y="574"/>
                </a:cxn>
                <a:cxn ang="0">
                  <a:pos x="5376" y="637"/>
                </a:cxn>
                <a:cxn ang="0">
                  <a:pos x="5316" y="717"/>
                </a:cxn>
                <a:cxn ang="0">
                  <a:pos x="5239" y="808"/>
                </a:cxn>
                <a:cxn ang="0">
                  <a:pos x="5143" y="903"/>
                </a:cxn>
                <a:cxn ang="0">
                  <a:pos x="5060" y="974"/>
                </a:cxn>
                <a:cxn ang="0">
                  <a:pos x="4998" y="1021"/>
                </a:cxn>
                <a:cxn ang="0">
                  <a:pos x="4932" y="1064"/>
                </a:cxn>
                <a:cxn ang="0">
                  <a:pos x="4862" y="1106"/>
                </a:cxn>
                <a:cxn ang="0">
                  <a:pos x="4787" y="1145"/>
                </a:cxn>
                <a:cxn ang="0">
                  <a:pos x="4707" y="1179"/>
                </a:cxn>
                <a:cxn ang="0">
                  <a:pos x="4624" y="1208"/>
                </a:cxn>
                <a:cxn ang="0">
                  <a:pos x="4533" y="1232"/>
                </a:cxn>
                <a:cxn ang="0">
                  <a:pos x="4440" y="1252"/>
                </a:cxn>
                <a:cxn ang="0">
                  <a:pos x="4342" y="1263"/>
                </a:cxn>
                <a:cxn ang="0">
                  <a:pos x="4239" y="1266"/>
                </a:cxn>
                <a:cxn ang="0">
                  <a:pos x="4131" y="1263"/>
                </a:cxn>
                <a:cxn ang="0">
                  <a:pos x="4018" y="1250"/>
                </a:cxn>
                <a:cxn ang="0">
                  <a:pos x="3902" y="1228"/>
                </a:cxn>
                <a:cxn ang="0">
                  <a:pos x="3779" y="1194"/>
                </a:cxn>
                <a:cxn ang="0">
                  <a:pos x="3652" y="1150"/>
                </a:cxn>
                <a:cxn ang="0">
                  <a:pos x="3520" y="1095"/>
                </a:cxn>
                <a:cxn ang="0">
                  <a:pos x="3384" y="1027"/>
                </a:cxn>
                <a:cxn ang="0">
                  <a:pos x="3242" y="947"/>
                </a:cxn>
                <a:cxn ang="0">
                  <a:pos x="3169" y="901"/>
                </a:cxn>
                <a:cxn ang="0">
                  <a:pos x="2885" y="724"/>
                </a:cxn>
                <a:cxn ang="0">
                  <a:pos x="2619" y="569"/>
                </a:cxn>
                <a:cxn ang="0">
                  <a:pos x="2369" y="433"/>
                </a:cxn>
                <a:cxn ang="0">
                  <a:pos x="2134" y="317"/>
                </a:cxn>
                <a:cxn ang="0">
                  <a:pos x="1912" y="222"/>
                </a:cxn>
                <a:cxn ang="0">
                  <a:pos x="1704" y="144"/>
                </a:cxn>
                <a:cxn ang="0">
                  <a:pos x="1507" y="83"/>
                </a:cxn>
                <a:cxn ang="0">
                  <a:pos x="1318" y="41"/>
                </a:cxn>
                <a:cxn ang="0">
                  <a:pos x="1139" y="13"/>
                </a:cxn>
                <a:cxn ang="0">
                  <a:pos x="965" y="0"/>
                </a:cxn>
                <a:cxn ang="0">
                  <a:pos x="798" y="4"/>
                </a:cxn>
                <a:cxn ang="0">
                  <a:pos x="635" y="18"/>
                </a:cxn>
                <a:cxn ang="0">
                  <a:pos x="475" y="47"/>
                </a:cxn>
                <a:cxn ang="0">
                  <a:pos x="317" y="89"/>
                </a:cxn>
                <a:cxn ang="0">
                  <a:pos x="158" y="141"/>
                </a:cxn>
                <a:cxn ang="0">
                  <a:pos x="0" y="204"/>
                </a:cxn>
              </a:cxnLst>
              <a:rect l="0" t="0" r="r" b="b"/>
              <a:pathLst>
                <a:path w="5452" h="1266">
                  <a:moveTo>
                    <a:pt x="5452" y="516"/>
                  </a:moveTo>
                  <a:lnTo>
                    <a:pt x="5452" y="516"/>
                  </a:lnTo>
                  <a:lnTo>
                    <a:pt x="5444" y="530"/>
                  </a:lnTo>
                  <a:lnTo>
                    <a:pt x="5419" y="574"/>
                  </a:lnTo>
                  <a:lnTo>
                    <a:pt x="5400" y="603"/>
                  </a:lnTo>
                  <a:lnTo>
                    <a:pt x="5376" y="637"/>
                  </a:lnTo>
                  <a:lnTo>
                    <a:pt x="5348" y="675"/>
                  </a:lnTo>
                  <a:lnTo>
                    <a:pt x="5316" y="717"/>
                  </a:lnTo>
                  <a:lnTo>
                    <a:pt x="5279" y="761"/>
                  </a:lnTo>
                  <a:lnTo>
                    <a:pt x="5239" y="808"/>
                  </a:lnTo>
                  <a:lnTo>
                    <a:pt x="5193" y="855"/>
                  </a:lnTo>
                  <a:lnTo>
                    <a:pt x="5143" y="903"/>
                  </a:lnTo>
                  <a:lnTo>
                    <a:pt x="5089" y="950"/>
                  </a:lnTo>
                  <a:lnTo>
                    <a:pt x="5060" y="974"/>
                  </a:lnTo>
                  <a:lnTo>
                    <a:pt x="5029" y="997"/>
                  </a:lnTo>
                  <a:lnTo>
                    <a:pt x="4998" y="1021"/>
                  </a:lnTo>
                  <a:lnTo>
                    <a:pt x="4965" y="1042"/>
                  </a:lnTo>
                  <a:lnTo>
                    <a:pt x="4932" y="1064"/>
                  </a:lnTo>
                  <a:lnTo>
                    <a:pt x="4897" y="1085"/>
                  </a:lnTo>
                  <a:lnTo>
                    <a:pt x="4862" y="1106"/>
                  </a:lnTo>
                  <a:lnTo>
                    <a:pt x="4825" y="1126"/>
                  </a:lnTo>
                  <a:lnTo>
                    <a:pt x="4787" y="1145"/>
                  </a:lnTo>
                  <a:lnTo>
                    <a:pt x="4747" y="1161"/>
                  </a:lnTo>
                  <a:lnTo>
                    <a:pt x="4707" y="1179"/>
                  </a:lnTo>
                  <a:lnTo>
                    <a:pt x="4665" y="1194"/>
                  </a:lnTo>
                  <a:lnTo>
                    <a:pt x="4624" y="1208"/>
                  </a:lnTo>
                  <a:lnTo>
                    <a:pt x="4579" y="1221"/>
                  </a:lnTo>
                  <a:lnTo>
                    <a:pt x="4533" y="1232"/>
                  </a:lnTo>
                  <a:lnTo>
                    <a:pt x="4488" y="1242"/>
                  </a:lnTo>
                  <a:lnTo>
                    <a:pt x="4440" y="1252"/>
                  </a:lnTo>
                  <a:lnTo>
                    <a:pt x="4392" y="1258"/>
                  </a:lnTo>
                  <a:lnTo>
                    <a:pt x="4342" y="1263"/>
                  </a:lnTo>
                  <a:lnTo>
                    <a:pt x="4292" y="1266"/>
                  </a:lnTo>
                  <a:lnTo>
                    <a:pt x="4239" y="1266"/>
                  </a:lnTo>
                  <a:lnTo>
                    <a:pt x="4186" y="1266"/>
                  </a:lnTo>
                  <a:lnTo>
                    <a:pt x="4131" y="1263"/>
                  </a:lnTo>
                  <a:lnTo>
                    <a:pt x="4075" y="1257"/>
                  </a:lnTo>
                  <a:lnTo>
                    <a:pt x="4018" y="1250"/>
                  </a:lnTo>
                  <a:lnTo>
                    <a:pt x="3960" y="1239"/>
                  </a:lnTo>
                  <a:lnTo>
                    <a:pt x="3902" y="1228"/>
                  </a:lnTo>
                  <a:lnTo>
                    <a:pt x="3841" y="1211"/>
                  </a:lnTo>
                  <a:lnTo>
                    <a:pt x="3779" y="1194"/>
                  </a:lnTo>
                  <a:lnTo>
                    <a:pt x="3716" y="1174"/>
                  </a:lnTo>
                  <a:lnTo>
                    <a:pt x="3652" y="1150"/>
                  </a:lnTo>
                  <a:lnTo>
                    <a:pt x="3586" y="1124"/>
                  </a:lnTo>
                  <a:lnTo>
                    <a:pt x="3520" y="1095"/>
                  </a:lnTo>
                  <a:lnTo>
                    <a:pt x="3452" y="1063"/>
                  </a:lnTo>
                  <a:lnTo>
                    <a:pt x="3384" y="1027"/>
                  </a:lnTo>
                  <a:lnTo>
                    <a:pt x="3313" y="989"/>
                  </a:lnTo>
                  <a:lnTo>
                    <a:pt x="3242" y="947"/>
                  </a:lnTo>
                  <a:lnTo>
                    <a:pt x="3169" y="901"/>
                  </a:lnTo>
                  <a:lnTo>
                    <a:pt x="3169" y="901"/>
                  </a:lnTo>
                  <a:lnTo>
                    <a:pt x="3024" y="811"/>
                  </a:lnTo>
                  <a:lnTo>
                    <a:pt x="2885" y="724"/>
                  </a:lnTo>
                  <a:lnTo>
                    <a:pt x="2749" y="643"/>
                  </a:lnTo>
                  <a:lnTo>
                    <a:pt x="2619" y="569"/>
                  </a:lnTo>
                  <a:lnTo>
                    <a:pt x="2491" y="498"/>
                  </a:lnTo>
                  <a:lnTo>
                    <a:pt x="2369" y="433"/>
                  </a:lnTo>
                  <a:lnTo>
                    <a:pt x="2249" y="373"/>
                  </a:lnTo>
                  <a:lnTo>
                    <a:pt x="2134" y="317"/>
                  </a:lnTo>
                  <a:lnTo>
                    <a:pt x="2022" y="267"/>
                  </a:lnTo>
                  <a:lnTo>
                    <a:pt x="1912" y="222"/>
                  </a:lnTo>
                  <a:lnTo>
                    <a:pt x="1806" y="180"/>
                  </a:lnTo>
                  <a:lnTo>
                    <a:pt x="1704" y="144"/>
                  </a:lnTo>
                  <a:lnTo>
                    <a:pt x="1604" y="112"/>
                  </a:lnTo>
                  <a:lnTo>
                    <a:pt x="1507" y="83"/>
                  </a:lnTo>
                  <a:lnTo>
                    <a:pt x="1411" y="60"/>
                  </a:lnTo>
                  <a:lnTo>
                    <a:pt x="1318" y="41"/>
                  </a:lnTo>
                  <a:lnTo>
                    <a:pt x="1227" y="25"/>
                  </a:lnTo>
                  <a:lnTo>
                    <a:pt x="1139" y="13"/>
                  </a:lnTo>
                  <a:lnTo>
                    <a:pt x="1051" y="5"/>
                  </a:lnTo>
                  <a:lnTo>
                    <a:pt x="965" y="0"/>
                  </a:lnTo>
                  <a:lnTo>
                    <a:pt x="882" y="0"/>
                  </a:lnTo>
                  <a:lnTo>
                    <a:pt x="798" y="4"/>
                  </a:lnTo>
                  <a:lnTo>
                    <a:pt x="717" y="8"/>
                  </a:lnTo>
                  <a:lnTo>
                    <a:pt x="635" y="18"/>
                  </a:lnTo>
                  <a:lnTo>
                    <a:pt x="556" y="31"/>
                  </a:lnTo>
                  <a:lnTo>
                    <a:pt x="475" y="47"/>
                  </a:lnTo>
                  <a:lnTo>
                    <a:pt x="396" y="67"/>
                  </a:lnTo>
                  <a:lnTo>
                    <a:pt x="317" y="89"/>
                  </a:lnTo>
                  <a:lnTo>
                    <a:pt x="238" y="113"/>
                  </a:lnTo>
                  <a:lnTo>
                    <a:pt x="158" y="141"/>
                  </a:lnTo>
                  <a:lnTo>
                    <a:pt x="79" y="172"/>
                  </a:lnTo>
                  <a:lnTo>
                    <a:pt x="0" y="20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124434" name="Freeform 82"/>
            <p:cNvSpPr>
              <a:spLocks/>
            </p:cNvSpPr>
            <p:nvPr/>
          </p:nvSpPr>
          <p:spPr bwMode="auto">
            <a:xfrm>
              <a:off x="725" y="1127"/>
              <a:ext cx="5457" cy="603"/>
            </a:xfrm>
            <a:custGeom>
              <a:avLst/>
              <a:gdLst/>
              <a:ahLst/>
              <a:cxnLst>
                <a:cxn ang="0">
                  <a:pos x="5457" y="426"/>
                </a:cxn>
                <a:cxn ang="0">
                  <a:pos x="5425" y="484"/>
                </a:cxn>
                <a:cxn ang="0">
                  <a:pos x="5383" y="550"/>
                </a:cxn>
                <a:cxn ang="0">
                  <a:pos x="5323" y="631"/>
                </a:cxn>
                <a:cxn ang="0">
                  <a:pos x="5247" y="725"/>
                </a:cxn>
                <a:cxn ang="0">
                  <a:pos x="5153" y="822"/>
                </a:cxn>
                <a:cxn ang="0">
                  <a:pos x="5071" y="896"/>
                </a:cxn>
                <a:cxn ang="0">
                  <a:pos x="5010" y="943"/>
                </a:cxn>
                <a:cxn ang="0">
                  <a:pos x="4944" y="988"/>
                </a:cxn>
                <a:cxn ang="0">
                  <a:pos x="4875" y="1031"/>
                </a:cxn>
                <a:cxn ang="0">
                  <a:pos x="4801" y="1072"/>
                </a:cxn>
                <a:cxn ang="0">
                  <a:pos x="4722" y="1109"/>
                </a:cxn>
                <a:cxn ang="0">
                  <a:pos x="4637" y="1140"/>
                </a:cxn>
                <a:cxn ang="0">
                  <a:pos x="4549" y="1166"/>
                </a:cxn>
                <a:cxn ang="0">
                  <a:pos x="4456" y="1187"/>
                </a:cxn>
                <a:cxn ang="0">
                  <a:pos x="4358" y="1199"/>
                </a:cxn>
                <a:cxn ang="0">
                  <a:pos x="4254" y="1206"/>
                </a:cxn>
                <a:cxn ang="0">
                  <a:pos x="4147" y="1204"/>
                </a:cxn>
                <a:cxn ang="0">
                  <a:pos x="4035" y="1193"/>
                </a:cxn>
                <a:cxn ang="0">
                  <a:pos x="3917" y="1174"/>
                </a:cxn>
                <a:cxn ang="0">
                  <a:pos x="3793" y="1143"/>
                </a:cxn>
                <a:cxn ang="0">
                  <a:pos x="3666" y="1101"/>
                </a:cxn>
                <a:cxn ang="0">
                  <a:pos x="3534" y="1049"/>
                </a:cxn>
                <a:cxn ang="0">
                  <a:pos x="3396" y="983"/>
                </a:cxn>
                <a:cxn ang="0">
                  <a:pos x="3253" y="906"/>
                </a:cxn>
                <a:cxn ang="0">
                  <a:pos x="3180" y="862"/>
                </a:cxn>
                <a:cxn ang="0">
                  <a:pos x="2892" y="689"/>
                </a:cxn>
                <a:cxn ang="0">
                  <a:pos x="2624" y="537"/>
                </a:cxn>
                <a:cxn ang="0">
                  <a:pos x="2372" y="407"/>
                </a:cxn>
                <a:cxn ang="0">
                  <a:pos x="2136" y="295"/>
                </a:cxn>
                <a:cxn ang="0">
                  <a:pos x="1913" y="203"/>
                </a:cxn>
                <a:cxn ang="0">
                  <a:pos x="1702" y="129"/>
                </a:cxn>
                <a:cxn ang="0">
                  <a:pos x="1504" y="72"/>
                </a:cxn>
                <a:cxn ang="0">
                  <a:pos x="1315" y="32"/>
                </a:cxn>
                <a:cxn ang="0">
                  <a:pos x="1136" y="9"/>
                </a:cxn>
                <a:cxn ang="0">
                  <a:pos x="962" y="0"/>
                </a:cxn>
                <a:cxn ang="0">
                  <a:pos x="796" y="6"/>
                </a:cxn>
                <a:cxn ang="0">
                  <a:pos x="633" y="26"/>
                </a:cxn>
                <a:cxn ang="0">
                  <a:pos x="474" y="58"/>
                </a:cxn>
                <a:cxn ang="0">
                  <a:pos x="315" y="101"/>
                </a:cxn>
                <a:cxn ang="0">
                  <a:pos x="158" y="158"/>
                </a:cxn>
                <a:cxn ang="0">
                  <a:pos x="0" y="224"/>
                </a:cxn>
              </a:cxnLst>
              <a:rect l="0" t="0" r="r" b="b"/>
              <a:pathLst>
                <a:path w="5457" h="1206">
                  <a:moveTo>
                    <a:pt x="5457" y="426"/>
                  </a:moveTo>
                  <a:lnTo>
                    <a:pt x="5457" y="426"/>
                  </a:lnTo>
                  <a:lnTo>
                    <a:pt x="5450" y="442"/>
                  </a:lnTo>
                  <a:lnTo>
                    <a:pt x="5425" y="484"/>
                  </a:lnTo>
                  <a:lnTo>
                    <a:pt x="5405" y="515"/>
                  </a:lnTo>
                  <a:lnTo>
                    <a:pt x="5383" y="550"/>
                  </a:lnTo>
                  <a:lnTo>
                    <a:pt x="5355" y="589"/>
                  </a:lnTo>
                  <a:lnTo>
                    <a:pt x="5323" y="631"/>
                  </a:lnTo>
                  <a:lnTo>
                    <a:pt x="5287" y="676"/>
                  </a:lnTo>
                  <a:lnTo>
                    <a:pt x="5247" y="725"/>
                  </a:lnTo>
                  <a:lnTo>
                    <a:pt x="5203" y="773"/>
                  </a:lnTo>
                  <a:lnTo>
                    <a:pt x="5153" y="822"/>
                  </a:lnTo>
                  <a:lnTo>
                    <a:pt x="5100" y="872"/>
                  </a:lnTo>
                  <a:lnTo>
                    <a:pt x="5071" y="896"/>
                  </a:lnTo>
                  <a:lnTo>
                    <a:pt x="5041" y="918"/>
                  </a:lnTo>
                  <a:lnTo>
                    <a:pt x="5010" y="943"/>
                  </a:lnTo>
                  <a:lnTo>
                    <a:pt x="4978" y="965"/>
                  </a:lnTo>
                  <a:lnTo>
                    <a:pt x="4944" y="988"/>
                  </a:lnTo>
                  <a:lnTo>
                    <a:pt x="4911" y="1011"/>
                  </a:lnTo>
                  <a:lnTo>
                    <a:pt x="4875" y="1031"/>
                  </a:lnTo>
                  <a:lnTo>
                    <a:pt x="4839" y="1052"/>
                  </a:lnTo>
                  <a:lnTo>
                    <a:pt x="4801" y="1072"/>
                  </a:lnTo>
                  <a:lnTo>
                    <a:pt x="4762" y="1091"/>
                  </a:lnTo>
                  <a:lnTo>
                    <a:pt x="4722" y="1109"/>
                  </a:lnTo>
                  <a:lnTo>
                    <a:pt x="4681" y="1125"/>
                  </a:lnTo>
                  <a:lnTo>
                    <a:pt x="4637" y="1140"/>
                  </a:lnTo>
                  <a:lnTo>
                    <a:pt x="4594" y="1154"/>
                  </a:lnTo>
                  <a:lnTo>
                    <a:pt x="4549" y="1166"/>
                  </a:lnTo>
                  <a:lnTo>
                    <a:pt x="4503" y="1177"/>
                  </a:lnTo>
                  <a:lnTo>
                    <a:pt x="4456" y="1187"/>
                  </a:lnTo>
                  <a:lnTo>
                    <a:pt x="4407" y="1195"/>
                  </a:lnTo>
                  <a:lnTo>
                    <a:pt x="4358" y="1199"/>
                  </a:lnTo>
                  <a:lnTo>
                    <a:pt x="4307" y="1204"/>
                  </a:lnTo>
                  <a:lnTo>
                    <a:pt x="4254" y="1206"/>
                  </a:lnTo>
                  <a:lnTo>
                    <a:pt x="4202" y="1206"/>
                  </a:lnTo>
                  <a:lnTo>
                    <a:pt x="4147" y="1204"/>
                  </a:lnTo>
                  <a:lnTo>
                    <a:pt x="4092" y="1199"/>
                  </a:lnTo>
                  <a:lnTo>
                    <a:pt x="4035" y="1193"/>
                  </a:lnTo>
                  <a:lnTo>
                    <a:pt x="3977" y="1185"/>
                  </a:lnTo>
                  <a:lnTo>
                    <a:pt x="3917" y="1174"/>
                  </a:lnTo>
                  <a:lnTo>
                    <a:pt x="3856" y="1159"/>
                  </a:lnTo>
                  <a:lnTo>
                    <a:pt x="3793" y="1143"/>
                  </a:lnTo>
                  <a:lnTo>
                    <a:pt x="3731" y="1124"/>
                  </a:lnTo>
                  <a:lnTo>
                    <a:pt x="3666" y="1101"/>
                  </a:lnTo>
                  <a:lnTo>
                    <a:pt x="3600" y="1077"/>
                  </a:lnTo>
                  <a:lnTo>
                    <a:pt x="3534" y="1049"/>
                  </a:lnTo>
                  <a:lnTo>
                    <a:pt x="3466" y="1017"/>
                  </a:lnTo>
                  <a:lnTo>
                    <a:pt x="3396" y="983"/>
                  </a:lnTo>
                  <a:lnTo>
                    <a:pt x="3325" y="946"/>
                  </a:lnTo>
                  <a:lnTo>
                    <a:pt x="3253" y="906"/>
                  </a:lnTo>
                  <a:lnTo>
                    <a:pt x="3180" y="862"/>
                  </a:lnTo>
                  <a:lnTo>
                    <a:pt x="3180" y="862"/>
                  </a:lnTo>
                  <a:lnTo>
                    <a:pt x="3034" y="772"/>
                  </a:lnTo>
                  <a:lnTo>
                    <a:pt x="2892" y="689"/>
                  </a:lnTo>
                  <a:lnTo>
                    <a:pt x="2756" y="610"/>
                  </a:lnTo>
                  <a:lnTo>
                    <a:pt x="2624" y="537"/>
                  </a:lnTo>
                  <a:lnTo>
                    <a:pt x="2497" y="470"/>
                  </a:lnTo>
                  <a:lnTo>
                    <a:pt x="2372" y="407"/>
                  </a:lnTo>
                  <a:lnTo>
                    <a:pt x="2252" y="348"/>
                  </a:lnTo>
                  <a:lnTo>
                    <a:pt x="2136" y="295"/>
                  </a:lnTo>
                  <a:lnTo>
                    <a:pt x="2023" y="247"/>
                  </a:lnTo>
                  <a:lnTo>
                    <a:pt x="1913" y="203"/>
                  </a:lnTo>
                  <a:lnTo>
                    <a:pt x="1806" y="164"/>
                  </a:lnTo>
                  <a:lnTo>
                    <a:pt x="1702" y="129"/>
                  </a:lnTo>
                  <a:lnTo>
                    <a:pt x="1602" y="98"/>
                  </a:lnTo>
                  <a:lnTo>
                    <a:pt x="1504" y="72"/>
                  </a:lnTo>
                  <a:lnTo>
                    <a:pt x="1409" y="51"/>
                  </a:lnTo>
                  <a:lnTo>
                    <a:pt x="1315" y="32"/>
                  </a:lnTo>
                  <a:lnTo>
                    <a:pt x="1225" y="19"/>
                  </a:lnTo>
                  <a:lnTo>
                    <a:pt x="1136" y="9"/>
                  </a:lnTo>
                  <a:lnTo>
                    <a:pt x="1048" y="3"/>
                  </a:lnTo>
                  <a:lnTo>
                    <a:pt x="962" y="0"/>
                  </a:lnTo>
                  <a:lnTo>
                    <a:pt x="879" y="1"/>
                  </a:lnTo>
                  <a:lnTo>
                    <a:pt x="796" y="6"/>
                  </a:lnTo>
                  <a:lnTo>
                    <a:pt x="714" y="14"/>
                  </a:lnTo>
                  <a:lnTo>
                    <a:pt x="633" y="26"/>
                  </a:lnTo>
                  <a:lnTo>
                    <a:pt x="553" y="40"/>
                  </a:lnTo>
                  <a:lnTo>
                    <a:pt x="474" y="58"/>
                  </a:lnTo>
                  <a:lnTo>
                    <a:pt x="394" y="79"/>
                  </a:lnTo>
                  <a:lnTo>
                    <a:pt x="315" y="101"/>
                  </a:lnTo>
                  <a:lnTo>
                    <a:pt x="238" y="129"/>
                  </a:lnTo>
                  <a:lnTo>
                    <a:pt x="158" y="158"/>
                  </a:lnTo>
                  <a:lnTo>
                    <a:pt x="79" y="190"/>
                  </a:lnTo>
                  <a:lnTo>
                    <a:pt x="0" y="22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124435" name="Freeform 83"/>
            <p:cNvSpPr>
              <a:spLocks/>
            </p:cNvSpPr>
            <p:nvPr/>
          </p:nvSpPr>
          <p:spPr bwMode="auto">
            <a:xfrm>
              <a:off x="752" y="1144"/>
              <a:ext cx="5459" cy="573"/>
            </a:xfrm>
            <a:custGeom>
              <a:avLst/>
              <a:gdLst/>
              <a:ahLst/>
              <a:cxnLst>
                <a:cxn ang="0">
                  <a:pos x="5459" y="335"/>
                </a:cxn>
                <a:cxn ang="0">
                  <a:pos x="5427" y="395"/>
                </a:cxn>
                <a:cxn ang="0">
                  <a:pos x="5385" y="461"/>
                </a:cxn>
                <a:cxn ang="0">
                  <a:pos x="5328" y="545"/>
                </a:cxn>
                <a:cxn ang="0">
                  <a:pos x="5253" y="639"/>
                </a:cxn>
                <a:cxn ang="0">
                  <a:pos x="5160" y="739"/>
                </a:cxn>
                <a:cxn ang="0">
                  <a:pos x="5080" y="815"/>
                </a:cxn>
                <a:cxn ang="0">
                  <a:pos x="5019" y="863"/>
                </a:cxn>
                <a:cxn ang="0">
                  <a:pos x="4955" y="912"/>
                </a:cxn>
                <a:cxn ang="0">
                  <a:pos x="4885" y="957"/>
                </a:cxn>
                <a:cxn ang="0">
                  <a:pos x="4812" y="999"/>
                </a:cxn>
                <a:cxn ang="0">
                  <a:pos x="4734" y="1036"/>
                </a:cxn>
                <a:cxn ang="0">
                  <a:pos x="4651" y="1070"/>
                </a:cxn>
                <a:cxn ang="0">
                  <a:pos x="4562" y="1098"/>
                </a:cxn>
                <a:cxn ang="0">
                  <a:pos x="4469" y="1120"/>
                </a:cxn>
                <a:cxn ang="0">
                  <a:pos x="4372" y="1136"/>
                </a:cxn>
                <a:cxn ang="0">
                  <a:pos x="4268" y="1144"/>
                </a:cxn>
                <a:cxn ang="0">
                  <a:pos x="4161" y="1144"/>
                </a:cxn>
                <a:cxn ang="0">
                  <a:pos x="4047" y="1136"/>
                </a:cxn>
                <a:cxn ang="0">
                  <a:pos x="3929" y="1119"/>
                </a:cxn>
                <a:cxn ang="0">
                  <a:pos x="3807" y="1090"/>
                </a:cxn>
                <a:cxn ang="0">
                  <a:pos x="3677" y="1051"/>
                </a:cxn>
                <a:cxn ang="0">
                  <a:pos x="3544" y="1001"/>
                </a:cxn>
                <a:cxn ang="0">
                  <a:pos x="3405" y="938"/>
                </a:cxn>
                <a:cxn ang="0">
                  <a:pos x="3261" y="862"/>
                </a:cxn>
                <a:cxn ang="0">
                  <a:pos x="3187" y="820"/>
                </a:cxn>
                <a:cxn ang="0">
                  <a:pos x="2899" y="652"/>
                </a:cxn>
                <a:cxn ang="0">
                  <a:pos x="2628" y="505"/>
                </a:cxn>
                <a:cxn ang="0">
                  <a:pos x="2374" y="379"/>
                </a:cxn>
                <a:cxn ang="0">
                  <a:pos x="2135" y="273"/>
                </a:cxn>
                <a:cxn ang="0">
                  <a:pos x="1911" y="184"/>
                </a:cxn>
                <a:cxn ang="0">
                  <a:pos x="1700" y="114"/>
                </a:cxn>
                <a:cxn ang="0">
                  <a:pos x="1500" y="61"/>
                </a:cxn>
                <a:cxn ang="0">
                  <a:pos x="1312" y="25"/>
                </a:cxn>
                <a:cxn ang="0">
                  <a:pos x="1131" y="4"/>
                </a:cxn>
                <a:cxn ang="0">
                  <a:pos x="958" y="0"/>
                </a:cxn>
                <a:cxn ang="0">
                  <a:pos x="791" y="8"/>
                </a:cxn>
                <a:cxn ang="0">
                  <a:pos x="628" y="32"/>
                </a:cxn>
                <a:cxn ang="0">
                  <a:pos x="470" y="67"/>
                </a:cxn>
                <a:cxn ang="0">
                  <a:pos x="313" y="114"/>
                </a:cxn>
                <a:cxn ang="0">
                  <a:pos x="156" y="174"/>
                </a:cxn>
                <a:cxn ang="0">
                  <a:pos x="0" y="243"/>
                </a:cxn>
              </a:cxnLst>
              <a:rect l="0" t="0" r="r" b="b"/>
              <a:pathLst>
                <a:path w="5459" h="1144">
                  <a:moveTo>
                    <a:pt x="5459" y="335"/>
                  </a:moveTo>
                  <a:lnTo>
                    <a:pt x="5459" y="335"/>
                  </a:lnTo>
                  <a:lnTo>
                    <a:pt x="5450" y="352"/>
                  </a:lnTo>
                  <a:lnTo>
                    <a:pt x="5427" y="395"/>
                  </a:lnTo>
                  <a:lnTo>
                    <a:pt x="5409" y="426"/>
                  </a:lnTo>
                  <a:lnTo>
                    <a:pt x="5385" y="461"/>
                  </a:lnTo>
                  <a:lnTo>
                    <a:pt x="5359" y="502"/>
                  </a:lnTo>
                  <a:lnTo>
                    <a:pt x="5328" y="545"/>
                  </a:lnTo>
                  <a:lnTo>
                    <a:pt x="5292" y="591"/>
                  </a:lnTo>
                  <a:lnTo>
                    <a:pt x="5253" y="639"/>
                  </a:lnTo>
                  <a:lnTo>
                    <a:pt x="5209" y="689"/>
                  </a:lnTo>
                  <a:lnTo>
                    <a:pt x="5160" y="739"/>
                  </a:lnTo>
                  <a:lnTo>
                    <a:pt x="5108" y="791"/>
                  </a:lnTo>
                  <a:lnTo>
                    <a:pt x="5080" y="815"/>
                  </a:lnTo>
                  <a:lnTo>
                    <a:pt x="5049" y="839"/>
                  </a:lnTo>
                  <a:lnTo>
                    <a:pt x="5019" y="863"/>
                  </a:lnTo>
                  <a:lnTo>
                    <a:pt x="4988" y="888"/>
                  </a:lnTo>
                  <a:lnTo>
                    <a:pt x="4955" y="912"/>
                  </a:lnTo>
                  <a:lnTo>
                    <a:pt x="4921" y="935"/>
                  </a:lnTo>
                  <a:lnTo>
                    <a:pt x="4885" y="957"/>
                  </a:lnTo>
                  <a:lnTo>
                    <a:pt x="4849" y="978"/>
                  </a:lnTo>
                  <a:lnTo>
                    <a:pt x="4812" y="999"/>
                  </a:lnTo>
                  <a:lnTo>
                    <a:pt x="4773" y="1018"/>
                  </a:lnTo>
                  <a:lnTo>
                    <a:pt x="4734" y="1036"/>
                  </a:lnTo>
                  <a:lnTo>
                    <a:pt x="4692" y="1054"/>
                  </a:lnTo>
                  <a:lnTo>
                    <a:pt x="4651" y="1070"/>
                  </a:lnTo>
                  <a:lnTo>
                    <a:pt x="4606" y="1085"/>
                  </a:lnTo>
                  <a:lnTo>
                    <a:pt x="4562" y="1098"/>
                  </a:lnTo>
                  <a:lnTo>
                    <a:pt x="4516" y="1111"/>
                  </a:lnTo>
                  <a:lnTo>
                    <a:pt x="4469" y="1120"/>
                  </a:lnTo>
                  <a:lnTo>
                    <a:pt x="4420" y="1128"/>
                  </a:lnTo>
                  <a:lnTo>
                    <a:pt x="4372" y="1136"/>
                  </a:lnTo>
                  <a:lnTo>
                    <a:pt x="4320" y="1141"/>
                  </a:lnTo>
                  <a:lnTo>
                    <a:pt x="4268" y="1144"/>
                  </a:lnTo>
                  <a:lnTo>
                    <a:pt x="4215" y="1144"/>
                  </a:lnTo>
                  <a:lnTo>
                    <a:pt x="4161" y="1144"/>
                  </a:lnTo>
                  <a:lnTo>
                    <a:pt x="4105" y="1141"/>
                  </a:lnTo>
                  <a:lnTo>
                    <a:pt x="4047" y="1136"/>
                  </a:lnTo>
                  <a:lnTo>
                    <a:pt x="3988" y="1128"/>
                  </a:lnTo>
                  <a:lnTo>
                    <a:pt x="3929" y="1119"/>
                  </a:lnTo>
                  <a:lnTo>
                    <a:pt x="3869" y="1106"/>
                  </a:lnTo>
                  <a:lnTo>
                    <a:pt x="3807" y="1090"/>
                  </a:lnTo>
                  <a:lnTo>
                    <a:pt x="3743" y="1072"/>
                  </a:lnTo>
                  <a:lnTo>
                    <a:pt x="3677" y="1051"/>
                  </a:lnTo>
                  <a:lnTo>
                    <a:pt x="3612" y="1027"/>
                  </a:lnTo>
                  <a:lnTo>
                    <a:pt x="3544" y="1001"/>
                  </a:lnTo>
                  <a:lnTo>
                    <a:pt x="3476" y="970"/>
                  </a:lnTo>
                  <a:lnTo>
                    <a:pt x="3405" y="938"/>
                  </a:lnTo>
                  <a:lnTo>
                    <a:pt x="3335" y="902"/>
                  </a:lnTo>
                  <a:lnTo>
                    <a:pt x="3261" y="862"/>
                  </a:lnTo>
                  <a:lnTo>
                    <a:pt x="3187" y="820"/>
                  </a:lnTo>
                  <a:lnTo>
                    <a:pt x="3187" y="820"/>
                  </a:lnTo>
                  <a:lnTo>
                    <a:pt x="3040" y="733"/>
                  </a:lnTo>
                  <a:lnTo>
                    <a:pt x="2899" y="652"/>
                  </a:lnTo>
                  <a:lnTo>
                    <a:pt x="2761" y="576"/>
                  </a:lnTo>
                  <a:lnTo>
                    <a:pt x="2628" y="505"/>
                  </a:lnTo>
                  <a:lnTo>
                    <a:pt x="2499" y="439"/>
                  </a:lnTo>
                  <a:lnTo>
                    <a:pt x="2374" y="379"/>
                  </a:lnTo>
                  <a:lnTo>
                    <a:pt x="2253" y="323"/>
                  </a:lnTo>
                  <a:lnTo>
                    <a:pt x="2135" y="273"/>
                  </a:lnTo>
                  <a:lnTo>
                    <a:pt x="2022" y="226"/>
                  </a:lnTo>
                  <a:lnTo>
                    <a:pt x="1911" y="184"/>
                  </a:lnTo>
                  <a:lnTo>
                    <a:pt x="1804" y="147"/>
                  </a:lnTo>
                  <a:lnTo>
                    <a:pt x="1700" y="114"/>
                  </a:lnTo>
                  <a:lnTo>
                    <a:pt x="1599" y="85"/>
                  </a:lnTo>
                  <a:lnTo>
                    <a:pt x="1500" y="61"/>
                  </a:lnTo>
                  <a:lnTo>
                    <a:pt x="1405" y="40"/>
                  </a:lnTo>
                  <a:lnTo>
                    <a:pt x="1312" y="25"/>
                  </a:lnTo>
                  <a:lnTo>
                    <a:pt x="1220" y="13"/>
                  </a:lnTo>
                  <a:lnTo>
                    <a:pt x="1131" y="4"/>
                  </a:lnTo>
                  <a:lnTo>
                    <a:pt x="1044" y="0"/>
                  </a:lnTo>
                  <a:lnTo>
                    <a:pt x="958" y="0"/>
                  </a:lnTo>
                  <a:lnTo>
                    <a:pt x="874" y="1"/>
                  </a:lnTo>
                  <a:lnTo>
                    <a:pt x="791" y="8"/>
                  </a:lnTo>
                  <a:lnTo>
                    <a:pt x="709" y="17"/>
                  </a:lnTo>
                  <a:lnTo>
                    <a:pt x="628" y="32"/>
                  </a:lnTo>
                  <a:lnTo>
                    <a:pt x="549" y="48"/>
                  </a:lnTo>
                  <a:lnTo>
                    <a:pt x="470" y="67"/>
                  </a:lnTo>
                  <a:lnTo>
                    <a:pt x="391" y="88"/>
                  </a:lnTo>
                  <a:lnTo>
                    <a:pt x="313" y="114"/>
                  </a:lnTo>
                  <a:lnTo>
                    <a:pt x="234" y="143"/>
                  </a:lnTo>
                  <a:lnTo>
                    <a:pt x="156" y="174"/>
                  </a:lnTo>
                  <a:lnTo>
                    <a:pt x="77" y="208"/>
                  </a:lnTo>
                  <a:lnTo>
                    <a:pt x="0" y="243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124436" name="Freeform 84"/>
            <p:cNvSpPr>
              <a:spLocks/>
            </p:cNvSpPr>
            <p:nvPr/>
          </p:nvSpPr>
          <p:spPr bwMode="auto">
            <a:xfrm>
              <a:off x="778" y="1160"/>
              <a:ext cx="5461" cy="544"/>
            </a:xfrm>
            <a:custGeom>
              <a:avLst/>
              <a:gdLst/>
              <a:ahLst/>
              <a:cxnLst>
                <a:cxn ang="0">
                  <a:pos x="5461" y="247"/>
                </a:cxn>
                <a:cxn ang="0">
                  <a:pos x="5429" y="308"/>
                </a:cxn>
                <a:cxn ang="0">
                  <a:pos x="5390" y="376"/>
                </a:cxn>
                <a:cxn ang="0">
                  <a:pos x="5333" y="460"/>
                </a:cxn>
                <a:cxn ang="0">
                  <a:pos x="5259" y="557"/>
                </a:cxn>
                <a:cxn ang="0">
                  <a:pos x="5168" y="659"/>
                </a:cxn>
                <a:cxn ang="0">
                  <a:pos x="5088" y="736"/>
                </a:cxn>
                <a:cxn ang="0">
                  <a:pos x="5029" y="788"/>
                </a:cxn>
                <a:cxn ang="0">
                  <a:pos x="4965" y="836"/>
                </a:cxn>
                <a:cxn ang="0">
                  <a:pos x="4897" y="883"/>
                </a:cxn>
                <a:cxn ang="0">
                  <a:pos x="4823" y="927"/>
                </a:cxn>
                <a:cxn ang="0">
                  <a:pos x="4746" y="965"/>
                </a:cxn>
                <a:cxn ang="0">
                  <a:pos x="4662" y="1001"/>
                </a:cxn>
                <a:cxn ang="0">
                  <a:pos x="4575" y="1032"/>
                </a:cxn>
                <a:cxn ang="0">
                  <a:pos x="4483" y="1056"/>
                </a:cxn>
                <a:cxn ang="0">
                  <a:pos x="4385" y="1074"/>
                </a:cxn>
                <a:cxn ang="0">
                  <a:pos x="4282" y="1083"/>
                </a:cxn>
                <a:cxn ang="0">
                  <a:pos x="4175" y="1087"/>
                </a:cxn>
                <a:cxn ang="0">
                  <a:pos x="4061" y="1080"/>
                </a:cxn>
                <a:cxn ang="0">
                  <a:pos x="3943" y="1064"/>
                </a:cxn>
                <a:cxn ang="0">
                  <a:pos x="3819" y="1038"/>
                </a:cxn>
                <a:cxn ang="0">
                  <a:pos x="3690" y="1003"/>
                </a:cxn>
                <a:cxn ang="0">
                  <a:pos x="3556" y="954"/>
                </a:cxn>
                <a:cxn ang="0">
                  <a:pos x="3417" y="894"/>
                </a:cxn>
                <a:cxn ang="0">
                  <a:pos x="3271" y="820"/>
                </a:cxn>
                <a:cxn ang="0">
                  <a:pos x="3196" y="780"/>
                </a:cxn>
                <a:cxn ang="0">
                  <a:pos x="2904" y="617"/>
                </a:cxn>
                <a:cxn ang="0">
                  <a:pos x="2632" y="475"/>
                </a:cxn>
                <a:cxn ang="0">
                  <a:pos x="2377" y="354"/>
                </a:cxn>
                <a:cxn ang="0">
                  <a:pos x="2137" y="250"/>
                </a:cxn>
                <a:cxn ang="0">
                  <a:pos x="1912" y="166"/>
                </a:cxn>
                <a:cxn ang="0">
                  <a:pos x="1699" y="100"/>
                </a:cxn>
                <a:cxn ang="0">
                  <a:pos x="1499" y="52"/>
                </a:cxn>
                <a:cxn ang="0">
                  <a:pos x="1309" y="19"/>
                </a:cxn>
                <a:cxn ang="0">
                  <a:pos x="1129" y="2"/>
                </a:cxn>
                <a:cxn ang="0">
                  <a:pos x="955" y="0"/>
                </a:cxn>
                <a:cxn ang="0">
                  <a:pos x="789" y="13"/>
                </a:cxn>
                <a:cxn ang="0">
                  <a:pos x="626" y="39"/>
                </a:cxn>
                <a:cxn ang="0">
                  <a:pos x="468" y="77"/>
                </a:cxn>
                <a:cxn ang="0">
                  <a:pos x="312" y="129"/>
                </a:cxn>
                <a:cxn ang="0">
                  <a:pos x="157" y="192"/>
                </a:cxn>
                <a:cxn ang="0">
                  <a:pos x="0" y="266"/>
                </a:cxn>
              </a:cxnLst>
              <a:rect l="0" t="0" r="r" b="b"/>
              <a:pathLst>
                <a:path w="5461" h="1087">
                  <a:moveTo>
                    <a:pt x="5461" y="247"/>
                  </a:moveTo>
                  <a:lnTo>
                    <a:pt x="5461" y="247"/>
                  </a:lnTo>
                  <a:lnTo>
                    <a:pt x="5452" y="263"/>
                  </a:lnTo>
                  <a:lnTo>
                    <a:pt x="5429" y="308"/>
                  </a:lnTo>
                  <a:lnTo>
                    <a:pt x="5411" y="339"/>
                  </a:lnTo>
                  <a:lnTo>
                    <a:pt x="5390" y="376"/>
                  </a:lnTo>
                  <a:lnTo>
                    <a:pt x="5363" y="417"/>
                  </a:lnTo>
                  <a:lnTo>
                    <a:pt x="5333" y="460"/>
                  </a:lnTo>
                  <a:lnTo>
                    <a:pt x="5298" y="507"/>
                  </a:lnTo>
                  <a:lnTo>
                    <a:pt x="5259" y="557"/>
                  </a:lnTo>
                  <a:lnTo>
                    <a:pt x="5216" y="607"/>
                  </a:lnTo>
                  <a:lnTo>
                    <a:pt x="5168" y="659"/>
                  </a:lnTo>
                  <a:lnTo>
                    <a:pt x="5116" y="710"/>
                  </a:lnTo>
                  <a:lnTo>
                    <a:pt x="5088" y="736"/>
                  </a:lnTo>
                  <a:lnTo>
                    <a:pt x="5059" y="762"/>
                  </a:lnTo>
                  <a:lnTo>
                    <a:pt x="5029" y="788"/>
                  </a:lnTo>
                  <a:lnTo>
                    <a:pt x="4998" y="812"/>
                  </a:lnTo>
                  <a:lnTo>
                    <a:pt x="4965" y="836"/>
                  </a:lnTo>
                  <a:lnTo>
                    <a:pt x="4932" y="859"/>
                  </a:lnTo>
                  <a:lnTo>
                    <a:pt x="4897" y="883"/>
                  </a:lnTo>
                  <a:lnTo>
                    <a:pt x="4861" y="904"/>
                  </a:lnTo>
                  <a:lnTo>
                    <a:pt x="4823" y="927"/>
                  </a:lnTo>
                  <a:lnTo>
                    <a:pt x="4786" y="946"/>
                  </a:lnTo>
                  <a:lnTo>
                    <a:pt x="4746" y="965"/>
                  </a:lnTo>
                  <a:lnTo>
                    <a:pt x="4705" y="985"/>
                  </a:lnTo>
                  <a:lnTo>
                    <a:pt x="4662" y="1001"/>
                  </a:lnTo>
                  <a:lnTo>
                    <a:pt x="4619" y="1017"/>
                  </a:lnTo>
                  <a:lnTo>
                    <a:pt x="4575" y="1032"/>
                  </a:lnTo>
                  <a:lnTo>
                    <a:pt x="4529" y="1045"/>
                  </a:lnTo>
                  <a:lnTo>
                    <a:pt x="4483" y="1056"/>
                  </a:lnTo>
                  <a:lnTo>
                    <a:pt x="4435" y="1066"/>
                  </a:lnTo>
                  <a:lnTo>
                    <a:pt x="4385" y="1074"/>
                  </a:lnTo>
                  <a:lnTo>
                    <a:pt x="4335" y="1080"/>
                  </a:lnTo>
                  <a:lnTo>
                    <a:pt x="4282" y="1083"/>
                  </a:lnTo>
                  <a:lnTo>
                    <a:pt x="4229" y="1087"/>
                  </a:lnTo>
                  <a:lnTo>
                    <a:pt x="4175" y="1087"/>
                  </a:lnTo>
                  <a:lnTo>
                    <a:pt x="4118" y="1083"/>
                  </a:lnTo>
                  <a:lnTo>
                    <a:pt x="4061" y="1080"/>
                  </a:lnTo>
                  <a:lnTo>
                    <a:pt x="4003" y="1074"/>
                  </a:lnTo>
                  <a:lnTo>
                    <a:pt x="3943" y="1064"/>
                  </a:lnTo>
                  <a:lnTo>
                    <a:pt x="3882" y="1053"/>
                  </a:lnTo>
                  <a:lnTo>
                    <a:pt x="3819" y="1038"/>
                  </a:lnTo>
                  <a:lnTo>
                    <a:pt x="3756" y="1022"/>
                  </a:lnTo>
                  <a:lnTo>
                    <a:pt x="3690" y="1003"/>
                  </a:lnTo>
                  <a:lnTo>
                    <a:pt x="3624" y="980"/>
                  </a:lnTo>
                  <a:lnTo>
                    <a:pt x="3556" y="954"/>
                  </a:lnTo>
                  <a:lnTo>
                    <a:pt x="3488" y="925"/>
                  </a:lnTo>
                  <a:lnTo>
                    <a:pt x="3417" y="894"/>
                  </a:lnTo>
                  <a:lnTo>
                    <a:pt x="3345" y="859"/>
                  </a:lnTo>
                  <a:lnTo>
                    <a:pt x="3271" y="820"/>
                  </a:lnTo>
                  <a:lnTo>
                    <a:pt x="3196" y="780"/>
                  </a:lnTo>
                  <a:lnTo>
                    <a:pt x="3196" y="780"/>
                  </a:lnTo>
                  <a:lnTo>
                    <a:pt x="3049" y="696"/>
                  </a:lnTo>
                  <a:lnTo>
                    <a:pt x="2904" y="617"/>
                  </a:lnTo>
                  <a:lnTo>
                    <a:pt x="2766" y="542"/>
                  </a:lnTo>
                  <a:lnTo>
                    <a:pt x="2632" y="475"/>
                  </a:lnTo>
                  <a:lnTo>
                    <a:pt x="2502" y="412"/>
                  </a:lnTo>
                  <a:lnTo>
                    <a:pt x="2377" y="354"/>
                  </a:lnTo>
                  <a:lnTo>
                    <a:pt x="2255" y="299"/>
                  </a:lnTo>
                  <a:lnTo>
                    <a:pt x="2137" y="250"/>
                  </a:lnTo>
                  <a:lnTo>
                    <a:pt x="2021" y="207"/>
                  </a:lnTo>
                  <a:lnTo>
                    <a:pt x="1912" y="166"/>
                  </a:lnTo>
                  <a:lnTo>
                    <a:pt x="1803" y="131"/>
                  </a:lnTo>
                  <a:lnTo>
                    <a:pt x="1699" y="100"/>
                  </a:lnTo>
                  <a:lnTo>
                    <a:pt x="1598" y="74"/>
                  </a:lnTo>
                  <a:lnTo>
                    <a:pt x="1499" y="52"/>
                  </a:lnTo>
                  <a:lnTo>
                    <a:pt x="1402" y="34"/>
                  </a:lnTo>
                  <a:lnTo>
                    <a:pt x="1309" y="19"/>
                  </a:lnTo>
                  <a:lnTo>
                    <a:pt x="1218" y="8"/>
                  </a:lnTo>
                  <a:lnTo>
                    <a:pt x="1129" y="2"/>
                  </a:lnTo>
                  <a:lnTo>
                    <a:pt x="1041" y="0"/>
                  </a:lnTo>
                  <a:lnTo>
                    <a:pt x="955" y="0"/>
                  </a:lnTo>
                  <a:lnTo>
                    <a:pt x="872" y="5"/>
                  </a:lnTo>
                  <a:lnTo>
                    <a:pt x="789" y="13"/>
                  </a:lnTo>
                  <a:lnTo>
                    <a:pt x="707" y="24"/>
                  </a:lnTo>
                  <a:lnTo>
                    <a:pt x="626" y="39"/>
                  </a:lnTo>
                  <a:lnTo>
                    <a:pt x="547" y="56"/>
                  </a:lnTo>
                  <a:lnTo>
                    <a:pt x="468" y="77"/>
                  </a:lnTo>
                  <a:lnTo>
                    <a:pt x="390" y="102"/>
                  </a:lnTo>
                  <a:lnTo>
                    <a:pt x="312" y="129"/>
                  </a:lnTo>
                  <a:lnTo>
                    <a:pt x="235" y="160"/>
                  </a:lnTo>
                  <a:lnTo>
                    <a:pt x="157" y="192"/>
                  </a:lnTo>
                  <a:lnTo>
                    <a:pt x="78" y="228"/>
                  </a:lnTo>
                  <a:lnTo>
                    <a:pt x="0" y="26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124437" name="Freeform 85"/>
            <p:cNvSpPr>
              <a:spLocks/>
            </p:cNvSpPr>
            <p:nvPr/>
          </p:nvSpPr>
          <p:spPr bwMode="auto">
            <a:xfrm>
              <a:off x="806" y="1176"/>
              <a:ext cx="5459" cy="514"/>
            </a:xfrm>
            <a:custGeom>
              <a:avLst/>
              <a:gdLst/>
              <a:ahLst/>
              <a:cxnLst>
                <a:cxn ang="0">
                  <a:pos x="5459" y="159"/>
                </a:cxn>
                <a:cxn ang="0">
                  <a:pos x="5428" y="221"/>
                </a:cxn>
                <a:cxn ang="0">
                  <a:pos x="5390" y="290"/>
                </a:cxn>
                <a:cxn ang="0">
                  <a:pos x="5334" y="376"/>
                </a:cxn>
                <a:cxn ang="0">
                  <a:pos x="5262" y="474"/>
                </a:cxn>
                <a:cxn ang="0">
                  <a:pos x="5173" y="579"/>
                </a:cxn>
                <a:cxn ang="0">
                  <a:pos x="5094" y="658"/>
                </a:cxn>
                <a:cxn ang="0">
                  <a:pos x="5035" y="710"/>
                </a:cxn>
                <a:cxn ang="0">
                  <a:pos x="4973" y="762"/>
                </a:cxn>
                <a:cxn ang="0">
                  <a:pos x="4905" y="809"/>
                </a:cxn>
                <a:cxn ang="0">
                  <a:pos x="4833" y="854"/>
                </a:cxn>
                <a:cxn ang="0">
                  <a:pos x="4755" y="896"/>
                </a:cxn>
                <a:cxn ang="0">
                  <a:pos x="4673" y="933"/>
                </a:cxn>
                <a:cxn ang="0">
                  <a:pos x="4586" y="965"/>
                </a:cxn>
                <a:cxn ang="0">
                  <a:pos x="4494" y="991"/>
                </a:cxn>
                <a:cxn ang="0">
                  <a:pos x="4395" y="1010"/>
                </a:cxn>
                <a:cxn ang="0">
                  <a:pos x="4294" y="1023"/>
                </a:cxn>
                <a:cxn ang="0">
                  <a:pos x="4186" y="1028"/>
                </a:cxn>
                <a:cxn ang="0">
                  <a:pos x="4072" y="1025"/>
                </a:cxn>
                <a:cxn ang="0">
                  <a:pos x="3954" y="1010"/>
                </a:cxn>
                <a:cxn ang="0">
                  <a:pos x="3830" y="988"/>
                </a:cxn>
                <a:cxn ang="0">
                  <a:pos x="3701" y="954"/>
                </a:cxn>
                <a:cxn ang="0">
                  <a:pos x="3567" y="909"/>
                </a:cxn>
                <a:cxn ang="0">
                  <a:pos x="3425" y="851"/>
                </a:cxn>
                <a:cxn ang="0">
                  <a:pos x="3279" y="779"/>
                </a:cxn>
                <a:cxn ang="0">
                  <a:pos x="3204" y="739"/>
                </a:cxn>
                <a:cxn ang="0">
                  <a:pos x="2910" y="582"/>
                </a:cxn>
                <a:cxn ang="0">
                  <a:pos x="2635" y="445"/>
                </a:cxn>
                <a:cxn ang="0">
                  <a:pos x="2377" y="327"/>
                </a:cxn>
                <a:cxn ang="0">
                  <a:pos x="2135" y="230"/>
                </a:cxn>
                <a:cxn ang="0">
                  <a:pos x="1909" y="150"/>
                </a:cxn>
                <a:cxn ang="0">
                  <a:pos x="1696" y="88"/>
                </a:cxn>
                <a:cxn ang="0">
                  <a:pos x="1495" y="43"/>
                </a:cxn>
                <a:cxn ang="0">
                  <a:pos x="1305" y="14"/>
                </a:cxn>
                <a:cxn ang="0">
                  <a:pos x="1124" y="1"/>
                </a:cxn>
                <a:cxn ang="0">
                  <a:pos x="951" y="3"/>
                </a:cxn>
                <a:cxn ang="0">
                  <a:pos x="784" y="19"/>
                </a:cxn>
                <a:cxn ang="0">
                  <a:pos x="623" y="48"/>
                </a:cxn>
                <a:cxn ang="0">
                  <a:pos x="465" y="92"/>
                </a:cxn>
                <a:cxn ang="0">
                  <a:pos x="309" y="145"/>
                </a:cxn>
                <a:cxn ang="0">
                  <a:pos x="155" y="211"/>
                </a:cxn>
                <a:cxn ang="0">
                  <a:pos x="0" y="289"/>
                </a:cxn>
              </a:cxnLst>
              <a:rect l="0" t="0" r="r" b="b"/>
              <a:pathLst>
                <a:path w="5459" h="1028">
                  <a:moveTo>
                    <a:pt x="5459" y="159"/>
                  </a:moveTo>
                  <a:lnTo>
                    <a:pt x="5459" y="159"/>
                  </a:lnTo>
                  <a:lnTo>
                    <a:pt x="5451" y="176"/>
                  </a:lnTo>
                  <a:lnTo>
                    <a:pt x="5428" y="221"/>
                  </a:lnTo>
                  <a:lnTo>
                    <a:pt x="5410" y="253"/>
                  </a:lnTo>
                  <a:lnTo>
                    <a:pt x="5390" y="290"/>
                  </a:lnTo>
                  <a:lnTo>
                    <a:pt x="5365" y="331"/>
                  </a:lnTo>
                  <a:lnTo>
                    <a:pt x="5334" y="376"/>
                  </a:lnTo>
                  <a:lnTo>
                    <a:pt x="5301" y="424"/>
                  </a:lnTo>
                  <a:lnTo>
                    <a:pt x="5262" y="474"/>
                  </a:lnTo>
                  <a:lnTo>
                    <a:pt x="5220" y="526"/>
                  </a:lnTo>
                  <a:lnTo>
                    <a:pt x="5173" y="579"/>
                  </a:lnTo>
                  <a:lnTo>
                    <a:pt x="5122" y="633"/>
                  </a:lnTo>
                  <a:lnTo>
                    <a:pt x="5094" y="658"/>
                  </a:lnTo>
                  <a:lnTo>
                    <a:pt x="5066" y="684"/>
                  </a:lnTo>
                  <a:lnTo>
                    <a:pt x="5035" y="710"/>
                  </a:lnTo>
                  <a:lnTo>
                    <a:pt x="5005" y="736"/>
                  </a:lnTo>
                  <a:lnTo>
                    <a:pt x="4973" y="762"/>
                  </a:lnTo>
                  <a:lnTo>
                    <a:pt x="4940" y="786"/>
                  </a:lnTo>
                  <a:lnTo>
                    <a:pt x="4905" y="809"/>
                  </a:lnTo>
                  <a:lnTo>
                    <a:pt x="4869" y="833"/>
                  </a:lnTo>
                  <a:lnTo>
                    <a:pt x="4833" y="854"/>
                  </a:lnTo>
                  <a:lnTo>
                    <a:pt x="4794" y="876"/>
                  </a:lnTo>
                  <a:lnTo>
                    <a:pt x="4755" y="896"/>
                  </a:lnTo>
                  <a:lnTo>
                    <a:pt x="4715" y="915"/>
                  </a:lnTo>
                  <a:lnTo>
                    <a:pt x="4673" y="933"/>
                  </a:lnTo>
                  <a:lnTo>
                    <a:pt x="4630" y="951"/>
                  </a:lnTo>
                  <a:lnTo>
                    <a:pt x="4586" y="965"/>
                  </a:lnTo>
                  <a:lnTo>
                    <a:pt x="4540" y="980"/>
                  </a:lnTo>
                  <a:lnTo>
                    <a:pt x="4494" y="991"/>
                  </a:lnTo>
                  <a:lnTo>
                    <a:pt x="4445" y="1002"/>
                  </a:lnTo>
                  <a:lnTo>
                    <a:pt x="4395" y="1010"/>
                  </a:lnTo>
                  <a:lnTo>
                    <a:pt x="4345" y="1018"/>
                  </a:lnTo>
                  <a:lnTo>
                    <a:pt x="4294" y="1023"/>
                  </a:lnTo>
                  <a:lnTo>
                    <a:pt x="4240" y="1027"/>
                  </a:lnTo>
                  <a:lnTo>
                    <a:pt x="4186" y="1028"/>
                  </a:lnTo>
                  <a:lnTo>
                    <a:pt x="4130" y="1028"/>
                  </a:lnTo>
                  <a:lnTo>
                    <a:pt x="4072" y="1025"/>
                  </a:lnTo>
                  <a:lnTo>
                    <a:pt x="4014" y="1018"/>
                  </a:lnTo>
                  <a:lnTo>
                    <a:pt x="3954" y="1010"/>
                  </a:lnTo>
                  <a:lnTo>
                    <a:pt x="3893" y="1001"/>
                  </a:lnTo>
                  <a:lnTo>
                    <a:pt x="3830" y="988"/>
                  </a:lnTo>
                  <a:lnTo>
                    <a:pt x="3766" y="972"/>
                  </a:lnTo>
                  <a:lnTo>
                    <a:pt x="3701" y="954"/>
                  </a:lnTo>
                  <a:lnTo>
                    <a:pt x="3635" y="933"/>
                  </a:lnTo>
                  <a:lnTo>
                    <a:pt x="3567" y="909"/>
                  </a:lnTo>
                  <a:lnTo>
                    <a:pt x="3496" y="881"/>
                  </a:lnTo>
                  <a:lnTo>
                    <a:pt x="3425" y="851"/>
                  </a:lnTo>
                  <a:lnTo>
                    <a:pt x="3353" y="817"/>
                  </a:lnTo>
                  <a:lnTo>
                    <a:pt x="3279" y="779"/>
                  </a:lnTo>
                  <a:lnTo>
                    <a:pt x="3204" y="739"/>
                  </a:lnTo>
                  <a:lnTo>
                    <a:pt x="3204" y="739"/>
                  </a:lnTo>
                  <a:lnTo>
                    <a:pt x="3054" y="658"/>
                  </a:lnTo>
                  <a:lnTo>
                    <a:pt x="2910" y="582"/>
                  </a:lnTo>
                  <a:lnTo>
                    <a:pt x="2770" y="511"/>
                  </a:lnTo>
                  <a:lnTo>
                    <a:pt x="2635" y="445"/>
                  </a:lnTo>
                  <a:lnTo>
                    <a:pt x="2503" y="384"/>
                  </a:lnTo>
                  <a:lnTo>
                    <a:pt x="2377" y="327"/>
                  </a:lnTo>
                  <a:lnTo>
                    <a:pt x="2254" y="277"/>
                  </a:lnTo>
                  <a:lnTo>
                    <a:pt x="2135" y="230"/>
                  </a:lnTo>
                  <a:lnTo>
                    <a:pt x="2021" y="189"/>
                  </a:lnTo>
                  <a:lnTo>
                    <a:pt x="1909" y="150"/>
                  </a:lnTo>
                  <a:lnTo>
                    <a:pt x="1800" y="117"/>
                  </a:lnTo>
                  <a:lnTo>
                    <a:pt x="1696" y="88"/>
                  </a:lnTo>
                  <a:lnTo>
                    <a:pt x="1595" y="64"/>
                  </a:lnTo>
                  <a:lnTo>
                    <a:pt x="1495" y="43"/>
                  </a:lnTo>
                  <a:lnTo>
                    <a:pt x="1399" y="27"/>
                  </a:lnTo>
                  <a:lnTo>
                    <a:pt x="1305" y="14"/>
                  </a:lnTo>
                  <a:lnTo>
                    <a:pt x="1213" y="6"/>
                  </a:lnTo>
                  <a:lnTo>
                    <a:pt x="1124" y="1"/>
                  </a:lnTo>
                  <a:lnTo>
                    <a:pt x="1037" y="0"/>
                  </a:lnTo>
                  <a:lnTo>
                    <a:pt x="951" y="3"/>
                  </a:lnTo>
                  <a:lnTo>
                    <a:pt x="867" y="9"/>
                  </a:lnTo>
                  <a:lnTo>
                    <a:pt x="784" y="19"/>
                  </a:lnTo>
                  <a:lnTo>
                    <a:pt x="704" y="32"/>
                  </a:lnTo>
                  <a:lnTo>
                    <a:pt x="623" y="48"/>
                  </a:lnTo>
                  <a:lnTo>
                    <a:pt x="544" y="67"/>
                  </a:lnTo>
                  <a:lnTo>
                    <a:pt x="465" y="92"/>
                  </a:lnTo>
                  <a:lnTo>
                    <a:pt x="387" y="117"/>
                  </a:lnTo>
                  <a:lnTo>
                    <a:pt x="309" y="145"/>
                  </a:lnTo>
                  <a:lnTo>
                    <a:pt x="232" y="177"/>
                  </a:lnTo>
                  <a:lnTo>
                    <a:pt x="155" y="211"/>
                  </a:lnTo>
                  <a:lnTo>
                    <a:pt x="77" y="248"/>
                  </a:lnTo>
                  <a:lnTo>
                    <a:pt x="0" y="289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124438" name="Freeform 86"/>
            <p:cNvSpPr>
              <a:spLocks/>
            </p:cNvSpPr>
            <p:nvPr/>
          </p:nvSpPr>
          <p:spPr bwMode="auto">
            <a:xfrm>
              <a:off x="835" y="1192"/>
              <a:ext cx="5455" cy="485"/>
            </a:xfrm>
            <a:custGeom>
              <a:avLst/>
              <a:gdLst/>
              <a:ahLst/>
              <a:cxnLst>
                <a:cxn ang="0">
                  <a:pos x="5455" y="71"/>
                </a:cxn>
                <a:cxn ang="0">
                  <a:pos x="5426" y="132"/>
                </a:cxn>
                <a:cxn ang="0">
                  <a:pos x="5388" y="203"/>
                </a:cxn>
                <a:cxn ang="0">
                  <a:pos x="5334" y="291"/>
                </a:cxn>
                <a:cxn ang="0">
                  <a:pos x="5263" y="391"/>
                </a:cxn>
                <a:cxn ang="0">
                  <a:pos x="5176" y="499"/>
                </a:cxn>
                <a:cxn ang="0">
                  <a:pos x="5098" y="580"/>
                </a:cxn>
                <a:cxn ang="0">
                  <a:pos x="5041" y="633"/>
                </a:cxn>
                <a:cxn ang="0">
                  <a:pos x="4979" y="685"/>
                </a:cxn>
                <a:cxn ang="0">
                  <a:pos x="4912" y="735"/>
                </a:cxn>
                <a:cxn ang="0">
                  <a:pos x="4840" y="781"/>
                </a:cxn>
                <a:cxn ang="0">
                  <a:pos x="4763" y="825"/>
                </a:cxn>
                <a:cxn ang="0">
                  <a:pos x="4682" y="864"/>
                </a:cxn>
                <a:cxn ang="0">
                  <a:pos x="4594" y="898"/>
                </a:cxn>
                <a:cxn ang="0">
                  <a:pos x="4502" y="927"/>
                </a:cxn>
                <a:cxn ang="0">
                  <a:pos x="4405" y="948"/>
                </a:cxn>
                <a:cxn ang="0">
                  <a:pos x="4304" y="962"/>
                </a:cxn>
                <a:cxn ang="0">
                  <a:pos x="4196" y="969"/>
                </a:cxn>
                <a:cxn ang="0">
                  <a:pos x="4083" y="967"/>
                </a:cxn>
                <a:cxn ang="0">
                  <a:pos x="3964" y="957"/>
                </a:cxn>
                <a:cxn ang="0">
                  <a:pos x="3840" y="936"/>
                </a:cxn>
                <a:cxn ang="0">
                  <a:pos x="3710" y="904"/>
                </a:cxn>
                <a:cxn ang="0">
                  <a:pos x="3574" y="861"/>
                </a:cxn>
                <a:cxn ang="0">
                  <a:pos x="3432" y="806"/>
                </a:cxn>
                <a:cxn ang="0">
                  <a:pos x="3285" y="738"/>
                </a:cxn>
                <a:cxn ang="0">
                  <a:pos x="3210" y="699"/>
                </a:cxn>
                <a:cxn ang="0">
                  <a:pos x="2913" y="547"/>
                </a:cxn>
                <a:cxn ang="0">
                  <a:pos x="2636" y="415"/>
                </a:cxn>
                <a:cxn ang="0">
                  <a:pos x="2377" y="302"/>
                </a:cxn>
                <a:cxn ang="0">
                  <a:pos x="2134" y="208"/>
                </a:cxn>
                <a:cxn ang="0">
                  <a:pos x="1906" y="132"/>
                </a:cxn>
                <a:cxn ang="0">
                  <a:pos x="1692" y="76"/>
                </a:cxn>
                <a:cxn ang="0">
                  <a:pos x="1491" y="34"/>
                </a:cxn>
                <a:cxn ang="0">
                  <a:pos x="1301" y="8"/>
                </a:cxn>
                <a:cxn ang="0">
                  <a:pos x="1119" y="0"/>
                </a:cxn>
                <a:cxn ang="0">
                  <a:pos x="945" y="5"/>
                </a:cxn>
                <a:cxn ang="0">
                  <a:pos x="780" y="24"/>
                </a:cxn>
                <a:cxn ang="0">
                  <a:pos x="619" y="56"/>
                </a:cxn>
                <a:cxn ang="0">
                  <a:pos x="461" y="103"/>
                </a:cxn>
                <a:cxn ang="0">
                  <a:pos x="307" y="161"/>
                </a:cxn>
                <a:cxn ang="0">
                  <a:pos x="153" y="231"/>
                </a:cxn>
                <a:cxn ang="0">
                  <a:pos x="0" y="312"/>
                </a:cxn>
              </a:cxnLst>
              <a:rect l="0" t="0" r="r" b="b"/>
              <a:pathLst>
                <a:path w="5455" h="970">
                  <a:moveTo>
                    <a:pt x="5455" y="71"/>
                  </a:moveTo>
                  <a:lnTo>
                    <a:pt x="5455" y="71"/>
                  </a:lnTo>
                  <a:lnTo>
                    <a:pt x="5448" y="87"/>
                  </a:lnTo>
                  <a:lnTo>
                    <a:pt x="5426" y="132"/>
                  </a:lnTo>
                  <a:lnTo>
                    <a:pt x="5409" y="165"/>
                  </a:lnTo>
                  <a:lnTo>
                    <a:pt x="5388" y="203"/>
                  </a:lnTo>
                  <a:lnTo>
                    <a:pt x="5363" y="245"/>
                  </a:lnTo>
                  <a:lnTo>
                    <a:pt x="5334" y="291"/>
                  </a:lnTo>
                  <a:lnTo>
                    <a:pt x="5301" y="339"/>
                  </a:lnTo>
                  <a:lnTo>
                    <a:pt x="5263" y="391"/>
                  </a:lnTo>
                  <a:lnTo>
                    <a:pt x="5222" y="444"/>
                  </a:lnTo>
                  <a:lnTo>
                    <a:pt x="5176" y="499"/>
                  </a:lnTo>
                  <a:lnTo>
                    <a:pt x="5126" y="552"/>
                  </a:lnTo>
                  <a:lnTo>
                    <a:pt x="5098" y="580"/>
                  </a:lnTo>
                  <a:lnTo>
                    <a:pt x="5070" y="607"/>
                  </a:lnTo>
                  <a:lnTo>
                    <a:pt x="5041" y="633"/>
                  </a:lnTo>
                  <a:lnTo>
                    <a:pt x="5011" y="659"/>
                  </a:lnTo>
                  <a:lnTo>
                    <a:pt x="4979" y="685"/>
                  </a:lnTo>
                  <a:lnTo>
                    <a:pt x="4945" y="710"/>
                  </a:lnTo>
                  <a:lnTo>
                    <a:pt x="4912" y="735"/>
                  </a:lnTo>
                  <a:lnTo>
                    <a:pt x="4876" y="759"/>
                  </a:lnTo>
                  <a:lnTo>
                    <a:pt x="4840" y="781"/>
                  </a:lnTo>
                  <a:lnTo>
                    <a:pt x="4802" y="804"/>
                  </a:lnTo>
                  <a:lnTo>
                    <a:pt x="4763" y="825"/>
                  </a:lnTo>
                  <a:lnTo>
                    <a:pt x="4723" y="844"/>
                  </a:lnTo>
                  <a:lnTo>
                    <a:pt x="4682" y="864"/>
                  </a:lnTo>
                  <a:lnTo>
                    <a:pt x="4639" y="882"/>
                  </a:lnTo>
                  <a:lnTo>
                    <a:pt x="4594" y="898"/>
                  </a:lnTo>
                  <a:lnTo>
                    <a:pt x="4550" y="912"/>
                  </a:lnTo>
                  <a:lnTo>
                    <a:pt x="4502" y="927"/>
                  </a:lnTo>
                  <a:lnTo>
                    <a:pt x="4455" y="938"/>
                  </a:lnTo>
                  <a:lnTo>
                    <a:pt x="4405" y="948"/>
                  </a:lnTo>
                  <a:lnTo>
                    <a:pt x="4355" y="956"/>
                  </a:lnTo>
                  <a:lnTo>
                    <a:pt x="4304" y="962"/>
                  </a:lnTo>
                  <a:lnTo>
                    <a:pt x="4250" y="967"/>
                  </a:lnTo>
                  <a:lnTo>
                    <a:pt x="4196" y="969"/>
                  </a:lnTo>
                  <a:lnTo>
                    <a:pt x="4140" y="970"/>
                  </a:lnTo>
                  <a:lnTo>
                    <a:pt x="4083" y="967"/>
                  </a:lnTo>
                  <a:lnTo>
                    <a:pt x="4023" y="964"/>
                  </a:lnTo>
                  <a:lnTo>
                    <a:pt x="3964" y="957"/>
                  </a:lnTo>
                  <a:lnTo>
                    <a:pt x="3903" y="948"/>
                  </a:lnTo>
                  <a:lnTo>
                    <a:pt x="3840" y="936"/>
                  </a:lnTo>
                  <a:lnTo>
                    <a:pt x="3775" y="922"/>
                  </a:lnTo>
                  <a:lnTo>
                    <a:pt x="3710" y="904"/>
                  </a:lnTo>
                  <a:lnTo>
                    <a:pt x="3643" y="885"/>
                  </a:lnTo>
                  <a:lnTo>
                    <a:pt x="3574" y="861"/>
                  </a:lnTo>
                  <a:lnTo>
                    <a:pt x="3504" y="835"/>
                  </a:lnTo>
                  <a:lnTo>
                    <a:pt x="3432" y="806"/>
                  </a:lnTo>
                  <a:lnTo>
                    <a:pt x="3360" y="773"/>
                  </a:lnTo>
                  <a:lnTo>
                    <a:pt x="3285" y="738"/>
                  </a:lnTo>
                  <a:lnTo>
                    <a:pt x="3210" y="699"/>
                  </a:lnTo>
                  <a:lnTo>
                    <a:pt x="3210" y="699"/>
                  </a:lnTo>
                  <a:lnTo>
                    <a:pt x="3059" y="620"/>
                  </a:lnTo>
                  <a:lnTo>
                    <a:pt x="2913" y="547"/>
                  </a:lnTo>
                  <a:lnTo>
                    <a:pt x="2772" y="478"/>
                  </a:lnTo>
                  <a:lnTo>
                    <a:pt x="2636" y="415"/>
                  </a:lnTo>
                  <a:lnTo>
                    <a:pt x="2505" y="357"/>
                  </a:lnTo>
                  <a:lnTo>
                    <a:pt x="2377" y="302"/>
                  </a:lnTo>
                  <a:lnTo>
                    <a:pt x="2253" y="253"/>
                  </a:lnTo>
                  <a:lnTo>
                    <a:pt x="2134" y="208"/>
                  </a:lnTo>
                  <a:lnTo>
                    <a:pt x="2019" y="169"/>
                  </a:lnTo>
                  <a:lnTo>
                    <a:pt x="1906" y="132"/>
                  </a:lnTo>
                  <a:lnTo>
                    <a:pt x="1798" y="102"/>
                  </a:lnTo>
                  <a:lnTo>
                    <a:pt x="1692" y="76"/>
                  </a:lnTo>
                  <a:lnTo>
                    <a:pt x="1590" y="52"/>
                  </a:lnTo>
                  <a:lnTo>
                    <a:pt x="1491" y="34"/>
                  </a:lnTo>
                  <a:lnTo>
                    <a:pt x="1394" y="19"/>
                  </a:lnTo>
                  <a:lnTo>
                    <a:pt x="1301" y="8"/>
                  </a:lnTo>
                  <a:lnTo>
                    <a:pt x="1209" y="2"/>
                  </a:lnTo>
                  <a:lnTo>
                    <a:pt x="1119" y="0"/>
                  </a:lnTo>
                  <a:lnTo>
                    <a:pt x="1031" y="0"/>
                  </a:lnTo>
                  <a:lnTo>
                    <a:pt x="945" y="5"/>
                  </a:lnTo>
                  <a:lnTo>
                    <a:pt x="862" y="13"/>
                  </a:lnTo>
                  <a:lnTo>
                    <a:pt x="780" y="24"/>
                  </a:lnTo>
                  <a:lnTo>
                    <a:pt x="698" y="39"/>
                  </a:lnTo>
                  <a:lnTo>
                    <a:pt x="619" y="56"/>
                  </a:lnTo>
                  <a:lnTo>
                    <a:pt x="540" y="79"/>
                  </a:lnTo>
                  <a:lnTo>
                    <a:pt x="461" y="103"/>
                  </a:lnTo>
                  <a:lnTo>
                    <a:pt x="384" y="131"/>
                  </a:lnTo>
                  <a:lnTo>
                    <a:pt x="307" y="161"/>
                  </a:lnTo>
                  <a:lnTo>
                    <a:pt x="230" y="194"/>
                  </a:lnTo>
                  <a:lnTo>
                    <a:pt x="153" y="231"/>
                  </a:lnTo>
                  <a:lnTo>
                    <a:pt x="76" y="270"/>
                  </a:lnTo>
                  <a:lnTo>
                    <a:pt x="0" y="31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124439" name="Freeform 87"/>
            <p:cNvSpPr>
              <a:spLocks/>
            </p:cNvSpPr>
            <p:nvPr/>
          </p:nvSpPr>
          <p:spPr bwMode="auto">
            <a:xfrm>
              <a:off x="864" y="1198"/>
              <a:ext cx="5451" cy="465"/>
            </a:xfrm>
            <a:custGeom>
              <a:avLst/>
              <a:gdLst/>
              <a:ahLst/>
              <a:cxnLst>
                <a:cxn ang="0">
                  <a:pos x="5451" y="0"/>
                </a:cxn>
                <a:cxn ang="0">
                  <a:pos x="5423" y="63"/>
                </a:cxn>
                <a:cxn ang="0">
                  <a:pos x="5386" y="134"/>
                </a:cxn>
                <a:cxn ang="0">
                  <a:pos x="5334" y="224"/>
                </a:cxn>
                <a:cxn ang="0">
                  <a:pos x="5265" y="326"/>
                </a:cxn>
                <a:cxn ang="0">
                  <a:pos x="5179" y="436"/>
                </a:cxn>
                <a:cxn ang="0">
                  <a:pos x="5102" y="518"/>
                </a:cxn>
                <a:cxn ang="0">
                  <a:pos x="5046" y="573"/>
                </a:cxn>
                <a:cxn ang="0">
                  <a:pos x="4983" y="628"/>
                </a:cxn>
                <a:cxn ang="0">
                  <a:pos x="4918" y="678"/>
                </a:cxn>
                <a:cxn ang="0">
                  <a:pos x="4847" y="726"/>
                </a:cxn>
                <a:cxn ang="0">
                  <a:pos x="4771" y="772"/>
                </a:cxn>
                <a:cxn ang="0">
                  <a:pos x="4689" y="814"/>
                </a:cxn>
                <a:cxn ang="0">
                  <a:pos x="4603" y="849"/>
                </a:cxn>
                <a:cxn ang="0">
                  <a:pos x="4512" y="880"/>
                </a:cxn>
                <a:cxn ang="0">
                  <a:pos x="4415" y="902"/>
                </a:cxn>
                <a:cxn ang="0">
                  <a:pos x="4312" y="920"/>
                </a:cxn>
                <a:cxn ang="0">
                  <a:pos x="4206" y="928"/>
                </a:cxn>
                <a:cxn ang="0">
                  <a:pos x="4092" y="930"/>
                </a:cxn>
                <a:cxn ang="0">
                  <a:pos x="3974" y="920"/>
                </a:cxn>
                <a:cxn ang="0">
                  <a:pos x="3849" y="902"/>
                </a:cxn>
                <a:cxn ang="0">
                  <a:pos x="3718" y="873"/>
                </a:cxn>
                <a:cxn ang="0">
                  <a:pos x="3582" y="833"/>
                </a:cxn>
                <a:cxn ang="0">
                  <a:pos x="3440" y="780"/>
                </a:cxn>
                <a:cxn ang="0">
                  <a:pos x="3292" y="715"/>
                </a:cxn>
                <a:cxn ang="0">
                  <a:pos x="3216" y="678"/>
                </a:cxn>
                <a:cxn ang="0">
                  <a:pos x="2917" y="531"/>
                </a:cxn>
                <a:cxn ang="0">
                  <a:pos x="2638" y="403"/>
                </a:cxn>
                <a:cxn ang="0">
                  <a:pos x="2377" y="295"/>
                </a:cxn>
                <a:cxn ang="0">
                  <a:pos x="2133" y="206"/>
                </a:cxn>
                <a:cxn ang="0">
                  <a:pos x="1903" y="135"/>
                </a:cxn>
                <a:cxn ang="0">
                  <a:pos x="1688" y="81"/>
                </a:cxn>
                <a:cxn ang="0">
                  <a:pos x="1487" y="43"/>
                </a:cxn>
                <a:cxn ang="0">
                  <a:pos x="1295" y="22"/>
                </a:cxn>
                <a:cxn ang="0">
                  <a:pos x="1115" y="16"/>
                </a:cxn>
                <a:cxn ang="0">
                  <a:pos x="941" y="26"/>
                </a:cxn>
                <a:cxn ang="0">
                  <a:pos x="775" y="48"/>
                </a:cxn>
                <a:cxn ang="0">
                  <a:pos x="615" y="85"/>
                </a:cxn>
                <a:cxn ang="0">
                  <a:pos x="458" y="134"/>
                </a:cxn>
                <a:cxn ang="0">
                  <a:pos x="304" y="195"/>
                </a:cxn>
                <a:cxn ang="0">
                  <a:pos x="153" y="268"/>
                </a:cxn>
                <a:cxn ang="0">
                  <a:pos x="0" y="352"/>
                </a:cxn>
              </a:cxnLst>
              <a:rect l="0" t="0" r="r" b="b"/>
              <a:pathLst>
                <a:path w="5451" h="930">
                  <a:moveTo>
                    <a:pt x="5451" y="0"/>
                  </a:moveTo>
                  <a:lnTo>
                    <a:pt x="5451" y="0"/>
                  </a:lnTo>
                  <a:lnTo>
                    <a:pt x="5444" y="18"/>
                  </a:lnTo>
                  <a:lnTo>
                    <a:pt x="5423" y="63"/>
                  </a:lnTo>
                  <a:lnTo>
                    <a:pt x="5406" y="97"/>
                  </a:lnTo>
                  <a:lnTo>
                    <a:pt x="5386" y="134"/>
                  </a:lnTo>
                  <a:lnTo>
                    <a:pt x="5362" y="177"/>
                  </a:lnTo>
                  <a:lnTo>
                    <a:pt x="5334" y="224"/>
                  </a:lnTo>
                  <a:lnTo>
                    <a:pt x="5301" y="274"/>
                  </a:lnTo>
                  <a:lnTo>
                    <a:pt x="5265" y="326"/>
                  </a:lnTo>
                  <a:lnTo>
                    <a:pt x="5223" y="381"/>
                  </a:lnTo>
                  <a:lnTo>
                    <a:pt x="5179" y="436"/>
                  </a:lnTo>
                  <a:lnTo>
                    <a:pt x="5129" y="491"/>
                  </a:lnTo>
                  <a:lnTo>
                    <a:pt x="5102" y="518"/>
                  </a:lnTo>
                  <a:lnTo>
                    <a:pt x="5075" y="546"/>
                  </a:lnTo>
                  <a:lnTo>
                    <a:pt x="5046" y="573"/>
                  </a:lnTo>
                  <a:lnTo>
                    <a:pt x="5015" y="600"/>
                  </a:lnTo>
                  <a:lnTo>
                    <a:pt x="4983" y="628"/>
                  </a:lnTo>
                  <a:lnTo>
                    <a:pt x="4951" y="654"/>
                  </a:lnTo>
                  <a:lnTo>
                    <a:pt x="4918" y="678"/>
                  </a:lnTo>
                  <a:lnTo>
                    <a:pt x="4883" y="704"/>
                  </a:lnTo>
                  <a:lnTo>
                    <a:pt x="4847" y="726"/>
                  </a:lnTo>
                  <a:lnTo>
                    <a:pt x="4809" y="751"/>
                  </a:lnTo>
                  <a:lnTo>
                    <a:pt x="4771" y="772"/>
                  </a:lnTo>
                  <a:lnTo>
                    <a:pt x="4730" y="793"/>
                  </a:lnTo>
                  <a:lnTo>
                    <a:pt x="4689" y="814"/>
                  </a:lnTo>
                  <a:lnTo>
                    <a:pt x="4647" y="831"/>
                  </a:lnTo>
                  <a:lnTo>
                    <a:pt x="4603" y="849"/>
                  </a:lnTo>
                  <a:lnTo>
                    <a:pt x="4558" y="865"/>
                  </a:lnTo>
                  <a:lnTo>
                    <a:pt x="4512" y="880"/>
                  </a:lnTo>
                  <a:lnTo>
                    <a:pt x="4464" y="891"/>
                  </a:lnTo>
                  <a:lnTo>
                    <a:pt x="4415" y="902"/>
                  </a:lnTo>
                  <a:lnTo>
                    <a:pt x="4365" y="912"/>
                  </a:lnTo>
                  <a:lnTo>
                    <a:pt x="4312" y="920"/>
                  </a:lnTo>
                  <a:lnTo>
                    <a:pt x="4260" y="925"/>
                  </a:lnTo>
                  <a:lnTo>
                    <a:pt x="4206" y="928"/>
                  </a:lnTo>
                  <a:lnTo>
                    <a:pt x="4150" y="930"/>
                  </a:lnTo>
                  <a:lnTo>
                    <a:pt x="4092" y="930"/>
                  </a:lnTo>
                  <a:lnTo>
                    <a:pt x="4033" y="927"/>
                  </a:lnTo>
                  <a:lnTo>
                    <a:pt x="3974" y="920"/>
                  </a:lnTo>
                  <a:lnTo>
                    <a:pt x="3911" y="912"/>
                  </a:lnTo>
                  <a:lnTo>
                    <a:pt x="3849" y="902"/>
                  </a:lnTo>
                  <a:lnTo>
                    <a:pt x="3785" y="889"/>
                  </a:lnTo>
                  <a:lnTo>
                    <a:pt x="3718" y="873"/>
                  </a:lnTo>
                  <a:lnTo>
                    <a:pt x="3652" y="854"/>
                  </a:lnTo>
                  <a:lnTo>
                    <a:pt x="3582" y="833"/>
                  </a:lnTo>
                  <a:lnTo>
                    <a:pt x="3511" y="809"/>
                  </a:lnTo>
                  <a:lnTo>
                    <a:pt x="3440" y="780"/>
                  </a:lnTo>
                  <a:lnTo>
                    <a:pt x="3367" y="749"/>
                  </a:lnTo>
                  <a:lnTo>
                    <a:pt x="3292" y="715"/>
                  </a:lnTo>
                  <a:lnTo>
                    <a:pt x="3216" y="678"/>
                  </a:lnTo>
                  <a:lnTo>
                    <a:pt x="3216" y="678"/>
                  </a:lnTo>
                  <a:lnTo>
                    <a:pt x="3063" y="602"/>
                  </a:lnTo>
                  <a:lnTo>
                    <a:pt x="2917" y="531"/>
                  </a:lnTo>
                  <a:lnTo>
                    <a:pt x="2774" y="465"/>
                  </a:lnTo>
                  <a:lnTo>
                    <a:pt x="2638" y="403"/>
                  </a:lnTo>
                  <a:lnTo>
                    <a:pt x="2505" y="347"/>
                  </a:lnTo>
                  <a:lnTo>
                    <a:pt x="2377" y="295"/>
                  </a:lnTo>
                  <a:lnTo>
                    <a:pt x="2252" y="248"/>
                  </a:lnTo>
                  <a:lnTo>
                    <a:pt x="2133" y="206"/>
                  </a:lnTo>
                  <a:lnTo>
                    <a:pt x="2016" y="168"/>
                  </a:lnTo>
                  <a:lnTo>
                    <a:pt x="1903" y="135"/>
                  </a:lnTo>
                  <a:lnTo>
                    <a:pt x="1795" y="106"/>
                  </a:lnTo>
                  <a:lnTo>
                    <a:pt x="1688" y="81"/>
                  </a:lnTo>
                  <a:lnTo>
                    <a:pt x="1587" y="60"/>
                  </a:lnTo>
                  <a:lnTo>
                    <a:pt x="1487" y="43"/>
                  </a:lnTo>
                  <a:lnTo>
                    <a:pt x="1390" y="30"/>
                  </a:lnTo>
                  <a:lnTo>
                    <a:pt x="1295" y="22"/>
                  </a:lnTo>
                  <a:lnTo>
                    <a:pt x="1204" y="18"/>
                  </a:lnTo>
                  <a:lnTo>
                    <a:pt x="1115" y="16"/>
                  </a:lnTo>
                  <a:lnTo>
                    <a:pt x="1027" y="19"/>
                  </a:lnTo>
                  <a:lnTo>
                    <a:pt x="941" y="26"/>
                  </a:lnTo>
                  <a:lnTo>
                    <a:pt x="858" y="35"/>
                  </a:lnTo>
                  <a:lnTo>
                    <a:pt x="775" y="48"/>
                  </a:lnTo>
                  <a:lnTo>
                    <a:pt x="694" y="64"/>
                  </a:lnTo>
                  <a:lnTo>
                    <a:pt x="615" y="85"/>
                  </a:lnTo>
                  <a:lnTo>
                    <a:pt x="536" y="108"/>
                  </a:lnTo>
                  <a:lnTo>
                    <a:pt x="458" y="134"/>
                  </a:lnTo>
                  <a:lnTo>
                    <a:pt x="382" y="163"/>
                  </a:lnTo>
                  <a:lnTo>
                    <a:pt x="304" y="195"/>
                  </a:lnTo>
                  <a:lnTo>
                    <a:pt x="228" y="231"/>
                  </a:lnTo>
                  <a:lnTo>
                    <a:pt x="153" y="268"/>
                  </a:lnTo>
                  <a:lnTo>
                    <a:pt x="76" y="310"/>
                  </a:lnTo>
                  <a:lnTo>
                    <a:pt x="0" y="35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124440" name="Freeform 88"/>
            <p:cNvSpPr>
              <a:spLocks/>
            </p:cNvSpPr>
            <p:nvPr/>
          </p:nvSpPr>
          <p:spPr bwMode="auto">
            <a:xfrm>
              <a:off x="893" y="1169"/>
              <a:ext cx="5447" cy="482"/>
            </a:xfrm>
            <a:custGeom>
              <a:avLst/>
              <a:gdLst/>
              <a:ahLst/>
              <a:cxnLst>
                <a:cxn ang="0">
                  <a:pos x="5447" y="0"/>
                </a:cxn>
                <a:cxn ang="0">
                  <a:pos x="5419" y="64"/>
                </a:cxn>
                <a:cxn ang="0">
                  <a:pos x="5383" y="137"/>
                </a:cxn>
                <a:cxn ang="0">
                  <a:pos x="5332" y="227"/>
                </a:cxn>
                <a:cxn ang="0">
                  <a:pos x="5265" y="332"/>
                </a:cxn>
                <a:cxn ang="0">
                  <a:pos x="5180" y="444"/>
                </a:cxn>
                <a:cxn ang="0">
                  <a:pos x="5105" y="529"/>
                </a:cxn>
                <a:cxn ang="0">
                  <a:pos x="5048" y="586"/>
                </a:cxn>
                <a:cxn ang="0">
                  <a:pos x="4989" y="641"/>
                </a:cxn>
                <a:cxn ang="0">
                  <a:pos x="4923" y="692"/>
                </a:cxn>
                <a:cxn ang="0">
                  <a:pos x="4853" y="744"/>
                </a:cxn>
                <a:cxn ang="0">
                  <a:pos x="4778" y="791"/>
                </a:cxn>
                <a:cxn ang="0">
                  <a:pos x="4697" y="833"/>
                </a:cxn>
                <a:cxn ang="0">
                  <a:pos x="4611" y="870"/>
                </a:cxn>
                <a:cxn ang="0">
                  <a:pos x="4521" y="902"/>
                </a:cxn>
                <a:cxn ang="0">
                  <a:pos x="4424" y="928"/>
                </a:cxn>
                <a:cxn ang="0">
                  <a:pos x="4322" y="947"/>
                </a:cxn>
                <a:cxn ang="0">
                  <a:pos x="4214" y="959"/>
                </a:cxn>
                <a:cxn ang="0">
                  <a:pos x="4102" y="962"/>
                </a:cxn>
                <a:cxn ang="0">
                  <a:pos x="3982" y="956"/>
                </a:cxn>
                <a:cxn ang="0">
                  <a:pos x="3857" y="939"/>
                </a:cxn>
                <a:cxn ang="0">
                  <a:pos x="3727" y="914"/>
                </a:cxn>
                <a:cxn ang="0">
                  <a:pos x="3591" y="875"/>
                </a:cxn>
                <a:cxn ang="0">
                  <a:pos x="3448" y="825"/>
                </a:cxn>
                <a:cxn ang="0">
                  <a:pos x="3298" y="763"/>
                </a:cxn>
                <a:cxn ang="0">
                  <a:pos x="3221" y="726"/>
                </a:cxn>
                <a:cxn ang="0">
                  <a:pos x="2920" y="586"/>
                </a:cxn>
                <a:cxn ang="0">
                  <a:pos x="2640" y="463"/>
                </a:cxn>
                <a:cxn ang="0">
                  <a:pos x="2376" y="360"/>
                </a:cxn>
                <a:cxn ang="0">
                  <a:pos x="2131" y="276"/>
                </a:cxn>
                <a:cxn ang="0">
                  <a:pos x="1901" y="208"/>
                </a:cxn>
                <a:cxn ang="0">
                  <a:pos x="1686" y="158"/>
                </a:cxn>
                <a:cxn ang="0">
                  <a:pos x="1483" y="124"/>
                </a:cxn>
                <a:cxn ang="0">
                  <a:pos x="1291" y="108"/>
                </a:cxn>
                <a:cxn ang="0">
                  <a:pos x="1111" y="105"/>
                </a:cxn>
                <a:cxn ang="0">
                  <a:pos x="937" y="118"/>
                </a:cxn>
                <a:cxn ang="0">
                  <a:pos x="772" y="143"/>
                </a:cxn>
                <a:cxn ang="0">
                  <a:pos x="612" y="184"/>
                </a:cxn>
                <a:cxn ang="0">
                  <a:pos x="457" y="237"/>
                </a:cxn>
                <a:cxn ang="0">
                  <a:pos x="303" y="302"/>
                </a:cxn>
                <a:cxn ang="0">
                  <a:pos x="151" y="378"/>
                </a:cxn>
                <a:cxn ang="0">
                  <a:pos x="0" y="465"/>
                </a:cxn>
              </a:cxnLst>
              <a:rect l="0" t="0" r="r" b="b"/>
              <a:pathLst>
                <a:path w="5447" h="962">
                  <a:moveTo>
                    <a:pt x="5447" y="0"/>
                  </a:moveTo>
                  <a:lnTo>
                    <a:pt x="5447" y="0"/>
                  </a:lnTo>
                  <a:lnTo>
                    <a:pt x="5440" y="17"/>
                  </a:lnTo>
                  <a:lnTo>
                    <a:pt x="5419" y="64"/>
                  </a:lnTo>
                  <a:lnTo>
                    <a:pt x="5402" y="98"/>
                  </a:lnTo>
                  <a:lnTo>
                    <a:pt x="5383" y="137"/>
                  </a:lnTo>
                  <a:lnTo>
                    <a:pt x="5359" y="181"/>
                  </a:lnTo>
                  <a:lnTo>
                    <a:pt x="5332" y="227"/>
                  </a:lnTo>
                  <a:lnTo>
                    <a:pt x="5300" y="279"/>
                  </a:lnTo>
                  <a:lnTo>
                    <a:pt x="5265" y="332"/>
                  </a:lnTo>
                  <a:lnTo>
                    <a:pt x="5225" y="387"/>
                  </a:lnTo>
                  <a:lnTo>
                    <a:pt x="5180" y="444"/>
                  </a:lnTo>
                  <a:lnTo>
                    <a:pt x="5130" y="500"/>
                  </a:lnTo>
                  <a:lnTo>
                    <a:pt x="5105" y="529"/>
                  </a:lnTo>
                  <a:lnTo>
                    <a:pt x="5078" y="557"/>
                  </a:lnTo>
                  <a:lnTo>
                    <a:pt x="5048" y="586"/>
                  </a:lnTo>
                  <a:lnTo>
                    <a:pt x="5019" y="613"/>
                  </a:lnTo>
                  <a:lnTo>
                    <a:pt x="4989" y="641"/>
                  </a:lnTo>
                  <a:lnTo>
                    <a:pt x="4957" y="667"/>
                  </a:lnTo>
                  <a:lnTo>
                    <a:pt x="4923" y="692"/>
                  </a:lnTo>
                  <a:lnTo>
                    <a:pt x="4889" y="718"/>
                  </a:lnTo>
                  <a:lnTo>
                    <a:pt x="4853" y="744"/>
                  </a:lnTo>
                  <a:lnTo>
                    <a:pt x="4815" y="767"/>
                  </a:lnTo>
                  <a:lnTo>
                    <a:pt x="4778" y="791"/>
                  </a:lnTo>
                  <a:lnTo>
                    <a:pt x="4737" y="812"/>
                  </a:lnTo>
                  <a:lnTo>
                    <a:pt x="4697" y="833"/>
                  </a:lnTo>
                  <a:lnTo>
                    <a:pt x="4654" y="852"/>
                  </a:lnTo>
                  <a:lnTo>
                    <a:pt x="4611" y="870"/>
                  </a:lnTo>
                  <a:lnTo>
                    <a:pt x="4567" y="888"/>
                  </a:lnTo>
                  <a:lnTo>
                    <a:pt x="4521" y="902"/>
                  </a:lnTo>
                  <a:lnTo>
                    <a:pt x="4472" y="917"/>
                  </a:lnTo>
                  <a:lnTo>
                    <a:pt x="4424" y="928"/>
                  </a:lnTo>
                  <a:lnTo>
                    <a:pt x="4374" y="939"/>
                  </a:lnTo>
                  <a:lnTo>
                    <a:pt x="4322" y="947"/>
                  </a:lnTo>
                  <a:lnTo>
                    <a:pt x="4270" y="954"/>
                  </a:lnTo>
                  <a:lnTo>
                    <a:pt x="4214" y="959"/>
                  </a:lnTo>
                  <a:lnTo>
                    <a:pt x="4158" y="962"/>
                  </a:lnTo>
                  <a:lnTo>
                    <a:pt x="4102" y="962"/>
                  </a:lnTo>
                  <a:lnTo>
                    <a:pt x="4043" y="960"/>
                  </a:lnTo>
                  <a:lnTo>
                    <a:pt x="3982" y="956"/>
                  </a:lnTo>
                  <a:lnTo>
                    <a:pt x="3921" y="949"/>
                  </a:lnTo>
                  <a:lnTo>
                    <a:pt x="3857" y="939"/>
                  </a:lnTo>
                  <a:lnTo>
                    <a:pt x="3793" y="928"/>
                  </a:lnTo>
                  <a:lnTo>
                    <a:pt x="3727" y="914"/>
                  </a:lnTo>
                  <a:lnTo>
                    <a:pt x="3659" y="896"/>
                  </a:lnTo>
                  <a:lnTo>
                    <a:pt x="3591" y="875"/>
                  </a:lnTo>
                  <a:lnTo>
                    <a:pt x="3520" y="852"/>
                  </a:lnTo>
                  <a:lnTo>
                    <a:pt x="3448" y="825"/>
                  </a:lnTo>
                  <a:lnTo>
                    <a:pt x="3373" y="796"/>
                  </a:lnTo>
                  <a:lnTo>
                    <a:pt x="3298" y="763"/>
                  </a:lnTo>
                  <a:lnTo>
                    <a:pt x="3221" y="726"/>
                  </a:lnTo>
                  <a:lnTo>
                    <a:pt x="3221" y="726"/>
                  </a:lnTo>
                  <a:lnTo>
                    <a:pt x="3067" y="654"/>
                  </a:lnTo>
                  <a:lnTo>
                    <a:pt x="2920" y="586"/>
                  </a:lnTo>
                  <a:lnTo>
                    <a:pt x="2777" y="521"/>
                  </a:lnTo>
                  <a:lnTo>
                    <a:pt x="2640" y="463"/>
                  </a:lnTo>
                  <a:lnTo>
                    <a:pt x="2505" y="410"/>
                  </a:lnTo>
                  <a:lnTo>
                    <a:pt x="2376" y="360"/>
                  </a:lnTo>
                  <a:lnTo>
                    <a:pt x="2252" y="315"/>
                  </a:lnTo>
                  <a:lnTo>
                    <a:pt x="2131" y="276"/>
                  </a:lnTo>
                  <a:lnTo>
                    <a:pt x="2015" y="240"/>
                  </a:lnTo>
                  <a:lnTo>
                    <a:pt x="1901" y="208"/>
                  </a:lnTo>
                  <a:lnTo>
                    <a:pt x="1791" y="181"/>
                  </a:lnTo>
                  <a:lnTo>
                    <a:pt x="1686" y="158"/>
                  </a:lnTo>
                  <a:lnTo>
                    <a:pt x="1583" y="140"/>
                  </a:lnTo>
                  <a:lnTo>
                    <a:pt x="1483" y="124"/>
                  </a:lnTo>
                  <a:lnTo>
                    <a:pt x="1386" y="114"/>
                  </a:lnTo>
                  <a:lnTo>
                    <a:pt x="1291" y="108"/>
                  </a:lnTo>
                  <a:lnTo>
                    <a:pt x="1200" y="105"/>
                  </a:lnTo>
                  <a:lnTo>
                    <a:pt x="1111" y="105"/>
                  </a:lnTo>
                  <a:lnTo>
                    <a:pt x="1023" y="109"/>
                  </a:lnTo>
                  <a:lnTo>
                    <a:pt x="937" y="118"/>
                  </a:lnTo>
                  <a:lnTo>
                    <a:pt x="854" y="129"/>
                  </a:lnTo>
                  <a:lnTo>
                    <a:pt x="772" y="143"/>
                  </a:lnTo>
                  <a:lnTo>
                    <a:pt x="692" y="163"/>
                  </a:lnTo>
                  <a:lnTo>
                    <a:pt x="612" y="184"/>
                  </a:lnTo>
                  <a:lnTo>
                    <a:pt x="533" y="208"/>
                  </a:lnTo>
                  <a:lnTo>
                    <a:pt x="457" y="237"/>
                  </a:lnTo>
                  <a:lnTo>
                    <a:pt x="379" y="268"/>
                  </a:lnTo>
                  <a:lnTo>
                    <a:pt x="303" y="302"/>
                  </a:lnTo>
                  <a:lnTo>
                    <a:pt x="228" y="339"/>
                  </a:lnTo>
                  <a:lnTo>
                    <a:pt x="151" y="378"/>
                  </a:lnTo>
                  <a:lnTo>
                    <a:pt x="76" y="419"/>
                  </a:lnTo>
                  <a:lnTo>
                    <a:pt x="0" y="465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124441" name="Freeform 89"/>
            <p:cNvSpPr>
              <a:spLocks/>
            </p:cNvSpPr>
            <p:nvPr/>
          </p:nvSpPr>
          <p:spPr bwMode="auto">
            <a:xfrm>
              <a:off x="925" y="1141"/>
              <a:ext cx="5439" cy="497"/>
            </a:xfrm>
            <a:custGeom>
              <a:avLst/>
              <a:gdLst/>
              <a:ahLst/>
              <a:cxnLst>
                <a:cxn ang="0">
                  <a:pos x="5439" y="0"/>
                </a:cxn>
                <a:cxn ang="0">
                  <a:pos x="5412" y="65"/>
                </a:cxn>
                <a:cxn ang="0">
                  <a:pos x="5377" y="137"/>
                </a:cxn>
                <a:cxn ang="0">
                  <a:pos x="5327" y="231"/>
                </a:cxn>
                <a:cxn ang="0">
                  <a:pos x="5261" y="336"/>
                </a:cxn>
                <a:cxn ang="0">
                  <a:pos x="5179" y="451"/>
                </a:cxn>
                <a:cxn ang="0">
                  <a:pos x="5104" y="538"/>
                </a:cxn>
                <a:cxn ang="0">
                  <a:pos x="5050" y="596"/>
                </a:cxn>
                <a:cxn ang="0">
                  <a:pos x="4990" y="652"/>
                </a:cxn>
                <a:cxn ang="0">
                  <a:pos x="4925" y="706"/>
                </a:cxn>
                <a:cxn ang="0">
                  <a:pos x="4855" y="759"/>
                </a:cxn>
                <a:cxn ang="0">
                  <a:pos x="4780" y="808"/>
                </a:cxn>
                <a:cxn ang="0">
                  <a:pos x="4701" y="851"/>
                </a:cxn>
                <a:cxn ang="0">
                  <a:pos x="4617" y="891"/>
                </a:cxn>
                <a:cxn ang="0">
                  <a:pos x="4526" y="925"/>
                </a:cxn>
                <a:cxn ang="0">
                  <a:pos x="4429" y="953"/>
                </a:cxn>
                <a:cxn ang="0">
                  <a:pos x="4328" y="975"/>
                </a:cxn>
                <a:cxn ang="0">
                  <a:pos x="4221" y="988"/>
                </a:cxn>
                <a:cxn ang="0">
                  <a:pos x="4108" y="993"/>
                </a:cxn>
                <a:cxn ang="0">
                  <a:pos x="3989" y="990"/>
                </a:cxn>
                <a:cxn ang="0">
                  <a:pos x="3864" y="975"/>
                </a:cxn>
                <a:cxn ang="0">
                  <a:pos x="3732" y="951"/>
                </a:cxn>
                <a:cxn ang="0">
                  <a:pos x="3595" y="917"/>
                </a:cxn>
                <a:cxn ang="0">
                  <a:pos x="3452" y="869"/>
                </a:cxn>
                <a:cxn ang="0">
                  <a:pos x="3302" y="809"/>
                </a:cxn>
                <a:cxn ang="0">
                  <a:pos x="3224" y="775"/>
                </a:cxn>
                <a:cxn ang="0">
                  <a:pos x="2921" y="638"/>
                </a:cxn>
                <a:cxn ang="0">
                  <a:pos x="2638" y="522"/>
                </a:cxn>
                <a:cxn ang="0">
                  <a:pos x="2374" y="423"/>
                </a:cxn>
                <a:cxn ang="0">
                  <a:pos x="2127" y="342"/>
                </a:cxn>
                <a:cxn ang="0">
                  <a:pos x="1897" y="281"/>
                </a:cxn>
                <a:cxn ang="0">
                  <a:pos x="1680" y="234"/>
                </a:cxn>
                <a:cxn ang="0">
                  <a:pos x="1477" y="205"/>
                </a:cxn>
                <a:cxn ang="0">
                  <a:pos x="1286" y="191"/>
                </a:cxn>
                <a:cxn ang="0">
                  <a:pos x="1104" y="192"/>
                </a:cxn>
                <a:cxn ang="0">
                  <a:pos x="932" y="208"/>
                </a:cxn>
                <a:cxn ang="0">
                  <a:pos x="766" y="239"/>
                </a:cxn>
                <a:cxn ang="0">
                  <a:pos x="607" y="283"/>
                </a:cxn>
                <a:cxn ang="0">
                  <a:pos x="453" y="338"/>
                </a:cxn>
                <a:cxn ang="0">
                  <a:pos x="300" y="407"/>
                </a:cxn>
                <a:cxn ang="0">
                  <a:pos x="150" y="486"/>
                </a:cxn>
                <a:cxn ang="0">
                  <a:pos x="0" y="578"/>
                </a:cxn>
              </a:cxnLst>
              <a:rect l="0" t="0" r="r" b="b"/>
              <a:pathLst>
                <a:path w="5439" h="993">
                  <a:moveTo>
                    <a:pt x="5439" y="0"/>
                  </a:moveTo>
                  <a:lnTo>
                    <a:pt x="5439" y="0"/>
                  </a:lnTo>
                  <a:lnTo>
                    <a:pt x="5432" y="18"/>
                  </a:lnTo>
                  <a:lnTo>
                    <a:pt x="5412" y="65"/>
                  </a:lnTo>
                  <a:lnTo>
                    <a:pt x="5397" y="99"/>
                  </a:lnTo>
                  <a:lnTo>
                    <a:pt x="5377" y="137"/>
                  </a:lnTo>
                  <a:lnTo>
                    <a:pt x="5354" y="183"/>
                  </a:lnTo>
                  <a:lnTo>
                    <a:pt x="5327" y="231"/>
                  </a:lnTo>
                  <a:lnTo>
                    <a:pt x="5297" y="283"/>
                  </a:lnTo>
                  <a:lnTo>
                    <a:pt x="5261" y="336"/>
                  </a:lnTo>
                  <a:lnTo>
                    <a:pt x="5222" y="393"/>
                  </a:lnTo>
                  <a:lnTo>
                    <a:pt x="5179" y="451"/>
                  </a:lnTo>
                  <a:lnTo>
                    <a:pt x="5130" y="509"/>
                  </a:lnTo>
                  <a:lnTo>
                    <a:pt x="5104" y="538"/>
                  </a:lnTo>
                  <a:lnTo>
                    <a:pt x="5078" y="567"/>
                  </a:lnTo>
                  <a:lnTo>
                    <a:pt x="5050" y="596"/>
                  </a:lnTo>
                  <a:lnTo>
                    <a:pt x="5021" y="623"/>
                  </a:lnTo>
                  <a:lnTo>
                    <a:pt x="4990" y="652"/>
                  </a:lnTo>
                  <a:lnTo>
                    <a:pt x="4958" y="680"/>
                  </a:lnTo>
                  <a:lnTo>
                    <a:pt x="4925" y="706"/>
                  </a:lnTo>
                  <a:lnTo>
                    <a:pt x="4891" y="733"/>
                  </a:lnTo>
                  <a:lnTo>
                    <a:pt x="4855" y="759"/>
                  </a:lnTo>
                  <a:lnTo>
                    <a:pt x="4819" y="783"/>
                  </a:lnTo>
                  <a:lnTo>
                    <a:pt x="4780" y="808"/>
                  </a:lnTo>
                  <a:lnTo>
                    <a:pt x="4742" y="830"/>
                  </a:lnTo>
                  <a:lnTo>
                    <a:pt x="4701" y="851"/>
                  </a:lnTo>
                  <a:lnTo>
                    <a:pt x="4660" y="872"/>
                  </a:lnTo>
                  <a:lnTo>
                    <a:pt x="4617" y="891"/>
                  </a:lnTo>
                  <a:lnTo>
                    <a:pt x="4572" y="909"/>
                  </a:lnTo>
                  <a:lnTo>
                    <a:pt x="4526" y="925"/>
                  </a:lnTo>
                  <a:lnTo>
                    <a:pt x="4479" y="940"/>
                  </a:lnTo>
                  <a:lnTo>
                    <a:pt x="4429" y="953"/>
                  </a:lnTo>
                  <a:lnTo>
                    <a:pt x="4379" y="966"/>
                  </a:lnTo>
                  <a:lnTo>
                    <a:pt x="4328" y="975"/>
                  </a:lnTo>
                  <a:lnTo>
                    <a:pt x="4275" y="982"/>
                  </a:lnTo>
                  <a:lnTo>
                    <a:pt x="4221" y="988"/>
                  </a:lnTo>
                  <a:lnTo>
                    <a:pt x="4165" y="992"/>
                  </a:lnTo>
                  <a:lnTo>
                    <a:pt x="4108" y="993"/>
                  </a:lnTo>
                  <a:lnTo>
                    <a:pt x="4049" y="993"/>
                  </a:lnTo>
                  <a:lnTo>
                    <a:pt x="3989" y="990"/>
                  </a:lnTo>
                  <a:lnTo>
                    <a:pt x="3927" y="984"/>
                  </a:lnTo>
                  <a:lnTo>
                    <a:pt x="3864" y="975"/>
                  </a:lnTo>
                  <a:lnTo>
                    <a:pt x="3799" y="966"/>
                  </a:lnTo>
                  <a:lnTo>
                    <a:pt x="3732" y="951"/>
                  </a:lnTo>
                  <a:lnTo>
                    <a:pt x="3666" y="935"/>
                  </a:lnTo>
                  <a:lnTo>
                    <a:pt x="3595" y="917"/>
                  </a:lnTo>
                  <a:lnTo>
                    <a:pt x="3524" y="895"/>
                  </a:lnTo>
                  <a:lnTo>
                    <a:pt x="3452" y="869"/>
                  </a:lnTo>
                  <a:lnTo>
                    <a:pt x="3377" y="841"/>
                  </a:lnTo>
                  <a:lnTo>
                    <a:pt x="3302" y="809"/>
                  </a:lnTo>
                  <a:lnTo>
                    <a:pt x="3224" y="775"/>
                  </a:lnTo>
                  <a:lnTo>
                    <a:pt x="3224" y="775"/>
                  </a:lnTo>
                  <a:lnTo>
                    <a:pt x="3070" y="704"/>
                  </a:lnTo>
                  <a:lnTo>
                    <a:pt x="2921" y="638"/>
                  </a:lnTo>
                  <a:lnTo>
                    <a:pt x="2777" y="578"/>
                  </a:lnTo>
                  <a:lnTo>
                    <a:pt x="2638" y="522"/>
                  </a:lnTo>
                  <a:lnTo>
                    <a:pt x="2503" y="470"/>
                  </a:lnTo>
                  <a:lnTo>
                    <a:pt x="2374" y="423"/>
                  </a:lnTo>
                  <a:lnTo>
                    <a:pt x="2249" y="381"/>
                  </a:lnTo>
                  <a:lnTo>
                    <a:pt x="2127" y="342"/>
                  </a:lnTo>
                  <a:lnTo>
                    <a:pt x="2010" y="310"/>
                  </a:lnTo>
                  <a:lnTo>
                    <a:pt x="1897" y="281"/>
                  </a:lnTo>
                  <a:lnTo>
                    <a:pt x="1787" y="255"/>
                  </a:lnTo>
                  <a:lnTo>
                    <a:pt x="1680" y="234"/>
                  </a:lnTo>
                  <a:lnTo>
                    <a:pt x="1577" y="218"/>
                  </a:lnTo>
                  <a:lnTo>
                    <a:pt x="1477" y="205"/>
                  </a:lnTo>
                  <a:lnTo>
                    <a:pt x="1380" y="197"/>
                  </a:lnTo>
                  <a:lnTo>
                    <a:pt x="1286" y="191"/>
                  </a:lnTo>
                  <a:lnTo>
                    <a:pt x="1194" y="191"/>
                  </a:lnTo>
                  <a:lnTo>
                    <a:pt x="1104" y="192"/>
                  </a:lnTo>
                  <a:lnTo>
                    <a:pt x="1018" y="199"/>
                  </a:lnTo>
                  <a:lnTo>
                    <a:pt x="932" y="208"/>
                  </a:lnTo>
                  <a:lnTo>
                    <a:pt x="848" y="221"/>
                  </a:lnTo>
                  <a:lnTo>
                    <a:pt x="766" y="239"/>
                  </a:lnTo>
                  <a:lnTo>
                    <a:pt x="686" y="259"/>
                  </a:lnTo>
                  <a:lnTo>
                    <a:pt x="607" y="283"/>
                  </a:lnTo>
                  <a:lnTo>
                    <a:pt x="529" y="309"/>
                  </a:lnTo>
                  <a:lnTo>
                    <a:pt x="453" y="338"/>
                  </a:lnTo>
                  <a:lnTo>
                    <a:pt x="376" y="372"/>
                  </a:lnTo>
                  <a:lnTo>
                    <a:pt x="300" y="407"/>
                  </a:lnTo>
                  <a:lnTo>
                    <a:pt x="225" y="446"/>
                  </a:lnTo>
                  <a:lnTo>
                    <a:pt x="150" y="486"/>
                  </a:lnTo>
                  <a:lnTo>
                    <a:pt x="75" y="531"/>
                  </a:lnTo>
                  <a:lnTo>
                    <a:pt x="0" y="57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124442" name="Freeform 90"/>
            <p:cNvSpPr>
              <a:spLocks/>
            </p:cNvSpPr>
            <p:nvPr/>
          </p:nvSpPr>
          <p:spPr bwMode="auto">
            <a:xfrm>
              <a:off x="958" y="1112"/>
              <a:ext cx="5429" cy="513"/>
            </a:xfrm>
            <a:custGeom>
              <a:avLst/>
              <a:gdLst/>
              <a:ahLst/>
              <a:cxnLst>
                <a:cxn ang="0">
                  <a:pos x="5429" y="0"/>
                </a:cxn>
                <a:cxn ang="0">
                  <a:pos x="5403" y="66"/>
                </a:cxn>
                <a:cxn ang="0">
                  <a:pos x="5369" y="141"/>
                </a:cxn>
                <a:cxn ang="0">
                  <a:pos x="5321" y="234"/>
                </a:cxn>
                <a:cxn ang="0">
                  <a:pos x="5257" y="342"/>
                </a:cxn>
                <a:cxn ang="0">
                  <a:pos x="5176" y="459"/>
                </a:cxn>
                <a:cxn ang="0">
                  <a:pos x="5103" y="547"/>
                </a:cxn>
                <a:cxn ang="0">
                  <a:pos x="5049" y="607"/>
                </a:cxn>
                <a:cxn ang="0">
                  <a:pos x="4990" y="665"/>
                </a:cxn>
                <a:cxn ang="0">
                  <a:pos x="4927" y="720"/>
                </a:cxn>
                <a:cxn ang="0">
                  <a:pos x="4857" y="775"/>
                </a:cxn>
                <a:cxn ang="0">
                  <a:pos x="4784" y="825"/>
                </a:cxn>
                <a:cxn ang="0">
                  <a:pos x="4704" y="870"/>
                </a:cxn>
                <a:cxn ang="0">
                  <a:pos x="4620" y="912"/>
                </a:cxn>
                <a:cxn ang="0">
                  <a:pos x="4531" y="949"/>
                </a:cxn>
                <a:cxn ang="0">
                  <a:pos x="4435" y="979"/>
                </a:cxn>
                <a:cxn ang="0">
                  <a:pos x="4334" y="1003"/>
                </a:cxn>
                <a:cxn ang="0">
                  <a:pos x="4227" y="1017"/>
                </a:cxn>
                <a:cxn ang="0">
                  <a:pos x="4114" y="1025"/>
                </a:cxn>
                <a:cxn ang="0">
                  <a:pos x="3995" y="1024"/>
                </a:cxn>
                <a:cxn ang="0">
                  <a:pos x="3870" y="1012"/>
                </a:cxn>
                <a:cxn ang="0">
                  <a:pos x="3738" y="991"/>
                </a:cxn>
                <a:cxn ang="0">
                  <a:pos x="3601" y="959"/>
                </a:cxn>
                <a:cxn ang="0">
                  <a:pos x="3456" y="914"/>
                </a:cxn>
                <a:cxn ang="0">
                  <a:pos x="3305" y="857"/>
                </a:cxn>
                <a:cxn ang="0">
                  <a:pos x="3227" y="824"/>
                </a:cxn>
                <a:cxn ang="0">
                  <a:pos x="2922" y="693"/>
                </a:cxn>
                <a:cxn ang="0">
                  <a:pos x="2637" y="581"/>
                </a:cxn>
                <a:cxn ang="0">
                  <a:pos x="2372" y="488"/>
                </a:cxn>
                <a:cxn ang="0">
                  <a:pos x="2123" y="412"/>
                </a:cxn>
                <a:cxn ang="0">
                  <a:pos x="1891" y="354"/>
                </a:cxn>
                <a:cxn ang="0">
                  <a:pos x="1675" y="313"/>
                </a:cxn>
                <a:cxn ang="0">
                  <a:pos x="1472" y="287"/>
                </a:cxn>
                <a:cxn ang="0">
                  <a:pos x="1281" y="278"/>
                </a:cxn>
                <a:cxn ang="0">
                  <a:pos x="1099" y="283"/>
                </a:cxn>
                <a:cxn ang="0">
                  <a:pos x="926" y="302"/>
                </a:cxn>
                <a:cxn ang="0">
                  <a:pos x="761" y="336"/>
                </a:cxn>
                <a:cxn ang="0">
                  <a:pos x="603" y="383"/>
                </a:cxn>
                <a:cxn ang="0">
                  <a:pos x="449" y="441"/>
                </a:cxn>
                <a:cxn ang="0">
                  <a:pos x="298" y="514"/>
                </a:cxn>
                <a:cxn ang="0">
                  <a:pos x="149" y="596"/>
                </a:cxn>
                <a:cxn ang="0">
                  <a:pos x="0" y="691"/>
                </a:cxn>
              </a:cxnLst>
              <a:rect l="0" t="0" r="r" b="b"/>
              <a:pathLst>
                <a:path w="5429" h="1025">
                  <a:moveTo>
                    <a:pt x="5429" y="0"/>
                  </a:moveTo>
                  <a:lnTo>
                    <a:pt x="5429" y="0"/>
                  </a:lnTo>
                  <a:lnTo>
                    <a:pt x="5422" y="18"/>
                  </a:lnTo>
                  <a:lnTo>
                    <a:pt x="5403" y="66"/>
                  </a:lnTo>
                  <a:lnTo>
                    <a:pt x="5389" y="100"/>
                  </a:lnTo>
                  <a:lnTo>
                    <a:pt x="5369" y="141"/>
                  </a:lnTo>
                  <a:lnTo>
                    <a:pt x="5347" y="186"/>
                  </a:lnTo>
                  <a:lnTo>
                    <a:pt x="5321" y="234"/>
                  </a:lnTo>
                  <a:lnTo>
                    <a:pt x="5292" y="287"/>
                  </a:lnTo>
                  <a:lnTo>
                    <a:pt x="5257" y="342"/>
                  </a:lnTo>
                  <a:lnTo>
                    <a:pt x="5218" y="399"/>
                  </a:lnTo>
                  <a:lnTo>
                    <a:pt x="5176" y="459"/>
                  </a:lnTo>
                  <a:lnTo>
                    <a:pt x="5129" y="518"/>
                  </a:lnTo>
                  <a:lnTo>
                    <a:pt x="5103" y="547"/>
                  </a:lnTo>
                  <a:lnTo>
                    <a:pt x="5076" y="576"/>
                  </a:lnTo>
                  <a:lnTo>
                    <a:pt x="5049" y="607"/>
                  </a:lnTo>
                  <a:lnTo>
                    <a:pt x="5021" y="636"/>
                  </a:lnTo>
                  <a:lnTo>
                    <a:pt x="4990" y="665"/>
                  </a:lnTo>
                  <a:lnTo>
                    <a:pt x="4958" y="693"/>
                  </a:lnTo>
                  <a:lnTo>
                    <a:pt x="4927" y="720"/>
                  </a:lnTo>
                  <a:lnTo>
                    <a:pt x="4893" y="748"/>
                  </a:lnTo>
                  <a:lnTo>
                    <a:pt x="4857" y="775"/>
                  </a:lnTo>
                  <a:lnTo>
                    <a:pt x="4821" y="799"/>
                  </a:lnTo>
                  <a:lnTo>
                    <a:pt x="4784" y="825"/>
                  </a:lnTo>
                  <a:lnTo>
                    <a:pt x="4745" y="848"/>
                  </a:lnTo>
                  <a:lnTo>
                    <a:pt x="4704" y="870"/>
                  </a:lnTo>
                  <a:lnTo>
                    <a:pt x="4663" y="893"/>
                  </a:lnTo>
                  <a:lnTo>
                    <a:pt x="4620" y="912"/>
                  </a:lnTo>
                  <a:lnTo>
                    <a:pt x="4577" y="932"/>
                  </a:lnTo>
                  <a:lnTo>
                    <a:pt x="4531" y="949"/>
                  </a:lnTo>
                  <a:lnTo>
                    <a:pt x="4484" y="964"/>
                  </a:lnTo>
                  <a:lnTo>
                    <a:pt x="4435" y="979"/>
                  </a:lnTo>
                  <a:lnTo>
                    <a:pt x="4385" y="991"/>
                  </a:lnTo>
                  <a:lnTo>
                    <a:pt x="4334" y="1003"/>
                  </a:lnTo>
                  <a:lnTo>
                    <a:pt x="4281" y="1011"/>
                  </a:lnTo>
                  <a:lnTo>
                    <a:pt x="4227" y="1017"/>
                  </a:lnTo>
                  <a:lnTo>
                    <a:pt x="4171" y="1022"/>
                  </a:lnTo>
                  <a:lnTo>
                    <a:pt x="4114" y="1025"/>
                  </a:lnTo>
                  <a:lnTo>
                    <a:pt x="4055" y="1025"/>
                  </a:lnTo>
                  <a:lnTo>
                    <a:pt x="3995" y="1024"/>
                  </a:lnTo>
                  <a:lnTo>
                    <a:pt x="3932" y="1021"/>
                  </a:lnTo>
                  <a:lnTo>
                    <a:pt x="3870" y="1012"/>
                  </a:lnTo>
                  <a:lnTo>
                    <a:pt x="3805" y="1004"/>
                  </a:lnTo>
                  <a:lnTo>
                    <a:pt x="3738" y="991"/>
                  </a:lnTo>
                  <a:lnTo>
                    <a:pt x="3670" y="977"/>
                  </a:lnTo>
                  <a:lnTo>
                    <a:pt x="3601" y="959"/>
                  </a:lnTo>
                  <a:lnTo>
                    <a:pt x="3528" y="938"/>
                  </a:lnTo>
                  <a:lnTo>
                    <a:pt x="3456" y="914"/>
                  </a:lnTo>
                  <a:lnTo>
                    <a:pt x="3381" y="888"/>
                  </a:lnTo>
                  <a:lnTo>
                    <a:pt x="3305" y="857"/>
                  </a:lnTo>
                  <a:lnTo>
                    <a:pt x="3227" y="824"/>
                  </a:lnTo>
                  <a:lnTo>
                    <a:pt x="3227" y="824"/>
                  </a:lnTo>
                  <a:lnTo>
                    <a:pt x="3072" y="756"/>
                  </a:lnTo>
                  <a:lnTo>
                    <a:pt x="2922" y="693"/>
                  </a:lnTo>
                  <a:lnTo>
                    <a:pt x="2777" y="635"/>
                  </a:lnTo>
                  <a:lnTo>
                    <a:pt x="2637" y="581"/>
                  </a:lnTo>
                  <a:lnTo>
                    <a:pt x="2502" y="533"/>
                  </a:lnTo>
                  <a:lnTo>
                    <a:pt x="2372" y="488"/>
                  </a:lnTo>
                  <a:lnTo>
                    <a:pt x="2245" y="447"/>
                  </a:lnTo>
                  <a:lnTo>
                    <a:pt x="2123" y="412"/>
                  </a:lnTo>
                  <a:lnTo>
                    <a:pt x="2005" y="381"/>
                  </a:lnTo>
                  <a:lnTo>
                    <a:pt x="1891" y="354"/>
                  </a:lnTo>
                  <a:lnTo>
                    <a:pt x="1782" y="331"/>
                  </a:lnTo>
                  <a:lnTo>
                    <a:pt x="1675" y="313"/>
                  </a:lnTo>
                  <a:lnTo>
                    <a:pt x="1572" y="297"/>
                  </a:lnTo>
                  <a:lnTo>
                    <a:pt x="1472" y="287"/>
                  </a:lnTo>
                  <a:lnTo>
                    <a:pt x="1375" y="279"/>
                  </a:lnTo>
                  <a:lnTo>
                    <a:pt x="1281" y="278"/>
                  </a:lnTo>
                  <a:lnTo>
                    <a:pt x="1187" y="278"/>
                  </a:lnTo>
                  <a:lnTo>
                    <a:pt x="1099" y="283"/>
                  </a:lnTo>
                  <a:lnTo>
                    <a:pt x="1011" y="291"/>
                  </a:lnTo>
                  <a:lnTo>
                    <a:pt x="926" y="302"/>
                  </a:lnTo>
                  <a:lnTo>
                    <a:pt x="843" y="317"/>
                  </a:lnTo>
                  <a:lnTo>
                    <a:pt x="761" y="336"/>
                  </a:lnTo>
                  <a:lnTo>
                    <a:pt x="682" y="357"/>
                  </a:lnTo>
                  <a:lnTo>
                    <a:pt x="603" y="383"/>
                  </a:lnTo>
                  <a:lnTo>
                    <a:pt x="525" y="410"/>
                  </a:lnTo>
                  <a:lnTo>
                    <a:pt x="449" y="441"/>
                  </a:lnTo>
                  <a:lnTo>
                    <a:pt x="372" y="476"/>
                  </a:lnTo>
                  <a:lnTo>
                    <a:pt x="298" y="514"/>
                  </a:lnTo>
                  <a:lnTo>
                    <a:pt x="224" y="554"/>
                  </a:lnTo>
                  <a:lnTo>
                    <a:pt x="149" y="596"/>
                  </a:lnTo>
                  <a:lnTo>
                    <a:pt x="75" y="643"/>
                  </a:lnTo>
                  <a:lnTo>
                    <a:pt x="0" y="691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124443" name="Freeform 91"/>
            <p:cNvSpPr>
              <a:spLocks/>
            </p:cNvSpPr>
            <p:nvPr/>
          </p:nvSpPr>
          <p:spPr bwMode="auto">
            <a:xfrm>
              <a:off x="993" y="1083"/>
              <a:ext cx="5418" cy="530"/>
            </a:xfrm>
            <a:custGeom>
              <a:avLst/>
              <a:gdLst/>
              <a:ahLst/>
              <a:cxnLst>
                <a:cxn ang="0">
                  <a:pos x="5418" y="0"/>
                </a:cxn>
                <a:cxn ang="0">
                  <a:pos x="5393" y="68"/>
                </a:cxn>
                <a:cxn ang="0">
                  <a:pos x="5361" y="142"/>
                </a:cxn>
                <a:cxn ang="0">
                  <a:pos x="5314" y="237"/>
                </a:cxn>
                <a:cxn ang="0">
                  <a:pos x="5251" y="347"/>
                </a:cxn>
                <a:cxn ang="0">
                  <a:pos x="5171" y="467"/>
                </a:cxn>
                <a:cxn ang="0">
                  <a:pos x="5100" y="557"/>
                </a:cxn>
                <a:cxn ang="0">
                  <a:pos x="5047" y="618"/>
                </a:cxn>
                <a:cxn ang="0">
                  <a:pos x="4989" y="676"/>
                </a:cxn>
                <a:cxn ang="0">
                  <a:pos x="4926" y="735"/>
                </a:cxn>
                <a:cxn ang="0">
                  <a:pos x="4858" y="789"/>
                </a:cxn>
                <a:cxn ang="0">
                  <a:pos x="4785" y="843"/>
                </a:cxn>
                <a:cxn ang="0">
                  <a:pos x="4707" y="890"/>
                </a:cxn>
                <a:cxn ang="0">
                  <a:pos x="4622" y="933"/>
                </a:cxn>
                <a:cxn ang="0">
                  <a:pos x="4533" y="972"/>
                </a:cxn>
                <a:cxn ang="0">
                  <a:pos x="4437" y="1004"/>
                </a:cxn>
                <a:cxn ang="0">
                  <a:pos x="4338" y="1030"/>
                </a:cxn>
                <a:cxn ang="0">
                  <a:pos x="4231" y="1048"/>
                </a:cxn>
                <a:cxn ang="0">
                  <a:pos x="4118" y="1058"/>
                </a:cxn>
                <a:cxn ang="0">
                  <a:pos x="3999" y="1059"/>
                </a:cxn>
                <a:cxn ang="0">
                  <a:pos x="3874" y="1049"/>
                </a:cxn>
                <a:cxn ang="0">
                  <a:pos x="3742" y="1032"/>
                </a:cxn>
                <a:cxn ang="0">
                  <a:pos x="3603" y="1001"/>
                </a:cxn>
                <a:cxn ang="0">
                  <a:pos x="3459" y="959"/>
                </a:cxn>
                <a:cxn ang="0">
                  <a:pos x="3306" y="906"/>
                </a:cxn>
                <a:cxn ang="0">
                  <a:pos x="3228" y="873"/>
                </a:cxn>
                <a:cxn ang="0">
                  <a:pos x="2920" y="748"/>
                </a:cxn>
                <a:cxn ang="0">
                  <a:pos x="2634" y="641"/>
                </a:cxn>
                <a:cxn ang="0">
                  <a:pos x="2367" y="552"/>
                </a:cxn>
                <a:cxn ang="0">
                  <a:pos x="2119" y="483"/>
                </a:cxn>
                <a:cxn ang="0">
                  <a:pos x="1886" y="428"/>
                </a:cxn>
                <a:cxn ang="0">
                  <a:pos x="1669" y="391"/>
                </a:cxn>
                <a:cxn ang="0">
                  <a:pos x="1465" y="370"/>
                </a:cxn>
                <a:cxn ang="0">
                  <a:pos x="1273" y="363"/>
                </a:cxn>
                <a:cxn ang="0">
                  <a:pos x="1091" y="371"/>
                </a:cxn>
                <a:cxn ang="0">
                  <a:pos x="919" y="396"/>
                </a:cxn>
                <a:cxn ang="0">
                  <a:pos x="755" y="433"/>
                </a:cxn>
                <a:cxn ang="0">
                  <a:pos x="597" y="483"/>
                </a:cxn>
                <a:cxn ang="0">
                  <a:pos x="444" y="546"/>
                </a:cxn>
                <a:cxn ang="0">
                  <a:pos x="294" y="620"/>
                </a:cxn>
                <a:cxn ang="0">
                  <a:pos x="147" y="707"/>
                </a:cxn>
                <a:cxn ang="0">
                  <a:pos x="0" y="806"/>
                </a:cxn>
              </a:cxnLst>
              <a:rect l="0" t="0" r="r" b="b"/>
              <a:pathLst>
                <a:path w="5418" h="1059">
                  <a:moveTo>
                    <a:pt x="5418" y="0"/>
                  </a:moveTo>
                  <a:lnTo>
                    <a:pt x="5418" y="0"/>
                  </a:lnTo>
                  <a:lnTo>
                    <a:pt x="5411" y="18"/>
                  </a:lnTo>
                  <a:lnTo>
                    <a:pt x="5393" y="68"/>
                  </a:lnTo>
                  <a:lnTo>
                    <a:pt x="5377" y="102"/>
                  </a:lnTo>
                  <a:lnTo>
                    <a:pt x="5361" y="142"/>
                  </a:lnTo>
                  <a:lnTo>
                    <a:pt x="5339" y="189"/>
                  </a:lnTo>
                  <a:lnTo>
                    <a:pt x="5314" y="237"/>
                  </a:lnTo>
                  <a:lnTo>
                    <a:pt x="5284" y="292"/>
                  </a:lnTo>
                  <a:lnTo>
                    <a:pt x="5251" y="347"/>
                  </a:lnTo>
                  <a:lnTo>
                    <a:pt x="5214" y="407"/>
                  </a:lnTo>
                  <a:lnTo>
                    <a:pt x="5171" y="467"/>
                  </a:lnTo>
                  <a:lnTo>
                    <a:pt x="5125" y="526"/>
                  </a:lnTo>
                  <a:lnTo>
                    <a:pt x="5100" y="557"/>
                  </a:lnTo>
                  <a:lnTo>
                    <a:pt x="5073" y="588"/>
                  </a:lnTo>
                  <a:lnTo>
                    <a:pt x="5047" y="618"/>
                  </a:lnTo>
                  <a:lnTo>
                    <a:pt x="5018" y="647"/>
                  </a:lnTo>
                  <a:lnTo>
                    <a:pt x="4989" y="676"/>
                  </a:lnTo>
                  <a:lnTo>
                    <a:pt x="4958" y="706"/>
                  </a:lnTo>
                  <a:lnTo>
                    <a:pt x="4926" y="735"/>
                  </a:lnTo>
                  <a:lnTo>
                    <a:pt x="4893" y="762"/>
                  </a:lnTo>
                  <a:lnTo>
                    <a:pt x="4858" y="789"/>
                  </a:lnTo>
                  <a:lnTo>
                    <a:pt x="4822" y="817"/>
                  </a:lnTo>
                  <a:lnTo>
                    <a:pt x="4785" y="843"/>
                  </a:lnTo>
                  <a:lnTo>
                    <a:pt x="4746" y="867"/>
                  </a:lnTo>
                  <a:lnTo>
                    <a:pt x="4707" y="890"/>
                  </a:lnTo>
                  <a:lnTo>
                    <a:pt x="4665" y="912"/>
                  </a:lnTo>
                  <a:lnTo>
                    <a:pt x="4622" y="933"/>
                  </a:lnTo>
                  <a:lnTo>
                    <a:pt x="4579" y="954"/>
                  </a:lnTo>
                  <a:lnTo>
                    <a:pt x="4533" y="972"/>
                  </a:lnTo>
                  <a:lnTo>
                    <a:pt x="4486" y="990"/>
                  </a:lnTo>
                  <a:lnTo>
                    <a:pt x="4437" y="1004"/>
                  </a:lnTo>
                  <a:lnTo>
                    <a:pt x="4389" y="1019"/>
                  </a:lnTo>
                  <a:lnTo>
                    <a:pt x="4338" y="1030"/>
                  </a:lnTo>
                  <a:lnTo>
                    <a:pt x="4285" y="1040"/>
                  </a:lnTo>
                  <a:lnTo>
                    <a:pt x="4231" y="1048"/>
                  </a:lnTo>
                  <a:lnTo>
                    <a:pt x="4175" y="1054"/>
                  </a:lnTo>
                  <a:lnTo>
                    <a:pt x="4118" y="1058"/>
                  </a:lnTo>
                  <a:lnTo>
                    <a:pt x="4058" y="1059"/>
                  </a:lnTo>
                  <a:lnTo>
                    <a:pt x="3999" y="1059"/>
                  </a:lnTo>
                  <a:lnTo>
                    <a:pt x="3936" y="1056"/>
                  </a:lnTo>
                  <a:lnTo>
                    <a:pt x="3874" y="1049"/>
                  </a:lnTo>
                  <a:lnTo>
                    <a:pt x="3809" y="1041"/>
                  </a:lnTo>
                  <a:lnTo>
                    <a:pt x="3742" y="1032"/>
                  </a:lnTo>
                  <a:lnTo>
                    <a:pt x="3672" y="1017"/>
                  </a:lnTo>
                  <a:lnTo>
                    <a:pt x="3603" y="1001"/>
                  </a:lnTo>
                  <a:lnTo>
                    <a:pt x="3531" y="982"/>
                  </a:lnTo>
                  <a:lnTo>
                    <a:pt x="3459" y="959"/>
                  </a:lnTo>
                  <a:lnTo>
                    <a:pt x="3382" y="933"/>
                  </a:lnTo>
                  <a:lnTo>
                    <a:pt x="3306" y="906"/>
                  </a:lnTo>
                  <a:lnTo>
                    <a:pt x="3228" y="873"/>
                  </a:lnTo>
                  <a:lnTo>
                    <a:pt x="3228" y="873"/>
                  </a:lnTo>
                  <a:lnTo>
                    <a:pt x="3071" y="809"/>
                  </a:lnTo>
                  <a:lnTo>
                    <a:pt x="2920" y="748"/>
                  </a:lnTo>
                  <a:lnTo>
                    <a:pt x="2776" y="693"/>
                  </a:lnTo>
                  <a:lnTo>
                    <a:pt x="2634" y="641"/>
                  </a:lnTo>
                  <a:lnTo>
                    <a:pt x="2499" y="596"/>
                  </a:lnTo>
                  <a:lnTo>
                    <a:pt x="2367" y="552"/>
                  </a:lnTo>
                  <a:lnTo>
                    <a:pt x="2241" y="515"/>
                  </a:lnTo>
                  <a:lnTo>
                    <a:pt x="2119" y="483"/>
                  </a:lnTo>
                  <a:lnTo>
                    <a:pt x="2001" y="454"/>
                  </a:lnTo>
                  <a:lnTo>
                    <a:pt x="1886" y="428"/>
                  </a:lnTo>
                  <a:lnTo>
                    <a:pt x="1776" y="407"/>
                  </a:lnTo>
                  <a:lnTo>
                    <a:pt x="1669" y="391"/>
                  </a:lnTo>
                  <a:lnTo>
                    <a:pt x="1565" y="378"/>
                  </a:lnTo>
                  <a:lnTo>
                    <a:pt x="1465" y="370"/>
                  </a:lnTo>
                  <a:lnTo>
                    <a:pt x="1368" y="365"/>
                  </a:lnTo>
                  <a:lnTo>
                    <a:pt x="1273" y="363"/>
                  </a:lnTo>
                  <a:lnTo>
                    <a:pt x="1182" y="366"/>
                  </a:lnTo>
                  <a:lnTo>
                    <a:pt x="1091" y="371"/>
                  </a:lnTo>
                  <a:lnTo>
                    <a:pt x="1005" y="381"/>
                  </a:lnTo>
                  <a:lnTo>
                    <a:pt x="919" y="396"/>
                  </a:lnTo>
                  <a:lnTo>
                    <a:pt x="837" y="412"/>
                  </a:lnTo>
                  <a:lnTo>
                    <a:pt x="755" y="433"/>
                  </a:lnTo>
                  <a:lnTo>
                    <a:pt x="676" y="455"/>
                  </a:lnTo>
                  <a:lnTo>
                    <a:pt x="597" y="483"/>
                  </a:lnTo>
                  <a:lnTo>
                    <a:pt x="521" y="512"/>
                  </a:lnTo>
                  <a:lnTo>
                    <a:pt x="444" y="546"/>
                  </a:lnTo>
                  <a:lnTo>
                    <a:pt x="369" y="581"/>
                  </a:lnTo>
                  <a:lnTo>
                    <a:pt x="294" y="620"/>
                  </a:lnTo>
                  <a:lnTo>
                    <a:pt x="221" y="662"/>
                  </a:lnTo>
                  <a:lnTo>
                    <a:pt x="147" y="707"/>
                  </a:lnTo>
                  <a:lnTo>
                    <a:pt x="74" y="754"/>
                  </a:lnTo>
                  <a:lnTo>
                    <a:pt x="0" y="80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124444" name="Freeform 92"/>
            <p:cNvSpPr>
              <a:spLocks/>
            </p:cNvSpPr>
            <p:nvPr/>
          </p:nvSpPr>
          <p:spPr bwMode="auto">
            <a:xfrm>
              <a:off x="1029" y="1055"/>
              <a:ext cx="5404" cy="545"/>
            </a:xfrm>
            <a:custGeom>
              <a:avLst/>
              <a:gdLst/>
              <a:ahLst/>
              <a:cxnLst>
                <a:cxn ang="0">
                  <a:pos x="5404" y="0"/>
                </a:cxn>
                <a:cxn ang="0">
                  <a:pos x="5380" y="68"/>
                </a:cxn>
                <a:cxn ang="0">
                  <a:pos x="5350" y="144"/>
                </a:cxn>
                <a:cxn ang="0">
                  <a:pos x="5304" y="241"/>
                </a:cxn>
                <a:cxn ang="0">
                  <a:pos x="5243" y="352"/>
                </a:cxn>
                <a:cxn ang="0">
                  <a:pos x="5165" y="473"/>
                </a:cxn>
                <a:cxn ang="0">
                  <a:pos x="5096" y="566"/>
                </a:cxn>
                <a:cxn ang="0">
                  <a:pos x="5043" y="627"/>
                </a:cxn>
                <a:cxn ang="0">
                  <a:pos x="4986" y="688"/>
                </a:cxn>
                <a:cxn ang="0">
                  <a:pos x="4924" y="748"/>
                </a:cxn>
                <a:cxn ang="0">
                  <a:pos x="4857" y="805"/>
                </a:cxn>
                <a:cxn ang="0">
                  <a:pos x="4785" y="858"/>
                </a:cxn>
                <a:cxn ang="0">
                  <a:pos x="4707" y="908"/>
                </a:cxn>
                <a:cxn ang="0">
                  <a:pos x="4624" y="955"/>
                </a:cxn>
                <a:cxn ang="0">
                  <a:pos x="4535" y="995"/>
                </a:cxn>
                <a:cxn ang="0">
                  <a:pos x="4440" y="1029"/>
                </a:cxn>
                <a:cxn ang="0">
                  <a:pos x="4340" y="1056"/>
                </a:cxn>
                <a:cxn ang="0">
                  <a:pos x="4233" y="1076"/>
                </a:cxn>
                <a:cxn ang="0">
                  <a:pos x="4121" y="1089"/>
                </a:cxn>
                <a:cxn ang="0">
                  <a:pos x="4002" y="1092"/>
                </a:cxn>
                <a:cxn ang="0">
                  <a:pos x="3877" y="1085"/>
                </a:cxn>
                <a:cxn ang="0">
                  <a:pos x="3745" y="1069"/>
                </a:cxn>
                <a:cxn ang="0">
                  <a:pos x="3606" y="1042"/>
                </a:cxn>
                <a:cxn ang="0">
                  <a:pos x="3460" y="1003"/>
                </a:cxn>
                <a:cxn ang="0">
                  <a:pos x="3307" y="951"/>
                </a:cxn>
                <a:cxn ang="0">
                  <a:pos x="3228" y="921"/>
                </a:cxn>
                <a:cxn ang="0">
                  <a:pos x="2919" y="801"/>
                </a:cxn>
                <a:cxn ang="0">
                  <a:pos x="2631" y="701"/>
                </a:cxn>
                <a:cxn ang="0">
                  <a:pos x="2363" y="617"/>
                </a:cxn>
                <a:cxn ang="0">
                  <a:pos x="2113" y="551"/>
                </a:cxn>
                <a:cxn ang="0">
                  <a:pos x="1880" y="501"/>
                </a:cxn>
                <a:cxn ang="0">
                  <a:pos x="1662" y="469"/>
                </a:cxn>
                <a:cxn ang="0">
                  <a:pos x="1458" y="451"/>
                </a:cxn>
                <a:cxn ang="0">
                  <a:pos x="1266" y="448"/>
                </a:cxn>
                <a:cxn ang="0">
                  <a:pos x="1085" y="461"/>
                </a:cxn>
                <a:cxn ang="0">
                  <a:pos x="914" y="488"/>
                </a:cxn>
                <a:cxn ang="0">
                  <a:pos x="750" y="528"/>
                </a:cxn>
                <a:cxn ang="0">
                  <a:pos x="593" y="582"/>
                </a:cxn>
                <a:cxn ang="0">
                  <a:pos x="440" y="648"/>
                </a:cxn>
                <a:cxn ang="0">
                  <a:pos x="292" y="727"/>
                </a:cxn>
                <a:cxn ang="0">
                  <a:pos x="146" y="817"/>
                </a:cxn>
                <a:cxn ang="0">
                  <a:pos x="0" y="918"/>
                </a:cxn>
              </a:cxnLst>
              <a:rect l="0" t="0" r="r" b="b"/>
              <a:pathLst>
                <a:path w="5404" h="1092">
                  <a:moveTo>
                    <a:pt x="5404" y="0"/>
                  </a:moveTo>
                  <a:lnTo>
                    <a:pt x="5404" y="0"/>
                  </a:lnTo>
                  <a:lnTo>
                    <a:pt x="5398" y="18"/>
                  </a:lnTo>
                  <a:lnTo>
                    <a:pt x="5380" y="68"/>
                  </a:lnTo>
                  <a:lnTo>
                    <a:pt x="5366" y="104"/>
                  </a:lnTo>
                  <a:lnTo>
                    <a:pt x="5350" y="144"/>
                  </a:lnTo>
                  <a:lnTo>
                    <a:pt x="5329" y="191"/>
                  </a:lnTo>
                  <a:lnTo>
                    <a:pt x="5304" y="241"/>
                  </a:lnTo>
                  <a:lnTo>
                    <a:pt x="5275" y="294"/>
                  </a:lnTo>
                  <a:lnTo>
                    <a:pt x="5243" y="352"/>
                  </a:lnTo>
                  <a:lnTo>
                    <a:pt x="5207" y="412"/>
                  </a:lnTo>
                  <a:lnTo>
                    <a:pt x="5165" y="473"/>
                  </a:lnTo>
                  <a:lnTo>
                    <a:pt x="5119" y="535"/>
                  </a:lnTo>
                  <a:lnTo>
                    <a:pt x="5096" y="566"/>
                  </a:lnTo>
                  <a:lnTo>
                    <a:pt x="5069" y="596"/>
                  </a:lnTo>
                  <a:lnTo>
                    <a:pt x="5043" y="627"/>
                  </a:lnTo>
                  <a:lnTo>
                    <a:pt x="5015" y="658"/>
                  </a:lnTo>
                  <a:lnTo>
                    <a:pt x="4986" y="688"/>
                  </a:lnTo>
                  <a:lnTo>
                    <a:pt x="4955" y="719"/>
                  </a:lnTo>
                  <a:lnTo>
                    <a:pt x="4924" y="748"/>
                  </a:lnTo>
                  <a:lnTo>
                    <a:pt x="4892" y="777"/>
                  </a:lnTo>
                  <a:lnTo>
                    <a:pt x="4857" y="805"/>
                  </a:lnTo>
                  <a:lnTo>
                    <a:pt x="4821" y="832"/>
                  </a:lnTo>
                  <a:lnTo>
                    <a:pt x="4785" y="858"/>
                  </a:lnTo>
                  <a:lnTo>
                    <a:pt x="4746" y="884"/>
                  </a:lnTo>
                  <a:lnTo>
                    <a:pt x="4707" y="908"/>
                  </a:lnTo>
                  <a:lnTo>
                    <a:pt x="4667" y="932"/>
                  </a:lnTo>
                  <a:lnTo>
                    <a:pt x="4624" y="955"/>
                  </a:lnTo>
                  <a:lnTo>
                    <a:pt x="4581" y="974"/>
                  </a:lnTo>
                  <a:lnTo>
                    <a:pt x="4535" y="995"/>
                  </a:lnTo>
                  <a:lnTo>
                    <a:pt x="4489" y="1013"/>
                  </a:lnTo>
                  <a:lnTo>
                    <a:pt x="4440" y="1029"/>
                  </a:lnTo>
                  <a:lnTo>
                    <a:pt x="4390" y="1043"/>
                  </a:lnTo>
                  <a:lnTo>
                    <a:pt x="4340" y="1056"/>
                  </a:lnTo>
                  <a:lnTo>
                    <a:pt x="4288" y="1068"/>
                  </a:lnTo>
                  <a:lnTo>
                    <a:pt x="4233" y="1076"/>
                  </a:lnTo>
                  <a:lnTo>
                    <a:pt x="4178" y="1084"/>
                  </a:lnTo>
                  <a:lnTo>
                    <a:pt x="4121" y="1089"/>
                  </a:lnTo>
                  <a:lnTo>
                    <a:pt x="4063" y="1092"/>
                  </a:lnTo>
                  <a:lnTo>
                    <a:pt x="4002" y="1092"/>
                  </a:lnTo>
                  <a:lnTo>
                    <a:pt x="3941" y="1090"/>
                  </a:lnTo>
                  <a:lnTo>
                    <a:pt x="3877" y="1085"/>
                  </a:lnTo>
                  <a:lnTo>
                    <a:pt x="3811" y="1079"/>
                  </a:lnTo>
                  <a:lnTo>
                    <a:pt x="3745" y="1069"/>
                  </a:lnTo>
                  <a:lnTo>
                    <a:pt x="3675" y="1058"/>
                  </a:lnTo>
                  <a:lnTo>
                    <a:pt x="3606" y="1042"/>
                  </a:lnTo>
                  <a:lnTo>
                    <a:pt x="3534" y="1024"/>
                  </a:lnTo>
                  <a:lnTo>
                    <a:pt x="3460" y="1003"/>
                  </a:lnTo>
                  <a:lnTo>
                    <a:pt x="3384" y="979"/>
                  </a:lnTo>
                  <a:lnTo>
                    <a:pt x="3307" y="951"/>
                  </a:lnTo>
                  <a:lnTo>
                    <a:pt x="3228" y="921"/>
                  </a:lnTo>
                  <a:lnTo>
                    <a:pt x="3228" y="921"/>
                  </a:lnTo>
                  <a:lnTo>
                    <a:pt x="3071" y="859"/>
                  </a:lnTo>
                  <a:lnTo>
                    <a:pt x="2919" y="801"/>
                  </a:lnTo>
                  <a:lnTo>
                    <a:pt x="2773" y="750"/>
                  </a:lnTo>
                  <a:lnTo>
                    <a:pt x="2631" y="701"/>
                  </a:lnTo>
                  <a:lnTo>
                    <a:pt x="2495" y="656"/>
                  </a:lnTo>
                  <a:lnTo>
                    <a:pt x="2363" y="617"/>
                  </a:lnTo>
                  <a:lnTo>
                    <a:pt x="2237" y="582"/>
                  </a:lnTo>
                  <a:lnTo>
                    <a:pt x="2113" y="551"/>
                  </a:lnTo>
                  <a:lnTo>
                    <a:pt x="1995" y="524"/>
                  </a:lnTo>
                  <a:lnTo>
                    <a:pt x="1880" y="501"/>
                  </a:lnTo>
                  <a:lnTo>
                    <a:pt x="1769" y="483"/>
                  </a:lnTo>
                  <a:lnTo>
                    <a:pt x="1662" y="469"/>
                  </a:lnTo>
                  <a:lnTo>
                    <a:pt x="1558" y="457"/>
                  </a:lnTo>
                  <a:lnTo>
                    <a:pt x="1458" y="451"/>
                  </a:lnTo>
                  <a:lnTo>
                    <a:pt x="1361" y="448"/>
                  </a:lnTo>
                  <a:lnTo>
                    <a:pt x="1266" y="448"/>
                  </a:lnTo>
                  <a:lnTo>
                    <a:pt x="1175" y="453"/>
                  </a:lnTo>
                  <a:lnTo>
                    <a:pt x="1085" y="461"/>
                  </a:lnTo>
                  <a:lnTo>
                    <a:pt x="998" y="472"/>
                  </a:lnTo>
                  <a:lnTo>
                    <a:pt x="914" y="488"/>
                  </a:lnTo>
                  <a:lnTo>
                    <a:pt x="830" y="506"/>
                  </a:lnTo>
                  <a:lnTo>
                    <a:pt x="750" y="528"/>
                  </a:lnTo>
                  <a:lnTo>
                    <a:pt x="671" y="553"/>
                  </a:lnTo>
                  <a:lnTo>
                    <a:pt x="593" y="582"/>
                  </a:lnTo>
                  <a:lnTo>
                    <a:pt x="517" y="614"/>
                  </a:lnTo>
                  <a:lnTo>
                    <a:pt x="440" y="648"/>
                  </a:lnTo>
                  <a:lnTo>
                    <a:pt x="365" y="687"/>
                  </a:lnTo>
                  <a:lnTo>
                    <a:pt x="292" y="727"/>
                  </a:lnTo>
                  <a:lnTo>
                    <a:pt x="218" y="771"/>
                  </a:lnTo>
                  <a:lnTo>
                    <a:pt x="146" y="817"/>
                  </a:lnTo>
                  <a:lnTo>
                    <a:pt x="72" y="866"/>
                  </a:lnTo>
                  <a:lnTo>
                    <a:pt x="0" y="91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124445" name="Freeform 93"/>
            <p:cNvSpPr>
              <a:spLocks/>
            </p:cNvSpPr>
            <p:nvPr/>
          </p:nvSpPr>
          <p:spPr bwMode="auto">
            <a:xfrm>
              <a:off x="1067" y="1026"/>
              <a:ext cx="5390" cy="562"/>
            </a:xfrm>
            <a:custGeom>
              <a:avLst/>
              <a:gdLst/>
              <a:ahLst/>
              <a:cxnLst>
                <a:cxn ang="0">
                  <a:pos x="5390" y="0"/>
                </a:cxn>
                <a:cxn ang="0">
                  <a:pos x="5366" y="70"/>
                </a:cxn>
                <a:cxn ang="0">
                  <a:pos x="5337" y="147"/>
                </a:cxn>
                <a:cxn ang="0">
                  <a:pos x="5292" y="244"/>
                </a:cxn>
                <a:cxn ang="0">
                  <a:pos x="5233" y="357"/>
                </a:cxn>
                <a:cxn ang="0">
                  <a:pos x="5158" y="480"/>
                </a:cxn>
                <a:cxn ang="0">
                  <a:pos x="5088" y="575"/>
                </a:cxn>
                <a:cxn ang="0">
                  <a:pos x="5037" y="638"/>
                </a:cxn>
                <a:cxn ang="0">
                  <a:pos x="4981" y="701"/>
                </a:cxn>
                <a:cxn ang="0">
                  <a:pos x="4920" y="762"/>
                </a:cxn>
                <a:cxn ang="0">
                  <a:pos x="4854" y="821"/>
                </a:cxn>
                <a:cxn ang="0">
                  <a:pos x="4783" y="875"/>
                </a:cxn>
                <a:cxn ang="0">
                  <a:pos x="4705" y="927"/>
                </a:cxn>
                <a:cxn ang="0">
                  <a:pos x="4623" y="976"/>
                </a:cxn>
                <a:cxn ang="0">
                  <a:pos x="4534" y="1018"/>
                </a:cxn>
                <a:cxn ang="0">
                  <a:pos x="4441" y="1053"/>
                </a:cxn>
                <a:cxn ang="0">
                  <a:pos x="4341" y="1084"/>
                </a:cxn>
                <a:cxn ang="0">
                  <a:pos x="4234" y="1106"/>
                </a:cxn>
                <a:cxn ang="0">
                  <a:pos x="4122" y="1121"/>
                </a:cxn>
                <a:cxn ang="0">
                  <a:pos x="4004" y="1126"/>
                </a:cxn>
                <a:cxn ang="0">
                  <a:pos x="3878" y="1122"/>
                </a:cxn>
                <a:cxn ang="0">
                  <a:pos x="3746" y="1110"/>
                </a:cxn>
                <a:cxn ang="0">
                  <a:pos x="3607" y="1084"/>
                </a:cxn>
                <a:cxn ang="0">
                  <a:pos x="3460" y="1048"/>
                </a:cxn>
                <a:cxn ang="0">
                  <a:pos x="3307" y="1000"/>
                </a:cxn>
                <a:cxn ang="0">
                  <a:pos x="3228" y="971"/>
                </a:cxn>
                <a:cxn ang="0">
                  <a:pos x="2917" y="856"/>
                </a:cxn>
                <a:cxn ang="0">
                  <a:pos x="2628" y="761"/>
                </a:cxn>
                <a:cxn ang="0">
                  <a:pos x="2359" y="682"/>
                </a:cxn>
                <a:cxn ang="0">
                  <a:pos x="2107" y="620"/>
                </a:cxn>
                <a:cxn ang="0">
                  <a:pos x="1873" y="575"/>
                </a:cxn>
                <a:cxn ang="0">
                  <a:pos x="1655" y="548"/>
                </a:cxn>
                <a:cxn ang="0">
                  <a:pos x="1451" y="533"/>
                </a:cxn>
                <a:cxn ang="0">
                  <a:pos x="1259" y="535"/>
                </a:cxn>
                <a:cxn ang="0">
                  <a:pos x="1077" y="551"/>
                </a:cxn>
                <a:cxn ang="0">
                  <a:pos x="906" y="582"/>
                </a:cxn>
                <a:cxn ang="0">
                  <a:pos x="744" y="625"/>
                </a:cxn>
                <a:cxn ang="0">
                  <a:pos x="587" y="683"/>
                </a:cxn>
                <a:cxn ang="0">
                  <a:pos x="436" y="753"/>
                </a:cxn>
                <a:cxn ang="0">
                  <a:pos x="288" y="835"/>
                </a:cxn>
                <a:cxn ang="0">
                  <a:pos x="144" y="929"/>
                </a:cxn>
                <a:cxn ang="0">
                  <a:pos x="0" y="1034"/>
                </a:cxn>
              </a:cxnLst>
              <a:rect l="0" t="0" r="r" b="b"/>
              <a:pathLst>
                <a:path w="5390" h="1126">
                  <a:moveTo>
                    <a:pt x="5390" y="0"/>
                  </a:moveTo>
                  <a:lnTo>
                    <a:pt x="5390" y="0"/>
                  </a:lnTo>
                  <a:lnTo>
                    <a:pt x="5384" y="18"/>
                  </a:lnTo>
                  <a:lnTo>
                    <a:pt x="5366" y="70"/>
                  </a:lnTo>
                  <a:lnTo>
                    <a:pt x="5353" y="105"/>
                  </a:lnTo>
                  <a:lnTo>
                    <a:pt x="5337" y="147"/>
                  </a:lnTo>
                  <a:lnTo>
                    <a:pt x="5316" y="192"/>
                  </a:lnTo>
                  <a:lnTo>
                    <a:pt x="5292" y="244"/>
                  </a:lnTo>
                  <a:lnTo>
                    <a:pt x="5265" y="299"/>
                  </a:lnTo>
                  <a:lnTo>
                    <a:pt x="5233" y="357"/>
                  </a:lnTo>
                  <a:lnTo>
                    <a:pt x="5198" y="418"/>
                  </a:lnTo>
                  <a:lnTo>
                    <a:pt x="5158" y="480"/>
                  </a:lnTo>
                  <a:lnTo>
                    <a:pt x="5113" y="544"/>
                  </a:lnTo>
                  <a:lnTo>
                    <a:pt x="5088" y="575"/>
                  </a:lnTo>
                  <a:lnTo>
                    <a:pt x="5063" y="607"/>
                  </a:lnTo>
                  <a:lnTo>
                    <a:pt x="5037" y="638"/>
                  </a:lnTo>
                  <a:lnTo>
                    <a:pt x="5011" y="670"/>
                  </a:lnTo>
                  <a:lnTo>
                    <a:pt x="4981" y="701"/>
                  </a:lnTo>
                  <a:lnTo>
                    <a:pt x="4951" y="732"/>
                  </a:lnTo>
                  <a:lnTo>
                    <a:pt x="4920" y="762"/>
                  </a:lnTo>
                  <a:lnTo>
                    <a:pt x="4888" y="791"/>
                  </a:lnTo>
                  <a:lnTo>
                    <a:pt x="4854" y="821"/>
                  </a:lnTo>
                  <a:lnTo>
                    <a:pt x="4819" y="848"/>
                  </a:lnTo>
                  <a:lnTo>
                    <a:pt x="4783" y="875"/>
                  </a:lnTo>
                  <a:lnTo>
                    <a:pt x="4745" y="903"/>
                  </a:lnTo>
                  <a:lnTo>
                    <a:pt x="4705" y="927"/>
                  </a:lnTo>
                  <a:lnTo>
                    <a:pt x="4665" y="951"/>
                  </a:lnTo>
                  <a:lnTo>
                    <a:pt x="4623" y="976"/>
                  </a:lnTo>
                  <a:lnTo>
                    <a:pt x="4580" y="997"/>
                  </a:lnTo>
                  <a:lnTo>
                    <a:pt x="4534" y="1018"/>
                  </a:lnTo>
                  <a:lnTo>
                    <a:pt x="4488" y="1037"/>
                  </a:lnTo>
                  <a:lnTo>
                    <a:pt x="4441" y="1053"/>
                  </a:lnTo>
                  <a:lnTo>
                    <a:pt x="4391" y="1069"/>
                  </a:lnTo>
                  <a:lnTo>
                    <a:pt x="4341" y="1084"/>
                  </a:lnTo>
                  <a:lnTo>
                    <a:pt x="4289" y="1095"/>
                  </a:lnTo>
                  <a:lnTo>
                    <a:pt x="4234" y="1106"/>
                  </a:lnTo>
                  <a:lnTo>
                    <a:pt x="4179" y="1114"/>
                  </a:lnTo>
                  <a:lnTo>
                    <a:pt x="4122" y="1121"/>
                  </a:lnTo>
                  <a:lnTo>
                    <a:pt x="4064" y="1124"/>
                  </a:lnTo>
                  <a:lnTo>
                    <a:pt x="4004" y="1126"/>
                  </a:lnTo>
                  <a:lnTo>
                    <a:pt x="3941" y="1126"/>
                  </a:lnTo>
                  <a:lnTo>
                    <a:pt x="3878" y="1122"/>
                  </a:lnTo>
                  <a:lnTo>
                    <a:pt x="3812" y="1118"/>
                  </a:lnTo>
                  <a:lnTo>
                    <a:pt x="3746" y="1110"/>
                  </a:lnTo>
                  <a:lnTo>
                    <a:pt x="3676" y="1098"/>
                  </a:lnTo>
                  <a:lnTo>
                    <a:pt x="3607" y="1084"/>
                  </a:lnTo>
                  <a:lnTo>
                    <a:pt x="3535" y="1068"/>
                  </a:lnTo>
                  <a:lnTo>
                    <a:pt x="3460" y="1048"/>
                  </a:lnTo>
                  <a:lnTo>
                    <a:pt x="3385" y="1026"/>
                  </a:lnTo>
                  <a:lnTo>
                    <a:pt x="3307" y="1000"/>
                  </a:lnTo>
                  <a:lnTo>
                    <a:pt x="3228" y="971"/>
                  </a:lnTo>
                  <a:lnTo>
                    <a:pt x="3228" y="971"/>
                  </a:lnTo>
                  <a:lnTo>
                    <a:pt x="3069" y="911"/>
                  </a:lnTo>
                  <a:lnTo>
                    <a:pt x="2917" y="856"/>
                  </a:lnTo>
                  <a:lnTo>
                    <a:pt x="2770" y="806"/>
                  </a:lnTo>
                  <a:lnTo>
                    <a:pt x="2628" y="761"/>
                  </a:lnTo>
                  <a:lnTo>
                    <a:pt x="2491" y="719"/>
                  </a:lnTo>
                  <a:lnTo>
                    <a:pt x="2359" y="682"/>
                  </a:lnTo>
                  <a:lnTo>
                    <a:pt x="2231" y="649"/>
                  </a:lnTo>
                  <a:lnTo>
                    <a:pt x="2107" y="620"/>
                  </a:lnTo>
                  <a:lnTo>
                    <a:pt x="1988" y="596"/>
                  </a:lnTo>
                  <a:lnTo>
                    <a:pt x="1873" y="575"/>
                  </a:lnTo>
                  <a:lnTo>
                    <a:pt x="1762" y="559"/>
                  </a:lnTo>
                  <a:lnTo>
                    <a:pt x="1655" y="548"/>
                  </a:lnTo>
                  <a:lnTo>
                    <a:pt x="1551" y="538"/>
                  </a:lnTo>
                  <a:lnTo>
                    <a:pt x="1451" y="533"/>
                  </a:lnTo>
                  <a:lnTo>
                    <a:pt x="1353" y="533"/>
                  </a:lnTo>
                  <a:lnTo>
                    <a:pt x="1259" y="535"/>
                  </a:lnTo>
                  <a:lnTo>
                    <a:pt x="1166" y="541"/>
                  </a:lnTo>
                  <a:lnTo>
                    <a:pt x="1077" y="551"/>
                  </a:lnTo>
                  <a:lnTo>
                    <a:pt x="991" y="565"/>
                  </a:lnTo>
                  <a:lnTo>
                    <a:pt x="906" y="582"/>
                  </a:lnTo>
                  <a:lnTo>
                    <a:pt x="824" y="603"/>
                  </a:lnTo>
                  <a:lnTo>
                    <a:pt x="744" y="625"/>
                  </a:lnTo>
                  <a:lnTo>
                    <a:pt x="665" y="653"/>
                  </a:lnTo>
                  <a:lnTo>
                    <a:pt x="587" y="683"/>
                  </a:lnTo>
                  <a:lnTo>
                    <a:pt x="511" y="716"/>
                  </a:lnTo>
                  <a:lnTo>
                    <a:pt x="436" y="753"/>
                  </a:lnTo>
                  <a:lnTo>
                    <a:pt x="362" y="791"/>
                  </a:lnTo>
                  <a:lnTo>
                    <a:pt x="288" y="835"/>
                  </a:lnTo>
                  <a:lnTo>
                    <a:pt x="216" y="880"/>
                  </a:lnTo>
                  <a:lnTo>
                    <a:pt x="144" y="929"/>
                  </a:lnTo>
                  <a:lnTo>
                    <a:pt x="72" y="979"/>
                  </a:lnTo>
                  <a:lnTo>
                    <a:pt x="0" y="103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124446" name="Freeform 94"/>
            <p:cNvSpPr>
              <a:spLocks/>
            </p:cNvSpPr>
            <p:nvPr/>
          </p:nvSpPr>
          <p:spPr bwMode="auto">
            <a:xfrm>
              <a:off x="1106" y="997"/>
              <a:ext cx="5373" cy="580"/>
            </a:xfrm>
            <a:custGeom>
              <a:avLst/>
              <a:gdLst/>
              <a:ahLst/>
              <a:cxnLst>
                <a:cxn ang="0">
                  <a:pos x="5373" y="0"/>
                </a:cxn>
                <a:cxn ang="0">
                  <a:pos x="5351" y="69"/>
                </a:cxn>
                <a:cxn ang="0">
                  <a:pos x="5323" y="147"/>
                </a:cxn>
                <a:cxn ang="0">
                  <a:pos x="5280" y="247"/>
                </a:cxn>
                <a:cxn ang="0">
                  <a:pos x="5221" y="361"/>
                </a:cxn>
                <a:cxn ang="0">
                  <a:pos x="5148" y="486"/>
                </a:cxn>
                <a:cxn ang="0">
                  <a:pos x="5081" y="583"/>
                </a:cxn>
                <a:cxn ang="0">
                  <a:pos x="5031" y="647"/>
                </a:cxn>
                <a:cxn ang="0">
                  <a:pos x="4976" y="712"/>
                </a:cxn>
                <a:cxn ang="0">
                  <a:pos x="4916" y="773"/>
                </a:cxn>
                <a:cxn ang="0">
                  <a:pos x="4849" y="833"/>
                </a:cxn>
                <a:cxn ang="0">
                  <a:pos x="4780" y="891"/>
                </a:cxn>
                <a:cxn ang="0">
                  <a:pos x="4704" y="944"/>
                </a:cxn>
                <a:cxn ang="0">
                  <a:pos x="4622" y="994"/>
                </a:cxn>
                <a:cxn ang="0">
                  <a:pos x="4534" y="1038"/>
                </a:cxn>
                <a:cxn ang="0">
                  <a:pos x="4441" y="1077"/>
                </a:cxn>
                <a:cxn ang="0">
                  <a:pos x="4341" y="1109"/>
                </a:cxn>
                <a:cxn ang="0">
                  <a:pos x="4236" y="1133"/>
                </a:cxn>
                <a:cxn ang="0">
                  <a:pos x="4123" y="1149"/>
                </a:cxn>
                <a:cxn ang="0">
                  <a:pos x="4004" y="1159"/>
                </a:cxn>
                <a:cxn ang="0">
                  <a:pos x="3879" y="1157"/>
                </a:cxn>
                <a:cxn ang="0">
                  <a:pos x="3746" y="1146"/>
                </a:cxn>
                <a:cxn ang="0">
                  <a:pos x="3607" y="1124"/>
                </a:cxn>
                <a:cxn ang="0">
                  <a:pos x="3460" y="1091"/>
                </a:cxn>
                <a:cxn ang="0">
                  <a:pos x="3305" y="1044"/>
                </a:cxn>
                <a:cxn ang="0">
                  <a:pos x="3226" y="1017"/>
                </a:cxn>
                <a:cxn ang="0">
                  <a:pos x="2914" y="909"/>
                </a:cxn>
                <a:cxn ang="0">
                  <a:pos x="2622" y="818"/>
                </a:cxn>
                <a:cxn ang="0">
                  <a:pos x="2353" y="746"/>
                </a:cxn>
                <a:cxn ang="0">
                  <a:pos x="2100" y="689"/>
                </a:cxn>
                <a:cxn ang="0">
                  <a:pos x="1866" y="649"/>
                </a:cxn>
                <a:cxn ang="0">
                  <a:pos x="1648" y="625"/>
                </a:cxn>
                <a:cxn ang="0">
                  <a:pos x="1442" y="615"/>
                </a:cxn>
                <a:cxn ang="0">
                  <a:pos x="1251" y="620"/>
                </a:cxn>
                <a:cxn ang="0">
                  <a:pos x="1070" y="641"/>
                </a:cxn>
                <a:cxn ang="0">
                  <a:pos x="899" y="675"/>
                </a:cxn>
                <a:cxn ang="0">
                  <a:pos x="737" y="722"/>
                </a:cxn>
                <a:cxn ang="0">
                  <a:pos x="581" y="783"/>
                </a:cxn>
                <a:cxn ang="0">
                  <a:pos x="431" y="856"/>
                </a:cxn>
                <a:cxn ang="0">
                  <a:pos x="286" y="941"/>
                </a:cxn>
                <a:cxn ang="0">
                  <a:pos x="143" y="1038"/>
                </a:cxn>
                <a:cxn ang="0">
                  <a:pos x="0" y="1146"/>
                </a:cxn>
              </a:cxnLst>
              <a:rect l="0" t="0" r="r" b="b"/>
              <a:pathLst>
                <a:path w="5373" h="1159">
                  <a:moveTo>
                    <a:pt x="5373" y="0"/>
                  </a:moveTo>
                  <a:lnTo>
                    <a:pt x="5373" y="0"/>
                  </a:lnTo>
                  <a:lnTo>
                    <a:pt x="5367" y="18"/>
                  </a:lnTo>
                  <a:lnTo>
                    <a:pt x="5351" y="69"/>
                  </a:lnTo>
                  <a:lnTo>
                    <a:pt x="5338" y="105"/>
                  </a:lnTo>
                  <a:lnTo>
                    <a:pt x="5323" y="147"/>
                  </a:lnTo>
                  <a:lnTo>
                    <a:pt x="5303" y="194"/>
                  </a:lnTo>
                  <a:lnTo>
                    <a:pt x="5280" y="247"/>
                  </a:lnTo>
                  <a:lnTo>
                    <a:pt x="5253" y="302"/>
                  </a:lnTo>
                  <a:lnTo>
                    <a:pt x="5221" y="361"/>
                  </a:lnTo>
                  <a:lnTo>
                    <a:pt x="5187" y="423"/>
                  </a:lnTo>
                  <a:lnTo>
                    <a:pt x="5148" y="486"/>
                  </a:lnTo>
                  <a:lnTo>
                    <a:pt x="5105" y="550"/>
                  </a:lnTo>
                  <a:lnTo>
                    <a:pt x="5081" y="583"/>
                  </a:lnTo>
                  <a:lnTo>
                    <a:pt x="5056" y="615"/>
                  </a:lnTo>
                  <a:lnTo>
                    <a:pt x="5031" y="647"/>
                  </a:lnTo>
                  <a:lnTo>
                    <a:pt x="5003" y="680"/>
                  </a:lnTo>
                  <a:lnTo>
                    <a:pt x="4976" y="712"/>
                  </a:lnTo>
                  <a:lnTo>
                    <a:pt x="4947" y="743"/>
                  </a:lnTo>
                  <a:lnTo>
                    <a:pt x="4916" y="773"/>
                  </a:lnTo>
                  <a:lnTo>
                    <a:pt x="4883" y="804"/>
                  </a:lnTo>
                  <a:lnTo>
                    <a:pt x="4849" y="833"/>
                  </a:lnTo>
                  <a:lnTo>
                    <a:pt x="4815" y="862"/>
                  </a:lnTo>
                  <a:lnTo>
                    <a:pt x="4780" y="891"/>
                  </a:lnTo>
                  <a:lnTo>
                    <a:pt x="4742" y="919"/>
                  </a:lnTo>
                  <a:lnTo>
                    <a:pt x="4704" y="944"/>
                  </a:lnTo>
                  <a:lnTo>
                    <a:pt x="4663" y="970"/>
                  </a:lnTo>
                  <a:lnTo>
                    <a:pt x="4622" y="994"/>
                  </a:lnTo>
                  <a:lnTo>
                    <a:pt x="4579" y="1017"/>
                  </a:lnTo>
                  <a:lnTo>
                    <a:pt x="4534" y="1038"/>
                  </a:lnTo>
                  <a:lnTo>
                    <a:pt x="4488" y="1057"/>
                  </a:lnTo>
                  <a:lnTo>
                    <a:pt x="4441" y="1077"/>
                  </a:lnTo>
                  <a:lnTo>
                    <a:pt x="4391" y="1093"/>
                  </a:lnTo>
                  <a:lnTo>
                    <a:pt x="4341" y="1109"/>
                  </a:lnTo>
                  <a:lnTo>
                    <a:pt x="4288" y="1122"/>
                  </a:lnTo>
                  <a:lnTo>
                    <a:pt x="4236" y="1133"/>
                  </a:lnTo>
                  <a:lnTo>
                    <a:pt x="4180" y="1143"/>
                  </a:lnTo>
                  <a:lnTo>
                    <a:pt x="4123" y="1149"/>
                  </a:lnTo>
                  <a:lnTo>
                    <a:pt x="4065" y="1156"/>
                  </a:lnTo>
                  <a:lnTo>
                    <a:pt x="4004" y="1159"/>
                  </a:lnTo>
                  <a:lnTo>
                    <a:pt x="3943" y="1159"/>
                  </a:lnTo>
                  <a:lnTo>
                    <a:pt x="3879" y="1157"/>
                  </a:lnTo>
                  <a:lnTo>
                    <a:pt x="3814" y="1153"/>
                  </a:lnTo>
                  <a:lnTo>
                    <a:pt x="3746" y="1146"/>
                  </a:lnTo>
                  <a:lnTo>
                    <a:pt x="3677" y="1136"/>
                  </a:lnTo>
                  <a:lnTo>
                    <a:pt x="3607" y="1124"/>
                  </a:lnTo>
                  <a:lnTo>
                    <a:pt x="3534" y="1109"/>
                  </a:lnTo>
                  <a:lnTo>
                    <a:pt x="3460" y="1091"/>
                  </a:lnTo>
                  <a:lnTo>
                    <a:pt x="3383" y="1070"/>
                  </a:lnTo>
                  <a:lnTo>
                    <a:pt x="3305" y="1044"/>
                  </a:lnTo>
                  <a:lnTo>
                    <a:pt x="3226" y="1017"/>
                  </a:lnTo>
                  <a:lnTo>
                    <a:pt x="3226" y="1017"/>
                  </a:lnTo>
                  <a:lnTo>
                    <a:pt x="3067" y="960"/>
                  </a:lnTo>
                  <a:lnTo>
                    <a:pt x="2914" y="909"/>
                  </a:lnTo>
                  <a:lnTo>
                    <a:pt x="2765" y="862"/>
                  </a:lnTo>
                  <a:lnTo>
                    <a:pt x="2622" y="818"/>
                  </a:lnTo>
                  <a:lnTo>
                    <a:pt x="2485" y="780"/>
                  </a:lnTo>
                  <a:lnTo>
                    <a:pt x="2353" y="746"/>
                  </a:lnTo>
                  <a:lnTo>
                    <a:pt x="2224" y="715"/>
                  </a:lnTo>
                  <a:lnTo>
                    <a:pt x="2100" y="689"/>
                  </a:lnTo>
                  <a:lnTo>
                    <a:pt x="1981" y="667"/>
                  </a:lnTo>
                  <a:lnTo>
                    <a:pt x="1866" y="649"/>
                  </a:lnTo>
                  <a:lnTo>
                    <a:pt x="1755" y="634"/>
                  </a:lnTo>
                  <a:lnTo>
                    <a:pt x="1648" y="625"/>
                  </a:lnTo>
                  <a:lnTo>
                    <a:pt x="1543" y="617"/>
                  </a:lnTo>
                  <a:lnTo>
                    <a:pt x="1442" y="615"/>
                  </a:lnTo>
                  <a:lnTo>
                    <a:pt x="1345" y="615"/>
                  </a:lnTo>
                  <a:lnTo>
                    <a:pt x="1251" y="620"/>
                  </a:lnTo>
                  <a:lnTo>
                    <a:pt x="1159" y="628"/>
                  </a:lnTo>
                  <a:lnTo>
                    <a:pt x="1070" y="641"/>
                  </a:lnTo>
                  <a:lnTo>
                    <a:pt x="984" y="655"/>
                  </a:lnTo>
                  <a:lnTo>
                    <a:pt x="899" y="675"/>
                  </a:lnTo>
                  <a:lnTo>
                    <a:pt x="817" y="696"/>
                  </a:lnTo>
                  <a:lnTo>
                    <a:pt x="737" y="722"/>
                  </a:lnTo>
                  <a:lnTo>
                    <a:pt x="659" y="751"/>
                  </a:lnTo>
                  <a:lnTo>
                    <a:pt x="581" y="783"/>
                  </a:lnTo>
                  <a:lnTo>
                    <a:pt x="506" y="817"/>
                  </a:lnTo>
                  <a:lnTo>
                    <a:pt x="431" y="856"/>
                  </a:lnTo>
                  <a:lnTo>
                    <a:pt x="358" y="896"/>
                  </a:lnTo>
                  <a:lnTo>
                    <a:pt x="286" y="941"/>
                  </a:lnTo>
                  <a:lnTo>
                    <a:pt x="213" y="988"/>
                  </a:lnTo>
                  <a:lnTo>
                    <a:pt x="143" y="1038"/>
                  </a:lnTo>
                  <a:lnTo>
                    <a:pt x="70" y="1090"/>
                  </a:lnTo>
                  <a:lnTo>
                    <a:pt x="0" y="114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124447" name="Freeform 95"/>
            <p:cNvSpPr>
              <a:spLocks/>
            </p:cNvSpPr>
            <p:nvPr/>
          </p:nvSpPr>
          <p:spPr bwMode="auto">
            <a:xfrm>
              <a:off x="1146" y="968"/>
              <a:ext cx="5355" cy="631"/>
            </a:xfrm>
            <a:custGeom>
              <a:avLst/>
              <a:gdLst/>
              <a:ahLst/>
              <a:cxnLst>
                <a:cxn ang="0">
                  <a:pos x="5355" y="0"/>
                </a:cxn>
                <a:cxn ang="0">
                  <a:pos x="5334" y="71"/>
                </a:cxn>
                <a:cxn ang="0">
                  <a:pos x="5306" y="150"/>
                </a:cxn>
                <a:cxn ang="0">
                  <a:pos x="5266" y="250"/>
                </a:cxn>
                <a:cxn ang="0">
                  <a:pos x="5209" y="366"/>
                </a:cxn>
                <a:cxn ang="0">
                  <a:pos x="5138" y="494"/>
                </a:cxn>
                <a:cxn ang="0">
                  <a:pos x="5072" y="592"/>
                </a:cxn>
                <a:cxn ang="0">
                  <a:pos x="5023" y="658"/>
                </a:cxn>
                <a:cxn ang="0">
                  <a:pos x="4969" y="723"/>
                </a:cxn>
                <a:cxn ang="0">
                  <a:pos x="4909" y="788"/>
                </a:cxn>
                <a:cxn ang="0">
                  <a:pos x="4845" y="849"/>
                </a:cxn>
                <a:cxn ang="0">
                  <a:pos x="4775" y="909"/>
                </a:cxn>
                <a:cxn ang="0">
                  <a:pos x="4700" y="964"/>
                </a:cxn>
                <a:cxn ang="0">
                  <a:pos x="4619" y="1015"/>
                </a:cxn>
                <a:cxn ang="0">
                  <a:pos x="4532" y="1060"/>
                </a:cxn>
                <a:cxn ang="0">
                  <a:pos x="4439" y="1101"/>
                </a:cxn>
                <a:cxn ang="0">
                  <a:pos x="4340" y="1135"/>
                </a:cxn>
                <a:cxn ang="0">
                  <a:pos x="4235" y="1162"/>
                </a:cxn>
                <a:cxn ang="0">
                  <a:pos x="4123" y="1182"/>
                </a:cxn>
                <a:cxn ang="0">
                  <a:pos x="4004" y="1193"/>
                </a:cxn>
                <a:cxn ang="0">
                  <a:pos x="3879" y="1194"/>
                </a:cxn>
                <a:cxn ang="0">
                  <a:pos x="3746" y="1185"/>
                </a:cxn>
                <a:cxn ang="0">
                  <a:pos x="3606" y="1165"/>
                </a:cxn>
                <a:cxn ang="0">
                  <a:pos x="3458" y="1136"/>
                </a:cxn>
                <a:cxn ang="0">
                  <a:pos x="3304" y="1093"/>
                </a:cxn>
                <a:cxn ang="0">
                  <a:pos x="3224" y="1067"/>
                </a:cxn>
                <a:cxn ang="0">
                  <a:pos x="2910" y="965"/>
                </a:cxn>
                <a:cxn ang="0">
                  <a:pos x="2618" y="880"/>
                </a:cxn>
                <a:cxn ang="0">
                  <a:pos x="2346" y="812"/>
                </a:cxn>
                <a:cxn ang="0">
                  <a:pos x="2094" y="760"/>
                </a:cxn>
                <a:cxn ang="0">
                  <a:pos x="1859" y="723"/>
                </a:cxn>
                <a:cxn ang="0">
                  <a:pos x="1640" y="704"/>
                </a:cxn>
                <a:cxn ang="0">
                  <a:pos x="1434" y="699"/>
                </a:cxn>
                <a:cxn ang="0">
                  <a:pos x="1242" y="707"/>
                </a:cxn>
                <a:cxn ang="0">
                  <a:pos x="1063" y="731"/>
                </a:cxn>
                <a:cxn ang="0">
                  <a:pos x="893" y="768"/>
                </a:cxn>
                <a:cxn ang="0">
                  <a:pos x="732" y="820"/>
                </a:cxn>
                <a:cxn ang="0">
                  <a:pos x="576" y="884"/>
                </a:cxn>
                <a:cxn ang="0">
                  <a:pos x="427" y="960"/>
                </a:cxn>
                <a:cxn ang="0">
                  <a:pos x="283" y="1049"/>
                </a:cxn>
                <a:cxn ang="0">
                  <a:pos x="141" y="1149"/>
                </a:cxn>
                <a:cxn ang="0">
                  <a:pos x="0" y="1261"/>
                </a:cxn>
              </a:cxnLst>
              <a:rect l="0" t="0" r="r" b="b"/>
              <a:pathLst>
                <a:path w="5355" h="1261">
                  <a:moveTo>
                    <a:pt x="5355" y="0"/>
                  </a:moveTo>
                  <a:lnTo>
                    <a:pt x="5355" y="0"/>
                  </a:lnTo>
                  <a:lnTo>
                    <a:pt x="5349" y="19"/>
                  </a:lnTo>
                  <a:lnTo>
                    <a:pt x="5334" y="71"/>
                  </a:lnTo>
                  <a:lnTo>
                    <a:pt x="5322" y="106"/>
                  </a:lnTo>
                  <a:lnTo>
                    <a:pt x="5306" y="150"/>
                  </a:lnTo>
                  <a:lnTo>
                    <a:pt x="5288" y="197"/>
                  </a:lnTo>
                  <a:lnTo>
                    <a:pt x="5266" y="250"/>
                  </a:lnTo>
                  <a:lnTo>
                    <a:pt x="5240" y="306"/>
                  </a:lnTo>
                  <a:lnTo>
                    <a:pt x="5209" y="366"/>
                  </a:lnTo>
                  <a:lnTo>
                    <a:pt x="5176" y="429"/>
                  </a:lnTo>
                  <a:lnTo>
                    <a:pt x="5138" y="494"/>
                  </a:lnTo>
                  <a:lnTo>
                    <a:pt x="5095" y="560"/>
                  </a:lnTo>
                  <a:lnTo>
                    <a:pt x="5072" y="592"/>
                  </a:lnTo>
                  <a:lnTo>
                    <a:pt x="5048" y="625"/>
                  </a:lnTo>
                  <a:lnTo>
                    <a:pt x="5023" y="658"/>
                  </a:lnTo>
                  <a:lnTo>
                    <a:pt x="4997" y="691"/>
                  </a:lnTo>
                  <a:lnTo>
                    <a:pt x="4969" y="723"/>
                  </a:lnTo>
                  <a:lnTo>
                    <a:pt x="4940" y="755"/>
                  </a:lnTo>
                  <a:lnTo>
                    <a:pt x="4909" y="788"/>
                  </a:lnTo>
                  <a:lnTo>
                    <a:pt x="4877" y="818"/>
                  </a:lnTo>
                  <a:lnTo>
                    <a:pt x="4845" y="849"/>
                  </a:lnTo>
                  <a:lnTo>
                    <a:pt x="4811" y="880"/>
                  </a:lnTo>
                  <a:lnTo>
                    <a:pt x="4775" y="909"/>
                  </a:lnTo>
                  <a:lnTo>
                    <a:pt x="4739" y="936"/>
                  </a:lnTo>
                  <a:lnTo>
                    <a:pt x="4700" y="964"/>
                  </a:lnTo>
                  <a:lnTo>
                    <a:pt x="4661" y="989"/>
                  </a:lnTo>
                  <a:lnTo>
                    <a:pt x="4619" y="1015"/>
                  </a:lnTo>
                  <a:lnTo>
                    <a:pt x="4576" y="1038"/>
                  </a:lnTo>
                  <a:lnTo>
                    <a:pt x="4532" y="1060"/>
                  </a:lnTo>
                  <a:lnTo>
                    <a:pt x="4486" y="1081"/>
                  </a:lnTo>
                  <a:lnTo>
                    <a:pt x="4439" y="1101"/>
                  </a:lnTo>
                  <a:lnTo>
                    <a:pt x="4390" y="1119"/>
                  </a:lnTo>
                  <a:lnTo>
                    <a:pt x="4340" y="1135"/>
                  </a:lnTo>
                  <a:lnTo>
                    <a:pt x="4289" y="1149"/>
                  </a:lnTo>
                  <a:lnTo>
                    <a:pt x="4235" y="1162"/>
                  </a:lnTo>
                  <a:lnTo>
                    <a:pt x="4179" y="1173"/>
                  </a:lnTo>
                  <a:lnTo>
                    <a:pt x="4123" y="1182"/>
                  </a:lnTo>
                  <a:lnTo>
                    <a:pt x="4064" y="1188"/>
                  </a:lnTo>
                  <a:lnTo>
                    <a:pt x="4004" y="1193"/>
                  </a:lnTo>
                  <a:lnTo>
                    <a:pt x="3942" y="1194"/>
                  </a:lnTo>
                  <a:lnTo>
                    <a:pt x="3879" y="1194"/>
                  </a:lnTo>
                  <a:lnTo>
                    <a:pt x="3814" y="1191"/>
                  </a:lnTo>
                  <a:lnTo>
                    <a:pt x="3746" y="1185"/>
                  </a:lnTo>
                  <a:lnTo>
                    <a:pt x="3676" y="1177"/>
                  </a:lnTo>
                  <a:lnTo>
                    <a:pt x="3606" y="1165"/>
                  </a:lnTo>
                  <a:lnTo>
                    <a:pt x="3533" y="1153"/>
                  </a:lnTo>
                  <a:lnTo>
                    <a:pt x="3458" y="1136"/>
                  </a:lnTo>
                  <a:lnTo>
                    <a:pt x="3382" y="1115"/>
                  </a:lnTo>
                  <a:lnTo>
                    <a:pt x="3304" y="1093"/>
                  </a:lnTo>
                  <a:lnTo>
                    <a:pt x="3224" y="1067"/>
                  </a:lnTo>
                  <a:lnTo>
                    <a:pt x="3224" y="1067"/>
                  </a:lnTo>
                  <a:lnTo>
                    <a:pt x="3064" y="1014"/>
                  </a:lnTo>
                  <a:lnTo>
                    <a:pt x="2910" y="965"/>
                  </a:lnTo>
                  <a:lnTo>
                    <a:pt x="2761" y="920"/>
                  </a:lnTo>
                  <a:lnTo>
                    <a:pt x="2618" y="880"/>
                  </a:lnTo>
                  <a:lnTo>
                    <a:pt x="2480" y="842"/>
                  </a:lnTo>
                  <a:lnTo>
                    <a:pt x="2346" y="812"/>
                  </a:lnTo>
                  <a:lnTo>
                    <a:pt x="2219" y="783"/>
                  </a:lnTo>
                  <a:lnTo>
                    <a:pt x="2094" y="760"/>
                  </a:lnTo>
                  <a:lnTo>
                    <a:pt x="1974" y="739"/>
                  </a:lnTo>
                  <a:lnTo>
                    <a:pt x="1859" y="723"/>
                  </a:lnTo>
                  <a:lnTo>
                    <a:pt x="1746" y="712"/>
                  </a:lnTo>
                  <a:lnTo>
                    <a:pt x="1640" y="704"/>
                  </a:lnTo>
                  <a:lnTo>
                    <a:pt x="1535" y="699"/>
                  </a:lnTo>
                  <a:lnTo>
                    <a:pt x="1434" y="699"/>
                  </a:lnTo>
                  <a:lnTo>
                    <a:pt x="1337" y="700"/>
                  </a:lnTo>
                  <a:lnTo>
                    <a:pt x="1242" y="707"/>
                  </a:lnTo>
                  <a:lnTo>
                    <a:pt x="1151" y="718"/>
                  </a:lnTo>
                  <a:lnTo>
                    <a:pt x="1063" y="731"/>
                  </a:lnTo>
                  <a:lnTo>
                    <a:pt x="976" y="749"/>
                  </a:lnTo>
                  <a:lnTo>
                    <a:pt x="893" y="768"/>
                  </a:lnTo>
                  <a:lnTo>
                    <a:pt x="811" y="792"/>
                  </a:lnTo>
                  <a:lnTo>
                    <a:pt x="732" y="820"/>
                  </a:lnTo>
                  <a:lnTo>
                    <a:pt x="652" y="851"/>
                  </a:lnTo>
                  <a:lnTo>
                    <a:pt x="576" y="884"/>
                  </a:lnTo>
                  <a:lnTo>
                    <a:pt x="501" y="920"/>
                  </a:lnTo>
                  <a:lnTo>
                    <a:pt x="427" y="960"/>
                  </a:lnTo>
                  <a:lnTo>
                    <a:pt x="355" y="1004"/>
                  </a:lnTo>
                  <a:lnTo>
                    <a:pt x="283" y="1049"/>
                  </a:lnTo>
                  <a:lnTo>
                    <a:pt x="212" y="1098"/>
                  </a:lnTo>
                  <a:lnTo>
                    <a:pt x="141" y="1149"/>
                  </a:lnTo>
                  <a:lnTo>
                    <a:pt x="71" y="1204"/>
                  </a:lnTo>
                  <a:lnTo>
                    <a:pt x="0" y="1261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124448" name="Freeform 96"/>
            <p:cNvSpPr>
              <a:spLocks/>
            </p:cNvSpPr>
            <p:nvPr/>
          </p:nvSpPr>
          <p:spPr bwMode="auto">
            <a:xfrm>
              <a:off x="1187" y="940"/>
              <a:ext cx="5335" cy="688"/>
            </a:xfrm>
            <a:custGeom>
              <a:avLst/>
              <a:gdLst/>
              <a:ahLst/>
              <a:cxnLst>
                <a:cxn ang="0">
                  <a:pos x="5335" y="0"/>
                </a:cxn>
                <a:cxn ang="0">
                  <a:pos x="5315" y="71"/>
                </a:cxn>
                <a:cxn ang="0">
                  <a:pos x="5289" y="150"/>
                </a:cxn>
                <a:cxn ang="0">
                  <a:pos x="5250" y="252"/>
                </a:cxn>
                <a:cxn ang="0">
                  <a:pos x="5196" y="371"/>
                </a:cxn>
                <a:cxn ang="0">
                  <a:pos x="5127" y="501"/>
                </a:cxn>
                <a:cxn ang="0">
                  <a:pos x="5061" y="601"/>
                </a:cxn>
                <a:cxn ang="0">
                  <a:pos x="5014" y="667"/>
                </a:cxn>
                <a:cxn ang="0">
                  <a:pos x="4960" y="735"/>
                </a:cxn>
                <a:cxn ang="0">
                  <a:pos x="4902" y="799"/>
                </a:cxn>
                <a:cxn ang="0">
                  <a:pos x="4838" y="862"/>
                </a:cxn>
                <a:cxn ang="0">
                  <a:pos x="4770" y="924"/>
                </a:cxn>
                <a:cxn ang="0">
                  <a:pos x="4695" y="980"/>
                </a:cxn>
                <a:cxn ang="0">
                  <a:pos x="4614" y="1034"/>
                </a:cxn>
                <a:cxn ang="0">
                  <a:pos x="4528" y="1082"/>
                </a:cxn>
                <a:cxn ang="0">
                  <a:pos x="4436" y="1126"/>
                </a:cxn>
                <a:cxn ang="0">
                  <a:pos x="4338" y="1161"/>
                </a:cxn>
                <a:cxn ang="0">
                  <a:pos x="4232" y="1190"/>
                </a:cxn>
                <a:cxn ang="0">
                  <a:pos x="4121" y="1213"/>
                </a:cxn>
                <a:cxn ang="0">
                  <a:pos x="4003" y="1226"/>
                </a:cxn>
                <a:cxn ang="0">
                  <a:pos x="3877" y="1229"/>
                </a:cxn>
                <a:cxn ang="0">
                  <a:pos x="3745" y="1224"/>
                </a:cxn>
                <a:cxn ang="0">
                  <a:pos x="3605" y="1206"/>
                </a:cxn>
                <a:cxn ang="0">
                  <a:pos x="3456" y="1179"/>
                </a:cxn>
                <a:cxn ang="0">
                  <a:pos x="3301" y="1140"/>
                </a:cxn>
                <a:cxn ang="0">
                  <a:pos x="3220" y="1114"/>
                </a:cxn>
                <a:cxn ang="0">
                  <a:pos x="2905" y="1019"/>
                </a:cxn>
                <a:cxn ang="0">
                  <a:pos x="2612" y="938"/>
                </a:cxn>
                <a:cxn ang="0">
                  <a:pos x="2340" y="875"/>
                </a:cxn>
                <a:cxn ang="0">
                  <a:pos x="2086" y="828"/>
                </a:cxn>
                <a:cxn ang="0">
                  <a:pos x="1851" y="798"/>
                </a:cxn>
                <a:cxn ang="0">
                  <a:pos x="1630" y="782"/>
                </a:cxn>
                <a:cxn ang="0">
                  <a:pos x="1426" y="780"/>
                </a:cxn>
                <a:cxn ang="0">
                  <a:pos x="1235" y="795"/>
                </a:cxn>
                <a:cxn ang="0">
                  <a:pos x="1099" y="814"/>
                </a:cxn>
                <a:cxn ang="0">
                  <a:pos x="1011" y="830"/>
                </a:cxn>
                <a:cxn ang="0">
                  <a:pos x="927" y="851"/>
                </a:cxn>
                <a:cxn ang="0">
                  <a:pos x="804" y="888"/>
                </a:cxn>
                <a:cxn ang="0">
                  <a:pos x="647" y="950"/>
                </a:cxn>
                <a:cxn ang="0">
                  <a:pos x="496" y="1024"/>
                </a:cxn>
                <a:cxn ang="0">
                  <a:pos x="352" y="1109"/>
                </a:cxn>
                <a:cxn ang="0">
                  <a:pos x="210" y="1208"/>
                </a:cxn>
                <a:cxn ang="0">
                  <a:pos x="70" y="1316"/>
                </a:cxn>
              </a:cxnLst>
              <a:rect l="0" t="0" r="r" b="b"/>
              <a:pathLst>
                <a:path w="5335" h="1376">
                  <a:moveTo>
                    <a:pt x="5335" y="0"/>
                  </a:moveTo>
                  <a:lnTo>
                    <a:pt x="5335" y="0"/>
                  </a:lnTo>
                  <a:lnTo>
                    <a:pt x="5331" y="18"/>
                  </a:lnTo>
                  <a:lnTo>
                    <a:pt x="5315" y="71"/>
                  </a:lnTo>
                  <a:lnTo>
                    <a:pt x="5304" y="107"/>
                  </a:lnTo>
                  <a:lnTo>
                    <a:pt x="5289" y="150"/>
                  </a:lnTo>
                  <a:lnTo>
                    <a:pt x="5271" y="199"/>
                  </a:lnTo>
                  <a:lnTo>
                    <a:pt x="5250" y="252"/>
                  </a:lnTo>
                  <a:lnTo>
                    <a:pt x="5225" y="310"/>
                  </a:lnTo>
                  <a:lnTo>
                    <a:pt x="5196" y="371"/>
                  </a:lnTo>
                  <a:lnTo>
                    <a:pt x="5163" y="434"/>
                  </a:lnTo>
                  <a:lnTo>
                    <a:pt x="5127" y="501"/>
                  </a:lnTo>
                  <a:lnTo>
                    <a:pt x="5085" y="567"/>
                  </a:lnTo>
                  <a:lnTo>
                    <a:pt x="5061" y="601"/>
                  </a:lnTo>
                  <a:lnTo>
                    <a:pt x="5038" y="635"/>
                  </a:lnTo>
                  <a:lnTo>
                    <a:pt x="5014" y="667"/>
                  </a:lnTo>
                  <a:lnTo>
                    <a:pt x="4988" y="701"/>
                  </a:lnTo>
                  <a:lnTo>
                    <a:pt x="4960" y="735"/>
                  </a:lnTo>
                  <a:lnTo>
                    <a:pt x="4932" y="767"/>
                  </a:lnTo>
                  <a:lnTo>
                    <a:pt x="4902" y="799"/>
                  </a:lnTo>
                  <a:lnTo>
                    <a:pt x="4871" y="832"/>
                  </a:lnTo>
                  <a:lnTo>
                    <a:pt x="4838" y="862"/>
                  </a:lnTo>
                  <a:lnTo>
                    <a:pt x="4804" y="893"/>
                  </a:lnTo>
                  <a:lnTo>
                    <a:pt x="4770" y="924"/>
                  </a:lnTo>
                  <a:lnTo>
                    <a:pt x="4734" y="953"/>
                  </a:lnTo>
                  <a:lnTo>
                    <a:pt x="4695" y="980"/>
                  </a:lnTo>
                  <a:lnTo>
                    <a:pt x="4656" y="1008"/>
                  </a:lnTo>
                  <a:lnTo>
                    <a:pt x="4614" y="1034"/>
                  </a:lnTo>
                  <a:lnTo>
                    <a:pt x="4573" y="1059"/>
                  </a:lnTo>
                  <a:lnTo>
                    <a:pt x="4528" y="1082"/>
                  </a:lnTo>
                  <a:lnTo>
                    <a:pt x="4484" y="1105"/>
                  </a:lnTo>
                  <a:lnTo>
                    <a:pt x="4436" y="1126"/>
                  </a:lnTo>
                  <a:lnTo>
                    <a:pt x="4388" y="1143"/>
                  </a:lnTo>
                  <a:lnTo>
                    <a:pt x="4338" y="1161"/>
                  </a:lnTo>
                  <a:lnTo>
                    <a:pt x="4287" y="1177"/>
                  </a:lnTo>
                  <a:lnTo>
                    <a:pt x="4232" y="1190"/>
                  </a:lnTo>
                  <a:lnTo>
                    <a:pt x="4178" y="1203"/>
                  </a:lnTo>
                  <a:lnTo>
                    <a:pt x="4121" y="1213"/>
                  </a:lnTo>
                  <a:lnTo>
                    <a:pt x="4063" y="1219"/>
                  </a:lnTo>
                  <a:lnTo>
                    <a:pt x="4003" y="1226"/>
                  </a:lnTo>
                  <a:lnTo>
                    <a:pt x="3941" y="1229"/>
                  </a:lnTo>
                  <a:lnTo>
                    <a:pt x="3877" y="1229"/>
                  </a:lnTo>
                  <a:lnTo>
                    <a:pt x="3812" y="1227"/>
                  </a:lnTo>
                  <a:lnTo>
                    <a:pt x="3745" y="1224"/>
                  </a:lnTo>
                  <a:lnTo>
                    <a:pt x="3676" y="1216"/>
                  </a:lnTo>
                  <a:lnTo>
                    <a:pt x="3605" y="1206"/>
                  </a:lnTo>
                  <a:lnTo>
                    <a:pt x="3531" y="1195"/>
                  </a:lnTo>
                  <a:lnTo>
                    <a:pt x="3456" y="1179"/>
                  </a:lnTo>
                  <a:lnTo>
                    <a:pt x="3380" y="1161"/>
                  </a:lnTo>
                  <a:lnTo>
                    <a:pt x="3301" y="1140"/>
                  </a:lnTo>
                  <a:lnTo>
                    <a:pt x="3220" y="1114"/>
                  </a:lnTo>
                  <a:lnTo>
                    <a:pt x="3220" y="1114"/>
                  </a:lnTo>
                  <a:lnTo>
                    <a:pt x="3061" y="1064"/>
                  </a:lnTo>
                  <a:lnTo>
                    <a:pt x="2905" y="1019"/>
                  </a:lnTo>
                  <a:lnTo>
                    <a:pt x="2756" y="977"/>
                  </a:lnTo>
                  <a:lnTo>
                    <a:pt x="2612" y="938"/>
                  </a:lnTo>
                  <a:lnTo>
                    <a:pt x="2473" y="906"/>
                  </a:lnTo>
                  <a:lnTo>
                    <a:pt x="2340" y="875"/>
                  </a:lnTo>
                  <a:lnTo>
                    <a:pt x="2211" y="851"/>
                  </a:lnTo>
                  <a:lnTo>
                    <a:pt x="2086" y="828"/>
                  </a:lnTo>
                  <a:lnTo>
                    <a:pt x="1966" y="811"/>
                  </a:lnTo>
                  <a:lnTo>
                    <a:pt x="1851" y="798"/>
                  </a:lnTo>
                  <a:lnTo>
                    <a:pt x="1739" y="788"/>
                  </a:lnTo>
                  <a:lnTo>
                    <a:pt x="1630" y="782"/>
                  </a:lnTo>
                  <a:lnTo>
                    <a:pt x="1526" y="780"/>
                  </a:lnTo>
                  <a:lnTo>
                    <a:pt x="1426" y="780"/>
                  </a:lnTo>
                  <a:lnTo>
                    <a:pt x="1329" y="785"/>
                  </a:lnTo>
                  <a:lnTo>
                    <a:pt x="1235" y="795"/>
                  </a:lnTo>
                  <a:lnTo>
                    <a:pt x="1143" y="806"/>
                  </a:lnTo>
                  <a:lnTo>
                    <a:pt x="1099" y="814"/>
                  </a:lnTo>
                  <a:lnTo>
                    <a:pt x="1054" y="822"/>
                  </a:lnTo>
                  <a:lnTo>
                    <a:pt x="1011" y="830"/>
                  </a:lnTo>
                  <a:lnTo>
                    <a:pt x="970" y="840"/>
                  </a:lnTo>
                  <a:lnTo>
                    <a:pt x="927" y="851"/>
                  </a:lnTo>
                  <a:lnTo>
                    <a:pt x="885" y="862"/>
                  </a:lnTo>
                  <a:lnTo>
                    <a:pt x="804" y="888"/>
                  </a:lnTo>
                  <a:lnTo>
                    <a:pt x="725" y="917"/>
                  </a:lnTo>
                  <a:lnTo>
                    <a:pt x="647" y="950"/>
                  </a:lnTo>
                  <a:lnTo>
                    <a:pt x="571" y="985"/>
                  </a:lnTo>
                  <a:lnTo>
                    <a:pt x="496" y="1024"/>
                  </a:lnTo>
                  <a:lnTo>
                    <a:pt x="424" y="1064"/>
                  </a:lnTo>
                  <a:lnTo>
                    <a:pt x="352" y="1109"/>
                  </a:lnTo>
                  <a:lnTo>
                    <a:pt x="280" y="1156"/>
                  </a:lnTo>
                  <a:lnTo>
                    <a:pt x="210" y="1208"/>
                  </a:lnTo>
                  <a:lnTo>
                    <a:pt x="139" y="1261"/>
                  </a:lnTo>
                  <a:lnTo>
                    <a:pt x="70" y="1316"/>
                  </a:lnTo>
                  <a:lnTo>
                    <a:pt x="0" y="137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124449" name="Freeform 97"/>
            <p:cNvSpPr>
              <a:spLocks/>
            </p:cNvSpPr>
            <p:nvPr/>
          </p:nvSpPr>
          <p:spPr bwMode="auto">
            <a:xfrm>
              <a:off x="1229" y="911"/>
              <a:ext cx="5314" cy="745"/>
            </a:xfrm>
            <a:custGeom>
              <a:avLst/>
              <a:gdLst/>
              <a:ahLst/>
              <a:cxnLst>
                <a:cxn ang="0">
                  <a:pos x="5314" y="0"/>
                </a:cxn>
                <a:cxn ang="0">
                  <a:pos x="5296" y="71"/>
                </a:cxn>
                <a:cxn ang="0">
                  <a:pos x="5271" y="153"/>
                </a:cxn>
                <a:cxn ang="0">
                  <a:pos x="5233" y="257"/>
                </a:cxn>
                <a:cxn ang="0">
                  <a:pos x="5180" y="376"/>
                </a:cxn>
                <a:cxn ang="0">
                  <a:pos x="5112" y="507"/>
                </a:cxn>
                <a:cxn ang="0">
                  <a:pos x="5050" y="609"/>
                </a:cxn>
                <a:cxn ang="0">
                  <a:pos x="5003" y="678"/>
                </a:cxn>
                <a:cxn ang="0">
                  <a:pos x="4950" y="746"/>
                </a:cxn>
                <a:cxn ang="0">
                  <a:pos x="4893" y="812"/>
                </a:cxn>
                <a:cxn ang="0">
                  <a:pos x="4830" y="878"/>
                </a:cxn>
                <a:cxn ang="0">
                  <a:pos x="4762" y="940"/>
                </a:cxn>
                <a:cxn ang="0">
                  <a:pos x="4689" y="999"/>
                </a:cxn>
                <a:cxn ang="0">
                  <a:pos x="4610" y="1054"/>
                </a:cxn>
                <a:cxn ang="0">
                  <a:pos x="4524" y="1104"/>
                </a:cxn>
                <a:cxn ang="0">
                  <a:pos x="4432" y="1150"/>
                </a:cxn>
                <a:cxn ang="0">
                  <a:pos x="4335" y="1188"/>
                </a:cxn>
                <a:cxn ang="0">
                  <a:pos x="4229" y="1219"/>
                </a:cxn>
                <a:cxn ang="0">
                  <a:pos x="4118" y="1243"/>
                </a:cxn>
                <a:cxn ang="0">
                  <a:pos x="4000" y="1259"/>
                </a:cxn>
                <a:cxn ang="0">
                  <a:pos x="3875" y="1266"/>
                </a:cxn>
                <a:cxn ang="0">
                  <a:pos x="3742" y="1263"/>
                </a:cxn>
                <a:cxn ang="0">
                  <a:pos x="3602" y="1248"/>
                </a:cxn>
                <a:cxn ang="0">
                  <a:pos x="3453" y="1224"/>
                </a:cxn>
                <a:cxn ang="0">
                  <a:pos x="3298" y="1187"/>
                </a:cxn>
                <a:cxn ang="0">
                  <a:pos x="3217" y="1164"/>
                </a:cxn>
                <a:cxn ang="0">
                  <a:pos x="2899" y="1074"/>
                </a:cxn>
                <a:cxn ang="0">
                  <a:pos x="2605" y="999"/>
                </a:cxn>
                <a:cxn ang="0">
                  <a:pos x="2333" y="941"/>
                </a:cxn>
                <a:cxn ang="0">
                  <a:pos x="2079" y="899"/>
                </a:cxn>
                <a:cxn ang="0">
                  <a:pos x="1843" y="872"/>
                </a:cxn>
                <a:cxn ang="0">
                  <a:pos x="1622" y="861"/>
                </a:cxn>
                <a:cxn ang="0">
                  <a:pos x="1418" y="864"/>
                </a:cxn>
                <a:cxn ang="0">
                  <a:pos x="1226" y="882"/>
                </a:cxn>
                <a:cxn ang="0">
                  <a:pos x="1134" y="896"/>
                </a:cxn>
                <a:cxn ang="0">
                  <a:pos x="1047" y="912"/>
                </a:cxn>
                <a:cxn ang="0">
                  <a:pos x="961" y="933"/>
                </a:cxn>
                <a:cxn ang="0">
                  <a:pos x="878" y="957"/>
                </a:cxn>
                <a:cxn ang="0">
                  <a:pos x="718" y="1016"/>
                </a:cxn>
                <a:cxn ang="0">
                  <a:pos x="565" y="1087"/>
                </a:cxn>
                <a:cxn ang="0">
                  <a:pos x="419" y="1171"/>
                </a:cxn>
                <a:cxn ang="0">
                  <a:pos x="276" y="1266"/>
                </a:cxn>
                <a:cxn ang="0">
                  <a:pos x="138" y="1372"/>
                </a:cxn>
                <a:cxn ang="0">
                  <a:pos x="0" y="1490"/>
                </a:cxn>
              </a:cxnLst>
              <a:rect l="0" t="0" r="r" b="b"/>
              <a:pathLst>
                <a:path w="5314" h="1490">
                  <a:moveTo>
                    <a:pt x="5314" y="0"/>
                  </a:moveTo>
                  <a:lnTo>
                    <a:pt x="5314" y="0"/>
                  </a:lnTo>
                  <a:lnTo>
                    <a:pt x="5309" y="19"/>
                  </a:lnTo>
                  <a:lnTo>
                    <a:pt x="5296" y="71"/>
                  </a:lnTo>
                  <a:lnTo>
                    <a:pt x="5284" y="110"/>
                  </a:lnTo>
                  <a:lnTo>
                    <a:pt x="5271" y="153"/>
                  </a:lnTo>
                  <a:lnTo>
                    <a:pt x="5254" y="202"/>
                  </a:lnTo>
                  <a:lnTo>
                    <a:pt x="5233" y="257"/>
                  </a:lnTo>
                  <a:lnTo>
                    <a:pt x="5208" y="315"/>
                  </a:lnTo>
                  <a:lnTo>
                    <a:pt x="5180" y="376"/>
                  </a:lnTo>
                  <a:lnTo>
                    <a:pt x="5148" y="441"/>
                  </a:lnTo>
                  <a:lnTo>
                    <a:pt x="5112" y="507"/>
                  </a:lnTo>
                  <a:lnTo>
                    <a:pt x="5072" y="575"/>
                  </a:lnTo>
                  <a:lnTo>
                    <a:pt x="5050" y="609"/>
                  </a:lnTo>
                  <a:lnTo>
                    <a:pt x="5026" y="644"/>
                  </a:lnTo>
                  <a:lnTo>
                    <a:pt x="5003" y="678"/>
                  </a:lnTo>
                  <a:lnTo>
                    <a:pt x="4976" y="712"/>
                  </a:lnTo>
                  <a:lnTo>
                    <a:pt x="4950" y="746"/>
                  </a:lnTo>
                  <a:lnTo>
                    <a:pt x="4922" y="780"/>
                  </a:lnTo>
                  <a:lnTo>
                    <a:pt x="4893" y="812"/>
                  </a:lnTo>
                  <a:lnTo>
                    <a:pt x="4862" y="846"/>
                  </a:lnTo>
                  <a:lnTo>
                    <a:pt x="4830" y="878"/>
                  </a:lnTo>
                  <a:lnTo>
                    <a:pt x="4797" y="909"/>
                  </a:lnTo>
                  <a:lnTo>
                    <a:pt x="4762" y="940"/>
                  </a:lnTo>
                  <a:lnTo>
                    <a:pt x="4726" y="970"/>
                  </a:lnTo>
                  <a:lnTo>
                    <a:pt x="4689" y="999"/>
                  </a:lnTo>
                  <a:lnTo>
                    <a:pt x="4650" y="1027"/>
                  </a:lnTo>
                  <a:lnTo>
                    <a:pt x="4610" y="1054"/>
                  </a:lnTo>
                  <a:lnTo>
                    <a:pt x="4568" y="1080"/>
                  </a:lnTo>
                  <a:lnTo>
                    <a:pt x="4524" y="1104"/>
                  </a:lnTo>
                  <a:lnTo>
                    <a:pt x="4479" y="1127"/>
                  </a:lnTo>
                  <a:lnTo>
                    <a:pt x="4432" y="1150"/>
                  </a:lnTo>
                  <a:lnTo>
                    <a:pt x="4385" y="1169"/>
                  </a:lnTo>
                  <a:lnTo>
                    <a:pt x="4335" y="1188"/>
                  </a:lnTo>
                  <a:lnTo>
                    <a:pt x="4283" y="1205"/>
                  </a:lnTo>
                  <a:lnTo>
                    <a:pt x="4229" y="1219"/>
                  </a:lnTo>
                  <a:lnTo>
                    <a:pt x="4175" y="1232"/>
                  </a:lnTo>
                  <a:lnTo>
                    <a:pt x="4118" y="1243"/>
                  </a:lnTo>
                  <a:lnTo>
                    <a:pt x="4060" y="1251"/>
                  </a:lnTo>
                  <a:lnTo>
                    <a:pt x="4000" y="1259"/>
                  </a:lnTo>
                  <a:lnTo>
                    <a:pt x="3939" y="1263"/>
                  </a:lnTo>
                  <a:lnTo>
                    <a:pt x="3875" y="1266"/>
                  </a:lnTo>
                  <a:lnTo>
                    <a:pt x="3810" y="1264"/>
                  </a:lnTo>
                  <a:lnTo>
                    <a:pt x="3742" y="1263"/>
                  </a:lnTo>
                  <a:lnTo>
                    <a:pt x="3673" y="1256"/>
                  </a:lnTo>
                  <a:lnTo>
                    <a:pt x="3602" y="1248"/>
                  </a:lnTo>
                  <a:lnTo>
                    <a:pt x="3528" y="1237"/>
                  </a:lnTo>
                  <a:lnTo>
                    <a:pt x="3453" y="1224"/>
                  </a:lnTo>
                  <a:lnTo>
                    <a:pt x="3377" y="1206"/>
                  </a:lnTo>
                  <a:lnTo>
                    <a:pt x="3298" y="1187"/>
                  </a:lnTo>
                  <a:lnTo>
                    <a:pt x="3217" y="1164"/>
                  </a:lnTo>
                  <a:lnTo>
                    <a:pt x="3217" y="1164"/>
                  </a:lnTo>
                  <a:lnTo>
                    <a:pt x="3055" y="1116"/>
                  </a:lnTo>
                  <a:lnTo>
                    <a:pt x="2899" y="1074"/>
                  </a:lnTo>
                  <a:lnTo>
                    <a:pt x="2751" y="1033"/>
                  </a:lnTo>
                  <a:lnTo>
                    <a:pt x="2605" y="999"/>
                  </a:lnTo>
                  <a:lnTo>
                    <a:pt x="2466" y="969"/>
                  </a:lnTo>
                  <a:lnTo>
                    <a:pt x="2333" y="941"/>
                  </a:lnTo>
                  <a:lnTo>
                    <a:pt x="2202" y="919"/>
                  </a:lnTo>
                  <a:lnTo>
                    <a:pt x="2079" y="899"/>
                  </a:lnTo>
                  <a:lnTo>
                    <a:pt x="1958" y="885"/>
                  </a:lnTo>
                  <a:lnTo>
                    <a:pt x="1843" y="872"/>
                  </a:lnTo>
                  <a:lnTo>
                    <a:pt x="1730" y="865"/>
                  </a:lnTo>
                  <a:lnTo>
                    <a:pt x="1622" y="861"/>
                  </a:lnTo>
                  <a:lnTo>
                    <a:pt x="1518" y="861"/>
                  </a:lnTo>
                  <a:lnTo>
                    <a:pt x="1418" y="864"/>
                  </a:lnTo>
                  <a:lnTo>
                    <a:pt x="1321" y="872"/>
                  </a:lnTo>
                  <a:lnTo>
                    <a:pt x="1226" y="882"/>
                  </a:lnTo>
                  <a:lnTo>
                    <a:pt x="1180" y="888"/>
                  </a:lnTo>
                  <a:lnTo>
                    <a:pt x="1134" y="896"/>
                  </a:lnTo>
                  <a:lnTo>
                    <a:pt x="1090" y="904"/>
                  </a:lnTo>
                  <a:lnTo>
                    <a:pt x="1047" y="912"/>
                  </a:lnTo>
                  <a:lnTo>
                    <a:pt x="1004" y="924"/>
                  </a:lnTo>
                  <a:lnTo>
                    <a:pt x="961" y="933"/>
                  </a:lnTo>
                  <a:lnTo>
                    <a:pt x="919" y="945"/>
                  </a:lnTo>
                  <a:lnTo>
                    <a:pt x="878" y="957"/>
                  </a:lnTo>
                  <a:lnTo>
                    <a:pt x="797" y="985"/>
                  </a:lnTo>
                  <a:lnTo>
                    <a:pt x="718" y="1016"/>
                  </a:lnTo>
                  <a:lnTo>
                    <a:pt x="640" y="1050"/>
                  </a:lnTo>
                  <a:lnTo>
                    <a:pt x="565" y="1087"/>
                  </a:lnTo>
                  <a:lnTo>
                    <a:pt x="492" y="1127"/>
                  </a:lnTo>
                  <a:lnTo>
                    <a:pt x="419" y="1171"/>
                  </a:lnTo>
                  <a:lnTo>
                    <a:pt x="347" y="1216"/>
                  </a:lnTo>
                  <a:lnTo>
                    <a:pt x="276" y="1266"/>
                  </a:lnTo>
                  <a:lnTo>
                    <a:pt x="207" y="1318"/>
                  </a:lnTo>
                  <a:lnTo>
                    <a:pt x="138" y="1372"/>
                  </a:lnTo>
                  <a:lnTo>
                    <a:pt x="70" y="1431"/>
                  </a:lnTo>
                  <a:lnTo>
                    <a:pt x="0" y="149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124450" name="Freeform 98"/>
            <p:cNvSpPr>
              <a:spLocks/>
            </p:cNvSpPr>
            <p:nvPr/>
          </p:nvSpPr>
          <p:spPr bwMode="auto">
            <a:xfrm>
              <a:off x="1272" y="882"/>
              <a:ext cx="5291" cy="803"/>
            </a:xfrm>
            <a:custGeom>
              <a:avLst/>
              <a:gdLst/>
              <a:ahLst/>
              <a:cxnLst>
                <a:cxn ang="0">
                  <a:pos x="5291" y="0"/>
                </a:cxn>
                <a:cxn ang="0">
                  <a:pos x="5273" y="73"/>
                </a:cxn>
                <a:cxn ang="0">
                  <a:pos x="5250" y="155"/>
                </a:cxn>
                <a:cxn ang="0">
                  <a:pos x="5214" y="260"/>
                </a:cxn>
                <a:cxn ang="0">
                  <a:pos x="5162" y="381"/>
                </a:cxn>
                <a:cxn ang="0">
                  <a:pos x="5097" y="515"/>
                </a:cxn>
                <a:cxn ang="0">
                  <a:pos x="5036" y="618"/>
                </a:cxn>
                <a:cxn ang="0">
                  <a:pos x="4989" y="688"/>
                </a:cxn>
                <a:cxn ang="0">
                  <a:pos x="4937" y="757"/>
                </a:cxn>
                <a:cxn ang="0">
                  <a:pos x="4882" y="827"/>
                </a:cxn>
                <a:cxn ang="0">
                  <a:pos x="4821" y="893"/>
                </a:cxn>
                <a:cxn ang="0">
                  <a:pos x="4753" y="956"/>
                </a:cxn>
                <a:cxn ang="0">
                  <a:pos x="4681" y="1017"/>
                </a:cxn>
                <a:cxn ang="0">
                  <a:pos x="4603" y="1074"/>
                </a:cxn>
                <a:cxn ang="0">
                  <a:pos x="4518" y="1127"/>
                </a:cxn>
                <a:cxn ang="0">
                  <a:pos x="4426" y="1174"/>
                </a:cxn>
                <a:cxn ang="0">
                  <a:pos x="4329" y="1214"/>
                </a:cxn>
                <a:cxn ang="0">
                  <a:pos x="4225" y="1248"/>
                </a:cxn>
                <a:cxn ang="0">
                  <a:pos x="4114" y="1274"/>
                </a:cxn>
                <a:cxn ang="0">
                  <a:pos x="3996" y="1292"/>
                </a:cxn>
                <a:cxn ang="0">
                  <a:pos x="3871" y="1301"/>
                </a:cxn>
                <a:cxn ang="0">
                  <a:pos x="3738" y="1301"/>
                </a:cxn>
                <a:cxn ang="0">
                  <a:pos x="3598" y="1290"/>
                </a:cxn>
                <a:cxn ang="0">
                  <a:pos x="3449" y="1267"/>
                </a:cxn>
                <a:cxn ang="0">
                  <a:pos x="3292" y="1233"/>
                </a:cxn>
                <a:cxn ang="0">
                  <a:pos x="3212" y="1212"/>
                </a:cxn>
                <a:cxn ang="0">
                  <a:pos x="2894" y="1129"/>
                </a:cxn>
                <a:cxn ang="0">
                  <a:pos x="2598" y="1059"/>
                </a:cxn>
                <a:cxn ang="0">
                  <a:pos x="2323" y="1007"/>
                </a:cxn>
                <a:cxn ang="0">
                  <a:pos x="2069" y="970"/>
                </a:cxn>
                <a:cxn ang="0">
                  <a:pos x="1833" y="948"/>
                </a:cxn>
                <a:cxn ang="0">
                  <a:pos x="1612" y="941"/>
                </a:cxn>
                <a:cxn ang="0">
                  <a:pos x="1408" y="948"/>
                </a:cxn>
                <a:cxn ang="0">
                  <a:pos x="1216" y="969"/>
                </a:cxn>
                <a:cxn ang="0">
                  <a:pos x="1126" y="985"/>
                </a:cxn>
                <a:cxn ang="0">
                  <a:pos x="1037" y="1004"/>
                </a:cxn>
                <a:cxn ang="0">
                  <a:pos x="953" y="1027"/>
                </a:cxn>
                <a:cxn ang="0">
                  <a:pos x="869" y="1053"/>
                </a:cxn>
                <a:cxn ang="0">
                  <a:pos x="789" y="1082"/>
                </a:cxn>
                <a:cxn ang="0">
                  <a:pos x="635" y="1150"/>
                </a:cxn>
                <a:cxn ang="0">
                  <a:pos x="486" y="1230"/>
                </a:cxn>
                <a:cxn ang="0">
                  <a:pos x="343" y="1324"/>
                </a:cxn>
                <a:cxn ang="0">
                  <a:pos x="204" y="1429"/>
                </a:cxn>
                <a:cxn ang="0">
                  <a:pos x="68" y="1545"/>
                </a:cxn>
              </a:cxnLst>
              <a:rect l="0" t="0" r="r" b="b"/>
              <a:pathLst>
                <a:path w="5291" h="1606">
                  <a:moveTo>
                    <a:pt x="5291" y="0"/>
                  </a:moveTo>
                  <a:lnTo>
                    <a:pt x="5291" y="0"/>
                  </a:lnTo>
                  <a:lnTo>
                    <a:pt x="5287" y="19"/>
                  </a:lnTo>
                  <a:lnTo>
                    <a:pt x="5273" y="73"/>
                  </a:lnTo>
                  <a:lnTo>
                    <a:pt x="5264" y="111"/>
                  </a:lnTo>
                  <a:lnTo>
                    <a:pt x="5250" y="155"/>
                  </a:lnTo>
                  <a:lnTo>
                    <a:pt x="5233" y="205"/>
                  </a:lnTo>
                  <a:lnTo>
                    <a:pt x="5214" y="260"/>
                  </a:lnTo>
                  <a:lnTo>
                    <a:pt x="5190" y="318"/>
                  </a:lnTo>
                  <a:lnTo>
                    <a:pt x="5162" y="381"/>
                  </a:lnTo>
                  <a:lnTo>
                    <a:pt x="5132" y="447"/>
                  </a:lnTo>
                  <a:lnTo>
                    <a:pt x="5097" y="515"/>
                  </a:lnTo>
                  <a:lnTo>
                    <a:pt x="5057" y="583"/>
                  </a:lnTo>
                  <a:lnTo>
                    <a:pt x="5036" y="618"/>
                  </a:lnTo>
                  <a:lnTo>
                    <a:pt x="5014" y="654"/>
                  </a:lnTo>
                  <a:lnTo>
                    <a:pt x="4989" y="688"/>
                  </a:lnTo>
                  <a:lnTo>
                    <a:pt x="4964" y="723"/>
                  </a:lnTo>
                  <a:lnTo>
                    <a:pt x="4937" y="757"/>
                  </a:lnTo>
                  <a:lnTo>
                    <a:pt x="4911" y="791"/>
                  </a:lnTo>
                  <a:lnTo>
                    <a:pt x="4882" y="827"/>
                  </a:lnTo>
                  <a:lnTo>
                    <a:pt x="4851" y="859"/>
                  </a:lnTo>
                  <a:lnTo>
                    <a:pt x="4821" y="893"/>
                  </a:lnTo>
                  <a:lnTo>
                    <a:pt x="4787" y="925"/>
                  </a:lnTo>
                  <a:lnTo>
                    <a:pt x="4753" y="956"/>
                  </a:lnTo>
                  <a:lnTo>
                    <a:pt x="4718" y="988"/>
                  </a:lnTo>
                  <a:lnTo>
                    <a:pt x="4681" y="1017"/>
                  </a:lnTo>
                  <a:lnTo>
                    <a:pt x="4642" y="1046"/>
                  </a:lnTo>
                  <a:lnTo>
                    <a:pt x="4603" y="1074"/>
                  </a:lnTo>
                  <a:lnTo>
                    <a:pt x="4561" y="1101"/>
                  </a:lnTo>
                  <a:lnTo>
                    <a:pt x="4518" y="1127"/>
                  </a:lnTo>
                  <a:lnTo>
                    <a:pt x="4472" y="1151"/>
                  </a:lnTo>
                  <a:lnTo>
                    <a:pt x="4426" y="1174"/>
                  </a:lnTo>
                  <a:lnTo>
                    <a:pt x="4379" y="1195"/>
                  </a:lnTo>
                  <a:lnTo>
                    <a:pt x="4329" y="1214"/>
                  </a:lnTo>
                  <a:lnTo>
                    <a:pt x="4278" y="1232"/>
                  </a:lnTo>
                  <a:lnTo>
                    <a:pt x="4225" y="1248"/>
                  </a:lnTo>
                  <a:lnTo>
                    <a:pt x="4171" y="1263"/>
                  </a:lnTo>
                  <a:lnTo>
                    <a:pt x="4114" y="1274"/>
                  </a:lnTo>
                  <a:lnTo>
                    <a:pt x="4056" y="1284"/>
                  </a:lnTo>
                  <a:lnTo>
                    <a:pt x="3996" y="1292"/>
                  </a:lnTo>
                  <a:lnTo>
                    <a:pt x="3935" y="1298"/>
                  </a:lnTo>
                  <a:lnTo>
                    <a:pt x="3871" y="1301"/>
                  </a:lnTo>
                  <a:lnTo>
                    <a:pt x="3806" y="1303"/>
                  </a:lnTo>
                  <a:lnTo>
                    <a:pt x="3738" y="1301"/>
                  </a:lnTo>
                  <a:lnTo>
                    <a:pt x="3668" y="1296"/>
                  </a:lnTo>
                  <a:lnTo>
                    <a:pt x="3598" y="1290"/>
                  </a:lnTo>
                  <a:lnTo>
                    <a:pt x="3524" y="1280"/>
                  </a:lnTo>
                  <a:lnTo>
                    <a:pt x="3449" y="1267"/>
                  </a:lnTo>
                  <a:lnTo>
                    <a:pt x="3371" y="1253"/>
                  </a:lnTo>
                  <a:lnTo>
                    <a:pt x="3292" y="1233"/>
                  </a:lnTo>
                  <a:lnTo>
                    <a:pt x="3212" y="1212"/>
                  </a:lnTo>
                  <a:lnTo>
                    <a:pt x="3212" y="1212"/>
                  </a:lnTo>
                  <a:lnTo>
                    <a:pt x="3049" y="1167"/>
                  </a:lnTo>
                  <a:lnTo>
                    <a:pt x="2894" y="1129"/>
                  </a:lnTo>
                  <a:lnTo>
                    <a:pt x="2742" y="1091"/>
                  </a:lnTo>
                  <a:lnTo>
                    <a:pt x="2598" y="1059"/>
                  </a:lnTo>
                  <a:lnTo>
                    <a:pt x="2458" y="1032"/>
                  </a:lnTo>
                  <a:lnTo>
                    <a:pt x="2323" y="1007"/>
                  </a:lnTo>
                  <a:lnTo>
                    <a:pt x="2194" y="986"/>
                  </a:lnTo>
                  <a:lnTo>
                    <a:pt x="2069" y="970"/>
                  </a:lnTo>
                  <a:lnTo>
                    <a:pt x="1948" y="957"/>
                  </a:lnTo>
                  <a:lnTo>
                    <a:pt x="1833" y="948"/>
                  </a:lnTo>
                  <a:lnTo>
                    <a:pt x="1720" y="943"/>
                  </a:lnTo>
                  <a:lnTo>
                    <a:pt x="1612" y="941"/>
                  </a:lnTo>
                  <a:lnTo>
                    <a:pt x="1508" y="943"/>
                  </a:lnTo>
                  <a:lnTo>
                    <a:pt x="1408" y="948"/>
                  </a:lnTo>
                  <a:lnTo>
                    <a:pt x="1311" y="957"/>
                  </a:lnTo>
                  <a:lnTo>
                    <a:pt x="1216" y="969"/>
                  </a:lnTo>
                  <a:lnTo>
                    <a:pt x="1171" y="977"/>
                  </a:lnTo>
                  <a:lnTo>
                    <a:pt x="1126" y="985"/>
                  </a:lnTo>
                  <a:lnTo>
                    <a:pt x="1082" y="994"/>
                  </a:lnTo>
                  <a:lnTo>
                    <a:pt x="1037" y="1004"/>
                  </a:lnTo>
                  <a:lnTo>
                    <a:pt x="994" y="1015"/>
                  </a:lnTo>
                  <a:lnTo>
                    <a:pt x="953" y="1027"/>
                  </a:lnTo>
                  <a:lnTo>
                    <a:pt x="911" y="1040"/>
                  </a:lnTo>
                  <a:lnTo>
                    <a:pt x="869" y="1053"/>
                  </a:lnTo>
                  <a:lnTo>
                    <a:pt x="829" y="1067"/>
                  </a:lnTo>
                  <a:lnTo>
                    <a:pt x="789" y="1082"/>
                  </a:lnTo>
                  <a:lnTo>
                    <a:pt x="711" y="1114"/>
                  </a:lnTo>
                  <a:lnTo>
                    <a:pt x="635" y="1150"/>
                  </a:lnTo>
                  <a:lnTo>
                    <a:pt x="560" y="1188"/>
                  </a:lnTo>
                  <a:lnTo>
                    <a:pt x="486" y="1230"/>
                  </a:lnTo>
                  <a:lnTo>
                    <a:pt x="414" y="1275"/>
                  </a:lnTo>
                  <a:lnTo>
                    <a:pt x="343" y="1324"/>
                  </a:lnTo>
                  <a:lnTo>
                    <a:pt x="274" y="1374"/>
                  </a:lnTo>
                  <a:lnTo>
                    <a:pt x="204" y="1429"/>
                  </a:lnTo>
                  <a:lnTo>
                    <a:pt x="136" y="1485"/>
                  </a:lnTo>
                  <a:lnTo>
                    <a:pt x="68" y="1545"/>
                  </a:lnTo>
                  <a:lnTo>
                    <a:pt x="0" y="160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124451" name="Freeform 99"/>
            <p:cNvSpPr>
              <a:spLocks/>
            </p:cNvSpPr>
            <p:nvPr/>
          </p:nvSpPr>
          <p:spPr bwMode="auto">
            <a:xfrm>
              <a:off x="1317" y="854"/>
              <a:ext cx="5265" cy="860"/>
            </a:xfrm>
            <a:custGeom>
              <a:avLst/>
              <a:gdLst/>
              <a:ahLst/>
              <a:cxnLst>
                <a:cxn ang="0">
                  <a:pos x="5265" y="0"/>
                </a:cxn>
                <a:cxn ang="0">
                  <a:pos x="5249" y="73"/>
                </a:cxn>
                <a:cxn ang="0">
                  <a:pos x="5226" y="155"/>
                </a:cxn>
                <a:cxn ang="0">
                  <a:pos x="5191" y="262"/>
                </a:cxn>
                <a:cxn ang="0">
                  <a:pos x="5142" y="385"/>
                </a:cxn>
                <a:cxn ang="0">
                  <a:pos x="5078" y="520"/>
                </a:cxn>
                <a:cxn ang="0">
                  <a:pos x="5019" y="625"/>
                </a:cxn>
                <a:cxn ang="0">
                  <a:pos x="4974" y="696"/>
                </a:cxn>
                <a:cxn ang="0">
                  <a:pos x="4923" y="767"/>
                </a:cxn>
                <a:cxn ang="0">
                  <a:pos x="4869" y="838"/>
                </a:cxn>
                <a:cxn ang="0">
                  <a:pos x="4808" y="906"/>
                </a:cxn>
                <a:cxn ang="0">
                  <a:pos x="4741" y="971"/>
                </a:cxn>
                <a:cxn ang="0">
                  <a:pos x="4670" y="1034"/>
                </a:cxn>
                <a:cxn ang="0">
                  <a:pos x="4593" y="1093"/>
                </a:cxn>
                <a:cxn ang="0">
                  <a:pos x="4509" y="1147"/>
                </a:cxn>
                <a:cxn ang="0">
                  <a:pos x="4419" y="1195"/>
                </a:cxn>
                <a:cxn ang="0">
                  <a:pos x="4322" y="1239"/>
                </a:cxn>
                <a:cxn ang="0">
                  <a:pos x="4218" y="1274"/>
                </a:cxn>
                <a:cxn ang="0">
                  <a:pos x="4108" y="1303"/>
                </a:cxn>
                <a:cxn ang="0">
                  <a:pos x="3990" y="1324"/>
                </a:cxn>
                <a:cxn ang="0">
                  <a:pos x="3865" y="1336"/>
                </a:cxn>
                <a:cxn ang="0">
                  <a:pos x="3732" y="1337"/>
                </a:cxn>
                <a:cxn ang="0">
                  <a:pos x="3591" y="1329"/>
                </a:cxn>
                <a:cxn ang="0">
                  <a:pos x="3443" y="1311"/>
                </a:cxn>
                <a:cxn ang="0">
                  <a:pos x="3286" y="1279"/>
                </a:cxn>
                <a:cxn ang="0">
                  <a:pos x="3204" y="1260"/>
                </a:cxn>
                <a:cxn ang="0">
                  <a:pos x="2885" y="1181"/>
                </a:cxn>
                <a:cxn ang="0">
                  <a:pos x="2588" y="1119"/>
                </a:cxn>
                <a:cxn ang="0">
                  <a:pos x="2313" y="1071"/>
                </a:cxn>
                <a:cxn ang="0">
                  <a:pos x="2059" y="1039"/>
                </a:cxn>
                <a:cxn ang="0">
                  <a:pos x="1821" y="1022"/>
                </a:cxn>
                <a:cxn ang="0">
                  <a:pos x="1602" y="1019"/>
                </a:cxn>
                <a:cxn ang="0">
                  <a:pos x="1396" y="1031"/>
                </a:cxn>
                <a:cxn ang="0">
                  <a:pos x="1252" y="1048"/>
                </a:cxn>
                <a:cxn ang="0">
                  <a:pos x="1160" y="1064"/>
                </a:cxn>
                <a:cxn ang="0">
                  <a:pos x="1071" y="1084"/>
                </a:cxn>
                <a:cxn ang="0">
                  <a:pos x="985" y="1106"/>
                </a:cxn>
                <a:cxn ang="0">
                  <a:pos x="901" y="1132"/>
                </a:cxn>
                <a:cxn ang="0">
                  <a:pos x="820" y="1163"/>
                </a:cxn>
                <a:cxn ang="0">
                  <a:pos x="702" y="1213"/>
                </a:cxn>
                <a:cxn ang="0">
                  <a:pos x="552" y="1290"/>
                </a:cxn>
                <a:cxn ang="0">
                  <a:pos x="408" y="1381"/>
                </a:cxn>
                <a:cxn ang="0">
                  <a:pos x="269" y="1483"/>
                </a:cxn>
                <a:cxn ang="0">
                  <a:pos x="133" y="1596"/>
                </a:cxn>
                <a:cxn ang="0">
                  <a:pos x="0" y="1722"/>
                </a:cxn>
              </a:cxnLst>
              <a:rect l="0" t="0" r="r" b="b"/>
              <a:pathLst>
                <a:path w="5265" h="1722">
                  <a:moveTo>
                    <a:pt x="5265" y="0"/>
                  </a:moveTo>
                  <a:lnTo>
                    <a:pt x="5265" y="0"/>
                  </a:lnTo>
                  <a:lnTo>
                    <a:pt x="5262" y="20"/>
                  </a:lnTo>
                  <a:lnTo>
                    <a:pt x="5249" y="73"/>
                  </a:lnTo>
                  <a:lnTo>
                    <a:pt x="5238" y="112"/>
                  </a:lnTo>
                  <a:lnTo>
                    <a:pt x="5226" y="155"/>
                  </a:lnTo>
                  <a:lnTo>
                    <a:pt x="5210" y="205"/>
                  </a:lnTo>
                  <a:lnTo>
                    <a:pt x="5191" y="262"/>
                  </a:lnTo>
                  <a:lnTo>
                    <a:pt x="5169" y="322"/>
                  </a:lnTo>
                  <a:lnTo>
                    <a:pt x="5142" y="385"/>
                  </a:lnTo>
                  <a:lnTo>
                    <a:pt x="5113" y="451"/>
                  </a:lnTo>
                  <a:lnTo>
                    <a:pt x="5078" y="520"/>
                  </a:lnTo>
                  <a:lnTo>
                    <a:pt x="5040" y="590"/>
                  </a:lnTo>
                  <a:lnTo>
                    <a:pt x="5019" y="625"/>
                  </a:lnTo>
                  <a:lnTo>
                    <a:pt x="4997" y="661"/>
                  </a:lnTo>
                  <a:lnTo>
                    <a:pt x="4974" y="696"/>
                  </a:lnTo>
                  <a:lnTo>
                    <a:pt x="4949" y="732"/>
                  </a:lnTo>
                  <a:lnTo>
                    <a:pt x="4923" y="767"/>
                  </a:lnTo>
                  <a:lnTo>
                    <a:pt x="4897" y="803"/>
                  </a:lnTo>
                  <a:lnTo>
                    <a:pt x="4869" y="838"/>
                  </a:lnTo>
                  <a:lnTo>
                    <a:pt x="4838" y="872"/>
                  </a:lnTo>
                  <a:lnTo>
                    <a:pt x="4808" y="906"/>
                  </a:lnTo>
                  <a:lnTo>
                    <a:pt x="4776" y="938"/>
                  </a:lnTo>
                  <a:lnTo>
                    <a:pt x="4741" y="971"/>
                  </a:lnTo>
                  <a:lnTo>
                    <a:pt x="4706" y="1003"/>
                  </a:lnTo>
                  <a:lnTo>
                    <a:pt x="4670" y="1034"/>
                  </a:lnTo>
                  <a:lnTo>
                    <a:pt x="4631" y="1064"/>
                  </a:lnTo>
                  <a:lnTo>
                    <a:pt x="4593" y="1093"/>
                  </a:lnTo>
                  <a:lnTo>
                    <a:pt x="4551" y="1121"/>
                  </a:lnTo>
                  <a:lnTo>
                    <a:pt x="4509" y="1147"/>
                  </a:lnTo>
                  <a:lnTo>
                    <a:pt x="4465" y="1173"/>
                  </a:lnTo>
                  <a:lnTo>
                    <a:pt x="4419" y="1195"/>
                  </a:lnTo>
                  <a:lnTo>
                    <a:pt x="4370" y="1218"/>
                  </a:lnTo>
                  <a:lnTo>
                    <a:pt x="4322" y="1239"/>
                  </a:lnTo>
                  <a:lnTo>
                    <a:pt x="4270" y="1258"/>
                  </a:lnTo>
                  <a:lnTo>
                    <a:pt x="4218" y="1274"/>
                  </a:lnTo>
                  <a:lnTo>
                    <a:pt x="4163" y="1290"/>
                  </a:lnTo>
                  <a:lnTo>
                    <a:pt x="4108" y="1303"/>
                  </a:lnTo>
                  <a:lnTo>
                    <a:pt x="4050" y="1315"/>
                  </a:lnTo>
                  <a:lnTo>
                    <a:pt x="3990" y="1324"/>
                  </a:lnTo>
                  <a:lnTo>
                    <a:pt x="3929" y="1331"/>
                  </a:lnTo>
                  <a:lnTo>
                    <a:pt x="3865" y="1336"/>
                  </a:lnTo>
                  <a:lnTo>
                    <a:pt x="3800" y="1337"/>
                  </a:lnTo>
                  <a:lnTo>
                    <a:pt x="3732" y="1337"/>
                  </a:lnTo>
                  <a:lnTo>
                    <a:pt x="3662" y="1336"/>
                  </a:lnTo>
                  <a:lnTo>
                    <a:pt x="3591" y="1329"/>
                  </a:lnTo>
                  <a:lnTo>
                    <a:pt x="3518" y="1321"/>
                  </a:lnTo>
                  <a:lnTo>
                    <a:pt x="3443" y="1311"/>
                  </a:lnTo>
                  <a:lnTo>
                    <a:pt x="3365" y="1297"/>
                  </a:lnTo>
                  <a:lnTo>
                    <a:pt x="3286" y="1279"/>
                  </a:lnTo>
                  <a:lnTo>
                    <a:pt x="3204" y="1260"/>
                  </a:lnTo>
                  <a:lnTo>
                    <a:pt x="3204" y="1260"/>
                  </a:lnTo>
                  <a:lnTo>
                    <a:pt x="3042" y="1219"/>
                  </a:lnTo>
                  <a:lnTo>
                    <a:pt x="2885" y="1181"/>
                  </a:lnTo>
                  <a:lnTo>
                    <a:pt x="2733" y="1148"/>
                  </a:lnTo>
                  <a:lnTo>
                    <a:pt x="2588" y="1119"/>
                  </a:lnTo>
                  <a:lnTo>
                    <a:pt x="2447" y="1093"/>
                  </a:lnTo>
                  <a:lnTo>
                    <a:pt x="2313" y="1071"/>
                  </a:lnTo>
                  <a:lnTo>
                    <a:pt x="2184" y="1053"/>
                  </a:lnTo>
                  <a:lnTo>
                    <a:pt x="2059" y="1039"/>
                  </a:lnTo>
                  <a:lnTo>
                    <a:pt x="1938" y="1029"/>
                  </a:lnTo>
                  <a:lnTo>
                    <a:pt x="1821" y="1022"/>
                  </a:lnTo>
                  <a:lnTo>
                    <a:pt x="1709" y="1019"/>
                  </a:lnTo>
                  <a:lnTo>
                    <a:pt x="1602" y="1019"/>
                  </a:lnTo>
                  <a:lnTo>
                    <a:pt x="1498" y="1024"/>
                  </a:lnTo>
                  <a:lnTo>
                    <a:pt x="1396" y="1031"/>
                  </a:lnTo>
                  <a:lnTo>
                    <a:pt x="1299" y="1042"/>
                  </a:lnTo>
                  <a:lnTo>
                    <a:pt x="1252" y="1048"/>
                  </a:lnTo>
                  <a:lnTo>
                    <a:pt x="1206" y="1056"/>
                  </a:lnTo>
                  <a:lnTo>
                    <a:pt x="1160" y="1064"/>
                  </a:lnTo>
                  <a:lnTo>
                    <a:pt x="1116" y="1074"/>
                  </a:lnTo>
                  <a:lnTo>
                    <a:pt x="1071" y="1084"/>
                  </a:lnTo>
                  <a:lnTo>
                    <a:pt x="1027" y="1095"/>
                  </a:lnTo>
                  <a:lnTo>
                    <a:pt x="985" y="1106"/>
                  </a:lnTo>
                  <a:lnTo>
                    <a:pt x="942" y="1119"/>
                  </a:lnTo>
                  <a:lnTo>
                    <a:pt x="901" y="1132"/>
                  </a:lnTo>
                  <a:lnTo>
                    <a:pt x="860" y="1147"/>
                  </a:lnTo>
                  <a:lnTo>
                    <a:pt x="820" y="1163"/>
                  </a:lnTo>
                  <a:lnTo>
                    <a:pt x="780" y="1177"/>
                  </a:lnTo>
                  <a:lnTo>
                    <a:pt x="702" y="1213"/>
                  </a:lnTo>
                  <a:lnTo>
                    <a:pt x="626" y="1250"/>
                  </a:lnTo>
                  <a:lnTo>
                    <a:pt x="552" y="1290"/>
                  </a:lnTo>
                  <a:lnTo>
                    <a:pt x="479" y="1334"/>
                  </a:lnTo>
                  <a:lnTo>
                    <a:pt x="408" y="1381"/>
                  </a:lnTo>
                  <a:lnTo>
                    <a:pt x="338" y="1429"/>
                  </a:lnTo>
                  <a:lnTo>
                    <a:pt x="269" y="1483"/>
                  </a:lnTo>
                  <a:lnTo>
                    <a:pt x="201" y="1538"/>
                  </a:lnTo>
                  <a:lnTo>
                    <a:pt x="133" y="1596"/>
                  </a:lnTo>
                  <a:lnTo>
                    <a:pt x="66" y="1657"/>
                  </a:lnTo>
                  <a:lnTo>
                    <a:pt x="0" y="172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124452" name="Freeform 100"/>
            <p:cNvSpPr>
              <a:spLocks/>
            </p:cNvSpPr>
            <p:nvPr/>
          </p:nvSpPr>
          <p:spPr bwMode="auto">
            <a:xfrm>
              <a:off x="1361" y="825"/>
              <a:ext cx="5239" cy="918"/>
            </a:xfrm>
            <a:custGeom>
              <a:avLst/>
              <a:gdLst/>
              <a:ahLst/>
              <a:cxnLst>
                <a:cxn ang="0">
                  <a:pos x="5239" y="0"/>
                </a:cxn>
                <a:cxn ang="0">
                  <a:pos x="5223" y="74"/>
                </a:cxn>
                <a:cxn ang="0">
                  <a:pos x="5202" y="158"/>
                </a:cxn>
                <a:cxn ang="0">
                  <a:pos x="5169" y="265"/>
                </a:cxn>
                <a:cxn ang="0">
                  <a:pos x="5122" y="389"/>
                </a:cxn>
                <a:cxn ang="0">
                  <a:pos x="5061" y="527"/>
                </a:cxn>
                <a:cxn ang="0">
                  <a:pos x="5003" y="635"/>
                </a:cxn>
                <a:cxn ang="0">
                  <a:pos x="4958" y="706"/>
                </a:cxn>
                <a:cxn ang="0">
                  <a:pos x="4909" y="778"/>
                </a:cxn>
                <a:cxn ang="0">
                  <a:pos x="4855" y="850"/>
                </a:cxn>
                <a:cxn ang="0">
                  <a:pos x="4796" y="921"/>
                </a:cxn>
                <a:cxn ang="0">
                  <a:pos x="4730" y="987"/>
                </a:cxn>
                <a:cxn ang="0">
                  <a:pos x="4660" y="1051"/>
                </a:cxn>
                <a:cxn ang="0">
                  <a:pos x="4583" y="1113"/>
                </a:cxn>
                <a:cxn ang="0">
                  <a:pos x="4500" y="1168"/>
                </a:cxn>
                <a:cxn ang="0">
                  <a:pos x="4411" y="1219"/>
                </a:cxn>
                <a:cxn ang="0">
                  <a:pos x="4315" y="1265"/>
                </a:cxn>
                <a:cxn ang="0">
                  <a:pos x="4211" y="1303"/>
                </a:cxn>
                <a:cxn ang="0">
                  <a:pos x="4101" y="1334"/>
                </a:cxn>
                <a:cxn ang="0">
                  <a:pos x="3985" y="1357"/>
                </a:cxn>
                <a:cxn ang="0">
                  <a:pos x="3860" y="1371"/>
                </a:cxn>
                <a:cxn ang="0">
                  <a:pos x="3727" y="1376"/>
                </a:cxn>
                <a:cxn ang="0">
                  <a:pos x="3585" y="1371"/>
                </a:cxn>
                <a:cxn ang="0">
                  <a:pos x="3436" y="1355"/>
                </a:cxn>
                <a:cxn ang="0">
                  <a:pos x="3279" y="1326"/>
                </a:cxn>
                <a:cxn ang="0">
                  <a:pos x="3198" y="1308"/>
                </a:cxn>
                <a:cxn ang="0">
                  <a:pos x="2877" y="1235"/>
                </a:cxn>
                <a:cxn ang="0">
                  <a:pos x="2580" y="1179"/>
                </a:cxn>
                <a:cxn ang="0">
                  <a:pos x="2303" y="1137"/>
                </a:cxn>
                <a:cxn ang="0">
                  <a:pos x="2048" y="1109"/>
                </a:cxn>
                <a:cxn ang="0">
                  <a:pos x="1811" y="1097"/>
                </a:cxn>
                <a:cxn ang="0">
                  <a:pos x="1591" y="1100"/>
                </a:cxn>
                <a:cxn ang="0">
                  <a:pos x="1387" y="1114"/>
                </a:cxn>
                <a:cxn ang="0">
                  <a:pos x="1243" y="1135"/>
                </a:cxn>
                <a:cxn ang="0">
                  <a:pos x="1151" y="1153"/>
                </a:cxn>
                <a:cxn ang="0">
                  <a:pos x="1062" y="1174"/>
                </a:cxn>
                <a:cxn ang="0">
                  <a:pos x="976" y="1200"/>
                </a:cxn>
                <a:cxn ang="0">
                  <a:pos x="893" y="1227"/>
                </a:cxn>
                <a:cxn ang="0">
                  <a:pos x="812" y="1258"/>
                </a:cxn>
                <a:cxn ang="0">
                  <a:pos x="696" y="1311"/>
                </a:cxn>
                <a:cxn ang="0">
                  <a:pos x="546" y="1392"/>
                </a:cxn>
                <a:cxn ang="0">
                  <a:pos x="404" y="1486"/>
                </a:cxn>
                <a:cxn ang="0">
                  <a:pos x="267" y="1591"/>
                </a:cxn>
                <a:cxn ang="0">
                  <a:pos x="132" y="1709"/>
                </a:cxn>
                <a:cxn ang="0">
                  <a:pos x="0" y="1836"/>
                </a:cxn>
              </a:cxnLst>
              <a:rect l="0" t="0" r="r" b="b"/>
              <a:pathLst>
                <a:path w="5239" h="1836">
                  <a:moveTo>
                    <a:pt x="5239" y="0"/>
                  </a:moveTo>
                  <a:lnTo>
                    <a:pt x="5239" y="0"/>
                  </a:lnTo>
                  <a:lnTo>
                    <a:pt x="5236" y="20"/>
                  </a:lnTo>
                  <a:lnTo>
                    <a:pt x="5223" y="74"/>
                  </a:lnTo>
                  <a:lnTo>
                    <a:pt x="5215" y="113"/>
                  </a:lnTo>
                  <a:lnTo>
                    <a:pt x="5202" y="158"/>
                  </a:lnTo>
                  <a:lnTo>
                    <a:pt x="5187" y="209"/>
                  </a:lnTo>
                  <a:lnTo>
                    <a:pt x="5169" y="265"/>
                  </a:lnTo>
                  <a:lnTo>
                    <a:pt x="5148" y="325"/>
                  </a:lnTo>
                  <a:lnTo>
                    <a:pt x="5122" y="389"/>
                  </a:lnTo>
                  <a:lnTo>
                    <a:pt x="5093" y="457"/>
                  </a:lnTo>
                  <a:lnTo>
                    <a:pt x="5061" y="527"/>
                  </a:lnTo>
                  <a:lnTo>
                    <a:pt x="5023" y="598"/>
                  </a:lnTo>
                  <a:lnTo>
                    <a:pt x="5003" y="635"/>
                  </a:lnTo>
                  <a:lnTo>
                    <a:pt x="4982" y="670"/>
                  </a:lnTo>
                  <a:lnTo>
                    <a:pt x="4958" y="706"/>
                  </a:lnTo>
                  <a:lnTo>
                    <a:pt x="4934" y="743"/>
                  </a:lnTo>
                  <a:lnTo>
                    <a:pt x="4909" y="778"/>
                  </a:lnTo>
                  <a:lnTo>
                    <a:pt x="4883" y="814"/>
                  </a:lnTo>
                  <a:lnTo>
                    <a:pt x="4855" y="850"/>
                  </a:lnTo>
                  <a:lnTo>
                    <a:pt x="4826" y="885"/>
                  </a:lnTo>
                  <a:lnTo>
                    <a:pt x="4796" y="921"/>
                  </a:lnTo>
                  <a:lnTo>
                    <a:pt x="4764" y="954"/>
                  </a:lnTo>
                  <a:lnTo>
                    <a:pt x="4730" y="987"/>
                  </a:lnTo>
                  <a:lnTo>
                    <a:pt x="4696" y="1019"/>
                  </a:lnTo>
                  <a:lnTo>
                    <a:pt x="4660" y="1051"/>
                  </a:lnTo>
                  <a:lnTo>
                    <a:pt x="4622" y="1082"/>
                  </a:lnTo>
                  <a:lnTo>
                    <a:pt x="4583" y="1113"/>
                  </a:lnTo>
                  <a:lnTo>
                    <a:pt x="4543" y="1140"/>
                  </a:lnTo>
                  <a:lnTo>
                    <a:pt x="4500" y="1168"/>
                  </a:lnTo>
                  <a:lnTo>
                    <a:pt x="4457" y="1195"/>
                  </a:lnTo>
                  <a:lnTo>
                    <a:pt x="4411" y="1219"/>
                  </a:lnTo>
                  <a:lnTo>
                    <a:pt x="4364" y="1242"/>
                  </a:lnTo>
                  <a:lnTo>
                    <a:pt x="4315" y="1265"/>
                  </a:lnTo>
                  <a:lnTo>
                    <a:pt x="4264" y="1284"/>
                  </a:lnTo>
                  <a:lnTo>
                    <a:pt x="4211" y="1303"/>
                  </a:lnTo>
                  <a:lnTo>
                    <a:pt x="4157" y="1319"/>
                  </a:lnTo>
                  <a:lnTo>
                    <a:pt x="4101" y="1334"/>
                  </a:lnTo>
                  <a:lnTo>
                    <a:pt x="4043" y="1347"/>
                  </a:lnTo>
                  <a:lnTo>
                    <a:pt x="3985" y="1357"/>
                  </a:lnTo>
                  <a:lnTo>
                    <a:pt x="3922" y="1365"/>
                  </a:lnTo>
                  <a:lnTo>
                    <a:pt x="3860" y="1371"/>
                  </a:lnTo>
                  <a:lnTo>
                    <a:pt x="3793" y="1374"/>
                  </a:lnTo>
                  <a:lnTo>
                    <a:pt x="3727" y="1376"/>
                  </a:lnTo>
                  <a:lnTo>
                    <a:pt x="3657" y="1374"/>
                  </a:lnTo>
                  <a:lnTo>
                    <a:pt x="3585" y="1371"/>
                  </a:lnTo>
                  <a:lnTo>
                    <a:pt x="3513" y="1365"/>
                  </a:lnTo>
                  <a:lnTo>
                    <a:pt x="3436" y="1355"/>
                  </a:lnTo>
                  <a:lnTo>
                    <a:pt x="3359" y="1342"/>
                  </a:lnTo>
                  <a:lnTo>
                    <a:pt x="3279" y="1326"/>
                  </a:lnTo>
                  <a:lnTo>
                    <a:pt x="3198" y="1308"/>
                  </a:lnTo>
                  <a:lnTo>
                    <a:pt x="3198" y="1308"/>
                  </a:lnTo>
                  <a:lnTo>
                    <a:pt x="3034" y="1269"/>
                  </a:lnTo>
                  <a:lnTo>
                    <a:pt x="2877" y="1235"/>
                  </a:lnTo>
                  <a:lnTo>
                    <a:pt x="2726" y="1205"/>
                  </a:lnTo>
                  <a:lnTo>
                    <a:pt x="2580" y="1179"/>
                  </a:lnTo>
                  <a:lnTo>
                    <a:pt x="2439" y="1156"/>
                  </a:lnTo>
                  <a:lnTo>
                    <a:pt x="2303" y="1137"/>
                  </a:lnTo>
                  <a:lnTo>
                    <a:pt x="2174" y="1121"/>
                  </a:lnTo>
                  <a:lnTo>
                    <a:pt x="2048" y="1109"/>
                  </a:lnTo>
                  <a:lnTo>
                    <a:pt x="1927" y="1101"/>
                  </a:lnTo>
                  <a:lnTo>
                    <a:pt x="1811" y="1097"/>
                  </a:lnTo>
                  <a:lnTo>
                    <a:pt x="1699" y="1097"/>
                  </a:lnTo>
                  <a:lnTo>
                    <a:pt x="1591" y="1100"/>
                  </a:lnTo>
                  <a:lnTo>
                    <a:pt x="1487" y="1105"/>
                  </a:lnTo>
                  <a:lnTo>
                    <a:pt x="1387" y="1114"/>
                  </a:lnTo>
                  <a:lnTo>
                    <a:pt x="1290" y="1127"/>
                  </a:lnTo>
                  <a:lnTo>
                    <a:pt x="1243" y="1135"/>
                  </a:lnTo>
                  <a:lnTo>
                    <a:pt x="1197" y="1143"/>
                  </a:lnTo>
                  <a:lnTo>
                    <a:pt x="1151" y="1153"/>
                  </a:lnTo>
                  <a:lnTo>
                    <a:pt x="1107" y="1164"/>
                  </a:lnTo>
                  <a:lnTo>
                    <a:pt x="1062" y="1174"/>
                  </a:lnTo>
                  <a:lnTo>
                    <a:pt x="1019" y="1187"/>
                  </a:lnTo>
                  <a:lnTo>
                    <a:pt x="976" y="1200"/>
                  </a:lnTo>
                  <a:lnTo>
                    <a:pt x="934" y="1213"/>
                  </a:lnTo>
                  <a:lnTo>
                    <a:pt x="893" y="1227"/>
                  </a:lnTo>
                  <a:lnTo>
                    <a:pt x="853" y="1242"/>
                  </a:lnTo>
                  <a:lnTo>
                    <a:pt x="812" y="1258"/>
                  </a:lnTo>
                  <a:lnTo>
                    <a:pt x="772" y="1276"/>
                  </a:lnTo>
                  <a:lnTo>
                    <a:pt x="696" y="1311"/>
                  </a:lnTo>
                  <a:lnTo>
                    <a:pt x="619" y="1350"/>
                  </a:lnTo>
                  <a:lnTo>
                    <a:pt x="546" y="1392"/>
                  </a:lnTo>
                  <a:lnTo>
                    <a:pt x="473" y="1437"/>
                  </a:lnTo>
                  <a:lnTo>
                    <a:pt x="404" y="1486"/>
                  </a:lnTo>
                  <a:lnTo>
                    <a:pt x="335" y="1537"/>
                  </a:lnTo>
                  <a:lnTo>
                    <a:pt x="267" y="1591"/>
                  </a:lnTo>
                  <a:lnTo>
                    <a:pt x="199" y="1649"/>
                  </a:lnTo>
                  <a:lnTo>
                    <a:pt x="132" y="1709"/>
                  </a:lnTo>
                  <a:lnTo>
                    <a:pt x="67" y="1772"/>
                  </a:lnTo>
                  <a:lnTo>
                    <a:pt x="0" y="183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124453" name="Freeform 101"/>
            <p:cNvSpPr>
              <a:spLocks/>
            </p:cNvSpPr>
            <p:nvPr/>
          </p:nvSpPr>
          <p:spPr bwMode="auto">
            <a:xfrm>
              <a:off x="1407" y="796"/>
              <a:ext cx="5211" cy="976"/>
            </a:xfrm>
            <a:custGeom>
              <a:avLst/>
              <a:gdLst/>
              <a:ahLst/>
              <a:cxnLst>
                <a:cxn ang="0">
                  <a:pos x="5211" y="0"/>
                </a:cxn>
                <a:cxn ang="0">
                  <a:pos x="5197" y="76"/>
                </a:cxn>
                <a:cxn ang="0">
                  <a:pos x="5176" y="160"/>
                </a:cxn>
                <a:cxn ang="0">
                  <a:pos x="5144" y="268"/>
                </a:cxn>
                <a:cxn ang="0">
                  <a:pos x="5100" y="394"/>
                </a:cxn>
                <a:cxn ang="0">
                  <a:pos x="5040" y="533"/>
                </a:cxn>
                <a:cxn ang="0">
                  <a:pos x="4983" y="643"/>
                </a:cxn>
                <a:cxn ang="0">
                  <a:pos x="4940" y="715"/>
                </a:cxn>
                <a:cxn ang="0">
                  <a:pos x="4893" y="790"/>
                </a:cxn>
                <a:cxn ang="0">
                  <a:pos x="4839" y="862"/>
                </a:cxn>
                <a:cxn ang="0">
                  <a:pos x="4780" y="933"/>
                </a:cxn>
                <a:cxn ang="0">
                  <a:pos x="4716" y="1003"/>
                </a:cxn>
                <a:cxn ang="0">
                  <a:pos x="4647" y="1069"/>
                </a:cxn>
                <a:cxn ang="0">
                  <a:pos x="4571" y="1130"/>
                </a:cxn>
                <a:cxn ang="0">
                  <a:pos x="4489" y="1188"/>
                </a:cxn>
                <a:cxn ang="0">
                  <a:pos x="4400" y="1242"/>
                </a:cxn>
                <a:cxn ang="0">
                  <a:pos x="4305" y="1289"/>
                </a:cxn>
                <a:cxn ang="0">
                  <a:pos x="4203" y="1331"/>
                </a:cxn>
                <a:cxn ang="0">
                  <a:pos x="4093" y="1363"/>
                </a:cxn>
                <a:cxn ang="0">
                  <a:pos x="3976" y="1389"/>
                </a:cxn>
                <a:cxn ang="0">
                  <a:pos x="3851" y="1406"/>
                </a:cxn>
                <a:cxn ang="0">
                  <a:pos x="3718" y="1413"/>
                </a:cxn>
                <a:cxn ang="0">
                  <a:pos x="3578" y="1411"/>
                </a:cxn>
                <a:cxn ang="0">
                  <a:pos x="3428" y="1398"/>
                </a:cxn>
                <a:cxn ang="0">
                  <a:pos x="3271" y="1373"/>
                </a:cxn>
                <a:cxn ang="0">
                  <a:pos x="3188" y="1356"/>
                </a:cxn>
                <a:cxn ang="0">
                  <a:pos x="2867" y="1290"/>
                </a:cxn>
                <a:cxn ang="0">
                  <a:pos x="2568" y="1239"/>
                </a:cxn>
                <a:cxn ang="0">
                  <a:pos x="2292" y="1203"/>
                </a:cxn>
                <a:cxn ang="0">
                  <a:pos x="2037" y="1180"/>
                </a:cxn>
                <a:cxn ang="0">
                  <a:pos x="1799" y="1172"/>
                </a:cxn>
                <a:cxn ang="0">
                  <a:pos x="1580" y="1179"/>
                </a:cxn>
                <a:cxn ang="0">
                  <a:pos x="1376" y="1198"/>
                </a:cxn>
                <a:cxn ang="0">
                  <a:pos x="1231" y="1222"/>
                </a:cxn>
                <a:cxn ang="0">
                  <a:pos x="1140" y="1242"/>
                </a:cxn>
                <a:cxn ang="0">
                  <a:pos x="1052" y="1266"/>
                </a:cxn>
                <a:cxn ang="0">
                  <a:pos x="966" y="1292"/>
                </a:cxn>
                <a:cxn ang="0">
                  <a:pos x="883" y="1323"/>
                </a:cxn>
                <a:cxn ang="0">
                  <a:pos x="802" y="1355"/>
                </a:cxn>
                <a:cxn ang="0">
                  <a:pos x="687" y="1410"/>
                </a:cxn>
                <a:cxn ang="0">
                  <a:pos x="539" y="1495"/>
                </a:cxn>
                <a:cxn ang="0">
                  <a:pos x="398" y="1592"/>
                </a:cxn>
                <a:cxn ang="0">
                  <a:pos x="262" y="1700"/>
                </a:cxn>
                <a:cxn ang="0">
                  <a:pos x="130" y="1821"/>
                </a:cxn>
                <a:cxn ang="0">
                  <a:pos x="0" y="1952"/>
                </a:cxn>
              </a:cxnLst>
              <a:rect l="0" t="0" r="r" b="b"/>
              <a:pathLst>
                <a:path w="5211" h="1952">
                  <a:moveTo>
                    <a:pt x="5211" y="0"/>
                  </a:moveTo>
                  <a:lnTo>
                    <a:pt x="5211" y="0"/>
                  </a:lnTo>
                  <a:lnTo>
                    <a:pt x="5206" y="21"/>
                  </a:lnTo>
                  <a:lnTo>
                    <a:pt x="5197" y="76"/>
                  </a:lnTo>
                  <a:lnTo>
                    <a:pt x="5187" y="115"/>
                  </a:lnTo>
                  <a:lnTo>
                    <a:pt x="5176" y="160"/>
                  </a:lnTo>
                  <a:lnTo>
                    <a:pt x="5162" y="212"/>
                  </a:lnTo>
                  <a:lnTo>
                    <a:pt x="5144" y="268"/>
                  </a:lnTo>
                  <a:lnTo>
                    <a:pt x="5123" y="329"/>
                  </a:lnTo>
                  <a:lnTo>
                    <a:pt x="5100" y="394"/>
                  </a:lnTo>
                  <a:lnTo>
                    <a:pt x="5072" y="463"/>
                  </a:lnTo>
                  <a:lnTo>
                    <a:pt x="5040" y="533"/>
                  </a:lnTo>
                  <a:lnTo>
                    <a:pt x="5004" y="606"/>
                  </a:lnTo>
                  <a:lnTo>
                    <a:pt x="4983" y="643"/>
                  </a:lnTo>
                  <a:lnTo>
                    <a:pt x="4962" y="680"/>
                  </a:lnTo>
                  <a:lnTo>
                    <a:pt x="4940" y="715"/>
                  </a:lnTo>
                  <a:lnTo>
                    <a:pt x="4916" y="753"/>
                  </a:lnTo>
                  <a:lnTo>
                    <a:pt x="4893" y="790"/>
                  </a:lnTo>
                  <a:lnTo>
                    <a:pt x="4866" y="827"/>
                  </a:lnTo>
                  <a:lnTo>
                    <a:pt x="4839" y="862"/>
                  </a:lnTo>
                  <a:lnTo>
                    <a:pt x="4811" y="898"/>
                  </a:lnTo>
                  <a:lnTo>
                    <a:pt x="4780" y="933"/>
                  </a:lnTo>
                  <a:lnTo>
                    <a:pt x="4750" y="969"/>
                  </a:lnTo>
                  <a:lnTo>
                    <a:pt x="4716" y="1003"/>
                  </a:lnTo>
                  <a:lnTo>
                    <a:pt x="4683" y="1037"/>
                  </a:lnTo>
                  <a:lnTo>
                    <a:pt x="4647" y="1069"/>
                  </a:lnTo>
                  <a:lnTo>
                    <a:pt x="4609" y="1100"/>
                  </a:lnTo>
                  <a:lnTo>
                    <a:pt x="4571" y="1130"/>
                  </a:lnTo>
                  <a:lnTo>
                    <a:pt x="4530" y="1161"/>
                  </a:lnTo>
                  <a:lnTo>
                    <a:pt x="4489" y="1188"/>
                  </a:lnTo>
                  <a:lnTo>
                    <a:pt x="4446" y="1216"/>
                  </a:lnTo>
                  <a:lnTo>
                    <a:pt x="4400" y="1242"/>
                  </a:lnTo>
                  <a:lnTo>
                    <a:pt x="4354" y="1266"/>
                  </a:lnTo>
                  <a:lnTo>
                    <a:pt x="4305" y="1289"/>
                  </a:lnTo>
                  <a:lnTo>
                    <a:pt x="4255" y="1311"/>
                  </a:lnTo>
                  <a:lnTo>
                    <a:pt x="4203" y="1331"/>
                  </a:lnTo>
                  <a:lnTo>
                    <a:pt x="4148" y="1348"/>
                  </a:lnTo>
                  <a:lnTo>
                    <a:pt x="4093" y="1363"/>
                  </a:lnTo>
                  <a:lnTo>
                    <a:pt x="4036" y="1377"/>
                  </a:lnTo>
                  <a:lnTo>
                    <a:pt x="3976" y="1389"/>
                  </a:lnTo>
                  <a:lnTo>
                    <a:pt x="3915" y="1398"/>
                  </a:lnTo>
                  <a:lnTo>
                    <a:pt x="3851" y="1406"/>
                  </a:lnTo>
                  <a:lnTo>
                    <a:pt x="3786" y="1411"/>
                  </a:lnTo>
                  <a:lnTo>
                    <a:pt x="3718" y="1413"/>
                  </a:lnTo>
                  <a:lnTo>
                    <a:pt x="3649" y="1415"/>
                  </a:lnTo>
                  <a:lnTo>
                    <a:pt x="3578" y="1411"/>
                  </a:lnTo>
                  <a:lnTo>
                    <a:pt x="3504" y="1406"/>
                  </a:lnTo>
                  <a:lnTo>
                    <a:pt x="3428" y="1398"/>
                  </a:lnTo>
                  <a:lnTo>
                    <a:pt x="3350" y="1387"/>
                  </a:lnTo>
                  <a:lnTo>
                    <a:pt x="3271" y="1373"/>
                  </a:lnTo>
                  <a:lnTo>
                    <a:pt x="3188" y="1356"/>
                  </a:lnTo>
                  <a:lnTo>
                    <a:pt x="3188" y="1356"/>
                  </a:lnTo>
                  <a:lnTo>
                    <a:pt x="3025" y="1321"/>
                  </a:lnTo>
                  <a:lnTo>
                    <a:pt x="2867" y="1290"/>
                  </a:lnTo>
                  <a:lnTo>
                    <a:pt x="2716" y="1263"/>
                  </a:lnTo>
                  <a:lnTo>
                    <a:pt x="2568" y="1239"/>
                  </a:lnTo>
                  <a:lnTo>
                    <a:pt x="2428" y="1219"/>
                  </a:lnTo>
                  <a:lnTo>
                    <a:pt x="2292" y="1203"/>
                  </a:lnTo>
                  <a:lnTo>
                    <a:pt x="2162" y="1190"/>
                  </a:lnTo>
                  <a:lnTo>
                    <a:pt x="2037" y="1180"/>
                  </a:lnTo>
                  <a:lnTo>
                    <a:pt x="1916" y="1174"/>
                  </a:lnTo>
                  <a:lnTo>
                    <a:pt x="1799" y="1172"/>
                  </a:lnTo>
                  <a:lnTo>
                    <a:pt x="1688" y="1174"/>
                  </a:lnTo>
                  <a:lnTo>
                    <a:pt x="1580" y="1179"/>
                  </a:lnTo>
                  <a:lnTo>
                    <a:pt x="1476" y="1187"/>
                  </a:lnTo>
                  <a:lnTo>
                    <a:pt x="1376" y="1198"/>
                  </a:lnTo>
                  <a:lnTo>
                    <a:pt x="1279" y="1214"/>
                  </a:lnTo>
                  <a:lnTo>
                    <a:pt x="1231" y="1222"/>
                  </a:lnTo>
                  <a:lnTo>
                    <a:pt x="1186" y="1232"/>
                  </a:lnTo>
                  <a:lnTo>
                    <a:pt x="1140" y="1242"/>
                  </a:lnTo>
                  <a:lnTo>
                    <a:pt x="1095" y="1253"/>
                  </a:lnTo>
                  <a:lnTo>
                    <a:pt x="1052" y="1266"/>
                  </a:lnTo>
                  <a:lnTo>
                    <a:pt x="1009" y="1279"/>
                  </a:lnTo>
                  <a:lnTo>
                    <a:pt x="966" y="1292"/>
                  </a:lnTo>
                  <a:lnTo>
                    <a:pt x="925" y="1306"/>
                  </a:lnTo>
                  <a:lnTo>
                    <a:pt x="883" y="1323"/>
                  </a:lnTo>
                  <a:lnTo>
                    <a:pt x="843" y="1339"/>
                  </a:lnTo>
                  <a:lnTo>
                    <a:pt x="802" y="1355"/>
                  </a:lnTo>
                  <a:lnTo>
                    <a:pt x="763" y="1373"/>
                  </a:lnTo>
                  <a:lnTo>
                    <a:pt x="687" y="1410"/>
                  </a:lnTo>
                  <a:lnTo>
                    <a:pt x="612" y="1452"/>
                  </a:lnTo>
                  <a:lnTo>
                    <a:pt x="539" y="1495"/>
                  </a:lnTo>
                  <a:lnTo>
                    <a:pt x="468" y="1542"/>
                  </a:lnTo>
                  <a:lnTo>
                    <a:pt x="398" y="1592"/>
                  </a:lnTo>
                  <a:lnTo>
                    <a:pt x="329" y="1644"/>
                  </a:lnTo>
                  <a:lnTo>
                    <a:pt x="262" y="1700"/>
                  </a:lnTo>
                  <a:lnTo>
                    <a:pt x="196" y="1758"/>
                  </a:lnTo>
                  <a:lnTo>
                    <a:pt x="130" y="1821"/>
                  </a:lnTo>
                  <a:lnTo>
                    <a:pt x="65" y="1884"/>
                  </a:lnTo>
                  <a:lnTo>
                    <a:pt x="0" y="195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124454" name="Freeform 102"/>
            <p:cNvSpPr>
              <a:spLocks/>
            </p:cNvSpPr>
            <p:nvPr/>
          </p:nvSpPr>
          <p:spPr bwMode="auto">
            <a:xfrm>
              <a:off x="1454" y="767"/>
              <a:ext cx="5179" cy="1034"/>
            </a:xfrm>
            <a:custGeom>
              <a:avLst/>
              <a:gdLst/>
              <a:ahLst/>
              <a:cxnLst>
                <a:cxn ang="0">
                  <a:pos x="5179" y="0"/>
                </a:cxn>
                <a:cxn ang="0">
                  <a:pos x="5166" y="74"/>
                </a:cxn>
                <a:cxn ang="0">
                  <a:pos x="5148" y="159"/>
                </a:cxn>
                <a:cxn ang="0">
                  <a:pos x="5118" y="269"/>
                </a:cxn>
                <a:cxn ang="0">
                  <a:pos x="5075" y="397"/>
                </a:cxn>
                <a:cxn ang="0">
                  <a:pos x="5016" y="537"/>
                </a:cxn>
                <a:cxn ang="0">
                  <a:pos x="4962" y="649"/>
                </a:cxn>
                <a:cxn ang="0">
                  <a:pos x="4921" y="723"/>
                </a:cxn>
                <a:cxn ang="0">
                  <a:pos x="4873" y="799"/>
                </a:cxn>
                <a:cxn ang="0">
                  <a:pos x="4822" y="873"/>
                </a:cxn>
                <a:cxn ang="0">
                  <a:pos x="4764" y="946"/>
                </a:cxn>
                <a:cxn ang="0">
                  <a:pos x="4701" y="1015"/>
                </a:cxn>
                <a:cxn ang="0">
                  <a:pos x="4632" y="1083"/>
                </a:cxn>
                <a:cxn ang="0">
                  <a:pos x="4558" y="1148"/>
                </a:cxn>
                <a:cxn ang="0">
                  <a:pos x="4476" y="1207"/>
                </a:cxn>
                <a:cxn ang="0">
                  <a:pos x="4389" y="1262"/>
                </a:cxn>
                <a:cxn ang="0">
                  <a:pos x="4294" y="1312"/>
                </a:cxn>
                <a:cxn ang="0">
                  <a:pos x="4192" y="1356"/>
                </a:cxn>
                <a:cxn ang="0">
                  <a:pos x="4083" y="1391"/>
                </a:cxn>
                <a:cxn ang="0">
                  <a:pos x="3967" y="1419"/>
                </a:cxn>
                <a:cxn ang="0">
                  <a:pos x="3842" y="1438"/>
                </a:cxn>
                <a:cxn ang="0">
                  <a:pos x="3710" y="1450"/>
                </a:cxn>
                <a:cxn ang="0">
                  <a:pos x="3568" y="1450"/>
                </a:cxn>
                <a:cxn ang="0">
                  <a:pos x="3420" y="1440"/>
                </a:cxn>
                <a:cxn ang="0">
                  <a:pos x="3261" y="1417"/>
                </a:cxn>
                <a:cxn ang="0">
                  <a:pos x="3178" y="1403"/>
                </a:cxn>
                <a:cxn ang="0">
                  <a:pos x="2856" y="1343"/>
                </a:cxn>
                <a:cxn ang="0">
                  <a:pos x="2558" y="1296"/>
                </a:cxn>
                <a:cxn ang="0">
                  <a:pos x="2281" y="1265"/>
                </a:cxn>
                <a:cxn ang="0">
                  <a:pos x="2024" y="1249"/>
                </a:cxn>
                <a:cxn ang="0">
                  <a:pos x="1787" y="1246"/>
                </a:cxn>
                <a:cxn ang="0">
                  <a:pos x="1568" y="1256"/>
                </a:cxn>
                <a:cxn ang="0">
                  <a:pos x="1363" y="1280"/>
                </a:cxn>
                <a:cxn ang="0">
                  <a:pos x="1268" y="1298"/>
                </a:cxn>
                <a:cxn ang="0">
                  <a:pos x="1175" y="1319"/>
                </a:cxn>
                <a:cxn ang="0">
                  <a:pos x="1084" y="1341"/>
                </a:cxn>
                <a:cxn ang="0">
                  <a:pos x="998" y="1369"/>
                </a:cxn>
                <a:cxn ang="0">
                  <a:pos x="914" y="1398"/>
                </a:cxn>
                <a:cxn ang="0">
                  <a:pos x="833" y="1432"/>
                </a:cxn>
                <a:cxn ang="0">
                  <a:pos x="754" y="1467"/>
                </a:cxn>
                <a:cxn ang="0">
                  <a:pos x="678" y="1508"/>
                </a:cxn>
                <a:cxn ang="0">
                  <a:pos x="532" y="1595"/>
                </a:cxn>
                <a:cxn ang="0">
                  <a:pos x="392" y="1695"/>
                </a:cxn>
                <a:cxn ang="0">
                  <a:pos x="258" y="1808"/>
                </a:cxn>
                <a:cxn ang="0">
                  <a:pos x="128" y="1931"/>
                </a:cxn>
                <a:cxn ang="0">
                  <a:pos x="0" y="2066"/>
                </a:cxn>
              </a:cxnLst>
              <a:rect l="0" t="0" r="r" b="b"/>
              <a:pathLst>
                <a:path w="5179" h="2066">
                  <a:moveTo>
                    <a:pt x="5179" y="0"/>
                  </a:moveTo>
                  <a:lnTo>
                    <a:pt x="5179" y="0"/>
                  </a:lnTo>
                  <a:lnTo>
                    <a:pt x="5176" y="19"/>
                  </a:lnTo>
                  <a:lnTo>
                    <a:pt x="5166" y="74"/>
                  </a:lnTo>
                  <a:lnTo>
                    <a:pt x="5158" y="114"/>
                  </a:lnTo>
                  <a:lnTo>
                    <a:pt x="5148" y="159"/>
                  </a:lnTo>
                  <a:lnTo>
                    <a:pt x="5134" y="211"/>
                  </a:lnTo>
                  <a:lnTo>
                    <a:pt x="5118" y="269"/>
                  </a:lnTo>
                  <a:lnTo>
                    <a:pt x="5098" y="331"/>
                  </a:lnTo>
                  <a:lnTo>
                    <a:pt x="5075" y="397"/>
                  </a:lnTo>
                  <a:lnTo>
                    <a:pt x="5048" y="466"/>
                  </a:lnTo>
                  <a:lnTo>
                    <a:pt x="5016" y="537"/>
                  </a:lnTo>
                  <a:lnTo>
                    <a:pt x="4982" y="612"/>
                  </a:lnTo>
                  <a:lnTo>
                    <a:pt x="4962" y="649"/>
                  </a:lnTo>
                  <a:lnTo>
                    <a:pt x="4941" y="686"/>
                  </a:lnTo>
                  <a:lnTo>
                    <a:pt x="4921" y="723"/>
                  </a:lnTo>
                  <a:lnTo>
                    <a:pt x="4897" y="762"/>
                  </a:lnTo>
                  <a:lnTo>
                    <a:pt x="4873" y="799"/>
                  </a:lnTo>
                  <a:lnTo>
                    <a:pt x="4848" y="836"/>
                  </a:lnTo>
                  <a:lnTo>
                    <a:pt x="4822" y="873"/>
                  </a:lnTo>
                  <a:lnTo>
                    <a:pt x="4794" y="909"/>
                  </a:lnTo>
                  <a:lnTo>
                    <a:pt x="4764" y="946"/>
                  </a:lnTo>
                  <a:lnTo>
                    <a:pt x="4733" y="981"/>
                  </a:lnTo>
                  <a:lnTo>
                    <a:pt x="4701" y="1015"/>
                  </a:lnTo>
                  <a:lnTo>
                    <a:pt x="4668" y="1051"/>
                  </a:lnTo>
                  <a:lnTo>
                    <a:pt x="4632" y="1083"/>
                  </a:lnTo>
                  <a:lnTo>
                    <a:pt x="4596" y="1117"/>
                  </a:lnTo>
                  <a:lnTo>
                    <a:pt x="4558" y="1148"/>
                  </a:lnTo>
                  <a:lnTo>
                    <a:pt x="4518" y="1178"/>
                  </a:lnTo>
                  <a:lnTo>
                    <a:pt x="4476" y="1207"/>
                  </a:lnTo>
                  <a:lnTo>
                    <a:pt x="4433" y="1236"/>
                  </a:lnTo>
                  <a:lnTo>
                    <a:pt x="4389" y="1262"/>
                  </a:lnTo>
                  <a:lnTo>
                    <a:pt x="4342" y="1288"/>
                  </a:lnTo>
                  <a:lnTo>
                    <a:pt x="4294" y="1312"/>
                  </a:lnTo>
                  <a:lnTo>
                    <a:pt x="4244" y="1335"/>
                  </a:lnTo>
                  <a:lnTo>
                    <a:pt x="4192" y="1356"/>
                  </a:lnTo>
                  <a:lnTo>
                    <a:pt x="4139" y="1374"/>
                  </a:lnTo>
                  <a:lnTo>
                    <a:pt x="4083" y="1391"/>
                  </a:lnTo>
                  <a:lnTo>
                    <a:pt x="4026" y="1406"/>
                  </a:lnTo>
                  <a:lnTo>
                    <a:pt x="3967" y="1419"/>
                  </a:lnTo>
                  <a:lnTo>
                    <a:pt x="3906" y="1430"/>
                  </a:lnTo>
                  <a:lnTo>
                    <a:pt x="3842" y="1438"/>
                  </a:lnTo>
                  <a:lnTo>
                    <a:pt x="3777" y="1445"/>
                  </a:lnTo>
                  <a:lnTo>
                    <a:pt x="3710" y="1450"/>
                  </a:lnTo>
                  <a:lnTo>
                    <a:pt x="3641" y="1451"/>
                  </a:lnTo>
                  <a:lnTo>
                    <a:pt x="3568" y="1450"/>
                  </a:lnTo>
                  <a:lnTo>
                    <a:pt x="3495" y="1446"/>
                  </a:lnTo>
                  <a:lnTo>
                    <a:pt x="3420" y="1440"/>
                  </a:lnTo>
                  <a:lnTo>
                    <a:pt x="3341" y="1430"/>
                  </a:lnTo>
                  <a:lnTo>
                    <a:pt x="3261" y="1417"/>
                  </a:lnTo>
                  <a:lnTo>
                    <a:pt x="3178" y="1403"/>
                  </a:lnTo>
                  <a:lnTo>
                    <a:pt x="3178" y="1403"/>
                  </a:lnTo>
                  <a:lnTo>
                    <a:pt x="3014" y="1370"/>
                  </a:lnTo>
                  <a:lnTo>
                    <a:pt x="2856" y="1343"/>
                  </a:lnTo>
                  <a:lnTo>
                    <a:pt x="2703" y="1317"/>
                  </a:lnTo>
                  <a:lnTo>
                    <a:pt x="2558" y="1296"/>
                  </a:lnTo>
                  <a:lnTo>
                    <a:pt x="2416" y="1280"/>
                  </a:lnTo>
                  <a:lnTo>
                    <a:pt x="2281" y="1265"/>
                  </a:lnTo>
                  <a:lnTo>
                    <a:pt x="2149" y="1256"/>
                  </a:lnTo>
                  <a:lnTo>
                    <a:pt x="2024" y="1249"/>
                  </a:lnTo>
                  <a:lnTo>
                    <a:pt x="1904" y="1246"/>
                  </a:lnTo>
                  <a:lnTo>
                    <a:pt x="1787" y="1246"/>
                  </a:lnTo>
                  <a:lnTo>
                    <a:pt x="1674" y="1249"/>
                  </a:lnTo>
                  <a:lnTo>
                    <a:pt x="1568" y="1256"/>
                  </a:lnTo>
                  <a:lnTo>
                    <a:pt x="1463" y="1267"/>
                  </a:lnTo>
                  <a:lnTo>
                    <a:pt x="1363" y="1280"/>
                  </a:lnTo>
                  <a:lnTo>
                    <a:pt x="1315" y="1288"/>
                  </a:lnTo>
                  <a:lnTo>
                    <a:pt x="1268" y="1298"/>
                  </a:lnTo>
                  <a:lnTo>
                    <a:pt x="1220" y="1307"/>
                  </a:lnTo>
                  <a:lnTo>
                    <a:pt x="1175" y="1319"/>
                  </a:lnTo>
                  <a:lnTo>
                    <a:pt x="1129" y="1330"/>
                  </a:lnTo>
                  <a:lnTo>
                    <a:pt x="1084" y="1341"/>
                  </a:lnTo>
                  <a:lnTo>
                    <a:pt x="1041" y="1354"/>
                  </a:lnTo>
                  <a:lnTo>
                    <a:pt x="998" y="1369"/>
                  </a:lnTo>
                  <a:lnTo>
                    <a:pt x="955" y="1383"/>
                  </a:lnTo>
                  <a:lnTo>
                    <a:pt x="914" y="1398"/>
                  </a:lnTo>
                  <a:lnTo>
                    <a:pt x="873" y="1414"/>
                  </a:lnTo>
                  <a:lnTo>
                    <a:pt x="833" y="1432"/>
                  </a:lnTo>
                  <a:lnTo>
                    <a:pt x="793" y="1450"/>
                  </a:lnTo>
                  <a:lnTo>
                    <a:pt x="754" y="1467"/>
                  </a:lnTo>
                  <a:lnTo>
                    <a:pt x="716" y="1487"/>
                  </a:lnTo>
                  <a:lnTo>
                    <a:pt x="678" y="1508"/>
                  </a:lnTo>
                  <a:lnTo>
                    <a:pt x="604" y="1550"/>
                  </a:lnTo>
                  <a:lnTo>
                    <a:pt x="532" y="1595"/>
                  </a:lnTo>
                  <a:lnTo>
                    <a:pt x="461" y="1643"/>
                  </a:lnTo>
                  <a:lnTo>
                    <a:pt x="392" y="1695"/>
                  </a:lnTo>
                  <a:lnTo>
                    <a:pt x="325" y="1750"/>
                  </a:lnTo>
                  <a:lnTo>
                    <a:pt x="258" y="1808"/>
                  </a:lnTo>
                  <a:lnTo>
                    <a:pt x="193" y="1868"/>
                  </a:lnTo>
                  <a:lnTo>
                    <a:pt x="128" y="1931"/>
                  </a:lnTo>
                  <a:lnTo>
                    <a:pt x="64" y="1997"/>
                  </a:lnTo>
                  <a:lnTo>
                    <a:pt x="0" y="206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124455" name="Freeform 103"/>
            <p:cNvSpPr>
              <a:spLocks/>
            </p:cNvSpPr>
            <p:nvPr/>
          </p:nvSpPr>
          <p:spPr bwMode="auto">
            <a:xfrm>
              <a:off x="1501" y="738"/>
              <a:ext cx="5149" cy="1091"/>
            </a:xfrm>
            <a:custGeom>
              <a:avLst/>
              <a:gdLst/>
              <a:ahLst/>
              <a:cxnLst>
                <a:cxn ang="0">
                  <a:pos x="5149" y="0"/>
                </a:cxn>
                <a:cxn ang="0">
                  <a:pos x="5136" y="76"/>
                </a:cxn>
                <a:cxn ang="0">
                  <a:pos x="5119" y="162"/>
                </a:cxn>
                <a:cxn ang="0">
                  <a:pos x="5090" y="273"/>
                </a:cxn>
                <a:cxn ang="0">
                  <a:pos x="5050" y="402"/>
                </a:cxn>
                <a:cxn ang="0">
                  <a:pos x="4993" y="545"/>
                </a:cxn>
                <a:cxn ang="0">
                  <a:pos x="4940" y="658"/>
                </a:cxn>
                <a:cxn ang="0">
                  <a:pos x="4900" y="734"/>
                </a:cxn>
                <a:cxn ang="0">
                  <a:pos x="4854" y="809"/>
                </a:cxn>
                <a:cxn ang="0">
                  <a:pos x="4803" y="885"/>
                </a:cxn>
                <a:cxn ang="0">
                  <a:pos x="4747" y="960"/>
                </a:cxn>
                <a:cxn ang="0">
                  <a:pos x="4685" y="1032"/>
                </a:cxn>
                <a:cxn ang="0">
                  <a:pos x="4617" y="1102"/>
                </a:cxn>
                <a:cxn ang="0">
                  <a:pos x="4543" y="1168"/>
                </a:cxn>
                <a:cxn ang="0">
                  <a:pos x="4463" y="1229"/>
                </a:cxn>
                <a:cxn ang="0">
                  <a:pos x="4377" y="1287"/>
                </a:cxn>
                <a:cxn ang="0">
                  <a:pos x="4282" y="1337"/>
                </a:cxn>
                <a:cxn ang="0">
                  <a:pos x="4181" y="1384"/>
                </a:cxn>
                <a:cxn ang="0">
                  <a:pos x="4073" y="1421"/>
                </a:cxn>
                <a:cxn ang="0">
                  <a:pos x="3957" y="1452"/>
                </a:cxn>
                <a:cxn ang="0">
                  <a:pos x="3832" y="1475"/>
                </a:cxn>
                <a:cxn ang="0">
                  <a:pos x="3700" y="1488"/>
                </a:cxn>
                <a:cxn ang="0">
                  <a:pos x="3559" y="1491"/>
                </a:cxn>
                <a:cxn ang="0">
                  <a:pos x="3410" y="1483"/>
                </a:cxn>
                <a:cxn ang="0">
                  <a:pos x="3251" y="1465"/>
                </a:cxn>
                <a:cxn ang="0">
                  <a:pos x="3169" y="1450"/>
                </a:cxn>
                <a:cxn ang="0">
                  <a:pos x="2845" y="1397"/>
                </a:cxn>
                <a:cxn ang="0">
                  <a:pos x="2545" y="1358"/>
                </a:cxn>
                <a:cxn ang="0">
                  <a:pos x="2269" y="1333"/>
                </a:cxn>
                <a:cxn ang="0">
                  <a:pos x="2012" y="1321"/>
                </a:cxn>
                <a:cxn ang="0">
                  <a:pos x="1775" y="1323"/>
                </a:cxn>
                <a:cxn ang="0">
                  <a:pos x="1555" y="1337"/>
                </a:cxn>
                <a:cxn ang="0">
                  <a:pos x="1353" y="1366"/>
                </a:cxn>
                <a:cxn ang="0">
                  <a:pos x="1255" y="1384"/>
                </a:cxn>
                <a:cxn ang="0">
                  <a:pos x="1164" y="1407"/>
                </a:cxn>
                <a:cxn ang="0">
                  <a:pos x="1074" y="1433"/>
                </a:cxn>
                <a:cxn ang="0">
                  <a:pos x="987" y="1462"/>
                </a:cxn>
                <a:cxn ang="0">
                  <a:pos x="904" y="1492"/>
                </a:cxn>
                <a:cxn ang="0">
                  <a:pos x="824" y="1528"/>
                </a:cxn>
                <a:cxn ang="0">
                  <a:pos x="746" y="1567"/>
                </a:cxn>
                <a:cxn ang="0">
                  <a:pos x="669" y="1607"/>
                </a:cxn>
                <a:cxn ang="0">
                  <a:pos x="525" y="1699"/>
                </a:cxn>
                <a:cxn ang="0">
                  <a:pos x="386" y="1802"/>
                </a:cxn>
                <a:cxn ang="0">
                  <a:pos x="254" y="1917"/>
                </a:cxn>
                <a:cxn ang="0">
                  <a:pos x="127" y="2045"/>
                </a:cxn>
                <a:cxn ang="0">
                  <a:pos x="0" y="2182"/>
                </a:cxn>
              </a:cxnLst>
              <a:rect l="0" t="0" r="r" b="b"/>
              <a:pathLst>
                <a:path w="5149" h="2182">
                  <a:moveTo>
                    <a:pt x="5149" y="0"/>
                  </a:moveTo>
                  <a:lnTo>
                    <a:pt x="5149" y="0"/>
                  </a:lnTo>
                  <a:lnTo>
                    <a:pt x="5146" y="20"/>
                  </a:lnTo>
                  <a:lnTo>
                    <a:pt x="5136" y="76"/>
                  </a:lnTo>
                  <a:lnTo>
                    <a:pt x="5129" y="115"/>
                  </a:lnTo>
                  <a:lnTo>
                    <a:pt x="5119" y="162"/>
                  </a:lnTo>
                  <a:lnTo>
                    <a:pt x="5105" y="215"/>
                  </a:lnTo>
                  <a:lnTo>
                    <a:pt x="5090" y="273"/>
                  </a:lnTo>
                  <a:lnTo>
                    <a:pt x="5072" y="336"/>
                  </a:lnTo>
                  <a:lnTo>
                    <a:pt x="5050" y="402"/>
                  </a:lnTo>
                  <a:lnTo>
                    <a:pt x="5024" y="472"/>
                  </a:lnTo>
                  <a:lnTo>
                    <a:pt x="4993" y="545"/>
                  </a:lnTo>
                  <a:lnTo>
                    <a:pt x="4960" y="620"/>
                  </a:lnTo>
                  <a:lnTo>
                    <a:pt x="4940" y="658"/>
                  </a:lnTo>
                  <a:lnTo>
                    <a:pt x="4921" y="696"/>
                  </a:lnTo>
                  <a:lnTo>
                    <a:pt x="4900" y="734"/>
                  </a:lnTo>
                  <a:lnTo>
                    <a:pt x="4878" y="772"/>
                  </a:lnTo>
                  <a:lnTo>
                    <a:pt x="4854" y="809"/>
                  </a:lnTo>
                  <a:lnTo>
                    <a:pt x="4829" y="848"/>
                  </a:lnTo>
                  <a:lnTo>
                    <a:pt x="4803" y="885"/>
                  </a:lnTo>
                  <a:lnTo>
                    <a:pt x="4776" y="922"/>
                  </a:lnTo>
                  <a:lnTo>
                    <a:pt x="4747" y="960"/>
                  </a:lnTo>
                  <a:lnTo>
                    <a:pt x="4717" y="997"/>
                  </a:lnTo>
                  <a:lnTo>
                    <a:pt x="4685" y="1032"/>
                  </a:lnTo>
                  <a:lnTo>
                    <a:pt x="4651" y="1068"/>
                  </a:lnTo>
                  <a:lnTo>
                    <a:pt x="4617" y="1102"/>
                  </a:lnTo>
                  <a:lnTo>
                    <a:pt x="4581" y="1136"/>
                  </a:lnTo>
                  <a:lnTo>
                    <a:pt x="4543" y="1168"/>
                  </a:lnTo>
                  <a:lnTo>
                    <a:pt x="4504" y="1199"/>
                  </a:lnTo>
                  <a:lnTo>
                    <a:pt x="4463" y="1229"/>
                  </a:lnTo>
                  <a:lnTo>
                    <a:pt x="4421" y="1258"/>
                  </a:lnTo>
                  <a:lnTo>
                    <a:pt x="4377" y="1287"/>
                  </a:lnTo>
                  <a:lnTo>
                    <a:pt x="4331" y="1313"/>
                  </a:lnTo>
                  <a:lnTo>
                    <a:pt x="4282" y="1337"/>
                  </a:lnTo>
                  <a:lnTo>
                    <a:pt x="4232" y="1362"/>
                  </a:lnTo>
                  <a:lnTo>
                    <a:pt x="4181" y="1384"/>
                  </a:lnTo>
                  <a:lnTo>
                    <a:pt x="4128" y="1404"/>
                  </a:lnTo>
                  <a:lnTo>
                    <a:pt x="4073" y="1421"/>
                  </a:lnTo>
                  <a:lnTo>
                    <a:pt x="4016" y="1438"/>
                  </a:lnTo>
                  <a:lnTo>
                    <a:pt x="3957" y="1452"/>
                  </a:lnTo>
                  <a:lnTo>
                    <a:pt x="3896" y="1465"/>
                  </a:lnTo>
                  <a:lnTo>
                    <a:pt x="3832" y="1475"/>
                  </a:lnTo>
                  <a:lnTo>
                    <a:pt x="3767" y="1483"/>
                  </a:lnTo>
                  <a:lnTo>
                    <a:pt x="3700" y="1488"/>
                  </a:lnTo>
                  <a:lnTo>
                    <a:pt x="3631" y="1491"/>
                  </a:lnTo>
                  <a:lnTo>
                    <a:pt x="3559" y="1491"/>
                  </a:lnTo>
                  <a:lnTo>
                    <a:pt x="3485" y="1489"/>
                  </a:lnTo>
                  <a:lnTo>
                    <a:pt x="3410" y="1483"/>
                  </a:lnTo>
                  <a:lnTo>
                    <a:pt x="3331" y="1476"/>
                  </a:lnTo>
                  <a:lnTo>
                    <a:pt x="3251" y="1465"/>
                  </a:lnTo>
                  <a:lnTo>
                    <a:pt x="3169" y="1450"/>
                  </a:lnTo>
                  <a:lnTo>
                    <a:pt x="3169" y="1450"/>
                  </a:lnTo>
                  <a:lnTo>
                    <a:pt x="3003" y="1423"/>
                  </a:lnTo>
                  <a:lnTo>
                    <a:pt x="2845" y="1397"/>
                  </a:lnTo>
                  <a:lnTo>
                    <a:pt x="2692" y="1376"/>
                  </a:lnTo>
                  <a:lnTo>
                    <a:pt x="2545" y="1358"/>
                  </a:lnTo>
                  <a:lnTo>
                    <a:pt x="2405" y="1344"/>
                  </a:lnTo>
                  <a:lnTo>
                    <a:pt x="2269" y="1333"/>
                  </a:lnTo>
                  <a:lnTo>
                    <a:pt x="2138" y="1324"/>
                  </a:lnTo>
                  <a:lnTo>
                    <a:pt x="2012" y="1321"/>
                  </a:lnTo>
                  <a:lnTo>
                    <a:pt x="1891" y="1320"/>
                  </a:lnTo>
                  <a:lnTo>
                    <a:pt x="1775" y="1323"/>
                  </a:lnTo>
                  <a:lnTo>
                    <a:pt x="1664" y="1328"/>
                  </a:lnTo>
                  <a:lnTo>
                    <a:pt x="1555" y="1337"/>
                  </a:lnTo>
                  <a:lnTo>
                    <a:pt x="1451" y="1350"/>
                  </a:lnTo>
                  <a:lnTo>
                    <a:pt x="1353" y="1366"/>
                  </a:lnTo>
                  <a:lnTo>
                    <a:pt x="1304" y="1375"/>
                  </a:lnTo>
                  <a:lnTo>
                    <a:pt x="1255" y="1384"/>
                  </a:lnTo>
                  <a:lnTo>
                    <a:pt x="1210" y="1396"/>
                  </a:lnTo>
                  <a:lnTo>
                    <a:pt x="1164" y="1407"/>
                  </a:lnTo>
                  <a:lnTo>
                    <a:pt x="1118" y="1420"/>
                  </a:lnTo>
                  <a:lnTo>
                    <a:pt x="1074" y="1433"/>
                  </a:lnTo>
                  <a:lnTo>
                    <a:pt x="1030" y="1447"/>
                  </a:lnTo>
                  <a:lnTo>
                    <a:pt x="987" y="1462"/>
                  </a:lnTo>
                  <a:lnTo>
                    <a:pt x="946" y="1476"/>
                  </a:lnTo>
                  <a:lnTo>
                    <a:pt x="904" y="1492"/>
                  </a:lnTo>
                  <a:lnTo>
                    <a:pt x="864" y="1510"/>
                  </a:lnTo>
                  <a:lnTo>
                    <a:pt x="824" y="1528"/>
                  </a:lnTo>
                  <a:lnTo>
                    <a:pt x="785" y="1547"/>
                  </a:lnTo>
                  <a:lnTo>
                    <a:pt x="746" y="1567"/>
                  </a:lnTo>
                  <a:lnTo>
                    <a:pt x="707" y="1586"/>
                  </a:lnTo>
                  <a:lnTo>
                    <a:pt x="669" y="1607"/>
                  </a:lnTo>
                  <a:lnTo>
                    <a:pt x="596" y="1652"/>
                  </a:lnTo>
                  <a:lnTo>
                    <a:pt x="525" y="1699"/>
                  </a:lnTo>
                  <a:lnTo>
                    <a:pt x="456" y="1749"/>
                  </a:lnTo>
                  <a:lnTo>
                    <a:pt x="386" y="1802"/>
                  </a:lnTo>
                  <a:lnTo>
                    <a:pt x="320" y="1859"/>
                  </a:lnTo>
                  <a:lnTo>
                    <a:pt x="254" y="1917"/>
                  </a:lnTo>
                  <a:lnTo>
                    <a:pt x="190" y="1980"/>
                  </a:lnTo>
                  <a:lnTo>
                    <a:pt x="127" y="2045"/>
                  </a:lnTo>
                  <a:lnTo>
                    <a:pt x="63" y="2112"/>
                  </a:lnTo>
                  <a:lnTo>
                    <a:pt x="0" y="218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124456" name="Freeform 104"/>
            <p:cNvSpPr>
              <a:spLocks/>
            </p:cNvSpPr>
            <p:nvPr/>
          </p:nvSpPr>
          <p:spPr bwMode="auto">
            <a:xfrm>
              <a:off x="1550" y="709"/>
              <a:ext cx="5113" cy="1149"/>
            </a:xfrm>
            <a:custGeom>
              <a:avLst/>
              <a:gdLst/>
              <a:ahLst/>
              <a:cxnLst>
                <a:cxn ang="0">
                  <a:pos x="5113" y="0"/>
                </a:cxn>
                <a:cxn ang="0">
                  <a:pos x="5104" y="78"/>
                </a:cxn>
                <a:cxn ang="0">
                  <a:pos x="5087" y="163"/>
                </a:cxn>
                <a:cxn ang="0">
                  <a:pos x="5061" y="276"/>
                </a:cxn>
                <a:cxn ang="0">
                  <a:pos x="5020" y="407"/>
                </a:cxn>
                <a:cxn ang="0">
                  <a:pos x="4968" y="551"/>
                </a:cxn>
                <a:cxn ang="0">
                  <a:pos x="4916" y="666"/>
                </a:cxn>
                <a:cxn ang="0">
                  <a:pos x="4876" y="743"/>
                </a:cxn>
                <a:cxn ang="0">
                  <a:pos x="4832" y="821"/>
                </a:cxn>
                <a:cxn ang="0">
                  <a:pos x="4783" y="896"/>
                </a:cxn>
                <a:cxn ang="0">
                  <a:pos x="4727" y="972"/>
                </a:cxn>
                <a:cxn ang="0">
                  <a:pos x="4666" y="1047"/>
                </a:cxn>
                <a:cxn ang="0">
                  <a:pos x="4600" y="1118"/>
                </a:cxn>
                <a:cxn ang="0">
                  <a:pos x="4528" y="1185"/>
                </a:cxn>
                <a:cxn ang="0">
                  <a:pos x="4447" y="1250"/>
                </a:cxn>
                <a:cxn ang="0">
                  <a:pos x="4361" y="1310"/>
                </a:cxn>
                <a:cxn ang="0">
                  <a:pos x="4268" y="1363"/>
                </a:cxn>
                <a:cxn ang="0">
                  <a:pos x="4168" y="1410"/>
                </a:cxn>
                <a:cxn ang="0">
                  <a:pos x="4060" y="1450"/>
                </a:cxn>
                <a:cxn ang="0">
                  <a:pos x="3944" y="1484"/>
                </a:cxn>
                <a:cxn ang="0">
                  <a:pos x="3821" y="1508"/>
                </a:cxn>
                <a:cxn ang="0">
                  <a:pos x="3689" y="1525"/>
                </a:cxn>
                <a:cxn ang="0">
                  <a:pos x="3547" y="1531"/>
                </a:cxn>
                <a:cxn ang="0">
                  <a:pos x="3397" y="1526"/>
                </a:cxn>
                <a:cxn ang="0">
                  <a:pos x="3239" y="1512"/>
                </a:cxn>
                <a:cxn ang="0">
                  <a:pos x="3156" y="1499"/>
                </a:cxn>
                <a:cxn ang="0">
                  <a:pos x="2832" y="1452"/>
                </a:cxn>
                <a:cxn ang="0">
                  <a:pos x="2532" y="1418"/>
                </a:cxn>
                <a:cxn ang="0">
                  <a:pos x="2255" y="1397"/>
                </a:cxn>
                <a:cxn ang="0">
                  <a:pos x="1998" y="1391"/>
                </a:cxn>
                <a:cxn ang="0">
                  <a:pos x="1760" y="1397"/>
                </a:cxn>
                <a:cxn ang="0">
                  <a:pos x="1541" y="1418"/>
                </a:cxn>
                <a:cxn ang="0">
                  <a:pos x="1338" y="1450"/>
                </a:cxn>
                <a:cxn ang="0">
                  <a:pos x="1242" y="1471"/>
                </a:cxn>
                <a:cxn ang="0">
                  <a:pos x="1151" y="1496"/>
                </a:cxn>
                <a:cxn ang="0">
                  <a:pos x="1062" y="1523"/>
                </a:cxn>
                <a:cxn ang="0">
                  <a:pos x="976" y="1554"/>
                </a:cxn>
                <a:cxn ang="0">
                  <a:pos x="893" y="1588"/>
                </a:cxn>
                <a:cxn ang="0">
                  <a:pos x="813" y="1623"/>
                </a:cxn>
                <a:cxn ang="0">
                  <a:pos x="736" y="1663"/>
                </a:cxn>
                <a:cxn ang="0">
                  <a:pos x="661" y="1707"/>
                </a:cxn>
                <a:cxn ang="0">
                  <a:pos x="516" y="1801"/>
                </a:cxn>
                <a:cxn ang="0">
                  <a:pos x="380" y="1907"/>
                </a:cxn>
                <a:cxn ang="0">
                  <a:pos x="250" y="2027"/>
                </a:cxn>
                <a:cxn ang="0">
                  <a:pos x="123" y="2156"/>
                </a:cxn>
                <a:cxn ang="0">
                  <a:pos x="0" y="2298"/>
                </a:cxn>
              </a:cxnLst>
              <a:rect l="0" t="0" r="r" b="b"/>
              <a:pathLst>
                <a:path w="5113" h="2298">
                  <a:moveTo>
                    <a:pt x="5113" y="0"/>
                  </a:moveTo>
                  <a:lnTo>
                    <a:pt x="5113" y="0"/>
                  </a:lnTo>
                  <a:lnTo>
                    <a:pt x="5112" y="21"/>
                  </a:lnTo>
                  <a:lnTo>
                    <a:pt x="5104" y="78"/>
                  </a:lnTo>
                  <a:lnTo>
                    <a:pt x="5097" y="117"/>
                  </a:lnTo>
                  <a:lnTo>
                    <a:pt x="5087" y="163"/>
                  </a:lnTo>
                  <a:lnTo>
                    <a:pt x="5075" y="217"/>
                  </a:lnTo>
                  <a:lnTo>
                    <a:pt x="5061" y="276"/>
                  </a:lnTo>
                  <a:lnTo>
                    <a:pt x="5043" y="339"/>
                  </a:lnTo>
                  <a:lnTo>
                    <a:pt x="5020" y="407"/>
                  </a:lnTo>
                  <a:lnTo>
                    <a:pt x="4997" y="478"/>
                  </a:lnTo>
                  <a:lnTo>
                    <a:pt x="4968" y="551"/>
                  </a:lnTo>
                  <a:lnTo>
                    <a:pt x="4934" y="627"/>
                  </a:lnTo>
                  <a:lnTo>
                    <a:pt x="4916" y="666"/>
                  </a:lnTo>
                  <a:lnTo>
                    <a:pt x="4897" y="704"/>
                  </a:lnTo>
                  <a:lnTo>
                    <a:pt x="4876" y="743"/>
                  </a:lnTo>
                  <a:lnTo>
                    <a:pt x="4855" y="782"/>
                  </a:lnTo>
                  <a:lnTo>
                    <a:pt x="4832" y="821"/>
                  </a:lnTo>
                  <a:lnTo>
                    <a:pt x="4808" y="859"/>
                  </a:lnTo>
                  <a:lnTo>
                    <a:pt x="4783" y="896"/>
                  </a:lnTo>
                  <a:lnTo>
                    <a:pt x="4755" y="935"/>
                  </a:lnTo>
                  <a:lnTo>
                    <a:pt x="4727" y="972"/>
                  </a:lnTo>
                  <a:lnTo>
                    <a:pt x="4697" y="1009"/>
                  </a:lnTo>
                  <a:lnTo>
                    <a:pt x="4666" y="1047"/>
                  </a:lnTo>
                  <a:lnTo>
                    <a:pt x="4634" y="1082"/>
                  </a:lnTo>
                  <a:lnTo>
                    <a:pt x="4600" y="1118"/>
                  </a:lnTo>
                  <a:lnTo>
                    <a:pt x="4564" y="1153"/>
                  </a:lnTo>
                  <a:lnTo>
                    <a:pt x="4528" y="1185"/>
                  </a:lnTo>
                  <a:lnTo>
                    <a:pt x="4489" y="1218"/>
                  </a:lnTo>
                  <a:lnTo>
                    <a:pt x="4447" y="1250"/>
                  </a:lnTo>
                  <a:lnTo>
                    <a:pt x="4405" y="1281"/>
                  </a:lnTo>
                  <a:lnTo>
                    <a:pt x="4361" y="1310"/>
                  </a:lnTo>
                  <a:lnTo>
                    <a:pt x="4315" y="1337"/>
                  </a:lnTo>
                  <a:lnTo>
                    <a:pt x="4268" y="1363"/>
                  </a:lnTo>
                  <a:lnTo>
                    <a:pt x="4219" y="1387"/>
                  </a:lnTo>
                  <a:lnTo>
                    <a:pt x="4168" y="1410"/>
                  </a:lnTo>
                  <a:lnTo>
                    <a:pt x="4115" y="1431"/>
                  </a:lnTo>
                  <a:lnTo>
                    <a:pt x="4060" y="1450"/>
                  </a:lnTo>
                  <a:lnTo>
                    <a:pt x="4003" y="1468"/>
                  </a:lnTo>
                  <a:lnTo>
                    <a:pt x="3944" y="1484"/>
                  </a:lnTo>
                  <a:lnTo>
                    <a:pt x="3883" y="1497"/>
                  </a:lnTo>
                  <a:lnTo>
                    <a:pt x="3821" y="1508"/>
                  </a:lnTo>
                  <a:lnTo>
                    <a:pt x="3756" y="1518"/>
                  </a:lnTo>
                  <a:lnTo>
                    <a:pt x="3689" y="1525"/>
                  </a:lnTo>
                  <a:lnTo>
                    <a:pt x="3619" y="1529"/>
                  </a:lnTo>
                  <a:lnTo>
                    <a:pt x="3547" y="1531"/>
                  </a:lnTo>
                  <a:lnTo>
                    <a:pt x="3474" y="1529"/>
                  </a:lnTo>
                  <a:lnTo>
                    <a:pt x="3397" y="1526"/>
                  </a:lnTo>
                  <a:lnTo>
                    <a:pt x="3320" y="1520"/>
                  </a:lnTo>
                  <a:lnTo>
                    <a:pt x="3239" y="1512"/>
                  </a:lnTo>
                  <a:lnTo>
                    <a:pt x="3156" y="1499"/>
                  </a:lnTo>
                  <a:lnTo>
                    <a:pt x="3156" y="1499"/>
                  </a:lnTo>
                  <a:lnTo>
                    <a:pt x="2991" y="1473"/>
                  </a:lnTo>
                  <a:lnTo>
                    <a:pt x="2832" y="1452"/>
                  </a:lnTo>
                  <a:lnTo>
                    <a:pt x="2680" y="1433"/>
                  </a:lnTo>
                  <a:lnTo>
                    <a:pt x="2532" y="1418"/>
                  </a:lnTo>
                  <a:lnTo>
                    <a:pt x="2391" y="1407"/>
                  </a:lnTo>
                  <a:lnTo>
                    <a:pt x="2255" y="1397"/>
                  </a:lnTo>
                  <a:lnTo>
                    <a:pt x="2124" y="1392"/>
                  </a:lnTo>
                  <a:lnTo>
                    <a:pt x="1998" y="1391"/>
                  </a:lnTo>
                  <a:lnTo>
                    <a:pt x="1877" y="1392"/>
                  </a:lnTo>
                  <a:lnTo>
                    <a:pt x="1760" y="1397"/>
                  </a:lnTo>
                  <a:lnTo>
                    <a:pt x="1649" y="1405"/>
                  </a:lnTo>
                  <a:lnTo>
                    <a:pt x="1541" y="1418"/>
                  </a:lnTo>
                  <a:lnTo>
                    <a:pt x="1438" y="1433"/>
                  </a:lnTo>
                  <a:lnTo>
                    <a:pt x="1338" y="1450"/>
                  </a:lnTo>
                  <a:lnTo>
                    <a:pt x="1290" y="1460"/>
                  </a:lnTo>
                  <a:lnTo>
                    <a:pt x="1242" y="1471"/>
                  </a:lnTo>
                  <a:lnTo>
                    <a:pt x="1197" y="1483"/>
                  </a:lnTo>
                  <a:lnTo>
                    <a:pt x="1151" y="1496"/>
                  </a:lnTo>
                  <a:lnTo>
                    <a:pt x="1106" y="1508"/>
                  </a:lnTo>
                  <a:lnTo>
                    <a:pt x="1062" y="1523"/>
                  </a:lnTo>
                  <a:lnTo>
                    <a:pt x="1019" y="1537"/>
                  </a:lnTo>
                  <a:lnTo>
                    <a:pt x="976" y="1554"/>
                  </a:lnTo>
                  <a:lnTo>
                    <a:pt x="934" y="1570"/>
                  </a:lnTo>
                  <a:lnTo>
                    <a:pt x="893" y="1588"/>
                  </a:lnTo>
                  <a:lnTo>
                    <a:pt x="852" y="1605"/>
                  </a:lnTo>
                  <a:lnTo>
                    <a:pt x="813" y="1623"/>
                  </a:lnTo>
                  <a:lnTo>
                    <a:pt x="775" y="1644"/>
                  </a:lnTo>
                  <a:lnTo>
                    <a:pt x="736" y="1663"/>
                  </a:lnTo>
                  <a:lnTo>
                    <a:pt x="698" y="1684"/>
                  </a:lnTo>
                  <a:lnTo>
                    <a:pt x="661" y="1707"/>
                  </a:lnTo>
                  <a:lnTo>
                    <a:pt x="587" y="1752"/>
                  </a:lnTo>
                  <a:lnTo>
                    <a:pt x="516" y="1801"/>
                  </a:lnTo>
                  <a:lnTo>
                    <a:pt x="448" y="1854"/>
                  </a:lnTo>
                  <a:lnTo>
                    <a:pt x="380" y="1907"/>
                  </a:lnTo>
                  <a:lnTo>
                    <a:pt x="315" y="1965"/>
                  </a:lnTo>
                  <a:lnTo>
                    <a:pt x="250" y="2027"/>
                  </a:lnTo>
                  <a:lnTo>
                    <a:pt x="186" y="2090"/>
                  </a:lnTo>
                  <a:lnTo>
                    <a:pt x="123" y="2156"/>
                  </a:lnTo>
                  <a:lnTo>
                    <a:pt x="61" y="2225"/>
                  </a:lnTo>
                  <a:lnTo>
                    <a:pt x="0" y="229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124457" name="Freeform 105"/>
            <p:cNvSpPr>
              <a:spLocks/>
            </p:cNvSpPr>
            <p:nvPr/>
          </p:nvSpPr>
          <p:spPr bwMode="auto">
            <a:xfrm>
              <a:off x="1598" y="681"/>
              <a:ext cx="5079" cy="1206"/>
            </a:xfrm>
            <a:custGeom>
              <a:avLst/>
              <a:gdLst/>
              <a:ahLst/>
              <a:cxnLst>
                <a:cxn ang="0">
                  <a:pos x="5079" y="0"/>
                </a:cxn>
                <a:cxn ang="0">
                  <a:pos x="5070" y="76"/>
                </a:cxn>
                <a:cxn ang="0">
                  <a:pos x="5054" y="164"/>
                </a:cxn>
                <a:cxn ang="0">
                  <a:pos x="5031" y="278"/>
                </a:cxn>
                <a:cxn ang="0">
                  <a:pos x="4993" y="410"/>
                </a:cxn>
                <a:cxn ang="0">
                  <a:pos x="4942" y="555"/>
                </a:cxn>
                <a:cxn ang="0">
                  <a:pos x="4892" y="672"/>
                </a:cxn>
                <a:cxn ang="0">
                  <a:pos x="4853" y="749"/>
                </a:cxn>
                <a:cxn ang="0">
                  <a:pos x="4810" y="828"/>
                </a:cxn>
                <a:cxn ang="0">
                  <a:pos x="4761" y="907"/>
                </a:cxn>
                <a:cxn ang="0">
                  <a:pos x="4707" y="985"/>
                </a:cxn>
                <a:cxn ang="0">
                  <a:pos x="4648" y="1059"/>
                </a:cxn>
                <a:cxn ang="0">
                  <a:pos x="4582" y="1132"/>
                </a:cxn>
                <a:cxn ang="0">
                  <a:pos x="4510" y="1203"/>
                </a:cxn>
                <a:cxn ang="0">
                  <a:pos x="4432" y="1267"/>
                </a:cxn>
                <a:cxn ang="0">
                  <a:pos x="4348" y="1329"/>
                </a:cxn>
                <a:cxn ang="0">
                  <a:pos x="4255" y="1385"/>
                </a:cxn>
                <a:cxn ang="0">
                  <a:pos x="4155" y="1435"/>
                </a:cxn>
                <a:cxn ang="0">
                  <a:pos x="4048" y="1477"/>
                </a:cxn>
                <a:cxn ang="0">
                  <a:pos x="3932" y="1513"/>
                </a:cxn>
                <a:cxn ang="0">
                  <a:pos x="3809" y="1540"/>
                </a:cxn>
                <a:cxn ang="0">
                  <a:pos x="3677" y="1560"/>
                </a:cxn>
                <a:cxn ang="0">
                  <a:pos x="3537" y="1568"/>
                </a:cxn>
                <a:cxn ang="0">
                  <a:pos x="3387" y="1568"/>
                </a:cxn>
                <a:cxn ang="0">
                  <a:pos x="3229" y="1555"/>
                </a:cxn>
                <a:cxn ang="0">
                  <a:pos x="3145" y="1545"/>
                </a:cxn>
                <a:cxn ang="0">
                  <a:pos x="2820" y="1503"/>
                </a:cxn>
                <a:cxn ang="0">
                  <a:pos x="2520" y="1476"/>
                </a:cxn>
                <a:cxn ang="0">
                  <a:pos x="2241" y="1461"/>
                </a:cxn>
                <a:cxn ang="0">
                  <a:pos x="1986" y="1459"/>
                </a:cxn>
                <a:cxn ang="0">
                  <a:pos x="1748" y="1471"/>
                </a:cxn>
                <a:cxn ang="0">
                  <a:pos x="1529" y="1495"/>
                </a:cxn>
                <a:cxn ang="0">
                  <a:pos x="1326" y="1532"/>
                </a:cxn>
                <a:cxn ang="0">
                  <a:pos x="1232" y="1555"/>
                </a:cxn>
                <a:cxn ang="0">
                  <a:pos x="1139" y="1582"/>
                </a:cxn>
                <a:cxn ang="0">
                  <a:pos x="1051" y="1611"/>
                </a:cxn>
                <a:cxn ang="0">
                  <a:pos x="965" y="1644"/>
                </a:cxn>
                <a:cxn ang="0">
                  <a:pos x="883" y="1679"/>
                </a:cxn>
                <a:cxn ang="0">
                  <a:pos x="804" y="1718"/>
                </a:cxn>
                <a:cxn ang="0">
                  <a:pos x="727" y="1760"/>
                </a:cxn>
                <a:cxn ang="0">
                  <a:pos x="653" y="1803"/>
                </a:cxn>
                <a:cxn ang="0">
                  <a:pos x="510" y="1902"/>
                </a:cxn>
                <a:cxn ang="0">
                  <a:pos x="375" y="2012"/>
                </a:cxn>
                <a:cxn ang="0">
                  <a:pos x="246" y="2133"/>
                </a:cxn>
                <a:cxn ang="0">
                  <a:pos x="123" y="2267"/>
                </a:cxn>
                <a:cxn ang="0">
                  <a:pos x="0" y="2412"/>
                </a:cxn>
              </a:cxnLst>
              <a:rect l="0" t="0" r="r" b="b"/>
              <a:pathLst>
                <a:path w="5079" h="2412">
                  <a:moveTo>
                    <a:pt x="5079" y="0"/>
                  </a:moveTo>
                  <a:lnTo>
                    <a:pt x="5079" y="0"/>
                  </a:lnTo>
                  <a:lnTo>
                    <a:pt x="5078" y="19"/>
                  </a:lnTo>
                  <a:lnTo>
                    <a:pt x="5070" y="76"/>
                  </a:lnTo>
                  <a:lnTo>
                    <a:pt x="5064" y="116"/>
                  </a:lnTo>
                  <a:lnTo>
                    <a:pt x="5054" y="164"/>
                  </a:lnTo>
                  <a:lnTo>
                    <a:pt x="5045" y="218"/>
                  </a:lnTo>
                  <a:lnTo>
                    <a:pt x="5031" y="278"/>
                  </a:lnTo>
                  <a:lnTo>
                    <a:pt x="5013" y="340"/>
                  </a:lnTo>
                  <a:lnTo>
                    <a:pt x="4993" y="410"/>
                  </a:lnTo>
                  <a:lnTo>
                    <a:pt x="4970" y="481"/>
                  </a:lnTo>
                  <a:lnTo>
                    <a:pt x="4942" y="555"/>
                  </a:lnTo>
                  <a:lnTo>
                    <a:pt x="4910" y="633"/>
                  </a:lnTo>
                  <a:lnTo>
                    <a:pt x="4892" y="672"/>
                  </a:lnTo>
                  <a:lnTo>
                    <a:pt x="4874" y="710"/>
                  </a:lnTo>
                  <a:lnTo>
                    <a:pt x="4853" y="749"/>
                  </a:lnTo>
                  <a:lnTo>
                    <a:pt x="4832" y="789"/>
                  </a:lnTo>
                  <a:lnTo>
                    <a:pt x="4810" y="828"/>
                  </a:lnTo>
                  <a:lnTo>
                    <a:pt x="4786" y="868"/>
                  </a:lnTo>
                  <a:lnTo>
                    <a:pt x="4761" y="907"/>
                  </a:lnTo>
                  <a:lnTo>
                    <a:pt x="4735" y="946"/>
                  </a:lnTo>
                  <a:lnTo>
                    <a:pt x="4707" y="985"/>
                  </a:lnTo>
                  <a:lnTo>
                    <a:pt x="4678" y="1022"/>
                  </a:lnTo>
                  <a:lnTo>
                    <a:pt x="4648" y="1059"/>
                  </a:lnTo>
                  <a:lnTo>
                    <a:pt x="4616" y="1096"/>
                  </a:lnTo>
                  <a:lnTo>
                    <a:pt x="4582" y="1132"/>
                  </a:lnTo>
                  <a:lnTo>
                    <a:pt x="4548" y="1167"/>
                  </a:lnTo>
                  <a:lnTo>
                    <a:pt x="4510" y="1203"/>
                  </a:lnTo>
                  <a:lnTo>
                    <a:pt x="4473" y="1235"/>
                  </a:lnTo>
                  <a:lnTo>
                    <a:pt x="4432" y="1267"/>
                  </a:lnTo>
                  <a:lnTo>
                    <a:pt x="4391" y="1300"/>
                  </a:lnTo>
                  <a:lnTo>
                    <a:pt x="4348" y="1329"/>
                  </a:lnTo>
                  <a:lnTo>
                    <a:pt x="4302" y="1358"/>
                  </a:lnTo>
                  <a:lnTo>
                    <a:pt x="4255" y="1385"/>
                  </a:lnTo>
                  <a:lnTo>
                    <a:pt x="4206" y="1411"/>
                  </a:lnTo>
                  <a:lnTo>
                    <a:pt x="4155" y="1435"/>
                  </a:lnTo>
                  <a:lnTo>
                    <a:pt x="4102" y="1458"/>
                  </a:lnTo>
                  <a:lnTo>
                    <a:pt x="4048" y="1477"/>
                  </a:lnTo>
                  <a:lnTo>
                    <a:pt x="3991" y="1497"/>
                  </a:lnTo>
                  <a:lnTo>
                    <a:pt x="3932" y="1513"/>
                  </a:lnTo>
                  <a:lnTo>
                    <a:pt x="3871" y="1529"/>
                  </a:lnTo>
                  <a:lnTo>
                    <a:pt x="3809" y="1540"/>
                  </a:lnTo>
                  <a:lnTo>
                    <a:pt x="3745" y="1552"/>
                  </a:lnTo>
                  <a:lnTo>
                    <a:pt x="3677" y="1560"/>
                  </a:lnTo>
                  <a:lnTo>
                    <a:pt x="3608" y="1564"/>
                  </a:lnTo>
                  <a:lnTo>
                    <a:pt x="3537" y="1568"/>
                  </a:lnTo>
                  <a:lnTo>
                    <a:pt x="3463" y="1569"/>
                  </a:lnTo>
                  <a:lnTo>
                    <a:pt x="3387" y="1568"/>
                  </a:lnTo>
                  <a:lnTo>
                    <a:pt x="3309" y="1563"/>
                  </a:lnTo>
                  <a:lnTo>
                    <a:pt x="3229" y="1555"/>
                  </a:lnTo>
                  <a:lnTo>
                    <a:pt x="3145" y="1545"/>
                  </a:lnTo>
                  <a:lnTo>
                    <a:pt x="3145" y="1545"/>
                  </a:lnTo>
                  <a:lnTo>
                    <a:pt x="2980" y="1522"/>
                  </a:lnTo>
                  <a:lnTo>
                    <a:pt x="2820" y="1503"/>
                  </a:lnTo>
                  <a:lnTo>
                    <a:pt x="2668" y="1489"/>
                  </a:lnTo>
                  <a:lnTo>
                    <a:pt x="2520" y="1476"/>
                  </a:lnTo>
                  <a:lnTo>
                    <a:pt x="2379" y="1466"/>
                  </a:lnTo>
                  <a:lnTo>
                    <a:pt x="2241" y="1461"/>
                  </a:lnTo>
                  <a:lnTo>
                    <a:pt x="2111" y="1458"/>
                  </a:lnTo>
                  <a:lnTo>
                    <a:pt x="1986" y="1459"/>
                  </a:lnTo>
                  <a:lnTo>
                    <a:pt x="1865" y="1464"/>
                  </a:lnTo>
                  <a:lnTo>
                    <a:pt x="1748" y="1471"/>
                  </a:lnTo>
                  <a:lnTo>
                    <a:pt x="1636" y="1482"/>
                  </a:lnTo>
                  <a:lnTo>
                    <a:pt x="1529" y="1495"/>
                  </a:lnTo>
                  <a:lnTo>
                    <a:pt x="1426" y="1513"/>
                  </a:lnTo>
                  <a:lnTo>
                    <a:pt x="1326" y="1532"/>
                  </a:lnTo>
                  <a:lnTo>
                    <a:pt x="1279" y="1543"/>
                  </a:lnTo>
                  <a:lnTo>
                    <a:pt x="1232" y="1555"/>
                  </a:lnTo>
                  <a:lnTo>
                    <a:pt x="1185" y="1568"/>
                  </a:lnTo>
                  <a:lnTo>
                    <a:pt x="1139" y="1582"/>
                  </a:lnTo>
                  <a:lnTo>
                    <a:pt x="1095" y="1595"/>
                  </a:lnTo>
                  <a:lnTo>
                    <a:pt x="1051" y="1611"/>
                  </a:lnTo>
                  <a:lnTo>
                    <a:pt x="1008" y="1627"/>
                  </a:lnTo>
                  <a:lnTo>
                    <a:pt x="965" y="1644"/>
                  </a:lnTo>
                  <a:lnTo>
                    <a:pt x="924" y="1661"/>
                  </a:lnTo>
                  <a:lnTo>
                    <a:pt x="883" y="1679"/>
                  </a:lnTo>
                  <a:lnTo>
                    <a:pt x="843" y="1698"/>
                  </a:lnTo>
                  <a:lnTo>
                    <a:pt x="804" y="1718"/>
                  </a:lnTo>
                  <a:lnTo>
                    <a:pt x="765" y="1737"/>
                  </a:lnTo>
                  <a:lnTo>
                    <a:pt x="727" y="1760"/>
                  </a:lnTo>
                  <a:lnTo>
                    <a:pt x="689" y="1781"/>
                  </a:lnTo>
                  <a:lnTo>
                    <a:pt x="653" y="1803"/>
                  </a:lnTo>
                  <a:lnTo>
                    <a:pt x="581" y="1852"/>
                  </a:lnTo>
                  <a:lnTo>
                    <a:pt x="510" y="1902"/>
                  </a:lnTo>
                  <a:lnTo>
                    <a:pt x="442" y="1955"/>
                  </a:lnTo>
                  <a:lnTo>
                    <a:pt x="375" y="2012"/>
                  </a:lnTo>
                  <a:lnTo>
                    <a:pt x="310" y="2071"/>
                  </a:lnTo>
                  <a:lnTo>
                    <a:pt x="246" y="2133"/>
                  </a:lnTo>
                  <a:lnTo>
                    <a:pt x="184" y="2199"/>
                  </a:lnTo>
                  <a:lnTo>
                    <a:pt x="123" y="2267"/>
                  </a:lnTo>
                  <a:lnTo>
                    <a:pt x="62" y="2338"/>
                  </a:lnTo>
                  <a:lnTo>
                    <a:pt x="0" y="241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124458" name="Freeform 106"/>
            <p:cNvSpPr>
              <a:spLocks/>
            </p:cNvSpPr>
            <p:nvPr/>
          </p:nvSpPr>
          <p:spPr bwMode="auto">
            <a:xfrm>
              <a:off x="1648" y="652"/>
              <a:ext cx="5042" cy="1263"/>
            </a:xfrm>
            <a:custGeom>
              <a:avLst/>
              <a:gdLst/>
              <a:ahLst/>
              <a:cxnLst>
                <a:cxn ang="0">
                  <a:pos x="5042" y="0"/>
                </a:cxn>
                <a:cxn ang="0">
                  <a:pos x="5033" y="77"/>
                </a:cxn>
                <a:cxn ang="0">
                  <a:pos x="5021" y="166"/>
                </a:cxn>
                <a:cxn ang="0">
                  <a:pos x="4997" y="281"/>
                </a:cxn>
                <a:cxn ang="0">
                  <a:pos x="4963" y="413"/>
                </a:cxn>
                <a:cxn ang="0">
                  <a:pos x="4913" y="562"/>
                </a:cxn>
                <a:cxn ang="0">
                  <a:pos x="4865" y="679"/>
                </a:cxn>
                <a:cxn ang="0">
                  <a:pos x="4828" y="759"/>
                </a:cxn>
                <a:cxn ang="0">
                  <a:pos x="4785" y="839"/>
                </a:cxn>
                <a:cxn ang="0">
                  <a:pos x="4738" y="918"/>
                </a:cxn>
                <a:cxn ang="0">
                  <a:pos x="4685" y="998"/>
                </a:cxn>
                <a:cxn ang="0">
                  <a:pos x="4627" y="1073"/>
                </a:cxn>
                <a:cxn ang="0">
                  <a:pos x="4563" y="1149"/>
                </a:cxn>
                <a:cxn ang="0">
                  <a:pos x="4492" y="1220"/>
                </a:cxn>
                <a:cxn ang="0">
                  <a:pos x="4414" y="1288"/>
                </a:cxn>
                <a:cxn ang="0">
                  <a:pos x="4330" y="1351"/>
                </a:cxn>
                <a:cxn ang="0">
                  <a:pos x="4239" y="1409"/>
                </a:cxn>
                <a:cxn ang="0">
                  <a:pos x="4139" y="1461"/>
                </a:cxn>
                <a:cxn ang="0">
                  <a:pos x="4034" y="1506"/>
                </a:cxn>
                <a:cxn ang="0">
                  <a:pos x="3919" y="1545"/>
                </a:cxn>
                <a:cxn ang="0">
                  <a:pos x="3795" y="1574"/>
                </a:cxn>
                <a:cxn ang="0">
                  <a:pos x="3664" y="1597"/>
                </a:cxn>
                <a:cxn ang="0">
                  <a:pos x="3523" y="1608"/>
                </a:cxn>
                <a:cxn ang="0">
                  <a:pos x="3374" y="1610"/>
                </a:cxn>
                <a:cxn ang="0">
                  <a:pos x="3215" y="1601"/>
                </a:cxn>
                <a:cxn ang="0">
                  <a:pos x="3131" y="1592"/>
                </a:cxn>
                <a:cxn ang="0">
                  <a:pos x="2806" y="1558"/>
                </a:cxn>
                <a:cxn ang="0">
                  <a:pos x="2505" y="1535"/>
                </a:cxn>
                <a:cxn ang="0">
                  <a:pos x="2227" y="1526"/>
                </a:cxn>
                <a:cxn ang="0">
                  <a:pos x="1971" y="1530"/>
                </a:cxn>
                <a:cxn ang="0">
                  <a:pos x="1733" y="1547"/>
                </a:cxn>
                <a:cxn ang="0">
                  <a:pos x="1515" y="1576"/>
                </a:cxn>
                <a:cxn ang="0">
                  <a:pos x="1362" y="1605"/>
                </a:cxn>
                <a:cxn ang="0">
                  <a:pos x="1265" y="1629"/>
                </a:cxn>
                <a:cxn ang="0">
                  <a:pos x="1172" y="1655"/>
                </a:cxn>
                <a:cxn ang="0">
                  <a:pos x="1082" y="1685"/>
                </a:cxn>
                <a:cxn ang="0">
                  <a:pos x="996" y="1718"/>
                </a:cxn>
                <a:cxn ang="0">
                  <a:pos x="913" y="1753"/>
                </a:cxn>
                <a:cxn ang="0">
                  <a:pos x="832" y="1792"/>
                </a:cxn>
                <a:cxn ang="0">
                  <a:pos x="756" y="1834"/>
                </a:cxn>
                <a:cxn ang="0">
                  <a:pos x="681" y="1879"/>
                </a:cxn>
                <a:cxn ang="0">
                  <a:pos x="572" y="1952"/>
                </a:cxn>
                <a:cxn ang="0">
                  <a:pos x="435" y="2060"/>
                </a:cxn>
                <a:cxn ang="0">
                  <a:pos x="306" y="2179"/>
                </a:cxn>
                <a:cxn ang="0">
                  <a:pos x="181" y="2309"/>
                </a:cxn>
                <a:cxn ang="0">
                  <a:pos x="60" y="2452"/>
                </a:cxn>
              </a:cxnLst>
              <a:rect l="0" t="0" r="r" b="b"/>
              <a:pathLst>
                <a:path w="5042" h="2527">
                  <a:moveTo>
                    <a:pt x="5042" y="0"/>
                  </a:moveTo>
                  <a:lnTo>
                    <a:pt x="5042" y="0"/>
                  </a:lnTo>
                  <a:lnTo>
                    <a:pt x="5040" y="21"/>
                  </a:lnTo>
                  <a:lnTo>
                    <a:pt x="5033" y="77"/>
                  </a:lnTo>
                  <a:lnTo>
                    <a:pt x="5028" y="118"/>
                  </a:lnTo>
                  <a:lnTo>
                    <a:pt x="5021" y="166"/>
                  </a:lnTo>
                  <a:lnTo>
                    <a:pt x="5010" y="221"/>
                  </a:lnTo>
                  <a:lnTo>
                    <a:pt x="4997" y="281"/>
                  </a:lnTo>
                  <a:lnTo>
                    <a:pt x="4981" y="345"/>
                  </a:lnTo>
                  <a:lnTo>
                    <a:pt x="4963" y="413"/>
                  </a:lnTo>
                  <a:lnTo>
                    <a:pt x="4939" y="486"/>
                  </a:lnTo>
                  <a:lnTo>
                    <a:pt x="4913" y="562"/>
                  </a:lnTo>
                  <a:lnTo>
                    <a:pt x="4882" y="639"/>
                  </a:lnTo>
                  <a:lnTo>
                    <a:pt x="4865" y="679"/>
                  </a:lnTo>
                  <a:lnTo>
                    <a:pt x="4847" y="718"/>
                  </a:lnTo>
                  <a:lnTo>
                    <a:pt x="4828" y="759"/>
                  </a:lnTo>
                  <a:lnTo>
                    <a:pt x="4807" y="799"/>
                  </a:lnTo>
                  <a:lnTo>
                    <a:pt x="4785" y="839"/>
                  </a:lnTo>
                  <a:lnTo>
                    <a:pt x="4763" y="878"/>
                  </a:lnTo>
                  <a:lnTo>
                    <a:pt x="4738" y="918"/>
                  </a:lnTo>
                  <a:lnTo>
                    <a:pt x="4713" y="957"/>
                  </a:lnTo>
                  <a:lnTo>
                    <a:pt x="4685" y="998"/>
                  </a:lnTo>
                  <a:lnTo>
                    <a:pt x="4657" y="1036"/>
                  </a:lnTo>
                  <a:lnTo>
                    <a:pt x="4627" y="1073"/>
                  </a:lnTo>
                  <a:lnTo>
                    <a:pt x="4596" y="1112"/>
                  </a:lnTo>
                  <a:lnTo>
                    <a:pt x="4563" y="1149"/>
                  </a:lnTo>
                  <a:lnTo>
                    <a:pt x="4528" y="1185"/>
                  </a:lnTo>
                  <a:lnTo>
                    <a:pt x="4492" y="1220"/>
                  </a:lnTo>
                  <a:lnTo>
                    <a:pt x="4454" y="1254"/>
                  </a:lnTo>
                  <a:lnTo>
                    <a:pt x="4414" y="1288"/>
                  </a:lnTo>
                  <a:lnTo>
                    <a:pt x="4373" y="1320"/>
                  </a:lnTo>
                  <a:lnTo>
                    <a:pt x="4330" y="1351"/>
                  </a:lnTo>
                  <a:lnTo>
                    <a:pt x="4285" y="1380"/>
                  </a:lnTo>
                  <a:lnTo>
                    <a:pt x="4239" y="1409"/>
                  </a:lnTo>
                  <a:lnTo>
                    <a:pt x="4191" y="1435"/>
                  </a:lnTo>
                  <a:lnTo>
                    <a:pt x="4139" y="1461"/>
                  </a:lnTo>
                  <a:lnTo>
                    <a:pt x="4088" y="1485"/>
                  </a:lnTo>
                  <a:lnTo>
                    <a:pt x="4034" y="1506"/>
                  </a:lnTo>
                  <a:lnTo>
                    <a:pt x="3977" y="1527"/>
                  </a:lnTo>
                  <a:lnTo>
                    <a:pt x="3919" y="1545"/>
                  </a:lnTo>
                  <a:lnTo>
                    <a:pt x="3857" y="1561"/>
                  </a:lnTo>
                  <a:lnTo>
                    <a:pt x="3795" y="1574"/>
                  </a:lnTo>
                  <a:lnTo>
                    <a:pt x="3731" y="1587"/>
                  </a:lnTo>
                  <a:lnTo>
                    <a:pt x="3664" y="1597"/>
                  </a:lnTo>
                  <a:lnTo>
                    <a:pt x="3595" y="1603"/>
                  </a:lnTo>
                  <a:lnTo>
                    <a:pt x="3523" y="1608"/>
                  </a:lnTo>
                  <a:lnTo>
                    <a:pt x="3449" y="1610"/>
                  </a:lnTo>
                  <a:lnTo>
                    <a:pt x="3374" y="1610"/>
                  </a:lnTo>
                  <a:lnTo>
                    <a:pt x="3295" y="1606"/>
                  </a:lnTo>
                  <a:lnTo>
                    <a:pt x="3215" y="1601"/>
                  </a:lnTo>
                  <a:lnTo>
                    <a:pt x="3131" y="1592"/>
                  </a:lnTo>
                  <a:lnTo>
                    <a:pt x="3131" y="1592"/>
                  </a:lnTo>
                  <a:lnTo>
                    <a:pt x="2966" y="1572"/>
                  </a:lnTo>
                  <a:lnTo>
                    <a:pt x="2806" y="1558"/>
                  </a:lnTo>
                  <a:lnTo>
                    <a:pt x="2652" y="1545"/>
                  </a:lnTo>
                  <a:lnTo>
                    <a:pt x="2505" y="1535"/>
                  </a:lnTo>
                  <a:lnTo>
                    <a:pt x="2364" y="1529"/>
                  </a:lnTo>
                  <a:lnTo>
                    <a:pt x="2227" y="1526"/>
                  </a:lnTo>
                  <a:lnTo>
                    <a:pt x="2097" y="1527"/>
                  </a:lnTo>
                  <a:lnTo>
                    <a:pt x="1971" y="1530"/>
                  </a:lnTo>
                  <a:lnTo>
                    <a:pt x="1850" y="1537"/>
                  </a:lnTo>
                  <a:lnTo>
                    <a:pt x="1733" y="1547"/>
                  </a:lnTo>
                  <a:lnTo>
                    <a:pt x="1622" y="1559"/>
                  </a:lnTo>
                  <a:lnTo>
                    <a:pt x="1515" y="1576"/>
                  </a:lnTo>
                  <a:lnTo>
                    <a:pt x="1412" y="1595"/>
                  </a:lnTo>
                  <a:lnTo>
                    <a:pt x="1362" y="1605"/>
                  </a:lnTo>
                  <a:lnTo>
                    <a:pt x="1314" y="1616"/>
                  </a:lnTo>
                  <a:lnTo>
                    <a:pt x="1265" y="1629"/>
                  </a:lnTo>
                  <a:lnTo>
                    <a:pt x="1218" y="1642"/>
                  </a:lnTo>
                  <a:lnTo>
                    <a:pt x="1172" y="1655"/>
                  </a:lnTo>
                  <a:lnTo>
                    <a:pt x="1126" y="1669"/>
                  </a:lnTo>
                  <a:lnTo>
                    <a:pt x="1082" y="1685"/>
                  </a:lnTo>
                  <a:lnTo>
                    <a:pt x="1039" y="1702"/>
                  </a:lnTo>
                  <a:lnTo>
                    <a:pt x="996" y="1718"/>
                  </a:lnTo>
                  <a:lnTo>
                    <a:pt x="954" y="1735"/>
                  </a:lnTo>
                  <a:lnTo>
                    <a:pt x="913" y="1753"/>
                  </a:lnTo>
                  <a:lnTo>
                    <a:pt x="872" y="1773"/>
                  </a:lnTo>
                  <a:lnTo>
                    <a:pt x="832" y="1792"/>
                  </a:lnTo>
                  <a:lnTo>
                    <a:pt x="793" y="1813"/>
                  </a:lnTo>
                  <a:lnTo>
                    <a:pt x="756" y="1834"/>
                  </a:lnTo>
                  <a:lnTo>
                    <a:pt x="717" y="1857"/>
                  </a:lnTo>
                  <a:lnTo>
                    <a:pt x="681" y="1879"/>
                  </a:lnTo>
                  <a:lnTo>
                    <a:pt x="643" y="1903"/>
                  </a:lnTo>
                  <a:lnTo>
                    <a:pt x="572" y="1952"/>
                  </a:lnTo>
                  <a:lnTo>
                    <a:pt x="503" y="2005"/>
                  </a:lnTo>
                  <a:lnTo>
                    <a:pt x="435" y="2060"/>
                  </a:lnTo>
                  <a:lnTo>
                    <a:pt x="370" y="2118"/>
                  </a:lnTo>
                  <a:lnTo>
                    <a:pt x="306" y="2179"/>
                  </a:lnTo>
                  <a:lnTo>
                    <a:pt x="242" y="2242"/>
                  </a:lnTo>
                  <a:lnTo>
                    <a:pt x="181" y="2309"/>
                  </a:lnTo>
                  <a:lnTo>
                    <a:pt x="120" y="2380"/>
                  </a:lnTo>
                  <a:lnTo>
                    <a:pt x="60" y="2452"/>
                  </a:lnTo>
                  <a:lnTo>
                    <a:pt x="0" y="2527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124459" name="Freeform 107"/>
            <p:cNvSpPr>
              <a:spLocks/>
            </p:cNvSpPr>
            <p:nvPr/>
          </p:nvSpPr>
          <p:spPr bwMode="auto">
            <a:xfrm>
              <a:off x="1700" y="624"/>
              <a:ext cx="5002" cy="1320"/>
            </a:xfrm>
            <a:custGeom>
              <a:avLst/>
              <a:gdLst/>
              <a:ahLst/>
              <a:cxnLst>
                <a:cxn ang="0">
                  <a:pos x="5002" y="0"/>
                </a:cxn>
                <a:cxn ang="0">
                  <a:pos x="4995" y="78"/>
                </a:cxn>
                <a:cxn ang="0">
                  <a:pos x="4983" y="166"/>
                </a:cxn>
                <a:cxn ang="0">
                  <a:pos x="4962" y="281"/>
                </a:cxn>
                <a:cxn ang="0">
                  <a:pos x="4929" y="417"/>
                </a:cxn>
                <a:cxn ang="0">
                  <a:pos x="4882" y="567"/>
                </a:cxn>
                <a:cxn ang="0">
                  <a:pos x="4836" y="685"/>
                </a:cxn>
                <a:cxn ang="0">
                  <a:pos x="4800" y="766"/>
                </a:cxn>
                <a:cxn ang="0">
                  <a:pos x="4758" y="848"/>
                </a:cxn>
                <a:cxn ang="0">
                  <a:pos x="4712" y="929"/>
                </a:cxn>
                <a:cxn ang="0">
                  <a:pos x="4661" y="1009"/>
                </a:cxn>
                <a:cxn ang="0">
                  <a:pos x="4604" y="1087"/>
                </a:cxn>
                <a:cxn ang="0">
                  <a:pos x="4540" y="1164"/>
                </a:cxn>
                <a:cxn ang="0">
                  <a:pos x="4471" y="1237"/>
                </a:cxn>
                <a:cxn ang="0">
                  <a:pos x="4394" y="1306"/>
                </a:cxn>
                <a:cxn ang="0">
                  <a:pos x="4311" y="1371"/>
                </a:cxn>
                <a:cxn ang="0">
                  <a:pos x="4221" y="1432"/>
                </a:cxn>
                <a:cxn ang="0">
                  <a:pos x="4122" y="1486"/>
                </a:cxn>
                <a:cxn ang="0">
                  <a:pos x="4017" y="1534"/>
                </a:cxn>
                <a:cxn ang="0">
                  <a:pos x="3903" y="1574"/>
                </a:cxn>
                <a:cxn ang="0">
                  <a:pos x="3779" y="1607"/>
                </a:cxn>
                <a:cxn ang="0">
                  <a:pos x="3649" y="1631"/>
                </a:cxn>
                <a:cxn ang="0">
                  <a:pos x="3508" y="1646"/>
                </a:cxn>
                <a:cxn ang="0">
                  <a:pos x="3358" y="1650"/>
                </a:cxn>
                <a:cxn ang="0">
                  <a:pos x="3199" y="1646"/>
                </a:cxn>
                <a:cxn ang="0">
                  <a:pos x="3115" y="1637"/>
                </a:cxn>
                <a:cxn ang="0">
                  <a:pos x="2791" y="1610"/>
                </a:cxn>
                <a:cxn ang="0">
                  <a:pos x="2489" y="1594"/>
                </a:cxn>
                <a:cxn ang="0">
                  <a:pos x="2210" y="1591"/>
                </a:cxn>
                <a:cxn ang="0">
                  <a:pos x="1955" y="1599"/>
                </a:cxn>
                <a:cxn ang="0">
                  <a:pos x="1717" y="1621"/>
                </a:cxn>
                <a:cxn ang="0">
                  <a:pos x="1499" y="1654"/>
                </a:cxn>
                <a:cxn ang="0">
                  <a:pos x="1347" y="1687"/>
                </a:cxn>
                <a:cxn ang="0">
                  <a:pos x="1251" y="1713"/>
                </a:cxn>
                <a:cxn ang="0">
                  <a:pos x="1158" y="1741"/>
                </a:cxn>
                <a:cxn ang="0">
                  <a:pos x="1069" y="1773"/>
                </a:cxn>
                <a:cxn ang="0">
                  <a:pos x="983" y="1809"/>
                </a:cxn>
                <a:cxn ang="0">
                  <a:pos x="899" y="1846"/>
                </a:cxn>
                <a:cxn ang="0">
                  <a:pos x="820" y="1886"/>
                </a:cxn>
                <a:cxn ang="0">
                  <a:pos x="744" y="1930"/>
                </a:cxn>
                <a:cxn ang="0">
                  <a:pos x="669" y="1977"/>
                </a:cxn>
                <a:cxn ang="0">
                  <a:pos x="597" y="2027"/>
                </a:cxn>
                <a:cxn ang="0">
                  <a:pos x="494" y="2106"/>
                </a:cxn>
                <a:cxn ang="0">
                  <a:pos x="362" y="2222"/>
                </a:cxn>
                <a:cxn ang="0">
                  <a:pos x="237" y="2351"/>
                </a:cxn>
                <a:cxn ang="0">
                  <a:pos x="116" y="2490"/>
                </a:cxn>
                <a:cxn ang="0">
                  <a:pos x="0" y="2642"/>
                </a:cxn>
              </a:cxnLst>
              <a:rect l="0" t="0" r="r" b="b"/>
              <a:pathLst>
                <a:path w="5002" h="2642">
                  <a:moveTo>
                    <a:pt x="5002" y="0"/>
                  </a:moveTo>
                  <a:lnTo>
                    <a:pt x="5002" y="0"/>
                  </a:lnTo>
                  <a:lnTo>
                    <a:pt x="5001" y="21"/>
                  </a:lnTo>
                  <a:lnTo>
                    <a:pt x="4995" y="78"/>
                  </a:lnTo>
                  <a:lnTo>
                    <a:pt x="4990" y="120"/>
                  </a:lnTo>
                  <a:lnTo>
                    <a:pt x="4983" y="166"/>
                  </a:lnTo>
                  <a:lnTo>
                    <a:pt x="4973" y="221"/>
                  </a:lnTo>
                  <a:lnTo>
                    <a:pt x="4962" y="281"/>
                  </a:lnTo>
                  <a:lnTo>
                    <a:pt x="4947" y="347"/>
                  </a:lnTo>
                  <a:lnTo>
                    <a:pt x="4929" y="417"/>
                  </a:lnTo>
                  <a:lnTo>
                    <a:pt x="4906" y="491"/>
                  </a:lnTo>
                  <a:lnTo>
                    <a:pt x="4882" y="567"/>
                  </a:lnTo>
                  <a:lnTo>
                    <a:pt x="4852" y="646"/>
                  </a:lnTo>
                  <a:lnTo>
                    <a:pt x="4836" y="685"/>
                  </a:lnTo>
                  <a:lnTo>
                    <a:pt x="4818" y="725"/>
                  </a:lnTo>
                  <a:lnTo>
                    <a:pt x="4800" y="766"/>
                  </a:lnTo>
                  <a:lnTo>
                    <a:pt x="4780" y="807"/>
                  </a:lnTo>
                  <a:lnTo>
                    <a:pt x="4758" y="848"/>
                  </a:lnTo>
                  <a:lnTo>
                    <a:pt x="4736" y="888"/>
                  </a:lnTo>
                  <a:lnTo>
                    <a:pt x="4712" y="929"/>
                  </a:lnTo>
                  <a:lnTo>
                    <a:pt x="4687" y="969"/>
                  </a:lnTo>
                  <a:lnTo>
                    <a:pt x="4661" y="1009"/>
                  </a:lnTo>
                  <a:lnTo>
                    <a:pt x="4633" y="1048"/>
                  </a:lnTo>
                  <a:lnTo>
                    <a:pt x="4604" y="1087"/>
                  </a:lnTo>
                  <a:lnTo>
                    <a:pt x="4572" y="1126"/>
                  </a:lnTo>
                  <a:lnTo>
                    <a:pt x="4540" y="1164"/>
                  </a:lnTo>
                  <a:lnTo>
                    <a:pt x="4505" y="1201"/>
                  </a:lnTo>
                  <a:lnTo>
                    <a:pt x="4471" y="1237"/>
                  </a:lnTo>
                  <a:lnTo>
                    <a:pt x="4433" y="1273"/>
                  </a:lnTo>
                  <a:lnTo>
                    <a:pt x="4394" y="1306"/>
                  </a:lnTo>
                  <a:lnTo>
                    <a:pt x="4353" y="1340"/>
                  </a:lnTo>
                  <a:lnTo>
                    <a:pt x="4311" y="1371"/>
                  </a:lnTo>
                  <a:lnTo>
                    <a:pt x="4266" y="1403"/>
                  </a:lnTo>
                  <a:lnTo>
                    <a:pt x="4221" y="1432"/>
                  </a:lnTo>
                  <a:lnTo>
                    <a:pt x="4172" y="1460"/>
                  </a:lnTo>
                  <a:lnTo>
                    <a:pt x="4122" y="1486"/>
                  </a:lnTo>
                  <a:lnTo>
                    <a:pt x="4071" y="1511"/>
                  </a:lnTo>
                  <a:lnTo>
                    <a:pt x="4017" y="1534"/>
                  </a:lnTo>
                  <a:lnTo>
                    <a:pt x="3960" y="1555"/>
                  </a:lnTo>
                  <a:lnTo>
                    <a:pt x="3903" y="1574"/>
                  </a:lnTo>
                  <a:lnTo>
                    <a:pt x="3842" y="1592"/>
                  </a:lnTo>
                  <a:lnTo>
                    <a:pt x="3779" y="1607"/>
                  </a:lnTo>
                  <a:lnTo>
                    <a:pt x="3715" y="1621"/>
                  </a:lnTo>
                  <a:lnTo>
                    <a:pt x="3649" y="1631"/>
                  </a:lnTo>
                  <a:lnTo>
                    <a:pt x="3579" y="1641"/>
                  </a:lnTo>
                  <a:lnTo>
                    <a:pt x="3508" y="1646"/>
                  </a:lnTo>
                  <a:lnTo>
                    <a:pt x="3435" y="1650"/>
                  </a:lnTo>
                  <a:lnTo>
                    <a:pt x="3358" y="1650"/>
                  </a:lnTo>
                  <a:lnTo>
                    <a:pt x="3279" y="1649"/>
                  </a:lnTo>
                  <a:lnTo>
                    <a:pt x="3199" y="1646"/>
                  </a:lnTo>
                  <a:lnTo>
                    <a:pt x="3115" y="1637"/>
                  </a:lnTo>
                  <a:lnTo>
                    <a:pt x="3115" y="1637"/>
                  </a:lnTo>
                  <a:lnTo>
                    <a:pt x="2950" y="1623"/>
                  </a:lnTo>
                  <a:lnTo>
                    <a:pt x="2791" y="1610"/>
                  </a:lnTo>
                  <a:lnTo>
                    <a:pt x="2636" y="1600"/>
                  </a:lnTo>
                  <a:lnTo>
                    <a:pt x="2489" y="1594"/>
                  </a:lnTo>
                  <a:lnTo>
                    <a:pt x="2348" y="1591"/>
                  </a:lnTo>
                  <a:lnTo>
                    <a:pt x="2210" y="1591"/>
                  </a:lnTo>
                  <a:lnTo>
                    <a:pt x="2080" y="1594"/>
                  </a:lnTo>
                  <a:lnTo>
                    <a:pt x="1955" y="1599"/>
                  </a:lnTo>
                  <a:lnTo>
                    <a:pt x="1834" y="1608"/>
                  </a:lnTo>
                  <a:lnTo>
                    <a:pt x="1717" y="1621"/>
                  </a:lnTo>
                  <a:lnTo>
                    <a:pt x="1606" y="1636"/>
                  </a:lnTo>
                  <a:lnTo>
                    <a:pt x="1499" y="1654"/>
                  </a:lnTo>
                  <a:lnTo>
                    <a:pt x="1397" y="1675"/>
                  </a:lnTo>
                  <a:lnTo>
                    <a:pt x="1347" y="1687"/>
                  </a:lnTo>
                  <a:lnTo>
                    <a:pt x="1298" y="1699"/>
                  </a:lnTo>
                  <a:lnTo>
                    <a:pt x="1251" y="1713"/>
                  </a:lnTo>
                  <a:lnTo>
                    <a:pt x="1204" y="1726"/>
                  </a:lnTo>
                  <a:lnTo>
                    <a:pt x="1158" y="1741"/>
                  </a:lnTo>
                  <a:lnTo>
                    <a:pt x="1113" y="1757"/>
                  </a:lnTo>
                  <a:lnTo>
                    <a:pt x="1069" y="1773"/>
                  </a:lnTo>
                  <a:lnTo>
                    <a:pt x="1026" y="1791"/>
                  </a:lnTo>
                  <a:lnTo>
                    <a:pt x="983" y="1809"/>
                  </a:lnTo>
                  <a:lnTo>
                    <a:pt x="941" y="1826"/>
                  </a:lnTo>
                  <a:lnTo>
                    <a:pt x="899" y="1846"/>
                  </a:lnTo>
                  <a:lnTo>
                    <a:pt x="859" y="1865"/>
                  </a:lnTo>
                  <a:lnTo>
                    <a:pt x="820" y="1886"/>
                  </a:lnTo>
                  <a:lnTo>
                    <a:pt x="781" y="1909"/>
                  </a:lnTo>
                  <a:lnTo>
                    <a:pt x="744" y="1930"/>
                  </a:lnTo>
                  <a:lnTo>
                    <a:pt x="707" y="1952"/>
                  </a:lnTo>
                  <a:lnTo>
                    <a:pt x="669" y="1977"/>
                  </a:lnTo>
                  <a:lnTo>
                    <a:pt x="633" y="2001"/>
                  </a:lnTo>
                  <a:lnTo>
                    <a:pt x="597" y="2027"/>
                  </a:lnTo>
                  <a:lnTo>
                    <a:pt x="562" y="2052"/>
                  </a:lnTo>
                  <a:lnTo>
                    <a:pt x="494" y="2106"/>
                  </a:lnTo>
                  <a:lnTo>
                    <a:pt x="427" y="2162"/>
                  </a:lnTo>
                  <a:lnTo>
                    <a:pt x="362" y="2222"/>
                  </a:lnTo>
                  <a:lnTo>
                    <a:pt x="300" y="2285"/>
                  </a:lnTo>
                  <a:lnTo>
                    <a:pt x="237" y="2351"/>
                  </a:lnTo>
                  <a:lnTo>
                    <a:pt x="176" y="2419"/>
                  </a:lnTo>
                  <a:lnTo>
                    <a:pt x="116" y="2490"/>
                  </a:lnTo>
                  <a:lnTo>
                    <a:pt x="58" y="2564"/>
                  </a:lnTo>
                  <a:lnTo>
                    <a:pt x="0" y="264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124460" name="Freeform 108"/>
            <p:cNvSpPr>
              <a:spLocks/>
            </p:cNvSpPr>
            <p:nvPr/>
          </p:nvSpPr>
          <p:spPr bwMode="auto">
            <a:xfrm>
              <a:off x="1751" y="595"/>
              <a:ext cx="4962" cy="1378"/>
            </a:xfrm>
            <a:custGeom>
              <a:avLst/>
              <a:gdLst/>
              <a:ahLst/>
              <a:cxnLst>
                <a:cxn ang="0">
                  <a:pos x="4962" y="0"/>
                </a:cxn>
                <a:cxn ang="0">
                  <a:pos x="4957" y="79"/>
                </a:cxn>
                <a:cxn ang="0">
                  <a:pos x="4946" y="170"/>
                </a:cxn>
                <a:cxn ang="0">
                  <a:pos x="4926" y="284"/>
                </a:cxn>
                <a:cxn ang="0">
                  <a:pos x="4894" y="421"/>
                </a:cxn>
                <a:cxn ang="0">
                  <a:pos x="4850" y="573"/>
                </a:cxn>
                <a:cxn ang="0">
                  <a:pos x="4806" y="693"/>
                </a:cxn>
                <a:cxn ang="0">
                  <a:pos x="4771" y="775"/>
                </a:cxn>
                <a:cxn ang="0">
                  <a:pos x="4732" y="857"/>
                </a:cxn>
                <a:cxn ang="0">
                  <a:pos x="4686" y="940"/>
                </a:cxn>
                <a:cxn ang="0">
                  <a:pos x="4636" y="1022"/>
                </a:cxn>
                <a:cxn ang="0">
                  <a:pos x="4581" y="1101"/>
                </a:cxn>
                <a:cxn ang="0">
                  <a:pos x="4518" y="1180"/>
                </a:cxn>
                <a:cxn ang="0">
                  <a:pos x="4449" y="1255"/>
                </a:cxn>
                <a:cxn ang="0">
                  <a:pos x="4374" y="1326"/>
                </a:cxn>
                <a:cxn ang="0">
                  <a:pos x="4292" y="1393"/>
                </a:cxn>
                <a:cxn ang="0">
                  <a:pos x="4202" y="1455"/>
                </a:cxn>
                <a:cxn ang="0">
                  <a:pos x="4104" y="1511"/>
                </a:cxn>
                <a:cxn ang="0">
                  <a:pos x="4000" y="1563"/>
                </a:cxn>
                <a:cxn ang="0">
                  <a:pos x="3886" y="1605"/>
                </a:cxn>
                <a:cxn ang="0">
                  <a:pos x="3764" y="1641"/>
                </a:cxn>
                <a:cxn ang="0">
                  <a:pos x="3634" y="1668"/>
                </a:cxn>
                <a:cxn ang="0">
                  <a:pos x="3493" y="1686"/>
                </a:cxn>
                <a:cxn ang="0">
                  <a:pos x="3344" y="1694"/>
                </a:cxn>
                <a:cxn ang="0">
                  <a:pos x="3184" y="1691"/>
                </a:cxn>
                <a:cxn ang="0">
                  <a:pos x="3101" y="1686"/>
                </a:cxn>
                <a:cxn ang="0">
                  <a:pos x="2774" y="1663"/>
                </a:cxn>
                <a:cxn ang="0">
                  <a:pos x="2473" y="1653"/>
                </a:cxn>
                <a:cxn ang="0">
                  <a:pos x="2195" y="1655"/>
                </a:cxn>
                <a:cxn ang="0">
                  <a:pos x="1938" y="1670"/>
                </a:cxn>
                <a:cxn ang="0">
                  <a:pos x="1702" y="1695"/>
                </a:cxn>
                <a:cxn ang="0">
                  <a:pos x="1486" y="1734"/>
                </a:cxn>
                <a:cxn ang="0">
                  <a:pos x="1333" y="1770"/>
                </a:cxn>
                <a:cxn ang="0">
                  <a:pos x="1237" y="1799"/>
                </a:cxn>
                <a:cxn ang="0">
                  <a:pos x="1144" y="1829"/>
                </a:cxn>
                <a:cxn ang="0">
                  <a:pos x="1055" y="1863"/>
                </a:cxn>
                <a:cxn ang="0">
                  <a:pos x="971" y="1899"/>
                </a:cxn>
                <a:cxn ang="0">
                  <a:pos x="889" y="1939"/>
                </a:cxn>
                <a:cxn ang="0">
                  <a:pos x="810" y="1981"/>
                </a:cxn>
                <a:cxn ang="0">
                  <a:pos x="733" y="2026"/>
                </a:cxn>
                <a:cxn ang="0">
                  <a:pos x="660" y="2075"/>
                </a:cxn>
                <a:cxn ang="0">
                  <a:pos x="589" y="2127"/>
                </a:cxn>
                <a:cxn ang="0">
                  <a:pos x="486" y="2209"/>
                </a:cxn>
                <a:cxn ang="0">
                  <a:pos x="357" y="2328"/>
                </a:cxn>
                <a:cxn ang="0">
                  <a:pos x="233" y="2459"/>
                </a:cxn>
                <a:cxn ang="0">
                  <a:pos x="115" y="2603"/>
                </a:cxn>
                <a:cxn ang="0">
                  <a:pos x="0" y="2756"/>
                </a:cxn>
              </a:cxnLst>
              <a:rect l="0" t="0" r="r" b="b"/>
              <a:pathLst>
                <a:path w="4962" h="2756">
                  <a:moveTo>
                    <a:pt x="4962" y="0"/>
                  </a:moveTo>
                  <a:lnTo>
                    <a:pt x="4962" y="0"/>
                  </a:lnTo>
                  <a:lnTo>
                    <a:pt x="4961" y="21"/>
                  </a:lnTo>
                  <a:lnTo>
                    <a:pt x="4957" y="79"/>
                  </a:lnTo>
                  <a:lnTo>
                    <a:pt x="4953" y="121"/>
                  </a:lnTo>
                  <a:lnTo>
                    <a:pt x="4946" y="170"/>
                  </a:lnTo>
                  <a:lnTo>
                    <a:pt x="4937" y="224"/>
                  </a:lnTo>
                  <a:lnTo>
                    <a:pt x="4926" y="284"/>
                  </a:lnTo>
                  <a:lnTo>
                    <a:pt x="4912" y="350"/>
                  </a:lnTo>
                  <a:lnTo>
                    <a:pt x="4894" y="421"/>
                  </a:lnTo>
                  <a:lnTo>
                    <a:pt x="4875" y="496"/>
                  </a:lnTo>
                  <a:lnTo>
                    <a:pt x="4850" y="573"/>
                  </a:lnTo>
                  <a:lnTo>
                    <a:pt x="4822" y="652"/>
                  </a:lnTo>
                  <a:lnTo>
                    <a:pt x="4806" y="693"/>
                  </a:lnTo>
                  <a:lnTo>
                    <a:pt x="4789" y="733"/>
                  </a:lnTo>
                  <a:lnTo>
                    <a:pt x="4771" y="775"/>
                  </a:lnTo>
                  <a:lnTo>
                    <a:pt x="4751" y="815"/>
                  </a:lnTo>
                  <a:lnTo>
                    <a:pt x="4732" y="857"/>
                  </a:lnTo>
                  <a:lnTo>
                    <a:pt x="4710" y="899"/>
                  </a:lnTo>
                  <a:lnTo>
                    <a:pt x="4686" y="940"/>
                  </a:lnTo>
                  <a:lnTo>
                    <a:pt x="4663" y="980"/>
                  </a:lnTo>
                  <a:lnTo>
                    <a:pt x="4636" y="1022"/>
                  </a:lnTo>
                  <a:lnTo>
                    <a:pt x="4608" y="1062"/>
                  </a:lnTo>
                  <a:lnTo>
                    <a:pt x="4581" y="1101"/>
                  </a:lnTo>
                  <a:lnTo>
                    <a:pt x="4550" y="1142"/>
                  </a:lnTo>
                  <a:lnTo>
                    <a:pt x="4518" y="1180"/>
                  </a:lnTo>
                  <a:lnTo>
                    <a:pt x="4485" y="1217"/>
                  </a:lnTo>
                  <a:lnTo>
                    <a:pt x="4449" y="1255"/>
                  </a:lnTo>
                  <a:lnTo>
                    <a:pt x="4413" y="1290"/>
                  </a:lnTo>
                  <a:lnTo>
                    <a:pt x="4374" y="1326"/>
                  </a:lnTo>
                  <a:lnTo>
                    <a:pt x="4333" y="1360"/>
                  </a:lnTo>
                  <a:lnTo>
                    <a:pt x="4292" y="1393"/>
                  </a:lnTo>
                  <a:lnTo>
                    <a:pt x="4247" y="1426"/>
                  </a:lnTo>
                  <a:lnTo>
                    <a:pt x="4202" y="1455"/>
                  </a:lnTo>
                  <a:lnTo>
                    <a:pt x="4154" y="1484"/>
                  </a:lnTo>
                  <a:lnTo>
                    <a:pt x="4104" y="1511"/>
                  </a:lnTo>
                  <a:lnTo>
                    <a:pt x="4053" y="1539"/>
                  </a:lnTo>
                  <a:lnTo>
                    <a:pt x="4000" y="1563"/>
                  </a:lnTo>
                  <a:lnTo>
                    <a:pt x="3943" y="1586"/>
                  </a:lnTo>
                  <a:lnTo>
                    <a:pt x="3886" y="1605"/>
                  </a:lnTo>
                  <a:lnTo>
                    <a:pt x="3827" y="1624"/>
                  </a:lnTo>
                  <a:lnTo>
                    <a:pt x="3764" y="1641"/>
                  </a:lnTo>
                  <a:lnTo>
                    <a:pt x="3700" y="1655"/>
                  </a:lnTo>
                  <a:lnTo>
                    <a:pt x="3634" y="1668"/>
                  </a:lnTo>
                  <a:lnTo>
                    <a:pt x="3564" y="1678"/>
                  </a:lnTo>
                  <a:lnTo>
                    <a:pt x="3493" y="1686"/>
                  </a:lnTo>
                  <a:lnTo>
                    <a:pt x="3420" y="1691"/>
                  </a:lnTo>
                  <a:lnTo>
                    <a:pt x="3344" y="1694"/>
                  </a:lnTo>
                  <a:lnTo>
                    <a:pt x="3266" y="1694"/>
                  </a:lnTo>
                  <a:lnTo>
                    <a:pt x="3184" y="1691"/>
                  </a:lnTo>
                  <a:lnTo>
                    <a:pt x="3101" y="1686"/>
                  </a:lnTo>
                  <a:lnTo>
                    <a:pt x="3101" y="1686"/>
                  </a:lnTo>
                  <a:lnTo>
                    <a:pt x="2935" y="1673"/>
                  </a:lnTo>
                  <a:lnTo>
                    <a:pt x="2774" y="1663"/>
                  </a:lnTo>
                  <a:lnTo>
                    <a:pt x="2622" y="1657"/>
                  </a:lnTo>
                  <a:lnTo>
                    <a:pt x="2473" y="1653"/>
                  </a:lnTo>
                  <a:lnTo>
                    <a:pt x="2331" y="1653"/>
                  </a:lnTo>
                  <a:lnTo>
                    <a:pt x="2195" y="1655"/>
                  </a:lnTo>
                  <a:lnTo>
                    <a:pt x="2065" y="1662"/>
                  </a:lnTo>
                  <a:lnTo>
                    <a:pt x="1938" y="1670"/>
                  </a:lnTo>
                  <a:lnTo>
                    <a:pt x="1819" y="1681"/>
                  </a:lnTo>
                  <a:lnTo>
                    <a:pt x="1702" y="1695"/>
                  </a:lnTo>
                  <a:lnTo>
                    <a:pt x="1591" y="1713"/>
                  </a:lnTo>
                  <a:lnTo>
                    <a:pt x="1486" y="1734"/>
                  </a:lnTo>
                  <a:lnTo>
                    <a:pt x="1383" y="1757"/>
                  </a:lnTo>
                  <a:lnTo>
                    <a:pt x="1333" y="1770"/>
                  </a:lnTo>
                  <a:lnTo>
                    <a:pt x="1284" y="1784"/>
                  </a:lnTo>
                  <a:lnTo>
                    <a:pt x="1237" y="1799"/>
                  </a:lnTo>
                  <a:lnTo>
                    <a:pt x="1190" y="1813"/>
                  </a:lnTo>
                  <a:lnTo>
                    <a:pt x="1144" y="1829"/>
                  </a:lnTo>
                  <a:lnTo>
                    <a:pt x="1100" y="1846"/>
                  </a:lnTo>
                  <a:lnTo>
                    <a:pt x="1055" y="1863"/>
                  </a:lnTo>
                  <a:lnTo>
                    <a:pt x="1012" y="1881"/>
                  </a:lnTo>
                  <a:lnTo>
                    <a:pt x="971" y="1899"/>
                  </a:lnTo>
                  <a:lnTo>
                    <a:pt x="929" y="1918"/>
                  </a:lnTo>
                  <a:lnTo>
                    <a:pt x="889" y="1939"/>
                  </a:lnTo>
                  <a:lnTo>
                    <a:pt x="848" y="1960"/>
                  </a:lnTo>
                  <a:lnTo>
                    <a:pt x="810" y="1981"/>
                  </a:lnTo>
                  <a:lnTo>
                    <a:pt x="771" y="2004"/>
                  </a:lnTo>
                  <a:lnTo>
                    <a:pt x="733" y="2026"/>
                  </a:lnTo>
                  <a:lnTo>
                    <a:pt x="696" y="2051"/>
                  </a:lnTo>
                  <a:lnTo>
                    <a:pt x="660" y="2075"/>
                  </a:lnTo>
                  <a:lnTo>
                    <a:pt x="624" y="2101"/>
                  </a:lnTo>
                  <a:lnTo>
                    <a:pt x="589" y="2127"/>
                  </a:lnTo>
                  <a:lnTo>
                    <a:pt x="554" y="2152"/>
                  </a:lnTo>
                  <a:lnTo>
                    <a:pt x="486" y="2209"/>
                  </a:lnTo>
                  <a:lnTo>
                    <a:pt x="421" y="2267"/>
                  </a:lnTo>
                  <a:lnTo>
                    <a:pt x="357" y="2328"/>
                  </a:lnTo>
                  <a:lnTo>
                    <a:pt x="295" y="2393"/>
                  </a:lnTo>
                  <a:lnTo>
                    <a:pt x="233" y="2459"/>
                  </a:lnTo>
                  <a:lnTo>
                    <a:pt x="174" y="2530"/>
                  </a:lnTo>
                  <a:lnTo>
                    <a:pt x="115" y="2603"/>
                  </a:lnTo>
                  <a:lnTo>
                    <a:pt x="57" y="2679"/>
                  </a:lnTo>
                  <a:lnTo>
                    <a:pt x="0" y="275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124461" name="Freeform 109"/>
            <p:cNvSpPr>
              <a:spLocks/>
            </p:cNvSpPr>
            <p:nvPr/>
          </p:nvSpPr>
          <p:spPr bwMode="auto">
            <a:xfrm>
              <a:off x="1804" y="566"/>
              <a:ext cx="4921" cy="1435"/>
            </a:xfrm>
            <a:custGeom>
              <a:avLst/>
              <a:gdLst/>
              <a:ahLst/>
              <a:cxnLst>
                <a:cxn ang="0">
                  <a:pos x="4921" y="0"/>
                </a:cxn>
                <a:cxn ang="0">
                  <a:pos x="4915" y="79"/>
                </a:cxn>
                <a:cxn ang="0">
                  <a:pos x="4905" y="169"/>
                </a:cxn>
                <a:cxn ang="0">
                  <a:pos x="4887" y="285"/>
                </a:cxn>
                <a:cxn ang="0">
                  <a:pos x="4858" y="424"/>
                </a:cxn>
                <a:cxn ang="0">
                  <a:pos x="4816" y="578"/>
                </a:cxn>
                <a:cxn ang="0">
                  <a:pos x="4773" y="699"/>
                </a:cxn>
                <a:cxn ang="0">
                  <a:pos x="4740" y="781"/>
                </a:cxn>
                <a:cxn ang="0">
                  <a:pos x="4701" y="865"/>
                </a:cxn>
                <a:cxn ang="0">
                  <a:pos x="4658" y="949"/>
                </a:cxn>
                <a:cxn ang="0">
                  <a:pos x="4608" y="1031"/>
                </a:cxn>
                <a:cxn ang="0">
                  <a:pos x="4554" y="1114"/>
                </a:cxn>
                <a:cxn ang="0">
                  <a:pos x="4493" y="1193"/>
                </a:cxn>
                <a:cxn ang="0">
                  <a:pos x="4425" y="1270"/>
                </a:cxn>
                <a:cxn ang="0">
                  <a:pos x="4351" y="1343"/>
                </a:cxn>
                <a:cxn ang="0">
                  <a:pos x="4269" y="1412"/>
                </a:cxn>
                <a:cxn ang="0">
                  <a:pos x="4182" y="1477"/>
                </a:cxn>
                <a:cxn ang="0">
                  <a:pos x="4085" y="1535"/>
                </a:cxn>
                <a:cxn ang="0">
                  <a:pos x="3981" y="1588"/>
                </a:cxn>
                <a:cxn ang="0">
                  <a:pos x="3868" y="1634"/>
                </a:cxn>
                <a:cxn ang="0">
                  <a:pos x="3746" y="1672"/>
                </a:cxn>
                <a:cxn ang="0">
                  <a:pos x="3615" y="1701"/>
                </a:cxn>
                <a:cxn ang="0">
                  <a:pos x="3477" y="1722"/>
                </a:cxn>
                <a:cxn ang="0">
                  <a:pos x="3327" y="1734"/>
                </a:cxn>
                <a:cxn ang="0">
                  <a:pos x="3167" y="1734"/>
                </a:cxn>
                <a:cxn ang="0">
                  <a:pos x="3084" y="1730"/>
                </a:cxn>
                <a:cxn ang="0">
                  <a:pos x="2757" y="1714"/>
                </a:cxn>
                <a:cxn ang="0">
                  <a:pos x="2456" y="1711"/>
                </a:cxn>
                <a:cxn ang="0">
                  <a:pos x="2178" y="1719"/>
                </a:cxn>
                <a:cxn ang="0">
                  <a:pos x="1922" y="1739"/>
                </a:cxn>
                <a:cxn ang="0">
                  <a:pos x="1687" y="1769"/>
                </a:cxn>
                <a:cxn ang="0">
                  <a:pos x="1469" y="1811"/>
                </a:cxn>
                <a:cxn ang="0">
                  <a:pos x="1318" y="1852"/>
                </a:cxn>
                <a:cxn ang="0">
                  <a:pos x="1222" y="1881"/>
                </a:cxn>
                <a:cxn ang="0">
                  <a:pos x="1130" y="1915"/>
                </a:cxn>
                <a:cxn ang="0">
                  <a:pos x="1043" y="1950"/>
                </a:cxn>
                <a:cxn ang="0">
                  <a:pos x="958" y="1989"/>
                </a:cxn>
                <a:cxn ang="0">
                  <a:pos x="876" y="2029"/>
                </a:cxn>
                <a:cxn ang="0">
                  <a:pos x="797" y="2074"/>
                </a:cxn>
                <a:cxn ang="0">
                  <a:pos x="722" y="2121"/>
                </a:cxn>
                <a:cxn ang="0">
                  <a:pos x="650" y="2171"/>
                </a:cxn>
                <a:cxn ang="0">
                  <a:pos x="579" y="2225"/>
                </a:cxn>
                <a:cxn ang="0">
                  <a:pos x="478" y="2309"/>
                </a:cxn>
                <a:cxn ang="0">
                  <a:pos x="350" y="2433"/>
                </a:cxn>
                <a:cxn ang="0">
                  <a:pos x="229" y="2567"/>
                </a:cxn>
                <a:cxn ang="0">
                  <a:pos x="112" y="2712"/>
                </a:cxn>
                <a:cxn ang="0">
                  <a:pos x="0" y="2869"/>
                </a:cxn>
              </a:cxnLst>
              <a:rect l="0" t="0" r="r" b="b"/>
              <a:pathLst>
                <a:path w="4921" h="2869">
                  <a:moveTo>
                    <a:pt x="4921" y="0"/>
                  </a:moveTo>
                  <a:lnTo>
                    <a:pt x="4921" y="0"/>
                  </a:lnTo>
                  <a:lnTo>
                    <a:pt x="4919" y="21"/>
                  </a:lnTo>
                  <a:lnTo>
                    <a:pt x="4915" y="79"/>
                  </a:lnTo>
                  <a:lnTo>
                    <a:pt x="4911" y="121"/>
                  </a:lnTo>
                  <a:lnTo>
                    <a:pt x="4905" y="169"/>
                  </a:lnTo>
                  <a:lnTo>
                    <a:pt x="4898" y="224"/>
                  </a:lnTo>
                  <a:lnTo>
                    <a:pt x="4887" y="285"/>
                  </a:lnTo>
                  <a:lnTo>
                    <a:pt x="4875" y="353"/>
                  </a:lnTo>
                  <a:lnTo>
                    <a:pt x="4858" y="424"/>
                  </a:lnTo>
                  <a:lnTo>
                    <a:pt x="4839" y="498"/>
                  </a:lnTo>
                  <a:lnTo>
                    <a:pt x="4816" y="578"/>
                  </a:lnTo>
                  <a:lnTo>
                    <a:pt x="4789" y="658"/>
                  </a:lnTo>
                  <a:lnTo>
                    <a:pt x="4773" y="699"/>
                  </a:lnTo>
                  <a:lnTo>
                    <a:pt x="4758" y="741"/>
                  </a:lnTo>
                  <a:lnTo>
                    <a:pt x="4740" y="781"/>
                  </a:lnTo>
                  <a:lnTo>
                    <a:pt x="4722" y="823"/>
                  </a:lnTo>
                  <a:lnTo>
                    <a:pt x="4701" y="865"/>
                  </a:lnTo>
                  <a:lnTo>
                    <a:pt x="4680" y="907"/>
                  </a:lnTo>
                  <a:lnTo>
                    <a:pt x="4658" y="949"/>
                  </a:lnTo>
                  <a:lnTo>
                    <a:pt x="4634" y="991"/>
                  </a:lnTo>
                  <a:lnTo>
                    <a:pt x="4608" y="1031"/>
                  </a:lnTo>
                  <a:lnTo>
                    <a:pt x="4582" y="1073"/>
                  </a:lnTo>
                  <a:lnTo>
                    <a:pt x="4554" y="1114"/>
                  </a:lnTo>
                  <a:lnTo>
                    <a:pt x="4525" y="1154"/>
                  </a:lnTo>
                  <a:lnTo>
                    <a:pt x="4493" y="1193"/>
                  </a:lnTo>
                  <a:lnTo>
                    <a:pt x="4460" y="1232"/>
                  </a:lnTo>
                  <a:lnTo>
                    <a:pt x="4425" y="1270"/>
                  </a:lnTo>
                  <a:lnTo>
                    <a:pt x="4389" y="1307"/>
                  </a:lnTo>
                  <a:lnTo>
                    <a:pt x="4351" y="1343"/>
                  </a:lnTo>
                  <a:lnTo>
                    <a:pt x="4311" y="1378"/>
                  </a:lnTo>
                  <a:lnTo>
                    <a:pt x="4269" y="1412"/>
                  </a:lnTo>
                  <a:lnTo>
                    <a:pt x="4226" y="1446"/>
                  </a:lnTo>
                  <a:lnTo>
                    <a:pt x="4182" y="1477"/>
                  </a:lnTo>
                  <a:lnTo>
                    <a:pt x="4135" y="1508"/>
                  </a:lnTo>
                  <a:lnTo>
                    <a:pt x="4085" y="1535"/>
                  </a:lnTo>
                  <a:lnTo>
                    <a:pt x="4033" y="1563"/>
                  </a:lnTo>
                  <a:lnTo>
                    <a:pt x="3981" y="1588"/>
                  </a:lnTo>
                  <a:lnTo>
                    <a:pt x="3925" y="1613"/>
                  </a:lnTo>
                  <a:lnTo>
                    <a:pt x="3868" y="1634"/>
                  </a:lnTo>
                  <a:lnTo>
                    <a:pt x="3808" y="1655"/>
                  </a:lnTo>
                  <a:lnTo>
                    <a:pt x="3746" y="1672"/>
                  </a:lnTo>
                  <a:lnTo>
                    <a:pt x="3682" y="1688"/>
                  </a:lnTo>
                  <a:lnTo>
                    <a:pt x="3615" y="1701"/>
                  </a:lnTo>
                  <a:lnTo>
                    <a:pt x="3547" y="1713"/>
                  </a:lnTo>
                  <a:lnTo>
                    <a:pt x="3477" y="1722"/>
                  </a:lnTo>
                  <a:lnTo>
                    <a:pt x="3403" y="1729"/>
                  </a:lnTo>
                  <a:lnTo>
                    <a:pt x="3327" y="1734"/>
                  </a:lnTo>
                  <a:lnTo>
                    <a:pt x="3249" y="1735"/>
                  </a:lnTo>
                  <a:lnTo>
                    <a:pt x="3167" y="1734"/>
                  </a:lnTo>
                  <a:lnTo>
                    <a:pt x="3084" y="1730"/>
                  </a:lnTo>
                  <a:lnTo>
                    <a:pt x="3084" y="1730"/>
                  </a:lnTo>
                  <a:lnTo>
                    <a:pt x="2917" y="1721"/>
                  </a:lnTo>
                  <a:lnTo>
                    <a:pt x="2757" y="1714"/>
                  </a:lnTo>
                  <a:lnTo>
                    <a:pt x="2603" y="1711"/>
                  </a:lnTo>
                  <a:lnTo>
                    <a:pt x="2456" y="1711"/>
                  </a:lnTo>
                  <a:lnTo>
                    <a:pt x="2314" y="1714"/>
                  </a:lnTo>
                  <a:lnTo>
                    <a:pt x="2178" y="1719"/>
                  </a:lnTo>
                  <a:lnTo>
                    <a:pt x="2048" y="1727"/>
                  </a:lnTo>
                  <a:lnTo>
                    <a:pt x="1922" y="1739"/>
                  </a:lnTo>
                  <a:lnTo>
                    <a:pt x="1802" y="1753"/>
                  </a:lnTo>
                  <a:lnTo>
                    <a:pt x="1687" y="1769"/>
                  </a:lnTo>
                  <a:lnTo>
                    <a:pt x="1576" y="1789"/>
                  </a:lnTo>
                  <a:lnTo>
                    <a:pt x="1469" y="1811"/>
                  </a:lnTo>
                  <a:lnTo>
                    <a:pt x="1368" y="1837"/>
                  </a:lnTo>
                  <a:lnTo>
                    <a:pt x="1318" y="1852"/>
                  </a:lnTo>
                  <a:lnTo>
                    <a:pt x="1269" y="1866"/>
                  </a:lnTo>
                  <a:lnTo>
                    <a:pt x="1222" y="1881"/>
                  </a:lnTo>
                  <a:lnTo>
                    <a:pt x="1176" y="1897"/>
                  </a:lnTo>
                  <a:lnTo>
                    <a:pt x="1130" y="1915"/>
                  </a:lnTo>
                  <a:lnTo>
                    <a:pt x="1086" y="1932"/>
                  </a:lnTo>
                  <a:lnTo>
                    <a:pt x="1043" y="1950"/>
                  </a:lnTo>
                  <a:lnTo>
                    <a:pt x="1000" y="1969"/>
                  </a:lnTo>
                  <a:lnTo>
                    <a:pt x="958" y="1989"/>
                  </a:lnTo>
                  <a:lnTo>
                    <a:pt x="916" y="2008"/>
                  </a:lnTo>
                  <a:lnTo>
                    <a:pt x="876" y="2029"/>
                  </a:lnTo>
                  <a:lnTo>
                    <a:pt x="836" y="2052"/>
                  </a:lnTo>
                  <a:lnTo>
                    <a:pt x="797" y="2074"/>
                  </a:lnTo>
                  <a:lnTo>
                    <a:pt x="759" y="2097"/>
                  </a:lnTo>
                  <a:lnTo>
                    <a:pt x="722" y="2121"/>
                  </a:lnTo>
                  <a:lnTo>
                    <a:pt x="684" y="2145"/>
                  </a:lnTo>
                  <a:lnTo>
                    <a:pt x="650" y="2171"/>
                  </a:lnTo>
                  <a:lnTo>
                    <a:pt x="614" y="2197"/>
                  </a:lnTo>
                  <a:lnTo>
                    <a:pt x="579" y="2225"/>
                  </a:lnTo>
                  <a:lnTo>
                    <a:pt x="544" y="2252"/>
                  </a:lnTo>
                  <a:lnTo>
                    <a:pt x="478" y="2309"/>
                  </a:lnTo>
                  <a:lnTo>
                    <a:pt x="412" y="2370"/>
                  </a:lnTo>
                  <a:lnTo>
                    <a:pt x="350" y="2433"/>
                  </a:lnTo>
                  <a:lnTo>
                    <a:pt x="289" y="2497"/>
                  </a:lnTo>
                  <a:lnTo>
                    <a:pt x="229" y="2567"/>
                  </a:lnTo>
                  <a:lnTo>
                    <a:pt x="171" y="2638"/>
                  </a:lnTo>
                  <a:lnTo>
                    <a:pt x="112" y="2712"/>
                  </a:lnTo>
                  <a:lnTo>
                    <a:pt x="55" y="2790"/>
                  </a:lnTo>
                  <a:lnTo>
                    <a:pt x="0" y="2869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124462" name="Freeform 110"/>
            <p:cNvSpPr>
              <a:spLocks/>
            </p:cNvSpPr>
            <p:nvPr/>
          </p:nvSpPr>
          <p:spPr bwMode="auto">
            <a:xfrm>
              <a:off x="1858" y="538"/>
              <a:ext cx="4875" cy="1492"/>
            </a:xfrm>
            <a:custGeom>
              <a:avLst/>
              <a:gdLst/>
              <a:ahLst/>
              <a:cxnLst>
                <a:cxn ang="0">
                  <a:pos x="4875" y="0"/>
                </a:cxn>
                <a:cxn ang="0">
                  <a:pos x="4872" y="79"/>
                </a:cxn>
                <a:cxn ang="0">
                  <a:pos x="4864" y="170"/>
                </a:cxn>
                <a:cxn ang="0">
                  <a:pos x="4847" y="287"/>
                </a:cxn>
                <a:cxn ang="0">
                  <a:pos x="4821" y="428"/>
                </a:cxn>
                <a:cxn ang="0">
                  <a:pos x="4780" y="581"/>
                </a:cxn>
                <a:cxn ang="0">
                  <a:pos x="4740" y="706"/>
                </a:cxn>
                <a:cxn ang="0">
                  <a:pos x="4707" y="790"/>
                </a:cxn>
                <a:cxn ang="0">
                  <a:pos x="4671" y="874"/>
                </a:cxn>
                <a:cxn ang="0">
                  <a:pos x="4628" y="959"/>
                </a:cxn>
                <a:cxn ang="0">
                  <a:pos x="4580" y="1043"/>
                </a:cxn>
                <a:cxn ang="0">
                  <a:pos x="4526" y="1127"/>
                </a:cxn>
                <a:cxn ang="0">
                  <a:pos x="4467" y="1208"/>
                </a:cxn>
                <a:cxn ang="0">
                  <a:pos x="4400" y="1287"/>
                </a:cxn>
                <a:cxn ang="0">
                  <a:pos x="4326" y="1361"/>
                </a:cxn>
                <a:cxn ang="0">
                  <a:pos x="4247" y="1432"/>
                </a:cxn>
                <a:cxn ang="0">
                  <a:pos x="4160" y="1500"/>
                </a:cxn>
                <a:cxn ang="0">
                  <a:pos x="4064" y="1560"/>
                </a:cxn>
                <a:cxn ang="0">
                  <a:pos x="3960" y="1615"/>
                </a:cxn>
                <a:cxn ang="0">
                  <a:pos x="3847" y="1663"/>
                </a:cxn>
                <a:cxn ang="0">
                  <a:pos x="3727" y="1703"/>
                </a:cxn>
                <a:cxn ang="0">
                  <a:pos x="3597" y="1737"/>
                </a:cxn>
                <a:cxn ang="0">
                  <a:pos x="3457" y="1760"/>
                </a:cxn>
                <a:cxn ang="0">
                  <a:pos x="3309" y="1775"/>
                </a:cxn>
                <a:cxn ang="0">
                  <a:pos x="3149" y="1778"/>
                </a:cxn>
                <a:cxn ang="0">
                  <a:pos x="3066" y="1776"/>
                </a:cxn>
                <a:cxn ang="0">
                  <a:pos x="2739" y="1766"/>
                </a:cxn>
                <a:cxn ang="0">
                  <a:pos x="2438" y="1770"/>
                </a:cxn>
                <a:cxn ang="0">
                  <a:pos x="2160" y="1783"/>
                </a:cxn>
                <a:cxn ang="0">
                  <a:pos x="1904" y="1808"/>
                </a:cxn>
                <a:cxn ang="0">
                  <a:pos x="1669" y="1844"/>
                </a:cxn>
                <a:cxn ang="0">
                  <a:pos x="1452" y="1891"/>
                </a:cxn>
                <a:cxn ang="0">
                  <a:pos x="1351" y="1918"/>
                </a:cxn>
                <a:cxn ang="0">
                  <a:pos x="1254" y="1949"/>
                </a:cxn>
                <a:cxn ang="0">
                  <a:pos x="1161" y="1983"/>
                </a:cxn>
                <a:cxn ang="0">
                  <a:pos x="1071" y="2018"/>
                </a:cxn>
                <a:cxn ang="0">
                  <a:pos x="984" y="2059"/>
                </a:cxn>
                <a:cxn ang="0">
                  <a:pos x="903" y="2101"/>
                </a:cxn>
                <a:cxn ang="0">
                  <a:pos x="823" y="2144"/>
                </a:cxn>
                <a:cxn ang="0">
                  <a:pos x="747" y="2193"/>
                </a:cxn>
                <a:cxn ang="0">
                  <a:pos x="673" y="2243"/>
                </a:cxn>
                <a:cxn ang="0">
                  <a:pos x="603" y="2296"/>
                </a:cxn>
                <a:cxn ang="0">
                  <a:pos x="535" y="2351"/>
                </a:cxn>
                <a:cxn ang="0">
                  <a:pos x="404" y="2472"/>
                </a:cxn>
                <a:cxn ang="0">
                  <a:pos x="282" y="2604"/>
                </a:cxn>
                <a:cxn ang="0">
                  <a:pos x="167" y="2747"/>
                </a:cxn>
                <a:cxn ang="0">
                  <a:pos x="54" y="2902"/>
                </a:cxn>
              </a:cxnLst>
              <a:rect l="0" t="0" r="r" b="b"/>
              <a:pathLst>
                <a:path w="4875" h="2984">
                  <a:moveTo>
                    <a:pt x="4875" y="0"/>
                  </a:moveTo>
                  <a:lnTo>
                    <a:pt x="4875" y="0"/>
                  </a:lnTo>
                  <a:lnTo>
                    <a:pt x="4875" y="21"/>
                  </a:lnTo>
                  <a:lnTo>
                    <a:pt x="4872" y="79"/>
                  </a:lnTo>
                  <a:lnTo>
                    <a:pt x="4868" y="121"/>
                  </a:lnTo>
                  <a:lnTo>
                    <a:pt x="4864" y="170"/>
                  </a:lnTo>
                  <a:lnTo>
                    <a:pt x="4857" y="226"/>
                  </a:lnTo>
                  <a:lnTo>
                    <a:pt x="4847" y="287"/>
                  </a:lnTo>
                  <a:lnTo>
                    <a:pt x="4835" y="355"/>
                  </a:lnTo>
                  <a:lnTo>
                    <a:pt x="4821" y="428"/>
                  </a:lnTo>
                  <a:lnTo>
                    <a:pt x="4803" y="502"/>
                  </a:lnTo>
                  <a:lnTo>
                    <a:pt x="4780" y="581"/>
                  </a:lnTo>
                  <a:lnTo>
                    <a:pt x="4754" y="664"/>
                  </a:lnTo>
                  <a:lnTo>
                    <a:pt x="4740" y="706"/>
                  </a:lnTo>
                  <a:lnTo>
                    <a:pt x="4724" y="748"/>
                  </a:lnTo>
                  <a:lnTo>
                    <a:pt x="4707" y="790"/>
                  </a:lnTo>
                  <a:lnTo>
                    <a:pt x="4689" y="832"/>
                  </a:lnTo>
                  <a:lnTo>
                    <a:pt x="4671" y="874"/>
                  </a:lnTo>
                  <a:lnTo>
                    <a:pt x="4650" y="917"/>
                  </a:lnTo>
                  <a:lnTo>
                    <a:pt x="4628" y="959"/>
                  </a:lnTo>
                  <a:lnTo>
                    <a:pt x="4604" y="1001"/>
                  </a:lnTo>
                  <a:lnTo>
                    <a:pt x="4580" y="1043"/>
                  </a:lnTo>
                  <a:lnTo>
                    <a:pt x="4554" y="1085"/>
                  </a:lnTo>
                  <a:lnTo>
                    <a:pt x="4526" y="1127"/>
                  </a:lnTo>
                  <a:lnTo>
                    <a:pt x="4497" y="1167"/>
                  </a:lnTo>
                  <a:lnTo>
                    <a:pt x="4467" y="1208"/>
                  </a:lnTo>
                  <a:lnTo>
                    <a:pt x="4435" y="1248"/>
                  </a:lnTo>
                  <a:lnTo>
                    <a:pt x="4400" y="1287"/>
                  </a:lnTo>
                  <a:lnTo>
                    <a:pt x="4364" y="1324"/>
                  </a:lnTo>
                  <a:lnTo>
                    <a:pt x="4326" y="1361"/>
                  </a:lnTo>
                  <a:lnTo>
                    <a:pt x="4288" y="1398"/>
                  </a:lnTo>
                  <a:lnTo>
                    <a:pt x="4247" y="1432"/>
                  </a:lnTo>
                  <a:lnTo>
                    <a:pt x="4204" y="1466"/>
                  </a:lnTo>
                  <a:lnTo>
                    <a:pt x="4160" y="1500"/>
                  </a:lnTo>
                  <a:lnTo>
                    <a:pt x="4113" y="1531"/>
                  </a:lnTo>
                  <a:lnTo>
                    <a:pt x="4064" y="1560"/>
                  </a:lnTo>
                  <a:lnTo>
                    <a:pt x="4013" y="1589"/>
                  </a:lnTo>
                  <a:lnTo>
                    <a:pt x="3960" y="1615"/>
                  </a:lnTo>
                  <a:lnTo>
                    <a:pt x="3906" y="1641"/>
                  </a:lnTo>
                  <a:lnTo>
                    <a:pt x="3847" y="1663"/>
                  </a:lnTo>
                  <a:lnTo>
                    <a:pt x="3789" y="1684"/>
                  </a:lnTo>
                  <a:lnTo>
                    <a:pt x="3727" y="1703"/>
                  </a:lnTo>
                  <a:lnTo>
                    <a:pt x="3663" y="1721"/>
                  </a:lnTo>
                  <a:lnTo>
                    <a:pt x="3597" y="1737"/>
                  </a:lnTo>
                  <a:lnTo>
                    <a:pt x="3528" y="1750"/>
                  </a:lnTo>
                  <a:lnTo>
                    <a:pt x="3457" y="1760"/>
                  </a:lnTo>
                  <a:lnTo>
                    <a:pt x="3385" y="1768"/>
                  </a:lnTo>
                  <a:lnTo>
                    <a:pt x="3309" y="1775"/>
                  </a:lnTo>
                  <a:lnTo>
                    <a:pt x="3230" y="1778"/>
                  </a:lnTo>
                  <a:lnTo>
                    <a:pt x="3149" y="1778"/>
                  </a:lnTo>
                  <a:lnTo>
                    <a:pt x="3066" y="1776"/>
                  </a:lnTo>
                  <a:lnTo>
                    <a:pt x="3066" y="1776"/>
                  </a:lnTo>
                  <a:lnTo>
                    <a:pt x="2899" y="1770"/>
                  </a:lnTo>
                  <a:lnTo>
                    <a:pt x="2739" y="1766"/>
                  </a:lnTo>
                  <a:lnTo>
                    <a:pt x="2585" y="1766"/>
                  </a:lnTo>
                  <a:lnTo>
                    <a:pt x="2438" y="1770"/>
                  </a:lnTo>
                  <a:lnTo>
                    <a:pt x="2297" y="1775"/>
                  </a:lnTo>
                  <a:lnTo>
                    <a:pt x="2160" y="1783"/>
                  </a:lnTo>
                  <a:lnTo>
                    <a:pt x="2030" y="1794"/>
                  </a:lnTo>
                  <a:lnTo>
                    <a:pt x="1904" y="1808"/>
                  </a:lnTo>
                  <a:lnTo>
                    <a:pt x="1784" y="1825"/>
                  </a:lnTo>
                  <a:lnTo>
                    <a:pt x="1669" y="1844"/>
                  </a:lnTo>
                  <a:lnTo>
                    <a:pt x="1558" y="1867"/>
                  </a:lnTo>
                  <a:lnTo>
                    <a:pt x="1452" y="1891"/>
                  </a:lnTo>
                  <a:lnTo>
                    <a:pt x="1401" y="1904"/>
                  </a:lnTo>
                  <a:lnTo>
                    <a:pt x="1351" y="1918"/>
                  </a:lnTo>
                  <a:lnTo>
                    <a:pt x="1302" y="1934"/>
                  </a:lnTo>
                  <a:lnTo>
                    <a:pt x="1254" y="1949"/>
                  </a:lnTo>
                  <a:lnTo>
                    <a:pt x="1207" y="1965"/>
                  </a:lnTo>
                  <a:lnTo>
                    <a:pt x="1161" y="1983"/>
                  </a:lnTo>
                  <a:lnTo>
                    <a:pt x="1115" y="2001"/>
                  </a:lnTo>
                  <a:lnTo>
                    <a:pt x="1071" y="2018"/>
                  </a:lnTo>
                  <a:lnTo>
                    <a:pt x="1028" y="2038"/>
                  </a:lnTo>
                  <a:lnTo>
                    <a:pt x="984" y="2059"/>
                  </a:lnTo>
                  <a:lnTo>
                    <a:pt x="943" y="2078"/>
                  </a:lnTo>
                  <a:lnTo>
                    <a:pt x="903" y="2101"/>
                  </a:lnTo>
                  <a:lnTo>
                    <a:pt x="862" y="2122"/>
                  </a:lnTo>
                  <a:lnTo>
                    <a:pt x="823" y="2144"/>
                  </a:lnTo>
                  <a:lnTo>
                    <a:pt x="785" y="2169"/>
                  </a:lnTo>
                  <a:lnTo>
                    <a:pt x="747" y="2193"/>
                  </a:lnTo>
                  <a:lnTo>
                    <a:pt x="710" y="2217"/>
                  </a:lnTo>
                  <a:lnTo>
                    <a:pt x="673" y="2243"/>
                  </a:lnTo>
                  <a:lnTo>
                    <a:pt x="637" y="2269"/>
                  </a:lnTo>
                  <a:lnTo>
                    <a:pt x="603" y="2296"/>
                  </a:lnTo>
                  <a:lnTo>
                    <a:pt x="568" y="2324"/>
                  </a:lnTo>
                  <a:lnTo>
                    <a:pt x="535" y="2351"/>
                  </a:lnTo>
                  <a:lnTo>
                    <a:pt x="468" y="2411"/>
                  </a:lnTo>
                  <a:lnTo>
                    <a:pt x="404" y="2472"/>
                  </a:lnTo>
                  <a:lnTo>
                    <a:pt x="343" y="2537"/>
                  </a:lnTo>
                  <a:lnTo>
                    <a:pt x="282" y="2604"/>
                  </a:lnTo>
                  <a:lnTo>
                    <a:pt x="224" y="2674"/>
                  </a:lnTo>
                  <a:lnTo>
                    <a:pt x="167" y="2747"/>
                  </a:lnTo>
                  <a:lnTo>
                    <a:pt x="110" y="2822"/>
                  </a:lnTo>
                  <a:lnTo>
                    <a:pt x="54" y="2902"/>
                  </a:lnTo>
                  <a:lnTo>
                    <a:pt x="0" y="298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124463" name="Freeform 111"/>
            <p:cNvSpPr>
              <a:spLocks/>
            </p:cNvSpPr>
            <p:nvPr/>
          </p:nvSpPr>
          <p:spPr bwMode="auto">
            <a:xfrm>
              <a:off x="1912" y="510"/>
              <a:ext cx="4831" cy="1548"/>
            </a:xfrm>
            <a:custGeom>
              <a:avLst/>
              <a:gdLst/>
              <a:ahLst/>
              <a:cxnLst>
                <a:cxn ang="0">
                  <a:pos x="4831" y="0"/>
                </a:cxn>
                <a:cxn ang="0">
                  <a:pos x="4828" y="80"/>
                </a:cxn>
                <a:cxn ang="0">
                  <a:pos x="4821" y="172"/>
                </a:cxn>
                <a:cxn ang="0">
                  <a:pos x="4806" y="291"/>
                </a:cxn>
                <a:cxn ang="0">
                  <a:pos x="4782" y="430"/>
                </a:cxn>
                <a:cxn ang="0">
                  <a:pos x="4743" y="587"/>
                </a:cxn>
                <a:cxn ang="0">
                  <a:pos x="4706" y="711"/>
                </a:cxn>
                <a:cxn ang="0">
                  <a:pos x="4674" y="797"/>
                </a:cxn>
                <a:cxn ang="0">
                  <a:pos x="4638" y="882"/>
                </a:cxn>
                <a:cxn ang="0">
                  <a:pos x="4597" y="969"/>
                </a:cxn>
                <a:cxn ang="0">
                  <a:pos x="4550" y="1055"/>
                </a:cxn>
                <a:cxn ang="0">
                  <a:pos x="4497" y="1139"/>
                </a:cxn>
                <a:cxn ang="0">
                  <a:pos x="4439" y="1223"/>
                </a:cxn>
                <a:cxn ang="0">
                  <a:pos x="4374" y="1302"/>
                </a:cxn>
                <a:cxn ang="0">
                  <a:pos x="4303" y="1379"/>
                </a:cxn>
                <a:cxn ang="0">
                  <a:pos x="4224" y="1452"/>
                </a:cxn>
                <a:cxn ang="0">
                  <a:pos x="4136" y="1522"/>
                </a:cxn>
                <a:cxn ang="0">
                  <a:pos x="4042" y="1584"/>
                </a:cxn>
                <a:cxn ang="0">
                  <a:pos x="3939" y="1643"/>
                </a:cxn>
                <a:cxn ang="0">
                  <a:pos x="3828" y="1693"/>
                </a:cxn>
                <a:cxn ang="0">
                  <a:pos x="3707" y="1736"/>
                </a:cxn>
                <a:cxn ang="0">
                  <a:pos x="3578" y="1772"/>
                </a:cxn>
                <a:cxn ang="0">
                  <a:pos x="3439" y="1798"/>
                </a:cxn>
                <a:cxn ang="0">
                  <a:pos x="3291" y="1815"/>
                </a:cxn>
                <a:cxn ang="0">
                  <a:pos x="3131" y="1822"/>
                </a:cxn>
                <a:cxn ang="0">
                  <a:pos x="3048" y="1822"/>
                </a:cxn>
                <a:cxn ang="0">
                  <a:pos x="2720" y="1819"/>
                </a:cxn>
                <a:cxn ang="0">
                  <a:pos x="2419" y="1828"/>
                </a:cxn>
                <a:cxn ang="0">
                  <a:pos x="2141" y="1848"/>
                </a:cxn>
                <a:cxn ang="0">
                  <a:pos x="1887" y="1877"/>
                </a:cxn>
                <a:cxn ang="0">
                  <a:pos x="1651" y="1919"/>
                </a:cxn>
                <a:cxn ang="0">
                  <a:pos x="1436" y="1970"/>
                </a:cxn>
                <a:cxn ang="0">
                  <a:pos x="1335" y="1999"/>
                </a:cxn>
                <a:cxn ang="0">
                  <a:pos x="1239" y="2032"/>
                </a:cxn>
                <a:cxn ang="0">
                  <a:pos x="1146" y="2067"/>
                </a:cxn>
                <a:cxn ang="0">
                  <a:pos x="1057" y="2106"/>
                </a:cxn>
                <a:cxn ang="0">
                  <a:pos x="971" y="2148"/>
                </a:cxn>
                <a:cxn ang="0">
                  <a:pos x="889" y="2192"/>
                </a:cxn>
                <a:cxn ang="0">
                  <a:pos x="811" y="2237"/>
                </a:cxn>
                <a:cxn ang="0">
                  <a:pos x="735" y="2287"/>
                </a:cxn>
                <a:cxn ang="0">
                  <a:pos x="663" y="2339"/>
                </a:cxn>
                <a:cxn ang="0">
                  <a:pos x="593" y="2393"/>
                </a:cxn>
                <a:cxn ang="0">
                  <a:pos x="525" y="2452"/>
                </a:cxn>
                <a:cxn ang="0">
                  <a:pos x="397" y="2576"/>
                </a:cxn>
                <a:cxn ang="0">
                  <a:pos x="277" y="2710"/>
                </a:cxn>
                <a:cxn ang="0">
                  <a:pos x="163" y="2857"/>
                </a:cxn>
                <a:cxn ang="0">
                  <a:pos x="53" y="3013"/>
                </a:cxn>
              </a:cxnLst>
              <a:rect l="0" t="0" r="r" b="b"/>
              <a:pathLst>
                <a:path w="4831" h="3097">
                  <a:moveTo>
                    <a:pt x="4831" y="0"/>
                  </a:moveTo>
                  <a:lnTo>
                    <a:pt x="4831" y="0"/>
                  </a:lnTo>
                  <a:lnTo>
                    <a:pt x="4829" y="21"/>
                  </a:lnTo>
                  <a:lnTo>
                    <a:pt x="4828" y="80"/>
                  </a:lnTo>
                  <a:lnTo>
                    <a:pt x="4825" y="122"/>
                  </a:lnTo>
                  <a:lnTo>
                    <a:pt x="4821" y="172"/>
                  </a:lnTo>
                  <a:lnTo>
                    <a:pt x="4814" y="228"/>
                  </a:lnTo>
                  <a:lnTo>
                    <a:pt x="4806" y="291"/>
                  </a:lnTo>
                  <a:lnTo>
                    <a:pt x="4796" y="359"/>
                  </a:lnTo>
                  <a:lnTo>
                    <a:pt x="4782" y="430"/>
                  </a:lnTo>
                  <a:lnTo>
                    <a:pt x="4764" y="507"/>
                  </a:lnTo>
                  <a:lnTo>
                    <a:pt x="4743" y="587"/>
                  </a:lnTo>
                  <a:lnTo>
                    <a:pt x="4719" y="669"/>
                  </a:lnTo>
                  <a:lnTo>
                    <a:pt x="4706" y="711"/>
                  </a:lnTo>
                  <a:lnTo>
                    <a:pt x="4690" y="755"/>
                  </a:lnTo>
                  <a:lnTo>
                    <a:pt x="4674" y="797"/>
                  </a:lnTo>
                  <a:lnTo>
                    <a:pt x="4657" y="840"/>
                  </a:lnTo>
                  <a:lnTo>
                    <a:pt x="4638" y="882"/>
                  </a:lnTo>
                  <a:lnTo>
                    <a:pt x="4618" y="926"/>
                  </a:lnTo>
                  <a:lnTo>
                    <a:pt x="4597" y="969"/>
                  </a:lnTo>
                  <a:lnTo>
                    <a:pt x="4574" y="1011"/>
                  </a:lnTo>
                  <a:lnTo>
                    <a:pt x="4550" y="1055"/>
                  </a:lnTo>
                  <a:lnTo>
                    <a:pt x="4525" y="1097"/>
                  </a:lnTo>
                  <a:lnTo>
                    <a:pt x="4497" y="1139"/>
                  </a:lnTo>
                  <a:lnTo>
                    <a:pt x="4470" y="1181"/>
                  </a:lnTo>
                  <a:lnTo>
                    <a:pt x="4439" y="1223"/>
                  </a:lnTo>
                  <a:lnTo>
                    <a:pt x="4407" y="1263"/>
                  </a:lnTo>
                  <a:lnTo>
                    <a:pt x="4374" y="1302"/>
                  </a:lnTo>
                  <a:lnTo>
                    <a:pt x="4339" y="1342"/>
                  </a:lnTo>
                  <a:lnTo>
                    <a:pt x="4303" y="1379"/>
                  </a:lnTo>
                  <a:lnTo>
                    <a:pt x="4264" y="1417"/>
                  </a:lnTo>
                  <a:lnTo>
                    <a:pt x="4224" y="1452"/>
                  </a:lnTo>
                  <a:lnTo>
                    <a:pt x="4181" y="1488"/>
                  </a:lnTo>
                  <a:lnTo>
                    <a:pt x="4136" y="1522"/>
                  </a:lnTo>
                  <a:lnTo>
                    <a:pt x="4091" y="1554"/>
                  </a:lnTo>
                  <a:lnTo>
                    <a:pt x="4042" y="1584"/>
                  </a:lnTo>
                  <a:lnTo>
                    <a:pt x="3992" y="1614"/>
                  </a:lnTo>
                  <a:lnTo>
                    <a:pt x="3939" y="1643"/>
                  </a:lnTo>
                  <a:lnTo>
                    <a:pt x="3885" y="1668"/>
                  </a:lnTo>
                  <a:lnTo>
                    <a:pt x="3828" y="1693"/>
                  </a:lnTo>
                  <a:lnTo>
                    <a:pt x="3768" y="1715"/>
                  </a:lnTo>
                  <a:lnTo>
                    <a:pt x="3707" y="1736"/>
                  </a:lnTo>
                  <a:lnTo>
                    <a:pt x="3643" y="1754"/>
                  </a:lnTo>
                  <a:lnTo>
                    <a:pt x="3578" y="1772"/>
                  </a:lnTo>
                  <a:lnTo>
                    <a:pt x="3510" y="1786"/>
                  </a:lnTo>
                  <a:lnTo>
                    <a:pt x="3439" y="1798"/>
                  </a:lnTo>
                  <a:lnTo>
                    <a:pt x="3366" y="1807"/>
                  </a:lnTo>
                  <a:lnTo>
                    <a:pt x="3291" y="1815"/>
                  </a:lnTo>
                  <a:lnTo>
                    <a:pt x="3212" y="1820"/>
                  </a:lnTo>
                  <a:lnTo>
                    <a:pt x="3131" y="1822"/>
                  </a:lnTo>
                  <a:lnTo>
                    <a:pt x="3048" y="1822"/>
                  </a:lnTo>
                  <a:lnTo>
                    <a:pt x="3048" y="1822"/>
                  </a:lnTo>
                  <a:lnTo>
                    <a:pt x="2881" y="1819"/>
                  </a:lnTo>
                  <a:lnTo>
                    <a:pt x="2720" y="1819"/>
                  </a:lnTo>
                  <a:lnTo>
                    <a:pt x="2567" y="1822"/>
                  </a:lnTo>
                  <a:lnTo>
                    <a:pt x="2419" y="1828"/>
                  </a:lnTo>
                  <a:lnTo>
                    <a:pt x="2277" y="1836"/>
                  </a:lnTo>
                  <a:lnTo>
                    <a:pt x="2141" y="1848"/>
                  </a:lnTo>
                  <a:lnTo>
                    <a:pt x="2012" y="1861"/>
                  </a:lnTo>
                  <a:lnTo>
                    <a:pt x="1887" y="1877"/>
                  </a:lnTo>
                  <a:lnTo>
                    <a:pt x="1766" y="1896"/>
                  </a:lnTo>
                  <a:lnTo>
                    <a:pt x="1651" y="1919"/>
                  </a:lnTo>
                  <a:lnTo>
                    <a:pt x="1541" y="1943"/>
                  </a:lnTo>
                  <a:lnTo>
                    <a:pt x="1436" y="1970"/>
                  </a:lnTo>
                  <a:lnTo>
                    <a:pt x="1384" y="1985"/>
                  </a:lnTo>
                  <a:lnTo>
                    <a:pt x="1335" y="1999"/>
                  </a:lnTo>
                  <a:lnTo>
                    <a:pt x="1286" y="2016"/>
                  </a:lnTo>
                  <a:lnTo>
                    <a:pt x="1239" y="2032"/>
                  </a:lnTo>
                  <a:lnTo>
                    <a:pt x="1191" y="2050"/>
                  </a:lnTo>
                  <a:lnTo>
                    <a:pt x="1146" y="2067"/>
                  </a:lnTo>
                  <a:lnTo>
                    <a:pt x="1100" y="2087"/>
                  </a:lnTo>
                  <a:lnTo>
                    <a:pt x="1057" y="2106"/>
                  </a:lnTo>
                  <a:lnTo>
                    <a:pt x="1014" y="2127"/>
                  </a:lnTo>
                  <a:lnTo>
                    <a:pt x="971" y="2148"/>
                  </a:lnTo>
                  <a:lnTo>
                    <a:pt x="930" y="2169"/>
                  </a:lnTo>
                  <a:lnTo>
                    <a:pt x="889" y="2192"/>
                  </a:lnTo>
                  <a:lnTo>
                    <a:pt x="850" y="2214"/>
                  </a:lnTo>
                  <a:lnTo>
                    <a:pt x="811" y="2237"/>
                  </a:lnTo>
                  <a:lnTo>
                    <a:pt x="772" y="2263"/>
                  </a:lnTo>
                  <a:lnTo>
                    <a:pt x="735" y="2287"/>
                  </a:lnTo>
                  <a:lnTo>
                    <a:pt x="699" y="2313"/>
                  </a:lnTo>
                  <a:lnTo>
                    <a:pt x="663" y="2339"/>
                  </a:lnTo>
                  <a:lnTo>
                    <a:pt x="628" y="2366"/>
                  </a:lnTo>
                  <a:lnTo>
                    <a:pt x="593" y="2393"/>
                  </a:lnTo>
                  <a:lnTo>
                    <a:pt x="558" y="2423"/>
                  </a:lnTo>
                  <a:lnTo>
                    <a:pt x="525" y="2452"/>
                  </a:lnTo>
                  <a:lnTo>
                    <a:pt x="460" y="2511"/>
                  </a:lnTo>
                  <a:lnTo>
                    <a:pt x="397" y="2576"/>
                  </a:lnTo>
                  <a:lnTo>
                    <a:pt x="336" y="2640"/>
                  </a:lnTo>
                  <a:lnTo>
                    <a:pt x="277" y="2710"/>
                  </a:lnTo>
                  <a:lnTo>
                    <a:pt x="220" y="2783"/>
                  </a:lnTo>
                  <a:lnTo>
                    <a:pt x="163" y="2857"/>
                  </a:lnTo>
                  <a:lnTo>
                    <a:pt x="107" y="2934"/>
                  </a:lnTo>
                  <a:lnTo>
                    <a:pt x="53" y="3013"/>
                  </a:lnTo>
                  <a:lnTo>
                    <a:pt x="0" y="3097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124464" name="Freeform 112"/>
            <p:cNvSpPr>
              <a:spLocks/>
            </p:cNvSpPr>
            <p:nvPr/>
          </p:nvSpPr>
          <p:spPr bwMode="auto">
            <a:xfrm>
              <a:off x="1968" y="481"/>
              <a:ext cx="4782" cy="1605"/>
            </a:xfrm>
            <a:custGeom>
              <a:avLst/>
              <a:gdLst/>
              <a:ahLst/>
              <a:cxnLst>
                <a:cxn ang="0">
                  <a:pos x="4782" y="0"/>
                </a:cxn>
                <a:cxn ang="0">
                  <a:pos x="4780" y="81"/>
                </a:cxn>
                <a:cxn ang="0">
                  <a:pos x="4775" y="173"/>
                </a:cxn>
                <a:cxn ang="0">
                  <a:pos x="4762" y="292"/>
                </a:cxn>
                <a:cxn ang="0">
                  <a:pos x="4740" y="433"/>
                </a:cxn>
                <a:cxn ang="0">
                  <a:pos x="4704" y="591"/>
                </a:cxn>
                <a:cxn ang="0">
                  <a:pos x="4668" y="717"/>
                </a:cxn>
                <a:cxn ang="0">
                  <a:pos x="4637" y="802"/>
                </a:cxn>
                <a:cxn ang="0">
                  <a:pos x="4602" y="890"/>
                </a:cxn>
                <a:cxn ang="0">
                  <a:pos x="4564" y="978"/>
                </a:cxn>
                <a:cxn ang="0">
                  <a:pos x="4518" y="1066"/>
                </a:cxn>
                <a:cxn ang="0">
                  <a:pos x="4466" y="1151"/>
                </a:cxn>
                <a:cxn ang="0">
                  <a:pos x="4409" y="1235"/>
                </a:cxn>
                <a:cxn ang="0">
                  <a:pos x="4346" y="1318"/>
                </a:cxn>
                <a:cxn ang="0">
                  <a:pos x="4275" y="1397"/>
                </a:cxn>
                <a:cxn ang="0">
                  <a:pos x="4197" y="1471"/>
                </a:cxn>
                <a:cxn ang="0">
                  <a:pos x="4111" y="1542"/>
                </a:cxn>
                <a:cxn ang="0">
                  <a:pos x="4018" y="1608"/>
                </a:cxn>
                <a:cxn ang="0">
                  <a:pos x="3917" y="1668"/>
                </a:cxn>
                <a:cxn ang="0">
                  <a:pos x="3805" y="1721"/>
                </a:cxn>
                <a:cxn ang="0">
                  <a:pos x="3686" y="1766"/>
                </a:cxn>
                <a:cxn ang="0">
                  <a:pos x="3557" y="1805"/>
                </a:cxn>
                <a:cxn ang="0">
                  <a:pos x="3418" y="1834"/>
                </a:cxn>
                <a:cxn ang="0">
                  <a:pos x="3270" y="1855"/>
                </a:cxn>
                <a:cxn ang="0">
                  <a:pos x="3110" y="1865"/>
                </a:cxn>
                <a:cxn ang="0">
                  <a:pos x="3027" y="1867"/>
                </a:cxn>
                <a:cxn ang="0">
                  <a:pos x="2700" y="1870"/>
                </a:cxn>
                <a:cxn ang="0">
                  <a:pos x="2399" y="1884"/>
                </a:cxn>
                <a:cxn ang="0">
                  <a:pos x="2121" y="1910"/>
                </a:cxn>
                <a:cxn ang="0">
                  <a:pos x="1867" y="1946"/>
                </a:cxn>
                <a:cxn ang="0">
                  <a:pos x="1633" y="1991"/>
                </a:cxn>
                <a:cxn ang="0">
                  <a:pos x="1419" y="2047"/>
                </a:cxn>
                <a:cxn ang="0">
                  <a:pos x="1317" y="2080"/>
                </a:cxn>
                <a:cxn ang="0">
                  <a:pos x="1222" y="2115"/>
                </a:cxn>
                <a:cxn ang="0">
                  <a:pos x="1129" y="2152"/>
                </a:cxn>
                <a:cxn ang="0">
                  <a:pos x="1041" y="2193"/>
                </a:cxn>
                <a:cxn ang="0">
                  <a:pos x="956" y="2235"/>
                </a:cxn>
                <a:cxn ang="0">
                  <a:pos x="874" y="2282"/>
                </a:cxn>
                <a:cxn ang="0">
                  <a:pos x="797" y="2330"/>
                </a:cxn>
                <a:cxn ang="0">
                  <a:pos x="722" y="2380"/>
                </a:cxn>
                <a:cxn ang="0">
                  <a:pos x="651" y="2435"/>
                </a:cxn>
                <a:cxn ang="0">
                  <a:pos x="582" y="2491"/>
                </a:cxn>
                <a:cxn ang="0">
                  <a:pos x="515" y="2550"/>
                </a:cxn>
                <a:cxn ang="0">
                  <a:pos x="389" y="2677"/>
                </a:cxn>
                <a:cxn ang="0">
                  <a:pos x="271" y="2816"/>
                </a:cxn>
                <a:cxn ang="0">
                  <a:pos x="158" y="2965"/>
                </a:cxn>
                <a:cxn ang="0">
                  <a:pos x="51" y="3124"/>
                </a:cxn>
              </a:cxnLst>
              <a:rect l="0" t="0" r="r" b="b"/>
              <a:pathLst>
                <a:path w="4782" h="3210">
                  <a:moveTo>
                    <a:pt x="4782" y="0"/>
                  </a:moveTo>
                  <a:lnTo>
                    <a:pt x="4782" y="0"/>
                  </a:lnTo>
                  <a:lnTo>
                    <a:pt x="4782" y="21"/>
                  </a:lnTo>
                  <a:lnTo>
                    <a:pt x="4780" y="81"/>
                  </a:lnTo>
                  <a:lnTo>
                    <a:pt x="4779" y="123"/>
                  </a:lnTo>
                  <a:lnTo>
                    <a:pt x="4775" y="173"/>
                  </a:lnTo>
                  <a:lnTo>
                    <a:pt x="4770" y="229"/>
                  </a:lnTo>
                  <a:lnTo>
                    <a:pt x="4762" y="292"/>
                  </a:lnTo>
                  <a:lnTo>
                    <a:pt x="4752" y="360"/>
                  </a:lnTo>
                  <a:lnTo>
                    <a:pt x="4740" y="433"/>
                  </a:lnTo>
                  <a:lnTo>
                    <a:pt x="4723" y="510"/>
                  </a:lnTo>
                  <a:lnTo>
                    <a:pt x="4704" y="591"/>
                  </a:lnTo>
                  <a:lnTo>
                    <a:pt x="4682" y="675"/>
                  </a:lnTo>
                  <a:lnTo>
                    <a:pt x="4668" y="717"/>
                  </a:lnTo>
                  <a:lnTo>
                    <a:pt x="4654" y="760"/>
                  </a:lnTo>
                  <a:lnTo>
                    <a:pt x="4637" y="802"/>
                  </a:lnTo>
                  <a:lnTo>
                    <a:pt x="4620" y="846"/>
                  </a:lnTo>
                  <a:lnTo>
                    <a:pt x="4602" y="890"/>
                  </a:lnTo>
                  <a:lnTo>
                    <a:pt x="4584" y="935"/>
                  </a:lnTo>
                  <a:lnTo>
                    <a:pt x="4564" y="978"/>
                  </a:lnTo>
                  <a:lnTo>
                    <a:pt x="4541" y="1022"/>
                  </a:lnTo>
                  <a:lnTo>
                    <a:pt x="4518" y="1066"/>
                  </a:lnTo>
                  <a:lnTo>
                    <a:pt x="4493" y="1108"/>
                  </a:lnTo>
                  <a:lnTo>
                    <a:pt x="4466" y="1151"/>
                  </a:lnTo>
                  <a:lnTo>
                    <a:pt x="4439" y="1193"/>
                  </a:lnTo>
                  <a:lnTo>
                    <a:pt x="4409" y="1235"/>
                  </a:lnTo>
                  <a:lnTo>
                    <a:pt x="4379" y="1277"/>
                  </a:lnTo>
                  <a:lnTo>
                    <a:pt x="4346" y="1318"/>
                  </a:lnTo>
                  <a:lnTo>
                    <a:pt x="4311" y="1358"/>
                  </a:lnTo>
                  <a:lnTo>
                    <a:pt x="4275" y="1397"/>
                  </a:lnTo>
                  <a:lnTo>
                    <a:pt x="4237" y="1435"/>
                  </a:lnTo>
                  <a:lnTo>
                    <a:pt x="4197" y="1471"/>
                  </a:lnTo>
                  <a:lnTo>
                    <a:pt x="4155" y="1508"/>
                  </a:lnTo>
                  <a:lnTo>
                    <a:pt x="4111" y="1542"/>
                  </a:lnTo>
                  <a:lnTo>
                    <a:pt x="4065" y="1576"/>
                  </a:lnTo>
                  <a:lnTo>
                    <a:pt x="4018" y="1608"/>
                  </a:lnTo>
                  <a:lnTo>
                    <a:pt x="3968" y="1639"/>
                  </a:lnTo>
                  <a:lnTo>
                    <a:pt x="3917" y="1668"/>
                  </a:lnTo>
                  <a:lnTo>
                    <a:pt x="3862" y="1695"/>
                  </a:lnTo>
                  <a:lnTo>
                    <a:pt x="3805" y="1721"/>
                  </a:lnTo>
                  <a:lnTo>
                    <a:pt x="3747" y="1744"/>
                  </a:lnTo>
                  <a:lnTo>
                    <a:pt x="3686" y="1766"/>
                  </a:lnTo>
                  <a:lnTo>
                    <a:pt x="3622" y="1787"/>
                  </a:lnTo>
                  <a:lnTo>
                    <a:pt x="3557" y="1805"/>
                  </a:lnTo>
                  <a:lnTo>
                    <a:pt x="3489" y="1821"/>
                  </a:lnTo>
                  <a:lnTo>
                    <a:pt x="3418" y="1834"/>
                  </a:lnTo>
                  <a:lnTo>
                    <a:pt x="3344" y="1846"/>
                  </a:lnTo>
                  <a:lnTo>
                    <a:pt x="3270" y="1855"/>
                  </a:lnTo>
                  <a:lnTo>
                    <a:pt x="3192" y="1860"/>
                  </a:lnTo>
                  <a:lnTo>
                    <a:pt x="3110" y="1865"/>
                  </a:lnTo>
                  <a:lnTo>
                    <a:pt x="3027" y="1867"/>
                  </a:lnTo>
                  <a:lnTo>
                    <a:pt x="3027" y="1867"/>
                  </a:lnTo>
                  <a:lnTo>
                    <a:pt x="2860" y="1867"/>
                  </a:lnTo>
                  <a:lnTo>
                    <a:pt x="2700" y="1870"/>
                  </a:lnTo>
                  <a:lnTo>
                    <a:pt x="2546" y="1876"/>
                  </a:lnTo>
                  <a:lnTo>
                    <a:pt x="2399" y="1884"/>
                  </a:lnTo>
                  <a:lnTo>
                    <a:pt x="2257" y="1896"/>
                  </a:lnTo>
                  <a:lnTo>
                    <a:pt x="2121" y="1910"/>
                  </a:lnTo>
                  <a:lnTo>
                    <a:pt x="1992" y="1926"/>
                  </a:lnTo>
                  <a:lnTo>
                    <a:pt x="1867" y="1946"/>
                  </a:lnTo>
                  <a:lnTo>
                    <a:pt x="1748" y="1967"/>
                  </a:lnTo>
                  <a:lnTo>
                    <a:pt x="1633" y="1991"/>
                  </a:lnTo>
                  <a:lnTo>
                    <a:pt x="1523" y="2018"/>
                  </a:lnTo>
                  <a:lnTo>
                    <a:pt x="1419" y="2047"/>
                  </a:lnTo>
                  <a:lnTo>
                    <a:pt x="1367" y="2064"/>
                  </a:lnTo>
                  <a:lnTo>
                    <a:pt x="1317" y="2080"/>
                  </a:lnTo>
                  <a:lnTo>
                    <a:pt x="1269" y="2097"/>
                  </a:lnTo>
                  <a:lnTo>
                    <a:pt x="1222" y="2115"/>
                  </a:lnTo>
                  <a:lnTo>
                    <a:pt x="1174" y="2133"/>
                  </a:lnTo>
                  <a:lnTo>
                    <a:pt x="1129" y="2152"/>
                  </a:lnTo>
                  <a:lnTo>
                    <a:pt x="1084" y="2172"/>
                  </a:lnTo>
                  <a:lnTo>
                    <a:pt x="1041" y="2193"/>
                  </a:lnTo>
                  <a:lnTo>
                    <a:pt x="998" y="2214"/>
                  </a:lnTo>
                  <a:lnTo>
                    <a:pt x="956" y="2235"/>
                  </a:lnTo>
                  <a:lnTo>
                    <a:pt x="915" y="2257"/>
                  </a:lnTo>
                  <a:lnTo>
                    <a:pt x="874" y="2282"/>
                  </a:lnTo>
                  <a:lnTo>
                    <a:pt x="836" y="2306"/>
                  </a:lnTo>
                  <a:lnTo>
                    <a:pt x="797" y="2330"/>
                  </a:lnTo>
                  <a:lnTo>
                    <a:pt x="759" y="2354"/>
                  </a:lnTo>
                  <a:lnTo>
                    <a:pt x="722" y="2380"/>
                  </a:lnTo>
                  <a:lnTo>
                    <a:pt x="686" y="2407"/>
                  </a:lnTo>
                  <a:lnTo>
                    <a:pt x="651" y="2435"/>
                  </a:lnTo>
                  <a:lnTo>
                    <a:pt x="615" y="2462"/>
                  </a:lnTo>
                  <a:lnTo>
                    <a:pt x="582" y="2491"/>
                  </a:lnTo>
                  <a:lnTo>
                    <a:pt x="548" y="2520"/>
                  </a:lnTo>
                  <a:lnTo>
                    <a:pt x="515" y="2550"/>
                  </a:lnTo>
                  <a:lnTo>
                    <a:pt x="451" y="2613"/>
                  </a:lnTo>
                  <a:lnTo>
                    <a:pt x="389" y="2677"/>
                  </a:lnTo>
                  <a:lnTo>
                    <a:pt x="329" y="2745"/>
                  </a:lnTo>
                  <a:lnTo>
                    <a:pt x="271" y="2816"/>
                  </a:lnTo>
                  <a:lnTo>
                    <a:pt x="214" y="2889"/>
                  </a:lnTo>
                  <a:lnTo>
                    <a:pt x="158" y="2965"/>
                  </a:lnTo>
                  <a:lnTo>
                    <a:pt x="104" y="3044"/>
                  </a:lnTo>
                  <a:lnTo>
                    <a:pt x="51" y="3124"/>
                  </a:lnTo>
                  <a:lnTo>
                    <a:pt x="0" y="321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124465" name="Freeform 113"/>
            <p:cNvSpPr>
              <a:spLocks/>
            </p:cNvSpPr>
            <p:nvPr/>
          </p:nvSpPr>
          <p:spPr bwMode="auto">
            <a:xfrm>
              <a:off x="2023" y="453"/>
              <a:ext cx="4733" cy="1662"/>
            </a:xfrm>
            <a:custGeom>
              <a:avLst/>
              <a:gdLst/>
              <a:ahLst/>
              <a:cxnLst>
                <a:cxn ang="0">
                  <a:pos x="4733" y="0"/>
                </a:cxn>
                <a:cxn ang="0">
                  <a:pos x="4733" y="81"/>
                </a:cxn>
                <a:cxn ang="0">
                  <a:pos x="4729" y="173"/>
                </a:cxn>
                <a:cxn ang="0">
                  <a:pos x="4718" y="294"/>
                </a:cxn>
                <a:cxn ang="0">
                  <a:pos x="4699" y="436"/>
                </a:cxn>
                <a:cxn ang="0">
                  <a:pos x="4665" y="596"/>
                </a:cxn>
                <a:cxn ang="0">
                  <a:pos x="4631" y="724"/>
                </a:cxn>
                <a:cxn ang="0">
                  <a:pos x="4602" y="811"/>
                </a:cxn>
                <a:cxn ang="0">
                  <a:pos x="4568" y="898"/>
                </a:cxn>
                <a:cxn ang="0">
                  <a:pos x="4529" y="987"/>
                </a:cxn>
                <a:cxn ang="0">
                  <a:pos x="4486" y="1076"/>
                </a:cxn>
                <a:cxn ang="0">
                  <a:pos x="4436" y="1165"/>
                </a:cxn>
                <a:cxn ang="0">
                  <a:pos x="4381" y="1250"/>
                </a:cxn>
                <a:cxn ang="0">
                  <a:pos x="4317" y="1334"/>
                </a:cxn>
                <a:cxn ang="0">
                  <a:pos x="4247" y="1415"/>
                </a:cxn>
                <a:cxn ang="0">
                  <a:pos x="4171" y="1491"/>
                </a:cxn>
                <a:cxn ang="0">
                  <a:pos x="4086" y="1563"/>
                </a:cxn>
                <a:cxn ang="0">
                  <a:pos x="3993" y="1631"/>
                </a:cxn>
                <a:cxn ang="0">
                  <a:pos x="3893" y="1694"/>
                </a:cxn>
                <a:cxn ang="0">
                  <a:pos x="3784" y="1749"/>
                </a:cxn>
                <a:cxn ang="0">
                  <a:pos x="3664" y="1798"/>
                </a:cxn>
                <a:cxn ang="0">
                  <a:pos x="3537" y="1840"/>
                </a:cxn>
                <a:cxn ang="0">
                  <a:pos x="3398" y="1872"/>
                </a:cxn>
                <a:cxn ang="0">
                  <a:pos x="3249" y="1894"/>
                </a:cxn>
                <a:cxn ang="0">
                  <a:pos x="3091" y="1909"/>
                </a:cxn>
                <a:cxn ang="0">
                  <a:pos x="3008" y="1911"/>
                </a:cxn>
                <a:cxn ang="0">
                  <a:pos x="2681" y="1922"/>
                </a:cxn>
                <a:cxn ang="0">
                  <a:pos x="2380" y="1943"/>
                </a:cxn>
                <a:cxn ang="0">
                  <a:pos x="2102" y="1974"/>
                </a:cxn>
                <a:cxn ang="0">
                  <a:pos x="1848" y="2014"/>
                </a:cxn>
                <a:cxn ang="0">
                  <a:pos x="1615" y="2066"/>
                </a:cxn>
                <a:cxn ang="0">
                  <a:pos x="1401" y="2127"/>
                </a:cxn>
                <a:cxn ang="0">
                  <a:pos x="1301" y="2161"/>
                </a:cxn>
                <a:cxn ang="0">
                  <a:pos x="1205" y="2198"/>
                </a:cxn>
                <a:cxn ang="0">
                  <a:pos x="1114" y="2237"/>
                </a:cxn>
                <a:cxn ang="0">
                  <a:pos x="1026" y="2280"/>
                </a:cxn>
                <a:cxn ang="0">
                  <a:pos x="942" y="2324"/>
                </a:cxn>
                <a:cxn ang="0">
                  <a:pos x="861" y="2372"/>
                </a:cxn>
                <a:cxn ang="0">
                  <a:pos x="785" y="2422"/>
                </a:cxn>
                <a:cxn ang="0">
                  <a:pos x="711" y="2476"/>
                </a:cxn>
                <a:cxn ang="0">
                  <a:pos x="639" y="2531"/>
                </a:cxn>
                <a:cxn ang="0">
                  <a:pos x="571" y="2589"/>
                </a:cxn>
                <a:cxn ang="0">
                  <a:pos x="506" y="2650"/>
                </a:cxn>
                <a:cxn ang="0">
                  <a:pos x="382" y="2779"/>
                </a:cxn>
                <a:cxn ang="0">
                  <a:pos x="265" y="2921"/>
                </a:cxn>
                <a:cxn ang="0">
                  <a:pos x="156" y="3073"/>
                </a:cxn>
                <a:cxn ang="0">
                  <a:pos x="52" y="3236"/>
                </a:cxn>
              </a:cxnLst>
              <a:rect l="0" t="0" r="r" b="b"/>
              <a:pathLst>
                <a:path w="4733" h="3323">
                  <a:moveTo>
                    <a:pt x="4733" y="0"/>
                  </a:moveTo>
                  <a:lnTo>
                    <a:pt x="4733" y="0"/>
                  </a:lnTo>
                  <a:lnTo>
                    <a:pt x="4733" y="21"/>
                  </a:lnTo>
                  <a:lnTo>
                    <a:pt x="4733" y="81"/>
                  </a:lnTo>
                  <a:lnTo>
                    <a:pt x="4732" y="123"/>
                  </a:lnTo>
                  <a:lnTo>
                    <a:pt x="4729" y="173"/>
                  </a:lnTo>
                  <a:lnTo>
                    <a:pt x="4725" y="231"/>
                  </a:lnTo>
                  <a:lnTo>
                    <a:pt x="4718" y="294"/>
                  </a:lnTo>
                  <a:lnTo>
                    <a:pt x="4710" y="364"/>
                  </a:lnTo>
                  <a:lnTo>
                    <a:pt x="4699" y="436"/>
                  </a:lnTo>
                  <a:lnTo>
                    <a:pt x="4683" y="516"/>
                  </a:lnTo>
                  <a:lnTo>
                    <a:pt x="4665" y="596"/>
                  </a:lnTo>
                  <a:lnTo>
                    <a:pt x="4643" y="680"/>
                  </a:lnTo>
                  <a:lnTo>
                    <a:pt x="4631" y="724"/>
                  </a:lnTo>
                  <a:lnTo>
                    <a:pt x="4617" y="767"/>
                  </a:lnTo>
                  <a:lnTo>
                    <a:pt x="4602" y="811"/>
                  </a:lnTo>
                  <a:lnTo>
                    <a:pt x="4586" y="855"/>
                  </a:lnTo>
                  <a:lnTo>
                    <a:pt x="4568" y="898"/>
                  </a:lnTo>
                  <a:lnTo>
                    <a:pt x="4550" y="943"/>
                  </a:lnTo>
                  <a:lnTo>
                    <a:pt x="4529" y="987"/>
                  </a:lnTo>
                  <a:lnTo>
                    <a:pt x="4509" y="1032"/>
                  </a:lnTo>
                  <a:lnTo>
                    <a:pt x="4486" y="1076"/>
                  </a:lnTo>
                  <a:lnTo>
                    <a:pt x="4461" y="1119"/>
                  </a:lnTo>
                  <a:lnTo>
                    <a:pt x="4436" y="1165"/>
                  </a:lnTo>
                  <a:lnTo>
                    <a:pt x="4409" y="1207"/>
                  </a:lnTo>
                  <a:lnTo>
                    <a:pt x="4381" y="1250"/>
                  </a:lnTo>
                  <a:lnTo>
                    <a:pt x="4350" y="1292"/>
                  </a:lnTo>
                  <a:lnTo>
                    <a:pt x="4317" y="1334"/>
                  </a:lnTo>
                  <a:lnTo>
                    <a:pt x="4284" y="1375"/>
                  </a:lnTo>
                  <a:lnTo>
                    <a:pt x="4247" y="1415"/>
                  </a:lnTo>
                  <a:lnTo>
                    <a:pt x="4210" y="1454"/>
                  </a:lnTo>
                  <a:lnTo>
                    <a:pt x="4171" y="1491"/>
                  </a:lnTo>
                  <a:lnTo>
                    <a:pt x="4129" y="1528"/>
                  </a:lnTo>
                  <a:lnTo>
                    <a:pt x="4086" y="1563"/>
                  </a:lnTo>
                  <a:lnTo>
                    <a:pt x="4041" y="1599"/>
                  </a:lnTo>
                  <a:lnTo>
                    <a:pt x="3993" y="1631"/>
                  </a:lnTo>
                  <a:lnTo>
                    <a:pt x="3945" y="1664"/>
                  </a:lnTo>
                  <a:lnTo>
                    <a:pt x="3893" y="1694"/>
                  </a:lnTo>
                  <a:lnTo>
                    <a:pt x="3839" y="1723"/>
                  </a:lnTo>
                  <a:lnTo>
                    <a:pt x="3784" y="1749"/>
                  </a:lnTo>
                  <a:lnTo>
                    <a:pt x="3725" y="1775"/>
                  </a:lnTo>
                  <a:lnTo>
                    <a:pt x="3664" y="1798"/>
                  </a:lnTo>
                  <a:lnTo>
                    <a:pt x="3602" y="1820"/>
                  </a:lnTo>
                  <a:lnTo>
                    <a:pt x="3537" y="1840"/>
                  </a:lnTo>
                  <a:lnTo>
                    <a:pt x="3469" y="1856"/>
                  </a:lnTo>
                  <a:lnTo>
                    <a:pt x="3398" y="1872"/>
                  </a:lnTo>
                  <a:lnTo>
                    <a:pt x="3326" y="1885"/>
                  </a:lnTo>
                  <a:lnTo>
                    <a:pt x="3249" y="1894"/>
                  </a:lnTo>
                  <a:lnTo>
                    <a:pt x="3171" y="1903"/>
                  </a:lnTo>
                  <a:lnTo>
                    <a:pt x="3091" y="1909"/>
                  </a:lnTo>
                  <a:lnTo>
                    <a:pt x="3008" y="1911"/>
                  </a:lnTo>
                  <a:lnTo>
                    <a:pt x="3008" y="1911"/>
                  </a:lnTo>
                  <a:lnTo>
                    <a:pt x="2841" y="1915"/>
                  </a:lnTo>
                  <a:lnTo>
                    <a:pt x="2681" y="1922"/>
                  </a:lnTo>
                  <a:lnTo>
                    <a:pt x="2527" y="1932"/>
                  </a:lnTo>
                  <a:lnTo>
                    <a:pt x="2380" y="1943"/>
                  </a:lnTo>
                  <a:lnTo>
                    <a:pt x="2238" y="1957"/>
                  </a:lnTo>
                  <a:lnTo>
                    <a:pt x="2102" y="1974"/>
                  </a:lnTo>
                  <a:lnTo>
                    <a:pt x="1973" y="1993"/>
                  </a:lnTo>
                  <a:lnTo>
                    <a:pt x="1848" y="2014"/>
                  </a:lnTo>
                  <a:lnTo>
                    <a:pt x="1729" y="2038"/>
                  </a:lnTo>
                  <a:lnTo>
                    <a:pt x="1615" y="2066"/>
                  </a:lnTo>
                  <a:lnTo>
                    <a:pt x="1507" y="2095"/>
                  </a:lnTo>
                  <a:lnTo>
                    <a:pt x="1401" y="2127"/>
                  </a:lnTo>
                  <a:lnTo>
                    <a:pt x="1351" y="2143"/>
                  </a:lnTo>
                  <a:lnTo>
                    <a:pt x="1301" y="2161"/>
                  </a:lnTo>
                  <a:lnTo>
                    <a:pt x="1253" y="2179"/>
                  </a:lnTo>
                  <a:lnTo>
                    <a:pt x="1205" y="2198"/>
                  </a:lnTo>
                  <a:lnTo>
                    <a:pt x="1160" y="2217"/>
                  </a:lnTo>
                  <a:lnTo>
                    <a:pt x="1114" y="2237"/>
                  </a:lnTo>
                  <a:lnTo>
                    <a:pt x="1069" y="2258"/>
                  </a:lnTo>
                  <a:lnTo>
                    <a:pt x="1026" y="2280"/>
                  </a:lnTo>
                  <a:lnTo>
                    <a:pt x="983" y="2301"/>
                  </a:lnTo>
                  <a:lnTo>
                    <a:pt x="942" y="2324"/>
                  </a:lnTo>
                  <a:lnTo>
                    <a:pt x="901" y="2348"/>
                  </a:lnTo>
                  <a:lnTo>
                    <a:pt x="861" y="2372"/>
                  </a:lnTo>
                  <a:lnTo>
                    <a:pt x="822" y="2397"/>
                  </a:lnTo>
                  <a:lnTo>
                    <a:pt x="785" y="2422"/>
                  </a:lnTo>
                  <a:lnTo>
                    <a:pt x="747" y="2448"/>
                  </a:lnTo>
                  <a:lnTo>
                    <a:pt x="711" y="2476"/>
                  </a:lnTo>
                  <a:lnTo>
                    <a:pt x="675" y="2503"/>
                  </a:lnTo>
                  <a:lnTo>
                    <a:pt x="639" y="2531"/>
                  </a:lnTo>
                  <a:lnTo>
                    <a:pt x="606" y="2560"/>
                  </a:lnTo>
                  <a:lnTo>
                    <a:pt x="571" y="2589"/>
                  </a:lnTo>
                  <a:lnTo>
                    <a:pt x="538" y="2619"/>
                  </a:lnTo>
                  <a:lnTo>
                    <a:pt x="506" y="2650"/>
                  </a:lnTo>
                  <a:lnTo>
                    <a:pt x="442" y="2713"/>
                  </a:lnTo>
                  <a:lnTo>
                    <a:pt x="382" y="2779"/>
                  </a:lnTo>
                  <a:lnTo>
                    <a:pt x="322" y="2849"/>
                  </a:lnTo>
                  <a:lnTo>
                    <a:pt x="265" y="2921"/>
                  </a:lnTo>
                  <a:lnTo>
                    <a:pt x="210" y="2996"/>
                  </a:lnTo>
                  <a:lnTo>
                    <a:pt x="156" y="3073"/>
                  </a:lnTo>
                  <a:lnTo>
                    <a:pt x="103" y="3154"/>
                  </a:lnTo>
                  <a:lnTo>
                    <a:pt x="52" y="3236"/>
                  </a:lnTo>
                  <a:lnTo>
                    <a:pt x="0" y="3323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</p:grpSp>
      <p:sp>
        <p:nvSpPr>
          <p:cNvPr id="1124466" name="Rectangle 114"/>
          <p:cNvSpPr>
            <a:spLocks noChangeArrowheads="1"/>
          </p:cNvSpPr>
          <p:nvPr/>
        </p:nvSpPr>
        <p:spPr bwMode="auto">
          <a:xfrm>
            <a:off x="4" y="1770063"/>
            <a:ext cx="10718800" cy="1689100"/>
          </a:xfrm>
          <a:prstGeom prst="rect">
            <a:avLst/>
          </a:prstGeom>
          <a:gradFill rotWithShape="1">
            <a:gsLst>
              <a:gs pos="0">
                <a:srgbClr val="00A8E4"/>
              </a:gs>
              <a:gs pos="100000">
                <a:srgbClr val="005078"/>
              </a:gs>
            </a:gsLst>
            <a:lin ang="5400000" scaled="1"/>
          </a:gradFill>
          <a:ln w="9525" algn="ctr">
            <a:noFill/>
            <a:miter lim="800000"/>
            <a:headEnd/>
            <a:tailEnd/>
          </a:ln>
          <a:effectLst/>
        </p:spPr>
        <p:txBody>
          <a:bodyPr wrap="none" lIns="90893" tIns="45454" rIns="90893" bIns="45454" anchor="ctr"/>
          <a:lstStyle/>
          <a:p>
            <a:endParaRPr lang="ko-KR" altLang="en-US"/>
          </a:p>
        </p:txBody>
      </p:sp>
      <p:pic>
        <p:nvPicPr>
          <p:cNvPr id="1124467" name="Picture 115" descr="영문간지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xmlns=""/>
              </a:ext>
            </a:extLst>
          </a:blip>
          <a:srcRect/>
          <a:stretch>
            <a:fillRect/>
          </a:stretch>
        </p:blipFill>
        <p:spPr bwMode="auto">
          <a:xfrm>
            <a:off x="336550" y="200135"/>
            <a:ext cx="3311526" cy="2225675"/>
          </a:xfrm>
          <a:prstGeom prst="rect">
            <a:avLst/>
          </a:prstGeom>
          <a:noFill/>
        </p:spPr>
      </p:pic>
      <p:sp>
        <p:nvSpPr>
          <p:cNvPr id="1124468" name="Rectangle 116" descr="좁은 수평선"/>
          <p:cNvSpPr>
            <a:spLocks noChangeArrowheads="1"/>
          </p:cNvSpPr>
          <p:nvPr/>
        </p:nvSpPr>
        <p:spPr bwMode="auto">
          <a:xfrm>
            <a:off x="0" y="-266701"/>
            <a:ext cx="10668000" cy="1181100"/>
          </a:xfrm>
          <a:prstGeom prst="rect">
            <a:avLst/>
          </a:prstGeom>
          <a:pattFill prst="narHorz">
            <a:fgClr>
              <a:schemeClr val="bg1">
                <a:alpha val="30000"/>
              </a:schemeClr>
            </a:fgClr>
            <a:bgClr>
              <a:schemeClr val="bg2">
                <a:alpha val="30000"/>
              </a:schemeClr>
            </a:bgClr>
          </a:pattFill>
          <a:ln w="9525">
            <a:noFill/>
            <a:miter lim="800000"/>
            <a:headEnd/>
            <a:tailEnd/>
          </a:ln>
          <a:effectLst/>
        </p:spPr>
        <p:txBody>
          <a:bodyPr wrap="none" lIns="90893" tIns="45454" rIns="90893" bIns="45454" anchor="ctr"/>
          <a:lstStyle/>
          <a:p>
            <a:endParaRPr lang="ko-KR" altLang="en-US"/>
          </a:p>
        </p:txBody>
      </p:sp>
      <p:sp>
        <p:nvSpPr>
          <p:cNvPr id="1124469" name="Freeform 117"/>
          <p:cNvSpPr>
            <a:spLocks/>
          </p:cNvSpPr>
          <p:nvPr/>
        </p:nvSpPr>
        <p:spPr bwMode="auto">
          <a:xfrm>
            <a:off x="5" y="3513138"/>
            <a:ext cx="10669588" cy="1176338"/>
          </a:xfrm>
          <a:custGeom>
            <a:avLst/>
            <a:gdLst/>
            <a:ahLst/>
            <a:cxnLst>
              <a:cxn ang="0">
                <a:pos x="0" y="480"/>
              </a:cxn>
              <a:cxn ang="0">
                <a:pos x="1410" y="480"/>
              </a:cxn>
              <a:cxn ang="0">
                <a:pos x="2910" y="672"/>
              </a:cxn>
              <a:cxn ang="0">
                <a:pos x="4584" y="684"/>
              </a:cxn>
              <a:cxn ang="0">
                <a:pos x="4812" y="474"/>
              </a:cxn>
              <a:cxn ang="0">
                <a:pos x="4938" y="462"/>
              </a:cxn>
              <a:cxn ang="0">
                <a:pos x="4938" y="198"/>
              </a:cxn>
              <a:cxn ang="0">
                <a:pos x="5808" y="198"/>
              </a:cxn>
              <a:cxn ang="0">
                <a:pos x="5808" y="0"/>
              </a:cxn>
              <a:cxn ang="0">
                <a:pos x="0" y="0"/>
              </a:cxn>
              <a:cxn ang="0">
                <a:pos x="0" y="480"/>
              </a:cxn>
            </a:cxnLst>
            <a:rect l="0" t="0" r="r" b="b"/>
            <a:pathLst>
              <a:path w="5808" h="684">
                <a:moveTo>
                  <a:pt x="0" y="480"/>
                </a:moveTo>
                <a:lnTo>
                  <a:pt x="1410" y="480"/>
                </a:lnTo>
                <a:lnTo>
                  <a:pt x="2910" y="672"/>
                </a:lnTo>
                <a:lnTo>
                  <a:pt x="4584" y="684"/>
                </a:lnTo>
                <a:lnTo>
                  <a:pt x="4812" y="474"/>
                </a:lnTo>
                <a:lnTo>
                  <a:pt x="4938" y="462"/>
                </a:lnTo>
                <a:lnTo>
                  <a:pt x="4938" y="198"/>
                </a:lnTo>
                <a:lnTo>
                  <a:pt x="5808" y="198"/>
                </a:lnTo>
                <a:lnTo>
                  <a:pt x="5808" y="0"/>
                </a:lnTo>
                <a:lnTo>
                  <a:pt x="0" y="0"/>
                </a:lnTo>
                <a:lnTo>
                  <a:pt x="0" y="480"/>
                </a:lnTo>
                <a:close/>
              </a:path>
            </a:pathLst>
          </a:custGeom>
          <a:solidFill>
            <a:srgbClr val="DDDDDD"/>
          </a:solidFill>
          <a:ln w="9525" cap="flat" cmpd="sng">
            <a:noFill/>
            <a:prstDash val="solid"/>
            <a:round/>
            <a:headEnd/>
            <a:tailEnd/>
          </a:ln>
          <a:effectLst/>
        </p:spPr>
        <p:txBody>
          <a:bodyPr wrap="none" lIns="90893" tIns="45454" rIns="90893" bIns="45454" anchor="ctr"/>
          <a:lstStyle/>
          <a:p>
            <a:endParaRPr lang="ko-KR" altLang="en-US"/>
          </a:p>
        </p:txBody>
      </p:sp>
      <p:sp>
        <p:nvSpPr>
          <p:cNvPr id="1124470" name="Rectangle 118" descr="어두운 상향 대각선"/>
          <p:cNvSpPr>
            <a:spLocks noChangeArrowheads="1"/>
          </p:cNvSpPr>
          <p:nvPr/>
        </p:nvSpPr>
        <p:spPr bwMode="auto">
          <a:xfrm>
            <a:off x="-19049" y="3670356"/>
            <a:ext cx="10701338" cy="492125"/>
          </a:xfrm>
          <a:prstGeom prst="rect">
            <a:avLst/>
          </a:prstGeom>
          <a:pattFill prst="dkUpDiag">
            <a:fgClr>
              <a:schemeClr val="bg1">
                <a:alpha val="30000"/>
              </a:schemeClr>
            </a:fgClr>
            <a:bgClr>
              <a:schemeClr val="bg2">
                <a:alpha val="30000"/>
              </a:schemeClr>
            </a:bgClr>
          </a:pattFill>
          <a:ln w="9525">
            <a:noFill/>
            <a:miter lim="800000"/>
            <a:headEnd/>
            <a:tailEnd/>
          </a:ln>
          <a:effectLst/>
        </p:spPr>
        <p:txBody>
          <a:bodyPr wrap="none" lIns="90893" tIns="45454" rIns="90893" bIns="45454" anchor="ctr"/>
          <a:lstStyle/>
          <a:p>
            <a:endParaRPr lang="ko-KR" altLang="en-US"/>
          </a:p>
        </p:txBody>
      </p:sp>
      <p:sp>
        <p:nvSpPr>
          <p:cNvPr id="1124471" name="Line 119"/>
          <p:cNvSpPr>
            <a:spLocks noChangeShapeType="1"/>
          </p:cNvSpPr>
          <p:nvPr/>
        </p:nvSpPr>
        <p:spPr bwMode="auto">
          <a:xfrm>
            <a:off x="39688" y="2566988"/>
            <a:ext cx="10668000" cy="0"/>
          </a:xfrm>
          <a:prstGeom prst="line">
            <a:avLst/>
          </a:prstGeom>
          <a:noFill/>
          <a:ln w="9525">
            <a:solidFill>
              <a:schemeClr val="tx1">
                <a:alpha val="30000"/>
              </a:schemeClr>
            </a:solidFill>
            <a:round/>
            <a:headEnd/>
            <a:tailEnd/>
          </a:ln>
          <a:effectLst/>
        </p:spPr>
        <p:txBody>
          <a:bodyPr lIns="90893" tIns="45454" rIns="90893" bIns="45454"/>
          <a:lstStyle/>
          <a:p>
            <a:endParaRPr lang="ko-KR" altLang="en-US"/>
          </a:p>
        </p:txBody>
      </p:sp>
      <p:sp>
        <p:nvSpPr>
          <p:cNvPr id="1124472" name="Line 120"/>
          <p:cNvSpPr>
            <a:spLocks noChangeShapeType="1"/>
          </p:cNvSpPr>
          <p:nvPr/>
        </p:nvSpPr>
        <p:spPr bwMode="auto">
          <a:xfrm>
            <a:off x="19051" y="2584450"/>
            <a:ext cx="10668000" cy="0"/>
          </a:xfrm>
          <a:prstGeom prst="line">
            <a:avLst/>
          </a:prstGeom>
          <a:noFill/>
          <a:ln w="9525">
            <a:solidFill>
              <a:srgbClr val="F8F8F8">
                <a:alpha val="60001"/>
              </a:srgbClr>
            </a:solidFill>
            <a:round/>
            <a:headEnd/>
            <a:tailEnd/>
          </a:ln>
          <a:effectLst/>
        </p:spPr>
        <p:txBody>
          <a:bodyPr lIns="90893" tIns="45454" rIns="90893" bIns="45454"/>
          <a:lstStyle/>
          <a:p>
            <a:endParaRPr lang="ko-KR" altLang="en-US"/>
          </a:p>
        </p:txBody>
      </p:sp>
      <p:grpSp>
        <p:nvGrpSpPr>
          <p:cNvPr id="1124473" name="Group 121"/>
          <p:cNvGrpSpPr>
            <a:grpSpLocks/>
          </p:cNvGrpSpPr>
          <p:nvPr/>
        </p:nvGrpSpPr>
        <p:grpSpPr bwMode="auto">
          <a:xfrm>
            <a:off x="0" y="3440223"/>
            <a:ext cx="10668000" cy="249237"/>
            <a:chOff x="0" y="3489"/>
            <a:chExt cx="5760" cy="145"/>
          </a:xfrm>
        </p:grpSpPr>
        <p:sp>
          <p:nvSpPr>
            <p:cNvPr id="1124474" name="Rectangle 122"/>
            <p:cNvSpPr>
              <a:spLocks noChangeArrowheads="1"/>
            </p:cNvSpPr>
            <p:nvPr/>
          </p:nvSpPr>
          <p:spPr bwMode="auto">
            <a:xfrm>
              <a:off x="0" y="3496"/>
              <a:ext cx="2880" cy="138"/>
            </a:xfrm>
            <a:prstGeom prst="rect">
              <a:avLst/>
            </a:prstGeom>
            <a:solidFill>
              <a:schemeClr val="tx1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124475" name="AutoShape 123"/>
            <p:cNvSpPr>
              <a:spLocks noChangeArrowheads="1"/>
            </p:cNvSpPr>
            <p:nvPr/>
          </p:nvSpPr>
          <p:spPr bwMode="auto">
            <a:xfrm flipH="1">
              <a:off x="0" y="3495"/>
              <a:ext cx="95" cy="137"/>
            </a:xfrm>
            <a:prstGeom prst="rtTriangle">
              <a:avLst/>
            </a:prstGeom>
            <a:solidFill>
              <a:srgbClr val="D2F1D1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124476" name="AutoShape 124"/>
            <p:cNvSpPr>
              <a:spLocks noChangeArrowheads="1"/>
            </p:cNvSpPr>
            <p:nvPr/>
          </p:nvSpPr>
          <p:spPr bwMode="auto">
            <a:xfrm flipH="1">
              <a:off x="95" y="3495"/>
              <a:ext cx="95" cy="137"/>
            </a:xfrm>
            <a:prstGeom prst="rtTriangle">
              <a:avLst/>
            </a:prstGeom>
            <a:solidFill>
              <a:srgbClr val="9FE19D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124477" name="AutoShape 125"/>
            <p:cNvSpPr>
              <a:spLocks noChangeArrowheads="1"/>
            </p:cNvSpPr>
            <p:nvPr/>
          </p:nvSpPr>
          <p:spPr bwMode="auto">
            <a:xfrm flipH="1">
              <a:off x="189" y="3495"/>
              <a:ext cx="95" cy="137"/>
            </a:xfrm>
            <a:prstGeom prst="rtTriangle">
              <a:avLst/>
            </a:prstGeom>
            <a:solidFill>
              <a:srgbClr val="AED0B5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124478" name="AutoShape 126"/>
            <p:cNvSpPr>
              <a:spLocks noChangeArrowheads="1"/>
            </p:cNvSpPr>
            <p:nvPr/>
          </p:nvSpPr>
          <p:spPr bwMode="auto">
            <a:xfrm flipH="1">
              <a:off x="285" y="3495"/>
              <a:ext cx="95" cy="137"/>
            </a:xfrm>
            <a:prstGeom prst="rtTriangle">
              <a:avLst/>
            </a:prstGeom>
            <a:solidFill>
              <a:srgbClr val="92C09C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124479" name="AutoShape 127"/>
            <p:cNvSpPr>
              <a:spLocks noChangeArrowheads="1"/>
            </p:cNvSpPr>
            <p:nvPr/>
          </p:nvSpPr>
          <p:spPr bwMode="auto">
            <a:xfrm flipH="1">
              <a:off x="381" y="3495"/>
              <a:ext cx="95" cy="137"/>
            </a:xfrm>
            <a:prstGeom prst="rtTriangle">
              <a:avLst/>
            </a:prstGeom>
            <a:solidFill>
              <a:srgbClr val="64A672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124480" name="AutoShape 128"/>
            <p:cNvSpPr>
              <a:spLocks noChangeArrowheads="1"/>
            </p:cNvSpPr>
            <p:nvPr/>
          </p:nvSpPr>
          <p:spPr bwMode="auto">
            <a:xfrm flipH="1">
              <a:off x="477" y="3495"/>
              <a:ext cx="95" cy="137"/>
            </a:xfrm>
            <a:prstGeom prst="rtTriangle">
              <a:avLst/>
            </a:prstGeom>
            <a:solidFill>
              <a:srgbClr val="53916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124481" name="AutoShape 129"/>
            <p:cNvSpPr>
              <a:spLocks noChangeArrowheads="1"/>
            </p:cNvSpPr>
            <p:nvPr/>
          </p:nvSpPr>
          <p:spPr bwMode="auto">
            <a:xfrm flipH="1">
              <a:off x="574" y="3495"/>
              <a:ext cx="94" cy="137"/>
            </a:xfrm>
            <a:prstGeom prst="rtTriangle">
              <a:avLst/>
            </a:prstGeom>
            <a:solidFill>
              <a:srgbClr val="3D6B47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124482" name="AutoShape 130"/>
            <p:cNvSpPr>
              <a:spLocks noChangeArrowheads="1"/>
            </p:cNvSpPr>
            <p:nvPr/>
          </p:nvSpPr>
          <p:spPr bwMode="auto">
            <a:xfrm flipH="1">
              <a:off x="670" y="3495"/>
              <a:ext cx="95" cy="137"/>
            </a:xfrm>
            <a:prstGeom prst="rtTriangle">
              <a:avLst/>
            </a:prstGeom>
            <a:solidFill>
              <a:srgbClr val="0F3C3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124483" name="AutoShape 131"/>
            <p:cNvSpPr>
              <a:spLocks noChangeArrowheads="1"/>
            </p:cNvSpPr>
            <p:nvPr/>
          </p:nvSpPr>
          <p:spPr bwMode="auto">
            <a:xfrm flipH="1">
              <a:off x="766" y="3495"/>
              <a:ext cx="95" cy="137"/>
            </a:xfrm>
            <a:prstGeom prst="rtTriangle">
              <a:avLst/>
            </a:prstGeom>
            <a:solidFill>
              <a:srgbClr val="134B4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124484" name="AutoShape 132"/>
            <p:cNvSpPr>
              <a:spLocks noChangeArrowheads="1"/>
            </p:cNvSpPr>
            <p:nvPr/>
          </p:nvSpPr>
          <p:spPr bwMode="auto">
            <a:xfrm flipH="1">
              <a:off x="862" y="3495"/>
              <a:ext cx="95" cy="137"/>
            </a:xfrm>
            <a:prstGeom prst="rtTriangle">
              <a:avLst/>
            </a:prstGeom>
            <a:solidFill>
              <a:srgbClr val="1D7279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124485" name="AutoShape 133"/>
            <p:cNvSpPr>
              <a:spLocks noChangeArrowheads="1"/>
            </p:cNvSpPr>
            <p:nvPr/>
          </p:nvSpPr>
          <p:spPr bwMode="auto">
            <a:xfrm flipH="1">
              <a:off x="958" y="3495"/>
              <a:ext cx="95" cy="137"/>
            </a:xfrm>
            <a:prstGeom prst="rtTriangle">
              <a:avLst/>
            </a:prstGeom>
            <a:solidFill>
              <a:srgbClr val="2AA3AC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124486" name="AutoShape 134"/>
            <p:cNvSpPr>
              <a:spLocks noChangeArrowheads="1"/>
            </p:cNvSpPr>
            <p:nvPr/>
          </p:nvSpPr>
          <p:spPr bwMode="auto">
            <a:xfrm flipH="1">
              <a:off x="1055" y="3495"/>
              <a:ext cx="94" cy="137"/>
            </a:xfrm>
            <a:prstGeom prst="rtTriangle">
              <a:avLst/>
            </a:prstGeom>
            <a:solidFill>
              <a:srgbClr val="41C7D1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124487" name="AutoShape 135"/>
            <p:cNvSpPr>
              <a:spLocks noChangeArrowheads="1"/>
            </p:cNvSpPr>
            <p:nvPr/>
          </p:nvSpPr>
          <p:spPr bwMode="auto">
            <a:xfrm flipH="1">
              <a:off x="1151" y="3495"/>
              <a:ext cx="95" cy="137"/>
            </a:xfrm>
            <a:prstGeom prst="rtTriangle">
              <a:avLst/>
            </a:prstGeom>
            <a:solidFill>
              <a:srgbClr val="68D2DA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124488" name="AutoShape 136"/>
            <p:cNvSpPr>
              <a:spLocks noChangeArrowheads="1"/>
            </p:cNvSpPr>
            <p:nvPr/>
          </p:nvSpPr>
          <p:spPr bwMode="auto">
            <a:xfrm flipH="1">
              <a:off x="1246" y="3495"/>
              <a:ext cx="94" cy="137"/>
            </a:xfrm>
            <a:prstGeom prst="rtTriangle">
              <a:avLst/>
            </a:prstGeom>
            <a:solidFill>
              <a:srgbClr val="43FFF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124489" name="AutoShape 137"/>
            <p:cNvSpPr>
              <a:spLocks noChangeArrowheads="1"/>
            </p:cNvSpPr>
            <p:nvPr/>
          </p:nvSpPr>
          <p:spPr bwMode="auto">
            <a:xfrm flipH="1">
              <a:off x="1340" y="3495"/>
              <a:ext cx="95" cy="137"/>
            </a:xfrm>
            <a:prstGeom prst="rtTriangle">
              <a:avLst/>
            </a:prstGeom>
            <a:solidFill>
              <a:srgbClr val="A1FFF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124490" name="AutoShape 138"/>
            <p:cNvSpPr>
              <a:spLocks noChangeArrowheads="1"/>
            </p:cNvSpPr>
            <p:nvPr/>
          </p:nvSpPr>
          <p:spPr bwMode="auto">
            <a:xfrm flipH="1">
              <a:off x="1434" y="3495"/>
              <a:ext cx="95" cy="137"/>
            </a:xfrm>
            <a:prstGeom prst="rtTriangle">
              <a:avLst/>
            </a:prstGeom>
            <a:solidFill>
              <a:srgbClr val="CCFFF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124491" name="AutoShape 139"/>
            <p:cNvSpPr>
              <a:spLocks noChangeArrowheads="1"/>
            </p:cNvSpPr>
            <p:nvPr/>
          </p:nvSpPr>
          <p:spPr bwMode="auto">
            <a:xfrm flipH="1">
              <a:off x="1530" y="3495"/>
              <a:ext cx="95" cy="137"/>
            </a:xfrm>
            <a:prstGeom prst="rtTriangle">
              <a:avLst/>
            </a:prstGeom>
            <a:solidFill>
              <a:srgbClr val="FFD5D5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124492" name="AutoShape 140"/>
            <p:cNvSpPr>
              <a:spLocks noChangeArrowheads="1"/>
            </p:cNvSpPr>
            <p:nvPr/>
          </p:nvSpPr>
          <p:spPr bwMode="auto">
            <a:xfrm flipH="1">
              <a:off x="1626" y="3495"/>
              <a:ext cx="96" cy="137"/>
            </a:xfrm>
            <a:prstGeom prst="rtTriangle">
              <a:avLst/>
            </a:prstGeom>
            <a:solidFill>
              <a:srgbClr val="FFA5A5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124493" name="AutoShape 141"/>
            <p:cNvSpPr>
              <a:spLocks noChangeArrowheads="1"/>
            </p:cNvSpPr>
            <p:nvPr/>
          </p:nvSpPr>
          <p:spPr bwMode="auto">
            <a:xfrm flipH="1">
              <a:off x="1723" y="3495"/>
              <a:ext cx="94" cy="137"/>
            </a:xfrm>
            <a:prstGeom prst="rtTriangle">
              <a:avLst/>
            </a:prstGeom>
            <a:solidFill>
              <a:srgbClr val="FF8787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124494" name="AutoShape 142"/>
            <p:cNvSpPr>
              <a:spLocks noChangeArrowheads="1"/>
            </p:cNvSpPr>
            <p:nvPr/>
          </p:nvSpPr>
          <p:spPr bwMode="auto">
            <a:xfrm flipH="1">
              <a:off x="1819" y="3495"/>
              <a:ext cx="95" cy="137"/>
            </a:xfrm>
            <a:prstGeom prst="rtTriangle">
              <a:avLst/>
            </a:prstGeom>
            <a:solidFill>
              <a:srgbClr val="FF4B4B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124495" name="AutoShape 143"/>
            <p:cNvSpPr>
              <a:spLocks noChangeArrowheads="1"/>
            </p:cNvSpPr>
            <p:nvPr/>
          </p:nvSpPr>
          <p:spPr bwMode="auto">
            <a:xfrm flipH="1">
              <a:off x="1915" y="3495"/>
              <a:ext cx="95" cy="137"/>
            </a:xfrm>
            <a:prstGeom prst="rtTriangle">
              <a:avLst/>
            </a:prstGeom>
            <a:solidFill>
              <a:srgbClr val="FF0B0B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124496" name="AutoShape 144"/>
            <p:cNvSpPr>
              <a:spLocks noChangeArrowheads="1"/>
            </p:cNvSpPr>
            <p:nvPr/>
          </p:nvSpPr>
          <p:spPr bwMode="auto">
            <a:xfrm flipH="1">
              <a:off x="2011" y="3495"/>
              <a:ext cx="95" cy="137"/>
            </a:xfrm>
            <a:prstGeom prst="rtTriangle">
              <a:avLst/>
            </a:prstGeom>
            <a:solidFill>
              <a:srgbClr val="D6000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124497" name="AutoShape 145"/>
            <p:cNvSpPr>
              <a:spLocks noChangeArrowheads="1"/>
            </p:cNvSpPr>
            <p:nvPr/>
          </p:nvSpPr>
          <p:spPr bwMode="auto">
            <a:xfrm flipH="1">
              <a:off x="2107" y="3495"/>
              <a:ext cx="96" cy="137"/>
            </a:xfrm>
            <a:prstGeom prst="rtTriangle">
              <a:avLst/>
            </a:prstGeom>
            <a:solidFill>
              <a:srgbClr val="A2000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124498" name="AutoShape 146"/>
            <p:cNvSpPr>
              <a:spLocks noChangeArrowheads="1"/>
            </p:cNvSpPr>
            <p:nvPr/>
          </p:nvSpPr>
          <p:spPr bwMode="auto">
            <a:xfrm flipH="1">
              <a:off x="2204" y="3495"/>
              <a:ext cx="94" cy="137"/>
            </a:xfrm>
            <a:prstGeom prst="rtTriangle">
              <a:avLst/>
            </a:prstGeom>
            <a:solidFill>
              <a:srgbClr val="70000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124499" name="AutoShape 147"/>
            <p:cNvSpPr>
              <a:spLocks noChangeArrowheads="1"/>
            </p:cNvSpPr>
            <p:nvPr/>
          </p:nvSpPr>
          <p:spPr bwMode="auto">
            <a:xfrm flipH="1">
              <a:off x="2300" y="3495"/>
              <a:ext cx="95" cy="137"/>
            </a:xfrm>
            <a:prstGeom prst="rtTriangle">
              <a:avLst/>
            </a:prstGeom>
            <a:solidFill>
              <a:srgbClr val="5E000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124500" name="AutoShape 148"/>
            <p:cNvSpPr>
              <a:spLocks noChangeArrowheads="1"/>
            </p:cNvSpPr>
            <p:nvPr/>
          </p:nvSpPr>
          <p:spPr bwMode="auto">
            <a:xfrm flipH="1">
              <a:off x="2396" y="3495"/>
              <a:ext cx="95" cy="137"/>
            </a:xfrm>
            <a:prstGeom prst="rtTriangle">
              <a:avLst/>
            </a:prstGeom>
            <a:solidFill>
              <a:srgbClr val="5D3B8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124501" name="AutoShape 149"/>
            <p:cNvSpPr>
              <a:spLocks noChangeArrowheads="1"/>
            </p:cNvSpPr>
            <p:nvPr/>
          </p:nvSpPr>
          <p:spPr bwMode="auto">
            <a:xfrm flipH="1">
              <a:off x="2497" y="3496"/>
              <a:ext cx="95" cy="138"/>
            </a:xfrm>
            <a:prstGeom prst="rtTriangle">
              <a:avLst/>
            </a:prstGeom>
            <a:solidFill>
              <a:srgbClr val="7248B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124502" name="AutoShape 150"/>
            <p:cNvSpPr>
              <a:spLocks noChangeArrowheads="1"/>
            </p:cNvSpPr>
            <p:nvPr/>
          </p:nvSpPr>
          <p:spPr bwMode="auto">
            <a:xfrm flipH="1">
              <a:off x="2593" y="3496"/>
              <a:ext cx="95" cy="138"/>
            </a:xfrm>
            <a:prstGeom prst="rtTriangle">
              <a:avLst/>
            </a:prstGeom>
            <a:solidFill>
              <a:srgbClr val="8B67C1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124503" name="AutoShape 151"/>
            <p:cNvSpPr>
              <a:spLocks noChangeArrowheads="1"/>
            </p:cNvSpPr>
            <p:nvPr/>
          </p:nvSpPr>
          <p:spPr bwMode="auto">
            <a:xfrm flipH="1">
              <a:off x="2689" y="3496"/>
              <a:ext cx="95" cy="138"/>
            </a:xfrm>
            <a:prstGeom prst="rtTriangle">
              <a:avLst/>
            </a:prstGeom>
            <a:solidFill>
              <a:srgbClr val="BCA7DB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124504" name="AutoShape 152"/>
            <p:cNvSpPr>
              <a:spLocks noChangeArrowheads="1"/>
            </p:cNvSpPr>
            <p:nvPr/>
          </p:nvSpPr>
          <p:spPr bwMode="auto">
            <a:xfrm flipH="1">
              <a:off x="2785" y="3496"/>
              <a:ext cx="95" cy="138"/>
            </a:xfrm>
            <a:prstGeom prst="rtTriangle">
              <a:avLst/>
            </a:prstGeom>
            <a:solidFill>
              <a:srgbClr val="CAB9E3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124505" name="Rectangle 153"/>
            <p:cNvSpPr>
              <a:spLocks noChangeArrowheads="1"/>
            </p:cNvSpPr>
            <p:nvPr/>
          </p:nvSpPr>
          <p:spPr bwMode="auto">
            <a:xfrm>
              <a:off x="2880" y="3491"/>
              <a:ext cx="2880" cy="137"/>
            </a:xfrm>
            <a:prstGeom prst="rect">
              <a:avLst/>
            </a:prstGeom>
            <a:solidFill>
              <a:schemeClr val="tx1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124506" name="AutoShape 154"/>
            <p:cNvSpPr>
              <a:spLocks noChangeArrowheads="1"/>
            </p:cNvSpPr>
            <p:nvPr/>
          </p:nvSpPr>
          <p:spPr bwMode="auto">
            <a:xfrm flipH="1">
              <a:off x="2880" y="3489"/>
              <a:ext cx="95" cy="138"/>
            </a:xfrm>
            <a:prstGeom prst="rtTriangle">
              <a:avLst/>
            </a:prstGeom>
            <a:solidFill>
              <a:srgbClr val="D2F1D1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124507" name="AutoShape 155"/>
            <p:cNvSpPr>
              <a:spLocks noChangeArrowheads="1"/>
            </p:cNvSpPr>
            <p:nvPr/>
          </p:nvSpPr>
          <p:spPr bwMode="auto">
            <a:xfrm flipH="1">
              <a:off x="2975" y="3489"/>
              <a:ext cx="95" cy="138"/>
            </a:xfrm>
            <a:prstGeom prst="rtTriangle">
              <a:avLst/>
            </a:prstGeom>
            <a:solidFill>
              <a:srgbClr val="9FE19D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124508" name="AutoShape 156"/>
            <p:cNvSpPr>
              <a:spLocks noChangeArrowheads="1"/>
            </p:cNvSpPr>
            <p:nvPr/>
          </p:nvSpPr>
          <p:spPr bwMode="auto">
            <a:xfrm flipH="1">
              <a:off x="3069" y="3489"/>
              <a:ext cx="95" cy="138"/>
            </a:xfrm>
            <a:prstGeom prst="rtTriangle">
              <a:avLst/>
            </a:prstGeom>
            <a:solidFill>
              <a:srgbClr val="AED0B5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124509" name="AutoShape 157"/>
            <p:cNvSpPr>
              <a:spLocks noChangeArrowheads="1"/>
            </p:cNvSpPr>
            <p:nvPr/>
          </p:nvSpPr>
          <p:spPr bwMode="auto">
            <a:xfrm flipH="1">
              <a:off x="3165" y="3489"/>
              <a:ext cx="95" cy="138"/>
            </a:xfrm>
            <a:prstGeom prst="rtTriangle">
              <a:avLst/>
            </a:prstGeom>
            <a:solidFill>
              <a:srgbClr val="92C09C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124510" name="AutoShape 158"/>
            <p:cNvSpPr>
              <a:spLocks noChangeArrowheads="1"/>
            </p:cNvSpPr>
            <p:nvPr/>
          </p:nvSpPr>
          <p:spPr bwMode="auto">
            <a:xfrm flipH="1">
              <a:off x="3261" y="3489"/>
              <a:ext cx="95" cy="138"/>
            </a:xfrm>
            <a:prstGeom prst="rtTriangle">
              <a:avLst/>
            </a:prstGeom>
            <a:solidFill>
              <a:srgbClr val="64A672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124511" name="AutoShape 159"/>
            <p:cNvSpPr>
              <a:spLocks noChangeArrowheads="1"/>
            </p:cNvSpPr>
            <p:nvPr/>
          </p:nvSpPr>
          <p:spPr bwMode="auto">
            <a:xfrm flipH="1">
              <a:off x="3357" y="3489"/>
              <a:ext cx="95" cy="138"/>
            </a:xfrm>
            <a:prstGeom prst="rtTriangle">
              <a:avLst/>
            </a:prstGeom>
            <a:solidFill>
              <a:srgbClr val="53916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124512" name="AutoShape 160"/>
            <p:cNvSpPr>
              <a:spLocks noChangeArrowheads="1"/>
            </p:cNvSpPr>
            <p:nvPr/>
          </p:nvSpPr>
          <p:spPr bwMode="auto">
            <a:xfrm flipH="1">
              <a:off x="3454" y="3489"/>
              <a:ext cx="94" cy="138"/>
            </a:xfrm>
            <a:prstGeom prst="rtTriangle">
              <a:avLst/>
            </a:prstGeom>
            <a:solidFill>
              <a:srgbClr val="3D6B47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124513" name="AutoShape 161"/>
            <p:cNvSpPr>
              <a:spLocks noChangeArrowheads="1"/>
            </p:cNvSpPr>
            <p:nvPr/>
          </p:nvSpPr>
          <p:spPr bwMode="auto">
            <a:xfrm flipH="1">
              <a:off x="3550" y="3489"/>
              <a:ext cx="95" cy="138"/>
            </a:xfrm>
            <a:prstGeom prst="rtTriangle">
              <a:avLst/>
            </a:prstGeom>
            <a:solidFill>
              <a:srgbClr val="0F3C3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124514" name="AutoShape 162"/>
            <p:cNvSpPr>
              <a:spLocks noChangeArrowheads="1"/>
            </p:cNvSpPr>
            <p:nvPr/>
          </p:nvSpPr>
          <p:spPr bwMode="auto">
            <a:xfrm flipH="1">
              <a:off x="3646" y="3489"/>
              <a:ext cx="95" cy="138"/>
            </a:xfrm>
            <a:prstGeom prst="rtTriangle">
              <a:avLst/>
            </a:prstGeom>
            <a:solidFill>
              <a:srgbClr val="134B4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124515" name="AutoShape 163"/>
            <p:cNvSpPr>
              <a:spLocks noChangeArrowheads="1"/>
            </p:cNvSpPr>
            <p:nvPr/>
          </p:nvSpPr>
          <p:spPr bwMode="auto">
            <a:xfrm flipH="1">
              <a:off x="3742" y="3489"/>
              <a:ext cx="95" cy="138"/>
            </a:xfrm>
            <a:prstGeom prst="rtTriangle">
              <a:avLst/>
            </a:prstGeom>
            <a:solidFill>
              <a:srgbClr val="1D7279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124516" name="AutoShape 164"/>
            <p:cNvSpPr>
              <a:spLocks noChangeArrowheads="1"/>
            </p:cNvSpPr>
            <p:nvPr/>
          </p:nvSpPr>
          <p:spPr bwMode="auto">
            <a:xfrm flipH="1">
              <a:off x="3838" y="3489"/>
              <a:ext cx="95" cy="138"/>
            </a:xfrm>
            <a:prstGeom prst="rtTriangle">
              <a:avLst/>
            </a:prstGeom>
            <a:solidFill>
              <a:srgbClr val="2AA3AC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124517" name="AutoShape 165"/>
            <p:cNvSpPr>
              <a:spLocks noChangeArrowheads="1"/>
            </p:cNvSpPr>
            <p:nvPr/>
          </p:nvSpPr>
          <p:spPr bwMode="auto">
            <a:xfrm flipH="1">
              <a:off x="3935" y="3489"/>
              <a:ext cx="94" cy="138"/>
            </a:xfrm>
            <a:prstGeom prst="rtTriangle">
              <a:avLst/>
            </a:prstGeom>
            <a:solidFill>
              <a:srgbClr val="41C7D1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124518" name="AutoShape 166"/>
            <p:cNvSpPr>
              <a:spLocks noChangeArrowheads="1"/>
            </p:cNvSpPr>
            <p:nvPr/>
          </p:nvSpPr>
          <p:spPr bwMode="auto">
            <a:xfrm flipH="1">
              <a:off x="4031" y="3489"/>
              <a:ext cx="95" cy="138"/>
            </a:xfrm>
            <a:prstGeom prst="rtTriangle">
              <a:avLst/>
            </a:prstGeom>
            <a:solidFill>
              <a:srgbClr val="68D2DA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124519" name="AutoShape 167"/>
            <p:cNvSpPr>
              <a:spLocks noChangeArrowheads="1"/>
            </p:cNvSpPr>
            <p:nvPr/>
          </p:nvSpPr>
          <p:spPr bwMode="auto">
            <a:xfrm flipH="1">
              <a:off x="4126" y="3489"/>
              <a:ext cx="94" cy="138"/>
            </a:xfrm>
            <a:prstGeom prst="rtTriangle">
              <a:avLst/>
            </a:prstGeom>
            <a:solidFill>
              <a:srgbClr val="43FFF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124520" name="AutoShape 168"/>
            <p:cNvSpPr>
              <a:spLocks noChangeArrowheads="1"/>
            </p:cNvSpPr>
            <p:nvPr/>
          </p:nvSpPr>
          <p:spPr bwMode="auto">
            <a:xfrm flipH="1">
              <a:off x="4220" y="3489"/>
              <a:ext cx="95" cy="138"/>
            </a:xfrm>
            <a:prstGeom prst="rtTriangle">
              <a:avLst/>
            </a:prstGeom>
            <a:solidFill>
              <a:srgbClr val="A1FFF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124521" name="AutoShape 169"/>
            <p:cNvSpPr>
              <a:spLocks noChangeArrowheads="1"/>
            </p:cNvSpPr>
            <p:nvPr/>
          </p:nvSpPr>
          <p:spPr bwMode="auto">
            <a:xfrm flipH="1">
              <a:off x="4314" y="3489"/>
              <a:ext cx="95" cy="138"/>
            </a:xfrm>
            <a:prstGeom prst="rtTriangle">
              <a:avLst/>
            </a:prstGeom>
            <a:solidFill>
              <a:srgbClr val="CCFFF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124522" name="AutoShape 170"/>
            <p:cNvSpPr>
              <a:spLocks noChangeArrowheads="1"/>
            </p:cNvSpPr>
            <p:nvPr/>
          </p:nvSpPr>
          <p:spPr bwMode="auto">
            <a:xfrm flipH="1">
              <a:off x="4410" y="3489"/>
              <a:ext cx="95" cy="138"/>
            </a:xfrm>
            <a:prstGeom prst="rtTriangle">
              <a:avLst/>
            </a:prstGeom>
            <a:solidFill>
              <a:srgbClr val="FFD5D5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124523" name="AutoShape 171"/>
            <p:cNvSpPr>
              <a:spLocks noChangeArrowheads="1"/>
            </p:cNvSpPr>
            <p:nvPr/>
          </p:nvSpPr>
          <p:spPr bwMode="auto">
            <a:xfrm flipH="1">
              <a:off x="4506" y="3489"/>
              <a:ext cx="96" cy="138"/>
            </a:xfrm>
            <a:prstGeom prst="rtTriangle">
              <a:avLst/>
            </a:prstGeom>
            <a:solidFill>
              <a:srgbClr val="FFA5A5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124524" name="AutoShape 172"/>
            <p:cNvSpPr>
              <a:spLocks noChangeArrowheads="1"/>
            </p:cNvSpPr>
            <p:nvPr/>
          </p:nvSpPr>
          <p:spPr bwMode="auto">
            <a:xfrm flipH="1">
              <a:off x="4603" y="3489"/>
              <a:ext cx="94" cy="138"/>
            </a:xfrm>
            <a:prstGeom prst="rtTriangle">
              <a:avLst/>
            </a:prstGeom>
            <a:solidFill>
              <a:srgbClr val="FF8787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124525" name="AutoShape 173"/>
            <p:cNvSpPr>
              <a:spLocks noChangeArrowheads="1"/>
            </p:cNvSpPr>
            <p:nvPr/>
          </p:nvSpPr>
          <p:spPr bwMode="auto">
            <a:xfrm flipH="1">
              <a:off x="4699" y="3489"/>
              <a:ext cx="95" cy="138"/>
            </a:xfrm>
            <a:prstGeom prst="rtTriangle">
              <a:avLst/>
            </a:prstGeom>
            <a:solidFill>
              <a:srgbClr val="FF4B4B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124526" name="AutoShape 174"/>
            <p:cNvSpPr>
              <a:spLocks noChangeArrowheads="1"/>
            </p:cNvSpPr>
            <p:nvPr/>
          </p:nvSpPr>
          <p:spPr bwMode="auto">
            <a:xfrm flipH="1">
              <a:off x="4795" y="3489"/>
              <a:ext cx="95" cy="138"/>
            </a:xfrm>
            <a:prstGeom prst="rtTriangle">
              <a:avLst/>
            </a:prstGeom>
            <a:solidFill>
              <a:srgbClr val="FF0B0B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124527" name="AutoShape 175"/>
            <p:cNvSpPr>
              <a:spLocks noChangeArrowheads="1"/>
            </p:cNvSpPr>
            <p:nvPr/>
          </p:nvSpPr>
          <p:spPr bwMode="auto">
            <a:xfrm flipH="1">
              <a:off x="4891" y="3489"/>
              <a:ext cx="95" cy="138"/>
            </a:xfrm>
            <a:prstGeom prst="rtTriangle">
              <a:avLst/>
            </a:prstGeom>
            <a:solidFill>
              <a:srgbClr val="D6000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124528" name="AutoShape 176"/>
            <p:cNvSpPr>
              <a:spLocks noChangeArrowheads="1"/>
            </p:cNvSpPr>
            <p:nvPr/>
          </p:nvSpPr>
          <p:spPr bwMode="auto">
            <a:xfrm flipH="1">
              <a:off x="4987" y="3489"/>
              <a:ext cx="96" cy="138"/>
            </a:xfrm>
            <a:prstGeom prst="rtTriangle">
              <a:avLst/>
            </a:prstGeom>
            <a:solidFill>
              <a:srgbClr val="A2000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124529" name="AutoShape 177"/>
            <p:cNvSpPr>
              <a:spLocks noChangeArrowheads="1"/>
            </p:cNvSpPr>
            <p:nvPr/>
          </p:nvSpPr>
          <p:spPr bwMode="auto">
            <a:xfrm flipH="1">
              <a:off x="5084" y="3489"/>
              <a:ext cx="94" cy="138"/>
            </a:xfrm>
            <a:prstGeom prst="rtTriangle">
              <a:avLst/>
            </a:prstGeom>
            <a:solidFill>
              <a:srgbClr val="70000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124530" name="AutoShape 178"/>
            <p:cNvSpPr>
              <a:spLocks noChangeArrowheads="1"/>
            </p:cNvSpPr>
            <p:nvPr/>
          </p:nvSpPr>
          <p:spPr bwMode="auto">
            <a:xfrm flipH="1">
              <a:off x="5180" y="3489"/>
              <a:ext cx="95" cy="138"/>
            </a:xfrm>
            <a:prstGeom prst="rtTriangle">
              <a:avLst/>
            </a:prstGeom>
            <a:solidFill>
              <a:srgbClr val="5E000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124531" name="AutoShape 179"/>
            <p:cNvSpPr>
              <a:spLocks noChangeArrowheads="1"/>
            </p:cNvSpPr>
            <p:nvPr/>
          </p:nvSpPr>
          <p:spPr bwMode="auto">
            <a:xfrm flipH="1">
              <a:off x="5276" y="3489"/>
              <a:ext cx="95" cy="138"/>
            </a:xfrm>
            <a:prstGeom prst="rtTriangle">
              <a:avLst/>
            </a:prstGeom>
            <a:solidFill>
              <a:srgbClr val="5D3B8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124532" name="AutoShape 180"/>
            <p:cNvSpPr>
              <a:spLocks noChangeArrowheads="1"/>
            </p:cNvSpPr>
            <p:nvPr/>
          </p:nvSpPr>
          <p:spPr bwMode="auto">
            <a:xfrm flipH="1">
              <a:off x="5377" y="3491"/>
              <a:ext cx="95" cy="137"/>
            </a:xfrm>
            <a:prstGeom prst="rtTriangle">
              <a:avLst/>
            </a:prstGeom>
            <a:solidFill>
              <a:srgbClr val="7248B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124533" name="AutoShape 181"/>
            <p:cNvSpPr>
              <a:spLocks noChangeArrowheads="1"/>
            </p:cNvSpPr>
            <p:nvPr/>
          </p:nvSpPr>
          <p:spPr bwMode="auto">
            <a:xfrm flipH="1">
              <a:off x="5473" y="3491"/>
              <a:ext cx="95" cy="137"/>
            </a:xfrm>
            <a:prstGeom prst="rtTriangle">
              <a:avLst/>
            </a:prstGeom>
            <a:solidFill>
              <a:srgbClr val="8B67C1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124534" name="AutoShape 182"/>
            <p:cNvSpPr>
              <a:spLocks noChangeArrowheads="1"/>
            </p:cNvSpPr>
            <p:nvPr/>
          </p:nvSpPr>
          <p:spPr bwMode="auto">
            <a:xfrm flipH="1">
              <a:off x="5569" y="3491"/>
              <a:ext cx="95" cy="137"/>
            </a:xfrm>
            <a:prstGeom prst="rtTriangle">
              <a:avLst/>
            </a:prstGeom>
            <a:solidFill>
              <a:srgbClr val="BCA7DB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124535" name="AutoShape 183"/>
            <p:cNvSpPr>
              <a:spLocks noChangeArrowheads="1"/>
            </p:cNvSpPr>
            <p:nvPr/>
          </p:nvSpPr>
          <p:spPr bwMode="auto">
            <a:xfrm flipH="1">
              <a:off x="5665" y="3491"/>
              <a:ext cx="95" cy="137"/>
            </a:xfrm>
            <a:prstGeom prst="rtTriangle">
              <a:avLst/>
            </a:prstGeom>
            <a:solidFill>
              <a:srgbClr val="CAB9E3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</p:grpSp>
    </p:spTree>
  </p:cSld>
  <p:clrMapOvr>
    <a:masterClrMapping/>
  </p:clrMapOvr>
</p:sldLayout>
</file>

<file path=ppt/slideLayouts/slideLayout16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제목 및 내용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533400" y="296863"/>
            <a:ext cx="9601200" cy="1238250"/>
          </a:xfrm>
          <a:prstGeom prst="rect">
            <a:avLst/>
          </a:prstGeom>
        </p:spPr>
        <p:txBody>
          <a:bodyPr lIns="90893" tIns="45454" rIns="90893" bIns="45454"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내용 개체 틀 2"/>
          <p:cNvSpPr>
            <a:spLocks noGrp="1"/>
          </p:cNvSpPr>
          <p:nvPr>
            <p:ph idx="1"/>
          </p:nvPr>
        </p:nvSpPr>
        <p:spPr>
          <a:xfrm>
            <a:off x="533400" y="1733553"/>
            <a:ext cx="9601200" cy="4903789"/>
          </a:xfrm>
          <a:prstGeom prst="rect">
            <a:avLst/>
          </a:prstGeom>
        </p:spPr>
        <p:txBody>
          <a:bodyPr lIns="90893" tIns="45454" rIns="90893" bIns="45454"/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</p:spTree>
  </p:cSld>
  <p:clrMapOvr>
    <a:masterClrMapping/>
  </p:clrMapOvr>
</p:sldLayout>
</file>

<file path=ppt/slideLayouts/slideLayout16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구역 머리글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842963" y="4773613"/>
            <a:ext cx="9067800" cy="1476375"/>
          </a:xfrm>
          <a:prstGeom prst="rect">
            <a:avLst/>
          </a:prstGeom>
        </p:spPr>
        <p:txBody>
          <a:bodyPr lIns="90893" tIns="45454" rIns="90893" bIns="45454" anchor="t"/>
          <a:lstStyle>
            <a:lvl1pPr algn="l">
              <a:defRPr sz="4000" b="1" cap="all"/>
            </a:lvl1pPr>
          </a:lstStyle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텍스트 개체 틀 2"/>
          <p:cNvSpPr>
            <a:spLocks noGrp="1"/>
          </p:cNvSpPr>
          <p:nvPr>
            <p:ph type="body" idx="1"/>
          </p:nvPr>
        </p:nvSpPr>
        <p:spPr>
          <a:xfrm>
            <a:off x="842963" y="3149639"/>
            <a:ext cx="9067800" cy="1624013"/>
          </a:xfrm>
          <a:prstGeom prst="rect">
            <a:avLst/>
          </a:prstGeom>
        </p:spPr>
        <p:txBody>
          <a:bodyPr lIns="90893" tIns="45454" rIns="90893" bIns="45454" anchor="b"/>
          <a:lstStyle>
            <a:lvl1pPr marL="0" indent="0">
              <a:buNone/>
              <a:defRPr sz="2100"/>
            </a:lvl1pPr>
            <a:lvl2pPr marL="454488" indent="0">
              <a:buNone/>
              <a:defRPr sz="1800"/>
            </a:lvl2pPr>
            <a:lvl3pPr marL="908945" indent="0">
              <a:buNone/>
              <a:defRPr sz="1600"/>
            </a:lvl3pPr>
            <a:lvl4pPr marL="1363412" indent="0">
              <a:buNone/>
              <a:defRPr sz="1400"/>
            </a:lvl4pPr>
            <a:lvl5pPr marL="1817867" indent="0">
              <a:buNone/>
              <a:defRPr sz="1400"/>
            </a:lvl5pPr>
            <a:lvl6pPr marL="2272338" indent="0">
              <a:buNone/>
              <a:defRPr sz="1400"/>
            </a:lvl6pPr>
            <a:lvl7pPr marL="2726806" indent="0">
              <a:buNone/>
              <a:defRPr sz="1400"/>
            </a:lvl7pPr>
            <a:lvl8pPr marL="3181264" indent="0">
              <a:buNone/>
              <a:defRPr sz="1400"/>
            </a:lvl8pPr>
            <a:lvl9pPr marL="3635747" indent="0">
              <a:buNone/>
              <a:defRPr sz="14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</p:spTree>
  </p:cSld>
  <p:clrMapOvr>
    <a:masterClrMapping/>
  </p:clrMapOvr>
</p:sldLayout>
</file>

<file path=ppt/slideLayouts/slideLayout16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콘텐츠 2개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533400" y="296863"/>
            <a:ext cx="9601200" cy="1238250"/>
          </a:xfrm>
          <a:prstGeom prst="rect">
            <a:avLst/>
          </a:prstGeom>
        </p:spPr>
        <p:txBody>
          <a:bodyPr lIns="90893" tIns="45454" rIns="90893" bIns="45454"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내용 개체 틀 2"/>
          <p:cNvSpPr>
            <a:spLocks noGrp="1"/>
          </p:cNvSpPr>
          <p:nvPr>
            <p:ph sz="half" idx="1"/>
          </p:nvPr>
        </p:nvSpPr>
        <p:spPr>
          <a:xfrm>
            <a:off x="533407" y="1733553"/>
            <a:ext cx="4724400" cy="4903789"/>
          </a:xfrm>
          <a:prstGeom prst="rect">
            <a:avLst/>
          </a:prstGeom>
        </p:spPr>
        <p:txBody>
          <a:bodyPr lIns="90893" tIns="45454" rIns="90893" bIns="45454"/>
          <a:lstStyle>
            <a:lvl1pPr>
              <a:defRPr sz="2800"/>
            </a:lvl1pPr>
            <a:lvl2pPr>
              <a:defRPr sz="2400"/>
            </a:lvl2pPr>
            <a:lvl3pPr>
              <a:defRPr sz="21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4" name="내용 개체 틀 3"/>
          <p:cNvSpPr>
            <a:spLocks noGrp="1"/>
          </p:cNvSpPr>
          <p:nvPr>
            <p:ph sz="half" idx="2"/>
          </p:nvPr>
        </p:nvSpPr>
        <p:spPr>
          <a:xfrm>
            <a:off x="5410200" y="1733553"/>
            <a:ext cx="4724400" cy="4903789"/>
          </a:xfrm>
          <a:prstGeom prst="rect">
            <a:avLst/>
          </a:prstGeom>
        </p:spPr>
        <p:txBody>
          <a:bodyPr lIns="90893" tIns="45454" rIns="90893" bIns="45454"/>
          <a:lstStyle>
            <a:lvl1pPr>
              <a:defRPr sz="2800"/>
            </a:lvl1pPr>
            <a:lvl2pPr>
              <a:defRPr sz="2400"/>
            </a:lvl2pPr>
            <a:lvl3pPr>
              <a:defRPr sz="21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</p:spTree>
  </p:cSld>
  <p:clrMapOvr>
    <a:masterClrMapping/>
  </p:clrMapOvr>
</p:sldLayout>
</file>

<file path=ppt/slideLayouts/slideLayout16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비교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533400" y="296863"/>
            <a:ext cx="9601200" cy="1238250"/>
          </a:xfrm>
          <a:prstGeom prst="rect">
            <a:avLst/>
          </a:prstGeom>
        </p:spPr>
        <p:txBody>
          <a:bodyPr lIns="90893" tIns="45454" rIns="90893" bIns="45454"/>
          <a:lstStyle>
            <a:lvl1pPr>
              <a:defRPr/>
            </a:lvl1pPr>
          </a:lstStyle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텍스트 개체 틀 2"/>
          <p:cNvSpPr>
            <a:spLocks noGrp="1"/>
          </p:cNvSpPr>
          <p:nvPr>
            <p:ph type="body" idx="1"/>
          </p:nvPr>
        </p:nvSpPr>
        <p:spPr>
          <a:xfrm>
            <a:off x="533405" y="1663700"/>
            <a:ext cx="4713288" cy="692150"/>
          </a:xfrm>
          <a:prstGeom prst="rect">
            <a:avLst/>
          </a:prstGeom>
        </p:spPr>
        <p:txBody>
          <a:bodyPr lIns="90893" tIns="45454" rIns="90893" bIns="45454" anchor="b"/>
          <a:lstStyle>
            <a:lvl1pPr marL="0" indent="0">
              <a:buNone/>
              <a:defRPr sz="2400" b="1"/>
            </a:lvl1pPr>
            <a:lvl2pPr marL="454488" indent="0">
              <a:buNone/>
              <a:defRPr sz="2100" b="1"/>
            </a:lvl2pPr>
            <a:lvl3pPr marL="908945" indent="0">
              <a:buNone/>
              <a:defRPr sz="1800" b="1"/>
            </a:lvl3pPr>
            <a:lvl4pPr marL="1363412" indent="0">
              <a:buNone/>
              <a:defRPr sz="1600" b="1"/>
            </a:lvl4pPr>
            <a:lvl5pPr marL="1817867" indent="0">
              <a:buNone/>
              <a:defRPr sz="1600" b="1"/>
            </a:lvl5pPr>
            <a:lvl6pPr marL="2272338" indent="0">
              <a:buNone/>
              <a:defRPr sz="1600" b="1"/>
            </a:lvl6pPr>
            <a:lvl7pPr marL="2726806" indent="0">
              <a:buNone/>
              <a:defRPr sz="1600" b="1"/>
            </a:lvl7pPr>
            <a:lvl8pPr marL="3181264" indent="0">
              <a:buNone/>
              <a:defRPr sz="1600" b="1"/>
            </a:lvl8pPr>
            <a:lvl9pPr marL="3635747" indent="0">
              <a:buNone/>
              <a:defRPr sz="1600" b="1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  <p:sp>
        <p:nvSpPr>
          <p:cNvPr id="4" name="내용 개체 틀 3"/>
          <p:cNvSpPr>
            <a:spLocks noGrp="1"/>
          </p:cNvSpPr>
          <p:nvPr>
            <p:ph sz="half" idx="2"/>
          </p:nvPr>
        </p:nvSpPr>
        <p:spPr>
          <a:xfrm>
            <a:off x="533405" y="2355853"/>
            <a:ext cx="4713288" cy="4281488"/>
          </a:xfrm>
          <a:prstGeom prst="rect">
            <a:avLst/>
          </a:prstGeom>
        </p:spPr>
        <p:txBody>
          <a:bodyPr lIns="90893" tIns="45454" rIns="90893" bIns="45454"/>
          <a:lstStyle>
            <a:lvl1pPr>
              <a:defRPr sz="2400"/>
            </a:lvl1pPr>
            <a:lvl2pPr>
              <a:defRPr sz="21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5" name="텍스트 개체 틀 4"/>
          <p:cNvSpPr>
            <a:spLocks noGrp="1"/>
          </p:cNvSpPr>
          <p:nvPr>
            <p:ph type="body" sz="quarter" idx="3"/>
          </p:nvPr>
        </p:nvSpPr>
        <p:spPr>
          <a:xfrm>
            <a:off x="5419778" y="1663700"/>
            <a:ext cx="4714875" cy="692150"/>
          </a:xfrm>
          <a:prstGeom prst="rect">
            <a:avLst/>
          </a:prstGeom>
        </p:spPr>
        <p:txBody>
          <a:bodyPr lIns="90893" tIns="45454" rIns="90893" bIns="45454" anchor="b"/>
          <a:lstStyle>
            <a:lvl1pPr marL="0" indent="0">
              <a:buNone/>
              <a:defRPr sz="2400" b="1"/>
            </a:lvl1pPr>
            <a:lvl2pPr marL="454488" indent="0">
              <a:buNone/>
              <a:defRPr sz="2100" b="1"/>
            </a:lvl2pPr>
            <a:lvl3pPr marL="908945" indent="0">
              <a:buNone/>
              <a:defRPr sz="1800" b="1"/>
            </a:lvl3pPr>
            <a:lvl4pPr marL="1363412" indent="0">
              <a:buNone/>
              <a:defRPr sz="1600" b="1"/>
            </a:lvl4pPr>
            <a:lvl5pPr marL="1817867" indent="0">
              <a:buNone/>
              <a:defRPr sz="1600" b="1"/>
            </a:lvl5pPr>
            <a:lvl6pPr marL="2272338" indent="0">
              <a:buNone/>
              <a:defRPr sz="1600" b="1"/>
            </a:lvl6pPr>
            <a:lvl7pPr marL="2726806" indent="0">
              <a:buNone/>
              <a:defRPr sz="1600" b="1"/>
            </a:lvl7pPr>
            <a:lvl8pPr marL="3181264" indent="0">
              <a:buNone/>
              <a:defRPr sz="1600" b="1"/>
            </a:lvl8pPr>
            <a:lvl9pPr marL="3635747" indent="0">
              <a:buNone/>
              <a:defRPr sz="1600" b="1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  <p:sp>
        <p:nvSpPr>
          <p:cNvPr id="6" name="내용 개체 틀 5"/>
          <p:cNvSpPr>
            <a:spLocks noGrp="1"/>
          </p:cNvSpPr>
          <p:nvPr>
            <p:ph sz="quarter" idx="4"/>
          </p:nvPr>
        </p:nvSpPr>
        <p:spPr>
          <a:xfrm>
            <a:off x="5419778" y="2355853"/>
            <a:ext cx="4714875" cy="4281488"/>
          </a:xfrm>
          <a:prstGeom prst="rect">
            <a:avLst/>
          </a:prstGeom>
        </p:spPr>
        <p:txBody>
          <a:bodyPr lIns="90893" tIns="45454" rIns="90893" bIns="45454"/>
          <a:lstStyle>
            <a:lvl1pPr>
              <a:defRPr sz="2400"/>
            </a:lvl1pPr>
            <a:lvl2pPr>
              <a:defRPr sz="21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</p:spTree>
  </p:cSld>
  <p:clrMapOvr>
    <a:masterClrMapping/>
  </p:clrMapOvr>
</p:sldLayout>
</file>

<file path=ppt/slideLayouts/slideLayout16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제목만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533400" y="296863"/>
            <a:ext cx="9601200" cy="1238250"/>
          </a:xfrm>
          <a:prstGeom prst="rect">
            <a:avLst/>
          </a:prstGeom>
        </p:spPr>
        <p:txBody>
          <a:bodyPr lIns="90893" tIns="45454" rIns="90893" bIns="45454"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</p:spTree>
  </p:cSld>
  <p:clrMapOvr>
    <a:masterClrMapping/>
  </p:clrMapOvr>
</p:sldLayout>
</file>

<file path=ppt/slideLayouts/slideLayout16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빈 화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16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캡션 있는 콘텐츠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533462" y="295275"/>
            <a:ext cx="3509963" cy="1258888"/>
          </a:xfrm>
          <a:prstGeom prst="rect">
            <a:avLst/>
          </a:prstGeom>
        </p:spPr>
        <p:txBody>
          <a:bodyPr lIns="90893" tIns="45454" rIns="90893" bIns="45454" anchor="b"/>
          <a:lstStyle>
            <a:lvl1pPr algn="l">
              <a:defRPr sz="2100" b="1"/>
            </a:lvl1pPr>
          </a:lstStyle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내용 개체 틀 2"/>
          <p:cNvSpPr>
            <a:spLocks noGrp="1"/>
          </p:cNvSpPr>
          <p:nvPr>
            <p:ph idx="1"/>
          </p:nvPr>
        </p:nvSpPr>
        <p:spPr>
          <a:xfrm>
            <a:off x="4170416" y="295282"/>
            <a:ext cx="5964237" cy="6342063"/>
          </a:xfrm>
          <a:prstGeom prst="rect">
            <a:avLst/>
          </a:prstGeom>
        </p:spPr>
        <p:txBody>
          <a:bodyPr lIns="90893" tIns="45454" rIns="90893" bIns="45454"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100"/>
            </a:lvl4pPr>
            <a:lvl5pPr>
              <a:defRPr sz="2100"/>
            </a:lvl5pPr>
            <a:lvl6pPr>
              <a:defRPr sz="2100"/>
            </a:lvl6pPr>
            <a:lvl7pPr>
              <a:defRPr sz="2100"/>
            </a:lvl7pPr>
            <a:lvl8pPr>
              <a:defRPr sz="2100"/>
            </a:lvl8pPr>
            <a:lvl9pPr>
              <a:defRPr sz="21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4" name="텍스트 개체 틀 3"/>
          <p:cNvSpPr>
            <a:spLocks noGrp="1"/>
          </p:cNvSpPr>
          <p:nvPr>
            <p:ph type="body" sz="half" idx="2"/>
          </p:nvPr>
        </p:nvSpPr>
        <p:spPr>
          <a:xfrm>
            <a:off x="533462" y="1554163"/>
            <a:ext cx="3509963" cy="5083176"/>
          </a:xfrm>
          <a:prstGeom prst="rect">
            <a:avLst/>
          </a:prstGeom>
        </p:spPr>
        <p:txBody>
          <a:bodyPr lIns="90893" tIns="45454" rIns="90893" bIns="45454"/>
          <a:lstStyle>
            <a:lvl1pPr marL="0" indent="0">
              <a:buNone/>
              <a:defRPr sz="1400"/>
            </a:lvl1pPr>
            <a:lvl2pPr marL="454488" indent="0">
              <a:buNone/>
              <a:defRPr sz="1200"/>
            </a:lvl2pPr>
            <a:lvl3pPr marL="908945" indent="0">
              <a:buNone/>
              <a:defRPr sz="1000"/>
            </a:lvl3pPr>
            <a:lvl4pPr marL="1363412" indent="0">
              <a:buNone/>
              <a:defRPr sz="900"/>
            </a:lvl4pPr>
            <a:lvl5pPr marL="1817867" indent="0">
              <a:buNone/>
              <a:defRPr sz="900"/>
            </a:lvl5pPr>
            <a:lvl6pPr marL="2272338" indent="0">
              <a:buNone/>
              <a:defRPr sz="900"/>
            </a:lvl6pPr>
            <a:lvl7pPr marL="2726806" indent="0">
              <a:buNone/>
              <a:defRPr sz="900"/>
            </a:lvl7pPr>
            <a:lvl8pPr marL="3181264" indent="0">
              <a:buNone/>
              <a:defRPr sz="900"/>
            </a:lvl8pPr>
            <a:lvl9pPr marL="3635747" indent="0">
              <a:buNone/>
              <a:defRPr sz="9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</p:spTree>
  </p:cSld>
  <p:clrMapOvr>
    <a:masterClrMapping/>
  </p:clrMapOvr>
</p:sldLayout>
</file>

<file path=ppt/slideLayouts/slideLayout16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캡션 있는 그림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2090738" y="5200652"/>
            <a:ext cx="6400800" cy="614363"/>
          </a:xfrm>
          <a:prstGeom prst="rect">
            <a:avLst/>
          </a:prstGeom>
        </p:spPr>
        <p:txBody>
          <a:bodyPr lIns="90893" tIns="45454" rIns="90893" bIns="45454" anchor="b"/>
          <a:lstStyle>
            <a:lvl1pPr algn="l">
              <a:defRPr sz="2100" b="1"/>
            </a:lvl1pPr>
          </a:lstStyle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그림 개체 틀 2"/>
          <p:cNvSpPr>
            <a:spLocks noGrp="1"/>
          </p:cNvSpPr>
          <p:nvPr>
            <p:ph type="pic" idx="1"/>
          </p:nvPr>
        </p:nvSpPr>
        <p:spPr>
          <a:xfrm>
            <a:off x="2090738" y="663575"/>
            <a:ext cx="6400800" cy="4457700"/>
          </a:xfrm>
          <a:prstGeom prst="rect">
            <a:avLst/>
          </a:prstGeom>
        </p:spPr>
        <p:txBody>
          <a:bodyPr lIns="90893" tIns="45454" rIns="90893" bIns="45454"/>
          <a:lstStyle>
            <a:lvl1pPr marL="0" indent="0">
              <a:buNone/>
              <a:defRPr sz="3200"/>
            </a:lvl1pPr>
            <a:lvl2pPr marL="454488" indent="0">
              <a:buNone/>
              <a:defRPr sz="2800"/>
            </a:lvl2pPr>
            <a:lvl3pPr marL="908945" indent="0">
              <a:buNone/>
              <a:defRPr sz="2400"/>
            </a:lvl3pPr>
            <a:lvl4pPr marL="1363412" indent="0">
              <a:buNone/>
              <a:defRPr sz="2100"/>
            </a:lvl4pPr>
            <a:lvl5pPr marL="1817867" indent="0">
              <a:buNone/>
              <a:defRPr sz="2100"/>
            </a:lvl5pPr>
            <a:lvl6pPr marL="2272338" indent="0">
              <a:buNone/>
              <a:defRPr sz="2100"/>
            </a:lvl6pPr>
            <a:lvl7pPr marL="2726806" indent="0">
              <a:buNone/>
              <a:defRPr sz="2100"/>
            </a:lvl7pPr>
            <a:lvl8pPr marL="3181264" indent="0">
              <a:buNone/>
              <a:defRPr sz="2100"/>
            </a:lvl8pPr>
            <a:lvl9pPr marL="3635747" indent="0">
              <a:buNone/>
              <a:defRPr sz="2100"/>
            </a:lvl9pPr>
          </a:lstStyle>
          <a:p>
            <a:endParaRPr lang="ko-KR" altLang="en-US"/>
          </a:p>
        </p:txBody>
      </p:sp>
      <p:sp>
        <p:nvSpPr>
          <p:cNvPr id="4" name="텍스트 개체 틀 3"/>
          <p:cNvSpPr>
            <a:spLocks noGrp="1"/>
          </p:cNvSpPr>
          <p:nvPr>
            <p:ph type="body" sz="half" idx="2"/>
          </p:nvPr>
        </p:nvSpPr>
        <p:spPr>
          <a:xfrm>
            <a:off x="2090738" y="5815015"/>
            <a:ext cx="6400800" cy="871537"/>
          </a:xfrm>
          <a:prstGeom prst="rect">
            <a:avLst/>
          </a:prstGeom>
        </p:spPr>
        <p:txBody>
          <a:bodyPr lIns="90893" tIns="45454" rIns="90893" bIns="45454"/>
          <a:lstStyle>
            <a:lvl1pPr marL="0" indent="0">
              <a:buNone/>
              <a:defRPr sz="1400"/>
            </a:lvl1pPr>
            <a:lvl2pPr marL="454488" indent="0">
              <a:buNone/>
              <a:defRPr sz="1200"/>
            </a:lvl2pPr>
            <a:lvl3pPr marL="908945" indent="0">
              <a:buNone/>
              <a:defRPr sz="1000"/>
            </a:lvl3pPr>
            <a:lvl4pPr marL="1363412" indent="0">
              <a:buNone/>
              <a:defRPr sz="900"/>
            </a:lvl4pPr>
            <a:lvl5pPr marL="1817867" indent="0">
              <a:buNone/>
              <a:defRPr sz="900"/>
            </a:lvl5pPr>
            <a:lvl6pPr marL="2272338" indent="0">
              <a:buNone/>
              <a:defRPr sz="900"/>
            </a:lvl6pPr>
            <a:lvl7pPr marL="2726806" indent="0">
              <a:buNone/>
              <a:defRPr sz="900"/>
            </a:lvl7pPr>
            <a:lvl8pPr marL="3181264" indent="0">
              <a:buNone/>
              <a:defRPr sz="900"/>
            </a:lvl8pPr>
            <a:lvl9pPr marL="3635747" indent="0">
              <a:buNone/>
              <a:defRPr sz="9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</p:spTree>
  </p:cSld>
  <p:clrMapOvr>
    <a:masterClrMapping/>
  </p:clrMapOvr>
</p:sldLayout>
</file>

<file path=ppt/slideLayouts/slideLayout16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제목 및 세로 텍스트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533400" y="296863"/>
            <a:ext cx="9601200" cy="1238250"/>
          </a:xfrm>
          <a:prstGeom prst="rect">
            <a:avLst/>
          </a:prstGeom>
        </p:spPr>
        <p:txBody>
          <a:bodyPr lIns="90893" tIns="45454" rIns="90893" bIns="45454"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세로 텍스트 개체 틀 2"/>
          <p:cNvSpPr>
            <a:spLocks noGrp="1"/>
          </p:cNvSpPr>
          <p:nvPr>
            <p:ph type="body" orient="vert" idx="1"/>
          </p:nvPr>
        </p:nvSpPr>
        <p:spPr>
          <a:xfrm>
            <a:off x="533400" y="1733553"/>
            <a:ext cx="9601200" cy="4903789"/>
          </a:xfrm>
          <a:prstGeom prst="rect">
            <a:avLst/>
          </a:prstGeom>
        </p:spPr>
        <p:txBody>
          <a:bodyPr vert="eaVert" lIns="90893" tIns="45454" rIns="90893" bIns="45454"/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</p:spTree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구역 머리글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842963" y="4773613"/>
            <a:ext cx="9067800" cy="1476375"/>
          </a:xfrm>
          <a:prstGeom prst="rect">
            <a:avLst/>
          </a:prstGeom>
        </p:spPr>
        <p:txBody>
          <a:bodyPr lIns="90893" tIns="45454" rIns="90893" bIns="45454" anchor="t"/>
          <a:lstStyle>
            <a:lvl1pPr algn="l">
              <a:defRPr sz="4000" b="1" cap="all"/>
            </a:lvl1pPr>
          </a:lstStyle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텍스트 개체 틀 2"/>
          <p:cNvSpPr>
            <a:spLocks noGrp="1"/>
          </p:cNvSpPr>
          <p:nvPr>
            <p:ph type="body" idx="1"/>
          </p:nvPr>
        </p:nvSpPr>
        <p:spPr>
          <a:xfrm>
            <a:off x="842963" y="3149639"/>
            <a:ext cx="9067800" cy="1624013"/>
          </a:xfrm>
          <a:prstGeom prst="rect">
            <a:avLst/>
          </a:prstGeom>
        </p:spPr>
        <p:txBody>
          <a:bodyPr lIns="90893" tIns="45454" rIns="90893" bIns="45454" anchor="b"/>
          <a:lstStyle>
            <a:lvl1pPr marL="0" indent="0">
              <a:buNone/>
              <a:defRPr sz="2100"/>
            </a:lvl1pPr>
            <a:lvl2pPr marL="454488" indent="0">
              <a:buNone/>
              <a:defRPr sz="1800"/>
            </a:lvl2pPr>
            <a:lvl3pPr marL="908945" indent="0">
              <a:buNone/>
              <a:defRPr sz="1600"/>
            </a:lvl3pPr>
            <a:lvl4pPr marL="1363412" indent="0">
              <a:buNone/>
              <a:defRPr sz="1400"/>
            </a:lvl4pPr>
            <a:lvl5pPr marL="1817867" indent="0">
              <a:buNone/>
              <a:defRPr sz="1400"/>
            </a:lvl5pPr>
            <a:lvl6pPr marL="2272338" indent="0">
              <a:buNone/>
              <a:defRPr sz="1400"/>
            </a:lvl6pPr>
            <a:lvl7pPr marL="2726806" indent="0">
              <a:buNone/>
              <a:defRPr sz="1400"/>
            </a:lvl7pPr>
            <a:lvl8pPr marL="3181264" indent="0">
              <a:buNone/>
              <a:defRPr sz="1400"/>
            </a:lvl8pPr>
            <a:lvl9pPr marL="3635747" indent="0">
              <a:buNone/>
              <a:defRPr sz="14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</p:spTree>
  </p:cSld>
  <p:clrMapOvr>
    <a:masterClrMapping/>
  </p:clrMapOvr>
</p:sldLayout>
</file>

<file path=ppt/slideLayouts/slideLayout17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세로 제목 및 텍스트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세로 제목 1"/>
          <p:cNvSpPr>
            <a:spLocks noGrp="1"/>
          </p:cNvSpPr>
          <p:nvPr>
            <p:ph type="title" orient="vert"/>
          </p:nvPr>
        </p:nvSpPr>
        <p:spPr>
          <a:xfrm>
            <a:off x="7734300" y="296869"/>
            <a:ext cx="2400300" cy="6340475"/>
          </a:xfrm>
          <a:prstGeom prst="rect">
            <a:avLst/>
          </a:prstGeom>
        </p:spPr>
        <p:txBody>
          <a:bodyPr vert="eaVert" lIns="90893" tIns="45454" rIns="90893" bIns="45454"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세로 텍스트 개체 틀 2"/>
          <p:cNvSpPr>
            <a:spLocks noGrp="1"/>
          </p:cNvSpPr>
          <p:nvPr>
            <p:ph type="body" orient="vert" idx="1"/>
          </p:nvPr>
        </p:nvSpPr>
        <p:spPr>
          <a:xfrm>
            <a:off x="533400" y="296869"/>
            <a:ext cx="7048500" cy="6340475"/>
          </a:xfrm>
          <a:prstGeom prst="rect">
            <a:avLst/>
          </a:prstGeom>
        </p:spPr>
        <p:txBody>
          <a:bodyPr vert="eaVert" lIns="90893" tIns="45454" rIns="90893" bIns="45454"/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</p:spTree>
  </p:cSld>
  <p:clrMapOvr>
    <a:masterClrMapping/>
  </p:clrMapOvr>
</p:sldLayout>
</file>

<file path=ppt/slideLayouts/slideLayout17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제목 슬라이드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79650" name="Picture 2" descr="blue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xmlns=""/>
              </a:ext>
            </a:extLst>
          </a:blip>
          <a:srcRect/>
          <a:stretch>
            <a:fillRect/>
          </a:stretch>
        </p:blipFill>
        <p:spPr bwMode="auto">
          <a:xfrm>
            <a:off x="4" y="0"/>
            <a:ext cx="10690226" cy="4365625"/>
          </a:xfrm>
          <a:prstGeom prst="rect">
            <a:avLst/>
          </a:prstGeom>
          <a:noFill/>
        </p:spPr>
      </p:pic>
      <p:grpSp>
        <p:nvGrpSpPr>
          <p:cNvPr id="1179651" name="Group 3"/>
          <p:cNvGrpSpPr>
            <a:grpSpLocks/>
          </p:cNvGrpSpPr>
          <p:nvPr/>
        </p:nvGrpSpPr>
        <p:grpSpPr bwMode="auto">
          <a:xfrm>
            <a:off x="101660" y="47632"/>
            <a:ext cx="10406064" cy="536575"/>
            <a:chOff x="54" y="28"/>
            <a:chExt cx="5618" cy="312"/>
          </a:xfrm>
        </p:grpSpPr>
        <p:sp>
          <p:nvSpPr>
            <p:cNvPr id="1179652" name="Oval 4"/>
            <p:cNvSpPr>
              <a:spLocks noChangeArrowheads="1"/>
            </p:cNvSpPr>
            <p:nvPr/>
          </p:nvSpPr>
          <p:spPr bwMode="auto">
            <a:xfrm>
              <a:off x="54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179653" name="Oval 5"/>
            <p:cNvSpPr>
              <a:spLocks noChangeArrowheads="1"/>
            </p:cNvSpPr>
            <p:nvPr/>
          </p:nvSpPr>
          <p:spPr bwMode="auto">
            <a:xfrm>
              <a:off x="22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179654" name="Oval 6"/>
            <p:cNvSpPr>
              <a:spLocks noChangeArrowheads="1"/>
            </p:cNvSpPr>
            <p:nvPr/>
          </p:nvSpPr>
          <p:spPr bwMode="auto">
            <a:xfrm>
              <a:off x="41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179655" name="Oval 7"/>
            <p:cNvSpPr>
              <a:spLocks noChangeArrowheads="1"/>
            </p:cNvSpPr>
            <p:nvPr/>
          </p:nvSpPr>
          <p:spPr bwMode="auto">
            <a:xfrm>
              <a:off x="60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179656" name="Oval 8"/>
            <p:cNvSpPr>
              <a:spLocks noChangeArrowheads="1"/>
            </p:cNvSpPr>
            <p:nvPr/>
          </p:nvSpPr>
          <p:spPr bwMode="auto">
            <a:xfrm>
              <a:off x="79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179657" name="Oval 9"/>
            <p:cNvSpPr>
              <a:spLocks noChangeArrowheads="1"/>
            </p:cNvSpPr>
            <p:nvPr/>
          </p:nvSpPr>
          <p:spPr bwMode="auto">
            <a:xfrm>
              <a:off x="98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179658" name="Oval 10"/>
            <p:cNvSpPr>
              <a:spLocks noChangeArrowheads="1"/>
            </p:cNvSpPr>
            <p:nvPr/>
          </p:nvSpPr>
          <p:spPr bwMode="auto">
            <a:xfrm>
              <a:off x="117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179659" name="Oval 11"/>
            <p:cNvSpPr>
              <a:spLocks noChangeArrowheads="1"/>
            </p:cNvSpPr>
            <p:nvPr/>
          </p:nvSpPr>
          <p:spPr bwMode="auto">
            <a:xfrm>
              <a:off x="136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179660" name="Oval 12"/>
            <p:cNvSpPr>
              <a:spLocks noChangeArrowheads="1"/>
            </p:cNvSpPr>
            <p:nvPr/>
          </p:nvSpPr>
          <p:spPr bwMode="auto">
            <a:xfrm>
              <a:off x="155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179661" name="Oval 13"/>
            <p:cNvSpPr>
              <a:spLocks noChangeArrowheads="1"/>
            </p:cNvSpPr>
            <p:nvPr/>
          </p:nvSpPr>
          <p:spPr bwMode="auto">
            <a:xfrm>
              <a:off x="174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179662" name="Oval 14"/>
            <p:cNvSpPr>
              <a:spLocks noChangeArrowheads="1"/>
            </p:cNvSpPr>
            <p:nvPr/>
          </p:nvSpPr>
          <p:spPr bwMode="auto">
            <a:xfrm>
              <a:off x="193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179663" name="Oval 15"/>
            <p:cNvSpPr>
              <a:spLocks noChangeArrowheads="1"/>
            </p:cNvSpPr>
            <p:nvPr/>
          </p:nvSpPr>
          <p:spPr bwMode="auto">
            <a:xfrm>
              <a:off x="212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179664" name="Oval 16"/>
            <p:cNvSpPr>
              <a:spLocks noChangeArrowheads="1"/>
            </p:cNvSpPr>
            <p:nvPr/>
          </p:nvSpPr>
          <p:spPr bwMode="auto">
            <a:xfrm>
              <a:off x="231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179665" name="Oval 17"/>
            <p:cNvSpPr>
              <a:spLocks noChangeArrowheads="1"/>
            </p:cNvSpPr>
            <p:nvPr/>
          </p:nvSpPr>
          <p:spPr bwMode="auto">
            <a:xfrm>
              <a:off x="250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179666" name="Oval 18"/>
            <p:cNvSpPr>
              <a:spLocks noChangeArrowheads="1"/>
            </p:cNvSpPr>
            <p:nvPr/>
          </p:nvSpPr>
          <p:spPr bwMode="auto">
            <a:xfrm>
              <a:off x="269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179667" name="Oval 19"/>
            <p:cNvSpPr>
              <a:spLocks noChangeArrowheads="1"/>
            </p:cNvSpPr>
            <p:nvPr/>
          </p:nvSpPr>
          <p:spPr bwMode="auto">
            <a:xfrm>
              <a:off x="288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179668" name="Oval 20"/>
            <p:cNvSpPr>
              <a:spLocks noChangeArrowheads="1"/>
            </p:cNvSpPr>
            <p:nvPr/>
          </p:nvSpPr>
          <p:spPr bwMode="auto">
            <a:xfrm>
              <a:off x="307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179669" name="Oval 21"/>
            <p:cNvSpPr>
              <a:spLocks noChangeArrowheads="1"/>
            </p:cNvSpPr>
            <p:nvPr/>
          </p:nvSpPr>
          <p:spPr bwMode="auto">
            <a:xfrm>
              <a:off x="326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179670" name="Oval 22"/>
            <p:cNvSpPr>
              <a:spLocks noChangeArrowheads="1"/>
            </p:cNvSpPr>
            <p:nvPr/>
          </p:nvSpPr>
          <p:spPr bwMode="auto">
            <a:xfrm>
              <a:off x="345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179671" name="Oval 23"/>
            <p:cNvSpPr>
              <a:spLocks noChangeArrowheads="1"/>
            </p:cNvSpPr>
            <p:nvPr/>
          </p:nvSpPr>
          <p:spPr bwMode="auto">
            <a:xfrm>
              <a:off x="364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179672" name="Oval 24"/>
            <p:cNvSpPr>
              <a:spLocks noChangeArrowheads="1"/>
            </p:cNvSpPr>
            <p:nvPr/>
          </p:nvSpPr>
          <p:spPr bwMode="auto">
            <a:xfrm>
              <a:off x="383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179673" name="Oval 25"/>
            <p:cNvSpPr>
              <a:spLocks noChangeArrowheads="1"/>
            </p:cNvSpPr>
            <p:nvPr/>
          </p:nvSpPr>
          <p:spPr bwMode="auto">
            <a:xfrm>
              <a:off x="402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179674" name="Oval 26"/>
            <p:cNvSpPr>
              <a:spLocks noChangeArrowheads="1"/>
            </p:cNvSpPr>
            <p:nvPr/>
          </p:nvSpPr>
          <p:spPr bwMode="auto">
            <a:xfrm>
              <a:off x="421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179675" name="Oval 27"/>
            <p:cNvSpPr>
              <a:spLocks noChangeArrowheads="1"/>
            </p:cNvSpPr>
            <p:nvPr/>
          </p:nvSpPr>
          <p:spPr bwMode="auto">
            <a:xfrm>
              <a:off x="440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179676" name="Oval 28"/>
            <p:cNvSpPr>
              <a:spLocks noChangeArrowheads="1"/>
            </p:cNvSpPr>
            <p:nvPr/>
          </p:nvSpPr>
          <p:spPr bwMode="auto">
            <a:xfrm>
              <a:off x="459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179677" name="Oval 29"/>
            <p:cNvSpPr>
              <a:spLocks noChangeArrowheads="1"/>
            </p:cNvSpPr>
            <p:nvPr/>
          </p:nvSpPr>
          <p:spPr bwMode="auto">
            <a:xfrm>
              <a:off x="478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179678" name="Oval 30"/>
            <p:cNvSpPr>
              <a:spLocks noChangeArrowheads="1"/>
            </p:cNvSpPr>
            <p:nvPr/>
          </p:nvSpPr>
          <p:spPr bwMode="auto">
            <a:xfrm>
              <a:off x="497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179679" name="Oval 31"/>
            <p:cNvSpPr>
              <a:spLocks noChangeArrowheads="1"/>
            </p:cNvSpPr>
            <p:nvPr/>
          </p:nvSpPr>
          <p:spPr bwMode="auto">
            <a:xfrm>
              <a:off x="516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179680" name="Oval 32"/>
            <p:cNvSpPr>
              <a:spLocks noChangeArrowheads="1"/>
            </p:cNvSpPr>
            <p:nvPr/>
          </p:nvSpPr>
          <p:spPr bwMode="auto">
            <a:xfrm>
              <a:off x="535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179681" name="Oval 33"/>
            <p:cNvSpPr>
              <a:spLocks noChangeArrowheads="1"/>
            </p:cNvSpPr>
            <p:nvPr/>
          </p:nvSpPr>
          <p:spPr bwMode="auto">
            <a:xfrm>
              <a:off x="554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179682" name="Oval 34"/>
            <p:cNvSpPr>
              <a:spLocks noChangeArrowheads="1"/>
            </p:cNvSpPr>
            <p:nvPr/>
          </p:nvSpPr>
          <p:spPr bwMode="auto">
            <a:xfrm>
              <a:off x="600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179683" name="Oval 35"/>
            <p:cNvSpPr>
              <a:spLocks noChangeArrowheads="1"/>
            </p:cNvSpPr>
            <p:nvPr/>
          </p:nvSpPr>
          <p:spPr bwMode="auto">
            <a:xfrm>
              <a:off x="790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179684" name="Oval 36"/>
            <p:cNvSpPr>
              <a:spLocks noChangeArrowheads="1"/>
            </p:cNvSpPr>
            <p:nvPr/>
          </p:nvSpPr>
          <p:spPr bwMode="auto">
            <a:xfrm>
              <a:off x="980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179685" name="Oval 37"/>
            <p:cNvSpPr>
              <a:spLocks noChangeArrowheads="1"/>
            </p:cNvSpPr>
            <p:nvPr/>
          </p:nvSpPr>
          <p:spPr bwMode="auto">
            <a:xfrm>
              <a:off x="1170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179686" name="Oval 38"/>
            <p:cNvSpPr>
              <a:spLocks noChangeArrowheads="1"/>
            </p:cNvSpPr>
            <p:nvPr/>
          </p:nvSpPr>
          <p:spPr bwMode="auto">
            <a:xfrm>
              <a:off x="1360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179687" name="Oval 39"/>
            <p:cNvSpPr>
              <a:spLocks noChangeArrowheads="1"/>
            </p:cNvSpPr>
            <p:nvPr/>
          </p:nvSpPr>
          <p:spPr bwMode="auto">
            <a:xfrm>
              <a:off x="230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179688" name="Oval 40"/>
            <p:cNvSpPr>
              <a:spLocks noChangeArrowheads="1"/>
            </p:cNvSpPr>
            <p:nvPr/>
          </p:nvSpPr>
          <p:spPr bwMode="auto">
            <a:xfrm>
              <a:off x="249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179689" name="Oval 41"/>
            <p:cNvSpPr>
              <a:spLocks noChangeArrowheads="1"/>
            </p:cNvSpPr>
            <p:nvPr/>
          </p:nvSpPr>
          <p:spPr bwMode="auto">
            <a:xfrm>
              <a:off x="268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179690" name="Oval 42"/>
            <p:cNvSpPr>
              <a:spLocks noChangeArrowheads="1"/>
            </p:cNvSpPr>
            <p:nvPr/>
          </p:nvSpPr>
          <p:spPr bwMode="auto">
            <a:xfrm>
              <a:off x="287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179691" name="Oval 43"/>
            <p:cNvSpPr>
              <a:spLocks noChangeArrowheads="1"/>
            </p:cNvSpPr>
            <p:nvPr/>
          </p:nvSpPr>
          <p:spPr bwMode="auto">
            <a:xfrm>
              <a:off x="306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179692" name="Oval 44"/>
            <p:cNvSpPr>
              <a:spLocks noChangeArrowheads="1"/>
            </p:cNvSpPr>
            <p:nvPr/>
          </p:nvSpPr>
          <p:spPr bwMode="auto">
            <a:xfrm>
              <a:off x="325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179693" name="Oval 45"/>
            <p:cNvSpPr>
              <a:spLocks noChangeArrowheads="1"/>
            </p:cNvSpPr>
            <p:nvPr/>
          </p:nvSpPr>
          <p:spPr bwMode="auto">
            <a:xfrm>
              <a:off x="344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179694" name="Oval 46"/>
            <p:cNvSpPr>
              <a:spLocks noChangeArrowheads="1"/>
            </p:cNvSpPr>
            <p:nvPr/>
          </p:nvSpPr>
          <p:spPr bwMode="auto">
            <a:xfrm>
              <a:off x="363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179695" name="Oval 47"/>
            <p:cNvSpPr>
              <a:spLocks noChangeArrowheads="1"/>
            </p:cNvSpPr>
            <p:nvPr/>
          </p:nvSpPr>
          <p:spPr bwMode="auto">
            <a:xfrm>
              <a:off x="382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179696" name="Oval 48"/>
            <p:cNvSpPr>
              <a:spLocks noChangeArrowheads="1"/>
            </p:cNvSpPr>
            <p:nvPr/>
          </p:nvSpPr>
          <p:spPr bwMode="auto">
            <a:xfrm>
              <a:off x="401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179697" name="Oval 49"/>
            <p:cNvSpPr>
              <a:spLocks noChangeArrowheads="1"/>
            </p:cNvSpPr>
            <p:nvPr/>
          </p:nvSpPr>
          <p:spPr bwMode="auto">
            <a:xfrm>
              <a:off x="420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179698" name="Oval 50"/>
            <p:cNvSpPr>
              <a:spLocks noChangeArrowheads="1"/>
            </p:cNvSpPr>
            <p:nvPr/>
          </p:nvSpPr>
          <p:spPr bwMode="auto">
            <a:xfrm>
              <a:off x="439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179699" name="Oval 51"/>
            <p:cNvSpPr>
              <a:spLocks noChangeArrowheads="1"/>
            </p:cNvSpPr>
            <p:nvPr/>
          </p:nvSpPr>
          <p:spPr bwMode="auto">
            <a:xfrm>
              <a:off x="5348" y="32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179700" name="Oval 52"/>
            <p:cNvSpPr>
              <a:spLocks noChangeArrowheads="1"/>
            </p:cNvSpPr>
            <p:nvPr/>
          </p:nvSpPr>
          <p:spPr bwMode="auto">
            <a:xfrm>
              <a:off x="5538" y="32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</p:grpSp>
      <p:grpSp>
        <p:nvGrpSpPr>
          <p:cNvPr id="1179701" name="Group 53"/>
          <p:cNvGrpSpPr>
            <a:grpSpLocks/>
          </p:cNvGrpSpPr>
          <p:nvPr/>
        </p:nvGrpSpPr>
        <p:grpSpPr bwMode="auto">
          <a:xfrm rot="-2166924">
            <a:off x="919218" y="-2576514"/>
            <a:ext cx="12020551" cy="6251577"/>
            <a:chOff x="266" y="453"/>
            <a:chExt cx="6490" cy="1666"/>
          </a:xfrm>
        </p:grpSpPr>
        <p:sp>
          <p:nvSpPr>
            <p:cNvPr id="1179702" name="Freeform 54"/>
            <p:cNvSpPr>
              <a:spLocks/>
            </p:cNvSpPr>
            <p:nvPr/>
          </p:nvSpPr>
          <p:spPr bwMode="auto">
            <a:xfrm>
              <a:off x="266" y="570"/>
              <a:ext cx="4772" cy="1549"/>
            </a:xfrm>
            <a:custGeom>
              <a:avLst/>
              <a:gdLst/>
              <a:ahLst/>
              <a:cxnLst>
                <a:cxn ang="0">
                  <a:pos x="4772" y="2929"/>
                </a:cxn>
                <a:cxn ang="0">
                  <a:pos x="4719" y="2956"/>
                </a:cxn>
                <a:cxn ang="0">
                  <a:pos x="4658" y="2985"/>
                </a:cxn>
                <a:cxn ang="0">
                  <a:pos x="4574" y="3017"/>
                </a:cxn>
                <a:cxn ang="0">
                  <a:pos x="4472" y="3048"/>
                </a:cxn>
                <a:cxn ang="0">
                  <a:pos x="4351" y="3076"/>
                </a:cxn>
                <a:cxn ang="0">
                  <a:pos x="4215" y="3093"/>
                </a:cxn>
                <a:cxn ang="0">
                  <a:pos x="4141" y="3097"/>
                </a:cxn>
                <a:cxn ang="0">
                  <a:pos x="4065" y="3097"/>
                </a:cxn>
                <a:cxn ang="0">
                  <a:pos x="3984" y="3092"/>
                </a:cxn>
                <a:cxn ang="0">
                  <a:pos x="3902" y="3082"/>
                </a:cxn>
                <a:cxn ang="0">
                  <a:pos x="3818" y="3066"/>
                </a:cxn>
                <a:cxn ang="0">
                  <a:pos x="3730" y="3045"/>
                </a:cxn>
                <a:cxn ang="0">
                  <a:pos x="3640" y="3016"/>
                </a:cxn>
                <a:cxn ang="0">
                  <a:pos x="3548" y="2980"/>
                </a:cxn>
                <a:cxn ang="0">
                  <a:pos x="3455" y="2937"/>
                </a:cxn>
                <a:cxn ang="0">
                  <a:pos x="3361" y="2885"/>
                </a:cxn>
                <a:cxn ang="0">
                  <a:pos x="3265" y="2824"/>
                </a:cxn>
                <a:cxn ang="0">
                  <a:pos x="3169" y="2754"/>
                </a:cxn>
                <a:cxn ang="0">
                  <a:pos x="3072" y="2673"/>
                </a:cxn>
                <a:cxn ang="0">
                  <a:pos x="2974" y="2583"/>
                </a:cxn>
                <a:cxn ang="0">
                  <a:pos x="2876" y="2481"/>
                </a:cxn>
                <a:cxn ang="0">
                  <a:pos x="2778" y="2367"/>
                </a:cxn>
                <a:cxn ang="0">
                  <a:pos x="2681" y="2241"/>
                </a:cxn>
                <a:cxn ang="0">
                  <a:pos x="2583" y="2102"/>
                </a:cxn>
                <a:cxn ang="0">
                  <a:pos x="2488" y="1960"/>
                </a:cxn>
                <a:cxn ang="0">
                  <a:pos x="2303" y="1695"/>
                </a:cxn>
                <a:cxn ang="0">
                  <a:pos x="2125" y="1456"/>
                </a:cxn>
                <a:cxn ang="0">
                  <a:pos x="1953" y="1240"/>
                </a:cxn>
                <a:cxn ang="0">
                  <a:pos x="1788" y="1046"/>
                </a:cxn>
                <a:cxn ang="0">
                  <a:pos x="1628" y="873"/>
                </a:cxn>
                <a:cxn ang="0">
                  <a:pos x="1471" y="720"/>
                </a:cxn>
                <a:cxn ang="0">
                  <a:pos x="1317" y="584"/>
                </a:cxn>
                <a:cxn ang="0">
                  <a:pos x="1166" y="466"/>
                </a:cxn>
                <a:cxn ang="0">
                  <a:pos x="1014" y="365"/>
                </a:cxn>
                <a:cxn ang="0">
                  <a:pos x="865" y="277"/>
                </a:cxn>
                <a:cxn ang="0">
                  <a:pos x="713" y="203"/>
                </a:cxn>
                <a:cxn ang="0">
                  <a:pos x="560" y="140"/>
                </a:cxn>
                <a:cxn ang="0">
                  <a:pos x="405" y="90"/>
                </a:cxn>
                <a:cxn ang="0">
                  <a:pos x="247" y="48"/>
                </a:cxn>
                <a:cxn ang="0">
                  <a:pos x="84" y="14"/>
                </a:cxn>
              </a:cxnLst>
              <a:rect l="0" t="0" r="r" b="b"/>
              <a:pathLst>
                <a:path w="4772" h="3097">
                  <a:moveTo>
                    <a:pt x="4772" y="2929"/>
                  </a:moveTo>
                  <a:lnTo>
                    <a:pt x="4772" y="2929"/>
                  </a:lnTo>
                  <a:lnTo>
                    <a:pt x="4758" y="2937"/>
                  </a:lnTo>
                  <a:lnTo>
                    <a:pt x="4719" y="2956"/>
                  </a:lnTo>
                  <a:lnTo>
                    <a:pt x="4691" y="2971"/>
                  </a:lnTo>
                  <a:lnTo>
                    <a:pt x="4658" y="2985"/>
                  </a:lnTo>
                  <a:lnTo>
                    <a:pt x="4619" y="3001"/>
                  </a:lnTo>
                  <a:lnTo>
                    <a:pt x="4574" y="3017"/>
                  </a:lnTo>
                  <a:lnTo>
                    <a:pt x="4526" y="3034"/>
                  </a:lnTo>
                  <a:lnTo>
                    <a:pt x="4472" y="3048"/>
                  </a:lnTo>
                  <a:lnTo>
                    <a:pt x="4413" y="3063"/>
                  </a:lnTo>
                  <a:lnTo>
                    <a:pt x="4351" y="3076"/>
                  </a:lnTo>
                  <a:lnTo>
                    <a:pt x="4286" y="3085"/>
                  </a:lnTo>
                  <a:lnTo>
                    <a:pt x="4215" y="3093"/>
                  </a:lnTo>
                  <a:lnTo>
                    <a:pt x="4179" y="3095"/>
                  </a:lnTo>
                  <a:lnTo>
                    <a:pt x="4141" y="3097"/>
                  </a:lnTo>
                  <a:lnTo>
                    <a:pt x="4104" y="3097"/>
                  </a:lnTo>
                  <a:lnTo>
                    <a:pt x="4065" y="3097"/>
                  </a:lnTo>
                  <a:lnTo>
                    <a:pt x="4025" y="3095"/>
                  </a:lnTo>
                  <a:lnTo>
                    <a:pt x="3984" y="3092"/>
                  </a:lnTo>
                  <a:lnTo>
                    <a:pt x="3944" y="3087"/>
                  </a:lnTo>
                  <a:lnTo>
                    <a:pt x="3902" y="3082"/>
                  </a:lnTo>
                  <a:lnTo>
                    <a:pt x="3859" y="3076"/>
                  </a:lnTo>
                  <a:lnTo>
                    <a:pt x="3818" y="3066"/>
                  </a:lnTo>
                  <a:lnTo>
                    <a:pt x="3773" y="3056"/>
                  </a:lnTo>
                  <a:lnTo>
                    <a:pt x="3730" y="3045"/>
                  </a:lnTo>
                  <a:lnTo>
                    <a:pt x="3684" y="3032"/>
                  </a:lnTo>
                  <a:lnTo>
                    <a:pt x="3640" y="3016"/>
                  </a:lnTo>
                  <a:lnTo>
                    <a:pt x="3594" y="3000"/>
                  </a:lnTo>
                  <a:lnTo>
                    <a:pt x="3548" y="2980"/>
                  </a:lnTo>
                  <a:lnTo>
                    <a:pt x="3503" y="2959"/>
                  </a:lnTo>
                  <a:lnTo>
                    <a:pt x="3455" y="2937"/>
                  </a:lnTo>
                  <a:lnTo>
                    <a:pt x="3408" y="2912"/>
                  </a:lnTo>
                  <a:lnTo>
                    <a:pt x="3361" y="2885"/>
                  </a:lnTo>
                  <a:lnTo>
                    <a:pt x="3314" y="2856"/>
                  </a:lnTo>
                  <a:lnTo>
                    <a:pt x="3265" y="2824"/>
                  </a:lnTo>
                  <a:lnTo>
                    <a:pt x="3218" y="2790"/>
                  </a:lnTo>
                  <a:lnTo>
                    <a:pt x="3169" y="2754"/>
                  </a:lnTo>
                  <a:lnTo>
                    <a:pt x="3121" y="2715"/>
                  </a:lnTo>
                  <a:lnTo>
                    <a:pt x="3072" y="2673"/>
                  </a:lnTo>
                  <a:lnTo>
                    <a:pt x="3024" y="2630"/>
                  </a:lnTo>
                  <a:lnTo>
                    <a:pt x="2974" y="2583"/>
                  </a:lnTo>
                  <a:lnTo>
                    <a:pt x="2925" y="2533"/>
                  </a:lnTo>
                  <a:lnTo>
                    <a:pt x="2876" y="2481"/>
                  </a:lnTo>
                  <a:lnTo>
                    <a:pt x="2828" y="2425"/>
                  </a:lnTo>
                  <a:lnTo>
                    <a:pt x="2778" y="2367"/>
                  </a:lnTo>
                  <a:lnTo>
                    <a:pt x="2729" y="2305"/>
                  </a:lnTo>
                  <a:lnTo>
                    <a:pt x="2681" y="2241"/>
                  </a:lnTo>
                  <a:lnTo>
                    <a:pt x="2632" y="2173"/>
                  </a:lnTo>
                  <a:lnTo>
                    <a:pt x="2583" y="2102"/>
                  </a:lnTo>
                  <a:lnTo>
                    <a:pt x="2583" y="2102"/>
                  </a:lnTo>
                  <a:lnTo>
                    <a:pt x="2488" y="1960"/>
                  </a:lnTo>
                  <a:lnTo>
                    <a:pt x="2395" y="1824"/>
                  </a:lnTo>
                  <a:lnTo>
                    <a:pt x="2303" y="1695"/>
                  </a:lnTo>
                  <a:lnTo>
                    <a:pt x="2213" y="1572"/>
                  </a:lnTo>
                  <a:lnTo>
                    <a:pt x="2125" y="1456"/>
                  </a:lnTo>
                  <a:lnTo>
                    <a:pt x="2038" y="1345"/>
                  </a:lnTo>
                  <a:lnTo>
                    <a:pt x="1953" y="1240"/>
                  </a:lnTo>
                  <a:lnTo>
                    <a:pt x="1870" y="1140"/>
                  </a:lnTo>
                  <a:lnTo>
                    <a:pt x="1788" y="1046"/>
                  </a:lnTo>
                  <a:lnTo>
                    <a:pt x="1707" y="957"/>
                  </a:lnTo>
                  <a:lnTo>
                    <a:pt x="1628" y="873"/>
                  </a:lnTo>
                  <a:lnTo>
                    <a:pt x="1549" y="794"/>
                  </a:lnTo>
                  <a:lnTo>
                    <a:pt x="1471" y="720"/>
                  </a:lnTo>
                  <a:lnTo>
                    <a:pt x="1394" y="649"/>
                  </a:lnTo>
                  <a:lnTo>
                    <a:pt x="1317" y="584"/>
                  </a:lnTo>
                  <a:lnTo>
                    <a:pt x="1241" y="523"/>
                  </a:lnTo>
                  <a:lnTo>
                    <a:pt x="1166" y="466"/>
                  </a:lnTo>
                  <a:lnTo>
                    <a:pt x="1089" y="413"/>
                  </a:lnTo>
                  <a:lnTo>
                    <a:pt x="1014" y="365"/>
                  </a:lnTo>
                  <a:lnTo>
                    <a:pt x="940" y="319"/>
                  </a:lnTo>
                  <a:lnTo>
                    <a:pt x="865" y="277"/>
                  </a:lnTo>
                  <a:lnTo>
                    <a:pt x="790" y="239"/>
                  </a:lnTo>
                  <a:lnTo>
                    <a:pt x="713" y="203"/>
                  </a:lnTo>
                  <a:lnTo>
                    <a:pt x="637" y="171"/>
                  </a:lnTo>
                  <a:lnTo>
                    <a:pt x="560" y="140"/>
                  </a:lnTo>
                  <a:lnTo>
                    <a:pt x="484" y="114"/>
                  </a:lnTo>
                  <a:lnTo>
                    <a:pt x="405" y="90"/>
                  </a:lnTo>
                  <a:lnTo>
                    <a:pt x="327" y="67"/>
                  </a:lnTo>
                  <a:lnTo>
                    <a:pt x="247" y="48"/>
                  </a:lnTo>
                  <a:lnTo>
                    <a:pt x="166" y="30"/>
                  </a:lnTo>
                  <a:lnTo>
                    <a:pt x="84" y="14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179703" name="Freeform 55"/>
            <p:cNvSpPr>
              <a:spLocks/>
            </p:cNvSpPr>
            <p:nvPr/>
          </p:nvSpPr>
          <p:spPr bwMode="auto">
            <a:xfrm>
              <a:off x="275" y="591"/>
              <a:ext cx="4814" cy="1515"/>
            </a:xfrm>
            <a:custGeom>
              <a:avLst/>
              <a:gdLst/>
              <a:ahLst/>
              <a:cxnLst>
                <a:cxn ang="0">
                  <a:pos x="4814" y="2845"/>
                </a:cxn>
                <a:cxn ang="0">
                  <a:pos x="4763" y="2874"/>
                </a:cxn>
                <a:cxn ang="0">
                  <a:pos x="4701" y="2904"/>
                </a:cxn>
                <a:cxn ang="0">
                  <a:pos x="4618" y="2938"/>
                </a:cxn>
                <a:cxn ang="0">
                  <a:pos x="4517" y="2972"/>
                </a:cxn>
                <a:cxn ang="0">
                  <a:pos x="4396" y="3001"/>
                </a:cxn>
                <a:cxn ang="0">
                  <a:pos x="4260" y="3021"/>
                </a:cxn>
                <a:cxn ang="0">
                  <a:pos x="4186" y="3027"/>
                </a:cxn>
                <a:cxn ang="0">
                  <a:pos x="4110" y="3029"/>
                </a:cxn>
                <a:cxn ang="0">
                  <a:pos x="4031" y="3025"/>
                </a:cxn>
                <a:cxn ang="0">
                  <a:pos x="3948" y="3016"/>
                </a:cxn>
                <a:cxn ang="0">
                  <a:pos x="3863" y="3003"/>
                </a:cxn>
                <a:cxn ang="0">
                  <a:pos x="3774" y="2983"/>
                </a:cxn>
                <a:cxn ang="0">
                  <a:pos x="3684" y="2956"/>
                </a:cxn>
                <a:cxn ang="0">
                  <a:pos x="3592" y="2922"/>
                </a:cxn>
                <a:cxn ang="0">
                  <a:pos x="3499" y="2880"/>
                </a:cxn>
                <a:cxn ang="0">
                  <a:pos x="3403" y="2830"/>
                </a:cxn>
                <a:cxn ang="0">
                  <a:pos x="3308" y="2770"/>
                </a:cxn>
                <a:cxn ang="0">
                  <a:pos x="3209" y="2703"/>
                </a:cxn>
                <a:cxn ang="0">
                  <a:pos x="3110" y="2623"/>
                </a:cxn>
                <a:cxn ang="0">
                  <a:pos x="3012" y="2535"/>
                </a:cxn>
                <a:cxn ang="0">
                  <a:pos x="2913" y="2433"/>
                </a:cxn>
                <a:cxn ang="0">
                  <a:pos x="2813" y="2321"/>
                </a:cxn>
                <a:cxn ang="0">
                  <a:pos x="2713" y="2197"/>
                </a:cxn>
                <a:cxn ang="0">
                  <a:pos x="2615" y="2058"/>
                </a:cxn>
                <a:cxn ang="0">
                  <a:pos x="2516" y="1918"/>
                </a:cxn>
                <a:cxn ang="0">
                  <a:pos x="2327" y="1656"/>
                </a:cxn>
                <a:cxn ang="0">
                  <a:pos x="2145" y="1419"/>
                </a:cxn>
                <a:cxn ang="0">
                  <a:pos x="1972" y="1206"/>
                </a:cxn>
                <a:cxn ang="0">
                  <a:pos x="1802" y="1014"/>
                </a:cxn>
                <a:cxn ang="0">
                  <a:pos x="1640" y="842"/>
                </a:cxn>
                <a:cxn ang="0">
                  <a:pos x="1480" y="692"/>
                </a:cxn>
                <a:cxn ang="0">
                  <a:pos x="1325" y="560"/>
                </a:cxn>
                <a:cxn ang="0">
                  <a:pos x="1172" y="444"/>
                </a:cxn>
                <a:cxn ang="0">
                  <a:pos x="1019" y="343"/>
                </a:cxn>
                <a:cxn ang="0">
                  <a:pos x="868" y="260"/>
                </a:cxn>
                <a:cxn ang="0">
                  <a:pos x="715" y="188"/>
                </a:cxn>
                <a:cxn ang="0">
                  <a:pos x="563" y="129"/>
                </a:cxn>
                <a:cxn ang="0">
                  <a:pos x="406" y="80"/>
                </a:cxn>
                <a:cxn ang="0">
                  <a:pos x="247" y="42"/>
                </a:cxn>
                <a:cxn ang="0">
                  <a:pos x="84" y="11"/>
                </a:cxn>
              </a:cxnLst>
              <a:rect l="0" t="0" r="r" b="b"/>
              <a:pathLst>
                <a:path w="4814" h="3029">
                  <a:moveTo>
                    <a:pt x="4814" y="2845"/>
                  </a:moveTo>
                  <a:lnTo>
                    <a:pt x="4814" y="2845"/>
                  </a:lnTo>
                  <a:lnTo>
                    <a:pt x="4801" y="2853"/>
                  </a:lnTo>
                  <a:lnTo>
                    <a:pt x="4763" y="2874"/>
                  </a:lnTo>
                  <a:lnTo>
                    <a:pt x="4735" y="2888"/>
                  </a:lnTo>
                  <a:lnTo>
                    <a:pt x="4701" y="2904"/>
                  </a:lnTo>
                  <a:lnTo>
                    <a:pt x="4663" y="2921"/>
                  </a:lnTo>
                  <a:lnTo>
                    <a:pt x="4618" y="2938"/>
                  </a:lnTo>
                  <a:lnTo>
                    <a:pt x="4570" y="2954"/>
                  </a:lnTo>
                  <a:lnTo>
                    <a:pt x="4517" y="2972"/>
                  </a:lnTo>
                  <a:lnTo>
                    <a:pt x="4459" y="2987"/>
                  </a:lnTo>
                  <a:lnTo>
                    <a:pt x="4396" y="3001"/>
                  </a:lnTo>
                  <a:lnTo>
                    <a:pt x="4331" y="3013"/>
                  </a:lnTo>
                  <a:lnTo>
                    <a:pt x="4260" y="3021"/>
                  </a:lnTo>
                  <a:lnTo>
                    <a:pt x="4224" y="3024"/>
                  </a:lnTo>
                  <a:lnTo>
                    <a:pt x="4186" y="3027"/>
                  </a:lnTo>
                  <a:lnTo>
                    <a:pt x="4149" y="3027"/>
                  </a:lnTo>
                  <a:lnTo>
                    <a:pt x="4110" y="3029"/>
                  </a:lnTo>
                  <a:lnTo>
                    <a:pt x="4071" y="3027"/>
                  </a:lnTo>
                  <a:lnTo>
                    <a:pt x="4031" y="3025"/>
                  </a:lnTo>
                  <a:lnTo>
                    <a:pt x="3989" y="3021"/>
                  </a:lnTo>
                  <a:lnTo>
                    <a:pt x="3948" y="3016"/>
                  </a:lnTo>
                  <a:lnTo>
                    <a:pt x="3906" y="3011"/>
                  </a:lnTo>
                  <a:lnTo>
                    <a:pt x="3863" y="3003"/>
                  </a:lnTo>
                  <a:lnTo>
                    <a:pt x="3818" y="2993"/>
                  </a:lnTo>
                  <a:lnTo>
                    <a:pt x="3774" y="2983"/>
                  </a:lnTo>
                  <a:lnTo>
                    <a:pt x="3730" y="2971"/>
                  </a:lnTo>
                  <a:lnTo>
                    <a:pt x="3684" y="2956"/>
                  </a:lnTo>
                  <a:lnTo>
                    <a:pt x="3639" y="2940"/>
                  </a:lnTo>
                  <a:lnTo>
                    <a:pt x="3592" y="2922"/>
                  </a:lnTo>
                  <a:lnTo>
                    <a:pt x="3546" y="2903"/>
                  </a:lnTo>
                  <a:lnTo>
                    <a:pt x="3499" y="2880"/>
                  </a:lnTo>
                  <a:lnTo>
                    <a:pt x="3452" y="2856"/>
                  </a:lnTo>
                  <a:lnTo>
                    <a:pt x="3403" y="2830"/>
                  </a:lnTo>
                  <a:lnTo>
                    <a:pt x="3356" y="2801"/>
                  </a:lnTo>
                  <a:lnTo>
                    <a:pt x="3308" y="2770"/>
                  </a:lnTo>
                  <a:lnTo>
                    <a:pt x="3259" y="2738"/>
                  </a:lnTo>
                  <a:lnTo>
                    <a:pt x="3209" y="2703"/>
                  </a:lnTo>
                  <a:lnTo>
                    <a:pt x="3160" y="2664"/>
                  </a:lnTo>
                  <a:lnTo>
                    <a:pt x="3110" y="2623"/>
                  </a:lnTo>
                  <a:lnTo>
                    <a:pt x="3062" y="2580"/>
                  </a:lnTo>
                  <a:lnTo>
                    <a:pt x="3012" y="2535"/>
                  </a:lnTo>
                  <a:lnTo>
                    <a:pt x="2962" y="2485"/>
                  </a:lnTo>
                  <a:lnTo>
                    <a:pt x="2913" y="2433"/>
                  </a:lnTo>
                  <a:lnTo>
                    <a:pt x="2863" y="2378"/>
                  </a:lnTo>
                  <a:lnTo>
                    <a:pt x="2813" y="2321"/>
                  </a:lnTo>
                  <a:lnTo>
                    <a:pt x="2763" y="2260"/>
                  </a:lnTo>
                  <a:lnTo>
                    <a:pt x="2713" y="2197"/>
                  </a:lnTo>
                  <a:lnTo>
                    <a:pt x="2663" y="2129"/>
                  </a:lnTo>
                  <a:lnTo>
                    <a:pt x="2615" y="2058"/>
                  </a:lnTo>
                  <a:lnTo>
                    <a:pt x="2615" y="2058"/>
                  </a:lnTo>
                  <a:lnTo>
                    <a:pt x="2516" y="1918"/>
                  </a:lnTo>
                  <a:lnTo>
                    <a:pt x="2420" y="1784"/>
                  </a:lnTo>
                  <a:lnTo>
                    <a:pt x="2327" y="1656"/>
                  </a:lnTo>
                  <a:lnTo>
                    <a:pt x="2236" y="1535"/>
                  </a:lnTo>
                  <a:lnTo>
                    <a:pt x="2145" y="1419"/>
                  </a:lnTo>
                  <a:lnTo>
                    <a:pt x="2058" y="1309"/>
                  </a:lnTo>
                  <a:lnTo>
                    <a:pt x="1972" y="1206"/>
                  </a:lnTo>
                  <a:lnTo>
                    <a:pt x="1887" y="1107"/>
                  </a:lnTo>
                  <a:lnTo>
                    <a:pt x="1802" y="1014"/>
                  </a:lnTo>
                  <a:lnTo>
                    <a:pt x="1721" y="925"/>
                  </a:lnTo>
                  <a:lnTo>
                    <a:pt x="1640" y="842"/>
                  </a:lnTo>
                  <a:lnTo>
                    <a:pt x="1559" y="765"/>
                  </a:lnTo>
                  <a:lnTo>
                    <a:pt x="1480" y="692"/>
                  </a:lnTo>
                  <a:lnTo>
                    <a:pt x="1403" y="623"/>
                  </a:lnTo>
                  <a:lnTo>
                    <a:pt x="1325" y="560"/>
                  </a:lnTo>
                  <a:lnTo>
                    <a:pt x="1248" y="499"/>
                  </a:lnTo>
                  <a:lnTo>
                    <a:pt x="1172" y="444"/>
                  </a:lnTo>
                  <a:lnTo>
                    <a:pt x="1096" y="392"/>
                  </a:lnTo>
                  <a:lnTo>
                    <a:pt x="1019" y="343"/>
                  </a:lnTo>
                  <a:lnTo>
                    <a:pt x="944" y="300"/>
                  </a:lnTo>
                  <a:lnTo>
                    <a:pt x="868" y="260"/>
                  </a:lnTo>
                  <a:lnTo>
                    <a:pt x="792" y="222"/>
                  </a:lnTo>
                  <a:lnTo>
                    <a:pt x="715" y="188"/>
                  </a:lnTo>
                  <a:lnTo>
                    <a:pt x="639" y="158"/>
                  </a:lnTo>
                  <a:lnTo>
                    <a:pt x="563" y="129"/>
                  </a:lnTo>
                  <a:lnTo>
                    <a:pt x="485" y="103"/>
                  </a:lnTo>
                  <a:lnTo>
                    <a:pt x="406" y="80"/>
                  </a:lnTo>
                  <a:lnTo>
                    <a:pt x="327" y="61"/>
                  </a:lnTo>
                  <a:lnTo>
                    <a:pt x="247" y="42"/>
                  </a:lnTo>
                  <a:lnTo>
                    <a:pt x="165" y="25"/>
                  </a:lnTo>
                  <a:lnTo>
                    <a:pt x="84" y="11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179704" name="Freeform 56"/>
            <p:cNvSpPr>
              <a:spLocks/>
            </p:cNvSpPr>
            <p:nvPr/>
          </p:nvSpPr>
          <p:spPr bwMode="auto">
            <a:xfrm>
              <a:off x="284" y="611"/>
              <a:ext cx="4856" cy="1481"/>
            </a:xfrm>
            <a:custGeom>
              <a:avLst/>
              <a:gdLst/>
              <a:ahLst/>
              <a:cxnLst>
                <a:cxn ang="0">
                  <a:pos x="4856" y="2763"/>
                </a:cxn>
                <a:cxn ang="0">
                  <a:pos x="4805" y="2793"/>
                </a:cxn>
                <a:cxn ang="0">
                  <a:pos x="4745" y="2824"/>
                </a:cxn>
                <a:cxn ang="0">
                  <a:pos x="4662" y="2860"/>
                </a:cxn>
                <a:cxn ang="0">
                  <a:pos x="4561" y="2897"/>
                </a:cxn>
                <a:cxn ang="0">
                  <a:pos x="4441" y="2927"/>
                </a:cxn>
                <a:cxn ang="0">
                  <a:pos x="4305" y="2952"/>
                </a:cxn>
                <a:cxn ang="0">
                  <a:pos x="4232" y="2958"/>
                </a:cxn>
                <a:cxn ang="0">
                  <a:pos x="4155" y="2961"/>
                </a:cxn>
                <a:cxn ang="0">
                  <a:pos x="4076" y="2960"/>
                </a:cxn>
                <a:cxn ang="0">
                  <a:pos x="3993" y="2953"/>
                </a:cxn>
                <a:cxn ang="0">
                  <a:pos x="3907" y="2940"/>
                </a:cxn>
                <a:cxn ang="0">
                  <a:pos x="3819" y="2923"/>
                </a:cxn>
                <a:cxn ang="0">
                  <a:pos x="3729" y="2897"/>
                </a:cxn>
                <a:cxn ang="0">
                  <a:pos x="3636" y="2864"/>
                </a:cxn>
                <a:cxn ang="0">
                  <a:pos x="3541" y="2824"/>
                </a:cxn>
                <a:cxn ang="0">
                  <a:pos x="3446" y="2776"/>
                </a:cxn>
                <a:cxn ang="0">
                  <a:pos x="3348" y="2719"/>
                </a:cxn>
                <a:cxn ang="0">
                  <a:pos x="3250" y="2651"/>
                </a:cxn>
                <a:cxn ang="0">
                  <a:pos x="3150" y="2574"/>
                </a:cxn>
                <a:cxn ang="0">
                  <a:pos x="3050" y="2487"/>
                </a:cxn>
                <a:cxn ang="0">
                  <a:pos x="2949" y="2388"/>
                </a:cxn>
                <a:cxn ang="0">
                  <a:pos x="2847" y="2277"/>
                </a:cxn>
                <a:cxn ang="0">
                  <a:pos x="2746" y="2154"/>
                </a:cxn>
                <a:cxn ang="0">
                  <a:pos x="2645" y="2018"/>
                </a:cxn>
                <a:cxn ang="0">
                  <a:pos x="2545" y="1878"/>
                </a:cxn>
                <a:cxn ang="0">
                  <a:pos x="2352" y="1618"/>
                </a:cxn>
                <a:cxn ang="0">
                  <a:pos x="2167" y="1384"/>
                </a:cxn>
                <a:cxn ang="0">
                  <a:pos x="1989" y="1172"/>
                </a:cxn>
                <a:cxn ang="0">
                  <a:pos x="1818" y="983"/>
                </a:cxn>
                <a:cxn ang="0">
                  <a:pos x="1652" y="815"/>
                </a:cxn>
                <a:cxn ang="0">
                  <a:pos x="1491" y="667"/>
                </a:cxn>
                <a:cxn ang="0">
                  <a:pos x="1334" y="536"/>
                </a:cxn>
                <a:cxn ang="0">
                  <a:pos x="1178" y="423"/>
                </a:cxn>
                <a:cxn ang="0">
                  <a:pos x="1024" y="326"/>
                </a:cxn>
                <a:cxn ang="0">
                  <a:pos x="872" y="245"/>
                </a:cxn>
                <a:cxn ang="0">
                  <a:pos x="719" y="176"/>
                </a:cxn>
                <a:cxn ang="0">
                  <a:pos x="565" y="119"/>
                </a:cxn>
                <a:cxn ang="0">
                  <a:pos x="408" y="74"/>
                </a:cxn>
                <a:cxn ang="0">
                  <a:pos x="248" y="39"/>
                </a:cxn>
                <a:cxn ang="0">
                  <a:pos x="83" y="11"/>
                </a:cxn>
              </a:cxnLst>
              <a:rect l="0" t="0" r="r" b="b"/>
              <a:pathLst>
                <a:path w="4856" h="2961">
                  <a:moveTo>
                    <a:pt x="4856" y="2763"/>
                  </a:moveTo>
                  <a:lnTo>
                    <a:pt x="4856" y="2763"/>
                  </a:lnTo>
                  <a:lnTo>
                    <a:pt x="4844" y="2771"/>
                  </a:lnTo>
                  <a:lnTo>
                    <a:pt x="4805" y="2793"/>
                  </a:lnTo>
                  <a:lnTo>
                    <a:pt x="4777" y="2808"/>
                  </a:lnTo>
                  <a:lnTo>
                    <a:pt x="4745" y="2824"/>
                  </a:lnTo>
                  <a:lnTo>
                    <a:pt x="4706" y="2842"/>
                  </a:lnTo>
                  <a:lnTo>
                    <a:pt x="4662" y="2860"/>
                  </a:lnTo>
                  <a:lnTo>
                    <a:pt x="4613" y="2879"/>
                  </a:lnTo>
                  <a:lnTo>
                    <a:pt x="4561" y="2897"/>
                  </a:lnTo>
                  <a:lnTo>
                    <a:pt x="4504" y="2913"/>
                  </a:lnTo>
                  <a:lnTo>
                    <a:pt x="4441" y="2927"/>
                  </a:lnTo>
                  <a:lnTo>
                    <a:pt x="4375" y="2940"/>
                  </a:lnTo>
                  <a:lnTo>
                    <a:pt x="4305" y="2952"/>
                  </a:lnTo>
                  <a:lnTo>
                    <a:pt x="4269" y="2955"/>
                  </a:lnTo>
                  <a:lnTo>
                    <a:pt x="4232" y="2958"/>
                  </a:lnTo>
                  <a:lnTo>
                    <a:pt x="4194" y="2960"/>
                  </a:lnTo>
                  <a:lnTo>
                    <a:pt x="4155" y="2961"/>
                  </a:lnTo>
                  <a:lnTo>
                    <a:pt x="4116" y="2961"/>
                  </a:lnTo>
                  <a:lnTo>
                    <a:pt x="4076" y="2960"/>
                  </a:lnTo>
                  <a:lnTo>
                    <a:pt x="4034" y="2956"/>
                  </a:lnTo>
                  <a:lnTo>
                    <a:pt x="3993" y="2953"/>
                  </a:lnTo>
                  <a:lnTo>
                    <a:pt x="3950" y="2947"/>
                  </a:lnTo>
                  <a:lnTo>
                    <a:pt x="3907" y="2940"/>
                  </a:lnTo>
                  <a:lnTo>
                    <a:pt x="3864" y="2932"/>
                  </a:lnTo>
                  <a:lnTo>
                    <a:pt x="3819" y="2923"/>
                  </a:lnTo>
                  <a:lnTo>
                    <a:pt x="3773" y="2911"/>
                  </a:lnTo>
                  <a:lnTo>
                    <a:pt x="3729" y="2897"/>
                  </a:lnTo>
                  <a:lnTo>
                    <a:pt x="3683" y="2882"/>
                  </a:lnTo>
                  <a:lnTo>
                    <a:pt x="3636" y="2864"/>
                  </a:lnTo>
                  <a:lnTo>
                    <a:pt x="3589" y="2845"/>
                  </a:lnTo>
                  <a:lnTo>
                    <a:pt x="3541" y="2824"/>
                  </a:lnTo>
                  <a:lnTo>
                    <a:pt x="3494" y="2801"/>
                  </a:lnTo>
                  <a:lnTo>
                    <a:pt x="3446" y="2776"/>
                  </a:lnTo>
                  <a:lnTo>
                    <a:pt x="3397" y="2748"/>
                  </a:lnTo>
                  <a:lnTo>
                    <a:pt x="3348" y="2719"/>
                  </a:lnTo>
                  <a:lnTo>
                    <a:pt x="3299" y="2687"/>
                  </a:lnTo>
                  <a:lnTo>
                    <a:pt x="3250" y="2651"/>
                  </a:lnTo>
                  <a:lnTo>
                    <a:pt x="3200" y="2614"/>
                  </a:lnTo>
                  <a:lnTo>
                    <a:pt x="3150" y="2574"/>
                  </a:lnTo>
                  <a:lnTo>
                    <a:pt x="3100" y="2532"/>
                  </a:lnTo>
                  <a:lnTo>
                    <a:pt x="3050" y="2487"/>
                  </a:lnTo>
                  <a:lnTo>
                    <a:pt x="3000" y="2438"/>
                  </a:lnTo>
                  <a:lnTo>
                    <a:pt x="2949" y="2388"/>
                  </a:lnTo>
                  <a:lnTo>
                    <a:pt x="2899" y="2333"/>
                  </a:lnTo>
                  <a:lnTo>
                    <a:pt x="2847" y="2277"/>
                  </a:lnTo>
                  <a:lnTo>
                    <a:pt x="2797" y="2217"/>
                  </a:lnTo>
                  <a:lnTo>
                    <a:pt x="2746" y="2154"/>
                  </a:lnTo>
                  <a:lnTo>
                    <a:pt x="2696" y="2088"/>
                  </a:lnTo>
                  <a:lnTo>
                    <a:pt x="2645" y="2018"/>
                  </a:lnTo>
                  <a:lnTo>
                    <a:pt x="2645" y="2018"/>
                  </a:lnTo>
                  <a:lnTo>
                    <a:pt x="2545" y="1878"/>
                  </a:lnTo>
                  <a:lnTo>
                    <a:pt x="2447" y="1745"/>
                  </a:lnTo>
                  <a:lnTo>
                    <a:pt x="2352" y="1618"/>
                  </a:lnTo>
                  <a:lnTo>
                    <a:pt x="2259" y="1498"/>
                  </a:lnTo>
                  <a:lnTo>
                    <a:pt x="2167" y="1384"/>
                  </a:lnTo>
                  <a:lnTo>
                    <a:pt x="2077" y="1276"/>
                  </a:lnTo>
                  <a:lnTo>
                    <a:pt x="1989" y="1172"/>
                  </a:lnTo>
                  <a:lnTo>
                    <a:pt x="1903" y="1075"/>
                  </a:lnTo>
                  <a:lnTo>
                    <a:pt x="1818" y="983"/>
                  </a:lnTo>
                  <a:lnTo>
                    <a:pt x="1735" y="896"/>
                  </a:lnTo>
                  <a:lnTo>
                    <a:pt x="1652" y="815"/>
                  </a:lnTo>
                  <a:lnTo>
                    <a:pt x="1571" y="738"/>
                  </a:lnTo>
                  <a:lnTo>
                    <a:pt x="1491" y="667"/>
                  </a:lnTo>
                  <a:lnTo>
                    <a:pt x="1412" y="599"/>
                  </a:lnTo>
                  <a:lnTo>
                    <a:pt x="1334" y="536"/>
                  </a:lnTo>
                  <a:lnTo>
                    <a:pt x="1256" y="478"/>
                  </a:lnTo>
                  <a:lnTo>
                    <a:pt x="1178" y="423"/>
                  </a:lnTo>
                  <a:lnTo>
                    <a:pt x="1102" y="373"/>
                  </a:lnTo>
                  <a:lnTo>
                    <a:pt x="1024" y="326"/>
                  </a:lnTo>
                  <a:lnTo>
                    <a:pt x="948" y="284"/>
                  </a:lnTo>
                  <a:lnTo>
                    <a:pt x="872" y="245"/>
                  </a:lnTo>
                  <a:lnTo>
                    <a:pt x="795" y="208"/>
                  </a:lnTo>
                  <a:lnTo>
                    <a:pt x="719" y="176"/>
                  </a:lnTo>
                  <a:lnTo>
                    <a:pt x="641" y="147"/>
                  </a:lnTo>
                  <a:lnTo>
                    <a:pt x="565" y="119"/>
                  </a:lnTo>
                  <a:lnTo>
                    <a:pt x="486" y="95"/>
                  </a:lnTo>
                  <a:lnTo>
                    <a:pt x="408" y="74"/>
                  </a:lnTo>
                  <a:lnTo>
                    <a:pt x="327" y="55"/>
                  </a:lnTo>
                  <a:lnTo>
                    <a:pt x="248" y="39"/>
                  </a:lnTo>
                  <a:lnTo>
                    <a:pt x="166" y="24"/>
                  </a:lnTo>
                  <a:lnTo>
                    <a:pt x="83" y="11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179705" name="Freeform 57"/>
            <p:cNvSpPr>
              <a:spLocks/>
            </p:cNvSpPr>
            <p:nvPr/>
          </p:nvSpPr>
          <p:spPr bwMode="auto">
            <a:xfrm>
              <a:off x="293" y="633"/>
              <a:ext cx="4897" cy="1445"/>
            </a:xfrm>
            <a:custGeom>
              <a:avLst/>
              <a:gdLst/>
              <a:ahLst/>
              <a:cxnLst>
                <a:cxn ang="0">
                  <a:pos x="4897" y="2675"/>
                </a:cxn>
                <a:cxn ang="0">
                  <a:pos x="4847" y="2707"/>
                </a:cxn>
                <a:cxn ang="0">
                  <a:pos x="4788" y="2740"/>
                </a:cxn>
                <a:cxn ang="0">
                  <a:pos x="4706" y="2777"/>
                </a:cxn>
                <a:cxn ang="0">
                  <a:pos x="4604" y="2816"/>
                </a:cxn>
                <a:cxn ang="0">
                  <a:pos x="4485" y="2849"/>
                </a:cxn>
                <a:cxn ang="0">
                  <a:pos x="4350" y="2875"/>
                </a:cxn>
                <a:cxn ang="0">
                  <a:pos x="4277" y="2885"/>
                </a:cxn>
                <a:cxn ang="0">
                  <a:pos x="4200" y="2888"/>
                </a:cxn>
                <a:cxn ang="0">
                  <a:pos x="4120" y="2888"/>
                </a:cxn>
                <a:cxn ang="0">
                  <a:pos x="4036" y="2883"/>
                </a:cxn>
                <a:cxn ang="0">
                  <a:pos x="3952" y="2874"/>
                </a:cxn>
                <a:cxn ang="0">
                  <a:pos x="3863" y="2858"/>
                </a:cxn>
                <a:cxn ang="0">
                  <a:pos x="3773" y="2833"/>
                </a:cxn>
                <a:cxn ang="0">
                  <a:pos x="3680" y="2803"/>
                </a:cxn>
                <a:cxn ang="0">
                  <a:pos x="3584" y="2764"/>
                </a:cxn>
                <a:cxn ang="0">
                  <a:pos x="3488" y="2717"/>
                </a:cxn>
                <a:cxn ang="0">
                  <a:pos x="3389" y="2662"/>
                </a:cxn>
                <a:cxn ang="0">
                  <a:pos x="3290" y="2596"/>
                </a:cxn>
                <a:cxn ang="0">
                  <a:pos x="3190" y="2522"/>
                </a:cxn>
                <a:cxn ang="0">
                  <a:pos x="3087" y="2434"/>
                </a:cxn>
                <a:cxn ang="0">
                  <a:pos x="2985" y="2338"/>
                </a:cxn>
                <a:cxn ang="0">
                  <a:pos x="2881" y="2228"/>
                </a:cxn>
                <a:cxn ang="0">
                  <a:pos x="2779" y="2107"/>
                </a:cxn>
                <a:cxn ang="0">
                  <a:pos x="2676" y="1971"/>
                </a:cxn>
                <a:cxn ang="0">
                  <a:pos x="2573" y="1834"/>
                </a:cxn>
                <a:cxn ang="0">
                  <a:pos x="2376" y="1577"/>
                </a:cxn>
                <a:cxn ang="0">
                  <a:pos x="2188" y="1345"/>
                </a:cxn>
                <a:cxn ang="0">
                  <a:pos x="2007" y="1136"/>
                </a:cxn>
                <a:cxn ang="0">
                  <a:pos x="1833" y="949"/>
                </a:cxn>
                <a:cxn ang="0">
                  <a:pos x="1665" y="783"/>
                </a:cxn>
                <a:cxn ang="0">
                  <a:pos x="1501" y="637"/>
                </a:cxn>
                <a:cxn ang="0">
                  <a:pos x="1342" y="510"/>
                </a:cxn>
                <a:cxn ang="0">
                  <a:pos x="1185" y="400"/>
                </a:cxn>
                <a:cxn ang="0">
                  <a:pos x="1031" y="306"/>
                </a:cxn>
                <a:cxn ang="0">
                  <a:pos x="876" y="226"/>
                </a:cxn>
                <a:cxn ang="0">
                  <a:pos x="722" y="161"/>
                </a:cxn>
                <a:cxn ang="0">
                  <a:pos x="567" y="106"/>
                </a:cxn>
                <a:cxn ang="0">
                  <a:pos x="409" y="64"/>
                </a:cxn>
                <a:cxn ang="0">
                  <a:pos x="249" y="32"/>
                </a:cxn>
                <a:cxn ang="0">
                  <a:pos x="84" y="8"/>
                </a:cxn>
              </a:cxnLst>
              <a:rect l="0" t="0" r="r" b="b"/>
              <a:pathLst>
                <a:path w="4897" h="2890">
                  <a:moveTo>
                    <a:pt x="4897" y="2675"/>
                  </a:moveTo>
                  <a:lnTo>
                    <a:pt x="4897" y="2675"/>
                  </a:lnTo>
                  <a:lnTo>
                    <a:pt x="4885" y="2683"/>
                  </a:lnTo>
                  <a:lnTo>
                    <a:pt x="4847" y="2707"/>
                  </a:lnTo>
                  <a:lnTo>
                    <a:pt x="4820" y="2722"/>
                  </a:lnTo>
                  <a:lnTo>
                    <a:pt x="4788" y="2740"/>
                  </a:lnTo>
                  <a:lnTo>
                    <a:pt x="4749" y="2757"/>
                  </a:lnTo>
                  <a:lnTo>
                    <a:pt x="4706" y="2777"/>
                  </a:lnTo>
                  <a:lnTo>
                    <a:pt x="4657" y="2796"/>
                  </a:lnTo>
                  <a:lnTo>
                    <a:pt x="4604" y="2816"/>
                  </a:lnTo>
                  <a:lnTo>
                    <a:pt x="4547" y="2833"/>
                  </a:lnTo>
                  <a:lnTo>
                    <a:pt x="4485" y="2849"/>
                  </a:lnTo>
                  <a:lnTo>
                    <a:pt x="4420" y="2864"/>
                  </a:lnTo>
                  <a:lnTo>
                    <a:pt x="4350" y="2875"/>
                  </a:lnTo>
                  <a:lnTo>
                    <a:pt x="4314" y="2880"/>
                  </a:lnTo>
                  <a:lnTo>
                    <a:pt x="4277" y="2885"/>
                  </a:lnTo>
                  <a:lnTo>
                    <a:pt x="4239" y="2887"/>
                  </a:lnTo>
                  <a:lnTo>
                    <a:pt x="4200" y="2888"/>
                  </a:lnTo>
                  <a:lnTo>
                    <a:pt x="4160" y="2890"/>
                  </a:lnTo>
                  <a:lnTo>
                    <a:pt x="4120" y="2888"/>
                  </a:lnTo>
                  <a:lnTo>
                    <a:pt x="4078" y="2887"/>
                  </a:lnTo>
                  <a:lnTo>
                    <a:pt x="4036" y="2883"/>
                  </a:lnTo>
                  <a:lnTo>
                    <a:pt x="3995" y="2880"/>
                  </a:lnTo>
                  <a:lnTo>
                    <a:pt x="3952" y="2874"/>
                  </a:lnTo>
                  <a:lnTo>
                    <a:pt x="3907" y="2866"/>
                  </a:lnTo>
                  <a:lnTo>
                    <a:pt x="3863" y="2858"/>
                  </a:lnTo>
                  <a:lnTo>
                    <a:pt x="3818" y="2846"/>
                  </a:lnTo>
                  <a:lnTo>
                    <a:pt x="3773" y="2833"/>
                  </a:lnTo>
                  <a:lnTo>
                    <a:pt x="3725" y="2819"/>
                  </a:lnTo>
                  <a:lnTo>
                    <a:pt x="3680" y="2803"/>
                  </a:lnTo>
                  <a:lnTo>
                    <a:pt x="3632" y="2785"/>
                  </a:lnTo>
                  <a:lnTo>
                    <a:pt x="3584" y="2764"/>
                  </a:lnTo>
                  <a:lnTo>
                    <a:pt x="3537" y="2743"/>
                  </a:lnTo>
                  <a:lnTo>
                    <a:pt x="3488" y="2717"/>
                  </a:lnTo>
                  <a:lnTo>
                    <a:pt x="3438" y="2691"/>
                  </a:lnTo>
                  <a:lnTo>
                    <a:pt x="3389" y="2662"/>
                  </a:lnTo>
                  <a:lnTo>
                    <a:pt x="3339" y="2630"/>
                  </a:lnTo>
                  <a:lnTo>
                    <a:pt x="3290" y="2596"/>
                  </a:lnTo>
                  <a:lnTo>
                    <a:pt x="3240" y="2560"/>
                  </a:lnTo>
                  <a:lnTo>
                    <a:pt x="3190" y="2522"/>
                  </a:lnTo>
                  <a:lnTo>
                    <a:pt x="3138" y="2480"/>
                  </a:lnTo>
                  <a:lnTo>
                    <a:pt x="3087" y="2434"/>
                  </a:lnTo>
                  <a:lnTo>
                    <a:pt x="3037" y="2388"/>
                  </a:lnTo>
                  <a:lnTo>
                    <a:pt x="2985" y="2338"/>
                  </a:lnTo>
                  <a:lnTo>
                    <a:pt x="2934" y="2284"/>
                  </a:lnTo>
                  <a:lnTo>
                    <a:pt x="2881" y="2228"/>
                  </a:lnTo>
                  <a:lnTo>
                    <a:pt x="2830" y="2168"/>
                  </a:lnTo>
                  <a:lnTo>
                    <a:pt x="2779" y="2107"/>
                  </a:lnTo>
                  <a:lnTo>
                    <a:pt x="2727" y="2040"/>
                  </a:lnTo>
                  <a:lnTo>
                    <a:pt x="2676" y="1971"/>
                  </a:lnTo>
                  <a:lnTo>
                    <a:pt x="2676" y="1971"/>
                  </a:lnTo>
                  <a:lnTo>
                    <a:pt x="2573" y="1834"/>
                  </a:lnTo>
                  <a:lnTo>
                    <a:pt x="2473" y="1701"/>
                  </a:lnTo>
                  <a:lnTo>
                    <a:pt x="2376" y="1577"/>
                  </a:lnTo>
                  <a:lnTo>
                    <a:pt x="2282" y="1458"/>
                  </a:lnTo>
                  <a:lnTo>
                    <a:pt x="2188" y="1345"/>
                  </a:lnTo>
                  <a:lnTo>
                    <a:pt x="2097" y="1238"/>
                  </a:lnTo>
                  <a:lnTo>
                    <a:pt x="2007" y="1136"/>
                  </a:lnTo>
                  <a:lnTo>
                    <a:pt x="1919" y="1039"/>
                  </a:lnTo>
                  <a:lnTo>
                    <a:pt x="1833" y="949"/>
                  </a:lnTo>
                  <a:lnTo>
                    <a:pt x="1748" y="863"/>
                  </a:lnTo>
                  <a:lnTo>
                    <a:pt x="1665" y="783"/>
                  </a:lnTo>
                  <a:lnTo>
                    <a:pt x="1583" y="708"/>
                  </a:lnTo>
                  <a:lnTo>
                    <a:pt x="1501" y="637"/>
                  </a:lnTo>
                  <a:lnTo>
                    <a:pt x="1421" y="571"/>
                  </a:lnTo>
                  <a:lnTo>
                    <a:pt x="1342" y="510"/>
                  </a:lnTo>
                  <a:lnTo>
                    <a:pt x="1264" y="453"/>
                  </a:lnTo>
                  <a:lnTo>
                    <a:pt x="1185" y="400"/>
                  </a:lnTo>
                  <a:lnTo>
                    <a:pt x="1107" y="352"/>
                  </a:lnTo>
                  <a:lnTo>
                    <a:pt x="1031" y="306"/>
                  </a:lnTo>
                  <a:lnTo>
                    <a:pt x="953" y="264"/>
                  </a:lnTo>
                  <a:lnTo>
                    <a:pt x="876" y="226"/>
                  </a:lnTo>
                  <a:lnTo>
                    <a:pt x="799" y="192"/>
                  </a:lnTo>
                  <a:lnTo>
                    <a:pt x="722" y="161"/>
                  </a:lnTo>
                  <a:lnTo>
                    <a:pt x="645" y="132"/>
                  </a:lnTo>
                  <a:lnTo>
                    <a:pt x="567" y="106"/>
                  </a:lnTo>
                  <a:lnTo>
                    <a:pt x="488" y="85"/>
                  </a:lnTo>
                  <a:lnTo>
                    <a:pt x="409" y="64"/>
                  </a:lnTo>
                  <a:lnTo>
                    <a:pt x="329" y="46"/>
                  </a:lnTo>
                  <a:lnTo>
                    <a:pt x="249" y="32"/>
                  </a:lnTo>
                  <a:lnTo>
                    <a:pt x="167" y="19"/>
                  </a:lnTo>
                  <a:lnTo>
                    <a:pt x="84" y="8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179706" name="Freeform 58"/>
            <p:cNvSpPr>
              <a:spLocks/>
            </p:cNvSpPr>
            <p:nvPr/>
          </p:nvSpPr>
          <p:spPr bwMode="auto">
            <a:xfrm>
              <a:off x="303" y="654"/>
              <a:ext cx="4937" cy="1411"/>
            </a:xfrm>
            <a:custGeom>
              <a:avLst/>
              <a:gdLst/>
              <a:ahLst/>
              <a:cxnLst>
                <a:cxn ang="0">
                  <a:pos x="4937" y="2589"/>
                </a:cxn>
                <a:cxn ang="0">
                  <a:pos x="4887" y="2622"/>
                </a:cxn>
                <a:cxn ang="0">
                  <a:pos x="4828" y="2656"/>
                </a:cxn>
                <a:cxn ang="0">
                  <a:pos x="4747" y="2696"/>
                </a:cxn>
                <a:cxn ang="0">
                  <a:pos x="4646" y="2736"/>
                </a:cxn>
                <a:cxn ang="0">
                  <a:pos x="4528" y="2774"/>
                </a:cxn>
                <a:cxn ang="0">
                  <a:pos x="4393" y="2803"/>
                </a:cxn>
                <a:cxn ang="0">
                  <a:pos x="4319" y="2812"/>
                </a:cxn>
                <a:cxn ang="0">
                  <a:pos x="4243" y="2819"/>
                </a:cxn>
                <a:cxn ang="0">
                  <a:pos x="4163" y="2820"/>
                </a:cxn>
                <a:cxn ang="0">
                  <a:pos x="4081" y="2817"/>
                </a:cxn>
                <a:cxn ang="0">
                  <a:pos x="3995" y="2807"/>
                </a:cxn>
                <a:cxn ang="0">
                  <a:pos x="3906" y="2793"/>
                </a:cxn>
                <a:cxn ang="0">
                  <a:pos x="3814" y="2772"/>
                </a:cxn>
                <a:cxn ang="0">
                  <a:pos x="3721" y="2743"/>
                </a:cxn>
                <a:cxn ang="0">
                  <a:pos x="3625" y="2706"/>
                </a:cxn>
                <a:cxn ang="0">
                  <a:pos x="3528" y="2661"/>
                </a:cxn>
                <a:cxn ang="0">
                  <a:pos x="3429" y="2607"/>
                </a:cxn>
                <a:cxn ang="0">
                  <a:pos x="3328" y="2543"/>
                </a:cxn>
                <a:cxn ang="0">
                  <a:pos x="3227" y="2470"/>
                </a:cxn>
                <a:cxn ang="0">
                  <a:pos x="3124" y="2384"/>
                </a:cxn>
                <a:cxn ang="0">
                  <a:pos x="3020" y="2289"/>
                </a:cxn>
                <a:cxn ang="0">
                  <a:pos x="2916" y="2181"/>
                </a:cxn>
                <a:cxn ang="0">
                  <a:pos x="2810" y="2061"/>
                </a:cxn>
                <a:cxn ang="0">
                  <a:pos x="2705" y="1927"/>
                </a:cxn>
                <a:cxn ang="0">
                  <a:pos x="2601" y="1792"/>
                </a:cxn>
                <a:cxn ang="0">
                  <a:pos x="2399" y="1537"/>
                </a:cxn>
                <a:cxn ang="0">
                  <a:pos x="2208" y="1307"/>
                </a:cxn>
                <a:cxn ang="0">
                  <a:pos x="2024" y="1101"/>
                </a:cxn>
                <a:cxn ang="0">
                  <a:pos x="1847" y="917"/>
                </a:cxn>
                <a:cxn ang="0">
                  <a:pos x="1677" y="754"/>
                </a:cxn>
                <a:cxn ang="0">
                  <a:pos x="1511" y="611"/>
                </a:cxn>
                <a:cxn ang="0">
                  <a:pos x="1350" y="486"/>
                </a:cxn>
                <a:cxn ang="0">
                  <a:pos x="1191" y="379"/>
                </a:cxn>
                <a:cxn ang="0">
                  <a:pos x="1034" y="287"/>
                </a:cxn>
                <a:cxn ang="0">
                  <a:pos x="879" y="211"/>
                </a:cxn>
                <a:cxn ang="0">
                  <a:pos x="723" y="148"/>
                </a:cxn>
                <a:cxn ang="0">
                  <a:pos x="568" y="96"/>
                </a:cxn>
                <a:cxn ang="0">
                  <a:pos x="410" y="58"/>
                </a:cxn>
                <a:cxn ang="0">
                  <a:pos x="249" y="27"/>
                </a:cxn>
                <a:cxn ang="0">
                  <a:pos x="85" y="8"/>
                </a:cxn>
              </a:cxnLst>
              <a:rect l="0" t="0" r="r" b="b"/>
              <a:pathLst>
                <a:path w="4937" h="2820">
                  <a:moveTo>
                    <a:pt x="4937" y="2589"/>
                  </a:moveTo>
                  <a:lnTo>
                    <a:pt x="4937" y="2589"/>
                  </a:lnTo>
                  <a:lnTo>
                    <a:pt x="4925" y="2599"/>
                  </a:lnTo>
                  <a:lnTo>
                    <a:pt x="4887" y="2622"/>
                  </a:lnTo>
                  <a:lnTo>
                    <a:pt x="4861" y="2638"/>
                  </a:lnTo>
                  <a:lnTo>
                    <a:pt x="4828" y="2656"/>
                  </a:lnTo>
                  <a:lnTo>
                    <a:pt x="4790" y="2675"/>
                  </a:lnTo>
                  <a:lnTo>
                    <a:pt x="4747" y="2696"/>
                  </a:lnTo>
                  <a:lnTo>
                    <a:pt x="4698" y="2717"/>
                  </a:lnTo>
                  <a:lnTo>
                    <a:pt x="4646" y="2736"/>
                  </a:lnTo>
                  <a:lnTo>
                    <a:pt x="4589" y="2756"/>
                  </a:lnTo>
                  <a:lnTo>
                    <a:pt x="4528" y="2774"/>
                  </a:lnTo>
                  <a:lnTo>
                    <a:pt x="4462" y="2790"/>
                  </a:lnTo>
                  <a:lnTo>
                    <a:pt x="4393" y="2803"/>
                  </a:lnTo>
                  <a:lnTo>
                    <a:pt x="4357" y="2807"/>
                  </a:lnTo>
                  <a:lnTo>
                    <a:pt x="4319" y="2812"/>
                  </a:lnTo>
                  <a:lnTo>
                    <a:pt x="4282" y="2816"/>
                  </a:lnTo>
                  <a:lnTo>
                    <a:pt x="4243" y="2819"/>
                  </a:lnTo>
                  <a:lnTo>
                    <a:pt x="4203" y="2820"/>
                  </a:lnTo>
                  <a:lnTo>
                    <a:pt x="4163" y="2820"/>
                  </a:lnTo>
                  <a:lnTo>
                    <a:pt x="4122" y="2819"/>
                  </a:lnTo>
                  <a:lnTo>
                    <a:pt x="4081" y="2817"/>
                  </a:lnTo>
                  <a:lnTo>
                    <a:pt x="4038" y="2812"/>
                  </a:lnTo>
                  <a:lnTo>
                    <a:pt x="3995" y="2807"/>
                  </a:lnTo>
                  <a:lnTo>
                    <a:pt x="3950" y="2801"/>
                  </a:lnTo>
                  <a:lnTo>
                    <a:pt x="3906" y="2793"/>
                  </a:lnTo>
                  <a:lnTo>
                    <a:pt x="3860" y="2783"/>
                  </a:lnTo>
                  <a:lnTo>
                    <a:pt x="3814" y="2772"/>
                  </a:lnTo>
                  <a:lnTo>
                    <a:pt x="3768" y="2757"/>
                  </a:lnTo>
                  <a:lnTo>
                    <a:pt x="3721" y="2743"/>
                  </a:lnTo>
                  <a:lnTo>
                    <a:pt x="3674" y="2725"/>
                  </a:lnTo>
                  <a:lnTo>
                    <a:pt x="3625" y="2706"/>
                  </a:lnTo>
                  <a:lnTo>
                    <a:pt x="3577" y="2685"/>
                  </a:lnTo>
                  <a:lnTo>
                    <a:pt x="3528" y="2661"/>
                  </a:lnTo>
                  <a:lnTo>
                    <a:pt x="3479" y="2635"/>
                  </a:lnTo>
                  <a:lnTo>
                    <a:pt x="3429" y="2607"/>
                  </a:lnTo>
                  <a:lnTo>
                    <a:pt x="3379" y="2577"/>
                  </a:lnTo>
                  <a:lnTo>
                    <a:pt x="3328" y="2543"/>
                  </a:lnTo>
                  <a:lnTo>
                    <a:pt x="3278" y="2507"/>
                  </a:lnTo>
                  <a:lnTo>
                    <a:pt x="3227" y="2470"/>
                  </a:lnTo>
                  <a:lnTo>
                    <a:pt x="3175" y="2428"/>
                  </a:lnTo>
                  <a:lnTo>
                    <a:pt x="3124" y="2384"/>
                  </a:lnTo>
                  <a:lnTo>
                    <a:pt x="3071" y="2338"/>
                  </a:lnTo>
                  <a:lnTo>
                    <a:pt x="3020" y="2289"/>
                  </a:lnTo>
                  <a:lnTo>
                    <a:pt x="2967" y="2236"/>
                  </a:lnTo>
                  <a:lnTo>
                    <a:pt x="2916" y="2181"/>
                  </a:lnTo>
                  <a:lnTo>
                    <a:pt x="2863" y="2123"/>
                  </a:lnTo>
                  <a:lnTo>
                    <a:pt x="2810" y="2061"/>
                  </a:lnTo>
                  <a:lnTo>
                    <a:pt x="2757" y="1995"/>
                  </a:lnTo>
                  <a:lnTo>
                    <a:pt x="2705" y="1927"/>
                  </a:lnTo>
                  <a:lnTo>
                    <a:pt x="2705" y="1927"/>
                  </a:lnTo>
                  <a:lnTo>
                    <a:pt x="2601" y="1792"/>
                  </a:lnTo>
                  <a:lnTo>
                    <a:pt x="2499" y="1661"/>
                  </a:lnTo>
                  <a:lnTo>
                    <a:pt x="2399" y="1537"/>
                  </a:lnTo>
                  <a:lnTo>
                    <a:pt x="2302" y="1419"/>
                  </a:lnTo>
                  <a:lnTo>
                    <a:pt x="2208" y="1307"/>
                  </a:lnTo>
                  <a:lnTo>
                    <a:pt x="2115" y="1201"/>
                  </a:lnTo>
                  <a:lnTo>
                    <a:pt x="2024" y="1101"/>
                  </a:lnTo>
                  <a:lnTo>
                    <a:pt x="1936" y="1007"/>
                  </a:lnTo>
                  <a:lnTo>
                    <a:pt x="1847" y="917"/>
                  </a:lnTo>
                  <a:lnTo>
                    <a:pt x="1761" y="833"/>
                  </a:lnTo>
                  <a:lnTo>
                    <a:pt x="1677" y="754"/>
                  </a:lnTo>
                  <a:lnTo>
                    <a:pt x="1593" y="681"/>
                  </a:lnTo>
                  <a:lnTo>
                    <a:pt x="1511" y="611"/>
                  </a:lnTo>
                  <a:lnTo>
                    <a:pt x="1430" y="547"/>
                  </a:lnTo>
                  <a:lnTo>
                    <a:pt x="1350" y="486"/>
                  </a:lnTo>
                  <a:lnTo>
                    <a:pt x="1270" y="431"/>
                  </a:lnTo>
                  <a:lnTo>
                    <a:pt x="1191" y="379"/>
                  </a:lnTo>
                  <a:lnTo>
                    <a:pt x="1112" y="331"/>
                  </a:lnTo>
                  <a:lnTo>
                    <a:pt x="1034" y="287"/>
                  </a:lnTo>
                  <a:lnTo>
                    <a:pt x="957" y="247"/>
                  </a:lnTo>
                  <a:lnTo>
                    <a:pt x="879" y="211"/>
                  </a:lnTo>
                  <a:lnTo>
                    <a:pt x="801" y="177"/>
                  </a:lnTo>
                  <a:lnTo>
                    <a:pt x="723" y="148"/>
                  </a:lnTo>
                  <a:lnTo>
                    <a:pt x="646" y="121"/>
                  </a:lnTo>
                  <a:lnTo>
                    <a:pt x="568" y="96"/>
                  </a:lnTo>
                  <a:lnTo>
                    <a:pt x="489" y="75"/>
                  </a:lnTo>
                  <a:lnTo>
                    <a:pt x="410" y="58"/>
                  </a:lnTo>
                  <a:lnTo>
                    <a:pt x="330" y="41"/>
                  </a:lnTo>
                  <a:lnTo>
                    <a:pt x="249" y="27"/>
                  </a:lnTo>
                  <a:lnTo>
                    <a:pt x="167" y="16"/>
                  </a:lnTo>
                  <a:lnTo>
                    <a:pt x="85" y="8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179707" name="Freeform 59"/>
            <p:cNvSpPr>
              <a:spLocks/>
            </p:cNvSpPr>
            <p:nvPr/>
          </p:nvSpPr>
          <p:spPr bwMode="auto">
            <a:xfrm>
              <a:off x="314" y="676"/>
              <a:ext cx="4975" cy="1375"/>
            </a:xfrm>
            <a:custGeom>
              <a:avLst/>
              <a:gdLst/>
              <a:ahLst/>
              <a:cxnLst>
                <a:cxn ang="0">
                  <a:pos x="4975" y="2501"/>
                </a:cxn>
                <a:cxn ang="0">
                  <a:pos x="4926" y="2537"/>
                </a:cxn>
                <a:cxn ang="0">
                  <a:pos x="4867" y="2571"/>
                </a:cxn>
                <a:cxn ang="0">
                  <a:pos x="4786" y="2613"/>
                </a:cxn>
                <a:cxn ang="0">
                  <a:pos x="4686" y="2656"/>
                </a:cxn>
                <a:cxn ang="0">
                  <a:pos x="4568" y="2695"/>
                </a:cxn>
                <a:cxn ang="0">
                  <a:pos x="4433" y="2727"/>
                </a:cxn>
                <a:cxn ang="0">
                  <a:pos x="4361" y="2739"/>
                </a:cxn>
                <a:cxn ang="0">
                  <a:pos x="4285" y="2747"/>
                </a:cxn>
                <a:cxn ang="0">
                  <a:pos x="4204" y="2750"/>
                </a:cxn>
                <a:cxn ang="0">
                  <a:pos x="4121" y="2748"/>
                </a:cxn>
                <a:cxn ang="0">
                  <a:pos x="4035" y="2740"/>
                </a:cxn>
                <a:cxn ang="0">
                  <a:pos x="3946" y="2727"/>
                </a:cxn>
                <a:cxn ang="0">
                  <a:pos x="3856" y="2708"/>
                </a:cxn>
                <a:cxn ang="0">
                  <a:pos x="3761" y="2680"/>
                </a:cxn>
                <a:cxn ang="0">
                  <a:pos x="3666" y="2645"/>
                </a:cxn>
                <a:cxn ang="0">
                  <a:pos x="3567" y="2603"/>
                </a:cxn>
                <a:cxn ang="0">
                  <a:pos x="3467" y="2550"/>
                </a:cxn>
                <a:cxn ang="0">
                  <a:pos x="3366" y="2488"/>
                </a:cxn>
                <a:cxn ang="0">
                  <a:pos x="3263" y="2416"/>
                </a:cxn>
                <a:cxn ang="0">
                  <a:pos x="3159" y="2333"/>
                </a:cxn>
                <a:cxn ang="0">
                  <a:pos x="3053" y="2240"/>
                </a:cxn>
                <a:cxn ang="0">
                  <a:pos x="2948" y="2133"/>
                </a:cxn>
                <a:cxn ang="0">
                  <a:pos x="2841" y="2014"/>
                </a:cxn>
                <a:cxn ang="0">
                  <a:pos x="2733" y="1883"/>
                </a:cxn>
                <a:cxn ang="0">
                  <a:pos x="2627" y="1747"/>
                </a:cxn>
                <a:cxn ang="0">
                  <a:pos x="2422" y="1495"/>
                </a:cxn>
                <a:cxn ang="0">
                  <a:pos x="2227" y="1269"/>
                </a:cxn>
                <a:cxn ang="0">
                  <a:pos x="2040" y="1066"/>
                </a:cxn>
                <a:cxn ang="0">
                  <a:pos x="1861" y="885"/>
                </a:cxn>
                <a:cxn ang="0">
                  <a:pos x="1687" y="723"/>
                </a:cxn>
                <a:cxn ang="0">
                  <a:pos x="1519" y="583"/>
                </a:cxn>
                <a:cxn ang="0">
                  <a:pos x="1357" y="462"/>
                </a:cxn>
                <a:cxn ang="0">
                  <a:pos x="1196" y="357"/>
                </a:cxn>
                <a:cxn ang="0">
                  <a:pos x="1039" y="268"/>
                </a:cxn>
                <a:cxn ang="0">
                  <a:pos x="882" y="194"/>
                </a:cxn>
                <a:cxn ang="0">
                  <a:pos x="726" y="134"/>
                </a:cxn>
                <a:cxn ang="0">
                  <a:pos x="569" y="86"/>
                </a:cxn>
                <a:cxn ang="0">
                  <a:pos x="410" y="50"/>
                </a:cxn>
                <a:cxn ang="0">
                  <a:pos x="249" y="23"/>
                </a:cxn>
                <a:cxn ang="0">
                  <a:pos x="83" y="5"/>
                </a:cxn>
              </a:cxnLst>
              <a:rect l="0" t="0" r="r" b="b"/>
              <a:pathLst>
                <a:path w="4975" h="2750">
                  <a:moveTo>
                    <a:pt x="4975" y="2501"/>
                  </a:moveTo>
                  <a:lnTo>
                    <a:pt x="4975" y="2501"/>
                  </a:lnTo>
                  <a:lnTo>
                    <a:pt x="4962" y="2511"/>
                  </a:lnTo>
                  <a:lnTo>
                    <a:pt x="4926" y="2537"/>
                  </a:lnTo>
                  <a:lnTo>
                    <a:pt x="4899" y="2553"/>
                  </a:lnTo>
                  <a:lnTo>
                    <a:pt x="4867" y="2571"/>
                  </a:lnTo>
                  <a:lnTo>
                    <a:pt x="4829" y="2592"/>
                  </a:lnTo>
                  <a:lnTo>
                    <a:pt x="4786" y="2613"/>
                  </a:lnTo>
                  <a:lnTo>
                    <a:pt x="4739" y="2635"/>
                  </a:lnTo>
                  <a:lnTo>
                    <a:pt x="4686" y="2656"/>
                  </a:lnTo>
                  <a:lnTo>
                    <a:pt x="4629" y="2676"/>
                  </a:lnTo>
                  <a:lnTo>
                    <a:pt x="4568" y="2695"/>
                  </a:lnTo>
                  <a:lnTo>
                    <a:pt x="4503" y="2713"/>
                  </a:lnTo>
                  <a:lnTo>
                    <a:pt x="4433" y="2727"/>
                  </a:lnTo>
                  <a:lnTo>
                    <a:pt x="4397" y="2734"/>
                  </a:lnTo>
                  <a:lnTo>
                    <a:pt x="4361" y="2739"/>
                  </a:lnTo>
                  <a:lnTo>
                    <a:pt x="4322" y="2743"/>
                  </a:lnTo>
                  <a:lnTo>
                    <a:pt x="4285" y="2747"/>
                  </a:lnTo>
                  <a:lnTo>
                    <a:pt x="4245" y="2748"/>
                  </a:lnTo>
                  <a:lnTo>
                    <a:pt x="4204" y="2750"/>
                  </a:lnTo>
                  <a:lnTo>
                    <a:pt x="4163" y="2750"/>
                  </a:lnTo>
                  <a:lnTo>
                    <a:pt x="4121" y="2748"/>
                  </a:lnTo>
                  <a:lnTo>
                    <a:pt x="4079" y="2745"/>
                  </a:lnTo>
                  <a:lnTo>
                    <a:pt x="4035" y="2740"/>
                  </a:lnTo>
                  <a:lnTo>
                    <a:pt x="3992" y="2735"/>
                  </a:lnTo>
                  <a:lnTo>
                    <a:pt x="3946" y="2727"/>
                  </a:lnTo>
                  <a:lnTo>
                    <a:pt x="3902" y="2719"/>
                  </a:lnTo>
                  <a:lnTo>
                    <a:pt x="3856" y="2708"/>
                  </a:lnTo>
                  <a:lnTo>
                    <a:pt x="3809" y="2695"/>
                  </a:lnTo>
                  <a:lnTo>
                    <a:pt x="3761" y="2680"/>
                  </a:lnTo>
                  <a:lnTo>
                    <a:pt x="3714" y="2664"/>
                  </a:lnTo>
                  <a:lnTo>
                    <a:pt x="3666" y="2645"/>
                  </a:lnTo>
                  <a:lnTo>
                    <a:pt x="3617" y="2626"/>
                  </a:lnTo>
                  <a:lnTo>
                    <a:pt x="3567" y="2603"/>
                  </a:lnTo>
                  <a:lnTo>
                    <a:pt x="3517" y="2577"/>
                  </a:lnTo>
                  <a:lnTo>
                    <a:pt x="3467" y="2550"/>
                  </a:lnTo>
                  <a:lnTo>
                    <a:pt x="3417" y="2521"/>
                  </a:lnTo>
                  <a:lnTo>
                    <a:pt x="3366" y="2488"/>
                  </a:lnTo>
                  <a:lnTo>
                    <a:pt x="3314" y="2453"/>
                  </a:lnTo>
                  <a:lnTo>
                    <a:pt x="3263" y="2416"/>
                  </a:lnTo>
                  <a:lnTo>
                    <a:pt x="3212" y="2375"/>
                  </a:lnTo>
                  <a:lnTo>
                    <a:pt x="3159" y="2333"/>
                  </a:lnTo>
                  <a:lnTo>
                    <a:pt x="3106" y="2288"/>
                  </a:lnTo>
                  <a:lnTo>
                    <a:pt x="3053" y="2240"/>
                  </a:lnTo>
                  <a:lnTo>
                    <a:pt x="3001" y="2188"/>
                  </a:lnTo>
                  <a:lnTo>
                    <a:pt x="2948" y="2133"/>
                  </a:lnTo>
                  <a:lnTo>
                    <a:pt x="2894" y="2075"/>
                  </a:lnTo>
                  <a:lnTo>
                    <a:pt x="2841" y="2014"/>
                  </a:lnTo>
                  <a:lnTo>
                    <a:pt x="2787" y="1951"/>
                  </a:lnTo>
                  <a:lnTo>
                    <a:pt x="2733" y="1883"/>
                  </a:lnTo>
                  <a:lnTo>
                    <a:pt x="2733" y="1883"/>
                  </a:lnTo>
                  <a:lnTo>
                    <a:pt x="2627" y="1747"/>
                  </a:lnTo>
                  <a:lnTo>
                    <a:pt x="2523" y="1618"/>
                  </a:lnTo>
                  <a:lnTo>
                    <a:pt x="2422" y="1495"/>
                  </a:lnTo>
                  <a:lnTo>
                    <a:pt x="2323" y="1379"/>
                  </a:lnTo>
                  <a:lnTo>
                    <a:pt x="2227" y="1269"/>
                  </a:lnTo>
                  <a:lnTo>
                    <a:pt x="2133" y="1164"/>
                  </a:lnTo>
                  <a:lnTo>
                    <a:pt x="2040" y="1066"/>
                  </a:lnTo>
                  <a:lnTo>
                    <a:pt x="1949" y="972"/>
                  </a:lnTo>
                  <a:lnTo>
                    <a:pt x="1861" y="885"/>
                  </a:lnTo>
                  <a:lnTo>
                    <a:pt x="1773" y="801"/>
                  </a:lnTo>
                  <a:lnTo>
                    <a:pt x="1687" y="723"/>
                  </a:lnTo>
                  <a:lnTo>
                    <a:pt x="1602" y="651"/>
                  </a:lnTo>
                  <a:lnTo>
                    <a:pt x="1519" y="583"/>
                  </a:lnTo>
                  <a:lnTo>
                    <a:pt x="1437" y="520"/>
                  </a:lnTo>
                  <a:lnTo>
                    <a:pt x="1357" y="462"/>
                  </a:lnTo>
                  <a:lnTo>
                    <a:pt x="1276" y="407"/>
                  </a:lnTo>
                  <a:lnTo>
                    <a:pt x="1196" y="357"/>
                  </a:lnTo>
                  <a:lnTo>
                    <a:pt x="1116" y="310"/>
                  </a:lnTo>
                  <a:lnTo>
                    <a:pt x="1039" y="268"/>
                  </a:lnTo>
                  <a:lnTo>
                    <a:pt x="960" y="229"/>
                  </a:lnTo>
                  <a:lnTo>
                    <a:pt x="882" y="194"/>
                  </a:lnTo>
                  <a:lnTo>
                    <a:pt x="804" y="162"/>
                  </a:lnTo>
                  <a:lnTo>
                    <a:pt x="726" y="134"/>
                  </a:lnTo>
                  <a:lnTo>
                    <a:pt x="647" y="108"/>
                  </a:lnTo>
                  <a:lnTo>
                    <a:pt x="569" y="86"/>
                  </a:lnTo>
                  <a:lnTo>
                    <a:pt x="490" y="66"/>
                  </a:lnTo>
                  <a:lnTo>
                    <a:pt x="410" y="50"/>
                  </a:lnTo>
                  <a:lnTo>
                    <a:pt x="331" y="36"/>
                  </a:lnTo>
                  <a:lnTo>
                    <a:pt x="249" y="23"/>
                  </a:lnTo>
                  <a:lnTo>
                    <a:pt x="167" y="13"/>
                  </a:lnTo>
                  <a:lnTo>
                    <a:pt x="83" y="5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179708" name="Freeform 60"/>
            <p:cNvSpPr>
              <a:spLocks/>
            </p:cNvSpPr>
            <p:nvPr/>
          </p:nvSpPr>
          <p:spPr bwMode="auto">
            <a:xfrm>
              <a:off x="325" y="698"/>
              <a:ext cx="5012" cy="1339"/>
            </a:xfrm>
            <a:custGeom>
              <a:avLst/>
              <a:gdLst/>
              <a:ahLst/>
              <a:cxnLst>
                <a:cxn ang="0">
                  <a:pos x="5012" y="2414"/>
                </a:cxn>
                <a:cxn ang="0">
                  <a:pos x="4964" y="2448"/>
                </a:cxn>
                <a:cxn ang="0">
                  <a:pos x="4904" y="2485"/>
                </a:cxn>
                <a:cxn ang="0">
                  <a:pos x="4825" y="2528"/>
                </a:cxn>
                <a:cxn ang="0">
                  <a:pos x="4725" y="2574"/>
                </a:cxn>
                <a:cxn ang="0">
                  <a:pos x="4608" y="2615"/>
                </a:cxn>
                <a:cxn ang="0">
                  <a:pos x="4474" y="2649"/>
                </a:cxn>
                <a:cxn ang="0">
                  <a:pos x="4402" y="2662"/>
                </a:cxn>
                <a:cxn ang="0">
                  <a:pos x="4325" y="2672"/>
                </a:cxn>
                <a:cxn ang="0">
                  <a:pos x="4246" y="2677"/>
                </a:cxn>
                <a:cxn ang="0">
                  <a:pos x="4163" y="2677"/>
                </a:cxn>
                <a:cxn ang="0">
                  <a:pos x="4077" y="2672"/>
                </a:cxn>
                <a:cxn ang="0">
                  <a:pos x="3988" y="2661"/>
                </a:cxn>
                <a:cxn ang="0">
                  <a:pos x="3896" y="2643"/>
                </a:cxn>
                <a:cxn ang="0">
                  <a:pos x="3802" y="2617"/>
                </a:cxn>
                <a:cxn ang="0">
                  <a:pos x="3705" y="2583"/>
                </a:cxn>
                <a:cxn ang="0">
                  <a:pos x="3606" y="2543"/>
                </a:cxn>
                <a:cxn ang="0">
                  <a:pos x="3506" y="2491"/>
                </a:cxn>
                <a:cxn ang="0">
                  <a:pos x="3403" y="2431"/>
                </a:cxn>
                <a:cxn ang="0">
                  <a:pos x="3299" y="2362"/>
                </a:cxn>
                <a:cxn ang="0">
                  <a:pos x="3194" y="2280"/>
                </a:cxn>
                <a:cxn ang="0">
                  <a:pos x="3087" y="2188"/>
                </a:cxn>
                <a:cxn ang="0">
                  <a:pos x="2980" y="2083"/>
                </a:cxn>
                <a:cxn ang="0">
                  <a:pos x="2870" y="1966"/>
                </a:cxn>
                <a:cxn ang="0">
                  <a:pos x="2762" y="1836"/>
                </a:cxn>
                <a:cxn ang="0">
                  <a:pos x="2654" y="1702"/>
                </a:cxn>
                <a:cxn ang="0">
                  <a:pos x="2444" y="1455"/>
                </a:cxn>
                <a:cxn ang="0">
                  <a:pos x="2245" y="1230"/>
                </a:cxn>
                <a:cxn ang="0">
                  <a:pos x="2057" y="1030"/>
                </a:cxn>
                <a:cxn ang="0">
                  <a:pos x="1873" y="851"/>
                </a:cxn>
                <a:cxn ang="0">
                  <a:pos x="1698" y="692"/>
                </a:cxn>
                <a:cxn ang="0">
                  <a:pos x="1529" y="555"/>
                </a:cxn>
                <a:cxn ang="0">
                  <a:pos x="1364" y="436"/>
                </a:cxn>
                <a:cxn ang="0">
                  <a:pos x="1201" y="334"/>
                </a:cxn>
                <a:cxn ang="0">
                  <a:pos x="1043" y="248"/>
                </a:cxn>
                <a:cxn ang="0">
                  <a:pos x="885" y="177"/>
                </a:cxn>
                <a:cxn ang="0">
                  <a:pos x="728" y="119"/>
                </a:cxn>
                <a:cxn ang="0">
                  <a:pos x="571" y="74"/>
                </a:cxn>
                <a:cxn ang="0">
                  <a:pos x="411" y="42"/>
                </a:cxn>
                <a:cxn ang="0">
                  <a:pos x="250" y="17"/>
                </a:cxn>
                <a:cxn ang="0">
                  <a:pos x="85" y="5"/>
                </a:cxn>
              </a:cxnLst>
              <a:rect l="0" t="0" r="r" b="b"/>
              <a:pathLst>
                <a:path w="5012" h="2678">
                  <a:moveTo>
                    <a:pt x="5012" y="2414"/>
                  </a:moveTo>
                  <a:lnTo>
                    <a:pt x="5012" y="2414"/>
                  </a:lnTo>
                  <a:lnTo>
                    <a:pt x="5000" y="2423"/>
                  </a:lnTo>
                  <a:lnTo>
                    <a:pt x="4964" y="2448"/>
                  </a:lnTo>
                  <a:lnTo>
                    <a:pt x="4937" y="2465"/>
                  </a:lnTo>
                  <a:lnTo>
                    <a:pt x="4904" y="2485"/>
                  </a:lnTo>
                  <a:lnTo>
                    <a:pt x="4868" y="2506"/>
                  </a:lnTo>
                  <a:lnTo>
                    <a:pt x="4825" y="2528"/>
                  </a:lnTo>
                  <a:lnTo>
                    <a:pt x="4778" y="2551"/>
                  </a:lnTo>
                  <a:lnTo>
                    <a:pt x="4725" y="2574"/>
                  </a:lnTo>
                  <a:lnTo>
                    <a:pt x="4670" y="2594"/>
                  </a:lnTo>
                  <a:lnTo>
                    <a:pt x="4608" y="2615"/>
                  </a:lnTo>
                  <a:lnTo>
                    <a:pt x="4543" y="2635"/>
                  </a:lnTo>
                  <a:lnTo>
                    <a:pt x="4474" y="2649"/>
                  </a:lnTo>
                  <a:lnTo>
                    <a:pt x="4439" y="2657"/>
                  </a:lnTo>
                  <a:lnTo>
                    <a:pt x="4402" y="2662"/>
                  </a:lnTo>
                  <a:lnTo>
                    <a:pt x="4364" y="2669"/>
                  </a:lnTo>
                  <a:lnTo>
                    <a:pt x="4325" y="2672"/>
                  </a:lnTo>
                  <a:lnTo>
                    <a:pt x="4286" y="2675"/>
                  </a:lnTo>
                  <a:lnTo>
                    <a:pt x="4246" y="2677"/>
                  </a:lnTo>
                  <a:lnTo>
                    <a:pt x="4204" y="2678"/>
                  </a:lnTo>
                  <a:lnTo>
                    <a:pt x="4163" y="2677"/>
                  </a:lnTo>
                  <a:lnTo>
                    <a:pt x="4120" y="2675"/>
                  </a:lnTo>
                  <a:lnTo>
                    <a:pt x="4077" y="2672"/>
                  </a:lnTo>
                  <a:lnTo>
                    <a:pt x="4032" y="2667"/>
                  </a:lnTo>
                  <a:lnTo>
                    <a:pt x="3988" y="2661"/>
                  </a:lnTo>
                  <a:lnTo>
                    <a:pt x="3942" y="2653"/>
                  </a:lnTo>
                  <a:lnTo>
                    <a:pt x="3896" y="2643"/>
                  </a:lnTo>
                  <a:lnTo>
                    <a:pt x="3849" y="2630"/>
                  </a:lnTo>
                  <a:lnTo>
                    <a:pt x="3802" y="2617"/>
                  </a:lnTo>
                  <a:lnTo>
                    <a:pt x="3753" y="2601"/>
                  </a:lnTo>
                  <a:lnTo>
                    <a:pt x="3705" y="2583"/>
                  </a:lnTo>
                  <a:lnTo>
                    <a:pt x="3656" y="2564"/>
                  </a:lnTo>
                  <a:lnTo>
                    <a:pt x="3606" y="2543"/>
                  </a:lnTo>
                  <a:lnTo>
                    <a:pt x="3556" y="2519"/>
                  </a:lnTo>
                  <a:lnTo>
                    <a:pt x="3506" y="2491"/>
                  </a:lnTo>
                  <a:lnTo>
                    <a:pt x="3455" y="2464"/>
                  </a:lnTo>
                  <a:lnTo>
                    <a:pt x="3403" y="2431"/>
                  </a:lnTo>
                  <a:lnTo>
                    <a:pt x="3352" y="2398"/>
                  </a:lnTo>
                  <a:lnTo>
                    <a:pt x="3299" y="2362"/>
                  </a:lnTo>
                  <a:lnTo>
                    <a:pt x="3246" y="2322"/>
                  </a:lnTo>
                  <a:lnTo>
                    <a:pt x="3194" y="2280"/>
                  </a:lnTo>
                  <a:lnTo>
                    <a:pt x="3141" y="2236"/>
                  </a:lnTo>
                  <a:lnTo>
                    <a:pt x="3087" y="2188"/>
                  </a:lnTo>
                  <a:lnTo>
                    <a:pt x="3033" y="2138"/>
                  </a:lnTo>
                  <a:lnTo>
                    <a:pt x="2980" y="2083"/>
                  </a:lnTo>
                  <a:lnTo>
                    <a:pt x="2924" y="2026"/>
                  </a:lnTo>
                  <a:lnTo>
                    <a:pt x="2870" y="1966"/>
                  </a:lnTo>
                  <a:lnTo>
                    <a:pt x="2816" y="1903"/>
                  </a:lnTo>
                  <a:lnTo>
                    <a:pt x="2762" y="1836"/>
                  </a:lnTo>
                  <a:lnTo>
                    <a:pt x="2762" y="1836"/>
                  </a:lnTo>
                  <a:lnTo>
                    <a:pt x="2654" y="1702"/>
                  </a:lnTo>
                  <a:lnTo>
                    <a:pt x="2548" y="1576"/>
                  </a:lnTo>
                  <a:lnTo>
                    <a:pt x="2444" y="1455"/>
                  </a:lnTo>
                  <a:lnTo>
                    <a:pt x="2344" y="1338"/>
                  </a:lnTo>
                  <a:lnTo>
                    <a:pt x="2245" y="1230"/>
                  </a:lnTo>
                  <a:lnTo>
                    <a:pt x="2150" y="1127"/>
                  </a:lnTo>
                  <a:lnTo>
                    <a:pt x="2057" y="1030"/>
                  </a:lnTo>
                  <a:lnTo>
                    <a:pt x="1963" y="938"/>
                  </a:lnTo>
                  <a:lnTo>
                    <a:pt x="1873" y="851"/>
                  </a:lnTo>
                  <a:lnTo>
                    <a:pt x="1786" y="770"/>
                  </a:lnTo>
                  <a:lnTo>
                    <a:pt x="1698" y="692"/>
                  </a:lnTo>
                  <a:lnTo>
                    <a:pt x="1612" y="621"/>
                  </a:lnTo>
                  <a:lnTo>
                    <a:pt x="1529" y="555"/>
                  </a:lnTo>
                  <a:lnTo>
                    <a:pt x="1446" y="494"/>
                  </a:lnTo>
                  <a:lnTo>
                    <a:pt x="1364" y="436"/>
                  </a:lnTo>
                  <a:lnTo>
                    <a:pt x="1282" y="382"/>
                  </a:lnTo>
                  <a:lnTo>
                    <a:pt x="1201" y="334"/>
                  </a:lnTo>
                  <a:lnTo>
                    <a:pt x="1122" y="289"/>
                  </a:lnTo>
                  <a:lnTo>
                    <a:pt x="1043" y="248"/>
                  </a:lnTo>
                  <a:lnTo>
                    <a:pt x="964" y="210"/>
                  </a:lnTo>
                  <a:lnTo>
                    <a:pt x="885" y="177"/>
                  </a:lnTo>
                  <a:lnTo>
                    <a:pt x="807" y="147"/>
                  </a:lnTo>
                  <a:lnTo>
                    <a:pt x="728" y="119"/>
                  </a:lnTo>
                  <a:lnTo>
                    <a:pt x="649" y="95"/>
                  </a:lnTo>
                  <a:lnTo>
                    <a:pt x="571" y="74"/>
                  </a:lnTo>
                  <a:lnTo>
                    <a:pt x="490" y="56"/>
                  </a:lnTo>
                  <a:lnTo>
                    <a:pt x="411" y="42"/>
                  </a:lnTo>
                  <a:lnTo>
                    <a:pt x="331" y="29"/>
                  </a:lnTo>
                  <a:lnTo>
                    <a:pt x="250" y="17"/>
                  </a:lnTo>
                  <a:lnTo>
                    <a:pt x="167" y="9"/>
                  </a:lnTo>
                  <a:lnTo>
                    <a:pt x="85" y="5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179709" name="Freeform 61"/>
            <p:cNvSpPr>
              <a:spLocks/>
            </p:cNvSpPr>
            <p:nvPr/>
          </p:nvSpPr>
          <p:spPr bwMode="auto">
            <a:xfrm>
              <a:off x="336" y="720"/>
              <a:ext cx="5049" cy="1304"/>
            </a:xfrm>
            <a:custGeom>
              <a:avLst/>
              <a:gdLst/>
              <a:ahLst/>
              <a:cxnLst>
                <a:cxn ang="0">
                  <a:pos x="5049" y="2324"/>
                </a:cxn>
                <a:cxn ang="0">
                  <a:pos x="5000" y="2361"/>
                </a:cxn>
                <a:cxn ang="0">
                  <a:pos x="4942" y="2398"/>
                </a:cxn>
                <a:cxn ang="0">
                  <a:pos x="4863" y="2443"/>
                </a:cxn>
                <a:cxn ang="0">
                  <a:pos x="4764" y="2492"/>
                </a:cxn>
                <a:cxn ang="0">
                  <a:pos x="4647" y="2537"/>
                </a:cxn>
                <a:cxn ang="0">
                  <a:pos x="4514" y="2574"/>
                </a:cxn>
                <a:cxn ang="0">
                  <a:pos x="4442" y="2589"/>
                </a:cxn>
                <a:cxn ang="0">
                  <a:pos x="4366" y="2598"/>
                </a:cxn>
                <a:cxn ang="0">
                  <a:pos x="4286" y="2605"/>
                </a:cxn>
                <a:cxn ang="0">
                  <a:pos x="4203" y="2608"/>
                </a:cxn>
                <a:cxn ang="0">
                  <a:pos x="4117" y="2603"/>
                </a:cxn>
                <a:cxn ang="0">
                  <a:pos x="4027" y="2593"/>
                </a:cxn>
                <a:cxn ang="0">
                  <a:pos x="3935" y="2577"/>
                </a:cxn>
                <a:cxn ang="0">
                  <a:pos x="3841" y="2555"/>
                </a:cxn>
                <a:cxn ang="0">
                  <a:pos x="3744" y="2522"/>
                </a:cxn>
                <a:cxn ang="0">
                  <a:pos x="3645" y="2484"/>
                </a:cxn>
                <a:cxn ang="0">
                  <a:pos x="3544" y="2434"/>
                </a:cxn>
                <a:cxn ang="0">
                  <a:pos x="3439" y="2375"/>
                </a:cxn>
                <a:cxn ang="0">
                  <a:pos x="3335" y="2308"/>
                </a:cxn>
                <a:cxn ang="0">
                  <a:pos x="3228" y="2229"/>
                </a:cxn>
                <a:cxn ang="0">
                  <a:pos x="3120" y="2137"/>
                </a:cxn>
                <a:cxn ang="0">
                  <a:pos x="3010" y="2035"/>
                </a:cxn>
                <a:cxn ang="0">
                  <a:pos x="2901" y="1919"/>
                </a:cxn>
                <a:cxn ang="0">
                  <a:pos x="2790" y="1789"/>
                </a:cxn>
                <a:cxn ang="0">
                  <a:pos x="2679" y="1659"/>
                </a:cxn>
                <a:cxn ang="0">
                  <a:pos x="2466" y="1413"/>
                </a:cxn>
                <a:cxn ang="0">
                  <a:pos x="2265" y="1192"/>
                </a:cxn>
                <a:cxn ang="0">
                  <a:pos x="2072" y="993"/>
                </a:cxn>
                <a:cxn ang="0">
                  <a:pos x="1887" y="819"/>
                </a:cxn>
                <a:cxn ang="0">
                  <a:pos x="1710" y="664"/>
                </a:cxn>
                <a:cxn ang="0">
                  <a:pos x="1537" y="528"/>
                </a:cxn>
                <a:cxn ang="0">
                  <a:pos x="1371" y="412"/>
                </a:cxn>
                <a:cxn ang="0">
                  <a:pos x="1207" y="312"/>
                </a:cxn>
                <a:cxn ang="0">
                  <a:pos x="1047" y="230"/>
                </a:cxn>
                <a:cxn ang="0">
                  <a:pos x="888" y="160"/>
                </a:cxn>
                <a:cxn ang="0">
                  <a:pos x="731" y="107"/>
                </a:cxn>
                <a:cxn ang="0">
                  <a:pos x="572" y="65"/>
                </a:cxn>
                <a:cxn ang="0">
                  <a:pos x="413" y="34"/>
                </a:cxn>
                <a:cxn ang="0">
                  <a:pos x="250" y="15"/>
                </a:cxn>
                <a:cxn ang="0">
                  <a:pos x="85" y="4"/>
                </a:cxn>
              </a:cxnLst>
              <a:rect l="0" t="0" r="r" b="b"/>
              <a:pathLst>
                <a:path w="5049" h="2608">
                  <a:moveTo>
                    <a:pt x="5049" y="2324"/>
                  </a:moveTo>
                  <a:lnTo>
                    <a:pt x="5049" y="2324"/>
                  </a:lnTo>
                  <a:lnTo>
                    <a:pt x="5036" y="2334"/>
                  </a:lnTo>
                  <a:lnTo>
                    <a:pt x="5000" y="2361"/>
                  </a:lnTo>
                  <a:lnTo>
                    <a:pt x="4974" y="2379"/>
                  </a:lnTo>
                  <a:lnTo>
                    <a:pt x="4942" y="2398"/>
                  </a:lnTo>
                  <a:lnTo>
                    <a:pt x="4906" y="2421"/>
                  </a:lnTo>
                  <a:lnTo>
                    <a:pt x="4863" y="2443"/>
                  </a:lnTo>
                  <a:lnTo>
                    <a:pt x="4815" y="2468"/>
                  </a:lnTo>
                  <a:lnTo>
                    <a:pt x="4764" y="2492"/>
                  </a:lnTo>
                  <a:lnTo>
                    <a:pt x="4709" y="2514"/>
                  </a:lnTo>
                  <a:lnTo>
                    <a:pt x="4647" y="2537"/>
                  </a:lnTo>
                  <a:lnTo>
                    <a:pt x="4584" y="2556"/>
                  </a:lnTo>
                  <a:lnTo>
                    <a:pt x="4514" y="2574"/>
                  </a:lnTo>
                  <a:lnTo>
                    <a:pt x="4478" y="2581"/>
                  </a:lnTo>
                  <a:lnTo>
                    <a:pt x="4442" y="2589"/>
                  </a:lnTo>
                  <a:lnTo>
                    <a:pt x="4404" y="2593"/>
                  </a:lnTo>
                  <a:lnTo>
                    <a:pt x="4366" y="2598"/>
                  </a:lnTo>
                  <a:lnTo>
                    <a:pt x="4327" y="2603"/>
                  </a:lnTo>
                  <a:lnTo>
                    <a:pt x="4286" y="2605"/>
                  </a:lnTo>
                  <a:lnTo>
                    <a:pt x="4245" y="2606"/>
                  </a:lnTo>
                  <a:lnTo>
                    <a:pt x="4203" y="2608"/>
                  </a:lnTo>
                  <a:lnTo>
                    <a:pt x="4160" y="2606"/>
                  </a:lnTo>
                  <a:lnTo>
                    <a:pt x="4117" y="2603"/>
                  </a:lnTo>
                  <a:lnTo>
                    <a:pt x="4073" y="2600"/>
                  </a:lnTo>
                  <a:lnTo>
                    <a:pt x="4027" y="2593"/>
                  </a:lnTo>
                  <a:lnTo>
                    <a:pt x="3982" y="2587"/>
                  </a:lnTo>
                  <a:lnTo>
                    <a:pt x="3935" y="2577"/>
                  </a:lnTo>
                  <a:lnTo>
                    <a:pt x="3888" y="2566"/>
                  </a:lnTo>
                  <a:lnTo>
                    <a:pt x="3841" y="2555"/>
                  </a:lnTo>
                  <a:lnTo>
                    <a:pt x="3792" y="2540"/>
                  </a:lnTo>
                  <a:lnTo>
                    <a:pt x="3744" y="2522"/>
                  </a:lnTo>
                  <a:lnTo>
                    <a:pt x="3695" y="2505"/>
                  </a:lnTo>
                  <a:lnTo>
                    <a:pt x="3645" y="2484"/>
                  </a:lnTo>
                  <a:lnTo>
                    <a:pt x="3594" y="2459"/>
                  </a:lnTo>
                  <a:lnTo>
                    <a:pt x="3544" y="2434"/>
                  </a:lnTo>
                  <a:lnTo>
                    <a:pt x="3492" y="2406"/>
                  </a:lnTo>
                  <a:lnTo>
                    <a:pt x="3439" y="2375"/>
                  </a:lnTo>
                  <a:lnTo>
                    <a:pt x="3388" y="2343"/>
                  </a:lnTo>
                  <a:lnTo>
                    <a:pt x="3335" y="2308"/>
                  </a:lnTo>
                  <a:lnTo>
                    <a:pt x="3281" y="2269"/>
                  </a:lnTo>
                  <a:lnTo>
                    <a:pt x="3228" y="2229"/>
                  </a:lnTo>
                  <a:lnTo>
                    <a:pt x="3174" y="2183"/>
                  </a:lnTo>
                  <a:lnTo>
                    <a:pt x="3120" y="2137"/>
                  </a:lnTo>
                  <a:lnTo>
                    <a:pt x="3066" y="2086"/>
                  </a:lnTo>
                  <a:lnTo>
                    <a:pt x="3010" y="2035"/>
                  </a:lnTo>
                  <a:lnTo>
                    <a:pt x="2956" y="1978"/>
                  </a:lnTo>
                  <a:lnTo>
                    <a:pt x="2901" y="1919"/>
                  </a:lnTo>
                  <a:lnTo>
                    <a:pt x="2845" y="1856"/>
                  </a:lnTo>
                  <a:lnTo>
                    <a:pt x="2790" y="1789"/>
                  </a:lnTo>
                  <a:lnTo>
                    <a:pt x="2790" y="1789"/>
                  </a:lnTo>
                  <a:lnTo>
                    <a:pt x="2679" y="1659"/>
                  </a:lnTo>
                  <a:lnTo>
                    <a:pt x="2572" y="1533"/>
                  </a:lnTo>
                  <a:lnTo>
                    <a:pt x="2466" y="1413"/>
                  </a:lnTo>
                  <a:lnTo>
                    <a:pt x="2365" y="1299"/>
                  </a:lnTo>
                  <a:lnTo>
                    <a:pt x="2265" y="1192"/>
                  </a:lnTo>
                  <a:lnTo>
                    <a:pt x="2168" y="1090"/>
                  </a:lnTo>
                  <a:lnTo>
                    <a:pt x="2072" y="993"/>
                  </a:lnTo>
                  <a:lnTo>
                    <a:pt x="1979" y="903"/>
                  </a:lnTo>
                  <a:lnTo>
                    <a:pt x="1887" y="819"/>
                  </a:lnTo>
                  <a:lnTo>
                    <a:pt x="1797" y="738"/>
                  </a:lnTo>
                  <a:lnTo>
                    <a:pt x="1710" y="664"/>
                  </a:lnTo>
                  <a:lnTo>
                    <a:pt x="1622" y="593"/>
                  </a:lnTo>
                  <a:lnTo>
                    <a:pt x="1537" y="528"/>
                  </a:lnTo>
                  <a:lnTo>
                    <a:pt x="1453" y="467"/>
                  </a:lnTo>
                  <a:lnTo>
                    <a:pt x="1371" y="412"/>
                  </a:lnTo>
                  <a:lnTo>
                    <a:pt x="1287" y="360"/>
                  </a:lnTo>
                  <a:lnTo>
                    <a:pt x="1207" y="312"/>
                  </a:lnTo>
                  <a:lnTo>
                    <a:pt x="1126" y="268"/>
                  </a:lnTo>
                  <a:lnTo>
                    <a:pt x="1047" y="230"/>
                  </a:lnTo>
                  <a:lnTo>
                    <a:pt x="967" y="192"/>
                  </a:lnTo>
                  <a:lnTo>
                    <a:pt x="888" y="160"/>
                  </a:lnTo>
                  <a:lnTo>
                    <a:pt x="808" y="133"/>
                  </a:lnTo>
                  <a:lnTo>
                    <a:pt x="731" y="107"/>
                  </a:lnTo>
                  <a:lnTo>
                    <a:pt x="652" y="84"/>
                  </a:lnTo>
                  <a:lnTo>
                    <a:pt x="572" y="65"/>
                  </a:lnTo>
                  <a:lnTo>
                    <a:pt x="492" y="49"/>
                  </a:lnTo>
                  <a:lnTo>
                    <a:pt x="413" y="34"/>
                  </a:lnTo>
                  <a:lnTo>
                    <a:pt x="332" y="23"/>
                  </a:lnTo>
                  <a:lnTo>
                    <a:pt x="250" y="15"/>
                  </a:lnTo>
                  <a:lnTo>
                    <a:pt x="168" y="8"/>
                  </a:lnTo>
                  <a:lnTo>
                    <a:pt x="85" y="4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179710" name="Freeform 62"/>
            <p:cNvSpPr>
              <a:spLocks/>
            </p:cNvSpPr>
            <p:nvPr/>
          </p:nvSpPr>
          <p:spPr bwMode="auto">
            <a:xfrm>
              <a:off x="349" y="742"/>
              <a:ext cx="5081" cy="1267"/>
            </a:xfrm>
            <a:custGeom>
              <a:avLst/>
              <a:gdLst/>
              <a:ahLst/>
              <a:cxnLst>
                <a:cxn ang="0">
                  <a:pos x="5081" y="2233"/>
                </a:cxn>
                <a:cxn ang="0">
                  <a:pos x="5034" y="2270"/>
                </a:cxn>
                <a:cxn ang="0">
                  <a:pos x="4977" y="2309"/>
                </a:cxn>
                <a:cxn ang="0">
                  <a:pos x="4898" y="2355"/>
                </a:cxn>
                <a:cxn ang="0">
                  <a:pos x="4801" y="2405"/>
                </a:cxn>
                <a:cxn ang="0">
                  <a:pos x="4684" y="2454"/>
                </a:cxn>
                <a:cxn ang="0">
                  <a:pos x="4551" y="2494"/>
                </a:cxn>
                <a:cxn ang="0">
                  <a:pos x="4479" y="2509"/>
                </a:cxn>
                <a:cxn ang="0">
                  <a:pos x="4404" y="2522"/>
                </a:cxn>
                <a:cxn ang="0">
                  <a:pos x="4323" y="2530"/>
                </a:cxn>
                <a:cxn ang="0">
                  <a:pos x="4240" y="2533"/>
                </a:cxn>
                <a:cxn ang="0">
                  <a:pos x="4154" y="2531"/>
                </a:cxn>
                <a:cxn ang="0">
                  <a:pos x="4065" y="2523"/>
                </a:cxn>
                <a:cxn ang="0">
                  <a:pos x="3974" y="2509"/>
                </a:cxn>
                <a:cxn ang="0">
                  <a:pos x="3878" y="2488"/>
                </a:cxn>
                <a:cxn ang="0">
                  <a:pos x="3781" y="2459"/>
                </a:cxn>
                <a:cxn ang="0">
                  <a:pos x="3681" y="2420"/>
                </a:cxn>
                <a:cxn ang="0">
                  <a:pos x="3579" y="2373"/>
                </a:cxn>
                <a:cxn ang="0">
                  <a:pos x="3475" y="2317"/>
                </a:cxn>
                <a:cxn ang="0">
                  <a:pos x="3368" y="2250"/>
                </a:cxn>
                <a:cxn ang="0">
                  <a:pos x="3260" y="2171"/>
                </a:cxn>
                <a:cxn ang="0">
                  <a:pos x="3152" y="2082"/>
                </a:cxn>
                <a:cxn ang="0">
                  <a:pos x="3041" y="1982"/>
                </a:cxn>
                <a:cxn ang="0">
                  <a:pos x="2928" y="1868"/>
                </a:cxn>
                <a:cxn ang="0">
                  <a:pos x="2814" y="1742"/>
                </a:cxn>
                <a:cxn ang="0">
                  <a:pos x="2703" y="1611"/>
                </a:cxn>
                <a:cxn ang="0">
                  <a:pos x="2487" y="1369"/>
                </a:cxn>
                <a:cxn ang="0">
                  <a:pos x="2281" y="1151"/>
                </a:cxn>
                <a:cxn ang="0">
                  <a:pos x="2085" y="955"/>
                </a:cxn>
                <a:cxn ang="0">
                  <a:pos x="1898" y="783"/>
                </a:cxn>
                <a:cxn ang="0">
                  <a:pos x="1717" y="631"/>
                </a:cxn>
                <a:cxn ang="0">
                  <a:pos x="1544" y="498"/>
                </a:cxn>
                <a:cxn ang="0">
                  <a:pos x="1376" y="385"/>
                </a:cxn>
                <a:cxn ang="0">
                  <a:pos x="1211" y="289"/>
                </a:cxn>
                <a:cxn ang="0">
                  <a:pos x="1050" y="208"/>
                </a:cxn>
                <a:cxn ang="0">
                  <a:pos x="890" y="143"/>
                </a:cxn>
                <a:cxn ang="0">
                  <a:pos x="732" y="92"/>
                </a:cxn>
                <a:cxn ang="0">
                  <a:pos x="572" y="53"/>
                </a:cxn>
                <a:cxn ang="0">
                  <a:pos x="412" y="25"/>
                </a:cxn>
                <a:cxn ang="0">
                  <a:pos x="250" y="8"/>
                </a:cxn>
                <a:cxn ang="0">
                  <a:pos x="85" y="1"/>
                </a:cxn>
              </a:cxnLst>
              <a:rect l="0" t="0" r="r" b="b"/>
              <a:pathLst>
                <a:path w="5081" h="2533">
                  <a:moveTo>
                    <a:pt x="5081" y="2233"/>
                  </a:moveTo>
                  <a:lnTo>
                    <a:pt x="5081" y="2233"/>
                  </a:lnTo>
                  <a:lnTo>
                    <a:pt x="5070" y="2242"/>
                  </a:lnTo>
                  <a:lnTo>
                    <a:pt x="5034" y="2270"/>
                  </a:lnTo>
                  <a:lnTo>
                    <a:pt x="5008" y="2288"/>
                  </a:lnTo>
                  <a:lnTo>
                    <a:pt x="4977" y="2309"/>
                  </a:lnTo>
                  <a:lnTo>
                    <a:pt x="4940" y="2333"/>
                  </a:lnTo>
                  <a:lnTo>
                    <a:pt x="4898" y="2355"/>
                  </a:lnTo>
                  <a:lnTo>
                    <a:pt x="4852" y="2381"/>
                  </a:lnTo>
                  <a:lnTo>
                    <a:pt x="4801" y="2405"/>
                  </a:lnTo>
                  <a:lnTo>
                    <a:pt x="4744" y="2430"/>
                  </a:lnTo>
                  <a:lnTo>
                    <a:pt x="4684" y="2454"/>
                  </a:lnTo>
                  <a:lnTo>
                    <a:pt x="4621" y="2475"/>
                  </a:lnTo>
                  <a:lnTo>
                    <a:pt x="4551" y="2494"/>
                  </a:lnTo>
                  <a:lnTo>
                    <a:pt x="4516" y="2502"/>
                  </a:lnTo>
                  <a:lnTo>
                    <a:pt x="4479" y="2509"/>
                  </a:lnTo>
                  <a:lnTo>
                    <a:pt x="4441" y="2517"/>
                  </a:lnTo>
                  <a:lnTo>
                    <a:pt x="4404" y="2522"/>
                  </a:lnTo>
                  <a:lnTo>
                    <a:pt x="4364" y="2526"/>
                  </a:lnTo>
                  <a:lnTo>
                    <a:pt x="4323" y="2530"/>
                  </a:lnTo>
                  <a:lnTo>
                    <a:pt x="4283" y="2533"/>
                  </a:lnTo>
                  <a:lnTo>
                    <a:pt x="4240" y="2533"/>
                  </a:lnTo>
                  <a:lnTo>
                    <a:pt x="4198" y="2533"/>
                  </a:lnTo>
                  <a:lnTo>
                    <a:pt x="4154" y="2531"/>
                  </a:lnTo>
                  <a:lnTo>
                    <a:pt x="4110" y="2528"/>
                  </a:lnTo>
                  <a:lnTo>
                    <a:pt x="4065" y="2523"/>
                  </a:lnTo>
                  <a:lnTo>
                    <a:pt x="4019" y="2517"/>
                  </a:lnTo>
                  <a:lnTo>
                    <a:pt x="3974" y="2509"/>
                  </a:lnTo>
                  <a:lnTo>
                    <a:pt x="3926" y="2499"/>
                  </a:lnTo>
                  <a:lnTo>
                    <a:pt x="3878" y="2488"/>
                  </a:lnTo>
                  <a:lnTo>
                    <a:pt x="3829" y="2473"/>
                  </a:lnTo>
                  <a:lnTo>
                    <a:pt x="3781" y="2459"/>
                  </a:lnTo>
                  <a:lnTo>
                    <a:pt x="3731" y="2439"/>
                  </a:lnTo>
                  <a:lnTo>
                    <a:pt x="3681" y="2420"/>
                  </a:lnTo>
                  <a:lnTo>
                    <a:pt x="3631" y="2397"/>
                  </a:lnTo>
                  <a:lnTo>
                    <a:pt x="3579" y="2373"/>
                  </a:lnTo>
                  <a:lnTo>
                    <a:pt x="3526" y="2346"/>
                  </a:lnTo>
                  <a:lnTo>
                    <a:pt x="3475" y="2317"/>
                  </a:lnTo>
                  <a:lnTo>
                    <a:pt x="3421" y="2284"/>
                  </a:lnTo>
                  <a:lnTo>
                    <a:pt x="3368" y="2250"/>
                  </a:lnTo>
                  <a:lnTo>
                    <a:pt x="3314" y="2212"/>
                  </a:lnTo>
                  <a:lnTo>
                    <a:pt x="3260" y="2171"/>
                  </a:lnTo>
                  <a:lnTo>
                    <a:pt x="3206" y="2129"/>
                  </a:lnTo>
                  <a:lnTo>
                    <a:pt x="3152" y="2082"/>
                  </a:lnTo>
                  <a:lnTo>
                    <a:pt x="3096" y="2034"/>
                  </a:lnTo>
                  <a:lnTo>
                    <a:pt x="3041" y="1982"/>
                  </a:lnTo>
                  <a:lnTo>
                    <a:pt x="2984" y="1926"/>
                  </a:lnTo>
                  <a:lnTo>
                    <a:pt x="2928" y="1868"/>
                  </a:lnTo>
                  <a:lnTo>
                    <a:pt x="2871" y="1806"/>
                  </a:lnTo>
                  <a:lnTo>
                    <a:pt x="2814" y="1742"/>
                  </a:lnTo>
                  <a:lnTo>
                    <a:pt x="2814" y="1742"/>
                  </a:lnTo>
                  <a:lnTo>
                    <a:pt x="2703" y="1611"/>
                  </a:lnTo>
                  <a:lnTo>
                    <a:pt x="2593" y="1487"/>
                  </a:lnTo>
                  <a:lnTo>
                    <a:pt x="2487" y="1369"/>
                  </a:lnTo>
                  <a:lnTo>
                    <a:pt x="2382" y="1256"/>
                  </a:lnTo>
                  <a:lnTo>
                    <a:pt x="2281" y="1151"/>
                  </a:lnTo>
                  <a:lnTo>
                    <a:pt x="2182" y="1051"/>
                  </a:lnTo>
                  <a:lnTo>
                    <a:pt x="2085" y="955"/>
                  </a:lnTo>
                  <a:lnTo>
                    <a:pt x="1991" y="867"/>
                  </a:lnTo>
                  <a:lnTo>
                    <a:pt x="1898" y="783"/>
                  </a:lnTo>
                  <a:lnTo>
                    <a:pt x="1808" y="705"/>
                  </a:lnTo>
                  <a:lnTo>
                    <a:pt x="1717" y="631"/>
                  </a:lnTo>
                  <a:lnTo>
                    <a:pt x="1630" y="563"/>
                  </a:lnTo>
                  <a:lnTo>
                    <a:pt x="1544" y="498"/>
                  </a:lnTo>
                  <a:lnTo>
                    <a:pt x="1459" y="439"/>
                  </a:lnTo>
                  <a:lnTo>
                    <a:pt x="1376" y="385"/>
                  </a:lnTo>
                  <a:lnTo>
                    <a:pt x="1292" y="334"/>
                  </a:lnTo>
                  <a:lnTo>
                    <a:pt x="1211" y="289"/>
                  </a:lnTo>
                  <a:lnTo>
                    <a:pt x="1130" y="247"/>
                  </a:lnTo>
                  <a:lnTo>
                    <a:pt x="1050" y="208"/>
                  </a:lnTo>
                  <a:lnTo>
                    <a:pt x="969" y="174"/>
                  </a:lnTo>
                  <a:lnTo>
                    <a:pt x="890" y="143"/>
                  </a:lnTo>
                  <a:lnTo>
                    <a:pt x="811" y="116"/>
                  </a:lnTo>
                  <a:lnTo>
                    <a:pt x="732" y="92"/>
                  </a:lnTo>
                  <a:lnTo>
                    <a:pt x="651" y="71"/>
                  </a:lnTo>
                  <a:lnTo>
                    <a:pt x="572" y="53"/>
                  </a:lnTo>
                  <a:lnTo>
                    <a:pt x="493" y="37"/>
                  </a:lnTo>
                  <a:lnTo>
                    <a:pt x="412" y="25"/>
                  </a:lnTo>
                  <a:lnTo>
                    <a:pt x="332" y="16"/>
                  </a:lnTo>
                  <a:lnTo>
                    <a:pt x="250" y="8"/>
                  </a:lnTo>
                  <a:lnTo>
                    <a:pt x="168" y="3"/>
                  </a:lnTo>
                  <a:lnTo>
                    <a:pt x="85" y="1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179711" name="Freeform 63"/>
            <p:cNvSpPr>
              <a:spLocks/>
            </p:cNvSpPr>
            <p:nvPr/>
          </p:nvSpPr>
          <p:spPr bwMode="auto">
            <a:xfrm>
              <a:off x="361" y="765"/>
              <a:ext cx="5115" cy="1230"/>
            </a:xfrm>
            <a:custGeom>
              <a:avLst/>
              <a:gdLst/>
              <a:ahLst/>
              <a:cxnLst>
                <a:cxn ang="0">
                  <a:pos x="5115" y="2141"/>
                </a:cxn>
                <a:cxn ang="0">
                  <a:pos x="5068" y="2180"/>
                </a:cxn>
                <a:cxn ang="0">
                  <a:pos x="5011" y="2220"/>
                </a:cxn>
                <a:cxn ang="0">
                  <a:pos x="4933" y="2268"/>
                </a:cxn>
                <a:cxn ang="0">
                  <a:pos x="4836" y="2320"/>
                </a:cxn>
                <a:cxn ang="0">
                  <a:pos x="4721" y="2370"/>
                </a:cxn>
                <a:cxn ang="0">
                  <a:pos x="4589" y="2414"/>
                </a:cxn>
                <a:cxn ang="0">
                  <a:pos x="4517" y="2431"/>
                </a:cxn>
                <a:cxn ang="0">
                  <a:pos x="4442" y="2444"/>
                </a:cxn>
                <a:cxn ang="0">
                  <a:pos x="4361" y="2456"/>
                </a:cxn>
                <a:cxn ang="0">
                  <a:pos x="4279" y="2460"/>
                </a:cxn>
                <a:cxn ang="0">
                  <a:pos x="4193" y="2460"/>
                </a:cxn>
                <a:cxn ang="0">
                  <a:pos x="4103" y="2454"/>
                </a:cxn>
                <a:cxn ang="0">
                  <a:pos x="4012" y="2441"/>
                </a:cxn>
                <a:cxn ang="0">
                  <a:pos x="3916" y="2422"/>
                </a:cxn>
                <a:cxn ang="0">
                  <a:pos x="3819" y="2394"/>
                </a:cxn>
                <a:cxn ang="0">
                  <a:pos x="3717" y="2357"/>
                </a:cxn>
                <a:cxn ang="0">
                  <a:pos x="3614" y="2312"/>
                </a:cxn>
                <a:cxn ang="0">
                  <a:pos x="3510" y="2257"/>
                </a:cxn>
                <a:cxn ang="0">
                  <a:pos x="3402" y="2192"/>
                </a:cxn>
                <a:cxn ang="0">
                  <a:pos x="3294" y="2117"/>
                </a:cxn>
                <a:cxn ang="0">
                  <a:pos x="3183" y="2029"/>
                </a:cxn>
                <a:cxn ang="0">
                  <a:pos x="3070" y="1931"/>
                </a:cxn>
                <a:cxn ang="0">
                  <a:pos x="2956" y="1818"/>
                </a:cxn>
                <a:cxn ang="0">
                  <a:pos x="2841" y="1694"/>
                </a:cxn>
                <a:cxn ang="0">
                  <a:pos x="2727" y="1564"/>
                </a:cxn>
                <a:cxn ang="0">
                  <a:pos x="2508" y="1325"/>
                </a:cxn>
                <a:cxn ang="0">
                  <a:pos x="2300" y="1111"/>
                </a:cxn>
                <a:cxn ang="0">
                  <a:pos x="2101" y="918"/>
                </a:cxn>
                <a:cxn ang="0">
                  <a:pos x="1911" y="749"/>
                </a:cxn>
                <a:cxn ang="0">
                  <a:pos x="1728" y="600"/>
                </a:cxn>
                <a:cxn ang="0">
                  <a:pos x="1553" y="470"/>
                </a:cxn>
                <a:cxn ang="0">
                  <a:pos x="1382" y="360"/>
                </a:cxn>
                <a:cxn ang="0">
                  <a:pos x="1215" y="266"/>
                </a:cxn>
                <a:cxn ang="0">
                  <a:pos x="1053" y="189"/>
                </a:cxn>
                <a:cxn ang="0">
                  <a:pos x="892" y="126"/>
                </a:cxn>
                <a:cxn ang="0">
                  <a:pos x="733" y="77"/>
                </a:cxn>
                <a:cxn ang="0">
                  <a:pos x="574" y="42"/>
                </a:cxn>
                <a:cxn ang="0">
                  <a:pos x="413" y="17"/>
                </a:cxn>
                <a:cxn ang="0">
                  <a:pos x="250" y="3"/>
                </a:cxn>
                <a:cxn ang="0">
                  <a:pos x="85" y="0"/>
                </a:cxn>
              </a:cxnLst>
              <a:rect l="0" t="0" r="r" b="b"/>
              <a:pathLst>
                <a:path w="5115" h="2460">
                  <a:moveTo>
                    <a:pt x="5115" y="2141"/>
                  </a:moveTo>
                  <a:lnTo>
                    <a:pt x="5115" y="2141"/>
                  </a:lnTo>
                  <a:lnTo>
                    <a:pt x="5104" y="2150"/>
                  </a:lnTo>
                  <a:lnTo>
                    <a:pt x="5068" y="2180"/>
                  </a:lnTo>
                  <a:lnTo>
                    <a:pt x="5043" y="2197"/>
                  </a:lnTo>
                  <a:lnTo>
                    <a:pt x="5011" y="2220"/>
                  </a:lnTo>
                  <a:lnTo>
                    <a:pt x="4975" y="2244"/>
                  </a:lnTo>
                  <a:lnTo>
                    <a:pt x="4933" y="2268"/>
                  </a:lnTo>
                  <a:lnTo>
                    <a:pt x="4888" y="2294"/>
                  </a:lnTo>
                  <a:lnTo>
                    <a:pt x="4836" y="2320"/>
                  </a:lnTo>
                  <a:lnTo>
                    <a:pt x="4781" y="2346"/>
                  </a:lnTo>
                  <a:lnTo>
                    <a:pt x="4721" y="2370"/>
                  </a:lnTo>
                  <a:lnTo>
                    <a:pt x="4657" y="2393"/>
                  </a:lnTo>
                  <a:lnTo>
                    <a:pt x="4589" y="2414"/>
                  </a:lnTo>
                  <a:lnTo>
                    <a:pt x="4554" y="2423"/>
                  </a:lnTo>
                  <a:lnTo>
                    <a:pt x="4517" y="2431"/>
                  </a:lnTo>
                  <a:lnTo>
                    <a:pt x="4479" y="2438"/>
                  </a:lnTo>
                  <a:lnTo>
                    <a:pt x="4442" y="2444"/>
                  </a:lnTo>
                  <a:lnTo>
                    <a:pt x="4402" y="2451"/>
                  </a:lnTo>
                  <a:lnTo>
                    <a:pt x="4361" y="2456"/>
                  </a:lnTo>
                  <a:lnTo>
                    <a:pt x="4321" y="2459"/>
                  </a:lnTo>
                  <a:lnTo>
                    <a:pt x="4279" y="2460"/>
                  </a:lnTo>
                  <a:lnTo>
                    <a:pt x="4236" y="2460"/>
                  </a:lnTo>
                  <a:lnTo>
                    <a:pt x="4193" y="2460"/>
                  </a:lnTo>
                  <a:lnTo>
                    <a:pt x="4149" y="2457"/>
                  </a:lnTo>
                  <a:lnTo>
                    <a:pt x="4103" y="2454"/>
                  </a:lnTo>
                  <a:lnTo>
                    <a:pt x="4057" y="2448"/>
                  </a:lnTo>
                  <a:lnTo>
                    <a:pt x="4012" y="2441"/>
                  </a:lnTo>
                  <a:lnTo>
                    <a:pt x="3964" y="2431"/>
                  </a:lnTo>
                  <a:lnTo>
                    <a:pt x="3916" y="2422"/>
                  </a:lnTo>
                  <a:lnTo>
                    <a:pt x="3867" y="2409"/>
                  </a:lnTo>
                  <a:lnTo>
                    <a:pt x="3819" y="2394"/>
                  </a:lnTo>
                  <a:lnTo>
                    <a:pt x="3769" y="2377"/>
                  </a:lnTo>
                  <a:lnTo>
                    <a:pt x="3717" y="2357"/>
                  </a:lnTo>
                  <a:lnTo>
                    <a:pt x="3666" y="2336"/>
                  </a:lnTo>
                  <a:lnTo>
                    <a:pt x="3614" y="2312"/>
                  </a:lnTo>
                  <a:lnTo>
                    <a:pt x="3563" y="2286"/>
                  </a:lnTo>
                  <a:lnTo>
                    <a:pt x="3510" y="2257"/>
                  </a:lnTo>
                  <a:lnTo>
                    <a:pt x="3456" y="2226"/>
                  </a:lnTo>
                  <a:lnTo>
                    <a:pt x="3402" y="2192"/>
                  </a:lnTo>
                  <a:lnTo>
                    <a:pt x="3348" y="2155"/>
                  </a:lnTo>
                  <a:lnTo>
                    <a:pt x="3294" y="2117"/>
                  </a:lnTo>
                  <a:lnTo>
                    <a:pt x="3238" y="2075"/>
                  </a:lnTo>
                  <a:lnTo>
                    <a:pt x="3183" y="2029"/>
                  </a:lnTo>
                  <a:lnTo>
                    <a:pt x="3127" y="1981"/>
                  </a:lnTo>
                  <a:lnTo>
                    <a:pt x="3070" y="1931"/>
                  </a:lnTo>
                  <a:lnTo>
                    <a:pt x="3013" y="1876"/>
                  </a:lnTo>
                  <a:lnTo>
                    <a:pt x="2956" y="1818"/>
                  </a:lnTo>
                  <a:lnTo>
                    <a:pt x="2899" y="1756"/>
                  </a:lnTo>
                  <a:lnTo>
                    <a:pt x="2841" y="1694"/>
                  </a:lnTo>
                  <a:lnTo>
                    <a:pt x="2841" y="1694"/>
                  </a:lnTo>
                  <a:lnTo>
                    <a:pt x="2727" y="1564"/>
                  </a:lnTo>
                  <a:lnTo>
                    <a:pt x="2616" y="1442"/>
                  </a:lnTo>
                  <a:lnTo>
                    <a:pt x="2508" y="1325"/>
                  </a:lnTo>
                  <a:lnTo>
                    <a:pt x="2402" y="1214"/>
                  </a:lnTo>
                  <a:lnTo>
                    <a:pt x="2300" y="1111"/>
                  </a:lnTo>
                  <a:lnTo>
                    <a:pt x="2198" y="1012"/>
                  </a:lnTo>
                  <a:lnTo>
                    <a:pt x="2101" y="918"/>
                  </a:lnTo>
                  <a:lnTo>
                    <a:pt x="2004" y="831"/>
                  </a:lnTo>
                  <a:lnTo>
                    <a:pt x="1911" y="749"/>
                  </a:lnTo>
                  <a:lnTo>
                    <a:pt x="1818" y="671"/>
                  </a:lnTo>
                  <a:lnTo>
                    <a:pt x="1728" y="600"/>
                  </a:lnTo>
                  <a:lnTo>
                    <a:pt x="1639" y="533"/>
                  </a:lnTo>
                  <a:lnTo>
                    <a:pt x="1553" y="470"/>
                  </a:lnTo>
                  <a:lnTo>
                    <a:pt x="1467" y="413"/>
                  </a:lnTo>
                  <a:lnTo>
                    <a:pt x="1382" y="360"/>
                  </a:lnTo>
                  <a:lnTo>
                    <a:pt x="1299" y="310"/>
                  </a:lnTo>
                  <a:lnTo>
                    <a:pt x="1215" y="266"/>
                  </a:lnTo>
                  <a:lnTo>
                    <a:pt x="1133" y="224"/>
                  </a:lnTo>
                  <a:lnTo>
                    <a:pt x="1053" y="189"/>
                  </a:lnTo>
                  <a:lnTo>
                    <a:pt x="972" y="155"/>
                  </a:lnTo>
                  <a:lnTo>
                    <a:pt x="892" y="126"/>
                  </a:lnTo>
                  <a:lnTo>
                    <a:pt x="813" y="100"/>
                  </a:lnTo>
                  <a:lnTo>
                    <a:pt x="733" y="77"/>
                  </a:lnTo>
                  <a:lnTo>
                    <a:pt x="653" y="58"/>
                  </a:lnTo>
                  <a:lnTo>
                    <a:pt x="574" y="42"/>
                  </a:lnTo>
                  <a:lnTo>
                    <a:pt x="493" y="29"/>
                  </a:lnTo>
                  <a:lnTo>
                    <a:pt x="413" y="17"/>
                  </a:lnTo>
                  <a:lnTo>
                    <a:pt x="332" y="9"/>
                  </a:lnTo>
                  <a:lnTo>
                    <a:pt x="250" y="3"/>
                  </a:lnTo>
                  <a:lnTo>
                    <a:pt x="168" y="0"/>
                  </a:lnTo>
                  <a:lnTo>
                    <a:pt x="85" y="0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179712" name="Freeform 64"/>
            <p:cNvSpPr>
              <a:spLocks/>
            </p:cNvSpPr>
            <p:nvPr/>
          </p:nvSpPr>
          <p:spPr bwMode="auto">
            <a:xfrm>
              <a:off x="375" y="787"/>
              <a:ext cx="5147" cy="1195"/>
            </a:xfrm>
            <a:custGeom>
              <a:avLst/>
              <a:gdLst/>
              <a:ahLst/>
              <a:cxnLst>
                <a:cxn ang="0">
                  <a:pos x="5147" y="2049"/>
                </a:cxn>
                <a:cxn ang="0">
                  <a:pos x="5100" y="2090"/>
                </a:cxn>
                <a:cxn ang="0">
                  <a:pos x="5043" y="2132"/>
                </a:cxn>
                <a:cxn ang="0">
                  <a:pos x="4967" y="2182"/>
                </a:cxn>
                <a:cxn ang="0">
                  <a:pos x="4871" y="2237"/>
                </a:cxn>
                <a:cxn ang="0">
                  <a:pos x="4756" y="2288"/>
                </a:cxn>
                <a:cxn ang="0">
                  <a:pos x="4624" y="2335"/>
                </a:cxn>
                <a:cxn ang="0">
                  <a:pos x="4553" y="2355"/>
                </a:cxn>
                <a:cxn ang="0">
                  <a:pos x="4477" y="2369"/>
                </a:cxn>
                <a:cxn ang="0">
                  <a:pos x="4397" y="2382"/>
                </a:cxn>
                <a:cxn ang="0">
                  <a:pos x="4314" y="2388"/>
                </a:cxn>
                <a:cxn ang="0">
                  <a:pos x="4228" y="2390"/>
                </a:cxn>
                <a:cxn ang="0">
                  <a:pos x="4139" y="2385"/>
                </a:cxn>
                <a:cxn ang="0">
                  <a:pos x="4046" y="2374"/>
                </a:cxn>
                <a:cxn ang="0">
                  <a:pos x="3952" y="2356"/>
                </a:cxn>
                <a:cxn ang="0">
                  <a:pos x="3853" y="2330"/>
                </a:cxn>
                <a:cxn ang="0">
                  <a:pos x="3752" y="2296"/>
                </a:cxn>
                <a:cxn ang="0">
                  <a:pos x="3648" y="2253"/>
                </a:cxn>
                <a:cxn ang="0">
                  <a:pos x="3542" y="2200"/>
                </a:cxn>
                <a:cxn ang="0">
                  <a:pos x="3434" y="2137"/>
                </a:cxn>
                <a:cxn ang="0">
                  <a:pos x="3324" y="2064"/>
                </a:cxn>
                <a:cxn ang="0">
                  <a:pos x="3212" y="1978"/>
                </a:cxn>
                <a:cxn ang="0">
                  <a:pos x="3098" y="1880"/>
                </a:cxn>
                <a:cxn ang="0">
                  <a:pos x="2983" y="1770"/>
                </a:cxn>
                <a:cxn ang="0">
                  <a:pos x="2866" y="1646"/>
                </a:cxn>
                <a:cxn ang="0">
                  <a:pos x="2749" y="1520"/>
                </a:cxn>
                <a:cxn ang="0">
                  <a:pos x="2527" y="1284"/>
                </a:cxn>
                <a:cxn ang="0">
                  <a:pos x="2315" y="1072"/>
                </a:cxn>
                <a:cxn ang="0">
                  <a:pos x="2113" y="884"/>
                </a:cxn>
                <a:cxn ang="0">
                  <a:pos x="1920" y="717"/>
                </a:cxn>
                <a:cxn ang="0">
                  <a:pos x="1736" y="570"/>
                </a:cxn>
                <a:cxn ang="0">
                  <a:pos x="1558" y="444"/>
                </a:cxn>
                <a:cxn ang="0">
                  <a:pos x="1386" y="336"/>
                </a:cxn>
                <a:cxn ang="0">
                  <a:pos x="1219" y="246"/>
                </a:cxn>
                <a:cxn ang="0">
                  <a:pos x="1055" y="170"/>
                </a:cxn>
                <a:cxn ang="0">
                  <a:pos x="893" y="112"/>
                </a:cxn>
                <a:cxn ang="0">
                  <a:pos x="733" y="65"/>
                </a:cxn>
                <a:cxn ang="0">
                  <a:pos x="574" y="33"/>
                </a:cxn>
                <a:cxn ang="0">
                  <a:pos x="413" y="12"/>
                </a:cxn>
                <a:cxn ang="0">
                  <a:pos x="250" y="2"/>
                </a:cxn>
                <a:cxn ang="0">
                  <a:pos x="85" y="0"/>
                </a:cxn>
              </a:cxnLst>
              <a:rect l="0" t="0" r="r" b="b"/>
              <a:pathLst>
                <a:path w="5147" h="2390">
                  <a:moveTo>
                    <a:pt x="5147" y="2049"/>
                  </a:moveTo>
                  <a:lnTo>
                    <a:pt x="5147" y="2049"/>
                  </a:lnTo>
                  <a:lnTo>
                    <a:pt x="5135" y="2061"/>
                  </a:lnTo>
                  <a:lnTo>
                    <a:pt x="5100" y="2090"/>
                  </a:lnTo>
                  <a:lnTo>
                    <a:pt x="5075" y="2109"/>
                  </a:lnTo>
                  <a:lnTo>
                    <a:pt x="5043" y="2132"/>
                  </a:lnTo>
                  <a:lnTo>
                    <a:pt x="5008" y="2156"/>
                  </a:lnTo>
                  <a:lnTo>
                    <a:pt x="4967" y="2182"/>
                  </a:lnTo>
                  <a:lnTo>
                    <a:pt x="4921" y="2209"/>
                  </a:lnTo>
                  <a:lnTo>
                    <a:pt x="4871" y="2237"/>
                  </a:lnTo>
                  <a:lnTo>
                    <a:pt x="4815" y="2262"/>
                  </a:lnTo>
                  <a:lnTo>
                    <a:pt x="4756" y="2288"/>
                  </a:lnTo>
                  <a:lnTo>
                    <a:pt x="4692" y="2313"/>
                  </a:lnTo>
                  <a:lnTo>
                    <a:pt x="4624" y="2335"/>
                  </a:lnTo>
                  <a:lnTo>
                    <a:pt x="4589" y="2345"/>
                  </a:lnTo>
                  <a:lnTo>
                    <a:pt x="4553" y="2355"/>
                  </a:lnTo>
                  <a:lnTo>
                    <a:pt x="4515" y="2363"/>
                  </a:lnTo>
                  <a:lnTo>
                    <a:pt x="4477" y="2369"/>
                  </a:lnTo>
                  <a:lnTo>
                    <a:pt x="4438" y="2376"/>
                  </a:lnTo>
                  <a:lnTo>
                    <a:pt x="4397" y="2382"/>
                  </a:lnTo>
                  <a:lnTo>
                    <a:pt x="4357" y="2385"/>
                  </a:lnTo>
                  <a:lnTo>
                    <a:pt x="4314" y="2388"/>
                  </a:lnTo>
                  <a:lnTo>
                    <a:pt x="4272" y="2390"/>
                  </a:lnTo>
                  <a:lnTo>
                    <a:pt x="4228" y="2390"/>
                  </a:lnTo>
                  <a:lnTo>
                    <a:pt x="4184" y="2388"/>
                  </a:lnTo>
                  <a:lnTo>
                    <a:pt x="4139" y="2385"/>
                  </a:lnTo>
                  <a:lnTo>
                    <a:pt x="4093" y="2380"/>
                  </a:lnTo>
                  <a:lnTo>
                    <a:pt x="4046" y="2374"/>
                  </a:lnTo>
                  <a:lnTo>
                    <a:pt x="3999" y="2366"/>
                  </a:lnTo>
                  <a:lnTo>
                    <a:pt x="3952" y="2356"/>
                  </a:lnTo>
                  <a:lnTo>
                    <a:pt x="3902" y="2345"/>
                  </a:lnTo>
                  <a:lnTo>
                    <a:pt x="3853" y="2330"/>
                  </a:lnTo>
                  <a:lnTo>
                    <a:pt x="3803" y="2314"/>
                  </a:lnTo>
                  <a:lnTo>
                    <a:pt x="3752" y="2296"/>
                  </a:lnTo>
                  <a:lnTo>
                    <a:pt x="3700" y="2275"/>
                  </a:lnTo>
                  <a:lnTo>
                    <a:pt x="3648" y="2253"/>
                  </a:lnTo>
                  <a:lnTo>
                    <a:pt x="3596" y="2229"/>
                  </a:lnTo>
                  <a:lnTo>
                    <a:pt x="3542" y="2200"/>
                  </a:lnTo>
                  <a:lnTo>
                    <a:pt x="3489" y="2170"/>
                  </a:lnTo>
                  <a:lnTo>
                    <a:pt x="3434" y="2137"/>
                  </a:lnTo>
                  <a:lnTo>
                    <a:pt x="3380" y="2101"/>
                  </a:lnTo>
                  <a:lnTo>
                    <a:pt x="3324" y="2064"/>
                  </a:lnTo>
                  <a:lnTo>
                    <a:pt x="3269" y="2022"/>
                  </a:lnTo>
                  <a:lnTo>
                    <a:pt x="3212" y="1978"/>
                  </a:lnTo>
                  <a:lnTo>
                    <a:pt x="3156" y="1930"/>
                  </a:lnTo>
                  <a:lnTo>
                    <a:pt x="3098" y="1880"/>
                  </a:lnTo>
                  <a:lnTo>
                    <a:pt x="3041" y="1827"/>
                  </a:lnTo>
                  <a:lnTo>
                    <a:pt x="2983" y="1770"/>
                  </a:lnTo>
                  <a:lnTo>
                    <a:pt x="2924" y="1710"/>
                  </a:lnTo>
                  <a:lnTo>
                    <a:pt x="2866" y="1646"/>
                  </a:lnTo>
                  <a:lnTo>
                    <a:pt x="2866" y="1646"/>
                  </a:lnTo>
                  <a:lnTo>
                    <a:pt x="2749" y="1520"/>
                  </a:lnTo>
                  <a:lnTo>
                    <a:pt x="2637" y="1399"/>
                  </a:lnTo>
                  <a:lnTo>
                    <a:pt x="2527" y="1284"/>
                  </a:lnTo>
                  <a:lnTo>
                    <a:pt x="2419" y="1174"/>
                  </a:lnTo>
                  <a:lnTo>
                    <a:pt x="2315" y="1072"/>
                  </a:lnTo>
                  <a:lnTo>
                    <a:pt x="2213" y="976"/>
                  </a:lnTo>
                  <a:lnTo>
                    <a:pt x="2113" y="884"/>
                  </a:lnTo>
                  <a:lnTo>
                    <a:pt x="2016" y="798"/>
                  </a:lnTo>
                  <a:lnTo>
                    <a:pt x="1920" y="717"/>
                  </a:lnTo>
                  <a:lnTo>
                    <a:pt x="1827" y="641"/>
                  </a:lnTo>
                  <a:lnTo>
                    <a:pt x="1736" y="570"/>
                  </a:lnTo>
                  <a:lnTo>
                    <a:pt x="1647" y="504"/>
                  </a:lnTo>
                  <a:lnTo>
                    <a:pt x="1558" y="444"/>
                  </a:lnTo>
                  <a:lnTo>
                    <a:pt x="1472" y="388"/>
                  </a:lnTo>
                  <a:lnTo>
                    <a:pt x="1386" y="336"/>
                  </a:lnTo>
                  <a:lnTo>
                    <a:pt x="1303" y="288"/>
                  </a:lnTo>
                  <a:lnTo>
                    <a:pt x="1219" y="246"/>
                  </a:lnTo>
                  <a:lnTo>
                    <a:pt x="1136" y="205"/>
                  </a:lnTo>
                  <a:lnTo>
                    <a:pt x="1055" y="170"/>
                  </a:lnTo>
                  <a:lnTo>
                    <a:pt x="974" y="139"/>
                  </a:lnTo>
                  <a:lnTo>
                    <a:pt x="893" y="112"/>
                  </a:lnTo>
                  <a:lnTo>
                    <a:pt x="814" y="88"/>
                  </a:lnTo>
                  <a:lnTo>
                    <a:pt x="733" y="65"/>
                  </a:lnTo>
                  <a:lnTo>
                    <a:pt x="653" y="47"/>
                  </a:lnTo>
                  <a:lnTo>
                    <a:pt x="574" y="33"/>
                  </a:lnTo>
                  <a:lnTo>
                    <a:pt x="493" y="21"/>
                  </a:lnTo>
                  <a:lnTo>
                    <a:pt x="413" y="12"/>
                  </a:lnTo>
                  <a:lnTo>
                    <a:pt x="332" y="5"/>
                  </a:lnTo>
                  <a:lnTo>
                    <a:pt x="250" y="2"/>
                  </a:lnTo>
                  <a:lnTo>
                    <a:pt x="168" y="0"/>
                  </a:lnTo>
                  <a:lnTo>
                    <a:pt x="85" y="0"/>
                  </a:lnTo>
                  <a:lnTo>
                    <a:pt x="0" y="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179713" name="Freeform 65"/>
            <p:cNvSpPr>
              <a:spLocks/>
            </p:cNvSpPr>
            <p:nvPr/>
          </p:nvSpPr>
          <p:spPr bwMode="auto">
            <a:xfrm>
              <a:off x="389" y="808"/>
              <a:ext cx="5176" cy="1160"/>
            </a:xfrm>
            <a:custGeom>
              <a:avLst/>
              <a:gdLst/>
              <a:ahLst/>
              <a:cxnLst>
                <a:cxn ang="0">
                  <a:pos x="5176" y="1959"/>
                </a:cxn>
                <a:cxn ang="0">
                  <a:pos x="5130" y="2001"/>
                </a:cxn>
                <a:cxn ang="0">
                  <a:pos x="5075" y="2044"/>
                </a:cxn>
                <a:cxn ang="0">
                  <a:pos x="4998" y="2096"/>
                </a:cxn>
                <a:cxn ang="0">
                  <a:pos x="4903" y="2153"/>
                </a:cxn>
                <a:cxn ang="0">
                  <a:pos x="4790" y="2208"/>
                </a:cxn>
                <a:cxn ang="0">
                  <a:pos x="4658" y="2258"/>
                </a:cxn>
                <a:cxn ang="0">
                  <a:pos x="4587" y="2277"/>
                </a:cxn>
                <a:cxn ang="0">
                  <a:pos x="4513" y="2295"/>
                </a:cxn>
                <a:cxn ang="0">
                  <a:pos x="4433" y="2308"/>
                </a:cxn>
                <a:cxn ang="0">
                  <a:pos x="4350" y="2317"/>
                </a:cxn>
                <a:cxn ang="0">
                  <a:pos x="4264" y="2321"/>
                </a:cxn>
                <a:cxn ang="0">
                  <a:pos x="4174" y="2317"/>
                </a:cxn>
                <a:cxn ang="0">
                  <a:pos x="4082" y="2308"/>
                </a:cxn>
                <a:cxn ang="0">
                  <a:pos x="3986" y="2292"/>
                </a:cxn>
                <a:cxn ang="0">
                  <a:pos x="3888" y="2269"/>
                </a:cxn>
                <a:cxn ang="0">
                  <a:pos x="3786" y="2235"/>
                </a:cxn>
                <a:cxn ang="0">
                  <a:pos x="3682" y="2195"/>
                </a:cxn>
                <a:cxn ang="0">
                  <a:pos x="3575" y="2143"/>
                </a:cxn>
                <a:cxn ang="0">
                  <a:pos x="3466" y="2082"/>
                </a:cxn>
                <a:cxn ang="0">
                  <a:pos x="3355" y="2011"/>
                </a:cxn>
                <a:cxn ang="0">
                  <a:pos x="3241" y="1927"/>
                </a:cxn>
                <a:cxn ang="0">
                  <a:pos x="3125" y="1831"/>
                </a:cxn>
                <a:cxn ang="0">
                  <a:pos x="3009" y="1723"/>
                </a:cxn>
                <a:cxn ang="0">
                  <a:pos x="2891" y="1600"/>
                </a:cxn>
                <a:cxn ang="0">
                  <a:pos x="2773" y="1475"/>
                </a:cxn>
                <a:cxn ang="0">
                  <a:pos x="2545" y="1244"/>
                </a:cxn>
                <a:cxn ang="0">
                  <a:pos x="2331" y="1035"/>
                </a:cxn>
                <a:cxn ang="0">
                  <a:pos x="2126" y="850"/>
                </a:cxn>
                <a:cxn ang="0">
                  <a:pos x="1931" y="685"/>
                </a:cxn>
                <a:cxn ang="0">
                  <a:pos x="1744" y="543"/>
                </a:cxn>
                <a:cxn ang="0">
                  <a:pos x="1565" y="419"/>
                </a:cxn>
                <a:cxn ang="0">
                  <a:pos x="1391" y="314"/>
                </a:cxn>
                <a:cxn ang="0">
                  <a:pos x="1222" y="226"/>
                </a:cxn>
                <a:cxn ang="0">
                  <a:pos x="1057" y="154"/>
                </a:cxn>
                <a:cxn ang="0">
                  <a:pos x="894" y="99"/>
                </a:cxn>
                <a:cxn ang="0">
                  <a:pos x="735" y="55"/>
                </a:cxn>
                <a:cxn ang="0">
                  <a:pos x="574" y="26"/>
                </a:cxn>
                <a:cxn ang="0">
                  <a:pos x="412" y="8"/>
                </a:cxn>
                <a:cxn ang="0">
                  <a:pos x="250" y="0"/>
                </a:cxn>
                <a:cxn ang="0">
                  <a:pos x="85" y="4"/>
                </a:cxn>
              </a:cxnLst>
              <a:rect l="0" t="0" r="r" b="b"/>
              <a:pathLst>
                <a:path w="5176" h="2321">
                  <a:moveTo>
                    <a:pt x="5176" y="1959"/>
                  </a:moveTo>
                  <a:lnTo>
                    <a:pt x="5176" y="1959"/>
                  </a:lnTo>
                  <a:lnTo>
                    <a:pt x="5165" y="1970"/>
                  </a:lnTo>
                  <a:lnTo>
                    <a:pt x="5130" y="2001"/>
                  </a:lnTo>
                  <a:lnTo>
                    <a:pt x="5105" y="2020"/>
                  </a:lnTo>
                  <a:lnTo>
                    <a:pt x="5075" y="2044"/>
                  </a:lnTo>
                  <a:lnTo>
                    <a:pt x="5039" y="2070"/>
                  </a:lnTo>
                  <a:lnTo>
                    <a:pt x="4998" y="2096"/>
                  </a:lnTo>
                  <a:lnTo>
                    <a:pt x="4953" y="2125"/>
                  </a:lnTo>
                  <a:lnTo>
                    <a:pt x="4903" y="2153"/>
                  </a:lnTo>
                  <a:lnTo>
                    <a:pt x="4849" y="2180"/>
                  </a:lnTo>
                  <a:lnTo>
                    <a:pt x="4790" y="2208"/>
                  </a:lnTo>
                  <a:lnTo>
                    <a:pt x="4726" y="2233"/>
                  </a:lnTo>
                  <a:lnTo>
                    <a:pt x="4658" y="2258"/>
                  </a:lnTo>
                  <a:lnTo>
                    <a:pt x="4624" y="2267"/>
                  </a:lnTo>
                  <a:lnTo>
                    <a:pt x="4587" y="2277"/>
                  </a:lnTo>
                  <a:lnTo>
                    <a:pt x="4550" y="2287"/>
                  </a:lnTo>
                  <a:lnTo>
                    <a:pt x="4513" y="2295"/>
                  </a:lnTo>
                  <a:lnTo>
                    <a:pt x="4472" y="2303"/>
                  </a:lnTo>
                  <a:lnTo>
                    <a:pt x="4433" y="2308"/>
                  </a:lnTo>
                  <a:lnTo>
                    <a:pt x="4392" y="2313"/>
                  </a:lnTo>
                  <a:lnTo>
                    <a:pt x="4350" y="2317"/>
                  </a:lnTo>
                  <a:lnTo>
                    <a:pt x="4307" y="2319"/>
                  </a:lnTo>
                  <a:lnTo>
                    <a:pt x="4264" y="2321"/>
                  </a:lnTo>
                  <a:lnTo>
                    <a:pt x="4220" y="2319"/>
                  </a:lnTo>
                  <a:lnTo>
                    <a:pt x="4174" y="2317"/>
                  </a:lnTo>
                  <a:lnTo>
                    <a:pt x="4128" y="2314"/>
                  </a:lnTo>
                  <a:lnTo>
                    <a:pt x="4082" y="2308"/>
                  </a:lnTo>
                  <a:lnTo>
                    <a:pt x="4034" y="2301"/>
                  </a:lnTo>
                  <a:lnTo>
                    <a:pt x="3986" y="2292"/>
                  </a:lnTo>
                  <a:lnTo>
                    <a:pt x="3936" y="2282"/>
                  </a:lnTo>
                  <a:lnTo>
                    <a:pt x="3888" y="2269"/>
                  </a:lnTo>
                  <a:lnTo>
                    <a:pt x="3836" y="2253"/>
                  </a:lnTo>
                  <a:lnTo>
                    <a:pt x="3786" y="2235"/>
                  </a:lnTo>
                  <a:lnTo>
                    <a:pt x="3734" y="2216"/>
                  </a:lnTo>
                  <a:lnTo>
                    <a:pt x="3682" y="2195"/>
                  </a:lnTo>
                  <a:lnTo>
                    <a:pt x="3628" y="2170"/>
                  </a:lnTo>
                  <a:lnTo>
                    <a:pt x="3575" y="2143"/>
                  </a:lnTo>
                  <a:lnTo>
                    <a:pt x="3521" y="2114"/>
                  </a:lnTo>
                  <a:lnTo>
                    <a:pt x="3466" y="2082"/>
                  </a:lnTo>
                  <a:lnTo>
                    <a:pt x="3410" y="2048"/>
                  </a:lnTo>
                  <a:lnTo>
                    <a:pt x="3355" y="2011"/>
                  </a:lnTo>
                  <a:lnTo>
                    <a:pt x="3298" y="1970"/>
                  </a:lnTo>
                  <a:lnTo>
                    <a:pt x="3241" y="1927"/>
                  </a:lnTo>
                  <a:lnTo>
                    <a:pt x="3184" y="1880"/>
                  </a:lnTo>
                  <a:lnTo>
                    <a:pt x="3125" y="1831"/>
                  </a:lnTo>
                  <a:lnTo>
                    <a:pt x="3067" y="1778"/>
                  </a:lnTo>
                  <a:lnTo>
                    <a:pt x="3009" y="1723"/>
                  </a:lnTo>
                  <a:lnTo>
                    <a:pt x="2949" y="1663"/>
                  </a:lnTo>
                  <a:lnTo>
                    <a:pt x="2891" y="1600"/>
                  </a:lnTo>
                  <a:lnTo>
                    <a:pt x="2891" y="1600"/>
                  </a:lnTo>
                  <a:lnTo>
                    <a:pt x="2773" y="1475"/>
                  </a:lnTo>
                  <a:lnTo>
                    <a:pt x="2658" y="1357"/>
                  </a:lnTo>
                  <a:lnTo>
                    <a:pt x="2545" y="1244"/>
                  </a:lnTo>
                  <a:lnTo>
                    <a:pt x="2437" y="1135"/>
                  </a:lnTo>
                  <a:lnTo>
                    <a:pt x="2331" y="1035"/>
                  </a:lnTo>
                  <a:lnTo>
                    <a:pt x="2227" y="938"/>
                  </a:lnTo>
                  <a:lnTo>
                    <a:pt x="2126" y="850"/>
                  </a:lnTo>
                  <a:lnTo>
                    <a:pt x="2027" y="764"/>
                  </a:lnTo>
                  <a:lnTo>
                    <a:pt x="1931" y="685"/>
                  </a:lnTo>
                  <a:lnTo>
                    <a:pt x="1837" y="611"/>
                  </a:lnTo>
                  <a:lnTo>
                    <a:pt x="1744" y="543"/>
                  </a:lnTo>
                  <a:lnTo>
                    <a:pt x="1654" y="478"/>
                  </a:lnTo>
                  <a:lnTo>
                    <a:pt x="1565" y="419"/>
                  </a:lnTo>
                  <a:lnTo>
                    <a:pt x="1477" y="364"/>
                  </a:lnTo>
                  <a:lnTo>
                    <a:pt x="1391" y="314"/>
                  </a:lnTo>
                  <a:lnTo>
                    <a:pt x="1305" y="268"/>
                  </a:lnTo>
                  <a:lnTo>
                    <a:pt x="1222" y="226"/>
                  </a:lnTo>
                  <a:lnTo>
                    <a:pt x="1139" y="188"/>
                  </a:lnTo>
                  <a:lnTo>
                    <a:pt x="1057" y="154"/>
                  </a:lnTo>
                  <a:lnTo>
                    <a:pt x="976" y="125"/>
                  </a:lnTo>
                  <a:lnTo>
                    <a:pt x="894" y="99"/>
                  </a:lnTo>
                  <a:lnTo>
                    <a:pt x="814" y="75"/>
                  </a:lnTo>
                  <a:lnTo>
                    <a:pt x="735" y="55"/>
                  </a:lnTo>
                  <a:lnTo>
                    <a:pt x="654" y="39"/>
                  </a:lnTo>
                  <a:lnTo>
                    <a:pt x="574" y="26"/>
                  </a:lnTo>
                  <a:lnTo>
                    <a:pt x="493" y="16"/>
                  </a:lnTo>
                  <a:lnTo>
                    <a:pt x="412" y="8"/>
                  </a:lnTo>
                  <a:lnTo>
                    <a:pt x="332" y="4"/>
                  </a:lnTo>
                  <a:lnTo>
                    <a:pt x="250" y="0"/>
                  </a:lnTo>
                  <a:lnTo>
                    <a:pt x="168" y="0"/>
                  </a:lnTo>
                  <a:lnTo>
                    <a:pt x="85" y="4"/>
                  </a:lnTo>
                  <a:lnTo>
                    <a:pt x="0" y="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179714" name="Freeform 66"/>
            <p:cNvSpPr>
              <a:spLocks/>
            </p:cNvSpPr>
            <p:nvPr/>
          </p:nvSpPr>
          <p:spPr bwMode="auto">
            <a:xfrm>
              <a:off x="403" y="829"/>
              <a:ext cx="5205" cy="1124"/>
            </a:xfrm>
            <a:custGeom>
              <a:avLst/>
              <a:gdLst/>
              <a:ahLst/>
              <a:cxnLst>
                <a:cxn ang="0">
                  <a:pos x="5205" y="1868"/>
                </a:cxn>
                <a:cxn ang="0">
                  <a:pos x="5161" y="1910"/>
                </a:cxn>
                <a:cxn ang="0">
                  <a:pos x="5105" y="1956"/>
                </a:cxn>
                <a:cxn ang="0">
                  <a:pos x="5030" y="2011"/>
                </a:cxn>
                <a:cxn ang="0">
                  <a:pos x="4936" y="2069"/>
                </a:cxn>
                <a:cxn ang="0">
                  <a:pos x="4822" y="2127"/>
                </a:cxn>
                <a:cxn ang="0">
                  <a:pos x="4693" y="2178"/>
                </a:cxn>
                <a:cxn ang="0">
                  <a:pos x="4621" y="2201"/>
                </a:cxn>
                <a:cxn ang="0">
                  <a:pos x="4546" y="2219"/>
                </a:cxn>
                <a:cxn ang="0">
                  <a:pos x="4467" y="2235"/>
                </a:cxn>
                <a:cxn ang="0">
                  <a:pos x="4385" y="2245"/>
                </a:cxn>
                <a:cxn ang="0">
                  <a:pos x="4299" y="2250"/>
                </a:cxn>
                <a:cxn ang="0">
                  <a:pos x="4208" y="2250"/>
                </a:cxn>
                <a:cxn ang="0">
                  <a:pos x="4117" y="2241"/>
                </a:cxn>
                <a:cxn ang="0">
                  <a:pos x="4020" y="2227"/>
                </a:cxn>
                <a:cxn ang="0">
                  <a:pos x="3921" y="2206"/>
                </a:cxn>
                <a:cxn ang="0">
                  <a:pos x="3820" y="2175"/>
                </a:cxn>
                <a:cxn ang="0">
                  <a:pos x="3714" y="2135"/>
                </a:cxn>
                <a:cxn ang="0">
                  <a:pos x="3607" y="2086"/>
                </a:cxn>
                <a:cxn ang="0">
                  <a:pos x="3497" y="2027"/>
                </a:cxn>
                <a:cxn ang="0">
                  <a:pos x="3385" y="1957"/>
                </a:cxn>
                <a:cxn ang="0">
                  <a:pos x="3270" y="1875"/>
                </a:cxn>
                <a:cxn ang="0">
                  <a:pos x="3153" y="1781"/>
                </a:cxn>
                <a:cxn ang="0">
                  <a:pos x="3035" y="1675"/>
                </a:cxn>
                <a:cxn ang="0">
                  <a:pos x="2914" y="1555"/>
                </a:cxn>
                <a:cxn ang="0">
                  <a:pos x="2795" y="1431"/>
                </a:cxn>
                <a:cxn ang="0">
                  <a:pos x="2564" y="1202"/>
                </a:cxn>
                <a:cxn ang="0">
                  <a:pos x="2346" y="997"/>
                </a:cxn>
                <a:cxn ang="0">
                  <a:pos x="2140" y="816"/>
                </a:cxn>
                <a:cxn ang="0">
                  <a:pos x="1941" y="654"/>
                </a:cxn>
                <a:cxn ang="0">
                  <a:pos x="1752" y="514"/>
                </a:cxn>
                <a:cxn ang="0">
                  <a:pos x="1570" y="394"/>
                </a:cxn>
                <a:cxn ang="0">
                  <a:pos x="1395" y="293"/>
                </a:cxn>
                <a:cxn ang="0">
                  <a:pos x="1226" y="207"/>
                </a:cxn>
                <a:cxn ang="0">
                  <a:pos x="1059" y="139"/>
                </a:cxn>
                <a:cxn ang="0">
                  <a:pos x="897" y="86"/>
                </a:cxn>
                <a:cxn ang="0">
                  <a:pos x="734" y="45"/>
                </a:cxn>
                <a:cxn ang="0">
                  <a:pos x="575" y="20"/>
                </a:cxn>
                <a:cxn ang="0">
                  <a:pos x="414" y="5"/>
                </a:cxn>
                <a:cxn ang="0">
                  <a:pos x="250" y="0"/>
                </a:cxn>
                <a:cxn ang="0">
                  <a:pos x="85" y="7"/>
                </a:cxn>
              </a:cxnLst>
              <a:rect l="0" t="0" r="r" b="b"/>
              <a:pathLst>
                <a:path w="5205" h="2250">
                  <a:moveTo>
                    <a:pt x="5205" y="1868"/>
                  </a:moveTo>
                  <a:lnTo>
                    <a:pt x="5205" y="1868"/>
                  </a:lnTo>
                  <a:lnTo>
                    <a:pt x="5194" y="1880"/>
                  </a:lnTo>
                  <a:lnTo>
                    <a:pt x="5161" y="1910"/>
                  </a:lnTo>
                  <a:lnTo>
                    <a:pt x="5136" y="1931"/>
                  </a:lnTo>
                  <a:lnTo>
                    <a:pt x="5105" y="1956"/>
                  </a:lnTo>
                  <a:lnTo>
                    <a:pt x="5071" y="1981"/>
                  </a:lnTo>
                  <a:lnTo>
                    <a:pt x="5030" y="2011"/>
                  </a:lnTo>
                  <a:lnTo>
                    <a:pt x="4984" y="2040"/>
                  </a:lnTo>
                  <a:lnTo>
                    <a:pt x="4936" y="2069"/>
                  </a:lnTo>
                  <a:lnTo>
                    <a:pt x="4882" y="2098"/>
                  </a:lnTo>
                  <a:lnTo>
                    <a:pt x="4822" y="2127"/>
                  </a:lnTo>
                  <a:lnTo>
                    <a:pt x="4760" y="2153"/>
                  </a:lnTo>
                  <a:lnTo>
                    <a:pt x="4693" y="2178"/>
                  </a:lnTo>
                  <a:lnTo>
                    <a:pt x="4657" y="2190"/>
                  </a:lnTo>
                  <a:lnTo>
                    <a:pt x="4621" y="2201"/>
                  </a:lnTo>
                  <a:lnTo>
                    <a:pt x="4585" y="2211"/>
                  </a:lnTo>
                  <a:lnTo>
                    <a:pt x="4546" y="2219"/>
                  </a:lnTo>
                  <a:lnTo>
                    <a:pt x="4507" y="2227"/>
                  </a:lnTo>
                  <a:lnTo>
                    <a:pt x="4467" y="2235"/>
                  </a:lnTo>
                  <a:lnTo>
                    <a:pt x="4426" y="2240"/>
                  </a:lnTo>
                  <a:lnTo>
                    <a:pt x="4385" y="2245"/>
                  </a:lnTo>
                  <a:lnTo>
                    <a:pt x="4342" y="2248"/>
                  </a:lnTo>
                  <a:lnTo>
                    <a:pt x="4299" y="2250"/>
                  </a:lnTo>
                  <a:lnTo>
                    <a:pt x="4254" y="2250"/>
                  </a:lnTo>
                  <a:lnTo>
                    <a:pt x="4208" y="2250"/>
                  </a:lnTo>
                  <a:lnTo>
                    <a:pt x="4163" y="2246"/>
                  </a:lnTo>
                  <a:lnTo>
                    <a:pt x="4117" y="2241"/>
                  </a:lnTo>
                  <a:lnTo>
                    <a:pt x="4068" y="2235"/>
                  </a:lnTo>
                  <a:lnTo>
                    <a:pt x="4020" y="2227"/>
                  </a:lnTo>
                  <a:lnTo>
                    <a:pt x="3971" y="2217"/>
                  </a:lnTo>
                  <a:lnTo>
                    <a:pt x="3921" y="2206"/>
                  </a:lnTo>
                  <a:lnTo>
                    <a:pt x="3871" y="2191"/>
                  </a:lnTo>
                  <a:lnTo>
                    <a:pt x="3820" y="2175"/>
                  </a:lnTo>
                  <a:lnTo>
                    <a:pt x="3767" y="2156"/>
                  </a:lnTo>
                  <a:lnTo>
                    <a:pt x="3714" y="2135"/>
                  </a:lnTo>
                  <a:lnTo>
                    <a:pt x="3661" y="2112"/>
                  </a:lnTo>
                  <a:lnTo>
                    <a:pt x="3607" y="2086"/>
                  </a:lnTo>
                  <a:lnTo>
                    <a:pt x="3553" y="2057"/>
                  </a:lnTo>
                  <a:lnTo>
                    <a:pt x="3497" y="2027"/>
                  </a:lnTo>
                  <a:lnTo>
                    <a:pt x="3442" y="1993"/>
                  </a:lnTo>
                  <a:lnTo>
                    <a:pt x="3385" y="1957"/>
                  </a:lnTo>
                  <a:lnTo>
                    <a:pt x="3328" y="1917"/>
                  </a:lnTo>
                  <a:lnTo>
                    <a:pt x="3270" y="1875"/>
                  </a:lnTo>
                  <a:lnTo>
                    <a:pt x="3213" y="1830"/>
                  </a:lnTo>
                  <a:lnTo>
                    <a:pt x="3153" y="1781"/>
                  </a:lnTo>
                  <a:lnTo>
                    <a:pt x="3095" y="1730"/>
                  </a:lnTo>
                  <a:lnTo>
                    <a:pt x="3035" y="1675"/>
                  </a:lnTo>
                  <a:lnTo>
                    <a:pt x="2975" y="1617"/>
                  </a:lnTo>
                  <a:lnTo>
                    <a:pt x="2914" y="1555"/>
                  </a:lnTo>
                  <a:lnTo>
                    <a:pt x="2914" y="1555"/>
                  </a:lnTo>
                  <a:lnTo>
                    <a:pt x="2795" y="1431"/>
                  </a:lnTo>
                  <a:lnTo>
                    <a:pt x="2678" y="1313"/>
                  </a:lnTo>
                  <a:lnTo>
                    <a:pt x="2564" y="1202"/>
                  </a:lnTo>
                  <a:lnTo>
                    <a:pt x="2453" y="1097"/>
                  </a:lnTo>
                  <a:lnTo>
                    <a:pt x="2346" y="997"/>
                  </a:lnTo>
                  <a:lnTo>
                    <a:pt x="2241" y="903"/>
                  </a:lnTo>
                  <a:lnTo>
                    <a:pt x="2140" y="816"/>
                  </a:lnTo>
                  <a:lnTo>
                    <a:pt x="2040" y="732"/>
                  </a:lnTo>
                  <a:lnTo>
                    <a:pt x="1941" y="654"/>
                  </a:lnTo>
                  <a:lnTo>
                    <a:pt x="1847" y="582"/>
                  </a:lnTo>
                  <a:lnTo>
                    <a:pt x="1752" y="514"/>
                  </a:lnTo>
                  <a:lnTo>
                    <a:pt x="1661" y="452"/>
                  </a:lnTo>
                  <a:lnTo>
                    <a:pt x="1570" y="394"/>
                  </a:lnTo>
                  <a:lnTo>
                    <a:pt x="1483" y="341"/>
                  </a:lnTo>
                  <a:lnTo>
                    <a:pt x="1395" y="293"/>
                  </a:lnTo>
                  <a:lnTo>
                    <a:pt x="1311" y="247"/>
                  </a:lnTo>
                  <a:lnTo>
                    <a:pt x="1226" y="207"/>
                  </a:lnTo>
                  <a:lnTo>
                    <a:pt x="1143" y="171"/>
                  </a:lnTo>
                  <a:lnTo>
                    <a:pt x="1059" y="139"/>
                  </a:lnTo>
                  <a:lnTo>
                    <a:pt x="977" y="110"/>
                  </a:lnTo>
                  <a:lnTo>
                    <a:pt x="897" y="86"/>
                  </a:lnTo>
                  <a:lnTo>
                    <a:pt x="815" y="63"/>
                  </a:lnTo>
                  <a:lnTo>
                    <a:pt x="734" y="45"/>
                  </a:lnTo>
                  <a:lnTo>
                    <a:pt x="655" y="31"/>
                  </a:lnTo>
                  <a:lnTo>
                    <a:pt x="575" y="20"/>
                  </a:lnTo>
                  <a:lnTo>
                    <a:pt x="494" y="10"/>
                  </a:lnTo>
                  <a:lnTo>
                    <a:pt x="414" y="5"/>
                  </a:lnTo>
                  <a:lnTo>
                    <a:pt x="332" y="2"/>
                  </a:lnTo>
                  <a:lnTo>
                    <a:pt x="250" y="0"/>
                  </a:lnTo>
                  <a:lnTo>
                    <a:pt x="168" y="2"/>
                  </a:lnTo>
                  <a:lnTo>
                    <a:pt x="85" y="7"/>
                  </a:lnTo>
                  <a:lnTo>
                    <a:pt x="0" y="13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179715" name="Freeform 67"/>
            <p:cNvSpPr>
              <a:spLocks/>
            </p:cNvSpPr>
            <p:nvPr/>
          </p:nvSpPr>
          <p:spPr bwMode="auto">
            <a:xfrm>
              <a:off x="418" y="850"/>
              <a:ext cx="5233" cy="1090"/>
            </a:xfrm>
            <a:custGeom>
              <a:avLst/>
              <a:gdLst/>
              <a:ahLst/>
              <a:cxnLst>
                <a:cxn ang="0">
                  <a:pos x="5233" y="1778"/>
                </a:cxn>
                <a:cxn ang="0">
                  <a:pos x="5189" y="1822"/>
                </a:cxn>
                <a:cxn ang="0">
                  <a:pos x="5133" y="1867"/>
                </a:cxn>
                <a:cxn ang="0">
                  <a:pos x="5060" y="1923"/>
                </a:cxn>
                <a:cxn ang="0">
                  <a:pos x="4965" y="1985"/>
                </a:cxn>
                <a:cxn ang="0">
                  <a:pos x="4854" y="2044"/>
                </a:cxn>
                <a:cxn ang="0">
                  <a:pos x="4725" y="2099"/>
                </a:cxn>
                <a:cxn ang="0">
                  <a:pos x="4654" y="2122"/>
                </a:cxn>
                <a:cxn ang="0">
                  <a:pos x="4579" y="2143"/>
                </a:cxn>
                <a:cxn ang="0">
                  <a:pos x="4500" y="2159"/>
                </a:cxn>
                <a:cxn ang="0">
                  <a:pos x="4418" y="2172"/>
                </a:cxn>
                <a:cxn ang="0">
                  <a:pos x="4332" y="2178"/>
                </a:cxn>
                <a:cxn ang="0">
                  <a:pos x="4242" y="2180"/>
                </a:cxn>
                <a:cxn ang="0">
                  <a:pos x="4149" y="2174"/>
                </a:cxn>
                <a:cxn ang="0">
                  <a:pos x="4053" y="2162"/>
                </a:cxn>
                <a:cxn ang="0">
                  <a:pos x="3953" y="2141"/>
                </a:cxn>
                <a:cxn ang="0">
                  <a:pos x="3852" y="2114"/>
                </a:cxn>
                <a:cxn ang="0">
                  <a:pos x="3746" y="2075"/>
                </a:cxn>
                <a:cxn ang="0">
                  <a:pos x="3638" y="2028"/>
                </a:cxn>
                <a:cxn ang="0">
                  <a:pos x="3527" y="1972"/>
                </a:cxn>
                <a:cxn ang="0">
                  <a:pos x="3414" y="1902"/>
                </a:cxn>
                <a:cxn ang="0">
                  <a:pos x="3298" y="1823"/>
                </a:cxn>
                <a:cxn ang="0">
                  <a:pos x="3180" y="1731"/>
                </a:cxn>
                <a:cxn ang="0">
                  <a:pos x="3059" y="1626"/>
                </a:cxn>
                <a:cxn ang="0">
                  <a:pos x="2937" y="1508"/>
                </a:cxn>
                <a:cxn ang="0">
                  <a:pos x="2816" y="1387"/>
                </a:cxn>
                <a:cxn ang="0">
                  <a:pos x="2581" y="1161"/>
                </a:cxn>
                <a:cxn ang="0">
                  <a:pos x="2361" y="959"/>
                </a:cxn>
                <a:cxn ang="0">
                  <a:pos x="2151" y="780"/>
                </a:cxn>
                <a:cxn ang="0">
                  <a:pos x="1951" y="624"/>
                </a:cxn>
                <a:cxn ang="0">
                  <a:pos x="1759" y="486"/>
                </a:cxn>
                <a:cxn ang="0">
                  <a:pos x="1576" y="370"/>
                </a:cxn>
                <a:cxn ang="0">
                  <a:pos x="1400" y="270"/>
                </a:cxn>
                <a:cxn ang="0">
                  <a:pos x="1229" y="189"/>
                </a:cxn>
                <a:cxn ang="0">
                  <a:pos x="1061" y="123"/>
                </a:cxn>
                <a:cxn ang="0">
                  <a:pos x="897" y="73"/>
                </a:cxn>
                <a:cxn ang="0">
                  <a:pos x="736" y="36"/>
                </a:cxn>
                <a:cxn ang="0">
                  <a:pos x="575" y="13"/>
                </a:cxn>
                <a:cxn ang="0">
                  <a:pos x="413" y="2"/>
                </a:cxn>
                <a:cxn ang="0">
                  <a:pos x="250" y="2"/>
                </a:cxn>
                <a:cxn ang="0">
                  <a:pos x="85" y="10"/>
                </a:cxn>
              </a:cxnLst>
              <a:rect l="0" t="0" r="r" b="b"/>
              <a:pathLst>
                <a:path w="5233" h="2180">
                  <a:moveTo>
                    <a:pt x="5233" y="1778"/>
                  </a:moveTo>
                  <a:lnTo>
                    <a:pt x="5233" y="1778"/>
                  </a:lnTo>
                  <a:lnTo>
                    <a:pt x="5222" y="1789"/>
                  </a:lnTo>
                  <a:lnTo>
                    <a:pt x="5189" y="1822"/>
                  </a:lnTo>
                  <a:lnTo>
                    <a:pt x="5164" y="1843"/>
                  </a:lnTo>
                  <a:lnTo>
                    <a:pt x="5133" y="1867"/>
                  </a:lnTo>
                  <a:lnTo>
                    <a:pt x="5099" y="1894"/>
                  </a:lnTo>
                  <a:lnTo>
                    <a:pt x="5060" y="1923"/>
                  </a:lnTo>
                  <a:lnTo>
                    <a:pt x="5015" y="1954"/>
                  </a:lnTo>
                  <a:lnTo>
                    <a:pt x="4965" y="1985"/>
                  </a:lnTo>
                  <a:lnTo>
                    <a:pt x="4913" y="2014"/>
                  </a:lnTo>
                  <a:lnTo>
                    <a:pt x="4854" y="2044"/>
                  </a:lnTo>
                  <a:lnTo>
                    <a:pt x="4792" y="2072"/>
                  </a:lnTo>
                  <a:lnTo>
                    <a:pt x="4725" y="2099"/>
                  </a:lnTo>
                  <a:lnTo>
                    <a:pt x="4689" y="2111"/>
                  </a:lnTo>
                  <a:lnTo>
                    <a:pt x="4654" y="2122"/>
                  </a:lnTo>
                  <a:lnTo>
                    <a:pt x="4617" y="2133"/>
                  </a:lnTo>
                  <a:lnTo>
                    <a:pt x="4579" y="2143"/>
                  </a:lnTo>
                  <a:lnTo>
                    <a:pt x="4540" y="2153"/>
                  </a:lnTo>
                  <a:lnTo>
                    <a:pt x="4500" y="2159"/>
                  </a:lnTo>
                  <a:lnTo>
                    <a:pt x="4460" y="2167"/>
                  </a:lnTo>
                  <a:lnTo>
                    <a:pt x="4418" y="2172"/>
                  </a:lnTo>
                  <a:lnTo>
                    <a:pt x="4375" y="2175"/>
                  </a:lnTo>
                  <a:lnTo>
                    <a:pt x="4332" y="2178"/>
                  </a:lnTo>
                  <a:lnTo>
                    <a:pt x="4288" y="2180"/>
                  </a:lnTo>
                  <a:lnTo>
                    <a:pt x="4242" y="2180"/>
                  </a:lnTo>
                  <a:lnTo>
                    <a:pt x="4196" y="2178"/>
                  </a:lnTo>
                  <a:lnTo>
                    <a:pt x="4149" y="2174"/>
                  </a:lnTo>
                  <a:lnTo>
                    <a:pt x="4102" y="2169"/>
                  </a:lnTo>
                  <a:lnTo>
                    <a:pt x="4053" y="2162"/>
                  </a:lnTo>
                  <a:lnTo>
                    <a:pt x="4003" y="2153"/>
                  </a:lnTo>
                  <a:lnTo>
                    <a:pt x="3953" y="2141"/>
                  </a:lnTo>
                  <a:lnTo>
                    <a:pt x="3903" y="2128"/>
                  </a:lnTo>
                  <a:lnTo>
                    <a:pt x="3852" y="2114"/>
                  </a:lnTo>
                  <a:lnTo>
                    <a:pt x="3799" y="2096"/>
                  </a:lnTo>
                  <a:lnTo>
                    <a:pt x="3746" y="2075"/>
                  </a:lnTo>
                  <a:lnTo>
                    <a:pt x="3692" y="2054"/>
                  </a:lnTo>
                  <a:lnTo>
                    <a:pt x="3638" y="2028"/>
                  </a:lnTo>
                  <a:lnTo>
                    <a:pt x="3582" y="2001"/>
                  </a:lnTo>
                  <a:lnTo>
                    <a:pt x="3527" y="1972"/>
                  </a:lnTo>
                  <a:lnTo>
                    <a:pt x="3471" y="1938"/>
                  </a:lnTo>
                  <a:lnTo>
                    <a:pt x="3414" y="1902"/>
                  </a:lnTo>
                  <a:lnTo>
                    <a:pt x="3356" y="1865"/>
                  </a:lnTo>
                  <a:lnTo>
                    <a:pt x="3298" y="1823"/>
                  </a:lnTo>
                  <a:lnTo>
                    <a:pt x="3239" y="1778"/>
                  </a:lnTo>
                  <a:lnTo>
                    <a:pt x="3180" y="1731"/>
                  </a:lnTo>
                  <a:lnTo>
                    <a:pt x="3120" y="1681"/>
                  </a:lnTo>
                  <a:lnTo>
                    <a:pt x="3059" y="1626"/>
                  </a:lnTo>
                  <a:lnTo>
                    <a:pt x="2999" y="1570"/>
                  </a:lnTo>
                  <a:lnTo>
                    <a:pt x="2937" y="1508"/>
                  </a:lnTo>
                  <a:lnTo>
                    <a:pt x="2937" y="1508"/>
                  </a:lnTo>
                  <a:lnTo>
                    <a:pt x="2816" y="1387"/>
                  </a:lnTo>
                  <a:lnTo>
                    <a:pt x="2697" y="1271"/>
                  </a:lnTo>
                  <a:lnTo>
                    <a:pt x="2581" y="1161"/>
                  </a:lnTo>
                  <a:lnTo>
                    <a:pt x="2470" y="1058"/>
                  </a:lnTo>
                  <a:lnTo>
                    <a:pt x="2361" y="959"/>
                  </a:lnTo>
                  <a:lnTo>
                    <a:pt x="2255" y="867"/>
                  </a:lnTo>
                  <a:lnTo>
                    <a:pt x="2151" y="780"/>
                  </a:lnTo>
                  <a:lnTo>
                    <a:pt x="2050" y="699"/>
                  </a:lnTo>
                  <a:lnTo>
                    <a:pt x="1951" y="624"/>
                  </a:lnTo>
                  <a:lnTo>
                    <a:pt x="1854" y="552"/>
                  </a:lnTo>
                  <a:lnTo>
                    <a:pt x="1759" y="486"/>
                  </a:lnTo>
                  <a:lnTo>
                    <a:pt x="1668" y="427"/>
                  </a:lnTo>
                  <a:lnTo>
                    <a:pt x="1576" y="370"/>
                  </a:lnTo>
                  <a:lnTo>
                    <a:pt x="1487" y="318"/>
                  </a:lnTo>
                  <a:lnTo>
                    <a:pt x="1400" y="270"/>
                  </a:lnTo>
                  <a:lnTo>
                    <a:pt x="1314" y="228"/>
                  </a:lnTo>
                  <a:lnTo>
                    <a:pt x="1229" y="189"/>
                  </a:lnTo>
                  <a:lnTo>
                    <a:pt x="1144" y="154"/>
                  </a:lnTo>
                  <a:lnTo>
                    <a:pt x="1061" y="123"/>
                  </a:lnTo>
                  <a:lnTo>
                    <a:pt x="979" y="96"/>
                  </a:lnTo>
                  <a:lnTo>
                    <a:pt x="897" y="73"/>
                  </a:lnTo>
                  <a:lnTo>
                    <a:pt x="817" y="54"/>
                  </a:lnTo>
                  <a:lnTo>
                    <a:pt x="736" y="36"/>
                  </a:lnTo>
                  <a:lnTo>
                    <a:pt x="656" y="23"/>
                  </a:lnTo>
                  <a:lnTo>
                    <a:pt x="575" y="13"/>
                  </a:lnTo>
                  <a:lnTo>
                    <a:pt x="495" y="7"/>
                  </a:lnTo>
                  <a:lnTo>
                    <a:pt x="413" y="2"/>
                  </a:lnTo>
                  <a:lnTo>
                    <a:pt x="332" y="0"/>
                  </a:lnTo>
                  <a:lnTo>
                    <a:pt x="250" y="2"/>
                  </a:lnTo>
                  <a:lnTo>
                    <a:pt x="168" y="5"/>
                  </a:lnTo>
                  <a:lnTo>
                    <a:pt x="85" y="10"/>
                  </a:lnTo>
                  <a:lnTo>
                    <a:pt x="0" y="1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179716" name="Freeform 68"/>
            <p:cNvSpPr>
              <a:spLocks/>
            </p:cNvSpPr>
            <p:nvPr/>
          </p:nvSpPr>
          <p:spPr bwMode="auto">
            <a:xfrm>
              <a:off x="434" y="870"/>
              <a:ext cx="5259" cy="1056"/>
            </a:xfrm>
            <a:custGeom>
              <a:avLst/>
              <a:gdLst/>
              <a:ahLst/>
              <a:cxnLst>
                <a:cxn ang="0">
                  <a:pos x="5259" y="1687"/>
                </a:cxn>
                <a:cxn ang="0">
                  <a:pos x="5214" y="1731"/>
                </a:cxn>
                <a:cxn ang="0">
                  <a:pos x="5160" y="1779"/>
                </a:cxn>
                <a:cxn ang="0">
                  <a:pos x="5087" y="1837"/>
                </a:cxn>
                <a:cxn ang="0">
                  <a:pos x="4994" y="1900"/>
                </a:cxn>
                <a:cxn ang="0">
                  <a:pos x="4883" y="1963"/>
                </a:cxn>
                <a:cxn ang="0">
                  <a:pos x="4755" y="2020"/>
                </a:cxn>
                <a:cxn ang="0">
                  <a:pos x="4684" y="2045"/>
                </a:cxn>
                <a:cxn ang="0">
                  <a:pos x="4611" y="2068"/>
                </a:cxn>
                <a:cxn ang="0">
                  <a:pos x="4531" y="2086"/>
                </a:cxn>
                <a:cxn ang="0">
                  <a:pos x="4449" y="2100"/>
                </a:cxn>
                <a:cxn ang="0">
                  <a:pos x="4363" y="2108"/>
                </a:cxn>
                <a:cxn ang="0">
                  <a:pos x="4275" y="2112"/>
                </a:cxn>
                <a:cxn ang="0">
                  <a:pos x="4181" y="2107"/>
                </a:cxn>
                <a:cxn ang="0">
                  <a:pos x="4084" y="2097"/>
                </a:cxn>
                <a:cxn ang="0">
                  <a:pos x="3984" y="2079"/>
                </a:cxn>
                <a:cxn ang="0">
                  <a:pos x="3882" y="2052"/>
                </a:cxn>
                <a:cxn ang="0">
                  <a:pos x="3776" y="2016"/>
                </a:cxn>
                <a:cxn ang="0">
                  <a:pos x="3668" y="1971"/>
                </a:cxn>
                <a:cxn ang="0">
                  <a:pos x="3555" y="1916"/>
                </a:cxn>
                <a:cxn ang="0">
                  <a:pos x="3441" y="1850"/>
                </a:cxn>
                <a:cxn ang="0">
                  <a:pos x="3325" y="1773"/>
                </a:cxn>
                <a:cxn ang="0">
                  <a:pos x="3205" y="1682"/>
                </a:cxn>
                <a:cxn ang="0">
                  <a:pos x="3083" y="1579"/>
                </a:cxn>
                <a:cxn ang="0">
                  <a:pos x="2958" y="1463"/>
                </a:cxn>
                <a:cxn ang="0">
                  <a:pos x="2835" y="1343"/>
                </a:cxn>
                <a:cxn ang="0">
                  <a:pos x="2599" y="1122"/>
                </a:cxn>
                <a:cxn ang="0">
                  <a:pos x="2374" y="923"/>
                </a:cxn>
                <a:cxn ang="0">
                  <a:pos x="2161" y="747"/>
                </a:cxn>
                <a:cxn ang="0">
                  <a:pos x="1960" y="594"/>
                </a:cxn>
                <a:cxn ang="0">
                  <a:pos x="1767" y="460"/>
                </a:cxn>
                <a:cxn ang="0">
                  <a:pos x="1581" y="347"/>
                </a:cxn>
                <a:cxn ang="0">
                  <a:pos x="1403" y="250"/>
                </a:cxn>
                <a:cxn ang="0">
                  <a:pos x="1231" y="171"/>
                </a:cxn>
                <a:cxn ang="0">
                  <a:pos x="1063" y="109"/>
                </a:cxn>
                <a:cxn ang="0">
                  <a:pos x="898" y="63"/>
                </a:cxn>
                <a:cxn ang="0">
                  <a:pos x="735" y="29"/>
                </a:cxn>
                <a:cxn ang="0">
                  <a:pos x="574" y="8"/>
                </a:cxn>
                <a:cxn ang="0">
                  <a:pos x="412" y="0"/>
                </a:cxn>
                <a:cxn ang="0">
                  <a:pos x="249" y="3"/>
                </a:cxn>
                <a:cxn ang="0">
                  <a:pos x="84" y="16"/>
                </a:cxn>
              </a:cxnLst>
              <a:rect l="0" t="0" r="r" b="b"/>
              <a:pathLst>
                <a:path w="5259" h="2112">
                  <a:moveTo>
                    <a:pt x="5259" y="1687"/>
                  </a:moveTo>
                  <a:lnTo>
                    <a:pt x="5259" y="1687"/>
                  </a:lnTo>
                  <a:lnTo>
                    <a:pt x="5248" y="1698"/>
                  </a:lnTo>
                  <a:lnTo>
                    <a:pt x="5214" y="1731"/>
                  </a:lnTo>
                  <a:lnTo>
                    <a:pt x="5189" y="1753"/>
                  </a:lnTo>
                  <a:lnTo>
                    <a:pt x="5160" y="1779"/>
                  </a:lnTo>
                  <a:lnTo>
                    <a:pt x="5127" y="1806"/>
                  </a:lnTo>
                  <a:lnTo>
                    <a:pt x="5087" y="1837"/>
                  </a:lnTo>
                  <a:lnTo>
                    <a:pt x="5044" y="1868"/>
                  </a:lnTo>
                  <a:lnTo>
                    <a:pt x="4994" y="1900"/>
                  </a:lnTo>
                  <a:lnTo>
                    <a:pt x="4941" y="1931"/>
                  </a:lnTo>
                  <a:lnTo>
                    <a:pt x="4883" y="1963"/>
                  </a:lnTo>
                  <a:lnTo>
                    <a:pt x="4822" y="1992"/>
                  </a:lnTo>
                  <a:lnTo>
                    <a:pt x="4755" y="2020"/>
                  </a:lnTo>
                  <a:lnTo>
                    <a:pt x="4720" y="2033"/>
                  </a:lnTo>
                  <a:lnTo>
                    <a:pt x="4684" y="2045"/>
                  </a:lnTo>
                  <a:lnTo>
                    <a:pt x="4648" y="2057"/>
                  </a:lnTo>
                  <a:lnTo>
                    <a:pt x="4611" y="2068"/>
                  </a:lnTo>
                  <a:lnTo>
                    <a:pt x="4572" y="2078"/>
                  </a:lnTo>
                  <a:lnTo>
                    <a:pt x="4531" y="2086"/>
                  </a:lnTo>
                  <a:lnTo>
                    <a:pt x="4491" y="2094"/>
                  </a:lnTo>
                  <a:lnTo>
                    <a:pt x="4449" y="2100"/>
                  </a:lnTo>
                  <a:lnTo>
                    <a:pt x="4406" y="2105"/>
                  </a:lnTo>
                  <a:lnTo>
                    <a:pt x="4363" y="2108"/>
                  </a:lnTo>
                  <a:lnTo>
                    <a:pt x="4319" y="2110"/>
                  </a:lnTo>
                  <a:lnTo>
                    <a:pt x="4275" y="2112"/>
                  </a:lnTo>
                  <a:lnTo>
                    <a:pt x="4227" y="2110"/>
                  </a:lnTo>
                  <a:lnTo>
                    <a:pt x="4181" y="2107"/>
                  </a:lnTo>
                  <a:lnTo>
                    <a:pt x="4133" y="2104"/>
                  </a:lnTo>
                  <a:lnTo>
                    <a:pt x="4084" y="2097"/>
                  </a:lnTo>
                  <a:lnTo>
                    <a:pt x="4036" y="2089"/>
                  </a:lnTo>
                  <a:lnTo>
                    <a:pt x="3984" y="2079"/>
                  </a:lnTo>
                  <a:lnTo>
                    <a:pt x="3934" y="2066"/>
                  </a:lnTo>
                  <a:lnTo>
                    <a:pt x="3882" y="2052"/>
                  </a:lnTo>
                  <a:lnTo>
                    <a:pt x="3829" y="2036"/>
                  </a:lnTo>
                  <a:lnTo>
                    <a:pt x="3776" y="2016"/>
                  </a:lnTo>
                  <a:lnTo>
                    <a:pt x="3722" y="1995"/>
                  </a:lnTo>
                  <a:lnTo>
                    <a:pt x="3668" y="1971"/>
                  </a:lnTo>
                  <a:lnTo>
                    <a:pt x="3612" y="1945"/>
                  </a:lnTo>
                  <a:lnTo>
                    <a:pt x="3555" y="1916"/>
                  </a:lnTo>
                  <a:lnTo>
                    <a:pt x="3498" y="1884"/>
                  </a:lnTo>
                  <a:lnTo>
                    <a:pt x="3441" y="1850"/>
                  </a:lnTo>
                  <a:lnTo>
                    <a:pt x="3383" y="1813"/>
                  </a:lnTo>
                  <a:lnTo>
                    <a:pt x="3325" y="1773"/>
                  </a:lnTo>
                  <a:lnTo>
                    <a:pt x="3265" y="1729"/>
                  </a:lnTo>
                  <a:lnTo>
                    <a:pt x="3205" y="1682"/>
                  </a:lnTo>
                  <a:lnTo>
                    <a:pt x="3144" y="1632"/>
                  </a:lnTo>
                  <a:lnTo>
                    <a:pt x="3083" y="1579"/>
                  </a:lnTo>
                  <a:lnTo>
                    <a:pt x="3021" y="1522"/>
                  </a:lnTo>
                  <a:lnTo>
                    <a:pt x="2958" y="1463"/>
                  </a:lnTo>
                  <a:lnTo>
                    <a:pt x="2958" y="1463"/>
                  </a:lnTo>
                  <a:lnTo>
                    <a:pt x="2835" y="1343"/>
                  </a:lnTo>
                  <a:lnTo>
                    <a:pt x="2715" y="1228"/>
                  </a:lnTo>
                  <a:lnTo>
                    <a:pt x="2599" y="1122"/>
                  </a:lnTo>
                  <a:lnTo>
                    <a:pt x="2485" y="1020"/>
                  </a:lnTo>
                  <a:lnTo>
                    <a:pt x="2374" y="923"/>
                  </a:lnTo>
                  <a:lnTo>
                    <a:pt x="2267" y="833"/>
                  </a:lnTo>
                  <a:lnTo>
                    <a:pt x="2161" y="747"/>
                  </a:lnTo>
                  <a:lnTo>
                    <a:pt x="2060" y="668"/>
                  </a:lnTo>
                  <a:lnTo>
                    <a:pt x="1960" y="594"/>
                  </a:lnTo>
                  <a:lnTo>
                    <a:pt x="1861" y="524"/>
                  </a:lnTo>
                  <a:lnTo>
                    <a:pt x="1767" y="460"/>
                  </a:lnTo>
                  <a:lnTo>
                    <a:pt x="1673" y="400"/>
                  </a:lnTo>
                  <a:lnTo>
                    <a:pt x="1581" y="347"/>
                  </a:lnTo>
                  <a:lnTo>
                    <a:pt x="1492" y="297"/>
                  </a:lnTo>
                  <a:lnTo>
                    <a:pt x="1403" y="250"/>
                  </a:lnTo>
                  <a:lnTo>
                    <a:pt x="1316" y="210"/>
                  </a:lnTo>
                  <a:lnTo>
                    <a:pt x="1231" y="171"/>
                  </a:lnTo>
                  <a:lnTo>
                    <a:pt x="1146" y="138"/>
                  </a:lnTo>
                  <a:lnTo>
                    <a:pt x="1063" y="109"/>
                  </a:lnTo>
                  <a:lnTo>
                    <a:pt x="980" y="84"/>
                  </a:lnTo>
                  <a:lnTo>
                    <a:pt x="898" y="63"/>
                  </a:lnTo>
                  <a:lnTo>
                    <a:pt x="816" y="43"/>
                  </a:lnTo>
                  <a:lnTo>
                    <a:pt x="735" y="29"/>
                  </a:lnTo>
                  <a:lnTo>
                    <a:pt x="655" y="17"/>
                  </a:lnTo>
                  <a:lnTo>
                    <a:pt x="574" y="8"/>
                  </a:lnTo>
                  <a:lnTo>
                    <a:pt x="494" y="3"/>
                  </a:lnTo>
                  <a:lnTo>
                    <a:pt x="412" y="0"/>
                  </a:lnTo>
                  <a:lnTo>
                    <a:pt x="331" y="0"/>
                  </a:lnTo>
                  <a:lnTo>
                    <a:pt x="249" y="3"/>
                  </a:lnTo>
                  <a:lnTo>
                    <a:pt x="168" y="8"/>
                  </a:lnTo>
                  <a:lnTo>
                    <a:pt x="84" y="16"/>
                  </a:lnTo>
                  <a:lnTo>
                    <a:pt x="0" y="25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179717" name="Freeform 69"/>
            <p:cNvSpPr>
              <a:spLocks/>
            </p:cNvSpPr>
            <p:nvPr/>
          </p:nvSpPr>
          <p:spPr bwMode="auto">
            <a:xfrm>
              <a:off x="450" y="890"/>
              <a:ext cx="5283" cy="1021"/>
            </a:xfrm>
            <a:custGeom>
              <a:avLst/>
              <a:gdLst/>
              <a:ahLst/>
              <a:cxnLst>
                <a:cxn ang="0">
                  <a:pos x="5283" y="1597"/>
                </a:cxn>
                <a:cxn ang="0">
                  <a:pos x="5240" y="1642"/>
                </a:cxn>
                <a:cxn ang="0">
                  <a:pos x="5187" y="1691"/>
                </a:cxn>
                <a:cxn ang="0">
                  <a:pos x="5114" y="1750"/>
                </a:cxn>
                <a:cxn ang="0">
                  <a:pos x="5022" y="1817"/>
                </a:cxn>
                <a:cxn ang="0">
                  <a:pos x="4912" y="1881"/>
                </a:cxn>
                <a:cxn ang="0">
                  <a:pos x="4818" y="1928"/>
                </a:cxn>
                <a:cxn ang="0">
                  <a:pos x="4750" y="1955"/>
                </a:cxn>
                <a:cxn ang="0">
                  <a:pos x="4678" y="1981"/>
                </a:cxn>
                <a:cxn ang="0">
                  <a:pos x="4601" y="2002"/>
                </a:cxn>
                <a:cxn ang="0">
                  <a:pos x="4522" y="2020"/>
                </a:cxn>
                <a:cxn ang="0">
                  <a:pos x="4438" y="2033"/>
                </a:cxn>
                <a:cxn ang="0">
                  <a:pos x="4350" y="2041"/>
                </a:cxn>
                <a:cxn ang="0">
                  <a:pos x="4259" y="2043"/>
                </a:cxn>
                <a:cxn ang="0">
                  <a:pos x="4164" y="2038"/>
                </a:cxn>
                <a:cxn ang="0">
                  <a:pos x="4066" y="2025"/>
                </a:cxn>
                <a:cxn ang="0">
                  <a:pos x="3964" y="2005"/>
                </a:cxn>
                <a:cxn ang="0">
                  <a:pos x="3860" y="1976"/>
                </a:cxn>
                <a:cxn ang="0">
                  <a:pos x="3752" y="1938"/>
                </a:cxn>
                <a:cxn ang="0">
                  <a:pos x="3641" y="1889"/>
                </a:cxn>
                <a:cxn ang="0">
                  <a:pos x="3527" y="1831"/>
                </a:cxn>
                <a:cxn ang="0">
                  <a:pos x="3410" y="1760"/>
                </a:cxn>
                <a:cxn ang="0">
                  <a:pos x="3291" y="1679"/>
                </a:cxn>
                <a:cxn ang="0">
                  <a:pos x="3169" y="1584"/>
                </a:cxn>
                <a:cxn ang="0">
                  <a:pos x="3044" y="1477"/>
                </a:cxn>
                <a:cxn ang="0">
                  <a:pos x="2980" y="1418"/>
                </a:cxn>
                <a:cxn ang="0">
                  <a:pos x="2734" y="1188"/>
                </a:cxn>
                <a:cxn ang="0">
                  <a:pos x="2499" y="982"/>
                </a:cxn>
                <a:cxn ang="0">
                  <a:pos x="2279" y="799"/>
                </a:cxn>
                <a:cxn ang="0">
                  <a:pos x="2069" y="638"/>
                </a:cxn>
                <a:cxn ang="0">
                  <a:pos x="1869" y="497"/>
                </a:cxn>
                <a:cxn ang="0">
                  <a:pos x="1679" y="378"/>
                </a:cxn>
                <a:cxn ang="0">
                  <a:pos x="1496" y="276"/>
                </a:cxn>
                <a:cxn ang="0">
                  <a:pos x="1319" y="192"/>
                </a:cxn>
                <a:cxn ang="0">
                  <a:pos x="1148" y="124"/>
                </a:cxn>
                <a:cxn ang="0">
                  <a:pos x="980" y="73"/>
                </a:cxn>
                <a:cxn ang="0">
                  <a:pos x="817" y="36"/>
                </a:cxn>
                <a:cxn ang="0">
                  <a:pos x="654" y="11"/>
                </a:cxn>
                <a:cxn ang="0">
                  <a:pos x="493" y="2"/>
                </a:cxn>
                <a:cxn ang="0">
                  <a:pos x="331" y="2"/>
                </a:cxn>
                <a:cxn ang="0">
                  <a:pos x="167" y="13"/>
                </a:cxn>
                <a:cxn ang="0">
                  <a:pos x="0" y="34"/>
                </a:cxn>
              </a:cxnLst>
              <a:rect l="0" t="0" r="r" b="b"/>
              <a:pathLst>
                <a:path w="5283" h="2043">
                  <a:moveTo>
                    <a:pt x="5283" y="1597"/>
                  </a:moveTo>
                  <a:lnTo>
                    <a:pt x="5283" y="1597"/>
                  </a:lnTo>
                  <a:lnTo>
                    <a:pt x="5272" y="1608"/>
                  </a:lnTo>
                  <a:lnTo>
                    <a:pt x="5240" y="1642"/>
                  </a:lnTo>
                  <a:lnTo>
                    <a:pt x="5215" y="1665"/>
                  </a:lnTo>
                  <a:lnTo>
                    <a:pt x="5187" y="1691"/>
                  </a:lnTo>
                  <a:lnTo>
                    <a:pt x="5153" y="1720"/>
                  </a:lnTo>
                  <a:lnTo>
                    <a:pt x="5114" y="1750"/>
                  </a:lnTo>
                  <a:lnTo>
                    <a:pt x="5071" y="1783"/>
                  </a:lnTo>
                  <a:lnTo>
                    <a:pt x="5022" y="1817"/>
                  </a:lnTo>
                  <a:lnTo>
                    <a:pt x="4969" y="1849"/>
                  </a:lnTo>
                  <a:lnTo>
                    <a:pt x="4912" y="1881"/>
                  </a:lnTo>
                  <a:lnTo>
                    <a:pt x="4850" y="1912"/>
                  </a:lnTo>
                  <a:lnTo>
                    <a:pt x="4818" y="1928"/>
                  </a:lnTo>
                  <a:lnTo>
                    <a:pt x="4785" y="1942"/>
                  </a:lnTo>
                  <a:lnTo>
                    <a:pt x="4750" y="1955"/>
                  </a:lnTo>
                  <a:lnTo>
                    <a:pt x="4714" y="1968"/>
                  </a:lnTo>
                  <a:lnTo>
                    <a:pt x="4678" y="1981"/>
                  </a:lnTo>
                  <a:lnTo>
                    <a:pt x="4640" y="1993"/>
                  </a:lnTo>
                  <a:lnTo>
                    <a:pt x="4601" y="2002"/>
                  </a:lnTo>
                  <a:lnTo>
                    <a:pt x="4563" y="2012"/>
                  </a:lnTo>
                  <a:lnTo>
                    <a:pt x="4522" y="2020"/>
                  </a:lnTo>
                  <a:lnTo>
                    <a:pt x="4481" y="2028"/>
                  </a:lnTo>
                  <a:lnTo>
                    <a:pt x="4438" y="2033"/>
                  </a:lnTo>
                  <a:lnTo>
                    <a:pt x="4395" y="2038"/>
                  </a:lnTo>
                  <a:lnTo>
                    <a:pt x="4350" y="2041"/>
                  </a:lnTo>
                  <a:lnTo>
                    <a:pt x="4304" y="2043"/>
                  </a:lnTo>
                  <a:lnTo>
                    <a:pt x="4259" y="2043"/>
                  </a:lnTo>
                  <a:lnTo>
                    <a:pt x="4211" y="2041"/>
                  </a:lnTo>
                  <a:lnTo>
                    <a:pt x="4164" y="2038"/>
                  </a:lnTo>
                  <a:lnTo>
                    <a:pt x="4116" y="2033"/>
                  </a:lnTo>
                  <a:lnTo>
                    <a:pt x="4066" y="2025"/>
                  </a:lnTo>
                  <a:lnTo>
                    <a:pt x="4016" y="2017"/>
                  </a:lnTo>
                  <a:lnTo>
                    <a:pt x="3964" y="2005"/>
                  </a:lnTo>
                  <a:lnTo>
                    <a:pt x="3913" y="1991"/>
                  </a:lnTo>
                  <a:lnTo>
                    <a:pt x="3860" y="1976"/>
                  </a:lnTo>
                  <a:lnTo>
                    <a:pt x="3806" y="1959"/>
                  </a:lnTo>
                  <a:lnTo>
                    <a:pt x="3752" y="1938"/>
                  </a:lnTo>
                  <a:lnTo>
                    <a:pt x="3696" y="1915"/>
                  </a:lnTo>
                  <a:lnTo>
                    <a:pt x="3641" y="1889"/>
                  </a:lnTo>
                  <a:lnTo>
                    <a:pt x="3584" y="1862"/>
                  </a:lnTo>
                  <a:lnTo>
                    <a:pt x="3527" y="1831"/>
                  </a:lnTo>
                  <a:lnTo>
                    <a:pt x="3469" y="1797"/>
                  </a:lnTo>
                  <a:lnTo>
                    <a:pt x="3410" y="1760"/>
                  </a:lnTo>
                  <a:lnTo>
                    <a:pt x="3350" y="1721"/>
                  </a:lnTo>
                  <a:lnTo>
                    <a:pt x="3291" y="1679"/>
                  </a:lnTo>
                  <a:lnTo>
                    <a:pt x="3230" y="1634"/>
                  </a:lnTo>
                  <a:lnTo>
                    <a:pt x="3169" y="1584"/>
                  </a:lnTo>
                  <a:lnTo>
                    <a:pt x="3106" y="1532"/>
                  </a:lnTo>
                  <a:lnTo>
                    <a:pt x="3044" y="1477"/>
                  </a:lnTo>
                  <a:lnTo>
                    <a:pt x="2980" y="1418"/>
                  </a:lnTo>
                  <a:lnTo>
                    <a:pt x="2980" y="1418"/>
                  </a:lnTo>
                  <a:lnTo>
                    <a:pt x="2855" y="1300"/>
                  </a:lnTo>
                  <a:lnTo>
                    <a:pt x="2734" y="1188"/>
                  </a:lnTo>
                  <a:lnTo>
                    <a:pt x="2615" y="1082"/>
                  </a:lnTo>
                  <a:lnTo>
                    <a:pt x="2499" y="982"/>
                  </a:lnTo>
                  <a:lnTo>
                    <a:pt x="2388" y="888"/>
                  </a:lnTo>
                  <a:lnTo>
                    <a:pt x="2279" y="799"/>
                  </a:lnTo>
                  <a:lnTo>
                    <a:pt x="2173" y="715"/>
                  </a:lnTo>
                  <a:lnTo>
                    <a:pt x="2069" y="638"/>
                  </a:lnTo>
                  <a:lnTo>
                    <a:pt x="1968" y="565"/>
                  </a:lnTo>
                  <a:lnTo>
                    <a:pt x="1869" y="497"/>
                  </a:lnTo>
                  <a:lnTo>
                    <a:pt x="1773" y="434"/>
                  </a:lnTo>
                  <a:lnTo>
                    <a:pt x="1679" y="378"/>
                  </a:lnTo>
                  <a:lnTo>
                    <a:pt x="1586" y="325"/>
                  </a:lnTo>
                  <a:lnTo>
                    <a:pt x="1496" y="276"/>
                  </a:lnTo>
                  <a:lnTo>
                    <a:pt x="1407" y="231"/>
                  </a:lnTo>
                  <a:lnTo>
                    <a:pt x="1319" y="192"/>
                  </a:lnTo>
                  <a:lnTo>
                    <a:pt x="1233" y="155"/>
                  </a:lnTo>
                  <a:lnTo>
                    <a:pt x="1148" y="124"/>
                  </a:lnTo>
                  <a:lnTo>
                    <a:pt x="1064" y="97"/>
                  </a:lnTo>
                  <a:lnTo>
                    <a:pt x="980" y="73"/>
                  </a:lnTo>
                  <a:lnTo>
                    <a:pt x="899" y="52"/>
                  </a:lnTo>
                  <a:lnTo>
                    <a:pt x="817" y="36"/>
                  </a:lnTo>
                  <a:lnTo>
                    <a:pt x="736" y="23"/>
                  </a:lnTo>
                  <a:lnTo>
                    <a:pt x="654" y="11"/>
                  </a:lnTo>
                  <a:lnTo>
                    <a:pt x="574" y="5"/>
                  </a:lnTo>
                  <a:lnTo>
                    <a:pt x="493" y="2"/>
                  </a:lnTo>
                  <a:lnTo>
                    <a:pt x="413" y="0"/>
                  </a:lnTo>
                  <a:lnTo>
                    <a:pt x="331" y="2"/>
                  </a:lnTo>
                  <a:lnTo>
                    <a:pt x="250" y="6"/>
                  </a:lnTo>
                  <a:lnTo>
                    <a:pt x="167" y="13"/>
                  </a:lnTo>
                  <a:lnTo>
                    <a:pt x="85" y="23"/>
                  </a:lnTo>
                  <a:lnTo>
                    <a:pt x="0" y="3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179718" name="Freeform 70"/>
            <p:cNvSpPr>
              <a:spLocks/>
            </p:cNvSpPr>
            <p:nvPr/>
          </p:nvSpPr>
          <p:spPr bwMode="auto">
            <a:xfrm>
              <a:off x="467" y="910"/>
              <a:ext cx="5306" cy="988"/>
            </a:xfrm>
            <a:custGeom>
              <a:avLst/>
              <a:gdLst/>
              <a:ahLst/>
              <a:cxnLst>
                <a:cxn ang="0">
                  <a:pos x="5306" y="1505"/>
                </a:cxn>
                <a:cxn ang="0">
                  <a:pos x="5263" y="1552"/>
                </a:cxn>
                <a:cxn ang="0">
                  <a:pos x="5211" y="1602"/>
                </a:cxn>
                <a:cxn ang="0">
                  <a:pos x="5138" y="1663"/>
                </a:cxn>
                <a:cxn ang="0">
                  <a:pos x="5048" y="1731"/>
                </a:cxn>
                <a:cxn ang="0">
                  <a:pos x="4939" y="1799"/>
                </a:cxn>
                <a:cxn ang="0">
                  <a:pos x="4845" y="1848"/>
                </a:cxn>
                <a:cxn ang="0">
                  <a:pos x="4779" y="1877"/>
                </a:cxn>
                <a:cxn ang="0">
                  <a:pos x="4707" y="1904"/>
                </a:cxn>
                <a:cxn ang="0">
                  <a:pos x="4630" y="1928"/>
                </a:cxn>
                <a:cxn ang="0">
                  <a:pos x="4551" y="1948"/>
                </a:cxn>
                <a:cxn ang="0">
                  <a:pos x="4468" y="1962"/>
                </a:cxn>
                <a:cxn ang="0">
                  <a:pos x="4380" y="1972"/>
                </a:cxn>
                <a:cxn ang="0">
                  <a:pos x="4289" y="1975"/>
                </a:cxn>
                <a:cxn ang="0">
                  <a:pos x="4194" y="1972"/>
                </a:cxn>
                <a:cxn ang="0">
                  <a:pos x="4096" y="1961"/>
                </a:cxn>
                <a:cxn ang="0">
                  <a:pos x="3993" y="1943"/>
                </a:cxn>
                <a:cxn ang="0">
                  <a:pos x="3889" y="1915"/>
                </a:cxn>
                <a:cxn ang="0">
                  <a:pos x="3779" y="1880"/>
                </a:cxn>
                <a:cxn ang="0">
                  <a:pos x="3668" y="1833"/>
                </a:cxn>
                <a:cxn ang="0">
                  <a:pos x="3553" y="1777"/>
                </a:cxn>
                <a:cxn ang="0">
                  <a:pos x="3436" y="1709"/>
                </a:cxn>
                <a:cxn ang="0">
                  <a:pos x="3315" y="1630"/>
                </a:cxn>
                <a:cxn ang="0">
                  <a:pos x="3192" y="1536"/>
                </a:cxn>
                <a:cxn ang="0">
                  <a:pos x="3066" y="1431"/>
                </a:cxn>
                <a:cxn ang="0">
                  <a:pos x="3000" y="1373"/>
                </a:cxn>
                <a:cxn ang="0">
                  <a:pos x="2750" y="1147"/>
                </a:cxn>
                <a:cxn ang="0">
                  <a:pos x="2514" y="945"/>
                </a:cxn>
                <a:cxn ang="0">
                  <a:pos x="2291" y="766"/>
                </a:cxn>
                <a:cxn ang="0">
                  <a:pos x="2078" y="607"/>
                </a:cxn>
                <a:cxn ang="0">
                  <a:pos x="1876" y="470"/>
                </a:cxn>
                <a:cxn ang="0">
                  <a:pos x="1684" y="354"/>
                </a:cxn>
                <a:cxn ang="0">
                  <a:pos x="1499" y="255"/>
                </a:cxn>
                <a:cxn ang="0">
                  <a:pos x="1322" y="175"/>
                </a:cxn>
                <a:cxn ang="0">
                  <a:pos x="1149" y="110"/>
                </a:cxn>
                <a:cxn ang="0">
                  <a:pos x="981" y="62"/>
                </a:cxn>
                <a:cxn ang="0">
                  <a:pos x="816" y="28"/>
                </a:cxn>
                <a:cxn ang="0">
                  <a:pos x="654" y="7"/>
                </a:cxn>
                <a:cxn ang="0">
                  <a:pos x="493" y="0"/>
                </a:cxn>
                <a:cxn ang="0">
                  <a:pos x="330" y="4"/>
                </a:cxn>
                <a:cxn ang="0">
                  <a:pos x="166" y="18"/>
                </a:cxn>
                <a:cxn ang="0">
                  <a:pos x="0" y="42"/>
                </a:cxn>
              </a:cxnLst>
              <a:rect l="0" t="0" r="r" b="b"/>
              <a:pathLst>
                <a:path w="5306" h="1975">
                  <a:moveTo>
                    <a:pt x="5306" y="1505"/>
                  </a:moveTo>
                  <a:lnTo>
                    <a:pt x="5306" y="1505"/>
                  </a:lnTo>
                  <a:lnTo>
                    <a:pt x="5295" y="1518"/>
                  </a:lnTo>
                  <a:lnTo>
                    <a:pt x="5263" y="1552"/>
                  </a:lnTo>
                  <a:lnTo>
                    <a:pt x="5240" y="1576"/>
                  </a:lnTo>
                  <a:lnTo>
                    <a:pt x="5211" y="1602"/>
                  </a:lnTo>
                  <a:lnTo>
                    <a:pt x="5177" y="1633"/>
                  </a:lnTo>
                  <a:lnTo>
                    <a:pt x="5138" y="1663"/>
                  </a:lnTo>
                  <a:lnTo>
                    <a:pt x="5095" y="1697"/>
                  </a:lnTo>
                  <a:lnTo>
                    <a:pt x="5048" y="1731"/>
                  </a:lnTo>
                  <a:lnTo>
                    <a:pt x="4995" y="1765"/>
                  </a:lnTo>
                  <a:lnTo>
                    <a:pt x="4939" y="1799"/>
                  </a:lnTo>
                  <a:lnTo>
                    <a:pt x="4877" y="1831"/>
                  </a:lnTo>
                  <a:lnTo>
                    <a:pt x="4845" y="1848"/>
                  </a:lnTo>
                  <a:lnTo>
                    <a:pt x="4812" y="1862"/>
                  </a:lnTo>
                  <a:lnTo>
                    <a:pt x="4779" y="1877"/>
                  </a:lnTo>
                  <a:lnTo>
                    <a:pt x="4743" y="1891"/>
                  </a:lnTo>
                  <a:lnTo>
                    <a:pt x="4707" y="1904"/>
                  </a:lnTo>
                  <a:lnTo>
                    <a:pt x="4669" y="1917"/>
                  </a:lnTo>
                  <a:lnTo>
                    <a:pt x="4630" y="1928"/>
                  </a:lnTo>
                  <a:lnTo>
                    <a:pt x="4591" y="1938"/>
                  </a:lnTo>
                  <a:lnTo>
                    <a:pt x="4551" y="1948"/>
                  </a:lnTo>
                  <a:lnTo>
                    <a:pt x="4509" y="1956"/>
                  </a:lnTo>
                  <a:lnTo>
                    <a:pt x="4468" y="1962"/>
                  </a:lnTo>
                  <a:lnTo>
                    <a:pt x="4423" y="1967"/>
                  </a:lnTo>
                  <a:lnTo>
                    <a:pt x="4380" y="1972"/>
                  </a:lnTo>
                  <a:lnTo>
                    <a:pt x="4335" y="1974"/>
                  </a:lnTo>
                  <a:lnTo>
                    <a:pt x="4289" y="1975"/>
                  </a:lnTo>
                  <a:lnTo>
                    <a:pt x="4242" y="1974"/>
                  </a:lnTo>
                  <a:lnTo>
                    <a:pt x="4194" y="1972"/>
                  </a:lnTo>
                  <a:lnTo>
                    <a:pt x="4144" y="1967"/>
                  </a:lnTo>
                  <a:lnTo>
                    <a:pt x="4096" y="1961"/>
                  </a:lnTo>
                  <a:lnTo>
                    <a:pt x="4044" y="1953"/>
                  </a:lnTo>
                  <a:lnTo>
                    <a:pt x="3993" y="1943"/>
                  </a:lnTo>
                  <a:lnTo>
                    <a:pt x="3942" y="1930"/>
                  </a:lnTo>
                  <a:lnTo>
                    <a:pt x="3889" y="1915"/>
                  </a:lnTo>
                  <a:lnTo>
                    <a:pt x="3835" y="1899"/>
                  </a:lnTo>
                  <a:lnTo>
                    <a:pt x="3779" y="1880"/>
                  </a:lnTo>
                  <a:lnTo>
                    <a:pt x="3725" y="1857"/>
                  </a:lnTo>
                  <a:lnTo>
                    <a:pt x="3668" y="1833"/>
                  </a:lnTo>
                  <a:lnTo>
                    <a:pt x="3611" y="1806"/>
                  </a:lnTo>
                  <a:lnTo>
                    <a:pt x="3553" y="1777"/>
                  </a:lnTo>
                  <a:lnTo>
                    <a:pt x="3495" y="1744"/>
                  </a:lnTo>
                  <a:lnTo>
                    <a:pt x="3436" y="1709"/>
                  </a:lnTo>
                  <a:lnTo>
                    <a:pt x="3375" y="1670"/>
                  </a:lnTo>
                  <a:lnTo>
                    <a:pt x="3315" y="1630"/>
                  </a:lnTo>
                  <a:lnTo>
                    <a:pt x="3253" y="1584"/>
                  </a:lnTo>
                  <a:lnTo>
                    <a:pt x="3192" y="1536"/>
                  </a:lnTo>
                  <a:lnTo>
                    <a:pt x="3128" y="1486"/>
                  </a:lnTo>
                  <a:lnTo>
                    <a:pt x="3066" y="1431"/>
                  </a:lnTo>
                  <a:lnTo>
                    <a:pt x="3000" y="1373"/>
                  </a:lnTo>
                  <a:lnTo>
                    <a:pt x="3000" y="1373"/>
                  </a:lnTo>
                  <a:lnTo>
                    <a:pt x="2874" y="1257"/>
                  </a:lnTo>
                  <a:lnTo>
                    <a:pt x="2750" y="1147"/>
                  </a:lnTo>
                  <a:lnTo>
                    <a:pt x="2631" y="1043"/>
                  </a:lnTo>
                  <a:lnTo>
                    <a:pt x="2514" y="945"/>
                  </a:lnTo>
                  <a:lnTo>
                    <a:pt x="2400" y="853"/>
                  </a:lnTo>
                  <a:lnTo>
                    <a:pt x="2291" y="766"/>
                  </a:lnTo>
                  <a:lnTo>
                    <a:pt x="2182" y="683"/>
                  </a:lnTo>
                  <a:lnTo>
                    <a:pt x="2078" y="607"/>
                  </a:lnTo>
                  <a:lnTo>
                    <a:pt x="1976" y="536"/>
                  </a:lnTo>
                  <a:lnTo>
                    <a:pt x="1876" y="470"/>
                  </a:lnTo>
                  <a:lnTo>
                    <a:pt x="1778" y="410"/>
                  </a:lnTo>
                  <a:lnTo>
                    <a:pt x="1684" y="354"/>
                  </a:lnTo>
                  <a:lnTo>
                    <a:pt x="1591" y="302"/>
                  </a:lnTo>
                  <a:lnTo>
                    <a:pt x="1499" y="255"/>
                  </a:lnTo>
                  <a:lnTo>
                    <a:pt x="1409" y="212"/>
                  </a:lnTo>
                  <a:lnTo>
                    <a:pt x="1322" y="175"/>
                  </a:lnTo>
                  <a:lnTo>
                    <a:pt x="1234" y="141"/>
                  </a:lnTo>
                  <a:lnTo>
                    <a:pt x="1149" y="110"/>
                  </a:lnTo>
                  <a:lnTo>
                    <a:pt x="1065" y="84"/>
                  </a:lnTo>
                  <a:lnTo>
                    <a:pt x="981" y="62"/>
                  </a:lnTo>
                  <a:lnTo>
                    <a:pt x="898" y="42"/>
                  </a:lnTo>
                  <a:lnTo>
                    <a:pt x="816" y="28"/>
                  </a:lnTo>
                  <a:lnTo>
                    <a:pt x="736" y="17"/>
                  </a:lnTo>
                  <a:lnTo>
                    <a:pt x="654" y="7"/>
                  </a:lnTo>
                  <a:lnTo>
                    <a:pt x="573" y="2"/>
                  </a:lnTo>
                  <a:lnTo>
                    <a:pt x="493" y="0"/>
                  </a:lnTo>
                  <a:lnTo>
                    <a:pt x="412" y="0"/>
                  </a:lnTo>
                  <a:lnTo>
                    <a:pt x="330" y="4"/>
                  </a:lnTo>
                  <a:lnTo>
                    <a:pt x="248" y="10"/>
                  </a:lnTo>
                  <a:lnTo>
                    <a:pt x="166" y="18"/>
                  </a:lnTo>
                  <a:lnTo>
                    <a:pt x="85" y="29"/>
                  </a:lnTo>
                  <a:lnTo>
                    <a:pt x="0" y="4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179719" name="Freeform 71"/>
            <p:cNvSpPr>
              <a:spLocks/>
            </p:cNvSpPr>
            <p:nvPr/>
          </p:nvSpPr>
          <p:spPr bwMode="auto">
            <a:xfrm>
              <a:off x="485" y="930"/>
              <a:ext cx="5327" cy="953"/>
            </a:xfrm>
            <a:custGeom>
              <a:avLst/>
              <a:gdLst/>
              <a:ahLst/>
              <a:cxnLst>
                <a:cxn ang="0">
                  <a:pos x="5327" y="1416"/>
                </a:cxn>
                <a:cxn ang="0">
                  <a:pos x="5284" y="1463"/>
                </a:cxn>
                <a:cxn ang="0">
                  <a:pos x="5233" y="1515"/>
                </a:cxn>
                <a:cxn ang="0">
                  <a:pos x="5162" y="1578"/>
                </a:cxn>
                <a:cxn ang="0">
                  <a:pos x="5073" y="1647"/>
                </a:cxn>
                <a:cxn ang="0">
                  <a:pos x="4965" y="1718"/>
                </a:cxn>
                <a:cxn ang="0">
                  <a:pos x="4872" y="1768"/>
                </a:cxn>
                <a:cxn ang="0">
                  <a:pos x="4805" y="1799"/>
                </a:cxn>
                <a:cxn ang="0">
                  <a:pos x="4733" y="1828"/>
                </a:cxn>
                <a:cxn ang="0">
                  <a:pos x="4658" y="1854"/>
                </a:cxn>
                <a:cxn ang="0">
                  <a:pos x="4579" y="1875"/>
                </a:cxn>
                <a:cxn ang="0">
                  <a:pos x="4496" y="1891"/>
                </a:cxn>
                <a:cxn ang="0">
                  <a:pos x="4408" y="1902"/>
                </a:cxn>
                <a:cxn ang="0">
                  <a:pos x="4317" y="1907"/>
                </a:cxn>
                <a:cxn ang="0">
                  <a:pos x="4222" y="1907"/>
                </a:cxn>
                <a:cxn ang="0">
                  <a:pos x="4124" y="1897"/>
                </a:cxn>
                <a:cxn ang="0">
                  <a:pos x="4021" y="1881"/>
                </a:cxn>
                <a:cxn ang="0">
                  <a:pos x="3915" y="1857"/>
                </a:cxn>
                <a:cxn ang="0">
                  <a:pos x="3807" y="1821"/>
                </a:cxn>
                <a:cxn ang="0">
                  <a:pos x="3695" y="1778"/>
                </a:cxn>
                <a:cxn ang="0">
                  <a:pos x="3579" y="1723"/>
                </a:cxn>
                <a:cxn ang="0">
                  <a:pos x="3460" y="1657"/>
                </a:cxn>
                <a:cxn ang="0">
                  <a:pos x="3338" y="1579"/>
                </a:cxn>
                <a:cxn ang="0">
                  <a:pos x="3213" y="1489"/>
                </a:cxn>
                <a:cxn ang="0">
                  <a:pos x="3085" y="1386"/>
                </a:cxn>
                <a:cxn ang="0">
                  <a:pos x="3020" y="1329"/>
                </a:cxn>
                <a:cxn ang="0">
                  <a:pos x="2766" y="1108"/>
                </a:cxn>
                <a:cxn ang="0">
                  <a:pos x="2527" y="909"/>
                </a:cxn>
                <a:cxn ang="0">
                  <a:pos x="2301" y="733"/>
                </a:cxn>
                <a:cxn ang="0">
                  <a:pos x="2085" y="578"/>
                </a:cxn>
                <a:cxn ang="0">
                  <a:pos x="1883" y="446"/>
                </a:cxn>
                <a:cxn ang="0">
                  <a:pos x="1688" y="331"/>
                </a:cxn>
                <a:cxn ang="0">
                  <a:pos x="1502" y="236"/>
                </a:cxn>
                <a:cxn ang="0">
                  <a:pos x="1323" y="158"/>
                </a:cxn>
                <a:cxn ang="0">
                  <a:pos x="1150" y="97"/>
                </a:cxn>
                <a:cxn ang="0">
                  <a:pos x="982" y="52"/>
                </a:cxn>
                <a:cxn ang="0">
                  <a:pos x="816" y="21"/>
                </a:cxn>
                <a:cxn ang="0">
                  <a:pos x="654" y="5"/>
                </a:cxn>
                <a:cxn ang="0">
                  <a:pos x="491" y="0"/>
                </a:cxn>
                <a:cxn ang="0">
                  <a:pos x="329" y="7"/>
                </a:cxn>
                <a:cxn ang="0">
                  <a:pos x="167" y="24"/>
                </a:cxn>
                <a:cxn ang="0">
                  <a:pos x="0" y="53"/>
                </a:cxn>
              </a:cxnLst>
              <a:rect l="0" t="0" r="r" b="b"/>
              <a:pathLst>
                <a:path w="5327" h="1907">
                  <a:moveTo>
                    <a:pt x="5327" y="1416"/>
                  </a:moveTo>
                  <a:lnTo>
                    <a:pt x="5327" y="1416"/>
                  </a:lnTo>
                  <a:lnTo>
                    <a:pt x="5316" y="1429"/>
                  </a:lnTo>
                  <a:lnTo>
                    <a:pt x="5284" y="1463"/>
                  </a:lnTo>
                  <a:lnTo>
                    <a:pt x="5262" y="1487"/>
                  </a:lnTo>
                  <a:lnTo>
                    <a:pt x="5233" y="1515"/>
                  </a:lnTo>
                  <a:lnTo>
                    <a:pt x="5201" y="1545"/>
                  </a:lnTo>
                  <a:lnTo>
                    <a:pt x="5162" y="1578"/>
                  </a:lnTo>
                  <a:lnTo>
                    <a:pt x="5120" y="1612"/>
                  </a:lnTo>
                  <a:lnTo>
                    <a:pt x="5073" y="1647"/>
                  </a:lnTo>
                  <a:lnTo>
                    <a:pt x="5020" y="1683"/>
                  </a:lnTo>
                  <a:lnTo>
                    <a:pt x="4965" y="1718"/>
                  </a:lnTo>
                  <a:lnTo>
                    <a:pt x="4904" y="1752"/>
                  </a:lnTo>
                  <a:lnTo>
                    <a:pt x="4872" y="1768"/>
                  </a:lnTo>
                  <a:lnTo>
                    <a:pt x="4839" y="1784"/>
                  </a:lnTo>
                  <a:lnTo>
                    <a:pt x="4805" y="1799"/>
                  </a:lnTo>
                  <a:lnTo>
                    <a:pt x="4769" y="1813"/>
                  </a:lnTo>
                  <a:lnTo>
                    <a:pt x="4733" y="1828"/>
                  </a:lnTo>
                  <a:lnTo>
                    <a:pt x="4697" y="1841"/>
                  </a:lnTo>
                  <a:lnTo>
                    <a:pt x="4658" y="1854"/>
                  </a:lnTo>
                  <a:lnTo>
                    <a:pt x="4619" y="1865"/>
                  </a:lnTo>
                  <a:lnTo>
                    <a:pt x="4579" y="1875"/>
                  </a:lnTo>
                  <a:lnTo>
                    <a:pt x="4537" y="1883"/>
                  </a:lnTo>
                  <a:lnTo>
                    <a:pt x="4496" y="1891"/>
                  </a:lnTo>
                  <a:lnTo>
                    <a:pt x="4453" y="1897"/>
                  </a:lnTo>
                  <a:lnTo>
                    <a:pt x="4408" y="1902"/>
                  </a:lnTo>
                  <a:lnTo>
                    <a:pt x="4362" y="1905"/>
                  </a:lnTo>
                  <a:lnTo>
                    <a:pt x="4317" y="1907"/>
                  </a:lnTo>
                  <a:lnTo>
                    <a:pt x="4269" y="1907"/>
                  </a:lnTo>
                  <a:lnTo>
                    <a:pt x="4222" y="1907"/>
                  </a:lnTo>
                  <a:lnTo>
                    <a:pt x="4174" y="1902"/>
                  </a:lnTo>
                  <a:lnTo>
                    <a:pt x="4124" y="1897"/>
                  </a:lnTo>
                  <a:lnTo>
                    <a:pt x="4072" y="1891"/>
                  </a:lnTo>
                  <a:lnTo>
                    <a:pt x="4021" y="1881"/>
                  </a:lnTo>
                  <a:lnTo>
                    <a:pt x="3969" y="1870"/>
                  </a:lnTo>
                  <a:lnTo>
                    <a:pt x="3915" y="1857"/>
                  </a:lnTo>
                  <a:lnTo>
                    <a:pt x="3861" y="1841"/>
                  </a:lnTo>
                  <a:lnTo>
                    <a:pt x="3807" y="1821"/>
                  </a:lnTo>
                  <a:lnTo>
                    <a:pt x="3751" y="1800"/>
                  </a:lnTo>
                  <a:lnTo>
                    <a:pt x="3695" y="1778"/>
                  </a:lnTo>
                  <a:lnTo>
                    <a:pt x="3636" y="1752"/>
                  </a:lnTo>
                  <a:lnTo>
                    <a:pt x="3579" y="1723"/>
                  </a:lnTo>
                  <a:lnTo>
                    <a:pt x="3520" y="1692"/>
                  </a:lnTo>
                  <a:lnTo>
                    <a:pt x="3460" y="1657"/>
                  </a:lnTo>
                  <a:lnTo>
                    <a:pt x="3399" y="1620"/>
                  </a:lnTo>
                  <a:lnTo>
                    <a:pt x="3338" y="1579"/>
                  </a:lnTo>
                  <a:lnTo>
                    <a:pt x="3275" y="1536"/>
                  </a:lnTo>
                  <a:lnTo>
                    <a:pt x="3213" y="1489"/>
                  </a:lnTo>
                  <a:lnTo>
                    <a:pt x="3149" y="1439"/>
                  </a:lnTo>
                  <a:lnTo>
                    <a:pt x="3085" y="1386"/>
                  </a:lnTo>
                  <a:lnTo>
                    <a:pt x="3020" y="1329"/>
                  </a:lnTo>
                  <a:lnTo>
                    <a:pt x="3020" y="1329"/>
                  </a:lnTo>
                  <a:lnTo>
                    <a:pt x="2892" y="1214"/>
                  </a:lnTo>
                  <a:lnTo>
                    <a:pt x="2766" y="1108"/>
                  </a:lnTo>
                  <a:lnTo>
                    <a:pt x="2645" y="1004"/>
                  </a:lnTo>
                  <a:lnTo>
                    <a:pt x="2527" y="909"/>
                  </a:lnTo>
                  <a:lnTo>
                    <a:pt x="2412" y="817"/>
                  </a:lnTo>
                  <a:lnTo>
                    <a:pt x="2301" y="733"/>
                  </a:lnTo>
                  <a:lnTo>
                    <a:pt x="2192" y="652"/>
                  </a:lnTo>
                  <a:lnTo>
                    <a:pt x="2085" y="578"/>
                  </a:lnTo>
                  <a:lnTo>
                    <a:pt x="1983" y="509"/>
                  </a:lnTo>
                  <a:lnTo>
                    <a:pt x="1883" y="446"/>
                  </a:lnTo>
                  <a:lnTo>
                    <a:pt x="1784" y="386"/>
                  </a:lnTo>
                  <a:lnTo>
                    <a:pt x="1688" y="331"/>
                  </a:lnTo>
                  <a:lnTo>
                    <a:pt x="1594" y="281"/>
                  </a:lnTo>
                  <a:lnTo>
                    <a:pt x="1502" y="236"/>
                  </a:lnTo>
                  <a:lnTo>
                    <a:pt x="1412" y="195"/>
                  </a:lnTo>
                  <a:lnTo>
                    <a:pt x="1323" y="158"/>
                  </a:lnTo>
                  <a:lnTo>
                    <a:pt x="1236" y="126"/>
                  </a:lnTo>
                  <a:lnTo>
                    <a:pt x="1150" y="97"/>
                  </a:lnTo>
                  <a:lnTo>
                    <a:pt x="1065" y="73"/>
                  </a:lnTo>
                  <a:lnTo>
                    <a:pt x="982" y="52"/>
                  </a:lnTo>
                  <a:lnTo>
                    <a:pt x="898" y="36"/>
                  </a:lnTo>
                  <a:lnTo>
                    <a:pt x="816" y="21"/>
                  </a:lnTo>
                  <a:lnTo>
                    <a:pt x="734" y="11"/>
                  </a:lnTo>
                  <a:lnTo>
                    <a:pt x="654" y="5"/>
                  </a:lnTo>
                  <a:lnTo>
                    <a:pt x="572" y="0"/>
                  </a:lnTo>
                  <a:lnTo>
                    <a:pt x="491" y="0"/>
                  </a:lnTo>
                  <a:lnTo>
                    <a:pt x="411" y="2"/>
                  </a:lnTo>
                  <a:lnTo>
                    <a:pt x="329" y="7"/>
                  </a:lnTo>
                  <a:lnTo>
                    <a:pt x="248" y="15"/>
                  </a:lnTo>
                  <a:lnTo>
                    <a:pt x="167" y="24"/>
                  </a:lnTo>
                  <a:lnTo>
                    <a:pt x="83" y="37"/>
                  </a:lnTo>
                  <a:lnTo>
                    <a:pt x="0" y="53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179720" name="Freeform 72"/>
            <p:cNvSpPr>
              <a:spLocks/>
            </p:cNvSpPr>
            <p:nvPr/>
          </p:nvSpPr>
          <p:spPr bwMode="auto">
            <a:xfrm>
              <a:off x="503" y="949"/>
              <a:ext cx="5347" cy="920"/>
            </a:xfrm>
            <a:custGeom>
              <a:avLst/>
              <a:gdLst/>
              <a:ahLst/>
              <a:cxnLst>
                <a:cxn ang="0">
                  <a:pos x="5347" y="1326"/>
                </a:cxn>
                <a:cxn ang="0">
                  <a:pos x="5305" y="1374"/>
                </a:cxn>
                <a:cxn ang="0">
                  <a:pos x="5255" y="1426"/>
                </a:cxn>
                <a:cxn ang="0">
                  <a:pos x="5184" y="1492"/>
                </a:cxn>
                <a:cxn ang="0">
                  <a:pos x="5095" y="1563"/>
                </a:cxn>
                <a:cxn ang="0">
                  <a:pos x="4989" y="1636"/>
                </a:cxn>
                <a:cxn ang="0">
                  <a:pos x="4897" y="1689"/>
                </a:cxn>
                <a:cxn ang="0">
                  <a:pos x="4830" y="1721"/>
                </a:cxn>
                <a:cxn ang="0">
                  <a:pos x="4759" y="1752"/>
                </a:cxn>
                <a:cxn ang="0">
                  <a:pos x="4685" y="1778"/>
                </a:cxn>
                <a:cxn ang="0">
                  <a:pos x="4605" y="1800"/>
                </a:cxn>
                <a:cxn ang="0">
                  <a:pos x="4522" y="1820"/>
                </a:cxn>
                <a:cxn ang="0">
                  <a:pos x="4436" y="1833"/>
                </a:cxn>
                <a:cxn ang="0">
                  <a:pos x="4344" y="1839"/>
                </a:cxn>
                <a:cxn ang="0">
                  <a:pos x="4250" y="1841"/>
                </a:cxn>
                <a:cxn ang="0">
                  <a:pos x="4151" y="1834"/>
                </a:cxn>
                <a:cxn ang="0">
                  <a:pos x="4049" y="1820"/>
                </a:cxn>
                <a:cxn ang="0">
                  <a:pos x="3943" y="1797"/>
                </a:cxn>
                <a:cxn ang="0">
                  <a:pos x="3833" y="1765"/>
                </a:cxn>
                <a:cxn ang="0">
                  <a:pos x="3720" y="1723"/>
                </a:cxn>
                <a:cxn ang="0">
                  <a:pos x="3603" y="1669"/>
                </a:cxn>
                <a:cxn ang="0">
                  <a:pos x="3484" y="1605"/>
                </a:cxn>
                <a:cxn ang="0">
                  <a:pos x="3361" y="1531"/>
                </a:cxn>
                <a:cxn ang="0">
                  <a:pos x="3235" y="1442"/>
                </a:cxn>
                <a:cxn ang="0">
                  <a:pos x="3104" y="1340"/>
                </a:cxn>
                <a:cxn ang="0">
                  <a:pos x="3039" y="1285"/>
                </a:cxn>
                <a:cxn ang="0">
                  <a:pos x="2782" y="1067"/>
                </a:cxn>
                <a:cxn ang="0">
                  <a:pos x="2539" y="872"/>
                </a:cxn>
                <a:cxn ang="0">
                  <a:pos x="2310" y="701"/>
                </a:cxn>
                <a:cxn ang="0">
                  <a:pos x="2094" y="549"/>
                </a:cxn>
                <a:cxn ang="0">
                  <a:pos x="1888" y="420"/>
                </a:cxn>
                <a:cxn ang="0">
                  <a:pos x="1692" y="308"/>
                </a:cxn>
                <a:cxn ang="0">
                  <a:pos x="1505" y="218"/>
                </a:cxn>
                <a:cxn ang="0">
                  <a:pos x="1325" y="142"/>
                </a:cxn>
                <a:cxn ang="0">
                  <a:pos x="1151" y="85"/>
                </a:cxn>
                <a:cxn ang="0">
                  <a:pos x="982" y="43"/>
                </a:cxn>
                <a:cxn ang="0">
                  <a:pos x="816" y="16"/>
                </a:cxn>
                <a:cxn ang="0">
                  <a:pos x="653" y="1"/>
                </a:cxn>
                <a:cxn ang="0">
                  <a:pos x="491" y="0"/>
                </a:cxn>
                <a:cxn ang="0">
                  <a:pos x="329" y="11"/>
                </a:cxn>
                <a:cxn ang="0">
                  <a:pos x="167" y="32"/>
                </a:cxn>
                <a:cxn ang="0">
                  <a:pos x="0" y="63"/>
                </a:cxn>
              </a:cxnLst>
              <a:rect l="0" t="0" r="r" b="b"/>
              <a:pathLst>
                <a:path w="5347" h="1841">
                  <a:moveTo>
                    <a:pt x="5347" y="1326"/>
                  </a:moveTo>
                  <a:lnTo>
                    <a:pt x="5347" y="1326"/>
                  </a:lnTo>
                  <a:lnTo>
                    <a:pt x="5336" y="1338"/>
                  </a:lnTo>
                  <a:lnTo>
                    <a:pt x="5305" y="1374"/>
                  </a:lnTo>
                  <a:lnTo>
                    <a:pt x="5283" y="1398"/>
                  </a:lnTo>
                  <a:lnTo>
                    <a:pt x="5255" y="1426"/>
                  </a:lnTo>
                  <a:lnTo>
                    <a:pt x="5222" y="1458"/>
                  </a:lnTo>
                  <a:lnTo>
                    <a:pt x="5184" y="1492"/>
                  </a:lnTo>
                  <a:lnTo>
                    <a:pt x="5143" y="1526"/>
                  </a:lnTo>
                  <a:lnTo>
                    <a:pt x="5095" y="1563"/>
                  </a:lnTo>
                  <a:lnTo>
                    <a:pt x="5046" y="1600"/>
                  </a:lnTo>
                  <a:lnTo>
                    <a:pt x="4989" y="1636"/>
                  </a:lnTo>
                  <a:lnTo>
                    <a:pt x="4929" y="1671"/>
                  </a:lnTo>
                  <a:lnTo>
                    <a:pt x="4897" y="1689"/>
                  </a:lnTo>
                  <a:lnTo>
                    <a:pt x="4865" y="1705"/>
                  </a:lnTo>
                  <a:lnTo>
                    <a:pt x="4830" y="1721"/>
                  </a:lnTo>
                  <a:lnTo>
                    <a:pt x="4796" y="1737"/>
                  </a:lnTo>
                  <a:lnTo>
                    <a:pt x="4759" y="1752"/>
                  </a:lnTo>
                  <a:lnTo>
                    <a:pt x="4723" y="1765"/>
                  </a:lnTo>
                  <a:lnTo>
                    <a:pt x="4685" y="1778"/>
                  </a:lnTo>
                  <a:lnTo>
                    <a:pt x="4646" y="1791"/>
                  </a:lnTo>
                  <a:lnTo>
                    <a:pt x="4605" y="1800"/>
                  </a:lnTo>
                  <a:lnTo>
                    <a:pt x="4565" y="1812"/>
                  </a:lnTo>
                  <a:lnTo>
                    <a:pt x="4522" y="1820"/>
                  </a:lnTo>
                  <a:lnTo>
                    <a:pt x="4479" y="1826"/>
                  </a:lnTo>
                  <a:lnTo>
                    <a:pt x="4436" y="1833"/>
                  </a:lnTo>
                  <a:lnTo>
                    <a:pt x="4390" y="1837"/>
                  </a:lnTo>
                  <a:lnTo>
                    <a:pt x="4344" y="1839"/>
                  </a:lnTo>
                  <a:lnTo>
                    <a:pt x="4297" y="1841"/>
                  </a:lnTo>
                  <a:lnTo>
                    <a:pt x="4250" y="1841"/>
                  </a:lnTo>
                  <a:lnTo>
                    <a:pt x="4200" y="1837"/>
                  </a:lnTo>
                  <a:lnTo>
                    <a:pt x="4151" y="1834"/>
                  </a:lnTo>
                  <a:lnTo>
                    <a:pt x="4100" y="1828"/>
                  </a:lnTo>
                  <a:lnTo>
                    <a:pt x="4049" y="1820"/>
                  </a:lnTo>
                  <a:lnTo>
                    <a:pt x="3996" y="1808"/>
                  </a:lnTo>
                  <a:lnTo>
                    <a:pt x="3943" y="1797"/>
                  </a:lnTo>
                  <a:lnTo>
                    <a:pt x="3888" y="1781"/>
                  </a:lnTo>
                  <a:lnTo>
                    <a:pt x="3833" y="1765"/>
                  </a:lnTo>
                  <a:lnTo>
                    <a:pt x="3776" y="1744"/>
                  </a:lnTo>
                  <a:lnTo>
                    <a:pt x="3720" y="1723"/>
                  </a:lnTo>
                  <a:lnTo>
                    <a:pt x="3663" y="1697"/>
                  </a:lnTo>
                  <a:lnTo>
                    <a:pt x="3603" y="1669"/>
                  </a:lnTo>
                  <a:lnTo>
                    <a:pt x="3545" y="1639"/>
                  </a:lnTo>
                  <a:lnTo>
                    <a:pt x="3484" y="1605"/>
                  </a:lnTo>
                  <a:lnTo>
                    <a:pt x="3422" y="1569"/>
                  </a:lnTo>
                  <a:lnTo>
                    <a:pt x="3361" y="1531"/>
                  </a:lnTo>
                  <a:lnTo>
                    <a:pt x="3297" y="1487"/>
                  </a:lnTo>
                  <a:lnTo>
                    <a:pt x="3235" y="1442"/>
                  </a:lnTo>
                  <a:lnTo>
                    <a:pt x="3170" y="1393"/>
                  </a:lnTo>
                  <a:lnTo>
                    <a:pt x="3104" y="1340"/>
                  </a:lnTo>
                  <a:lnTo>
                    <a:pt x="3039" y="1285"/>
                  </a:lnTo>
                  <a:lnTo>
                    <a:pt x="3039" y="1285"/>
                  </a:lnTo>
                  <a:lnTo>
                    <a:pt x="2909" y="1172"/>
                  </a:lnTo>
                  <a:lnTo>
                    <a:pt x="2782" y="1067"/>
                  </a:lnTo>
                  <a:lnTo>
                    <a:pt x="2659" y="967"/>
                  </a:lnTo>
                  <a:lnTo>
                    <a:pt x="2539" y="872"/>
                  </a:lnTo>
                  <a:lnTo>
                    <a:pt x="2423" y="783"/>
                  </a:lnTo>
                  <a:lnTo>
                    <a:pt x="2310" y="701"/>
                  </a:lnTo>
                  <a:lnTo>
                    <a:pt x="2201" y="622"/>
                  </a:lnTo>
                  <a:lnTo>
                    <a:pt x="2094" y="549"/>
                  </a:lnTo>
                  <a:lnTo>
                    <a:pt x="1990" y="483"/>
                  </a:lnTo>
                  <a:lnTo>
                    <a:pt x="1888" y="420"/>
                  </a:lnTo>
                  <a:lnTo>
                    <a:pt x="1788" y="362"/>
                  </a:lnTo>
                  <a:lnTo>
                    <a:pt x="1692" y="308"/>
                  </a:lnTo>
                  <a:lnTo>
                    <a:pt x="1597" y="261"/>
                  </a:lnTo>
                  <a:lnTo>
                    <a:pt x="1505" y="218"/>
                  </a:lnTo>
                  <a:lnTo>
                    <a:pt x="1413" y="177"/>
                  </a:lnTo>
                  <a:lnTo>
                    <a:pt x="1325" y="142"/>
                  </a:lnTo>
                  <a:lnTo>
                    <a:pt x="1237" y="111"/>
                  </a:lnTo>
                  <a:lnTo>
                    <a:pt x="1151" y="85"/>
                  </a:lnTo>
                  <a:lnTo>
                    <a:pt x="1065" y="61"/>
                  </a:lnTo>
                  <a:lnTo>
                    <a:pt x="982" y="43"/>
                  </a:lnTo>
                  <a:lnTo>
                    <a:pt x="898" y="27"/>
                  </a:lnTo>
                  <a:lnTo>
                    <a:pt x="816" y="16"/>
                  </a:lnTo>
                  <a:lnTo>
                    <a:pt x="734" y="6"/>
                  </a:lnTo>
                  <a:lnTo>
                    <a:pt x="653" y="1"/>
                  </a:lnTo>
                  <a:lnTo>
                    <a:pt x="572" y="0"/>
                  </a:lnTo>
                  <a:lnTo>
                    <a:pt x="491" y="0"/>
                  </a:lnTo>
                  <a:lnTo>
                    <a:pt x="410" y="5"/>
                  </a:lnTo>
                  <a:lnTo>
                    <a:pt x="329" y="11"/>
                  </a:lnTo>
                  <a:lnTo>
                    <a:pt x="249" y="21"/>
                  </a:lnTo>
                  <a:lnTo>
                    <a:pt x="167" y="32"/>
                  </a:lnTo>
                  <a:lnTo>
                    <a:pt x="83" y="47"/>
                  </a:lnTo>
                  <a:lnTo>
                    <a:pt x="0" y="63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179721" name="Freeform 73"/>
            <p:cNvSpPr>
              <a:spLocks/>
            </p:cNvSpPr>
            <p:nvPr/>
          </p:nvSpPr>
          <p:spPr bwMode="auto">
            <a:xfrm>
              <a:off x="522" y="968"/>
              <a:ext cx="5365" cy="888"/>
            </a:xfrm>
            <a:custGeom>
              <a:avLst/>
              <a:gdLst/>
              <a:ahLst/>
              <a:cxnLst>
                <a:cxn ang="0">
                  <a:pos x="5365" y="1235"/>
                </a:cxn>
                <a:cxn ang="0">
                  <a:pos x="5325" y="1285"/>
                </a:cxn>
                <a:cxn ang="0">
                  <a:pos x="5275" y="1340"/>
                </a:cxn>
                <a:cxn ang="0">
                  <a:pos x="5206" y="1406"/>
                </a:cxn>
                <a:cxn ang="0">
                  <a:pos x="5118" y="1479"/>
                </a:cxn>
                <a:cxn ang="0">
                  <a:pos x="5013" y="1555"/>
                </a:cxn>
                <a:cxn ang="0">
                  <a:pos x="4921" y="1610"/>
                </a:cxn>
                <a:cxn ang="0">
                  <a:pos x="4854" y="1644"/>
                </a:cxn>
                <a:cxn ang="0">
                  <a:pos x="4785" y="1676"/>
                </a:cxn>
                <a:cxn ang="0">
                  <a:pos x="4710" y="1705"/>
                </a:cxn>
                <a:cxn ang="0">
                  <a:pos x="4631" y="1729"/>
                </a:cxn>
                <a:cxn ang="0">
                  <a:pos x="4549" y="1749"/>
                </a:cxn>
                <a:cxn ang="0">
                  <a:pos x="4461" y="1765"/>
                </a:cxn>
                <a:cxn ang="0">
                  <a:pos x="4370" y="1773"/>
                </a:cxn>
                <a:cxn ang="0">
                  <a:pos x="4275" y="1776"/>
                </a:cxn>
                <a:cxn ang="0">
                  <a:pos x="4177" y="1771"/>
                </a:cxn>
                <a:cxn ang="0">
                  <a:pos x="4074" y="1758"/>
                </a:cxn>
                <a:cxn ang="0">
                  <a:pos x="3969" y="1737"/>
                </a:cxn>
                <a:cxn ang="0">
                  <a:pos x="3857" y="1708"/>
                </a:cxn>
                <a:cxn ang="0">
                  <a:pos x="3745" y="1668"/>
                </a:cxn>
                <a:cxn ang="0">
                  <a:pos x="3627" y="1618"/>
                </a:cxn>
                <a:cxn ang="0">
                  <a:pos x="3506" y="1555"/>
                </a:cxn>
                <a:cxn ang="0">
                  <a:pos x="3383" y="1482"/>
                </a:cxn>
                <a:cxn ang="0">
                  <a:pos x="3255" y="1397"/>
                </a:cxn>
                <a:cxn ang="0">
                  <a:pos x="3124" y="1297"/>
                </a:cxn>
                <a:cxn ang="0">
                  <a:pos x="3058" y="1242"/>
                </a:cxn>
                <a:cxn ang="0">
                  <a:pos x="2797" y="1029"/>
                </a:cxn>
                <a:cxn ang="0">
                  <a:pos x="2551" y="838"/>
                </a:cxn>
                <a:cxn ang="0">
                  <a:pos x="2319" y="670"/>
                </a:cxn>
                <a:cxn ang="0">
                  <a:pos x="2101" y="523"/>
                </a:cxn>
                <a:cxn ang="0">
                  <a:pos x="1893" y="396"/>
                </a:cxn>
                <a:cxn ang="0">
                  <a:pos x="1696" y="289"/>
                </a:cxn>
                <a:cxn ang="0">
                  <a:pos x="1507" y="200"/>
                </a:cxn>
                <a:cxn ang="0">
                  <a:pos x="1325" y="129"/>
                </a:cxn>
                <a:cxn ang="0">
                  <a:pos x="1150" y="74"/>
                </a:cxn>
                <a:cxn ang="0">
                  <a:pos x="981" y="36"/>
                </a:cxn>
                <a:cxn ang="0">
                  <a:pos x="815" y="11"/>
                </a:cxn>
                <a:cxn ang="0">
                  <a:pos x="652" y="2"/>
                </a:cxn>
                <a:cxn ang="0">
                  <a:pos x="491" y="3"/>
                </a:cxn>
                <a:cxn ang="0">
                  <a:pos x="328" y="18"/>
                </a:cxn>
                <a:cxn ang="0">
                  <a:pos x="166" y="42"/>
                </a:cxn>
                <a:cxn ang="0">
                  <a:pos x="0" y="76"/>
                </a:cxn>
              </a:cxnLst>
              <a:rect l="0" t="0" r="r" b="b"/>
              <a:pathLst>
                <a:path w="5365" h="1776">
                  <a:moveTo>
                    <a:pt x="5365" y="1235"/>
                  </a:moveTo>
                  <a:lnTo>
                    <a:pt x="5365" y="1235"/>
                  </a:lnTo>
                  <a:lnTo>
                    <a:pt x="5354" y="1248"/>
                  </a:lnTo>
                  <a:lnTo>
                    <a:pt x="5325" y="1285"/>
                  </a:lnTo>
                  <a:lnTo>
                    <a:pt x="5301" y="1311"/>
                  </a:lnTo>
                  <a:lnTo>
                    <a:pt x="5275" y="1340"/>
                  </a:lnTo>
                  <a:lnTo>
                    <a:pt x="5243" y="1371"/>
                  </a:lnTo>
                  <a:lnTo>
                    <a:pt x="5206" y="1406"/>
                  </a:lnTo>
                  <a:lnTo>
                    <a:pt x="5164" y="1442"/>
                  </a:lnTo>
                  <a:lnTo>
                    <a:pt x="5118" y="1479"/>
                  </a:lnTo>
                  <a:lnTo>
                    <a:pt x="5067" y="1518"/>
                  </a:lnTo>
                  <a:lnTo>
                    <a:pt x="5013" y="1555"/>
                  </a:lnTo>
                  <a:lnTo>
                    <a:pt x="4953" y="1592"/>
                  </a:lnTo>
                  <a:lnTo>
                    <a:pt x="4921" y="1610"/>
                  </a:lnTo>
                  <a:lnTo>
                    <a:pt x="4889" y="1628"/>
                  </a:lnTo>
                  <a:lnTo>
                    <a:pt x="4854" y="1644"/>
                  </a:lnTo>
                  <a:lnTo>
                    <a:pt x="4820" y="1660"/>
                  </a:lnTo>
                  <a:lnTo>
                    <a:pt x="4785" y="1676"/>
                  </a:lnTo>
                  <a:lnTo>
                    <a:pt x="4747" y="1691"/>
                  </a:lnTo>
                  <a:lnTo>
                    <a:pt x="4710" y="1705"/>
                  </a:lnTo>
                  <a:lnTo>
                    <a:pt x="4671" y="1718"/>
                  </a:lnTo>
                  <a:lnTo>
                    <a:pt x="4631" y="1729"/>
                  </a:lnTo>
                  <a:lnTo>
                    <a:pt x="4591" y="1739"/>
                  </a:lnTo>
                  <a:lnTo>
                    <a:pt x="4549" y="1749"/>
                  </a:lnTo>
                  <a:lnTo>
                    <a:pt x="4506" y="1757"/>
                  </a:lnTo>
                  <a:lnTo>
                    <a:pt x="4461" y="1765"/>
                  </a:lnTo>
                  <a:lnTo>
                    <a:pt x="4417" y="1770"/>
                  </a:lnTo>
                  <a:lnTo>
                    <a:pt x="4370" y="1773"/>
                  </a:lnTo>
                  <a:lnTo>
                    <a:pt x="4324" y="1775"/>
                  </a:lnTo>
                  <a:lnTo>
                    <a:pt x="4275" y="1776"/>
                  </a:lnTo>
                  <a:lnTo>
                    <a:pt x="4227" y="1775"/>
                  </a:lnTo>
                  <a:lnTo>
                    <a:pt x="4177" y="1771"/>
                  </a:lnTo>
                  <a:lnTo>
                    <a:pt x="4125" y="1766"/>
                  </a:lnTo>
                  <a:lnTo>
                    <a:pt x="4074" y="1758"/>
                  </a:lnTo>
                  <a:lnTo>
                    <a:pt x="4021" y="1749"/>
                  </a:lnTo>
                  <a:lnTo>
                    <a:pt x="3969" y="1737"/>
                  </a:lnTo>
                  <a:lnTo>
                    <a:pt x="3913" y="1724"/>
                  </a:lnTo>
                  <a:lnTo>
                    <a:pt x="3857" y="1708"/>
                  </a:lnTo>
                  <a:lnTo>
                    <a:pt x="3802" y="1689"/>
                  </a:lnTo>
                  <a:lnTo>
                    <a:pt x="3745" y="1668"/>
                  </a:lnTo>
                  <a:lnTo>
                    <a:pt x="3687" y="1644"/>
                  </a:lnTo>
                  <a:lnTo>
                    <a:pt x="3627" y="1618"/>
                  </a:lnTo>
                  <a:lnTo>
                    <a:pt x="3567" y="1587"/>
                  </a:lnTo>
                  <a:lnTo>
                    <a:pt x="3506" y="1555"/>
                  </a:lnTo>
                  <a:lnTo>
                    <a:pt x="3445" y="1521"/>
                  </a:lnTo>
                  <a:lnTo>
                    <a:pt x="3383" y="1482"/>
                  </a:lnTo>
                  <a:lnTo>
                    <a:pt x="3319" y="1440"/>
                  </a:lnTo>
                  <a:lnTo>
                    <a:pt x="3255" y="1397"/>
                  </a:lnTo>
                  <a:lnTo>
                    <a:pt x="3190" y="1348"/>
                  </a:lnTo>
                  <a:lnTo>
                    <a:pt x="3124" y="1297"/>
                  </a:lnTo>
                  <a:lnTo>
                    <a:pt x="3058" y="1242"/>
                  </a:lnTo>
                  <a:lnTo>
                    <a:pt x="3058" y="1242"/>
                  </a:lnTo>
                  <a:lnTo>
                    <a:pt x="2924" y="1132"/>
                  </a:lnTo>
                  <a:lnTo>
                    <a:pt x="2797" y="1029"/>
                  </a:lnTo>
                  <a:lnTo>
                    <a:pt x="2672" y="930"/>
                  </a:lnTo>
                  <a:lnTo>
                    <a:pt x="2551" y="838"/>
                  </a:lnTo>
                  <a:lnTo>
                    <a:pt x="2434" y="751"/>
                  </a:lnTo>
                  <a:lnTo>
                    <a:pt x="2319" y="670"/>
                  </a:lnTo>
                  <a:lnTo>
                    <a:pt x="2209" y="593"/>
                  </a:lnTo>
                  <a:lnTo>
                    <a:pt x="2101" y="523"/>
                  </a:lnTo>
                  <a:lnTo>
                    <a:pt x="1996" y="457"/>
                  </a:lnTo>
                  <a:lnTo>
                    <a:pt x="1893" y="396"/>
                  </a:lnTo>
                  <a:lnTo>
                    <a:pt x="1793" y="341"/>
                  </a:lnTo>
                  <a:lnTo>
                    <a:pt x="1696" y="289"/>
                  </a:lnTo>
                  <a:lnTo>
                    <a:pt x="1600" y="242"/>
                  </a:lnTo>
                  <a:lnTo>
                    <a:pt x="1507" y="200"/>
                  </a:lnTo>
                  <a:lnTo>
                    <a:pt x="1415" y="163"/>
                  </a:lnTo>
                  <a:lnTo>
                    <a:pt x="1325" y="129"/>
                  </a:lnTo>
                  <a:lnTo>
                    <a:pt x="1238" y="100"/>
                  </a:lnTo>
                  <a:lnTo>
                    <a:pt x="1150" y="74"/>
                  </a:lnTo>
                  <a:lnTo>
                    <a:pt x="1065" y="53"/>
                  </a:lnTo>
                  <a:lnTo>
                    <a:pt x="981" y="36"/>
                  </a:lnTo>
                  <a:lnTo>
                    <a:pt x="897" y="23"/>
                  </a:lnTo>
                  <a:lnTo>
                    <a:pt x="815" y="11"/>
                  </a:lnTo>
                  <a:lnTo>
                    <a:pt x="734" y="5"/>
                  </a:lnTo>
                  <a:lnTo>
                    <a:pt x="652" y="2"/>
                  </a:lnTo>
                  <a:lnTo>
                    <a:pt x="571" y="0"/>
                  </a:lnTo>
                  <a:lnTo>
                    <a:pt x="491" y="3"/>
                  </a:lnTo>
                  <a:lnTo>
                    <a:pt x="409" y="8"/>
                  </a:lnTo>
                  <a:lnTo>
                    <a:pt x="328" y="18"/>
                  </a:lnTo>
                  <a:lnTo>
                    <a:pt x="248" y="29"/>
                  </a:lnTo>
                  <a:lnTo>
                    <a:pt x="166" y="42"/>
                  </a:lnTo>
                  <a:lnTo>
                    <a:pt x="84" y="58"/>
                  </a:lnTo>
                  <a:lnTo>
                    <a:pt x="0" y="7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179722" name="Freeform 74"/>
            <p:cNvSpPr>
              <a:spLocks/>
            </p:cNvSpPr>
            <p:nvPr/>
          </p:nvSpPr>
          <p:spPr bwMode="auto">
            <a:xfrm>
              <a:off x="542" y="987"/>
              <a:ext cx="5381" cy="854"/>
            </a:xfrm>
            <a:custGeom>
              <a:avLst/>
              <a:gdLst/>
              <a:ahLst/>
              <a:cxnLst>
                <a:cxn ang="0">
                  <a:pos x="5381" y="1145"/>
                </a:cxn>
                <a:cxn ang="0">
                  <a:pos x="5341" y="1195"/>
                </a:cxn>
                <a:cxn ang="0">
                  <a:pos x="5293" y="1250"/>
                </a:cxn>
                <a:cxn ang="0">
                  <a:pos x="5224" y="1319"/>
                </a:cxn>
                <a:cxn ang="0">
                  <a:pos x="5138" y="1395"/>
                </a:cxn>
                <a:cxn ang="0">
                  <a:pos x="5033" y="1472"/>
                </a:cxn>
                <a:cxn ang="0">
                  <a:pos x="4943" y="1529"/>
                </a:cxn>
                <a:cxn ang="0">
                  <a:pos x="4877" y="1564"/>
                </a:cxn>
                <a:cxn ang="0">
                  <a:pos x="4808" y="1598"/>
                </a:cxn>
                <a:cxn ang="0">
                  <a:pos x="4733" y="1629"/>
                </a:cxn>
                <a:cxn ang="0">
                  <a:pos x="4655" y="1655"/>
                </a:cxn>
                <a:cxn ang="0">
                  <a:pos x="4572" y="1676"/>
                </a:cxn>
                <a:cxn ang="0">
                  <a:pos x="4486" y="1694"/>
                </a:cxn>
                <a:cxn ang="0">
                  <a:pos x="4396" y="1705"/>
                </a:cxn>
                <a:cxn ang="0">
                  <a:pos x="4300" y="1708"/>
                </a:cxn>
                <a:cxn ang="0">
                  <a:pos x="4201" y="1706"/>
                </a:cxn>
                <a:cxn ang="0">
                  <a:pos x="4098" y="1695"/>
                </a:cxn>
                <a:cxn ang="0">
                  <a:pos x="3992" y="1677"/>
                </a:cxn>
                <a:cxn ang="0">
                  <a:pos x="3882" y="1648"/>
                </a:cxn>
                <a:cxn ang="0">
                  <a:pos x="3768" y="1611"/>
                </a:cxn>
                <a:cxn ang="0">
                  <a:pos x="3650" y="1563"/>
                </a:cxn>
                <a:cxn ang="0">
                  <a:pos x="3528" y="1503"/>
                </a:cxn>
                <a:cxn ang="0">
                  <a:pos x="3403" y="1432"/>
                </a:cxn>
                <a:cxn ang="0">
                  <a:pos x="3274" y="1348"/>
                </a:cxn>
                <a:cxn ang="0">
                  <a:pos x="3142" y="1251"/>
                </a:cxn>
                <a:cxn ang="0">
                  <a:pos x="3074" y="1198"/>
                </a:cxn>
                <a:cxn ang="0">
                  <a:pos x="2810" y="988"/>
                </a:cxn>
                <a:cxn ang="0">
                  <a:pos x="2561" y="801"/>
                </a:cxn>
                <a:cxn ang="0">
                  <a:pos x="2328" y="638"/>
                </a:cxn>
                <a:cxn ang="0">
                  <a:pos x="2106" y="494"/>
                </a:cxn>
                <a:cxn ang="0">
                  <a:pos x="1898" y="371"/>
                </a:cxn>
                <a:cxn ang="0">
                  <a:pos x="1698" y="268"/>
                </a:cxn>
                <a:cxn ang="0">
                  <a:pos x="1508" y="182"/>
                </a:cxn>
                <a:cxn ang="0">
                  <a:pos x="1326" y="114"/>
                </a:cxn>
                <a:cxn ang="0">
                  <a:pos x="1149" y="63"/>
                </a:cxn>
                <a:cxn ang="0">
                  <a:pos x="980" y="27"/>
                </a:cxn>
                <a:cxn ang="0">
                  <a:pos x="813" y="6"/>
                </a:cxn>
                <a:cxn ang="0">
                  <a:pos x="650" y="0"/>
                </a:cxn>
                <a:cxn ang="0">
                  <a:pos x="489" y="5"/>
                </a:cxn>
                <a:cxn ang="0">
                  <a:pos x="328" y="22"/>
                </a:cxn>
                <a:cxn ang="0">
                  <a:pos x="165" y="50"/>
                </a:cxn>
                <a:cxn ang="0">
                  <a:pos x="0" y="89"/>
                </a:cxn>
              </a:cxnLst>
              <a:rect l="0" t="0" r="r" b="b"/>
              <a:pathLst>
                <a:path w="5381" h="1708">
                  <a:moveTo>
                    <a:pt x="5381" y="1145"/>
                  </a:moveTo>
                  <a:lnTo>
                    <a:pt x="5381" y="1145"/>
                  </a:lnTo>
                  <a:lnTo>
                    <a:pt x="5372" y="1157"/>
                  </a:lnTo>
                  <a:lnTo>
                    <a:pt x="5341" y="1195"/>
                  </a:lnTo>
                  <a:lnTo>
                    <a:pt x="5319" y="1220"/>
                  </a:lnTo>
                  <a:lnTo>
                    <a:pt x="5293" y="1250"/>
                  </a:lnTo>
                  <a:lnTo>
                    <a:pt x="5261" y="1283"/>
                  </a:lnTo>
                  <a:lnTo>
                    <a:pt x="5224" y="1319"/>
                  </a:lnTo>
                  <a:lnTo>
                    <a:pt x="5184" y="1356"/>
                  </a:lnTo>
                  <a:lnTo>
                    <a:pt x="5138" y="1395"/>
                  </a:lnTo>
                  <a:lnTo>
                    <a:pt x="5088" y="1434"/>
                  </a:lnTo>
                  <a:lnTo>
                    <a:pt x="5033" y="1472"/>
                  </a:lnTo>
                  <a:lnTo>
                    <a:pt x="4975" y="1511"/>
                  </a:lnTo>
                  <a:lnTo>
                    <a:pt x="4943" y="1529"/>
                  </a:lnTo>
                  <a:lnTo>
                    <a:pt x="4911" y="1547"/>
                  </a:lnTo>
                  <a:lnTo>
                    <a:pt x="4877" y="1564"/>
                  </a:lnTo>
                  <a:lnTo>
                    <a:pt x="4843" y="1582"/>
                  </a:lnTo>
                  <a:lnTo>
                    <a:pt x="4808" y="1598"/>
                  </a:lnTo>
                  <a:lnTo>
                    <a:pt x="4770" y="1613"/>
                  </a:lnTo>
                  <a:lnTo>
                    <a:pt x="4733" y="1629"/>
                  </a:lnTo>
                  <a:lnTo>
                    <a:pt x="4694" y="1642"/>
                  </a:lnTo>
                  <a:lnTo>
                    <a:pt x="4655" y="1655"/>
                  </a:lnTo>
                  <a:lnTo>
                    <a:pt x="4614" y="1666"/>
                  </a:lnTo>
                  <a:lnTo>
                    <a:pt x="4572" y="1676"/>
                  </a:lnTo>
                  <a:lnTo>
                    <a:pt x="4530" y="1685"/>
                  </a:lnTo>
                  <a:lnTo>
                    <a:pt x="4486" y="1694"/>
                  </a:lnTo>
                  <a:lnTo>
                    <a:pt x="4441" y="1700"/>
                  </a:lnTo>
                  <a:lnTo>
                    <a:pt x="4396" y="1705"/>
                  </a:lnTo>
                  <a:lnTo>
                    <a:pt x="4348" y="1708"/>
                  </a:lnTo>
                  <a:lnTo>
                    <a:pt x="4300" y="1708"/>
                  </a:lnTo>
                  <a:lnTo>
                    <a:pt x="4251" y="1708"/>
                  </a:lnTo>
                  <a:lnTo>
                    <a:pt x="4201" y="1706"/>
                  </a:lnTo>
                  <a:lnTo>
                    <a:pt x="4150" y="1702"/>
                  </a:lnTo>
                  <a:lnTo>
                    <a:pt x="4098" y="1695"/>
                  </a:lnTo>
                  <a:lnTo>
                    <a:pt x="4046" y="1687"/>
                  </a:lnTo>
                  <a:lnTo>
                    <a:pt x="3992" y="1677"/>
                  </a:lnTo>
                  <a:lnTo>
                    <a:pt x="3937" y="1664"/>
                  </a:lnTo>
                  <a:lnTo>
                    <a:pt x="3882" y="1648"/>
                  </a:lnTo>
                  <a:lnTo>
                    <a:pt x="3825" y="1631"/>
                  </a:lnTo>
                  <a:lnTo>
                    <a:pt x="3768" y="1611"/>
                  </a:lnTo>
                  <a:lnTo>
                    <a:pt x="3708" y="1589"/>
                  </a:lnTo>
                  <a:lnTo>
                    <a:pt x="3650" y="1563"/>
                  </a:lnTo>
                  <a:lnTo>
                    <a:pt x="3589" y="1534"/>
                  </a:lnTo>
                  <a:lnTo>
                    <a:pt x="3528" y="1503"/>
                  </a:lnTo>
                  <a:lnTo>
                    <a:pt x="3465" y="1469"/>
                  </a:lnTo>
                  <a:lnTo>
                    <a:pt x="3403" y="1432"/>
                  </a:lnTo>
                  <a:lnTo>
                    <a:pt x="3339" y="1392"/>
                  </a:lnTo>
                  <a:lnTo>
                    <a:pt x="3274" y="1348"/>
                  </a:lnTo>
                  <a:lnTo>
                    <a:pt x="3209" y="1301"/>
                  </a:lnTo>
                  <a:lnTo>
                    <a:pt x="3142" y="1251"/>
                  </a:lnTo>
                  <a:lnTo>
                    <a:pt x="3074" y="1198"/>
                  </a:lnTo>
                  <a:lnTo>
                    <a:pt x="3074" y="1198"/>
                  </a:lnTo>
                  <a:lnTo>
                    <a:pt x="2941" y="1090"/>
                  </a:lnTo>
                  <a:lnTo>
                    <a:pt x="2810" y="988"/>
                  </a:lnTo>
                  <a:lnTo>
                    <a:pt x="2684" y="891"/>
                  </a:lnTo>
                  <a:lnTo>
                    <a:pt x="2561" y="801"/>
                  </a:lnTo>
                  <a:lnTo>
                    <a:pt x="2443" y="717"/>
                  </a:lnTo>
                  <a:lnTo>
                    <a:pt x="2328" y="638"/>
                  </a:lnTo>
                  <a:lnTo>
                    <a:pt x="2216" y="563"/>
                  </a:lnTo>
                  <a:lnTo>
                    <a:pt x="2106" y="494"/>
                  </a:lnTo>
                  <a:lnTo>
                    <a:pt x="2001" y="429"/>
                  </a:lnTo>
                  <a:lnTo>
                    <a:pt x="1898" y="371"/>
                  </a:lnTo>
                  <a:lnTo>
                    <a:pt x="1796" y="316"/>
                  </a:lnTo>
                  <a:lnTo>
                    <a:pt x="1698" y="268"/>
                  </a:lnTo>
                  <a:lnTo>
                    <a:pt x="1602" y="223"/>
                  </a:lnTo>
                  <a:lnTo>
                    <a:pt x="1508" y="182"/>
                  </a:lnTo>
                  <a:lnTo>
                    <a:pt x="1416" y="147"/>
                  </a:lnTo>
                  <a:lnTo>
                    <a:pt x="1326" y="114"/>
                  </a:lnTo>
                  <a:lnTo>
                    <a:pt x="1237" y="87"/>
                  </a:lnTo>
                  <a:lnTo>
                    <a:pt x="1149" y="63"/>
                  </a:lnTo>
                  <a:lnTo>
                    <a:pt x="1065" y="43"/>
                  </a:lnTo>
                  <a:lnTo>
                    <a:pt x="980" y="27"/>
                  </a:lnTo>
                  <a:lnTo>
                    <a:pt x="897" y="16"/>
                  </a:lnTo>
                  <a:lnTo>
                    <a:pt x="813" y="6"/>
                  </a:lnTo>
                  <a:lnTo>
                    <a:pt x="732" y="1"/>
                  </a:lnTo>
                  <a:lnTo>
                    <a:pt x="650" y="0"/>
                  </a:lnTo>
                  <a:lnTo>
                    <a:pt x="569" y="0"/>
                  </a:lnTo>
                  <a:lnTo>
                    <a:pt x="489" y="5"/>
                  </a:lnTo>
                  <a:lnTo>
                    <a:pt x="408" y="11"/>
                  </a:lnTo>
                  <a:lnTo>
                    <a:pt x="328" y="22"/>
                  </a:lnTo>
                  <a:lnTo>
                    <a:pt x="246" y="35"/>
                  </a:lnTo>
                  <a:lnTo>
                    <a:pt x="165" y="50"/>
                  </a:lnTo>
                  <a:lnTo>
                    <a:pt x="83" y="68"/>
                  </a:lnTo>
                  <a:lnTo>
                    <a:pt x="0" y="89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179723" name="Freeform 75"/>
            <p:cNvSpPr>
              <a:spLocks/>
            </p:cNvSpPr>
            <p:nvPr/>
          </p:nvSpPr>
          <p:spPr bwMode="auto">
            <a:xfrm>
              <a:off x="563" y="1005"/>
              <a:ext cx="5395" cy="822"/>
            </a:xfrm>
            <a:custGeom>
              <a:avLst/>
              <a:gdLst/>
              <a:ahLst/>
              <a:cxnLst>
                <a:cxn ang="0">
                  <a:pos x="5395" y="1054"/>
                </a:cxn>
                <a:cxn ang="0">
                  <a:pos x="5356" y="1106"/>
                </a:cxn>
                <a:cxn ang="0">
                  <a:pos x="5309" y="1162"/>
                </a:cxn>
                <a:cxn ang="0">
                  <a:pos x="5241" y="1232"/>
                </a:cxn>
                <a:cxn ang="0">
                  <a:pos x="5156" y="1309"/>
                </a:cxn>
                <a:cxn ang="0">
                  <a:pos x="5052" y="1390"/>
                </a:cxn>
                <a:cxn ang="0">
                  <a:pos x="4963" y="1450"/>
                </a:cxn>
                <a:cxn ang="0">
                  <a:pos x="4898" y="1487"/>
                </a:cxn>
                <a:cxn ang="0">
                  <a:pos x="4829" y="1521"/>
                </a:cxn>
                <a:cxn ang="0">
                  <a:pos x="4755" y="1553"/>
                </a:cxn>
                <a:cxn ang="0">
                  <a:pos x="4677" y="1582"/>
                </a:cxn>
                <a:cxn ang="0">
                  <a:pos x="4595" y="1605"/>
                </a:cxn>
                <a:cxn ang="0">
                  <a:pos x="4509" y="1624"/>
                </a:cxn>
                <a:cxn ang="0">
                  <a:pos x="4418" y="1637"/>
                </a:cxn>
                <a:cxn ang="0">
                  <a:pos x="4323" y="1644"/>
                </a:cxn>
                <a:cxn ang="0">
                  <a:pos x="4225" y="1642"/>
                </a:cxn>
                <a:cxn ang="0">
                  <a:pos x="4122" y="1634"/>
                </a:cxn>
                <a:cxn ang="0">
                  <a:pos x="4015" y="1618"/>
                </a:cxn>
                <a:cxn ang="0">
                  <a:pos x="3904" y="1592"/>
                </a:cxn>
                <a:cxn ang="0">
                  <a:pos x="3789" y="1556"/>
                </a:cxn>
                <a:cxn ang="0">
                  <a:pos x="3671" y="1510"/>
                </a:cxn>
                <a:cxn ang="0">
                  <a:pos x="3548" y="1451"/>
                </a:cxn>
                <a:cxn ang="0">
                  <a:pos x="3422" y="1384"/>
                </a:cxn>
                <a:cxn ang="0">
                  <a:pos x="3292" y="1301"/>
                </a:cxn>
                <a:cxn ang="0">
                  <a:pos x="3158" y="1206"/>
                </a:cxn>
                <a:cxn ang="0">
                  <a:pos x="3089" y="1154"/>
                </a:cxn>
                <a:cxn ang="0">
                  <a:pos x="2822" y="949"/>
                </a:cxn>
                <a:cxn ang="0">
                  <a:pos x="2572" y="767"/>
                </a:cxn>
                <a:cxn ang="0">
                  <a:pos x="2335" y="605"/>
                </a:cxn>
                <a:cxn ang="0">
                  <a:pos x="2111" y="467"/>
                </a:cxn>
                <a:cxn ang="0">
                  <a:pos x="1900" y="347"/>
                </a:cxn>
                <a:cxn ang="0">
                  <a:pos x="1699" y="247"/>
                </a:cxn>
                <a:cxn ang="0">
                  <a:pos x="1509" y="166"/>
                </a:cxn>
                <a:cxn ang="0">
                  <a:pos x="1326" y="102"/>
                </a:cxn>
                <a:cxn ang="0">
                  <a:pos x="1149" y="53"/>
                </a:cxn>
                <a:cxn ang="0">
                  <a:pos x="979" y="21"/>
                </a:cxn>
                <a:cxn ang="0">
                  <a:pos x="812" y="3"/>
                </a:cxn>
                <a:cxn ang="0">
                  <a:pos x="648" y="0"/>
                </a:cxn>
                <a:cxn ang="0">
                  <a:pos x="487" y="8"/>
                </a:cxn>
                <a:cxn ang="0">
                  <a:pos x="326" y="29"/>
                </a:cxn>
                <a:cxn ang="0">
                  <a:pos x="164" y="60"/>
                </a:cxn>
                <a:cxn ang="0">
                  <a:pos x="0" y="102"/>
                </a:cxn>
              </a:cxnLst>
              <a:rect l="0" t="0" r="r" b="b"/>
              <a:pathLst>
                <a:path w="5395" h="1644">
                  <a:moveTo>
                    <a:pt x="5395" y="1054"/>
                  </a:moveTo>
                  <a:lnTo>
                    <a:pt x="5395" y="1054"/>
                  </a:lnTo>
                  <a:lnTo>
                    <a:pt x="5385" y="1067"/>
                  </a:lnTo>
                  <a:lnTo>
                    <a:pt x="5356" y="1106"/>
                  </a:lnTo>
                  <a:lnTo>
                    <a:pt x="5335" y="1132"/>
                  </a:lnTo>
                  <a:lnTo>
                    <a:pt x="5309" y="1162"/>
                  </a:lnTo>
                  <a:lnTo>
                    <a:pt x="5277" y="1196"/>
                  </a:lnTo>
                  <a:lnTo>
                    <a:pt x="5241" y="1232"/>
                  </a:lnTo>
                  <a:lnTo>
                    <a:pt x="5201" y="1271"/>
                  </a:lnTo>
                  <a:lnTo>
                    <a:pt x="5156" y="1309"/>
                  </a:lnTo>
                  <a:lnTo>
                    <a:pt x="5106" y="1350"/>
                  </a:lnTo>
                  <a:lnTo>
                    <a:pt x="5052" y="1390"/>
                  </a:lnTo>
                  <a:lnTo>
                    <a:pt x="4994" y="1431"/>
                  </a:lnTo>
                  <a:lnTo>
                    <a:pt x="4963" y="1450"/>
                  </a:lnTo>
                  <a:lnTo>
                    <a:pt x="4931" y="1469"/>
                  </a:lnTo>
                  <a:lnTo>
                    <a:pt x="4898" y="1487"/>
                  </a:lnTo>
                  <a:lnTo>
                    <a:pt x="4865" y="1505"/>
                  </a:lnTo>
                  <a:lnTo>
                    <a:pt x="4829" y="1521"/>
                  </a:lnTo>
                  <a:lnTo>
                    <a:pt x="4793" y="1539"/>
                  </a:lnTo>
                  <a:lnTo>
                    <a:pt x="4755" y="1553"/>
                  </a:lnTo>
                  <a:lnTo>
                    <a:pt x="4716" y="1568"/>
                  </a:lnTo>
                  <a:lnTo>
                    <a:pt x="4677" y="1582"/>
                  </a:lnTo>
                  <a:lnTo>
                    <a:pt x="4637" y="1594"/>
                  </a:lnTo>
                  <a:lnTo>
                    <a:pt x="4595" y="1605"/>
                  </a:lnTo>
                  <a:lnTo>
                    <a:pt x="4552" y="1615"/>
                  </a:lnTo>
                  <a:lnTo>
                    <a:pt x="4509" y="1624"/>
                  </a:lnTo>
                  <a:lnTo>
                    <a:pt x="4463" y="1631"/>
                  </a:lnTo>
                  <a:lnTo>
                    <a:pt x="4418" y="1637"/>
                  </a:lnTo>
                  <a:lnTo>
                    <a:pt x="4372" y="1640"/>
                  </a:lnTo>
                  <a:lnTo>
                    <a:pt x="4323" y="1644"/>
                  </a:lnTo>
                  <a:lnTo>
                    <a:pt x="4275" y="1644"/>
                  </a:lnTo>
                  <a:lnTo>
                    <a:pt x="4225" y="1642"/>
                  </a:lnTo>
                  <a:lnTo>
                    <a:pt x="4173" y="1639"/>
                  </a:lnTo>
                  <a:lnTo>
                    <a:pt x="4122" y="1634"/>
                  </a:lnTo>
                  <a:lnTo>
                    <a:pt x="4069" y="1627"/>
                  </a:lnTo>
                  <a:lnTo>
                    <a:pt x="4015" y="1618"/>
                  </a:lnTo>
                  <a:lnTo>
                    <a:pt x="3959" y="1605"/>
                  </a:lnTo>
                  <a:lnTo>
                    <a:pt x="3904" y="1592"/>
                  </a:lnTo>
                  <a:lnTo>
                    <a:pt x="3847" y="1574"/>
                  </a:lnTo>
                  <a:lnTo>
                    <a:pt x="3789" y="1556"/>
                  </a:lnTo>
                  <a:lnTo>
                    <a:pt x="3730" y="1534"/>
                  </a:lnTo>
                  <a:lnTo>
                    <a:pt x="3671" y="1510"/>
                  </a:lnTo>
                  <a:lnTo>
                    <a:pt x="3610" y="1482"/>
                  </a:lnTo>
                  <a:lnTo>
                    <a:pt x="3548" y="1451"/>
                  </a:lnTo>
                  <a:lnTo>
                    <a:pt x="3486" y="1419"/>
                  </a:lnTo>
                  <a:lnTo>
                    <a:pt x="3422" y="1384"/>
                  </a:lnTo>
                  <a:lnTo>
                    <a:pt x="3357" y="1343"/>
                  </a:lnTo>
                  <a:lnTo>
                    <a:pt x="3292" y="1301"/>
                  </a:lnTo>
                  <a:lnTo>
                    <a:pt x="3225" y="1256"/>
                  </a:lnTo>
                  <a:lnTo>
                    <a:pt x="3158" y="1206"/>
                  </a:lnTo>
                  <a:lnTo>
                    <a:pt x="3089" y="1154"/>
                  </a:lnTo>
                  <a:lnTo>
                    <a:pt x="3089" y="1154"/>
                  </a:lnTo>
                  <a:lnTo>
                    <a:pt x="2954" y="1049"/>
                  </a:lnTo>
                  <a:lnTo>
                    <a:pt x="2822" y="949"/>
                  </a:lnTo>
                  <a:lnTo>
                    <a:pt x="2696" y="856"/>
                  </a:lnTo>
                  <a:lnTo>
                    <a:pt x="2572" y="767"/>
                  </a:lnTo>
                  <a:lnTo>
                    <a:pt x="2452" y="683"/>
                  </a:lnTo>
                  <a:lnTo>
                    <a:pt x="2335" y="605"/>
                  </a:lnTo>
                  <a:lnTo>
                    <a:pt x="2223" y="534"/>
                  </a:lnTo>
                  <a:lnTo>
                    <a:pt x="2111" y="467"/>
                  </a:lnTo>
                  <a:lnTo>
                    <a:pt x="2005" y="405"/>
                  </a:lnTo>
                  <a:lnTo>
                    <a:pt x="1900" y="347"/>
                  </a:lnTo>
                  <a:lnTo>
                    <a:pt x="1799" y="295"/>
                  </a:lnTo>
                  <a:lnTo>
                    <a:pt x="1699" y="247"/>
                  </a:lnTo>
                  <a:lnTo>
                    <a:pt x="1603" y="205"/>
                  </a:lnTo>
                  <a:lnTo>
                    <a:pt x="1509" y="166"/>
                  </a:lnTo>
                  <a:lnTo>
                    <a:pt x="1416" y="131"/>
                  </a:lnTo>
                  <a:lnTo>
                    <a:pt x="1326" y="102"/>
                  </a:lnTo>
                  <a:lnTo>
                    <a:pt x="1237" y="76"/>
                  </a:lnTo>
                  <a:lnTo>
                    <a:pt x="1149" y="53"/>
                  </a:lnTo>
                  <a:lnTo>
                    <a:pt x="1063" y="35"/>
                  </a:lnTo>
                  <a:lnTo>
                    <a:pt x="979" y="21"/>
                  </a:lnTo>
                  <a:lnTo>
                    <a:pt x="894" y="11"/>
                  </a:lnTo>
                  <a:lnTo>
                    <a:pt x="812" y="3"/>
                  </a:lnTo>
                  <a:lnTo>
                    <a:pt x="730" y="0"/>
                  </a:lnTo>
                  <a:lnTo>
                    <a:pt x="648" y="0"/>
                  </a:lnTo>
                  <a:lnTo>
                    <a:pt x="568" y="2"/>
                  </a:lnTo>
                  <a:lnTo>
                    <a:pt x="487" y="8"/>
                  </a:lnTo>
                  <a:lnTo>
                    <a:pt x="406" y="18"/>
                  </a:lnTo>
                  <a:lnTo>
                    <a:pt x="326" y="29"/>
                  </a:lnTo>
                  <a:lnTo>
                    <a:pt x="244" y="43"/>
                  </a:lnTo>
                  <a:lnTo>
                    <a:pt x="164" y="60"/>
                  </a:lnTo>
                  <a:lnTo>
                    <a:pt x="82" y="81"/>
                  </a:lnTo>
                  <a:lnTo>
                    <a:pt x="0" y="10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179724" name="Freeform 76"/>
            <p:cNvSpPr>
              <a:spLocks/>
            </p:cNvSpPr>
            <p:nvPr/>
          </p:nvSpPr>
          <p:spPr bwMode="auto">
            <a:xfrm>
              <a:off x="584" y="1023"/>
              <a:ext cx="5409" cy="791"/>
            </a:xfrm>
            <a:custGeom>
              <a:avLst/>
              <a:gdLst/>
              <a:ahLst/>
              <a:cxnLst>
                <a:cxn ang="0">
                  <a:pos x="5409" y="964"/>
                </a:cxn>
                <a:cxn ang="0">
                  <a:pos x="5371" y="1018"/>
                </a:cxn>
                <a:cxn ang="0">
                  <a:pos x="5324" y="1076"/>
                </a:cxn>
                <a:cxn ang="0">
                  <a:pos x="5257" y="1147"/>
                </a:cxn>
                <a:cxn ang="0">
                  <a:pos x="5174" y="1228"/>
                </a:cxn>
                <a:cxn ang="0">
                  <a:pos x="5071" y="1310"/>
                </a:cxn>
                <a:cxn ang="0">
                  <a:pos x="4983" y="1371"/>
                </a:cxn>
                <a:cxn ang="0">
                  <a:pos x="4919" y="1410"/>
                </a:cxn>
                <a:cxn ang="0">
                  <a:pos x="4849" y="1447"/>
                </a:cxn>
                <a:cxn ang="0">
                  <a:pos x="4777" y="1481"/>
                </a:cxn>
                <a:cxn ang="0">
                  <a:pos x="4699" y="1510"/>
                </a:cxn>
                <a:cxn ang="0">
                  <a:pos x="4617" y="1536"/>
                </a:cxn>
                <a:cxn ang="0">
                  <a:pos x="4531" y="1555"/>
                </a:cxn>
                <a:cxn ang="0">
                  <a:pos x="4441" y="1572"/>
                </a:cxn>
                <a:cxn ang="0">
                  <a:pos x="4345" y="1580"/>
                </a:cxn>
                <a:cxn ang="0">
                  <a:pos x="4247" y="1581"/>
                </a:cxn>
                <a:cxn ang="0">
                  <a:pos x="4144" y="1575"/>
                </a:cxn>
                <a:cxn ang="0">
                  <a:pos x="4037" y="1560"/>
                </a:cxn>
                <a:cxn ang="0">
                  <a:pos x="3926" y="1536"/>
                </a:cxn>
                <a:cxn ang="0">
                  <a:pos x="3811" y="1502"/>
                </a:cxn>
                <a:cxn ang="0">
                  <a:pos x="3691" y="1458"/>
                </a:cxn>
                <a:cxn ang="0">
                  <a:pos x="3568" y="1404"/>
                </a:cxn>
                <a:cxn ang="0">
                  <a:pos x="3440" y="1336"/>
                </a:cxn>
                <a:cxn ang="0">
                  <a:pos x="3310" y="1257"/>
                </a:cxn>
                <a:cxn ang="0">
                  <a:pos x="3173" y="1165"/>
                </a:cxn>
                <a:cxn ang="0">
                  <a:pos x="3105" y="1113"/>
                </a:cxn>
                <a:cxn ang="0">
                  <a:pos x="2835" y="913"/>
                </a:cxn>
                <a:cxn ang="0">
                  <a:pos x="2582" y="733"/>
                </a:cxn>
                <a:cxn ang="0">
                  <a:pos x="2343" y="577"/>
                </a:cxn>
                <a:cxn ang="0">
                  <a:pos x="2117" y="441"/>
                </a:cxn>
                <a:cxn ang="0">
                  <a:pos x="1904" y="327"/>
                </a:cxn>
                <a:cxn ang="0">
                  <a:pos x="1702" y="230"/>
                </a:cxn>
                <a:cxn ang="0">
                  <a:pos x="1509" y="152"/>
                </a:cxn>
                <a:cxn ang="0">
                  <a:pos x="1325" y="91"/>
                </a:cxn>
                <a:cxn ang="0">
                  <a:pos x="1148" y="46"/>
                </a:cxn>
                <a:cxn ang="0">
                  <a:pos x="977" y="17"/>
                </a:cxn>
                <a:cxn ang="0">
                  <a:pos x="810" y="2"/>
                </a:cxn>
                <a:cxn ang="0">
                  <a:pos x="647" y="2"/>
                </a:cxn>
                <a:cxn ang="0">
                  <a:pos x="485" y="13"/>
                </a:cxn>
                <a:cxn ang="0">
                  <a:pos x="324" y="38"/>
                </a:cxn>
                <a:cxn ang="0">
                  <a:pos x="163" y="73"/>
                </a:cxn>
                <a:cxn ang="0">
                  <a:pos x="0" y="118"/>
                </a:cxn>
              </a:cxnLst>
              <a:rect l="0" t="0" r="r" b="b"/>
              <a:pathLst>
                <a:path w="5409" h="1581">
                  <a:moveTo>
                    <a:pt x="5409" y="964"/>
                  </a:moveTo>
                  <a:lnTo>
                    <a:pt x="5409" y="964"/>
                  </a:lnTo>
                  <a:lnTo>
                    <a:pt x="5399" y="979"/>
                  </a:lnTo>
                  <a:lnTo>
                    <a:pt x="5371" y="1018"/>
                  </a:lnTo>
                  <a:lnTo>
                    <a:pt x="5350" y="1045"/>
                  </a:lnTo>
                  <a:lnTo>
                    <a:pt x="5324" y="1076"/>
                  </a:lnTo>
                  <a:lnTo>
                    <a:pt x="5294" y="1110"/>
                  </a:lnTo>
                  <a:lnTo>
                    <a:pt x="5257" y="1147"/>
                  </a:lnTo>
                  <a:lnTo>
                    <a:pt x="5219" y="1187"/>
                  </a:lnTo>
                  <a:lnTo>
                    <a:pt x="5174" y="1228"/>
                  </a:lnTo>
                  <a:lnTo>
                    <a:pt x="5126" y="1270"/>
                  </a:lnTo>
                  <a:lnTo>
                    <a:pt x="5071" y="1310"/>
                  </a:lnTo>
                  <a:lnTo>
                    <a:pt x="5013" y="1352"/>
                  </a:lnTo>
                  <a:lnTo>
                    <a:pt x="4983" y="1371"/>
                  </a:lnTo>
                  <a:lnTo>
                    <a:pt x="4952" y="1391"/>
                  </a:lnTo>
                  <a:lnTo>
                    <a:pt x="4919" y="1410"/>
                  </a:lnTo>
                  <a:lnTo>
                    <a:pt x="4885" y="1429"/>
                  </a:lnTo>
                  <a:lnTo>
                    <a:pt x="4849" y="1447"/>
                  </a:lnTo>
                  <a:lnTo>
                    <a:pt x="4813" y="1463"/>
                  </a:lnTo>
                  <a:lnTo>
                    <a:pt x="4777" y="1481"/>
                  </a:lnTo>
                  <a:lnTo>
                    <a:pt x="4738" y="1496"/>
                  </a:lnTo>
                  <a:lnTo>
                    <a:pt x="4699" y="1510"/>
                  </a:lnTo>
                  <a:lnTo>
                    <a:pt x="4659" y="1523"/>
                  </a:lnTo>
                  <a:lnTo>
                    <a:pt x="4617" y="1536"/>
                  </a:lnTo>
                  <a:lnTo>
                    <a:pt x="4574" y="1547"/>
                  </a:lnTo>
                  <a:lnTo>
                    <a:pt x="4531" y="1555"/>
                  </a:lnTo>
                  <a:lnTo>
                    <a:pt x="4487" y="1563"/>
                  </a:lnTo>
                  <a:lnTo>
                    <a:pt x="4441" y="1572"/>
                  </a:lnTo>
                  <a:lnTo>
                    <a:pt x="4394" y="1576"/>
                  </a:lnTo>
                  <a:lnTo>
                    <a:pt x="4345" y="1580"/>
                  </a:lnTo>
                  <a:lnTo>
                    <a:pt x="4297" y="1581"/>
                  </a:lnTo>
                  <a:lnTo>
                    <a:pt x="4247" y="1581"/>
                  </a:lnTo>
                  <a:lnTo>
                    <a:pt x="4197" y="1578"/>
                  </a:lnTo>
                  <a:lnTo>
                    <a:pt x="4144" y="1575"/>
                  </a:lnTo>
                  <a:lnTo>
                    <a:pt x="4091" y="1568"/>
                  </a:lnTo>
                  <a:lnTo>
                    <a:pt x="4037" y="1560"/>
                  </a:lnTo>
                  <a:lnTo>
                    <a:pt x="3982" y="1549"/>
                  </a:lnTo>
                  <a:lnTo>
                    <a:pt x="3926" y="1536"/>
                  </a:lnTo>
                  <a:lnTo>
                    <a:pt x="3869" y="1520"/>
                  </a:lnTo>
                  <a:lnTo>
                    <a:pt x="3811" y="1502"/>
                  </a:lnTo>
                  <a:lnTo>
                    <a:pt x="3751" y="1481"/>
                  </a:lnTo>
                  <a:lnTo>
                    <a:pt x="3691" y="1458"/>
                  </a:lnTo>
                  <a:lnTo>
                    <a:pt x="3630" y="1433"/>
                  </a:lnTo>
                  <a:lnTo>
                    <a:pt x="3568" y="1404"/>
                  </a:lnTo>
                  <a:lnTo>
                    <a:pt x="3505" y="1371"/>
                  </a:lnTo>
                  <a:lnTo>
                    <a:pt x="3440" y="1336"/>
                  </a:lnTo>
                  <a:lnTo>
                    <a:pt x="3375" y="1299"/>
                  </a:lnTo>
                  <a:lnTo>
                    <a:pt x="3310" y="1257"/>
                  </a:lnTo>
                  <a:lnTo>
                    <a:pt x="3241" y="1211"/>
                  </a:lnTo>
                  <a:lnTo>
                    <a:pt x="3173" y="1165"/>
                  </a:lnTo>
                  <a:lnTo>
                    <a:pt x="3105" y="1113"/>
                  </a:lnTo>
                  <a:lnTo>
                    <a:pt x="3105" y="1113"/>
                  </a:lnTo>
                  <a:lnTo>
                    <a:pt x="2968" y="1010"/>
                  </a:lnTo>
                  <a:lnTo>
                    <a:pt x="2835" y="913"/>
                  </a:lnTo>
                  <a:lnTo>
                    <a:pt x="2707" y="821"/>
                  </a:lnTo>
                  <a:lnTo>
                    <a:pt x="2582" y="733"/>
                  </a:lnTo>
                  <a:lnTo>
                    <a:pt x="2460" y="653"/>
                  </a:lnTo>
                  <a:lnTo>
                    <a:pt x="2343" y="577"/>
                  </a:lnTo>
                  <a:lnTo>
                    <a:pt x="2228" y="507"/>
                  </a:lnTo>
                  <a:lnTo>
                    <a:pt x="2117" y="441"/>
                  </a:lnTo>
                  <a:lnTo>
                    <a:pt x="2009" y="381"/>
                  </a:lnTo>
                  <a:lnTo>
                    <a:pt x="1904" y="327"/>
                  </a:lnTo>
                  <a:lnTo>
                    <a:pt x="1802" y="277"/>
                  </a:lnTo>
                  <a:lnTo>
                    <a:pt x="1702" y="230"/>
                  </a:lnTo>
                  <a:lnTo>
                    <a:pt x="1605" y="189"/>
                  </a:lnTo>
                  <a:lnTo>
                    <a:pt x="1509" y="152"/>
                  </a:lnTo>
                  <a:lnTo>
                    <a:pt x="1416" y="118"/>
                  </a:lnTo>
                  <a:lnTo>
                    <a:pt x="1325" y="91"/>
                  </a:lnTo>
                  <a:lnTo>
                    <a:pt x="1235" y="67"/>
                  </a:lnTo>
                  <a:lnTo>
                    <a:pt x="1148" y="46"/>
                  </a:lnTo>
                  <a:lnTo>
                    <a:pt x="1062" y="29"/>
                  </a:lnTo>
                  <a:lnTo>
                    <a:pt x="977" y="17"/>
                  </a:lnTo>
                  <a:lnTo>
                    <a:pt x="892" y="8"/>
                  </a:lnTo>
                  <a:lnTo>
                    <a:pt x="810" y="2"/>
                  </a:lnTo>
                  <a:lnTo>
                    <a:pt x="728" y="0"/>
                  </a:lnTo>
                  <a:lnTo>
                    <a:pt x="647" y="2"/>
                  </a:lnTo>
                  <a:lnTo>
                    <a:pt x="566" y="7"/>
                  </a:lnTo>
                  <a:lnTo>
                    <a:pt x="485" y="13"/>
                  </a:lnTo>
                  <a:lnTo>
                    <a:pt x="405" y="25"/>
                  </a:lnTo>
                  <a:lnTo>
                    <a:pt x="324" y="38"/>
                  </a:lnTo>
                  <a:lnTo>
                    <a:pt x="244" y="54"/>
                  </a:lnTo>
                  <a:lnTo>
                    <a:pt x="163" y="73"/>
                  </a:lnTo>
                  <a:lnTo>
                    <a:pt x="81" y="94"/>
                  </a:lnTo>
                  <a:lnTo>
                    <a:pt x="0" y="11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179725" name="Freeform 77"/>
            <p:cNvSpPr>
              <a:spLocks/>
            </p:cNvSpPr>
            <p:nvPr/>
          </p:nvSpPr>
          <p:spPr bwMode="auto">
            <a:xfrm>
              <a:off x="606" y="1042"/>
              <a:ext cx="5422" cy="758"/>
            </a:xfrm>
            <a:custGeom>
              <a:avLst/>
              <a:gdLst/>
              <a:ahLst/>
              <a:cxnLst>
                <a:cxn ang="0">
                  <a:pos x="5422" y="873"/>
                </a:cxn>
                <a:cxn ang="0">
                  <a:pos x="5384" y="926"/>
                </a:cxn>
                <a:cxn ang="0">
                  <a:pos x="5337" y="986"/>
                </a:cxn>
                <a:cxn ang="0">
                  <a:pos x="5273" y="1059"/>
                </a:cxn>
                <a:cxn ang="0">
                  <a:pos x="5190" y="1141"/>
                </a:cxn>
                <a:cxn ang="0">
                  <a:pos x="5088" y="1227"/>
                </a:cxn>
                <a:cxn ang="0">
                  <a:pos x="5001" y="1290"/>
                </a:cxn>
                <a:cxn ang="0">
                  <a:pos x="4937" y="1330"/>
                </a:cxn>
                <a:cxn ang="0">
                  <a:pos x="4869" y="1369"/>
                </a:cxn>
                <a:cxn ang="0">
                  <a:pos x="4797" y="1404"/>
                </a:cxn>
                <a:cxn ang="0">
                  <a:pos x="4719" y="1435"/>
                </a:cxn>
                <a:cxn ang="0">
                  <a:pos x="4637" y="1462"/>
                </a:cxn>
                <a:cxn ang="0">
                  <a:pos x="4552" y="1485"/>
                </a:cxn>
                <a:cxn ang="0">
                  <a:pos x="4462" y="1501"/>
                </a:cxn>
                <a:cxn ang="0">
                  <a:pos x="4368" y="1513"/>
                </a:cxn>
                <a:cxn ang="0">
                  <a:pos x="4268" y="1516"/>
                </a:cxn>
                <a:cxn ang="0">
                  <a:pos x="4165" y="1511"/>
                </a:cxn>
                <a:cxn ang="0">
                  <a:pos x="4058" y="1498"/>
                </a:cxn>
                <a:cxn ang="0">
                  <a:pos x="3947" y="1477"/>
                </a:cxn>
                <a:cxn ang="0">
                  <a:pos x="3830" y="1445"/>
                </a:cxn>
                <a:cxn ang="0">
                  <a:pos x="3711" y="1403"/>
                </a:cxn>
                <a:cxn ang="0">
                  <a:pos x="3586" y="1351"/>
                </a:cxn>
                <a:cxn ang="0">
                  <a:pos x="3458" y="1286"/>
                </a:cxn>
                <a:cxn ang="0">
                  <a:pos x="3325" y="1209"/>
                </a:cxn>
                <a:cxn ang="0">
                  <a:pos x="3189" y="1119"/>
                </a:cxn>
                <a:cxn ang="0">
                  <a:pos x="3120" y="1068"/>
                </a:cxn>
                <a:cxn ang="0">
                  <a:pos x="2846" y="871"/>
                </a:cxn>
                <a:cxn ang="0">
                  <a:pos x="2591" y="699"/>
                </a:cxn>
                <a:cxn ang="0">
                  <a:pos x="2349" y="545"/>
                </a:cxn>
                <a:cxn ang="0">
                  <a:pos x="2121" y="415"/>
                </a:cxn>
                <a:cxn ang="0">
                  <a:pos x="1906" y="303"/>
                </a:cxn>
                <a:cxn ang="0">
                  <a:pos x="1703" y="209"/>
                </a:cxn>
                <a:cxn ang="0">
                  <a:pos x="1509" y="135"/>
                </a:cxn>
                <a:cxn ang="0">
                  <a:pos x="1324" y="77"/>
                </a:cxn>
                <a:cxn ang="0">
                  <a:pos x="1147" y="37"/>
                </a:cxn>
                <a:cxn ang="0">
                  <a:pos x="974" y="11"/>
                </a:cxn>
                <a:cxn ang="0">
                  <a:pos x="808" y="0"/>
                </a:cxn>
                <a:cxn ang="0">
                  <a:pos x="644" y="1"/>
                </a:cxn>
                <a:cxn ang="0">
                  <a:pos x="483" y="17"/>
                </a:cxn>
                <a:cxn ang="0">
                  <a:pos x="323" y="45"/>
                </a:cxn>
                <a:cxn ang="0">
                  <a:pos x="162" y="84"/>
                </a:cxn>
                <a:cxn ang="0">
                  <a:pos x="0" y="132"/>
                </a:cxn>
              </a:cxnLst>
              <a:rect l="0" t="0" r="r" b="b"/>
              <a:pathLst>
                <a:path w="5422" h="1516">
                  <a:moveTo>
                    <a:pt x="5422" y="873"/>
                  </a:moveTo>
                  <a:lnTo>
                    <a:pt x="5422" y="873"/>
                  </a:lnTo>
                  <a:lnTo>
                    <a:pt x="5412" y="888"/>
                  </a:lnTo>
                  <a:lnTo>
                    <a:pt x="5384" y="926"/>
                  </a:lnTo>
                  <a:lnTo>
                    <a:pt x="5363" y="954"/>
                  </a:lnTo>
                  <a:lnTo>
                    <a:pt x="5337" y="986"/>
                  </a:lnTo>
                  <a:lnTo>
                    <a:pt x="5308" y="1022"/>
                  </a:lnTo>
                  <a:lnTo>
                    <a:pt x="5273" y="1059"/>
                  </a:lnTo>
                  <a:lnTo>
                    <a:pt x="5233" y="1099"/>
                  </a:lnTo>
                  <a:lnTo>
                    <a:pt x="5190" y="1141"/>
                  </a:lnTo>
                  <a:lnTo>
                    <a:pt x="5141" y="1185"/>
                  </a:lnTo>
                  <a:lnTo>
                    <a:pt x="5088" y="1227"/>
                  </a:lnTo>
                  <a:lnTo>
                    <a:pt x="5031" y="1269"/>
                  </a:lnTo>
                  <a:lnTo>
                    <a:pt x="5001" y="1290"/>
                  </a:lnTo>
                  <a:lnTo>
                    <a:pt x="4970" y="1311"/>
                  </a:lnTo>
                  <a:lnTo>
                    <a:pt x="4937" y="1330"/>
                  </a:lnTo>
                  <a:lnTo>
                    <a:pt x="4904" y="1349"/>
                  </a:lnTo>
                  <a:lnTo>
                    <a:pt x="4869" y="1369"/>
                  </a:lnTo>
                  <a:lnTo>
                    <a:pt x="4833" y="1387"/>
                  </a:lnTo>
                  <a:lnTo>
                    <a:pt x="4797" y="1404"/>
                  </a:lnTo>
                  <a:lnTo>
                    <a:pt x="4758" y="1420"/>
                  </a:lnTo>
                  <a:lnTo>
                    <a:pt x="4719" y="1435"/>
                  </a:lnTo>
                  <a:lnTo>
                    <a:pt x="4679" y="1450"/>
                  </a:lnTo>
                  <a:lnTo>
                    <a:pt x="4637" y="1462"/>
                  </a:lnTo>
                  <a:lnTo>
                    <a:pt x="4595" y="1474"/>
                  </a:lnTo>
                  <a:lnTo>
                    <a:pt x="4552" y="1485"/>
                  </a:lnTo>
                  <a:lnTo>
                    <a:pt x="4507" y="1493"/>
                  </a:lnTo>
                  <a:lnTo>
                    <a:pt x="4462" y="1501"/>
                  </a:lnTo>
                  <a:lnTo>
                    <a:pt x="4415" y="1508"/>
                  </a:lnTo>
                  <a:lnTo>
                    <a:pt x="4368" y="1513"/>
                  </a:lnTo>
                  <a:lnTo>
                    <a:pt x="4318" y="1514"/>
                  </a:lnTo>
                  <a:lnTo>
                    <a:pt x="4268" y="1516"/>
                  </a:lnTo>
                  <a:lnTo>
                    <a:pt x="4218" y="1514"/>
                  </a:lnTo>
                  <a:lnTo>
                    <a:pt x="4165" y="1511"/>
                  </a:lnTo>
                  <a:lnTo>
                    <a:pt x="4112" y="1506"/>
                  </a:lnTo>
                  <a:lnTo>
                    <a:pt x="4058" y="1498"/>
                  </a:lnTo>
                  <a:lnTo>
                    <a:pt x="4003" y="1488"/>
                  </a:lnTo>
                  <a:lnTo>
                    <a:pt x="3947" y="1477"/>
                  </a:lnTo>
                  <a:lnTo>
                    <a:pt x="3889" y="1462"/>
                  </a:lnTo>
                  <a:lnTo>
                    <a:pt x="3830" y="1445"/>
                  </a:lnTo>
                  <a:lnTo>
                    <a:pt x="3771" y="1425"/>
                  </a:lnTo>
                  <a:lnTo>
                    <a:pt x="3711" y="1403"/>
                  </a:lnTo>
                  <a:lnTo>
                    <a:pt x="3649" y="1378"/>
                  </a:lnTo>
                  <a:lnTo>
                    <a:pt x="3586" y="1351"/>
                  </a:lnTo>
                  <a:lnTo>
                    <a:pt x="3522" y="1320"/>
                  </a:lnTo>
                  <a:lnTo>
                    <a:pt x="3458" y="1286"/>
                  </a:lnTo>
                  <a:lnTo>
                    <a:pt x="3393" y="1249"/>
                  </a:lnTo>
                  <a:lnTo>
                    <a:pt x="3325" y="1209"/>
                  </a:lnTo>
                  <a:lnTo>
                    <a:pt x="3258" y="1165"/>
                  </a:lnTo>
                  <a:lnTo>
                    <a:pt x="3189" y="1119"/>
                  </a:lnTo>
                  <a:lnTo>
                    <a:pt x="3120" y="1068"/>
                  </a:lnTo>
                  <a:lnTo>
                    <a:pt x="3120" y="1068"/>
                  </a:lnTo>
                  <a:lnTo>
                    <a:pt x="2981" y="967"/>
                  </a:lnTo>
                  <a:lnTo>
                    <a:pt x="2846" y="871"/>
                  </a:lnTo>
                  <a:lnTo>
                    <a:pt x="2717" y="783"/>
                  </a:lnTo>
                  <a:lnTo>
                    <a:pt x="2591" y="699"/>
                  </a:lnTo>
                  <a:lnTo>
                    <a:pt x="2468" y="620"/>
                  </a:lnTo>
                  <a:lnTo>
                    <a:pt x="2349" y="545"/>
                  </a:lnTo>
                  <a:lnTo>
                    <a:pt x="2234" y="478"/>
                  </a:lnTo>
                  <a:lnTo>
                    <a:pt x="2121" y="415"/>
                  </a:lnTo>
                  <a:lnTo>
                    <a:pt x="2013" y="356"/>
                  </a:lnTo>
                  <a:lnTo>
                    <a:pt x="1906" y="303"/>
                  </a:lnTo>
                  <a:lnTo>
                    <a:pt x="1803" y="253"/>
                  </a:lnTo>
                  <a:lnTo>
                    <a:pt x="1703" y="209"/>
                  </a:lnTo>
                  <a:lnTo>
                    <a:pt x="1605" y="171"/>
                  </a:lnTo>
                  <a:lnTo>
                    <a:pt x="1509" y="135"/>
                  </a:lnTo>
                  <a:lnTo>
                    <a:pt x="1416" y="105"/>
                  </a:lnTo>
                  <a:lnTo>
                    <a:pt x="1324" y="77"/>
                  </a:lnTo>
                  <a:lnTo>
                    <a:pt x="1234" y="54"/>
                  </a:lnTo>
                  <a:lnTo>
                    <a:pt x="1147" y="37"/>
                  </a:lnTo>
                  <a:lnTo>
                    <a:pt x="1060" y="22"/>
                  </a:lnTo>
                  <a:lnTo>
                    <a:pt x="974" y="11"/>
                  </a:lnTo>
                  <a:lnTo>
                    <a:pt x="891" y="3"/>
                  </a:lnTo>
                  <a:lnTo>
                    <a:pt x="808" y="0"/>
                  </a:lnTo>
                  <a:lnTo>
                    <a:pt x="726" y="0"/>
                  </a:lnTo>
                  <a:lnTo>
                    <a:pt x="644" y="1"/>
                  </a:lnTo>
                  <a:lnTo>
                    <a:pt x="563" y="8"/>
                  </a:lnTo>
                  <a:lnTo>
                    <a:pt x="483" y="17"/>
                  </a:lnTo>
                  <a:lnTo>
                    <a:pt x="402" y="30"/>
                  </a:lnTo>
                  <a:lnTo>
                    <a:pt x="323" y="45"/>
                  </a:lnTo>
                  <a:lnTo>
                    <a:pt x="243" y="63"/>
                  </a:lnTo>
                  <a:lnTo>
                    <a:pt x="162" y="84"/>
                  </a:lnTo>
                  <a:lnTo>
                    <a:pt x="80" y="106"/>
                  </a:lnTo>
                  <a:lnTo>
                    <a:pt x="0" y="13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179726" name="Freeform 78"/>
            <p:cNvSpPr>
              <a:spLocks/>
            </p:cNvSpPr>
            <p:nvPr/>
          </p:nvSpPr>
          <p:spPr bwMode="auto">
            <a:xfrm>
              <a:off x="628" y="1060"/>
              <a:ext cx="5431" cy="725"/>
            </a:xfrm>
            <a:custGeom>
              <a:avLst/>
              <a:gdLst/>
              <a:ahLst/>
              <a:cxnLst>
                <a:cxn ang="0">
                  <a:pos x="5431" y="783"/>
                </a:cxn>
                <a:cxn ang="0">
                  <a:pos x="5395" y="838"/>
                </a:cxn>
                <a:cxn ang="0">
                  <a:pos x="5350" y="899"/>
                </a:cxn>
                <a:cxn ang="0">
                  <a:pos x="5286" y="974"/>
                </a:cxn>
                <a:cxn ang="0">
                  <a:pos x="5204" y="1058"/>
                </a:cxn>
                <a:cxn ang="0">
                  <a:pos x="5105" y="1147"/>
                </a:cxn>
                <a:cxn ang="0">
                  <a:pos x="5018" y="1211"/>
                </a:cxn>
                <a:cxn ang="0">
                  <a:pos x="4955" y="1253"/>
                </a:cxn>
                <a:cxn ang="0">
                  <a:pos x="4887" y="1293"/>
                </a:cxn>
                <a:cxn ang="0">
                  <a:pos x="4815" y="1329"/>
                </a:cxn>
                <a:cxn ang="0">
                  <a:pos x="4739" y="1363"/>
                </a:cxn>
                <a:cxn ang="0">
                  <a:pos x="4657" y="1392"/>
                </a:cxn>
                <a:cxn ang="0">
                  <a:pos x="4572" y="1416"/>
                </a:cxn>
                <a:cxn ang="0">
                  <a:pos x="4482" y="1434"/>
                </a:cxn>
                <a:cxn ang="0">
                  <a:pos x="4387" y="1447"/>
                </a:cxn>
                <a:cxn ang="0">
                  <a:pos x="4289" y="1452"/>
                </a:cxn>
                <a:cxn ang="0">
                  <a:pos x="4186" y="1450"/>
                </a:cxn>
                <a:cxn ang="0">
                  <a:pos x="4078" y="1439"/>
                </a:cxn>
                <a:cxn ang="0">
                  <a:pos x="3967" y="1419"/>
                </a:cxn>
                <a:cxn ang="0">
                  <a:pos x="3850" y="1390"/>
                </a:cxn>
                <a:cxn ang="0">
                  <a:pos x="3729" y="1352"/>
                </a:cxn>
                <a:cxn ang="0">
                  <a:pos x="3604" y="1300"/>
                </a:cxn>
                <a:cxn ang="0">
                  <a:pos x="3475" y="1239"/>
                </a:cxn>
                <a:cxn ang="0">
                  <a:pos x="3342" y="1163"/>
                </a:cxn>
                <a:cxn ang="0">
                  <a:pos x="3204" y="1075"/>
                </a:cxn>
                <a:cxn ang="0">
                  <a:pos x="3134" y="1027"/>
                </a:cxn>
                <a:cxn ang="0">
                  <a:pos x="2857" y="835"/>
                </a:cxn>
                <a:cxn ang="0">
                  <a:pos x="2599" y="665"/>
                </a:cxn>
                <a:cxn ang="0">
                  <a:pos x="2355" y="517"/>
                </a:cxn>
                <a:cxn ang="0">
                  <a:pos x="2126" y="389"/>
                </a:cxn>
                <a:cxn ang="0">
                  <a:pos x="1909" y="281"/>
                </a:cxn>
                <a:cxn ang="0">
                  <a:pos x="1705" y="192"/>
                </a:cxn>
                <a:cxn ang="0">
                  <a:pos x="1509" y="121"/>
                </a:cxn>
                <a:cxn ang="0">
                  <a:pos x="1323" y="68"/>
                </a:cxn>
                <a:cxn ang="0">
                  <a:pos x="1145" y="29"/>
                </a:cxn>
                <a:cxn ang="0">
                  <a:pos x="973" y="7"/>
                </a:cxn>
                <a:cxn ang="0">
                  <a:pos x="807" y="0"/>
                </a:cxn>
                <a:cxn ang="0">
                  <a:pos x="643" y="5"/>
                </a:cxn>
                <a:cxn ang="0">
                  <a:pos x="482" y="24"/>
                </a:cxn>
                <a:cxn ang="0">
                  <a:pos x="322" y="55"/>
                </a:cxn>
                <a:cxn ang="0">
                  <a:pos x="161" y="97"/>
                </a:cxn>
                <a:cxn ang="0">
                  <a:pos x="0" y="149"/>
                </a:cxn>
              </a:cxnLst>
              <a:rect l="0" t="0" r="r" b="b"/>
              <a:pathLst>
                <a:path w="5431" h="1452">
                  <a:moveTo>
                    <a:pt x="5431" y="783"/>
                  </a:moveTo>
                  <a:lnTo>
                    <a:pt x="5431" y="783"/>
                  </a:lnTo>
                  <a:lnTo>
                    <a:pt x="5423" y="798"/>
                  </a:lnTo>
                  <a:lnTo>
                    <a:pt x="5395" y="838"/>
                  </a:lnTo>
                  <a:lnTo>
                    <a:pt x="5375" y="867"/>
                  </a:lnTo>
                  <a:lnTo>
                    <a:pt x="5350" y="899"/>
                  </a:lnTo>
                  <a:lnTo>
                    <a:pt x="5320" y="935"/>
                  </a:lnTo>
                  <a:lnTo>
                    <a:pt x="5286" y="974"/>
                  </a:lnTo>
                  <a:lnTo>
                    <a:pt x="5247" y="1016"/>
                  </a:lnTo>
                  <a:lnTo>
                    <a:pt x="5204" y="1058"/>
                  </a:lnTo>
                  <a:lnTo>
                    <a:pt x="5157" y="1101"/>
                  </a:lnTo>
                  <a:lnTo>
                    <a:pt x="5105" y="1147"/>
                  </a:lnTo>
                  <a:lnTo>
                    <a:pt x="5048" y="1190"/>
                  </a:lnTo>
                  <a:lnTo>
                    <a:pt x="5018" y="1211"/>
                  </a:lnTo>
                  <a:lnTo>
                    <a:pt x="4987" y="1232"/>
                  </a:lnTo>
                  <a:lnTo>
                    <a:pt x="4955" y="1253"/>
                  </a:lnTo>
                  <a:lnTo>
                    <a:pt x="4922" y="1272"/>
                  </a:lnTo>
                  <a:lnTo>
                    <a:pt x="4887" y="1293"/>
                  </a:lnTo>
                  <a:lnTo>
                    <a:pt x="4851" y="1311"/>
                  </a:lnTo>
                  <a:lnTo>
                    <a:pt x="4815" y="1329"/>
                  </a:lnTo>
                  <a:lnTo>
                    <a:pt x="4778" y="1347"/>
                  </a:lnTo>
                  <a:lnTo>
                    <a:pt x="4739" y="1363"/>
                  </a:lnTo>
                  <a:lnTo>
                    <a:pt x="4698" y="1377"/>
                  </a:lnTo>
                  <a:lnTo>
                    <a:pt x="4657" y="1392"/>
                  </a:lnTo>
                  <a:lnTo>
                    <a:pt x="4615" y="1405"/>
                  </a:lnTo>
                  <a:lnTo>
                    <a:pt x="4572" y="1416"/>
                  </a:lnTo>
                  <a:lnTo>
                    <a:pt x="4528" y="1426"/>
                  </a:lnTo>
                  <a:lnTo>
                    <a:pt x="4482" y="1434"/>
                  </a:lnTo>
                  <a:lnTo>
                    <a:pt x="4436" y="1442"/>
                  </a:lnTo>
                  <a:lnTo>
                    <a:pt x="4387" y="1447"/>
                  </a:lnTo>
                  <a:lnTo>
                    <a:pt x="4339" y="1450"/>
                  </a:lnTo>
                  <a:lnTo>
                    <a:pt x="4289" y="1452"/>
                  </a:lnTo>
                  <a:lnTo>
                    <a:pt x="4237" y="1452"/>
                  </a:lnTo>
                  <a:lnTo>
                    <a:pt x="4186" y="1450"/>
                  </a:lnTo>
                  <a:lnTo>
                    <a:pt x="4133" y="1445"/>
                  </a:lnTo>
                  <a:lnTo>
                    <a:pt x="4078" y="1439"/>
                  </a:lnTo>
                  <a:lnTo>
                    <a:pt x="4024" y="1431"/>
                  </a:lnTo>
                  <a:lnTo>
                    <a:pt x="3967" y="1419"/>
                  </a:lnTo>
                  <a:lnTo>
                    <a:pt x="3908" y="1406"/>
                  </a:lnTo>
                  <a:lnTo>
                    <a:pt x="3850" y="1390"/>
                  </a:lnTo>
                  <a:lnTo>
                    <a:pt x="3790" y="1373"/>
                  </a:lnTo>
                  <a:lnTo>
                    <a:pt x="3729" y="1352"/>
                  </a:lnTo>
                  <a:lnTo>
                    <a:pt x="3668" y="1327"/>
                  </a:lnTo>
                  <a:lnTo>
                    <a:pt x="3604" y="1300"/>
                  </a:lnTo>
                  <a:lnTo>
                    <a:pt x="3540" y="1271"/>
                  </a:lnTo>
                  <a:lnTo>
                    <a:pt x="3475" y="1239"/>
                  </a:lnTo>
                  <a:lnTo>
                    <a:pt x="3410" y="1203"/>
                  </a:lnTo>
                  <a:lnTo>
                    <a:pt x="3342" y="1163"/>
                  </a:lnTo>
                  <a:lnTo>
                    <a:pt x="3274" y="1121"/>
                  </a:lnTo>
                  <a:lnTo>
                    <a:pt x="3204" y="1075"/>
                  </a:lnTo>
                  <a:lnTo>
                    <a:pt x="3134" y="1027"/>
                  </a:lnTo>
                  <a:lnTo>
                    <a:pt x="3134" y="1027"/>
                  </a:lnTo>
                  <a:lnTo>
                    <a:pt x="2993" y="929"/>
                  </a:lnTo>
                  <a:lnTo>
                    <a:pt x="2857" y="835"/>
                  </a:lnTo>
                  <a:lnTo>
                    <a:pt x="2727" y="748"/>
                  </a:lnTo>
                  <a:lnTo>
                    <a:pt x="2599" y="665"/>
                  </a:lnTo>
                  <a:lnTo>
                    <a:pt x="2475" y="588"/>
                  </a:lnTo>
                  <a:lnTo>
                    <a:pt x="2355" y="517"/>
                  </a:lnTo>
                  <a:lnTo>
                    <a:pt x="2239" y="451"/>
                  </a:lnTo>
                  <a:lnTo>
                    <a:pt x="2126" y="389"/>
                  </a:lnTo>
                  <a:lnTo>
                    <a:pt x="2016" y="333"/>
                  </a:lnTo>
                  <a:lnTo>
                    <a:pt x="1909" y="281"/>
                  </a:lnTo>
                  <a:lnTo>
                    <a:pt x="1805" y="234"/>
                  </a:lnTo>
                  <a:lnTo>
                    <a:pt x="1705" y="192"/>
                  </a:lnTo>
                  <a:lnTo>
                    <a:pt x="1606" y="155"/>
                  </a:lnTo>
                  <a:lnTo>
                    <a:pt x="1509" y="121"/>
                  </a:lnTo>
                  <a:lnTo>
                    <a:pt x="1416" y="92"/>
                  </a:lnTo>
                  <a:lnTo>
                    <a:pt x="1323" y="68"/>
                  </a:lnTo>
                  <a:lnTo>
                    <a:pt x="1234" y="47"/>
                  </a:lnTo>
                  <a:lnTo>
                    <a:pt x="1145" y="29"/>
                  </a:lnTo>
                  <a:lnTo>
                    <a:pt x="1058" y="16"/>
                  </a:lnTo>
                  <a:lnTo>
                    <a:pt x="973" y="7"/>
                  </a:lnTo>
                  <a:lnTo>
                    <a:pt x="890" y="2"/>
                  </a:lnTo>
                  <a:lnTo>
                    <a:pt x="807" y="0"/>
                  </a:lnTo>
                  <a:lnTo>
                    <a:pt x="725" y="0"/>
                  </a:lnTo>
                  <a:lnTo>
                    <a:pt x="643" y="5"/>
                  </a:lnTo>
                  <a:lnTo>
                    <a:pt x="562" y="13"/>
                  </a:lnTo>
                  <a:lnTo>
                    <a:pt x="482" y="24"/>
                  </a:lnTo>
                  <a:lnTo>
                    <a:pt x="401" y="37"/>
                  </a:lnTo>
                  <a:lnTo>
                    <a:pt x="322" y="55"/>
                  </a:lnTo>
                  <a:lnTo>
                    <a:pt x="242" y="74"/>
                  </a:lnTo>
                  <a:lnTo>
                    <a:pt x="161" y="97"/>
                  </a:lnTo>
                  <a:lnTo>
                    <a:pt x="80" y="121"/>
                  </a:lnTo>
                  <a:lnTo>
                    <a:pt x="0" y="149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179727" name="Freeform 79"/>
            <p:cNvSpPr>
              <a:spLocks/>
            </p:cNvSpPr>
            <p:nvPr/>
          </p:nvSpPr>
          <p:spPr bwMode="auto">
            <a:xfrm>
              <a:off x="652" y="1076"/>
              <a:ext cx="5439" cy="696"/>
            </a:xfrm>
            <a:custGeom>
              <a:avLst/>
              <a:gdLst/>
              <a:ahLst/>
              <a:cxnLst>
                <a:cxn ang="0">
                  <a:pos x="5439" y="694"/>
                </a:cxn>
                <a:cxn ang="0">
                  <a:pos x="5405" y="751"/>
                </a:cxn>
                <a:cxn ang="0">
                  <a:pos x="5359" y="812"/>
                </a:cxn>
                <a:cxn ang="0">
                  <a:pos x="5296" y="890"/>
                </a:cxn>
                <a:cxn ang="0">
                  <a:pos x="5216" y="975"/>
                </a:cxn>
                <a:cxn ang="0">
                  <a:pos x="5119" y="1066"/>
                </a:cxn>
                <a:cxn ang="0">
                  <a:pos x="5033" y="1133"/>
                </a:cxn>
                <a:cxn ang="0">
                  <a:pos x="4970" y="1175"/>
                </a:cxn>
                <a:cxn ang="0">
                  <a:pos x="4903" y="1217"/>
                </a:cxn>
                <a:cxn ang="0">
                  <a:pos x="4831" y="1256"/>
                </a:cxn>
                <a:cxn ang="0">
                  <a:pos x="4755" y="1290"/>
                </a:cxn>
                <a:cxn ang="0">
                  <a:pos x="4674" y="1321"/>
                </a:cxn>
                <a:cxn ang="0">
                  <a:pos x="4590" y="1348"/>
                </a:cxn>
                <a:cxn ang="0">
                  <a:pos x="4499" y="1368"/>
                </a:cxn>
                <a:cxn ang="0">
                  <a:pos x="4406" y="1382"/>
                </a:cxn>
                <a:cxn ang="0">
                  <a:pos x="4308" y="1390"/>
                </a:cxn>
                <a:cxn ang="0">
                  <a:pos x="4204" y="1390"/>
                </a:cxn>
                <a:cxn ang="0">
                  <a:pos x="4097" y="1381"/>
                </a:cxn>
                <a:cxn ang="0">
                  <a:pos x="3984" y="1364"/>
                </a:cxn>
                <a:cxn ang="0">
                  <a:pos x="3868" y="1337"/>
                </a:cxn>
                <a:cxn ang="0">
                  <a:pos x="3747" y="1300"/>
                </a:cxn>
                <a:cxn ang="0">
                  <a:pos x="3621" y="1251"/>
                </a:cxn>
                <a:cxn ang="0">
                  <a:pos x="3490" y="1192"/>
                </a:cxn>
                <a:cxn ang="0">
                  <a:pos x="3355" y="1119"/>
                </a:cxn>
                <a:cxn ang="0">
                  <a:pos x="3217" y="1033"/>
                </a:cxn>
                <a:cxn ang="0">
                  <a:pos x="3146" y="985"/>
                </a:cxn>
                <a:cxn ang="0">
                  <a:pos x="2867" y="798"/>
                </a:cxn>
                <a:cxn ang="0">
                  <a:pos x="2606" y="633"/>
                </a:cxn>
                <a:cxn ang="0">
                  <a:pos x="2360" y="489"/>
                </a:cxn>
                <a:cxn ang="0">
                  <a:pos x="2128" y="367"/>
                </a:cxn>
                <a:cxn ang="0">
                  <a:pos x="1910" y="262"/>
                </a:cxn>
                <a:cxn ang="0">
                  <a:pos x="1705" y="176"/>
                </a:cxn>
                <a:cxn ang="0">
                  <a:pos x="1509" y="108"/>
                </a:cxn>
                <a:cxn ang="0">
                  <a:pos x="1321" y="58"/>
                </a:cxn>
                <a:cxn ang="0">
                  <a:pos x="1142" y="24"/>
                </a:cxn>
                <a:cxn ang="0">
                  <a:pos x="970" y="5"/>
                </a:cxn>
                <a:cxn ang="0">
                  <a:pos x="803" y="0"/>
                </a:cxn>
                <a:cxn ang="0">
                  <a:pos x="640" y="10"/>
                </a:cxn>
                <a:cxn ang="0">
                  <a:pos x="479" y="32"/>
                </a:cxn>
                <a:cxn ang="0">
                  <a:pos x="319" y="66"/>
                </a:cxn>
                <a:cxn ang="0">
                  <a:pos x="161" y="111"/>
                </a:cxn>
                <a:cxn ang="0">
                  <a:pos x="0" y="168"/>
                </a:cxn>
              </a:cxnLst>
              <a:rect l="0" t="0" r="r" b="b"/>
              <a:pathLst>
                <a:path w="5439" h="1390">
                  <a:moveTo>
                    <a:pt x="5439" y="694"/>
                  </a:moveTo>
                  <a:lnTo>
                    <a:pt x="5439" y="694"/>
                  </a:lnTo>
                  <a:lnTo>
                    <a:pt x="5431" y="709"/>
                  </a:lnTo>
                  <a:lnTo>
                    <a:pt x="5405" y="751"/>
                  </a:lnTo>
                  <a:lnTo>
                    <a:pt x="5384" y="780"/>
                  </a:lnTo>
                  <a:lnTo>
                    <a:pt x="5359" y="812"/>
                  </a:lnTo>
                  <a:lnTo>
                    <a:pt x="5331" y="849"/>
                  </a:lnTo>
                  <a:lnTo>
                    <a:pt x="5296" y="890"/>
                  </a:lnTo>
                  <a:lnTo>
                    <a:pt x="5259" y="932"/>
                  </a:lnTo>
                  <a:lnTo>
                    <a:pt x="5216" y="975"/>
                  </a:lnTo>
                  <a:lnTo>
                    <a:pt x="5170" y="1020"/>
                  </a:lnTo>
                  <a:lnTo>
                    <a:pt x="5119" y="1066"/>
                  </a:lnTo>
                  <a:lnTo>
                    <a:pt x="5062" y="1111"/>
                  </a:lnTo>
                  <a:lnTo>
                    <a:pt x="5033" y="1133"/>
                  </a:lnTo>
                  <a:lnTo>
                    <a:pt x="5002" y="1154"/>
                  </a:lnTo>
                  <a:lnTo>
                    <a:pt x="4970" y="1175"/>
                  </a:lnTo>
                  <a:lnTo>
                    <a:pt x="4937" y="1196"/>
                  </a:lnTo>
                  <a:lnTo>
                    <a:pt x="4903" y="1217"/>
                  </a:lnTo>
                  <a:lnTo>
                    <a:pt x="4867" y="1237"/>
                  </a:lnTo>
                  <a:lnTo>
                    <a:pt x="4831" y="1256"/>
                  </a:lnTo>
                  <a:lnTo>
                    <a:pt x="4794" y="1274"/>
                  </a:lnTo>
                  <a:lnTo>
                    <a:pt x="4755" y="1290"/>
                  </a:lnTo>
                  <a:lnTo>
                    <a:pt x="4716" y="1306"/>
                  </a:lnTo>
                  <a:lnTo>
                    <a:pt x="4674" y="1321"/>
                  </a:lnTo>
                  <a:lnTo>
                    <a:pt x="4633" y="1335"/>
                  </a:lnTo>
                  <a:lnTo>
                    <a:pt x="4590" y="1348"/>
                  </a:lnTo>
                  <a:lnTo>
                    <a:pt x="4545" y="1358"/>
                  </a:lnTo>
                  <a:lnTo>
                    <a:pt x="4499" y="1368"/>
                  </a:lnTo>
                  <a:lnTo>
                    <a:pt x="4454" y="1376"/>
                  </a:lnTo>
                  <a:lnTo>
                    <a:pt x="4406" y="1382"/>
                  </a:lnTo>
                  <a:lnTo>
                    <a:pt x="4356" y="1387"/>
                  </a:lnTo>
                  <a:lnTo>
                    <a:pt x="4308" y="1390"/>
                  </a:lnTo>
                  <a:lnTo>
                    <a:pt x="4256" y="1390"/>
                  </a:lnTo>
                  <a:lnTo>
                    <a:pt x="4204" y="1390"/>
                  </a:lnTo>
                  <a:lnTo>
                    <a:pt x="4151" y="1387"/>
                  </a:lnTo>
                  <a:lnTo>
                    <a:pt x="4097" y="1381"/>
                  </a:lnTo>
                  <a:lnTo>
                    <a:pt x="4041" y="1374"/>
                  </a:lnTo>
                  <a:lnTo>
                    <a:pt x="3984" y="1364"/>
                  </a:lnTo>
                  <a:lnTo>
                    <a:pt x="3926" y="1351"/>
                  </a:lnTo>
                  <a:lnTo>
                    <a:pt x="3868" y="1337"/>
                  </a:lnTo>
                  <a:lnTo>
                    <a:pt x="3808" y="1319"/>
                  </a:lnTo>
                  <a:lnTo>
                    <a:pt x="3747" y="1300"/>
                  </a:lnTo>
                  <a:lnTo>
                    <a:pt x="3684" y="1277"/>
                  </a:lnTo>
                  <a:lnTo>
                    <a:pt x="3621" y="1251"/>
                  </a:lnTo>
                  <a:lnTo>
                    <a:pt x="3557" y="1222"/>
                  </a:lnTo>
                  <a:lnTo>
                    <a:pt x="3490" y="1192"/>
                  </a:lnTo>
                  <a:lnTo>
                    <a:pt x="3423" y="1156"/>
                  </a:lnTo>
                  <a:lnTo>
                    <a:pt x="3355" y="1119"/>
                  </a:lnTo>
                  <a:lnTo>
                    <a:pt x="3287" y="1079"/>
                  </a:lnTo>
                  <a:lnTo>
                    <a:pt x="3217" y="1033"/>
                  </a:lnTo>
                  <a:lnTo>
                    <a:pt x="3146" y="985"/>
                  </a:lnTo>
                  <a:lnTo>
                    <a:pt x="3146" y="985"/>
                  </a:lnTo>
                  <a:lnTo>
                    <a:pt x="3004" y="890"/>
                  </a:lnTo>
                  <a:lnTo>
                    <a:pt x="2867" y="798"/>
                  </a:lnTo>
                  <a:lnTo>
                    <a:pt x="2733" y="714"/>
                  </a:lnTo>
                  <a:lnTo>
                    <a:pt x="2606" y="633"/>
                  </a:lnTo>
                  <a:lnTo>
                    <a:pt x="2481" y="559"/>
                  </a:lnTo>
                  <a:lnTo>
                    <a:pt x="2360" y="489"/>
                  </a:lnTo>
                  <a:lnTo>
                    <a:pt x="2242" y="425"/>
                  </a:lnTo>
                  <a:lnTo>
                    <a:pt x="2128" y="367"/>
                  </a:lnTo>
                  <a:lnTo>
                    <a:pt x="2018" y="312"/>
                  </a:lnTo>
                  <a:lnTo>
                    <a:pt x="1910" y="262"/>
                  </a:lnTo>
                  <a:lnTo>
                    <a:pt x="1806" y="216"/>
                  </a:lnTo>
                  <a:lnTo>
                    <a:pt x="1705" y="176"/>
                  </a:lnTo>
                  <a:lnTo>
                    <a:pt x="1605" y="140"/>
                  </a:lnTo>
                  <a:lnTo>
                    <a:pt x="1509" y="108"/>
                  </a:lnTo>
                  <a:lnTo>
                    <a:pt x="1414" y="81"/>
                  </a:lnTo>
                  <a:lnTo>
                    <a:pt x="1321" y="58"/>
                  </a:lnTo>
                  <a:lnTo>
                    <a:pt x="1231" y="39"/>
                  </a:lnTo>
                  <a:lnTo>
                    <a:pt x="1142" y="24"/>
                  </a:lnTo>
                  <a:lnTo>
                    <a:pt x="1056" y="13"/>
                  </a:lnTo>
                  <a:lnTo>
                    <a:pt x="970" y="5"/>
                  </a:lnTo>
                  <a:lnTo>
                    <a:pt x="887" y="2"/>
                  </a:lnTo>
                  <a:lnTo>
                    <a:pt x="803" y="0"/>
                  </a:lnTo>
                  <a:lnTo>
                    <a:pt x="722" y="3"/>
                  </a:lnTo>
                  <a:lnTo>
                    <a:pt x="640" y="10"/>
                  </a:lnTo>
                  <a:lnTo>
                    <a:pt x="559" y="19"/>
                  </a:lnTo>
                  <a:lnTo>
                    <a:pt x="479" y="32"/>
                  </a:lnTo>
                  <a:lnTo>
                    <a:pt x="399" y="47"/>
                  </a:lnTo>
                  <a:lnTo>
                    <a:pt x="319" y="66"/>
                  </a:lnTo>
                  <a:lnTo>
                    <a:pt x="240" y="87"/>
                  </a:lnTo>
                  <a:lnTo>
                    <a:pt x="161" y="111"/>
                  </a:lnTo>
                  <a:lnTo>
                    <a:pt x="80" y="139"/>
                  </a:lnTo>
                  <a:lnTo>
                    <a:pt x="0" y="16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179728" name="Freeform 80"/>
            <p:cNvSpPr>
              <a:spLocks/>
            </p:cNvSpPr>
            <p:nvPr/>
          </p:nvSpPr>
          <p:spPr bwMode="auto">
            <a:xfrm>
              <a:off x="675" y="1094"/>
              <a:ext cx="5448" cy="664"/>
            </a:xfrm>
            <a:custGeom>
              <a:avLst/>
              <a:gdLst/>
              <a:ahLst/>
              <a:cxnLst>
                <a:cxn ang="0">
                  <a:pos x="5448" y="603"/>
                </a:cxn>
                <a:cxn ang="0">
                  <a:pos x="5414" y="660"/>
                </a:cxn>
                <a:cxn ang="0">
                  <a:pos x="5369" y="723"/>
                </a:cxn>
                <a:cxn ang="0">
                  <a:pos x="5308" y="802"/>
                </a:cxn>
                <a:cxn ang="0">
                  <a:pos x="5229" y="891"/>
                </a:cxn>
                <a:cxn ang="0">
                  <a:pos x="5132" y="983"/>
                </a:cxn>
                <a:cxn ang="0">
                  <a:pos x="5047" y="1052"/>
                </a:cxn>
                <a:cxn ang="0">
                  <a:pos x="4986" y="1097"/>
                </a:cxn>
                <a:cxn ang="0">
                  <a:pos x="4919" y="1139"/>
                </a:cxn>
                <a:cxn ang="0">
                  <a:pos x="4849" y="1180"/>
                </a:cxn>
                <a:cxn ang="0">
                  <a:pos x="4772" y="1217"/>
                </a:cxn>
                <a:cxn ang="0">
                  <a:pos x="4692" y="1249"/>
                </a:cxn>
                <a:cxn ang="0">
                  <a:pos x="4607" y="1277"/>
                </a:cxn>
                <a:cxn ang="0">
                  <a:pos x="4518" y="1299"/>
                </a:cxn>
                <a:cxn ang="0">
                  <a:pos x="4425" y="1315"/>
                </a:cxn>
                <a:cxn ang="0">
                  <a:pos x="4326" y="1325"/>
                </a:cxn>
                <a:cxn ang="0">
                  <a:pos x="4222" y="1327"/>
                </a:cxn>
                <a:cxn ang="0">
                  <a:pos x="4115" y="1320"/>
                </a:cxn>
                <a:cxn ang="0">
                  <a:pos x="4003" y="1306"/>
                </a:cxn>
                <a:cxn ang="0">
                  <a:pos x="3885" y="1280"/>
                </a:cxn>
                <a:cxn ang="0">
                  <a:pos x="3764" y="1246"/>
                </a:cxn>
                <a:cxn ang="0">
                  <a:pos x="3638" y="1199"/>
                </a:cxn>
                <a:cxn ang="0">
                  <a:pos x="3506" y="1143"/>
                </a:cxn>
                <a:cxn ang="0">
                  <a:pos x="3371" y="1072"/>
                </a:cxn>
                <a:cxn ang="0">
                  <a:pos x="3230" y="989"/>
                </a:cxn>
                <a:cxn ang="0">
                  <a:pos x="3157" y="942"/>
                </a:cxn>
                <a:cxn ang="0">
                  <a:pos x="2877" y="760"/>
                </a:cxn>
                <a:cxn ang="0">
                  <a:pos x="2613" y="599"/>
                </a:cxn>
                <a:cxn ang="0">
                  <a:pos x="2365" y="460"/>
                </a:cxn>
                <a:cxn ang="0">
                  <a:pos x="2131" y="340"/>
                </a:cxn>
                <a:cxn ang="0">
                  <a:pos x="1912" y="240"/>
                </a:cxn>
                <a:cxn ang="0">
                  <a:pos x="1705" y="158"/>
                </a:cxn>
                <a:cxn ang="0">
                  <a:pos x="1508" y="95"/>
                </a:cxn>
                <a:cxn ang="0">
                  <a:pos x="1321" y="48"/>
                </a:cxn>
                <a:cxn ang="0">
                  <a:pos x="1141" y="17"/>
                </a:cxn>
                <a:cxn ang="0">
                  <a:pos x="968" y="1"/>
                </a:cxn>
                <a:cxn ang="0">
                  <a:pos x="801" y="0"/>
                </a:cxn>
                <a:cxn ang="0">
                  <a:pos x="639" y="12"/>
                </a:cxn>
                <a:cxn ang="0">
                  <a:pos x="478" y="38"/>
                </a:cxn>
                <a:cxn ang="0">
                  <a:pos x="319" y="75"/>
                </a:cxn>
                <a:cxn ang="0">
                  <a:pos x="160" y="124"/>
                </a:cxn>
                <a:cxn ang="0">
                  <a:pos x="0" y="184"/>
                </a:cxn>
              </a:cxnLst>
              <a:rect l="0" t="0" r="r" b="b"/>
              <a:pathLst>
                <a:path w="5448" h="1327">
                  <a:moveTo>
                    <a:pt x="5448" y="603"/>
                  </a:moveTo>
                  <a:lnTo>
                    <a:pt x="5448" y="603"/>
                  </a:lnTo>
                  <a:lnTo>
                    <a:pt x="5439" y="618"/>
                  </a:lnTo>
                  <a:lnTo>
                    <a:pt x="5414" y="660"/>
                  </a:lnTo>
                  <a:lnTo>
                    <a:pt x="5393" y="689"/>
                  </a:lnTo>
                  <a:lnTo>
                    <a:pt x="5369" y="723"/>
                  </a:lnTo>
                  <a:lnTo>
                    <a:pt x="5341" y="762"/>
                  </a:lnTo>
                  <a:lnTo>
                    <a:pt x="5308" y="802"/>
                  </a:lnTo>
                  <a:lnTo>
                    <a:pt x="5271" y="846"/>
                  </a:lnTo>
                  <a:lnTo>
                    <a:pt x="5229" y="891"/>
                  </a:lnTo>
                  <a:lnTo>
                    <a:pt x="5183" y="936"/>
                  </a:lnTo>
                  <a:lnTo>
                    <a:pt x="5132" y="983"/>
                  </a:lnTo>
                  <a:lnTo>
                    <a:pt x="5076" y="1030"/>
                  </a:lnTo>
                  <a:lnTo>
                    <a:pt x="5047" y="1052"/>
                  </a:lnTo>
                  <a:lnTo>
                    <a:pt x="5017" y="1075"/>
                  </a:lnTo>
                  <a:lnTo>
                    <a:pt x="4986" y="1097"/>
                  </a:lnTo>
                  <a:lnTo>
                    <a:pt x="4953" y="1118"/>
                  </a:lnTo>
                  <a:lnTo>
                    <a:pt x="4919" y="1139"/>
                  </a:lnTo>
                  <a:lnTo>
                    <a:pt x="4885" y="1160"/>
                  </a:lnTo>
                  <a:lnTo>
                    <a:pt x="4849" y="1180"/>
                  </a:lnTo>
                  <a:lnTo>
                    <a:pt x="4811" y="1199"/>
                  </a:lnTo>
                  <a:lnTo>
                    <a:pt x="4772" y="1217"/>
                  </a:lnTo>
                  <a:lnTo>
                    <a:pt x="4733" y="1233"/>
                  </a:lnTo>
                  <a:lnTo>
                    <a:pt x="4692" y="1249"/>
                  </a:lnTo>
                  <a:lnTo>
                    <a:pt x="4650" y="1264"/>
                  </a:lnTo>
                  <a:lnTo>
                    <a:pt x="4607" y="1277"/>
                  </a:lnTo>
                  <a:lnTo>
                    <a:pt x="4564" y="1288"/>
                  </a:lnTo>
                  <a:lnTo>
                    <a:pt x="4518" y="1299"/>
                  </a:lnTo>
                  <a:lnTo>
                    <a:pt x="4472" y="1307"/>
                  </a:lnTo>
                  <a:lnTo>
                    <a:pt x="4425" y="1315"/>
                  </a:lnTo>
                  <a:lnTo>
                    <a:pt x="4375" y="1320"/>
                  </a:lnTo>
                  <a:lnTo>
                    <a:pt x="4326" y="1325"/>
                  </a:lnTo>
                  <a:lnTo>
                    <a:pt x="4275" y="1327"/>
                  </a:lnTo>
                  <a:lnTo>
                    <a:pt x="4222" y="1327"/>
                  </a:lnTo>
                  <a:lnTo>
                    <a:pt x="4170" y="1325"/>
                  </a:lnTo>
                  <a:lnTo>
                    <a:pt x="4115" y="1320"/>
                  </a:lnTo>
                  <a:lnTo>
                    <a:pt x="4060" y="1314"/>
                  </a:lnTo>
                  <a:lnTo>
                    <a:pt x="4003" y="1306"/>
                  </a:lnTo>
                  <a:lnTo>
                    <a:pt x="3945" y="1294"/>
                  </a:lnTo>
                  <a:lnTo>
                    <a:pt x="3885" y="1280"/>
                  </a:lnTo>
                  <a:lnTo>
                    <a:pt x="3825" y="1264"/>
                  </a:lnTo>
                  <a:lnTo>
                    <a:pt x="3764" y="1246"/>
                  </a:lnTo>
                  <a:lnTo>
                    <a:pt x="3702" y="1223"/>
                  </a:lnTo>
                  <a:lnTo>
                    <a:pt x="3638" y="1199"/>
                  </a:lnTo>
                  <a:lnTo>
                    <a:pt x="3573" y="1172"/>
                  </a:lnTo>
                  <a:lnTo>
                    <a:pt x="3506" y="1143"/>
                  </a:lnTo>
                  <a:lnTo>
                    <a:pt x="3439" y="1109"/>
                  </a:lnTo>
                  <a:lnTo>
                    <a:pt x="3371" y="1072"/>
                  </a:lnTo>
                  <a:lnTo>
                    <a:pt x="3300" y="1033"/>
                  </a:lnTo>
                  <a:lnTo>
                    <a:pt x="3230" y="989"/>
                  </a:lnTo>
                  <a:lnTo>
                    <a:pt x="3157" y="942"/>
                  </a:lnTo>
                  <a:lnTo>
                    <a:pt x="3157" y="942"/>
                  </a:lnTo>
                  <a:lnTo>
                    <a:pt x="3016" y="849"/>
                  </a:lnTo>
                  <a:lnTo>
                    <a:pt x="2877" y="760"/>
                  </a:lnTo>
                  <a:lnTo>
                    <a:pt x="2742" y="678"/>
                  </a:lnTo>
                  <a:lnTo>
                    <a:pt x="2613" y="599"/>
                  </a:lnTo>
                  <a:lnTo>
                    <a:pt x="2487" y="528"/>
                  </a:lnTo>
                  <a:lnTo>
                    <a:pt x="2365" y="460"/>
                  </a:lnTo>
                  <a:lnTo>
                    <a:pt x="2247" y="397"/>
                  </a:lnTo>
                  <a:lnTo>
                    <a:pt x="2131" y="340"/>
                  </a:lnTo>
                  <a:lnTo>
                    <a:pt x="2020" y="289"/>
                  </a:lnTo>
                  <a:lnTo>
                    <a:pt x="1912" y="240"/>
                  </a:lnTo>
                  <a:lnTo>
                    <a:pt x="1806" y="197"/>
                  </a:lnTo>
                  <a:lnTo>
                    <a:pt x="1705" y="158"/>
                  </a:lnTo>
                  <a:lnTo>
                    <a:pt x="1605" y="124"/>
                  </a:lnTo>
                  <a:lnTo>
                    <a:pt x="1508" y="95"/>
                  </a:lnTo>
                  <a:lnTo>
                    <a:pt x="1414" y="69"/>
                  </a:lnTo>
                  <a:lnTo>
                    <a:pt x="1321" y="48"/>
                  </a:lnTo>
                  <a:lnTo>
                    <a:pt x="1230" y="30"/>
                  </a:lnTo>
                  <a:lnTo>
                    <a:pt x="1141" y="17"/>
                  </a:lnTo>
                  <a:lnTo>
                    <a:pt x="1054" y="8"/>
                  </a:lnTo>
                  <a:lnTo>
                    <a:pt x="968" y="1"/>
                  </a:lnTo>
                  <a:lnTo>
                    <a:pt x="885" y="0"/>
                  </a:lnTo>
                  <a:lnTo>
                    <a:pt x="801" y="0"/>
                  </a:lnTo>
                  <a:lnTo>
                    <a:pt x="719" y="4"/>
                  </a:lnTo>
                  <a:lnTo>
                    <a:pt x="639" y="12"/>
                  </a:lnTo>
                  <a:lnTo>
                    <a:pt x="558" y="24"/>
                  </a:lnTo>
                  <a:lnTo>
                    <a:pt x="478" y="38"/>
                  </a:lnTo>
                  <a:lnTo>
                    <a:pt x="399" y="56"/>
                  </a:lnTo>
                  <a:lnTo>
                    <a:pt x="319" y="75"/>
                  </a:lnTo>
                  <a:lnTo>
                    <a:pt x="239" y="100"/>
                  </a:lnTo>
                  <a:lnTo>
                    <a:pt x="160" y="124"/>
                  </a:lnTo>
                  <a:lnTo>
                    <a:pt x="81" y="153"/>
                  </a:lnTo>
                  <a:lnTo>
                    <a:pt x="0" y="18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179729" name="Freeform 81"/>
            <p:cNvSpPr>
              <a:spLocks/>
            </p:cNvSpPr>
            <p:nvPr/>
          </p:nvSpPr>
          <p:spPr bwMode="auto">
            <a:xfrm>
              <a:off x="700" y="1111"/>
              <a:ext cx="5452" cy="633"/>
            </a:xfrm>
            <a:custGeom>
              <a:avLst/>
              <a:gdLst/>
              <a:ahLst/>
              <a:cxnLst>
                <a:cxn ang="0">
                  <a:pos x="5452" y="516"/>
                </a:cxn>
                <a:cxn ang="0">
                  <a:pos x="5419" y="574"/>
                </a:cxn>
                <a:cxn ang="0">
                  <a:pos x="5376" y="637"/>
                </a:cxn>
                <a:cxn ang="0">
                  <a:pos x="5316" y="717"/>
                </a:cxn>
                <a:cxn ang="0">
                  <a:pos x="5239" y="808"/>
                </a:cxn>
                <a:cxn ang="0">
                  <a:pos x="5143" y="903"/>
                </a:cxn>
                <a:cxn ang="0">
                  <a:pos x="5060" y="974"/>
                </a:cxn>
                <a:cxn ang="0">
                  <a:pos x="4998" y="1021"/>
                </a:cxn>
                <a:cxn ang="0">
                  <a:pos x="4932" y="1064"/>
                </a:cxn>
                <a:cxn ang="0">
                  <a:pos x="4862" y="1106"/>
                </a:cxn>
                <a:cxn ang="0">
                  <a:pos x="4787" y="1145"/>
                </a:cxn>
                <a:cxn ang="0">
                  <a:pos x="4707" y="1179"/>
                </a:cxn>
                <a:cxn ang="0">
                  <a:pos x="4624" y="1208"/>
                </a:cxn>
                <a:cxn ang="0">
                  <a:pos x="4533" y="1232"/>
                </a:cxn>
                <a:cxn ang="0">
                  <a:pos x="4440" y="1252"/>
                </a:cxn>
                <a:cxn ang="0">
                  <a:pos x="4342" y="1263"/>
                </a:cxn>
                <a:cxn ang="0">
                  <a:pos x="4239" y="1266"/>
                </a:cxn>
                <a:cxn ang="0">
                  <a:pos x="4131" y="1263"/>
                </a:cxn>
                <a:cxn ang="0">
                  <a:pos x="4018" y="1250"/>
                </a:cxn>
                <a:cxn ang="0">
                  <a:pos x="3902" y="1228"/>
                </a:cxn>
                <a:cxn ang="0">
                  <a:pos x="3779" y="1194"/>
                </a:cxn>
                <a:cxn ang="0">
                  <a:pos x="3652" y="1150"/>
                </a:cxn>
                <a:cxn ang="0">
                  <a:pos x="3520" y="1095"/>
                </a:cxn>
                <a:cxn ang="0">
                  <a:pos x="3384" y="1027"/>
                </a:cxn>
                <a:cxn ang="0">
                  <a:pos x="3242" y="947"/>
                </a:cxn>
                <a:cxn ang="0">
                  <a:pos x="3169" y="901"/>
                </a:cxn>
                <a:cxn ang="0">
                  <a:pos x="2885" y="724"/>
                </a:cxn>
                <a:cxn ang="0">
                  <a:pos x="2619" y="569"/>
                </a:cxn>
                <a:cxn ang="0">
                  <a:pos x="2369" y="433"/>
                </a:cxn>
                <a:cxn ang="0">
                  <a:pos x="2134" y="317"/>
                </a:cxn>
                <a:cxn ang="0">
                  <a:pos x="1912" y="222"/>
                </a:cxn>
                <a:cxn ang="0">
                  <a:pos x="1704" y="144"/>
                </a:cxn>
                <a:cxn ang="0">
                  <a:pos x="1507" y="83"/>
                </a:cxn>
                <a:cxn ang="0">
                  <a:pos x="1318" y="41"/>
                </a:cxn>
                <a:cxn ang="0">
                  <a:pos x="1139" y="13"/>
                </a:cxn>
                <a:cxn ang="0">
                  <a:pos x="965" y="0"/>
                </a:cxn>
                <a:cxn ang="0">
                  <a:pos x="798" y="4"/>
                </a:cxn>
                <a:cxn ang="0">
                  <a:pos x="635" y="18"/>
                </a:cxn>
                <a:cxn ang="0">
                  <a:pos x="475" y="47"/>
                </a:cxn>
                <a:cxn ang="0">
                  <a:pos x="317" y="89"/>
                </a:cxn>
                <a:cxn ang="0">
                  <a:pos x="158" y="141"/>
                </a:cxn>
                <a:cxn ang="0">
                  <a:pos x="0" y="204"/>
                </a:cxn>
              </a:cxnLst>
              <a:rect l="0" t="0" r="r" b="b"/>
              <a:pathLst>
                <a:path w="5452" h="1266">
                  <a:moveTo>
                    <a:pt x="5452" y="516"/>
                  </a:moveTo>
                  <a:lnTo>
                    <a:pt x="5452" y="516"/>
                  </a:lnTo>
                  <a:lnTo>
                    <a:pt x="5444" y="530"/>
                  </a:lnTo>
                  <a:lnTo>
                    <a:pt x="5419" y="574"/>
                  </a:lnTo>
                  <a:lnTo>
                    <a:pt x="5400" y="603"/>
                  </a:lnTo>
                  <a:lnTo>
                    <a:pt x="5376" y="637"/>
                  </a:lnTo>
                  <a:lnTo>
                    <a:pt x="5348" y="675"/>
                  </a:lnTo>
                  <a:lnTo>
                    <a:pt x="5316" y="717"/>
                  </a:lnTo>
                  <a:lnTo>
                    <a:pt x="5279" y="761"/>
                  </a:lnTo>
                  <a:lnTo>
                    <a:pt x="5239" y="808"/>
                  </a:lnTo>
                  <a:lnTo>
                    <a:pt x="5193" y="855"/>
                  </a:lnTo>
                  <a:lnTo>
                    <a:pt x="5143" y="903"/>
                  </a:lnTo>
                  <a:lnTo>
                    <a:pt x="5089" y="950"/>
                  </a:lnTo>
                  <a:lnTo>
                    <a:pt x="5060" y="974"/>
                  </a:lnTo>
                  <a:lnTo>
                    <a:pt x="5029" y="997"/>
                  </a:lnTo>
                  <a:lnTo>
                    <a:pt x="4998" y="1021"/>
                  </a:lnTo>
                  <a:lnTo>
                    <a:pt x="4965" y="1042"/>
                  </a:lnTo>
                  <a:lnTo>
                    <a:pt x="4932" y="1064"/>
                  </a:lnTo>
                  <a:lnTo>
                    <a:pt x="4897" y="1085"/>
                  </a:lnTo>
                  <a:lnTo>
                    <a:pt x="4862" y="1106"/>
                  </a:lnTo>
                  <a:lnTo>
                    <a:pt x="4825" y="1126"/>
                  </a:lnTo>
                  <a:lnTo>
                    <a:pt x="4787" y="1145"/>
                  </a:lnTo>
                  <a:lnTo>
                    <a:pt x="4747" y="1161"/>
                  </a:lnTo>
                  <a:lnTo>
                    <a:pt x="4707" y="1179"/>
                  </a:lnTo>
                  <a:lnTo>
                    <a:pt x="4665" y="1194"/>
                  </a:lnTo>
                  <a:lnTo>
                    <a:pt x="4624" y="1208"/>
                  </a:lnTo>
                  <a:lnTo>
                    <a:pt x="4579" y="1221"/>
                  </a:lnTo>
                  <a:lnTo>
                    <a:pt x="4533" y="1232"/>
                  </a:lnTo>
                  <a:lnTo>
                    <a:pt x="4488" y="1242"/>
                  </a:lnTo>
                  <a:lnTo>
                    <a:pt x="4440" y="1252"/>
                  </a:lnTo>
                  <a:lnTo>
                    <a:pt x="4392" y="1258"/>
                  </a:lnTo>
                  <a:lnTo>
                    <a:pt x="4342" y="1263"/>
                  </a:lnTo>
                  <a:lnTo>
                    <a:pt x="4292" y="1266"/>
                  </a:lnTo>
                  <a:lnTo>
                    <a:pt x="4239" y="1266"/>
                  </a:lnTo>
                  <a:lnTo>
                    <a:pt x="4186" y="1266"/>
                  </a:lnTo>
                  <a:lnTo>
                    <a:pt x="4131" y="1263"/>
                  </a:lnTo>
                  <a:lnTo>
                    <a:pt x="4075" y="1257"/>
                  </a:lnTo>
                  <a:lnTo>
                    <a:pt x="4018" y="1250"/>
                  </a:lnTo>
                  <a:lnTo>
                    <a:pt x="3960" y="1239"/>
                  </a:lnTo>
                  <a:lnTo>
                    <a:pt x="3902" y="1228"/>
                  </a:lnTo>
                  <a:lnTo>
                    <a:pt x="3841" y="1211"/>
                  </a:lnTo>
                  <a:lnTo>
                    <a:pt x="3779" y="1194"/>
                  </a:lnTo>
                  <a:lnTo>
                    <a:pt x="3716" y="1174"/>
                  </a:lnTo>
                  <a:lnTo>
                    <a:pt x="3652" y="1150"/>
                  </a:lnTo>
                  <a:lnTo>
                    <a:pt x="3586" y="1124"/>
                  </a:lnTo>
                  <a:lnTo>
                    <a:pt x="3520" y="1095"/>
                  </a:lnTo>
                  <a:lnTo>
                    <a:pt x="3452" y="1063"/>
                  </a:lnTo>
                  <a:lnTo>
                    <a:pt x="3384" y="1027"/>
                  </a:lnTo>
                  <a:lnTo>
                    <a:pt x="3313" y="989"/>
                  </a:lnTo>
                  <a:lnTo>
                    <a:pt x="3242" y="947"/>
                  </a:lnTo>
                  <a:lnTo>
                    <a:pt x="3169" y="901"/>
                  </a:lnTo>
                  <a:lnTo>
                    <a:pt x="3169" y="901"/>
                  </a:lnTo>
                  <a:lnTo>
                    <a:pt x="3024" y="811"/>
                  </a:lnTo>
                  <a:lnTo>
                    <a:pt x="2885" y="724"/>
                  </a:lnTo>
                  <a:lnTo>
                    <a:pt x="2749" y="643"/>
                  </a:lnTo>
                  <a:lnTo>
                    <a:pt x="2619" y="569"/>
                  </a:lnTo>
                  <a:lnTo>
                    <a:pt x="2491" y="498"/>
                  </a:lnTo>
                  <a:lnTo>
                    <a:pt x="2369" y="433"/>
                  </a:lnTo>
                  <a:lnTo>
                    <a:pt x="2249" y="373"/>
                  </a:lnTo>
                  <a:lnTo>
                    <a:pt x="2134" y="317"/>
                  </a:lnTo>
                  <a:lnTo>
                    <a:pt x="2022" y="267"/>
                  </a:lnTo>
                  <a:lnTo>
                    <a:pt x="1912" y="222"/>
                  </a:lnTo>
                  <a:lnTo>
                    <a:pt x="1806" y="180"/>
                  </a:lnTo>
                  <a:lnTo>
                    <a:pt x="1704" y="144"/>
                  </a:lnTo>
                  <a:lnTo>
                    <a:pt x="1604" y="112"/>
                  </a:lnTo>
                  <a:lnTo>
                    <a:pt x="1507" y="83"/>
                  </a:lnTo>
                  <a:lnTo>
                    <a:pt x="1411" y="60"/>
                  </a:lnTo>
                  <a:lnTo>
                    <a:pt x="1318" y="41"/>
                  </a:lnTo>
                  <a:lnTo>
                    <a:pt x="1227" y="25"/>
                  </a:lnTo>
                  <a:lnTo>
                    <a:pt x="1139" y="13"/>
                  </a:lnTo>
                  <a:lnTo>
                    <a:pt x="1051" y="5"/>
                  </a:lnTo>
                  <a:lnTo>
                    <a:pt x="965" y="0"/>
                  </a:lnTo>
                  <a:lnTo>
                    <a:pt x="882" y="0"/>
                  </a:lnTo>
                  <a:lnTo>
                    <a:pt x="798" y="4"/>
                  </a:lnTo>
                  <a:lnTo>
                    <a:pt x="717" y="8"/>
                  </a:lnTo>
                  <a:lnTo>
                    <a:pt x="635" y="18"/>
                  </a:lnTo>
                  <a:lnTo>
                    <a:pt x="556" y="31"/>
                  </a:lnTo>
                  <a:lnTo>
                    <a:pt x="475" y="47"/>
                  </a:lnTo>
                  <a:lnTo>
                    <a:pt x="396" y="67"/>
                  </a:lnTo>
                  <a:lnTo>
                    <a:pt x="317" y="89"/>
                  </a:lnTo>
                  <a:lnTo>
                    <a:pt x="238" y="113"/>
                  </a:lnTo>
                  <a:lnTo>
                    <a:pt x="158" y="141"/>
                  </a:lnTo>
                  <a:lnTo>
                    <a:pt x="79" y="172"/>
                  </a:lnTo>
                  <a:lnTo>
                    <a:pt x="0" y="20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179730" name="Freeform 82"/>
            <p:cNvSpPr>
              <a:spLocks/>
            </p:cNvSpPr>
            <p:nvPr/>
          </p:nvSpPr>
          <p:spPr bwMode="auto">
            <a:xfrm>
              <a:off x="725" y="1127"/>
              <a:ext cx="5457" cy="603"/>
            </a:xfrm>
            <a:custGeom>
              <a:avLst/>
              <a:gdLst/>
              <a:ahLst/>
              <a:cxnLst>
                <a:cxn ang="0">
                  <a:pos x="5457" y="426"/>
                </a:cxn>
                <a:cxn ang="0">
                  <a:pos x="5425" y="484"/>
                </a:cxn>
                <a:cxn ang="0">
                  <a:pos x="5383" y="550"/>
                </a:cxn>
                <a:cxn ang="0">
                  <a:pos x="5323" y="631"/>
                </a:cxn>
                <a:cxn ang="0">
                  <a:pos x="5247" y="725"/>
                </a:cxn>
                <a:cxn ang="0">
                  <a:pos x="5153" y="822"/>
                </a:cxn>
                <a:cxn ang="0">
                  <a:pos x="5071" y="896"/>
                </a:cxn>
                <a:cxn ang="0">
                  <a:pos x="5010" y="943"/>
                </a:cxn>
                <a:cxn ang="0">
                  <a:pos x="4944" y="988"/>
                </a:cxn>
                <a:cxn ang="0">
                  <a:pos x="4875" y="1031"/>
                </a:cxn>
                <a:cxn ang="0">
                  <a:pos x="4801" y="1072"/>
                </a:cxn>
                <a:cxn ang="0">
                  <a:pos x="4722" y="1109"/>
                </a:cxn>
                <a:cxn ang="0">
                  <a:pos x="4637" y="1140"/>
                </a:cxn>
                <a:cxn ang="0">
                  <a:pos x="4549" y="1166"/>
                </a:cxn>
                <a:cxn ang="0">
                  <a:pos x="4456" y="1187"/>
                </a:cxn>
                <a:cxn ang="0">
                  <a:pos x="4358" y="1199"/>
                </a:cxn>
                <a:cxn ang="0">
                  <a:pos x="4254" y="1206"/>
                </a:cxn>
                <a:cxn ang="0">
                  <a:pos x="4147" y="1204"/>
                </a:cxn>
                <a:cxn ang="0">
                  <a:pos x="4035" y="1193"/>
                </a:cxn>
                <a:cxn ang="0">
                  <a:pos x="3917" y="1174"/>
                </a:cxn>
                <a:cxn ang="0">
                  <a:pos x="3793" y="1143"/>
                </a:cxn>
                <a:cxn ang="0">
                  <a:pos x="3666" y="1101"/>
                </a:cxn>
                <a:cxn ang="0">
                  <a:pos x="3534" y="1049"/>
                </a:cxn>
                <a:cxn ang="0">
                  <a:pos x="3396" y="983"/>
                </a:cxn>
                <a:cxn ang="0">
                  <a:pos x="3253" y="906"/>
                </a:cxn>
                <a:cxn ang="0">
                  <a:pos x="3180" y="862"/>
                </a:cxn>
                <a:cxn ang="0">
                  <a:pos x="2892" y="689"/>
                </a:cxn>
                <a:cxn ang="0">
                  <a:pos x="2624" y="537"/>
                </a:cxn>
                <a:cxn ang="0">
                  <a:pos x="2372" y="407"/>
                </a:cxn>
                <a:cxn ang="0">
                  <a:pos x="2136" y="295"/>
                </a:cxn>
                <a:cxn ang="0">
                  <a:pos x="1913" y="203"/>
                </a:cxn>
                <a:cxn ang="0">
                  <a:pos x="1702" y="129"/>
                </a:cxn>
                <a:cxn ang="0">
                  <a:pos x="1504" y="72"/>
                </a:cxn>
                <a:cxn ang="0">
                  <a:pos x="1315" y="32"/>
                </a:cxn>
                <a:cxn ang="0">
                  <a:pos x="1136" y="9"/>
                </a:cxn>
                <a:cxn ang="0">
                  <a:pos x="962" y="0"/>
                </a:cxn>
                <a:cxn ang="0">
                  <a:pos x="796" y="6"/>
                </a:cxn>
                <a:cxn ang="0">
                  <a:pos x="633" y="26"/>
                </a:cxn>
                <a:cxn ang="0">
                  <a:pos x="474" y="58"/>
                </a:cxn>
                <a:cxn ang="0">
                  <a:pos x="315" y="101"/>
                </a:cxn>
                <a:cxn ang="0">
                  <a:pos x="158" y="158"/>
                </a:cxn>
                <a:cxn ang="0">
                  <a:pos x="0" y="224"/>
                </a:cxn>
              </a:cxnLst>
              <a:rect l="0" t="0" r="r" b="b"/>
              <a:pathLst>
                <a:path w="5457" h="1206">
                  <a:moveTo>
                    <a:pt x="5457" y="426"/>
                  </a:moveTo>
                  <a:lnTo>
                    <a:pt x="5457" y="426"/>
                  </a:lnTo>
                  <a:lnTo>
                    <a:pt x="5450" y="442"/>
                  </a:lnTo>
                  <a:lnTo>
                    <a:pt x="5425" y="484"/>
                  </a:lnTo>
                  <a:lnTo>
                    <a:pt x="5405" y="515"/>
                  </a:lnTo>
                  <a:lnTo>
                    <a:pt x="5383" y="550"/>
                  </a:lnTo>
                  <a:lnTo>
                    <a:pt x="5355" y="589"/>
                  </a:lnTo>
                  <a:lnTo>
                    <a:pt x="5323" y="631"/>
                  </a:lnTo>
                  <a:lnTo>
                    <a:pt x="5287" y="676"/>
                  </a:lnTo>
                  <a:lnTo>
                    <a:pt x="5247" y="725"/>
                  </a:lnTo>
                  <a:lnTo>
                    <a:pt x="5203" y="773"/>
                  </a:lnTo>
                  <a:lnTo>
                    <a:pt x="5153" y="822"/>
                  </a:lnTo>
                  <a:lnTo>
                    <a:pt x="5100" y="872"/>
                  </a:lnTo>
                  <a:lnTo>
                    <a:pt x="5071" y="896"/>
                  </a:lnTo>
                  <a:lnTo>
                    <a:pt x="5041" y="918"/>
                  </a:lnTo>
                  <a:lnTo>
                    <a:pt x="5010" y="943"/>
                  </a:lnTo>
                  <a:lnTo>
                    <a:pt x="4978" y="965"/>
                  </a:lnTo>
                  <a:lnTo>
                    <a:pt x="4944" y="988"/>
                  </a:lnTo>
                  <a:lnTo>
                    <a:pt x="4911" y="1011"/>
                  </a:lnTo>
                  <a:lnTo>
                    <a:pt x="4875" y="1031"/>
                  </a:lnTo>
                  <a:lnTo>
                    <a:pt x="4839" y="1052"/>
                  </a:lnTo>
                  <a:lnTo>
                    <a:pt x="4801" y="1072"/>
                  </a:lnTo>
                  <a:lnTo>
                    <a:pt x="4762" y="1091"/>
                  </a:lnTo>
                  <a:lnTo>
                    <a:pt x="4722" y="1109"/>
                  </a:lnTo>
                  <a:lnTo>
                    <a:pt x="4681" y="1125"/>
                  </a:lnTo>
                  <a:lnTo>
                    <a:pt x="4637" y="1140"/>
                  </a:lnTo>
                  <a:lnTo>
                    <a:pt x="4594" y="1154"/>
                  </a:lnTo>
                  <a:lnTo>
                    <a:pt x="4549" y="1166"/>
                  </a:lnTo>
                  <a:lnTo>
                    <a:pt x="4503" y="1177"/>
                  </a:lnTo>
                  <a:lnTo>
                    <a:pt x="4456" y="1187"/>
                  </a:lnTo>
                  <a:lnTo>
                    <a:pt x="4407" y="1195"/>
                  </a:lnTo>
                  <a:lnTo>
                    <a:pt x="4358" y="1199"/>
                  </a:lnTo>
                  <a:lnTo>
                    <a:pt x="4307" y="1204"/>
                  </a:lnTo>
                  <a:lnTo>
                    <a:pt x="4254" y="1206"/>
                  </a:lnTo>
                  <a:lnTo>
                    <a:pt x="4202" y="1206"/>
                  </a:lnTo>
                  <a:lnTo>
                    <a:pt x="4147" y="1204"/>
                  </a:lnTo>
                  <a:lnTo>
                    <a:pt x="4092" y="1199"/>
                  </a:lnTo>
                  <a:lnTo>
                    <a:pt x="4035" y="1193"/>
                  </a:lnTo>
                  <a:lnTo>
                    <a:pt x="3977" y="1185"/>
                  </a:lnTo>
                  <a:lnTo>
                    <a:pt x="3917" y="1174"/>
                  </a:lnTo>
                  <a:lnTo>
                    <a:pt x="3856" y="1159"/>
                  </a:lnTo>
                  <a:lnTo>
                    <a:pt x="3793" y="1143"/>
                  </a:lnTo>
                  <a:lnTo>
                    <a:pt x="3731" y="1124"/>
                  </a:lnTo>
                  <a:lnTo>
                    <a:pt x="3666" y="1101"/>
                  </a:lnTo>
                  <a:lnTo>
                    <a:pt x="3600" y="1077"/>
                  </a:lnTo>
                  <a:lnTo>
                    <a:pt x="3534" y="1049"/>
                  </a:lnTo>
                  <a:lnTo>
                    <a:pt x="3466" y="1017"/>
                  </a:lnTo>
                  <a:lnTo>
                    <a:pt x="3396" y="983"/>
                  </a:lnTo>
                  <a:lnTo>
                    <a:pt x="3325" y="946"/>
                  </a:lnTo>
                  <a:lnTo>
                    <a:pt x="3253" y="906"/>
                  </a:lnTo>
                  <a:lnTo>
                    <a:pt x="3180" y="862"/>
                  </a:lnTo>
                  <a:lnTo>
                    <a:pt x="3180" y="862"/>
                  </a:lnTo>
                  <a:lnTo>
                    <a:pt x="3034" y="772"/>
                  </a:lnTo>
                  <a:lnTo>
                    <a:pt x="2892" y="689"/>
                  </a:lnTo>
                  <a:lnTo>
                    <a:pt x="2756" y="610"/>
                  </a:lnTo>
                  <a:lnTo>
                    <a:pt x="2624" y="537"/>
                  </a:lnTo>
                  <a:lnTo>
                    <a:pt x="2497" y="470"/>
                  </a:lnTo>
                  <a:lnTo>
                    <a:pt x="2372" y="407"/>
                  </a:lnTo>
                  <a:lnTo>
                    <a:pt x="2252" y="348"/>
                  </a:lnTo>
                  <a:lnTo>
                    <a:pt x="2136" y="295"/>
                  </a:lnTo>
                  <a:lnTo>
                    <a:pt x="2023" y="247"/>
                  </a:lnTo>
                  <a:lnTo>
                    <a:pt x="1913" y="203"/>
                  </a:lnTo>
                  <a:lnTo>
                    <a:pt x="1806" y="164"/>
                  </a:lnTo>
                  <a:lnTo>
                    <a:pt x="1702" y="129"/>
                  </a:lnTo>
                  <a:lnTo>
                    <a:pt x="1602" y="98"/>
                  </a:lnTo>
                  <a:lnTo>
                    <a:pt x="1504" y="72"/>
                  </a:lnTo>
                  <a:lnTo>
                    <a:pt x="1409" y="51"/>
                  </a:lnTo>
                  <a:lnTo>
                    <a:pt x="1315" y="32"/>
                  </a:lnTo>
                  <a:lnTo>
                    <a:pt x="1225" y="19"/>
                  </a:lnTo>
                  <a:lnTo>
                    <a:pt x="1136" y="9"/>
                  </a:lnTo>
                  <a:lnTo>
                    <a:pt x="1048" y="3"/>
                  </a:lnTo>
                  <a:lnTo>
                    <a:pt x="962" y="0"/>
                  </a:lnTo>
                  <a:lnTo>
                    <a:pt x="879" y="1"/>
                  </a:lnTo>
                  <a:lnTo>
                    <a:pt x="796" y="6"/>
                  </a:lnTo>
                  <a:lnTo>
                    <a:pt x="714" y="14"/>
                  </a:lnTo>
                  <a:lnTo>
                    <a:pt x="633" y="26"/>
                  </a:lnTo>
                  <a:lnTo>
                    <a:pt x="553" y="40"/>
                  </a:lnTo>
                  <a:lnTo>
                    <a:pt x="474" y="58"/>
                  </a:lnTo>
                  <a:lnTo>
                    <a:pt x="394" y="79"/>
                  </a:lnTo>
                  <a:lnTo>
                    <a:pt x="315" y="101"/>
                  </a:lnTo>
                  <a:lnTo>
                    <a:pt x="238" y="129"/>
                  </a:lnTo>
                  <a:lnTo>
                    <a:pt x="158" y="158"/>
                  </a:lnTo>
                  <a:lnTo>
                    <a:pt x="79" y="190"/>
                  </a:lnTo>
                  <a:lnTo>
                    <a:pt x="0" y="22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179731" name="Freeform 83"/>
            <p:cNvSpPr>
              <a:spLocks/>
            </p:cNvSpPr>
            <p:nvPr/>
          </p:nvSpPr>
          <p:spPr bwMode="auto">
            <a:xfrm>
              <a:off x="752" y="1144"/>
              <a:ext cx="5459" cy="573"/>
            </a:xfrm>
            <a:custGeom>
              <a:avLst/>
              <a:gdLst/>
              <a:ahLst/>
              <a:cxnLst>
                <a:cxn ang="0">
                  <a:pos x="5459" y="335"/>
                </a:cxn>
                <a:cxn ang="0">
                  <a:pos x="5427" y="395"/>
                </a:cxn>
                <a:cxn ang="0">
                  <a:pos x="5385" y="461"/>
                </a:cxn>
                <a:cxn ang="0">
                  <a:pos x="5328" y="545"/>
                </a:cxn>
                <a:cxn ang="0">
                  <a:pos x="5253" y="639"/>
                </a:cxn>
                <a:cxn ang="0">
                  <a:pos x="5160" y="739"/>
                </a:cxn>
                <a:cxn ang="0">
                  <a:pos x="5080" y="815"/>
                </a:cxn>
                <a:cxn ang="0">
                  <a:pos x="5019" y="863"/>
                </a:cxn>
                <a:cxn ang="0">
                  <a:pos x="4955" y="912"/>
                </a:cxn>
                <a:cxn ang="0">
                  <a:pos x="4885" y="957"/>
                </a:cxn>
                <a:cxn ang="0">
                  <a:pos x="4812" y="999"/>
                </a:cxn>
                <a:cxn ang="0">
                  <a:pos x="4734" y="1036"/>
                </a:cxn>
                <a:cxn ang="0">
                  <a:pos x="4651" y="1070"/>
                </a:cxn>
                <a:cxn ang="0">
                  <a:pos x="4562" y="1098"/>
                </a:cxn>
                <a:cxn ang="0">
                  <a:pos x="4469" y="1120"/>
                </a:cxn>
                <a:cxn ang="0">
                  <a:pos x="4372" y="1136"/>
                </a:cxn>
                <a:cxn ang="0">
                  <a:pos x="4268" y="1144"/>
                </a:cxn>
                <a:cxn ang="0">
                  <a:pos x="4161" y="1144"/>
                </a:cxn>
                <a:cxn ang="0">
                  <a:pos x="4047" y="1136"/>
                </a:cxn>
                <a:cxn ang="0">
                  <a:pos x="3929" y="1119"/>
                </a:cxn>
                <a:cxn ang="0">
                  <a:pos x="3807" y="1090"/>
                </a:cxn>
                <a:cxn ang="0">
                  <a:pos x="3677" y="1051"/>
                </a:cxn>
                <a:cxn ang="0">
                  <a:pos x="3544" y="1001"/>
                </a:cxn>
                <a:cxn ang="0">
                  <a:pos x="3405" y="938"/>
                </a:cxn>
                <a:cxn ang="0">
                  <a:pos x="3261" y="862"/>
                </a:cxn>
                <a:cxn ang="0">
                  <a:pos x="3187" y="820"/>
                </a:cxn>
                <a:cxn ang="0">
                  <a:pos x="2899" y="652"/>
                </a:cxn>
                <a:cxn ang="0">
                  <a:pos x="2628" y="505"/>
                </a:cxn>
                <a:cxn ang="0">
                  <a:pos x="2374" y="379"/>
                </a:cxn>
                <a:cxn ang="0">
                  <a:pos x="2135" y="273"/>
                </a:cxn>
                <a:cxn ang="0">
                  <a:pos x="1911" y="184"/>
                </a:cxn>
                <a:cxn ang="0">
                  <a:pos x="1700" y="114"/>
                </a:cxn>
                <a:cxn ang="0">
                  <a:pos x="1500" y="61"/>
                </a:cxn>
                <a:cxn ang="0">
                  <a:pos x="1312" y="25"/>
                </a:cxn>
                <a:cxn ang="0">
                  <a:pos x="1131" y="4"/>
                </a:cxn>
                <a:cxn ang="0">
                  <a:pos x="958" y="0"/>
                </a:cxn>
                <a:cxn ang="0">
                  <a:pos x="791" y="8"/>
                </a:cxn>
                <a:cxn ang="0">
                  <a:pos x="628" y="32"/>
                </a:cxn>
                <a:cxn ang="0">
                  <a:pos x="470" y="67"/>
                </a:cxn>
                <a:cxn ang="0">
                  <a:pos x="313" y="114"/>
                </a:cxn>
                <a:cxn ang="0">
                  <a:pos x="156" y="174"/>
                </a:cxn>
                <a:cxn ang="0">
                  <a:pos x="0" y="243"/>
                </a:cxn>
              </a:cxnLst>
              <a:rect l="0" t="0" r="r" b="b"/>
              <a:pathLst>
                <a:path w="5459" h="1144">
                  <a:moveTo>
                    <a:pt x="5459" y="335"/>
                  </a:moveTo>
                  <a:lnTo>
                    <a:pt x="5459" y="335"/>
                  </a:lnTo>
                  <a:lnTo>
                    <a:pt x="5450" y="352"/>
                  </a:lnTo>
                  <a:lnTo>
                    <a:pt x="5427" y="395"/>
                  </a:lnTo>
                  <a:lnTo>
                    <a:pt x="5409" y="426"/>
                  </a:lnTo>
                  <a:lnTo>
                    <a:pt x="5385" y="461"/>
                  </a:lnTo>
                  <a:lnTo>
                    <a:pt x="5359" y="502"/>
                  </a:lnTo>
                  <a:lnTo>
                    <a:pt x="5328" y="545"/>
                  </a:lnTo>
                  <a:lnTo>
                    <a:pt x="5292" y="591"/>
                  </a:lnTo>
                  <a:lnTo>
                    <a:pt x="5253" y="639"/>
                  </a:lnTo>
                  <a:lnTo>
                    <a:pt x="5209" y="689"/>
                  </a:lnTo>
                  <a:lnTo>
                    <a:pt x="5160" y="739"/>
                  </a:lnTo>
                  <a:lnTo>
                    <a:pt x="5108" y="791"/>
                  </a:lnTo>
                  <a:lnTo>
                    <a:pt x="5080" y="815"/>
                  </a:lnTo>
                  <a:lnTo>
                    <a:pt x="5049" y="839"/>
                  </a:lnTo>
                  <a:lnTo>
                    <a:pt x="5019" y="863"/>
                  </a:lnTo>
                  <a:lnTo>
                    <a:pt x="4988" y="888"/>
                  </a:lnTo>
                  <a:lnTo>
                    <a:pt x="4955" y="912"/>
                  </a:lnTo>
                  <a:lnTo>
                    <a:pt x="4921" y="935"/>
                  </a:lnTo>
                  <a:lnTo>
                    <a:pt x="4885" y="957"/>
                  </a:lnTo>
                  <a:lnTo>
                    <a:pt x="4849" y="978"/>
                  </a:lnTo>
                  <a:lnTo>
                    <a:pt x="4812" y="999"/>
                  </a:lnTo>
                  <a:lnTo>
                    <a:pt x="4773" y="1018"/>
                  </a:lnTo>
                  <a:lnTo>
                    <a:pt x="4734" y="1036"/>
                  </a:lnTo>
                  <a:lnTo>
                    <a:pt x="4692" y="1054"/>
                  </a:lnTo>
                  <a:lnTo>
                    <a:pt x="4651" y="1070"/>
                  </a:lnTo>
                  <a:lnTo>
                    <a:pt x="4606" y="1085"/>
                  </a:lnTo>
                  <a:lnTo>
                    <a:pt x="4562" y="1098"/>
                  </a:lnTo>
                  <a:lnTo>
                    <a:pt x="4516" y="1111"/>
                  </a:lnTo>
                  <a:lnTo>
                    <a:pt x="4469" y="1120"/>
                  </a:lnTo>
                  <a:lnTo>
                    <a:pt x="4420" y="1128"/>
                  </a:lnTo>
                  <a:lnTo>
                    <a:pt x="4372" y="1136"/>
                  </a:lnTo>
                  <a:lnTo>
                    <a:pt x="4320" y="1141"/>
                  </a:lnTo>
                  <a:lnTo>
                    <a:pt x="4268" y="1144"/>
                  </a:lnTo>
                  <a:lnTo>
                    <a:pt x="4215" y="1144"/>
                  </a:lnTo>
                  <a:lnTo>
                    <a:pt x="4161" y="1144"/>
                  </a:lnTo>
                  <a:lnTo>
                    <a:pt x="4105" y="1141"/>
                  </a:lnTo>
                  <a:lnTo>
                    <a:pt x="4047" y="1136"/>
                  </a:lnTo>
                  <a:lnTo>
                    <a:pt x="3988" y="1128"/>
                  </a:lnTo>
                  <a:lnTo>
                    <a:pt x="3929" y="1119"/>
                  </a:lnTo>
                  <a:lnTo>
                    <a:pt x="3869" y="1106"/>
                  </a:lnTo>
                  <a:lnTo>
                    <a:pt x="3807" y="1090"/>
                  </a:lnTo>
                  <a:lnTo>
                    <a:pt x="3743" y="1072"/>
                  </a:lnTo>
                  <a:lnTo>
                    <a:pt x="3677" y="1051"/>
                  </a:lnTo>
                  <a:lnTo>
                    <a:pt x="3612" y="1027"/>
                  </a:lnTo>
                  <a:lnTo>
                    <a:pt x="3544" y="1001"/>
                  </a:lnTo>
                  <a:lnTo>
                    <a:pt x="3476" y="970"/>
                  </a:lnTo>
                  <a:lnTo>
                    <a:pt x="3405" y="938"/>
                  </a:lnTo>
                  <a:lnTo>
                    <a:pt x="3335" y="902"/>
                  </a:lnTo>
                  <a:lnTo>
                    <a:pt x="3261" y="862"/>
                  </a:lnTo>
                  <a:lnTo>
                    <a:pt x="3187" y="820"/>
                  </a:lnTo>
                  <a:lnTo>
                    <a:pt x="3187" y="820"/>
                  </a:lnTo>
                  <a:lnTo>
                    <a:pt x="3040" y="733"/>
                  </a:lnTo>
                  <a:lnTo>
                    <a:pt x="2899" y="652"/>
                  </a:lnTo>
                  <a:lnTo>
                    <a:pt x="2761" y="576"/>
                  </a:lnTo>
                  <a:lnTo>
                    <a:pt x="2628" y="505"/>
                  </a:lnTo>
                  <a:lnTo>
                    <a:pt x="2499" y="439"/>
                  </a:lnTo>
                  <a:lnTo>
                    <a:pt x="2374" y="379"/>
                  </a:lnTo>
                  <a:lnTo>
                    <a:pt x="2253" y="323"/>
                  </a:lnTo>
                  <a:lnTo>
                    <a:pt x="2135" y="273"/>
                  </a:lnTo>
                  <a:lnTo>
                    <a:pt x="2022" y="226"/>
                  </a:lnTo>
                  <a:lnTo>
                    <a:pt x="1911" y="184"/>
                  </a:lnTo>
                  <a:lnTo>
                    <a:pt x="1804" y="147"/>
                  </a:lnTo>
                  <a:lnTo>
                    <a:pt x="1700" y="114"/>
                  </a:lnTo>
                  <a:lnTo>
                    <a:pt x="1599" y="85"/>
                  </a:lnTo>
                  <a:lnTo>
                    <a:pt x="1500" y="61"/>
                  </a:lnTo>
                  <a:lnTo>
                    <a:pt x="1405" y="40"/>
                  </a:lnTo>
                  <a:lnTo>
                    <a:pt x="1312" y="25"/>
                  </a:lnTo>
                  <a:lnTo>
                    <a:pt x="1220" y="13"/>
                  </a:lnTo>
                  <a:lnTo>
                    <a:pt x="1131" y="4"/>
                  </a:lnTo>
                  <a:lnTo>
                    <a:pt x="1044" y="0"/>
                  </a:lnTo>
                  <a:lnTo>
                    <a:pt x="958" y="0"/>
                  </a:lnTo>
                  <a:lnTo>
                    <a:pt x="874" y="1"/>
                  </a:lnTo>
                  <a:lnTo>
                    <a:pt x="791" y="8"/>
                  </a:lnTo>
                  <a:lnTo>
                    <a:pt x="709" y="17"/>
                  </a:lnTo>
                  <a:lnTo>
                    <a:pt x="628" y="32"/>
                  </a:lnTo>
                  <a:lnTo>
                    <a:pt x="549" y="48"/>
                  </a:lnTo>
                  <a:lnTo>
                    <a:pt x="470" y="67"/>
                  </a:lnTo>
                  <a:lnTo>
                    <a:pt x="391" y="88"/>
                  </a:lnTo>
                  <a:lnTo>
                    <a:pt x="313" y="114"/>
                  </a:lnTo>
                  <a:lnTo>
                    <a:pt x="234" y="143"/>
                  </a:lnTo>
                  <a:lnTo>
                    <a:pt x="156" y="174"/>
                  </a:lnTo>
                  <a:lnTo>
                    <a:pt x="77" y="208"/>
                  </a:lnTo>
                  <a:lnTo>
                    <a:pt x="0" y="243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179732" name="Freeform 84"/>
            <p:cNvSpPr>
              <a:spLocks/>
            </p:cNvSpPr>
            <p:nvPr/>
          </p:nvSpPr>
          <p:spPr bwMode="auto">
            <a:xfrm>
              <a:off x="778" y="1160"/>
              <a:ext cx="5461" cy="544"/>
            </a:xfrm>
            <a:custGeom>
              <a:avLst/>
              <a:gdLst/>
              <a:ahLst/>
              <a:cxnLst>
                <a:cxn ang="0">
                  <a:pos x="5461" y="247"/>
                </a:cxn>
                <a:cxn ang="0">
                  <a:pos x="5429" y="308"/>
                </a:cxn>
                <a:cxn ang="0">
                  <a:pos x="5390" y="376"/>
                </a:cxn>
                <a:cxn ang="0">
                  <a:pos x="5333" y="460"/>
                </a:cxn>
                <a:cxn ang="0">
                  <a:pos x="5259" y="557"/>
                </a:cxn>
                <a:cxn ang="0">
                  <a:pos x="5168" y="659"/>
                </a:cxn>
                <a:cxn ang="0">
                  <a:pos x="5088" y="736"/>
                </a:cxn>
                <a:cxn ang="0">
                  <a:pos x="5029" y="788"/>
                </a:cxn>
                <a:cxn ang="0">
                  <a:pos x="4965" y="836"/>
                </a:cxn>
                <a:cxn ang="0">
                  <a:pos x="4897" y="883"/>
                </a:cxn>
                <a:cxn ang="0">
                  <a:pos x="4823" y="927"/>
                </a:cxn>
                <a:cxn ang="0">
                  <a:pos x="4746" y="965"/>
                </a:cxn>
                <a:cxn ang="0">
                  <a:pos x="4662" y="1001"/>
                </a:cxn>
                <a:cxn ang="0">
                  <a:pos x="4575" y="1032"/>
                </a:cxn>
                <a:cxn ang="0">
                  <a:pos x="4483" y="1056"/>
                </a:cxn>
                <a:cxn ang="0">
                  <a:pos x="4385" y="1074"/>
                </a:cxn>
                <a:cxn ang="0">
                  <a:pos x="4282" y="1083"/>
                </a:cxn>
                <a:cxn ang="0">
                  <a:pos x="4175" y="1087"/>
                </a:cxn>
                <a:cxn ang="0">
                  <a:pos x="4061" y="1080"/>
                </a:cxn>
                <a:cxn ang="0">
                  <a:pos x="3943" y="1064"/>
                </a:cxn>
                <a:cxn ang="0">
                  <a:pos x="3819" y="1038"/>
                </a:cxn>
                <a:cxn ang="0">
                  <a:pos x="3690" y="1003"/>
                </a:cxn>
                <a:cxn ang="0">
                  <a:pos x="3556" y="954"/>
                </a:cxn>
                <a:cxn ang="0">
                  <a:pos x="3417" y="894"/>
                </a:cxn>
                <a:cxn ang="0">
                  <a:pos x="3271" y="820"/>
                </a:cxn>
                <a:cxn ang="0">
                  <a:pos x="3196" y="780"/>
                </a:cxn>
                <a:cxn ang="0">
                  <a:pos x="2904" y="617"/>
                </a:cxn>
                <a:cxn ang="0">
                  <a:pos x="2632" y="475"/>
                </a:cxn>
                <a:cxn ang="0">
                  <a:pos x="2377" y="354"/>
                </a:cxn>
                <a:cxn ang="0">
                  <a:pos x="2137" y="250"/>
                </a:cxn>
                <a:cxn ang="0">
                  <a:pos x="1912" y="166"/>
                </a:cxn>
                <a:cxn ang="0">
                  <a:pos x="1699" y="100"/>
                </a:cxn>
                <a:cxn ang="0">
                  <a:pos x="1499" y="52"/>
                </a:cxn>
                <a:cxn ang="0">
                  <a:pos x="1309" y="19"/>
                </a:cxn>
                <a:cxn ang="0">
                  <a:pos x="1129" y="2"/>
                </a:cxn>
                <a:cxn ang="0">
                  <a:pos x="955" y="0"/>
                </a:cxn>
                <a:cxn ang="0">
                  <a:pos x="789" y="13"/>
                </a:cxn>
                <a:cxn ang="0">
                  <a:pos x="626" y="39"/>
                </a:cxn>
                <a:cxn ang="0">
                  <a:pos x="468" y="77"/>
                </a:cxn>
                <a:cxn ang="0">
                  <a:pos x="312" y="129"/>
                </a:cxn>
                <a:cxn ang="0">
                  <a:pos x="157" y="192"/>
                </a:cxn>
                <a:cxn ang="0">
                  <a:pos x="0" y="266"/>
                </a:cxn>
              </a:cxnLst>
              <a:rect l="0" t="0" r="r" b="b"/>
              <a:pathLst>
                <a:path w="5461" h="1087">
                  <a:moveTo>
                    <a:pt x="5461" y="247"/>
                  </a:moveTo>
                  <a:lnTo>
                    <a:pt x="5461" y="247"/>
                  </a:lnTo>
                  <a:lnTo>
                    <a:pt x="5452" y="263"/>
                  </a:lnTo>
                  <a:lnTo>
                    <a:pt x="5429" y="308"/>
                  </a:lnTo>
                  <a:lnTo>
                    <a:pt x="5411" y="339"/>
                  </a:lnTo>
                  <a:lnTo>
                    <a:pt x="5390" y="376"/>
                  </a:lnTo>
                  <a:lnTo>
                    <a:pt x="5363" y="417"/>
                  </a:lnTo>
                  <a:lnTo>
                    <a:pt x="5333" y="460"/>
                  </a:lnTo>
                  <a:lnTo>
                    <a:pt x="5298" y="507"/>
                  </a:lnTo>
                  <a:lnTo>
                    <a:pt x="5259" y="557"/>
                  </a:lnTo>
                  <a:lnTo>
                    <a:pt x="5216" y="607"/>
                  </a:lnTo>
                  <a:lnTo>
                    <a:pt x="5168" y="659"/>
                  </a:lnTo>
                  <a:lnTo>
                    <a:pt x="5116" y="710"/>
                  </a:lnTo>
                  <a:lnTo>
                    <a:pt x="5088" y="736"/>
                  </a:lnTo>
                  <a:lnTo>
                    <a:pt x="5059" y="762"/>
                  </a:lnTo>
                  <a:lnTo>
                    <a:pt x="5029" y="788"/>
                  </a:lnTo>
                  <a:lnTo>
                    <a:pt x="4998" y="812"/>
                  </a:lnTo>
                  <a:lnTo>
                    <a:pt x="4965" y="836"/>
                  </a:lnTo>
                  <a:lnTo>
                    <a:pt x="4932" y="859"/>
                  </a:lnTo>
                  <a:lnTo>
                    <a:pt x="4897" y="883"/>
                  </a:lnTo>
                  <a:lnTo>
                    <a:pt x="4861" y="904"/>
                  </a:lnTo>
                  <a:lnTo>
                    <a:pt x="4823" y="927"/>
                  </a:lnTo>
                  <a:lnTo>
                    <a:pt x="4786" y="946"/>
                  </a:lnTo>
                  <a:lnTo>
                    <a:pt x="4746" y="965"/>
                  </a:lnTo>
                  <a:lnTo>
                    <a:pt x="4705" y="985"/>
                  </a:lnTo>
                  <a:lnTo>
                    <a:pt x="4662" y="1001"/>
                  </a:lnTo>
                  <a:lnTo>
                    <a:pt x="4619" y="1017"/>
                  </a:lnTo>
                  <a:lnTo>
                    <a:pt x="4575" y="1032"/>
                  </a:lnTo>
                  <a:lnTo>
                    <a:pt x="4529" y="1045"/>
                  </a:lnTo>
                  <a:lnTo>
                    <a:pt x="4483" y="1056"/>
                  </a:lnTo>
                  <a:lnTo>
                    <a:pt x="4435" y="1066"/>
                  </a:lnTo>
                  <a:lnTo>
                    <a:pt x="4385" y="1074"/>
                  </a:lnTo>
                  <a:lnTo>
                    <a:pt x="4335" y="1080"/>
                  </a:lnTo>
                  <a:lnTo>
                    <a:pt x="4282" y="1083"/>
                  </a:lnTo>
                  <a:lnTo>
                    <a:pt x="4229" y="1087"/>
                  </a:lnTo>
                  <a:lnTo>
                    <a:pt x="4175" y="1087"/>
                  </a:lnTo>
                  <a:lnTo>
                    <a:pt x="4118" y="1083"/>
                  </a:lnTo>
                  <a:lnTo>
                    <a:pt x="4061" y="1080"/>
                  </a:lnTo>
                  <a:lnTo>
                    <a:pt x="4003" y="1074"/>
                  </a:lnTo>
                  <a:lnTo>
                    <a:pt x="3943" y="1064"/>
                  </a:lnTo>
                  <a:lnTo>
                    <a:pt x="3882" y="1053"/>
                  </a:lnTo>
                  <a:lnTo>
                    <a:pt x="3819" y="1038"/>
                  </a:lnTo>
                  <a:lnTo>
                    <a:pt x="3756" y="1022"/>
                  </a:lnTo>
                  <a:lnTo>
                    <a:pt x="3690" y="1003"/>
                  </a:lnTo>
                  <a:lnTo>
                    <a:pt x="3624" y="980"/>
                  </a:lnTo>
                  <a:lnTo>
                    <a:pt x="3556" y="954"/>
                  </a:lnTo>
                  <a:lnTo>
                    <a:pt x="3488" y="925"/>
                  </a:lnTo>
                  <a:lnTo>
                    <a:pt x="3417" y="894"/>
                  </a:lnTo>
                  <a:lnTo>
                    <a:pt x="3345" y="859"/>
                  </a:lnTo>
                  <a:lnTo>
                    <a:pt x="3271" y="820"/>
                  </a:lnTo>
                  <a:lnTo>
                    <a:pt x="3196" y="780"/>
                  </a:lnTo>
                  <a:lnTo>
                    <a:pt x="3196" y="780"/>
                  </a:lnTo>
                  <a:lnTo>
                    <a:pt x="3049" y="696"/>
                  </a:lnTo>
                  <a:lnTo>
                    <a:pt x="2904" y="617"/>
                  </a:lnTo>
                  <a:lnTo>
                    <a:pt x="2766" y="542"/>
                  </a:lnTo>
                  <a:lnTo>
                    <a:pt x="2632" y="475"/>
                  </a:lnTo>
                  <a:lnTo>
                    <a:pt x="2502" y="412"/>
                  </a:lnTo>
                  <a:lnTo>
                    <a:pt x="2377" y="354"/>
                  </a:lnTo>
                  <a:lnTo>
                    <a:pt x="2255" y="299"/>
                  </a:lnTo>
                  <a:lnTo>
                    <a:pt x="2137" y="250"/>
                  </a:lnTo>
                  <a:lnTo>
                    <a:pt x="2021" y="207"/>
                  </a:lnTo>
                  <a:lnTo>
                    <a:pt x="1912" y="166"/>
                  </a:lnTo>
                  <a:lnTo>
                    <a:pt x="1803" y="131"/>
                  </a:lnTo>
                  <a:lnTo>
                    <a:pt x="1699" y="100"/>
                  </a:lnTo>
                  <a:lnTo>
                    <a:pt x="1598" y="74"/>
                  </a:lnTo>
                  <a:lnTo>
                    <a:pt x="1499" y="52"/>
                  </a:lnTo>
                  <a:lnTo>
                    <a:pt x="1402" y="34"/>
                  </a:lnTo>
                  <a:lnTo>
                    <a:pt x="1309" y="19"/>
                  </a:lnTo>
                  <a:lnTo>
                    <a:pt x="1218" y="8"/>
                  </a:lnTo>
                  <a:lnTo>
                    <a:pt x="1129" y="2"/>
                  </a:lnTo>
                  <a:lnTo>
                    <a:pt x="1041" y="0"/>
                  </a:lnTo>
                  <a:lnTo>
                    <a:pt x="955" y="0"/>
                  </a:lnTo>
                  <a:lnTo>
                    <a:pt x="872" y="5"/>
                  </a:lnTo>
                  <a:lnTo>
                    <a:pt x="789" y="13"/>
                  </a:lnTo>
                  <a:lnTo>
                    <a:pt x="707" y="24"/>
                  </a:lnTo>
                  <a:lnTo>
                    <a:pt x="626" y="39"/>
                  </a:lnTo>
                  <a:lnTo>
                    <a:pt x="547" y="56"/>
                  </a:lnTo>
                  <a:lnTo>
                    <a:pt x="468" y="77"/>
                  </a:lnTo>
                  <a:lnTo>
                    <a:pt x="390" y="102"/>
                  </a:lnTo>
                  <a:lnTo>
                    <a:pt x="312" y="129"/>
                  </a:lnTo>
                  <a:lnTo>
                    <a:pt x="235" y="160"/>
                  </a:lnTo>
                  <a:lnTo>
                    <a:pt x="157" y="192"/>
                  </a:lnTo>
                  <a:lnTo>
                    <a:pt x="78" y="228"/>
                  </a:lnTo>
                  <a:lnTo>
                    <a:pt x="0" y="26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179733" name="Freeform 85"/>
            <p:cNvSpPr>
              <a:spLocks/>
            </p:cNvSpPr>
            <p:nvPr/>
          </p:nvSpPr>
          <p:spPr bwMode="auto">
            <a:xfrm>
              <a:off x="806" y="1176"/>
              <a:ext cx="5459" cy="514"/>
            </a:xfrm>
            <a:custGeom>
              <a:avLst/>
              <a:gdLst/>
              <a:ahLst/>
              <a:cxnLst>
                <a:cxn ang="0">
                  <a:pos x="5459" y="159"/>
                </a:cxn>
                <a:cxn ang="0">
                  <a:pos x="5428" y="221"/>
                </a:cxn>
                <a:cxn ang="0">
                  <a:pos x="5390" y="290"/>
                </a:cxn>
                <a:cxn ang="0">
                  <a:pos x="5334" y="376"/>
                </a:cxn>
                <a:cxn ang="0">
                  <a:pos x="5262" y="474"/>
                </a:cxn>
                <a:cxn ang="0">
                  <a:pos x="5173" y="579"/>
                </a:cxn>
                <a:cxn ang="0">
                  <a:pos x="5094" y="658"/>
                </a:cxn>
                <a:cxn ang="0">
                  <a:pos x="5035" y="710"/>
                </a:cxn>
                <a:cxn ang="0">
                  <a:pos x="4973" y="762"/>
                </a:cxn>
                <a:cxn ang="0">
                  <a:pos x="4905" y="809"/>
                </a:cxn>
                <a:cxn ang="0">
                  <a:pos x="4833" y="854"/>
                </a:cxn>
                <a:cxn ang="0">
                  <a:pos x="4755" y="896"/>
                </a:cxn>
                <a:cxn ang="0">
                  <a:pos x="4673" y="933"/>
                </a:cxn>
                <a:cxn ang="0">
                  <a:pos x="4586" y="965"/>
                </a:cxn>
                <a:cxn ang="0">
                  <a:pos x="4494" y="991"/>
                </a:cxn>
                <a:cxn ang="0">
                  <a:pos x="4395" y="1010"/>
                </a:cxn>
                <a:cxn ang="0">
                  <a:pos x="4294" y="1023"/>
                </a:cxn>
                <a:cxn ang="0">
                  <a:pos x="4186" y="1028"/>
                </a:cxn>
                <a:cxn ang="0">
                  <a:pos x="4072" y="1025"/>
                </a:cxn>
                <a:cxn ang="0">
                  <a:pos x="3954" y="1010"/>
                </a:cxn>
                <a:cxn ang="0">
                  <a:pos x="3830" y="988"/>
                </a:cxn>
                <a:cxn ang="0">
                  <a:pos x="3701" y="954"/>
                </a:cxn>
                <a:cxn ang="0">
                  <a:pos x="3567" y="909"/>
                </a:cxn>
                <a:cxn ang="0">
                  <a:pos x="3425" y="851"/>
                </a:cxn>
                <a:cxn ang="0">
                  <a:pos x="3279" y="779"/>
                </a:cxn>
                <a:cxn ang="0">
                  <a:pos x="3204" y="739"/>
                </a:cxn>
                <a:cxn ang="0">
                  <a:pos x="2910" y="582"/>
                </a:cxn>
                <a:cxn ang="0">
                  <a:pos x="2635" y="445"/>
                </a:cxn>
                <a:cxn ang="0">
                  <a:pos x="2377" y="327"/>
                </a:cxn>
                <a:cxn ang="0">
                  <a:pos x="2135" y="230"/>
                </a:cxn>
                <a:cxn ang="0">
                  <a:pos x="1909" y="150"/>
                </a:cxn>
                <a:cxn ang="0">
                  <a:pos x="1696" y="88"/>
                </a:cxn>
                <a:cxn ang="0">
                  <a:pos x="1495" y="43"/>
                </a:cxn>
                <a:cxn ang="0">
                  <a:pos x="1305" y="14"/>
                </a:cxn>
                <a:cxn ang="0">
                  <a:pos x="1124" y="1"/>
                </a:cxn>
                <a:cxn ang="0">
                  <a:pos x="951" y="3"/>
                </a:cxn>
                <a:cxn ang="0">
                  <a:pos x="784" y="19"/>
                </a:cxn>
                <a:cxn ang="0">
                  <a:pos x="623" y="48"/>
                </a:cxn>
                <a:cxn ang="0">
                  <a:pos x="465" y="92"/>
                </a:cxn>
                <a:cxn ang="0">
                  <a:pos x="309" y="145"/>
                </a:cxn>
                <a:cxn ang="0">
                  <a:pos x="155" y="211"/>
                </a:cxn>
                <a:cxn ang="0">
                  <a:pos x="0" y="289"/>
                </a:cxn>
              </a:cxnLst>
              <a:rect l="0" t="0" r="r" b="b"/>
              <a:pathLst>
                <a:path w="5459" h="1028">
                  <a:moveTo>
                    <a:pt x="5459" y="159"/>
                  </a:moveTo>
                  <a:lnTo>
                    <a:pt x="5459" y="159"/>
                  </a:lnTo>
                  <a:lnTo>
                    <a:pt x="5451" y="176"/>
                  </a:lnTo>
                  <a:lnTo>
                    <a:pt x="5428" y="221"/>
                  </a:lnTo>
                  <a:lnTo>
                    <a:pt x="5410" y="253"/>
                  </a:lnTo>
                  <a:lnTo>
                    <a:pt x="5390" y="290"/>
                  </a:lnTo>
                  <a:lnTo>
                    <a:pt x="5365" y="331"/>
                  </a:lnTo>
                  <a:lnTo>
                    <a:pt x="5334" y="376"/>
                  </a:lnTo>
                  <a:lnTo>
                    <a:pt x="5301" y="424"/>
                  </a:lnTo>
                  <a:lnTo>
                    <a:pt x="5262" y="474"/>
                  </a:lnTo>
                  <a:lnTo>
                    <a:pt x="5220" y="526"/>
                  </a:lnTo>
                  <a:lnTo>
                    <a:pt x="5173" y="579"/>
                  </a:lnTo>
                  <a:lnTo>
                    <a:pt x="5122" y="633"/>
                  </a:lnTo>
                  <a:lnTo>
                    <a:pt x="5094" y="658"/>
                  </a:lnTo>
                  <a:lnTo>
                    <a:pt x="5066" y="684"/>
                  </a:lnTo>
                  <a:lnTo>
                    <a:pt x="5035" y="710"/>
                  </a:lnTo>
                  <a:lnTo>
                    <a:pt x="5005" y="736"/>
                  </a:lnTo>
                  <a:lnTo>
                    <a:pt x="4973" y="762"/>
                  </a:lnTo>
                  <a:lnTo>
                    <a:pt x="4940" y="786"/>
                  </a:lnTo>
                  <a:lnTo>
                    <a:pt x="4905" y="809"/>
                  </a:lnTo>
                  <a:lnTo>
                    <a:pt x="4869" y="833"/>
                  </a:lnTo>
                  <a:lnTo>
                    <a:pt x="4833" y="854"/>
                  </a:lnTo>
                  <a:lnTo>
                    <a:pt x="4794" y="876"/>
                  </a:lnTo>
                  <a:lnTo>
                    <a:pt x="4755" y="896"/>
                  </a:lnTo>
                  <a:lnTo>
                    <a:pt x="4715" y="915"/>
                  </a:lnTo>
                  <a:lnTo>
                    <a:pt x="4673" y="933"/>
                  </a:lnTo>
                  <a:lnTo>
                    <a:pt x="4630" y="951"/>
                  </a:lnTo>
                  <a:lnTo>
                    <a:pt x="4586" y="965"/>
                  </a:lnTo>
                  <a:lnTo>
                    <a:pt x="4540" y="980"/>
                  </a:lnTo>
                  <a:lnTo>
                    <a:pt x="4494" y="991"/>
                  </a:lnTo>
                  <a:lnTo>
                    <a:pt x="4445" y="1002"/>
                  </a:lnTo>
                  <a:lnTo>
                    <a:pt x="4395" y="1010"/>
                  </a:lnTo>
                  <a:lnTo>
                    <a:pt x="4345" y="1018"/>
                  </a:lnTo>
                  <a:lnTo>
                    <a:pt x="4294" y="1023"/>
                  </a:lnTo>
                  <a:lnTo>
                    <a:pt x="4240" y="1027"/>
                  </a:lnTo>
                  <a:lnTo>
                    <a:pt x="4186" y="1028"/>
                  </a:lnTo>
                  <a:lnTo>
                    <a:pt x="4130" y="1028"/>
                  </a:lnTo>
                  <a:lnTo>
                    <a:pt x="4072" y="1025"/>
                  </a:lnTo>
                  <a:lnTo>
                    <a:pt x="4014" y="1018"/>
                  </a:lnTo>
                  <a:lnTo>
                    <a:pt x="3954" y="1010"/>
                  </a:lnTo>
                  <a:lnTo>
                    <a:pt x="3893" y="1001"/>
                  </a:lnTo>
                  <a:lnTo>
                    <a:pt x="3830" y="988"/>
                  </a:lnTo>
                  <a:lnTo>
                    <a:pt x="3766" y="972"/>
                  </a:lnTo>
                  <a:lnTo>
                    <a:pt x="3701" y="954"/>
                  </a:lnTo>
                  <a:lnTo>
                    <a:pt x="3635" y="933"/>
                  </a:lnTo>
                  <a:lnTo>
                    <a:pt x="3567" y="909"/>
                  </a:lnTo>
                  <a:lnTo>
                    <a:pt x="3496" y="881"/>
                  </a:lnTo>
                  <a:lnTo>
                    <a:pt x="3425" y="851"/>
                  </a:lnTo>
                  <a:lnTo>
                    <a:pt x="3353" y="817"/>
                  </a:lnTo>
                  <a:lnTo>
                    <a:pt x="3279" y="779"/>
                  </a:lnTo>
                  <a:lnTo>
                    <a:pt x="3204" y="739"/>
                  </a:lnTo>
                  <a:lnTo>
                    <a:pt x="3204" y="739"/>
                  </a:lnTo>
                  <a:lnTo>
                    <a:pt x="3054" y="658"/>
                  </a:lnTo>
                  <a:lnTo>
                    <a:pt x="2910" y="582"/>
                  </a:lnTo>
                  <a:lnTo>
                    <a:pt x="2770" y="511"/>
                  </a:lnTo>
                  <a:lnTo>
                    <a:pt x="2635" y="445"/>
                  </a:lnTo>
                  <a:lnTo>
                    <a:pt x="2503" y="384"/>
                  </a:lnTo>
                  <a:lnTo>
                    <a:pt x="2377" y="327"/>
                  </a:lnTo>
                  <a:lnTo>
                    <a:pt x="2254" y="277"/>
                  </a:lnTo>
                  <a:lnTo>
                    <a:pt x="2135" y="230"/>
                  </a:lnTo>
                  <a:lnTo>
                    <a:pt x="2021" y="189"/>
                  </a:lnTo>
                  <a:lnTo>
                    <a:pt x="1909" y="150"/>
                  </a:lnTo>
                  <a:lnTo>
                    <a:pt x="1800" y="117"/>
                  </a:lnTo>
                  <a:lnTo>
                    <a:pt x="1696" y="88"/>
                  </a:lnTo>
                  <a:lnTo>
                    <a:pt x="1595" y="64"/>
                  </a:lnTo>
                  <a:lnTo>
                    <a:pt x="1495" y="43"/>
                  </a:lnTo>
                  <a:lnTo>
                    <a:pt x="1399" y="27"/>
                  </a:lnTo>
                  <a:lnTo>
                    <a:pt x="1305" y="14"/>
                  </a:lnTo>
                  <a:lnTo>
                    <a:pt x="1213" y="6"/>
                  </a:lnTo>
                  <a:lnTo>
                    <a:pt x="1124" y="1"/>
                  </a:lnTo>
                  <a:lnTo>
                    <a:pt x="1037" y="0"/>
                  </a:lnTo>
                  <a:lnTo>
                    <a:pt x="951" y="3"/>
                  </a:lnTo>
                  <a:lnTo>
                    <a:pt x="867" y="9"/>
                  </a:lnTo>
                  <a:lnTo>
                    <a:pt x="784" y="19"/>
                  </a:lnTo>
                  <a:lnTo>
                    <a:pt x="704" y="32"/>
                  </a:lnTo>
                  <a:lnTo>
                    <a:pt x="623" y="48"/>
                  </a:lnTo>
                  <a:lnTo>
                    <a:pt x="544" y="67"/>
                  </a:lnTo>
                  <a:lnTo>
                    <a:pt x="465" y="92"/>
                  </a:lnTo>
                  <a:lnTo>
                    <a:pt x="387" y="117"/>
                  </a:lnTo>
                  <a:lnTo>
                    <a:pt x="309" y="145"/>
                  </a:lnTo>
                  <a:lnTo>
                    <a:pt x="232" y="177"/>
                  </a:lnTo>
                  <a:lnTo>
                    <a:pt x="155" y="211"/>
                  </a:lnTo>
                  <a:lnTo>
                    <a:pt x="77" y="248"/>
                  </a:lnTo>
                  <a:lnTo>
                    <a:pt x="0" y="289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179734" name="Freeform 86"/>
            <p:cNvSpPr>
              <a:spLocks/>
            </p:cNvSpPr>
            <p:nvPr/>
          </p:nvSpPr>
          <p:spPr bwMode="auto">
            <a:xfrm>
              <a:off x="835" y="1192"/>
              <a:ext cx="5455" cy="485"/>
            </a:xfrm>
            <a:custGeom>
              <a:avLst/>
              <a:gdLst/>
              <a:ahLst/>
              <a:cxnLst>
                <a:cxn ang="0">
                  <a:pos x="5455" y="71"/>
                </a:cxn>
                <a:cxn ang="0">
                  <a:pos x="5426" y="132"/>
                </a:cxn>
                <a:cxn ang="0">
                  <a:pos x="5388" y="203"/>
                </a:cxn>
                <a:cxn ang="0">
                  <a:pos x="5334" y="291"/>
                </a:cxn>
                <a:cxn ang="0">
                  <a:pos x="5263" y="391"/>
                </a:cxn>
                <a:cxn ang="0">
                  <a:pos x="5176" y="499"/>
                </a:cxn>
                <a:cxn ang="0">
                  <a:pos x="5098" y="580"/>
                </a:cxn>
                <a:cxn ang="0">
                  <a:pos x="5041" y="633"/>
                </a:cxn>
                <a:cxn ang="0">
                  <a:pos x="4979" y="685"/>
                </a:cxn>
                <a:cxn ang="0">
                  <a:pos x="4912" y="735"/>
                </a:cxn>
                <a:cxn ang="0">
                  <a:pos x="4840" y="781"/>
                </a:cxn>
                <a:cxn ang="0">
                  <a:pos x="4763" y="825"/>
                </a:cxn>
                <a:cxn ang="0">
                  <a:pos x="4682" y="864"/>
                </a:cxn>
                <a:cxn ang="0">
                  <a:pos x="4594" y="898"/>
                </a:cxn>
                <a:cxn ang="0">
                  <a:pos x="4502" y="927"/>
                </a:cxn>
                <a:cxn ang="0">
                  <a:pos x="4405" y="948"/>
                </a:cxn>
                <a:cxn ang="0">
                  <a:pos x="4304" y="962"/>
                </a:cxn>
                <a:cxn ang="0">
                  <a:pos x="4196" y="969"/>
                </a:cxn>
                <a:cxn ang="0">
                  <a:pos x="4083" y="967"/>
                </a:cxn>
                <a:cxn ang="0">
                  <a:pos x="3964" y="957"/>
                </a:cxn>
                <a:cxn ang="0">
                  <a:pos x="3840" y="936"/>
                </a:cxn>
                <a:cxn ang="0">
                  <a:pos x="3710" y="904"/>
                </a:cxn>
                <a:cxn ang="0">
                  <a:pos x="3574" y="861"/>
                </a:cxn>
                <a:cxn ang="0">
                  <a:pos x="3432" y="806"/>
                </a:cxn>
                <a:cxn ang="0">
                  <a:pos x="3285" y="738"/>
                </a:cxn>
                <a:cxn ang="0">
                  <a:pos x="3210" y="699"/>
                </a:cxn>
                <a:cxn ang="0">
                  <a:pos x="2913" y="547"/>
                </a:cxn>
                <a:cxn ang="0">
                  <a:pos x="2636" y="415"/>
                </a:cxn>
                <a:cxn ang="0">
                  <a:pos x="2377" y="302"/>
                </a:cxn>
                <a:cxn ang="0">
                  <a:pos x="2134" y="208"/>
                </a:cxn>
                <a:cxn ang="0">
                  <a:pos x="1906" y="132"/>
                </a:cxn>
                <a:cxn ang="0">
                  <a:pos x="1692" y="76"/>
                </a:cxn>
                <a:cxn ang="0">
                  <a:pos x="1491" y="34"/>
                </a:cxn>
                <a:cxn ang="0">
                  <a:pos x="1301" y="8"/>
                </a:cxn>
                <a:cxn ang="0">
                  <a:pos x="1119" y="0"/>
                </a:cxn>
                <a:cxn ang="0">
                  <a:pos x="945" y="5"/>
                </a:cxn>
                <a:cxn ang="0">
                  <a:pos x="780" y="24"/>
                </a:cxn>
                <a:cxn ang="0">
                  <a:pos x="619" y="56"/>
                </a:cxn>
                <a:cxn ang="0">
                  <a:pos x="461" y="103"/>
                </a:cxn>
                <a:cxn ang="0">
                  <a:pos x="307" y="161"/>
                </a:cxn>
                <a:cxn ang="0">
                  <a:pos x="153" y="231"/>
                </a:cxn>
                <a:cxn ang="0">
                  <a:pos x="0" y="312"/>
                </a:cxn>
              </a:cxnLst>
              <a:rect l="0" t="0" r="r" b="b"/>
              <a:pathLst>
                <a:path w="5455" h="970">
                  <a:moveTo>
                    <a:pt x="5455" y="71"/>
                  </a:moveTo>
                  <a:lnTo>
                    <a:pt x="5455" y="71"/>
                  </a:lnTo>
                  <a:lnTo>
                    <a:pt x="5448" y="87"/>
                  </a:lnTo>
                  <a:lnTo>
                    <a:pt x="5426" y="132"/>
                  </a:lnTo>
                  <a:lnTo>
                    <a:pt x="5409" y="165"/>
                  </a:lnTo>
                  <a:lnTo>
                    <a:pt x="5388" y="203"/>
                  </a:lnTo>
                  <a:lnTo>
                    <a:pt x="5363" y="245"/>
                  </a:lnTo>
                  <a:lnTo>
                    <a:pt x="5334" y="291"/>
                  </a:lnTo>
                  <a:lnTo>
                    <a:pt x="5301" y="339"/>
                  </a:lnTo>
                  <a:lnTo>
                    <a:pt x="5263" y="391"/>
                  </a:lnTo>
                  <a:lnTo>
                    <a:pt x="5222" y="444"/>
                  </a:lnTo>
                  <a:lnTo>
                    <a:pt x="5176" y="499"/>
                  </a:lnTo>
                  <a:lnTo>
                    <a:pt x="5126" y="552"/>
                  </a:lnTo>
                  <a:lnTo>
                    <a:pt x="5098" y="580"/>
                  </a:lnTo>
                  <a:lnTo>
                    <a:pt x="5070" y="607"/>
                  </a:lnTo>
                  <a:lnTo>
                    <a:pt x="5041" y="633"/>
                  </a:lnTo>
                  <a:lnTo>
                    <a:pt x="5011" y="659"/>
                  </a:lnTo>
                  <a:lnTo>
                    <a:pt x="4979" y="685"/>
                  </a:lnTo>
                  <a:lnTo>
                    <a:pt x="4945" y="710"/>
                  </a:lnTo>
                  <a:lnTo>
                    <a:pt x="4912" y="735"/>
                  </a:lnTo>
                  <a:lnTo>
                    <a:pt x="4876" y="759"/>
                  </a:lnTo>
                  <a:lnTo>
                    <a:pt x="4840" y="781"/>
                  </a:lnTo>
                  <a:lnTo>
                    <a:pt x="4802" y="804"/>
                  </a:lnTo>
                  <a:lnTo>
                    <a:pt x="4763" y="825"/>
                  </a:lnTo>
                  <a:lnTo>
                    <a:pt x="4723" y="844"/>
                  </a:lnTo>
                  <a:lnTo>
                    <a:pt x="4682" y="864"/>
                  </a:lnTo>
                  <a:lnTo>
                    <a:pt x="4639" y="882"/>
                  </a:lnTo>
                  <a:lnTo>
                    <a:pt x="4594" y="898"/>
                  </a:lnTo>
                  <a:lnTo>
                    <a:pt x="4550" y="912"/>
                  </a:lnTo>
                  <a:lnTo>
                    <a:pt x="4502" y="927"/>
                  </a:lnTo>
                  <a:lnTo>
                    <a:pt x="4455" y="938"/>
                  </a:lnTo>
                  <a:lnTo>
                    <a:pt x="4405" y="948"/>
                  </a:lnTo>
                  <a:lnTo>
                    <a:pt x="4355" y="956"/>
                  </a:lnTo>
                  <a:lnTo>
                    <a:pt x="4304" y="962"/>
                  </a:lnTo>
                  <a:lnTo>
                    <a:pt x="4250" y="967"/>
                  </a:lnTo>
                  <a:lnTo>
                    <a:pt x="4196" y="969"/>
                  </a:lnTo>
                  <a:lnTo>
                    <a:pt x="4140" y="970"/>
                  </a:lnTo>
                  <a:lnTo>
                    <a:pt x="4083" y="967"/>
                  </a:lnTo>
                  <a:lnTo>
                    <a:pt x="4023" y="964"/>
                  </a:lnTo>
                  <a:lnTo>
                    <a:pt x="3964" y="957"/>
                  </a:lnTo>
                  <a:lnTo>
                    <a:pt x="3903" y="948"/>
                  </a:lnTo>
                  <a:lnTo>
                    <a:pt x="3840" y="936"/>
                  </a:lnTo>
                  <a:lnTo>
                    <a:pt x="3775" y="922"/>
                  </a:lnTo>
                  <a:lnTo>
                    <a:pt x="3710" y="904"/>
                  </a:lnTo>
                  <a:lnTo>
                    <a:pt x="3643" y="885"/>
                  </a:lnTo>
                  <a:lnTo>
                    <a:pt x="3574" y="861"/>
                  </a:lnTo>
                  <a:lnTo>
                    <a:pt x="3504" y="835"/>
                  </a:lnTo>
                  <a:lnTo>
                    <a:pt x="3432" y="806"/>
                  </a:lnTo>
                  <a:lnTo>
                    <a:pt x="3360" y="773"/>
                  </a:lnTo>
                  <a:lnTo>
                    <a:pt x="3285" y="738"/>
                  </a:lnTo>
                  <a:lnTo>
                    <a:pt x="3210" y="699"/>
                  </a:lnTo>
                  <a:lnTo>
                    <a:pt x="3210" y="699"/>
                  </a:lnTo>
                  <a:lnTo>
                    <a:pt x="3059" y="620"/>
                  </a:lnTo>
                  <a:lnTo>
                    <a:pt x="2913" y="547"/>
                  </a:lnTo>
                  <a:lnTo>
                    <a:pt x="2772" y="478"/>
                  </a:lnTo>
                  <a:lnTo>
                    <a:pt x="2636" y="415"/>
                  </a:lnTo>
                  <a:lnTo>
                    <a:pt x="2505" y="357"/>
                  </a:lnTo>
                  <a:lnTo>
                    <a:pt x="2377" y="302"/>
                  </a:lnTo>
                  <a:lnTo>
                    <a:pt x="2253" y="253"/>
                  </a:lnTo>
                  <a:lnTo>
                    <a:pt x="2134" y="208"/>
                  </a:lnTo>
                  <a:lnTo>
                    <a:pt x="2019" y="169"/>
                  </a:lnTo>
                  <a:lnTo>
                    <a:pt x="1906" y="132"/>
                  </a:lnTo>
                  <a:lnTo>
                    <a:pt x="1798" y="102"/>
                  </a:lnTo>
                  <a:lnTo>
                    <a:pt x="1692" y="76"/>
                  </a:lnTo>
                  <a:lnTo>
                    <a:pt x="1590" y="52"/>
                  </a:lnTo>
                  <a:lnTo>
                    <a:pt x="1491" y="34"/>
                  </a:lnTo>
                  <a:lnTo>
                    <a:pt x="1394" y="19"/>
                  </a:lnTo>
                  <a:lnTo>
                    <a:pt x="1301" y="8"/>
                  </a:lnTo>
                  <a:lnTo>
                    <a:pt x="1209" y="2"/>
                  </a:lnTo>
                  <a:lnTo>
                    <a:pt x="1119" y="0"/>
                  </a:lnTo>
                  <a:lnTo>
                    <a:pt x="1031" y="0"/>
                  </a:lnTo>
                  <a:lnTo>
                    <a:pt x="945" y="5"/>
                  </a:lnTo>
                  <a:lnTo>
                    <a:pt x="862" y="13"/>
                  </a:lnTo>
                  <a:lnTo>
                    <a:pt x="780" y="24"/>
                  </a:lnTo>
                  <a:lnTo>
                    <a:pt x="698" y="39"/>
                  </a:lnTo>
                  <a:lnTo>
                    <a:pt x="619" y="56"/>
                  </a:lnTo>
                  <a:lnTo>
                    <a:pt x="540" y="79"/>
                  </a:lnTo>
                  <a:lnTo>
                    <a:pt x="461" y="103"/>
                  </a:lnTo>
                  <a:lnTo>
                    <a:pt x="384" y="131"/>
                  </a:lnTo>
                  <a:lnTo>
                    <a:pt x="307" y="161"/>
                  </a:lnTo>
                  <a:lnTo>
                    <a:pt x="230" y="194"/>
                  </a:lnTo>
                  <a:lnTo>
                    <a:pt x="153" y="231"/>
                  </a:lnTo>
                  <a:lnTo>
                    <a:pt x="76" y="270"/>
                  </a:lnTo>
                  <a:lnTo>
                    <a:pt x="0" y="31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179735" name="Freeform 87"/>
            <p:cNvSpPr>
              <a:spLocks/>
            </p:cNvSpPr>
            <p:nvPr/>
          </p:nvSpPr>
          <p:spPr bwMode="auto">
            <a:xfrm>
              <a:off x="864" y="1198"/>
              <a:ext cx="5451" cy="465"/>
            </a:xfrm>
            <a:custGeom>
              <a:avLst/>
              <a:gdLst/>
              <a:ahLst/>
              <a:cxnLst>
                <a:cxn ang="0">
                  <a:pos x="5451" y="0"/>
                </a:cxn>
                <a:cxn ang="0">
                  <a:pos x="5423" y="63"/>
                </a:cxn>
                <a:cxn ang="0">
                  <a:pos x="5386" y="134"/>
                </a:cxn>
                <a:cxn ang="0">
                  <a:pos x="5334" y="224"/>
                </a:cxn>
                <a:cxn ang="0">
                  <a:pos x="5265" y="326"/>
                </a:cxn>
                <a:cxn ang="0">
                  <a:pos x="5179" y="436"/>
                </a:cxn>
                <a:cxn ang="0">
                  <a:pos x="5102" y="518"/>
                </a:cxn>
                <a:cxn ang="0">
                  <a:pos x="5046" y="573"/>
                </a:cxn>
                <a:cxn ang="0">
                  <a:pos x="4983" y="628"/>
                </a:cxn>
                <a:cxn ang="0">
                  <a:pos x="4918" y="678"/>
                </a:cxn>
                <a:cxn ang="0">
                  <a:pos x="4847" y="726"/>
                </a:cxn>
                <a:cxn ang="0">
                  <a:pos x="4771" y="772"/>
                </a:cxn>
                <a:cxn ang="0">
                  <a:pos x="4689" y="814"/>
                </a:cxn>
                <a:cxn ang="0">
                  <a:pos x="4603" y="849"/>
                </a:cxn>
                <a:cxn ang="0">
                  <a:pos x="4512" y="880"/>
                </a:cxn>
                <a:cxn ang="0">
                  <a:pos x="4415" y="902"/>
                </a:cxn>
                <a:cxn ang="0">
                  <a:pos x="4312" y="920"/>
                </a:cxn>
                <a:cxn ang="0">
                  <a:pos x="4206" y="928"/>
                </a:cxn>
                <a:cxn ang="0">
                  <a:pos x="4092" y="930"/>
                </a:cxn>
                <a:cxn ang="0">
                  <a:pos x="3974" y="920"/>
                </a:cxn>
                <a:cxn ang="0">
                  <a:pos x="3849" y="902"/>
                </a:cxn>
                <a:cxn ang="0">
                  <a:pos x="3718" y="873"/>
                </a:cxn>
                <a:cxn ang="0">
                  <a:pos x="3582" y="833"/>
                </a:cxn>
                <a:cxn ang="0">
                  <a:pos x="3440" y="780"/>
                </a:cxn>
                <a:cxn ang="0">
                  <a:pos x="3292" y="715"/>
                </a:cxn>
                <a:cxn ang="0">
                  <a:pos x="3216" y="678"/>
                </a:cxn>
                <a:cxn ang="0">
                  <a:pos x="2917" y="531"/>
                </a:cxn>
                <a:cxn ang="0">
                  <a:pos x="2638" y="403"/>
                </a:cxn>
                <a:cxn ang="0">
                  <a:pos x="2377" y="295"/>
                </a:cxn>
                <a:cxn ang="0">
                  <a:pos x="2133" y="206"/>
                </a:cxn>
                <a:cxn ang="0">
                  <a:pos x="1903" y="135"/>
                </a:cxn>
                <a:cxn ang="0">
                  <a:pos x="1688" y="81"/>
                </a:cxn>
                <a:cxn ang="0">
                  <a:pos x="1487" y="43"/>
                </a:cxn>
                <a:cxn ang="0">
                  <a:pos x="1295" y="22"/>
                </a:cxn>
                <a:cxn ang="0">
                  <a:pos x="1115" y="16"/>
                </a:cxn>
                <a:cxn ang="0">
                  <a:pos x="941" y="26"/>
                </a:cxn>
                <a:cxn ang="0">
                  <a:pos x="775" y="48"/>
                </a:cxn>
                <a:cxn ang="0">
                  <a:pos x="615" y="85"/>
                </a:cxn>
                <a:cxn ang="0">
                  <a:pos x="458" y="134"/>
                </a:cxn>
                <a:cxn ang="0">
                  <a:pos x="304" y="195"/>
                </a:cxn>
                <a:cxn ang="0">
                  <a:pos x="153" y="268"/>
                </a:cxn>
                <a:cxn ang="0">
                  <a:pos x="0" y="352"/>
                </a:cxn>
              </a:cxnLst>
              <a:rect l="0" t="0" r="r" b="b"/>
              <a:pathLst>
                <a:path w="5451" h="930">
                  <a:moveTo>
                    <a:pt x="5451" y="0"/>
                  </a:moveTo>
                  <a:lnTo>
                    <a:pt x="5451" y="0"/>
                  </a:lnTo>
                  <a:lnTo>
                    <a:pt x="5444" y="18"/>
                  </a:lnTo>
                  <a:lnTo>
                    <a:pt x="5423" y="63"/>
                  </a:lnTo>
                  <a:lnTo>
                    <a:pt x="5406" y="97"/>
                  </a:lnTo>
                  <a:lnTo>
                    <a:pt x="5386" y="134"/>
                  </a:lnTo>
                  <a:lnTo>
                    <a:pt x="5362" y="177"/>
                  </a:lnTo>
                  <a:lnTo>
                    <a:pt x="5334" y="224"/>
                  </a:lnTo>
                  <a:lnTo>
                    <a:pt x="5301" y="274"/>
                  </a:lnTo>
                  <a:lnTo>
                    <a:pt x="5265" y="326"/>
                  </a:lnTo>
                  <a:lnTo>
                    <a:pt x="5223" y="381"/>
                  </a:lnTo>
                  <a:lnTo>
                    <a:pt x="5179" y="436"/>
                  </a:lnTo>
                  <a:lnTo>
                    <a:pt x="5129" y="491"/>
                  </a:lnTo>
                  <a:lnTo>
                    <a:pt x="5102" y="518"/>
                  </a:lnTo>
                  <a:lnTo>
                    <a:pt x="5075" y="546"/>
                  </a:lnTo>
                  <a:lnTo>
                    <a:pt x="5046" y="573"/>
                  </a:lnTo>
                  <a:lnTo>
                    <a:pt x="5015" y="600"/>
                  </a:lnTo>
                  <a:lnTo>
                    <a:pt x="4983" y="628"/>
                  </a:lnTo>
                  <a:lnTo>
                    <a:pt x="4951" y="654"/>
                  </a:lnTo>
                  <a:lnTo>
                    <a:pt x="4918" y="678"/>
                  </a:lnTo>
                  <a:lnTo>
                    <a:pt x="4883" y="704"/>
                  </a:lnTo>
                  <a:lnTo>
                    <a:pt x="4847" y="726"/>
                  </a:lnTo>
                  <a:lnTo>
                    <a:pt x="4809" y="751"/>
                  </a:lnTo>
                  <a:lnTo>
                    <a:pt x="4771" y="772"/>
                  </a:lnTo>
                  <a:lnTo>
                    <a:pt x="4730" y="793"/>
                  </a:lnTo>
                  <a:lnTo>
                    <a:pt x="4689" y="814"/>
                  </a:lnTo>
                  <a:lnTo>
                    <a:pt x="4647" y="831"/>
                  </a:lnTo>
                  <a:lnTo>
                    <a:pt x="4603" y="849"/>
                  </a:lnTo>
                  <a:lnTo>
                    <a:pt x="4558" y="865"/>
                  </a:lnTo>
                  <a:lnTo>
                    <a:pt x="4512" y="880"/>
                  </a:lnTo>
                  <a:lnTo>
                    <a:pt x="4464" y="891"/>
                  </a:lnTo>
                  <a:lnTo>
                    <a:pt x="4415" y="902"/>
                  </a:lnTo>
                  <a:lnTo>
                    <a:pt x="4365" y="912"/>
                  </a:lnTo>
                  <a:lnTo>
                    <a:pt x="4312" y="920"/>
                  </a:lnTo>
                  <a:lnTo>
                    <a:pt x="4260" y="925"/>
                  </a:lnTo>
                  <a:lnTo>
                    <a:pt x="4206" y="928"/>
                  </a:lnTo>
                  <a:lnTo>
                    <a:pt x="4150" y="930"/>
                  </a:lnTo>
                  <a:lnTo>
                    <a:pt x="4092" y="930"/>
                  </a:lnTo>
                  <a:lnTo>
                    <a:pt x="4033" y="927"/>
                  </a:lnTo>
                  <a:lnTo>
                    <a:pt x="3974" y="920"/>
                  </a:lnTo>
                  <a:lnTo>
                    <a:pt x="3911" y="912"/>
                  </a:lnTo>
                  <a:lnTo>
                    <a:pt x="3849" y="902"/>
                  </a:lnTo>
                  <a:lnTo>
                    <a:pt x="3785" y="889"/>
                  </a:lnTo>
                  <a:lnTo>
                    <a:pt x="3718" y="873"/>
                  </a:lnTo>
                  <a:lnTo>
                    <a:pt x="3652" y="854"/>
                  </a:lnTo>
                  <a:lnTo>
                    <a:pt x="3582" y="833"/>
                  </a:lnTo>
                  <a:lnTo>
                    <a:pt x="3511" y="809"/>
                  </a:lnTo>
                  <a:lnTo>
                    <a:pt x="3440" y="780"/>
                  </a:lnTo>
                  <a:lnTo>
                    <a:pt x="3367" y="749"/>
                  </a:lnTo>
                  <a:lnTo>
                    <a:pt x="3292" y="715"/>
                  </a:lnTo>
                  <a:lnTo>
                    <a:pt x="3216" y="678"/>
                  </a:lnTo>
                  <a:lnTo>
                    <a:pt x="3216" y="678"/>
                  </a:lnTo>
                  <a:lnTo>
                    <a:pt x="3063" y="602"/>
                  </a:lnTo>
                  <a:lnTo>
                    <a:pt x="2917" y="531"/>
                  </a:lnTo>
                  <a:lnTo>
                    <a:pt x="2774" y="465"/>
                  </a:lnTo>
                  <a:lnTo>
                    <a:pt x="2638" y="403"/>
                  </a:lnTo>
                  <a:lnTo>
                    <a:pt x="2505" y="347"/>
                  </a:lnTo>
                  <a:lnTo>
                    <a:pt x="2377" y="295"/>
                  </a:lnTo>
                  <a:lnTo>
                    <a:pt x="2252" y="248"/>
                  </a:lnTo>
                  <a:lnTo>
                    <a:pt x="2133" y="206"/>
                  </a:lnTo>
                  <a:lnTo>
                    <a:pt x="2016" y="168"/>
                  </a:lnTo>
                  <a:lnTo>
                    <a:pt x="1903" y="135"/>
                  </a:lnTo>
                  <a:lnTo>
                    <a:pt x="1795" y="106"/>
                  </a:lnTo>
                  <a:lnTo>
                    <a:pt x="1688" y="81"/>
                  </a:lnTo>
                  <a:lnTo>
                    <a:pt x="1587" y="60"/>
                  </a:lnTo>
                  <a:lnTo>
                    <a:pt x="1487" y="43"/>
                  </a:lnTo>
                  <a:lnTo>
                    <a:pt x="1390" y="30"/>
                  </a:lnTo>
                  <a:lnTo>
                    <a:pt x="1295" y="22"/>
                  </a:lnTo>
                  <a:lnTo>
                    <a:pt x="1204" y="18"/>
                  </a:lnTo>
                  <a:lnTo>
                    <a:pt x="1115" y="16"/>
                  </a:lnTo>
                  <a:lnTo>
                    <a:pt x="1027" y="19"/>
                  </a:lnTo>
                  <a:lnTo>
                    <a:pt x="941" y="26"/>
                  </a:lnTo>
                  <a:lnTo>
                    <a:pt x="858" y="35"/>
                  </a:lnTo>
                  <a:lnTo>
                    <a:pt x="775" y="48"/>
                  </a:lnTo>
                  <a:lnTo>
                    <a:pt x="694" y="64"/>
                  </a:lnTo>
                  <a:lnTo>
                    <a:pt x="615" y="85"/>
                  </a:lnTo>
                  <a:lnTo>
                    <a:pt x="536" y="108"/>
                  </a:lnTo>
                  <a:lnTo>
                    <a:pt x="458" y="134"/>
                  </a:lnTo>
                  <a:lnTo>
                    <a:pt x="382" y="163"/>
                  </a:lnTo>
                  <a:lnTo>
                    <a:pt x="304" y="195"/>
                  </a:lnTo>
                  <a:lnTo>
                    <a:pt x="228" y="231"/>
                  </a:lnTo>
                  <a:lnTo>
                    <a:pt x="153" y="268"/>
                  </a:lnTo>
                  <a:lnTo>
                    <a:pt x="76" y="310"/>
                  </a:lnTo>
                  <a:lnTo>
                    <a:pt x="0" y="35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179736" name="Freeform 88"/>
            <p:cNvSpPr>
              <a:spLocks/>
            </p:cNvSpPr>
            <p:nvPr/>
          </p:nvSpPr>
          <p:spPr bwMode="auto">
            <a:xfrm>
              <a:off x="893" y="1169"/>
              <a:ext cx="5447" cy="482"/>
            </a:xfrm>
            <a:custGeom>
              <a:avLst/>
              <a:gdLst/>
              <a:ahLst/>
              <a:cxnLst>
                <a:cxn ang="0">
                  <a:pos x="5447" y="0"/>
                </a:cxn>
                <a:cxn ang="0">
                  <a:pos x="5419" y="64"/>
                </a:cxn>
                <a:cxn ang="0">
                  <a:pos x="5383" y="137"/>
                </a:cxn>
                <a:cxn ang="0">
                  <a:pos x="5332" y="227"/>
                </a:cxn>
                <a:cxn ang="0">
                  <a:pos x="5265" y="332"/>
                </a:cxn>
                <a:cxn ang="0">
                  <a:pos x="5180" y="444"/>
                </a:cxn>
                <a:cxn ang="0">
                  <a:pos x="5105" y="529"/>
                </a:cxn>
                <a:cxn ang="0">
                  <a:pos x="5048" y="586"/>
                </a:cxn>
                <a:cxn ang="0">
                  <a:pos x="4989" y="641"/>
                </a:cxn>
                <a:cxn ang="0">
                  <a:pos x="4923" y="692"/>
                </a:cxn>
                <a:cxn ang="0">
                  <a:pos x="4853" y="744"/>
                </a:cxn>
                <a:cxn ang="0">
                  <a:pos x="4778" y="791"/>
                </a:cxn>
                <a:cxn ang="0">
                  <a:pos x="4697" y="833"/>
                </a:cxn>
                <a:cxn ang="0">
                  <a:pos x="4611" y="870"/>
                </a:cxn>
                <a:cxn ang="0">
                  <a:pos x="4521" y="902"/>
                </a:cxn>
                <a:cxn ang="0">
                  <a:pos x="4424" y="928"/>
                </a:cxn>
                <a:cxn ang="0">
                  <a:pos x="4322" y="947"/>
                </a:cxn>
                <a:cxn ang="0">
                  <a:pos x="4214" y="959"/>
                </a:cxn>
                <a:cxn ang="0">
                  <a:pos x="4102" y="962"/>
                </a:cxn>
                <a:cxn ang="0">
                  <a:pos x="3982" y="956"/>
                </a:cxn>
                <a:cxn ang="0">
                  <a:pos x="3857" y="939"/>
                </a:cxn>
                <a:cxn ang="0">
                  <a:pos x="3727" y="914"/>
                </a:cxn>
                <a:cxn ang="0">
                  <a:pos x="3591" y="875"/>
                </a:cxn>
                <a:cxn ang="0">
                  <a:pos x="3448" y="825"/>
                </a:cxn>
                <a:cxn ang="0">
                  <a:pos x="3298" y="763"/>
                </a:cxn>
                <a:cxn ang="0">
                  <a:pos x="3221" y="726"/>
                </a:cxn>
                <a:cxn ang="0">
                  <a:pos x="2920" y="586"/>
                </a:cxn>
                <a:cxn ang="0">
                  <a:pos x="2640" y="463"/>
                </a:cxn>
                <a:cxn ang="0">
                  <a:pos x="2376" y="360"/>
                </a:cxn>
                <a:cxn ang="0">
                  <a:pos x="2131" y="276"/>
                </a:cxn>
                <a:cxn ang="0">
                  <a:pos x="1901" y="208"/>
                </a:cxn>
                <a:cxn ang="0">
                  <a:pos x="1686" y="158"/>
                </a:cxn>
                <a:cxn ang="0">
                  <a:pos x="1483" y="124"/>
                </a:cxn>
                <a:cxn ang="0">
                  <a:pos x="1291" y="108"/>
                </a:cxn>
                <a:cxn ang="0">
                  <a:pos x="1111" y="105"/>
                </a:cxn>
                <a:cxn ang="0">
                  <a:pos x="937" y="118"/>
                </a:cxn>
                <a:cxn ang="0">
                  <a:pos x="772" y="143"/>
                </a:cxn>
                <a:cxn ang="0">
                  <a:pos x="612" y="184"/>
                </a:cxn>
                <a:cxn ang="0">
                  <a:pos x="457" y="237"/>
                </a:cxn>
                <a:cxn ang="0">
                  <a:pos x="303" y="302"/>
                </a:cxn>
                <a:cxn ang="0">
                  <a:pos x="151" y="378"/>
                </a:cxn>
                <a:cxn ang="0">
                  <a:pos x="0" y="465"/>
                </a:cxn>
              </a:cxnLst>
              <a:rect l="0" t="0" r="r" b="b"/>
              <a:pathLst>
                <a:path w="5447" h="962">
                  <a:moveTo>
                    <a:pt x="5447" y="0"/>
                  </a:moveTo>
                  <a:lnTo>
                    <a:pt x="5447" y="0"/>
                  </a:lnTo>
                  <a:lnTo>
                    <a:pt x="5440" y="17"/>
                  </a:lnTo>
                  <a:lnTo>
                    <a:pt x="5419" y="64"/>
                  </a:lnTo>
                  <a:lnTo>
                    <a:pt x="5402" y="98"/>
                  </a:lnTo>
                  <a:lnTo>
                    <a:pt x="5383" y="137"/>
                  </a:lnTo>
                  <a:lnTo>
                    <a:pt x="5359" y="181"/>
                  </a:lnTo>
                  <a:lnTo>
                    <a:pt x="5332" y="227"/>
                  </a:lnTo>
                  <a:lnTo>
                    <a:pt x="5300" y="279"/>
                  </a:lnTo>
                  <a:lnTo>
                    <a:pt x="5265" y="332"/>
                  </a:lnTo>
                  <a:lnTo>
                    <a:pt x="5225" y="387"/>
                  </a:lnTo>
                  <a:lnTo>
                    <a:pt x="5180" y="444"/>
                  </a:lnTo>
                  <a:lnTo>
                    <a:pt x="5130" y="500"/>
                  </a:lnTo>
                  <a:lnTo>
                    <a:pt x="5105" y="529"/>
                  </a:lnTo>
                  <a:lnTo>
                    <a:pt x="5078" y="557"/>
                  </a:lnTo>
                  <a:lnTo>
                    <a:pt x="5048" y="586"/>
                  </a:lnTo>
                  <a:lnTo>
                    <a:pt x="5019" y="613"/>
                  </a:lnTo>
                  <a:lnTo>
                    <a:pt x="4989" y="641"/>
                  </a:lnTo>
                  <a:lnTo>
                    <a:pt x="4957" y="667"/>
                  </a:lnTo>
                  <a:lnTo>
                    <a:pt x="4923" y="692"/>
                  </a:lnTo>
                  <a:lnTo>
                    <a:pt x="4889" y="718"/>
                  </a:lnTo>
                  <a:lnTo>
                    <a:pt x="4853" y="744"/>
                  </a:lnTo>
                  <a:lnTo>
                    <a:pt x="4815" y="767"/>
                  </a:lnTo>
                  <a:lnTo>
                    <a:pt x="4778" y="791"/>
                  </a:lnTo>
                  <a:lnTo>
                    <a:pt x="4737" y="812"/>
                  </a:lnTo>
                  <a:lnTo>
                    <a:pt x="4697" y="833"/>
                  </a:lnTo>
                  <a:lnTo>
                    <a:pt x="4654" y="852"/>
                  </a:lnTo>
                  <a:lnTo>
                    <a:pt x="4611" y="870"/>
                  </a:lnTo>
                  <a:lnTo>
                    <a:pt x="4567" y="888"/>
                  </a:lnTo>
                  <a:lnTo>
                    <a:pt x="4521" y="902"/>
                  </a:lnTo>
                  <a:lnTo>
                    <a:pt x="4472" y="917"/>
                  </a:lnTo>
                  <a:lnTo>
                    <a:pt x="4424" y="928"/>
                  </a:lnTo>
                  <a:lnTo>
                    <a:pt x="4374" y="939"/>
                  </a:lnTo>
                  <a:lnTo>
                    <a:pt x="4322" y="947"/>
                  </a:lnTo>
                  <a:lnTo>
                    <a:pt x="4270" y="954"/>
                  </a:lnTo>
                  <a:lnTo>
                    <a:pt x="4214" y="959"/>
                  </a:lnTo>
                  <a:lnTo>
                    <a:pt x="4158" y="962"/>
                  </a:lnTo>
                  <a:lnTo>
                    <a:pt x="4102" y="962"/>
                  </a:lnTo>
                  <a:lnTo>
                    <a:pt x="4043" y="960"/>
                  </a:lnTo>
                  <a:lnTo>
                    <a:pt x="3982" y="956"/>
                  </a:lnTo>
                  <a:lnTo>
                    <a:pt x="3921" y="949"/>
                  </a:lnTo>
                  <a:lnTo>
                    <a:pt x="3857" y="939"/>
                  </a:lnTo>
                  <a:lnTo>
                    <a:pt x="3793" y="928"/>
                  </a:lnTo>
                  <a:lnTo>
                    <a:pt x="3727" y="914"/>
                  </a:lnTo>
                  <a:lnTo>
                    <a:pt x="3659" y="896"/>
                  </a:lnTo>
                  <a:lnTo>
                    <a:pt x="3591" y="875"/>
                  </a:lnTo>
                  <a:lnTo>
                    <a:pt x="3520" y="852"/>
                  </a:lnTo>
                  <a:lnTo>
                    <a:pt x="3448" y="825"/>
                  </a:lnTo>
                  <a:lnTo>
                    <a:pt x="3373" y="796"/>
                  </a:lnTo>
                  <a:lnTo>
                    <a:pt x="3298" y="763"/>
                  </a:lnTo>
                  <a:lnTo>
                    <a:pt x="3221" y="726"/>
                  </a:lnTo>
                  <a:lnTo>
                    <a:pt x="3221" y="726"/>
                  </a:lnTo>
                  <a:lnTo>
                    <a:pt x="3067" y="654"/>
                  </a:lnTo>
                  <a:lnTo>
                    <a:pt x="2920" y="586"/>
                  </a:lnTo>
                  <a:lnTo>
                    <a:pt x="2777" y="521"/>
                  </a:lnTo>
                  <a:lnTo>
                    <a:pt x="2640" y="463"/>
                  </a:lnTo>
                  <a:lnTo>
                    <a:pt x="2505" y="410"/>
                  </a:lnTo>
                  <a:lnTo>
                    <a:pt x="2376" y="360"/>
                  </a:lnTo>
                  <a:lnTo>
                    <a:pt x="2252" y="315"/>
                  </a:lnTo>
                  <a:lnTo>
                    <a:pt x="2131" y="276"/>
                  </a:lnTo>
                  <a:lnTo>
                    <a:pt x="2015" y="240"/>
                  </a:lnTo>
                  <a:lnTo>
                    <a:pt x="1901" y="208"/>
                  </a:lnTo>
                  <a:lnTo>
                    <a:pt x="1791" y="181"/>
                  </a:lnTo>
                  <a:lnTo>
                    <a:pt x="1686" y="158"/>
                  </a:lnTo>
                  <a:lnTo>
                    <a:pt x="1583" y="140"/>
                  </a:lnTo>
                  <a:lnTo>
                    <a:pt x="1483" y="124"/>
                  </a:lnTo>
                  <a:lnTo>
                    <a:pt x="1386" y="114"/>
                  </a:lnTo>
                  <a:lnTo>
                    <a:pt x="1291" y="108"/>
                  </a:lnTo>
                  <a:lnTo>
                    <a:pt x="1200" y="105"/>
                  </a:lnTo>
                  <a:lnTo>
                    <a:pt x="1111" y="105"/>
                  </a:lnTo>
                  <a:lnTo>
                    <a:pt x="1023" y="109"/>
                  </a:lnTo>
                  <a:lnTo>
                    <a:pt x="937" y="118"/>
                  </a:lnTo>
                  <a:lnTo>
                    <a:pt x="854" y="129"/>
                  </a:lnTo>
                  <a:lnTo>
                    <a:pt x="772" y="143"/>
                  </a:lnTo>
                  <a:lnTo>
                    <a:pt x="692" y="163"/>
                  </a:lnTo>
                  <a:lnTo>
                    <a:pt x="612" y="184"/>
                  </a:lnTo>
                  <a:lnTo>
                    <a:pt x="533" y="208"/>
                  </a:lnTo>
                  <a:lnTo>
                    <a:pt x="457" y="237"/>
                  </a:lnTo>
                  <a:lnTo>
                    <a:pt x="379" y="268"/>
                  </a:lnTo>
                  <a:lnTo>
                    <a:pt x="303" y="302"/>
                  </a:lnTo>
                  <a:lnTo>
                    <a:pt x="228" y="339"/>
                  </a:lnTo>
                  <a:lnTo>
                    <a:pt x="151" y="378"/>
                  </a:lnTo>
                  <a:lnTo>
                    <a:pt x="76" y="419"/>
                  </a:lnTo>
                  <a:lnTo>
                    <a:pt x="0" y="465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179737" name="Freeform 89"/>
            <p:cNvSpPr>
              <a:spLocks/>
            </p:cNvSpPr>
            <p:nvPr/>
          </p:nvSpPr>
          <p:spPr bwMode="auto">
            <a:xfrm>
              <a:off x="925" y="1141"/>
              <a:ext cx="5439" cy="497"/>
            </a:xfrm>
            <a:custGeom>
              <a:avLst/>
              <a:gdLst/>
              <a:ahLst/>
              <a:cxnLst>
                <a:cxn ang="0">
                  <a:pos x="5439" y="0"/>
                </a:cxn>
                <a:cxn ang="0">
                  <a:pos x="5412" y="65"/>
                </a:cxn>
                <a:cxn ang="0">
                  <a:pos x="5377" y="137"/>
                </a:cxn>
                <a:cxn ang="0">
                  <a:pos x="5327" y="231"/>
                </a:cxn>
                <a:cxn ang="0">
                  <a:pos x="5261" y="336"/>
                </a:cxn>
                <a:cxn ang="0">
                  <a:pos x="5179" y="451"/>
                </a:cxn>
                <a:cxn ang="0">
                  <a:pos x="5104" y="538"/>
                </a:cxn>
                <a:cxn ang="0">
                  <a:pos x="5050" y="596"/>
                </a:cxn>
                <a:cxn ang="0">
                  <a:pos x="4990" y="652"/>
                </a:cxn>
                <a:cxn ang="0">
                  <a:pos x="4925" y="706"/>
                </a:cxn>
                <a:cxn ang="0">
                  <a:pos x="4855" y="759"/>
                </a:cxn>
                <a:cxn ang="0">
                  <a:pos x="4780" y="808"/>
                </a:cxn>
                <a:cxn ang="0">
                  <a:pos x="4701" y="851"/>
                </a:cxn>
                <a:cxn ang="0">
                  <a:pos x="4617" y="891"/>
                </a:cxn>
                <a:cxn ang="0">
                  <a:pos x="4526" y="925"/>
                </a:cxn>
                <a:cxn ang="0">
                  <a:pos x="4429" y="953"/>
                </a:cxn>
                <a:cxn ang="0">
                  <a:pos x="4328" y="975"/>
                </a:cxn>
                <a:cxn ang="0">
                  <a:pos x="4221" y="988"/>
                </a:cxn>
                <a:cxn ang="0">
                  <a:pos x="4108" y="993"/>
                </a:cxn>
                <a:cxn ang="0">
                  <a:pos x="3989" y="990"/>
                </a:cxn>
                <a:cxn ang="0">
                  <a:pos x="3864" y="975"/>
                </a:cxn>
                <a:cxn ang="0">
                  <a:pos x="3732" y="951"/>
                </a:cxn>
                <a:cxn ang="0">
                  <a:pos x="3595" y="917"/>
                </a:cxn>
                <a:cxn ang="0">
                  <a:pos x="3452" y="869"/>
                </a:cxn>
                <a:cxn ang="0">
                  <a:pos x="3302" y="809"/>
                </a:cxn>
                <a:cxn ang="0">
                  <a:pos x="3224" y="775"/>
                </a:cxn>
                <a:cxn ang="0">
                  <a:pos x="2921" y="638"/>
                </a:cxn>
                <a:cxn ang="0">
                  <a:pos x="2638" y="522"/>
                </a:cxn>
                <a:cxn ang="0">
                  <a:pos x="2374" y="423"/>
                </a:cxn>
                <a:cxn ang="0">
                  <a:pos x="2127" y="342"/>
                </a:cxn>
                <a:cxn ang="0">
                  <a:pos x="1897" y="281"/>
                </a:cxn>
                <a:cxn ang="0">
                  <a:pos x="1680" y="234"/>
                </a:cxn>
                <a:cxn ang="0">
                  <a:pos x="1477" y="205"/>
                </a:cxn>
                <a:cxn ang="0">
                  <a:pos x="1286" y="191"/>
                </a:cxn>
                <a:cxn ang="0">
                  <a:pos x="1104" y="192"/>
                </a:cxn>
                <a:cxn ang="0">
                  <a:pos x="932" y="208"/>
                </a:cxn>
                <a:cxn ang="0">
                  <a:pos x="766" y="239"/>
                </a:cxn>
                <a:cxn ang="0">
                  <a:pos x="607" y="283"/>
                </a:cxn>
                <a:cxn ang="0">
                  <a:pos x="453" y="338"/>
                </a:cxn>
                <a:cxn ang="0">
                  <a:pos x="300" y="407"/>
                </a:cxn>
                <a:cxn ang="0">
                  <a:pos x="150" y="486"/>
                </a:cxn>
                <a:cxn ang="0">
                  <a:pos x="0" y="578"/>
                </a:cxn>
              </a:cxnLst>
              <a:rect l="0" t="0" r="r" b="b"/>
              <a:pathLst>
                <a:path w="5439" h="993">
                  <a:moveTo>
                    <a:pt x="5439" y="0"/>
                  </a:moveTo>
                  <a:lnTo>
                    <a:pt x="5439" y="0"/>
                  </a:lnTo>
                  <a:lnTo>
                    <a:pt x="5432" y="18"/>
                  </a:lnTo>
                  <a:lnTo>
                    <a:pt x="5412" y="65"/>
                  </a:lnTo>
                  <a:lnTo>
                    <a:pt x="5397" y="99"/>
                  </a:lnTo>
                  <a:lnTo>
                    <a:pt x="5377" y="137"/>
                  </a:lnTo>
                  <a:lnTo>
                    <a:pt x="5354" y="183"/>
                  </a:lnTo>
                  <a:lnTo>
                    <a:pt x="5327" y="231"/>
                  </a:lnTo>
                  <a:lnTo>
                    <a:pt x="5297" y="283"/>
                  </a:lnTo>
                  <a:lnTo>
                    <a:pt x="5261" y="336"/>
                  </a:lnTo>
                  <a:lnTo>
                    <a:pt x="5222" y="393"/>
                  </a:lnTo>
                  <a:lnTo>
                    <a:pt x="5179" y="451"/>
                  </a:lnTo>
                  <a:lnTo>
                    <a:pt x="5130" y="509"/>
                  </a:lnTo>
                  <a:lnTo>
                    <a:pt x="5104" y="538"/>
                  </a:lnTo>
                  <a:lnTo>
                    <a:pt x="5078" y="567"/>
                  </a:lnTo>
                  <a:lnTo>
                    <a:pt x="5050" y="596"/>
                  </a:lnTo>
                  <a:lnTo>
                    <a:pt x="5021" y="623"/>
                  </a:lnTo>
                  <a:lnTo>
                    <a:pt x="4990" y="652"/>
                  </a:lnTo>
                  <a:lnTo>
                    <a:pt x="4958" y="680"/>
                  </a:lnTo>
                  <a:lnTo>
                    <a:pt x="4925" y="706"/>
                  </a:lnTo>
                  <a:lnTo>
                    <a:pt x="4891" y="733"/>
                  </a:lnTo>
                  <a:lnTo>
                    <a:pt x="4855" y="759"/>
                  </a:lnTo>
                  <a:lnTo>
                    <a:pt x="4819" y="783"/>
                  </a:lnTo>
                  <a:lnTo>
                    <a:pt x="4780" y="808"/>
                  </a:lnTo>
                  <a:lnTo>
                    <a:pt x="4742" y="830"/>
                  </a:lnTo>
                  <a:lnTo>
                    <a:pt x="4701" y="851"/>
                  </a:lnTo>
                  <a:lnTo>
                    <a:pt x="4660" y="872"/>
                  </a:lnTo>
                  <a:lnTo>
                    <a:pt x="4617" y="891"/>
                  </a:lnTo>
                  <a:lnTo>
                    <a:pt x="4572" y="909"/>
                  </a:lnTo>
                  <a:lnTo>
                    <a:pt x="4526" y="925"/>
                  </a:lnTo>
                  <a:lnTo>
                    <a:pt x="4479" y="940"/>
                  </a:lnTo>
                  <a:lnTo>
                    <a:pt x="4429" y="953"/>
                  </a:lnTo>
                  <a:lnTo>
                    <a:pt x="4379" y="966"/>
                  </a:lnTo>
                  <a:lnTo>
                    <a:pt x="4328" y="975"/>
                  </a:lnTo>
                  <a:lnTo>
                    <a:pt x="4275" y="982"/>
                  </a:lnTo>
                  <a:lnTo>
                    <a:pt x="4221" y="988"/>
                  </a:lnTo>
                  <a:lnTo>
                    <a:pt x="4165" y="992"/>
                  </a:lnTo>
                  <a:lnTo>
                    <a:pt x="4108" y="993"/>
                  </a:lnTo>
                  <a:lnTo>
                    <a:pt x="4049" y="993"/>
                  </a:lnTo>
                  <a:lnTo>
                    <a:pt x="3989" y="990"/>
                  </a:lnTo>
                  <a:lnTo>
                    <a:pt x="3927" y="984"/>
                  </a:lnTo>
                  <a:lnTo>
                    <a:pt x="3864" y="975"/>
                  </a:lnTo>
                  <a:lnTo>
                    <a:pt x="3799" y="966"/>
                  </a:lnTo>
                  <a:lnTo>
                    <a:pt x="3732" y="951"/>
                  </a:lnTo>
                  <a:lnTo>
                    <a:pt x="3666" y="935"/>
                  </a:lnTo>
                  <a:lnTo>
                    <a:pt x="3595" y="917"/>
                  </a:lnTo>
                  <a:lnTo>
                    <a:pt x="3524" y="895"/>
                  </a:lnTo>
                  <a:lnTo>
                    <a:pt x="3452" y="869"/>
                  </a:lnTo>
                  <a:lnTo>
                    <a:pt x="3377" y="841"/>
                  </a:lnTo>
                  <a:lnTo>
                    <a:pt x="3302" y="809"/>
                  </a:lnTo>
                  <a:lnTo>
                    <a:pt x="3224" y="775"/>
                  </a:lnTo>
                  <a:lnTo>
                    <a:pt x="3224" y="775"/>
                  </a:lnTo>
                  <a:lnTo>
                    <a:pt x="3070" y="704"/>
                  </a:lnTo>
                  <a:lnTo>
                    <a:pt x="2921" y="638"/>
                  </a:lnTo>
                  <a:lnTo>
                    <a:pt x="2777" y="578"/>
                  </a:lnTo>
                  <a:lnTo>
                    <a:pt x="2638" y="522"/>
                  </a:lnTo>
                  <a:lnTo>
                    <a:pt x="2503" y="470"/>
                  </a:lnTo>
                  <a:lnTo>
                    <a:pt x="2374" y="423"/>
                  </a:lnTo>
                  <a:lnTo>
                    <a:pt x="2249" y="381"/>
                  </a:lnTo>
                  <a:lnTo>
                    <a:pt x="2127" y="342"/>
                  </a:lnTo>
                  <a:lnTo>
                    <a:pt x="2010" y="310"/>
                  </a:lnTo>
                  <a:lnTo>
                    <a:pt x="1897" y="281"/>
                  </a:lnTo>
                  <a:lnTo>
                    <a:pt x="1787" y="255"/>
                  </a:lnTo>
                  <a:lnTo>
                    <a:pt x="1680" y="234"/>
                  </a:lnTo>
                  <a:lnTo>
                    <a:pt x="1577" y="218"/>
                  </a:lnTo>
                  <a:lnTo>
                    <a:pt x="1477" y="205"/>
                  </a:lnTo>
                  <a:lnTo>
                    <a:pt x="1380" y="197"/>
                  </a:lnTo>
                  <a:lnTo>
                    <a:pt x="1286" y="191"/>
                  </a:lnTo>
                  <a:lnTo>
                    <a:pt x="1194" y="191"/>
                  </a:lnTo>
                  <a:lnTo>
                    <a:pt x="1104" y="192"/>
                  </a:lnTo>
                  <a:lnTo>
                    <a:pt x="1018" y="199"/>
                  </a:lnTo>
                  <a:lnTo>
                    <a:pt x="932" y="208"/>
                  </a:lnTo>
                  <a:lnTo>
                    <a:pt x="848" y="221"/>
                  </a:lnTo>
                  <a:lnTo>
                    <a:pt x="766" y="239"/>
                  </a:lnTo>
                  <a:lnTo>
                    <a:pt x="686" y="259"/>
                  </a:lnTo>
                  <a:lnTo>
                    <a:pt x="607" y="283"/>
                  </a:lnTo>
                  <a:lnTo>
                    <a:pt x="529" y="309"/>
                  </a:lnTo>
                  <a:lnTo>
                    <a:pt x="453" y="338"/>
                  </a:lnTo>
                  <a:lnTo>
                    <a:pt x="376" y="372"/>
                  </a:lnTo>
                  <a:lnTo>
                    <a:pt x="300" y="407"/>
                  </a:lnTo>
                  <a:lnTo>
                    <a:pt x="225" y="446"/>
                  </a:lnTo>
                  <a:lnTo>
                    <a:pt x="150" y="486"/>
                  </a:lnTo>
                  <a:lnTo>
                    <a:pt x="75" y="531"/>
                  </a:lnTo>
                  <a:lnTo>
                    <a:pt x="0" y="57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179738" name="Freeform 90"/>
            <p:cNvSpPr>
              <a:spLocks/>
            </p:cNvSpPr>
            <p:nvPr/>
          </p:nvSpPr>
          <p:spPr bwMode="auto">
            <a:xfrm>
              <a:off x="958" y="1112"/>
              <a:ext cx="5429" cy="513"/>
            </a:xfrm>
            <a:custGeom>
              <a:avLst/>
              <a:gdLst/>
              <a:ahLst/>
              <a:cxnLst>
                <a:cxn ang="0">
                  <a:pos x="5429" y="0"/>
                </a:cxn>
                <a:cxn ang="0">
                  <a:pos x="5403" y="66"/>
                </a:cxn>
                <a:cxn ang="0">
                  <a:pos x="5369" y="141"/>
                </a:cxn>
                <a:cxn ang="0">
                  <a:pos x="5321" y="234"/>
                </a:cxn>
                <a:cxn ang="0">
                  <a:pos x="5257" y="342"/>
                </a:cxn>
                <a:cxn ang="0">
                  <a:pos x="5176" y="459"/>
                </a:cxn>
                <a:cxn ang="0">
                  <a:pos x="5103" y="547"/>
                </a:cxn>
                <a:cxn ang="0">
                  <a:pos x="5049" y="607"/>
                </a:cxn>
                <a:cxn ang="0">
                  <a:pos x="4990" y="665"/>
                </a:cxn>
                <a:cxn ang="0">
                  <a:pos x="4927" y="720"/>
                </a:cxn>
                <a:cxn ang="0">
                  <a:pos x="4857" y="775"/>
                </a:cxn>
                <a:cxn ang="0">
                  <a:pos x="4784" y="825"/>
                </a:cxn>
                <a:cxn ang="0">
                  <a:pos x="4704" y="870"/>
                </a:cxn>
                <a:cxn ang="0">
                  <a:pos x="4620" y="912"/>
                </a:cxn>
                <a:cxn ang="0">
                  <a:pos x="4531" y="949"/>
                </a:cxn>
                <a:cxn ang="0">
                  <a:pos x="4435" y="979"/>
                </a:cxn>
                <a:cxn ang="0">
                  <a:pos x="4334" y="1003"/>
                </a:cxn>
                <a:cxn ang="0">
                  <a:pos x="4227" y="1017"/>
                </a:cxn>
                <a:cxn ang="0">
                  <a:pos x="4114" y="1025"/>
                </a:cxn>
                <a:cxn ang="0">
                  <a:pos x="3995" y="1024"/>
                </a:cxn>
                <a:cxn ang="0">
                  <a:pos x="3870" y="1012"/>
                </a:cxn>
                <a:cxn ang="0">
                  <a:pos x="3738" y="991"/>
                </a:cxn>
                <a:cxn ang="0">
                  <a:pos x="3601" y="959"/>
                </a:cxn>
                <a:cxn ang="0">
                  <a:pos x="3456" y="914"/>
                </a:cxn>
                <a:cxn ang="0">
                  <a:pos x="3305" y="857"/>
                </a:cxn>
                <a:cxn ang="0">
                  <a:pos x="3227" y="824"/>
                </a:cxn>
                <a:cxn ang="0">
                  <a:pos x="2922" y="693"/>
                </a:cxn>
                <a:cxn ang="0">
                  <a:pos x="2637" y="581"/>
                </a:cxn>
                <a:cxn ang="0">
                  <a:pos x="2372" y="488"/>
                </a:cxn>
                <a:cxn ang="0">
                  <a:pos x="2123" y="412"/>
                </a:cxn>
                <a:cxn ang="0">
                  <a:pos x="1891" y="354"/>
                </a:cxn>
                <a:cxn ang="0">
                  <a:pos x="1675" y="313"/>
                </a:cxn>
                <a:cxn ang="0">
                  <a:pos x="1472" y="287"/>
                </a:cxn>
                <a:cxn ang="0">
                  <a:pos x="1281" y="278"/>
                </a:cxn>
                <a:cxn ang="0">
                  <a:pos x="1099" y="283"/>
                </a:cxn>
                <a:cxn ang="0">
                  <a:pos x="926" y="302"/>
                </a:cxn>
                <a:cxn ang="0">
                  <a:pos x="761" y="336"/>
                </a:cxn>
                <a:cxn ang="0">
                  <a:pos x="603" y="383"/>
                </a:cxn>
                <a:cxn ang="0">
                  <a:pos x="449" y="441"/>
                </a:cxn>
                <a:cxn ang="0">
                  <a:pos x="298" y="514"/>
                </a:cxn>
                <a:cxn ang="0">
                  <a:pos x="149" y="596"/>
                </a:cxn>
                <a:cxn ang="0">
                  <a:pos x="0" y="691"/>
                </a:cxn>
              </a:cxnLst>
              <a:rect l="0" t="0" r="r" b="b"/>
              <a:pathLst>
                <a:path w="5429" h="1025">
                  <a:moveTo>
                    <a:pt x="5429" y="0"/>
                  </a:moveTo>
                  <a:lnTo>
                    <a:pt x="5429" y="0"/>
                  </a:lnTo>
                  <a:lnTo>
                    <a:pt x="5422" y="18"/>
                  </a:lnTo>
                  <a:lnTo>
                    <a:pt x="5403" y="66"/>
                  </a:lnTo>
                  <a:lnTo>
                    <a:pt x="5389" y="100"/>
                  </a:lnTo>
                  <a:lnTo>
                    <a:pt x="5369" y="141"/>
                  </a:lnTo>
                  <a:lnTo>
                    <a:pt x="5347" y="186"/>
                  </a:lnTo>
                  <a:lnTo>
                    <a:pt x="5321" y="234"/>
                  </a:lnTo>
                  <a:lnTo>
                    <a:pt x="5292" y="287"/>
                  </a:lnTo>
                  <a:lnTo>
                    <a:pt x="5257" y="342"/>
                  </a:lnTo>
                  <a:lnTo>
                    <a:pt x="5218" y="399"/>
                  </a:lnTo>
                  <a:lnTo>
                    <a:pt x="5176" y="459"/>
                  </a:lnTo>
                  <a:lnTo>
                    <a:pt x="5129" y="518"/>
                  </a:lnTo>
                  <a:lnTo>
                    <a:pt x="5103" y="547"/>
                  </a:lnTo>
                  <a:lnTo>
                    <a:pt x="5076" y="576"/>
                  </a:lnTo>
                  <a:lnTo>
                    <a:pt x="5049" y="607"/>
                  </a:lnTo>
                  <a:lnTo>
                    <a:pt x="5021" y="636"/>
                  </a:lnTo>
                  <a:lnTo>
                    <a:pt x="4990" y="665"/>
                  </a:lnTo>
                  <a:lnTo>
                    <a:pt x="4958" y="693"/>
                  </a:lnTo>
                  <a:lnTo>
                    <a:pt x="4927" y="720"/>
                  </a:lnTo>
                  <a:lnTo>
                    <a:pt x="4893" y="748"/>
                  </a:lnTo>
                  <a:lnTo>
                    <a:pt x="4857" y="775"/>
                  </a:lnTo>
                  <a:lnTo>
                    <a:pt x="4821" y="799"/>
                  </a:lnTo>
                  <a:lnTo>
                    <a:pt x="4784" y="825"/>
                  </a:lnTo>
                  <a:lnTo>
                    <a:pt x="4745" y="848"/>
                  </a:lnTo>
                  <a:lnTo>
                    <a:pt x="4704" y="870"/>
                  </a:lnTo>
                  <a:lnTo>
                    <a:pt x="4663" y="893"/>
                  </a:lnTo>
                  <a:lnTo>
                    <a:pt x="4620" y="912"/>
                  </a:lnTo>
                  <a:lnTo>
                    <a:pt x="4577" y="932"/>
                  </a:lnTo>
                  <a:lnTo>
                    <a:pt x="4531" y="949"/>
                  </a:lnTo>
                  <a:lnTo>
                    <a:pt x="4484" y="964"/>
                  </a:lnTo>
                  <a:lnTo>
                    <a:pt x="4435" y="979"/>
                  </a:lnTo>
                  <a:lnTo>
                    <a:pt x="4385" y="991"/>
                  </a:lnTo>
                  <a:lnTo>
                    <a:pt x="4334" y="1003"/>
                  </a:lnTo>
                  <a:lnTo>
                    <a:pt x="4281" y="1011"/>
                  </a:lnTo>
                  <a:lnTo>
                    <a:pt x="4227" y="1017"/>
                  </a:lnTo>
                  <a:lnTo>
                    <a:pt x="4171" y="1022"/>
                  </a:lnTo>
                  <a:lnTo>
                    <a:pt x="4114" y="1025"/>
                  </a:lnTo>
                  <a:lnTo>
                    <a:pt x="4055" y="1025"/>
                  </a:lnTo>
                  <a:lnTo>
                    <a:pt x="3995" y="1024"/>
                  </a:lnTo>
                  <a:lnTo>
                    <a:pt x="3932" y="1021"/>
                  </a:lnTo>
                  <a:lnTo>
                    <a:pt x="3870" y="1012"/>
                  </a:lnTo>
                  <a:lnTo>
                    <a:pt x="3805" y="1004"/>
                  </a:lnTo>
                  <a:lnTo>
                    <a:pt x="3738" y="991"/>
                  </a:lnTo>
                  <a:lnTo>
                    <a:pt x="3670" y="977"/>
                  </a:lnTo>
                  <a:lnTo>
                    <a:pt x="3601" y="959"/>
                  </a:lnTo>
                  <a:lnTo>
                    <a:pt x="3528" y="938"/>
                  </a:lnTo>
                  <a:lnTo>
                    <a:pt x="3456" y="914"/>
                  </a:lnTo>
                  <a:lnTo>
                    <a:pt x="3381" y="888"/>
                  </a:lnTo>
                  <a:lnTo>
                    <a:pt x="3305" y="857"/>
                  </a:lnTo>
                  <a:lnTo>
                    <a:pt x="3227" y="824"/>
                  </a:lnTo>
                  <a:lnTo>
                    <a:pt x="3227" y="824"/>
                  </a:lnTo>
                  <a:lnTo>
                    <a:pt x="3072" y="756"/>
                  </a:lnTo>
                  <a:lnTo>
                    <a:pt x="2922" y="693"/>
                  </a:lnTo>
                  <a:lnTo>
                    <a:pt x="2777" y="635"/>
                  </a:lnTo>
                  <a:lnTo>
                    <a:pt x="2637" y="581"/>
                  </a:lnTo>
                  <a:lnTo>
                    <a:pt x="2502" y="533"/>
                  </a:lnTo>
                  <a:lnTo>
                    <a:pt x="2372" y="488"/>
                  </a:lnTo>
                  <a:lnTo>
                    <a:pt x="2245" y="447"/>
                  </a:lnTo>
                  <a:lnTo>
                    <a:pt x="2123" y="412"/>
                  </a:lnTo>
                  <a:lnTo>
                    <a:pt x="2005" y="381"/>
                  </a:lnTo>
                  <a:lnTo>
                    <a:pt x="1891" y="354"/>
                  </a:lnTo>
                  <a:lnTo>
                    <a:pt x="1782" y="331"/>
                  </a:lnTo>
                  <a:lnTo>
                    <a:pt x="1675" y="313"/>
                  </a:lnTo>
                  <a:lnTo>
                    <a:pt x="1572" y="297"/>
                  </a:lnTo>
                  <a:lnTo>
                    <a:pt x="1472" y="287"/>
                  </a:lnTo>
                  <a:lnTo>
                    <a:pt x="1375" y="279"/>
                  </a:lnTo>
                  <a:lnTo>
                    <a:pt x="1281" y="278"/>
                  </a:lnTo>
                  <a:lnTo>
                    <a:pt x="1187" y="278"/>
                  </a:lnTo>
                  <a:lnTo>
                    <a:pt x="1099" y="283"/>
                  </a:lnTo>
                  <a:lnTo>
                    <a:pt x="1011" y="291"/>
                  </a:lnTo>
                  <a:lnTo>
                    <a:pt x="926" y="302"/>
                  </a:lnTo>
                  <a:lnTo>
                    <a:pt x="843" y="317"/>
                  </a:lnTo>
                  <a:lnTo>
                    <a:pt x="761" y="336"/>
                  </a:lnTo>
                  <a:lnTo>
                    <a:pt x="682" y="357"/>
                  </a:lnTo>
                  <a:lnTo>
                    <a:pt x="603" y="383"/>
                  </a:lnTo>
                  <a:lnTo>
                    <a:pt x="525" y="410"/>
                  </a:lnTo>
                  <a:lnTo>
                    <a:pt x="449" y="441"/>
                  </a:lnTo>
                  <a:lnTo>
                    <a:pt x="372" y="476"/>
                  </a:lnTo>
                  <a:lnTo>
                    <a:pt x="298" y="514"/>
                  </a:lnTo>
                  <a:lnTo>
                    <a:pt x="224" y="554"/>
                  </a:lnTo>
                  <a:lnTo>
                    <a:pt x="149" y="596"/>
                  </a:lnTo>
                  <a:lnTo>
                    <a:pt x="75" y="643"/>
                  </a:lnTo>
                  <a:lnTo>
                    <a:pt x="0" y="691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179739" name="Freeform 91"/>
            <p:cNvSpPr>
              <a:spLocks/>
            </p:cNvSpPr>
            <p:nvPr/>
          </p:nvSpPr>
          <p:spPr bwMode="auto">
            <a:xfrm>
              <a:off x="993" y="1083"/>
              <a:ext cx="5418" cy="530"/>
            </a:xfrm>
            <a:custGeom>
              <a:avLst/>
              <a:gdLst/>
              <a:ahLst/>
              <a:cxnLst>
                <a:cxn ang="0">
                  <a:pos x="5418" y="0"/>
                </a:cxn>
                <a:cxn ang="0">
                  <a:pos x="5393" y="68"/>
                </a:cxn>
                <a:cxn ang="0">
                  <a:pos x="5361" y="142"/>
                </a:cxn>
                <a:cxn ang="0">
                  <a:pos x="5314" y="237"/>
                </a:cxn>
                <a:cxn ang="0">
                  <a:pos x="5251" y="347"/>
                </a:cxn>
                <a:cxn ang="0">
                  <a:pos x="5171" y="467"/>
                </a:cxn>
                <a:cxn ang="0">
                  <a:pos x="5100" y="557"/>
                </a:cxn>
                <a:cxn ang="0">
                  <a:pos x="5047" y="618"/>
                </a:cxn>
                <a:cxn ang="0">
                  <a:pos x="4989" y="676"/>
                </a:cxn>
                <a:cxn ang="0">
                  <a:pos x="4926" y="735"/>
                </a:cxn>
                <a:cxn ang="0">
                  <a:pos x="4858" y="789"/>
                </a:cxn>
                <a:cxn ang="0">
                  <a:pos x="4785" y="843"/>
                </a:cxn>
                <a:cxn ang="0">
                  <a:pos x="4707" y="890"/>
                </a:cxn>
                <a:cxn ang="0">
                  <a:pos x="4622" y="933"/>
                </a:cxn>
                <a:cxn ang="0">
                  <a:pos x="4533" y="972"/>
                </a:cxn>
                <a:cxn ang="0">
                  <a:pos x="4437" y="1004"/>
                </a:cxn>
                <a:cxn ang="0">
                  <a:pos x="4338" y="1030"/>
                </a:cxn>
                <a:cxn ang="0">
                  <a:pos x="4231" y="1048"/>
                </a:cxn>
                <a:cxn ang="0">
                  <a:pos x="4118" y="1058"/>
                </a:cxn>
                <a:cxn ang="0">
                  <a:pos x="3999" y="1059"/>
                </a:cxn>
                <a:cxn ang="0">
                  <a:pos x="3874" y="1049"/>
                </a:cxn>
                <a:cxn ang="0">
                  <a:pos x="3742" y="1032"/>
                </a:cxn>
                <a:cxn ang="0">
                  <a:pos x="3603" y="1001"/>
                </a:cxn>
                <a:cxn ang="0">
                  <a:pos x="3459" y="959"/>
                </a:cxn>
                <a:cxn ang="0">
                  <a:pos x="3306" y="906"/>
                </a:cxn>
                <a:cxn ang="0">
                  <a:pos x="3228" y="873"/>
                </a:cxn>
                <a:cxn ang="0">
                  <a:pos x="2920" y="748"/>
                </a:cxn>
                <a:cxn ang="0">
                  <a:pos x="2634" y="641"/>
                </a:cxn>
                <a:cxn ang="0">
                  <a:pos x="2367" y="552"/>
                </a:cxn>
                <a:cxn ang="0">
                  <a:pos x="2119" y="483"/>
                </a:cxn>
                <a:cxn ang="0">
                  <a:pos x="1886" y="428"/>
                </a:cxn>
                <a:cxn ang="0">
                  <a:pos x="1669" y="391"/>
                </a:cxn>
                <a:cxn ang="0">
                  <a:pos x="1465" y="370"/>
                </a:cxn>
                <a:cxn ang="0">
                  <a:pos x="1273" y="363"/>
                </a:cxn>
                <a:cxn ang="0">
                  <a:pos x="1091" y="371"/>
                </a:cxn>
                <a:cxn ang="0">
                  <a:pos x="919" y="396"/>
                </a:cxn>
                <a:cxn ang="0">
                  <a:pos x="755" y="433"/>
                </a:cxn>
                <a:cxn ang="0">
                  <a:pos x="597" y="483"/>
                </a:cxn>
                <a:cxn ang="0">
                  <a:pos x="444" y="546"/>
                </a:cxn>
                <a:cxn ang="0">
                  <a:pos x="294" y="620"/>
                </a:cxn>
                <a:cxn ang="0">
                  <a:pos x="147" y="707"/>
                </a:cxn>
                <a:cxn ang="0">
                  <a:pos x="0" y="806"/>
                </a:cxn>
              </a:cxnLst>
              <a:rect l="0" t="0" r="r" b="b"/>
              <a:pathLst>
                <a:path w="5418" h="1059">
                  <a:moveTo>
                    <a:pt x="5418" y="0"/>
                  </a:moveTo>
                  <a:lnTo>
                    <a:pt x="5418" y="0"/>
                  </a:lnTo>
                  <a:lnTo>
                    <a:pt x="5411" y="18"/>
                  </a:lnTo>
                  <a:lnTo>
                    <a:pt x="5393" y="68"/>
                  </a:lnTo>
                  <a:lnTo>
                    <a:pt x="5377" y="102"/>
                  </a:lnTo>
                  <a:lnTo>
                    <a:pt x="5361" y="142"/>
                  </a:lnTo>
                  <a:lnTo>
                    <a:pt x="5339" y="189"/>
                  </a:lnTo>
                  <a:lnTo>
                    <a:pt x="5314" y="237"/>
                  </a:lnTo>
                  <a:lnTo>
                    <a:pt x="5284" y="292"/>
                  </a:lnTo>
                  <a:lnTo>
                    <a:pt x="5251" y="347"/>
                  </a:lnTo>
                  <a:lnTo>
                    <a:pt x="5214" y="407"/>
                  </a:lnTo>
                  <a:lnTo>
                    <a:pt x="5171" y="467"/>
                  </a:lnTo>
                  <a:lnTo>
                    <a:pt x="5125" y="526"/>
                  </a:lnTo>
                  <a:lnTo>
                    <a:pt x="5100" y="557"/>
                  </a:lnTo>
                  <a:lnTo>
                    <a:pt x="5073" y="588"/>
                  </a:lnTo>
                  <a:lnTo>
                    <a:pt x="5047" y="618"/>
                  </a:lnTo>
                  <a:lnTo>
                    <a:pt x="5018" y="647"/>
                  </a:lnTo>
                  <a:lnTo>
                    <a:pt x="4989" y="676"/>
                  </a:lnTo>
                  <a:lnTo>
                    <a:pt x="4958" y="706"/>
                  </a:lnTo>
                  <a:lnTo>
                    <a:pt x="4926" y="735"/>
                  </a:lnTo>
                  <a:lnTo>
                    <a:pt x="4893" y="762"/>
                  </a:lnTo>
                  <a:lnTo>
                    <a:pt x="4858" y="789"/>
                  </a:lnTo>
                  <a:lnTo>
                    <a:pt x="4822" y="817"/>
                  </a:lnTo>
                  <a:lnTo>
                    <a:pt x="4785" y="843"/>
                  </a:lnTo>
                  <a:lnTo>
                    <a:pt x="4746" y="867"/>
                  </a:lnTo>
                  <a:lnTo>
                    <a:pt x="4707" y="890"/>
                  </a:lnTo>
                  <a:lnTo>
                    <a:pt x="4665" y="912"/>
                  </a:lnTo>
                  <a:lnTo>
                    <a:pt x="4622" y="933"/>
                  </a:lnTo>
                  <a:lnTo>
                    <a:pt x="4579" y="954"/>
                  </a:lnTo>
                  <a:lnTo>
                    <a:pt x="4533" y="972"/>
                  </a:lnTo>
                  <a:lnTo>
                    <a:pt x="4486" y="990"/>
                  </a:lnTo>
                  <a:lnTo>
                    <a:pt x="4437" y="1004"/>
                  </a:lnTo>
                  <a:lnTo>
                    <a:pt x="4389" y="1019"/>
                  </a:lnTo>
                  <a:lnTo>
                    <a:pt x="4338" y="1030"/>
                  </a:lnTo>
                  <a:lnTo>
                    <a:pt x="4285" y="1040"/>
                  </a:lnTo>
                  <a:lnTo>
                    <a:pt x="4231" y="1048"/>
                  </a:lnTo>
                  <a:lnTo>
                    <a:pt x="4175" y="1054"/>
                  </a:lnTo>
                  <a:lnTo>
                    <a:pt x="4118" y="1058"/>
                  </a:lnTo>
                  <a:lnTo>
                    <a:pt x="4058" y="1059"/>
                  </a:lnTo>
                  <a:lnTo>
                    <a:pt x="3999" y="1059"/>
                  </a:lnTo>
                  <a:lnTo>
                    <a:pt x="3936" y="1056"/>
                  </a:lnTo>
                  <a:lnTo>
                    <a:pt x="3874" y="1049"/>
                  </a:lnTo>
                  <a:lnTo>
                    <a:pt x="3809" y="1041"/>
                  </a:lnTo>
                  <a:lnTo>
                    <a:pt x="3742" y="1032"/>
                  </a:lnTo>
                  <a:lnTo>
                    <a:pt x="3672" y="1017"/>
                  </a:lnTo>
                  <a:lnTo>
                    <a:pt x="3603" y="1001"/>
                  </a:lnTo>
                  <a:lnTo>
                    <a:pt x="3531" y="982"/>
                  </a:lnTo>
                  <a:lnTo>
                    <a:pt x="3459" y="959"/>
                  </a:lnTo>
                  <a:lnTo>
                    <a:pt x="3382" y="933"/>
                  </a:lnTo>
                  <a:lnTo>
                    <a:pt x="3306" y="906"/>
                  </a:lnTo>
                  <a:lnTo>
                    <a:pt x="3228" y="873"/>
                  </a:lnTo>
                  <a:lnTo>
                    <a:pt x="3228" y="873"/>
                  </a:lnTo>
                  <a:lnTo>
                    <a:pt x="3071" y="809"/>
                  </a:lnTo>
                  <a:lnTo>
                    <a:pt x="2920" y="748"/>
                  </a:lnTo>
                  <a:lnTo>
                    <a:pt x="2776" y="693"/>
                  </a:lnTo>
                  <a:lnTo>
                    <a:pt x="2634" y="641"/>
                  </a:lnTo>
                  <a:lnTo>
                    <a:pt x="2499" y="596"/>
                  </a:lnTo>
                  <a:lnTo>
                    <a:pt x="2367" y="552"/>
                  </a:lnTo>
                  <a:lnTo>
                    <a:pt x="2241" y="515"/>
                  </a:lnTo>
                  <a:lnTo>
                    <a:pt x="2119" y="483"/>
                  </a:lnTo>
                  <a:lnTo>
                    <a:pt x="2001" y="454"/>
                  </a:lnTo>
                  <a:lnTo>
                    <a:pt x="1886" y="428"/>
                  </a:lnTo>
                  <a:lnTo>
                    <a:pt x="1776" y="407"/>
                  </a:lnTo>
                  <a:lnTo>
                    <a:pt x="1669" y="391"/>
                  </a:lnTo>
                  <a:lnTo>
                    <a:pt x="1565" y="378"/>
                  </a:lnTo>
                  <a:lnTo>
                    <a:pt x="1465" y="370"/>
                  </a:lnTo>
                  <a:lnTo>
                    <a:pt x="1368" y="365"/>
                  </a:lnTo>
                  <a:lnTo>
                    <a:pt x="1273" y="363"/>
                  </a:lnTo>
                  <a:lnTo>
                    <a:pt x="1182" y="366"/>
                  </a:lnTo>
                  <a:lnTo>
                    <a:pt x="1091" y="371"/>
                  </a:lnTo>
                  <a:lnTo>
                    <a:pt x="1005" y="381"/>
                  </a:lnTo>
                  <a:lnTo>
                    <a:pt x="919" y="396"/>
                  </a:lnTo>
                  <a:lnTo>
                    <a:pt x="837" y="412"/>
                  </a:lnTo>
                  <a:lnTo>
                    <a:pt x="755" y="433"/>
                  </a:lnTo>
                  <a:lnTo>
                    <a:pt x="676" y="455"/>
                  </a:lnTo>
                  <a:lnTo>
                    <a:pt x="597" y="483"/>
                  </a:lnTo>
                  <a:lnTo>
                    <a:pt x="521" y="512"/>
                  </a:lnTo>
                  <a:lnTo>
                    <a:pt x="444" y="546"/>
                  </a:lnTo>
                  <a:lnTo>
                    <a:pt x="369" y="581"/>
                  </a:lnTo>
                  <a:lnTo>
                    <a:pt x="294" y="620"/>
                  </a:lnTo>
                  <a:lnTo>
                    <a:pt x="221" y="662"/>
                  </a:lnTo>
                  <a:lnTo>
                    <a:pt x="147" y="707"/>
                  </a:lnTo>
                  <a:lnTo>
                    <a:pt x="74" y="754"/>
                  </a:lnTo>
                  <a:lnTo>
                    <a:pt x="0" y="80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179740" name="Freeform 92"/>
            <p:cNvSpPr>
              <a:spLocks/>
            </p:cNvSpPr>
            <p:nvPr/>
          </p:nvSpPr>
          <p:spPr bwMode="auto">
            <a:xfrm>
              <a:off x="1029" y="1055"/>
              <a:ext cx="5404" cy="545"/>
            </a:xfrm>
            <a:custGeom>
              <a:avLst/>
              <a:gdLst/>
              <a:ahLst/>
              <a:cxnLst>
                <a:cxn ang="0">
                  <a:pos x="5404" y="0"/>
                </a:cxn>
                <a:cxn ang="0">
                  <a:pos x="5380" y="68"/>
                </a:cxn>
                <a:cxn ang="0">
                  <a:pos x="5350" y="144"/>
                </a:cxn>
                <a:cxn ang="0">
                  <a:pos x="5304" y="241"/>
                </a:cxn>
                <a:cxn ang="0">
                  <a:pos x="5243" y="352"/>
                </a:cxn>
                <a:cxn ang="0">
                  <a:pos x="5165" y="473"/>
                </a:cxn>
                <a:cxn ang="0">
                  <a:pos x="5096" y="566"/>
                </a:cxn>
                <a:cxn ang="0">
                  <a:pos x="5043" y="627"/>
                </a:cxn>
                <a:cxn ang="0">
                  <a:pos x="4986" y="688"/>
                </a:cxn>
                <a:cxn ang="0">
                  <a:pos x="4924" y="748"/>
                </a:cxn>
                <a:cxn ang="0">
                  <a:pos x="4857" y="805"/>
                </a:cxn>
                <a:cxn ang="0">
                  <a:pos x="4785" y="858"/>
                </a:cxn>
                <a:cxn ang="0">
                  <a:pos x="4707" y="908"/>
                </a:cxn>
                <a:cxn ang="0">
                  <a:pos x="4624" y="955"/>
                </a:cxn>
                <a:cxn ang="0">
                  <a:pos x="4535" y="995"/>
                </a:cxn>
                <a:cxn ang="0">
                  <a:pos x="4440" y="1029"/>
                </a:cxn>
                <a:cxn ang="0">
                  <a:pos x="4340" y="1056"/>
                </a:cxn>
                <a:cxn ang="0">
                  <a:pos x="4233" y="1076"/>
                </a:cxn>
                <a:cxn ang="0">
                  <a:pos x="4121" y="1089"/>
                </a:cxn>
                <a:cxn ang="0">
                  <a:pos x="4002" y="1092"/>
                </a:cxn>
                <a:cxn ang="0">
                  <a:pos x="3877" y="1085"/>
                </a:cxn>
                <a:cxn ang="0">
                  <a:pos x="3745" y="1069"/>
                </a:cxn>
                <a:cxn ang="0">
                  <a:pos x="3606" y="1042"/>
                </a:cxn>
                <a:cxn ang="0">
                  <a:pos x="3460" y="1003"/>
                </a:cxn>
                <a:cxn ang="0">
                  <a:pos x="3307" y="951"/>
                </a:cxn>
                <a:cxn ang="0">
                  <a:pos x="3228" y="921"/>
                </a:cxn>
                <a:cxn ang="0">
                  <a:pos x="2919" y="801"/>
                </a:cxn>
                <a:cxn ang="0">
                  <a:pos x="2631" y="701"/>
                </a:cxn>
                <a:cxn ang="0">
                  <a:pos x="2363" y="617"/>
                </a:cxn>
                <a:cxn ang="0">
                  <a:pos x="2113" y="551"/>
                </a:cxn>
                <a:cxn ang="0">
                  <a:pos x="1880" y="501"/>
                </a:cxn>
                <a:cxn ang="0">
                  <a:pos x="1662" y="469"/>
                </a:cxn>
                <a:cxn ang="0">
                  <a:pos x="1458" y="451"/>
                </a:cxn>
                <a:cxn ang="0">
                  <a:pos x="1266" y="448"/>
                </a:cxn>
                <a:cxn ang="0">
                  <a:pos x="1085" y="461"/>
                </a:cxn>
                <a:cxn ang="0">
                  <a:pos x="914" y="488"/>
                </a:cxn>
                <a:cxn ang="0">
                  <a:pos x="750" y="528"/>
                </a:cxn>
                <a:cxn ang="0">
                  <a:pos x="593" y="582"/>
                </a:cxn>
                <a:cxn ang="0">
                  <a:pos x="440" y="648"/>
                </a:cxn>
                <a:cxn ang="0">
                  <a:pos x="292" y="727"/>
                </a:cxn>
                <a:cxn ang="0">
                  <a:pos x="146" y="817"/>
                </a:cxn>
                <a:cxn ang="0">
                  <a:pos x="0" y="918"/>
                </a:cxn>
              </a:cxnLst>
              <a:rect l="0" t="0" r="r" b="b"/>
              <a:pathLst>
                <a:path w="5404" h="1092">
                  <a:moveTo>
                    <a:pt x="5404" y="0"/>
                  </a:moveTo>
                  <a:lnTo>
                    <a:pt x="5404" y="0"/>
                  </a:lnTo>
                  <a:lnTo>
                    <a:pt x="5398" y="18"/>
                  </a:lnTo>
                  <a:lnTo>
                    <a:pt x="5380" y="68"/>
                  </a:lnTo>
                  <a:lnTo>
                    <a:pt x="5366" y="104"/>
                  </a:lnTo>
                  <a:lnTo>
                    <a:pt x="5350" y="144"/>
                  </a:lnTo>
                  <a:lnTo>
                    <a:pt x="5329" y="191"/>
                  </a:lnTo>
                  <a:lnTo>
                    <a:pt x="5304" y="241"/>
                  </a:lnTo>
                  <a:lnTo>
                    <a:pt x="5275" y="294"/>
                  </a:lnTo>
                  <a:lnTo>
                    <a:pt x="5243" y="352"/>
                  </a:lnTo>
                  <a:lnTo>
                    <a:pt x="5207" y="412"/>
                  </a:lnTo>
                  <a:lnTo>
                    <a:pt x="5165" y="473"/>
                  </a:lnTo>
                  <a:lnTo>
                    <a:pt x="5119" y="535"/>
                  </a:lnTo>
                  <a:lnTo>
                    <a:pt x="5096" y="566"/>
                  </a:lnTo>
                  <a:lnTo>
                    <a:pt x="5069" y="596"/>
                  </a:lnTo>
                  <a:lnTo>
                    <a:pt x="5043" y="627"/>
                  </a:lnTo>
                  <a:lnTo>
                    <a:pt x="5015" y="658"/>
                  </a:lnTo>
                  <a:lnTo>
                    <a:pt x="4986" y="688"/>
                  </a:lnTo>
                  <a:lnTo>
                    <a:pt x="4955" y="719"/>
                  </a:lnTo>
                  <a:lnTo>
                    <a:pt x="4924" y="748"/>
                  </a:lnTo>
                  <a:lnTo>
                    <a:pt x="4892" y="777"/>
                  </a:lnTo>
                  <a:lnTo>
                    <a:pt x="4857" y="805"/>
                  </a:lnTo>
                  <a:lnTo>
                    <a:pt x="4821" y="832"/>
                  </a:lnTo>
                  <a:lnTo>
                    <a:pt x="4785" y="858"/>
                  </a:lnTo>
                  <a:lnTo>
                    <a:pt x="4746" y="884"/>
                  </a:lnTo>
                  <a:lnTo>
                    <a:pt x="4707" y="908"/>
                  </a:lnTo>
                  <a:lnTo>
                    <a:pt x="4667" y="932"/>
                  </a:lnTo>
                  <a:lnTo>
                    <a:pt x="4624" y="955"/>
                  </a:lnTo>
                  <a:lnTo>
                    <a:pt x="4581" y="974"/>
                  </a:lnTo>
                  <a:lnTo>
                    <a:pt x="4535" y="995"/>
                  </a:lnTo>
                  <a:lnTo>
                    <a:pt x="4489" y="1013"/>
                  </a:lnTo>
                  <a:lnTo>
                    <a:pt x="4440" y="1029"/>
                  </a:lnTo>
                  <a:lnTo>
                    <a:pt x="4390" y="1043"/>
                  </a:lnTo>
                  <a:lnTo>
                    <a:pt x="4340" y="1056"/>
                  </a:lnTo>
                  <a:lnTo>
                    <a:pt x="4288" y="1068"/>
                  </a:lnTo>
                  <a:lnTo>
                    <a:pt x="4233" y="1076"/>
                  </a:lnTo>
                  <a:lnTo>
                    <a:pt x="4178" y="1084"/>
                  </a:lnTo>
                  <a:lnTo>
                    <a:pt x="4121" y="1089"/>
                  </a:lnTo>
                  <a:lnTo>
                    <a:pt x="4063" y="1092"/>
                  </a:lnTo>
                  <a:lnTo>
                    <a:pt x="4002" y="1092"/>
                  </a:lnTo>
                  <a:lnTo>
                    <a:pt x="3941" y="1090"/>
                  </a:lnTo>
                  <a:lnTo>
                    <a:pt x="3877" y="1085"/>
                  </a:lnTo>
                  <a:lnTo>
                    <a:pt x="3811" y="1079"/>
                  </a:lnTo>
                  <a:lnTo>
                    <a:pt x="3745" y="1069"/>
                  </a:lnTo>
                  <a:lnTo>
                    <a:pt x="3675" y="1058"/>
                  </a:lnTo>
                  <a:lnTo>
                    <a:pt x="3606" y="1042"/>
                  </a:lnTo>
                  <a:lnTo>
                    <a:pt x="3534" y="1024"/>
                  </a:lnTo>
                  <a:lnTo>
                    <a:pt x="3460" y="1003"/>
                  </a:lnTo>
                  <a:lnTo>
                    <a:pt x="3384" y="979"/>
                  </a:lnTo>
                  <a:lnTo>
                    <a:pt x="3307" y="951"/>
                  </a:lnTo>
                  <a:lnTo>
                    <a:pt x="3228" y="921"/>
                  </a:lnTo>
                  <a:lnTo>
                    <a:pt x="3228" y="921"/>
                  </a:lnTo>
                  <a:lnTo>
                    <a:pt x="3071" y="859"/>
                  </a:lnTo>
                  <a:lnTo>
                    <a:pt x="2919" y="801"/>
                  </a:lnTo>
                  <a:lnTo>
                    <a:pt x="2773" y="750"/>
                  </a:lnTo>
                  <a:lnTo>
                    <a:pt x="2631" y="701"/>
                  </a:lnTo>
                  <a:lnTo>
                    <a:pt x="2495" y="656"/>
                  </a:lnTo>
                  <a:lnTo>
                    <a:pt x="2363" y="617"/>
                  </a:lnTo>
                  <a:lnTo>
                    <a:pt x="2237" y="582"/>
                  </a:lnTo>
                  <a:lnTo>
                    <a:pt x="2113" y="551"/>
                  </a:lnTo>
                  <a:lnTo>
                    <a:pt x="1995" y="524"/>
                  </a:lnTo>
                  <a:lnTo>
                    <a:pt x="1880" y="501"/>
                  </a:lnTo>
                  <a:lnTo>
                    <a:pt x="1769" y="483"/>
                  </a:lnTo>
                  <a:lnTo>
                    <a:pt x="1662" y="469"/>
                  </a:lnTo>
                  <a:lnTo>
                    <a:pt x="1558" y="457"/>
                  </a:lnTo>
                  <a:lnTo>
                    <a:pt x="1458" y="451"/>
                  </a:lnTo>
                  <a:lnTo>
                    <a:pt x="1361" y="448"/>
                  </a:lnTo>
                  <a:lnTo>
                    <a:pt x="1266" y="448"/>
                  </a:lnTo>
                  <a:lnTo>
                    <a:pt x="1175" y="453"/>
                  </a:lnTo>
                  <a:lnTo>
                    <a:pt x="1085" y="461"/>
                  </a:lnTo>
                  <a:lnTo>
                    <a:pt x="998" y="472"/>
                  </a:lnTo>
                  <a:lnTo>
                    <a:pt x="914" y="488"/>
                  </a:lnTo>
                  <a:lnTo>
                    <a:pt x="830" y="506"/>
                  </a:lnTo>
                  <a:lnTo>
                    <a:pt x="750" y="528"/>
                  </a:lnTo>
                  <a:lnTo>
                    <a:pt x="671" y="553"/>
                  </a:lnTo>
                  <a:lnTo>
                    <a:pt x="593" y="582"/>
                  </a:lnTo>
                  <a:lnTo>
                    <a:pt x="517" y="614"/>
                  </a:lnTo>
                  <a:lnTo>
                    <a:pt x="440" y="648"/>
                  </a:lnTo>
                  <a:lnTo>
                    <a:pt x="365" y="687"/>
                  </a:lnTo>
                  <a:lnTo>
                    <a:pt x="292" y="727"/>
                  </a:lnTo>
                  <a:lnTo>
                    <a:pt x="218" y="771"/>
                  </a:lnTo>
                  <a:lnTo>
                    <a:pt x="146" y="817"/>
                  </a:lnTo>
                  <a:lnTo>
                    <a:pt x="72" y="866"/>
                  </a:lnTo>
                  <a:lnTo>
                    <a:pt x="0" y="91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179741" name="Freeform 93"/>
            <p:cNvSpPr>
              <a:spLocks/>
            </p:cNvSpPr>
            <p:nvPr/>
          </p:nvSpPr>
          <p:spPr bwMode="auto">
            <a:xfrm>
              <a:off x="1067" y="1026"/>
              <a:ext cx="5390" cy="562"/>
            </a:xfrm>
            <a:custGeom>
              <a:avLst/>
              <a:gdLst/>
              <a:ahLst/>
              <a:cxnLst>
                <a:cxn ang="0">
                  <a:pos x="5390" y="0"/>
                </a:cxn>
                <a:cxn ang="0">
                  <a:pos x="5366" y="70"/>
                </a:cxn>
                <a:cxn ang="0">
                  <a:pos x="5337" y="147"/>
                </a:cxn>
                <a:cxn ang="0">
                  <a:pos x="5292" y="244"/>
                </a:cxn>
                <a:cxn ang="0">
                  <a:pos x="5233" y="357"/>
                </a:cxn>
                <a:cxn ang="0">
                  <a:pos x="5158" y="480"/>
                </a:cxn>
                <a:cxn ang="0">
                  <a:pos x="5088" y="575"/>
                </a:cxn>
                <a:cxn ang="0">
                  <a:pos x="5037" y="638"/>
                </a:cxn>
                <a:cxn ang="0">
                  <a:pos x="4981" y="701"/>
                </a:cxn>
                <a:cxn ang="0">
                  <a:pos x="4920" y="762"/>
                </a:cxn>
                <a:cxn ang="0">
                  <a:pos x="4854" y="821"/>
                </a:cxn>
                <a:cxn ang="0">
                  <a:pos x="4783" y="875"/>
                </a:cxn>
                <a:cxn ang="0">
                  <a:pos x="4705" y="927"/>
                </a:cxn>
                <a:cxn ang="0">
                  <a:pos x="4623" y="976"/>
                </a:cxn>
                <a:cxn ang="0">
                  <a:pos x="4534" y="1018"/>
                </a:cxn>
                <a:cxn ang="0">
                  <a:pos x="4441" y="1053"/>
                </a:cxn>
                <a:cxn ang="0">
                  <a:pos x="4341" y="1084"/>
                </a:cxn>
                <a:cxn ang="0">
                  <a:pos x="4234" y="1106"/>
                </a:cxn>
                <a:cxn ang="0">
                  <a:pos x="4122" y="1121"/>
                </a:cxn>
                <a:cxn ang="0">
                  <a:pos x="4004" y="1126"/>
                </a:cxn>
                <a:cxn ang="0">
                  <a:pos x="3878" y="1122"/>
                </a:cxn>
                <a:cxn ang="0">
                  <a:pos x="3746" y="1110"/>
                </a:cxn>
                <a:cxn ang="0">
                  <a:pos x="3607" y="1084"/>
                </a:cxn>
                <a:cxn ang="0">
                  <a:pos x="3460" y="1048"/>
                </a:cxn>
                <a:cxn ang="0">
                  <a:pos x="3307" y="1000"/>
                </a:cxn>
                <a:cxn ang="0">
                  <a:pos x="3228" y="971"/>
                </a:cxn>
                <a:cxn ang="0">
                  <a:pos x="2917" y="856"/>
                </a:cxn>
                <a:cxn ang="0">
                  <a:pos x="2628" y="761"/>
                </a:cxn>
                <a:cxn ang="0">
                  <a:pos x="2359" y="682"/>
                </a:cxn>
                <a:cxn ang="0">
                  <a:pos x="2107" y="620"/>
                </a:cxn>
                <a:cxn ang="0">
                  <a:pos x="1873" y="575"/>
                </a:cxn>
                <a:cxn ang="0">
                  <a:pos x="1655" y="548"/>
                </a:cxn>
                <a:cxn ang="0">
                  <a:pos x="1451" y="533"/>
                </a:cxn>
                <a:cxn ang="0">
                  <a:pos x="1259" y="535"/>
                </a:cxn>
                <a:cxn ang="0">
                  <a:pos x="1077" y="551"/>
                </a:cxn>
                <a:cxn ang="0">
                  <a:pos x="906" y="582"/>
                </a:cxn>
                <a:cxn ang="0">
                  <a:pos x="744" y="625"/>
                </a:cxn>
                <a:cxn ang="0">
                  <a:pos x="587" y="683"/>
                </a:cxn>
                <a:cxn ang="0">
                  <a:pos x="436" y="753"/>
                </a:cxn>
                <a:cxn ang="0">
                  <a:pos x="288" y="835"/>
                </a:cxn>
                <a:cxn ang="0">
                  <a:pos x="144" y="929"/>
                </a:cxn>
                <a:cxn ang="0">
                  <a:pos x="0" y="1034"/>
                </a:cxn>
              </a:cxnLst>
              <a:rect l="0" t="0" r="r" b="b"/>
              <a:pathLst>
                <a:path w="5390" h="1126">
                  <a:moveTo>
                    <a:pt x="5390" y="0"/>
                  </a:moveTo>
                  <a:lnTo>
                    <a:pt x="5390" y="0"/>
                  </a:lnTo>
                  <a:lnTo>
                    <a:pt x="5384" y="18"/>
                  </a:lnTo>
                  <a:lnTo>
                    <a:pt x="5366" y="70"/>
                  </a:lnTo>
                  <a:lnTo>
                    <a:pt x="5353" y="105"/>
                  </a:lnTo>
                  <a:lnTo>
                    <a:pt x="5337" y="147"/>
                  </a:lnTo>
                  <a:lnTo>
                    <a:pt x="5316" y="192"/>
                  </a:lnTo>
                  <a:lnTo>
                    <a:pt x="5292" y="244"/>
                  </a:lnTo>
                  <a:lnTo>
                    <a:pt x="5265" y="299"/>
                  </a:lnTo>
                  <a:lnTo>
                    <a:pt x="5233" y="357"/>
                  </a:lnTo>
                  <a:lnTo>
                    <a:pt x="5198" y="418"/>
                  </a:lnTo>
                  <a:lnTo>
                    <a:pt x="5158" y="480"/>
                  </a:lnTo>
                  <a:lnTo>
                    <a:pt x="5113" y="544"/>
                  </a:lnTo>
                  <a:lnTo>
                    <a:pt x="5088" y="575"/>
                  </a:lnTo>
                  <a:lnTo>
                    <a:pt x="5063" y="607"/>
                  </a:lnTo>
                  <a:lnTo>
                    <a:pt x="5037" y="638"/>
                  </a:lnTo>
                  <a:lnTo>
                    <a:pt x="5011" y="670"/>
                  </a:lnTo>
                  <a:lnTo>
                    <a:pt x="4981" y="701"/>
                  </a:lnTo>
                  <a:lnTo>
                    <a:pt x="4951" y="732"/>
                  </a:lnTo>
                  <a:lnTo>
                    <a:pt x="4920" y="762"/>
                  </a:lnTo>
                  <a:lnTo>
                    <a:pt x="4888" y="791"/>
                  </a:lnTo>
                  <a:lnTo>
                    <a:pt x="4854" y="821"/>
                  </a:lnTo>
                  <a:lnTo>
                    <a:pt x="4819" y="848"/>
                  </a:lnTo>
                  <a:lnTo>
                    <a:pt x="4783" y="875"/>
                  </a:lnTo>
                  <a:lnTo>
                    <a:pt x="4745" y="903"/>
                  </a:lnTo>
                  <a:lnTo>
                    <a:pt x="4705" y="927"/>
                  </a:lnTo>
                  <a:lnTo>
                    <a:pt x="4665" y="951"/>
                  </a:lnTo>
                  <a:lnTo>
                    <a:pt x="4623" y="976"/>
                  </a:lnTo>
                  <a:lnTo>
                    <a:pt x="4580" y="997"/>
                  </a:lnTo>
                  <a:lnTo>
                    <a:pt x="4534" y="1018"/>
                  </a:lnTo>
                  <a:lnTo>
                    <a:pt x="4488" y="1037"/>
                  </a:lnTo>
                  <a:lnTo>
                    <a:pt x="4441" y="1053"/>
                  </a:lnTo>
                  <a:lnTo>
                    <a:pt x="4391" y="1069"/>
                  </a:lnTo>
                  <a:lnTo>
                    <a:pt x="4341" y="1084"/>
                  </a:lnTo>
                  <a:lnTo>
                    <a:pt x="4289" y="1095"/>
                  </a:lnTo>
                  <a:lnTo>
                    <a:pt x="4234" y="1106"/>
                  </a:lnTo>
                  <a:lnTo>
                    <a:pt x="4179" y="1114"/>
                  </a:lnTo>
                  <a:lnTo>
                    <a:pt x="4122" y="1121"/>
                  </a:lnTo>
                  <a:lnTo>
                    <a:pt x="4064" y="1124"/>
                  </a:lnTo>
                  <a:lnTo>
                    <a:pt x="4004" y="1126"/>
                  </a:lnTo>
                  <a:lnTo>
                    <a:pt x="3941" y="1126"/>
                  </a:lnTo>
                  <a:lnTo>
                    <a:pt x="3878" y="1122"/>
                  </a:lnTo>
                  <a:lnTo>
                    <a:pt x="3812" y="1118"/>
                  </a:lnTo>
                  <a:lnTo>
                    <a:pt x="3746" y="1110"/>
                  </a:lnTo>
                  <a:lnTo>
                    <a:pt x="3676" y="1098"/>
                  </a:lnTo>
                  <a:lnTo>
                    <a:pt x="3607" y="1084"/>
                  </a:lnTo>
                  <a:lnTo>
                    <a:pt x="3535" y="1068"/>
                  </a:lnTo>
                  <a:lnTo>
                    <a:pt x="3460" y="1048"/>
                  </a:lnTo>
                  <a:lnTo>
                    <a:pt x="3385" y="1026"/>
                  </a:lnTo>
                  <a:lnTo>
                    <a:pt x="3307" y="1000"/>
                  </a:lnTo>
                  <a:lnTo>
                    <a:pt x="3228" y="971"/>
                  </a:lnTo>
                  <a:lnTo>
                    <a:pt x="3228" y="971"/>
                  </a:lnTo>
                  <a:lnTo>
                    <a:pt x="3069" y="911"/>
                  </a:lnTo>
                  <a:lnTo>
                    <a:pt x="2917" y="856"/>
                  </a:lnTo>
                  <a:lnTo>
                    <a:pt x="2770" y="806"/>
                  </a:lnTo>
                  <a:lnTo>
                    <a:pt x="2628" y="761"/>
                  </a:lnTo>
                  <a:lnTo>
                    <a:pt x="2491" y="719"/>
                  </a:lnTo>
                  <a:lnTo>
                    <a:pt x="2359" y="682"/>
                  </a:lnTo>
                  <a:lnTo>
                    <a:pt x="2231" y="649"/>
                  </a:lnTo>
                  <a:lnTo>
                    <a:pt x="2107" y="620"/>
                  </a:lnTo>
                  <a:lnTo>
                    <a:pt x="1988" y="596"/>
                  </a:lnTo>
                  <a:lnTo>
                    <a:pt x="1873" y="575"/>
                  </a:lnTo>
                  <a:lnTo>
                    <a:pt x="1762" y="559"/>
                  </a:lnTo>
                  <a:lnTo>
                    <a:pt x="1655" y="548"/>
                  </a:lnTo>
                  <a:lnTo>
                    <a:pt x="1551" y="538"/>
                  </a:lnTo>
                  <a:lnTo>
                    <a:pt x="1451" y="533"/>
                  </a:lnTo>
                  <a:lnTo>
                    <a:pt x="1353" y="533"/>
                  </a:lnTo>
                  <a:lnTo>
                    <a:pt x="1259" y="535"/>
                  </a:lnTo>
                  <a:lnTo>
                    <a:pt x="1166" y="541"/>
                  </a:lnTo>
                  <a:lnTo>
                    <a:pt x="1077" y="551"/>
                  </a:lnTo>
                  <a:lnTo>
                    <a:pt x="991" y="565"/>
                  </a:lnTo>
                  <a:lnTo>
                    <a:pt x="906" y="582"/>
                  </a:lnTo>
                  <a:lnTo>
                    <a:pt x="824" y="603"/>
                  </a:lnTo>
                  <a:lnTo>
                    <a:pt x="744" y="625"/>
                  </a:lnTo>
                  <a:lnTo>
                    <a:pt x="665" y="653"/>
                  </a:lnTo>
                  <a:lnTo>
                    <a:pt x="587" y="683"/>
                  </a:lnTo>
                  <a:lnTo>
                    <a:pt x="511" y="716"/>
                  </a:lnTo>
                  <a:lnTo>
                    <a:pt x="436" y="753"/>
                  </a:lnTo>
                  <a:lnTo>
                    <a:pt x="362" y="791"/>
                  </a:lnTo>
                  <a:lnTo>
                    <a:pt x="288" y="835"/>
                  </a:lnTo>
                  <a:lnTo>
                    <a:pt x="216" y="880"/>
                  </a:lnTo>
                  <a:lnTo>
                    <a:pt x="144" y="929"/>
                  </a:lnTo>
                  <a:lnTo>
                    <a:pt x="72" y="979"/>
                  </a:lnTo>
                  <a:lnTo>
                    <a:pt x="0" y="103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179742" name="Freeform 94"/>
            <p:cNvSpPr>
              <a:spLocks/>
            </p:cNvSpPr>
            <p:nvPr/>
          </p:nvSpPr>
          <p:spPr bwMode="auto">
            <a:xfrm>
              <a:off x="1106" y="997"/>
              <a:ext cx="5373" cy="580"/>
            </a:xfrm>
            <a:custGeom>
              <a:avLst/>
              <a:gdLst/>
              <a:ahLst/>
              <a:cxnLst>
                <a:cxn ang="0">
                  <a:pos x="5373" y="0"/>
                </a:cxn>
                <a:cxn ang="0">
                  <a:pos x="5351" y="69"/>
                </a:cxn>
                <a:cxn ang="0">
                  <a:pos x="5323" y="147"/>
                </a:cxn>
                <a:cxn ang="0">
                  <a:pos x="5280" y="247"/>
                </a:cxn>
                <a:cxn ang="0">
                  <a:pos x="5221" y="361"/>
                </a:cxn>
                <a:cxn ang="0">
                  <a:pos x="5148" y="486"/>
                </a:cxn>
                <a:cxn ang="0">
                  <a:pos x="5081" y="583"/>
                </a:cxn>
                <a:cxn ang="0">
                  <a:pos x="5031" y="647"/>
                </a:cxn>
                <a:cxn ang="0">
                  <a:pos x="4976" y="712"/>
                </a:cxn>
                <a:cxn ang="0">
                  <a:pos x="4916" y="773"/>
                </a:cxn>
                <a:cxn ang="0">
                  <a:pos x="4849" y="833"/>
                </a:cxn>
                <a:cxn ang="0">
                  <a:pos x="4780" y="891"/>
                </a:cxn>
                <a:cxn ang="0">
                  <a:pos x="4704" y="944"/>
                </a:cxn>
                <a:cxn ang="0">
                  <a:pos x="4622" y="994"/>
                </a:cxn>
                <a:cxn ang="0">
                  <a:pos x="4534" y="1038"/>
                </a:cxn>
                <a:cxn ang="0">
                  <a:pos x="4441" y="1077"/>
                </a:cxn>
                <a:cxn ang="0">
                  <a:pos x="4341" y="1109"/>
                </a:cxn>
                <a:cxn ang="0">
                  <a:pos x="4236" y="1133"/>
                </a:cxn>
                <a:cxn ang="0">
                  <a:pos x="4123" y="1149"/>
                </a:cxn>
                <a:cxn ang="0">
                  <a:pos x="4004" y="1159"/>
                </a:cxn>
                <a:cxn ang="0">
                  <a:pos x="3879" y="1157"/>
                </a:cxn>
                <a:cxn ang="0">
                  <a:pos x="3746" y="1146"/>
                </a:cxn>
                <a:cxn ang="0">
                  <a:pos x="3607" y="1124"/>
                </a:cxn>
                <a:cxn ang="0">
                  <a:pos x="3460" y="1091"/>
                </a:cxn>
                <a:cxn ang="0">
                  <a:pos x="3305" y="1044"/>
                </a:cxn>
                <a:cxn ang="0">
                  <a:pos x="3226" y="1017"/>
                </a:cxn>
                <a:cxn ang="0">
                  <a:pos x="2914" y="909"/>
                </a:cxn>
                <a:cxn ang="0">
                  <a:pos x="2622" y="818"/>
                </a:cxn>
                <a:cxn ang="0">
                  <a:pos x="2353" y="746"/>
                </a:cxn>
                <a:cxn ang="0">
                  <a:pos x="2100" y="689"/>
                </a:cxn>
                <a:cxn ang="0">
                  <a:pos x="1866" y="649"/>
                </a:cxn>
                <a:cxn ang="0">
                  <a:pos x="1648" y="625"/>
                </a:cxn>
                <a:cxn ang="0">
                  <a:pos x="1442" y="615"/>
                </a:cxn>
                <a:cxn ang="0">
                  <a:pos x="1251" y="620"/>
                </a:cxn>
                <a:cxn ang="0">
                  <a:pos x="1070" y="641"/>
                </a:cxn>
                <a:cxn ang="0">
                  <a:pos x="899" y="675"/>
                </a:cxn>
                <a:cxn ang="0">
                  <a:pos x="737" y="722"/>
                </a:cxn>
                <a:cxn ang="0">
                  <a:pos x="581" y="783"/>
                </a:cxn>
                <a:cxn ang="0">
                  <a:pos x="431" y="856"/>
                </a:cxn>
                <a:cxn ang="0">
                  <a:pos x="286" y="941"/>
                </a:cxn>
                <a:cxn ang="0">
                  <a:pos x="143" y="1038"/>
                </a:cxn>
                <a:cxn ang="0">
                  <a:pos x="0" y="1146"/>
                </a:cxn>
              </a:cxnLst>
              <a:rect l="0" t="0" r="r" b="b"/>
              <a:pathLst>
                <a:path w="5373" h="1159">
                  <a:moveTo>
                    <a:pt x="5373" y="0"/>
                  </a:moveTo>
                  <a:lnTo>
                    <a:pt x="5373" y="0"/>
                  </a:lnTo>
                  <a:lnTo>
                    <a:pt x="5367" y="18"/>
                  </a:lnTo>
                  <a:lnTo>
                    <a:pt x="5351" y="69"/>
                  </a:lnTo>
                  <a:lnTo>
                    <a:pt x="5338" y="105"/>
                  </a:lnTo>
                  <a:lnTo>
                    <a:pt x="5323" y="147"/>
                  </a:lnTo>
                  <a:lnTo>
                    <a:pt x="5303" y="194"/>
                  </a:lnTo>
                  <a:lnTo>
                    <a:pt x="5280" y="247"/>
                  </a:lnTo>
                  <a:lnTo>
                    <a:pt x="5253" y="302"/>
                  </a:lnTo>
                  <a:lnTo>
                    <a:pt x="5221" y="361"/>
                  </a:lnTo>
                  <a:lnTo>
                    <a:pt x="5187" y="423"/>
                  </a:lnTo>
                  <a:lnTo>
                    <a:pt x="5148" y="486"/>
                  </a:lnTo>
                  <a:lnTo>
                    <a:pt x="5105" y="550"/>
                  </a:lnTo>
                  <a:lnTo>
                    <a:pt x="5081" y="583"/>
                  </a:lnTo>
                  <a:lnTo>
                    <a:pt x="5056" y="615"/>
                  </a:lnTo>
                  <a:lnTo>
                    <a:pt x="5031" y="647"/>
                  </a:lnTo>
                  <a:lnTo>
                    <a:pt x="5003" y="680"/>
                  </a:lnTo>
                  <a:lnTo>
                    <a:pt x="4976" y="712"/>
                  </a:lnTo>
                  <a:lnTo>
                    <a:pt x="4947" y="743"/>
                  </a:lnTo>
                  <a:lnTo>
                    <a:pt x="4916" y="773"/>
                  </a:lnTo>
                  <a:lnTo>
                    <a:pt x="4883" y="804"/>
                  </a:lnTo>
                  <a:lnTo>
                    <a:pt x="4849" y="833"/>
                  </a:lnTo>
                  <a:lnTo>
                    <a:pt x="4815" y="862"/>
                  </a:lnTo>
                  <a:lnTo>
                    <a:pt x="4780" y="891"/>
                  </a:lnTo>
                  <a:lnTo>
                    <a:pt x="4742" y="919"/>
                  </a:lnTo>
                  <a:lnTo>
                    <a:pt x="4704" y="944"/>
                  </a:lnTo>
                  <a:lnTo>
                    <a:pt x="4663" y="970"/>
                  </a:lnTo>
                  <a:lnTo>
                    <a:pt x="4622" y="994"/>
                  </a:lnTo>
                  <a:lnTo>
                    <a:pt x="4579" y="1017"/>
                  </a:lnTo>
                  <a:lnTo>
                    <a:pt x="4534" y="1038"/>
                  </a:lnTo>
                  <a:lnTo>
                    <a:pt x="4488" y="1057"/>
                  </a:lnTo>
                  <a:lnTo>
                    <a:pt x="4441" y="1077"/>
                  </a:lnTo>
                  <a:lnTo>
                    <a:pt x="4391" y="1093"/>
                  </a:lnTo>
                  <a:lnTo>
                    <a:pt x="4341" y="1109"/>
                  </a:lnTo>
                  <a:lnTo>
                    <a:pt x="4288" y="1122"/>
                  </a:lnTo>
                  <a:lnTo>
                    <a:pt x="4236" y="1133"/>
                  </a:lnTo>
                  <a:lnTo>
                    <a:pt x="4180" y="1143"/>
                  </a:lnTo>
                  <a:lnTo>
                    <a:pt x="4123" y="1149"/>
                  </a:lnTo>
                  <a:lnTo>
                    <a:pt x="4065" y="1156"/>
                  </a:lnTo>
                  <a:lnTo>
                    <a:pt x="4004" y="1159"/>
                  </a:lnTo>
                  <a:lnTo>
                    <a:pt x="3943" y="1159"/>
                  </a:lnTo>
                  <a:lnTo>
                    <a:pt x="3879" y="1157"/>
                  </a:lnTo>
                  <a:lnTo>
                    <a:pt x="3814" y="1153"/>
                  </a:lnTo>
                  <a:lnTo>
                    <a:pt x="3746" y="1146"/>
                  </a:lnTo>
                  <a:lnTo>
                    <a:pt x="3677" y="1136"/>
                  </a:lnTo>
                  <a:lnTo>
                    <a:pt x="3607" y="1124"/>
                  </a:lnTo>
                  <a:lnTo>
                    <a:pt x="3534" y="1109"/>
                  </a:lnTo>
                  <a:lnTo>
                    <a:pt x="3460" y="1091"/>
                  </a:lnTo>
                  <a:lnTo>
                    <a:pt x="3383" y="1070"/>
                  </a:lnTo>
                  <a:lnTo>
                    <a:pt x="3305" y="1044"/>
                  </a:lnTo>
                  <a:lnTo>
                    <a:pt x="3226" y="1017"/>
                  </a:lnTo>
                  <a:lnTo>
                    <a:pt x="3226" y="1017"/>
                  </a:lnTo>
                  <a:lnTo>
                    <a:pt x="3067" y="960"/>
                  </a:lnTo>
                  <a:lnTo>
                    <a:pt x="2914" y="909"/>
                  </a:lnTo>
                  <a:lnTo>
                    <a:pt x="2765" y="862"/>
                  </a:lnTo>
                  <a:lnTo>
                    <a:pt x="2622" y="818"/>
                  </a:lnTo>
                  <a:lnTo>
                    <a:pt x="2485" y="780"/>
                  </a:lnTo>
                  <a:lnTo>
                    <a:pt x="2353" y="746"/>
                  </a:lnTo>
                  <a:lnTo>
                    <a:pt x="2224" y="715"/>
                  </a:lnTo>
                  <a:lnTo>
                    <a:pt x="2100" y="689"/>
                  </a:lnTo>
                  <a:lnTo>
                    <a:pt x="1981" y="667"/>
                  </a:lnTo>
                  <a:lnTo>
                    <a:pt x="1866" y="649"/>
                  </a:lnTo>
                  <a:lnTo>
                    <a:pt x="1755" y="634"/>
                  </a:lnTo>
                  <a:lnTo>
                    <a:pt x="1648" y="625"/>
                  </a:lnTo>
                  <a:lnTo>
                    <a:pt x="1543" y="617"/>
                  </a:lnTo>
                  <a:lnTo>
                    <a:pt x="1442" y="615"/>
                  </a:lnTo>
                  <a:lnTo>
                    <a:pt x="1345" y="615"/>
                  </a:lnTo>
                  <a:lnTo>
                    <a:pt x="1251" y="620"/>
                  </a:lnTo>
                  <a:lnTo>
                    <a:pt x="1159" y="628"/>
                  </a:lnTo>
                  <a:lnTo>
                    <a:pt x="1070" y="641"/>
                  </a:lnTo>
                  <a:lnTo>
                    <a:pt x="984" y="655"/>
                  </a:lnTo>
                  <a:lnTo>
                    <a:pt x="899" y="675"/>
                  </a:lnTo>
                  <a:lnTo>
                    <a:pt x="817" y="696"/>
                  </a:lnTo>
                  <a:lnTo>
                    <a:pt x="737" y="722"/>
                  </a:lnTo>
                  <a:lnTo>
                    <a:pt x="659" y="751"/>
                  </a:lnTo>
                  <a:lnTo>
                    <a:pt x="581" y="783"/>
                  </a:lnTo>
                  <a:lnTo>
                    <a:pt x="506" y="817"/>
                  </a:lnTo>
                  <a:lnTo>
                    <a:pt x="431" y="856"/>
                  </a:lnTo>
                  <a:lnTo>
                    <a:pt x="358" y="896"/>
                  </a:lnTo>
                  <a:lnTo>
                    <a:pt x="286" y="941"/>
                  </a:lnTo>
                  <a:lnTo>
                    <a:pt x="213" y="988"/>
                  </a:lnTo>
                  <a:lnTo>
                    <a:pt x="143" y="1038"/>
                  </a:lnTo>
                  <a:lnTo>
                    <a:pt x="70" y="1090"/>
                  </a:lnTo>
                  <a:lnTo>
                    <a:pt x="0" y="114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179743" name="Freeform 95"/>
            <p:cNvSpPr>
              <a:spLocks/>
            </p:cNvSpPr>
            <p:nvPr/>
          </p:nvSpPr>
          <p:spPr bwMode="auto">
            <a:xfrm>
              <a:off x="1146" y="968"/>
              <a:ext cx="5355" cy="631"/>
            </a:xfrm>
            <a:custGeom>
              <a:avLst/>
              <a:gdLst/>
              <a:ahLst/>
              <a:cxnLst>
                <a:cxn ang="0">
                  <a:pos x="5355" y="0"/>
                </a:cxn>
                <a:cxn ang="0">
                  <a:pos x="5334" y="71"/>
                </a:cxn>
                <a:cxn ang="0">
                  <a:pos x="5306" y="150"/>
                </a:cxn>
                <a:cxn ang="0">
                  <a:pos x="5266" y="250"/>
                </a:cxn>
                <a:cxn ang="0">
                  <a:pos x="5209" y="366"/>
                </a:cxn>
                <a:cxn ang="0">
                  <a:pos x="5138" y="494"/>
                </a:cxn>
                <a:cxn ang="0">
                  <a:pos x="5072" y="592"/>
                </a:cxn>
                <a:cxn ang="0">
                  <a:pos x="5023" y="658"/>
                </a:cxn>
                <a:cxn ang="0">
                  <a:pos x="4969" y="723"/>
                </a:cxn>
                <a:cxn ang="0">
                  <a:pos x="4909" y="788"/>
                </a:cxn>
                <a:cxn ang="0">
                  <a:pos x="4845" y="849"/>
                </a:cxn>
                <a:cxn ang="0">
                  <a:pos x="4775" y="909"/>
                </a:cxn>
                <a:cxn ang="0">
                  <a:pos x="4700" y="964"/>
                </a:cxn>
                <a:cxn ang="0">
                  <a:pos x="4619" y="1015"/>
                </a:cxn>
                <a:cxn ang="0">
                  <a:pos x="4532" y="1060"/>
                </a:cxn>
                <a:cxn ang="0">
                  <a:pos x="4439" y="1101"/>
                </a:cxn>
                <a:cxn ang="0">
                  <a:pos x="4340" y="1135"/>
                </a:cxn>
                <a:cxn ang="0">
                  <a:pos x="4235" y="1162"/>
                </a:cxn>
                <a:cxn ang="0">
                  <a:pos x="4123" y="1182"/>
                </a:cxn>
                <a:cxn ang="0">
                  <a:pos x="4004" y="1193"/>
                </a:cxn>
                <a:cxn ang="0">
                  <a:pos x="3879" y="1194"/>
                </a:cxn>
                <a:cxn ang="0">
                  <a:pos x="3746" y="1185"/>
                </a:cxn>
                <a:cxn ang="0">
                  <a:pos x="3606" y="1165"/>
                </a:cxn>
                <a:cxn ang="0">
                  <a:pos x="3458" y="1136"/>
                </a:cxn>
                <a:cxn ang="0">
                  <a:pos x="3304" y="1093"/>
                </a:cxn>
                <a:cxn ang="0">
                  <a:pos x="3224" y="1067"/>
                </a:cxn>
                <a:cxn ang="0">
                  <a:pos x="2910" y="965"/>
                </a:cxn>
                <a:cxn ang="0">
                  <a:pos x="2618" y="880"/>
                </a:cxn>
                <a:cxn ang="0">
                  <a:pos x="2346" y="812"/>
                </a:cxn>
                <a:cxn ang="0">
                  <a:pos x="2094" y="760"/>
                </a:cxn>
                <a:cxn ang="0">
                  <a:pos x="1859" y="723"/>
                </a:cxn>
                <a:cxn ang="0">
                  <a:pos x="1640" y="704"/>
                </a:cxn>
                <a:cxn ang="0">
                  <a:pos x="1434" y="699"/>
                </a:cxn>
                <a:cxn ang="0">
                  <a:pos x="1242" y="707"/>
                </a:cxn>
                <a:cxn ang="0">
                  <a:pos x="1063" y="731"/>
                </a:cxn>
                <a:cxn ang="0">
                  <a:pos x="893" y="768"/>
                </a:cxn>
                <a:cxn ang="0">
                  <a:pos x="732" y="820"/>
                </a:cxn>
                <a:cxn ang="0">
                  <a:pos x="576" y="884"/>
                </a:cxn>
                <a:cxn ang="0">
                  <a:pos x="427" y="960"/>
                </a:cxn>
                <a:cxn ang="0">
                  <a:pos x="283" y="1049"/>
                </a:cxn>
                <a:cxn ang="0">
                  <a:pos x="141" y="1149"/>
                </a:cxn>
                <a:cxn ang="0">
                  <a:pos x="0" y="1261"/>
                </a:cxn>
              </a:cxnLst>
              <a:rect l="0" t="0" r="r" b="b"/>
              <a:pathLst>
                <a:path w="5355" h="1261">
                  <a:moveTo>
                    <a:pt x="5355" y="0"/>
                  </a:moveTo>
                  <a:lnTo>
                    <a:pt x="5355" y="0"/>
                  </a:lnTo>
                  <a:lnTo>
                    <a:pt x="5349" y="19"/>
                  </a:lnTo>
                  <a:lnTo>
                    <a:pt x="5334" y="71"/>
                  </a:lnTo>
                  <a:lnTo>
                    <a:pt x="5322" y="106"/>
                  </a:lnTo>
                  <a:lnTo>
                    <a:pt x="5306" y="150"/>
                  </a:lnTo>
                  <a:lnTo>
                    <a:pt x="5288" y="197"/>
                  </a:lnTo>
                  <a:lnTo>
                    <a:pt x="5266" y="250"/>
                  </a:lnTo>
                  <a:lnTo>
                    <a:pt x="5240" y="306"/>
                  </a:lnTo>
                  <a:lnTo>
                    <a:pt x="5209" y="366"/>
                  </a:lnTo>
                  <a:lnTo>
                    <a:pt x="5176" y="429"/>
                  </a:lnTo>
                  <a:lnTo>
                    <a:pt x="5138" y="494"/>
                  </a:lnTo>
                  <a:lnTo>
                    <a:pt x="5095" y="560"/>
                  </a:lnTo>
                  <a:lnTo>
                    <a:pt x="5072" y="592"/>
                  </a:lnTo>
                  <a:lnTo>
                    <a:pt x="5048" y="625"/>
                  </a:lnTo>
                  <a:lnTo>
                    <a:pt x="5023" y="658"/>
                  </a:lnTo>
                  <a:lnTo>
                    <a:pt x="4997" y="691"/>
                  </a:lnTo>
                  <a:lnTo>
                    <a:pt x="4969" y="723"/>
                  </a:lnTo>
                  <a:lnTo>
                    <a:pt x="4940" y="755"/>
                  </a:lnTo>
                  <a:lnTo>
                    <a:pt x="4909" y="788"/>
                  </a:lnTo>
                  <a:lnTo>
                    <a:pt x="4877" y="818"/>
                  </a:lnTo>
                  <a:lnTo>
                    <a:pt x="4845" y="849"/>
                  </a:lnTo>
                  <a:lnTo>
                    <a:pt x="4811" y="880"/>
                  </a:lnTo>
                  <a:lnTo>
                    <a:pt x="4775" y="909"/>
                  </a:lnTo>
                  <a:lnTo>
                    <a:pt x="4739" y="936"/>
                  </a:lnTo>
                  <a:lnTo>
                    <a:pt x="4700" y="964"/>
                  </a:lnTo>
                  <a:lnTo>
                    <a:pt x="4661" y="989"/>
                  </a:lnTo>
                  <a:lnTo>
                    <a:pt x="4619" y="1015"/>
                  </a:lnTo>
                  <a:lnTo>
                    <a:pt x="4576" y="1038"/>
                  </a:lnTo>
                  <a:lnTo>
                    <a:pt x="4532" y="1060"/>
                  </a:lnTo>
                  <a:lnTo>
                    <a:pt x="4486" y="1081"/>
                  </a:lnTo>
                  <a:lnTo>
                    <a:pt x="4439" y="1101"/>
                  </a:lnTo>
                  <a:lnTo>
                    <a:pt x="4390" y="1119"/>
                  </a:lnTo>
                  <a:lnTo>
                    <a:pt x="4340" y="1135"/>
                  </a:lnTo>
                  <a:lnTo>
                    <a:pt x="4289" y="1149"/>
                  </a:lnTo>
                  <a:lnTo>
                    <a:pt x="4235" y="1162"/>
                  </a:lnTo>
                  <a:lnTo>
                    <a:pt x="4179" y="1173"/>
                  </a:lnTo>
                  <a:lnTo>
                    <a:pt x="4123" y="1182"/>
                  </a:lnTo>
                  <a:lnTo>
                    <a:pt x="4064" y="1188"/>
                  </a:lnTo>
                  <a:lnTo>
                    <a:pt x="4004" y="1193"/>
                  </a:lnTo>
                  <a:lnTo>
                    <a:pt x="3942" y="1194"/>
                  </a:lnTo>
                  <a:lnTo>
                    <a:pt x="3879" y="1194"/>
                  </a:lnTo>
                  <a:lnTo>
                    <a:pt x="3814" y="1191"/>
                  </a:lnTo>
                  <a:lnTo>
                    <a:pt x="3746" y="1185"/>
                  </a:lnTo>
                  <a:lnTo>
                    <a:pt x="3676" y="1177"/>
                  </a:lnTo>
                  <a:lnTo>
                    <a:pt x="3606" y="1165"/>
                  </a:lnTo>
                  <a:lnTo>
                    <a:pt x="3533" y="1153"/>
                  </a:lnTo>
                  <a:lnTo>
                    <a:pt x="3458" y="1136"/>
                  </a:lnTo>
                  <a:lnTo>
                    <a:pt x="3382" y="1115"/>
                  </a:lnTo>
                  <a:lnTo>
                    <a:pt x="3304" y="1093"/>
                  </a:lnTo>
                  <a:lnTo>
                    <a:pt x="3224" y="1067"/>
                  </a:lnTo>
                  <a:lnTo>
                    <a:pt x="3224" y="1067"/>
                  </a:lnTo>
                  <a:lnTo>
                    <a:pt x="3064" y="1014"/>
                  </a:lnTo>
                  <a:lnTo>
                    <a:pt x="2910" y="965"/>
                  </a:lnTo>
                  <a:lnTo>
                    <a:pt x="2761" y="920"/>
                  </a:lnTo>
                  <a:lnTo>
                    <a:pt x="2618" y="880"/>
                  </a:lnTo>
                  <a:lnTo>
                    <a:pt x="2480" y="842"/>
                  </a:lnTo>
                  <a:lnTo>
                    <a:pt x="2346" y="812"/>
                  </a:lnTo>
                  <a:lnTo>
                    <a:pt x="2219" y="783"/>
                  </a:lnTo>
                  <a:lnTo>
                    <a:pt x="2094" y="760"/>
                  </a:lnTo>
                  <a:lnTo>
                    <a:pt x="1974" y="739"/>
                  </a:lnTo>
                  <a:lnTo>
                    <a:pt x="1859" y="723"/>
                  </a:lnTo>
                  <a:lnTo>
                    <a:pt x="1746" y="712"/>
                  </a:lnTo>
                  <a:lnTo>
                    <a:pt x="1640" y="704"/>
                  </a:lnTo>
                  <a:lnTo>
                    <a:pt x="1535" y="699"/>
                  </a:lnTo>
                  <a:lnTo>
                    <a:pt x="1434" y="699"/>
                  </a:lnTo>
                  <a:lnTo>
                    <a:pt x="1337" y="700"/>
                  </a:lnTo>
                  <a:lnTo>
                    <a:pt x="1242" y="707"/>
                  </a:lnTo>
                  <a:lnTo>
                    <a:pt x="1151" y="718"/>
                  </a:lnTo>
                  <a:lnTo>
                    <a:pt x="1063" y="731"/>
                  </a:lnTo>
                  <a:lnTo>
                    <a:pt x="976" y="749"/>
                  </a:lnTo>
                  <a:lnTo>
                    <a:pt x="893" y="768"/>
                  </a:lnTo>
                  <a:lnTo>
                    <a:pt x="811" y="792"/>
                  </a:lnTo>
                  <a:lnTo>
                    <a:pt x="732" y="820"/>
                  </a:lnTo>
                  <a:lnTo>
                    <a:pt x="652" y="851"/>
                  </a:lnTo>
                  <a:lnTo>
                    <a:pt x="576" y="884"/>
                  </a:lnTo>
                  <a:lnTo>
                    <a:pt x="501" y="920"/>
                  </a:lnTo>
                  <a:lnTo>
                    <a:pt x="427" y="960"/>
                  </a:lnTo>
                  <a:lnTo>
                    <a:pt x="355" y="1004"/>
                  </a:lnTo>
                  <a:lnTo>
                    <a:pt x="283" y="1049"/>
                  </a:lnTo>
                  <a:lnTo>
                    <a:pt x="212" y="1098"/>
                  </a:lnTo>
                  <a:lnTo>
                    <a:pt x="141" y="1149"/>
                  </a:lnTo>
                  <a:lnTo>
                    <a:pt x="71" y="1204"/>
                  </a:lnTo>
                  <a:lnTo>
                    <a:pt x="0" y="1261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179744" name="Freeform 96"/>
            <p:cNvSpPr>
              <a:spLocks/>
            </p:cNvSpPr>
            <p:nvPr/>
          </p:nvSpPr>
          <p:spPr bwMode="auto">
            <a:xfrm>
              <a:off x="1187" y="940"/>
              <a:ext cx="5335" cy="688"/>
            </a:xfrm>
            <a:custGeom>
              <a:avLst/>
              <a:gdLst/>
              <a:ahLst/>
              <a:cxnLst>
                <a:cxn ang="0">
                  <a:pos x="5335" y="0"/>
                </a:cxn>
                <a:cxn ang="0">
                  <a:pos x="5315" y="71"/>
                </a:cxn>
                <a:cxn ang="0">
                  <a:pos x="5289" y="150"/>
                </a:cxn>
                <a:cxn ang="0">
                  <a:pos x="5250" y="252"/>
                </a:cxn>
                <a:cxn ang="0">
                  <a:pos x="5196" y="371"/>
                </a:cxn>
                <a:cxn ang="0">
                  <a:pos x="5127" y="501"/>
                </a:cxn>
                <a:cxn ang="0">
                  <a:pos x="5061" y="601"/>
                </a:cxn>
                <a:cxn ang="0">
                  <a:pos x="5014" y="667"/>
                </a:cxn>
                <a:cxn ang="0">
                  <a:pos x="4960" y="735"/>
                </a:cxn>
                <a:cxn ang="0">
                  <a:pos x="4902" y="799"/>
                </a:cxn>
                <a:cxn ang="0">
                  <a:pos x="4838" y="862"/>
                </a:cxn>
                <a:cxn ang="0">
                  <a:pos x="4770" y="924"/>
                </a:cxn>
                <a:cxn ang="0">
                  <a:pos x="4695" y="980"/>
                </a:cxn>
                <a:cxn ang="0">
                  <a:pos x="4614" y="1034"/>
                </a:cxn>
                <a:cxn ang="0">
                  <a:pos x="4528" y="1082"/>
                </a:cxn>
                <a:cxn ang="0">
                  <a:pos x="4436" y="1126"/>
                </a:cxn>
                <a:cxn ang="0">
                  <a:pos x="4338" y="1161"/>
                </a:cxn>
                <a:cxn ang="0">
                  <a:pos x="4232" y="1190"/>
                </a:cxn>
                <a:cxn ang="0">
                  <a:pos x="4121" y="1213"/>
                </a:cxn>
                <a:cxn ang="0">
                  <a:pos x="4003" y="1226"/>
                </a:cxn>
                <a:cxn ang="0">
                  <a:pos x="3877" y="1229"/>
                </a:cxn>
                <a:cxn ang="0">
                  <a:pos x="3745" y="1224"/>
                </a:cxn>
                <a:cxn ang="0">
                  <a:pos x="3605" y="1206"/>
                </a:cxn>
                <a:cxn ang="0">
                  <a:pos x="3456" y="1179"/>
                </a:cxn>
                <a:cxn ang="0">
                  <a:pos x="3301" y="1140"/>
                </a:cxn>
                <a:cxn ang="0">
                  <a:pos x="3220" y="1114"/>
                </a:cxn>
                <a:cxn ang="0">
                  <a:pos x="2905" y="1019"/>
                </a:cxn>
                <a:cxn ang="0">
                  <a:pos x="2612" y="938"/>
                </a:cxn>
                <a:cxn ang="0">
                  <a:pos x="2340" y="875"/>
                </a:cxn>
                <a:cxn ang="0">
                  <a:pos x="2086" y="828"/>
                </a:cxn>
                <a:cxn ang="0">
                  <a:pos x="1851" y="798"/>
                </a:cxn>
                <a:cxn ang="0">
                  <a:pos x="1630" y="782"/>
                </a:cxn>
                <a:cxn ang="0">
                  <a:pos x="1426" y="780"/>
                </a:cxn>
                <a:cxn ang="0">
                  <a:pos x="1235" y="795"/>
                </a:cxn>
                <a:cxn ang="0">
                  <a:pos x="1099" y="814"/>
                </a:cxn>
                <a:cxn ang="0">
                  <a:pos x="1011" y="830"/>
                </a:cxn>
                <a:cxn ang="0">
                  <a:pos x="927" y="851"/>
                </a:cxn>
                <a:cxn ang="0">
                  <a:pos x="804" y="888"/>
                </a:cxn>
                <a:cxn ang="0">
                  <a:pos x="647" y="950"/>
                </a:cxn>
                <a:cxn ang="0">
                  <a:pos x="496" y="1024"/>
                </a:cxn>
                <a:cxn ang="0">
                  <a:pos x="352" y="1109"/>
                </a:cxn>
                <a:cxn ang="0">
                  <a:pos x="210" y="1208"/>
                </a:cxn>
                <a:cxn ang="0">
                  <a:pos x="70" y="1316"/>
                </a:cxn>
              </a:cxnLst>
              <a:rect l="0" t="0" r="r" b="b"/>
              <a:pathLst>
                <a:path w="5335" h="1376">
                  <a:moveTo>
                    <a:pt x="5335" y="0"/>
                  </a:moveTo>
                  <a:lnTo>
                    <a:pt x="5335" y="0"/>
                  </a:lnTo>
                  <a:lnTo>
                    <a:pt x="5331" y="18"/>
                  </a:lnTo>
                  <a:lnTo>
                    <a:pt x="5315" y="71"/>
                  </a:lnTo>
                  <a:lnTo>
                    <a:pt x="5304" y="107"/>
                  </a:lnTo>
                  <a:lnTo>
                    <a:pt x="5289" y="150"/>
                  </a:lnTo>
                  <a:lnTo>
                    <a:pt x="5271" y="199"/>
                  </a:lnTo>
                  <a:lnTo>
                    <a:pt x="5250" y="252"/>
                  </a:lnTo>
                  <a:lnTo>
                    <a:pt x="5225" y="310"/>
                  </a:lnTo>
                  <a:lnTo>
                    <a:pt x="5196" y="371"/>
                  </a:lnTo>
                  <a:lnTo>
                    <a:pt x="5163" y="434"/>
                  </a:lnTo>
                  <a:lnTo>
                    <a:pt x="5127" y="501"/>
                  </a:lnTo>
                  <a:lnTo>
                    <a:pt x="5085" y="567"/>
                  </a:lnTo>
                  <a:lnTo>
                    <a:pt x="5061" y="601"/>
                  </a:lnTo>
                  <a:lnTo>
                    <a:pt x="5038" y="635"/>
                  </a:lnTo>
                  <a:lnTo>
                    <a:pt x="5014" y="667"/>
                  </a:lnTo>
                  <a:lnTo>
                    <a:pt x="4988" y="701"/>
                  </a:lnTo>
                  <a:lnTo>
                    <a:pt x="4960" y="735"/>
                  </a:lnTo>
                  <a:lnTo>
                    <a:pt x="4932" y="767"/>
                  </a:lnTo>
                  <a:lnTo>
                    <a:pt x="4902" y="799"/>
                  </a:lnTo>
                  <a:lnTo>
                    <a:pt x="4871" y="832"/>
                  </a:lnTo>
                  <a:lnTo>
                    <a:pt x="4838" y="862"/>
                  </a:lnTo>
                  <a:lnTo>
                    <a:pt x="4804" y="893"/>
                  </a:lnTo>
                  <a:lnTo>
                    <a:pt x="4770" y="924"/>
                  </a:lnTo>
                  <a:lnTo>
                    <a:pt x="4734" y="953"/>
                  </a:lnTo>
                  <a:lnTo>
                    <a:pt x="4695" y="980"/>
                  </a:lnTo>
                  <a:lnTo>
                    <a:pt x="4656" y="1008"/>
                  </a:lnTo>
                  <a:lnTo>
                    <a:pt x="4614" y="1034"/>
                  </a:lnTo>
                  <a:lnTo>
                    <a:pt x="4573" y="1059"/>
                  </a:lnTo>
                  <a:lnTo>
                    <a:pt x="4528" y="1082"/>
                  </a:lnTo>
                  <a:lnTo>
                    <a:pt x="4484" y="1105"/>
                  </a:lnTo>
                  <a:lnTo>
                    <a:pt x="4436" y="1126"/>
                  </a:lnTo>
                  <a:lnTo>
                    <a:pt x="4388" y="1143"/>
                  </a:lnTo>
                  <a:lnTo>
                    <a:pt x="4338" y="1161"/>
                  </a:lnTo>
                  <a:lnTo>
                    <a:pt x="4287" y="1177"/>
                  </a:lnTo>
                  <a:lnTo>
                    <a:pt x="4232" y="1190"/>
                  </a:lnTo>
                  <a:lnTo>
                    <a:pt x="4178" y="1203"/>
                  </a:lnTo>
                  <a:lnTo>
                    <a:pt x="4121" y="1213"/>
                  </a:lnTo>
                  <a:lnTo>
                    <a:pt x="4063" y="1219"/>
                  </a:lnTo>
                  <a:lnTo>
                    <a:pt x="4003" y="1226"/>
                  </a:lnTo>
                  <a:lnTo>
                    <a:pt x="3941" y="1229"/>
                  </a:lnTo>
                  <a:lnTo>
                    <a:pt x="3877" y="1229"/>
                  </a:lnTo>
                  <a:lnTo>
                    <a:pt x="3812" y="1227"/>
                  </a:lnTo>
                  <a:lnTo>
                    <a:pt x="3745" y="1224"/>
                  </a:lnTo>
                  <a:lnTo>
                    <a:pt x="3676" y="1216"/>
                  </a:lnTo>
                  <a:lnTo>
                    <a:pt x="3605" y="1206"/>
                  </a:lnTo>
                  <a:lnTo>
                    <a:pt x="3531" y="1195"/>
                  </a:lnTo>
                  <a:lnTo>
                    <a:pt x="3456" y="1179"/>
                  </a:lnTo>
                  <a:lnTo>
                    <a:pt x="3380" y="1161"/>
                  </a:lnTo>
                  <a:lnTo>
                    <a:pt x="3301" y="1140"/>
                  </a:lnTo>
                  <a:lnTo>
                    <a:pt x="3220" y="1114"/>
                  </a:lnTo>
                  <a:lnTo>
                    <a:pt x="3220" y="1114"/>
                  </a:lnTo>
                  <a:lnTo>
                    <a:pt x="3061" y="1064"/>
                  </a:lnTo>
                  <a:lnTo>
                    <a:pt x="2905" y="1019"/>
                  </a:lnTo>
                  <a:lnTo>
                    <a:pt x="2756" y="977"/>
                  </a:lnTo>
                  <a:lnTo>
                    <a:pt x="2612" y="938"/>
                  </a:lnTo>
                  <a:lnTo>
                    <a:pt x="2473" y="906"/>
                  </a:lnTo>
                  <a:lnTo>
                    <a:pt x="2340" y="875"/>
                  </a:lnTo>
                  <a:lnTo>
                    <a:pt x="2211" y="851"/>
                  </a:lnTo>
                  <a:lnTo>
                    <a:pt x="2086" y="828"/>
                  </a:lnTo>
                  <a:lnTo>
                    <a:pt x="1966" y="811"/>
                  </a:lnTo>
                  <a:lnTo>
                    <a:pt x="1851" y="798"/>
                  </a:lnTo>
                  <a:lnTo>
                    <a:pt x="1739" y="788"/>
                  </a:lnTo>
                  <a:lnTo>
                    <a:pt x="1630" y="782"/>
                  </a:lnTo>
                  <a:lnTo>
                    <a:pt x="1526" y="780"/>
                  </a:lnTo>
                  <a:lnTo>
                    <a:pt x="1426" y="780"/>
                  </a:lnTo>
                  <a:lnTo>
                    <a:pt x="1329" y="785"/>
                  </a:lnTo>
                  <a:lnTo>
                    <a:pt x="1235" y="795"/>
                  </a:lnTo>
                  <a:lnTo>
                    <a:pt x="1143" y="806"/>
                  </a:lnTo>
                  <a:lnTo>
                    <a:pt x="1099" y="814"/>
                  </a:lnTo>
                  <a:lnTo>
                    <a:pt x="1054" y="822"/>
                  </a:lnTo>
                  <a:lnTo>
                    <a:pt x="1011" y="830"/>
                  </a:lnTo>
                  <a:lnTo>
                    <a:pt x="970" y="840"/>
                  </a:lnTo>
                  <a:lnTo>
                    <a:pt x="927" y="851"/>
                  </a:lnTo>
                  <a:lnTo>
                    <a:pt x="885" y="862"/>
                  </a:lnTo>
                  <a:lnTo>
                    <a:pt x="804" y="888"/>
                  </a:lnTo>
                  <a:lnTo>
                    <a:pt x="725" y="917"/>
                  </a:lnTo>
                  <a:lnTo>
                    <a:pt x="647" y="950"/>
                  </a:lnTo>
                  <a:lnTo>
                    <a:pt x="571" y="985"/>
                  </a:lnTo>
                  <a:lnTo>
                    <a:pt x="496" y="1024"/>
                  </a:lnTo>
                  <a:lnTo>
                    <a:pt x="424" y="1064"/>
                  </a:lnTo>
                  <a:lnTo>
                    <a:pt x="352" y="1109"/>
                  </a:lnTo>
                  <a:lnTo>
                    <a:pt x="280" y="1156"/>
                  </a:lnTo>
                  <a:lnTo>
                    <a:pt x="210" y="1208"/>
                  </a:lnTo>
                  <a:lnTo>
                    <a:pt x="139" y="1261"/>
                  </a:lnTo>
                  <a:lnTo>
                    <a:pt x="70" y="1316"/>
                  </a:lnTo>
                  <a:lnTo>
                    <a:pt x="0" y="137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179745" name="Freeform 97"/>
            <p:cNvSpPr>
              <a:spLocks/>
            </p:cNvSpPr>
            <p:nvPr/>
          </p:nvSpPr>
          <p:spPr bwMode="auto">
            <a:xfrm>
              <a:off x="1229" y="911"/>
              <a:ext cx="5314" cy="745"/>
            </a:xfrm>
            <a:custGeom>
              <a:avLst/>
              <a:gdLst/>
              <a:ahLst/>
              <a:cxnLst>
                <a:cxn ang="0">
                  <a:pos x="5314" y="0"/>
                </a:cxn>
                <a:cxn ang="0">
                  <a:pos x="5296" y="71"/>
                </a:cxn>
                <a:cxn ang="0">
                  <a:pos x="5271" y="153"/>
                </a:cxn>
                <a:cxn ang="0">
                  <a:pos x="5233" y="257"/>
                </a:cxn>
                <a:cxn ang="0">
                  <a:pos x="5180" y="376"/>
                </a:cxn>
                <a:cxn ang="0">
                  <a:pos x="5112" y="507"/>
                </a:cxn>
                <a:cxn ang="0">
                  <a:pos x="5050" y="609"/>
                </a:cxn>
                <a:cxn ang="0">
                  <a:pos x="5003" y="678"/>
                </a:cxn>
                <a:cxn ang="0">
                  <a:pos x="4950" y="746"/>
                </a:cxn>
                <a:cxn ang="0">
                  <a:pos x="4893" y="812"/>
                </a:cxn>
                <a:cxn ang="0">
                  <a:pos x="4830" y="878"/>
                </a:cxn>
                <a:cxn ang="0">
                  <a:pos x="4762" y="940"/>
                </a:cxn>
                <a:cxn ang="0">
                  <a:pos x="4689" y="999"/>
                </a:cxn>
                <a:cxn ang="0">
                  <a:pos x="4610" y="1054"/>
                </a:cxn>
                <a:cxn ang="0">
                  <a:pos x="4524" y="1104"/>
                </a:cxn>
                <a:cxn ang="0">
                  <a:pos x="4432" y="1150"/>
                </a:cxn>
                <a:cxn ang="0">
                  <a:pos x="4335" y="1188"/>
                </a:cxn>
                <a:cxn ang="0">
                  <a:pos x="4229" y="1219"/>
                </a:cxn>
                <a:cxn ang="0">
                  <a:pos x="4118" y="1243"/>
                </a:cxn>
                <a:cxn ang="0">
                  <a:pos x="4000" y="1259"/>
                </a:cxn>
                <a:cxn ang="0">
                  <a:pos x="3875" y="1266"/>
                </a:cxn>
                <a:cxn ang="0">
                  <a:pos x="3742" y="1263"/>
                </a:cxn>
                <a:cxn ang="0">
                  <a:pos x="3602" y="1248"/>
                </a:cxn>
                <a:cxn ang="0">
                  <a:pos x="3453" y="1224"/>
                </a:cxn>
                <a:cxn ang="0">
                  <a:pos x="3298" y="1187"/>
                </a:cxn>
                <a:cxn ang="0">
                  <a:pos x="3217" y="1164"/>
                </a:cxn>
                <a:cxn ang="0">
                  <a:pos x="2899" y="1074"/>
                </a:cxn>
                <a:cxn ang="0">
                  <a:pos x="2605" y="999"/>
                </a:cxn>
                <a:cxn ang="0">
                  <a:pos x="2333" y="941"/>
                </a:cxn>
                <a:cxn ang="0">
                  <a:pos x="2079" y="899"/>
                </a:cxn>
                <a:cxn ang="0">
                  <a:pos x="1843" y="872"/>
                </a:cxn>
                <a:cxn ang="0">
                  <a:pos x="1622" y="861"/>
                </a:cxn>
                <a:cxn ang="0">
                  <a:pos x="1418" y="864"/>
                </a:cxn>
                <a:cxn ang="0">
                  <a:pos x="1226" y="882"/>
                </a:cxn>
                <a:cxn ang="0">
                  <a:pos x="1134" y="896"/>
                </a:cxn>
                <a:cxn ang="0">
                  <a:pos x="1047" y="912"/>
                </a:cxn>
                <a:cxn ang="0">
                  <a:pos x="961" y="933"/>
                </a:cxn>
                <a:cxn ang="0">
                  <a:pos x="878" y="957"/>
                </a:cxn>
                <a:cxn ang="0">
                  <a:pos x="718" y="1016"/>
                </a:cxn>
                <a:cxn ang="0">
                  <a:pos x="565" y="1087"/>
                </a:cxn>
                <a:cxn ang="0">
                  <a:pos x="419" y="1171"/>
                </a:cxn>
                <a:cxn ang="0">
                  <a:pos x="276" y="1266"/>
                </a:cxn>
                <a:cxn ang="0">
                  <a:pos x="138" y="1372"/>
                </a:cxn>
                <a:cxn ang="0">
                  <a:pos x="0" y="1490"/>
                </a:cxn>
              </a:cxnLst>
              <a:rect l="0" t="0" r="r" b="b"/>
              <a:pathLst>
                <a:path w="5314" h="1490">
                  <a:moveTo>
                    <a:pt x="5314" y="0"/>
                  </a:moveTo>
                  <a:lnTo>
                    <a:pt x="5314" y="0"/>
                  </a:lnTo>
                  <a:lnTo>
                    <a:pt x="5309" y="19"/>
                  </a:lnTo>
                  <a:lnTo>
                    <a:pt x="5296" y="71"/>
                  </a:lnTo>
                  <a:lnTo>
                    <a:pt x="5284" y="110"/>
                  </a:lnTo>
                  <a:lnTo>
                    <a:pt x="5271" y="153"/>
                  </a:lnTo>
                  <a:lnTo>
                    <a:pt x="5254" y="202"/>
                  </a:lnTo>
                  <a:lnTo>
                    <a:pt x="5233" y="257"/>
                  </a:lnTo>
                  <a:lnTo>
                    <a:pt x="5208" y="315"/>
                  </a:lnTo>
                  <a:lnTo>
                    <a:pt x="5180" y="376"/>
                  </a:lnTo>
                  <a:lnTo>
                    <a:pt x="5148" y="441"/>
                  </a:lnTo>
                  <a:lnTo>
                    <a:pt x="5112" y="507"/>
                  </a:lnTo>
                  <a:lnTo>
                    <a:pt x="5072" y="575"/>
                  </a:lnTo>
                  <a:lnTo>
                    <a:pt x="5050" y="609"/>
                  </a:lnTo>
                  <a:lnTo>
                    <a:pt x="5026" y="644"/>
                  </a:lnTo>
                  <a:lnTo>
                    <a:pt x="5003" y="678"/>
                  </a:lnTo>
                  <a:lnTo>
                    <a:pt x="4976" y="712"/>
                  </a:lnTo>
                  <a:lnTo>
                    <a:pt x="4950" y="746"/>
                  </a:lnTo>
                  <a:lnTo>
                    <a:pt x="4922" y="780"/>
                  </a:lnTo>
                  <a:lnTo>
                    <a:pt x="4893" y="812"/>
                  </a:lnTo>
                  <a:lnTo>
                    <a:pt x="4862" y="846"/>
                  </a:lnTo>
                  <a:lnTo>
                    <a:pt x="4830" y="878"/>
                  </a:lnTo>
                  <a:lnTo>
                    <a:pt x="4797" y="909"/>
                  </a:lnTo>
                  <a:lnTo>
                    <a:pt x="4762" y="940"/>
                  </a:lnTo>
                  <a:lnTo>
                    <a:pt x="4726" y="970"/>
                  </a:lnTo>
                  <a:lnTo>
                    <a:pt x="4689" y="999"/>
                  </a:lnTo>
                  <a:lnTo>
                    <a:pt x="4650" y="1027"/>
                  </a:lnTo>
                  <a:lnTo>
                    <a:pt x="4610" y="1054"/>
                  </a:lnTo>
                  <a:lnTo>
                    <a:pt x="4568" y="1080"/>
                  </a:lnTo>
                  <a:lnTo>
                    <a:pt x="4524" y="1104"/>
                  </a:lnTo>
                  <a:lnTo>
                    <a:pt x="4479" y="1127"/>
                  </a:lnTo>
                  <a:lnTo>
                    <a:pt x="4432" y="1150"/>
                  </a:lnTo>
                  <a:lnTo>
                    <a:pt x="4385" y="1169"/>
                  </a:lnTo>
                  <a:lnTo>
                    <a:pt x="4335" y="1188"/>
                  </a:lnTo>
                  <a:lnTo>
                    <a:pt x="4283" y="1205"/>
                  </a:lnTo>
                  <a:lnTo>
                    <a:pt x="4229" y="1219"/>
                  </a:lnTo>
                  <a:lnTo>
                    <a:pt x="4175" y="1232"/>
                  </a:lnTo>
                  <a:lnTo>
                    <a:pt x="4118" y="1243"/>
                  </a:lnTo>
                  <a:lnTo>
                    <a:pt x="4060" y="1251"/>
                  </a:lnTo>
                  <a:lnTo>
                    <a:pt x="4000" y="1259"/>
                  </a:lnTo>
                  <a:lnTo>
                    <a:pt x="3939" y="1263"/>
                  </a:lnTo>
                  <a:lnTo>
                    <a:pt x="3875" y="1266"/>
                  </a:lnTo>
                  <a:lnTo>
                    <a:pt x="3810" y="1264"/>
                  </a:lnTo>
                  <a:lnTo>
                    <a:pt x="3742" y="1263"/>
                  </a:lnTo>
                  <a:lnTo>
                    <a:pt x="3673" y="1256"/>
                  </a:lnTo>
                  <a:lnTo>
                    <a:pt x="3602" y="1248"/>
                  </a:lnTo>
                  <a:lnTo>
                    <a:pt x="3528" y="1237"/>
                  </a:lnTo>
                  <a:lnTo>
                    <a:pt x="3453" y="1224"/>
                  </a:lnTo>
                  <a:lnTo>
                    <a:pt x="3377" y="1206"/>
                  </a:lnTo>
                  <a:lnTo>
                    <a:pt x="3298" y="1187"/>
                  </a:lnTo>
                  <a:lnTo>
                    <a:pt x="3217" y="1164"/>
                  </a:lnTo>
                  <a:lnTo>
                    <a:pt x="3217" y="1164"/>
                  </a:lnTo>
                  <a:lnTo>
                    <a:pt x="3055" y="1116"/>
                  </a:lnTo>
                  <a:lnTo>
                    <a:pt x="2899" y="1074"/>
                  </a:lnTo>
                  <a:lnTo>
                    <a:pt x="2751" y="1033"/>
                  </a:lnTo>
                  <a:lnTo>
                    <a:pt x="2605" y="999"/>
                  </a:lnTo>
                  <a:lnTo>
                    <a:pt x="2466" y="969"/>
                  </a:lnTo>
                  <a:lnTo>
                    <a:pt x="2333" y="941"/>
                  </a:lnTo>
                  <a:lnTo>
                    <a:pt x="2202" y="919"/>
                  </a:lnTo>
                  <a:lnTo>
                    <a:pt x="2079" y="899"/>
                  </a:lnTo>
                  <a:lnTo>
                    <a:pt x="1958" y="885"/>
                  </a:lnTo>
                  <a:lnTo>
                    <a:pt x="1843" y="872"/>
                  </a:lnTo>
                  <a:lnTo>
                    <a:pt x="1730" y="865"/>
                  </a:lnTo>
                  <a:lnTo>
                    <a:pt x="1622" y="861"/>
                  </a:lnTo>
                  <a:lnTo>
                    <a:pt x="1518" y="861"/>
                  </a:lnTo>
                  <a:lnTo>
                    <a:pt x="1418" y="864"/>
                  </a:lnTo>
                  <a:lnTo>
                    <a:pt x="1321" y="872"/>
                  </a:lnTo>
                  <a:lnTo>
                    <a:pt x="1226" y="882"/>
                  </a:lnTo>
                  <a:lnTo>
                    <a:pt x="1180" y="888"/>
                  </a:lnTo>
                  <a:lnTo>
                    <a:pt x="1134" y="896"/>
                  </a:lnTo>
                  <a:lnTo>
                    <a:pt x="1090" y="904"/>
                  </a:lnTo>
                  <a:lnTo>
                    <a:pt x="1047" y="912"/>
                  </a:lnTo>
                  <a:lnTo>
                    <a:pt x="1004" y="924"/>
                  </a:lnTo>
                  <a:lnTo>
                    <a:pt x="961" y="933"/>
                  </a:lnTo>
                  <a:lnTo>
                    <a:pt x="919" y="945"/>
                  </a:lnTo>
                  <a:lnTo>
                    <a:pt x="878" y="957"/>
                  </a:lnTo>
                  <a:lnTo>
                    <a:pt x="797" y="985"/>
                  </a:lnTo>
                  <a:lnTo>
                    <a:pt x="718" y="1016"/>
                  </a:lnTo>
                  <a:lnTo>
                    <a:pt x="640" y="1050"/>
                  </a:lnTo>
                  <a:lnTo>
                    <a:pt x="565" y="1087"/>
                  </a:lnTo>
                  <a:lnTo>
                    <a:pt x="492" y="1127"/>
                  </a:lnTo>
                  <a:lnTo>
                    <a:pt x="419" y="1171"/>
                  </a:lnTo>
                  <a:lnTo>
                    <a:pt x="347" y="1216"/>
                  </a:lnTo>
                  <a:lnTo>
                    <a:pt x="276" y="1266"/>
                  </a:lnTo>
                  <a:lnTo>
                    <a:pt x="207" y="1318"/>
                  </a:lnTo>
                  <a:lnTo>
                    <a:pt x="138" y="1372"/>
                  </a:lnTo>
                  <a:lnTo>
                    <a:pt x="70" y="1431"/>
                  </a:lnTo>
                  <a:lnTo>
                    <a:pt x="0" y="149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179746" name="Freeform 98"/>
            <p:cNvSpPr>
              <a:spLocks/>
            </p:cNvSpPr>
            <p:nvPr/>
          </p:nvSpPr>
          <p:spPr bwMode="auto">
            <a:xfrm>
              <a:off x="1272" y="882"/>
              <a:ext cx="5291" cy="803"/>
            </a:xfrm>
            <a:custGeom>
              <a:avLst/>
              <a:gdLst/>
              <a:ahLst/>
              <a:cxnLst>
                <a:cxn ang="0">
                  <a:pos x="5291" y="0"/>
                </a:cxn>
                <a:cxn ang="0">
                  <a:pos x="5273" y="73"/>
                </a:cxn>
                <a:cxn ang="0">
                  <a:pos x="5250" y="155"/>
                </a:cxn>
                <a:cxn ang="0">
                  <a:pos x="5214" y="260"/>
                </a:cxn>
                <a:cxn ang="0">
                  <a:pos x="5162" y="381"/>
                </a:cxn>
                <a:cxn ang="0">
                  <a:pos x="5097" y="515"/>
                </a:cxn>
                <a:cxn ang="0">
                  <a:pos x="5036" y="618"/>
                </a:cxn>
                <a:cxn ang="0">
                  <a:pos x="4989" y="688"/>
                </a:cxn>
                <a:cxn ang="0">
                  <a:pos x="4937" y="757"/>
                </a:cxn>
                <a:cxn ang="0">
                  <a:pos x="4882" y="827"/>
                </a:cxn>
                <a:cxn ang="0">
                  <a:pos x="4821" y="893"/>
                </a:cxn>
                <a:cxn ang="0">
                  <a:pos x="4753" y="956"/>
                </a:cxn>
                <a:cxn ang="0">
                  <a:pos x="4681" y="1017"/>
                </a:cxn>
                <a:cxn ang="0">
                  <a:pos x="4603" y="1074"/>
                </a:cxn>
                <a:cxn ang="0">
                  <a:pos x="4518" y="1127"/>
                </a:cxn>
                <a:cxn ang="0">
                  <a:pos x="4426" y="1174"/>
                </a:cxn>
                <a:cxn ang="0">
                  <a:pos x="4329" y="1214"/>
                </a:cxn>
                <a:cxn ang="0">
                  <a:pos x="4225" y="1248"/>
                </a:cxn>
                <a:cxn ang="0">
                  <a:pos x="4114" y="1274"/>
                </a:cxn>
                <a:cxn ang="0">
                  <a:pos x="3996" y="1292"/>
                </a:cxn>
                <a:cxn ang="0">
                  <a:pos x="3871" y="1301"/>
                </a:cxn>
                <a:cxn ang="0">
                  <a:pos x="3738" y="1301"/>
                </a:cxn>
                <a:cxn ang="0">
                  <a:pos x="3598" y="1290"/>
                </a:cxn>
                <a:cxn ang="0">
                  <a:pos x="3449" y="1267"/>
                </a:cxn>
                <a:cxn ang="0">
                  <a:pos x="3292" y="1233"/>
                </a:cxn>
                <a:cxn ang="0">
                  <a:pos x="3212" y="1212"/>
                </a:cxn>
                <a:cxn ang="0">
                  <a:pos x="2894" y="1129"/>
                </a:cxn>
                <a:cxn ang="0">
                  <a:pos x="2598" y="1059"/>
                </a:cxn>
                <a:cxn ang="0">
                  <a:pos x="2323" y="1007"/>
                </a:cxn>
                <a:cxn ang="0">
                  <a:pos x="2069" y="970"/>
                </a:cxn>
                <a:cxn ang="0">
                  <a:pos x="1833" y="948"/>
                </a:cxn>
                <a:cxn ang="0">
                  <a:pos x="1612" y="941"/>
                </a:cxn>
                <a:cxn ang="0">
                  <a:pos x="1408" y="948"/>
                </a:cxn>
                <a:cxn ang="0">
                  <a:pos x="1216" y="969"/>
                </a:cxn>
                <a:cxn ang="0">
                  <a:pos x="1126" y="985"/>
                </a:cxn>
                <a:cxn ang="0">
                  <a:pos x="1037" y="1004"/>
                </a:cxn>
                <a:cxn ang="0">
                  <a:pos x="953" y="1027"/>
                </a:cxn>
                <a:cxn ang="0">
                  <a:pos x="869" y="1053"/>
                </a:cxn>
                <a:cxn ang="0">
                  <a:pos x="789" y="1082"/>
                </a:cxn>
                <a:cxn ang="0">
                  <a:pos x="635" y="1150"/>
                </a:cxn>
                <a:cxn ang="0">
                  <a:pos x="486" y="1230"/>
                </a:cxn>
                <a:cxn ang="0">
                  <a:pos x="343" y="1324"/>
                </a:cxn>
                <a:cxn ang="0">
                  <a:pos x="204" y="1429"/>
                </a:cxn>
                <a:cxn ang="0">
                  <a:pos x="68" y="1545"/>
                </a:cxn>
              </a:cxnLst>
              <a:rect l="0" t="0" r="r" b="b"/>
              <a:pathLst>
                <a:path w="5291" h="1606">
                  <a:moveTo>
                    <a:pt x="5291" y="0"/>
                  </a:moveTo>
                  <a:lnTo>
                    <a:pt x="5291" y="0"/>
                  </a:lnTo>
                  <a:lnTo>
                    <a:pt x="5287" y="19"/>
                  </a:lnTo>
                  <a:lnTo>
                    <a:pt x="5273" y="73"/>
                  </a:lnTo>
                  <a:lnTo>
                    <a:pt x="5264" y="111"/>
                  </a:lnTo>
                  <a:lnTo>
                    <a:pt x="5250" y="155"/>
                  </a:lnTo>
                  <a:lnTo>
                    <a:pt x="5233" y="205"/>
                  </a:lnTo>
                  <a:lnTo>
                    <a:pt x="5214" y="260"/>
                  </a:lnTo>
                  <a:lnTo>
                    <a:pt x="5190" y="318"/>
                  </a:lnTo>
                  <a:lnTo>
                    <a:pt x="5162" y="381"/>
                  </a:lnTo>
                  <a:lnTo>
                    <a:pt x="5132" y="447"/>
                  </a:lnTo>
                  <a:lnTo>
                    <a:pt x="5097" y="515"/>
                  </a:lnTo>
                  <a:lnTo>
                    <a:pt x="5057" y="583"/>
                  </a:lnTo>
                  <a:lnTo>
                    <a:pt x="5036" y="618"/>
                  </a:lnTo>
                  <a:lnTo>
                    <a:pt x="5014" y="654"/>
                  </a:lnTo>
                  <a:lnTo>
                    <a:pt x="4989" y="688"/>
                  </a:lnTo>
                  <a:lnTo>
                    <a:pt x="4964" y="723"/>
                  </a:lnTo>
                  <a:lnTo>
                    <a:pt x="4937" y="757"/>
                  </a:lnTo>
                  <a:lnTo>
                    <a:pt x="4911" y="791"/>
                  </a:lnTo>
                  <a:lnTo>
                    <a:pt x="4882" y="827"/>
                  </a:lnTo>
                  <a:lnTo>
                    <a:pt x="4851" y="859"/>
                  </a:lnTo>
                  <a:lnTo>
                    <a:pt x="4821" y="893"/>
                  </a:lnTo>
                  <a:lnTo>
                    <a:pt x="4787" y="925"/>
                  </a:lnTo>
                  <a:lnTo>
                    <a:pt x="4753" y="956"/>
                  </a:lnTo>
                  <a:lnTo>
                    <a:pt x="4718" y="988"/>
                  </a:lnTo>
                  <a:lnTo>
                    <a:pt x="4681" y="1017"/>
                  </a:lnTo>
                  <a:lnTo>
                    <a:pt x="4642" y="1046"/>
                  </a:lnTo>
                  <a:lnTo>
                    <a:pt x="4603" y="1074"/>
                  </a:lnTo>
                  <a:lnTo>
                    <a:pt x="4561" y="1101"/>
                  </a:lnTo>
                  <a:lnTo>
                    <a:pt x="4518" y="1127"/>
                  </a:lnTo>
                  <a:lnTo>
                    <a:pt x="4472" y="1151"/>
                  </a:lnTo>
                  <a:lnTo>
                    <a:pt x="4426" y="1174"/>
                  </a:lnTo>
                  <a:lnTo>
                    <a:pt x="4379" y="1195"/>
                  </a:lnTo>
                  <a:lnTo>
                    <a:pt x="4329" y="1214"/>
                  </a:lnTo>
                  <a:lnTo>
                    <a:pt x="4278" y="1232"/>
                  </a:lnTo>
                  <a:lnTo>
                    <a:pt x="4225" y="1248"/>
                  </a:lnTo>
                  <a:lnTo>
                    <a:pt x="4171" y="1263"/>
                  </a:lnTo>
                  <a:lnTo>
                    <a:pt x="4114" y="1274"/>
                  </a:lnTo>
                  <a:lnTo>
                    <a:pt x="4056" y="1284"/>
                  </a:lnTo>
                  <a:lnTo>
                    <a:pt x="3996" y="1292"/>
                  </a:lnTo>
                  <a:lnTo>
                    <a:pt x="3935" y="1298"/>
                  </a:lnTo>
                  <a:lnTo>
                    <a:pt x="3871" y="1301"/>
                  </a:lnTo>
                  <a:lnTo>
                    <a:pt x="3806" y="1303"/>
                  </a:lnTo>
                  <a:lnTo>
                    <a:pt x="3738" y="1301"/>
                  </a:lnTo>
                  <a:lnTo>
                    <a:pt x="3668" y="1296"/>
                  </a:lnTo>
                  <a:lnTo>
                    <a:pt x="3598" y="1290"/>
                  </a:lnTo>
                  <a:lnTo>
                    <a:pt x="3524" y="1280"/>
                  </a:lnTo>
                  <a:lnTo>
                    <a:pt x="3449" y="1267"/>
                  </a:lnTo>
                  <a:lnTo>
                    <a:pt x="3371" y="1253"/>
                  </a:lnTo>
                  <a:lnTo>
                    <a:pt x="3292" y="1233"/>
                  </a:lnTo>
                  <a:lnTo>
                    <a:pt x="3212" y="1212"/>
                  </a:lnTo>
                  <a:lnTo>
                    <a:pt x="3212" y="1212"/>
                  </a:lnTo>
                  <a:lnTo>
                    <a:pt x="3049" y="1167"/>
                  </a:lnTo>
                  <a:lnTo>
                    <a:pt x="2894" y="1129"/>
                  </a:lnTo>
                  <a:lnTo>
                    <a:pt x="2742" y="1091"/>
                  </a:lnTo>
                  <a:lnTo>
                    <a:pt x="2598" y="1059"/>
                  </a:lnTo>
                  <a:lnTo>
                    <a:pt x="2458" y="1032"/>
                  </a:lnTo>
                  <a:lnTo>
                    <a:pt x="2323" y="1007"/>
                  </a:lnTo>
                  <a:lnTo>
                    <a:pt x="2194" y="986"/>
                  </a:lnTo>
                  <a:lnTo>
                    <a:pt x="2069" y="970"/>
                  </a:lnTo>
                  <a:lnTo>
                    <a:pt x="1948" y="957"/>
                  </a:lnTo>
                  <a:lnTo>
                    <a:pt x="1833" y="948"/>
                  </a:lnTo>
                  <a:lnTo>
                    <a:pt x="1720" y="943"/>
                  </a:lnTo>
                  <a:lnTo>
                    <a:pt x="1612" y="941"/>
                  </a:lnTo>
                  <a:lnTo>
                    <a:pt x="1508" y="943"/>
                  </a:lnTo>
                  <a:lnTo>
                    <a:pt x="1408" y="948"/>
                  </a:lnTo>
                  <a:lnTo>
                    <a:pt x="1311" y="957"/>
                  </a:lnTo>
                  <a:lnTo>
                    <a:pt x="1216" y="969"/>
                  </a:lnTo>
                  <a:lnTo>
                    <a:pt x="1171" y="977"/>
                  </a:lnTo>
                  <a:lnTo>
                    <a:pt x="1126" y="985"/>
                  </a:lnTo>
                  <a:lnTo>
                    <a:pt x="1082" y="994"/>
                  </a:lnTo>
                  <a:lnTo>
                    <a:pt x="1037" y="1004"/>
                  </a:lnTo>
                  <a:lnTo>
                    <a:pt x="994" y="1015"/>
                  </a:lnTo>
                  <a:lnTo>
                    <a:pt x="953" y="1027"/>
                  </a:lnTo>
                  <a:lnTo>
                    <a:pt x="911" y="1040"/>
                  </a:lnTo>
                  <a:lnTo>
                    <a:pt x="869" y="1053"/>
                  </a:lnTo>
                  <a:lnTo>
                    <a:pt x="829" y="1067"/>
                  </a:lnTo>
                  <a:lnTo>
                    <a:pt x="789" y="1082"/>
                  </a:lnTo>
                  <a:lnTo>
                    <a:pt x="711" y="1114"/>
                  </a:lnTo>
                  <a:lnTo>
                    <a:pt x="635" y="1150"/>
                  </a:lnTo>
                  <a:lnTo>
                    <a:pt x="560" y="1188"/>
                  </a:lnTo>
                  <a:lnTo>
                    <a:pt x="486" y="1230"/>
                  </a:lnTo>
                  <a:lnTo>
                    <a:pt x="414" y="1275"/>
                  </a:lnTo>
                  <a:lnTo>
                    <a:pt x="343" y="1324"/>
                  </a:lnTo>
                  <a:lnTo>
                    <a:pt x="274" y="1374"/>
                  </a:lnTo>
                  <a:lnTo>
                    <a:pt x="204" y="1429"/>
                  </a:lnTo>
                  <a:lnTo>
                    <a:pt x="136" y="1485"/>
                  </a:lnTo>
                  <a:lnTo>
                    <a:pt x="68" y="1545"/>
                  </a:lnTo>
                  <a:lnTo>
                    <a:pt x="0" y="160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179747" name="Freeform 99"/>
            <p:cNvSpPr>
              <a:spLocks/>
            </p:cNvSpPr>
            <p:nvPr/>
          </p:nvSpPr>
          <p:spPr bwMode="auto">
            <a:xfrm>
              <a:off x="1317" y="854"/>
              <a:ext cx="5265" cy="860"/>
            </a:xfrm>
            <a:custGeom>
              <a:avLst/>
              <a:gdLst/>
              <a:ahLst/>
              <a:cxnLst>
                <a:cxn ang="0">
                  <a:pos x="5265" y="0"/>
                </a:cxn>
                <a:cxn ang="0">
                  <a:pos x="5249" y="73"/>
                </a:cxn>
                <a:cxn ang="0">
                  <a:pos x="5226" y="155"/>
                </a:cxn>
                <a:cxn ang="0">
                  <a:pos x="5191" y="262"/>
                </a:cxn>
                <a:cxn ang="0">
                  <a:pos x="5142" y="385"/>
                </a:cxn>
                <a:cxn ang="0">
                  <a:pos x="5078" y="520"/>
                </a:cxn>
                <a:cxn ang="0">
                  <a:pos x="5019" y="625"/>
                </a:cxn>
                <a:cxn ang="0">
                  <a:pos x="4974" y="696"/>
                </a:cxn>
                <a:cxn ang="0">
                  <a:pos x="4923" y="767"/>
                </a:cxn>
                <a:cxn ang="0">
                  <a:pos x="4869" y="838"/>
                </a:cxn>
                <a:cxn ang="0">
                  <a:pos x="4808" y="906"/>
                </a:cxn>
                <a:cxn ang="0">
                  <a:pos x="4741" y="971"/>
                </a:cxn>
                <a:cxn ang="0">
                  <a:pos x="4670" y="1034"/>
                </a:cxn>
                <a:cxn ang="0">
                  <a:pos x="4593" y="1093"/>
                </a:cxn>
                <a:cxn ang="0">
                  <a:pos x="4509" y="1147"/>
                </a:cxn>
                <a:cxn ang="0">
                  <a:pos x="4419" y="1195"/>
                </a:cxn>
                <a:cxn ang="0">
                  <a:pos x="4322" y="1239"/>
                </a:cxn>
                <a:cxn ang="0">
                  <a:pos x="4218" y="1274"/>
                </a:cxn>
                <a:cxn ang="0">
                  <a:pos x="4108" y="1303"/>
                </a:cxn>
                <a:cxn ang="0">
                  <a:pos x="3990" y="1324"/>
                </a:cxn>
                <a:cxn ang="0">
                  <a:pos x="3865" y="1336"/>
                </a:cxn>
                <a:cxn ang="0">
                  <a:pos x="3732" y="1337"/>
                </a:cxn>
                <a:cxn ang="0">
                  <a:pos x="3591" y="1329"/>
                </a:cxn>
                <a:cxn ang="0">
                  <a:pos x="3443" y="1311"/>
                </a:cxn>
                <a:cxn ang="0">
                  <a:pos x="3286" y="1279"/>
                </a:cxn>
                <a:cxn ang="0">
                  <a:pos x="3204" y="1260"/>
                </a:cxn>
                <a:cxn ang="0">
                  <a:pos x="2885" y="1181"/>
                </a:cxn>
                <a:cxn ang="0">
                  <a:pos x="2588" y="1119"/>
                </a:cxn>
                <a:cxn ang="0">
                  <a:pos x="2313" y="1071"/>
                </a:cxn>
                <a:cxn ang="0">
                  <a:pos x="2059" y="1039"/>
                </a:cxn>
                <a:cxn ang="0">
                  <a:pos x="1821" y="1022"/>
                </a:cxn>
                <a:cxn ang="0">
                  <a:pos x="1602" y="1019"/>
                </a:cxn>
                <a:cxn ang="0">
                  <a:pos x="1396" y="1031"/>
                </a:cxn>
                <a:cxn ang="0">
                  <a:pos x="1252" y="1048"/>
                </a:cxn>
                <a:cxn ang="0">
                  <a:pos x="1160" y="1064"/>
                </a:cxn>
                <a:cxn ang="0">
                  <a:pos x="1071" y="1084"/>
                </a:cxn>
                <a:cxn ang="0">
                  <a:pos x="985" y="1106"/>
                </a:cxn>
                <a:cxn ang="0">
                  <a:pos x="901" y="1132"/>
                </a:cxn>
                <a:cxn ang="0">
                  <a:pos x="820" y="1163"/>
                </a:cxn>
                <a:cxn ang="0">
                  <a:pos x="702" y="1213"/>
                </a:cxn>
                <a:cxn ang="0">
                  <a:pos x="552" y="1290"/>
                </a:cxn>
                <a:cxn ang="0">
                  <a:pos x="408" y="1381"/>
                </a:cxn>
                <a:cxn ang="0">
                  <a:pos x="269" y="1483"/>
                </a:cxn>
                <a:cxn ang="0">
                  <a:pos x="133" y="1596"/>
                </a:cxn>
                <a:cxn ang="0">
                  <a:pos x="0" y="1722"/>
                </a:cxn>
              </a:cxnLst>
              <a:rect l="0" t="0" r="r" b="b"/>
              <a:pathLst>
                <a:path w="5265" h="1722">
                  <a:moveTo>
                    <a:pt x="5265" y="0"/>
                  </a:moveTo>
                  <a:lnTo>
                    <a:pt x="5265" y="0"/>
                  </a:lnTo>
                  <a:lnTo>
                    <a:pt x="5262" y="20"/>
                  </a:lnTo>
                  <a:lnTo>
                    <a:pt x="5249" y="73"/>
                  </a:lnTo>
                  <a:lnTo>
                    <a:pt x="5238" y="112"/>
                  </a:lnTo>
                  <a:lnTo>
                    <a:pt x="5226" y="155"/>
                  </a:lnTo>
                  <a:lnTo>
                    <a:pt x="5210" y="205"/>
                  </a:lnTo>
                  <a:lnTo>
                    <a:pt x="5191" y="262"/>
                  </a:lnTo>
                  <a:lnTo>
                    <a:pt x="5169" y="322"/>
                  </a:lnTo>
                  <a:lnTo>
                    <a:pt x="5142" y="385"/>
                  </a:lnTo>
                  <a:lnTo>
                    <a:pt x="5113" y="451"/>
                  </a:lnTo>
                  <a:lnTo>
                    <a:pt x="5078" y="520"/>
                  </a:lnTo>
                  <a:lnTo>
                    <a:pt x="5040" y="590"/>
                  </a:lnTo>
                  <a:lnTo>
                    <a:pt x="5019" y="625"/>
                  </a:lnTo>
                  <a:lnTo>
                    <a:pt x="4997" y="661"/>
                  </a:lnTo>
                  <a:lnTo>
                    <a:pt x="4974" y="696"/>
                  </a:lnTo>
                  <a:lnTo>
                    <a:pt x="4949" y="732"/>
                  </a:lnTo>
                  <a:lnTo>
                    <a:pt x="4923" y="767"/>
                  </a:lnTo>
                  <a:lnTo>
                    <a:pt x="4897" y="803"/>
                  </a:lnTo>
                  <a:lnTo>
                    <a:pt x="4869" y="838"/>
                  </a:lnTo>
                  <a:lnTo>
                    <a:pt x="4838" y="872"/>
                  </a:lnTo>
                  <a:lnTo>
                    <a:pt x="4808" y="906"/>
                  </a:lnTo>
                  <a:lnTo>
                    <a:pt x="4776" y="938"/>
                  </a:lnTo>
                  <a:lnTo>
                    <a:pt x="4741" y="971"/>
                  </a:lnTo>
                  <a:lnTo>
                    <a:pt x="4706" y="1003"/>
                  </a:lnTo>
                  <a:lnTo>
                    <a:pt x="4670" y="1034"/>
                  </a:lnTo>
                  <a:lnTo>
                    <a:pt x="4631" y="1064"/>
                  </a:lnTo>
                  <a:lnTo>
                    <a:pt x="4593" y="1093"/>
                  </a:lnTo>
                  <a:lnTo>
                    <a:pt x="4551" y="1121"/>
                  </a:lnTo>
                  <a:lnTo>
                    <a:pt x="4509" y="1147"/>
                  </a:lnTo>
                  <a:lnTo>
                    <a:pt x="4465" y="1173"/>
                  </a:lnTo>
                  <a:lnTo>
                    <a:pt x="4419" y="1195"/>
                  </a:lnTo>
                  <a:lnTo>
                    <a:pt x="4370" y="1218"/>
                  </a:lnTo>
                  <a:lnTo>
                    <a:pt x="4322" y="1239"/>
                  </a:lnTo>
                  <a:lnTo>
                    <a:pt x="4270" y="1258"/>
                  </a:lnTo>
                  <a:lnTo>
                    <a:pt x="4218" y="1274"/>
                  </a:lnTo>
                  <a:lnTo>
                    <a:pt x="4163" y="1290"/>
                  </a:lnTo>
                  <a:lnTo>
                    <a:pt x="4108" y="1303"/>
                  </a:lnTo>
                  <a:lnTo>
                    <a:pt x="4050" y="1315"/>
                  </a:lnTo>
                  <a:lnTo>
                    <a:pt x="3990" y="1324"/>
                  </a:lnTo>
                  <a:lnTo>
                    <a:pt x="3929" y="1331"/>
                  </a:lnTo>
                  <a:lnTo>
                    <a:pt x="3865" y="1336"/>
                  </a:lnTo>
                  <a:lnTo>
                    <a:pt x="3800" y="1337"/>
                  </a:lnTo>
                  <a:lnTo>
                    <a:pt x="3732" y="1337"/>
                  </a:lnTo>
                  <a:lnTo>
                    <a:pt x="3662" y="1336"/>
                  </a:lnTo>
                  <a:lnTo>
                    <a:pt x="3591" y="1329"/>
                  </a:lnTo>
                  <a:lnTo>
                    <a:pt x="3518" y="1321"/>
                  </a:lnTo>
                  <a:lnTo>
                    <a:pt x="3443" y="1311"/>
                  </a:lnTo>
                  <a:lnTo>
                    <a:pt x="3365" y="1297"/>
                  </a:lnTo>
                  <a:lnTo>
                    <a:pt x="3286" y="1279"/>
                  </a:lnTo>
                  <a:lnTo>
                    <a:pt x="3204" y="1260"/>
                  </a:lnTo>
                  <a:lnTo>
                    <a:pt x="3204" y="1260"/>
                  </a:lnTo>
                  <a:lnTo>
                    <a:pt x="3042" y="1219"/>
                  </a:lnTo>
                  <a:lnTo>
                    <a:pt x="2885" y="1181"/>
                  </a:lnTo>
                  <a:lnTo>
                    <a:pt x="2733" y="1148"/>
                  </a:lnTo>
                  <a:lnTo>
                    <a:pt x="2588" y="1119"/>
                  </a:lnTo>
                  <a:lnTo>
                    <a:pt x="2447" y="1093"/>
                  </a:lnTo>
                  <a:lnTo>
                    <a:pt x="2313" y="1071"/>
                  </a:lnTo>
                  <a:lnTo>
                    <a:pt x="2184" y="1053"/>
                  </a:lnTo>
                  <a:lnTo>
                    <a:pt x="2059" y="1039"/>
                  </a:lnTo>
                  <a:lnTo>
                    <a:pt x="1938" y="1029"/>
                  </a:lnTo>
                  <a:lnTo>
                    <a:pt x="1821" y="1022"/>
                  </a:lnTo>
                  <a:lnTo>
                    <a:pt x="1709" y="1019"/>
                  </a:lnTo>
                  <a:lnTo>
                    <a:pt x="1602" y="1019"/>
                  </a:lnTo>
                  <a:lnTo>
                    <a:pt x="1498" y="1024"/>
                  </a:lnTo>
                  <a:lnTo>
                    <a:pt x="1396" y="1031"/>
                  </a:lnTo>
                  <a:lnTo>
                    <a:pt x="1299" y="1042"/>
                  </a:lnTo>
                  <a:lnTo>
                    <a:pt x="1252" y="1048"/>
                  </a:lnTo>
                  <a:lnTo>
                    <a:pt x="1206" y="1056"/>
                  </a:lnTo>
                  <a:lnTo>
                    <a:pt x="1160" y="1064"/>
                  </a:lnTo>
                  <a:lnTo>
                    <a:pt x="1116" y="1074"/>
                  </a:lnTo>
                  <a:lnTo>
                    <a:pt x="1071" y="1084"/>
                  </a:lnTo>
                  <a:lnTo>
                    <a:pt x="1027" y="1095"/>
                  </a:lnTo>
                  <a:lnTo>
                    <a:pt x="985" y="1106"/>
                  </a:lnTo>
                  <a:lnTo>
                    <a:pt x="942" y="1119"/>
                  </a:lnTo>
                  <a:lnTo>
                    <a:pt x="901" y="1132"/>
                  </a:lnTo>
                  <a:lnTo>
                    <a:pt x="860" y="1147"/>
                  </a:lnTo>
                  <a:lnTo>
                    <a:pt x="820" y="1163"/>
                  </a:lnTo>
                  <a:lnTo>
                    <a:pt x="780" y="1177"/>
                  </a:lnTo>
                  <a:lnTo>
                    <a:pt x="702" y="1213"/>
                  </a:lnTo>
                  <a:lnTo>
                    <a:pt x="626" y="1250"/>
                  </a:lnTo>
                  <a:lnTo>
                    <a:pt x="552" y="1290"/>
                  </a:lnTo>
                  <a:lnTo>
                    <a:pt x="479" y="1334"/>
                  </a:lnTo>
                  <a:lnTo>
                    <a:pt x="408" y="1381"/>
                  </a:lnTo>
                  <a:lnTo>
                    <a:pt x="338" y="1429"/>
                  </a:lnTo>
                  <a:lnTo>
                    <a:pt x="269" y="1483"/>
                  </a:lnTo>
                  <a:lnTo>
                    <a:pt x="201" y="1538"/>
                  </a:lnTo>
                  <a:lnTo>
                    <a:pt x="133" y="1596"/>
                  </a:lnTo>
                  <a:lnTo>
                    <a:pt x="66" y="1657"/>
                  </a:lnTo>
                  <a:lnTo>
                    <a:pt x="0" y="172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179748" name="Freeform 100"/>
            <p:cNvSpPr>
              <a:spLocks/>
            </p:cNvSpPr>
            <p:nvPr/>
          </p:nvSpPr>
          <p:spPr bwMode="auto">
            <a:xfrm>
              <a:off x="1361" y="825"/>
              <a:ext cx="5239" cy="918"/>
            </a:xfrm>
            <a:custGeom>
              <a:avLst/>
              <a:gdLst/>
              <a:ahLst/>
              <a:cxnLst>
                <a:cxn ang="0">
                  <a:pos x="5239" y="0"/>
                </a:cxn>
                <a:cxn ang="0">
                  <a:pos x="5223" y="74"/>
                </a:cxn>
                <a:cxn ang="0">
                  <a:pos x="5202" y="158"/>
                </a:cxn>
                <a:cxn ang="0">
                  <a:pos x="5169" y="265"/>
                </a:cxn>
                <a:cxn ang="0">
                  <a:pos x="5122" y="389"/>
                </a:cxn>
                <a:cxn ang="0">
                  <a:pos x="5061" y="527"/>
                </a:cxn>
                <a:cxn ang="0">
                  <a:pos x="5003" y="635"/>
                </a:cxn>
                <a:cxn ang="0">
                  <a:pos x="4958" y="706"/>
                </a:cxn>
                <a:cxn ang="0">
                  <a:pos x="4909" y="778"/>
                </a:cxn>
                <a:cxn ang="0">
                  <a:pos x="4855" y="850"/>
                </a:cxn>
                <a:cxn ang="0">
                  <a:pos x="4796" y="921"/>
                </a:cxn>
                <a:cxn ang="0">
                  <a:pos x="4730" y="987"/>
                </a:cxn>
                <a:cxn ang="0">
                  <a:pos x="4660" y="1051"/>
                </a:cxn>
                <a:cxn ang="0">
                  <a:pos x="4583" y="1113"/>
                </a:cxn>
                <a:cxn ang="0">
                  <a:pos x="4500" y="1168"/>
                </a:cxn>
                <a:cxn ang="0">
                  <a:pos x="4411" y="1219"/>
                </a:cxn>
                <a:cxn ang="0">
                  <a:pos x="4315" y="1265"/>
                </a:cxn>
                <a:cxn ang="0">
                  <a:pos x="4211" y="1303"/>
                </a:cxn>
                <a:cxn ang="0">
                  <a:pos x="4101" y="1334"/>
                </a:cxn>
                <a:cxn ang="0">
                  <a:pos x="3985" y="1357"/>
                </a:cxn>
                <a:cxn ang="0">
                  <a:pos x="3860" y="1371"/>
                </a:cxn>
                <a:cxn ang="0">
                  <a:pos x="3727" y="1376"/>
                </a:cxn>
                <a:cxn ang="0">
                  <a:pos x="3585" y="1371"/>
                </a:cxn>
                <a:cxn ang="0">
                  <a:pos x="3436" y="1355"/>
                </a:cxn>
                <a:cxn ang="0">
                  <a:pos x="3279" y="1326"/>
                </a:cxn>
                <a:cxn ang="0">
                  <a:pos x="3198" y="1308"/>
                </a:cxn>
                <a:cxn ang="0">
                  <a:pos x="2877" y="1235"/>
                </a:cxn>
                <a:cxn ang="0">
                  <a:pos x="2580" y="1179"/>
                </a:cxn>
                <a:cxn ang="0">
                  <a:pos x="2303" y="1137"/>
                </a:cxn>
                <a:cxn ang="0">
                  <a:pos x="2048" y="1109"/>
                </a:cxn>
                <a:cxn ang="0">
                  <a:pos x="1811" y="1097"/>
                </a:cxn>
                <a:cxn ang="0">
                  <a:pos x="1591" y="1100"/>
                </a:cxn>
                <a:cxn ang="0">
                  <a:pos x="1387" y="1114"/>
                </a:cxn>
                <a:cxn ang="0">
                  <a:pos x="1243" y="1135"/>
                </a:cxn>
                <a:cxn ang="0">
                  <a:pos x="1151" y="1153"/>
                </a:cxn>
                <a:cxn ang="0">
                  <a:pos x="1062" y="1174"/>
                </a:cxn>
                <a:cxn ang="0">
                  <a:pos x="976" y="1200"/>
                </a:cxn>
                <a:cxn ang="0">
                  <a:pos x="893" y="1227"/>
                </a:cxn>
                <a:cxn ang="0">
                  <a:pos x="812" y="1258"/>
                </a:cxn>
                <a:cxn ang="0">
                  <a:pos x="696" y="1311"/>
                </a:cxn>
                <a:cxn ang="0">
                  <a:pos x="546" y="1392"/>
                </a:cxn>
                <a:cxn ang="0">
                  <a:pos x="404" y="1486"/>
                </a:cxn>
                <a:cxn ang="0">
                  <a:pos x="267" y="1591"/>
                </a:cxn>
                <a:cxn ang="0">
                  <a:pos x="132" y="1709"/>
                </a:cxn>
                <a:cxn ang="0">
                  <a:pos x="0" y="1836"/>
                </a:cxn>
              </a:cxnLst>
              <a:rect l="0" t="0" r="r" b="b"/>
              <a:pathLst>
                <a:path w="5239" h="1836">
                  <a:moveTo>
                    <a:pt x="5239" y="0"/>
                  </a:moveTo>
                  <a:lnTo>
                    <a:pt x="5239" y="0"/>
                  </a:lnTo>
                  <a:lnTo>
                    <a:pt x="5236" y="20"/>
                  </a:lnTo>
                  <a:lnTo>
                    <a:pt x="5223" y="74"/>
                  </a:lnTo>
                  <a:lnTo>
                    <a:pt x="5215" y="113"/>
                  </a:lnTo>
                  <a:lnTo>
                    <a:pt x="5202" y="158"/>
                  </a:lnTo>
                  <a:lnTo>
                    <a:pt x="5187" y="209"/>
                  </a:lnTo>
                  <a:lnTo>
                    <a:pt x="5169" y="265"/>
                  </a:lnTo>
                  <a:lnTo>
                    <a:pt x="5148" y="325"/>
                  </a:lnTo>
                  <a:lnTo>
                    <a:pt x="5122" y="389"/>
                  </a:lnTo>
                  <a:lnTo>
                    <a:pt x="5093" y="457"/>
                  </a:lnTo>
                  <a:lnTo>
                    <a:pt x="5061" y="527"/>
                  </a:lnTo>
                  <a:lnTo>
                    <a:pt x="5023" y="598"/>
                  </a:lnTo>
                  <a:lnTo>
                    <a:pt x="5003" y="635"/>
                  </a:lnTo>
                  <a:lnTo>
                    <a:pt x="4982" y="670"/>
                  </a:lnTo>
                  <a:lnTo>
                    <a:pt x="4958" y="706"/>
                  </a:lnTo>
                  <a:lnTo>
                    <a:pt x="4934" y="743"/>
                  </a:lnTo>
                  <a:lnTo>
                    <a:pt x="4909" y="778"/>
                  </a:lnTo>
                  <a:lnTo>
                    <a:pt x="4883" y="814"/>
                  </a:lnTo>
                  <a:lnTo>
                    <a:pt x="4855" y="850"/>
                  </a:lnTo>
                  <a:lnTo>
                    <a:pt x="4826" y="885"/>
                  </a:lnTo>
                  <a:lnTo>
                    <a:pt x="4796" y="921"/>
                  </a:lnTo>
                  <a:lnTo>
                    <a:pt x="4764" y="954"/>
                  </a:lnTo>
                  <a:lnTo>
                    <a:pt x="4730" y="987"/>
                  </a:lnTo>
                  <a:lnTo>
                    <a:pt x="4696" y="1019"/>
                  </a:lnTo>
                  <a:lnTo>
                    <a:pt x="4660" y="1051"/>
                  </a:lnTo>
                  <a:lnTo>
                    <a:pt x="4622" y="1082"/>
                  </a:lnTo>
                  <a:lnTo>
                    <a:pt x="4583" y="1113"/>
                  </a:lnTo>
                  <a:lnTo>
                    <a:pt x="4543" y="1140"/>
                  </a:lnTo>
                  <a:lnTo>
                    <a:pt x="4500" y="1168"/>
                  </a:lnTo>
                  <a:lnTo>
                    <a:pt x="4457" y="1195"/>
                  </a:lnTo>
                  <a:lnTo>
                    <a:pt x="4411" y="1219"/>
                  </a:lnTo>
                  <a:lnTo>
                    <a:pt x="4364" y="1242"/>
                  </a:lnTo>
                  <a:lnTo>
                    <a:pt x="4315" y="1265"/>
                  </a:lnTo>
                  <a:lnTo>
                    <a:pt x="4264" y="1284"/>
                  </a:lnTo>
                  <a:lnTo>
                    <a:pt x="4211" y="1303"/>
                  </a:lnTo>
                  <a:lnTo>
                    <a:pt x="4157" y="1319"/>
                  </a:lnTo>
                  <a:lnTo>
                    <a:pt x="4101" y="1334"/>
                  </a:lnTo>
                  <a:lnTo>
                    <a:pt x="4043" y="1347"/>
                  </a:lnTo>
                  <a:lnTo>
                    <a:pt x="3985" y="1357"/>
                  </a:lnTo>
                  <a:lnTo>
                    <a:pt x="3922" y="1365"/>
                  </a:lnTo>
                  <a:lnTo>
                    <a:pt x="3860" y="1371"/>
                  </a:lnTo>
                  <a:lnTo>
                    <a:pt x="3793" y="1374"/>
                  </a:lnTo>
                  <a:lnTo>
                    <a:pt x="3727" y="1376"/>
                  </a:lnTo>
                  <a:lnTo>
                    <a:pt x="3657" y="1374"/>
                  </a:lnTo>
                  <a:lnTo>
                    <a:pt x="3585" y="1371"/>
                  </a:lnTo>
                  <a:lnTo>
                    <a:pt x="3513" y="1365"/>
                  </a:lnTo>
                  <a:lnTo>
                    <a:pt x="3436" y="1355"/>
                  </a:lnTo>
                  <a:lnTo>
                    <a:pt x="3359" y="1342"/>
                  </a:lnTo>
                  <a:lnTo>
                    <a:pt x="3279" y="1326"/>
                  </a:lnTo>
                  <a:lnTo>
                    <a:pt x="3198" y="1308"/>
                  </a:lnTo>
                  <a:lnTo>
                    <a:pt x="3198" y="1308"/>
                  </a:lnTo>
                  <a:lnTo>
                    <a:pt x="3034" y="1269"/>
                  </a:lnTo>
                  <a:lnTo>
                    <a:pt x="2877" y="1235"/>
                  </a:lnTo>
                  <a:lnTo>
                    <a:pt x="2726" y="1205"/>
                  </a:lnTo>
                  <a:lnTo>
                    <a:pt x="2580" y="1179"/>
                  </a:lnTo>
                  <a:lnTo>
                    <a:pt x="2439" y="1156"/>
                  </a:lnTo>
                  <a:lnTo>
                    <a:pt x="2303" y="1137"/>
                  </a:lnTo>
                  <a:lnTo>
                    <a:pt x="2174" y="1121"/>
                  </a:lnTo>
                  <a:lnTo>
                    <a:pt x="2048" y="1109"/>
                  </a:lnTo>
                  <a:lnTo>
                    <a:pt x="1927" y="1101"/>
                  </a:lnTo>
                  <a:lnTo>
                    <a:pt x="1811" y="1097"/>
                  </a:lnTo>
                  <a:lnTo>
                    <a:pt x="1699" y="1097"/>
                  </a:lnTo>
                  <a:lnTo>
                    <a:pt x="1591" y="1100"/>
                  </a:lnTo>
                  <a:lnTo>
                    <a:pt x="1487" y="1105"/>
                  </a:lnTo>
                  <a:lnTo>
                    <a:pt x="1387" y="1114"/>
                  </a:lnTo>
                  <a:lnTo>
                    <a:pt x="1290" y="1127"/>
                  </a:lnTo>
                  <a:lnTo>
                    <a:pt x="1243" y="1135"/>
                  </a:lnTo>
                  <a:lnTo>
                    <a:pt x="1197" y="1143"/>
                  </a:lnTo>
                  <a:lnTo>
                    <a:pt x="1151" y="1153"/>
                  </a:lnTo>
                  <a:lnTo>
                    <a:pt x="1107" y="1164"/>
                  </a:lnTo>
                  <a:lnTo>
                    <a:pt x="1062" y="1174"/>
                  </a:lnTo>
                  <a:lnTo>
                    <a:pt x="1019" y="1187"/>
                  </a:lnTo>
                  <a:lnTo>
                    <a:pt x="976" y="1200"/>
                  </a:lnTo>
                  <a:lnTo>
                    <a:pt x="934" y="1213"/>
                  </a:lnTo>
                  <a:lnTo>
                    <a:pt x="893" y="1227"/>
                  </a:lnTo>
                  <a:lnTo>
                    <a:pt x="853" y="1242"/>
                  </a:lnTo>
                  <a:lnTo>
                    <a:pt x="812" y="1258"/>
                  </a:lnTo>
                  <a:lnTo>
                    <a:pt x="772" y="1276"/>
                  </a:lnTo>
                  <a:lnTo>
                    <a:pt x="696" y="1311"/>
                  </a:lnTo>
                  <a:lnTo>
                    <a:pt x="619" y="1350"/>
                  </a:lnTo>
                  <a:lnTo>
                    <a:pt x="546" y="1392"/>
                  </a:lnTo>
                  <a:lnTo>
                    <a:pt x="473" y="1437"/>
                  </a:lnTo>
                  <a:lnTo>
                    <a:pt x="404" y="1486"/>
                  </a:lnTo>
                  <a:lnTo>
                    <a:pt x="335" y="1537"/>
                  </a:lnTo>
                  <a:lnTo>
                    <a:pt x="267" y="1591"/>
                  </a:lnTo>
                  <a:lnTo>
                    <a:pt x="199" y="1649"/>
                  </a:lnTo>
                  <a:lnTo>
                    <a:pt x="132" y="1709"/>
                  </a:lnTo>
                  <a:lnTo>
                    <a:pt x="67" y="1772"/>
                  </a:lnTo>
                  <a:lnTo>
                    <a:pt x="0" y="183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179749" name="Freeform 101"/>
            <p:cNvSpPr>
              <a:spLocks/>
            </p:cNvSpPr>
            <p:nvPr/>
          </p:nvSpPr>
          <p:spPr bwMode="auto">
            <a:xfrm>
              <a:off x="1407" y="796"/>
              <a:ext cx="5211" cy="976"/>
            </a:xfrm>
            <a:custGeom>
              <a:avLst/>
              <a:gdLst/>
              <a:ahLst/>
              <a:cxnLst>
                <a:cxn ang="0">
                  <a:pos x="5211" y="0"/>
                </a:cxn>
                <a:cxn ang="0">
                  <a:pos x="5197" y="76"/>
                </a:cxn>
                <a:cxn ang="0">
                  <a:pos x="5176" y="160"/>
                </a:cxn>
                <a:cxn ang="0">
                  <a:pos x="5144" y="268"/>
                </a:cxn>
                <a:cxn ang="0">
                  <a:pos x="5100" y="394"/>
                </a:cxn>
                <a:cxn ang="0">
                  <a:pos x="5040" y="533"/>
                </a:cxn>
                <a:cxn ang="0">
                  <a:pos x="4983" y="643"/>
                </a:cxn>
                <a:cxn ang="0">
                  <a:pos x="4940" y="715"/>
                </a:cxn>
                <a:cxn ang="0">
                  <a:pos x="4893" y="790"/>
                </a:cxn>
                <a:cxn ang="0">
                  <a:pos x="4839" y="862"/>
                </a:cxn>
                <a:cxn ang="0">
                  <a:pos x="4780" y="933"/>
                </a:cxn>
                <a:cxn ang="0">
                  <a:pos x="4716" y="1003"/>
                </a:cxn>
                <a:cxn ang="0">
                  <a:pos x="4647" y="1069"/>
                </a:cxn>
                <a:cxn ang="0">
                  <a:pos x="4571" y="1130"/>
                </a:cxn>
                <a:cxn ang="0">
                  <a:pos x="4489" y="1188"/>
                </a:cxn>
                <a:cxn ang="0">
                  <a:pos x="4400" y="1242"/>
                </a:cxn>
                <a:cxn ang="0">
                  <a:pos x="4305" y="1289"/>
                </a:cxn>
                <a:cxn ang="0">
                  <a:pos x="4203" y="1331"/>
                </a:cxn>
                <a:cxn ang="0">
                  <a:pos x="4093" y="1363"/>
                </a:cxn>
                <a:cxn ang="0">
                  <a:pos x="3976" y="1389"/>
                </a:cxn>
                <a:cxn ang="0">
                  <a:pos x="3851" y="1406"/>
                </a:cxn>
                <a:cxn ang="0">
                  <a:pos x="3718" y="1413"/>
                </a:cxn>
                <a:cxn ang="0">
                  <a:pos x="3578" y="1411"/>
                </a:cxn>
                <a:cxn ang="0">
                  <a:pos x="3428" y="1398"/>
                </a:cxn>
                <a:cxn ang="0">
                  <a:pos x="3271" y="1373"/>
                </a:cxn>
                <a:cxn ang="0">
                  <a:pos x="3188" y="1356"/>
                </a:cxn>
                <a:cxn ang="0">
                  <a:pos x="2867" y="1290"/>
                </a:cxn>
                <a:cxn ang="0">
                  <a:pos x="2568" y="1239"/>
                </a:cxn>
                <a:cxn ang="0">
                  <a:pos x="2292" y="1203"/>
                </a:cxn>
                <a:cxn ang="0">
                  <a:pos x="2037" y="1180"/>
                </a:cxn>
                <a:cxn ang="0">
                  <a:pos x="1799" y="1172"/>
                </a:cxn>
                <a:cxn ang="0">
                  <a:pos x="1580" y="1179"/>
                </a:cxn>
                <a:cxn ang="0">
                  <a:pos x="1376" y="1198"/>
                </a:cxn>
                <a:cxn ang="0">
                  <a:pos x="1231" y="1222"/>
                </a:cxn>
                <a:cxn ang="0">
                  <a:pos x="1140" y="1242"/>
                </a:cxn>
                <a:cxn ang="0">
                  <a:pos x="1052" y="1266"/>
                </a:cxn>
                <a:cxn ang="0">
                  <a:pos x="966" y="1292"/>
                </a:cxn>
                <a:cxn ang="0">
                  <a:pos x="883" y="1323"/>
                </a:cxn>
                <a:cxn ang="0">
                  <a:pos x="802" y="1355"/>
                </a:cxn>
                <a:cxn ang="0">
                  <a:pos x="687" y="1410"/>
                </a:cxn>
                <a:cxn ang="0">
                  <a:pos x="539" y="1495"/>
                </a:cxn>
                <a:cxn ang="0">
                  <a:pos x="398" y="1592"/>
                </a:cxn>
                <a:cxn ang="0">
                  <a:pos x="262" y="1700"/>
                </a:cxn>
                <a:cxn ang="0">
                  <a:pos x="130" y="1821"/>
                </a:cxn>
                <a:cxn ang="0">
                  <a:pos x="0" y="1952"/>
                </a:cxn>
              </a:cxnLst>
              <a:rect l="0" t="0" r="r" b="b"/>
              <a:pathLst>
                <a:path w="5211" h="1952">
                  <a:moveTo>
                    <a:pt x="5211" y="0"/>
                  </a:moveTo>
                  <a:lnTo>
                    <a:pt x="5211" y="0"/>
                  </a:lnTo>
                  <a:lnTo>
                    <a:pt x="5206" y="21"/>
                  </a:lnTo>
                  <a:lnTo>
                    <a:pt x="5197" y="76"/>
                  </a:lnTo>
                  <a:lnTo>
                    <a:pt x="5187" y="115"/>
                  </a:lnTo>
                  <a:lnTo>
                    <a:pt x="5176" y="160"/>
                  </a:lnTo>
                  <a:lnTo>
                    <a:pt x="5162" y="212"/>
                  </a:lnTo>
                  <a:lnTo>
                    <a:pt x="5144" y="268"/>
                  </a:lnTo>
                  <a:lnTo>
                    <a:pt x="5123" y="329"/>
                  </a:lnTo>
                  <a:lnTo>
                    <a:pt x="5100" y="394"/>
                  </a:lnTo>
                  <a:lnTo>
                    <a:pt x="5072" y="463"/>
                  </a:lnTo>
                  <a:lnTo>
                    <a:pt x="5040" y="533"/>
                  </a:lnTo>
                  <a:lnTo>
                    <a:pt x="5004" y="606"/>
                  </a:lnTo>
                  <a:lnTo>
                    <a:pt x="4983" y="643"/>
                  </a:lnTo>
                  <a:lnTo>
                    <a:pt x="4962" y="680"/>
                  </a:lnTo>
                  <a:lnTo>
                    <a:pt x="4940" y="715"/>
                  </a:lnTo>
                  <a:lnTo>
                    <a:pt x="4916" y="753"/>
                  </a:lnTo>
                  <a:lnTo>
                    <a:pt x="4893" y="790"/>
                  </a:lnTo>
                  <a:lnTo>
                    <a:pt x="4866" y="827"/>
                  </a:lnTo>
                  <a:lnTo>
                    <a:pt x="4839" y="862"/>
                  </a:lnTo>
                  <a:lnTo>
                    <a:pt x="4811" y="898"/>
                  </a:lnTo>
                  <a:lnTo>
                    <a:pt x="4780" y="933"/>
                  </a:lnTo>
                  <a:lnTo>
                    <a:pt x="4750" y="969"/>
                  </a:lnTo>
                  <a:lnTo>
                    <a:pt x="4716" y="1003"/>
                  </a:lnTo>
                  <a:lnTo>
                    <a:pt x="4683" y="1037"/>
                  </a:lnTo>
                  <a:lnTo>
                    <a:pt x="4647" y="1069"/>
                  </a:lnTo>
                  <a:lnTo>
                    <a:pt x="4609" y="1100"/>
                  </a:lnTo>
                  <a:lnTo>
                    <a:pt x="4571" y="1130"/>
                  </a:lnTo>
                  <a:lnTo>
                    <a:pt x="4530" y="1161"/>
                  </a:lnTo>
                  <a:lnTo>
                    <a:pt x="4489" y="1188"/>
                  </a:lnTo>
                  <a:lnTo>
                    <a:pt x="4446" y="1216"/>
                  </a:lnTo>
                  <a:lnTo>
                    <a:pt x="4400" y="1242"/>
                  </a:lnTo>
                  <a:lnTo>
                    <a:pt x="4354" y="1266"/>
                  </a:lnTo>
                  <a:lnTo>
                    <a:pt x="4305" y="1289"/>
                  </a:lnTo>
                  <a:lnTo>
                    <a:pt x="4255" y="1311"/>
                  </a:lnTo>
                  <a:lnTo>
                    <a:pt x="4203" y="1331"/>
                  </a:lnTo>
                  <a:lnTo>
                    <a:pt x="4148" y="1348"/>
                  </a:lnTo>
                  <a:lnTo>
                    <a:pt x="4093" y="1363"/>
                  </a:lnTo>
                  <a:lnTo>
                    <a:pt x="4036" y="1377"/>
                  </a:lnTo>
                  <a:lnTo>
                    <a:pt x="3976" y="1389"/>
                  </a:lnTo>
                  <a:lnTo>
                    <a:pt x="3915" y="1398"/>
                  </a:lnTo>
                  <a:lnTo>
                    <a:pt x="3851" y="1406"/>
                  </a:lnTo>
                  <a:lnTo>
                    <a:pt x="3786" y="1411"/>
                  </a:lnTo>
                  <a:lnTo>
                    <a:pt x="3718" y="1413"/>
                  </a:lnTo>
                  <a:lnTo>
                    <a:pt x="3649" y="1415"/>
                  </a:lnTo>
                  <a:lnTo>
                    <a:pt x="3578" y="1411"/>
                  </a:lnTo>
                  <a:lnTo>
                    <a:pt x="3504" y="1406"/>
                  </a:lnTo>
                  <a:lnTo>
                    <a:pt x="3428" y="1398"/>
                  </a:lnTo>
                  <a:lnTo>
                    <a:pt x="3350" y="1387"/>
                  </a:lnTo>
                  <a:lnTo>
                    <a:pt x="3271" y="1373"/>
                  </a:lnTo>
                  <a:lnTo>
                    <a:pt x="3188" y="1356"/>
                  </a:lnTo>
                  <a:lnTo>
                    <a:pt x="3188" y="1356"/>
                  </a:lnTo>
                  <a:lnTo>
                    <a:pt x="3025" y="1321"/>
                  </a:lnTo>
                  <a:lnTo>
                    <a:pt x="2867" y="1290"/>
                  </a:lnTo>
                  <a:lnTo>
                    <a:pt x="2716" y="1263"/>
                  </a:lnTo>
                  <a:lnTo>
                    <a:pt x="2568" y="1239"/>
                  </a:lnTo>
                  <a:lnTo>
                    <a:pt x="2428" y="1219"/>
                  </a:lnTo>
                  <a:lnTo>
                    <a:pt x="2292" y="1203"/>
                  </a:lnTo>
                  <a:lnTo>
                    <a:pt x="2162" y="1190"/>
                  </a:lnTo>
                  <a:lnTo>
                    <a:pt x="2037" y="1180"/>
                  </a:lnTo>
                  <a:lnTo>
                    <a:pt x="1916" y="1174"/>
                  </a:lnTo>
                  <a:lnTo>
                    <a:pt x="1799" y="1172"/>
                  </a:lnTo>
                  <a:lnTo>
                    <a:pt x="1688" y="1174"/>
                  </a:lnTo>
                  <a:lnTo>
                    <a:pt x="1580" y="1179"/>
                  </a:lnTo>
                  <a:lnTo>
                    <a:pt x="1476" y="1187"/>
                  </a:lnTo>
                  <a:lnTo>
                    <a:pt x="1376" y="1198"/>
                  </a:lnTo>
                  <a:lnTo>
                    <a:pt x="1279" y="1214"/>
                  </a:lnTo>
                  <a:lnTo>
                    <a:pt x="1231" y="1222"/>
                  </a:lnTo>
                  <a:lnTo>
                    <a:pt x="1186" y="1232"/>
                  </a:lnTo>
                  <a:lnTo>
                    <a:pt x="1140" y="1242"/>
                  </a:lnTo>
                  <a:lnTo>
                    <a:pt x="1095" y="1253"/>
                  </a:lnTo>
                  <a:lnTo>
                    <a:pt x="1052" y="1266"/>
                  </a:lnTo>
                  <a:lnTo>
                    <a:pt x="1009" y="1279"/>
                  </a:lnTo>
                  <a:lnTo>
                    <a:pt x="966" y="1292"/>
                  </a:lnTo>
                  <a:lnTo>
                    <a:pt x="925" y="1306"/>
                  </a:lnTo>
                  <a:lnTo>
                    <a:pt x="883" y="1323"/>
                  </a:lnTo>
                  <a:lnTo>
                    <a:pt x="843" y="1339"/>
                  </a:lnTo>
                  <a:lnTo>
                    <a:pt x="802" y="1355"/>
                  </a:lnTo>
                  <a:lnTo>
                    <a:pt x="763" y="1373"/>
                  </a:lnTo>
                  <a:lnTo>
                    <a:pt x="687" y="1410"/>
                  </a:lnTo>
                  <a:lnTo>
                    <a:pt x="612" y="1452"/>
                  </a:lnTo>
                  <a:lnTo>
                    <a:pt x="539" y="1495"/>
                  </a:lnTo>
                  <a:lnTo>
                    <a:pt x="468" y="1542"/>
                  </a:lnTo>
                  <a:lnTo>
                    <a:pt x="398" y="1592"/>
                  </a:lnTo>
                  <a:lnTo>
                    <a:pt x="329" y="1644"/>
                  </a:lnTo>
                  <a:lnTo>
                    <a:pt x="262" y="1700"/>
                  </a:lnTo>
                  <a:lnTo>
                    <a:pt x="196" y="1758"/>
                  </a:lnTo>
                  <a:lnTo>
                    <a:pt x="130" y="1821"/>
                  </a:lnTo>
                  <a:lnTo>
                    <a:pt x="65" y="1884"/>
                  </a:lnTo>
                  <a:lnTo>
                    <a:pt x="0" y="195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179750" name="Freeform 102"/>
            <p:cNvSpPr>
              <a:spLocks/>
            </p:cNvSpPr>
            <p:nvPr/>
          </p:nvSpPr>
          <p:spPr bwMode="auto">
            <a:xfrm>
              <a:off x="1454" y="767"/>
              <a:ext cx="5179" cy="1034"/>
            </a:xfrm>
            <a:custGeom>
              <a:avLst/>
              <a:gdLst/>
              <a:ahLst/>
              <a:cxnLst>
                <a:cxn ang="0">
                  <a:pos x="5179" y="0"/>
                </a:cxn>
                <a:cxn ang="0">
                  <a:pos x="5166" y="74"/>
                </a:cxn>
                <a:cxn ang="0">
                  <a:pos x="5148" y="159"/>
                </a:cxn>
                <a:cxn ang="0">
                  <a:pos x="5118" y="269"/>
                </a:cxn>
                <a:cxn ang="0">
                  <a:pos x="5075" y="397"/>
                </a:cxn>
                <a:cxn ang="0">
                  <a:pos x="5016" y="537"/>
                </a:cxn>
                <a:cxn ang="0">
                  <a:pos x="4962" y="649"/>
                </a:cxn>
                <a:cxn ang="0">
                  <a:pos x="4921" y="723"/>
                </a:cxn>
                <a:cxn ang="0">
                  <a:pos x="4873" y="799"/>
                </a:cxn>
                <a:cxn ang="0">
                  <a:pos x="4822" y="873"/>
                </a:cxn>
                <a:cxn ang="0">
                  <a:pos x="4764" y="946"/>
                </a:cxn>
                <a:cxn ang="0">
                  <a:pos x="4701" y="1015"/>
                </a:cxn>
                <a:cxn ang="0">
                  <a:pos x="4632" y="1083"/>
                </a:cxn>
                <a:cxn ang="0">
                  <a:pos x="4558" y="1148"/>
                </a:cxn>
                <a:cxn ang="0">
                  <a:pos x="4476" y="1207"/>
                </a:cxn>
                <a:cxn ang="0">
                  <a:pos x="4389" y="1262"/>
                </a:cxn>
                <a:cxn ang="0">
                  <a:pos x="4294" y="1312"/>
                </a:cxn>
                <a:cxn ang="0">
                  <a:pos x="4192" y="1356"/>
                </a:cxn>
                <a:cxn ang="0">
                  <a:pos x="4083" y="1391"/>
                </a:cxn>
                <a:cxn ang="0">
                  <a:pos x="3967" y="1419"/>
                </a:cxn>
                <a:cxn ang="0">
                  <a:pos x="3842" y="1438"/>
                </a:cxn>
                <a:cxn ang="0">
                  <a:pos x="3710" y="1450"/>
                </a:cxn>
                <a:cxn ang="0">
                  <a:pos x="3568" y="1450"/>
                </a:cxn>
                <a:cxn ang="0">
                  <a:pos x="3420" y="1440"/>
                </a:cxn>
                <a:cxn ang="0">
                  <a:pos x="3261" y="1417"/>
                </a:cxn>
                <a:cxn ang="0">
                  <a:pos x="3178" y="1403"/>
                </a:cxn>
                <a:cxn ang="0">
                  <a:pos x="2856" y="1343"/>
                </a:cxn>
                <a:cxn ang="0">
                  <a:pos x="2558" y="1296"/>
                </a:cxn>
                <a:cxn ang="0">
                  <a:pos x="2281" y="1265"/>
                </a:cxn>
                <a:cxn ang="0">
                  <a:pos x="2024" y="1249"/>
                </a:cxn>
                <a:cxn ang="0">
                  <a:pos x="1787" y="1246"/>
                </a:cxn>
                <a:cxn ang="0">
                  <a:pos x="1568" y="1256"/>
                </a:cxn>
                <a:cxn ang="0">
                  <a:pos x="1363" y="1280"/>
                </a:cxn>
                <a:cxn ang="0">
                  <a:pos x="1268" y="1298"/>
                </a:cxn>
                <a:cxn ang="0">
                  <a:pos x="1175" y="1319"/>
                </a:cxn>
                <a:cxn ang="0">
                  <a:pos x="1084" y="1341"/>
                </a:cxn>
                <a:cxn ang="0">
                  <a:pos x="998" y="1369"/>
                </a:cxn>
                <a:cxn ang="0">
                  <a:pos x="914" y="1398"/>
                </a:cxn>
                <a:cxn ang="0">
                  <a:pos x="833" y="1432"/>
                </a:cxn>
                <a:cxn ang="0">
                  <a:pos x="754" y="1467"/>
                </a:cxn>
                <a:cxn ang="0">
                  <a:pos x="678" y="1508"/>
                </a:cxn>
                <a:cxn ang="0">
                  <a:pos x="532" y="1595"/>
                </a:cxn>
                <a:cxn ang="0">
                  <a:pos x="392" y="1695"/>
                </a:cxn>
                <a:cxn ang="0">
                  <a:pos x="258" y="1808"/>
                </a:cxn>
                <a:cxn ang="0">
                  <a:pos x="128" y="1931"/>
                </a:cxn>
                <a:cxn ang="0">
                  <a:pos x="0" y="2066"/>
                </a:cxn>
              </a:cxnLst>
              <a:rect l="0" t="0" r="r" b="b"/>
              <a:pathLst>
                <a:path w="5179" h="2066">
                  <a:moveTo>
                    <a:pt x="5179" y="0"/>
                  </a:moveTo>
                  <a:lnTo>
                    <a:pt x="5179" y="0"/>
                  </a:lnTo>
                  <a:lnTo>
                    <a:pt x="5176" y="19"/>
                  </a:lnTo>
                  <a:lnTo>
                    <a:pt x="5166" y="74"/>
                  </a:lnTo>
                  <a:lnTo>
                    <a:pt x="5158" y="114"/>
                  </a:lnTo>
                  <a:lnTo>
                    <a:pt x="5148" y="159"/>
                  </a:lnTo>
                  <a:lnTo>
                    <a:pt x="5134" y="211"/>
                  </a:lnTo>
                  <a:lnTo>
                    <a:pt x="5118" y="269"/>
                  </a:lnTo>
                  <a:lnTo>
                    <a:pt x="5098" y="331"/>
                  </a:lnTo>
                  <a:lnTo>
                    <a:pt x="5075" y="397"/>
                  </a:lnTo>
                  <a:lnTo>
                    <a:pt x="5048" y="466"/>
                  </a:lnTo>
                  <a:lnTo>
                    <a:pt x="5016" y="537"/>
                  </a:lnTo>
                  <a:lnTo>
                    <a:pt x="4982" y="612"/>
                  </a:lnTo>
                  <a:lnTo>
                    <a:pt x="4962" y="649"/>
                  </a:lnTo>
                  <a:lnTo>
                    <a:pt x="4941" y="686"/>
                  </a:lnTo>
                  <a:lnTo>
                    <a:pt x="4921" y="723"/>
                  </a:lnTo>
                  <a:lnTo>
                    <a:pt x="4897" y="762"/>
                  </a:lnTo>
                  <a:lnTo>
                    <a:pt x="4873" y="799"/>
                  </a:lnTo>
                  <a:lnTo>
                    <a:pt x="4848" y="836"/>
                  </a:lnTo>
                  <a:lnTo>
                    <a:pt x="4822" y="873"/>
                  </a:lnTo>
                  <a:lnTo>
                    <a:pt x="4794" y="909"/>
                  </a:lnTo>
                  <a:lnTo>
                    <a:pt x="4764" y="946"/>
                  </a:lnTo>
                  <a:lnTo>
                    <a:pt x="4733" y="981"/>
                  </a:lnTo>
                  <a:lnTo>
                    <a:pt x="4701" y="1015"/>
                  </a:lnTo>
                  <a:lnTo>
                    <a:pt x="4668" y="1051"/>
                  </a:lnTo>
                  <a:lnTo>
                    <a:pt x="4632" y="1083"/>
                  </a:lnTo>
                  <a:lnTo>
                    <a:pt x="4596" y="1117"/>
                  </a:lnTo>
                  <a:lnTo>
                    <a:pt x="4558" y="1148"/>
                  </a:lnTo>
                  <a:lnTo>
                    <a:pt x="4518" y="1178"/>
                  </a:lnTo>
                  <a:lnTo>
                    <a:pt x="4476" y="1207"/>
                  </a:lnTo>
                  <a:lnTo>
                    <a:pt x="4433" y="1236"/>
                  </a:lnTo>
                  <a:lnTo>
                    <a:pt x="4389" y="1262"/>
                  </a:lnTo>
                  <a:lnTo>
                    <a:pt x="4342" y="1288"/>
                  </a:lnTo>
                  <a:lnTo>
                    <a:pt x="4294" y="1312"/>
                  </a:lnTo>
                  <a:lnTo>
                    <a:pt x="4244" y="1335"/>
                  </a:lnTo>
                  <a:lnTo>
                    <a:pt x="4192" y="1356"/>
                  </a:lnTo>
                  <a:lnTo>
                    <a:pt x="4139" y="1374"/>
                  </a:lnTo>
                  <a:lnTo>
                    <a:pt x="4083" y="1391"/>
                  </a:lnTo>
                  <a:lnTo>
                    <a:pt x="4026" y="1406"/>
                  </a:lnTo>
                  <a:lnTo>
                    <a:pt x="3967" y="1419"/>
                  </a:lnTo>
                  <a:lnTo>
                    <a:pt x="3906" y="1430"/>
                  </a:lnTo>
                  <a:lnTo>
                    <a:pt x="3842" y="1438"/>
                  </a:lnTo>
                  <a:lnTo>
                    <a:pt x="3777" y="1445"/>
                  </a:lnTo>
                  <a:lnTo>
                    <a:pt x="3710" y="1450"/>
                  </a:lnTo>
                  <a:lnTo>
                    <a:pt x="3641" y="1451"/>
                  </a:lnTo>
                  <a:lnTo>
                    <a:pt x="3568" y="1450"/>
                  </a:lnTo>
                  <a:lnTo>
                    <a:pt x="3495" y="1446"/>
                  </a:lnTo>
                  <a:lnTo>
                    <a:pt x="3420" y="1440"/>
                  </a:lnTo>
                  <a:lnTo>
                    <a:pt x="3341" y="1430"/>
                  </a:lnTo>
                  <a:lnTo>
                    <a:pt x="3261" y="1417"/>
                  </a:lnTo>
                  <a:lnTo>
                    <a:pt x="3178" y="1403"/>
                  </a:lnTo>
                  <a:lnTo>
                    <a:pt x="3178" y="1403"/>
                  </a:lnTo>
                  <a:lnTo>
                    <a:pt x="3014" y="1370"/>
                  </a:lnTo>
                  <a:lnTo>
                    <a:pt x="2856" y="1343"/>
                  </a:lnTo>
                  <a:lnTo>
                    <a:pt x="2703" y="1317"/>
                  </a:lnTo>
                  <a:lnTo>
                    <a:pt x="2558" y="1296"/>
                  </a:lnTo>
                  <a:lnTo>
                    <a:pt x="2416" y="1280"/>
                  </a:lnTo>
                  <a:lnTo>
                    <a:pt x="2281" y="1265"/>
                  </a:lnTo>
                  <a:lnTo>
                    <a:pt x="2149" y="1256"/>
                  </a:lnTo>
                  <a:lnTo>
                    <a:pt x="2024" y="1249"/>
                  </a:lnTo>
                  <a:lnTo>
                    <a:pt x="1904" y="1246"/>
                  </a:lnTo>
                  <a:lnTo>
                    <a:pt x="1787" y="1246"/>
                  </a:lnTo>
                  <a:lnTo>
                    <a:pt x="1674" y="1249"/>
                  </a:lnTo>
                  <a:lnTo>
                    <a:pt x="1568" y="1256"/>
                  </a:lnTo>
                  <a:lnTo>
                    <a:pt x="1463" y="1267"/>
                  </a:lnTo>
                  <a:lnTo>
                    <a:pt x="1363" y="1280"/>
                  </a:lnTo>
                  <a:lnTo>
                    <a:pt x="1315" y="1288"/>
                  </a:lnTo>
                  <a:lnTo>
                    <a:pt x="1268" y="1298"/>
                  </a:lnTo>
                  <a:lnTo>
                    <a:pt x="1220" y="1307"/>
                  </a:lnTo>
                  <a:lnTo>
                    <a:pt x="1175" y="1319"/>
                  </a:lnTo>
                  <a:lnTo>
                    <a:pt x="1129" y="1330"/>
                  </a:lnTo>
                  <a:lnTo>
                    <a:pt x="1084" y="1341"/>
                  </a:lnTo>
                  <a:lnTo>
                    <a:pt x="1041" y="1354"/>
                  </a:lnTo>
                  <a:lnTo>
                    <a:pt x="998" y="1369"/>
                  </a:lnTo>
                  <a:lnTo>
                    <a:pt x="955" y="1383"/>
                  </a:lnTo>
                  <a:lnTo>
                    <a:pt x="914" y="1398"/>
                  </a:lnTo>
                  <a:lnTo>
                    <a:pt x="873" y="1414"/>
                  </a:lnTo>
                  <a:lnTo>
                    <a:pt x="833" y="1432"/>
                  </a:lnTo>
                  <a:lnTo>
                    <a:pt x="793" y="1450"/>
                  </a:lnTo>
                  <a:lnTo>
                    <a:pt x="754" y="1467"/>
                  </a:lnTo>
                  <a:lnTo>
                    <a:pt x="716" y="1487"/>
                  </a:lnTo>
                  <a:lnTo>
                    <a:pt x="678" y="1508"/>
                  </a:lnTo>
                  <a:lnTo>
                    <a:pt x="604" y="1550"/>
                  </a:lnTo>
                  <a:lnTo>
                    <a:pt x="532" y="1595"/>
                  </a:lnTo>
                  <a:lnTo>
                    <a:pt x="461" y="1643"/>
                  </a:lnTo>
                  <a:lnTo>
                    <a:pt x="392" y="1695"/>
                  </a:lnTo>
                  <a:lnTo>
                    <a:pt x="325" y="1750"/>
                  </a:lnTo>
                  <a:lnTo>
                    <a:pt x="258" y="1808"/>
                  </a:lnTo>
                  <a:lnTo>
                    <a:pt x="193" y="1868"/>
                  </a:lnTo>
                  <a:lnTo>
                    <a:pt x="128" y="1931"/>
                  </a:lnTo>
                  <a:lnTo>
                    <a:pt x="64" y="1997"/>
                  </a:lnTo>
                  <a:lnTo>
                    <a:pt x="0" y="206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179751" name="Freeform 103"/>
            <p:cNvSpPr>
              <a:spLocks/>
            </p:cNvSpPr>
            <p:nvPr/>
          </p:nvSpPr>
          <p:spPr bwMode="auto">
            <a:xfrm>
              <a:off x="1501" y="738"/>
              <a:ext cx="5149" cy="1091"/>
            </a:xfrm>
            <a:custGeom>
              <a:avLst/>
              <a:gdLst/>
              <a:ahLst/>
              <a:cxnLst>
                <a:cxn ang="0">
                  <a:pos x="5149" y="0"/>
                </a:cxn>
                <a:cxn ang="0">
                  <a:pos x="5136" y="76"/>
                </a:cxn>
                <a:cxn ang="0">
                  <a:pos x="5119" y="162"/>
                </a:cxn>
                <a:cxn ang="0">
                  <a:pos x="5090" y="273"/>
                </a:cxn>
                <a:cxn ang="0">
                  <a:pos x="5050" y="402"/>
                </a:cxn>
                <a:cxn ang="0">
                  <a:pos x="4993" y="545"/>
                </a:cxn>
                <a:cxn ang="0">
                  <a:pos x="4940" y="658"/>
                </a:cxn>
                <a:cxn ang="0">
                  <a:pos x="4900" y="734"/>
                </a:cxn>
                <a:cxn ang="0">
                  <a:pos x="4854" y="809"/>
                </a:cxn>
                <a:cxn ang="0">
                  <a:pos x="4803" y="885"/>
                </a:cxn>
                <a:cxn ang="0">
                  <a:pos x="4747" y="960"/>
                </a:cxn>
                <a:cxn ang="0">
                  <a:pos x="4685" y="1032"/>
                </a:cxn>
                <a:cxn ang="0">
                  <a:pos x="4617" y="1102"/>
                </a:cxn>
                <a:cxn ang="0">
                  <a:pos x="4543" y="1168"/>
                </a:cxn>
                <a:cxn ang="0">
                  <a:pos x="4463" y="1229"/>
                </a:cxn>
                <a:cxn ang="0">
                  <a:pos x="4377" y="1287"/>
                </a:cxn>
                <a:cxn ang="0">
                  <a:pos x="4282" y="1337"/>
                </a:cxn>
                <a:cxn ang="0">
                  <a:pos x="4181" y="1384"/>
                </a:cxn>
                <a:cxn ang="0">
                  <a:pos x="4073" y="1421"/>
                </a:cxn>
                <a:cxn ang="0">
                  <a:pos x="3957" y="1452"/>
                </a:cxn>
                <a:cxn ang="0">
                  <a:pos x="3832" y="1475"/>
                </a:cxn>
                <a:cxn ang="0">
                  <a:pos x="3700" y="1488"/>
                </a:cxn>
                <a:cxn ang="0">
                  <a:pos x="3559" y="1491"/>
                </a:cxn>
                <a:cxn ang="0">
                  <a:pos x="3410" y="1483"/>
                </a:cxn>
                <a:cxn ang="0">
                  <a:pos x="3251" y="1465"/>
                </a:cxn>
                <a:cxn ang="0">
                  <a:pos x="3169" y="1450"/>
                </a:cxn>
                <a:cxn ang="0">
                  <a:pos x="2845" y="1397"/>
                </a:cxn>
                <a:cxn ang="0">
                  <a:pos x="2545" y="1358"/>
                </a:cxn>
                <a:cxn ang="0">
                  <a:pos x="2269" y="1333"/>
                </a:cxn>
                <a:cxn ang="0">
                  <a:pos x="2012" y="1321"/>
                </a:cxn>
                <a:cxn ang="0">
                  <a:pos x="1775" y="1323"/>
                </a:cxn>
                <a:cxn ang="0">
                  <a:pos x="1555" y="1337"/>
                </a:cxn>
                <a:cxn ang="0">
                  <a:pos x="1353" y="1366"/>
                </a:cxn>
                <a:cxn ang="0">
                  <a:pos x="1255" y="1384"/>
                </a:cxn>
                <a:cxn ang="0">
                  <a:pos x="1164" y="1407"/>
                </a:cxn>
                <a:cxn ang="0">
                  <a:pos x="1074" y="1433"/>
                </a:cxn>
                <a:cxn ang="0">
                  <a:pos x="987" y="1462"/>
                </a:cxn>
                <a:cxn ang="0">
                  <a:pos x="904" y="1492"/>
                </a:cxn>
                <a:cxn ang="0">
                  <a:pos x="824" y="1528"/>
                </a:cxn>
                <a:cxn ang="0">
                  <a:pos x="746" y="1567"/>
                </a:cxn>
                <a:cxn ang="0">
                  <a:pos x="669" y="1607"/>
                </a:cxn>
                <a:cxn ang="0">
                  <a:pos x="525" y="1699"/>
                </a:cxn>
                <a:cxn ang="0">
                  <a:pos x="386" y="1802"/>
                </a:cxn>
                <a:cxn ang="0">
                  <a:pos x="254" y="1917"/>
                </a:cxn>
                <a:cxn ang="0">
                  <a:pos x="127" y="2045"/>
                </a:cxn>
                <a:cxn ang="0">
                  <a:pos x="0" y="2182"/>
                </a:cxn>
              </a:cxnLst>
              <a:rect l="0" t="0" r="r" b="b"/>
              <a:pathLst>
                <a:path w="5149" h="2182">
                  <a:moveTo>
                    <a:pt x="5149" y="0"/>
                  </a:moveTo>
                  <a:lnTo>
                    <a:pt x="5149" y="0"/>
                  </a:lnTo>
                  <a:lnTo>
                    <a:pt x="5146" y="20"/>
                  </a:lnTo>
                  <a:lnTo>
                    <a:pt x="5136" y="76"/>
                  </a:lnTo>
                  <a:lnTo>
                    <a:pt x="5129" y="115"/>
                  </a:lnTo>
                  <a:lnTo>
                    <a:pt x="5119" y="162"/>
                  </a:lnTo>
                  <a:lnTo>
                    <a:pt x="5105" y="215"/>
                  </a:lnTo>
                  <a:lnTo>
                    <a:pt x="5090" y="273"/>
                  </a:lnTo>
                  <a:lnTo>
                    <a:pt x="5072" y="336"/>
                  </a:lnTo>
                  <a:lnTo>
                    <a:pt x="5050" y="402"/>
                  </a:lnTo>
                  <a:lnTo>
                    <a:pt x="5024" y="472"/>
                  </a:lnTo>
                  <a:lnTo>
                    <a:pt x="4993" y="545"/>
                  </a:lnTo>
                  <a:lnTo>
                    <a:pt x="4960" y="620"/>
                  </a:lnTo>
                  <a:lnTo>
                    <a:pt x="4940" y="658"/>
                  </a:lnTo>
                  <a:lnTo>
                    <a:pt x="4921" y="696"/>
                  </a:lnTo>
                  <a:lnTo>
                    <a:pt x="4900" y="734"/>
                  </a:lnTo>
                  <a:lnTo>
                    <a:pt x="4878" y="772"/>
                  </a:lnTo>
                  <a:lnTo>
                    <a:pt x="4854" y="809"/>
                  </a:lnTo>
                  <a:lnTo>
                    <a:pt x="4829" y="848"/>
                  </a:lnTo>
                  <a:lnTo>
                    <a:pt x="4803" y="885"/>
                  </a:lnTo>
                  <a:lnTo>
                    <a:pt x="4776" y="922"/>
                  </a:lnTo>
                  <a:lnTo>
                    <a:pt x="4747" y="960"/>
                  </a:lnTo>
                  <a:lnTo>
                    <a:pt x="4717" y="997"/>
                  </a:lnTo>
                  <a:lnTo>
                    <a:pt x="4685" y="1032"/>
                  </a:lnTo>
                  <a:lnTo>
                    <a:pt x="4651" y="1068"/>
                  </a:lnTo>
                  <a:lnTo>
                    <a:pt x="4617" y="1102"/>
                  </a:lnTo>
                  <a:lnTo>
                    <a:pt x="4581" y="1136"/>
                  </a:lnTo>
                  <a:lnTo>
                    <a:pt x="4543" y="1168"/>
                  </a:lnTo>
                  <a:lnTo>
                    <a:pt x="4504" y="1199"/>
                  </a:lnTo>
                  <a:lnTo>
                    <a:pt x="4463" y="1229"/>
                  </a:lnTo>
                  <a:lnTo>
                    <a:pt x="4421" y="1258"/>
                  </a:lnTo>
                  <a:lnTo>
                    <a:pt x="4377" y="1287"/>
                  </a:lnTo>
                  <a:lnTo>
                    <a:pt x="4331" y="1313"/>
                  </a:lnTo>
                  <a:lnTo>
                    <a:pt x="4282" y="1337"/>
                  </a:lnTo>
                  <a:lnTo>
                    <a:pt x="4232" y="1362"/>
                  </a:lnTo>
                  <a:lnTo>
                    <a:pt x="4181" y="1384"/>
                  </a:lnTo>
                  <a:lnTo>
                    <a:pt x="4128" y="1404"/>
                  </a:lnTo>
                  <a:lnTo>
                    <a:pt x="4073" y="1421"/>
                  </a:lnTo>
                  <a:lnTo>
                    <a:pt x="4016" y="1438"/>
                  </a:lnTo>
                  <a:lnTo>
                    <a:pt x="3957" y="1452"/>
                  </a:lnTo>
                  <a:lnTo>
                    <a:pt x="3896" y="1465"/>
                  </a:lnTo>
                  <a:lnTo>
                    <a:pt x="3832" y="1475"/>
                  </a:lnTo>
                  <a:lnTo>
                    <a:pt x="3767" y="1483"/>
                  </a:lnTo>
                  <a:lnTo>
                    <a:pt x="3700" y="1488"/>
                  </a:lnTo>
                  <a:lnTo>
                    <a:pt x="3631" y="1491"/>
                  </a:lnTo>
                  <a:lnTo>
                    <a:pt x="3559" y="1491"/>
                  </a:lnTo>
                  <a:lnTo>
                    <a:pt x="3485" y="1489"/>
                  </a:lnTo>
                  <a:lnTo>
                    <a:pt x="3410" y="1483"/>
                  </a:lnTo>
                  <a:lnTo>
                    <a:pt x="3331" y="1476"/>
                  </a:lnTo>
                  <a:lnTo>
                    <a:pt x="3251" y="1465"/>
                  </a:lnTo>
                  <a:lnTo>
                    <a:pt x="3169" y="1450"/>
                  </a:lnTo>
                  <a:lnTo>
                    <a:pt x="3169" y="1450"/>
                  </a:lnTo>
                  <a:lnTo>
                    <a:pt x="3003" y="1423"/>
                  </a:lnTo>
                  <a:lnTo>
                    <a:pt x="2845" y="1397"/>
                  </a:lnTo>
                  <a:lnTo>
                    <a:pt x="2692" y="1376"/>
                  </a:lnTo>
                  <a:lnTo>
                    <a:pt x="2545" y="1358"/>
                  </a:lnTo>
                  <a:lnTo>
                    <a:pt x="2405" y="1344"/>
                  </a:lnTo>
                  <a:lnTo>
                    <a:pt x="2269" y="1333"/>
                  </a:lnTo>
                  <a:lnTo>
                    <a:pt x="2138" y="1324"/>
                  </a:lnTo>
                  <a:lnTo>
                    <a:pt x="2012" y="1321"/>
                  </a:lnTo>
                  <a:lnTo>
                    <a:pt x="1891" y="1320"/>
                  </a:lnTo>
                  <a:lnTo>
                    <a:pt x="1775" y="1323"/>
                  </a:lnTo>
                  <a:lnTo>
                    <a:pt x="1664" y="1328"/>
                  </a:lnTo>
                  <a:lnTo>
                    <a:pt x="1555" y="1337"/>
                  </a:lnTo>
                  <a:lnTo>
                    <a:pt x="1451" y="1350"/>
                  </a:lnTo>
                  <a:lnTo>
                    <a:pt x="1353" y="1366"/>
                  </a:lnTo>
                  <a:lnTo>
                    <a:pt x="1304" y="1375"/>
                  </a:lnTo>
                  <a:lnTo>
                    <a:pt x="1255" y="1384"/>
                  </a:lnTo>
                  <a:lnTo>
                    <a:pt x="1210" y="1396"/>
                  </a:lnTo>
                  <a:lnTo>
                    <a:pt x="1164" y="1407"/>
                  </a:lnTo>
                  <a:lnTo>
                    <a:pt x="1118" y="1420"/>
                  </a:lnTo>
                  <a:lnTo>
                    <a:pt x="1074" y="1433"/>
                  </a:lnTo>
                  <a:lnTo>
                    <a:pt x="1030" y="1447"/>
                  </a:lnTo>
                  <a:lnTo>
                    <a:pt x="987" y="1462"/>
                  </a:lnTo>
                  <a:lnTo>
                    <a:pt x="946" y="1476"/>
                  </a:lnTo>
                  <a:lnTo>
                    <a:pt x="904" y="1492"/>
                  </a:lnTo>
                  <a:lnTo>
                    <a:pt x="864" y="1510"/>
                  </a:lnTo>
                  <a:lnTo>
                    <a:pt x="824" y="1528"/>
                  </a:lnTo>
                  <a:lnTo>
                    <a:pt x="785" y="1547"/>
                  </a:lnTo>
                  <a:lnTo>
                    <a:pt x="746" y="1567"/>
                  </a:lnTo>
                  <a:lnTo>
                    <a:pt x="707" y="1586"/>
                  </a:lnTo>
                  <a:lnTo>
                    <a:pt x="669" y="1607"/>
                  </a:lnTo>
                  <a:lnTo>
                    <a:pt x="596" y="1652"/>
                  </a:lnTo>
                  <a:lnTo>
                    <a:pt x="525" y="1699"/>
                  </a:lnTo>
                  <a:lnTo>
                    <a:pt x="456" y="1749"/>
                  </a:lnTo>
                  <a:lnTo>
                    <a:pt x="386" y="1802"/>
                  </a:lnTo>
                  <a:lnTo>
                    <a:pt x="320" y="1859"/>
                  </a:lnTo>
                  <a:lnTo>
                    <a:pt x="254" y="1917"/>
                  </a:lnTo>
                  <a:lnTo>
                    <a:pt x="190" y="1980"/>
                  </a:lnTo>
                  <a:lnTo>
                    <a:pt x="127" y="2045"/>
                  </a:lnTo>
                  <a:lnTo>
                    <a:pt x="63" y="2112"/>
                  </a:lnTo>
                  <a:lnTo>
                    <a:pt x="0" y="218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179752" name="Freeform 104"/>
            <p:cNvSpPr>
              <a:spLocks/>
            </p:cNvSpPr>
            <p:nvPr/>
          </p:nvSpPr>
          <p:spPr bwMode="auto">
            <a:xfrm>
              <a:off x="1550" y="709"/>
              <a:ext cx="5113" cy="1149"/>
            </a:xfrm>
            <a:custGeom>
              <a:avLst/>
              <a:gdLst/>
              <a:ahLst/>
              <a:cxnLst>
                <a:cxn ang="0">
                  <a:pos x="5113" y="0"/>
                </a:cxn>
                <a:cxn ang="0">
                  <a:pos x="5104" y="78"/>
                </a:cxn>
                <a:cxn ang="0">
                  <a:pos x="5087" y="163"/>
                </a:cxn>
                <a:cxn ang="0">
                  <a:pos x="5061" y="276"/>
                </a:cxn>
                <a:cxn ang="0">
                  <a:pos x="5020" y="407"/>
                </a:cxn>
                <a:cxn ang="0">
                  <a:pos x="4968" y="551"/>
                </a:cxn>
                <a:cxn ang="0">
                  <a:pos x="4916" y="666"/>
                </a:cxn>
                <a:cxn ang="0">
                  <a:pos x="4876" y="743"/>
                </a:cxn>
                <a:cxn ang="0">
                  <a:pos x="4832" y="821"/>
                </a:cxn>
                <a:cxn ang="0">
                  <a:pos x="4783" y="896"/>
                </a:cxn>
                <a:cxn ang="0">
                  <a:pos x="4727" y="972"/>
                </a:cxn>
                <a:cxn ang="0">
                  <a:pos x="4666" y="1047"/>
                </a:cxn>
                <a:cxn ang="0">
                  <a:pos x="4600" y="1118"/>
                </a:cxn>
                <a:cxn ang="0">
                  <a:pos x="4528" y="1185"/>
                </a:cxn>
                <a:cxn ang="0">
                  <a:pos x="4447" y="1250"/>
                </a:cxn>
                <a:cxn ang="0">
                  <a:pos x="4361" y="1310"/>
                </a:cxn>
                <a:cxn ang="0">
                  <a:pos x="4268" y="1363"/>
                </a:cxn>
                <a:cxn ang="0">
                  <a:pos x="4168" y="1410"/>
                </a:cxn>
                <a:cxn ang="0">
                  <a:pos x="4060" y="1450"/>
                </a:cxn>
                <a:cxn ang="0">
                  <a:pos x="3944" y="1484"/>
                </a:cxn>
                <a:cxn ang="0">
                  <a:pos x="3821" y="1508"/>
                </a:cxn>
                <a:cxn ang="0">
                  <a:pos x="3689" y="1525"/>
                </a:cxn>
                <a:cxn ang="0">
                  <a:pos x="3547" y="1531"/>
                </a:cxn>
                <a:cxn ang="0">
                  <a:pos x="3397" y="1526"/>
                </a:cxn>
                <a:cxn ang="0">
                  <a:pos x="3239" y="1512"/>
                </a:cxn>
                <a:cxn ang="0">
                  <a:pos x="3156" y="1499"/>
                </a:cxn>
                <a:cxn ang="0">
                  <a:pos x="2832" y="1452"/>
                </a:cxn>
                <a:cxn ang="0">
                  <a:pos x="2532" y="1418"/>
                </a:cxn>
                <a:cxn ang="0">
                  <a:pos x="2255" y="1397"/>
                </a:cxn>
                <a:cxn ang="0">
                  <a:pos x="1998" y="1391"/>
                </a:cxn>
                <a:cxn ang="0">
                  <a:pos x="1760" y="1397"/>
                </a:cxn>
                <a:cxn ang="0">
                  <a:pos x="1541" y="1418"/>
                </a:cxn>
                <a:cxn ang="0">
                  <a:pos x="1338" y="1450"/>
                </a:cxn>
                <a:cxn ang="0">
                  <a:pos x="1242" y="1471"/>
                </a:cxn>
                <a:cxn ang="0">
                  <a:pos x="1151" y="1496"/>
                </a:cxn>
                <a:cxn ang="0">
                  <a:pos x="1062" y="1523"/>
                </a:cxn>
                <a:cxn ang="0">
                  <a:pos x="976" y="1554"/>
                </a:cxn>
                <a:cxn ang="0">
                  <a:pos x="893" y="1588"/>
                </a:cxn>
                <a:cxn ang="0">
                  <a:pos x="813" y="1623"/>
                </a:cxn>
                <a:cxn ang="0">
                  <a:pos x="736" y="1663"/>
                </a:cxn>
                <a:cxn ang="0">
                  <a:pos x="661" y="1707"/>
                </a:cxn>
                <a:cxn ang="0">
                  <a:pos x="516" y="1801"/>
                </a:cxn>
                <a:cxn ang="0">
                  <a:pos x="380" y="1907"/>
                </a:cxn>
                <a:cxn ang="0">
                  <a:pos x="250" y="2027"/>
                </a:cxn>
                <a:cxn ang="0">
                  <a:pos x="123" y="2156"/>
                </a:cxn>
                <a:cxn ang="0">
                  <a:pos x="0" y="2298"/>
                </a:cxn>
              </a:cxnLst>
              <a:rect l="0" t="0" r="r" b="b"/>
              <a:pathLst>
                <a:path w="5113" h="2298">
                  <a:moveTo>
                    <a:pt x="5113" y="0"/>
                  </a:moveTo>
                  <a:lnTo>
                    <a:pt x="5113" y="0"/>
                  </a:lnTo>
                  <a:lnTo>
                    <a:pt x="5112" y="21"/>
                  </a:lnTo>
                  <a:lnTo>
                    <a:pt x="5104" y="78"/>
                  </a:lnTo>
                  <a:lnTo>
                    <a:pt x="5097" y="117"/>
                  </a:lnTo>
                  <a:lnTo>
                    <a:pt x="5087" y="163"/>
                  </a:lnTo>
                  <a:lnTo>
                    <a:pt x="5075" y="217"/>
                  </a:lnTo>
                  <a:lnTo>
                    <a:pt x="5061" y="276"/>
                  </a:lnTo>
                  <a:lnTo>
                    <a:pt x="5043" y="339"/>
                  </a:lnTo>
                  <a:lnTo>
                    <a:pt x="5020" y="407"/>
                  </a:lnTo>
                  <a:lnTo>
                    <a:pt x="4997" y="478"/>
                  </a:lnTo>
                  <a:lnTo>
                    <a:pt x="4968" y="551"/>
                  </a:lnTo>
                  <a:lnTo>
                    <a:pt x="4934" y="627"/>
                  </a:lnTo>
                  <a:lnTo>
                    <a:pt x="4916" y="666"/>
                  </a:lnTo>
                  <a:lnTo>
                    <a:pt x="4897" y="704"/>
                  </a:lnTo>
                  <a:lnTo>
                    <a:pt x="4876" y="743"/>
                  </a:lnTo>
                  <a:lnTo>
                    <a:pt x="4855" y="782"/>
                  </a:lnTo>
                  <a:lnTo>
                    <a:pt x="4832" y="821"/>
                  </a:lnTo>
                  <a:lnTo>
                    <a:pt x="4808" y="859"/>
                  </a:lnTo>
                  <a:lnTo>
                    <a:pt x="4783" y="896"/>
                  </a:lnTo>
                  <a:lnTo>
                    <a:pt x="4755" y="935"/>
                  </a:lnTo>
                  <a:lnTo>
                    <a:pt x="4727" y="972"/>
                  </a:lnTo>
                  <a:lnTo>
                    <a:pt x="4697" y="1009"/>
                  </a:lnTo>
                  <a:lnTo>
                    <a:pt x="4666" y="1047"/>
                  </a:lnTo>
                  <a:lnTo>
                    <a:pt x="4634" y="1082"/>
                  </a:lnTo>
                  <a:lnTo>
                    <a:pt x="4600" y="1118"/>
                  </a:lnTo>
                  <a:lnTo>
                    <a:pt x="4564" y="1153"/>
                  </a:lnTo>
                  <a:lnTo>
                    <a:pt x="4528" y="1185"/>
                  </a:lnTo>
                  <a:lnTo>
                    <a:pt x="4489" y="1218"/>
                  </a:lnTo>
                  <a:lnTo>
                    <a:pt x="4447" y="1250"/>
                  </a:lnTo>
                  <a:lnTo>
                    <a:pt x="4405" y="1281"/>
                  </a:lnTo>
                  <a:lnTo>
                    <a:pt x="4361" y="1310"/>
                  </a:lnTo>
                  <a:lnTo>
                    <a:pt x="4315" y="1337"/>
                  </a:lnTo>
                  <a:lnTo>
                    <a:pt x="4268" y="1363"/>
                  </a:lnTo>
                  <a:lnTo>
                    <a:pt x="4219" y="1387"/>
                  </a:lnTo>
                  <a:lnTo>
                    <a:pt x="4168" y="1410"/>
                  </a:lnTo>
                  <a:lnTo>
                    <a:pt x="4115" y="1431"/>
                  </a:lnTo>
                  <a:lnTo>
                    <a:pt x="4060" y="1450"/>
                  </a:lnTo>
                  <a:lnTo>
                    <a:pt x="4003" y="1468"/>
                  </a:lnTo>
                  <a:lnTo>
                    <a:pt x="3944" y="1484"/>
                  </a:lnTo>
                  <a:lnTo>
                    <a:pt x="3883" y="1497"/>
                  </a:lnTo>
                  <a:lnTo>
                    <a:pt x="3821" y="1508"/>
                  </a:lnTo>
                  <a:lnTo>
                    <a:pt x="3756" y="1518"/>
                  </a:lnTo>
                  <a:lnTo>
                    <a:pt x="3689" y="1525"/>
                  </a:lnTo>
                  <a:lnTo>
                    <a:pt x="3619" y="1529"/>
                  </a:lnTo>
                  <a:lnTo>
                    <a:pt x="3547" y="1531"/>
                  </a:lnTo>
                  <a:lnTo>
                    <a:pt x="3474" y="1529"/>
                  </a:lnTo>
                  <a:lnTo>
                    <a:pt x="3397" y="1526"/>
                  </a:lnTo>
                  <a:lnTo>
                    <a:pt x="3320" y="1520"/>
                  </a:lnTo>
                  <a:lnTo>
                    <a:pt x="3239" y="1512"/>
                  </a:lnTo>
                  <a:lnTo>
                    <a:pt x="3156" y="1499"/>
                  </a:lnTo>
                  <a:lnTo>
                    <a:pt x="3156" y="1499"/>
                  </a:lnTo>
                  <a:lnTo>
                    <a:pt x="2991" y="1473"/>
                  </a:lnTo>
                  <a:lnTo>
                    <a:pt x="2832" y="1452"/>
                  </a:lnTo>
                  <a:lnTo>
                    <a:pt x="2680" y="1433"/>
                  </a:lnTo>
                  <a:lnTo>
                    <a:pt x="2532" y="1418"/>
                  </a:lnTo>
                  <a:lnTo>
                    <a:pt x="2391" y="1407"/>
                  </a:lnTo>
                  <a:lnTo>
                    <a:pt x="2255" y="1397"/>
                  </a:lnTo>
                  <a:lnTo>
                    <a:pt x="2124" y="1392"/>
                  </a:lnTo>
                  <a:lnTo>
                    <a:pt x="1998" y="1391"/>
                  </a:lnTo>
                  <a:lnTo>
                    <a:pt x="1877" y="1392"/>
                  </a:lnTo>
                  <a:lnTo>
                    <a:pt x="1760" y="1397"/>
                  </a:lnTo>
                  <a:lnTo>
                    <a:pt x="1649" y="1405"/>
                  </a:lnTo>
                  <a:lnTo>
                    <a:pt x="1541" y="1418"/>
                  </a:lnTo>
                  <a:lnTo>
                    <a:pt x="1438" y="1433"/>
                  </a:lnTo>
                  <a:lnTo>
                    <a:pt x="1338" y="1450"/>
                  </a:lnTo>
                  <a:lnTo>
                    <a:pt x="1290" y="1460"/>
                  </a:lnTo>
                  <a:lnTo>
                    <a:pt x="1242" y="1471"/>
                  </a:lnTo>
                  <a:lnTo>
                    <a:pt x="1197" y="1483"/>
                  </a:lnTo>
                  <a:lnTo>
                    <a:pt x="1151" y="1496"/>
                  </a:lnTo>
                  <a:lnTo>
                    <a:pt x="1106" y="1508"/>
                  </a:lnTo>
                  <a:lnTo>
                    <a:pt x="1062" y="1523"/>
                  </a:lnTo>
                  <a:lnTo>
                    <a:pt x="1019" y="1537"/>
                  </a:lnTo>
                  <a:lnTo>
                    <a:pt x="976" y="1554"/>
                  </a:lnTo>
                  <a:lnTo>
                    <a:pt x="934" y="1570"/>
                  </a:lnTo>
                  <a:lnTo>
                    <a:pt x="893" y="1588"/>
                  </a:lnTo>
                  <a:lnTo>
                    <a:pt x="852" y="1605"/>
                  </a:lnTo>
                  <a:lnTo>
                    <a:pt x="813" y="1623"/>
                  </a:lnTo>
                  <a:lnTo>
                    <a:pt x="775" y="1644"/>
                  </a:lnTo>
                  <a:lnTo>
                    <a:pt x="736" y="1663"/>
                  </a:lnTo>
                  <a:lnTo>
                    <a:pt x="698" y="1684"/>
                  </a:lnTo>
                  <a:lnTo>
                    <a:pt x="661" y="1707"/>
                  </a:lnTo>
                  <a:lnTo>
                    <a:pt x="587" y="1752"/>
                  </a:lnTo>
                  <a:lnTo>
                    <a:pt x="516" y="1801"/>
                  </a:lnTo>
                  <a:lnTo>
                    <a:pt x="448" y="1854"/>
                  </a:lnTo>
                  <a:lnTo>
                    <a:pt x="380" y="1907"/>
                  </a:lnTo>
                  <a:lnTo>
                    <a:pt x="315" y="1965"/>
                  </a:lnTo>
                  <a:lnTo>
                    <a:pt x="250" y="2027"/>
                  </a:lnTo>
                  <a:lnTo>
                    <a:pt x="186" y="2090"/>
                  </a:lnTo>
                  <a:lnTo>
                    <a:pt x="123" y="2156"/>
                  </a:lnTo>
                  <a:lnTo>
                    <a:pt x="61" y="2225"/>
                  </a:lnTo>
                  <a:lnTo>
                    <a:pt x="0" y="229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179753" name="Freeform 105"/>
            <p:cNvSpPr>
              <a:spLocks/>
            </p:cNvSpPr>
            <p:nvPr/>
          </p:nvSpPr>
          <p:spPr bwMode="auto">
            <a:xfrm>
              <a:off x="1598" y="681"/>
              <a:ext cx="5079" cy="1206"/>
            </a:xfrm>
            <a:custGeom>
              <a:avLst/>
              <a:gdLst/>
              <a:ahLst/>
              <a:cxnLst>
                <a:cxn ang="0">
                  <a:pos x="5079" y="0"/>
                </a:cxn>
                <a:cxn ang="0">
                  <a:pos x="5070" y="76"/>
                </a:cxn>
                <a:cxn ang="0">
                  <a:pos x="5054" y="164"/>
                </a:cxn>
                <a:cxn ang="0">
                  <a:pos x="5031" y="278"/>
                </a:cxn>
                <a:cxn ang="0">
                  <a:pos x="4993" y="410"/>
                </a:cxn>
                <a:cxn ang="0">
                  <a:pos x="4942" y="555"/>
                </a:cxn>
                <a:cxn ang="0">
                  <a:pos x="4892" y="672"/>
                </a:cxn>
                <a:cxn ang="0">
                  <a:pos x="4853" y="749"/>
                </a:cxn>
                <a:cxn ang="0">
                  <a:pos x="4810" y="828"/>
                </a:cxn>
                <a:cxn ang="0">
                  <a:pos x="4761" y="907"/>
                </a:cxn>
                <a:cxn ang="0">
                  <a:pos x="4707" y="985"/>
                </a:cxn>
                <a:cxn ang="0">
                  <a:pos x="4648" y="1059"/>
                </a:cxn>
                <a:cxn ang="0">
                  <a:pos x="4582" y="1132"/>
                </a:cxn>
                <a:cxn ang="0">
                  <a:pos x="4510" y="1203"/>
                </a:cxn>
                <a:cxn ang="0">
                  <a:pos x="4432" y="1267"/>
                </a:cxn>
                <a:cxn ang="0">
                  <a:pos x="4348" y="1329"/>
                </a:cxn>
                <a:cxn ang="0">
                  <a:pos x="4255" y="1385"/>
                </a:cxn>
                <a:cxn ang="0">
                  <a:pos x="4155" y="1435"/>
                </a:cxn>
                <a:cxn ang="0">
                  <a:pos x="4048" y="1477"/>
                </a:cxn>
                <a:cxn ang="0">
                  <a:pos x="3932" y="1513"/>
                </a:cxn>
                <a:cxn ang="0">
                  <a:pos x="3809" y="1540"/>
                </a:cxn>
                <a:cxn ang="0">
                  <a:pos x="3677" y="1560"/>
                </a:cxn>
                <a:cxn ang="0">
                  <a:pos x="3537" y="1568"/>
                </a:cxn>
                <a:cxn ang="0">
                  <a:pos x="3387" y="1568"/>
                </a:cxn>
                <a:cxn ang="0">
                  <a:pos x="3229" y="1555"/>
                </a:cxn>
                <a:cxn ang="0">
                  <a:pos x="3145" y="1545"/>
                </a:cxn>
                <a:cxn ang="0">
                  <a:pos x="2820" y="1503"/>
                </a:cxn>
                <a:cxn ang="0">
                  <a:pos x="2520" y="1476"/>
                </a:cxn>
                <a:cxn ang="0">
                  <a:pos x="2241" y="1461"/>
                </a:cxn>
                <a:cxn ang="0">
                  <a:pos x="1986" y="1459"/>
                </a:cxn>
                <a:cxn ang="0">
                  <a:pos x="1748" y="1471"/>
                </a:cxn>
                <a:cxn ang="0">
                  <a:pos x="1529" y="1495"/>
                </a:cxn>
                <a:cxn ang="0">
                  <a:pos x="1326" y="1532"/>
                </a:cxn>
                <a:cxn ang="0">
                  <a:pos x="1232" y="1555"/>
                </a:cxn>
                <a:cxn ang="0">
                  <a:pos x="1139" y="1582"/>
                </a:cxn>
                <a:cxn ang="0">
                  <a:pos x="1051" y="1611"/>
                </a:cxn>
                <a:cxn ang="0">
                  <a:pos x="965" y="1644"/>
                </a:cxn>
                <a:cxn ang="0">
                  <a:pos x="883" y="1679"/>
                </a:cxn>
                <a:cxn ang="0">
                  <a:pos x="804" y="1718"/>
                </a:cxn>
                <a:cxn ang="0">
                  <a:pos x="727" y="1760"/>
                </a:cxn>
                <a:cxn ang="0">
                  <a:pos x="653" y="1803"/>
                </a:cxn>
                <a:cxn ang="0">
                  <a:pos x="510" y="1902"/>
                </a:cxn>
                <a:cxn ang="0">
                  <a:pos x="375" y="2012"/>
                </a:cxn>
                <a:cxn ang="0">
                  <a:pos x="246" y="2133"/>
                </a:cxn>
                <a:cxn ang="0">
                  <a:pos x="123" y="2267"/>
                </a:cxn>
                <a:cxn ang="0">
                  <a:pos x="0" y="2412"/>
                </a:cxn>
              </a:cxnLst>
              <a:rect l="0" t="0" r="r" b="b"/>
              <a:pathLst>
                <a:path w="5079" h="2412">
                  <a:moveTo>
                    <a:pt x="5079" y="0"/>
                  </a:moveTo>
                  <a:lnTo>
                    <a:pt x="5079" y="0"/>
                  </a:lnTo>
                  <a:lnTo>
                    <a:pt x="5078" y="19"/>
                  </a:lnTo>
                  <a:lnTo>
                    <a:pt x="5070" y="76"/>
                  </a:lnTo>
                  <a:lnTo>
                    <a:pt x="5064" y="116"/>
                  </a:lnTo>
                  <a:lnTo>
                    <a:pt x="5054" y="164"/>
                  </a:lnTo>
                  <a:lnTo>
                    <a:pt x="5045" y="218"/>
                  </a:lnTo>
                  <a:lnTo>
                    <a:pt x="5031" y="278"/>
                  </a:lnTo>
                  <a:lnTo>
                    <a:pt x="5013" y="340"/>
                  </a:lnTo>
                  <a:lnTo>
                    <a:pt x="4993" y="410"/>
                  </a:lnTo>
                  <a:lnTo>
                    <a:pt x="4970" y="481"/>
                  </a:lnTo>
                  <a:lnTo>
                    <a:pt x="4942" y="555"/>
                  </a:lnTo>
                  <a:lnTo>
                    <a:pt x="4910" y="633"/>
                  </a:lnTo>
                  <a:lnTo>
                    <a:pt x="4892" y="672"/>
                  </a:lnTo>
                  <a:lnTo>
                    <a:pt x="4874" y="710"/>
                  </a:lnTo>
                  <a:lnTo>
                    <a:pt x="4853" y="749"/>
                  </a:lnTo>
                  <a:lnTo>
                    <a:pt x="4832" y="789"/>
                  </a:lnTo>
                  <a:lnTo>
                    <a:pt x="4810" y="828"/>
                  </a:lnTo>
                  <a:lnTo>
                    <a:pt x="4786" y="868"/>
                  </a:lnTo>
                  <a:lnTo>
                    <a:pt x="4761" y="907"/>
                  </a:lnTo>
                  <a:lnTo>
                    <a:pt x="4735" y="946"/>
                  </a:lnTo>
                  <a:lnTo>
                    <a:pt x="4707" y="985"/>
                  </a:lnTo>
                  <a:lnTo>
                    <a:pt x="4678" y="1022"/>
                  </a:lnTo>
                  <a:lnTo>
                    <a:pt x="4648" y="1059"/>
                  </a:lnTo>
                  <a:lnTo>
                    <a:pt x="4616" y="1096"/>
                  </a:lnTo>
                  <a:lnTo>
                    <a:pt x="4582" y="1132"/>
                  </a:lnTo>
                  <a:lnTo>
                    <a:pt x="4548" y="1167"/>
                  </a:lnTo>
                  <a:lnTo>
                    <a:pt x="4510" y="1203"/>
                  </a:lnTo>
                  <a:lnTo>
                    <a:pt x="4473" y="1235"/>
                  </a:lnTo>
                  <a:lnTo>
                    <a:pt x="4432" y="1267"/>
                  </a:lnTo>
                  <a:lnTo>
                    <a:pt x="4391" y="1300"/>
                  </a:lnTo>
                  <a:lnTo>
                    <a:pt x="4348" y="1329"/>
                  </a:lnTo>
                  <a:lnTo>
                    <a:pt x="4302" y="1358"/>
                  </a:lnTo>
                  <a:lnTo>
                    <a:pt x="4255" y="1385"/>
                  </a:lnTo>
                  <a:lnTo>
                    <a:pt x="4206" y="1411"/>
                  </a:lnTo>
                  <a:lnTo>
                    <a:pt x="4155" y="1435"/>
                  </a:lnTo>
                  <a:lnTo>
                    <a:pt x="4102" y="1458"/>
                  </a:lnTo>
                  <a:lnTo>
                    <a:pt x="4048" y="1477"/>
                  </a:lnTo>
                  <a:lnTo>
                    <a:pt x="3991" y="1497"/>
                  </a:lnTo>
                  <a:lnTo>
                    <a:pt x="3932" y="1513"/>
                  </a:lnTo>
                  <a:lnTo>
                    <a:pt x="3871" y="1529"/>
                  </a:lnTo>
                  <a:lnTo>
                    <a:pt x="3809" y="1540"/>
                  </a:lnTo>
                  <a:lnTo>
                    <a:pt x="3745" y="1552"/>
                  </a:lnTo>
                  <a:lnTo>
                    <a:pt x="3677" y="1560"/>
                  </a:lnTo>
                  <a:lnTo>
                    <a:pt x="3608" y="1564"/>
                  </a:lnTo>
                  <a:lnTo>
                    <a:pt x="3537" y="1568"/>
                  </a:lnTo>
                  <a:lnTo>
                    <a:pt x="3463" y="1569"/>
                  </a:lnTo>
                  <a:lnTo>
                    <a:pt x="3387" y="1568"/>
                  </a:lnTo>
                  <a:lnTo>
                    <a:pt x="3309" y="1563"/>
                  </a:lnTo>
                  <a:lnTo>
                    <a:pt x="3229" y="1555"/>
                  </a:lnTo>
                  <a:lnTo>
                    <a:pt x="3145" y="1545"/>
                  </a:lnTo>
                  <a:lnTo>
                    <a:pt x="3145" y="1545"/>
                  </a:lnTo>
                  <a:lnTo>
                    <a:pt x="2980" y="1522"/>
                  </a:lnTo>
                  <a:lnTo>
                    <a:pt x="2820" y="1503"/>
                  </a:lnTo>
                  <a:lnTo>
                    <a:pt x="2668" y="1489"/>
                  </a:lnTo>
                  <a:lnTo>
                    <a:pt x="2520" y="1476"/>
                  </a:lnTo>
                  <a:lnTo>
                    <a:pt x="2379" y="1466"/>
                  </a:lnTo>
                  <a:lnTo>
                    <a:pt x="2241" y="1461"/>
                  </a:lnTo>
                  <a:lnTo>
                    <a:pt x="2111" y="1458"/>
                  </a:lnTo>
                  <a:lnTo>
                    <a:pt x="1986" y="1459"/>
                  </a:lnTo>
                  <a:lnTo>
                    <a:pt x="1865" y="1464"/>
                  </a:lnTo>
                  <a:lnTo>
                    <a:pt x="1748" y="1471"/>
                  </a:lnTo>
                  <a:lnTo>
                    <a:pt x="1636" y="1482"/>
                  </a:lnTo>
                  <a:lnTo>
                    <a:pt x="1529" y="1495"/>
                  </a:lnTo>
                  <a:lnTo>
                    <a:pt x="1426" y="1513"/>
                  </a:lnTo>
                  <a:lnTo>
                    <a:pt x="1326" y="1532"/>
                  </a:lnTo>
                  <a:lnTo>
                    <a:pt x="1279" y="1543"/>
                  </a:lnTo>
                  <a:lnTo>
                    <a:pt x="1232" y="1555"/>
                  </a:lnTo>
                  <a:lnTo>
                    <a:pt x="1185" y="1568"/>
                  </a:lnTo>
                  <a:lnTo>
                    <a:pt x="1139" y="1582"/>
                  </a:lnTo>
                  <a:lnTo>
                    <a:pt x="1095" y="1595"/>
                  </a:lnTo>
                  <a:lnTo>
                    <a:pt x="1051" y="1611"/>
                  </a:lnTo>
                  <a:lnTo>
                    <a:pt x="1008" y="1627"/>
                  </a:lnTo>
                  <a:lnTo>
                    <a:pt x="965" y="1644"/>
                  </a:lnTo>
                  <a:lnTo>
                    <a:pt x="924" y="1661"/>
                  </a:lnTo>
                  <a:lnTo>
                    <a:pt x="883" y="1679"/>
                  </a:lnTo>
                  <a:lnTo>
                    <a:pt x="843" y="1698"/>
                  </a:lnTo>
                  <a:lnTo>
                    <a:pt x="804" y="1718"/>
                  </a:lnTo>
                  <a:lnTo>
                    <a:pt x="765" y="1737"/>
                  </a:lnTo>
                  <a:lnTo>
                    <a:pt x="727" y="1760"/>
                  </a:lnTo>
                  <a:lnTo>
                    <a:pt x="689" y="1781"/>
                  </a:lnTo>
                  <a:lnTo>
                    <a:pt x="653" y="1803"/>
                  </a:lnTo>
                  <a:lnTo>
                    <a:pt x="581" y="1852"/>
                  </a:lnTo>
                  <a:lnTo>
                    <a:pt x="510" y="1902"/>
                  </a:lnTo>
                  <a:lnTo>
                    <a:pt x="442" y="1955"/>
                  </a:lnTo>
                  <a:lnTo>
                    <a:pt x="375" y="2012"/>
                  </a:lnTo>
                  <a:lnTo>
                    <a:pt x="310" y="2071"/>
                  </a:lnTo>
                  <a:lnTo>
                    <a:pt x="246" y="2133"/>
                  </a:lnTo>
                  <a:lnTo>
                    <a:pt x="184" y="2199"/>
                  </a:lnTo>
                  <a:lnTo>
                    <a:pt x="123" y="2267"/>
                  </a:lnTo>
                  <a:lnTo>
                    <a:pt x="62" y="2338"/>
                  </a:lnTo>
                  <a:lnTo>
                    <a:pt x="0" y="241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179754" name="Freeform 106"/>
            <p:cNvSpPr>
              <a:spLocks/>
            </p:cNvSpPr>
            <p:nvPr/>
          </p:nvSpPr>
          <p:spPr bwMode="auto">
            <a:xfrm>
              <a:off x="1648" y="652"/>
              <a:ext cx="5042" cy="1263"/>
            </a:xfrm>
            <a:custGeom>
              <a:avLst/>
              <a:gdLst/>
              <a:ahLst/>
              <a:cxnLst>
                <a:cxn ang="0">
                  <a:pos x="5042" y="0"/>
                </a:cxn>
                <a:cxn ang="0">
                  <a:pos x="5033" y="77"/>
                </a:cxn>
                <a:cxn ang="0">
                  <a:pos x="5021" y="166"/>
                </a:cxn>
                <a:cxn ang="0">
                  <a:pos x="4997" y="281"/>
                </a:cxn>
                <a:cxn ang="0">
                  <a:pos x="4963" y="413"/>
                </a:cxn>
                <a:cxn ang="0">
                  <a:pos x="4913" y="562"/>
                </a:cxn>
                <a:cxn ang="0">
                  <a:pos x="4865" y="679"/>
                </a:cxn>
                <a:cxn ang="0">
                  <a:pos x="4828" y="759"/>
                </a:cxn>
                <a:cxn ang="0">
                  <a:pos x="4785" y="839"/>
                </a:cxn>
                <a:cxn ang="0">
                  <a:pos x="4738" y="918"/>
                </a:cxn>
                <a:cxn ang="0">
                  <a:pos x="4685" y="998"/>
                </a:cxn>
                <a:cxn ang="0">
                  <a:pos x="4627" y="1073"/>
                </a:cxn>
                <a:cxn ang="0">
                  <a:pos x="4563" y="1149"/>
                </a:cxn>
                <a:cxn ang="0">
                  <a:pos x="4492" y="1220"/>
                </a:cxn>
                <a:cxn ang="0">
                  <a:pos x="4414" y="1288"/>
                </a:cxn>
                <a:cxn ang="0">
                  <a:pos x="4330" y="1351"/>
                </a:cxn>
                <a:cxn ang="0">
                  <a:pos x="4239" y="1409"/>
                </a:cxn>
                <a:cxn ang="0">
                  <a:pos x="4139" y="1461"/>
                </a:cxn>
                <a:cxn ang="0">
                  <a:pos x="4034" y="1506"/>
                </a:cxn>
                <a:cxn ang="0">
                  <a:pos x="3919" y="1545"/>
                </a:cxn>
                <a:cxn ang="0">
                  <a:pos x="3795" y="1574"/>
                </a:cxn>
                <a:cxn ang="0">
                  <a:pos x="3664" y="1597"/>
                </a:cxn>
                <a:cxn ang="0">
                  <a:pos x="3523" y="1608"/>
                </a:cxn>
                <a:cxn ang="0">
                  <a:pos x="3374" y="1610"/>
                </a:cxn>
                <a:cxn ang="0">
                  <a:pos x="3215" y="1601"/>
                </a:cxn>
                <a:cxn ang="0">
                  <a:pos x="3131" y="1592"/>
                </a:cxn>
                <a:cxn ang="0">
                  <a:pos x="2806" y="1558"/>
                </a:cxn>
                <a:cxn ang="0">
                  <a:pos x="2505" y="1535"/>
                </a:cxn>
                <a:cxn ang="0">
                  <a:pos x="2227" y="1526"/>
                </a:cxn>
                <a:cxn ang="0">
                  <a:pos x="1971" y="1530"/>
                </a:cxn>
                <a:cxn ang="0">
                  <a:pos x="1733" y="1547"/>
                </a:cxn>
                <a:cxn ang="0">
                  <a:pos x="1515" y="1576"/>
                </a:cxn>
                <a:cxn ang="0">
                  <a:pos x="1362" y="1605"/>
                </a:cxn>
                <a:cxn ang="0">
                  <a:pos x="1265" y="1629"/>
                </a:cxn>
                <a:cxn ang="0">
                  <a:pos x="1172" y="1655"/>
                </a:cxn>
                <a:cxn ang="0">
                  <a:pos x="1082" y="1685"/>
                </a:cxn>
                <a:cxn ang="0">
                  <a:pos x="996" y="1718"/>
                </a:cxn>
                <a:cxn ang="0">
                  <a:pos x="913" y="1753"/>
                </a:cxn>
                <a:cxn ang="0">
                  <a:pos x="832" y="1792"/>
                </a:cxn>
                <a:cxn ang="0">
                  <a:pos x="756" y="1834"/>
                </a:cxn>
                <a:cxn ang="0">
                  <a:pos x="681" y="1879"/>
                </a:cxn>
                <a:cxn ang="0">
                  <a:pos x="572" y="1952"/>
                </a:cxn>
                <a:cxn ang="0">
                  <a:pos x="435" y="2060"/>
                </a:cxn>
                <a:cxn ang="0">
                  <a:pos x="306" y="2179"/>
                </a:cxn>
                <a:cxn ang="0">
                  <a:pos x="181" y="2309"/>
                </a:cxn>
                <a:cxn ang="0">
                  <a:pos x="60" y="2452"/>
                </a:cxn>
              </a:cxnLst>
              <a:rect l="0" t="0" r="r" b="b"/>
              <a:pathLst>
                <a:path w="5042" h="2527">
                  <a:moveTo>
                    <a:pt x="5042" y="0"/>
                  </a:moveTo>
                  <a:lnTo>
                    <a:pt x="5042" y="0"/>
                  </a:lnTo>
                  <a:lnTo>
                    <a:pt x="5040" y="21"/>
                  </a:lnTo>
                  <a:lnTo>
                    <a:pt x="5033" y="77"/>
                  </a:lnTo>
                  <a:lnTo>
                    <a:pt x="5028" y="118"/>
                  </a:lnTo>
                  <a:lnTo>
                    <a:pt x="5021" y="166"/>
                  </a:lnTo>
                  <a:lnTo>
                    <a:pt x="5010" y="221"/>
                  </a:lnTo>
                  <a:lnTo>
                    <a:pt x="4997" y="281"/>
                  </a:lnTo>
                  <a:lnTo>
                    <a:pt x="4981" y="345"/>
                  </a:lnTo>
                  <a:lnTo>
                    <a:pt x="4963" y="413"/>
                  </a:lnTo>
                  <a:lnTo>
                    <a:pt x="4939" y="486"/>
                  </a:lnTo>
                  <a:lnTo>
                    <a:pt x="4913" y="562"/>
                  </a:lnTo>
                  <a:lnTo>
                    <a:pt x="4882" y="639"/>
                  </a:lnTo>
                  <a:lnTo>
                    <a:pt x="4865" y="679"/>
                  </a:lnTo>
                  <a:lnTo>
                    <a:pt x="4847" y="718"/>
                  </a:lnTo>
                  <a:lnTo>
                    <a:pt x="4828" y="759"/>
                  </a:lnTo>
                  <a:lnTo>
                    <a:pt x="4807" y="799"/>
                  </a:lnTo>
                  <a:lnTo>
                    <a:pt x="4785" y="839"/>
                  </a:lnTo>
                  <a:lnTo>
                    <a:pt x="4763" y="878"/>
                  </a:lnTo>
                  <a:lnTo>
                    <a:pt x="4738" y="918"/>
                  </a:lnTo>
                  <a:lnTo>
                    <a:pt x="4713" y="957"/>
                  </a:lnTo>
                  <a:lnTo>
                    <a:pt x="4685" y="998"/>
                  </a:lnTo>
                  <a:lnTo>
                    <a:pt x="4657" y="1036"/>
                  </a:lnTo>
                  <a:lnTo>
                    <a:pt x="4627" y="1073"/>
                  </a:lnTo>
                  <a:lnTo>
                    <a:pt x="4596" y="1112"/>
                  </a:lnTo>
                  <a:lnTo>
                    <a:pt x="4563" y="1149"/>
                  </a:lnTo>
                  <a:lnTo>
                    <a:pt x="4528" y="1185"/>
                  </a:lnTo>
                  <a:lnTo>
                    <a:pt x="4492" y="1220"/>
                  </a:lnTo>
                  <a:lnTo>
                    <a:pt x="4454" y="1254"/>
                  </a:lnTo>
                  <a:lnTo>
                    <a:pt x="4414" y="1288"/>
                  </a:lnTo>
                  <a:lnTo>
                    <a:pt x="4373" y="1320"/>
                  </a:lnTo>
                  <a:lnTo>
                    <a:pt x="4330" y="1351"/>
                  </a:lnTo>
                  <a:lnTo>
                    <a:pt x="4285" y="1380"/>
                  </a:lnTo>
                  <a:lnTo>
                    <a:pt x="4239" y="1409"/>
                  </a:lnTo>
                  <a:lnTo>
                    <a:pt x="4191" y="1435"/>
                  </a:lnTo>
                  <a:lnTo>
                    <a:pt x="4139" y="1461"/>
                  </a:lnTo>
                  <a:lnTo>
                    <a:pt x="4088" y="1485"/>
                  </a:lnTo>
                  <a:lnTo>
                    <a:pt x="4034" y="1506"/>
                  </a:lnTo>
                  <a:lnTo>
                    <a:pt x="3977" y="1527"/>
                  </a:lnTo>
                  <a:lnTo>
                    <a:pt x="3919" y="1545"/>
                  </a:lnTo>
                  <a:lnTo>
                    <a:pt x="3857" y="1561"/>
                  </a:lnTo>
                  <a:lnTo>
                    <a:pt x="3795" y="1574"/>
                  </a:lnTo>
                  <a:lnTo>
                    <a:pt x="3731" y="1587"/>
                  </a:lnTo>
                  <a:lnTo>
                    <a:pt x="3664" y="1597"/>
                  </a:lnTo>
                  <a:lnTo>
                    <a:pt x="3595" y="1603"/>
                  </a:lnTo>
                  <a:lnTo>
                    <a:pt x="3523" y="1608"/>
                  </a:lnTo>
                  <a:lnTo>
                    <a:pt x="3449" y="1610"/>
                  </a:lnTo>
                  <a:lnTo>
                    <a:pt x="3374" y="1610"/>
                  </a:lnTo>
                  <a:lnTo>
                    <a:pt x="3295" y="1606"/>
                  </a:lnTo>
                  <a:lnTo>
                    <a:pt x="3215" y="1601"/>
                  </a:lnTo>
                  <a:lnTo>
                    <a:pt x="3131" y="1592"/>
                  </a:lnTo>
                  <a:lnTo>
                    <a:pt x="3131" y="1592"/>
                  </a:lnTo>
                  <a:lnTo>
                    <a:pt x="2966" y="1572"/>
                  </a:lnTo>
                  <a:lnTo>
                    <a:pt x="2806" y="1558"/>
                  </a:lnTo>
                  <a:lnTo>
                    <a:pt x="2652" y="1545"/>
                  </a:lnTo>
                  <a:lnTo>
                    <a:pt x="2505" y="1535"/>
                  </a:lnTo>
                  <a:lnTo>
                    <a:pt x="2364" y="1529"/>
                  </a:lnTo>
                  <a:lnTo>
                    <a:pt x="2227" y="1526"/>
                  </a:lnTo>
                  <a:lnTo>
                    <a:pt x="2097" y="1527"/>
                  </a:lnTo>
                  <a:lnTo>
                    <a:pt x="1971" y="1530"/>
                  </a:lnTo>
                  <a:lnTo>
                    <a:pt x="1850" y="1537"/>
                  </a:lnTo>
                  <a:lnTo>
                    <a:pt x="1733" y="1547"/>
                  </a:lnTo>
                  <a:lnTo>
                    <a:pt x="1622" y="1559"/>
                  </a:lnTo>
                  <a:lnTo>
                    <a:pt x="1515" y="1576"/>
                  </a:lnTo>
                  <a:lnTo>
                    <a:pt x="1412" y="1595"/>
                  </a:lnTo>
                  <a:lnTo>
                    <a:pt x="1362" y="1605"/>
                  </a:lnTo>
                  <a:lnTo>
                    <a:pt x="1314" y="1616"/>
                  </a:lnTo>
                  <a:lnTo>
                    <a:pt x="1265" y="1629"/>
                  </a:lnTo>
                  <a:lnTo>
                    <a:pt x="1218" y="1642"/>
                  </a:lnTo>
                  <a:lnTo>
                    <a:pt x="1172" y="1655"/>
                  </a:lnTo>
                  <a:lnTo>
                    <a:pt x="1126" y="1669"/>
                  </a:lnTo>
                  <a:lnTo>
                    <a:pt x="1082" y="1685"/>
                  </a:lnTo>
                  <a:lnTo>
                    <a:pt x="1039" y="1702"/>
                  </a:lnTo>
                  <a:lnTo>
                    <a:pt x="996" y="1718"/>
                  </a:lnTo>
                  <a:lnTo>
                    <a:pt x="954" y="1735"/>
                  </a:lnTo>
                  <a:lnTo>
                    <a:pt x="913" y="1753"/>
                  </a:lnTo>
                  <a:lnTo>
                    <a:pt x="872" y="1773"/>
                  </a:lnTo>
                  <a:lnTo>
                    <a:pt x="832" y="1792"/>
                  </a:lnTo>
                  <a:lnTo>
                    <a:pt x="793" y="1813"/>
                  </a:lnTo>
                  <a:lnTo>
                    <a:pt x="756" y="1834"/>
                  </a:lnTo>
                  <a:lnTo>
                    <a:pt x="717" y="1857"/>
                  </a:lnTo>
                  <a:lnTo>
                    <a:pt x="681" y="1879"/>
                  </a:lnTo>
                  <a:lnTo>
                    <a:pt x="643" y="1903"/>
                  </a:lnTo>
                  <a:lnTo>
                    <a:pt x="572" y="1952"/>
                  </a:lnTo>
                  <a:lnTo>
                    <a:pt x="503" y="2005"/>
                  </a:lnTo>
                  <a:lnTo>
                    <a:pt x="435" y="2060"/>
                  </a:lnTo>
                  <a:lnTo>
                    <a:pt x="370" y="2118"/>
                  </a:lnTo>
                  <a:lnTo>
                    <a:pt x="306" y="2179"/>
                  </a:lnTo>
                  <a:lnTo>
                    <a:pt x="242" y="2242"/>
                  </a:lnTo>
                  <a:lnTo>
                    <a:pt x="181" y="2309"/>
                  </a:lnTo>
                  <a:lnTo>
                    <a:pt x="120" y="2380"/>
                  </a:lnTo>
                  <a:lnTo>
                    <a:pt x="60" y="2452"/>
                  </a:lnTo>
                  <a:lnTo>
                    <a:pt x="0" y="2527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179755" name="Freeform 107"/>
            <p:cNvSpPr>
              <a:spLocks/>
            </p:cNvSpPr>
            <p:nvPr/>
          </p:nvSpPr>
          <p:spPr bwMode="auto">
            <a:xfrm>
              <a:off x="1700" y="624"/>
              <a:ext cx="5002" cy="1320"/>
            </a:xfrm>
            <a:custGeom>
              <a:avLst/>
              <a:gdLst/>
              <a:ahLst/>
              <a:cxnLst>
                <a:cxn ang="0">
                  <a:pos x="5002" y="0"/>
                </a:cxn>
                <a:cxn ang="0">
                  <a:pos x="4995" y="78"/>
                </a:cxn>
                <a:cxn ang="0">
                  <a:pos x="4983" y="166"/>
                </a:cxn>
                <a:cxn ang="0">
                  <a:pos x="4962" y="281"/>
                </a:cxn>
                <a:cxn ang="0">
                  <a:pos x="4929" y="417"/>
                </a:cxn>
                <a:cxn ang="0">
                  <a:pos x="4882" y="567"/>
                </a:cxn>
                <a:cxn ang="0">
                  <a:pos x="4836" y="685"/>
                </a:cxn>
                <a:cxn ang="0">
                  <a:pos x="4800" y="766"/>
                </a:cxn>
                <a:cxn ang="0">
                  <a:pos x="4758" y="848"/>
                </a:cxn>
                <a:cxn ang="0">
                  <a:pos x="4712" y="929"/>
                </a:cxn>
                <a:cxn ang="0">
                  <a:pos x="4661" y="1009"/>
                </a:cxn>
                <a:cxn ang="0">
                  <a:pos x="4604" y="1087"/>
                </a:cxn>
                <a:cxn ang="0">
                  <a:pos x="4540" y="1164"/>
                </a:cxn>
                <a:cxn ang="0">
                  <a:pos x="4471" y="1237"/>
                </a:cxn>
                <a:cxn ang="0">
                  <a:pos x="4394" y="1306"/>
                </a:cxn>
                <a:cxn ang="0">
                  <a:pos x="4311" y="1371"/>
                </a:cxn>
                <a:cxn ang="0">
                  <a:pos x="4221" y="1432"/>
                </a:cxn>
                <a:cxn ang="0">
                  <a:pos x="4122" y="1486"/>
                </a:cxn>
                <a:cxn ang="0">
                  <a:pos x="4017" y="1534"/>
                </a:cxn>
                <a:cxn ang="0">
                  <a:pos x="3903" y="1574"/>
                </a:cxn>
                <a:cxn ang="0">
                  <a:pos x="3779" y="1607"/>
                </a:cxn>
                <a:cxn ang="0">
                  <a:pos x="3649" y="1631"/>
                </a:cxn>
                <a:cxn ang="0">
                  <a:pos x="3508" y="1646"/>
                </a:cxn>
                <a:cxn ang="0">
                  <a:pos x="3358" y="1650"/>
                </a:cxn>
                <a:cxn ang="0">
                  <a:pos x="3199" y="1646"/>
                </a:cxn>
                <a:cxn ang="0">
                  <a:pos x="3115" y="1637"/>
                </a:cxn>
                <a:cxn ang="0">
                  <a:pos x="2791" y="1610"/>
                </a:cxn>
                <a:cxn ang="0">
                  <a:pos x="2489" y="1594"/>
                </a:cxn>
                <a:cxn ang="0">
                  <a:pos x="2210" y="1591"/>
                </a:cxn>
                <a:cxn ang="0">
                  <a:pos x="1955" y="1599"/>
                </a:cxn>
                <a:cxn ang="0">
                  <a:pos x="1717" y="1621"/>
                </a:cxn>
                <a:cxn ang="0">
                  <a:pos x="1499" y="1654"/>
                </a:cxn>
                <a:cxn ang="0">
                  <a:pos x="1347" y="1687"/>
                </a:cxn>
                <a:cxn ang="0">
                  <a:pos x="1251" y="1713"/>
                </a:cxn>
                <a:cxn ang="0">
                  <a:pos x="1158" y="1741"/>
                </a:cxn>
                <a:cxn ang="0">
                  <a:pos x="1069" y="1773"/>
                </a:cxn>
                <a:cxn ang="0">
                  <a:pos x="983" y="1809"/>
                </a:cxn>
                <a:cxn ang="0">
                  <a:pos x="899" y="1846"/>
                </a:cxn>
                <a:cxn ang="0">
                  <a:pos x="820" y="1886"/>
                </a:cxn>
                <a:cxn ang="0">
                  <a:pos x="744" y="1930"/>
                </a:cxn>
                <a:cxn ang="0">
                  <a:pos x="669" y="1977"/>
                </a:cxn>
                <a:cxn ang="0">
                  <a:pos x="597" y="2027"/>
                </a:cxn>
                <a:cxn ang="0">
                  <a:pos x="494" y="2106"/>
                </a:cxn>
                <a:cxn ang="0">
                  <a:pos x="362" y="2222"/>
                </a:cxn>
                <a:cxn ang="0">
                  <a:pos x="237" y="2351"/>
                </a:cxn>
                <a:cxn ang="0">
                  <a:pos x="116" y="2490"/>
                </a:cxn>
                <a:cxn ang="0">
                  <a:pos x="0" y="2642"/>
                </a:cxn>
              </a:cxnLst>
              <a:rect l="0" t="0" r="r" b="b"/>
              <a:pathLst>
                <a:path w="5002" h="2642">
                  <a:moveTo>
                    <a:pt x="5002" y="0"/>
                  </a:moveTo>
                  <a:lnTo>
                    <a:pt x="5002" y="0"/>
                  </a:lnTo>
                  <a:lnTo>
                    <a:pt x="5001" y="21"/>
                  </a:lnTo>
                  <a:lnTo>
                    <a:pt x="4995" y="78"/>
                  </a:lnTo>
                  <a:lnTo>
                    <a:pt x="4990" y="120"/>
                  </a:lnTo>
                  <a:lnTo>
                    <a:pt x="4983" y="166"/>
                  </a:lnTo>
                  <a:lnTo>
                    <a:pt x="4973" y="221"/>
                  </a:lnTo>
                  <a:lnTo>
                    <a:pt x="4962" y="281"/>
                  </a:lnTo>
                  <a:lnTo>
                    <a:pt x="4947" y="347"/>
                  </a:lnTo>
                  <a:lnTo>
                    <a:pt x="4929" y="417"/>
                  </a:lnTo>
                  <a:lnTo>
                    <a:pt x="4906" y="491"/>
                  </a:lnTo>
                  <a:lnTo>
                    <a:pt x="4882" y="567"/>
                  </a:lnTo>
                  <a:lnTo>
                    <a:pt x="4852" y="646"/>
                  </a:lnTo>
                  <a:lnTo>
                    <a:pt x="4836" y="685"/>
                  </a:lnTo>
                  <a:lnTo>
                    <a:pt x="4818" y="725"/>
                  </a:lnTo>
                  <a:lnTo>
                    <a:pt x="4800" y="766"/>
                  </a:lnTo>
                  <a:lnTo>
                    <a:pt x="4780" y="807"/>
                  </a:lnTo>
                  <a:lnTo>
                    <a:pt x="4758" y="848"/>
                  </a:lnTo>
                  <a:lnTo>
                    <a:pt x="4736" y="888"/>
                  </a:lnTo>
                  <a:lnTo>
                    <a:pt x="4712" y="929"/>
                  </a:lnTo>
                  <a:lnTo>
                    <a:pt x="4687" y="969"/>
                  </a:lnTo>
                  <a:lnTo>
                    <a:pt x="4661" y="1009"/>
                  </a:lnTo>
                  <a:lnTo>
                    <a:pt x="4633" y="1048"/>
                  </a:lnTo>
                  <a:lnTo>
                    <a:pt x="4604" y="1087"/>
                  </a:lnTo>
                  <a:lnTo>
                    <a:pt x="4572" y="1126"/>
                  </a:lnTo>
                  <a:lnTo>
                    <a:pt x="4540" y="1164"/>
                  </a:lnTo>
                  <a:lnTo>
                    <a:pt x="4505" y="1201"/>
                  </a:lnTo>
                  <a:lnTo>
                    <a:pt x="4471" y="1237"/>
                  </a:lnTo>
                  <a:lnTo>
                    <a:pt x="4433" y="1273"/>
                  </a:lnTo>
                  <a:lnTo>
                    <a:pt x="4394" y="1306"/>
                  </a:lnTo>
                  <a:lnTo>
                    <a:pt x="4353" y="1340"/>
                  </a:lnTo>
                  <a:lnTo>
                    <a:pt x="4311" y="1371"/>
                  </a:lnTo>
                  <a:lnTo>
                    <a:pt x="4266" y="1403"/>
                  </a:lnTo>
                  <a:lnTo>
                    <a:pt x="4221" y="1432"/>
                  </a:lnTo>
                  <a:lnTo>
                    <a:pt x="4172" y="1460"/>
                  </a:lnTo>
                  <a:lnTo>
                    <a:pt x="4122" y="1486"/>
                  </a:lnTo>
                  <a:lnTo>
                    <a:pt x="4071" y="1511"/>
                  </a:lnTo>
                  <a:lnTo>
                    <a:pt x="4017" y="1534"/>
                  </a:lnTo>
                  <a:lnTo>
                    <a:pt x="3960" y="1555"/>
                  </a:lnTo>
                  <a:lnTo>
                    <a:pt x="3903" y="1574"/>
                  </a:lnTo>
                  <a:lnTo>
                    <a:pt x="3842" y="1592"/>
                  </a:lnTo>
                  <a:lnTo>
                    <a:pt x="3779" y="1607"/>
                  </a:lnTo>
                  <a:lnTo>
                    <a:pt x="3715" y="1621"/>
                  </a:lnTo>
                  <a:lnTo>
                    <a:pt x="3649" y="1631"/>
                  </a:lnTo>
                  <a:lnTo>
                    <a:pt x="3579" y="1641"/>
                  </a:lnTo>
                  <a:lnTo>
                    <a:pt x="3508" y="1646"/>
                  </a:lnTo>
                  <a:lnTo>
                    <a:pt x="3435" y="1650"/>
                  </a:lnTo>
                  <a:lnTo>
                    <a:pt x="3358" y="1650"/>
                  </a:lnTo>
                  <a:lnTo>
                    <a:pt x="3279" y="1649"/>
                  </a:lnTo>
                  <a:lnTo>
                    <a:pt x="3199" y="1646"/>
                  </a:lnTo>
                  <a:lnTo>
                    <a:pt x="3115" y="1637"/>
                  </a:lnTo>
                  <a:lnTo>
                    <a:pt x="3115" y="1637"/>
                  </a:lnTo>
                  <a:lnTo>
                    <a:pt x="2950" y="1623"/>
                  </a:lnTo>
                  <a:lnTo>
                    <a:pt x="2791" y="1610"/>
                  </a:lnTo>
                  <a:lnTo>
                    <a:pt x="2636" y="1600"/>
                  </a:lnTo>
                  <a:lnTo>
                    <a:pt x="2489" y="1594"/>
                  </a:lnTo>
                  <a:lnTo>
                    <a:pt x="2348" y="1591"/>
                  </a:lnTo>
                  <a:lnTo>
                    <a:pt x="2210" y="1591"/>
                  </a:lnTo>
                  <a:lnTo>
                    <a:pt x="2080" y="1594"/>
                  </a:lnTo>
                  <a:lnTo>
                    <a:pt x="1955" y="1599"/>
                  </a:lnTo>
                  <a:lnTo>
                    <a:pt x="1834" y="1608"/>
                  </a:lnTo>
                  <a:lnTo>
                    <a:pt x="1717" y="1621"/>
                  </a:lnTo>
                  <a:lnTo>
                    <a:pt x="1606" y="1636"/>
                  </a:lnTo>
                  <a:lnTo>
                    <a:pt x="1499" y="1654"/>
                  </a:lnTo>
                  <a:lnTo>
                    <a:pt x="1397" y="1675"/>
                  </a:lnTo>
                  <a:lnTo>
                    <a:pt x="1347" y="1687"/>
                  </a:lnTo>
                  <a:lnTo>
                    <a:pt x="1298" y="1699"/>
                  </a:lnTo>
                  <a:lnTo>
                    <a:pt x="1251" y="1713"/>
                  </a:lnTo>
                  <a:lnTo>
                    <a:pt x="1204" y="1726"/>
                  </a:lnTo>
                  <a:lnTo>
                    <a:pt x="1158" y="1741"/>
                  </a:lnTo>
                  <a:lnTo>
                    <a:pt x="1113" y="1757"/>
                  </a:lnTo>
                  <a:lnTo>
                    <a:pt x="1069" y="1773"/>
                  </a:lnTo>
                  <a:lnTo>
                    <a:pt x="1026" y="1791"/>
                  </a:lnTo>
                  <a:lnTo>
                    <a:pt x="983" y="1809"/>
                  </a:lnTo>
                  <a:lnTo>
                    <a:pt x="941" y="1826"/>
                  </a:lnTo>
                  <a:lnTo>
                    <a:pt x="899" y="1846"/>
                  </a:lnTo>
                  <a:lnTo>
                    <a:pt x="859" y="1865"/>
                  </a:lnTo>
                  <a:lnTo>
                    <a:pt x="820" y="1886"/>
                  </a:lnTo>
                  <a:lnTo>
                    <a:pt x="781" y="1909"/>
                  </a:lnTo>
                  <a:lnTo>
                    <a:pt x="744" y="1930"/>
                  </a:lnTo>
                  <a:lnTo>
                    <a:pt x="707" y="1952"/>
                  </a:lnTo>
                  <a:lnTo>
                    <a:pt x="669" y="1977"/>
                  </a:lnTo>
                  <a:lnTo>
                    <a:pt x="633" y="2001"/>
                  </a:lnTo>
                  <a:lnTo>
                    <a:pt x="597" y="2027"/>
                  </a:lnTo>
                  <a:lnTo>
                    <a:pt x="562" y="2052"/>
                  </a:lnTo>
                  <a:lnTo>
                    <a:pt x="494" y="2106"/>
                  </a:lnTo>
                  <a:lnTo>
                    <a:pt x="427" y="2162"/>
                  </a:lnTo>
                  <a:lnTo>
                    <a:pt x="362" y="2222"/>
                  </a:lnTo>
                  <a:lnTo>
                    <a:pt x="300" y="2285"/>
                  </a:lnTo>
                  <a:lnTo>
                    <a:pt x="237" y="2351"/>
                  </a:lnTo>
                  <a:lnTo>
                    <a:pt x="176" y="2419"/>
                  </a:lnTo>
                  <a:lnTo>
                    <a:pt x="116" y="2490"/>
                  </a:lnTo>
                  <a:lnTo>
                    <a:pt x="58" y="2564"/>
                  </a:lnTo>
                  <a:lnTo>
                    <a:pt x="0" y="264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179756" name="Freeform 108"/>
            <p:cNvSpPr>
              <a:spLocks/>
            </p:cNvSpPr>
            <p:nvPr/>
          </p:nvSpPr>
          <p:spPr bwMode="auto">
            <a:xfrm>
              <a:off x="1751" y="595"/>
              <a:ext cx="4962" cy="1378"/>
            </a:xfrm>
            <a:custGeom>
              <a:avLst/>
              <a:gdLst/>
              <a:ahLst/>
              <a:cxnLst>
                <a:cxn ang="0">
                  <a:pos x="4962" y="0"/>
                </a:cxn>
                <a:cxn ang="0">
                  <a:pos x="4957" y="79"/>
                </a:cxn>
                <a:cxn ang="0">
                  <a:pos x="4946" y="170"/>
                </a:cxn>
                <a:cxn ang="0">
                  <a:pos x="4926" y="284"/>
                </a:cxn>
                <a:cxn ang="0">
                  <a:pos x="4894" y="421"/>
                </a:cxn>
                <a:cxn ang="0">
                  <a:pos x="4850" y="573"/>
                </a:cxn>
                <a:cxn ang="0">
                  <a:pos x="4806" y="693"/>
                </a:cxn>
                <a:cxn ang="0">
                  <a:pos x="4771" y="775"/>
                </a:cxn>
                <a:cxn ang="0">
                  <a:pos x="4732" y="857"/>
                </a:cxn>
                <a:cxn ang="0">
                  <a:pos x="4686" y="940"/>
                </a:cxn>
                <a:cxn ang="0">
                  <a:pos x="4636" y="1022"/>
                </a:cxn>
                <a:cxn ang="0">
                  <a:pos x="4581" y="1101"/>
                </a:cxn>
                <a:cxn ang="0">
                  <a:pos x="4518" y="1180"/>
                </a:cxn>
                <a:cxn ang="0">
                  <a:pos x="4449" y="1255"/>
                </a:cxn>
                <a:cxn ang="0">
                  <a:pos x="4374" y="1326"/>
                </a:cxn>
                <a:cxn ang="0">
                  <a:pos x="4292" y="1393"/>
                </a:cxn>
                <a:cxn ang="0">
                  <a:pos x="4202" y="1455"/>
                </a:cxn>
                <a:cxn ang="0">
                  <a:pos x="4104" y="1511"/>
                </a:cxn>
                <a:cxn ang="0">
                  <a:pos x="4000" y="1563"/>
                </a:cxn>
                <a:cxn ang="0">
                  <a:pos x="3886" y="1605"/>
                </a:cxn>
                <a:cxn ang="0">
                  <a:pos x="3764" y="1641"/>
                </a:cxn>
                <a:cxn ang="0">
                  <a:pos x="3634" y="1668"/>
                </a:cxn>
                <a:cxn ang="0">
                  <a:pos x="3493" y="1686"/>
                </a:cxn>
                <a:cxn ang="0">
                  <a:pos x="3344" y="1694"/>
                </a:cxn>
                <a:cxn ang="0">
                  <a:pos x="3184" y="1691"/>
                </a:cxn>
                <a:cxn ang="0">
                  <a:pos x="3101" y="1686"/>
                </a:cxn>
                <a:cxn ang="0">
                  <a:pos x="2774" y="1663"/>
                </a:cxn>
                <a:cxn ang="0">
                  <a:pos x="2473" y="1653"/>
                </a:cxn>
                <a:cxn ang="0">
                  <a:pos x="2195" y="1655"/>
                </a:cxn>
                <a:cxn ang="0">
                  <a:pos x="1938" y="1670"/>
                </a:cxn>
                <a:cxn ang="0">
                  <a:pos x="1702" y="1695"/>
                </a:cxn>
                <a:cxn ang="0">
                  <a:pos x="1486" y="1734"/>
                </a:cxn>
                <a:cxn ang="0">
                  <a:pos x="1333" y="1770"/>
                </a:cxn>
                <a:cxn ang="0">
                  <a:pos x="1237" y="1799"/>
                </a:cxn>
                <a:cxn ang="0">
                  <a:pos x="1144" y="1829"/>
                </a:cxn>
                <a:cxn ang="0">
                  <a:pos x="1055" y="1863"/>
                </a:cxn>
                <a:cxn ang="0">
                  <a:pos x="971" y="1899"/>
                </a:cxn>
                <a:cxn ang="0">
                  <a:pos x="889" y="1939"/>
                </a:cxn>
                <a:cxn ang="0">
                  <a:pos x="810" y="1981"/>
                </a:cxn>
                <a:cxn ang="0">
                  <a:pos x="733" y="2026"/>
                </a:cxn>
                <a:cxn ang="0">
                  <a:pos x="660" y="2075"/>
                </a:cxn>
                <a:cxn ang="0">
                  <a:pos x="589" y="2127"/>
                </a:cxn>
                <a:cxn ang="0">
                  <a:pos x="486" y="2209"/>
                </a:cxn>
                <a:cxn ang="0">
                  <a:pos x="357" y="2328"/>
                </a:cxn>
                <a:cxn ang="0">
                  <a:pos x="233" y="2459"/>
                </a:cxn>
                <a:cxn ang="0">
                  <a:pos x="115" y="2603"/>
                </a:cxn>
                <a:cxn ang="0">
                  <a:pos x="0" y="2756"/>
                </a:cxn>
              </a:cxnLst>
              <a:rect l="0" t="0" r="r" b="b"/>
              <a:pathLst>
                <a:path w="4962" h="2756">
                  <a:moveTo>
                    <a:pt x="4962" y="0"/>
                  </a:moveTo>
                  <a:lnTo>
                    <a:pt x="4962" y="0"/>
                  </a:lnTo>
                  <a:lnTo>
                    <a:pt x="4961" y="21"/>
                  </a:lnTo>
                  <a:lnTo>
                    <a:pt x="4957" y="79"/>
                  </a:lnTo>
                  <a:lnTo>
                    <a:pt x="4953" y="121"/>
                  </a:lnTo>
                  <a:lnTo>
                    <a:pt x="4946" y="170"/>
                  </a:lnTo>
                  <a:lnTo>
                    <a:pt x="4937" y="224"/>
                  </a:lnTo>
                  <a:lnTo>
                    <a:pt x="4926" y="284"/>
                  </a:lnTo>
                  <a:lnTo>
                    <a:pt x="4912" y="350"/>
                  </a:lnTo>
                  <a:lnTo>
                    <a:pt x="4894" y="421"/>
                  </a:lnTo>
                  <a:lnTo>
                    <a:pt x="4875" y="496"/>
                  </a:lnTo>
                  <a:lnTo>
                    <a:pt x="4850" y="573"/>
                  </a:lnTo>
                  <a:lnTo>
                    <a:pt x="4822" y="652"/>
                  </a:lnTo>
                  <a:lnTo>
                    <a:pt x="4806" y="693"/>
                  </a:lnTo>
                  <a:lnTo>
                    <a:pt x="4789" y="733"/>
                  </a:lnTo>
                  <a:lnTo>
                    <a:pt x="4771" y="775"/>
                  </a:lnTo>
                  <a:lnTo>
                    <a:pt x="4751" y="815"/>
                  </a:lnTo>
                  <a:lnTo>
                    <a:pt x="4732" y="857"/>
                  </a:lnTo>
                  <a:lnTo>
                    <a:pt x="4710" y="899"/>
                  </a:lnTo>
                  <a:lnTo>
                    <a:pt x="4686" y="940"/>
                  </a:lnTo>
                  <a:lnTo>
                    <a:pt x="4663" y="980"/>
                  </a:lnTo>
                  <a:lnTo>
                    <a:pt x="4636" y="1022"/>
                  </a:lnTo>
                  <a:lnTo>
                    <a:pt x="4608" y="1062"/>
                  </a:lnTo>
                  <a:lnTo>
                    <a:pt x="4581" y="1101"/>
                  </a:lnTo>
                  <a:lnTo>
                    <a:pt x="4550" y="1142"/>
                  </a:lnTo>
                  <a:lnTo>
                    <a:pt x="4518" y="1180"/>
                  </a:lnTo>
                  <a:lnTo>
                    <a:pt x="4485" y="1217"/>
                  </a:lnTo>
                  <a:lnTo>
                    <a:pt x="4449" y="1255"/>
                  </a:lnTo>
                  <a:lnTo>
                    <a:pt x="4413" y="1290"/>
                  </a:lnTo>
                  <a:lnTo>
                    <a:pt x="4374" y="1326"/>
                  </a:lnTo>
                  <a:lnTo>
                    <a:pt x="4333" y="1360"/>
                  </a:lnTo>
                  <a:lnTo>
                    <a:pt x="4292" y="1393"/>
                  </a:lnTo>
                  <a:lnTo>
                    <a:pt x="4247" y="1426"/>
                  </a:lnTo>
                  <a:lnTo>
                    <a:pt x="4202" y="1455"/>
                  </a:lnTo>
                  <a:lnTo>
                    <a:pt x="4154" y="1484"/>
                  </a:lnTo>
                  <a:lnTo>
                    <a:pt x="4104" y="1511"/>
                  </a:lnTo>
                  <a:lnTo>
                    <a:pt x="4053" y="1539"/>
                  </a:lnTo>
                  <a:lnTo>
                    <a:pt x="4000" y="1563"/>
                  </a:lnTo>
                  <a:lnTo>
                    <a:pt x="3943" y="1586"/>
                  </a:lnTo>
                  <a:lnTo>
                    <a:pt x="3886" y="1605"/>
                  </a:lnTo>
                  <a:lnTo>
                    <a:pt x="3827" y="1624"/>
                  </a:lnTo>
                  <a:lnTo>
                    <a:pt x="3764" y="1641"/>
                  </a:lnTo>
                  <a:lnTo>
                    <a:pt x="3700" y="1655"/>
                  </a:lnTo>
                  <a:lnTo>
                    <a:pt x="3634" y="1668"/>
                  </a:lnTo>
                  <a:lnTo>
                    <a:pt x="3564" y="1678"/>
                  </a:lnTo>
                  <a:lnTo>
                    <a:pt x="3493" y="1686"/>
                  </a:lnTo>
                  <a:lnTo>
                    <a:pt x="3420" y="1691"/>
                  </a:lnTo>
                  <a:lnTo>
                    <a:pt x="3344" y="1694"/>
                  </a:lnTo>
                  <a:lnTo>
                    <a:pt x="3266" y="1694"/>
                  </a:lnTo>
                  <a:lnTo>
                    <a:pt x="3184" y="1691"/>
                  </a:lnTo>
                  <a:lnTo>
                    <a:pt x="3101" y="1686"/>
                  </a:lnTo>
                  <a:lnTo>
                    <a:pt x="3101" y="1686"/>
                  </a:lnTo>
                  <a:lnTo>
                    <a:pt x="2935" y="1673"/>
                  </a:lnTo>
                  <a:lnTo>
                    <a:pt x="2774" y="1663"/>
                  </a:lnTo>
                  <a:lnTo>
                    <a:pt x="2622" y="1657"/>
                  </a:lnTo>
                  <a:lnTo>
                    <a:pt x="2473" y="1653"/>
                  </a:lnTo>
                  <a:lnTo>
                    <a:pt x="2331" y="1653"/>
                  </a:lnTo>
                  <a:lnTo>
                    <a:pt x="2195" y="1655"/>
                  </a:lnTo>
                  <a:lnTo>
                    <a:pt x="2065" y="1662"/>
                  </a:lnTo>
                  <a:lnTo>
                    <a:pt x="1938" y="1670"/>
                  </a:lnTo>
                  <a:lnTo>
                    <a:pt x="1819" y="1681"/>
                  </a:lnTo>
                  <a:lnTo>
                    <a:pt x="1702" y="1695"/>
                  </a:lnTo>
                  <a:lnTo>
                    <a:pt x="1591" y="1713"/>
                  </a:lnTo>
                  <a:lnTo>
                    <a:pt x="1486" y="1734"/>
                  </a:lnTo>
                  <a:lnTo>
                    <a:pt x="1383" y="1757"/>
                  </a:lnTo>
                  <a:lnTo>
                    <a:pt x="1333" y="1770"/>
                  </a:lnTo>
                  <a:lnTo>
                    <a:pt x="1284" y="1784"/>
                  </a:lnTo>
                  <a:lnTo>
                    <a:pt x="1237" y="1799"/>
                  </a:lnTo>
                  <a:lnTo>
                    <a:pt x="1190" y="1813"/>
                  </a:lnTo>
                  <a:lnTo>
                    <a:pt x="1144" y="1829"/>
                  </a:lnTo>
                  <a:lnTo>
                    <a:pt x="1100" y="1846"/>
                  </a:lnTo>
                  <a:lnTo>
                    <a:pt x="1055" y="1863"/>
                  </a:lnTo>
                  <a:lnTo>
                    <a:pt x="1012" y="1881"/>
                  </a:lnTo>
                  <a:lnTo>
                    <a:pt x="971" y="1899"/>
                  </a:lnTo>
                  <a:lnTo>
                    <a:pt x="929" y="1918"/>
                  </a:lnTo>
                  <a:lnTo>
                    <a:pt x="889" y="1939"/>
                  </a:lnTo>
                  <a:lnTo>
                    <a:pt x="848" y="1960"/>
                  </a:lnTo>
                  <a:lnTo>
                    <a:pt x="810" y="1981"/>
                  </a:lnTo>
                  <a:lnTo>
                    <a:pt x="771" y="2004"/>
                  </a:lnTo>
                  <a:lnTo>
                    <a:pt x="733" y="2026"/>
                  </a:lnTo>
                  <a:lnTo>
                    <a:pt x="696" y="2051"/>
                  </a:lnTo>
                  <a:lnTo>
                    <a:pt x="660" y="2075"/>
                  </a:lnTo>
                  <a:lnTo>
                    <a:pt x="624" y="2101"/>
                  </a:lnTo>
                  <a:lnTo>
                    <a:pt x="589" y="2127"/>
                  </a:lnTo>
                  <a:lnTo>
                    <a:pt x="554" y="2152"/>
                  </a:lnTo>
                  <a:lnTo>
                    <a:pt x="486" y="2209"/>
                  </a:lnTo>
                  <a:lnTo>
                    <a:pt x="421" y="2267"/>
                  </a:lnTo>
                  <a:lnTo>
                    <a:pt x="357" y="2328"/>
                  </a:lnTo>
                  <a:lnTo>
                    <a:pt x="295" y="2393"/>
                  </a:lnTo>
                  <a:lnTo>
                    <a:pt x="233" y="2459"/>
                  </a:lnTo>
                  <a:lnTo>
                    <a:pt x="174" y="2530"/>
                  </a:lnTo>
                  <a:lnTo>
                    <a:pt x="115" y="2603"/>
                  </a:lnTo>
                  <a:lnTo>
                    <a:pt x="57" y="2679"/>
                  </a:lnTo>
                  <a:lnTo>
                    <a:pt x="0" y="275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179757" name="Freeform 109"/>
            <p:cNvSpPr>
              <a:spLocks/>
            </p:cNvSpPr>
            <p:nvPr/>
          </p:nvSpPr>
          <p:spPr bwMode="auto">
            <a:xfrm>
              <a:off x="1804" y="566"/>
              <a:ext cx="4921" cy="1435"/>
            </a:xfrm>
            <a:custGeom>
              <a:avLst/>
              <a:gdLst/>
              <a:ahLst/>
              <a:cxnLst>
                <a:cxn ang="0">
                  <a:pos x="4921" y="0"/>
                </a:cxn>
                <a:cxn ang="0">
                  <a:pos x="4915" y="79"/>
                </a:cxn>
                <a:cxn ang="0">
                  <a:pos x="4905" y="169"/>
                </a:cxn>
                <a:cxn ang="0">
                  <a:pos x="4887" y="285"/>
                </a:cxn>
                <a:cxn ang="0">
                  <a:pos x="4858" y="424"/>
                </a:cxn>
                <a:cxn ang="0">
                  <a:pos x="4816" y="578"/>
                </a:cxn>
                <a:cxn ang="0">
                  <a:pos x="4773" y="699"/>
                </a:cxn>
                <a:cxn ang="0">
                  <a:pos x="4740" y="781"/>
                </a:cxn>
                <a:cxn ang="0">
                  <a:pos x="4701" y="865"/>
                </a:cxn>
                <a:cxn ang="0">
                  <a:pos x="4658" y="949"/>
                </a:cxn>
                <a:cxn ang="0">
                  <a:pos x="4608" y="1031"/>
                </a:cxn>
                <a:cxn ang="0">
                  <a:pos x="4554" y="1114"/>
                </a:cxn>
                <a:cxn ang="0">
                  <a:pos x="4493" y="1193"/>
                </a:cxn>
                <a:cxn ang="0">
                  <a:pos x="4425" y="1270"/>
                </a:cxn>
                <a:cxn ang="0">
                  <a:pos x="4351" y="1343"/>
                </a:cxn>
                <a:cxn ang="0">
                  <a:pos x="4269" y="1412"/>
                </a:cxn>
                <a:cxn ang="0">
                  <a:pos x="4182" y="1477"/>
                </a:cxn>
                <a:cxn ang="0">
                  <a:pos x="4085" y="1535"/>
                </a:cxn>
                <a:cxn ang="0">
                  <a:pos x="3981" y="1588"/>
                </a:cxn>
                <a:cxn ang="0">
                  <a:pos x="3868" y="1634"/>
                </a:cxn>
                <a:cxn ang="0">
                  <a:pos x="3746" y="1672"/>
                </a:cxn>
                <a:cxn ang="0">
                  <a:pos x="3615" y="1701"/>
                </a:cxn>
                <a:cxn ang="0">
                  <a:pos x="3477" y="1722"/>
                </a:cxn>
                <a:cxn ang="0">
                  <a:pos x="3327" y="1734"/>
                </a:cxn>
                <a:cxn ang="0">
                  <a:pos x="3167" y="1734"/>
                </a:cxn>
                <a:cxn ang="0">
                  <a:pos x="3084" y="1730"/>
                </a:cxn>
                <a:cxn ang="0">
                  <a:pos x="2757" y="1714"/>
                </a:cxn>
                <a:cxn ang="0">
                  <a:pos x="2456" y="1711"/>
                </a:cxn>
                <a:cxn ang="0">
                  <a:pos x="2178" y="1719"/>
                </a:cxn>
                <a:cxn ang="0">
                  <a:pos x="1922" y="1739"/>
                </a:cxn>
                <a:cxn ang="0">
                  <a:pos x="1687" y="1769"/>
                </a:cxn>
                <a:cxn ang="0">
                  <a:pos x="1469" y="1811"/>
                </a:cxn>
                <a:cxn ang="0">
                  <a:pos x="1318" y="1852"/>
                </a:cxn>
                <a:cxn ang="0">
                  <a:pos x="1222" y="1881"/>
                </a:cxn>
                <a:cxn ang="0">
                  <a:pos x="1130" y="1915"/>
                </a:cxn>
                <a:cxn ang="0">
                  <a:pos x="1043" y="1950"/>
                </a:cxn>
                <a:cxn ang="0">
                  <a:pos x="958" y="1989"/>
                </a:cxn>
                <a:cxn ang="0">
                  <a:pos x="876" y="2029"/>
                </a:cxn>
                <a:cxn ang="0">
                  <a:pos x="797" y="2074"/>
                </a:cxn>
                <a:cxn ang="0">
                  <a:pos x="722" y="2121"/>
                </a:cxn>
                <a:cxn ang="0">
                  <a:pos x="650" y="2171"/>
                </a:cxn>
                <a:cxn ang="0">
                  <a:pos x="579" y="2225"/>
                </a:cxn>
                <a:cxn ang="0">
                  <a:pos x="478" y="2309"/>
                </a:cxn>
                <a:cxn ang="0">
                  <a:pos x="350" y="2433"/>
                </a:cxn>
                <a:cxn ang="0">
                  <a:pos x="229" y="2567"/>
                </a:cxn>
                <a:cxn ang="0">
                  <a:pos x="112" y="2712"/>
                </a:cxn>
                <a:cxn ang="0">
                  <a:pos x="0" y="2869"/>
                </a:cxn>
              </a:cxnLst>
              <a:rect l="0" t="0" r="r" b="b"/>
              <a:pathLst>
                <a:path w="4921" h="2869">
                  <a:moveTo>
                    <a:pt x="4921" y="0"/>
                  </a:moveTo>
                  <a:lnTo>
                    <a:pt x="4921" y="0"/>
                  </a:lnTo>
                  <a:lnTo>
                    <a:pt x="4919" y="21"/>
                  </a:lnTo>
                  <a:lnTo>
                    <a:pt x="4915" y="79"/>
                  </a:lnTo>
                  <a:lnTo>
                    <a:pt x="4911" y="121"/>
                  </a:lnTo>
                  <a:lnTo>
                    <a:pt x="4905" y="169"/>
                  </a:lnTo>
                  <a:lnTo>
                    <a:pt x="4898" y="224"/>
                  </a:lnTo>
                  <a:lnTo>
                    <a:pt x="4887" y="285"/>
                  </a:lnTo>
                  <a:lnTo>
                    <a:pt x="4875" y="353"/>
                  </a:lnTo>
                  <a:lnTo>
                    <a:pt x="4858" y="424"/>
                  </a:lnTo>
                  <a:lnTo>
                    <a:pt x="4839" y="498"/>
                  </a:lnTo>
                  <a:lnTo>
                    <a:pt x="4816" y="578"/>
                  </a:lnTo>
                  <a:lnTo>
                    <a:pt x="4789" y="658"/>
                  </a:lnTo>
                  <a:lnTo>
                    <a:pt x="4773" y="699"/>
                  </a:lnTo>
                  <a:lnTo>
                    <a:pt x="4758" y="741"/>
                  </a:lnTo>
                  <a:lnTo>
                    <a:pt x="4740" y="781"/>
                  </a:lnTo>
                  <a:lnTo>
                    <a:pt x="4722" y="823"/>
                  </a:lnTo>
                  <a:lnTo>
                    <a:pt x="4701" y="865"/>
                  </a:lnTo>
                  <a:lnTo>
                    <a:pt x="4680" y="907"/>
                  </a:lnTo>
                  <a:lnTo>
                    <a:pt x="4658" y="949"/>
                  </a:lnTo>
                  <a:lnTo>
                    <a:pt x="4634" y="991"/>
                  </a:lnTo>
                  <a:lnTo>
                    <a:pt x="4608" y="1031"/>
                  </a:lnTo>
                  <a:lnTo>
                    <a:pt x="4582" y="1073"/>
                  </a:lnTo>
                  <a:lnTo>
                    <a:pt x="4554" y="1114"/>
                  </a:lnTo>
                  <a:lnTo>
                    <a:pt x="4525" y="1154"/>
                  </a:lnTo>
                  <a:lnTo>
                    <a:pt x="4493" y="1193"/>
                  </a:lnTo>
                  <a:lnTo>
                    <a:pt x="4460" y="1232"/>
                  </a:lnTo>
                  <a:lnTo>
                    <a:pt x="4425" y="1270"/>
                  </a:lnTo>
                  <a:lnTo>
                    <a:pt x="4389" y="1307"/>
                  </a:lnTo>
                  <a:lnTo>
                    <a:pt x="4351" y="1343"/>
                  </a:lnTo>
                  <a:lnTo>
                    <a:pt x="4311" y="1378"/>
                  </a:lnTo>
                  <a:lnTo>
                    <a:pt x="4269" y="1412"/>
                  </a:lnTo>
                  <a:lnTo>
                    <a:pt x="4226" y="1446"/>
                  </a:lnTo>
                  <a:lnTo>
                    <a:pt x="4182" y="1477"/>
                  </a:lnTo>
                  <a:lnTo>
                    <a:pt x="4135" y="1508"/>
                  </a:lnTo>
                  <a:lnTo>
                    <a:pt x="4085" y="1535"/>
                  </a:lnTo>
                  <a:lnTo>
                    <a:pt x="4033" y="1563"/>
                  </a:lnTo>
                  <a:lnTo>
                    <a:pt x="3981" y="1588"/>
                  </a:lnTo>
                  <a:lnTo>
                    <a:pt x="3925" y="1613"/>
                  </a:lnTo>
                  <a:lnTo>
                    <a:pt x="3868" y="1634"/>
                  </a:lnTo>
                  <a:lnTo>
                    <a:pt x="3808" y="1655"/>
                  </a:lnTo>
                  <a:lnTo>
                    <a:pt x="3746" y="1672"/>
                  </a:lnTo>
                  <a:lnTo>
                    <a:pt x="3682" y="1688"/>
                  </a:lnTo>
                  <a:lnTo>
                    <a:pt x="3615" y="1701"/>
                  </a:lnTo>
                  <a:lnTo>
                    <a:pt x="3547" y="1713"/>
                  </a:lnTo>
                  <a:lnTo>
                    <a:pt x="3477" y="1722"/>
                  </a:lnTo>
                  <a:lnTo>
                    <a:pt x="3403" y="1729"/>
                  </a:lnTo>
                  <a:lnTo>
                    <a:pt x="3327" y="1734"/>
                  </a:lnTo>
                  <a:lnTo>
                    <a:pt x="3249" y="1735"/>
                  </a:lnTo>
                  <a:lnTo>
                    <a:pt x="3167" y="1734"/>
                  </a:lnTo>
                  <a:lnTo>
                    <a:pt x="3084" y="1730"/>
                  </a:lnTo>
                  <a:lnTo>
                    <a:pt x="3084" y="1730"/>
                  </a:lnTo>
                  <a:lnTo>
                    <a:pt x="2917" y="1721"/>
                  </a:lnTo>
                  <a:lnTo>
                    <a:pt x="2757" y="1714"/>
                  </a:lnTo>
                  <a:lnTo>
                    <a:pt x="2603" y="1711"/>
                  </a:lnTo>
                  <a:lnTo>
                    <a:pt x="2456" y="1711"/>
                  </a:lnTo>
                  <a:lnTo>
                    <a:pt x="2314" y="1714"/>
                  </a:lnTo>
                  <a:lnTo>
                    <a:pt x="2178" y="1719"/>
                  </a:lnTo>
                  <a:lnTo>
                    <a:pt x="2048" y="1727"/>
                  </a:lnTo>
                  <a:lnTo>
                    <a:pt x="1922" y="1739"/>
                  </a:lnTo>
                  <a:lnTo>
                    <a:pt x="1802" y="1753"/>
                  </a:lnTo>
                  <a:lnTo>
                    <a:pt x="1687" y="1769"/>
                  </a:lnTo>
                  <a:lnTo>
                    <a:pt x="1576" y="1789"/>
                  </a:lnTo>
                  <a:lnTo>
                    <a:pt x="1469" y="1811"/>
                  </a:lnTo>
                  <a:lnTo>
                    <a:pt x="1368" y="1837"/>
                  </a:lnTo>
                  <a:lnTo>
                    <a:pt x="1318" y="1852"/>
                  </a:lnTo>
                  <a:lnTo>
                    <a:pt x="1269" y="1866"/>
                  </a:lnTo>
                  <a:lnTo>
                    <a:pt x="1222" y="1881"/>
                  </a:lnTo>
                  <a:lnTo>
                    <a:pt x="1176" y="1897"/>
                  </a:lnTo>
                  <a:lnTo>
                    <a:pt x="1130" y="1915"/>
                  </a:lnTo>
                  <a:lnTo>
                    <a:pt x="1086" y="1932"/>
                  </a:lnTo>
                  <a:lnTo>
                    <a:pt x="1043" y="1950"/>
                  </a:lnTo>
                  <a:lnTo>
                    <a:pt x="1000" y="1969"/>
                  </a:lnTo>
                  <a:lnTo>
                    <a:pt x="958" y="1989"/>
                  </a:lnTo>
                  <a:lnTo>
                    <a:pt x="916" y="2008"/>
                  </a:lnTo>
                  <a:lnTo>
                    <a:pt x="876" y="2029"/>
                  </a:lnTo>
                  <a:lnTo>
                    <a:pt x="836" y="2052"/>
                  </a:lnTo>
                  <a:lnTo>
                    <a:pt x="797" y="2074"/>
                  </a:lnTo>
                  <a:lnTo>
                    <a:pt x="759" y="2097"/>
                  </a:lnTo>
                  <a:lnTo>
                    <a:pt x="722" y="2121"/>
                  </a:lnTo>
                  <a:lnTo>
                    <a:pt x="684" y="2145"/>
                  </a:lnTo>
                  <a:lnTo>
                    <a:pt x="650" y="2171"/>
                  </a:lnTo>
                  <a:lnTo>
                    <a:pt x="614" y="2197"/>
                  </a:lnTo>
                  <a:lnTo>
                    <a:pt x="579" y="2225"/>
                  </a:lnTo>
                  <a:lnTo>
                    <a:pt x="544" y="2252"/>
                  </a:lnTo>
                  <a:lnTo>
                    <a:pt x="478" y="2309"/>
                  </a:lnTo>
                  <a:lnTo>
                    <a:pt x="412" y="2370"/>
                  </a:lnTo>
                  <a:lnTo>
                    <a:pt x="350" y="2433"/>
                  </a:lnTo>
                  <a:lnTo>
                    <a:pt x="289" y="2497"/>
                  </a:lnTo>
                  <a:lnTo>
                    <a:pt x="229" y="2567"/>
                  </a:lnTo>
                  <a:lnTo>
                    <a:pt x="171" y="2638"/>
                  </a:lnTo>
                  <a:lnTo>
                    <a:pt x="112" y="2712"/>
                  </a:lnTo>
                  <a:lnTo>
                    <a:pt x="55" y="2790"/>
                  </a:lnTo>
                  <a:lnTo>
                    <a:pt x="0" y="2869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179758" name="Freeform 110"/>
            <p:cNvSpPr>
              <a:spLocks/>
            </p:cNvSpPr>
            <p:nvPr/>
          </p:nvSpPr>
          <p:spPr bwMode="auto">
            <a:xfrm>
              <a:off x="1858" y="538"/>
              <a:ext cx="4875" cy="1492"/>
            </a:xfrm>
            <a:custGeom>
              <a:avLst/>
              <a:gdLst/>
              <a:ahLst/>
              <a:cxnLst>
                <a:cxn ang="0">
                  <a:pos x="4875" y="0"/>
                </a:cxn>
                <a:cxn ang="0">
                  <a:pos x="4872" y="79"/>
                </a:cxn>
                <a:cxn ang="0">
                  <a:pos x="4864" y="170"/>
                </a:cxn>
                <a:cxn ang="0">
                  <a:pos x="4847" y="287"/>
                </a:cxn>
                <a:cxn ang="0">
                  <a:pos x="4821" y="428"/>
                </a:cxn>
                <a:cxn ang="0">
                  <a:pos x="4780" y="581"/>
                </a:cxn>
                <a:cxn ang="0">
                  <a:pos x="4740" y="706"/>
                </a:cxn>
                <a:cxn ang="0">
                  <a:pos x="4707" y="790"/>
                </a:cxn>
                <a:cxn ang="0">
                  <a:pos x="4671" y="874"/>
                </a:cxn>
                <a:cxn ang="0">
                  <a:pos x="4628" y="959"/>
                </a:cxn>
                <a:cxn ang="0">
                  <a:pos x="4580" y="1043"/>
                </a:cxn>
                <a:cxn ang="0">
                  <a:pos x="4526" y="1127"/>
                </a:cxn>
                <a:cxn ang="0">
                  <a:pos x="4467" y="1208"/>
                </a:cxn>
                <a:cxn ang="0">
                  <a:pos x="4400" y="1287"/>
                </a:cxn>
                <a:cxn ang="0">
                  <a:pos x="4326" y="1361"/>
                </a:cxn>
                <a:cxn ang="0">
                  <a:pos x="4247" y="1432"/>
                </a:cxn>
                <a:cxn ang="0">
                  <a:pos x="4160" y="1500"/>
                </a:cxn>
                <a:cxn ang="0">
                  <a:pos x="4064" y="1560"/>
                </a:cxn>
                <a:cxn ang="0">
                  <a:pos x="3960" y="1615"/>
                </a:cxn>
                <a:cxn ang="0">
                  <a:pos x="3847" y="1663"/>
                </a:cxn>
                <a:cxn ang="0">
                  <a:pos x="3727" y="1703"/>
                </a:cxn>
                <a:cxn ang="0">
                  <a:pos x="3597" y="1737"/>
                </a:cxn>
                <a:cxn ang="0">
                  <a:pos x="3457" y="1760"/>
                </a:cxn>
                <a:cxn ang="0">
                  <a:pos x="3309" y="1775"/>
                </a:cxn>
                <a:cxn ang="0">
                  <a:pos x="3149" y="1778"/>
                </a:cxn>
                <a:cxn ang="0">
                  <a:pos x="3066" y="1776"/>
                </a:cxn>
                <a:cxn ang="0">
                  <a:pos x="2739" y="1766"/>
                </a:cxn>
                <a:cxn ang="0">
                  <a:pos x="2438" y="1770"/>
                </a:cxn>
                <a:cxn ang="0">
                  <a:pos x="2160" y="1783"/>
                </a:cxn>
                <a:cxn ang="0">
                  <a:pos x="1904" y="1808"/>
                </a:cxn>
                <a:cxn ang="0">
                  <a:pos x="1669" y="1844"/>
                </a:cxn>
                <a:cxn ang="0">
                  <a:pos x="1452" y="1891"/>
                </a:cxn>
                <a:cxn ang="0">
                  <a:pos x="1351" y="1918"/>
                </a:cxn>
                <a:cxn ang="0">
                  <a:pos x="1254" y="1949"/>
                </a:cxn>
                <a:cxn ang="0">
                  <a:pos x="1161" y="1983"/>
                </a:cxn>
                <a:cxn ang="0">
                  <a:pos x="1071" y="2018"/>
                </a:cxn>
                <a:cxn ang="0">
                  <a:pos x="984" y="2059"/>
                </a:cxn>
                <a:cxn ang="0">
                  <a:pos x="903" y="2101"/>
                </a:cxn>
                <a:cxn ang="0">
                  <a:pos x="823" y="2144"/>
                </a:cxn>
                <a:cxn ang="0">
                  <a:pos x="747" y="2193"/>
                </a:cxn>
                <a:cxn ang="0">
                  <a:pos x="673" y="2243"/>
                </a:cxn>
                <a:cxn ang="0">
                  <a:pos x="603" y="2296"/>
                </a:cxn>
                <a:cxn ang="0">
                  <a:pos x="535" y="2351"/>
                </a:cxn>
                <a:cxn ang="0">
                  <a:pos x="404" y="2472"/>
                </a:cxn>
                <a:cxn ang="0">
                  <a:pos x="282" y="2604"/>
                </a:cxn>
                <a:cxn ang="0">
                  <a:pos x="167" y="2747"/>
                </a:cxn>
                <a:cxn ang="0">
                  <a:pos x="54" y="2902"/>
                </a:cxn>
              </a:cxnLst>
              <a:rect l="0" t="0" r="r" b="b"/>
              <a:pathLst>
                <a:path w="4875" h="2984">
                  <a:moveTo>
                    <a:pt x="4875" y="0"/>
                  </a:moveTo>
                  <a:lnTo>
                    <a:pt x="4875" y="0"/>
                  </a:lnTo>
                  <a:lnTo>
                    <a:pt x="4875" y="21"/>
                  </a:lnTo>
                  <a:lnTo>
                    <a:pt x="4872" y="79"/>
                  </a:lnTo>
                  <a:lnTo>
                    <a:pt x="4868" y="121"/>
                  </a:lnTo>
                  <a:lnTo>
                    <a:pt x="4864" y="170"/>
                  </a:lnTo>
                  <a:lnTo>
                    <a:pt x="4857" y="226"/>
                  </a:lnTo>
                  <a:lnTo>
                    <a:pt x="4847" y="287"/>
                  </a:lnTo>
                  <a:lnTo>
                    <a:pt x="4835" y="355"/>
                  </a:lnTo>
                  <a:lnTo>
                    <a:pt x="4821" y="428"/>
                  </a:lnTo>
                  <a:lnTo>
                    <a:pt x="4803" y="502"/>
                  </a:lnTo>
                  <a:lnTo>
                    <a:pt x="4780" y="581"/>
                  </a:lnTo>
                  <a:lnTo>
                    <a:pt x="4754" y="664"/>
                  </a:lnTo>
                  <a:lnTo>
                    <a:pt x="4740" y="706"/>
                  </a:lnTo>
                  <a:lnTo>
                    <a:pt x="4724" y="748"/>
                  </a:lnTo>
                  <a:lnTo>
                    <a:pt x="4707" y="790"/>
                  </a:lnTo>
                  <a:lnTo>
                    <a:pt x="4689" y="832"/>
                  </a:lnTo>
                  <a:lnTo>
                    <a:pt x="4671" y="874"/>
                  </a:lnTo>
                  <a:lnTo>
                    <a:pt x="4650" y="917"/>
                  </a:lnTo>
                  <a:lnTo>
                    <a:pt x="4628" y="959"/>
                  </a:lnTo>
                  <a:lnTo>
                    <a:pt x="4604" y="1001"/>
                  </a:lnTo>
                  <a:lnTo>
                    <a:pt x="4580" y="1043"/>
                  </a:lnTo>
                  <a:lnTo>
                    <a:pt x="4554" y="1085"/>
                  </a:lnTo>
                  <a:lnTo>
                    <a:pt x="4526" y="1127"/>
                  </a:lnTo>
                  <a:lnTo>
                    <a:pt x="4497" y="1167"/>
                  </a:lnTo>
                  <a:lnTo>
                    <a:pt x="4467" y="1208"/>
                  </a:lnTo>
                  <a:lnTo>
                    <a:pt x="4435" y="1248"/>
                  </a:lnTo>
                  <a:lnTo>
                    <a:pt x="4400" y="1287"/>
                  </a:lnTo>
                  <a:lnTo>
                    <a:pt x="4364" y="1324"/>
                  </a:lnTo>
                  <a:lnTo>
                    <a:pt x="4326" y="1361"/>
                  </a:lnTo>
                  <a:lnTo>
                    <a:pt x="4288" y="1398"/>
                  </a:lnTo>
                  <a:lnTo>
                    <a:pt x="4247" y="1432"/>
                  </a:lnTo>
                  <a:lnTo>
                    <a:pt x="4204" y="1466"/>
                  </a:lnTo>
                  <a:lnTo>
                    <a:pt x="4160" y="1500"/>
                  </a:lnTo>
                  <a:lnTo>
                    <a:pt x="4113" y="1531"/>
                  </a:lnTo>
                  <a:lnTo>
                    <a:pt x="4064" y="1560"/>
                  </a:lnTo>
                  <a:lnTo>
                    <a:pt x="4013" y="1589"/>
                  </a:lnTo>
                  <a:lnTo>
                    <a:pt x="3960" y="1615"/>
                  </a:lnTo>
                  <a:lnTo>
                    <a:pt x="3906" y="1641"/>
                  </a:lnTo>
                  <a:lnTo>
                    <a:pt x="3847" y="1663"/>
                  </a:lnTo>
                  <a:lnTo>
                    <a:pt x="3789" y="1684"/>
                  </a:lnTo>
                  <a:lnTo>
                    <a:pt x="3727" y="1703"/>
                  </a:lnTo>
                  <a:lnTo>
                    <a:pt x="3663" y="1721"/>
                  </a:lnTo>
                  <a:lnTo>
                    <a:pt x="3597" y="1737"/>
                  </a:lnTo>
                  <a:lnTo>
                    <a:pt x="3528" y="1750"/>
                  </a:lnTo>
                  <a:lnTo>
                    <a:pt x="3457" y="1760"/>
                  </a:lnTo>
                  <a:lnTo>
                    <a:pt x="3385" y="1768"/>
                  </a:lnTo>
                  <a:lnTo>
                    <a:pt x="3309" y="1775"/>
                  </a:lnTo>
                  <a:lnTo>
                    <a:pt x="3230" y="1778"/>
                  </a:lnTo>
                  <a:lnTo>
                    <a:pt x="3149" y="1778"/>
                  </a:lnTo>
                  <a:lnTo>
                    <a:pt x="3066" y="1776"/>
                  </a:lnTo>
                  <a:lnTo>
                    <a:pt x="3066" y="1776"/>
                  </a:lnTo>
                  <a:lnTo>
                    <a:pt x="2899" y="1770"/>
                  </a:lnTo>
                  <a:lnTo>
                    <a:pt x="2739" y="1766"/>
                  </a:lnTo>
                  <a:lnTo>
                    <a:pt x="2585" y="1766"/>
                  </a:lnTo>
                  <a:lnTo>
                    <a:pt x="2438" y="1770"/>
                  </a:lnTo>
                  <a:lnTo>
                    <a:pt x="2297" y="1775"/>
                  </a:lnTo>
                  <a:lnTo>
                    <a:pt x="2160" y="1783"/>
                  </a:lnTo>
                  <a:lnTo>
                    <a:pt x="2030" y="1794"/>
                  </a:lnTo>
                  <a:lnTo>
                    <a:pt x="1904" y="1808"/>
                  </a:lnTo>
                  <a:lnTo>
                    <a:pt x="1784" y="1825"/>
                  </a:lnTo>
                  <a:lnTo>
                    <a:pt x="1669" y="1844"/>
                  </a:lnTo>
                  <a:lnTo>
                    <a:pt x="1558" y="1867"/>
                  </a:lnTo>
                  <a:lnTo>
                    <a:pt x="1452" y="1891"/>
                  </a:lnTo>
                  <a:lnTo>
                    <a:pt x="1401" y="1904"/>
                  </a:lnTo>
                  <a:lnTo>
                    <a:pt x="1351" y="1918"/>
                  </a:lnTo>
                  <a:lnTo>
                    <a:pt x="1302" y="1934"/>
                  </a:lnTo>
                  <a:lnTo>
                    <a:pt x="1254" y="1949"/>
                  </a:lnTo>
                  <a:lnTo>
                    <a:pt x="1207" y="1965"/>
                  </a:lnTo>
                  <a:lnTo>
                    <a:pt x="1161" y="1983"/>
                  </a:lnTo>
                  <a:lnTo>
                    <a:pt x="1115" y="2001"/>
                  </a:lnTo>
                  <a:lnTo>
                    <a:pt x="1071" y="2018"/>
                  </a:lnTo>
                  <a:lnTo>
                    <a:pt x="1028" y="2038"/>
                  </a:lnTo>
                  <a:lnTo>
                    <a:pt x="984" y="2059"/>
                  </a:lnTo>
                  <a:lnTo>
                    <a:pt x="943" y="2078"/>
                  </a:lnTo>
                  <a:lnTo>
                    <a:pt x="903" y="2101"/>
                  </a:lnTo>
                  <a:lnTo>
                    <a:pt x="862" y="2122"/>
                  </a:lnTo>
                  <a:lnTo>
                    <a:pt x="823" y="2144"/>
                  </a:lnTo>
                  <a:lnTo>
                    <a:pt x="785" y="2169"/>
                  </a:lnTo>
                  <a:lnTo>
                    <a:pt x="747" y="2193"/>
                  </a:lnTo>
                  <a:lnTo>
                    <a:pt x="710" y="2217"/>
                  </a:lnTo>
                  <a:lnTo>
                    <a:pt x="673" y="2243"/>
                  </a:lnTo>
                  <a:lnTo>
                    <a:pt x="637" y="2269"/>
                  </a:lnTo>
                  <a:lnTo>
                    <a:pt x="603" y="2296"/>
                  </a:lnTo>
                  <a:lnTo>
                    <a:pt x="568" y="2324"/>
                  </a:lnTo>
                  <a:lnTo>
                    <a:pt x="535" y="2351"/>
                  </a:lnTo>
                  <a:lnTo>
                    <a:pt x="468" y="2411"/>
                  </a:lnTo>
                  <a:lnTo>
                    <a:pt x="404" y="2472"/>
                  </a:lnTo>
                  <a:lnTo>
                    <a:pt x="343" y="2537"/>
                  </a:lnTo>
                  <a:lnTo>
                    <a:pt x="282" y="2604"/>
                  </a:lnTo>
                  <a:lnTo>
                    <a:pt x="224" y="2674"/>
                  </a:lnTo>
                  <a:lnTo>
                    <a:pt x="167" y="2747"/>
                  </a:lnTo>
                  <a:lnTo>
                    <a:pt x="110" y="2822"/>
                  </a:lnTo>
                  <a:lnTo>
                    <a:pt x="54" y="2902"/>
                  </a:lnTo>
                  <a:lnTo>
                    <a:pt x="0" y="298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179759" name="Freeform 111"/>
            <p:cNvSpPr>
              <a:spLocks/>
            </p:cNvSpPr>
            <p:nvPr/>
          </p:nvSpPr>
          <p:spPr bwMode="auto">
            <a:xfrm>
              <a:off x="1912" y="510"/>
              <a:ext cx="4831" cy="1548"/>
            </a:xfrm>
            <a:custGeom>
              <a:avLst/>
              <a:gdLst/>
              <a:ahLst/>
              <a:cxnLst>
                <a:cxn ang="0">
                  <a:pos x="4831" y="0"/>
                </a:cxn>
                <a:cxn ang="0">
                  <a:pos x="4828" y="80"/>
                </a:cxn>
                <a:cxn ang="0">
                  <a:pos x="4821" y="172"/>
                </a:cxn>
                <a:cxn ang="0">
                  <a:pos x="4806" y="291"/>
                </a:cxn>
                <a:cxn ang="0">
                  <a:pos x="4782" y="430"/>
                </a:cxn>
                <a:cxn ang="0">
                  <a:pos x="4743" y="587"/>
                </a:cxn>
                <a:cxn ang="0">
                  <a:pos x="4706" y="711"/>
                </a:cxn>
                <a:cxn ang="0">
                  <a:pos x="4674" y="797"/>
                </a:cxn>
                <a:cxn ang="0">
                  <a:pos x="4638" y="882"/>
                </a:cxn>
                <a:cxn ang="0">
                  <a:pos x="4597" y="969"/>
                </a:cxn>
                <a:cxn ang="0">
                  <a:pos x="4550" y="1055"/>
                </a:cxn>
                <a:cxn ang="0">
                  <a:pos x="4497" y="1139"/>
                </a:cxn>
                <a:cxn ang="0">
                  <a:pos x="4439" y="1223"/>
                </a:cxn>
                <a:cxn ang="0">
                  <a:pos x="4374" y="1302"/>
                </a:cxn>
                <a:cxn ang="0">
                  <a:pos x="4303" y="1379"/>
                </a:cxn>
                <a:cxn ang="0">
                  <a:pos x="4224" y="1452"/>
                </a:cxn>
                <a:cxn ang="0">
                  <a:pos x="4136" y="1522"/>
                </a:cxn>
                <a:cxn ang="0">
                  <a:pos x="4042" y="1584"/>
                </a:cxn>
                <a:cxn ang="0">
                  <a:pos x="3939" y="1643"/>
                </a:cxn>
                <a:cxn ang="0">
                  <a:pos x="3828" y="1693"/>
                </a:cxn>
                <a:cxn ang="0">
                  <a:pos x="3707" y="1736"/>
                </a:cxn>
                <a:cxn ang="0">
                  <a:pos x="3578" y="1772"/>
                </a:cxn>
                <a:cxn ang="0">
                  <a:pos x="3439" y="1798"/>
                </a:cxn>
                <a:cxn ang="0">
                  <a:pos x="3291" y="1815"/>
                </a:cxn>
                <a:cxn ang="0">
                  <a:pos x="3131" y="1822"/>
                </a:cxn>
                <a:cxn ang="0">
                  <a:pos x="3048" y="1822"/>
                </a:cxn>
                <a:cxn ang="0">
                  <a:pos x="2720" y="1819"/>
                </a:cxn>
                <a:cxn ang="0">
                  <a:pos x="2419" y="1828"/>
                </a:cxn>
                <a:cxn ang="0">
                  <a:pos x="2141" y="1848"/>
                </a:cxn>
                <a:cxn ang="0">
                  <a:pos x="1887" y="1877"/>
                </a:cxn>
                <a:cxn ang="0">
                  <a:pos x="1651" y="1919"/>
                </a:cxn>
                <a:cxn ang="0">
                  <a:pos x="1436" y="1970"/>
                </a:cxn>
                <a:cxn ang="0">
                  <a:pos x="1335" y="1999"/>
                </a:cxn>
                <a:cxn ang="0">
                  <a:pos x="1239" y="2032"/>
                </a:cxn>
                <a:cxn ang="0">
                  <a:pos x="1146" y="2067"/>
                </a:cxn>
                <a:cxn ang="0">
                  <a:pos x="1057" y="2106"/>
                </a:cxn>
                <a:cxn ang="0">
                  <a:pos x="971" y="2148"/>
                </a:cxn>
                <a:cxn ang="0">
                  <a:pos x="889" y="2192"/>
                </a:cxn>
                <a:cxn ang="0">
                  <a:pos x="811" y="2237"/>
                </a:cxn>
                <a:cxn ang="0">
                  <a:pos x="735" y="2287"/>
                </a:cxn>
                <a:cxn ang="0">
                  <a:pos x="663" y="2339"/>
                </a:cxn>
                <a:cxn ang="0">
                  <a:pos x="593" y="2393"/>
                </a:cxn>
                <a:cxn ang="0">
                  <a:pos x="525" y="2452"/>
                </a:cxn>
                <a:cxn ang="0">
                  <a:pos x="397" y="2576"/>
                </a:cxn>
                <a:cxn ang="0">
                  <a:pos x="277" y="2710"/>
                </a:cxn>
                <a:cxn ang="0">
                  <a:pos x="163" y="2857"/>
                </a:cxn>
                <a:cxn ang="0">
                  <a:pos x="53" y="3013"/>
                </a:cxn>
              </a:cxnLst>
              <a:rect l="0" t="0" r="r" b="b"/>
              <a:pathLst>
                <a:path w="4831" h="3097">
                  <a:moveTo>
                    <a:pt x="4831" y="0"/>
                  </a:moveTo>
                  <a:lnTo>
                    <a:pt x="4831" y="0"/>
                  </a:lnTo>
                  <a:lnTo>
                    <a:pt x="4829" y="21"/>
                  </a:lnTo>
                  <a:lnTo>
                    <a:pt x="4828" y="80"/>
                  </a:lnTo>
                  <a:lnTo>
                    <a:pt x="4825" y="122"/>
                  </a:lnTo>
                  <a:lnTo>
                    <a:pt x="4821" y="172"/>
                  </a:lnTo>
                  <a:lnTo>
                    <a:pt x="4814" y="228"/>
                  </a:lnTo>
                  <a:lnTo>
                    <a:pt x="4806" y="291"/>
                  </a:lnTo>
                  <a:lnTo>
                    <a:pt x="4796" y="359"/>
                  </a:lnTo>
                  <a:lnTo>
                    <a:pt x="4782" y="430"/>
                  </a:lnTo>
                  <a:lnTo>
                    <a:pt x="4764" y="507"/>
                  </a:lnTo>
                  <a:lnTo>
                    <a:pt x="4743" y="587"/>
                  </a:lnTo>
                  <a:lnTo>
                    <a:pt x="4719" y="669"/>
                  </a:lnTo>
                  <a:lnTo>
                    <a:pt x="4706" y="711"/>
                  </a:lnTo>
                  <a:lnTo>
                    <a:pt x="4690" y="755"/>
                  </a:lnTo>
                  <a:lnTo>
                    <a:pt x="4674" y="797"/>
                  </a:lnTo>
                  <a:lnTo>
                    <a:pt x="4657" y="840"/>
                  </a:lnTo>
                  <a:lnTo>
                    <a:pt x="4638" y="882"/>
                  </a:lnTo>
                  <a:lnTo>
                    <a:pt x="4618" y="926"/>
                  </a:lnTo>
                  <a:lnTo>
                    <a:pt x="4597" y="969"/>
                  </a:lnTo>
                  <a:lnTo>
                    <a:pt x="4574" y="1011"/>
                  </a:lnTo>
                  <a:lnTo>
                    <a:pt x="4550" y="1055"/>
                  </a:lnTo>
                  <a:lnTo>
                    <a:pt x="4525" y="1097"/>
                  </a:lnTo>
                  <a:lnTo>
                    <a:pt x="4497" y="1139"/>
                  </a:lnTo>
                  <a:lnTo>
                    <a:pt x="4470" y="1181"/>
                  </a:lnTo>
                  <a:lnTo>
                    <a:pt x="4439" y="1223"/>
                  </a:lnTo>
                  <a:lnTo>
                    <a:pt x="4407" y="1263"/>
                  </a:lnTo>
                  <a:lnTo>
                    <a:pt x="4374" y="1302"/>
                  </a:lnTo>
                  <a:lnTo>
                    <a:pt x="4339" y="1342"/>
                  </a:lnTo>
                  <a:lnTo>
                    <a:pt x="4303" y="1379"/>
                  </a:lnTo>
                  <a:lnTo>
                    <a:pt x="4264" y="1417"/>
                  </a:lnTo>
                  <a:lnTo>
                    <a:pt x="4224" y="1452"/>
                  </a:lnTo>
                  <a:lnTo>
                    <a:pt x="4181" y="1488"/>
                  </a:lnTo>
                  <a:lnTo>
                    <a:pt x="4136" y="1522"/>
                  </a:lnTo>
                  <a:lnTo>
                    <a:pt x="4091" y="1554"/>
                  </a:lnTo>
                  <a:lnTo>
                    <a:pt x="4042" y="1584"/>
                  </a:lnTo>
                  <a:lnTo>
                    <a:pt x="3992" y="1614"/>
                  </a:lnTo>
                  <a:lnTo>
                    <a:pt x="3939" y="1643"/>
                  </a:lnTo>
                  <a:lnTo>
                    <a:pt x="3885" y="1668"/>
                  </a:lnTo>
                  <a:lnTo>
                    <a:pt x="3828" y="1693"/>
                  </a:lnTo>
                  <a:lnTo>
                    <a:pt x="3768" y="1715"/>
                  </a:lnTo>
                  <a:lnTo>
                    <a:pt x="3707" y="1736"/>
                  </a:lnTo>
                  <a:lnTo>
                    <a:pt x="3643" y="1754"/>
                  </a:lnTo>
                  <a:lnTo>
                    <a:pt x="3578" y="1772"/>
                  </a:lnTo>
                  <a:lnTo>
                    <a:pt x="3510" y="1786"/>
                  </a:lnTo>
                  <a:lnTo>
                    <a:pt x="3439" y="1798"/>
                  </a:lnTo>
                  <a:lnTo>
                    <a:pt x="3366" y="1807"/>
                  </a:lnTo>
                  <a:lnTo>
                    <a:pt x="3291" y="1815"/>
                  </a:lnTo>
                  <a:lnTo>
                    <a:pt x="3212" y="1820"/>
                  </a:lnTo>
                  <a:lnTo>
                    <a:pt x="3131" y="1822"/>
                  </a:lnTo>
                  <a:lnTo>
                    <a:pt x="3048" y="1822"/>
                  </a:lnTo>
                  <a:lnTo>
                    <a:pt x="3048" y="1822"/>
                  </a:lnTo>
                  <a:lnTo>
                    <a:pt x="2881" y="1819"/>
                  </a:lnTo>
                  <a:lnTo>
                    <a:pt x="2720" y="1819"/>
                  </a:lnTo>
                  <a:lnTo>
                    <a:pt x="2567" y="1822"/>
                  </a:lnTo>
                  <a:lnTo>
                    <a:pt x="2419" y="1828"/>
                  </a:lnTo>
                  <a:lnTo>
                    <a:pt x="2277" y="1836"/>
                  </a:lnTo>
                  <a:lnTo>
                    <a:pt x="2141" y="1848"/>
                  </a:lnTo>
                  <a:lnTo>
                    <a:pt x="2012" y="1861"/>
                  </a:lnTo>
                  <a:lnTo>
                    <a:pt x="1887" y="1877"/>
                  </a:lnTo>
                  <a:lnTo>
                    <a:pt x="1766" y="1896"/>
                  </a:lnTo>
                  <a:lnTo>
                    <a:pt x="1651" y="1919"/>
                  </a:lnTo>
                  <a:lnTo>
                    <a:pt x="1541" y="1943"/>
                  </a:lnTo>
                  <a:lnTo>
                    <a:pt x="1436" y="1970"/>
                  </a:lnTo>
                  <a:lnTo>
                    <a:pt x="1384" y="1985"/>
                  </a:lnTo>
                  <a:lnTo>
                    <a:pt x="1335" y="1999"/>
                  </a:lnTo>
                  <a:lnTo>
                    <a:pt x="1286" y="2016"/>
                  </a:lnTo>
                  <a:lnTo>
                    <a:pt x="1239" y="2032"/>
                  </a:lnTo>
                  <a:lnTo>
                    <a:pt x="1191" y="2050"/>
                  </a:lnTo>
                  <a:lnTo>
                    <a:pt x="1146" y="2067"/>
                  </a:lnTo>
                  <a:lnTo>
                    <a:pt x="1100" y="2087"/>
                  </a:lnTo>
                  <a:lnTo>
                    <a:pt x="1057" y="2106"/>
                  </a:lnTo>
                  <a:lnTo>
                    <a:pt x="1014" y="2127"/>
                  </a:lnTo>
                  <a:lnTo>
                    <a:pt x="971" y="2148"/>
                  </a:lnTo>
                  <a:lnTo>
                    <a:pt x="930" y="2169"/>
                  </a:lnTo>
                  <a:lnTo>
                    <a:pt x="889" y="2192"/>
                  </a:lnTo>
                  <a:lnTo>
                    <a:pt x="850" y="2214"/>
                  </a:lnTo>
                  <a:lnTo>
                    <a:pt x="811" y="2237"/>
                  </a:lnTo>
                  <a:lnTo>
                    <a:pt x="772" y="2263"/>
                  </a:lnTo>
                  <a:lnTo>
                    <a:pt x="735" y="2287"/>
                  </a:lnTo>
                  <a:lnTo>
                    <a:pt x="699" y="2313"/>
                  </a:lnTo>
                  <a:lnTo>
                    <a:pt x="663" y="2339"/>
                  </a:lnTo>
                  <a:lnTo>
                    <a:pt x="628" y="2366"/>
                  </a:lnTo>
                  <a:lnTo>
                    <a:pt x="593" y="2393"/>
                  </a:lnTo>
                  <a:lnTo>
                    <a:pt x="558" y="2423"/>
                  </a:lnTo>
                  <a:lnTo>
                    <a:pt x="525" y="2452"/>
                  </a:lnTo>
                  <a:lnTo>
                    <a:pt x="460" y="2511"/>
                  </a:lnTo>
                  <a:lnTo>
                    <a:pt x="397" y="2576"/>
                  </a:lnTo>
                  <a:lnTo>
                    <a:pt x="336" y="2640"/>
                  </a:lnTo>
                  <a:lnTo>
                    <a:pt x="277" y="2710"/>
                  </a:lnTo>
                  <a:lnTo>
                    <a:pt x="220" y="2783"/>
                  </a:lnTo>
                  <a:lnTo>
                    <a:pt x="163" y="2857"/>
                  </a:lnTo>
                  <a:lnTo>
                    <a:pt x="107" y="2934"/>
                  </a:lnTo>
                  <a:lnTo>
                    <a:pt x="53" y="3013"/>
                  </a:lnTo>
                  <a:lnTo>
                    <a:pt x="0" y="3097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179760" name="Freeform 112"/>
            <p:cNvSpPr>
              <a:spLocks/>
            </p:cNvSpPr>
            <p:nvPr/>
          </p:nvSpPr>
          <p:spPr bwMode="auto">
            <a:xfrm>
              <a:off x="1968" y="481"/>
              <a:ext cx="4782" cy="1605"/>
            </a:xfrm>
            <a:custGeom>
              <a:avLst/>
              <a:gdLst/>
              <a:ahLst/>
              <a:cxnLst>
                <a:cxn ang="0">
                  <a:pos x="4782" y="0"/>
                </a:cxn>
                <a:cxn ang="0">
                  <a:pos x="4780" y="81"/>
                </a:cxn>
                <a:cxn ang="0">
                  <a:pos x="4775" y="173"/>
                </a:cxn>
                <a:cxn ang="0">
                  <a:pos x="4762" y="292"/>
                </a:cxn>
                <a:cxn ang="0">
                  <a:pos x="4740" y="433"/>
                </a:cxn>
                <a:cxn ang="0">
                  <a:pos x="4704" y="591"/>
                </a:cxn>
                <a:cxn ang="0">
                  <a:pos x="4668" y="717"/>
                </a:cxn>
                <a:cxn ang="0">
                  <a:pos x="4637" y="802"/>
                </a:cxn>
                <a:cxn ang="0">
                  <a:pos x="4602" y="890"/>
                </a:cxn>
                <a:cxn ang="0">
                  <a:pos x="4564" y="978"/>
                </a:cxn>
                <a:cxn ang="0">
                  <a:pos x="4518" y="1066"/>
                </a:cxn>
                <a:cxn ang="0">
                  <a:pos x="4466" y="1151"/>
                </a:cxn>
                <a:cxn ang="0">
                  <a:pos x="4409" y="1235"/>
                </a:cxn>
                <a:cxn ang="0">
                  <a:pos x="4346" y="1318"/>
                </a:cxn>
                <a:cxn ang="0">
                  <a:pos x="4275" y="1397"/>
                </a:cxn>
                <a:cxn ang="0">
                  <a:pos x="4197" y="1471"/>
                </a:cxn>
                <a:cxn ang="0">
                  <a:pos x="4111" y="1542"/>
                </a:cxn>
                <a:cxn ang="0">
                  <a:pos x="4018" y="1608"/>
                </a:cxn>
                <a:cxn ang="0">
                  <a:pos x="3917" y="1668"/>
                </a:cxn>
                <a:cxn ang="0">
                  <a:pos x="3805" y="1721"/>
                </a:cxn>
                <a:cxn ang="0">
                  <a:pos x="3686" y="1766"/>
                </a:cxn>
                <a:cxn ang="0">
                  <a:pos x="3557" y="1805"/>
                </a:cxn>
                <a:cxn ang="0">
                  <a:pos x="3418" y="1834"/>
                </a:cxn>
                <a:cxn ang="0">
                  <a:pos x="3270" y="1855"/>
                </a:cxn>
                <a:cxn ang="0">
                  <a:pos x="3110" y="1865"/>
                </a:cxn>
                <a:cxn ang="0">
                  <a:pos x="3027" y="1867"/>
                </a:cxn>
                <a:cxn ang="0">
                  <a:pos x="2700" y="1870"/>
                </a:cxn>
                <a:cxn ang="0">
                  <a:pos x="2399" y="1884"/>
                </a:cxn>
                <a:cxn ang="0">
                  <a:pos x="2121" y="1910"/>
                </a:cxn>
                <a:cxn ang="0">
                  <a:pos x="1867" y="1946"/>
                </a:cxn>
                <a:cxn ang="0">
                  <a:pos x="1633" y="1991"/>
                </a:cxn>
                <a:cxn ang="0">
                  <a:pos x="1419" y="2047"/>
                </a:cxn>
                <a:cxn ang="0">
                  <a:pos x="1317" y="2080"/>
                </a:cxn>
                <a:cxn ang="0">
                  <a:pos x="1222" y="2115"/>
                </a:cxn>
                <a:cxn ang="0">
                  <a:pos x="1129" y="2152"/>
                </a:cxn>
                <a:cxn ang="0">
                  <a:pos x="1041" y="2193"/>
                </a:cxn>
                <a:cxn ang="0">
                  <a:pos x="956" y="2235"/>
                </a:cxn>
                <a:cxn ang="0">
                  <a:pos x="874" y="2282"/>
                </a:cxn>
                <a:cxn ang="0">
                  <a:pos x="797" y="2330"/>
                </a:cxn>
                <a:cxn ang="0">
                  <a:pos x="722" y="2380"/>
                </a:cxn>
                <a:cxn ang="0">
                  <a:pos x="651" y="2435"/>
                </a:cxn>
                <a:cxn ang="0">
                  <a:pos x="582" y="2491"/>
                </a:cxn>
                <a:cxn ang="0">
                  <a:pos x="515" y="2550"/>
                </a:cxn>
                <a:cxn ang="0">
                  <a:pos x="389" y="2677"/>
                </a:cxn>
                <a:cxn ang="0">
                  <a:pos x="271" y="2816"/>
                </a:cxn>
                <a:cxn ang="0">
                  <a:pos x="158" y="2965"/>
                </a:cxn>
                <a:cxn ang="0">
                  <a:pos x="51" y="3124"/>
                </a:cxn>
              </a:cxnLst>
              <a:rect l="0" t="0" r="r" b="b"/>
              <a:pathLst>
                <a:path w="4782" h="3210">
                  <a:moveTo>
                    <a:pt x="4782" y="0"/>
                  </a:moveTo>
                  <a:lnTo>
                    <a:pt x="4782" y="0"/>
                  </a:lnTo>
                  <a:lnTo>
                    <a:pt x="4782" y="21"/>
                  </a:lnTo>
                  <a:lnTo>
                    <a:pt x="4780" y="81"/>
                  </a:lnTo>
                  <a:lnTo>
                    <a:pt x="4779" y="123"/>
                  </a:lnTo>
                  <a:lnTo>
                    <a:pt x="4775" y="173"/>
                  </a:lnTo>
                  <a:lnTo>
                    <a:pt x="4770" y="229"/>
                  </a:lnTo>
                  <a:lnTo>
                    <a:pt x="4762" y="292"/>
                  </a:lnTo>
                  <a:lnTo>
                    <a:pt x="4752" y="360"/>
                  </a:lnTo>
                  <a:lnTo>
                    <a:pt x="4740" y="433"/>
                  </a:lnTo>
                  <a:lnTo>
                    <a:pt x="4723" y="510"/>
                  </a:lnTo>
                  <a:lnTo>
                    <a:pt x="4704" y="591"/>
                  </a:lnTo>
                  <a:lnTo>
                    <a:pt x="4682" y="675"/>
                  </a:lnTo>
                  <a:lnTo>
                    <a:pt x="4668" y="717"/>
                  </a:lnTo>
                  <a:lnTo>
                    <a:pt x="4654" y="760"/>
                  </a:lnTo>
                  <a:lnTo>
                    <a:pt x="4637" y="802"/>
                  </a:lnTo>
                  <a:lnTo>
                    <a:pt x="4620" y="846"/>
                  </a:lnTo>
                  <a:lnTo>
                    <a:pt x="4602" y="890"/>
                  </a:lnTo>
                  <a:lnTo>
                    <a:pt x="4584" y="935"/>
                  </a:lnTo>
                  <a:lnTo>
                    <a:pt x="4564" y="978"/>
                  </a:lnTo>
                  <a:lnTo>
                    <a:pt x="4541" y="1022"/>
                  </a:lnTo>
                  <a:lnTo>
                    <a:pt x="4518" y="1066"/>
                  </a:lnTo>
                  <a:lnTo>
                    <a:pt x="4493" y="1108"/>
                  </a:lnTo>
                  <a:lnTo>
                    <a:pt x="4466" y="1151"/>
                  </a:lnTo>
                  <a:lnTo>
                    <a:pt x="4439" y="1193"/>
                  </a:lnTo>
                  <a:lnTo>
                    <a:pt x="4409" y="1235"/>
                  </a:lnTo>
                  <a:lnTo>
                    <a:pt x="4379" y="1277"/>
                  </a:lnTo>
                  <a:lnTo>
                    <a:pt x="4346" y="1318"/>
                  </a:lnTo>
                  <a:lnTo>
                    <a:pt x="4311" y="1358"/>
                  </a:lnTo>
                  <a:lnTo>
                    <a:pt x="4275" y="1397"/>
                  </a:lnTo>
                  <a:lnTo>
                    <a:pt x="4237" y="1435"/>
                  </a:lnTo>
                  <a:lnTo>
                    <a:pt x="4197" y="1471"/>
                  </a:lnTo>
                  <a:lnTo>
                    <a:pt x="4155" y="1508"/>
                  </a:lnTo>
                  <a:lnTo>
                    <a:pt x="4111" y="1542"/>
                  </a:lnTo>
                  <a:lnTo>
                    <a:pt x="4065" y="1576"/>
                  </a:lnTo>
                  <a:lnTo>
                    <a:pt x="4018" y="1608"/>
                  </a:lnTo>
                  <a:lnTo>
                    <a:pt x="3968" y="1639"/>
                  </a:lnTo>
                  <a:lnTo>
                    <a:pt x="3917" y="1668"/>
                  </a:lnTo>
                  <a:lnTo>
                    <a:pt x="3862" y="1695"/>
                  </a:lnTo>
                  <a:lnTo>
                    <a:pt x="3805" y="1721"/>
                  </a:lnTo>
                  <a:lnTo>
                    <a:pt x="3747" y="1744"/>
                  </a:lnTo>
                  <a:lnTo>
                    <a:pt x="3686" y="1766"/>
                  </a:lnTo>
                  <a:lnTo>
                    <a:pt x="3622" y="1787"/>
                  </a:lnTo>
                  <a:lnTo>
                    <a:pt x="3557" y="1805"/>
                  </a:lnTo>
                  <a:lnTo>
                    <a:pt x="3489" y="1821"/>
                  </a:lnTo>
                  <a:lnTo>
                    <a:pt x="3418" y="1834"/>
                  </a:lnTo>
                  <a:lnTo>
                    <a:pt x="3344" y="1846"/>
                  </a:lnTo>
                  <a:lnTo>
                    <a:pt x="3270" y="1855"/>
                  </a:lnTo>
                  <a:lnTo>
                    <a:pt x="3192" y="1860"/>
                  </a:lnTo>
                  <a:lnTo>
                    <a:pt x="3110" y="1865"/>
                  </a:lnTo>
                  <a:lnTo>
                    <a:pt x="3027" y="1867"/>
                  </a:lnTo>
                  <a:lnTo>
                    <a:pt x="3027" y="1867"/>
                  </a:lnTo>
                  <a:lnTo>
                    <a:pt x="2860" y="1867"/>
                  </a:lnTo>
                  <a:lnTo>
                    <a:pt x="2700" y="1870"/>
                  </a:lnTo>
                  <a:lnTo>
                    <a:pt x="2546" y="1876"/>
                  </a:lnTo>
                  <a:lnTo>
                    <a:pt x="2399" y="1884"/>
                  </a:lnTo>
                  <a:lnTo>
                    <a:pt x="2257" y="1896"/>
                  </a:lnTo>
                  <a:lnTo>
                    <a:pt x="2121" y="1910"/>
                  </a:lnTo>
                  <a:lnTo>
                    <a:pt x="1992" y="1926"/>
                  </a:lnTo>
                  <a:lnTo>
                    <a:pt x="1867" y="1946"/>
                  </a:lnTo>
                  <a:lnTo>
                    <a:pt x="1748" y="1967"/>
                  </a:lnTo>
                  <a:lnTo>
                    <a:pt x="1633" y="1991"/>
                  </a:lnTo>
                  <a:lnTo>
                    <a:pt x="1523" y="2018"/>
                  </a:lnTo>
                  <a:lnTo>
                    <a:pt x="1419" y="2047"/>
                  </a:lnTo>
                  <a:lnTo>
                    <a:pt x="1367" y="2064"/>
                  </a:lnTo>
                  <a:lnTo>
                    <a:pt x="1317" y="2080"/>
                  </a:lnTo>
                  <a:lnTo>
                    <a:pt x="1269" y="2097"/>
                  </a:lnTo>
                  <a:lnTo>
                    <a:pt x="1222" y="2115"/>
                  </a:lnTo>
                  <a:lnTo>
                    <a:pt x="1174" y="2133"/>
                  </a:lnTo>
                  <a:lnTo>
                    <a:pt x="1129" y="2152"/>
                  </a:lnTo>
                  <a:lnTo>
                    <a:pt x="1084" y="2172"/>
                  </a:lnTo>
                  <a:lnTo>
                    <a:pt x="1041" y="2193"/>
                  </a:lnTo>
                  <a:lnTo>
                    <a:pt x="998" y="2214"/>
                  </a:lnTo>
                  <a:lnTo>
                    <a:pt x="956" y="2235"/>
                  </a:lnTo>
                  <a:lnTo>
                    <a:pt x="915" y="2257"/>
                  </a:lnTo>
                  <a:lnTo>
                    <a:pt x="874" y="2282"/>
                  </a:lnTo>
                  <a:lnTo>
                    <a:pt x="836" y="2306"/>
                  </a:lnTo>
                  <a:lnTo>
                    <a:pt x="797" y="2330"/>
                  </a:lnTo>
                  <a:lnTo>
                    <a:pt x="759" y="2354"/>
                  </a:lnTo>
                  <a:lnTo>
                    <a:pt x="722" y="2380"/>
                  </a:lnTo>
                  <a:lnTo>
                    <a:pt x="686" y="2407"/>
                  </a:lnTo>
                  <a:lnTo>
                    <a:pt x="651" y="2435"/>
                  </a:lnTo>
                  <a:lnTo>
                    <a:pt x="615" y="2462"/>
                  </a:lnTo>
                  <a:lnTo>
                    <a:pt x="582" y="2491"/>
                  </a:lnTo>
                  <a:lnTo>
                    <a:pt x="548" y="2520"/>
                  </a:lnTo>
                  <a:lnTo>
                    <a:pt x="515" y="2550"/>
                  </a:lnTo>
                  <a:lnTo>
                    <a:pt x="451" y="2613"/>
                  </a:lnTo>
                  <a:lnTo>
                    <a:pt x="389" y="2677"/>
                  </a:lnTo>
                  <a:lnTo>
                    <a:pt x="329" y="2745"/>
                  </a:lnTo>
                  <a:lnTo>
                    <a:pt x="271" y="2816"/>
                  </a:lnTo>
                  <a:lnTo>
                    <a:pt x="214" y="2889"/>
                  </a:lnTo>
                  <a:lnTo>
                    <a:pt x="158" y="2965"/>
                  </a:lnTo>
                  <a:lnTo>
                    <a:pt x="104" y="3044"/>
                  </a:lnTo>
                  <a:lnTo>
                    <a:pt x="51" y="3124"/>
                  </a:lnTo>
                  <a:lnTo>
                    <a:pt x="0" y="321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179761" name="Freeform 113"/>
            <p:cNvSpPr>
              <a:spLocks/>
            </p:cNvSpPr>
            <p:nvPr/>
          </p:nvSpPr>
          <p:spPr bwMode="auto">
            <a:xfrm>
              <a:off x="2023" y="453"/>
              <a:ext cx="4733" cy="1662"/>
            </a:xfrm>
            <a:custGeom>
              <a:avLst/>
              <a:gdLst/>
              <a:ahLst/>
              <a:cxnLst>
                <a:cxn ang="0">
                  <a:pos x="4733" y="0"/>
                </a:cxn>
                <a:cxn ang="0">
                  <a:pos x="4733" y="81"/>
                </a:cxn>
                <a:cxn ang="0">
                  <a:pos x="4729" y="173"/>
                </a:cxn>
                <a:cxn ang="0">
                  <a:pos x="4718" y="294"/>
                </a:cxn>
                <a:cxn ang="0">
                  <a:pos x="4699" y="436"/>
                </a:cxn>
                <a:cxn ang="0">
                  <a:pos x="4665" y="596"/>
                </a:cxn>
                <a:cxn ang="0">
                  <a:pos x="4631" y="724"/>
                </a:cxn>
                <a:cxn ang="0">
                  <a:pos x="4602" y="811"/>
                </a:cxn>
                <a:cxn ang="0">
                  <a:pos x="4568" y="898"/>
                </a:cxn>
                <a:cxn ang="0">
                  <a:pos x="4529" y="987"/>
                </a:cxn>
                <a:cxn ang="0">
                  <a:pos x="4486" y="1076"/>
                </a:cxn>
                <a:cxn ang="0">
                  <a:pos x="4436" y="1165"/>
                </a:cxn>
                <a:cxn ang="0">
                  <a:pos x="4381" y="1250"/>
                </a:cxn>
                <a:cxn ang="0">
                  <a:pos x="4317" y="1334"/>
                </a:cxn>
                <a:cxn ang="0">
                  <a:pos x="4247" y="1415"/>
                </a:cxn>
                <a:cxn ang="0">
                  <a:pos x="4171" y="1491"/>
                </a:cxn>
                <a:cxn ang="0">
                  <a:pos x="4086" y="1563"/>
                </a:cxn>
                <a:cxn ang="0">
                  <a:pos x="3993" y="1631"/>
                </a:cxn>
                <a:cxn ang="0">
                  <a:pos x="3893" y="1694"/>
                </a:cxn>
                <a:cxn ang="0">
                  <a:pos x="3784" y="1749"/>
                </a:cxn>
                <a:cxn ang="0">
                  <a:pos x="3664" y="1798"/>
                </a:cxn>
                <a:cxn ang="0">
                  <a:pos x="3537" y="1840"/>
                </a:cxn>
                <a:cxn ang="0">
                  <a:pos x="3398" y="1872"/>
                </a:cxn>
                <a:cxn ang="0">
                  <a:pos x="3249" y="1894"/>
                </a:cxn>
                <a:cxn ang="0">
                  <a:pos x="3091" y="1909"/>
                </a:cxn>
                <a:cxn ang="0">
                  <a:pos x="3008" y="1911"/>
                </a:cxn>
                <a:cxn ang="0">
                  <a:pos x="2681" y="1922"/>
                </a:cxn>
                <a:cxn ang="0">
                  <a:pos x="2380" y="1943"/>
                </a:cxn>
                <a:cxn ang="0">
                  <a:pos x="2102" y="1974"/>
                </a:cxn>
                <a:cxn ang="0">
                  <a:pos x="1848" y="2014"/>
                </a:cxn>
                <a:cxn ang="0">
                  <a:pos x="1615" y="2066"/>
                </a:cxn>
                <a:cxn ang="0">
                  <a:pos x="1401" y="2127"/>
                </a:cxn>
                <a:cxn ang="0">
                  <a:pos x="1301" y="2161"/>
                </a:cxn>
                <a:cxn ang="0">
                  <a:pos x="1205" y="2198"/>
                </a:cxn>
                <a:cxn ang="0">
                  <a:pos x="1114" y="2237"/>
                </a:cxn>
                <a:cxn ang="0">
                  <a:pos x="1026" y="2280"/>
                </a:cxn>
                <a:cxn ang="0">
                  <a:pos x="942" y="2324"/>
                </a:cxn>
                <a:cxn ang="0">
                  <a:pos x="861" y="2372"/>
                </a:cxn>
                <a:cxn ang="0">
                  <a:pos x="785" y="2422"/>
                </a:cxn>
                <a:cxn ang="0">
                  <a:pos x="711" y="2476"/>
                </a:cxn>
                <a:cxn ang="0">
                  <a:pos x="639" y="2531"/>
                </a:cxn>
                <a:cxn ang="0">
                  <a:pos x="571" y="2589"/>
                </a:cxn>
                <a:cxn ang="0">
                  <a:pos x="506" y="2650"/>
                </a:cxn>
                <a:cxn ang="0">
                  <a:pos x="382" y="2779"/>
                </a:cxn>
                <a:cxn ang="0">
                  <a:pos x="265" y="2921"/>
                </a:cxn>
                <a:cxn ang="0">
                  <a:pos x="156" y="3073"/>
                </a:cxn>
                <a:cxn ang="0">
                  <a:pos x="52" y="3236"/>
                </a:cxn>
              </a:cxnLst>
              <a:rect l="0" t="0" r="r" b="b"/>
              <a:pathLst>
                <a:path w="4733" h="3323">
                  <a:moveTo>
                    <a:pt x="4733" y="0"/>
                  </a:moveTo>
                  <a:lnTo>
                    <a:pt x="4733" y="0"/>
                  </a:lnTo>
                  <a:lnTo>
                    <a:pt x="4733" y="21"/>
                  </a:lnTo>
                  <a:lnTo>
                    <a:pt x="4733" y="81"/>
                  </a:lnTo>
                  <a:lnTo>
                    <a:pt x="4732" y="123"/>
                  </a:lnTo>
                  <a:lnTo>
                    <a:pt x="4729" y="173"/>
                  </a:lnTo>
                  <a:lnTo>
                    <a:pt x="4725" y="231"/>
                  </a:lnTo>
                  <a:lnTo>
                    <a:pt x="4718" y="294"/>
                  </a:lnTo>
                  <a:lnTo>
                    <a:pt x="4710" y="364"/>
                  </a:lnTo>
                  <a:lnTo>
                    <a:pt x="4699" y="436"/>
                  </a:lnTo>
                  <a:lnTo>
                    <a:pt x="4683" y="516"/>
                  </a:lnTo>
                  <a:lnTo>
                    <a:pt x="4665" y="596"/>
                  </a:lnTo>
                  <a:lnTo>
                    <a:pt x="4643" y="680"/>
                  </a:lnTo>
                  <a:lnTo>
                    <a:pt x="4631" y="724"/>
                  </a:lnTo>
                  <a:lnTo>
                    <a:pt x="4617" y="767"/>
                  </a:lnTo>
                  <a:lnTo>
                    <a:pt x="4602" y="811"/>
                  </a:lnTo>
                  <a:lnTo>
                    <a:pt x="4586" y="855"/>
                  </a:lnTo>
                  <a:lnTo>
                    <a:pt x="4568" y="898"/>
                  </a:lnTo>
                  <a:lnTo>
                    <a:pt x="4550" y="943"/>
                  </a:lnTo>
                  <a:lnTo>
                    <a:pt x="4529" y="987"/>
                  </a:lnTo>
                  <a:lnTo>
                    <a:pt x="4509" y="1032"/>
                  </a:lnTo>
                  <a:lnTo>
                    <a:pt x="4486" y="1076"/>
                  </a:lnTo>
                  <a:lnTo>
                    <a:pt x="4461" y="1119"/>
                  </a:lnTo>
                  <a:lnTo>
                    <a:pt x="4436" y="1165"/>
                  </a:lnTo>
                  <a:lnTo>
                    <a:pt x="4409" y="1207"/>
                  </a:lnTo>
                  <a:lnTo>
                    <a:pt x="4381" y="1250"/>
                  </a:lnTo>
                  <a:lnTo>
                    <a:pt x="4350" y="1292"/>
                  </a:lnTo>
                  <a:lnTo>
                    <a:pt x="4317" y="1334"/>
                  </a:lnTo>
                  <a:lnTo>
                    <a:pt x="4284" y="1375"/>
                  </a:lnTo>
                  <a:lnTo>
                    <a:pt x="4247" y="1415"/>
                  </a:lnTo>
                  <a:lnTo>
                    <a:pt x="4210" y="1454"/>
                  </a:lnTo>
                  <a:lnTo>
                    <a:pt x="4171" y="1491"/>
                  </a:lnTo>
                  <a:lnTo>
                    <a:pt x="4129" y="1528"/>
                  </a:lnTo>
                  <a:lnTo>
                    <a:pt x="4086" y="1563"/>
                  </a:lnTo>
                  <a:lnTo>
                    <a:pt x="4041" y="1599"/>
                  </a:lnTo>
                  <a:lnTo>
                    <a:pt x="3993" y="1631"/>
                  </a:lnTo>
                  <a:lnTo>
                    <a:pt x="3945" y="1664"/>
                  </a:lnTo>
                  <a:lnTo>
                    <a:pt x="3893" y="1694"/>
                  </a:lnTo>
                  <a:lnTo>
                    <a:pt x="3839" y="1723"/>
                  </a:lnTo>
                  <a:lnTo>
                    <a:pt x="3784" y="1749"/>
                  </a:lnTo>
                  <a:lnTo>
                    <a:pt x="3725" y="1775"/>
                  </a:lnTo>
                  <a:lnTo>
                    <a:pt x="3664" y="1798"/>
                  </a:lnTo>
                  <a:lnTo>
                    <a:pt x="3602" y="1820"/>
                  </a:lnTo>
                  <a:lnTo>
                    <a:pt x="3537" y="1840"/>
                  </a:lnTo>
                  <a:lnTo>
                    <a:pt x="3469" y="1856"/>
                  </a:lnTo>
                  <a:lnTo>
                    <a:pt x="3398" y="1872"/>
                  </a:lnTo>
                  <a:lnTo>
                    <a:pt x="3326" y="1885"/>
                  </a:lnTo>
                  <a:lnTo>
                    <a:pt x="3249" y="1894"/>
                  </a:lnTo>
                  <a:lnTo>
                    <a:pt x="3171" y="1903"/>
                  </a:lnTo>
                  <a:lnTo>
                    <a:pt x="3091" y="1909"/>
                  </a:lnTo>
                  <a:lnTo>
                    <a:pt x="3008" y="1911"/>
                  </a:lnTo>
                  <a:lnTo>
                    <a:pt x="3008" y="1911"/>
                  </a:lnTo>
                  <a:lnTo>
                    <a:pt x="2841" y="1915"/>
                  </a:lnTo>
                  <a:lnTo>
                    <a:pt x="2681" y="1922"/>
                  </a:lnTo>
                  <a:lnTo>
                    <a:pt x="2527" y="1932"/>
                  </a:lnTo>
                  <a:lnTo>
                    <a:pt x="2380" y="1943"/>
                  </a:lnTo>
                  <a:lnTo>
                    <a:pt x="2238" y="1957"/>
                  </a:lnTo>
                  <a:lnTo>
                    <a:pt x="2102" y="1974"/>
                  </a:lnTo>
                  <a:lnTo>
                    <a:pt x="1973" y="1993"/>
                  </a:lnTo>
                  <a:lnTo>
                    <a:pt x="1848" y="2014"/>
                  </a:lnTo>
                  <a:lnTo>
                    <a:pt x="1729" y="2038"/>
                  </a:lnTo>
                  <a:lnTo>
                    <a:pt x="1615" y="2066"/>
                  </a:lnTo>
                  <a:lnTo>
                    <a:pt x="1507" y="2095"/>
                  </a:lnTo>
                  <a:lnTo>
                    <a:pt x="1401" y="2127"/>
                  </a:lnTo>
                  <a:lnTo>
                    <a:pt x="1351" y="2143"/>
                  </a:lnTo>
                  <a:lnTo>
                    <a:pt x="1301" y="2161"/>
                  </a:lnTo>
                  <a:lnTo>
                    <a:pt x="1253" y="2179"/>
                  </a:lnTo>
                  <a:lnTo>
                    <a:pt x="1205" y="2198"/>
                  </a:lnTo>
                  <a:lnTo>
                    <a:pt x="1160" y="2217"/>
                  </a:lnTo>
                  <a:lnTo>
                    <a:pt x="1114" y="2237"/>
                  </a:lnTo>
                  <a:lnTo>
                    <a:pt x="1069" y="2258"/>
                  </a:lnTo>
                  <a:lnTo>
                    <a:pt x="1026" y="2280"/>
                  </a:lnTo>
                  <a:lnTo>
                    <a:pt x="983" y="2301"/>
                  </a:lnTo>
                  <a:lnTo>
                    <a:pt x="942" y="2324"/>
                  </a:lnTo>
                  <a:lnTo>
                    <a:pt x="901" y="2348"/>
                  </a:lnTo>
                  <a:lnTo>
                    <a:pt x="861" y="2372"/>
                  </a:lnTo>
                  <a:lnTo>
                    <a:pt x="822" y="2397"/>
                  </a:lnTo>
                  <a:lnTo>
                    <a:pt x="785" y="2422"/>
                  </a:lnTo>
                  <a:lnTo>
                    <a:pt x="747" y="2448"/>
                  </a:lnTo>
                  <a:lnTo>
                    <a:pt x="711" y="2476"/>
                  </a:lnTo>
                  <a:lnTo>
                    <a:pt x="675" y="2503"/>
                  </a:lnTo>
                  <a:lnTo>
                    <a:pt x="639" y="2531"/>
                  </a:lnTo>
                  <a:lnTo>
                    <a:pt x="606" y="2560"/>
                  </a:lnTo>
                  <a:lnTo>
                    <a:pt x="571" y="2589"/>
                  </a:lnTo>
                  <a:lnTo>
                    <a:pt x="538" y="2619"/>
                  </a:lnTo>
                  <a:lnTo>
                    <a:pt x="506" y="2650"/>
                  </a:lnTo>
                  <a:lnTo>
                    <a:pt x="442" y="2713"/>
                  </a:lnTo>
                  <a:lnTo>
                    <a:pt x="382" y="2779"/>
                  </a:lnTo>
                  <a:lnTo>
                    <a:pt x="322" y="2849"/>
                  </a:lnTo>
                  <a:lnTo>
                    <a:pt x="265" y="2921"/>
                  </a:lnTo>
                  <a:lnTo>
                    <a:pt x="210" y="2996"/>
                  </a:lnTo>
                  <a:lnTo>
                    <a:pt x="156" y="3073"/>
                  </a:lnTo>
                  <a:lnTo>
                    <a:pt x="103" y="3154"/>
                  </a:lnTo>
                  <a:lnTo>
                    <a:pt x="52" y="3236"/>
                  </a:lnTo>
                  <a:lnTo>
                    <a:pt x="0" y="3323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</p:grpSp>
      <p:sp>
        <p:nvSpPr>
          <p:cNvPr id="1179762" name="Rectangle 114"/>
          <p:cNvSpPr>
            <a:spLocks noChangeArrowheads="1"/>
          </p:cNvSpPr>
          <p:nvPr/>
        </p:nvSpPr>
        <p:spPr bwMode="auto">
          <a:xfrm>
            <a:off x="4" y="1770063"/>
            <a:ext cx="10718800" cy="1689100"/>
          </a:xfrm>
          <a:prstGeom prst="rect">
            <a:avLst/>
          </a:prstGeom>
          <a:gradFill rotWithShape="1">
            <a:gsLst>
              <a:gs pos="0">
                <a:srgbClr val="00A8E4"/>
              </a:gs>
              <a:gs pos="100000">
                <a:srgbClr val="005078"/>
              </a:gs>
            </a:gsLst>
            <a:lin ang="5400000" scaled="1"/>
          </a:gradFill>
          <a:ln w="9525" algn="ctr">
            <a:noFill/>
            <a:miter lim="800000"/>
            <a:headEnd/>
            <a:tailEnd/>
          </a:ln>
          <a:effectLst/>
        </p:spPr>
        <p:txBody>
          <a:bodyPr wrap="none" lIns="90893" tIns="45454" rIns="90893" bIns="45454" anchor="ctr"/>
          <a:lstStyle/>
          <a:p>
            <a:endParaRPr lang="ko-KR" altLang="en-US"/>
          </a:p>
        </p:txBody>
      </p:sp>
      <p:pic>
        <p:nvPicPr>
          <p:cNvPr id="1179763" name="Picture 115" descr="영문간지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xmlns=""/>
              </a:ext>
            </a:extLst>
          </a:blip>
          <a:srcRect/>
          <a:stretch>
            <a:fillRect/>
          </a:stretch>
        </p:blipFill>
        <p:spPr bwMode="auto">
          <a:xfrm>
            <a:off x="336550" y="200135"/>
            <a:ext cx="3311526" cy="2225675"/>
          </a:xfrm>
          <a:prstGeom prst="rect">
            <a:avLst/>
          </a:prstGeom>
          <a:noFill/>
        </p:spPr>
      </p:pic>
      <p:sp>
        <p:nvSpPr>
          <p:cNvPr id="1179764" name="Rectangle 116" descr="좁은 수평선"/>
          <p:cNvSpPr>
            <a:spLocks noChangeArrowheads="1"/>
          </p:cNvSpPr>
          <p:nvPr/>
        </p:nvSpPr>
        <p:spPr bwMode="auto">
          <a:xfrm>
            <a:off x="0" y="-266701"/>
            <a:ext cx="10668000" cy="1181100"/>
          </a:xfrm>
          <a:prstGeom prst="rect">
            <a:avLst/>
          </a:prstGeom>
          <a:pattFill prst="narHorz">
            <a:fgClr>
              <a:schemeClr val="bg1">
                <a:alpha val="30000"/>
              </a:schemeClr>
            </a:fgClr>
            <a:bgClr>
              <a:schemeClr val="bg2">
                <a:alpha val="30000"/>
              </a:schemeClr>
            </a:bgClr>
          </a:pattFill>
          <a:ln w="9525">
            <a:noFill/>
            <a:miter lim="800000"/>
            <a:headEnd/>
            <a:tailEnd/>
          </a:ln>
          <a:effectLst/>
        </p:spPr>
        <p:txBody>
          <a:bodyPr wrap="none" lIns="90893" tIns="45454" rIns="90893" bIns="45454" anchor="ctr"/>
          <a:lstStyle/>
          <a:p>
            <a:endParaRPr lang="ko-KR" altLang="en-US"/>
          </a:p>
        </p:txBody>
      </p:sp>
      <p:sp>
        <p:nvSpPr>
          <p:cNvPr id="1179765" name="Freeform 117"/>
          <p:cNvSpPr>
            <a:spLocks/>
          </p:cNvSpPr>
          <p:nvPr/>
        </p:nvSpPr>
        <p:spPr bwMode="auto">
          <a:xfrm>
            <a:off x="5" y="3513138"/>
            <a:ext cx="10669588" cy="1176338"/>
          </a:xfrm>
          <a:custGeom>
            <a:avLst/>
            <a:gdLst/>
            <a:ahLst/>
            <a:cxnLst>
              <a:cxn ang="0">
                <a:pos x="0" y="480"/>
              </a:cxn>
              <a:cxn ang="0">
                <a:pos x="1410" y="480"/>
              </a:cxn>
              <a:cxn ang="0">
                <a:pos x="2910" y="672"/>
              </a:cxn>
              <a:cxn ang="0">
                <a:pos x="4584" y="684"/>
              </a:cxn>
              <a:cxn ang="0">
                <a:pos x="4812" y="474"/>
              </a:cxn>
              <a:cxn ang="0">
                <a:pos x="4938" y="462"/>
              </a:cxn>
              <a:cxn ang="0">
                <a:pos x="4938" y="198"/>
              </a:cxn>
              <a:cxn ang="0">
                <a:pos x="5808" y="198"/>
              </a:cxn>
              <a:cxn ang="0">
                <a:pos x="5808" y="0"/>
              </a:cxn>
              <a:cxn ang="0">
                <a:pos x="0" y="0"/>
              </a:cxn>
              <a:cxn ang="0">
                <a:pos x="0" y="480"/>
              </a:cxn>
            </a:cxnLst>
            <a:rect l="0" t="0" r="r" b="b"/>
            <a:pathLst>
              <a:path w="5808" h="684">
                <a:moveTo>
                  <a:pt x="0" y="480"/>
                </a:moveTo>
                <a:lnTo>
                  <a:pt x="1410" y="480"/>
                </a:lnTo>
                <a:lnTo>
                  <a:pt x="2910" y="672"/>
                </a:lnTo>
                <a:lnTo>
                  <a:pt x="4584" y="684"/>
                </a:lnTo>
                <a:lnTo>
                  <a:pt x="4812" y="474"/>
                </a:lnTo>
                <a:lnTo>
                  <a:pt x="4938" y="462"/>
                </a:lnTo>
                <a:lnTo>
                  <a:pt x="4938" y="198"/>
                </a:lnTo>
                <a:lnTo>
                  <a:pt x="5808" y="198"/>
                </a:lnTo>
                <a:lnTo>
                  <a:pt x="5808" y="0"/>
                </a:lnTo>
                <a:lnTo>
                  <a:pt x="0" y="0"/>
                </a:lnTo>
                <a:lnTo>
                  <a:pt x="0" y="480"/>
                </a:lnTo>
                <a:close/>
              </a:path>
            </a:pathLst>
          </a:custGeom>
          <a:solidFill>
            <a:srgbClr val="DDDDDD"/>
          </a:solidFill>
          <a:ln w="9525" cap="flat" cmpd="sng">
            <a:noFill/>
            <a:prstDash val="solid"/>
            <a:round/>
            <a:headEnd/>
            <a:tailEnd/>
          </a:ln>
          <a:effectLst/>
        </p:spPr>
        <p:txBody>
          <a:bodyPr wrap="none" lIns="90893" tIns="45454" rIns="90893" bIns="45454" anchor="ctr"/>
          <a:lstStyle/>
          <a:p>
            <a:endParaRPr lang="ko-KR" altLang="en-US"/>
          </a:p>
        </p:txBody>
      </p:sp>
      <p:sp>
        <p:nvSpPr>
          <p:cNvPr id="1179766" name="Rectangle 118" descr="어두운 상향 대각선"/>
          <p:cNvSpPr>
            <a:spLocks noChangeArrowheads="1"/>
          </p:cNvSpPr>
          <p:nvPr/>
        </p:nvSpPr>
        <p:spPr bwMode="auto">
          <a:xfrm>
            <a:off x="-19049" y="3670356"/>
            <a:ext cx="10701338" cy="492125"/>
          </a:xfrm>
          <a:prstGeom prst="rect">
            <a:avLst/>
          </a:prstGeom>
          <a:pattFill prst="dkUpDiag">
            <a:fgClr>
              <a:schemeClr val="bg1">
                <a:alpha val="30000"/>
              </a:schemeClr>
            </a:fgClr>
            <a:bgClr>
              <a:schemeClr val="bg2">
                <a:alpha val="30000"/>
              </a:schemeClr>
            </a:bgClr>
          </a:pattFill>
          <a:ln w="9525">
            <a:noFill/>
            <a:miter lim="800000"/>
            <a:headEnd/>
            <a:tailEnd/>
          </a:ln>
          <a:effectLst/>
        </p:spPr>
        <p:txBody>
          <a:bodyPr wrap="none" lIns="90893" tIns="45454" rIns="90893" bIns="45454" anchor="ctr"/>
          <a:lstStyle/>
          <a:p>
            <a:endParaRPr lang="ko-KR" altLang="en-US"/>
          </a:p>
        </p:txBody>
      </p:sp>
      <p:sp>
        <p:nvSpPr>
          <p:cNvPr id="1179767" name="Line 119"/>
          <p:cNvSpPr>
            <a:spLocks noChangeShapeType="1"/>
          </p:cNvSpPr>
          <p:nvPr/>
        </p:nvSpPr>
        <p:spPr bwMode="auto">
          <a:xfrm>
            <a:off x="39688" y="2566988"/>
            <a:ext cx="10668000" cy="0"/>
          </a:xfrm>
          <a:prstGeom prst="line">
            <a:avLst/>
          </a:prstGeom>
          <a:noFill/>
          <a:ln w="9525">
            <a:solidFill>
              <a:schemeClr val="tx1">
                <a:alpha val="30000"/>
              </a:schemeClr>
            </a:solidFill>
            <a:round/>
            <a:headEnd/>
            <a:tailEnd/>
          </a:ln>
          <a:effectLst/>
        </p:spPr>
        <p:txBody>
          <a:bodyPr lIns="90893" tIns="45454" rIns="90893" bIns="45454"/>
          <a:lstStyle/>
          <a:p>
            <a:endParaRPr lang="ko-KR" altLang="en-US"/>
          </a:p>
        </p:txBody>
      </p:sp>
      <p:sp>
        <p:nvSpPr>
          <p:cNvPr id="1179768" name="Line 120"/>
          <p:cNvSpPr>
            <a:spLocks noChangeShapeType="1"/>
          </p:cNvSpPr>
          <p:nvPr/>
        </p:nvSpPr>
        <p:spPr bwMode="auto">
          <a:xfrm>
            <a:off x="19051" y="2584450"/>
            <a:ext cx="10668000" cy="0"/>
          </a:xfrm>
          <a:prstGeom prst="line">
            <a:avLst/>
          </a:prstGeom>
          <a:noFill/>
          <a:ln w="9525">
            <a:solidFill>
              <a:srgbClr val="F8F8F8">
                <a:alpha val="60001"/>
              </a:srgbClr>
            </a:solidFill>
            <a:round/>
            <a:headEnd/>
            <a:tailEnd/>
          </a:ln>
          <a:effectLst/>
        </p:spPr>
        <p:txBody>
          <a:bodyPr lIns="90893" tIns="45454" rIns="90893" bIns="45454"/>
          <a:lstStyle/>
          <a:p>
            <a:endParaRPr lang="ko-KR" altLang="en-US"/>
          </a:p>
        </p:txBody>
      </p:sp>
      <p:grpSp>
        <p:nvGrpSpPr>
          <p:cNvPr id="1179769" name="Group 121"/>
          <p:cNvGrpSpPr>
            <a:grpSpLocks/>
          </p:cNvGrpSpPr>
          <p:nvPr/>
        </p:nvGrpSpPr>
        <p:grpSpPr bwMode="auto">
          <a:xfrm>
            <a:off x="0" y="3440223"/>
            <a:ext cx="10668000" cy="249237"/>
            <a:chOff x="0" y="3489"/>
            <a:chExt cx="5760" cy="145"/>
          </a:xfrm>
        </p:grpSpPr>
        <p:sp>
          <p:nvSpPr>
            <p:cNvPr id="1179770" name="Rectangle 122"/>
            <p:cNvSpPr>
              <a:spLocks noChangeArrowheads="1"/>
            </p:cNvSpPr>
            <p:nvPr/>
          </p:nvSpPr>
          <p:spPr bwMode="auto">
            <a:xfrm>
              <a:off x="0" y="3496"/>
              <a:ext cx="2880" cy="138"/>
            </a:xfrm>
            <a:prstGeom prst="rect">
              <a:avLst/>
            </a:prstGeom>
            <a:solidFill>
              <a:schemeClr val="tx1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179771" name="AutoShape 123"/>
            <p:cNvSpPr>
              <a:spLocks noChangeArrowheads="1"/>
            </p:cNvSpPr>
            <p:nvPr/>
          </p:nvSpPr>
          <p:spPr bwMode="auto">
            <a:xfrm flipH="1">
              <a:off x="0" y="3495"/>
              <a:ext cx="95" cy="137"/>
            </a:xfrm>
            <a:prstGeom prst="rtTriangle">
              <a:avLst/>
            </a:prstGeom>
            <a:solidFill>
              <a:srgbClr val="D2F1D1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179772" name="AutoShape 124"/>
            <p:cNvSpPr>
              <a:spLocks noChangeArrowheads="1"/>
            </p:cNvSpPr>
            <p:nvPr/>
          </p:nvSpPr>
          <p:spPr bwMode="auto">
            <a:xfrm flipH="1">
              <a:off x="95" y="3495"/>
              <a:ext cx="95" cy="137"/>
            </a:xfrm>
            <a:prstGeom prst="rtTriangle">
              <a:avLst/>
            </a:prstGeom>
            <a:solidFill>
              <a:srgbClr val="9FE19D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179773" name="AutoShape 125"/>
            <p:cNvSpPr>
              <a:spLocks noChangeArrowheads="1"/>
            </p:cNvSpPr>
            <p:nvPr/>
          </p:nvSpPr>
          <p:spPr bwMode="auto">
            <a:xfrm flipH="1">
              <a:off x="189" y="3495"/>
              <a:ext cx="95" cy="137"/>
            </a:xfrm>
            <a:prstGeom prst="rtTriangle">
              <a:avLst/>
            </a:prstGeom>
            <a:solidFill>
              <a:srgbClr val="AED0B5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179774" name="AutoShape 126"/>
            <p:cNvSpPr>
              <a:spLocks noChangeArrowheads="1"/>
            </p:cNvSpPr>
            <p:nvPr/>
          </p:nvSpPr>
          <p:spPr bwMode="auto">
            <a:xfrm flipH="1">
              <a:off x="285" y="3495"/>
              <a:ext cx="95" cy="137"/>
            </a:xfrm>
            <a:prstGeom prst="rtTriangle">
              <a:avLst/>
            </a:prstGeom>
            <a:solidFill>
              <a:srgbClr val="92C09C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179775" name="AutoShape 127"/>
            <p:cNvSpPr>
              <a:spLocks noChangeArrowheads="1"/>
            </p:cNvSpPr>
            <p:nvPr/>
          </p:nvSpPr>
          <p:spPr bwMode="auto">
            <a:xfrm flipH="1">
              <a:off x="381" y="3495"/>
              <a:ext cx="95" cy="137"/>
            </a:xfrm>
            <a:prstGeom prst="rtTriangle">
              <a:avLst/>
            </a:prstGeom>
            <a:solidFill>
              <a:srgbClr val="64A672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179776" name="AutoShape 128"/>
            <p:cNvSpPr>
              <a:spLocks noChangeArrowheads="1"/>
            </p:cNvSpPr>
            <p:nvPr/>
          </p:nvSpPr>
          <p:spPr bwMode="auto">
            <a:xfrm flipH="1">
              <a:off x="477" y="3495"/>
              <a:ext cx="95" cy="137"/>
            </a:xfrm>
            <a:prstGeom prst="rtTriangle">
              <a:avLst/>
            </a:prstGeom>
            <a:solidFill>
              <a:srgbClr val="53916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179777" name="AutoShape 129"/>
            <p:cNvSpPr>
              <a:spLocks noChangeArrowheads="1"/>
            </p:cNvSpPr>
            <p:nvPr/>
          </p:nvSpPr>
          <p:spPr bwMode="auto">
            <a:xfrm flipH="1">
              <a:off x="574" y="3495"/>
              <a:ext cx="94" cy="137"/>
            </a:xfrm>
            <a:prstGeom prst="rtTriangle">
              <a:avLst/>
            </a:prstGeom>
            <a:solidFill>
              <a:srgbClr val="3D6B47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179778" name="AutoShape 130"/>
            <p:cNvSpPr>
              <a:spLocks noChangeArrowheads="1"/>
            </p:cNvSpPr>
            <p:nvPr/>
          </p:nvSpPr>
          <p:spPr bwMode="auto">
            <a:xfrm flipH="1">
              <a:off x="670" y="3495"/>
              <a:ext cx="95" cy="137"/>
            </a:xfrm>
            <a:prstGeom prst="rtTriangle">
              <a:avLst/>
            </a:prstGeom>
            <a:solidFill>
              <a:srgbClr val="0F3C3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179779" name="AutoShape 131"/>
            <p:cNvSpPr>
              <a:spLocks noChangeArrowheads="1"/>
            </p:cNvSpPr>
            <p:nvPr/>
          </p:nvSpPr>
          <p:spPr bwMode="auto">
            <a:xfrm flipH="1">
              <a:off x="766" y="3495"/>
              <a:ext cx="95" cy="137"/>
            </a:xfrm>
            <a:prstGeom prst="rtTriangle">
              <a:avLst/>
            </a:prstGeom>
            <a:solidFill>
              <a:srgbClr val="134B4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179780" name="AutoShape 132"/>
            <p:cNvSpPr>
              <a:spLocks noChangeArrowheads="1"/>
            </p:cNvSpPr>
            <p:nvPr/>
          </p:nvSpPr>
          <p:spPr bwMode="auto">
            <a:xfrm flipH="1">
              <a:off x="862" y="3495"/>
              <a:ext cx="95" cy="137"/>
            </a:xfrm>
            <a:prstGeom prst="rtTriangle">
              <a:avLst/>
            </a:prstGeom>
            <a:solidFill>
              <a:srgbClr val="1D7279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179781" name="AutoShape 133"/>
            <p:cNvSpPr>
              <a:spLocks noChangeArrowheads="1"/>
            </p:cNvSpPr>
            <p:nvPr/>
          </p:nvSpPr>
          <p:spPr bwMode="auto">
            <a:xfrm flipH="1">
              <a:off x="958" y="3495"/>
              <a:ext cx="95" cy="137"/>
            </a:xfrm>
            <a:prstGeom prst="rtTriangle">
              <a:avLst/>
            </a:prstGeom>
            <a:solidFill>
              <a:srgbClr val="2AA3AC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179782" name="AutoShape 134"/>
            <p:cNvSpPr>
              <a:spLocks noChangeArrowheads="1"/>
            </p:cNvSpPr>
            <p:nvPr/>
          </p:nvSpPr>
          <p:spPr bwMode="auto">
            <a:xfrm flipH="1">
              <a:off x="1055" y="3495"/>
              <a:ext cx="94" cy="137"/>
            </a:xfrm>
            <a:prstGeom prst="rtTriangle">
              <a:avLst/>
            </a:prstGeom>
            <a:solidFill>
              <a:srgbClr val="41C7D1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179783" name="AutoShape 135"/>
            <p:cNvSpPr>
              <a:spLocks noChangeArrowheads="1"/>
            </p:cNvSpPr>
            <p:nvPr/>
          </p:nvSpPr>
          <p:spPr bwMode="auto">
            <a:xfrm flipH="1">
              <a:off x="1151" y="3495"/>
              <a:ext cx="95" cy="137"/>
            </a:xfrm>
            <a:prstGeom prst="rtTriangle">
              <a:avLst/>
            </a:prstGeom>
            <a:solidFill>
              <a:srgbClr val="68D2DA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179784" name="AutoShape 136"/>
            <p:cNvSpPr>
              <a:spLocks noChangeArrowheads="1"/>
            </p:cNvSpPr>
            <p:nvPr/>
          </p:nvSpPr>
          <p:spPr bwMode="auto">
            <a:xfrm flipH="1">
              <a:off x="1246" y="3495"/>
              <a:ext cx="94" cy="137"/>
            </a:xfrm>
            <a:prstGeom prst="rtTriangle">
              <a:avLst/>
            </a:prstGeom>
            <a:solidFill>
              <a:srgbClr val="43FFF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179785" name="AutoShape 137"/>
            <p:cNvSpPr>
              <a:spLocks noChangeArrowheads="1"/>
            </p:cNvSpPr>
            <p:nvPr/>
          </p:nvSpPr>
          <p:spPr bwMode="auto">
            <a:xfrm flipH="1">
              <a:off x="1340" y="3495"/>
              <a:ext cx="95" cy="137"/>
            </a:xfrm>
            <a:prstGeom prst="rtTriangle">
              <a:avLst/>
            </a:prstGeom>
            <a:solidFill>
              <a:srgbClr val="A1FFF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179786" name="AutoShape 138"/>
            <p:cNvSpPr>
              <a:spLocks noChangeArrowheads="1"/>
            </p:cNvSpPr>
            <p:nvPr/>
          </p:nvSpPr>
          <p:spPr bwMode="auto">
            <a:xfrm flipH="1">
              <a:off x="1434" y="3495"/>
              <a:ext cx="95" cy="137"/>
            </a:xfrm>
            <a:prstGeom prst="rtTriangle">
              <a:avLst/>
            </a:prstGeom>
            <a:solidFill>
              <a:srgbClr val="CCFFF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179787" name="AutoShape 139"/>
            <p:cNvSpPr>
              <a:spLocks noChangeArrowheads="1"/>
            </p:cNvSpPr>
            <p:nvPr/>
          </p:nvSpPr>
          <p:spPr bwMode="auto">
            <a:xfrm flipH="1">
              <a:off x="1530" y="3495"/>
              <a:ext cx="95" cy="137"/>
            </a:xfrm>
            <a:prstGeom prst="rtTriangle">
              <a:avLst/>
            </a:prstGeom>
            <a:solidFill>
              <a:srgbClr val="FFD5D5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179788" name="AutoShape 140"/>
            <p:cNvSpPr>
              <a:spLocks noChangeArrowheads="1"/>
            </p:cNvSpPr>
            <p:nvPr/>
          </p:nvSpPr>
          <p:spPr bwMode="auto">
            <a:xfrm flipH="1">
              <a:off x="1626" y="3495"/>
              <a:ext cx="96" cy="137"/>
            </a:xfrm>
            <a:prstGeom prst="rtTriangle">
              <a:avLst/>
            </a:prstGeom>
            <a:solidFill>
              <a:srgbClr val="FFA5A5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179789" name="AutoShape 141"/>
            <p:cNvSpPr>
              <a:spLocks noChangeArrowheads="1"/>
            </p:cNvSpPr>
            <p:nvPr/>
          </p:nvSpPr>
          <p:spPr bwMode="auto">
            <a:xfrm flipH="1">
              <a:off x="1723" y="3495"/>
              <a:ext cx="94" cy="137"/>
            </a:xfrm>
            <a:prstGeom prst="rtTriangle">
              <a:avLst/>
            </a:prstGeom>
            <a:solidFill>
              <a:srgbClr val="FF8787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179790" name="AutoShape 142"/>
            <p:cNvSpPr>
              <a:spLocks noChangeArrowheads="1"/>
            </p:cNvSpPr>
            <p:nvPr/>
          </p:nvSpPr>
          <p:spPr bwMode="auto">
            <a:xfrm flipH="1">
              <a:off x="1819" y="3495"/>
              <a:ext cx="95" cy="137"/>
            </a:xfrm>
            <a:prstGeom prst="rtTriangle">
              <a:avLst/>
            </a:prstGeom>
            <a:solidFill>
              <a:srgbClr val="FF4B4B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179791" name="AutoShape 143"/>
            <p:cNvSpPr>
              <a:spLocks noChangeArrowheads="1"/>
            </p:cNvSpPr>
            <p:nvPr/>
          </p:nvSpPr>
          <p:spPr bwMode="auto">
            <a:xfrm flipH="1">
              <a:off x="1915" y="3495"/>
              <a:ext cx="95" cy="137"/>
            </a:xfrm>
            <a:prstGeom prst="rtTriangle">
              <a:avLst/>
            </a:prstGeom>
            <a:solidFill>
              <a:srgbClr val="FF0B0B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179792" name="AutoShape 144"/>
            <p:cNvSpPr>
              <a:spLocks noChangeArrowheads="1"/>
            </p:cNvSpPr>
            <p:nvPr/>
          </p:nvSpPr>
          <p:spPr bwMode="auto">
            <a:xfrm flipH="1">
              <a:off x="2011" y="3495"/>
              <a:ext cx="95" cy="137"/>
            </a:xfrm>
            <a:prstGeom prst="rtTriangle">
              <a:avLst/>
            </a:prstGeom>
            <a:solidFill>
              <a:srgbClr val="D6000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179793" name="AutoShape 145"/>
            <p:cNvSpPr>
              <a:spLocks noChangeArrowheads="1"/>
            </p:cNvSpPr>
            <p:nvPr/>
          </p:nvSpPr>
          <p:spPr bwMode="auto">
            <a:xfrm flipH="1">
              <a:off x="2107" y="3495"/>
              <a:ext cx="96" cy="137"/>
            </a:xfrm>
            <a:prstGeom prst="rtTriangle">
              <a:avLst/>
            </a:prstGeom>
            <a:solidFill>
              <a:srgbClr val="A2000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179794" name="AutoShape 146"/>
            <p:cNvSpPr>
              <a:spLocks noChangeArrowheads="1"/>
            </p:cNvSpPr>
            <p:nvPr/>
          </p:nvSpPr>
          <p:spPr bwMode="auto">
            <a:xfrm flipH="1">
              <a:off x="2204" y="3495"/>
              <a:ext cx="94" cy="137"/>
            </a:xfrm>
            <a:prstGeom prst="rtTriangle">
              <a:avLst/>
            </a:prstGeom>
            <a:solidFill>
              <a:srgbClr val="70000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179795" name="AutoShape 147"/>
            <p:cNvSpPr>
              <a:spLocks noChangeArrowheads="1"/>
            </p:cNvSpPr>
            <p:nvPr/>
          </p:nvSpPr>
          <p:spPr bwMode="auto">
            <a:xfrm flipH="1">
              <a:off x="2300" y="3495"/>
              <a:ext cx="95" cy="137"/>
            </a:xfrm>
            <a:prstGeom prst="rtTriangle">
              <a:avLst/>
            </a:prstGeom>
            <a:solidFill>
              <a:srgbClr val="5E000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179796" name="AutoShape 148"/>
            <p:cNvSpPr>
              <a:spLocks noChangeArrowheads="1"/>
            </p:cNvSpPr>
            <p:nvPr/>
          </p:nvSpPr>
          <p:spPr bwMode="auto">
            <a:xfrm flipH="1">
              <a:off x="2396" y="3495"/>
              <a:ext cx="95" cy="137"/>
            </a:xfrm>
            <a:prstGeom prst="rtTriangle">
              <a:avLst/>
            </a:prstGeom>
            <a:solidFill>
              <a:srgbClr val="5D3B8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179797" name="AutoShape 149"/>
            <p:cNvSpPr>
              <a:spLocks noChangeArrowheads="1"/>
            </p:cNvSpPr>
            <p:nvPr/>
          </p:nvSpPr>
          <p:spPr bwMode="auto">
            <a:xfrm flipH="1">
              <a:off x="2497" y="3496"/>
              <a:ext cx="95" cy="138"/>
            </a:xfrm>
            <a:prstGeom prst="rtTriangle">
              <a:avLst/>
            </a:prstGeom>
            <a:solidFill>
              <a:srgbClr val="7248B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179798" name="AutoShape 150"/>
            <p:cNvSpPr>
              <a:spLocks noChangeArrowheads="1"/>
            </p:cNvSpPr>
            <p:nvPr/>
          </p:nvSpPr>
          <p:spPr bwMode="auto">
            <a:xfrm flipH="1">
              <a:off x="2593" y="3496"/>
              <a:ext cx="95" cy="138"/>
            </a:xfrm>
            <a:prstGeom prst="rtTriangle">
              <a:avLst/>
            </a:prstGeom>
            <a:solidFill>
              <a:srgbClr val="8B67C1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179799" name="AutoShape 151"/>
            <p:cNvSpPr>
              <a:spLocks noChangeArrowheads="1"/>
            </p:cNvSpPr>
            <p:nvPr/>
          </p:nvSpPr>
          <p:spPr bwMode="auto">
            <a:xfrm flipH="1">
              <a:off x="2689" y="3496"/>
              <a:ext cx="95" cy="138"/>
            </a:xfrm>
            <a:prstGeom prst="rtTriangle">
              <a:avLst/>
            </a:prstGeom>
            <a:solidFill>
              <a:srgbClr val="BCA7DB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179800" name="AutoShape 152"/>
            <p:cNvSpPr>
              <a:spLocks noChangeArrowheads="1"/>
            </p:cNvSpPr>
            <p:nvPr/>
          </p:nvSpPr>
          <p:spPr bwMode="auto">
            <a:xfrm flipH="1">
              <a:off x="2785" y="3496"/>
              <a:ext cx="95" cy="138"/>
            </a:xfrm>
            <a:prstGeom prst="rtTriangle">
              <a:avLst/>
            </a:prstGeom>
            <a:solidFill>
              <a:srgbClr val="CAB9E3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179801" name="Rectangle 153"/>
            <p:cNvSpPr>
              <a:spLocks noChangeArrowheads="1"/>
            </p:cNvSpPr>
            <p:nvPr/>
          </p:nvSpPr>
          <p:spPr bwMode="auto">
            <a:xfrm>
              <a:off x="2880" y="3491"/>
              <a:ext cx="2880" cy="137"/>
            </a:xfrm>
            <a:prstGeom prst="rect">
              <a:avLst/>
            </a:prstGeom>
            <a:solidFill>
              <a:schemeClr val="tx1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179802" name="AutoShape 154"/>
            <p:cNvSpPr>
              <a:spLocks noChangeArrowheads="1"/>
            </p:cNvSpPr>
            <p:nvPr/>
          </p:nvSpPr>
          <p:spPr bwMode="auto">
            <a:xfrm flipH="1">
              <a:off x="2880" y="3489"/>
              <a:ext cx="95" cy="138"/>
            </a:xfrm>
            <a:prstGeom prst="rtTriangle">
              <a:avLst/>
            </a:prstGeom>
            <a:solidFill>
              <a:srgbClr val="D2F1D1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179803" name="AutoShape 155"/>
            <p:cNvSpPr>
              <a:spLocks noChangeArrowheads="1"/>
            </p:cNvSpPr>
            <p:nvPr/>
          </p:nvSpPr>
          <p:spPr bwMode="auto">
            <a:xfrm flipH="1">
              <a:off x="2975" y="3489"/>
              <a:ext cx="95" cy="138"/>
            </a:xfrm>
            <a:prstGeom prst="rtTriangle">
              <a:avLst/>
            </a:prstGeom>
            <a:solidFill>
              <a:srgbClr val="9FE19D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179804" name="AutoShape 156"/>
            <p:cNvSpPr>
              <a:spLocks noChangeArrowheads="1"/>
            </p:cNvSpPr>
            <p:nvPr/>
          </p:nvSpPr>
          <p:spPr bwMode="auto">
            <a:xfrm flipH="1">
              <a:off x="3069" y="3489"/>
              <a:ext cx="95" cy="138"/>
            </a:xfrm>
            <a:prstGeom prst="rtTriangle">
              <a:avLst/>
            </a:prstGeom>
            <a:solidFill>
              <a:srgbClr val="AED0B5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179805" name="AutoShape 157"/>
            <p:cNvSpPr>
              <a:spLocks noChangeArrowheads="1"/>
            </p:cNvSpPr>
            <p:nvPr/>
          </p:nvSpPr>
          <p:spPr bwMode="auto">
            <a:xfrm flipH="1">
              <a:off x="3165" y="3489"/>
              <a:ext cx="95" cy="138"/>
            </a:xfrm>
            <a:prstGeom prst="rtTriangle">
              <a:avLst/>
            </a:prstGeom>
            <a:solidFill>
              <a:srgbClr val="92C09C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179806" name="AutoShape 158"/>
            <p:cNvSpPr>
              <a:spLocks noChangeArrowheads="1"/>
            </p:cNvSpPr>
            <p:nvPr/>
          </p:nvSpPr>
          <p:spPr bwMode="auto">
            <a:xfrm flipH="1">
              <a:off x="3261" y="3489"/>
              <a:ext cx="95" cy="138"/>
            </a:xfrm>
            <a:prstGeom prst="rtTriangle">
              <a:avLst/>
            </a:prstGeom>
            <a:solidFill>
              <a:srgbClr val="64A672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179807" name="AutoShape 159"/>
            <p:cNvSpPr>
              <a:spLocks noChangeArrowheads="1"/>
            </p:cNvSpPr>
            <p:nvPr/>
          </p:nvSpPr>
          <p:spPr bwMode="auto">
            <a:xfrm flipH="1">
              <a:off x="3357" y="3489"/>
              <a:ext cx="95" cy="138"/>
            </a:xfrm>
            <a:prstGeom prst="rtTriangle">
              <a:avLst/>
            </a:prstGeom>
            <a:solidFill>
              <a:srgbClr val="53916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179808" name="AutoShape 160"/>
            <p:cNvSpPr>
              <a:spLocks noChangeArrowheads="1"/>
            </p:cNvSpPr>
            <p:nvPr/>
          </p:nvSpPr>
          <p:spPr bwMode="auto">
            <a:xfrm flipH="1">
              <a:off x="3454" y="3489"/>
              <a:ext cx="94" cy="138"/>
            </a:xfrm>
            <a:prstGeom prst="rtTriangle">
              <a:avLst/>
            </a:prstGeom>
            <a:solidFill>
              <a:srgbClr val="3D6B47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179809" name="AutoShape 161"/>
            <p:cNvSpPr>
              <a:spLocks noChangeArrowheads="1"/>
            </p:cNvSpPr>
            <p:nvPr/>
          </p:nvSpPr>
          <p:spPr bwMode="auto">
            <a:xfrm flipH="1">
              <a:off x="3550" y="3489"/>
              <a:ext cx="95" cy="138"/>
            </a:xfrm>
            <a:prstGeom prst="rtTriangle">
              <a:avLst/>
            </a:prstGeom>
            <a:solidFill>
              <a:srgbClr val="0F3C3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179810" name="AutoShape 162"/>
            <p:cNvSpPr>
              <a:spLocks noChangeArrowheads="1"/>
            </p:cNvSpPr>
            <p:nvPr/>
          </p:nvSpPr>
          <p:spPr bwMode="auto">
            <a:xfrm flipH="1">
              <a:off x="3646" y="3489"/>
              <a:ext cx="95" cy="138"/>
            </a:xfrm>
            <a:prstGeom prst="rtTriangle">
              <a:avLst/>
            </a:prstGeom>
            <a:solidFill>
              <a:srgbClr val="134B4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179811" name="AutoShape 163"/>
            <p:cNvSpPr>
              <a:spLocks noChangeArrowheads="1"/>
            </p:cNvSpPr>
            <p:nvPr/>
          </p:nvSpPr>
          <p:spPr bwMode="auto">
            <a:xfrm flipH="1">
              <a:off x="3742" y="3489"/>
              <a:ext cx="95" cy="138"/>
            </a:xfrm>
            <a:prstGeom prst="rtTriangle">
              <a:avLst/>
            </a:prstGeom>
            <a:solidFill>
              <a:srgbClr val="1D7279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179812" name="AutoShape 164"/>
            <p:cNvSpPr>
              <a:spLocks noChangeArrowheads="1"/>
            </p:cNvSpPr>
            <p:nvPr/>
          </p:nvSpPr>
          <p:spPr bwMode="auto">
            <a:xfrm flipH="1">
              <a:off x="3838" y="3489"/>
              <a:ext cx="95" cy="138"/>
            </a:xfrm>
            <a:prstGeom prst="rtTriangle">
              <a:avLst/>
            </a:prstGeom>
            <a:solidFill>
              <a:srgbClr val="2AA3AC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179813" name="AutoShape 165"/>
            <p:cNvSpPr>
              <a:spLocks noChangeArrowheads="1"/>
            </p:cNvSpPr>
            <p:nvPr/>
          </p:nvSpPr>
          <p:spPr bwMode="auto">
            <a:xfrm flipH="1">
              <a:off x="3935" y="3489"/>
              <a:ext cx="94" cy="138"/>
            </a:xfrm>
            <a:prstGeom prst="rtTriangle">
              <a:avLst/>
            </a:prstGeom>
            <a:solidFill>
              <a:srgbClr val="41C7D1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179814" name="AutoShape 166"/>
            <p:cNvSpPr>
              <a:spLocks noChangeArrowheads="1"/>
            </p:cNvSpPr>
            <p:nvPr/>
          </p:nvSpPr>
          <p:spPr bwMode="auto">
            <a:xfrm flipH="1">
              <a:off x="4031" y="3489"/>
              <a:ext cx="95" cy="138"/>
            </a:xfrm>
            <a:prstGeom prst="rtTriangle">
              <a:avLst/>
            </a:prstGeom>
            <a:solidFill>
              <a:srgbClr val="68D2DA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179815" name="AutoShape 167"/>
            <p:cNvSpPr>
              <a:spLocks noChangeArrowheads="1"/>
            </p:cNvSpPr>
            <p:nvPr/>
          </p:nvSpPr>
          <p:spPr bwMode="auto">
            <a:xfrm flipH="1">
              <a:off x="4126" y="3489"/>
              <a:ext cx="94" cy="138"/>
            </a:xfrm>
            <a:prstGeom prst="rtTriangle">
              <a:avLst/>
            </a:prstGeom>
            <a:solidFill>
              <a:srgbClr val="43FFF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179816" name="AutoShape 168"/>
            <p:cNvSpPr>
              <a:spLocks noChangeArrowheads="1"/>
            </p:cNvSpPr>
            <p:nvPr/>
          </p:nvSpPr>
          <p:spPr bwMode="auto">
            <a:xfrm flipH="1">
              <a:off x="4220" y="3489"/>
              <a:ext cx="95" cy="138"/>
            </a:xfrm>
            <a:prstGeom prst="rtTriangle">
              <a:avLst/>
            </a:prstGeom>
            <a:solidFill>
              <a:srgbClr val="A1FFF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179817" name="AutoShape 169"/>
            <p:cNvSpPr>
              <a:spLocks noChangeArrowheads="1"/>
            </p:cNvSpPr>
            <p:nvPr/>
          </p:nvSpPr>
          <p:spPr bwMode="auto">
            <a:xfrm flipH="1">
              <a:off x="4314" y="3489"/>
              <a:ext cx="95" cy="138"/>
            </a:xfrm>
            <a:prstGeom prst="rtTriangle">
              <a:avLst/>
            </a:prstGeom>
            <a:solidFill>
              <a:srgbClr val="CCFFF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179818" name="AutoShape 170"/>
            <p:cNvSpPr>
              <a:spLocks noChangeArrowheads="1"/>
            </p:cNvSpPr>
            <p:nvPr/>
          </p:nvSpPr>
          <p:spPr bwMode="auto">
            <a:xfrm flipH="1">
              <a:off x="4410" y="3489"/>
              <a:ext cx="95" cy="138"/>
            </a:xfrm>
            <a:prstGeom prst="rtTriangle">
              <a:avLst/>
            </a:prstGeom>
            <a:solidFill>
              <a:srgbClr val="FFD5D5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179819" name="AutoShape 171"/>
            <p:cNvSpPr>
              <a:spLocks noChangeArrowheads="1"/>
            </p:cNvSpPr>
            <p:nvPr/>
          </p:nvSpPr>
          <p:spPr bwMode="auto">
            <a:xfrm flipH="1">
              <a:off x="4506" y="3489"/>
              <a:ext cx="96" cy="138"/>
            </a:xfrm>
            <a:prstGeom prst="rtTriangle">
              <a:avLst/>
            </a:prstGeom>
            <a:solidFill>
              <a:srgbClr val="FFA5A5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179820" name="AutoShape 172"/>
            <p:cNvSpPr>
              <a:spLocks noChangeArrowheads="1"/>
            </p:cNvSpPr>
            <p:nvPr/>
          </p:nvSpPr>
          <p:spPr bwMode="auto">
            <a:xfrm flipH="1">
              <a:off x="4603" y="3489"/>
              <a:ext cx="94" cy="138"/>
            </a:xfrm>
            <a:prstGeom prst="rtTriangle">
              <a:avLst/>
            </a:prstGeom>
            <a:solidFill>
              <a:srgbClr val="FF8787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179821" name="AutoShape 173"/>
            <p:cNvSpPr>
              <a:spLocks noChangeArrowheads="1"/>
            </p:cNvSpPr>
            <p:nvPr/>
          </p:nvSpPr>
          <p:spPr bwMode="auto">
            <a:xfrm flipH="1">
              <a:off x="4699" y="3489"/>
              <a:ext cx="95" cy="138"/>
            </a:xfrm>
            <a:prstGeom prst="rtTriangle">
              <a:avLst/>
            </a:prstGeom>
            <a:solidFill>
              <a:srgbClr val="FF4B4B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179822" name="AutoShape 174"/>
            <p:cNvSpPr>
              <a:spLocks noChangeArrowheads="1"/>
            </p:cNvSpPr>
            <p:nvPr/>
          </p:nvSpPr>
          <p:spPr bwMode="auto">
            <a:xfrm flipH="1">
              <a:off x="4795" y="3489"/>
              <a:ext cx="95" cy="138"/>
            </a:xfrm>
            <a:prstGeom prst="rtTriangle">
              <a:avLst/>
            </a:prstGeom>
            <a:solidFill>
              <a:srgbClr val="FF0B0B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179823" name="AutoShape 175"/>
            <p:cNvSpPr>
              <a:spLocks noChangeArrowheads="1"/>
            </p:cNvSpPr>
            <p:nvPr/>
          </p:nvSpPr>
          <p:spPr bwMode="auto">
            <a:xfrm flipH="1">
              <a:off x="4891" y="3489"/>
              <a:ext cx="95" cy="138"/>
            </a:xfrm>
            <a:prstGeom prst="rtTriangle">
              <a:avLst/>
            </a:prstGeom>
            <a:solidFill>
              <a:srgbClr val="D6000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179824" name="AutoShape 176"/>
            <p:cNvSpPr>
              <a:spLocks noChangeArrowheads="1"/>
            </p:cNvSpPr>
            <p:nvPr/>
          </p:nvSpPr>
          <p:spPr bwMode="auto">
            <a:xfrm flipH="1">
              <a:off x="4987" y="3489"/>
              <a:ext cx="96" cy="138"/>
            </a:xfrm>
            <a:prstGeom prst="rtTriangle">
              <a:avLst/>
            </a:prstGeom>
            <a:solidFill>
              <a:srgbClr val="A2000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179825" name="AutoShape 177"/>
            <p:cNvSpPr>
              <a:spLocks noChangeArrowheads="1"/>
            </p:cNvSpPr>
            <p:nvPr/>
          </p:nvSpPr>
          <p:spPr bwMode="auto">
            <a:xfrm flipH="1">
              <a:off x="5084" y="3489"/>
              <a:ext cx="94" cy="138"/>
            </a:xfrm>
            <a:prstGeom prst="rtTriangle">
              <a:avLst/>
            </a:prstGeom>
            <a:solidFill>
              <a:srgbClr val="70000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179826" name="AutoShape 178"/>
            <p:cNvSpPr>
              <a:spLocks noChangeArrowheads="1"/>
            </p:cNvSpPr>
            <p:nvPr/>
          </p:nvSpPr>
          <p:spPr bwMode="auto">
            <a:xfrm flipH="1">
              <a:off x="5180" y="3489"/>
              <a:ext cx="95" cy="138"/>
            </a:xfrm>
            <a:prstGeom prst="rtTriangle">
              <a:avLst/>
            </a:prstGeom>
            <a:solidFill>
              <a:srgbClr val="5E000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179827" name="AutoShape 179"/>
            <p:cNvSpPr>
              <a:spLocks noChangeArrowheads="1"/>
            </p:cNvSpPr>
            <p:nvPr/>
          </p:nvSpPr>
          <p:spPr bwMode="auto">
            <a:xfrm flipH="1">
              <a:off x="5276" y="3489"/>
              <a:ext cx="95" cy="138"/>
            </a:xfrm>
            <a:prstGeom prst="rtTriangle">
              <a:avLst/>
            </a:prstGeom>
            <a:solidFill>
              <a:srgbClr val="5D3B8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179828" name="AutoShape 180"/>
            <p:cNvSpPr>
              <a:spLocks noChangeArrowheads="1"/>
            </p:cNvSpPr>
            <p:nvPr/>
          </p:nvSpPr>
          <p:spPr bwMode="auto">
            <a:xfrm flipH="1">
              <a:off x="5377" y="3491"/>
              <a:ext cx="95" cy="137"/>
            </a:xfrm>
            <a:prstGeom prst="rtTriangle">
              <a:avLst/>
            </a:prstGeom>
            <a:solidFill>
              <a:srgbClr val="7248B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179829" name="AutoShape 181"/>
            <p:cNvSpPr>
              <a:spLocks noChangeArrowheads="1"/>
            </p:cNvSpPr>
            <p:nvPr/>
          </p:nvSpPr>
          <p:spPr bwMode="auto">
            <a:xfrm flipH="1">
              <a:off x="5473" y="3491"/>
              <a:ext cx="95" cy="137"/>
            </a:xfrm>
            <a:prstGeom prst="rtTriangle">
              <a:avLst/>
            </a:prstGeom>
            <a:solidFill>
              <a:srgbClr val="8B67C1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179830" name="AutoShape 182"/>
            <p:cNvSpPr>
              <a:spLocks noChangeArrowheads="1"/>
            </p:cNvSpPr>
            <p:nvPr/>
          </p:nvSpPr>
          <p:spPr bwMode="auto">
            <a:xfrm flipH="1">
              <a:off x="5569" y="3491"/>
              <a:ext cx="95" cy="137"/>
            </a:xfrm>
            <a:prstGeom prst="rtTriangle">
              <a:avLst/>
            </a:prstGeom>
            <a:solidFill>
              <a:srgbClr val="BCA7DB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179831" name="AutoShape 183"/>
            <p:cNvSpPr>
              <a:spLocks noChangeArrowheads="1"/>
            </p:cNvSpPr>
            <p:nvPr/>
          </p:nvSpPr>
          <p:spPr bwMode="auto">
            <a:xfrm flipH="1">
              <a:off x="5665" y="3491"/>
              <a:ext cx="95" cy="137"/>
            </a:xfrm>
            <a:prstGeom prst="rtTriangle">
              <a:avLst/>
            </a:prstGeom>
            <a:solidFill>
              <a:srgbClr val="CAB9E3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</p:grpSp>
    </p:spTree>
  </p:cSld>
  <p:clrMapOvr>
    <a:masterClrMapping/>
  </p:clrMapOvr>
</p:sldLayout>
</file>

<file path=ppt/slideLayouts/slideLayout17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제목 및 내용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533400" y="296863"/>
            <a:ext cx="9601200" cy="1238250"/>
          </a:xfrm>
          <a:prstGeom prst="rect">
            <a:avLst/>
          </a:prstGeom>
        </p:spPr>
        <p:txBody>
          <a:bodyPr lIns="90893" tIns="45454" rIns="90893" bIns="45454"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내용 개체 틀 2"/>
          <p:cNvSpPr>
            <a:spLocks noGrp="1"/>
          </p:cNvSpPr>
          <p:nvPr>
            <p:ph idx="1"/>
          </p:nvPr>
        </p:nvSpPr>
        <p:spPr>
          <a:xfrm>
            <a:off x="533400" y="1733553"/>
            <a:ext cx="9601200" cy="4903789"/>
          </a:xfrm>
          <a:prstGeom prst="rect">
            <a:avLst/>
          </a:prstGeom>
        </p:spPr>
        <p:txBody>
          <a:bodyPr lIns="90893" tIns="45454" rIns="90893" bIns="45454"/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</p:spTree>
  </p:cSld>
  <p:clrMapOvr>
    <a:masterClrMapping/>
  </p:clrMapOvr>
</p:sldLayout>
</file>

<file path=ppt/slideLayouts/slideLayout17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구역 머리글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842963" y="4773613"/>
            <a:ext cx="9067800" cy="1476375"/>
          </a:xfrm>
          <a:prstGeom prst="rect">
            <a:avLst/>
          </a:prstGeom>
        </p:spPr>
        <p:txBody>
          <a:bodyPr lIns="90893" tIns="45454" rIns="90893" bIns="45454" anchor="t"/>
          <a:lstStyle>
            <a:lvl1pPr algn="l">
              <a:defRPr sz="4000" b="1" cap="all"/>
            </a:lvl1pPr>
          </a:lstStyle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텍스트 개체 틀 2"/>
          <p:cNvSpPr>
            <a:spLocks noGrp="1"/>
          </p:cNvSpPr>
          <p:nvPr>
            <p:ph type="body" idx="1"/>
          </p:nvPr>
        </p:nvSpPr>
        <p:spPr>
          <a:xfrm>
            <a:off x="842963" y="3149639"/>
            <a:ext cx="9067800" cy="1624013"/>
          </a:xfrm>
          <a:prstGeom prst="rect">
            <a:avLst/>
          </a:prstGeom>
        </p:spPr>
        <p:txBody>
          <a:bodyPr lIns="90893" tIns="45454" rIns="90893" bIns="45454" anchor="b"/>
          <a:lstStyle>
            <a:lvl1pPr marL="0" indent="0">
              <a:buNone/>
              <a:defRPr sz="2100"/>
            </a:lvl1pPr>
            <a:lvl2pPr marL="454488" indent="0">
              <a:buNone/>
              <a:defRPr sz="1800"/>
            </a:lvl2pPr>
            <a:lvl3pPr marL="908945" indent="0">
              <a:buNone/>
              <a:defRPr sz="1600"/>
            </a:lvl3pPr>
            <a:lvl4pPr marL="1363412" indent="0">
              <a:buNone/>
              <a:defRPr sz="1400"/>
            </a:lvl4pPr>
            <a:lvl5pPr marL="1817867" indent="0">
              <a:buNone/>
              <a:defRPr sz="1400"/>
            </a:lvl5pPr>
            <a:lvl6pPr marL="2272338" indent="0">
              <a:buNone/>
              <a:defRPr sz="1400"/>
            </a:lvl6pPr>
            <a:lvl7pPr marL="2726806" indent="0">
              <a:buNone/>
              <a:defRPr sz="1400"/>
            </a:lvl7pPr>
            <a:lvl8pPr marL="3181264" indent="0">
              <a:buNone/>
              <a:defRPr sz="1400"/>
            </a:lvl8pPr>
            <a:lvl9pPr marL="3635747" indent="0">
              <a:buNone/>
              <a:defRPr sz="14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</p:spTree>
  </p:cSld>
  <p:clrMapOvr>
    <a:masterClrMapping/>
  </p:clrMapOvr>
</p:sldLayout>
</file>

<file path=ppt/slideLayouts/slideLayout17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콘텐츠 2개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533400" y="296863"/>
            <a:ext cx="9601200" cy="1238250"/>
          </a:xfrm>
          <a:prstGeom prst="rect">
            <a:avLst/>
          </a:prstGeom>
        </p:spPr>
        <p:txBody>
          <a:bodyPr lIns="90893" tIns="45454" rIns="90893" bIns="45454"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내용 개체 틀 2"/>
          <p:cNvSpPr>
            <a:spLocks noGrp="1"/>
          </p:cNvSpPr>
          <p:nvPr>
            <p:ph sz="half" idx="1"/>
          </p:nvPr>
        </p:nvSpPr>
        <p:spPr>
          <a:xfrm>
            <a:off x="533407" y="1733553"/>
            <a:ext cx="4724400" cy="4903789"/>
          </a:xfrm>
          <a:prstGeom prst="rect">
            <a:avLst/>
          </a:prstGeom>
        </p:spPr>
        <p:txBody>
          <a:bodyPr lIns="90893" tIns="45454" rIns="90893" bIns="45454"/>
          <a:lstStyle>
            <a:lvl1pPr>
              <a:defRPr sz="2800"/>
            </a:lvl1pPr>
            <a:lvl2pPr>
              <a:defRPr sz="2400"/>
            </a:lvl2pPr>
            <a:lvl3pPr>
              <a:defRPr sz="21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4" name="내용 개체 틀 3"/>
          <p:cNvSpPr>
            <a:spLocks noGrp="1"/>
          </p:cNvSpPr>
          <p:nvPr>
            <p:ph sz="half" idx="2"/>
          </p:nvPr>
        </p:nvSpPr>
        <p:spPr>
          <a:xfrm>
            <a:off x="5410200" y="1733553"/>
            <a:ext cx="4724400" cy="4903789"/>
          </a:xfrm>
          <a:prstGeom prst="rect">
            <a:avLst/>
          </a:prstGeom>
        </p:spPr>
        <p:txBody>
          <a:bodyPr lIns="90893" tIns="45454" rIns="90893" bIns="45454"/>
          <a:lstStyle>
            <a:lvl1pPr>
              <a:defRPr sz="2800"/>
            </a:lvl1pPr>
            <a:lvl2pPr>
              <a:defRPr sz="2400"/>
            </a:lvl2pPr>
            <a:lvl3pPr>
              <a:defRPr sz="21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</p:spTree>
  </p:cSld>
  <p:clrMapOvr>
    <a:masterClrMapping/>
  </p:clrMapOvr>
</p:sldLayout>
</file>

<file path=ppt/slideLayouts/slideLayout17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비교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533400" y="296863"/>
            <a:ext cx="9601200" cy="1238250"/>
          </a:xfrm>
          <a:prstGeom prst="rect">
            <a:avLst/>
          </a:prstGeom>
        </p:spPr>
        <p:txBody>
          <a:bodyPr lIns="90893" tIns="45454" rIns="90893" bIns="45454"/>
          <a:lstStyle>
            <a:lvl1pPr>
              <a:defRPr/>
            </a:lvl1pPr>
          </a:lstStyle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텍스트 개체 틀 2"/>
          <p:cNvSpPr>
            <a:spLocks noGrp="1"/>
          </p:cNvSpPr>
          <p:nvPr>
            <p:ph type="body" idx="1"/>
          </p:nvPr>
        </p:nvSpPr>
        <p:spPr>
          <a:xfrm>
            <a:off x="533405" y="1663700"/>
            <a:ext cx="4713288" cy="692150"/>
          </a:xfrm>
          <a:prstGeom prst="rect">
            <a:avLst/>
          </a:prstGeom>
        </p:spPr>
        <p:txBody>
          <a:bodyPr lIns="90893" tIns="45454" rIns="90893" bIns="45454" anchor="b"/>
          <a:lstStyle>
            <a:lvl1pPr marL="0" indent="0">
              <a:buNone/>
              <a:defRPr sz="2400" b="1"/>
            </a:lvl1pPr>
            <a:lvl2pPr marL="454488" indent="0">
              <a:buNone/>
              <a:defRPr sz="2100" b="1"/>
            </a:lvl2pPr>
            <a:lvl3pPr marL="908945" indent="0">
              <a:buNone/>
              <a:defRPr sz="1800" b="1"/>
            </a:lvl3pPr>
            <a:lvl4pPr marL="1363412" indent="0">
              <a:buNone/>
              <a:defRPr sz="1600" b="1"/>
            </a:lvl4pPr>
            <a:lvl5pPr marL="1817867" indent="0">
              <a:buNone/>
              <a:defRPr sz="1600" b="1"/>
            </a:lvl5pPr>
            <a:lvl6pPr marL="2272338" indent="0">
              <a:buNone/>
              <a:defRPr sz="1600" b="1"/>
            </a:lvl6pPr>
            <a:lvl7pPr marL="2726806" indent="0">
              <a:buNone/>
              <a:defRPr sz="1600" b="1"/>
            </a:lvl7pPr>
            <a:lvl8pPr marL="3181264" indent="0">
              <a:buNone/>
              <a:defRPr sz="1600" b="1"/>
            </a:lvl8pPr>
            <a:lvl9pPr marL="3635747" indent="0">
              <a:buNone/>
              <a:defRPr sz="1600" b="1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  <p:sp>
        <p:nvSpPr>
          <p:cNvPr id="4" name="내용 개체 틀 3"/>
          <p:cNvSpPr>
            <a:spLocks noGrp="1"/>
          </p:cNvSpPr>
          <p:nvPr>
            <p:ph sz="half" idx="2"/>
          </p:nvPr>
        </p:nvSpPr>
        <p:spPr>
          <a:xfrm>
            <a:off x="533405" y="2355853"/>
            <a:ext cx="4713288" cy="4281488"/>
          </a:xfrm>
          <a:prstGeom prst="rect">
            <a:avLst/>
          </a:prstGeom>
        </p:spPr>
        <p:txBody>
          <a:bodyPr lIns="90893" tIns="45454" rIns="90893" bIns="45454"/>
          <a:lstStyle>
            <a:lvl1pPr>
              <a:defRPr sz="2400"/>
            </a:lvl1pPr>
            <a:lvl2pPr>
              <a:defRPr sz="21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5" name="텍스트 개체 틀 4"/>
          <p:cNvSpPr>
            <a:spLocks noGrp="1"/>
          </p:cNvSpPr>
          <p:nvPr>
            <p:ph type="body" sz="quarter" idx="3"/>
          </p:nvPr>
        </p:nvSpPr>
        <p:spPr>
          <a:xfrm>
            <a:off x="5419778" y="1663700"/>
            <a:ext cx="4714875" cy="692150"/>
          </a:xfrm>
          <a:prstGeom prst="rect">
            <a:avLst/>
          </a:prstGeom>
        </p:spPr>
        <p:txBody>
          <a:bodyPr lIns="90893" tIns="45454" rIns="90893" bIns="45454" anchor="b"/>
          <a:lstStyle>
            <a:lvl1pPr marL="0" indent="0">
              <a:buNone/>
              <a:defRPr sz="2400" b="1"/>
            </a:lvl1pPr>
            <a:lvl2pPr marL="454488" indent="0">
              <a:buNone/>
              <a:defRPr sz="2100" b="1"/>
            </a:lvl2pPr>
            <a:lvl3pPr marL="908945" indent="0">
              <a:buNone/>
              <a:defRPr sz="1800" b="1"/>
            </a:lvl3pPr>
            <a:lvl4pPr marL="1363412" indent="0">
              <a:buNone/>
              <a:defRPr sz="1600" b="1"/>
            </a:lvl4pPr>
            <a:lvl5pPr marL="1817867" indent="0">
              <a:buNone/>
              <a:defRPr sz="1600" b="1"/>
            </a:lvl5pPr>
            <a:lvl6pPr marL="2272338" indent="0">
              <a:buNone/>
              <a:defRPr sz="1600" b="1"/>
            </a:lvl6pPr>
            <a:lvl7pPr marL="2726806" indent="0">
              <a:buNone/>
              <a:defRPr sz="1600" b="1"/>
            </a:lvl7pPr>
            <a:lvl8pPr marL="3181264" indent="0">
              <a:buNone/>
              <a:defRPr sz="1600" b="1"/>
            </a:lvl8pPr>
            <a:lvl9pPr marL="3635747" indent="0">
              <a:buNone/>
              <a:defRPr sz="1600" b="1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  <p:sp>
        <p:nvSpPr>
          <p:cNvPr id="6" name="내용 개체 틀 5"/>
          <p:cNvSpPr>
            <a:spLocks noGrp="1"/>
          </p:cNvSpPr>
          <p:nvPr>
            <p:ph sz="quarter" idx="4"/>
          </p:nvPr>
        </p:nvSpPr>
        <p:spPr>
          <a:xfrm>
            <a:off x="5419778" y="2355853"/>
            <a:ext cx="4714875" cy="4281488"/>
          </a:xfrm>
          <a:prstGeom prst="rect">
            <a:avLst/>
          </a:prstGeom>
        </p:spPr>
        <p:txBody>
          <a:bodyPr lIns="90893" tIns="45454" rIns="90893" bIns="45454"/>
          <a:lstStyle>
            <a:lvl1pPr>
              <a:defRPr sz="2400"/>
            </a:lvl1pPr>
            <a:lvl2pPr>
              <a:defRPr sz="21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</p:spTree>
  </p:cSld>
  <p:clrMapOvr>
    <a:masterClrMapping/>
  </p:clrMapOvr>
</p:sldLayout>
</file>

<file path=ppt/slideLayouts/slideLayout17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제목만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533400" y="296863"/>
            <a:ext cx="9601200" cy="1238250"/>
          </a:xfrm>
          <a:prstGeom prst="rect">
            <a:avLst/>
          </a:prstGeom>
        </p:spPr>
        <p:txBody>
          <a:bodyPr lIns="90893" tIns="45454" rIns="90893" bIns="45454"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</p:spTree>
  </p:cSld>
  <p:clrMapOvr>
    <a:masterClrMapping/>
  </p:clrMapOvr>
</p:sldLayout>
</file>

<file path=ppt/slideLayouts/slideLayout17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빈 화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17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캡션 있는 콘텐츠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533462" y="295275"/>
            <a:ext cx="3509963" cy="1258888"/>
          </a:xfrm>
          <a:prstGeom prst="rect">
            <a:avLst/>
          </a:prstGeom>
        </p:spPr>
        <p:txBody>
          <a:bodyPr lIns="90893" tIns="45454" rIns="90893" bIns="45454" anchor="b"/>
          <a:lstStyle>
            <a:lvl1pPr algn="l">
              <a:defRPr sz="2100" b="1"/>
            </a:lvl1pPr>
          </a:lstStyle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내용 개체 틀 2"/>
          <p:cNvSpPr>
            <a:spLocks noGrp="1"/>
          </p:cNvSpPr>
          <p:nvPr>
            <p:ph idx="1"/>
          </p:nvPr>
        </p:nvSpPr>
        <p:spPr>
          <a:xfrm>
            <a:off x="4170416" y="295282"/>
            <a:ext cx="5964237" cy="6342063"/>
          </a:xfrm>
          <a:prstGeom prst="rect">
            <a:avLst/>
          </a:prstGeom>
        </p:spPr>
        <p:txBody>
          <a:bodyPr lIns="90893" tIns="45454" rIns="90893" bIns="45454"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100"/>
            </a:lvl4pPr>
            <a:lvl5pPr>
              <a:defRPr sz="2100"/>
            </a:lvl5pPr>
            <a:lvl6pPr>
              <a:defRPr sz="2100"/>
            </a:lvl6pPr>
            <a:lvl7pPr>
              <a:defRPr sz="2100"/>
            </a:lvl7pPr>
            <a:lvl8pPr>
              <a:defRPr sz="2100"/>
            </a:lvl8pPr>
            <a:lvl9pPr>
              <a:defRPr sz="21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4" name="텍스트 개체 틀 3"/>
          <p:cNvSpPr>
            <a:spLocks noGrp="1"/>
          </p:cNvSpPr>
          <p:nvPr>
            <p:ph type="body" sz="half" idx="2"/>
          </p:nvPr>
        </p:nvSpPr>
        <p:spPr>
          <a:xfrm>
            <a:off x="533462" y="1554163"/>
            <a:ext cx="3509963" cy="5083176"/>
          </a:xfrm>
          <a:prstGeom prst="rect">
            <a:avLst/>
          </a:prstGeom>
        </p:spPr>
        <p:txBody>
          <a:bodyPr lIns="90893" tIns="45454" rIns="90893" bIns="45454"/>
          <a:lstStyle>
            <a:lvl1pPr marL="0" indent="0">
              <a:buNone/>
              <a:defRPr sz="1400"/>
            </a:lvl1pPr>
            <a:lvl2pPr marL="454488" indent="0">
              <a:buNone/>
              <a:defRPr sz="1200"/>
            </a:lvl2pPr>
            <a:lvl3pPr marL="908945" indent="0">
              <a:buNone/>
              <a:defRPr sz="1000"/>
            </a:lvl3pPr>
            <a:lvl4pPr marL="1363412" indent="0">
              <a:buNone/>
              <a:defRPr sz="900"/>
            </a:lvl4pPr>
            <a:lvl5pPr marL="1817867" indent="0">
              <a:buNone/>
              <a:defRPr sz="900"/>
            </a:lvl5pPr>
            <a:lvl6pPr marL="2272338" indent="0">
              <a:buNone/>
              <a:defRPr sz="900"/>
            </a:lvl6pPr>
            <a:lvl7pPr marL="2726806" indent="0">
              <a:buNone/>
              <a:defRPr sz="900"/>
            </a:lvl7pPr>
            <a:lvl8pPr marL="3181264" indent="0">
              <a:buNone/>
              <a:defRPr sz="900"/>
            </a:lvl8pPr>
            <a:lvl9pPr marL="3635747" indent="0">
              <a:buNone/>
              <a:defRPr sz="9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</p:spTree>
  </p:cSld>
  <p:clrMapOvr>
    <a:masterClrMapping/>
  </p:clrMapOvr>
</p:sldLayout>
</file>

<file path=ppt/slideLayouts/slideLayout17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캡션 있는 그림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2090738" y="5200652"/>
            <a:ext cx="6400800" cy="614363"/>
          </a:xfrm>
          <a:prstGeom prst="rect">
            <a:avLst/>
          </a:prstGeom>
        </p:spPr>
        <p:txBody>
          <a:bodyPr lIns="90893" tIns="45454" rIns="90893" bIns="45454" anchor="b"/>
          <a:lstStyle>
            <a:lvl1pPr algn="l">
              <a:defRPr sz="2100" b="1"/>
            </a:lvl1pPr>
          </a:lstStyle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그림 개체 틀 2"/>
          <p:cNvSpPr>
            <a:spLocks noGrp="1"/>
          </p:cNvSpPr>
          <p:nvPr>
            <p:ph type="pic" idx="1"/>
          </p:nvPr>
        </p:nvSpPr>
        <p:spPr>
          <a:xfrm>
            <a:off x="2090738" y="663575"/>
            <a:ext cx="6400800" cy="4457700"/>
          </a:xfrm>
          <a:prstGeom prst="rect">
            <a:avLst/>
          </a:prstGeom>
        </p:spPr>
        <p:txBody>
          <a:bodyPr lIns="90893" tIns="45454" rIns="90893" bIns="45454"/>
          <a:lstStyle>
            <a:lvl1pPr marL="0" indent="0">
              <a:buNone/>
              <a:defRPr sz="3200"/>
            </a:lvl1pPr>
            <a:lvl2pPr marL="454488" indent="0">
              <a:buNone/>
              <a:defRPr sz="2800"/>
            </a:lvl2pPr>
            <a:lvl3pPr marL="908945" indent="0">
              <a:buNone/>
              <a:defRPr sz="2400"/>
            </a:lvl3pPr>
            <a:lvl4pPr marL="1363412" indent="0">
              <a:buNone/>
              <a:defRPr sz="2100"/>
            </a:lvl4pPr>
            <a:lvl5pPr marL="1817867" indent="0">
              <a:buNone/>
              <a:defRPr sz="2100"/>
            </a:lvl5pPr>
            <a:lvl6pPr marL="2272338" indent="0">
              <a:buNone/>
              <a:defRPr sz="2100"/>
            </a:lvl6pPr>
            <a:lvl7pPr marL="2726806" indent="0">
              <a:buNone/>
              <a:defRPr sz="2100"/>
            </a:lvl7pPr>
            <a:lvl8pPr marL="3181264" indent="0">
              <a:buNone/>
              <a:defRPr sz="2100"/>
            </a:lvl8pPr>
            <a:lvl9pPr marL="3635747" indent="0">
              <a:buNone/>
              <a:defRPr sz="2100"/>
            </a:lvl9pPr>
          </a:lstStyle>
          <a:p>
            <a:endParaRPr lang="ko-KR" altLang="en-US"/>
          </a:p>
        </p:txBody>
      </p:sp>
      <p:sp>
        <p:nvSpPr>
          <p:cNvPr id="4" name="텍스트 개체 틀 3"/>
          <p:cNvSpPr>
            <a:spLocks noGrp="1"/>
          </p:cNvSpPr>
          <p:nvPr>
            <p:ph type="body" sz="half" idx="2"/>
          </p:nvPr>
        </p:nvSpPr>
        <p:spPr>
          <a:xfrm>
            <a:off x="2090738" y="5815015"/>
            <a:ext cx="6400800" cy="871537"/>
          </a:xfrm>
          <a:prstGeom prst="rect">
            <a:avLst/>
          </a:prstGeom>
        </p:spPr>
        <p:txBody>
          <a:bodyPr lIns="90893" tIns="45454" rIns="90893" bIns="45454"/>
          <a:lstStyle>
            <a:lvl1pPr marL="0" indent="0">
              <a:buNone/>
              <a:defRPr sz="1400"/>
            </a:lvl1pPr>
            <a:lvl2pPr marL="454488" indent="0">
              <a:buNone/>
              <a:defRPr sz="1200"/>
            </a:lvl2pPr>
            <a:lvl3pPr marL="908945" indent="0">
              <a:buNone/>
              <a:defRPr sz="1000"/>
            </a:lvl3pPr>
            <a:lvl4pPr marL="1363412" indent="0">
              <a:buNone/>
              <a:defRPr sz="900"/>
            </a:lvl4pPr>
            <a:lvl5pPr marL="1817867" indent="0">
              <a:buNone/>
              <a:defRPr sz="900"/>
            </a:lvl5pPr>
            <a:lvl6pPr marL="2272338" indent="0">
              <a:buNone/>
              <a:defRPr sz="900"/>
            </a:lvl6pPr>
            <a:lvl7pPr marL="2726806" indent="0">
              <a:buNone/>
              <a:defRPr sz="900"/>
            </a:lvl7pPr>
            <a:lvl8pPr marL="3181264" indent="0">
              <a:buNone/>
              <a:defRPr sz="900"/>
            </a:lvl8pPr>
            <a:lvl9pPr marL="3635747" indent="0">
              <a:buNone/>
              <a:defRPr sz="9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</p:spTree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콘텐츠 2개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533400" y="296863"/>
            <a:ext cx="9601200" cy="1238250"/>
          </a:xfrm>
          <a:prstGeom prst="rect">
            <a:avLst/>
          </a:prstGeom>
        </p:spPr>
        <p:txBody>
          <a:bodyPr lIns="90893" tIns="45454" rIns="90893" bIns="45454"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내용 개체 틀 2"/>
          <p:cNvSpPr>
            <a:spLocks noGrp="1"/>
          </p:cNvSpPr>
          <p:nvPr>
            <p:ph sz="half" idx="1"/>
          </p:nvPr>
        </p:nvSpPr>
        <p:spPr>
          <a:xfrm>
            <a:off x="533407" y="1733553"/>
            <a:ext cx="4724400" cy="4903789"/>
          </a:xfrm>
          <a:prstGeom prst="rect">
            <a:avLst/>
          </a:prstGeom>
        </p:spPr>
        <p:txBody>
          <a:bodyPr lIns="90893" tIns="45454" rIns="90893" bIns="45454"/>
          <a:lstStyle>
            <a:lvl1pPr>
              <a:defRPr sz="2800"/>
            </a:lvl1pPr>
            <a:lvl2pPr>
              <a:defRPr sz="2400"/>
            </a:lvl2pPr>
            <a:lvl3pPr>
              <a:defRPr sz="21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4" name="내용 개체 틀 3"/>
          <p:cNvSpPr>
            <a:spLocks noGrp="1"/>
          </p:cNvSpPr>
          <p:nvPr>
            <p:ph sz="half" idx="2"/>
          </p:nvPr>
        </p:nvSpPr>
        <p:spPr>
          <a:xfrm>
            <a:off x="5410200" y="1733553"/>
            <a:ext cx="4724400" cy="4903789"/>
          </a:xfrm>
          <a:prstGeom prst="rect">
            <a:avLst/>
          </a:prstGeom>
        </p:spPr>
        <p:txBody>
          <a:bodyPr lIns="90893" tIns="45454" rIns="90893" bIns="45454"/>
          <a:lstStyle>
            <a:lvl1pPr>
              <a:defRPr sz="2800"/>
            </a:lvl1pPr>
            <a:lvl2pPr>
              <a:defRPr sz="2400"/>
            </a:lvl2pPr>
            <a:lvl3pPr>
              <a:defRPr sz="21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</p:spTree>
  </p:cSld>
  <p:clrMapOvr>
    <a:masterClrMapping/>
  </p:clrMapOvr>
</p:sldLayout>
</file>

<file path=ppt/slideLayouts/slideLayout18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제목 및 세로 텍스트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533400" y="296863"/>
            <a:ext cx="9601200" cy="1238250"/>
          </a:xfrm>
          <a:prstGeom prst="rect">
            <a:avLst/>
          </a:prstGeom>
        </p:spPr>
        <p:txBody>
          <a:bodyPr lIns="90893" tIns="45454" rIns="90893" bIns="45454"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세로 텍스트 개체 틀 2"/>
          <p:cNvSpPr>
            <a:spLocks noGrp="1"/>
          </p:cNvSpPr>
          <p:nvPr>
            <p:ph type="body" orient="vert" idx="1"/>
          </p:nvPr>
        </p:nvSpPr>
        <p:spPr>
          <a:xfrm>
            <a:off x="533400" y="1733553"/>
            <a:ext cx="9601200" cy="4903789"/>
          </a:xfrm>
          <a:prstGeom prst="rect">
            <a:avLst/>
          </a:prstGeom>
        </p:spPr>
        <p:txBody>
          <a:bodyPr vert="eaVert" lIns="90893" tIns="45454" rIns="90893" bIns="45454"/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</p:spTree>
  </p:cSld>
  <p:clrMapOvr>
    <a:masterClrMapping/>
  </p:clrMapOvr>
</p:sldLayout>
</file>

<file path=ppt/slideLayouts/slideLayout18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세로 제목 및 텍스트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세로 제목 1"/>
          <p:cNvSpPr>
            <a:spLocks noGrp="1"/>
          </p:cNvSpPr>
          <p:nvPr>
            <p:ph type="title" orient="vert"/>
          </p:nvPr>
        </p:nvSpPr>
        <p:spPr>
          <a:xfrm>
            <a:off x="7734300" y="296869"/>
            <a:ext cx="2400300" cy="6340475"/>
          </a:xfrm>
          <a:prstGeom prst="rect">
            <a:avLst/>
          </a:prstGeom>
        </p:spPr>
        <p:txBody>
          <a:bodyPr vert="eaVert" lIns="90893" tIns="45454" rIns="90893" bIns="45454"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세로 텍스트 개체 틀 2"/>
          <p:cNvSpPr>
            <a:spLocks noGrp="1"/>
          </p:cNvSpPr>
          <p:nvPr>
            <p:ph type="body" orient="vert" idx="1"/>
          </p:nvPr>
        </p:nvSpPr>
        <p:spPr>
          <a:xfrm>
            <a:off x="533400" y="296869"/>
            <a:ext cx="7048500" cy="6340475"/>
          </a:xfrm>
          <a:prstGeom prst="rect">
            <a:avLst/>
          </a:prstGeom>
        </p:spPr>
        <p:txBody>
          <a:bodyPr vert="eaVert" lIns="90893" tIns="45454" rIns="90893" bIns="45454"/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</p:spTree>
  </p:cSld>
  <p:clrMapOvr>
    <a:masterClrMapping/>
  </p:clrMapOvr>
</p:sldLayout>
</file>

<file path=ppt/slideLayouts/slideLayout18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제목 슬라이드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23682" name="Picture 2" descr="blue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xmlns=""/>
              </a:ext>
            </a:extLst>
          </a:blip>
          <a:srcRect/>
          <a:stretch>
            <a:fillRect/>
          </a:stretch>
        </p:blipFill>
        <p:spPr bwMode="auto">
          <a:xfrm>
            <a:off x="4" y="0"/>
            <a:ext cx="10690226" cy="4365625"/>
          </a:xfrm>
          <a:prstGeom prst="rect">
            <a:avLst/>
          </a:prstGeom>
          <a:noFill/>
        </p:spPr>
      </p:pic>
      <p:grpSp>
        <p:nvGrpSpPr>
          <p:cNvPr id="1223683" name="Group 3"/>
          <p:cNvGrpSpPr>
            <a:grpSpLocks/>
          </p:cNvGrpSpPr>
          <p:nvPr/>
        </p:nvGrpSpPr>
        <p:grpSpPr bwMode="auto">
          <a:xfrm>
            <a:off x="101603" y="47632"/>
            <a:ext cx="10402888" cy="536575"/>
            <a:chOff x="54" y="28"/>
            <a:chExt cx="5618" cy="312"/>
          </a:xfrm>
        </p:grpSpPr>
        <p:sp>
          <p:nvSpPr>
            <p:cNvPr id="1223684" name="Oval 4"/>
            <p:cNvSpPr>
              <a:spLocks noChangeArrowheads="1"/>
            </p:cNvSpPr>
            <p:nvPr/>
          </p:nvSpPr>
          <p:spPr bwMode="auto">
            <a:xfrm>
              <a:off x="54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23685" name="Oval 5"/>
            <p:cNvSpPr>
              <a:spLocks noChangeArrowheads="1"/>
            </p:cNvSpPr>
            <p:nvPr/>
          </p:nvSpPr>
          <p:spPr bwMode="auto">
            <a:xfrm>
              <a:off x="22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23686" name="Oval 6"/>
            <p:cNvSpPr>
              <a:spLocks noChangeArrowheads="1"/>
            </p:cNvSpPr>
            <p:nvPr/>
          </p:nvSpPr>
          <p:spPr bwMode="auto">
            <a:xfrm>
              <a:off x="41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23687" name="Oval 7"/>
            <p:cNvSpPr>
              <a:spLocks noChangeArrowheads="1"/>
            </p:cNvSpPr>
            <p:nvPr/>
          </p:nvSpPr>
          <p:spPr bwMode="auto">
            <a:xfrm>
              <a:off x="60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23688" name="Oval 8"/>
            <p:cNvSpPr>
              <a:spLocks noChangeArrowheads="1"/>
            </p:cNvSpPr>
            <p:nvPr/>
          </p:nvSpPr>
          <p:spPr bwMode="auto">
            <a:xfrm>
              <a:off x="79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23689" name="Oval 9"/>
            <p:cNvSpPr>
              <a:spLocks noChangeArrowheads="1"/>
            </p:cNvSpPr>
            <p:nvPr/>
          </p:nvSpPr>
          <p:spPr bwMode="auto">
            <a:xfrm>
              <a:off x="98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23690" name="Oval 10"/>
            <p:cNvSpPr>
              <a:spLocks noChangeArrowheads="1"/>
            </p:cNvSpPr>
            <p:nvPr/>
          </p:nvSpPr>
          <p:spPr bwMode="auto">
            <a:xfrm>
              <a:off x="117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23691" name="Oval 11"/>
            <p:cNvSpPr>
              <a:spLocks noChangeArrowheads="1"/>
            </p:cNvSpPr>
            <p:nvPr/>
          </p:nvSpPr>
          <p:spPr bwMode="auto">
            <a:xfrm>
              <a:off x="136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23692" name="Oval 12"/>
            <p:cNvSpPr>
              <a:spLocks noChangeArrowheads="1"/>
            </p:cNvSpPr>
            <p:nvPr/>
          </p:nvSpPr>
          <p:spPr bwMode="auto">
            <a:xfrm>
              <a:off x="155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23693" name="Oval 13"/>
            <p:cNvSpPr>
              <a:spLocks noChangeArrowheads="1"/>
            </p:cNvSpPr>
            <p:nvPr/>
          </p:nvSpPr>
          <p:spPr bwMode="auto">
            <a:xfrm>
              <a:off x="174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23694" name="Oval 14"/>
            <p:cNvSpPr>
              <a:spLocks noChangeArrowheads="1"/>
            </p:cNvSpPr>
            <p:nvPr/>
          </p:nvSpPr>
          <p:spPr bwMode="auto">
            <a:xfrm>
              <a:off x="193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23695" name="Oval 15"/>
            <p:cNvSpPr>
              <a:spLocks noChangeArrowheads="1"/>
            </p:cNvSpPr>
            <p:nvPr/>
          </p:nvSpPr>
          <p:spPr bwMode="auto">
            <a:xfrm>
              <a:off x="212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23696" name="Oval 16"/>
            <p:cNvSpPr>
              <a:spLocks noChangeArrowheads="1"/>
            </p:cNvSpPr>
            <p:nvPr/>
          </p:nvSpPr>
          <p:spPr bwMode="auto">
            <a:xfrm>
              <a:off x="231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23697" name="Oval 17"/>
            <p:cNvSpPr>
              <a:spLocks noChangeArrowheads="1"/>
            </p:cNvSpPr>
            <p:nvPr/>
          </p:nvSpPr>
          <p:spPr bwMode="auto">
            <a:xfrm>
              <a:off x="250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23698" name="Oval 18"/>
            <p:cNvSpPr>
              <a:spLocks noChangeArrowheads="1"/>
            </p:cNvSpPr>
            <p:nvPr/>
          </p:nvSpPr>
          <p:spPr bwMode="auto">
            <a:xfrm>
              <a:off x="269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23699" name="Oval 19"/>
            <p:cNvSpPr>
              <a:spLocks noChangeArrowheads="1"/>
            </p:cNvSpPr>
            <p:nvPr/>
          </p:nvSpPr>
          <p:spPr bwMode="auto">
            <a:xfrm>
              <a:off x="288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23700" name="Oval 20"/>
            <p:cNvSpPr>
              <a:spLocks noChangeArrowheads="1"/>
            </p:cNvSpPr>
            <p:nvPr/>
          </p:nvSpPr>
          <p:spPr bwMode="auto">
            <a:xfrm>
              <a:off x="307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23701" name="Oval 21"/>
            <p:cNvSpPr>
              <a:spLocks noChangeArrowheads="1"/>
            </p:cNvSpPr>
            <p:nvPr/>
          </p:nvSpPr>
          <p:spPr bwMode="auto">
            <a:xfrm>
              <a:off x="326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23702" name="Oval 22"/>
            <p:cNvSpPr>
              <a:spLocks noChangeArrowheads="1"/>
            </p:cNvSpPr>
            <p:nvPr/>
          </p:nvSpPr>
          <p:spPr bwMode="auto">
            <a:xfrm>
              <a:off x="345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23703" name="Oval 23"/>
            <p:cNvSpPr>
              <a:spLocks noChangeArrowheads="1"/>
            </p:cNvSpPr>
            <p:nvPr/>
          </p:nvSpPr>
          <p:spPr bwMode="auto">
            <a:xfrm>
              <a:off x="364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23704" name="Oval 24"/>
            <p:cNvSpPr>
              <a:spLocks noChangeArrowheads="1"/>
            </p:cNvSpPr>
            <p:nvPr/>
          </p:nvSpPr>
          <p:spPr bwMode="auto">
            <a:xfrm>
              <a:off x="383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23705" name="Oval 25"/>
            <p:cNvSpPr>
              <a:spLocks noChangeArrowheads="1"/>
            </p:cNvSpPr>
            <p:nvPr/>
          </p:nvSpPr>
          <p:spPr bwMode="auto">
            <a:xfrm>
              <a:off x="402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23706" name="Oval 26"/>
            <p:cNvSpPr>
              <a:spLocks noChangeArrowheads="1"/>
            </p:cNvSpPr>
            <p:nvPr/>
          </p:nvSpPr>
          <p:spPr bwMode="auto">
            <a:xfrm>
              <a:off x="421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23707" name="Oval 27"/>
            <p:cNvSpPr>
              <a:spLocks noChangeArrowheads="1"/>
            </p:cNvSpPr>
            <p:nvPr/>
          </p:nvSpPr>
          <p:spPr bwMode="auto">
            <a:xfrm>
              <a:off x="440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23708" name="Oval 28"/>
            <p:cNvSpPr>
              <a:spLocks noChangeArrowheads="1"/>
            </p:cNvSpPr>
            <p:nvPr/>
          </p:nvSpPr>
          <p:spPr bwMode="auto">
            <a:xfrm>
              <a:off x="459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23709" name="Oval 29"/>
            <p:cNvSpPr>
              <a:spLocks noChangeArrowheads="1"/>
            </p:cNvSpPr>
            <p:nvPr/>
          </p:nvSpPr>
          <p:spPr bwMode="auto">
            <a:xfrm>
              <a:off x="478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23710" name="Oval 30"/>
            <p:cNvSpPr>
              <a:spLocks noChangeArrowheads="1"/>
            </p:cNvSpPr>
            <p:nvPr/>
          </p:nvSpPr>
          <p:spPr bwMode="auto">
            <a:xfrm>
              <a:off x="497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23711" name="Oval 31"/>
            <p:cNvSpPr>
              <a:spLocks noChangeArrowheads="1"/>
            </p:cNvSpPr>
            <p:nvPr/>
          </p:nvSpPr>
          <p:spPr bwMode="auto">
            <a:xfrm>
              <a:off x="516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23712" name="Oval 32"/>
            <p:cNvSpPr>
              <a:spLocks noChangeArrowheads="1"/>
            </p:cNvSpPr>
            <p:nvPr/>
          </p:nvSpPr>
          <p:spPr bwMode="auto">
            <a:xfrm>
              <a:off x="535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23713" name="Oval 33"/>
            <p:cNvSpPr>
              <a:spLocks noChangeArrowheads="1"/>
            </p:cNvSpPr>
            <p:nvPr/>
          </p:nvSpPr>
          <p:spPr bwMode="auto">
            <a:xfrm>
              <a:off x="554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23714" name="Oval 34"/>
            <p:cNvSpPr>
              <a:spLocks noChangeArrowheads="1"/>
            </p:cNvSpPr>
            <p:nvPr/>
          </p:nvSpPr>
          <p:spPr bwMode="auto">
            <a:xfrm>
              <a:off x="600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23715" name="Oval 35"/>
            <p:cNvSpPr>
              <a:spLocks noChangeArrowheads="1"/>
            </p:cNvSpPr>
            <p:nvPr/>
          </p:nvSpPr>
          <p:spPr bwMode="auto">
            <a:xfrm>
              <a:off x="790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23716" name="Oval 36"/>
            <p:cNvSpPr>
              <a:spLocks noChangeArrowheads="1"/>
            </p:cNvSpPr>
            <p:nvPr/>
          </p:nvSpPr>
          <p:spPr bwMode="auto">
            <a:xfrm>
              <a:off x="980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23717" name="Oval 37"/>
            <p:cNvSpPr>
              <a:spLocks noChangeArrowheads="1"/>
            </p:cNvSpPr>
            <p:nvPr/>
          </p:nvSpPr>
          <p:spPr bwMode="auto">
            <a:xfrm>
              <a:off x="1170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23718" name="Oval 38"/>
            <p:cNvSpPr>
              <a:spLocks noChangeArrowheads="1"/>
            </p:cNvSpPr>
            <p:nvPr/>
          </p:nvSpPr>
          <p:spPr bwMode="auto">
            <a:xfrm>
              <a:off x="1360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23719" name="Oval 39"/>
            <p:cNvSpPr>
              <a:spLocks noChangeArrowheads="1"/>
            </p:cNvSpPr>
            <p:nvPr/>
          </p:nvSpPr>
          <p:spPr bwMode="auto">
            <a:xfrm>
              <a:off x="230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23720" name="Oval 40"/>
            <p:cNvSpPr>
              <a:spLocks noChangeArrowheads="1"/>
            </p:cNvSpPr>
            <p:nvPr/>
          </p:nvSpPr>
          <p:spPr bwMode="auto">
            <a:xfrm>
              <a:off x="249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23721" name="Oval 41"/>
            <p:cNvSpPr>
              <a:spLocks noChangeArrowheads="1"/>
            </p:cNvSpPr>
            <p:nvPr/>
          </p:nvSpPr>
          <p:spPr bwMode="auto">
            <a:xfrm>
              <a:off x="268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23722" name="Oval 42"/>
            <p:cNvSpPr>
              <a:spLocks noChangeArrowheads="1"/>
            </p:cNvSpPr>
            <p:nvPr/>
          </p:nvSpPr>
          <p:spPr bwMode="auto">
            <a:xfrm>
              <a:off x="287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23723" name="Oval 43"/>
            <p:cNvSpPr>
              <a:spLocks noChangeArrowheads="1"/>
            </p:cNvSpPr>
            <p:nvPr/>
          </p:nvSpPr>
          <p:spPr bwMode="auto">
            <a:xfrm>
              <a:off x="306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23724" name="Oval 44"/>
            <p:cNvSpPr>
              <a:spLocks noChangeArrowheads="1"/>
            </p:cNvSpPr>
            <p:nvPr/>
          </p:nvSpPr>
          <p:spPr bwMode="auto">
            <a:xfrm>
              <a:off x="325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23725" name="Oval 45"/>
            <p:cNvSpPr>
              <a:spLocks noChangeArrowheads="1"/>
            </p:cNvSpPr>
            <p:nvPr/>
          </p:nvSpPr>
          <p:spPr bwMode="auto">
            <a:xfrm>
              <a:off x="344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23726" name="Oval 46"/>
            <p:cNvSpPr>
              <a:spLocks noChangeArrowheads="1"/>
            </p:cNvSpPr>
            <p:nvPr/>
          </p:nvSpPr>
          <p:spPr bwMode="auto">
            <a:xfrm>
              <a:off x="363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23727" name="Oval 47"/>
            <p:cNvSpPr>
              <a:spLocks noChangeArrowheads="1"/>
            </p:cNvSpPr>
            <p:nvPr/>
          </p:nvSpPr>
          <p:spPr bwMode="auto">
            <a:xfrm>
              <a:off x="382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23728" name="Oval 48"/>
            <p:cNvSpPr>
              <a:spLocks noChangeArrowheads="1"/>
            </p:cNvSpPr>
            <p:nvPr/>
          </p:nvSpPr>
          <p:spPr bwMode="auto">
            <a:xfrm>
              <a:off x="401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23729" name="Oval 49"/>
            <p:cNvSpPr>
              <a:spLocks noChangeArrowheads="1"/>
            </p:cNvSpPr>
            <p:nvPr/>
          </p:nvSpPr>
          <p:spPr bwMode="auto">
            <a:xfrm>
              <a:off x="420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23730" name="Oval 50"/>
            <p:cNvSpPr>
              <a:spLocks noChangeArrowheads="1"/>
            </p:cNvSpPr>
            <p:nvPr/>
          </p:nvSpPr>
          <p:spPr bwMode="auto">
            <a:xfrm>
              <a:off x="439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23731" name="Oval 51"/>
            <p:cNvSpPr>
              <a:spLocks noChangeArrowheads="1"/>
            </p:cNvSpPr>
            <p:nvPr/>
          </p:nvSpPr>
          <p:spPr bwMode="auto">
            <a:xfrm>
              <a:off x="5348" y="32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23732" name="Oval 52"/>
            <p:cNvSpPr>
              <a:spLocks noChangeArrowheads="1"/>
            </p:cNvSpPr>
            <p:nvPr/>
          </p:nvSpPr>
          <p:spPr bwMode="auto">
            <a:xfrm>
              <a:off x="5538" y="32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</p:grpSp>
      <p:grpSp>
        <p:nvGrpSpPr>
          <p:cNvPr id="1223733" name="Group 53"/>
          <p:cNvGrpSpPr>
            <a:grpSpLocks/>
          </p:cNvGrpSpPr>
          <p:nvPr/>
        </p:nvGrpSpPr>
        <p:grpSpPr bwMode="auto">
          <a:xfrm rot="-2166924">
            <a:off x="920753" y="-2576514"/>
            <a:ext cx="12018963" cy="6251577"/>
            <a:chOff x="266" y="453"/>
            <a:chExt cx="6490" cy="1666"/>
          </a:xfrm>
        </p:grpSpPr>
        <p:sp>
          <p:nvSpPr>
            <p:cNvPr id="1223734" name="Freeform 54"/>
            <p:cNvSpPr>
              <a:spLocks/>
            </p:cNvSpPr>
            <p:nvPr/>
          </p:nvSpPr>
          <p:spPr bwMode="auto">
            <a:xfrm>
              <a:off x="266" y="570"/>
              <a:ext cx="4772" cy="1549"/>
            </a:xfrm>
            <a:custGeom>
              <a:avLst/>
              <a:gdLst/>
              <a:ahLst/>
              <a:cxnLst>
                <a:cxn ang="0">
                  <a:pos x="4772" y="2929"/>
                </a:cxn>
                <a:cxn ang="0">
                  <a:pos x="4719" y="2956"/>
                </a:cxn>
                <a:cxn ang="0">
                  <a:pos x="4658" y="2985"/>
                </a:cxn>
                <a:cxn ang="0">
                  <a:pos x="4574" y="3017"/>
                </a:cxn>
                <a:cxn ang="0">
                  <a:pos x="4472" y="3048"/>
                </a:cxn>
                <a:cxn ang="0">
                  <a:pos x="4351" y="3076"/>
                </a:cxn>
                <a:cxn ang="0">
                  <a:pos x="4215" y="3093"/>
                </a:cxn>
                <a:cxn ang="0">
                  <a:pos x="4141" y="3097"/>
                </a:cxn>
                <a:cxn ang="0">
                  <a:pos x="4065" y="3097"/>
                </a:cxn>
                <a:cxn ang="0">
                  <a:pos x="3984" y="3092"/>
                </a:cxn>
                <a:cxn ang="0">
                  <a:pos x="3902" y="3082"/>
                </a:cxn>
                <a:cxn ang="0">
                  <a:pos x="3818" y="3066"/>
                </a:cxn>
                <a:cxn ang="0">
                  <a:pos x="3730" y="3045"/>
                </a:cxn>
                <a:cxn ang="0">
                  <a:pos x="3640" y="3016"/>
                </a:cxn>
                <a:cxn ang="0">
                  <a:pos x="3548" y="2980"/>
                </a:cxn>
                <a:cxn ang="0">
                  <a:pos x="3455" y="2937"/>
                </a:cxn>
                <a:cxn ang="0">
                  <a:pos x="3361" y="2885"/>
                </a:cxn>
                <a:cxn ang="0">
                  <a:pos x="3265" y="2824"/>
                </a:cxn>
                <a:cxn ang="0">
                  <a:pos x="3169" y="2754"/>
                </a:cxn>
                <a:cxn ang="0">
                  <a:pos x="3072" y="2673"/>
                </a:cxn>
                <a:cxn ang="0">
                  <a:pos x="2974" y="2583"/>
                </a:cxn>
                <a:cxn ang="0">
                  <a:pos x="2876" y="2481"/>
                </a:cxn>
                <a:cxn ang="0">
                  <a:pos x="2778" y="2367"/>
                </a:cxn>
                <a:cxn ang="0">
                  <a:pos x="2681" y="2241"/>
                </a:cxn>
                <a:cxn ang="0">
                  <a:pos x="2583" y="2102"/>
                </a:cxn>
                <a:cxn ang="0">
                  <a:pos x="2488" y="1960"/>
                </a:cxn>
                <a:cxn ang="0">
                  <a:pos x="2303" y="1695"/>
                </a:cxn>
                <a:cxn ang="0">
                  <a:pos x="2125" y="1456"/>
                </a:cxn>
                <a:cxn ang="0">
                  <a:pos x="1953" y="1240"/>
                </a:cxn>
                <a:cxn ang="0">
                  <a:pos x="1788" y="1046"/>
                </a:cxn>
                <a:cxn ang="0">
                  <a:pos x="1628" y="873"/>
                </a:cxn>
                <a:cxn ang="0">
                  <a:pos x="1471" y="720"/>
                </a:cxn>
                <a:cxn ang="0">
                  <a:pos x="1317" y="584"/>
                </a:cxn>
                <a:cxn ang="0">
                  <a:pos x="1166" y="466"/>
                </a:cxn>
                <a:cxn ang="0">
                  <a:pos x="1014" y="365"/>
                </a:cxn>
                <a:cxn ang="0">
                  <a:pos x="865" y="277"/>
                </a:cxn>
                <a:cxn ang="0">
                  <a:pos x="713" y="203"/>
                </a:cxn>
                <a:cxn ang="0">
                  <a:pos x="560" y="140"/>
                </a:cxn>
                <a:cxn ang="0">
                  <a:pos x="405" y="90"/>
                </a:cxn>
                <a:cxn ang="0">
                  <a:pos x="247" y="48"/>
                </a:cxn>
                <a:cxn ang="0">
                  <a:pos x="84" y="14"/>
                </a:cxn>
              </a:cxnLst>
              <a:rect l="0" t="0" r="r" b="b"/>
              <a:pathLst>
                <a:path w="4772" h="3097">
                  <a:moveTo>
                    <a:pt x="4772" y="2929"/>
                  </a:moveTo>
                  <a:lnTo>
                    <a:pt x="4772" y="2929"/>
                  </a:lnTo>
                  <a:lnTo>
                    <a:pt x="4758" y="2937"/>
                  </a:lnTo>
                  <a:lnTo>
                    <a:pt x="4719" y="2956"/>
                  </a:lnTo>
                  <a:lnTo>
                    <a:pt x="4691" y="2971"/>
                  </a:lnTo>
                  <a:lnTo>
                    <a:pt x="4658" y="2985"/>
                  </a:lnTo>
                  <a:lnTo>
                    <a:pt x="4619" y="3001"/>
                  </a:lnTo>
                  <a:lnTo>
                    <a:pt x="4574" y="3017"/>
                  </a:lnTo>
                  <a:lnTo>
                    <a:pt x="4526" y="3034"/>
                  </a:lnTo>
                  <a:lnTo>
                    <a:pt x="4472" y="3048"/>
                  </a:lnTo>
                  <a:lnTo>
                    <a:pt x="4413" y="3063"/>
                  </a:lnTo>
                  <a:lnTo>
                    <a:pt x="4351" y="3076"/>
                  </a:lnTo>
                  <a:lnTo>
                    <a:pt x="4286" y="3085"/>
                  </a:lnTo>
                  <a:lnTo>
                    <a:pt x="4215" y="3093"/>
                  </a:lnTo>
                  <a:lnTo>
                    <a:pt x="4179" y="3095"/>
                  </a:lnTo>
                  <a:lnTo>
                    <a:pt x="4141" y="3097"/>
                  </a:lnTo>
                  <a:lnTo>
                    <a:pt x="4104" y="3097"/>
                  </a:lnTo>
                  <a:lnTo>
                    <a:pt x="4065" y="3097"/>
                  </a:lnTo>
                  <a:lnTo>
                    <a:pt x="4025" y="3095"/>
                  </a:lnTo>
                  <a:lnTo>
                    <a:pt x="3984" y="3092"/>
                  </a:lnTo>
                  <a:lnTo>
                    <a:pt x="3944" y="3087"/>
                  </a:lnTo>
                  <a:lnTo>
                    <a:pt x="3902" y="3082"/>
                  </a:lnTo>
                  <a:lnTo>
                    <a:pt x="3859" y="3076"/>
                  </a:lnTo>
                  <a:lnTo>
                    <a:pt x="3818" y="3066"/>
                  </a:lnTo>
                  <a:lnTo>
                    <a:pt x="3773" y="3056"/>
                  </a:lnTo>
                  <a:lnTo>
                    <a:pt x="3730" y="3045"/>
                  </a:lnTo>
                  <a:lnTo>
                    <a:pt x="3684" y="3032"/>
                  </a:lnTo>
                  <a:lnTo>
                    <a:pt x="3640" y="3016"/>
                  </a:lnTo>
                  <a:lnTo>
                    <a:pt x="3594" y="3000"/>
                  </a:lnTo>
                  <a:lnTo>
                    <a:pt x="3548" y="2980"/>
                  </a:lnTo>
                  <a:lnTo>
                    <a:pt x="3503" y="2959"/>
                  </a:lnTo>
                  <a:lnTo>
                    <a:pt x="3455" y="2937"/>
                  </a:lnTo>
                  <a:lnTo>
                    <a:pt x="3408" y="2912"/>
                  </a:lnTo>
                  <a:lnTo>
                    <a:pt x="3361" y="2885"/>
                  </a:lnTo>
                  <a:lnTo>
                    <a:pt x="3314" y="2856"/>
                  </a:lnTo>
                  <a:lnTo>
                    <a:pt x="3265" y="2824"/>
                  </a:lnTo>
                  <a:lnTo>
                    <a:pt x="3218" y="2790"/>
                  </a:lnTo>
                  <a:lnTo>
                    <a:pt x="3169" y="2754"/>
                  </a:lnTo>
                  <a:lnTo>
                    <a:pt x="3121" y="2715"/>
                  </a:lnTo>
                  <a:lnTo>
                    <a:pt x="3072" y="2673"/>
                  </a:lnTo>
                  <a:lnTo>
                    <a:pt x="3024" y="2630"/>
                  </a:lnTo>
                  <a:lnTo>
                    <a:pt x="2974" y="2583"/>
                  </a:lnTo>
                  <a:lnTo>
                    <a:pt x="2925" y="2533"/>
                  </a:lnTo>
                  <a:lnTo>
                    <a:pt x="2876" y="2481"/>
                  </a:lnTo>
                  <a:lnTo>
                    <a:pt x="2828" y="2425"/>
                  </a:lnTo>
                  <a:lnTo>
                    <a:pt x="2778" y="2367"/>
                  </a:lnTo>
                  <a:lnTo>
                    <a:pt x="2729" y="2305"/>
                  </a:lnTo>
                  <a:lnTo>
                    <a:pt x="2681" y="2241"/>
                  </a:lnTo>
                  <a:lnTo>
                    <a:pt x="2632" y="2173"/>
                  </a:lnTo>
                  <a:lnTo>
                    <a:pt x="2583" y="2102"/>
                  </a:lnTo>
                  <a:lnTo>
                    <a:pt x="2583" y="2102"/>
                  </a:lnTo>
                  <a:lnTo>
                    <a:pt x="2488" y="1960"/>
                  </a:lnTo>
                  <a:lnTo>
                    <a:pt x="2395" y="1824"/>
                  </a:lnTo>
                  <a:lnTo>
                    <a:pt x="2303" y="1695"/>
                  </a:lnTo>
                  <a:lnTo>
                    <a:pt x="2213" y="1572"/>
                  </a:lnTo>
                  <a:lnTo>
                    <a:pt x="2125" y="1456"/>
                  </a:lnTo>
                  <a:lnTo>
                    <a:pt x="2038" y="1345"/>
                  </a:lnTo>
                  <a:lnTo>
                    <a:pt x="1953" y="1240"/>
                  </a:lnTo>
                  <a:lnTo>
                    <a:pt x="1870" y="1140"/>
                  </a:lnTo>
                  <a:lnTo>
                    <a:pt x="1788" y="1046"/>
                  </a:lnTo>
                  <a:lnTo>
                    <a:pt x="1707" y="957"/>
                  </a:lnTo>
                  <a:lnTo>
                    <a:pt x="1628" y="873"/>
                  </a:lnTo>
                  <a:lnTo>
                    <a:pt x="1549" y="794"/>
                  </a:lnTo>
                  <a:lnTo>
                    <a:pt x="1471" y="720"/>
                  </a:lnTo>
                  <a:lnTo>
                    <a:pt x="1394" y="649"/>
                  </a:lnTo>
                  <a:lnTo>
                    <a:pt x="1317" y="584"/>
                  </a:lnTo>
                  <a:lnTo>
                    <a:pt x="1241" y="523"/>
                  </a:lnTo>
                  <a:lnTo>
                    <a:pt x="1166" y="466"/>
                  </a:lnTo>
                  <a:lnTo>
                    <a:pt x="1089" y="413"/>
                  </a:lnTo>
                  <a:lnTo>
                    <a:pt x="1014" y="365"/>
                  </a:lnTo>
                  <a:lnTo>
                    <a:pt x="940" y="319"/>
                  </a:lnTo>
                  <a:lnTo>
                    <a:pt x="865" y="277"/>
                  </a:lnTo>
                  <a:lnTo>
                    <a:pt x="790" y="239"/>
                  </a:lnTo>
                  <a:lnTo>
                    <a:pt x="713" y="203"/>
                  </a:lnTo>
                  <a:lnTo>
                    <a:pt x="637" y="171"/>
                  </a:lnTo>
                  <a:lnTo>
                    <a:pt x="560" y="140"/>
                  </a:lnTo>
                  <a:lnTo>
                    <a:pt x="484" y="114"/>
                  </a:lnTo>
                  <a:lnTo>
                    <a:pt x="405" y="90"/>
                  </a:lnTo>
                  <a:lnTo>
                    <a:pt x="327" y="67"/>
                  </a:lnTo>
                  <a:lnTo>
                    <a:pt x="247" y="48"/>
                  </a:lnTo>
                  <a:lnTo>
                    <a:pt x="166" y="30"/>
                  </a:lnTo>
                  <a:lnTo>
                    <a:pt x="84" y="14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23735" name="Freeform 55"/>
            <p:cNvSpPr>
              <a:spLocks/>
            </p:cNvSpPr>
            <p:nvPr/>
          </p:nvSpPr>
          <p:spPr bwMode="auto">
            <a:xfrm>
              <a:off x="275" y="591"/>
              <a:ext cx="4814" cy="1515"/>
            </a:xfrm>
            <a:custGeom>
              <a:avLst/>
              <a:gdLst/>
              <a:ahLst/>
              <a:cxnLst>
                <a:cxn ang="0">
                  <a:pos x="4814" y="2845"/>
                </a:cxn>
                <a:cxn ang="0">
                  <a:pos x="4763" y="2874"/>
                </a:cxn>
                <a:cxn ang="0">
                  <a:pos x="4701" y="2904"/>
                </a:cxn>
                <a:cxn ang="0">
                  <a:pos x="4618" y="2938"/>
                </a:cxn>
                <a:cxn ang="0">
                  <a:pos x="4517" y="2972"/>
                </a:cxn>
                <a:cxn ang="0">
                  <a:pos x="4396" y="3001"/>
                </a:cxn>
                <a:cxn ang="0">
                  <a:pos x="4260" y="3021"/>
                </a:cxn>
                <a:cxn ang="0">
                  <a:pos x="4186" y="3027"/>
                </a:cxn>
                <a:cxn ang="0">
                  <a:pos x="4110" y="3029"/>
                </a:cxn>
                <a:cxn ang="0">
                  <a:pos x="4031" y="3025"/>
                </a:cxn>
                <a:cxn ang="0">
                  <a:pos x="3948" y="3016"/>
                </a:cxn>
                <a:cxn ang="0">
                  <a:pos x="3863" y="3003"/>
                </a:cxn>
                <a:cxn ang="0">
                  <a:pos x="3774" y="2983"/>
                </a:cxn>
                <a:cxn ang="0">
                  <a:pos x="3684" y="2956"/>
                </a:cxn>
                <a:cxn ang="0">
                  <a:pos x="3592" y="2922"/>
                </a:cxn>
                <a:cxn ang="0">
                  <a:pos x="3499" y="2880"/>
                </a:cxn>
                <a:cxn ang="0">
                  <a:pos x="3403" y="2830"/>
                </a:cxn>
                <a:cxn ang="0">
                  <a:pos x="3308" y="2770"/>
                </a:cxn>
                <a:cxn ang="0">
                  <a:pos x="3209" y="2703"/>
                </a:cxn>
                <a:cxn ang="0">
                  <a:pos x="3110" y="2623"/>
                </a:cxn>
                <a:cxn ang="0">
                  <a:pos x="3012" y="2535"/>
                </a:cxn>
                <a:cxn ang="0">
                  <a:pos x="2913" y="2433"/>
                </a:cxn>
                <a:cxn ang="0">
                  <a:pos x="2813" y="2321"/>
                </a:cxn>
                <a:cxn ang="0">
                  <a:pos x="2713" y="2197"/>
                </a:cxn>
                <a:cxn ang="0">
                  <a:pos x="2615" y="2058"/>
                </a:cxn>
                <a:cxn ang="0">
                  <a:pos x="2516" y="1918"/>
                </a:cxn>
                <a:cxn ang="0">
                  <a:pos x="2327" y="1656"/>
                </a:cxn>
                <a:cxn ang="0">
                  <a:pos x="2145" y="1419"/>
                </a:cxn>
                <a:cxn ang="0">
                  <a:pos x="1972" y="1206"/>
                </a:cxn>
                <a:cxn ang="0">
                  <a:pos x="1802" y="1014"/>
                </a:cxn>
                <a:cxn ang="0">
                  <a:pos x="1640" y="842"/>
                </a:cxn>
                <a:cxn ang="0">
                  <a:pos x="1480" y="692"/>
                </a:cxn>
                <a:cxn ang="0">
                  <a:pos x="1325" y="560"/>
                </a:cxn>
                <a:cxn ang="0">
                  <a:pos x="1172" y="444"/>
                </a:cxn>
                <a:cxn ang="0">
                  <a:pos x="1019" y="343"/>
                </a:cxn>
                <a:cxn ang="0">
                  <a:pos x="868" y="260"/>
                </a:cxn>
                <a:cxn ang="0">
                  <a:pos x="715" y="188"/>
                </a:cxn>
                <a:cxn ang="0">
                  <a:pos x="563" y="129"/>
                </a:cxn>
                <a:cxn ang="0">
                  <a:pos x="406" y="80"/>
                </a:cxn>
                <a:cxn ang="0">
                  <a:pos x="247" y="42"/>
                </a:cxn>
                <a:cxn ang="0">
                  <a:pos x="84" y="11"/>
                </a:cxn>
              </a:cxnLst>
              <a:rect l="0" t="0" r="r" b="b"/>
              <a:pathLst>
                <a:path w="4814" h="3029">
                  <a:moveTo>
                    <a:pt x="4814" y="2845"/>
                  </a:moveTo>
                  <a:lnTo>
                    <a:pt x="4814" y="2845"/>
                  </a:lnTo>
                  <a:lnTo>
                    <a:pt x="4801" y="2853"/>
                  </a:lnTo>
                  <a:lnTo>
                    <a:pt x="4763" y="2874"/>
                  </a:lnTo>
                  <a:lnTo>
                    <a:pt x="4735" y="2888"/>
                  </a:lnTo>
                  <a:lnTo>
                    <a:pt x="4701" y="2904"/>
                  </a:lnTo>
                  <a:lnTo>
                    <a:pt x="4663" y="2921"/>
                  </a:lnTo>
                  <a:lnTo>
                    <a:pt x="4618" y="2938"/>
                  </a:lnTo>
                  <a:lnTo>
                    <a:pt x="4570" y="2954"/>
                  </a:lnTo>
                  <a:lnTo>
                    <a:pt x="4517" y="2972"/>
                  </a:lnTo>
                  <a:lnTo>
                    <a:pt x="4459" y="2987"/>
                  </a:lnTo>
                  <a:lnTo>
                    <a:pt x="4396" y="3001"/>
                  </a:lnTo>
                  <a:lnTo>
                    <a:pt x="4331" y="3013"/>
                  </a:lnTo>
                  <a:lnTo>
                    <a:pt x="4260" y="3021"/>
                  </a:lnTo>
                  <a:lnTo>
                    <a:pt x="4224" y="3024"/>
                  </a:lnTo>
                  <a:lnTo>
                    <a:pt x="4186" y="3027"/>
                  </a:lnTo>
                  <a:lnTo>
                    <a:pt x="4149" y="3027"/>
                  </a:lnTo>
                  <a:lnTo>
                    <a:pt x="4110" y="3029"/>
                  </a:lnTo>
                  <a:lnTo>
                    <a:pt x="4071" y="3027"/>
                  </a:lnTo>
                  <a:lnTo>
                    <a:pt x="4031" y="3025"/>
                  </a:lnTo>
                  <a:lnTo>
                    <a:pt x="3989" y="3021"/>
                  </a:lnTo>
                  <a:lnTo>
                    <a:pt x="3948" y="3016"/>
                  </a:lnTo>
                  <a:lnTo>
                    <a:pt x="3906" y="3011"/>
                  </a:lnTo>
                  <a:lnTo>
                    <a:pt x="3863" y="3003"/>
                  </a:lnTo>
                  <a:lnTo>
                    <a:pt x="3818" y="2993"/>
                  </a:lnTo>
                  <a:lnTo>
                    <a:pt x="3774" y="2983"/>
                  </a:lnTo>
                  <a:lnTo>
                    <a:pt x="3730" y="2971"/>
                  </a:lnTo>
                  <a:lnTo>
                    <a:pt x="3684" y="2956"/>
                  </a:lnTo>
                  <a:lnTo>
                    <a:pt x="3639" y="2940"/>
                  </a:lnTo>
                  <a:lnTo>
                    <a:pt x="3592" y="2922"/>
                  </a:lnTo>
                  <a:lnTo>
                    <a:pt x="3546" y="2903"/>
                  </a:lnTo>
                  <a:lnTo>
                    <a:pt x="3499" y="2880"/>
                  </a:lnTo>
                  <a:lnTo>
                    <a:pt x="3452" y="2856"/>
                  </a:lnTo>
                  <a:lnTo>
                    <a:pt x="3403" y="2830"/>
                  </a:lnTo>
                  <a:lnTo>
                    <a:pt x="3356" y="2801"/>
                  </a:lnTo>
                  <a:lnTo>
                    <a:pt x="3308" y="2770"/>
                  </a:lnTo>
                  <a:lnTo>
                    <a:pt x="3259" y="2738"/>
                  </a:lnTo>
                  <a:lnTo>
                    <a:pt x="3209" y="2703"/>
                  </a:lnTo>
                  <a:lnTo>
                    <a:pt x="3160" y="2664"/>
                  </a:lnTo>
                  <a:lnTo>
                    <a:pt x="3110" y="2623"/>
                  </a:lnTo>
                  <a:lnTo>
                    <a:pt x="3062" y="2580"/>
                  </a:lnTo>
                  <a:lnTo>
                    <a:pt x="3012" y="2535"/>
                  </a:lnTo>
                  <a:lnTo>
                    <a:pt x="2962" y="2485"/>
                  </a:lnTo>
                  <a:lnTo>
                    <a:pt x="2913" y="2433"/>
                  </a:lnTo>
                  <a:lnTo>
                    <a:pt x="2863" y="2378"/>
                  </a:lnTo>
                  <a:lnTo>
                    <a:pt x="2813" y="2321"/>
                  </a:lnTo>
                  <a:lnTo>
                    <a:pt x="2763" y="2260"/>
                  </a:lnTo>
                  <a:lnTo>
                    <a:pt x="2713" y="2197"/>
                  </a:lnTo>
                  <a:lnTo>
                    <a:pt x="2663" y="2129"/>
                  </a:lnTo>
                  <a:lnTo>
                    <a:pt x="2615" y="2058"/>
                  </a:lnTo>
                  <a:lnTo>
                    <a:pt x="2615" y="2058"/>
                  </a:lnTo>
                  <a:lnTo>
                    <a:pt x="2516" y="1918"/>
                  </a:lnTo>
                  <a:lnTo>
                    <a:pt x="2420" y="1784"/>
                  </a:lnTo>
                  <a:lnTo>
                    <a:pt x="2327" y="1656"/>
                  </a:lnTo>
                  <a:lnTo>
                    <a:pt x="2236" y="1535"/>
                  </a:lnTo>
                  <a:lnTo>
                    <a:pt x="2145" y="1419"/>
                  </a:lnTo>
                  <a:lnTo>
                    <a:pt x="2058" y="1309"/>
                  </a:lnTo>
                  <a:lnTo>
                    <a:pt x="1972" y="1206"/>
                  </a:lnTo>
                  <a:lnTo>
                    <a:pt x="1887" y="1107"/>
                  </a:lnTo>
                  <a:lnTo>
                    <a:pt x="1802" y="1014"/>
                  </a:lnTo>
                  <a:lnTo>
                    <a:pt x="1721" y="925"/>
                  </a:lnTo>
                  <a:lnTo>
                    <a:pt x="1640" y="842"/>
                  </a:lnTo>
                  <a:lnTo>
                    <a:pt x="1559" y="765"/>
                  </a:lnTo>
                  <a:lnTo>
                    <a:pt x="1480" y="692"/>
                  </a:lnTo>
                  <a:lnTo>
                    <a:pt x="1403" y="623"/>
                  </a:lnTo>
                  <a:lnTo>
                    <a:pt x="1325" y="560"/>
                  </a:lnTo>
                  <a:lnTo>
                    <a:pt x="1248" y="499"/>
                  </a:lnTo>
                  <a:lnTo>
                    <a:pt x="1172" y="444"/>
                  </a:lnTo>
                  <a:lnTo>
                    <a:pt x="1096" y="392"/>
                  </a:lnTo>
                  <a:lnTo>
                    <a:pt x="1019" y="343"/>
                  </a:lnTo>
                  <a:lnTo>
                    <a:pt x="944" y="300"/>
                  </a:lnTo>
                  <a:lnTo>
                    <a:pt x="868" y="260"/>
                  </a:lnTo>
                  <a:lnTo>
                    <a:pt x="792" y="222"/>
                  </a:lnTo>
                  <a:lnTo>
                    <a:pt x="715" y="188"/>
                  </a:lnTo>
                  <a:lnTo>
                    <a:pt x="639" y="158"/>
                  </a:lnTo>
                  <a:lnTo>
                    <a:pt x="563" y="129"/>
                  </a:lnTo>
                  <a:lnTo>
                    <a:pt x="485" y="103"/>
                  </a:lnTo>
                  <a:lnTo>
                    <a:pt x="406" y="80"/>
                  </a:lnTo>
                  <a:lnTo>
                    <a:pt x="327" y="61"/>
                  </a:lnTo>
                  <a:lnTo>
                    <a:pt x="247" y="42"/>
                  </a:lnTo>
                  <a:lnTo>
                    <a:pt x="165" y="25"/>
                  </a:lnTo>
                  <a:lnTo>
                    <a:pt x="84" y="11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23736" name="Freeform 56"/>
            <p:cNvSpPr>
              <a:spLocks/>
            </p:cNvSpPr>
            <p:nvPr/>
          </p:nvSpPr>
          <p:spPr bwMode="auto">
            <a:xfrm>
              <a:off x="284" y="611"/>
              <a:ext cx="4856" cy="1481"/>
            </a:xfrm>
            <a:custGeom>
              <a:avLst/>
              <a:gdLst/>
              <a:ahLst/>
              <a:cxnLst>
                <a:cxn ang="0">
                  <a:pos x="4856" y="2763"/>
                </a:cxn>
                <a:cxn ang="0">
                  <a:pos x="4805" y="2793"/>
                </a:cxn>
                <a:cxn ang="0">
                  <a:pos x="4745" y="2824"/>
                </a:cxn>
                <a:cxn ang="0">
                  <a:pos x="4662" y="2860"/>
                </a:cxn>
                <a:cxn ang="0">
                  <a:pos x="4561" y="2897"/>
                </a:cxn>
                <a:cxn ang="0">
                  <a:pos x="4441" y="2927"/>
                </a:cxn>
                <a:cxn ang="0">
                  <a:pos x="4305" y="2952"/>
                </a:cxn>
                <a:cxn ang="0">
                  <a:pos x="4232" y="2958"/>
                </a:cxn>
                <a:cxn ang="0">
                  <a:pos x="4155" y="2961"/>
                </a:cxn>
                <a:cxn ang="0">
                  <a:pos x="4076" y="2960"/>
                </a:cxn>
                <a:cxn ang="0">
                  <a:pos x="3993" y="2953"/>
                </a:cxn>
                <a:cxn ang="0">
                  <a:pos x="3907" y="2940"/>
                </a:cxn>
                <a:cxn ang="0">
                  <a:pos x="3819" y="2923"/>
                </a:cxn>
                <a:cxn ang="0">
                  <a:pos x="3729" y="2897"/>
                </a:cxn>
                <a:cxn ang="0">
                  <a:pos x="3636" y="2864"/>
                </a:cxn>
                <a:cxn ang="0">
                  <a:pos x="3541" y="2824"/>
                </a:cxn>
                <a:cxn ang="0">
                  <a:pos x="3446" y="2776"/>
                </a:cxn>
                <a:cxn ang="0">
                  <a:pos x="3348" y="2719"/>
                </a:cxn>
                <a:cxn ang="0">
                  <a:pos x="3250" y="2651"/>
                </a:cxn>
                <a:cxn ang="0">
                  <a:pos x="3150" y="2574"/>
                </a:cxn>
                <a:cxn ang="0">
                  <a:pos x="3050" y="2487"/>
                </a:cxn>
                <a:cxn ang="0">
                  <a:pos x="2949" y="2388"/>
                </a:cxn>
                <a:cxn ang="0">
                  <a:pos x="2847" y="2277"/>
                </a:cxn>
                <a:cxn ang="0">
                  <a:pos x="2746" y="2154"/>
                </a:cxn>
                <a:cxn ang="0">
                  <a:pos x="2645" y="2018"/>
                </a:cxn>
                <a:cxn ang="0">
                  <a:pos x="2545" y="1878"/>
                </a:cxn>
                <a:cxn ang="0">
                  <a:pos x="2352" y="1618"/>
                </a:cxn>
                <a:cxn ang="0">
                  <a:pos x="2167" y="1384"/>
                </a:cxn>
                <a:cxn ang="0">
                  <a:pos x="1989" y="1172"/>
                </a:cxn>
                <a:cxn ang="0">
                  <a:pos x="1818" y="983"/>
                </a:cxn>
                <a:cxn ang="0">
                  <a:pos x="1652" y="815"/>
                </a:cxn>
                <a:cxn ang="0">
                  <a:pos x="1491" y="667"/>
                </a:cxn>
                <a:cxn ang="0">
                  <a:pos x="1334" y="536"/>
                </a:cxn>
                <a:cxn ang="0">
                  <a:pos x="1178" y="423"/>
                </a:cxn>
                <a:cxn ang="0">
                  <a:pos x="1024" y="326"/>
                </a:cxn>
                <a:cxn ang="0">
                  <a:pos x="872" y="245"/>
                </a:cxn>
                <a:cxn ang="0">
                  <a:pos x="719" y="176"/>
                </a:cxn>
                <a:cxn ang="0">
                  <a:pos x="565" y="119"/>
                </a:cxn>
                <a:cxn ang="0">
                  <a:pos x="408" y="74"/>
                </a:cxn>
                <a:cxn ang="0">
                  <a:pos x="248" y="39"/>
                </a:cxn>
                <a:cxn ang="0">
                  <a:pos x="83" y="11"/>
                </a:cxn>
              </a:cxnLst>
              <a:rect l="0" t="0" r="r" b="b"/>
              <a:pathLst>
                <a:path w="4856" h="2961">
                  <a:moveTo>
                    <a:pt x="4856" y="2763"/>
                  </a:moveTo>
                  <a:lnTo>
                    <a:pt x="4856" y="2763"/>
                  </a:lnTo>
                  <a:lnTo>
                    <a:pt x="4844" y="2771"/>
                  </a:lnTo>
                  <a:lnTo>
                    <a:pt x="4805" y="2793"/>
                  </a:lnTo>
                  <a:lnTo>
                    <a:pt x="4777" y="2808"/>
                  </a:lnTo>
                  <a:lnTo>
                    <a:pt x="4745" y="2824"/>
                  </a:lnTo>
                  <a:lnTo>
                    <a:pt x="4706" y="2842"/>
                  </a:lnTo>
                  <a:lnTo>
                    <a:pt x="4662" y="2860"/>
                  </a:lnTo>
                  <a:lnTo>
                    <a:pt x="4613" y="2879"/>
                  </a:lnTo>
                  <a:lnTo>
                    <a:pt x="4561" y="2897"/>
                  </a:lnTo>
                  <a:lnTo>
                    <a:pt x="4504" y="2913"/>
                  </a:lnTo>
                  <a:lnTo>
                    <a:pt x="4441" y="2927"/>
                  </a:lnTo>
                  <a:lnTo>
                    <a:pt x="4375" y="2940"/>
                  </a:lnTo>
                  <a:lnTo>
                    <a:pt x="4305" y="2952"/>
                  </a:lnTo>
                  <a:lnTo>
                    <a:pt x="4269" y="2955"/>
                  </a:lnTo>
                  <a:lnTo>
                    <a:pt x="4232" y="2958"/>
                  </a:lnTo>
                  <a:lnTo>
                    <a:pt x="4194" y="2960"/>
                  </a:lnTo>
                  <a:lnTo>
                    <a:pt x="4155" y="2961"/>
                  </a:lnTo>
                  <a:lnTo>
                    <a:pt x="4116" y="2961"/>
                  </a:lnTo>
                  <a:lnTo>
                    <a:pt x="4076" y="2960"/>
                  </a:lnTo>
                  <a:lnTo>
                    <a:pt x="4034" y="2956"/>
                  </a:lnTo>
                  <a:lnTo>
                    <a:pt x="3993" y="2953"/>
                  </a:lnTo>
                  <a:lnTo>
                    <a:pt x="3950" y="2947"/>
                  </a:lnTo>
                  <a:lnTo>
                    <a:pt x="3907" y="2940"/>
                  </a:lnTo>
                  <a:lnTo>
                    <a:pt x="3864" y="2932"/>
                  </a:lnTo>
                  <a:lnTo>
                    <a:pt x="3819" y="2923"/>
                  </a:lnTo>
                  <a:lnTo>
                    <a:pt x="3773" y="2911"/>
                  </a:lnTo>
                  <a:lnTo>
                    <a:pt x="3729" y="2897"/>
                  </a:lnTo>
                  <a:lnTo>
                    <a:pt x="3683" y="2882"/>
                  </a:lnTo>
                  <a:lnTo>
                    <a:pt x="3636" y="2864"/>
                  </a:lnTo>
                  <a:lnTo>
                    <a:pt x="3589" y="2845"/>
                  </a:lnTo>
                  <a:lnTo>
                    <a:pt x="3541" y="2824"/>
                  </a:lnTo>
                  <a:lnTo>
                    <a:pt x="3494" y="2801"/>
                  </a:lnTo>
                  <a:lnTo>
                    <a:pt x="3446" y="2776"/>
                  </a:lnTo>
                  <a:lnTo>
                    <a:pt x="3397" y="2748"/>
                  </a:lnTo>
                  <a:lnTo>
                    <a:pt x="3348" y="2719"/>
                  </a:lnTo>
                  <a:lnTo>
                    <a:pt x="3299" y="2687"/>
                  </a:lnTo>
                  <a:lnTo>
                    <a:pt x="3250" y="2651"/>
                  </a:lnTo>
                  <a:lnTo>
                    <a:pt x="3200" y="2614"/>
                  </a:lnTo>
                  <a:lnTo>
                    <a:pt x="3150" y="2574"/>
                  </a:lnTo>
                  <a:lnTo>
                    <a:pt x="3100" y="2532"/>
                  </a:lnTo>
                  <a:lnTo>
                    <a:pt x="3050" y="2487"/>
                  </a:lnTo>
                  <a:lnTo>
                    <a:pt x="3000" y="2438"/>
                  </a:lnTo>
                  <a:lnTo>
                    <a:pt x="2949" y="2388"/>
                  </a:lnTo>
                  <a:lnTo>
                    <a:pt x="2899" y="2333"/>
                  </a:lnTo>
                  <a:lnTo>
                    <a:pt x="2847" y="2277"/>
                  </a:lnTo>
                  <a:lnTo>
                    <a:pt x="2797" y="2217"/>
                  </a:lnTo>
                  <a:lnTo>
                    <a:pt x="2746" y="2154"/>
                  </a:lnTo>
                  <a:lnTo>
                    <a:pt x="2696" y="2088"/>
                  </a:lnTo>
                  <a:lnTo>
                    <a:pt x="2645" y="2018"/>
                  </a:lnTo>
                  <a:lnTo>
                    <a:pt x="2645" y="2018"/>
                  </a:lnTo>
                  <a:lnTo>
                    <a:pt x="2545" y="1878"/>
                  </a:lnTo>
                  <a:lnTo>
                    <a:pt x="2447" y="1745"/>
                  </a:lnTo>
                  <a:lnTo>
                    <a:pt x="2352" y="1618"/>
                  </a:lnTo>
                  <a:lnTo>
                    <a:pt x="2259" y="1498"/>
                  </a:lnTo>
                  <a:lnTo>
                    <a:pt x="2167" y="1384"/>
                  </a:lnTo>
                  <a:lnTo>
                    <a:pt x="2077" y="1276"/>
                  </a:lnTo>
                  <a:lnTo>
                    <a:pt x="1989" y="1172"/>
                  </a:lnTo>
                  <a:lnTo>
                    <a:pt x="1903" y="1075"/>
                  </a:lnTo>
                  <a:lnTo>
                    <a:pt x="1818" y="983"/>
                  </a:lnTo>
                  <a:lnTo>
                    <a:pt x="1735" y="896"/>
                  </a:lnTo>
                  <a:lnTo>
                    <a:pt x="1652" y="815"/>
                  </a:lnTo>
                  <a:lnTo>
                    <a:pt x="1571" y="738"/>
                  </a:lnTo>
                  <a:lnTo>
                    <a:pt x="1491" y="667"/>
                  </a:lnTo>
                  <a:lnTo>
                    <a:pt x="1412" y="599"/>
                  </a:lnTo>
                  <a:lnTo>
                    <a:pt x="1334" y="536"/>
                  </a:lnTo>
                  <a:lnTo>
                    <a:pt x="1256" y="478"/>
                  </a:lnTo>
                  <a:lnTo>
                    <a:pt x="1178" y="423"/>
                  </a:lnTo>
                  <a:lnTo>
                    <a:pt x="1102" y="373"/>
                  </a:lnTo>
                  <a:lnTo>
                    <a:pt x="1024" y="326"/>
                  </a:lnTo>
                  <a:lnTo>
                    <a:pt x="948" y="284"/>
                  </a:lnTo>
                  <a:lnTo>
                    <a:pt x="872" y="245"/>
                  </a:lnTo>
                  <a:lnTo>
                    <a:pt x="795" y="208"/>
                  </a:lnTo>
                  <a:lnTo>
                    <a:pt x="719" y="176"/>
                  </a:lnTo>
                  <a:lnTo>
                    <a:pt x="641" y="147"/>
                  </a:lnTo>
                  <a:lnTo>
                    <a:pt x="565" y="119"/>
                  </a:lnTo>
                  <a:lnTo>
                    <a:pt x="486" y="95"/>
                  </a:lnTo>
                  <a:lnTo>
                    <a:pt x="408" y="74"/>
                  </a:lnTo>
                  <a:lnTo>
                    <a:pt x="327" y="55"/>
                  </a:lnTo>
                  <a:lnTo>
                    <a:pt x="248" y="39"/>
                  </a:lnTo>
                  <a:lnTo>
                    <a:pt x="166" y="24"/>
                  </a:lnTo>
                  <a:lnTo>
                    <a:pt x="83" y="11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23737" name="Freeform 57"/>
            <p:cNvSpPr>
              <a:spLocks/>
            </p:cNvSpPr>
            <p:nvPr/>
          </p:nvSpPr>
          <p:spPr bwMode="auto">
            <a:xfrm>
              <a:off x="293" y="633"/>
              <a:ext cx="4897" cy="1445"/>
            </a:xfrm>
            <a:custGeom>
              <a:avLst/>
              <a:gdLst/>
              <a:ahLst/>
              <a:cxnLst>
                <a:cxn ang="0">
                  <a:pos x="4897" y="2675"/>
                </a:cxn>
                <a:cxn ang="0">
                  <a:pos x="4847" y="2707"/>
                </a:cxn>
                <a:cxn ang="0">
                  <a:pos x="4788" y="2740"/>
                </a:cxn>
                <a:cxn ang="0">
                  <a:pos x="4706" y="2777"/>
                </a:cxn>
                <a:cxn ang="0">
                  <a:pos x="4604" y="2816"/>
                </a:cxn>
                <a:cxn ang="0">
                  <a:pos x="4485" y="2849"/>
                </a:cxn>
                <a:cxn ang="0">
                  <a:pos x="4350" y="2875"/>
                </a:cxn>
                <a:cxn ang="0">
                  <a:pos x="4277" y="2885"/>
                </a:cxn>
                <a:cxn ang="0">
                  <a:pos x="4200" y="2888"/>
                </a:cxn>
                <a:cxn ang="0">
                  <a:pos x="4120" y="2888"/>
                </a:cxn>
                <a:cxn ang="0">
                  <a:pos x="4036" y="2883"/>
                </a:cxn>
                <a:cxn ang="0">
                  <a:pos x="3952" y="2874"/>
                </a:cxn>
                <a:cxn ang="0">
                  <a:pos x="3863" y="2858"/>
                </a:cxn>
                <a:cxn ang="0">
                  <a:pos x="3773" y="2833"/>
                </a:cxn>
                <a:cxn ang="0">
                  <a:pos x="3680" y="2803"/>
                </a:cxn>
                <a:cxn ang="0">
                  <a:pos x="3584" y="2764"/>
                </a:cxn>
                <a:cxn ang="0">
                  <a:pos x="3488" y="2717"/>
                </a:cxn>
                <a:cxn ang="0">
                  <a:pos x="3389" y="2662"/>
                </a:cxn>
                <a:cxn ang="0">
                  <a:pos x="3290" y="2596"/>
                </a:cxn>
                <a:cxn ang="0">
                  <a:pos x="3190" y="2522"/>
                </a:cxn>
                <a:cxn ang="0">
                  <a:pos x="3087" y="2434"/>
                </a:cxn>
                <a:cxn ang="0">
                  <a:pos x="2985" y="2338"/>
                </a:cxn>
                <a:cxn ang="0">
                  <a:pos x="2881" y="2228"/>
                </a:cxn>
                <a:cxn ang="0">
                  <a:pos x="2779" y="2107"/>
                </a:cxn>
                <a:cxn ang="0">
                  <a:pos x="2676" y="1971"/>
                </a:cxn>
                <a:cxn ang="0">
                  <a:pos x="2573" y="1834"/>
                </a:cxn>
                <a:cxn ang="0">
                  <a:pos x="2376" y="1577"/>
                </a:cxn>
                <a:cxn ang="0">
                  <a:pos x="2188" y="1345"/>
                </a:cxn>
                <a:cxn ang="0">
                  <a:pos x="2007" y="1136"/>
                </a:cxn>
                <a:cxn ang="0">
                  <a:pos x="1833" y="949"/>
                </a:cxn>
                <a:cxn ang="0">
                  <a:pos x="1665" y="783"/>
                </a:cxn>
                <a:cxn ang="0">
                  <a:pos x="1501" y="637"/>
                </a:cxn>
                <a:cxn ang="0">
                  <a:pos x="1342" y="510"/>
                </a:cxn>
                <a:cxn ang="0">
                  <a:pos x="1185" y="400"/>
                </a:cxn>
                <a:cxn ang="0">
                  <a:pos x="1031" y="306"/>
                </a:cxn>
                <a:cxn ang="0">
                  <a:pos x="876" y="226"/>
                </a:cxn>
                <a:cxn ang="0">
                  <a:pos x="722" y="161"/>
                </a:cxn>
                <a:cxn ang="0">
                  <a:pos x="567" y="106"/>
                </a:cxn>
                <a:cxn ang="0">
                  <a:pos x="409" y="64"/>
                </a:cxn>
                <a:cxn ang="0">
                  <a:pos x="249" y="32"/>
                </a:cxn>
                <a:cxn ang="0">
                  <a:pos x="84" y="8"/>
                </a:cxn>
              </a:cxnLst>
              <a:rect l="0" t="0" r="r" b="b"/>
              <a:pathLst>
                <a:path w="4897" h="2890">
                  <a:moveTo>
                    <a:pt x="4897" y="2675"/>
                  </a:moveTo>
                  <a:lnTo>
                    <a:pt x="4897" y="2675"/>
                  </a:lnTo>
                  <a:lnTo>
                    <a:pt x="4885" y="2683"/>
                  </a:lnTo>
                  <a:lnTo>
                    <a:pt x="4847" y="2707"/>
                  </a:lnTo>
                  <a:lnTo>
                    <a:pt x="4820" y="2722"/>
                  </a:lnTo>
                  <a:lnTo>
                    <a:pt x="4788" y="2740"/>
                  </a:lnTo>
                  <a:lnTo>
                    <a:pt x="4749" y="2757"/>
                  </a:lnTo>
                  <a:lnTo>
                    <a:pt x="4706" y="2777"/>
                  </a:lnTo>
                  <a:lnTo>
                    <a:pt x="4657" y="2796"/>
                  </a:lnTo>
                  <a:lnTo>
                    <a:pt x="4604" y="2816"/>
                  </a:lnTo>
                  <a:lnTo>
                    <a:pt x="4547" y="2833"/>
                  </a:lnTo>
                  <a:lnTo>
                    <a:pt x="4485" y="2849"/>
                  </a:lnTo>
                  <a:lnTo>
                    <a:pt x="4420" y="2864"/>
                  </a:lnTo>
                  <a:lnTo>
                    <a:pt x="4350" y="2875"/>
                  </a:lnTo>
                  <a:lnTo>
                    <a:pt x="4314" y="2880"/>
                  </a:lnTo>
                  <a:lnTo>
                    <a:pt x="4277" y="2885"/>
                  </a:lnTo>
                  <a:lnTo>
                    <a:pt x="4239" y="2887"/>
                  </a:lnTo>
                  <a:lnTo>
                    <a:pt x="4200" y="2888"/>
                  </a:lnTo>
                  <a:lnTo>
                    <a:pt x="4160" y="2890"/>
                  </a:lnTo>
                  <a:lnTo>
                    <a:pt x="4120" y="2888"/>
                  </a:lnTo>
                  <a:lnTo>
                    <a:pt x="4078" y="2887"/>
                  </a:lnTo>
                  <a:lnTo>
                    <a:pt x="4036" y="2883"/>
                  </a:lnTo>
                  <a:lnTo>
                    <a:pt x="3995" y="2880"/>
                  </a:lnTo>
                  <a:lnTo>
                    <a:pt x="3952" y="2874"/>
                  </a:lnTo>
                  <a:lnTo>
                    <a:pt x="3907" y="2866"/>
                  </a:lnTo>
                  <a:lnTo>
                    <a:pt x="3863" y="2858"/>
                  </a:lnTo>
                  <a:lnTo>
                    <a:pt x="3818" y="2846"/>
                  </a:lnTo>
                  <a:lnTo>
                    <a:pt x="3773" y="2833"/>
                  </a:lnTo>
                  <a:lnTo>
                    <a:pt x="3725" y="2819"/>
                  </a:lnTo>
                  <a:lnTo>
                    <a:pt x="3680" y="2803"/>
                  </a:lnTo>
                  <a:lnTo>
                    <a:pt x="3632" y="2785"/>
                  </a:lnTo>
                  <a:lnTo>
                    <a:pt x="3584" y="2764"/>
                  </a:lnTo>
                  <a:lnTo>
                    <a:pt x="3537" y="2743"/>
                  </a:lnTo>
                  <a:lnTo>
                    <a:pt x="3488" y="2717"/>
                  </a:lnTo>
                  <a:lnTo>
                    <a:pt x="3438" y="2691"/>
                  </a:lnTo>
                  <a:lnTo>
                    <a:pt x="3389" y="2662"/>
                  </a:lnTo>
                  <a:lnTo>
                    <a:pt x="3339" y="2630"/>
                  </a:lnTo>
                  <a:lnTo>
                    <a:pt x="3290" y="2596"/>
                  </a:lnTo>
                  <a:lnTo>
                    <a:pt x="3240" y="2560"/>
                  </a:lnTo>
                  <a:lnTo>
                    <a:pt x="3190" y="2522"/>
                  </a:lnTo>
                  <a:lnTo>
                    <a:pt x="3138" y="2480"/>
                  </a:lnTo>
                  <a:lnTo>
                    <a:pt x="3087" y="2434"/>
                  </a:lnTo>
                  <a:lnTo>
                    <a:pt x="3037" y="2388"/>
                  </a:lnTo>
                  <a:lnTo>
                    <a:pt x="2985" y="2338"/>
                  </a:lnTo>
                  <a:lnTo>
                    <a:pt x="2934" y="2284"/>
                  </a:lnTo>
                  <a:lnTo>
                    <a:pt x="2881" y="2228"/>
                  </a:lnTo>
                  <a:lnTo>
                    <a:pt x="2830" y="2168"/>
                  </a:lnTo>
                  <a:lnTo>
                    <a:pt x="2779" y="2107"/>
                  </a:lnTo>
                  <a:lnTo>
                    <a:pt x="2727" y="2040"/>
                  </a:lnTo>
                  <a:lnTo>
                    <a:pt x="2676" y="1971"/>
                  </a:lnTo>
                  <a:lnTo>
                    <a:pt x="2676" y="1971"/>
                  </a:lnTo>
                  <a:lnTo>
                    <a:pt x="2573" y="1834"/>
                  </a:lnTo>
                  <a:lnTo>
                    <a:pt x="2473" y="1701"/>
                  </a:lnTo>
                  <a:lnTo>
                    <a:pt x="2376" y="1577"/>
                  </a:lnTo>
                  <a:lnTo>
                    <a:pt x="2282" y="1458"/>
                  </a:lnTo>
                  <a:lnTo>
                    <a:pt x="2188" y="1345"/>
                  </a:lnTo>
                  <a:lnTo>
                    <a:pt x="2097" y="1238"/>
                  </a:lnTo>
                  <a:lnTo>
                    <a:pt x="2007" y="1136"/>
                  </a:lnTo>
                  <a:lnTo>
                    <a:pt x="1919" y="1039"/>
                  </a:lnTo>
                  <a:lnTo>
                    <a:pt x="1833" y="949"/>
                  </a:lnTo>
                  <a:lnTo>
                    <a:pt x="1748" y="863"/>
                  </a:lnTo>
                  <a:lnTo>
                    <a:pt x="1665" y="783"/>
                  </a:lnTo>
                  <a:lnTo>
                    <a:pt x="1583" y="708"/>
                  </a:lnTo>
                  <a:lnTo>
                    <a:pt x="1501" y="637"/>
                  </a:lnTo>
                  <a:lnTo>
                    <a:pt x="1421" y="571"/>
                  </a:lnTo>
                  <a:lnTo>
                    <a:pt x="1342" y="510"/>
                  </a:lnTo>
                  <a:lnTo>
                    <a:pt x="1264" y="453"/>
                  </a:lnTo>
                  <a:lnTo>
                    <a:pt x="1185" y="400"/>
                  </a:lnTo>
                  <a:lnTo>
                    <a:pt x="1107" y="352"/>
                  </a:lnTo>
                  <a:lnTo>
                    <a:pt x="1031" y="306"/>
                  </a:lnTo>
                  <a:lnTo>
                    <a:pt x="953" y="264"/>
                  </a:lnTo>
                  <a:lnTo>
                    <a:pt x="876" y="226"/>
                  </a:lnTo>
                  <a:lnTo>
                    <a:pt x="799" y="192"/>
                  </a:lnTo>
                  <a:lnTo>
                    <a:pt x="722" y="161"/>
                  </a:lnTo>
                  <a:lnTo>
                    <a:pt x="645" y="132"/>
                  </a:lnTo>
                  <a:lnTo>
                    <a:pt x="567" y="106"/>
                  </a:lnTo>
                  <a:lnTo>
                    <a:pt x="488" y="85"/>
                  </a:lnTo>
                  <a:lnTo>
                    <a:pt x="409" y="64"/>
                  </a:lnTo>
                  <a:lnTo>
                    <a:pt x="329" y="46"/>
                  </a:lnTo>
                  <a:lnTo>
                    <a:pt x="249" y="32"/>
                  </a:lnTo>
                  <a:lnTo>
                    <a:pt x="167" y="19"/>
                  </a:lnTo>
                  <a:lnTo>
                    <a:pt x="84" y="8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23738" name="Freeform 58"/>
            <p:cNvSpPr>
              <a:spLocks/>
            </p:cNvSpPr>
            <p:nvPr/>
          </p:nvSpPr>
          <p:spPr bwMode="auto">
            <a:xfrm>
              <a:off x="303" y="654"/>
              <a:ext cx="4937" cy="1411"/>
            </a:xfrm>
            <a:custGeom>
              <a:avLst/>
              <a:gdLst/>
              <a:ahLst/>
              <a:cxnLst>
                <a:cxn ang="0">
                  <a:pos x="4937" y="2589"/>
                </a:cxn>
                <a:cxn ang="0">
                  <a:pos x="4887" y="2622"/>
                </a:cxn>
                <a:cxn ang="0">
                  <a:pos x="4828" y="2656"/>
                </a:cxn>
                <a:cxn ang="0">
                  <a:pos x="4747" y="2696"/>
                </a:cxn>
                <a:cxn ang="0">
                  <a:pos x="4646" y="2736"/>
                </a:cxn>
                <a:cxn ang="0">
                  <a:pos x="4528" y="2774"/>
                </a:cxn>
                <a:cxn ang="0">
                  <a:pos x="4393" y="2803"/>
                </a:cxn>
                <a:cxn ang="0">
                  <a:pos x="4319" y="2812"/>
                </a:cxn>
                <a:cxn ang="0">
                  <a:pos x="4243" y="2819"/>
                </a:cxn>
                <a:cxn ang="0">
                  <a:pos x="4163" y="2820"/>
                </a:cxn>
                <a:cxn ang="0">
                  <a:pos x="4081" y="2817"/>
                </a:cxn>
                <a:cxn ang="0">
                  <a:pos x="3995" y="2807"/>
                </a:cxn>
                <a:cxn ang="0">
                  <a:pos x="3906" y="2793"/>
                </a:cxn>
                <a:cxn ang="0">
                  <a:pos x="3814" y="2772"/>
                </a:cxn>
                <a:cxn ang="0">
                  <a:pos x="3721" y="2743"/>
                </a:cxn>
                <a:cxn ang="0">
                  <a:pos x="3625" y="2706"/>
                </a:cxn>
                <a:cxn ang="0">
                  <a:pos x="3528" y="2661"/>
                </a:cxn>
                <a:cxn ang="0">
                  <a:pos x="3429" y="2607"/>
                </a:cxn>
                <a:cxn ang="0">
                  <a:pos x="3328" y="2543"/>
                </a:cxn>
                <a:cxn ang="0">
                  <a:pos x="3227" y="2470"/>
                </a:cxn>
                <a:cxn ang="0">
                  <a:pos x="3124" y="2384"/>
                </a:cxn>
                <a:cxn ang="0">
                  <a:pos x="3020" y="2289"/>
                </a:cxn>
                <a:cxn ang="0">
                  <a:pos x="2916" y="2181"/>
                </a:cxn>
                <a:cxn ang="0">
                  <a:pos x="2810" y="2061"/>
                </a:cxn>
                <a:cxn ang="0">
                  <a:pos x="2705" y="1927"/>
                </a:cxn>
                <a:cxn ang="0">
                  <a:pos x="2601" y="1792"/>
                </a:cxn>
                <a:cxn ang="0">
                  <a:pos x="2399" y="1537"/>
                </a:cxn>
                <a:cxn ang="0">
                  <a:pos x="2208" y="1307"/>
                </a:cxn>
                <a:cxn ang="0">
                  <a:pos x="2024" y="1101"/>
                </a:cxn>
                <a:cxn ang="0">
                  <a:pos x="1847" y="917"/>
                </a:cxn>
                <a:cxn ang="0">
                  <a:pos x="1677" y="754"/>
                </a:cxn>
                <a:cxn ang="0">
                  <a:pos x="1511" y="611"/>
                </a:cxn>
                <a:cxn ang="0">
                  <a:pos x="1350" y="486"/>
                </a:cxn>
                <a:cxn ang="0">
                  <a:pos x="1191" y="379"/>
                </a:cxn>
                <a:cxn ang="0">
                  <a:pos x="1034" y="287"/>
                </a:cxn>
                <a:cxn ang="0">
                  <a:pos x="879" y="211"/>
                </a:cxn>
                <a:cxn ang="0">
                  <a:pos x="723" y="148"/>
                </a:cxn>
                <a:cxn ang="0">
                  <a:pos x="568" y="96"/>
                </a:cxn>
                <a:cxn ang="0">
                  <a:pos x="410" y="58"/>
                </a:cxn>
                <a:cxn ang="0">
                  <a:pos x="249" y="27"/>
                </a:cxn>
                <a:cxn ang="0">
                  <a:pos x="85" y="8"/>
                </a:cxn>
              </a:cxnLst>
              <a:rect l="0" t="0" r="r" b="b"/>
              <a:pathLst>
                <a:path w="4937" h="2820">
                  <a:moveTo>
                    <a:pt x="4937" y="2589"/>
                  </a:moveTo>
                  <a:lnTo>
                    <a:pt x="4937" y="2589"/>
                  </a:lnTo>
                  <a:lnTo>
                    <a:pt x="4925" y="2599"/>
                  </a:lnTo>
                  <a:lnTo>
                    <a:pt x="4887" y="2622"/>
                  </a:lnTo>
                  <a:lnTo>
                    <a:pt x="4861" y="2638"/>
                  </a:lnTo>
                  <a:lnTo>
                    <a:pt x="4828" y="2656"/>
                  </a:lnTo>
                  <a:lnTo>
                    <a:pt x="4790" y="2675"/>
                  </a:lnTo>
                  <a:lnTo>
                    <a:pt x="4747" y="2696"/>
                  </a:lnTo>
                  <a:lnTo>
                    <a:pt x="4698" y="2717"/>
                  </a:lnTo>
                  <a:lnTo>
                    <a:pt x="4646" y="2736"/>
                  </a:lnTo>
                  <a:lnTo>
                    <a:pt x="4589" y="2756"/>
                  </a:lnTo>
                  <a:lnTo>
                    <a:pt x="4528" y="2774"/>
                  </a:lnTo>
                  <a:lnTo>
                    <a:pt x="4462" y="2790"/>
                  </a:lnTo>
                  <a:lnTo>
                    <a:pt x="4393" y="2803"/>
                  </a:lnTo>
                  <a:lnTo>
                    <a:pt x="4357" y="2807"/>
                  </a:lnTo>
                  <a:lnTo>
                    <a:pt x="4319" y="2812"/>
                  </a:lnTo>
                  <a:lnTo>
                    <a:pt x="4282" y="2816"/>
                  </a:lnTo>
                  <a:lnTo>
                    <a:pt x="4243" y="2819"/>
                  </a:lnTo>
                  <a:lnTo>
                    <a:pt x="4203" y="2820"/>
                  </a:lnTo>
                  <a:lnTo>
                    <a:pt x="4163" y="2820"/>
                  </a:lnTo>
                  <a:lnTo>
                    <a:pt x="4122" y="2819"/>
                  </a:lnTo>
                  <a:lnTo>
                    <a:pt x="4081" y="2817"/>
                  </a:lnTo>
                  <a:lnTo>
                    <a:pt x="4038" y="2812"/>
                  </a:lnTo>
                  <a:lnTo>
                    <a:pt x="3995" y="2807"/>
                  </a:lnTo>
                  <a:lnTo>
                    <a:pt x="3950" y="2801"/>
                  </a:lnTo>
                  <a:lnTo>
                    <a:pt x="3906" y="2793"/>
                  </a:lnTo>
                  <a:lnTo>
                    <a:pt x="3860" y="2783"/>
                  </a:lnTo>
                  <a:lnTo>
                    <a:pt x="3814" y="2772"/>
                  </a:lnTo>
                  <a:lnTo>
                    <a:pt x="3768" y="2757"/>
                  </a:lnTo>
                  <a:lnTo>
                    <a:pt x="3721" y="2743"/>
                  </a:lnTo>
                  <a:lnTo>
                    <a:pt x="3674" y="2725"/>
                  </a:lnTo>
                  <a:lnTo>
                    <a:pt x="3625" y="2706"/>
                  </a:lnTo>
                  <a:lnTo>
                    <a:pt x="3577" y="2685"/>
                  </a:lnTo>
                  <a:lnTo>
                    <a:pt x="3528" y="2661"/>
                  </a:lnTo>
                  <a:lnTo>
                    <a:pt x="3479" y="2635"/>
                  </a:lnTo>
                  <a:lnTo>
                    <a:pt x="3429" y="2607"/>
                  </a:lnTo>
                  <a:lnTo>
                    <a:pt x="3379" y="2577"/>
                  </a:lnTo>
                  <a:lnTo>
                    <a:pt x="3328" y="2543"/>
                  </a:lnTo>
                  <a:lnTo>
                    <a:pt x="3278" y="2507"/>
                  </a:lnTo>
                  <a:lnTo>
                    <a:pt x="3227" y="2470"/>
                  </a:lnTo>
                  <a:lnTo>
                    <a:pt x="3175" y="2428"/>
                  </a:lnTo>
                  <a:lnTo>
                    <a:pt x="3124" y="2384"/>
                  </a:lnTo>
                  <a:lnTo>
                    <a:pt x="3071" y="2338"/>
                  </a:lnTo>
                  <a:lnTo>
                    <a:pt x="3020" y="2289"/>
                  </a:lnTo>
                  <a:lnTo>
                    <a:pt x="2967" y="2236"/>
                  </a:lnTo>
                  <a:lnTo>
                    <a:pt x="2916" y="2181"/>
                  </a:lnTo>
                  <a:lnTo>
                    <a:pt x="2863" y="2123"/>
                  </a:lnTo>
                  <a:lnTo>
                    <a:pt x="2810" y="2061"/>
                  </a:lnTo>
                  <a:lnTo>
                    <a:pt x="2757" y="1995"/>
                  </a:lnTo>
                  <a:lnTo>
                    <a:pt x="2705" y="1927"/>
                  </a:lnTo>
                  <a:lnTo>
                    <a:pt x="2705" y="1927"/>
                  </a:lnTo>
                  <a:lnTo>
                    <a:pt x="2601" y="1792"/>
                  </a:lnTo>
                  <a:lnTo>
                    <a:pt x="2499" y="1661"/>
                  </a:lnTo>
                  <a:lnTo>
                    <a:pt x="2399" y="1537"/>
                  </a:lnTo>
                  <a:lnTo>
                    <a:pt x="2302" y="1419"/>
                  </a:lnTo>
                  <a:lnTo>
                    <a:pt x="2208" y="1307"/>
                  </a:lnTo>
                  <a:lnTo>
                    <a:pt x="2115" y="1201"/>
                  </a:lnTo>
                  <a:lnTo>
                    <a:pt x="2024" y="1101"/>
                  </a:lnTo>
                  <a:lnTo>
                    <a:pt x="1936" y="1007"/>
                  </a:lnTo>
                  <a:lnTo>
                    <a:pt x="1847" y="917"/>
                  </a:lnTo>
                  <a:lnTo>
                    <a:pt x="1761" y="833"/>
                  </a:lnTo>
                  <a:lnTo>
                    <a:pt x="1677" y="754"/>
                  </a:lnTo>
                  <a:lnTo>
                    <a:pt x="1593" y="681"/>
                  </a:lnTo>
                  <a:lnTo>
                    <a:pt x="1511" y="611"/>
                  </a:lnTo>
                  <a:lnTo>
                    <a:pt x="1430" y="547"/>
                  </a:lnTo>
                  <a:lnTo>
                    <a:pt x="1350" y="486"/>
                  </a:lnTo>
                  <a:lnTo>
                    <a:pt x="1270" y="431"/>
                  </a:lnTo>
                  <a:lnTo>
                    <a:pt x="1191" y="379"/>
                  </a:lnTo>
                  <a:lnTo>
                    <a:pt x="1112" y="331"/>
                  </a:lnTo>
                  <a:lnTo>
                    <a:pt x="1034" y="287"/>
                  </a:lnTo>
                  <a:lnTo>
                    <a:pt x="957" y="247"/>
                  </a:lnTo>
                  <a:lnTo>
                    <a:pt x="879" y="211"/>
                  </a:lnTo>
                  <a:lnTo>
                    <a:pt x="801" y="177"/>
                  </a:lnTo>
                  <a:lnTo>
                    <a:pt x="723" y="148"/>
                  </a:lnTo>
                  <a:lnTo>
                    <a:pt x="646" y="121"/>
                  </a:lnTo>
                  <a:lnTo>
                    <a:pt x="568" y="96"/>
                  </a:lnTo>
                  <a:lnTo>
                    <a:pt x="489" y="75"/>
                  </a:lnTo>
                  <a:lnTo>
                    <a:pt x="410" y="58"/>
                  </a:lnTo>
                  <a:lnTo>
                    <a:pt x="330" y="41"/>
                  </a:lnTo>
                  <a:lnTo>
                    <a:pt x="249" y="27"/>
                  </a:lnTo>
                  <a:lnTo>
                    <a:pt x="167" y="16"/>
                  </a:lnTo>
                  <a:lnTo>
                    <a:pt x="85" y="8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23739" name="Freeform 59"/>
            <p:cNvSpPr>
              <a:spLocks/>
            </p:cNvSpPr>
            <p:nvPr/>
          </p:nvSpPr>
          <p:spPr bwMode="auto">
            <a:xfrm>
              <a:off x="314" y="676"/>
              <a:ext cx="4975" cy="1375"/>
            </a:xfrm>
            <a:custGeom>
              <a:avLst/>
              <a:gdLst/>
              <a:ahLst/>
              <a:cxnLst>
                <a:cxn ang="0">
                  <a:pos x="4975" y="2501"/>
                </a:cxn>
                <a:cxn ang="0">
                  <a:pos x="4926" y="2537"/>
                </a:cxn>
                <a:cxn ang="0">
                  <a:pos x="4867" y="2571"/>
                </a:cxn>
                <a:cxn ang="0">
                  <a:pos x="4786" y="2613"/>
                </a:cxn>
                <a:cxn ang="0">
                  <a:pos x="4686" y="2656"/>
                </a:cxn>
                <a:cxn ang="0">
                  <a:pos x="4568" y="2695"/>
                </a:cxn>
                <a:cxn ang="0">
                  <a:pos x="4433" y="2727"/>
                </a:cxn>
                <a:cxn ang="0">
                  <a:pos x="4361" y="2739"/>
                </a:cxn>
                <a:cxn ang="0">
                  <a:pos x="4285" y="2747"/>
                </a:cxn>
                <a:cxn ang="0">
                  <a:pos x="4204" y="2750"/>
                </a:cxn>
                <a:cxn ang="0">
                  <a:pos x="4121" y="2748"/>
                </a:cxn>
                <a:cxn ang="0">
                  <a:pos x="4035" y="2740"/>
                </a:cxn>
                <a:cxn ang="0">
                  <a:pos x="3946" y="2727"/>
                </a:cxn>
                <a:cxn ang="0">
                  <a:pos x="3856" y="2708"/>
                </a:cxn>
                <a:cxn ang="0">
                  <a:pos x="3761" y="2680"/>
                </a:cxn>
                <a:cxn ang="0">
                  <a:pos x="3666" y="2645"/>
                </a:cxn>
                <a:cxn ang="0">
                  <a:pos x="3567" y="2603"/>
                </a:cxn>
                <a:cxn ang="0">
                  <a:pos x="3467" y="2550"/>
                </a:cxn>
                <a:cxn ang="0">
                  <a:pos x="3366" y="2488"/>
                </a:cxn>
                <a:cxn ang="0">
                  <a:pos x="3263" y="2416"/>
                </a:cxn>
                <a:cxn ang="0">
                  <a:pos x="3159" y="2333"/>
                </a:cxn>
                <a:cxn ang="0">
                  <a:pos x="3053" y="2240"/>
                </a:cxn>
                <a:cxn ang="0">
                  <a:pos x="2948" y="2133"/>
                </a:cxn>
                <a:cxn ang="0">
                  <a:pos x="2841" y="2014"/>
                </a:cxn>
                <a:cxn ang="0">
                  <a:pos x="2733" y="1883"/>
                </a:cxn>
                <a:cxn ang="0">
                  <a:pos x="2627" y="1747"/>
                </a:cxn>
                <a:cxn ang="0">
                  <a:pos x="2422" y="1495"/>
                </a:cxn>
                <a:cxn ang="0">
                  <a:pos x="2227" y="1269"/>
                </a:cxn>
                <a:cxn ang="0">
                  <a:pos x="2040" y="1066"/>
                </a:cxn>
                <a:cxn ang="0">
                  <a:pos x="1861" y="885"/>
                </a:cxn>
                <a:cxn ang="0">
                  <a:pos x="1687" y="723"/>
                </a:cxn>
                <a:cxn ang="0">
                  <a:pos x="1519" y="583"/>
                </a:cxn>
                <a:cxn ang="0">
                  <a:pos x="1357" y="462"/>
                </a:cxn>
                <a:cxn ang="0">
                  <a:pos x="1196" y="357"/>
                </a:cxn>
                <a:cxn ang="0">
                  <a:pos x="1039" y="268"/>
                </a:cxn>
                <a:cxn ang="0">
                  <a:pos x="882" y="194"/>
                </a:cxn>
                <a:cxn ang="0">
                  <a:pos x="726" y="134"/>
                </a:cxn>
                <a:cxn ang="0">
                  <a:pos x="569" y="86"/>
                </a:cxn>
                <a:cxn ang="0">
                  <a:pos x="410" y="50"/>
                </a:cxn>
                <a:cxn ang="0">
                  <a:pos x="249" y="23"/>
                </a:cxn>
                <a:cxn ang="0">
                  <a:pos x="83" y="5"/>
                </a:cxn>
              </a:cxnLst>
              <a:rect l="0" t="0" r="r" b="b"/>
              <a:pathLst>
                <a:path w="4975" h="2750">
                  <a:moveTo>
                    <a:pt x="4975" y="2501"/>
                  </a:moveTo>
                  <a:lnTo>
                    <a:pt x="4975" y="2501"/>
                  </a:lnTo>
                  <a:lnTo>
                    <a:pt x="4962" y="2511"/>
                  </a:lnTo>
                  <a:lnTo>
                    <a:pt x="4926" y="2537"/>
                  </a:lnTo>
                  <a:lnTo>
                    <a:pt x="4899" y="2553"/>
                  </a:lnTo>
                  <a:lnTo>
                    <a:pt x="4867" y="2571"/>
                  </a:lnTo>
                  <a:lnTo>
                    <a:pt x="4829" y="2592"/>
                  </a:lnTo>
                  <a:lnTo>
                    <a:pt x="4786" y="2613"/>
                  </a:lnTo>
                  <a:lnTo>
                    <a:pt x="4739" y="2635"/>
                  </a:lnTo>
                  <a:lnTo>
                    <a:pt x="4686" y="2656"/>
                  </a:lnTo>
                  <a:lnTo>
                    <a:pt x="4629" y="2676"/>
                  </a:lnTo>
                  <a:lnTo>
                    <a:pt x="4568" y="2695"/>
                  </a:lnTo>
                  <a:lnTo>
                    <a:pt x="4503" y="2713"/>
                  </a:lnTo>
                  <a:lnTo>
                    <a:pt x="4433" y="2727"/>
                  </a:lnTo>
                  <a:lnTo>
                    <a:pt x="4397" y="2734"/>
                  </a:lnTo>
                  <a:lnTo>
                    <a:pt x="4361" y="2739"/>
                  </a:lnTo>
                  <a:lnTo>
                    <a:pt x="4322" y="2743"/>
                  </a:lnTo>
                  <a:lnTo>
                    <a:pt x="4285" y="2747"/>
                  </a:lnTo>
                  <a:lnTo>
                    <a:pt x="4245" y="2748"/>
                  </a:lnTo>
                  <a:lnTo>
                    <a:pt x="4204" y="2750"/>
                  </a:lnTo>
                  <a:lnTo>
                    <a:pt x="4163" y="2750"/>
                  </a:lnTo>
                  <a:lnTo>
                    <a:pt x="4121" y="2748"/>
                  </a:lnTo>
                  <a:lnTo>
                    <a:pt x="4079" y="2745"/>
                  </a:lnTo>
                  <a:lnTo>
                    <a:pt x="4035" y="2740"/>
                  </a:lnTo>
                  <a:lnTo>
                    <a:pt x="3992" y="2735"/>
                  </a:lnTo>
                  <a:lnTo>
                    <a:pt x="3946" y="2727"/>
                  </a:lnTo>
                  <a:lnTo>
                    <a:pt x="3902" y="2719"/>
                  </a:lnTo>
                  <a:lnTo>
                    <a:pt x="3856" y="2708"/>
                  </a:lnTo>
                  <a:lnTo>
                    <a:pt x="3809" y="2695"/>
                  </a:lnTo>
                  <a:lnTo>
                    <a:pt x="3761" y="2680"/>
                  </a:lnTo>
                  <a:lnTo>
                    <a:pt x="3714" y="2664"/>
                  </a:lnTo>
                  <a:lnTo>
                    <a:pt x="3666" y="2645"/>
                  </a:lnTo>
                  <a:lnTo>
                    <a:pt x="3617" y="2626"/>
                  </a:lnTo>
                  <a:lnTo>
                    <a:pt x="3567" y="2603"/>
                  </a:lnTo>
                  <a:lnTo>
                    <a:pt x="3517" y="2577"/>
                  </a:lnTo>
                  <a:lnTo>
                    <a:pt x="3467" y="2550"/>
                  </a:lnTo>
                  <a:lnTo>
                    <a:pt x="3417" y="2521"/>
                  </a:lnTo>
                  <a:lnTo>
                    <a:pt x="3366" y="2488"/>
                  </a:lnTo>
                  <a:lnTo>
                    <a:pt x="3314" y="2453"/>
                  </a:lnTo>
                  <a:lnTo>
                    <a:pt x="3263" y="2416"/>
                  </a:lnTo>
                  <a:lnTo>
                    <a:pt x="3212" y="2375"/>
                  </a:lnTo>
                  <a:lnTo>
                    <a:pt x="3159" y="2333"/>
                  </a:lnTo>
                  <a:lnTo>
                    <a:pt x="3106" y="2288"/>
                  </a:lnTo>
                  <a:lnTo>
                    <a:pt x="3053" y="2240"/>
                  </a:lnTo>
                  <a:lnTo>
                    <a:pt x="3001" y="2188"/>
                  </a:lnTo>
                  <a:lnTo>
                    <a:pt x="2948" y="2133"/>
                  </a:lnTo>
                  <a:lnTo>
                    <a:pt x="2894" y="2075"/>
                  </a:lnTo>
                  <a:lnTo>
                    <a:pt x="2841" y="2014"/>
                  </a:lnTo>
                  <a:lnTo>
                    <a:pt x="2787" y="1951"/>
                  </a:lnTo>
                  <a:lnTo>
                    <a:pt x="2733" y="1883"/>
                  </a:lnTo>
                  <a:lnTo>
                    <a:pt x="2733" y="1883"/>
                  </a:lnTo>
                  <a:lnTo>
                    <a:pt x="2627" y="1747"/>
                  </a:lnTo>
                  <a:lnTo>
                    <a:pt x="2523" y="1618"/>
                  </a:lnTo>
                  <a:lnTo>
                    <a:pt x="2422" y="1495"/>
                  </a:lnTo>
                  <a:lnTo>
                    <a:pt x="2323" y="1379"/>
                  </a:lnTo>
                  <a:lnTo>
                    <a:pt x="2227" y="1269"/>
                  </a:lnTo>
                  <a:lnTo>
                    <a:pt x="2133" y="1164"/>
                  </a:lnTo>
                  <a:lnTo>
                    <a:pt x="2040" y="1066"/>
                  </a:lnTo>
                  <a:lnTo>
                    <a:pt x="1949" y="972"/>
                  </a:lnTo>
                  <a:lnTo>
                    <a:pt x="1861" y="885"/>
                  </a:lnTo>
                  <a:lnTo>
                    <a:pt x="1773" y="801"/>
                  </a:lnTo>
                  <a:lnTo>
                    <a:pt x="1687" y="723"/>
                  </a:lnTo>
                  <a:lnTo>
                    <a:pt x="1602" y="651"/>
                  </a:lnTo>
                  <a:lnTo>
                    <a:pt x="1519" y="583"/>
                  </a:lnTo>
                  <a:lnTo>
                    <a:pt x="1437" y="520"/>
                  </a:lnTo>
                  <a:lnTo>
                    <a:pt x="1357" y="462"/>
                  </a:lnTo>
                  <a:lnTo>
                    <a:pt x="1276" y="407"/>
                  </a:lnTo>
                  <a:lnTo>
                    <a:pt x="1196" y="357"/>
                  </a:lnTo>
                  <a:lnTo>
                    <a:pt x="1116" y="310"/>
                  </a:lnTo>
                  <a:lnTo>
                    <a:pt x="1039" y="268"/>
                  </a:lnTo>
                  <a:lnTo>
                    <a:pt x="960" y="229"/>
                  </a:lnTo>
                  <a:lnTo>
                    <a:pt x="882" y="194"/>
                  </a:lnTo>
                  <a:lnTo>
                    <a:pt x="804" y="162"/>
                  </a:lnTo>
                  <a:lnTo>
                    <a:pt x="726" y="134"/>
                  </a:lnTo>
                  <a:lnTo>
                    <a:pt x="647" y="108"/>
                  </a:lnTo>
                  <a:lnTo>
                    <a:pt x="569" y="86"/>
                  </a:lnTo>
                  <a:lnTo>
                    <a:pt x="490" y="66"/>
                  </a:lnTo>
                  <a:lnTo>
                    <a:pt x="410" y="50"/>
                  </a:lnTo>
                  <a:lnTo>
                    <a:pt x="331" y="36"/>
                  </a:lnTo>
                  <a:lnTo>
                    <a:pt x="249" y="23"/>
                  </a:lnTo>
                  <a:lnTo>
                    <a:pt x="167" y="13"/>
                  </a:lnTo>
                  <a:lnTo>
                    <a:pt x="83" y="5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23740" name="Freeform 60"/>
            <p:cNvSpPr>
              <a:spLocks/>
            </p:cNvSpPr>
            <p:nvPr/>
          </p:nvSpPr>
          <p:spPr bwMode="auto">
            <a:xfrm>
              <a:off x="325" y="698"/>
              <a:ext cx="5012" cy="1339"/>
            </a:xfrm>
            <a:custGeom>
              <a:avLst/>
              <a:gdLst/>
              <a:ahLst/>
              <a:cxnLst>
                <a:cxn ang="0">
                  <a:pos x="5012" y="2414"/>
                </a:cxn>
                <a:cxn ang="0">
                  <a:pos x="4964" y="2448"/>
                </a:cxn>
                <a:cxn ang="0">
                  <a:pos x="4904" y="2485"/>
                </a:cxn>
                <a:cxn ang="0">
                  <a:pos x="4825" y="2528"/>
                </a:cxn>
                <a:cxn ang="0">
                  <a:pos x="4725" y="2574"/>
                </a:cxn>
                <a:cxn ang="0">
                  <a:pos x="4608" y="2615"/>
                </a:cxn>
                <a:cxn ang="0">
                  <a:pos x="4474" y="2649"/>
                </a:cxn>
                <a:cxn ang="0">
                  <a:pos x="4402" y="2662"/>
                </a:cxn>
                <a:cxn ang="0">
                  <a:pos x="4325" y="2672"/>
                </a:cxn>
                <a:cxn ang="0">
                  <a:pos x="4246" y="2677"/>
                </a:cxn>
                <a:cxn ang="0">
                  <a:pos x="4163" y="2677"/>
                </a:cxn>
                <a:cxn ang="0">
                  <a:pos x="4077" y="2672"/>
                </a:cxn>
                <a:cxn ang="0">
                  <a:pos x="3988" y="2661"/>
                </a:cxn>
                <a:cxn ang="0">
                  <a:pos x="3896" y="2643"/>
                </a:cxn>
                <a:cxn ang="0">
                  <a:pos x="3802" y="2617"/>
                </a:cxn>
                <a:cxn ang="0">
                  <a:pos x="3705" y="2583"/>
                </a:cxn>
                <a:cxn ang="0">
                  <a:pos x="3606" y="2543"/>
                </a:cxn>
                <a:cxn ang="0">
                  <a:pos x="3506" y="2491"/>
                </a:cxn>
                <a:cxn ang="0">
                  <a:pos x="3403" y="2431"/>
                </a:cxn>
                <a:cxn ang="0">
                  <a:pos x="3299" y="2362"/>
                </a:cxn>
                <a:cxn ang="0">
                  <a:pos x="3194" y="2280"/>
                </a:cxn>
                <a:cxn ang="0">
                  <a:pos x="3087" y="2188"/>
                </a:cxn>
                <a:cxn ang="0">
                  <a:pos x="2980" y="2083"/>
                </a:cxn>
                <a:cxn ang="0">
                  <a:pos x="2870" y="1966"/>
                </a:cxn>
                <a:cxn ang="0">
                  <a:pos x="2762" y="1836"/>
                </a:cxn>
                <a:cxn ang="0">
                  <a:pos x="2654" y="1702"/>
                </a:cxn>
                <a:cxn ang="0">
                  <a:pos x="2444" y="1455"/>
                </a:cxn>
                <a:cxn ang="0">
                  <a:pos x="2245" y="1230"/>
                </a:cxn>
                <a:cxn ang="0">
                  <a:pos x="2057" y="1030"/>
                </a:cxn>
                <a:cxn ang="0">
                  <a:pos x="1873" y="851"/>
                </a:cxn>
                <a:cxn ang="0">
                  <a:pos x="1698" y="692"/>
                </a:cxn>
                <a:cxn ang="0">
                  <a:pos x="1529" y="555"/>
                </a:cxn>
                <a:cxn ang="0">
                  <a:pos x="1364" y="436"/>
                </a:cxn>
                <a:cxn ang="0">
                  <a:pos x="1201" y="334"/>
                </a:cxn>
                <a:cxn ang="0">
                  <a:pos x="1043" y="248"/>
                </a:cxn>
                <a:cxn ang="0">
                  <a:pos x="885" y="177"/>
                </a:cxn>
                <a:cxn ang="0">
                  <a:pos x="728" y="119"/>
                </a:cxn>
                <a:cxn ang="0">
                  <a:pos x="571" y="74"/>
                </a:cxn>
                <a:cxn ang="0">
                  <a:pos x="411" y="42"/>
                </a:cxn>
                <a:cxn ang="0">
                  <a:pos x="250" y="17"/>
                </a:cxn>
                <a:cxn ang="0">
                  <a:pos x="85" y="5"/>
                </a:cxn>
              </a:cxnLst>
              <a:rect l="0" t="0" r="r" b="b"/>
              <a:pathLst>
                <a:path w="5012" h="2678">
                  <a:moveTo>
                    <a:pt x="5012" y="2414"/>
                  </a:moveTo>
                  <a:lnTo>
                    <a:pt x="5012" y="2414"/>
                  </a:lnTo>
                  <a:lnTo>
                    <a:pt x="5000" y="2423"/>
                  </a:lnTo>
                  <a:lnTo>
                    <a:pt x="4964" y="2448"/>
                  </a:lnTo>
                  <a:lnTo>
                    <a:pt x="4937" y="2465"/>
                  </a:lnTo>
                  <a:lnTo>
                    <a:pt x="4904" y="2485"/>
                  </a:lnTo>
                  <a:lnTo>
                    <a:pt x="4868" y="2506"/>
                  </a:lnTo>
                  <a:lnTo>
                    <a:pt x="4825" y="2528"/>
                  </a:lnTo>
                  <a:lnTo>
                    <a:pt x="4778" y="2551"/>
                  </a:lnTo>
                  <a:lnTo>
                    <a:pt x="4725" y="2574"/>
                  </a:lnTo>
                  <a:lnTo>
                    <a:pt x="4670" y="2594"/>
                  </a:lnTo>
                  <a:lnTo>
                    <a:pt x="4608" y="2615"/>
                  </a:lnTo>
                  <a:lnTo>
                    <a:pt x="4543" y="2635"/>
                  </a:lnTo>
                  <a:lnTo>
                    <a:pt x="4474" y="2649"/>
                  </a:lnTo>
                  <a:lnTo>
                    <a:pt x="4439" y="2657"/>
                  </a:lnTo>
                  <a:lnTo>
                    <a:pt x="4402" y="2662"/>
                  </a:lnTo>
                  <a:lnTo>
                    <a:pt x="4364" y="2669"/>
                  </a:lnTo>
                  <a:lnTo>
                    <a:pt x="4325" y="2672"/>
                  </a:lnTo>
                  <a:lnTo>
                    <a:pt x="4286" y="2675"/>
                  </a:lnTo>
                  <a:lnTo>
                    <a:pt x="4246" y="2677"/>
                  </a:lnTo>
                  <a:lnTo>
                    <a:pt x="4204" y="2678"/>
                  </a:lnTo>
                  <a:lnTo>
                    <a:pt x="4163" y="2677"/>
                  </a:lnTo>
                  <a:lnTo>
                    <a:pt x="4120" y="2675"/>
                  </a:lnTo>
                  <a:lnTo>
                    <a:pt x="4077" y="2672"/>
                  </a:lnTo>
                  <a:lnTo>
                    <a:pt x="4032" y="2667"/>
                  </a:lnTo>
                  <a:lnTo>
                    <a:pt x="3988" y="2661"/>
                  </a:lnTo>
                  <a:lnTo>
                    <a:pt x="3942" y="2653"/>
                  </a:lnTo>
                  <a:lnTo>
                    <a:pt x="3896" y="2643"/>
                  </a:lnTo>
                  <a:lnTo>
                    <a:pt x="3849" y="2630"/>
                  </a:lnTo>
                  <a:lnTo>
                    <a:pt x="3802" y="2617"/>
                  </a:lnTo>
                  <a:lnTo>
                    <a:pt x="3753" y="2601"/>
                  </a:lnTo>
                  <a:lnTo>
                    <a:pt x="3705" y="2583"/>
                  </a:lnTo>
                  <a:lnTo>
                    <a:pt x="3656" y="2564"/>
                  </a:lnTo>
                  <a:lnTo>
                    <a:pt x="3606" y="2543"/>
                  </a:lnTo>
                  <a:lnTo>
                    <a:pt x="3556" y="2519"/>
                  </a:lnTo>
                  <a:lnTo>
                    <a:pt x="3506" y="2491"/>
                  </a:lnTo>
                  <a:lnTo>
                    <a:pt x="3455" y="2464"/>
                  </a:lnTo>
                  <a:lnTo>
                    <a:pt x="3403" y="2431"/>
                  </a:lnTo>
                  <a:lnTo>
                    <a:pt x="3352" y="2398"/>
                  </a:lnTo>
                  <a:lnTo>
                    <a:pt x="3299" y="2362"/>
                  </a:lnTo>
                  <a:lnTo>
                    <a:pt x="3246" y="2322"/>
                  </a:lnTo>
                  <a:lnTo>
                    <a:pt x="3194" y="2280"/>
                  </a:lnTo>
                  <a:lnTo>
                    <a:pt x="3141" y="2236"/>
                  </a:lnTo>
                  <a:lnTo>
                    <a:pt x="3087" y="2188"/>
                  </a:lnTo>
                  <a:lnTo>
                    <a:pt x="3033" y="2138"/>
                  </a:lnTo>
                  <a:lnTo>
                    <a:pt x="2980" y="2083"/>
                  </a:lnTo>
                  <a:lnTo>
                    <a:pt x="2924" y="2026"/>
                  </a:lnTo>
                  <a:lnTo>
                    <a:pt x="2870" y="1966"/>
                  </a:lnTo>
                  <a:lnTo>
                    <a:pt x="2816" y="1903"/>
                  </a:lnTo>
                  <a:lnTo>
                    <a:pt x="2762" y="1836"/>
                  </a:lnTo>
                  <a:lnTo>
                    <a:pt x="2762" y="1836"/>
                  </a:lnTo>
                  <a:lnTo>
                    <a:pt x="2654" y="1702"/>
                  </a:lnTo>
                  <a:lnTo>
                    <a:pt x="2548" y="1576"/>
                  </a:lnTo>
                  <a:lnTo>
                    <a:pt x="2444" y="1455"/>
                  </a:lnTo>
                  <a:lnTo>
                    <a:pt x="2344" y="1338"/>
                  </a:lnTo>
                  <a:lnTo>
                    <a:pt x="2245" y="1230"/>
                  </a:lnTo>
                  <a:lnTo>
                    <a:pt x="2150" y="1127"/>
                  </a:lnTo>
                  <a:lnTo>
                    <a:pt x="2057" y="1030"/>
                  </a:lnTo>
                  <a:lnTo>
                    <a:pt x="1963" y="938"/>
                  </a:lnTo>
                  <a:lnTo>
                    <a:pt x="1873" y="851"/>
                  </a:lnTo>
                  <a:lnTo>
                    <a:pt x="1786" y="770"/>
                  </a:lnTo>
                  <a:lnTo>
                    <a:pt x="1698" y="692"/>
                  </a:lnTo>
                  <a:lnTo>
                    <a:pt x="1612" y="621"/>
                  </a:lnTo>
                  <a:lnTo>
                    <a:pt x="1529" y="555"/>
                  </a:lnTo>
                  <a:lnTo>
                    <a:pt x="1446" y="494"/>
                  </a:lnTo>
                  <a:lnTo>
                    <a:pt x="1364" y="436"/>
                  </a:lnTo>
                  <a:lnTo>
                    <a:pt x="1282" y="382"/>
                  </a:lnTo>
                  <a:lnTo>
                    <a:pt x="1201" y="334"/>
                  </a:lnTo>
                  <a:lnTo>
                    <a:pt x="1122" y="289"/>
                  </a:lnTo>
                  <a:lnTo>
                    <a:pt x="1043" y="248"/>
                  </a:lnTo>
                  <a:lnTo>
                    <a:pt x="964" y="210"/>
                  </a:lnTo>
                  <a:lnTo>
                    <a:pt x="885" y="177"/>
                  </a:lnTo>
                  <a:lnTo>
                    <a:pt x="807" y="147"/>
                  </a:lnTo>
                  <a:lnTo>
                    <a:pt x="728" y="119"/>
                  </a:lnTo>
                  <a:lnTo>
                    <a:pt x="649" y="95"/>
                  </a:lnTo>
                  <a:lnTo>
                    <a:pt x="571" y="74"/>
                  </a:lnTo>
                  <a:lnTo>
                    <a:pt x="490" y="56"/>
                  </a:lnTo>
                  <a:lnTo>
                    <a:pt x="411" y="42"/>
                  </a:lnTo>
                  <a:lnTo>
                    <a:pt x="331" y="29"/>
                  </a:lnTo>
                  <a:lnTo>
                    <a:pt x="250" y="17"/>
                  </a:lnTo>
                  <a:lnTo>
                    <a:pt x="167" y="9"/>
                  </a:lnTo>
                  <a:lnTo>
                    <a:pt x="85" y="5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23741" name="Freeform 61"/>
            <p:cNvSpPr>
              <a:spLocks/>
            </p:cNvSpPr>
            <p:nvPr/>
          </p:nvSpPr>
          <p:spPr bwMode="auto">
            <a:xfrm>
              <a:off x="336" y="720"/>
              <a:ext cx="5049" cy="1304"/>
            </a:xfrm>
            <a:custGeom>
              <a:avLst/>
              <a:gdLst/>
              <a:ahLst/>
              <a:cxnLst>
                <a:cxn ang="0">
                  <a:pos x="5049" y="2324"/>
                </a:cxn>
                <a:cxn ang="0">
                  <a:pos x="5000" y="2361"/>
                </a:cxn>
                <a:cxn ang="0">
                  <a:pos x="4942" y="2398"/>
                </a:cxn>
                <a:cxn ang="0">
                  <a:pos x="4863" y="2443"/>
                </a:cxn>
                <a:cxn ang="0">
                  <a:pos x="4764" y="2492"/>
                </a:cxn>
                <a:cxn ang="0">
                  <a:pos x="4647" y="2537"/>
                </a:cxn>
                <a:cxn ang="0">
                  <a:pos x="4514" y="2574"/>
                </a:cxn>
                <a:cxn ang="0">
                  <a:pos x="4442" y="2589"/>
                </a:cxn>
                <a:cxn ang="0">
                  <a:pos x="4366" y="2598"/>
                </a:cxn>
                <a:cxn ang="0">
                  <a:pos x="4286" y="2605"/>
                </a:cxn>
                <a:cxn ang="0">
                  <a:pos x="4203" y="2608"/>
                </a:cxn>
                <a:cxn ang="0">
                  <a:pos x="4117" y="2603"/>
                </a:cxn>
                <a:cxn ang="0">
                  <a:pos x="4027" y="2593"/>
                </a:cxn>
                <a:cxn ang="0">
                  <a:pos x="3935" y="2577"/>
                </a:cxn>
                <a:cxn ang="0">
                  <a:pos x="3841" y="2555"/>
                </a:cxn>
                <a:cxn ang="0">
                  <a:pos x="3744" y="2522"/>
                </a:cxn>
                <a:cxn ang="0">
                  <a:pos x="3645" y="2484"/>
                </a:cxn>
                <a:cxn ang="0">
                  <a:pos x="3544" y="2434"/>
                </a:cxn>
                <a:cxn ang="0">
                  <a:pos x="3439" y="2375"/>
                </a:cxn>
                <a:cxn ang="0">
                  <a:pos x="3335" y="2308"/>
                </a:cxn>
                <a:cxn ang="0">
                  <a:pos x="3228" y="2229"/>
                </a:cxn>
                <a:cxn ang="0">
                  <a:pos x="3120" y="2137"/>
                </a:cxn>
                <a:cxn ang="0">
                  <a:pos x="3010" y="2035"/>
                </a:cxn>
                <a:cxn ang="0">
                  <a:pos x="2901" y="1919"/>
                </a:cxn>
                <a:cxn ang="0">
                  <a:pos x="2790" y="1789"/>
                </a:cxn>
                <a:cxn ang="0">
                  <a:pos x="2679" y="1659"/>
                </a:cxn>
                <a:cxn ang="0">
                  <a:pos x="2466" y="1413"/>
                </a:cxn>
                <a:cxn ang="0">
                  <a:pos x="2265" y="1192"/>
                </a:cxn>
                <a:cxn ang="0">
                  <a:pos x="2072" y="993"/>
                </a:cxn>
                <a:cxn ang="0">
                  <a:pos x="1887" y="819"/>
                </a:cxn>
                <a:cxn ang="0">
                  <a:pos x="1710" y="664"/>
                </a:cxn>
                <a:cxn ang="0">
                  <a:pos x="1537" y="528"/>
                </a:cxn>
                <a:cxn ang="0">
                  <a:pos x="1371" y="412"/>
                </a:cxn>
                <a:cxn ang="0">
                  <a:pos x="1207" y="312"/>
                </a:cxn>
                <a:cxn ang="0">
                  <a:pos x="1047" y="230"/>
                </a:cxn>
                <a:cxn ang="0">
                  <a:pos x="888" y="160"/>
                </a:cxn>
                <a:cxn ang="0">
                  <a:pos x="731" y="107"/>
                </a:cxn>
                <a:cxn ang="0">
                  <a:pos x="572" y="65"/>
                </a:cxn>
                <a:cxn ang="0">
                  <a:pos x="413" y="34"/>
                </a:cxn>
                <a:cxn ang="0">
                  <a:pos x="250" y="15"/>
                </a:cxn>
                <a:cxn ang="0">
                  <a:pos x="85" y="4"/>
                </a:cxn>
              </a:cxnLst>
              <a:rect l="0" t="0" r="r" b="b"/>
              <a:pathLst>
                <a:path w="5049" h="2608">
                  <a:moveTo>
                    <a:pt x="5049" y="2324"/>
                  </a:moveTo>
                  <a:lnTo>
                    <a:pt x="5049" y="2324"/>
                  </a:lnTo>
                  <a:lnTo>
                    <a:pt x="5036" y="2334"/>
                  </a:lnTo>
                  <a:lnTo>
                    <a:pt x="5000" y="2361"/>
                  </a:lnTo>
                  <a:lnTo>
                    <a:pt x="4974" y="2379"/>
                  </a:lnTo>
                  <a:lnTo>
                    <a:pt x="4942" y="2398"/>
                  </a:lnTo>
                  <a:lnTo>
                    <a:pt x="4906" y="2421"/>
                  </a:lnTo>
                  <a:lnTo>
                    <a:pt x="4863" y="2443"/>
                  </a:lnTo>
                  <a:lnTo>
                    <a:pt x="4815" y="2468"/>
                  </a:lnTo>
                  <a:lnTo>
                    <a:pt x="4764" y="2492"/>
                  </a:lnTo>
                  <a:lnTo>
                    <a:pt x="4709" y="2514"/>
                  </a:lnTo>
                  <a:lnTo>
                    <a:pt x="4647" y="2537"/>
                  </a:lnTo>
                  <a:lnTo>
                    <a:pt x="4584" y="2556"/>
                  </a:lnTo>
                  <a:lnTo>
                    <a:pt x="4514" y="2574"/>
                  </a:lnTo>
                  <a:lnTo>
                    <a:pt x="4478" y="2581"/>
                  </a:lnTo>
                  <a:lnTo>
                    <a:pt x="4442" y="2589"/>
                  </a:lnTo>
                  <a:lnTo>
                    <a:pt x="4404" y="2593"/>
                  </a:lnTo>
                  <a:lnTo>
                    <a:pt x="4366" y="2598"/>
                  </a:lnTo>
                  <a:lnTo>
                    <a:pt x="4327" y="2603"/>
                  </a:lnTo>
                  <a:lnTo>
                    <a:pt x="4286" y="2605"/>
                  </a:lnTo>
                  <a:lnTo>
                    <a:pt x="4245" y="2606"/>
                  </a:lnTo>
                  <a:lnTo>
                    <a:pt x="4203" y="2608"/>
                  </a:lnTo>
                  <a:lnTo>
                    <a:pt x="4160" y="2606"/>
                  </a:lnTo>
                  <a:lnTo>
                    <a:pt x="4117" y="2603"/>
                  </a:lnTo>
                  <a:lnTo>
                    <a:pt x="4073" y="2600"/>
                  </a:lnTo>
                  <a:lnTo>
                    <a:pt x="4027" y="2593"/>
                  </a:lnTo>
                  <a:lnTo>
                    <a:pt x="3982" y="2587"/>
                  </a:lnTo>
                  <a:lnTo>
                    <a:pt x="3935" y="2577"/>
                  </a:lnTo>
                  <a:lnTo>
                    <a:pt x="3888" y="2566"/>
                  </a:lnTo>
                  <a:lnTo>
                    <a:pt x="3841" y="2555"/>
                  </a:lnTo>
                  <a:lnTo>
                    <a:pt x="3792" y="2540"/>
                  </a:lnTo>
                  <a:lnTo>
                    <a:pt x="3744" y="2522"/>
                  </a:lnTo>
                  <a:lnTo>
                    <a:pt x="3695" y="2505"/>
                  </a:lnTo>
                  <a:lnTo>
                    <a:pt x="3645" y="2484"/>
                  </a:lnTo>
                  <a:lnTo>
                    <a:pt x="3594" y="2459"/>
                  </a:lnTo>
                  <a:lnTo>
                    <a:pt x="3544" y="2434"/>
                  </a:lnTo>
                  <a:lnTo>
                    <a:pt x="3492" y="2406"/>
                  </a:lnTo>
                  <a:lnTo>
                    <a:pt x="3439" y="2375"/>
                  </a:lnTo>
                  <a:lnTo>
                    <a:pt x="3388" y="2343"/>
                  </a:lnTo>
                  <a:lnTo>
                    <a:pt x="3335" y="2308"/>
                  </a:lnTo>
                  <a:lnTo>
                    <a:pt x="3281" y="2269"/>
                  </a:lnTo>
                  <a:lnTo>
                    <a:pt x="3228" y="2229"/>
                  </a:lnTo>
                  <a:lnTo>
                    <a:pt x="3174" y="2183"/>
                  </a:lnTo>
                  <a:lnTo>
                    <a:pt x="3120" y="2137"/>
                  </a:lnTo>
                  <a:lnTo>
                    <a:pt x="3066" y="2086"/>
                  </a:lnTo>
                  <a:lnTo>
                    <a:pt x="3010" y="2035"/>
                  </a:lnTo>
                  <a:lnTo>
                    <a:pt x="2956" y="1978"/>
                  </a:lnTo>
                  <a:lnTo>
                    <a:pt x="2901" y="1919"/>
                  </a:lnTo>
                  <a:lnTo>
                    <a:pt x="2845" y="1856"/>
                  </a:lnTo>
                  <a:lnTo>
                    <a:pt x="2790" y="1789"/>
                  </a:lnTo>
                  <a:lnTo>
                    <a:pt x="2790" y="1789"/>
                  </a:lnTo>
                  <a:lnTo>
                    <a:pt x="2679" y="1659"/>
                  </a:lnTo>
                  <a:lnTo>
                    <a:pt x="2572" y="1533"/>
                  </a:lnTo>
                  <a:lnTo>
                    <a:pt x="2466" y="1413"/>
                  </a:lnTo>
                  <a:lnTo>
                    <a:pt x="2365" y="1299"/>
                  </a:lnTo>
                  <a:lnTo>
                    <a:pt x="2265" y="1192"/>
                  </a:lnTo>
                  <a:lnTo>
                    <a:pt x="2168" y="1090"/>
                  </a:lnTo>
                  <a:lnTo>
                    <a:pt x="2072" y="993"/>
                  </a:lnTo>
                  <a:lnTo>
                    <a:pt x="1979" y="903"/>
                  </a:lnTo>
                  <a:lnTo>
                    <a:pt x="1887" y="819"/>
                  </a:lnTo>
                  <a:lnTo>
                    <a:pt x="1797" y="738"/>
                  </a:lnTo>
                  <a:lnTo>
                    <a:pt x="1710" y="664"/>
                  </a:lnTo>
                  <a:lnTo>
                    <a:pt x="1622" y="593"/>
                  </a:lnTo>
                  <a:lnTo>
                    <a:pt x="1537" y="528"/>
                  </a:lnTo>
                  <a:lnTo>
                    <a:pt x="1453" y="467"/>
                  </a:lnTo>
                  <a:lnTo>
                    <a:pt x="1371" y="412"/>
                  </a:lnTo>
                  <a:lnTo>
                    <a:pt x="1287" y="360"/>
                  </a:lnTo>
                  <a:lnTo>
                    <a:pt x="1207" y="312"/>
                  </a:lnTo>
                  <a:lnTo>
                    <a:pt x="1126" y="268"/>
                  </a:lnTo>
                  <a:lnTo>
                    <a:pt x="1047" y="230"/>
                  </a:lnTo>
                  <a:lnTo>
                    <a:pt x="967" y="192"/>
                  </a:lnTo>
                  <a:lnTo>
                    <a:pt x="888" y="160"/>
                  </a:lnTo>
                  <a:lnTo>
                    <a:pt x="808" y="133"/>
                  </a:lnTo>
                  <a:lnTo>
                    <a:pt x="731" y="107"/>
                  </a:lnTo>
                  <a:lnTo>
                    <a:pt x="652" y="84"/>
                  </a:lnTo>
                  <a:lnTo>
                    <a:pt x="572" y="65"/>
                  </a:lnTo>
                  <a:lnTo>
                    <a:pt x="492" y="49"/>
                  </a:lnTo>
                  <a:lnTo>
                    <a:pt x="413" y="34"/>
                  </a:lnTo>
                  <a:lnTo>
                    <a:pt x="332" y="23"/>
                  </a:lnTo>
                  <a:lnTo>
                    <a:pt x="250" y="15"/>
                  </a:lnTo>
                  <a:lnTo>
                    <a:pt x="168" y="8"/>
                  </a:lnTo>
                  <a:lnTo>
                    <a:pt x="85" y="4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23742" name="Freeform 62"/>
            <p:cNvSpPr>
              <a:spLocks/>
            </p:cNvSpPr>
            <p:nvPr/>
          </p:nvSpPr>
          <p:spPr bwMode="auto">
            <a:xfrm>
              <a:off x="349" y="742"/>
              <a:ext cx="5081" cy="1267"/>
            </a:xfrm>
            <a:custGeom>
              <a:avLst/>
              <a:gdLst/>
              <a:ahLst/>
              <a:cxnLst>
                <a:cxn ang="0">
                  <a:pos x="5081" y="2233"/>
                </a:cxn>
                <a:cxn ang="0">
                  <a:pos x="5034" y="2270"/>
                </a:cxn>
                <a:cxn ang="0">
                  <a:pos x="4977" y="2309"/>
                </a:cxn>
                <a:cxn ang="0">
                  <a:pos x="4898" y="2355"/>
                </a:cxn>
                <a:cxn ang="0">
                  <a:pos x="4801" y="2405"/>
                </a:cxn>
                <a:cxn ang="0">
                  <a:pos x="4684" y="2454"/>
                </a:cxn>
                <a:cxn ang="0">
                  <a:pos x="4551" y="2494"/>
                </a:cxn>
                <a:cxn ang="0">
                  <a:pos x="4479" y="2509"/>
                </a:cxn>
                <a:cxn ang="0">
                  <a:pos x="4404" y="2522"/>
                </a:cxn>
                <a:cxn ang="0">
                  <a:pos x="4323" y="2530"/>
                </a:cxn>
                <a:cxn ang="0">
                  <a:pos x="4240" y="2533"/>
                </a:cxn>
                <a:cxn ang="0">
                  <a:pos x="4154" y="2531"/>
                </a:cxn>
                <a:cxn ang="0">
                  <a:pos x="4065" y="2523"/>
                </a:cxn>
                <a:cxn ang="0">
                  <a:pos x="3974" y="2509"/>
                </a:cxn>
                <a:cxn ang="0">
                  <a:pos x="3878" y="2488"/>
                </a:cxn>
                <a:cxn ang="0">
                  <a:pos x="3781" y="2459"/>
                </a:cxn>
                <a:cxn ang="0">
                  <a:pos x="3681" y="2420"/>
                </a:cxn>
                <a:cxn ang="0">
                  <a:pos x="3579" y="2373"/>
                </a:cxn>
                <a:cxn ang="0">
                  <a:pos x="3475" y="2317"/>
                </a:cxn>
                <a:cxn ang="0">
                  <a:pos x="3368" y="2250"/>
                </a:cxn>
                <a:cxn ang="0">
                  <a:pos x="3260" y="2171"/>
                </a:cxn>
                <a:cxn ang="0">
                  <a:pos x="3152" y="2082"/>
                </a:cxn>
                <a:cxn ang="0">
                  <a:pos x="3041" y="1982"/>
                </a:cxn>
                <a:cxn ang="0">
                  <a:pos x="2928" y="1868"/>
                </a:cxn>
                <a:cxn ang="0">
                  <a:pos x="2814" y="1742"/>
                </a:cxn>
                <a:cxn ang="0">
                  <a:pos x="2703" y="1611"/>
                </a:cxn>
                <a:cxn ang="0">
                  <a:pos x="2487" y="1369"/>
                </a:cxn>
                <a:cxn ang="0">
                  <a:pos x="2281" y="1151"/>
                </a:cxn>
                <a:cxn ang="0">
                  <a:pos x="2085" y="955"/>
                </a:cxn>
                <a:cxn ang="0">
                  <a:pos x="1898" y="783"/>
                </a:cxn>
                <a:cxn ang="0">
                  <a:pos x="1717" y="631"/>
                </a:cxn>
                <a:cxn ang="0">
                  <a:pos x="1544" y="498"/>
                </a:cxn>
                <a:cxn ang="0">
                  <a:pos x="1376" y="385"/>
                </a:cxn>
                <a:cxn ang="0">
                  <a:pos x="1211" y="289"/>
                </a:cxn>
                <a:cxn ang="0">
                  <a:pos x="1050" y="208"/>
                </a:cxn>
                <a:cxn ang="0">
                  <a:pos x="890" y="143"/>
                </a:cxn>
                <a:cxn ang="0">
                  <a:pos x="732" y="92"/>
                </a:cxn>
                <a:cxn ang="0">
                  <a:pos x="572" y="53"/>
                </a:cxn>
                <a:cxn ang="0">
                  <a:pos x="412" y="25"/>
                </a:cxn>
                <a:cxn ang="0">
                  <a:pos x="250" y="8"/>
                </a:cxn>
                <a:cxn ang="0">
                  <a:pos x="85" y="1"/>
                </a:cxn>
              </a:cxnLst>
              <a:rect l="0" t="0" r="r" b="b"/>
              <a:pathLst>
                <a:path w="5081" h="2533">
                  <a:moveTo>
                    <a:pt x="5081" y="2233"/>
                  </a:moveTo>
                  <a:lnTo>
                    <a:pt x="5081" y="2233"/>
                  </a:lnTo>
                  <a:lnTo>
                    <a:pt x="5070" y="2242"/>
                  </a:lnTo>
                  <a:lnTo>
                    <a:pt x="5034" y="2270"/>
                  </a:lnTo>
                  <a:lnTo>
                    <a:pt x="5008" y="2288"/>
                  </a:lnTo>
                  <a:lnTo>
                    <a:pt x="4977" y="2309"/>
                  </a:lnTo>
                  <a:lnTo>
                    <a:pt x="4940" y="2333"/>
                  </a:lnTo>
                  <a:lnTo>
                    <a:pt x="4898" y="2355"/>
                  </a:lnTo>
                  <a:lnTo>
                    <a:pt x="4852" y="2381"/>
                  </a:lnTo>
                  <a:lnTo>
                    <a:pt x="4801" y="2405"/>
                  </a:lnTo>
                  <a:lnTo>
                    <a:pt x="4744" y="2430"/>
                  </a:lnTo>
                  <a:lnTo>
                    <a:pt x="4684" y="2454"/>
                  </a:lnTo>
                  <a:lnTo>
                    <a:pt x="4621" y="2475"/>
                  </a:lnTo>
                  <a:lnTo>
                    <a:pt x="4551" y="2494"/>
                  </a:lnTo>
                  <a:lnTo>
                    <a:pt x="4516" y="2502"/>
                  </a:lnTo>
                  <a:lnTo>
                    <a:pt x="4479" y="2509"/>
                  </a:lnTo>
                  <a:lnTo>
                    <a:pt x="4441" y="2517"/>
                  </a:lnTo>
                  <a:lnTo>
                    <a:pt x="4404" y="2522"/>
                  </a:lnTo>
                  <a:lnTo>
                    <a:pt x="4364" y="2526"/>
                  </a:lnTo>
                  <a:lnTo>
                    <a:pt x="4323" y="2530"/>
                  </a:lnTo>
                  <a:lnTo>
                    <a:pt x="4283" y="2533"/>
                  </a:lnTo>
                  <a:lnTo>
                    <a:pt x="4240" y="2533"/>
                  </a:lnTo>
                  <a:lnTo>
                    <a:pt x="4198" y="2533"/>
                  </a:lnTo>
                  <a:lnTo>
                    <a:pt x="4154" y="2531"/>
                  </a:lnTo>
                  <a:lnTo>
                    <a:pt x="4110" y="2528"/>
                  </a:lnTo>
                  <a:lnTo>
                    <a:pt x="4065" y="2523"/>
                  </a:lnTo>
                  <a:lnTo>
                    <a:pt x="4019" y="2517"/>
                  </a:lnTo>
                  <a:lnTo>
                    <a:pt x="3974" y="2509"/>
                  </a:lnTo>
                  <a:lnTo>
                    <a:pt x="3926" y="2499"/>
                  </a:lnTo>
                  <a:lnTo>
                    <a:pt x="3878" y="2488"/>
                  </a:lnTo>
                  <a:lnTo>
                    <a:pt x="3829" y="2473"/>
                  </a:lnTo>
                  <a:lnTo>
                    <a:pt x="3781" y="2459"/>
                  </a:lnTo>
                  <a:lnTo>
                    <a:pt x="3731" y="2439"/>
                  </a:lnTo>
                  <a:lnTo>
                    <a:pt x="3681" y="2420"/>
                  </a:lnTo>
                  <a:lnTo>
                    <a:pt x="3631" y="2397"/>
                  </a:lnTo>
                  <a:lnTo>
                    <a:pt x="3579" y="2373"/>
                  </a:lnTo>
                  <a:lnTo>
                    <a:pt x="3526" y="2346"/>
                  </a:lnTo>
                  <a:lnTo>
                    <a:pt x="3475" y="2317"/>
                  </a:lnTo>
                  <a:lnTo>
                    <a:pt x="3421" y="2284"/>
                  </a:lnTo>
                  <a:lnTo>
                    <a:pt x="3368" y="2250"/>
                  </a:lnTo>
                  <a:lnTo>
                    <a:pt x="3314" y="2212"/>
                  </a:lnTo>
                  <a:lnTo>
                    <a:pt x="3260" y="2171"/>
                  </a:lnTo>
                  <a:lnTo>
                    <a:pt x="3206" y="2129"/>
                  </a:lnTo>
                  <a:lnTo>
                    <a:pt x="3152" y="2082"/>
                  </a:lnTo>
                  <a:lnTo>
                    <a:pt x="3096" y="2034"/>
                  </a:lnTo>
                  <a:lnTo>
                    <a:pt x="3041" y="1982"/>
                  </a:lnTo>
                  <a:lnTo>
                    <a:pt x="2984" y="1926"/>
                  </a:lnTo>
                  <a:lnTo>
                    <a:pt x="2928" y="1868"/>
                  </a:lnTo>
                  <a:lnTo>
                    <a:pt x="2871" y="1806"/>
                  </a:lnTo>
                  <a:lnTo>
                    <a:pt x="2814" y="1742"/>
                  </a:lnTo>
                  <a:lnTo>
                    <a:pt x="2814" y="1742"/>
                  </a:lnTo>
                  <a:lnTo>
                    <a:pt x="2703" y="1611"/>
                  </a:lnTo>
                  <a:lnTo>
                    <a:pt x="2593" y="1487"/>
                  </a:lnTo>
                  <a:lnTo>
                    <a:pt x="2487" y="1369"/>
                  </a:lnTo>
                  <a:lnTo>
                    <a:pt x="2382" y="1256"/>
                  </a:lnTo>
                  <a:lnTo>
                    <a:pt x="2281" y="1151"/>
                  </a:lnTo>
                  <a:lnTo>
                    <a:pt x="2182" y="1051"/>
                  </a:lnTo>
                  <a:lnTo>
                    <a:pt x="2085" y="955"/>
                  </a:lnTo>
                  <a:lnTo>
                    <a:pt x="1991" y="867"/>
                  </a:lnTo>
                  <a:lnTo>
                    <a:pt x="1898" y="783"/>
                  </a:lnTo>
                  <a:lnTo>
                    <a:pt x="1808" y="705"/>
                  </a:lnTo>
                  <a:lnTo>
                    <a:pt x="1717" y="631"/>
                  </a:lnTo>
                  <a:lnTo>
                    <a:pt x="1630" y="563"/>
                  </a:lnTo>
                  <a:lnTo>
                    <a:pt x="1544" y="498"/>
                  </a:lnTo>
                  <a:lnTo>
                    <a:pt x="1459" y="439"/>
                  </a:lnTo>
                  <a:lnTo>
                    <a:pt x="1376" y="385"/>
                  </a:lnTo>
                  <a:lnTo>
                    <a:pt x="1292" y="334"/>
                  </a:lnTo>
                  <a:lnTo>
                    <a:pt x="1211" y="289"/>
                  </a:lnTo>
                  <a:lnTo>
                    <a:pt x="1130" y="247"/>
                  </a:lnTo>
                  <a:lnTo>
                    <a:pt x="1050" y="208"/>
                  </a:lnTo>
                  <a:lnTo>
                    <a:pt x="969" y="174"/>
                  </a:lnTo>
                  <a:lnTo>
                    <a:pt x="890" y="143"/>
                  </a:lnTo>
                  <a:lnTo>
                    <a:pt x="811" y="116"/>
                  </a:lnTo>
                  <a:lnTo>
                    <a:pt x="732" y="92"/>
                  </a:lnTo>
                  <a:lnTo>
                    <a:pt x="651" y="71"/>
                  </a:lnTo>
                  <a:lnTo>
                    <a:pt x="572" y="53"/>
                  </a:lnTo>
                  <a:lnTo>
                    <a:pt x="493" y="37"/>
                  </a:lnTo>
                  <a:lnTo>
                    <a:pt x="412" y="25"/>
                  </a:lnTo>
                  <a:lnTo>
                    <a:pt x="332" y="16"/>
                  </a:lnTo>
                  <a:lnTo>
                    <a:pt x="250" y="8"/>
                  </a:lnTo>
                  <a:lnTo>
                    <a:pt x="168" y="3"/>
                  </a:lnTo>
                  <a:lnTo>
                    <a:pt x="85" y="1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23743" name="Freeform 63"/>
            <p:cNvSpPr>
              <a:spLocks/>
            </p:cNvSpPr>
            <p:nvPr/>
          </p:nvSpPr>
          <p:spPr bwMode="auto">
            <a:xfrm>
              <a:off x="361" y="765"/>
              <a:ext cx="5115" cy="1230"/>
            </a:xfrm>
            <a:custGeom>
              <a:avLst/>
              <a:gdLst/>
              <a:ahLst/>
              <a:cxnLst>
                <a:cxn ang="0">
                  <a:pos x="5115" y="2141"/>
                </a:cxn>
                <a:cxn ang="0">
                  <a:pos x="5068" y="2180"/>
                </a:cxn>
                <a:cxn ang="0">
                  <a:pos x="5011" y="2220"/>
                </a:cxn>
                <a:cxn ang="0">
                  <a:pos x="4933" y="2268"/>
                </a:cxn>
                <a:cxn ang="0">
                  <a:pos x="4836" y="2320"/>
                </a:cxn>
                <a:cxn ang="0">
                  <a:pos x="4721" y="2370"/>
                </a:cxn>
                <a:cxn ang="0">
                  <a:pos x="4589" y="2414"/>
                </a:cxn>
                <a:cxn ang="0">
                  <a:pos x="4517" y="2431"/>
                </a:cxn>
                <a:cxn ang="0">
                  <a:pos x="4442" y="2444"/>
                </a:cxn>
                <a:cxn ang="0">
                  <a:pos x="4361" y="2456"/>
                </a:cxn>
                <a:cxn ang="0">
                  <a:pos x="4279" y="2460"/>
                </a:cxn>
                <a:cxn ang="0">
                  <a:pos x="4193" y="2460"/>
                </a:cxn>
                <a:cxn ang="0">
                  <a:pos x="4103" y="2454"/>
                </a:cxn>
                <a:cxn ang="0">
                  <a:pos x="4012" y="2441"/>
                </a:cxn>
                <a:cxn ang="0">
                  <a:pos x="3916" y="2422"/>
                </a:cxn>
                <a:cxn ang="0">
                  <a:pos x="3819" y="2394"/>
                </a:cxn>
                <a:cxn ang="0">
                  <a:pos x="3717" y="2357"/>
                </a:cxn>
                <a:cxn ang="0">
                  <a:pos x="3614" y="2312"/>
                </a:cxn>
                <a:cxn ang="0">
                  <a:pos x="3510" y="2257"/>
                </a:cxn>
                <a:cxn ang="0">
                  <a:pos x="3402" y="2192"/>
                </a:cxn>
                <a:cxn ang="0">
                  <a:pos x="3294" y="2117"/>
                </a:cxn>
                <a:cxn ang="0">
                  <a:pos x="3183" y="2029"/>
                </a:cxn>
                <a:cxn ang="0">
                  <a:pos x="3070" y="1931"/>
                </a:cxn>
                <a:cxn ang="0">
                  <a:pos x="2956" y="1818"/>
                </a:cxn>
                <a:cxn ang="0">
                  <a:pos x="2841" y="1694"/>
                </a:cxn>
                <a:cxn ang="0">
                  <a:pos x="2727" y="1564"/>
                </a:cxn>
                <a:cxn ang="0">
                  <a:pos x="2508" y="1325"/>
                </a:cxn>
                <a:cxn ang="0">
                  <a:pos x="2300" y="1111"/>
                </a:cxn>
                <a:cxn ang="0">
                  <a:pos x="2101" y="918"/>
                </a:cxn>
                <a:cxn ang="0">
                  <a:pos x="1911" y="749"/>
                </a:cxn>
                <a:cxn ang="0">
                  <a:pos x="1728" y="600"/>
                </a:cxn>
                <a:cxn ang="0">
                  <a:pos x="1553" y="470"/>
                </a:cxn>
                <a:cxn ang="0">
                  <a:pos x="1382" y="360"/>
                </a:cxn>
                <a:cxn ang="0">
                  <a:pos x="1215" y="266"/>
                </a:cxn>
                <a:cxn ang="0">
                  <a:pos x="1053" y="189"/>
                </a:cxn>
                <a:cxn ang="0">
                  <a:pos x="892" y="126"/>
                </a:cxn>
                <a:cxn ang="0">
                  <a:pos x="733" y="77"/>
                </a:cxn>
                <a:cxn ang="0">
                  <a:pos x="574" y="42"/>
                </a:cxn>
                <a:cxn ang="0">
                  <a:pos x="413" y="17"/>
                </a:cxn>
                <a:cxn ang="0">
                  <a:pos x="250" y="3"/>
                </a:cxn>
                <a:cxn ang="0">
                  <a:pos x="85" y="0"/>
                </a:cxn>
              </a:cxnLst>
              <a:rect l="0" t="0" r="r" b="b"/>
              <a:pathLst>
                <a:path w="5115" h="2460">
                  <a:moveTo>
                    <a:pt x="5115" y="2141"/>
                  </a:moveTo>
                  <a:lnTo>
                    <a:pt x="5115" y="2141"/>
                  </a:lnTo>
                  <a:lnTo>
                    <a:pt x="5104" y="2150"/>
                  </a:lnTo>
                  <a:lnTo>
                    <a:pt x="5068" y="2180"/>
                  </a:lnTo>
                  <a:lnTo>
                    <a:pt x="5043" y="2197"/>
                  </a:lnTo>
                  <a:lnTo>
                    <a:pt x="5011" y="2220"/>
                  </a:lnTo>
                  <a:lnTo>
                    <a:pt x="4975" y="2244"/>
                  </a:lnTo>
                  <a:lnTo>
                    <a:pt x="4933" y="2268"/>
                  </a:lnTo>
                  <a:lnTo>
                    <a:pt x="4888" y="2294"/>
                  </a:lnTo>
                  <a:lnTo>
                    <a:pt x="4836" y="2320"/>
                  </a:lnTo>
                  <a:lnTo>
                    <a:pt x="4781" y="2346"/>
                  </a:lnTo>
                  <a:lnTo>
                    <a:pt x="4721" y="2370"/>
                  </a:lnTo>
                  <a:lnTo>
                    <a:pt x="4657" y="2393"/>
                  </a:lnTo>
                  <a:lnTo>
                    <a:pt x="4589" y="2414"/>
                  </a:lnTo>
                  <a:lnTo>
                    <a:pt x="4554" y="2423"/>
                  </a:lnTo>
                  <a:lnTo>
                    <a:pt x="4517" y="2431"/>
                  </a:lnTo>
                  <a:lnTo>
                    <a:pt x="4479" y="2438"/>
                  </a:lnTo>
                  <a:lnTo>
                    <a:pt x="4442" y="2444"/>
                  </a:lnTo>
                  <a:lnTo>
                    <a:pt x="4402" y="2451"/>
                  </a:lnTo>
                  <a:lnTo>
                    <a:pt x="4361" y="2456"/>
                  </a:lnTo>
                  <a:lnTo>
                    <a:pt x="4321" y="2459"/>
                  </a:lnTo>
                  <a:lnTo>
                    <a:pt x="4279" y="2460"/>
                  </a:lnTo>
                  <a:lnTo>
                    <a:pt x="4236" y="2460"/>
                  </a:lnTo>
                  <a:lnTo>
                    <a:pt x="4193" y="2460"/>
                  </a:lnTo>
                  <a:lnTo>
                    <a:pt x="4149" y="2457"/>
                  </a:lnTo>
                  <a:lnTo>
                    <a:pt x="4103" y="2454"/>
                  </a:lnTo>
                  <a:lnTo>
                    <a:pt x="4057" y="2448"/>
                  </a:lnTo>
                  <a:lnTo>
                    <a:pt x="4012" y="2441"/>
                  </a:lnTo>
                  <a:lnTo>
                    <a:pt x="3964" y="2431"/>
                  </a:lnTo>
                  <a:lnTo>
                    <a:pt x="3916" y="2422"/>
                  </a:lnTo>
                  <a:lnTo>
                    <a:pt x="3867" y="2409"/>
                  </a:lnTo>
                  <a:lnTo>
                    <a:pt x="3819" y="2394"/>
                  </a:lnTo>
                  <a:lnTo>
                    <a:pt x="3769" y="2377"/>
                  </a:lnTo>
                  <a:lnTo>
                    <a:pt x="3717" y="2357"/>
                  </a:lnTo>
                  <a:lnTo>
                    <a:pt x="3666" y="2336"/>
                  </a:lnTo>
                  <a:lnTo>
                    <a:pt x="3614" y="2312"/>
                  </a:lnTo>
                  <a:lnTo>
                    <a:pt x="3563" y="2286"/>
                  </a:lnTo>
                  <a:lnTo>
                    <a:pt x="3510" y="2257"/>
                  </a:lnTo>
                  <a:lnTo>
                    <a:pt x="3456" y="2226"/>
                  </a:lnTo>
                  <a:lnTo>
                    <a:pt x="3402" y="2192"/>
                  </a:lnTo>
                  <a:lnTo>
                    <a:pt x="3348" y="2155"/>
                  </a:lnTo>
                  <a:lnTo>
                    <a:pt x="3294" y="2117"/>
                  </a:lnTo>
                  <a:lnTo>
                    <a:pt x="3238" y="2075"/>
                  </a:lnTo>
                  <a:lnTo>
                    <a:pt x="3183" y="2029"/>
                  </a:lnTo>
                  <a:lnTo>
                    <a:pt x="3127" y="1981"/>
                  </a:lnTo>
                  <a:lnTo>
                    <a:pt x="3070" y="1931"/>
                  </a:lnTo>
                  <a:lnTo>
                    <a:pt x="3013" y="1876"/>
                  </a:lnTo>
                  <a:lnTo>
                    <a:pt x="2956" y="1818"/>
                  </a:lnTo>
                  <a:lnTo>
                    <a:pt x="2899" y="1756"/>
                  </a:lnTo>
                  <a:lnTo>
                    <a:pt x="2841" y="1694"/>
                  </a:lnTo>
                  <a:lnTo>
                    <a:pt x="2841" y="1694"/>
                  </a:lnTo>
                  <a:lnTo>
                    <a:pt x="2727" y="1564"/>
                  </a:lnTo>
                  <a:lnTo>
                    <a:pt x="2616" y="1442"/>
                  </a:lnTo>
                  <a:lnTo>
                    <a:pt x="2508" y="1325"/>
                  </a:lnTo>
                  <a:lnTo>
                    <a:pt x="2402" y="1214"/>
                  </a:lnTo>
                  <a:lnTo>
                    <a:pt x="2300" y="1111"/>
                  </a:lnTo>
                  <a:lnTo>
                    <a:pt x="2198" y="1012"/>
                  </a:lnTo>
                  <a:lnTo>
                    <a:pt x="2101" y="918"/>
                  </a:lnTo>
                  <a:lnTo>
                    <a:pt x="2004" y="831"/>
                  </a:lnTo>
                  <a:lnTo>
                    <a:pt x="1911" y="749"/>
                  </a:lnTo>
                  <a:lnTo>
                    <a:pt x="1818" y="671"/>
                  </a:lnTo>
                  <a:lnTo>
                    <a:pt x="1728" y="600"/>
                  </a:lnTo>
                  <a:lnTo>
                    <a:pt x="1639" y="533"/>
                  </a:lnTo>
                  <a:lnTo>
                    <a:pt x="1553" y="470"/>
                  </a:lnTo>
                  <a:lnTo>
                    <a:pt x="1467" y="413"/>
                  </a:lnTo>
                  <a:lnTo>
                    <a:pt x="1382" y="360"/>
                  </a:lnTo>
                  <a:lnTo>
                    <a:pt x="1299" y="310"/>
                  </a:lnTo>
                  <a:lnTo>
                    <a:pt x="1215" y="266"/>
                  </a:lnTo>
                  <a:lnTo>
                    <a:pt x="1133" y="224"/>
                  </a:lnTo>
                  <a:lnTo>
                    <a:pt x="1053" y="189"/>
                  </a:lnTo>
                  <a:lnTo>
                    <a:pt x="972" y="155"/>
                  </a:lnTo>
                  <a:lnTo>
                    <a:pt x="892" y="126"/>
                  </a:lnTo>
                  <a:lnTo>
                    <a:pt x="813" y="100"/>
                  </a:lnTo>
                  <a:lnTo>
                    <a:pt x="733" y="77"/>
                  </a:lnTo>
                  <a:lnTo>
                    <a:pt x="653" y="58"/>
                  </a:lnTo>
                  <a:lnTo>
                    <a:pt x="574" y="42"/>
                  </a:lnTo>
                  <a:lnTo>
                    <a:pt x="493" y="29"/>
                  </a:lnTo>
                  <a:lnTo>
                    <a:pt x="413" y="17"/>
                  </a:lnTo>
                  <a:lnTo>
                    <a:pt x="332" y="9"/>
                  </a:lnTo>
                  <a:lnTo>
                    <a:pt x="250" y="3"/>
                  </a:lnTo>
                  <a:lnTo>
                    <a:pt x="168" y="0"/>
                  </a:lnTo>
                  <a:lnTo>
                    <a:pt x="85" y="0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23744" name="Freeform 64"/>
            <p:cNvSpPr>
              <a:spLocks/>
            </p:cNvSpPr>
            <p:nvPr/>
          </p:nvSpPr>
          <p:spPr bwMode="auto">
            <a:xfrm>
              <a:off x="375" y="787"/>
              <a:ext cx="5147" cy="1195"/>
            </a:xfrm>
            <a:custGeom>
              <a:avLst/>
              <a:gdLst/>
              <a:ahLst/>
              <a:cxnLst>
                <a:cxn ang="0">
                  <a:pos x="5147" y="2049"/>
                </a:cxn>
                <a:cxn ang="0">
                  <a:pos x="5100" y="2090"/>
                </a:cxn>
                <a:cxn ang="0">
                  <a:pos x="5043" y="2132"/>
                </a:cxn>
                <a:cxn ang="0">
                  <a:pos x="4967" y="2182"/>
                </a:cxn>
                <a:cxn ang="0">
                  <a:pos x="4871" y="2237"/>
                </a:cxn>
                <a:cxn ang="0">
                  <a:pos x="4756" y="2288"/>
                </a:cxn>
                <a:cxn ang="0">
                  <a:pos x="4624" y="2335"/>
                </a:cxn>
                <a:cxn ang="0">
                  <a:pos x="4553" y="2355"/>
                </a:cxn>
                <a:cxn ang="0">
                  <a:pos x="4477" y="2369"/>
                </a:cxn>
                <a:cxn ang="0">
                  <a:pos x="4397" y="2382"/>
                </a:cxn>
                <a:cxn ang="0">
                  <a:pos x="4314" y="2388"/>
                </a:cxn>
                <a:cxn ang="0">
                  <a:pos x="4228" y="2390"/>
                </a:cxn>
                <a:cxn ang="0">
                  <a:pos x="4139" y="2385"/>
                </a:cxn>
                <a:cxn ang="0">
                  <a:pos x="4046" y="2374"/>
                </a:cxn>
                <a:cxn ang="0">
                  <a:pos x="3952" y="2356"/>
                </a:cxn>
                <a:cxn ang="0">
                  <a:pos x="3853" y="2330"/>
                </a:cxn>
                <a:cxn ang="0">
                  <a:pos x="3752" y="2296"/>
                </a:cxn>
                <a:cxn ang="0">
                  <a:pos x="3648" y="2253"/>
                </a:cxn>
                <a:cxn ang="0">
                  <a:pos x="3542" y="2200"/>
                </a:cxn>
                <a:cxn ang="0">
                  <a:pos x="3434" y="2137"/>
                </a:cxn>
                <a:cxn ang="0">
                  <a:pos x="3324" y="2064"/>
                </a:cxn>
                <a:cxn ang="0">
                  <a:pos x="3212" y="1978"/>
                </a:cxn>
                <a:cxn ang="0">
                  <a:pos x="3098" y="1880"/>
                </a:cxn>
                <a:cxn ang="0">
                  <a:pos x="2983" y="1770"/>
                </a:cxn>
                <a:cxn ang="0">
                  <a:pos x="2866" y="1646"/>
                </a:cxn>
                <a:cxn ang="0">
                  <a:pos x="2749" y="1520"/>
                </a:cxn>
                <a:cxn ang="0">
                  <a:pos x="2527" y="1284"/>
                </a:cxn>
                <a:cxn ang="0">
                  <a:pos x="2315" y="1072"/>
                </a:cxn>
                <a:cxn ang="0">
                  <a:pos x="2113" y="884"/>
                </a:cxn>
                <a:cxn ang="0">
                  <a:pos x="1920" y="717"/>
                </a:cxn>
                <a:cxn ang="0">
                  <a:pos x="1736" y="570"/>
                </a:cxn>
                <a:cxn ang="0">
                  <a:pos x="1558" y="444"/>
                </a:cxn>
                <a:cxn ang="0">
                  <a:pos x="1386" y="336"/>
                </a:cxn>
                <a:cxn ang="0">
                  <a:pos x="1219" y="246"/>
                </a:cxn>
                <a:cxn ang="0">
                  <a:pos x="1055" y="170"/>
                </a:cxn>
                <a:cxn ang="0">
                  <a:pos x="893" y="112"/>
                </a:cxn>
                <a:cxn ang="0">
                  <a:pos x="733" y="65"/>
                </a:cxn>
                <a:cxn ang="0">
                  <a:pos x="574" y="33"/>
                </a:cxn>
                <a:cxn ang="0">
                  <a:pos x="413" y="12"/>
                </a:cxn>
                <a:cxn ang="0">
                  <a:pos x="250" y="2"/>
                </a:cxn>
                <a:cxn ang="0">
                  <a:pos x="85" y="0"/>
                </a:cxn>
              </a:cxnLst>
              <a:rect l="0" t="0" r="r" b="b"/>
              <a:pathLst>
                <a:path w="5147" h="2390">
                  <a:moveTo>
                    <a:pt x="5147" y="2049"/>
                  </a:moveTo>
                  <a:lnTo>
                    <a:pt x="5147" y="2049"/>
                  </a:lnTo>
                  <a:lnTo>
                    <a:pt x="5135" y="2061"/>
                  </a:lnTo>
                  <a:lnTo>
                    <a:pt x="5100" y="2090"/>
                  </a:lnTo>
                  <a:lnTo>
                    <a:pt x="5075" y="2109"/>
                  </a:lnTo>
                  <a:lnTo>
                    <a:pt x="5043" y="2132"/>
                  </a:lnTo>
                  <a:lnTo>
                    <a:pt x="5008" y="2156"/>
                  </a:lnTo>
                  <a:lnTo>
                    <a:pt x="4967" y="2182"/>
                  </a:lnTo>
                  <a:lnTo>
                    <a:pt x="4921" y="2209"/>
                  </a:lnTo>
                  <a:lnTo>
                    <a:pt x="4871" y="2237"/>
                  </a:lnTo>
                  <a:lnTo>
                    <a:pt x="4815" y="2262"/>
                  </a:lnTo>
                  <a:lnTo>
                    <a:pt x="4756" y="2288"/>
                  </a:lnTo>
                  <a:lnTo>
                    <a:pt x="4692" y="2313"/>
                  </a:lnTo>
                  <a:lnTo>
                    <a:pt x="4624" y="2335"/>
                  </a:lnTo>
                  <a:lnTo>
                    <a:pt x="4589" y="2345"/>
                  </a:lnTo>
                  <a:lnTo>
                    <a:pt x="4553" y="2355"/>
                  </a:lnTo>
                  <a:lnTo>
                    <a:pt x="4515" y="2363"/>
                  </a:lnTo>
                  <a:lnTo>
                    <a:pt x="4477" y="2369"/>
                  </a:lnTo>
                  <a:lnTo>
                    <a:pt x="4438" y="2376"/>
                  </a:lnTo>
                  <a:lnTo>
                    <a:pt x="4397" y="2382"/>
                  </a:lnTo>
                  <a:lnTo>
                    <a:pt x="4357" y="2385"/>
                  </a:lnTo>
                  <a:lnTo>
                    <a:pt x="4314" y="2388"/>
                  </a:lnTo>
                  <a:lnTo>
                    <a:pt x="4272" y="2390"/>
                  </a:lnTo>
                  <a:lnTo>
                    <a:pt x="4228" y="2390"/>
                  </a:lnTo>
                  <a:lnTo>
                    <a:pt x="4184" y="2388"/>
                  </a:lnTo>
                  <a:lnTo>
                    <a:pt x="4139" y="2385"/>
                  </a:lnTo>
                  <a:lnTo>
                    <a:pt x="4093" y="2380"/>
                  </a:lnTo>
                  <a:lnTo>
                    <a:pt x="4046" y="2374"/>
                  </a:lnTo>
                  <a:lnTo>
                    <a:pt x="3999" y="2366"/>
                  </a:lnTo>
                  <a:lnTo>
                    <a:pt x="3952" y="2356"/>
                  </a:lnTo>
                  <a:lnTo>
                    <a:pt x="3902" y="2345"/>
                  </a:lnTo>
                  <a:lnTo>
                    <a:pt x="3853" y="2330"/>
                  </a:lnTo>
                  <a:lnTo>
                    <a:pt x="3803" y="2314"/>
                  </a:lnTo>
                  <a:lnTo>
                    <a:pt x="3752" y="2296"/>
                  </a:lnTo>
                  <a:lnTo>
                    <a:pt x="3700" y="2275"/>
                  </a:lnTo>
                  <a:lnTo>
                    <a:pt x="3648" y="2253"/>
                  </a:lnTo>
                  <a:lnTo>
                    <a:pt x="3596" y="2229"/>
                  </a:lnTo>
                  <a:lnTo>
                    <a:pt x="3542" y="2200"/>
                  </a:lnTo>
                  <a:lnTo>
                    <a:pt x="3489" y="2170"/>
                  </a:lnTo>
                  <a:lnTo>
                    <a:pt x="3434" y="2137"/>
                  </a:lnTo>
                  <a:lnTo>
                    <a:pt x="3380" y="2101"/>
                  </a:lnTo>
                  <a:lnTo>
                    <a:pt x="3324" y="2064"/>
                  </a:lnTo>
                  <a:lnTo>
                    <a:pt x="3269" y="2022"/>
                  </a:lnTo>
                  <a:lnTo>
                    <a:pt x="3212" y="1978"/>
                  </a:lnTo>
                  <a:lnTo>
                    <a:pt x="3156" y="1930"/>
                  </a:lnTo>
                  <a:lnTo>
                    <a:pt x="3098" y="1880"/>
                  </a:lnTo>
                  <a:lnTo>
                    <a:pt x="3041" y="1827"/>
                  </a:lnTo>
                  <a:lnTo>
                    <a:pt x="2983" y="1770"/>
                  </a:lnTo>
                  <a:lnTo>
                    <a:pt x="2924" y="1710"/>
                  </a:lnTo>
                  <a:lnTo>
                    <a:pt x="2866" y="1646"/>
                  </a:lnTo>
                  <a:lnTo>
                    <a:pt x="2866" y="1646"/>
                  </a:lnTo>
                  <a:lnTo>
                    <a:pt x="2749" y="1520"/>
                  </a:lnTo>
                  <a:lnTo>
                    <a:pt x="2637" y="1399"/>
                  </a:lnTo>
                  <a:lnTo>
                    <a:pt x="2527" y="1284"/>
                  </a:lnTo>
                  <a:lnTo>
                    <a:pt x="2419" y="1174"/>
                  </a:lnTo>
                  <a:lnTo>
                    <a:pt x="2315" y="1072"/>
                  </a:lnTo>
                  <a:lnTo>
                    <a:pt x="2213" y="976"/>
                  </a:lnTo>
                  <a:lnTo>
                    <a:pt x="2113" y="884"/>
                  </a:lnTo>
                  <a:lnTo>
                    <a:pt x="2016" y="798"/>
                  </a:lnTo>
                  <a:lnTo>
                    <a:pt x="1920" y="717"/>
                  </a:lnTo>
                  <a:lnTo>
                    <a:pt x="1827" y="641"/>
                  </a:lnTo>
                  <a:lnTo>
                    <a:pt x="1736" y="570"/>
                  </a:lnTo>
                  <a:lnTo>
                    <a:pt x="1647" y="504"/>
                  </a:lnTo>
                  <a:lnTo>
                    <a:pt x="1558" y="444"/>
                  </a:lnTo>
                  <a:lnTo>
                    <a:pt x="1472" y="388"/>
                  </a:lnTo>
                  <a:lnTo>
                    <a:pt x="1386" y="336"/>
                  </a:lnTo>
                  <a:lnTo>
                    <a:pt x="1303" y="288"/>
                  </a:lnTo>
                  <a:lnTo>
                    <a:pt x="1219" y="246"/>
                  </a:lnTo>
                  <a:lnTo>
                    <a:pt x="1136" y="205"/>
                  </a:lnTo>
                  <a:lnTo>
                    <a:pt x="1055" y="170"/>
                  </a:lnTo>
                  <a:lnTo>
                    <a:pt x="974" y="139"/>
                  </a:lnTo>
                  <a:lnTo>
                    <a:pt x="893" y="112"/>
                  </a:lnTo>
                  <a:lnTo>
                    <a:pt x="814" y="88"/>
                  </a:lnTo>
                  <a:lnTo>
                    <a:pt x="733" y="65"/>
                  </a:lnTo>
                  <a:lnTo>
                    <a:pt x="653" y="47"/>
                  </a:lnTo>
                  <a:lnTo>
                    <a:pt x="574" y="33"/>
                  </a:lnTo>
                  <a:lnTo>
                    <a:pt x="493" y="21"/>
                  </a:lnTo>
                  <a:lnTo>
                    <a:pt x="413" y="12"/>
                  </a:lnTo>
                  <a:lnTo>
                    <a:pt x="332" y="5"/>
                  </a:lnTo>
                  <a:lnTo>
                    <a:pt x="250" y="2"/>
                  </a:lnTo>
                  <a:lnTo>
                    <a:pt x="168" y="0"/>
                  </a:lnTo>
                  <a:lnTo>
                    <a:pt x="85" y="0"/>
                  </a:lnTo>
                  <a:lnTo>
                    <a:pt x="0" y="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23745" name="Freeform 65"/>
            <p:cNvSpPr>
              <a:spLocks/>
            </p:cNvSpPr>
            <p:nvPr/>
          </p:nvSpPr>
          <p:spPr bwMode="auto">
            <a:xfrm>
              <a:off x="389" y="808"/>
              <a:ext cx="5176" cy="1160"/>
            </a:xfrm>
            <a:custGeom>
              <a:avLst/>
              <a:gdLst/>
              <a:ahLst/>
              <a:cxnLst>
                <a:cxn ang="0">
                  <a:pos x="5176" y="1959"/>
                </a:cxn>
                <a:cxn ang="0">
                  <a:pos x="5130" y="2001"/>
                </a:cxn>
                <a:cxn ang="0">
                  <a:pos x="5075" y="2044"/>
                </a:cxn>
                <a:cxn ang="0">
                  <a:pos x="4998" y="2096"/>
                </a:cxn>
                <a:cxn ang="0">
                  <a:pos x="4903" y="2153"/>
                </a:cxn>
                <a:cxn ang="0">
                  <a:pos x="4790" y="2208"/>
                </a:cxn>
                <a:cxn ang="0">
                  <a:pos x="4658" y="2258"/>
                </a:cxn>
                <a:cxn ang="0">
                  <a:pos x="4587" y="2277"/>
                </a:cxn>
                <a:cxn ang="0">
                  <a:pos x="4513" y="2295"/>
                </a:cxn>
                <a:cxn ang="0">
                  <a:pos x="4433" y="2308"/>
                </a:cxn>
                <a:cxn ang="0">
                  <a:pos x="4350" y="2317"/>
                </a:cxn>
                <a:cxn ang="0">
                  <a:pos x="4264" y="2321"/>
                </a:cxn>
                <a:cxn ang="0">
                  <a:pos x="4174" y="2317"/>
                </a:cxn>
                <a:cxn ang="0">
                  <a:pos x="4082" y="2308"/>
                </a:cxn>
                <a:cxn ang="0">
                  <a:pos x="3986" y="2292"/>
                </a:cxn>
                <a:cxn ang="0">
                  <a:pos x="3888" y="2269"/>
                </a:cxn>
                <a:cxn ang="0">
                  <a:pos x="3786" y="2235"/>
                </a:cxn>
                <a:cxn ang="0">
                  <a:pos x="3682" y="2195"/>
                </a:cxn>
                <a:cxn ang="0">
                  <a:pos x="3575" y="2143"/>
                </a:cxn>
                <a:cxn ang="0">
                  <a:pos x="3466" y="2082"/>
                </a:cxn>
                <a:cxn ang="0">
                  <a:pos x="3355" y="2011"/>
                </a:cxn>
                <a:cxn ang="0">
                  <a:pos x="3241" y="1927"/>
                </a:cxn>
                <a:cxn ang="0">
                  <a:pos x="3125" y="1831"/>
                </a:cxn>
                <a:cxn ang="0">
                  <a:pos x="3009" y="1723"/>
                </a:cxn>
                <a:cxn ang="0">
                  <a:pos x="2891" y="1600"/>
                </a:cxn>
                <a:cxn ang="0">
                  <a:pos x="2773" y="1475"/>
                </a:cxn>
                <a:cxn ang="0">
                  <a:pos x="2545" y="1244"/>
                </a:cxn>
                <a:cxn ang="0">
                  <a:pos x="2331" y="1035"/>
                </a:cxn>
                <a:cxn ang="0">
                  <a:pos x="2126" y="850"/>
                </a:cxn>
                <a:cxn ang="0">
                  <a:pos x="1931" y="685"/>
                </a:cxn>
                <a:cxn ang="0">
                  <a:pos x="1744" y="543"/>
                </a:cxn>
                <a:cxn ang="0">
                  <a:pos x="1565" y="419"/>
                </a:cxn>
                <a:cxn ang="0">
                  <a:pos x="1391" y="314"/>
                </a:cxn>
                <a:cxn ang="0">
                  <a:pos x="1222" y="226"/>
                </a:cxn>
                <a:cxn ang="0">
                  <a:pos x="1057" y="154"/>
                </a:cxn>
                <a:cxn ang="0">
                  <a:pos x="894" y="99"/>
                </a:cxn>
                <a:cxn ang="0">
                  <a:pos x="735" y="55"/>
                </a:cxn>
                <a:cxn ang="0">
                  <a:pos x="574" y="26"/>
                </a:cxn>
                <a:cxn ang="0">
                  <a:pos x="412" y="8"/>
                </a:cxn>
                <a:cxn ang="0">
                  <a:pos x="250" y="0"/>
                </a:cxn>
                <a:cxn ang="0">
                  <a:pos x="85" y="4"/>
                </a:cxn>
              </a:cxnLst>
              <a:rect l="0" t="0" r="r" b="b"/>
              <a:pathLst>
                <a:path w="5176" h="2321">
                  <a:moveTo>
                    <a:pt x="5176" y="1959"/>
                  </a:moveTo>
                  <a:lnTo>
                    <a:pt x="5176" y="1959"/>
                  </a:lnTo>
                  <a:lnTo>
                    <a:pt x="5165" y="1970"/>
                  </a:lnTo>
                  <a:lnTo>
                    <a:pt x="5130" y="2001"/>
                  </a:lnTo>
                  <a:lnTo>
                    <a:pt x="5105" y="2020"/>
                  </a:lnTo>
                  <a:lnTo>
                    <a:pt x="5075" y="2044"/>
                  </a:lnTo>
                  <a:lnTo>
                    <a:pt x="5039" y="2070"/>
                  </a:lnTo>
                  <a:lnTo>
                    <a:pt x="4998" y="2096"/>
                  </a:lnTo>
                  <a:lnTo>
                    <a:pt x="4953" y="2125"/>
                  </a:lnTo>
                  <a:lnTo>
                    <a:pt x="4903" y="2153"/>
                  </a:lnTo>
                  <a:lnTo>
                    <a:pt x="4849" y="2180"/>
                  </a:lnTo>
                  <a:lnTo>
                    <a:pt x="4790" y="2208"/>
                  </a:lnTo>
                  <a:lnTo>
                    <a:pt x="4726" y="2233"/>
                  </a:lnTo>
                  <a:lnTo>
                    <a:pt x="4658" y="2258"/>
                  </a:lnTo>
                  <a:lnTo>
                    <a:pt x="4624" y="2267"/>
                  </a:lnTo>
                  <a:lnTo>
                    <a:pt x="4587" y="2277"/>
                  </a:lnTo>
                  <a:lnTo>
                    <a:pt x="4550" y="2287"/>
                  </a:lnTo>
                  <a:lnTo>
                    <a:pt x="4513" y="2295"/>
                  </a:lnTo>
                  <a:lnTo>
                    <a:pt x="4472" y="2303"/>
                  </a:lnTo>
                  <a:lnTo>
                    <a:pt x="4433" y="2308"/>
                  </a:lnTo>
                  <a:lnTo>
                    <a:pt x="4392" y="2313"/>
                  </a:lnTo>
                  <a:lnTo>
                    <a:pt x="4350" y="2317"/>
                  </a:lnTo>
                  <a:lnTo>
                    <a:pt x="4307" y="2319"/>
                  </a:lnTo>
                  <a:lnTo>
                    <a:pt x="4264" y="2321"/>
                  </a:lnTo>
                  <a:lnTo>
                    <a:pt x="4220" y="2319"/>
                  </a:lnTo>
                  <a:lnTo>
                    <a:pt x="4174" y="2317"/>
                  </a:lnTo>
                  <a:lnTo>
                    <a:pt x="4128" y="2314"/>
                  </a:lnTo>
                  <a:lnTo>
                    <a:pt x="4082" y="2308"/>
                  </a:lnTo>
                  <a:lnTo>
                    <a:pt x="4034" y="2301"/>
                  </a:lnTo>
                  <a:lnTo>
                    <a:pt x="3986" y="2292"/>
                  </a:lnTo>
                  <a:lnTo>
                    <a:pt x="3936" y="2282"/>
                  </a:lnTo>
                  <a:lnTo>
                    <a:pt x="3888" y="2269"/>
                  </a:lnTo>
                  <a:lnTo>
                    <a:pt x="3836" y="2253"/>
                  </a:lnTo>
                  <a:lnTo>
                    <a:pt x="3786" y="2235"/>
                  </a:lnTo>
                  <a:lnTo>
                    <a:pt x="3734" y="2216"/>
                  </a:lnTo>
                  <a:lnTo>
                    <a:pt x="3682" y="2195"/>
                  </a:lnTo>
                  <a:lnTo>
                    <a:pt x="3628" y="2170"/>
                  </a:lnTo>
                  <a:lnTo>
                    <a:pt x="3575" y="2143"/>
                  </a:lnTo>
                  <a:lnTo>
                    <a:pt x="3521" y="2114"/>
                  </a:lnTo>
                  <a:lnTo>
                    <a:pt x="3466" y="2082"/>
                  </a:lnTo>
                  <a:lnTo>
                    <a:pt x="3410" y="2048"/>
                  </a:lnTo>
                  <a:lnTo>
                    <a:pt x="3355" y="2011"/>
                  </a:lnTo>
                  <a:lnTo>
                    <a:pt x="3298" y="1970"/>
                  </a:lnTo>
                  <a:lnTo>
                    <a:pt x="3241" y="1927"/>
                  </a:lnTo>
                  <a:lnTo>
                    <a:pt x="3184" y="1880"/>
                  </a:lnTo>
                  <a:lnTo>
                    <a:pt x="3125" y="1831"/>
                  </a:lnTo>
                  <a:lnTo>
                    <a:pt x="3067" y="1778"/>
                  </a:lnTo>
                  <a:lnTo>
                    <a:pt x="3009" y="1723"/>
                  </a:lnTo>
                  <a:lnTo>
                    <a:pt x="2949" y="1663"/>
                  </a:lnTo>
                  <a:lnTo>
                    <a:pt x="2891" y="1600"/>
                  </a:lnTo>
                  <a:lnTo>
                    <a:pt x="2891" y="1600"/>
                  </a:lnTo>
                  <a:lnTo>
                    <a:pt x="2773" y="1475"/>
                  </a:lnTo>
                  <a:lnTo>
                    <a:pt x="2658" y="1357"/>
                  </a:lnTo>
                  <a:lnTo>
                    <a:pt x="2545" y="1244"/>
                  </a:lnTo>
                  <a:lnTo>
                    <a:pt x="2437" y="1135"/>
                  </a:lnTo>
                  <a:lnTo>
                    <a:pt x="2331" y="1035"/>
                  </a:lnTo>
                  <a:lnTo>
                    <a:pt x="2227" y="938"/>
                  </a:lnTo>
                  <a:lnTo>
                    <a:pt x="2126" y="850"/>
                  </a:lnTo>
                  <a:lnTo>
                    <a:pt x="2027" y="764"/>
                  </a:lnTo>
                  <a:lnTo>
                    <a:pt x="1931" y="685"/>
                  </a:lnTo>
                  <a:lnTo>
                    <a:pt x="1837" y="611"/>
                  </a:lnTo>
                  <a:lnTo>
                    <a:pt x="1744" y="543"/>
                  </a:lnTo>
                  <a:lnTo>
                    <a:pt x="1654" y="478"/>
                  </a:lnTo>
                  <a:lnTo>
                    <a:pt x="1565" y="419"/>
                  </a:lnTo>
                  <a:lnTo>
                    <a:pt x="1477" y="364"/>
                  </a:lnTo>
                  <a:lnTo>
                    <a:pt x="1391" y="314"/>
                  </a:lnTo>
                  <a:lnTo>
                    <a:pt x="1305" y="268"/>
                  </a:lnTo>
                  <a:lnTo>
                    <a:pt x="1222" y="226"/>
                  </a:lnTo>
                  <a:lnTo>
                    <a:pt x="1139" y="188"/>
                  </a:lnTo>
                  <a:lnTo>
                    <a:pt x="1057" y="154"/>
                  </a:lnTo>
                  <a:lnTo>
                    <a:pt x="976" y="125"/>
                  </a:lnTo>
                  <a:lnTo>
                    <a:pt x="894" y="99"/>
                  </a:lnTo>
                  <a:lnTo>
                    <a:pt x="814" y="75"/>
                  </a:lnTo>
                  <a:lnTo>
                    <a:pt x="735" y="55"/>
                  </a:lnTo>
                  <a:lnTo>
                    <a:pt x="654" y="39"/>
                  </a:lnTo>
                  <a:lnTo>
                    <a:pt x="574" y="26"/>
                  </a:lnTo>
                  <a:lnTo>
                    <a:pt x="493" y="16"/>
                  </a:lnTo>
                  <a:lnTo>
                    <a:pt x="412" y="8"/>
                  </a:lnTo>
                  <a:lnTo>
                    <a:pt x="332" y="4"/>
                  </a:lnTo>
                  <a:lnTo>
                    <a:pt x="250" y="0"/>
                  </a:lnTo>
                  <a:lnTo>
                    <a:pt x="168" y="0"/>
                  </a:lnTo>
                  <a:lnTo>
                    <a:pt x="85" y="4"/>
                  </a:lnTo>
                  <a:lnTo>
                    <a:pt x="0" y="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23746" name="Freeform 66"/>
            <p:cNvSpPr>
              <a:spLocks/>
            </p:cNvSpPr>
            <p:nvPr/>
          </p:nvSpPr>
          <p:spPr bwMode="auto">
            <a:xfrm>
              <a:off x="403" y="829"/>
              <a:ext cx="5205" cy="1124"/>
            </a:xfrm>
            <a:custGeom>
              <a:avLst/>
              <a:gdLst/>
              <a:ahLst/>
              <a:cxnLst>
                <a:cxn ang="0">
                  <a:pos x="5205" y="1868"/>
                </a:cxn>
                <a:cxn ang="0">
                  <a:pos x="5161" y="1910"/>
                </a:cxn>
                <a:cxn ang="0">
                  <a:pos x="5105" y="1956"/>
                </a:cxn>
                <a:cxn ang="0">
                  <a:pos x="5030" y="2011"/>
                </a:cxn>
                <a:cxn ang="0">
                  <a:pos x="4936" y="2069"/>
                </a:cxn>
                <a:cxn ang="0">
                  <a:pos x="4822" y="2127"/>
                </a:cxn>
                <a:cxn ang="0">
                  <a:pos x="4693" y="2178"/>
                </a:cxn>
                <a:cxn ang="0">
                  <a:pos x="4621" y="2201"/>
                </a:cxn>
                <a:cxn ang="0">
                  <a:pos x="4546" y="2219"/>
                </a:cxn>
                <a:cxn ang="0">
                  <a:pos x="4467" y="2235"/>
                </a:cxn>
                <a:cxn ang="0">
                  <a:pos x="4385" y="2245"/>
                </a:cxn>
                <a:cxn ang="0">
                  <a:pos x="4299" y="2250"/>
                </a:cxn>
                <a:cxn ang="0">
                  <a:pos x="4208" y="2250"/>
                </a:cxn>
                <a:cxn ang="0">
                  <a:pos x="4117" y="2241"/>
                </a:cxn>
                <a:cxn ang="0">
                  <a:pos x="4020" y="2227"/>
                </a:cxn>
                <a:cxn ang="0">
                  <a:pos x="3921" y="2206"/>
                </a:cxn>
                <a:cxn ang="0">
                  <a:pos x="3820" y="2175"/>
                </a:cxn>
                <a:cxn ang="0">
                  <a:pos x="3714" y="2135"/>
                </a:cxn>
                <a:cxn ang="0">
                  <a:pos x="3607" y="2086"/>
                </a:cxn>
                <a:cxn ang="0">
                  <a:pos x="3497" y="2027"/>
                </a:cxn>
                <a:cxn ang="0">
                  <a:pos x="3385" y="1957"/>
                </a:cxn>
                <a:cxn ang="0">
                  <a:pos x="3270" y="1875"/>
                </a:cxn>
                <a:cxn ang="0">
                  <a:pos x="3153" y="1781"/>
                </a:cxn>
                <a:cxn ang="0">
                  <a:pos x="3035" y="1675"/>
                </a:cxn>
                <a:cxn ang="0">
                  <a:pos x="2914" y="1555"/>
                </a:cxn>
                <a:cxn ang="0">
                  <a:pos x="2795" y="1431"/>
                </a:cxn>
                <a:cxn ang="0">
                  <a:pos x="2564" y="1202"/>
                </a:cxn>
                <a:cxn ang="0">
                  <a:pos x="2346" y="997"/>
                </a:cxn>
                <a:cxn ang="0">
                  <a:pos x="2140" y="816"/>
                </a:cxn>
                <a:cxn ang="0">
                  <a:pos x="1941" y="654"/>
                </a:cxn>
                <a:cxn ang="0">
                  <a:pos x="1752" y="514"/>
                </a:cxn>
                <a:cxn ang="0">
                  <a:pos x="1570" y="394"/>
                </a:cxn>
                <a:cxn ang="0">
                  <a:pos x="1395" y="293"/>
                </a:cxn>
                <a:cxn ang="0">
                  <a:pos x="1226" y="207"/>
                </a:cxn>
                <a:cxn ang="0">
                  <a:pos x="1059" y="139"/>
                </a:cxn>
                <a:cxn ang="0">
                  <a:pos x="897" y="86"/>
                </a:cxn>
                <a:cxn ang="0">
                  <a:pos x="734" y="45"/>
                </a:cxn>
                <a:cxn ang="0">
                  <a:pos x="575" y="20"/>
                </a:cxn>
                <a:cxn ang="0">
                  <a:pos x="414" y="5"/>
                </a:cxn>
                <a:cxn ang="0">
                  <a:pos x="250" y="0"/>
                </a:cxn>
                <a:cxn ang="0">
                  <a:pos x="85" y="7"/>
                </a:cxn>
              </a:cxnLst>
              <a:rect l="0" t="0" r="r" b="b"/>
              <a:pathLst>
                <a:path w="5205" h="2250">
                  <a:moveTo>
                    <a:pt x="5205" y="1868"/>
                  </a:moveTo>
                  <a:lnTo>
                    <a:pt x="5205" y="1868"/>
                  </a:lnTo>
                  <a:lnTo>
                    <a:pt x="5194" y="1880"/>
                  </a:lnTo>
                  <a:lnTo>
                    <a:pt x="5161" y="1910"/>
                  </a:lnTo>
                  <a:lnTo>
                    <a:pt x="5136" y="1931"/>
                  </a:lnTo>
                  <a:lnTo>
                    <a:pt x="5105" y="1956"/>
                  </a:lnTo>
                  <a:lnTo>
                    <a:pt x="5071" y="1981"/>
                  </a:lnTo>
                  <a:lnTo>
                    <a:pt x="5030" y="2011"/>
                  </a:lnTo>
                  <a:lnTo>
                    <a:pt x="4984" y="2040"/>
                  </a:lnTo>
                  <a:lnTo>
                    <a:pt x="4936" y="2069"/>
                  </a:lnTo>
                  <a:lnTo>
                    <a:pt x="4882" y="2098"/>
                  </a:lnTo>
                  <a:lnTo>
                    <a:pt x="4822" y="2127"/>
                  </a:lnTo>
                  <a:lnTo>
                    <a:pt x="4760" y="2153"/>
                  </a:lnTo>
                  <a:lnTo>
                    <a:pt x="4693" y="2178"/>
                  </a:lnTo>
                  <a:lnTo>
                    <a:pt x="4657" y="2190"/>
                  </a:lnTo>
                  <a:lnTo>
                    <a:pt x="4621" y="2201"/>
                  </a:lnTo>
                  <a:lnTo>
                    <a:pt x="4585" y="2211"/>
                  </a:lnTo>
                  <a:lnTo>
                    <a:pt x="4546" y="2219"/>
                  </a:lnTo>
                  <a:lnTo>
                    <a:pt x="4507" y="2227"/>
                  </a:lnTo>
                  <a:lnTo>
                    <a:pt x="4467" y="2235"/>
                  </a:lnTo>
                  <a:lnTo>
                    <a:pt x="4426" y="2240"/>
                  </a:lnTo>
                  <a:lnTo>
                    <a:pt x="4385" y="2245"/>
                  </a:lnTo>
                  <a:lnTo>
                    <a:pt x="4342" y="2248"/>
                  </a:lnTo>
                  <a:lnTo>
                    <a:pt x="4299" y="2250"/>
                  </a:lnTo>
                  <a:lnTo>
                    <a:pt x="4254" y="2250"/>
                  </a:lnTo>
                  <a:lnTo>
                    <a:pt x="4208" y="2250"/>
                  </a:lnTo>
                  <a:lnTo>
                    <a:pt x="4163" y="2246"/>
                  </a:lnTo>
                  <a:lnTo>
                    <a:pt x="4117" y="2241"/>
                  </a:lnTo>
                  <a:lnTo>
                    <a:pt x="4068" y="2235"/>
                  </a:lnTo>
                  <a:lnTo>
                    <a:pt x="4020" y="2227"/>
                  </a:lnTo>
                  <a:lnTo>
                    <a:pt x="3971" y="2217"/>
                  </a:lnTo>
                  <a:lnTo>
                    <a:pt x="3921" y="2206"/>
                  </a:lnTo>
                  <a:lnTo>
                    <a:pt x="3871" y="2191"/>
                  </a:lnTo>
                  <a:lnTo>
                    <a:pt x="3820" y="2175"/>
                  </a:lnTo>
                  <a:lnTo>
                    <a:pt x="3767" y="2156"/>
                  </a:lnTo>
                  <a:lnTo>
                    <a:pt x="3714" y="2135"/>
                  </a:lnTo>
                  <a:lnTo>
                    <a:pt x="3661" y="2112"/>
                  </a:lnTo>
                  <a:lnTo>
                    <a:pt x="3607" y="2086"/>
                  </a:lnTo>
                  <a:lnTo>
                    <a:pt x="3553" y="2057"/>
                  </a:lnTo>
                  <a:lnTo>
                    <a:pt x="3497" y="2027"/>
                  </a:lnTo>
                  <a:lnTo>
                    <a:pt x="3442" y="1993"/>
                  </a:lnTo>
                  <a:lnTo>
                    <a:pt x="3385" y="1957"/>
                  </a:lnTo>
                  <a:lnTo>
                    <a:pt x="3328" y="1917"/>
                  </a:lnTo>
                  <a:lnTo>
                    <a:pt x="3270" y="1875"/>
                  </a:lnTo>
                  <a:lnTo>
                    <a:pt x="3213" y="1830"/>
                  </a:lnTo>
                  <a:lnTo>
                    <a:pt x="3153" y="1781"/>
                  </a:lnTo>
                  <a:lnTo>
                    <a:pt x="3095" y="1730"/>
                  </a:lnTo>
                  <a:lnTo>
                    <a:pt x="3035" y="1675"/>
                  </a:lnTo>
                  <a:lnTo>
                    <a:pt x="2975" y="1617"/>
                  </a:lnTo>
                  <a:lnTo>
                    <a:pt x="2914" y="1555"/>
                  </a:lnTo>
                  <a:lnTo>
                    <a:pt x="2914" y="1555"/>
                  </a:lnTo>
                  <a:lnTo>
                    <a:pt x="2795" y="1431"/>
                  </a:lnTo>
                  <a:lnTo>
                    <a:pt x="2678" y="1313"/>
                  </a:lnTo>
                  <a:lnTo>
                    <a:pt x="2564" y="1202"/>
                  </a:lnTo>
                  <a:lnTo>
                    <a:pt x="2453" y="1097"/>
                  </a:lnTo>
                  <a:lnTo>
                    <a:pt x="2346" y="997"/>
                  </a:lnTo>
                  <a:lnTo>
                    <a:pt x="2241" y="903"/>
                  </a:lnTo>
                  <a:lnTo>
                    <a:pt x="2140" y="816"/>
                  </a:lnTo>
                  <a:lnTo>
                    <a:pt x="2040" y="732"/>
                  </a:lnTo>
                  <a:lnTo>
                    <a:pt x="1941" y="654"/>
                  </a:lnTo>
                  <a:lnTo>
                    <a:pt x="1847" y="582"/>
                  </a:lnTo>
                  <a:lnTo>
                    <a:pt x="1752" y="514"/>
                  </a:lnTo>
                  <a:lnTo>
                    <a:pt x="1661" y="452"/>
                  </a:lnTo>
                  <a:lnTo>
                    <a:pt x="1570" y="394"/>
                  </a:lnTo>
                  <a:lnTo>
                    <a:pt x="1483" y="341"/>
                  </a:lnTo>
                  <a:lnTo>
                    <a:pt x="1395" y="293"/>
                  </a:lnTo>
                  <a:lnTo>
                    <a:pt x="1311" y="247"/>
                  </a:lnTo>
                  <a:lnTo>
                    <a:pt x="1226" y="207"/>
                  </a:lnTo>
                  <a:lnTo>
                    <a:pt x="1143" y="171"/>
                  </a:lnTo>
                  <a:lnTo>
                    <a:pt x="1059" y="139"/>
                  </a:lnTo>
                  <a:lnTo>
                    <a:pt x="977" y="110"/>
                  </a:lnTo>
                  <a:lnTo>
                    <a:pt x="897" y="86"/>
                  </a:lnTo>
                  <a:lnTo>
                    <a:pt x="815" y="63"/>
                  </a:lnTo>
                  <a:lnTo>
                    <a:pt x="734" y="45"/>
                  </a:lnTo>
                  <a:lnTo>
                    <a:pt x="655" y="31"/>
                  </a:lnTo>
                  <a:lnTo>
                    <a:pt x="575" y="20"/>
                  </a:lnTo>
                  <a:lnTo>
                    <a:pt x="494" y="10"/>
                  </a:lnTo>
                  <a:lnTo>
                    <a:pt x="414" y="5"/>
                  </a:lnTo>
                  <a:lnTo>
                    <a:pt x="332" y="2"/>
                  </a:lnTo>
                  <a:lnTo>
                    <a:pt x="250" y="0"/>
                  </a:lnTo>
                  <a:lnTo>
                    <a:pt x="168" y="2"/>
                  </a:lnTo>
                  <a:lnTo>
                    <a:pt x="85" y="7"/>
                  </a:lnTo>
                  <a:lnTo>
                    <a:pt x="0" y="13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23747" name="Freeform 67"/>
            <p:cNvSpPr>
              <a:spLocks/>
            </p:cNvSpPr>
            <p:nvPr/>
          </p:nvSpPr>
          <p:spPr bwMode="auto">
            <a:xfrm>
              <a:off x="418" y="850"/>
              <a:ext cx="5233" cy="1090"/>
            </a:xfrm>
            <a:custGeom>
              <a:avLst/>
              <a:gdLst/>
              <a:ahLst/>
              <a:cxnLst>
                <a:cxn ang="0">
                  <a:pos x="5233" y="1778"/>
                </a:cxn>
                <a:cxn ang="0">
                  <a:pos x="5189" y="1822"/>
                </a:cxn>
                <a:cxn ang="0">
                  <a:pos x="5133" y="1867"/>
                </a:cxn>
                <a:cxn ang="0">
                  <a:pos x="5060" y="1923"/>
                </a:cxn>
                <a:cxn ang="0">
                  <a:pos x="4965" y="1985"/>
                </a:cxn>
                <a:cxn ang="0">
                  <a:pos x="4854" y="2044"/>
                </a:cxn>
                <a:cxn ang="0">
                  <a:pos x="4725" y="2099"/>
                </a:cxn>
                <a:cxn ang="0">
                  <a:pos x="4654" y="2122"/>
                </a:cxn>
                <a:cxn ang="0">
                  <a:pos x="4579" y="2143"/>
                </a:cxn>
                <a:cxn ang="0">
                  <a:pos x="4500" y="2159"/>
                </a:cxn>
                <a:cxn ang="0">
                  <a:pos x="4418" y="2172"/>
                </a:cxn>
                <a:cxn ang="0">
                  <a:pos x="4332" y="2178"/>
                </a:cxn>
                <a:cxn ang="0">
                  <a:pos x="4242" y="2180"/>
                </a:cxn>
                <a:cxn ang="0">
                  <a:pos x="4149" y="2174"/>
                </a:cxn>
                <a:cxn ang="0">
                  <a:pos x="4053" y="2162"/>
                </a:cxn>
                <a:cxn ang="0">
                  <a:pos x="3953" y="2141"/>
                </a:cxn>
                <a:cxn ang="0">
                  <a:pos x="3852" y="2114"/>
                </a:cxn>
                <a:cxn ang="0">
                  <a:pos x="3746" y="2075"/>
                </a:cxn>
                <a:cxn ang="0">
                  <a:pos x="3638" y="2028"/>
                </a:cxn>
                <a:cxn ang="0">
                  <a:pos x="3527" y="1972"/>
                </a:cxn>
                <a:cxn ang="0">
                  <a:pos x="3414" y="1902"/>
                </a:cxn>
                <a:cxn ang="0">
                  <a:pos x="3298" y="1823"/>
                </a:cxn>
                <a:cxn ang="0">
                  <a:pos x="3180" y="1731"/>
                </a:cxn>
                <a:cxn ang="0">
                  <a:pos x="3059" y="1626"/>
                </a:cxn>
                <a:cxn ang="0">
                  <a:pos x="2937" y="1508"/>
                </a:cxn>
                <a:cxn ang="0">
                  <a:pos x="2816" y="1387"/>
                </a:cxn>
                <a:cxn ang="0">
                  <a:pos x="2581" y="1161"/>
                </a:cxn>
                <a:cxn ang="0">
                  <a:pos x="2361" y="959"/>
                </a:cxn>
                <a:cxn ang="0">
                  <a:pos x="2151" y="780"/>
                </a:cxn>
                <a:cxn ang="0">
                  <a:pos x="1951" y="624"/>
                </a:cxn>
                <a:cxn ang="0">
                  <a:pos x="1759" y="486"/>
                </a:cxn>
                <a:cxn ang="0">
                  <a:pos x="1576" y="370"/>
                </a:cxn>
                <a:cxn ang="0">
                  <a:pos x="1400" y="270"/>
                </a:cxn>
                <a:cxn ang="0">
                  <a:pos x="1229" y="189"/>
                </a:cxn>
                <a:cxn ang="0">
                  <a:pos x="1061" y="123"/>
                </a:cxn>
                <a:cxn ang="0">
                  <a:pos x="897" y="73"/>
                </a:cxn>
                <a:cxn ang="0">
                  <a:pos x="736" y="36"/>
                </a:cxn>
                <a:cxn ang="0">
                  <a:pos x="575" y="13"/>
                </a:cxn>
                <a:cxn ang="0">
                  <a:pos x="413" y="2"/>
                </a:cxn>
                <a:cxn ang="0">
                  <a:pos x="250" y="2"/>
                </a:cxn>
                <a:cxn ang="0">
                  <a:pos x="85" y="10"/>
                </a:cxn>
              </a:cxnLst>
              <a:rect l="0" t="0" r="r" b="b"/>
              <a:pathLst>
                <a:path w="5233" h="2180">
                  <a:moveTo>
                    <a:pt x="5233" y="1778"/>
                  </a:moveTo>
                  <a:lnTo>
                    <a:pt x="5233" y="1778"/>
                  </a:lnTo>
                  <a:lnTo>
                    <a:pt x="5222" y="1789"/>
                  </a:lnTo>
                  <a:lnTo>
                    <a:pt x="5189" y="1822"/>
                  </a:lnTo>
                  <a:lnTo>
                    <a:pt x="5164" y="1843"/>
                  </a:lnTo>
                  <a:lnTo>
                    <a:pt x="5133" y="1867"/>
                  </a:lnTo>
                  <a:lnTo>
                    <a:pt x="5099" y="1894"/>
                  </a:lnTo>
                  <a:lnTo>
                    <a:pt x="5060" y="1923"/>
                  </a:lnTo>
                  <a:lnTo>
                    <a:pt x="5015" y="1954"/>
                  </a:lnTo>
                  <a:lnTo>
                    <a:pt x="4965" y="1985"/>
                  </a:lnTo>
                  <a:lnTo>
                    <a:pt x="4913" y="2014"/>
                  </a:lnTo>
                  <a:lnTo>
                    <a:pt x="4854" y="2044"/>
                  </a:lnTo>
                  <a:lnTo>
                    <a:pt x="4792" y="2072"/>
                  </a:lnTo>
                  <a:lnTo>
                    <a:pt x="4725" y="2099"/>
                  </a:lnTo>
                  <a:lnTo>
                    <a:pt x="4689" y="2111"/>
                  </a:lnTo>
                  <a:lnTo>
                    <a:pt x="4654" y="2122"/>
                  </a:lnTo>
                  <a:lnTo>
                    <a:pt x="4617" y="2133"/>
                  </a:lnTo>
                  <a:lnTo>
                    <a:pt x="4579" y="2143"/>
                  </a:lnTo>
                  <a:lnTo>
                    <a:pt x="4540" y="2153"/>
                  </a:lnTo>
                  <a:lnTo>
                    <a:pt x="4500" y="2159"/>
                  </a:lnTo>
                  <a:lnTo>
                    <a:pt x="4460" y="2167"/>
                  </a:lnTo>
                  <a:lnTo>
                    <a:pt x="4418" y="2172"/>
                  </a:lnTo>
                  <a:lnTo>
                    <a:pt x="4375" y="2175"/>
                  </a:lnTo>
                  <a:lnTo>
                    <a:pt x="4332" y="2178"/>
                  </a:lnTo>
                  <a:lnTo>
                    <a:pt x="4288" y="2180"/>
                  </a:lnTo>
                  <a:lnTo>
                    <a:pt x="4242" y="2180"/>
                  </a:lnTo>
                  <a:lnTo>
                    <a:pt x="4196" y="2178"/>
                  </a:lnTo>
                  <a:lnTo>
                    <a:pt x="4149" y="2174"/>
                  </a:lnTo>
                  <a:lnTo>
                    <a:pt x="4102" y="2169"/>
                  </a:lnTo>
                  <a:lnTo>
                    <a:pt x="4053" y="2162"/>
                  </a:lnTo>
                  <a:lnTo>
                    <a:pt x="4003" y="2153"/>
                  </a:lnTo>
                  <a:lnTo>
                    <a:pt x="3953" y="2141"/>
                  </a:lnTo>
                  <a:lnTo>
                    <a:pt x="3903" y="2128"/>
                  </a:lnTo>
                  <a:lnTo>
                    <a:pt x="3852" y="2114"/>
                  </a:lnTo>
                  <a:lnTo>
                    <a:pt x="3799" y="2096"/>
                  </a:lnTo>
                  <a:lnTo>
                    <a:pt x="3746" y="2075"/>
                  </a:lnTo>
                  <a:lnTo>
                    <a:pt x="3692" y="2054"/>
                  </a:lnTo>
                  <a:lnTo>
                    <a:pt x="3638" y="2028"/>
                  </a:lnTo>
                  <a:lnTo>
                    <a:pt x="3582" y="2001"/>
                  </a:lnTo>
                  <a:lnTo>
                    <a:pt x="3527" y="1972"/>
                  </a:lnTo>
                  <a:lnTo>
                    <a:pt x="3471" y="1938"/>
                  </a:lnTo>
                  <a:lnTo>
                    <a:pt x="3414" y="1902"/>
                  </a:lnTo>
                  <a:lnTo>
                    <a:pt x="3356" y="1865"/>
                  </a:lnTo>
                  <a:lnTo>
                    <a:pt x="3298" y="1823"/>
                  </a:lnTo>
                  <a:lnTo>
                    <a:pt x="3239" y="1778"/>
                  </a:lnTo>
                  <a:lnTo>
                    <a:pt x="3180" y="1731"/>
                  </a:lnTo>
                  <a:lnTo>
                    <a:pt x="3120" y="1681"/>
                  </a:lnTo>
                  <a:lnTo>
                    <a:pt x="3059" y="1626"/>
                  </a:lnTo>
                  <a:lnTo>
                    <a:pt x="2999" y="1570"/>
                  </a:lnTo>
                  <a:lnTo>
                    <a:pt x="2937" y="1508"/>
                  </a:lnTo>
                  <a:lnTo>
                    <a:pt x="2937" y="1508"/>
                  </a:lnTo>
                  <a:lnTo>
                    <a:pt x="2816" y="1387"/>
                  </a:lnTo>
                  <a:lnTo>
                    <a:pt x="2697" y="1271"/>
                  </a:lnTo>
                  <a:lnTo>
                    <a:pt x="2581" y="1161"/>
                  </a:lnTo>
                  <a:lnTo>
                    <a:pt x="2470" y="1058"/>
                  </a:lnTo>
                  <a:lnTo>
                    <a:pt x="2361" y="959"/>
                  </a:lnTo>
                  <a:lnTo>
                    <a:pt x="2255" y="867"/>
                  </a:lnTo>
                  <a:lnTo>
                    <a:pt x="2151" y="780"/>
                  </a:lnTo>
                  <a:lnTo>
                    <a:pt x="2050" y="699"/>
                  </a:lnTo>
                  <a:lnTo>
                    <a:pt x="1951" y="624"/>
                  </a:lnTo>
                  <a:lnTo>
                    <a:pt x="1854" y="552"/>
                  </a:lnTo>
                  <a:lnTo>
                    <a:pt x="1759" y="486"/>
                  </a:lnTo>
                  <a:lnTo>
                    <a:pt x="1668" y="427"/>
                  </a:lnTo>
                  <a:lnTo>
                    <a:pt x="1576" y="370"/>
                  </a:lnTo>
                  <a:lnTo>
                    <a:pt x="1487" y="318"/>
                  </a:lnTo>
                  <a:lnTo>
                    <a:pt x="1400" y="270"/>
                  </a:lnTo>
                  <a:lnTo>
                    <a:pt x="1314" y="228"/>
                  </a:lnTo>
                  <a:lnTo>
                    <a:pt x="1229" y="189"/>
                  </a:lnTo>
                  <a:lnTo>
                    <a:pt x="1144" y="154"/>
                  </a:lnTo>
                  <a:lnTo>
                    <a:pt x="1061" y="123"/>
                  </a:lnTo>
                  <a:lnTo>
                    <a:pt x="979" y="96"/>
                  </a:lnTo>
                  <a:lnTo>
                    <a:pt x="897" y="73"/>
                  </a:lnTo>
                  <a:lnTo>
                    <a:pt x="817" y="54"/>
                  </a:lnTo>
                  <a:lnTo>
                    <a:pt x="736" y="36"/>
                  </a:lnTo>
                  <a:lnTo>
                    <a:pt x="656" y="23"/>
                  </a:lnTo>
                  <a:lnTo>
                    <a:pt x="575" y="13"/>
                  </a:lnTo>
                  <a:lnTo>
                    <a:pt x="495" y="7"/>
                  </a:lnTo>
                  <a:lnTo>
                    <a:pt x="413" y="2"/>
                  </a:lnTo>
                  <a:lnTo>
                    <a:pt x="332" y="0"/>
                  </a:lnTo>
                  <a:lnTo>
                    <a:pt x="250" y="2"/>
                  </a:lnTo>
                  <a:lnTo>
                    <a:pt x="168" y="5"/>
                  </a:lnTo>
                  <a:lnTo>
                    <a:pt x="85" y="10"/>
                  </a:lnTo>
                  <a:lnTo>
                    <a:pt x="0" y="1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23748" name="Freeform 68"/>
            <p:cNvSpPr>
              <a:spLocks/>
            </p:cNvSpPr>
            <p:nvPr/>
          </p:nvSpPr>
          <p:spPr bwMode="auto">
            <a:xfrm>
              <a:off x="434" y="870"/>
              <a:ext cx="5259" cy="1056"/>
            </a:xfrm>
            <a:custGeom>
              <a:avLst/>
              <a:gdLst/>
              <a:ahLst/>
              <a:cxnLst>
                <a:cxn ang="0">
                  <a:pos x="5259" y="1687"/>
                </a:cxn>
                <a:cxn ang="0">
                  <a:pos x="5214" y="1731"/>
                </a:cxn>
                <a:cxn ang="0">
                  <a:pos x="5160" y="1779"/>
                </a:cxn>
                <a:cxn ang="0">
                  <a:pos x="5087" y="1837"/>
                </a:cxn>
                <a:cxn ang="0">
                  <a:pos x="4994" y="1900"/>
                </a:cxn>
                <a:cxn ang="0">
                  <a:pos x="4883" y="1963"/>
                </a:cxn>
                <a:cxn ang="0">
                  <a:pos x="4755" y="2020"/>
                </a:cxn>
                <a:cxn ang="0">
                  <a:pos x="4684" y="2045"/>
                </a:cxn>
                <a:cxn ang="0">
                  <a:pos x="4611" y="2068"/>
                </a:cxn>
                <a:cxn ang="0">
                  <a:pos x="4531" y="2086"/>
                </a:cxn>
                <a:cxn ang="0">
                  <a:pos x="4449" y="2100"/>
                </a:cxn>
                <a:cxn ang="0">
                  <a:pos x="4363" y="2108"/>
                </a:cxn>
                <a:cxn ang="0">
                  <a:pos x="4275" y="2112"/>
                </a:cxn>
                <a:cxn ang="0">
                  <a:pos x="4181" y="2107"/>
                </a:cxn>
                <a:cxn ang="0">
                  <a:pos x="4084" y="2097"/>
                </a:cxn>
                <a:cxn ang="0">
                  <a:pos x="3984" y="2079"/>
                </a:cxn>
                <a:cxn ang="0">
                  <a:pos x="3882" y="2052"/>
                </a:cxn>
                <a:cxn ang="0">
                  <a:pos x="3776" y="2016"/>
                </a:cxn>
                <a:cxn ang="0">
                  <a:pos x="3668" y="1971"/>
                </a:cxn>
                <a:cxn ang="0">
                  <a:pos x="3555" y="1916"/>
                </a:cxn>
                <a:cxn ang="0">
                  <a:pos x="3441" y="1850"/>
                </a:cxn>
                <a:cxn ang="0">
                  <a:pos x="3325" y="1773"/>
                </a:cxn>
                <a:cxn ang="0">
                  <a:pos x="3205" y="1682"/>
                </a:cxn>
                <a:cxn ang="0">
                  <a:pos x="3083" y="1579"/>
                </a:cxn>
                <a:cxn ang="0">
                  <a:pos x="2958" y="1463"/>
                </a:cxn>
                <a:cxn ang="0">
                  <a:pos x="2835" y="1343"/>
                </a:cxn>
                <a:cxn ang="0">
                  <a:pos x="2599" y="1122"/>
                </a:cxn>
                <a:cxn ang="0">
                  <a:pos x="2374" y="923"/>
                </a:cxn>
                <a:cxn ang="0">
                  <a:pos x="2161" y="747"/>
                </a:cxn>
                <a:cxn ang="0">
                  <a:pos x="1960" y="594"/>
                </a:cxn>
                <a:cxn ang="0">
                  <a:pos x="1767" y="460"/>
                </a:cxn>
                <a:cxn ang="0">
                  <a:pos x="1581" y="347"/>
                </a:cxn>
                <a:cxn ang="0">
                  <a:pos x="1403" y="250"/>
                </a:cxn>
                <a:cxn ang="0">
                  <a:pos x="1231" y="171"/>
                </a:cxn>
                <a:cxn ang="0">
                  <a:pos x="1063" y="109"/>
                </a:cxn>
                <a:cxn ang="0">
                  <a:pos x="898" y="63"/>
                </a:cxn>
                <a:cxn ang="0">
                  <a:pos x="735" y="29"/>
                </a:cxn>
                <a:cxn ang="0">
                  <a:pos x="574" y="8"/>
                </a:cxn>
                <a:cxn ang="0">
                  <a:pos x="412" y="0"/>
                </a:cxn>
                <a:cxn ang="0">
                  <a:pos x="249" y="3"/>
                </a:cxn>
                <a:cxn ang="0">
                  <a:pos x="84" y="16"/>
                </a:cxn>
              </a:cxnLst>
              <a:rect l="0" t="0" r="r" b="b"/>
              <a:pathLst>
                <a:path w="5259" h="2112">
                  <a:moveTo>
                    <a:pt x="5259" y="1687"/>
                  </a:moveTo>
                  <a:lnTo>
                    <a:pt x="5259" y="1687"/>
                  </a:lnTo>
                  <a:lnTo>
                    <a:pt x="5248" y="1698"/>
                  </a:lnTo>
                  <a:lnTo>
                    <a:pt x="5214" y="1731"/>
                  </a:lnTo>
                  <a:lnTo>
                    <a:pt x="5189" y="1753"/>
                  </a:lnTo>
                  <a:lnTo>
                    <a:pt x="5160" y="1779"/>
                  </a:lnTo>
                  <a:lnTo>
                    <a:pt x="5127" y="1806"/>
                  </a:lnTo>
                  <a:lnTo>
                    <a:pt x="5087" y="1837"/>
                  </a:lnTo>
                  <a:lnTo>
                    <a:pt x="5044" y="1868"/>
                  </a:lnTo>
                  <a:lnTo>
                    <a:pt x="4994" y="1900"/>
                  </a:lnTo>
                  <a:lnTo>
                    <a:pt x="4941" y="1931"/>
                  </a:lnTo>
                  <a:lnTo>
                    <a:pt x="4883" y="1963"/>
                  </a:lnTo>
                  <a:lnTo>
                    <a:pt x="4822" y="1992"/>
                  </a:lnTo>
                  <a:lnTo>
                    <a:pt x="4755" y="2020"/>
                  </a:lnTo>
                  <a:lnTo>
                    <a:pt x="4720" y="2033"/>
                  </a:lnTo>
                  <a:lnTo>
                    <a:pt x="4684" y="2045"/>
                  </a:lnTo>
                  <a:lnTo>
                    <a:pt x="4648" y="2057"/>
                  </a:lnTo>
                  <a:lnTo>
                    <a:pt x="4611" y="2068"/>
                  </a:lnTo>
                  <a:lnTo>
                    <a:pt x="4572" y="2078"/>
                  </a:lnTo>
                  <a:lnTo>
                    <a:pt x="4531" y="2086"/>
                  </a:lnTo>
                  <a:lnTo>
                    <a:pt x="4491" y="2094"/>
                  </a:lnTo>
                  <a:lnTo>
                    <a:pt x="4449" y="2100"/>
                  </a:lnTo>
                  <a:lnTo>
                    <a:pt x="4406" y="2105"/>
                  </a:lnTo>
                  <a:lnTo>
                    <a:pt x="4363" y="2108"/>
                  </a:lnTo>
                  <a:lnTo>
                    <a:pt x="4319" y="2110"/>
                  </a:lnTo>
                  <a:lnTo>
                    <a:pt x="4275" y="2112"/>
                  </a:lnTo>
                  <a:lnTo>
                    <a:pt x="4227" y="2110"/>
                  </a:lnTo>
                  <a:lnTo>
                    <a:pt x="4181" y="2107"/>
                  </a:lnTo>
                  <a:lnTo>
                    <a:pt x="4133" y="2104"/>
                  </a:lnTo>
                  <a:lnTo>
                    <a:pt x="4084" y="2097"/>
                  </a:lnTo>
                  <a:lnTo>
                    <a:pt x="4036" y="2089"/>
                  </a:lnTo>
                  <a:lnTo>
                    <a:pt x="3984" y="2079"/>
                  </a:lnTo>
                  <a:lnTo>
                    <a:pt x="3934" y="2066"/>
                  </a:lnTo>
                  <a:lnTo>
                    <a:pt x="3882" y="2052"/>
                  </a:lnTo>
                  <a:lnTo>
                    <a:pt x="3829" y="2036"/>
                  </a:lnTo>
                  <a:lnTo>
                    <a:pt x="3776" y="2016"/>
                  </a:lnTo>
                  <a:lnTo>
                    <a:pt x="3722" y="1995"/>
                  </a:lnTo>
                  <a:lnTo>
                    <a:pt x="3668" y="1971"/>
                  </a:lnTo>
                  <a:lnTo>
                    <a:pt x="3612" y="1945"/>
                  </a:lnTo>
                  <a:lnTo>
                    <a:pt x="3555" y="1916"/>
                  </a:lnTo>
                  <a:lnTo>
                    <a:pt x="3498" y="1884"/>
                  </a:lnTo>
                  <a:lnTo>
                    <a:pt x="3441" y="1850"/>
                  </a:lnTo>
                  <a:lnTo>
                    <a:pt x="3383" y="1813"/>
                  </a:lnTo>
                  <a:lnTo>
                    <a:pt x="3325" y="1773"/>
                  </a:lnTo>
                  <a:lnTo>
                    <a:pt x="3265" y="1729"/>
                  </a:lnTo>
                  <a:lnTo>
                    <a:pt x="3205" y="1682"/>
                  </a:lnTo>
                  <a:lnTo>
                    <a:pt x="3144" y="1632"/>
                  </a:lnTo>
                  <a:lnTo>
                    <a:pt x="3083" y="1579"/>
                  </a:lnTo>
                  <a:lnTo>
                    <a:pt x="3021" y="1522"/>
                  </a:lnTo>
                  <a:lnTo>
                    <a:pt x="2958" y="1463"/>
                  </a:lnTo>
                  <a:lnTo>
                    <a:pt x="2958" y="1463"/>
                  </a:lnTo>
                  <a:lnTo>
                    <a:pt x="2835" y="1343"/>
                  </a:lnTo>
                  <a:lnTo>
                    <a:pt x="2715" y="1228"/>
                  </a:lnTo>
                  <a:lnTo>
                    <a:pt x="2599" y="1122"/>
                  </a:lnTo>
                  <a:lnTo>
                    <a:pt x="2485" y="1020"/>
                  </a:lnTo>
                  <a:lnTo>
                    <a:pt x="2374" y="923"/>
                  </a:lnTo>
                  <a:lnTo>
                    <a:pt x="2267" y="833"/>
                  </a:lnTo>
                  <a:lnTo>
                    <a:pt x="2161" y="747"/>
                  </a:lnTo>
                  <a:lnTo>
                    <a:pt x="2060" y="668"/>
                  </a:lnTo>
                  <a:lnTo>
                    <a:pt x="1960" y="594"/>
                  </a:lnTo>
                  <a:lnTo>
                    <a:pt x="1861" y="524"/>
                  </a:lnTo>
                  <a:lnTo>
                    <a:pt x="1767" y="460"/>
                  </a:lnTo>
                  <a:lnTo>
                    <a:pt x="1673" y="400"/>
                  </a:lnTo>
                  <a:lnTo>
                    <a:pt x="1581" y="347"/>
                  </a:lnTo>
                  <a:lnTo>
                    <a:pt x="1492" y="297"/>
                  </a:lnTo>
                  <a:lnTo>
                    <a:pt x="1403" y="250"/>
                  </a:lnTo>
                  <a:lnTo>
                    <a:pt x="1316" y="210"/>
                  </a:lnTo>
                  <a:lnTo>
                    <a:pt x="1231" y="171"/>
                  </a:lnTo>
                  <a:lnTo>
                    <a:pt x="1146" y="138"/>
                  </a:lnTo>
                  <a:lnTo>
                    <a:pt x="1063" y="109"/>
                  </a:lnTo>
                  <a:lnTo>
                    <a:pt x="980" y="84"/>
                  </a:lnTo>
                  <a:lnTo>
                    <a:pt x="898" y="63"/>
                  </a:lnTo>
                  <a:lnTo>
                    <a:pt x="816" y="43"/>
                  </a:lnTo>
                  <a:lnTo>
                    <a:pt x="735" y="29"/>
                  </a:lnTo>
                  <a:lnTo>
                    <a:pt x="655" y="17"/>
                  </a:lnTo>
                  <a:lnTo>
                    <a:pt x="574" y="8"/>
                  </a:lnTo>
                  <a:lnTo>
                    <a:pt x="494" y="3"/>
                  </a:lnTo>
                  <a:lnTo>
                    <a:pt x="412" y="0"/>
                  </a:lnTo>
                  <a:lnTo>
                    <a:pt x="331" y="0"/>
                  </a:lnTo>
                  <a:lnTo>
                    <a:pt x="249" y="3"/>
                  </a:lnTo>
                  <a:lnTo>
                    <a:pt x="168" y="8"/>
                  </a:lnTo>
                  <a:lnTo>
                    <a:pt x="84" y="16"/>
                  </a:lnTo>
                  <a:lnTo>
                    <a:pt x="0" y="25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23749" name="Freeform 69"/>
            <p:cNvSpPr>
              <a:spLocks/>
            </p:cNvSpPr>
            <p:nvPr/>
          </p:nvSpPr>
          <p:spPr bwMode="auto">
            <a:xfrm>
              <a:off x="450" y="890"/>
              <a:ext cx="5283" cy="1021"/>
            </a:xfrm>
            <a:custGeom>
              <a:avLst/>
              <a:gdLst/>
              <a:ahLst/>
              <a:cxnLst>
                <a:cxn ang="0">
                  <a:pos x="5283" y="1597"/>
                </a:cxn>
                <a:cxn ang="0">
                  <a:pos x="5240" y="1642"/>
                </a:cxn>
                <a:cxn ang="0">
                  <a:pos x="5187" y="1691"/>
                </a:cxn>
                <a:cxn ang="0">
                  <a:pos x="5114" y="1750"/>
                </a:cxn>
                <a:cxn ang="0">
                  <a:pos x="5022" y="1817"/>
                </a:cxn>
                <a:cxn ang="0">
                  <a:pos x="4912" y="1881"/>
                </a:cxn>
                <a:cxn ang="0">
                  <a:pos x="4818" y="1928"/>
                </a:cxn>
                <a:cxn ang="0">
                  <a:pos x="4750" y="1955"/>
                </a:cxn>
                <a:cxn ang="0">
                  <a:pos x="4678" y="1981"/>
                </a:cxn>
                <a:cxn ang="0">
                  <a:pos x="4601" y="2002"/>
                </a:cxn>
                <a:cxn ang="0">
                  <a:pos x="4522" y="2020"/>
                </a:cxn>
                <a:cxn ang="0">
                  <a:pos x="4438" y="2033"/>
                </a:cxn>
                <a:cxn ang="0">
                  <a:pos x="4350" y="2041"/>
                </a:cxn>
                <a:cxn ang="0">
                  <a:pos x="4259" y="2043"/>
                </a:cxn>
                <a:cxn ang="0">
                  <a:pos x="4164" y="2038"/>
                </a:cxn>
                <a:cxn ang="0">
                  <a:pos x="4066" y="2025"/>
                </a:cxn>
                <a:cxn ang="0">
                  <a:pos x="3964" y="2005"/>
                </a:cxn>
                <a:cxn ang="0">
                  <a:pos x="3860" y="1976"/>
                </a:cxn>
                <a:cxn ang="0">
                  <a:pos x="3752" y="1938"/>
                </a:cxn>
                <a:cxn ang="0">
                  <a:pos x="3641" y="1889"/>
                </a:cxn>
                <a:cxn ang="0">
                  <a:pos x="3527" y="1831"/>
                </a:cxn>
                <a:cxn ang="0">
                  <a:pos x="3410" y="1760"/>
                </a:cxn>
                <a:cxn ang="0">
                  <a:pos x="3291" y="1679"/>
                </a:cxn>
                <a:cxn ang="0">
                  <a:pos x="3169" y="1584"/>
                </a:cxn>
                <a:cxn ang="0">
                  <a:pos x="3044" y="1477"/>
                </a:cxn>
                <a:cxn ang="0">
                  <a:pos x="2980" y="1418"/>
                </a:cxn>
                <a:cxn ang="0">
                  <a:pos x="2734" y="1188"/>
                </a:cxn>
                <a:cxn ang="0">
                  <a:pos x="2499" y="982"/>
                </a:cxn>
                <a:cxn ang="0">
                  <a:pos x="2279" y="799"/>
                </a:cxn>
                <a:cxn ang="0">
                  <a:pos x="2069" y="638"/>
                </a:cxn>
                <a:cxn ang="0">
                  <a:pos x="1869" y="497"/>
                </a:cxn>
                <a:cxn ang="0">
                  <a:pos x="1679" y="378"/>
                </a:cxn>
                <a:cxn ang="0">
                  <a:pos x="1496" y="276"/>
                </a:cxn>
                <a:cxn ang="0">
                  <a:pos x="1319" y="192"/>
                </a:cxn>
                <a:cxn ang="0">
                  <a:pos x="1148" y="124"/>
                </a:cxn>
                <a:cxn ang="0">
                  <a:pos x="980" y="73"/>
                </a:cxn>
                <a:cxn ang="0">
                  <a:pos x="817" y="36"/>
                </a:cxn>
                <a:cxn ang="0">
                  <a:pos x="654" y="11"/>
                </a:cxn>
                <a:cxn ang="0">
                  <a:pos x="493" y="2"/>
                </a:cxn>
                <a:cxn ang="0">
                  <a:pos x="331" y="2"/>
                </a:cxn>
                <a:cxn ang="0">
                  <a:pos x="167" y="13"/>
                </a:cxn>
                <a:cxn ang="0">
                  <a:pos x="0" y="34"/>
                </a:cxn>
              </a:cxnLst>
              <a:rect l="0" t="0" r="r" b="b"/>
              <a:pathLst>
                <a:path w="5283" h="2043">
                  <a:moveTo>
                    <a:pt x="5283" y="1597"/>
                  </a:moveTo>
                  <a:lnTo>
                    <a:pt x="5283" y="1597"/>
                  </a:lnTo>
                  <a:lnTo>
                    <a:pt x="5272" y="1608"/>
                  </a:lnTo>
                  <a:lnTo>
                    <a:pt x="5240" y="1642"/>
                  </a:lnTo>
                  <a:lnTo>
                    <a:pt x="5215" y="1665"/>
                  </a:lnTo>
                  <a:lnTo>
                    <a:pt x="5187" y="1691"/>
                  </a:lnTo>
                  <a:lnTo>
                    <a:pt x="5153" y="1720"/>
                  </a:lnTo>
                  <a:lnTo>
                    <a:pt x="5114" y="1750"/>
                  </a:lnTo>
                  <a:lnTo>
                    <a:pt x="5071" y="1783"/>
                  </a:lnTo>
                  <a:lnTo>
                    <a:pt x="5022" y="1817"/>
                  </a:lnTo>
                  <a:lnTo>
                    <a:pt x="4969" y="1849"/>
                  </a:lnTo>
                  <a:lnTo>
                    <a:pt x="4912" y="1881"/>
                  </a:lnTo>
                  <a:lnTo>
                    <a:pt x="4850" y="1912"/>
                  </a:lnTo>
                  <a:lnTo>
                    <a:pt x="4818" y="1928"/>
                  </a:lnTo>
                  <a:lnTo>
                    <a:pt x="4785" y="1942"/>
                  </a:lnTo>
                  <a:lnTo>
                    <a:pt x="4750" y="1955"/>
                  </a:lnTo>
                  <a:lnTo>
                    <a:pt x="4714" y="1968"/>
                  </a:lnTo>
                  <a:lnTo>
                    <a:pt x="4678" y="1981"/>
                  </a:lnTo>
                  <a:lnTo>
                    <a:pt x="4640" y="1993"/>
                  </a:lnTo>
                  <a:lnTo>
                    <a:pt x="4601" y="2002"/>
                  </a:lnTo>
                  <a:lnTo>
                    <a:pt x="4563" y="2012"/>
                  </a:lnTo>
                  <a:lnTo>
                    <a:pt x="4522" y="2020"/>
                  </a:lnTo>
                  <a:lnTo>
                    <a:pt x="4481" y="2028"/>
                  </a:lnTo>
                  <a:lnTo>
                    <a:pt x="4438" y="2033"/>
                  </a:lnTo>
                  <a:lnTo>
                    <a:pt x="4395" y="2038"/>
                  </a:lnTo>
                  <a:lnTo>
                    <a:pt x="4350" y="2041"/>
                  </a:lnTo>
                  <a:lnTo>
                    <a:pt x="4304" y="2043"/>
                  </a:lnTo>
                  <a:lnTo>
                    <a:pt x="4259" y="2043"/>
                  </a:lnTo>
                  <a:lnTo>
                    <a:pt x="4211" y="2041"/>
                  </a:lnTo>
                  <a:lnTo>
                    <a:pt x="4164" y="2038"/>
                  </a:lnTo>
                  <a:lnTo>
                    <a:pt x="4116" y="2033"/>
                  </a:lnTo>
                  <a:lnTo>
                    <a:pt x="4066" y="2025"/>
                  </a:lnTo>
                  <a:lnTo>
                    <a:pt x="4016" y="2017"/>
                  </a:lnTo>
                  <a:lnTo>
                    <a:pt x="3964" y="2005"/>
                  </a:lnTo>
                  <a:lnTo>
                    <a:pt x="3913" y="1991"/>
                  </a:lnTo>
                  <a:lnTo>
                    <a:pt x="3860" y="1976"/>
                  </a:lnTo>
                  <a:lnTo>
                    <a:pt x="3806" y="1959"/>
                  </a:lnTo>
                  <a:lnTo>
                    <a:pt x="3752" y="1938"/>
                  </a:lnTo>
                  <a:lnTo>
                    <a:pt x="3696" y="1915"/>
                  </a:lnTo>
                  <a:lnTo>
                    <a:pt x="3641" y="1889"/>
                  </a:lnTo>
                  <a:lnTo>
                    <a:pt x="3584" y="1862"/>
                  </a:lnTo>
                  <a:lnTo>
                    <a:pt x="3527" y="1831"/>
                  </a:lnTo>
                  <a:lnTo>
                    <a:pt x="3469" y="1797"/>
                  </a:lnTo>
                  <a:lnTo>
                    <a:pt x="3410" y="1760"/>
                  </a:lnTo>
                  <a:lnTo>
                    <a:pt x="3350" y="1721"/>
                  </a:lnTo>
                  <a:lnTo>
                    <a:pt x="3291" y="1679"/>
                  </a:lnTo>
                  <a:lnTo>
                    <a:pt x="3230" y="1634"/>
                  </a:lnTo>
                  <a:lnTo>
                    <a:pt x="3169" y="1584"/>
                  </a:lnTo>
                  <a:lnTo>
                    <a:pt x="3106" y="1532"/>
                  </a:lnTo>
                  <a:lnTo>
                    <a:pt x="3044" y="1477"/>
                  </a:lnTo>
                  <a:lnTo>
                    <a:pt x="2980" y="1418"/>
                  </a:lnTo>
                  <a:lnTo>
                    <a:pt x="2980" y="1418"/>
                  </a:lnTo>
                  <a:lnTo>
                    <a:pt x="2855" y="1300"/>
                  </a:lnTo>
                  <a:lnTo>
                    <a:pt x="2734" y="1188"/>
                  </a:lnTo>
                  <a:lnTo>
                    <a:pt x="2615" y="1082"/>
                  </a:lnTo>
                  <a:lnTo>
                    <a:pt x="2499" y="982"/>
                  </a:lnTo>
                  <a:lnTo>
                    <a:pt x="2388" y="888"/>
                  </a:lnTo>
                  <a:lnTo>
                    <a:pt x="2279" y="799"/>
                  </a:lnTo>
                  <a:lnTo>
                    <a:pt x="2173" y="715"/>
                  </a:lnTo>
                  <a:lnTo>
                    <a:pt x="2069" y="638"/>
                  </a:lnTo>
                  <a:lnTo>
                    <a:pt x="1968" y="565"/>
                  </a:lnTo>
                  <a:lnTo>
                    <a:pt x="1869" y="497"/>
                  </a:lnTo>
                  <a:lnTo>
                    <a:pt x="1773" y="434"/>
                  </a:lnTo>
                  <a:lnTo>
                    <a:pt x="1679" y="378"/>
                  </a:lnTo>
                  <a:lnTo>
                    <a:pt x="1586" y="325"/>
                  </a:lnTo>
                  <a:lnTo>
                    <a:pt x="1496" y="276"/>
                  </a:lnTo>
                  <a:lnTo>
                    <a:pt x="1407" y="231"/>
                  </a:lnTo>
                  <a:lnTo>
                    <a:pt x="1319" y="192"/>
                  </a:lnTo>
                  <a:lnTo>
                    <a:pt x="1233" y="155"/>
                  </a:lnTo>
                  <a:lnTo>
                    <a:pt x="1148" y="124"/>
                  </a:lnTo>
                  <a:lnTo>
                    <a:pt x="1064" y="97"/>
                  </a:lnTo>
                  <a:lnTo>
                    <a:pt x="980" y="73"/>
                  </a:lnTo>
                  <a:lnTo>
                    <a:pt x="899" y="52"/>
                  </a:lnTo>
                  <a:lnTo>
                    <a:pt x="817" y="36"/>
                  </a:lnTo>
                  <a:lnTo>
                    <a:pt x="736" y="23"/>
                  </a:lnTo>
                  <a:lnTo>
                    <a:pt x="654" y="11"/>
                  </a:lnTo>
                  <a:lnTo>
                    <a:pt x="574" y="5"/>
                  </a:lnTo>
                  <a:lnTo>
                    <a:pt x="493" y="2"/>
                  </a:lnTo>
                  <a:lnTo>
                    <a:pt x="413" y="0"/>
                  </a:lnTo>
                  <a:lnTo>
                    <a:pt x="331" y="2"/>
                  </a:lnTo>
                  <a:lnTo>
                    <a:pt x="250" y="6"/>
                  </a:lnTo>
                  <a:lnTo>
                    <a:pt x="167" y="13"/>
                  </a:lnTo>
                  <a:lnTo>
                    <a:pt x="85" y="23"/>
                  </a:lnTo>
                  <a:lnTo>
                    <a:pt x="0" y="3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23750" name="Freeform 70"/>
            <p:cNvSpPr>
              <a:spLocks/>
            </p:cNvSpPr>
            <p:nvPr/>
          </p:nvSpPr>
          <p:spPr bwMode="auto">
            <a:xfrm>
              <a:off x="467" y="910"/>
              <a:ext cx="5306" cy="988"/>
            </a:xfrm>
            <a:custGeom>
              <a:avLst/>
              <a:gdLst/>
              <a:ahLst/>
              <a:cxnLst>
                <a:cxn ang="0">
                  <a:pos x="5306" y="1505"/>
                </a:cxn>
                <a:cxn ang="0">
                  <a:pos x="5263" y="1552"/>
                </a:cxn>
                <a:cxn ang="0">
                  <a:pos x="5211" y="1602"/>
                </a:cxn>
                <a:cxn ang="0">
                  <a:pos x="5138" y="1663"/>
                </a:cxn>
                <a:cxn ang="0">
                  <a:pos x="5048" y="1731"/>
                </a:cxn>
                <a:cxn ang="0">
                  <a:pos x="4939" y="1799"/>
                </a:cxn>
                <a:cxn ang="0">
                  <a:pos x="4845" y="1848"/>
                </a:cxn>
                <a:cxn ang="0">
                  <a:pos x="4779" y="1877"/>
                </a:cxn>
                <a:cxn ang="0">
                  <a:pos x="4707" y="1904"/>
                </a:cxn>
                <a:cxn ang="0">
                  <a:pos x="4630" y="1928"/>
                </a:cxn>
                <a:cxn ang="0">
                  <a:pos x="4551" y="1948"/>
                </a:cxn>
                <a:cxn ang="0">
                  <a:pos x="4468" y="1962"/>
                </a:cxn>
                <a:cxn ang="0">
                  <a:pos x="4380" y="1972"/>
                </a:cxn>
                <a:cxn ang="0">
                  <a:pos x="4289" y="1975"/>
                </a:cxn>
                <a:cxn ang="0">
                  <a:pos x="4194" y="1972"/>
                </a:cxn>
                <a:cxn ang="0">
                  <a:pos x="4096" y="1961"/>
                </a:cxn>
                <a:cxn ang="0">
                  <a:pos x="3993" y="1943"/>
                </a:cxn>
                <a:cxn ang="0">
                  <a:pos x="3889" y="1915"/>
                </a:cxn>
                <a:cxn ang="0">
                  <a:pos x="3779" y="1880"/>
                </a:cxn>
                <a:cxn ang="0">
                  <a:pos x="3668" y="1833"/>
                </a:cxn>
                <a:cxn ang="0">
                  <a:pos x="3553" y="1777"/>
                </a:cxn>
                <a:cxn ang="0">
                  <a:pos x="3436" y="1709"/>
                </a:cxn>
                <a:cxn ang="0">
                  <a:pos x="3315" y="1630"/>
                </a:cxn>
                <a:cxn ang="0">
                  <a:pos x="3192" y="1536"/>
                </a:cxn>
                <a:cxn ang="0">
                  <a:pos x="3066" y="1431"/>
                </a:cxn>
                <a:cxn ang="0">
                  <a:pos x="3000" y="1373"/>
                </a:cxn>
                <a:cxn ang="0">
                  <a:pos x="2750" y="1147"/>
                </a:cxn>
                <a:cxn ang="0">
                  <a:pos x="2514" y="945"/>
                </a:cxn>
                <a:cxn ang="0">
                  <a:pos x="2291" y="766"/>
                </a:cxn>
                <a:cxn ang="0">
                  <a:pos x="2078" y="607"/>
                </a:cxn>
                <a:cxn ang="0">
                  <a:pos x="1876" y="470"/>
                </a:cxn>
                <a:cxn ang="0">
                  <a:pos x="1684" y="354"/>
                </a:cxn>
                <a:cxn ang="0">
                  <a:pos x="1499" y="255"/>
                </a:cxn>
                <a:cxn ang="0">
                  <a:pos x="1322" y="175"/>
                </a:cxn>
                <a:cxn ang="0">
                  <a:pos x="1149" y="110"/>
                </a:cxn>
                <a:cxn ang="0">
                  <a:pos x="981" y="62"/>
                </a:cxn>
                <a:cxn ang="0">
                  <a:pos x="816" y="28"/>
                </a:cxn>
                <a:cxn ang="0">
                  <a:pos x="654" y="7"/>
                </a:cxn>
                <a:cxn ang="0">
                  <a:pos x="493" y="0"/>
                </a:cxn>
                <a:cxn ang="0">
                  <a:pos x="330" y="4"/>
                </a:cxn>
                <a:cxn ang="0">
                  <a:pos x="166" y="18"/>
                </a:cxn>
                <a:cxn ang="0">
                  <a:pos x="0" y="42"/>
                </a:cxn>
              </a:cxnLst>
              <a:rect l="0" t="0" r="r" b="b"/>
              <a:pathLst>
                <a:path w="5306" h="1975">
                  <a:moveTo>
                    <a:pt x="5306" y="1505"/>
                  </a:moveTo>
                  <a:lnTo>
                    <a:pt x="5306" y="1505"/>
                  </a:lnTo>
                  <a:lnTo>
                    <a:pt x="5295" y="1518"/>
                  </a:lnTo>
                  <a:lnTo>
                    <a:pt x="5263" y="1552"/>
                  </a:lnTo>
                  <a:lnTo>
                    <a:pt x="5240" y="1576"/>
                  </a:lnTo>
                  <a:lnTo>
                    <a:pt x="5211" y="1602"/>
                  </a:lnTo>
                  <a:lnTo>
                    <a:pt x="5177" y="1633"/>
                  </a:lnTo>
                  <a:lnTo>
                    <a:pt x="5138" y="1663"/>
                  </a:lnTo>
                  <a:lnTo>
                    <a:pt x="5095" y="1697"/>
                  </a:lnTo>
                  <a:lnTo>
                    <a:pt x="5048" y="1731"/>
                  </a:lnTo>
                  <a:lnTo>
                    <a:pt x="4995" y="1765"/>
                  </a:lnTo>
                  <a:lnTo>
                    <a:pt x="4939" y="1799"/>
                  </a:lnTo>
                  <a:lnTo>
                    <a:pt x="4877" y="1831"/>
                  </a:lnTo>
                  <a:lnTo>
                    <a:pt x="4845" y="1848"/>
                  </a:lnTo>
                  <a:lnTo>
                    <a:pt x="4812" y="1862"/>
                  </a:lnTo>
                  <a:lnTo>
                    <a:pt x="4779" y="1877"/>
                  </a:lnTo>
                  <a:lnTo>
                    <a:pt x="4743" y="1891"/>
                  </a:lnTo>
                  <a:lnTo>
                    <a:pt x="4707" y="1904"/>
                  </a:lnTo>
                  <a:lnTo>
                    <a:pt x="4669" y="1917"/>
                  </a:lnTo>
                  <a:lnTo>
                    <a:pt x="4630" y="1928"/>
                  </a:lnTo>
                  <a:lnTo>
                    <a:pt x="4591" y="1938"/>
                  </a:lnTo>
                  <a:lnTo>
                    <a:pt x="4551" y="1948"/>
                  </a:lnTo>
                  <a:lnTo>
                    <a:pt x="4509" y="1956"/>
                  </a:lnTo>
                  <a:lnTo>
                    <a:pt x="4468" y="1962"/>
                  </a:lnTo>
                  <a:lnTo>
                    <a:pt x="4423" y="1967"/>
                  </a:lnTo>
                  <a:lnTo>
                    <a:pt x="4380" y="1972"/>
                  </a:lnTo>
                  <a:lnTo>
                    <a:pt x="4335" y="1974"/>
                  </a:lnTo>
                  <a:lnTo>
                    <a:pt x="4289" y="1975"/>
                  </a:lnTo>
                  <a:lnTo>
                    <a:pt x="4242" y="1974"/>
                  </a:lnTo>
                  <a:lnTo>
                    <a:pt x="4194" y="1972"/>
                  </a:lnTo>
                  <a:lnTo>
                    <a:pt x="4144" y="1967"/>
                  </a:lnTo>
                  <a:lnTo>
                    <a:pt x="4096" y="1961"/>
                  </a:lnTo>
                  <a:lnTo>
                    <a:pt x="4044" y="1953"/>
                  </a:lnTo>
                  <a:lnTo>
                    <a:pt x="3993" y="1943"/>
                  </a:lnTo>
                  <a:lnTo>
                    <a:pt x="3942" y="1930"/>
                  </a:lnTo>
                  <a:lnTo>
                    <a:pt x="3889" y="1915"/>
                  </a:lnTo>
                  <a:lnTo>
                    <a:pt x="3835" y="1899"/>
                  </a:lnTo>
                  <a:lnTo>
                    <a:pt x="3779" y="1880"/>
                  </a:lnTo>
                  <a:lnTo>
                    <a:pt x="3725" y="1857"/>
                  </a:lnTo>
                  <a:lnTo>
                    <a:pt x="3668" y="1833"/>
                  </a:lnTo>
                  <a:lnTo>
                    <a:pt x="3611" y="1806"/>
                  </a:lnTo>
                  <a:lnTo>
                    <a:pt x="3553" y="1777"/>
                  </a:lnTo>
                  <a:lnTo>
                    <a:pt x="3495" y="1744"/>
                  </a:lnTo>
                  <a:lnTo>
                    <a:pt x="3436" y="1709"/>
                  </a:lnTo>
                  <a:lnTo>
                    <a:pt x="3375" y="1670"/>
                  </a:lnTo>
                  <a:lnTo>
                    <a:pt x="3315" y="1630"/>
                  </a:lnTo>
                  <a:lnTo>
                    <a:pt x="3253" y="1584"/>
                  </a:lnTo>
                  <a:lnTo>
                    <a:pt x="3192" y="1536"/>
                  </a:lnTo>
                  <a:lnTo>
                    <a:pt x="3128" y="1486"/>
                  </a:lnTo>
                  <a:lnTo>
                    <a:pt x="3066" y="1431"/>
                  </a:lnTo>
                  <a:lnTo>
                    <a:pt x="3000" y="1373"/>
                  </a:lnTo>
                  <a:lnTo>
                    <a:pt x="3000" y="1373"/>
                  </a:lnTo>
                  <a:lnTo>
                    <a:pt x="2874" y="1257"/>
                  </a:lnTo>
                  <a:lnTo>
                    <a:pt x="2750" y="1147"/>
                  </a:lnTo>
                  <a:lnTo>
                    <a:pt x="2631" y="1043"/>
                  </a:lnTo>
                  <a:lnTo>
                    <a:pt x="2514" y="945"/>
                  </a:lnTo>
                  <a:lnTo>
                    <a:pt x="2400" y="853"/>
                  </a:lnTo>
                  <a:lnTo>
                    <a:pt x="2291" y="766"/>
                  </a:lnTo>
                  <a:lnTo>
                    <a:pt x="2182" y="683"/>
                  </a:lnTo>
                  <a:lnTo>
                    <a:pt x="2078" y="607"/>
                  </a:lnTo>
                  <a:lnTo>
                    <a:pt x="1976" y="536"/>
                  </a:lnTo>
                  <a:lnTo>
                    <a:pt x="1876" y="470"/>
                  </a:lnTo>
                  <a:lnTo>
                    <a:pt x="1778" y="410"/>
                  </a:lnTo>
                  <a:lnTo>
                    <a:pt x="1684" y="354"/>
                  </a:lnTo>
                  <a:lnTo>
                    <a:pt x="1591" y="302"/>
                  </a:lnTo>
                  <a:lnTo>
                    <a:pt x="1499" y="255"/>
                  </a:lnTo>
                  <a:lnTo>
                    <a:pt x="1409" y="212"/>
                  </a:lnTo>
                  <a:lnTo>
                    <a:pt x="1322" y="175"/>
                  </a:lnTo>
                  <a:lnTo>
                    <a:pt x="1234" y="141"/>
                  </a:lnTo>
                  <a:lnTo>
                    <a:pt x="1149" y="110"/>
                  </a:lnTo>
                  <a:lnTo>
                    <a:pt x="1065" y="84"/>
                  </a:lnTo>
                  <a:lnTo>
                    <a:pt x="981" y="62"/>
                  </a:lnTo>
                  <a:lnTo>
                    <a:pt x="898" y="42"/>
                  </a:lnTo>
                  <a:lnTo>
                    <a:pt x="816" y="28"/>
                  </a:lnTo>
                  <a:lnTo>
                    <a:pt x="736" y="17"/>
                  </a:lnTo>
                  <a:lnTo>
                    <a:pt x="654" y="7"/>
                  </a:lnTo>
                  <a:lnTo>
                    <a:pt x="573" y="2"/>
                  </a:lnTo>
                  <a:lnTo>
                    <a:pt x="493" y="0"/>
                  </a:lnTo>
                  <a:lnTo>
                    <a:pt x="412" y="0"/>
                  </a:lnTo>
                  <a:lnTo>
                    <a:pt x="330" y="4"/>
                  </a:lnTo>
                  <a:lnTo>
                    <a:pt x="248" y="10"/>
                  </a:lnTo>
                  <a:lnTo>
                    <a:pt x="166" y="18"/>
                  </a:lnTo>
                  <a:lnTo>
                    <a:pt x="85" y="29"/>
                  </a:lnTo>
                  <a:lnTo>
                    <a:pt x="0" y="4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23751" name="Freeform 71"/>
            <p:cNvSpPr>
              <a:spLocks/>
            </p:cNvSpPr>
            <p:nvPr/>
          </p:nvSpPr>
          <p:spPr bwMode="auto">
            <a:xfrm>
              <a:off x="485" y="930"/>
              <a:ext cx="5327" cy="953"/>
            </a:xfrm>
            <a:custGeom>
              <a:avLst/>
              <a:gdLst/>
              <a:ahLst/>
              <a:cxnLst>
                <a:cxn ang="0">
                  <a:pos x="5327" y="1416"/>
                </a:cxn>
                <a:cxn ang="0">
                  <a:pos x="5284" y="1463"/>
                </a:cxn>
                <a:cxn ang="0">
                  <a:pos x="5233" y="1515"/>
                </a:cxn>
                <a:cxn ang="0">
                  <a:pos x="5162" y="1578"/>
                </a:cxn>
                <a:cxn ang="0">
                  <a:pos x="5073" y="1647"/>
                </a:cxn>
                <a:cxn ang="0">
                  <a:pos x="4965" y="1718"/>
                </a:cxn>
                <a:cxn ang="0">
                  <a:pos x="4872" y="1768"/>
                </a:cxn>
                <a:cxn ang="0">
                  <a:pos x="4805" y="1799"/>
                </a:cxn>
                <a:cxn ang="0">
                  <a:pos x="4733" y="1828"/>
                </a:cxn>
                <a:cxn ang="0">
                  <a:pos x="4658" y="1854"/>
                </a:cxn>
                <a:cxn ang="0">
                  <a:pos x="4579" y="1875"/>
                </a:cxn>
                <a:cxn ang="0">
                  <a:pos x="4496" y="1891"/>
                </a:cxn>
                <a:cxn ang="0">
                  <a:pos x="4408" y="1902"/>
                </a:cxn>
                <a:cxn ang="0">
                  <a:pos x="4317" y="1907"/>
                </a:cxn>
                <a:cxn ang="0">
                  <a:pos x="4222" y="1907"/>
                </a:cxn>
                <a:cxn ang="0">
                  <a:pos x="4124" y="1897"/>
                </a:cxn>
                <a:cxn ang="0">
                  <a:pos x="4021" y="1881"/>
                </a:cxn>
                <a:cxn ang="0">
                  <a:pos x="3915" y="1857"/>
                </a:cxn>
                <a:cxn ang="0">
                  <a:pos x="3807" y="1821"/>
                </a:cxn>
                <a:cxn ang="0">
                  <a:pos x="3695" y="1778"/>
                </a:cxn>
                <a:cxn ang="0">
                  <a:pos x="3579" y="1723"/>
                </a:cxn>
                <a:cxn ang="0">
                  <a:pos x="3460" y="1657"/>
                </a:cxn>
                <a:cxn ang="0">
                  <a:pos x="3338" y="1579"/>
                </a:cxn>
                <a:cxn ang="0">
                  <a:pos x="3213" y="1489"/>
                </a:cxn>
                <a:cxn ang="0">
                  <a:pos x="3085" y="1386"/>
                </a:cxn>
                <a:cxn ang="0">
                  <a:pos x="3020" y="1329"/>
                </a:cxn>
                <a:cxn ang="0">
                  <a:pos x="2766" y="1108"/>
                </a:cxn>
                <a:cxn ang="0">
                  <a:pos x="2527" y="909"/>
                </a:cxn>
                <a:cxn ang="0">
                  <a:pos x="2301" y="733"/>
                </a:cxn>
                <a:cxn ang="0">
                  <a:pos x="2085" y="578"/>
                </a:cxn>
                <a:cxn ang="0">
                  <a:pos x="1883" y="446"/>
                </a:cxn>
                <a:cxn ang="0">
                  <a:pos x="1688" y="331"/>
                </a:cxn>
                <a:cxn ang="0">
                  <a:pos x="1502" y="236"/>
                </a:cxn>
                <a:cxn ang="0">
                  <a:pos x="1323" y="158"/>
                </a:cxn>
                <a:cxn ang="0">
                  <a:pos x="1150" y="97"/>
                </a:cxn>
                <a:cxn ang="0">
                  <a:pos x="982" y="52"/>
                </a:cxn>
                <a:cxn ang="0">
                  <a:pos x="816" y="21"/>
                </a:cxn>
                <a:cxn ang="0">
                  <a:pos x="654" y="5"/>
                </a:cxn>
                <a:cxn ang="0">
                  <a:pos x="491" y="0"/>
                </a:cxn>
                <a:cxn ang="0">
                  <a:pos x="329" y="7"/>
                </a:cxn>
                <a:cxn ang="0">
                  <a:pos x="167" y="24"/>
                </a:cxn>
                <a:cxn ang="0">
                  <a:pos x="0" y="53"/>
                </a:cxn>
              </a:cxnLst>
              <a:rect l="0" t="0" r="r" b="b"/>
              <a:pathLst>
                <a:path w="5327" h="1907">
                  <a:moveTo>
                    <a:pt x="5327" y="1416"/>
                  </a:moveTo>
                  <a:lnTo>
                    <a:pt x="5327" y="1416"/>
                  </a:lnTo>
                  <a:lnTo>
                    <a:pt x="5316" y="1429"/>
                  </a:lnTo>
                  <a:lnTo>
                    <a:pt x="5284" y="1463"/>
                  </a:lnTo>
                  <a:lnTo>
                    <a:pt x="5262" y="1487"/>
                  </a:lnTo>
                  <a:lnTo>
                    <a:pt x="5233" y="1515"/>
                  </a:lnTo>
                  <a:lnTo>
                    <a:pt x="5201" y="1545"/>
                  </a:lnTo>
                  <a:lnTo>
                    <a:pt x="5162" y="1578"/>
                  </a:lnTo>
                  <a:lnTo>
                    <a:pt x="5120" y="1612"/>
                  </a:lnTo>
                  <a:lnTo>
                    <a:pt x="5073" y="1647"/>
                  </a:lnTo>
                  <a:lnTo>
                    <a:pt x="5020" y="1683"/>
                  </a:lnTo>
                  <a:lnTo>
                    <a:pt x="4965" y="1718"/>
                  </a:lnTo>
                  <a:lnTo>
                    <a:pt x="4904" y="1752"/>
                  </a:lnTo>
                  <a:lnTo>
                    <a:pt x="4872" y="1768"/>
                  </a:lnTo>
                  <a:lnTo>
                    <a:pt x="4839" y="1784"/>
                  </a:lnTo>
                  <a:lnTo>
                    <a:pt x="4805" y="1799"/>
                  </a:lnTo>
                  <a:lnTo>
                    <a:pt x="4769" y="1813"/>
                  </a:lnTo>
                  <a:lnTo>
                    <a:pt x="4733" y="1828"/>
                  </a:lnTo>
                  <a:lnTo>
                    <a:pt x="4697" y="1841"/>
                  </a:lnTo>
                  <a:lnTo>
                    <a:pt x="4658" y="1854"/>
                  </a:lnTo>
                  <a:lnTo>
                    <a:pt x="4619" y="1865"/>
                  </a:lnTo>
                  <a:lnTo>
                    <a:pt x="4579" y="1875"/>
                  </a:lnTo>
                  <a:lnTo>
                    <a:pt x="4537" y="1883"/>
                  </a:lnTo>
                  <a:lnTo>
                    <a:pt x="4496" y="1891"/>
                  </a:lnTo>
                  <a:lnTo>
                    <a:pt x="4453" y="1897"/>
                  </a:lnTo>
                  <a:lnTo>
                    <a:pt x="4408" y="1902"/>
                  </a:lnTo>
                  <a:lnTo>
                    <a:pt x="4362" y="1905"/>
                  </a:lnTo>
                  <a:lnTo>
                    <a:pt x="4317" y="1907"/>
                  </a:lnTo>
                  <a:lnTo>
                    <a:pt x="4269" y="1907"/>
                  </a:lnTo>
                  <a:lnTo>
                    <a:pt x="4222" y="1907"/>
                  </a:lnTo>
                  <a:lnTo>
                    <a:pt x="4174" y="1902"/>
                  </a:lnTo>
                  <a:lnTo>
                    <a:pt x="4124" y="1897"/>
                  </a:lnTo>
                  <a:lnTo>
                    <a:pt x="4072" y="1891"/>
                  </a:lnTo>
                  <a:lnTo>
                    <a:pt x="4021" y="1881"/>
                  </a:lnTo>
                  <a:lnTo>
                    <a:pt x="3969" y="1870"/>
                  </a:lnTo>
                  <a:lnTo>
                    <a:pt x="3915" y="1857"/>
                  </a:lnTo>
                  <a:lnTo>
                    <a:pt x="3861" y="1841"/>
                  </a:lnTo>
                  <a:lnTo>
                    <a:pt x="3807" y="1821"/>
                  </a:lnTo>
                  <a:lnTo>
                    <a:pt x="3751" y="1800"/>
                  </a:lnTo>
                  <a:lnTo>
                    <a:pt x="3695" y="1778"/>
                  </a:lnTo>
                  <a:lnTo>
                    <a:pt x="3636" y="1752"/>
                  </a:lnTo>
                  <a:lnTo>
                    <a:pt x="3579" y="1723"/>
                  </a:lnTo>
                  <a:lnTo>
                    <a:pt x="3520" y="1692"/>
                  </a:lnTo>
                  <a:lnTo>
                    <a:pt x="3460" y="1657"/>
                  </a:lnTo>
                  <a:lnTo>
                    <a:pt x="3399" y="1620"/>
                  </a:lnTo>
                  <a:lnTo>
                    <a:pt x="3338" y="1579"/>
                  </a:lnTo>
                  <a:lnTo>
                    <a:pt x="3275" y="1536"/>
                  </a:lnTo>
                  <a:lnTo>
                    <a:pt x="3213" y="1489"/>
                  </a:lnTo>
                  <a:lnTo>
                    <a:pt x="3149" y="1439"/>
                  </a:lnTo>
                  <a:lnTo>
                    <a:pt x="3085" y="1386"/>
                  </a:lnTo>
                  <a:lnTo>
                    <a:pt x="3020" y="1329"/>
                  </a:lnTo>
                  <a:lnTo>
                    <a:pt x="3020" y="1329"/>
                  </a:lnTo>
                  <a:lnTo>
                    <a:pt x="2892" y="1214"/>
                  </a:lnTo>
                  <a:lnTo>
                    <a:pt x="2766" y="1108"/>
                  </a:lnTo>
                  <a:lnTo>
                    <a:pt x="2645" y="1004"/>
                  </a:lnTo>
                  <a:lnTo>
                    <a:pt x="2527" y="909"/>
                  </a:lnTo>
                  <a:lnTo>
                    <a:pt x="2412" y="817"/>
                  </a:lnTo>
                  <a:lnTo>
                    <a:pt x="2301" y="733"/>
                  </a:lnTo>
                  <a:lnTo>
                    <a:pt x="2192" y="652"/>
                  </a:lnTo>
                  <a:lnTo>
                    <a:pt x="2085" y="578"/>
                  </a:lnTo>
                  <a:lnTo>
                    <a:pt x="1983" y="509"/>
                  </a:lnTo>
                  <a:lnTo>
                    <a:pt x="1883" y="446"/>
                  </a:lnTo>
                  <a:lnTo>
                    <a:pt x="1784" y="386"/>
                  </a:lnTo>
                  <a:lnTo>
                    <a:pt x="1688" y="331"/>
                  </a:lnTo>
                  <a:lnTo>
                    <a:pt x="1594" y="281"/>
                  </a:lnTo>
                  <a:lnTo>
                    <a:pt x="1502" y="236"/>
                  </a:lnTo>
                  <a:lnTo>
                    <a:pt x="1412" y="195"/>
                  </a:lnTo>
                  <a:lnTo>
                    <a:pt x="1323" y="158"/>
                  </a:lnTo>
                  <a:lnTo>
                    <a:pt x="1236" y="126"/>
                  </a:lnTo>
                  <a:lnTo>
                    <a:pt x="1150" y="97"/>
                  </a:lnTo>
                  <a:lnTo>
                    <a:pt x="1065" y="73"/>
                  </a:lnTo>
                  <a:lnTo>
                    <a:pt x="982" y="52"/>
                  </a:lnTo>
                  <a:lnTo>
                    <a:pt x="898" y="36"/>
                  </a:lnTo>
                  <a:lnTo>
                    <a:pt x="816" y="21"/>
                  </a:lnTo>
                  <a:lnTo>
                    <a:pt x="734" y="11"/>
                  </a:lnTo>
                  <a:lnTo>
                    <a:pt x="654" y="5"/>
                  </a:lnTo>
                  <a:lnTo>
                    <a:pt x="572" y="0"/>
                  </a:lnTo>
                  <a:lnTo>
                    <a:pt x="491" y="0"/>
                  </a:lnTo>
                  <a:lnTo>
                    <a:pt x="411" y="2"/>
                  </a:lnTo>
                  <a:lnTo>
                    <a:pt x="329" y="7"/>
                  </a:lnTo>
                  <a:lnTo>
                    <a:pt x="248" y="15"/>
                  </a:lnTo>
                  <a:lnTo>
                    <a:pt x="167" y="24"/>
                  </a:lnTo>
                  <a:lnTo>
                    <a:pt x="83" y="37"/>
                  </a:lnTo>
                  <a:lnTo>
                    <a:pt x="0" y="53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23752" name="Freeform 72"/>
            <p:cNvSpPr>
              <a:spLocks/>
            </p:cNvSpPr>
            <p:nvPr/>
          </p:nvSpPr>
          <p:spPr bwMode="auto">
            <a:xfrm>
              <a:off x="503" y="949"/>
              <a:ext cx="5347" cy="920"/>
            </a:xfrm>
            <a:custGeom>
              <a:avLst/>
              <a:gdLst/>
              <a:ahLst/>
              <a:cxnLst>
                <a:cxn ang="0">
                  <a:pos x="5347" y="1326"/>
                </a:cxn>
                <a:cxn ang="0">
                  <a:pos x="5305" y="1374"/>
                </a:cxn>
                <a:cxn ang="0">
                  <a:pos x="5255" y="1426"/>
                </a:cxn>
                <a:cxn ang="0">
                  <a:pos x="5184" y="1492"/>
                </a:cxn>
                <a:cxn ang="0">
                  <a:pos x="5095" y="1563"/>
                </a:cxn>
                <a:cxn ang="0">
                  <a:pos x="4989" y="1636"/>
                </a:cxn>
                <a:cxn ang="0">
                  <a:pos x="4897" y="1689"/>
                </a:cxn>
                <a:cxn ang="0">
                  <a:pos x="4830" y="1721"/>
                </a:cxn>
                <a:cxn ang="0">
                  <a:pos x="4759" y="1752"/>
                </a:cxn>
                <a:cxn ang="0">
                  <a:pos x="4685" y="1778"/>
                </a:cxn>
                <a:cxn ang="0">
                  <a:pos x="4605" y="1800"/>
                </a:cxn>
                <a:cxn ang="0">
                  <a:pos x="4522" y="1820"/>
                </a:cxn>
                <a:cxn ang="0">
                  <a:pos x="4436" y="1833"/>
                </a:cxn>
                <a:cxn ang="0">
                  <a:pos x="4344" y="1839"/>
                </a:cxn>
                <a:cxn ang="0">
                  <a:pos x="4250" y="1841"/>
                </a:cxn>
                <a:cxn ang="0">
                  <a:pos x="4151" y="1834"/>
                </a:cxn>
                <a:cxn ang="0">
                  <a:pos x="4049" y="1820"/>
                </a:cxn>
                <a:cxn ang="0">
                  <a:pos x="3943" y="1797"/>
                </a:cxn>
                <a:cxn ang="0">
                  <a:pos x="3833" y="1765"/>
                </a:cxn>
                <a:cxn ang="0">
                  <a:pos x="3720" y="1723"/>
                </a:cxn>
                <a:cxn ang="0">
                  <a:pos x="3603" y="1669"/>
                </a:cxn>
                <a:cxn ang="0">
                  <a:pos x="3484" y="1605"/>
                </a:cxn>
                <a:cxn ang="0">
                  <a:pos x="3361" y="1531"/>
                </a:cxn>
                <a:cxn ang="0">
                  <a:pos x="3235" y="1442"/>
                </a:cxn>
                <a:cxn ang="0">
                  <a:pos x="3104" y="1340"/>
                </a:cxn>
                <a:cxn ang="0">
                  <a:pos x="3039" y="1285"/>
                </a:cxn>
                <a:cxn ang="0">
                  <a:pos x="2782" y="1067"/>
                </a:cxn>
                <a:cxn ang="0">
                  <a:pos x="2539" y="872"/>
                </a:cxn>
                <a:cxn ang="0">
                  <a:pos x="2310" y="701"/>
                </a:cxn>
                <a:cxn ang="0">
                  <a:pos x="2094" y="549"/>
                </a:cxn>
                <a:cxn ang="0">
                  <a:pos x="1888" y="420"/>
                </a:cxn>
                <a:cxn ang="0">
                  <a:pos x="1692" y="308"/>
                </a:cxn>
                <a:cxn ang="0">
                  <a:pos x="1505" y="218"/>
                </a:cxn>
                <a:cxn ang="0">
                  <a:pos x="1325" y="142"/>
                </a:cxn>
                <a:cxn ang="0">
                  <a:pos x="1151" y="85"/>
                </a:cxn>
                <a:cxn ang="0">
                  <a:pos x="982" y="43"/>
                </a:cxn>
                <a:cxn ang="0">
                  <a:pos x="816" y="16"/>
                </a:cxn>
                <a:cxn ang="0">
                  <a:pos x="653" y="1"/>
                </a:cxn>
                <a:cxn ang="0">
                  <a:pos x="491" y="0"/>
                </a:cxn>
                <a:cxn ang="0">
                  <a:pos x="329" y="11"/>
                </a:cxn>
                <a:cxn ang="0">
                  <a:pos x="167" y="32"/>
                </a:cxn>
                <a:cxn ang="0">
                  <a:pos x="0" y="63"/>
                </a:cxn>
              </a:cxnLst>
              <a:rect l="0" t="0" r="r" b="b"/>
              <a:pathLst>
                <a:path w="5347" h="1841">
                  <a:moveTo>
                    <a:pt x="5347" y="1326"/>
                  </a:moveTo>
                  <a:lnTo>
                    <a:pt x="5347" y="1326"/>
                  </a:lnTo>
                  <a:lnTo>
                    <a:pt x="5336" y="1338"/>
                  </a:lnTo>
                  <a:lnTo>
                    <a:pt x="5305" y="1374"/>
                  </a:lnTo>
                  <a:lnTo>
                    <a:pt x="5283" y="1398"/>
                  </a:lnTo>
                  <a:lnTo>
                    <a:pt x="5255" y="1426"/>
                  </a:lnTo>
                  <a:lnTo>
                    <a:pt x="5222" y="1458"/>
                  </a:lnTo>
                  <a:lnTo>
                    <a:pt x="5184" y="1492"/>
                  </a:lnTo>
                  <a:lnTo>
                    <a:pt x="5143" y="1526"/>
                  </a:lnTo>
                  <a:lnTo>
                    <a:pt x="5095" y="1563"/>
                  </a:lnTo>
                  <a:lnTo>
                    <a:pt x="5046" y="1600"/>
                  </a:lnTo>
                  <a:lnTo>
                    <a:pt x="4989" y="1636"/>
                  </a:lnTo>
                  <a:lnTo>
                    <a:pt x="4929" y="1671"/>
                  </a:lnTo>
                  <a:lnTo>
                    <a:pt x="4897" y="1689"/>
                  </a:lnTo>
                  <a:lnTo>
                    <a:pt x="4865" y="1705"/>
                  </a:lnTo>
                  <a:lnTo>
                    <a:pt x="4830" y="1721"/>
                  </a:lnTo>
                  <a:lnTo>
                    <a:pt x="4796" y="1737"/>
                  </a:lnTo>
                  <a:lnTo>
                    <a:pt x="4759" y="1752"/>
                  </a:lnTo>
                  <a:lnTo>
                    <a:pt x="4723" y="1765"/>
                  </a:lnTo>
                  <a:lnTo>
                    <a:pt x="4685" y="1778"/>
                  </a:lnTo>
                  <a:lnTo>
                    <a:pt x="4646" y="1791"/>
                  </a:lnTo>
                  <a:lnTo>
                    <a:pt x="4605" y="1800"/>
                  </a:lnTo>
                  <a:lnTo>
                    <a:pt x="4565" y="1812"/>
                  </a:lnTo>
                  <a:lnTo>
                    <a:pt x="4522" y="1820"/>
                  </a:lnTo>
                  <a:lnTo>
                    <a:pt x="4479" y="1826"/>
                  </a:lnTo>
                  <a:lnTo>
                    <a:pt x="4436" y="1833"/>
                  </a:lnTo>
                  <a:lnTo>
                    <a:pt x="4390" y="1837"/>
                  </a:lnTo>
                  <a:lnTo>
                    <a:pt x="4344" y="1839"/>
                  </a:lnTo>
                  <a:lnTo>
                    <a:pt x="4297" y="1841"/>
                  </a:lnTo>
                  <a:lnTo>
                    <a:pt x="4250" y="1841"/>
                  </a:lnTo>
                  <a:lnTo>
                    <a:pt x="4200" y="1837"/>
                  </a:lnTo>
                  <a:lnTo>
                    <a:pt x="4151" y="1834"/>
                  </a:lnTo>
                  <a:lnTo>
                    <a:pt x="4100" y="1828"/>
                  </a:lnTo>
                  <a:lnTo>
                    <a:pt x="4049" y="1820"/>
                  </a:lnTo>
                  <a:lnTo>
                    <a:pt x="3996" y="1808"/>
                  </a:lnTo>
                  <a:lnTo>
                    <a:pt x="3943" y="1797"/>
                  </a:lnTo>
                  <a:lnTo>
                    <a:pt x="3888" y="1781"/>
                  </a:lnTo>
                  <a:lnTo>
                    <a:pt x="3833" y="1765"/>
                  </a:lnTo>
                  <a:lnTo>
                    <a:pt x="3776" y="1744"/>
                  </a:lnTo>
                  <a:lnTo>
                    <a:pt x="3720" y="1723"/>
                  </a:lnTo>
                  <a:lnTo>
                    <a:pt x="3663" y="1697"/>
                  </a:lnTo>
                  <a:lnTo>
                    <a:pt x="3603" y="1669"/>
                  </a:lnTo>
                  <a:lnTo>
                    <a:pt x="3545" y="1639"/>
                  </a:lnTo>
                  <a:lnTo>
                    <a:pt x="3484" y="1605"/>
                  </a:lnTo>
                  <a:lnTo>
                    <a:pt x="3422" y="1569"/>
                  </a:lnTo>
                  <a:lnTo>
                    <a:pt x="3361" y="1531"/>
                  </a:lnTo>
                  <a:lnTo>
                    <a:pt x="3297" y="1487"/>
                  </a:lnTo>
                  <a:lnTo>
                    <a:pt x="3235" y="1442"/>
                  </a:lnTo>
                  <a:lnTo>
                    <a:pt x="3170" y="1393"/>
                  </a:lnTo>
                  <a:lnTo>
                    <a:pt x="3104" y="1340"/>
                  </a:lnTo>
                  <a:lnTo>
                    <a:pt x="3039" y="1285"/>
                  </a:lnTo>
                  <a:lnTo>
                    <a:pt x="3039" y="1285"/>
                  </a:lnTo>
                  <a:lnTo>
                    <a:pt x="2909" y="1172"/>
                  </a:lnTo>
                  <a:lnTo>
                    <a:pt x="2782" y="1067"/>
                  </a:lnTo>
                  <a:lnTo>
                    <a:pt x="2659" y="967"/>
                  </a:lnTo>
                  <a:lnTo>
                    <a:pt x="2539" y="872"/>
                  </a:lnTo>
                  <a:lnTo>
                    <a:pt x="2423" y="783"/>
                  </a:lnTo>
                  <a:lnTo>
                    <a:pt x="2310" y="701"/>
                  </a:lnTo>
                  <a:lnTo>
                    <a:pt x="2201" y="622"/>
                  </a:lnTo>
                  <a:lnTo>
                    <a:pt x="2094" y="549"/>
                  </a:lnTo>
                  <a:lnTo>
                    <a:pt x="1990" y="483"/>
                  </a:lnTo>
                  <a:lnTo>
                    <a:pt x="1888" y="420"/>
                  </a:lnTo>
                  <a:lnTo>
                    <a:pt x="1788" y="362"/>
                  </a:lnTo>
                  <a:lnTo>
                    <a:pt x="1692" y="308"/>
                  </a:lnTo>
                  <a:lnTo>
                    <a:pt x="1597" y="261"/>
                  </a:lnTo>
                  <a:lnTo>
                    <a:pt x="1505" y="218"/>
                  </a:lnTo>
                  <a:lnTo>
                    <a:pt x="1413" y="177"/>
                  </a:lnTo>
                  <a:lnTo>
                    <a:pt x="1325" y="142"/>
                  </a:lnTo>
                  <a:lnTo>
                    <a:pt x="1237" y="111"/>
                  </a:lnTo>
                  <a:lnTo>
                    <a:pt x="1151" y="85"/>
                  </a:lnTo>
                  <a:lnTo>
                    <a:pt x="1065" y="61"/>
                  </a:lnTo>
                  <a:lnTo>
                    <a:pt x="982" y="43"/>
                  </a:lnTo>
                  <a:lnTo>
                    <a:pt x="898" y="27"/>
                  </a:lnTo>
                  <a:lnTo>
                    <a:pt x="816" y="16"/>
                  </a:lnTo>
                  <a:lnTo>
                    <a:pt x="734" y="6"/>
                  </a:lnTo>
                  <a:lnTo>
                    <a:pt x="653" y="1"/>
                  </a:lnTo>
                  <a:lnTo>
                    <a:pt x="572" y="0"/>
                  </a:lnTo>
                  <a:lnTo>
                    <a:pt x="491" y="0"/>
                  </a:lnTo>
                  <a:lnTo>
                    <a:pt x="410" y="5"/>
                  </a:lnTo>
                  <a:lnTo>
                    <a:pt x="329" y="11"/>
                  </a:lnTo>
                  <a:lnTo>
                    <a:pt x="249" y="21"/>
                  </a:lnTo>
                  <a:lnTo>
                    <a:pt x="167" y="32"/>
                  </a:lnTo>
                  <a:lnTo>
                    <a:pt x="83" y="47"/>
                  </a:lnTo>
                  <a:lnTo>
                    <a:pt x="0" y="63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23753" name="Freeform 73"/>
            <p:cNvSpPr>
              <a:spLocks/>
            </p:cNvSpPr>
            <p:nvPr/>
          </p:nvSpPr>
          <p:spPr bwMode="auto">
            <a:xfrm>
              <a:off x="522" y="968"/>
              <a:ext cx="5365" cy="888"/>
            </a:xfrm>
            <a:custGeom>
              <a:avLst/>
              <a:gdLst/>
              <a:ahLst/>
              <a:cxnLst>
                <a:cxn ang="0">
                  <a:pos x="5365" y="1235"/>
                </a:cxn>
                <a:cxn ang="0">
                  <a:pos x="5325" y="1285"/>
                </a:cxn>
                <a:cxn ang="0">
                  <a:pos x="5275" y="1340"/>
                </a:cxn>
                <a:cxn ang="0">
                  <a:pos x="5206" y="1406"/>
                </a:cxn>
                <a:cxn ang="0">
                  <a:pos x="5118" y="1479"/>
                </a:cxn>
                <a:cxn ang="0">
                  <a:pos x="5013" y="1555"/>
                </a:cxn>
                <a:cxn ang="0">
                  <a:pos x="4921" y="1610"/>
                </a:cxn>
                <a:cxn ang="0">
                  <a:pos x="4854" y="1644"/>
                </a:cxn>
                <a:cxn ang="0">
                  <a:pos x="4785" y="1676"/>
                </a:cxn>
                <a:cxn ang="0">
                  <a:pos x="4710" y="1705"/>
                </a:cxn>
                <a:cxn ang="0">
                  <a:pos x="4631" y="1729"/>
                </a:cxn>
                <a:cxn ang="0">
                  <a:pos x="4549" y="1749"/>
                </a:cxn>
                <a:cxn ang="0">
                  <a:pos x="4461" y="1765"/>
                </a:cxn>
                <a:cxn ang="0">
                  <a:pos x="4370" y="1773"/>
                </a:cxn>
                <a:cxn ang="0">
                  <a:pos x="4275" y="1776"/>
                </a:cxn>
                <a:cxn ang="0">
                  <a:pos x="4177" y="1771"/>
                </a:cxn>
                <a:cxn ang="0">
                  <a:pos x="4074" y="1758"/>
                </a:cxn>
                <a:cxn ang="0">
                  <a:pos x="3969" y="1737"/>
                </a:cxn>
                <a:cxn ang="0">
                  <a:pos x="3857" y="1708"/>
                </a:cxn>
                <a:cxn ang="0">
                  <a:pos x="3745" y="1668"/>
                </a:cxn>
                <a:cxn ang="0">
                  <a:pos x="3627" y="1618"/>
                </a:cxn>
                <a:cxn ang="0">
                  <a:pos x="3506" y="1555"/>
                </a:cxn>
                <a:cxn ang="0">
                  <a:pos x="3383" y="1482"/>
                </a:cxn>
                <a:cxn ang="0">
                  <a:pos x="3255" y="1397"/>
                </a:cxn>
                <a:cxn ang="0">
                  <a:pos x="3124" y="1297"/>
                </a:cxn>
                <a:cxn ang="0">
                  <a:pos x="3058" y="1242"/>
                </a:cxn>
                <a:cxn ang="0">
                  <a:pos x="2797" y="1029"/>
                </a:cxn>
                <a:cxn ang="0">
                  <a:pos x="2551" y="838"/>
                </a:cxn>
                <a:cxn ang="0">
                  <a:pos x="2319" y="670"/>
                </a:cxn>
                <a:cxn ang="0">
                  <a:pos x="2101" y="523"/>
                </a:cxn>
                <a:cxn ang="0">
                  <a:pos x="1893" y="396"/>
                </a:cxn>
                <a:cxn ang="0">
                  <a:pos x="1696" y="289"/>
                </a:cxn>
                <a:cxn ang="0">
                  <a:pos x="1507" y="200"/>
                </a:cxn>
                <a:cxn ang="0">
                  <a:pos x="1325" y="129"/>
                </a:cxn>
                <a:cxn ang="0">
                  <a:pos x="1150" y="74"/>
                </a:cxn>
                <a:cxn ang="0">
                  <a:pos x="981" y="36"/>
                </a:cxn>
                <a:cxn ang="0">
                  <a:pos x="815" y="11"/>
                </a:cxn>
                <a:cxn ang="0">
                  <a:pos x="652" y="2"/>
                </a:cxn>
                <a:cxn ang="0">
                  <a:pos x="491" y="3"/>
                </a:cxn>
                <a:cxn ang="0">
                  <a:pos x="328" y="18"/>
                </a:cxn>
                <a:cxn ang="0">
                  <a:pos x="166" y="42"/>
                </a:cxn>
                <a:cxn ang="0">
                  <a:pos x="0" y="76"/>
                </a:cxn>
              </a:cxnLst>
              <a:rect l="0" t="0" r="r" b="b"/>
              <a:pathLst>
                <a:path w="5365" h="1776">
                  <a:moveTo>
                    <a:pt x="5365" y="1235"/>
                  </a:moveTo>
                  <a:lnTo>
                    <a:pt x="5365" y="1235"/>
                  </a:lnTo>
                  <a:lnTo>
                    <a:pt x="5354" y="1248"/>
                  </a:lnTo>
                  <a:lnTo>
                    <a:pt x="5325" y="1285"/>
                  </a:lnTo>
                  <a:lnTo>
                    <a:pt x="5301" y="1311"/>
                  </a:lnTo>
                  <a:lnTo>
                    <a:pt x="5275" y="1340"/>
                  </a:lnTo>
                  <a:lnTo>
                    <a:pt x="5243" y="1371"/>
                  </a:lnTo>
                  <a:lnTo>
                    <a:pt x="5206" y="1406"/>
                  </a:lnTo>
                  <a:lnTo>
                    <a:pt x="5164" y="1442"/>
                  </a:lnTo>
                  <a:lnTo>
                    <a:pt x="5118" y="1479"/>
                  </a:lnTo>
                  <a:lnTo>
                    <a:pt x="5067" y="1518"/>
                  </a:lnTo>
                  <a:lnTo>
                    <a:pt x="5013" y="1555"/>
                  </a:lnTo>
                  <a:lnTo>
                    <a:pt x="4953" y="1592"/>
                  </a:lnTo>
                  <a:lnTo>
                    <a:pt x="4921" y="1610"/>
                  </a:lnTo>
                  <a:lnTo>
                    <a:pt x="4889" y="1628"/>
                  </a:lnTo>
                  <a:lnTo>
                    <a:pt x="4854" y="1644"/>
                  </a:lnTo>
                  <a:lnTo>
                    <a:pt x="4820" y="1660"/>
                  </a:lnTo>
                  <a:lnTo>
                    <a:pt x="4785" y="1676"/>
                  </a:lnTo>
                  <a:lnTo>
                    <a:pt x="4747" y="1691"/>
                  </a:lnTo>
                  <a:lnTo>
                    <a:pt x="4710" y="1705"/>
                  </a:lnTo>
                  <a:lnTo>
                    <a:pt x="4671" y="1718"/>
                  </a:lnTo>
                  <a:lnTo>
                    <a:pt x="4631" y="1729"/>
                  </a:lnTo>
                  <a:lnTo>
                    <a:pt x="4591" y="1739"/>
                  </a:lnTo>
                  <a:lnTo>
                    <a:pt x="4549" y="1749"/>
                  </a:lnTo>
                  <a:lnTo>
                    <a:pt x="4506" y="1757"/>
                  </a:lnTo>
                  <a:lnTo>
                    <a:pt x="4461" y="1765"/>
                  </a:lnTo>
                  <a:lnTo>
                    <a:pt x="4417" y="1770"/>
                  </a:lnTo>
                  <a:lnTo>
                    <a:pt x="4370" y="1773"/>
                  </a:lnTo>
                  <a:lnTo>
                    <a:pt x="4324" y="1775"/>
                  </a:lnTo>
                  <a:lnTo>
                    <a:pt x="4275" y="1776"/>
                  </a:lnTo>
                  <a:lnTo>
                    <a:pt x="4227" y="1775"/>
                  </a:lnTo>
                  <a:lnTo>
                    <a:pt x="4177" y="1771"/>
                  </a:lnTo>
                  <a:lnTo>
                    <a:pt x="4125" y="1766"/>
                  </a:lnTo>
                  <a:lnTo>
                    <a:pt x="4074" y="1758"/>
                  </a:lnTo>
                  <a:lnTo>
                    <a:pt x="4021" y="1749"/>
                  </a:lnTo>
                  <a:lnTo>
                    <a:pt x="3969" y="1737"/>
                  </a:lnTo>
                  <a:lnTo>
                    <a:pt x="3913" y="1724"/>
                  </a:lnTo>
                  <a:lnTo>
                    <a:pt x="3857" y="1708"/>
                  </a:lnTo>
                  <a:lnTo>
                    <a:pt x="3802" y="1689"/>
                  </a:lnTo>
                  <a:lnTo>
                    <a:pt x="3745" y="1668"/>
                  </a:lnTo>
                  <a:lnTo>
                    <a:pt x="3687" y="1644"/>
                  </a:lnTo>
                  <a:lnTo>
                    <a:pt x="3627" y="1618"/>
                  </a:lnTo>
                  <a:lnTo>
                    <a:pt x="3567" y="1587"/>
                  </a:lnTo>
                  <a:lnTo>
                    <a:pt x="3506" y="1555"/>
                  </a:lnTo>
                  <a:lnTo>
                    <a:pt x="3445" y="1521"/>
                  </a:lnTo>
                  <a:lnTo>
                    <a:pt x="3383" y="1482"/>
                  </a:lnTo>
                  <a:lnTo>
                    <a:pt x="3319" y="1440"/>
                  </a:lnTo>
                  <a:lnTo>
                    <a:pt x="3255" y="1397"/>
                  </a:lnTo>
                  <a:lnTo>
                    <a:pt x="3190" y="1348"/>
                  </a:lnTo>
                  <a:lnTo>
                    <a:pt x="3124" y="1297"/>
                  </a:lnTo>
                  <a:lnTo>
                    <a:pt x="3058" y="1242"/>
                  </a:lnTo>
                  <a:lnTo>
                    <a:pt x="3058" y="1242"/>
                  </a:lnTo>
                  <a:lnTo>
                    <a:pt x="2924" y="1132"/>
                  </a:lnTo>
                  <a:lnTo>
                    <a:pt x="2797" y="1029"/>
                  </a:lnTo>
                  <a:lnTo>
                    <a:pt x="2672" y="930"/>
                  </a:lnTo>
                  <a:lnTo>
                    <a:pt x="2551" y="838"/>
                  </a:lnTo>
                  <a:lnTo>
                    <a:pt x="2434" y="751"/>
                  </a:lnTo>
                  <a:lnTo>
                    <a:pt x="2319" y="670"/>
                  </a:lnTo>
                  <a:lnTo>
                    <a:pt x="2209" y="593"/>
                  </a:lnTo>
                  <a:lnTo>
                    <a:pt x="2101" y="523"/>
                  </a:lnTo>
                  <a:lnTo>
                    <a:pt x="1996" y="457"/>
                  </a:lnTo>
                  <a:lnTo>
                    <a:pt x="1893" y="396"/>
                  </a:lnTo>
                  <a:lnTo>
                    <a:pt x="1793" y="341"/>
                  </a:lnTo>
                  <a:lnTo>
                    <a:pt x="1696" y="289"/>
                  </a:lnTo>
                  <a:lnTo>
                    <a:pt x="1600" y="242"/>
                  </a:lnTo>
                  <a:lnTo>
                    <a:pt x="1507" y="200"/>
                  </a:lnTo>
                  <a:lnTo>
                    <a:pt x="1415" y="163"/>
                  </a:lnTo>
                  <a:lnTo>
                    <a:pt x="1325" y="129"/>
                  </a:lnTo>
                  <a:lnTo>
                    <a:pt x="1238" y="100"/>
                  </a:lnTo>
                  <a:lnTo>
                    <a:pt x="1150" y="74"/>
                  </a:lnTo>
                  <a:lnTo>
                    <a:pt x="1065" y="53"/>
                  </a:lnTo>
                  <a:lnTo>
                    <a:pt x="981" y="36"/>
                  </a:lnTo>
                  <a:lnTo>
                    <a:pt x="897" y="23"/>
                  </a:lnTo>
                  <a:lnTo>
                    <a:pt x="815" y="11"/>
                  </a:lnTo>
                  <a:lnTo>
                    <a:pt x="734" y="5"/>
                  </a:lnTo>
                  <a:lnTo>
                    <a:pt x="652" y="2"/>
                  </a:lnTo>
                  <a:lnTo>
                    <a:pt x="571" y="0"/>
                  </a:lnTo>
                  <a:lnTo>
                    <a:pt x="491" y="3"/>
                  </a:lnTo>
                  <a:lnTo>
                    <a:pt x="409" y="8"/>
                  </a:lnTo>
                  <a:lnTo>
                    <a:pt x="328" y="18"/>
                  </a:lnTo>
                  <a:lnTo>
                    <a:pt x="248" y="29"/>
                  </a:lnTo>
                  <a:lnTo>
                    <a:pt x="166" y="42"/>
                  </a:lnTo>
                  <a:lnTo>
                    <a:pt x="84" y="58"/>
                  </a:lnTo>
                  <a:lnTo>
                    <a:pt x="0" y="7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23754" name="Freeform 74"/>
            <p:cNvSpPr>
              <a:spLocks/>
            </p:cNvSpPr>
            <p:nvPr/>
          </p:nvSpPr>
          <p:spPr bwMode="auto">
            <a:xfrm>
              <a:off x="542" y="987"/>
              <a:ext cx="5381" cy="854"/>
            </a:xfrm>
            <a:custGeom>
              <a:avLst/>
              <a:gdLst/>
              <a:ahLst/>
              <a:cxnLst>
                <a:cxn ang="0">
                  <a:pos x="5381" y="1145"/>
                </a:cxn>
                <a:cxn ang="0">
                  <a:pos x="5341" y="1195"/>
                </a:cxn>
                <a:cxn ang="0">
                  <a:pos x="5293" y="1250"/>
                </a:cxn>
                <a:cxn ang="0">
                  <a:pos x="5224" y="1319"/>
                </a:cxn>
                <a:cxn ang="0">
                  <a:pos x="5138" y="1395"/>
                </a:cxn>
                <a:cxn ang="0">
                  <a:pos x="5033" y="1472"/>
                </a:cxn>
                <a:cxn ang="0">
                  <a:pos x="4943" y="1529"/>
                </a:cxn>
                <a:cxn ang="0">
                  <a:pos x="4877" y="1564"/>
                </a:cxn>
                <a:cxn ang="0">
                  <a:pos x="4808" y="1598"/>
                </a:cxn>
                <a:cxn ang="0">
                  <a:pos x="4733" y="1629"/>
                </a:cxn>
                <a:cxn ang="0">
                  <a:pos x="4655" y="1655"/>
                </a:cxn>
                <a:cxn ang="0">
                  <a:pos x="4572" y="1676"/>
                </a:cxn>
                <a:cxn ang="0">
                  <a:pos x="4486" y="1694"/>
                </a:cxn>
                <a:cxn ang="0">
                  <a:pos x="4396" y="1705"/>
                </a:cxn>
                <a:cxn ang="0">
                  <a:pos x="4300" y="1708"/>
                </a:cxn>
                <a:cxn ang="0">
                  <a:pos x="4201" y="1706"/>
                </a:cxn>
                <a:cxn ang="0">
                  <a:pos x="4098" y="1695"/>
                </a:cxn>
                <a:cxn ang="0">
                  <a:pos x="3992" y="1677"/>
                </a:cxn>
                <a:cxn ang="0">
                  <a:pos x="3882" y="1648"/>
                </a:cxn>
                <a:cxn ang="0">
                  <a:pos x="3768" y="1611"/>
                </a:cxn>
                <a:cxn ang="0">
                  <a:pos x="3650" y="1563"/>
                </a:cxn>
                <a:cxn ang="0">
                  <a:pos x="3528" y="1503"/>
                </a:cxn>
                <a:cxn ang="0">
                  <a:pos x="3403" y="1432"/>
                </a:cxn>
                <a:cxn ang="0">
                  <a:pos x="3274" y="1348"/>
                </a:cxn>
                <a:cxn ang="0">
                  <a:pos x="3142" y="1251"/>
                </a:cxn>
                <a:cxn ang="0">
                  <a:pos x="3074" y="1198"/>
                </a:cxn>
                <a:cxn ang="0">
                  <a:pos x="2810" y="988"/>
                </a:cxn>
                <a:cxn ang="0">
                  <a:pos x="2561" y="801"/>
                </a:cxn>
                <a:cxn ang="0">
                  <a:pos x="2328" y="638"/>
                </a:cxn>
                <a:cxn ang="0">
                  <a:pos x="2106" y="494"/>
                </a:cxn>
                <a:cxn ang="0">
                  <a:pos x="1898" y="371"/>
                </a:cxn>
                <a:cxn ang="0">
                  <a:pos x="1698" y="268"/>
                </a:cxn>
                <a:cxn ang="0">
                  <a:pos x="1508" y="182"/>
                </a:cxn>
                <a:cxn ang="0">
                  <a:pos x="1326" y="114"/>
                </a:cxn>
                <a:cxn ang="0">
                  <a:pos x="1149" y="63"/>
                </a:cxn>
                <a:cxn ang="0">
                  <a:pos x="980" y="27"/>
                </a:cxn>
                <a:cxn ang="0">
                  <a:pos x="813" y="6"/>
                </a:cxn>
                <a:cxn ang="0">
                  <a:pos x="650" y="0"/>
                </a:cxn>
                <a:cxn ang="0">
                  <a:pos x="489" y="5"/>
                </a:cxn>
                <a:cxn ang="0">
                  <a:pos x="328" y="22"/>
                </a:cxn>
                <a:cxn ang="0">
                  <a:pos x="165" y="50"/>
                </a:cxn>
                <a:cxn ang="0">
                  <a:pos x="0" y="89"/>
                </a:cxn>
              </a:cxnLst>
              <a:rect l="0" t="0" r="r" b="b"/>
              <a:pathLst>
                <a:path w="5381" h="1708">
                  <a:moveTo>
                    <a:pt x="5381" y="1145"/>
                  </a:moveTo>
                  <a:lnTo>
                    <a:pt x="5381" y="1145"/>
                  </a:lnTo>
                  <a:lnTo>
                    <a:pt x="5372" y="1157"/>
                  </a:lnTo>
                  <a:lnTo>
                    <a:pt x="5341" y="1195"/>
                  </a:lnTo>
                  <a:lnTo>
                    <a:pt x="5319" y="1220"/>
                  </a:lnTo>
                  <a:lnTo>
                    <a:pt x="5293" y="1250"/>
                  </a:lnTo>
                  <a:lnTo>
                    <a:pt x="5261" y="1283"/>
                  </a:lnTo>
                  <a:lnTo>
                    <a:pt x="5224" y="1319"/>
                  </a:lnTo>
                  <a:lnTo>
                    <a:pt x="5184" y="1356"/>
                  </a:lnTo>
                  <a:lnTo>
                    <a:pt x="5138" y="1395"/>
                  </a:lnTo>
                  <a:lnTo>
                    <a:pt x="5088" y="1434"/>
                  </a:lnTo>
                  <a:lnTo>
                    <a:pt x="5033" y="1472"/>
                  </a:lnTo>
                  <a:lnTo>
                    <a:pt x="4975" y="1511"/>
                  </a:lnTo>
                  <a:lnTo>
                    <a:pt x="4943" y="1529"/>
                  </a:lnTo>
                  <a:lnTo>
                    <a:pt x="4911" y="1547"/>
                  </a:lnTo>
                  <a:lnTo>
                    <a:pt x="4877" y="1564"/>
                  </a:lnTo>
                  <a:lnTo>
                    <a:pt x="4843" y="1582"/>
                  </a:lnTo>
                  <a:lnTo>
                    <a:pt x="4808" y="1598"/>
                  </a:lnTo>
                  <a:lnTo>
                    <a:pt x="4770" y="1613"/>
                  </a:lnTo>
                  <a:lnTo>
                    <a:pt x="4733" y="1629"/>
                  </a:lnTo>
                  <a:lnTo>
                    <a:pt x="4694" y="1642"/>
                  </a:lnTo>
                  <a:lnTo>
                    <a:pt x="4655" y="1655"/>
                  </a:lnTo>
                  <a:lnTo>
                    <a:pt x="4614" y="1666"/>
                  </a:lnTo>
                  <a:lnTo>
                    <a:pt x="4572" y="1676"/>
                  </a:lnTo>
                  <a:lnTo>
                    <a:pt x="4530" y="1685"/>
                  </a:lnTo>
                  <a:lnTo>
                    <a:pt x="4486" y="1694"/>
                  </a:lnTo>
                  <a:lnTo>
                    <a:pt x="4441" y="1700"/>
                  </a:lnTo>
                  <a:lnTo>
                    <a:pt x="4396" y="1705"/>
                  </a:lnTo>
                  <a:lnTo>
                    <a:pt x="4348" y="1708"/>
                  </a:lnTo>
                  <a:lnTo>
                    <a:pt x="4300" y="1708"/>
                  </a:lnTo>
                  <a:lnTo>
                    <a:pt x="4251" y="1708"/>
                  </a:lnTo>
                  <a:lnTo>
                    <a:pt x="4201" y="1706"/>
                  </a:lnTo>
                  <a:lnTo>
                    <a:pt x="4150" y="1702"/>
                  </a:lnTo>
                  <a:lnTo>
                    <a:pt x="4098" y="1695"/>
                  </a:lnTo>
                  <a:lnTo>
                    <a:pt x="4046" y="1687"/>
                  </a:lnTo>
                  <a:lnTo>
                    <a:pt x="3992" y="1677"/>
                  </a:lnTo>
                  <a:lnTo>
                    <a:pt x="3937" y="1664"/>
                  </a:lnTo>
                  <a:lnTo>
                    <a:pt x="3882" y="1648"/>
                  </a:lnTo>
                  <a:lnTo>
                    <a:pt x="3825" y="1631"/>
                  </a:lnTo>
                  <a:lnTo>
                    <a:pt x="3768" y="1611"/>
                  </a:lnTo>
                  <a:lnTo>
                    <a:pt x="3708" y="1589"/>
                  </a:lnTo>
                  <a:lnTo>
                    <a:pt x="3650" y="1563"/>
                  </a:lnTo>
                  <a:lnTo>
                    <a:pt x="3589" y="1534"/>
                  </a:lnTo>
                  <a:lnTo>
                    <a:pt x="3528" y="1503"/>
                  </a:lnTo>
                  <a:lnTo>
                    <a:pt x="3465" y="1469"/>
                  </a:lnTo>
                  <a:lnTo>
                    <a:pt x="3403" y="1432"/>
                  </a:lnTo>
                  <a:lnTo>
                    <a:pt x="3339" y="1392"/>
                  </a:lnTo>
                  <a:lnTo>
                    <a:pt x="3274" y="1348"/>
                  </a:lnTo>
                  <a:lnTo>
                    <a:pt x="3209" y="1301"/>
                  </a:lnTo>
                  <a:lnTo>
                    <a:pt x="3142" y="1251"/>
                  </a:lnTo>
                  <a:lnTo>
                    <a:pt x="3074" y="1198"/>
                  </a:lnTo>
                  <a:lnTo>
                    <a:pt x="3074" y="1198"/>
                  </a:lnTo>
                  <a:lnTo>
                    <a:pt x="2941" y="1090"/>
                  </a:lnTo>
                  <a:lnTo>
                    <a:pt x="2810" y="988"/>
                  </a:lnTo>
                  <a:lnTo>
                    <a:pt x="2684" y="891"/>
                  </a:lnTo>
                  <a:lnTo>
                    <a:pt x="2561" y="801"/>
                  </a:lnTo>
                  <a:lnTo>
                    <a:pt x="2443" y="717"/>
                  </a:lnTo>
                  <a:lnTo>
                    <a:pt x="2328" y="638"/>
                  </a:lnTo>
                  <a:lnTo>
                    <a:pt x="2216" y="563"/>
                  </a:lnTo>
                  <a:lnTo>
                    <a:pt x="2106" y="494"/>
                  </a:lnTo>
                  <a:lnTo>
                    <a:pt x="2001" y="429"/>
                  </a:lnTo>
                  <a:lnTo>
                    <a:pt x="1898" y="371"/>
                  </a:lnTo>
                  <a:lnTo>
                    <a:pt x="1796" y="316"/>
                  </a:lnTo>
                  <a:lnTo>
                    <a:pt x="1698" y="268"/>
                  </a:lnTo>
                  <a:lnTo>
                    <a:pt x="1602" y="223"/>
                  </a:lnTo>
                  <a:lnTo>
                    <a:pt x="1508" y="182"/>
                  </a:lnTo>
                  <a:lnTo>
                    <a:pt x="1416" y="147"/>
                  </a:lnTo>
                  <a:lnTo>
                    <a:pt x="1326" y="114"/>
                  </a:lnTo>
                  <a:lnTo>
                    <a:pt x="1237" y="87"/>
                  </a:lnTo>
                  <a:lnTo>
                    <a:pt x="1149" y="63"/>
                  </a:lnTo>
                  <a:lnTo>
                    <a:pt x="1065" y="43"/>
                  </a:lnTo>
                  <a:lnTo>
                    <a:pt x="980" y="27"/>
                  </a:lnTo>
                  <a:lnTo>
                    <a:pt x="897" y="16"/>
                  </a:lnTo>
                  <a:lnTo>
                    <a:pt x="813" y="6"/>
                  </a:lnTo>
                  <a:lnTo>
                    <a:pt x="732" y="1"/>
                  </a:lnTo>
                  <a:lnTo>
                    <a:pt x="650" y="0"/>
                  </a:lnTo>
                  <a:lnTo>
                    <a:pt x="569" y="0"/>
                  </a:lnTo>
                  <a:lnTo>
                    <a:pt x="489" y="5"/>
                  </a:lnTo>
                  <a:lnTo>
                    <a:pt x="408" y="11"/>
                  </a:lnTo>
                  <a:lnTo>
                    <a:pt x="328" y="22"/>
                  </a:lnTo>
                  <a:lnTo>
                    <a:pt x="246" y="35"/>
                  </a:lnTo>
                  <a:lnTo>
                    <a:pt x="165" y="50"/>
                  </a:lnTo>
                  <a:lnTo>
                    <a:pt x="83" y="68"/>
                  </a:lnTo>
                  <a:lnTo>
                    <a:pt x="0" y="89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23755" name="Freeform 75"/>
            <p:cNvSpPr>
              <a:spLocks/>
            </p:cNvSpPr>
            <p:nvPr/>
          </p:nvSpPr>
          <p:spPr bwMode="auto">
            <a:xfrm>
              <a:off x="563" y="1005"/>
              <a:ext cx="5395" cy="822"/>
            </a:xfrm>
            <a:custGeom>
              <a:avLst/>
              <a:gdLst/>
              <a:ahLst/>
              <a:cxnLst>
                <a:cxn ang="0">
                  <a:pos x="5395" y="1054"/>
                </a:cxn>
                <a:cxn ang="0">
                  <a:pos x="5356" y="1106"/>
                </a:cxn>
                <a:cxn ang="0">
                  <a:pos x="5309" y="1162"/>
                </a:cxn>
                <a:cxn ang="0">
                  <a:pos x="5241" y="1232"/>
                </a:cxn>
                <a:cxn ang="0">
                  <a:pos x="5156" y="1309"/>
                </a:cxn>
                <a:cxn ang="0">
                  <a:pos x="5052" y="1390"/>
                </a:cxn>
                <a:cxn ang="0">
                  <a:pos x="4963" y="1450"/>
                </a:cxn>
                <a:cxn ang="0">
                  <a:pos x="4898" y="1487"/>
                </a:cxn>
                <a:cxn ang="0">
                  <a:pos x="4829" y="1521"/>
                </a:cxn>
                <a:cxn ang="0">
                  <a:pos x="4755" y="1553"/>
                </a:cxn>
                <a:cxn ang="0">
                  <a:pos x="4677" y="1582"/>
                </a:cxn>
                <a:cxn ang="0">
                  <a:pos x="4595" y="1605"/>
                </a:cxn>
                <a:cxn ang="0">
                  <a:pos x="4509" y="1624"/>
                </a:cxn>
                <a:cxn ang="0">
                  <a:pos x="4418" y="1637"/>
                </a:cxn>
                <a:cxn ang="0">
                  <a:pos x="4323" y="1644"/>
                </a:cxn>
                <a:cxn ang="0">
                  <a:pos x="4225" y="1642"/>
                </a:cxn>
                <a:cxn ang="0">
                  <a:pos x="4122" y="1634"/>
                </a:cxn>
                <a:cxn ang="0">
                  <a:pos x="4015" y="1618"/>
                </a:cxn>
                <a:cxn ang="0">
                  <a:pos x="3904" y="1592"/>
                </a:cxn>
                <a:cxn ang="0">
                  <a:pos x="3789" y="1556"/>
                </a:cxn>
                <a:cxn ang="0">
                  <a:pos x="3671" y="1510"/>
                </a:cxn>
                <a:cxn ang="0">
                  <a:pos x="3548" y="1451"/>
                </a:cxn>
                <a:cxn ang="0">
                  <a:pos x="3422" y="1384"/>
                </a:cxn>
                <a:cxn ang="0">
                  <a:pos x="3292" y="1301"/>
                </a:cxn>
                <a:cxn ang="0">
                  <a:pos x="3158" y="1206"/>
                </a:cxn>
                <a:cxn ang="0">
                  <a:pos x="3089" y="1154"/>
                </a:cxn>
                <a:cxn ang="0">
                  <a:pos x="2822" y="949"/>
                </a:cxn>
                <a:cxn ang="0">
                  <a:pos x="2572" y="767"/>
                </a:cxn>
                <a:cxn ang="0">
                  <a:pos x="2335" y="605"/>
                </a:cxn>
                <a:cxn ang="0">
                  <a:pos x="2111" y="467"/>
                </a:cxn>
                <a:cxn ang="0">
                  <a:pos x="1900" y="347"/>
                </a:cxn>
                <a:cxn ang="0">
                  <a:pos x="1699" y="247"/>
                </a:cxn>
                <a:cxn ang="0">
                  <a:pos x="1509" y="166"/>
                </a:cxn>
                <a:cxn ang="0">
                  <a:pos x="1326" y="102"/>
                </a:cxn>
                <a:cxn ang="0">
                  <a:pos x="1149" y="53"/>
                </a:cxn>
                <a:cxn ang="0">
                  <a:pos x="979" y="21"/>
                </a:cxn>
                <a:cxn ang="0">
                  <a:pos x="812" y="3"/>
                </a:cxn>
                <a:cxn ang="0">
                  <a:pos x="648" y="0"/>
                </a:cxn>
                <a:cxn ang="0">
                  <a:pos x="487" y="8"/>
                </a:cxn>
                <a:cxn ang="0">
                  <a:pos x="326" y="29"/>
                </a:cxn>
                <a:cxn ang="0">
                  <a:pos x="164" y="60"/>
                </a:cxn>
                <a:cxn ang="0">
                  <a:pos x="0" y="102"/>
                </a:cxn>
              </a:cxnLst>
              <a:rect l="0" t="0" r="r" b="b"/>
              <a:pathLst>
                <a:path w="5395" h="1644">
                  <a:moveTo>
                    <a:pt x="5395" y="1054"/>
                  </a:moveTo>
                  <a:lnTo>
                    <a:pt x="5395" y="1054"/>
                  </a:lnTo>
                  <a:lnTo>
                    <a:pt x="5385" y="1067"/>
                  </a:lnTo>
                  <a:lnTo>
                    <a:pt x="5356" y="1106"/>
                  </a:lnTo>
                  <a:lnTo>
                    <a:pt x="5335" y="1132"/>
                  </a:lnTo>
                  <a:lnTo>
                    <a:pt x="5309" y="1162"/>
                  </a:lnTo>
                  <a:lnTo>
                    <a:pt x="5277" y="1196"/>
                  </a:lnTo>
                  <a:lnTo>
                    <a:pt x="5241" y="1232"/>
                  </a:lnTo>
                  <a:lnTo>
                    <a:pt x="5201" y="1271"/>
                  </a:lnTo>
                  <a:lnTo>
                    <a:pt x="5156" y="1309"/>
                  </a:lnTo>
                  <a:lnTo>
                    <a:pt x="5106" y="1350"/>
                  </a:lnTo>
                  <a:lnTo>
                    <a:pt x="5052" y="1390"/>
                  </a:lnTo>
                  <a:lnTo>
                    <a:pt x="4994" y="1431"/>
                  </a:lnTo>
                  <a:lnTo>
                    <a:pt x="4963" y="1450"/>
                  </a:lnTo>
                  <a:lnTo>
                    <a:pt x="4931" y="1469"/>
                  </a:lnTo>
                  <a:lnTo>
                    <a:pt x="4898" y="1487"/>
                  </a:lnTo>
                  <a:lnTo>
                    <a:pt x="4865" y="1505"/>
                  </a:lnTo>
                  <a:lnTo>
                    <a:pt x="4829" y="1521"/>
                  </a:lnTo>
                  <a:lnTo>
                    <a:pt x="4793" y="1539"/>
                  </a:lnTo>
                  <a:lnTo>
                    <a:pt x="4755" y="1553"/>
                  </a:lnTo>
                  <a:lnTo>
                    <a:pt x="4716" y="1568"/>
                  </a:lnTo>
                  <a:lnTo>
                    <a:pt x="4677" y="1582"/>
                  </a:lnTo>
                  <a:lnTo>
                    <a:pt x="4637" y="1594"/>
                  </a:lnTo>
                  <a:lnTo>
                    <a:pt x="4595" y="1605"/>
                  </a:lnTo>
                  <a:lnTo>
                    <a:pt x="4552" y="1615"/>
                  </a:lnTo>
                  <a:lnTo>
                    <a:pt x="4509" y="1624"/>
                  </a:lnTo>
                  <a:lnTo>
                    <a:pt x="4463" y="1631"/>
                  </a:lnTo>
                  <a:lnTo>
                    <a:pt x="4418" y="1637"/>
                  </a:lnTo>
                  <a:lnTo>
                    <a:pt x="4372" y="1640"/>
                  </a:lnTo>
                  <a:lnTo>
                    <a:pt x="4323" y="1644"/>
                  </a:lnTo>
                  <a:lnTo>
                    <a:pt x="4275" y="1644"/>
                  </a:lnTo>
                  <a:lnTo>
                    <a:pt x="4225" y="1642"/>
                  </a:lnTo>
                  <a:lnTo>
                    <a:pt x="4173" y="1639"/>
                  </a:lnTo>
                  <a:lnTo>
                    <a:pt x="4122" y="1634"/>
                  </a:lnTo>
                  <a:lnTo>
                    <a:pt x="4069" y="1627"/>
                  </a:lnTo>
                  <a:lnTo>
                    <a:pt x="4015" y="1618"/>
                  </a:lnTo>
                  <a:lnTo>
                    <a:pt x="3959" y="1605"/>
                  </a:lnTo>
                  <a:lnTo>
                    <a:pt x="3904" y="1592"/>
                  </a:lnTo>
                  <a:lnTo>
                    <a:pt x="3847" y="1574"/>
                  </a:lnTo>
                  <a:lnTo>
                    <a:pt x="3789" y="1556"/>
                  </a:lnTo>
                  <a:lnTo>
                    <a:pt x="3730" y="1534"/>
                  </a:lnTo>
                  <a:lnTo>
                    <a:pt x="3671" y="1510"/>
                  </a:lnTo>
                  <a:lnTo>
                    <a:pt x="3610" y="1482"/>
                  </a:lnTo>
                  <a:lnTo>
                    <a:pt x="3548" y="1451"/>
                  </a:lnTo>
                  <a:lnTo>
                    <a:pt x="3486" y="1419"/>
                  </a:lnTo>
                  <a:lnTo>
                    <a:pt x="3422" y="1384"/>
                  </a:lnTo>
                  <a:lnTo>
                    <a:pt x="3357" y="1343"/>
                  </a:lnTo>
                  <a:lnTo>
                    <a:pt x="3292" y="1301"/>
                  </a:lnTo>
                  <a:lnTo>
                    <a:pt x="3225" y="1256"/>
                  </a:lnTo>
                  <a:lnTo>
                    <a:pt x="3158" y="1206"/>
                  </a:lnTo>
                  <a:lnTo>
                    <a:pt x="3089" y="1154"/>
                  </a:lnTo>
                  <a:lnTo>
                    <a:pt x="3089" y="1154"/>
                  </a:lnTo>
                  <a:lnTo>
                    <a:pt x="2954" y="1049"/>
                  </a:lnTo>
                  <a:lnTo>
                    <a:pt x="2822" y="949"/>
                  </a:lnTo>
                  <a:lnTo>
                    <a:pt x="2696" y="856"/>
                  </a:lnTo>
                  <a:lnTo>
                    <a:pt x="2572" y="767"/>
                  </a:lnTo>
                  <a:lnTo>
                    <a:pt x="2452" y="683"/>
                  </a:lnTo>
                  <a:lnTo>
                    <a:pt x="2335" y="605"/>
                  </a:lnTo>
                  <a:lnTo>
                    <a:pt x="2223" y="534"/>
                  </a:lnTo>
                  <a:lnTo>
                    <a:pt x="2111" y="467"/>
                  </a:lnTo>
                  <a:lnTo>
                    <a:pt x="2005" y="405"/>
                  </a:lnTo>
                  <a:lnTo>
                    <a:pt x="1900" y="347"/>
                  </a:lnTo>
                  <a:lnTo>
                    <a:pt x="1799" y="295"/>
                  </a:lnTo>
                  <a:lnTo>
                    <a:pt x="1699" y="247"/>
                  </a:lnTo>
                  <a:lnTo>
                    <a:pt x="1603" y="205"/>
                  </a:lnTo>
                  <a:lnTo>
                    <a:pt x="1509" y="166"/>
                  </a:lnTo>
                  <a:lnTo>
                    <a:pt x="1416" y="131"/>
                  </a:lnTo>
                  <a:lnTo>
                    <a:pt x="1326" y="102"/>
                  </a:lnTo>
                  <a:lnTo>
                    <a:pt x="1237" y="76"/>
                  </a:lnTo>
                  <a:lnTo>
                    <a:pt x="1149" y="53"/>
                  </a:lnTo>
                  <a:lnTo>
                    <a:pt x="1063" y="35"/>
                  </a:lnTo>
                  <a:lnTo>
                    <a:pt x="979" y="21"/>
                  </a:lnTo>
                  <a:lnTo>
                    <a:pt x="894" y="11"/>
                  </a:lnTo>
                  <a:lnTo>
                    <a:pt x="812" y="3"/>
                  </a:lnTo>
                  <a:lnTo>
                    <a:pt x="730" y="0"/>
                  </a:lnTo>
                  <a:lnTo>
                    <a:pt x="648" y="0"/>
                  </a:lnTo>
                  <a:lnTo>
                    <a:pt x="568" y="2"/>
                  </a:lnTo>
                  <a:lnTo>
                    <a:pt x="487" y="8"/>
                  </a:lnTo>
                  <a:lnTo>
                    <a:pt x="406" y="18"/>
                  </a:lnTo>
                  <a:lnTo>
                    <a:pt x="326" y="29"/>
                  </a:lnTo>
                  <a:lnTo>
                    <a:pt x="244" y="43"/>
                  </a:lnTo>
                  <a:lnTo>
                    <a:pt x="164" y="60"/>
                  </a:lnTo>
                  <a:lnTo>
                    <a:pt x="82" y="81"/>
                  </a:lnTo>
                  <a:lnTo>
                    <a:pt x="0" y="10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23756" name="Freeform 76"/>
            <p:cNvSpPr>
              <a:spLocks/>
            </p:cNvSpPr>
            <p:nvPr/>
          </p:nvSpPr>
          <p:spPr bwMode="auto">
            <a:xfrm>
              <a:off x="584" y="1023"/>
              <a:ext cx="5409" cy="791"/>
            </a:xfrm>
            <a:custGeom>
              <a:avLst/>
              <a:gdLst/>
              <a:ahLst/>
              <a:cxnLst>
                <a:cxn ang="0">
                  <a:pos x="5409" y="964"/>
                </a:cxn>
                <a:cxn ang="0">
                  <a:pos x="5371" y="1018"/>
                </a:cxn>
                <a:cxn ang="0">
                  <a:pos x="5324" y="1076"/>
                </a:cxn>
                <a:cxn ang="0">
                  <a:pos x="5257" y="1147"/>
                </a:cxn>
                <a:cxn ang="0">
                  <a:pos x="5174" y="1228"/>
                </a:cxn>
                <a:cxn ang="0">
                  <a:pos x="5071" y="1310"/>
                </a:cxn>
                <a:cxn ang="0">
                  <a:pos x="4983" y="1371"/>
                </a:cxn>
                <a:cxn ang="0">
                  <a:pos x="4919" y="1410"/>
                </a:cxn>
                <a:cxn ang="0">
                  <a:pos x="4849" y="1447"/>
                </a:cxn>
                <a:cxn ang="0">
                  <a:pos x="4777" y="1481"/>
                </a:cxn>
                <a:cxn ang="0">
                  <a:pos x="4699" y="1510"/>
                </a:cxn>
                <a:cxn ang="0">
                  <a:pos x="4617" y="1536"/>
                </a:cxn>
                <a:cxn ang="0">
                  <a:pos x="4531" y="1555"/>
                </a:cxn>
                <a:cxn ang="0">
                  <a:pos x="4441" y="1572"/>
                </a:cxn>
                <a:cxn ang="0">
                  <a:pos x="4345" y="1580"/>
                </a:cxn>
                <a:cxn ang="0">
                  <a:pos x="4247" y="1581"/>
                </a:cxn>
                <a:cxn ang="0">
                  <a:pos x="4144" y="1575"/>
                </a:cxn>
                <a:cxn ang="0">
                  <a:pos x="4037" y="1560"/>
                </a:cxn>
                <a:cxn ang="0">
                  <a:pos x="3926" y="1536"/>
                </a:cxn>
                <a:cxn ang="0">
                  <a:pos x="3811" y="1502"/>
                </a:cxn>
                <a:cxn ang="0">
                  <a:pos x="3691" y="1458"/>
                </a:cxn>
                <a:cxn ang="0">
                  <a:pos x="3568" y="1404"/>
                </a:cxn>
                <a:cxn ang="0">
                  <a:pos x="3440" y="1336"/>
                </a:cxn>
                <a:cxn ang="0">
                  <a:pos x="3310" y="1257"/>
                </a:cxn>
                <a:cxn ang="0">
                  <a:pos x="3173" y="1165"/>
                </a:cxn>
                <a:cxn ang="0">
                  <a:pos x="3105" y="1113"/>
                </a:cxn>
                <a:cxn ang="0">
                  <a:pos x="2835" y="913"/>
                </a:cxn>
                <a:cxn ang="0">
                  <a:pos x="2582" y="733"/>
                </a:cxn>
                <a:cxn ang="0">
                  <a:pos x="2343" y="577"/>
                </a:cxn>
                <a:cxn ang="0">
                  <a:pos x="2117" y="441"/>
                </a:cxn>
                <a:cxn ang="0">
                  <a:pos x="1904" y="327"/>
                </a:cxn>
                <a:cxn ang="0">
                  <a:pos x="1702" y="230"/>
                </a:cxn>
                <a:cxn ang="0">
                  <a:pos x="1509" y="152"/>
                </a:cxn>
                <a:cxn ang="0">
                  <a:pos x="1325" y="91"/>
                </a:cxn>
                <a:cxn ang="0">
                  <a:pos x="1148" y="46"/>
                </a:cxn>
                <a:cxn ang="0">
                  <a:pos x="977" y="17"/>
                </a:cxn>
                <a:cxn ang="0">
                  <a:pos x="810" y="2"/>
                </a:cxn>
                <a:cxn ang="0">
                  <a:pos x="647" y="2"/>
                </a:cxn>
                <a:cxn ang="0">
                  <a:pos x="485" y="13"/>
                </a:cxn>
                <a:cxn ang="0">
                  <a:pos x="324" y="38"/>
                </a:cxn>
                <a:cxn ang="0">
                  <a:pos x="163" y="73"/>
                </a:cxn>
                <a:cxn ang="0">
                  <a:pos x="0" y="118"/>
                </a:cxn>
              </a:cxnLst>
              <a:rect l="0" t="0" r="r" b="b"/>
              <a:pathLst>
                <a:path w="5409" h="1581">
                  <a:moveTo>
                    <a:pt x="5409" y="964"/>
                  </a:moveTo>
                  <a:lnTo>
                    <a:pt x="5409" y="964"/>
                  </a:lnTo>
                  <a:lnTo>
                    <a:pt x="5399" y="979"/>
                  </a:lnTo>
                  <a:lnTo>
                    <a:pt x="5371" y="1018"/>
                  </a:lnTo>
                  <a:lnTo>
                    <a:pt x="5350" y="1045"/>
                  </a:lnTo>
                  <a:lnTo>
                    <a:pt x="5324" y="1076"/>
                  </a:lnTo>
                  <a:lnTo>
                    <a:pt x="5294" y="1110"/>
                  </a:lnTo>
                  <a:lnTo>
                    <a:pt x="5257" y="1147"/>
                  </a:lnTo>
                  <a:lnTo>
                    <a:pt x="5219" y="1187"/>
                  </a:lnTo>
                  <a:lnTo>
                    <a:pt x="5174" y="1228"/>
                  </a:lnTo>
                  <a:lnTo>
                    <a:pt x="5126" y="1270"/>
                  </a:lnTo>
                  <a:lnTo>
                    <a:pt x="5071" y="1310"/>
                  </a:lnTo>
                  <a:lnTo>
                    <a:pt x="5013" y="1352"/>
                  </a:lnTo>
                  <a:lnTo>
                    <a:pt x="4983" y="1371"/>
                  </a:lnTo>
                  <a:lnTo>
                    <a:pt x="4952" y="1391"/>
                  </a:lnTo>
                  <a:lnTo>
                    <a:pt x="4919" y="1410"/>
                  </a:lnTo>
                  <a:lnTo>
                    <a:pt x="4885" y="1429"/>
                  </a:lnTo>
                  <a:lnTo>
                    <a:pt x="4849" y="1447"/>
                  </a:lnTo>
                  <a:lnTo>
                    <a:pt x="4813" y="1463"/>
                  </a:lnTo>
                  <a:lnTo>
                    <a:pt x="4777" y="1481"/>
                  </a:lnTo>
                  <a:lnTo>
                    <a:pt x="4738" y="1496"/>
                  </a:lnTo>
                  <a:lnTo>
                    <a:pt x="4699" y="1510"/>
                  </a:lnTo>
                  <a:lnTo>
                    <a:pt x="4659" y="1523"/>
                  </a:lnTo>
                  <a:lnTo>
                    <a:pt x="4617" y="1536"/>
                  </a:lnTo>
                  <a:lnTo>
                    <a:pt x="4574" y="1547"/>
                  </a:lnTo>
                  <a:lnTo>
                    <a:pt x="4531" y="1555"/>
                  </a:lnTo>
                  <a:lnTo>
                    <a:pt x="4487" y="1563"/>
                  </a:lnTo>
                  <a:lnTo>
                    <a:pt x="4441" y="1572"/>
                  </a:lnTo>
                  <a:lnTo>
                    <a:pt x="4394" y="1576"/>
                  </a:lnTo>
                  <a:lnTo>
                    <a:pt x="4345" y="1580"/>
                  </a:lnTo>
                  <a:lnTo>
                    <a:pt x="4297" y="1581"/>
                  </a:lnTo>
                  <a:lnTo>
                    <a:pt x="4247" y="1581"/>
                  </a:lnTo>
                  <a:lnTo>
                    <a:pt x="4197" y="1578"/>
                  </a:lnTo>
                  <a:lnTo>
                    <a:pt x="4144" y="1575"/>
                  </a:lnTo>
                  <a:lnTo>
                    <a:pt x="4091" y="1568"/>
                  </a:lnTo>
                  <a:lnTo>
                    <a:pt x="4037" y="1560"/>
                  </a:lnTo>
                  <a:lnTo>
                    <a:pt x="3982" y="1549"/>
                  </a:lnTo>
                  <a:lnTo>
                    <a:pt x="3926" y="1536"/>
                  </a:lnTo>
                  <a:lnTo>
                    <a:pt x="3869" y="1520"/>
                  </a:lnTo>
                  <a:lnTo>
                    <a:pt x="3811" y="1502"/>
                  </a:lnTo>
                  <a:lnTo>
                    <a:pt x="3751" y="1481"/>
                  </a:lnTo>
                  <a:lnTo>
                    <a:pt x="3691" y="1458"/>
                  </a:lnTo>
                  <a:lnTo>
                    <a:pt x="3630" y="1433"/>
                  </a:lnTo>
                  <a:lnTo>
                    <a:pt x="3568" y="1404"/>
                  </a:lnTo>
                  <a:lnTo>
                    <a:pt x="3505" y="1371"/>
                  </a:lnTo>
                  <a:lnTo>
                    <a:pt x="3440" y="1336"/>
                  </a:lnTo>
                  <a:lnTo>
                    <a:pt x="3375" y="1299"/>
                  </a:lnTo>
                  <a:lnTo>
                    <a:pt x="3310" y="1257"/>
                  </a:lnTo>
                  <a:lnTo>
                    <a:pt x="3241" y="1211"/>
                  </a:lnTo>
                  <a:lnTo>
                    <a:pt x="3173" y="1165"/>
                  </a:lnTo>
                  <a:lnTo>
                    <a:pt x="3105" y="1113"/>
                  </a:lnTo>
                  <a:lnTo>
                    <a:pt x="3105" y="1113"/>
                  </a:lnTo>
                  <a:lnTo>
                    <a:pt x="2968" y="1010"/>
                  </a:lnTo>
                  <a:lnTo>
                    <a:pt x="2835" y="913"/>
                  </a:lnTo>
                  <a:lnTo>
                    <a:pt x="2707" y="821"/>
                  </a:lnTo>
                  <a:lnTo>
                    <a:pt x="2582" y="733"/>
                  </a:lnTo>
                  <a:lnTo>
                    <a:pt x="2460" y="653"/>
                  </a:lnTo>
                  <a:lnTo>
                    <a:pt x="2343" y="577"/>
                  </a:lnTo>
                  <a:lnTo>
                    <a:pt x="2228" y="507"/>
                  </a:lnTo>
                  <a:lnTo>
                    <a:pt x="2117" y="441"/>
                  </a:lnTo>
                  <a:lnTo>
                    <a:pt x="2009" y="381"/>
                  </a:lnTo>
                  <a:lnTo>
                    <a:pt x="1904" y="327"/>
                  </a:lnTo>
                  <a:lnTo>
                    <a:pt x="1802" y="277"/>
                  </a:lnTo>
                  <a:lnTo>
                    <a:pt x="1702" y="230"/>
                  </a:lnTo>
                  <a:lnTo>
                    <a:pt x="1605" y="189"/>
                  </a:lnTo>
                  <a:lnTo>
                    <a:pt x="1509" y="152"/>
                  </a:lnTo>
                  <a:lnTo>
                    <a:pt x="1416" y="118"/>
                  </a:lnTo>
                  <a:lnTo>
                    <a:pt x="1325" y="91"/>
                  </a:lnTo>
                  <a:lnTo>
                    <a:pt x="1235" y="67"/>
                  </a:lnTo>
                  <a:lnTo>
                    <a:pt x="1148" y="46"/>
                  </a:lnTo>
                  <a:lnTo>
                    <a:pt x="1062" y="29"/>
                  </a:lnTo>
                  <a:lnTo>
                    <a:pt x="977" y="17"/>
                  </a:lnTo>
                  <a:lnTo>
                    <a:pt x="892" y="8"/>
                  </a:lnTo>
                  <a:lnTo>
                    <a:pt x="810" y="2"/>
                  </a:lnTo>
                  <a:lnTo>
                    <a:pt x="728" y="0"/>
                  </a:lnTo>
                  <a:lnTo>
                    <a:pt x="647" y="2"/>
                  </a:lnTo>
                  <a:lnTo>
                    <a:pt x="566" y="7"/>
                  </a:lnTo>
                  <a:lnTo>
                    <a:pt x="485" y="13"/>
                  </a:lnTo>
                  <a:lnTo>
                    <a:pt x="405" y="25"/>
                  </a:lnTo>
                  <a:lnTo>
                    <a:pt x="324" y="38"/>
                  </a:lnTo>
                  <a:lnTo>
                    <a:pt x="244" y="54"/>
                  </a:lnTo>
                  <a:lnTo>
                    <a:pt x="163" y="73"/>
                  </a:lnTo>
                  <a:lnTo>
                    <a:pt x="81" y="94"/>
                  </a:lnTo>
                  <a:lnTo>
                    <a:pt x="0" y="11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23757" name="Freeform 77"/>
            <p:cNvSpPr>
              <a:spLocks/>
            </p:cNvSpPr>
            <p:nvPr/>
          </p:nvSpPr>
          <p:spPr bwMode="auto">
            <a:xfrm>
              <a:off x="606" y="1042"/>
              <a:ext cx="5422" cy="758"/>
            </a:xfrm>
            <a:custGeom>
              <a:avLst/>
              <a:gdLst/>
              <a:ahLst/>
              <a:cxnLst>
                <a:cxn ang="0">
                  <a:pos x="5422" y="873"/>
                </a:cxn>
                <a:cxn ang="0">
                  <a:pos x="5384" y="926"/>
                </a:cxn>
                <a:cxn ang="0">
                  <a:pos x="5337" y="986"/>
                </a:cxn>
                <a:cxn ang="0">
                  <a:pos x="5273" y="1059"/>
                </a:cxn>
                <a:cxn ang="0">
                  <a:pos x="5190" y="1141"/>
                </a:cxn>
                <a:cxn ang="0">
                  <a:pos x="5088" y="1227"/>
                </a:cxn>
                <a:cxn ang="0">
                  <a:pos x="5001" y="1290"/>
                </a:cxn>
                <a:cxn ang="0">
                  <a:pos x="4937" y="1330"/>
                </a:cxn>
                <a:cxn ang="0">
                  <a:pos x="4869" y="1369"/>
                </a:cxn>
                <a:cxn ang="0">
                  <a:pos x="4797" y="1404"/>
                </a:cxn>
                <a:cxn ang="0">
                  <a:pos x="4719" y="1435"/>
                </a:cxn>
                <a:cxn ang="0">
                  <a:pos x="4637" y="1462"/>
                </a:cxn>
                <a:cxn ang="0">
                  <a:pos x="4552" y="1485"/>
                </a:cxn>
                <a:cxn ang="0">
                  <a:pos x="4462" y="1501"/>
                </a:cxn>
                <a:cxn ang="0">
                  <a:pos x="4368" y="1513"/>
                </a:cxn>
                <a:cxn ang="0">
                  <a:pos x="4268" y="1516"/>
                </a:cxn>
                <a:cxn ang="0">
                  <a:pos x="4165" y="1511"/>
                </a:cxn>
                <a:cxn ang="0">
                  <a:pos x="4058" y="1498"/>
                </a:cxn>
                <a:cxn ang="0">
                  <a:pos x="3947" y="1477"/>
                </a:cxn>
                <a:cxn ang="0">
                  <a:pos x="3830" y="1445"/>
                </a:cxn>
                <a:cxn ang="0">
                  <a:pos x="3711" y="1403"/>
                </a:cxn>
                <a:cxn ang="0">
                  <a:pos x="3586" y="1351"/>
                </a:cxn>
                <a:cxn ang="0">
                  <a:pos x="3458" y="1286"/>
                </a:cxn>
                <a:cxn ang="0">
                  <a:pos x="3325" y="1209"/>
                </a:cxn>
                <a:cxn ang="0">
                  <a:pos x="3189" y="1119"/>
                </a:cxn>
                <a:cxn ang="0">
                  <a:pos x="3120" y="1068"/>
                </a:cxn>
                <a:cxn ang="0">
                  <a:pos x="2846" y="871"/>
                </a:cxn>
                <a:cxn ang="0">
                  <a:pos x="2591" y="699"/>
                </a:cxn>
                <a:cxn ang="0">
                  <a:pos x="2349" y="545"/>
                </a:cxn>
                <a:cxn ang="0">
                  <a:pos x="2121" y="415"/>
                </a:cxn>
                <a:cxn ang="0">
                  <a:pos x="1906" y="303"/>
                </a:cxn>
                <a:cxn ang="0">
                  <a:pos x="1703" y="209"/>
                </a:cxn>
                <a:cxn ang="0">
                  <a:pos x="1509" y="135"/>
                </a:cxn>
                <a:cxn ang="0">
                  <a:pos x="1324" y="77"/>
                </a:cxn>
                <a:cxn ang="0">
                  <a:pos x="1147" y="37"/>
                </a:cxn>
                <a:cxn ang="0">
                  <a:pos x="974" y="11"/>
                </a:cxn>
                <a:cxn ang="0">
                  <a:pos x="808" y="0"/>
                </a:cxn>
                <a:cxn ang="0">
                  <a:pos x="644" y="1"/>
                </a:cxn>
                <a:cxn ang="0">
                  <a:pos x="483" y="17"/>
                </a:cxn>
                <a:cxn ang="0">
                  <a:pos x="323" y="45"/>
                </a:cxn>
                <a:cxn ang="0">
                  <a:pos x="162" y="84"/>
                </a:cxn>
                <a:cxn ang="0">
                  <a:pos x="0" y="132"/>
                </a:cxn>
              </a:cxnLst>
              <a:rect l="0" t="0" r="r" b="b"/>
              <a:pathLst>
                <a:path w="5422" h="1516">
                  <a:moveTo>
                    <a:pt x="5422" y="873"/>
                  </a:moveTo>
                  <a:lnTo>
                    <a:pt x="5422" y="873"/>
                  </a:lnTo>
                  <a:lnTo>
                    <a:pt x="5412" y="888"/>
                  </a:lnTo>
                  <a:lnTo>
                    <a:pt x="5384" y="926"/>
                  </a:lnTo>
                  <a:lnTo>
                    <a:pt x="5363" y="954"/>
                  </a:lnTo>
                  <a:lnTo>
                    <a:pt x="5337" y="986"/>
                  </a:lnTo>
                  <a:lnTo>
                    <a:pt x="5308" y="1022"/>
                  </a:lnTo>
                  <a:lnTo>
                    <a:pt x="5273" y="1059"/>
                  </a:lnTo>
                  <a:lnTo>
                    <a:pt x="5233" y="1099"/>
                  </a:lnTo>
                  <a:lnTo>
                    <a:pt x="5190" y="1141"/>
                  </a:lnTo>
                  <a:lnTo>
                    <a:pt x="5141" y="1185"/>
                  </a:lnTo>
                  <a:lnTo>
                    <a:pt x="5088" y="1227"/>
                  </a:lnTo>
                  <a:lnTo>
                    <a:pt x="5031" y="1269"/>
                  </a:lnTo>
                  <a:lnTo>
                    <a:pt x="5001" y="1290"/>
                  </a:lnTo>
                  <a:lnTo>
                    <a:pt x="4970" y="1311"/>
                  </a:lnTo>
                  <a:lnTo>
                    <a:pt x="4937" y="1330"/>
                  </a:lnTo>
                  <a:lnTo>
                    <a:pt x="4904" y="1349"/>
                  </a:lnTo>
                  <a:lnTo>
                    <a:pt x="4869" y="1369"/>
                  </a:lnTo>
                  <a:lnTo>
                    <a:pt x="4833" y="1387"/>
                  </a:lnTo>
                  <a:lnTo>
                    <a:pt x="4797" y="1404"/>
                  </a:lnTo>
                  <a:lnTo>
                    <a:pt x="4758" y="1420"/>
                  </a:lnTo>
                  <a:lnTo>
                    <a:pt x="4719" y="1435"/>
                  </a:lnTo>
                  <a:lnTo>
                    <a:pt x="4679" y="1450"/>
                  </a:lnTo>
                  <a:lnTo>
                    <a:pt x="4637" y="1462"/>
                  </a:lnTo>
                  <a:lnTo>
                    <a:pt x="4595" y="1474"/>
                  </a:lnTo>
                  <a:lnTo>
                    <a:pt x="4552" y="1485"/>
                  </a:lnTo>
                  <a:lnTo>
                    <a:pt x="4507" y="1493"/>
                  </a:lnTo>
                  <a:lnTo>
                    <a:pt x="4462" y="1501"/>
                  </a:lnTo>
                  <a:lnTo>
                    <a:pt x="4415" y="1508"/>
                  </a:lnTo>
                  <a:lnTo>
                    <a:pt x="4368" y="1513"/>
                  </a:lnTo>
                  <a:lnTo>
                    <a:pt x="4318" y="1514"/>
                  </a:lnTo>
                  <a:lnTo>
                    <a:pt x="4268" y="1516"/>
                  </a:lnTo>
                  <a:lnTo>
                    <a:pt x="4218" y="1514"/>
                  </a:lnTo>
                  <a:lnTo>
                    <a:pt x="4165" y="1511"/>
                  </a:lnTo>
                  <a:lnTo>
                    <a:pt x="4112" y="1506"/>
                  </a:lnTo>
                  <a:lnTo>
                    <a:pt x="4058" y="1498"/>
                  </a:lnTo>
                  <a:lnTo>
                    <a:pt x="4003" y="1488"/>
                  </a:lnTo>
                  <a:lnTo>
                    <a:pt x="3947" y="1477"/>
                  </a:lnTo>
                  <a:lnTo>
                    <a:pt x="3889" y="1462"/>
                  </a:lnTo>
                  <a:lnTo>
                    <a:pt x="3830" y="1445"/>
                  </a:lnTo>
                  <a:lnTo>
                    <a:pt x="3771" y="1425"/>
                  </a:lnTo>
                  <a:lnTo>
                    <a:pt x="3711" y="1403"/>
                  </a:lnTo>
                  <a:lnTo>
                    <a:pt x="3649" y="1378"/>
                  </a:lnTo>
                  <a:lnTo>
                    <a:pt x="3586" y="1351"/>
                  </a:lnTo>
                  <a:lnTo>
                    <a:pt x="3522" y="1320"/>
                  </a:lnTo>
                  <a:lnTo>
                    <a:pt x="3458" y="1286"/>
                  </a:lnTo>
                  <a:lnTo>
                    <a:pt x="3393" y="1249"/>
                  </a:lnTo>
                  <a:lnTo>
                    <a:pt x="3325" y="1209"/>
                  </a:lnTo>
                  <a:lnTo>
                    <a:pt x="3258" y="1165"/>
                  </a:lnTo>
                  <a:lnTo>
                    <a:pt x="3189" y="1119"/>
                  </a:lnTo>
                  <a:lnTo>
                    <a:pt x="3120" y="1068"/>
                  </a:lnTo>
                  <a:lnTo>
                    <a:pt x="3120" y="1068"/>
                  </a:lnTo>
                  <a:lnTo>
                    <a:pt x="2981" y="967"/>
                  </a:lnTo>
                  <a:lnTo>
                    <a:pt x="2846" y="871"/>
                  </a:lnTo>
                  <a:lnTo>
                    <a:pt x="2717" y="783"/>
                  </a:lnTo>
                  <a:lnTo>
                    <a:pt x="2591" y="699"/>
                  </a:lnTo>
                  <a:lnTo>
                    <a:pt x="2468" y="620"/>
                  </a:lnTo>
                  <a:lnTo>
                    <a:pt x="2349" y="545"/>
                  </a:lnTo>
                  <a:lnTo>
                    <a:pt x="2234" y="478"/>
                  </a:lnTo>
                  <a:lnTo>
                    <a:pt x="2121" y="415"/>
                  </a:lnTo>
                  <a:lnTo>
                    <a:pt x="2013" y="356"/>
                  </a:lnTo>
                  <a:lnTo>
                    <a:pt x="1906" y="303"/>
                  </a:lnTo>
                  <a:lnTo>
                    <a:pt x="1803" y="253"/>
                  </a:lnTo>
                  <a:lnTo>
                    <a:pt x="1703" y="209"/>
                  </a:lnTo>
                  <a:lnTo>
                    <a:pt x="1605" y="171"/>
                  </a:lnTo>
                  <a:lnTo>
                    <a:pt x="1509" y="135"/>
                  </a:lnTo>
                  <a:lnTo>
                    <a:pt x="1416" y="105"/>
                  </a:lnTo>
                  <a:lnTo>
                    <a:pt x="1324" y="77"/>
                  </a:lnTo>
                  <a:lnTo>
                    <a:pt x="1234" y="54"/>
                  </a:lnTo>
                  <a:lnTo>
                    <a:pt x="1147" y="37"/>
                  </a:lnTo>
                  <a:lnTo>
                    <a:pt x="1060" y="22"/>
                  </a:lnTo>
                  <a:lnTo>
                    <a:pt x="974" y="11"/>
                  </a:lnTo>
                  <a:lnTo>
                    <a:pt x="891" y="3"/>
                  </a:lnTo>
                  <a:lnTo>
                    <a:pt x="808" y="0"/>
                  </a:lnTo>
                  <a:lnTo>
                    <a:pt x="726" y="0"/>
                  </a:lnTo>
                  <a:lnTo>
                    <a:pt x="644" y="1"/>
                  </a:lnTo>
                  <a:lnTo>
                    <a:pt x="563" y="8"/>
                  </a:lnTo>
                  <a:lnTo>
                    <a:pt x="483" y="17"/>
                  </a:lnTo>
                  <a:lnTo>
                    <a:pt x="402" y="30"/>
                  </a:lnTo>
                  <a:lnTo>
                    <a:pt x="323" y="45"/>
                  </a:lnTo>
                  <a:lnTo>
                    <a:pt x="243" y="63"/>
                  </a:lnTo>
                  <a:lnTo>
                    <a:pt x="162" y="84"/>
                  </a:lnTo>
                  <a:lnTo>
                    <a:pt x="80" y="106"/>
                  </a:lnTo>
                  <a:lnTo>
                    <a:pt x="0" y="13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23758" name="Freeform 78"/>
            <p:cNvSpPr>
              <a:spLocks/>
            </p:cNvSpPr>
            <p:nvPr/>
          </p:nvSpPr>
          <p:spPr bwMode="auto">
            <a:xfrm>
              <a:off x="628" y="1060"/>
              <a:ext cx="5431" cy="725"/>
            </a:xfrm>
            <a:custGeom>
              <a:avLst/>
              <a:gdLst/>
              <a:ahLst/>
              <a:cxnLst>
                <a:cxn ang="0">
                  <a:pos x="5431" y="783"/>
                </a:cxn>
                <a:cxn ang="0">
                  <a:pos x="5395" y="838"/>
                </a:cxn>
                <a:cxn ang="0">
                  <a:pos x="5350" y="899"/>
                </a:cxn>
                <a:cxn ang="0">
                  <a:pos x="5286" y="974"/>
                </a:cxn>
                <a:cxn ang="0">
                  <a:pos x="5204" y="1058"/>
                </a:cxn>
                <a:cxn ang="0">
                  <a:pos x="5105" y="1147"/>
                </a:cxn>
                <a:cxn ang="0">
                  <a:pos x="5018" y="1211"/>
                </a:cxn>
                <a:cxn ang="0">
                  <a:pos x="4955" y="1253"/>
                </a:cxn>
                <a:cxn ang="0">
                  <a:pos x="4887" y="1293"/>
                </a:cxn>
                <a:cxn ang="0">
                  <a:pos x="4815" y="1329"/>
                </a:cxn>
                <a:cxn ang="0">
                  <a:pos x="4739" y="1363"/>
                </a:cxn>
                <a:cxn ang="0">
                  <a:pos x="4657" y="1392"/>
                </a:cxn>
                <a:cxn ang="0">
                  <a:pos x="4572" y="1416"/>
                </a:cxn>
                <a:cxn ang="0">
                  <a:pos x="4482" y="1434"/>
                </a:cxn>
                <a:cxn ang="0">
                  <a:pos x="4387" y="1447"/>
                </a:cxn>
                <a:cxn ang="0">
                  <a:pos x="4289" y="1452"/>
                </a:cxn>
                <a:cxn ang="0">
                  <a:pos x="4186" y="1450"/>
                </a:cxn>
                <a:cxn ang="0">
                  <a:pos x="4078" y="1439"/>
                </a:cxn>
                <a:cxn ang="0">
                  <a:pos x="3967" y="1419"/>
                </a:cxn>
                <a:cxn ang="0">
                  <a:pos x="3850" y="1390"/>
                </a:cxn>
                <a:cxn ang="0">
                  <a:pos x="3729" y="1352"/>
                </a:cxn>
                <a:cxn ang="0">
                  <a:pos x="3604" y="1300"/>
                </a:cxn>
                <a:cxn ang="0">
                  <a:pos x="3475" y="1239"/>
                </a:cxn>
                <a:cxn ang="0">
                  <a:pos x="3342" y="1163"/>
                </a:cxn>
                <a:cxn ang="0">
                  <a:pos x="3204" y="1075"/>
                </a:cxn>
                <a:cxn ang="0">
                  <a:pos x="3134" y="1027"/>
                </a:cxn>
                <a:cxn ang="0">
                  <a:pos x="2857" y="835"/>
                </a:cxn>
                <a:cxn ang="0">
                  <a:pos x="2599" y="665"/>
                </a:cxn>
                <a:cxn ang="0">
                  <a:pos x="2355" y="517"/>
                </a:cxn>
                <a:cxn ang="0">
                  <a:pos x="2126" y="389"/>
                </a:cxn>
                <a:cxn ang="0">
                  <a:pos x="1909" y="281"/>
                </a:cxn>
                <a:cxn ang="0">
                  <a:pos x="1705" y="192"/>
                </a:cxn>
                <a:cxn ang="0">
                  <a:pos x="1509" y="121"/>
                </a:cxn>
                <a:cxn ang="0">
                  <a:pos x="1323" y="68"/>
                </a:cxn>
                <a:cxn ang="0">
                  <a:pos x="1145" y="29"/>
                </a:cxn>
                <a:cxn ang="0">
                  <a:pos x="973" y="7"/>
                </a:cxn>
                <a:cxn ang="0">
                  <a:pos x="807" y="0"/>
                </a:cxn>
                <a:cxn ang="0">
                  <a:pos x="643" y="5"/>
                </a:cxn>
                <a:cxn ang="0">
                  <a:pos x="482" y="24"/>
                </a:cxn>
                <a:cxn ang="0">
                  <a:pos x="322" y="55"/>
                </a:cxn>
                <a:cxn ang="0">
                  <a:pos x="161" y="97"/>
                </a:cxn>
                <a:cxn ang="0">
                  <a:pos x="0" y="149"/>
                </a:cxn>
              </a:cxnLst>
              <a:rect l="0" t="0" r="r" b="b"/>
              <a:pathLst>
                <a:path w="5431" h="1452">
                  <a:moveTo>
                    <a:pt x="5431" y="783"/>
                  </a:moveTo>
                  <a:lnTo>
                    <a:pt x="5431" y="783"/>
                  </a:lnTo>
                  <a:lnTo>
                    <a:pt x="5423" y="798"/>
                  </a:lnTo>
                  <a:lnTo>
                    <a:pt x="5395" y="838"/>
                  </a:lnTo>
                  <a:lnTo>
                    <a:pt x="5375" y="867"/>
                  </a:lnTo>
                  <a:lnTo>
                    <a:pt x="5350" y="899"/>
                  </a:lnTo>
                  <a:lnTo>
                    <a:pt x="5320" y="935"/>
                  </a:lnTo>
                  <a:lnTo>
                    <a:pt x="5286" y="974"/>
                  </a:lnTo>
                  <a:lnTo>
                    <a:pt x="5247" y="1016"/>
                  </a:lnTo>
                  <a:lnTo>
                    <a:pt x="5204" y="1058"/>
                  </a:lnTo>
                  <a:lnTo>
                    <a:pt x="5157" y="1101"/>
                  </a:lnTo>
                  <a:lnTo>
                    <a:pt x="5105" y="1147"/>
                  </a:lnTo>
                  <a:lnTo>
                    <a:pt x="5048" y="1190"/>
                  </a:lnTo>
                  <a:lnTo>
                    <a:pt x="5018" y="1211"/>
                  </a:lnTo>
                  <a:lnTo>
                    <a:pt x="4987" y="1232"/>
                  </a:lnTo>
                  <a:lnTo>
                    <a:pt x="4955" y="1253"/>
                  </a:lnTo>
                  <a:lnTo>
                    <a:pt x="4922" y="1272"/>
                  </a:lnTo>
                  <a:lnTo>
                    <a:pt x="4887" y="1293"/>
                  </a:lnTo>
                  <a:lnTo>
                    <a:pt x="4851" y="1311"/>
                  </a:lnTo>
                  <a:lnTo>
                    <a:pt x="4815" y="1329"/>
                  </a:lnTo>
                  <a:lnTo>
                    <a:pt x="4778" y="1347"/>
                  </a:lnTo>
                  <a:lnTo>
                    <a:pt x="4739" y="1363"/>
                  </a:lnTo>
                  <a:lnTo>
                    <a:pt x="4698" y="1377"/>
                  </a:lnTo>
                  <a:lnTo>
                    <a:pt x="4657" y="1392"/>
                  </a:lnTo>
                  <a:lnTo>
                    <a:pt x="4615" y="1405"/>
                  </a:lnTo>
                  <a:lnTo>
                    <a:pt x="4572" y="1416"/>
                  </a:lnTo>
                  <a:lnTo>
                    <a:pt x="4528" y="1426"/>
                  </a:lnTo>
                  <a:lnTo>
                    <a:pt x="4482" y="1434"/>
                  </a:lnTo>
                  <a:lnTo>
                    <a:pt x="4436" y="1442"/>
                  </a:lnTo>
                  <a:lnTo>
                    <a:pt x="4387" y="1447"/>
                  </a:lnTo>
                  <a:lnTo>
                    <a:pt x="4339" y="1450"/>
                  </a:lnTo>
                  <a:lnTo>
                    <a:pt x="4289" y="1452"/>
                  </a:lnTo>
                  <a:lnTo>
                    <a:pt x="4237" y="1452"/>
                  </a:lnTo>
                  <a:lnTo>
                    <a:pt x="4186" y="1450"/>
                  </a:lnTo>
                  <a:lnTo>
                    <a:pt x="4133" y="1445"/>
                  </a:lnTo>
                  <a:lnTo>
                    <a:pt x="4078" y="1439"/>
                  </a:lnTo>
                  <a:lnTo>
                    <a:pt x="4024" y="1431"/>
                  </a:lnTo>
                  <a:lnTo>
                    <a:pt x="3967" y="1419"/>
                  </a:lnTo>
                  <a:lnTo>
                    <a:pt x="3908" y="1406"/>
                  </a:lnTo>
                  <a:lnTo>
                    <a:pt x="3850" y="1390"/>
                  </a:lnTo>
                  <a:lnTo>
                    <a:pt x="3790" y="1373"/>
                  </a:lnTo>
                  <a:lnTo>
                    <a:pt x="3729" y="1352"/>
                  </a:lnTo>
                  <a:lnTo>
                    <a:pt x="3668" y="1327"/>
                  </a:lnTo>
                  <a:lnTo>
                    <a:pt x="3604" y="1300"/>
                  </a:lnTo>
                  <a:lnTo>
                    <a:pt x="3540" y="1271"/>
                  </a:lnTo>
                  <a:lnTo>
                    <a:pt x="3475" y="1239"/>
                  </a:lnTo>
                  <a:lnTo>
                    <a:pt x="3410" y="1203"/>
                  </a:lnTo>
                  <a:lnTo>
                    <a:pt x="3342" y="1163"/>
                  </a:lnTo>
                  <a:lnTo>
                    <a:pt x="3274" y="1121"/>
                  </a:lnTo>
                  <a:lnTo>
                    <a:pt x="3204" y="1075"/>
                  </a:lnTo>
                  <a:lnTo>
                    <a:pt x="3134" y="1027"/>
                  </a:lnTo>
                  <a:lnTo>
                    <a:pt x="3134" y="1027"/>
                  </a:lnTo>
                  <a:lnTo>
                    <a:pt x="2993" y="929"/>
                  </a:lnTo>
                  <a:lnTo>
                    <a:pt x="2857" y="835"/>
                  </a:lnTo>
                  <a:lnTo>
                    <a:pt x="2727" y="748"/>
                  </a:lnTo>
                  <a:lnTo>
                    <a:pt x="2599" y="665"/>
                  </a:lnTo>
                  <a:lnTo>
                    <a:pt x="2475" y="588"/>
                  </a:lnTo>
                  <a:lnTo>
                    <a:pt x="2355" y="517"/>
                  </a:lnTo>
                  <a:lnTo>
                    <a:pt x="2239" y="451"/>
                  </a:lnTo>
                  <a:lnTo>
                    <a:pt x="2126" y="389"/>
                  </a:lnTo>
                  <a:lnTo>
                    <a:pt x="2016" y="333"/>
                  </a:lnTo>
                  <a:lnTo>
                    <a:pt x="1909" y="281"/>
                  </a:lnTo>
                  <a:lnTo>
                    <a:pt x="1805" y="234"/>
                  </a:lnTo>
                  <a:lnTo>
                    <a:pt x="1705" y="192"/>
                  </a:lnTo>
                  <a:lnTo>
                    <a:pt x="1606" y="155"/>
                  </a:lnTo>
                  <a:lnTo>
                    <a:pt x="1509" y="121"/>
                  </a:lnTo>
                  <a:lnTo>
                    <a:pt x="1416" y="92"/>
                  </a:lnTo>
                  <a:lnTo>
                    <a:pt x="1323" y="68"/>
                  </a:lnTo>
                  <a:lnTo>
                    <a:pt x="1234" y="47"/>
                  </a:lnTo>
                  <a:lnTo>
                    <a:pt x="1145" y="29"/>
                  </a:lnTo>
                  <a:lnTo>
                    <a:pt x="1058" y="16"/>
                  </a:lnTo>
                  <a:lnTo>
                    <a:pt x="973" y="7"/>
                  </a:lnTo>
                  <a:lnTo>
                    <a:pt x="890" y="2"/>
                  </a:lnTo>
                  <a:lnTo>
                    <a:pt x="807" y="0"/>
                  </a:lnTo>
                  <a:lnTo>
                    <a:pt x="725" y="0"/>
                  </a:lnTo>
                  <a:lnTo>
                    <a:pt x="643" y="5"/>
                  </a:lnTo>
                  <a:lnTo>
                    <a:pt x="562" y="13"/>
                  </a:lnTo>
                  <a:lnTo>
                    <a:pt x="482" y="24"/>
                  </a:lnTo>
                  <a:lnTo>
                    <a:pt x="401" y="37"/>
                  </a:lnTo>
                  <a:lnTo>
                    <a:pt x="322" y="55"/>
                  </a:lnTo>
                  <a:lnTo>
                    <a:pt x="242" y="74"/>
                  </a:lnTo>
                  <a:lnTo>
                    <a:pt x="161" y="97"/>
                  </a:lnTo>
                  <a:lnTo>
                    <a:pt x="80" y="121"/>
                  </a:lnTo>
                  <a:lnTo>
                    <a:pt x="0" y="149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23759" name="Freeform 79"/>
            <p:cNvSpPr>
              <a:spLocks/>
            </p:cNvSpPr>
            <p:nvPr/>
          </p:nvSpPr>
          <p:spPr bwMode="auto">
            <a:xfrm>
              <a:off x="652" y="1076"/>
              <a:ext cx="5439" cy="696"/>
            </a:xfrm>
            <a:custGeom>
              <a:avLst/>
              <a:gdLst/>
              <a:ahLst/>
              <a:cxnLst>
                <a:cxn ang="0">
                  <a:pos x="5439" y="694"/>
                </a:cxn>
                <a:cxn ang="0">
                  <a:pos x="5405" y="751"/>
                </a:cxn>
                <a:cxn ang="0">
                  <a:pos x="5359" y="812"/>
                </a:cxn>
                <a:cxn ang="0">
                  <a:pos x="5296" y="890"/>
                </a:cxn>
                <a:cxn ang="0">
                  <a:pos x="5216" y="975"/>
                </a:cxn>
                <a:cxn ang="0">
                  <a:pos x="5119" y="1066"/>
                </a:cxn>
                <a:cxn ang="0">
                  <a:pos x="5033" y="1133"/>
                </a:cxn>
                <a:cxn ang="0">
                  <a:pos x="4970" y="1175"/>
                </a:cxn>
                <a:cxn ang="0">
                  <a:pos x="4903" y="1217"/>
                </a:cxn>
                <a:cxn ang="0">
                  <a:pos x="4831" y="1256"/>
                </a:cxn>
                <a:cxn ang="0">
                  <a:pos x="4755" y="1290"/>
                </a:cxn>
                <a:cxn ang="0">
                  <a:pos x="4674" y="1321"/>
                </a:cxn>
                <a:cxn ang="0">
                  <a:pos x="4590" y="1348"/>
                </a:cxn>
                <a:cxn ang="0">
                  <a:pos x="4499" y="1368"/>
                </a:cxn>
                <a:cxn ang="0">
                  <a:pos x="4406" y="1382"/>
                </a:cxn>
                <a:cxn ang="0">
                  <a:pos x="4308" y="1390"/>
                </a:cxn>
                <a:cxn ang="0">
                  <a:pos x="4204" y="1390"/>
                </a:cxn>
                <a:cxn ang="0">
                  <a:pos x="4097" y="1381"/>
                </a:cxn>
                <a:cxn ang="0">
                  <a:pos x="3984" y="1364"/>
                </a:cxn>
                <a:cxn ang="0">
                  <a:pos x="3868" y="1337"/>
                </a:cxn>
                <a:cxn ang="0">
                  <a:pos x="3747" y="1300"/>
                </a:cxn>
                <a:cxn ang="0">
                  <a:pos x="3621" y="1251"/>
                </a:cxn>
                <a:cxn ang="0">
                  <a:pos x="3490" y="1192"/>
                </a:cxn>
                <a:cxn ang="0">
                  <a:pos x="3355" y="1119"/>
                </a:cxn>
                <a:cxn ang="0">
                  <a:pos x="3217" y="1033"/>
                </a:cxn>
                <a:cxn ang="0">
                  <a:pos x="3146" y="985"/>
                </a:cxn>
                <a:cxn ang="0">
                  <a:pos x="2867" y="798"/>
                </a:cxn>
                <a:cxn ang="0">
                  <a:pos x="2606" y="633"/>
                </a:cxn>
                <a:cxn ang="0">
                  <a:pos x="2360" y="489"/>
                </a:cxn>
                <a:cxn ang="0">
                  <a:pos x="2128" y="367"/>
                </a:cxn>
                <a:cxn ang="0">
                  <a:pos x="1910" y="262"/>
                </a:cxn>
                <a:cxn ang="0">
                  <a:pos x="1705" y="176"/>
                </a:cxn>
                <a:cxn ang="0">
                  <a:pos x="1509" y="108"/>
                </a:cxn>
                <a:cxn ang="0">
                  <a:pos x="1321" y="58"/>
                </a:cxn>
                <a:cxn ang="0">
                  <a:pos x="1142" y="24"/>
                </a:cxn>
                <a:cxn ang="0">
                  <a:pos x="970" y="5"/>
                </a:cxn>
                <a:cxn ang="0">
                  <a:pos x="803" y="0"/>
                </a:cxn>
                <a:cxn ang="0">
                  <a:pos x="640" y="10"/>
                </a:cxn>
                <a:cxn ang="0">
                  <a:pos x="479" y="32"/>
                </a:cxn>
                <a:cxn ang="0">
                  <a:pos x="319" y="66"/>
                </a:cxn>
                <a:cxn ang="0">
                  <a:pos x="161" y="111"/>
                </a:cxn>
                <a:cxn ang="0">
                  <a:pos x="0" y="168"/>
                </a:cxn>
              </a:cxnLst>
              <a:rect l="0" t="0" r="r" b="b"/>
              <a:pathLst>
                <a:path w="5439" h="1390">
                  <a:moveTo>
                    <a:pt x="5439" y="694"/>
                  </a:moveTo>
                  <a:lnTo>
                    <a:pt x="5439" y="694"/>
                  </a:lnTo>
                  <a:lnTo>
                    <a:pt x="5431" y="709"/>
                  </a:lnTo>
                  <a:lnTo>
                    <a:pt x="5405" y="751"/>
                  </a:lnTo>
                  <a:lnTo>
                    <a:pt x="5384" y="780"/>
                  </a:lnTo>
                  <a:lnTo>
                    <a:pt x="5359" y="812"/>
                  </a:lnTo>
                  <a:lnTo>
                    <a:pt x="5331" y="849"/>
                  </a:lnTo>
                  <a:lnTo>
                    <a:pt x="5296" y="890"/>
                  </a:lnTo>
                  <a:lnTo>
                    <a:pt x="5259" y="932"/>
                  </a:lnTo>
                  <a:lnTo>
                    <a:pt x="5216" y="975"/>
                  </a:lnTo>
                  <a:lnTo>
                    <a:pt x="5170" y="1020"/>
                  </a:lnTo>
                  <a:lnTo>
                    <a:pt x="5119" y="1066"/>
                  </a:lnTo>
                  <a:lnTo>
                    <a:pt x="5062" y="1111"/>
                  </a:lnTo>
                  <a:lnTo>
                    <a:pt x="5033" y="1133"/>
                  </a:lnTo>
                  <a:lnTo>
                    <a:pt x="5002" y="1154"/>
                  </a:lnTo>
                  <a:lnTo>
                    <a:pt x="4970" y="1175"/>
                  </a:lnTo>
                  <a:lnTo>
                    <a:pt x="4937" y="1196"/>
                  </a:lnTo>
                  <a:lnTo>
                    <a:pt x="4903" y="1217"/>
                  </a:lnTo>
                  <a:lnTo>
                    <a:pt x="4867" y="1237"/>
                  </a:lnTo>
                  <a:lnTo>
                    <a:pt x="4831" y="1256"/>
                  </a:lnTo>
                  <a:lnTo>
                    <a:pt x="4794" y="1274"/>
                  </a:lnTo>
                  <a:lnTo>
                    <a:pt x="4755" y="1290"/>
                  </a:lnTo>
                  <a:lnTo>
                    <a:pt x="4716" y="1306"/>
                  </a:lnTo>
                  <a:lnTo>
                    <a:pt x="4674" y="1321"/>
                  </a:lnTo>
                  <a:lnTo>
                    <a:pt x="4633" y="1335"/>
                  </a:lnTo>
                  <a:lnTo>
                    <a:pt x="4590" y="1348"/>
                  </a:lnTo>
                  <a:lnTo>
                    <a:pt x="4545" y="1358"/>
                  </a:lnTo>
                  <a:lnTo>
                    <a:pt x="4499" y="1368"/>
                  </a:lnTo>
                  <a:lnTo>
                    <a:pt x="4454" y="1376"/>
                  </a:lnTo>
                  <a:lnTo>
                    <a:pt x="4406" y="1382"/>
                  </a:lnTo>
                  <a:lnTo>
                    <a:pt x="4356" y="1387"/>
                  </a:lnTo>
                  <a:lnTo>
                    <a:pt x="4308" y="1390"/>
                  </a:lnTo>
                  <a:lnTo>
                    <a:pt x="4256" y="1390"/>
                  </a:lnTo>
                  <a:lnTo>
                    <a:pt x="4204" y="1390"/>
                  </a:lnTo>
                  <a:lnTo>
                    <a:pt x="4151" y="1387"/>
                  </a:lnTo>
                  <a:lnTo>
                    <a:pt x="4097" y="1381"/>
                  </a:lnTo>
                  <a:lnTo>
                    <a:pt x="4041" y="1374"/>
                  </a:lnTo>
                  <a:lnTo>
                    <a:pt x="3984" y="1364"/>
                  </a:lnTo>
                  <a:lnTo>
                    <a:pt x="3926" y="1351"/>
                  </a:lnTo>
                  <a:lnTo>
                    <a:pt x="3868" y="1337"/>
                  </a:lnTo>
                  <a:lnTo>
                    <a:pt x="3808" y="1319"/>
                  </a:lnTo>
                  <a:lnTo>
                    <a:pt x="3747" y="1300"/>
                  </a:lnTo>
                  <a:lnTo>
                    <a:pt x="3684" y="1277"/>
                  </a:lnTo>
                  <a:lnTo>
                    <a:pt x="3621" y="1251"/>
                  </a:lnTo>
                  <a:lnTo>
                    <a:pt x="3557" y="1222"/>
                  </a:lnTo>
                  <a:lnTo>
                    <a:pt x="3490" y="1192"/>
                  </a:lnTo>
                  <a:lnTo>
                    <a:pt x="3423" y="1156"/>
                  </a:lnTo>
                  <a:lnTo>
                    <a:pt x="3355" y="1119"/>
                  </a:lnTo>
                  <a:lnTo>
                    <a:pt x="3287" y="1079"/>
                  </a:lnTo>
                  <a:lnTo>
                    <a:pt x="3217" y="1033"/>
                  </a:lnTo>
                  <a:lnTo>
                    <a:pt x="3146" y="985"/>
                  </a:lnTo>
                  <a:lnTo>
                    <a:pt x="3146" y="985"/>
                  </a:lnTo>
                  <a:lnTo>
                    <a:pt x="3004" y="890"/>
                  </a:lnTo>
                  <a:lnTo>
                    <a:pt x="2867" y="798"/>
                  </a:lnTo>
                  <a:lnTo>
                    <a:pt x="2733" y="714"/>
                  </a:lnTo>
                  <a:lnTo>
                    <a:pt x="2606" y="633"/>
                  </a:lnTo>
                  <a:lnTo>
                    <a:pt x="2481" y="559"/>
                  </a:lnTo>
                  <a:lnTo>
                    <a:pt x="2360" y="489"/>
                  </a:lnTo>
                  <a:lnTo>
                    <a:pt x="2242" y="425"/>
                  </a:lnTo>
                  <a:lnTo>
                    <a:pt x="2128" y="367"/>
                  </a:lnTo>
                  <a:lnTo>
                    <a:pt x="2018" y="312"/>
                  </a:lnTo>
                  <a:lnTo>
                    <a:pt x="1910" y="262"/>
                  </a:lnTo>
                  <a:lnTo>
                    <a:pt x="1806" y="216"/>
                  </a:lnTo>
                  <a:lnTo>
                    <a:pt x="1705" y="176"/>
                  </a:lnTo>
                  <a:lnTo>
                    <a:pt x="1605" y="140"/>
                  </a:lnTo>
                  <a:lnTo>
                    <a:pt x="1509" y="108"/>
                  </a:lnTo>
                  <a:lnTo>
                    <a:pt x="1414" y="81"/>
                  </a:lnTo>
                  <a:lnTo>
                    <a:pt x="1321" y="58"/>
                  </a:lnTo>
                  <a:lnTo>
                    <a:pt x="1231" y="39"/>
                  </a:lnTo>
                  <a:lnTo>
                    <a:pt x="1142" y="24"/>
                  </a:lnTo>
                  <a:lnTo>
                    <a:pt x="1056" y="13"/>
                  </a:lnTo>
                  <a:lnTo>
                    <a:pt x="970" y="5"/>
                  </a:lnTo>
                  <a:lnTo>
                    <a:pt x="887" y="2"/>
                  </a:lnTo>
                  <a:lnTo>
                    <a:pt x="803" y="0"/>
                  </a:lnTo>
                  <a:lnTo>
                    <a:pt x="722" y="3"/>
                  </a:lnTo>
                  <a:lnTo>
                    <a:pt x="640" y="10"/>
                  </a:lnTo>
                  <a:lnTo>
                    <a:pt x="559" y="19"/>
                  </a:lnTo>
                  <a:lnTo>
                    <a:pt x="479" y="32"/>
                  </a:lnTo>
                  <a:lnTo>
                    <a:pt x="399" y="47"/>
                  </a:lnTo>
                  <a:lnTo>
                    <a:pt x="319" y="66"/>
                  </a:lnTo>
                  <a:lnTo>
                    <a:pt x="240" y="87"/>
                  </a:lnTo>
                  <a:lnTo>
                    <a:pt x="161" y="111"/>
                  </a:lnTo>
                  <a:lnTo>
                    <a:pt x="80" y="139"/>
                  </a:lnTo>
                  <a:lnTo>
                    <a:pt x="0" y="16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23760" name="Freeform 80"/>
            <p:cNvSpPr>
              <a:spLocks/>
            </p:cNvSpPr>
            <p:nvPr/>
          </p:nvSpPr>
          <p:spPr bwMode="auto">
            <a:xfrm>
              <a:off x="675" y="1094"/>
              <a:ext cx="5448" cy="664"/>
            </a:xfrm>
            <a:custGeom>
              <a:avLst/>
              <a:gdLst/>
              <a:ahLst/>
              <a:cxnLst>
                <a:cxn ang="0">
                  <a:pos x="5448" y="603"/>
                </a:cxn>
                <a:cxn ang="0">
                  <a:pos x="5414" y="660"/>
                </a:cxn>
                <a:cxn ang="0">
                  <a:pos x="5369" y="723"/>
                </a:cxn>
                <a:cxn ang="0">
                  <a:pos x="5308" y="802"/>
                </a:cxn>
                <a:cxn ang="0">
                  <a:pos x="5229" y="891"/>
                </a:cxn>
                <a:cxn ang="0">
                  <a:pos x="5132" y="983"/>
                </a:cxn>
                <a:cxn ang="0">
                  <a:pos x="5047" y="1052"/>
                </a:cxn>
                <a:cxn ang="0">
                  <a:pos x="4986" y="1097"/>
                </a:cxn>
                <a:cxn ang="0">
                  <a:pos x="4919" y="1139"/>
                </a:cxn>
                <a:cxn ang="0">
                  <a:pos x="4849" y="1180"/>
                </a:cxn>
                <a:cxn ang="0">
                  <a:pos x="4772" y="1217"/>
                </a:cxn>
                <a:cxn ang="0">
                  <a:pos x="4692" y="1249"/>
                </a:cxn>
                <a:cxn ang="0">
                  <a:pos x="4607" y="1277"/>
                </a:cxn>
                <a:cxn ang="0">
                  <a:pos x="4518" y="1299"/>
                </a:cxn>
                <a:cxn ang="0">
                  <a:pos x="4425" y="1315"/>
                </a:cxn>
                <a:cxn ang="0">
                  <a:pos x="4326" y="1325"/>
                </a:cxn>
                <a:cxn ang="0">
                  <a:pos x="4222" y="1327"/>
                </a:cxn>
                <a:cxn ang="0">
                  <a:pos x="4115" y="1320"/>
                </a:cxn>
                <a:cxn ang="0">
                  <a:pos x="4003" y="1306"/>
                </a:cxn>
                <a:cxn ang="0">
                  <a:pos x="3885" y="1280"/>
                </a:cxn>
                <a:cxn ang="0">
                  <a:pos x="3764" y="1246"/>
                </a:cxn>
                <a:cxn ang="0">
                  <a:pos x="3638" y="1199"/>
                </a:cxn>
                <a:cxn ang="0">
                  <a:pos x="3506" y="1143"/>
                </a:cxn>
                <a:cxn ang="0">
                  <a:pos x="3371" y="1072"/>
                </a:cxn>
                <a:cxn ang="0">
                  <a:pos x="3230" y="989"/>
                </a:cxn>
                <a:cxn ang="0">
                  <a:pos x="3157" y="942"/>
                </a:cxn>
                <a:cxn ang="0">
                  <a:pos x="2877" y="760"/>
                </a:cxn>
                <a:cxn ang="0">
                  <a:pos x="2613" y="599"/>
                </a:cxn>
                <a:cxn ang="0">
                  <a:pos x="2365" y="460"/>
                </a:cxn>
                <a:cxn ang="0">
                  <a:pos x="2131" y="340"/>
                </a:cxn>
                <a:cxn ang="0">
                  <a:pos x="1912" y="240"/>
                </a:cxn>
                <a:cxn ang="0">
                  <a:pos x="1705" y="158"/>
                </a:cxn>
                <a:cxn ang="0">
                  <a:pos x="1508" y="95"/>
                </a:cxn>
                <a:cxn ang="0">
                  <a:pos x="1321" y="48"/>
                </a:cxn>
                <a:cxn ang="0">
                  <a:pos x="1141" y="17"/>
                </a:cxn>
                <a:cxn ang="0">
                  <a:pos x="968" y="1"/>
                </a:cxn>
                <a:cxn ang="0">
                  <a:pos x="801" y="0"/>
                </a:cxn>
                <a:cxn ang="0">
                  <a:pos x="639" y="12"/>
                </a:cxn>
                <a:cxn ang="0">
                  <a:pos x="478" y="38"/>
                </a:cxn>
                <a:cxn ang="0">
                  <a:pos x="319" y="75"/>
                </a:cxn>
                <a:cxn ang="0">
                  <a:pos x="160" y="124"/>
                </a:cxn>
                <a:cxn ang="0">
                  <a:pos x="0" y="184"/>
                </a:cxn>
              </a:cxnLst>
              <a:rect l="0" t="0" r="r" b="b"/>
              <a:pathLst>
                <a:path w="5448" h="1327">
                  <a:moveTo>
                    <a:pt x="5448" y="603"/>
                  </a:moveTo>
                  <a:lnTo>
                    <a:pt x="5448" y="603"/>
                  </a:lnTo>
                  <a:lnTo>
                    <a:pt x="5439" y="618"/>
                  </a:lnTo>
                  <a:lnTo>
                    <a:pt x="5414" y="660"/>
                  </a:lnTo>
                  <a:lnTo>
                    <a:pt x="5393" y="689"/>
                  </a:lnTo>
                  <a:lnTo>
                    <a:pt x="5369" y="723"/>
                  </a:lnTo>
                  <a:lnTo>
                    <a:pt x="5341" y="762"/>
                  </a:lnTo>
                  <a:lnTo>
                    <a:pt x="5308" y="802"/>
                  </a:lnTo>
                  <a:lnTo>
                    <a:pt x="5271" y="846"/>
                  </a:lnTo>
                  <a:lnTo>
                    <a:pt x="5229" y="891"/>
                  </a:lnTo>
                  <a:lnTo>
                    <a:pt x="5183" y="936"/>
                  </a:lnTo>
                  <a:lnTo>
                    <a:pt x="5132" y="983"/>
                  </a:lnTo>
                  <a:lnTo>
                    <a:pt x="5076" y="1030"/>
                  </a:lnTo>
                  <a:lnTo>
                    <a:pt x="5047" y="1052"/>
                  </a:lnTo>
                  <a:lnTo>
                    <a:pt x="5017" y="1075"/>
                  </a:lnTo>
                  <a:lnTo>
                    <a:pt x="4986" y="1097"/>
                  </a:lnTo>
                  <a:lnTo>
                    <a:pt x="4953" y="1118"/>
                  </a:lnTo>
                  <a:lnTo>
                    <a:pt x="4919" y="1139"/>
                  </a:lnTo>
                  <a:lnTo>
                    <a:pt x="4885" y="1160"/>
                  </a:lnTo>
                  <a:lnTo>
                    <a:pt x="4849" y="1180"/>
                  </a:lnTo>
                  <a:lnTo>
                    <a:pt x="4811" y="1199"/>
                  </a:lnTo>
                  <a:lnTo>
                    <a:pt x="4772" y="1217"/>
                  </a:lnTo>
                  <a:lnTo>
                    <a:pt x="4733" y="1233"/>
                  </a:lnTo>
                  <a:lnTo>
                    <a:pt x="4692" y="1249"/>
                  </a:lnTo>
                  <a:lnTo>
                    <a:pt x="4650" y="1264"/>
                  </a:lnTo>
                  <a:lnTo>
                    <a:pt x="4607" y="1277"/>
                  </a:lnTo>
                  <a:lnTo>
                    <a:pt x="4564" y="1288"/>
                  </a:lnTo>
                  <a:lnTo>
                    <a:pt x="4518" y="1299"/>
                  </a:lnTo>
                  <a:lnTo>
                    <a:pt x="4472" y="1307"/>
                  </a:lnTo>
                  <a:lnTo>
                    <a:pt x="4425" y="1315"/>
                  </a:lnTo>
                  <a:lnTo>
                    <a:pt x="4375" y="1320"/>
                  </a:lnTo>
                  <a:lnTo>
                    <a:pt x="4326" y="1325"/>
                  </a:lnTo>
                  <a:lnTo>
                    <a:pt x="4275" y="1327"/>
                  </a:lnTo>
                  <a:lnTo>
                    <a:pt x="4222" y="1327"/>
                  </a:lnTo>
                  <a:lnTo>
                    <a:pt x="4170" y="1325"/>
                  </a:lnTo>
                  <a:lnTo>
                    <a:pt x="4115" y="1320"/>
                  </a:lnTo>
                  <a:lnTo>
                    <a:pt x="4060" y="1314"/>
                  </a:lnTo>
                  <a:lnTo>
                    <a:pt x="4003" y="1306"/>
                  </a:lnTo>
                  <a:lnTo>
                    <a:pt x="3945" y="1294"/>
                  </a:lnTo>
                  <a:lnTo>
                    <a:pt x="3885" y="1280"/>
                  </a:lnTo>
                  <a:lnTo>
                    <a:pt x="3825" y="1264"/>
                  </a:lnTo>
                  <a:lnTo>
                    <a:pt x="3764" y="1246"/>
                  </a:lnTo>
                  <a:lnTo>
                    <a:pt x="3702" y="1223"/>
                  </a:lnTo>
                  <a:lnTo>
                    <a:pt x="3638" y="1199"/>
                  </a:lnTo>
                  <a:lnTo>
                    <a:pt x="3573" y="1172"/>
                  </a:lnTo>
                  <a:lnTo>
                    <a:pt x="3506" y="1143"/>
                  </a:lnTo>
                  <a:lnTo>
                    <a:pt x="3439" y="1109"/>
                  </a:lnTo>
                  <a:lnTo>
                    <a:pt x="3371" y="1072"/>
                  </a:lnTo>
                  <a:lnTo>
                    <a:pt x="3300" y="1033"/>
                  </a:lnTo>
                  <a:lnTo>
                    <a:pt x="3230" y="989"/>
                  </a:lnTo>
                  <a:lnTo>
                    <a:pt x="3157" y="942"/>
                  </a:lnTo>
                  <a:lnTo>
                    <a:pt x="3157" y="942"/>
                  </a:lnTo>
                  <a:lnTo>
                    <a:pt x="3016" y="849"/>
                  </a:lnTo>
                  <a:lnTo>
                    <a:pt x="2877" y="760"/>
                  </a:lnTo>
                  <a:lnTo>
                    <a:pt x="2742" y="678"/>
                  </a:lnTo>
                  <a:lnTo>
                    <a:pt x="2613" y="599"/>
                  </a:lnTo>
                  <a:lnTo>
                    <a:pt x="2487" y="528"/>
                  </a:lnTo>
                  <a:lnTo>
                    <a:pt x="2365" y="460"/>
                  </a:lnTo>
                  <a:lnTo>
                    <a:pt x="2247" y="397"/>
                  </a:lnTo>
                  <a:lnTo>
                    <a:pt x="2131" y="340"/>
                  </a:lnTo>
                  <a:lnTo>
                    <a:pt x="2020" y="289"/>
                  </a:lnTo>
                  <a:lnTo>
                    <a:pt x="1912" y="240"/>
                  </a:lnTo>
                  <a:lnTo>
                    <a:pt x="1806" y="197"/>
                  </a:lnTo>
                  <a:lnTo>
                    <a:pt x="1705" y="158"/>
                  </a:lnTo>
                  <a:lnTo>
                    <a:pt x="1605" y="124"/>
                  </a:lnTo>
                  <a:lnTo>
                    <a:pt x="1508" y="95"/>
                  </a:lnTo>
                  <a:lnTo>
                    <a:pt x="1414" y="69"/>
                  </a:lnTo>
                  <a:lnTo>
                    <a:pt x="1321" y="48"/>
                  </a:lnTo>
                  <a:lnTo>
                    <a:pt x="1230" y="30"/>
                  </a:lnTo>
                  <a:lnTo>
                    <a:pt x="1141" y="17"/>
                  </a:lnTo>
                  <a:lnTo>
                    <a:pt x="1054" y="8"/>
                  </a:lnTo>
                  <a:lnTo>
                    <a:pt x="968" y="1"/>
                  </a:lnTo>
                  <a:lnTo>
                    <a:pt x="885" y="0"/>
                  </a:lnTo>
                  <a:lnTo>
                    <a:pt x="801" y="0"/>
                  </a:lnTo>
                  <a:lnTo>
                    <a:pt x="719" y="4"/>
                  </a:lnTo>
                  <a:lnTo>
                    <a:pt x="639" y="12"/>
                  </a:lnTo>
                  <a:lnTo>
                    <a:pt x="558" y="24"/>
                  </a:lnTo>
                  <a:lnTo>
                    <a:pt x="478" y="38"/>
                  </a:lnTo>
                  <a:lnTo>
                    <a:pt x="399" y="56"/>
                  </a:lnTo>
                  <a:lnTo>
                    <a:pt x="319" y="75"/>
                  </a:lnTo>
                  <a:lnTo>
                    <a:pt x="239" y="100"/>
                  </a:lnTo>
                  <a:lnTo>
                    <a:pt x="160" y="124"/>
                  </a:lnTo>
                  <a:lnTo>
                    <a:pt x="81" y="153"/>
                  </a:lnTo>
                  <a:lnTo>
                    <a:pt x="0" y="18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23761" name="Freeform 81"/>
            <p:cNvSpPr>
              <a:spLocks/>
            </p:cNvSpPr>
            <p:nvPr/>
          </p:nvSpPr>
          <p:spPr bwMode="auto">
            <a:xfrm>
              <a:off x="700" y="1111"/>
              <a:ext cx="5452" cy="633"/>
            </a:xfrm>
            <a:custGeom>
              <a:avLst/>
              <a:gdLst/>
              <a:ahLst/>
              <a:cxnLst>
                <a:cxn ang="0">
                  <a:pos x="5452" y="516"/>
                </a:cxn>
                <a:cxn ang="0">
                  <a:pos x="5419" y="574"/>
                </a:cxn>
                <a:cxn ang="0">
                  <a:pos x="5376" y="637"/>
                </a:cxn>
                <a:cxn ang="0">
                  <a:pos x="5316" y="717"/>
                </a:cxn>
                <a:cxn ang="0">
                  <a:pos x="5239" y="808"/>
                </a:cxn>
                <a:cxn ang="0">
                  <a:pos x="5143" y="903"/>
                </a:cxn>
                <a:cxn ang="0">
                  <a:pos x="5060" y="974"/>
                </a:cxn>
                <a:cxn ang="0">
                  <a:pos x="4998" y="1021"/>
                </a:cxn>
                <a:cxn ang="0">
                  <a:pos x="4932" y="1064"/>
                </a:cxn>
                <a:cxn ang="0">
                  <a:pos x="4862" y="1106"/>
                </a:cxn>
                <a:cxn ang="0">
                  <a:pos x="4787" y="1145"/>
                </a:cxn>
                <a:cxn ang="0">
                  <a:pos x="4707" y="1179"/>
                </a:cxn>
                <a:cxn ang="0">
                  <a:pos x="4624" y="1208"/>
                </a:cxn>
                <a:cxn ang="0">
                  <a:pos x="4533" y="1232"/>
                </a:cxn>
                <a:cxn ang="0">
                  <a:pos x="4440" y="1252"/>
                </a:cxn>
                <a:cxn ang="0">
                  <a:pos x="4342" y="1263"/>
                </a:cxn>
                <a:cxn ang="0">
                  <a:pos x="4239" y="1266"/>
                </a:cxn>
                <a:cxn ang="0">
                  <a:pos x="4131" y="1263"/>
                </a:cxn>
                <a:cxn ang="0">
                  <a:pos x="4018" y="1250"/>
                </a:cxn>
                <a:cxn ang="0">
                  <a:pos x="3902" y="1228"/>
                </a:cxn>
                <a:cxn ang="0">
                  <a:pos x="3779" y="1194"/>
                </a:cxn>
                <a:cxn ang="0">
                  <a:pos x="3652" y="1150"/>
                </a:cxn>
                <a:cxn ang="0">
                  <a:pos x="3520" y="1095"/>
                </a:cxn>
                <a:cxn ang="0">
                  <a:pos x="3384" y="1027"/>
                </a:cxn>
                <a:cxn ang="0">
                  <a:pos x="3242" y="947"/>
                </a:cxn>
                <a:cxn ang="0">
                  <a:pos x="3169" y="901"/>
                </a:cxn>
                <a:cxn ang="0">
                  <a:pos x="2885" y="724"/>
                </a:cxn>
                <a:cxn ang="0">
                  <a:pos x="2619" y="569"/>
                </a:cxn>
                <a:cxn ang="0">
                  <a:pos x="2369" y="433"/>
                </a:cxn>
                <a:cxn ang="0">
                  <a:pos x="2134" y="317"/>
                </a:cxn>
                <a:cxn ang="0">
                  <a:pos x="1912" y="222"/>
                </a:cxn>
                <a:cxn ang="0">
                  <a:pos x="1704" y="144"/>
                </a:cxn>
                <a:cxn ang="0">
                  <a:pos x="1507" y="83"/>
                </a:cxn>
                <a:cxn ang="0">
                  <a:pos x="1318" y="41"/>
                </a:cxn>
                <a:cxn ang="0">
                  <a:pos x="1139" y="13"/>
                </a:cxn>
                <a:cxn ang="0">
                  <a:pos x="965" y="0"/>
                </a:cxn>
                <a:cxn ang="0">
                  <a:pos x="798" y="4"/>
                </a:cxn>
                <a:cxn ang="0">
                  <a:pos x="635" y="18"/>
                </a:cxn>
                <a:cxn ang="0">
                  <a:pos x="475" y="47"/>
                </a:cxn>
                <a:cxn ang="0">
                  <a:pos x="317" y="89"/>
                </a:cxn>
                <a:cxn ang="0">
                  <a:pos x="158" y="141"/>
                </a:cxn>
                <a:cxn ang="0">
                  <a:pos x="0" y="204"/>
                </a:cxn>
              </a:cxnLst>
              <a:rect l="0" t="0" r="r" b="b"/>
              <a:pathLst>
                <a:path w="5452" h="1266">
                  <a:moveTo>
                    <a:pt x="5452" y="516"/>
                  </a:moveTo>
                  <a:lnTo>
                    <a:pt x="5452" y="516"/>
                  </a:lnTo>
                  <a:lnTo>
                    <a:pt x="5444" y="530"/>
                  </a:lnTo>
                  <a:lnTo>
                    <a:pt x="5419" y="574"/>
                  </a:lnTo>
                  <a:lnTo>
                    <a:pt x="5400" y="603"/>
                  </a:lnTo>
                  <a:lnTo>
                    <a:pt x="5376" y="637"/>
                  </a:lnTo>
                  <a:lnTo>
                    <a:pt x="5348" y="675"/>
                  </a:lnTo>
                  <a:lnTo>
                    <a:pt x="5316" y="717"/>
                  </a:lnTo>
                  <a:lnTo>
                    <a:pt x="5279" y="761"/>
                  </a:lnTo>
                  <a:lnTo>
                    <a:pt x="5239" y="808"/>
                  </a:lnTo>
                  <a:lnTo>
                    <a:pt x="5193" y="855"/>
                  </a:lnTo>
                  <a:lnTo>
                    <a:pt x="5143" y="903"/>
                  </a:lnTo>
                  <a:lnTo>
                    <a:pt x="5089" y="950"/>
                  </a:lnTo>
                  <a:lnTo>
                    <a:pt x="5060" y="974"/>
                  </a:lnTo>
                  <a:lnTo>
                    <a:pt x="5029" y="997"/>
                  </a:lnTo>
                  <a:lnTo>
                    <a:pt x="4998" y="1021"/>
                  </a:lnTo>
                  <a:lnTo>
                    <a:pt x="4965" y="1042"/>
                  </a:lnTo>
                  <a:lnTo>
                    <a:pt x="4932" y="1064"/>
                  </a:lnTo>
                  <a:lnTo>
                    <a:pt x="4897" y="1085"/>
                  </a:lnTo>
                  <a:lnTo>
                    <a:pt x="4862" y="1106"/>
                  </a:lnTo>
                  <a:lnTo>
                    <a:pt x="4825" y="1126"/>
                  </a:lnTo>
                  <a:lnTo>
                    <a:pt x="4787" y="1145"/>
                  </a:lnTo>
                  <a:lnTo>
                    <a:pt x="4747" y="1161"/>
                  </a:lnTo>
                  <a:lnTo>
                    <a:pt x="4707" y="1179"/>
                  </a:lnTo>
                  <a:lnTo>
                    <a:pt x="4665" y="1194"/>
                  </a:lnTo>
                  <a:lnTo>
                    <a:pt x="4624" y="1208"/>
                  </a:lnTo>
                  <a:lnTo>
                    <a:pt x="4579" y="1221"/>
                  </a:lnTo>
                  <a:lnTo>
                    <a:pt x="4533" y="1232"/>
                  </a:lnTo>
                  <a:lnTo>
                    <a:pt x="4488" y="1242"/>
                  </a:lnTo>
                  <a:lnTo>
                    <a:pt x="4440" y="1252"/>
                  </a:lnTo>
                  <a:lnTo>
                    <a:pt x="4392" y="1258"/>
                  </a:lnTo>
                  <a:lnTo>
                    <a:pt x="4342" y="1263"/>
                  </a:lnTo>
                  <a:lnTo>
                    <a:pt x="4292" y="1266"/>
                  </a:lnTo>
                  <a:lnTo>
                    <a:pt x="4239" y="1266"/>
                  </a:lnTo>
                  <a:lnTo>
                    <a:pt x="4186" y="1266"/>
                  </a:lnTo>
                  <a:lnTo>
                    <a:pt x="4131" y="1263"/>
                  </a:lnTo>
                  <a:lnTo>
                    <a:pt x="4075" y="1257"/>
                  </a:lnTo>
                  <a:lnTo>
                    <a:pt x="4018" y="1250"/>
                  </a:lnTo>
                  <a:lnTo>
                    <a:pt x="3960" y="1239"/>
                  </a:lnTo>
                  <a:lnTo>
                    <a:pt x="3902" y="1228"/>
                  </a:lnTo>
                  <a:lnTo>
                    <a:pt x="3841" y="1211"/>
                  </a:lnTo>
                  <a:lnTo>
                    <a:pt x="3779" y="1194"/>
                  </a:lnTo>
                  <a:lnTo>
                    <a:pt x="3716" y="1174"/>
                  </a:lnTo>
                  <a:lnTo>
                    <a:pt x="3652" y="1150"/>
                  </a:lnTo>
                  <a:lnTo>
                    <a:pt x="3586" y="1124"/>
                  </a:lnTo>
                  <a:lnTo>
                    <a:pt x="3520" y="1095"/>
                  </a:lnTo>
                  <a:lnTo>
                    <a:pt x="3452" y="1063"/>
                  </a:lnTo>
                  <a:lnTo>
                    <a:pt x="3384" y="1027"/>
                  </a:lnTo>
                  <a:lnTo>
                    <a:pt x="3313" y="989"/>
                  </a:lnTo>
                  <a:lnTo>
                    <a:pt x="3242" y="947"/>
                  </a:lnTo>
                  <a:lnTo>
                    <a:pt x="3169" y="901"/>
                  </a:lnTo>
                  <a:lnTo>
                    <a:pt x="3169" y="901"/>
                  </a:lnTo>
                  <a:lnTo>
                    <a:pt x="3024" y="811"/>
                  </a:lnTo>
                  <a:lnTo>
                    <a:pt x="2885" y="724"/>
                  </a:lnTo>
                  <a:lnTo>
                    <a:pt x="2749" y="643"/>
                  </a:lnTo>
                  <a:lnTo>
                    <a:pt x="2619" y="569"/>
                  </a:lnTo>
                  <a:lnTo>
                    <a:pt x="2491" y="498"/>
                  </a:lnTo>
                  <a:lnTo>
                    <a:pt x="2369" y="433"/>
                  </a:lnTo>
                  <a:lnTo>
                    <a:pt x="2249" y="373"/>
                  </a:lnTo>
                  <a:lnTo>
                    <a:pt x="2134" y="317"/>
                  </a:lnTo>
                  <a:lnTo>
                    <a:pt x="2022" y="267"/>
                  </a:lnTo>
                  <a:lnTo>
                    <a:pt x="1912" y="222"/>
                  </a:lnTo>
                  <a:lnTo>
                    <a:pt x="1806" y="180"/>
                  </a:lnTo>
                  <a:lnTo>
                    <a:pt x="1704" y="144"/>
                  </a:lnTo>
                  <a:lnTo>
                    <a:pt x="1604" y="112"/>
                  </a:lnTo>
                  <a:lnTo>
                    <a:pt x="1507" y="83"/>
                  </a:lnTo>
                  <a:lnTo>
                    <a:pt x="1411" y="60"/>
                  </a:lnTo>
                  <a:lnTo>
                    <a:pt x="1318" y="41"/>
                  </a:lnTo>
                  <a:lnTo>
                    <a:pt x="1227" y="25"/>
                  </a:lnTo>
                  <a:lnTo>
                    <a:pt x="1139" y="13"/>
                  </a:lnTo>
                  <a:lnTo>
                    <a:pt x="1051" y="5"/>
                  </a:lnTo>
                  <a:lnTo>
                    <a:pt x="965" y="0"/>
                  </a:lnTo>
                  <a:lnTo>
                    <a:pt x="882" y="0"/>
                  </a:lnTo>
                  <a:lnTo>
                    <a:pt x="798" y="4"/>
                  </a:lnTo>
                  <a:lnTo>
                    <a:pt x="717" y="8"/>
                  </a:lnTo>
                  <a:lnTo>
                    <a:pt x="635" y="18"/>
                  </a:lnTo>
                  <a:lnTo>
                    <a:pt x="556" y="31"/>
                  </a:lnTo>
                  <a:lnTo>
                    <a:pt x="475" y="47"/>
                  </a:lnTo>
                  <a:lnTo>
                    <a:pt x="396" y="67"/>
                  </a:lnTo>
                  <a:lnTo>
                    <a:pt x="317" y="89"/>
                  </a:lnTo>
                  <a:lnTo>
                    <a:pt x="238" y="113"/>
                  </a:lnTo>
                  <a:lnTo>
                    <a:pt x="158" y="141"/>
                  </a:lnTo>
                  <a:lnTo>
                    <a:pt x="79" y="172"/>
                  </a:lnTo>
                  <a:lnTo>
                    <a:pt x="0" y="20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23762" name="Freeform 82"/>
            <p:cNvSpPr>
              <a:spLocks/>
            </p:cNvSpPr>
            <p:nvPr/>
          </p:nvSpPr>
          <p:spPr bwMode="auto">
            <a:xfrm>
              <a:off x="725" y="1127"/>
              <a:ext cx="5457" cy="603"/>
            </a:xfrm>
            <a:custGeom>
              <a:avLst/>
              <a:gdLst/>
              <a:ahLst/>
              <a:cxnLst>
                <a:cxn ang="0">
                  <a:pos x="5457" y="426"/>
                </a:cxn>
                <a:cxn ang="0">
                  <a:pos x="5425" y="484"/>
                </a:cxn>
                <a:cxn ang="0">
                  <a:pos x="5383" y="550"/>
                </a:cxn>
                <a:cxn ang="0">
                  <a:pos x="5323" y="631"/>
                </a:cxn>
                <a:cxn ang="0">
                  <a:pos x="5247" y="725"/>
                </a:cxn>
                <a:cxn ang="0">
                  <a:pos x="5153" y="822"/>
                </a:cxn>
                <a:cxn ang="0">
                  <a:pos x="5071" y="896"/>
                </a:cxn>
                <a:cxn ang="0">
                  <a:pos x="5010" y="943"/>
                </a:cxn>
                <a:cxn ang="0">
                  <a:pos x="4944" y="988"/>
                </a:cxn>
                <a:cxn ang="0">
                  <a:pos x="4875" y="1031"/>
                </a:cxn>
                <a:cxn ang="0">
                  <a:pos x="4801" y="1072"/>
                </a:cxn>
                <a:cxn ang="0">
                  <a:pos x="4722" y="1109"/>
                </a:cxn>
                <a:cxn ang="0">
                  <a:pos x="4637" y="1140"/>
                </a:cxn>
                <a:cxn ang="0">
                  <a:pos x="4549" y="1166"/>
                </a:cxn>
                <a:cxn ang="0">
                  <a:pos x="4456" y="1187"/>
                </a:cxn>
                <a:cxn ang="0">
                  <a:pos x="4358" y="1199"/>
                </a:cxn>
                <a:cxn ang="0">
                  <a:pos x="4254" y="1206"/>
                </a:cxn>
                <a:cxn ang="0">
                  <a:pos x="4147" y="1204"/>
                </a:cxn>
                <a:cxn ang="0">
                  <a:pos x="4035" y="1193"/>
                </a:cxn>
                <a:cxn ang="0">
                  <a:pos x="3917" y="1174"/>
                </a:cxn>
                <a:cxn ang="0">
                  <a:pos x="3793" y="1143"/>
                </a:cxn>
                <a:cxn ang="0">
                  <a:pos x="3666" y="1101"/>
                </a:cxn>
                <a:cxn ang="0">
                  <a:pos x="3534" y="1049"/>
                </a:cxn>
                <a:cxn ang="0">
                  <a:pos x="3396" y="983"/>
                </a:cxn>
                <a:cxn ang="0">
                  <a:pos x="3253" y="906"/>
                </a:cxn>
                <a:cxn ang="0">
                  <a:pos x="3180" y="862"/>
                </a:cxn>
                <a:cxn ang="0">
                  <a:pos x="2892" y="689"/>
                </a:cxn>
                <a:cxn ang="0">
                  <a:pos x="2624" y="537"/>
                </a:cxn>
                <a:cxn ang="0">
                  <a:pos x="2372" y="407"/>
                </a:cxn>
                <a:cxn ang="0">
                  <a:pos x="2136" y="295"/>
                </a:cxn>
                <a:cxn ang="0">
                  <a:pos x="1913" y="203"/>
                </a:cxn>
                <a:cxn ang="0">
                  <a:pos x="1702" y="129"/>
                </a:cxn>
                <a:cxn ang="0">
                  <a:pos x="1504" y="72"/>
                </a:cxn>
                <a:cxn ang="0">
                  <a:pos x="1315" y="32"/>
                </a:cxn>
                <a:cxn ang="0">
                  <a:pos x="1136" y="9"/>
                </a:cxn>
                <a:cxn ang="0">
                  <a:pos x="962" y="0"/>
                </a:cxn>
                <a:cxn ang="0">
                  <a:pos x="796" y="6"/>
                </a:cxn>
                <a:cxn ang="0">
                  <a:pos x="633" y="26"/>
                </a:cxn>
                <a:cxn ang="0">
                  <a:pos x="474" y="58"/>
                </a:cxn>
                <a:cxn ang="0">
                  <a:pos x="315" y="101"/>
                </a:cxn>
                <a:cxn ang="0">
                  <a:pos x="158" y="158"/>
                </a:cxn>
                <a:cxn ang="0">
                  <a:pos x="0" y="224"/>
                </a:cxn>
              </a:cxnLst>
              <a:rect l="0" t="0" r="r" b="b"/>
              <a:pathLst>
                <a:path w="5457" h="1206">
                  <a:moveTo>
                    <a:pt x="5457" y="426"/>
                  </a:moveTo>
                  <a:lnTo>
                    <a:pt x="5457" y="426"/>
                  </a:lnTo>
                  <a:lnTo>
                    <a:pt x="5450" y="442"/>
                  </a:lnTo>
                  <a:lnTo>
                    <a:pt x="5425" y="484"/>
                  </a:lnTo>
                  <a:lnTo>
                    <a:pt x="5405" y="515"/>
                  </a:lnTo>
                  <a:lnTo>
                    <a:pt x="5383" y="550"/>
                  </a:lnTo>
                  <a:lnTo>
                    <a:pt x="5355" y="589"/>
                  </a:lnTo>
                  <a:lnTo>
                    <a:pt x="5323" y="631"/>
                  </a:lnTo>
                  <a:lnTo>
                    <a:pt x="5287" y="676"/>
                  </a:lnTo>
                  <a:lnTo>
                    <a:pt x="5247" y="725"/>
                  </a:lnTo>
                  <a:lnTo>
                    <a:pt x="5203" y="773"/>
                  </a:lnTo>
                  <a:lnTo>
                    <a:pt x="5153" y="822"/>
                  </a:lnTo>
                  <a:lnTo>
                    <a:pt x="5100" y="872"/>
                  </a:lnTo>
                  <a:lnTo>
                    <a:pt x="5071" y="896"/>
                  </a:lnTo>
                  <a:lnTo>
                    <a:pt x="5041" y="918"/>
                  </a:lnTo>
                  <a:lnTo>
                    <a:pt x="5010" y="943"/>
                  </a:lnTo>
                  <a:lnTo>
                    <a:pt x="4978" y="965"/>
                  </a:lnTo>
                  <a:lnTo>
                    <a:pt x="4944" y="988"/>
                  </a:lnTo>
                  <a:lnTo>
                    <a:pt x="4911" y="1011"/>
                  </a:lnTo>
                  <a:lnTo>
                    <a:pt x="4875" y="1031"/>
                  </a:lnTo>
                  <a:lnTo>
                    <a:pt x="4839" y="1052"/>
                  </a:lnTo>
                  <a:lnTo>
                    <a:pt x="4801" y="1072"/>
                  </a:lnTo>
                  <a:lnTo>
                    <a:pt x="4762" y="1091"/>
                  </a:lnTo>
                  <a:lnTo>
                    <a:pt x="4722" y="1109"/>
                  </a:lnTo>
                  <a:lnTo>
                    <a:pt x="4681" y="1125"/>
                  </a:lnTo>
                  <a:lnTo>
                    <a:pt x="4637" y="1140"/>
                  </a:lnTo>
                  <a:lnTo>
                    <a:pt x="4594" y="1154"/>
                  </a:lnTo>
                  <a:lnTo>
                    <a:pt x="4549" y="1166"/>
                  </a:lnTo>
                  <a:lnTo>
                    <a:pt x="4503" y="1177"/>
                  </a:lnTo>
                  <a:lnTo>
                    <a:pt x="4456" y="1187"/>
                  </a:lnTo>
                  <a:lnTo>
                    <a:pt x="4407" y="1195"/>
                  </a:lnTo>
                  <a:lnTo>
                    <a:pt x="4358" y="1199"/>
                  </a:lnTo>
                  <a:lnTo>
                    <a:pt x="4307" y="1204"/>
                  </a:lnTo>
                  <a:lnTo>
                    <a:pt x="4254" y="1206"/>
                  </a:lnTo>
                  <a:lnTo>
                    <a:pt x="4202" y="1206"/>
                  </a:lnTo>
                  <a:lnTo>
                    <a:pt x="4147" y="1204"/>
                  </a:lnTo>
                  <a:lnTo>
                    <a:pt x="4092" y="1199"/>
                  </a:lnTo>
                  <a:lnTo>
                    <a:pt x="4035" y="1193"/>
                  </a:lnTo>
                  <a:lnTo>
                    <a:pt x="3977" y="1185"/>
                  </a:lnTo>
                  <a:lnTo>
                    <a:pt x="3917" y="1174"/>
                  </a:lnTo>
                  <a:lnTo>
                    <a:pt x="3856" y="1159"/>
                  </a:lnTo>
                  <a:lnTo>
                    <a:pt x="3793" y="1143"/>
                  </a:lnTo>
                  <a:lnTo>
                    <a:pt x="3731" y="1124"/>
                  </a:lnTo>
                  <a:lnTo>
                    <a:pt x="3666" y="1101"/>
                  </a:lnTo>
                  <a:lnTo>
                    <a:pt x="3600" y="1077"/>
                  </a:lnTo>
                  <a:lnTo>
                    <a:pt x="3534" y="1049"/>
                  </a:lnTo>
                  <a:lnTo>
                    <a:pt x="3466" y="1017"/>
                  </a:lnTo>
                  <a:lnTo>
                    <a:pt x="3396" y="983"/>
                  </a:lnTo>
                  <a:lnTo>
                    <a:pt x="3325" y="946"/>
                  </a:lnTo>
                  <a:lnTo>
                    <a:pt x="3253" y="906"/>
                  </a:lnTo>
                  <a:lnTo>
                    <a:pt x="3180" y="862"/>
                  </a:lnTo>
                  <a:lnTo>
                    <a:pt x="3180" y="862"/>
                  </a:lnTo>
                  <a:lnTo>
                    <a:pt x="3034" y="772"/>
                  </a:lnTo>
                  <a:lnTo>
                    <a:pt x="2892" y="689"/>
                  </a:lnTo>
                  <a:lnTo>
                    <a:pt x="2756" y="610"/>
                  </a:lnTo>
                  <a:lnTo>
                    <a:pt x="2624" y="537"/>
                  </a:lnTo>
                  <a:lnTo>
                    <a:pt x="2497" y="470"/>
                  </a:lnTo>
                  <a:lnTo>
                    <a:pt x="2372" y="407"/>
                  </a:lnTo>
                  <a:lnTo>
                    <a:pt x="2252" y="348"/>
                  </a:lnTo>
                  <a:lnTo>
                    <a:pt x="2136" y="295"/>
                  </a:lnTo>
                  <a:lnTo>
                    <a:pt x="2023" y="247"/>
                  </a:lnTo>
                  <a:lnTo>
                    <a:pt x="1913" y="203"/>
                  </a:lnTo>
                  <a:lnTo>
                    <a:pt x="1806" y="164"/>
                  </a:lnTo>
                  <a:lnTo>
                    <a:pt x="1702" y="129"/>
                  </a:lnTo>
                  <a:lnTo>
                    <a:pt x="1602" y="98"/>
                  </a:lnTo>
                  <a:lnTo>
                    <a:pt x="1504" y="72"/>
                  </a:lnTo>
                  <a:lnTo>
                    <a:pt x="1409" y="51"/>
                  </a:lnTo>
                  <a:lnTo>
                    <a:pt x="1315" y="32"/>
                  </a:lnTo>
                  <a:lnTo>
                    <a:pt x="1225" y="19"/>
                  </a:lnTo>
                  <a:lnTo>
                    <a:pt x="1136" y="9"/>
                  </a:lnTo>
                  <a:lnTo>
                    <a:pt x="1048" y="3"/>
                  </a:lnTo>
                  <a:lnTo>
                    <a:pt x="962" y="0"/>
                  </a:lnTo>
                  <a:lnTo>
                    <a:pt x="879" y="1"/>
                  </a:lnTo>
                  <a:lnTo>
                    <a:pt x="796" y="6"/>
                  </a:lnTo>
                  <a:lnTo>
                    <a:pt x="714" y="14"/>
                  </a:lnTo>
                  <a:lnTo>
                    <a:pt x="633" y="26"/>
                  </a:lnTo>
                  <a:lnTo>
                    <a:pt x="553" y="40"/>
                  </a:lnTo>
                  <a:lnTo>
                    <a:pt x="474" y="58"/>
                  </a:lnTo>
                  <a:lnTo>
                    <a:pt x="394" y="79"/>
                  </a:lnTo>
                  <a:lnTo>
                    <a:pt x="315" y="101"/>
                  </a:lnTo>
                  <a:lnTo>
                    <a:pt x="238" y="129"/>
                  </a:lnTo>
                  <a:lnTo>
                    <a:pt x="158" y="158"/>
                  </a:lnTo>
                  <a:lnTo>
                    <a:pt x="79" y="190"/>
                  </a:lnTo>
                  <a:lnTo>
                    <a:pt x="0" y="22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23763" name="Freeform 83"/>
            <p:cNvSpPr>
              <a:spLocks/>
            </p:cNvSpPr>
            <p:nvPr/>
          </p:nvSpPr>
          <p:spPr bwMode="auto">
            <a:xfrm>
              <a:off x="752" y="1144"/>
              <a:ext cx="5459" cy="573"/>
            </a:xfrm>
            <a:custGeom>
              <a:avLst/>
              <a:gdLst/>
              <a:ahLst/>
              <a:cxnLst>
                <a:cxn ang="0">
                  <a:pos x="5459" y="335"/>
                </a:cxn>
                <a:cxn ang="0">
                  <a:pos x="5427" y="395"/>
                </a:cxn>
                <a:cxn ang="0">
                  <a:pos x="5385" y="461"/>
                </a:cxn>
                <a:cxn ang="0">
                  <a:pos x="5328" y="545"/>
                </a:cxn>
                <a:cxn ang="0">
                  <a:pos x="5253" y="639"/>
                </a:cxn>
                <a:cxn ang="0">
                  <a:pos x="5160" y="739"/>
                </a:cxn>
                <a:cxn ang="0">
                  <a:pos x="5080" y="815"/>
                </a:cxn>
                <a:cxn ang="0">
                  <a:pos x="5019" y="863"/>
                </a:cxn>
                <a:cxn ang="0">
                  <a:pos x="4955" y="912"/>
                </a:cxn>
                <a:cxn ang="0">
                  <a:pos x="4885" y="957"/>
                </a:cxn>
                <a:cxn ang="0">
                  <a:pos x="4812" y="999"/>
                </a:cxn>
                <a:cxn ang="0">
                  <a:pos x="4734" y="1036"/>
                </a:cxn>
                <a:cxn ang="0">
                  <a:pos x="4651" y="1070"/>
                </a:cxn>
                <a:cxn ang="0">
                  <a:pos x="4562" y="1098"/>
                </a:cxn>
                <a:cxn ang="0">
                  <a:pos x="4469" y="1120"/>
                </a:cxn>
                <a:cxn ang="0">
                  <a:pos x="4372" y="1136"/>
                </a:cxn>
                <a:cxn ang="0">
                  <a:pos x="4268" y="1144"/>
                </a:cxn>
                <a:cxn ang="0">
                  <a:pos x="4161" y="1144"/>
                </a:cxn>
                <a:cxn ang="0">
                  <a:pos x="4047" y="1136"/>
                </a:cxn>
                <a:cxn ang="0">
                  <a:pos x="3929" y="1119"/>
                </a:cxn>
                <a:cxn ang="0">
                  <a:pos x="3807" y="1090"/>
                </a:cxn>
                <a:cxn ang="0">
                  <a:pos x="3677" y="1051"/>
                </a:cxn>
                <a:cxn ang="0">
                  <a:pos x="3544" y="1001"/>
                </a:cxn>
                <a:cxn ang="0">
                  <a:pos x="3405" y="938"/>
                </a:cxn>
                <a:cxn ang="0">
                  <a:pos x="3261" y="862"/>
                </a:cxn>
                <a:cxn ang="0">
                  <a:pos x="3187" y="820"/>
                </a:cxn>
                <a:cxn ang="0">
                  <a:pos x="2899" y="652"/>
                </a:cxn>
                <a:cxn ang="0">
                  <a:pos x="2628" y="505"/>
                </a:cxn>
                <a:cxn ang="0">
                  <a:pos x="2374" y="379"/>
                </a:cxn>
                <a:cxn ang="0">
                  <a:pos x="2135" y="273"/>
                </a:cxn>
                <a:cxn ang="0">
                  <a:pos x="1911" y="184"/>
                </a:cxn>
                <a:cxn ang="0">
                  <a:pos x="1700" y="114"/>
                </a:cxn>
                <a:cxn ang="0">
                  <a:pos x="1500" y="61"/>
                </a:cxn>
                <a:cxn ang="0">
                  <a:pos x="1312" y="25"/>
                </a:cxn>
                <a:cxn ang="0">
                  <a:pos x="1131" y="4"/>
                </a:cxn>
                <a:cxn ang="0">
                  <a:pos x="958" y="0"/>
                </a:cxn>
                <a:cxn ang="0">
                  <a:pos x="791" y="8"/>
                </a:cxn>
                <a:cxn ang="0">
                  <a:pos x="628" y="32"/>
                </a:cxn>
                <a:cxn ang="0">
                  <a:pos x="470" y="67"/>
                </a:cxn>
                <a:cxn ang="0">
                  <a:pos x="313" y="114"/>
                </a:cxn>
                <a:cxn ang="0">
                  <a:pos x="156" y="174"/>
                </a:cxn>
                <a:cxn ang="0">
                  <a:pos x="0" y="243"/>
                </a:cxn>
              </a:cxnLst>
              <a:rect l="0" t="0" r="r" b="b"/>
              <a:pathLst>
                <a:path w="5459" h="1144">
                  <a:moveTo>
                    <a:pt x="5459" y="335"/>
                  </a:moveTo>
                  <a:lnTo>
                    <a:pt x="5459" y="335"/>
                  </a:lnTo>
                  <a:lnTo>
                    <a:pt x="5450" y="352"/>
                  </a:lnTo>
                  <a:lnTo>
                    <a:pt x="5427" y="395"/>
                  </a:lnTo>
                  <a:lnTo>
                    <a:pt x="5409" y="426"/>
                  </a:lnTo>
                  <a:lnTo>
                    <a:pt x="5385" y="461"/>
                  </a:lnTo>
                  <a:lnTo>
                    <a:pt x="5359" y="502"/>
                  </a:lnTo>
                  <a:lnTo>
                    <a:pt x="5328" y="545"/>
                  </a:lnTo>
                  <a:lnTo>
                    <a:pt x="5292" y="591"/>
                  </a:lnTo>
                  <a:lnTo>
                    <a:pt x="5253" y="639"/>
                  </a:lnTo>
                  <a:lnTo>
                    <a:pt x="5209" y="689"/>
                  </a:lnTo>
                  <a:lnTo>
                    <a:pt x="5160" y="739"/>
                  </a:lnTo>
                  <a:lnTo>
                    <a:pt x="5108" y="791"/>
                  </a:lnTo>
                  <a:lnTo>
                    <a:pt x="5080" y="815"/>
                  </a:lnTo>
                  <a:lnTo>
                    <a:pt x="5049" y="839"/>
                  </a:lnTo>
                  <a:lnTo>
                    <a:pt x="5019" y="863"/>
                  </a:lnTo>
                  <a:lnTo>
                    <a:pt x="4988" y="888"/>
                  </a:lnTo>
                  <a:lnTo>
                    <a:pt x="4955" y="912"/>
                  </a:lnTo>
                  <a:lnTo>
                    <a:pt x="4921" y="935"/>
                  </a:lnTo>
                  <a:lnTo>
                    <a:pt x="4885" y="957"/>
                  </a:lnTo>
                  <a:lnTo>
                    <a:pt x="4849" y="978"/>
                  </a:lnTo>
                  <a:lnTo>
                    <a:pt x="4812" y="999"/>
                  </a:lnTo>
                  <a:lnTo>
                    <a:pt x="4773" y="1018"/>
                  </a:lnTo>
                  <a:lnTo>
                    <a:pt x="4734" y="1036"/>
                  </a:lnTo>
                  <a:lnTo>
                    <a:pt x="4692" y="1054"/>
                  </a:lnTo>
                  <a:lnTo>
                    <a:pt x="4651" y="1070"/>
                  </a:lnTo>
                  <a:lnTo>
                    <a:pt x="4606" y="1085"/>
                  </a:lnTo>
                  <a:lnTo>
                    <a:pt x="4562" y="1098"/>
                  </a:lnTo>
                  <a:lnTo>
                    <a:pt x="4516" y="1111"/>
                  </a:lnTo>
                  <a:lnTo>
                    <a:pt x="4469" y="1120"/>
                  </a:lnTo>
                  <a:lnTo>
                    <a:pt x="4420" y="1128"/>
                  </a:lnTo>
                  <a:lnTo>
                    <a:pt x="4372" y="1136"/>
                  </a:lnTo>
                  <a:lnTo>
                    <a:pt x="4320" y="1141"/>
                  </a:lnTo>
                  <a:lnTo>
                    <a:pt x="4268" y="1144"/>
                  </a:lnTo>
                  <a:lnTo>
                    <a:pt x="4215" y="1144"/>
                  </a:lnTo>
                  <a:lnTo>
                    <a:pt x="4161" y="1144"/>
                  </a:lnTo>
                  <a:lnTo>
                    <a:pt x="4105" y="1141"/>
                  </a:lnTo>
                  <a:lnTo>
                    <a:pt x="4047" y="1136"/>
                  </a:lnTo>
                  <a:lnTo>
                    <a:pt x="3988" y="1128"/>
                  </a:lnTo>
                  <a:lnTo>
                    <a:pt x="3929" y="1119"/>
                  </a:lnTo>
                  <a:lnTo>
                    <a:pt x="3869" y="1106"/>
                  </a:lnTo>
                  <a:lnTo>
                    <a:pt x="3807" y="1090"/>
                  </a:lnTo>
                  <a:lnTo>
                    <a:pt x="3743" y="1072"/>
                  </a:lnTo>
                  <a:lnTo>
                    <a:pt x="3677" y="1051"/>
                  </a:lnTo>
                  <a:lnTo>
                    <a:pt x="3612" y="1027"/>
                  </a:lnTo>
                  <a:lnTo>
                    <a:pt x="3544" y="1001"/>
                  </a:lnTo>
                  <a:lnTo>
                    <a:pt x="3476" y="970"/>
                  </a:lnTo>
                  <a:lnTo>
                    <a:pt x="3405" y="938"/>
                  </a:lnTo>
                  <a:lnTo>
                    <a:pt x="3335" y="902"/>
                  </a:lnTo>
                  <a:lnTo>
                    <a:pt x="3261" y="862"/>
                  </a:lnTo>
                  <a:lnTo>
                    <a:pt x="3187" y="820"/>
                  </a:lnTo>
                  <a:lnTo>
                    <a:pt x="3187" y="820"/>
                  </a:lnTo>
                  <a:lnTo>
                    <a:pt x="3040" y="733"/>
                  </a:lnTo>
                  <a:lnTo>
                    <a:pt x="2899" y="652"/>
                  </a:lnTo>
                  <a:lnTo>
                    <a:pt x="2761" y="576"/>
                  </a:lnTo>
                  <a:lnTo>
                    <a:pt x="2628" y="505"/>
                  </a:lnTo>
                  <a:lnTo>
                    <a:pt x="2499" y="439"/>
                  </a:lnTo>
                  <a:lnTo>
                    <a:pt x="2374" y="379"/>
                  </a:lnTo>
                  <a:lnTo>
                    <a:pt x="2253" y="323"/>
                  </a:lnTo>
                  <a:lnTo>
                    <a:pt x="2135" y="273"/>
                  </a:lnTo>
                  <a:lnTo>
                    <a:pt x="2022" y="226"/>
                  </a:lnTo>
                  <a:lnTo>
                    <a:pt x="1911" y="184"/>
                  </a:lnTo>
                  <a:lnTo>
                    <a:pt x="1804" y="147"/>
                  </a:lnTo>
                  <a:lnTo>
                    <a:pt x="1700" y="114"/>
                  </a:lnTo>
                  <a:lnTo>
                    <a:pt x="1599" y="85"/>
                  </a:lnTo>
                  <a:lnTo>
                    <a:pt x="1500" y="61"/>
                  </a:lnTo>
                  <a:lnTo>
                    <a:pt x="1405" y="40"/>
                  </a:lnTo>
                  <a:lnTo>
                    <a:pt x="1312" y="25"/>
                  </a:lnTo>
                  <a:lnTo>
                    <a:pt x="1220" y="13"/>
                  </a:lnTo>
                  <a:lnTo>
                    <a:pt x="1131" y="4"/>
                  </a:lnTo>
                  <a:lnTo>
                    <a:pt x="1044" y="0"/>
                  </a:lnTo>
                  <a:lnTo>
                    <a:pt x="958" y="0"/>
                  </a:lnTo>
                  <a:lnTo>
                    <a:pt x="874" y="1"/>
                  </a:lnTo>
                  <a:lnTo>
                    <a:pt x="791" y="8"/>
                  </a:lnTo>
                  <a:lnTo>
                    <a:pt x="709" y="17"/>
                  </a:lnTo>
                  <a:lnTo>
                    <a:pt x="628" y="32"/>
                  </a:lnTo>
                  <a:lnTo>
                    <a:pt x="549" y="48"/>
                  </a:lnTo>
                  <a:lnTo>
                    <a:pt x="470" y="67"/>
                  </a:lnTo>
                  <a:lnTo>
                    <a:pt x="391" y="88"/>
                  </a:lnTo>
                  <a:lnTo>
                    <a:pt x="313" y="114"/>
                  </a:lnTo>
                  <a:lnTo>
                    <a:pt x="234" y="143"/>
                  </a:lnTo>
                  <a:lnTo>
                    <a:pt x="156" y="174"/>
                  </a:lnTo>
                  <a:lnTo>
                    <a:pt x="77" y="208"/>
                  </a:lnTo>
                  <a:lnTo>
                    <a:pt x="0" y="243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23764" name="Freeform 84"/>
            <p:cNvSpPr>
              <a:spLocks/>
            </p:cNvSpPr>
            <p:nvPr/>
          </p:nvSpPr>
          <p:spPr bwMode="auto">
            <a:xfrm>
              <a:off x="778" y="1160"/>
              <a:ext cx="5461" cy="544"/>
            </a:xfrm>
            <a:custGeom>
              <a:avLst/>
              <a:gdLst/>
              <a:ahLst/>
              <a:cxnLst>
                <a:cxn ang="0">
                  <a:pos x="5461" y="247"/>
                </a:cxn>
                <a:cxn ang="0">
                  <a:pos x="5429" y="308"/>
                </a:cxn>
                <a:cxn ang="0">
                  <a:pos x="5390" y="376"/>
                </a:cxn>
                <a:cxn ang="0">
                  <a:pos x="5333" y="460"/>
                </a:cxn>
                <a:cxn ang="0">
                  <a:pos x="5259" y="557"/>
                </a:cxn>
                <a:cxn ang="0">
                  <a:pos x="5168" y="659"/>
                </a:cxn>
                <a:cxn ang="0">
                  <a:pos x="5088" y="736"/>
                </a:cxn>
                <a:cxn ang="0">
                  <a:pos x="5029" y="788"/>
                </a:cxn>
                <a:cxn ang="0">
                  <a:pos x="4965" y="836"/>
                </a:cxn>
                <a:cxn ang="0">
                  <a:pos x="4897" y="883"/>
                </a:cxn>
                <a:cxn ang="0">
                  <a:pos x="4823" y="927"/>
                </a:cxn>
                <a:cxn ang="0">
                  <a:pos x="4746" y="965"/>
                </a:cxn>
                <a:cxn ang="0">
                  <a:pos x="4662" y="1001"/>
                </a:cxn>
                <a:cxn ang="0">
                  <a:pos x="4575" y="1032"/>
                </a:cxn>
                <a:cxn ang="0">
                  <a:pos x="4483" y="1056"/>
                </a:cxn>
                <a:cxn ang="0">
                  <a:pos x="4385" y="1074"/>
                </a:cxn>
                <a:cxn ang="0">
                  <a:pos x="4282" y="1083"/>
                </a:cxn>
                <a:cxn ang="0">
                  <a:pos x="4175" y="1087"/>
                </a:cxn>
                <a:cxn ang="0">
                  <a:pos x="4061" y="1080"/>
                </a:cxn>
                <a:cxn ang="0">
                  <a:pos x="3943" y="1064"/>
                </a:cxn>
                <a:cxn ang="0">
                  <a:pos x="3819" y="1038"/>
                </a:cxn>
                <a:cxn ang="0">
                  <a:pos x="3690" y="1003"/>
                </a:cxn>
                <a:cxn ang="0">
                  <a:pos x="3556" y="954"/>
                </a:cxn>
                <a:cxn ang="0">
                  <a:pos x="3417" y="894"/>
                </a:cxn>
                <a:cxn ang="0">
                  <a:pos x="3271" y="820"/>
                </a:cxn>
                <a:cxn ang="0">
                  <a:pos x="3196" y="780"/>
                </a:cxn>
                <a:cxn ang="0">
                  <a:pos x="2904" y="617"/>
                </a:cxn>
                <a:cxn ang="0">
                  <a:pos x="2632" y="475"/>
                </a:cxn>
                <a:cxn ang="0">
                  <a:pos x="2377" y="354"/>
                </a:cxn>
                <a:cxn ang="0">
                  <a:pos x="2137" y="250"/>
                </a:cxn>
                <a:cxn ang="0">
                  <a:pos x="1912" y="166"/>
                </a:cxn>
                <a:cxn ang="0">
                  <a:pos x="1699" y="100"/>
                </a:cxn>
                <a:cxn ang="0">
                  <a:pos x="1499" y="52"/>
                </a:cxn>
                <a:cxn ang="0">
                  <a:pos x="1309" y="19"/>
                </a:cxn>
                <a:cxn ang="0">
                  <a:pos x="1129" y="2"/>
                </a:cxn>
                <a:cxn ang="0">
                  <a:pos x="955" y="0"/>
                </a:cxn>
                <a:cxn ang="0">
                  <a:pos x="789" y="13"/>
                </a:cxn>
                <a:cxn ang="0">
                  <a:pos x="626" y="39"/>
                </a:cxn>
                <a:cxn ang="0">
                  <a:pos x="468" y="77"/>
                </a:cxn>
                <a:cxn ang="0">
                  <a:pos x="312" y="129"/>
                </a:cxn>
                <a:cxn ang="0">
                  <a:pos x="157" y="192"/>
                </a:cxn>
                <a:cxn ang="0">
                  <a:pos x="0" y="266"/>
                </a:cxn>
              </a:cxnLst>
              <a:rect l="0" t="0" r="r" b="b"/>
              <a:pathLst>
                <a:path w="5461" h="1087">
                  <a:moveTo>
                    <a:pt x="5461" y="247"/>
                  </a:moveTo>
                  <a:lnTo>
                    <a:pt x="5461" y="247"/>
                  </a:lnTo>
                  <a:lnTo>
                    <a:pt x="5452" y="263"/>
                  </a:lnTo>
                  <a:lnTo>
                    <a:pt x="5429" y="308"/>
                  </a:lnTo>
                  <a:lnTo>
                    <a:pt x="5411" y="339"/>
                  </a:lnTo>
                  <a:lnTo>
                    <a:pt x="5390" y="376"/>
                  </a:lnTo>
                  <a:lnTo>
                    <a:pt x="5363" y="417"/>
                  </a:lnTo>
                  <a:lnTo>
                    <a:pt x="5333" y="460"/>
                  </a:lnTo>
                  <a:lnTo>
                    <a:pt x="5298" y="507"/>
                  </a:lnTo>
                  <a:lnTo>
                    <a:pt x="5259" y="557"/>
                  </a:lnTo>
                  <a:lnTo>
                    <a:pt x="5216" y="607"/>
                  </a:lnTo>
                  <a:lnTo>
                    <a:pt x="5168" y="659"/>
                  </a:lnTo>
                  <a:lnTo>
                    <a:pt x="5116" y="710"/>
                  </a:lnTo>
                  <a:lnTo>
                    <a:pt x="5088" y="736"/>
                  </a:lnTo>
                  <a:lnTo>
                    <a:pt x="5059" y="762"/>
                  </a:lnTo>
                  <a:lnTo>
                    <a:pt x="5029" y="788"/>
                  </a:lnTo>
                  <a:lnTo>
                    <a:pt x="4998" y="812"/>
                  </a:lnTo>
                  <a:lnTo>
                    <a:pt x="4965" y="836"/>
                  </a:lnTo>
                  <a:lnTo>
                    <a:pt x="4932" y="859"/>
                  </a:lnTo>
                  <a:lnTo>
                    <a:pt x="4897" y="883"/>
                  </a:lnTo>
                  <a:lnTo>
                    <a:pt x="4861" y="904"/>
                  </a:lnTo>
                  <a:lnTo>
                    <a:pt x="4823" y="927"/>
                  </a:lnTo>
                  <a:lnTo>
                    <a:pt x="4786" y="946"/>
                  </a:lnTo>
                  <a:lnTo>
                    <a:pt x="4746" y="965"/>
                  </a:lnTo>
                  <a:lnTo>
                    <a:pt x="4705" y="985"/>
                  </a:lnTo>
                  <a:lnTo>
                    <a:pt x="4662" y="1001"/>
                  </a:lnTo>
                  <a:lnTo>
                    <a:pt x="4619" y="1017"/>
                  </a:lnTo>
                  <a:lnTo>
                    <a:pt x="4575" y="1032"/>
                  </a:lnTo>
                  <a:lnTo>
                    <a:pt x="4529" y="1045"/>
                  </a:lnTo>
                  <a:lnTo>
                    <a:pt x="4483" y="1056"/>
                  </a:lnTo>
                  <a:lnTo>
                    <a:pt x="4435" y="1066"/>
                  </a:lnTo>
                  <a:lnTo>
                    <a:pt x="4385" y="1074"/>
                  </a:lnTo>
                  <a:lnTo>
                    <a:pt x="4335" y="1080"/>
                  </a:lnTo>
                  <a:lnTo>
                    <a:pt x="4282" y="1083"/>
                  </a:lnTo>
                  <a:lnTo>
                    <a:pt x="4229" y="1087"/>
                  </a:lnTo>
                  <a:lnTo>
                    <a:pt x="4175" y="1087"/>
                  </a:lnTo>
                  <a:lnTo>
                    <a:pt x="4118" y="1083"/>
                  </a:lnTo>
                  <a:lnTo>
                    <a:pt x="4061" y="1080"/>
                  </a:lnTo>
                  <a:lnTo>
                    <a:pt x="4003" y="1074"/>
                  </a:lnTo>
                  <a:lnTo>
                    <a:pt x="3943" y="1064"/>
                  </a:lnTo>
                  <a:lnTo>
                    <a:pt x="3882" y="1053"/>
                  </a:lnTo>
                  <a:lnTo>
                    <a:pt x="3819" y="1038"/>
                  </a:lnTo>
                  <a:lnTo>
                    <a:pt x="3756" y="1022"/>
                  </a:lnTo>
                  <a:lnTo>
                    <a:pt x="3690" y="1003"/>
                  </a:lnTo>
                  <a:lnTo>
                    <a:pt x="3624" y="980"/>
                  </a:lnTo>
                  <a:lnTo>
                    <a:pt x="3556" y="954"/>
                  </a:lnTo>
                  <a:lnTo>
                    <a:pt x="3488" y="925"/>
                  </a:lnTo>
                  <a:lnTo>
                    <a:pt x="3417" y="894"/>
                  </a:lnTo>
                  <a:lnTo>
                    <a:pt x="3345" y="859"/>
                  </a:lnTo>
                  <a:lnTo>
                    <a:pt x="3271" y="820"/>
                  </a:lnTo>
                  <a:lnTo>
                    <a:pt x="3196" y="780"/>
                  </a:lnTo>
                  <a:lnTo>
                    <a:pt x="3196" y="780"/>
                  </a:lnTo>
                  <a:lnTo>
                    <a:pt x="3049" y="696"/>
                  </a:lnTo>
                  <a:lnTo>
                    <a:pt x="2904" y="617"/>
                  </a:lnTo>
                  <a:lnTo>
                    <a:pt x="2766" y="542"/>
                  </a:lnTo>
                  <a:lnTo>
                    <a:pt x="2632" y="475"/>
                  </a:lnTo>
                  <a:lnTo>
                    <a:pt x="2502" y="412"/>
                  </a:lnTo>
                  <a:lnTo>
                    <a:pt x="2377" y="354"/>
                  </a:lnTo>
                  <a:lnTo>
                    <a:pt x="2255" y="299"/>
                  </a:lnTo>
                  <a:lnTo>
                    <a:pt x="2137" y="250"/>
                  </a:lnTo>
                  <a:lnTo>
                    <a:pt x="2021" y="207"/>
                  </a:lnTo>
                  <a:lnTo>
                    <a:pt x="1912" y="166"/>
                  </a:lnTo>
                  <a:lnTo>
                    <a:pt x="1803" y="131"/>
                  </a:lnTo>
                  <a:lnTo>
                    <a:pt x="1699" y="100"/>
                  </a:lnTo>
                  <a:lnTo>
                    <a:pt x="1598" y="74"/>
                  </a:lnTo>
                  <a:lnTo>
                    <a:pt x="1499" y="52"/>
                  </a:lnTo>
                  <a:lnTo>
                    <a:pt x="1402" y="34"/>
                  </a:lnTo>
                  <a:lnTo>
                    <a:pt x="1309" y="19"/>
                  </a:lnTo>
                  <a:lnTo>
                    <a:pt x="1218" y="8"/>
                  </a:lnTo>
                  <a:lnTo>
                    <a:pt x="1129" y="2"/>
                  </a:lnTo>
                  <a:lnTo>
                    <a:pt x="1041" y="0"/>
                  </a:lnTo>
                  <a:lnTo>
                    <a:pt x="955" y="0"/>
                  </a:lnTo>
                  <a:lnTo>
                    <a:pt x="872" y="5"/>
                  </a:lnTo>
                  <a:lnTo>
                    <a:pt x="789" y="13"/>
                  </a:lnTo>
                  <a:lnTo>
                    <a:pt x="707" y="24"/>
                  </a:lnTo>
                  <a:lnTo>
                    <a:pt x="626" y="39"/>
                  </a:lnTo>
                  <a:lnTo>
                    <a:pt x="547" y="56"/>
                  </a:lnTo>
                  <a:lnTo>
                    <a:pt x="468" y="77"/>
                  </a:lnTo>
                  <a:lnTo>
                    <a:pt x="390" y="102"/>
                  </a:lnTo>
                  <a:lnTo>
                    <a:pt x="312" y="129"/>
                  </a:lnTo>
                  <a:lnTo>
                    <a:pt x="235" y="160"/>
                  </a:lnTo>
                  <a:lnTo>
                    <a:pt x="157" y="192"/>
                  </a:lnTo>
                  <a:lnTo>
                    <a:pt x="78" y="228"/>
                  </a:lnTo>
                  <a:lnTo>
                    <a:pt x="0" y="26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23765" name="Freeform 85"/>
            <p:cNvSpPr>
              <a:spLocks/>
            </p:cNvSpPr>
            <p:nvPr/>
          </p:nvSpPr>
          <p:spPr bwMode="auto">
            <a:xfrm>
              <a:off x="806" y="1176"/>
              <a:ext cx="5459" cy="514"/>
            </a:xfrm>
            <a:custGeom>
              <a:avLst/>
              <a:gdLst/>
              <a:ahLst/>
              <a:cxnLst>
                <a:cxn ang="0">
                  <a:pos x="5459" y="159"/>
                </a:cxn>
                <a:cxn ang="0">
                  <a:pos x="5428" y="221"/>
                </a:cxn>
                <a:cxn ang="0">
                  <a:pos x="5390" y="290"/>
                </a:cxn>
                <a:cxn ang="0">
                  <a:pos x="5334" y="376"/>
                </a:cxn>
                <a:cxn ang="0">
                  <a:pos x="5262" y="474"/>
                </a:cxn>
                <a:cxn ang="0">
                  <a:pos x="5173" y="579"/>
                </a:cxn>
                <a:cxn ang="0">
                  <a:pos x="5094" y="658"/>
                </a:cxn>
                <a:cxn ang="0">
                  <a:pos x="5035" y="710"/>
                </a:cxn>
                <a:cxn ang="0">
                  <a:pos x="4973" y="762"/>
                </a:cxn>
                <a:cxn ang="0">
                  <a:pos x="4905" y="809"/>
                </a:cxn>
                <a:cxn ang="0">
                  <a:pos x="4833" y="854"/>
                </a:cxn>
                <a:cxn ang="0">
                  <a:pos x="4755" y="896"/>
                </a:cxn>
                <a:cxn ang="0">
                  <a:pos x="4673" y="933"/>
                </a:cxn>
                <a:cxn ang="0">
                  <a:pos x="4586" y="965"/>
                </a:cxn>
                <a:cxn ang="0">
                  <a:pos x="4494" y="991"/>
                </a:cxn>
                <a:cxn ang="0">
                  <a:pos x="4395" y="1010"/>
                </a:cxn>
                <a:cxn ang="0">
                  <a:pos x="4294" y="1023"/>
                </a:cxn>
                <a:cxn ang="0">
                  <a:pos x="4186" y="1028"/>
                </a:cxn>
                <a:cxn ang="0">
                  <a:pos x="4072" y="1025"/>
                </a:cxn>
                <a:cxn ang="0">
                  <a:pos x="3954" y="1010"/>
                </a:cxn>
                <a:cxn ang="0">
                  <a:pos x="3830" y="988"/>
                </a:cxn>
                <a:cxn ang="0">
                  <a:pos x="3701" y="954"/>
                </a:cxn>
                <a:cxn ang="0">
                  <a:pos x="3567" y="909"/>
                </a:cxn>
                <a:cxn ang="0">
                  <a:pos x="3425" y="851"/>
                </a:cxn>
                <a:cxn ang="0">
                  <a:pos x="3279" y="779"/>
                </a:cxn>
                <a:cxn ang="0">
                  <a:pos x="3204" y="739"/>
                </a:cxn>
                <a:cxn ang="0">
                  <a:pos x="2910" y="582"/>
                </a:cxn>
                <a:cxn ang="0">
                  <a:pos x="2635" y="445"/>
                </a:cxn>
                <a:cxn ang="0">
                  <a:pos x="2377" y="327"/>
                </a:cxn>
                <a:cxn ang="0">
                  <a:pos x="2135" y="230"/>
                </a:cxn>
                <a:cxn ang="0">
                  <a:pos x="1909" y="150"/>
                </a:cxn>
                <a:cxn ang="0">
                  <a:pos x="1696" y="88"/>
                </a:cxn>
                <a:cxn ang="0">
                  <a:pos x="1495" y="43"/>
                </a:cxn>
                <a:cxn ang="0">
                  <a:pos x="1305" y="14"/>
                </a:cxn>
                <a:cxn ang="0">
                  <a:pos x="1124" y="1"/>
                </a:cxn>
                <a:cxn ang="0">
                  <a:pos x="951" y="3"/>
                </a:cxn>
                <a:cxn ang="0">
                  <a:pos x="784" y="19"/>
                </a:cxn>
                <a:cxn ang="0">
                  <a:pos x="623" y="48"/>
                </a:cxn>
                <a:cxn ang="0">
                  <a:pos x="465" y="92"/>
                </a:cxn>
                <a:cxn ang="0">
                  <a:pos x="309" y="145"/>
                </a:cxn>
                <a:cxn ang="0">
                  <a:pos x="155" y="211"/>
                </a:cxn>
                <a:cxn ang="0">
                  <a:pos x="0" y="289"/>
                </a:cxn>
              </a:cxnLst>
              <a:rect l="0" t="0" r="r" b="b"/>
              <a:pathLst>
                <a:path w="5459" h="1028">
                  <a:moveTo>
                    <a:pt x="5459" y="159"/>
                  </a:moveTo>
                  <a:lnTo>
                    <a:pt x="5459" y="159"/>
                  </a:lnTo>
                  <a:lnTo>
                    <a:pt x="5451" y="176"/>
                  </a:lnTo>
                  <a:lnTo>
                    <a:pt x="5428" y="221"/>
                  </a:lnTo>
                  <a:lnTo>
                    <a:pt x="5410" y="253"/>
                  </a:lnTo>
                  <a:lnTo>
                    <a:pt x="5390" y="290"/>
                  </a:lnTo>
                  <a:lnTo>
                    <a:pt x="5365" y="331"/>
                  </a:lnTo>
                  <a:lnTo>
                    <a:pt x="5334" y="376"/>
                  </a:lnTo>
                  <a:lnTo>
                    <a:pt x="5301" y="424"/>
                  </a:lnTo>
                  <a:lnTo>
                    <a:pt x="5262" y="474"/>
                  </a:lnTo>
                  <a:lnTo>
                    <a:pt x="5220" y="526"/>
                  </a:lnTo>
                  <a:lnTo>
                    <a:pt x="5173" y="579"/>
                  </a:lnTo>
                  <a:lnTo>
                    <a:pt x="5122" y="633"/>
                  </a:lnTo>
                  <a:lnTo>
                    <a:pt x="5094" y="658"/>
                  </a:lnTo>
                  <a:lnTo>
                    <a:pt x="5066" y="684"/>
                  </a:lnTo>
                  <a:lnTo>
                    <a:pt x="5035" y="710"/>
                  </a:lnTo>
                  <a:lnTo>
                    <a:pt x="5005" y="736"/>
                  </a:lnTo>
                  <a:lnTo>
                    <a:pt x="4973" y="762"/>
                  </a:lnTo>
                  <a:lnTo>
                    <a:pt x="4940" y="786"/>
                  </a:lnTo>
                  <a:lnTo>
                    <a:pt x="4905" y="809"/>
                  </a:lnTo>
                  <a:lnTo>
                    <a:pt x="4869" y="833"/>
                  </a:lnTo>
                  <a:lnTo>
                    <a:pt x="4833" y="854"/>
                  </a:lnTo>
                  <a:lnTo>
                    <a:pt x="4794" y="876"/>
                  </a:lnTo>
                  <a:lnTo>
                    <a:pt x="4755" y="896"/>
                  </a:lnTo>
                  <a:lnTo>
                    <a:pt x="4715" y="915"/>
                  </a:lnTo>
                  <a:lnTo>
                    <a:pt x="4673" y="933"/>
                  </a:lnTo>
                  <a:lnTo>
                    <a:pt x="4630" y="951"/>
                  </a:lnTo>
                  <a:lnTo>
                    <a:pt x="4586" y="965"/>
                  </a:lnTo>
                  <a:lnTo>
                    <a:pt x="4540" y="980"/>
                  </a:lnTo>
                  <a:lnTo>
                    <a:pt x="4494" y="991"/>
                  </a:lnTo>
                  <a:lnTo>
                    <a:pt x="4445" y="1002"/>
                  </a:lnTo>
                  <a:lnTo>
                    <a:pt x="4395" y="1010"/>
                  </a:lnTo>
                  <a:lnTo>
                    <a:pt x="4345" y="1018"/>
                  </a:lnTo>
                  <a:lnTo>
                    <a:pt x="4294" y="1023"/>
                  </a:lnTo>
                  <a:lnTo>
                    <a:pt x="4240" y="1027"/>
                  </a:lnTo>
                  <a:lnTo>
                    <a:pt x="4186" y="1028"/>
                  </a:lnTo>
                  <a:lnTo>
                    <a:pt x="4130" y="1028"/>
                  </a:lnTo>
                  <a:lnTo>
                    <a:pt x="4072" y="1025"/>
                  </a:lnTo>
                  <a:lnTo>
                    <a:pt x="4014" y="1018"/>
                  </a:lnTo>
                  <a:lnTo>
                    <a:pt x="3954" y="1010"/>
                  </a:lnTo>
                  <a:lnTo>
                    <a:pt x="3893" y="1001"/>
                  </a:lnTo>
                  <a:lnTo>
                    <a:pt x="3830" y="988"/>
                  </a:lnTo>
                  <a:lnTo>
                    <a:pt x="3766" y="972"/>
                  </a:lnTo>
                  <a:lnTo>
                    <a:pt x="3701" y="954"/>
                  </a:lnTo>
                  <a:lnTo>
                    <a:pt x="3635" y="933"/>
                  </a:lnTo>
                  <a:lnTo>
                    <a:pt x="3567" y="909"/>
                  </a:lnTo>
                  <a:lnTo>
                    <a:pt x="3496" y="881"/>
                  </a:lnTo>
                  <a:lnTo>
                    <a:pt x="3425" y="851"/>
                  </a:lnTo>
                  <a:lnTo>
                    <a:pt x="3353" y="817"/>
                  </a:lnTo>
                  <a:lnTo>
                    <a:pt x="3279" y="779"/>
                  </a:lnTo>
                  <a:lnTo>
                    <a:pt x="3204" y="739"/>
                  </a:lnTo>
                  <a:lnTo>
                    <a:pt x="3204" y="739"/>
                  </a:lnTo>
                  <a:lnTo>
                    <a:pt x="3054" y="658"/>
                  </a:lnTo>
                  <a:lnTo>
                    <a:pt x="2910" y="582"/>
                  </a:lnTo>
                  <a:lnTo>
                    <a:pt x="2770" y="511"/>
                  </a:lnTo>
                  <a:lnTo>
                    <a:pt x="2635" y="445"/>
                  </a:lnTo>
                  <a:lnTo>
                    <a:pt x="2503" y="384"/>
                  </a:lnTo>
                  <a:lnTo>
                    <a:pt x="2377" y="327"/>
                  </a:lnTo>
                  <a:lnTo>
                    <a:pt x="2254" y="277"/>
                  </a:lnTo>
                  <a:lnTo>
                    <a:pt x="2135" y="230"/>
                  </a:lnTo>
                  <a:lnTo>
                    <a:pt x="2021" y="189"/>
                  </a:lnTo>
                  <a:lnTo>
                    <a:pt x="1909" y="150"/>
                  </a:lnTo>
                  <a:lnTo>
                    <a:pt x="1800" y="117"/>
                  </a:lnTo>
                  <a:lnTo>
                    <a:pt x="1696" y="88"/>
                  </a:lnTo>
                  <a:lnTo>
                    <a:pt x="1595" y="64"/>
                  </a:lnTo>
                  <a:lnTo>
                    <a:pt x="1495" y="43"/>
                  </a:lnTo>
                  <a:lnTo>
                    <a:pt x="1399" y="27"/>
                  </a:lnTo>
                  <a:lnTo>
                    <a:pt x="1305" y="14"/>
                  </a:lnTo>
                  <a:lnTo>
                    <a:pt x="1213" y="6"/>
                  </a:lnTo>
                  <a:lnTo>
                    <a:pt x="1124" y="1"/>
                  </a:lnTo>
                  <a:lnTo>
                    <a:pt x="1037" y="0"/>
                  </a:lnTo>
                  <a:lnTo>
                    <a:pt x="951" y="3"/>
                  </a:lnTo>
                  <a:lnTo>
                    <a:pt x="867" y="9"/>
                  </a:lnTo>
                  <a:lnTo>
                    <a:pt x="784" y="19"/>
                  </a:lnTo>
                  <a:lnTo>
                    <a:pt x="704" y="32"/>
                  </a:lnTo>
                  <a:lnTo>
                    <a:pt x="623" y="48"/>
                  </a:lnTo>
                  <a:lnTo>
                    <a:pt x="544" y="67"/>
                  </a:lnTo>
                  <a:lnTo>
                    <a:pt x="465" y="92"/>
                  </a:lnTo>
                  <a:lnTo>
                    <a:pt x="387" y="117"/>
                  </a:lnTo>
                  <a:lnTo>
                    <a:pt x="309" y="145"/>
                  </a:lnTo>
                  <a:lnTo>
                    <a:pt x="232" y="177"/>
                  </a:lnTo>
                  <a:lnTo>
                    <a:pt x="155" y="211"/>
                  </a:lnTo>
                  <a:lnTo>
                    <a:pt x="77" y="248"/>
                  </a:lnTo>
                  <a:lnTo>
                    <a:pt x="0" y="289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23766" name="Freeform 86"/>
            <p:cNvSpPr>
              <a:spLocks/>
            </p:cNvSpPr>
            <p:nvPr/>
          </p:nvSpPr>
          <p:spPr bwMode="auto">
            <a:xfrm>
              <a:off x="835" y="1192"/>
              <a:ext cx="5455" cy="485"/>
            </a:xfrm>
            <a:custGeom>
              <a:avLst/>
              <a:gdLst/>
              <a:ahLst/>
              <a:cxnLst>
                <a:cxn ang="0">
                  <a:pos x="5455" y="71"/>
                </a:cxn>
                <a:cxn ang="0">
                  <a:pos x="5426" y="132"/>
                </a:cxn>
                <a:cxn ang="0">
                  <a:pos x="5388" y="203"/>
                </a:cxn>
                <a:cxn ang="0">
                  <a:pos x="5334" y="291"/>
                </a:cxn>
                <a:cxn ang="0">
                  <a:pos x="5263" y="391"/>
                </a:cxn>
                <a:cxn ang="0">
                  <a:pos x="5176" y="499"/>
                </a:cxn>
                <a:cxn ang="0">
                  <a:pos x="5098" y="580"/>
                </a:cxn>
                <a:cxn ang="0">
                  <a:pos x="5041" y="633"/>
                </a:cxn>
                <a:cxn ang="0">
                  <a:pos x="4979" y="685"/>
                </a:cxn>
                <a:cxn ang="0">
                  <a:pos x="4912" y="735"/>
                </a:cxn>
                <a:cxn ang="0">
                  <a:pos x="4840" y="781"/>
                </a:cxn>
                <a:cxn ang="0">
                  <a:pos x="4763" y="825"/>
                </a:cxn>
                <a:cxn ang="0">
                  <a:pos x="4682" y="864"/>
                </a:cxn>
                <a:cxn ang="0">
                  <a:pos x="4594" y="898"/>
                </a:cxn>
                <a:cxn ang="0">
                  <a:pos x="4502" y="927"/>
                </a:cxn>
                <a:cxn ang="0">
                  <a:pos x="4405" y="948"/>
                </a:cxn>
                <a:cxn ang="0">
                  <a:pos x="4304" y="962"/>
                </a:cxn>
                <a:cxn ang="0">
                  <a:pos x="4196" y="969"/>
                </a:cxn>
                <a:cxn ang="0">
                  <a:pos x="4083" y="967"/>
                </a:cxn>
                <a:cxn ang="0">
                  <a:pos x="3964" y="957"/>
                </a:cxn>
                <a:cxn ang="0">
                  <a:pos x="3840" y="936"/>
                </a:cxn>
                <a:cxn ang="0">
                  <a:pos x="3710" y="904"/>
                </a:cxn>
                <a:cxn ang="0">
                  <a:pos x="3574" y="861"/>
                </a:cxn>
                <a:cxn ang="0">
                  <a:pos x="3432" y="806"/>
                </a:cxn>
                <a:cxn ang="0">
                  <a:pos x="3285" y="738"/>
                </a:cxn>
                <a:cxn ang="0">
                  <a:pos x="3210" y="699"/>
                </a:cxn>
                <a:cxn ang="0">
                  <a:pos x="2913" y="547"/>
                </a:cxn>
                <a:cxn ang="0">
                  <a:pos x="2636" y="415"/>
                </a:cxn>
                <a:cxn ang="0">
                  <a:pos x="2377" y="302"/>
                </a:cxn>
                <a:cxn ang="0">
                  <a:pos x="2134" y="208"/>
                </a:cxn>
                <a:cxn ang="0">
                  <a:pos x="1906" y="132"/>
                </a:cxn>
                <a:cxn ang="0">
                  <a:pos x="1692" y="76"/>
                </a:cxn>
                <a:cxn ang="0">
                  <a:pos x="1491" y="34"/>
                </a:cxn>
                <a:cxn ang="0">
                  <a:pos x="1301" y="8"/>
                </a:cxn>
                <a:cxn ang="0">
                  <a:pos x="1119" y="0"/>
                </a:cxn>
                <a:cxn ang="0">
                  <a:pos x="945" y="5"/>
                </a:cxn>
                <a:cxn ang="0">
                  <a:pos x="780" y="24"/>
                </a:cxn>
                <a:cxn ang="0">
                  <a:pos x="619" y="56"/>
                </a:cxn>
                <a:cxn ang="0">
                  <a:pos x="461" y="103"/>
                </a:cxn>
                <a:cxn ang="0">
                  <a:pos x="307" y="161"/>
                </a:cxn>
                <a:cxn ang="0">
                  <a:pos x="153" y="231"/>
                </a:cxn>
                <a:cxn ang="0">
                  <a:pos x="0" y="312"/>
                </a:cxn>
              </a:cxnLst>
              <a:rect l="0" t="0" r="r" b="b"/>
              <a:pathLst>
                <a:path w="5455" h="970">
                  <a:moveTo>
                    <a:pt x="5455" y="71"/>
                  </a:moveTo>
                  <a:lnTo>
                    <a:pt x="5455" y="71"/>
                  </a:lnTo>
                  <a:lnTo>
                    <a:pt x="5448" y="87"/>
                  </a:lnTo>
                  <a:lnTo>
                    <a:pt x="5426" y="132"/>
                  </a:lnTo>
                  <a:lnTo>
                    <a:pt x="5409" y="165"/>
                  </a:lnTo>
                  <a:lnTo>
                    <a:pt x="5388" y="203"/>
                  </a:lnTo>
                  <a:lnTo>
                    <a:pt x="5363" y="245"/>
                  </a:lnTo>
                  <a:lnTo>
                    <a:pt x="5334" y="291"/>
                  </a:lnTo>
                  <a:lnTo>
                    <a:pt x="5301" y="339"/>
                  </a:lnTo>
                  <a:lnTo>
                    <a:pt x="5263" y="391"/>
                  </a:lnTo>
                  <a:lnTo>
                    <a:pt x="5222" y="444"/>
                  </a:lnTo>
                  <a:lnTo>
                    <a:pt x="5176" y="499"/>
                  </a:lnTo>
                  <a:lnTo>
                    <a:pt x="5126" y="552"/>
                  </a:lnTo>
                  <a:lnTo>
                    <a:pt x="5098" y="580"/>
                  </a:lnTo>
                  <a:lnTo>
                    <a:pt x="5070" y="607"/>
                  </a:lnTo>
                  <a:lnTo>
                    <a:pt x="5041" y="633"/>
                  </a:lnTo>
                  <a:lnTo>
                    <a:pt x="5011" y="659"/>
                  </a:lnTo>
                  <a:lnTo>
                    <a:pt x="4979" y="685"/>
                  </a:lnTo>
                  <a:lnTo>
                    <a:pt x="4945" y="710"/>
                  </a:lnTo>
                  <a:lnTo>
                    <a:pt x="4912" y="735"/>
                  </a:lnTo>
                  <a:lnTo>
                    <a:pt x="4876" y="759"/>
                  </a:lnTo>
                  <a:lnTo>
                    <a:pt x="4840" y="781"/>
                  </a:lnTo>
                  <a:lnTo>
                    <a:pt x="4802" y="804"/>
                  </a:lnTo>
                  <a:lnTo>
                    <a:pt x="4763" y="825"/>
                  </a:lnTo>
                  <a:lnTo>
                    <a:pt x="4723" y="844"/>
                  </a:lnTo>
                  <a:lnTo>
                    <a:pt x="4682" y="864"/>
                  </a:lnTo>
                  <a:lnTo>
                    <a:pt x="4639" y="882"/>
                  </a:lnTo>
                  <a:lnTo>
                    <a:pt x="4594" y="898"/>
                  </a:lnTo>
                  <a:lnTo>
                    <a:pt x="4550" y="912"/>
                  </a:lnTo>
                  <a:lnTo>
                    <a:pt x="4502" y="927"/>
                  </a:lnTo>
                  <a:lnTo>
                    <a:pt x="4455" y="938"/>
                  </a:lnTo>
                  <a:lnTo>
                    <a:pt x="4405" y="948"/>
                  </a:lnTo>
                  <a:lnTo>
                    <a:pt x="4355" y="956"/>
                  </a:lnTo>
                  <a:lnTo>
                    <a:pt x="4304" y="962"/>
                  </a:lnTo>
                  <a:lnTo>
                    <a:pt x="4250" y="967"/>
                  </a:lnTo>
                  <a:lnTo>
                    <a:pt x="4196" y="969"/>
                  </a:lnTo>
                  <a:lnTo>
                    <a:pt x="4140" y="970"/>
                  </a:lnTo>
                  <a:lnTo>
                    <a:pt x="4083" y="967"/>
                  </a:lnTo>
                  <a:lnTo>
                    <a:pt x="4023" y="964"/>
                  </a:lnTo>
                  <a:lnTo>
                    <a:pt x="3964" y="957"/>
                  </a:lnTo>
                  <a:lnTo>
                    <a:pt x="3903" y="948"/>
                  </a:lnTo>
                  <a:lnTo>
                    <a:pt x="3840" y="936"/>
                  </a:lnTo>
                  <a:lnTo>
                    <a:pt x="3775" y="922"/>
                  </a:lnTo>
                  <a:lnTo>
                    <a:pt x="3710" y="904"/>
                  </a:lnTo>
                  <a:lnTo>
                    <a:pt x="3643" y="885"/>
                  </a:lnTo>
                  <a:lnTo>
                    <a:pt x="3574" y="861"/>
                  </a:lnTo>
                  <a:lnTo>
                    <a:pt x="3504" y="835"/>
                  </a:lnTo>
                  <a:lnTo>
                    <a:pt x="3432" y="806"/>
                  </a:lnTo>
                  <a:lnTo>
                    <a:pt x="3360" y="773"/>
                  </a:lnTo>
                  <a:lnTo>
                    <a:pt x="3285" y="738"/>
                  </a:lnTo>
                  <a:lnTo>
                    <a:pt x="3210" y="699"/>
                  </a:lnTo>
                  <a:lnTo>
                    <a:pt x="3210" y="699"/>
                  </a:lnTo>
                  <a:lnTo>
                    <a:pt x="3059" y="620"/>
                  </a:lnTo>
                  <a:lnTo>
                    <a:pt x="2913" y="547"/>
                  </a:lnTo>
                  <a:lnTo>
                    <a:pt x="2772" y="478"/>
                  </a:lnTo>
                  <a:lnTo>
                    <a:pt x="2636" y="415"/>
                  </a:lnTo>
                  <a:lnTo>
                    <a:pt x="2505" y="357"/>
                  </a:lnTo>
                  <a:lnTo>
                    <a:pt x="2377" y="302"/>
                  </a:lnTo>
                  <a:lnTo>
                    <a:pt x="2253" y="253"/>
                  </a:lnTo>
                  <a:lnTo>
                    <a:pt x="2134" y="208"/>
                  </a:lnTo>
                  <a:lnTo>
                    <a:pt x="2019" y="169"/>
                  </a:lnTo>
                  <a:lnTo>
                    <a:pt x="1906" y="132"/>
                  </a:lnTo>
                  <a:lnTo>
                    <a:pt x="1798" y="102"/>
                  </a:lnTo>
                  <a:lnTo>
                    <a:pt x="1692" y="76"/>
                  </a:lnTo>
                  <a:lnTo>
                    <a:pt x="1590" y="52"/>
                  </a:lnTo>
                  <a:lnTo>
                    <a:pt x="1491" y="34"/>
                  </a:lnTo>
                  <a:lnTo>
                    <a:pt x="1394" y="19"/>
                  </a:lnTo>
                  <a:lnTo>
                    <a:pt x="1301" y="8"/>
                  </a:lnTo>
                  <a:lnTo>
                    <a:pt x="1209" y="2"/>
                  </a:lnTo>
                  <a:lnTo>
                    <a:pt x="1119" y="0"/>
                  </a:lnTo>
                  <a:lnTo>
                    <a:pt x="1031" y="0"/>
                  </a:lnTo>
                  <a:lnTo>
                    <a:pt x="945" y="5"/>
                  </a:lnTo>
                  <a:lnTo>
                    <a:pt x="862" y="13"/>
                  </a:lnTo>
                  <a:lnTo>
                    <a:pt x="780" y="24"/>
                  </a:lnTo>
                  <a:lnTo>
                    <a:pt x="698" y="39"/>
                  </a:lnTo>
                  <a:lnTo>
                    <a:pt x="619" y="56"/>
                  </a:lnTo>
                  <a:lnTo>
                    <a:pt x="540" y="79"/>
                  </a:lnTo>
                  <a:lnTo>
                    <a:pt x="461" y="103"/>
                  </a:lnTo>
                  <a:lnTo>
                    <a:pt x="384" y="131"/>
                  </a:lnTo>
                  <a:lnTo>
                    <a:pt x="307" y="161"/>
                  </a:lnTo>
                  <a:lnTo>
                    <a:pt x="230" y="194"/>
                  </a:lnTo>
                  <a:lnTo>
                    <a:pt x="153" y="231"/>
                  </a:lnTo>
                  <a:lnTo>
                    <a:pt x="76" y="270"/>
                  </a:lnTo>
                  <a:lnTo>
                    <a:pt x="0" y="31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23767" name="Freeform 87"/>
            <p:cNvSpPr>
              <a:spLocks/>
            </p:cNvSpPr>
            <p:nvPr/>
          </p:nvSpPr>
          <p:spPr bwMode="auto">
            <a:xfrm>
              <a:off x="864" y="1198"/>
              <a:ext cx="5451" cy="465"/>
            </a:xfrm>
            <a:custGeom>
              <a:avLst/>
              <a:gdLst/>
              <a:ahLst/>
              <a:cxnLst>
                <a:cxn ang="0">
                  <a:pos x="5451" y="0"/>
                </a:cxn>
                <a:cxn ang="0">
                  <a:pos x="5423" y="63"/>
                </a:cxn>
                <a:cxn ang="0">
                  <a:pos x="5386" y="134"/>
                </a:cxn>
                <a:cxn ang="0">
                  <a:pos x="5334" y="224"/>
                </a:cxn>
                <a:cxn ang="0">
                  <a:pos x="5265" y="326"/>
                </a:cxn>
                <a:cxn ang="0">
                  <a:pos x="5179" y="436"/>
                </a:cxn>
                <a:cxn ang="0">
                  <a:pos x="5102" y="518"/>
                </a:cxn>
                <a:cxn ang="0">
                  <a:pos x="5046" y="573"/>
                </a:cxn>
                <a:cxn ang="0">
                  <a:pos x="4983" y="628"/>
                </a:cxn>
                <a:cxn ang="0">
                  <a:pos x="4918" y="678"/>
                </a:cxn>
                <a:cxn ang="0">
                  <a:pos x="4847" y="726"/>
                </a:cxn>
                <a:cxn ang="0">
                  <a:pos x="4771" y="772"/>
                </a:cxn>
                <a:cxn ang="0">
                  <a:pos x="4689" y="814"/>
                </a:cxn>
                <a:cxn ang="0">
                  <a:pos x="4603" y="849"/>
                </a:cxn>
                <a:cxn ang="0">
                  <a:pos x="4512" y="880"/>
                </a:cxn>
                <a:cxn ang="0">
                  <a:pos x="4415" y="902"/>
                </a:cxn>
                <a:cxn ang="0">
                  <a:pos x="4312" y="920"/>
                </a:cxn>
                <a:cxn ang="0">
                  <a:pos x="4206" y="928"/>
                </a:cxn>
                <a:cxn ang="0">
                  <a:pos x="4092" y="930"/>
                </a:cxn>
                <a:cxn ang="0">
                  <a:pos x="3974" y="920"/>
                </a:cxn>
                <a:cxn ang="0">
                  <a:pos x="3849" y="902"/>
                </a:cxn>
                <a:cxn ang="0">
                  <a:pos x="3718" y="873"/>
                </a:cxn>
                <a:cxn ang="0">
                  <a:pos x="3582" y="833"/>
                </a:cxn>
                <a:cxn ang="0">
                  <a:pos x="3440" y="780"/>
                </a:cxn>
                <a:cxn ang="0">
                  <a:pos x="3292" y="715"/>
                </a:cxn>
                <a:cxn ang="0">
                  <a:pos x="3216" y="678"/>
                </a:cxn>
                <a:cxn ang="0">
                  <a:pos x="2917" y="531"/>
                </a:cxn>
                <a:cxn ang="0">
                  <a:pos x="2638" y="403"/>
                </a:cxn>
                <a:cxn ang="0">
                  <a:pos x="2377" y="295"/>
                </a:cxn>
                <a:cxn ang="0">
                  <a:pos x="2133" y="206"/>
                </a:cxn>
                <a:cxn ang="0">
                  <a:pos x="1903" y="135"/>
                </a:cxn>
                <a:cxn ang="0">
                  <a:pos x="1688" y="81"/>
                </a:cxn>
                <a:cxn ang="0">
                  <a:pos x="1487" y="43"/>
                </a:cxn>
                <a:cxn ang="0">
                  <a:pos x="1295" y="22"/>
                </a:cxn>
                <a:cxn ang="0">
                  <a:pos x="1115" y="16"/>
                </a:cxn>
                <a:cxn ang="0">
                  <a:pos x="941" y="26"/>
                </a:cxn>
                <a:cxn ang="0">
                  <a:pos x="775" y="48"/>
                </a:cxn>
                <a:cxn ang="0">
                  <a:pos x="615" y="85"/>
                </a:cxn>
                <a:cxn ang="0">
                  <a:pos x="458" y="134"/>
                </a:cxn>
                <a:cxn ang="0">
                  <a:pos x="304" y="195"/>
                </a:cxn>
                <a:cxn ang="0">
                  <a:pos x="153" y="268"/>
                </a:cxn>
                <a:cxn ang="0">
                  <a:pos x="0" y="352"/>
                </a:cxn>
              </a:cxnLst>
              <a:rect l="0" t="0" r="r" b="b"/>
              <a:pathLst>
                <a:path w="5451" h="930">
                  <a:moveTo>
                    <a:pt x="5451" y="0"/>
                  </a:moveTo>
                  <a:lnTo>
                    <a:pt x="5451" y="0"/>
                  </a:lnTo>
                  <a:lnTo>
                    <a:pt x="5444" y="18"/>
                  </a:lnTo>
                  <a:lnTo>
                    <a:pt x="5423" y="63"/>
                  </a:lnTo>
                  <a:lnTo>
                    <a:pt x="5406" y="97"/>
                  </a:lnTo>
                  <a:lnTo>
                    <a:pt x="5386" y="134"/>
                  </a:lnTo>
                  <a:lnTo>
                    <a:pt x="5362" y="177"/>
                  </a:lnTo>
                  <a:lnTo>
                    <a:pt x="5334" y="224"/>
                  </a:lnTo>
                  <a:lnTo>
                    <a:pt x="5301" y="274"/>
                  </a:lnTo>
                  <a:lnTo>
                    <a:pt x="5265" y="326"/>
                  </a:lnTo>
                  <a:lnTo>
                    <a:pt x="5223" y="381"/>
                  </a:lnTo>
                  <a:lnTo>
                    <a:pt x="5179" y="436"/>
                  </a:lnTo>
                  <a:lnTo>
                    <a:pt x="5129" y="491"/>
                  </a:lnTo>
                  <a:lnTo>
                    <a:pt x="5102" y="518"/>
                  </a:lnTo>
                  <a:lnTo>
                    <a:pt x="5075" y="546"/>
                  </a:lnTo>
                  <a:lnTo>
                    <a:pt x="5046" y="573"/>
                  </a:lnTo>
                  <a:lnTo>
                    <a:pt x="5015" y="600"/>
                  </a:lnTo>
                  <a:lnTo>
                    <a:pt x="4983" y="628"/>
                  </a:lnTo>
                  <a:lnTo>
                    <a:pt x="4951" y="654"/>
                  </a:lnTo>
                  <a:lnTo>
                    <a:pt x="4918" y="678"/>
                  </a:lnTo>
                  <a:lnTo>
                    <a:pt x="4883" y="704"/>
                  </a:lnTo>
                  <a:lnTo>
                    <a:pt x="4847" y="726"/>
                  </a:lnTo>
                  <a:lnTo>
                    <a:pt x="4809" y="751"/>
                  </a:lnTo>
                  <a:lnTo>
                    <a:pt x="4771" y="772"/>
                  </a:lnTo>
                  <a:lnTo>
                    <a:pt x="4730" y="793"/>
                  </a:lnTo>
                  <a:lnTo>
                    <a:pt x="4689" y="814"/>
                  </a:lnTo>
                  <a:lnTo>
                    <a:pt x="4647" y="831"/>
                  </a:lnTo>
                  <a:lnTo>
                    <a:pt x="4603" y="849"/>
                  </a:lnTo>
                  <a:lnTo>
                    <a:pt x="4558" y="865"/>
                  </a:lnTo>
                  <a:lnTo>
                    <a:pt x="4512" y="880"/>
                  </a:lnTo>
                  <a:lnTo>
                    <a:pt x="4464" y="891"/>
                  </a:lnTo>
                  <a:lnTo>
                    <a:pt x="4415" y="902"/>
                  </a:lnTo>
                  <a:lnTo>
                    <a:pt x="4365" y="912"/>
                  </a:lnTo>
                  <a:lnTo>
                    <a:pt x="4312" y="920"/>
                  </a:lnTo>
                  <a:lnTo>
                    <a:pt x="4260" y="925"/>
                  </a:lnTo>
                  <a:lnTo>
                    <a:pt x="4206" y="928"/>
                  </a:lnTo>
                  <a:lnTo>
                    <a:pt x="4150" y="930"/>
                  </a:lnTo>
                  <a:lnTo>
                    <a:pt x="4092" y="930"/>
                  </a:lnTo>
                  <a:lnTo>
                    <a:pt x="4033" y="927"/>
                  </a:lnTo>
                  <a:lnTo>
                    <a:pt x="3974" y="920"/>
                  </a:lnTo>
                  <a:lnTo>
                    <a:pt x="3911" y="912"/>
                  </a:lnTo>
                  <a:lnTo>
                    <a:pt x="3849" y="902"/>
                  </a:lnTo>
                  <a:lnTo>
                    <a:pt x="3785" y="889"/>
                  </a:lnTo>
                  <a:lnTo>
                    <a:pt x="3718" y="873"/>
                  </a:lnTo>
                  <a:lnTo>
                    <a:pt x="3652" y="854"/>
                  </a:lnTo>
                  <a:lnTo>
                    <a:pt x="3582" y="833"/>
                  </a:lnTo>
                  <a:lnTo>
                    <a:pt x="3511" y="809"/>
                  </a:lnTo>
                  <a:lnTo>
                    <a:pt x="3440" y="780"/>
                  </a:lnTo>
                  <a:lnTo>
                    <a:pt x="3367" y="749"/>
                  </a:lnTo>
                  <a:lnTo>
                    <a:pt x="3292" y="715"/>
                  </a:lnTo>
                  <a:lnTo>
                    <a:pt x="3216" y="678"/>
                  </a:lnTo>
                  <a:lnTo>
                    <a:pt x="3216" y="678"/>
                  </a:lnTo>
                  <a:lnTo>
                    <a:pt x="3063" y="602"/>
                  </a:lnTo>
                  <a:lnTo>
                    <a:pt x="2917" y="531"/>
                  </a:lnTo>
                  <a:lnTo>
                    <a:pt x="2774" y="465"/>
                  </a:lnTo>
                  <a:lnTo>
                    <a:pt x="2638" y="403"/>
                  </a:lnTo>
                  <a:lnTo>
                    <a:pt x="2505" y="347"/>
                  </a:lnTo>
                  <a:lnTo>
                    <a:pt x="2377" y="295"/>
                  </a:lnTo>
                  <a:lnTo>
                    <a:pt x="2252" y="248"/>
                  </a:lnTo>
                  <a:lnTo>
                    <a:pt x="2133" y="206"/>
                  </a:lnTo>
                  <a:lnTo>
                    <a:pt x="2016" y="168"/>
                  </a:lnTo>
                  <a:lnTo>
                    <a:pt x="1903" y="135"/>
                  </a:lnTo>
                  <a:lnTo>
                    <a:pt x="1795" y="106"/>
                  </a:lnTo>
                  <a:lnTo>
                    <a:pt x="1688" y="81"/>
                  </a:lnTo>
                  <a:lnTo>
                    <a:pt x="1587" y="60"/>
                  </a:lnTo>
                  <a:lnTo>
                    <a:pt x="1487" y="43"/>
                  </a:lnTo>
                  <a:lnTo>
                    <a:pt x="1390" y="30"/>
                  </a:lnTo>
                  <a:lnTo>
                    <a:pt x="1295" y="22"/>
                  </a:lnTo>
                  <a:lnTo>
                    <a:pt x="1204" y="18"/>
                  </a:lnTo>
                  <a:lnTo>
                    <a:pt x="1115" y="16"/>
                  </a:lnTo>
                  <a:lnTo>
                    <a:pt x="1027" y="19"/>
                  </a:lnTo>
                  <a:lnTo>
                    <a:pt x="941" y="26"/>
                  </a:lnTo>
                  <a:lnTo>
                    <a:pt x="858" y="35"/>
                  </a:lnTo>
                  <a:lnTo>
                    <a:pt x="775" y="48"/>
                  </a:lnTo>
                  <a:lnTo>
                    <a:pt x="694" y="64"/>
                  </a:lnTo>
                  <a:lnTo>
                    <a:pt x="615" y="85"/>
                  </a:lnTo>
                  <a:lnTo>
                    <a:pt x="536" y="108"/>
                  </a:lnTo>
                  <a:lnTo>
                    <a:pt x="458" y="134"/>
                  </a:lnTo>
                  <a:lnTo>
                    <a:pt x="382" y="163"/>
                  </a:lnTo>
                  <a:lnTo>
                    <a:pt x="304" y="195"/>
                  </a:lnTo>
                  <a:lnTo>
                    <a:pt x="228" y="231"/>
                  </a:lnTo>
                  <a:lnTo>
                    <a:pt x="153" y="268"/>
                  </a:lnTo>
                  <a:lnTo>
                    <a:pt x="76" y="310"/>
                  </a:lnTo>
                  <a:lnTo>
                    <a:pt x="0" y="35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23768" name="Freeform 88"/>
            <p:cNvSpPr>
              <a:spLocks/>
            </p:cNvSpPr>
            <p:nvPr/>
          </p:nvSpPr>
          <p:spPr bwMode="auto">
            <a:xfrm>
              <a:off x="893" y="1169"/>
              <a:ext cx="5447" cy="482"/>
            </a:xfrm>
            <a:custGeom>
              <a:avLst/>
              <a:gdLst/>
              <a:ahLst/>
              <a:cxnLst>
                <a:cxn ang="0">
                  <a:pos x="5447" y="0"/>
                </a:cxn>
                <a:cxn ang="0">
                  <a:pos x="5419" y="64"/>
                </a:cxn>
                <a:cxn ang="0">
                  <a:pos x="5383" y="137"/>
                </a:cxn>
                <a:cxn ang="0">
                  <a:pos x="5332" y="227"/>
                </a:cxn>
                <a:cxn ang="0">
                  <a:pos x="5265" y="332"/>
                </a:cxn>
                <a:cxn ang="0">
                  <a:pos x="5180" y="444"/>
                </a:cxn>
                <a:cxn ang="0">
                  <a:pos x="5105" y="529"/>
                </a:cxn>
                <a:cxn ang="0">
                  <a:pos x="5048" y="586"/>
                </a:cxn>
                <a:cxn ang="0">
                  <a:pos x="4989" y="641"/>
                </a:cxn>
                <a:cxn ang="0">
                  <a:pos x="4923" y="692"/>
                </a:cxn>
                <a:cxn ang="0">
                  <a:pos x="4853" y="744"/>
                </a:cxn>
                <a:cxn ang="0">
                  <a:pos x="4778" y="791"/>
                </a:cxn>
                <a:cxn ang="0">
                  <a:pos x="4697" y="833"/>
                </a:cxn>
                <a:cxn ang="0">
                  <a:pos x="4611" y="870"/>
                </a:cxn>
                <a:cxn ang="0">
                  <a:pos x="4521" y="902"/>
                </a:cxn>
                <a:cxn ang="0">
                  <a:pos x="4424" y="928"/>
                </a:cxn>
                <a:cxn ang="0">
                  <a:pos x="4322" y="947"/>
                </a:cxn>
                <a:cxn ang="0">
                  <a:pos x="4214" y="959"/>
                </a:cxn>
                <a:cxn ang="0">
                  <a:pos x="4102" y="962"/>
                </a:cxn>
                <a:cxn ang="0">
                  <a:pos x="3982" y="956"/>
                </a:cxn>
                <a:cxn ang="0">
                  <a:pos x="3857" y="939"/>
                </a:cxn>
                <a:cxn ang="0">
                  <a:pos x="3727" y="914"/>
                </a:cxn>
                <a:cxn ang="0">
                  <a:pos x="3591" y="875"/>
                </a:cxn>
                <a:cxn ang="0">
                  <a:pos x="3448" y="825"/>
                </a:cxn>
                <a:cxn ang="0">
                  <a:pos x="3298" y="763"/>
                </a:cxn>
                <a:cxn ang="0">
                  <a:pos x="3221" y="726"/>
                </a:cxn>
                <a:cxn ang="0">
                  <a:pos x="2920" y="586"/>
                </a:cxn>
                <a:cxn ang="0">
                  <a:pos x="2640" y="463"/>
                </a:cxn>
                <a:cxn ang="0">
                  <a:pos x="2376" y="360"/>
                </a:cxn>
                <a:cxn ang="0">
                  <a:pos x="2131" y="276"/>
                </a:cxn>
                <a:cxn ang="0">
                  <a:pos x="1901" y="208"/>
                </a:cxn>
                <a:cxn ang="0">
                  <a:pos x="1686" y="158"/>
                </a:cxn>
                <a:cxn ang="0">
                  <a:pos x="1483" y="124"/>
                </a:cxn>
                <a:cxn ang="0">
                  <a:pos x="1291" y="108"/>
                </a:cxn>
                <a:cxn ang="0">
                  <a:pos x="1111" y="105"/>
                </a:cxn>
                <a:cxn ang="0">
                  <a:pos x="937" y="118"/>
                </a:cxn>
                <a:cxn ang="0">
                  <a:pos x="772" y="143"/>
                </a:cxn>
                <a:cxn ang="0">
                  <a:pos x="612" y="184"/>
                </a:cxn>
                <a:cxn ang="0">
                  <a:pos x="457" y="237"/>
                </a:cxn>
                <a:cxn ang="0">
                  <a:pos x="303" y="302"/>
                </a:cxn>
                <a:cxn ang="0">
                  <a:pos x="151" y="378"/>
                </a:cxn>
                <a:cxn ang="0">
                  <a:pos x="0" y="465"/>
                </a:cxn>
              </a:cxnLst>
              <a:rect l="0" t="0" r="r" b="b"/>
              <a:pathLst>
                <a:path w="5447" h="962">
                  <a:moveTo>
                    <a:pt x="5447" y="0"/>
                  </a:moveTo>
                  <a:lnTo>
                    <a:pt x="5447" y="0"/>
                  </a:lnTo>
                  <a:lnTo>
                    <a:pt x="5440" y="17"/>
                  </a:lnTo>
                  <a:lnTo>
                    <a:pt x="5419" y="64"/>
                  </a:lnTo>
                  <a:lnTo>
                    <a:pt x="5402" y="98"/>
                  </a:lnTo>
                  <a:lnTo>
                    <a:pt x="5383" y="137"/>
                  </a:lnTo>
                  <a:lnTo>
                    <a:pt x="5359" y="181"/>
                  </a:lnTo>
                  <a:lnTo>
                    <a:pt x="5332" y="227"/>
                  </a:lnTo>
                  <a:lnTo>
                    <a:pt x="5300" y="279"/>
                  </a:lnTo>
                  <a:lnTo>
                    <a:pt x="5265" y="332"/>
                  </a:lnTo>
                  <a:lnTo>
                    <a:pt x="5225" y="387"/>
                  </a:lnTo>
                  <a:lnTo>
                    <a:pt x="5180" y="444"/>
                  </a:lnTo>
                  <a:lnTo>
                    <a:pt x="5130" y="500"/>
                  </a:lnTo>
                  <a:lnTo>
                    <a:pt x="5105" y="529"/>
                  </a:lnTo>
                  <a:lnTo>
                    <a:pt x="5078" y="557"/>
                  </a:lnTo>
                  <a:lnTo>
                    <a:pt x="5048" y="586"/>
                  </a:lnTo>
                  <a:lnTo>
                    <a:pt x="5019" y="613"/>
                  </a:lnTo>
                  <a:lnTo>
                    <a:pt x="4989" y="641"/>
                  </a:lnTo>
                  <a:lnTo>
                    <a:pt x="4957" y="667"/>
                  </a:lnTo>
                  <a:lnTo>
                    <a:pt x="4923" y="692"/>
                  </a:lnTo>
                  <a:lnTo>
                    <a:pt x="4889" y="718"/>
                  </a:lnTo>
                  <a:lnTo>
                    <a:pt x="4853" y="744"/>
                  </a:lnTo>
                  <a:lnTo>
                    <a:pt x="4815" y="767"/>
                  </a:lnTo>
                  <a:lnTo>
                    <a:pt x="4778" y="791"/>
                  </a:lnTo>
                  <a:lnTo>
                    <a:pt x="4737" y="812"/>
                  </a:lnTo>
                  <a:lnTo>
                    <a:pt x="4697" y="833"/>
                  </a:lnTo>
                  <a:lnTo>
                    <a:pt x="4654" y="852"/>
                  </a:lnTo>
                  <a:lnTo>
                    <a:pt x="4611" y="870"/>
                  </a:lnTo>
                  <a:lnTo>
                    <a:pt x="4567" y="888"/>
                  </a:lnTo>
                  <a:lnTo>
                    <a:pt x="4521" y="902"/>
                  </a:lnTo>
                  <a:lnTo>
                    <a:pt x="4472" y="917"/>
                  </a:lnTo>
                  <a:lnTo>
                    <a:pt x="4424" y="928"/>
                  </a:lnTo>
                  <a:lnTo>
                    <a:pt x="4374" y="939"/>
                  </a:lnTo>
                  <a:lnTo>
                    <a:pt x="4322" y="947"/>
                  </a:lnTo>
                  <a:lnTo>
                    <a:pt x="4270" y="954"/>
                  </a:lnTo>
                  <a:lnTo>
                    <a:pt x="4214" y="959"/>
                  </a:lnTo>
                  <a:lnTo>
                    <a:pt x="4158" y="962"/>
                  </a:lnTo>
                  <a:lnTo>
                    <a:pt x="4102" y="962"/>
                  </a:lnTo>
                  <a:lnTo>
                    <a:pt x="4043" y="960"/>
                  </a:lnTo>
                  <a:lnTo>
                    <a:pt x="3982" y="956"/>
                  </a:lnTo>
                  <a:lnTo>
                    <a:pt x="3921" y="949"/>
                  </a:lnTo>
                  <a:lnTo>
                    <a:pt x="3857" y="939"/>
                  </a:lnTo>
                  <a:lnTo>
                    <a:pt x="3793" y="928"/>
                  </a:lnTo>
                  <a:lnTo>
                    <a:pt x="3727" y="914"/>
                  </a:lnTo>
                  <a:lnTo>
                    <a:pt x="3659" y="896"/>
                  </a:lnTo>
                  <a:lnTo>
                    <a:pt x="3591" y="875"/>
                  </a:lnTo>
                  <a:lnTo>
                    <a:pt x="3520" y="852"/>
                  </a:lnTo>
                  <a:lnTo>
                    <a:pt x="3448" y="825"/>
                  </a:lnTo>
                  <a:lnTo>
                    <a:pt x="3373" y="796"/>
                  </a:lnTo>
                  <a:lnTo>
                    <a:pt x="3298" y="763"/>
                  </a:lnTo>
                  <a:lnTo>
                    <a:pt x="3221" y="726"/>
                  </a:lnTo>
                  <a:lnTo>
                    <a:pt x="3221" y="726"/>
                  </a:lnTo>
                  <a:lnTo>
                    <a:pt x="3067" y="654"/>
                  </a:lnTo>
                  <a:lnTo>
                    <a:pt x="2920" y="586"/>
                  </a:lnTo>
                  <a:lnTo>
                    <a:pt x="2777" y="521"/>
                  </a:lnTo>
                  <a:lnTo>
                    <a:pt x="2640" y="463"/>
                  </a:lnTo>
                  <a:lnTo>
                    <a:pt x="2505" y="410"/>
                  </a:lnTo>
                  <a:lnTo>
                    <a:pt x="2376" y="360"/>
                  </a:lnTo>
                  <a:lnTo>
                    <a:pt x="2252" y="315"/>
                  </a:lnTo>
                  <a:lnTo>
                    <a:pt x="2131" y="276"/>
                  </a:lnTo>
                  <a:lnTo>
                    <a:pt x="2015" y="240"/>
                  </a:lnTo>
                  <a:lnTo>
                    <a:pt x="1901" y="208"/>
                  </a:lnTo>
                  <a:lnTo>
                    <a:pt x="1791" y="181"/>
                  </a:lnTo>
                  <a:lnTo>
                    <a:pt x="1686" y="158"/>
                  </a:lnTo>
                  <a:lnTo>
                    <a:pt x="1583" y="140"/>
                  </a:lnTo>
                  <a:lnTo>
                    <a:pt x="1483" y="124"/>
                  </a:lnTo>
                  <a:lnTo>
                    <a:pt x="1386" y="114"/>
                  </a:lnTo>
                  <a:lnTo>
                    <a:pt x="1291" y="108"/>
                  </a:lnTo>
                  <a:lnTo>
                    <a:pt x="1200" y="105"/>
                  </a:lnTo>
                  <a:lnTo>
                    <a:pt x="1111" y="105"/>
                  </a:lnTo>
                  <a:lnTo>
                    <a:pt x="1023" y="109"/>
                  </a:lnTo>
                  <a:lnTo>
                    <a:pt x="937" y="118"/>
                  </a:lnTo>
                  <a:lnTo>
                    <a:pt x="854" y="129"/>
                  </a:lnTo>
                  <a:lnTo>
                    <a:pt x="772" y="143"/>
                  </a:lnTo>
                  <a:lnTo>
                    <a:pt x="692" y="163"/>
                  </a:lnTo>
                  <a:lnTo>
                    <a:pt x="612" y="184"/>
                  </a:lnTo>
                  <a:lnTo>
                    <a:pt x="533" y="208"/>
                  </a:lnTo>
                  <a:lnTo>
                    <a:pt x="457" y="237"/>
                  </a:lnTo>
                  <a:lnTo>
                    <a:pt x="379" y="268"/>
                  </a:lnTo>
                  <a:lnTo>
                    <a:pt x="303" y="302"/>
                  </a:lnTo>
                  <a:lnTo>
                    <a:pt x="228" y="339"/>
                  </a:lnTo>
                  <a:lnTo>
                    <a:pt x="151" y="378"/>
                  </a:lnTo>
                  <a:lnTo>
                    <a:pt x="76" y="419"/>
                  </a:lnTo>
                  <a:lnTo>
                    <a:pt x="0" y="465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23769" name="Freeform 89"/>
            <p:cNvSpPr>
              <a:spLocks/>
            </p:cNvSpPr>
            <p:nvPr/>
          </p:nvSpPr>
          <p:spPr bwMode="auto">
            <a:xfrm>
              <a:off x="925" y="1141"/>
              <a:ext cx="5439" cy="497"/>
            </a:xfrm>
            <a:custGeom>
              <a:avLst/>
              <a:gdLst/>
              <a:ahLst/>
              <a:cxnLst>
                <a:cxn ang="0">
                  <a:pos x="5439" y="0"/>
                </a:cxn>
                <a:cxn ang="0">
                  <a:pos x="5412" y="65"/>
                </a:cxn>
                <a:cxn ang="0">
                  <a:pos x="5377" y="137"/>
                </a:cxn>
                <a:cxn ang="0">
                  <a:pos x="5327" y="231"/>
                </a:cxn>
                <a:cxn ang="0">
                  <a:pos x="5261" y="336"/>
                </a:cxn>
                <a:cxn ang="0">
                  <a:pos x="5179" y="451"/>
                </a:cxn>
                <a:cxn ang="0">
                  <a:pos x="5104" y="538"/>
                </a:cxn>
                <a:cxn ang="0">
                  <a:pos x="5050" y="596"/>
                </a:cxn>
                <a:cxn ang="0">
                  <a:pos x="4990" y="652"/>
                </a:cxn>
                <a:cxn ang="0">
                  <a:pos x="4925" y="706"/>
                </a:cxn>
                <a:cxn ang="0">
                  <a:pos x="4855" y="759"/>
                </a:cxn>
                <a:cxn ang="0">
                  <a:pos x="4780" y="808"/>
                </a:cxn>
                <a:cxn ang="0">
                  <a:pos x="4701" y="851"/>
                </a:cxn>
                <a:cxn ang="0">
                  <a:pos x="4617" y="891"/>
                </a:cxn>
                <a:cxn ang="0">
                  <a:pos x="4526" y="925"/>
                </a:cxn>
                <a:cxn ang="0">
                  <a:pos x="4429" y="953"/>
                </a:cxn>
                <a:cxn ang="0">
                  <a:pos x="4328" y="975"/>
                </a:cxn>
                <a:cxn ang="0">
                  <a:pos x="4221" y="988"/>
                </a:cxn>
                <a:cxn ang="0">
                  <a:pos x="4108" y="993"/>
                </a:cxn>
                <a:cxn ang="0">
                  <a:pos x="3989" y="990"/>
                </a:cxn>
                <a:cxn ang="0">
                  <a:pos x="3864" y="975"/>
                </a:cxn>
                <a:cxn ang="0">
                  <a:pos x="3732" y="951"/>
                </a:cxn>
                <a:cxn ang="0">
                  <a:pos x="3595" y="917"/>
                </a:cxn>
                <a:cxn ang="0">
                  <a:pos x="3452" y="869"/>
                </a:cxn>
                <a:cxn ang="0">
                  <a:pos x="3302" y="809"/>
                </a:cxn>
                <a:cxn ang="0">
                  <a:pos x="3224" y="775"/>
                </a:cxn>
                <a:cxn ang="0">
                  <a:pos x="2921" y="638"/>
                </a:cxn>
                <a:cxn ang="0">
                  <a:pos x="2638" y="522"/>
                </a:cxn>
                <a:cxn ang="0">
                  <a:pos x="2374" y="423"/>
                </a:cxn>
                <a:cxn ang="0">
                  <a:pos x="2127" y="342"/>
                </a:cxn>
                <a:cxn ang="0">
                  <a:pos x="1897" y="281"/>
                </a:cxn>
                <a:cxn ang="0">
                  <a:pos x="1680" y="234"/>
                </a:cxn>
                <a:cxn ang="0">
                  <a:pos x="1477" y="205"/>
                </a:cxn>
                <a:cxn ang="0">
                  <a:pos x="1286" y="191"/>
                </a:cxn>
                <a:cxn ang="0">
                  <a:pos x="1104" y="192"/>
                </a:cxn>
                <a:cxn ang="0">
                  <a:pos x="932" y="208"/>
                </a:cxn>
                <a:cxn ang="0">
                  <a:pos x="766" y="239"/>
                </a:cxn>
                <a:cxn ang="0">
                  <a:pos x="607" y="283"/>
                </a:cxn>
                <a:cxn ang="0">
                  <a:pos x="453" y="338"/>
                </a:cxn>
                <a:cxn ang="0">
                  <a:pos x="300" y="407"/>
                </a:cxn>
                <a:cxn ang="0">
                  <a:pos x="150" y="486"/>
                </a:cxn>
                <a:cxn ang="0">
                  <a:pos x="0" y="578"/>
                </a:cxn>
              </a:cxnLst>
              <a:rect l="0" t="0" r="r" b="b"/>
              <a:pathLst>
                <a:path w="5439" h="993">
                  <a:moveTo>
                    <a:pt x="5439" y="0"/>
                  </a:moveTo>
                  <a:lnTo>
                    <a:pt x="5439" y="0"/>
                  </a:lnTo>
                  <a:lnTo>
                    <a:pt x="5432" y="18"/>
                  </a:lnTo>
                  <a:lnTo>
                    <a:pt x="5412" y="65"/>
                  </a:lnTo>
                  <a:lnTo>
                    <a:pt x="5397" y="99"/>
                  </a:lnTo>
                  <a:lnTo>
                    <a:pt x="5377" y="137"/>
                  </a:lnTo>
                  <a:lnTo>
                    <a:pt x="5354" y="183"/>
                  </a:lnTo>
                  <a:lnTo>
                    <a:pt x="5327" y="231"/>
                  </a:lnTo>
                  <a:lnTo>
                    <a:pt x="5297" y="283"/>
                  </a:lnTo>
                  <a:lnTo>
                    <a:pt x="5261" y="336"/>
                  </a:lnTo>
                  <a:lnTo>
                    <a:pt x="5222" y="393"/>
                  </a:lnTo>
                  <a:lnTo>
                    <a:pt x="5179" y="451"/>
                  </a:lnTo>
                  <a:lnTo>
                    <a:pt x="5130" y="509"/>
                  </a:lnTo>
                  <a:lnTo>
                    <a:pt x="5104" y="538"/>
                  </a:lnTo>
                  <a:lnTo>
                    <a:pt x="5078" y="567"/>
                  </a:lnTo>
                  <a:lnTo>
                    <a:pt x="5050" y="596"/>
                  </a:lnTo>
                  <a:lnTo>
                    <a:pt x="5021" y="623"/>
                  </a:lnTo>
                  <a:lnTo>
                    <a:pt x="4990" y="652"/>
                  </a:lnTo>
                  <a:lnTo>
                    <a:pt x="4958" y="680"/>
                  </a:lnTo>
                  <a:lnTo>
                    <a:pt x="4925" y="706"/>
                  </a:lnTo>
                  <a:lnTo>
                    <a:pt x="4891" y="733"/>
                  </a:lnTo>
                  <a:lnTo>
                    <a:pt x="4855" y="759"/>
                  </a:lnTo>
                  <a:lnTo>
                    <a:pt x="4819" y="783"/>
                  </a:lnTo>
                  <a:lnTo>
                    <a:pt x="4780" y="808"/>
                  </a:lnTo>
                  <a:lnTo>
                    <a:pt x="4742" y="830"/>
                  </a:lnTo>
                  <a:lnTo>
                    <a:pt x="4701" y="851"/>
                  </a:lnTo>
                  <a:lnTo>
                    <a:pt x="4660" y="872"/>
                  </a:lnTo>
                  <a:lnTo>
                    <a:pt x="4617" y="891"/>
                  </a:lnTo>
                  <a:lnTo>
                    <a:pt x="4572" y="909"/>
                  </a:lnTo>
                  <a:lnTo>
                    <a:pt x="4526" y="925"/>
                  </a:lnTo>
                  <a:lnTo>
                    <a:pt x="4479" y="940"/>
                  </a:lnTo>
                  <a:lnTo>
                    <a:pt x="4429" y="953"/>
                  </a:lnTo>
                  <a:lnTo>
                    <a:pt x="4379" y="966"/>
                  </a:lnTo>
                  <a:lnTo>
                    <a:pt x="4328" y="975"/>
                  </a:lnTo>
                  <a:lnTo>
                    <a:pt x="4275" y="982"/>
                  </a:lnTo>
                  <a:lnTo>
                    <a:pt x="4221" y="988"/>
                  </a:lnTo>
                  <a:lnTo>
                    <a:pt x="4165" y="992"/>
                  </a:lnTo>
                  <a:lnTo>
                    <a:pt x="4108" y="993"/>
                  </a:lnTo>
                  <a:lnTo>
                    <a:pt x="4049" y="993"/>
                  </a:lnTo>
                  <a:lnTo>
                    <a:pt x="3989" y="990"/>
                  </a:lnTo>
                  <a:lnTo>
                    <a:pt x="3927" y="984"/>
                  </a:lnTo>
                  <a:lnTo>
                    <a:pt x="3864" y="975"/>
                  </a:lnTo>
                  <a:lnTo>
                    <a:pt x="3799" y="966"/>
                  </a:lnTo>
                  <a:lnTo>
                    <a:pt x="3732" y="951"/>
                  </a:lnTo>
                  <a:lnTo>
                    <a:pt x="3666" y="935"/>
                  </a:lnTo>
                  <a:lnTo>
                    <a:pt x="3595" y="917"/>
                  </a:lnTo>
                  <a:lnTo>
                    <a:pt x="3524" y="895"/>
                  </a:lnTo>
                  <a:lnTo>
                    <a:pt x="3452" y="869"/>
                  </a:lnTo>
                  <a:lnTo>
                    <a:pt x="3377" y="841"/>
                  </a:lnTo>
                  <a:lnTo>
                    <a:pt x="3302" y="809"/>
                  </a:lnTo>
                  <a:lnTo>
                    <a:pt x="3224" y="775"/>
                  </a:lnTo>
                  <a:lnTo>
                    <a:pt x="3224" y="775"/>
                  </a:lnTo>
                  <a:lnTo>
                    <a:pt x="3070" y="704"/>
                  </a:lnTo>
                  <a:lnTo>
                    <a:pt x="2921" y="638"/>
                  </a:lnTo>
                  <a:lnTo>
                    <a:pt x="2777" y="578"/>
                  </a:lnTo>
                  <a:lnTo>
                    <a:pt x="2638" y="522"/>
                  </a:lnTo>
                  <a:lnTo>
                    <a:pt x="2503" y="470"/>
                  </a:lnTo>
                  <a:lnTo>
                    <a:pt x="2374" y="423"/>
                  </a:lnTo>
                  <a:lnTo>
                    <a:pt x="2249" y="381"/>
                  </a:lnTo>
                  <a:lnTo>
                    <a:pt x="2127" y="342"/>
                  </a:lnTo>
                  <a:lnTo>
                    <a:pt x="2010" y="310"/>
                  </a:lnTo>
                  <a:lnTo>
                    <a:pt x="1897" y="281"/>
                  </a:lnTo>
                  <a:lnTo>
                    <a:pt x="1787" y="255"/>
                  </a:lnTo>
                  <a:lnTo>
                    <a:pt x="1680" y="234"/>
                  </a:lnTo>
                  <a:lnTo>
                    <a:pt x="1577" y="218"/>
                  </a:lnTo>
                  <a:lnTo>
                    <a:pt x="1477" y="205"/>
                  </a:lnTo>
                  <a:lnTo>
                    <a:pt x="1380" y="197"/>
                  </a:lnTo>
                  <a:lnTo>
                    <a:pt x="1286" y="191"/>
                  </a:lnTo>
                  <a:lnTo>
                    <a:pt x="1194" y="191"/>
                  </a:lnTo>
                  <a:lnTo>
                    <a:pt x="1104" y="192"/>
                  </a:lnTo>
                  <a:lnTo>
                    <a:pt x="1018" y="199"/>
                  </a:lnTo>
                  <a:lnTo>
                    <a:pt x="932" y="208"/>
                  </a:lnTo>
                  <a:lnTo>
                    <a:pt x="848" y="221"/>
                  </a:lnTo>
                  <a:lnTo>
                    <a:pt x="766" y="239"/>
                  </a:lnTo>
                  <a:lnTo>
                    <a:pt x="686" y="259"/>
                  </a:lnTo>
                  <a:lnTo>
                    <a:pt x="607" y="283"/>
                  </a:lnTo>
                  <a:lnTo>
                    <a:pt x="529" y="309"/>
                  </a:lnTo>
                  <a:lnTo>
                    <a:pt x="453" y="338"/>
                  </a:lnTo>
                  <a:lnTo>
                    <a:pt x="376" y="372"/>
                  </a:lnTo>
                  <a:lnTo>
                    <a:pt x="300" y="407"/>
                  </a:lnTo>
                  <a:lnTo>
                    <a:pt x="225" y="446"/>
                  </a:lnTo>
                  <a:lnTo>
                    <a:pt x="150" y="486"/>
                  </a:lnTo>
                  <a:lnTo>
                    <a:pt x="75" y="531"/>
                  </a:lnTo>
                  <a:lnTo>
                    <a:pt x="0" y="57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23770" name="Freeform 90"/>
            <p:cNvSpPr>
              <a:spLocks/>
            </p:cNvSpPr>
            <p:nvPr/>
          </p:nvSpPr>
          <p:spPr bwMode="auto">
            <a:xfrm>
              <a:off x="958" y="1112"/>
              <a:ext cx="5429" cy="513"/>
            </a:xfrm>
            <a:custGeom>
              <a:avLst/>
              <a:gdLst/>
              <a:ahLst/>
              <a:cxnLst>
                <a:cxn ang="0">
                  <a:pos x="5429" y="0"/>
                </a:cxn>
                <a:cxn ang="0">
                  <a:pos x="5403" y="66"/>
                </a:cxn>
                <a:cxn ang="0">
                  <a:pos x="5369" y="141"/>
                </a:cxn>
                <a:cxn ang="0">
                  <a:pos x="5321" y="234"/>
                </a:cxn>
                <a:cxn ang="0">
                  <a:pos x="5257" y="342"/>
                </a:cxn>
                <a:cxn ang="0">
                  <a:pos x="5176" y="459"/>
                </a:cxn>
                <a:cxn ang="0">
                  <a:pos x="5103" y="547"/>
                </a:cxn>
                <a:cxn ang="0">
                  <a:pos x="5049" y="607"/>
                </a:cxn>
                <a:cxn ang="0">
                  <a:pos x="4990" y="665"/>
                </a:cxn>
                <a:cxn ang="0">
                  <a:pos x="4927" y="720"/>
                </a:cxn>
                <a:cxn ang="0">
                  <a:pos x="4857" y="775"/>
                </a:cxn>
                <a:cxn ang="0">
                  <a:pos x="4784" y="825"/>
                </a:cxn>
                <a:cxn ang="0">
                  <a:pos x="4704" y="870"/>
                </a:cxn>
                <a:cxn ang="0">
                  <a:pos x="4620" y="912"/>
                </a:cxn>
                <a:cxn ang="0">
                  <a:pos x="4531" y="949"/>
                </a:cxn>
                <a:cxn ang="0">
                  <a:pos x="4435" y="979"/>
                </a:cxn>
                <a:cxn ang="0">
                  <a:pos x="4334" y="1003"/>
                </a:cxn>
                <a:cxn ang="0">
                  <a:pos x="4227" y="1017"/>
                </a:cxn>
                <a:cxn ang="0">
                  <a:pos x="4114" y="1025"/>
                </a:cxn>
                <a:cxn ang="0">
                  <a:pos x="3995" y="1024"/>
                </a:cxn>
                <a:cxn ang="0">
                  <a:pos x="3870" y="1012"/>
                </a:cxn>
                <a:cxn ang="0">
                  <a:pos x="3738" y="991"/>
                </a:cxn>
                <a:cxn ang="0">
                  <a:pos x="3601" y="959"/>
                </a:cxn>
                <a:cxn ang="0">
                  <a:pos x="3456" y="914"/>
                </a:cxn>
                <a:cxn ang="0">
                  <a:pos x="3305" y="857"/>
                </a:cxn>
                <a:cxn ang="0">
                  <a:pos x="3227" y="824"/>
                </a:cxn>
                <a:cxn ang="0">
                  <a:pos x="2922" y="693"/>
                </a:cxn>
                <a:cxn ang="0">
                  <a:pos x="2637" y="581"/>
                </a:cxn>
                <a:cxn ang="0">
                  <a:pos x="2372" y="488"/>
                </a:cxn>
                <a:cxn ang="0">
                  <a:pos x="2123" y="412"/>
                </a:cxn>
                <a:cxn ang="0">
                  <a:pos x="1891" y="354"/>
                </a:cxn>
                <a:cxn ang="0">
                  <a:pos x="1675" y="313"/>
                </a:cxn>
                <a:cxn ang="0">
                  <a:pos x="1472" y="287"/>
                </a:cxn>
                <a:cxn ang="0">
                  <a:pos x="1281" y="278"/>
                </a:cxn>
                <a:cxn ang="0">
                  <a:pos x="1099" y="283"/>
                </a:cxn>
                <a:cxn ang="0">
                  <a:pos x="926" y="302"/>
                </a:cxn>
                <a:cxn ang="0">
                  <a:pos x="761" y="336"/>
                </a:cxn>
                <a:cxn ang="0">
                  <a:pos x="603" y="383"/>
                </a:cxn>
                <a:cxn ang="0">
                  <a:pos x="449" y="441"/>
                </a:cxn>
                <a:cxn ang="0">
                  <a:pos x="298" y="514"/>
                </a:cxn>
                <a:cxn ang="0">
                  <a:pos x="149" y="596"/>
                </a:cxn>
                <a:cxn ang="0">
                  <a:pos x="0" y="691"/>
                </a:cxn>
              </a:cxnLst>
              <a:rect l="0" t="0" r="r" b="b"/>
              <a:pathLst>
                <a:path w="5429" h="1025">
                  <a:moveTo>
                    <a:pt x="5429" y="0"/>
                  </a:moveTo>
                  <a:lnTo>
                    <a:pt x="5429" y="0"/>
                  </a:lnTo>
                  <a:lnTo>
                    <a:pt x="5422" y="18"/>
                  </a:lnTo>
                  <a:lnTo>
                    <a:pt x="5403" y="66"/>
                  </a:lnTo>
                  <a:lnTo>
                    <a:pt x="5389" y="100"/>
                  </a:lnTo>
                  <a:lnTo>
                    <a:pt x="5369" y="141"/>
                  </a:lnTo>
                  <a:lnTo>
                    <a:pt x="5347" y="186"/>
                  </a:lnTo>
                  <a:lnTo>
                    <a:pt x="5321" y="234"/>
                  </a:lnTo>
                  <a:lnTo>
                    <a:pt x="5292" y="287"/>
                  </a:lnTo>
                  <a:lnTo>
                    <a:pt x="5257" y="342"/>
                  </a:lnTo>
                  <a:lnTo>
                    <a:pt x="5218" y="399"/>
                  </a:lnTo>
                  <a:lnTo>
                    <a:pt x="5176" y="459"/>
                  </a:lnTo>
                  <a:lnTo>
                    <a:pt x="5129" y="518"/>
                  </a:lnTo>
                  <a:lnTo>
                    <a:pt x="5103" y="547"/>
                  </a:lnTo>
                  <a:lnTo>
                    <a:pt x="5076" y="576"/>
                  </a:lnTo>
                  <a:lnTo>
                    <a:pt x="5049" y="607"/>
                  </a:lnTo>
                  <a:lnTo>
                    <a:pt x="5021" y="636"/>
                  </a:lnTo>
                  <a:lnTo>
                    <a:pt x="4990" y="665"/>
                  </a:lnTo>
                  <a:lnTo>
                    <a:pt x="4958" y="693"/>
                  </a:lnTo>
                  <a:lnTo>
                    <a:pt x="4927" y="720"/>
                  </a:lnTo>
                  <a:lnTo>
                    <a:pt x="4893" y="748"/>
                  </a:lnTo>
                  <a:lnTo>
                    <a:pt x="4857" y="775"/>
                  </a:lnTo>
                  <a:lnTo>
                    <a:pt x="4821" y="799"/>
                  </a:lnTo>
                  <a:lnTo>
                    <a:pt x="4784" y="825"/>
                  </a:lnTo>
                  <a:lnTo>
                    <a:pt x="4745" y="848"/>
                  </a:lnTo>
                  <a:lnTo>
                    <a:pt x="4704" y="870"/>
                  </a:lnTo>
                  <a:lnTo>
                    <a:pt x="4663" y="893"/>
                  </a:lnTo>
                  <a:lnTo>
                    <a:pt x="4620" y="912"/>
                  </a:lnTo>
                  <a:lnTo>
                    <a:pt x="4577" y="932"/>
                  </a:lnTo>
                  <a:lnTo>
                    <a:pt x="4531" y="949"/>
                  </a:lnTo>
                  <a:lnTo>
                    <a:pt x="4484" y="964"/>
                  </a:lnTo>
                  <a:lnTo>
                    <a:pt x="4435" y="979"/>
                  </a:lnTo>
                  <a:lnTo>
                    <a:pt x="4385" y="991"/>
                  </a:lnTo>
                  <a:lnTo>
                    <a:pt x="4334" y="1003"/>
                  </a:lnTo>
                  <a:lnTo>
                    <a:pt x="4281" y="1011"/>
                  </a:lnTo>
                  <a:lnTo>
                    <a:pt x="4227" y="1017"/>
                  </a:lnTo>
                  <a:lnTo>
                    <a:pt x="4171" y="1022"/>
                  </a:lnTo>
                  <a:lnTo>
                    <a:pt x="4114" y="1025"/>
                  </a:lnTo>
                  <a:lnTo>
                    <a:pt x="4055" y="1025"/>
                  </a:lnTo>
                  <a:lnTo>
                    <a:pt x="3995" y="1024"/>
                  </a:lnTo>
                  <a:lnTo>
                    <a:pt x="3932" y="1021"/>
                  </a:lnTo>
                  <a:lnTo>
                    <a:pt x="3870" y="1012"/>
                  </a:lnTo>
                  <a:lnTo>
                    <a:pt x="3805" y="1004"/>
                  </a:lnTo>
                  <a:lnTo>
                    <a:pt x="3738" y="991"/>
                  </a:lnTo>
                  <a:lnTo>
                    <a:pt x="3670" y="977"/>
                  </a:lnTo>
                  <a:lnTo>
                    <a:pt x="3601" y="959"/>
                  </a:lnTo>
                  <a:lnTo>
                    <a:pt x="3528" y="938"/>
                  </a:lnTo>
                  <a:lnTo>
                    <a:pt x="3456" y="914"/>
                  </a:lnTo>
                  <a:lnTo>
                    <a:pt x="3381" y="888"/>
                  </a:lnTo>
                  <a:lnTo>
                    <a:pt x="3305" y="857"/>
                  </a:lnTo>
                  <a:lnTo>
                    <a:pt x="3227" y="824"/>
                  </a:lnTo>
                  <a:lnTo>
                    <a:pt x="3227" y="824"/>
                  </a:lnTo>
                  <a:lnTo>
                    <a:pt x="3072" y="756"/>
                  </a:lnTo>
                  <a:lnTo>
                    <a:pt x="2922" y="693"/>
                  </a:lnTo>
                  <a:lnTo>
                    <a:pt x="2777" y="635"/>
                  </a:lnTo>
                  <a:lnTo>
                    <a:pt x="2637" y="581"/>
                  </a:lnTo>
                  <a:lnTo>
                    <a:pt x="2502" y="533"/>
                  </a:lnTo>
                  <a:lnTo>
                    <a:pt x="2372" y="488"/>
                  </a:lnTo>
                  <a:lnTo>
                    <a:pt x="2245" y="447"/>
                  </a:lnTo>
                  <a:lnTo>
                    <a:pt x="2123" y="412"/>
                  </a:lnTo>
                  <a:lnTo>
                    <a:pt x="2005" y="381"/>
                  </a:lnTo>
                  <a:lnTo>
                    <a:pt x="1891" y="354"/>
                  </a:lnTo>
                  <a:lnTo>
                    <a:pt x="1782" y="331"/>
                  </a:lnTo>
                  <a:lnTo>
                    <a:pt x="1675" y="313"/>
                  </a:lnTo>
                  <a:lnTo>
                    <a:pt x="1572" y="297"/>
                  </a:lnTo>
                  <a:lnTo>
                    <a:pt x="1472" y="287"/>
                  </a:lnTo>
                  <a:lnTo>
                    <a:pt x="1375" y="279"/>
                  </a:lnTo>
                  <a:lnTo>
                    <a:pt x="1281" y="278"/>
                  </a:lnTo>
                  <a:lnTo>
                    <a:pt x="1187" y="278"/>
                  </a:lnTo>
                  <a:lnTo>
                    <a:pt x="1099" y="283"/>
                  </a:lnTo>
                  <a:lnTo>
                    <a:pt x="1011" y="291"/>
                  </a:lnTo>
                  <a:lnTo>
                    <a:pt x="926" y="302"/>
                  </a:lnTo>
                  <a:lnTo>
                    <a:pt x="843" y="317"/>
                  </a:lnTo>
                  <a:lnTo>
                    <a:pt x="761" y="336"/>
                  </a:lnTo>
                  <a:lnTo>
                    <a:pt x="682" y="357"/>
                  </a:lnTo>
                  <a:lnTo>
                    <a:pt x="603" y="383"/>
                  </a:lnTo>
                  <a:lnTo>
                    <a:pt x="525" y="410"/>
                  </a:lnTo>
                  <a:lnTo>
                    <a:pt x="449" y="441"/>
                  </a:lnTo>
                  <a:lnTo>
                    <a:pt x="372" y="476"/>
                  </a:lnTo>
                  <a:lnTo>
                    <a:pt x="298" y="514"/>
                  </a:lnTo>
                  <a:lnTo>
                    <a:pt x="224" y="554"/>
                  </a:lnTo>
                  <a:lnTo>
                    <a:pt x="149" y="596"/>
                  </a:lnTo>
                  <a:lnTo>
                    <a:pt x="75" y="643"/>
                  </a:lnTo>
                  <a:lnTo>
                    <a:pt x="0" y="691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23771" name="Freeform 91"/>
            <p:cNvSpPr>
              <a:spLocks/>
            </p:cNvSpPr>
            <p:nvPr/>
          </p:nvSpPr>
          <p:spPr bwMode="auto">
            <a:xfrm>
              <a:off x="993" y="1083"/>
              <a:ext cx="5418" cy="530"/>
            </a:xfrm>
            <a:custGeom>
              <a:avLst/>
              <a:gdLst/>
              <a:ahLst/>
              <a:cxnLst>
                <a:cxn ang="0">
                  <a:pos x="5418" y="0"/>
                </a:cxn>
                <a:cxn ang="0">
                  <a:pos x="5393" y="68"/>
                </a:cxn>
                <a:cxn ang="0">
                  <a:pos x="5361" y="142"/>
                </a:cxn>
                <a:cxn ang="0">
                  <a:pos x="5314" y="237"/>
                </a:cxn>
                <a:cxn ang="0">
                  <a:pos x="5251" y="347"/>
                </a:cxn>
                <a:cxn ang="0">
                  <a:pos x="5171" y="467"/>
                </a:cxn>
                <a:cxn ang="0">
                  <a:pos x="5100" y="557"/>
                </a:cxn>
                <a:cxn ang="0">
                  <a:pos x="5047" y="618"/>
                </a:cxn>
                <a:cxn ang="0">
                  <a:pos x="4989" y="676"/>
                </a:cxn>
                <a:cxn ang="0">
                  <a:pos x="4926" y="735"/>
                </a:cxn>
                <a:cxn ang="0">
                  <a:pos x="4858" y="789"/>
                </a:cxn>
                <a:cxn ang="0">
                  <a:pos x="4785" y="843"/>
                </a:cxn>
                <a:cxn ang="0">
                  <a:pos x="4707" y="890"/>
                </a:cxn>
                <a:cxn ang="0">
                  <a:pos x="4622" y="933"/>
                </a:cxn>
                <a:cxn ang="0">
                  <a:pos x="4533" y="972"/>
                </a:cxn>
                <a:cxn ang="0">
                  <a:pos x="4437" y="1004"/>
                </a:cxn>
                <a:cxn ang="0">
                  <a:pos x="4338" y="1030"/>
                </a:cxn>
                <a:cxn ang="0">
                  <a:pos x="4231" y="1048"/>
                </a:cxn>
                <a:cxn ang="0">
                  <a:pos x="4118" y="1058"/>
                </a:cxn>
                <a:cxn ang="0">
                  <a:pos x="3999" y="1059"/>
                </a:cxn>
                <a:cxn ang="0">
                  <a:pos x="3874" y="1049"/>
                </a:cxn>
                <a:cxn ang="0">
                  <a:pos x="3742" y="1032"/>
                </a:cxn>
                <a:cxn ang="0">
                  <a:pos x="3603" y="1001"/>
                </a:cxn>
                <a:cxn ang="0">
                  <a:pos x="3459" y="959"/>
                </a:cxn>
                <a:cxn ang="0">
                  <a:pos x="3306" y="906"/>
                </a:cxn>
                <a:cxn ang="0">
                  <a:pos x="3228" y="873"/>
                </a:cxn>
                <a:cxn ang="0">
                  <a:pos x="2920" y="748"/>
                </a:cxn>
                <a:cxn ang="0">
                  <a:pos x="2634" y="641"/>
                </a:cxn>
                <a:cxn ang="0">
                  <a:pos x="2367" y="552"/>
                </a:cxn>
                <a:cxn ang="0">
                  <a:pos x="2119" y="483"/>
                </a:cxn>
                <a:cxn ang="0">
                  <a:pos x="1886" y="428"/>
                </a:cxn>
                <a:cxn ang="0">
                  <a:pos x="1669" y="391"/>
                </a:cxn>
                <a:cxn ang="0">
                  <a:pos x="1465" y="370"/>
                </a:cxn>
                <a:cxn ang="0">
                  <a:pos x="1273" y="363"/>
                </a:cxn>
                <a:cxn ang="0">
                  <a:pos x="1091" y="371"/>
                </a:cxn>
                <a:cxn ang="0">
                  <a:pos x="919" y="396"/>
                </a:cxn>
                <a:cxn ang="0">
                  <a:pos x="755" y="433"/>
                </a:cxn>
                <a:cxn ang="0">
                  <a:pos x="597" y="483"/>
                </a:cxn>
                <a:cxn ang="0">
                  <a:pos x="444" y="546"/>
                </a:cxn>
                <a:cxn ang="0">
                  <a:pos x="294" y="620"/>
                </a:cxn>
                <a:cxn ang="0">
                  <a:pos x="147" y="707"/>
                </a:cxn>
                <a:cxn ang="0">
                  <a:pos x="0" y="806"/>
                </a:cxn>
              </a:cxnLst>
              <a:rect l="0" t="0" r="r" b="b"/>
              <a:pathLst>
                <a:path w="5418" h="1059">
                  <a:moveTo>
                    <a:pt x="5418" y="0"/>
                  </a:moveTo>
                  <a:lnTo>
                    <a:pt x="5418" y="0"/>
                  </a:lnTo>
                  <a:lnTo>
                    <a:pt x="5411" y="18"/>
                  </a:lnTo>
                  <a:lnTo>
                    <a:pt x="5393" y="68"/>
                  </a:lnTo>
                  <a:lnTo>
                    <a:pt x="5377" y="102"/>
                  </a:lnTo>
                  <a:lnTo>
                    <a:pt x="5361" y="142"/>
                  </a:lnTo>
                  <a:lnTo>
                    <a:pt x="5339" y="189"/>
                  </a:lnTo>
                  <a:lnTo>
                    <a:pt x="5314" y="237"/>
                  </a:lnTo>
                  <a:lnTo>
                    <a:pt x="5284" y="292"/>
                  </a:lnTo>
                  <a:lnTo>
                    <a:pt x="5251" y="347"/>
                  </a:lnTo>
                  <a:lnTo>
                    <a:pt x="5214" y="407"/>
                  </a:lnTo>
                  <a:lnTo>
                    <a:pt x="5171" y="467"/>
                  </a:lnTo>
                  <a:lnTo>
                    <a:pt x="5125" y="526"/>
                  </a:lnTo>
                  <a:lnTo>
                    <a:pt x="5100" y="557"/>
                  </a:lnTo>
                  <a:lnTo>
                    <a:pt x="5073" y="588"/>
                  </a:lnTo>
                  <a:lnTo>
                    <a:pt x="5047" y="618"/>
                  </a:lnTo>
                  <a:lnTo>
                    <a:pt x="5018" y="647"/>
                  </a:lnTo>
                  <a:lnTo>
                    <a:pt x="4989" y="676"/>
                  </a:lnTo>
                  <a:lnTo>
                    <a:pt x="4958" y="706"/>
                  </a:lnTo>
                  <a:lnTo>
                    <a:pt x="4926" y="735"/>
                  </a:lnTo>
                  <a:lnTo>
                    <a:pt x="4893" y="762"/>
                  </a:lnTo>
                  <a:lnTo>
                    <a:pt x="4858" y="789"/>
                  </a:lnTo>
                  <a:lnTo>
                    <a:pt x="4822" y="817"/>
                  </a:lnTo>
                  <a:lnTo>
                    <a:pt x="4785" y="843"/>
                  </a:lnTo>
                  <a:lnTo>
                    <a:pt x="4746" y="867"/>
                  </a:lnTo>
                  <a:lnTo>
                    <a:pt x="4707" y="890"/>
                  </a:lnTo>
                  <a:lnTo>
                    <a:pt x="4665" y="912"/>
                  </a:lnTo>
                  <a:lnTo>
                    <a:pt x="4622" y="933"/>
                  </a:lnTo>
                  <a:lnTo>
                    <a:pt x="4579" y="954"/>
                  </a:lnTo>
                  <a:lnTo>
                    <a:pt x="4533" y="972"/>
                  </a:lnTo>
                  <a:lnTo>
                    <a:pt x="4486" y="990"/>
                  </a:lnTo>
                  <a:lnTo>
                    <a:pt x="4437" y="1004"/>
                  </a:lnTo>
                  <a:lnTo>
                    <a:pt x="4389" y="1019"/>
                  </a:lnTo>
                  <a:lnTo>
                    <a:pt x="4338" y="1030"/>
                  </a:lnTo>
                  <a:lnTo>
                    <a:pt x="4285" y="1040"/>
                  </a:lnTo>
                  <a:lnTo>
                    <a:pt x="4231" y="1048"/>
                  </a:lnTo>
                  <a:lnTo>
                    <a:pt x="4175" y="1054"/>
                  </a:lnTo>
                  <a:lnTo>
                    <a:pt x="4118" y="1058"/>
                  </a:lnTo>
                  <a:lnTo>
                    <a:pt x="4058" y="1059"/>
                  </a:lnTo>
                  <a:lnTo>
                    <a:pt x="3999" y="1059"/>
                  </a:lnTo>
                  <a:lnTo>
                    <a:pt x="3936" y="1056"/>
                  </a:lnTo>
                  <a:lnTo>
                    <a:pt x="3874" y="1049"/>
                  </a:lnTo>
                  <a:lnTo>
                    <a:pt x="3809" y="1041"/>
                  </a:lnTo>
                  <a:lnTo>
                    <a:pt x="3742" y="1032"/>
                  </a:lnTo>
                  <a:lnTo>
                    <a:pt x="3672" y="1017"/>
                  </a:lnTo>
                  <a:lnTo>
                    <a:pt x="3603" y="1001"/>
                  </a:lnTo>
                  <a:lnTo>
                    <a:pt x="3531" y="982"/>
                  </a:lnTo>
                  <a:lnTo>
                    <a:pt x="3459" y="959"/>
                  </a:lnTo>
                  <a:lnTo>
                    <a:pt x="3382" y="933"/>
                  </a:lnTo>
                  <a:lnTo>
                    <a:pt x="3306" y="906"/>
                  </a:lnTo>
                  <a:lnTo>
                    <a:pt x="3228" y="873"/>
                  </a:lnTo>
                  <a:lnTo>
                    <a:pt x="3228" y="873"/>
                  </a:lnTo>
                  <a:lnTo>
                    <a:pt x="3071" y="809"/>
                  </a:lnTo>
                  <a:lnTo>
                    <a:pt x="2920" y="748"/>
                  </a:lnTo>
                  <a:lnTo>
                    <a:pt x="2776" y="693"/>
                  </a:lnTo>
                  <a:lnTo>
                    <a:pt x="2634" y="641"/>
                  </a:lnTo>
                  <a:lnTo>
                    <a:pt x="2499" y="596"/>
                  </a:lnTo>
                  <a:lnTo>
                    <a:pt x="2367" y="552"/>
                  </a:lnTo>
                  <a:lnTo>
                    <a:pt x="2241" y="515"/>
                  </a:lnTo>
                  <a:lnTo>
                    <a:pt x="2119" y="483"/>
                  </a:lnTo>
                  <a:lnTo>
                    <a:pt x="2001" y="454"/>
                  </a:lnTo>
                  <a:lnTo>
                    <a:pt x="1886" y="428"/>
                  </a:lnTo>
                  <a:lnTo>
                    <a:pt x="1776" y="407"/>
                  </a:lnTo>
                  <a:lnTo>
                    <a:pt x="1669" y="391"/>
                  </a:lnTo>
                  <a:lnTo>
                    <a:pt x="1565" y="378"/>
                  </a:lnTo>
                  <a:lnTo>
                    <a:pt x="1465" y="370"/>
                  </a:lnTo>
                  <a:lnTo>
                    <a:pt x="1368" y="365"/>
                  </a:lnTo>
                  <a:lnTo>
                    <a:pt x="1273" y="363"/>
                  </a:lnTo>
                  <a:lnTo>
                    <a:pt x="1182" y="366"/>
                  </a:lnTo>
                  <a:lnTo>
                    <a:pt x="1091" y="371"/>
                  </a:lnTo>
                  <a:lnTo>
                    <a:pt x="1005" y="381"/>
                  </a:lnTo>
                  <a:lnTo>
                    <a:pt x="919" y="396"/>
                  </a:lnTo>
                  <a:lnTo>
                    <a:pt x="837" y="412"/>
                  </a:lnTo>
                  <a:lnTo>
                    <a:pt x="755" y="433"/>
                  </a:lnTo>
                  <a:lnTo>
                    <a:pt x="676" y="455"/>
                  </a:lnTo>
                  <a:lnTo>
                    <a:pt x="597" y="483"/>
                  </a:lnTo>
                  <a:lnTo>
                    <a:pt x="521" y="512"/>
                  </a:lnTo>
                  <a:lnTo>
                    <a:pt x="444" y="546"/>
                  </a:lnTo>
                  <a:lnTo>
                    <a:pt x="369" y="581"/>
                  </a:lnTo>
                  <a:lnTo>
                    <a:pt x="294" y="620"/>
                  </a:lnTo>
                  <a:lnTo>
                    <a:pt x="221" y="662"/>
                  </a:lnTo>
                  <a:lnTo>
                    <a:pt x="147" y="707"/>
                  </a:lnTo>
                  <a:lnTo>
                    <a:pt x="74" y="754"/>
                  </a:lnTo>
                  <a:lnTo>
                    <a:pt x="0" y="80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23772" name="Freeform 92"/>
            <p:cNvSpPr>
              <a:spLocks/>
            </p:cNvSpPr>
            <p:nvPr/>
          </p:nvSpPr>
          <p:spPr bwMode="auto">
            <a:xfrm>
              <a:off x="1029" y="1055"/>
              <a:ext cx="5404" cy="545"/>
            </a:xfrm>
            <a:custGeom>
              <a:avLst/>
              <a:gdLst/>
              <a:ahLst/>
              <a:cxnLst>
                <a:cxn ang="0">
                  <a:pos x="5404" y="0"/>
                </a:cxn>
                <a:cxn ang="0">
                  <a:pos x="5380" y="68"/>
                </a:cxn>
                <a:cxn ang="0">
                  <a:pos x="5350" y="144"/>
                </a:cxn>
                <a:cxn ang="0">
                  <a:pos x="5304" y="241"/>
                </a:cxn>
                <a:cxn ang="0">
                  <a:pos x="5243" y="352"/>
                </a:cxn>
                <a:cxn ang="0">
                  <a:pos x="5165" y="473"/>
                </a:cxn>
                <a:cxn ang="0">
                  <a:pos x="5096" y="566"/>
                </a:cxn>
                <a:cxn ang="0">
                  <a:pos x="5043" y="627"/>
                </a:cxn>
                <a:cxn ang="0">
                  <a:pos x="4986" y="688"/>
                </a:cxn>
                <a:cxn ang="0">
                  <a:pos x="4924" y="748"/>
                </a:cxn>
                <a:cxn ang="0">
                  <a:pos x="4857" y="805"/>
                </a:cxn>
                <a:cxn ang="0">
                  <a:pos x="4785" y="858"/>
                </a:cxn>
                <a:cxn ang="0">
                  <a:pos x="4707" y="908"/>
                </a:cxn>
                <a:cxn ang="0">
                  <a:pos x="4624" y="955"/>
                </a:cxn>
                <a:cxn ang="0">
                  <a:pos x="4535" y="995"/>
                </a:cxn>
                <a:cxn ang="0">
                  <a:pos x="4440" y="1029"/>
                </a:cxn>
                <a:cxn ang="0">
                  <a:pos x="4340" y="1056"/>
                </a:cxn>
                <a:cxn ang="0">
                  <a:pos x="4233" y="1076"/>
                </a:cxn>
                <a:cxn ang="0">
                  <a:pos x="4121" y="1089"/>
                </a:cxn>
                <a:cxn ang="0">
                  <a:pos x="4002" y="1092"/>
                </a:cxn>
                <a:cxn ang="0">
                  <a:pos x="3877" y="1085"/>
                </a:cxn>
                <a:cxn ang="0">
                  <a:pos x="3745" y="1069"/>
                </a:cxn>
                <a:cxn ang="0">
                  <a:pos x="3606" y="1042"/>
                </a:cxn>
                <a:cxn ang="0">
                  <a:pos x="3460" y="1003"/>
                </a:cxn>
                <a:cxn ang="0">
                  <a:pos x="3307" y="951"/>
                </a:cxn>
                <a:cxn ang="0">
                  <a:pos x="3228" y="921"/>
                </a:cxn>
                <a:cxn ang="0">
                  <a:pos x="2919" y="801"/>
                </a:cxn>
                <a:cxn ang="0">
                  <a:pos x="2631" y="701"/>
                </a:cxn>
                <a:cxn ang="0">
                  <a:pos x="2363" y="617"/>
                </a:cxn>
                <a:cxn ang="0">
                  <a:pos x="2113" y="551"/>
                </a:cxn>
                <a:cxn ang="0">
                  <a:pos x="1880" y="501"/>
                </a:cxn>
                <a:cxn ang="0">
                  <a:pos x="1662" y="469"/>
                </a:cxn>
                <a:cxn ang="0">
                  <a:pos x="1458" y="451"/>
                </a:cxn>
                <a:cxn ang="0">
                  <a:pos x="1266" y="448"/>
                </a:cxn>
                <a:cxn ang="0">
                  <a:pos x="1085" y="461"/>
                </a:cxn>
                <a:cxn ang="0">
                  <a:pos x="914" y="488"/>
                </a:cxn>
                <a:cxn ang="0">
                  <a:pos x="750" y="528"/>
                </a:cxn>
                <a:cxn ang="0">
                  <a:pos x="593" y="582"/>
                </a:cxn>
                <a:cxn ang="0">
                  <a:pos x="440" y="648"/>
                </a:cxn>
                <a:cxn ang="0">
                  <a:pos x="292" y="727"/>
                </a:cxn>
                <a:cxn ang="0">
                  <a:pos x="146" y="817"/>
                </a:cxn>
                <a:cxn ang="0">
                  <a:pos x="0" y="918"/>
                </a:cxn>
              </a:cxnLst>
              <a:rect l="0" t="0" r="r" b="b"/>
              <a:pathLst>
                <a:path w="5404" h="1092">
                  <a:moveTo>
                    <a:pt x="5404" y="0"/>
                  </a:moveTo>
                  <a:lnTo>
                    <a:pt x="5404" y="0"/>
                  </a:lnTo>
                  <a:lnTo>
                    <a:pt x="5398" y="18"/>
                  </a:lnTo>
                  <a:lnTo>
                    <a:pt x="5380" y="68"/>
                  </a:lnTo>
                  <a:lnTo>
                    <a:pt x="5366" y="104"/>
                  </a:lnTo>
                  <a:lnTo>
                    <a:pt x="5350" y="144"/>
                  </a:lnTo>
                  <a:lnTo>
                    <a:pt x="5329" y="191"/>
                  </a:lnTo>
                  <a:lnTo>
                    <a:pt x="5304" y="241"/>
                  </a:lnTo>
                  <a:lnTo>
                    <a:pt x="5275" y="294"/>
                  </a:lnTo>
                  <a:lnTo>
                    <a:pt x="5243" y="352"/>
                  </a:lnTo>
                  <a:lnTo>
                    <a:pt x="5207" y="412"/>
                  </a:lnTo>
                  <a:lnTo>
                    <a:pt x="5165" y="473"/>
                  </a:lnTo>
                  <a:lnTo>
                    <a:pt x="5119" y="535"/>
                  </a:lnTo>
                  <a:lnTo>
                    <a:pt x="5096" y="566"/>
                  </a:lnTo>
                  <a:lnTo>
                    <a:pt x="5069" y="596"/>
                  </a:lnTo>
                  <a:lnTo>
                    <a:pt x="5043" y="627"/>
                  </a:lnTo>
                  <a:lnTo>
                    <a:pt x="5015" y="658"/>
                  </a:lnTo>
                  <a:lnTo>
                    <a:pt x="4986" y="688"/>
                  </a:lnTo>
                  <a:lnTo>
                    <a:pt x="4955" y="719"/>
                  </a:lnTo>
                  <a:lnTo>
                    <a:pt x="4924" y="748"/>
                  </a:lnTo>
                  <a:lnTo>
                    <a:pt x="4892" y="777"/>
                  </a:lnTo>
                  <a:lnTo>
                    <a:pt x="4857" y="805"/>
                  </a:lnTo>
                  <a:lnTo>
                    <a:pt x="4821" y="832"/>
                  </a:lnTo>
                  <a:lnTo>
                    <a:pt x="4785" y="858"/>
                  </a:lnTo>
                  <a:lnTo>
                    <a:pt x="4746" y="884"/>
                  </a:lnTo>
                  <a:lnTo>
                    <a:pt x="4707" y="908"/>
                  </a:lnTo>
                  <a:lnTo>
                    <a:pt x="4667" y="932"/>
                  </a:lnTo>
                  <a:lnTo>
                    <a:pt x="4624" y="955"/>
                  </a:lnTo>
                  <a:lnTo>
                    <a:pt x="4581" y="974"/>
                  </a:lnTo>
                  <a:lnTo>
                    <a:pt x="4535" y="995"/>
                  </a:lnTo>
                  <a:lnTo>
                    <a:pt x="4489" y="1013"/>
                  </a:lnTo>
                  <a:lnTo>
                    <a:pt x="4440" y="1029"/>
                  </a:lnTo>
                  <a:lnTo>
                    <a:pt x="4390" y="1043"/>
                  </a:lnTo>
                  <a:lnTo>
                    <a:pt x="4340" y="1056"/>
                  </a:lnTo>
                  <a:lnTo>
                    <a:pt x="4288" y="1068"/>
                  </a:lnTo>
                  <a:lnTo>
                    <a:pt x="4233" y="1076"/>
                  </a:lnTo>
                  <a:lnTo>
                    <a:pt x="4178" y="1084"/>
                  </a:lnTo>
                  <a:lnTo>
                    <a:pt x="4121" y="1089"/>
                  </a:lnTo>
                  <a:lnTo>
                    <a:pt x="4063" y="1092"/>
                  </a:lnTo>
                  <a:lnTo>
                    <a:pt x="4002" y="1092"/>
                  </a:lnTo>
                  <a:lnTo>
                    <a:pt x="3941" y="1090"/>
                  </a:lnTo>
                  <a:lnTo>
                    <a:pt x="3877" y="1085"/>
                  </a:lnTo>
                  <a:lnTo>
                    <a:pt x="3811" y="1079"/>
                  </a:lnTo>
                  <a:lnTo>
                    <a:pt x="3745" y="1069"/>
                  </a:lnTo>
                  <a:lnTo>
                    <a:pt x="3675" y="1058"/>
                  </a:lnTo>
                  <a:lnTo>
                    <a:pt x="3606" y="1042"/>
                  </a:lnTo>
                  <a:lnTo>
                    <a:pt x="3534" y="1024"/>
                  </a:lnTo>
                  <a:lnTo>
                    <a:pt x="3460" y="1003"/>
                  </a:lnTo>
                  <a:lnTo>
                    <a:pt x="3384" y="979"/>
                  </a:lnTo>
                  <a:lnTo>
                    <a:pt x="3307" y="951"/>
                  </a:lnTo>
                  <a:lnTo>
                    <a:pt x="3228" y="921"/>
                  </a:lnTo>
                  <a:lnTo>
                    <a:pt x="3228" y="921"/>
                  </a:lnTo>
                  <a:lnTo>
                    <a:pt x="3071" y="859"/>
                  </a:lnTo>
                  <a:lnTo>
                    <a:pt x="2919" y="801"/>
                  </a:lnTo>
                  <a:lnTo>
                    <a:pt x="2773" y="750"/>
                  </a:lnTo>
                  <a:lnTo>
                    <a:pt x="2631" y="701"/>
                  </a:lnTo>
                  <a:lnTo>
                    <a:pt x="2495" y="656"/>
                  </a:lnTo>
                  <a:lnTo>
                    <a:pt x="2363" y="617"/>
                  </a:lnTo>
                  <a:lnTo>
                    <a:pt x="2237" y="582"/>
                  </a:lnTo>
                  <a:lnTo>
                    <a:pt x="2113" y="551"/>
                  </a:lnTo>
                  <a:lnTo>
                    <a:pt x="1995" y="524"/>
                  </a:lnTo>
                  <a:lnTo>
                    <a:pt x="1880" y="501"/>
                  </a:lnTo>
                  <a:lnTo>
                    <a:pt x="1769" y="483"/>
                  </a:lnTo>
                  <a:lnTo>
                    <a:pt x="1662" y="469"/>
                  </a:lnTo>
                  <a:lnTo>
                    <a:pt x="1558" y="457"/>
                  </a:lnTo>
                  <a:lnTo>
                    <a:pt x="1458" y="451"/>
                  </a:lnTo>
                  <a:lnTo>
                    <a:pt x="1361" y="448"/>
                  </a:lnTo>
                  <a:lnTo>
                    <a:pt x="1266" y="448"/>
                  </a:lnTo>
                  <a:lnTo>
                    <a:pt x="1175" y="453"/>
                  </a:lnTo>
                  <a:lnTo>
                    <a:pt x="1085" y="461"/>
                  </a:lnTo>
                  <a:lnTo>
                    <a:pt x="998" y="472"/>
                  </a:lnTo>
                  <a:lnTo>
                    <a:pt x="914" y="488"/>
                  </a:lnTo>
                  <a:lnTo>
                    <a:pt x="830" y="506"/>
                  </a:lnTo>
                  <a:lnTo>
                    <a:pt x="750" y="528"/>
                  </a:lnTo>
                  <a:lnTo>
                    <a:pt x="671" y="553"/>
                  </a:lnTo>
                  <a:lnTo>
                    <a:pt x="593" y="582"/>
                  </a:lnTo>
                  <a:lnTo>
                    <a:pt x="517" y="614"/>
                  </a:lnTo>
                  <a:lnTo>
                    <a:pt x="440" y="648"/>
                  </a:lnTo>
                  <a:lnTo>
                    <a:pt x="365" y="687"/>
                  </a:lnTo>
                  <a:lnTo>
                    <a:pt x="292" y="727"/>
                  </a:lnTo>
                  <a:lnTo>
                    <a:pt x="218" y="771"/>
                  </a:lnTo>
                  <a:lnTo>
                    <a:pt x="146" y="817"/>
                  </a:lnTo>
                  <a:lnTo>
                    <a:pt x="72" y="866"/>
                  </a:lnTo>
                  <a:lnTo>
                    <a:pt x="0" y="91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23773" name="Freeform 93"/>
            <p:cNvSpPr>
              <a:spLocks/>
            </p:cNvSpPr>
            <p:nvPr/>
          </p:nvSpPr>
          <p:spPr bwMode="auto">
            <a:xfrm>
              <a:off x="1067" y="1026"/>
              <a:ext cx="5390" cy="562"/>
            </a:xfrm>
            <a:custGeom>
              <a:avLst/>
              <a:gdLst/>
              <a:ahLst/>
              <a:cxnLst>
                <a:cxn ang="0">
                  <a:pos x="5390" y="0"/>
                </a:cxn>
                <a:cxn ang="0">
                  <a:pos x="5366" y="70"/>
                </a:cxn>
                <a:cxn ang="0">
                  <a:pos x="5337" y="147"/>
                </a:cxn>
                <a:cxn ang="0">
                  <a:pos x="5292" y="244"/>
                </a:cxn>
                <a:cxn ang="0">
                  <a:pos x="5233" y="357"/>
                </a:cxn>
                <a:cxn ang="0">
                  <a:pos x="5158" y="480"/>
                </a:cxn>
                <a:cxn ang="0">
                  <a:pos x="5088" y="575"/>
                </a:cxn>
                <a:cxn ang="0">
                  <a:pos x="5037" y="638"/>
                </a:cxn>
                <a:cxn ang="0">
                  <a:pos x="4981" y="701"/>
                </a:cxn>
                <a:cxn ang="0">
                  <a:pos x="4920" y="762"/>
                </a:cxn>
                <a:cxn ang="0">
                  <a:pos x="4854" y="821"/>
                </a:cxn>
                <a:cxn ang="0">
                  <a:pos x="4783" y="875"/>
                </a:cxn>
                <a:cxn ang="0">
                  <a:pos x="4705" y="927"/>
                </a:cxn>
                <a:cxn ang="0">
                  <a:pos x="4623" y="976"/>
                </a:cxn>
                <a:cxn ang="0">
                  <a:pos x="4534" y="1018"/>
                </a:cxn>
                <a:cxn ang="0">
                  <a:pos x="4441" y="1053"/>
                </a:cxn>
                <a:cxn ang="0">
                  <a:pos x="4341" y="1084"/>
                </a:cxn>
                <a:cxn ang="0">
                  <a:pos x="4234" y="1106"/>
                </a:cxn>
                <a:cxn ang="0">
                  <a:pos x="4122" y="1121"/>
                </a:cxn>
                <a:cxn ang="0">
                  <a:pos x="4004" y="1126"/>
                </a:cxn>
                <a:cxn ang="0">
                  <a:pos x="3878" y="1122"/>
                </a:cxn>
                <a:cxn ang="0">
                  <a:pos x="3746" y="1110"/>
                </a:cxn>
                <a:cxn ang="0">
                  <a:pos x="3607" y="1084"/>
                </a:cxn>
                <a:cxn ang="0">
                  <a:pos x="3460" y="1048"/>
                </a:cxn>
                <a:cxn ang="0">
                  <a:pos x="3307" y="1000"/>
                </a:cxn>
                <a:cxn ang="0">
                  <a:pos x="3228" y="971"/>
                </a:cxn>
                <a:cxn ang="0">
                  <a:pos x="2917" y="856"/>
                </a:cxn>
                <a:cxn ang="0">
                  <a:pos x="2628" y="761"/>
                </a:cxn>
                <a:cxn ang="0">
                  <a:pos x="2359" y="682"/>
                </a:cxn>
                <a:cxn ang="0">
                  <a:pos x="2107" y="620"/>
                </a:cxn>
                <a:cxn ang="0">
                  <a:pos x="1873" y="575"/>
                </a:cxn>
                <a:cxn ang="0">
                  <a:pos x="1655" y="548"/>
                </a:cxn>
                <a:cxn ang="0">
                  <a:pos x="1451" y="533"/>
                </a:cxn>
                <a:cxn ang="0">
                  <a:pos x="1259" y="535"/>
                </a:cxn>
                <a:cxn ang="0">
                  <a:pos x="1077" y="551"/>
                </a:cxn>
                <a:cxn ang="0">
                  <a:pos x="906" y="582"/>
                </a:cxn>
                <a:cxn ang="0">
                  <a:pos x="744" y="625"/>
                </a:cxn>
                <a:cxn ang="0">
                  <a:pos x="587" y="683"/>
                </a:cxn>
                <a:cxn ang="0">
                  <a:pos x="436" y="753"/>
                </a:cxn>
                <a:cxn ang="0">
                  <a:pos x="288" y="835"/>
                </a:cxn>
                <a:cxn ang="0">
                  <a:pos x="144" y="929"/>
                </a:cxn>
                <a:cxn ang="0">
                  <a:pos x="0" y="1034"/>
                </a:cxn>
              </a:cxnLst>
              <a:rect l="0" t="0" r="r" b="b"/>
              <a:pathLst>
                <a:path w="5390" h="1126">
                  <a:moveTo>
                    <a:pt x="5390" y="0"/>
                  </a:moveTo>
                  <a:lnTo>
                    <a:pt x="5390" y="0"/>
                  </a:lnTo>
                  <a:lnTo>
                    <a:pt x="5384" y="18"/>
                  </a:lnTo>
                  <a:lnTo>
                    <a:pt x="5366" y="70"/>
                  </a:lnTo>
                  <a:lnTo>
                    <a:pt x="5353" y="105"/>
                  </a:lnTo>
                  <a:lnTo>
                    <a:pt x="5337" y="147"/>
                  </a:lnTo>
                  <a:lnTo>
                    <a:pt x="5316" y="192"/>
                  </a:lnTo>
                  <a:lnTo>
                    <a:pt x="5292" y="244"/>
                  </a:lnTo>
                  <a:lnTo>
                    <a:pt x="5265" y="299"/>
                  </a:lnTo>
                  <a:lnTo>
                    <a:pt x="5233" y="357"/>
                  </a:lnTo>
                  <a:lnTo>
                    <a:pt x="5198" y="418"/>
                  </a:lnTo>
                  <a:lnTo>
                    <a:pt x="5158" y="480"/>
                  </a:lnTo>
                  <a:lnTo>
                    <a:pt x="5113" y="544"/>
                  </a:lnTo>
                  <a:lnTo>
                    <a:pt x="5088" y="575"/>
                  </a:lnTo>
                  <a:lnTo>
                    <a:pt x="5063" y="607"/>
                  </a:lnTo>
                  <a:lnTo>
                    <a:pt x="5037" y="638"/>
                  </a:lnTo>
                  <a:lnTo>
                    <a:pt x="5011" y="670"/>
                  </a:lnTo>
                  <a:lnTo>
                    <a:pt x="4981" y="701"/>
                  </a:lnTo>
                  <a:lnTo>
                    <a:pt x="4951" y="732"/>
                  </a:lnTo>
                  <a:lnTo>
                    <a:pt x="4920" y="762"/>
                  </a:lnTo>
                  <a:lnTo>
                    <a:pt x="4888" y="791"/>
                  </a:lnTo>
                  <a:lnTo>
                    <a:pt x="4854" y="821"/>
                  </a:lnTo>
                  <a:lnTo>
                    <a:pt x="4819" y="848"/>
                  </a:lnTo>
                  <a:lnTo>
                    <a:pt x="4783" y="875"/>
                  </a:lnTo>
                  <a:lnTo>
                    <a:pt x="4745" y="903"/>
                  </a:lnTo>
                  <a:lnTo>
                    <a:pt x="4705" y="927"/>
                  </a:lnTo>
                  <a:lnTo>
                    <a:pt x="4665" y="951"/>
                  </a:lnTo>
                  <a:lnTo>
                    <a:pt x="4623" y="976"/>
                  </a:lnTo>
                  <a:lnTo>
                    <a:pt x="4580" y="997"/>
                  </a:lnTo>
                  <a:lnTo>
                    <a:pt x="4534" y="1018"/>
                  </a:lnTo>
                  <a:lnTo>
                    <a:pt x="4488" y="1037"/>
                  </a:lnTo>
                  <a:lnTo>
                    <a:pt x="4441" y="1053"/>
                  </a:lnTo>
                  <a:lnTo>
                    <a:pt x="4391" y="1069"/>
                  </a:lnTo>
                  <a:lnTo>
                    <a:pt x="4341" y="1084"/>
                  </a:lnTo>
                  <a:lnTo>
                    <a:pt x="4289" y="1095"/>
                  </a:lnTo>
                  <a:lnTo>
                    <a:pt x="4234" y="1106"/>
                  </a:lnTo>
                  <a:lnTo>
                    <a:pt x="4179" y="1114"/>
                  </a:lnTo>
                  <a:lnTo>
                    <a:pt x="4122" y="1121"/>
                  </a:lnTo>
                  <a:lnTo>
                    <a:pt x="4064" y="1124"/>
                  </a:lnTo>
                  <a:lnTo>
                    <a:pt x="4004" y="1126"/>
                  </a:lnTo>
                  <a:lnTo>
                    <a:pt x="3941" y="1126"/>
                  </a:lnTo>
                  <a:lnTo>
                    <a:pt x="3878" y="1122"/>
                  </a:lnTo>
                  <a:lnTo>
                    <a:pt x="3812" y="1118"/>
                  </a:lnTo>
                  <a:lnTo>
                    <a:pt x="3746" y="1110"/>
                  </a:lnTo>
                  <a:lnTo>
                    <a:pt x="3676" y="1098"/>
                  </a:lnTo>
                  <a:lnTo>
                    <a:pt x="3607" y="1084"/>
                  </a:lnTo>
                  <a:lnTo>
                    <a:pt x="3535" y="1068"/>
                  </a:lnTo>
                  <a:lnTo>
                    <a:pt x="3460" y="1048"/>
                  </a:lnTo>
                  <a:lnTo>
                    <a:pt x="3385" y="1026"/>
                  </a:lnTo>
                  <a:lnTo>
                    <a:pt x="3307" y="1000"/>
                  </a:lnTo>
                  <a:lnTo>
                    <a:pt x="3228" y="971"/>
                  </a:lnTo>
                  <a:lnTo>
                    <a:pt x="3228" y="971"/>
                  </a:lnTo>
                  <a:lnTo>
                    <a:pt x="3069" y="911"/>
                  </a:lnTo>
                  <a:lnTo>
                    <a:pt x="2917" y="856"/>
                  </a:lnTo>
                  <a:lnTo>
                    <a:pt x="2770" y="806"/>
                  </a:lnTo>
                  <a:lnTo>
                    <a:pt x="2628" y="761"/>
                  </a:lnTo>
                  <a:lnTo>
                    <a:pt x="2491" y="719"/>
                  </a:lnTo>
                  <a:lnTo>
                    <a:pt x="2359" y="682"/>
                  </a:lnTo>
                  <a:lnTo>
                    <a:pt x="2231" y="649"/>
                  </a:lnTo>
                  <a:lnTo>
                    <a:pt x="2107" y="620"/>
                  </a:lnTo>
                  <a:lnTo>
                    <a:pt x="1988" y="596"/>
                  </a:lnTo>
                  <a:lnTo>
                    <a:pt x="1873" y="575"/>
                  </a:lnTo>
                  <a:lnTo>
                    <a:pt x="1762" y="559"/>
                  </a:lnTo>
                  <a:lnTo>
                    <a:pt x="1655" y="548"/>
                  </a:lnTo>
                  <a:lnTo>
                    <a:pt x="1551" y="538"/>
                  </a:lnTo>
                  <a:lnTo>
                    <a:pt x="1451" y="533"/>
                  </a:lnTo>
                  <a:lnTo>
                    <a:pt x="1353" y="533"/>
                  </a:lnTo>
                  <a:lnTo>
                    <a:pt x="1259" y="535"/>
                  </a:lnTo>
                  <a:lnTo>
                    <a:pt x="1166" y="541"/>
                  </a:lnTo>
                  <a:lnTo>
                    <a:pt x="1077" y="551"/>
                  </a:lnTo>
                  <a:lnTo>
                    <a:pt x="991" y="565"/>
                  </a:lnTo>
                  <a:lnTo>
                    <a:pt x="906" y="582"/>
                  </a:lnTo>
                  <a:lnTo>
                    <a:pt x="824" y="603"/>
                  </a:lnTo>
                  <a:lnTo>
                    <a:pt x="744" y="625"/>
                  </a:lnTo>
                  <a:lnTo>
                    <a:pt x="665" y="653"/>
                  </a:lnTo>
                  <a:lnTo>
                    <a:pt x="587" y="683"/>
                  </a:lnTo>
                  <a:lnTo>
                    <a:pt x="511" y="716"/>
                  </a:lnTo>
                  <a:lnTo>
                    <a:pt x="436" y="753"/>
                  </a:lnTo>
                  <a:lnTo>
                    <a:pt x="362" y="791"/>
                  </a:lnTo>
                  <a:lnTo>
                    <a:pt x="288" y="835"/>
                  </a:lnTo>
                  <a:lnTo>
                    <a:pt x="216" y="880"/>
                  </a:lnTo>
                  <a:lnTo>
                    <a:pt x="144" y="929"/>
                  </a:lnTo>
                  <a:lnTo>
                    <a:pt x="72" y="979"/>
                  </a:lnTo>
                  <a:lnTo>
                    <a:pt x="0" y="103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23774" name="Freeform 94"/>
            <p:cNvSpPr>
              <a:spLocks/>
            </p:cNvSpPr>
            <p:nvPr/>
          </p:nvSpPr>
          <p:spPr bwMode="auto">
            <a:xfrm>
              <a:off x="1106" y="997"/>
              <a:ext cx="5373" cy="580"/>
            </a:xfrm>
            <a:custGeom>
              <a:avLst/>
              <a:gdLst/>
              <a:ahLst/>
              <a:cxnLst>
                <a:cxn ang="0">
                  <a:pos x="5373" y="0"/>
                </a:cxn>
                <a:cxn ang="0">
                  <a:pos x="5351" y="69"/>
                </a:cxn>
                <a:cxn ang="0">
                  <a:pos x="5323" y="147"/>
                </a:cxn>
                <a:cxn ang="0">
                  <a:pos x="5280" y="247"/>
                </a:cxn>
                <a:cxn ang="0">
                  <a:pos x="5221" y="361"/>
                </a:cxn>
                <a:cxn ang="0">
                  <a:pos x="5148" y="486"/>
                </a:cxn>
                <a:cxn ang="0">
                  <a:pos x="5081" y="583"/>
                </a:cxn>
                <a:cxn ang="0">
                  <a:pos x="5031" y="647"/>
                </a:cxn>
                <a:cxn ang="0">
                  <a:pos x="4976" y="712"/>
                </a:cxn>
                <a:cxn ang="0">
                  <a:pos x="4916" y="773"/>
                </a:cxn>
                <a:cxn ang="0">
                  <a:pos x="4849" y="833"/>
                </a:cxn>
                <a:cxn ang="0">
                  <a:pos x="4780" y="891"/>
                </a:cxn>
                <a:cxn ang="0">
                  <a:pos x="4704" y="944"/>
                </a:cxn>
                <a:cxn ang="0">
                  <a:pos x="4622" y="994"/>
                </a:cxn>
                <a:cxn ang="0">
                  <a:pos x="4534" y="1038"/>
                </a:cxn>
                <a:cxn ang="0">
                  <a:pos x="4441" y="1077"/>
                </a:cxn>
                <a:cxn ang="0">
                  <a:pos x="4341" y="1109"/>
                </a:cxn>
                <a:cxn ang="0">
                  <a:pos x="4236" y="1133"/>
                </a:cxn>
                <a:cxn ang="0">
                  <a:pos x="4123" y="1149"/>
                </a:cxn>
                <a:cxn ang="0">
                  <a:pos x="4004" y="1159"/>
                </a:cxn>
                <a:cxn ang="0">
                  <a:pos x="3879" y="1157"/>
                </a:cxn>
                <a:cxn ang="0">
                  <a:pos x="3746" y="1146"/>
                </a:cxn>
                <a:cxn ang="0">
                  <a:pos x="3607" y="1124"/>
                </a:cxn>
                <a:cxn ang="0">
                  <a:pos x="3460" y="1091"/>
                </a:cxn>
                <a:cxn ang="0">
                  <a:pos x="3305" y="1044"/>
                </a:cxn>
                <a:cxn ang="0">
                  <a:pos x="3226" y="1017"/>
                </a:cxn>
                <a:cxn ang="0">
                  <a:pos x="2914" y="909"/>
                </a:cxn>
                <a:cxn ang="0">
                  <a:pos x="2622" y="818"/>
                </a:cxn>
                <a:cxn ang="0">
                  <a:pos x="2353" y="746"/>
                </a:cxn>
                <a:cxn ang="0">
                  <a:pos x="2100" y="689"/>
                </a:cxn>
                <a:cxn ang="0">
                  <a:pos x="1866" y="649"/>
                </a:cxn>
                <a:cxn ang="0">
                  <a:pos x="1648" y="625"/>
                </a:cxn>
                <a:cxn ang="0">
                  <a:pos x="1442" y="615"/>
                </a:cxn>
                <a:cxn ang="0">
                  <a:pos x="1251" y="620"/>
                </a:cxn>
                <a:cxn ang="0">
                  <a:pos x="1070" y="641"/>
                </a:cxn>
                <a:cxn ang="0">
                  <a:pos x="899" y="675"/>
                </a:cxn>
                <a:cxn ang="0">
                  <a:pos x="737" y="722"/>
                </a:cxn>
                <a:cxn ang="0">
                  <a:pos x="581" y="783"/>
                </a:cxn>
                <a:cxn ang="0">
                  <a:pos x="431" y="856"/>
                </a:cxn>
                <a:cxn ang="0">
                  <a:pos x="286" y="941"/>
                </a:cxn>
                <a:cxn ang="0">
                  <a:pos x="143" y="1038"/>
                </a:cxn>
                <a:cxn ang="0">
                  <a:pos x="0" y="1146"/>
                </a:cxn>
              </a:cxnLst>
              <a:rect l="0" t="0" r="r" b="b"/>
              <a:pathLst>
                <a:path w="5373" h="1159">
                  <a:moveTo>
                    <a:pt x="5373" y="0"/>
                  </a:moveTo>
                  <a:lnTo>
                    <a:pt x="5373" y="0"/>
                  </a:lnTo>
                  <a:lnTo>
                    <a:pt x="5367" y="18"/>
                  </a:lnTo>
                  <a:lnTo>
                    <a:pt x="5351" y="69"/>
                  </a:lnTo>
                  <a:lnTo>
                    <a:pt x="5338" y="105"/>
                  </a:lnTo>
                  <a:lnTo>
                    <a:pt x="5323" y="147"/>
                  </a:lnTo>
                  <a:lnTo>
                    <a:pt x="5303" y="194"/>
                  </a:lnTo>
                  <a:lnTo>
                    <a:pt x="5280" y="247"/>
                  </a:lnTo>
                  <a:lnTo>
                    <a:pt x="5253" y="302"/>
                  </a:lnTo>
                  <a:lnTo>
                    <a:pt x="5221" y="361"/>
                  </a:lnTo>
                  <a:lnTo>
                    <a:pt x="5187" y="423"/>
                  </a:lnTo>
                  <a:lnTo>
                    <a:pt x="5148" y="486"/>
                  </a:lnTo>
                  <a:lnTo>
                    <a:pt x="5105" y="550"/>
                  </a:lnTo>
                  <a:lnTo>
                    <a:pt x="5081" y="583"/>
                  </a:lnTo>
                  <a:lnTo>
                    <a:pt x="5056" y="615"/>
                  </a:lnTo>
                  <a:lnTo>
                    <a:pt x="5031" y="647"/>
                  </a:lnTo>
                  <a:lnTo>
                    <a:pt x="5003" y="680"/>
                  </a:lnTo>
                  <a:lnTo>
                    <a:pt x="4976" y="712"/>
                  </a:lnTo>
                  <a:lnTo>
                    <a:pt x="4947" y="743"/>
                  </a:lnTo>
                  <a:lnTo>
                    <a:pt x="4916" y="773"/>
                  </a:lnTo>
                  <a:lnTo>
                    <a:pt x="4883" y="804"/>
                  </a:lnTo>
                  <a:lnTo>
                    <a:pt x="4849" y="833"/>
                  </a:lnTo>
                  <a:lnTo>
                    <a:pt x="4815" y="862"/>
                  </a:lnTo>
                  <a:lnTo>
                    <a:pt x="4780" y="891"/>
                  </a:lnTo>
                  <a:lnTo>
                    <a:pt x="4742" y="919"/>
                  </a:lnTo>
                  <a:lnTo>
                    <a:pt x="4704" y="944"/>
                  </a:lnTo>
                  <a:lnTo>
                    <a:pt x="4663" y="970"/>
                  </a:lnTo>
                  <a:lnTo>
                    <a:pt x="4622" y="994"/>
                  </a:lnTo>
                  <a:lnTo>
                    <a:pt x="4579" y="1017"/>
                  </a:lnTo>
                  <a:lnTo>
                    <a:pt x="4534" y="1038"/>
                  </a:lnTo>
                  <a:lnTo>
                    <a:pt x="4488" y="1057"/>
                  </a:lnTo>
                  <a:lnTo>
                    <a:pt x="4441" y="1077"/>
                  </a:lnTo>
                  <a:lnTo>
                    <a:pt x="4391" y="1093"/>
                  </a:lnTo>
                  <a:lnTo>
                    <a:pt x="4341" y="1109"/>
                  </a:lnTo>
                  <a:lnTo>
                    <a:pt x="4288" y="1122"/>
                  </a:lnTo>
                  <a:lnTo>
                    <a:pt x="4236" y="1133"/>
                  </a:lnTo>
                  <a:lnTo>
                    <a:pt x="4180" y="1143"/>
                  </a:lnTo>
                  <a:lnTo>
                    <a:pt x="4123" y="1149"/>
                  </a:lnTo>
                  <a:lnTo>
                    <a:pt x="4065" y="1156"/>
                  </a:lnTo>
                  <a:lnTo>
                    <a:pt x="4004" y="1159"/>
                  </a:lnTo>
                  <a:lnTo>
                    <a:pt x="3943" y="1159"/>
                  </a:lnTo>
                  <a:lnTo>
                    <a:pt x="3879" y="1157"/>
                  </a:lnTo>
                  <a:lnTo>
                    <a:pt x="3814" y="1153"/>
                  </a:lnTo>
                  <a:lnTo>
                    <a:pt x="3746" y="1146"/>
                  </a:lnTo>
                  <a:lnTo>
                    <a:pt x="3677" y="1136"/>
                  </a:lnTo>
                  <a:lnTo>
                    <a:pt x="3607" y="1124"/>
                  </a:lnTo>
                  <a:lnTo>
                    <a:pt x="3534" y="1109"/>
                  </a:lnTo>
                  <a:lnTo>
                    <a:pt x="3460" y="1091"/>
                  </a:lnTo>
                  <a:lnTo>
                    <a:pt x="3383" y="1070"/>
                  </a:lnTo>
                  <a:lnTo>
                    <a:pt x="3305" y="1044"/>
                  </a:lnTo>
                  <a:lnTo>
                    <a:pt x="3226" y="1017"/>
                  </a:lnTo>
                  <a:lnTo>
                    <a:pt x="3226" y="1017"/>
                  </a:lnTo>
                  <a:lnTo>
                    <a:pt x="3067" y="960"/>
                  </a:lnTo>
                  <a:lnTo>
                    <a:pt x="2914" y="909"/>
                  </a:lnTo>
                  <a:lnTo>
                    <a:pt x="2765" y="862"/>
                  </a:lnTo>
                  <a:lnTo>
                    <a:pt x="2622" y="818"/>
                  </a:lnTo>
                  <a:lnTo>
                    <a:pt x="2485" y="780"/>
                  </a:lnTo>
                  <a:lnTo>
                    <a:pt x="2353" y="746"/>
                  </a:lnTo>
                  <a:lnTo>
                    <a:pt x="2224" y="715"/>
                  </a:lnTo>
                  <a:lnTo>
                    <a:pt x="2100" y="689"/>
                  </a:lnTo>
                  <a:lnTo>
                    <a:pt x="1981" y="667"/>
                  </a:lnTo>
                  <a:lnTo>
                    <a:pt x="1866" y="649"/>
                  </a:lnTo>
                  <a:lnTo>
                    <a:pt x="1755" y="634"/>
                  </a:lnTo>
                  <a:lnTo>
                    <a:pt x="1648" y="625"/>
                  </a:lnTo>
                  <a:lnTo>
                    <a:pt x="1543" y="617"/>
                  </a:lnTo>
                  <a:lnTo>
                    <a:pt x="1442" y="615"/>
                  </a:lnTo>
                  <a:lnTo>
                    <a:pt x="1345" y="615"/>
                  </a:lnTo>
                  <a:lnTo>
                    <a:pt x="1251" y="620"/>
                  </a:lnTo>
                  <a:lnTo>
                    <a:pt x="1159" y="628"/>
                  </a:lnTo>
                  <a:lnTo>
                    <a:pt x="1070" y="641"/>
                  </a:lnTo>
                  <a:lnTo>
                    <a:pt x="984" y="655"/>
                  </a:lnTo>
                  <a:lnTo>
                    <a:pt x="899" y="675"/>
                  </a:lnTo>
                  <a:lnTo>
                    <a:pt x="817" y="696"/>
                  </a:lnTo>
                  <a:lnTo>
                    <a:pt x="737" y="722"/>
                  </a:lnTo>
                  <a:lnTo>
                    <a:pt x="659" y="751"/>
                  </a:lnTo>
                  <a:lnTo>
                    <a:pt x="581" y="783"/>
                  </a:lnTo>
                  <a:lnTo>
                    <a:pt x="506" y="817"/>
                  </a:lnTo>
                  <a:lnTo>
                    <a:pt x="431" y="856"/>
                  </a:lnTo>
                  <a:lnTo>
                    <a:pt x="358" y="896"/>
                  </a:lnTo>
                  <a:lnTo>
                    <a:pt x="286" y="941"/>
                  </a:lnTo>
                  <a:lnTo>
                    <a:pt x="213" y="988"/>
                  </a:lnTo>
                  <a:lnTo>
                    <a:pt x="143" y="1038"/>
                  </a:lnTo>
                  <a:lnTo>
                    <a:pt x="70" y="1090"/>
                  </a:lnTo>
                  <a:lnTo>
                    <a:pt x="0" y="114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23775" name="Freeform 95"/>
            <p:cNvSpPr>
              <a:spLocks/>
            </p:cNvSpPr>
            <p:nvPr/>
          </p:nvSpPr>
          <p:spPr bwMode="auto">
            <a:xfrm>
              <a:off x="1146" y="968"/>
              <a:ext cx="5355" cy="631"/>
            </a:xfrm>
            <a:custGeom>
              <a:avLst/>
              <a:gdLst/>
              <a:ahLst/>
              <a:cxnLst>
                <a:cxn ang="0">
                  <a:pos x="5355" y="0"/>
                </a:cxn>
                <a:cxn ang="0">
                  <a:pos x="5334" y="71"/>
                </a:cxn>
                <a:cxn ang="0">
                  <a:pos x="5306" y="150"/>
                </a:cxn>
                <a:cxn ang="0">
                  <a:pos x="5266" y="250"/>
                </a:cxn>
                <a:cxn ang="0">
                  <a:pos x="5209" y="366"/>
                </a:cxn>
                <a:cxn ang="0">
                  <a:pos x="5138" y="494"/>
                </a:cxn>
                <a:cxn ang="0">
                  <a:pos x="5072" y="592"/>
                </a:cxn>
                <a:cxn ang="0">
                  <a:pos x="5023" y="658"/>
                </a:cxn>
                <a:cxn ang="0">
                  <a:pos x="4969" y="723"/>
                </a:cxn>
                <a:cxn ang="0">
                  <a:pos x="4909" y="788"/>
                </a:cxn>
                <a:cxn ang="0">
                  <a:pos x="4845" y="849"/>
                </a:cxn>
                <a:cxn ang="0">
                  <a:pos x="4775" y="909"/>
                </a:cxn>
                <a:cxn ang="0">
                  <a:pos x="4700" y="964"/>
                </a:cxn>
                <a:cxn ang="0">
                  <a:pos x="4619" y="1015"/>
                </a:cxn>
                <a:cxn ang="0">
                  <a:pos x="4532" y="1060"/>
                </a:cxn>
                <a:cxn ang="0">
                  <a:pos x="4439" y="1101"/>
                </a:cxn>
                <a:cxn ang="0">
                  <a:pos x="4340" y="1135"/>
                </a:cxn>
                <a:cxn ang="0">
                  <a:pos x="4235" y="1162"/>
                </a:cxn>
                <a:cxn ang="0">
                  <a:pos x="4123" y="1182"/>
                </a:cxn>
                <a:cxn ang="0">
                  <a:pos x="4004" y="1193"/>
                </a:cxn>
                <a:cxn ang="0">
                  <a:pos x="3879" y="1194"/>
                </a:cxn>
                <a:cxn ang="0">
                  <a:pos x="3746" y="1185"/>
                </a:cxn>
                <a:cxn ang="0">
                  <a:pos x="3606" y="1165"/>
                </a:cxn>
                <a:cxn ang="0">
                  <a:pos x="3458" y="1136"/>
                </a:cxn>
                <a:cxn ang="0">
                  <a:pos x="3304" y="1093"/>
                </a:cxn>
                <a:cxn ang="0">
                  <a:pos x="3224" y="1067"/>
                </a:cxn>
                <a:cxn ang="0">
                  <a:pos x="2910" y="965"/>
                </a:cxn>
                <a:cxn ang="0">
                  <a:pos x="2618" y="880"/>
                </a:cxn>
                <a:cxn ang="0">
                  <a:pos x="2346" y="812"/>
                </a:cxn>
                <a:cxn ang="0">
                  <a:pos x="2094" y="760"/>
                </a:cxn>
                <a:cxn ang="0">
                  <a:pos x="1859" y="723"/>
                </a:cxn>
                <a:cxn ang="0">
                  <a:pos x="1640" y="704"/>
                </a:cxn>
                <a:cxn ang="0">
                  <a:pos x="1434" y="699"/>
                </a:cxn>
                <a:cxn ang="0">
                  <a:pos x="1242" y="707"/>
                </a:cxn>
                <a:cxn ang="0">
                  <a:pos x="1063" y="731"/>
                </a:cxn>
                <a:cxn ang="0">
                  <a:pos x="893" y="768"/>
                </a:cxn>
                <a:cxn ang="0">
                  <a:pos x="732" y="820"/>
                </a:cxn>
                <a:cxn ang="0">
                  <a:pos x="576" y="884"/>
                </a:cxn>
                <a:cxn ang="0">
                  <a:pos x="427" y="960"/>
                </a:cxn>
                <a:cxn ang="0">
                  <a:pos x="283" y="1049"/>
                </a:cxn>
                <a:cxn ang="0">
                  <a:pos x="141" y="1149"/>
                </a:cxn>
                <a:cxn ang="0">
                  <a:pos x="0" y="1261"/>
                </a:cxn>
              </a:cxnLst>
              <a:rect l="0" t="0" r="r" b="b"/>
              <a:pathLst>
                <a:path w="5355" h="1261">
                  <a:moveTo>
                    <a:pt x="5355" y="0"/>
                  </a:moveTo>
                  <a:lnTo>
                    <a:pt x="5355" y="0"/>
                  </a:lnTo>
                  <a:lnTo>
                    <a:pt x="5349" y="19"/>
                  </a:lnTo>
                  <a:lnTo>
                    <a:pt x="5334" y="71"/>
                  </a:lnTo>
                  <a:lnTo>
                    <a:pt x="5322" y="106"/>
                  </a:lnTo>
                  <a:lnTo>
                    <a:pt x="5306" y="150"/>
                  </a:lnTo>
                  <a:lnTo>
                    <a:pt x="5288" y="197"/>
                  </a:lnTo>
                  <a:lnTo>
                    <a:pt x="5266" y="250"/>
                  </a:lnTo>
                  <a:lnTo>
                    <a:pt x="5240" y="306"/>
                  </a:lnTo>
                  <a:lnTo>
                    <a:pt x="5209" y="366"/>
                  </a:lnTo>
                  <a:lnTo>
                    <a:pt x="5176" y="429"/>
                  </a:lnTo>
                  <a:lnTo>
                    <a:pt x="5138" y="494"/>
                  </a:lnTo>
                  <a:lnTo>
                    <a:pt x="5095" y="560"/>
                  </a:lnTo>
                  <a:lnTo>
                    <a:pt x="5072" y="592"/>
                  </a:lnTo>
                  <a:lnTo>
                    <a:pt x="5048" y="625"/>
                  </a:lnTo>
                  <a:lnTo>
                    <a:pt x="5023" y="658"/>
                  </a:lnTo>
                  <a:lnTo>
                    <a:pt x="4997" y="691"/>
                  </a:lnTo>
                  <a:lnTo>
                    <a:pt x="4969" y="723"/>
                  </a:lnTo>
                  <a:lnTo>
                    <a:pt x="4940" y="755"/>
                  </a:lnTo>
                  <a:lnTo>
                    <a:pt x="4909" y="788"/>
                  </a:lnTo>
                  <a:lnTo>
                    <a:pt x="4877" y="818"/>
                  </a:lnTo>
                  <a:lnTo>
                    <a:pt x="4845" y="849"/>
                  </a:lnTo>
                  <a:lnTo>
                    <a:pt x="4811" y="880"/>
                  </a:lnTo>
                  <a:lnTo>
                    <a:pt x="4775" y="909"/>
                  </a:lnTo>
                  <a:lnTo>
                    <a:pt x="4739" y="936"/>
                  </a:lnTo>
                  <a:lnTo>
                    <a:pt x="4700" y="964"/>
                  </a:lnTo>
                  <a:lnTo>
                    <a:pt x="4661" y="989"/>
                  </a:lnTo>
                  <a:lnTo>
                    <a:pt x="4619" y="1015"/>
                  </a:lnTo>
                  <a:lnTo>
                    <a:pt x="4576" y="1038"/>
                  </a:lnTo>
                  <a:lnTo>
                    <a:pt x="4532" y="1060"/>
                  </a:lnTo>
                  <a:lnTo>
                    <a:pt x="4486" y="1081"/>
                  </a:lnTo>
                  <a:lnTo>
                    <a:pt x="4439" y="1101"/>
                  </a:lnTo>
                  <a:lnTo>
                    <a:pt x="4390" y="1119"/>
                  </a:lnTo>
                  <a:lnTo>
                    <a:pt x="4340" y="1135"/>
                  </a:lnTo>
                  <a:lnTo>
                    <a:pt x="4289" y="1149"/>
                  </a:lnTo>
                  <a:lnTo>
                    <a:pt x="4235" y="1162"/>
                  </a:lnTo>
                  <a:lnTo>
                    <a:pt x="4179" y="1173"/>
                  </a:lnTo>
                  <a:lnTo>
                    <a:pt x="4123" y="1182"/>
                  </a:lnTo>
                  <a:lnTo>
                    <a:pt x="4064" y="1188"/>
                  </a:lnTo>
                  <a:lnTo>
                    <a:pt x="4004" y="1193"/>
                  </a:lnTo>
                  <a:lnTo>
                    <a:pt x="3942" y="1194"/>
                  </a:lnTo>
                  <a:lnTo>
                    <a:pt x="3879" y="1194"/>
                  </a:lnTo>
                  <a:lnTo>
                    <a:pt x="3814" y="1191"/>
                  </a:lnTo>
                  <a:lnTo>
                    <a:pt x="3746" y="1185"/>
                  </a:lnTo>
                  <a:lnTo>
                    <a:pt x="3676" y="1177"/>
                  </a:lnTo>
                  <a:lnTo>
                    <a:pt x="3606" y="1165"/>
                  </a:lnTo>
                  <a:lnTo>
                    <a:pt x="3533" y="1153"/>
                  </a:lnTo>
                  <a:lnTo>
                    <a:pt x="3458" y="1136"/>
                  </a:lnTo>
                  <a:lnTo>
                    <a:pt x="3382" y="1115"/>
                  </a:lnTo>
                  <a:lnTo>
                    <a:pt x="3304" y="1093"/>
                  </a:lnTo>
                  <a:lnTo>
                    <a:pt x="3224" y="1067"/>
                  </a:lnTo>
                  <a:lnTo>
                    <a:pt x="3224" y="1067"/>
                  </a:lnTo>
                  <a:lnTo>
                    <a:pt x="3064" y="1014"/>
                  </a:lnTo>
                  <a:lnTo>
                    <a:pt x="2910" y="965"/>
                  </a:lnTo>
                  <a:lnTo>
                    <a:pt x="2761" y="920"/>
                  </a:lnTo>
                  <a:lnTo>
                    <a:pt x="2618" y="880"/>
                  </a:lnTo>
                  <a:lnTo>
                    <a:pt x="2480" y="842"/>
                  </a:lnTo>
                  <a:lnTo>
                    <a:pt x="2346" y="812"/>
                  </a:lnTo>
                  <a:lnTo>
                    <a:pt x="2219" y="783"/>
                  </a:lnTo>
                  <a:lnTo>
                    <a:pt x="2094" y="760"/>
                  </a:lnTo>
                  <a:lnTo>
                    <a:pt x="1974" y="739"/>
                  </a:lnTo>
                  <a:lnTo>
                    <a:pt x="1859" y="723"/>
                  </a:lnTo>
                  <a:lnTo>
                    <a:pt x="1746" y="712"/>
                  </a:lnTo>
                  <a:lnTo>
                    <a:pt x="1640" y="704"/>
                  </a:lnTo>
                  <a:lnTo>
                    <a:pt x="1535" y="699"/>
                  </a:lnTo>
                  <a:lnTo>
                    <a:pt x="1434" y="699"/>
                  </a:lnTo>
                  <a:lnTo>
                    <a:pt x="1337" y="700"/>
                  </a:lnTo>
                  <a:lnTo>
                    <a:pt x="1242" y="707"/>
                  </a:lnTo>
                  <a:lnTo>
                    <a:pt x="1151" y="718"/>
                  </a:lnTo>
                  <a:lnTo>
                    <a:pt x="1063" y="731"/>
                  </a:lnTo>
                  <a:lnTo>
                    <a:pt x="976" y="749"/>
                  </a:lnTo>
                  <a:lnTo>
                    <a:pt x="893" y="768"/>
                  </a:lnTo>
                  <a:lnTo>
                    <a:pt x="811" y="792"/>
                  </a:lnTo>
                  <a:lnTo>
                    <a:pt x="732" y="820"/>
                  </a:lnTo>
                  <a:lnTo>
                    <a:pt x="652" y="851"/>
                  </a:lnTo>
                  <a:lnTo>
                    <a:pt x="576" y="884"/>
                  </a:lnTo>
                  <a:lnTo>
                    <a:pt x="501" y="920"/>
                  </a:lnTo>
                  <a:lnTo>
                    <a:pt x="427" y="960"/>
                  </a:lnTo>
                  <a:lnTo>
                    <a:pt x="355" y="1004"/>
                  </a:lnTo>
                  <a:lnTo>
                    <a:pt x="283" y="1049"/>
                  </a:lnTo>
                  <a:lnTo>
                    <a:pt x="212" y="1098"/>
                  </a:lnTo>
                  <a:lnTo>
                    <a:pt x="141" y="1149"/>
                  </a:lnTo>
                  <a:lnTo>
                    <a:pt x="71" y="1204"/>
                  </a:lnTo>
                  <a:lnTo>
                    <a:pt x="0" y="1261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23776" name="Freeform 96"/>
            <p:cNvSpPr>
              <a:spLocks/>
            </p:cNvSpPr>
            <p:nvPr/>
          </p:nvSpPr>
          <p:spPr bwMode="auto">
            <a:xfrm>
              <a:off x="1187" y="940"/>
              <a:ext cx="5335" cy="688"/>
            </a:xfrm>
            <a:custGeom>
              <a:avLst/>
              <a:gdLst/>
              <a:ahLst/>
              <a:cxnLst>
                <a:cxn ang="0">
                  <a:pos x="5335" y="0"/>
                </a:cxn>
                <a:cxn ang="0">
                  <a:pos x="5315" y="71"/>
                </a:cxn>
                <a:cxn ang="0">
                  <a:pos x="5289" y="150"/>
                </a:cxn>
                <a:cxn ang="0">
                  <a:pos x="5250" y="252"/>
                </a:cxn>
                <a:cxn ang="0">
                  <a:pos x="5196" y="371"/>
                </a:cxn>
                <a:cxn ang="0">
                  <a:pos x="5127" y="501"/>
                </a:cxn>
                <a:cxn ang="0">
                  <a:pos x="5061" y="601"/>
                </a:cxn>
                <a:cxn ang="0">
                  <a:pos x="5014" y="667"/>
                </a:cxn>
                <a:cxn ang="0">
                  <a:pos x="4960" y="735"/>
                </a:cxn>
                <a:cxn ang="0">
                  <a:pos x="4902" y="799"/>
                </a:cxn>
                <a:cxn ang="0">
                  <a:pos x="4838" y="862"/>
                </a:cxn>
                <a:cxn ang="0">
                  <a:pos x="4770" y="924"/>
                </a:cxn>
                <a:cxn ang="0">
                  <a:pos x="4695" y="980"/>
                </a:cxn>
                <a:cxn ang="0">
                  <a:pos x="4614" y="1034"/>
                </a:cxn>
                <a:cxn ang="0">
                  <a:pos x="4528" y="1082"/>
                </a:cxn>
                <a:cxn ang="0">
                  <a:pos x="4436" y="1126"/>
                </a:cxn>
                <a:cxn ang="0">
                  <a:pos x="4338" y="1161"/>
                </a:cxn>
                <a:cxn ang="0">
                  <a:pos x="4232" y="1190"/>
                </a:cxn>
                <a:cxn ang="0">
                  <a:pos x="4121" y="1213"/>
                </a:cxn>
                <a:cxn ang="0">
                  <a:pos x="4003" y="1226"/>
                </a:cxn>
                <a:cxn ang="0">
                  <a:pos x="3877" y="1229"/>
                </a:cxn>
                <a:cxn ang="0">
                  <a:pos x="3745" y="1224"/>
                </a:cxn>
                <a:cxn ang="0">
                  <a:pos x="3605" y="1206"/>
                </a:cxn>
                <a:cxn ang="0">
                  <a:pos x="3456" y="1179"/>
                </a:cxn>
                <a:cxn ang="0">
                  <a:pos x="3301" y="1140"/>
                </a:cxn>
                <a:cxn ang="0">
                  <a:pos x="3220" y="1114"/>
                </a:cxn>
                <a:cxn ang="0">
                  <a:pos x="2905" y="1019"/>
                </a:cxn>
                <a:cxn ang="0">
                  <a:pos x="2612" y="938"/>
                </a:cxn>
                <a:cxn ang="0">
                  <a:pos x="2340" y="875"/>
                </a:cxn>
                <a:cxn ang="0">
                  <a:pos x="2086" y="828"/>
                </a:cxn>
                <a:cxn ang="0">
                  <a:pos x="1851" y="798"/>
                </a:cxn>
                <a:cxn ang="0">
                  <a:pos x="1630" y="782"/>
                </a:cxn>
                <a:cxn ang="0">
                  <a:pos x="1426" y="780"/>
                </a:cxn>
                <a:cxn ang="0">
                  <a:pos x="1235" y="795"/>
                </a:cxn>
                <a:cxn ang="0">
                  <a:pos x="1099" y="814"/>
                </a:cxn>
                <a:cxn ang="0">
                  <a:pos x="1011" y="830"/>
                </a:cxn>
                <a:cxn ang="0">
                  <a:pos x="927" y="851"/>
                </a:cxn>
                <a:cxn ang="0">
                  <a:pos x="804" y="888"/>
                </a:cxn>
                <a:cxn ang="0">
                  <a:pos x="647" y="950"/>
                </a:cxn>
                <a:cxn ang="0">
                  <a:pos x="496" y="1024"/>
                </a:cxn>
                <a:cxn ang="0">
                  <a:pos x="352" y="1109"/>
                </a:cxn>
                <a:cxn ang="0">
                  <a:pos x="210" y="1208"/>
                </a:cxn>
                <a:cxn ang="0">
                  <a:pos x="70" y="1316"/>
                </a:cxn>
              </a:cxnLst>
              <a:rect l="0" t="0" r="r" b="b"/>
              <a:pathLst>
                <a:path w="5335" h="1376">
                  <a:moveTo>
                    <a:pt x="5335" y="0"/>
                  </a:moveTo>
                  <a:lnTo>
                    <a:pt x="5335" y="0"/>
                  </a:lnTo>
                  <a:lnTo>
                    <a:pt x="5331" y="18"/>
                  </a:lnTo>
                  <a:lnTo>
                    <a:pt x="5315" y="71"/>
                  </a:lnTo>
                  <a:lnTo>
                    <a:pt x="5304" y="107"/>
                  </a:lnTo>
                  <a:lnTo>
                    <a:pt x="5289" y="150"/>
                  </a:lnTo>
                  <a:lnTo>
                    <a:pt x="5271" y="199"/>
                  </a:lnTo>
                  <a:lnTo>
                    <a:pt x="5250" y="252"/>
                  </a:lnTo>
                  <a:lnTo>
                    <a:pt x="5225" y="310"/>
                  </a:lnTo>
                  <a:lnTo>
                    <a:pt x="5196" y="371"/>
                  </a:lnTo>
                  <a:lnTo>
                    <a:pt x="5163" y="434"/>
                  </a:lnTo>
                  <a:lnTo>
                    <a:pt x="5127" y="501"/>
                  </a:lnTo>
                  <a:lnTo>
                    <a:pt x="5085" y="567"/>
                  </a:lnTo>
                  <a:lnTo>
                    <a:pt x="5061" y="601"/>
                  </a:lnTo>
                  <a:lnTo>
                    <a:pt x="5038" y="635"/>
                  </a:lnTo>
                  <a:lnTo>
                    <a:pt x="5014" y="667"/>
                  </a:lnTo>
                  <a:lnTo>
                    <a:pt x="4988" y="701"/>
                  </a:lnTo>
                  <a:lnTo>
                    <a:pt x="4960" y="735"/>
                  </a:lnTo>
                  <a:lnTo>
                    <a:pt x="4932" y="767"/>
                  </a:lnTo>
                  <a:lnTo>
                    <a:pt x="4902" y="799"/>
                  </a:lnTo>
                  <a:lnTo>
                    <a:pt x="4871" y="832"/>
                  </a:lnTo>
                  <a:lnTo>
                    <a:pt x="4838" y="862"/>
                  </a:lnTo>
                  <a:lnTo>
                    <a:pt x="4804" y="893"/>
                  </a:lnTo>
                  <a:lnTo>
                    <a:pt x="4770" y="924"/>
                  </a:lnTo>
                  <a:lnTo>
                    <a:pt x="4734" y="953"/>
                  </a:lnTo>
                  <a:lnTo>
                    <a:pt x="4695" y="980"/>
                  </a:lnTo>
                  <a:lnTo>
                    <a:pt x="4656" y="1008"/>
                  </a:lnTo>
                  <a:lnTo>
                    <a:pt x="4614" y="1034"/>
                  </a:lnTo>
                  <a:lnTo>
                    <a:pt x="4573" y="1059"/>
                  </a:lnTo>
                  <a:lnTo>
                    <a:pt x="4528" y="1082"/>
                  </a:lnTo>
                  <a:lnTo>
                    <a:pt x="4484" y="1105"/>
                  </a:lnTo>
                  <a:lnTo>
                    <a:pt x="4436" y="1126"/>
                  </a:lnTo>
                  <a:lnTo>
                    <a:pt x="4388" y="1143"/>
                  </a:lnTo>
                  <a:lnTo>
                    <a:pt x="4338" y="1161"/>
                  </a:lnTo>
                  <a:lnTo>
                    <a:pt x="4287" y="1177"/>
                  </a:lnTo>
                  <a:lnTo>
                    <a:pt x="4232" y="1190"/>
                  </a:lnTo>
                  <a:lnTo>
                    <a:pt x="4178" y="1203"/>
                  </a:lnTo>
                  <a:lnTo>
                    <a:pt x="4121" y="1213"/>
                  </a:lnTo>
                  <a:lnTo>
                    <a:pt x="4063" y="1219"/>
                  </a:lnTo>
                  <a:lnTo>
                    <a:pt x="4003" y="1226"/>
                  </a:lnTo>
                  <a:lnTo>
                    <a:pt x="3941" y="1229"/>
                  </a:lnTo>
                  <a:lnTo>
                    <a:pt x="3877" y="1229"/>
                  </a:lnTo>
                  <a:lnTo>
                    <a:pt x="3812" y="1227"/>
                  </a:lnTo>
                  <a:lnTo>
                    <a:pt x="3745" y="1224"/>
                  </a:lnTo>
                  <a:lnTo>
                    <a:pt x="3676" y="1216"/>
                  </a:lnTo>
                  <a:lnTo>
                    <a:pt x="3605" y="1206"/>
                  </a:lnTo>
                  <a:lnTo>
                    <a:pt x="3531" y="1195"/>
                  </a:lnTo>
                  <a:lnTo>
                    <a:pt x="3456" y="1179"/>
                  </a:lnTo>
                  <a:lnTo>
                    <a:pt x="3380" y="1161"/>
                  </a:lnTo>
                  <a:lnTo>
                    <a:pt x="3301" y="1140"/>
                  </a:lnTo>
                  <a:lnTo>
                    <a:pt x="3220" y="1114"/>
                  </a:lnTo>
                  <a:lnTo>
                    <a:pt x="3220" y="1114"/>
                  </a:lnTo>
                  <a:lnTo>
                    <a:pt x="3061" y="1064"/>
                  </a:lnTo>
                  <a:lnTo>
                    <a:pt x="2905" y="1019"/>
                  </a:lnTo>
                  <a:lnTo>
                    <a:pt x="2756" y="977"/>
                  </a:lnTo>
                  <a:lnTo>
                    <a:pt x="2612" y="938"/>
                  </a:lnTo>
                  <a:lnTo>
                    <a:pt x="2473" y="906"/>
                  </a:lnTo>
                  <a:lnTo>
                    <a:pt x="2340" y="875"/>
                  </a:lnTo>
                  <a:lnTo>
                    <a:pt x="2211" y="851"/>
                  </a:lnTo>
                  <a:lnTo>
                    <a:pt x="2086" y="828"/>
                  </a:lnTo>
                  <a:lnTo>
                    <a:pt x="1966" y="811"/>
                  </a:lnTo>
                  <a:lnTo>
                    <a:pt x="1851" y="798"/>
                  </a:lnTo>
                  <a:lnTo>
                    <a:pt x="1739" y="788"/>
                  </a:lnTo>
                  <a:lnTo>
                    <a:pt x="1630" y="782"/>
                  </a:lnTo>
                  <a:lnTo>
                    <a:pt x="1526" y="780"/>
                  </a:lnTo>
                  <a:lnTo>
                    <a:pt x="1426" y="780"/>
                  </a:lnTo>
                  <a:lnTo>
                    <a:pt x="1329" y="785"/>
                  </a:lnTo>
                  <a:lnTo>
                    <a:pt x="1235" y="795"/>
                  </a:lnTo>
                  <a:lnTo>
                    <a:pt x="1143" y="806"/>
                  </a:lnTo>
                  <a:lnTo>
                    <a:pt x="1099" y="814"/>
                  </a:lnTo>
                  <a:lnTo>
                    <a:pt x="1054" y="822"/>
                  </a:lnTo>
                  <a:lnTo>
                    <a:pt x="1011" y="830"/>
                  </a:lnTo>
                  <a:lnTo>
                    <a:pt x="970" y="840"/>
                  </a:lnTo>
                  <a:lnTo>
                    <a:pt x="927" y="851"/>
                  </a:lnTo>
                  <a:lnTo>
                    <a:pt x="885" y="862"/>
                  </a:lnTo>
                  <a:lnTo>
                    <a:pt x="804" y="888"/>
                  </a:lnTo>
                  <a:lnTo>
                    <a:pt x="725" y="917"/>
                  </a:lnTo>
                  <a:lnTo>
                    <a:pt x="647" y="950"/>
                  </a:lnTo>
                  <a:lnTo>
                    <a:pt x="571" y="985"/>
                  </a:lnTo>
                  <a:lnTo>
                    <a:pt x="496" y="1024"/>
                  </a:lnTo>
                  <a:lnTo>
                    <a:pt x="424" y="1064"/>
                  </a:lnTo>
                  <a:lnTo>
                    <a:pt x="352" y="1109"/>
                  </a:lnTo>
                  <a:lnTo>
                    <a:pt x="280" y="1156"/>
                  </a:lnTo>
                  <a:lnTo>
                    <a:pt x="210" y="1208"/>
                  </a:lnTo>
                  <a:lnTo>
                    <a:pt x="139" y="1261"/>
                  </a:lnTo>
                  <a:lnTo>
                    <a:pt x="70" y="1316"/>
                  </a:lnTo>
                  <a:lnTo>
                    <a:pt x="0" y="137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23777" name="Freeform 97"/>
            <p:cNvSpPr>
              <a:spLocks/>
            </p:cNvSpPr>
            <p:nvPr/>
          </p:nvSpPr>
          <p:spPr bwMode="auto">
            <a:xfrm>
              <a:off x="1229" y="911"/>
              <a:ext cx="5314" cy="745"/>
            </a:xfrm>
            <a:custGeom>
              <a:avLst/>
              <a:gdLst/>
              <a:ahLst/>
              <a:cxnLst>
                <a:cxn ang="0">
                  <a:pos x="5314" y="0"/>
                </a:cxn>
                <a:cxn ang="0">
                  <a:pos x="5296" y="71"/>
                </a:cxn>
                <a:cxn ang="0">
                  <a:pos x="5271" y="153"/>
                </a:cxn>
                <a:cxn ang="0">
                  <a:pos x="5233" y="257"/>
                </a:cxn>
                <a:cxn ang="0">
                  <a:pos x="5180" y="376"/>
                </a:cxn>
                <a:cxn ang="0">
                  <a:pos x="5112" y="507"/>
                </a:cxn>
                <a:cxn ang="0">
                  <a:pos x="5050" y="609"/>
                </a:cxn>
                <a:cxn ang="0">
                  <a:pos x="5003" y="678"/>
                </a:cxn>
                <a:cxn ang="0">
                  <a:pos x="4950" y="746"/>
                </a:cxn>
                <a:cxn ang="0">
                  <a:pos x="4893" y="812"/>
                </a:cxn>
                <a:cxn ang="0">
                  <a:pos x="4830" y="878"/>
                </a:cxn>
                <a:cxn ang="0">
                  <a:pos x="4762" y="940"/>
                </a:cxn>
                <a:cxn ang="0">
                  <a:pos x="4689" y="999"/>
                </a:cxn>
                <a:cxn ang="0">
                  <a:pos x="4610" y="1054"/>
                </a:cxn>
                <a:cxn ang="0">
                  <a:pos x="4524" y="1104"/>
                </a:cxn>
                <a:cxn ang="0">
                  <a:pos x="4432" y="1150"/>
                </a:cxn>
                <a:cxn ang="0">
                  <a:pos x="4335" y="1188"/>
                </a:cxn>
                <a:cxn ang="0">
                  <a:pos x="4229" y="1219"/>
                </a:cxn>
                <a:cxn ang="0">
                  <a:pos x="4118" y="1243"/>
                </a:cxn>
                <a:cxn ang="0">
                  <a:pos x="4000" y="1259"/>
                </a:cxn>
                <a:cxn ang="0">
                  <a:pos x="3875" y="1266"/>
                </a:cxn>
                <a:cxn ang="0">
                  <a:pos x="3742" y="1263"/>
                </a:cxn>
                <a:cxn ang="0">
                  <a:pos x="3602" y="1248"/>
                </a:cxn>
                <a:cxn ang="0">
                  <a:pos x="3453" y="1224"/>
                </a:cxn>
                <a:cxn ang="0">
                  <a:pos x="3298" y="1187"/>
                </a:cxn>
                <a:cxn ang="0">
                  <a:pos x="3217" y="1164"/>
                </a:cxn>
                <a:cxn ang="0">
                  <a:pos x="2899" y="1074"/>
                </a:cxn>
                <a:cxn ang="0">
                  <a:pos x="2605" y="999"/>
                </a:cxn>
                <a:cxn ang="0">
                  <a:pos x="2333" y="941"/>
                </a:cxn>
                <a:cxn ang="0">
                  <a:pos x="2079" y="899"/>
                </a:cxn>
                <a:cxn ang="0">
                  <a:pos x="1843" y="872"/>
                </a:cxn>
                <a:cxn ang="0">
                  <a:pos x="1622" y="861"/>
                </a:cxn>
                <a:cxn ang="0">
                  <a:pos x="1418" y="864"/>
                </a:cxn>
                <a:cxn ang="0">
                  <a:pos x="1226" y="882"/>
                </a:cxn>
                <a:cxn ang="0">
                  <a:pos x="1134" y="896"/>
                </a:cxn>
                <a:cxn ang="0">
                  <a:pos x="1047" y="912"/>
                </a:cxn>
                <a:cxn ang="0">
                  <a:pos x="961" y="933"/>
                </a:cxn>
                <a:cxn ang="0">
                  <a:pos x="878" y="957"/>
                </a:cxn>
                <a:cxn ang="0">
                  <a:pos x="718" y="1016"/>
                </a:cxn>
                <a:cxn ang="0">
                  <a:pos x="565" y="1087"/>
                </a:cxn>
                <a:cxn ang="0">
                  <a:pos x="419" y="1171"/>
                </a:cxn>
                <a:cxn ang="0">
                  <a:pos x="276" y="1266"/>
                </a:cxn>
                <a:cxn ang="0">
                  <a:pos x="138" y="1372"/>
                </a:cxn>
                <a:cxn ang="0">
                  <a:pos x="0" y="1490"/>
                </a:cxn>
              </a:cxnLst>
              <a:rect l="0" t="0" r="r" b="b"/>
              <a:pathLst>
                <a:path w="5314" h="1490">
                  <a:moveTo>
                    <a:pt x="5314" y="0"/>
                  </a:moveTo>
                  <a:lnTo>
                    <a:pt x="5314" y="0"/>
                  </a:lnTo>
                  <a:lnTo>
                    <a:pt x="5309" y="19"/>
                  </a:lnTo>
                  <a:lnTo>
                    <a:pt x="5296" y="71"/>
                  </a:lnTo>
                  <a:lnTo>
                    <a:pt x="5284" y="110"/>
                  </a:lnTo>
                  <a:lnTo>
                    <a:pt x="5271" y="153"/>
                  </a:lnTo>
                  <a:lnTo>
                    <a:pt x="5254" y="202"/>
                  </a:lnTo>
                  <a:lnTo>
                    <a:pt x="5233" y="257"/>
                  </a:lnTo>
                  <a:lnTo>
                    <a:pt x="5208" y="315"/>
                  </a:lnTo>
                  <a:lnTo>
                    <a:pt x="5180" y="376"/>
                  </a:lnTo>
                  <a:lnTo>
                    <a:pt x="5148" y="441"/>
                  </a:lnTo>
                  <a:lnTo>
                    <a:pt x="5112" y="507"/>
                  </a:lnTo>
                  <a:lnTo>
                    <a:pt x="5072" y="575"/>
                  </a:lnTo>
                  <a:lnTo>
                    <a:pt x="5050" y="609"/>
                  </a:lnTo>
                  <a:lnTo>
                    <a:pt x="5026" y="644"/>
                  </a:lnTo>
                  <a:lnTo>
                    <a:pt x="5003" y="678"/>
                  </a:lnTo>
                  <a:lnTo>
                    <a:pt x="4976" y="712"/>
                  </a:lnTo>
                  <a:lnTo>
                    <a:pt x="4950" y="746"/>
                  </a:lnTo>
                  <a:lnTo>
                    <a:pt x="4922" y="780"/>
                  </a:lnTo>
                  <a:lnTo>
                    <a:pt x="4893" y="812"/>
                  </a:lnTo>
                  <a:lnTo>
                    <a:pt x="4862" y="846"/>
                  </a:lnTo>
                  <a:lnTo>
                    <a:pt x="4830" y="878"/>
                  </a:lnTo>
                  <a:lnTo>
                    <a:pt x="4797" y="909"/>
                  </a:lnTo>
                  <a:lnTo>
                    <a:pt x="4762" y="940"/>
                  </a:lnTo>
                  <a:lnTo>
                    <a:pt x="4726" y="970"/>
                  </a:lnTo>
                  <a:lnTo>
                    <a:pt x="4689" y="999"/>
                  </a:lnTo>
                  <a:lnTo>
                    <a:pt x="4650" y="1027"/>
                  </a:lnTo>
                  <a:lnTo>
                    <a:pt x="4610" y="1054"/>
                  </a:lnTo>
                  <a:lnTo>
                    <a:pt x="4568" y="1080"/>
                  </a:lnTo>
                  <a:lnTo>
                    <a:pt x="4524" y="1104"/>
                  </a:lnTo>
                  <a:lnTo>
                    <a:pt x="4479" y="1127"/>
                  </a:lnTo>
                  <a:lnTo>
                    <a:pt x="4432" y="1150"/>
                  </a:lnTo>
                  <a:lnTo>
                    <a:pt x="4385" y="1169"/>
                  </a:lnTo>
                  <a:lnTo>
                    <a:pt x="4335" y="1188"/>
                  </a:lnTo>
                  <a:lnTo>
                    <a:pt x="4283" y="1205"/>
                  </a:lnTo>
                  <a:lnTo>
                    <a:pt x="4229" y="1219"/>
                  </a:lnTo>
                  <a:lnTo>
                    <a:pt x="4175" y="1232"/>
                  </a:lnTo>
                  <a:lnTo>
                    <a:pt x="4118" y="1243"/>
                  </a:lnTo>
                  <a:lnTo>
                    <a:pt x="4060" y="1251"/>
                  </a:lnTo>
                  <a:lnTo>
                    <a:pt x="4000" y="1259"/>
                  </a:lnTo>
                  <a:lnTo>
                    <a:pt x="3939" y="1263"/>
                  </a:lnTo>
                  <a:lnTo>
                    <a:pt x="3875" y="1266"/>
                  </a:lnTo>
                  <a:lnTo>
                    <a:pt x="3810" y="1264"/>
                  </a:lnTo>
                  <a:lnTo>
                    <a:pt x="3742" y="1263"/>
                  </a:lnTo>
                  <a:lnTo>
                    <a:pt x="3673" y="1256"/>
                  </a:lnTo>
                  <a:lnTo>
                    <a:pt x="3602" y="1248"/>
                  </a:lnTo>
                  <a:lnTo>
                    <a:pt x="3528" y="1237"/>
                  </a:lnTo>
                  <a:lnTo>
                    <a:pt x="3453" y="1224"/>
                  </a:lnTo>
                  <a:lnTo>
                    <a:pt x="3377" y="1206"/>
                  </a:lnTo>
                  <a:lnTo>
                    <a:pt x="3298" y="1187"/>
                  </a:lnTo>
                  <a:lnTo>
                    <a:pt x="3217" y="1164"/>
                  </a:lnTo>
                  <a:lnTo>
                    <a:pt x="3217" y="1164"/>
                  </a:lnTo>
                  <a:lnTo>
                    <a:pt x="3055" y="1116"/>
                  </a:lnTo>
                  <a:lnTo>
                    <a:pt x="2899" y="1074"/>
                  </a:lnTo>
                  <a:lnTo>
                    <a:pt x="2751" y="1033"/>
                  </a:lnTo>
                  <a:lnTo>
                    <a:pt x="2605" y="999"/>
                  </a:lnTo>
                  <a:lnTo>
                    <a:pt x="2466" y="969"/>
                  </a:lnTo>
                  <a:lnTo>
                    <a:pt x="2333" y="941"/>
                  </a:lnTo>
                  <a:lnTo>
                    <a:pt x="2202" y="919"/>
                  </a:lnTo>
                  <a:lnTo>
                    <a:pt x="2079" y="899"/>
                  </a:lnTo>
                  <a:lnTo>
                    <a:pt x="1958" y="885"/>
                  </a:lnTo>
                  <a:lnTo>
                    <a:pt x="1843" y="872"/>
                  </a:lnTo>
                  <a:lnTo>
                    <a:pt x="1730" y="865"/>
                  </a:lnTo>
                  <a:lnTo>
                    <a:pt x="1622" y="861"/>
                  </a:lnTo>
                  <a:lnTo>
                    <a:pt x="1518" y="861"/>
                  </a:lnTo>
                  <a:lnTo>
                    <a:pt x="1418" y="864"/>
                  </a:lnTo>
                  <a:lnTo>
                    <a:pt x="1321" y="872"/>
                  </a:lnTo>
                  <a:lnTo>
                    <a:pt x="1226" y="882"/>
                  </a:lnTo>
                  <a:lnTo>
                    <a:pt x="1180" y="888"/>
                  </a:lnTo>
                  <a:lnTo>
                    <a:pt x="1134" y="896"/>
                  </a:lnTo>
                  <a:lnTo>
                    <a:pt x="1090" y="904"/>
                  </a:lnTo>
                  <a:lnTo>
                    <a:pt x="1047" y="912"/>
                  </a:lnTo>
                  <a:lnTo>
                    <a:pt x="1004" y="924"/>
                  </a:lnTo>
                  <a:lnTo>
                    <a:pt x="961" y="933"/>
                  </a:lnTo>
                  <a:lnTo>
                    <a:pt x="919" y="945"/>
                  </a:lnTo>
                  <a:lnTo>
                    <a:pt x="878" y="957"/>
                  </a:lnTo>
                  <a:lnTo>
                    <a:pt x="797" y="985"/>
                  </a:lnTo>
                  <a:lnTo>
                    <a:pt x="718" y="1016"/>
                  </a:lnTo>
                  <a:lnTo>
                    <a:pt x="640" y="1050"/>
                  </a:lnTo>
                  <a:lnTo>
                    <a:pt x="565" y="1087"/>
                  </a:lnTo>
                  <a:lnTo>
                    <a:pt x="492" y="1127"/>
                  </a:lnTo>
                  <a:lnTo>
                    <a:pt x="419" y="1171"/>
                  </a:lnTo>
                  <a:lnTo>
                    <a:pt x="347" y="1216"/>
                  </a:lnTo>
                  <a:lnTo>
                    <a:pt x="276" y="1266"/>
                  </a:lnTo>
                  <a:lnTo>
                    <a:pt x="207" y="1318"/>
                  </a:lnTo>
                  <a:lnTo>
                    <a:pt x="138" y="1372"/>
                  </a:lnTo>
                  <a:lnTo>
                    <a:pt x="70" y="1431"/>
                  </a:lnTo>
                  <a:lnTo>
                    <a:pt x="0" y="149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23778" name="Freeform 98"/>
            <p:cNvSpPr>
              <a:spLocks/>
            </p:cNvSpPr>
            <p:nvPr/>
          </p:nvSpPr>
          <p:spPr bwMode="auto">
            <a:xfrm>
              <a:off x="1272" y="882"/>
              <a:ext cx="5291" cy="803"/>
            </a:xfrm>
            <a:custGeom>
              <a:avLst/>
              <a:gdLst/>
              <a:ahLst/>
              <a:cxnLst>
                <a:cxn ang="0">
                  <a:pos x="5291" y="0"/>
                </a:cxn>
                <a:cxn ang="0">
                  <a:pos x="5273" y="73"/>
                </a:cxn>
                <a:cxn ang="0">
                  <a:pos x="5250" y="155"/>
                </a:cxn>
                <a:cxn ang="0">
                  <a:pos x="5214" y="260"/>
                </a:cxn>
                <a:cxn ang="0">
                  <a:pos x="5162" y="381"/>
                </a:cxn>
                <a:cxn ang="0">
                  <a:pos x="5097" y="515"/>
                </a:cxn>
                <a:cxn ang="0">
                  <a:pos x="5036" y="618"/>
                </a:cxn>
                <a:cxn ang="0">
                  <a:pos x="4989" y="688"/>
                </a:cxn>
                <a:cxn ang="0">
                  <a:pos x="4937" y="757"/>
                </a:cxn>
                <a:cxn ang="0">
                  <a:pos x="4882" y="827"/>
                </a:cxn>
                <a:cxn ang="0">
                  <a:pos x="4821" y="893"/>
                </a:cxn>
                <a:cxn ang="0">
                  <a:pos x="4753" y="956"/>
                </a:cxn>
                <a:cxn ang="0">
                  <a:pos x="4681" y="1017"/>
                </a:cxn>
                <a:cxn ang="0">
                  <a:pos x="4603" y="1074"/>
                </a:cxn>
                <a:cxn ang="0">
                  <a:pos x="4518" y="1127"/>
                </a:cxn>
                <a:cxn ang="0">
                  <a:pos x="4426" y="1174"/>
                </a:cxn>
                <a:cxn ang="0">
                  <a:pos x="4329" y="1214"/>
                </a:cxn>
                <a:cxn ang="0">
                  <a:pos x="4225" y="1248"/>
                </a:cxn>
                <a:cxn ang="0">
                  <a:pos x="4114" y="1274"/>
                </a:cxn>
                <a:cxn ang="0">
                  <a:pos x="3996" y="1292"/>
                </a:cxn>
                <a:cxn ang="0">
                  <a:pos x="3871" y="1301"/>
                </a:cxn>
                <a:cxn ang="0">
                  <a:pos x="3738" y="1301"/>
                </a:cxn>
                <a:cxn ang="0">
                  <a:pos x="3598" y="1290"/>
                </a:cxn>
                <a:cxn ang="0">
                  <a:pos x="3449" y="1267"/>
                </a:cxn>
                <a:cxn ang="0">
                  <a:pos x="3292" y="1233"/>
                </a:cxn>
                <a:cxn ang="0">
                  <a:pos x="3212" y="1212"/>
                </a:cxn>
                <a:cxn ang="0">
                  <a:pos x="2894" y="1129"/>
                </a:cxn>
                <a:cxn ang="0">
                  <a:pos x="2598" y="1059"/>
                </a:cxn>
                <a:cxn ang="0">
                  <a:pos x="2323" y="1007"/>
                </a:cxn>
                <a:cxn ang="0">
                  <a:pos x="2069" y="970"/>
                </a:cxn>
                <a:cxn ang="0">
                  <a:pos x="1833" y="948"/>
                </a:cxn>
                <a:cxn ang="0">
                  <a:pos x="1612" y="941"/>
                </a:cxn>
                <a:cxn ang="0">
                  <a:pos x="1408" y="948"/>
                </a:cxn>
                <a:cxn ang="0">
                  <a:pos x="1216" y="969"/>
                </a:cxn>
                <a:cxn ang="0">
                  <a:pos x="1126" y="985"/>
                </a:cxn>
                <a:cxn ang="0">
                  <a:pos x="1037" y="1004"/>
                </a:cxn>
                <a:cxn ang="0">
                  <a:pos x="953" y="1027"/>
                </a:cxn>
                <a:cxn ang="0">
                  <a:pos x="869" y="1053"/>
                </a:cxn>
                <a:cxn ang="0">
                  <a:pos x="789" y="1082"/>
                </a:cxn>
                <a:cxn ang="0">
                  <a:pos x="635" y="1150"/>
                </a:cxn>
                <a:cxn ang="0">
                  <a:pos x="486" y="1230"/>
                </a:cxn>
                <a:cxn ang="0">
                  <a:pos x="343" y="1324"/>
                </a:cxn>
                <a:cxn ang="0">
                  <a:pos x="204" y="1429"/>
                </a:cxn>
                <a:cxn ang="0">
                  <a:pos x="68" y="1545"/>
                </a:cxn>
              </a:cxnLst>
              <a:rect l="0" t="0" r="r" b="b"/>
              <a:pathLst>
                <a:path w="5291" h="1606">
                  <a:moveTo>
                    <a:pt x="5291" y="0"/>
                  </a:moveTo>
                  <a:lnTo>
                    <a:pt x="5291" y="0"/>
                  </a:lnTo>
                  <a:lnTo>
                    <a:pt x="5287" y="19"/>
                  </a:lnTo>
                  <a:lnTo>
                    <a:pt x="5273" y="73"/>
                  </a:lnTo>
                  <a:lnTo>
                    <a:pt x="5264" y="111"/>
                  </a:lnTo>
                  <a:lnTo>
                    <a:pt x="5250" y="155"/>
                  </a:lnTo>
                  <a:lnTo>
                    <a:pt x="5233" y="205"/>
                  </a:lnTo>
                  <a:lnTo>
                    <a:pt x="5214" y="260"/>
                  </a:lnTo>
                  <a:lnTo>
                    <a:pt x="5190" y="318"/>
                  </a:lnTo>
                  <a:lnTo>
                    <a:pt x="5162" y="381"/>
                  </a:lnTo>
                  <a:lnTo>
                    <a:pt x="5132" y="447"/>
                  </a:lnTo>
                  <a:lnTo>
                    <a:pt x="5097" y="515"/>
                  </a:lnTo>
                  <a:lnTo>
                    <a:pt x="5057" y="583"/>
                  </a:lnTo>
                  <a:lnTo>
                    <a:pt x="5036" y="618"/>
                  </a:lnTo>
                  <a:lnTo>
                    <a:pt x="5014" y="654"/>
                  </a:lnTo>
                  <a:lnTo>
                    <a:pt x="4989" y="688"/>
                  </a:lnTo>
                  <a:lnTo>
                    <a:pt x="4964" y="723"/>
                  </a:lnTo>
                  <a:lnTo>
                    <a:pt x="4937" y="757"/>
                  </a:lnTo>
                  <a:lnTo>
                    <a:pt x="4911" y="791"/>
                  </a:lnTo>
                  <a:lnTo>
                    <a:pt x="4882" y="827"/>
                  </a:lnTo>
                  <a:lnTo>
                    <a:pt x="4851" y="859"/>
                  </a:lnTo>
                  <a:lnTo>
                    <a:pt x="4821" y="893"/>
                  </a:lnTo>
                  <a:lnTo>
                    <a:pt x="4787" y="925"/>
                  </a:lnTo>
                  <a:lnTo>
                    <a:pt x="4753" y="956"/>
                  </a:lnTo>
                  <a:lnTo>
                    <a:pt x="4718" y="988"/>
                  </a:lnTo>
                  <a:lnTo>
                    <a:pt x="4681" y="1017"/>
                  </a:lnTo>
                  <a:lnTo>
                    <a:pt x="4642" y="1046"/>
                  </a:lnTo>
                  <a:lnTo>
                    <a:pt x="4603" y="1074"/>
                  </a:lnTo>
                  <a:lnTo>
                    <a:pt x="4561" y="1101"/>
                  </a:lnTo>
                  <a:lnTo>
                    <a:pt x="4518" y="1127"/>
                  </a:lnTo>
                  <a:lnTo>
                    <a:pt x="4472" y="1151"/>
                  </a:lnTo>
                  <a:lnTo>
                    <a:pt x="4426" y="1174"/>
                  </a:lnTo>
                  <a:lnTo>
                    <a:pt x="4379" y="1195"/>
                  </a:lnTo>
                  <a:lnTo>
                    <a:pt x="4329" y="1214"/>
                  </a:lnTo>
                  <a:lnTo>
                    <a:pt x="4278" y="1232"/>
                  </a:lnTo>
                  <a:lnTo>
                    <a:pt x="4225" y="1248"/>
                  </a:lnTo>
                  <a:lnTo>
                    <a:pt x="4171" y="1263"/>
                  </a:lnTo>
                  <a:lnTo>
                    <a:pt x="4114" y="1274"/>
                  </a:lnTo>
                  <a:lnTo>
                    <a:pt x="4056" y="1284"/>
                  </a:lnTo>
                  <a:lnTo>
                    <a:pt x="3996" y="1292"/>
                  </a:lnTo>
                  <a:lnTo>
                    <a:pt x="3935" y="1298"/>
                  </a:lnTo>
                  <a:lnTo>
                    <a:pt x="3871" y="1301"/>
                  </a:lnTo>
                  <a:lnTo>
                    <a:pt x="3806" y="1303"/>
                  </a:lnTo>
                  <a:lnTo>
                    <a:pt x="3738" y="1301"/>
                  </a:lnTo>
                  <a:lnTo>
                    <a:pt x="3668" y="1296"/>
                  </a:lnTo>
                  <a:lnTo>
                    <a:pt x="3598" y="1290"/>
                  </a:lnTo>
                  <a:lnTo>
                    <a:pt x="3524" y="1280"/>
                  </a:lnTo>
                  <a:lnTo>
                    <a:pt x="3449" y="1267"/>
                  </a:lnTo>
                  <a:lnTo>
                    <a:pt x="3371" y="1253"/>
                  </a:lnTo>
                  <a:lnTo>
                    <a:pt x="3292" y="1233"/>
                  </a:lnTo>
                  <a:lnTo>
                    <a:pt x="3212" y="1212"/>
                  </a:lnTo>
                  <a:lnTo>
                    <a:pt x="3212" y="1212"/>
                  </a:lnTo>
                  <a:lnTo>
                    <a:pt x="3049" y="1167"/>
                  </a:lnTo>
                  <a:lnTo>
                    <a:pt x="2894" y="1129"/>
                  </a:lnTo>
                  <a:lnTo>
                    <a:pt x="2742" y="1091"/>
                  </a:lnTo>
                  <a:lnTo>
                    <a:pt x="2598" y="1059"/>
                  </a:lnTo>
                  <a:lnTo>
                    <a:pt x="2458" y="1032"/>
                  </a:lnTo>
                  <a:lnTo>
                    <a:pt x="2323" y="1007"/>
                  </a:lnTo>
                  <a:lnTo>
                    <a:pt x="2194" y="986"/>
                  </a:lnTo>
                  <a:lnTo>
                    <a:pt x="2069" y="970"/>
                  </a:lnTo>
                  <a:lnTo>
                    <a:pt x="1948" y="957"/>
                  </a:lnTo>
                  <a:lnTo>
                    <a:pt x="1833" y="948"/>
                  </a:lnTo>
                  <a:lnTo>
                    <a:pt x="1720" y="943"/>
                  </a:lnTo>
                  <a:lnTo>
                    <a:pt x="1612" y="941"/>
                  </a:lnTo>
                  <a:lnTo>
                    <a:pt x="1508" y="943"/>
                  </a:lnTo>
                  <a:lnTo>
                    <a:pt x="1408" y="948"/>
                  </a:lnTo>
                  <a:lnTo>
                    <a:pt x="1311" y="957"/>
                  </a:lnTo>
                  <a:lnTo>
                    <a:pt x="1216" y="969"/>
                  </a:lnTo>
                  <a:lnTo>
                    <a:pt x="1171" y="977"/>
                  </a:lnTo>
                  <a:lnTo>
                    <a:pt x="1126" y="985"/>
                  </a:lnTo>
                  <a:lnTo>
                    <a:pt x="1082" y="994"/>
                  </a:lnTo>
                  <a:lnTo>
                    <a:pt x="1037" y="1004"/>
                  </a:lnTo>
                  <a:lnTo>
                    <a:pt x="994" y="1015"/>
                  </a:lnTo>
                  <a:lnTo>
                    <a:pt x="953" y="1027"/>
                  </a:lnTo>
                  <a:lnTo>
                    <a:pt x="911" y="1040"/>
                  </a:lnTo>
                  <a:lnTo>
                    <a:pt x="869" y="1053"/>
                  </a:lnTo>
                  <a:lnTo>
                    <a:pt x="829" y="1067"/>
                  </a:lnTo>
                  <a:lnTo>
                    <a:pt x="789" y="1082"/>
                  </a:lnTo>
                  <a:lnTo>
                    <a:pt x="711" y="1114"/>
                  </a:lnTo>
                  <a:lnTo>
                    <a:pt x="635" y="1150"/>
                  </a:lnTo>
                  <a:lnTo>
                    <a:pt x="560" y="1188"/>
                  </a:lnTo>
                  <a:lnTo>
                    <a:pt x="486" y="1230"/>
                  </a:lnTo>
                  <a:lnTo>
                    <a:pt x="414" y="1275"/>
                  </a:lnTo>
                  <a:lnTo>
                    <a:pt x="343" y="1324"/>
                  </a:lnTo>
                  <a:lnTo>
                    <a:pt x="274" y="1374"/>
                  </a:lnTo>
                  <a:lnTo>
                    <a:pt x="204" y="1429"/>
                  </a:lnTo>
                  <a:lnTo>
                    <a:pt x="136" y="1485"/>
                  </a:lnTo>
                  <a:lnTo>
                    <a:pt x="68" y="1545"/>
                  </a:lnTo>
                  <a:lnTo>
                    <a:pt x="0" y="160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23779" name="Freeform 99"/>
            <p:cNvSpPr>
              <a:spLocks/>
            </p:cNvSpPr>
            <p:nvPr/>
          </p:nvSpPr>
          <p:spPr bwMode="auto">
            <a:xfrm>
              <a:off x="1317" y="854"/>
              <a:ext cx="5265" cy="860"/>
            </a:xfrm>
            <a:custGeom>
              <a:avLst/>
              <a:gdLst/>
              <a:ahLst/>
              <a:cxnLst>
                <a:cxn ang="0">
                  <a:pos x="5265" y="0"/>
                </a:cxn>
                <a:cxn ang="0">
                  <a:pos x="5249" y="73"/>
                </a:cxn>
                <a:cxn ang="0">
                  <a:pos x="5226" y="155"/>
                </a:cxn>
                <a:cxn ang="0">
                  <a:pos x="5191" y="262"/>
                </a:cxn>
                <a:cxn ang="0">
                  <a:pos x="5142" y="385"/>
                </a:cxn>
                <a:cxn ang="0">
                  <a:pos x="5078" y="520"/>
                </a:cxn>
                <a:cxn ang="0">
                  <a:pos x="5019" y="625"/>
                </a:cxn>
                <a:cxn ang="0">
                  <a:pos x="4974" y="696"/>
                </a:cxn>
                <a:cxn ang="0">
                  <a:pos x="4923" y="767"/>
                </a:cxn>
                <a:cxn ang="0">
                  <a:pos x="4869" y="838"/>
                </a:cxn>
                <a:cxn ang="0">
                  <a:pos x="4808" y="906"/>
                </a:cxn>
                <a:cxn ang="0">
                  <a:pos x="4741" y="971"/>
                </a:cxn>
                <a:cxn ang="0">
                  <a:pos x="4670" y="1034"/>
                </a:cxn>
                <a:cxn ang="0">
                  <a:pos x="4593" y="1093"/>
                </a:cxn>
                <a:cxn ang="0">
                  <a:pos x="4509" y="1147"/>
                </a:cxn>
                <a:cxn ang="0">
                  <a:pos x="4419" y="1195"/>
                </a:cxn>
                <a:cxn ang="0">
                  <a:pos x="4322" y="1239"/>
                </a:cxn>
                <a:cxn ang="0">
                  <a:pos x="4218" y="1274"/>
                </a:cxn>
                <a:cxn ang="0">
                  <a:pos x="4108" y="1303"/>
                </a:cxn>
                <a:cxn ang="0">
                  <a:pos x="3990" y="1324"/>
                </a:cxn>
                <a:cxn ang="0">
                  <a:pos x="3865" y="1336"/>
                </a:cxn>
                <a:cxn ang="0">
                  <a:pos x="3732" y="1337"/>
                </a:cxn>
                <a:cxn ang="0">
                  <a:pos x="3591" y="1329"/>
                </a:cxn>
                <a:cxn ang="0">
                  <a:pos x="3443" y="1311"/>
                </a:cxn>
                <a:cxn ang="0">
                  <a:pos x="3286" y="1279"/>
                </a:cxn>
                <a:cxn ang="0">
                  <a:pos x="3204" y="1260"/>
                </a:cxn>
                <a:cxn ang="0">
                  <a:pos x="2885" y="1181"/>
                </a:cxn>
                <a:cxn ang="0">
                  <a:pos x="2588" y="1119"/>
                </a:cxn>
                <a:cxn ang="0">
                  <a:pos x="2313" y="1071"/>
                </a:cxn>
                <a:cxn ang="0">
                  <a:pos x="2059" y="1039"/>
                </a:cxn>
                <a:cxn ang="0">
                  <a:pos x="1821" y="1022"/>
                </a:cxn>
                <a:cxn ang="0">
                  <a:pos x="1602" y="1019"/>
                </a:cxn>
                <a:cxn ang="0">
                  <a:pos x="1396" y="1031"/>
                </a:cxn>
                <a:cxn ang="0">
                  <a:pos x="1252" y="1048"/>
                </a:cxn>
                <a:cxn ang="0">
                  <a:pos x="1160" y="1064"/>
                </a:cxn>
                <a:cxn ang="0">
                  <a:pos x="1071" y="1084"/>
                </a:cxn>
                <a:cxn ang="0">
                  <a:pos x="985" y="1106"/>
                </a:cxn>
                <a:cxn ang="0">
                  <a:pos x="901" y="1132"/>
                </a:cxn>
                <a:cxn ang="0">
                  <a:pos x="820" y="1163"/>
                </a:cxn>
                <a:cxn ang="0">
                  <a:pos x="702" y="1213"/>
                </a:cxn>
                <a:cxn ang="0">
                  <a:pos x="552" y="1290"/>
                </a:cxn>
                <a:cxn ang="0">
                  <a:pos x="408" y="1381"/>
                </a:cxn>
                <a:cxn ang="0">
                  <a:pos x="269" y="1483"/>
                </a:cxn>
                <a:cxn ang="0">
                  <a:pos x="133" y="1596"/>
                </a:cxn>
                <a:cxn ang="0">
                  <a:pos x="0" y="1722"/>
                </a:cxn>
              </a:cxnLst>
              <a:rect l="0" t="0" r="r" b="b"/>
              <a:pathLst>
                <a:path w="5265" h="1722">
                  <a:moveTo>
                    <a:pt x="5265" y="0"/>
                  </a:moveTo>
                  <a:lnTo>
                    <a:pt x="5265" y="0"/>
                  </a:lnTo>
                  <a:lnTo>
                    <a:pt x="5262" y="20"/>
                  </a:lnTo>
                  <a:lnTo>
                    <a:pt x="5249" y="73"/>
                  </a:lnTo>
                  <a:lnTo>
                    <a:pt x="5238" y="112"/>
                  </a:lnTo>
                  <a:lnTo>
                    <a:pt x="5226" y="155"/>
                  </a:lnTo>
                  <a:lnTo>
                    <a:pt x="5210" y="205"/>
                  </a:lnTo>
                  <a:lnTo>
                    <a:pt x="5191" y="262"/>
                  </a:lnTo>
                  <a:lnTo>
                    <a:pt x="5169" y="322"/>
                  </a:lnTo>
                  <a:lnTo>
                    <a:pt x="5142" y="385"/>
                  </a:lnTo>
                  <a:lnTo>
                    <a:pt x="5113" y="451"/>
                  </a:lnTo>
                  <a:lnTo>
                    <a:pt x="5078" y="520"/>
                  </a:lnTo>
                  <a:lnTo>
                    <a:pt x="5040" y="590"/>
                  </a:lnTo>
                  <a:lnTo>
                    <a:pt x="5019" y="625"/>
                  </a:lnTo>
                  <a:lnTo>
                    <a:pt x="4997" y="661"/>
                  </a:lnTo>
                  <a:lnTo>
                    <a:pt x="4974" y="696"/>
                  </a:lnTo>
                  <a:lnTo>
                    <a:pt x="4949" y="732"/>
                  </a:lnTo>
                  <a:lnTo>
                    <a:pt x="4923" y="767"/>
                  </a:lnTo>
                  <a:lnTo>
                    <a:pt x="4897" y="803"/>
                  </a:lnTo>
                  <a:lnTo>
                    <a:pt x="4869" y="838"/>
                  </a:lnTo>
                  <a:lnTo>
                    <a:pt x="4838" y="872"/>
                  </a:lnTo>
                  <a:lnTo>
                    <a:pt x="4808" y="906"/>
                  </a:lnTo>
                  <a:lnTo>
                    <a:pt x="4776" y="938"/>
                  </a:lnTo>
                  <a:lnTo>
                    <a:pt x="4741" y="971"/>
                  </a:lnTo>
                  <a:lnTo>
                    <a:pt x="4706" y="1003"/>
                  </a:lnTo>
                  <a:lnTo>
                    <a:pt x="4670" y="1034"/>
                  </a:lnTo>
                  <a:lnTo>
                    <a:pt x="4631" y="1064"/>
                  </a:lnTo>
                  <a:lnTo>
                    <a:pt x="4593" y="1093"/>
                  </a:lnTo>
                  <a:lnTo>
                    <a:pt x="4551" y="1121"/>
                  </a:lnTo>
                  <a:lnTo>
                    <a:pt x="4509" y="1147"/>
                  </a:lnTo>
                  <a:lnTo>
                    <a:pt x="4465" y="1173"/>
                  </a:lnTo>
                  <a:lnTo>
                    <a:pt x="4419" y="1195"/>
                  </a:lnTo>
                  <a:lnTo>
                    <a:pt x="4370" y="1218"/>
                  </a:lnTo>
                  <a:lnTo>
                    <a:pt x="4322" y="1239"/>
                  </a:lnTo>
                  <a:lnTo>
                    <a:pt x="4270" y="1258"/>
                  </a:lnTo>
                  <a:lnTo>
                    <a:pt x="4218" y="1274"/>
                  </a:lnTo>
                  <a:lnTo>
                    <a:pt x="4163" y="1290"/>
                  </a:lnTo>
                  <a:lnTo>
                    <a:pt x="4108" y="1303"/>
                  </a:lnTo>
                  <a:lnTo>
                    <a:pt x="4050" y="1315"/>
                  </a:lnTo>
                  <a:lnTo>
                    <a:pt x="3990" y="1324"/>
                  </a:lnTo>
                  <a:lnTo>
                    <a:pt x="3929" y="1331"/>
                  </a:lnTo>
                  <a:lnTo>
                    <a:pt x="3865" y="1336"/>
                  </a:lnTo>
                  <a:lnTo>
                    <a:pt x="3800" y="1337"/>
                  </a:lnTo>
                  <a:lnTo>
                    <a:pt x="3732" y="1337"/>
                  </a:lnTo>
                  <a:lnTo>
                    <a:pt x="3662" y="1336"/>
                  </a:lnTo>
                  <a:lnTo>
                    <a:pt x="3591" y="1329"/>
                  </a:lnTo>
                  <a:lnTo>
                    <a:pt x="3518" y="1321"/>
                  </a:lnTo>
                  <a:lnTo>
                    <a:pt x="3443" y="1311"/>
                  </a:lnTo>
                  <a:lnTo>
                    <a:pt x="3365" y="1297"/>
                  </a:lnTo>
                  <a:lnTo>
                    <a:pt x="3286" y="1279"/>
                  </a:lnTo>
                  <a:lnTo>
                    <a:pt x="3204" y="1260"/>
                  </a:lnTo>
                  <a:lnTo>
                    <a:pt x="3204" y="1260"/>
                  </a:lnTo>
                  <a:lnTo>
                    <a:pt x="3042" y="1219"/>
                  </a:lnTo>
                  <a:lnTo>
                    <a:pt x="2885" y="1181"/>
                  </a:lnTo>
                  <a:lnTo>
                    <a:pt x="2733" y="1148"/>
                  </a:lnTo>
                  <a:lnTo>
                    <a:pt x="2588" y="1119"/>
                  </a:lnTo>
                  <a:lnTo>
                    <a:pt x="2447" y="1093"/>
                  </a:lnTo>
                  <a:lnTo>
                    <a:pt x="2313" y="1071"/>
                  </a:lnTo>
                  <a:lnTo>
                    <a:pt x="2184" y="1053"/>
                  </a:lnTo>
                  <a:lnTo>
                    <a:pt x="2059" y="1039"/>
                  </a:lnTo>
                  <a:lnTo>
                    <a:pt x="1938" y="1029"/>
                  </a:lnTo>
                  <a:lnTo>
                    <a:pt x="1821" y="1022"/>
                  </a:lnTo>
                  <a:lnTo>
                    <a:pt x="1709" y="1019"/>
                  </a:lnTo>
                  <a:lnTo>
                    <a:pt x="1602" y="1019"/>
                  </a:lnTo>
                  <a:lnTo>
                    <a:pt x="1498" y="1024"/>
                  </a:lnTo>
                  <a:lnTo>
                    <a:pt x="1396" y="1031"/>
                  </a:lnTo>
                  <a:lnTo>
                    <a:pt x="1299" y="1042"/>
                  </a:lnTo>
                  <a:lnTo>
                    <a:pt x="1252" y="1048"/>
                  </a:lnTo>
                  <a:lnTo>
                    <a:pt x="1206" y="1056"/>
                  </a:lnTo>
                  <a:lnTo>
                    <a:pt x="1160" y="1064"/>
                  </a:lnTo>
                  <a:lnTo>
                    <a:pt x="1116" y="1074"/>
                  </a:lnTo>
                  <a:lnTo>
                    <a:pt x="1071" y="1084"/>
                  </a:lnTo>
                  <a:lnTo>
                    <a:pt x="1027" y="1095"/>
                  </a:lnTo>
                  <a:lnTo>
                    <a:pt x="985" y="1106"/>
                  </a:lnTo>
                  <a:lnTo>
                    <a:pt x="942" y="1119"/>
                  </a:lnTo>
                  <a:lnTo>
                    <a:pt x="901" y="1132"/>
                  </a:lnTo>
                  <a:lnTo>
                    <a:pt x="860" y="1147"/>
                  </a:lnTo>
                  <a:lnTo>
                    <a:pt x="820" y="1163"/>
                  </a:lnTo>
                  <a:lnTo>
                    <a:pt x="780" y="1177"/>
                  </a:lnTo>
                  <a:lnTo>
                    <a:pt x="702" y="1213"/>
                  </a:lnTo>
                  <a:lnTo>
                    <a:pt x="626" y="1250"/>
                  </a:lnTo>
                  <a:lnTo>
                    <a:pt x="552" y="1290"/>
                  </a:lnTo>
                  <a:lnTo>
                    <a:pt x="479" y="1334"/>
                  </a:lnTo>
                  <a:lnTo>
                    <a:pt x="408" y="1381"/>
                  </a:lnTo>
                  <a:lnTo>
                    <a:pt x="338" y="1429"/>
                  </a:lnTo>
                  <a:lnTo>
                    <a:pt x="269" y="1483"/>
                  </a:lnTo>
                  <a:lnTo>
                    <a:pt x="201" y="1538"/>
                  </a:lnTo>
                  <a:lnTo>
                    <a:pt x="133" y="1596"/>
                  </a:lnTo>
                  <a:lnTo>
                    <a:pt x="66" y="1657"/>
                  </a:lnTo>
                  <a:lnTo>
                    <a:pt x="0" y="172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23780" name="Freeform 100"/>
            <p:cNvSpPr>
              <a:spLocks/>
            </p:cNvSpPr>
            <p:nvPr/>
          </p:nvSpPr>
          <p:spPr bwMode="auto">
            <a:xfrm>
              <a:off x="1361" y="825"/>
              <a:ext cx="5239" cy="918"/>
            </a:xfrm>
            <a:custGeom>
              <a:avLst/>
              <a:gdLst/>
              <a:ahLst/>
              <a:cxnLst>
                <a:cxn ang="0">
                  <a:pos x="5239" y="0"/>
                </a:cxn>
                <a:cxn ang="0">
                  <a:pos x="5223" y="74"/>
                </a:cxn>
                <a:cxn ang="0">
                  <a:pos x="5202" y="158"/>
                </a:cxn>
                <a:cxn ang="0">
                  <a:pos x="5169" y="265"/>
                </a:cxn>
                <a:cxn ang="0">
                  <a:pos x="5122" y="389"/>
                </a:cxn>
                <a:cxn ang="0">
                  <a:pos x="5061" y="527"/>
                </a:cxn>
                <a:cxn ang="0">
                  <a:pos x="5003" y="635"/>
                </a:cxn>
                <a:cxn ang="0">
                  <a:pos x="4958" y="706"/>
                </a:cxn>
                <a:cxn ang="0">
                  <a:pos x="4909" y="778"/>
                </a:cxn>
                <a:cxn ang="0">
                  <a:pos x="4855" y="850"/>
                </a:cxn>
                <a:cxn ang="0">
                  <a:pos x="4796" y="921"/>
                </a:cxn>
                <a:cxn ang="0">
                  <a:pos x="4730" y="987"/>
                </a:cxn>
                <a:cxn ang="0">
                  <a:pos x="4660" y="1051"/>
                </a:cxn>
                <a:cxn ang="0">
                  <a:pos x="4583" y="1113"/>
                </a:cxn>
                <a:cxn ang="0">
                  <a:pos x="4500" y="1168"/>
                </a:cxn>
                <a:cxn ang="0">
                  <a:pos x="4411" y="1219"/>
                </a:cxn>
                <a:cxn ang="0">
                  <a:pos x="4315" y="1265"/>
                </a:cxn>
                <a:cxn ang="0">
                  <a:pos x="4211" y="1303"/>
                </a:cxn>
                <a:cxn ang="0">
                  <a:pos x="4101" y="1334"/>
                </a:cxn>
                <a:cxn ang="0">
                  <a:pos x="3985" y="1357"/>
                </a:cxn>
                <a:cxn ang="0">
                  <a:pos x="3860" y="1371"/>
                </a:cxn>
                <a:cxn ang="0">
                  <a:pos x="3727" y="1376"/>
                </a:cxn>
                <a:cxn ang="0">
                  <a:pos x="3585" y="1371"/>
                </a:cxn>
                <a:cxn ang="0">
                  <a:pos x="3436" y="1355"/>
                </a:cxn>
                <a:cxn ang="0">
                  <a:pos x="3279" y="1326"/>
                </a:cxn>
                <a:cxn ang="0">
                  <a:pos x="3198" y="1308"/>
                </a:cxn>
                <a:cxn ang="0">
                  <a:pos x="2877" y="1235"/>
                </a:cxn>
                <a:cxn ang="0">
                  <a:pos x="2580" y="1179"/>
                </a:cxn>
                <a:cxn ang="0">
                  <a:pos x="2303" y="1137"/>
                </a:cxn>
                <a:cxn ang="0">
                  <a:pos x="2048" y="1109"/>
                </a:cxn>
                <a:cxn ang="0">
                  <a:pos x="1811" y="1097"/>
                </a:cxn>
                <a:cxn ang="0">
                  <a:pos x="1591" y="1100"/>
                </a:cxn>
                <a:cxn ang="0">
                  <a:pos x="1387" y="1114"/>
                </a:cxn>
                <a:cxn ang="0">
                  <a:pos x="1243" y="1135"/>
                </a:cxn>
                <a:cxn ang="0">
                  <a:pos x="1151" y="1153"/>
                </a:cxn>
                <a:cxn ang="0">
                  <a:pos x="1062" y="1174"/>
                </a:cxn>
                <a:cxn ang="0">
                  <a:pos x="976" y="1200"/>
                </a:cxn>
                <a:cxn ang="0">
                  <a:pos x="893" y="1227"/>
                </a:cxn>
                <a:cxn ang="0">
                  <a:pos x="812" y="1258"/>
                </a:cxn>
                <a:cxn ang="0">
                  <a:pos x="696" y="1311"/>
                </a:cxn>
                <a:cxn ang="0">
                  <a:pos x="546" y="1392"/>
                </a:cxn>
                <a:cxn ang="0">
                  <a:pos x="404" y="1486"/>
                </a:cxn>
                <a:cxn ang="0">
                  <a:pos x="267" y="1591"/>
                </a:cxn>
                <a:cxn ang="0">
                  <a:pos x="132" y="1709"/>
                </a:cxn>
                <a:cxn ang="0">
                  <a:pos x="0" y="1836"/>
                </a:cxn>
              </a:cxnLst>
              <a:rect l="0" t="0" r="r" b="b"/>
              <a:pathLst>
                <a:path w="5239" h="1836">
                  <a:moveTo>
                    <a:pt x="5239" y="0"/>
                  </a:moveTo>
                  <a:lnTo>
                    <a:pt x="5239" y="0"/>
                  </a:lnTo>
                  <a:lnTo>
                    <a:pt x="5236" y="20"/>
                  </a:lnTo>
                  <a:lnTo>
                    <a:pt x="5223" y="74"/>
                  </a:lnTo>
                  <a:lnTo>
                    <a:pt x="5215" y="113"/>
                  </a:lnTo>
                  <a:lnTo>
                    <a:pt x="5202" y="158"/>
                  </a:lnTo>
                  <a:lnTo>
                    <a:pt x="5187" y="209"/>
                  </a:lnTo>
                  <a:lnTo>
                    <a:pt x="5169" y="265"/>
                  </a:lnTo>
                  <a:lnTo>
                    <a:pt x="5148" y="325"/>
                  </a:lnTo>
                  <a:lnTo>
                    <a:pt x="5122" y="389"/>
                  </a:lnTo>
                  <a:lnTo>
                    <a:pt x="5093" y="457"/>
                  </a:lnTo>
                  <a:lnTo>
                    <a:pt x="5061" y="527"/>
                  </a:lnTo>
                  <a:lnTo>
                    <a:pt x="5023" y="598"/>
                  </a:lnTo>
                  <a:lnTo>
                    <a:pt x="5003" y="635"/>
                  </a:lnTo>
                  <a:lnTo>
                    <a:pt x="4982" y="670"/>
                  </a:lnTo>
                  <a:lnTo>
                    <a:pt x="4958" y="706"/>
                  </a:lnTo>
                  <a:lnTo>
                    <a:pt x="4934" y="743"/>
                  </a:lnTo>
                  <a:lnTo>
                    <a:pt x="4909" y="778"/>
                  </a:lnTo>
                  <a:lnTo>
                    <a:pt x="4883" y="814"/>
                  </a:lnTo>
                  <a:lnTo>
                    <a:pt x="4855" y="850"/>
                  </a:lnTo>
                  <a:lnTo>
                    <a:pt x="4826" y="885"/>
                  </a:lnTo>
                  <a:lnTo>
                    <a:pt x="4796" y="921"/>
                  </a:lnTo>
                  <a:lnTo>
                    <a:pt x="4764" y="954"/>
                  </a:lnTo>
                  <a:lnTo>
                    <a:pt x="4730" y="987"/>
                  </a:lnTo>
                  <a:lnTo>
                    <a:pt x="4696" y="1019"/>
                  </a:lnTo>
                  <a:lnTo>
                    <a:pt x="4660" y="1051"/>
                  </a:lnTo>
                  <a:lnTo>
                    <a:pt x="4622" y="1082"/>
                  </a:lnTo>
                  <a:lnTo>
                    <a:pt x="4583" y="1113"/>
                  </a:lnTo>
                  <a:lnTo>
                    <a:pt x="4543" y="1140"/>
                  </a:lnTo>
                  <a:lnTo>
                    <a:pt x="4500" y="1168"/>
                  </a:lnTo>
                  <a:lnTo>
                    <a:pt x="4457" y="1195"/>
                  </a:lnTo>
                  <a:lnTo>
                    <a:pt x="4411" y="1219"/>
                  </a:lnTo>
                  <a:lnTo>
                    <a:pt x="4364" y="1242"/>
                  </a:lnTo>
                  <a:lnTo>
                    <a:pt x="4315" y="1265"/>
                  </a:lnTo>
                  <a:lnTo>
                    <a:pt x="4264" y="1284"/>
                  </a:lnTo>
                  <a:lnTo>
                    <a:pt x="4211" y="1303"/>
                  </a:lnTo>
                  <a:lnTo>
                    <a:pt x="4157" y="1319"/>
                  </a:lnTo>
                  <a:lnTo>
                    <a:pt x="4101" y="1334"/>
                  </a:lnTo>
                  <a:lnTo>
                    <a:pt x="4043" y="1347"/>
                  </a:lnTo>
                  <a:lnTo>
                    <a:pt x="3985" y="1357"/>
                  </a:lnTo>
                  <a:lnTo>
                    <a:pt x="3922" y="1365"/>
                  </a:lnTo>
                  <a:lnTo>
                    <a:pt x="3860" y="1371"/>
                  </a:lnTo>
                  <a:lnTo>
                    <a:pt x="3793" y="1374"/>
                  </a:lnTo>
                  <a:lnTo>
                    <a:pt x="3727" y="1376"/>
                  </a:lnTo>
                  <a:lnTo>
                    <a:pt x="3657" y="1374"/>
                  </a:lnTo>
                  <a:lnTo>
                    <a:pt x="3585" y="1371"/>
                  </a:lnTo>
                  <a:lnTo>
                    <a:pt x="3513" y="1365"/>
                  </a:lnTo>
                  <a:lnTo>
                    <a:pt x="3436" y="1355"/>
                  </a:lnTo>
                  <a:lnTo>
                    <a:pt x="3359" y="1342"/>
                  </a:lnTo>
                  <a:lnTo>
                    <a:pt x="3279" y="1326"/>
                  </a:lnTo>
                  <a:lnTo>
                    <a:pt x="3198" y="1308"/>
                  </a:lnTo>
                  <a:lnTo>
                    <a:pt x="3198" y="1308"/>
                  </a:lnTo>
                  <a:lnTo>
                    <a:pt x="3034" y="1269"/>
                  </a:lnTo>
                  <a:lnTo>
                    <a:pt x="2877" y="1235"/>
                  </a:lnTo>
                  <a:lnTo>
                    <a:pt x="2726" y="1205"/>
                  </a:lnTo>
                  <a:lnTo>
                    <a:pt x="2580" y="1179"/>
                  </a:lnTo>
                  <a:lnTo>
                    <a:pt x="2439" y="1156"/>
                  </a:lnTo>
                  <a:lnTo>
                    <a:pt x="2303" y="1137"/>
                  </a:lnTo>
                  <a:lnTo>
                    <a:pt x="2174" y="1121"/>
                  </a:lnTo>
                  <a:lnTo>
                    <a:pt x="2048" y="1109"/>
                  </a:lnTo>
                  <a:lnTo>
                    <a:pt x="1927" y="1101"/>
                  </a:lnTo>
                  <a:lnTo>
                    <a:pt x="1811" y="1097"/>
                  </a:lnTo>
                  <a:lnTo>
                    <a:pt x="1699" y="1097"/>
                  </a:lnTo>
                  <a:lnTo>
                    <a:pt x="1591" y="1100"/>
                  </a:lnTo>
                  <a:lnTo>
                    <a:pt x="1487" y="1105"/>
                  </a:lnTo>
                  <a:lnTo>
                    <a:pt x="1387" y="1114"/>
                  </a:lnTo>
                  <a:lnTo>
                    <a:pt x="1290" y="1127"/>
                  </a:lnTo>
                  <a:lnTo>
                    <a:pt x="1243" y="1135"/>
                  </a:lnTo>
                  <a:lnTo>
                    <a:pt x="1197" y="1143"/>
                  </a:lnTo>
                  <a:lnTo>
                    <a:pt x="1151" y="1153"/>
                  </a:lnTo>
                  <a:lnTo>
                    <a:pt x="1107" y="1164"/>
                  </a:lnTo>
                  <a:lnTo>
                    <a:pt x="1062" y="1174"/>
                  </a:lnTo>
                  <a:lnTo>
                    <a:pt x="1019" y="1187"/>
                  </a:lnTo>
                  <a:lnTo>
                    <a:pt x="976" y="1200"/>
                  </a:lnTo>
                  <a:lnTo>
                    <a:pt x="934" y="1213"/>
                  </a:lnTo>
                  <a:lnTo>
                    <a:pt x="893" y="1227"/>
                  </a:lnTo>
                  <a:lnTo>
                    <a:pt x="853" y="1242"/>
                  </a:lnTo>
                  <a:lnTo>
                    <a:pt x="812" y="1258"/>
                  </a:lnTo>
                  <a:lnTo>
                    <a:pt x="772" y="1276"/>
                  </a:lnTo>
                  <a:lnTo>
                    <a:pt x="696" y="1311"/>
                  </a:lnTo>
                  <a:lnTo>
                    <a:pt x="619" y="1350"/>
                  </a:lnTo>
                  <a:lnTo>
                    <a:pt x="546" y="1392"/>
                  </a:lnTo>
                  <a:lnTo>
                    <a:pt x="473" y="1437"/>
                  </a:lnTo>
                  <a:lnTo>
                    <a:pt x="404" y="1486"/>
                  </a:lnTo>
                  <a:lnTo>
                    <a:pt x="335" y="1537"/>
                  </a:lnTo>
                  <a:lnTo>
                    <a:pt x="267" y="1591"/>
                  </a:lnTo>
                  <a:lnTo>
                    <a:pt x="199" y="1649"/>
                  </a:lnTo>
                  <a:lnTo>
                    <a:pt x="132" y="1709"/>
                  </a:lnTo>
                  <a:lnTo>
                    <a:pt x="67" y="1772"/>
                  </a:lnTo>
                  <a:lnTo>
                    <a:pt x="0" y="183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23781" name="Freeform 101"/>
            <p:cNvSpPr>
              <a:spLocks/>
            </p:cNvSpPr>
            <p:nvPr/>
          </p:nvSpPr>
          <p:spPr bwMode="auto">
            <a:xfrm>
              <a:off x="1407" y="796"/>
              <a:ext cx="5211" cy="976"/>
            </a:xfrm>
            <a:custGeom>
              <a:avLst/>
              <a:gdLst/>
              <a:ahLst/>
              <a:cxnLst>
                <a:cxn ang="0">
                  <a:pos x="5211" y="0"/>
                </a:cxn>
                <a:cxn ang="0">
                  <a:pos x="5197" y="76"/>
                </a:cxn>
                <a:cxn ang="0">
                  <a:pos x="5176" y="160"/>
                </a:cxn>
                <a:cxn ang="0">
                  <a:pos x="5144" y="268"/>
                </a:cxn>
                <a:cxn ang="0">
                  <a:pos x="5100" y="394"/>
                </a:cxn>
                <a:cxn ang="0">
                  <a:pos x="5040" y="533"/>
                </a:cxn>
                <a:cxn ang="0">
                  <a:pos x="4983" y="643"/>
                </a:cxn>
                <a:cxn ang="0">
                  <a:pos x="4940" y="715"/>
                </a:cxn>
                <a:cxn ang="0">
                  <a:pos x="4893" y="790"/>
                </a:cxn>
                <a:cxn ang="0">
                  <a:pos x="4839" y="862"/>
                </a:cxn>
                <a:cxn ang="0">
                  <a:pos x="4780" y="933"/>
                </a:cxn>
                <a:cxn ang="0">
                  <a:pos x="4716" y="1003"/>
                </a:cxn>
                <a:cxn ang="0">
                  <a:pos x="4647" y="1069"/>
                </a:cxn>
                <a:cxn ang="0">
                  <a:pos x="4571" y="1130"/>
                </a:cxn>
                <a:cxn ang="0">
                  <a:pos x="4489" y="1188"/>
                </a:cxn>
                <a:cxn ang="0">
                  <a:pos x="4400" y="1242"/>
                </a:cxn>
                <a:cxn ang="0">
                  <a:pos x="4305" y="1289"/>
                </a:cxn>
                <a:cxn ang="0">
                  <a:pos x="4203" y="1331"/>
                </a:cxn>
                <a:cxn ang="0">
                  <a:pos x="4093" y="1363"/>
                </a:cxn>
                <a:cxn ang="0">
                  <a:pos x="3976" y="1389"/>
                </a:cxn>
                <a:cxn ang="0">
                  <a:pos x="3851" y="1406"/>
                </a:cxn>
                <a:cxn ang="0">
                  <a:pos x="3718" y="1413"/>
                </a:cxn>
                <a:cxn ang="0">
                  <a:pos x="3578" y="1411"/>
                </a:cxn>
                <a:cxn ang="0">
                  <a:pos x="3428" y="1398"/>
                </a:cxn>
                <a:cxn ang="0">
                  <a:pos x="3271" y="1373"/>
                </a:cxn>
                <a:cxn ang="0">
                  <a:pos x="3188" y="1356"/>
                </a:cxn>
                <a:cxn ang="0">
                  <a:pos x="2867" y="1290"/>
                </a:cxn>
                <a:cxn ang="0">
                  <a:pos x="2568" y="1239"/>
                </a:cxn>
                <a:cxn ang="0">
                  <a:pos x="2292" y="1203"/>
                </a:cxn>
                <a:cxn ang="0">
                  <a:pos x="2037" y="1180"/>
                </a:cxn>
                <a:cxn ang="0">
                  <a:pos x="1799" y="1172"/>
                </a:cxn>
                <a:cxn ang="0">
                  <a:pos x="1580" y="1179"/>
                </a:cxn>
                <a:cxn ang="0">
                  <a:pos x="1376" y="1198"/>
                </a:cxn>
                <a:cxn ang="0">
                  <a:pos x="1231" y="1222"/>
                </a:cxn>
                <a:cxn ang="0">
                  <a:pos x="1140" y="1242"/>
                </a:cxn>
                <a:cxn ang="0">
                  <a:pos x="1052" y="1266"/>
                </a:cxn>
                <a:cxn ang="0">
                  <a:pos x="966" y="1292"/>
                </a:cxn>
                <a:cxn ang="0">
                  <a:pos x="883" y="1323"/>
                </a:cxn>
                <a:cxn ang="0">
                  <a:pos x="802" y="1355"/>
                </a:cxn>
                <a:cxn ang="0">
                  <a:pos x="687" y="1410"/>
                </a:cxn>
                <a:cxn ang="0">
                  <a:pos x="539" y="1495"/>
                </a:cxn>
                <a:cxn ang="0">
                  <a:pos x="398" y="1592"/>
                </a:cxn>
                <a:cxn ang="0">
                  <a:pos x="262" y="1700"/>
                </a:cxn>
                <a:cxn ang="0">
                  <a:pos x="130" y="1821"/>
                </a:cxn>
                <a:cxn ang="0">
                  <a:pos x="0" y="1952"/>
                </a:cxn>
              </a:cxnLst>
              <a:rect l="0" t="0" r="r" b="b"/>
              <a:pathLst>
                <a:path w="5211" h="1952">
                  <a:moveTo>
                    <a:pt x="5211" y="0"/>
                  </a:moveTo>
                  <a:lnTo>
                    <a:pt x="5211" y="0"/>
                  </a:lnTo>
                  <a:lnTo>
                    <a:pt x="5206" y="21"/>
                  </a:lnTo>
                  <a:lnTo>
                    <a:pt x="5197" y="76"/>
                  </a:lnTo>
                  <a:lnTo>
                    <a:pt x="5187" y="115"/>
                  </a:lnTo>
                  <a:lnTo>
                    <a:pt x="5176" y="160"/>
                  </a:lnTo>
                  <a:lnTo>
                    <a:pt x="5162" y="212"/>
                  </a:lnTo>
                  <a:lnTo>
                    <a:pt x="5144" y="268"/>
                  </a:lnTo>
                  <a:lnTo>
                    <a:pt x="5123" y="329"/>
                  </a:lnTo>
                  <a:lnTo>
                    <a:pt x="5100" y="394"/>
                  </a:lnTo>
                  <a:lnTo>
                    <a:pt x="5072" y="463"/>
                  </a:lnTo>
                  <a:lnTo>
                    <a:pt x="5040" y="533"/>
                  </a:lnTo>
                  <a:lnTo>
                    <a:pt x="5004" y="606"/>
                  </a:lnTo>
                  <a:lnTo>
                    <a:pt x="4983" y="643"/>
                  </a:lnTo>
                  <a:lnTo>
                    <a:pt x="4962" y="680"/>
                  </a:lnTo>
                  <a:lnTo>
                    <a:pt x="4940" y="715"/>
                  </a:lnTo>
                  <a:lnTo>
                    <a:pt x="4916" y="753"/>
                  </a:lnTo>
                  <a:lnTo>
                    <a:pt x="4893" y="790"/>
                  </a:lnTo>
                  <a:lnTo>
                    <a:pt x="4866" y="827"/>
                  </a:lnTo>
                  <a:lnTo>
                    <a:pt x="4839" y="862"/>
                  </a:lnTo>
                  <a:lnTo>
                    <a:pt x="4811" y="898"/>
                  </a:lnTo>
                  <a:lnTo>
                    <a:pt x="4780" y="933"/>
                  </a:lnTo>
                  <a:lnTo>
                    <a:pt x="4750" y="969"/>
                  </a:lnTo>
                  <a:lnTo>
                    <a:pt x="4716" y="1003"/>
                  </a:lnTo>
                  <a:lnTo>
                    <a:pt x="4683" y="1037"/>
                  </a:lnTo>
                  <a:lnTo>
                    <a:pt x="4647" y="1069"/>
                  </a:lnTo>
                  <a:lnTo>
                    <a:pt x="4609" y="1100"/>
                  </a:lnTo>
                  <a:lnTo>
                    <a:pt x="4571" y="1130"/>
                  </a:lnTo>
                  <a:lnTo>
                    <a:pt x="4530" y="1161"/>
                  </a:lnTo>
                  <a:lnTo>
                    <a:pt x="4489" y="1188"/>
                  </a:lnTo>
                  <a:lnTo>
                    <a:pt x="4446" y="1216"/>
                  </a:lnTo>
                  <a:lnTo>
                    <a:pt x="4400" y="1242"/>
                  </a:lnTo>
                  <a:lnTo>
                    <a:pt x="4354" y="1266"/>
                  </a:lnTo>
                  <a:lnTo>
                    <a:pt x="4305" y="1289"/>
                  </a:lnTo>
                  <a:lnTo>
                    <a:pt x="4255" y="1311"/>
                  </a:lnTo>
                  <a:lnTo>
                    <a:pt x="4203" y="1331"/>
                  </a:lnTo>
                  <a:lnTo>
                    <a:pt x="4148" y="1348"/>
                  </a:lnTo>
                  <a:lnTo>
                    <a:pt x="4093" y="1363"/>
                  </a:lnTo>
                  <a:lnTo>
                    <a:pt x="4036" y="1377"/>
                  </a:lnTo>
                  <a:lnTo>
                    <a:pt x="3976" y="1389"/>
                  </a:lnTo>
                  <a:lnTo>
                    <a:pt x="3915" y="1398"/>
                  </a:lnTo>
                  <a:lnTo>
                    <a:pt x="3851" y="1406"/>
                  </a:lnTo>
                  <a:lnTo>
                    <a:pt x="3786" y="1411"/>
                  </a:lnTo>
                  <a:lnTo>
                    <a:pt x="3718" y="1413"/>
                  </a:lnTo>
                  <a:lnTo>
                    <a:pt x="3649" y="1415"/>
                  </a:lnTo>
                  <a:lnTo>
                    <a:pt x="3578" y="1411"/>
                  </a:lnTo>
                  <a:lnTo>
                    <a:pt x="3504" y="1406"/>
                  </a:lnTo>
                  <a:lnTo>
                    <a:pt x="3428" y="1398"/>
                  </a:lnTo>
                  <a:lnTo>
                    <a:pt x="3350" y="1387"/>
                  </a:lnTo>
                  <a:lnTo>
                    <a:pt x="3271" y="1373"/>
                  </a:lnTo>
                  <a:lnTo>
                    <a:pt x="3188" y="1356"/>
                  </a:lnTo>
                  <a:lnTo>
                    <a:pt x="3188" y="1356"/>
                  </a:lnTo>
                  <a:lnTo>
                    <a:pt x="3025" y="1321"/>
                  </a:lnTo>
                  <a:lnTo>
                    <a:pt x="2867" y="1290"/>
                  </a:lnTo>
                  <a:lnTo>
                    <a:pt x="2716" y="1263"/>
                  </a:lnTo>
                  <a:lnTo>
                    <a:pt x="2568" y="1239"/>
                  </a:lnTo>
                  <a:lnTo>
                    <a:pt x="2428" y="1219"/>
                  </a:lnTo>
                  <a:lnTo>
                    <a:pt x="2292" y="1203"/>
                  </a:lnTo>
                  <a:lnTo>
                    <a:pt x="2162" y="1190"/>
                  </a:lnTo>
                  <a:lnTo>
                    <a:pt x="2037" y="1180"/>
                  </a:lnTo>
                  <a:lnTo>
                    <a:pt x="1916" y="1174"/>
                  </a:lnTo>
                  <a:lnTo>
                    <a:pt x="1799" y="1172"/>
                  </a:lnTo>
                  <a:lnTo>
                    <a:pt x="1688" y="1174"/>
                  </a:lnTo>
                  <a:lnTo>
                    <a:pt x="1580" y="1179"/>
                  </a:lnTo>
                  <a:lnTo>
                    <a:pt x="1476" y="1187"/>
                  </a:lnTo>
                  <a:lnTo>
                    <a:pt x="1376" y="1198"/>
                  </a:lnTo>
                  <a:lnTo>
                    <a:pt x="1279" y="1214"/>
                  </a:lnTo>
                  <a:lnTo>
                    <a:pt x="1231" y="1222"/>
                  </a:lnTo>
                  <a:lnTo>
                    <a:pt x="1186" y="1232"/>
                  </a:lnTo>
                  <a:lnTo>
                    <a:pt x="1140" y="1242"/>
                  </a:lnTo>
                  <a:lnTo>
                    <a:pt x="1095" y="1253"/>
                  </a:lnTo>
                  <a:lnTo>
                    <a:pt x="1052" y="1266"/>
                  </a:lnTo>
                  <a:lnTo>
                    <a:pt x="1009" y="1279"/>
                  </a:lnTo>
                  <a:lnTo>
                    <a:pt x="966" y="1292"/>
                  </a:lnTo>
                  <a:lnTo>
                    <a:pt x="925" y="1306"/>
                  </a:lnTo>
                  <a:lnTo>
                    <a:pt x="883" y="1323"/>
                  </a:lnTo>
                  <a:lnTo>
                    <a:pt x="843" y="1339"/>
                  </a:lnTo>
                  <a:lnTo>
                    <a:pt x="802" y="1355"/>
                  </a:lnTo>
                  <a:lnTo>
                    <a:pt x="763" y="1373"/>
                  </a:lnTo>
                  <a:lnTo>
                    <a:pt x="687" y="1410"/>
                  </a:lnTo>
                  <a:lnTo>
                    <a:pt x="612" y="1452"/>
                  </a:lnTo>
                  <a:lnTo>
                    <a:pt x="539" y="1495"/>
                  </a:lnTo>
                  <a:lnTo>
                    <a:pt x="468" y="1542"/>
                  </a:lnTo>
                  <a:lnTo>
                    <a:pt x="398" y="1592"/>
                  </a:lnTo>
                  <a:lnTo>
                    <a:pt x="329" y="1644"/>
                  </a:lnTo>
                  <a:lnTo>
                    <a:pt x="262" y="1700"/>
                  </a:lnTo>
                  <a:lnTo>
                    <a:pt x="196" y="1758"/>
                  </a:lnTo>
                  <a:lnTo>
                    <a:pt x="130" y="1821"/>
                  </a:lnTo>
                  <a:lnTo>
                    <a:pt x="65" y="1884"/>
                  </a:lnTo>
                  <a:lnTo>
                    <a:pt x="0" y="195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23782" name="Freeform 102"/>
            <p:cNvSpPr>
              <a:spLocks/>
            </p:cNvSpPr>
            <p:nvPr/>
          </p:nvSpPr>
          <p:spPr bwMode="auto">
            <a:xfrm>
              <a:off x="1454" y="767"/>
              <a:ext cx="5179" cy="1034"/>
            </a:xfrm>
            <a:custGeom>
              <a:avLst/>
              <a:gdLst/>
              <a:ahLst/>
              <a:cxnLst>
                <a:cxn ang="0">
                  <a:pos x="5179" y="0"/>
                </a:cxn>
                <a:cxn ang="0">
                  <a:pos x="5166" y="74"/>
                </a:cxn>
                <a:cxn ang="0">
                  <a:pos x="5148" y="159"/>
                </a:cxn>
                <a:cxn ang="0">
                  <a:pos x="5118" y="269"/>
                </a:cxn>
                <a:cxn ang="0">
                  <a:pos x="5075" y="397"/>
                </a:cxn>
                <a:cxn ang="0">
                  <a:pos x="5016" y="537"/>
                </a:cxn>
                <a:cxn ang="0">
                  <a:pos x="4962" y="649"/>
                </a:cxn>
                <a:cxn ang="0">
                  <a:pos x="4921" y="723"/>
                </a:cxn>
                <a:cxn ang="0">
                  <a:pos x="4873" y="799"/>
                </a:cxn>
                <a:cxn ang="0">
                  <a:pos x="4822" y="873"/>
                </a:cxn>
                <a:cxn ang="0">
                  <a:pos x="4764" y="946"/>
                </a:cxn>
                <a:cxn ang="0">
                  <a:pos x="4701" y="1015"/>
                </a:cxn>
                <a:cxn ang="0">
                  <a:pos x="4632" y="1083"/>
                </a:cxn>
                <a:cxn ang="0">
                  <a:pos x="4558" y="1148"/>
                </a:cxn>
                <a:cxn ang="0">
                  <a:pos x="4476" y="1207"/>
                </a:cxn>
                <a:cxn ang="0">
                  <a:pos x="4389" y="1262"/>
                </a:cxn>
                <a:cxn ang="0">
                  <a:pos x="4294" y="1312"/>
                </a:cxn>
                <a:cxn ang="0">
                  <a:pos x="4192" y="1356"/>
                </a:cxn>
                <a:cxn ang="0">
                  <a:pos x="4083" y="1391"/>
                </a:cxn>
                <a:cxn ang="0">
                  <a:pos x="3967" y="1419"/>
                </a:cxn>
                <a:cxn ang="0">
                  <a:pos x="3842" y="1438"/>
                </a:cxn>
                <a:cxn ang="0">
                  <a:pos x="3710" y="1450"/>
                </a:cxn>
                <a:cxn ang="0">
                  <a:pos x="3568" y="1450"/>
                </a:cxn>
                <a:cxn ang="0">
                  <a:pos x="3420" y="1440"/>
                </a:cxn>
                <a:cxn ang="0">
                  <a:pos x="3261" y="1417"/>
                </a:cxn>
                <a:cxn ang="0">
                  <a:pos x="3178" y="1403"/>
                </a:cxn>
                <a:cxn ang="0">
                  <a:pos x="2856" y="1343"/>
                </a:cxn>
                <a:cxn ang="0">
                  <a:pos x="2558" y="1296"/>
                </a:cxn>
                <a:cxn ang="0">
                  <a:pos x="2281" y="1265"/>
                </a:cxn>
                <a:cxn ang="0">
                  <a:pos x="2024" y="1249"/>
                </a:cxn>
                <a:cxn ang="0">
                  <a:pos x="1787" y="1246"/>
                </a:cxn>
                <a:cxn ang="0">
                  <a:pos x="1568" y="1256"/>
                </a:cxn>
                <a:cxn ang="0">
                  <a:pos x="1363" y="1280"/>
                </a:cxn>
                <a:cxn ang="0">
                  <a:pos x="1268" y="1298"/>
                </a:cxn>
                <a:cxn ang="0">
                  <a:pos x="1175" y="1319"/>
                </a:cxn>
                <a:cxn ang="0">
                  <a:pos x="1084" y="1341"/>
                </a:cxn>
                <a:cxn ang="0">
                  <a:pos x="998" y="1369"/>
                </a:cxn>
                <a:cxn ang="0">
                  <a:pos x="914" y="1398"/>
                </a:cxn>
                <a:cxn ang="0">
                  <a:pos x="833" y="1432"/>
                </a:cxn>
                <a:cxn ang="0">
                  <a:pos x="754" y="1467"/>
                </a:cxn>
                <a:cxn ang="0">
                  <a:pos x="678" y="1508"/>
                </a:cxn>
                <a:cxn ang="0">
                  <a:pos x="532" y="1595"/>
                </a:cxn>
                <a:cxn ang="0">
                  <a:pos x="392" y="1695"/>
                </a:cxn>
                <a:cxn ang="0">
                  <a:pos x="258" y="1808"/>
                </a:cxn>
                <a:cxn ang="0">
                  <a:pos x="128" y="1931"/>
                </a:cxn>
                <a:cxn ang="0">
                  <a:pos x="0" y="2066"/>
                </a:cxn>
              </a:cxnLst>
              <a:rect l="0" t="0" r="r" b="b"/>
              <a:pathLst>
                <a:path w="5179" h="2066">
                  <a:moveTo>
                    <a:pt x="5179" y="0"/>
                  </a:moveTo>
                  <a:lnTo>
                    <a:pt x="5179" y="0"/>
                  </a:lnTo>
                  <a:lnTo>
                    <a:pt x="5176" y="19"/>
                  </a:lnTo>
                  <a:lnTo>
                    <a:pt x="5166" y="74"/>
                  </a:lnTo>
                  <a:lnTo>
                    <a:pt x="5158" y="114"/>
                  </a:lnTo>
                  <a:lnTo>
                    <a:pt x="5148" y="159"/>
                  </a:lnTo>
                  <a:lnTo>
                    <a:pt x="5134" y="211"/>
                  </a:lnTo>
                  <a:lnTo>
                    <a:pt x="5118" y="269"/>
                  </a:lnTo>
                  <a:lnTo>
                    <a:pt x="5098" y="331"/>
                  </a:lnTo>
                  <a:lnTo>
                    <a:pt x="5075" y="397"/>
                  </a:lnTo>
                  <a:lnTo>
                    <a:pt x="5048" y="466"/>
                  </a:lnTo>
                  <a:lnTo>
                    <a:pt x="5016" y="537"/>
                  </a:lnTo>
                  <a:lnTo>
                    <a:pt x="4982" y="612"/>
                  </a:lnTo>
                  <a:lnTo>
                    <a:pt x="4962" y="649"/>
                  </a:lnTo>
                  <a:lnTo>
                    <a:pt x="4941" y="686"/>
                  </a:lnTo>
                  <a:lnTo>
                    <a:pt x="4921" y="723"/>
                  </a:lnTo>
                  <a:lnTo>
                    <a:pt x="4897" y="762"/>
                  </a:lnTo>
                  <a:lnTo>
                    <a:pt x="4873" y="799"/>
                  </a:lnTo>
                  <a:lnTo>
                    <a:pt x="4848" y="836"/>
                  </a:lnTo>
                  <a:lnTo>
                    <a:pt x="4822" y="873"/>
                  </a:lnTo>
                  <a:lnTo>
                    <a:pt x="4794" y="909"/>
                  </a:lnTo>
                  <a:lnTo>
                    <a:pt x="4764" y="946"/>
                  </a:lnTo>
                  <a:lnTo>
                    <a:pt x="4733" y="981"/>
                  </a:lnTo>
                  <a:lnTo>
                    <a:pt x="4701" y="1015"/>
                  </a:lnTo>
                  <a:lnTo>
                    <a:pt x="4668" y="1051"/>
                  </a:lnTo>
                  <a:lnTo>
                    <a:pt x="4632" y="1083"/>
                  </a:lnTo>
                  <a:lnTo>
                    <a:pt x="4596" y="1117"/>
                  </a:lnTo>
                  <a:lnTo>
                    <a:pt x="4558" y="1148"/>
                  </a:lnTo>
                  <a:lnTo>
                    <a:pt x="4518" y="1178"/>
                  </a:lnTo>
                  <a:lnTo>
                    <a:pt x="4476" y="1207"/>
                  </a:lnTo>
                  <a:lnTo>
                    <a:pt x="4433" y="1236"/>
                  </a:lnTo>
                  <a:lnTo>
                    <a:pt x="4389" y="1262"/>
                  </a:lnTo>
                  <a:lnTo>
                    <a:pt x="4342" y="1288"/>
                  </a:lnTo>
                  <a:lnTo>
                    <a:pt x="4294" y="1312"/>
                  </a:lnTo>
                  <a:lnTo>
                    <a:pt x="4244" y="1335"/>
                  </a:lnTo>
                  <a:lnTo>
                    <a:pt x="4192" y="1356"/>
                  </a:lnTo>
                  <a:lnTo>
                    <a:pt x="4139" y="1374"/>
                  </a:lnTo>
                  <a:lnTo>
                    <a:pt x="4083" y="1391"/>
                  </a:lnTo>
                  <a:lnTo>
                    <a:pt x="4026" y="1406"/>
                  </a:lnTo>
                  <a:lnTo>
                    <a:pt x="3967" y="1419"/>
                  </a:lnTo>
                  <a:lnTo>
                    <a:pt x="3906" y="1430"/>
                  </a:lnTo>
                  <a:lnTo>
                    <a:pt x="3842" y="1438"/>
                  </a:lnTo>
                  <a:lnTo>
                    <a:pt x="3777" y="1445"/>
                  </a:lnTo>
                  <a:lnTo>
                    <a:pt x="3710" y="1450"/>
                  </a:lnTo>
                  <a:lnTo>
                    <a:pt x="3641" y="1451"/>
                  </a:lnTo>
                  <a:lnTo>
                    <a:pt x="3568" y="1450"/>
                  </a:lnTo>
                  <a:lnTo>
                    <a:pt x="3495" y="1446"/>
                  </a:lnTo>
                  <a:lnTo>
                    <a:pt x="3420" y="1440"/>
                  </a:lnTo>
                  <a:lnTo>
                    <a:pt x="3341" y="1430"/>
                  </a:lnTo>
                  <a:lnTo>
                    <a:pt x="3261" y="1417"/>
                  </a:lnTo>
                  <a:lnTo>
                    <a:pt x="3178" y="1403"/>
                  </a:lnTo>
                  <a:lnTo>
                    <a:pt x="3178" y="1403"/>
                  </a:lnTo>
                  <a:lnTo>
                    <a:pt x="3014" y="1370"/>
                  </a:lnTo>
                  <a:lnTo>
                    <a:pt x="2856" y="1343"/>
                  </a:lnTo>
                  <a:lnTo>
                    <a:pt x="2703" y="1317"/>
                  </a:lnTo>
                  <a:lnTo>
                    <a:pt x="2558" y="1296"/>
                  </a:lnTo>
                  <a:lnTo>
                    <a:pt x="2416" y="1280"/>
                  </a:lnTo>
                  <a:lnTo>
                    <a:pt x="2281" y="1265"/>
                  </a:lnTo>
                  <a:lnTo>
                    <a:pt x="2149" y="1256"/>
                  </a:lnTo>
                  <a:lnTo>
                    <a:pt x="2024" y="1249"/>
                  </a:lnTo>
                  <a:lnTo>
                    <a:pt x="1904" y="1246"/>
                  </a:lnTo>
                  <a:lnTo>
                    <a:pt x="1787" y="1246"/>
                  </a:lnTo>
                  <a:lnTo>
                    <a:pt x="1674" y="1249"/>
                  </a:lnTo>
                  <a:lnTo>
                    <a:pt x="1568" y="1256"/>
                  </a:lnTo>
                  <a:lnTo>
                    <a:pt x="1463" y="1267"/>
                  </a:lnTo>
                  <a:lnTo>
                    <a:pt x="1363" y="1280"/>
                  </a:lnTo>
                  <a:lnTo>
                    <a:pt x="1315" y="1288"/>
                  </a:lnTo>
                  <a:lnTo>
                    <a:pt x="1268" y="1298"/>
                  </a:lnTo>
                  <a:lnTo>
                    <a:pt x="1220" y="1307"/>
                  </a:lnTo>
                  <a:lnTo>
                    <a:pt x="1175" y="1319"/>
                  </a:lnTo>
                  <a:lnTo>
                    <a:pt x="1129" y="1330"/>
                  </a:lnTo>
                  <a:lnTo>
                    <a:pt x="1084" y="1341"/>
                  </a:lnTo>
                  <a:lnTo>
                    <a:pt x="1041" y="1354"/>
                  </a:lnTo>
                  <a:lnTo>
                    <a:pt x="998" y="1369"/>
                  </a:lnTo>
                  <a:lnTo>
                    <a:pt x="955" y="1383"/>
                  </a:lnTo>
                  <a:lnTo>
                    <a:pt x="914" y="1398"/>
                  </a:lnTo>
                  <a:lnTo>
                    <a:pt x="873" y="1414"/>
                  </a:lnTo>
                  <a:lnTo>
                    <a:pt x="833" y="1432"/>
                  </a:lnTo>
                  <a:lnTo>
                    <a:pt x="793" y="1450"/>
                  </a:lnTo>
                  <a:lnTo>
                    <a:pt x="754" y="1467"/>
                  </a:lnTo>
                  <a:lnTo>
                    <a:pt x="716" y="1487"/>
                  </a:lnTo>
                  <a:lnTo>
                    <a:pt x="678" y="1508"/>
                  </a:lnTo>
                  <a:lnTo>
                    <a:pt x="604" y="1550"/>
                  </a:lnTo>
                  <a:lnTo>
                    <a:pt x="532" y="1595"/>
                  </a:lnTo>
                  <a:lnTo>
                    <a:pt x="461" y="1643"/>
                  </a:lnTo>
                  <a:lnTo>
                    <a:pt x="392" y="1695"/>
                  </a:lnTo>
                  <a:lnTo>
                    <a:pt x="325" y="1750"/>
                  </a:lnTo>
                  <a:lnTo>
                    <a:pt x="258" y="1808"/>
                  </a:lnTo>
                  <a:lnTo>
                    <a:pt x="193" y="1868"/>
                  </a:lnTo>
                  <a:lnTo>
                    <a:pt x="128" y="1931"/>
                  </a:lnTo>
                  <a:lnTo>
                    <a:pt x="64" y="1997"/>
                  </a:lnTo>
                  <a:lnTo>
                    <a:pt x="0" y="206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23783" name="Freeform 103"/>
            <p:cNvSpPr>
              <a:spLocks/>
            </p:cNvSpPr>
            <p:nvPr/>
          </p:nvSpPr>
          <p:spPr bwMode="auto">
            <a:xfrm>
              <a:off x="1501" y="738"/>
              <a:ext cx="5149" cy="1091"/>
            </a:xfrm>
            <a:custGeom>
              <a:avLst/>
              <a:gdLst/>
              <a:ahLst/>
              <a:cxnLst>
                <a:cxn ang="0">
                  <a:pos x="5149" y="0"/>
                </a:cxn>
                <a:cxn ang="0">
                  <a:pos x="5136" y="76"/>
                </a:cxn>
                <a:cxn ang="0">
                  <a:pos x="5119" y="162"/>
                </a:cxn>
                <a:cxn ang="0">
                  <a:pos x="5090" y="273"/>
                </a:cxn>
                <a:cxn ang="0">
                  <a:pos x="5050" y="402"/>
                </a:cxn>
                <a:cxn ang="0">
                  <a:pos x="4993" y="545"/>
                </a:cxn>
                <a:cxn ang="0">
                  <a:pos x="4940" y="658"/>
                </a:cxn>
                <a:cxn ang="0">
                  <a:pos x="4900" y="734"/>
                </a:cxn>
                <a:cxn ang="0">
                  <a:pos x="4854" y="809"/>
                </a:cxn>
                <a:cxn ang="0">
                  <a:pos x="4803" y="885"/>
                </a:cxn>
                <a:cxn ang="0">
                  <a:pos x="4747" y="960"/>
                </a:cxn>
                <a:cxn ang="0">
                  <a:pos x="4685" y="1032"/>
                </a:cxn>
                <a:cxn ang="0">
                  <a:pos x="4617" y="1102"/>
                </a:cxn>
                <a:cxn ang="0">
                  <a:pos x="4543" y="1168"/>
                </a:cxn>
                <a:cxn ang="0">
                  <a:pos x="4463" y="1229"/>
                </a:cxn>
                <a:cxn ang="0">
                  <a:pos x="4377" y="1287"/>
                </a:cxn>
                <a:cxn ang="0">
                  <a:pos x="4282" y="1337"/>
                </a:cxn>
                <a:cxn ang="0">
                  <a:pos x="4181" y="1384"/>
                </a:cxn>
                <a:cxn ang="0">
                  <a:pos x="4073" y="1421"/>
                </a:cxn>
                <a:cxn ang="0">
                  <a:pos x="3957" y="1452"/>
                </a:cxn>
                <a:cxn ang="0">
                  <a:pos x="3832" y="1475"/>
                </a:cxn>
                <a:cxn ang="0">
                  <a:pos x="3700" y="1488"/>
                </a:cxn>
                <a:cxn ang="0">
                  <a:pos x="3559" y="1491"/>
                </a:cxn>
                <a:cxn ang="0">
                  <a:pos x="3410" y="1483"/>
                </a:cxn>
                <a:cxn ang="0">
                  <a:pos x="3251" y="1465"/>
                </a:cxn>
                <a:cxn ang="0">
                  <a:pos x="3169" y="1450"/>
                </a:cxn>
                <a:cxn ang="0">
                  <a:pos x="2845" y="1397"/>
                </a:cxn>
                <a:cxn ang="0">
                  <a:pos x="2545" y="1358"/>
                </a:cxn>
                <a:cxn ang="0">
                  <a:pos x="2269" y="1333"/>
                </a:cxn>
                <a:cxn ang="0">
                  <a:pos x="2012" y="1321"/>
                </a:cxn>
                <a:cxn ang="0">
                  <a:pos x="1775" y="1323"/>
                </a:cxn>
                <a:cxn ang="0">
                  <a:pos x="1555" y="1337"/>
                </a:cxn>
                <a:cxn ang="0">
                  <a:pos x="1353" y="1366"/>
                </a:cxn>
                <a:cxn ang="0">
                  <a:pos x="1255" y="1384"/>
                </a:cxn>
                <a:cxn ang="0">
                  <a:pos x="1164" y="1407"/>
                </a:cxn>
                <a:cxn ang="0">
                  <a:pos x="1074" y="1433"/>
                </a:cxn>
                <a:cxn ang="0">
                  <a:pos x="987" y="1462"/>
                </a:cxn>
                <a:cxn ang="0">
                  <a:pos x="904" y="1492"/>
                </a:cxn>
                <a:cxn ang="0">
                  <a:pos x="824" y="1528"/>
                </a:cxn>
                <a:cxn ang="0">
                  <a:pos x="746" y="1567"/>
                </a:cxn>
                <a:cxn ang="0">
                  <a:pos x="669" y="1607"/>
                </a:cxn>
                <a:cxn ang="0">
                  <a:pos x="525" y="1699"/>
                </a:cxn>
                <a:cxn ang="0">
                  <a:pos x="386" y="1802"/>
                </a:cxn>
                <a:cxn ang="0">
                  <a:pos x="254" y="1917"/>
                </a:cxn>
                <a:cxn ang="0">
                  <a:pos x="127" y="2045"/>
                </a:cxn>
                <a:cxn ang="0">
                  <a:pos x="0" y="2182"/>
                </a:cxn>
              </a:cxnLst>
              <a:rect l="0" t="0" r="r" b="b"/>
              <a:pathLst>
                <a:path w="5149" h="2182">
                  <a:moveTo>
                    <a:pt x="5149" y="0"/>
                  </a:moveTo>
                  <a:lnTo>
                    <a:pt x="5149" y="0"/>
                  </a:lnTo>
                  <a:lnTo>
                    <a:pt x="5146" y="20"/>
                  </a:lnTo>
                  <a:lnTo>
                    <a:pt x="5136" y="76"/>
                  </a:lnTo>
                  <a:lnTo>
                    <a:pt x="5129" y="115"/>
                  </a:lnTo>
                  <a:lnTo>
                    <a:pt x="5119" y="162"/>
                  </a:lnTo>
                  <a:lnTo>
                    <a:pt x="5105" y="215"/>
                  </a:lnTo>
                  <a:lnTo>
                    <a:pt x="5090" y="273"/>
                  </a:lnTo>
                  <a:lnTo>
                    <a:pt x="5072" y="336"/>
                  </a:lnTo>
                  <a:lnTo>
                    <a:pt x="5050" y="402"/>
                  </a:lnTo>
                  <a:lnTo>
                    <a:pt x="5024" y="472"/>
                  </a:lnTo>
                  <a:lnTo>
                    <a:pt x="4993" y="545"/>
                  </a:lnTo>
                  <a:lnTo>
                    <a:pt x="4960" y="620"/>
                  </a:lnTo>
                  <a:lnTo>
                    <a:pt x="4940" y="658"/>
                  </a:lnTo>
                  <a:lnTo>
                    <a:pt x="4921" y="696"/>
                  </a:lnTo>
                  <a:lnTo>
                    <a:pt x="4900" y="734"/>
                  </a:lnTo>
                  <a:lnTo>
                    <a:pt x="4878" y="772"/>
                  </a:lnTo>
                  <a:lnTo>
                    <a:pt x="4854" y="809"/>
                  </a:lnTo>
                  <a:lnTo>
                    <a:pt x="4829" y="848"/>
                  </a:lnTo>
                  <a:lnTo>
                    <a:pt x="4803" y="885"/>
                  </a:lnTo>
                  <a:lnTo>
                    <a:pt x="4776" y="922"/>
                  </a:lnTo>
                  <a:lnTo>
                    <a:pt x="4747" y="960"/>
                  </a:lnTo>
                  <a:lnTo>
                    <a:pt x="4717" y="997"/>
                  </a:lnTo>
                  <a:lnTo>
                    <a:pt x="4685" y="1032"/>
                  </a:lnTo>
                  <a:lnTo>
                    <a:pt x="4651" y="1068"/>
                  </a:lnTo>
                  <a:lnTo>
                    <a:pt x="4617" y="1102"/>
                  </a:lnTo>
                  <a:lnTo>
                    <a:pt x="4581" y="1136"/>
                  </a:lnTo>
                  <a:lnTo>
                    <a:pt x="4543" y="1168"/>
                  </a:lnTo>
                  <a:lnTo>
                    <a:pt x="4504" y="1199"/>
                  </a:lnTo>
                  <a:lnTo>
                    <a:pt x="4463" y="1229"/>
                  </a:lnTo>
                  <a:lnTo>
                    <a:pt x="4421" y="1258"/>
                  </a:lnTo>
                  <a:lnTo>
                    <a:pt x="4377" y="1287"/>
                  </a:lnTo>
                  <a:lnTo>
                    <a:pt x="4331" y="1313"/>
                  </a:lnTo>
                  <a:lnTo>
                    <a:pt x="4282" y="1337"/>
                  </a:lnTo>
                  <a:lnTo>
                    <a:pt x="4232" y="1362"/>
                  </a:lnTo>
                  <a:lnTo>
                    <a:pt x="4181" y="1384"/>
                  </a:lnTo>
                  <a:lnTo>
                    <a:pt x="4128" y="1404"/>
                  </a:lnTo>
                  <a:lnTo>
                    <a:pt x="4073" y="1421"/>
                  </a:lnTo>
                  <a:lnTo>
                    <a:pt x="4016" y="1438"/>
                  </a:lnTo>
                  <a:lnTo>
                    <a:pt x="3957" y="1452"/>
                  </a:lnTo>
                  <a:lnTo>
                    <a:pt x="3896" y="1465"/>
                  </a:lnTo>
                  <a:lnTo>
                    <a:pt x="3832" y="1475"/>
                  </a:lnTo>
                  <a:lnTo>
                    <a:pt x="3767" y="1483"/>
                  </a:lnTo>
                  <a:lnTo>
                    <a:pt x="3700" y="1488"/>
                  </a:lnTo>
                  <a:lnTo>
                    <a:pt x="3631" y="1491"/>
                  </a:lnTo>
                  <a:lnTo>
                    <a:pt x="3559" y="1491"/>
                  </a:lnTo>
                  <a:lnTo>
                    <a:pt x="3485" y="1489"/>
                  </a:lnTo>
                  <a:lnTo>
                    <a:pt x="3410" y="1483"/>
                  </a:lnTo>
                  <a:lnTo>
                    <a:pt x="3331" y="1476"/>
                  </a:lnTo>
                  <a:lnTo>
                    <a:pt x="3251" y="1465"/>
                  </a:lnTo>
                  <a:lnTo>
                    <a:pt x="3169" y="1450"/>
                  </a:lnTo>
                  <a:lnTo>
                    <a:pt x="3169" y="1450"/>
                  </a:lnTo>
                  <a:lnTo>
                    <a:pt x="3003" y="1423"/>
                  </a:lnTo>
                  <a:lnTo>
                    <a:pt x="2845" y="1397"/>
                  </a:lnTo>
                  <a:lnTo>
                    <a:pt x="2692" y="1376"/>
                  </a:lnTo>
                  <a:lnTo>
                    <a:pt x="2545" y="1358"/>
                  </a:lnTo>
                  <a:lnTo>
                    <a:pt x="2405" y="1344"/>
                  </a:lnTo>
                  <a:lnTo>
                    <a:pt x="2269" y="1333"/>
                  </a:lnTo>
                  <a:lnTo>
                    <a:pt x="2138" y="1324"/>
                  </a:lnTo>
                  <a:lnTo>
                    <a:pt x="2012" y="1321"/>
                  </a:lnTo>
                  <a:lnTo>
                    <a:pt x="1891" y="1320"/>
                  </a:lnTo>
                  <a:lnTo>
                    <a:pt x="1775" y="1323"/>
                  </a:lnTo>
                  <a:lnTo>
                    <a:pt x="1664" y="1328"/>
                  </a:lnTo>
                  <a:lnTo>
                    <a:pt x="1555" y="1337"/>
                  </a:lnTo>
                  <a:lnTo>
                    <a:pt x="1451" y="1350"/>
                  </a:lnTo>
                  <a:lnTo>
                    <a:pt x="1353" y="1366"/>
                  </a:lnTo>
                  <a:lnTo>
                    <a:pt x="1304" y="1375"/>
                  </a:lnTo>
                  <a:lnTo>
                    <a:pt x="1255" y="1384"/>
                  </a:lnTo>
                  <a:lnTo>
                    <a:pt x="1210" y="1396"/>
                  </a:lnTo>
                  <a:lnTo>
                    <a:pt x="1164" y="1407"/>
                  </a:lnTo>
                  <a:lnTo>
                    <a:pt x="1118" y="1420"/>
                  </a:lnTo>
                  <a:lnTo>
                    <a:pt x="1074" y="1433"/>
                  </a:lnTo>
                  <a:lnTo>
                    <a:pt x="1030" y="1447"/>
                  </a:lnTo>
                  <a:lnTo>
                    <a:pt x="987" y="1462"/>
                  </a:lnTo>
                  <a:lnTo>
                    <a:pt x="946" y="1476"/>
                  </a:lnTo>
                  <a:lnTo>
                    <a:pt x="904" y="1492"/>
                  </a:lnTo>
                  <a:lnTo>
                    <a:pt x="864" y="1510"/>
                  </a:lnTo>
                  <a:lnTo>
                    <a:pt x="824" y="1528"/>
                  </a:lnTo>
                  <a:lnTo>
                    <a:pt x="785" y="1547"/>
                  </a:lnTo>
                  <a:lnTo>
                    <a:pt x="746" y="1567"/>
                  </a:lnTo>
                  <a:lnTo>
                    <a:pt x="707" y="1586"/>
                  </a:lnTo>
                  <a:lnTo>
                    <a:pt x="669" y="1607"/>
                  </a:lnTo>
                  <a:lnTo>
                    <a:pt x="596" y="1652"/>
                  </a:lnTo>
                  <a:lnTo>
                    <a:pt x="525" y="1699"/>
                  </a:lnTo>
                  <a:lnTo>
                    <a:pt x="456" y="1749"/>
                  </a:lnTo>
                  <a:lnTo>
                    <a:pt x="386" y="1802"/>
                  </a:lnTo>
                  <a:lnTo>
                    <a:pt x="320" y="1859"/>
                  </a:lnTo>
                  <a:lnTo>
                    <a:pt x="254" y="1917"/>
                  </a:lnTo>
                  <a:lnTo>
                    <a:pt x="190" y="1980"/>
                  </a:lnTo>
                  <a:lnTo>
                    <a:pt x="127" y="2045"/>
                  </a:lnTo>
                  <a:lnTo>
                    <a:pt x="63" y="2112"/>
                  </a:lnTo>
                  <a:lnTo>
                    <a:pt x="0" y="218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23784" name="Freeform 104"/>
            <p:cNvSpPr>
              <a:spLocks/>
            </p:cNvSpPr>
            <p:nvPr/>
          </p:nvSpPr>
          <p:spPr bwMode="auto">
            <a:xfrm>
              <a:off x="1550" y="709"/>
              <a:ext cx="5113" cy="1149"/>
            </a:xfrm>
            <a:custGeom>
              <a:avLst/>
              <a:gdLst/>
              <a:ahLst/>
              <a:cxnLst>
                <a:cxn ang="0">
                  <a:pos x="5113" y="0"/>
                </a:cxn>
                <a:cxn ang="0">
                  <a:pos x="5104" y="78"/>
                </a:cxn>
                <a:cxn ang="0">
                  <a:pos x="5087" y="163"/>
                </a:cxn>
                <a:cxn ang="0">
                  <a:pos x="5061" y="276"/>
                </a:cxn>
                <a:cxn ang="0">
                  <a:pos x="5020" y="407"/>
                </a:cxn>
                <a:cxn ang="0">
                  <a:pos x="4968" y="551"/>
                </a:cxn>
                <a:cxn ang="0">
                  <a:pos x="4916" y="666"/>
                </a:cxn>
                <a:cxn ang="0">
                  <a:pos x="4876" y="743"/>
                </a:cxn>
                <a:cxn ang="0">
                  <a:pos x="4832" y="821"/>
                </a:cxn>
                <a:cxn ang="0">
                  <a:pos x="4783" y="896"/>
                </a:cxn>
                <a:cxn ang="0">
                  <a:pos x="4727" y="972"/>
                </a:cxn>
                <a:cxn ang="0">
                  <a:pos x="4666" y="1047"/>
                </a:cxn>
                <a:cxn ang="0">
                  <a:pos x="4600" y="1118"/>
                </a:cxn>
                <a:cxn ang="0">
                  <a:pos x="4528" y="1185"/>
                </a:cxn>
                <a:cxn ang="0">
                  <a:pos x="4447" y="1250"/>
                </a:cxn>
                <a:cxn ang="0">
                  <a:pos x="4361" y="1310"/>
                </a:cxn>
                <a:cxn ang="0">
                  <a:pos x="4268" y="1363"/>
                </a:cxn>
                <a:cxn ang="0">
                  <a:pos x="4168" y="1410"/>
                </a:cxn>
                <a:cxn ang="0">
                  <a:pos x="4060" y="1450"/>
                </a:cxn>
                <a:cxn ang="0">
                  <a:pos x="3944" y="1484"/>
                </a:cxn>
                <a:cxn ang="0">
                  <a:pos x="3821" y="1508"/>
                </a:cxn>
                <a:cxn ang="0">
                  <a:pos x="3689" y="1525"/>
                </a:cxn>
                <a:cxn ang="0">
                  <a:pos x="3547" y="1531"/>
                </a:cxn>
                <a:cxn ang="0">
                  <a:pos x="3397" y="1526"/>
                </a:cxn>
                <a:cxn ang="0">
                  <a:pos x="3239" y="1512"/>
                </a:cxn>
                <a:cxn ang="0">
                  <a:pos x="3156" y="1499"/>
                </a:cxn>
                <a:cxn ang="0">
                  <a:pos x="2832" y="1452"/>
                </a:cxn>
                <a:cxn ang="0">
                  <a:pos x="2532" y="1418"/>
                </a:cxn>
                <a:cxn ang="0">
                  <a:pos x="2255" y="1397"/>
                </a:cxn>
                <a:cxn ang="0">
                  <a:pos x="1998" y="1391"/>
                </a:cxn>
                <a:cxn ang="0">
                  <a:pos x="1760" y="1397"/>
                </a:cxn>
                <a:cxn ang="0">
                  <a:pos x="1541" y="1418"/>
                </a:cxn>
                <a:cxn ang="0">
                  <a:pos x="1338" y="1450"/>
                </a:cxn>
                <a:cxn ang="0">
                  <a:pos x="1242" y="1471"/>
                </a:cxn>
                <a:cxn ang="0">
                  <a:pos x="1151" y="1496"/>
                </a:cxn>
                <a:cxn ang="0">
                  <a:pos x="1062" y="1523"/>
                </a:cxn>
                <a:cxn ang="0">
                  <a:pos x="976" y="1554"/>
                </a:cxn>
                <a:cxn ang="0">
                  <a:pos x="893" y="1588"/>
                </a:cxn>
                <a:cxn ang="0">
                  <a:pos x="813" y="1623"/>
                </a:cxn>
                <a:cxn ang="0">
                  <a:pos x="736" y="1663"/>
                </a:cxn>
                <a:cxn ang="0">
                  <a:pos x="661" y="1707"/>
                </a:cxn>
                <a:cxn ang="0">
                  <a:pos x="516" y="1801"/>
                </a:cxn>
                <a:cxn ang="0">
                  <a:pos x="380" y="1907"/>
                </a:cxn>
                <a:cxn ang="0">
                  <a:pos x="250" y="2027"/>
                </a:cxn>
                <a:cxn ang="0">
                  <a:pos x="123" y="2156"/>
                </a:cxn>
                <a:cxn ang="0">
                  <a:pos x="0" y="2298"/>
                </a:cxn>
              </a:cxnLst>
              <a:rect l="0" t="0" r="r" b="b"/>
              <a:pathLst>
                <a:path w="5113" h="2298">
                  <a:moveTo>
                    <a:pt x="5113" y="0"/>
                  </a:moveTo>
                  <a:lnTo>
                    <a:pt x="5113" y="0"/>
                  </a:lnTo>
                  <a:lnTo>
                    <a:pt x="5112" y="21"/>
                  </a:lnTo>
                  <a:lnTo>
                    <a:pt x="5104" y="78"/>
                  </a:lnTo>
                  <a:lnTo>
                    <a:pt x="5097" y="117"/>
                  </a:lnTo>
                  <a:lnTo>
                    <a:pt x="5087" y="163"/>
                  </a:lnTo>
                  <a:lnTo>
                    <a:pt x="5075" y="217"/>
                  </a:lnTo>
                  <a:lnTo>
                    <a:pt x="5061" y="276"/>
                  </a:lnTo>
                  <a:lnTo>
                    <a:pt x="5043" y="339"/>
                  </a:lnTo>
                  <a:lnTo>
                    <a:pt x="5020" y="407"/>
                  </a:lnTo>
                  <a:lnTo>
                    <a:pt x="4997" y="478"/>
                  </a:lnTo>
                  <a:lnTo>
                    <a:pt x="4968" y="551"/>
                  </a:lnTo>
                  <a:lnTo>
                    <a:pt x="4934" y="627"/>
                  </a:lnTo>
                  <a:lnTo>
                    <a:pt x="4916" y="666"/>
                  </a:lnTo>
                  <a:lnTo>
                    <a:pt x="4897" y="704"/>
                  </a:lnTo>
                  <a:lnTo>
                    <a:pt x="4876" y="743"/>
                  </a:lnTo>
                  <a:lnTo>
                    <a:pt x="4855" y="782"/>
                  </a:lnTo>
                  <a:lnTo>
                    <a:pt x="4832" y="821"/>
                  </a:lnTo>
                  <a:lnTo>
                    <a:pt x="4808" y="859"/>
                  </a:lnTo>
                  <a:lnTo>
                    <a:pt x="4783" y="896"/>
                  </a:lnTo>
                  <a:lnTo>
                    <a:pt x="4755" y="935"/>
                  </a:lnTo>
                  <a:lnTo>
                    <a:pt x="4727" y="972"/>
                  </a:lnTo>
                  <a:lnTo>
                    <a:pt x="4697" y="1009"/>
                  </a:lnTo>
                  <a:lnTo>
                    <a:pt x="4666" y="1047"/>
                  </a:lnTo>
                  <a:lnTo>
                    <a:pt x="4634" y="1082"/>
                  </a:lnTo>
                  <a:lnTo>
                    <a:pt x="4600" y="1118"/>
                  </a:lnTo>
                  <a:lnTo>
                    <a:pt x="4564" y="1153"/>
                  </a:lnTo>
                  <a:lnTo>
                    <a:pt x="4528" y="1185"/>
                  </a:lnTo>
                  <a:lnTo>
                    <a:pt x="4489" y="1218"/>
                  </a:lnTo>
                  <a:lnTo>
                    <a:pt x="4447" y="1250"/>
                  </a:lnTo>
                  <a:lnTo>
                    <a:pt x="4405" y="1281"/>
                  </a:lnTo>
                  <a:lnTo>
                    <a:pt x="4361" y="1310"/>
                  </a:lnTo>
                  <a:lnTo>
                    <a:pt x="4315" y="1337"/>
                  </a:lnTo>
                  <a:lnTo>
                    <a:pt x="4268" y="1363"/>
                  </a:lnTo>
                  <a:lnTo>
                    <a:pt x="4219" y="1387"/>
                  </a:lnTo>
                  <a:lnTo>
                    <a:pt x="4168" y="1410"/>
                  </a:lnTo>
                  <a:lnTo>
                    <a:pt x="4115" y="1431"/>
                  </a:lnTo>
                  <a:lnTo>
                    <a:pt x="4060" y="1450"/>
                  </a:lnTo>
                  <a:lnTo>
                    <a:pt x="4003" y="1468"/>
                  </a:lnTo>
                  <a:lnTo>
                    <a:pt x="3944" y="1484"/>
                  </a:lnTo>
                  <a:lnTo>
                    <a:pt x="3883" y="1497"/>
                  </a:lnTo>
                  <a:lnTo>
                    <a:pt x="3821" y="1508"/>
                  </a:lnTo>
                  <a:lnTo>
                    <a:pt x="3756" y="1518"/>
                  </a:lnTo>
                  <a:lnTo>
                    <a:pt x="3689" y="1525"/>
                  </a:lnTo>
                  <a:lnTo>
                    <a:pt x="3619" y="1529"/>
                  </a:lnTo>
                  <a:lnTo>
                    <a:pt x="3547" y="1531"/>
                  </a:lnTo>
                  <a:lnTo>
                    <a:pt x="3474" y="1529"/>
                  </a:lnTo>
                  <a:lnTo>
                    <a:pt x="3397" y="1526"/>
                  </a:lnTo>
                  <a:lnTo>
                    <a:pt x="3320" y="1520"/>
                  </a:lnTo>
                  <a:lnTo>
                    <a:pt x="3239" y="1512"/>
                  </a:lnTo>
                  <a:lnTo>
                    <a:pt x="3156" y="1499"/>
                  </a:lnTo>
                  <a:lnTo>
                    <a:pt x="3156" y="1499"/>
                  </a:lnTo>
                  <a:lnTo>
                    <a:pt x="2991" y="1473"/>
                  </a:lnTo>
                  <a:lnTo>
                    <a:pt x="2832" y="1452"/>
                  </a:lnTo>
                  <a:lnTo>
                    <a:pt x="2680" y="1433"/>
                  </a:lnTo>
                  <a:lnTo>
                    <a:pt x="2532" y="1418"/>
                  </a:lnTo>
                  <a:lnTo>
                    <a:pt x="2391" y="1407"/>
                  </a:lnTo>
                  <a:lnTo>
                    <a:pt x="2255" y="1397"/>
                  </a:lnTo>
                  <a:lnTo>
                    <a:pt x="2124" y="1392"/>
                  </a:lnTo>
                  <a:lnTo>
                    <a:pt x="1998" y="1391"/>
                  </a:lnTo>
                  <a:lnTo>
                    <a:pt x="1877" y="1392"/>
                  </a:lnTo>
                  <a:lnTo>
                    <a:pt x="1760" y="1397"/>
                  </a:lnTo>
                  <a:lnTo>
                    <a:pt x="1649" y="1405"/>
                  </a:lnTo>
                  <a:lnTo>
                    <a:pt x="1541" y="1418"/>
                  </a:lnTo>
                  <a:lnTo>
                    <a:pt x="1438" y="1433"/>
                  </a:lnTo>
                  <a:lnTo>
                    <a:pt x="1338" y="1450"/>
                  </a:lnTo>
                  <a:lnTo>
                    <a:pt x="1290" y="1460"/>
                  </a:lnTo>
                  <a:lnTo>
                    <a:pt x="1242" y="1471"/>
                  </a:lnTo>
                  <a:lnTo>
                    <a:pt x="1197" y="1483"/>
                  </a:lnTo>
                  <a:lnTo>
                    <a:pt x="1151" y="1496"/>
                  </a:lnTo>
                  <a:lnTo>
                    <a:pt x="1106" y="1508"/>
                  </a:lnTo>
                  <a:lnTo>
                    <a:pt x="1062" y="1523"/>
                  </a:lnTo>
                  <a:lnTo>
                    <a:pt x="1019" y="1537"/>
                  </a:lnTo>
                  <a:lnTo>
                    <a:pt x="976" y="1554"/>
                  </a:lnTo>
                  <a:lnTo>
                    <a:pt x="934" y="1570"/>
                  </a:lnTo>
                  <a:lnTo>
                    <a:pt x="893" y="1588"/>
                  </a:lnTo>
                  <a:lnTo>
                    <a:pt x="852" y="1605"/>
                  </a:lnTo>
                  <a:lnTo>
                    <a:pt x="813" y="1623"/>
                  </a:lnTo>
                  <a:lnTo>
                    <a:pt x="775" y="1644"/>
                  </a:lnTo>
                  <a:lnTo>
                    <a:pt x="736" y="1663"/>
                  </a:lnTo>
                  <a:lnTo>
                    <a:pt x="698" y="1684"/>
                  </a:lnTo>
                  <a:lnTo>
                    <a:pt x="661" y="1707"/>
                  </a:lnTo>
                  <a:lnTo>
                    <a:pt x="587" y="1752"/>
                  </a:lnTo>
                  <a:lnTo>
                    <a:pt x="516" y="1801"/>
                  </a:lnTo>
                  <a:lnTo>
                    <a:pt x="448" y="1854"/>
                  </a:lnTo>
                  <a:lnTo>
                    <a:pt x="380" y="1907"/>
                  </a:lnTo>
                  <a:lnTo>
                    <a:pt x="315" y="1965"/>
                  </a:lnTo>
                  <a:lnTo>
                    <a:pt x="250" y="2027"/>
                  </a:lnTo>
                  <a:lnTo>
                    <a:pt x="186" y="2090"/>
                  </a:lnTo>
                  <a:lnTo>
                    <a:pt x="123" y="2156"/>
                  </a:lnTo>
                  <a:lnTo>
                    <a:pt x="61" y="2225"/>
                  </a:lnTo>
                  <a:lnTo>
                    <a:pt x="0" y="229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23785" name="Freeform 105"/>
            <p:cNvSpPr>
              <a:spLocks/>
            </p:cNvSpPr>
            <p:nvPr/>
          </p:nvSpPr>
          <p:spPr bwMode="auto">
            <a:xfrm>
              <a:off x="1598" y="681"/>
              <a:ext cx="5079" cy="1206"/>
            </a:xfrm>
            <a:custGeom>
              <a:avLst/>
              <a:gdLst/>
              <a:ahLst/>
              <a:cxnLst>
                <a:cxn ang="0">
                  <a:pos x="5079" y="0"/>
                </a:cxn>
                <a:cxn ang="0">
                  <a:pos x="5070" y="76"/>
                </a:cxn>
                <a:cxn ang="0">
                  <a:pos x="5054" y="164"/>
                </a:cxn>
                <a:cxn ang="0">
                  <a:pos x="5031" y="278"/>
                </a:cxn>
                <a:cxn ang="0">
                  <a:pos x="4993" y="410"/>
                </a:cxn>
                <a:cxn ang="0">
                  <a:pos x="4942" y="555"/>
                </a:cxn>
                <a:cxn ang="0">
                  <a:pos x="4892" y="672"/>
                </a:cxn>
                <a:cxn ang="0">
                  <a:pos x="4853" y="749"/>
                </a:cxn>
                <a:cxn ang="0">
                  <a:pos x="4810" y="828"/>
                </a:cxn>
                <a:cxn ang="0">
                  <a:pos x="4761" y="907"/>
                </a:cxn>
                <a:cxn ang="0">
                  <a:pos x="4707" y="985"/>
                </a:cxn>
                <a:cxn ang="0">
                  <a:pos x="4648" y="1059"/>
                </a:cxn>
                <a:cxn ang="0">
                  <a:pos x="4582" y="1132"/>
                </a:cxn>
                <a:cxn ang="0">
                  <a:pos x="4510" y="1203"/>
                </a:cxn>
                <a:cxn ang="0">
                  <a:pos x="4432" y="1267"/>
                </a:cxn>
                <a:cxn ang="0">
                  <a:pos x="4348" y="1329"/>
                </a:cxn>
                <a:cxn ang="0">
                  <a:pos x="4255" y="1385"/>
                </a:cxn>
                <a:cxn ang="0">
                  <a:pos x="4155" y="1435"/>
                </a:cxn>
                <a:cxn ang="0">
                  <a:pos x="4048" y="1477"/>
                </a:cxn>
                <a:cxn ang="0">
                  <a:pos x="3932" y="1513"/>
                </a:cxn>
                <a:cxn ang="0">
                  <a:pos x="3809" y="1540"/>
                </a:cxn>
                <a:cxn ang="0">
                  <a:pos x="3677" y="1560"/>
                </a:cxn>
                <a:cxn ang="0">
                  <a:pos x="3537" y="1568"/>
                </a:cxn>
                <a:cxn ang="0">
                  <a:pos x="3387" y="1568"/>
                </a:cxn>
                <a:cxn ang="0">
                  <a:pos x="3229" y="1555"/>
                </a:cxn>
                <a:cxn ang="0">
                  <a:pos x="3145" y="1545"/>
                </a:cxn>
                <a:cxn ang="0">
                  <a:pos x="2820" y="1503"/>
                </a:cxn>
                <a:cxn ang="0">
                  <a:pos x="2520" y="1476"/>
                </a:cxn>
                <a:cxn ang="0">
                  <a:pos x="2241" y="1461"/>
                </a:cxn>
                <a:cxn ang="0">
                  <a:pos x="1986" y="1459"/>
                </a:cxn>
                <a:cxn ang="0">
                  <a:pos x="1748" y="1471"/>
                </a:cxn>
                <a:cxn ang="0">
                  <a:pos x="1529" y="1495"/>
                </a:cxn>
                <a:cxn ang="0">
                  <a:pos x="1326" y="1532"/>
                </a:cxn>
                <a:cxn ang="0">
                  <a:pos x="1232" y="1555"/>
                </a:cxn>
                <a:cxn ang="0">
                  <a:pos x="1139" y="1582"/>
                </a:cxn>
                <a:cxn ang="0">
                  <a:pos x="1051" y="1611"/>
                </a:cxn>
                <a:cxn ang="0">
                  <a:pos x="965" y="1644"/>
                </a:cxn>
                <a:cxn ang="0">
                  <a:pos x="883" y="1679"/>
                </a:cxn>
                <a:cxn ang="0">
                  <a:pos x="804" y="1718"/>
                </a:cxn>
                <a:cxn ang="0">
                  <a:pos x="727" y="1760"/>
                </a:cxn>
                <a:cxn ang="0">
                  <a:pos x="653" y="1803"/>
                </a:cxn>
                <a:cxn ang="0">
                  <a:pos x="510" y="1902"/>
                </a:cxn>
                <a:cxn ang="0">
                  <a:pos x="375" y="2012"/>
                </a:cxn>
                <a:cxn ang="0">
                  <a:pos x="246" y="2133"/>
                </a:cxn>
                <a:cxn ang="0">
                  <a:pos x="123" y="2267"/>
                </a:cxn>
                <a:cxn ang="0">
                  <a:pos x="0" y="2412"/>
                </a:cxn>
              </a:cxnLst>
              <a:rect l="0" t="0" r="r" b="b"/>
              <a:pathLst>
                <a:path w="5079" h="2412">
                  <a:moveTo>
                    <a:pt x="5079" y="0"/>
                  </a:moveTo>
                  <a:lnTo>
                    <a:pt x="5079" y="0"/>
                  </a:lnTo>
                  <a:lnTo>
                    <a:pt x="5078" y="19"/>
                  </a:lnTo>
                  <a:lnTo>
                    <a:pt x="5070" y="76"/>
                  </a:lnTo>
                  <a:lnTo>
                    <a:pt x="5064" y="116"/>
                  </a:lnTo>
                  <a:lnTo>
                    <a:pt x="5054" y="164"/>
                  </a:lnTo>
                  <a:lnTo>
                    <a:pt x="5045" y="218"/>
                  </a:lnTo>
                  <a:lnTo>
                    <a:pt x="5031" y="278"/>
                  </a:lnTo>
                  <a:lnTo>
                    <a:pt x="5013" y="340"/>
                  </a:lnTo>
                  <a:lnTo>
                    <a:pt x="4993" y="410"/>
                  </a:lnTo>
                  <a:lnTo>
                    <a:pt x="4970" y="481"/>
                  </a:lnTo>
                  <a:lnTo>
                    <a:pt x="4942" y="555"/>
                  </a:lnTo>
                  <a:lnTo>
                    <a:pt x="4910" y="633"/>
                  </a:lnTo>
                  <a:lnTo>
                    <a:pt x="4892" y="672"/>
                  </a:lnTo>
                  <a:lnTo>
                    <a:pt x="4874" y="710"/>
                  </a:lnTo>
                  <a:lnTo>
                    <a:pt x="4853" y="749"/>
                  </a:lnTo>
                  <a:lnTo>
                    <a:pt x="4832" y="789"/>
                  </a:lnTo>
                  <a:lnTo>
                    <a:pt x="4810" y="828"/>
                  </a:lnTo>
                  <a:lnTo>
                    <a:pt x="4786" y="868"/>
                  </a:lnTo>
                  <a:lnTo>
                    <a:pt x="4761" y="907"/>
                  </a:lnTo>
                  <a:lnTo>
                    <a:pt x="4735" y="946"/>
                  </a:lnTo>
                  <a:lnTo>
                    <a:pt x="4707" y="985"/>
                  </a:lnTo>
                  <a:lnTo>
                    <a:pt x="4678" y="1022"/>
                  </a:lnTo>
                  <a:lnTo>
                    <a:pt x="4648" y="1059"/>
                  </a:lnTo>
                  <a:lnTo>
                    <a:pt x="4616" y="1096"/>
                  </a:lnTo>
                  <a:lnTo>
                    <a:pt x="4582" y="1132"/>
                  </a:lnTo>
                  <a:lnTo>
                    <a:pt x="4548" y="1167"/>
                  </a:lnTo>
                  <a:lnTo>
                    <a:pt x="4510" y="1203"/>
                  </a:lnTo>
                  <a:lnTo>
                    <a:pt x="4473" y="1235"/>
                  </a:lnTo>
                  <a:lnTo>
                    <a:pt x="4432" y="1267"/>
                  </a:lnTo>
                  <a:lnTo>
                    <a:pt x="4391" y="1300"/>
                  </a:lnTo>
                  <a:lnTo>
                    <a:pt x="4348" y="1329"/>
                  </a:lnTo>
                  <a:lnTo>
                    <a:pt x="4302" y="1358"/>
                  </a:lnTo>
                  <a:lnTo>
                    <a:pt x="4255" y="1385"/>
                  </a:lnTo>
                  <a:lnTo>
                    <a:pt x="4206" y="1411"/>
                  </a:lnTo>
                  <a:lnTo>
                    <a:pt x="4155" y="1435"/>
                  </a:lnTo>
                  <a:lnTo>
                    <a:pt x="4102" y="1458"/>
                  </a:lnTo>
                  <a:lnTo>
                    <a:pt x="4048" y="1477"/>
                  </a:lnTo>
                  <a:lnTo>
                    <a:pt x="3991" y="1497"/>
                  </a:lnTo>
                  <a:lnTo>
                    <a:pt x="3932" y="1513"/>
                  </a:lnTo>
                  <a:lnTo>
                    <a:pt x="3871" y="1529"/>
                  </a:lnTo>
                  <a:lnTo>
                    <a:pt x="3809" y="1540"/>
                  </a:lnTo>
                  <a:lnTo>
                    <a:pt x="3745" y="1552"/>
                  </a:lnTo>
                  <a:lnTo>
                    <a:pt x="3677" y="1560"/>
                  </a:lnTo>
                  <a:lnTo>
                    <a:pt x="3608" y="1564"/>
                  </a:lnTo>
                  <a:lnTo>
                    <a:pt x="3537" y="1568"/>
                  </a:lnTo>
                  <a:lnTo>
                    <a:pt x="3463" y="1569"/>
                  </a:lnTo>
                  <a:lnTo>
                    <a:pt x="3387" y="1568"/>
                  </a:lnTo>
                  <a:lnTo>
                    <a:pt x="3309" y="1563"/>
                  </a:lnTo>
                  <a:lnTo>
                    <a:pt x="3229" y="1555"/>
                  </a:lnTo>
                  <a:lnTo>
                    <a:pt x="3145" y="1545"/>
                  </a:lnTo>
                  <a:lnTo>
                    <a:pt x="3145" y="1545"/>
                  </a:lnTo>
                  <a:lnTo>
                    <a:pt x="2980" y="1522"/>
                  </a:lnTo>
                  <a:lnTo>
                    <a:pt x="2820" y="1503"/>
                  </a:lnTo>
                  <a:lnTo>
                    <a:pt x="2668" y="1489"/>
                  </a:lnTo>
                  <a:lnTo>
                    <a:pt x="2520" y="1476"/>
                  </a:lnTo>
                  <a:lnTo>
                    <a:pt x="2379" y="1466"/>
                  </a:lnTo>
                  <a:lnTo>
                    <a:pt x="2241" y="1461"/>
                  </a:lnTo>
                  <a:lnTo>
                    <a:pt x="2111" y="1458"/>
                  </a:lnTo>
                  <a:lnTo>
                    <a:pt x="1986" y="1459"/>
                  </a:lnTo>
                  <a:lnTo>
                    <a:pt x="1865" y="1464"/>
                  </a:lnTo>
                  <a:lnTo>
                    <a:pt x="1748" y="1471"/>
                  </a:lnTo>
                  <a:lnTo>
                    <a:pt x="1636" y="1482"/>
                  </a:lnTo>
                  <a:lnTo>
                    <a:pt x="1529" y="1495"/>
                  </a:lnTo>
                  <a:lnTo>
                    <a:pt x="1426" y="1513"/>
                  </a:lnTo>
                  <a:lnTo>
                    <a:pt x="1326" y="1532"/>
                  </a:lnTo>
                  <a:lnTo>
                    <a:pt x="1279" y="1543"/>
                  </a:lnTo>
                  <a:lnTo>
                    <a:pt x="1232" y="1555"/>
                  </a:lnTo>
                  <a:lnTo>
                    <a:pt x="1185" y="1568"/>
                  </a:lnTo>
                  <a:lnTo>
                    <a:pt x="1139" y="1582"/>
                  </a:lnTo>
                  <a:lnTo>
                    <a:pt x="1095" y="1595"/>
                  </a:lnTo>
                  <a:lnTo>
                    <a:pt x="1051" y="1611"/>
                  </a:lnTo>
                  <a:lnTo>
                    <a:pt x="1008" y="1627"/>
                  </a:lnTo>
                  <a:lnTo>
                    <a:pt x="965" y="1644"/>
                  </a:lnTo>
                  <a:lnTo>
                    <a:pt x="924" y="1661"/>
                  </a:lnTo>
                  <a:lnTo>
                    <a:pt x="883" y="1679"/>
                  </a:lnTo>
                  <a:lnTo>
                    <a:pt x="843" y="1698"/>
                  </a:lnTo>
                  <a:lnTo>
                    <a:pt x="804" y="1718"/>
                  </a:lnTo>
                  <a:lnTo>
                    <a:pt x="765" y="1737"/>
                  </a:lnTo>
                  <a:lnTo>
                    <a:pt x="727" y="1760"/>
                  </a:lnTo>
                  <a:lnTo>
                    <a:pt x="689" y="1781"/>
                  </a:lnTo>
                  <a:lnTo>
                    <a:pt x="653" y="1803"/>
                  </a:lnTo>
                  <a:lnTo>
                    <a:pt x="581" y="1852"/>
                  </a:lnTo>
                  <a:lnTo>
                    <a:pt x="510" y="1902"/>
                  </a:lnTo>
                  <a:lnTo>
                    <a:pt x="442" y="1955"/>
                  </a:lnTo>
                  <a:lnTo>
                    <a:pt x="375" y="2012"/>
                  </a:lnTo>
                  <a:lnTo>
                    <a:pt x="310" y="2071"/>
                  </a:lnTo>
                  <a:lnTo>
                    <a:pt x="246" y="2133"/>
                  </a:lnTo>
                  <a:lnTo>
                    <a:pt x="184" y="2199"/>
                  </a:lnTo>
                  <a:lnTo>
                    <a:pt x="123" y="2267"/>
                  </a:lnTo>
                  <a:lnTo>
                    <a:pt x="62" y="2338"/>
                  </a:lnTo>
                  <a:lnTo>
                    <a:pt x="0" y="241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23786" name="Freeform 106"/>
            <p:cNvSpPr>
              <a:spLocks/>
            </p:cNvSpPr>
            <p:nvPr/>
          </p:nvSpPr>
          <p:spPr bwMode="auto">
            <a:xfrm>
              <a:off x="1648" y="652"/>
              <a:ext cx="5042" cy="1263"/>
            </a:xfrm>
            <a:custGeom>
              <a:avLst/>
              <a:gdLst/>
              <a:ahLst/>
              <a:cxnLst>
                <a:cxn ang="0">
                  <a:pos x="5042" y="0"/>
                </a:cxn>
                <a:cxn ang="0">
                  <a:pos x="5033" y="77"/>
                </a:cxn>
                <a:cxn ang="0">
                  <a:pos x="5021" y="166"/>
                </a:cxn>
                <a:cxn ang="0">
                  <a:pos x="4997" y="281"/>
                </a:cxn>
                <a:cxn ang="0">
                  <a:pos x="4963" y="413"/>
                </a:cxn>
                <a:cxn ang="0">
                  <a:pos x="4913" y="562"/>
                </a:cxn>
                <a:cxn ang="0">
                  <a:pos x="4865" y="679"/>
                </a:cxn>
                <a:cxn ang="0">
                  <a:pos x="4828" y="759"/>
                </a:cxn>
                <a:cxn ang="0">
                  <a:pos x="4785" y="839"/>
                </a:cxn>
                <a:cxn ang="0">
                  <a:pos x="4738" y="918"/>
                </a:cxn>
                <a:cxn ang="0">
                  <a:pos x="4685" y="998"/>
                </a:cxn>
                <a:cxn ang="0">
                  <a:pos x="4627" y="1073"/>
                </a:cxn>
                <a:cxn ang="0">
                  <a:pos x="4563" y="1149"/>
                </a:cxn>
                <a:cxn ang="0">
                  <a:pos x="4492" y="1220"/>
                </a:cxn>
                <a:cxn ang="0">
                  <a:pos x="4414" y="1288"/>
                </a:cxn>
                <a:cxn ang="0">
                  <a:pos x="4330" y="1351"/>
                </a:cxn>
                <a:cxn ang="0">
                  <a:pos x="4239" y="1409"/>
                </a:cxn>
                <a:cxn ang="0">
                  <a:pos x="4139" y="1461"/>
                </a:cxn>
                <a:cxn ang="0">
                  <a:pos x="4034" y="1506"/>
                </a:cxn>
                <a:cxn ang="0">
                  <a:pos x="3919" y="1545"/>
                </a:cxn>
                <a:cxn ang="0">
                  <a:pos x="3795" y="1574"/>
                </a:cxn>
                <a:cxn ang="0">
                  <a:pos x="3664" y="1597"/>
                </a:cxn>
                <a:cxn ang="0">
                  <a:pos x="3523" y="1608"/>
                </a:cxn>
                <a:cxn ang="0">
                  <a:pos x="3374" y="1610"/>
                </a:cxn>
                <a:cxn ang="0">
                  <a:pos x="3215" y="1601"/>
                </a:cxn>
                <a:cxn ang="0">
                  <a:pos x="3131" y="1592"/>
                </a:cxn>
                <a:cxn ang="0">
                  <a:pos x="2806" y="1558"/>
                </a:cxn>
                <a:cxn ang="0">
                  <a:pos x="2505" y="1535"/>
                </a:cxn>
                <a:cxn ang="0">
                  <a:pos x="2227" y="1526"/>
                </a:cxn>
                <a:cxn ang="0">
                  <a:pos x="1971" y="1530"/>
                </a:cxn>
                <a:cxn ang="0">
                  <a:pos x="1733" y="1547"/>
                </a:cxn>
                <a:cxn ang="0">
                  <a:pos x="1515" y="1576"/>
                </a:cxn>
                <a:cxn ang="0">
                  <a:pos x="1362" y="1605"/>
                </a:cxn>
                <a:cxn ang="0">
                  <a:pos x="1265" y="1629"/>
                </a:cxn>
                <a:cxn ang="0">
                  <a:pos x="1172" y="1655"/>
                </a:cxn>
                <a:cxn ang="0">
                  <a:pos x="1082" y="1685"/>
                </a:cxn>
                <a:cxn ang="0">
                  <a:pos x="996" y="1718"/>
                </a:cxn>
                <a:cxn ang="0">
                  <a:pos x="913" y="1753"/>
                </a:cxn>
                <a:cxn ang="0">
                  <a:pos x="832" y="1792"/>
                </a:cxn>
                <a:cxn ang="0">
                  <a:pos x="756" y="1834"/>
                </a:cxn>
                <a:cxn ang="0">
                  <a:pos x="681" y="1879"/>
                </a:cxn>
                <a:cxn ang="0">
                  <a:pos x="572" y="1952"/>
                </a:cxn>
                <a:cxn ang="0">
                  <a:pos x="435" y="2060"/>
                </a:cxn>
                <a:cxn ang="0">
                  <a:pos x="306" y="2179"/>
                </a:cxn>
                <a:cxn ang="0">
                  <a:pos x="181" y="2309"/>
                </a:cxn>
                <a:cxn ang="0">
                  <a:pos x="60" y="2452"/>
                </a:cxn>
              </a:cxnLst>
              <a:rect l="0" t="0" r="r" b="b"/>
              <a:pathLst>
                <a:path w="5042" h="2527">
                  <a:moveTo>
                    <a:pt x="5042" y="0"/>
                  </a:moveTo>
                  <a:lnTo>
                    <a:pt x="5042" y="0"/>
                  </a:lnTo>
                  <a:lnTo>
                    <a:pt x="5040" y="21"/>
                  </a:lnTo>
                  <a:lnTo>
                    <a:pt x="5033" y="77"/>
                  </a:lnTo>
                  <a:lnTo>
                    <a:pt x="5028" y="118"/>
                  </a:lnTo>
                  <a:lnTo>
                    <a:pt x="5021" y="166"/>
                  </a:lnTo>
                  <a:lnTo>
                    <a:pt x="5010" y="221"/>
                  </a:lnTo>
                  <a:lnTo>
                    <a:pt x="4997" y="281"/>
                  </a:lnTo>
                  <a:lnTo>
                    <a:pt x="4981" y="345"/>
                  </a:lnTo>
                  <a:lnTo>
                    <a:pt x="4963" y="413"/>
                  </a:lnTo>
                  <a:lnTo>
                    <a:pt x="4939" y="486"/>
                  </a:lnTo>
                  <a:lnTo>
                    <a:pt x="4913" y="562"/>
                  </a:lnTo>
                  <a:lnTo>
                    <a:pt x="4882" y="639"/>
                  </a:lnTo>
                  <a:lnTo>
                    <a:pt x="4865" y="679"/>
                  </a:lnTo>
                  <a:lnTo>
                    <a:pt x="4847" y="718"/>
                  </a:lnTo>
                  <a:lnTo>
                    <a:pt x="4828" y="759"/>
                  </a:lnTo>
                  <a:lnTo>
                    <a:pt x="4807" y="799"/>
                  </a:lnTo>
                  <a:lnTo>
                    <a:pt x="4785" y="839"/>
                  </a:lnTo>
                  <a:lnTo>
                    <a:pt x="4763" y="878"/>
                  </a:lnTo>
                  <a:lnTo>
                    <a:pt x="4738" y="918"/>
                  </a:lnTo>
                  <a:lnTo>
                    <a:pt x="4713" y="957"/>
                  </a:lnTo>
                  <a:lnTo>
                    <a:pt x="4685" y="998"/>
                  </a:lnTo>
                  <a:lnTo>
                    <a:pt x="4657" y="1036"/>
                  </a:lnTo>
                  <a:lnTo>
                    <a:pt x="4627" y="1073"/>
                  </a:lnTo>
                  <a:lnTo>
                    <a:pt x="4596" y="1112"/>
                  </a:lnTo>
                  <a:lnTo>
                    <a:pt x="4563" y="1149"/>
                  </a:lnTo>
                  <a:lnTo>
                    <a:pt x="4528" y="1185"/>
                  </a:lnTo>
                  <a:lnTo>
                    <a:pt x="4492" y="1220"/>
                  </a:lnTo>
                  <a:lnTo>
                    <a:pt x="4454" y="1254"/>
                  </a:lnTo>
                  <a:lnTo>
                    <a:pt x="4414" y="1288"/>
                  </a:lnTo>
                  <a:lnTo>
                    <a:pt x="4373" y="1320"/>
                  </a:lnTo>
                  <a:lnTo>
                    <a:pt x="4330" y="1351"/>
                  </a:lnTo>
                  <a:lnTo>
                    <a:pt x="4285" y="1380"/>
                  </a:lnTo>
                  <a:lnTo>
                    <a:pt x="4239" y="1409"/>
                  </a:lnTo>
                  <a:lnTo>
                    <a:pt x="4191" y="1435"/>
                  </a:lnTo>
                  <a:lnTo>
                    <a:pt x="4139" y="1461"/>
                  </a:lnTo>
                  <a:lnTo>
                    <a:pt x="4088" y="1485"/>
                  </a:lnTo>
                  <a:lnTo>
                    <a:pt x="4034" y="1506"/>
                  </a:lnTo>
                  <a:lnTo>
                    <a:pt x="3977" y="1527"/>
                  </a:lnTo>
                  <a:lnTo>
                    <a:pt x="3919" y="1545"/>
                  </a:lnTo>
                  <a:lnTo>
                    <a:pt x="3857" y="1561"/>
                  </a:lnTo>
                  <a:lnTo>
                    <a:pt x="3795" y="1574"/>
                  </a:lnTo>
                  <a:lnTo>
                    <a:pt x="3731" y="1587"/>
                  </a:lnTo>
                  <a:lnTo>
                    <a:pt x="3664" y="1597"/>
                  </a:lnTo>
                  <a:lnTo>
                    <a:pt x="3595" y="1603"/>
                  </a:lnTo>
                  <a:lnTo>
                    <a:pt x="3523" y="1608"/>
                  </a:lnTo>
                  <a:lnTo>
                    <a:pt x="3449" y="1610"/>
                  </a:lnTo>
                  <a:lnTo>
                    <a:pt x="3374" y="1610"/>
                  </a:lnTo>
                  <a:lnTo>
                    <a:pt x="3295" y="1606"/>
                  </a:lnTo>
                  <a:lnTo>
                    <a:pt x="3215" y="1601"/>
                  </a:lnTo>
                  <a:lnTo>
                    <a:pt x="3131" y="1592"/>
                  </a:lnTo>
                  <a:lnTo>
                    <a:pt x="3131" y="1592"/>
                  </a:lnTo>
                  <a:lnTo>
                    <a:pt x="2966" y="1572"/>
                  </a:lnTo>
                  <a:lnTo>
                    <a:pt x="2806" y="1558"/>
                  </a:lnTo>
                  <a:lnTo>
                    <a:pt x="2652" y="1545"/>
                  </a:lnTo>
                  <a:lnTo>
                    <a:pt x="2505" y="1535"/>
                  </a:lnTo>
                  <a:lnTo>
                    <a:pt x="2364" y="1529"/>
                  </a:lnTo>
                  <a:lnTo>
                    <a:pt x="2227" y="1526"/>
                  </a:lnTo>
                  <a:lnTo>
                    <a:pt x="2097" y="1527"/>
                  </a:lnTo>
                  <a:lnTo>
                    <a:pt x="1971" y="1530"/>
                  </a:lnTo>
                  <a:lnTo>
                    <a:pt x="1850" y="1537"/>
                  </a:lnTo>
                  <a:lnTo>
                    <a:pt x="1733" y="1547"/>
                  </a:lnTo>
                  <a:lnTo>
                    <a:pt x="1622" y="1559"/>
                  </a:lnTo>
                  <a:lnTo>
                    <a:pt x="1515" y="1576"/>
                  </a:lnTo>
                  <a:lnTo>
                    <a:pt x="1412" y="1595"/>
                  </a:lnTo>
                  <a:lnTo>
                    <a:pt x="1362" y="1605"/>
                  </a:lnTo>
                  <a:lnTo>
                    <a:pt x="1314" y="1616"/>
                  </a:lnTo>
                  <a:lnTo>
                    <a:pt x="1265" y="1629"/>
                  </a:lnTo>
                  <a:lnTo>
                    <a:pt x="1218" y="1642"/>
                  </a:lnTo>
                  <a:lnTo>
                    <a:pt x="1172" y="1655"/>
                  </a:lnTo>
                  <a:lnTo>
                    <a:pt x="1126" y="1669"/>
                  </a:lnTo>
                  <a:lnTo>
                    <a:pt x="1082" y="1685"/>
                  </a:lnTo>
                  <a:lnTo>
                    <a:pt x="1039" y="1702"/>
                  </a:lnTo>
                  <a:lnTo>
                    <a:pt x="996" y="1718"/>
                  </a:lnTo>
                  <a:lnTo>
                    <a:pt x="954" y="1735"/>
                  </a:lnTo>
                  <a:lnTo>
                    <a:pt x="913" y="1753"/>
                  </a:lnTo>
                  <a:lnTo>
                    <a:pt x="872" y="1773"/>
                  </a:lnTo>
                  <a:lnTo>
                    <a:pt x="832" y="1792"/>
                  </a:lnTo>
                  <a:lnTo>
                    <a:pt x="793" y="1813"/>
                  </a:lnTo>
                  <a:lnTo>
                    <a:pt x="756" y="1834"/>
                  </a:lnTo>
                  <a:lnTo>
                    <a:pt x="717" y="1857"/>
                  </a:lnTo>
                  <a:lnTo>
                    <a:pt x="681" y="1879"/>
                  </a:lnTo>
                  <a:lnTo>
                    <a:pt x="643" y="1903"/>
                  </a:lnTo>
                  <a:lnTo>
                    <a:pt x="572" y="1952"/>
                  </a:lnTo>
                  <a:lnTo>
                    <a:pt x="503" y="2005"/>
                  </a:lnTo>
                  <a:lnTo>
                    <a:pt x="435" y="2060"/>
                  </a:lnTo>
                  <a:lnTo>
                    <a:pt x="370" y="2118"/>
                  </a:lnTo>
                  <a:lnTo>
                    <a:pt x="306" y="2179"/>
                  </a:lnTo>
                  <a:lnTo>
                    <a:pt x="242" y="2242"/>
                  </a:lnTo>
                  <a:lnTo>
                    <a:pt x="181" y="2309"/>
                  </a:lnTo>
                  <a:lnTo>
                    <a:pt x="120" y="2380"/>
                  </a:lnTo>
                  <a:lnTo>
                    <a:pt x="60" y="2452"/>
                  </a:lnTo>
                  <a:lnTo>
                    <a:pt x="0" y="2527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23787" name="Freeform 107"/>
            <p:cNvSpPr>
              <a:spLocks/>
            </p:cNvSpPr>
            <p:nvPr/>
          </p:nvSpPr>
          <p:spPr bwMode="auto">
            <a:xfrm>
              <a:off x="1700" y="624"/>
              <a:ext cx="5002" cy="1320"/>
            </a:xfrm>
            <a:custGeom>
              <a:avLst/>
              <a:gdLst/>
              <a:ahLst/>
              <a:cxnLst>
                <a:cxn ang="0">
                  <a:pos x="5002" y="0"/>
                </a:cxn>
                <a:cxn ang="0">
                  <a:pos x="4995" y="78"/>
                </a:cxn>
                <a:cxn ang="0">
                  <a:pos x="4983" y="166"/>
                </a:cxn>
                <a:cxn ang="0">
                  <a:pos x="4962" y="281"/>
                </a:cxn>
                <a:cxn ang="0">
                  <a:pos x="4929" y="417"/>
                </a:cxn>
                <a:cxn ang="0">
                  <a:pos x="4882" y="567"/>
                </a:cxn>
                <a:cxn ang="0">
                  <a:pos x="4836" y="685"/>
                </a:cxn>
                <a:cxn ang="0">
                  <a:pos x="4800" y="766"/>
                </a:cxn>
                <a:cxn ang="0">
                  <a:pos x="4758" y="848"/>
                </a:cxn>
                <a:cxn ang="0">
                  <a:pos x="4712" y="929"/>
                </a:cxn>
                <a:cxn ang="0">
                  <a:pos x="4661" y="1009"/>
                </a:cxn>
                <a:cxn ang="0">
                  <a:pos x="4604" y="1087"/>
                </a:cxn>
                <a:cxn ang="0">
                  <a:pos x="4540" y="1164"/>
                </a:cxn>
                <a:cxn ang="0">
                  <a:pos x="4471" y="1237"/>
                </a:cxn>
                <a:cxn ang="0">
                  <a:pos x="4394" y="1306"/>
                </a:cxn>
                <a:cxn ang="0">
                  <a:pos x="4311" y="1371"/>
                </a:cxn>
                <a:cxn ang="0">
                  <a:pos x="4221" y="1432"/>
                </a:cxn>
                <a:cxn ang="0">
                  <a:pos x="4122" y="1486"/>
                </a:cxn>
                <a:cxn ang="0">
                  <a:pos x="4017" y="1534"/>
                </a:cxn>
                <a:cxn ang="0">
                  <a:pos x="3903" y="1574"/>
                </a:cxn>
                <a:cxn ang="0">
                  <a:pos x="3779" y="1607"/>
                </a:cxn>
                <a:cxn ang="0">
                  <a:pos x="3649" y="1631"/>
                </a:cxn>
                <a:cxn ang="0">
                  <a:pos x="3508" y="1646"/>
                </a:cxn>
                <a:cxn ang="0">
                  <a:pos x="3358" y="1650"/>
                </a:cxn>
                <a:cxn ang="0">
                  <a:pos x="3199" y="1646"/>
                </a:cxn>
                <a:cxn ang="0">
                  <a:pos x="3115" y="1637"/>
                </a:cxn>
                <a:cxn ang="0">
                  <a:pos x="2791" y="1610"/>
                </a:cxn>
                <a:cxn ang="0">
                  <a:pos x="2489" y="1594"/>
                </a:cxn>
                <a:cxn ang="0">
                  <a:pos x="2210" y="1591"/>
                </a:cxn>
                <a:cxn ang="0">
                  <a:pos x="1955" y="1599"/>
                </a:cxn>
                <a:cxn ang="0">
                  <a:pos x="1717" y="1621"/>
                </a:cxn>
                <a:cxn ang="0">
                  <a:pos x="1499" y="1654"/>
                </a:cxn>
                <a:cxn ang="0">
                  <a:pos x="1347" y="1687"/>
                </a:cxn>
                <a:cxn ang="0">
                  <a:pos x="1251" y="1713"/>
                </a:cxn>
                <a:cxn ang="0">
                  <a:pos x="1158" y="1741"/>
                </a:cxn>
                <a:cxn ang="0">
                  <a:pos x="1069" y="1773"/>
                </a:cxn>
                <a:cxn ang="0">
                  <a:pos x="983" y="1809"/>
                </a:cxn>
                <a:cxn ang="0">
                  <a:pos x="899" y="1846"/>
                </a:cxn>
                <a:cxn ang="0">
                  <a:pos x="820" y="1886"/>
                </a:cxn>
                <a:cxn ang="0">
                  <a:pos x="744" y="1930"/>
                </a:cxn>
                <a:cxn ang="0">
                  <a:pos x="669" y="1977"/>
                </a:cxn>
                <a:cxn ang="0">
                  <a:pos x="597" y="2027"/>
                </a:cxn>
                <a:cxn ang="0">
                  <a:pos x="494" y="2106"/>
                </a:cxn>
                <a:cxn ang="0">
                  <a:pos x="362" y="2222"/>
                </a:cxn>
                <a:cxn ang="0">
                  <a:pos x="237" y="2351"/>
                </a:cxn>
                <a:cxn ang="0">
                  <a:pos x="116" y="2490"/>
                </a:cxn>
                <a:cxn ang="0">
                  <a:pos x="0" y="2642"/>
                </a:cxn>
              </a:cxnLst>
              <a:rect l="0" t="0" r="r" b="b"/>
              <a:pathLst>
                <a:path w="5002" h="2642">
                  <a:moveTo>
                    <a:pt x="5002" y="0"/>
                  </a:moveTo>
                  <a:lnTo>
                    <a:pt x="5002" y="0"/>
                  </a:lnTo>
                  <a:lnTo>
                    <a:pt x="5001" y="21"/>
                  </a:lnTo>
                  <a:lnTo>
                    <a:pt x="4995" y="78"/>
                  </a:lnTo>
                  <a:lnTo>
                    <a:pt x="4990" y="120"/>
                  </a:lnTo>
                  <a:lnTo>
                    <a:pt x="4983" y="166"/>
                  </a:lnTo>
                  <a:lnTo>
                    <a:pt x="4973" y="221"/>
                  </a:lnTo>
                  <a:lnTo>
                    <a:pt x="4962" y="281"/>
                  </a:lnTo>
                  <a:lnTo>
                    <a:pt x="4947" y="347"/>
                  </a:lnTo>
                  <a:lnTo>
                    <a:pt x="4929" y="417"/>
                  </a:lnTo>
                  <a:lnTo>
                    <a:pt x="4906" y="491"/>
                  </a:lnTo>
                  <a:lnTo>
                    <a:pt x="4882" y="567"/>
                  </a:lnTo>
                  <a:lnTo>
                    <a:pt x="4852" y="646"/>
                  </a:lnTo>
                  <a:lnTo>
                    <a:pt x="4836" y="685"/>
                  </a:lnTo>
                  <a:lnTo>
                    <a:pt x="4818" y="725"/>
                  </a:lnTo>
                  <a:lnTo>
                    <a:pt x="4800" y="766"/>
                  </a:lnTo>
                  <a:lnTo>
                    <a:pt x="4780" y="807"/>
                  </a:lnTo>
                  <a:lnTo>
                    <a:pt x="4758" y="848"/>
                  </a:lnTo>
                  <a:lnTo>
                    <a:pt x="4736" y="888"/>
                  </a:lnTo>
                  <a:lnTo>
                    <a:pt x="4712" y="929"/>
                  </a:lnTo>
                  <a:lnTo>
                    <a:pt x="4687" y="969"/>
                  </a:lnTo>
                  <a:lnTo>
                    <a:pt x="4661" y="1009"/>
                  </a:lnTo>
                  <a:lnTo>
                    <a:pt x="4633" y="1048"/>
                  </a:lnTo>
                  <a:lnTo>
                    <a:pt x="4604" y="1087"/>
                  </a:lnTo>
                  <a:lnTo>
                    <a:pt x="4572" y="1126"/>
                  </a:lnTo>
                  <a:lnTo>
                    <a:pt x="4540" y="1164"/>
                  </a:lnTo>
                  <a:lnTo>
                    <a:pt x="4505" y="1201"/>
                  </a:lnTo>
                  <a:lnTo>
                    <a:pt x="4471" y="1237"/>
                  </a:lnTo>
                  <a:lnTo>
                    <a:pt x="4433" y="1273"/>
                  </a:lnTo>
                  <a:lnTo>
                    <a:pt x="4394" y="1306"/>
                  </a:lnTo>
                  <a:lnTo>
                    <a:pt x="4353" y="1340"/>
                  </a:lnTo>
                  <a:lnTo>
                    <a:pt x="4311" y="1371"/>
                  </a:lnTo>
                  <a:lnTo>
                    <a:pt x="4266" y="1403"/>
                  </a:lnTo>
                  <a:lnTo>
                    <a:pt x="4221" y="1432"/>
                  </a:lnTo>
                  <a:lnTo>
                    <a:pt x="4172" y="1460"/>
                  </a:lnTo>
                  <a:lnTo>
                    <a:pt x="4122" y="1486"/>
                  </a:lnTo>
                  <a:lnTo>
                    <a:pt x="4071" y="1511"/>
                  </a:lnTo>
                  <a:lnTo>
                    <a:pt x="4017" y="1534"/>
                  </a:lnTo>
                  <a:lnTo>
                    <a:pt x="3960" y="1555"/>
                  </a:lnTo>
                  <a:lnTo>
                    <a:pt x="3903" y="1574"/>
                  </a:lnTo>
                  <a:lnTo>
                    <a:pt x="3842" y="1592"/>
                  </a:lnTo>
                  <a:lnTo>
                    <a:pt x="3779" y="1607"/>
                  </a:lnTo>
                  <a:lnTo>
                    <a:pt x="3715" y="1621"/>
                  </a:lnTo>
                  <a:lnTo>
                    <a:pt x="3649" y="1631"/>
                  </a:lnTo>
                  <a:lnTo>
                    <a:pt x="3579" y="1641"/>
                  </a:lnTo>
                  <a:lnTo>
                    <a:pt x="3508" y="1646"/>
                  </a:lnTo>
                  <a:lnTo>
                    <a:pt x="3435" y="1650"/>
                  </a:lnTo>
                  <a:lnTo>
                    <a:pt x="3358" y="1650"/>
                  </a:lnTo>
                  <a:lnTo>
                    <a:pt x="3279" y="1649"/>
                  </a:lnTo>
                  <a:lnTo>
                    <a:pt x="3199" y="1646"/>
                  </a:lnTo>
                  <a:lnTo>
                    <a:pt x="3115" y="1637"/>
                  </a:lnTo>
                  <a:lnTo>
                    <a:pt x="3115" y="1637"/>
                  </a:lnTo>
                  <a:lnTo>
                    <a:pt x="2950" y="1623"/>
                  </a:lnTo>
                  <a:lnTo>
                    <a:pt x="2791" y="1610"/>
                  </a:lnTo>
                  <a:lnTo>
                    <a:pt x="2636" y="1600"/>
                  </a:lnTo>
                  <a:lnTo>
                    <a:pt x="2489" y="1594"/>
                  </a:lnTo>
                  <a:lnTo>
                    <a:pt x="2348" y="1591"/>
                  </a:lnTo>
                  <a:lnTo>
                    <a:pt x="2210" y="1591"/>
                  </a:lnTo>
                  <a:lnTo>
                    <a:pt x="2080" y="1594"/>
                  </a:lnTo>
                  <a:lnTo>
                    <a:pt x="1955" y="1599"/>
                  </a:lnTo>
                  <a:lnTo>
                    <a:pt x="1834" y="1608"/>
                  </a:lnTo>
                  <a:lnTo>
                    <a:pt x="1717" y="1621"/>
                  </a:lnTo>
                  <a:lnTo>
                    <a:pt x="1606" y="1636"/>
                  </a:lnTo>
                  <a:lnTo>
                    <a:pt x="1499" y="1654"/>
                  </a:lnTo>
                  <a:lnTo>
                    <a:pt x="1397" y="1675"/>
                  </a:lnTo>
                  <a:lnTo>
                    <a:pt x="1347" y="1687"/>
                  </a:lnTo>
                  <a:lnTo>
                    <a:pt x="1298" y="1699"/>
                  </a:lnTo>
                  <a:lnTo>
                    <a:pt x="1251" y="1713"/>
                  </a:lnTo>
                  <a:lnTo>
                    <a:pt x="1204" y="1726"/>
                  </a:lnTo>
                  <a:lnTo>
                    <a:pt x="1158" y="1741"/>
                  </a:lnTo>
                  <a:lnTo>
                    <a:pt x="1113" y="1757"/>
                  </a:lnTo>
                  <a:lnTo>
                    <a:pt x="1069" y="1773"/>
                  </a:lnTo>
                  <a:lnTo>
                    <a:pt x="1026" y="1791"/>
                  </a:lnTo>
                  <a:lnTo>
                    <a:pt x="983" y="1809"/>
                  </a:lnTo>
                  <a:lnTo>
                    <a:pt x="941" y="1826"/>
                  </a:lnTo>
                  <a:lnTo>
                    <a:pt x="899" y="1846"/>
                  </a:lnTo>
                  <a:lnTo>
                    <a:pt x="859" y="1865"/>
                  </a:lnTo>
                  <a:lnTo>
                    <a:pt x="820" y="1886"/>
                  </a:lnTo>
                  <a:lnTo>
                    <a:pt x="781" y="1909"/>
                  </a:lnTo>
                  <a:lnTo>
                    <a:pt x="744" y="1930"/>
                  </a:lnTo>
                  <a:lnTo>
                    <a:pt x="707" y="1952"/>
                  </a:lnTo>
                  <a:lnTo>
                    <a:pt x="669" y="1977"/>
                  </a:lnTo>
                  <a:lnTo>
                    <a:pt x="633" y="2001"/>
                  </a:lnTo>
                  <a:lnTo>
                    <a:pt x="597" y="2027"/>
                  </a:lnTo>
                  <a:lnTo>
                    <a:pt x="562" y="2052"/>
                  </a:lnTo>
                  <a:lnTo>
                    <a:pt x="494" y="2106"/>
                  </a:lnTo>
                  <a:lnTo>
                    <a:pt x="427" y="2162"/>
                  </a:lnTo>
                  <a:lnTo>
                    <a:pt x="362" y="2222"/>
                  </a:lnTo>
                  <a:lnTo>
                    <a:pt x="300" y="2285"/>
                  </a:lnTo>
                  <a:lnTo>
                    <a:pt x="237" y="2351"/>
                  </a:lnTo>
                  <a:lnTo>
                    <a:pt x="176" y="2419"/>
                  </a:lnTo>
                  <a:lnTo>
                    <a:pt x="116" y="2490"/>
                  </a:lnTo>
                  <a:lnTo>
                    <a:pt x="58" y="2564"/>
                  </a:lnTo>
                  <a:lnTo>
                    <a:pt x="0" y="264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23788" name="Freeform 108"/>
            <p:cNvSpPr>
              <a:spLocks/>
            </p:cNvSpPr>
            <p:nvPr/>
          </p:nvSpPr>
          <p:spPr bwMode="auto">
            <a:xfrm>
              <a:off x="1751" y="595"/>
              <a:ext cx="4962" cy="1378"/>
            </a:xfrm>
            <a:custGeom>
              <a:avLst/>
              <a:gdLst/>
              <a:ahLst/>
              <a:cxnLst>
                <a:cxn ang="0">
                  <a:pos x="4962" y="0"/>
                </a:cxn>
                <a:cxn ang="0">
                  <a:pos x="4957" y="79"/>
                </a:cxn>
                <a:cxn ang="0">
                  <a:pos x="4946" y="170"/>
                </a:cxn>
                <a:cxn ang="0">
                  <a:pos x="4926" y="284"/>
                </a:cxn>
                <a:cxn ang="0">
                  <a:pos x="4894" y="421"/>
                </a:cxn>
                <a:cxn ang="0">
                  <a:pos x="4850" y="573"/>
                </a:cxn>
                <a:cxn ang="0">
                  <a:pos x="4806" y="693"/>
                </a:cxn>
                <a:cxn ang="0">
                  <a:pos x="4771" y="775"/>
                </a:cxn>
                <a:cxn ang="0">
                  <a:pos x="4732" y="857"/>
                </a:cxn>
                <a:cxn ang="0">
                  <a:pos x="4686" y="940"/>
                </a:cxn>
                <a:cxn ang="0">
                  <a:pos x="4636" y="1022"/>
                </a:cxn>
                <a:cxn ang="0">
                  <a:pos x="4581" y="1101"/>
                </a:cxn>
                <a:cxn ang="0">
                  <a:pos x="4518" y="1180"/>
                </a:cxn>
                <a:cxn ang="0">
                  <a:pos x="4449" y="1255"/>
                </a:cxn>
                <a:cxn ang="0">
                  <a:pos x="4374" y="1326"/>
                </a:cxn>
                <a:cxn ang="0">
                  <a:pos x="4292" y="1393"/>
                </a:cxn>
                <a:cxn ang="0">
                  <a:pos x="4202" y="1455"/>
                </a:cxn>
                <a:cxn ang="0">
                  <a:pos x="4104" y="1511"/>
                </a:cxn>
                <a:cxn ang="0">
                  <a:pos x="4000" y="1563"/>
                </a:cxn>
                <a:cxn ang="0">
                  <a:pos x="3886" y="1605"/>
                </a:cxn>
                <a:cxn ang="0">
                  <a:pos x="3764" y="1641"/>
                </a:cxn>
                <a:cxn ang="0">
                  <a:pos x="3634" y="1668"/>
                </a:cxn>
                <a:cxn ang="0">
                  <a:pos x="3493" y="1686"/>
                </a:cxn>
                <a:cxn ang="0">
                  <a:pos x="3344" y="1694"/>
                </a:cxn>
                <a:cxn ang="0">
                  <a:pos x="3184" y="1691"/>
                </a:cxn>
                <a:cxn ang="0">
                  <a:pos x="3101" y="1686"/>
                </a:cxn>
                <a:cxn ang="0">
                  <a:pos x="2774" y="1663"/>
                </a:cxn>
                <a:cxn ang="0">
                  <a:pos x="2473" y="1653"/>
                </a:cxn>
                <a:cxn ang="0">
                  <a:pos x="2195" y="1655"/>
                </a:cxn>
                <a:cxn ang="0">
                  <a:pos x="1938" y="1670"/>
                </a:cxn>
                <a:cxn ang="0">
                  <a:pos x="1702" y="1695"/>
                </a:cxn>
                <a:cxn ang="0">
                  <a:pos x="1486" y="1734"/>
                </a:cxn>
                <a:cxn ang="0">
                  <a:pos x="1333" y="1770"/>
                </a:cxn>
                <a:cxn ang="0">
                  <a:pos x="1237" y="1799"/>
                </a:cxn>
                <a:cxn ang="0">
                  <a:pos x="1144" y="1829"/>
                </a:cxn>
                <a:cxn ang="0">
                  <a:pos x="1055" y="1863"/>
                </a:cxn>
                <a:cxn ang="0">
                  <a:pos x="971" y="1899"/>
                </a:cxn>
                <a:cxn ang="0">
                  <a:pos x="889" y="1939"/>
                </a:cxn>
                <a:cxn ang="0">
                  <a:pos x="810" y="1981"/>
                </a:cxn>
                <a:cxn ang="0">
                  <a:pos x="733" y="2026"/>
                </a:cxn>
                <a:cxn ang="0">
                  <a:pos x="660" y="2075"/>
                </a:cxn>
                <a:cxn ang="0">
                  <a:pos x="589" y="2127"/>
                </a:cxn>
                <a:cxn ang="0">
                  <a:pos x="486" y="2209"/>
                </a:cxn>
                <a:cxn ang="0">
                  <a:pos x="357" y="2328"/>
                </a:cxn>
                <a:cxn ang="0">
                  <a:pos x="233" y="2459"/>
                </a:cxn>
                <a:cxn ang="0">
                  <a:pos x="115" y="2603"/>
                </a:cxn>
                <a:cxn ang="0">
                  <a:pos x="0" y="2756"/>
                </a:cxn>
              </a:cxnLst>
              <a:rect l="0" t="0" r="r" b="b"/>
              <a:pathLst>
                <a:path w="4962" h="2756">
                  <a:moveTo>
                    <a:pt x="4962" y="0"/>
                  </a:moveTo>
                  <a:lnTo>
                    <a:pt x="4962" y="0"/>
                  </a:lnTo>
                  <a:lnTo>
                    <a:pt x="4961" y="21"/>
                  </a:lnTo>
                  <a:lnTo>
                    <a:pt x="4957" y="79"/>
                  </a:lnTo>
                  <a:lnTo>
                    <a:pt x="4953" y="121"/>
                  </a:lnTo>
                  <a:lnTo>
                    <a:pt x="4946" y="170"/>
                  </a:lnTo>
                  <a:lnTo>
                    <a:pt x="4937" y="224"/>
                  </a:lnTo>
                  <a:lnTo>
                    <a:pt x="4926" y="284"/>
                  </a:lnTo>
                  <a:lnTo>
                    <a:pt x="4912" y="350"/>
                  </a:lnTo>
                  <a:lnTo>
                    <a:pt x="4894" y="421"/>
                  </a:lnTo>
                  <a:lnTo>
                    <a:pt x="4875" y="496"/>
                  </a:lnTo>
                  <a:lnTo>
                    <a:pt x="4850" y="573"/>
                  </a:lnTo>
                  <a:lnTo>
                    <a:pt x="4822" y="652"/>
                  </a:lnTo>
                  <a:lnTo>
                    <a:pt x="4806" y="693"/>
                  </a:lnTo>
                  <a:lnTo>
                    <a:pt x="4789" y="733"/>
                  </a:lnTo>
                  <a:lnTo>
                    <a:pt x="4771" y="775"/>
                  </a:lnTo>
                  <a:lnTo>
                    <a:pt x="4751" y="815"/>
                  </a:lnTo>
                  <a:lnTo>
                    <a:pt x="4732" y="857"/>
                  </a:lnTo>
                  <a:lnTo>
                    <a:pt x="4710" y="899"/>
                  </a:lnTo>
                  <a:lnTo>
                    <a:pt x="4686" y="940"/>
                  </a:lnTo>
                  <a:lnTo>
                    <a:pt x="4663" y="980"/>
                  </a:lnTo>
                  <a:lnTo>
                    <a:pt x="4636" y="1022"/>
                  </a:lnTo>
                  <a:lnTo>
                    <a:pt x="4608" y="1062"/>
                  </a:lnTo>
                  <a:lnTo>
                    <a:pt x="4581" y="1101"/>
                  </a:lnTo>
                  <a:lnTo>
                    <a:pt x="4550" y="1142"/>
                  </a:lnTo>
                  <a:lnTo>
                    <a:pt x="4518" y="1180"/>
                  </a:lnTo>
                  <a:lnTo>
                    <a:pt x="4485" y="1217"/>
                  </a:lnTo>
                  <a:lnTo>
                    <a:pt x="4449" y="1255"/>
                  </a:lnTo>
                  <a:lnTo>
                    <a:pt x="4413" y="1290"/>
                  </a:lnTo>
                  <a:lnTo>
                    <a:pt x="4374" y="1326"/>
                  </a:lnTo>
                  <a:lnTo>
                    <a:pt x="4333" y="1360"/>
                  </a:lnTo>
                  <a:lnTo>
                    <a:pt x="4292" y="1393"/>
                  </a:lnTo>
                  <a:lnTo>
                    <a:pt x="4247" y="1426"/>
                  </a:lnTo>
                  <a:lnTo>
                    <a:pt x="4202" y="1455"/>
                  </a:lnTo>
                  <a:lnTo>
                    <a:pt x="4154" y="1484"/>
                  </a:lnTo>
                  <a:lnTo>
                    <a:pt x="4104" y="1511"/>
                  </a:lnTo>
                  <a:lnTo>
                    <a:pt x="4053" y="1539"/>
                  </a:lnTo>
                  <a:lnTo>
                    <a:pt x="4000" y="1563"/>
                  </a:lnTo>
                  <a:lnTo>
                    <a:pt x="3943" y="1586"/>
                  </a:lnTo>
                  <a:lnTo>
                    <a:pt x="3886" y="1605"/>
                  </a:lnTo>
                  <a:lnTo>
                    <a:pt x="3827" y="1624"/>
                  </a:lnTo>
                  <a:lnTo>
                    <a:pt x="3764" y="1641"/>
                  </a:lnTo>
                  <a:lnTo>
                    <a:pt x="3700" y="1655"/>
                  </a:lnTo>
                  <a:lnTo>
                    <a:pt x="3634" y="1668"/>
                  </a:lnTo>
                  <a:lnTo>
                    <a:pt x="3564" y="1678"/>
                  </a:lnTo>
                  <a:lnTo>
                    <a:pt x="3493" y="1686"/>
                  </a:lnTo>
                  <a:lnTo>
                    <a:pt x="3420" y="1691"/>
                  </a:lnTo>
                  <a:lnTo>
                    <a:pt x="3344" y="1694"/>
                  </a:lnTo>
                  <a:lnTo>
                    <a:pt x="3266" y="1694"/>
                  </a:lnTo>
                  <a:lnTo>
                    <a:pt x="3184" y="1691"/>
                  </a:lnTo>
                  <a:lnTo>
                    <a:pt x="3101" y="1686"/>
                  </a:lnTo>
                  <a:lnTo>
                    <a:pt x="3101" y="1686"/>
                  </a:lnTo>
                  <a:lnTo>
                    <a:pt x="2935" y="1673"/>
                  </a:lnTo>
                  <a:lnTo>
                    <a:pt x="2774" y="1663"/>
                  </a:lnTo>
                  <a:lnTo>
                    <a:pt x="2622" y="1657"/>
                  </a:lnTo>
                  <a:lnTo>
                    <a:pt x="2473" y="1653"/>
                  </a:lnTo>
                  <a:lnTo>
                    <a:pt x="2331" y="1653"/>
                  </a:lnTo>
                  <a:lnTo>
                    <a:pt x="2195" y="1655"/>
                  </a:lnTo>
                  <a:lnTo>
                    <a:pt x="2065" y="1662"/>
                  </a:lnTo>
                  <a:lnTo>
                    <a:pt x="1938" y="1670"/>
                  </a:lnTo>
                  <a:lnTo>
                    <a:pt x="1819" y="1681"/>
                  </a:lnTo>
                  <a:lnTo>
                    <a:pt x="1702" y="1695"/>
                  </a:lnTo>
                  <a:lnTo>
                    <a:pt x="1591" y="1713"/>
                  </a:lnTo>
                  <a:lnTo>
                    <a:pt x="1486" y="1734"/>
                  </a:lnTo>
                  <a:lnTo>
                    <a:pt x="1383" y="1757"/>
                  </a:lnTo>
                  <a:lnTo>
                    <a:pt x="1333" y="1770"/>
                  </a:lnTo>
                  <a:lnTo>
                    <a:pt x="1284" y="1784"/>
                  </a:lnTo>
                  <a:lnTo>
                    <a:pt x="1237" y="1799"/>
                  </a:lnTo>
                  <a:lnTo>
                    <a:pt x="1190" y="1813"/>
                  </a:lnTo>
                  <a:lnTo>
                    <a:pt x="1144" y="1829"/>
                  </a:lnTo>
                  <a:lnTo>
                    <a:pt x="1100" y="1846"/>
                  </a:lnTo>
                  <a:lnTo>
                    <a:pt x="1055" y="1863"/>
                  </a:lnTo>
                  <a:lnTo>
                    <a:pt x="1012" y="1881"/>
                  </a:lnTo>
                  <a:lnTo>
                    <a:pt x="971" y="1899"/>
                  </a:lnTo>
                  <a:lnTo>
                    <a:pt x="929" y="1918"/>
                  </a:lnTo>
                  <a:lnTo>
                    <a:pt x="889" y="1939"/>
                  </a:lnTo>
                  <a:lnTo>
                    <a:pt x="848" y="1960"/>
                  </a:lnTo>
                  <a:lnTo>
                    <a:pt x="810" y="1981"/>
                  </a:lnTo>
                  <a:lnTo>
                    <a:pt x="771" y="2004"/>
                  </a:lnTo>
                  <a:lnTo>
                    <a:pt x="733" y="2026"/>
                  </a:lnTo>
                  <a:lnTo>
                    <a:pt x="696" y="2051"/>
                  </a:lnTo>
                  <a:lnTo>
                    <a:pt x="660" y="2075"/>
                  </a:lnTo>
                  <a:lnTo>
                    <a:pt x="624" y="2101"/>
                  </a:lnTo>
                  <a:lnTo>
                    <a:pt x="589" y="2127"/>
                  </a:lnTo>
                  <a:lnTo>
                    <a:pt x="554" y="2152"/>
                  </a:lnTo>
                  <a:lnTo>
                    <a:pt x="486" y="2209"/>
                  </a:lnTo>
                  <a:lnTo>
                    <a:pt x="421" y="2267"/>
                  </a:lnTo>
                  <a:lnTo>
                    <a:pt x="357" y="2328"/>
                  </a:lnTo>
                  <a:lnTo>
                    <a:pt x="295" y="2393"/>
                  </a:lnTo>
                  <a:lnTo>
                    <a:pt x="233" y="2459"/>
                  </a:lnTo>
                  <a:lnTo>
                    <a:pt x="174" y="2530"/>
                  </a:lnTo>
                  <a:lnTo>
                    <a:pt x="115" y="2603"/>
                  </a:lnTo>
                  <a:lnTo>
                    <a:pt x="57" y="2679"/>
                  </a:lnTo>
                  <a:lnTo>
                    <a:pt x="0" y="275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23789" name="Freeform 109"/>
            <p:cNvSpPr>
              <a:spLocks/>
            </p:cNvSpPr>
            <p:nvPr/>
          </p:nvSpPr>
          <p:spPr bwMode="auto">
            <a:xfrm>
              <a:off x="1804" y="566"/>
              <a:ext cx="4921" cy="1435"/>
            </a:xfrm>
            <a:custGeom>
              <a:avLst/>
              <a:gdLst/>
              <a:ahLst/>
              <a:cxnLst>
                <a:cxn ang="0">
                  <a:pos x="4921" y="0"/>
                </a:cxn>
                <a:cxn ang="0">
                  <a:pos x="4915" y="79"/>
                </a:cxn>
                <a:cxn ang="0">
                  <a:pos x="4905" y="169"/>
                </a:cxn>
                <a:cxn ang="0">
                  <a:pos x="4887" y="285"/>
                </a:cxn>
                <a:cxn ang="0">
                  <a:pos x="4858" y="424"/>
                </a:cxn>
                <a:cxn ang="0">
                  <a:pos x="4816" y="578"/>
                </a:cxn>
                <a:cxn ang="0">
                  <a:pos x="4773" y="699"/>
                </a:cxn>
                <a:cxn ang="0">
                  <a:pos x="4740" y="781"/>
                </a:cxn>
                <a:cxn ang="0">
                  <a:pos x="4701" y="865"/>
                </a:cxn>
                <a:cxn ang="0">
                  <a:pos x="4658" y="949"/>
                </a:cxn>
                <a:cxn ang="0">
                  <a:pos x="4608" y="1031"/>
                </a:cxn>
                <a:cxn ang="0">
                  <a:pos x="4554" y="1114"/>
                </a:cxn>
                <a:cxn ang="0">
                  <a:pos x="4493" y="1193"/>
                </a:cxn>
                <a:cxn ang="0">
                  <a:pos x="4425" y="1270"/>
                </a:cxn>
                <a:cxn ang="0">
                  <a:pos x="4351" y="1343"/>
                </a:cxn>
                <a:cxn ang="0">
                  <a:pos x="4269" y="1412"/>
                </a:cxn>
                <a:cxn ang="0">
                  <a:pos x="4182" y="1477"/>
                </a:cxn>
                <a:cxn ang="0">
                  <a:pos x="4085" y="1535"/>
                </a:cxn>
                <a:cxn ang="0">
                  <a:pos x="3981" y="1588"/>
                </a:cxn>
                <a:cxn ang="0">
                  <a:pos x="3868" y="1634"/>
                </a:cxn>
                <a:cxn ang="0">
                  <a:pos x="3746" y="1672"/>
                </a:cxn>
                <a:cxn ang="0">
                  <a:pos x="3615" y="1701"/>
                </a:cxn>
                <a:cxn ang="0">
                  <a:pos x="3477" y="1722"/>
                </a:cxn>
                <a:cxn ang="0">
                  <a:pos x="3327" y="1734"/>
                </a:cxn>
                <a:cxn ang="0">
                  <a:pos x="3167" y="1734"/>
                </a:cxn>
                <a:cxn ang="0">
                  <a:pos x="3084" y="1730"/>
                </a:cxn>
                <a:cxn ang="0">
                  <a:pos x="2757" y="1714"/>
                </a:cxn>
                <a:cxn ang="0">
                  <a:pos x="2456" y="1711"/>
                </a:cxn>
                <a:cxn ang="0">
                  <a:pos x="2178" y="1719"/>
                </a:cxn>
                <a:cxn ang="0">
                  <a:pos x="1922" y="1739"/>
                </a:cxn>
                <a:cxn ang="0">
                  <a:pos x="1687" y="1769"/>
                </a:cxn>
                <a:cxn ang="0">
                  <a:pos x="1469" y="1811"/>
                </a:cxn>
                <a:cxn ang="0">
                  <a:pos x="1318" y="1852"/>
                </a:cxn>
                <a:cxn ang="0">
                  <a:pos x="1222" y="1881"/>
                </a:cxn>
                <a:cxn ang="0">
                  <a:pos x="1130" y="1915"/>
                </a:cxn>
                <a:cxn ang="0">
                  <a:pos x="1043" y="1950"/>
                </a:cxn>
                <a:cxn ang="0">
                  <a:pos x="958" y="1989"/>
                </a:cxn>
                <a:cxn ang="0">
                  <a:pos x="876" y="2029"/>
                </a:cxn>
                <a:cxn ang="0">
                  <a:pos x="797" y="2074"/>
                </a:cxn>
                <a:cxn ang="0">
                  <a:pos x="722" y="2121"/>
                </a:cxn>
                <a:cxn ang="0">
                  <a:pos x="650" y="2171"/>
                </a:cxn>
                <a:cxn ang="0">
                  <a:pos x="579" y="2225"/>
                </a:cxn>
                <a:cxn ang="0">
                  <a:pos x="478" y="2309"/>
                </a:cxn>
                <a:cxn ang="0">
                  <a:pos x="350" y="2433"/>
                </a:cxn>
                <a:cxn ang="0">
                  <a:pos x="229" y="2567"/>
                </a:cxn>
                <a:cxn ang="0">
                  <a:pos x="112" y="2712"/>
                </a:cxn>
                <a:cxn ang="0">
                  <a:pos x="0" y="2869"/>
                </a:cxn>
              </a:cxnLst>
              <a:rect l="0" t="0" r="r" b="b"/>
              <a:pathLst>
                <a:path w="4921" h="2869">
                  <a:moveTo>
                    <a:pt x="4921" y="0"/>
                  </a:moveTo>
                  <a:lnTo>
                    <a:pt x="4921" y="0"/>
                  </a:lnTo>
                  <a:lnTo>
                    <a:pt x="4919" y="21"/>
                  </a:lnTo>
                  <a:lnTo>
                    <a:pt x="4915" y="79"/>
                  </a:lnTo>
                  <a:lnTo>
                    <a:pt x="4911" y="121"/>
                  </a:lnTo>
                  <a:lnTo>
                    <a:pt x="4905" y="169"/>
                  </a:lnTo>
                  <a:lnTo>
                    <a:pt x="4898" y="224"/>
                  </a:lnTo>
                  <a:lnTo>
                    <a:pt x="4887" y="285"/>
                  </a:lnTo>
                  <a:lnTo>
                    <a:pt x="4875" y="353"/>
                  </a:lnTo>
                  <a:lnTo>
                    <a:pt x="4858" y="424"/>
                  </a:lnTo>
                  <a:lnTo>
                    <a:pt x="4839" y="498"/>
                  </a:lnTo>
                  <a:lnTo>
                    <a:pt x="4816" y="578"/>
                  </a:lnTo>
                  <a:lnTo>
                    <a:pt x="4789" y="658"/>
                  </a:lnTo>
                  <a:lnTo>
                    <a:pt x="4773" y="699"/>
                  </a:lnTo>
                  <a:lnTo>
                    <a:pt x="4758" y="741"/>
                  </a:lnTo>
                  <a:lnTo>
                    <a:pt x="4740" y="781"/>
                  </a:lnTo>
                  <a:lnTo>
                    <a:pt x="4722" y="823"/>
                  </a:lnTo>
                  <a:lnTo>
                    <a:pt x="4701" y="865"/>
                  </a:lnTo>
                  <a:lnTo>
                    <a:pt x="4680" y="907"/>
                  </a:lnTo>
                  <a:lnTo>
                    <a:pt x="4658" y="949"/>
                  </a:lnTo>
                  <a:lnTo>
                    <a:pt x="4634" y="991"/>
                  </a:lnTo>
                  <a:lnTo>
                    <a:pt x="4608" y="1031"/>
                  </a:lnTo>
                  <a:lnTo>
                    <a:pt x="4582" y="1073"/>
                  </a:lnTo>
                  <a:lnTo>
                    <a:pt x="4554" y="1114"/>
                  </a:lnTo>
                  <a:lnTo>
                    <a:pt x="4525" y="1154"/>
                  </a:lnTo>
                  <a:lnTo>
                    <a:pt x="4493" y="1193"/>
                  </a:lnTo>
                  <a:lnTo>
                    <a:pt x="4460" y="1232"/>
                  </a:lnTo>
                  <a:lnTo>
                    <a:pt x="4425" y="1270"/>
                  </a:lnTo>
                  <a:lnTo>
                    <a:pt x="4389" y="1307"/>
                  </a:lnTo>
                  <a:lnTo>
                    <a:pt x="4351" y="1343"/>
                  </a:lnTo>
                  <a:lnTo>
                    <a:pt x="4311" y="1378"/>
                  </a:lnTo>
                  <a:lnTo>
                    <a:pt x="4269" y="1412"/>
                  </a:lnTo>
                  <a:lnTo>
                    <a:pt x="4226" y="1446"/>
                  </a:lnTo>
                  <a:lnTo>
                    <a:pt x="4182" y="1477"/>
                  </a:lnTo>
                  <a:lnTo>
                    <a:pt x="4135" y="1508"/>
                  </a:lnTo>
                  <a:lnTo>
                    <a:pt x="4085" y="1535"/>
                  </a:lnTo>
                  <a:lnTo>
                    <a:pt x="4033" y="1563"/>
                  </a:lnTo>
                  <a:lnTo>
                    <a:pt x="3981" y="1588"/>
                  </a:lnTo>
                  <a:lnTo>
                    <a:pt x="3925" y="1613"/>
                  </a:lnTo>
                  <a:lnTo>
                    <a:pt x="3868" y="1634"/>
                  </a:lnTo>
                  <a:lnTo>
                    <a:pt x="3808" y="1655"/>
                  </a:lnTo>
                  <a:lnTo>
                    <a:pt x="3746" y="1672"/>
                  </a:lnTo>
                  <a:lnTo>
                    <a:pt x="3682" y="1688"/>
                  </a:lnTo>
                  <a:lnTo>
                    <a:pt x="3615" y="1701"/>
                  </a:lnTo>
                  <a:lnTo>
                    <a:pt x="3547" y="1713"/>
                  </a:lnTo>
                  <a:lnTo>
                    <a:pt x="3477" y="1722"/>
                  </a:lnTo>
                  <a:lnTo>
                    <a:pt x="3403" y="1729"/>
                  </a:lnTo>
                  <a:lnTo>
                    <a:pt x="3327" y="1734"/>
                  </a:lnTo>
                  <a:lnTo>
                    <a:pt x="3249" y="1735"/>
                  </a:lnTo>
                  <a:lnTo>
                    <a:pt x="3167" y="1734"/>
                  </a:lnTo>
                  <a:lnTo>
                    <a:pt x="3084" y="1730"/>
                  </a:lnTo>
                  <a:lnTo>
                    <a:pt x="3084" y="1730"/>
                  </a:lnTo>
                  <a:lnTo>
                    <a:pt x="2917" y="1721"/>
                  </a:lnTo>
                  <a:lnTo>
                    <a:pt x="2757" y="1714"/>
                  </a:lnTo>
                  <a:lnTo>
                    <a:pt x="2603" y="1711"/>
                  </a:lnTo>
                  <a:lnTo>
                    <a:pt x="2456" y="1711"/>
                  </a:lnTo>
                  <a:lnTo>
                    <a:pt x="2314" y="1714"/>
                  </a:lnTo>
                  <a:lnTo>
                    <a:pt x="2178" y="1719"/>
                  </a:lnTo>
                  <a:lnTo>
                    <a:pt x="2048" y="1727"/>
                  </a:lnTo>
                  <a:lnTo>
                    <a:pt x="1922" y="1739"/>
                  </a:lnTo>
                  <a:lnTo>
                    <a:pt x="1802" y="1753"/>
                  </a:lnTo>
                  <a:lnTo>
                    <a:pt x="1687" y="1769"/>
                  </a:lnTo>
                  <a:lnTo>
                    <a:pt x="1576" y="1789"/>
                  </a:lnTo>
                  <a:lnTo>
                    <a:pt x="1469" y="1811"/>
                  </a:lnTo>
                  <a:lnTo>
                    <a:pt x="1368" y="1837"/>
                  </a:lnTo>
                  <a:lnTo>
                    <a:pt x="1318" y="1852"/>
                  </a:lnTo>
                  <a:lnTo>
                    <a:pt x="1269" y="1866"/>
                  </a:lnTo>
                  <a:lnTo>
                    <a:pt x="1222" y="1881"/>
                  </a:lnTo>
                  <a:lnTo>
                    <a:pt x="1176" y="1897"/>
                  </a:lnTo>
                  <a:lnTo>
                    <a:pt x="1130" y="1915"/>
                  </a:lnTo>
                  <a:lnTo>
                    <a:pt x="1086" y="1932"/>
                  </a:lnTo>
                  <a:lnTo>
                    <a:pt x="1043" y="1950"/>
                  </a:lnTo>
                  <a:lnTo>
                    <a:pt x="1000" y="1969"/>
                  </a:lnTo>
                  <a:lnTo>
                    <a:pt x="958" y="1989"/>
                  </a:lnTo>
                  <a:lnTo>
                    <a:pt x="916" y="2008"/>
                  </a:lnTo>
                  <a:lnTo>
                    <a:pt x="876" y="2029"/>
                  </a:lnTo>
                  <a:lnTo>
                    <a:pt x="836" y="2052"/>
                  </a:lnTo>
                  <a:lnTo>
                    <a:pt x="797" y="2074"/>
                  </a:lnTo>
                  <a:lnTo>
                    <a:pt x="759" y="2097"/>
                  </a:lnTo>
                  <a:lnTo>
                    <a:pt x="722" y="2121"/>
                  </a:lnTo>
                  <a:lnTo>
                    <a:pt x="684" y="2145"/>
                  </a:lnTo>
                  <a:lnTo>
                    <a:pt x="650" y="2171"/>
                  </a:lnTo>
                  <a:lnTo>
                    <a:pt x="614" y="2197"/>
                  </a:lnTo>
                  <a:lnTo>
                    <a:pt x="579" y="2225"/>
                  </a:lnTo>
                  <a:lnTo>
                    <a:pt x="544" y="2252"/>
                  </a:lnTo>
                  <a:lnTo>
                    <a:pt x="478" y="2309"/>
                  </a:lnTo>
                  <a:lnTo>
                    <a:pt x="412" y="2370"/>
                  </a:lnTo>
                  <a:lnTo>
                    <a:pt x="350" y="2433"/>
                  </a:lnTo>
                  <a:lnTo>
                    <a:pt x="289" y="2497"/>
                  </a:lnTo>
                  <a:lnTo>
                    <a:pt x="229" y="2567"/>
                  </a:lnTo>
                  <a:lnTo>
                    <a:pt x="171" y="2638"/>
                  </a:lnTo>
                  <a:lnTo>
                    <a:pt x="112" y="2712"/>
                  </a:lnTo>
                  <a:lnTo>
                    <a:pt x="55" y="2790"/>
                  </a:lnTo>
                  <a:lnTo>
                    <a:pt x="0" y="2869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23790" name="Freeform 110"/>
            <p:cNvSpPr>
              <a:spLocks/>
            </p:cNvSpPr>
            <p:nvPr/>
          </p:nvSpPr>
          <p:spPr bwMode="auto">
            <a:xfrm>
              <a:off x="1858" y="538"/>
              <a:ext cx="4875" cy="1492"/>
            </a:xfrm>
            <a:custGeom>
              <a:avLst/>
              <a:gdLst/>
              <a:ahLst/>
              <a:cxnLst>
                <a:cxn ang="0">
                  <a:pos x="4875" y="0"/>
                </a:cxn>
                <a:cxn ang="0">
                  <a:pos x="4872" y="79"/>
                </a:cxn>
                <a:cxn ang="0">
                  <a:pos x="4864" y="170"/>
                </a:cxn>
                <a:cxn ang="0">
                  <a:pos x="4847" y="287"/>
                </a:cxn>
                <a:cxn ang="0">
                  <a:pos x="4821" y="428"/>
                </a:cxn>
                <a:cxn ang="0">
                  <a:pos x="4780" y="581"/>
                </a:cxn>
                <a:cxn ang="0">
                  <a:pos x="4740" y="706"/>
                </a:cxn>
                <a:cxn ang="0">
                  <a:pos x="4707" y="790"/>
                </a:cxn>
                <a:cxn ang="0">
                  <a:pos x="4671" y="874"/>
                </a:cxn>
                <a:cxn ang="0">
                  <a:pos x="4628" y="959"/>
                </a:cxn>
                <a:cxn ang="0">
                  <a:pos x="4580" y="1043"/>
                </a:cxn>
                <a:cxn ang="0">
                  <a:pos x="4526" y="1127"/>
                </a:cxn>
                <a:cxn ang="0">
                  <a:pos x="4467" y="1208"/>
                </a:cxn>
                <a:cxn ang="0">
                  <a:pos x="4400" y="1287"/>
                </a:cxn>
                <a:cxn ang="0">
                  <a:pos x="4326" y="1361"/>
                </a:cxn>
                <a:cxn ang="0">
                  <a:pos x="4247" y="1432"/>
                </a:cxn>
                <a:cxn ang="0">
                  <a:pos x="4160" y="1500"/>
                </a:cxn>
                <a:cxn ang="0">
                  <a:pos x="4064" y="1560"/>
                </a:cxn>
                <a:cxn ang="0">
                  <a:pos x="3960" y="1615"/>
                </a:cxn>
                <a:cxn ang="0">
                  <a:pos x="3847" y="1663"/>
                </a:cxn>
                <a:cxn ang="0">
                  <a:pos x="3727" y="1703"/>
                </a:cxn>
                <a:cxn ang="0">
                  <a:pos x="3597" y="1737"/>
                </a:cxn>
                <a:cxn ang="0">
                  <a:pos x="3457" y="1760"/>
                </a:cxn>
                <a:cxn ang="0">
                  <a:pos x="3309" y="1775"/>
                </a:cxn>
                <a:cxn ang="0">
                  <a:pos x="3149" y="1778"/>
                </a:cxn>
                <a:cxn ang="0">
                  <a:pos x="3066" y="1776"/>
                </a:cxn>
                <a:cxn ang="0">
                  <a:pos x="2739" y="1766"/>
                </a:cxn>
                <a:cxn ang="0">
                  <a:pos x="2438" y="1770"/>
                </a:cxn>
                <a:cxn ang="0">
                  <a:pos x="2160" y="1783"/>
                </a:cxn>
                <a:cxn ang="0">
                  <a:pos x="1904" y="1808"/>
                </a:cxn>
                <a:cxn ang="0">
                  <a:pos x="1669" y="1844"/>
                </a:cxn>
                <a:cxn ang="0">
                  <a:pos x="1452" y="1891"/>
                </a:cxn>
                <a:cxn ang="0">
                  <a:pos x="1351" y="1918"/>
                </a:cxn>
                <a:cxn ang="0">
                  <a:pos x="1254" y="1949"/>
                </a:cxn>
                <a:cxn ang="0">
                  <a:pos x="1161" y="1983"/>
                </a:cxn>
                <a:cxn ang="0">
                  <a:pos x="1071" y="2018"/>
                </a:cxn>
                <a:cxn ang="0">
                  <a:pos x="984" y="2059"/>
                </a:cxn>
                <a:cxn ang="0">
                  <a:pos x="903" y="2101"/>
                </a:cxn>
                <a:cxn ang="0">
                  <a:pos x="823" y="2144"/>
                </a:cxn>
                <a:cxn ang="0">
                  <a:pos x="747" y="2193"/>
                </a:cxn>
                <a:cxn ang="0">
                  <a:pos x="673" y="2243"/>
                </a:cxn>
                <a:cxn ang="0">
                  <a:pos x="603" y="2296"/>
                </a:cxn>
                <a:cxn ang="0">
                  <a:pos x="535" y="2351"/>
                </a:cxn>
                <a:cxn ang="0">
                  <a:pos x="404" y="2472"/>
                </a:cxn>
                <a:cxn ang="0">
                  <a:pos x="282" y="2604"/>
                </a:cxn>
                <a:cxn ang="0">
                  <a:pos x="167" y="2747"/>
                </a:cxn>
                <a:cxn ang="0">
                  <a:pos x="54" y="2902"/>
                </a:cxn>
              </a:cxnLst>
              <a:rect l="0" t="0" r="r" b="b"/>
              <a:pathLst>
                <a:path w="4875" h="2984">
                  <a:moveTo>
                    <a:pt x="4875" y="0"/>
                  </a:moveTo>
                  <a:lnTo>
                    <a:pt x="4875" y="0"/>
                  </a:lnTo>
                  <a:lnTo>
                    <a:pt x="4875" y="21"/>
                  </a:lnTo>
                  <a:lnTo>
                    <a:pt x="4872" y="79"/>
                  </a:lnTo>
                  <a:lnTo>
                    <a:pt x="4868" y="121"/>
                  </a:lnTo>
                  <a:lnTo>
                    <a:pt x="4864" y="170"/>
                  </a:lnTo>
                  <a:lnTo>
                    <a:pt x="4857" y="226"/>
                  </a:lnTo>
                  <a:lnTo>
                    <a:pt x="4847" y="287"/>
                  </a:lnTo>
                  <a:lnTo>
                    <a:pt x="4835" y="355"/>
                  </a:lnTo>
                  <a:lnTo>
                    <a:pt x="4821" y="428"/>
                  </a:lnTo>
                  <a:lnTo>
                    <a:pt x="4803" y="502"/>
                  </a:lnTo>
                  <a:lnTo>
                    <a:pt x="4780" y="581"/>
                  </a:lnTo>
                  <a:lnTo>
                    <a:pt x="4754" y="664"/>
                  </a:lnTo>
                  <a:lnTo>
                    <a:pt x="4740" y="706"/>
                  </a:lnTo>
                  <a:lnTo>
                    <a:pt x="4724" y="748"/>
                  </a:lnTo>
                  <a:lnTo>
                    <a:pt x="4707" y="790"/>
                  </a:lnTo>
                  <a:lnTo>
                    <a:pt x="4689" y="832"/>
                  </a:lnTo>
                  <a:lnTo>
                    <a:pt x="4671" y="874"/>
                  </a:lnTo>
                  <a:lnTo>
                    <a:pt x="4650" y="917"/>
                  </a:lnTo>
                  <a:lnTo>
                    <a:pt x="4628" y="959"/>
                  </a:lnTo>
                  <a:lnTo>
                    <a:pt x="4604" y="1001"/>
                  </a:lnTo>
                  <a:lnTo>
                    <a:pt x="4580" y="1043"/>
                  </a:lnTo>
                  <a:lnTo>
                    <a:pt x="4554" y="1085"/>
                  </a:lnTo>
                  <a:lnTo>
                    <a:pt x="4526" y="1127"/>
                  </a:lnTo>
                  <a:lnTo>
                    <a:pt x="4497" y="1167"/>
                  </a:lnTo>
                  <a:lnTo>
                    <a:pt x="4467" y="1208"/>
                  </a:lnTo>
                  <a:lnTo>
                    <a:pt x="4435" y="1248"/>
                  </a:lnTo>
                  <a:lnTo>
                    <a:pt x="4400" y="1287"/>
                  </a:lnTo>
                  <a:lnTo>
                    <a:pt x="4364" y="1324"/>
                  </a:lnTo>
                  <a:lnTo>
                    <a:pt x="4326" y="1361"/>
                  </a:lnTo>
                  <a:lnTo>
                    <a:pt x="4288" y="1398"/>
                  </a:lnTo>
                  <a:lnTo>
                    <a:pt x="4247" y="1432"/>
                  </a:lnTo>
                  <a:lnTo>
                    <a:pt x="4204" y="1466"/>
                  </a:lnTo>
                  <a:lnTo>
                    <a:pt x="4160" y="1500"/>
                  </a:lnTo>
                  <a:lnTo>
                    <a:pt x="4113" y="1531"/>
                  </a:lnTo>
                  <a:lnTo>
                    <a:pt x="4064" y="1560"/>
                  </a:lnTo>
                  <a:lnTo>
                    <a:pt x="4013" y="1589"/>
                  </a:lnTo>
                  <a:lnTo>
                    <a:pt x="3960" y="1615"/>
                  </a:lnTo>
                  <a:lnTo>
                    <a:pt x="3906" y="1641"/>
                  </a:lnTo>
                  <a:lnTo>
                    <a:pt x="3847" y="1663"/>
                  </a:lnTo>
                  <a:lnTo>
                    <a:pt x="3789" y="1684"/>
                  </a:lnTo>
                  <a:lnTo>
                    <a:pt x="3727" y="1703"/>
                  </a:lnTo>
                  <a:lnTo>
                    <a:pt x="3663" y="1721"/>
                  </a:lnTo>
                  <a:lnTo>
                    <a:pt x="3597" y="1737"/>
                  </a:lnTo>
                  <a:lnTo>
                    <a:pt x="3528" y="1750"/>
                  </a:lnTo>
                  <a:lnTo>
                    <a:pt x="3457" y="1760"/>
                  </a:lnTo>
                  <a:lnTo>
                    <a:pt x="3385" y="1768"/>
                  </a:lnTo>
                  <a:lnTo>
                    <a:pt x="3309" y="1775"/>
                  </a:lnTo>
                  <a:lnTo>
                    <a:pt x="3230" y="1778"/>
                  </a:lnTo>
                  <a:lnTo>
                    <a:pt x="3149" y="1778"/>
                  </a:lnTo>
                  <a:lnTo>
                    <a:pt x="3066" y="1776"/>
                  </a:lnTo>
                  <a:lnTo>
                    <a:pt x="3066" y="1776"/>
                  </a:lnTo>
                  <a:lnTo>
                    <a:pt x="2899" y="1770"/>
                  </a:lnTo>
                  <a:lnTo>
                    <a:pt x="2739" y="1766"/>
                  </a:lnTo>
                  <a:lnTo>
                    <a:pt x="2585" y="1766"/>
                  </a:lnTo>
                  <a:lnTo>
                    <a:pt x="2438" y="1770"/>
                  </a:lnTo>
                  <a:lnTo>
                    <a:pt x="2297" y="1775"/>
                  </a:lnTo>
                  <a:lnTo>
                    <a:pt x="2160" y="1783"/>
                  </a:lnTo>
                  <a:lnTo>
                    <a:pt x="2030" y="1794"/>
                  </a:lnTo>
                  <a:lnTo>
                    <a:pt x="1904" y="1808"/>
                  </a:lnTo>
                  <a:lnTo>
                    <a:pt x="1784" y="1825"/>
                  </a:lnTo>
                  <a:lnTo>
                    <a:pt x="1669" y="1844"/>
                  </a:lnTo>
                  <a:lnTo>
                    <a:pt x="1558" y="1867"/>
                  </a:lnTo>
                  <a:lnTo>
                    <a:pt x="1452" y="1891"/>
                  </a:lnTo>
                  <a:lnTo>
                    <a:pt x="1401" y="1904"/>
                  </a:lnTo>
                  <a:lnTo>
                    <a:pt x="1351" y="1918"/>
                  </a:lnTo>
                  <a:lnTo>
                    <a:pt x="1302" y="1934"/>
                  </a:lnTo>
                  <a:lnTo>
                    <a:pt x="1254" y="1949"/>
                  </a:lnTo>
                  <a:lnTo>
                    <a:pt x="1207" y="1965"/>
                  </a:lnTo>
                  <a:lnTo>
                    <a:pt x="1161" y="1983"/>
                  </a:lnTo>
                  <a:lnTo>
                    <a:pt x="1115" y="2001"/>
                  </a:lnTo>
                  <a:lnTo>
                    <a:pt x="1071" y="2018"/>
                  </a:lnTo>
                  <a:lnTo>
                    <a:pt x="1028" y="2038"/>
                  </a:lnTo>
                  <a:lnTo>
                    <a:pt x="984" y="2059"/>
                  </a:lnTo>
                  <a:lnTo>
                    <a:pt x="943" y="2078"/>
                  </a:lnTo>
                  <a:lnTo>
                    <a:pt x="903" y="2101"/>
                  </a:lnTo>
                  <a:lnTo>
                    <a:pt x="862" y="2122"/>
                  </a:lnTo>
                  <a:lnTo>
                    <a:pt x="823" y="2144"/>
                  </a:lnTo>
                  <a:lnTo>
                    <a:pt x="785" y="2169"/>
                  </a:lnTo>
                  <a:lnTo>
                    <a:pt x="747" y="2193"/>
                  </a:lnTo>
                  <a:lnTo>
                    <a:pt x="710" y="2217"/>
                  </a:lnTo>
                  <a:lnTo>
                    <a:pt x="673" y="2243"/>
                  </a:lnTo>
                  <a:lnTo>
                    <a:pt x="637" y="2269"/>
                  </a:lnTo>
                  <a:lnTo>
                    <a:pt x="603" y="2296"/>
                  </a:lnTo>
                  <a:lnTo>
                    <a:pt x="568" y="2324"/>
                  </a:lnTo>
                  <a:lnTo>
                    <a:pt x="535" y="2351"/>
                  </a:lnTo>
                  <a:lnTo>
                    <a:pt x="468" y="2411"/>
                  </a:lnTo>
                  <a:lnTo>
                    <a:pt x="404" y="2472"/>
                  </a:lnTo>
                  <a:lnTo>
                    <a:pt x="343" y="2537"/>
                  </a:lnTo>
                  <a:lnTo>
                    <a:pt x="282" y="2604"/>
                  </a:lnTo>
                  <a:lnTo>
                    <a:pt x="224" y="2674"/>
                  </a:lnTo>
                  <a:lnTo>
                    <a:pt x="167" y="2747"/>
                  </a:lnTo>
                  <a:lnTo>
                    <a:pt x="110" y="2822"/>
                  </a:lnTo>
                  <a:lnTo>
                    <a:pt x="54" y="2902"/>
                  </a:lnTo>
                  <a:lnTo>
                    <a:pt x="0" y="298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23791" name="Freeform 111"/>
            <p:cNvSpPr>
              <a:spLocks/>
            </p:cNvSpPr>
            <p:nvPr/>
          </p:nvSpPr>
          <p:spPr bwMode="auto">
            <a:xfrm>
              <a:off x="1912" y="510"/>
              <a:ext cx="4831" cy="1548"/>
            </a:xfrm>
            <a:custGeom>
              <a:avLst/>
              <a:gdLst/>
              <a:ahLst/>
              <a:cxnLst>
                <a:cxn ang="0">
                  <a:pos x="4831" y="0"/>
                </a:cxn>
                <a:cxn ang="0">
                  <a:pos x="4828" y="80"/>
                </a:cxn>
                <a:cxn ang="0">
                  <a:pos x="4821" y="172"/>
                </a:cxn>
                <a:cxn ang="0">
                  <a:pos x="4806" y="291"/>
                </a:cxn>
                <a:cxn ang="0">
                  <a:pos x="4782" y="430"/>
                </a:cxn>
                <a:cxn ang="0">
                  <a:pos x="4743" y="587"/>
                </a:cxn>
                <a:cxn ang="0">
                  <a:pos x="4706" y="711"/>
                </a:cxn>
                <a:cxn ang="0">
                  <a:pos x="4674" y="797"/>
                </a:cxn>
                <a:cxn ang="0">
                  <a:pos x="4638" y="882"/>
                </a:cxn>
                <a:cxn ang="0">
                  <a:pos x="4597" y="969"/>
                </a:cxn>
                <a:cxn ang="0">
                  <a:pos x="4550" y="1055"/>
                </a:cxn>
                <a:cxn ang="0">
                  <a:pos x="4497" y="1139"/>
                </a:cxn>
                <a:cxn ang="0">
                  <a:pos x="4439" y="1223"/>
                </a:cxn>
                <a:cxn ang="0">
                  <a:pos x="4374" y="1302"/>
                </a:cxn>
                <a:cxn ang="0">
                  <a:pos x="4303" y="1379"/>
                </a:cxn>
                <a:cxn ang="0">
                  <a:pos x="4224" y="1452"/>
                </a:cxn>
                <a:cxn ang="0">
                  <a:pos x="4136" y="1522"/>
                </a:cxn>
                <a:cxn ang="0">
                  <a:pos x="4042" y="1584"/>
                </a:cxn>
                <a:cxn ang="0">
                  <a:pos x="3939" y="1643"/>
                </a:cxn>
                <a:cxn ang="0">
                  <a:pos x="3828" y="1693"/>
                </a:cxn>
                <a:cxn ang="0">
                  <a:pos x="3707" y="1736"/>
                </a:cxn>
                <a:cxn ang="0">
                  <a:pos x="3578" y="1772"/>
                </a:cxn>
                <a:cxn ang="0">
                  <a:pos x="3439" y="1798"/>
                </a:cxn>
                <a:cxn ang="0">
                  <a:pos x="3291" y="1815"/>
                </a:cxn>
                <a:cxn ang="0">
                  <a:pos x="3131" y="1822"/>
                </a:cxn>
                <a:cxn ang="0">
                  <a:pos x="3048" y="1822"/>
                </a:cxn>
                <a:cxn ang="0">
                  <a:pos x="2720" y="1819"/>
                </a:cxn>
                <a:cxn ang="0">
                  <a:pos x="2419" y="1828"/>
                </a:cxn>
                <a:cxn ang="0">
                  <a:pos x="2141" y="1848"/>
                </a:cxn>
                <a:cxn ang="0">
                  <a:pos x="1887" y="1877"/>
                </a:cxn>
                <a:cxn ang="0">
                  <a:pos x="1651" y="1919"/>
                </a:cxn>
                <a:cxn ang="0">
                  <a:pos x="1436" y="1970"/>
                </a:cxn>
                <a:cxn ang="0">
                  <a:pos x="1335" y="1999"/>
                </a:cxn>
                <a:cxn ang="0">
                  <a:pos x="1239" y="2032"/>
                </a:cxn>
                <a:cxn ang="0">
                  <a:pos x="1146" y="2067"/>
                </a:cxn>
                <a:cxn ang="0">
                  <a:pos x="1057" y="2106"/>
                </a:cxn>
                <a:cxn ang="0">
                  <a:pos x="971" y="2148"/>
                </a:cxn>
                <a:cxn ang="0">
                  <a:pos x="889" y="2192"/>
                </a:cxn>
                <a:cxn ang="0">
                  <a:pos x="811" y="2237"/>
                </a:cxn>
                <a:cxn ang="0">
                  <a:pos x="735" y="2287"/>
                </a:cxn>
                <a:cxn ang="0">
                  <a:pos x="663" y="2339"/>
                </a:cxn>
                <a:cxn ang="0">
                  <a:pos x="593" y="2393"/>
                </a:cxn>
                <a:cxn ang="0">
                  <a:pos x="525" y="2452"/>
                </a:cxn>
                <a:cxn ang="0">
                  <a:pos x="397" y="2576"/>
                </a:cxn>
                <a:cxn ang="0">
                  <a:pos x="277" y="2710"/>
                </a:cxn>
                <a:cxn ang="0">
                  <a:pos x="163" y="2857"/>
                </a:cxn>
                <a:cxn ang="0">
                  <a:pos x="53" y="3013"/>
                </a:cxn>
              </a:cxnLst>
              <a:rect l="0" t="0" r="r" b="b"/>
              <a:pathLst>
                <a:path w="4831" h="3097">
                  <a:moveTo>
                    <a:pt x="4831" y="0"/>
                  </a:moveTo>
                  <a:lnTo>
                    <a:pt x="4831" y="0"/>
                  </a:lnTo>
                  <a:lnTo>
                    <a:pt x="4829" y="21"/>
                  </a:lnTo>
                  <a:lnTo>
                    <a:pt x="4828" y="80"/>
                  </a:lnTo>
                  <a:lnTo>
                    <a:pt x="4825" y="122"/>
                  </a:lnTo>
                  <a:lnTo>
                    <a:pt x="4821" y="172"/>
                  </a:lnTo>
                  <a:lnTo>
                    <a:pt x="4814" y="228"/>
                  </a:lnTo>
                  <a:lnTo>
                    <a:pt x="4806" y="291"/>
                  </a:lnTo>
                  <a:lnTo>
                    <a:pt x="4796" y="359"/>
                  </a:lnTo>
                  <a:lnTo>
                    <a:pt x="4782" y="430"/>
                  </a:lnTo>
                  <a:lnTo>
                    <a:pt x="4764" y="507"/>
                  </a:lnTo>
                  <a:lnTo>
                    <a:pt x="4743" y="587"/>
                  </a:lnTo>
                  <a:lnTo>
                    <a:pt x="4719" y="669"/>
                  </a:lnTo>
                  <a:lnTo>
                    <a:pt x="4706" y="711"/>
                  </a:lnTo>
                  <a:lnTo>
                    <a:pt x="4690" y="755"/>
                  </a:lnTo>
                  <a:lnTo>
                    <a:pt x="4674" y="797"/>
                  </a:lnTo>
                  <a:lnTo>
                    <a:pt x="4657" y="840"/>
                  </a:lnTo>
                  <a:lnTo>
                    <a:pt x="4638" y="882"/>
                  </a:lnTo>
                  <a:lnTo>
                    <a:pt x="4618" y="926"/>
                  </a:lnTo>
                  <a:lnTo>
                    <a:pt x="4597" y="969"/>
                  </a:lnTo>
                  <a:lnTo>
                    <a:pt x="4574" y="1011"/>
                  </a:lnTo>
                  <a:lnTo>
                    <a:pt x="4550" y="1055"/>
                  </a:lnTo>
                  <a:lnTo>
                    <a:pt x="4525" y="1097"/>
                  </a:lnTo>
                  <a:lnTo>
                    <a:pt x="4497" y="1139"/>
                  </a:lnTo>
                  <a:lnTo>
                    <a:pt x="4470" y="1181"/>
                  </a:lnTo>
                  <a:lnTo>
                    <a:pt x="4439" y="1223"/>
                  </a:lnTo>
                  <a:lnTo>
                    <a:pt x="4407" y="1263"/>
                  </a:lnTo>
                  <a:lnTo>
                    <a:pt x="4374" y="1302"/>
                  </a:lnTo>
                  <a:lnTo>
                    <a:pt x="4339" y="1342"/>
                  </a:lnTo>
                  <a:lnTo>
                    <a:pt x="4303" y="1379"/>
                  </a:lnTo>
                  <a:lnTo>
                    <a:pt x="4264" y="1417"/>
                  </a:lnTo>
                  <a:lnTo>
                    <a:pt x="4224" y="1452"/>
                  </a:lnTo>
                  <a:lnTo>
                    <a:pt x="4181" y="1488"/>
                  </a:lnTo>
                  <a:lnTo>
                    <a:pt x="4136" y="1522"/>
                  </a:lnTo>
                  <a:lnTo>
                    <a:pt x="4091" y="1554"/>
                  </a:lnTo>
                  <a:lnTo>
                    <a:pt x="4042" y="1584"/>
                  </a:lnTo>
                  <a:lnTo>
                    <a:pt x="3992" y="1614"/>
                  </a:lnTo>
                  <a:lnTo>
                    <a:pt x="3939" y="1643"/>
                  </a:lnTo>
                  <a:lnTo>
                    <a:pt x="3885" y="1668"/>
                  </a:lnTo>
                  <a:lnTo>
                    <a:pt x="3828" y="1693"/>
                  </a:lnTo>
                  <a:lnTo>
                    <a:pt x="3768" y="1715"/>
                  </a:lnTo>
                  <a:lnTo>
                    <a:pt x="3707" y="1736"/>
                  </a:lnTo>
                  <a:lnTo>
                    <a:pt x="3643" y="1754"/>
                  </a:lnTo>
                  <a:lnTo>
                    <a:pt x="3578" y="1772"/>
                  </a:lnTo>
                  <a:lnTo>
                    <a:pt x="3510" y="1786"/>
                  </a:lnTo>
                  <a:lnTo>
                    <a:pt x="3439" y="1798"/>
                  </a:lnTo>
                  <a:lnTo>
                    <a:pt x="3366" y="1807"/>
                  </a:lnTo>
                  <a:lnTo>
                    <a:pt x="3291" y="1815"/>
                  </a:lnTo>
                  <a:lnTo>
                    <a:pt x="3212" y="1820"/>
                  </a:lnTo>
                  <a:lnTo>
                    <a:pt x="3131" y="1822"/>
                  </a:lnTo>
                  <a:lnTo>
                    <a:pt x="3048" y="1822"/>
                  </a:lnTo>
                  <a:lnTo>
                    <a:pt x="3048" y="1822"/>
                  </a:lnTo>
                  <a:lnTo>
                    <a:pt x="2881" y="1819"/>
                  </a:lnTo>
                  <a:lnTo>
                    <a:pt x="2720" y="1819"/>
                  </a:lnTo>
                  <a:lnTo>
                    <a:pt x="2567" y="1822"/>
                  </a:lnTo>
                  <a:lnTo>
                    <a:pt x="2419" y="1828"/>
                  </a:lnTo>
                  <a:lnTo>
                    <a:pt x="2277" y="1836"/>
                  </a:lnTo>
                  <a:lnTo>
                    <a:pt x="2141" y="1848"/>
                  </a:lnTo>
                  <a:lnTo>
                    <a:pt x="2012" y="1861"/>
                  </a:lnTo>
                  <a:lnTo>
                    <a:pt x="1887" y="1877"/>
                  </a:lnTo>
                  <a:lnTo>
                    <a:pt x="1766" y="1896"/>
                  </a:lnTo>
                  <a:lnTo>
                    <a:pt x="1651" y="1919"/>
                  </a:lnTo>
                  <a:lnTo>
                    <a:pt x="1541" y="1943"/>
                  </a:lnTo>
                  <a:lnTo>
                    <a:pt x="1436" y="1970"/>
                  </a:lnTo>
                  <a:lnTo>
                    <a:pt x="1384" y="1985"/>
                  </a:lnTo>
                  <a:lnTo>
                    <a:pt x="1335" y="1999"/>
                  </a:lnTo>
                  <a:lnTo>
                    <a:pt x="1286" y="2016"/>
                  </a:lnTo>
                  <a:lnTo>
                    <a:pt x="1239" y="2032"/>
                  </a:lnTo>
                  <a:lnTo>
                    <a:pt x="1191" y="2050"/>
                  </a:lnTo>
                  <a:lnTo>
                    <a:pt x="1146" y="2067"/>
                  </a:lnTo>
                  <a:lnTo>
                    <a:pt x="1100" y="2087"/>
                  </a:lnTo>
                  <a:lnTo>
                    <a:pt x="1057" y="2106"/>
                  </a:lnTo>
                  <a:lnTo>
                    <a:pt x="1014" y="2127"/>
                  </a:lnTo>
                  <a:lnTo>
                    <a:pt x="971" y="2148"/>
                  </a:lnTo>
                  <a:lnTo>
                    <a:pt x="930" y="2169"/>
                  </a:lnTo>
                  <a:lnTo>
                    <a:pt x="889" y="2192"/>
                  </a:lnTo>
                  <a:lnTo>
                    <a:pt x="850" y="2214"/>
                  </a:lnTo>
                  <a:lnTo>
                    <a:pt x="811" y="2237"/>
                  </a:lnTo>
                  <a:lnTo>
                    <a:pt x="772" y="2263"/>
                  </a:lnTo>
                  <a:lnTo>
                    <a:pt x="735" y="2287"/>
                  </a:lnTo>
                  <a:lnTo>
                    <a:pt x="699" y="2313"/>
                  </a:lnTo>
                  <a:lnTo>
                    <a:pt x="663" y="2339"/>
                  </a:lnTo>
                  <a:lnTo>
                    <a:pt x="628" y="2366"/>
                  </a:lnTo>
                  <a:lnTo>
                    <a:pt x="593" y="2393"/>
                  </a:lnTo>
                  <a:lnTo>
                    <a:pt x="558" y="2423"/>
                  </a:lnTo>
                  <a:lnTo>
                    <a:pt x="525" y="2452"/>
                  </a:lnTo>
                  <a:lnTo>
                    <a:pt x="460" y="2511"/>
                  </a:lnTo>
                  <a:lnTo>
                    <a:pt x="397" y="2576"/>
                  </a:lnTo>
                  <a:lnTo>
                    <a:pt x="336" y="2640"/>
                  </a:lnTo>
                  <a:lnTo>
                    <a:pt x="277" y="2710"/>
                  </a:lnTo>
                  <a:lnTo>
                    <a:pt x="220" y="2783"/>
                  </a:lnTo>
                  <a:lnTo>
                    <a:pt x="163" y="2857"/>
                  </a:lnTo>
                  <a:lnTo>
                    <a:pt x="107" y="2934"/>
                  </a:lnTo>
                  <a:lnTo>
                    <a:pt x="53" y="3013"/>
                  </a:lnTo>
                  <a:lnTo>
                    <a:pt x="0" y="3097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23792" name="Freeform 112"/>
            <p:cNvSpPr>
              <a:spLocks/>
            </p:cNvSpPr>
            <p:nvPr/>
          </p:nvSpPr>
          <p:spPr bwMode="auto">
            <a:xfrm>
              <a:off x="1968" y="481"/>
              <a:ext cx="4782" cy="1605"/>
            </a:xfrm>
            <a:custGeom>
              <a:avLst/>
              <a:gdLst/>
              <a:ahLst/>
              <a:cxnLst>
                <a:cxn ang="0">
                  <a:pos x="4782" y="0"/>
                </a:cxn>
                <a:cxn ang="0">
                  <a:pos x="4780" y="81"/>
                </a:cxn>
                <a:cxn ang="0">
                  <a:pos x="4775" y="173"/>
                </a:cxn>
                <a:cxn ang="0">
                  <a:pos x="4762" y="292"/>
                </a:cxn>
                <a:cxn ang="0">
                  <a:pos x="4740" y="433"/>
                </a:cxn>
                <a:cxn ang="0">
                  <a:pos x="4704" y="591"/>
                </a:cxn>
                <a:cxn ang="0">
                  <a:pos x="4668" y="717"/>
                </a:cxn>
                <a:cxn ang="0">
                  <a:pos x="4637" y="802"/>
                </a:cxn>
                <a:cxn ang="0">
                  <a:pos x="4602" y="890"/>
                </a:cxn>
                <a:cxn ang="0">
                  <a:pos x="4564" y="978"/>
                </a:cxn>
                <a:cxn ang="0">
                  <a:pos x="4518" y="1066"/>
                </a:cxn>
                <a:cxn ang="0">
                  <a:pos x="4466" y="1151"/>
                </a:cxn>
                <a:cxn ang="0">
                  <a:pos x="4409" y="1235"/>
                </a:cxn>
                <a:cxn ang="0">
                  <a:pos x="4346" y="1318"/>
                </a:cxn>
                <a:cxn ang="0">
                  <a:pos x="4275" y="1397"/>
                </a:cxn>
                <a:cxn ang="0">
                  <a:pos x="4197" y="1471"/>
                </a:cxn>
                <a:cxn ang="0">
                  <a:pos x="4111" y="1542"/>
                </a:cxn>
                <a:cxn ang="0">
                  <a:pos x="4018" y="1608"/>
                </a:cxn>
                <a:cxn ang="0">
                  <a:pos x="3917" y="1668"/>
                </a:cxn>
                <a:cxn ang="0">
                  <a:pos x="3805" y="1721"/>
                </a:cxn>
                <a:cxn ang="0">
                  <a:pos x="3686" y="1766"/>
                </a:cxn>
                <a:cxn ang="0">
                  <a:pos x="3557" y="1805"/>
                </a:cxn>
                <a:cxn ang="0">
                  <a:pos x="3418" y="1834"/>
                </a:cxn>
                <a:cxn ang="0">
                  <a:pos x="3270" y="1855"/>
                </a:cxn>
                <a:cxn ang="0">
                  <a:pos x="3110" y="1865"/>
                </a:cxn>
                <a:cxn ang="0">
                  <a:pos x="3027" y="1867"/>
                </a:cxn>
                <a:cxn ang="0">
                  <a:pos x="2700" y="1870"/>
                </a:cxn>
                <a:cxn ang="0">
                  <a:pos x="2399" y="1884"/>
                </a:cxn>
                <a:cxn ang="0">
                  <a:pos x="2121" y="1910"/>
                </a:cxn>
                <a:cxn ang="0">
                  <a:pos x="1867" y="1946"/>
                </a:cxn>
                <a:cxn ang="0">
                  <a:pos x="1633" y="1991"/>
                </a:cxn>
                <a:cxn ang="0">
                  <a:pos x="1419" y="2047"/>
                </a:cxn>
                <a:cxn ang="0">
                  <a:pos x="1317" y="2080"/>
                </a:cxn>
                <a:cxn ang="0">
                  <a:pos x="1222" y="2115"/>
                </a:cxn>
                <a:cxn ang="0">
                  <a:pos x="1129" y="2152"/>
                </a:cxn>
                <a:cxn ang="0">
                  <a:pos x="1041" y="2193"/>
                </a:cxn>
                <a:cxn ang="0">
                  <a:pos x="956" y="2235"/>
                </a:cxn>
                <a:cxn ang="0">
                  <a:pos x="874" y="2282"/>
                </a:cxn>
                <a:cxn ang="0">
                  <a:pos x="797" y="2330"/>
                </a:cxn>
                <a:cxn ang="0">
                  <a:pos x="722" y="2380"/>
                </a:cxn>
                <a:cxn ang="0">
                  <a:pos x="651" y="2435"/>
                </a:cxn>
                <a:cxn ang="0">
                  <a:pos x="582" y="2491"/>
                </a:cxn>
                <a:cxn ang="0">
                  <a:pos x="515" y="2550"/>
                </a:cxn>
                <a:cxn ang="0">
                  <a:pos x="389" y="2677"/>
                </a:cxn>
                <a:cxn ang="0">
                  <a:pos x="271" y="2816"/>
                </a:cxn>
                <a:cxn ang="0">
                  <a:pos x="158" y="2965"/>
                </a:cxn>
                <a:cxn ang="0">
                  <a:pos x="51" y="3124"/>
                </a:cxn>
              </a:cxnLst>
              <a:rect l="0" t="0" r="r" b="b"/>
              <a:pathLst>
                <a:path w="4782" h="3210">
                  <a:moveTo>
                    <a:pt x="4782" y="0"/>
                  </a:moveTo>
                  <a:lnTo>
                    <a:pt x="4782" y="0"/>
                  </a:lnTo>
                  <a:lnTo>
                    <a:pt x="4782" y="21"/>
                  </a:lnTo>
                  <a:lnTo>
                    <a:pt x="4780" y="81"/>
                  </a:lnTo>
                  <a:lnTo>
                    <a:pt x="4779" y="123"/>
                  </a:lnTo>
                  <a:lnTo>
                    <a:pt x="4775" y="173"/>
                  </a:lnTo>
                  <a:lnTo>
                    <a:pt x="4770" y="229"/>
                  </a:lnTo>
                  <a:lnTo>
                    <a:pt x="4762" y="292"/>
                  </a:lnTo>
                  <a:lnTo>
                    <a:pt x="4752" y="360"/>
                  </a:lnTo>
                  <a:lnTo>
                    <a:pt x="4740" y="433"/>
                  </a:lnTo>
                  <a:lnTo>
                    <a:pt x="4723" y="510"/>
                  </a:lnTo>
                  <a:lnTo>
                    <a:pt x="4704" y="591"/>
                  </a:lnTo>
                  <a:lnTo>
                    <a:pt x="4682" y="675"/>
                  </a:lnTo>
                  <a:lnTo>
                    <a:pt x="4668" y="717"/>
                  </a:lnTo>
                  <a:lnTo>
                    <a:pt x="4654" y="760"/>
                  </a:lnTo>
                  <a:lnTo>
                    <a:pt x="4637" y="802"/>
                  </a:lnTo>
                  <a:lnTo>
                    <a:pt x="4620" y="846"/>
                  </a:lnTo>
                  <a:lnTo>
                    <a:pt x="4602" y="890"/>
                  </a:lnTo>
                  <a:lnTo>
                    <a:pt x="4584" y="935"/>
                  </a:lnTo>
                  <a:lnTo>
                    <a:pt x="4564" y="978"/>
                  </a:lnTo>
                  <a:lnTo>
                    <a:pt x="4541" y="1022"/>
                  </a:lnTo>
                  <a:lnTo>
                    <a:pt x="4518" y="1066"/>
                  </a:lnTo>
                  <a:lnTo>
                    <a:pt x="4493" y="1108"/>
                  </a:lnTo>
                  <a:lnTo>
                    <a:pt x="4466" y="1151"/>
                  </a:lnTo>
                  <a:lnTo>
                    <a:pt x="4439" y="1193"/>
                  </a:lnTo>
                  <a:lnTo>
                    <a:pt x="4409" y="1235"/>
                  </a:lnTo>
                  <a:lnTo>
                    <a:pt x="4379" y="1277"/>
                  </a:lnTo>
                  <a:lnTo>
                    <a:pt x="4346" y="1318"/>
                  </a:lnTo>
                  <a:lnTo>
                    <a:pt x="4311" y="1358"/>
                  </a:lnTo>
                  <a:lnTo>
                    <a:pt x="4275" y="1397"/>
                  </a:lnTo>
                  <a:lnTo>
                    <a:pt x="4237" y="1435"/>
                  </a:lnTo>
                  <a:lnTo>
                    <a:pt x="4197" y="1471"/>
                  </a:lnTo>
                  <a:lnTo>
                    <a:pt x="4155" y="1508"/>
                  </a:lnTo>
                  <a:lnTo>
                    <a:pt x="4111" y="1542"/>
                  </a:lnTo>
                  <a:lnTo>
                    <a:pt x="4065" y="1576"/>
                  </a:lnTo>
                  <a:lnTo>
                    <a:pt x="4018" y="1608"/>
                  </a:lnTo>
                  <a:lnTo>
                    <a:pt x="3968" y="1639"/>
                  </a:lnTo>
                  <a:lnTo>
                    <a:pt x="3917" y="1668"/>
                  </a:lnTo>
                  <a:lnTo>
                    <a:pt x="3862" y="1695"/>
                  </a:lnTo>
                  <a:lnTo>
                    <a:pt x="3805" y="1721"/>
                  </a:lnTo>
                  <a:lnTo>
                    <a:pt x="3747" y="1744"/>
                  </a:lnTo>
                  <a:lnTo>
                    <a:pt x="3686" y="1766"/>
                  </a:lnTo>
                  <a:lnTo>
                    <a:pt x="3622" y="1787"/>
                  </a:lnTo>
                  <a:lnTo>
                    <a:pt x="3557" y="1805"/>
                  </a:lnTo>
                  <a:lnTo>
                    <a:pt x="3489" y="1821"/>
                  </a:lnTo>
                  <a:lnTo>
                    <a:pt x="3418" y="1834"/>
                  </a:lnTo>
                  <a:lnTo>
                    <a:pt x="3344" y="1846"/>
                  </a:lnTo>
                  <a:lnTo>
                    <a:pt x="3270" y="1855"/>
                  </a:lnTo>
                  <a:lnTo>
                    <a:pt x="3192" y="1860"/>
                  </a:lnTo>
                  <a:lnTo>
                    <a:pt x="3110" y="1865"/>
                  </a:lnTo>
                  <a:lnTo>
                    <a:pt x="3027" y="1867"/>
                  </a:lnTo>
                  <a:lnTo>
                    <a:pt x="3027" y="1867"/>
                  </a:lnTo>
                  <a:lnTo>
                    <a:pt x="2860" y="1867"/>
                  </a:lnTo>
                  <a:lnTo>
                    <a:pt x="2700" y="1870"/>
                  </a:lnTo>
                  <a:lnTo>
                    <a:pt x="2546" y="1876"/>
                  </a:lnTo>
                  <a:lnTo>
                    <a:pt x="2399" y="1884"/>
                  </a:lnTo>
                  <a:lnTo>
                    <a:pt x="2257" y="1896"/>
                  </a:lnTo>
                  <a:lnTo>
                    <a:pt x="2121" y="1910"/>
                  </a:lnTo>
                  <a:lnTo>
                    <a:pt x="1992" y="1926"/>
                  </a:lnTo>
                  <a:lnTo>
                    <a:pt x="1867" y="1946"/>
                  </a:lnTo>
                  <a:lnTo>
                    <a:pt x="1748" y="1967"/>
                  </a:lnTo>
                  <a:lnTo>
                    <a:pt x="1633" y="1991"/>
                  </a:lnTo>
                  <a:lnTo>
                    <a:pt x="1523" y="2018"/>
                  </a:lnTo>
                  <a:lnTo>
                    <a:pt x="1419" y="2047"/>
                  </a:lnTo>
                  <a:lnTo>
                    <a:pt x="1367" y="2064"/>
                  </a:lnTo>
                  <a:lnTo>
                    <a:pt x="1317" y="2080"/>
                  </a:lnTo>
                  <a:lnTo>
                    <a:pt x="1269" y="2097"/>
                  </a:lnTo>
                  <a:lnTo>
                    <a:pt x="1222" y="2115"/>
                  </a:lnTo>
                  <a:lnTo>
                    <a:pt x="1174" y="2133"/>
                  </a:lnTo>
                  <a:lnTo>
                    <a:pt x="1129" y="2152"/>
                  </a:lnTo>
                  <a:lnTo>
                    <a:pt x="1084" y="2172"/>
                  </a:lnTo>
                  <a:lnTo>
                    <a:pt x="1041" y="2193"/>
                  </a:lnTo>
                  <a:lnTo>
                    <a:pt x="998" y="2214"/>
                  </a:lnTo>
                  <a:lnTo>
                    <a:pt x="956" y="2235"/>
                  </a:lnTo>
                  <a:lnTo>
                    <a:pt x="915" y="2257"/>
                  </a:lnTo>
                  <a:lnTo>
                    <a:pt x="874" y="2282"/>
                  </a:lnTo>
                  <a:lnTo>
                    <a:pt x="836" y="2306"/>
                  </a:lnTo>
                  <a:lnTo>
                    <a:pt x="797" y="2330"/>
                  </a:lnTo>
                  <a:lnTo>
                    <a:pt x="759" y="2354"/>
                  </a:lnTo>
                  <a:lnTo>
                    <a:pt x="722" y="2380"/>
                  </a:lnTo>
                  <a:lnTo>
                    <a:pt x="686" y="2407"/>
                  </a:lnTo>
                  <a:lnTo>
                    <a:pt x="651" y="2435"/>
                  </a:lnTo>
                  <a:lnTo>
                    <a:pt x="615" y="2462"/>
                  </a:lnTo>
                  <a:lnTo>
                    <a:pt x="582" y="2491"/>
                  </a:lnTo>
                  <a:lnTo>
                    <a:pt x="548" y="2520"/>
                  </a:lnTo>
                  <a:lnTo>
                    <a:pt x="515" y="2550"/>
                  </a:lnTo>
                  <a:lnTo>
                    <a:pt x="451" y="2613"/>
                  </a:lnTo>
                  <a:lnTo>
                    <a:pt x="389" y="2677"/>
                  </a:lnTo>
                  <a:lnTo>
                    <a:pt x="329" y="2745"/>
                  </a:lnTo>
                  <a:lnTo>
                    <a:pt x="271" y="2816"/>
                  </a:lnTo>
                  <a:lnTo>
                    <a:pt x="214" y="2889"/>
                  </a:lnTo>
                  <a:lnTo>
                    <a:pt x="158" y="2965"/>
                  </a:lnTo>
                  <a:lnTo>
                    <a:pt x="104" y="3044"/>
                  </a:lnTo>
                  <a:lnTo>
                    <a:pt x="51" y="3124"/>
                  </a:lnTo>
                  <a:lnTo>
                    <a:pt x="0" y="321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23793" name="Freeform 113"/>
            <p:cNvSpPr>
              <a:spLocks/>
            </p:cNvSpPr>
            <p:nvPr/>
          </p:nvSpPr>
          <p:spPr bwMode="auto">
            <a:xfrm>
              <a:off x="2023" y="453"/>
              <a:ext cx="4733" cy="1662"/>
            </a:xfrm>
            <a:custGeom>
              <a:avLst/>
              <a:gdLst/>
              <a:ahLst/>
              <a:cxnLst>
                <a:cxn ang="0">
                  <a:pos x="4733" y="0"/>
                </a:cxn>
                <a:cxn ang="0">
                  <a:pos x="4733" y="81"/>
                </a:cxn>
                <a:cxn ang="0">
                  <a:pos x="4729" y="173"/>
                </a:cxn>
                <a:cxn ang="0">
                  <a:pos x="4718" y="294"/>
                </a:cxn>
                <a:cxn ang="0">
                  <a:pos x="4699" y="436"/>
                </a:cxn>
                <a:cxn ang="0">
                  <a:pos x="4665" y="596"/>
                </a:cxn>
                <a:cxn ang="0">
                  <a:pos x="4631" y="724"/>
                </a:cxn>
                <a:cxn ang="0">
                  <a:pos x="4602" y="811"/>
                </a:cxn>
                <a:cxn ang="0">
                  <a:pos x="4568" y="898"/>
                </a:cxn>
                <a:cxn ang="0">
                  <a:pos x="4529" y="987"/>
                </a:cxn>
                <a:cxn ang="0">
                  <a:pos x="4486" y="1076"/>
                </a:cxn>
                <a:cxn ang="0">
                  <a:pos x="4436" y="1165"/>
                </a:cxn>
                <a:cxn ang="0">
                  <a:pos x="4381" y="1250"/>
                </a:cxn>
                <a:cxn ang="0">
                  <a:pos x="4317" y="1334"/>
                </a:cxn>
                <a:cxn ang="0">
                  <a:pos x="4247" y="1415"/>
                </a:cxn>
                <a:cxn ang="0">
                  <a:pos x="4171" y="1491"/>
                </a:cxn>
                <a:cxn ang="0">
                  <a:pos x="4086" y="1563"/>
                </a:cxn>
                <a:cxn ang="0">
                  <a:pos x="3993" y="1631"/>
                </a:cxn>
                <a:cxn ang="0">
                  <a:pos x="3893" y="1694"/>
                </a:cxn>
                <a:cxn ang="0">
                  <a:pos x="3784" y="1749"/>
                </a:cxn>
                <a:cxn ang="0">
                  <a:pos x="3664" y="1798"/>
                </a:cxn>
                <a:cxn ang="0">
                  <a:pos x="3537" y="1840"/>
                </a:cxn>
                <a:cxn ang="0">
                  <a:pos x="3398" y="1872"/>
                </a:cxn>
                <a:cxn ang="0">
                  <a:pos x="3249" y="1894"/>
                </a:cxn>
                <a:cxn ang="0">
                  <a:pos x="3091" y="1909"/>
                </a:cxn>
                <a:cxn ang="0">
                  <a:pos x="3008" y="1911"/>
                </a:cxn>
                <a:cxn ang="0">
                  <a:pos x="2681" y="1922"/>
                </a:cxn>
                <a:cxn ang="0">
                  <a:pos x="2380" y="1943"/>
                </a:cxn>
                <a:cxn ang="0">
                  <a:pos x="2102" y="1974"/>
                </a:cxn>
                <a:cxn ang="0">
                  <a:pos x="1848" y="2014"/>
                </a:cxn>
                <a:cxn ang="0">
                  <a:pos x="1615" y="2066"/>
                </a:cxn>
                <a:cxn ang="0">
                  <a:pos x="1401" y="2127"/>
                </a:cxn>
                <a:cxn ang="0">
                  <a:pos x="1301" y="2161"/>
                </a:cxn>
                <a:cxn ang="0">
                  <a:pos x="1205" y="2198"/>
                </a:cxn>
                <a:cxn ang="0">
                  <a:pos x="1114" y="2237"/>
                </a:cxn>
                <a:cxn ang="0">
                  <a:pos x="1026" y="2280"/>
                </a:cxn>
                <a:cxn ang="0">
                  <a:pos x="942" y="2324"/>
                </a:cxn>
                <a:cxn ang="0">
                  <a:pos x="861" y="2372"/>
                </a:cxn>
                <a:cxn ang="0">
                  <a:pos x="785" y="2422"/>
                </a:cxn>
                <a:cxn ang="0">
                  <a:pos x="711" y="2476"/>
                </a:cxn>
                <a:cxn ang="0">
                  <a:pos x="639" y="2531"/>
                </a:cxn>
                <a:cxn ang="0">
                  <a:pos x="571" y="2589"/>
                </a:cxn>
                <a:cxn ang="0">
                  <a:pos x="506" y="2650"/>
                </a:cxn>
                <a:cxn ang="0">
                  <a:pos x="382" y="2779"/>
                </a:cxn>
                <a:cxn ang="0">
                  <a:pos x="265" y="2921"/>
                </a:cxn>
                <a:cxn ang="0">
                  <a:pos x="156" y="3073"/>
                </a:cxn>
                <a:cxn ang="0">
                  <a:pos x="52" y="3236"/>
                </a:cxn>
              </a:cxnLst>
              <a:rect l="0" t="0" r="r" b="b"/>
              <a:pathLst>
                <a:path w="4733" h="3323">
                  <a:moveTo>
                    <a:pt x="4733" y="0"/>
                  </a:moveTo>
                  <a:lnTo>
                    <a:pt x="4733" y="0"/>
                  </a:lnTo>
                  <a:lnTo>
                    <a:pt x="4733" y="21"/>
                  </a:lnTo>
                  <a:lnTo>
                    <a:pt x="4733" y="81"/>
                  </a:lnTo>
                  <a:lnTo>
                    <a:pt x="4732" y="123"/>
                  </a:lnTo>
                  <a:lnTo>
                    <a:pt x="4729" y="173"/>
                  </a:lnTo>
                  <a:lnTo>
                    <a:pt x="4725" y="231"/>
                  </a:lnTo>
                  <a:lnTo>
                    <a:pt x="4718" y="294"/>
                  </a:lnTo>
                  <a:lnTo>
                    <a:pt x="4710" y="364"/>
                  </a:lnTo>
                  <a:lnTo>
                    <a:pt x="4699" y="436"/>
                  </a:lnTo>
                  <a:lnTo>
                    <a:pt x="4683" y="516"/>
                  </a:lnTo>
                  <a:lnTo>
                    <a:pt x="4665" y="596"/>
                  </a:lnTo>
                  <a:lnTo>
                    <a:pt x="4643" y="680"/>
                  </a:lnTo>
                  <a:lnTo>
                    <a:pt x="4631" y="724"/>
                  </a:lnTo>
                  <a:lnTo>
                    <a:pt x="4617" y="767"/>
                  </a:lnTo>
                  <a:lnTo>
                    <a:pt x="4602" y="811"/>
                  </a:lnTo>
                  <a:lnTo>
                    <a:pt x="4586" y="855"/>
                  </a:lnTo>
                  <a:lnTo>
                    <a:pt x="4568" y="898"/>
                  </a:lnTo>
                  <a:lnTo>
                    <a:pt x="4550" y="943"/>
                  </a:lnTo>
                  <a:lnTo>
                    <a:pt x="4529" y="987"/>
                  </a:lnTo>
                  <a:lnTo>
                    <a:pt x="4509" y="1032"/>
                  </a:lnTo>
                  <a:lnTo>
                    <a:pt x="4486" y="1076"/>
                  </a:lnTo>
                  <a:lnTo>
                    <a:pt x="4461" y="1119"/>
                  </a:lnTo>
                  <a:lnTo>
                    <a:pt x="4436" y="1165"/>
                  </a:lnTo>
                  <a:lnTo>
                    <a:pt x="4409" y="1207"/>
                  </a:lnTo>
                  <a:lnTo>
                    <a:pt x="4381" y="1250"/>
                  </a:lnTo>
                  <a:lnTo>
                    <a:pt x="4350" y="1292"/>
                  </a:lnTo>
                  <a:lnTo>
                    <a:pt x="4317" y="1334"/>
                  </a:lnTo>
                  <a:lnTo>
                    <a:pt x="4284" y="1375"/>
                  </a:lnTo>
                  <a:lnTo>
                    <a:pt x="4247" y="1415"/>
                  </a:lnTo>
                  <a:lnTo>
                    <a:pt x="4210" y="1454"/>
                  </a:lnTo>
                  <a:lnTo>
                    <a:pt x="4171" y="1491"/>
                  </a:lnTo>
                  <a:lnTo>
                    <a:pt x="4129" y="1528"/>
                  </a:lnTo>
                  <a:lnTo>
                    <a:pt x="4086" y="1563"/>
                  </a:lnTo>
                  <a:lnTo>
                    <a:pt x="4041" y="1599"/>
                  </a:lnTo>
                  <a:lnTo>
                    <a:pt x="3993" y="1631"/>
                  </a:lnTo>
                  <a:lnTo>
                    <a:pt x="3945" y="1664"/>
                  </a:lnTo>
                  <a:lnTo>
                    <a:pt x="3893" y="1694"/>
                  </a:lnTo>
                  <a:lnTo>
                    <a:pt x="3839" y="1723"/>
                  </a:lnTo>
                  <a:lnTo>
                    <a:pt x="3784" y="1749"/>
                  </a:lnTo>
                  <a:lnTo>
                    <a:pt x="3725" y="1775"/>
                  </a:lnTo>
                  <a:lnTo>
                    <a:pt x="3664" y="1798"/>
                  </a:lnTo>
                  <a:lnTo>
                    <a:pt x="3602" y="1820"/>
                  </a:lnTo>
                  <a:lnTo>
                    <a:pt x="3537" y="1840"/>
                  </a:lnTo>
                  <a:lnTo>
                    <a:pt x="3469" y="1856"/>
                  </a:lnTo>
                  <a:lnTo>
                    <a:pt x="3398" y="1872"/>
                  </a:lnTo>
                  <a:lnTo>
                    <a:pt x="3326" y="1885"/>
                  </a:lnTo>
                  <a:lnTo>
                    <a:pt x="3249" y="1894"/>
                  </a:lnTo>
                  <a:lnTo>
                    <a:pt x="3171" y="1903"/>
                  </a:lnTo>
                  <a:lnTo>
                    <a:pt x="3091" y="1909"/>
                  </a:lnTo>
                  <a:lnTo>
                    <a:pt x="3008" y="1911"/>
                  </a:lnTo>
                  <a:lnTo>
                    <a:pt x="3008" y="1911"/>
                  </a:lnTo>
                  <a:lnTo>
                    <a:pt x="2841" y="1915"/>
                  </a:lnTo>
                  <a:lnTo>
                    <a:pt x="2681" y="1922"/>
                  </a:lnTo>
                  <a:lnTo>
                    <a:pt x="2527" y="1932"/>
                  </a:lnTo>
                  <a:lnTo>
                    <a:pt x="2380" y="1943"/>
                  </a:lnTo>
                  <a:lnTo>
                    <a:pt x="2238" y="1957"/>
                  </a:lnTo>
                  <a:lnTo>
                    <a:pt x="2102" y="1974"/>
                  </a:lnTo>
                  <a:lnTo>
                    <a:pt x="1973" y="1993"/>
                  </a:lnTo>
                  <a:lnTo>
                    <a:pt x="1848" y="2014"/>
                  </a:lnTo>
                  <a:lnTo>
                    <a:pt x="1729" y="2038"/>
                  </a:lnTo>
                  <a:lnTo>
                    <a:pt x="1615" y="2066"/>
                  </a:lnTo>
                  <a:lnTo>
                    <a:pt x="1507" y="2095"/>
                  </a:lnTo>
                  <a:lnTo>
                    <a:pt x="1401" y="2127"/>
                  </a:lnTo>
                  <a:lnTo>
                    <a:pt x="1351" y="2143"/>
                  </a:lnTo>
                  <a:lnTo>
                    <a:pt x="1301" y="2161"/>
                  </a:lnTo>
                  <a:lnTo>
                    <a:pt x="1253" y="2179"/>
                  </a:lnTo>
                  <a:lnTo>
                    <a:pt x="1205" y="2198"/>
                  </a:lnTo>
                  <a:lnTo>
                    <a:pt x="1160" y="2217"/>
                  </a:lnTo>
                  <a:lnTo>
                    <a:pt x="1114" y="2237"/>
                  </a:lnTo>
                  <a:lnTo>
                    <a:pt x="1069" y="2258"/>
                  </a:lnTo>
                  <a:lnTo>
                    <a:pt x="1026" y="2280"/>
                  </a:lnTo>
                  <a:lnTo>
                    <a:pt x="983" y="2301"/>
                  </a:lnTo>
                  <a:lnTo>
                    <a:pt x="942" y="2324"/>
                  </a:lnTo>
                  <a:lnTo>
                    <a:pt x="901" y="2348"/>
                  </a:lnTo>
                  <a:lnTo>
                    <a:pt x="861" y="2372"/>
                  </a:lnTo>
                  <a:lnTo>
                    <a:pt x="822" y="2397"/>
                  </a:lnTo>
                  <a:lnTo>
                    <a:pt x="785" y="2422"/>
                  </a:lnTo>
                  <a:lnTo>
                    <a:pt x="747" y="2448"/>
                  </a:lnTo>
                  <a:lnTo>
                    <a:pt x="711" y="2476"/>
                  </a:lnTo>
                  <a:lnTo>
                    <a:pt x="675" y="2503"/>
                  </a:lnTo>
                  <a:lnTo>
                    <a:pt x="639" y="2531"/>
                  </a:lnTo>
                  <a:lnTo>
                    <a:pt x="606" y="2560"/>
                  </a:lnTo>
                  <a:lnTo>
                    <a:pt x="571" y="2589"/>
                  </a:lnTo>
                  <a:lnTo>
                    <a:pt x="538" y="2619"/>
                  </a:lnTo>
                  <a:lnTo>
                    <a:pt x="506" y="2650"/>
                  </a:lnTo>
                  <a:lnTo>
                    <a:pt x="442" y="2713"/>
                  </a:lnTo>
                  <a:lnTo>
                    <a:pt x="382" y="2779"/>
                  </a:lnTo>
                  <a:lnTo>
                    <a:pt x="322" y="2849"/>
                  </a:lnTo>
                  <a:lnTo>
                    <a:pt x="265" y="2921"/>
                  </a:lnTo>
                  <a:lnTo>
                    <a:pt x="210" y="2996"/>
                  </a:lnTo>
                  <a:lnTo>
                    <a:pt x="156" y="3073"/>
                  </a:lnTo>
                  <a:lnTo>
                    <a:pt x="103" y="3154"/>
                  </a:lnTo>
                  <a:lnTo>
                    <a:pt x="52" y="3236"/>
                  </a:lnTo>
                  <a:lnTo>
                    <a:pt x="0" y="3323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</p:grpSp>
      <p:sp>
        <p:nvSpPr>
          <p:cNvPr id="1223794" name="Rectangle 114"/>
          <p:cNvSpPr>
            <a:spLocks noChangeArrowheads="1"/>
          </p:cNvSpPr>
          <p:nvPr/>
        </p:nvSpPr>
        <p:spPr bwMode="auto">
          <a:xfrm>
            <a:off x="0" y="1770063"/>
            <a:ext cx="10720388" cy="1689100"/>
          </a:xfrm>
          <a:prstGeom prst="rect">
            <a:avLst/>
          </a:prstGeom>
          <a:gradFill rotWithShape="1">
            <a:gsLst>
              <a:gs pos="0">
                <a:srgbClr val="00A8E4"/>
              </a:gs>
              <a:gs pos="100000">
                <a:srgbClr val="005078"/>
              </a:gs>
            </a:gsLst>
            <a:lin ang="5400000" scaled="1"/>
          </a:gradFill>
          <a:ln w="9525" algn="ctr">
            <a:noFill/>
            <a:miter lim="800000"/>
            <a:headEnd/>
            <a:tailEnd/>
          </a:ln>
          <a:effectLst/>
        </p:spPr>
        <p:txBody>
          <a:bodyPr wrap="none" lIns="90893" tIns="45454" rIns="90893" bIns="45454" anchor="ctr"/>
          <a:lstStyle/>
          <a:p>
            <a:endParaRPr lang="ko-KR" altLang="en-US"/>
          </a:p>
        </p:txBody>
      </p:sp>
      <p:pic>
        <p:nvPicPr>
          <p:cNvPr id="1223795" name="Picture 115" descr="영문간지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xmlns=""/>
              </a:ext>
            </a:extLst>
          </a:blip>
          <a:srcRect/>
          <a:stretch>
            <a:fillRect/>
          </a:stretch>
        </p:blipFill>
        <p:spPr bwMode="auto">
          <a:xfrm>
            <a:off x="336550" y="200135"/>
            <a:ext cx="3311526" cy="2225675"/>
          </a:xfrm>
          <a:prstGeom prst="rect">
            <a:avLst/>
          </a:prstGeom>
          <a:noFill/>
        </p:spPr>
      </p:pic>
      <p:sp>
        <p:nvSpPr>
          <p:cNvPr id="1223796" name="Rectangle 116" descr="좁은 수평선"/>
          <p:cNvSpPr>
            <a:spLocks noChangeArrowheads="1"/>
          </p:cNvSpPr>
          <p:nvPr/>
        </p:nvSpPr>
        <p:spPr bwMode="auto">
          <a:xfrm>
            <a:off x="0" y="-266701"/>
            <a:ext cx="10668000" cy="1181100"/>
          </a:xfrm>
          <a:prstGeom prst="rect">
            <a:avLst/>
          </a:prstGeom>
          <a:pattFill prst="narHorz">
            <a:fgClr>
              <a:schemeClr val="bg1">
                <a:alpha val="30000"/>
              </a:schemeClr>
            </a:fgClr>
            <a:bgClr>
              <a:schemeClr val="bg2">
                <a:alpha val="30000"/>
              </a:schemeClr>
            </a:bgClr>
          </a:pattFill>
          <a:ln w="9525">
            <a:noFill/>
            <a:miter lim="800000"/>
            <a:headEnd/>
            <a:tailEnd/>
          </a:ln>
          <a:effectLst/>
        </p:spPr>
        <p:txBody>
          <a:bodyPr wrap="none" lIns="90893" tIns="45454" rIns="90893" bIns="45454" anchor="ctr"/>
          <a:lstStyle/>
          <a:p>
            <a:endParaRPr lang="ko-KR" altLang="en-US"/>
          </a:p>
        </p:txBody>
      </p:sp>
      <p:sp>
        <p:nvSpPr>
          <p:cNvPr id="1223797" name="Rectangle 117" descr="어두운 상향 대각선"/>
          <p:cNvSpPr>
            <a:spLocks noChangeArrowheads="1"/>
          </p:cNvSpPr>
          <p:nvPr/>
        </p:nvSpPr>
        <p:spPr bwMode="auto">
          <a:xfrm>
            <a:off x="-19050" y="3670356"/>
            <a:ext cx="10699750" cy="492125"/>
          </a:xfrm>
          <a:prstGeom prst="rect">
            <a:avLst/>
          </a:prstGeom>
          <a:pattFill prst="dkUpDiag">
            <a:fgClr>
              <a:schemeClr val="bg1">
                <a:alpha val="30000"/>
              </a:schemeClr>
            </a:fgClr>
            <a:bgClr>
              <a:schemeClr val="bg2">
                <a:alpha val="30000"/>
              </a:schemeClr>
            </a:bgClr>
          </a:pattFill>
          <a:ln w="9525">
            <a:noFill/>
            <a:miter lim="800000"/>
            <a:headEnd/>
            <a:tailEnd/>
          </a:ln>
          <a:effectLst/>
        </p:spPr>
        <p:txBody>
          <a:bodyPr wrap="none" lIns="90893" tIns="45454" rIns="90893" bIns="45454" anchor="ctr"/>
          <a:lstStyle/>
          <a:p>
            <a:endParaRPr lang="ko-KR" altLang="en-US"/>
          </a:p>
        </p:txBody>
      </p:sp>
      <p:sp>
        <p:nvSpPr>
          <p:cNvPr id="1223798" name="Line 118"/>
          <p:cNvSpPr>
            <a:spLocks noChangeShapeType="1"/>
          </p:cNvSpPr>
          <p:nvPr/>
        </p:nvSpPr>
        <p:spPr bwMode="auto">
          <a:xfrm>
            <a:off x="39688" y="2566988"/>
            <a:ext cx="10668000" cy="0"/>
          </a:xfrm>
          <a:prstGeom prst="line">
            <a:avLst/>
          </a:prstGeom>
          <a:noFill/>
          <a:ln w="9525">
            <a:solidFill>
              <a:schemeClr val="tx1">
                <a:alpha val="30000"/>
              </a:schemeClr>
            </a:solidFill>
            <a:round/>
            <a:headEnd/>
            <a:tailEnd/>
          </a:ln>
          <a:effectLst/>
        </p:spPr>
        <p:txBody>
          <a:bodyPr lIns="90893" tIns="45454" rIns="90893" bIns="45454"/>
          <a:lstStyle/>
          <a:p>
            <a:endParaRPr lang="ko-KR" altLang="en-US"/>
          </a:p>
        </p:txBody>
      </p:sp>
      <p:sp>
        <p:nvSpPr>
          <p:cNvPr id="1223799" name="Line 119"/>
          <p:cNvSpPr>
            <a:spLocks noChangeShapeType="1"/>
          </p:cNvSpPr>
          <p:nvPr/>
        </p:nvSpPr>
        <p:spPr bwMode="auto">
          <a:xfrm>
            <a:off x="19051" y="2584450"/>
            <a:ext cx="10668000" cy="0"/>
          </a:xfrm>
          <a:prstGeom prst="line">
            <a:avLst/>
          </a:prstGeom>
          <a:noFill/>
          <a:ln w="9525">
            <a:solidFill>
              <a:srgbClr val="F8F8F8">
                <a:alpha val="60001"/>
              </a:srgbClr>
            </a:solidFill>
            <a:round/>
            <a:headEnd/>
            <a:tailEnd/>
          </a:ln>
          <a:effectLst/>
        </p:spPr>
        <p:txBody>
          <a:bodyPr lIns="90893" tIns="45454" rIns="90893" bIns="45454"/>
          <a:lstStyle/>
          <a:p>
            <a:endParaRPr lang="ko-KR" altLang="en-US"/>
          </a:p>
        </p:txBody>
      </p:sp>
      <p:grpSp>
        <p:nvGrpSpPr>
          <p:cNvPr id="1223800" name="Group 120"/>
          <p:cNvGrpSpPr>
            <a:grpSpLocks/>
          </p:cNvGrpSpPr>
          <p:nvPr/>
        </p:nvGrpSpPr>
        <p:grpSpPr bwMode="auto">
          <a:xfrm>
            <a:off x="0" y="3440223"/>
            <a:ext cx="10668000" cy="249237"/>
            <a:chOff x="0" y="3489"/>
            <a:chExt cx="5760" cy="145"/>
          </a:xfrm>
        </p:grpSpPr>
        <p:sp>
          <p:nvSpPr>
            <p:cNvPr id="1223801" name="Rectangle 121"/>
            <p:cNvSpPr>
              <a:spLocks noChangeArrowheads="1"/>
            </p:cNvSpPr>
            <p:nvPr/>
          </p:nvSpPr>
          <p:spPr bwMode="auto">
            <a:xfrm>
              <a:off x="0" y="3496"/>
              <a:ext cx="2880" cy="138"/>
            </a:xfrm>
            <a:prstGeom prst="rect">
              <a:avLst/>
            </a:prstGeom>
            <a:solidFill>
              <a:schemeClr val="tx1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23802" name="AutoShape 122"/>
            <p:cNvSpPr>
              <a:spLocks noChangeArrowheads="1"/>
            </p:cNvSpPr>
            <p:nvPr/>
          </p:nvSpPr>
          <p:spPr bwMode="auto">
            <a:xfrm flipH="1">
              <a:off x="0" y="3495"/>
              <a:ext cx="95" cy="137"/>
            </a:xfrm>
            <a:prstGeom prst="rtTriangle">
              <a:avLst/>
            </a:prstGeom>
            <a:solidFill>
              <a:srgbClr val="D2F1D1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23803" name="AutoShape 123"/>
            <p:cNvSpPr>
              <a:spLocks noChangeArrowheads="1"/>
            </p:cNvSpPr>
            <p:nvPr/>
          </p:nvSpPr>
          <p:spPr bwMode="auto">
            <a:xfrm flipH="1">
              <a:off x="95" y="3495"/>
              <a:ext cx="95" cy="137"/>
            </a:xfrm>
            <a:prstGeom prst="rtTriangle">
              <a:avLst/>
            </a:prstGeom>
            <a:solidFill>
              <a:srgbClr val="9FE19D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23804" name="AutoShape 124"/>
            <p:cNvSpPr>
              <a:spLocks noChangeArrowheads="1"/>
            </p:cNvSpPr>
            <p:nvPr/>
          </p:nvSpPr>
          <p:spPr bwMode="auto">
            <a:xfrm flipH="1">
              <a:off x="189" y="3495"/>
              <a:ext cx="95" cy="137"/>
            </a:xfrm>
            <a:prstGeom prst="rtTriangle">
              <a:avLst/>
            </a:prstGeom>
            <a:solidFill>
              <a:srgbClr val="AED0B5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23805" name="AutoShape 125"/>
            <p:cNvSpPr>
              <a:spLocks noChangeArrowheads="1"/>
            </p:cNvSpPr>
            <p:nvPr/>
          </p:nvSpPr>
          <p:spPr bwMode="auto">
            <a:xfrm flipH="1">
              <a:off x="285" y="3495"/>
              <a:ext cx="95" cy="137"/>
            </a:xfrm>
            <a:prstGeom prst="rtTriangle">
              <a:avLst/>
            </a:prstGeom>
            <a:solidFill>
              <a:srgbClr val="92C09C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23806" name="AutoShape 126"/>
            <p:cNvSpPr>
              <a:spLocks noChangeArrowheads="1"/>
            </p:cNvSpPr>
            <p:nvPr/>
          </p:nvSpPr>
          <p:spPr bwMode="auto">
            <a:xfrm flipH="1">
              <a:off x="381" y="3495"/>
              <a:ext cx="95" cy="137"/>
            </a:xfrm>
            <a:prstGeom prst="rtTriangle">
              <a:avLst/>
            </a:prstGeom>
            <a:solidFill>
              <a:srgbClr val="64A672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23807" name="AutoShape 127"/>
            <p:cNvSpPr>
              <a:spLocks noChangeArrowheads="1"/>
            </p:cNvSpPr>
            <p:nvPr/>
          </p:nvSpPr>
          <p:spPr bwMode="auto">
            <a:xfrm flipH="1">
              <a:off x="477" y="3495"/>
              <a:ext cx="95" cy="137"/>
            </a:xfrm>
            <a:prstGeom prst="rtTriangle">
              <a:avLst/>
            </a:prstGeom>
            <a:solidFill>
              <a:srgbClr val="53916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23808" name="AutoShape 128"/>
            <p:cNvSpPr>
              <a:spLocks noChangeArrowheads="1"/>
            </p:cNvSpPr>
            <p:nvPr/>
          </p:nvSpPr>
          <p:spPr bwMode="auto">
            <a:xfrm flipH="1">
              <a:off x="574" y="3495"/>
              <a:ext cx="94" cy="137"/>
            </a:xfrm>
            <a:prstGeom prst="rtTriangle">
              <a:avLst/>
            </a:prstGeom>
            <a:solidFill>
              <a:srgbClr val="3D6B47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23809" name="AutoShape 129"/>
            <p:cNvSpPr>
              <a:spLocks noChangeArrowheads="1"/>
            </p:cNvSpPr>
            <p:nvPr/>
          </p:nvSpPr>
          <p:spPr bwMode="auto">
            <a:xfrm flipH="1">
              <a:off x="670" y="3495"/>
              <a:ext cx="95" cy="137"/>
            </a:xfrm>
            <a:prstGeom prst="rtTriangle">
              <a:avLst/>
            </a:prstGeom>
            <a:solidFill>
              <a:srgbClr val="0F3C3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23810" name="AutoShape 130"/>
            <p:cNvSpPr>
              <a:spLocks noChangeArrowheads="1"/>
            </p:cNvSpPr>
            <p:nvPr/>
          </p:nvSpPr>
          <p:spPr bwMode="auto">
            <a:xfrm flipH="1">
              <a:off x="766" y="3495"/>
              <a:ext cx="95" cy="137"/>
            </a:xfrm>
            <a:prstGeom prst="rtTriangle">
              <a:avLst/>
            </a:prstGeom>
            <a:solidFill>
              <a:srgbClr val="134B4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23811" name="AutoShape 131"/>
            <p:cNvSpPr>
              <a:spLocks noChangeArrowheads="1"/>
            </p:cNvSpPr>
            <p:nvPr/>
          </p:nvSpPr>
          <p:spPr bwMode="auto">
            <a:xfrm flipH="1">
              <a:off x="862" y="3495"/>
              <a:ext cx="95" cy="137"/>
            </a:xfrm>
            <a:prstGeom prst="rtTriangle">
              <a:avLst/>
            </a:prstGeom>
            <a:solidFill>
              <a:srgbClr val="1D7279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23812" name="AutoShape 132"/>
            <p:cNvSpPr>
              <a:spLocks noChangeArrowheads="1"/>
            </p:cNvSpPr>
            <p:nvPr/>
          </p:nvSpPr>
          <p:spPr bwMode="auto">
            <a:xfrm flipH="1">
              <a:off x="958" y="3495"/>
              <a:ext cx="95" cy="137"/>
            </a:xfrm>
            <a:prstGeom prst="rtTriangle">
              <a:avLst/>
            </a:prstGeom>
            <a:solidFill>
              <a:srgbClr val="2AA3AC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23813" name="AutoShape 133"/>
            <p:cNvSpPr>
              <a:spLocks noChangeArrowheads="1"/>
            </p:cNvSpPr>
            <p:nvPr/>
          </p:nvSpPr>
          <p:spPr bwMode="auto">
            <a:xfrm flipH="1">
              <a:off x="1055" y="3495"/>
              <a:ext cx="94" cy="137"/>
            </a:xfrm>
            <a:prstGeom prst="rtTriangle">
              <a:avLst/>
            </a:prstGeom>
            <a:solidFill>
              <a:srgbClr val="41C7D1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23814" name="AutoShape 134"/>
            <p:cNvSpPr>
              <a:spLocks noChangeArrowheads="1"/>
            </p:cNvSpPr>
            <p:nvPr/>
          </p:nvSpPr>
          <p:spPr bwMode="auto">
            <a:xfrm flipH="1">
              <a:off x="1151" y="3495"/>
              <a:ext cx="95" cy="137"/>
            </a:xfrm>
            <a:prstGeom prst="rtTriangle">
              <a:avLst/>
            </a:prstGeom>
            <a:solidFill>
              <a:srgbClr val="68D2DA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23815" name="AutoShape 135"/>
            <p:cNvSpPr>
              <a:spLocks noChangeArrowheads="1"/>
            </p:cNvSpPr>
            <p:nvPr/>
          </p:nvSpPr>
          <p:spPr bwMode="auto">
            <a:xfrm flipH="1">
              <a:off x="1246" y="3495"/>
              <a:ext cx="94" cy="137"/>
            </a:xfrm>
            <a:prstGeom prst="rtTriangle">
              <a:avLst/>
            </a:prstGeom>
            <a:solidFill>
              <a:srgbClr val="43FFF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23816" name="AutoShape 136"/>
            <p:cNvSpPr>
              <a:spLocks noChangeArrowheads="1"/>
            </p:cNvSpPr>
            <p:nvPr/>
          </p:nvSpPr>
          <p:spPr bwMode="auto">
            <a:xfrm flipH="1">
              <a:off x="1340" y="3495"/>
              <a:ext cx="95" cy="137"/>
            </a:xfrm>
            <a:prstGeom prst="rtTriangle">
              <a:avLst/>
            </a:prstGeom>
            <a:solidFill>
              <a:srgbClr val="A1FFF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23817" name="AutoShape 137"/>
            <p:cNvSpPr>
              <a:spLocks noChangeArrowheads="1"/>
            </p:cNvSpPr>
            <p:nvPr/>
          </p:nvSpPr>
          <p:spPr bwMode="auto">
            <a:xfrm flipH="1">
              <a:off x="1434" y="3495"/>
              <a:ext cx="95" cy="137"/>
            </a:xfrm>
            <a:prstGeom prst="rtTriangle">
              <a:avLst/>
            </a:prstGeom>
            <a:solidFill>
              <a:srgbClr val="CCFFF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23818" name="AutoShape 138"/>
            <p:cNvSpPr>
              <a:spLocks noChangeArrowheads="1"/>
            </p:cNvSpPr>
            <p:nvPr/>
          </p:nvSpPr>
          <p:spPr bwMode="auto">
            <a:xfrm flipH="1">
              <a:off x="1530" y="3495"/>
              <a:ext cx="95" cy="137"/>
            </a:xfrm>
            <a:prstGeom prst="rtTriangle">
              <a:avLst/>
            </a:prstGeom>
            <a:solidFill>
              <a:srgbClr val="FFD5D5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23819" name="AutoShape 139"/>
            <p:cNvSpPr>
              <a:spLocks noChangeArrowheads="1"/>
            </p:cNvSpPr>
            <p:nvPr/>
          </p:nvSpPr>
          <p:spPr bwMode="auto">
            <a:xfrm flipH="1">
              <a:off x="1626" y="3495"/>
              <a:ext cx="96" cy="137"/>
            </a:xfrm>
            <a:prstGeom prst="rtTriangle">
              <a:avLst/>
            </a:prstGeom>
            <a:solidFill>
              <a:srgbClr val="FFA5A5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23820" name="AutoShape 140"/>
            <p:cNvSpPr>
              <a:spLocks noChangeArrowheads="1"/>
            </p:cNvSpPr>
            <p:nvPr/>
          </p:nvSpPr>
          <p:spPr bwMode="auto">
            <a:xfrm flipH="1">
              <a:off x="1723" y="3495"/>
              <a:ext cx="94" cy="137"/>
            </a:xfrm>
            <a:prstGeom prst="rtTriangle">
              <a:avLst/>
            </a:prstGeom>
            <a:solidFill>
              <a:srgbClr val="FF8787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23821" name="AutoShape 141"/>
            <p:cNvSpPr>
              <a:spLocks noChangeArrowheads="1"/>
            </p:cNvSpPr>
            <p:nvPr/>
          </p:nvSpPr>
          <p:spPr bwMode="auto">
            <a:xfrm flipH="1">
              <a:off x="1819" y="3495"/>
              <a:ext cx="95" cy="137"/>
            </a:xfrm>
            <a:prstGeom prst="rtTriangle">
              <a:avLst/>
            </a:prstGeom>
            <a:solidFill>
              <a:srgbClr val="FF4B4B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23822" name="AutoShape 142"/>
            <p:cNvSpPr>
              <a:spLocks noChangeArrowheads="1"/>
            </p:cNvSpPr>
            <p:nvPr/>
          </p:nvSpPr>
          <p:spPr bwMode="auto">
            <a:xfrm flipH="1">
              <a:off x="1915" y="3495"/>
              <a:ext cx="95" cy="137"/>
            </a:xfrm>
            <a:prstGeom prst="rtTriangle">
              <a:avLst/>
            </a:prstGeom>
            <a:solidFill>
              <a:srgbClr val="FF0B0B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23823" name="AutoShape 143"/>
            <p:cNvSpPr>
              <a:spLocks noChangeArrowheads="1"/>
            </p:cNvSpPr>
            <p:nvPr/>
          </p:nvSpPr>
          <p:spPr bwMode="auto">
            <a:xfrm flipH="1">
              <a:off x="2011" y="3495"/>
              <a:ext cx="95" cy="137"/>
            </a:xfrm>
            <a:prstGeom prst="rtTriangle">
              <a:avLst/>
            </a:prstGeom>
            <a:solidFill>
              <a:srgbClr val="D6000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23824" name="AutoShape 144"/>
            <p:cNvSpPr>
              <a:spLocks noChangeArrowheads="1"/>
            </p:cNvSpPr>
            <p:nvPr/>
          </p:nvSpPr>
          <p:spPr bwMode="auto">
            <a:xfrm flipH="1">
              <a:off x="2107" y="3495"/>
              <a:ext cx="96" cy="137"/>
            </a:xfrm>
            <a:prstGeom prst="rtTriangle">
              <a:avLst/>
            </a:prstGeom>
            <a:solidFill>
              <a:srgbClr val="A2000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23825" name="AutoShape 145"/>
            <p:cNvSpPr>
              <a:spLocks noChangeArrowheads="1"/>
            </p:cNvSpPr>
            <p:nvPr/>
          </p:nvSpPr>
          <p:spPr bwMode="auto">
            <a:xfrm flipH="1">
              <a:off x="2204" y="3495"/>
              <a:ext cx="94" cy="137"/>
            </a:xfrm>
            <a:prstGeom prst="rtTriangle">
              <a:avLst/>
            </a:prstGeom>
            <a:solidFill>
              <a:srgbClr val="70000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23826" name="AutoShape 146"/>
            <p:cNvSpPr>
              <a:spLocks noChangeArrowheads="1"/>
            </p:cNvSpPr>
            <p:nvPr/>
          </p:nvSpPr>
          <p:spPr bwMode="auto">
            <a:xfrm flipH="1">
              <a:off x="2300" y="3495"/>
              <a:ext cx="95" cy="137"/>
            </a:xfrm>
            <a:prstGeom prst="rtTriangle">
              <a:avLst/>
            </a:prstGeom>
            <a:solidFill>
              <a:srgbClr val="5E000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23827" name="AutoShape 147"/>
            <p:cNvSpPr>
              <a:spLocks noChangeArrowheads="1"/>
            </p:cNvSpPr>
            <p:nvPr/>
          </p:nvSpPr>
          <p:spPr bwMode="auto">
            <a:xfrm flipH="1">
              <a:off x="2396" y="3495"/>
              <a:ext cx="95" cy="137"/>
            </a:xfrm>
            <a:prstGeom prst="rtTriangle">
              <a:avLst/>
            </a:prstGeom>
            <a:solidFill>
              <a:srgbClr val="5D3B8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23828" name="AutoShape 148"/>
            <p:cNvSpPr>
              <a:spLocks noChangeArrowheads="1"/>
            </p:cNvSpPr>
            <p:nvPr/>
          </p:nvSpPr>
          <p:spPr bwMode="auto">
            <a:xfrm flipH="1">
              <a:off x="2497" y="3496"/>
              <a:ext cx="95" cy="138"/>
            </a:xfrm>
            <a:prstGeom prst="rtTriangle">
              <a:avLst/>
            </a:prstGeom>
            <a:solidFill>
              <a:srgbClr val="7248B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23829" name="AutoShape 149"/>
            <p:cNvSpPr>
              <a:spLocks noChangeArrowheads="1"/>
            </p:cNvSpPr>
            <p:nvPr/>
          </p:nvSpPr>
          <p:spPr bwMode="auto">
            <a:xfrm flipH="1">
              <a:off x="2593" y="3496"/>
              <a:ext cx="95" cy="138"/>
            </a:xfrm>
            <a:prstGeom prst="rtTriangle">
              <a:avLst/>
            </a:prstGeom>
            <a:solidFill>
              <a:srgbClr val="8B67C1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23830" name="AutoShape 150"/>
            <p:cNvSpPr>
              <a:spLocks noChangeArrowheads="1"/>
            </p:cNvSpPr>
            <p:nvPr/>
          </p:nvSpPr>
          <p:spPr bwMode="auto">
            <a:xfrm flipH="1">
              <a:off x="2689" y="3496"/>
              <a:ext cx="95" cy="138"/>
            </a:xfrm>
            <a:prstGeom prst="rtTriangle">
              <a:avLst/>
            </a:prstGeom>
            <a:solidFill>
              <a:srgbClr val="BCA7DB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23831" name="AutoShape 151"/>
            <p:cNvSpPr>
              <a:spLocks noChangeArrowheads="1"/>
            </p:cNvSpPr>
            <p:nvPr/>
          </p:nvSpPr>
          <p:spPr bwMode="auto">
            <a:xfrm flipH="1">
              <a:off x="2785" y="3496"/>
              <a:ext cx="95" cy="138"/>
            </a:xfrm>
            <a:prstGeom prst="rtTriangle">
              <a:avLst/>
            </a:prstGeom>
            <a:solidFill>
              <a:srgbClr val="CAB9E3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23832" name="Rectangle 152"/>
            <p:cNvSpPr>
              <a:spLocks noChangeArrowheads="1"/>
            </p:cNvSpPr>
            <p:nvPr/>
          </p:nvSpPr>
          <p:spPr bwMode="auto">
            <a:xfrm>
              <a:off x="2880" y="3491"/>
              <a:ext cx="2880" cy="137"/>
            </a:xfrm>
            <a:prstGeom prst="rect">
              <a:avLst/>
            </a:prstGeom>
            <a:solidFill>
              <a:schemeClr val="tx1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23833" name="AutoShape 153"/>
            <p:cNvSpPr>
              <a:spLocks noChangeArrowheads="1"/>
            </p:cNvSpPr>
            <p:nvPr/>
          </p:nvSpPr>
          <p:spPr bwMode="auto">
            <a:xfrm flipH="1">
              <a:off x="2880" y="3489"/>
              <a:ext cx="95" cy="138"/>
            </a:xfrm>
            <a:prstGeom prst="rtTriangle">
              <a:avLst/>
            </a:prstGeom>
            <a:solidFill>
              <a:srgbClr val="D2F1D1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23834" name="AutoShape 154"/>
            <p:cNvSpPr>
              <a:spLocks noChangeArrowheads="1"/>
            </p:cNvSpPr>
            <p:nvPr/>
          </p:nvSpPr>
          <p:spPr bwMode="auto">
            <a:xfrm flipH="1">
              <a:off x="2975" y="3489"/>
              <a:ext cx="95" cy="138"/>
            </a:xfrm>
            <a:prstGeom prst="rtTriangle">
              <a:avLst/>
            </a:prstGeom>
            <a:solidFill>
              <a:srgbClr val="9FE19D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23835" name="AutoShape 155"/>
            <p:cNvSpPr>
              <a:spLocks noChangeArrowheads="1"/>
            </p:cNvSpPr>
            <p:nvPr/>
          </p:nvSpPr>
          <p:spPr bwMode="auto">
            <a:xfrm flipH="1">
              <a:off x="3069" y="3489"/>
              <a:ext cx="95" cy="138"/>
            </a:xfrm>
            <a:prstGeom prst="rtTriangle">
              <a:avLst/>
            </a:prstGeom>
            <a:solidFill>
              <a:srgbClr val="AED0B5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23836" name="AutoShape 156"/>
            <p:cNvSpPr>
              <a:spLocks noChangeArrowheads="1"/>
            </p:cNvSpPr>
            <p:nvPr/>
          </p:nvSpPr>
          <p:spPr bwMode="auto">
            <a:xfrm flipH="1">
              <a:off x="3165" y="3489"/>
              <a:ext cx="95" cy="138"/>
            </a:xfrm>
            <a:prstGeom prst="rtTriangle">
              <a:avLst/>
            </a:prstGeom>
            <a:solidFill>
              <a:srgbClr val="92C09C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23837" name="AutoShape 157"/>
            <p:cNvSpPr>
              <a:spLocks noChangeArrowheads="1"/>
            </p:cNvSpPr>
            <p:nvPr/>
          </p:nvSpPr>
          <p:spPr bwMode="auto">
            <a:xfrm flipH="1">
              <a:off x="3261" y="3489"/>
              <a:ext cx="95" cy="138"/>
            </a:xfrm>
            <a:prstGeom prst="rtTriangle">
              <a:avLst/>
            </a:prstGeom>
            <a:solidFill>
              <a:srgbClr val="64A672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23838" name="AutoShape 158"/>
            <p:cNvSpPr>
              <a:spLocks noChangeArrowheads="1"/>
            </p:cNvSpPr>
            <p:nvPr/>
          </p:nvSpPr>
          <p:spPr bwMode="auto">
            <a:xfrm flipH="1">
              <a:off x="3357" y="3489"/>
              <a:ext cx="95" cy="138"/>
            </a:xfrm>
            <a:prstGeom prst="rtTriangle">
              <a:avLst/>
            </a:prstGeom>
            <a:solidFill>
              <a:srgbClr val="53916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23839" name="AutoShape 159"/>
            <p:cNvSpPr>
              <a:spLocks noChangeArrowheads="1"/>
            </p:cNvSpPr>
            <p:nvPr/>
          </p:nvSpPr>
          <p:spPr bwMode="auto">
            <a:xfrm flipH="1">
              <a:off x="3454" y="3489"/>
              <a:ext cx="94" cy="138"/>
            </a:xfrm>
            <a:prstGeom prst="rtTriangle">
              <a:avLst/>
            </a:prstGeom>
            <a:solidFill>
              <a:srgbClr val="3D6B47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23840" name="AutoShape 160"/>
            <p:cNvSpPr>
              <a:spLocks noChangeArrowheads="1"/>
            </p:cNvSpPr>
            <p:nvPr/>
          </p:nvSpPr>
          <p:spPr bwMode="auto">
            <a:xfrm flipH="1">
              <a:off x="3550" y="3489"/>
              <a:ext cx="95" cy="138"/>
            </a:xfrm>
            <a:prstGeom prst="rtTriangle">
              <a:avLst/>
            </a:prstGeom>
            <a:solidFill>
              <a:srgbClr val="0F3C3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23841" name="AutoShape 161"/>
            <p:cNvSpPr>
              <a:spLocks noChangeArrowheads="1"/>
            </p:cNvSpPr>
            <p:nvPr/>
          </p:nvSpPr>
          <p:spPr bwMode="auto">
            <a:xfrm flipH="1">
              <a:off x="3646" y="3489"/>
              <a:ext cx="95" cy="138"/>
            </a:xfrm>
            <a:prstGeom prst="rtTriangle">
              <a:avLst/>
            </a:prstGeom>
            <a:solidFill>
              <a:srgbClr val="134B4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23842" name="AutoShape 162"/>
            <p:cNvSpPr>
              <a:spLocks noChangeArrowheads="1"/>
            </p:cNvSpPr>
            <p:nvPr/>
          </p:nvSpPr>
          <p:spPr bwMode="auto">
            <a:xfrm flipH="1">
              <a:off x="3742" y="3489"/>
              <a:ext cx="95" cy="138"/>
            </a:xfrm>
            <a:prstGeom prst="rtTriangle">
              <a:avLst/>
            </a:prstGeom>
            <a:solidFill>
              <a:srgbClr val="1D7279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23843" name="AutoShape 163"/>
            <p:cNvSpPr>
              <a:spLocks noChangeArrowheads="1"/>
            </p:cNvSpPr>
            <p:nvPr/>
          </p:nvSpPr>
          <p:spPr bwMode="auto">
            <a:xfrm flipH="1">
              <a:off x="3838" y="3489"/>
              <a:ext cx="95" cy="138"/>
            </a:xfrm>
            <a:prstGeom prst="rtTriangle">
              <a:avLst/>
            </a:prstGeom>
            <a:solidFill>
              <a:srgbClr val="2AA3AC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23844" name="AutoShape 164"/>
            <p:cNvSpPr>
              <a:spLocks noChangeArrowheads="1"/>
            </p:cNvSpPr>
            <p:nvPr/>
          </p:nvSpPr>
          <p:spPr bwMode="auto">
            <a:xfrm flipH="1">
              <a:off x="3935" y="3489"/>
              <a:ext cx="94" cy="138"/>
            </a:xfrm>
            <a:prstGeom prst="rtTriangle">
              <a:avLst/>
            </a:prstGeom>
            <a:solidFill>
              <a:srgbClr val="41C7D1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23845" name="AutoShape 165"/>
            <p:cNvSpPr>
              <a:spLocks noChangeArrowheads="1"/>
            </p:cNvSpPr>
            <p:nvPr/>
          </p:nvSpPr>
          <p:spPr bwMode="auto">
            <a:xfrm flipH="1">
              <a:off x="4031" y="3489"/>
              <a:ext cx="95" cy="138"/>
            </a:xfrm>
            <a:prstGeom prst="rtTriangle">
              <a:avLst/>
            </a:prstGeom>
            <a:solidFill>
              <a:srgbClr val="68D2DA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23846" name="AutoShape 166"/>
            <p:cNvSpPr>
              <a:spLocks noChangeArrowheads="1"/>
            </p:cNvSpPr>
            <p:nvPr/>
          </p:nvSpPr>
          <p:spPr bwMode="auto">
            <a:xfrm flipH="1">
              <a:off x="4126" y="3489"/>
              <a:ext cx="94" cy="138"/>
            </a:xfrm>
            <a:prstGeom prst="rtTriangle">
              <a:avLst/>
            </a:prstGeom>
            <a:solidFill>
              <a:srgbClr val="43FFF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23847" name="AutoShape 167"/>
            <p:cNvSpPr>
              <a:spLocks noChangeArrowheads="1"/>
            </p:cNvSpPr>
            <p:nvPr/>
          </p:nvSpPr>
          <p:spPr bwMode="auto">
            <a:xfrm flipH="1">
              <a:off x="4220" y="3489"/>
              <a:ext cx="95" cy="138"/>
            </a:xfrm>
            <a:prstGeom prst="rtTriangle">
              <a:avLst/>
            </a:prstGeom>
            <a:solidFill>
              <a:srgbClr val="A1FFF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23848" name="AutoShape 168"/>
            <p:cNvSpPr>
              <a:spLocks noChangeArrowheads="1"/>
            </p:cNvSpPr>
            <p:nvPr/>
          </p:nvSpPr>
          <p:spPr bwMode="auto">
            <a:xfrm flipH="1">
              <a:off x="4314" y="3489"/>
              <a:ext cx="95" cy="138"/>
            </a:xfrm>
            <a:prstGeom prst="rtTriangle">
              <a:avLst/>
            </a:prstGeom>
            <a:solidFill>
              <a:srgbClr val="CCFFF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23849" name="AutoShape 169"/>
            <p:cNvSpPr>
              <a:spLocks noChangeArrowheads="1"/>
            </p:cNvSpPr>
            <p:nvPr/>
          </p:nvSpPr>
          <p:spPr bwMode="auto">
            <a:xfrm flipH="1">
              <a:off x="4410" y="3489"/>
              <a:ext cx="95" cy="138"/>
            </a:xfrm>
            <a:prstGeom prst="rtTriangle">
              <a:avLst/>
            </a:prstGeom>
            <a:solidFill>
              <a:srgbClr val="FFD5D5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23850" name="AutoShape 170"/>
            <p:cNvSpPr>
              <a:spLocks noChangeArrowheads="1"/>
            </p:cNvSpPr>
            <p:nvPr/>
          </p:nvSpPr>
          <p:spPr bwMode="auto">
            <a:xfrm flipH="1">
              <a:off x="4506" y="3489"/>
              <a:ext cx="96" cy="138"/>
            </a:xfrm>
            <a:prstGeom prst="rtTriangle">
              <a:avLst/>
            </a:prstGeom>
            <a:solidFill>
              <a:srgbClr val="FFA5A5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23851" name="AutoShape 171"/>
            <p:cNvSpPr>
              <a:spLocks noChangeArrowheads="1"/>
            </p:cNvSpPr>
            <p:nvPr/>
          </p:nvSpPr>
          <p:spPr bwMode="auto">
            <a:xfrm flipH="1">
              <a:off x="4603" y="3489"/>
              <a:ext cx="94" cy="138"/>
            </a:xfrm>
            <a:prstGeom prst="rtTriangle">
              <a:avLst/>
            </a:prstGeom>
            <a:solidFill>
              <a:srgbClr val="FF8787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23852" name="AutoShape 172"/>
            <p:cNvSpPr>
              <a:spLocks noChangeArrowheads="1"/>
            </p:cNvSpPr>
            <p:nvPr/>
          </p:nvSpPr>
          <p:spPr bwMode="auto">
            <a:xfrm flipH="1">
              <a:off x="4699" y="3489"/>
              <a:ext cx="95" cy="138"/>
            </a:xfrm>
            <a:prstGeom prst="rtTriangle">
              <a:avLst/>
            </a:prstGeom>
            <a:solidFill>
              <a:srgbClr val="FF4B4B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23853" name="AutoShape 173"/>
            <p:cNvSpPr>
              <a:spLocks noChangeArrowheads="1"/>
            </p:cNvSpPr>
            <p:nvPr/>
          </p:nvSpPr>
          <p:spPr bwMode="auto">
            <a:xfrm flipH="1">
              <a:off x="4795" y="3489"/>
              <a:ext cx="95" cy="138"/>
            </a:xfrm>
            <a:prstGeom prst="rtTriangle">
              <a:avLst/>
            </a:prstGeom>
            <a:solidFill>
              <a:srgbClr val="FF0B0B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23854" name="AutoShape 174"/>
            <p:cNvSpPr>
              <a:spLocks noChangeArrowheads="1"/>
            </p:cNvSpPr>
            <p:nvPr/>
          </p:nvSpPr>
          <p:spPr bwMode="auto">
            <a:xfrm flipH="1">
              <a:off x="4891" y="3489"/>
              <a:ext cx="95" cy="138"/>
            </a:xfrm>
            <a:prstGeom prst="rtTriangle">
              <a:avLst/>
            </a:prstGeom>
            <a:solidFill>
              <a:srgbClr val="D6000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23855" name="AutoShape 175"/>
            <p:cNvSpPr>
              <a:spLocks noChangeArrowheads="1"/>
            </p:cNvSpPr>
            <p:nvPr/>
          </p:nvSpPr>
          <p:spPr bwMode="auto">
            <a:xfrm flipH="1">
              <a:off x="4987" y="3489"/>
              <a:ext cx="96" cy="138"/>
            </a:xfrm>
            <a:prstGeom prst="rtTriangle">
              <a:avLst/>
            </a:prstGeom>
            <a:solidFill>
              <a:srgbClr val="A2000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23856" name="AutoShape 176"/>
            <p:cNvSpPr>
              <a:spLocks noChangeArrowheads="1"/>
            </p:cNvSpPr>
            <p:nvPr/>
          </p:nvSpPr>
          <p:spPr bwMode="auto">
            <a:xfrm flipH="1">
              <a:off x="5084" y="3489"/>
              <a:ext cx="94" cy="138"/>
            </a:xfrm>
            <a:prstGeom prst="rtTriangle">
              <a:avLst/>
            </a:prstGeom>
            <a:solidFill>
              <a:srgbClr val="70000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23857" name="AutoShape 177"/>
            <p:cNvSpPr>
              <a:spLocks noChangeArrowheads="1"/>
            </p:cNvSpPr>
            <p:nvPr/>
          </p:nvSpPr>
          <p:spPr bwMode="auto">
            <a:xfrm flipH="1">
              <a:off x="5180" y="3489"/>
              <a:ext cx="95" cy="138"/>
            </a:xfrm>
            <a:prstGeom prst="rtTriangle">
              <a:avLst/>
            </a:prstGeom>
            <a:solidFill>
              <a:srgbClr val="5E000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23858" name="AutoShape 178"/>
            <p:cNvSpPr>
              <a:spLocks noChangeArrowheads="1"/>
            </p:cNvSpPr>
            <p:nvPr/>
          </p:nvSpPr>
          <p:spPr bwMode="auto">
            <a:xfrm flipH="1">
              <a:off x="5276" y="3489"/>
              <a:ext cx="95" cy="138"/>
            </a:xfrm>
            <a:prstGeom prst="rtTriangle">
              <a:avLst/>
            </a:prstGeom>
            <a:solidFill>
              <a:srgbClr val="5D3B8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23859" name="AutoShape 179"/>
            <p:cNvSpPr>
              <a:spLocks noChangeArrowheads="1"/>
            </p:cNvSpPr>
            <p:nvPr/>
          </p:nvSpPr>
          <p:spPr bwMode="auto">
            <a:xfrm flipH="1">
              <a:off x="5377" y="3491"/>
              <a:ext cx="95" cy="137"/>
            </a:xfrm>
            <a:prstGeom prst="rtTriangle">
              <a:avLst/>
            </a:prstGeom>
            <a:solidFill>
              <a:srgbClr val="7248B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23860" name="AutoShape 180"/>
            <p:cNvSpPr>
              <a:spLocks noChangeArrowheads="1"/>
            </p:cNvSpPr>
            <p:nvPr/>
          </p:nvSpPr>
          <p:spPr bwMode="auto">
            <a:xfrm flipH="1">
              <a:off x="5473" y="3491"/>
              <a:ext cx="95" cy="137"/>
            </a:xfrm>
            <a:prstGeom prst="rtTriangle">
              <a:avLst/>
            </a:prstGeom>
            <a:solidFill>
              <a:srgbClr val="8B67C1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23861" name="AutoShape 181"/>
            <p:cNvSpPr>
              <a:spLocks noChangeArrowheads="1"/>
            </p:cNvSpPr>
            <p:nvPr/>
          </p:nvSpPr>
          <p:spPr bwMode="auto">
            <a:xfrm flipH="1">
              <a:off x="5569" y="3491"/>
              <a:ext cx="95" cy="137"/>
            </a:xfrm>
            <a:prstGeom prst="rtTriangle">
              <a:avLst/>
            </a:prstGeom>
            <a:solidFill>
              <a:srgbClr val="BCA7DB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23862" name="AutoShape 182"/>
            <p:cNvSpPr>
              <a:spLocks noChangeArrowheads="1"/>
            </p:cNvSpPr>
            <p:nvPr/>
          </p:nvSpPr>
          <p:spPr bwMode="auto">
            <a:xfrm flipH="1">
              <a:off x="5665" y="3491"/>
              <a:ext cx="95" cy="137"/>
            </a:xfrm>
            <a:prstGeom prst="rtTriangle">
              <a:avLst/>
            </a:prstGeom>
            <a:solidFill>
              <a:srgbClr val="CAB9E3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</p:grpSp>
    </p:spTree>
  </p:cSld>
  <p:clrMapOvr>
    <a:masterClrMapping/>
  </p:clrMapOvr>
</p:sldLayout>
</file>

<file path=ppt/slideLayouts/slideLayout18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제목 및 내용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533400" y="296863"/>
            <a:ext cx="9601200" cy="1238250"/>
          </a:xfrm>
          <a:prstGeom prst="rect">
            <a:avLst/>
          </a:prstGeom>
        </p:spPr>
        <p:txBody>
          <a:bodyPr lIns="90893" tIns="45454" rIns="90893" bIns="45454"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내용 개체 틀 2"/>
          <p:cNvSpPr>
            <a:spLocks noGrp="1"/>
          </p:cNvSpPr>
          <p:nvPr>
            <p:ph idx="1"/>
          </p:nvPr>
        </p:nvSpPr>
        <p:spPr>
          <a:xfrm>
            <a:off x="533400" y="1733553"/>
            <a:ext cx="9601200" cy="4903789"/>
          </a:xfrm>
          <a:prstGeom prst="rect">
            <a:avLst/>
          </a:prstGeom>
        </p:spPr>
        <p:txBody>
          <a:bodyPr lIns="90893" tIns="45454" rIns="90893" bIns="45454"/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</p:spTree>
  </p:cSld>
  <p:clrMapOvr>
    <a:masterClrMapping/>
  </p:clrMapOvr>
</p:sldLayout>
</file>

<file path=ppt/slideLayouts/slideLayout18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구역 머리글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842963" y="4773613"/>
            <a:ext cx="9067800" cy="1476375"/>
          </a:xfrm>
          <a:prstGeom prst="rect">
            <a:avLst/>
          </a:prstGeom>
        </p:spPr>
        <p:txBody>
          <a:bodyPr lIns="90893" tIns="45454" rIns="90893" bIns="45454" anchor="t"/>
          <a:lstStyle>
            <a:lvl1pPr algn="l">
              <a:defRPr sz="4000" b="1" cap="all"/>
            </a:lvl1pPr>
          </a:lstStyle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텍스트 개체 틀 2"/>
          <p:cNvSpPr>
            <a:spLocks noGrp="1"/>
          </p:cNvSpPr>
          <p:nvPr>
            <p:ph type="body" idx="1"/>
          </p:nvPr>
        </p:nvSpPr>
        <p:spPr>
          <a:xfrm>
            <a:off x="842963" y="3149639"/>
            <a:ext cx="9067800" cy="1624013"/>
          </a:xfrm>
          <a:prstGeom prst="rect">
            <a:avLst/>
          </a:prstGeom>
        </p:spPr>
        <p:txBody>
          <a:bodyPr lIns="90893" tIns="45454" rIns="90893" bIns="45454" anchor="b"/>
          <a:lstStyle>
            <a:lvl1pPr marL="0" indent="0">
              <a:buNone/>
              <a:defRPr sz="2100"/>
            </a:lvl1pPr>
            <a:lvl2pPr marL="454488" indent="0">
              <a:buNone/>
              <a:defRPr sz="1800"/>
            </a:lvl2pPr>
            <a:lvl3pPr marL="908945" indent="0">
              <a:buNone/>
              <a:defRPr sz="1600"/>
            </a:lvl3pPr>
            <a:lvl4pPr marL="1363412" indent="0">
              <a:buNone/>
              <a:defRPr sz="1400"/>
            </a:lvl4pPr>
            <a:lvl5pPr marL="1817867" indent="0">
              <a:buNone/>
              <a:defRPr sz="1400"/>
            </a:lvl5pPr>
            <a:lvl6pPr marL="2272338" indent="0">
              <a:buNone/>
              <a:defRPr sz="1400"/>
            </a:lvl6pPr>
            <a:lvl7pPr marL="2726806" indent="0">
              <a:buNone/>
              <a:defRPr sz="1400"/>
            </a:lvl7pPr>
            <a:lvl8pPr marL="3181264" indent="0">
              <a:buNone/>
              <a:defRPr sz="1400"/>
            </a:lvl8pPr>
            <a:lvl9pPr marL="3635747" indent="0">
              <a:buNone/>
              <a:defRPr sz="14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</p:spTree>
  </p:cSld>
  <p:clrMapOvr>
    <a:masterClrMapping/>
  </p:clrMapOvr>
</p:sldLayout>
</file>

<file path=ppt/slideLayouts/slideLayout18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콘텐츠 2개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533400" y="296863"/>
            <a:ext cx="9601200" cy="1238250"/>
          </a:xfrm>
          <a:prstGeom prst="rect">
            <a:avLst/>
          </a:prstGeom>
        </p:spPr>
        <p:txBody>
          <a:bodyPr lIns="90893" tIns="45454" rIns="90893" bIns="45454"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내용 개체 틀 2"/>
          <p:cNvSpPr>
            <a:spLocks noGrp="1"/>
          </p:cNvSpPr>
          <p:nvPr>
            <p:ph sz="half" idx="1"/>
          </p:nvPr>
        </p:nvSpPr>
        <p:spPr>
          <a:xfrm>
            <a:off x="533407" y="1733553"/>
            <a:ext cx="4724400" cy="4903789"/>
          </a:xfrm>
          <a:prstGeom prst="rect">
            <a:avLst/>
          </a:prstGeom>
        </p:spPr>
        <p:txBody>
          <a:bodyPr lIns="90893" tIns="45454" rIns="90893" bIns="45454"/>
          <a:lstStyle>
            <a:lvl1pPr>
              <a:defRPr sz="2800"/>
            </a:lvl1pPr>
            <a:lvl2pPr>
              <a:defRPr sz="2400"/>
            </a:lvl2pPr>
            <a:lvl3pPr>
              <a:defRPr sz="21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4" name="내용 개체 틀 3"/>
          <p:cNvSpPr>
            <a:spLocks noGrp="1"/>
          </p:cNvSpPr>
          <p:nvPr>
            <p:ph sz="half" idx="2"/>
          </p:nvPr>
        </p:nvSpPr>
        <p:spPr>
          <a:xfrm>
            <a:off x="5410200" y="1733553"/>
            <a:ext cx="4724400" cy="4903789"/>
          </a:xfrm>
          <a:prstGeom prst="rect">
            <a:avLst/>
          </a:prstGeom>
        </p:spPr>
        <p:txBody>
          <a:bodyPr lIns="90893" tIns="45454" rIns="90893" bIns="45454"/>
          <a:lstStyle>
            <a:lvl1pPr>
              <a:defRPr sz="2800"/>
            </a:lvl1pPr>
            <a:lvl2pPr>
              <a:defRPr sz="2400"/>
            </a:lvl2pPr>
            <a:lvl3pPr>
              <a:defRPr sz="21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</p:spTree>
  </p:cSld>
  <p:clrMapOvr>
    <a:masterClrMapping/>
  </p:clrMapOvr>
</p:sldLayout>
</file>

<file path=ppt/slideLayouts/slideLayout18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비교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533400" y="296863"/>
            <a:ext cx="9601200" cy="1238250"/>
          </a:xfrm>
          <a:prstGeom prst="rect">
            <a:avLst/>
          </a:prstGeom>
        </p:spPr>
        <p:txBody>
          <a:bodyPr lIns="90893" tIns="45454" rIns="90893" bIns="45454"/>
          <a:lstStyle>
            <a:lvl1pPr>
              <a:defRPr/>
            </a:lvl1pPr>
          </a:lstStyle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텍스트 개체 틀 2"/>
          <p:cNvSpPr>
            <a:spLocks noGrp="1"/>
          </p:cNvSpPr>
          <p:nvPr>
            <p:ph type="body" idx="1"/>
          </p:nvPr>
        </p:nvSpPr>
        <p:spPr>
          <a:xfrm>
            <a:off x="533405" y="1663700"/>
            <a:ext cx="4713288" cy="692150"/>
          </a:xfrm>
          <a:prstGeom prst="rect">
            <a:avLst/>
          </a:prstGeom>
        </p:spPr>
        <p:txBody>
          <a:bodyPr lIns="90893" tIns="45454" rIns="90893" bIns="45454" anchor="b"/>
          <a:lstStyle>
            <a:lvl1pPr marL="0" indent="0">
              <a:buNone/>
              <a:defRPr sz="2400" b="1"/>
            </a:lvl1pPr>
            <a:lvl2pPr marL="454488" indent="0">
              <a:buNone/>
              <a:defRPr sz="2100" b="1"/>
            </a:lvl2pPr>
            <a:lvl3pPr marL="908945" indent="0">
              <a:buNone/>
              <a:defRPr sz="1800" b="1"/>
            </a:lvl3pPr>
            <a:lvl4pPr marL="1363412" indent="0">
              <a:buNone/>
              <a:defRPr sz="1600" b="1"/>
            </a:lvl4pPr>
            <a:lvl5pPr marL="1817867" indent="0">
              <a:buNone/>
              <a:defRPr sz="1600" b="1"/>
            </a:lvl5pPr>
            <a:lvl6pPr marL="2272338" indent="0">
              <a:buNone/>
              <a:defRPr sz="1600" b="1"/>
            </a:lvl6pPr>
            <a:lvl7pPr marL="2726806" indent="0">
              <a:buNone/>
              <a:defRPr sz="1600" b="1"/>
            </a:lvl7pPr>
            <a:lvl8pPr marL="3181264" indent="0">
              <a:buNone/>
              <a:defRPr sz="1600" b="1"/>
            </a:lvl8pPr>
            <a:lvl9pPr marL="3635747" indent="0">
              <a:buNone/>
              <a:defRPr sz="1600" b="1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  <p:sp>
        <p:nvSpPr>
          <p:cNvPr id="4" name="내용 개체 틀 3"/>
          <p:cNvSpPr>
            <a:spLocks noGrp="1"/>
          </p:cNvSpPr>
          <p:nvPr>
            <p:ph sz="half" idx="2"/>
          </p:nvPr>
        </p:nvSpPr>
        <p:spPr>
          <a:xfrm>
            <a:off x="533405" y="2355853"/>
            <a:ext cx="4713288" cy="4281488"/>
          </a:xfrm>
          <a:prstGeom prst="rect">
            <a:avLst/>
          </a:prstGeom>
        </p:spPr>
        <p:txBody>
          <a:bodyPr lIns="90893" tIns="45454" rIns="90893" bIns="45454"/>
          <a:lstStyle>
            <a:lvl1pPr>
              <a:defRPr sz="2400"/>
            </a:lvl1pPr>
            <a:lvl2pPr>
              <a:defRPr sz="21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5" name="텍스트 개체 틀 4"/>
          <p:cNvSpPr>
            <a:spLocks noGrp="1"/>
          </p:cNvSpPr>
          <p:nvPr>
            <p:ph type="body" sz="quarter" idx="3"/>
          </p:nvPr>
        </p:nvSpPr>
        <p:spPr>
          <a:xfrm>
            <a:off x="5419778" y="1663700"/>
            <a:ext cx="4714875" cy="692150"/>
          </a:xfrm>
          <a:prstGeom prst="rect">
            <a:avLst/>
          </a:prstGeom>
        </p:spPr>
        <p:txBody>
          <a:bodyPr lIns="90893" tIns="45454" rIns="90893" bIns="45454" anchor="b"/>
          <a:lstStyle>
            <a:lvl1pPr marL="0" indent="0">
              <a:buNone/>
              <a:defRPr sz="2400" b="1"/>
            </a:lvl1pPr>
            <a:lvl2pPr marL="454488" indent="0">
              <a:buNone/>
              <a:defRPr sz="2100" b="1"/>
            </a:lvl2pPr>
            <a:lvl3pPr marL="908945" indent="0">
              <a:buNone/>
              <a:defRPr sz="1800" b="1"/>
            </a:lvl3pPr>
            <a:lvl4pPr marL="1363412" indent="0">
              <a:buNone/>
              <a:defRPr sz="1600" b="1"/>
            </a:lvl4pPr>
            <a:lvl5pPr marL="1817867" indent="0">
              <a:buNone/>
              <a:defRPr sz="1600" b="1"/>
            </a:lvl5pPr>
            <a:lvl6pPr marL="2272338" indent="0">
              <a:buNone/>
              <a:defRPr sz="1600" b="1"/>
            </a:lvl6pPr>
            <a:lvl7pPr marL="2726806" indent="0">
              <a:buNone/>
              <a:defRPr sz="1600" b="1"/>
            </a:lvl7pPr>
            <a:lvl8pPr marL="3181264" indent="0">
              <a:buNone/>
              <a:defRPr sz="1600" b="1"/>
            </a:lvl8pPr>
            <a:lvl9pPr marL="3635747" indent="0">
              <a:buNone/>
              <a:defRPr sz="1600" b="1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  <p:sp>
        <p:nvSpPr>
          <p:cNvPr id="6" name="내용 개체 틀 5"/>
          <p:cNvSpPr>
            <a:spLocks noGrp="1"/>
          </p:cNvSpPr>
          <p:nvPr>
            <p:ph sz="quarter" idx="4"/>
          </p:nvPr>
        </p:nvSpPr>
        <p:spPr>
          <a:xfrm>
            <a:off x="5419778" y="2355853"/>
            <a:ext cx="4714875" cy="4281488"/>
          </a:xfrm>
          <a:prstGeom prst="rect">
            <a:avLst/>
          </a:prstGeom>
        </p:spPr>
        <p:txBody>
          <a:bodyPr lIns="90893" tIns="45454" rIns="90893" bIns="45454"/>
          <a:lstStyle>
            <a:lvl1pPr>
              <a:defRPr sz="2400"/>
            </a:lvl1pPr>
            <a:lvl2pPr>
              <a:defRPr sz="21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</p:spTree>
  </p:cSld>
  <p:clrMapOvr>
    <a:masterClrMapping/>
  </p:clrMapOvr>
</p:sldLayout>
</file>

<file path=ppt/slideLayouts/slideLayout18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제목만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533400" y="296863"/>
            <a:ext cx="9601200" cy="1238250"/>
          </a:xfrm>
          <a:prstGeom prst="rect">
            <a:avLst/>
          </a:prstGeom>
        </p:spPr>
        <p:txBody>
          <a:bodyPr lIns="90893" tIns="45454" rIns="90893" bIns="45454"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</p:spTree>
  </p:cSld>
  <p:clrMapOvr>
    <a:masterClrMapping/>
  </p:clrMapOvr>
</p:sldLayout>
</file>

<file path=ppt/slideLayouts/slideLayout18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빈 화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18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캡션 있는 콘텐츠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533462" y="295275"/>
            <a:ext cx="3509963" cy="1258888"/>
          </a:xfrm>
          <a:prstGeom prst="rect">
            <a:avLst/>
          </a:prstGeom>
        </p:spPr>
        <p:txBody>
          <a:bodyPr lIns="90893" tIns="45454" rIns="90893" bIns="45454" anchor="b"/>
          <a:lstStyle>
            <a:lvl1pPr algn="l">
              <a:defRPr sz="2100" b="1"/>
            </a:lvl1pPr>
          </a:lstStyle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내용 개체 틀 2"/>
          <p:cNvSpPr>
            <a:spLocks noGrp="1"/>
          </p:cNvSpPr>
          <p:nvPr>
            <p:ph idx="1"/>
          </p:nvPr>
        </p:nvSpPr>
        <p:spPr>
          <a:xfrm>
            <a:off x="4170416" y="295282"/>
            <a:ext cx="5964237" cy="6342063"/>
          </a:xfrm>
          <a:prstGeom prst="rect">
            <a:avLst/>
          </a:prstGeom>
        </p:spPr>
        <p:txBody>
          <a:bodyPr lIns="90893" tIns="45454" rIns="90893" bIns="45454"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100"/>
            </a:lvl4pPr>
            <a:lvl5pPr>
              <a:defRPr sz="2100"/>
            </a:lvl5pPr>
            <a:lvl6pPr>
              <a:defRPr sz="2100"/>
            </a:lvl6pPr>
            <a:lvl7pPr>
              <a:defRPr sz="2100"/>
            </a:lvl7pPr>
            <a:lvl8pPr>
              <a:defRPr sz="2100"/>
            </a:lvl8pPr>
            <a:lvl9pPr>
              <a:defRPr sz="21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4" name="텍스트 개체 틀 3"/>
          <p:cNvSpPr>
            <a:spLocks noGrp="1"/>
          </p:cNvSpPr>
          <p:nvPr>
            <p:ph type="body" sz="half" idx="2"/>
          </p:nvPr>
        </p:nvSpPr>
        <p:spPr>
          <a:xfrm>
            <a:off x="533462" y="1554163"/>
            <a:ext cx="3509963" cy="5083176"/>
          </a:xfrm>
          <a:prstGeom prst="rect">
            <a:avLst/>
          </a:prstGeom>
        </p:spPr>
        <p:txBody>
          <a:bodyPr lIns="90893" tIns="45454" rIns="90893" bIns="45454"/>
          <a:lstStyle>
            <a:lvl1pPr marL="0" indent="0">
              <a:buNone/>
              <a:defRPr sz="1400"/>
            </a:lvl1pPr>
            <a:lvl2pPr marL="454488" indent="0">
              <a:buNone/>
              <a:defRPr sz="1200"/>
            </a:lvl2pPr>
            <a:lvl3pPr marL="908945" indent="0">
              <a:buNone/>
              <a:defRPr sz="1000"/>
            </a:lvl3pPr>
            <a:lvl4pPr marL="1363412" indent="0">
              <a:buNone/>
              <a:defRPr sz="900"/>
            </a:lvl4pPr>
            <a:lvl5pPr marL="1817867" indent="0">
              <a:buNone/>
              <a:defRPr sz="900"/>
            </a:lvl5pPr>
            <a:lvl6pPr marL="2272338" indent="0">
              <a:buNone/>
              <a:defRPr sz="900"/>
            </a:lvl6pPr>
            <a:lvl7pPr marL="2726806" indent="0">
              <a:buNone/>
              <a:defRPr sz="900"/>
            </a:lvl7pPr>
            <a:lvl8pPr marL="3181264" indent="0">
              <a:buNone/>
              <a:defRPr sz="900"/>
            </a:lvl8pPr>
            <a:lvl9pPr marL="3635747" indent="0">
              <a:buNone/>
              <a:defRPr sz="9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</p:spTree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비교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533400" y="296863"/>
            <a:ext cx="9601200" cy="1238250"/>
          </a:xfrm>
          <a:prstGeom prst="rect">
            <a:avLst/>
          </a:prstGeom>
        </p:spPr>
        <p:txBody>
          <a:bodyPr lIns="90893" tIns="45454" rIns="90893" bIns="45454"/>
          <a:lstStyle>
            <a:lvl1pPr>
              <a:defRPr/>
            </a:lvl1pPr>
          </a:lstStyle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텍스트 개체 틀 2"/>
          <p:cNvSpPr>
            <a:spLocks noGrp="1"/>
          </p:cNvSpPr>
          <p:nvPr>
            <p:ph type="body" idx="1"/>
          </p:nvPr>
        </p:nvSpPr>
        <p:spPr>
          <a:xfrm>
            <a:off x="533405" y="1663700"/>
            <a:ext cx="4713288" cy="692150"/>
          </a:xfrm>
          <a:prstGeom prst="rect">
            <a:avLst/>
          </a:prstGeom>
        </p:spPr>
        <p:txBody>
          <a:bodyPr lIns="90893" tIns="45454" rIns="90893" bIns="45454" anchor="b"/>
          <a:lstStyle>
            <a:lvl1pPr marL="0" indent="0">
              <a:buNone/>
              <a:defRPr sz="2400" b="1"/>
            </a:lvl1pPr>
            <a:lvl2pPr marL="454488" indent="0">
              <a:buNone/>
              <a:defRPr sz="2100" b="1"/>
            </a:lvl2pPr>
            <a:lvl3pPr marL="908945" indent="0">
              <a:buNone/>
              <a:defRPr sz="1800" b="1"/>
            </a:lvl3pPr>
            <a:lvl4pPr marL="1363412" indent="0">
              <a:buNone/>
              <a:defRPr sz="1600" b="1"/>
            </a:lvl4pPr>
            <a:lvl5pPr marL="1817867" indent="0">
              <a:buNone/>
              <a:defRPr sz="1600" b="1"/>
            </a:lvl5pPr>
            <a:lvl6pPr marL="2272338" indent="0">
              <a:buNone/>
              <a:defRPr sz="1600" b="1"/>
            </a:lvl6pPr>
            <a:lvl7pPr marL="2726806" indent="0">
              <a:buNone/>
              <a:defRPr sz="1600" b="1"/>
            </a:lvl7pPr>
            <a:lvl8pPr marL="3181264" indent="0">
              <a:buNone/>
              <a:defRPr sz="1600" b="1"/>
            </a:lvl8pPr>
            <a:lvl9pPr marL="3635747" indent="0">
              <a:buNone/>
              <a:defRPr sz="1600" b="1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  <p:sp>
        <p:nvSpPr>
          <p:cNvPr id="4" name="내용 개체 틀 3"/>
          <p:cNvSpPr>
            <a:spLocks noGrp="1"/>
          </p:cNvSpPr>
          <p:nvPr>
            <p:ph sz="half" idx="2"/>
          </p:nvPr>
        </p:nvSpPr>
        <p:spPr>
          <a:xfrm>
            <a:off x="533405" y="2355853"/>
            <a:ext cx="4713288" cy="4281488"/>
          </a:xfrm>
          <a:prstGeom prst="rect">
            <a:avLst/>
          </a:prstGeom>
        </p:spPr>
        <p:txBody>
          <a:bodyPr lIns="90893" tIns="45454" rIns="90893" bIns="45454"/>
          <a:lstStyle>
            <a:lvl1pPr>
              <a:defRPr sz="2400"/>
            </a:lvl1pPr>
            <a:lvl2pPr>
              <a:defRPr sz="21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5" name="텍스트 개체 틀 4"/>
          <p:cNvSpPr>
            <a:spLocks noGrp="1"/>
          </p:cNvSpPr>
          <p:nvPr>
            <p:ph type="body" sz="quarter" idx="3"/>
          </p:nvPr>
        </p:nvSpPr>
        <p:spPr>
          <a:xfrm>
            <a:off x="5419778" y="1663700"/>
            <a:ext cx="4714875" cy="692150"/>
          </a:xfrm>
          <a:prstGeom prst="rect">
            <a:avLst/>
          </a:prstGeom>
        </p:spPr>
        <p:txBody>
          <a:bodyPr lIns="90893" tIns="45454" rIns="90893" bIns="45454" anchor="b"/>
          <a:lstStyle>
            <a:lvl1pPr marL="0" indent="0">
              <a:buNone/>
              <a:defRPr sz="2400" b="1"/>
            </a:lvl1pPr>
            <a:lvl2pPr marL="454488" indent="0">
              <a:buNone/>
              <a:defRPr sz="2100" b="1"/>
            </a:lvl2pPr>
            <a:lvl3pPr marL="908945" indent="0">
              <a:buNone/>
              <a:defRPr sz="1800" b="1"/>
            </a:lvl3pPr>
            <a:lvl4pPr marL="1363412" indent="0">
              <a:buNone/>
              <a:defRPr sz="1600" b="1"/>
            </a:lvl4pPr>
            <a:lvl5pPr marL="1817867" indent="0">
              <a:buNone/>
              <a:defRPr sz="1600" b="1"/>
            </a:lvl5pPr>
            <a:lvl6pPr marL="2272338" indent="0">
              <a:buNone/>
              <a:defRPr sz="1600" b="1"/>
            </a:lvl6pPr>
            <a:lvl7pPr marL="2726806" indent="0">
              <a:buNone/>
              <a:defRPr sz="1600" b="1"/>
            </a:lvl7pPr>
            <a:lvl8pPr marL="3181264" indent="0">
              <a:buNone/>
              <a:defRPr sz="1600" b="1"/>
            </a:lvl8pPr>
            <a:lvl9pPr marL="3635747" indent="0">
              <a:buNone/>
              <a:defRPr sz="1600" b="1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  <p:sp>
        <p:nvSpPr>
          <p:cNvPr id="6" name="내용 개체 틀 5"/>
          <p:cNvSpPr>
            <a:spLocks noGrp="1"/>
          </p:cNvSpPr>
          <p:nvPr>
            <p:ph sz="quarter" idx="4"/>
          </p:nvPr>
        </p:nvSpPr>
        <p:spPr>
          <a:xfrm>
            <a:off x="5419778" y="2355853"/>
            <a:ext cx="4714875" cy="4281488"/>
          </a:xfrm>
          <a:prstGeom prst="rect">
            <a:avLst/>
          </a:prstGeom>
        </p:spPr>
        <p:txBody>
          <a:bodyPr lIns="90893" tIns="45454" rIns="90893" bIns="45454"/>
          <a:lstStyle>
            <a:lvl1pPr>
              <a:defRPr sz="2400"/>
            </a:lvl1pPr>
            <a:lvl2pPr>
              <a:defRPr sz="21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</p:spTree>
  </p:cSld>
  <p:clrMapOvr>
    <a:masterClrMapping/>
  </p:clrMapOvr>
</p:sldLayout>
</file>

<file path=ppt/slideLayouts/slideLayout19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캡션 있는 그림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2090738" y="5200652"/>
            <a:ext cx="6400800" cy="614363"/>
          </a:xfrm>
          <a:prstGeom prst="rect">
            <a:avLst/>
          </a:prstGeom>
        </p:spPr>
        <p:txBody>
          <a:bodyPr lIns="90893" tIns="45454" rIns="90893" bIns="45454" anchor="b"/>
          <a:lstStyle>
            <a:lvl1pPr algn="l">
              <a:defRPr sz="2100" b="1"/>
            </a:lvl1pPr>
          </a:lstStyle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그림 개체 틀 2"/>
          <p:cNvSpPr>
            <a:spLocks noGrp="1"/>
          </p:cNvSpPr>
          <p:nvPr>
            <p:ph type="pic" idx="1"/>
          </p:nvPr>
        </p:nvSpPr>
        <p:spPr>
          <a:xfrm>
            <a:off x="2090738" y="663575"/>
            <a:ext cx="6400800" cy="4457700"/>
          </a:xfrm>
          <a:prstGeom prst="rect">
            <a:avLst/>
          </a:prstGeom>
        </p:spPr>
        <p:txBody>
          <a:bodyPr lIns="90893" tIns="45454" rIns="90893" bIns="45454"/>
          <a:lstStyle>
            <a:lvl1pPr marL="0" indent="0">
              <a:buNone/>
              <a:defRPr sz="3200"/>
            </a:lvl1pPr>
            <a:lvl2pPr marL="454488" indent="0">
              <a:buNone/>
              <a:defRPr sz="2800"/>
            </a:lvl2pPr>
            <a:lvl3pPr marL="908945" indent="0">
              <a:buNone/>
              <a:defRPr sz="2400"/>
            </a:lvl3pPr>
            <a:lvl4pPr marL="1363412" indent="0">
              <a:buNone/>
              <a:defRPr sz="2100"/>
            </a:lvl4pPr>
            <a:lvl5pPr marL="1817867" indent="0">
              <a:buNone/>
              <a:defRPr sz="2100"/>
            </a:lvl5pPr>
            <a:lvl6pPr marL="2272338" indent="0">
              <a:buNone/>
              <a:defRPr sz="2100"/>
            </a:lvl6pPr>
            <a:lvl7pPr marL="2726806" indent="0">
              <a:buNone/>
              <a:defRPr sz="2100"/>
            </a:lvl7pPr>
            <a:lvl8pPr marL="3181264" indent="0">
              <a:buNone/>
              <a:defRPr sz="2100"/>
            </a:lvl8pPr>
            <a:lvl9pPr marL="3635747" indent="0">
              <a:buNone/>
              <a:defRPr sz="2100"/>
            </a:lvl9pPr>
          </a:lstStyle>
          <a:p>
            <a:endParaRPr lang="ko-KR" altLang="en-US"/>
          </a:p>
        </p:txBody>
      </p:sp>
      <p:sp>
        <p:nvSpPr>
          <p:cNvPr id="4" name="텍스트 개체 틀 3"/>
          <p:cNvSpPr>
            <a:spLocks noGrp="1"/>
          </p:cNvSpPr>
          <p:nvPr>
            <p:ph type="body" sz="half" idx="2"/>
          </p:nvPr>
        </p:nvSpPr>
        <p:spPr>
          <a:xfrm>
            <a:off x="2090738" y="5815015"/>
            <a:ext cx="6400800" cy="871537"/>
          </a:xfrm>
          <a:prstGeom prst="rect">
            <a:avLst/>
          </a:prstGeom>
        </p:spPr>
        <p:txBody>
          <a:bodyPr lIns="90893" tIns="45454" rIns="90893" bIns="45454"/>
          <a:lstStyle>
            <a:lvl1pPr marL="0" indent="0">
              <a:buNone/>
              <a:defRPr sz="1400"/>
            </a:lvl1pPr>
            <a:lvl2pPr marL="454488" indent="0">
              <a:buNone/>
              <a:defRPr sz="1200"/>
            </a:lvl2pPr>
            <a:lvl3pPr marL="908945" indent="0">
              <a:buNone/>
              <a:defRPr sz="1000"/>
            </a:lvl3pPr>
            <a:lvl4pPr marL="1363412" indent="0">
              <a:buNone/>
              <a:defRPr sz="900"/>
            </a:lvl4pPr>
            <a:lvl5pPr marL="1817867" indent="0">
              <a:buNone/>
              <a:defRPr sz="900"/>
            </a:lvl5pPr>
            <a:lvl6pPr marL="2272338" indent="0">
              <a:buNone/>
              <a:defRPr sz="900"/>
            </a:lvl6pPr>
            <a:lvl7pPr marL="2726806" indent="0">
              <a:buNone/>
              <a:defRPr sz="900"/>
            </a:lvl7pPr>
            <a:lvl8pPr marL="3181264" indent="0">
              <a:buNone/>
              <a:defRPr sz="900"/>
            </a:lvl8pPr>
            <a:lvl9pPr marL="3635747" indent="0">
              <a:buNone/>
              <a:defRPr sz="9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</p:spTree>
  </p:cSld>
  <p:clrMapOvr>
    <a:masterClrMapping/>
  </p:clrMapOvr>
</p:sldLayout>
</file>

<file path=ppt/slideLayouts/slideLayout19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제목 및 세로 텍스트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533400" y="296863"/>
            <a:ext cx="9601200" cy="1238250"/>
          </a:xfrm>
          <a:prstGeom prst="rect">
            <a:avLst/>
          </a:prstGeom>
        </p:spPr>
        <p:txBody>
          <a:bodyPr lIns="90893" tIns="45454" rIns="90893" bIns="45454"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세로 텍스트 개체 틀 2"/>
          <p:cNvSpPr>
            <a:spLocks noGrp="1"/>
          </p:cNvSpPr>
          <p:nvPr>
            <p:ph type="body" orient="vert" idx="1"/>
          </p:nvPr>
        </p:nvSpPr>
        <p:spPr>
          <a:xfrm>
            <a:off x="533400" y="1733553"/>
            <a:ext cx="9601200" cy="4903789"/>
          </a:xfrm>
          <a:prstGeom prst="rect">
            <a:avLst/>
          </a:prstGeom>
        </p:spPr>
        <p:txBody>
          <a:bodyPr vert="eaVert" lIns="90893" tIns="45454" rIns="90893" bIns="45454"/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</p:spTree>
  </p:cSld>
  <p:clrMapOvr>
    <a:masterClrMapping/>
  </p:clrMapOvr>
</p:sldLayout>
</file>

<file path=ppt/slideLayouts/slideLayout19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세로 제목 및 텍스트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세로 제목 1"/>
          <p:cNvSpPr>
            <a:spLocks noGrp="1"/>
          </p:cNvSpPr>
          <p:nvPr>
            <p:ph type="title" orient="vert"/>
          </p:nvPr>
        </p:nvSpPr>
        <p:spPr>
          <a:xfrm>
            <a:off x="7734300" y="296869"/>
            <a:ext cx="2400300" cy="6340475"/>
          </a:xfrm>
          <a:prstGeom prst="rect">
            <a:avLst/>
          </a:prstGeom>
        </p:spPr>
        <p:txBody>
          <a:bodyPr vert="eaVert" lIns="90893" tIns="45454" rIns="90893" bIns="45454"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세로 텍스트 개체 틀 2"/>
          <p:cNvSpPr>
            <a:spLocks noGrp="1"/>
          </p:cNvSpPr>
          <p:nvPr>
            <p:ph type="body" orient="vert" idx="1"/>
          </p:nvPr>
        </p:nvSpPr>
        <p:spPr>
          <a:xfrm>
            <a:off x="533400" y="296869"/>
            <a:ext cx="7048500" cy="6340475"/>
          </a:xfrm>
          <a:prstGeom prst="rect">
            <a:avLst/>
          </a:prstGeom>
        </p:spPr>
        <p:txBody>
          <a:bodyPr vert="eaVert" lIns="90893" tIns="45454" rIns="90893" bIns="45454"/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</p:spTree>
  </p:cSld>
  <p:clrMapOvr>
    <a:masterClrMapping/>
  </p:clrMapOvr>
</p:sldLayout>
</file>

<file path=ppt/slideLayouts/slideLayout19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제목 슬라이드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29826" name="Picture 2" descr="blue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xmlns=""/>
              </a:ext>
            </a:extLst>
          </a:blip>
          <a:srcRect/>
          <a:stretch>
            <a:fillRect/>
          </a:stretch>
        </p:blipFill>
        <p:spPr bwMode="auto">
          <a:xfrm>
            <a:off x="4" y="0"/>
            <a:ext cx="10690226" cy="4365625"/>
          </a:xfrm>
          <a:prstGeom prst="rect">
            <a:avLst/>
          </a:prstGeom>
          <a:noFill/>
        </p:spPr>
      </p:pic>
      <p:grpSp>
        <p:nvGrpSpPr>
          <p:cNvPr id="1229827" name="Group 3"/>
          <p:cNvGrpSpPr>
            <a:grpSpLocks/>
          </p:cNvGrpSpPr>
          <p:nvPr/>
        </p:nvGrpSpPr>
        <p:grpSpPr bwMode="auto">
          <a:xfrm>
            <a:off x="101603" y="47632"/>
            <a:ext cx="10402888" cy="536575"/>
            <a:chOff x="54" y="28"/>
            <a:chExt cx="5618" cy="312"/>
          </a:xfrm>
        </p:grpSpPr>
        <p:sp>
          <p:nvSpPr>
            <p:cNvPr id="1229828" name="Oval 4"/>
            <p:cNvSpPr>
              <a:spLocks noChangeArrowheads="1"/>
            </p:cNvSpPr>
            <p:nvPr/>
          </p:nvSpPr>
          <p:spPr bwMode="auto">
            <a:xfrm>
              <a:off x="54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29829" name="Oval 5"/>
            <p:cNvSpPr>
              <a:spLocks noChangeArrowheads="1"/>
            </p:cNvSpPr>
            <p:nvPr/>
          </p:nvSpPr>
          <p:spPr bwMode="auto">
            <a:xfrm>
              <a:off x="22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29830" name="Oval 6"/>
            <p:cNvSpPr>
              <a:spLocks noChangeArrowheads="1"/>
            </p:cNvSpPr>
            <p:nvPr/>
          </p:nvSpPr>
          <p:spPr bwMode="auto">
            <a:xfrm>
              <a:off x="41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29831" name="Oval 7"/>
            <p:cNvSpPr>
              <a:spLocks noChangeArrowheads="1"/>
            </p:cNvSpPr>
            <p:nvPr/>
          </p:nvSpPr>
          <p:spPr bwMode="auto">
            <a:xfrm>
              <a:off x="60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29832" name="Oval 8"/>
            <p:cNvSpPr>
              <a:spLocks noChangeArrowheads="1"/>
            </p:cNvSpPr>
            <p:nvPr/>
          </p:nvSpPr>
          <p:spPr bwMode="auto">
            <a:xfrm>
              <a:off x="79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29833" name="Oval 9"/>
            <p:cNvSpPr>
              <a:spLocks noChangeArrowheads="1"/>
            </p:cNvSpPr>
            <p:nvPr/>
          </p:nvSpPr>
          <p:spPr bwMode="auto">
            <a:xfrm>
              <a:off x="98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29834" name="Oval 10"/>
            <p:cNvSpPr>
              <a:spLocks noChangeArrowheads="1"/>
            </p:cNvSpPr>
            <p:nvPr/>
          </p:nvSpPr>
          <p:spPr bwMode="auto">
            <a:xfrm>
              <a:off x="117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29835" name="Oval 11"/>
            <p:cNvSpPr>
              <a:spLocks noChangeArrowheads="1"/>
            </p:cNvSpPr>
            <p:nvPr/>
          </p:nvSpPr>
          <p:spPr bwMode="auto">
            <a:xfrm>
              <a:off x="136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29836" name="Oval 12"/>
            <p:cNvSpPr>
              <a:spLocks noChangeArrowheads="1"/>
            </p:cNvSpPr>
            <p:nvPr/>
          </p:nvSpPr>
          <p:spPr bwMode="auto">
            <a:xfrm>
              <a:off x="155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29837" name="Oval 13"/>
            <p:cNvSpPr>
              <a:spLocks noChangeArrowheads="1"/>
            </p:cNvSpPr>
            <p:nvPr/>
          </p:nvSpPr>
          <p:spPr bwMode="auto">
            <a:xfrm>
              <a:off x="174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29838" name="Oval 14"/>
            <p:cNvSpPr>
              <a:spLocks noChangeArrowheads="1"/>
            </p:cNvSpPr>
            <p:nvPr/>
          </p:nvSpPr>
          <p:spPr bwMode="auto">
            <a:xfrm>
              <a:off x="193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29839" name="Oval 15"/>
            <p:cNvSpPr>
              <a:spLocks noChangeArrowheads="1"/>
            </p:cNvSpPr>
            <p:nvPr/>
          </p:nvSpPr>
          <p:spPr bwMode="auto">
            <a:xfrm>
              <a:off x="212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29840" name="Oval 16"/>
            <p:cNvSpPr>
              <a:spLocks noChangeArrowheads="1"/>
            </p:cNvSpPr>
            <p:nvPr/>
          </p:nvSpPr>
          <p:spPr bwMode="auto">
            <a:xfrm>
              <a:off x="231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29841" name="Oval 17"/>
            <p:cNvSpPr>
              <a:spLocks noChangeArrowheads="1"/>
            </p:cNvSpPr>
            <p:nvPr/>
          </p:nvSpPr>
          <p:spPr bwMode="auto">
            <a:xfrm>
              <a:off x="250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29842" name="Oval 18"/>
            <p:cNvSpPr>
              <a:spLocks noChangeArrowheads="1"/>
            </p:cNvSpPr>
            <p:nvPr/>
          </p:nvSpPr>
          <p:spPr bwMode="auto">
            <a:xfrm>
              <a:off x="269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29843" name="Oval 19"/>
            <p:cNvSpPr>
              <a:spLocks noChangeArrowheads="1"/>
            </p:cNvSpPr>
            <p:nvPr/>
          </p:nvSpPr>
          <p:spPr bwMode="auto">
            <a:xfrm>
              <a:off x="288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29844" name="Oval 20"/>
            <p:cNvSpPr>
              <a:spLocks noChangeArrowheads="1"/>
            </p:cNvSpPr>
            <p:nvPr/>
          </p:nvSpPr>
          <p:spPr bwMode="auto">
            <a:xfrm>
              <a:off x="307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29845" name="Oval 21"/>
            <p:cNvSpPr>
              <a:spLocks noChangeArrowheads="1"/>
            </p:cNvSpPr>
            <p:nvPr/>
          </p:nvSpPr>
          <p:spPr bwMode="auto">
            <a:xfrm>
              <a:off x="326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29846" name="Oval 22"/>
            <p:cNvSpPr>
              <a:spLocks noChangeArrowheads="1"/>
            </p:cNvSpPr>
            <p:nvPr/>
          </p:nvSpPr>
          <p:spPr bwMode="auto">
            <a:xfrm>
              <a:off x="345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29847" name="Oval 23"/>
            <p:cNvSpPr>
              <a:spLocks noChangeArrowheads="1"/>
            </p:cNvSpPr>
            <p:nvPr/>
          </p:nvSpPr>
          <p:spPr bwMode="auto">
            <a:xfrm>
              <a:off x="364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29848" name="Oval 24"/>
            <p:cNvSpPr>
              <a:spLocks noChangeArrowheads="1"/>
            </p:cNvSpPr>
            <p:nvPr/>
          </p:nvSpPr>
          <p:spPr bwMode="auto">
            <a:xfrm>
              <a:off x="383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29849" name="Oval 25"/>
            <p:cNvSpPr>
              <a:spLocks noChangeArrowheads="1"/>
            </p:cNvSpPr>
            <p:nvPr/>
          </p:nvSpPr>
          <p:spPr bwMode="auto">
            <a:xfrm>
              <a:off x="402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29850" name="Oval 26"/>
            <p:cNvSpPr>
              <a:spLocks noChangeArrowheads="1"/>
            </p:cNvSpPr>
            <p:nvPr/>
          </p:nvSpPr>
          <p:spPr bwMode="auto">
            <a:xfrm>
              <a:off x="421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29851" name="Oval 27"/>
            <p:cNvSpPr>
              <a:spLocks noChangeArrowheads="1"/>
            </p:cNvSpPr>
            <p:nvPr/>
          </p:nvSpPr>
          <p:spPr bwMode="auto">
            <a:xfrm>
              <a:off x="440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29852" name="Oval 28"/>
            <p:cNvSpPr>
              <a:spLocks noChangeArrowheads="1"/>
            </p:cNvSpPr>
            <p:nvPr/>
          </p:nvSpPr>
          <p:spPr bwMode="auto">
            <a:xfrm>
              <a:off x="459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29853" name="Oval 29"/>
            <p:cNvSpPr>
              <a:spLocks noChangeArrowheads="1"/>
            </p:cNvSpPr>
            <p:nvPr/>
          </p:nvSpPr>
          <p:spPr bwMode="auto">
            <a:xfrm>
              <a:off x="478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29854" name="Oval 30"/>
            <p:cNvSpPr>
              <a:spLocks noChangeArrowheads="1"/>
            </p:cNvSpPr>
            <p:nvPr/>
          </p:nvSpPr>
          <p:spPr bwMode="auto">
            <a:xfrm>
              <a:off x="497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29855" name="Oval 31"/>
            <p:cNvSpPr>
              <a:spLocks noChangeArrowheads="1"/>
            </p:cNvSpPr>
            <p:nvPr/>
          </p:nvSpPr>
          <p:spPr bwMode="auto">
            <a:xfrm>
              <a:off x="516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29856" name="Oval 32"/>
            <p:cNvSpPr>
              <a:spLocks noChangeArrowheads="1"/>
            </p:cNvSpPr>
            <p:nvPr/>
          </p:nvSpPr>
          <p:spPr bwMode="auto">
            <a:xfrm>
              <a:off x="535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29857" name="Oval 33"/>
            <p:cNvSpPr>
              <a:spLocks noChangeArrowheads="1"/>
            </p:cNvSpPr>
            <p:nvPr/>
          </p:nvSpPr>
          <p:spPr bwMode="auto">
            <a:xfrm>
              <a:off x="554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29858" name="Oval 34"/>
            <p:cNvSpPr>
              <a:spLocks noChangeArrowheads="1"/>
            </p:cNvSpPr>
            <p:nvPr/>
          </p:nvSpPr>
          <p:spPr bwMode="auto">
            <a:xfrm>
              <a:off x="600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29859" name="Oval 35"/>
            <p:cNvSpPr>
              <a:spLocks noChangeArrowheads="1"/>
            </p:cNvSpPr>
            <p:nvPr/>
          </p:nvSpPr>
          <p:spPr bwMode="auto">
            <a:xfrm>
              <a:off x="790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29860" name="Oval 36"/>
            <p:cNvSpPr>
              <a:spLocks noChangeArrowheads="1"/>
            </p:cNvSpPr>
            <p:nvPr/>
          </p:nvSpPr>
          <p:spPr bwMode="auto">
            <a:xfrm>
              <a:off x="980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29861" name="Oval 37"/>
            <p:cNvSpPr>
              <a:spLocks noChangeArrowheads="1"/>
            </p:cNvSpPr>
            <p:nvPr/>
          </p:nvSpPr>
          <p:spPr bwMode="auto">
            <a:xfrm>
              <a:off x="1170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29862" name="Oval 38"/>
            <p:cNvSpPr>
              <a:spLocks noChangeArrowheads="1"/>
            </p:cNvSpPr>
            <p:nvPr/>
          </p:nvSpPr>
          <p:spPr bwMode="auto">
            <a:xfrm>
              <a:off x="1360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29863" name="Oval 39"/>
            <p:cNvSpPr>
              <a:spLocks noChangeArrowheads="1"/>
            </p:cNvSpPr>
            <p:nvPr/>
          </p:nvSpPr>
          <p:spPr bwMode="auto">
            <a:xfrm>
              <a:off x="230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29864" name="Oval 40"/>
            <p:cNvSpPr>
              <a:spLocks noChangeArrowheads="1"/>
            </p:cNvSpPr>
            <p:nvPr/>
          </p:nvSpPr>
          <p:spPr bwMode="auto">
            <a:xfrm>
              <a:off x="249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29865" name="Oval 41"/>
            <p:cNvSpPr>
              <a:spLocks noChangeArrowheads="1"/>
            </p:cNvSpPr>
            <p:nvPr/>
          </p:nvSpPr>
          <p:spPr bwMode="auto">
            <a:xfrm>
              <a:off x="268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29866" name="Oval 42"/>
            <p:cNvSpPr>
              <a:spLocks noChangeArrowheads="1"/>
            </p:cNvSpPr>
            <p:nvPr/>
          </p:nvSpPr>
          <p:spPr bwMode="auto">
            <a:xfrm>
              <a:off x="287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29867" name="Oval 43"/>
            <p:cNvSpPr>
              <a:spLocks noChangeArrowheads="1"/>
            </p:cNvSpPr>
            <p:nvPr/>
          </p:nvSpPr>
          <p:spPr bwMode="auto">
            <a:xfrm>
              <a:off x="306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29868" name="Oval 44"/>
            <p:cNvSpPr>
              <a:spLocks noChangeArrowheads="1"/>
            </p:cNvSpPr>
            <p:nvPr/>
          </p:nvSpPr>
          <p:spPr bwMode="auto">
            <a:xfrm>
              <a:off x="325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29869" name="Oval 45"/>
            <p:cNvSpPr>
              <a:spLocks noChangeArrowheads="1"/>
            </p:cNvSpPr>
            <p:nvPr/>
          </p:nvSpPr>
          <p:spPr bwMode="auto">
            <a:xfrm>
              <a:off x="344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29870" name="Oval 46"/>
            <p:cNvSpPr>
              <a:spLocks noChangeArrowheads="1"/>
            </p:cNvSpPr>
            <p:nvPr/>
          </p:nvSpPr>
          <p:spPr bwMode="auto">
            <a:xfrm>
              <a:off x="363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29871" name="Oval 47"/>
            <p:cNvSpPr>
              <a:spLocks noChangeArrowheads="1"/>
            </p:cNvSpPr>
            <p:nvPr/>
          </p:nvSpPr>
          <p:spPr bwMode="auto">
            <a:xfrm>
              <a:off x="382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29872" name="Oval 48"/>
            <p:cNvSpPr>
              <a:spLocks noChangeArrowheads="1"/>
            </p:cNvSpPr>
            <p:nvPr/>
          </p:nvSpPr>
          <p:spPr bwMode="auto">
            <a:xfrm>
              <a:off x="401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29873" name="Oval 49"/>
            <p:cNvSpPr>
              <a:spLocks noChangeArrowheads="1"/>
            </p:cNvSpPr>
            <p:nvPr/>
          </p:nvSpPr>
          <p:spPr bwMode="auto">
            <a:xfrm>
              <a:off x="420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29874" name="Oval 50"/>
            <p:cNvSpPr>
              <a:spLocks noChangeArrowheads="1"/>
            </p:cNvSpPr>
            <p:nvPr/>
          </p:nvSpPr>
          <p:spPr bwMode="auto">
            <a:xfrm>
              <a:off x="439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29875" name="Oval 51"/>
            <p:cNvSpPr>
              <a:spLocks noChangeArrowheads="1"/>
            </p:cNvSpPr>
            <p:nvPr/>
          </p:nvSpPr>
          <p:spPr bwMode="auto">
            <a:xfrm>
              <a:off x="5348" y="32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29876" name="Oval 52"/>
            <p:cNvSpPr>
              <a:spLocks noChangeArrowheads="1"/>
            </p:cNvSpPr>
            <p:nvPr/>
          </p:nvSpPr>
          <p:spPr bwMode="auto">
            <a:xfrm>
              <a:off x="5538" y="32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</p:grpSp>
      <p:grpSp>
        <p:nvGrpSpPr>
          <p:cNvPr id="1229877" name="Group 53"/>
          <p:cNvGrpSpPr>
            <a:grpSpLocks/>
          </p:cNvGrpSpPr>
          <p:nvPr/>
        </p:nvGrpSpPr>
        <p:grpSpPr bwMode="auto">
          <a:xfrm rot="-2166924">
            <a:off x="920753" y="-2576514"/>
            <a:ext cx="12018963" cy="6251577"/>
            <a:chOff x="266" y="453"/>
            <a:chExt cx="6490" cy="1666"/>
          </a:xfrm>
        </p:grpSpPr>
        <p:sp>
          <p:nvSpPr>
            <p:cNvPr id="1229878" name="Freeform 54"/>
            <p:cNvSpPr>
              <a:spLocks/>
            </p:cNvSpPr>
            <p:nvPr/>
          </p:nvSpPr>
          <p:spPr bwMode="auto">
            <a:xfrm>
              <a:off x="266" y="570"/>
              <a:ext cx="4772" cy="1549"/>
            </a:xfrm>
            <a:custGeom>
              <a:avLst/>
              <a:gdLst/>
              <a:ahLst/>
              <a:cxnLst>
                <a:cxn ang="0">
                  <a:pos x="4772" y="2929"/>
                </a:cxn>
                <a:cxn ang="0">
                  <a:pos x="4719" y="2956"/>
                </a:cxn>
                <a:cxn ang="0">
                  <a:pos x="4658" y="2985"/>
                </a:cxn>
                <a:cxn ang="0">
                  <a:pos x="4574" y="3017"/>
                </a:cxn>
                <a:cxn ang="0">
                  <a:pos x="4472" y="3048"/>
                </a:cxn>
                <a:cxn ang="0">
                  <a:pos x="4351" y="3076"/>
                </a:cxn>
                <a:cxn ang="0">
                  <a:pos x="4215" y="3093"/>
                </a:cxn>
                <a:cxn ang="0">
                  <a:pos x="4141" y="3097"/>
                </a:cxn>
                <a:cxn ang="0">
                  <a:pos x="4065" y="3097"/>
                </a:cxn>
                <a:cxn ang="0">
                  <a:pos x="3984" y="3092"/>
                </a:cxn>
                <a:cxn ang="0">
                  <a:pos x="3902" y="3082"/>
                </a:cxn>
                <a:cxn ang="0">
                  <a:pos x="3818" y="3066"/>
                </a:cxn>
                <a:cxn ang="0">
                  <a:pos x="3730" y="3045"/>
                </a:cxn>
                <a:cxn ang="0">
                  <a:pos x="3640" y="3016"/>
                </a:cxn>
                <a:cxn ang="0">
                  <a:pos x="3548" y="2980"/>
                </a:cxn>
                <a:cxn ang="0">
                  <a:pos x="3455" y="2937"/>
                </a:cxn>
                <a:cxn ang="0">
                  <a:pos x="3361" y="2885"/>
                </a:cxn>
                <a:cxn ang="0">
                  <a:pos x="3265" y="2824"/>
                </a:cxn>
                <a:cxn ang="0">
                  <a:pos x="3169" y="2754"/>
                </a:cxn>
                <a:cxn ang="0">
                  <a:pos x="3072" y="2673"/>
                </a:cxn>
                <a:cxn ang="0">
                  <a:pos x="2974" y="2583"/>
                </a:cxn>
                <a:cxn ang="0">
                  <a:pos x="2876" y="2481"/>
                </a:cxn>
                <a:cxn ang="0">
                  <a:pos x="2778" y="2367"/>
                </a:cxn>
                <a:cxn ang="0">
                  <a:pos x="2681" y="2241"/>
                </a:cxn>
                <a:cxn ang="0">
                  <a:pos x="2583" y="2102"/>
                </a:cxn>
                <a:cxn ang="0">
                  <a:pos x="2488" y="1960"/>
                </a:cxn>
                <a:cxn ang="0">
                  <a:pos x="2303" y="1695"/>
                </a:cxn>
                <a:cxn ang="0">
                  <a:pos x="2125" y="1456"/>
                </a:cxn>
                <a:cxn ang="0">
                  <a:pos x="1953" y="1240"/>
                </a:cxn>
                <a:cxn ang="0">
                  <a:pos x="1788" y="1046"/>
                </a:cxn>
                <a:cxn ang="0">
                  <a:pos x="1628" y="873"/>
                </a:cxn>
                <a:cxn ang="0">
                  <a:pos x="1471" y="720"/>
                </a:cxn>
                <a:cxn ang="0">
                  <a:pos x="1317" y="584"/>
                </a:cxn>
                <a:cxn ang="0">
                  <a:pos x="1166" y="466"/>
                </a:cxn>
                <a:cxn ang="0">
                  <a:pos x="1014" y="365"/>
                </a:cxn>
                <a:cxn ang="0">
                  <a:pos x="865" y="277"/>
                </a:cxn>
                <a:cxn ang="0">
                  <a:pos x="713" y="203"/>
                </a:cxn>
                <a:cxn ang="0">
                  <a:pos x="560" y="140"/>
                </a:cxn>
                <a:cxn ang="0">
                  <a:pos x="405" y="90"/>
                </a:cxn>
                <a:cxn ang="0">
                  <a:pos x="247" y="48"/>
                </a:cxn>
                <a:cxn ang="0">
                  <a:pos x="84" y="14"/>
                </a:cxn>
              </a:cxnLst>
              <a:rect l="0" t="0" r="r" b="b"/>
              <a:pathLst>
                <a:path w="4772" h="3097">
                  <a:moveTo>
                    <a:pt x="4772" y="2929"/>
                  </a:moveTo>
                  <a:lnTo>
                    <a:pt x="4772" y="2929"/>
                  </a:lnTo>
                  <a:lnTo>
                    <a:pt x="4758" y="2937"/>
                  </a:lnTo>
                  <a:lnTo>
                    <a:pt x="4719" y="2956"/>
                  </a:lnTo>
                  <a:lnTo>
                    <a:pt x="4691" y="2971"/>
                  </a:lnTo>
                  <a:lnTo>
                    <a:pt x="4658" y="2985"/>
                  </a:lnTo>
                  <a:lnTo>
                    <a:pt x="4619" y="3001"/>
                  </a:lnTo>
                  <a:lnTo>
                    <a:pt x="4574" y="3017"/>
                  </a:lnTo>
                  <a:lnTo>
                    <a:pt x="4526" y="3034"/>
                  </a:lnTo>
                  <a:lnTo>
                    <a:pt x="4472" y="3048"/>
                  </a:lnTo>
                  <a:lnTo>
                    <a:pt x="4413" y="3063"/>
                  </a:lnTo>
                  <a:lnTo>
                    <a:pt x="4351" y="3076"/>
                  </a:lnTo>
                  <a:lnTo>
                    <a:pt x="4286" y="3085"/>
                  </a:lnTo>
                  <a:lnTo>
                    <a:pt x="4215" y="3093"/>
                  </a:lnTo>
                  <a:lnTo>
                    <a:pt x="4179" y="3095"/>
                  </a:lnTo>
                  <a:lnTo>
                    <a:pt x="4141" y="3097"/>
                  </a:lnTo>
                  <a:lnTo>
                    <a:pt x="4104" y="3097"/>
                  </a:lnTo>
                  <a:lnTo>
                    <a:pt x="4065" y="3097"/>
                  </a:lnTo>
                  <a:lnTo>
                    <a:pt x="4025" y="3095"/>
                  </a:lnTo>
                  <a:lnTo>
                    <a:pt x="3984" y="3092"/>
                  </a:lnTo>
                  <a:lnTo>
                    <a:pt x="3944" y="3087"/>
                  </a:lnTo>
                  <a:lnTo>
                    <a:pt x="3902" y="3082"/>
                  </a:lnTo>
                  <a:lnTo>
                    <a:pt x="3859" y="3076"/>
                  </a:lnTo>
                  <a:lnTo>
                    <a:pt x="3818" y="3066"/>
                  </a:lnTo>
                  <a:lnTo>
                    <a:pt x="3773" y="3056"/>
                  </a:lnTo>
                  <a:lnTo>
                    <a:pt x="3730" y="3045"/>
                  </a:lnTo>
                  <a:lnTo>
                    <a:pt x="3684" y="3032"/>
                  </a:lnTo>
                  <a:lnTo>
                    <a:pt x="3640" y="3016"/>
                  </a:lnTo>
                  <a:lnTo>
                    <a:pt x="3594" y="3000"/>
                  </a:lnTo>
                  <a:lnTo>
                    <a:pt x="3548" y="2980"/>
                  </a:lnTo>
                  <a:lnTo>
                    <a:pt x="3503" y="2959"/>
                  </a:lnTo>
                  <a:lnTo>
                    <a:pt x="3455" y="2937"/>
                  </a:lnTo>
                  <a:lnTo>
                    <a:pt x="3408" y="2912"/>
                  </a:lnTo>
                  <a:lnTo>
                    <a:pt x="3361" y="2885"/>
                  </a:lnTo>
                  <a:lnTo>
                    <a:pt x="3314" y="2856"/>
                  </a:lnTo>
                  <a:lnTo>
                    <a:pt x="3265" y="2824"/>
                  </a:lnTo>
                  <a:lnTo>
                    <a:pt x="3218" y="2790"/>
                  </a:lnTo>
                  <a:lnTo>
                    <a:pt x="3169" y="2754"/>
                  </a:lnTo>
                  <a:lnTo>
                    <a:pt x="3121" y="2715"/>
                  </a:lnTo>
                  <a:lnTo>
                    <a:pt x="3072" y="2673"/>
                  </a:lnTo>
                  <a:lnTo>
                    <a:pt x="3024" y="2630"/>
                  </a:lnTo>
                  <a:lnTo>
                    <a:pt x="2974" y="2583"/>
                  </a:lnTo>
                  <a:lnTo>
                    <a:pt x="2925" y="2533"/>
                  </a:lnTo>
                  <a:lnTo>
                    <a:pt x="2876" y="2481"/>
                  </a:lnTo>
                  <a:lnTo>
                    <a:pt x="2828" y="2425"/>
                  </a:lnTo>
                  <a:lnTo>
                    <a:pt x="2778" y="2367"/>
                  </a:lnTo>
                  <a:lnTo>
                    <a:pt x="2729" y="2305"/>
                  </a:lnTo>
                  <a:lnTo>
                    <a:pt x="2681" y="2241"/>
                  </a:lnTo>
                  <a:lnTo>
                    <a:pt x="2632" y="2173"/>
                  </a:lnTo>
                  <a:lnTo>
                    <a:pt x="2583" y="2102"/>
                  </a:lnTo>
                  <a:lnTo>
                    <a:pt x="2583" y="2102"/>
                  </a:lnTo>
                  <a:lnTo>
                    <a:pt x="2488" y="1960"/>
                  </a:lnTo>
                  <a:lnTo>
                    <a:pt x="2395" y="1824"/>
                  </a:lnTo>
                  <a:lnTo>
                    <a:pt x="2303" y="1695"/>
                  </a:lnTo>
                  <a:lnTo>
                    <a:pt x="2213" y="1572"/>
                  </a:lnTo>
                  <a:lnTo>
                    <a:pt x="2125" y="1456"/>
                  </a:lnTo>
                  <a:lnTo>
                    <a:pt x="2038" y="1345"/>
                  </a:lnTo>
                  <a:lnTo>
                    <a:pt x="1953" y="1240"/>
                  </a:lnTo>
                  <a:lnTo>
                    <a:pt x="1870" y="1140"/>
                  </a:lnTo>
                  <a:lnTo>
                    <a:pt x="1788" y="1046"/>
                  </a:lnTo>
                  <a:lnTo>
                    <a:pt x="1707" y="957"/>
                  </a:lnTo>
                  <a:lnTo>
                    <a:pt x="1628" y="873"/>
                  </a:lnTo>
                  <a:lnTo>
                    <a:pt x="1549" y="794"/>
                  </a:lnTo>
                  <a:lnTo>
                    <a:pt x="1471" y="720"/>
                  </a:lnTo>
                  <a:lnTo>
                    <a:pt x="1394" y="649"/>
                  </a:lnTo>
                  <a:lnTo>
                    <a:pt x="1317" y="584"/>
                  </a:lnTo>
                  <a:lnTo>
                    <a:pt x="1241" y="523"/>
                  </a:lnTo>
                  <a:lnTo>
                    <a:pt x="1166" y="466"/>
                  </a:lnTo>
                  <a:lnTo>
                    <a:pt x="1089" y="413"/>
                  </a:lnTo>
                  <a:lnTo>
                    <a:pt x="1014" y="365"/>
                  </a:lnTo>
                  <a:lnTo>
                    <a:pt x="940" y="319"/>
                  </a:lnTo>
                  <a:lnTo>
                    <a:pt x="865" y="277"/>
                  </a:lnTo>
                  <a:lnTo>
                    <a:pt x="790" y="239"/>
                  </a:lnTo>
                  <a:lnTo>
                    <a:pt x="713" y="203"/>
                  </a:lnTo>
                  <a:lnTo>
                    <a:pt x="637" y="171"/>
                  </a:lnTo>
                  <a:lnTo>
                    <a:pt x="560" y="140"/>
                  </a:lnTo>
                  <a:lnTo>
                    <a:pt x="484" y="114"/>
                  </a:lnTo>
                  <a:lnTo>
                    <a:pt x="405" y="90"/>
                  </a:lnTo>
                  <a:lnTo>
                    <a:pt x="327" y="67"/>
                  </a:lnTo>
                  <a:lnTo>
                    <a:pt x="247" y="48"/>
                  </a:lnTo>
                  <a:lnTo>
                    <a:pt x="166" y="30"/>
                  </a:lnTo>
                  <a:lnTo>
                    <a:pt x="84" y="14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29879" name="Freeform 55"/>
            <p:cNvSpPr>
              <a:spLocks/>
            </p:cNvSpPr>
            <p:nvPr/>
          </p:nvSpPr>
          <p:spPr bwMode="auto">
            <a:xfrm>
              <a:off x="275" y="591"/>
              <a:ext cx="4814" cy="1515"/>
            </a:xfrm>
            <a:custGeom>
              <a:avLst/>
              <a:gdLst/>
              <a:ahLst/>
              <a:cxnLst>
                <a:cxn ang="0">
                  <a:pos x="4814" y="2845"/>
                </a:cxn>
                <a:cxn ang="0">
                  <a:pos x="4763" y="2874"/>
                </a:cxn>
                <a:cxn ang="0">
                  <a:pos x="4701" y="2904"/>
                </a:cxn>
                <a:cxn ang="0">
                  <a:pos x="4618" y="2938"/>
                </a:cxn>
                <a:cxn ang="0">
                  <a:pos x="4517" y="2972"/>
                </a:cxn>
                <a:cxn ang="0">
                  <a:pos x="4396" y="3001"/>
                </a:cxn>
                <a:cxn ang="0">
                  <a:pos x="4260" y="3021"/>
                </a:cxn>
                <a:cxn ang="0">
                  <a:pos x="4186" y="3027"/>
                </a:cxn>
                <a:cxn ang="0">
                  <a:pos x="4110" y="3029"/>
                </a:cxn>
                <a:cxn ang="0">
                  <a:pos x="4031" y="3025"/>
                </a:cxn>
                <a:cxn ang="0">
                  <a:pos x="3948" y="3016"/>
                </a:cxn>
                <a:cxn ang="0">
                  <a:pos x="3863" y="3003"/>
                </a:cxn>
                <a:cxn ang="0">
                  <a:pos x="3774" y="2983"/>
                </a:cxn>
                <a:cxn ang="0">
                  <a:pos x="3684" y="2956"/>
                </a:cxn>
                <a:cxn ang="0">
                  <a:pos x="3592" y="2922"/>
                </a:cxn>
                <a:cxn ang="0">
                  <a:pos x="3499" y="2880"/>
                </a:cxn>
                <a:cxn ang="0">
                  <a:pos x="3403" y="2830"/>
                </a:cxn>
                <a:cxn ang="0">
                  <a:pos x="3308" y="2770"/>
                </a:cxn>
                <a:cxn ang="0">
                  <a:pos x="3209" y="2703"/>
                </a:cxn>
                <a:cxn ang="0">
                  <a:pos x="3110" y="2623"/>
                </a:cxn>
                <a:cxn ang="0">
                  <a:pos x="3012" y="2535"/>
                </a:cxn>
                <a:cxn ang="0">
                  <a:pos x="2913" y="2433"/>
                </a:cxn>
                <a:cxn ang="0">
                  <a:pos x="2813" y="2321"/>
                </a:cxn>
                <a:cxn ang="0">
                  <a:pos x="2713" y="2197"/>
                </a:cxn>
                <a:cxn ang="0">
                  <a:pos x="2615" y="2058"/>
                </a:cxn>
                <a:cxn ang="0">
                  <a:pos x="2516" y="1918"/>
                </a:cxn>
                <a:cxn ang="0">
                  <a:pos x="2327" y="1656"/>
                </a:cxn>
                <a:cxn ang="0">
                  <a:pos x="2145" y="1419"/>
                </a:cxn>
                <a:cxn ang="0">
                  <a:pos x="1972" y="1206"/>
                </a:cxn>
                <a:cxn ang="0">
                  <a:pos x="1802" y="1014"/>
                </a:cxn>
                <a:cxn ang="0">
                  <a:pos x="1640" y="842"/>
                </a:cxn>
                <a:cxn ang="0">
                  <a:pos x="1480" y="692"/>
                </a:cxn>
                <a:cxn ang="0">
                  <a:pos x="1325" y="560"/>
                </a:cxn>
                <a:cxn ang="0">
                  <a:pos x="1172" y="444"/>
                </a:cxn>
                <a:cxn ang="0">
                  <a:pos x="1019" y="343"/>
                </a:cxn>
                <a:cxn ang="0">
                  <a:pos x="868" y="260"/>
                </a:cxn>
                <a:cxn ang="0">
                  <a:pos x="715" y="188"/>
                </a:cxn>
                <a:cxn ang="0">
                  <a:pos x="563" y="129"/>
                </a:cxn>
                <a:cxn ang="0">
                  <a:pos x="406" y="80"/>
                </a:cxn>
                <a:cxn ang="0">
                  <a:pos x="247" y="42"/>
                </a:cxn>
                <a:cxn ang="0">
                  <a:pos x="84" y="11"/>
                </a:cxn>
              </a:cxnLst>
              <a:rect l="0" t="0" r="r" b="b"/>
              <a:pathLst>
                <a:path w="4814" h="3029">
                  <a:moveTo>
                    <a:pt x="4814" y="2845"/>
                  </a:moveTo>
                  <a:lnTo>
                    <a:pt x="4814" y="2845"/>
                  </a:lnTo>
                  <a:lnTo>
                    <a:pt x="4801" y="2853"/>
                  </a:lnTo>
                  <a:lnTo>
                    <a:pt x="4763" y="2874"/>
                  </a:lnTo>
                  <a:lnTo>
                    <a:pt x="4735" y="2888"/>
                  </a:lnTo>
                  <a:lnTo>
                    <a:pt x="4701" y="2904"/>
                  </a:lnTo>
                  <a:lnTo>
                    <a:pt x="4663" y="2921"/>
                  </a:lnTo>
                  <a:lnTo>
                    <a:pt x="4618" y="2938"/>
                  </a:lnTo>
                  <a:lnTo>
                    <a:pt x="4570" y="2954"/>
                  </a:lnTo>
                  <a:lnTo>
                    <a:pt x="4517" y="2972"/>
                  </a:lnTo>
                  <a:lnTo>
                    <a:pt x="4459" y="2987"/>
                  </a:lnTo>
                  <a:lnTo>
                    <a:pt x="4396" y="3001"/>
                  </a:lnTo>
                  <a:lnTo>
                    <a:pt x="4331" y="3013"/>
                  </a:lnTo>
                  <a:lnTo>
                    <a:pt x="4260" y="3021"/>
                  </a:lnTo>
                  <a:lnTo>
                    <a:pt x="4224" y="3024"/>
                  </a:lnTo>
                  <a:lnTo>
                    <a:pt x="4186" y="3027"/>
                  </a:lnTo>
                  <a:lnTo>
                    <a:pt x="4149" y="3027"/>
                  </a:lnTo>
                  <a:lnTo>
                    <a:pt x="4110" y="3029"/>
                  </a:lnTo>
                  <a:lnTo>
                    <a:pt x="4071" y="3027"/>
                  </a:lnTo>
                  <a:lnTo>
                    <a:pt x="4031" y="3025"/>
                  </a:lnTo>
                  <a:lnTo>
                    <a:pt x="3989" y="3021"/>
                  </a:lnTo>
                  <a:lnTo>
                    <a:pt x="3948" y="3016"/>
                  </a:lnTo>
                  <a:lnTo>
                    <a:pt x="3906" y="3011"/>
                  </a:lnTo>
                  <a:lnTo>
                    <a:pt x="3863" y="3003"/>
                  </a:lnTo>
                  <a:lnTo>
                    <a:pt x="3818" y="2993"/>
                  </a:lnTo>
                  <a:lnTo>
                    <a:pt x="3774" y="2983"/>
                  </a:lnTo>
                  <a:lnTo>
                    <a:pt x="3730" y="2971"/>
                  </a:lnTo>
                  <a:lnTo>
                    <a:pt x="3684" y="2956"/>
                  </a:lnTo>
                  <a:lnTo>
                    <a:pt x="3639" y="2940"/>
                  </a:lnTo>
                  <a:lnTo>
                    <a:pt x="3592" y="2922"/>
                  </a:lnTo>
                  <a:lnTo>
                    <a:pt x="3546" y="2903"/>
                  </a:lnTo>
                  <a:lnTo>
                    <a:pt x="3499" y="2880"/>
                  </a:lnTo>
                  <a:lnTo>
                    <a:pt x="3452" y="2856"/>
                  </a:lnTo>
                  <a:lnTo>
                    <a:pt x="3403" y="2830"/>
                  </a:lnTo>
                  <a:lnTo>
                    <a:pt x="3356" y="2801"/>
                  </a:lnTo>
                  <a:lnTo>
                    <a:pt x="3308" y="2770"/>
                  </a:lnTo>
                  <a:lnTo>
                    <a:pt x="3259" y="2738"/>
                  </a:lnTo>
                  <a:lnTo>
                    <a:pt x="3209" y="2703"/>
                  </a:lnTo>
                  <a:lnTo>
                    <a:pt x="3160" y="2664"/>
                  </a:lnTo>
                  <a:lnTo>
                    <a:pt x="3110" y="2623"/>
                  </a:lnTo>
                  <a:lnTo>
                    <a:pt x="3062" y="2580"/>
                  </a:lnTo>
                  <a:lnTo>
                    <a:pt x="3012" y="2535"/>
                  </a:lnTo>
                  <a:lnTo>
                    <a:pt x="2962" y="2485"/>
                  </a:lnTo>
                  <a:lnTo>
                    <a:pt x="2913" y="2433"/>
                  </a:lnTo>
                  <a:lnTo>
                    <a:pt x="2863" y="2378"/>
                  </a:lnTo>
                  <a:lnTo>
                    <a:pt x="2813" y="2321"/>
                  </a:lnTo>
                  <a:lnTo>
                    <a:pt x="2763" y="2260"/>
                  </a:lnTo>
                  <a:lnTo>
                    <a:pt x="2713" y="2197"/>
                  </a:lnTo>
                  <a:lnTo>
                    <a:pt x="2663" y="2129"/>
                  </a:lnTo>
                  <a:lnTo>
                    <a:pt x="2615" y="2058"/>
                  </a:lnTo>
                  <a:lnTo>
                    <a:pt x="2615" y="2058"/>
                  </a:lnTo>
                  <a:lnTo>
                    <a:pt x="2516" y="1918"/>
                  </a:lnTo>
                  <a:lnTo>
                    <a:pt x="2420" y="1784"/>
                  </a:lnTo>
                  <a:lnTo>
                    <a:pt x="2327" y="1656"/>
                  </a:lnTo>
                  <a:lnTo>
                    <a:pt x="2236" y="1535"/>
                  </a:lnTo>
                  <a:lnTo>
                    <a:pt x="2145" y="1419"/>
                  </a:lnTo>
                  <a:lnTo>
                    <a:pt x="2058" y="1309"/>
                  </a:lnTo>
                  <a:lnTo>
                    <a:pt x="1972" y="1206"/>
                  </a:lnTo>
                  <a:lnTo>
                    <a:pt x="1887" y="1107"/>
                  </a:lnTo>
                  <a:lnTo>
                    <a:pt x="1802" y="1014"/>
                  </a:lnTo>
                  <a:lnTo>
                    <a:pt x="1721" y="925"/>
                  </a:lnTo>
                  <a:lnTo>
                    <a:pt x="1640" y="842"/>
                  </a:lnTo>
                  <a:lnTo>
                    <a:pt x="1559" y="765"/>
                  </a:lnTo>
                  <a:lnTo>
                    <a:pt x="1480" y="692"/>
                  </a:lnTo>
                  <a:lnTo>
                    <a:pt x="1403" y="623"/>
                  </a:lnTo>
                  <a:lnTo>
                    <a:pt x="1325" y="560"/>
                  </a:lnTo>
                  <a:lnTo>
                    <a:pt x="1248" y="499"/>
                  </a:lnTo>
                  <a:lnTo>
                    <a:pt x="1172" y="444"/>
                  </a:lnTo>
                  <a:lnTo>
                    <a:pt x="1096" y="392"/>
                  </a:lnTo>
                  <a:lnTo>
                    <a:pt x="1019" y="343"/>
                  </a:lnTo>
                  <a:lnTo>
                    <a:pt x="944" y="300"/>
                  </a:lnTo>
                  <a:lnTo>
                    <a:pt x="868" y="260"/>
                  </a:lnTo>
                  <a:lnTo>
                    <a:pt x="792" y="222"/>
                  </a:lnTo>
                  <a:lnTo>
                    <a:pt x="715" y="188"/>
                  </a:lnTo>
                  <a:lnTo>
                    <a:pt x="639" y="158"/>
                  </a:lnTo>
                  <a:lnTo>
                    <a:pt x="563" y="129"/>
                  </a:lnTo>
                  <a:lnTo>
                    <a:pt x="485" y="103"/>
                  </a:lnTo>
                  <a:lnTo>
                    <a:pt x="406" y="80"/>
                  </a:lnTo>
                  <a:lnTo>
                    <a:pt x="327" y="61"/>
                  </a:lnTo>
                  <a:lnTo>
                    <a:pt x="247" y="42"/>
                  </a:lnTo>
                  <a:lnTo>
                    <a:pt x="165" y="25"/>
                  </a:lnTo>
                  <a:lnTo>
                    <a:pt x="84" y="11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29880" name="Freeform 56"/>
            <p:cNvSpPr>
              <a:spLocks/>
            </p:cNvSpPr>
            <p:nvPr/>
          </p:nvSpPr>
          <p:spPr bwMode="auto">
            <a:xfrm>
              <a:off x="284" y="611"/>
              <a:ext cx="4856" cy="1481"/>
            </a:xfrm>
            <a:custGeom>
              <a:avLst/>
              <a:gdLst/>
              <a:ahLst/>
              <a:cxnLst>
                <a:cxn ang="0">
                  <a:pos x="4856" y="2763"/>
                </a:cxn>
                <a:cxn ang="0">
                  <a:pos x="4805" y="2793"/>
                </a:cxn>
                <a:cxn ang="0">
                  <a:pos x="4745" y="2824"/>
                </a:cxn>
                <a:cxn ang="0">
                  <a:pos x="4662" y="2860"/>
                </a:cxn>
                <a:cxn ang="0">
                  <a:pos x="4561" y="2897"/>
                </a:cxn>
                <a:cxn ang="0">
                  <a:pos x="4441" y="2927"/>
                </a:cxn>
                <a:cxn ang="0">
                  <a:pos x="4305" y="2952"/>
                </a:cxn>
                <a:cxn ang="0">
                  <a:pos x="4232" y="2958"/>
                </a:cxn>
                <a:cxn ang="0">
                  <a:pos x="4155" y="2961"/>
                </a:cxn>
                <a:cxn ang="0">
                  <a:pos x="4076" y="2960"/>
                </a:cxn>
                <a:cxn ang="0">
                  <a:pos x="3993" y="2953"/>
                </a:cxn>
                <a:cxn ang="0">
                  <a:pos x="3907" y="2940"/>
                </a:cxn>
                <a:cxn ang="0">
                  <a:pos x="3819" y="2923"/>
                </a:cxn>
                <a:cxn ang="0">
                  <a:pos x="3729" y="2897"/>
                </a:cxn>
                <a:cxn ang="0">
                  <a:pos x="3636" y="2864"/>
                </a:cxn>
                <a:cxn ang="0">
                  <a:pos x="3541" y="2824"/>
                </a:cxn>
                <a:cxn ang="0">
                  <a:pos x="3446" y="2776"/>
                </a:cxn>
                <a:cxn ang="0">
                  <a:pos x="3348" y="2719"/>
                </a:cxn>
                <a:cxn ang="0">
                  <a:pos x="3250" y="2651"/>
                </a:cxn>
                <a:cxn ang="0">
                  <a:pos x="3150" y="2574"/>
                </a:cxn>
                <a:cxn ang="0">
                  <a:pos x="3050" y="2487"/>
                </a:cxn>
                <a:cxn ang="0">
                  <a:pos x="2949" y="2388"/>
                </a:cxn>
                <a:cxn ang="0">
                  <a:pos x="2847" y="2277"/>
                </a:cxn>
                <a:cxn ang="0">
                  <a:pos x="2746" y="2154"/>
                </a:cxn>
                <a:cxn ang="0">
                  <a:pos x="2645" y="2018"/>
                </a:cxn>
                <a:cxn ang="0">
                  <a:pos x="2545" y="1878"/>
                </a:cxn>
                <a:cxn ang="0">
                  <a:pos x="2352" y="1618"/>
                </a:cxn>
                <a:cxn ang="0">
                  <a:pos x="2167" y="1384"/>
                </a:cxn>
                <a:cxn ang="0">
                  <a:pos x="1989" y="1172"/>
                </a:cxn>
                <a:cxn ang="0">
                  <a:pos x="1818" y="983"/>
                </a:cxn>
                <a:cxn ang="0">
                  <a:pos x="1652" y="815"/>
                </a:cxn>
                <a:cxn ang="0">
                  <a:pos x="1491" y="667"/>
                </a:cxn>
                <a:cxn ang="0">
                  <a:pos x="1334" y="536"/>
                </a:cxn>
                <a:cxn ang="0">
                  <a:pos x="1178" y="423"/>
                </a:cxn>
                <a:cxn ang="0">
                  <a:pos x="1024" y="326"/>
                </a:cxn>
                <a:cxn ang="0">
                  <a:pos x="872" y="245"/>
                </a:cxn>
                <a:cxn ang="0">
                  <a:pos x="719" y="176"/>
                </a:cxn>
                <a:cxn ang="0">
                  <a:pos x="565" y="119"/>
                </a:cxn>
                <a:cxn ang="0">
                  <a:pos x="408" y="74"/>
                </a:cxn>
                <a:cxn ang="0">
                  <a:pos x="248" y="39"/>
                </a:cxn>
                <a:cxn ang="0">
                  <a:pos x="83" y="11"/>
                </a:cxn>
              </a:cxnLst>
              <a:rect l="0" t="0" r="r" b="b"/>
              <a:pathLst>
                <a:path w="4856" h="2961">
                  <a:moveTo>
                    <a:pt x="4856" y="2763"/>
                  </a:moveTo>
                  <a:lnTo>
                    <a:pt x="4856" y="2763"/>
                  </a:lnTo>
                  <a:lnTo>
                    <a:pt x="4844" y="2771"/>
                  </a:lnTo>
                  <a:lnTo>
                    <a:pt x="4805" y="2793"/>
                  </a:lnTo>
                  <a:lnTo>
                    <a:pt x="4777" y="2808"/>
                  </a:lnTo>
                  <a:lnTo>
                    <a:pt x="4745" y="2824"/>
                  </a:lnTo>
                  <a:lnTo>
                    <a:pt x="4706" y="2842"/>
                  </a:lnTo>
                  <a:lnTo>
                    <a:pt x="4662" y="2860"/>
                  </a:lnTo>
                  <a:lnTo>
                    <a:pt x="4613" y="2879"/>
                  </a:lnTo>
                  <a:lnTo>
                    <a:pt x="4561" y="2897"/>
                  </a:lnTo>
                  <a:lnTo>
                    <a:pt x="4504" y="2913"/>
                  </a:lnTo>
                  <a:lnTo>
                    <a:pt x="4441" y="2927"/>
                  </a:lnTo>
                  <a:lnTo>
                    <a:pt x="4375" y="2940"/>
                  </a:lnTo>
                  <a:lnTo>
                    <a:pt x="4305" y="2952"/>
                  </a:lnTo>
                  <a:lnTo>
                    <a:pt x="4269" y="2955"/>
                  </a:lnTo>
                  <a:lnTo>
                    <a:pt x="4232" y="2958"/>
                  </a:lnTo>
                  <a:lnTo>
                    <a:pt x="4194" y="2960"/>
                  </a:lnTo>
                  <a:lnTo>
                    <a:pt x="4155" y="2961"/>
                  </a:lnTo>
                  <a:lnTo>
                    <a:pt x="4116" y="2961"/>
                  </a:lnTo>
                  <a:lnTo>
                    <a:pt x="4076" y="2960"/>
                  </a:lnTo>
                  <a:lnTo>
                    <a:pt x="4034" y="2956"/>
                  </a:lnTo>
                  <a:lnTo>
                    <a:pt x="3993" y="2953"/>
                  </a:lnTo>
                  <a:lnTo>
                    <a:pt x="3950" y="2947"/>
                  </a:lnTo>
                  <a:lnTo>
                    <a:pt x="3907" y="2940"/>
                  </a:lnTo>
                  <a:lnTo>
                    <a:pt x="3864" y="2932"/>
                  </a:lnTo>
                  <a:lnTo>
                    <a:pt x="3819" y="2923"/>
                  </a:lnTo>
                  <a:lnTo>
                    <a:pt x="3773" y="2911"/>
                  </a:lnTo>
                  <a:lnTo>
                    <a:pt x="3729" y="2897"/>
                  </a:lnTo>
                  <a:lnTo>
                    <a:pt x="3683" y="2882"/>
                  </a:lnTo>
                  <a:lnTo>
                    <a:pt x="3636" y="2864"/>
                  </a:lnTo>
                  <a:lnTo>
                    <a:pt x="3589" y="2845"/>
                  </a:lnTo>
                  <a:lnTo>
                    <a:pt x="3541" y="2824"/>
                  </a:lnTo>
                  <a:lnTo>
                    <a:pt x="3494" y="2801"/>
                  </a:lnTo>
                  <a:lnTo>
                    <a:pt x="3446" y="2776"/>
                  </a:lnTo>
                  <a:lnTo>
                    <a:pt x="3397" y="2748"/>
                  </a:lnTo>
                  <a:lnTo>
                    <a:pt x="3348" y="2719"/>
                  </a:lnTo>
                  <a:lnTo>
                    <a:pt x="3299" y="2687"/>
                  </a:lnTo>
                  <a:lnTo>
                    <a:pt x="3250" y="2651"/>
                  </a:lnTo>
                  <a:lnTo>
                    <a:pt x="3200" y="2614"/>
                  </a:lnTo>
                  <a:lnTo>
                    <a:pt x="3150" y="2574"/>
                  </a:lnTo>
                  <a:lnTo>
                    <a:pt x="3100" y="2532"/>
                  </a:lnTo>
                  <a:lnTo>
                    <a:pt x="3050" y="2487"/>
                  </a:lnTo>
                  <a:lnTo>
                    <a:pt x="3000" y="2438"/>
                  </a:lnTo>
                  <a:lnTo>
                    <a:pt x="2949" y="2388"/>
                  </a:lnTo>
                  <a:lnTo>
                    <a:pt x="2899" y="2333"/>
                  </a:lnTo>
                  <a:lnTo>
                    <a:pt x="2847" y="2277"/>
                  </a:lnTo>
                  <a:lnTo>
                    <a:pt x="2797" y="2217"/>
                  </a:lnTo>
                  <a:lnTo>
                    <a:pt x="2746" y="2154"/>
                  </a:lnTo>
                  <a:lnTo>
                    <a:pt x="2696" y="2088"/>
                  </a:lnTo>
                  <a:lnTo>
                    <a:pt x="2645" y="2018"/>
                  </a:lnTo>
                  <a:lnTo>
                    <a:pt x="2645" y="2018"/>
                  </a:lnTo>
                  <a:lnTo>
                    <a:pt x="2545" y="1878"/>
                  </a:lnTo>
                  <a:lnTo>
                    <a:pt x="2447" y="1745"/>
                  </a:lnTo>
                  <a:lnTo>
                    <a:pt x="2352" y="1618"/>
                  </a:lnTo>
                  <a:lnTo>
                    <a:pt x="2259" y="1498"/>
                  </a:lnTo>
                  <a:lnTo>
                    <a:pt x="2167" y="1384"/>
                  </a:lnTo>
                  <a:lnTo>
                    <a:pt x="2077" y="1276"/>
                  </a:lnTo>
                  <a:lnTo>
                    <a:pt x="1989" y="1172"/>
                  </a:lnTo>
                  <a:lnTo>
                    <a:pt x="1903" y="1075"/>
                  </a:lnTo>
                  <a:lnTo>
                    <a:pt x="1818" y="983"/>
                  </a:lnTo>
                  <a:lnTo>
                    <a:pt x="1735" y="896"/>
                  </a:lnTo>
                  <a:lnTo>
                    <a:pt x="1652" y="815"/>
                  </a:lnTo>
                  <a:lnTo>
                    <a:pt x="1571" y="738"/>
                  </a:lnTo>
                  <a:lnTo>
                    <a:pt x="1491" y="667"/>
                  </a:lnTo>
                  <a:lnTo>
                    <a:pt x="1412" y="599"/>
                  </a:lnTo>
                  <a:lnTo>
                    <a:pt x="1334" y="536"/>
                  </a:lnTo>
                  <a:lnTo>
                    <a:pt x="1256" y="478"/>
                  </a:lnTo>
                  <a:lnTo>
                    <a:pt x="1178" y="423"/>
                  </a:lnTo>
                  <a:lnTo>
                    <a:pt x="1102" y="373"/>
                  </a:lnTo>
                  <a:lnTo>
                    <a:pt x="1024" y="326"/>
                  </a:lnTo>
                  <a:lnTo>
                    <a:pt x="948" y="284"/>
                  </a:lnTo>
                  <a:lnTo>
                    <a:pt x="872" y="245"/>
                  </a:lnTo>
                  <a:lnTo>
                    <a:pt x="795" y="208"/>
                  </a:lnTo>
                  <a:lnTo>
                    <a:pt x="719" y="176"/>
                  </a:lnTo>
                  <a:lnTo>
                    <a:pt x="641" y="147"/>
                  </a:lnTo>
                  <a:lnTo>
                    <a:pt x="565" y="119"/>
                  </a:lnTo>
                  <a:lnTo>
                    <a:pt x="486" y="95"/>
                  </a:lnTo>
                  <a:lnTo>
                    <a:pt x="408" y="74"/>
                  </a:lnTo>
                  <a:lnTo>
                    <a:pt x="327" y="55"/>
                  </a:lnTo>
                  <a:lnTo>
                    <a:pt x="248" y="39"/>
                  </a:lnTo>
                  <a:lnTo>
                    <a:pt x="166" y="24"/>
                  </a:lnTo>
                  <a:lnTo>
                    <a:pt x="83" y="11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29881" name="Freeform 57"/>
            <p:cNvSpPr>
              <a:spLocks/>
            </p:cNvSpPr>
            <p:nvPr/>
          </p:nvSpPr>
          <p:spPr bwMode="auto">
            <a:xfrm>
              <a:off x="293" y="633"/>
              <a:ext cx="4897" cy="1445"/>
            </a:xfrm>
            <a:custGeom>
              <a:avLst/>
              <a:gdLst/>
              <a:ahLst/>
              <a:cxnLst>
                <a:cxn ang="0">
                  <a:pos x="4897" y="2675"/>
                </a:cxn>
                <a:cxn ang="0">
                  <a:pos x="4847" y="2707"/>
                </a:cxn>
                <a:cxn ang="0">
                  <a:pos x="4788" y="2740"/>
                </a:cxn>
                <a:cxn ang="0">
                  <a:pos x="4706" y="2777"/>
                </a:cxn>
                <a:cxn ang="0">
                  <a:pos x="4604" y="2816"/>
                </a:cxn>
                <a:cxn ang="0">
                  <a:pos x="4485" y="2849"/>
                </a:cxn>
                <a:cxn ang="0">
                  <a:pos x="4350" y="2875"/>
                </a:cxn>
                <a:cxn ang="0">
                  <a:pos x="4277" y="2885"/>
                </a:cxn>
                <a:cxn ang="0">
                  <a:pos x="4200" y="2888"/>
                </a:cxn>
                <a:cxn ang="0">
                  <a:pos x="4120" y="2888"/>
                </a:cxn>
                <a:cxn ang="0">
                  <a:pos x="4036" y="2883"/>
                </a:cxn>
                <a:cxn ang="0">
                  <a:pos x="3952" y="2874"/>
                </a:cxn>
                <a:cxn ang="0">
                  <a:pos x="3863" y="2858"/>
                </a:cxn>
                <a:cxn ang="0">
                  <a:pos x="3773" y="2833"/>
                </a:cxn>
                <a:cxn ang="0">
                  <a:pos x="3680" y="2803"/>
                </a:cxn>
                <a:cxn ang="0">
                  <a:pos x="3584" y="2764"/>
                </a:cxn>
                <a:cxn ang="0">
                  <a:pos x="3488" y="2717"/>
                </a:cxn>
                <a:cxn ang="0">
                  <a:pos x="3389" y="2662"/>
                </a:cxn>
                <a:cxn ang="0">
                  <a:pos x="3290" y="2596"/>
                </a:cxn>
                <a:cxn ang="0">
                  <a:pos x="3190" y="2522"/>
                </a:cxn>
                <a:cxn ang="0">
                  <a:pos x="3087" y="2434"/>
                </a:cxn>
                <a:cxn ang="0">
                  <a:pos x="2985" y="2338"/>
                </a:cxn>
                <a:cxn ang="0">
                  <a:pos x="2881" y="2228"/>
                </a:cxn>
                <a:cxn ang="0">
                  <a:pos x="2779" y="2107"/>
                </a:cxn>
                <a:cxn ang="0">
                  <a:pos x="2676" y="1971"/>
                </a:cxn>
                <a:cxn ang="0">
                  <a:pos x="2573" y="1834"/>
                </a:cxn>
                <a:cxn ang="0">
                  <a:pos x="2376" y="1577"/>
                </a:cxn>
                <a:cxn ang="0">
                  <a:pos x="2188" y="1345"/>
                </a:cxn>
                <a:cxn ang="0">
                  <a:pos x="2007" y="1136"/>
                </a:cxn>
                <a:cxn ang="0">
                  <a:pos x="1833" y="949"/>
                </a:cxn>
                <a:cxn ang="0">
                  <a:pos x="1665" y="783"/>
                </a:cxn>
                <a:cxn ang="0">
                  <a:pos x="1501" y="637"/>
                </a:cxn>
                <a:cxn ang="0">
                  <a:pos x="1342" y="510"/>
                </a:cxn>
                <a:cxn ang="0">
                  <a:pos x="1185" y="400"/>
                </a:cxn>
                <a:cxn ang="0">
                  <a:pos x="1031" y="306"/>
                </a:cxn>
                <a:cxn ang="0">
                  <a:pos x="876" y="226"/>
                </a:cxn>
                <a:cxn ang="0">
                  <a:pos x="722" y="161"/>
                </a:cxn>
                <a:cxn ang="0">
                  <a:pos x="567" y="106"/>
                </a:cxn>
                <a:cxn ang="0">
                  <a:pos x="409" y="64"/>
                </a:cxn>
                <a:cxn ang="0">
                  <a:pos x="249" y="32"/>
                </a:cxn>
                <a:cxn ang="0">
                  <a:pos x="84" y="8"/>
                </a:cxn>
              </a:cxnLst>
              <a:rect l="0" t="0" r="r" b="b"/>
              <a:pathLst>
                <a:path w="4897" h="2890">
                  <a:moveTo>
                    <a:pt x="4897" y="2675"/>
                  </a:moveTo>
                  <a:lnTo>
                    <a:pt x="4897" y="2675"/>
                  </a:lnTo>
                  <a:lnTo>
                    <a:pt x="4885" y="2683"/>
                  </a:lnTo>
                  <a:lnTo>
                    <a:pt x="4847" y="2707"/>
                  </a:lnTo>
                  <a:lnTo>
                    <a:pt x="4820" y="2722"/>
                  </a:lnTo>
                  <a:lnTo>
                    <a:pt x="4788" y="2740"/>
                  </a:lnTo>
                  <a:lnTo>
                    <a:pt x="4749" y="2757"/>
                  </a:lnTo>
                  <a:lnTo>
                    <a:pt x="4706" y="2777"/>
                  </a:lnTo>
                  <a:lnTo>
                    <a:pt x="4657" y="2796"/>
                  </a:lnTo>
                  <a:lnTo>
                    <a:pt x="4604" y="2816"/>
                  </a:lnTo>
                  <a:lnTo>
                    <a:pt x="4547" y="2833"/>
                  </a:lnTo>
                  <a:lnTo>
                    <a:pt x="4485" y="2849"/>
                  </a:lnTo>
                  <a:lnTo>
                    <a:pt x="4420" y="2864"/>
                  </a:lnTo>
                  <a:lnTo>
                    <a:pt x="4350" y="2875"/>
                  </a:lnTo>
                  <a:lnTo>
                    <a:pt x="4314" y="2880"/>
                  </a:lnTo>
                  <a:lnTo>
                    <a:pt x="4277" y="2885"/>
                  </a:lnTo>
                  <a:lnTo>
                    <a:pt x="4239" y="2887"/>
                  </a:lnTo>
                  <a:lnTo>
                    <a:pt x="4200" y="2888"/>
                  </a:lnTo>
                  <a:lnTo>
                    <a:pt x="4160" y="2890"/>
                  </a:lnTo>
                  <a:lnTo>
                    <a:pt x="4120" y="2888"/>
                  </a:lnTo>
                  <a:lnTo>
                    <a:pt x="4078" y="2887"/>
                  </a:lnTo>
                  <a:lnTo>
                    <a:pt x="4036" y="2883"/>
                  </a:lnTo>
                  <a:lnTo>
                    <a:pt x="3995" y="2880"/>
                  </a:lnTo>
                  <a:lnTo>
                    <a:pt x="3952" y="2874"/>
                  </a:lnTo>
                  <a:lnTo>
                    <a:pt x="3907" y="2866"/>
                  </a:lnTo>
                  <a:lnTo>
                    <a:pt x="3863" y="2858"/>
                  </a:lnTo>
                  <a:lnTo>
                    <a:pt x="3818" y="2846"/>
                  </a:lnTo>
                  <a:lnTo>
                    <a:pt x="3773" y="2833"/>
                  </a:lnTo>
                  <a:lnTo>
                    <a:pt x="3725" y="2819"/>
                  </a:lnTo>
                  <a:lnTo>
                    <a:pt x="3680" y="2803"/>
                  </a:lnTo>
                  <a:lnTo>
                    <a:pt x="3632" y="2785"/>
                  </a:lnTo>
                  <a:lnTo>
                    <a:pt x="3584" y="2764"/>
                  </a:lnTo>
                  <a:lnTo>
                    <a:pt x="3537" y="2743"/>
                  </a:lnTo>
                  <a:lnTo>
                    <a:pt x="3488" y="2717"/>
                  </a:lnTo>
                  <a:lnTo>
                    <a:pt x="3438" y="2691"/>
                  </a:lnTo>
                  <a:lnTo>
                    <a:pt x="3389" y="2662"/>
                  </a:lnTo>
                  <a:lnTo>
                    <a:pt x="3339" y="2630"/>
                  </a:lnTo>
                  <a:lnTo>
                    <a:pt x="3290" y="2596"/>
                  </a:lnTo>
                  <a:lnTo>
                    <a:pt x="3240" y="2560"/>
                  </a:lnTo>
                  <a:lnTo>
                    <a:pt x="3190" y="2522"/>
                  </a:lnTo>
                  <a:lnTo>
                    <a:pt x="3138" y="2480"/>
                  </a:lnTo>
                  <a:lnTo>
                    <a:pt x="3087" y="2434"/>
                  </a:lnTo>
                  <a:lnTo>
                    <a:pt x="3037" y="2388"/>
                  </a:lnTo>
                  <a:lnTo>
                    <a:pt x="2985" y="2338"/>
                  </a:lnTo>
                  <a:lnTo>
                    <a:pt x="2934" y="2284"/>
                  </a:lnTo>
                  <a:lnTo>
                    <a:pt x="2881" y="2228"/>
                  </a:lnTo>
                  <a:lnTo>
                    <a:pt x="2830" y="2168"/>
                  </a:lnTo>
                  <a:lnTo>
                    <a:pt x="2779" y="2107"/>
                  </a:lnTo>
                  <a:lnTo>
                    <a:pt x="2727" y="2040"/>
                  </a:lnTo>
                  <a:lnTo>
                    <a:pt x="2676" y="1971"/>
                  </a:lnTo>
                  <a:lnTo>
                    <a:pt x="2676" y="1971"/>
                  </a:lnTo>
                  <a:lnTo>
                    <a:pt x="2573" y="1834"/>
                  </a:lnTo>
                  <a:lnTo>
                    <a:pt x="2473" y="1701"/>
                  </a:lnTo>
                  <a:lnTo>
                    <a:pt x="2376" y="1577"/>
                  </a:lnTo>
                  <a:lnTo>
                    <a:pt x="2282" y="1458"/>
                  </a:lnTo>
                  <a:lnTo>
                    <a:pt x="2188" y="1345"/>
                  </a:lnTo>
                  <a:lnTo>
                    <a:pt x="2097" y="1238"/>
                  </a:lnTo>
                  <a:lnTo>
                    <a:pt x="2007" y="1136"/>
                  </a:lnTo>
                  <a:lnTo>
                    <a:pt x="1919" y="1039"/>
                  </a:lnTo>
                  <a:lnTo>
                    <a:pt x="1833" y="949"/>
                  </a:lnTo>
                  <a:lnTo>
                    <a:pt x="1748" y="863"/>
                  </a:lnTo>
                  <a:lnTo>
                    <a:pt x="1665" y="783"/>
                  </a:lnTo>
                  <a:lnTo>
                    <a:pt x="1583" y="708"/>
                  </a:lnTo>
                  <a:lnTo>
                    <a:pt x="1501" y="637"/>
                  </a:lnTo>
                  <a:lnTo>
                    <a:pt x="1421" y="571"/>
                  </a:lnTo>
                  <a:lnTo>
                    <a:pt x="1342" y="510"/>
                  </a:lnTo>
                  <a:lnTo>
                    <a:pt x="1264" y="453"/>
                  </a:lnTo>
                  <a:lnTo>
                    <a:pt x="1185" y="400"/>
                  </a:lnTo>
                  <a:lnTo>
                    <a:pt x="1107" y="352"/>
                  </a:lnTo>
                  <a:lnTo>
                    <a:pt x="1031" y="306"/>
                  </a:lnTo>
                  <a:lnTo>
                    <a:pt x="953" y="264"/>
                  </a:lnTo>
                  <a:lnTo>
                    <a:pt x="876" y="226"/>
                  </a:lnTo>
                  <a:lnTo>
                    <a:pt x="799" y="192"/>
                  </a:lnTo>
                  <a:lnTo>
                    <a:pt x="722" y="161"/>
                  </a:lnTo>
                  <a:lnTo>
                    <a:pt x="645" y="132"/>
                  </a:lnTo>
                  <a:lnTo>
                    <a:pt x="567" y="106"/>
                  </a:lnTo>
                  <a:lnTo>
                    <a:pt x="488" y="85"/>
                  </a:lnTo>
                  <a:lnTo>
                    <a:pt x="409" y="64"/>
                  </a:lnTo>
                  <a:lnTo>
                    <a:pt x="329" y="46"/>
                  </a:lnTo>
                  <a:lnTo>
                    <a:pt x="249" y="32"/>
                  </a:lnTo>
                  <a:lnTo>
                    <a:pt x="167" y="19"/>
                  </a:lnTo>
                  <a:lnTo>
                    <a:pt x="84" y="8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29882" name="Freeform 58"/>
            <p:cNvSpPr>
              <a:spLocks/>
            </p:cNvSpPr>
            <p:nvPr/>
          </p:nvSpPr>
          <p:spPr bwMode="auto">
            <a:xfrm>
              <a:off x="303" y="654"/>
              <a:ext cx="4937" cy="1411"/>
            </a:xfrm>
            <a:custGeom>
              <a:avLst/>
              <a:gdLst/>
              <a:ahLst/>
              <a:cxnLst>
                <a:cxn ang="0">
                  <a:pos x="4937" y="2589"/>
                </a:cxn>
                <a:cxn ang="0">
                  <a:pos x="4887" y="2622"/>
                </a:cxn>
                <a:cxn ang="0">
                  <a:pos x="4828" y="2656"/>
                </a:cxn>
                <a:cxn ang="0">
                  <a:pos x="4747" y="2696"/>
                </a:cxn>
                <a:cxn ang="0">
                  <a:pos x="4646" y="2736"/>
                </a:cxn>
                <a:cxn ang="0">
                  <a:pos x="4528" y="2774"/>
                </a:cxn>
                <a:cxn ang="0">
                  <a:pos x="4393" y="2803"/>
                </a:cxn>
                <a:cxn ang="0">
                  <a:pos x="4319" y="2812"/>
                </a:cxn>
                <a:cxn ang="0">
                  <a:pos x="4243" y="2819"/>
                </a:cxn>
                <a:cxn ang="0">
                  <a:pos x="4163" y="2820"/>
                </a:cxn>
                <a:cxn ang="0">
                  <a:pos x="4081" y="2817"/>
                </a:cxn>
                <a:cxn ang="0">
                  <a:pos x="3995" y="2807"/>
                </a:cxn>
                <a:cxn ang="0">
                  <a:pos x="3906" y="2793"/>
                </a:cxn>
                <a:cxn ang="0">
                  <a:pos x="3814" y="2772"/>
                </a:cxn>
                <a:cxn ang="0">
                  <a:pos x="3721" y="2743"/>
                </a:cxn>
                <a:cxn ang="0">
                  <a:pos x="3625" y="2706"/>
                </a:cxn>
                <a:cxn ang="0">
                  <a:pos x="3528" y="2661"/>
                </a:cxn>
                <a:cxn ang="0">
                  <a:pos x="3429" y="2607"/>
                </a:cxn>
                <a:cxn ang="0">
                  <a:pos x="3328" y="2543"/>
                </a:cxn>
                <a:cxn ang="0">
                  <a:pos x="3227" y="2470"/>
                </a:cxn>
                <a:cxn ang="0">
                  <a:pos x="3124" y="2384"/>
                </a:cxn>
                <a:cxn ang="0">
                  <a:pos x="3020" y="2289"/>
                </a:cxn>
                <a:cxn ang="0">
                  <a:pos x="2916" y="2181"/>
                </a:cxn>
                <a:cxn ang="0">
                  <a:pos x="2810" y="2061"/>
                </a:cxn>
                <a:cxn ang="0">
                  <a:pos x="2705" y="1927"/>
                </a:cxn>
                <a:cxn ang="0">
                  <a:pos x="2601" y="1792"/>
                </a:cxn>
                <a:cxn ang="0">
                  <a:pos x="2399" y="1537"/>
                </a:cxn>
                <a:cxn ang="0">
                  <a:pos x="2208" y="1307"/>
                </a:cxn>
                <a:cxn ang="0">
                  <a:pos x="2024" y="1101"/>
                </a:cxn>
                <a:cxn ang="0">
                  <a:pos x="1847" y="917"/>
                </a:cxn>
                <a:cxn ang="0">
                  <a:pos x="1677" y="754"/>
                </a:cxn>
                <a:cxn ang="0">
                  <a:pos x="1511" y="611"/>
                </a:cxn>
                <a:cxn ang="0">
                  <a:pos x="1350" y="486"/>
                </a:cxn>
                <a:cxn ang="0">
                  <a:pos x="1191" y="379"/>
                </a:cxn>
                <a:cxn ang="0">
                  <a:pos x="1034" y="287"/>
                </a:cxn>
                <a:cxn ang="0">
                  <a:pos x="879" y="211"/>
                </a:cxn>
                <a:cxn ang="0">
                  <a:pos x="723" y="148"/>
                </a:cxn>
                <a:cxn ang="0">
                  <a:pos x="568" y="96"/>
                </a:cxn>
                <a:cxn ang="0">
                  <a:pos x="410" y="58"/>
                </a:cxn>
                <a:cxn ang="0">
                  <a:pos x="249" y="27"/>
                </a:cxn>
                <a:cxn ang="0">
                  <a:pos x="85" y="8"/>
                </a:cxn>
              </a:cxnLst>
              <a:rect l="0" t="0" r="r" b="b"/>
              <a:pathLst>
                <a:path w="4937" h="2820">
                  <a:moveTo>
                    <a:pt x="4937" y="2589"/>
                  </a:moveTo>
                  <a:lnTo>
                    <a:pt x="4937" y="2589"/>
                  </a:lnTo>
                  <a:lnTo>
                    <a:pt x="4925" y="2599"/>
                  </a:lnTo>
                  <a:lnTo>
                    <a:pt x="4887" y="2622"/>
                  </a:lnTo>
                  <a:lnTo>
                    <a:pt x="4861" y="2638"/>
                  </a:lnTo>
                  <a:lnTo>
                    <a:pt x="4828" y="2656"/>
                  </a:lnTo>
                  <a:lnTo>
                    <a:pt x="4790" y="2675"/>
                  </a:lnTo>
                  <a:lnTo>
                    <a:pt x="4747" y="2696"/>
                  </a:lnTo>
                  <a:lnTo>
                    <a:pt x="4698" y="2717"/>
                  </a:lnTo>
                  <a:lnTo>
                    <a:pt x="4646" y="2736"/>
                  </a:lnTo>
                  <a:lnTo>
                    <a:pt x="4589" y="2756"/>
                  </a:lnTo>
                  <a:lnTo>
                    <a:pt x="4528" y="2774"/>
                  </a:lnTo>
                  <a:lnTo>
                    <a:pt x="4462" y="2790"/>
                  </a:lnTo>
                  <a:lnTo>
                    <a:pt x="4393" y="2803"/>
                  </a:lnTo>
                  <a:lnTo>
                    <a:pt x="4357" y="2807"/>
                  </a:lnTo>
                  <a:lnTo>
                    <a:pt x="4319" y="2812"/>
                  </a:lnTo>
                  <a:lnTo>
                    <a:pt x="4282" y="2816"/>
                  </a:lnTo>
                  <a:lnTo>
                    <a:pt x="4243" y="2819"/>
                  </a:lnTo>
                  <a:lnTo>
                    <a:pt x="4203" y="2820"/>
                  </a:lnTo>
                  <a:lnTo>
                    <a:pt x="4163" y="2820"/>
                  </a:lnTo>
                  <a:lnTo>
                    <a:pt x="4122" y="2819"/>
                  </a:lnTo>
                  <a:lnTo>
                    <a:pt x="4081" y="2817"/>
                  </a:lnTo>
                  <a:lnTo>
                    <a:pt x="4038" y="2812"/>
                  </a:lnTo>
                  <a:lnTo>
                    <a:pt x="3995" y="2807"/>
                  </a:lnTo>
                  <a:lnTo>
                    <a:pt x="3950" y="2801"/>
                  </a:lnTo>
                  <a:lnTo>
                    <a:pt x="3906" y="2793"/>
                  </a:lnTo>
                  <a:lnTo>
                    <a:pt x="3860" y="2783"/>
                  </a:lnTo>
                  <a:lnTo>
                    <a:pt x="3814" y="2772"/>
                  </a:lnTo>
                  <a:lnTo>
                    <a:pt x="3768" y="2757"/>
                  </a:lnTo>
                  <a:lnTo>
                    <a:pt x="3721" y="2743"/>
                  </a:lnTo>
                  <a:lnTo>
                    <a:pt x="3674" y="2725"/>
                  </a:lnTo>
                  <a:lnTo>
                    <a:pt x="3625" y="2706"/>
                  </a:lnTo>
                  <a:lnTo>
                    <a:pt x="3577" y="2685"/>
                  </a:lnTo>
                  <a:lnTo>
                    <a:pt x="3528" y="2661"/>
                  </a:lnTo>
                  <a:lnTo>
                    <a:pt x="3479" y="2635"/>
                  </a:lnTo>
                  <a:lnTo>
                    <a:pt x="3429" y="2607"/>
                  </a:lnTo>
                  <a:lnTo>
                    <a:pt x="3379" y="2577"/>
                  </a:lnTo>
                  <a:lnTo>
                    <a:pt x="3328" y="2543"/>
                  </a:lnTo>
                  <a:lnTo>
                    <a:pt x="3278" y="2507"/>
                  </a:lnTo>
                  <a:lnTo>
                    <a:pt x="3227" y="2470"/>
                  </a:lnTo>
                  <a:lnTo>
                    <a:pt x="3175" y="2428"/>
                  </a:lnTo>
                  <a:lnTo>
                    <a:pt x="3124" y="2384"/>
                  </a:lnTo>
                  <a:lnTo>
                    <a:pt x="3071" y="2338"/>
                  </a:lnTo>
                  <a:lnTo>
                    <a:pt x="3020" y="2289"/>
                  </a:lnTo>
                  <a:lnTo>
                    <a:pt x="2967" y="2236"/>
                  </a:lnTo>
                  <a:lnTo>
                    <a:pt x="2916" y="2181"/>
                  </a:lnTo>
                  <a:lnTo>
                    <a:pt x="2863" y="2123"/>
                  </a:lnTo>
                  <a:lnTo>
                    <a:pt x="2810" y="2061"/>
                  </a:lnTo>
                  <a:lnTo>
                    <a:pt x="2757" y="1995"/>
                  </a:lnTo>
                  <a:lnTo>
                    <a:pt x="2705" y="1927"/>
                  </a:lnTo>
                  <a:lnTo>
                    <a:pt x="2705" y="1927"/>
                  </a:lnTo>
                  <a:lnTo>
                    <a:pt x="2601" y="1792"/>
                  </a:lnTo>
                  <a:lnTo>
                    <a:pt x="2499" y="1661"/>
                  </a:lnTo>
                  <a:lnTo>
                    <a:pt x="2399" y="1537"/>
                  </a:lnTo>
                  <a:lnTo>
                    <a:pt x="2302" y="1419"/>
                  </a:lnTo>
                  <a:lnTo>
                    <a:pt x="2208" y="1307"/>
                  </a:lnTo>
                  <a:lnTo>
                    <a:pt x="2115" y="1201"/>
                  </a:lnTo>
                  <a:lnTo>
                    <a:pt x="2024" y="1101"/>
                  </a:lnTo>
                  <a:lnTo>
                    <a:pt x="1936" y="1007"/>
                  </a:lnTo>
                  <a:lnTo>
                    <a:pt x="1847" y="917"/>
                  </a:lnTo>
                  <a:lnTo>
                    <a:pt x="1761" y="833"/>
                  </a:lnTo>
                  <a:lnTo>
                    <a:pt x="1677" y="754"/>
                  </a:lnTo>
                  <a:lnTo>
                    <a:pt x="1593" y="681"/>
                  </a:lnTo>
                  <a:lnTo>
                    <a:pt x="1511" y="611"/>
                  </a:lnTo>
                  <a:lnTo>
                    <a:pt x="1430" y="547"/>
                  </a:lnTo>
                  <a:lnTo>
                    <a:pt x="1350" y="486"/>
                  </a:lnTo>
                  <a:lnTo>
                    <a:pt x="1270" y="431"/>
                  </a:lnTo>
                  <a:lnTo>
                    <a:pt x="1191" y="379"/>
                  </a:lnTo>
                  <a:lnTo>
                    <a:pt x="1112" y="331"/>
                  </a:lnTo>
                  <a:lnTo>
                    <a:pt x="1034" y="287"/>
                  </a:lnTo>
                  <a:lnTo>
                    <a:pt x="957" y="247"/>
                  </a:lnTo>
                  <a:lnTo>
                    <a:pt x="879" y="211"/>
                  </a:lnTo>
                  <a:lnTo>
                    <a:pt x="801" y="177"/>
                  </a:lnTo>
                  <a:lnTo>
                    <a:pt x="723" y="148"/>
                  </a:lnTo>
                  <a:lnTo>
                    <a:pt x="646" y="121"/>
                  </a:lnTo>
                  <a:lnTo>
                    <a:pt x="568" y="96"/>
                  </a:lnTo>
                  <a:lnTo>
                    <a:pt x="489" y="75"/>
                  </a:lnTo>
                  <a:lnTo>
                    <a:pt x="410" y="58"/>
                  </a:lnTo>
                  <a:lnTo>
                    <a:pt x="330" y="41"/>
                  </a:lnTo>
                  <a:lnTo>
                    <a:pt x="249" y="27"/>
                  </a:lnTo>
                  <a:lnTo>
                    <a:pt x="167" y="16"/>
                  </a:lnTo>
                  <a:lnTo>
                    <a:pt x="85" y="8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29883" name="Freeform 59"/>
            <p:cNvSpPr>
              <a:spLocks/>
            </p:cNvSpPr>
            <p:nvPr/>
          </p:nvSpPr>
          <p:spPr bwMode="auto">
            <a:xfrm>
              <a:off x="314" y="676"/>
              <a:ext cx="4975" cy="1375"/>
            </a:xfrm>
            <a:custGeom>
              <a:avLst/>
              <a:gdLst/>
              <a:ahLst/>
              <a:cxnLst>
                <a:cxn ang="0">
                  <a:pos x="4975" y="2501"/>
                </a:cxn>
                <a:cxn ang="0">
                  <a:pos x="4926" y="2537"/>
                </a:cxn>
                <a:cxn ang="0">
                  <a:pos x="4867" y="2571"/>
                </a:cxn>
                <a:cxn ang="0">
                  <a:pos x="4786" y="2613"/>
                </a:cxn>
                <a:cxn ang="0">
                  <a:pos x="4686" y="2656"/>
                </a:cxn>
                <a:cxn ang="0">
                  <a:pos x="4568" y="2695"/>
                </a:cxn>
                <a:cxn ang="0">
                  <a:pos x="4433" y="2727"/>
                </a:cxn>
                <a:cxn ang="0">
                  <a:pos x="4361" y="2739"/>
                </a:cxn>
                <a:cxn ang="0">
                  <a:pos x="4285" y="2747"/>
                </a:cxn>
                <a:cxn ang="0">
                  <a:pos x="4204" y="2750"/>
                </a:cxn>
                <a:cxn ang="0">
                  <a:pos x="4121" y="2748"/>
                </a:cxn>
                <a:cxn ang="0">
                  <a:pos x="4035" y="2740"/>
                </a:cxn>
                <a:cxn ang="0">
                  <a:pos x="3946" y="2727"/>
                </a:cxn>
                <a:cxn ang="0">
                  <a:pos x="3856" y="2708"/>
                </a:cxn>
                <a:cxn ang="0">
                  <a:pos x="3761" y="2680"/>
                </a:cxn>
                <a:cxn ang="0">
                  <a:pos x="3666" y="2645"/>
                </a:cxn>
                <a:cxn ang="0">
                  <a:pos x="3567" y="2603"/>
                </a:cxn>
                <a:cxn ang="0">
                  <a:pos x="3467" y="2550"/>
                </a:cxn>
                <a:cxn ang="0">
                  <a:pos x="3366" y="2488"/>
                </a:cxn>
                <a:cxn ang="0">
                  <a:pos x="3263" y="2416"/>
                </a:cxn>
                <a:cxn ang="0">
                  <a:pos x="3159" y="2333"/>
                </a:cxn>
                <a:cxn ang="0">
                  <a:pos x="3053" y="2240"/>
                </a:cxn>
                <a:cxn ang="0">
                  <a:pos x="2948" y="2133"/>
                </a:cxn>
                <a:cxn ang="0">
                  <a:pos x="2841" y="2014"/>
                </a:cxn>
                <a:cxn ang="0">
                  <a:pos x="2733" y="1883"/>
                </a:cxn>
                <a:cxn ang="0">
                  <a:pos x="2627" y="1747"/>
                </a:cxn>
                <a:cxn ang="0">
                  <a:pos x="2422" y="1495"/>
                </a:cxn>
                <a:cxn ang="0">
                  <a:pos x="2227" y="1269"/>
                </a:cxn>
                <a:cxn ang="0">
                  <a:pos x="2040" y="1066"/>
                </a:cxn>
                <a:cxn ang="0">
                  <a:pos x="1861" y="885"/>
                </a:cxn>
                <a:cxn ang="0">
                  <a:pos x="1687" y="723"/>
                </a:cxn>
                <a:cxn ang="0">
                  <a:pos x="1519" y="583"/>
                </a:cxn>
                <a:cxn ang="0">
                  <a:pos x="1357" y="462"/>
                </a:cxn>
                <a:cxn ang="0">
                  <a:pos x="1196" y="357"/>
                </a:cxn>
                <a:cxn ang="0">
                  <a:pos x="1039" y="268"/>
                </a:cxn>
                <a:cxn ang="0">
                  <a:pos x="882" y="194"/>
                </a:cxn>
                <a:cxn ang="0">
                  <a:pos x="726" y="134"/>
                </a:cxn>
                <a:cxn ang="0">
                  <a:pos x="569" y="86"/>
                </a:cxn>
                <a:cxn ang="0">
                  <a:pos x="410" y="50"/>
                </a:cxn>
                <a:cxn ang="0">
                  <a:pos x="249" y="23"/>
                </a:cxn>
                <a:cxn ang="0">
                  <a:pos x="83" y="5"/>
                </a:cxn>
              </a:cxnLst>
              <a:rect l="0" t="0" r="r" b="b"/>
              <a:pathLst>
                <a:path w="4975" h="2750">
                  <a:moveTo>
                    <a:pt x="4975" y="2501"/>
                  </a:moveTo>
                  <a:lnTo>
                    <a:pt x="4975" y="2501"/>
                  </a:lnTo>
                  <a:lnTo>
                    <a:pt x="4962" y="2511"/>
                  </a:lnTo>
                  <a:lnTo>
                    <a:pt x="4926" y="2537"/>
                  </a:lnTo>
                  <a:lnTo>
                    <a:pt x="4899" y="2553"/>
                  </a:lnTo>
                  <a:lnTo>
                    <a:pt x="4867" y="2571"/>
                  </a:lnTo>
                  <a:lnTo>
                    <a:pt x="4829" y="2592"/>
                  </a:lnTo>
                  <a:lnTo>
                    <a:pt x="4786" y="2613"/>
                  </a:lnTo>
                  <a:lnTo>
                    <a:pt x="4739" y="2635"/>
                  </a:lnTo>
                  <a:lnTo>
                    <a:pt x="4686" y="2656"/>
                  </a:lnTo>
                  <a:lnTo>
                    <a:pt x="4629" y="2676"/>
                  </a:lnTo>
                  <a:lnTo>
                    <a:pt x="4568" y="2695"/>
                  </a:lnTo>
                  <a:lnTo>
                    <a:pt x="4503" y="2713"/>
                  </a:lnTo>
                  <a:lnTo>
                    <a:pt x="4433" y="2727"/>
                  </a:lnTo>
                  <a:lnTo>
                    <a:pt x="4397" y="2734"/>
                  </a:lnTo>
                  <a:lnTo>
                    <a:pt x="4361" y="2739"/>
                  </a:lnTo>
                  <a:lnTo>
                    <a:pt x="4322" y="2743"/>
                  </a:lnTo>
                  <a:lnTo>
                    <a:pt x="4285" y="2747"/>
                  </a:lnTo>
                  <a:lnTo>
                    <a:pt x="4245" y="2748"/>
                  </a:lnTo>
                  <a:lnTo>
                    <a:pt x="4204" y="2750"/>
                  </a:lnTo>
                  <a:lnTo>
                    <a:pt x="4163" y="2750"/>
                  </a:lnTo>
                  <a:lnTo>
                    <a:pt x="4121" y="2748"/>
                  </a:lnTo>
                  <a:lnTo>
                    <a:pt x="4079" y="2745"/>
                  </a:lnTo>
                  <a:lnTo>
                    <a:pt x="4035" y="2740"/>
                  </a:lnTo>
                  <a:lnTo>
                    <a:pt x="3992" y="2735"/>
                  </a:lnTo>
                  <a:lnTo>
                    <a:pt x="3946" y="2727"/>
                  </a:lnTo>
                  <a:lnTo>
                    <a:pt x="3902" y="2719"/>
                  </a:lnTo>
                  <a:lnTo>
                    <a:pt x="3856" y="2708"/>
                  </a:lnTo>
                  <a:lnTo>
                    <a:pt x="3809" y="2695"/>
                  </a:lnTo>
                  <a:lnTo>
                    <a:pt x="3761" y="2680"/>
                  </a:lnTo>
                  <a:lnTo>
                    <a:pt x="3714" y="2664"/>
                  </a:lnTo>
                  <a:lnTo>
                    <a:pt x="3666" y="2645"/>
                  </a:lnTo>
                  <a:lnTo>
                    <a:pt x="3617" y="2626"/>
                  </a:lnTo>
                  <a:lnTo>
                    <a:pt x="3567" y="2603"/>
                  </a:lnTo>
                  <a:lnTo>
                    <a:pt x="3517" y="2577"/>
                  </a:lnTo>
                  <a:lnTo>
                    <a:pt x="3467" y="2550"/>
                  </a:lnTo>
                  <a:lnTo>
                    <a:pt x="3417" y="2521"/>
                  </a:lnTo>
                  <a:lnTo>
                    <a:pt x="3366" y="2488"/>
                  </a:lnTo>
                  <a:lnTo>
                    <a:pt x="3314" y="2453"/>
                  </a:lnTo>
                  <a:lnTo>
                    <a:pt x="3263" y="2416"/>
                  </a:lnTo>
                  <a:lnTo>
                    <a:pt x="3212" y="2375"/>
                  </a:lnTo>
                  <a:lnTo>
                    <a:pt x="3159" y="2333"/>
                  </a:lnTo>
                  <a:lnTo>
                    <a:pt x="3106" y="2288"/>
                  </a:lnTo>
                  <a:lnTo>
                    <a:pt x="3053" y="2240"/>
                  </a:lnTo>
                  <a:lnTo>
                    <a:pt x="3001" y="2188"/>
                  </a:lnTo>
                  <a:lnTo>
                    <a:pt x="2948" y="2133"/>
                  </a:lnTo>
                  <a:lnTo>
                    <a:pt x="2894" y="2075"/>
                  </a:lnTo>
                  <a:lnTo>
                    <a:pt x="2841" y="2014"/>
                  </a:lnTo>
                  <a:lnTo>
                    <a:pt x="2787" y="1951"/>
                  </a:lnTo>
                  <a:lnTo>
                    <a:pt x="2733" y="1883"/>
                  </a:lnTo>
                  <a:lnTo>
                    <a:pt x="2733" y="1883"/>
                  </a:lnTo>
                  <a:lnTo>
                    <a:pt x="2627" y="1747"/>
                  </a:lnTo>
                  <a:lnTo>
                    <a:pt x="2523" y="1618"/>
                  </a:lnTo>
                  <a:lnTo>
                    <a:pt x="2422" y="1495"/>
                  </a:lnTo>
                  <a:lnTo>
                    <a:pt x="2323" y="1379"/>
                  </a:lnTo>
                  <a:lnTo>
                    <a:pt x="2227" y="1269"/>
                  </a:lnTo>
                  <a:lnTo>
                    <a:pt x="2133" y="1164"/>
                  </a:lnTo>
                  <a:lnTo>
                    <a:pt x="2040" y="1066"/>
                  </a:lnTo>
                  <a:lnTo>
                    <a:pt x="1949" y="972"/>
                  </a:lnTo>
                  <a:lnTo>
                    <a:pt x="1861" y="885"/>
                  </a:lnTo>
                  <a:lnTo>
                    <a:pt x="1773" y="801"/>
                  </a:lnTo>
                  <a:lnTo>
                    <a:pt x="1687" y="723"/>
                  </a:lnTo>
                  <a:lnTo>
                    <a:pt x="1602" y="651"/>
                  </a:lnTo>
                  <a:lnTo>
                    <a:pt x="1519" y="583"/>
                  </a:lnTo>
                  <a:lnTo>
                    <a:pt x="1437" y="520"/>
                  </a:lnTo>
                  <a:lnTo>
                    <a:pt x="1357" y="462"/>
                  </a:lnTo>
                  <a:lnTo>
                    <a:pt x="1276" y="407"/>
                  </a:lnTo>
                  <a:lnTo>
                    <a:pt x="1196" y="357"/>
                  </a:lnTo>
                  <a:lnTo>
                    <a:pt x="1116" y="310"/>
                  </a:lnTo>
                  <a:lnTo>
                    <a:pt x="1039" y="268"/>
                  </a:lnTo>
                  <a:lnTo>
                    <a:pt x="960" y="229"/>
                  </a:lnTo>
                  <a:lnTo>
                    <a:pt x="882" y="194"/>
                  </a:lnTo>
                  <a:lnTo>
                    <a:pt x="804" y="162"/>
                  </a:lnTo>
                  <a:lnTo>
                    <a:pt x="726" y="134"/>
                  </a:lnTo>
                  <a:lnTo>
                    <a:pt x="647" y="108"/>
                  </a:lnTo>
                  <a:lnTo>
                    <a:pt x="569" y="86"/>
                  </a:lnTo>
                  <a:lnTo>
                    <a:pt x="490" y="66"/>
                  </a:lnTo>
                  <a:lnTo>
                    <a:pt x="410" y="50"/>
                  </a:lnTo>
                  <a:lnTo>
                    <a:pt x="331" y="36"/>
                  </a:lnTo>
                  <a:lnTo>
                    <a:pt x="249" y="23"/>
                  </a:lnTo>
                  <a:lnTo>
                    <a:pt x="167" y="13"/>
                  </a:lnTo>
                  <a:lnTo>
                    <a:pt x="83" y="5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29884" name="Freeform 60"/>
            <p:cNvSpPr>
              <a:spLocks/>
            </p:cNvSpPr>
            <p:nvPr/>
          </p:nvSpPr>
          <p:spPr bwMode="auto">
            <a:xfrm>
              <a:off x="325" y="698"/>
              <a:ext cx="5012" cy="1339"/>
            </a:xfrm>
            <a:custGeom>
              <a:avLst/>
              <a:gdLst/>
              <a:ahLst/>
              <a:cxnLst>
                <a:cxn ang="0">
                  <a:pos x="5012" y="2414"/>
                </a:cxn>
                <a:cxn ang="0">
                  <a:pos x="4964" y="2448"/>
                </a:cxn>
                <a:cxn ang="0">
                  <a:pos x="4904" y="2485"/>
                </a:cxn>
                <a:cxn ang="0">
                  <a:pos x="4825" y="2528"/>
                </a:cxn>
                <a:cxn ang="0">
                  <a:pos x="4725" y="2574"/>
                </a:cxn>
                <a:cxn ang="0">
                  <a:pos x="4608" y="2615"/>
                </a:cxn>
                <a:cxn ang="0">
                  <a:pos x="4474" y="2649"/>
                </a:cxn>
                <a:cxn ang="0">
                  <a:pos x="4402" y="2662"/>
                </a:cxn>
                <a:cxn ang="0">
                  <a:pos x="4325" y="2672"/>
                </a:cxn>
                <a:cxn ang="0">
                  <a:pos x="4246" y="2677"/>
                </a:cxn>
                <a:cxn ang="0">
                  <a:pos x="4163" y="2677"/>
                </a:cxn>
                <a:cxn ang="0">
                  <a:pos x="4077" y="2672"/>
                </a:cxn>
                <a:cxn ang="0">
                  <a:pos x="3988" y="2661"/>
                </a:cxn>
                <a:cxn ang="0">
                  <a:pos x="3896" y="2643"/>
                </a:cxn>
                <a:cxn ang="0">
                  <a:pos x="3802" y="2617"/>
                </a:cxn>
                <a:cxn ang="0">
                  <a:pos x="3705" y="2583"/>
                </a:cxn>
                <a:cxn ang="0">
                  <a:pos x="3606" y="2543"/>
                </a:cxn>
                <a:cxn ang="0">
                  <a:pos x="3506" y="2491"/>
                </a:cxn>
                <a:cxn ang="0">
                  <a:pos x="3403" y="2431"/>
                </a:cxn>
                <a:cxn ang="0">
                  <a:pos x="3299" y="2362"/>
                </a:cxn>
                <a:cxn ang="0">
                  <a:pos x="3194" y="2280"/>
                </a:cxn>
                <a:cxn ang="0">
                  <a:pos x="3087" y="2188"/>
                </a:cxn>
                <a:cxn ang="0">
                  <a:pos x="2980" y="2083"/>
                </a:cxn>
                <a:cxn ang="0">
                  <a:pos x="2870" y="1966"/>
                </a:cxn>
                <a:cxn ang="0">
                  <a:pos x="2762" y="1836"/>
                </a:cxn>
                <a:cxn ang="0">
                  <a:pos x="2654" y="1702"/>
                </a:cxn>
                <a:cxn ang="0">
                  <a:pos x="2444" y="1455"/>
                </a:cxn>
                <a:cxn ang="0">
                  <a:pos x="2245" y="1230"/>
                </a:cxn>
                <a:cxn ang="0">
                  <a:pos x="2057" y="1030"/>
                </a:cxn>
                <a:cxn ang="0">
                  <a:pos x="1873" y="851"/>
                </a:cxn>
                <a:cxn ang="0">
                  <a:pos x="1698" y="692"/>
                </a:cxn>
                <a:cxn ang="0">
                  <a:pos x="1529" y="555"/>
                </a:cxn>
                <a:cxn ang="0">
                  <a:pos x="1364" y="436"/>
                </a:cxn>
                <a:cxn ang="0">
                  <a:pos x="1201" y="334"/>
                </a:cxn>
                <a:cxn ang="0">
                  <a:pos x="1043" y="248"/>
                </a:cxn>
                <a:cxn ang="0">
                  <a:pos x="885" y="177"/>
                </a:cxn>
                <a:cxn ang="0">
                  <a:pos x="728" y="119"/>
                </a:cxn>
                <a:cxn ang="0">
                  <a:pos x="571" y="74"/>
                </a:cxn>
                <a:cxn ang="0">
                  <a:pos x="411" y="42"/>
                </a:cxn>
                <a:cxn ang="0">
                  <a:pos x="250" y="17"/>
                </a:cxn>
                <a:cxn ang="0">
                  <a:pos x="85" y="5"/>
                </a:cxn>
              </a:cxnLst>
              <a:rect l="0" t="0" r="r" b="b"/>
              <a:pathLst>
                <a:path w="5012" h="2678">
                  <a:moveTo>
                    <a:pt x="5012" y="2414"/>
                  </a:moveTo>
                  <a:lnTo>
                    <a:pt x="5012" y="2414"/>
                  </a:lnTo>
                  <a:lnTo>
                    <a:pt x="5000" y="2423"/>
                  </a:lnTo>
                  <a:lnTo>
                    <a:pt x="4964" y="2448"/>
                  </a:lnTo>
                  <a:lnTo>
                    <a:pt x="4937" y="2465"/>
                  </a:lnTo>
                  <a:lnTo>
                    <a:pt x="4904" y="2485"/>
                  </a:lnTo>
                  <a:lnTo>
                    <a:pt x="4868" y="2506"/>
                  </a:lnTo>
                  <a:lnTo>
                    <a:pt x="4825" y="2528"/>
                  </a:lnTo>
                  <a:lnTo>
                    <a:pt x="4778" y="2551"/>
                  </a:lnTo>
                  <a:lnTo>
                    <a:pt x="4725" y="2574"/>
                  </a:lnTo>
                  <a:lnTo>
                    <a:pt x="4670" y="2594"/>
                  </a:lnTo>
                  <a:lnTo>
                    <a:pt x="4608" y="2615"/>
                  </a:lnTo>
                  <a:lnTo>
                    <a:pt x="4543" y="2635"/>
                  </a:lnTo>
                  <a:lnTo>
                    <a:pt x="4474" y="2649"/>
                  </a:lnTo>
                  <a:lnTo>
                    <a:pt x="4439" y="2657"/>
                  </a:lnTo>
                  <a:lnTo>
                    <a:pt x="4402" y="2662"/>
                  </a:lnTo>
                  <a:lnTo>
                    <a:pt x="4364" y="2669"/>
                  </a:lnTo>
                  <a:lnTo>
                    <a:pt x="4325" y="2672"/>
                  </a:lnTo>
                  <a:lnTo>
                    <a:pt x="4286" y="2675"/>
                  </a:lnTo>
                  <a:lnTo>
                    <a:pt x="4246" y="2677"/>
                  </a:lnTo>
                  <a:lnTo>
                    <a:pt x="4204" y="2678"/>
                  </a:lnTo>
                  <a:lnTo>
                    <a:pt x="4163" y="2677"/>
                  </a:lnTo>
                  <a:lnTo>
                    <a:pt x="4120" y="2675"/>
                  </a:lnTo>
                  <a:lnTo>
                    <a:pt x="4077" y="2672"/>
                  </a:lnTo>
                  <a:lnTo>
                    <a:pt x="4032" y="2667"/>
                  </a:lnTo>
                  <a:lnTo>
                    <a:pt x="3988" y="2661"/>
                  </a:lnTo>
                  <a:lnTo>
                    <a:pt x="3942" y="2653"/>
                  </a:lnTo>
                  <a:lnTo>
                    <a:pt x="3896" y="2643"/>
                  </a:lnTo>
                  <a:lnTo>
                    <a:pt x="3849" y="2630"/>
                  </a:lnTo>
                  <a:lnTo>
                    <a:pt x="3802" y="2617"/>
                  </a:lnTo>
                  <a:lnTo>
                    <a:pt x="3753" y="2601"/>
                  </a:lnTo>
                  <a:lnTo>
                    <a:pt x="3705" y="2583"/>
                  </a:lnTo>
                  <a:lnTo>
                    <a:pt x="3656" y="2564"/>
                  </a:lnTo>
                  <a:lnTo>
                    <a:pt x="3606" y="2543"/>
                  </a:lnTo>
                  <a:lnTo>
                    <a:pt x="3556" y="2519"/>
                  </a:lnTo>
                  <a:lnTo>
                    <a:pt x="3506" y="2491"/>
                  </a:lnTo>
                  <a:lnTo>
                    <a:pt x="3455" y="2464"/>
                  </a:lnTo>
                  <a:lnTo>
                    <a:pt x="3403" y="2431"/>
                  </a:lnTo>
                  <a:lnTo>
                    <a:pt x="3352" y="2398"/>
                  </a:lnTo>
                  <a:lnTo>
                    <a:pt x="3299" y="2362"/>
                  </a:lnTo>
                  <a:lnTo>
                    <a:pt x="3246" y="2322"/>
                  </a:lnTo>
                  <a:lnTo>
                    <a:pt x="3194" y="2280"/>
                  </a:lnTo>
                  <a:lnTo>
                    <a:pt x="3141" y="2236"/>
                  </a:lnTo>
                  <a:lnTo>
                    <a:pt x="3087" y="2188"/>
                  </a:lnTo>
                  <a:lnTo>
                    <a:pt x="3033" y="2138"/>
                  </a:lnTo>
                  <a:lnTo>
                    <a:pt x="2980" y="2083"/>
                  </a:lnTo>
                  <a:lnTo>
                    <a:pt x="2924" y="2026"/>
                  </a:lnTo>
                  <a:lnTo>
                    <a:pt x="2870" y="1966"/>
                  </a:lnTo>
                  <a:lnTo>
                    <a:pt x="2816" y="1903"/>
                  </a:lnTo>
                  <a:lnTo>
                    <a:pt x="2762" y="1836"/>
                  </a:lnTo>
                  <a:lnTo>
                    <a:pt x="2762" y="1836"/>
                  </a:lnTo>
                  <a:lnTo>
                    <a:pt x="2654" y="1702"/>
                  </a:lnTo>
                  <a:lnTo>
                    <a:pt x="2548" y="1576"/>
                  </a:lnTo>
                  <a:lnTo>
                    <a:pt x="2444" y="1455"/>
                  </a:lnTo>
                  <a:lnTo>
                    <a:pt x="2344" y="1338"/>
                  </a:lnTo>
                  <a:lnTo>
                    <a:pt x="2245" y="1230"/>
                  </a:lnTo>
                  <a:lnTo>
                    <a:pt x="2150" y="1127"/>
                  </a:lnTo>
                  <a:lnTo>
                    <a:pt x="2057" y="1030"/>
                  </a:lnTo>
                  <a:lnTo>
                    <a:pt x="1963" y="938"/>
                  </a:lnTo>
                  <a:lnTo>
                    <a:pt x="1873" y="851"/>
                  </a:lnTo>
                  <a:lnTo>
                    <a:pt x="1786" y="770"/>
                  </a:lnTo>
                  <a:lnTo>
                    <a:pt x="1698" y="692"/>
                  </a:lnTo>
                  <a:lnTo>
                    <a:pt x="1612" y="621"/>
                  </a:lnTo>
                  <a:lnTo>
                    <a:pt x="1529" y="555"/>
                  </a:lnTo>
                  <a:lnTo>
                    <a:pt x="1446" y="494"/>
                  </a:lnTo>
                  <a:lnTo>
                    <a:pt x="1364" y="436"/>
                  </a:lnTo>
                  <a:lnTo>
                    <a:pt x="1282" y="382"/>
                  </a:lnTo>
                  <a:lnTo>
                    <a:pt x="1201" y="334"/>
                  </a:lnTo>
                  <a:lnTo>
                    <a:pt x="1122" y="289"/>
                  </a:lnTo>
                  <a:lnTo>
                    <a:pt x="1043" y="248"/>
                  </a:lnTo>
                  <a:lnTo>
                    <a:pt x="964" y="210"/>
                  </a:lnTo>
                  <a:lnTo>
                    <a:pt x="885" y="177"/>
                  </a:lnTo>
                  <a:lnTo>
                    <a:pt x="807" y="147"/>
                  </a:lnTo>
                  <a:lnTo>
                    <a:pt x="728" y="119"/>
                  </a:lnTo>
                  <a:lnTo>
                    <a:pt x="649" y="95"/>
                  </a:lnTo>
                  <a:lnTo>
                    <a:pt x="571" y="74"/>
                  </a:lnTo>
                  <a:lnTo>
                    <a:pt x="490" y="56"/>
                  </a:lnTo>
                  <a:lnTo>
                    <a:pt x="411" y="42"/>
                  </a:lnTo>
                  <a:lnTo>
                    <a:pt x="331" y="29"/>
                  </a:lnTo>
                  <a:lnTo>
                    <a:pt x="250" y="17"/>
                  </a:lnTo>
                  <a:lnTo>
                    <a:pt x="167" y="9"/>
                  </a:lnTo>
                  <a:lnTo>
                    <a:pt x="85" y="5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29885" name="Freeform 61"/>
            <p:cNvSpPr>
              <a:spLocks/>
            </p:cNvSpPr>
            <p:nvPr/>
          </p:nvSpPr>
          <p:spPr bwMode="auto">
            <a:xfrm>
              <a:off x="336" y="720"/>
              <a:ext cx="5049" cy="1304"/>
            </a:xfrm>
            <a:custGeom>
              <a:avLst/>
              <a:gdLst/>
              <a:ahLst/>
              <a:cxnLst>
                <a:cxn ang="0">
                  <a:pos x="5049" y="2324"/>
                </a:cxn>
                <a:cxn ang="0">
                  <a:pos x="5000" y="2361"/>
                </a:cxn>
                <a:cxn ang="0">
                  <a:pos x="4942" y="2398"/>
                </a:cxn>
                <a:cxn ang="0">
                  <a:pos x="4863" y="2443"/>
                </a:cxn>
                <a:cxn ang="0">
                  <a:pos x="4764" y="2492"/>
                </a:cxn>
                <a:cxn ang="0">
                  <a:pos x="4647" y="2537"/>
                </a:cxn>
                <a:cxn ang="0">
                  <a:pos x="4514" y="2574"/>
                </a:cxn>
                <a:cxn ang="0">
                  <a:pos x="4442" y="2589"/>
                </a:cxn>
                <a:cxn ang="0">
                  <a:pos x="4366" y="2598"/>
                </a:cxn>
                <a:cxn ang="0">
                  <a:pos x="4286" y="2605"/>
                </a:cxn>
                <a:cxn ang="0">
                  <a:pos x="4203" y="2608"/>
                </a:cxn>
                <a:cxn ang="0">
                  <a:pos x="4117" y="2603"/>
                </a:cxn>
                <a:cxn ang="0">
                  <a:pos x="4027" y="2593"/>
                </a:cxn>
                <a:cxn ang="0">
                  <a:pos x="3935" y="2577"/>
                </a:cxn>
                <a:cxn ang="0">
                  <a:pos x="3841" y="2555"/>
                </a:cxn>
                <a:cxn ang="0">
                  <a:pos x="3744" y="2522"/>
                </a:cxn>
                <a:cxn ang="0">
                  <a:pos x="3645" y="2484"/>
                </a:cxn>
                <a:cxn ang="0">
                  <a:pos x="3544" y="2434"/>
                </a:cxn>
                <a:cxn ang="0">
                  <a:pos x="3439" y="2375"/>
                </a:cxn>
                <a:cxn ang="0">
                  <a:pos x="3335" y="2308"/>
                </a:cxn>
                <a:cxn ang="0">
                  <a:pos x="3228" y="2229"/>
                </a:cxn>
                <a:cxn ang="0">
                  <a:pos x="3120" y="2137"/>
                </a:cxn>
                <a:cxn ang="0">
                  <a:pos x="3010" y="2035"/>
                </a:cxn>
                <a:cxn ang="0">
                  <a:pos x="2901" y="1919"/>
                </a:cxn>
                <a:cxn ang="0">
                  <a:pos x="2790" y="1789"/>
                </a:cxn>
                <a:cxn ang="0">
                  <a:pos x="2679" y="1659"/>
                </a:cxn>
                <a:cxn ang="0">
                  <a:pos x="2466" y="1413"/>
                </a:cxn>
                <a:cxn ang="0">
                  <a:pos x="2265" y="1192"/>
                </a:cxn>
                <a:cxn ang="0">
                  <a:pos x="2072" y="993"/>
                </a:cxn>
                <a:cxn ang="0">
                  <a:pos x="1887" y="819"/>
                </a:cxn>
                <a:cxn ang="0">
                  <a:pos x="1710" y="664"/>
                </a:cxn>
                <a:cxn ang="0">
                  <a:pos x="1537" y="528"/>
                </a:cxn>
                <a:cxn ang="0">
                  <a:pos x="1371" y="412"/>
                </a:cxn>
                <a:cxn ang="0">
                  <a:pos x="1207" y="312"/>
                </a:cxn>
                <a:cxn ang="0">
                  <a:pos x="1047" y="230"/>
                </a:cxn>
                <a:cxn ang="0">
                  <a:pos x="888" y="160"/>
                </a:cxn>
                <a:cxn ang="0">
                  <a:pos x="731" y="107"/>
                </a:cxn>
                <a:cxn ang="0">
                  <a:pos x="572" y="65"/>
                </a:cxn>
                <a:cxn ang="0">
                  <a:pos x="413" y="34"/>
                </a:cxn>
                <a:cxn ang="0">
                  <a:pos x="250" y="15"/>
                </a:cxn>
                <a:cxn ang="0">
                  <a:pos x="85" y="4"/>
                </a:cxn>
              </a:cxnLst>
              <a:rect l="0" t="0" r="r" b="b"/>
              <a:pathLst>
                <a:path w="5049" h="2608">
                  <a:moveTo>
                    <a:pt x="5049" y="2324"/>
                  </a:moveTo>
                  <a:lnTo>
                    <a:pt x="5049" y="2324"/>
                  </a:lnTo>
                  <a:lnTo>
                    <a:pt x="5036" y="2334"/>
                  </a:lnTo>
                  <a:lnTo>
                    <a:pt x="5000" y="2361"/>
                  </a:lnTo>
                  <a:lnTo>
                    <a:pt x="4974" y="2379"/>
                  </a:lnTo>
                  <a:lnTo>
                    <a:pt x="4942" y="2398"/>
                  </a:lnTo>
                  <a:lnTo>
                    <a:pt x="4906" y="2421"/>
                  </a:lnTo>
                  <a:lnTo>
                    <a:pt x="4863" y="2443"/>
                  </a:lnTo>
                  <a:lnTo>
                    <a:pt x="4815" y="2468"/>
                  </a:lnTo>
                  <a:lnTo>
                    <a:pt x="4764" y="2492"/>
                  </a:lnTo>
                  <a:lnTo>
                    <a:pt x="4709" y="2514"/>
                  </a:lnTo>
                  <a:lnTo>
                    <a:pt x="4647" y="2537"/>
                  </a:lnTo>
                  <a:lnTo>
                    <a:pt x="4584" y="2556"/>
                  </a:lnTo>
                  <a:lnTo>
                    <a:pt x="4514" y="2574"/>
                  </a:lnTo>
                  <a:lnTo>
                    <a:pt x="4478" y="2581"/>
                  </a:lnTo>
                  <a:lnTo>
                    <a:pt x="4442" y="2589"/>
                  </a:lnTo>
                  <a:lnTo>
                    <a:pt x="4404" y="2593"/>
                  </a:lnTo>
                  <a:lnTo>
                    <a:pt x="4366" y="2598"/>
                  </a:lnTo>
                  <a:lnTo>
                    <a:pt x="4327" y="2603"/>
                  </a:lnTo>
                  <a:lnTo>
                    <a:pt x="4286" y="2605"/>
                  </a:lnTo>
                  <a:lnTo>
                    <a:pt x="4245" y="2606"/>
                  </a:lnTo>
                  <a:lnTo>
                    <a:pt x="4203" y="2608"/>
                  </a:lnTo>
                  <a:lnTo>
                    <a:pt x="4160" y="2606"/>
                  </a:lnTo>
                  <a:lnTo>
                    <a:pt x="4117" y="2603"/>
                  </a:lnTo>
                  <a:lnTo>
                    <a:pt x="4073" y="2600"/>
                  </a:lnTo>
                  <a:lnTo>
                    <a:pt x="4027" y="2593"/>
                  </a:lnTo>
                  <a:lnTo>
                    <a:pt x="3982" y="2587"/>
                  </a:lnTo>
                  <a:lnTo>
                    <a:pt x="3935" y="2577"/>
                  </a:lnTo>
                  <a:lnTo>
                    <a:pt x="3888" y="2566"/>
                  </a:lnTo>
                  <a:lnTo>
                    <a:pt x="3841" y="2555"/>
                  </a:lnTo>
                  <a:lnTo>
                    <a:pt x="3792" y="2540"/>
                  </a:lnTo>
                  <a:lnTo>
                    <a:pt x="3744" y="2522"/>
                  </a:lnTo>
                  <a:lnTo>
                    <a:pt x="3695" y="2505"/>
                  </a:lnTo>
                  <a:lnTo>
                    <a:pt x="3645" y="2484"/>
                  </a:lnTo>
                  <a:lnTo>
                    <a:pt x="3594" y="2459"/>
                  </a:lnTo>
                  <a:lnTo>
                    <a:pt x="3544" y="2434"/>
                  </a:lnTo>
                  <a:lnTo>
                    <a:pt x="3492" y="2406"/>
                  </a:lnTo>
                  <a:lnTo>
                    <a:pt x="3439" y="2375"/>
                  </a:lnTo>
                  <a:lnTo>
                    <a:pt x="3388" y="2343"/>
                  </a:lnTo>
                  <a:lnTo>
                    <a:pt x="3335" y="2308"/>
                  </a:lnTo>
                  <a:lnTo>
                    <a:pt x="3281" y="2269"/>
                  </a:lnTo>
                  <a:lnTo>
                    <a:pt x="3228" y="2229"/>
                  </a:lnTo>
                  <a:lnTo>
                    <a:pt x="3174" y="2183"/>
                  </a:lnTo>
                  <a:lnTo>
                    <a:pt x="3120" y="2137"/>
                  </a:lnTo>
                  <a:lnTo>
                    <a:pt x="3066" y="2086"/>
                  </a:lnTo>
                  <a:lnTo>
                    <a:pt x="3010" y="2035"/>
                  </a:lnTo>
                  <a:lnTo>
                    <a:pt x="2956" y="1978"/>
                  </a:lnTo>
                  <a:lnTo>
                    <a:pt x="2901" y="1919"/>
                  </a:lnTo>
                  <a:lnTo>
                    <a:pt x="2845" y="1856"/>
                  </a:lnTo>
                  <a:lnTo>
                    <a:pt x="2790" y="1789"/>
                  </a:lnTo>
                  <a:lnTo>
                    <a:pt x="2790" y="1789"/>
                  </a:lnTo>
                  <a:lnTo>
                    <a:pt x="2679" y="1659"/>
                  </a:lnTo>
                  <a:lnTo>
                    <a:pt x="2572" y="1533"/>
                  </a:lnTo>
                  <a:lnTo>
                    <a:pt x="2466" y="1413"/>
                  </a:lnTo>
                  <a:lnTo>
                    <a:pt x="2365" y="1299"/>
                  </a:lnTo>
                  <a:lnTo>
                    <a:pt x="2265" y="1192"/>
                  </a:lnTo>
                  <a:lnTo>
                    <a:pt x="2168" y="1090"/>
                  </a:lnTo>
                  <a:lnTo>
                    <a:pt x="2072" y="993"/>
                  </a:lnTo>
                  <a:lnTo>
                    <a:pt x="1979" y="903"/>
                  </a:lnTo>
                  <a:lnTo>
                    <a:pt x="1887" y="819"/>
                  </a:lnTo>
                  <a:lnTo>
                    <a:pt x="1797" y="738"/>
                  </a:lnTo>
                  <a:lnTo>
                    <a:pt x="1710" y="664"/>
                  </a:lnTo>
                  <a:lnTo>
                    <a:pt x="1622" y="593"/>
                  </a:lnTo>
                  <a:lnTo>
                    <a:pt x="1537" y="528"/>
                  </a:lnTo>
                  <a:lnTo>
                    <a:pt x="1453" y="467"/>
                  </a:lnTo>
                  <a:lnTo>
                    <a:pt x="1371" y="412"/>
                  </a:lnTo>
                  <a:lnTo>
                    <a:pt x="1287" y="360"/>
                  </a:lnTo>
                  <a:lnTo>
                    <a:pt x="1207" y="312"/>
                  </a:lnTo>
                  <a:lnTo>
                    <a:pt x="1126" y="268"/>
                  </a:lnTo>
                  <a:lnTo>
                    <a:pt x="1047" y="230"/>
                  </a:lnTo>
                  <a:lnTo>
                    <a:pt x="967" y="192"/>
                  </a:lnTo>
                  <a:lnTo>
                    <a:pt x="888" y="160"/>
                  </a:lnTo>
                  <a:lnTo>
                    <a:pt x="808" y="133"/>
                  </a:lnTo>
                  <a:lnTo>
                    <a:pt x="731" y="107"/>
                  </a:lnTo>
                  <a:lnTo>
                    <a:pt x="652" y="84"/>
                  </a:lnTo>
                  <a:lnTo>
                    <a:pt x="572" y="65"/>
                  </a:lnTo>
                  <a:lnTo>
                    <a:pt x="492" y="49"/>
                  </a:lnTo>
                  <a:lnTo>
                    <a:pt x="413" y="34"/>
                  </a:lnTo>
                  <a:lnTo>
                    <a:pt x="332" y="23"/>
                  </a:lnTo>
                  <a:lnTo>
                    <a:pt x="250" y="15"/>
                  </a:lnTo>
                  <a:lnTo>
                    <a:pt x="168" y="8"/>
                  </a:lnTo>
                  <a:lnTo>
                    <a:pt x="85" y="4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29886" name="Freeform 62"/>
            <p:cNvSpPr>
              <a:spLocks/>
            </p:cNvSpPr>
            <p:nvPr/>
          </p:nvSpPr>
          <p:spPr bwMode="auto">
            <a:xfrm>
              <a:off x="349" y="742"/>
              <a:ext cx="5081" cy="1267"/>
            </a:xfrm>
            <a:custGeom>
              <a:avLst/>
              <a:gdLst/>
              <a:ahLst/>
              <a:cxnLst>
                <a:cxn ang="0">
                  <a:pos x="5081" y="2233"/>
                </a:cxn>
                <a:cxn ang="0">
                  <a:pos x="5034" y="2270"/>
                </a:cxn>
                <a:cxn ang="0">
                  <a:pos x="4977" y="2309"/>
                </a:cxn>
                <a:cxn ang="0">
                  <a:pos x="4898" y="2355"/>
                </a:cxn>
                <a:cxn ang="0">
                  <a:pos x="4801" y="2405"/>
                </a:cxn>
                <a:cxn ang="0">
                  <a:pos x="4684" y="2454"/>
                </a:cxn>
                <a:cxn ang="0">
                  <a:pos x="4551" y="2494"/>
                </a:cxn>
                <a:cxn ang="0">
                  <a:pos x="4479" y="2509"/>
                </a:cxn>
                <a:cxn ang="0">
                  <a:pos x="4404" y="2522"/>
                </a:cxn>
                <a:cxn ang="0">
                  <a:pos x="4323" y="2530"/>
                </a:cxn>
                <a:cxn ang="0">
                  <a:pos x="4240" y="2533"/>
                </a:cxn>
                <a:cxn ang="0">
                  <a:pos x="4154" y="2531"/>
                </a:cxn>
                <a:cxn ang="0">
                  <a:pos x="4065" y="2523"/>
                </a:cxn>
                <a:cxn ang="0">
                  <a:pos x="3974" y="2509"/>
                </a:cxn>
                <a:cxn ang="0">
                  <a:pos x="3878" y="2488"/>
                </a:cxn>
                <a:cxn ang="0">
                  <a:pos x="3781" y="2459"/>
                </a:cxn>
                <a:cxn ang="0">
                  <a:pos x="3681" y="2420"/>
                </a:cxn>
                <a:cxn ang="0">
                  <a:pos x="3579" y="2373"/>
                </a:cxn>
                <a:cxn ang="0">
                  <a:pos x="3475" y="2317"/>
                </a:cxn>
                <a:cxn ang="0">
                  <a:pos x="3368" y="2250"/>
                </a:cxn>
                <a:cxn ang="0">
                  <a:pos x="3260" y="2171"/>
                </a:cxn>
                <a:cxn ang="0">
                  <a:pos x="3152" y="2082"/>
                </a:cxn>
                <a:cxn ang="0">
                  <a:pos x="3041" y="1982"/>
                </a:cxn>
                <a:cxn ang="0">
                  <a:pos x="2928" y="1868"/>
                </a:cxn>
                <a:cxn ang="0">
                  <a:pos x="2814" y="1742"/>
                </a:cxn>
                <a:cxn ang="0">
                  <a:pos x="2703" y="1611"/>
                </a:cxn>
                <a:cxn ang="0">
                  <a:pos x="2487" y="1369"/>
                </a:cxn>
                <a:cxn ang="0">
                  <a:pos x="2281" y="1151"/>
                </a:cxn>
                <a:cxn ang="0">
                  <a:pos x="2085" y="955"/>
                </a:cxn>
                <a:cxn ang="0">
                  <a:pos x="1898" y="783"/>
                </a:cxn>
                <a:cxn ang="0">
                  <a:pos x="1717" y="631"/>
                </a:cxn>
                <a:cxn ang="0">
                  <a:pos x="1544" y="498"/>
                </a:cxn>
                <a:cxn ang="0">
                  <a:pos x="1376" y="385"/>
                </a:cxn>
                <a:cxn ang="0">
                  <a:pos x="1211" y="289"/>
                </a:cxn>
                <a:cxn ang="0">
                  <a:pos x="1050" y="208"/>
                </a:cxn>
                <a:cxn ang="0">
                  <a:pos x="890" y="143"/>
                </a:cxn>
                <a:cxn ang="0">
                  <a:pos x="732" y="92"/>
                </a:cxn>
                <a:cxn ang="0">
                  <a:pos x="572" y="53"/>
                </a:cxn>
                <a:cxn ang="0">
                  <a:pos x="412" y="25"/>
                </a:cxn>
                <a:cxn ang="0">
                  <a:pos x="250" y="8"/>
                </a:cxn>
                <a:cxn ang="0">
                  <a:pos x="85" y="1"/>
                </a:cxn>
              </a:cxnLst>
              <a:rect l="0" t="0" r="r" b="b"/>
              <a:pathLst>
                <a:path w="5081" h="2533">
                  <a:moveTo>
                    <a:pt x="5081" y="2233"/>
                  </a:moveTo>
                  <a:lnTo>
                    <a:pt x="5081" y="2233"/>
                  </a:lnTo>
                  <a:lnTo>
                    <a:pt x="5070" y="2242"/>
                  </a:lnTo>
                  <a:lnTo>
                    <a:pt x="5034" y="2270"/>
                  </a:lnTo>
                  <a:lnTo>
                    <a:pt x="5008" y="2288"/>
                  </a:lnTo>
                  <a:lnTo>
                    <a:pt x="4977" y="2309"/>
                  </a:lnTo>
                  <a:lnTo>
                    <a:pt x="4940" y="2333"/>
                  </a:lnTo>
                  <a:lnTo>
                    <a:pt x="4898" y="2355"/>
                  </a:lnTo>
                  <a:lnTo>
                    <a:pt x="4852" y="2381"/>
                  </a:lnTo>
                  <a:lnTo>
                    <a:pt x="4801" y="2405"/>
                  </a:lnTo>
                  <a:lnTo>
                    <a:pt x="4744" y="2430"/>
                  </a:lnTo>
                  <a:lnTo>
                    <a:pt x="4684" y="2454"/>
                  </a:lnTo>
                  <a:lnTo>
                    <a:pt x="4621" y="2475"/>
                  </a:lnTo>
                  <a:lnTo>
                    <a:pt x="4551" y="2494"/>
                  </a:lnTo>
                  <a:lnTo>
                    <a:pt x="4516" y="2502"/>
                  </a:lnTo>
                  <a:lnTo>
                    <a:pt x="4479" y="2509"/>
                  </a:lnTo>
                  <a:lnTo>
                    <a:pt x="4441" y="2517"/>
                  </a:lnTo>
                  <a:lnTo>
                    <a:pt x="4404" y="2522"/>
                  </a:lnTo>
                  <a:lnTo>
                    <a:pt x="4364" y="2526"/>
                  </a:lnTo>
                  <a:lnTo>
                    <a:pt x="4323" y="2530"/>
                  </a:lnTo>
                  <a:lnTo>
                    <a:pt x="4283" y="2533"/>
                  </a:lnTo>
                  <a:lnTo>
                    <a:pt x="4240" y="2533"/>
                  </a:lnTo>
                  <a:lnTo>
                    <a:pt x="4198" y="2533"/>
                  </a:lnTo>
                  <a:lnTo>
                    <a:pt x="4154" y="2531"/>
                  </a:lnTo>
                  <a:lnTo>
                    <a:pt x="4110" y="2528"/>
                  </a:lnTo>
                  <a:lnTo>
                    <a:pt x="4065" y="2523"/>
                  </a:lnTo>
                  <a:lnTo>
                    <a:pt x="4019" y="2517"/>
                  </a:lnTo>
                  <a:lnTo>
                    <a:pt x="3974" y="2509"/>
                  </a:lnTo>
                  <a:lnTo>
                    <a:pt x="3926" y="2499"/>
                  </a:lnTo>
                  <a:lnTo>
                    <a:pt x="3878" y="2488"/>
                  </a:lnTo>
                  <a:lnTo>
                    <a:pt x="3829" y="2473"/>
                  </a:lnTo>
                  <a:lnTo>
                    <a:pt x="3781" y="2459"/>
                  </a:lnTo>
                  <a:lnTo>
                    <a:pt x="3731" y="2439"/>
                  </a:lnTo>
                  <a:lnTo>
                    <a:pt x="3681" y="2420"/>
                  </a:lnTo>
                  <a:lnTo>
                    <a:pt x="3631" y="2397"/>
                  </a:lnTo>
                  <a:lnTo>
                    <a:pt x="3579" y="2373"/>
                  </a:lnTo>
                  <a:lnTo>
                    <a:pt x="3526" y="2346"/>
                  </a:lnTo>
                  <a:lnTo>
                    <a:pt x="3475" y="2317"/>
                  </a:lnTo>
                  <a:lnTo>
                    <a:pt x="3421" y="2284"/>
                  </a:lnTo>
                  <a:lnTo>
                    <a:pt x="3368" y="2250"/>
                  </a:lnTo>
                  <a:lnTo>
                    <a:pt x="3314" y="2212"/>
                  </a:lnTo>
                  <a:lnTo>
                    <a:pt x="3260" y="2171"/>
                  </a:lnTo>
                  <a:lnTo>
                    <a:pt x="3206" y="2129"/>
                  </a:lnTo>
                  <a:lnTo>
                    <a:pt x="3152" y="2082"/>
                  </a:lnTo>
                  <a:lnTo>
                    <a:pt x="3096" y="2034"/>
                  </a:lnTo>
                  <a:lnTo>
                    <a:pt x="3041" y="1982"/>
                  </a:lnTo>
                  <a:lnTo>
                    <a:pt x="2984" y="1926"/>
                  </a:lnTo>
                  <a:lnTo>
                    <a:pt x="2928" y="1868"/>
                  </a:lnTo>
                  <a:lnTo>
                    <a:pt x="2871" y="1806"/>
                  </a:lnTo>
                  <a:lnTo>
                    <a:pt x="2814" y="1742"/>
                  </a:lnTo>
                  <a:lnTo>
                    <a:pt x="2814" y="1742"/>
                  </a:lnTo>
                  <a:lnTo>
                    <a:pt x="2703" y="1611"/>
                  </a:lnTo>
                  <a:lnTo>
                    <a:pt x="2593" y="1487"/>
                  </a:lnTo>
                  <a:lnTo>
                    <a:pt x="2487" y="1369"/>
                  </a:lnTo>
                  <a:lnTo>
                    <a:pt x="2382" y="1256"/>
                  </a:lnTo>
                  <a:lnTo>
                    <a:pt x="2281" y="1151"/>
                  </a:lnTo>
                  <a:lnTo>
                    <a:pt x="2182" y="1051"/>
                  </a:lnTo>
                  <a:lnTo>
                    <a:pt x="2085" y="955"/>
                  </a:lnTo>
                  <a:lnTo>
                    <a:pt x="1991" y="867"/>
                  </a:lnTo>
                  <a:lnTo>
                    <a:pt x="1898" y="783"/>
                  </a:lnTo>
                  <a:lnTo>
                    <a:pt x="1808" y="705"/>
                  </a:lnTo>
                  <a:lnTo>
                    <a:pt x="1717" y="631"/>
                  </a:lnTo>
                  <a:lnTo>
                    <a:pt x="1630" y="563"/>
                  </a:lnTo>
                  <a:lnTo>
                    <a:pt x="1544" y="498"/>
                  </a:lnTo>
                  <a:lnTo>
                    <a:pt x="1459" y="439"/>
                  </a:lnTo>
                  <a:lnTo>
                    <a:pt x="1376" y="385"/>
                  </a:lnTo>
                  <a:lnTo>
                    <a:pt x="1292" y="334"/>
                  </a:lnTo>
                  <a:lnTo>
                    <a:pt x="1211" y="289"/>
                  </a:lnTo>
                  <a:lnTo>
                    <a:pt x="1130" y="247"/>
                  </a:lnTo>
                  <a:lnTo>
                    <a:pt x="1050" y="208"/>
                  </a:lnTo>
                  <a:lnTo>
                    <a:pt x="969" y="174"/>
                  </a:lnTo>
                  <a:lnTo>
                    <a:pt x="890" y="143"/>
                  </a:lnTo>
                  <a:lnTo>
                    <a:pt x="811" y="116"/>
                  </a:lnTo>
                  <a:lnTo>
                    <a:pt x="732" y="92"/>
                  </a:lnTo>
                  <a:lnTo>
                    <a:pt x="651" y="71"/>
                  </a:lnTo>
                  <a:lnTo>
                    <a:pt x="572" y="53"/>
                  </a:lnTo>
                  <a:lnTo>
                    <a:pt x="493" y="37"/>
                  </a:lnTo>
                  <a:lnTo>
                    <a:pt x="412" y="25"/>
                  </a:lnTo>
                  <a:lnTo>
                    <a:pt x="332" y="16"/>
                  </a:lnTo>
                  <a:lnTo>
                    <a:pt x="250" y="8"/>
                  </a:lnTo>
                  <a:lnTo>
                    <a:pt x="168" y="3"/>
                  </a:lnTo>
                  <a:lnTo>
                    <a:pt x="85" y="1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29887" name="Freeform 63"/>
            <p:cNvSpPr>
              <a:spLocks/>
            </p:cNvSpPr>
            <p:nvPr/>
          </p:nvSpPr>
          <p:spPr bwMode="auto">
            <a:xfrm>
              <a:off x="361" y="765"/>
              <a:ext cx="5115" cy="1230"/>
            </a:xfrm>
            <a:custGeom>
              <a:avLst/>
              <a:gdLst/>
              <a:ahLst/>
              <a:cxnLst>
                <a:cxn ang="0">
                  <a:pos x="5115" y="2141"/>
                </a:cxn>
                <a:cxn ang="0">
                  <a:pos x="5068" y="2180"/>
                </a:cxn>
                <a:cxn ang="0">
                  <a:pos x="5011" y="2220"/>
                </a:cxn>
                <a:cxn ang="0">
                  <a:pos x="4933" y="2268"/>
                </a:cxn>
                <a:cxn ang="0">
                  <a:pos x="4836" y="2320"/>
                </a:cxn>
                <a:cxn ang="0">
                  <a:pos x="4721" y="2370"/>
                </a:cxn>
                <a:cxn ang="0">
                  <a:pos x="4589" y="2414"/>
                </a:cxn>
                <a:cxn ang="0">
                  <a:pos x="4517" y="2431"/>
                </a:cxn>
                <a:cxn ang="0">
                  <a:pos x="4442" y="2444"/>
                </a:cxn>
                <a:cxn ang="0">
                  <a:pos x="4361" y="2456"/>
                </a:cxn>
                <a:cxn ang="0">
                  <a:pos x="4279" y="2460"/>
                </a:cxn>
                <a:cxn ang="0">
                  <a:pos x="4193" y="2460"/>
                </a:cxn>
                <a:cxn ang="0">
                  <a:pos x="4103" y="2454"/>
                </a:cxn>
                <a:cxn ang="0">
                  <a:pos x="4012" y="2441"/>
                </a:cxn>
                <a:cxn ang="0">
                  <a:pos x="3916" y="2422"/>
                </a:cxn>
                <a:cxn ang="0">
                  <a:pos x="3819" y="2394"/>
                </a:cxn>
                <a:cxn ang="0">
                  <a:pos x="3717" y="2357"/>
                </a:cxn>
                <a:cxn ang="0">
                  <a:pos x="3614" y="2312"/>
                </a:cxn>
                <a:cxn ang="0">
                  <a:pos x="3510" y="2257"/>
                </a:cxn>
                <a:cxn ang="0">
                  <a:pos x="3402" y="2192"/>
                </a:cxn>
                <a:cxn ang="0">
                  <a:pos x="3294" y="2117"/>
                </a:cxn>
                <a:cxn ang="0">
                  <a:pos x="3183" y="2029"/>
                </a:cxn>
                <a:cxn ang="0">
                  <a:pos x="3070" y="1931"/>
                </a:cxn>
                <a:cxn ang="0">
                  <a:pos x="2956" y="1818"/>
                </a:cxn>
                <a:cxn ang="0">
                  <a:pos x="2841" y="1694"/>
                </a:cxn>
                <a:cxn ang="0">
                  <a:pos x="2727" y="1564"/>
                </a:cxn>
                <a:cxn ang="0">
                  <a:pos x="2508" y="1325"/>
                </a:cxn>
                <a:cxn ang="0">
                  <a:pos x="2300" y="1111"/>
                </a:cxn>
                <a:cxn ang="0">
                  <a:pos x="2101" y="918"/>
                </a:cxn>
                <a:cxn ang="0">
                  <a:pos x="1911" y="749"/>
                </a:cxn>
                <a:cxn ang="0">
                  <a:pos x="1728" y="600"/>
                </a:cxn>
                <a:cxn ang="0">
                  <a:pos x="1553" y="470"/>
                </a:cxn>
                <a:cxn ang="0">
                  <a:pos x="1382" y="360"/>
                </a:cxn>
                <a:cxn ang="0">
                  <a:pos x="1215" y="266"/>
                </a:cxn>
                <a:cxn ang="0">
                  <a:pos x="1053" y="189"/>
                </a:cxn>
                <a:cxn ang="0">
                  <a:pos x="892" y="126"/>
                </a:cxn>
                <a:cxn ang="0">
                  <a:pos x="733" y="77"/>
                </a:cxn>
                <a:cxn ang="0">
                  <a:pos x="574" y="42"/>
                </a:cxn>
                <a:cxn ang="0">
                  <a:pos x="413" y="17"/>
                </a:cxn>
                <a:cxn ang="0">
                  <a:pos x="250" y="3"/>
                </a:cxn>
                <a:cxn ang="0">
                  <a:pos x="85" y="0"/>
                </a:cxn>
              </a:cxnLst>
              <a:rect l="0" t="0" r="r" b="b"/>
              <a:pathLst>
                <a:path w="5115" h="2460">
                  <a:moveTo>
                    <a:pt x="5115" y="2141"/>
                  </a:moveTo>
                  <a:lnTo>
                    <a:pt x="5115" y="2141"/>
                  </a:lnTo>
                  <a:lnTo>
                    <a:pt x="5104" y="2150"/>
                  </a:lnTo>
                  <a:lnTo>
                    <a:pt x="5068" y="2180"/>
                  </a:lnTo>
                  <a:lnTo>
                    <a:pt x="5043" y="2197"/>
                  </a:lnTo>
                  <a:lnTo>
                    <a:pt x="5011" y="2220"/>
                  </a:lnTo>
                  <a:lnTo>
                    <a:pt x="4975" y="2244"/>
                  </a:lnTo>
                  <a:lnTo>
                    <a:pt x="4933" y="2268"/>
                  </a:lnTo>
                  <a:lnTo>
                    <a:pt x="4888" y="2294"/>
                  </a:lnTo>
                  <a:lnTo>
                    <a:pt x="4836" y="2320"/>
                  </a:lnTo>
                  <a:lnTo>
                    <a:pt x="4781" y="2346"/>
                  </a:lnTo>
                  <a:lnTo>
                    <a:pt x="4721" y="2370"/>
                  </a:lnTo>
                  <a:lnTo>
                    <a:pt x="4657" y="2393"/>
                  </a:lnTo>
                  <a:lnTo>
                    <a:pt x="4589" y="2414"/>
                  </a:lnTo>
                  <a:lnTo>
                    <a:pt x="4554" y="2423"/>
                  </a:lnTo>
                  <a:lnTo>
                    <a:pt x="4517" y="2431"/>
                  </a:lnTo>
                  <a:lnTo>
                    <a:pt x="4479" y="2438"/>
                  </a:lnTo>
                  <a:lnTo>
                    <a:pt x="4442" y="2444"/>
                  </a:lnTo>
                  <a:lnTo>
                    <a:pt x="4402" y="2451"/>
                  </a:lnTo>
                  <a:lnTo>
                    <a:pt x="4361" y="2456"/>
                  </a:lnTo>
                  <a:lnTo>
                    <a:pt x="4321" y="2459"/>
                  </a:lnTo>
                  <a:lnTo>
                    <a:pt x="4279" y="2460"/>
                  </a:lnTo>
                  <a:lnTo>
                    <a:pt x="4236" y="2460"/>
                  </a:lnTo>
                  <a:lnTo>
                    <a:pt x="4193" y="2460"/>
                  </a:lnTo>
                  <a:lnTo>
                    <a:pt x="4149" y="2457"/>
                  </a:lnTo>
                  <a:lnTo>
                    <a:pt x="4103" y="2454"/>
                  </a:lnTo>
                  <a:lnTo>
                    <a:pt x="4057" y="2448"/>
                  </a:lnTo>
                  <a:lnTo>
                    <a:pt x="4012" y="2441"/>
                  </a:lnTo>
                  <a:lnTo>
                    <a:pt x="3964" y="2431"/>
                  </a:lnTo>
                  <a:lnTo>
                    <a:pt x="3916" y="2422"/>
                  </a:lnTo>
                  <a:lnTo>
                    <a:pt x="3867" y="2409"/>
                  </a:lnTo>
                  <a:lnTo>
                    <a:pt x="3819" y="2394"/>
                  </a:lnTo>
                  <a:lnTo>
                    <a:pt x="3769" y="2377"/>
                  </a:lnTo>
                  <a:lnTo>
                    <a:pt x="3717" y="2357"/>
                  </a:lnTo>
                  <a:lnTo>
                    <a:pt x="3666" y="2336"/>
                  </a:lnTo>
                  <a:lnTo>
                    <a:pt x="3614" y="2312"/>
                  </a:lnTo>
                  <a:lnTo>
                    <a:pt x="3563" y="2286"/>
                  </a:lnTo>
                  <a:lnTo>
                    <a:pt x="3510" y="2257"/>
                  </a:lnTo>
                  <a:lnTo>
                    <a:pt x="3456" y="2226"/>
                  </a:lnTo>
                  <a:lnTo>
                    <a:pt x="3402" y="2192"/>
                  </a:lnTo>
                  <a:lnTo>
                    <a:pt x="3348" y="2155"/>
                  </a:lnTo>
                  <a:lnTo>
                    <a:pt x="3294" y="2117"/>
                  </a:lnTo>
                  <a:lnTo>
                    <a:pt x="3238" y="2075"/>
                  </a:lnTo>
                  <a:lnTo>
                    <a:pt x="3183" y="2029"/>
                  </a:lnTo>
                  <a:lnTo>
                    <a:pt x="3127" y="1981"/>
                  </a:lnTo>
                  <a:lnTo>
                    <a:pt x="3070" y="1931"/>
                  </a:lnTo>
                  <a:lnTo>
                    <a:pt x="3013" y="1876"/>
                  </a:lnTo>
                  <a:lnTo>
                    <a:pt x="2956" y="1818"/>
                  </a:lnTo>
                  <a:lnTo>
                    <a:pt x="2899" y="1756"/>
                  </a:lnTo>
                  <a:lnTo>
                    <a:pt x="2841" y="1694"/>
                  </a:lnTo>
                  <a:lnTo>
                    <a:pt x="2841" y="1694"/>
                  </a:lnTo>
                  <a:lnTo>
                    <a:pt x="2727" y="1564"/>
                  </a:lnTo>
                  <a:lnTo>
                    <a:pt x="2616" y="1442"/>
                  </a:lnTo>
                  <a:lnTo>
                    <a:pt x="2508" y="1325"/>
                  </a:lnTo>
                  <a:lnTo>
                    <a:pt x="2402" y="1214"/>
                  </a:lnTo>
                  <a:lnTo>
                    <a:pt x="2300" y="1111"/>
                  </a:lnTo>
                  <a:lnTo>
                    <a:pt x="2198" y="1012"/>
                  </a:lnTo>
                  <a:lnTo>
                    <a:pt x="2101" y="918"/>
                  </a:lnTo>
                  <a:lnTo>
                    <a:pt x="2004" y="831"/>
                  </a:lnTo>
                  <a:lnTo>
                    <a:pt x="1911" y="749"/>
                  </a:lnTo>
                  <a:lnTo>
                    <a:pt x="1818" y="671"/>
                  </a:lnTo>
                  <a:lnTo>
                    <a:pt x="1728" y="600"/>
                  </a:lnTo>
                  <a:lnTo>
                    <a:pt x="1639" y="533"/>
                  </a:lnTo>
                  <a:lnTo>
                    <a:pt x="1553" y="470"/>
                  </a:lnTo>
                  <a:lnTo>
                    <a:pt x="1467" y="413"/>
                  </a:lnTo>
                  <a:lnTo>
                    <a:pt x="1382" y="360"/>
                  </a:lnTo>
                  <a:lnTo>
                    <a:pt x="1299" y="310"/>
                  </a:lnTo>
                  <a:lnTo>
                    <a:pt x="1215" y="266"/>
                  </a:lnTo>
                  <a:lnTo>
                    <a:pt x="1133" y="224"/>
                  </a:lnTo>
                  <a:lnTo>
                    <a:pt x="1053" y="189"/>
                  </a:lnTo>
                  <a:lnTo>
                    <a:pt x="972" y="155"/>
                  </a:lnTo>
                  <a:lnTo>
                    <a:pt x="892" y="126"/>
                  </a:lnTo>
                  <a:lnTo>
                    <a:pt x="813" y="100"/>
                  </a:lnTo>
                  <a:lnTo>
                    <a:pt x="733" y="77"/>
                  </a:lnTo>
                  <a:lnTo>
                    <a:pt x="653" y="58"/>
                  </a:lnTo>
                  <a:lnTo>
                    <a:pt x="574" y="42"/>
                  </a:lnTo>
                  <a:lnTo>
                    <a:pt x="493" y="29"/>
                  </a:lnTo>
                  <a:lnTo>
                    <a:pt x="413" y="17"/>
                  </a:lnTo>
                  <a:lnTo>
                    <a:pt x="332" y="9"/>
                  </a:lnTo>
                  <a:lnTo>
                    <a:pt x="250" y="3"/>
                  </a:lnTo>
                  <a:lnTo>
                    <a:pt x="168" y="0"/>
                  </a:lnTo>
                  <a:lnTo>
                    <a:pt x="85" y="0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29888" name="Freeform 64"/>
            <p:cNvSpPr>
              <a:spLocks/>
            </p:cNvSpPr>
            <p:nvPr/>
          </p:nvSpPr>
          <p:spPr bwMode="auto">
            <a:xfrm>
              <a:off x="375" y="787"/>
              <a:ext cx="5147" cy="1195"/>
            </a:xfrm>
            <a:custGeom>
              <a:avLst/>
              <a:gdLst/>
              <a:ahLst/>
              <a:cxnLst>
                <a:cxn ang="0">
                  <a:pos x="5147" y="2049"/>
                </a:cxn>
                <a:cxn ang="0">
                  <a:pos x="5100" y="2090"/>
                </a:cxn>
                <a:cxn ang="0">
                  <a:pos x="5043" y="2132"/>
                </a:cxn>
                <a:cxn ang="0">
                  <a:pos x="4967" y="2182"/>
                </a:cxn>
                <a:cxn ang="0">
                  <a:pos x="4871" y="2237"/>
                </a:cxn>
                <a:cxn ang="0">
                  <a:pos x="4756" y="2288"/>
                </a:cxn>
                <a:cxn ang="0">
                  <a:pos x="4624" y="2335"/>
                </a:cxn>
                <a:cxn ang="0">
                  <a:pos x="4553" y="2355"/>
                </a:cxn>
                <a:cxn ang="0">
                  <a:pos x="4477" y="2369"/>
                </a:cxn>
                <a:cxn ang="0">
                  <a:pos x="4397" y="2382"/>
                </a:cxn>
                <a:cxn ang="0">
                  <a:pos x="4314" y="2388"/>
                </a:cxn>
                <a:cxn ang="0">
                  <a:pos x="4228" y="2390"/>
                </a:cxn>
                <a:cxn ang="0">
                  <a:pos x="4139" y="2385"/>
                </a:cxn>
                <a:cxn ang="0">
                  <a:pos x="4046" y="2374"/>
                </a:cxn>
                <a:cxn ang="0">
                  <a:pos x="3952" y="2356"/>
                </a:cxn>
                <a:cxn ang="0">
                  <a:pos x="3853" y="2330"/>
                </a:cxn>
                <a:cxn ang="0">
                  <a:pos x="3752" y="2296"/>
                </a:cxn>
                <a:cxn ang="0">
                  <a:pos x="3648" y="2253"/>
                </a:cxn>
                <a:cxn ang="0">
                  <a:pos x="3542" y="2200"/>
                </a:cxn>
                <a:cxn ang="0">
                  <a:pos x="3434" y="2137"/>
                </a:cxn>
                <a:cxn ang="0">
                  <a:pos x="3324" y="2064"/>
                </a:cxn>
                <a:cxn ang="0">
                  <a:pos x="3212" y="1978"/>
                </a:cxn>
                <a:cxn ang="0">
                  <a:pos x="3098" y="1880"/>
                </a:cxn>
                <a:cxn ang="0">
                  <a:pos x="2983" y="1770"/>
                </a:cxn>
                <a:cxn ang="0">
                  <a:pos x="2866" y="1646"/>
                </a:cxn>
                <a:cxn ang="0">
                  <a:pos x="2749" y="1520"/>
                </a:cxn>
                <a:cxn ang="0">
                  <a:pos x="2527" y="1284"/>
                </a:cxn>
                <a:cxn ang="0">
                  <a:pos x="2315" y="1072"/>
                </a:cxn>
                <a:cxn ang="0">
                  <a:pos x="2113" y="884"/>
                </a:cxn>
                <a:cxn ang="0">
                  <a:pos x="1920" y="717"/>
                </a:cxn>
                <a:cxn ang="0">
                  <a:pos x="1736" y="570"/>
                </a:cxn>
                <a:cxn ang="0">
                  <a:pos x="1558" y="444"/>
                </a:cxn>
                <a:cxn ang="0">
                  <a:pos x="1386" y="336"/>
                </a:cxn>
                <a:cxn ang="0">
                  <a:pos x="1219" y="246"/>
                </a:cxn>
                <a:cxn ang="0">
                  <a:pos x="1055" y="170"/>
                </a:cxn>
                <a:cxn ang="0">
                  <a:pos x="893" y="112"/>
                </a:cxn>
                <a:cxn ang="0">
                  <a:pos x="733" y="65"/>
                </a:cxn>
                <a:cxn ang="0">
                  <a:pos x="574" y="33"/>
                </a:cxn>
                <a:cxn ang="0">
                  <a:pos x="413" y="12"/>
                </a:cxn>
                <a:cxn ang="0">
                  <a:pos x="250" y="2"/>
                </a:cxn>
                <a:cxn ang="0">
                  <a:pos x="85" y="0"/>
                </a:cxn>
              </a:cxnLst>
              <a:rect l="0" t="0" r="r" b="b"/>
              <a:pathLst>
                <a:path w="5147" h="2390">
                  <a:moveTo>
                    <a:pt x="5147" y="2049"/>
                  </a:moveTo>
                  <a:lnTo>
                    <a:pt x="5147" y="2049"/>
                  </a:lnTo>
                  <a:lnTo>
                    <a:pt x="5135" y="2061"/>
                  </a:lnTo>
                  <a:lnTo>
                    <a:pt x="5100" y="2090"/>
                  </a:lnTo>
                  <a:lnTo>
                    <a:pt x="5075" y="2109"/>
                  </a:lnTo>
                  <a:lnTo>
                    <a:pt x="5043" y="2132"/>
                  </a:lnTo>
                  <a:lnTo>
                    <a:pt x="5008" y="2156"/>
                  </a:lnTo>
                  <a:lnTo>
                    <a:pt x="4967" y="2182"/>
                  </a:lnTo>
                  <a:lnTo>
                    <a:pt x="4921" y="2209"/>
                  </a:lnTo>
                  <a:lnTo>
                    <a:pt x="4871" y="2237"/>
                  </a:lnTo>
                  <a:lnTo>
                    <a:pt x="4815" y="2262"/>
                  </a:lnTo>
                  <a:lnTo>
                    <a:pt x="4756" y="2288"/>
                  </a:lnTo>
                  <a:lnTo>
                    <a:pt x="4692" y="2313"/>
                  </a:lnTo>
                  <a:lnTo>
                    <a:pt x="4624" y="2335"/>
                  </a:lnTo>
                  <a:lnTo>
                    <a:pt x="4589" y="2345"/>
                  </a:lnTo>
                  <a:lnTo>
                    <a:pt x="4553" y="2355"/>
                  </a:lnTo>
                  <a:lnTo>
                    <a:pt x="4515" y="2363"/>
                  </a:lnTo>
                  <a:lnTo>
                    <a:pt x="4477" y="2369"/>
                  </a:lnTo>
                  <a:lnTo>
                    <a:pt x="4438" y="2376"/>
                  </a:lnTo>
                  <a:lnTo>
                    <a:pt x="4397" y="2382"/>
                  </a:lnTo>
                  <a:lnTo>
                    <a:pt x="4357" y="2385"/>
                  </a:lnTo>
                  <a:lnTo>
                    <a:pt x="4314" y="2388"/>
                  </a:lnTo>
                  <a:lnTo>
                    <a:pt x="4272" y="2390"/>
                  </a:lnTo>
                  <a:lnTo>
                    <a:pt x="4228" y="2390"/>
                  </a:lnTo>
                  <a:lnTo>
                    <a:pt x="4184" y="2388"/>
                  </a:lnTo>
                  <a:lnTo>
                    <a:pt x="4139" y="2385"/>
                  </a:lnTo>
                  <a:lnTo>
                    <a:pt x="4093" y="2380"/>
                  </a:lnTo>
                  <a:lnTo>
                    <a:pt x="4046" y="2374"/>
                  </a:lnTo>
                  <a:lnTo>
                    <a:pt x="3999" y="2366"/>
                  </a:lnTo>
                  <a:lnTo>
                    <a:pt x="3952" y="2356"/>
                  </a:lnTo>
                  <a:lnTo>
                    <a:pt x="3902" y="2345"/>
                  </a:lnTo>
                  <a:lnTo>
                    <a:pt x="3853" y="2330"/>
                  </a:lnTo>
                  <a:lnTo>
                    <a:pt x="3803" y="2314"/>
                  </a:lnTo>
                  <a:lnTo>
                    <a:pt x="3752" y="2296"/>
                  </a:lnTo>
                  <a:lnTo>
                    <a:pt x="3700" y="2275"/>
                  </a:lnTo>
                  <a:lnTo>
                    <a:pt x="3648" y="2253"/>
                  </a:lnTo>
                  <a:lnTo>
                    <a:pt x="3596" y="2229"/>
                  </a:lnTo>
                  <a:lnTo>
                    <a:pt x="3542" y="2200"/>
                  </a:lnTo>
                  <a:lnTo>
                    <a:pt x="3489" y="2170"/>
                  </a:lnTo>
                  <a:lnTo>
                    <a:pt x="3434" y="2137"/>
                  </a:lnTo>
                  <a:lnTo>
                    <a:pt x="3380" y="2101"/>
                  </a:lnTo>
                  <a:lnTo>
                    <a:pt x="3324" y="2064"/>
                  </a:lnTo>
                  <a:lnTo>
                    <a:pt x="3269" y="2022"/>
                  </a:lnTo>
                  <a:lnTo>
                    <a:pt x="3212" y="1978"/>
                  </a:lnTo>
                  <a:lnTo>
                    <a:pt x="3156" y="1930"/>
                  </a:lnTo>
                  <a:lnTo>
                    <a:pt x="3098" y="1880"/>
                  </a:lnTo>
                  <a:lnTo>
                    <a:pt x="3041" y="1827"/>
                  </a:lnTo>
                  <a:lnTo>
                    <a:pt x="2983" y="1770"/>
                  </a:lnTo>
                  <a:lnTo>
                    <a:pt x="2924" y="1710"/>
                  </a:lnTo>
                  <a:lnTo>
                    <a:pt x="2866" y="1646"/>
                  </a:lnTo>
                  <a:lnTo>
                    <a:pt x="2866" y="1646"/>
                  </a:lnTo>
                  <a:lnTo>
                    <a:pt x="2749" y="1520"/>
                  </a:lnTo>
                  <a:lnTo>
                    <a:pt x="2637" y="1399"/>
                  </a:lnTo>
                  <a:lnTo>
                    <a:pt x="2527" y="1284"/>
                  </a:lnTo>
                  <a:lnTo>
                    <a:pt x="2419" y="1174"/>
                  </a:lnTo>
                  <a:lnTo>
                    <a:pt x="2315" y="1072"/>
                  </a:lnTo>
                  <a:lnTo>
                    <a:pt x="2213" y="976"/>
                  </a:lnTo>
                  <a:lnTo>
                    <a:pt x="2113" y="884"/>
                  </a:lnTo>
                  <a:lnTo>
                    <a:pt x="2016" y="798"/>
                  </a:lnTo>
                  <a:lnTo>
                    <a:pt x="1920" y="717"/>
                  </a:lnTo>
                  <a:lnTo>
                    <a:pt x="1827" y="641"/>
                  </a:lnTo>
                  <a:lnTo>
                    <a:pt x="1736" y="570"/>
                  </a:lnTo>
                  <a:lnTo>
                    <a:pt x="1647" y="504"/>
                  </a:lnTo>
                  <a:lnTo>
                    <a:pt x="1558" y="444"/>
                  </a:lnTo>
                  <a:lnTo>
                    <a:pt x="1472" y="388"/>
                  </a:lnTo>
                  <a:lnTo>
                    <a:pt x="1386" y="336"/>
                  </a:lnTo>
                  <a:lnTo>
                    <a:pt x="1303" y="288"/>
                  </a:lnTo>
                  <a:lnTo>
                    <a:pt x="1219" y="246"/>
                  </a:lnTo>
                  <a:lnTo>
                    <a:pt x="1136" y="205"/>
                  </a:lnTo>
                  <a:lnTo>
                    <a:pt x="1055" y="170"/>
                  </a:lnTo>
                  <a:lnTo>
                    <a:pt x="974" y="139"/>
                  </a:lnTo>
                  <a:lnTo>
                    <a:pt x="893" y="112"/>
                  </a:lnTo>
                  <a:lnTo>
                    <a:pt x="814" y="88"/>
                  </a:lnTo>
                  <a:lnTo>
                    <a:pt x="733" y="65"/>
                  </a:lnTo>
                  <a:lnTo>
                    <a:pt x="653" y="47"/>
                  </a:lnTo>
                  <a:lnTo>
                    <a:pt x="574" y="33"/>
                  </a:lnTo>
                  <a:lnTo>
                    <a:pt x="493" y="21"/>
                  </a:lnTo>
                  <a:lnTo>
                    <a:pt x="413" y="12"/>
                  </a:lnTo>
                  <a:lnTo>
                    <a:pt x="332" y="5"/>
                  </a:lnTo>
                  <a:lnTo>
                    <a:pt x="250" y="2"/>
                  </a:lnTo>
                  <a:lnTo>
                    <a:pt x="168" y="0"/>
                  </a:lnTo>
                  <a:lnTo>
                    <a:pt x="85" y="0"/>
                  </a:lnTo>
                  <a:lnTo>
                    <a:pt x="0" y="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29889" name="Freeform 65"/>
            <p:cNvSpPr>
              <a:spLocks/>
            </p:cNvSpPr>
            <p:nvPr/>
          </p:nvSpPr>
          <p:spPr bwMode="auto">
            <a:xfrm>
              <a:off x="389" y="808"/>
              <a:ext cx="5176" cy="1160"/>
            </a:xfrm>
            <a:custGeom>
              <a:avLst/>
              <a:gdLst/>
              <a:ahLst/>
              <a:cxnLst>
                <a:cxn ang="0">
                  <a:pos x="5176" y="1959"/>
                </a:cxn>
                <a:cxn ang="0">
                  <a:pos x="5130" y="2001"/>
                </a:cxn>
                <a:cxn ang="0">
                  <a:pos x="5075" y="2044"/>
                </a:cxn>
                <a:cxn ang="0">
                  <a:pos x="4998" y="2096"/>
                </a:cxn>
                <a:cxn ang="0">
                  <a:pos x="4903" y="2153"/>
                </a:cxn>
                <a:cxn ang="0">
                  <a:pos x="4790" y="2208"/>
                </a:cxn>
                <a:cxn ang="0">
                  <a:pos x="4658" y="2258"/>
                </a:cxn>
                <a:cxn ang="0">
                  <a:pos x="4587" y="2277"/>
                </a:cxn>
                <a:cxn ang="0">
                  <a:pos x="4513" y="2295"/>
                </a:cxn>
                <a:cxn ang="0">
                  <a:pos x="4433" y="2308"/>
                </a:cxn>
                <a:cxn ang="0">
                  <a:pos x="4350" y="2317"/>
                </a:cxn>
                <a:cxn ang="0">
                  <a:pos x="4264" y="2321"/>
                </a:cxn>
                <a:cxn ang="0">
                  <a:pos x="4174" y="2317"/>
                </a:cxn>
                <a:cxn ang="0">
                  <a:pos x="4082" y="2308"/>
                </a:cxn>
                <a:cxn ang="0">
                  <a:pos x="3986" y="2292"/>
                </a:cxn>
                <a:cxn ang="0">
                  <a:pos x="3888" y="2269"/>
                </a:cxn>
                <a:cxn ang="0">
                  <a:pos x="3786" y="2235"/>
                </a:cxn>
                <a:cxn ang="0">
                  <a:pos x="3682" y="2195"/>
                </a:cxn>
                <a:cxn ang="0">
                  <a:pos x="3575" y="2143"/>
                </a:cxn>
                <a:cxn ang="0">
                  <a:pos x="3466" y="2082"/>
                </a:cxn>
                <a:cxn ang="0">
                  <a:pos x="3355" y="2011"/>
                </a:cxn>
                <a:cxn ang="0">
                  <a:pos x="3241" y="1927"/>
                </a:cxn>
                <a:cxn ang="0">
                  <a:pos x="3125" y="1831"/>
                </a:cxn>
                <a:cxn ang="0">
                  <a:pos x="3009" y="1723"/>
                </a:cxn>
                <a:cxn ang="0">
                  <a:pos x="2891" y="1600"/>
                </a:cxn>
                <a:cxn ang="0">
                  <a:pos x="2773" y="1475"/>
                </a:cxn>
                <a:cxn ang="0">
                  <a:pos x="2545" y="1244"/>
                </a:cxn>
                <a:cxn ang="0">
                  <a:pos x="2331" y="1035"/>
                </a:cxn>
                <a:cxn ang="0">
                  <a:pos x="2126" y="850"/>
                </a:cxn>
                <a:cxn ang="0">
                  <a:pos x="1931" y="685"/>
                </a:cxn>
                <a:cxn ang="0">
                  <a:pos x="1744" y="543"/>
                </a:cxn>
                <a:cxn ang="0">
                  <a:pos x="1565" y="419"/>
                </a:cxn>
                <a:cxn ang="0">
                  <a:pos x="1391" y="314"/>
                </a:cxn>
                <a:cxn ang="0">
                  <a:pos x="1222" y="226"/>
                </a:cxn>
                <a:cxn ang="0">
                  <a:pos x="1057" y="154"/>
                </a:cxn>
                <a:cxn ang="0">
                  <a:pos x="894" y="99"/>
                </a:cxn>
                <a:cxn ang="0">
                  <a:pos x="735" y="55"/>
                </a:cxn>
                <a:cxn ang="0">
                  <a:pos x="574" y="26"/>
                </a:cxn>
                <a:cxn ang="0">
                  <a:pos x="412" y="8"/>
                </a:cxn>
                <a:cxn ang="0">
                  <a:pos x="250" y="0"/>
                </a:cxn>
                <a:cxn ang="0">
                  <a:pos x="85" y="4"/>
                </a:cxn>
              </a:cxnLst>
              <a:rect l="0" t="0" r="r" b="b"/>
              <a:pathLst>
                <a:path w="5176" h="2321">
                  <a:moveTo>
                    <a:pt x="5176" y="1959"/>
                  </a:moveTo>
                  <a:lnTo>
                    <a:pt x="5176" y="1959"/>
                  </a:lnTo>
                  <a:lnTo>
                    <a:pt x="5165" y="1970"/>
                  </a:lnTo>
                  <a:lnTo>
                    <a:pt x="5130" y="2001"/>
                  </a:lnTo>
                  <a:lnTo>
                    <a:pt x="5105" y="2020"/>
                  </a:lnTo>
                  <a:lnTo>
                    <a:pt x="5075" y="2044"/>
                  </a:lnTo>
                  <a:lnTo>
                    <a:pt x="5039" y="2070"/>
                  </a:lnTo>
                  <a:lnTo>
                    <a:pt x="4998" y="2096"/>
                  </a:lnTo>
                  <a:lnTo>
                    <a:pt x="4953" y="2125"/>
                  </a:lnTo>
                  <a:lnTo>
                    <a:pt x="4903" y="2153"/>
                  </a:lnTo>
                  <a:lnTo>
                    <a:pt x="4849" y="2180"/>
                  </a:lnTo>
                  <a:lnTo>
                    <a:pt x="4790" y="2208"/>
                  </a:lnTo>
                  <a:lnTo>
                    <a:pt x="4726" y="2233"/>
                  </a:lnTo>
                  <a:lnTo>
                    <a:pt x="4658" y="2258"/>
                  </a:lnTo>
                  <a:lnTo>
                    <a:pt x="4624" y="2267"/>
                  </a:lnTo>
                  <a:lnTo>
                    <a:pt x="4587" y="2277"/>
                  </a:lnTo>
                  <a:lnTo>
                    <a:pt x="4550" y="2287"/>
                  </a:lnTo>
                  <a:lnTo>
                    <a:pt x="4513" y="2295"/>
                  </a:lnTo>
                  <a:lnTo>
                    <a:pt x="4472" y="2303"/>
                  </a:lnTo>
                  <a:lnTo>
                    <a:pt x="4433" y="2308"/>
                  </a:lnTo>
                  <a:lnTo>
                    <a:pt x="4392" y="2313"/>
                  </a:lnTo>
                  <a:lnTo>
                    <a:pt x="4350" y="2317"/>
                  </a:lnTo>
                  <a:lnTo>
                    <a:pt x="4307" y="2319"/>
                  </a:lnTo>
                  <a:lnTo>
                    <a:pt x="4264" y="2321"/>
                  </a:lnTo>
                  <a:lnTo>
                    <a:pt x="4220" y="2319"/>
                  </a:lnTo>
                  <a:lnTo>
                    <a:pt x="4174" y="2317"/>
                  </a:lnTo>
                  <a:lnTo>
                    <a:pt x="4128" y="2314"/>
                  </a:lnTo>
                  <a:lnTo>
                    <a:pt x="4082" y="2308"/>
                  </a:lnTo>
                  <a:lnTo>
                    <a:pt x="4034" y="2301"/>
                  </a:lnTo>
                  <a:lnTo>
                    <a:pt x="3986" y="2292"/>
                  </a:lnTo>
                  <a:lnTo>
                    <a:pt x="3936" y="2282"/>
                  </a:lnTo>
                  <a:lnTo>
                    <a:pt x="3888" y="2269"/>
                  </a:lnTo>
                  <a:lnTo>
                    <a:pt x="3836" y="2253"/>
                  </a:lnTo>
                  <a:lnTo>
                    <a:pt x="3786" y="2235"/>
                  </a:lnTo>
                  <a:lnTo>
                    <a:pt x="3734" y="2216"/>
                  </a:lnTo>
                  <a:lnTo>
                    <a:pt x="3682" y="2195"/>
                  </a:lnTo>
                  <a:lnTo>
                    <a:pt x="3628" y="2170"/>
                  </a:lnTo>
                  <a:lnTo>
                    <a:pt x="3575" y="2143"/>
                  </a:lnTo>
                  <a:lnTo>
                    <a:pt x="3521" y="2114"/>
                  </a:lnTo>
                  <a:lnTo>
                    <a:pt x="3466" y="2082"/>
                  </a:lnTo>
                  <a:lnTo>
                    <a:pt x="3410" y="2048"/>
                  </a:lnTo>
                  <a:lnTo>
                    <a:pt x="3355" y="2011"/>
                  </a:lnTo>
                  <a:lnTo>
                    <a:pt x="3298" y="1970"/>
                  </a:lnTo>
                  <a:lnTo>
                    <a:pt x="3241" y="1927"/>
                  </a:lnTo>
                  <a:lnTo>
                    <a:pt x="3184" y="1880"/>
                  </a:lnTo>
                  <a:lnTo>
                    <a:pt x="3125" y="1831"/>
                  </a:lnTo>
                  <a:lnTo>
                    <a:pt x="3067" y="1778"/>
                  </a:lnTo>
                  <a:lnTo>
                    <a:pt x="3009" y="1723"/>
                  </a:lnTo>
                  <a:lnTo>
                    <a:pt x="2949" y="1663"/>
                  </a:lnTo>
                  <a:lnTo>
                    <a:pt x="2891" y="1600"/>
                  </a:lnTo>
                  <a:lnTo>
                    <a:pt x="2891" y="1600"/>
                  </a:lnTo>
                  <a:lnTo>
                    <a:pt x="2773" y="1475"/>
                  </a:lnTo>
                  <a:lnTo>
                    <a:pt x="2658" y="1357"/>
                  </a:lnTo>
                  <a:lnTo>
                    <a:pt x="2545" y="1244"/>
                  </a:lnTo>
                  <a:lnTo>
                    <a:pt x="2437" y="1135"/>
                  </a:lnTo>
                  <a:lnTo>
                    <a:pt x="2331" y="1035"/>
                  </a:lnTo>
                  <a:lnTo>
                    <a:pt x="2227" y="938"/>
                  </a:lnTo>
                  <a:lnTo>
                    <a:pt x="2126" y="850"/>
                  </a:lnTo>
                  <a:lnTo>
                    <a:pt x="2027" y="764"/>
                  </a:lnTo>
                  <a:lnTo>
                    <a:pt x="1931" y="685"/>
                  </a:lnTo>
                  <a:lnTo>
                    <a:pt x="1837" y="611"/>
                  </a:lnTo>
                  <a:lnTo>
                    <a:pt x="1744" y="543"/>
                  </a:lnTo>
                  <a:lnTo>
                    <a:pt x="1654" y="478"/>
                  </a:lnTo>
                  <a:lnTo>
                    <a:pt x="1565" y="419"/>
                  </a:lnTo>
                  <a:lnTo>
                    <a:pt x="1477" y="364"/>
                  </a:lnTo>
                  <a:lnTo>
                    <a:pt x="1391" y="314"/>
                  </a:lnTo>
                  <a:lnTo>
                    <a:pt x="1305" y="268"/>
                  </a:lnTo>
                  <a:lnTo>
                    <a:pt x="1222" y="226"/>
                  </a:lnTo>
                  <a:lnTo>
                    <a:pt x="1139" y="188"/>
                  </a:lnTo>
                  <a:lnTo>
                    <a:pt x="1057" y="154"/>
                  </a:lnTo>
                  <a:lnTo>
                    <a:pt x="976" y="125"/>
                  </a:lnTo>
                  <a:lnTo>
                    <a:pt x="894" y="99"/>
                  </a:lnTo>
                  <a:lnTo>
                    <a:pt x="814" y="75"/>
                  </a:lnTo>
                  <a:lnTo>
                    <a:pt x="735" y="55"/>
                  </a:lnTo>
                  <a:lnTo>
                    <a:pt x="654" y="39"/>
                  </a:lnTo>
                  <a:lnTo>
                    <a:pt x="574" y="26"/>
                  </a:lnTo>
                  <a:lnTo>
                    <a:pt x="493" y="16"/>
                  </a:lnTo>
                  <a:lnTo>
                    <a:pt x="412" y="8"/>
                  </a:lnTo>
                  <a:lnTo>
                    <a:pt x="332" y="4"/>
                  </a:lnTo>
                  <a:lnTo>
                    <a:pt x="250" y="0"/>
                  </a:lnTo>
                  <a:lnTo>
                    <a:pt x="168" y="0"/>
                  </a:lnTo>
                  <a:lnTo>
                    <a:pt x="85" y="4"/>
                  </a:lnTo>
                  <a:lnTo>
                    <a:pt x="0" y="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29890" name="Freeform 66"/>
            <p:cNvSpPr>
              <a:spLocks/>
            </p:cNvSpPr>
            <p:nvPr/>
          </p:nvSpPr>
          <p:spPr bwMode="auto">
            <a:xfrm>
              <a:off x="403" y="829"/>
              <a:ext cx="5205" cy="1124"/>
            </a:xfrm>
            <a:custGeom>
              <a:avLst/>
              <a:gdLst/>
              <a:ahLst/>
              <a:cxnLst>
                <a:cxn ang="0">
                  <a:pos x="5205" y="1868"/>
                </a:cxn>
                <a:cxn ang="0">
                  <a:pos x="5161" y="1910"/>
                </a:cxn>
                <a:cxn ang="0">
                  <a:pos x="5105" y="1956"/>
                </a:cxn>
                <a:cxn ang="0">
                  <a:pos x="5030" y="2011"/>
                </a:cxn>
                <a:cxn ang="0">
                  <a:pos x="4936" y="2069"/>
                </a:cxn>
                <a:cxn ang="0">
                  <a:pos x="4822" y="2127"/>
                </a:cxn>
                <a:cxn ang="0">
                  <a:pos x="4693" y="2178"/>
                </a:cxn>
                <a:cxn ang="0">
                  <a:pos x="4621" y="2201"/>
                </a:cxn>
                <a:cxn ang="0">
                  <a:pos x="4546" y="2219"/>
                </a:cxn>
                <a:cxn ang="0">
                  <a:pos x="4467" y="2235"/>
                </a:cxn>
                <a:cxn ang="0">
                  <a:pos x="4385" y="2245"/>
                </a:cxn>
                <a:cxn ang="0">
                  <a:pos x="4299" y="2250"/>
                </a:cxn>
                <a:cxn ang="0">
                  <a:pos x="4208" y="2250"/>
                </a:cxn>
                <a:cxn ang="0">
                  <a:pos x="4117" y="2241"/>
                </a:cxn>
                <a:cxn ang="0">
                  <a:pos x="4020" y="2227"/>
                </a:cxn>
                <a:cxn ang="0">
                  <a:pos x="3921" y="2206"/>
                </a:cxn>
                <a:cxn ang="0">
                  <a:pos x="3820" y="2175"/>
                </a:cxn>
                <a:cxn ang="0">
                  <a:pos x="3714" y="2135"/>
                </a:cxn>
                <a:cxn ang="0">
                  <a:pos x="3607" y="2086"/>
                </a:cxn>
                <a:cxn ang="0">
                  <a:pos x="3497" y="2027"/>
                </a:cxn>
                <a:cxn ang="0">
                  <a:pos x="3385" y="1957"/>
                </a:cxn>
                <a:cxn ang="0">
                  <a:pos x="3270" y="1875"/>
                </a:cxn>
                <a:cxn ang="0">
                  <a:pos x="3153" y="1781"/>
                </a:cxn>
                <a:cxn ang="0">
                  <a:pos x="3035" y="1675"/>
                </a:cxn>
                <a:cxn ang="0">
                  <a:pos x="2914" y="1555"/>
                </a:cxn>
                <a:cxn ang="0">
                  <a:pos x="2795" y="1431"/>
                </a:cxn>
                <a:cxn ang="0">
                  <a:pos x="2564" y="1202"/>
                </a:cxn>
                <a:cxn ang="0">
                  <a:pos x="2346" y="997"/>
                </a:cxn>
                <a:cxn ang="0">
                  <a:pos x="2140" y="816"/>
                </a:cxn>
                <a:cxn ang="0">
                  <a:pos x="1941" y="654"/>
                </a:cxn>
                <a:cxn ang="0">
                  <a:pos x="1752" y="514"/>
                </a:cxn>
                <a:cxn ang="0">
                  <a:pos x="1570" y="394"/>
                </a:cxn>
                <a:cxn ang="0">
                  <a:pos x="1395" y="293"/>
                </a:cxn>
                <a:cxn ang="0">
                  <a:pos x="1226" y="207"/>
                </a:cxn>
                <a:cxn ang="0">
                  <a:pos x="1059" y="139"/>
                </a:cxn>
                <a:cxn ang="0">
                  <a:pos x="897" y="86"/>
                </a:cxn>
                <a:cxn ang="0">
                  <a:pos x="734" y="45"/>
                </a:cxn>
                <a:cxn ang="0">
                  <a:pos x="575" y="20"/>
                </a:cxn>
                <a:cxn ang="0">
                  <a:pos x="414" y="5"/>
                </a:cxn>
                <a:cxn ang="0">
                  <a:pos x="250" y="0"/>
                </a:cxn>
                <a:cxn ang="0">
                  <a:pos x="85" y="7"/>
                </a:cxn>
              </a:cxnLst>
              <a:rect l="0" t="0" r="r" b="b"/>
              <a:pathLst>
                <a:path w="5205" h="2250">
                  <a:moveTo>
                    <a:pt x="5205" y="1868"/>
                  </a:moveTo>
                  <a:lnTo>
                    <a:pt x="5205" y="1868"/>
                  </a:lnTo>
                  <a:lnTo>
                    <a:pt x="5194" y="1880"/>
                  </a:lnTo>
                  <a:lnTo>
                    <a:pt x="5161" y="1910"/>
                  </a:lnTo>
                  <a:lnTo>
                    <a:pt x="5136" y="1931"/>
                  </a:lnTo>
                  <a:lnTo>
                    <a:pt x="5105" y="1956"/>
                  </a:lnTo>
                  <a:lnTo>
                    <a:pt x="5071" y="1981"/>
                  </a:lnTo>
                  <a:lnTo>
                    <a:pt x="5030" y="2011"/>
                  </a:lnTo>
                  <a:lnTo>
                    <a:pt x="4984" y="2040"/>
                  </a:lnTo>
                  <a:lnTo>
                    <a:pt x="4936" y="2069"/>
                  </a:lnTo>
                  <a:lnTo>
                    <a:pt x="4882" y="2098"/>
                  </a:lnTo>
                  <a:lnTo>
                    <a:pt x="4822" y="2127"/>
                  </a:lnTo>
                  <a:lnTo>
                    <a:pt x="4760" y="2153"/>
                  </a:lnTo>
                  <a:lnTo>
                    <a:pt x="4693" y="2178"/>
                  </a:lnTo>
                  <a:lnTo>
                    <a:pt x="4657" y="2190"/>
                  </a:lnTo>
                  <a:lnTo>
                    <a:pt x="4621" y="2201"/>
                  </a:lnTo>
                  <a:lnTo>
                    <a:pt x="4585" y="2211"/>
                  </a:lnTo>
                  <a:lnTo>
                    <a:pt x="4546" y="2219"/>
                  </a:lnTo>
                  <a:lnTo>
                    <a:pt x="4507" y="2227"/>
                  </a:lnTo>
                  <a:lnTo>
                    <a:pt x="4467" y="2235"/>
                  </a:lnTo>
                  <a:lnTo>
                    <a:pt x="4426" y="2240"/>
                  </a:lnTo>
                  <a:lnTo>
                    <a:pt x="4385" y="2245"/>
                  </a:lnTo>
                  <a:lnTo>
                    <a:pt x="4342" y="2248"/>
                  </a:lnTo>
                  <a:lnTo>
                    <a:pt x="4299" y="2250"/>
                  </a:lnTo>
                  <a:lnTo>
                    <a:pt x="4254" y="2250"/>
                  </a:lnTo>
                  <a:lnTo>
                    <a:pt x="4208" y="2250"/>
                  </a:lnTo>
                  <a:lnTo>
                    <a:pt x="4163" y="2246"/>
                  </a:lnTo>
                  <a:lnTo>
                    <a:pt x="4117" y="2241"/>
                  </a:lnTo>
                  <a:lnTo>
                    <a:pt x="4068" y="2235"/>
                  </a:lnTo>
                  <a:lnTo>
                    <a:pt x="4020" y="2227"/>
                  </a:lnTo>
                  <a:lnTo>
                    <a:pt x="3971" y="2217"/>
                  </a:lnTo>
                  <a:lnTo>
                    <a:pt x="3921" y="2206"/>
                  </a:lnTo>
                  <a:lnTo>
                    <a:pt x="3871" y="2191"/>
                  </a:lnTo>
                  <a:lnTo>
                    <a:pt x="3820" y="2175"/>
                  </a:lnTo>
                  <a:lnTo>
                    <a:pt x="3767" y="2156"/>
                  </a:lnTo>
                  <a:lnTo>
                    <a:pt x="3714" y="2135"/>
                  </a:lnTo>
                  <a:lnTo>
                    <a:pt x="3661" y="2112"/>
                  </a:lnTo>
                  <a:lnTo>
                    <a:pt x="3607" y="2086"/>
                  </a:lnTo>
                  <a:lnTo>
                    <a:pt x="3553" y="2057"/>
                  </a:lnTo>
                  <a:lnTo>
                    <a:pt x="3497" y="2027"/>
                  </a:lnTo>
                  <a:lnTo>
                    <a:pt x="3442" y="1993"/>
                  </a:lnTo>
                  <a:lnTo>
                    <a:pt x="3385" y="1957"/>
                  </a:lnTo>
                  <a:lnTo>
                    <a:pt x="3328" y="1917"/>
                  </a:lnTo>
                  <a:lnTo>
                    <a:pt x="3270" y="1875"/>
                  </a:lnTo>
                  <a:lnTo>
                    <a:pt x="3213" y="1830"/>
                  </a:lnTo>
                  <a:lnTo>
                    <a:pt x="3153" y="1781"/>
                  </a:lnTo>
                  <a:lnTo>
                    <a:pt x="3095" y="1730"/>
                  </a:lnTo>
                  <a:lnTo>
                    <a:pt x="3035" y="1675"/>
                  </a:lnTo>
                  <a:lnTo>
                    <a:pt x="2975" y="1617"/>
                  </a:lnTo>
                  <a:lnTo>
                    <a:pt x="2914" y="1555"/>
                  </a:lnTo>
                  <a:lnTo>
                    <a:pt x="2914" y="1555"/>
                  </a:lnTo>
                  <a:lnTo>
                    <a:pt x="2795" y="1431"/>
                  </a:lnTo>
                  <a:lnTo>
                    <a:pt x="2678" y="1313"/>
                  </a:lnTo>
                  <a:lnTo>
                    <a:pt x="2564" y="1202"/>
                  </a:lnTo>
                  <a:lnTo>
                    <a:pt x="2453" y="1097"/>
                  </a:lnTo>
                  <a:lnTo>
                    <a:pt x="2346" y="997"/>
                  </a:lnTo>
                  <a:lnTo>
                    <a:pt x="2241" y="903"/>
                  </a:lnTo>
                  <a:lnTo>
                    <a:pt x="2140" y="816"/>
                  </a:lnTo>
                  <a:lnTo>
                    <a:pt x="2040" y="732"/>
                  </a:lnTo>
                  <a:lnTo>
                    <a:pt x="1941" y="654"/>
                  </a:lnTo>
                  <a:lnTo>
                    <a:pt x="1847" y="582"/>
                  </a:lnTo>
                  <a:lnTo>
                    <a:pt x="1752" y="514"/>
                  </a:lnTo>
                  <a:lnTo>
                    <a:pt x="1661" y="452"/>
                  </a:lnTo>
                  <a:lnTo>
                    <a:pt x="1570" y="394"/>
                  </a:lnTo>
                  <a:lnTo>
                    <a:pt x="1483" y="341"/>
                  </a:lnTo>
                  <a:lnTo>
                    <a:pt x="1395" y="293"/>
                  </a:lnTo>
                  <a:lnTo>
                    <a:pt x="1311" y="247"/>
                  </a:lnTo>
                  <a:lnTo>
                    <a:pt x="1226" y="207"/>
                  </a:lnTo>
                  <a:lnTo>
                    <a:pt x="1143" y="171"/>
                  </a:lnTo>
                  <a:lnTo>
                    <a:pt x="1059" y="139"/>
                  </a:lnTo>
                  <a:lnTo>
                    <a:pt x="977" y="110"/>
                  </a:lnTo>
                  <a:lnTo>
                    <a:pt x="897" y="86"/>
                  </a:lnTo>
                  <a:lnTo>
                    <a:pt x="815" y="63"/>
                  </a:lnTo>
                  <a:lnTo>
                    <a:pt x="734" y="45"/>
                  </a:lnTo>
                  <a:lnTo>
                    <a:pt x="655" y="31"/>
                  </a:lnTo>
                  <a:lnTo>
                    <a:pt x="575" y="20"/>
                  </a:lnTo>
                  <a:lnTo>
                    <a:pt x="494" y="10"/>
                  </a:lnTo>
                  <a:lnTo>
                    <a:pt x="414" y="5"/>
                  </a:lnTo>
                  <a:lnTo>
                    <a:pt x="332" y="2"/>
                  </a:lnTo>
                  <a:lnTo>
                    <a:pt x="250" y="0"/>
                  </a:lnTo>
                  <a:lnTo>
                    <a:pt x="168" y="2"/>
                  </a:lnTo>
                  <a:lnTo>
                    <a:pt x="85" y="7"/>
                  </a:lnTo>
                  <a:lnTo>
                    <a:pt x="0" y="13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29891" name="Freeform 67"/>
            <p:cNvSpPr>
              <a:spLocks/>
            </p:cNvSpPr>
            <p:nvPr/>
          </p:nvSpPr>
          <p:spPr bwMode="auto">
            <a:xfrm>
              <a:off x="418" y="850"/>
              <a:ext cx="5233" cy="1090"/>
            </a:xfrm>
            <a:custGeom>
              <a:avLst/>
              <a:gdLst/>
              <a:ahLst/>
              <a:cxnLst>
                <a:cxn ang="0">
                  <a:pos x="5233" y="1778"/>
                </a:cxn>
                <a:cxn ang="0">
                  <a:pos x="5189" y="1822"/>
                </a:cxn>
                <a:cxn ang="0">
                  <a:pos x="5133" y="1867"/>
                </a:cxn>
                <a:cxn ang="0">
                  <a:pos x="5060" y="1923"/>
                </a:cxn>
                <a:cxn ang="0">
                  <a:pos x="4965" y="1985"/>
                </a:cxn>
                <a:cxn ang="0">
                  <a:pos x="4854" y="2044"/>
                </a:cxn>
                <a:cxn ang="0">
                  <a:pos x="4725" y="2099"/>
                </a:cxn>
                <a:cxn ang="0">
                  <a:pos x="4654" y="2122"/>
                </a:cxn>
                <a:cxn ang="0">
                  <a:pos x="4579" y="2143"/>
                </a:cxn>
                <a:cxn ang="0">
                  <a:pos x="4500" y="2159"/>
                </a:cxn>
                <a:cxn ang="0">
                  <a:pos x="4418" y="2172"/>
                </a:cxn>
                <a:cxn ang="0">
                  <a:pos x="4332" y="2178"/>
                </a:cxn>
                <a:cxn ang="0">
                  <a:pos x="4242" y="2180"/>
                </a:cxn>
                <a:cxn ang="0">
                  <a:pos x="4149" y="2174"/>
                </a:cxn>
                <a:cxn ang="0">
                  <a:pos x="4053" y="2162"/>
                </a:cxn>
                <a:cxn ang="0">
                  <a:pos x="3953" y="2141"/>
                </a:cxn>
                <a:cxn ang="0">
                  <a:pos x="3852" y="2114"/>
                </a:cxn>
                <a:cxn ang="0">
                  <a:pos x="3746" y="2075"/>
                </a:cxn>
                <a:cxn ang="0">
                  <a:pos x="3638" y="2028"/>
                </a:cxn>
                <a:cxn ang="0">
                  <a:pos x="3527" y="1972"/>
                </a:cxn>
                <a:cxn ang="0">
                  <a:pos x="3414" y="1902"/>
                </a:cxn>
                <a:cxn ang="0">
                  <a:pos x="3298" y="1823"/>
                </a:cxn>
                <a:cxn ang="0">
                  <a:pos x="3180" y="1731"/>
                </a:cxn>
                <a:cxn ang="0">
                  <a:pos x="3059" y="1626"/>
                </a:cxn>
                <a:cxn ang="0">
                  <a:pos x="2937" y="1508"/>
                </a:cxn>
                <a:cxn ang="0">
                  <a:pos x="2816" y="1387"/>
                </a:cxn>
                <a:cxn ang="0">
                  <a:pos x="2581" y="1161"/>
                </a:cxn>
                <a:cxn ang="0">
                  <a:pos x="2361" y="959"/>
                </a:cxn>
                <a:cxn ang="0">
                  <a:pos x="2151" y="780"/>
                </a:cxn>
                <a:cxn ang="0">
                  <a:pos x="1951" y="624"/>
                </a:cxn>
                <a:cxn ang="0">
                  <a:pos x="1759" y="486"/>
                </a:cxn>
                <a:cxn ang="0">
                  <a:pos x="1576" y="370"/>
                </a:cxn>
                <a:cxn ang="0">
                  <a:pos x="1400" y="270"/>
                </a:cxn>
                <a:cxn ang="0">
                  <a:pos x="1229" y="189"/>
                </a:cxn>
                <a:cxn ang="0">
                  <a:pos x="1061" y="123"/>
                </a:cxn>
                <a:cxn ang="0">
                  <a:pos x="897" y="73"/>
                </a:cxn>
                <a:cxn ang="0">
                  <a:pos x="736" y="36"/>
                </a:cxn>
                <a:cxn ang="0">
                  <a:pos x="575" y="13"/>
                </a:cxn>
                <a:cxn ang="0">
                  <a:pos x="413" y="2"/>
                </a:cxn>
                <a:cxn ang="0">
                  <a:pos x="250" y="2"/>
                </a:cxn>
                <a:cxn ang="0">
                  <a:pos x="85" y="10"/>
                </a:cxn>
              </a:cxnLst>
              <a:rect l="0" t="0" r="r" b="b"/>
              <a:pathLst>
                <a:path w="5233" h="2180">
                  <a:moveTo>
                    <a:pt x="5233" y="1778"/>
                  </a:moveTo>
                  <a:lnTo>
                    <a:pt x="5233" y="1778"/>
                  </a:lnTo>
                  <a:lnTo>
                    <a:pt x="5222" y="1789"/>
                  </a:lnTo>
                  <a:lnTo>
                    <a:pt x="5189" y="1822"/>
                  </a:lnTo>
                  <a:lnTo>
                    <a:pt x="5164" y="1843"/>
                  </a:lnTo>
                  <a:lnTo>
                    <a:pt x="5133" y="1867"/>
                  </a:lnTo>
                  <a:lnTo>
                    <a:pt x="5099" y="1894"/>
                  </a:lnTo>
                  <a:lnTo>
                    <a:pt x="5060" y="1923"/>
                  </a:lnTo>
                  <a:lnTo>
                    <a:pt x="5015" y="1954"/>
                  </a:lnTo>
                  <a:lnTo>
                    <a:pt x="4965" y="1985"/>
                  </a:lnTo>
                  <a:lnTo>
                    <a:pt x="4913" y="2014"/>
                  </a:lnTo>
                  <a:lnTo>
                    <a:pt x="4854" y="2044"/>
                  </a:lnTo>
                  <a:lnTo>
                    <a:pt x="4792" y="2072"/>
                  </a:lnTo>
                  <a:lnTo>
                    <a:pt x="4725" y="2099"/>
                  </a:lnTo>
                  <a:lnTo>
                    <a:pt x="4689" y="2111"/>
                  </a:lnTo>
                  <a:lnTo>
                    <a:pt x="4654" y="2122"/>
                  </a:lnTo>
                  <a:lnTo>
                    <a:pt x="4617" y="2133"/>
                  </a:lnTo>
                  <a:lnTo>
                    <a:pt x="4579" y="2143"/>
                  </a:lnTo>
                  <a:lnTo>
                    <a:pt x="4540" y="2153"/>
                  </a:lnTo>
                  <a:lnTo>
                    <a:pt x="4500" y="2159"/>
                  </a:lnTo>
                  <a:lnTo>
                    <a:pt x="4460" y="2167"/>
                  </a:lnTo>
                  <a:lnTo>
                    <a:pt x="4418" y="2172"/>
                  </a:lnTo>
                  <a:lnTo>
                    <a:pt x="4375" y="2175"/>
                  </a:lnTo>
                  <a:lnTo>
                    <a:pt x="4332" y="2178"/>
                  </a:lnTo>
                  <a:lnTo>
                    <a:pt x="4288" y="2180"/>
                  </a:lnTo>
                  <a:lnTo>
                    <a:pt x="4242" y="2180"/>
                  </a:lnTo>
                  <a:lnTo>
                    <a:pt x="4196" y="2178"/>
                  </a:lnTo>
                  <a:lnTo>
                    <a:pt x="4149" y="2174"/>
                  </a:lnTo>
                  <a:lnTo>
                    <a:pt x="4102" y="2169"/>
                  </a:lnTo>
                  <a:lnTo>
                    <a:pt x="4053" y="2162"/>
                  </a:lnTo>
                  <a:lnTo>
                    <a:pt x="4003" y="2153"/>
                  </a:lnTo>
                  <a:lnTo>
                    <a:pt x="3953" y="2141"/>
                  </a:lnTo>
                  <a:lnTo>
                    <a:pt x="3903" y="2128"/>
                  </a:lnTo>
                  <a:lnTo>
                    <a:pt x="3852" y="2114"/>
                  </a:lnTo>
                  <a:lnTo>
                    <a:pt x="3799" y="2096"/>
                  </a:lnTo>
                  <a:lnTo>
                    <a:pt x="3746" y="2075"/>
                  </a:lnTo>
                  <a:lnTo>
                    <a:pt x="3692" y="2054"/>
                  </a:lnTo>
                  <a:lnTo>
                    <a:pt x="3638" y="2028"/>
                  </a:lnTo>
                  <a:lnTo>
                    <a:pt x="3582" y="2001"/>
                  </a:lnTo>
                  <a:lnTo>
                    <a:pt x="3527" y="1972"/>
                  </a:lnTo>
                  <a:lnTo>
                    <a:pt x="3471" y="1938"/>
                  </a:lnTo>
                  <a:lnTo>
                    <a:pt x="3414" y="1902"/>
                  </a:lnTo>
                  <a:lnTo>
                    <a:pt x="3356" y="1865"/>
                  </a:lnTo>
                  <a:lnTo>
                    <a:pt x="3298" y="1823"/>
                  </a:lnTo>
                  <a:lnTo>
                    <a:pt x="3239" y="1778"/>
                  </a:lnTo>
                  <a:lnTo>
                    <a:pt x="3180" y="1731"/>
                  </a:lnTo>
                  <a:lnTo>
                    <a:pt x="3120" y="1681"/>
                  </a:lnTo>
                  <a:lnTo>
                    <a:pt x="3059" y="1626"/>
                  </a:lnTo>
                  <a:lnTo>
                    <a:pt x="2999" y="1570"/>
                  </a:lnTo>
                  <a:lnTo>
                    <a:pt x="2937" y="1508"/>
                  </a:lnTo>
                  <a:lnTo>
                    <a:pt x="2937" y="1508"/>
                  </a:lnTo>
                  <a:lnTo>
                    <a:pt x="2816" y="1387"/>
                  </a:lnTo>
                  <a:lnTo>
                    <a:pt x="2697" y="1271"/>
                  </a:lnTo>
                  <a:lnTo>
                    <a:pt x="2581" y="1161"/>
                  </a:lnTo>
                  <a:lnTo>
                    <a:pt x="2470" y="1058"/>
                  </a:lnTo>
                  <a:lnTo>
                    <a:pt x="2361" y="959"/>
                  </a:lnTo>
                  <a:lnTo>
                    <a:pt x="2255" y="867"/>
                  </a:lnTo>
                  <a:lnTo>
                    <a:pt x="2151" y="780"/>
                  </a:lnTo>
                  <a:lnTo>
                    <a:pt x="2050" y="699"/>
                  </a:lnTo>
                  <a:lnTo>
                    <a:pt x="1951" y="624"/>
                  </a:lnTo>
                  <a:lnTo>
                    <a:pt x="1854" y="552"/>
                  </a:lnTo>
                  <a:lnTo>
                    <a:pt x="1759" y="486"/>
                  </a:lnTo>
                  <a:lnTo>
                    <a:pt x="1668" y="427"/>
                  </a:lnTo>
                  <a:lnTo>
                    <a:pt x="1576" y="370"/>
                  </a:lnTo>
                  <a:lnTo>
                    <a:pt x="1487" y="318"/>
                  </a:lnTo>
                  <a:lnTo>
                    <a:pt x="1400" y="270"/>
                  </a:lnTo>
                  <a:lnTo>
                    <a:pt x="1314" y="228"/>
                  </a:lnTo>
                  <a:lnTo>
                    <a:pt x="1229" y="189"/>
                  </a:lnTo>
                  <a:lnTo>
                    <a:pt x="1144" y="154"/>
                  </a:lnTo>
                  <a:lnTo>
                    <a:pt x="1061" y="123"/>
                  </a:lnTo>
                  <a:lnTo>
                    <a:pt x="979" y="96"/>
                  </a:lnTo>
                  <a:lnTo>
                    <a:pt x="897" y="73"/>
                  </a:lnTo>
                  <a:lnTo>
                    <a:pt x="817" y="54"/>
                  </a:lnTo>
                  <a:lnTo>
                    <a:pt x="736" y="36"/>
                  </a:lnTo>
                  <a:lnTo>
                    <a:pt x="656" y="23"/>
                  </a:lnTo>
                  <a:lnTo>
                    <a:pt x="575" y="13"/>
                  </a:lnTo>
                  <a:lnTo>
                    <a:pt x="495" y="7"/>
                  </a:lnTo>
                  <a:lnTo>
                    <a:pt x="413" y="2"/>
                  </a:lnTo>
                  <a:lnTo>
                    <a:pt x="332" y="0"/>
                  </a:lnTo>
                  <a:lnTo>
                    <a:pt x="250" y="2"/>
                  </a:lnTo>
                  <a:lnTo>
                    <a:pt x="168" y="5"/>
                  </a:lnTo>
                  <a:lnTo>
                    <a:pt x="85" y="10"/>
                  </a:lnTo>
                  <a:lnTo>
                    <a:pt x="0" y="1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29892" name="Freeform 68"/>
            <p:cNvSpPr>
              <a:spLocks/>
            </p:cNvSpPr>
            <p:nvPr/>
          </p:nvSpPr>
          <p:spPr bwMode="auto">
            <a:xfrm>
              <a:off x="434" y="870"/>
              <a:ext cx="5259" cy="1056"/>
            </a:xfrm>
            <a:custGeom>
              <a:avLst/>
              <a:gdLst/>
              <a:ahLst/>
              <a:cxnLst>
                <a:cxn ang="0">
                  <a:pos x="5259" y="1687"/>
                </a:cxn>
                <a:cxn ang="0">
                  <a:pos x="5214" y="1731"/>
                </a:cxn>
                <a:cxn ang="0">
                  <a:pos x="5160" y="1779"/>
                </a:cxn>
                <a:cxn ang="0">
                  <a:pos x="5087" y="1837"/>
                </a:cxn>
                <a:cxn ang="0">
                  <a:pos x="4994" y="1900"/>
                </a:cxn>
                <a:cxn ang="0">
                  <a:pos x="4883" y="1963"/>
                </a:cxn>
                <a:cxn ang="0">
                  <a:pos x="4755" y="2020"/>
                </a:cxn>
                <a:cxn ang="0">
                  <a:pos x="4684" y="2045"/>
                </a:cxn>
                <a:cxn ang="0">
                  <a:pos x="4611" y="2068"/>
                </a:cxn>
                <a:cxn ang="0">
                  <a:pos x="4531" y="2086"/>
                </a:cxn>
                <a:cxn ang="0">
                  <a:pos x="4449" y="2100"/>
                </a:cxn>
                <a:cxn ang="0">
                  <a:pos x="4363" y="2108"/>
                </a:cxn>
                <a:cxn ang="0">
                  <a:pos x="4275" y="2112"/>
                </a:cxn>
                <a:cxn ang="0">
                  <a:pos x="4181" y="2107"/>
                </a:cxn>
                <a:cxn ang="0">
                  <a:pos x="4084" y="2097"/>
                </a:cxn>
                <a:cxn ang="0">
                  <a:pos x="3984" y="2079"/>
                </a:cxn>
                <a:cxn ang="0">
                  <a:pos x="3882" y="2052"/>
                </a:cxn>
                <a:cxn ang="0">
                  <a:pos x="3776" y="2016"/>
                </a:cxn>
                <a:cxn ang="0">
                  <a:pos x="3668" y="1971"/>
                </a:cxn>
                <a:cxn ang="0">
                  <a:pos x="3555" y="1916"/>
                </a:cxn>
                <a:cxn ang="0">
                  <a:pos x="3441" y="1850"/>
                </a:cxn>
                <a:cxn ang="0">
                  <a:pos x="3325" y="1773"/>
                </a:cxn>
                <a:cxn ang="0">
                  <a:pos x="3205" y="1682"/>
                </a:cxn>
                <a:cxn ang="0">
                  <a:pos x="3083" y="1579"/>
                </a:cxn>
                <a:cxn ang="0">
                  <a:pos x="2958" y="1463"/>
                </a:cxn>
                <a:cxn ang="0">
                  <a:pos x="2835" y="1343"/>
                </a:cxn>
                <a:cxn ang="0">
                  <a:pos x="2599" y="1122"/>
                </a:cxn>
                <a:cxn ang="0">
                  <a:pos x="2374" y="923"/>
                </a:cxn>
                <a:cxn ang="0">
                  <a:pos x="2161" y="747"/>
                </a:cxn>
                <a:cxn ang="0">
                  <a:pos x="1960" y="594"/>
                </a:cxn>
                <a:cxn ang="0">
                  <a:pos x="1767" y="460"/>
                </a:cxn>
                <a:cxn ang="0">
                  <a:pos x="1581" y="347"/>
                </a:cxn>
                <a:cxn ang="0">
                  <a:pos x="1403" y="250"/>
                </a:cxn>
                <a:cxn ang="0">
                  <a:pos x="1231" y="171"/>
                </a:cxn>
                <a:cxn ang="0">
                  <a:pos x="1063" y="109"/>
                </a:cxn>
                <a:cxn ang="0">
                  <a:pos x="898" y="63"/>
                </a:cxn>
                <a:cxn ang="0">
                  <a:pos x="735" y="29"/>
                </a:cxn>
                <a:cxn ang="0">
                  <a:pos x="574" y="8"/>
                </a:cxn>
                <a:cxn ang="0">
                  <a:pos x="412" y="0"/>
                </a:cxn>
                <a:cxn ang="0">
                  <a:pos x="249" y="3"/>
                </a:cxn>
                <a:cxn ang="0">
                  <a:pos x="84" y="16"/>
                </a:cxn>
              </a:cxnLst>
              <a:rect l="0" t="0" r="r" b="b"/>
              <a:pathLst>
                <a:path w="5259" h="2112">
                  <a:moveTo>
                    <a:pt x="5259" y="1687"/>
                  </a:moveTo>
                  <a:lnTo>
                    <a:pt x="5259" y="1687"/>
                  </a:lnTo>
                  <a:lnTo>
                    <a:pt x="5248" y="1698"/>
                  </a:lnTo>
                  <a:lnTo>
                    <a:pt x="5214" y="1731"/>
                  </a:lnTo>
                  <a:lnTo>
                    <a:pt x="5189" y="1753"/>
                  </a:lnTo>
                  <a:lnTo>
                    <a:pt x="5160" y="1779"/>
                  </a:lnTo>
                  <a:lnTo>
                    <a:pt x="5127" y="1806"/>
                  </a:lnTo>
                  <a:lnTo>
                    <a:pt x="5087" y="1837"/>
                  </a:lnTo>
                  <a:lnTo>
                    <a:pt x="5044" y="1868"/>
                  </a:lnTo>
                  <a:lnTo>
                    <a:pt x="4994" y="1900"/>
                  </a:lnTo>
                  <a:lnTo>
                    <a:pt x="4941" y="1931"/>
                  </a:lnTo>
                  <a:lnTo>
                    <a:pt x="4883" y="1963"/>
                  </a:lnTo>
                  <a:lnTo>
                    <a:pt x="4822" y="1992"/>
                  </a:lnTo>
                  <a:lnTo>
                    <a:pt x="4755" y="2020"/>
                  </a:lnTo>
                  <a:lnTo>
                    <a:pt x="4720" y="2033"/>
                  </a:lnTo>
                  <a:lnTo>
                    <a:pt x="4684" y="2045"/>
                  </a:lnTo>
                  <a:lnTo>
                    <a:pt x="4648" y="2057"/>
                  </a:lnTo>
                  <a:lnTo>
                    <a:pt x="4611" y="2068"/>
                  </a:lnTo>
                  <a:lnTo>
                    <a:pt x="4572" y="2078"/>
                  </a:lnTo>
                  <a:lnTo>
                    <a:pt x="4531" y="2086"/>
                  </a:lnTo>
                  <a:lnTo>
                    <a:pt x="4491" y="2094"/>
                  </a:lnTo>
                  <a:lnTo>
                    <a:pt x="4449" y="2100"/>
                  </a:lnTo>
                  <a:lnTo>
                    <a:pt x="4406" y="2105"/>
                  </a:lnTo>
                  <a:lnTo>
                    <a:pt x="4363" y="2108"/>
                  </a:lnTo>
                  <a:lnTo>
                    <a:pt x="4319" y="2110"/>
                  </a:lnTo>
                  <a:lnTo>
                    <a:pt x="4275" y="2112"/>
                  </a:lnTo>
                  <a:lnTo>
                    <a:pt x="4227" y="2110"/>
                  </a:lnTo>
                  <a:lnTo>
                    <a:pt x="4181" y="2107"/>
                  </a:lnTo>
                  <a:lnTo>
                    <a:pt x="4133" y="2104"/>
                  </a:lnTo>
                  <a:lnTo>
                    <a:pt x="4084" y="2097"/>
                  </a:lnTo>
                  <a:lnTo>
                    <a:pt x="4036" y="2089"/>
                  </a:lnTo>
                  <a:lnTo>
                    <a:pt x="3984" y="2079"/>
                  </a:lnTo>
                  <a:lnTo>
                    <a:pt x="3934" y="2066"/>
                  </a:lnTo>
                  <a:lnTo>
                    <a:pt x="3882" y="2052"/>
                  </a:lnTo>
                  <a:lnTo>
                    <a:pt x="3829" y="2036"/>
                  </a:lnTo>
                  <a:lnTo>
                    <a:pt x="3776" y="2016"/>
                  </a:lnTo>
                  <a:lnTo>
                    <a:pt x="3722" y="1995"/>
                  </a:lnTo>
                  <a:lnTo>
                    <a:pt x="3668" y="1971"/>
                  </a:lnTo>
                  <a:lnTo>
                    <a:pt x="3612" y="1945"/>
                  </a:lnTo>
                  <a:lnTo>
                    <a:pt x="3555" y="1916"/>
                  </a:lnTo>
                  <a:lnTo>
                    <a:pt x="3498" y="1884"/>
                  </a:lnTo>
                  <a:lnTo>
                    <a:pt x="3441" y="1850"/>
                  </a:lnTo>
                  <a:lnTo>
                    <a:pt x="3383" y="1813"/>
                  </a:lnTo>
                  <a:lnTo>
                    <a:pt x="3325" y="1773"/>
                  </a:lnTo>
                  <a:lnTo>
                    <a:pt x="3265" y="1729"/>
                  </a:lnTo>
                  <a:lnTo>
                    <a:pt x="3205" y="1682"/>
                  </a:lnTo>
                  <a:lnTo>
                    <a:pt x="3144" y="1632"/>
                  </a:lnTo>
                  <a:lnTo>
                    <a:pt x="3083" y="1579"/>
                  </a:lnTo>
                  <a:lnTo>
                    <a:pt x="3021" y="1522"/>
                  </a:lnTo>
                  <a:lnTo>
                    <a:pt x="2958" y="1463"/>
                  </a:lnTo>
                  <a:lnTo>
                    <a:pt x="2958" y="1463"/>
                  </a:lnTo>
                  <a:lnTo>
                    <a:pt x="2835" y="1343"/>
                  </a:lnTo>
                  <a:lnTo>
                    <a:pt x="2715" y="1228"/>
                  </a:lnTo>
                  <a:lnTo>
                    <a:pt x="2599" y="1122"/>
                  </a:lnTo>
                  <a:lnTo>
                    <a:pt x="2485" y="1020"/>
                  </a:lnTo>
                  <a:lnTo>
                    <a:pt x="2374" y="923"/>
                  </a:lnTo>
                  <a:lnTo>
                    <a:pt x="2267" y="833"/>
                  </a:lnTo>
                  <a:lnTo>
                    <a:pt x="2161" y="747"/>
                  </a:lnTo>
                  <a:lnTo>
                    <a:pt x="2060" y="668"/>
                  </a:lnTo>
                  <a:lnTo>
                    <a:pt x="1960" y="594"/>
                  </a:lnTo>
                  <a:lnTo>
                    <a:pt x="1861" y="524"/>
                  </a:lnTo>
                  <a:lnTo>
                    <a:pt x="1767" y="460"/>
                  </a:lnTo>
                  <a:lnTo>
                    <a:pt x="1673" y="400"/>
                  </a:lnTo>
                  <a:lnTo>
                    <a:pt x="1581" y="347"/>
                  </a:lnTo>
                  <a:lnTo>
                    <a:pt x="1492" y="297"/>
                  </a:lnTo>
                  <a:lnTo>
                    <a:pt x="1403" y="250"/>
                  </a:lnTo>
                  <a:lnTo>
                    <a:pt x="1316" y="210"/>
                  </a:lnTo>
                  <a:lnTo>
                    <a:pt x="1231" y="171"/>
                  </a:lnTo>
                  <a:lnTo>
                    <a:pt x="1146" y="138"/>
                  </a:lnTo>
                  <a:lnTo>
                    <a:pt x="1063" y="109"/>
                  </a:lnTo>
                  <a:lnTo>
                    <a:pt x="980" y="84"/>
                  </a:lnTo>
                  <a:lnTo>
                    <a:pt x="898" y="63"/>
                  </a:lnTo>
                  <a:lnTo>
                    <a:pt x="816" y="43"/>
                  </a:lnTo>
                  <a:lnTo>
                    <a:pt x="735" y="29"/>
                  </a:lnTo>
                  <a:lnTo>
                    <a:pt x="655" y="17"/>
                  </a:lnTo>
                  <a:lnTo>
                    <a:pt x="574" y="8"/>
                  </a:lnTo>
                  <a:lnTo>
                    <a:pt x="494" y="3"/>
                  </a:lnTo>
                  <a:lnTo>
                    <a:pt x="412" y="0"/>
                  </a:lnTo>
                  <a:lnTo>
                    <a:pt x="331" y="0"/>
                  </a:lnTo>
                  <a:lnTo>
                    <a:pt x="249" y="3"/>
                  </a:lnTo>
                  <a:lnTo>
                    <a:pt x="168" y="8"/>
                  </a:lnTo>
                  <a:lnTo>
                    <a:pt x="84" y="16"/>
                  </a:lnTo>
                  <a:lnTo>
                    <a:pt x="0" y="25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29893" name="Freeform 69"/>
            <p:cNvSpPr>
              <a:spLocks/>
            </p:cNvSpPr>
            <p:nvPr/>
          </p:nvSpPr>
          <p:spPr bwMode="auto">
            <a:xfrm>
              <a:off x="450" y="890"/>
              <a:ext cx="5283" cy="1021"/>
            </a:xfrm>
            <a:custGeom>
              <a:avLst/>
              <a:gdLst/>
              <a:ahLst/>
              <a:cxnLst>
                <a:cxn ang="0">
                  <a:pos x="5283" y="1597"/>
                </a:cxn>
                <a:cxn ang="0">
                  <a:pos x="5240" y="1642"/>
                </a:cxn>
                <a:cxn ang="0">
                  <a:pos x="5187" y="1691"/>
                </a:cxn>
                <a:cxn ang="0">
                  <a:pos x="5114" y="1750"/>
                </a:cxn>
                <a:cxn ang="0">
                  <a:pos x="5022" y="1817"/>
                </a:cxn>
                <a:cxn ang="0">
                  <a:pos x="4912" y="1881"/>
                </a:cxn>
                <a:cxn ang="0">
                  <a:pos x="4818" y="1928"/>
                </a:cxn>
                <a:cxn ang="0">
                  <a:pos x="4750" y="1955"/>
                </a:cxn>
                <a:cxn ang="0">
                  <a:pos x="4678" y="1981"/>
                </a:cxn>
                <a:cxn ang="0">
                  <a:pos x="4601" y="2002"/>
                </a:cxn>
                <a:cxn ang="0">
                  <a:pos x="4522" y="2020"/>
                </a:cxn>
                <a:cxn ang="0">
                  <a:pos x="4438" y="2033"/>
                </a:cxn>
                <a:cxn ang="0">
                  <a:pos x="4350" y="2041"/>
                </a:cxn>
                <a:cxn ang="0">
                  <a:pos x="4259" y="2043"/>
                </a:cxn>
                <a:cxn ang="0">
                  <a:pos x="4164" y="2038"/>
                </a:cxn>
                <a:cxn ang="0">
                  <a:pos x="4066" y="2025"/>
                </a:cxn>
                <a:cxn ang="0">
                  <a:pos x="3964" y="2005"/>
                </a:cxn>
                <a:cxn ang="0">
                  <a:pos x="3860" y="1976"/>
                </a:cxn>
                <a:cxn ang="0">
                  <a:pos x="3752" y="1938"/>
                </a:cxn>
                <a:cxn ang="0">
                  <a:pos x="3641" y="1889"/>
                </a:cxn>
                <a:cxn ang="0">
                  <a:pos x="3527" y="1831"/>
                </a:cxn>
                <a:cxn ang="0">
                  <a:pos x="3410" y="1760"/>
                </a:cxn>
                <a:cxn ang="0">
                  <a:pos x="3291" y="1679"/>
                </a:cxn>
                <a:cxn ang="0">
                  <a:pos x="3169" y="1584"/>
                </a:cxn>
                <a:cxn ang="0">
                  <a:pos x="3044" y="1477"/>
                </a:cxn>
                <a:cxn ang="0">
                  <a:pos x="2980" y="1418"/>
                </a:cxn>
                <a:cxn ang="0">
                  <a:pos x="2734" y="1188"/>
                </a:cxn>
                <a:cxn ang="0">
                  <a:pos x="2499" y="982"/>
                </a:cxn>
                <a:cxn ang="0">
                  <a:pos x="2279" y="799"/>
                </a:cxn>
                <a:cxn ang="0">
                  <a:pos x="2069" y="638"/>
                </a:cxn>
                <a:cxn ang="0">
                  <a:pos x="1869" y="497"/>
                </a:cxn>
                <a:cxn ang="0">
                  <a:pos x="1679" y="378"/>
                </a:cxn>
                <a:cxn ang="0">
                  <a:pos x="1496" y="276"/>
                </a:cxn>
                <a:cxn ang="0">
                  <a:pos x="1319" y="192"/>
                </a:cxn>
                <a:cxn ang="0">
                  <a:pos x="1148" y="124"/>
                </a:cxn>
                <a:cxn ang="0">
                  <a:pos x="980" y="73"/>
                </a:cxn>
                <a:cxn ang="0">
                  <a:pos x="817" y="36"/>
                </a:cxn>
                <a:cxn ang="0">
                  <a:pos x="654" y="11"/>
                </a:cxn>
                <a:cxn ang="0">
                  <a:pos x="493" y="2"/>
                </a:cxn>
                <a:cxn ang="0">
                  <a:pos x="331" y="2"/>
                </a:cxn>
                <a:cxn ang="0">
                  <a:pos x="167" y="13"/>
                </a:cxn>
                <a:cxn ang="0">
                  <a:pos x="0" y="34"/>
                </a:cxn>
              </a:cxnLst>
              <a:rect l="0" t="0" r="r" b="b"/>
              <a:pathLst>
                <a:path w="5283" h="2043">
                  <a:moveTo>
                    <a:pt x="5283" y="1597"/>
                  </a:moveTo>
                  <a:lnTo>
                    <a:pt x="5283" y="1597"/>
                  </a:lnTo>
                  <a:lnTo>
                    <a:pt x="5272" y="1608"/>
                  </a:lnTo>
                  <a:lnTo>
                    <a:pt x="5240" y="1642"/>
                  </a:lnTo>
                  <a:lnTo>
                    <a:pt x="5215" y="1665"/>
                  </a:lnTo>
                  <a:lnTo>
                    <a:pt x="5187" y="1691"/>
                  </a:lnTo>
                  <a:lnTo>
                    <a:pt x="5153" y="1720"/>
                  </a:lnTo>
                  <a:lnTo>
                    <a:pt x="5114" y="1750"/>
                  </a:lnTo>
                  <a:lnTo>
                    <a:pt x="5071" y="1783"/>
                  </a:lnTo>
                  <a:lnTo>
                    <a:pt x="5022" y="1817"/>
                  </a:lnTo>
                  <a:lnTo>
                    <a:pt x="4969" y="1849"/>
                  </a:lnTo>
                  <a:lnTo>
                    <a:pt x="4912" y="1881"/>
                  </a:lnTo>
                  <a:lnTo>
                    <a:pt x="4850" y="1912"/>
                  </a:lnTo>
                  <a:lnTo>
                    <a:pt x="4818" y="1928"/>
                  </a:lnTo>
                  <a:lnTo>
                    <a:pt x="4785" y="1942"/>
                  </a:lnTo>
                  <a:lnTo>
                    <a:pt x="4750" y="1955"/>
                  </a:lnTo>
                  <a:lnTo>
                    <a:pt x="4714" y="1968"/>
                  </a:lnTo>
                  <a:lnTo>
                    <a:pt x="4678" y="1981"/>
                  </a:lnTo>
                  <a:lnTo>
                    <a:pt x="4640" y="1993"/>
                  </a:lnTo>
                  <a:lnTo>
                    <a:pt x="4601" y="2002"/>
                  </a:lnTo>
                  <a:lnTo>
                    <a:pt x="4563" y="2012"/>
                  </a:lnTo>
                  <a:lnTo>
                    <a:pt x="4522" y="2020"/>
                  </a:lnTo>
                  <a:lnTo>
                    <a:pt x="4481" y="2028"/>
                  </a:lnTo>
                  <a:lnTo>
                    <a:pt x="4438" y="2033"/>
                  </a:lnTo>
                  <a:lnTo>
                    <a:pt x="4395" y="2038"/>
                  </a:lnTo>
                  <a:lnTo>
                    <a:pt x="4350" y="2041"/>
                  </a:lnTo>
                  <a:lnTo>
                    <a:pt x="4304" y="2043"/>
                  </a:lnTo>
                  <a:lnTo>
                    <a:pt x="4259" y="2043"/>
                  </a:lnTo>
                  <a:lnTo>
                    <a:pt x="4211" y="2041"/>
                  </a:lnTo>
                  <a:lnTo>
                    <a:pt x="4164" y="2038"/>
                  </a:lnTo>
                  <a:lnTo>
                    <a:pt x="4116" y="2033"/>
                  </a:lnTo>
                  <a:lnTo>
                    <a:pt x="4066" y="2025"/>
                  </a:lnTo>
                  <a:lnTo>
                    <a:pt x="4016" y="2017"/>
                  </a:lnTo>
                  <a:lnTo>
                    <a:pt x="3964" y="2005"/>
                  </a:lnTo>
                  <a:lnTo>
                    <a:pt x="3913" y="1991"/>
                  </a:lnTo>
                  <a:lnTo>
                    <a:pt x="3860" y="1976"/>
                  </a:lnTo>
                  <a:lnTo>
                    <a:pt x="3806" y="1959"/>
                  </a:lnTo>
                  <a:lnTo>
                    <a:pt x="3752" y="1938"/>
                  </a:lnTo>
                  <a:lnTo>
                    <a:pt x="3696" y="1915"/>
                  </a:lnTo>
                  <a:lnTo>
                    <a:pt x="3641" y="1889"/>
                  </a:lnTo>
                  <a:lnTo>
                    <a:pt x="3584" y="1862"/>
                  </a:lnTo>
                  <a:lnTo>
                    <a:pt x="3527" y="1831"/>
                  </a:lnTo>
                  <a:lnTo>
                    <a:pt x="3469" y="1797"/>
                  </a:lnTo>
                  <a:lnTo>
                    <a:pt x="3410" y="1760"/>
                  </a:lnTo>
                  <a:lnTo>
                    <a:pt x="3350" y="1721"/>
                  </a:lnTo>
                  <a:lnTo>
                    <a:pt x="3291" y="1679"/>
                  </a:lnTo>
                  <a:lnTo>
                    <a:pt x="3230" y="1634"/>
                  </a:lnTo>
                  <a:lnTo>
                    <a:pt x="3169" y="1584"/>
                  </a:lnTo>
                  <a:lnTo>
                    <a:pt x="3106" y="1532"/>
                  </a:lnTo>
                  <a:lnTo>
                    <a:pt x="3044" y="1477"/>
                  </a:lnTo>
                  <a:lnTo>
                    <a:pt x="2980" y="1418"/>
                  </a:lnTo>
                  <a:lnTo>
                    <a:pt x="2980" y="1418"/>
                  </a:lnTo>
                  <a:lnTo>
                    <a:pt x="2855" y="1300"/>
                  </a:lnTo>
                  <a:lnTo>
                    <a:pt x="2734" y="1188"/>
                  </a:lnTo>
                  <a:lnTo>
                    <a:pt x="2615" y="1082"/>
                  </a:lnTo>
                  <a:lnTo>
                    <a:pt x="2499" y="982"/>
                  </a:lnTo>
                  <a:lnTo>
                    <a:pt x="2388" y="888"/>
                  </a:lnTo>
                  <a:lnTo>
                    <a:pt x="2279" y="799"/>
                  </a:lnTo>
                  <a:lnTo>
                    <a:pt x="2173" y="715"/>
                  </a:lnTo>
                  <a:lnTo>
                    <a:pt x="2069" y="638"/>
                  </a:lnTo>
                  <a:lnTo>
                    <a:pt x="1968" y="565"/>
                  </a:lnTo>
                  <a:lnTo>
                    <a:pt x="1869" y="497"/>
                  </a:lnTo>
                  <a:lnTo>
                    <a:pt x="1773" y="434"/>
                  </a:lnTo>
                  <a:lnTo>
                    <a:pt x="1679" y="378"/>
                  </a:lnTo>
                  <a:lnTo>
                    <a:pt x="1586" y="325"/>
                  </a:lnTo>
                  <a:lnTo>
                    <a:pt x="1496" y="276"/>
                  </a:lnTo>
                  <a:lnTo>
                    <a:pt x="1407" y="231"/>
                  </a:lnTo>
                  <a:lnTo>
                    <a:pt x="1319" y="192"/>
                  </a:lnTo>
                  <a:lnTo>
                    <a:pt x="1233" y="155"/>
                  </a:lnTo>
                  <a:lnTo>
                    <a:pt x="1148" y="124"/>
                  </a:lnTo>
                  <a:lnTo>
                    <a:pt x="1064" y="97"/>
                  </a:lnTo>
                  <a:lnTo>
                    <a:pt x="980" y="73"/>
                  </a:lnTo>
                  <a:lnTo>
                    <a:pt x="899" y="52"/>
                  </a:lnTo>
                  <a:lnTo>
                    <a:pt x="817" y="36"/>
                  </a:lnTo>
                  <a:lnTo>
                    <a:pt x="736" y="23"/>
                  </a:lnTo>
                  <a:lnTo>
                    <a:pt x="654" y="11"/>
                  </a:lnTo>
                  <a:lnTo>
                    <a:pt x="574" y="5"/>
                  </a:lnTo>
                  <a:lnTo>
                    <a:pt x="493" y="2"/>
                  </a:lnTo>
                  <a:lnTo>
                    <a:pt x="413" y="0"/>
                  </a:lnTo>
                  <a:lnTo>
                    <a:pt x="331" y="2"/>
                  </a:lnTo>
                  <a:lnTo>
                    <a:pt x="250" y="6"/>
                  </a:lnTo>
                  <a:lnTo>
                    <a:pt x="167" y="13"/>
                  </a:lnTo>
                  <a:lnTo>
                    <a:pt x="85" y="23"/>
                  </a:lnTo>
                  <a:lnTo>
                    <a:pt x="0" y="3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29894" name="Freeform 70"/>
            <p:cNvSpPr>
              <a:spLocks/>
            </p:cNvSpPr>
            <p:nvPr/>
          </p:nvSpPr>
          <p:spPr bwMode="auto">
            <a:xfrm>
              <a:off x="467" y="910"/>
              <a:ext cx="5306" cy="988"/>
            </a:xfrm>
            <a:custGeom>
              <a:avLst/>
              <a:gdLst/>
              <a:ahLst/>
              <a:cxnLst>
                <a:cxn ang="0">
                  <a:pos x="5306" y="1505"/>
                </a:cxn>
                <a:cxn ang="0">
                  <a:pos x="5263" y="1552"/>
                </a:cxn>
                <a:cxn ang="0">
                  <a:pos x="5211" y="1602"/>
                </a:cxn>
                <a:cxn ang="0">
                  <a:pos x="5138" y="1663"/>
                </a:cxn>
                <a:cxn ang="0">
                  <a:pos x="5048" y="1731"/>
                </a:cxn>
                <a:cxn ang="0">
                  <a:pos x="4939" y="1799"/>
                </a:cxn>
                <a:cxn ang="0">
                  <a:pos x="4845" y="1848"/>
                </a:cxn>
                <a:cxn ang="0">
                  <a:pos x="4779" y="1877"/>
                </a:cxn>
                <a:cxn ang="0">
                  <a:pos x="4707" y="1904"/>
                </a:cxn>
                <a:cxn ang="0">
                  <a:pos x="4630" y="1928"/>
                </a:cxn>
                <a:cxn ang="0">
                  <a:pos x="4551" y="1948"/>
                </a:cxn>
                <a:cxn ang="0">
                  <a:pos x="4468" y="1962"/>
                </a:cxn>
                <a:cxn ang="0">
                  <a:pos x="4380" y="1972"/>
                </a:cxn>
                <a:cxn ang="0">
                  <a:pos x="4289" y="1975"/>
                </a:cxn>
                <a:cxn ang="0">
                  <a:pos x="4194" y="1972"/>
                </a:cxn>
                <a:cxn ang="0">
                  <a:pos x="4096" y="1961"/>
                </a:cxn>
                <a:cxn ang="0">
                  <a:pos x="3993" y="1943"/>
                </a:cxn>
                <a:cxn ang="0">
                  <a:pos x="3889" y="1915"/>
                </a:cxn>
                <a:cxn ang="0">
                  <a:pos x="3779" y="1880"/>
                </a:cxn>
                <a:cxn ang="0">
                  <a:pos x="3668" y="1833"/>
                </a:cxn>
                <a:cxn ang="0">
                  <a:pos x="3553" y="1777"/>
                </a:cxn>
                <a:cxn ang="0">
                  <a:pos x="3436" y="1709"/>
                </a:cxn>
                <a:cxn ang="0">
                  <a:pos x="3315" y="1630"/>
                </a:cxn>
                <a:cxn ang="0">
                  <a:pos x="3192" y="1536"/>
                </a:cxn>
                <a:cxn ang="0">
                  <a:pos x="3066" y="1431"/>
                </a:cxn>
                <a:cxn ang="0">
                  <a:pos x="3000" y="1373"/>
                </a:cxn>
                <a:cxn ang="0">
                  <a:pos x="2750" y="1147"/>
                </a:cxn>
                <a:cxn ang="0">
                  <a:pos x="2514" y="945"/>
                </a:cxn>
                <a:cxn ang="0">
                  <a:pos x="2291" y="766"/>
                </a:cxn>
                <a:cxn ang="0">
                  <a:pos x="2078" y="607"/>
                </a:cxn>
                <a:cxn ang="0">
                  <a:pos x="1876" y="470"/>
                </a:cxn>
                <a:cxn ang="0">
                  <a:pos x="1684" y="354"/>
                </a:cxn>
                <a:cxn ang="0">
                  <a:pos x="1499" y="255"/>
                </a:cxn>
                <a:cxn ang="0">
                  <a:pos x="1322" y="175"/>
                </a:cxn>
                <a:cxn ang="0">
                  <a:pos x="1149" y="110"/>
                </a:cxn>
                <a:cxn ang="0">
                  <a:pos x="981" y="62"/>
                </a:cxn>
                <a:cxn ang="0">
                  <a:pos x="816" y="28"/>
                </a:cxn>
                <a:cxn ang="0">
                  <a:pos x="654" y="7"/>
                </a:cxn>
                <a:cxn ang="0">
                  <a:pos x="493" y="0"/>
                </a:cxn>
                <a:cxn ang="0">
                  <a:pos x="330" y="4"/>
                </a:cxn>
                <a:cxn ang="0">
                  <a:pos x="166" y="18"/>
                </a:cxn>
                <a:cxn ang="0">
                  <a:pos x="0" y="42"/>
                </a:cxn>
              </a:cxnLst>
              <a:rect l="0" t="0" r="r" b="b"/>
              <a:pathLst>
                <a:path w="5306" h="1975">
                  <a:moveTo>
                    <a:pt x="5306" y="1505"/>
                  </a:moveTo>
                  <a:lnTo>
                    <a:pt x="5306" y="1505"/>
                  </a:lnTo>
                  <a:lnTo>
                    <a:pt x="5295" y="1518"/>
                  </a:lnTo>
                  <a:lnTo>
                    <a:pt x="5263" y="1552"/>
                  </a:lnTo>
                  <a:lnTo>
                    <a:pt x="5240" y="1576"/>
                  </a:lnTo>
                  <a:lnTo>
                    <a:pt x="5211" y="1602"/>
                  </a:lnTo>
                  <a:lnTo>
                    <a:pt x="5177" y="1633"/>
                  </a:lnTo>
                  <a:lnTo>
                    <a:pt x="5138" y="1663"/>
                  </a:lnTo>
                  <a:lnTo>
                    <a:pt x="5095" y="1697"/>
                  </a:lnTo>
                  <a:lnTo>
                    <a:pt x="5048" y="1731"/>
                  </a:lnTo>
                  <a:lnTo>
                    <a:pt x="4995" y="1765"/>
                  </a:lnTo>
                  <a:lnTo>
                    <a:pt x="4939" y="1799"/>
                  </a:lnTo>
                  <a:lnTo>
                    <a:pt x="4877" y="1831"/>
                  </a:lnTo>
                  <a:lnTo>
                    <a:pt x="4845" y="1848"/>
                  </a:lnTo>
                  <a:lnTo>
                    <a:pt x="4812" y="1862"/>
                  </a:lnTo>
                  <a:lnTo>
                    <a:pt x="4779" y="1877"/>
                  </a:lnTo>
                  <a:lnTo>
                    <a:pt x="4743" y="1891"/>
                  </a:lnTo>
                  <a:lnTo>
                    <a:pt x="4707" y="1904"/>
                  </a:lnTo>
                  <a:lnTo>
                    <a:pt x="4669" y="1917"/>
                  </a:lnTo>
                  <a:lnTo>
                    <a:pt x="4630" y="1928"/>
                  </a:lnTo>
                  <a:lnTo>
                    <a:pt x="4591" y="1938"/>
                  </a:lnTo>
                  <a:lnTo>
                    <a:pt x="4551" y="1948"/>
                  </a:lnTo>
                  <a:lnTo>
                    <a:pt x="4509" y="1956"/>
                  </a:lnTo>
                  <a:lnTo>
                    <a:pt x="4468" y="1962"/>
                  </a:lnTo>
                  <a:lnTo>
                    <a:pt x="4423" y="1967"/>
                  </a:lnTo>
                  <a:lnTo>
                    <a:pt x="4380" y="1972"/>
                  </a:lnTo>
                  <a:lnTo>
                    <a:pt x="4335" y="1974"/>
                  </a:lnTo>
                  <a:lnTo>
                    <a:pt x="4289" y="1975"/>
                  </a:lnTo>
                  <a:lnTo>
                    <a:pt x="4242" y="1974"/>
                  </a:lnTo>
                  <a:lnTo>
                    <a:pt x="4194" y="1972"/>
                  </a:lnTo>
                  <a:lnTo>
                    <a:pt x="4144" y="1967"/>
                  </a:lnTo>
                  <a:lnTo>
                    <a:pt x="4096" y="1961"/>
                  </a:lnTo>
                  <a:lnTo>
                    <a:pt x="4044" y="1953"/>
                  </a:lnTo>
                  <a:lnTo>
                    <a:pt x="3993" y="1943"/>
                  </a:lnTo>
                  <a:lnTo>
                    <a:pt x="3942" y="1930"/>
                  </a:lnTo>
                  <a:lnTo>
                    <a:pt x="3889" y="1915"/>
                  </a:lnTo>
                  <a:lnTo>
                    <a:pt x="3835" y="1899"/>
                  </a:lnTo>
                  <a:lnTo>
                    <a:pt x="3779" y="1880"/>
                  </a:lnTo>
                  <a:lnTo>
                    <a:pt x="3725" y="1857"/>
                  </a:lnTo>
                  <a:lnTo>
                    <a:pt x="3668" y="1833"/>
                  </a:lnTo>
                  <a:lnTo>
                    <a:pt x="3611" y="1806"/>
                  </a:lnTo>
                  <a:lnTo>
                    <a:pt x="3553" y="1777"/>
                  </a:lnTo>
                  <a:lnTo>
                    <a:pt x="3495" y="1744"/>
                  </a:lnTo>
                  <a:lnTo>
                    <a:pt x="3436" y="1709"/>
                  </a:lnTo>
                  <a:lnTo>
                    <a:pt x="3375" y="1670"/>
                  </a:lnTo>
                  <a:lnTo>
                    <a:pt x="3315" y="1630"/>
                  </a:lnTo>
                  <a:lnTo>
                    <a:pt x="3253" y="1584"/>
                  </a:lnTo>
                  <a:lnTo>
                    <a:pt x="3192" y="1536"/>
                  </a:lnTo>
                  <a:lnTo>
                    <a:pt x="3128" y="1486"/>
                  </a:lnTo>
                  <a:lnTo>
                    <a:pt x="3066" y="1431"/>
                  </a:lnTo>
                  <a:lnTo>
                    <a:pt x="3000" y="1373"/>
                  </a:lnTo>
                  <a:lnTo>
                    <a:pt x="3000" y="1373"/>
                  </a:lnTo>
                  <a:lnTo>
                    <a:pt x="2874" y="1257"/>
                  </a:lnTo>
                  <a:lnTo>
                    <a:pt x="2750" y="1147"/>
                  </a:lnTo>
                  <a:lnTo>
                    <a:pt x="2631" y="1043"/>
                  </a:lnTo>
                  <a:lnTo>
                    <a:pt x="2514" y="945"/>
                  </a:lnTo>
                  <a:lnTo>
                    <a:pt x="2400" y="853"/>
                  </a:lnTo>
                  <a:lnTo>
                    <a:pt x="2291" y="766"/>
                  </a:lnTo>
                  <a:lnTo>
                    <a:pt x="2182" y="683"/>
                  </a:lnTo>
                  <a:lnTo>
                    <a:pt x="2078" y="607"/>
                  </a:lnTo>
                  <a:lnTo>
                    <a:pt x="1976" y="536"/>
                  </a:lnTo>
                  <a:lnTo>
                    <a:pt x="1876" y="470"/>
                  </a:lnTo>
                  <a:lnTo>
                    <a:pt x="1778" y="410"/>
                  </a:lnTo>
                  <a:lnTo>
                    <a:pt x="1684" y="354"/>
                  </a:lnTo>
                  <a:lnTo>
                    <a:pt x="1591" y="302"/>
                  </a:lnTo>
                  <a:lnTo>
                    <a:pt x="1499" y="255"/>
                  </a:lnTo>
                  <a:lnTo>
                    <a:pt x="1409" y="212"/>
                  </a:lnTo>
                  <a:lnTo>
                    <a:pt x="1322" y="175"/>
                  </a:lnTo>
                  <a:lnTo>
                    <a:pt x="1234" y="141"/>
                  </a:lnTo>
                  <a:lnTo>
                    <a:pt x="1149" y="110"/>
                  </a:lnTo>
                  <a:lnTo>
                    <a:pt x="1065" y="84"/>
                  </a:lnTo>
                  <a:lnTo>
                    <a:pt x="981" y="62"/>
                  </a:lnTo>
                  <a:lnTo>
                    <a:pt x="898" y="42"/>
                  </a:lnTo>
                  <a:lnTo>
                    <a:pt x="816" y="28"/>
                  </a:lnTo>
                  <a:lnTo>
                    <a:pt x="736" y="17"/>
                  </a:lnTo>
                  <a:lnTo>
                    <a:pt x="654" y="7"/>
                  </a:lnTo>
                  <a:lnTo>
                    <a:pt x="573" y="2"/>
                  </a:lnTo>
                  <a:lnTo>
                    <a:pt x="493" y="0"/>
                  </a:lnTo>
                  <a:lnTo>
                    <a:pt x="412" y="0"/>
                  </a:lnTo>
                  <a:lnTo>
                    <a:pt x="330" y="4"/>
                  </a:lnTo>
                  <a:lnTo>
                    <a:pt x="248" y="10"/>
                  </a:lnTo>
                  <a:lnTo>
                    <a:pt x="166" y="18"/>
                  </a:lnTo>
                  <a:lnTo>
                    <a:pt x="85" y="29"/>
                  </a:lnTo>
                  <a:lnTo>
                    <a:pt x="0" y="4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29895" name="Freeform 71"/>
            <p:cNvSpPr>
              <a:spLocks/>
            </p:cNvSpPr>
            <p:nvPr/>
          </p:nvSpPr>
          <p:spPr bwMode="auto">
            <a:xfrm>
              <a:off x="485" y="930"/>
              <a:ext cx="5327" cy="953"/>
            </a:xfrm>
            <a:custGeom>
              <a:avLst/>
              <a:gdLst/>
              <a:ahLst/>
              <a:cxnLst>
                <a:cxn ang="0">
                  <a:pos x="5327" y="1416"/>
                </a:cxn>
                <a:cxn ang="0">
                  <a:pos x="5284" y="1463"/>
                </a:cxn>
                <a:cxn ang="0">
                  <a:pos x="5233" y="1515"/>
                </a:cxn>
                <a:cxn ang="0">
                  <a:pos x="5162" y="1578"/>
                </a:cxn>
                <a:cxn ang="0">
                  <a:pos x="5073" y="1647"/>
                </a:cxn>
                <a:cxn ang="0">
                  <a:pos x="4965" y="1718"/>
                </a:cxn>
                <a:cxn ang="0">
                  <a:pos x="4872" y="1768"/>
                </a:cxn>
                <a:cxn ang="0">
                  <a:pos x="4805" y="1799"/>
                </a:cxn>
                <a:cxn ang="0">
                  <a:pos x="4733" y="1828"/>
                </a:cxn>
                <a:cxn ang="0">
                  <a:pos x="4658" y="1854"/>
                </a:cxn>
                <a:cxn ang="0">
                  <a:pos x="4579" y="1875"/>
                </a:cxn>
                <a:cxn ang="0">
                  <a:pos x="4496" y="1891"/>
                </a:cxn>
                <a:cxn ang="0">
                  <a:pos x="4408" y="1902"/>
                </a:cxn>
                <a:cxn ang="0">
                  <a:pos x="4317" y="1907"/>
                </a:cxn>
                <a:cxn ang="0">
                  <a:pos x="4222" y="1907"/>
                </a:cxn>
                <a:cxn ang="0">
                  <a:pos x="4124" y="1897"/>
                </a:cxn>
                <a:cxn ang="0">
                  <a:pos x="4021" y="1881"/>
                </a:cxn>
                <a:cxn ang="0">
                  <a:pos x="3915" y="1857"/>
                </a:cxn>
                <a:cxn ang="0">
                  <a:pos x="3807" y="1821"/>
                </a:cxn>
                <a:cxn ang="0">
                  <a:pos x="3695" y="1778"/>
                </a:cxn>
                <a:cxn ang="0">
                  <a:pos x="3579" y="1723"/>
                </a:cxn>
                <a:cxn ang="0">
                  <a:pos x="3460" y="1657"/>
                </a:cxn>
                <a:cxn ang="0">
                  <a:pos x="3338" y="1579"/>
                </a:cxn>
                <a:cxn ang="0">
                  <a:pos x="3213" y="1489"/>
                </a:cxn>
                <a:cxn ang="0">
                  <a:pos x="3085" y="1386"/>
                </a:cxn>
                <a:cxn ang="0">
                  <a:pos x="3020" y="1329"/>
                </a:cxn>
                <a:cxn ang="0">
                  <a:pos x="2766" y="1108"/>
                </a:cxn>
                <a:cxn ang="0">
                  <a:pos x="2527" y="909"/>
                </a:cxn>
                <a:cxn ang="0">
                  <a:pos x="2301" y="733"/>
                </a:cxn>
                <a:cxn ang="0">
                  <a:pos x="2085" y="578"/>
                </a:cxn>
                <a:cxn ang="0">
                  <a:pos x="1883" y="446"/>
                </a:cxn>
                <a:cxn ang="0">
                  <a:pos x="1688" y="331"/>
                </a:cxn>
                <a:cxn ang="0">
                  <a:pos x="1502" y="236"/>
                </a:cxn>
                <a:cxn ang="0">
                  <a:pos x="1323" y="158"/>
                </a:cxn>
                <a:cxn ang="0">
                  <a:pos x="1150" y="97"/>
                </a:cxn>
                <a:cxn ang="0">
                  <a:pos x="982" y="52"/>
                </a:cxn>
                <a:cxn ang="0">
                  <a:pos x="816" y="21"/>
                </a:cxn>
                <a:cxn ang="0">
                  <a:pos x="654" y="5"/>
                </a:cxn>
                <a:cxn ang="0">
                  <a:pos x="491" y="0"/>
                </a:cxn>
                <a:cxn ang="0">
                  <a:pos x="329" y="7"/>
                </a:cxn>
                <a:cxn ang="0">
                  <a:pos x="167" y="24"/>
                </a:cxn>
                <a:cxn ang="0">
                  <a:pos x="0" y="53"/>
                </a:cxn>
              </a:cxnLst>
              <a:rect l="0" t="0" r="r" b="b"/>
              <a:pathLst>
                <a:path w="5327" h="1907">
                  <a:moveTo>
                    <a:pt x="5327" y="1416"/>
                  </a:moveTo>
                  <a:lnTo>
                    <a:pt x="5327" y="1416"/>
                  </a:lnTo>
                  <a:lnTo>
                    <a:pt x="5316" y="1429"/>
                  </a:lnTo>
                  <a:lnTo>
                    <a:pt x="5284" y="1463"/>
                  </a:lnTo>
                  <a:lnTo>
                    <a:pt x="5262" y="1487"/>
                  </a:lnTo>
                  <a:lnTo>
                    <a:pt x="5233" y="1515"/>
                  </a:lnTo>
                  <a:lnTo>
                    <a:pt x="5201" y="1545"/>
                  </a:lnTo>
                  <a:lnTo>
                    <a:pt x="5162" y="1578"/>
                  </a:lnTo>
                  <a:lnTo>
                    <a:pt x="5120" y="1612"/>
                  </a:lnTo>
                  <a:lnTo>
                    <a:pt x="5073" y="1647"/>
                  </a:lnTo>
                  <a:lnTo>
                    <a:pt x="5020" y="1683"/>
                  </a:lnTo>
                  <a:lnTo>
                    <a:pt x="4965" y="1718"/>
                  </a:lnTo>
                  <a:lnTo>
                    <a:pt x="4904" y="1752"/>
                  </a:lnTo>
                  <a:lnTo>
                    <a:pt x="4872" y="1768"/>
                  </a:lnTo>
                  <a:lnTo>
                    <a:pt x="4839" y="1784"/>
                  </a:lnTo>
                  <a:lnTo>
                    <a:pt x="4805" y="1799"/>
                  </a:lnTo>
                  <a:lnTo>
                    <a:pt x="4769" y="1813"/>
                  </a:lnTo>
                  <a:lnTo>
                    <a:pt x="4733" y="1828"/>
                  </a:lnTo>
                  <a:lnTo>
                    <a:pt x="4697" y="1841"/>
                  </a:lnTo>
                  <a:lnTo>
                    <a:pt x="4658" y="1854"/>
                  </a:lnTo>
                  <a:lnTo>
                    <a:pt x="4619" y="1865"/>
                  </a:lnTo>
                  <a:lnTo>
                    <a:pt x="4579" y="1875"/>
                  </a:lnTo>
                  <a:lnTo>
                    <a:pt x="4537" y="1883"/>
                  </a:lnTo>
                  <a:lnTo>
                    <a:pt x="4496" y="1891"/>
                  </a:lnTo>
                  <a:lnTo>
                    <a:pt x="4453" y="1897"/>
                  </a:lnTo>
                  <a:lnTo>
                    <a:pt x="4408" y="1902"/>
                  </a:lnTo>
                  <a:lnTo>
                    <a:pt x="4362" y="1905"/>
                  </a:lnTo>
                  <a:lnTo>
                    <a:pt x="4317" y="1907"/>
                  </a:lnTo>
                  <a:lnTo>
                    <a:pt x="4269" y="1907"/>
                  </a:lnTo>
                  <a:lnTo>
                    <a:pt x="4222" y="1907"/>
                  </a:lnTo>
                  <a:lnTo>
                    <a:pt x="4174" y="1902"/>
                  </a:lnTo>
                  <a:lnTo>
                    <a:pt x="4124" y="1897"/>
                  </a:lnTo>
                  <a:lnTo>
                    <a:pt x="4072" y="1891"/>
                  </a:lnTo>
                  <a:lnTo>
                    <a:pt x="4021" y="1881"/>
                  </a:lnTo>
                  <a:lnTo>
                    <a:pt x="3969" y="1870"/>
                  </a:lnTo>
                  <a:lnTo>
                    <a:pt x="3915" y="1857"/>
                  </a:lnTo>
                  <a:lnTo>
                    <a:pt x="3861" y="1841"/>
                  </a:lnTo>
                  <a:lnTo>
                    <a:pt x="3807" y="1821"/>
                  </a:lnTo>
                  <a:lnTo>
                    <a:pt x="3751" y="1800"/>
                  </a:lnTo>
                  <a:lnTo>
                    <a:pt x="3695" y="1778"/>
                  </a:lnTo>
                  <a:lnTo>
                    <a:pt x="3636" y="1752"/>
                  </a:lnTo>
                  <a:lnTo>
                    <a:pt x="3579" y="1723"/>
                  </a:lnTo>
                  <a:lnTo>
                    <a:pt x="3520" y="1692"/>
                  </a:lnTo>
                  <a:lnTo>
                    <a:pt x="3460" y="1657"/>
                  </a:lnTo>
                  <a:lnTo>
                    <a:pt x="3399" y="1620"/>
                  </a:lnTo>
                  <a:lnTo>
                    <a:pt x="3338" y="1579"/>
                  </a:lnTo>
                  <a:lnTo>
                    <a:pt x="3275" y="1536"/>
                  </a:lnTo>
                  <a:lnTo>
                    <a:pt x="3213" y="1489"/>
                  </a:lnTo>
                  <a:lnTo>
                    <a:pt x="3149" y="1439"/>
                  </a:lnTo>
                  <a:lnTo>
                    <a:pt x="3085" y="1386"/>
                  </a:lnTo>
                  <a:lnTo>
                    <a:pt x="3020" y="1329"/>
                  </a:lnTo>
                  <a:lnTo>
                    <a:pt x="3020" y="1329"/>
                  </a:lnTo>
                  <a:lnTo>
                    <a:pt x="2892" y="1214"/>
                  </a:lnTo>
                  <a:lnTo>
                    <a:pt x="2766" y="1108"/>
                  </a:lnTo>
                  <a:lnTo>
                    <a:pt x="2645" y="1004"/>
                  </a:lnTo>
                  <a:lnTo>
                    <a:pt x="2527" y="909"/>
                  </a:lnTo>
                  <a:lnTo>
                    <a:pt x="2412" y="817"/>
                  </a:lnTo>
                  <a:lnTo>
                    <a:pt x="2301" y="733"/>
                  </a:lnTo>
                  <a:lnTo>
                    <a:pt x="2192" y="652"/>
                  </a:lnTo>
                  <a:lnTo>
                    <a:pt x="2085" y="578"/>
                  </a:lnTo>
                  <a:lnTo>
                    <a:pt x="1983" y="509"/>
                  </a:lnTo>
                  <a:lnTo>
                    <a:pt x="1883" y="446"/>
                  </a:lnTo>
                  <a:lnTo>
                    <a:pt x="1784" y="386"/>
                  </a:lnTo>
                  <a:lnTo>
                    <a:pt x="1688" y="331"/>
                  </a:lnTo>
                  <a:lnTo>
                    <a:pt x="1594" y="281"/>
                  </a:lnTo>
                  <a:lnTo>
                    <a:pt x="1502" y="236"/>
                  </a:lnTo>
                  <a:lnTo>
                    <a:pt x="1412" y="195"/>
                  </a:lnTo>
                  <a:lnTo>
                    <a:pt x="1323" y="158"/>
                  </a:lnTo>
                  <a:lnTo>
                    <a:pt x="1236" y="126"/>
                  </a:lnTo>
                  <a:lnTo>
                    <a:pt x="1150" y="97"/>
                  </a:lnTo>
                  <a:lnTo>
                    <a:pt x="1065" y="73"/>
                  </a:lnTo>
                  <a:lnTo>
                    <a:pt x="982" y="52"/>
                  </a:lnTo>
                  <a:lnTo>
                    <a:pt x="898" y="36"/>
                  </a:lnTo>
                  <a:lnTo>
                    <a:pt x="816" y="21"/>
                  </a:lnTo>
                  <a:lnTo>
                    <a:pt x="734" y="11"/>
                  </a:lnTo>
                  <a:lnTo>
                    <a:pt x="654" y="5"/>
                  </a:lnTo>
                  <a:lnTo>
                    <a:pt x="572" y="0"/>
                  </a:lnTo>
                  <a:lnTo>
                    <a:pt x="491" y="0"/>
                  </a:lnTo>
                  <a:lnTo>
                    <a:pt x="411" y="2"/>
                  </a:lnTo>
                  <a:lnTo>
                    <a:pt x="329" y="7"/>
                  </a:lnTo>
                  <a:lnTo>
                    <a:pt x="248" y="15"/>
                  </a:lnTo>
                  <a:lnTo>
                    <a:pt x="167" y="24"/>
                  </a:lnTo>
                  <a:lnTo>
                    <a:pt x="83" y="37"/>
                  </a:lnTo>
                  <a:lnTo>
                    <a:pt x="0" y="53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29896" name="Freeform 72"/>
            <p:cNvSpPr>
              <a:spLocks/>
            </p:cNvSpPr>
            <p:nvPr/>
          </p:nvSpPr>
          <p:spPr bwMode="auto">
            <a:xfrm>
              <a:off x="503" y="949"/>
              <a:ext cx="5347" cy="920"/>
            </a:xfrm>
            <a:custGeom>
              <a:avLst/>
              <a:gdLst/>
              <a:ahLst/>
              <a:cxnLst>
                <a:cxn ang="0">
                  <a:pos x="5347" y="1326"/>
                </a:cxn>
                <a:cxn ang="0">
                  <a:pos x="5305" y="1374"/>
                </a:cxn>
                <a:cxn ang="0">
                  <a:pos x="5255" y="1426"/>
                </a:cxn>
                <a:cxn ang="0">
                  <a:pos x="5184" y="1492"/>
                </a:cxn>
                <a:cxn ang="0">
                  <a:pos x="5095" y="1563"/>
                </a:cxn>
                <a:cxn ang="0">
                  <a:pos x="4989" y="1636"/>
                </a:cxn>
                <a:cxn ang="0">
                  <a:pos x="4897" y="1689"/>
                </a:cxn>
                <a:cxn ang="0">
                  <a:pos x="4830" y="1721"/>
                </a:cxn>
                <a:cxn ang="0">
                  <a:pos x="4759" y="1752"/>
                </a:cxn>
                <a:cxn ang="0">
                  <a:pos x="4685" y="1778"/>
                </a:cxn>
                <a:cxn ang="0">
                  <a:pos x="4605" y="1800"/>
                </a:cxn>
                <a:cxn ang="0">
                  <a:pos x="4522" y="1820"/>
                </a:cxn>
                <a:cxn ang="0">
                  <a:pos x="4436" y="1833"/>
                </a:cxn>
                <a:cxn ang="0">
                  <a:pos x="4344" y="1839"/>
                </a:cxn>
                <a:cxn ang="0">
                  <a:pos x="4250" y="1841"/>
                </a:cxn>
                <a:cxn ang="0">
                  <a:pos x="4151" y="1834"/>
                </a:cxn>
                <a:cxn ang="0">
                  <a:pos x="4049" y="1820"/>
                </a:cxn>
                <a:cxn ang="0">
                  <a:pos x="3943" y="1797"/>
                </a:cxn>
                <a:cxn ang="0">
                  <a:pos x="3833" y="1765"/>
                </a:cxn>
                <a:cxn ang="0">
                  <a:pos x="3720" y="1723"/>
                </a:cxn>
                <a:cxn ang="0">
                  <a:pos x="3603" y="1669"/>
                </a:cxn>
                <a:cxn ang="0">
                  <a:pos x="3484" y="1605"/>
                </a:cxn>
                <a:cxn ang="0">
                  <a:pos x="3361" y="1531"/>
                </a:cxn>
                <a:cxn ang="0">
                  <a:pos x="3235" y="1442"/>
                </a:cxn>
                <a:cxn ang="0">
                  <a:pos x="3104" y="1340"/>
                </a:cxn>
                <a:cxn ang="0">
                  <a:pos x="3039" y="1285"/>
                </a:cxn>
                <a:cxn ang="0">
                  <a:pos x="2782" y="1067"/>
                </a:cxn>
                <a:cxn ang="0">
                  <a:pos x="2539" y="872"/>
                </a:cxn>
                <a:cxn ang="0">
                  <a:pos x="2310" y="701"/>
                </a:cxn>
                <a:cxn ang="0">
                  <a:pos x="2094" y="549"/>
                </a:cxn>
                <a:cxn ang="0">
                  <a:pos x="1888" y="420"/>
                </a:cxn>
                <a:cxn ang="0">
                  <a:pos x="1692" y="308"/>
                </a:cxn>
                <a:cxn ang="0">
                  <a:pos x="1505" y="218"/>
                </a:cxn>
                <a:cxn ang="0">
                  <a:pos x="1325" y="142"/>
                </a:cxn>
                <a:cxn ang="0">
                  <a:pos x="1151" y="85"/>
                </a:cxn>
                <a:cxn ang="0">
                  <a:pos x="982" y="43"/>
                </a:cxn>
                <a:cxn ang="0">
                  <a:pos x="816" y="16"/>
                </a:cxn>
                <a:cxn ang="0">
                  <a:pos x="653" y="1"/>
                </a:cxn>
                <a:cxn ang="0">
                  <a:pos x="491" y="0"/>
                </a:cxn>
                <a:cxn ang="0">
                  <a:pos x="329" y="11"/>
                </a:cxn>
                <a:cxn ang="0">
                  <a:pos x="167" y="32"/>
                </a:cxn>
                <a:cxn ang="0">
                  <a:pos x="0" y="63"/>
                </a:cxn>
              </a:cxnLst>
              <a:rect l="0" t="0" r="r" b="b"/>
              <a:pathLst>
                <a:path w="5347" h="1841">
                  <a:moveTo>
                    <a:pt x="5347" y="1326"/>
                  </a:moveTo>
                  <a:lnTo>
                    <a:pt x="5347" y="1326"/>
                  </a:lnTo>
                  <a:lnTo>
                    <a:pt x="5336" y="1338"/>
                  </a:lnTo>
                  <a:lnTo>
                    <a:pt x="5305" y="1374"/>
                  </a:lnTo>
                  <a:lnTo>
                    <a:pt x="5283" y="1398"/>
                  </a:lnTo>
                  <a:lnTo>
                    <a:pt x="5255" y="1426"/>
                  </a:lnTo>
                  <a:lnTo>
                    <a:pt x="5222" y="1458"/>
                  </a:lnTo>
                  <a:lnTo>
                    <a:pt x="5184" y="1492"/>
                  </a:lnTo>
                  <a:lnTo>
                    <a:pt x="5143" y="1526"/>
                  </a:lnTo>
                  <a:lnTo>
                    <a:pt x="5095" y="1563"/>
                  </a:lnTo>
                  <a:lnTo>
                    <a:pt x="5046" y="1600"/>
                  </a:lnTo>
                  <a:lnTo>
                    <a:pt x="4989" y="1636"/>
                  </a:lnTo>
                  <a:lnTo>
                    <a:pt x="4929" y="1671"/>
                  </a:lnTo>
                  <a:lnTo>
                    <a:pt x="4897" y="1689"/>
                  </a:lnTo>
                  <a:lnTo>
                    <a:pt x="4865" y="1705"/>
                  </a:lnTo>
                  <a:lnTo>
                    <a:pt x="4830" y="1721"/>
                  </a:lnTo>
                  <a:lnTo>
                    <a:pt x="4796" y="1737"/>
                  </a:lnTo>
                  <a:lnTo>
                    <a:pt x="4759" y="1752"/>
                  </a:lnTo>
                  <a:lnTo>
                    <a:pt x="4723" y="1765"/>
                  </a:lnTo>
                  <a:lnTo>
                    <a:pt x="4685" y="1778"/>
                  </a:lnTo>
                  <a:lnTo>
                    <a:pt x="4646" y="1791"/>
                  </a:lnTo>
                  <a:lnTo>
                    <a:pt x="4605" y="1800"/>
                  </a:lnTo>
                  <a:lnTo>
                    <a:pt x="4565" y="1812"/>
                  </a:lnTo>
                  <a:lnTo>
                    <a:pt x="4522" y="1820"/>
                  </a:lnTo>
                  <a:lnTo>
                    <a:pt x="4479" y="1826"/>
                  </a:lnTo>
                  <a:lnTo>
                    <a:pt x="4436" y="1833"/>
                  </a:lnTo>
                  <a:lnTo>
                    <a:pt x="4390" y="1837"/>
                  </a:lnTo>
                  <a:lnTo>
                    <a:pt x="4344" y="1839"/>
                  </a:lnTo>
                  <a:lnTo>
                    <a:pt x="4297" y="1841"/>
                  </a:lnTo>
                  <a:lnTo>
                    <a:pt x="4250" y="1841"/>
                  </a:lnTo>
                  <a:lnTo>
                    <a:pt x="4200" y="1837"/>
                  </a:lnTo>
                  <a:lnTo>
                    <a:pt x="4151" y="1834"/>
                  </a:lnTo>
                  <a:lnTo>
                    <a:pt x="4100" y="1828"/>
                  </a:lnTo>
                  <a:lnTo>
                    <a:pt x="4049" y="1820"/>
                  </a:lnTo>
                  <a:lnTo>
                    <a:pt x="3996" y="1808"/>
                  </a:lnTo>
                  <a:lnTo>
                    <a:pt x="3943" y="1797"/>
                  </a:lnTo>
                  <a:lnTo>
                    <a:pt x="3888" y="1781"/>
                  </a:lnTo>
                  <a:lnTo>
                    <a:pt x="3833" y="1765"/>
                  </a:lnTo>
                  <a:lnTo>
                    <a:pt x="3776" y="1744"/>
                  </a:lnTo>
                  <a:lnTo>
                    <a:pt x="3720" y="1723"/>
                  </a:lnTo>
                  <a:lnTo>
                    <a:pt x="3663" y="1697"/>
                  </a:lnTo>
                  <a:lnTo>
                    <a:pt x="3603" y="1669"/>
                  </a:lnTo>
                  <a:lnTo>
                    <a:pt x="3545" y="1639"/>
                  </a:lnTo>
                  <a:lnTo>
                    <a:pt x="3484" y="1605"/>
                  </a:lnTo>
                  <a:lnTo>
                    <a:pt x="3422" y="1569"/>
                  </a:lnTo>
                  <a:lnTo>
                    <a:pt x="3361" y="1531"/>
                  </a:lnTo>
                  <a:lnTo>
                    <a:pt x="3297" y="1487"/>
                  </a:lnTo>
                  <a:lnTo>
                    <a:pt x="3235" y="1442"/>
                  </a:lnTo>
                  <a:lnTo>
                    <a:pt x="3170" y="1393"/>
                  </a:lnTo>
                  <a:lnTo>
                    <a:pt x="3104" y="1340"/>
                  </a:lnTo>
                  <a:lnTo>
                    <a:pt x="3039" y="1285"/>
                  </a:lnTo>
                  <a:lnTo>
                    <a:pt x="3039" y="1285"/>
                  </a:lnTo>
                  <a:lnTo>
                    <a:pt x="2909" y="1172"/>
                  </a:lnTo>
                  <a:lnTo>
                    <a:pt x="2782" y="1067"/>
                  </a:lnTo>
                  <a:lnTo>
                    <a:pt x="2659" y="967"/>
                  </a:lnTo>
                  <a:lnTo>
                    <a:pt x="2539" y="872"/>
                  </a:lnTo>
                  <a:lnTo>
                    <a:pt x="2423" y="783"/>
                  </a:lnTo>
                  <a:lnTo>
                    <a:pt x="2310" y="701"/>
                  </a:lnTo>
                  <a:lnTo>
                    <a:pt x="2201" y="622"/>
                  </a:lnTo>
                  <a:lnTo>
                    <a:pt x="2094" y="549"/>
                  </a:lnTo>
                  <a:lnTo>
                    <a:pt x="1990" y="483"/>
                  </a:lnTo>
                  <a:lnTo>
                    <a:pt x="1888" y="420"/>
                  </a:lnTo>
                  <a:lnTo>
                    <a:pt x="1788" y="362"/>
                  </a:lnTo>
                  <a:lnTo>
                    <a:pt x="1692" y="308"/>
                  </a:lnTo>
                  <a:lnTo>
                    <a:pt x="1597" y="261"/>
                  </a:lnTo>
                  <a:lnTo>
                    <a:pt x="1505" y="218"/>
                  </a:lnTo>
                  <a:lnTo>
                    <a:pt x="1413" y="177"/>
                  </a:lnTo>
                  <a:lnTo>
                    <a:pt x="1325" y="142"/>
                  </a:lnTo>
                  <a:lnTo>
                    <a:pt x="1237" y="111"/>
                  </a:lnTo>
                  <a:lnTo>
                    <a:pt x="1151" y="85"/>
                  </a:lnTo>
                  <a:lnTo>
                    <a:pt x="1065" y="61"/>
                  </a:lnTo>
                  <a:lnTo>
                    <a:pt x="982" y="43"/>
                  </a:lnTo>
                  <a:lnTo>
                    <a:pt x="898" y="27"/>
                  </a:lnTo>
                  <a:lnTo>
                    <a:pt x="816" y="16"/>
                  </a:lnTo>
                  <a:lnTo>
                    <a:pt x="734" y="6"/>
                  </a:lnTo>
                  <a:lnTo>
                    <a:pt x="653" y="1"/>
                  </a:lnTo>
                  <a:lnTo>
                    <a:pt x="572" y="0"/>
                  </a:lnTo>
                  <a:lnTo>
                    <a:pt x="491" y="0"/>
                  </a:lnTo>
                  <a:lnTo>
                    <a:pt x="410" y="5"/>
                  </a:lnTo>
                  <a:lnTo>
                    <a:pt x="329" y="11"/>
                  </a:lnTo>
                  <a:lnTo>
                    <a:pt x="249" y="21"/>
                  </a:lnTo>
                  <a:lnTo>
                    <a:pt x="167" y="32"/>
                  </a:lnTo>
                  <a:lnTo>
                    <a:pt x="83" y="47"/>
                  </a:lnTo>
                  <a:lnTo>
                    <a:pt x="0" y="63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29897" name="Freeform 73"/>
            <p:cNvSpPr>
              <a:spLocks/>
            </p:cNvSpPr>
            <p:nvPr/>
          </p:nvSpPr>
          <p:spPr bwMode="auto">
            <a:xfrm>
              <a:off x="522" y="968"/>
              <a:ext cx="5365" cy="888"/>
            </a:xfrm>
            <a:custGeom>
              <a:avLst/>
              <a:gdLst/>
              <a:ahLst/>
              <a:cxnLst>
                <a:cxn ang="0">
                  <a:pos x="5365" y="1235"/>
                </a:cxn>
                <a:cxn ang="0">
                  <a:pos x="5325" y="1285"/>
                </a:cxn>
                <a:cxn ang="0">
                  <a:pos x="5275" y="1340"/>
                </a:cxn>
                <a:cxn ang="0">
                  <a:pos x="5206" y="1406"/>
                </a:cxn>
                <a:cxn ang="0">
                  <a:pos x="5118" y="1479"/>
                </a:cxn>
                <a:cxn ang="0">
                  <a:pos x="5013" y="1555"/>
                </a:cxn>
                <a:cxn ang="0">
                  <a:pos x="4921" y="1610"/>
                </a:cxn>
                <a:cxn ang="0">
                  <a:pos x="4854" y="1644"/>
                </a:cxn>
                <a:cxn ang="0">
                  <a:pos x="4785" y="1676"/>
                </a:cxn>
                <a:cxn ang="0">
                  <a:pos x="4710" y="1705"/>
                </a:cxn>
                <a:cxn ang="0">
                  <a:pos x="4631" y="1729"/>
                </a:cxn>
                <a:cxn ang="0">
                  <a:pos x="4549" y="1749"/>
                </a:cxn>
                <a:cxn ang="0">
                  <a:pos x="4461" y="1765"/>
                </a:cxn>
                <a:cxn ang="0">
                  <a:pos x="4370" y="1773"/>
                </a:cxn>
                <a:cxn ang="0">
                  <a:pos x="4275" y="1776"/>
                </a:cxn>
                <a:cxn ang="0">
                  <a:pos x="4177" y="1771"/>
                </a:cxn>
                <a:cxn ang="0">
                  <a:pos x="4074" y="1758"/>
                </a:cxn>
                <a:cxn ang="0">
                  <a:pos x="3969" y="1737"/>
                </a:cxn>
                <a:cxn ang="0">
                  <a:pos x="3857" y="1708"/>
                </a:cxn>
                <a:cxn ang="0">
                  <a:pos x="3745" y="1668"/>
                </a:cxn>
                <a:cxn ang="0">
                  <a:pos x="3627" y="1618"/>
                </a:cxn>
                <a:cxn ang="0">
                  <a:pos x="3506" y="1555"/>
                </a:cxn>
                <a:cxn ang="0">
                  <a:pos x="3383" y="1482"/>
                </a:cxn>
                <a:cxn ang="0">
                  <a:pos x="3255" y="1397"/>
                </a:cxn>
                <a:cxn ang="0">
                  <a:pos x="3124" y="1297"/>
                </a:cxn>
                <a:cxn ang="0">
                  <a:pos x="3058" y="1242"/>
                </a:cxn>
                <a:cxn ang="0">
                  <a:pos x="2797" y="1029"/>
                </a:cxn>
                <a:cxn ang="0">
                  <a:pos x="2551" y="838"/>
                </a:cxn>
                <a:cxn ang="0">
                  <a:pos x="2319" y="670"/>
                </a:cxn>
                <a:cxn ang="0">
                  <a:pos x="2101" y="523"/>
                </a:cxn>
                <a:cxn ang="0">
                  <a:pos x="1893" y="396"/>
                </a:cxn>
                <a:cxn ang="0">
                  <a:pos x="1696" y="289"/>
                </a:cxn>
                <a:cxn ang="0">
                  <a:pos x="1507" y="200"/>
                </a:cxn>
                <a:cxn ang="0">
                  <a:pos x="1325" y="129"/>
                </a:cxn>
                <a:cxn ang="0">
                  <a:pos x="1150" y="74"/>
                </a:cxn>
                <a:cxn ang="0">
                  <a:pos x="981" y="36"/>
                </a:cxn>
                <a:cxn ang="0">
                  <a:pos x="815" y="11"/>
                </a:cxn>
                <a:cxn ang="0">
                  <a:pos x="652" y="2"/>
                </a:cxn>
                <a:cxn ang="0">
                  <a:pos x="491" y="3"/>
                </a:cxn>
                <a:cxn ang="0">
                  <a:pos x="328" y="18"/>
                </a:cxn>
                <a:cxn ang="0">
                  <a:pos x="166" y="42"/>
                </a:cxn>
                <a:cxn ang="0">
                  <a:pos x="0" y="76"/>
                </a:cxn>
              </a:cxnLst>
              <a:rect l="0" t="0" r="r" b="b"/>
              <a:pathLst>
                <a:path w="5365" h="1776">
                  <a:moveTo>
                    <a:pt x="5365" y="1235"/>
                  </a:moveTo>
                  <a:lnTo>
                    <a:pt x="5365" y="1235"/>
                  </a:lnTo>
                  <a:lnTo>
                    <a:pt x="5354" y="1248"/>
                  </a:lnTo>
                  <a:lnTo>
                    <a:pt x="5325" y="1285"/>
                  </a:lnTo>
                  <a:lnTo>
                    <a:pt x="5301" y="1311"/>
                  </a:lnTo>
                  <a:lnTo>
                    <a:pt x="5275" y="1340"/>
                  </a:lnTo>
                  <a:lnTo>
                    <a:pt x="5243" y="1371"/>
                  </a:lnTo>
                  <a:lnTo>
                    <a:pt x="5206" y="1406"/>
                  </a:lnTo>
                  <a:lnTo>
                    <a:pt x="5164" y="1442"/>
                  </a:lnTo>
                  <a:lnTo>
                    <a:pt x="5118" y="1479"/>
                  </a:lnTo>
                  <a:lnTo>
                    <a:pt x="5067" y="1518"/>
                  </a:lnTo>
                  <a:lnTo>
                    <a:pt x="5013" y="1555"/>
                  </a:lnTo>
                  <a:lnTo>
                    <a:pt x="4953" y="1592"/>
                  </a:lnTo>
                  <a:lnTo>
                    <a:pt x="4921" y="1610"/>
                  </a:lnTo>
                  <a:lnTo>
                    <a:pt x="4889" y="1628"/>
                  </a:lnTo>
                  <a:lnTo>
                    <a:pt x="4854" y="1644"/>
                  </a:lnTo>
                  <a:lnTo>
                    <a:pt x="4820" y="1660"/>
                  </a:lnTo>
                  <a:lnTo>
                    <a:pt x="4785" y="1676"/>
                  </a:lnTo>
                  <a:lnTo>
                    <a:pt x="4747" y="1691"/>
                  </a:lnTo>
                  <a:lnTo>
                    <a:pt x="4710" y="1705"/>
                  </a:lnTo>
                  <a:lnTo>
                    <a:pt x="4671" y="1718"/>
                  </a:lnTo>
                  <a:lnTo>
                    <a:pt x="4631" y="1729"/>
                  </a:lnTo>
                  <a:lnTo>
                    <a:pt x="4591" y="1739"/>
                  </a:lnTo>
                  <a:lnTo>
                    <a:pt x="4549" y="1749"/>
                  </a:lnTo>
                  <a:lnTo>
                    <a:pt x="4506" y="1757"/>
                  </a:lnTo>
                  <a:lnTo>
                    <a:pt x="4461" y="1765"/>
                  </a:lnTo>
                  <a:lnTo>
                    <a:pt x="4417" y="1770"/>
                  </a:lnTo>
                  <a:lnTo>
                    <a:pt x="4370" y="1773"/>
                  </a:lnTo>
                  <a:lnTo>
                    <a:pt x="4324" y="1775"/>
                  </a:lnTo>
                  <a:lnTo>
                    <a:pt x="4275" y="1776"/>
                  </a:lnTo>
                  <a:lnTo>
                    <a:pt x="4227" y="1775"/>
                  </a:lnTo>
                  <a:lnTo>
                    <a:pt x="4177" y="1771"/>
                  </a:lnTo>
                  <a:lnTo>
                    <a:pt x="4125" y="1766"/>
                  </a:lnTo>
                  <a:lnTo>
                    <a:pt x="4074" y="1758"/>
                  </a:lnTo>
                  <a:lnTo>
                    <a:pt x="4021" y="1749"/>
                  </a:lnTo>
                  <a:lnTo>
                    <a:pt x="3969" y="1737"/>
                  </a:lnTo>
                  <a:lnTo>
                    <a:pt x="3913" y="1724"/>
                  </a:lnTo>
                  <a:lnTo>
                    <a:pt x="3857" y="1708"/>
                  </a:lnTo>
                  <a:lnTo>
                    <a:pt x="3802" y="1689"/>
                  </a:lnTo>
                  <a:lnTo>
                    <a:pt x="3745" y="1668"/>
                  </a:lnTo>
                  <a:lnTo>
                    <a:pt x="3687" y="1644"/>
                  </a:lnTo>
                  <a:lnTo>
                    <a:pt x="3627" y="1618"/>
                  </a:lnTo>
                  <a:lnTo>
                    <a:pt x="3567" y="1587"/>
                  </a:lnTo>
                  <a:lnTo>
                    <a:pt x="3506" y="1555"/>
                  </a:lnTo>
                  <a:lnTo>
                    <a:pt x="3445" y="1521"/>
                  </a:lnTo>
                  <a:lnTo>
                    <a:pt x="3383" y="1482"/>
                  </a:lnTo>
                  <a:lnTo>
                    <a:pt x="3319" y="1440"/>
                  </a:lnTo>
                  <a:lnTo>
                    <a:pt x="3255" y="1397"/>
                  </a:lnTo>
                  <a:lnTo>
                    <a:pt x="3190" y="1348"/>
                  </a:lnTo>
                  <a:lnTo>
                    <a:pt x="3124" y="1297"/>
                  </a:lnTo>
                  <a:lnTo>
                    <a:pt x="3058" y="1242"/>
                  </a:lnTo>
                  <a:lnTo>
                    <a:pt x="3058" y="1242"/>
                  </a:lnTo>
                  <a:lnTo>
                    <a:pt x="2924" y="1132"/>
                  </a:lnTo>
                  <a:lnTo>
                    <a:pt x="2797" y="1029"/>
                  </a:lnTo>
                  <a:lnTo>
                    <a:pt x="2672" y="930"/>
                  </a:lnTo>
                  <a:lnTo>
                    <a:pt x="2551" y="838"/>
                  </a:lnTo>
                  <a:lnTo>
                    <a:pt x="2434" y="751"/>
                  </a:lnTo>
                  <a:lnTo>
                    <a:pt x="2319" y="670"/>
                  </a:lnTo>
                  <a:lnTo>
                    <a:pt x="2209" y="593"/>
                  </a:lnTo>
                  <a:lnTo>
                    <a:pt x="2101" y="523"/>
                  </a:lnTo>
                  <a:lnTo>
                    <a:pt x="1996" y="457"/>
                  </a:lnTo>
                  <a:lnTo>
                    <a:pt x="1893" y="396"/>
                  </a:lnTo>
                  <a:lnTo>
                    <a:pt x="1793" y="341"/>
                  </a:lnTo>
                  <a:lnTo>
                    <a:pt x="1696" y="289"/>
                  </a:lnTo>
                  <a:lnTo>
                    <a:pt x="1600" y="242"/>
                  </a:lnTo>
                  <a:lnTo>
                    <a:pt x="1507" y="200"/>
                  </a:lnTo>
                  <a:lnTo>
                    <a:pt x="1415" y="163"/>
                  </a:lnTo>
                  <a:lnTo>
                    <a:pt x="1325" y="129"/>
                  </a:lnTo>
                  <a:lnTo>
                    <a:pt x="1238" y="100"/>
                  </a:lnTo>
                  <a:lnTo>
                    <a:pt x="1150" y="74"/>
                  </a:lnTo>
                  <a:lnTo>
                    <a:pt x="1065" y="53"/>
                  </a:lnTo>
                  <a:lnTo>
                    <a:pt x="981" y="36"/>
                  </a:lnTo>
                  <a:lnTo>
                    <a:pt x="897" y="23"/>
                  </a:lnTo>
                  <a:lnTo>
                    <a:pt x="815" y="11"/>
                  </a:lnTo>
                  <a:lnTo>
                    <a:pt x="734" y="5"/>
                  </a:lnTo>
                  <a:lnTo>
                    <a:pt x="652" y="2"/>
                  </a:lnTo>
                  <a:lnTo>
                    <a:pt x="571" y="0"/>
                  </a:lnTo>
                  <a:lnTo>
                    <a:pt x="491" y="3"/>
                  </a:lnTo>
                  <a:lnTo>
                    <a:pt x="409" y="8"/>
                  </a:lnTo>
                  <a:lnTo>
                    <a:pt x="328" y="18"/>
                  </a:lnTo>
                  <a:lnTo>
                    <a:pt x="248" y="29"/>
                  </a:lnTo>
                  <a:lnTo>
                    <a:pt x="166" y="42"/>
                  </a:lnTo>
                  <a:lnTo>
                    <a:pt x="84" y="58"/>
                  </a:lnTo>
                  <a:lnTo>
                    <a:pt x="0" y="7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29898" name="Freeform 74"/>
            <p:cNvSpPr>
              <a:spLocks/>
            </p:cNvSpPr>
            <p:nvPr/>
          </p:nvSpPr>
          <p:spPr bwMode="auto">
            <a:xfrm>
              <a:off x="542" y="987"/>
              <a:ext cx="5381" cy="854"/>
            </a:xfrm>
            <a:custGeom>
              <a:avLst/>
              <a:gdLst/>
              <a:ahLst/>
              <a:cxnLst>
                <a:cxn ang="0">
                  <a:pos x="5381" y="1145"/>
                </a:cxn>
                <a:cxn ang="0">
                  <a:pos x="5341" y="1195"/>
                </a:cxn>
                <a:cxn ang="0">
                  <a:pos x="5293" y="1250"/>
                </a:cxn>
                <a:cxn ang="0">
                  <a:pos x="5224" y="1319"/>
                </a:cxn>
                <a:cxn ang="0">
                  <a:pos x="5138" y="1395"/>
                </a:cxn>
                <a:cxn ang="0">
                  <a:pos x="5033" y="1472"/>
                </a:cxn>
                <a:cxn ang="0">
                  <a:pos x="4943" y="1529"/>
                </a:cxn>
                <a:cxn ang="0">
                  <a:pos x="4877" y="1564"/>
                </a:cxn>
                <a:cxn ang="0">
                  <a:pos x="4808" y="1598"/>
                </a:cxn>
                <a:cxn ang="0">
                  <a:pos x="4733" y="1629"/>
                </a:cxn>
                <a:cxn ang="0">
                  <a:pos x="4655" y="1655"/>
                </a:cxn>
                <a:cxn ang="0">
                  <a:pos x="4572" y="1676"/>
                </a:cxn>
                <a:cxn ang="0">
                  <a:pos x="4486" y="1694"/>
                </a:cxn>
                <a:cxn ang="0">
                  <a:pos x="4396" y="1705"/>
                </a:cxn>
                <a:cxn ang="0">
                  <a:pos x="4300" y="1708"/>
                </a:cxn>
                <a:cxn ang="0">
                  <a:pos x="4201" y="1706"/>
                </a:cxn>
                <a:cxn ang="0">
                  <a:pos x="4098" y="1695"/>
                </a:cxn>
                <a:cxn ang="0">
                  <a:pos x="3992" y="1677"/>
                </a:cxn>
                <a:cxn ang="0">
                  <a:pos x="3882" y="1648"/>
                </a:cxn>
                <a:cxn ang="0">
                  <a:pos x="3768" y="1611"/>
                </a:cxn>
                <a:cxn ang="0">
                  <a:pos x="3650" y="1563"/>
                </a:cxn>
                <a:cxn ang="0">
                  <a:pos x="3528" y="1503"/>
                </a:cxn>
                <a:cxn ang="0">
                  <a:pos x="3403" y="1432"/>
                </a:cxn>
                <a:cxn ang="0">
                  <a:pos x="3274" y="1348"/>
                </a:cxn>
                <a:cxn ang="0">
                  <a:pos x="3142" y="1251"/>
                </a:cxn>
                <a:cxn ang="0">
                  <a:pos x="3074" y="1198"/>
                </a:cxn>
                <a:cxn ang="0">
                  <a:pos x="2810" y="988"/>
                </a:cxn>
                <a:cxn ang="0">
                  <a:pos x="2561" y="801"/>
                </a:cxn>
                <a:cxn ang="0">
                  <a:pos x="2328" y="638"/>
                </a:cxn>
                <a:cxn ang="0">
                  <a:pos x="2106" y="494"/>
                </a:cxn>
                <a:cxn ang="0">
                  <a:pos x="1898" y="371"/>
                </a:cxn>
                <a:cxn ang="0">
                  <a:pos x="1698" y="268"/>
                </a:cxn>
                <a:cxn ang="0">
                  <a:pos x="1508" y="182"/>
                </a:cxn>
                <a:cxn ang="0">
                  <a:pos x="1326" y="114"/>
                </a:cxn>
                <a:cxn ang="0">
                  <a:pos x="1149" y="63"/>
                </a:cxn>
                <a:cxn ang="0">
                  <a:pos x="980" y="27"/>
                </a:cxn>
                <a:cxn ang="0">
                  <a:pos x="813" y="6"/>
                </a:cxn>
                <a:cxn ang="0">
                  <a:pos x="650" y="0"/>
                </a:cxn>
                <a:cxn ang="0">
                  <a:pos x="489" y="5"/>
                </a:cxn>
                <a:cxn ang="0">
                  <a:pos x="328" y="22"/>
                </a:cxn>
                <a:cxn ang="0">
                  <a:pos x="165" y="50"/>
                </a:cxn>
                <a:cxn ang="0">
                  <a:pos x="0" y="89"/>
                </a:cxn>
              </a:cxnLst>
              <a:rect l="0" t="0" r="r" b="b"/>
              <a:pathLst>
                <a:path w="5381" h="1708">
                  <a:moveTo>
                    <a:pt x="5381" y="1145"/>
                  </a:moveTo>
                  <a:lnTo>
                    <a:pt x="5381" y="1145"/>
                  </a:lnTo>
                  <a:lnTo>
                    <a:pt x="5372" y="1157"/>
                  </a:lnTo>
                  <a:lnTo>
                    <a:pt x="5341" y="1195"/>
                  </a:lnTo>
                  <a:lnTo>
                    <a:pt x="5319" y="1220"/>
                  </a:lnTo>
                  <a:lnTo>
                    <a:pt x="5293" y="1250"/>
                  </a:lnTo>
                  <a:lnTo>
                    <a:pt x="5261" y="1283"/>
                  </a:lnTo>
                  <a:lnTo>
                    <a:pt x="5224" y="1319"/>
                  </a:lnTo>
                  <a:lnTo>
                    <a:pt x="5184" y="1356"/>
                  </a:lnTo>
                  <a:lnTo>
                    <a:pt x="5138" y="1395"/>
                  </a:lnTo>
                  <a:lnTo>
                    <a:pt x="5088" y="1434"/>
                  </a:lnTo>
                  <a:lnTo>
                    <a:pt x="5033" y="1472"/>
                  </a:lnTo>
                  <a:lnTo>
                    <a:pt x="4975" y="1511"/>
                  </a:lnTo>
                  <a:lnTo>
                    <a:pt x="4943" y="1529"/>
                  </a:lnTo>
                  <a:lnTo>
                    <a:pt x="4911" y="1547"/>
                  </a:lnTo>
                  <a:lnTo>
                    <a:pt x="4877" y="1564"/>
                  </a:lnTo>
                  <a:lnTo>
                    <a:pt x="4843" y="1582"/>
                  </a:lnTo>
                  <a:lnTo>
                    <a:pt x="4808" y="1598"/>
                  </a:lnTo>
                  <a:lnTo>
                    <a:pt x="4770" y="1613"/>
                  </a:lnTo>
                  <a:lnTo>
                    <a:pt x="4733" y="1629"/>
                  </a:lnTo>
                  <a:lnTo>
                    <a:pt x="4694" y="1642"/>
                  </a:lnTo>
                  <a:lnTo>
                    <a:pt x="4655" y="1655"/>
                  </a:lnTo>
                  <a:lnTo>
                    <a:pt x="4614" y="1666"/>
                  </a:lnTo>
                  <a:lnTo>
                    <a:pt x="4572" y="1676"/>
                  </a:lnTo>
                  <a:lnTo>
                    <a:pt x="4530" y="1685"/>
                  </a:lnTo>
                  <a:lnTo>
                    <a:pt x="4486" y="1694"/>
                  </a:lnTo>
                  <a:lnTo>
                    <a:pt x="4441" y="1700"/>
                  </a:lnTo>
                  <a:lnTo>
                    <a:pt x="4396" y="1705"/>
                  </a:lnTo>
                  <a:lnTo>
                    <a:pt x="4348" y="1708"/>
                  </a:lnTo>
                  <a:lnTo>
                    <a:pt x="4300" y="1708"/>
                  </a:lnTo>
                  <a:lnTo>
                    <a:pt x="4251" y="1708"/>
                  </a:lnTo>
                  <a:lnTo>
                    <a:pt x="4201" y="1706"/>
                  </a:lnTo>
                  <a:lnTo>
                    <a:pt x="4150" y="1702"/>
                  </a:lnTo>
                  <a:lnTo>
                    <a:pt x="4098" y="1695"/>
                  </a:lnTo>
                  <a:lnTo>
                    <a:pt x="4046" y="1687"/>
                  </a:lnTo>
                  <a:lnTo>
                    <a:pt x="3992" y="1677"/>
                  </a:lnTo>
                  <a:lnTo>
                    <a:pt x="3937" y="1664"/>
                  </a:lnTo>
                  <a:lnTo>
                    <a:pt x="3882" y="1648"/>
                  </a:lnTo>
                  <a:lnTo>
                    <a:pt x="3825" y="1631"/>
                  </a:lnTo>
                  <a:lnTo>
                    <a:pt x="3768" y="1611"/>
                  </a:lnTo>
                  <a:lnTo>
                    <a:pt x="3708" y="1589"/>
                  </a:lnTo>
                  <a:lnTo>
                    <a:pt x="3650" y="1563"/>
                  </a:lnTo>
                  <a:lnTo>
                    <a:pt x="3589" y="1534"/>
                  </a:lnTo>
                  <a:lnTo>
                    <a:pt x="3528" y="1503"/>
                  </a:lnTo>
                  <a:lnTo>
                    <a:pt x="3465" y="1469"/>
                  </a:lnTo>
                  <a:lnTo>
                    <a:pt x="3403" y="1432"/>
                  </a:lnTo>
                  <a:lnTo>
                    <a:pt x="3339" y="1392"/>
                  </a:lnTo>
                  <a:lnTo>
                    <a:pt x="3274" y="1348"/>
                  </a:lnTo>
                  <a:lnTo>
                    <a:pt x="3209" y="1301"/>
                  </a:lnTo>
                  <a:lnTo>
                    <a:pt x="3142" y="1251"/>
                  </a:lnTo>
                  <a:lnTo>
                    <a:pt x="3074" y="1198"/>
                  </a:lnTo>
                  <a:lnTo>
                    <a:pt x="3074" y="1198"/>
                  </a:lnTo>
                  <a:lnTo>
                    <a:pt x="2941" y="1090"/>
                  </a:lnTo>
                  <a:lnTo>
                    <a:pt x="2810" y="988"/>
                  </a:lnTo>
                  <a:lnTo>
                    <a:pt x="2684" y="891"/>
                  </a:lnTo>
                  <a:lnTo>
                    <a:pt x="2561" y="801"/>
                  </a:lnTo>
                  <a:lnTo>
                    <a:pt x="2443" y="717"/>
                  </a:lnTo>
                  <a:lnTo>
                    <a:pt x="2328" y="638"/>
                  </a:lnTo>
                  <a:lnTo>
                    <a:pt x="2216" y="563"/>
                  </a:lnTo>
                  <a:lnTo>
                    <a:pt x="2106" y="494"/>
                  </a:lnTo>
                  <a:lnTo>
                    <a:pt x="2001" y="429"/>
                  </a:lnTo>
                  <a:lnTo>
                    <a:pt x="1898" y="371"/>
                  </a:lnTo>
                  <a:lnTo>
                    <a:pt x="1796" y="316"/>
                  </a:lnTo>
                  <a:lnTo>
                    <a:pt x="1698" y="268"/>
                  </a:lnTo>
                  <a:lnTo>
                    <a:pt x="1602" y="223"/>
                  </a:lnTo>
                  <a:lnTo>
                    <a:pt x="1508" y="182"/>
                  </a:lnTo>
                  <a:lnTo>
                    <a:pt x="1416" y="147"/>
                  </a:lnTo>
                  <a:lnTo>
                    <a:pt x="1326" y="114"/>
                  </a:lnTo>
                  <a:lnTo>
                    <a:pt x="1237" y="87"/>
                  </a:lnTo>
                  <a:lnTo>
                    <a:pt x="1149" y="63"/>
                  </a:lnTo>
                  <a:lnTo>
                    <a:pt x="1065" y="43"/>
                  </a:lnTo>
                  <a:lnTo>
                    <a:pt x="980" y="27"/>
                  </a:lnTo>
                  <a:lnTo>
                    <a:pt x="897" y="16"/>
                  </a:lnTo>
                  <a:lnTo>
                    <a:pt x="813" y="6"/>
                  </a:lnTo>
                  <a:lnTo>
                    <a:pt x="732" y="1"/>
                  </a:lnTo>
                  <a:lnTo>
                    <a:pt x="650" y="0"/>
                  </a:lnTo>
                  <a:lnTo>
                    <a:pt x="569" y="0"/>
                  </a:lnTo>
                  <a:lnTo>
                    <a:pt x="489" y="5"/>
                  </a:lnTo>
                  <a:lnTo>
                    <a:pt x="408" y="11"/>
                  </a:lnTo>
                  <a:lnTo>
                    <a:pt x="328" y="22"/>
                  </a:lnTo>
                  <a:lnTo>
                    <a:pt x="246" y="35"/>
                  </a:lnTo>
                  <a:lnTo>
                    <a:pt x="165" y="50"/>
                  </a:lnTo>
                  <a:lnTo>
                    <a:pt x="83" y="68"/>
                  </a:lnTo>
                  <a:lnTo>
                    <a:pt x="0" y="89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29899" name="Freeform 75"/>
            <p:cNvSpPr>
              <a:spLocks/>
            </p:cNvSpPr>
            <p:nvPr/>
          </p:nvSpPr>
          <p:spPr bwMode="auto">
            <a:xfrm>
              <a:off x="563" y="1005"/>
              <a:ext cx="5395" cy="822"/>
            </a:xfrm>
            <a:custGeom>
              <a:avLst/>
              <a:gdLst/>
              <a:ahLst/>
              <a:cxnLst>
                <a:cxn ang="0">
                  <a:pos x="5395" y="1054"/>
                </a:cxn>
                <a:cxn ang="0">
                  <a:pos x="5356" y="1106"/>
                </a:cxn>
                <a:cxn ang="0">
                  <a:pos x="5309" y="1162"/>
                </a:cxn>
                <a:cxn ang="0">
                  <a:pos x="5241" y="1232"/>
                </a:cxn>
                <a:cxn ang="0">
                  <a:pos x="5156" y="1309"/>
                </a:cxn>
                <a:cxn ang="0">
                  <a:pos x="5052" y="1390"/>
                </a:cxn>
                <a:cxn ang="0">
                  <a:pos x="4963" y="1450"/>
                </a:cxn>
                <a:cxn ang="0">
                  <a:pos x="4898" y="1487"/>
                </a:cxn>
                <a:cxn ang="0">
                  <a:pos x="4829" y="1521"/>
                </a:cxn>
                <a:cxn ang="0">
                  <a:pos x="4755" y="1553"/>
                </a:cxn>
                <a:cxn ang="0">
                  <a:pos x="4677" y="1582"/>
                </a:cxn>
                <a:cxn ang="0">
                  <a:pos x="4595" y="1605"/>
                </a:cxn>
                <a:cxn ang="0">
                  <a:pos x="4509" y="1624"/>
                </a:cxn>
                <a:cxn ang="0">
                  <a:pos x="4418" y="1637"/>
                </a:cxn>
                <a:cxn ang="0">
                  <a:pos x="4323" y="1644"/>
                </a:cxn>
                <a:cxn ang="0">
                  <a:pos x="4225" y="1642"/>
                </a:cxn>
                <a:cxn ang="0">
                  <a:pos x="4122" y="1634"/>
                </a:cxn>
                <a:cxn ang="0">
                  <a:pos x="4015" y="1618"/>
                </a:cxn>
                <a:cxn ang="0">
                  <a:pos x="3904" y="1592"/>
                </a:cxn>
                <a:cxn ang="0">
                  <a:pos x="3789" y="1556"/>
                </a:cxn>
                <a:cxn ang="0">
                  <a:pos x="3671" y="1510"/>
                </a:cxn>
                <a:cxn ang="0">
                  <a:pos x="3548" y="1451"/>
                </a:cxn>
                <a:cxn ang="0">
                  <a:pos x="3422" y="1384"/>
                </a:cxn>
                <a:cxn ang="0">
                  <a:pos x="3292" y="1301"/>
                </a:cxn>
                <a:cxn ang="0">
                  <a:pos x="3158" y="1206"/>
                </a:cxn>
                <a:cxn ang="0">
                  <a:pos x="3089" y="1154"/>
                </a:cxn>
                <a:cxn ang="0">
                  <a:pos x="2822" y="949"/>
                </a:cxn>
                <a:cxn ang="0">
                  <a:pos x="2572" y="767"/>
                </a:cxn>
                <a:cxn ang="0">
                  <a:pos x="2335" y="605"/>
                </a:cxn>
                <a:cxn ang="0">
                  <a:pos x="2111" y="467"/>
                </a:cxn>
                <a:cxn ang="0">
                  <a:pos x="1900" y="347"/>
                </a:cxn>
                <a:cxn ang="0">
                  <a:pos x="1699" y="247"/>
                </a:cxn>
                <a:cxn ang="0">
                  <a:pos x="1509" y="166"/>
                </a:cxn>
                <a:cxn ang="0">
                  <a:pos x="1326" y="102"/>
                </a:cxn>
                <a:cxn ang="0">
                  <a:pos x="1149" y="53"/>
                </a:cxn>
                <a:cxn ang="0">
                  <a:pos x="979" y="21"/>
                </a:cxn>
                <a:cxn ang="0">
                  <a:pos x="812" y="3"/>
                </a:cxn>
                <a:cxn ang="0">
                  <a:pos x="648" y="0"/>
                </a:cxn>
                <a:cxn ang="0">
                  <a:pos x="487" y="8"/>
                </a:cxn>
                <a:cxn ang="0">
                  <a:pos x="326" y="29"/>
                </a:cxn>
                <a:cxn ang="0">
                  <a:pos x="164" y="60"/>
                </a:cxn>
                <a:cxn ang="0">
                  <a:pos x="0" y="102"/>
                </a:cxn>
              </a:cxnLst>
              <a:rect l="0" t="0" r="r" b="b"/>
              <a:pathLst>
                <a:path w="5395" h="1644">
                  <a:moveTo>
                    <a:pt x="5395" y="1054"/>
                  </a:moveTo>
                  <a:lnTo>
                    <a:pt x="5395" y="1054"/>
                  </a:lnTo>
                  <a:lnTo>
                    <a:pt x="5385" y="1067"/>
                  </a:lnTo>
                  <a:lnTo>
                    <a:pt x="5356" y="1106"/>
                  </a:lnTo>
                  <a:lnTo>
                    <a:pt x="5335" y="1132"/>
                  </a:lnTo>
                  <a:lnTo>
                    <a:pt x="5309" y="1162"/>
                  </a:lnTo>
                  <a:lnTo>
                    <a:pt x="5277" y="1196"/>
                  </a:lnTo>
                  <a:lnTo>
                    <a:pt x="5241" y="1232"/>
                  </a:lnTo>
                  <a:lnTo>
                    <a:pt x="5201" y="1271"/>
                  </a:lnTo>
                  <a:lnTo>
                    <a:pt x="5156" y="1309"/>
                  </a:lnTo>
                  <a:lnTo>
                    <a:pt x="5106" y="1350"/>
                  </a:lnTo>
                  <a:lnTo>
                    <a:pt x="5052" y="1390"/>
                  </a:lnTo>
                  <a:lnTo>
                    <a:pt x="4994" y="1431"/>
                  </a:lnTo>
                  <a:lnTo>
                    <a:pt x="4963" y="1450"/>
                  </a:lnTo>
                  <a:lnTo>
                    <a:pt x="4931" y="1469"/>
                  </a:lnTo>
                  <a:lnTo>
                    <a:pt x="4898" y="1487"/>
                  </a:lnTo>
                  <a:lnTo>
                    <a:pt x="4865" y="1505"/>
                  </a:lnTo>
                  <a:lnTo>
                    <a:pt x="4829" y="1521"/>
                  </a:lnTo>
                  <a:lnTo>
                    <a:pt x="4793" y="1539"/>
                  </a:lnTo>
                  <a:lnTo>
                    <a:pt x="4755" y="1553"/>
                  </a:lnTo>
                  <a:lnTo>
                    <a:pt x="4716" y="1568"/>
                  </a:lnTo>
                  <a:lnTo>
                    <a:pt x="4677" y="1582"/>
                  </a:lnTo>
                  <a:lnTo>
                    <a:pt x="4637" y="1594"/>
                  </a:lnTo>
                  <a:lnTo>
                    <a:pt x="4595" y="1605"/>
                  </a:lnTo>
                  <a:lnTo>
                    <a:pt x="4552" y="1615"/>
                  </a:lnTo>
                  <a:lnTo>
                    <a:pt x="4509" y="1624"/>
                  </a:lnTo>
                  <a:lnTo>
                    <a:pt x="4463" y="1631"/>
                  </a:lnTo>
                  <a:lnTo>
                    <a:pt x="4418" y="1637"/>
                  </a:lnTo>
                  <a:lnTo>
                    <a:pt x="4372" y="1640"/>
                  </a:lnTo>
                  <a:lnTo>
                    <a:pt x="4323" y="1644"/>
                  </a:lnTo>
                  <a:lnTo>
                    <a:pt x="4275" y="1644"/>
                  </a:lnTo>
                  <a:lnTo>
                    <a:pt x="4225" y="1642"/>
                  </a:lnTo>
                  <a:lnTo>
                    <a:pt x="4173" y="1639"/>
                  </a:lnTo>
                  <a:lnTo>
                    <a:pt x="4122" y="1634"/>
                  </a:lnTo>
                  <a:lnTo>
                    <a:pt x="4069" y="1627"/>
                  </a:lnTo>
                  <a:lnTo>
                    <a:pt x="4015" y="1618"/>
                  </a:lnTo>
                  <a:lnTo>
                    <a:pt x="3959" y="1605"/>
                  </a:lnTo>
                  <a:lnTo>
                    <a:pt x="3904" y="1592"/>
                  </a:lnTo>
                  <a:lnTo>
                    <a:pt x="3847" y="1574"/>
                  </a:lnTo>
                  <a:lnTo>
                    <a:pt x="3789" y="1556"/>
                  </a:lnTo>
                  <a:lnTo>
                    <a:pt x="3730" y="1534"/>
                  </a:lnTo>
                  <a:lnTo>
                    <a:pt x="3671" y="1510"/>
                  </a:lnTo>
                  <a:lnTo>
                    <a:pt x="3610" y="1482"/>
                  </a:lnTo>
                  <a:lnTo>
                    <a:pt x="3548" y="1451"/>
                  </a:lnTo>
                  <a:lnTo>
                    <a:pt x="3486" y="1419"/>
                  </a:lnTo>
                  <a:lnTo>
                    <a:pt x="3422" y="1384"/>
                  </a:lnTo>
                  <a:lnTo>
                    <a:pt x="3357" y="1343"/>
                  </a:lnTo>
                  <a:lnTo>
                    <a:pt x="3292" y="1301"/>
                  </a:lnTo>
                  <a:lnTo>
                    <a:pt x="3225" y="1256"/>
                  </a:lnTo>
                  <a:lnTo>
                    <a:pt x="3158" y="1206"/>
                  </a:lnTo>
                  <a:lnTo>
                    <a:pt x="3089" y="1154"/>
                  </a:lnTo>
                  <a:lnTo>
                    <a:pt x="3089" y="1154"/>
                  </a:lnTo>
                  <a:lnTo>
                    <a:pt x="2954" y="1049"/>
                  </a:lnTo>
                  <a:lnTo>
                    <a:pt x="2822" y="949"/>
                  </a:lnTo>
                  <a:lnTo>
                    <a:pt x="2696" y="856"/>
                  </a:lnTo>
                  <a:lnTo>
                    <a:pt x="2572" y="767"/>
                  </a:lnTo>
                  <a:lnTo>
                    <a:pt x="2452" y="683"/>
                  </a:lnTo>
                  <a:lnTo>
                    <a:pt x="2335" y="605"/>
                  </a:lnTo>
                  <a:lnTo>
                    <a:pt x="2223" y="534"/>
                  </a:lnTo>
                  <a:lnTo>
                    <a:pt x="2111" y="467"/>
                  </a:lnTo>
                  <a:lnTo>
                    <a:pt x="2005" y="405"/>
                  </a:lnTo>
                  <a:lnTo>
                    <a:pt x="1900" y="347"/>
                  </a:lnTo>
                  <a:lnTo>
                    <a:pt x="1799" y="295"/>
                  </a:lnTo>
                  <a:lnTo>
                    <a:pt x="1699" y="247"/>
                  </a:lnTo>
                  <a:lnTo>
                    <a:pt x="1603" y="205"/>
                  </a:lnTo>
                  <a:lnTo>
                    <a:pt x="1509" y="166"/>
                  </a:lnTo>
                  <a:lnTo>
                    <a:pt x="1416" y="131"/>
                  </a:lnTo>
                  <a:lnTo>
                    <a:pt x="1326" y="102"/>
                  </a:lnTo>
                  <a:lnTo>
                    <a:pt x="1237" y="76"/>
                  </a:lnTo>
                  <a:lnTo>
                    <a:pt x="1149" y="53"/>
                  </a:lnTo>
                  <a:lnTo>
                    <a:pt x="1063" y="35"/>
                  </a:lnTo>
                  <a:lnTo>
                    <a:pt x="979" y="21"/>
                  </a:lnTo>
                  <a:lnTo>
                    <a:pt x="894" y="11"/>
                  </a:lnTo>
                  <a:lnTo>
                    <a:pt x="812" y="3"/>
                  </a:lnTo>
                  <a:lnTo>
                    <a:pt x="730" y="0"/>
                  </a:lnTo>
                  <a:lnTo>
                    <a:pt x="648" y="0"/>
                  </a:lnTo>
                  <a:lnTo>
                    <a:pt x="568" y="2"/>
                  </a:lnTo>
                  <a:lnTo>
                    <a:pt x="487" y="8"/>
                  </a:lnTo>
                  <a:lnTo>
                    <a:pt x="406" y="18"/>
                  </a:lnTo>
                  <a:lnTo>
                    <a:pt x="326" y="29"/>
                  </a:lnTo>
                  <a:lnTo>
                    <a:pt x="244" y="43"/>
                  </a:lnTo>
                  <a:lnTo>
                    <a:pt x="164" y="60"/>
                  </a:lnTo>
                  <a:lnTo>
                    <a:pt x="82" y="81"/>
                  </a:lnTo>
                  <a:lnTo>
                    <a:pt x="0" y="10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29900" name="Freeform 76"/>
            <p:cNvSpPr>
              <a:spLocks/>
            </p:cNvSpPr>
            <p:nvPr/>
          </p:nvSpPr>
          <p:spPr bwMode="auto">
            <a:xfrm>
              <a:off x="584" y="1023"/>
              <a:ext cx="5409" cy="791"/>
            </a:xfrm>
            <a:custGeom>
              <a:avLst/>
              <a:gdLst/>
              <a:ahLst/>
              <a:cxnLst>
                <a:cxn ang="0">
                  <a:pos x="5409" y="964"/>
                </a:cxn>
                <a:cxn ang="0">
                  <a:pos x="5371" y="1018"/>
                </a:cxn>
                <a:cxn ang="0">
                  <a:pos x="5324" y="1076"/>
                </a:cxn>
                <a:cxn ang="0">
                  <a:pos x="5257" y="1147"/>
                </a:cxn>
                <a:cxn ang="0">
                  <a:pos x="5174" y="1228"/>
                </a:cxn>
                <a:cxn ang="0">
                  <a:pos x="5071" y="1310"/>
                </a:cxn>
                <a:cxn ang="0">
                  <a:pos x="4983" y="1371"/>
                </a:cxn>
                <a:cxn ang="0">
                  <a:pos x="4919" y="1410"/>
                </a:cxn>
                <a:cxn ang="0">
                  <a:pos x="4849" y="1447"/>
                </a:cxn>
                <a:cxn ang="0">
                  <a:pos x="4777" y="1481"/>
                </a:cxn>
                <a:cxn ang="0">
                  <a:pos x="4699" y="1510"/>
                </a:cxn>
                <a:cxn ang="0">
                  <a:pos x="4617" y="1536"/>
                </a:cxn>
                <a:cxn ang="0">
                  <a:pos x="4531" y="1555"/>
                </a:cxn>
                <a:cxn ang="0">
                  <a:pos x="4441" y="1572"/>
                </a:cxn>
                <a:cxn ang="0">
                  <a:pos x="4345" y="1580"/>
                </a:cxn>
                <a:cxn ang="0">
                  <a:pos x="4247" y="1581"/>
                </a:cxn>
                <a:cxn ang="0">
                  <a:pos x="4144" y="1575"/>
                </a:cxn>
                <a:cxn ang="0">
                  <a:pos x="4037" y="1560"/>
                </a:cxn>
                <a:cxn ang="0">
                  <a:pos x="3926" y="1536"/>
                </a:cxn>
                <a:cxn ang="0">
                  <a:pos x="3811" y="1502"/>
                </a:cxn>
                <a:cxn ang="0">
                  <a:pos x="3691" y="1458"/>
                </a:cxn>
                <a:cxn ang="0">
                  <a:pos x="3568" y="1404"/>
                </a:cxn>
                <a:cxn ang="0">
                  <a:pos x="3440" y="1336"/>
                </a:cxn>
                <a:cxn ang="0">
                  <a:pos x="3310" y="1257"/>
                </a:cxn>
                <a:cxn ang="0">
                  <a:pos x="3173" y="1165"/>
                </a:cxn>
                <a:cxn ang="0">
                  <a:pos x="3105" y="1113"/>
                </a:cxn>
                <a:cxn ang="0">
                  <a:pos x="2835" y="913"/>
                </a:cxn>
                <a:cxn ang="0">
                  <a:pos x="2582" y="733"/>
                </a:cxn>
                <a:cxn ang="0">
                  <a:pos x="2343" y="577"/>
                </a:cxn>
                <a:cxn ang="0">
                  <a:pos x="2117" y="441"/>
                </a:cxn>
                <a:cxn ang="0">
                  <a:pos x="1904" y="327"/>
                </a:cxn>
                <a:cxn ang="0">
                  <a:pos x="1702" y="230"/>
                </a:cxn>
                <a:cxn ang="0">
                  <a:pos x="1509" y="152"/>
                </a:cxn>
                <a:cxn ang="0">
                  <a:pos x="1325" y="91"/>
                </a:cxn>
                <a:cxn ang="0">
                  <a:pos x="1148" y="46"/>
                </a:cxn>
                <a:cxn ang="0">
                  <a:pos x="977" y="17"/>
                </a:cxn>
                <a:cxn ang="0">
                  <a:pos x="810" y="2"/>
                </a:cxn>
                <a:cxn ang="0">
                  <a:pos x="647" y="2"/>
                </a:cxn>
                <a:cxn ang="0">
                  <a:pos x="485" y="13"/>
                </a:cxn>
                <a:cxn ang="0">
                  <a:pos x="324" y="38"/>
                </a:cxn>
                <a:cxn ang="0">
                  <a:pos x="163" y="73"/>
                </a:cxn>
                <a:cxn ang="0">
                  <a:pos x="0" y="118"/>
                </a:cxn>
              </a:cxnLst>
              <a:rect l="0" t="0" r="r" b="b"/>
              <a:pathLst>
                <a:path w="5409" h="1581">
                  <a:moveTo>
                    <a:pt x="5409" y="964"/>
                  </a:moveTo>
                  <a:lnTo>
                    <a:pt x="5409" y="964"/>
                  </a:lnTo>
                  <a:lnTo>
                    <a:pt x="5399" y="979"/>
                  </a:lnTo>
                  <a:lnTo>
                    <a:pt x="5371" y="1018"/>
                  </a:lnTo>
                  <a:lnTo>
                    <a:pt x="5350" y="1045"/>
                  </a:lnTo>
                  <a:lnTo>
                    <a:pt x="5324" y="1076"/>
                  </a:lnTo>
                  <a:lnTo>
                    <a:pt x="5294" y="1110"/>
                  </a:lnTo>
                  <a:lnTo>
                    <a:pt x="5257" y="1147"/>
                  </a:lnTo>
                  <a:lnTo>
                    <a:pt x="5219" y="1187"/>
                  </a:lnTo>
                  <a:lnTo>
                    <a:pt x="5174" y="1228"/>
                  </a:lnTo>
                  <a:lnTo>
                    <a:pt x="5126" y="1270"/>
                  </a:lnTo>
                  <a:lnTo>
                    <a:pt x="5071" y="1310"/>
                  </a:lnTo>
                  <a:lnTo>
                    <a:pt x="5013" y="1352"/>
                  </a:lnTo>
                  <a:lnTo>
                    <a:pt x="4983" y="1371"/>
                  </a:lnTo>
                  <a:lnTo>
                    <a:pt x="4952" y="1391"/>
                  </a:lnTo>
                  <a:lnTo>
                    <a:pt x="4919" y="1410"/>
                  </a:lnTo>
                  <a:lnTo>
                    <a:pt x="4885" y="1429"/>
                  </a:lnTo>
                  <a:lnTo>
                    <a:pt x="4849" y="1447"/>
                  </a:lnTo>
                  <a:lnTo>
                    <a:pt x="4813" y="1463"/>
                  </a:lnTo>
                  <a:lnTo>
                    <a:pt x="4777" y="1481"/>
                  </a:lnTo>
                  <a:lnTo>
                    <a:pt x="4738" y="1496"/>
                  </a:lnTo>
                  <a:lnTo>
                    <a:pt x="4699" y="1510"/>
                  </a:lnTo>
                  <a:lnTo>
                    <a:pt x="4659" y="1523"/>
                  </a:lnTo>
                  <a:lnTo>
                    <a:pt x="4617" y="1536"/>
                  </a:lnTo>
                  <a:lnTo>
                    <a:pt x="4574" y="1547"/>
                  </a:lnTo>
                  <a:lnTo>
                    <a:pt x="4531" y="1555"/>
                  </a:lnTo>
                  <a:lnTo>
                    <a:pt x="4487" y="1563"/>
                  </a:lnTo>
                  <a:lnTo>
                    <a:pt x="4441" y="1572"/>
                  </a:lnTo>
                  <a:lnTo>
                    <a:pt x="4394" y="1576"/>
                  </a:lnTo>
                  <a:lnTo>
                    <a:pt x="4345" y="1580"/>
                  </a:lnTo>
                  <a:lnTo>
                    <a:pt x="4297" y="1581"/>
                  </a:lnTo>
                  <a:lnTo>
                    <a:pt x="4247" y="1581"/>
                  </a:lnTo>
                  <a:lnTo>
                    <a:pt x="4197" y="1578"/>
                  </a:lnTo>
                  <a:lnTo>
                    <a:pt x="4144" y="1575"/>
                  </a:lnTo>
                  <a:lnTo>
                    <a:pt x="4091" y="1568"/>
                  </a:lnTo>
                  <a:lnTo>
                    <a:pt x="4037" y="1560"/>
                  </a:lnTo>
                  <a:lnTo>
                    <a:pt x="3982" y="1549"/>
                  </a:lnTo>
                  <a:lnTo>
                    <a:pt x="3926" y="1536"/>
                  </a:lnTo>
                  <a:lnTo>
                    <a:pt x="3869" y="1520"/>
                  </a:lnTo>
                  <a:lnTo>
                    <a:pt x="3811" y="1502"/>
                  </a:lnTo>
                  <a:lnTo>
                    <a:pt x="3751" y="1481"/>
                  </a:lnTo>
                  <a:lnTo>
                    <a:pt x="3691" y="1458"/>
                  </a:lnTo>
                  <a:lnTo>
                    <a:pt x="3630" y="1433"/>
                  </a:lnTo>
                  <a:lnTo>
                    <a:pt x="3568" y="1404"/>
                  </a:lnTo>
                  <a:lnTo>
                    <a:pt x="3505" y="1371"/>
                  </a:lnTo>
                  <a:lnTo>
                    <a:pt x="3440" y="1336"/>
                  </a:lnTo>
                  <a:lnTo>
                    <a:pt x="3375" y="1299"/>
                  </a:lnTo>
                  <a:lnTo>
                    <a:pt x="3310" y="1257"/>
                  </a:lnTo>
                  <a:lnTo>
                    <a:pt x="3241" y="1211"/>
                  </a:lnTo>
                  <a:lnTo>
                    <a:pt x="3173" y="1165"/>
                  </a:lnTo>
                  <a:lnTo>
                    <a:pt x="3105" y="1113"/>
                  </a:lnTo>
                  <a:lnTo>
                    <a:pt x="3105" y="1113"/>
                  </a:lnTo>
                  <a:lnTo>
                    <a:pt x="2968" y="1010"/>
                  </a:lnTo>
                  <a:lnTo>
                    <a:pt x="2835" y="913"/>
                  </a:lnTo>
                  <a:lnTo>
                    <a:pt x="2707" y="821"/>
                  </a:lnTo>
                  <a:lnTo>
                    <a:pt x="2582" y="733"/>
                  </a:lnTo>
                  <a:lnTo>
                    <a:pt x="2460" y="653"/>
                  </a:lnTo>
                  <a:lnTo>
                    <a:pt x="2343" y="577"/>
                  </a:lnTo>
                  <a:lnTo>
                    <a:pt x="2228" y="507"/>
                  </a:lnTo>
                  <a:lnTo>
                    <a:pt x="2117" y="441"/>
                  </a:lnTo>
                  <a:lnTo>
                    <a:pt x="2009" y="381"/>
                  </a:lnTo>
                  <a:lnTo>
                    <a:pt x="1904" y="327"/>
                  </a:lnTo>
                  <a:lnTo>
                    <a:pt x="1802" y="277"/>
                  </a:lnTo>
                  <a:lnTo>
                    <a:pt x="1702" y="230"/>
                  </a:lnTo>
                  <a:lnTo>
                    <a:pt x="1605" y="189"/>
                  </a:lnTo>
                  <a:lnTo>
                    <a:pt x="1509" y="152"/>
                  </a:lnTo>
                  <a:lnTo>
                    <a:pt x="1416" y="118"/>
                  </a:lnTo>
                  <a:lnTo>
                    <a:pt x="1325" y="91"/>
                  </a:lnTo>
                  <a:lnTo>
                    <a:pt x="1235" y="67"/>
                  </a:lnTo>
                  <a:lnTo>
                    <a:pt x="1148" y="46"/>
                  </a:lnTo>
                  <a:lnTo>
                    <a:pt x="1062" y="29"/>
                  </a:lnTo>
                  <a:lnTo>
                    <a:pt x="977" y="17"/>
                  </a:lnTo>
                  <a:lnTo>
                    <a:pt x="892" y="8"/>
                  </a:lnTo>
                  <a:lnTo>
                    <a:pt x="810" y="2"/>
                  </a:lnTo>
                  <a:lnTo>
                    <a:pt x="728" y="0"/>
                  </a:lnTo>
                  <a:lnTo>
                    <a:pt x="647" y="2"/>
                  </a:lnTo>
                  <a:lnTo>
                    <a:pt x="566" y="7"/>
                  </a:lnTo>
                  <a:lnTo>
                    <a:pt x="485" y="13"/>
                  </a:lnTo>
                  <a:lnTo>
                    <a:pt x="405" y="25"/>
                  </a:lnTo>
                  <a:lnTo>
                    <a:pt x="324" y="38"/>
                  </a:lnTo>
                  <a:lnTo>
                    <a:pt x="244" y="54"/>
                  </a:lnTo>
                  <a:lnTo>
                    <a:pt x="163" y="73"/>
                  </a:lnTo>
                  <a:lnTo>
                    <a:pt x="81" y="94"/>
                  </a:lnTo>
                  <a:lnTo>
                    <a:pt x="0" y="11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29901" name="Freeform 77"/>
            <p:cNvSpPr>
              <a:spLocks/>
            </p:cNvSpPr>
            <p:nvPr/>
          </p:nvSpPr>
          <p:spPr bwMode="auto">
            <a:xfrm>
              <a:off x="606" y="1042"/>
              <a:ext cx="5422" cy="758"/>
            </a:xfrm>
            <a:custGeom>
              <a:avLst/>
              <a:gdLst/>
              <a:ahLst/>
              <a:cxnLst>
                <a:cxn ang="0">
                  <a:pos x="5422" y="873"/>
                </a:cxn>
                <a:cxn ang="0">
                  <a:pos x="5384" y="926"/>
                </a:cxn>
                <a:cxn ang="0">
                  <a:pos x="5337" y="986"/>
                </a:cxn>
                <a:cxn ang="0">
                  <a:pos x="5273" y="1059"/>
                </a:cxn>
                <a:cxn ang="0">
                  <a:pos x="5190" y="1141"/>
                </a:cxn>
                <a:cxn ang="0">
                  <a:pos x="5088" y="1227"/>
                </a:cxn>
                <a:cxn ang="0">
                  <a:pos x="5001" y="1290"/>
                </a:cxn>
                <a:cxn ang="0">
                  <a:pos x="4937" y="1330"/>
                </a:cxn>
                <a:cxn ang="0">
                  <a:pos x="4869" y="1369"/>
                </a:cxn>
                <a:cxn ang="0">
                  <a:pos x="4797" y="1404"/>
                </a:cxn>
                <a:cxn ang="0">
                  <a:pos x="4719" y="1435"/>
                </a:cxn>
                <a:cxn ang="0">
                  <a:pos x="4637" y="1462"/>
                </a:cxn>
                <a:cxn ang="0">
                  <a:pos x="4552" y="1485"/>
                </a:cxn>
                <a:cxn ang="0">
                  <a:pos x="4462" y="1501"/>
                </a:cxn>
                <a:cxn ang="0">
                  <a:pos x="4368" y="1513"/>
                </a:cxn>
                <a:cxn ang="0">
                  <a:pos x="4268" y="1516"/>
                </a:cxn>
                <a:cxn ang="0">
                  <a:pos x="4165" y="1511"/>
                </a:cxn>
                <a:cxn ang="0">
                  <a:pos x="4058" y="1498"/>
                </a:cxn>
                <a:cxn ang="0">
                  <a:pos x="3947" y="1477"/>
                </a:cxn>
                <a:cxn ang="0">
                  <a:pos x="3830" y="1445"/>
                </a:cxn>
                <a:cxn ang="0">
                  <a:pos x="3711" y="1403"/>
                </a:cxn>
                <a:cxn ang="0">
                  <a:pos x="3586" y="1351"/>
                </a:cxn>
                <a:cxn ang="0">
                  <a:pos x="3458" y="1286"/>
                </a:cxn>
                <a:cxn ang="0">
                  <a:pos x="3325" y="1209"/>
                </a:cxn>
                <a:cxn ang="0">
                  <a:pos x="3189" y="1119"/>
                </a:cxn>
                <a:cxn ang="0">
                  <a:pos x="3120" y="1068"/>
                </a:cxn>
                <a:cxn ang="0">
                  <a:pos x="2846" y="871"/>
                </a:cxn>
                <a:cxn ang="0">
                  <a:pos x="2591" y="699"/>
                </a:cxn>
                <a:cxn ang="0">
                  <a:pos x="2349" y="545"/>
                </a:cxn>
                <a:cxn ang="0">
                  <a:pos x="2121" y="415"/>
                </a:cxn>
                <a:cxn ang="0">
                  <a:pos x="1906" y="303"/>
                </a:cxn>
                <a:cxn ang="0">
                  <a:pos x="1703" y="209"/>
                </a:cxn>
                <a:cxn ang="0">
                  <a:pos x="1509" y="135"/>
                </a:cxn>
                <a:cxn ang="0">
                  <a:pos x="1324" y="77"/>
                </a:cxn>
                <a:cxn ang="0">
                  <a:pos x="1147" y="37"/>
                </a:cxn>
                <a:cxn ang="0">
                  <a:pos x="974" y="11"/>
                </a:cxn>
                <a:cxn ang="0">
                  <a:pos x="808" y="0"/>
                </a:cxn>
                <a:cxn ang="0">
                  <a:pos x="644" y="1"/>
                </a:cxn>
                <a:cxn ang="0">
                  <a:pos x="483" y="17"/>
                </a:cxn>
                <a:cxn ang="0">
                  <a:pos x="323" y="45"/>
                </a:cxn>
                <a:cxn ang="0">
                  <a:pos x="162" y="84"/>
                </a:cxn>
                <a:cxn ang="0">
                  <a:pos x="0" y="132"/>
                </a:cxn>
              </a:cxnLst>
              <a:rect l="0" t="0" r="r" b="b"/>
              <a:pathLst>
                <a:path w="5422" h="1516">
                  <a:moveTo>
                    <a:pt x="5422" y="873"/>
                  </a:moveTo>
                  <a:lnTo>
                    <a:pt x="5422" y="873"/>
                  </a:lnTo>
                  <a:lnTo>
                    <a:pt x="5412" y="888"/>
                  </a:lnTo>
                  <a:lnTo>
                    <a:pt x="5384" y="926"/>
                  </a:lnTo>
                  <a:lnTo>
                    <a:pt x="5363" y="954"/>
                  </a:lnTo>
                  <a:lnTo>
                    <a:pt x="5337" y="986"/>
                  </a:lnTo>
                  <a:lnTo>
                    <a:pt x="5308" y="1022"/>
                  </a:lnTo>
                  <a:lnTo>
                    <a:pt x="5273" y="1059"/>
                  </a:lnTo>
                  <a:lnTo>
                    <a:pt x="5233" y="1099"/>
                  </a:lnTo>
                  <a:lnTo>
                    <a:pt x="5190" y="1141"/>
                  </a:lnTo>
                  <a:lnTo>
                    <a:pt x="5141" y="1185"/>
                  </a:lnTo>
                  <a:lnTo>
                    <a:pt x="5088" y="1227"/>
                  </a:lnTo>
                  <a:lnTo>
                    <a:pt x="5031" y="1269"/>
                  </a:lnTo>
                  <a:lnTo>
                    <a:pt x="5001" y="1290"/>
                  </a:lnTo>
                  <a:lnTo>
                    <a:pt x="4970" y="1311"/>
                  </a:lnTo>
                  <a:lnTo>
                    <a:pt x="4937" y="1330"/>
                  </a:lnTo>
                  <a:lnTo>
                    <a:pt x="4904" y="1349"/>
                  </a:lnTo>
                  <a:lnTo>
                    <a:pt x="4869" y="1369"/>
                  </a:lnTo>
                  <a:lnTo>
                    <a:pt x="4833" y="1387"/>
                  </a:lnTo>
                  <a:lnTo>
                    <a:pt x="4797" y="1404"/>
                  </a:lnTo>
                  <a:lnTo>
                    <a:pt x="4758" y="1420"/>
                  </a:lnTo>
                  <a:lnTo>
                    <a:pt x="4719" y="1435"/>
                  </a:lnTo>
                  <a:lnTo>
                    <a:pt x="4679" y="1450"/>
                  </a:lnTo>
                  <a:lnTo>
                    <a:pt x="4637" y="1462"/>
                  </a:lnTo>
                  <a:lnTo>
                    <a:pt x="4595" y="1474"/>
                  </a:lnTo>
                  <a:lnTo>
                    <a:pt x="4552" y="1485"/>
                  </a:lnTo>
                  <a:lnTo>
                    <a:pt x="4507" y="1493"/>
                  </a:lnTo>
                  <a:lnTo>
                    <a:pt x="4462" y="1501"/>
                  </a:lnTo>
                  <a:lnTo>
                    <a:pt x="4415" y="1508"/>
                  </a:lnTo>
                  <a:lnTo>
                    <a:pt x="4368" y="1513"/>
                  </a:lnTo>
                  <a:lnTo>
                    <a:pt x="4318" y="1514"/>
                  </a:lnTo>
                  <a:lnTo>
                    <a:pt x="4268" y="1516"/>
                  </a:lnTo>
                  <a:lnTo>
                    <a:pt x="4218" y="1514"/>
                  </a:lnTo>
                  <a:lnTo>
                    <a:pt x="4165" y="1511"/>
                  </a:lnTo>
                  <a:lnTo>
                    <a:pt x="4112" y="1506"/>
                  </a:lnTo>
                  <a:lnTo>
                    <a:pt x="4058" y="1498"/>
                  </a:lnTo>
                  <a:lnTo>
                    <a:pt x="4003" y="1488"/>
                  </a:lnTo>
                  <a:lnTo>
                    <a:pt x="3947" y="1477"/>
                  </a:lnTo>
                  <a:lnTo>
                    <a:pt x="3889" y="1462"/>
                  </a:lnTo>
                  <a:lnTo>
                    <a:pt x="3830" y="1445"/>
                  </a:lnTo>
                  <a:lnTo>
                    <a:pt x="3771" y="1425"/>
                  </a:lnTo>
                  <a:lnTo>
                    <a:pt x="3711" y="1403"/>
                  </a:lnTo>
                  <a:lnTo>
                    <a:pt x="3649" y="1378"/>
                  </a:lnTo>
                  <a:lnTo>
                    <a:pt x="3586" y="1351"/>
                  </a:lnTo>
                  <a:lnTo>
                    <a:pt x="3522" y="1320"/>
                  </a:lnTo>
                  <a:lnTo>
                    <a:pt x="3458" y="1286"/>
                  </a:lnTo>
                  <a:lnTo>
                    <a:pt x="3393" y="1249"/>
                  </a:lnTo>
                  <a:lnTo>
                    <a:pt x="3325" y="1209"/>
                  </a:lnTo>
                  <a:lnTo>
                    <a:pt x="3258" y="1165"/>
                  </a:lnTo>
                  <a:lnTo>
                    <a:pt x="3189" y="1119"/>
                  </a:lnTo>
                  <a:lnTo>
                    <a:pt x="3120" y="1068"/>
                  </a:lnTo>
                  <a:lnTo>
                    <a:pt x="3120" y="1068"/>
                  </a:lnTo>
                  <a:lnTo>
                    <a:pt x="2981" y="967"/>
                  </a:lnTo>
                  <a:lnTo>
                    <a:pt x="2846" y="871"/>
                  </a:lnTo>
                  <a:lnTo>
                    <a:pt x="2717" y="783"/>
                  </a:lnTo>
                  <a:lnTo>
                    <a:pt x="2591" y="699"/>
                  </a:lnTo>
                  <a:lnTo>
                    <a:pt x="2468" y="620"/>
                  </a:lnTo>
                  <a:lnTo>
                    <a:pt x="2349" y="545"/>
                  </a:lnTo>
                  <a:lnTo>
                    <a:pt x="2234" y="478"/>
                  </a:lnTo>
                  <a:lnTo>
                    <a:pt x="2121" y="415"/>
                  </a:lnTo>
                  <a:lnTo>
                    <a:pt x="2013" y="356"/>
                  </a:lnTo>
                  <a:lnTo>
                    <a:pt x="1906" y="303"/>
                  </a:lnTo>
                  <a:lnTo>
                    <a:pt x="1803" y="253"/>
                  </a:lnTo>
                  <a:lnTo>
                    <a:pt x="1703" y="209"/>
                  </a:lnTo>
                  <a:lnTo>
                    <a:pt x="1605" y="171"/>
                  </a:lnTo>
                  <a:lnTo>
                    <a:pt x="1509" y="135"/>
                  </a:lnTo>
                  <a:lnTo>
                    <a:pt x="1416" y="105"/>
                  </a:lnTo>
                  <a:lnTo>
                    <a:pt x="1324" y="77"/>
                  </a:lnTo>
                  <a:lnTo>
                    <a:pt x="1234" y="54"/>
                  </a:lnTo>
                  <a:lnTo>
                    <a:pt x="1147" y="37"/>
                  </a:lnTo>
                  <a:lnTo>
                    <a:pt x="1060" y="22"/>
                  </a:lnTo>
                  <a:lnTo>
                    <a:pt x="974" y="11"/>
                  </a:lnTo>
                  <a:lnTo>
                    <a:pt x="891" y="3"/>
                  </a:lnTo>
                  <a:lnTo>
                    <a:pt x="808" y="0"/>
                  </a:lnTo>
                  <a:lnTo>
                    <a:pt x="726" y="0"/>
                  </a:lnTo>
                  <a:lnTo>
                    <a:pt x="644" y="1"/>
                  </a:lnTo>
                  <a:lnTo>
                    <a:pt x="563" y="8"/>
                  </a:lnTo>
                  <a:lnTo>
                    <a:pt x="483" y="17"/>
                  </a:lnTo>
                  <a:lnTo>
                    <a:pt x="402" y="30"/>
                  </a:lnTo>
                  <a:lnTo>
                    <a:pt x="323" y="45"/>
                  </a:lnTo>
                  <a:lnTo>
                    <a:pt x="243" y="63"/>
                  </a:lnTo>
                  <a:lnTo>
                    <a:pt x="162" y="84"/>
                  </a:lnTo>
                  <a:lnTo>
                    <a:pt x="80" y="106"/>
                  </a:lnTo>
                  <a:lnTo>
                    <a:pt x="0" y="13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29902" name="Freeform 78"/>
            <p:cNvSpPr>
              <a:spLocks/>
            </p:cNvSpPr>
            <p:nvPr/>
          </p:nvSpPr>
          <p:spPr bwMode="auto">
            <a:xfrm>
              <a:off x="628" y="1060"/>
              <a:ext cx="5431" cy="725"/>
            </a:xfrm>
            <a:custGeom>
              <a:avLst/>
              <a:gdLst/>
              <a:ahLst/>
              <a:cxnLst>
                <a:cxn ang="0">
                  <a:pos x="5431" y="783"/>
                </a:cxn>
                <a:cxn ang="0">
                  <a:pos x="5395" y="838"/>
                </a:cxn>
                <a:cxn ang="0">
                  <a:pos x="5350" y="899"/>
                </a:cxn>
                <a:cxn ang="0">
                  <a:pos x="5286" y="974"/>
                </a:cxn>
                <a:cxn ang="0">
                  <a:pos x="5204" y="1058"/>
                </a:cxn>
                <a:cxn ang="0">
                  <a:pos x="5105" y="1147"/>
                </a:cxn>
                <a:cxn ang="0">
                  <a:pos x="5018" y="1211"/>
                </a:cxn>
                <a:cxn ang="0">
                  <a:pos x="4955" y="1253"/>
                </a:cxn>
                <a:cxn ang="0">
                  <a:pos x="4887" y="1293"/>
                </a:cxn>
                <a:cxn ang="0">
                  <a:pos x="4815" y="1329"/>
                </a:cxn>
                <a:cxn ang="0">
                  <a:pos x="4739" y="1363"/>
                </a:cxn>
                <a:cxn ang="0">
                  <a:pos x="4657" y="1392"/>
                </a:cxn>
                <a:cxn ang="0">
                  <a:pos x="4572" y="1416"/>
                </a:cxn>
                <a:cxn ang="0">
                  <a:pos x="4482" y="1434"/>
                </a:cxn>
                <a:cxn ang="0">
                  <a:pos x="4387" y="1447"/>
                </a:cxn>
                <a:cxn ang="0">
                  <a:pos x="4289" y="1452"/>
                </a:cxn>
                <a:cxn ang="0">
                  <a:pos x="4186" y="1450"/>
                </a:cxn>
                <a:cxn ang="0">
                  <a:pos x="4078" y="1439"/>
                </a:cxn>
                <a:cxn ang="0">
                  <a:pos x="3967" y="1419"/>
                </a:cxn>
                <a:cxn ang="0">
                  <a:pos x="3850" y="1390"/>
                </a:cxn>
                <a:cxn ang="0">
                  <a:pos x="3729" y="1352"/>
                </a:cxn>
                <a:cxn ang="0">
                  <a:pos x="3604" y="1300"/>
                </a:cxn>
                <a:cxn ang="0">
                  <a:pos x="3475" y="1239"/>
                </a:cxn>
                <a:cxn ang="0">
                  <a:pos x="3342" y="1163"/>
                </a:cxn>
                <a:cxn ang="0">
                  <a:pos x="3204" y="1075"/>
                </a:cxn>
                <a:cxn ang="0">
                  <a:pos x="3134" y="1027"/>
                </a:cxn>
                <a:cxn ang="0">
                  <a:pos x="2857" y="835"/>
                </a:cxn>
                <a:cxn ang="0">
                  <a:pos x="2599" y="665"/>
                </a:cxn>
                <a:cxn ang="0">
                  <a:pos x="2355" y="517"/>
                </a:cxn>
                <a:cxn ang="0">
                  <a:pos x="2126" y="389"/>
                </a:cxn>
                <a:cxn ang="0">
                  <a:pos x="1909" y="281"/>
                </a:cxn>
                <a:cxn ang="0">
                  <a:pos x="1705" y="192"/>
                </a:cxn>
                <a:cxn ang="0">
                  <a:pos x="1509" y="121"/>
                </a:cxn>
                <a:cxn ang="0">
                  <a:pos x="1323" y="68"/>
                </a:cxn>
                <a:cxn ang="0">
                  <a:pos x="1145" y="29"/>
                </a:cxn>
                <a:cxn ang="0">
                  <a:pos x="973" y="7"/>
                </a:cxn>
                <a:cxn ang="0">
                  <a:pos x="807" y="0"/>
                </a:cxn>
                <a:cxn ang="0">
                  <a:pos x="643" y="5"/>
                </a:cxn>
                <a:cxn ang="0">
                  <a:pos x="482" y="24"/>
                </a:cxn>
                <a:cxn ang="0">
                  <a:pos x="322" y="55"/>
                </a:cxn>
                <a:cxn ang="0">
                  <a:pos x="161" y="97"/>
                </a:cxn>
                <a:cxn ang="0">
                  <a:pos x="0" y="149"/>
                </a:cxn>
              </a:cxnLst>
              <a:rect l="0" t="0" r="r" b="b"/>
              <a:pathLst>
                <a:path w="5431" h="1452">
                  <a:moveTo>
                    <a:pt x="5431" y="783"/>
                  </a:moveTo>
                  <a:lnTo>
                    <a:pt x="5431" y="783"/>
                  </a:lnTo>
                  <a:lnTo>
                    <a:pt x="5423" y="798"/>
                  </a:lnTo>
                  <a:lnTo>
                    <a:pt x="5395" y="838"/>
                  </a:lnTo>
                  <a:lnTo>
                    <a:pt x="5375" y="867"/>
                  </a:lnTo>
                  <a:lnTo>
                    <a:pt x="5350" y="899"/>
                  </a:lnTo>
                  <a:lnTo>
                    <a:pt x="5320" y="935"/>
                  </a:lnTo>
                  <a:lnTo>
                    <a:pt x="5286" y="974"/>
                  </a:lnTo>
                  <a:lnTo>
                    <a:pt x="5247" y="1016"/>
                  </a:lnTo>
                  <a:lnTo>
                    <a:pt x="5204" y="1058"/>
                  </a:lnTo>
                  <a:lnTo>
                    <a:pt x="5157" y="1101"/>
                  </a:lnTo>
                  <a:lnTo>
                    <a:pt x="5105" y="1147"/>
                  </a:lnTo>
                  <a:lnTo>
                    <a:pt x="5048" y="1190"/>
                  </a:lnTo>
                  <a:lnTo>
                    <a:pt x="5018" y="1211"/>
                  </a:lnTo>
                  <a:lnTo>
                    <a:pt x="4987" y="1232"/>
                  </a:lnTo>
                  <a:lnTo>
                    <a:pt x="4955" y="1253"/>
                  </a:lnTo>
                  <a:lnTo>
                    <a:pt x="4922" y="1272"/>
                  </a:lnTo>
                  <a:lnTo>
                    <a:pt x="4887" y="1293"/>
                  </a:lnTo>
                  <a:lnTo>
                    <a:pt x="4851" y="1311"/>
                  </a:lnTo>
                  <a:lnTo>
                    <a:pt x="4815" y="1329"/>
                  </a:lnTo>
                  <a:lnTo>
                    <a:pt x="4778" y="1347"/>
                  </a:lnTo>
                  <a:lnTo>
                    <a:pt x="4739" y="1363"/>
                  </a:lnTo>
                  <a:lnTo>
                    <a:pt x="4698" y="1377"/>
                  </a:lnTo>
                  <a:lnTo>
                    <a:pt x="4657" y="1392"/>
                  </a:lnTo>
                  <a:lnTo>
                    <a:pt x="4615" y="1405"/>
                  </a:lnTo>
                  <a:lnTo>
                    <a:pt x="4572" y="1416"/>
                  </a:lnTo>
                  <a:lnTo>
                    <a:pt x="4528" y="1426"/>
                  </a:lnTo>
                  <a:lnTo>
                    <a:pt x="4482" y="1434"/>
                  </a:lnTo>
                  <a:lnTo>
                    <a:pt x="4436" y="1442"/>
                  </a:lnTo>
                  <a:lnTo>
                    <a:pt x="4387" y="1447"/>
                  </a:lnTo>
                  <a:lnTo>
                    <a:pt x="4339" y="1450"/>
                  </a:lnTo>
                  <a:lnTo>
                    <a:pt x="4289" y="1452"/>
                  </a:lnTo>
                  <a:lnTo>
                    <a:pt x="4237" y="1452"/>
                  </a:lnTo>
                  <a:lnTo>
                    <a:pt x="4186" y="1450"/>
                  </a:lnTo>
                  <a:lnTo>
                    <a:pt x="4133" y="1445"/>
                  </a:lnTo>
                  <a:lnTo>
                    <a:pt x="4078" y="1439"/>
                  </a:lnTo>
                  <a:lnTo>
                    <a:pt x="4024" y="1431"/>
                  </a:lnTo>
                  <a:lnTo>
                    <a:pt x="3967" y="1419"/>
                  </a:lnTo>
                  <a:lnTo>
                    <a:pt x="3908" y="1406"/>
                  </a:lnTo>
                  <a:lnTo>
                    <a:pt x="3850" y="1390"/>
                  </a:lnTo>
                  <a:lnTo>
                    <a:pt x="3790" y="1373"/>
                  </a:lnTo>
                  <a:lnTo>
                    <a:pt x="3729" y="1352"/>
                  </a:lnTo>
                  <a:lnTo>
                    <a:pt x="3668" y="1327"/>
                  </a:lnTo>
                  <a:lnTo>
                    <a:pt x="3604" y="1300"/>
                  </a:lnTo>
                  <a:lnTo>
                    <a:pt x="3540" y="1271"/>
                  </a:lnTo>
                  <a:lnTo>
                    <a:pt x="3475" y="1239"/>
                  </a:lnTo>
                  <a:lnTo>
                    <a:pt x="3410" y="1203"/>
                  </a:lnTo>
                  <a:lnTo>
                    <a:pt x="3342" y="1163"/>
                  </a:lnTo>
                  <a:lnTo>
                    <a:pt x="3274" y="1121"/>
                  </a:lnTo>
                  <a:lnTo>
                    <a:pt x="3204" y="1075"/>
                  </a:lnTo>
                  <a:lnTo>
                    <a:pt x="3134" y="1027"/>
                  </a:lnTo>
                  <a:lnTo>
                    <a:pt x="3134" y="1027"/>
                  </a:lnTo>
                  <a:lnTo>
                    <a:pt x="2993" y="929"/>
                  </a:lnTo>
                  <a:lnTo>
                    <a:pt x="2857" y="835"/>
                  </a:lnTo>
                  <a:lnTo>
                    <a:pt x="2727" y="748"/>
                  </a:lnTo>
                  <a:lnTo>
                    <a:pt x="2599" y="665"/>
                  </a:lnTo>
                  <a:lnTo>
                    <a:pt x="2475" y="588"/>
                  </a:lnTo>
                  <a:lnTo>
                    <a:pt x="2355" y="517"/>
                  </a:lnTo>
                  <a:lnTo>
                    <a:pt x="2239" y="451"/>
                  </a:lnTo>
                  <a:lnTo>
                    <a:pt x="2126" y="389"/>
                  </a:lnTo>
                  <a:lnTo>
                    <a:pt x="2016" y="333"/>
                  </a:lnTo>
                  <a:lnTo>
                    <a:pt x="1909" y="281"/>
                  </a:lnTo>
                  <a:lnTo>
                    <a:pt x="1805" y="234"/>
                  </a:lnTo>
                  <a:lnTo>
                    <a:pt x="1705" y="192"/>
                  </a:lnTo>
                  <a:lnTo>
                    <a:pt x="1606" y="155"/>
                  </a:lnTo>
                  <a:lnTo>
                    <a:pt x="1509" y="121"/>
                  </a:lnTo>
                  <a:lnTo>
                    <a:pt x="1416" y="92"/>
                  </a:lnTo>
                  <a:lnTo>
                    <a:pt x="1323" y="68"/>
                  </a:lnTo>
                  <a:lnTo>
                    <a:pt x="1234" y="47"/>
                  </a:lnTo>
                  <a:lnTo>
                    <a:pt x="1145" y="29"/>
                  </a:lnTo>
                  <a:lnTo>
                    <a:pt x="1058" y="16"/>
                  </a:lnTo>
                  <a:lnTo>
                    <a:pt x="973" y="7"/>
                  </a:lnTo>
                  <a:lnTo>
                    <a:pt x="890" y="2"/>
                  </a:lnTo>
                  <a:lnTo>
                    <a:pt x="807" y="0"/>
                  </a:lnTo>
                  <a:lnTo>
                    <a:pt x="725" y="0"/>
                  </a:lnTo>
                  <a:lnTo>
                    <a:pt x="643" y="5"/>
                  </a:lnTo>
                  <a:lnTo>
                    <a:pt x="562" y="13"/>
                  </a:lnTo>
                  <a:lnTo>
                    <a:pt x="482" y="24"/>
                  </a:lnTo>
                  <a:lnTo>
                    <a:pt x="401" y="37"/>
                  </a:lnTo>
                  <a:lnTo>
                    <a:pt x="322" y="55"/>
                  </a:lnTo>
                  <a:lnTo>
                    <a:pt x="242" y="74"/>
                  </a:lnTo>
                  <a:lnTo>
                    <a:pt x="161" y="97"/>
                  </a:lnTo>
                  <a:lnTo>
                    <a:pt x="80" y="121"/>
                  </a:lnTo>
                  <a:lnTo>
                    <a:pt x="0" y="149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29903" name="Freeform 79"/>
            <p:cNvSpPr>
              <a:spLocks/>
            </p:cNvSpPr>
            <p:nvPr/>
          </p:nvSpPr>
          <p:spPr bwMode="auto">
            <a:xfrm>
              <a:off x="652" y="1076"/>
              <a:ext cx="5439" cy="696"/>
            </a:xfrm>
            <a:custGeom>
              <a:avLst/>
              <a:gdLst/>
              <a:ahLst/>
              <a:cxnLst>
                <a:cxn ang="0">
                  <a:pos x="5439" y="694"/>
                </a:cxn>
                <a:cxn ang="0">
                  <a:pos x="5405" y="751"/>
                </a:cxn>
                <a:cxn ang="0">
                  <a:pos x="5359" y="812"/>
                </a:cxn>
                <a:cxn ang="0">
                  <a:pos x="5296" y="890"/>
                </a:cxn>
                <a:cxn ang="0">
                  <a:pos x="5216" y="975"/>
                </a:cxn>
                <a:cxn ang="0">
                  <a:pos x="5119" y="1066"/>
                </a:cxn>
                <a:cxn ang="0">
                  <a:pos x="5033" y="1133"/>
                </a:cxn>
                <a:cxn ang="0">
                  <a:pos x="4970" y="1175"/>
                </a:cxn>
                <a:cxn ang="0">
                  <a:pos x="4903" y="1217"/>
                </a:cxn>
                <a:cxn ang="0">
                  <a:pos x="4831" y="1256"/>
                </a:cxn>
                <a:cxn ang="0">
                  <a:pos x="4755" y="1290"/>
                </a:cxn>
                <a:cxn ang="0">
                  <a:pos x="4674" y="1321"/>
                </a:cxn>
                <a:cxn ang="0">
                  <a:pos x="4590" y="1348"/>
                </a:cxn>
                <a:cxn ang="0">
                  <a:pos x="4499" y="1368"/>
                </a:cxn>
                <a:cxn ang="0">
                  <a:pos x="4406" y="1382"/>
                </a:cxn>
                <a:cxn ang="0">
                  <a:pos x="4308" y="1390"/>
                </a:cxn>
                <a:cxn ang="0">
                  <a:pos x="4204" y="1390"/>
                </a:cxn>
                <a:cxn ang="0">
                  <a:pos x="4097" y="1381"/>
                </a:cxn>
                <a:cxn ang="0">
                  <a:pos x="3984" y="1364"/>
                </a:cxn>
                <a:cxn ang="0">
                  <a:pos x="3868" y="1337"/>
                </a:cxn>
                <a:cxn ang="0">
                  <a:pos x="3747" y="1300"/>
                </a:cxn>
                <a:cxn ang="0">
                  <a:pos x="3621" y="1251"/>
                </a:cxn>
                <a:cxn ang="0">
                  <a:pos x="3490" y="1192"/>
                </a:cxn>
                <a:cxn ang="0">
                  <a:pos x="3355" y="1119"/>
                </a:cxn>
                <a:cxn ang="0">
                  <a:pos x="3217" y="1033"/>
                </a:cxn>
                <a:cxn ang="0">
                  <a:pos x="3146" y="985"/>
                </a:cxn>
                <a:cxn ang="0">
                  <a:pos x="2867" y="798"/>
                </a:cxn>
                <a:cxn ang="0">
                  <a:pos x="2606" y="633"/>
                </a:cxn>
                <a:cxn ang="0">
                  <a:pos x="2360" y="489"/>
                </a:cxn>
                <a:cxn ang="0">
                  <a:pos x="2128" y="367"/>
                </a:cxn>
                <a:cxn ang="0">
                  <a:pos x="1910" y="262"/>
                </a:cxn>
                <a:cxn ang="0">
                  <a:pos x="1705" y="176"/>
                </a:cxn>
                <a:cxn ang="0">
                  <a:pos x="1509" y="108"/>
                </a:cxn>
                <a:cxn ang="0">
                  <a:pos x="1321" y="58"/>
                </a:cxn>
                <a:cxn ang="0">
                  <a:pos x="1142" y="24"/>
                </a:cxn>
                <a:cxn ang="0">
                  <a:pos x="970" y="5"/>
                </a:cxn>
                <a:cxn ang="0">
                  <a:pos x="803" y="0"/>
                </a:cxn>
                <a:cxn ang="0">
                  <a:pos x="640" y="10"/>
                </a:cxn>
                <a:cxn ang="0">
                  <a:pos x="479" y="32"/>
                </a:cxn>
                <a:cxn ang="0">
                  <a:pos x="319" y="66"/>
                </a:cxn>
                <a:cxn ang="0">
                  <a:pos x="161" y="111"/>
                </a:cxn>
                <a:cxn ang="0">
                  <a:pos x="0" y="168"/>
                </a:cxn>
              </a:cxnLst>
              <a:rect l="0" t="0" r="r" b="b"/>
              <a:pathLst>
                <a:path w="5439" h="1390">
                  <a:moveTo>
                    <a:pt x="5439" y="694"/>
                  </a:moveTo>
                  <a:lnTo>
                    <a:pt x="5439" y="694"/>
                  </a:lnTo>
                  <a:lnTo>
                    <a:pt x="5431" y="709"/>
                  </a:lnTo>
                  <a:lnTo>
                    <a:pt x="5405" y="751"/>
                  </a:lnTo>
                  <a:lnTo>
                    <a:pt x="5384" y="780"/>
                  </a:lnTo>
                  <a:lnTo>
                    <a:pt x="5359" y="812"/>
                  </a:lnTo>
                  <a:lnTo>
                    <a:pt x="5331" y="849"/>
                  </a:lnTo>
                  <a:lnTo>
                    <a:pt x="5296" y="890"/>
                  </a:lnTo>
                  <a:lnTo>
                    <a:pt x="5259" y="932"/>
                  </a:lnTo>
                  <a:lnTo>
                    <a:pt x="5216" y="975"/>
                  </a:lnTo>
                  <a:lnTo>
                    <a:pt x="5170" y="1020"/>
                  </a:lnTo>
                  <a:lnTo>
                    <a:pt x="5119" y="1066"/>
                  </a:lnTo>
                  <a:lnTo>
                    <a:pt x="5062" y="1111"/>
                  </a:lnTo>
                  <a:lnTo>
                    <a:pt x="5033" y="1133"/>
                  </a:lnTo>
                  <a:lnTo>
                    <a:pt x="5002" y="1154"/>
                  </a:lnTo>
                  <a:lnTo>
                    <a:pt x="4970" y="1175"/>
                  </a:lnTo>
                  <a:lnTo>
                    <a:pt x="4937" y="1196"/>
                  </a:lnTo>
                  <a:lnTo>
                    <a:pt x="4903" y="1217"/>
                  </a:lnTo>
                  <a:lnTo>
                    <a:pt x="4867" y="1237"/>
                  </a:lnTo>
                  <a:lnTo>
                    <a:pt x="4831" y="1256"/>
                  </a:lnTo>
                  <a:lnTo>
                    <a:pt x="4794" y="1274"/>
                  </a:lnTo>
                  <a:lnTo>
                    <a:pt x="4755" y="1290"/>
                  </a:lnTo>
                  <a:lnTo>
                    <a:pt x="4716" y="1306"/>
                  </a:lnTo>
                  <a:lnTo>
                    <a:pt x="4674" y="1321"/>
                  </a:lnTo>
                  <a:lnTo>
                    <a:pt x="4633" y="1335"/>
                  </a:lnTo>
                  <a:lnTo>
                    <a:pt x="4590" y="1348"/>
                  </a:lnTo>
                  <a:lnTo>
                    <a:pt x="4545" y="1358"/>
                  </a:lnTo>
                  <a:lnTo>
                    <a:pt x="4499" y="1368"/>
                  </a:lnTo>
                  <a:lnTo>
                    <a:pt x="4454" y="1376"/>
                  </a:lnTo>
                  <a:lnTo>
                    <a:pt x="4406" y="1382"/>
                  </a:lnTo>
                  <a:lnTo>
                    <a:pt x="4356" y="1387"/>
                  </a:lnTo>
                  <a:lnTo>
                    <a:pt x="4308" y="1390"/>
                  </a:lnTo>
                  <a:lnTo>
                    <a:pt x="4256" y="1390"/>
                  </a:lnTo>
                  <a:lnTo>
                    <a:pt x="4204" y="1390"/>
                  </a:lnTo>
                  <a:lnTo>
                    <a:pt x="4151" y="1387"/>
                  </a:lnTo>
                  <a:lnTo>
                    <a:pt x="4097" y="1381"/>
                  </a:lnTo>
                  <a:lnTo>
                    <a:pt x="4041" y="1374"/>
                  </a:lnTo>
                  <a:lnTo>
                    <a:pt x="3984" y="1364"/>
                  </a:lnTo>
                  <a:lnTo>
                    <a:pt x="3926" y="1351"/>
                  </a:lnTo>
                  <a:lnTo>
                    <a:pt x="3868" y="1337"/>
                  </a:lnTo>
                  <a:lnTo>
                    <a:pt x="3808" y="1319"/>
                  </a:lnTo>
                  <a:lnTo>
                    <a:pt x="3747" y="1300"/>
                  </a:lnTo>
                  <a:lnTo>
                    <a:pt x="3684" y="1277"/>
                  </a:lnTo>
                  <a:lnTo>
                    <a:pt x="3621" y="1251"/>
                  </a:lnTo>
                  <a:lnTo>
                    <a:pt x="3557" y="1222"/>
                  </a:lnTo>
                  <a:lnTo>
                    <a:pt x="3490" y="1192"/>
                  </a:lnTo>
                  <a:lnTo>
                    <a:pt x="3423" y="1156"/>
                  </a:lnTo>
                  <a:lnTo>
                    <a:pt x="3355" y="1119"/>
                  </a:lnTo>
                  <a:lnTo>
                    <a:pt x="3287" y="1079"/>
                  </a:lnTo>
                  <a:lnTo>
                    <a:pt x="3217" y="1033"/>
                  </a:lnTo>
                  <a:lnTo>
                    <a:pt x="3146" y="985"/>
                  </a:lnTo>
                  <a:lnTo>
                    <a:pt x="3146" y="985"/>
                  </a:lnTo>
                  <a:lnTo>
                    <a:pt x="3004" y="890"/>
                  </a:lnTo>
                  <a:lnTo>
                    <a:pt x="2867" y="798"/>
                  </a:lnTo>
                  <a:lnTo>
                    <a:pt x="2733" y="714"/>
                  </a:lnTo>
                  <a:lnTo>
                    <a:pt x="2606" y="633"/>
                  </a:lnTo>
                  <a:lnTo>
                    <a:pt x="2481" y="559"/>
                  </a:lnTo>
                  <a:lnTo>
                    <a:pt x="2360" y="489"/>
                  </a:lnTo>
                  <a:lnTo>
                    <a:pt x="2242" y="425"/>
                  </a:lnTo>
                  <a:lnTo>
                    <a:pt x="2128" y="367"/>
                  </a:lnTo>
                  <a:lnTo>
                    <a:pt x="2018" y="312"/>
                  </a:lnTo>
                  <a:lnTo>
                    <a:pt x="1910" y="262"/>
                  </a:lnTo>
                  <a:lnTo>
                    <a:pt x="1806" y="216"/>
                  </a:lnTo>
                  <a:lnTo>
                    <a:pt x="1705" y="176"/>
                  </a:lnTo>
                  <a:lnTo>
                    <a:pt x="1605" y="140"/>
                  </a:lnTo>
                  <a:lnTo>
                    <a:pt x="1509" y="108"/>
                  </a:lnTo>
                  <a:lnTo>
                    <a:pt x="1414" y="81"/>
                  </a:lnTo>
                  <a:lnTo>
                    <a:pt x="1321" y="58"/>
                  </a:lnTo>
                  <a:lnTo>
                    <a:pt x="1231" y="39"/>
                  </a:lnTo>
                  <a:lnTo>
                    <a:pt x="1142" y="24"/>
                  </a:lnTo>
                  <a:lnTo>
                    <a:pt x="1056" y="13"/>
                  </a:lnTo>
                  <a:lnTo>
                    <a:pt x="970" y="5"/>
                  </a:lnTo>
                  <a:lnTo>
                    <a:pt x="887" y="2"/>
                  </a:lnTo>
                  <a:lnTo>
                    <a:pt x="803" y="0"/>
                  </a:lnTo>
                  <a:lnTo>
                    <a:pt x="722" y="3"/>
                  </a:lnTo>
                  <a:lnTo>
                    <a:pt x="640" y="10"/>
                  </a:lnTo>
                  <a:lnTo>
                    <a:pt x="559" y="19"/>
                  </a:lnTo>
                  <a:lnTo>
                    <a:pt x="479" y="32"/>
                  </a:lnTo>
                  <a:lnTo>
                    <a:pt x="399" y="47"/>
                  </a:lnTo>
                  <a:lnTo>
                    <a:pt x="319" y="66"/>
                  </a:lnTo>
                  <a:lnTo>
                    <a:pt x="240" y="87"/>
                  </a:lnTo>
                  <a:lnTo>
                    <a:pt x="161" y="111"/>
                  </a:lnTo>
                  <a:lnTo>
                    <a:pt x="80" y="139"/>
                  </a:lnTo>
                  <a:lnTo>
                    <a:pt x="0" y="16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29904" name="Freeform 80"/>
            <p:cNvSpPr>
              <a:spLocks/>
            </p:cNvSpPr>
            <p:nvPr/>
          </p:nvSpPr>
          <p:spPr bwMode="auto">
            <a:xfrm>
              <a:off x="675" y="1094"/>
              <a:ext cx="5448" cy="664"/>
            </a:xfrm>
            <a:custGeom>
              <a:avLst/>
              <a:gdLst/>
              <a:ahLst/>
              <a:cxnLst>
                <a:cxn ang="0">
                  <a:pos x="5448" y="603"/>
                </a:cxn>
                <a:cxn ang="0">
                  <a:pos x="5414" y="660"/>
                </a:cxn>
                <a:cxn ang="0">
                  <a:pos x="5369" y="723"/>
                </a:cxn>
                <a:cxn ang="0">
                  <a:pos x="5308" y="802"/>
                </a:cxn>
                <a:cxn ang="0">
                  <a:pos x="5229" y="891"/>
                </a:cxn>
                <a:cxn ang="0">
                  <a:pos x="5132" y="983"/>
                </a:cxn>
                <a:cxn ang="0">
                  <a:pos x="5047" y="1052"/>
                </a:cxn>
                <a:cxn ang="0">
                  <a:pos x="4986" y="1097"/>
                </a:cxn>
                <a:cxn ang="0">
                  <a:pos x="4919" y="1139"/>
                </a:cxn>
                <a:cxn ang="0">
                  <a:pos x="4849" y="1180"/>
                </a:cxn>
                <a:cxn ang="0">
                  <a:pos x="4772" y="1217"/>
                </a:cxn>
                <a:cxn ang="0">
                  <a:pos x="4692" y="1249"/>
                </a:cxn>
                <a:cxn ang="0">
                  <a:pos x="4607" y="1277"/>
                </a:cxn>
                <a:cxn ang="0">
                  <a:pos x="4518" y="1299"/>
                </a:cxn>
                <a:cxn ang="0">
                  <a:pos x="4425" y="1315"/>
                </a:cxn>
                <a:cxn ang="0">
                  <a:pos x="4326" y="1325"/>
                </a:cxn>
                <a:cxn ang="0">
                  <a:pos x="4222" y="1327"/>
                </a:cxn>
                <a:cxn ang="0">
                  <a:pos x="4115" y="1320"/>
                </a:cxn>
                <a:cxn ang="0">
                  <a:pos x="4003" y="1306"/>
                </a:cxn>
                <a:cxn ang="0">
                  <a:pos x="3885" y="1280"/>
                </a:cxn>
                <a:cxn ang="0">
                  <a:pos x="3764" y="1246"/>
                </a:cxn>
                <a:cxn ang="0">
                  <a:pos x="3638" y="1199"/>
                </a:cxn>
                <a:cxn ang="0">
                  <a:pos x="3506" y="1143"/>
                </a:cxn>
                <a:cxn ang="0">
                  <a:pos x="3371" y="1072"/>
                </a:cxn>
                <a:cxn ang="0">
                  <a:pos x="3230" y="989"/>
                </a:cxn>
                <a:cxn ang="0">
                  <a:pos x="3157" y="942"/>
                </a:cxn>
                <a:cxn ang="0">
                  <a:pos x="2877" y="760"/>
                </a:cxn>
                <a:cxn ang="0">
                  <a:pos x="2613" y="599"/>
                </a:cxn>
                <a:cxn ang="0">
                  <a:pos x="2365" y="460"/>
                </a:cxn>
                <a:cxn ang="0">
                  <a:pos x="2131" y="340"/>
                </a:cxn>
                <a:cxn ang="0">
                  <a:pos x="1912" y="240"/>
                </a:cxn>
                <a:cxn ang="0">
                  <a:pos x="1705" y="158"/>
                </a:cxn>
                <a:cxn ang="0">
                  <a:pos x="1508" y="95"/>
                </a:cxn>
                <a:cxn ang="0">
                  <a:pos x="1321" y="48"/>
                </a:cxn>
                <a:cxn ang="0">
                  <a:pos x="1141" y="17"/>
                </a:cxn>
                <a:cxn ang="0">
                  <a:pos x="968" y="1"/>
                </a:cxn>
                <a:cxn ang="0">
                  <a:pos x="801" y="0"/>
                </a:cxn>
                <a:cxn ang="0">
                  <a:pos x="639" y="12"/>
                </a:cxn>
                <a:cxn ang="0">
                  <a:pos x="478" y="38"/>
                </a:cxn>
                <a:cxn ang="0">
                  <a:pos x="319" y="75"/>
                </a:cxn>
                <a:cxn ang="0">
                  <a:pos x="160" y="124"/>
                </a:cxn>
                <a:cxn ang="0">
                  <a:pos x="0" y="184"/>
                </a:cxn>
              </a:cxnLst>
              <a:rect l="0" t="0" r="r" b="b"/>
              <a:pathLst>
                <a:path w="5448" h="1327">
                  <a:moveTo>
                    <a:pt x="5448" y="603"/>
                  </a:moveTo>
                  <a:lnTo>
                    <a:pt x="5448" y="603"/>
                  </a:lnTo>
                  <a:lnTo>
                    <a:pt x="5439" y="618"/>
                  </a:lnTo>
                  <a:lnTo>
                    <a:pt x="5414" y="660"/>
                  </a:lnTo>
                  <a:lnTo>
                    <a:pt x="5393" y="689"/>
                  </a:lnTo>
                  <a:lnTo>
                    <a:pt x="5369" y="723"/>
                  </a:lnTo>
                  <a:lnTo>
                    <a:pt x="5341" y="762"/>
                  </a:lnTo>
                  <a:lnTo>
                    <a:pt x="5308" y="802"/>
                  </a:lnTo>
                  <a:lnTo>
                    <a:pt x="5271" y="846"/>
                  </a:lnTo>
                  <a:lnTo>
                    <a:pt x="5229" y="891"/>
                  </a:lnTo>
                  <a:lnTo>
                    <a:pt x="5183" y="936"/>
                  </a:lnTo>
                  <a:lnTo>
                    <a:pt x="5132" y="983"/>
                  </a:lnTo>
                  <a:lnTo>
                    <a:pt x="5076" y="1030"/>
                  </a:lnTo>
                  <a:lnTo>
                    <a:pt x="5047" y="1052"/>
                  </a:lnTo>
                  <a:lnTo>
                    <a:pt x="5017" y="1075"/>
                  </a:lnTo>
                  <a:lnTo>
                    <a:pt x="4986" y="1097"/>
                  </a:lnTo>
                  <a:lnTo>
                    <a:pt x="4953" y="1118"/>
                  </a:lnTo>
                  <a:lnTo>
                    <a:pt x="4919" y="1139"/>
                  </a:lnTo>
                  <a:lnTo>
                    <a:pt x="4885" y="1160"/>
                  </a:lnTo>
                  <a:lnTo>
                    <a:pt x="4849" y="1180"/>
                  </a:lnTo>
                  <a:lnTo>
                    <a:pt x="4811" y="1199"/>
                  </a:lnTo>
                  <a:lnTo>
                    <a:pt x="4772" y="1217"/>
                  </a:lnTo>
                  <a:lnTo>
                    <a:pt x="4733" y="1233"/>
                  </a:lnTo>
                  <a:lnTo>
                    <a:pt x="4692" y="1249"/>
                  </a:lnTo>
                  <a:lnTo>
                    <a:pt x="4650" y="1264"/>
                  </a:lnTo>
                  <a:lnTo>
                    <a:pt x="4607" y="1277"/>
                  </a:lnTo>
                  <a:lnTo>
                    <a:pt x="4564" y="1288"/>
                  </a:lnTo>
                  <a:lnTo>
                    <a:pt x="4518" y="1299"/>
                  </a:lnTo>
                  <a:lnTo>
                    <a:pt x="4472" y="1307"/>
                  </a:lnTo>
                  <a:lnTo>
                    <a:pt x="4425" y="1315"/>
                  </a:lnTo>
                  <a:lnTo>
                    <a:pt x="4375" y="1320"/>
                  </a:lnTo>
                  <a:lnTo>
                    <a:pt x="4326" y="1325"/>
                  </a:lnTo>
                  <a:lnTo>
                    <a:pt x="4275" y="1327"/>
                  </a:lnTo>
                  <a:lnTo>
                    <a:pt x="4222" y="1327"/>
                  </a:lnTo>
                  <a:lnTo>
                    <a:pt x="4170" y="1325"/>
                  </a:lnTo>
                  <a:lnTo>
                    <a:pt x="4115" y="1320"/>
                  </a:lnTo>
                  <a:lnTo>
                    <a:pt x="4060" y="1314"/>
                  </a:lnTo>
                  <a:lnTo>
                    <a:pt x="4003" y="1306"/>
                  </a:lnTo>
                  <a:lnTo>
                    <a:pt x="3945" y="1294"/>
                  </a:lnTo>
                  <a:lnTo>
                    <a:pt x="3885" y="1280"/>
                  </a:lnTo>
                  <a:lnTo>
                    <a:pt x="3825" y="1264"/>
                  </a:lnTo>
                  <a:lnTo>
                    <a:pt x="3764" y="1246"/>
                  </a:lnTo>
                  <a:lnTo>
                    <a:pt x="3702" y="1223"/>
                  </a:lnTo>
                  <a:lnTo>
                    <a:pt x="3638" y="1199"/>
                  </a:lnTo>
                  <a:lnTo>
                    <a:pt x="3573" y="1172"/>
                  </a:lnTo>
                  <a:lnTo>
                    <a:pt x="3506" y="1143"/>
                  </a:lnTo>
                  <a:lnTo>
                    <a:pt x="3439" y="1109"/>
                  </a:lnTo>
                  <a:lnTo>
                    <a:pt x="3371" y="1072"/>
                  </a:lnTo>
                  <a:lnTo>
                    <a:pt x="3300" y="1033"/>
                  </a:lnTo>
                  <a:lnTo>
                    <a:pt x="3230" y="989"/>
                  </a:lnTo>
                  <a:lnTo>
                    <a:pt x="3157" y="942"/>
                  </a:lnTo>
                  <a:lnTo>
                    <a:pt x="3157" y="942"/>
                  </a:lnTo>
                  <a:lnTo>
                    <a:pt x="3016" y="849"/>
                  </a:lnTo>
                  <a:lnTo>
                    <a:pt x="2877" y="760"/>
                  </a:lnTo>
                  <a:lnTo>
                    <a:pt x="2742" y="678"/>
                  </a:lnTo>
                  <a:lnTo>
                    <a:pt x="2613" y="599"/>
                  </a:lnTo>
                  <a:lnTo>
                    <a:pt x="2487" y="528"/>
                  </a:lnTo>
                  <a:lnTo>
                    <a:pt x="2365" y="460"/>
                  </a:lnTo>
                  <a:lnTo>
                    <a:pt x="2247" y="397"/>
                  </a:lnTo>
                  <a:lnTo>
                    <a:pt x="2131" y="340"/>
                  </a:lnTo>
                  <a:lnTo>
                    <a:pt x="2020" y="289"/>
                  </a:lnTo>
                  <a:lnTo>
                    <a:pt x="1912" y="240"/>
                  </a:lnTo>
                  <a:lnTo>
                    <a:pt x="1806" y="197"/>
                  </a:lnTo>
                  <a:lnTo>
                    <a:pt x="1705" y="158"/>
                  </a:lnTo>
                  <a:lnTo>
                    <a:pt x="1605" y="124"/>
                  </a:lnTo>
                  <a:lnTo>
                    <a:pt x="1508" y="95"/>
                  </a:lnTo>
                  <a:lnTo>
                    <a:pt x="1414" y="69"/>
                  </a:lnTo>
                  <a:lnTo>
                    <a:pt x="1321" y="48"/>
                  </a:lnTo>
                  <a:lnTo>
                    <a:pt x="1230" y="30"/>
                  </a:lnTo>
                  <a:lnTo>
                    <a:pt x="1141" y="17"/>
                  </a:lnTo>
                  <a:lnTo>
                    <a:pt x="1054" y="8"/>
                  </a:lnTo>
                  <a:lnTo>
                    <a:pt x="968" y="1"/>
                  </a:lnTo>
                  <a:lnTo>
                    <a:pt x="885" y="0"/>
                  </a:lnTo>
                  <a:lnTo>
                    <a:pt x="801" y="0"/>
                  </a:lnTo>
                  <a:lnTo>
                    <a:pt x="719" y="4"/>
                  </a:lnTo>
                  <a:lnTo>
                    <a:pt x="639" y="12"/>
                  </a:lnTo>
                  <a:lnTo>
                    <a:pt x="558" y="24"/>
                  </a:lnTo>
                  <a:lnTo>
                    <a:pt x="478" y="38"/>
                  </a:lnTo>
                  <a:lnTo>
                    <a:pt x="399" y="56"/>
                  </a:lnTo>
                  <a:lnTo>
                    <a:pt x="319" y="75"/>
                  </a:lnTo>
                  <a:lnTo>
                    <a:pt x="239" y="100"/>
                  </a:lnTo>
                  <a:lnTo>
                    <a:pt x="160" y="124"/>
                  </a:lnTo>
                  <a:lnTo>
                    <a:pt x="81" y="153"/>
                  </a:lnTo>
                  <a:lnTo>
                    <a:pt x="0" y="18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29905" name="Freeform 81"/>
            <p:cNvSpPr>
              <a:spLocks/>
            </p:cNvSpPr>
            <p:nvPr/>
          </p:nvSpPr>
          <p:spPr bwMode="auto">
            <a:xfrm>
              <a:off x="700" y="1111"/>
              <a:ext cx="5452" cy="633"/>
            </a:xfrm>
            <a:custGeom>
              <a:avLst/>
              <a:gdLst/>
              <a:ahLst/>
              <a:cxnLst>
                <a:cxn ang="0">
                  <a:pos x="5452" y="516"/>
                </a:cxn>
                <a:cxn ang="0">
                  <a:pos x="5419" y="574"/>
                </a:cxn>
                <a:cxn ang="0">
                  <a:pos x="5376" y="637"/>
                </a:cxn>
                <a:cxn ang="0">
                  <a:pos x="5316" y="717"/>
                </a:cxn>
                <a:cxn ang="0">
                  <a:pos x="5239" y="808"/>
                </a:cxn>
                <a:cxn ang="0">
                  <a:pos x="5143" y="903"/>
                </a:cxn>
                <a:cxn ang="0">
                  <a:pos x="5060" y="974"/>
                </a:cxn>
                <a:cxn ang="0">
                  <a:pos x="4998" y="1021"/>
                </a:cxn>
                <a:cxn ang="0">
                  <a:pos x="4932" y="1064"/>
                </a:cxn>
                <a:cxn ang="0">
                  <a:pos x="4862" y="1106"/>
                </a:cxn>
                <a:cxn ang="0">
                  <a:pos x="4787" y="1145"/>
                </a:cxn>
                <a:cxn ang="0">
                  <a:pos x="4707" y="1179"/>
                </a:cxn>
                <a:cxn ang="0">
                  <a:pos x="4624" y="1208"/>
                </a:cxn>
                <a:cxn ang="0">
                  <a:pos x="4533" y="1232"/>
                </a:cxn>
                <a:cxn ang="0">
                  <a:pos x="4440" y="1252"/>
                </a:cxn>
                <a:cxn ang="0">
                  <a:pos x="4342" y="1263"/>
                </a:cxn>
                <a:cxn ang="0">
                  <a:pos x="4239" y="1266"/>
                </a:cxn>
                <a:cxn ang="0">
                  <a:pos x="4131" y="1263"/>
                </a:cxn>
                <a:cxn ang="0">
                  <a:pos x="4018" y="1250"/>
                </a:cxn>
                <a:cxn ang="0">
                  <a:pos x="3902" y="1228"/>
                </a:cxn>
                <a:cxn ang="0">
                  <a:pos x="3779" y="1194"/>
                </a:cxn>
                <a:cxn ang="0">
                  <a:pos x="3652" y="1150"/>
                </a:cxn>
                <a:cxn ang="0">
                  <a:pos x="3520" y="1095"/>
                </a:cxn>
                <a:cxn ang="0">
                  <a:pos x="3384" y="1027"/>
                </a:cxn>
                <a:cxn ang="0">
                  <a:pos x="3242" y="947"/>
                </a:cxn>
                <a:cxn ang="0">
                  <a:pos x="3169" y="901"/>
                </a:cxn>
                <a:cxn ang="0">
                  <a:pos x="2885" y="724"/>
                </a:cxn>
                <a:cxn ang="0">
                  <a:pos x="2619" y="569"/>
                </a:cxn>
                <a:cxn ang="0">
                  <a:pos x="2369" y="433"/>
                </a:cxn>
                <a:cxn ang="0">
                  <a:pos x="2134" y="317"/>
                </a:cxn>
                <a:cxn ang="0">
                  <a:pos x="1912" y="222"/>
                </a:cxn>
                <a:cxn ang="0">
                  <a:pos x="1704" y="144"/>
                </a:cxn>
                <a:cxn ang="0">
                  <a:pos x="1507" y="83"/>
                </a:cxn>
                <a:cxn ang="0">
                  <a:pos x="1318" y="41"/>
                </a:cxn>
                <a:cxn ang="0">
                  <a:pos x="1139" y="13"/>
                </a:cxn>
                <a:cxn ang="0">
                  <a:pos x="965" y="0"/>
                </a:cxn>
                <a:cxn ang="0">
                  <a:pos x="798" y="4"/>
                </a:cxn>
                <a:cxn ang="0">
                  <a:pos x="635" y="18"/>
                </a:cxn>
                <a:cxn ang="0">
                  <a:pos x="475" y="47"/>
                </a:cxn>
                <a:cxn ang="0">
                  <a:pos x="317" y="89"/>
                </a:cxn>
                <a:cxn ang="0">
                  <a:pos x="158" y="141"/>
                </a:cxn>
                <a:cxn ang="0">
                  <a:pos x="0" y="204"/>
                </a:cxn>
              </a:cxnLst>
              <a:rect l="0" t="0" r="r" b="b"/>
              <a:pathLst>
                <a:path w="5452" h="1266">
                  <a:moveTo>
                    <a:pt x="5452" y="516"/>
                  </a:moveTo>
                  <a:lnTo>
                    <a:pt x="5452" y="516"/>
                  </a:lnTo>
                  <a:lnTo>
                    <a:pt x="5444" y="530"/>
                  </a:lnTo>
                  <a:lnTo>
                    <a:pt x="5419" y="574"/>
                  </a:lnTo>
                  <a:lnTo>
                    <a:pt x="5400" y="603"/>
                  </a:lnTo>
                  <a:lnTo>
                    <a:pt x="5376" y="637"/>
                  </a:lnTo>
                  <a:lnTo>
                    <a:pt x="5348" y="675"/>
                  </a:lnTo>
                  <a:lnTo>
                    <a:pt x="5316" y="717"/>
                  </a:lnTo>
                  <a:lnTo>
                    <a:pt x="5279" y="761"/>
                  </a:lnTo>
                  <a:lnTo>
                    <a:pt x="5239" y="808"/>
                  </a:lnTo>
                  <a:lnTo>
                    <a:pt x="5193" y="855"/>
                  </a:lnTo>
                  <a:lnTo>
                    <a:pt x="5143" y="903"/>
                  </a:lnTo>
                  <a:lnTo>
                    <a:pt x="5089" y="950"/>
                  </a:lnTo>
                  <a:lnTo>
                    <a:pt x="5060" y="974"/>
                  </a:lnTo>
                  <a:lnTo>
                    <a:pt x="5029" y="997"/>
                  </a:lnTo>
                  <a:lnTo>
                    <a:pt x="4998" y="1021"/>
                  </a:lnTo>
                  <a:lnTo>
                    <a:pt x="4965" y="1042"/>
                  </a:lnTo>
                  <a:lnTo>
                    <a:pt x="4932" y="1064"/>
                  </a:lnTo>
                  <a:lnTo>
                    <a:pt x="4897" y="1085"/>
                  </a:lnTo>
                  <a:lnTo>
                    <a:pt x="4862" y="1106"/>
                  </a:lnTo>
                  <a:lnTo>
                    <a:pt x="4825" y="1126"/>
                  </a:lnTo>
                  <a:lnTo>
                    <a:pt x="4787" y="1145"/>
                  </a:lnTo>
                  <a:lnTo>
                    <a:pt x="4747" y="1161"/>
                  </a:lnTo>
                  <a:lnTo>
                    <a:pt x="4707" y="1179"/>
                  </a:lnTo>
                  <a:lnTo>
                    <a:pt x="4665" y="1194"/>
                  </a:lnTo>
                  <a:lnTo>
                    <a:pt x="4624" y="1208"/>
                  </a:lnTo>
                  <a:lnTo>
                    <a:pt x="4579" y="1221"/>
                  </a:lnTo>
                  <a:lnTo>
                    <a:pt x="4533" y="1232"/>
                  </a:lnTo>
                  <a:lnTo>
                    <a:pt x="4488" y="1242"/>
                  </a:lnTo>
                  <a:lnTo>
                    <a:pt x="4440" y="1252"/>
                  </a:lnTo>
                  <a:lnTo>
                    <a:pt x="4392" y="1258"/>
                  </a:lnTo>
                  <a:lnTo>
                    <a:pt x="4342" y="1263"/>
                  </a:lnTo>
                  <a:lnTo>
                    <a:pt x="4292" y="1266"/>
                  </a:lnTo>
                  <a:lnTo>
                    <a:pt x="4239" y="1266"/>
                  </a:lnTo>
                  <a:lnTo>
                    <a:pt x="4186" y="1266"/>
                  </a:lnTo>
                  <a:lnTo>
                    <a:pt x="4131" y="1263"/>
                  </a:lnTo>
                  <a:lnTo>
                    <a:pt x="4075" y="1257"/>
                  </a:lnTo>
                  <a:lnTo>
                    <a:pt x="4018" y="1250"/>
                  </a:lnTo>
                  <a:lnTo>
                    <a:pt x="3960" y="1239"/>
                  </a:lnTo>
                  <a:lnTo>
                    <a:pt x="3902" y="1228"/>
                  </a:lnTo>
                  <a:lnTo>
                    <a:pt x="3841" y="1211"/>
                  </a:lnTo>
                  <a:lnTo>
                    <a:pt x="3779" y="1194"/>
                  </a:lnTo>
                  <a:lnTo>
                    <a:pt x="3716" y="1174"/>
                  </a:lnTo>
                  <a:lnTo>
                    <a:pt x="3652" y="1150"/>
                  </a:lnTo>
                  <a:lnTo>
                    <a:pt x="3586" y="1124"/>
                  </a:lnTo>
                  <a:lnTo>
                    <a:pt x="3520" y="1095"/>
                  </a:lnTo>
                  <a:lnTo>
                    <a:pt x="3452" y="1063"/>
                  </a:lnTo>
                  <a:lnTo>
                    <a:pt x="3384" y="1027"/>
                  </a:lnTo>
                  <a:lnTo>
                    <a:pt x="3313" y="989"/>
                  </a:lnTo>
                  <a:lnTo>
                    <a:pt x="3242" y="947"/>
                  </a:lnTo>
                  <a:lnTo>
                    <a:pt x="3169" y="901"/>
                  </a:lnTo>
                  <a:lnTo>
                    <a:pt x="3169" y="901"/>
                  </a:lnTo>
                  <a:lnTo>
                    <a:pt x="3024" y="811"/>
                  </a:lnTo>
                  <a:lnTo>
                    <a:pt x="2885" y="724"/>
                  </a:lnTo>
                  <a:lnTo>
                    <a:pt x="2749" y="643"/>
                  </a:lnTo>
                  <a:lnTo>
                    <a:pt x="2619" y="569"/>
                  </a:lnTo>
                  <a:lnTo>
                    <a:pt x="2491" y="498"/>
                  </a:lnTo>
                  <a:lnTo>
                    <a:pt x="2369" y="433"/>
                  </a:lnTo>
                  <a:lnTo>
                    <a:pt x="2249" y="373"/>
                  </a:lnTo>
                  <a:lnTo>
                    <a:pt x="2134" y="317"/>
                  </a:lnTo>
                  <a:lnTo>
                    <a:pt x="2022" y="267"/>
                  </a:lnTo>
                  <a:lnTo>
                    <a:pt x="1912" y="222"/>
                  </a:lnTo>
                  <a:lnTo>
                    <a:pt x="1806" y="180"/>
                  </a:lnTo>
                  <a:lnTo>
                    <a:pt x="1704" y="144"/>
                  </a:lnTo>
                  <a:lnTo>
                    <a:pt x="1604" y="112"/>
                  </a:lnTo>
                  <a:lnTo>
                    <a:pt x="1507" y="83"/>
                  </a:lnTo>
                  <a:lnTo>
                    <a:pt x="1411" y="60"/>
                  </a:lnTo>
                  <a:lnTo>
                    <a:pt x="1318" y="41"/>
                  </a:lnTo>
                  <a:lnTo>
                    <a:pt x="1227" y="25"/>
                  </a:lnTo>
                  <a:lnTo>
                    <a:pt x="1139" y="13"/>
                  </a:lnTo>
                  <a:lnTo>
                    <a:pt x="1051" y="5"/>
                  </a:lnTo>
                  <a:lnTo>
                    <a:pt x="965" y="0"/>
                  </a:lnTo>
                  <a:lnTo>
                    <a:pt x="882" y="0"/>
                  </a:lnTo>
                  <a:lnTo>
                    <a:pt x="798" y="4"/>
                  </a:lnTo>
                  <a:lnTo>
                    <a:pt x="717" y="8"/>
                  </a:lnTo>
                  <a:lnTo>
                    <a:pt x="635" y="18"/>
                  </a:lnTo>
                  <a:lnTo>
                    <a:pt x="556" y="31"/>
                  </a:lnTo>
                  <a:lnTo>
                    <a:pt x="475" y="47"/>
                  </a:lnTo>
                  <a:lnTo>
                    <a:pt x="396" y="67"/>
                  </a:lnTo>
                  <a:lnTo>
                    <a:pt x="317" y="89"/>
                  </a:lnTo>
                  <a:lnTo>
                    <a:pt x="238" y="113"/>
                  </a:lnTo>
                  <a:lnTo>
                    <a:pt x="158" y="141"/>
                  </a:lnTo>
                  <a:lnTo>
                    <a:pt x="79" y="172"/>
                  </a:lnTo>
                  <a:lnTo>
                    <a:pt x="0" y="20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29906" name="Freeform 82"/>
            <p:cNvSpPr>
              <a:spLocks/>
            </p:cNvSpPr>
            <p:nvPr/>
          </p:nvSpPr>
          <p:spPr bwMode="auto">
            <a:xfrm>
              <a:off x="725" y="1127"/>
              <a:ext cx="5457" cy="603"/>
            </a:xfrm>
            <a:custGeom>
              <a:avLst/>
              <a:gdLst/>
              <a:ahLst/>
              <a:cxnLst>
                <a:cxn ang="0">
                  <a:pos x="5457" y="426"/>
                </a:cxn>
                <a:cxn ang="0">
                  <a:pos x="5425" y="484"/>
                </a:cxn>
                <a:cxn ang="0">
                  <a:pos x="5383" y="550"/>
                </a:cxn>
                <a:cxn ang="0">
                  <a:pos x="5323" y="631"/>
                </a:cxn>
                <a:cxn ang="0">
                  <a:pos x="5247" y="725"/>
                </a:cxn>
                <a:cxn ang="0">
                  <a:pos x="5153" y="822"/>
                </a:cxn>
                <a:cxn ang="0">
                  <a:pos x="5071" y="896"/>
                </a:cxn>
                <a:cxn ang="0">
                  <a:pos x="5010" y="943"/>
                </a:cxn>
                <a:cxn ang="0">
                  <a:pos x="4944" y="988"/>
                </a:cxn>
                <a:cxn ang="0">
                  <a:pos x="4875" y="1031"/>
                </a:cxn>
                <a:cxn ang="0">
                  <a:pos x="4801" y="1072"/>
                </a:cxn>
                <a:cxn ang="0">
                  <a:pos x="4722" y="1109"/>
                </a:cxn>
                <a:cxn ang="0">
                  <a:pos x="4637" y="1140"/>
                </a:cxn>
                <a:cxn ang="0">
                  <a:pos x="4549" y="1166"/>
                </a:cxn>
                <a:cxn ang="0">
                  <a:pos x="4456" y="1187"/>
                </a:cxn>
                <a:cxn ang="0">
                  <a:pos x="4358" y="1199"/>
                </a:cxn>
                <a:cxn ang="0">
                  <a:pos x="4254" y="1206"/>
                </a:cxn>
                <a:cxn ang="0">
                  <a:pos x="4147" y="1204"/>
                </a:cxn>
                <a:cxn ang="0">
                  <a:pos x="4035" y="1193"/>
                </a:cxn>
                <a:cxn ang="0">
                  <a:pos x="3917" y="1174"/>
                </a:cxn>
                <a:cxn ang="0">
                  <a:pos x="3793" y="1143"/>
                </a:cxn>
                <a:cxn ang="0">
                  <a:pos x="3666" y="1101"/>
                </a:cxn>
                <a:cxn ang="0">
                  <a:pos x="3534" y="1049"/>
                </a:cxn>
                <a:cxn ang="0">
                  <a:pos x="3396" y="983"/>
                </a:cxn>
                <a:cxn ang="0">
                  <a:pos x="3253" y="906"/>
                </a:cxn>
                <a:cxn ang="0">
                  <a:pos x="3180" y="862"/>
                </a:cxn>
                <a:cxn ang="0">
                  <a:pos x="2892" y="689"/>
                </a:cxn>
                <a:cxn ang="0">
                  <a:pos x="2624" y="537"/>
                </a:cxn>
                <a:cxn ang="0">
                  <a:pos x="2372" y="407"/>
                </a:cxn>
                <a:cxn ang="0">
                  <a:pos x="2136" y="295"/>
                </a:cxn>
                <a:cxn ang="0">
                  <a:pos x="1913" y="203"/>
                </a:cxn>
                <a:cxn ang="0">
                  <a:pos x="1702" y="129"/>
                </a:cxn>
                <a:cxn ang="0">
                  <a:pos x="1504" y="72"/>
                </a:cxn>
                <a:cxn ang="0">
                  <a:pos x="1315" y="32"/>
                </a:cxn>
                <a:cxn ang="0">
                  <a:pos x="1136" y="9"/>
                </a:cxn>
                <a:cxn ang="0">
                  <a:pos x="962" y="0"/>
                </a:cxn>
                <a:cxn ang="0">
                  <a:pos x="796" y="6"/>
                </a:cxn>
                <a:cxn ang="0">
                  <a:pos x="633" y="26"/>
                </a:cxn>
                <a:cxn ang="0">
                  <a:pos x="474" y="58"/>
                </a:cxn>
                <a:cxn ang="0">
                  <a:pos x="315" y="101"/>
                </a:cxn>
                <a:cxn ang="0">
                  <a:pos x="158" y="158"/>
                </a:cxn>
                <a:cxn ang="0">
                  <a:pos x="0" y="224"/>
                </a:cxn>
              </a:cxnLst>
              <a:rect l="0" t="0" r="r" b="b"/>
              <a:pathLst>
                <a:path w="5457" h="1206">
                  <a:moveTo>
                    <a:pt x="5457" y="426"/>
                  </a:moveTo>
                  <a:lnTo>
                    <a:pt x="5457" y="426"/>
                  </a:lnTo>
                  <a:lnTo>
                    <a:pt x="5450" y="442"/>
                  </a:lnTo>
                  <a:lnTo>
                    <a:pt x="5425" y="484"/>
                  </a:lnTo>
                  <a:lnTo>
                    <a:pt x="5405" y="515"/>
                  </a:lnTo>
                  <a:lnTo>
                    <a:pt x="5383" y="550"/>
                  </a:lnTo>
                  <a:lnTo>
                    <a:pt x="5355" y="589"/>
                  </a:lnTo>
                  <a:lnTo>
                    <a:pt x="5323" y="631"/>
                  </a:lnTo>
                  <a:lnTo>
                    <a:pt x="5287" y="676"/>
                  </a:lnTo>
                  <a:lnTo>
                    <a:pt x="5247" y="725"/>
                  </a:lnTo>
                  <a:lnTo>
                    <a:pt x="5203" y="773"/>
                  </a:lnTo>
                  <a:lnTo>
                    <a:pt x="5153" y="822"/>
                  </a:lnTo>
                  <a:lnTo>
                    <a:pt x="5100" y="872"/>
                  </a:lnTo>
                  <a:lnTo>
                    <a:pt x="5071" y="896"/>
                  </a:lnTo>
                  <a:lnTo>
                    <a:pt x="5041" y="918"/>
                  </a:lnTo>
                  <a:lnTo>
                    <a:pt x="5010" y="943"/>
                  </a:lnTo>
                  <a:lnTo>
                    <a:pt x="4978" y="965"/>
                  </a:lnTo>
                  <a:lnTo>
                    <a:pt x="4944" y="988"/>
                  </a:lnTo>
                  <a:lnTo>
                    <a:pt x="4911" y="1011"/>
                  </a:lnTo>
                  <a:lnTo>
                    <a:pt x="4875" y="1031"/>
                  </a:lnTo>
                  <a:lnTo>
                    <a:pt x="4839" y="1052"/>
                  </a:lnTo>
                  <a:lnTo>
                    <a:pt x="4801" y="1072"/>
                  </a:lnTo>
                  <a:lnTo>
                    <a:pt x="4762" y="1091"/>
                  </a:lnTo>
                  <a:lnTo>
                    <a:pt x="4722" y="1109"/>
                  </a:lnTo>
                  <a:lnTo>
                    <a:pt x="4681" y="1125"/>
                  </a:lnTo>
                  <a:lnTo>
                    <a:pt x="4637" y="1140"/>
                  </a:lnTo>
                  <a:lnTo>
                    <a:pt x="4594" y="1154"/>
                  </a:lnTo>
                  <a:lnTo>
                    <a:pt x="4549" y="1166"/>
                  </a:lnTo>
                  <a:lnTo>
                    <a:pt x="4503" y="1177"/>
                  </a:lnTo>
                  <a:lnTo>
                    <a:pt x="4456" y="1187"/>
                  </a:lnTo>
                  <a:lnTo>
                    <a:pt x="4407" y="1195"/>
                  </a:lnTo>
                  <a:lnTo>
                    <a:pt x="4358" y="1199"/>
                  </a:lnTo>
                  <a:lnTo>
                    <a:pt x="4307" y="1204"/>
                  </a:lnTo>
                  <a:lnTo>
                    <a:pt x="4254" y="1206"/>
                  </a:lnTo>
                  <a:lnTo>
                    <a:pt x="4202" y="1206"/>
                  </a:lnTo>
                  <a:lnTo>
                    <a:pt x="4147" y="1204"/>
                  </a:lnTo>
                  <a:lnTo>
                    <a:pt x="4092" y="1199"/>
                  </a:lnTo>
                  <a:lnTo>
                    <a:pt x="4035" y="1193"/>
                  </a:lnTo>
                  <a:lnTo>
                    <a:pt x="3977" y="1185"/>
                  </a:lnTo>
                  <a:lnTo>
                    <a:pt x="3917" y="1174"/>
                  </a:lnTo>
                  <a:lnTo>
                    <a:pt x="3856" y="1159"/>
                  </a:lnTo>
                  <a:lnTo>
                    <a:pt x="3793" y="1143"/>
                  </a:lnTo>
                  <a:lnTo>
                    <a:pt x="3731" y="1124"/>
                  </a:lnTo>
                  <a:lnTo>
                    <a:pt x="3666" y="1101"/>
                  </a:lnTo>
                  <a:lnTo>
                    <a:pt x="3600" y="1077"/>
                  </a:lnTo>
                  <a:lnTo>
                    <a:pt x="3534" y="1049"/>
                  </a:lnTo>
                  <a:lnTo>
                    <a:pt x="3466" y="1017"/>
                  </a:lnTo>
                  <a:lnTo>
                    <a:pt x="3396" y="983"/>
                  </a:lnTo>
                  <a:lnTo>
                    <a:pt x="3325" y="946"/>
                  </a:lnTo>
                  <a:lnTo>
                    <a:pt x="3253" y="906"/>
                  </a:lnTo>
                  <a:lnTo>
                    <a:pt x="3180" y="862"/>
                  </a:lnTo>
                  <a:lnTo>
                    <a:pt x="3180" y="862"/>
                  </a:lnTo>
                  <a:lnTo>
                    <a:pt x="3034" y="772"/>
                  </a:lnTo>
                  <a:lnTo>
                    <a:pt x="2892" y="689"/>
                  </a:lnTo>
                  <a:lnTo>
                    <a:pt x="2756" y="610"/>
                  </a:lnTo>
                  <a:lnTo>
                    <a:pt x="2624" y="537"/>
                  </a:lnTo>
                  <a:lnTo>
                    <a:pt x="2497" y="470"/>
                  </a:lnTo>
                  <a:lnTo>
                    <a:pt x="2372" y="407"/>
                  </a:lnTo>
                  <a:lnTo>
                    <a:pt x="2252" y="348"/>
                  </a:lnTo>
                  <a:lnTo>
                    <a:pt x="2136" y="295"/>
                  </a:lnTo>
                  <a:lnTo>
                    <a:pt x="2023" y="247"/>
                  </a:lnTo>
                  <a:lnTo>
                    <a:pt x="1913" y="203"/>
                  </a:lnTo>
                  <a:lnTo>
                    <a:pt x="1806" y="164"/>
                  </a:lnTo>
                  <a:lnTo>
                    <a:pt x="1702" y="129"/>
                  </a:lnTo>
                  <a:lnTo>
                    <a:pt x="1602" y="98"/>
                  </a:lnTo>
                  <a:lnTo>
                    <a:pt x="1504" y="72"/>
                  </a:lnTo>
                  <a:lnTo>
                    <a:pt x="1409" y="51"/>
                  </a:lnTo>
                  <a:lnTo>
                    <a:pt x="1315" y="32"/>
                  </a:lnTo>
                  <a:lnTo>
                    <a:pt x="1225" y="19"/>
                  </a:lnTo>
                  <a:lnTo>
                    <a:pt x="1136" y="9"/>
                  </a:lnTo>
                  <a:lnTo>
                    <a:pt x="1048" y="3"/>
                  </a:lnTo>
                  <a:lnTo>
                    <a:pt x="962" y="0"/>
                  </a:lnTo>
                  <a:lnTo>
                    <a:pt x="879" y="1"/>
                  </a:lnTo>
                  <a:lnTo>
                    <a:pt x="796" y="6"/>
                  </a:lnTo>
                  <a:lnTo>
                    <a:pt x="714" y="14"/>
                  </a:lnTo>
                  <a:lnTo>
                    <a:pt x="633" y="26"/>
                  </a:lnTo>
                  <a:lnTo>
                    <a:pt x="553" y="40"/>
                  </a:lnTo>
                  <a:lnTo>
                    <a:pt x="474" y="58"/>
                  </a:lnTo>
                  <a:lnTo>
                    <a:pt x="394" y="79"/>
                  </a:lnTo>
                  <a:lnTo>
                    <a:pt x="315" y="101"/>
                  </a:lnTo>
                  <a:lnTo>
                    <a:pt x="238" y="129"/>
                  </a:lnTo>
                  <a:lnTo>
                    <a:pt x="158" y="158"/>
                  </a:lnTo>
                  <a:lnTo>
                    <a:pt x="79" y="190"/>
                  </a:lnTo>
                  <a:lnTo>
                    <a:pt x="0" y="22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29907" name="Freeform 83"/>
            <p:cNvSpPr>
              <a:spLocks/>
            </p:cNvSpPr>
            <p:nvPr/>
          </p:nvSpPr>
          <p:spPr bwMode="auto">
            <a:xfrm>
              <a:off x="752" y="1144"/>
              <a:ext cx="5459" cy="573"/>
            </a:xfrm>
            <a:custGeom>
              <a:avLst/>
              <a:gdLst/>
              <a:ahLst/>
              <a:cxnLst>
                <a:cxn ang="0">
                  <a:pos x="5459" y="335"/>
                </a:cxn>
                <a:cxn ang="0">
                  <a:pos x="5427" y="395"/>
                </a:cxn>
                <a:cxn ang="0">
                  <a:pos x="5385" y="461"/>
                </a:cxn>
                <a:cxn ang="0">
                  <a:pos x="5328" y="545"/>
                </a:cxn>
                <a:cxn ang="0">
                  <a:pos x="5253" y="639"/>
                </a:cxn>
                <a:cxn ang="0">
                  <a:pos x="5160" y="739"/>
                </a:cxn>
                <a:cxn ang="0">
                  <a:pos x="5080" y="815"/>
                </a:cxn>
                <a:cxn ang="0">
                  <a:pos x="5019" y="863"/>
                </a:cxn>
                <a:cxn ang="0">
                  <a:pos x="4955" y="912"/>
                </a:cxn>
                <a:cxn ang="0">
                  <a:pos x="4885" y="957"/>
                </a:cxn>
                <a:cxn ang="0">
                  <a:pos x="4812" y="999"/>
                </a:cxn>
                <a:cxn ang="0">
                  <a:pos x="4734" y="1036"/>
                </a:cxn>
                <a:cxn ang="0">
                  <a:pos x="4651" y="1070"/>
                </a:cxn>
                <a:cxn ang="0">
                  <a:pos x="4562" y="1098"/>
                </a:cxn>
                <a:cxn ang="0">
                  <a:pos x="4469" y="1120"/>
                </a:cxn>
                <a:cxn ang="0">
                  <a:pos x="4372" y="1136"/>
                </a:cxn>
                <a:cxn ang="0">
                  <a:pos x="4268" y="1144"/>
                </a:cxn>
                <a:cxn ang="0">
                  <a:pos x="4161" y="1144"/>
                </a:cxn>
                <a:cxn ang="0">
                  <a:pos x="4047" y="1136"/>
                </a:cxn>
                <a:cxn ang="0">
                  <a:pos x="3929" y="1119"/>
                </a:cxn>
                <a:cxn ang="0">
                  <a:pos x="3807" y="1090"/>
                </a:cxn>
                <a:cxn ang="0">
                  <a:pos x="3677" y="1051"/>
                </a:cxn>
                <a:cxn ang="0">
                  <a:pos x="3544" y="1001"/>
                </a:cxn>
                <a:cxn ang="0">
                  <a:pos x="3405" y="938"/>
                </a:cxn>
                <a:cxn ang="0">
                  <a:pos x="3261" y="862"/>
                </a:cxn>
                <a:cxn ang="0">
                  <a:pos x="3187" y="820"/>
                </a:cxn>
                <a:cxn ang="0">
                  <a:pos x="2899" y="652"/>
                </a:cxn>
                <a:cxn ang="0">
                  <a:pos x="2628" y="505"/>
                </a:cxn>
                <a:cxn ang="0">
                  <a:pos x="2374" y="379"/>
                </a:cxn>
                <a:cxn ang="0">
                  <a:pos x="2135" y="273"/>
                </a:cxn>
                <a:cxn ang="0">
                  <a:pos x="1911" y="184"/>
                </a:cxn>
                <a:cxn ang="0">
                  <a:pos x="1700" y="114"/>
                </a:cxn>
                <a:cxn ang="0">
                  <a:pos x="1500" y="61"/>
                </a:cxn>
                <a:cxn ang="0">
                  <a:pos x="1312" y="25"/>
                </a:cxn>
                <a:cxn ang="0">
                  <a:pos x="1131" y="4"/>
                </a:cxn>
                <a:cxn ang="0">
                  <a:pos x="958" y="0"/>
                </a:cxn>
                <a:cxn ang="0">
                  <a:pos x="791" y="8"/>
                </a:cxn>
                <a:cxn ang="0">
                  <a:pos x="628" y="32"/>
                </a:cxn>
                <a:cxn ang="0">
                  <a:pos x="470" y="67"/>
                </a:cxn>
                <a:cxn ang="0">
                  <a:pos x="313" y="114"/>
                </a:cxn>
                <a:cxn ang="0">
                  <a:pos x="156" y="174"/>
                </a:cxn>
                <a:cxn ang="0">
                  <a:pos x="0" y="243"/>
                </a:cxn>
              </a:cxnLst>
              <a:rect l="0" t="0" r="r" b="b"/>
              <a:pathLst>
                <a:path w="5459" h="1144">
                  <a:moveTo>
                    <a:pt x="5459" y="335"/>
                  </a:moveTo>
                  <a:lnTo>
                    <a:pt x="5459" y="335"/>
                  </a:lnTo>
                  <a:lnTo>
                    <a:pt x="5450" y="352"/>
                  </a:lnTo>
                  <a:lnTo>
                    <a:pt x="5427" y="395"/>
                  </a:lnTo>
                  <a:lnTo>
                    <a:pt x="5409" y="426"/>
                  </a:lnTo>
                  <a:lnTo>
                    <a:pt x="5385" y="461"/>
                  </a:lnTo>
                  <a:lnTo>
                    <a:pt x="5359" y="502"/>
                  </a:lnTo>
                  <a:lnTo>
                    <a:pt x="5328" y="545"/>
                  </a:lnTo>
                  <a:lnTo>
                    <a:pt x="5292" y="591"/>
                  </a:lnTo>
                  <a:lnTo>
                    <a:pt x="5253" y="639"/>
                  </a:lnTo>
                  <a:lnTo>
                    <a:pt x="5209" y="689"/>
                  </a:lnTo>
                  <a:lnTo>
                    <a:pt x="5160" y="739"/>
                  </a:lnTo>
                  <a:lnTo>
                    <a:pt x="5108" y="791"/>
                  </a:lnTo>
                  <a:lnTo>
                    <a:pt x="5080" y="815"/>
                  </a:lnTo>
                  <a:lnTo>
                    <a:pt x="5049" y="839"/>
                  </a:lnTo>
                  <a:lnTo>
                    <a:pt x="5019" y="863"/>
                  </a:lnTo>
                  <a:lnTo>
                    <a:pt x="4988" y="888"/>
                  </a:lnTo>
                  <a:lnTo>
                    <a:pt x="4955" y="912"/>
                  </a:lnTo>
                  <a:lnTo>
                    <a:pt x="4921" y="935"/>
                  </a:lnTo>
                  <a:lnTo>
                    <a:pt x="4885" y="957"/>
                  </a:lnTo>
                  <a:lnTo>
                    <a:pt x="4849" y="978"/>
                  </a:lnTo>
                  <a:lnTo>
                    <a:pt x="4812" y="999"/>
                  </a:lnTo>
                  <a:lnTo>
                    <a:pt x="4773" y="1018"/>
                  </a:lnTo>
                  <a:lnTo>
                    <a:pt x="4734" y="1036"/>
                  </a:lnTo>
                  <a:lnTo>
                    <a:pt x="4692" y="1054"/>
                  </a:lnTo>
                  <a:lnTo>
                    <a:pt x="4651" y="1070"/>
                  </a:lnTo>
                  <a:lnTo>
                    <a:pt x="4606" y="1085"/>
                  </a:lnTo>
                  <a:lnTo>
                    <a:pt x="4562" y="1098"/>
                  </a:lnTo>
                  <a:lnTo>
                    <a:pt x="4516" y="1111"/>
                  </a:lnTo>
                  <a:lnTo>
                    <a:pt x="4469" y="1120"/>
                  </a:lnTo>
                  <a:lnTo>
                    <a:pt x="4420" y="1128"/>
                  </a:lnTo>
                  <a:lnTo>
                    <a:pt x="4372" y="1136"/>
                  </a:lnTo>
                  <a:lnTo>
                    <a:pt x="4320" y="1141"/>
                  </a:lnTo>
                  <a:lnTo>
                    <a:pt x="4268" y="1144"/>
                  </a:lnTo>
                  <a:lnTo>
                    <a:pt x="4215" y="1144"/>
                  </a:lnTo>
                  <a:lnTo>
                    <a:pt x="4161" y="1144"/>
                  </a:lnTo>
                  <a:lnTo>
                    <a:pt x="4105" y="1141"/>
                  </a:lnTo>
                  <a:lnTo>
                    <a:pt x="4047" y="1136"/>
                  </a:lnTo>
                  <a:lnTo>
                    <a:pt x="3988" y="1128"/>
                  </a:lnTo>
                  <a:lnTo>
                    <a:pt x="3929" y="1119"/>
                  </a:lnTo>
                  <a:lnTo>
                    <a:pt x="3869" y="1106"/>
                  </a:lnTo>
                  <a:lnTo>
                    <a:pt x="3807" y="1090"/>
                  </a:lnTo>
                  <a:lnTo>
                    <a:pt x="3743" y="1072"/>
                  </a:lnTo>
                  <a:lnTo>
                    <a:pt x="3677" y="1051"/>
                  </a:lnTo>
                  <a:lnTo>
                    <a:pt x="3612" y="1027"/>
                  </a:lnTo>
                  <a:lnTo>
                    <a:pt x="3544" y="1001"/>
                  </a:lnTo>
                  <a:lnTo>
                    <a:pt x="3476" y="970"/>
                  </a:lnTo>
                  <a:lnTo>
                    <a:pt x="3405" y="938"/>
                  </a:lnTo>
                  <a:lnTo>
                    <a:pt x="3335" y="902"/>
                  </a:lnTo>
                  <a:lnTo>
                    <a:pt x="3261" y="862"/>
                  </a:lnTo>
                  <a:lnTo>
                    <a:pt x="3187" y="820"/>
                  </a:lnTo>
                  <a:lnTo>
                    <a:pt x="3187" y="820"/>
                  </a:lnTo>
                  <a:lnTo>
                    <a:pt x="3040" y="733"/>
                  </a:lnTo>
                  <a:lnTo>
                    <a:pt x="2899" y="652"/>
                  </a:lnTo>
                  <a:lnTo>
                    <a:pt x="2761" y="576"/>
                  </a:lnTo>
                  <a:lnTo>
                    <a:pt x="2628" y="505"/>
                  </a:lnTo>
                  <a:lnTo>
                    <a:pt x="2499" y="439"/>
                  </a:lnTo>
                  <a:lnTo>
                    <a:pt x="2374" y="379"/>
                  </a:lnTo>
                  <a:lnTo>
                    <a:pt x="2253" y="323"/>
                  </a:lnTo>
                  <a:lnTo>
                    <a:pt x="2135" y="273"/>
                  </a:lnTo>
                  <a:lnTo>
                    <a:pt x="2022" y="226"/>
                  </a:lnTo>
                  <a:lnTo>
                    <a:pt x="1911" y="184"/>
                  </a:lnTo>
                  <a:lnTo>
                    <a:pt x="1804" y="147"/>
                  </a:lnTo>
                  <a:lnTo>
                    <a:pt x="1700" y="114"/>
                  </a:lnTo>
                  <a:lnTo>
                    <a:pt x="1599" y="85"/>
                  </a:lnTo>
                  <a:lnTo>
                    <a:pt x="1500" y="61"/>
                  </a:lnTo>
                  <a:lnTo>
                    <a:pt x="1405" y="40"/>
                  </a:lnTo>
                  <a:lnTo>
                    <a:pt x="1312" y="25"/>
                  </a:lnTo>
                  <a:lnTo>
                    <a:pt x="1220" y="13"/>
                  </a:lnTo>
                  <a:lnTo>
                    <a:pt x="1131" y="4"/>
                  </a:lnTo>
                  <a:lnTo>
                    <a:pt x="1044" y="0"/>
                  </a:lnTo>
                  <a:lnTo>
                    <a:pt x="958" y="0"/>
                  </a:lnTo>
                  <a:lnTo>
                    <a:pt x="874" y="1"/>
                  </a:lnTo>
                  <a:lnTo>
                    <a:pt x="791" y="8"/>
                  </a:lnTo>
                  <a:lnTo>
                    <a:pt x="709" y="17"/>
                  </a:lnTo>
                  <a:lnTo>
                    <a:pt x="628" y="32"/>
                  </a:lnTo>
                  <a:lnTo>
                    <a:pt x="549" y="48"/>
                  </a:lnTo>
                  <a:lnTo>
                    <a:pt x="470" y="67"/>
                  </a:lnTo>
                  <a:lnTo>
                    <a:pt x="391" y="88"/>
                  </a:lnTo>
                  <a:lnTo>
                    <a:pt x="313" y="114"/>
                  </a:lnTo>
                  <a:lnTo>
                    <a:pt x="234" y="143"/>
                  </a:lnTo>
                  <a:lnTo>
                    <a:pt x="156" y="174"/>
                  </a:lnTo>
                  <a:lnTo>
                    <a:pt x="77" y="208"/>
                  </a:lnTo>
                  <a:lnTo>
                    <a:pt x="0" y="243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29908" name="Freeform 84"/>
            <p:cNvSpPr>
              <a:spLocks/>
            </p:cNvSpPr>
            <p:nvPr/>
          </p:nvSpPr>
          <p:spPr bwMode="auto">
            <a:xfrm>
              <a:off x="778" y="1160"/>
              <a:ext cx="5461" cy="544"/>
            </a:xfrm>
            <a:custGeom>
              <a:avLst/>
              <a:gdLst/>
              <a:ahLst/>
              <a:cxnLst>
                <a:cxn ang="0">
                  <a:pos x="5461" y="247"/>
                </a:cxn>
                <a:cxn ang="0">
                  <a:pos x="5429" y="308"/>
                </a:cxn>
                <a:cxn ang="0">
                  <a:pos x="5390" y="376"/>
                </a:cxn>
                <a:cxn ang="0">
                  <a:pos x="5333" y="460"/>
                </a:cxn>
                <a:cxn ang="0">
                  <a:pos x="5259" y="557"/>
                </a:cxn>
                <a:cxn ang="0">
                  <a:pos x="5168" y="659"/>
                </a:cxn>
                <a:cxn ang="0">
                  <a:pos x="5088" y="736"/>
                </a:cxn>
                <a:cxn ang="0">
                  <a:pos x="5029" y="788"/>
                </a:cxn>
                <a:cxn ang="0">
                  <a:pos x="4965" y="836"/>
                </a:cxn>
                <a:cxn ang="0">
                  <a:pos x="4897" y="883"/>
                </a:cxn>
                <a:cxn ang="0">
                  <a:pos x="4823" y="927"/>
                </a:cxn>
                <a:cxn ang="0">
                  <a:pos x="4746" y="965"/>
                </a:cxn>
                <a:cxn ang="0">
                  <a:pos x="4662" y="1001"/>
                </a:cxn>
                <a:cxn ang="0">
                  <a:pos x="4575" y="1032"/>
                </a:cxn>
                <a:cxn ang="0">
                  <a:pos x="4483" y="1056"/>
                </a:cxn>
                <a:cxn ang="0">
                  <a:pos x="4385" y="1074"/>
                </a:cxn>
                <a:cxn ang="0">
                  <a:pos x="4282" y="1083"/>
                </a:cxn>
                <a:cxn ang="0">
                  <a:pos x="4175" y="1087"/>
                </a:cxn>
                <a:cxn ang="0">
                  <a:pos x="4061" y="1080"/>
                </a:cxn>
                <a:cxn ang="0">
                  <a:pos x="3943" y="1064"/>
                </a:cxn>
                <a:cxn ang="0">
                  <a:pos x="3819" y="1038"/>
                </a:cxn>
                <a:cxn ang="0">
                  <a:pos x="3690" y="1003"/>
                </a:cxn>
                <a:cxn ang="0">
                  <a:pos x="3556" y="954"/>
                </a:cxn>
                <a:cxn ang="0">
                  <a:pos x="3417" y="894"/>
                </a:cxn>
                <a:cxn ang="0">
                  <a:pos x="3271" y="820"/>
                </a:cxn>
                <a:cxn ang="0">
                  <a:pos x="3196" y="780"/>
                </a:cxn>
                <a:cxn ang="0">
                  <a:pos x="2904" y="617"/>
                </a:cxn>
                <a:cxn ang="0">
                  <a:pos x="2632" y="475"/>
                </a:cxn>
                <a:cxn ang="0">
                  <a:pos x="2377" y="354"/>
                </a:cxn>
                <a:cxn ang="0">
                  <a:pos x="2137" y="250"/>
                </a:cxn>
                <a:cxn ang="0">
                  <a:pos x="1912" y="166"/>
                </a:cxn>
                <a:cxn ang="0">
                  <a:pos x="1699" y="100"/>
                </a:cxn>
                <a:cxn ang="0">
                  <a:pos x="1499" y="52"/>
                </a:cxn>
                <a:cxn ang="0">
                  <a:pos x="1309" y="19"/>
                </a:cxn>
                <a:cxn ang="0">
                  <a:pos x="1129" y="2"/>
                </a:cxn>
                <a:cxn ang="0">
                  <a:pos x="955" y="0"/>
                </a:cxn>
                <a:cxn ang="0">
                  <a:pos x="789" y="13"/>
                </a:cxn>
                <a:cxn ang="0">
                  <a:pos x="626" y="39"/>
                </a:cxn>
                <a:cxn ang="0">
                  <a:pos x="468" y="77"/>
                </a:cxn>
                <a:cxn ang="0">
                  <a:pos x="312" y="129"/>
                </a:cxn>
                <a:cxn ang="0">
                  <a:pos x="157" y="192"/>
                </a:cxn>
                <a:cxn ang="0">
                  <a:pos x="0" y="266"/>
                </a:cxn>
              </a:cxnLst>
              <a:rect l="0" t="0" r="r" b="b"/>
              <a:pathLst>
                <a:path w="5461" h="1087">
                  <a:moveTo>
                    <a:pt x="5461" y="247"/>
                  </a:moveTo>
                  <a:lnTo>
                    <a:pt x="5461" y="247"/>
                  </a:lnTo>
                  <a:lnTo>
                    <a:pt x="5452" y="263"/>
                  </a:lnTo>
                  <a:lnTo>
                    <a:pt x="5429" y="308"/>
                  </a:lnTo>
                  <a:lnTo>
                    <a:pt x="5411" y="339"/>
                  </a:lnTo>
                  <a:lnTo>
                    <a:pt x="5390" y="376"/>
                  </a:lnTo>
                  <a:lnTo>
                    <a:pt x="5363" y="417"/>
                  </a:lnTo>
                  <a:lnTo>
                    <a:pt x="5333" y="460"/>
                  </a:lnTo>
                  <a:lnTo>
                    <a:pt x="5298" y="507"/>
                  </a:lnTo>
                  <a:lnTo>
                    <a:pt x="5259" y="557"/>
                  </a:lnTo>
                  <a:lnTo>
                    <a:pt x="5216" y="607"/>
                  </a:lnTo>
                  <a:lnTo>
                    <a:pt x="5168" y="659"/>
                  </a:lnTo>
                  <a:lnTo>
                    <a:pt x="5116" y="710"/>
                  </a:lnTo>
                  <a:lnTo>
                    <a:pt x="5088" y="736"/>
                  </a:lnTo>
                  <a:lnTo>
                    <a:pt x="5059" y="762"/>
                  </a:lnTo>
                  <a:lnTo>
                    <a:pt x="5029" y="788"/>
                  </a:lnTo>
                  <a:lnTo>
                    <a:pt x="4998" y="812"/>
                  </a:lnTo>
                  <a:lnTo>
                    <a:pt x="4965" y="836"/>
                  </a:lnTo>
                  <a:lnTo>
                    <a:pt x="4932" y="859"/>
                  </a:lnTo>
                  <a:lnTo>
                    <a:pt x="4897" y="883"/>
                  </a:lnTo>
                  <a:lnTo>
                    <a:pt x="4861" y="904"/>
                  </a:lnTo>
                  <a:lnTo>
                    <a:pt x="4823" y="927"/>
                  </a:lnTo>
                  <a:lnTo>
                    <a:pt x="4786" y="946"/>
                  </a:lnTo>
                  <a:lnTo>
                    <a:pt x="4746" y="965"/>
                  </a:lnTo>
                  <a:lnTo>
                    <a:pt x="4705" y="985"/>
                  </a:lnTo>
                  <a:lnTo>
                    <a:pt x="4662" y="1001"/>
                  </a:lnTo>
                  <a:lnTo>
                    <a:pt x="4619" y="1017"/>
                  </a:lnTo>
                  <a:lnTo>
                    <a:pt x="4575" y="1032"/>
                  </a:lnTo>
                  <a:lnTo>
                    <a:pt x="4529" y="1045"/>
                  </a:lnTo>
                  <a:lnTo>
                    <a:pt x="4483" y="1056"/>
                  </a:lnTo>
                  <a:lnTo>
                    <a:pt x="4435" y="1066"/>
                  </a:lnTo>
                  <a:lnTo>
                    <a:pt x="4385" y="1074"/>
                  </a:lnTo>
                  <a:lnTo>
                    <a:pt x="4335" y="1080"/>
                  </a:lnTo>
                  <a:lnTo>
                    <a:pt x="4282" y="1083"/>
                  </a:lnTo>
                  <a:lnTo>
                    <a:pt x="4229" y="1087"/>
                  </a:lnTo>
                  <a:lnTo>
                    <a:pt x="4175" y="1087"/>
                  </a:lnTo>
                  <a:lnTo>
                    <a:pt x="4118" y="1083"/>
                  </a:lnTo>
                  <a:lnTo>
                    <a:pt x="4061" y="1080"/>
                  </a:lnTo>
                  <a:lnTo>
                    <a:pt x="4003" y="1074"/>
                  </a:lnTo>
                  <a:lnTo>
                    <a:pt x="3943" y="1064"/>
                  </a:lnTo>
                  <a:lnTo>
                    <a:pt x="3882" y="1053"/>
                  </a:lnTo>
                  <a:lnTo>
                    <a:pt x="3819" y="1038"/>
                  </a:lnTo>
                  <a:lnTo>
                    <a:pt x="3756" y="1022"/>
                  </a:lnTo>
                  <a:lnTo>
                    <a:pt x="3690" y="1003"/>
                  </a:lnTo>
                  <a:lnTo>
                    <a:pt x="3624" y="980"/>
                  </a:lnTo>
                  <a:lnTo>
                    <a:pt x="3556" y="954"/>
                  </a:lnTo>
                  <a:lnTo>
                    <a:pt x="3488" y="925"/>
                  </a:lnTo>
                  <a:lnTo>
                    <a:pt x="3417" y="894"/>
                  </a:lnTo>
                  <a:lnTo>
                    <a:pt x="3345" y="859"/>
                  </a:lnTo>
                  <a:lnTo>
                    <a:pt x="3271" y="820"/>
                  </a:lnTo>
                  <a:lnTo>
                    <a:pt x="3196" y="780"/>
                  </a:lnTo>
                  <a:lnTo>
                    <a:pt x="3196" y="780"/>
                  </a:lnTo>
                  <a:lnTo>
                    <a:pt x="3049" y="696"/>
                  </a:lnTo>
                  <a:lnTo>
                    <a:pt x="2904" y="617"/>
                  </a:lnTo>
                  <a:lnTo>
                    <a:pt x="2766" y="542"/>
                  </a:lnTo>
                  <a:lnTo>
                    <a:pt x="2632" y="475"/>
                  </a:lnTo>
                  <a:lnTo>
                    <a:pt x="2502" y="412"/>
                  </a:lnTo>
                  <a:lnTo>
                    <a:pt x="2377" y="354"/>
                  </a:lnTo>
                  <a:lnTo>
                    <a:pt x="2255" y="299"/>
                  </a:lnTo>
                  <a:lnTo>
                    <a:pt x="2137" y="250"/>
                  </a:lnTo>
                  <a:lnTo>
                    <a:pt x="2021" y="207"/>
                  </a:lnTo>
                  <a:lnTo>
                    <a:pt x="1912" y="166"/>
                  </a:lnTo>
                  <a:lnTo>
                    <a:pt x="1803" y="131"/>
                  </a:lnTo>
                  <a:lnTo>
                    <a:pt x="1699" y="100"/>
                  </a:lnTo>
                  <a:lnTo>
                    <a:pt x="1598" y="74"/>
                  </a:lnTo>
                  <a:lnTo>
                    <a:pt x="1499" y="52"/>
                  </a:lnTo>
                  <a:lnTo>
                    <a:pt x="1402" y="34"/>
                  </a:lnTo>
                  <a:lnTo>
                    <a:pt x="1309" y="19"/>
                  </a:lnTo>
                  <a:lnTo>
                    <a:pt x="1218" y="8"/>
                  </a:lnTo>
                  <a:lnTo>
                    <a:pt x="1129" y="2"/>
                  </a:lnTo>
                  <a:lnTo>
                    <a:pt x="1041" y="0"/>
                  </a:lnTo>
                  <a:lnTo>
                    <a:pt x="955" y="0"/>
                  </a:lnTo>
                  <a:lnTo>
                    <a:pt x="872" y="5"/>
                  </a:lnTo>
                  <a:lnTo>
                    <a:pt x="789" y="13"/>
                  </a:lnTo>
                  <a:lnTo>
                    <a:pt x="707" y="24"/>
                  </a:lnTo>
                  <a:lnTo>
                    <a:pt x="626" y="39"/>
                  </a:lnTo>
                  <a:lnTo>
                    <a:pt x="547" y="56"/>
                  </a:lnTo>
                  <a:lnTo>
                    <a:pt x="468" y="77"/>
                  </a:lnTo>
                  <a:lnTo>
                    <a:pt x="390" y="102"/>
                  </a:lnTo>
                  <a:lnTo>
                    <a:pt x="312" y="129"/>
                  </a:lnTo>
                  <a:lnTo>
                    <a:pt x="235" y="160"/>
                  </a:lnTo>
                  <a:lnTo>
                    <a:pt x="157" y="192"/>
                  </a:lnTo>
                  <a:lnTo>
                    <a:pt x="78" y="228"/>
                  </a:lnTo>
                  <a:lnTo>
                    <a:pt x="0" y="26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29909" name="Freeform 85"/>
            <p:cNvSpPr>
              <a:spLocks/>
            </p:cNvSpPr>
            <p:nvPr/>
          </p:nvSpPr>
          <p:spPr bwMode="auto">
            <a:xfrm>
              <a:off x="806" y="1176"/>
              <a:ext cx="5459" cy="514"/>
            </a:xfrm>
            <a:custGeom>
              <a:avLst/>
              <a:gdLst/>
              <a:ahLst/>
              <a:cxnLst>
                <a:cxn ang="0">
                  <a:pos x="5459" y="159"/>
                </a:cxn>
                <a:cxn ang="0">
                  <a:pos x="5428" y="221"/>
                </a:cxn>
                <a:cxn ang="0">
                  <a:pos x="5390" y="290"/>
                </a:cxn>
                <a:cxn ang="0">
                  <a:pos x="5334" y="376"/>
                </a:cxn>
                <a:cxn ang="0">
                  <a:pos x="5262" y="474"/>
                </a:cxn>
                <a:cxn ang="0">
                  <a:pos x="5173" y="579"/>
                </a:cxn>
                <a:cxn ang="0">
                  <a:pos x="5094" y="658"/>
                </a:cxn>
                <a:cxn ang="0">
                  <a:pos x="5035" y="710"/>
                </a:cxn>
                <a:cxn ang="0">
                  <a:pos x="4973" y="762"/>
                </a:cxn>
                <a:cxn ang="0">
                  <a:pos x="4905" y="809"/>
                </a:cxn>
                <a:cxn ang="0">
                  <a:pos x="4833" y="854"/>
                </a:cxn>
                <a:cxn ang="0">
                  <a:pos x="4755" y="896"/>
                </a:cxn>
                <a:cxn ang="0">
                  <a:pos x="4673" y="933"/>
                </a:cxn>
                <a:cxn ang="0">
                  <a:pos x="4586" y="965"/>
                </a:cxn>
                <a:cxn ang="0">
                  <a:pos x="4494" y="991"/>
                </a:cxn>
                <a:cxn ang="0">
                  <a:pos x="4395" y="1010"/>
                </a:cxn>
                <a:cxn ang="0">
                  <a:pos x="4294" y="1023"/>
                </a:cxn>
                <a:cxn ang="0">
                  <a:pos x="4186" y="1028"/>
                </a:cxn>
                <a:cxn ang="0">
                  <a:pos x="4072" y="1025"/>
                </a:cxn>
                <a:cxn ang="0">
                  <a:pos x="3954" y="1010"/>
                </a:cxn>
                <a:cxn ang="0">
                  <a:pos x="3830" y="988"/>
                </a:cxn>
                <a:cxn ang="0">
                  <a:pos x="3701" y="954"/>
                </a:cxn>
                <a:cxn ang="0">
                  <a:pos x="3567" y="909"/>
                </a:cxn>
                <a:cxn ang="0">
                  <a:pos x="3425" y="851"/>
                </a:cxn>
                <a:cxn ang="0">
                  <a:pos x="3279" y="779"/>
                </a:cxn>
                <a:cxn ang="0">
                  <a:pos x="3204" y="739"/>
                </a:cxn>
                <a:cxn ang="0">
                  <a:pos x="2910" y="582"/>
                </a:cxn>
                <a:cxn ang="0">
                  <a:pos x="2635" y="445"/>
                </a:cxn>
                <a:cxn ang="0">
                  <a:pos x="2377" y="327"/>
                </a:cxn>
                <a:cxn ang="0">
                  <a:pos x="2135" y="230"/>
                </a:cxn>
                <a:cxn ang="0">
                  <a:pos x="1909" y="150"/>
                </a:cxn>
                <a:cxn ang="0">
                  <a:pos x="1696" y="88"/>
                </a:cxn>
                <a:cxn ang="0">
                  <a:pos x="1495" y="43"/>
                </a:cxn>
                <a:cxn ang="0">
                  <a:pos x="1305" y="14"/>
                </a:cxn>
                <a:cxn ang="0">
                  <a:pos x="1124" y="1"/>
                </a:cxn>
                <a:cxn ang="0">
                  <a:pos x="951" y="3"/>
                </a:cxn>
                <a:cxn ang="0">
                  <a:pos x="784" y="19"/>
                </a:cxn>
                <a:cxn ang="0">
                  <a:pos x="623" y="48"/>
                </a:cxn>
                <a:cxn ang="0">
                  <a:pos x="465" y="92"/>
                </a:cxn>
                <a:cxn ang="0">
                  <a:pos x="309" y="145"/>
                </a:cxn>
                <a:cxn ang="0">
                  <a:pos x="155" y="211"/>
                </a:cxn>
                <a:cxn ang="0">
                  <a:pos x="0" y="289"/>
                </a:cxn>
              </a:cxnLst>
              <a:rect l="0" t="0" r="r" b="b"/>
              <a:pathLst>
                <a:path w="5459" h="1028">
                  <a:moveTo>
                    <a:pt x="5459" y="159"/>
                  </a:moveTo>
                  <a:lnTo>
                    <a:pt x="5459" y="159"/>
                  </a:lnTo>
                  <a:lnTo>
                    <a:pt x="5451" y="176"/>
                  </a:lnTo>
                  <a:lnTo>
                    <a:pt x="5428" y="221"/>
                  </a:lnTo>
                  <a:lnTo>
                    <a:pt x="5410" y="253"/>
                  </a:lnTo>
                  <a:lnTo>
                    <a:pt x="5390" y="290"/>
                  </a:lnTo>
                  <a:lnTo>
                    <a:pt x="5365" y="331"/>
                  </a:lnTo>
                  <a:lnTo>
                    <a:pt x="5334" y="376"/>
                  </a:lnTo>
                  <a:lnTo>
                    <a:pt x="5301" y="424"/>
                  </a:lnTo>
                  <a:lnTo>
                    <a:pt x="5262" y="474"/>
                  </a:lnTo>
                  <a:lnTo>
                    <a:pt x="5220" y="526"/>
                  </a:lnTo>
                  <a:lnTo>
                    <a:pt x="5173" y="579"/>
                  </a:lnTo>
                  <a:lnTo>
                    <a:pt x="5122" y="633"/>
                  </a:lnTo>
                  <a:lnTo>
                    <a:pt x="5094" y="658"/>
                  </a:lnTo>
                  <a:lnTo>
                    <a:pt x="5066" y="684"/>
                  </a:lnTo>
                  <a:lnTo>
                    <a:pt x="5035" y="710"/>
                  </a:lnTo>
                  <a:lnTo>
                    <a:pt x="5005" y="736"/>
                  </a:lnTo>
                  <a:lnTo>
                    <a:pt x="4973" y="762"/>
                  </a:lnTo>
                  <a:lnTo>
                    <a:pt x="4940" y="786"/>
                  </a:lnTo>
                  <a:lnTo>
                    <a:pt x="4905" y="809"/>
                  </a:lnTo>
                  <a:lnTo>
                    <a:pt x="4869" y="833"/>
                  </a:lnTo>
                  <a:lnTo>
                    <a:pt x="4833" y="854"/>
                  </a:lnTo>
                  <a:lnTo>
                    <a:pt x="4794" y="876"/>
                  </a:lnTo>
                  <a:lnTo>
                    <a:pt x="4755" y="896"/>
                  </a:lnTo>
                  <a:lnTo>
                    <a:pt x="4715" y="915"/>
                  </a:lnTo>
                  <a:lnTo>
                    <a:pt x="4673" y="933"/>
                  </a:lnTo>
                  <a:lnTo>
                    <a:pt x="4630" y="951"/>
                  </a:lnTo>
                  <a:lnTo>
                    <a:pt x="4586" y="965"/>
                  </a:lnTo>
                  <a:lnTo>
                    <a:pt x="4540" y="980"/>
                  </a:lnTo>
                  <a:lnTo>
                    <a:pt x="4494" y="991"/>
                  </a:lnTo>
                  <a:lnTo>
                    <a:pt x="4445" y="1002"/>
                  </a:lnTo>
                  <a:lnTo>
                    <a:pt x="4395" y="1010"/>
                  </a:lnTo>
                  <a:lnTo>
                    <a:pt x="4345" y="1018"/>
                  </a:lnTo>
                  <a:lnTo>
                    <a:pt x="4294" y="1023"/>
                  </a:lnTo>
                  <a:lnTo>
                    <a:pt x="4240" y="1027"/>
                  </a:lnTo>
                  <a:lnTo>
                    <a:pt x="4186" y="1028"/>
                  </a:lnTo>
                  <a:lnTo>
                    <a:pt x="4130" y="1028"/>
                  </a:lnTo>
                  <a:lnTo>
                    <a:pt x="4072" y="1025"/>
                  </a:lnTo>
                  <a:lnTo>
                    <a:pt x="4014" y="1018"/>
                  </a:lnTo>
                  <a:lnTo>
                    <a:pt x="3954" y="1010"/>
                  </a:lnTo>
                  <a:lnTo>
                    <a:pt x="3893" y="1001"/>
                  </a:lnTo>
                  <a:lnTo>
                    <a:pt x="3830" y="988"/>
                  </a:lnTo>
                  <a:lnTo>
                    <a:pt x="3766" y="972"/>
                  </a:lnTo>
                  <a:lnTo>
                    <a:pt x="3701" y="954"/>
                  </a:lnTo>
                  <a:lnTo>
                    <a:pt x="3635" y="933"/>
                  </a:lnTo>
                  <a:lnTo>
                    <a:pt x="3567" y="909"/>
                  </a:lnTo>
                  <a:lnTo>
                    <a:pt x="3496" y="881"/>
                  </a:lnTo>
                  <a:lnTo>
                    <a:pt x="3425" y="851"/>
                  </a:lnTo>
                  <a:lnTo>
                    <a:pt x="3353" y="817"/>
                  </a:lnTo>
                  <a:lnTo>
                    <a:pt x="3279" y="779"/>
                  </a:lnTo>
                  <a:lnTo>
                    <a:pt x="3204" y="739"/>
                  </a:lnTo>
                  <a:lnTo>
                    <a:pt x="3204" y="739"/>
                  </a:lnTo>
                  <a:lnTo>
                    <a:pt x="3054" y="658"/>
                  </a:lnTo>
                  <a:lnTo>
                    <a:pt x="2910" y="582"/>
                  </a:lnTo>
                  <a:lnTo>
                    <a:pt x="2770" y="511"/>
                  </a:lnTo>
                  <a:lnTo>
                    <a:pt x="2635" y="445"/>
                  </a:lnTo>
                  <a:lnTo>
                    <a:pt x="2503" y="384"/>
                  </a:lnTo>
                  <a:lnTo>
                    <a:pt x="2377" y="327"/>
                  </a:lnTo>
                  <a:lnTo>
                    <a:pt x="2254" y="277"/>
                  </a:lnTo>
                  <a:lnTo>
                    <a:pt x="2135" y="230"/>
                  </a:lnTo>
                  <a:lnTo>
                    <a:pt x="2021" y="189"/>
                  </a:lnTo>
                  <a:lnTo>
                    <a:pt x="1909" y="150"/>
                  </a:lnTo>
                  <a:lnTo>
                    <a:pt x="1800" y="117"/>
                  </a:lnTo>
                  <a:lnTo>
                    <a:pt x="1696" y="88"/>
                  </a:lnTo>
                  <a:lnTo>
                    <a:pt x="1595" y="64"/>
                  </a:lnTo>
                  <a:lnTo>
                    <a:pt x="1495" y="43"/>
                  </a:lnTo>
                  <a:lnTo>
                    <a:pt x="1399" y="27"/>
                  </a:lnTo>
                  <a:lnTo>
                    <a:pt x="1305" y="14"/>
                  </a:lnTo>
                  <a:lnTo>
                    <a:pt x="1213" y="6"/>
                  </a:lnTo>
                  <a:lnTo>
                    <a:pt x="1124" y="1"/>
                  </a:lnTo>
                  <a:lnTo>
                    <a:pt x="1037" y="0"/>
                  </a:lnTo>
                  <a:lnTo>
                    <a:pt x="951" y="3"/>
                  </a:lnTo>
                  <a:lnTo>
                    <a:pt x="867" y="9"/>
                  </a:lnTo>
                  <a:lnTo>
                    <a:pt x="784" y="19"/>
                  </a:lnTo>
                  <a:lnTo>
                    <a:pt x="704" y="32"/>
                  </a:lnTo>
                  <a:lnTo>
                    <a:pt x="623" y="48"/>
                  </a:lnTo>
                  <a:lnTo>
                    <a:pt x="544" y="67"/>
                  </a:lnTo>
                  <a:lnTo>
                    <a:pt x="465" y="92"/>
                  </a:lnTo>
                  <a:lnTo>
                    <a:pt x="387" y="117"/>
                  </a:lnTo>
                  <a:lnTo>
                    <a:pt x="309" y="145"/>
                  </a:lnTo>
                  <a:lnTo>
                    <a:pt x="232" y="177"/>
                  </a:lnTo>
                  <a:lnTo>
                    <a:pt x="155" y="211"/>
                  </a:lnTo>
                  <a:lnTo>
                    <a:pt x="77" y="248"/>
                  </a:lnTo>
                  <a:lnTo>
                    <a:pt x="0" y="289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29910" name="Freeform 86"/>
            <p:cNvSpPr>
              <a:spLocks/>
            </p:cNvSpPr>
            <p:nvPr/>
          </p:nvSpPr>
          <p:spPr bwMode="auto">
            <a:xfrm>
              <a:off x="835" y="1192"/>
              <a:ext cx="5455" cy="485"/>
            </a:xfrm>
            <a:custGeom>
              <a:avLst/>
              <a:gdLst/>
              <a:ahLst/>
              <a:cxnLst>
                <a:cxn ang="0">
                  <a:pos x="5455" y="71"/>
                </a:cxn>
                <a:cxn ang="0">
                  <a:pos x="5426" y="132"/>
                </a:cxn>
                <a:cxn ang="0">
                  <a:pos x="5388" y="203"/>
                </a:cxn>
                <a:cxn ang="0">
                  <a:pos x="5334" y="291"/>
                </a:cxn>
                <a:cxn ang="0">
                  <a:pos x="5263" y="391"/>
                </a:cxn>
                <a:cxn ang="0">
                  <a:pos x="5176" y="499"/>
                </a:cxn>
                <a:cxn ang="0">
                  <a:pos x="5098" y="580"/>
                </a:cxn>
                <a:cxn ang="0">
                  <a:pos x="5041" y="633"/>
                </a:cxn>
                <a:cxn ang="0">
                  <a:pos x="4979" y="685"/>
                </a:cxn>
                <a:cxn ang="0">
                  <a:pos x="4912" y="735"/>
                </a:cxn>
                <a:cxn ang="0">
                  <a:pos x="4840" y="781"/>
                </a:cxn>
                <a:cxn ang="0">
                  <a:pos x="4763" y="825"/>
                </a:cxn>
                <a:cxn ang="0">
                  <a:pos x="4682" y="864"/>
                </a:cxn>
                <a:cxn ang="0">
                  <a:pos x="4594" y="898"/>
                </a:cxn>
                <a:cxn ang="0">
                  <a:pos x="4502" y="927"/>
                </a:cxn>
                <a:cxn ang="0">
                  <a:pos x="4405" y="948"/>
                </a:cxn>
                <a:cxn ang="0">
                  <a:pos x="4304" y="962"/>
                </a:cxn>
                <a:cxn ang="0">
                  <a:pos x="4196" y="969"/>
                </a:cxn>
                <a:cxn ang="0">
                  <a:pos x="4083" y="967"/>
                </a:cxn>
                <a:cxn ang="0">
                  <a:pos x="3964" y="957"/>
                </a:cxn>
                <a:cxn ang="0">
                  <a:pos x="3840" y="936"/>
                </a:cxn>
                <a:cxn ang="0">
                  <a:pos x="3710" y="904"/>
                </a:cxn>
                <a:cxn ang="0">
                  <a:pos x="3574" y="861"/>
                </a:cxn>
                <a:cxn ang="0">
                  <a:pos x="3432" y="806"/>
                </a:cxn>
                <a:cxn ang="0">
                  <a:pos x="3285" y="738"/>
                </a:cxn>
                <a:cxn ang="0">
                  <a:pos x="3210" y="699"/>
                </a:cxn>
                <a:cxn ang="0">
                  <a:pos x="2913" y="547"/>
                </a:cxn>
                <a:cxn ang="0">
                  <a:pos x="2636" y="415"/>
                </a:cxn>
                <a:cxn ang="0">
                  <a:pos x="2377" y="302"/>
                </a:cxn>
                <a:cxn ang="0">
                  <a:pos x="2134" y="208"/>
                </a:cxn>
                <a:cxn ang="0">
                  <a:pos x="1906" y="132"/>
                </a:cxn>
                <a:cxn ang="0">
                  <a:pos x="1692" y="76"/>
                </a:cxn>
                <a:cxn ang="0">
                  <a:pos x="1491" y="34"/>
                </a:cxn>
                <a:cxn ang="0">
                  <a:pos x="1301" y="8"/>
                </a:cxn>
                <a:cxn ang="0">
                  <a:pos x="1119" y="0"/>
                </a:cxn>
                <a:cxn ang="0">
                  <a:pos x="945" y="5"/>
                </a:cxn>
                <a:cxn ang="0">
                  <a:pos x="780" y="24"/>
                </a:cxn>
                <a:cxn ang="0">
                  <a:pos x="619" y="56"/>
                </a:cxn>
                <a:cxn ang="0">
                  <a:pos x="461" y="103"/>
                </a:cxn>
                <a:cxn ang="0">
                  <a:pos x="307" y="161"/>
                </a:cxn>
                <a:cxn ang="0">
                  <a:pos x="153" y="231"/>
                </a:cxn>
                <a:cxn ang="0">
                  <a:pos x="0" y="312"/>
                </a:cxn>
              </a:cxnLst>
              <a:rect l="0" t="0" r="r" b="b"/>
              <a:pathLst>
                <a:path w="5455" h="970">
                  <a:moveTo>
                    <a:pt x="5455" y="71"/>
                  </a:moveTo>
                  <a:lnTo>
                    <a:pt x="5455" y="71"/>
                  </a:lnTo>
                  <a:lnTo>
                    <a:pt x="5448" y="87"/>
                  </a:lnTo>
                  <a:lnTo>
                    <a:pt x="5426" y="132"/>
                  </a:lnTo>
                  <a:lnTo>
                    <a:pt x="5409" y="165"/>
                  </a:lnTo>
                  <a:lnTo>
                    <a:pt x="5388" y="203"/>
                  </a:lnTo>
                  <a:lnTo>
                    <a:pt x="5363" y="245"/>
                  </a:lnTo>
                  <a:lnTo>
                    <a:pt x="5334" y="291"/>
                  </a:lnTo>
                  <a:lnTo>
                    <a:pt x="5301" y="339"/>
                  </a:lnTo>
                  <a:lnTo>
                    <a:pt x="5263" y="391"/>
                  </a:lnTo>
                  <a:lnTo>
                    <a:pt x="5222" y="444"/>
                  </a:lnTo>
                  <a:lnTo>
                    <a:pt x="5176" y="499"/>
                  </a:lnTo>
                  <a:lnTo>
                    <a:pt x="5126" y="552"/>
                  </a:lnTo>
                  <a:lnTo>
                    <a:pt x="5098" y="580"/>
                  </a:lnTo>
                  <a:lnTo>
                    <a:pt x="5070" y="607"/>
                  </a:lnTo>
                  <a:lnTo>
                    <a:pt x="5041" y="633"/>
                  </a:lnTo>
                  <a:lnTo>
                    <a:pt x="5011" y="659"/>
                  </a:lnTo>
                  <a:lnTo>
                    <a:pt x="4979" y="685"/>
                  </a:lnTo>
                  <a:lnTo>
                    <a:pt x="4945" y="710"/>
                  </a:lnTo>
                  <a:lnTo>
                    <a:pt x="4912" y="735"/>
                  </a:lnTo>
                  <a:lnTo>
                    <a:pt x="4876" y="759"/>
                  </a:lnTo>
                  <a:lnTo>
                    <a:pt x="4840" y="781"/>
                  </a:lnTo>
                  <a:lnTo>
                    <a:pt x="4802" y="804"/>
                  </a:lnTo>
                  <a:lnTo>
                    <a:pt x="4763" y="825"/>
                  </a:lnTo>
                  <a:lnTo>
                    <a:pt x="4723" y="844"/>
                  </a:lnTo>
                  <a:lnTo>
                    <a:pt x="4682" y="864"/>
                  </a:lnTo>
                  <a:lnTo>
                    <a:pt x="4639" y="882"/>
                  </a:lnTo>
                  <a:lnTo>
                    <a:pt x="4594" y="898"/>
                  </a:lnTo>
                  <a:lnTo>
                    <a:pt x="4550" y="912"/>
                  </a:lnTo>
                  <a:lnTo>
                    <a:pt x="4502" y="927"/>
                  </a:lnTo>
                  <a:lnTo>
                    <a:pt x="4455" y="938"/>
                  </a:lnTo>
                  <a:lnTo>
                    <a:pt x="4405" y="948"/>
                  </a:lnTo>
                  <a:lnTo>
                    <a:pt x="4355" y="956"/>
                  </a:lnTo>
                  <a:lnTo>
                    <a:pt x="4304" y="962"/>
                  </a:lnTo>
                  <a:lnTo>
                    <a:pt x="4250" y="967"/>
                  </a:lnTo>
                  <a:lnTo>
                    <a:pt x="4196" y="969"/>
                  </a:lnTo>
                  <a:lnTo>
                    <a:pt x="4140" y="970"/>
                  </a:lnTo>
                  <a:lnTo>
                    <a:pt x="4083" y="967"/>
                  </a:lnTo>
                  <a:lnTo>
                    <a:pt x="4023" y="964"/>
                  </a:lnTo>
                  <a:lnTo>
                    <a:pt x="3964" y="957"/>
                  </a:lnTo>
                  <a:lnTo>
                    <a:pt x="3903" y="948"/>
                  </a:lnTo>
                  <a:lnTo>
                    <a:pt x="3840" y="936"/>
                  </a:lnTo>
                  <a:lnTo>
                    <a:pt x="3775" y="922"/>
                  </a:lnTo>
                  <a:lnTo>
                    <a:pt x="3710" y="904"/>
                  </a:lnTo>
                  <a:lnTo>
                    <a:pt x="3643" y="885"/>
                  </a:lnTo>
                  <a:lnTo>
                    <a:pt x="3574" y="861"/>
                  </a:lnTo>
                  <a:lnTo>
                    <a:pt x="3504" y="835"/>
                  </a:lnTo>
                  <a:lnTo>
                    <a:pt x="3432" y="806"/>
                  </a:lnTo>
                  <a:lnTo>
                    <a:pt x="3360" y="773"/>
                  </a:lnTo>
                  <a:lnTo>
                    <a:pt x="3285" y="738"/>
                  </a:lnTo>
                  <a:lnTo>
                    <a:pt x="3210" y="699"/>
                  </a:lnTo>
                  <a:lnTo>
                    <a:pt x="3210" y="699"/>
                  </a:lnTo>
                  <a:lnTo>
                    <a:pt x="3059" y="620"/>
                  </a:lnTo>
                  <a:lnTo>
                    <a:pt x="2913" y="547"/>
                  </a:lnTo>
                  <a:lnTo>
                    <a:pt x="2772" y="478"/>
                  </a:lnTo>
                  <a:lnTo>
                    <a:pt x="2636" y="415"/>
                  </a:lnTo>
                  <a:lnTo>
                    <a:pt x="2505" y="357"/>
                  </a:lnTo>
                  <a:lnTo>
                    <a:pt x="2377" y="302"/>
                  </a:lnTo>
                  <a:lnTo>
                    <a:pt x="2253" y="253"/>
                  </a:lnTo>
                  <a:lnTo>
                    <a:pt x="2134" y="208"/>
                  </a:lnTo>
                  <a:lnTo>
                    <a:pt x="2019" y="169"/>
                  </a:lnTo>
                  <a:lnTo>
                    <a:pt x="1906" y="132"/>
                  </a:lnTo>
                  <a:lnTo>
                    <a:pt x="1798" y="102"/>
                  </a:lnTo>
                  <a:lnTo>
                    <a:pt x="1692" y="76"/>
                  </a:lnTo>
                  <a:lnTo>
                    <a:pt x="1590" y="52"/>
                  </a:lnTo>
                  <a:lnTo>
                    <a:pt x="1491" y="34"/>
                  </a:lnTo>
                  <a:lnTo>
                    <a:pt x="1394" y="19"/>
                  </a:lnTo>
                  <a:lnTo>
                    <a:pt x="1301" y="8"/>
                  </a:lnTo>
                  <a:lnTo>
                    <a:pt x="1209" y="2"/>
                  </a:lnTo>
                  <a:lnTo>
                    <a:pt x="1119" y="0"/>
                  </a:lnTo>
                  <a:lnTo>
                    <a:pt x="1031" y="0"/>
                  </a:lnTo>
                  <a:lnTo>
                    <a:pt x="945" y="5"/>
                  </a:lnTo>
                  <a:lnTo>
                    <a:pt x="862" y="13"/>
                  </a:lnTo>
                  <a:lnTo>
                    <a:pt x="780" y="24"/>
                  </a:lnTo>
                  <a:lnTo>
                    <a:pt x="698" y="39"/>
                  </a:lnTo>
                  <a:lnTo>
                    <a:pt x="619" y="56"/>
                  </a:lnTo>
                  <a:lnTo>
                    <a:pt x="540" y="79"/>
                  </a:lnTo>
                  <a:lnTo>
                    <a:pt x="461" y="103"/>
                  </a:lnTo>
                  <a:lnTo>
                    <a:pt x="384" y="131"/>
                  </a:lnTo>
                  <a:lnTo>
                    <a:pt x="307" y="161"/>
                  </a:lnTo>
                  <a:lnTo>
                    <a:pt x="230" y="194"/>
                  </a:lnTo>
                  <a:lnTo>
                    <a:pt x="153" y="231"/>
                  </a:lnTo>
                  <a:lnTo>
                    <a:pt x="76" y="270"/>
                  </a:lnTo>
                  <a:lnTo>
                    <a:pt x="0" y="31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29911" name="Freeform 87"/>
            <p:cNvSpPr>
              <a:spLocks/>
            </p:cNvSpPr>
            <p:nvPr/>
          </p:nvSpPr>
          <p:spPr bwMode="auto">
            <a:xfrm>
              <a:off x="864" y="1198"/>
              <a:ext cx="5451" cy="465"/>
            </a:xfrm>
            <a:custGeom>
              <a:avLst/>
              <a:gdLst/>
              <a:ahLst/>
              <a:cxnLst>
                <a:cxn ang="0">
                  <a:pos x="5451" y="0"/>
                </a:cxn>
                <a:cxn ang="0">
                  <a:pos x="5423" y="63"/>
                </a:cxn>
                <a:cxn ang="0">
                  <a:pos x="5386" y="134"/>
                </a:cxn>
                <a:cxn ang="0">
                  <a:pos x="5334" y="224"/>
                </a:cxn>
                <a:cxn ang="0">
                  <a:pos x="5265" y="326"/>
                </a:cxn>
                <a:cxn ang="0">
                  <a:pos x="5179" y="436"/>
                </a:cxn>
                <a:cxn ang="0">
                  <a:pos x="5102" y="518"/>
                </a:cxn>
                <a:cxn ang="0">
                  <a:pos x="5046" y="573"/>
                </a:cxn>
                <a:cxn ang="0">
                  <a:pos x="4983" y="628"/>
                </a:cxn>
                <a:cxn ang="0">
                  <a:pos x="4918" y="678"/>
                </a:cxn>
                <a:cxn ang="0">
                  <a:pos x="4847" y="726"/>
                </a:cxn>
                <a:cxn ang="0">
                  <a:pos x="4771" y="772"/>
                </a:cxn>
                <a:cxn ang="0">
                  <a:pos x="4689" y="814"/>
                </a:cxn>
                <a:cxn ang="0">
                  <a:pos x="4603" y="849"/>
                </a:cxn>
                <a:cxn ang="0">
                  <a:pos x="4512" y="880"/>
                </a:cxn>
                <a:cxn ang="0">
                  <a:pos x="4415" y="902"/>
                </a:cxn>
                <a:cxn ang="0">
                  <a:pos x="4312" y="920"/>
                </a:cxn>
                <a:cxn ang="0">
                  <a:pos x="4206" y="928"/>
                </a:cxn>
                <a:cxn ang="0">
                  <a:pos x="4092" y="930"/>
                </a:cxn>
                <a:cxn ang="0">
                  <a:pos x="3974" y="920"/>
                </a:cxn>
                <a:cxn ang="0">
                  <a:pos x="3849" y="902"/>
                </a:cxn>
                <a:cxn ang="0">
                  <a:pos x="3718" y="873"/>
                </a:cxn>
                <a:cxn ang="0">
                  <a:pos x="3582" y="833"/>
                </a:cxn>
                <a:cxn ang="0">
                  <a:pos x="3440" y="780"/>
                </a:cxn>
                <a:cxn ang="0">
                  <a:pos x="3292" y="715"/>
                </a:cxn>
                <a:cxn ang="0">
                  <a:pos x="3216" y="678"/>
                </a:cxn>
                <a:cxn ang="0">
                  <a:pos x="2917" y="531"/>
                </a:cxn>
                <a:cxn ang="0">
                  <a:pos x="2638" y="403"/>
                </a:cxn>
                <a:cxn ang="0">
                  <a:pos x="2377" y="295"/>
                </a:cxn>
                <a:cxn ang="0">
                  <a:pos x="2133" y="206"/>
                </a:cxn>
                <a:cxn ang="0">
                  <a:pos x="1903" y="135"/>
                </a:cxn>
                <a:cxn ang="0">
                  <a:pos x="1688" y="81"/>
                </a:cxn>
                <a:cxn ang="0">
                  <a:pos x="1487" y="43"/>
                </a:cxn>
                <a:cxn ang="0">
                  <a:pos x="1295" y="22"/>
                </a:cxn>
                <a:cxn ang="0">
                  <a:pos x="1115" y="16"/>
                </a:cxn>
                <a:cxn ang="0">
                  <a:pos x="941" y="26"/>
                </a:cxn>
                <a:cxn ang="0">
                  <a:pos x="775" y="48"/>
                </a:cxn>
                <a:cxn ang="0">
                  <a:pos x="615" y="85"/>
                </a:cxn>
                <a:cxn ang="0">
                  <a:pos x="458" y="134"/>
                </a:cxn>
                <a:cxn ang="0">
                  <a:pos x="304" y="195"/>
                </a:cxn>
                <a:cxn ang="0">
                  <a:pos x="153" y="268"/>
                </a:cxn>
                <a:cxn ang="0">
                  <a:pos x="0" y="352"/>
                </a:cxn>
              </a:cxnLst>
              <a:rect l="0" t="0" r="r" b="b"/>
              <a:pathLst>
                <a:path w="5451" h="930">
                  <a:moveTo>
                    <a:pt x="5451" y="0"/>
                  </a:moveTo>
                  <a:lnTo>
                    <a:pt x="5451" y="0"/>
                  </a:lnTo>
                  <a:lnTo>
                    <a:pt x="5444" y="18"/>
                  </a:lnTo>
                  <a:lnTo>
                    <a:pt x="5423" y="63"/>
                  </a:lnTo>
                  <a:lnTo>
                    <a:pt x="5406" y="97"/>
                  </a:lnTo>
                  <a:lnTo>
                    <a:pt x="5386" y="134"/>
                  </a:lnTo>
                  <a:lnTo>
                    <a:pt x="5362" y="177"/>
                  </a:lnTo>
                  <a:lnTo>
                    <a:pt x="5334" y="224"/>
                  </a:lnTo>
                  <a:lnTo>
                    <a:pt x="5301" y="274"/>
                  </a:lnTo>
                  <a:lnTo>
                    <a:pt x="5265" y="326"/>
                  </a:lnTo>
                  <a:lnTo>
                    <a:pt x="5223" y="381"/>
                  </a:lnTo>
                  <a:lnTo>
                    <a:pt x="5179" y="436"/>
                  </a:lnTo>
                  <a:lnTo>
                    <a:pt x="5129" y="491"/>
                  </a:lnTo>
                  <a:lnTo>
                    <a:pt x="5102" y="518"/>
                  </a:lnTo>
                  <a:lnTo>
                    <a:pt x="5075" y="546"/>
                  </a:lnTo>
                  <a:lnTo>
                    <a:pt x="5046" y="573"/>
                  </a:lnTo>
                  <a:lnTo>
                    <a:pt x="5015" y="600"/>
                  </a:lnTo>
                  <a:lnTo>
                    <a:pt x="4983" y="628"/>
                  </a:lnTo>
                  <a:lnTo>
                    <a:pt x="4951" y="654"/>
                  </a:lnTo>
                  <a:lnTo>
                    <a:pt x="4918" y="678"/>
                  </a:lnTo>
                  <a:lnTo>
                    <a:pt x="4883" y="704"/>
                  </a:lnTo>
                  <a:lnTo>
                    <a:pt x="4847" y="726"/>
                  </a:lnTo>
                  <a:lnTo>
                    <a:pt x="4809" y="751"/>
                  </a:lnTo>
                  <a:lnTo>
                    <a:pt x="4771" y="772"/>
                  </a:lnTo>
                  <a:lnTo>
                    <a:pt x="4730" y="793"/>
                  </a:lnTo>
                  <a:lnTo>
                    <a:pt x="4689" y="814"/>
                  </a:lnTo>
                  <a:lnTo>
                    <a:pt x="4647" y="831"/>
                  </a:lnTo>
                  <a:lnTo>
                    <a:pt x="4603" y="849"/>
                  </a:lnTo>
                  <a:lnTo>
                    <a:pt x="4558" y="865"/>
                  </a:lnTo>
                  <a:lnTo>
                    <a:pt x="4512" y="880"/>
                  </a:lnTo>
                  <a:lnTo>
                    <a:pt x="4464" y="891"/>
                  </a:lnTo>
                  <a:lnTo>
                    <a:pt x="4415" y="902"/>
                  </a:lnTo>
                  <a:lnTo>
                    <a:pt x="4365" y="912"/>
                  </a:lnTo>
                  <a:lnTo>
                    <a:pt x="4312" y="920"/>
                  </a:lnTo>
                  <a:lnTo>
                    <a:pt x="4260" y="925"/>
                  </a:lnTo>
                  <a:lnTo>
                    <a:pt x="4206" y="928"/>
                  </a:lnTo>
                  <a:lnTo>
                    <a:pt x="4150" y="930"/>
                  </a:lnTo>
                  <a:lnTo>
                    <a:pt x="4092" y="930"/>
                  </a:lnTo>
                  <a:lnTo>
                    <a:pt x="4033" y="927"/>
                  </a:lnTo>
                  <a:lnTo>
                    <a:pt x="3974" y="920"/>
                  </a:lnTo>
                  <a:lnTo>
                    <a:pt x="3911" y="912"/>
                  </a:lnTo>
                  <a:lnTo>
                    <a:pt x="3849" y="902"/>
                  </a:lnTo>
                  <a:lnTo>
                    <a:pt x="3785" y="889"/>
                  </a:lnTo>
                  <a:lnTo>
                    <a:pt x="3718" y="873"/>
                  </a:lnTo>
                  <a:lnTo>
                    <a:pt x="3652" y="854"/>
                  </a:lnTo>
                  <a:lnTo>
                    <a:pt x="3582" y="833"/>
                  </a:lnTo>
                  <a:lnTo>
                    <a:pt x="3511" y="809"/>
                  </a:lnTo>
                  <a:lnTo>
                    <a:pt x="3440" y="780"/>
                  </a:lnTo>
                  <a:lnTo>
                    <a:pt x="3367" y="749"/>
                  </a:lnTo>
                  <a:lnTo>
                    <a:pt x="3292" y="715"/>
                  </a:lnTo>
                  <a:lnTo>
                    <a:pt x="3216" y="678"/>
                  </a:lnTo>
                  <a:lnTo>
                    <a:pt x="3216" y="678"/>
                  </a:lnTo>
                  <a:lnTo>
                    <a:pt x="3063" y="602"/>
                  </a:lnTo>
                  <a:lnTo>
                    <a:pt x="2917" y="531"/>
                  </a:lnTo>
                  <a:lnTo>
                    <a:pt x="2774" y="465"/>
                  </a:lnTo>
                  <a:lnTo>
                    <a:pt x="2638" y="403"/>
                  </a:lnTo>
                  <a:lnTo>
                    <a:pt x="2505" y="347"/>
                  </a:lnTo>
                  <a:lnTo>
                    <a:pt x="2377" y="295"/>
                  </a:lnTo>
                  <a:lnTo>
                    <a:pt x="2252" y="248"/>
                  </a:lnTo>
                  <a:lnTo>
                    <a:pt x="2133" y="206"/>
                  </a:lnTo>
                  <a:lnTo>
                    <a:pt x="2016" y="168"/>
                  </a:lnTo>
                  <a:lnTo>
                    <a:pt x="1903" y="135"/>
                  </a:lnTo>
                  <a:lnTo>
                    <a:pt x="1795" y="106"/>
                  </a:lnTo>
                  <a:lnTo>
                    <a:pt x="1688" y="81"/>
                  </a:lnTo>
                  <a:lnTo>
                    <a:pt x="1587" y="60"/>
                  </a:lnTo>
                  <a:lnTo>
                    <a:pt x="1487" y="43"/>
                  </a:lnTo>
                  <a:lnTo>
                    <a:pt x="1390" y="30"/>
                  </a:lnTo>
                  <a:lnTo>
                    <a:pt x="1295" y="22"/>
                  </a:lnTo>
                  <a:lnTo>
                    <a:pt x="1204" y="18"/>
                  </a:lnTo>
                  <a:lnTo>
                    <a:pt x="1115" y="16"/>
                  </a:lnTo>
                  <a:lnTo>
                    <a:pt x="1027" y="19"/>
                  </a:lnTo>
                  <a:lnTo>
                    <a:pt x="941" y="26"/>
                  </a:lnTo>
                  <a:lnTo>
                    <a:pt x="858" y="35"/>
                  </a:lnTo>
                  <a:lnTo>
                    <a:pt x="775" y="48"/>
                  </a:lnTo>
                  <a:lnTo>
                    <a:pt x="694" y="64"/>
                  </a:lnTo>
                  <a:lnTo>
                    <a:pt x="615" y="85"/>
                  </a:lnTo>
                  <a:lnTo>
                    <a:pt x="536" y="108"/>
                  </a:lnTo>
                  <a:lnTo>
                    <a:pt x="458" y="134"/>
                  </a:lnTo>
                  <a:lnTo>
                    <a:pt x="382" y="163"/>
                  </a:lnTo>
                  <a:lnTo>
                    <a:pt x="304" y="195"/>
                  </a:lnTo>
                  <a:lnTo>
                    <a:pt x="228" y="231"/>
                  </a:lnTo>
                  <a:lnTo>
                    <a:pt x="153" y="268"/>
                  </a:lnTo>
                  <a:lnTo>
                    <a:pt x="76" y="310"/>
                  </a:lnTo>
                  <a:lnTo>
                    <a:pt x="0" y="35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29912" name="Freeform 88"/>
            <p:cNvSpPr>
              <a:spLocks/>
            </p:cNvSpPr>
            <p:nvPr/>
          </p:nvSpPr>
          <p:spPr bwMode="auto">
            <a:xfrm>
              <a:off x="893" y="1169"/>
              <a:ext cx="5447" cy="482"/>
            </a:xfrm>
            <a:custGeom>
              <a:avLst/>
              <a:gdLst/>
              <a:ahLst/>
              <a:cxnLst>
                <a:cxn ang="0">
                  <a:pos x="5447" y="0"/>
                </a:cxn>
                <a:cxn ang="0">
                  <a:pos x="5419" y="64"/>
                </a:cxn>
                <a:cxn ang="0">
                  <a:pos x="5383" y="137"/>
                </a:cxn>
                <a:cxn ang="0">
                  <a:pos x="5332" y="227"/>
                </a:cxn>
                <a:cxn ang="0">
                  <a:pos x="5265" y="332"/>
                </a:cxn>
                <a:cxn ang="0">
                  <a:pos x="5180" y="444"/>
                </a:cxn>
                <a:cxn ang="0">
                  <a:pos x="5105" y="529"/>
                </a:cxn>
                <a:cxn ang="0">
                  <a:pos x="5048" y="586"/>
                </a:cxn>
                <a:cxn ang="0">
                  <a:pos x="4989" y="641"/>
                </a:cxn>
                <a:cxn ang="0">
                  <a:pos x="4923" y="692"/>
                </a:cxn>
                <a:cxn ang="0">
                  <a:pos x="4853" y="744"/>
                </a:cxn>
                <a:cxn ang="0">
                  <a:pos x="4778" y="791"/>
                </a:cxn>
                <a:cxn ang="0">
                  <a:pos x="4697" y="833"/>
                </a:cxn>
                <a:cxn ang="0">
                  <a:pos x="4611" y="870"/>
                </a:cxn>
                <a:cxn ang="0">
                  <a:pos x="4521" y="902"/>
                </a:cxn>
                <a:cxn ang="0">
                  <a:pos x="4424" y="928"/>
                </a:cxn>
                <a:cxn ang="0">
                  <a:pos x="4322" y="947"/>
                </a:cxn>
                <a:cxn ang="0">
                  <a:pos x="4214" y="959"/>
                </a:cxn>
                <a:cxn ang="0">
                  <a:pos x="4102" y="962"/>
                </a:cxn>
                <a:cxn ang="0">
                  <a:pos x="3982" y="956"/>
                </a:cxn>
                <a:cxn ang="0">
                  <a:pos x="3857" y="939"/>
                </a:cxn>
                <a:cxn ang="0">
                  <a:pos x="3727" y="914"/>
                </a:cxn>
                <a:cxn ang="0">
                  <a:pos x="3591" y="875"/>
                </a:cxn>
                <a:cxn ang="0">
                  <a:pos x="3448" y="825"/>
                </a:cxn>
                <a:cxn ang="0">
                  <a:pos x="3298" y="763"/>
                </a:cxn>
                <a:cxn ang="0">
                  <a:pos x="3221" y="726"/>
                </a:cxn>
                <a:cxn ang="0">
                  <a:pos x="2920" y="586"/>
                </a:cxn>
                <a:cxn ang="0">
                  <a:pos x="2640" y="463"/>
                </a:cxn>
                <a:cxn ang="0">
                  <a:pos x="2376" y="360"/>
                </a:cxn>
                <a:cxn ang="0">
                  <a:pos x="2131" y="276"/>
                </a:cxn>
                <a:cxn ang="0">
                  <a:pos x="1901" y="208"/>
                </a:cxn>
                <a:cxn ang="0">
                  <a:pos x="1686" y="158"/>
                </a:cxn>
                <a:cxn ang="0">
                  <a:pos x="1483" y="124"/>
                </a:cxn>
                <a:cxn ang="0">
                  <a:pos x="1291" y="108"/>
                </a:cxn>
                <a:cxn ang="0">
                  <a:pos x="1111" y="105"/>
                </a:cxn>
                <a:cxn ang="0">
                  <a:pos x="937" y="118"/>
                </a:cxn>
                <a:cxn ang="0">
                  <a:pos x="772" y="143"/>
                </a:cxn>
                <a:cxn ang="0">
                  <a:pos x="612" y="184"/>
                </a:cxn>
                <a:cxn ang="0">
                  <a:pos x="457" y="237"/>
                </a:cxn>
                <a:cxn ang="0">
                  <a:pos x="303" y="302"/>
                </a:cxn>
                <a:cxn ang="0">
                  <a:pos x="151" y="378"/>
                </a:cxn>
                <a:cxn ang="0">
                  <a:pos x="0" y="465"/>
                </a:cxn>
              </a:cxnLst>
              <a:rect l="0" t="0" r="r" b="b"/>
              <a:pathLst>
                <a:path w="5447" h="962">
                  <a:moveTo>
                    <a:pt x="5447" y="0"/>
                  </a:moveTo>
                  <a:lnTo>
                    <a:pt x="5447" y="0"/>
                  </a:lnTo>
                  <a:lnTo>
                    <a:pt x="5440" y="17"/>
                  </a:lnTo>
                  <a:lnTo>
                    <a:pt x="5419" y="64"/>
                  </a:lnTo>
                  <a:lnTo>
                    <a:pt x="5402" y="98"/>
                  </a:lnTo>
                  <a:lnTo>
                    <a:pt x="5383" y="137"/>
                  </a:lnTo>
                  <a:lnTo>
                    <a:pt x="5359" y="181"/>
                  </a:lnTo>
                  <a:lnTo>
                    <a:pt x="5332" y="227"/>
                  </a:lnTo>
                  <a:lnTo>
                    <a:pt x="5300" y="279"/>
                  </a:lnTo>
                  <a:lnTo>
                    <a:pt x="5265" y="332"/>
                  </a:lnTo>
                  <a:lnTo>
                    <a:pt x="5225" y="387"/>
                  </a:lnTo>
                  <a:lnTo>
                    <a:pt x="5180" y="444"/>
                  </a:lnTo>
                  <a:lnTo>
                    <a:pt x="5130" y="500"/>
                  </a:lnTo>
                  <a:lnTo>
                    <a:pt x="5105" y="529"/>
                  </a:lnTo>
                  <a:lnTo>
                    <a:pt x="5078" y="557"/>
                  </a:lnTo>
                  <a:lnTo>
                    <a:pt x="5048" y="586"/>
                  </a:lnTo>
                  <a:lnTo>
                    <a:pt x="5019" y="613"/>
                  </a:lnTo>
                  <a:lnTo>
                    <a:pt x="4989" y="641"/>
                  </a:lnTo>
                  <a:lnTo>
                    <a:pt x="4957" y="667"/>
                  </a:lnTo>
                  <a:lnTo>
                    <a:pt x="4923" y="692"/>
                  </a:lnTo>
                  <a:lnTo>
                    <a:pt x="4889" y="718"/>
                  </a:lnTo>
                  <a:lnTo>
                    <a:pt x="4853" y="744"/>
                  </a:lnTo>
                  <a:lnTo>
                    <a:pt x="4815" y="767"/>
                  </a:lnTo>
                  <a:lnTo>
                    <a:pt x="4778" y="791"/>
                  </a:lnTo>
                  <a:lnTo>
                    <a:pt x="4737" y="812"/>
                  </a:lnTo>
                  <a:lnTo>
                    <a:pt x="4697" y="833"/>
                  </a:lnTo>
                  <a:lnTo>
                    <a:pt x="4654" y="852"/>
                  </a:lnTo>
                  <a:lnTo>
                    <a:pt x="4611" y="870"/>
                  </a:lnTo>
                  <a:lnTo>
                    <a:pt x="4567" y="888"/>
                  </a:lnTo>
                  <a:lnTo>
                    <a:pt x="4521" y="902"/>
                  </a:lnTo>
                  <a:lnTo>
                    <a:pt x="4472" y="917"/>
                  </a:lnTo>
                  <a:lnTo>
                    <a:pt x="4424" y="928"/>
                  </a:lnTo>
                  <a:lnTo>
                    <a:pt x="4374" y="939"/>
                  </a:lnTo>
                  <a:lnTo>
                    <a:pt x="4322" y="947"/>
                  </a:lnTo>
                  <a:lnTo>
                    <a:pt x="4270" y="954"/>
                  </a:lnTo>
                  <a:lnTo>
                    <a:pt x="4214" y="959"/>
                  </a:lnTo>
                  <a:lnTo>
                    <a:pt x="4158" y="962"/>
                  </a:lnTo>
                  <a:lnTo>
                    <a:pt x="4102" y="962"/>
                  </a:lnTo>
                  <a:lnTo>
                    <a:pt x="4043" y="960"/>
                  </a:lnTo>
                  <a:lnTo>
                    <a:pt x="3982" y="956"/>
                  </a:lnTo>
                  <a:lnTo>
                    <a:pt x="3921" y="949"/>
                  </a:lnTo>
                  <a:lnTo>
                    <a:pt x="3857" y="939"/>
                  </a:lnTo>
                  <a:lnTo>
                    <a:pt x="3793" y="928"/>
                  </a:lnTo>
                  <a:lnTo>
                    <a:pt x="3727" y="914"/>
                  </a:lnTo>
                  <a:lnTo>
                    <a:pt x="3659" y="896"/>
                  </a:lnTo>
                  <a:lnTo>
                    <a:pt x="3591" y="875"/>
                  </a:lnTo>
                  <a:lnTo>
                    <a:pt x="3520" y="852"/>
                  </a:lnTo>
                  <a:lnTo>
                    <a:pt x="3448" y="825"/>
                  </a:lnTo>
                  <a:lnTo>
                    <a:pt x="3373" y="796"/>
                  </a:lnTo>
                  <a:lnTo>
                    <a:pt x="3298" y="763"/>
                  </a:lnTo>
                  <a:lnTo>
                    <a:pt x="3221" y="726"/>
                  </a:lnTo>
                  <a:lnTo>
                    <a:pt x="3221" y="726"/>
                  </a:lnTo>
                  <a:lnTo>
                    <a:pt x="3067" y="654"/>
                  </a:lnTo>
                  <a:lnTo>
                    <a:pt x="2920" y="586"/>
                  </a:lnTo>
                  <a:lnTo>
                    <a:pt x="2777" y="521"/>
                  </a:lnTo>
                  <a:lnTo>
                    <a:pt x="2640" y="463"/>
                  </a:lnTo>
                  <a:lnTo>
                    <a:pt x="2505" y="410"/>
                  </a:lnTo>
                  <a:lnTo>
                    <a:pt x="2376" y="360"/>
                  </a:lnTo>
                  <a:lnTo>
                    <a:pt x="2252" y="315"/>
                  </a:lnTo>
                  <a:lnTo>
                    <a:pt x="2131" y="276"/>
                  </a:lnTo>
                  <a:lnTo>
                    <a:pt x="2015" y="240"/>
                  </a:lnTo>
                  <a:lnTo>
                    <a:pt x="1901" y="208"/>
                  </a:lnTo>
                  <a:lnTo>
                    <a:pt x="1791" y="181"/>
                  </a:lnTo>
                  <a:lnTo>
                    <a:pt x="1686" y="158"/>
                  </a:lnTo>
                  <a:lnTo>
                    <a:pt x="1583" y="140"/>
                  </a:lnTo>
                  <a:lnTo>
                    <a:pt x="1483" y="124"/>
                  </a:lnTo>
                  <a:lnTo>
                    <a:pt x="1386" y="114"/>
                  </a:lnTo>
                  <a:lnTo>
                    <a:pt x="1291" y="108"/>
                  </a:lnTo>
                  <a:lnTo>
                    <a:pt x="1200" y="105"/>
                  </a:lnTo>
                  <a:lnTo>
                    <a:pt x="1111" y="105"/>
                  </a:lnTo>
                  <a:lnTo>
                    <a:pt x="1023" y="109"/>
                  </a:lnTo>
                  <a:lnTo>
                    <a:pt x="937" y="118"/>
                  </a:lnTo>
                  <a:lnTo>
                    <a:pt x="854" y="129"/>
                  </a:lnTo>
                  <a:lnTo>
                    <a:pt x="772" y="143"/>
                  </a:lnTo>
                  <a:lnTo>
                    <a:pt x="692" y="163"/>
                  </a:lnTo>
                  <a:lnTo>
                    <a:pt x="612" y="184"/>
                  </a:lnTo>
                  <a:lnTo>
                    <a:pt x="533" y="208"/>
                  </a:lnTo>
                  <a:lnTo>
                    <a:pt x="457" y="237"/>
                  </a:lnTo>
                  <a:lnTo>
                    <a:pt x="379" y="268"/>
                  </a:lnTo>
                  <a:lnTo>
                    <a:pt x="303" y="302"/>
                  </a:lnTo>
                  <a:lnTo>
                    <a:pt x="228" y="339"/>
                  </a:lnTo>
                  <a:lnTo>
                    <a:pt x="151" y="378"/>
                  </a:lnTo>
                  <a:lnTo>
                    <a:pt x="76" y="419"/>
                  </a:lnTo>
                  <a:lnTo>
                    <a:pt x="0" y="465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29913" name="Freeform 89"/>
            <p:cNvSpPr>
              <a:spLocks/>
            </p:cNvSpPr>
            <p:nvPr/>
          </p:nvSpPr>
          <p:spPr bwMode="auto">
            <a:xfrm>
              <a:off x="925" y="1141"/>
              <a:ext cx="5439" cy="497"/>
            </a:xfrm>
            <a:custGeom>
              <a:avLst/>
              <a:gdLst/>
              <a:ahLst/>
              <a:cxnLst>
                <a:cxn ang="0">
                  <a:pos x="5439" y="0"/>
                </a:cxn>
                <a:cxn ang="0">
                  <a:pos x="5412" y="65"/>
                </a:cxn>
                <a:cxn ang="0">
                  <a:pos x="5377" y="137"/>
                </a:cxn>
                <a:cxn ang="0">
                  <a:pos x="5327" y="231"/>
                </a:cxn>
                <a:cxn ang="0">
                  <a:pos x="5261" y="336"/>
                </a:cxn>
                <a:cxn ang="0">
                  <a:pos x="5179" y="451"/>
                </a:cxn>
                <a:cxn ang="0">
                  <a:pos x="5104" y="538"/>
                </a:cxn>
                <a:cxn ang="0">
                  <a:pos x="5050" y="596"/>
                </a:cxn>
                <a:cxn ang="0">
                  <a:pos x="4990" y="652"/>
                </a:cxn>
                <a:cxn ang="0">
                  <a:pos x="4925" y="706"/>
                </a:cxn>
                <a:cxn ang="0">
                  <a:pos x="4855" y="759"/>
                </a:cxn>
                <a:cxn ang="0">
                  <a:pos x="4780" y="808"/>
                </a:cxn>
                <a:cxn ang="0">
                  <a:pos x="4701" y="851"/>
                </a:cxn>
                <a:cxn ang="0">
                  <a:pos x="4617" y="891"/>
                </a:cxn>
                <a:cxn ang="0">
                  <a:pos x="4526" y="925"/>
                </a:cxn>
                <a:cxn ang="0">
                  <a:pos x="4429" y="953"/>
                </a:cxn>
                <a:cxn ang="0">
                  <a:pos x="4328" y="975"/>
                </a:cxn>
                <a:cxn ang="0">
                  <a:pos x="4221" y="988"/>
                </a:cxn>
                <a:cxn ang="0">
                  <a:pos x="4108" y="993"/>
                </a:cxn>
                <a:cxn ang="0">
                  <a:pos x="3989" y="990"/>
                </a:cxn>
                <a:cxn ang="0">
                  <a:pos x="3864" y="975"/>
                </a:cxn>
                <a:cxn ang="0">
                  <a:pos x="3732" y="951"/>
                </a:cxn>
                <a:cxn ang="0">
                  <a:pos x="3595" y="917"/>
                </a:cxn>
                <a:cxn ang="0">
                  <a:pos x="3452" y="869"/>
                </a:cxn>
                <a:cxn ang="0">
                  <a:pos x="3302" y="809"/>
                </a:cxn>
                <a:cxn ang="0">
                  <a:pos x="3224" y="775"/>
                </a:cxn>
                <a:cxn ang="0">
                  <a:pos x="2921" y="638"/>
                </a:cxn>
                <a:cxn ang="0">
                  <a:pos x="2638" y="522"/>
                </a:cxn>
                <a:cxn ang="0">
                  <a:pos x="2374" y="423"/>
                </a:cxn>
                <a:cxn ang="0">
                  <a:pos x="2127" y="342"/>
                </a:cxn>
                <a:cxn ang="0">
                  <a:pos x="1897" y="281"/>
                </a:cxn>
                <a:cxn ang="0">
                  <a:pos x="1680" y="234"/>
                </a:cxn>
                <a:cxn ang="0">
                  <a:pos x="1477" y="205"/>
                </a:cxn>
                <a:cxn ang="0">
                  <a:pos x="1286" y="191"/>
                </a:cxn>
                <a:cxn ang="0">
                  <a:pos x="1104" y="192"/>
                </a:cxn>
                <a:cxn ang="0">
                  <a:pos x="932" y="208"/>
                </a:cxn>
                <a:cxn ang="0">
                  <a:pos x="766" y="239"/>
                </a:cxn>
                <a:cxn ang="0">
                  <a:pos x="607" y="283"/>
                </a:cxn>
                <a:cxn ang="0">
                  <a:pos x="453" y="338"/>
                </a:cxn>
                <a:cxn ang="0">
                  <a:pos x="300" y="407"/>
                </a:cxn>
                <a:cxn ang="0">
                  <a:pos x="150" y="486"/>
                </a:cxn>
                <a:cxn ang="0">
                  <a:pos x="0" y="578"/>
                </a:cxn>
              </a:cxnLst>
              <a:rect l="0" t="0" r="r" b="b"/>
              <a:pathLst>
                <a:path w="5439" h="993">
                  <a:moveTo>
                    <a:pt x="5439" y="0"/>
                  </a:moveTo>
                  <a:lnTo>
                    <a:pt x="5439" y="0"/>
                  </a:lnTo>
                  <a:lnTo>
                    <a:pt x="5432" y="18"/>
                  </a:lnTo>
                  <a:lnTo>
                    <a:pt x="5412" y="65"/>
                  </a:lnTo>
                  <a:lnTo>
                    <a:pt x="5397" y="99"/>
                  </a:lnTo>
                  <a:lnTo>
                    <a:pt x="5377" y="137"/>
                  </a:lnTo>
                  <a:lnTo>
                    <a:pt x="5354" y="183"/>
                  </a:lnTo>
                  <a:lnTo>
                    <a:pt x="5327" y="231"/>
                  </a:lnTo>
                  <a:lnTo>
                    <a:pt x="5297" y="283"/>
                  </a:lnTo>
                  <a:lnTo>
                    <a:pt x="5261" y="336"/>
                  </a:lnTo>
                  <a:lnTo>
                    <a:pt x="5222" y="393"/>
                  </a:lnTo>
                  <a:lnTo>
                    <a:pt x="5179" y="451"/>
                  </a:lnTo>
                  <a:lnTo>
                    <a:pt x="5130" y="509"/>
                  </a:lnTo>
                  <a:lnTo>
                    <a:pt x="5104" y="538"/>
                  </a:lnTo>
                  <a:lnTo>
                    <a:pt x="5078" y="567"/>
                  </a:lnTo>
                  <a:lnTo>
                    <a:pt x="5050" y="596"/>
                  </a:lnTo>
                  <a:lnTo>
                    <a:pt x="5021" y="623"/>
                  </a:lnTo>
                  <a:lnTo>
                    <a:pt x="4990" y="652"/>
                  </a:lnTo>
                  <a:lnTo>
                    <a:pt x="4958" y="680"/>
                  </a:lnTo>
                  <a:lnTo>
                    <a:pt x="4925" y="706"/>
                  </a:lnTo>
                  <a:lnTo>
                    <a:pt x="4891" y="733"/>
                  </a:lnTo>
                  <a:lnTo>
                    <a:pt x="4855" y="759"/>
                  </a:lnTo>
                  <a:lnTo>
                    <a:pt x="4819" y="783"/>
                  </a:lnTo>
                  <a:lnTo>
                    <a:pt x="4780" y="808"/>
                  </a:lnTo>
                  <a:lnTo>
                    <a:pt x="4742" y="830"/>
                  </a:lnTo>
                  <a:lnTo>
                    <a:pt x="4701" y="851"/>
                  </a:lnTo>
                  <a:lnTo>
                    <a:pt x="4660" y="872"/>
                  </a:lnTo>
                  <a:lnTo>
                    <a:pt x="4617" y="891"/>
                  </a:lnTo>
                  <a:lnTo>
                    <a:pt x="4572" y="909"/>
                  </a:lnTo>
                  <a:lnTo>
                    <a:pt x="4526" y="925"/>
                  </a:lnTo>
                  <a:lnTo>
                    <a:pt x="4479" y="940"/>
                  </a:lnTo>
                  <a:lnTo>
                    <a:pt x="4429" y="953"/>
                  </a:lnTo>
                  <a:lnTo>
                    <a:pt x="4379" y="966"/>
                  </a:lnTo>
                  <a:lnTo>
                    <a:pt x="4328" y="975"/>
                  </a:lnTo>
                  <a:lnTo>
                    <a:pt x="4275" y="982"/>
                  </a:lnTo>
                  <a:lnTo>
                    <a:pt x="4221" y="988"/>
                  </a:lnTo>
                  <a:lnTo>
                    <a:pt x="4165" y="992"/>
                  </a:lnTo>
                  <a:lnTo>
                    <a:pt x="4108" y="993"/>
                  </a:lnTo>
                  <a:lnTo>
                    <a:pt x="4049" y="993"/>
                  </a:lnTo>
                  <a:lnTo>
                    <a:pt x="3989" y="990"/>
                  </a:lnTo>
                  <a:lnTo>
                    <a:pt x="3927" y="984"/>
                  </a:lnTo>
                  <a:lnTo>
                    <a:pt x="3864" y="975"/>
                  </a:lnTo>
                  <a:lnTo>
                    <a:pt x="3799" y="966"/>
                  </a:lnTo>
                  <a:lnTo>
                    <a:pt x="3732" y="951"/>
                  </a:lnTo>
                  <a:lnTo>
                    <a:pt x="3666" y="935"/>
                  </a:lnTo>
                  <a:lnTo>
                    <a:pt x="3595" y="917"/>
                  </a:lnTo>
                  <a:lnTo>
                    <a:pt x="3524" y="895"/>
                  </a:lnTo>
                  <a:lnTo>
                    <a:pt x="3452" y="869"/>
                  </a:lnTo>
                  <a:lnTo>
                    <a:pt x="3377" y="841"/>
                  </a:lnTo>
                  <a:lnTo>
                    <a:pt x="3302" y="809"/>
                  </a:lnTo>
                  <a:lnTo>
                    <a:pt x="3224" y="775"/>
                  </a:lnTo>
                  <a:lnTo>
                    <a:pt x="3224" y="775"/>
                  </a:lnTo>
                  <a:lnTo>
                    <a:pt x="3070" y="704"/>
                  </a:lnTo>
                  <a:lnTo>
                    <a:pt x="2921" y="638"/>
                  </a:lnTo>
                  <a:lnTo>
                    <a:pt x="2777" y="578"/>
                  </a:lnTo>
                  <a:lnTo>
                    <a:pt x="2638" y="522"/>
                  </a:lnTo>
                  <a:lnTo>
                    <a:pt x="2503" y="470"/>
                  </a:lnTo>
                  <a:lnTo>
                    <a:pt x="2374" y="423"/>
                  </a:lnTo>
                  <a:lnTo>
                    <a:pt x="2249" y="381"/>
                  </a:lnTo>
                  <a:lnTo>
                    <a:pt x="2127" y="342"/>
                  </a:lnTo>
                  <a:lnTo>
                    <a:pt x="2010" y="310"/>
                  </a:lnTo>
                  <a:lnTo>
                    <a:pt x="1897" y="281"/>
                  </a:lnTo>
                  <a:lnTo>
                    <a:pt x="1787" y="255"/>
                  </a:lnTo>
                  <a:lnTo>
                    <a:pt x="1680" y="234"/>
                  </a:lnTo>
                  <a:lnTo>
                    <a:pt x="1577" y="218"/>
                  </a:lnTo>
                  <a:lnTo>
                    <a:pt x="1477" y="205"/>
                  </a:lnTo>
                  <a:lnTo>
                    <a:pt x="1380" y="197"/>
                  </a:lnTo>
                  <a:lnTo>
                    <a:pt x="1286" y="191"/>
                  </a:lnTo>
                  <a:lnTo>
                    <a:pt x="1194" y="191"/>
                  </a:lnTo>
                  <a:lnTo>
                    <a:pt x="1104" y="192"/>
                  </a:lnTo>
                  <a:lnTo>
                    <a:pt x="1018" y="199"/>
                  </a:lnTo>
                  <a:lnTo>
                    <a:pt x="932" y="208"/>
                  </a:lnTo>
                  <a:lnTo>
                    <a:pt x="848" y="221"/>
                  </a:lnTo>
                  <a:lnTo>
                    <a:pt x="766" y="239"/>
                  </a:lnTo>
                  <a:lnTo>
                    <a:pt x="686" y="259"/>
                  </a:lnTo>
                  <a:lnTo>
                    <a:pt x="607" y="283"/>
                  </a:lnTo>
                  <a:lnTo>
                    <a:pt x="529" y="309"/>
                  </a:lnTo>
                  <a:lnTo>
                    <a:pt x="453" y="338"/>
                  </a:lnTo>
                  <a:lnTo>
                    <a:pt x="376" y="372"/>
                  </a:lnTo>
                  <a:lnTo>
                    <a:pt x="300" y="407"/>
                  </a:lnTo>
                  <a:lnTo>
                    <a:pt x="225" y="446"/>
                  </a:lnTo>
                  <a:lnTo>
                    <a:pt x="150" y="486"/>
                  </a:lnTo>
                  <a:lnTo>
                    <a:pt x="75" y="531"/>
                  </a:lnTo>
                  <a:lnTo>
                    <a:pt x="0" y="57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29914" name="Freeform 90"/>
            <p:cNvSpPr>
              <a:spLocks/>
            </p:cNvSpPr>
            <p:nvPr/>
          </p:nvSpPr>
          <p:spPr bwMode="auto">
            <a:xfrm>
              <a:off x="958" y="1112"/>
              <a:ext cx="5429" cy="513"/>
            </a:xfrm>
            <a:custGeom>
              <a:avLst/>
              <a:gdLst/>
              <a:ahLst/>
              <a:cxnLst>
                <a:cxn ang="0">
                  <a:pos x="5429" y="0"/>
                </a:cxn>
                <a:cxn ang="0">
                  <a:pos x="5403" y="66"/>
                </a:cxn>
                <a:cxn ang="0">
                  <a:pos x="5369" y="141"/>
                </a:cxn>
                <a:cxn ang="0">
                  <a:pos x="5321" y="234"/>
                </a:cxn>
                <a:cxn ang="0">
                  <a:pos x="5257" y="342"/>
                </a:cxn>
                <a:cxn ang="0">
                  <a:pos x="5176" y="459"/>
                </a:cxn>
                <a:cxn ang="0">
                  <a:pos x="5103" y="547"/>
                </a:cxn>
                <a:cxn ang="0">
                  <a:pos x="5049" y="607"/>
                </a:cxn>
                <a:cxn ang="0">
                  <a:pos x="4990" y="665"/>
                </a:cxn>
                <a:cxn ang="0">
                  <a:pos x="4927" y="720"/>
                </a:cxn>
                <a:cxn ang="0">
                  <a:pos x="4857" y="775"/>
                </a:cxn>
                <a:cxn ang="0">
                  <a:pos x="4784" y="825"/>
                </a:cxn>
                <a:cxn ang="0">
                  <a:pos x="4704" y="870"/>
                </a:cxn>
                <a:cxn ang="0">
                  <a:pos x="4620" y="912"/>
                </a:cxn>
                <a:cxn ang="0">
                  <a:pos x="4531" y="949"/>
                </a:cxn>
                <a:cxn ang="0">
                  <a:pos x="4435" y="979"/>
                </a:cxn>
                <a:cxn ang="0">
                  <a:pos x="4334" y="1003"/>
                </a:cxn>
                <a:cxn ang="0">
                  <a:pos x="4227" y="1017"/>
                </a:cxn>
                <a:cxn ang="0">
                  <a:pos x="4114" y="1025"/>
                </a:cxn>
                <a:cxn ang="0">
                  <a:pos x="3995" y="1024"/>
                </a:cxn>
                <a:cxn ang="0">
                  <a:pos x="3870" y="1012"/>
                </a:cxn>
                <a:cxn ang="0">
                  <a:pos x="3738" y="991"/>
                </a:cxn>
                <a:cxn ang="0">
                  <a:pos x="3601" y="959"/>
                </a:cxn>
                <a:cxn ang="0">
                  <a:pos x="3456" y="914"/>
                </a:cxn>
                <a:cxn ang="0">
                  <a:pos x="3305" y="857"/>
                </a:cxn>
                <a:cxn ang="0">
                  <a:pos x="3227" y="824"/>
                </a:cxn>
                <a:cxn ang="0">
                  <a:pos x="2922" y="693"/>
                </a:cxn>
                <a:cxn ang="0">
                  <a:pos x="2637" y="581"/>
                </a:cxn>
                <a:cxn ang="0">
                  <a:pos x="2372" y="488"/>
                </a:cxn>
                <a:cxn ang="0">
                  <a:pos x="2123" y="412"/>
                </a:cxn>
                <a:cxn ang="0">
                  <a:pos x="1891" y="354"/>
                </a:cxn>
                <a:cxn ang="0">
                  <a:pos x="1675" y="313"/>
                </a:cxn>
                <a:cxn ang="0">
                  <a:pos x="1472" y="287"/>
                </a:cxn>
                <a:cxn ang="0">
                  <a:pos x="1281" y="278"/>
                </a:cxn>
                <a:cxn ang="0">
                  <a:pos x="1099" y="283"/>
                </a:cxn>
                <a:cxn ang="0">
                  <a:pos x="926" y="302"/>
                </a:cxn>
                <a:cxn ang="0">
                  <a:pos x="761" y="336"/>
                </a:cxn>
                <a:cxn ang="0">
                  <a:pos x="603" y="383"/>
                </a:cxn>
                <a:cxn ang="0">
                  <a:pos x="449" y="441"/>
                </a:cxn>
                <a:cxn ang="0">
                  <a:pos x="298" y="514"/>
                </a:cxn>
                <a:cxn ang="0">
                  <a:pos x="149" y="596"/>
                </a:cxn>
                <a:cxn ang="0">
                  <a:pos x="0" y="691"/>
                </a:cxn>
              </a:cxnLst>
              <a:rect l="0" t="0" r="r" b="b"/>
              <a:pathLst>
                <a:path w="5429" h="1025">
                  <a:moveTo>
                    <a:pt x="5429" y="0"/>
                  </a:moveTo>
                  <a:lnTo>
                    <a:pt x="5429" y="0"/>
                  </a:lnTo>
                  <a:lnTo>
                    <a:pt x="5422" y="18"/>
                  </a:lnTo>
                  <a:lnTo>
                    <a:pt x="5403" y="66"/>
                  </a:lnTo>
                  <a:lnTo>
                    <a:pt x="5389" y="100"/>
                  </a:lnTo>
                  <a:lnTo>
                    <a:pt x="5369" y="141"/>
                  </a:lnTo>
                  <a:lnTo>
                    <a:pt x="5347" y="186"/>
                  </a:lnTo>
                  <a:lnTo>
                    <a:pt x="5321" y="234"/>
                  </a:lnTo>
                  <a:lnTo>
                    <a:pt x="5292" y="287"/>
                  </a:lnTo>
                  <a:lnTo>
                    <a:pt x="5257" y="342"/>
                  </a:lnTo>
                  <a:lnTo>
                    <a:pt x="5218" y="399"/>
                  </a:lnTo>
                  <a:lnTo>
                    <a:pt x="5176" y="459"/>
                  </a:lnTo>
                  <a:lnTo>
                    <a:pt x="5129" y="518"/>
                  </a:lnTo>
                  <a:lnTo>
                    <a:pt x="5103" y="547"/>
                  </a:lnTo>
                  <a:lnTo>
                    <a:pt x="5076" y="576"/>
                  </a:lnTo>
                  <a:lnTo>
                    <a:pt x="5049" y="607"/>
                  </a:lnTo>
                  <a:lnTo>
                    <a:pt x="5021" y="636"/>
                  </a:lnTo>
                  <a:lnTo>
                    <a:pt x="4990" y="665"/>
                  </a:lnTo>
                  <a:lnTo>
                    <a:pt x="4958" y="693"/>
                  </a:lnTo>
                  <a:lnTo>
                    <a:pt x="4927" y="720"/>
                  </a:lnTo>
                  <a:lnTo>
                    <a:pt x="4893" y="748"/>
                  </a:lnTo>
                  <a:lnTo>
                    <a:pt x="4857" y="775"/>
                  </a:lnTo>
                  <a:lnTo>
                    <a:pt x="4821" y="799"/>
                  </a:lnTo>
                  <a:lnTo>
                    <a:pt x="4784" y="825"/>
                  </a:lnTo>
                  <a:lnTo>
                    <a:pt x="4745" y="848"/>
                  </a:lnTo>
                  <a:lnTo>
                    <a:pt x="4704" y="870"/>
                  </a:lnTo>
                  <a:lnTo>
                    <a:pt x="4663" y="893"/>
                  </a:lnTo>
                  <a:lnTo>
                    <a:pt x="4620" y="912"/>
                  </a:lnTo>
                  <a:lnTo>
                    <a:pt x="4577" y="932"/>
                  </a:lnTo>
                  <a:lnTo>
                    <a:pt x="4531" y="949"/>
                  </a:lnTo>
                  <a:lnTo>
                    <a:pt x="4484" y="964"/>
                  </a:lnTo>
                  <a:lnTo>
                    <a:pt x="4435" y="979"/>
                  </a:lnTo>
                  <a:lnTo>
                    <a:pt x="4385" y="991"/>
                  </a:lnTo>
                  <a:lnTo>
                    <a:pt x="4334" y="1003"/>
                  </a:lnTo>
                  <a:lnTo>
                    <a:pt x="4281" y="1011"/>
                  </a:lnTo>
                  <a:lnTo>
                    <a:pt x="4227" y="1017"/>
                  </a:lnTo>
                  <a:lnTo>
                    <a:pt x="4171" y="1022"/>
                  </a:lnTo>
                  <a:lnTo>
                    <a:pt x="4114" y="1025"/>
                  </a:lnTo>
                  <a:lnTo>
                    <a:pt x="4055" y="1025"/>
                  </a:lnTo>
                  <a:lnTo>
                    <a:pt x="3995" y="1024"/>
                  </a:lnTo>
                  <a:lnTo>
                    <a:pt x="3932" y="1021"/>
                  </a:lnTo>
                  <a:lnTo>
                    <a:pt x="3870" y="1012"/>
                  </a:lnTo>
                  <a:lnTo>
                    <a:pt x="3805" y="1004"/>
                  </a:lnTo>
                  <a:lnTo>
                    <a:pt x="3738" y="991"/>
                  </a:lnTo>
                  <a:lnTo>
                    <a:pt x="3670" y="977"/>
                  </a:lnTo>
                  <a:lnTo>
                    <a:pt x="3601" y="959"/>
                  </a:lnTo>
                  <a:lnTo>
                    <a:pt x="3528" y="938"/>
                  </a:lnTo>
                  <a:lnTo>
                    <a:pt x="3456" y="914"/>
                  </a:lnTo>
                  <a:lnTo>
                    <a:pt x="3381" y="888"/>
                  </a:lnTo>
                  <a:lnTo>
                    <a:pt x="3305" y="857"/>
                  </a:lnTo>
                  <a:lnTo>
                    <a:pt x="3227" y="824"/>
                  </a:lnTo>
                  <a:lnTo>
                    <a:pt x="3227" y="824"/>
                  </a:lnTo>
                  <a:lnTo>
                    <a:pt x="3072" y="756"/>
                  </a:lnTo>
                  <a:lnTo>
                    <a:pt x="2922" y="693"/>
                  </a:lnTo>
                  <a:lnTo>
                    <a:pt x="2777" y="635"/>
                  </a:lnTo>
                  <a:lnTo>
                    <a:pt x="2637" y="581"/>
                  </a:lnTo>
                  <a:lnTo>
                    <a:pt x="2502" y="533"/>
                  </a:lnTo>
                  <a:lnTo>
                    <a:pt x="2372" y="488"/>
                  </a:lnTo>
                  <a:lnTo>
                    <a:pt x="2245" y="447"/>
                  </a:lnTo>
                  <a:lnTo>
                    <a:pt x="2123" y="412"/>
                  </a:lnTo>
                  <a:lnTo>
                    <a:pt x="2005" y="381"/>
                  </a:lnTo>
                  <a:lnTo>
                    <a:pt x="1891" y="354"/>
                  </a:lnTo>
                  <a:lnTo>
                    <a:pt x="1782" y="331"/>
                  </a:lnTo>
                  <a:lnTo>
                    <a:pt x="1675" y="313"/>
                  </a:lnTo>
                  <a:lnTo>
                    <a:pt x="1572" y="297"/>
                  </a:lnTo>
                  <a:lnTo>
                    <a:pt x="1472" y="287"/>
                  </a:lnTo>
                  <a:lnTo>
                    <a:pt x="1375" y="279"/>
                  </a:lnTo>
                  <a:lnTo>
                    <a:pt x="1281" y="278"/>
                  </a:lnTo>
                  <a:lnTo>
                    <a:pt x="1187" y="278"/>
                  </a:lnTo>
                  <a:lnTo>
                    <a:pt x="1099" y="283"/>
                  </a:lnTo>
                  <a:lnTo>
                    <a:pt x="1011" y="291"/>
                  </a:lnTo>
                  <a:lnTo>
                    <a:pt x="926" y="302"/>
                  </a:lnTo>
                  <a:lnTo>
                    <a:pt x="843" y="317"/>
                  </a:lnTo>
                  <a:lnTo>
                    <a:pt x="761" y="336"/>
                  </a:lnTo>
                  <a:lnTo>
                    <a:pt x="682" y="357"/>
                  </a:lnTo>
                  <a:lnTo>
                    <a:pt x="603" y="383"/>
                  </a:lnTo>
                  <a:lnTo>
                    <a:pt x="525" y="410"/>
                  </a:lnTo>
                  <a:lnTo>
                    <a:pt x="449" y="441"/>
                  </a:lnTo>
                  <a:lnTo>
                    <a:pt x="372" y="476"/>
                  </a:lnTo>
                  <a:lnTo>
                    <a:pt x="298" y="514"/>
                  </a:lnTo>
                  <a:lnTo>
                    <a:pt x="224" y="554"/>
                  </a:lnTo>
                  <a:lnTo>
                    <a:pt x="149" y="596"/>
                  </a:lnTo>
                  <a:lnTo>
                    <a:pt x="75" y="643"/>
                  </a:lnTo>
                  <a:lnTo>
                    <a:pt x="0" y="691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29915" name="Freeform 91"/>
            <p:cNvSpPr>
              <a:spLocks/>
            </p:cNvSpPr>
            <p:nvPr/>
          </p:nvSpPr>
          <p:spPr bwMode="auto">
            <a:xfrm>
              <a:off x="993" y="1083"/>
              <a:ext cx="5418" cy="530"/>
            </a:xfrm>
            <a:custGeom>
              <a:avLst/>
              <a:gdLst/>
              <a:ahLst/>
              <a:cxnLst>
                <a:cxn ang="0">
                  <a:pos x="5418" y="0"/>
                </a:cxn>
                <a:cxn ang="0">
                  <a:pos x="5393" y="68"/>
                </a:cxn>
                <a:cxn ang="0">
                  <a:pos x="5361" y="142"/>
                </a:cxn>
                <a:cxn ang="0">
                  <a:pos x="5314" y="237"/>
                </a:cxn>
                <a:cxn ang="0">
                  <a:pos x="5251" y="347"/>
                </a:cxn>
                <a:cxn ang="0">
                  <a:pos x="5171" y="467"/>
                </a:cxn>
                <a:cxn ang="0">
                  <a:pos x="5100" y="557"/>
                </a:cxn>
                <a:cxn ang="0">
                  <a:pos x="5047" y="618"/>
                </a:cxn>
                <a:cxn ang="0">
                  <a:pos x="4989" y="676"/>
                </a:cxn>
                <a:cxn ang="0">
                  <a:pos x="4926" y="735"/>
                </a:cxn>
                <a:cxn ang="0">
                  <a:pos x="4858" y="789"/>
                </a:cxn>
                <a:cxn ang="0">
                  <a:pos x="4785" y="843"/>
                </a:cxn>
                <a:cxn ang="0">
                  <a:pos x="4707" y="890"/>
                </a:cxn>
                <a:cxn ang="0">
                  <a:pos x="4622" y="933"/>
                </a:cxn>
                <a:cxn ang="0">
                  <a:pos x="4533" y="972"/>
                </a:cxn>
                <a:cxn ang="0">
                  <a:pos x="4437" y="1004"/>
                </a:cxn>
                <a:cxn ang="0">
                  <a:pos x="4338" y="1030"/>
                </a:cxn>
                <a:cxn ang="0">
                  <a:pos x="4231" y="1048"/>
                </a:cxn>
                <a:cxn ang="0">
                  <a:pos x="4118" y="1058"/>
                </a:cxn>
                <a:cxn ang="0">
                  <a:pos x="3999" y="1059"/>
                </a:cxn>
                <a:cxn ang="0">
                  <a:pos x="3874" y="1049"/>
                </a:cxn>
                <a:cxn ang="0">
                  <a:pos x="3742" y="1032"/>
                </a:cxn>
                <a:cxn ang="0">
                  <a:pos x="3603" y="1001"/>
                </a:cxn>
                <a:cxn ang="0">
                  <a:pos x="3459" y="959"/>
                </a:cxn>
                <a:cxn ang="0">
                  <a:pos x="3306" y="906"/>
                </a:cxn>
                <a:cxn ang="0">
                  <a:pos x="3228" y="873"/>
                </a:cxn>
                <a:cxn ang="0">
                  <a:pos x="2920" y="748"/>
                </a:cxn>
                <a:cxn ang="0">
                  <a:pos x="2634" y="641"/>
                </a:cxn>
                <a:cxn ang="0">
                  <a:pos x="2367" y="552"/>
                </a:cxn>
                <a:cxn ang="0">
                  <a:pos x="2119" y="483"/>
                </a:cxn>
                <a:cxn ang="0">
                  <a:pos x="1886" y="428"/>
                </a:cxn>
                <a:cxn ang="0">
                  <a:pos x="1669" y="391"/>
                </a:cxn>
                <a:cxn ang="0">
                  <a:pos x="1465" y="370"/>
                </a:cxn>
                <a:cxn ang="0">
                  <a:pos x="1273" y="363"/>
                </a:cxn>
                <a:cxn ang="0">
                  <a:pos x="1091" y="371"/>
                </a:cxn>
                <a:cxn ang="0">
                  <a:pos x="919" y="396"/>
                </a:cxn>
                <a:cxn ang="0">
                  <a:pos x="755" y="433"/>
                </a:cxn>
                <a:cxn ang="0">
                  <a:pos x="597" y="483"/>
                </a:cxn>
                <a:cxn ang="0">
                  <a:pos x="444" y="546"/>
                </a:cxn>
                <a:cxn ang="0">
                  <a:pos x="294" y="620"/>
                </a:cxn>
                <a:cxn ang="0">
                  <a:pos x="147" y="707"/>
                </a:cxn>
                <a:cxn ang="0">
                  <a:pos x="0" y="806"/>
                </a:cxn>
              </a:cxnLst>
              <a:rect l="0" t="0" r="r" b="b"/>
              <a:pathLst>
                <a:path w="5418" h="1059">
                  <a:moveTo>
                    <a:pt x="5418" y="0"/>
                  </a:moveTo>
                  <a:lnTo>
                    <a:pt x="5418" y="0"/>
                  </a:lnTo>
                  <a:lnTo>
                    <a:pt x="5411" y="18"/>
                  </a:lnTo>
                  <a:lnTo>
                    <a:pt x="5393" y="68"/>
                  </a:lnTo>
                  <a:lnTo>
                    <a:pt x="5377" y="102"/>
                  </a:lnTo>
                  <a:lnTo>
                    <a:pt x="5361" y="142"/>
                  </a:lnTo>
                  <a:lnTo>
                    <a:pt x="5339" y="189"/>
                  </a:lnTo>
                  <a:lnTo>
                    <a:pt x="5314" y="237"/>
                  </a:lnTo>
                  <a:lnTo>
                    <a:pt x="5284" y="292"/>
                  </a:lnTo>
                  <a:lnTo>
                    <a:pt x="5251" y="347"/>
                  </a:lnTo>
                  <a:lnTo>
                    <a:pt x="5214" y="407"/>
                  </a:lnTo>
                  <a:lnTo>
                    <a:pt x="5171" y="467"/>
                  </a:lnTo>
                  <a:lnTo>
                    <a:pt x="5125" y="526"/>
                  </a:lnTo>
                  <a:lnTo>
                    <a:pt x="5100" y="557"/>
                  </a:lnTo>
                  <a:lnTo>
                    <a:pt x="5073" y="588"/>
                  </a:lnTo>
                  <a:lnTo>
                    <a:pt x="5047" y="618"/>
                  </a:lnTo>
                  <a:lnTo>
                    <a:pt x="5018" y="647"/>
                  </a:lnTo>
                  <a:lnTo>
                    <a:pt x="4989" y="676"/>
                  </a:lnTo>
                  <a:lnTo>
                    <a:pt x="4958" y="706"/>
                  </a:lnTo>
                  <a:lnTo>
                    <a:pt x="4926" y="735"/>
                  </a:lnTo>
                  <a:lnTo>
                    <a:pt x="4893" y="762"/>
                  </a:lnTo>
                  <a:lnTo>
                    <a:pt x="4858" y="789"/>
                  </a:lnTo>
                  <a:lnTo>
                    <a:pt x="4822" y="817"/>
                  </a:lnTo>
                  <a:lnTo>
                    <a:pt x="4785" y="843"/>
                  </a:lnTo>
                  <a:lnTo>
                    <a:pt x="4746" y="867"/>
                  </a:lnTo>
                  <a:lnTo>
                    <a:pt x="4707" y="890"/>
                  </a:lnTo>
                  <a:lnTo>
                    <a:pt x="4665" y="912"/>
                  </a:lnTo>
                  <a:lnTo>
                    <a:pt x="4622" y="933"/>
                  </a:lnTo>
                  <a:lnTo>
                    <a:pt x="4579" y="954"/>
                  </a:lnTo>
                  <a:lnTo>
                    <a:pt x="4533" y="972"/>
                  </a:lnTo>
                  <a:lnTo>
                    <a:pt x="4486" y="990"/>
                  </a:lnTo>
                  <a:lnTo>
                    <a:pt x="4437" y="1004"/>
                  </a:lnTo>
                  <a:lnTo>
                    <a:pt x="4389" y="1019"/>
                  </a:lnTo>
                  <a:lnTo>
                    <a:pt x="4338" y="1030"/>
                  </a:lnTo>
                  <a:lnTo>
                    <a:pt x="4285" y="1040"/>
                  </a:lnTo>
                  <a:lnTo>
                    <a:pt x="4231" y="1048"/>
                  </a:lnTo>
                  <a:lnTo>
                    <a:pt x="4175" y="1054"/>
                  </a:lnTo>
                  <a:lnTo>
                    <a:pt x="4118" y="1058"/>
                  </a:lnTo>
                  <a:lnTo>
                    <a:pt x="4058" y="1059"/>
                  </a:lnTo>
                  <a:lnTo>
                    <a:pt x="3999" y="1059"/>
                  </a:lnTo>
                  <a:lnTo>
                    <a:pt x="3936" y="1056"/>
                  </a:lnTo>
                  <a:lnTo>
                    <a:pt x="3874" y="1049"/>
                  </a:lnTo>
                  <a:lnTo>
                    <a:pt x="3809" y="1041"/>
                  </a:lnTo>
                  <a:lnTo>
                    <a:pt x="3742" y="1032"/>
                  </a:lnTo>
                  <a:lnTo>
                    <a:pt x="3672" y="1017"/>
                  </a:lnTo>
                  <a:lnTo>
                    <a:pt x="3603" y="1001"/>
                  </a:lnTo>
                  <a:lnTo>
                    <a:pt x="3531" y="982"/>
                  </a:lnTo>
                  <a:lnTo>
                    <a:pt x="3459" y="959"/>
                  </a:lnTo>
                  <a:lnTo>
                    <a:pt x="3382" y="933"/>
                  </a:lnTo>
                  <a:lnTo>
                    <a:pt x="3306" y="906"/>
                  </a:lnTo>
                  <a:lnTo>
                    <a:pt x="3228" y="873"/>
                  </a:lnTo>
                  <a:lnTo>
                    <a:pt x="3228" y="873"/>
                  </a:lnTo>
                  <a:lnTo>
                    <a:pt x="3071" y="809"/>
                  </a:lnTo>
                  <a:lnTo>
                    <a:pt x="2920" y="748"/>
                  </a:lnTo>
                  <a:lnTo>
                    <a:pt x="2776" y="693"/>
                  </a:lnTo>
                  <a:lnTo>
                    <a:pt x="2634" y="641"/>
                  </a:lnTo>
                  <a:lnTo>
                    <a:pt x="2499" y="596"/>
                  </a:lnTo>
                  <a:lnTo>
                    <a:pt x="2367" y="552"/>
                  </a:lnTo>
                  <a:lnTo>
                    <a:pt x="2241" y="515"/>
                  </a:lnTo>
                  <a:lnTo>
                    <a:pt x="2119" y="483"/>
                  </a:lnTo>
                  <a:lnTo>
                    <a:pt x="2001" y="454"/>
                  </a:lnTo>
                  <a:lnTo>
                    <a:pt x="1886" y="428"/>
                  </a:lnTo>
                  <a:lnTo>
                    <a:pt x="1776" y="407"/>
                  </a:lnTo>
                  <a:lnTo>
                    <a:pt x="1669" y="391"/>
                  </a:lnTo>
                  <a:lnTo>
                    <a:pt x="1565" y="378"/>
                  </a:lnTo>
                  <a:lnTo>
                    <a:pt x="1465" y="370"/>
                  </a:lnTo>
                  <a:lnTo>
                    <a:pt x="1368" y="365"/>
                  </a:lnTo>
                  <a:lnTo>
                    <a:pt x="1273" y="363"/>
                  </a:lnTo>
                  <a:lnTo>
                    <a:pt x="1182" y="366"/>
                  </a:lnTo>
                  <a:lnTo>
                    <a:pt x="1091" y="371"/>
                  </a:lnTo>
                  <a:lnTo>
                    <a:pt x="1005" y="381"/>
                  </a:lnTo>
                  <a:lnTo>
                    <a:pt x="919" y="396"/>
                  </a:lnTo>
                  <a:lnTo>
                    <a:pt x="837" y="412"/>
                  </a:lnTo>
                  <a:lnTo>
                    <a:pt x="755" y="433"/>
                  </a:lnTo>
                  <a:lnTo>
                    <a:pt x="676" y="455"/>
                  </a:lnTo>
                  <a:lnTo>
                    <a:pt x="597" y="483"/>
                  </a:lnTo>
                  <a:lnTo>
                    <a:pt x="521" y="512"/>
                  </a:lnTo>
                  <a:lnTo>
                    <a:pt x="444" y="546"/>
                  </a:lnTo>
                  <a:lnTo>
                    <a:pt x="369" y="581"/>
                  </a:lnTo>
                  <a:lnTo>
                    <a:pt x="294" y="620"/>
                  </a:lnTo>
                  <a:lnTo>
                    <a:pt x="221" y="662"/>
                  </a:lnTo>
                  <a:lnTo>
                    <a:pt x="147" y="707"/>
                  </a:lnTo>
                  <a:lnTo>
                    <a:pt x="74" y="754"/>
                  </a:lnTo>
                  <a:lnTo>
                    <a:pt x="0" y="80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29916" name="Freeform 92"/>
            <p:cNvSpPr>
              <a:spLocks/>
            </p:cNvSpPr>
            <p:nvPr/>
          </p:nvSpPr>
          <p:spPr bwMode="auto">
            <a:xfrm>
              <a:off x="1029" y="1055"/>
              <a:ext cx="5404" cy="545"/>
            </a:xfrm>
            <a:custGeom>
              <a:avLst/>
              <a:gdLst/>
              <a:ahLst/>
              <a:cxnLst>
                <a:cxn ang="0">
                  <a:pos x="5404" y="0"/>
                </a:cxn>
                <a:cxn ang="0">
                  <a:pos x="5380" y="68"/>
                </a:cxn>
                <a:cxn ang="0">
                  <a:pos x="5350" y="144"/>
                </a:cxn>
                <a:cxn ang="0">
                  <a:pos x="5304" y="241"/>
                </a:cxn>
                <a:cxn ang="0">
                  <a:pos x="5243" y="352"/>
                </a:cxn>
                <a:cxn ang="0">
                  <a:pos x="5165" y="473"/>
                </a:cxn>
                <a:cxn ang="0">
                  <a:pos x="5096" y="566"/>
                </a:cxn>
                <a:cxn ang="0">
                  <a:pos x="5043" y="627"/>
                </a:cxn>
                <a:cxn ang="0">
                  <a:pos x="4986" y="688"/>
                </a:cxn>
                <a:cxn ang="0">
                  <a:pos x="4924" y="748"/>
                </a:cxn>
                <a:cxn ang="0">
                  <a:pos x="4857" y="805"/>
                </a:cxn>
                <a:cxn ang="0">
                  <a:pos x="4785" y="858"/>
                </a:cxn>
                <a:cxn ang="0">
                  <a:pos x="4707" y="908"/>
                </a:cxn>
                <a:cxn ang="0">
                  <a:pos x="4624" y="955"/>
                </a:cxn>
                <a:cxn ang="0">
                  <a:pos x="4535" y="995"/>
                </a:cxn>
                <a:cxn ang="0">
                  <a:pos x="4440" y="1029"/>
                </a:cxn>
                <a:cxn ang="0">
                  <a:pos x="4340" y="1056"/>
                </a:cxn>
                <a:cxn ang="0">
                  <a:pos x="4233" y="1076"/>
                </a:cxn>
                <a:cxn ang="0">
                  <a:pos x="4121" y="1089"/>
                </a:cxn>
                <a:cxn ang="0">
                  <a:pos x="4002" y="1092"/>
                </a:cxn>
                <a:cxn ang="0">
                  <a:pos x="3877" y="1085"/>
                </a:cxn>
                <a:cxn ang="0">
                  <a:pos x="3745" y="1069"/>
                </a:cxn>
                <a:cxn ang="0">
                  <a:pos x="3606" y="1042"/>
                </a:cxn>
                <a:cxn ang="0">
                  <a:pos x="3460" y="1003"/>
                </a:cxn>
                <a:cxn ang="0">
                  <a:pos x="3307" y="951"/>
                </a:cxn>
                <a:cxn ang="0">
                  <a:pos x="3228" y="921"/>
                </a:cxn>
                <a:cxn ang="0">
                  <a:pos x="2919" y="801"/>
                </a:cxn>
                <a:cxn ang="0">
                  <a:pos x="2631" y="701"/>
                </a:cxn>
                <a:cxn ang="0">
                  <a:pos x="2363" y="617"/>
                </a:cxn>
                <a:cxn ang="0">
                  <a:pos x="2113" y="551"/>
                </a:cxn>
                <a:cxn ang="0">
                  <a:pos x="1880" y="501"/>
                </a:cxn>
                <a:cxn ang="0">
                  <a:pos x="1662" y="469"/>
                </a:cxn>
                <a:cxn ang="0">
                  <a:pos x="1458" y="451"/>
                </a:cxn>
                <a:cxn ang="0">
                  <a:pos x="1266" y="448"/>
                </a:cxn>
                <a:cxn ang="0">
                  <a:pos x="1085" y="461"/>
                </a:cxn>
                <a:cxn ang="0">
                  <a:pos x="914" y="488"/>
                </a:cxn>
                <a:cxn ang="0">
                  <a:pos x="750" y="528"/>
                </a:cxn>
                <a:cxn ang="0">
                  <a:pos x="593" y="582"/>
                </a:cxn>
                <a:cxn ang="0">
                  <a:pos x="440" y="648"/>
                </a:cxn>
                <a:cxn ang="0">
                  <a:pos x="292" y="727"/>
                </a:cxn>
                <a:cxn ang="0">
                  <a:pos x="146" y="817"/>
                </a:cxn>
                <a:cxn ang="0">
                  <a:pos x="0" y="918"/>
                </a:cxn>
              </a:cxnLst>
              <a:rect l="0" t="0" r="r" b="b"/>
              <a:pathLst>
                <a:path w="5404" h="1092">
                  <a:moveTo>
                    <a:pt x="5404" y="0"/>
                  </a:moveTo>
                  <a:lnTo>
                    <a:pt x="5404" y="0"/>
                  </a:lnTo>
                  <a:lnTo>
                    <a:pt x="5398" y="18"/>
                  </a:lnTo>
                  <a:lnTo>
                    <a:pt x="5380" y="68"/>
                  </a:lnTo>
                  <a:lnTo>
                    <a:pt x="5366" y="104"/>
                  </a:lnTo>
                  <a:lnTo>
                    <a:pt x="5350" y="144"/>
                  </a:lnTo>
                  <a:lnTo>
                    <a:pt x="5329" y="191"/>
                  </a:lnTo>
                  <a:lnTo>
                    <a:pt x="5304" y="241"/>
                  </a:lnTo>
                  <a:lnTo>
                    <a:pt x="5275" y="294"/>
                  </a:lnTo>
                  <a:lnTo>
                    <a:pt x="5243" y="352"/>
                  </a:lnTo>
                  <a:lnTo>
                    <a:pt x="5207" y="412"/>
                  </a:lnTo>
                  <a:lnTo>
                    <a:pt x="5165" y="473"/>
                  </a:lnTo>
                  <a:lnTo>
                    <a:pt x="5119" y="535"/>
                  </a:lnTo>
                  <a:lnTo>
                    <a:pt x="5096" y="566"/>
                  </a:lnTo>
                  <a:lnTo>
                    <a:pt x="5069" y="596"/>
                  </a:lnTo>
                  <a:lnTo>
                    <a:pt x="5043" y="627"/>
                  </a:lnTo>
                  <a:lnTo>
                    <a:pt x="5015" y="658"/>
                  </a:lnTo>
                  <a:lnTo>
                    <a:pt x="4986" y="688"/>
                  </a:lnTo>
                  <a:lnTo>
                    <a:pt x="4955" y="719"/>
                  </a:lnTo>
                  <a:lnTo>
                    <a:pt x="4924" y="748"/>
                  </a:lnTo>
                  <a:lnTo>
                    <a:pt x="4892" y="777"/>
                  </a:lnTo>
                  <a:lnTo>
                    <a:pt x="4857" y="805"/>
                  </a:lnTo>
                  <a:lnTo>
                    <a:pt x="4821" y="832"/>
                  </a:lnTo>
                  <a:lnTo>
                    <a:pt x="4785" y="858"/>
                  </a:lnTo>
                  <a:lnTo>
                    <a:pt x="4746" y="884"/>
                  </a:lnTo>
                  <a:lnTo>
                    <a:pt x="4707" y="908"/>
                  </a:lnTo>
                  <a:lnTo>
                    <a:pt x="4667" y="932"/>
                  </a:lnTo>
                  <a:lnTo>
                    <a:pt x="4624" y="955"/>
                  </a:lnTo>
                  <a:lnTo>
                    <a:pt x="4581" y="974"/>
                  </a:lnTo>
                  <a:lnTo>
                    <a:pt x="4535" y="995"/>
                  </a:lnTo>
                  <a:lnTo>
                    <a:pt x="4489" y="1013"/>
                  </a:lnTo>
                  <a:lnTo>
                    <a:pt x="4440" y="1029"/>
                  </a:lnTo>
                  <a:lnTo>
                    <a:pt x="4390" y="1043"/>
                  </a:lnTo>
                  <a:lnTo>
                    <a:pt x="4340" y="1056"/>
                  </a:lnTo>
                  <a:lnTo>
                    <a:pt x="4288" y="1068"/>
                  </a:lnTo>
                  <a:lnTo>
                    <a:pt x="4233" y="1076"/>
                  </a:lnTo>
                  <a:lnTo>
                    <a:pt x="4178" y="1084"/>
                  </a:lnTo>
                  <a:lnTo>
                    <a:pt x="4121" y="1089"/>
                  </a:lnTo>
                  <a:lnTo>
                    <a:pt x="4063" y="1092"/>
                  </a:lnTo>
                  <a:lnTo>
                    <a:pt x="4002" y="1092"/>
                  </a:lnTo>
                  <a:lnTo>
                    <a:pt x="3941" y="1090"/>
                  </a:lnTo>
                  <a:lnTo>
                    <a:pt x="3877" y="1085"/>
                  </a:lnTo>
                  <a:lnTo>
                    <a:pt x="3811" y="1079"/>
                  </a:lnTo>
                  <a:lnTo>
                    <a:pt x="3745" y="1069"/>
                  </a:lnTo>
                  <a:lnTo>
                    <a:pt x="3675" y="1058"/>
                  </a:lnTo>
                  <a:lnTo>
                    <a:pt x="3606" y="1042"/>
                  </a:lnTo>
                  <a:lnTo>
                    <a:pt x="3534" y="1024"/>
                  </a:lnTo>
                  <a:lnTo>
                    <a:pt x="3460" y="1003"/>
                  </a:lnTo>
                  <a:lnTo>
                    <a:pt x="3384" y="979"/>
                  </a:lnTo>
                  <a:lnTo>
                    <a:pt x="3307" y="951"/>
                  </a:lnTo>
                  <a:lnTo>
                    <a:pt x="3228" y="921"/>
                  </a:lnTo>
                  <a:lnTo>
                    <a:pt x="3228" y="921"/>
                  </a:lnTo>
                  <a:lnTo>
                    <a:pt x="3071" y="859"/>
                  </a:lnTo>
                  <a:lnTo>
                    <a:pt x="2919" y="801"/>
                  </a:lnTo>
                  <a:lnTo>
                    <a:pt x="2773" y="750"/>
                  </a:lnTo>
                  <a:lnTo>
                    <a:pt x="2631" y="701"/>
                  </a:lnTo>
                  <a:lnTo>
                    <a:pt x="2495" y="656"/>
                  </a:lnTo>
                  <a:lnTo>
                    <a:pt x="2363" y="617"/>
                  </a:lnTo>
                  <a:lnTo>
                    <a:pt x="2237" y="582"/>
                  </a:lnTo>
                  <a:lnTo>
                    <a:pt x="2113" y="551"/>
                  </a:lnTo>
                  <a:lnTo>
                    <a:pt x="1995" y="524"/>
                  </a:lnTo>
                  <a:lnTo>
                    <a:pt x="1880" y="501"/>
                  </a:lnTo>
                  <a:lnTo>
                    <a:pt x="1769" y="483"/>
                  </a:lnTo>
                  <a:lnTo>
                    <a:pt x="1662" y="469"/>
                  </a:lnTo>
                  <a:lnTo>
                    <a:pt x="1558" y="457"/>
                  </a:lnTo>
                  <a:lnTo>
                    <a:pt x="1458" y="451"/>
                  </a:lnTo>
                  <a:lnTo>
                    <a:pt x="1361" y="448"/>
                  </a:lnTo>
                  <a:lnTo>
                    <a:pt x="1266" y="448"/>
                  </a:lnTo>
                  <a:lnTo>
                    <a:pt x="1175" y="453"/>
                  </a:lnTo>
                  <a:lnTo>
                    <a:pt x="1085" y="461"/>
                  </a:lnTo>
                  <a:lnTo>
                    <a:pt x="998" y="472"/>
                  </a:lnTo>
                  <a:lnTo>
                    <a:pt x="914" y="488"/>
                  </a:lnTo>
                  <a:lnTo>
                    <a:pt x="830" y="506"/>
                  </a:lnTo>
                  <a:lnTo>
                    <a:pt x="750" y="528"/>
                  </a:lnTo>
                  <a:lnTo>
                    <a:pt x="671" y="553"/>
                  </a:lnTo>
                  <a:lnTo>
                    <a:pt x="593" y="582"/>
                  </a:lnTo>
                  <a:lnTo>
                    <a:pt x="517" y="614"/>
                  </a:lnTo>
                  <a:lnTo>
                    <a:pt x="440" y="648"/>
                  </a:lnTo>
                  <a:lnTo>
                    <a:pt x="365" y="687"/>
                  </a:lnTo>
                  <a:lnTo>
                    <a:pt x="292" y="727"/>
                  </a:lnTo>
                  <a:lnTo>
                    <a:pt x="218" y="771"/>
                  </a:lnTo>
                  <a:lnTo>
                    <a:pt x="146" y="817"/>
                  </a:lnTo>
                  <a:lnTo>
                    <a:pt x="72" y="866"/>
                  </a:lnTo>
                  <a:lnTo>
                    <a:pt x="0" y="91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29917" name="Freeform 93"/>
            <p:cNvSpPr>
              <a:spLocks/>
            </p:cNvSpPr>
            <p:nvPr/>
          </p:nvSpPr>
          <p:spPr bwMode="auto">
            <a:xfrm>
              <a:off x="1067" y="1026"/>
              <a:ext cx="5390" cy="562"/>
            </a:xfrm>
            <a:custGeom>
              <a:avLst/>
              <a:gdLst/>
              <a:ahLst/>
              <a:cxnLst>
                <a:cxn ang="0">
                  <a:pos x="5390" y="0"/>
                </a:cxn>
                <a:cxn ang="0">
                  <a:pos x="5366" y="70"/>
                </a:cxn>
                <a:cxn ang="0">
                  <a:pos x="5337" y="147"/>
                </a:cxn>
                <a:cxn ang="0">
                  <a:pos x="5292" y="244"/>
                </a:cxn>
                <a:cxn ang="0">
                  <a:pos x="5233" y="357"/>
                </a:cxn>
                <a:cxn ang="0">
                  <a:pos x="5158" y="480"/>
                </a:cxn>
                <a:cxn ang="0">
                  <a:pos x="5088" y="575"/>
                </a:cxn>
                <a:cxn ang="0">
                  <a:pos x="5037" y="638"/>
                </a:cxn>
                <a:cxn ang="0">
                  <a:pos x="4981" y="701"/>
                </a:cxn>
                <a:cxn ang="0">
                  <a:pos x="4920" y="762"/>
                </a:cxn>
                <a:cxn ang="0">
                  <a:pos x="4854" y="821"/>
                </a:cxn>
                <a:cxn ang="0">
                  <a:pos x="4783" y="875"/>
                </a:cxn>
                <a:cxn ang="0">
                  <a:pos x="4705" y="927"/>
                </a:cxn>
                <a:cxn ang="0">
                  <a:pos x="4623" y="976"/>
                </a:cxn>
                <a:cxn ang="0">
                  <a:pos x="4534" y="1018"/>
                </a:cxn>
                <a:cxn ang="0">
                  <a:pos x="4441" y="1053"/>
                </a:cxn>
                <a:cxn ang="0">
                  <a:pos x="4341" y="1084"/>
                </a:cxn>
                <a:cxn ang="0">
                  <a:pos x="4234" y="1106"/>
                </a:cxn>
                <a:cxn ang="0">
                  <a:pos x="4122" y="1121"/>
                </a:cxn>
                <a:cxn ang="0">
                  <a:pos x="4004" y="1126"/>
                </a:cxn>
                <a:cxn ang="0">
                  <a:pos x="3878" y="1122"/>
                </a:cxn>
                <a:cxn ang="0">
                  <a:pos x="3746" y="1110"/>
                </a:cxn>
                <a:cxn ang="0">
                  <a:pos x="3607" y="1084"/>
                </a:cxn>
                <a:cxn ang="0">
                  <a:pos x="3460" y="1048"/>
                </a:cxn>
                <a:cxn ang="0">
                  <a:pos x="3307" y="1000"/>
                </a:cxn>
                <a:cxn ang="0">
                  <a:pos x="3228" y="971"/>
                </a:cxn>
                <a:cxn ang="0">
                  <a:pos x="2917" y="856"/>
                </a:cxn>
                <a:cxn ang="0">
                  <a:pos x="2628" y="761"/>
                </a:cxn>
                <a:cxn ang="0">
                  <a:pos x="2359" y="682"/>
                </a:cxn>
                <a:cxn ang="0">
                  <a:pos x="2107" y="620"/>
                </a:cxn>
                <a:cxn ang="0">
                  <a:pos x="1873" y="575"/>
                </a:cxn>
                <a:cxn ang="0">
                  <a:pos x="1655" y="548"/>
                </a:cxn>
                <a:cxn ang="0">
                  <a:pos x="1451" y="533"/>
                </a:cxn>
                <a:cxn ang="0">
                  <a:pos x="1259" y="535"/>
                </a:cxn>
                <a:cxn ang="0">
                  <a:pos x="1077" y="551"/>
                </a:cxn>
                <a:cxn ang="0">
                  <a:pos x="906" y="582"/>
                </a:cxn>
                <a:cxn ang="0">
                  <a:pos x="744" y="625"/>
                </a:cxn>
                <a:cxn ang="0">
                  <a:pos x="587" y="683"/>
                </a:cxn>
                <a:cxn ang="0">
                  <a:pos x="436" y="753"/>
                </a:cxn>
                <a:cxn ang="0">
                  <a:pos x="288" y="835"/>
                </a:cxn>
                <a:cxn ang="0">
                  <a:pos x="144" y="929"/>
                </a:cxn>
                <a:cxn ang="0">
                  <a:pos x="0" y="1034"/>
                </a:cxn>
              </a:cxnLst>
              <a:rect l="0" t="0" r="r" b="b"/>
              <a:pathLst>
                <a:path w="5390" h="1126">
                  <a:moveTo>
                    <a:pt x="5390" y="0"/>
                  </a:moveTo>
                  <a:lnTo>
                    <a:pt x="5390" y="0"/>
                  </a:lnTo>
                  <a:lnTo>
                    <a:pt x="5384" y="18"/>
                  </a:lnTo>
                  <a:lnTo>
                    <a:pt x="5366" y="70"/>
                  </a:lnTo>
                  <a:lnTo>
                    <a:pt x="5353" y="105"/>
                  </a:lnTo>
                  <a:lnTo>
                    <a:pt x="5337" y="147"/>
                  </a:lnTo>
                  <a:lnTo>
                    <a:pt x="5316" y="192"/>
                  </a:lnTo>
                  <a:lnTo>
                    <a:pt x="5292" y="244"/>
                  </a:lnTo>
                  <a:lnTo>
                    <a:pt x="5265" y="299"/>
                  </a:lnTo>
                  <a:lnTo>
                    <a:pt x="5233" y="357"/>
                  </a:lnTo>
                  <a:lnTo>
                    <a:pt x="5198" y="418"/>
                  </a:lnTo>
                  <a:lnTo>
                    <a:pt x="5158" y="480"/>
                  </a:lnTo>
                  <a:lnTo>
                    <a:pt x="5113" y="544"/>
                  </a:lnTo>
                  <a:lnTo>
                    <a:pt x="5088" y="575"/>
                  </a:lnTo>
                  <a:lnTo>
                    <a:pt x="5063" y="607"/>
                  </a:lnTo>
                  <a:lnTo>
                    <a:pt x="5037" y="638"/>
                  </a:lnTo>
                  <a:lnTo>
                    <a:pt x="5011" y="670"/>
                  </a:lnTo>
                  <a:lnTo>
                    <a:pt x="4981" y="701"/>
                  </a:lnTo>
                  <a:lnTo>
                    <a:pt x="4951" y="732"/>
                  </a:lnTo>
                  <a:lnTo>
                    <a:pt x="4920" y="762"/>
                  </a:lnTo>
                  <a:lnTo>
                    <a:pt x="4888" y="791"/>
                  </a:lnTo>
                  <a:lnTo>
                    <a:pt x="4854" y="821"/>
                  </a:lnTo>
                  <a:lnTo>
                    <a:pt x="4819" y="848"/>
                  </a:lnTo>
                  <a:lnTo>
                    <a:pt x="4783" y="875"/>
                  </a:lnTo>
                  <a:lnTo>
                    <a:pt x="4745" y="903"/>
                  </a:lnTo>
                  <a:lnTo>
                    <a:pt x="4705" y="927"/>
                  </a:lnTo>
                  <a:lnTo>
                    <a:pt x="4665" y="951"/>
                  </a:lnTo>
                  <a:lnTo>
                    <a:pt x="4623" y="976"/>
                  </a:lnTo>
                  <a:lnTo>
                    <a:pt x="4580" y="997"/>
                  </a:lnTo>
                  <a:lnTo>
                    <a:pt x="4534" y="1018"/>
                  </a:lnTo>
                  <a:lnTo>
                    <a:pt x="4488" y="1037"/>
                  </a:lnTo>
                  <a:lnTo>
                    <a:pt x="4441" y="1053"/>
                  </a:lnTo>
                  <a:lnTo>
                    <a:pt x="4391" y="1069"/>
                  </a:lnTo>
                  <a:lnTo>
                    <a:pt x="4341" y="1084"/>
                  </a:lnTo>
                  <a:lnTo>
                    <a:pt x="4289" y="1095"/>
                  </a:lnTo>
                  <a:lnTo>
                    <a:pt x="4234" y="1106"/>
                  </a:lnTo>
                  <a:lnTo>
                    <a:pt x="4179" y="1114"/>
                  </a:lnTo>
                  <a:lnTo>
                    <a:pt x="4122" y="1121"/>
                  </a:lnTo>
                  <a:lnTo>
                    <a:pt x="4064" y="1124"/>
                  </a:lnTo>
                  <a:lnTo>
                    <a:pt x="4004" y="1126"/>
                  </a:lnTo>
                  <a:lnTo>
                    <a:pt x="3941" y="1126"/>
                  </a:lnTo>
                  <a:lnTo>
                    <a:pt x="3878" y="1122"/>
                  </a:lnTo>
                  <a:lnTo>
                    <a:pt x="3812" y="1118"/>
                  </a:lnTo>
                  <a:lnTo>
                    <a:pt x="3746" y="1110"/>
                  </a:lnTo>
                  <a:lnTo>
                    <a:pt x="3676" y="1098"/>
                  </a:lnTo>
                  <a:lnTo>
                    <a:pt x="3607" y="1084"/>
                  </a:lnTo>
                  <a:lnTo>
                    <a:pt x="3535" y="1068"/>
                  </a:lnTo>
                  <a:lnTo>
                    <a:pt x="3460" y="1048"/>
                  </a:lnTo>
                  <a:lnTo>
                    <a:pt x="3385" y="1026"/>
                  </a:lnTo>
                  <a:lnTo>
                    <a:pt x="3307" y="1000"/>
                  </a:lnTo>
                  <a:lnTo>
                    <a:pt x="3228" y="971"/>
                  </a:lnTo>
                  <a:lnTo>
                    <a:pt x="3228" y="971"/>
                  </a:lnTo>
                  <a:lnTo>
                    <a:pt x="3069" y="911"/>
                  </a:lnTo>
                  <a:lnTo>
                    <a:pt x="2917" y="856"/>
                  </a:lnTo>
                  <a:lnTo>
                    <a:pt x="2770" y="806"/>
                  </a:lnTo>
                  <a:lnTo>
                    <a:pt x="2628" y="761"/>
                  </a:lnTo>
                  <a:lnTo>
                    <a:pt x="2491" y="719"/>
                  </a:lnTo>
                  <a:lnTo>
                    <a:pt x="2359" y="682"/>
                  </a:lnTo>
                  <a:lnTo>
                    <a:pt x="2231" y="649"/>
                  </a:lnTo>
                  <a:lnTo>
                    <a:pt x="2107" y="620"/>
                  </a:lnTo>
                  <a:lnTo>
                    <a:pt x="1988" y="596"/>
                  </a:lnTo>
                  <a:lnTo>
                    <a:pt x="1873" y="575"/>
                  </a:lnTo>
                  <a:lnTo>
                    <a:pt x="1762" y="559"/>
                  </a:lnTo>
                  <a:lnTo>
                    <a:pt x="1655" y="548"/>
                  </a:lnTo>
                  <a:lnTo>
                    <a:pt x="1551" y="538"/>
                  </a:lnTo>
                  <a:lnTo>
                    <a:pt x="1451" y="533"/>
                  </a:lnTo>
                  <a:lnTo>
                    <a:pt x="1353" y="533"/>
                  </a:lnTo>
                  <a:lnTo>
                    <a:pt x="1259" y="535"/>
                  </a:lnTo>
                  <a:lnTo>
                    <a:pt x="1166" y="541"/>
                  </a:lnTo>
                  <a:lnTo>
                    <a:pt x="1077" y="551"/>
                  </a:lnTo>
                  <a:lnTo>
                    <a:pt x="991" y="565"/>
                  </a:lnTo>
                  <a:lnTo>
                    <a:pt x="906" y="582"/>
                  </a:lnTo>
                  <a:lnTo>
                    <a:pt x="824" y="603"/>
                  </a:lnTo>
                  <a:lnTo>
                    <a:pt x="744" y="625"/>
                  </a:lnTo>
                  <a:lnTo>
                    <a:pt x="665" y="653"/>
                  </a:lnTo>
                  <a:lnTo>
                    <a:pt x="587" y="683"/>
                  </a:lnTo>
                  <a:lnTo>
                    <a:pt x="511" y="716"/>
                  </a:lnTo>
                  <a:lnTo>
                    <a:pt x="436" y="753"/>
                  </a:lnTo>
                  <a:lnTo>
                    <a:pt x="362" y="791"/>
                  </a:lnTo>
                  <a:lnTo>
                    <a:pt x="288" y="835"/>
                  </a:lnTo>
                  <a:lnTo>
                    <a:pt x="216" y="880"/>
                  </a:lnTo>
                  <a:lnTo>
                    <a:pt x="144" y="929"/>
                  </a:lnTo>
                  <a:lnTo>
                    <a:pt x="72" y="979"/>
                  </a:lnTo>
                  <a:lnTo>
                    <a:pt x="0" y="103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29918" name="Freeform 94"/>
            <p:cNvSpPr>
              <a:spLocks/>
            </p:cNvSpPr>
            <p:nvPr/>
          </p:nvSpPr>
          <p:spPr bwMode="auto">
            <a:xfrm>
              <a:off x="1106" y="997"/>
              <a:ext cx="5373" cy="580"/>
            </a:xfrm>
            <a:custGeom>
              <a:avLst/>
              <a:gdLst/>
              <a:ahLst/>
              <a:cxnLst>
                <a:cxn ang="0">
                  <a:pos x="5373" y="0"/>
                </a:cxn>
                <a:cxn ang="0">
                  <a:pos x="5351" y="69"/>
                </a:cxn>
                <a:cxn ang="0">
                  <a:pos x="5323" y="147"/>
                </a:cxn>
                <a:cxn ang="0">
                  <a:pos x="5280" y="247"/>
                </a:cxn>
                <a:cxn ang="0">
                  <a:pos x="5221" y="361"/>
                </a:cxn>
                <a:cxn ang="0">
                  <a:pos x="5148" y="486"/>
                </a:cxn>
                <a:cxn ang="0">
                  <a:pos x="5081" y="583"/>
                </a:cxn>
                <a:cxn ang="0">
                  <a:pos x="5031" y="647"/>
                </a:cxn>
                <a:cxn ang="0">
                  <a:pos x="4976" y="712"/>
                </a:cxn>
                <a:cxn ang="0">
                  <a:pos x="4916" y="773"/>
                </a:cxn>
                <a:cxn ang="0">
                  <a:pos x="4849" y="833"/>
                </a:cxn>
                <a:cxn ang="0">
                  <a:pos x="4780" y="891"/>
                </a:cxn>
                <a:cxn ang="0">
                  <a:pos x="4704" y="944"/>
                </a:cxn>
                <a:cxn ang="0">
                  <a:pos x="4622" y="994"/>
                </a:cxn>
                <a:cxn ang="0">
                  <a:pos x="4534" y="1038"/>
                </a:cxn>
                <a:cxn ang="0">
                  <a:pos x="4441" y="1077"/>
                </a:cxn>
                <a:cxn ang="0">
                  <a:pos x="4341" y="1109"/>
                </a:cxn>
                <a:cxn ang="0">
                  <a:pos x="4236" y="1133"/>
                </a:cxn>
                <a:cxn ang="0">
                  <a:pos x="4123" y="1149"/>
                </a:cxn>
                <a:cxn ang="0">
                  <a:pos x="4004" y="1159"/>
                </a:cxn>
                <a:cxn ang="0">
                  <a:pos x="3879" y="1157"/>
                </a:cxn>
                <a:cxn ang="0">
                  <a:pos x="3746" y="1146"/>
                </a:cxn>
                <a:cxn ang="0">
                  <a:pos x="3607" y="1124"/>
                </a:cxn>
                <a:cxn ang="0">
                  <a:pos x="3460" y="1091"/>
                </a:cxn>
                <a:cxn ang="0">
                  <a:pos x="3305" y="1044"/>
                </a:cxn>
                <a:cxn ang="0">
                  <a:pos x="3226" y="1017"/>
                </a:cxn>
                <a:cxn ang="0">
                  <a:pos x="2914" y="909"/>
                </a:cxn>
                <a:cxn ang="0">
                  <a:pos x="2622" y="818"/>
                </a:cxn>
                <a:cxn ang="0">
                  <a:pos x="2353" y="746"/>
                </a:cxn>
                <a:cxn ang="0">
                  <a:pos x="2100" y="689"/>
                </a:cxn>
                <a:cxn ang="0">
                  <a:pos x="1866" y="649"/>
                </a:cxn>
                <a:cxn ang="0">
                  <a:pos x="1648" y="625"/>
                </a:cxn>
                <a:cxn ang="0">
                  <a:pos x="1442" y="615"/>
                </a:cxn>
                <a:cxn ang="0">
                  <a:pos x="1251" y="620"/>
                </a:cxn>
                <a:cxn ang="0">
                  <a:pos x="1070" y="641"/>
                </a:cxn>
                <a:cxn ang="0">
                  <a:pos x="899" y="675"/>
                </a:cxn>
                <a:cxn ang="0">
                  <a:pos x="737" y="722"/>
                </a:cxn>
                <a:cxn ang="0">
                  <a:pos x="581" y="783"/>
                </a:cxn>
                <a:cxn ang="0">
                  <a:pos x="431" y="856"/>
                </a:cxn>
                <a:cxn ang="0">
                  <a:pos x="286" y="941"/>
                </a:cxn>
                <a:cxn ang="0">
                  <a:pos x="143" y="1038"/>
                </a:cxn>
                <a:cxn ang="0">
                  <a:pos x="0" y="1146"/>
                </a:cxn>
              </a:cxnLst>
              <a:rect l="0" t="0" r="r" b="b"/>
              <a:pathLst>
                <a:path w="5373" h="1159">
                  <a:moveTo>
                    <a:pt x="5373" y="0"/>
                  </a:moveTo>
                  <a:lnTo>
                    <a:pt x="5373" y="0"/>
                  </a:lnTo>
                  <a:lnTo>
                    <a:pt x="5367" y="18"/>
                  </a:lnTo>
                  <a:lnTo>
                    <a:pt x="5351" y="69"/>
                  </a:lnTo>
                  <a:lnTo>
                    <a:pt x="5338" y="105"/>
                  </a:lnTo>
                  <a:lnTo>
                    <a:pt x="5323" y="147"/>
                  </a:lnTo>
                  <a:lnTo>
                    <a:pt x="5303" y="194"/>
                  </a:lnTo>
                  <a:lnTo>
                    <a:pt x="5280" y="247"/>
                  </a:lnTo>
                  <a:lnTo>
                    <a:pt x="5253" y="302"/>
                  </a:lnTo>
                  <a:lnTo>
                    <a:pt x="5221" y="361"/>
                  </a:lnTo>
                  <a:lnTo>
                    <a:pt x="5187" y="423"/>
                  </a:lnTo>
                  <a:lnTo>
                    <a:pt x="5148" y="486"/>
                  </a:lnTo>
                  <a:lnTo>
                    <a:pt x="5105" y="550"/>
                  </a:lnTo>
                  <a:lnTo>
                    <a:pt x="5081" y="583"/>
                  </a:lnTo>
                  <a:lnTo>
                    <a:pt x="5056" y="615"/>
                  </a:lnTo>
                  <a:lnTo>
                    <a:pt x="5031" y="647"/>
                  </a:lnTo>
                  <a:lnTo>
                    <a:pt x="5003" y="680"/>
                  </a:lnTo>
                  <a:lnTo>
                    <a:pt x="4976" y="712"/>
                  </a:lnTo>
                  <a:lnTo>
                    <a:pt x="4947" y="743"/>
                  </a:lnTo>
                  <a:lnTo>
                    <a:pt x="4916" y="773"/>
                  </a:lnTo>
                  <a:lnTo>
                    <a:pt x="4883" y="804"/>
                  </a:lnTo>
                  <a:lnTo>
                    <a:pt x="4849" y="833"/>
                  </a:lnTo>
                  <a:lnTo>
                    <a:pt x="4815" y="862"/>
                  </a:lnTo>
                  <a:lnTo>
                    <a:pt x="4780" y="891"/>
                  </a:lnTo>
                  <a:lnTo>
                    <a:pt x="4742" y="919"/>
                  </a:lnTo>
                  <a:lnTo>
                    <a:pt x="4704" y="944"/>
                  </a:lnTo>
                  <a:lnTo>
                    <a:pt x="4663" y="970"/>
                  </a:lnTo>
                  <a:lnTo>
                    <a:pt x="4622" y="994"/>
                  </a:lnTo>
                  <a:lnTo>
                    <a:pt x="4579" y="1017"/>
                  </a:lnTo>
                  <a:lnTo>
                    <a:pt x="4534" y="1038"/>
                  </a:lnTo>
                  <a:lnTo>
                    <a:pt x="4488" y="1057"/>
                  </a:lnTo>
                  <a:lnTo>
                    <a:pt x="4441" y="1077"/>
                  </a:lnTo>
                  <a:lnTo>
                    <a:pt x="4391" y="1093"/>
                  </a:lnTo>
                  <a:lnTo>
                    <a:pt x="4341" y="1109"/>
                  </a:lnTo>
                  <a:lnTo>
                    <a:pt x="4288" y="1122"/>
                  </a:lnTo>
                  <a:lnTo>
                    <a:pt x="4236" y="1133"/>
                  </a:lnTo>
                  <a:lnTo>
                    <a:pt x="4180" y="1143"/>
                  </a:lnTo>
                  <a:lnTo>
                    <a:pt x="4123" y="1149"/>
                  </a:lnTo>
                  <a:lnTo>
                    <a:pt x="4065" y="1156"/>
                  </a:lnTo>
                  <a:lnTo>
                    <a:pt x="4004" y="1159"/>
                  </a:lnTo>
                  <a:lnTo>
                    <a:pt x="3943" y="1159"/>
                  </a:lnTo>
                  <a:lnTo>
                    <a:pt x="3879" y="1157"/>
                  </a:lnTo>
                  <a:lnTo>
                    <a:pt x="3814" y="1153"/>
                  </a:lnTo>
                  <a:lnTo>
                    <a:pt x="3746" y="1146"/>
                  </a:lnTo>
                  <a:lnTo>
                    <a:pt x="3677" y="1136"/>
                  </a:lnTo>
                  <a:lnTo>
                    <a:pt x="3607" y="1124"/>
                  </a:lnTo>
                  <a:lnTo>
                    <a:pt x="3534" y="1109"/>
                  </a:lnTo>
                  <a:lnTo>
                    <a:pt x="3460" y="1091"/>
                  </a:lnTo>
                  <a:lnTo>
                    <a:pt x="3383" y="1070"/>
                  </a:lnTo>
                  <a:lnTo>
                    <a:pt x="3305" y="1044"/>
                  </a:lnTo>
                  <a:lnTo>
                    <a:pt x="3226" y="1017"/>
                  </a:lnTo>
                  <a:lnTo>
                    <a:pt x="3226" y="1017"/>
                  </a:lnTo>
                  <a:lnTo>
                    <a:pt x="3067" y="960"/>
                  </a:lnTo>
                  <a:lnTo>
                    <a:pt x="2914" y="909"/>
                  </a:lnTo>
                  <a:lnTo>
                    <a:pt x="2765" y="862"/>
                  </a:lnTo>
                  <a:lnTo>
                    <a:pt x="2622" y="818"/>
                  </a:lnTo>
                  <a:lnTo>
                    <a:pt x="2485" y="780"/>
                  </a:lnTo>
                  <a:lnTo>
                    <a:pt x="2353" y="746"/>
                  </a:lnTo>
                  <a:lnTo>
                    <a:pt x="2224" y="715"/>
                  </a:lnTo>
                  <a:lnTo>
                    <a:pt x="2100" y="689"/>
                  </a:lnTo>
                  <a:lnTo>
                    <a:pt x="1981" y="667"/>
                  </a:lnTo>
                  <a:lnTo>
                    <a:pt x="1866" y="649"/>
                  </a:lnTo>
                  <a:lnTo>
                    <a:pt x="1755" y="634"/>
                  </a:lnTo>
                  <a:lnTo>
                    <a:pt x="1648" y="625"/>
                  </a:lnTo>
                  <a:lnTo>
                    <a:pt x="1543" y="617"/>
                  </a:lnTo>
                  <a:lnTo>
                    <a:pt x="1442" y="615"/>
                  </a:lnTo>
                  <a:lnTo>
                    <a:pt x="1345" y="615"/>
                  </a:lnTo>
                  <a:lnTo>
                    <a:pt x="1251" y="620"/>
                  </a:lnTo>
                  <a:lnTo>
                    <a:pt x="1159" y="628"/>
                  </a:lnTo>
                  <a:lnTo>
                    <a:pt x="1070" y="641"/>
                  </a:lnTo>
                  <a:lnTo>
                    <a:pt x="984" y="655"/>
                  </a:lnTo>
                  <a:lnTo>
                    <a:pt x="899" y="675"/>
                  </a:lnTo>
                  <a:lnTo>
                    <a:pt x="817" y="696"/>
                  </a:lnTo>
                  <a:lnTo>
                    <a:pt x="737" y="722"/>
                  </a:lnTo>
                  <a:lnTo>
                    <a:pt x="659" y="751"/>
                  </a:lnTo>
                  <a:lnTo>
                    <a:pt x="581" y="783"/>
                  </a:lnTo>
                  <a:lnTo>
                    <a:pt x="506" y="817"/>
                  </a:lnTo>
                  <a:lnTo>
                    <a:pt x="431" y="856"/>
                  </a:lnTo>
                  <a:lnTo>
                    <a:pt x="358" y="896"/>
                  </a:lnTo>
                  <a:lnTo>
                    <a:pt x="286" y="941"/>
                  </a:lnTo>
                  <a:lnTo>
                    <a:pt x="213" y="988"/>
                  </a:lnTo>
                  <a:lnTo>
                    <a:pt x="143" y="1038"/>
                  </a:lnTo>
                  <a:lnTo>
                    <a:pt x="70" y="1090"/>
                  </a:lnTo>
                  <a:lnTo>
                    <a:pt x="0" y="114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29919" name="Freeform 95"/>
            <p:cNvSpPr>
              <a:spLocks/>
            </p:cNvSpPr>
            <p:nvPr/>
          </p:nvSpPr>
          <p:spPr bwMode="auto">
            <a:xfrm>
              <a:off x="1146" y="968"/>
              <a:ext cx="5355" cy="631"/>
            </a:xfrm>
            <a:custGeom>
              <a:avLst/>
              <a:gdLst/>
              <a:ahLst/>
              <a:cxnLst>
                <a:cxn ang="0">
                  <a:pos x="5355" y="0"/>
                </a:cxn>
                <a:cxn ang="0">
                  <a:pos x="5334" y="71"/>
                </a:cxn>
                <a:cxn ang="0">
                  <a:pos x="5306" y="150"/>
                </a:cxn>
                <a:cxn ang="0">
                  <a:pos x="5266" y="250"/>
                </a:cxn>
                <a:cxn ang="0">
                  <a:pos x="5209" y="366"/>
                </a:cxn>
                <a:cxn ang="0">
                  <a:pos x="5138" y="494"/>
                </a:cxn>
                <a:cxn ang="0">
                  <a:pos x="5072" y="592"/>
                </a:cxn>
                <a:cxn ang="0">
                  <a:pos x="5023" y="658"/>
                </a:cxn>
                <a:cxn ang="0">
                  <a:pos x="4969" y="723"/>
                </a:cxn>
                <a:cxn ang="0">
                  <a:pos x="4909" y="788"/>
                </a:cxn>
                <a:cxn ang="0">
                  <a:pos x="4845" y="849"/>
                </a:cxn>
                <a:cxn ang="0">
                  <a:pos x="4775" y="909"/>
                </a:cxn>
                <a:cxn ang="0">
                  <a:pos x="4700" y="964"/>
                </a:cxn>
                <a:cxn ang="0">
                  <a:pos x="4619" y="1015"/>
                </a:cxn>
                <a:cxn ang="0">
                  <a:pos x="4532" y="1060"/>
                </a:cxn>
                <a:cxn ang="0">
                  <a:pos x="4439" y="1101"/>
                </a:cxn>
                <a:cxn ang="0">
                  <a:pos x="4340" y="1135"/>
                </a:cxn>
                <a:cxn ang="0">
                  <a:pos x="4235" y="1162"/>
                </a:cxn>
                <a:cxn ang="0">
                  <a:pos x="4123" y="1182"/>
                </a:cxn>
                <a:cxn ang="0">
                  <a:pos x="4004" y="1193"/>
                </a:cxn>
                <a:cxn ang="0">
                  <a:pos x="3879" y="1194"/>
                </a:cxn>
                <a:cxn ang="0">
                  <a:pos x="3746" y="1185"/>
                </a:cxn>
                <a:cxn ang="0">
                  <a:pos x="3606" y="1165"/>
                </a:cxn>
                <a:cxn ang="0">
                  <a:pos x="3458" y="1136"/>
                </a:cxn>
                <a:cxn ang="0">
                  <a:pos x="3304" y="1093"/>
                </a:cxn>
                <a:cxn ang="0">
                  <a:pos x="3224" y="1067"/>
                </a:cxn>
                <a:cxn ang="0">
                  <a:pos x="2910" y="965"/>
                </a:cxn>
                <a:cxn ang="0">
                  <a:pos x="2618" y="880"/>
                </a:cxn>
                <a:cxn ang="0">
                  <a:pos x="2346" y="812"/>
                </a:cxn>
                <a:cxn ang="0">
                  <a:pos x="2094" y="760"/>
                </a:cxn>
                <a:cxn ang="0">
                  <a:pos x="1859" y="723"/>
                </a:cxn>
                <a:cxn ang="0">
                  <a:pos x="1640" y="704"/>
                </a:cxn>
                <a:cxn ang="0">
                  <a:pos x="1434" y="699"/>
                </a:cxn>
                <a:cxn ang="0">
                  <a:pos x="1242" y="707"/>
                </a:cxn>
                <a:cxn ang="0">
                  <a:pos x="1063" y="731"/>
                </a:cxn>
                <a:cxn ang="0">
                  <a:pos x="893" y="768"/>
                </a:cxn>
                <a:cxn ang="0">
                  <a:pos x="732" y="820"/>
                </a:cxn>
                <a:cxn ang="0">
                  <a:pos x="576" y="884"/>
                </a:cxn>
                <a:cxn ang="0">
                  <a:pos x="427" y="960"/>
                </a:cxn>
                <a:cxn ang="0">
                  <a:pos x="283" y="1049"/>
                </a:cxn>
                <a:cxn ang="0">
                  <a:pos x="141" y="1149"/>
                </a:cxn>
                <a:cxn ang="0">
                  <a:pos x="0" y="1261"/>
                </a:cxn>
              </a:cxnLst>
              <a:rect l="0" t="0" r="r" b="b"/>
              <a:pathLst>
                <a:path w="5355" h="1261">
                  <a:moveTo>
                    <a:pt x="5355" y="0"/>
                  </a:moveTo>
                  <a:lnTo>
                    <a:pt x="5355" y="0"/>
                  </a:lnTo>
                  <a:lnTo>
                    <a:pt x="5349" y="19"/>
                  </a:lnTo>
                  <a:lnTo>
                    <a:pt x="5334" y="71"/>
                  </a:lnTo>
                  <a:lnTo>
                    <a:pt x="5322" y="106"/>
                  </a:lnTo>
                  <a:lnTo>
                    <a:pt x="5306" y="150"/>
                  </a:lnTo>
                  <a:lnTo>
                    <a:pt x="5288" y="197"/>
                  </a:lnTo>
                  <a:lnTo>
                    <a:pt x="5266" y="250"/>
                  </a:lnTo>
                  <a:lnTo>
                    <a:pt x="5240" y="306"/>
                  </a:lnTo>
                  <a:lnTo>
                    <a:pt x="5209" y="366"/>
                  </a:lnTo>
                  <a:lnTo>
                    <a:pt x="5176" y="429"/>
                  </a:lnTo>
                  <a:lnTo>
                    <a:pt x="5138" y="494"/>
                  </a:lnTo>
                  <a:lnTo>
                    <a:pt x="5095" y="560"/>
                  </a:lnTo>
                  <a:lnTo>
                    <a:pt x="5072" y="592"/>
                  </a:lnTo>
                  <a:lnTo>
                    <a:pt x="5048" y="625"/>
                  </a:lnTo>
                  <a:lnTo>
                    <a:pt x="5023" y="658"/>
                  </a:lnTo>
                  <a:lnTo>
                    <a:pt x="4997" y="691"/>
                  </a:lnTo>
                  <a:lnTo>
                    <a:pt x="4969" y="723"/>
                  </a:lnTo>
                  <a:lnTo>
                    <a:pt x="4940" y="755"/>
                  </a:lnTo>
                  <a:lnTo>
                    <a:pt x="4909" y="788"/>
                  </a:lnTo>
                  <a:lnTo>
                    <a:pt x="4877" y="818"/>
                  </a:lnTo>
                  <a:lnTo>
                    <a:pt x="4845" y="849"/>
                  </a:lnTo>
                  <a:lnTo>
                    <a:pt x="4811" y="880"/>
                  </a:lnTo>
                  <a:lnTo>
                    <a:pt x="4775" y="909"/>
                  </a:lnTo>
                  <a:lnTo>
                    <a:pt x="4739" y="936"/>
                  </a:lnTo>
                  <a:lnTo>
                    <a:pt x="4700" y="964"/>
                  </a:lnTo>
                  <a:lnTo>
                    <a:pt x="4661" y="989"/>
                  </a:lnTo>
                  <a:lnTo>
                    <a:pt x="4619" y="1015"/>
                  </a:lnTo>
                  <a:lnTo>
                    <a:pt x="4576" y="1038"/>
                  </a:lnTo>
                  <a:lnTo>
                    <a:pt x="4532" y="1060"/>
                  </a:lnTo>
                  <a:lnTo>
                    <a:pt x="4486" y="1081"/>
                  </a:lnTo>
                  <a:lnTo>
                    <a:pt x="4439" y="1101"/>
                  </a:lnTo>
                  <a:lnTo>
                    <a:pt x="4390" y="1119"/>
                  </a:lnTo>
                  <a:lnTo>
                    <a:pt x="4340" y="1135"/>
                  </a:lnTo>
                  <a:lnTo>
                    <a:pt x="4289" y="1149"/>
                  </a:lnTo>
                  <a:lnTo>
                    <a:pt x="4235" y="1162"/>
                  </a:lnTo>
                  <a:lnTo>
                    <a:pt x="4179" y="1173"/>
                  </a:lnTo>
                  <a:lnTo>
                    <a:pt x="4123" y="1182"/>
                  </a:lnTo>
                  <a:lnTo>
                    <a:pt x="4064" y="1188"/>
                  </a:lnTo>
                  <a:lnTo>
                    <a:pt x="4004" y="1193"/>
                  </a:lnTo>
                  <a:lnTo>
                    <a:pt x="3942" y="1194"/>
                  </a:lnTo>
                  <a:lnTo>
                    <a:pt x="3879" y="1194"/>
                  </a:lnTo>
                  <a:lnTo>
                    <a:pt x="3814" y="1191"/>
                  </a:lnTo>
                  <a:lnTo>
                    <a:pt x="3746" y="1185"/>
                  </a:lnTo>
                  <a:lnTo>
                    <a:pt x="3676" y="1177"/>
                  </a:lnTo>
                  <a:lnTo>
                    <a:pt x="3606" y="1165"/>
                  </a:lnTo>
                  <a:lnTo>
                    <a:pt x="3533" y="1153"/>
                  </a:lnTo>
                  <a:lnTo>
                    <a:pt x="3458" y="1136"/>
                  </a:lnTo>
                  <a:lnTo>
                    <a:pt x="3382" y="1115"/>
                  </a:lnTo>
                  <a:lnTo>
                    <a:pt x="3304" y="1093"/>
                  </a:lnTo>
                  <a:lnTo>
                    <a:pt x="3224" y="1067"/>
                  </a:lnTo>
                  <a:lnTo>
                    <a:pt x="3224" y="1067"/>
                  </a:lnTo>
                  <a:lnTo>
                    <a:pt x="3064" y="1014"/>
                  </a:lnTo>
                  <a:lnTo>
                    <a:pt x="2910" y="965"/>
                  </a:lnTo>
                  <a:lnTo>
                    <a:pt x="2761" y="920"/>
                  </a:lnTo>
                  <a:lnTo>
                    <a:pt x="2618" y="880"/>
                  </a:lnTo>
                  <a:lnTo>
                    <a:pt x="2480" y="842"/>
                  </a:lnTo>
                  <a:lnTo>
                    <a:pt x="2346" y="812"/>
                  </a:lnTo>
                  <a:lnTo>
                    <a:pt x="2219" y="783"/>
                  </a:lnTo>
                  <a:lnTo>
                    <a:pt x="2094" y="760"/>
                  </a:lnTo>
                  <a:lnTo>
                    <a:pt x="1974" y="739"/>
                  </a:lnTo>
                  <a:lnTo>
                    <a:pt x="1859" y="723"/>
                  </a:lnTo>
                  <a:lnTo>
                    <a:pt x="1746" y="712"/>
                  </a:lnTo>
                  <a:lnTo>
                    <a:pt x="1640" y="704"/>
                  </a:lnTo>
                  <a:lnTo>
                    <a:pt x="1535" y="699"/>
                  </a:lnTo>
                  <a:lnTo>
                    <a:pt x="1434" y="699"/>
                  </a:lnTo>
                  <a:lnTo>
                    <a:pt x="1337" y="700"/>
                  </a:lnTo>
                  <a:lnTo>
                    <a:pt x="1242" y="707"/>
                  </a:lnTo>
                  <a:lnTo>
                    <a:pt x="1151" y="718"/>
                  </a:lnTo>
                  <a:lnTo>
                    <a:pt x="1063" y="731"/>
                  </a:lnTo>
                  <a:lnTo>
                    <a:pt x="976" y="749"/>
                  </a:lnTo>
                  <a:lnTo>
                    <a:pt x="893" y="768"/>
                  </a:lnTo>
                  <a:lnTo>
                    <a:pt x="811" y="792"/>
                  </a:lnTo>
                  <a:lnTo>
                    <a:pt x="732" y="820"/>
                  </a:lnTo>
                  <a:lnTo>
                    <a:pt x="652" y="851"/>
                  </a:lnTo>
                  <a:lnTo>
                    <a:pt x="576" y="884"/>
                  </a:lnTo>
                  <a:lnTo>
                    <a:pt x="501" y="920"/>
                  </a:lnTo>
                  <a:lnTo>
                    <a:pt x="427" y="960"/>
                  </a:lnTo>
                  <a:lnTo>
                    <a:pt x="355" y="1004"/>
                  </a:lnTo>
                  <a:lnTo>
                    <a:pt x="283" y="1049"/>
                  </a:lnTo>
                  <a:lnTo>
                    <a:pt x="212" y="1098"/>
                  </a:lnTo>
                  <a:lnTo>
                    <a:pt x="141" y="1149"/>
                  </a:lnTo>
                  <a:lnTo>
                    <a:pt x="71" y="1204"/>
                  </a:lnTo>
                  <a:lnTo>
                    <a:pt x="0" y="1261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29920" name="Freeform 96"/>
            <p:cNvSpPr>
              <a:spLocks/>
            </p:cNvSpPr>
            <p:nvPr/>
          </p:nvSpPr>
          <p:spPr bwMode="auto">
            <a:xfrm>
              <a:off x="1187" y="940"/>
              <a:ext cx="5335" cy="688"/>
            </a:xfrm>
            <a:custGeom>
              <a:avLst/>
              <a:gdLst/>
              <a:ahLst/>
              <a:cxnLst>
                <a:cxn ang="0">
                  <a:pos x="5335" y="0"/>
                </a:cxn>
                <a:cxn ang="0">
                  <a:pos x="5315" y="71"/>
                </a:cxn>
                <a:cxn ang="0">
                  <a:pos x="5289" y="150"/>
                </a:cxn>
                <a:cxn ang="0">
                  <a:pos x="5250" y="252"/>
                </a:cxn>
                <a:cxn ang="0">
                  <a:pos x="5196" y="371"/>
                </a:cxn>
                <a:cxn ang="0">
                  <a:pos x="5127" y="501"/>
                </a:cxn>
                <a:cxn ang="0">
                  <a:pos x="5061" y="601"/>
                </a:cxn>
                <a:cxn ang="0">
                  <a:pos x="5014" y="667"/>
                </a:cxn>
                <a:cxn ang="0">
                  <a:pos x="4960" y="735"/>
                </a:cxn>
                <a:cxn ang="0">
                  <a:pos x="4902" y="799"/>
                </a:cxn>
                <a:cxn ang="0">
                  <a:pos x="4838" y="862"/>
                </a:cxn>
                <a:cxn ang="0">
                  <a:pos x="4770" y="924"/>
                </a:cxn>
                <a:cxn ang="0">
                  <a:pos x="4695" y="980"/>
                </a:cxn>
                <a:cxn ang="0">
                  <a:pos x="4614" y="1034"/>
                </a:cxn>
                <a:cxn ang="0">
                  <a:pos x="4528" y="1082"/>
                </a:cxn>
                <a:cxn ang="0">
                  <a:pos x="4436" y="1126"/>
                </a:cxn>
                <a:cxn ang="0">
                  <a:pos x="4338" y="1161"/>
                </a:cxn>
                <a:cxn ang="0">
                  <a:pos x="4232" y="1190"/>
                </a:cxn>
                <a:cxn ang="0">
                  <a:pos x="4121" y="1213"/>
                </a:cxn>
                <a:cxn ang="0">
                  <a:pos x="4003" y="1226"/>
                </a:cxn>
                <a:cxn ang="0">
                  <a:pos x="3877" y="1229"/>
                </a:cxn>
                <a:cxn ang="0">
                  <a:pos x="3745" y="1224"/>
                </a:cxn>
                <a:cxn ang="0">
                  <a:pos x="3605" y="1206"/>
                </a:cxn>
                <a:cxn ang="0">
                  <a:pos x="3456" y="1179"/>
                </a:cxn>
                <a:cxn ang="0">
                  <a:pos x="3301" y="1140"/>
                </a:cxn>
                <a:cxn ang="0">
                  <a:pos x="3220" y="1114"/>
                </a:cxn>
                <a:cxn ang="0">
                  <a:pos x="2905" y="1019"/>
                </a:cxn>
                <a:cxn ang="0">
                  <a:pos x="2612" y="938"/>
                </a:cxn>
                <a:cxn ang="0">
                  <a:pos x="2340" y="875"/>
                </a:cxn>
                <a:cxn ang="0">
                  <a:pos x="2086" y="828"/>
                </a:cxn>
                <a:cxn ang="0">
                  <a:pos x="1851" y="798"/>
                </a:cxn>
                <a:cxn ang="0">
                  <a:pos x="1630" y="782"/>
                </a:cxn>
                <a:cxn ang="0">
                  <a:pos x="1426" y="780"/>
                </a:cxn>
                <a:cxn ang="0">
                  <a:pos x="1235" y="795"/>
                </a:cxn>
                <a:cxn ang="0">
                  <a:pos x="1099" y="814"/>
                </a:cxn>
                <a:cxn ang="0">
                  <a:pos x="1011" y="830"/>
                </a:cxn>
                <a:cxn ang="0">
                  <a:pos x="927" y="851"/>
                </a:cxn>
                <a:cxn ang="0">
                  <a:pos x="804" y="888"/>
                </a:cxn>
                <a:cxn ang="0">
                  <a:pos x="647" y="950"/>
                </a:cxn>
                <a:cxn ang="0">
                  <a:pos x="496" y="1024"/>
                </a:cxn>
                <a:cxn ang="0">
                  <a:pos x="352" y="1109"/>
                </a:cxn>
                <a:cxn ang="0">
                  <a:pos x="210" y="1208"/>
                </a:cxn>
                <a:cxn ang="0">
                  <a:pos x="70" y="1316"/>
                </a:cxn>
              </a:cxnLst>
              <a:rect l="0" t="0" r="r" b="b"/>
              <a:pathLst>
                <a:path w="5335" h="1376">
                  <a:moveTo>
                    <a:pt x="5335" y="0"/>
                  </a:moveTo>
                  <a:lnTo>
                    <a:pt x="5335" y="0"/>
                  </a:lnTo>
                  <a:lnTo>
                    <a:pt x="5331" y="18"/>
                  </a:lnTo>
                  <a:lnTo>
                    <a:pt x="5315" y="71"/>
                  </a:lnTo>
                  <a:lnTo>
                    <a:pt x="5304" y="107"/>
                  </a:lnTo>
                  <a:lnTo>
                    <a:pt x="5289" y="150"/>
                  </a:lnTo>
                  <a:lnTo>
                    <a:pt x="5271" y="199"/>
                  </a:lnTo>
                  <a:lnTo>
                    <a:pt x="5250" y="252"/>
                  </a:lnTo>
                  <a:lnTo>
                    <a:pt x="5225" y="310"/>
                  </a:lnTo>
                  <a:lnTo>
                    <a:pt x="5196" y="371"/>
                  </a:lnTo>
                  <a:lnTo>
                    <a:pt x="5163" y="434"/>
                  </a:lnTo>
                  <a:lnTo>
                    <a:pt x="5127" y="501"/>
                  </a:lnTo>
                  <a:lnTo>
                    <a:pt x="5085" y="567"/>
                  </a:lnTo>
                  <a:lnTo>
                    <a:pt x="5061" y="601"/>
                  </a:lnTo>
                  <a:lnTo>
                    <a:pt x="5038" y="635"/>
                  </a:lnTo>
                  <a:lnTo>
                    <a:pt x="5014" y="667"/>
                  </a:lnTo>
                  <a:lnTo>
                    <a:pt x="4988" y="701"/>
                  </a:lnTo>
                  <a:lnTo>
                    <a:pt x="4960" y="735"/>
                  </a:lnTo>
                  <a:lnTo>
                    <a:pt x="4932" y="767"/>
                  </a:lnTo>
                  <a:lnTo>
                    <a:pt x="4902" y="799"/>
                  </a:lnTo>
                  <a:lnTo>
                    <a:pt x="4871" y="832"/>
                  </a:lnTo>
                  <a:lnTo>
                    <a:pt x="4838" y="862"/>
                  </a:lnTo>
                  <a:lnTo>
                    <a:pt x="4804" y="893"/>
                  </a:lnTo>
                  <a:lnTo>
                    <a:pt x="4770" y="924"/>
                  </a:lnTo>
                  <a:lnTo>
                    <a:pt x="4734" y="953"/>
                  </a:lnTo>
                  <a:lnTo>
                    <a:pt x="4695" y="980"/>
                  </a:lnTo>
                  <a:lnTo>
                    <a:pt x="4656" y="1008"/>
                  </a:lnTo>
                  <a:lnTo>
                    <a:pt x="4614" y="1034"/>
                  </a:lnTo>
                  <a:lnTo>
                    <a:pt x="4573" y="1059"/>
                  </a:lnTo>
                  <a:lnTo>
                    <a:pt x="4528" y="1082"/>
                  </a:lnTo>
                  <a:lnTo>
                    <a:pt x="4484" y="1105"/>
                  </a:lnTo>
                  <a:lnTo>
                    <a:pt x="4436" y="1126"/>
                  </a:lnTo>
                  <a:lnTo>
                    <a:pt x="4388" y="1143"/>
                  </a:lnTo>
                  <a:lnTo>
                    <a:pt x="4338" y="1161"/>
                  </a:lnTo>
                  <a:lnTo>
                    <a:pt x="4287" y="1177"/>
                  </a:lnTo>
                  <a:lnTo>
                    <a:pt x="4232" y="1190"/>
                  </a:lnTo>
                  <a:lnTo>
                    <a:pt x="4178" y="1203"/>
                  </a:lnTo>
                  <a:lnTo>
                    <a:pt x="4121" y="1213"/>
                  </a:lnTo>
                  <a:lnTo>
                    <a:pt x="4063" y="1219"/>
                  </a:lnTo>
                  <a:lnTo>
                    <a:pt x="4003" y="1226"/>
                  </a:lnTo>
                  <a:lnTo>
                    <a:pt x="3941" y="1229"/>
                  </a:lnTo>
                  <a:lnTo>
                    <a:pt x="3877" y="1229"/>
                  </a:lnTo>
                  <a:lnTo>
                    <a:pt x="3812" y="1227"/>
                  </a:lnTo>
                  <a:lnTo>
                    <a:pt x="3745" y="1224"/>
                  </a:lnTo>
                  <a:lnTo>
                    <a:pt x="3676" y="1216"/>
                  </a:lnTo>
                  <a:lnTo>
                    <a:pt x="3605" y="1206"/>
                  </a:lnTo>
                  <a:lnTo>
                    <a:pt x="3531" y="1195"/>
                  </a:lnTo>
                  <a:lnTo>
                    <a:pt x="3456" y="1179"/>
                  </a:lnTo>
                  <a:lnTo>
                    <a:pt x="3380" y="1161"/>
                  </a:lnTo>
                  <a:lnTo>
                    <a:pt x="3301" y="1140"/>
                  </a:lnTo>
                  <a:lnTo>
                    <a:pt x="3220" y="1114"/>
                  </a:lnTo>
                  <a:lnTo>
                    <a:pt x="3220" y="1114"/>
                  </a:lnTo>
                  <a:lnTo>
                    <a:pt x="3061" y="1064"/>
                  </a:lnTo>
                  <a:lnTo>
                    <a:pt x="2905" y="1019"/>
                  </a:lnTo>
                  <a:lnTo>
                    <a:pt x="2756" y="977"/>
                  </a:lnTo>
                  <a:lnTo>
                    <a:pt x="2612" y="938"/>
                  </a:lnTo>
                  <a:lnTo>
                    <a:pt x="2473" y="906"/>
                  </a:lnTo>
                  <a:lnTo>
                    <a:pt x="2340" y="875"/>
                  </a:lnTo>
                  <a:lnTo>
                    <a:pt x="2211" y="851"/>
                  </a:lnTo>
                  <a:lnTo>
                    <a:pt x="2086" y="828"/>
                  </a:lnTo>
                  <a:lnTo>
                    <a:pt x="1966" y="811"/>
                  </a:lnTo>
                  <a:lnTo>
                    <a:pt x="1851" y="798"/>
                  </a:lnTo>
                  <a:lnTo>
                    <a:pt x="1739" y="788"/>
                  </a:lnTo>
                  <a:lnTo>
                    <a:pt x="1630" y="782"/>
                  </a:lnTo>
                  <a:lnTo>
                    <a:pt x="1526" y="780"/>
                  </a:lnTo>
                  <a:lnTo>
                    <a:pt x="1426" y="780"/>
                  </a:lnTo>
                  <a:lnTo>
                    <a:pt x="1329" y="785"/>
                  </a:lnTo>
                  <a:lnTo>
                    <a:pt x="1235" y="795"/>
                  </a:lnTo>
                  <a:lnTo>
                    <a:pt x="1143" y="806"/>
                  </a:lnTo>
                  <a:lnTo>
                    <a:pt x="1099" y="814"/>
                  </a:lnTo>
                  <a:lnTo>
                    <a:pt x="1054" y="822"/>
                  </a:lnTo>
                  <a:lnTo>
                    <a:pt x="1011" y="830"/>
                  </a:lnTo>
                  <a:lnTo>
                    <a:pt x="970" y="840"/>
                  </a:lnTo>
                  <a:lnTo>
                    <a:pt x="927" y="851"/>
                  </a:lnTo>
                  <a:lnTo>
                    <a:pt x="885" y="862"/>
                  </a:lnTo>
                  <a:lnTo>
                    <a:pt x="804" y="888"/>
                  </a:lnTo>
                  <a:lnTo>
                    <a:pt x="725" y="917"/>
                  </a:lnTo>
                  <a:lnTo>
                    <a:pt x="647" y="950"/>
                  </a:lnTo>
                  <a:lnTo>
                    <a:pt x="571" y="985"/>
                  </a:lnTo>
                  <a:lnTo>
                    <a:pt x="496" y="1024"/>
                  </a:lnTo>
                  <a:lnTo>
                    <a:pt x="424" y="1064"/>
                  </a:lnTo>
                  <a:lnTo>
                    <a:pt x="352" y="1109"/>
                  </a:lnTo>
                  <a:lnTo>
                    <a:pt x="280" y="1156"/>
                  </a:lnTo>
                  <a:lnTo>
                    <a:pt x="210" y="1208"/>
                  </a:lnTo>
                  <a:lnTo>
                    <a:pt x="139" y="1261"/>
                  </a:lnTo>
                  <a:lnTo>
                    <a:pt x="70" y="1316"/>
                  </a:lnTo>
                  <a:lnTo>
                    <a:pt x="0" y="137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29921" name="Freeform 97"/>
            <p:cNvSpPr>
              <a:spLocks/>
            </p:cNvSpPr>
            <p:nvPr/>
          </p:nvSpPr>
          <p:spPr bwMode="auto">
            <a:xfrm>
              <a:off x="1229" y="911"/>
              <a:ext cx="5314" cy="745"/>
            </a:xfrm>
            <a:custGeom>
              <a:avLst/>
              <a:gdLst/>
              <a:ahLst/>
              <a:cxnLst>
                <a:cxn ang="0">
                  <a:pos x="5314" y="0"/>
                </a:cxn>
                <a:cxn ang="0">
                  <a:pos x="5296" y="71"/>
                </a:cxn>
                <a:cxn ang="0">
                  <a:pos x="5271" y="153"/>
                </a:cxn>
                <a:cxn ang="0">
                  <a:pos x="5233" y="257"/>
                </a:cxn>
                <a:cxn ang="0">
                  <a:pos x="5180" y="376"/>
                </a:cxn>
                <a:cxn ang="0">
                  <a:pos x="5112" y="507"/>
                </a:cxn>
                <a:cxn ang="0">
                  <a:pos x="5050" y="609"/>
                </a:cxn>
                <a:cxn ang="0">
                  <a:pos x="5003" y="678"/>
                </a:cxn>
                <a:cxn ang="0">
                  <a:pos x="4950" y="746"/>
                </a:cxn>
                <a:cxn ang="0">
                  <a:pos x="4893" y="812"/>
                </a:cxn>
                <a:cxn ang="0">
                  <a:pos x="4830" y="878"/>
                </a:cxn>
                <a:cxn ang="0">
                  <a:pos x="4762" y="940"/>
                </a:cxn>
                <a:cxn ang="0">
                  <a:pos x="4689" y="999"/>
                </a:cxn>
                <a:cxn ang="0">
                  <a:pos x="4610" y="1054"/>
                </a:cxn>
                <a:cxn ang="0">
                  <a:pos x="4524" y="1104"/>
                </a:cxn>
                <a:cxn ang="0">
                  <a:pos x="4432" y="1150"/>
                </a:cxn>
                <a:cxn ang="0">
                  <a:pos x="4335" y="1188"/>
                </a:cxn>
                <a:cxn ang="0">
                  <a:pos x="4229" y="1219"/>
                </a:cxn>
                <a:cxn ang="0">
                  <a:pos x="4118" y="1243"/>
                </a:cxn>
                <a:cxn ang="0">
                  <a:pos x="4000" y="1259"/>
                </a:cxn>
                <a:cxn ang="0">
                  <a:pos x="3875" y="1266"/>
                </a:cxn>
                <a:cxn ang="0">
                  <a:pos x="3742" y="1263"/>
                </a:cxn>
                <a:cxn ang="0">
                  <a:pos x="3602" y="1248"/>
                </a:cxn>
                <a:cxn ang="0">
                  <a:pos x="3453" y="1224"/>
                </a:cxn>
                <a:cxn ang="0">
                  <a:pos x="3298" y="1187"/>
                </a:cxn>
                <a:cxn ang="0">
                  <a:pos x="3217" y="1164"/>
                </a:cxn>
                <a:cxn ang="0">
                  <a:pos x="2899" y="1074"/>
                </a:cxn>
                <a:cxn ang="0">
                  <a:pos x="2605" y="999"/>
                </a:cxn>
                <a:cxn ang="0">
                  <a:pos x="2333" y="941"/>
                </a:cxn>
                <a:cxn ang="0">
                  <a:pos x="2079" y="899"/>
                </a:cxn>
                <a:cxn ang="0">
                  <a:pos x="1843" y="872"/>
                </a:cxn>
                <a:cxn ang="0">
                  <a:pos x="1622" y="861"/>
                </a:cxn>
                <a:cxn ang="0">
                  <a:pos x="1418" y="864"/>
                </a:cxn>
                <a:cxn ang="0">
                  <a:pos x="1226" y="882"/>
                </a:cxn>
                <a:cxn ang="0">
                  <a:pos x="1134" y="896"/>
                </a:cxn>
                <a:cxn ang="0">
                  <a:pos x="1047" y="912"/>
                </a:cxn>
                <a:cxn ang="0">
                  <a:pos x="961" y="933"/>
                </a:cxn>
                <a:cxn ang="0">
                  <a:pos x="878" y="957"/>
                </a:cxn>
                <a:cxn ang="0">
                  <a:pos x="718" y="1016"/>
                </a:cxn>
                <a:cxn ang="0">
                  <a:pos x="565" y="1087"/>
                </a:cxn>
                <a:cxn ang="0">
                  <a:pos x="419" y="1171"/>
                </a:cxn>
                <a:cxn ang="0">
                  <a:pos x="276" y="1266"/>
                </a:cxn>
                <a:cxn ang="0">
                  <a:pos x="138" y="1372"/>
                </a:cxn>
                <a:cxn ang="0">
                  <a:pos x="0" y="1490"/>
                </a:cxn>
              </a:cxnLst>
              <a:rect l="0" t="0" r="r" b="b"/>
              <a:pathLst>
                <a:path w="5314" h="1490">
                  <a:moveTo>
                    <a:pt x="5314" y="0"/>
                  </a:moveTo>
                  <a:lnTo>
                    <a:pt x="5314" y="0"/>
                  </a:lnTo>
                  <a:lnTo>
                    <a:pt x="5309" y="19"/>
                  </a:lnTo>
                  <a:lnTo>
                    <a:pt x="5296" y="71"/>
                  </a:lnTo>
                  <a:lnTo>
                    <a:pt x="5284" y="110"/>
                  </a:lnTo>
                  <a:lnTo>
                    <a:pt x="5271" y="153"/>
                  </a:lnTo>
                  <a:lnTo>
                    <a:pt x="5254" y="202"/>
                  </a:lnTo>
                  <a:lnTo>
                    <a:pt x="5233" y="257"/>
                  </a:lnTo>
                  <a:lnTo>
                    <a:pt x="5208" y="315"/>
                  </a:lnTo>
                  <a:lnTo>
                    <a:pt x="5180" y="376"/>
                  </a:lnTo>
                  <a:lnTo>
                    <a:pt x="5148" y="441"/>
                  </a:lnTo>
                  <a:lnTo>
                    <a:pt x="5112" y="507"/>
                  </a:lnTo>
                  <a:lnTo>
                    <a:pt x="5072" y="575"/>
                  </a:lnTo>
                  <a:lnTo>
                    <a:pt x="5050" y="609"/>
                  </a:lnTo>
                  <a:lnTo>
                    <a:pt x="5026" y="644"/>
                  </a:lnTo>
                  <a:lnTo>
                    <a:pt x="5003" y="678"/>
                  </a:lnTo>
                  <a:lnTo>
                    <a:pt x="4976" y="712"/>
                  </a:lnTo>
                  <a:lnTo>
                    <a:pt x="4950" y="746"/>
                  </a:lnTo>
                  <a:lnTo>
                    <a:pt x="4922" y="780"/>
                  </a:lnTo>
                  <a:lnTo>
                    <a:pt x="4893" y="812"/>
                  </a:lnTo>
                  <a:lnTo>
                    <a:pt x="4862" y="846"/>
                  </a:lnTo>
                  <a:lnTo>
                    <a:pt x="4830" y="878"/>
                  </a:lnTo>
                  <a:lnTo>
                    <a:pt x="4797" y="909"/>
                  </a:lnTo>
                  <a:lnTo>
                    <a:pt x="4762" y="940"/>
                  </a:lnTo>
                  <a:lnTo>
                    <a:pt x="4726" y="970"/>
                  </a:lnTo>
                  <a:lnTo>
                    <a:pt x="4689" y="999"/>
                  </a:lnTo>
                  <a:lnTo>
                    <a:pt x="4650" y="1027"/>
                  </a:lnTo>
                  <a:lnTo>
                    <a:pt x="4610" y="1054"/>
                  </a:lnTo>
                  <a:lnTo>
                    <a:pt x="4568" y="1080"/>
                  </a:lnTo>
                  <a:lnTo>
                    <a:pt x="4524" y="1104"/>
                  </a:lnTo>
                  <a:lnTo>
                    <a:pt x="4479" y="1127"/>
                  </a:lnTo>
                  <a:lnTo>
                    <a:pt x="4432" y="1150"/>
                  </a:lnTo>
                  <a:lnTo>
                    <a:pt x="4385" y="1169"/>
                  </a:lnTo>
                  <a:lnTo>
                    <a:pt x="4335" y="1188"/>
                  </a:lnTo>
                  <a:lnTo>
                    <a:pt x="4283" y="1205"/>
                  </a:lnTo>
                  <a:lnTo>
                    <a:pt x="4229" y="1219"/>
                  </a:lnTo>
                  <a:lnTo>
                    <a:pt x="4175" y="1232"/>
                  </a:lnTo>
                  <a:lnTo>
                    <a:pt x="4118" y="1243"/>
                  </a:lnTo>
                  <a:lnTo>
                    <a:pt x="4060" y="1251"/>
                  </a:lnTo>
                  <a:lnTo>
                    <a:pt x="4000" y="1259"/>
                  </a:lnTo>
                  <a:lnTo>
                    <a:pt x="3939" y="1263"/>
                  </a:lnTo>
                  <a:lnTo>
                    <a:pt x="3875" y="1266"/>
                  </a:lnTo>
                  <a:lnTo>
                    <a:pt x="3810" y="1264"/>
                  </a:lnTo>
                  <a:lnTo>
                    <a:pt x="3742" y="1263"/>
                  </a:lnTo>
                  <a:lnTo>
                    <a:pt x="3673" y="1256"/>
                  </a:lnTo>
                  <a:lnTo>
                    <a:pt x="3602" y="1248"/>
                  </a:lnTo>
                  <a:lnTo>
                    <a:pt x="3528" y="1237"/>
                  </a:lnTo>
                  <a:lnTo>
                    <a:pt x="3453" y="1224"/>
                  </a:lnTo>
                  <a:lnTo>
                    <a:pt x="3377" y="1206"/>
                  </a:lnTo>
                  <a:lnTo>
                    <a:pt x="3298" y="1187"/>
                  </a:lnTo>
                  <a:lnTo>
                    <a:pt x="3217" y="1164"/>
                  </a:lnTo>
                  <a:lnTo>
                    <a:pt x="3217" y="1164"/>
                  </a:lnTo>
                  <a:lnTo>
                    <a:pt x="3055" y="1116"/>
                  </a:lnTo>
                  <a:lnTo>
                    <a:pt x="2899" y="1074"/>
                  </a:lnTo>
                  <a:lnTo>
                    <a:pt x="2751" y="1033"/>
                  </a:lnTo>
                  <a:lnTo>
                    <a:pt x="2605" y="999"/>
                  </a:lnTo>
                  <a:lnTo>
                    <a:pt x="2466" y="969"/>
                  </a:lnTo>
                  <a:lnTo>
                    <a:pt x="2333" y="941"/>
                  </a:lnTo>
                  <a:lnTo>
                    <a:pt x="2202" y="919"/>
                  </a:lnTo>
                  <a:lnTo>
                    <a:pt x="2079" y="899"/>
                  </a:lnTo>
                  <a:lnTo>
                    <a:pt x="1958" y="885"/>
                  </a:lnTo>
                  <a:lnTo>
                    <a:pt x="1843" y="872"/>
                  </a:lnTo>
                  <a:lnTo>
                    <a:pt x="1730" y="865"/>
                  </a:lnTo>
                  <a:lnTo>
                    <a:pt x="1622" y="861"/>
                  </a:lnTo>
                  <a:lnTo>
                    <a:pt x="1518" y="861"/>
                  </a:lnTo>
                  <a:lnTo>
                    <a:pt x="1418" y="864"/>
                  </a:lnTo>
                  <a:lnTo>
                    <a:pt x="1321" y="872"/>
                  </a:lnTo>
                  <a:lnTo>
                    <a:pt x="1226" y="882"/>
                  </a:lnTo>
                  <a:lnTo>
                    <a:pt x="1180" y="888"/>
                  </a:lnTo>
                  <a:lnTo>
                    <a:pt x="1134" y="896"/>
                  </a:lnTo>
                  <a:lnTo>
                    <a:pt x="1090" y="904"/>
                  </a:lnTo>
                  <a:lnTo>
                    <a:pt x="1047" y="912"/>
                  </a:lnTo>
                  <a:lnTo>
                    <a:pt x="1004" y="924"/>
                  </a:lnTo>
                  <a:lnTo>
                    <a:pt x="961" y="933"/>
                  </a:lnTo>
                  <a:lnTo>
                    <a:pt x="919" y="945"/>
                  </a:lnTo>
                  <a:lnTo>
                    <a:pt x="878" y="957"/>
                  </a:lnTo>
                  <a:lnTo>
                    <a:pt x="797" y="985"/>
                  </a:lnTo>
                  <a:lnTo>
                    <a:pt x="718" y="1016"/>
                  </a:lnTo>
                  <a:lnTo>
                    <a:pt x="640" y="1050"/>
                  </a:lnTo>
                  <a:lnTo>
                    <a:pt x="565" y="1087"/>
                  </a:lnTo>
                  <a:lnTo>
                    <a:pt x="492" y="1127"/>
                  </a:lnTo>
                  <a:lnTo>
                    <a:pt x="419" y="1171"/>
                  </a:lnTo>
                  <a:lnTo>
                    <a:pt x="347" y="1216"/>
                  </a:lnTo>
                  <a:lnTo>
                    <a:pt x="276" y="1266"/>
                  </a:lnTo>
                  <a:lnTo>
                    <a:pt x="207" y="1318"/>
                  </a:lnTo>
                  <a:lnTo>
                    <a:pt x="138" y="1372"/>
                  </a:lnTo>
                  <a:lnTo>
                    <a:pt x="70" y="1431"/>
                  </a:lnTo>
                  <a:lnTo>
                    <a:pt x="0" y="149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29922" name="Freeform 98"/>
            <p:cNvSpPr>
              <a:spLocks/>
            </p:cNvSpPr>
            <p:nvPr/>
          </p:nvSpPr>
          <p:spPr bwMode="auto">
            <a:xfrm>
              <a:off x="1272" y="882"/>
              <a:ext cx="5291" cy="803"/>
            </a:xfrm>
            <a:custGeom>
              <a:avLst/>
              <a:gdLst/>
              <a:ahLst/>
              <a:cxnLst>
                <a:cxn ang="0">
                  <a:pos x="5291" y="0"/>
                </a:cxn>
                <a:cxn ang="0">
                  <a:pos x="5273" y="73"/>
                </a:cxn>
                <a:cxn ang="0">
                  <a:pos x="5250" y="155"/>
                </a:cxn>
                <a:cxn ang="0">
                  <a:pos x="5214" y="260"/>
                </a:cxn>
                <a:cxn ang="0">
                  <a:pos x="5162" y="381"/>
                </a:cxn>
                <a:cxn ang="0">
                  <a:pos x="5097" y="515"/>
                </a:cxn>
                <a:cxn ang="0">
                  <a:pos x="5036" y="618"/>
                </a:cxn>
                <a:cxn ang="0">
                  <a:pos x="4989" y="688"/>
                </a:cxn>
                <a:cxn ang="0">
                  <a:pos x="4937" y="757"/>
                </a:cxn>
                <a:cxn ang="0">
                  <a:pos x="4882" y="827"/>
                </a:cxn>
                <a:cxn ang="0">
                  <a:pos x="4821" y="893"/>
                </a:cxn>
                <a:cxn ang="0">
                  <a:pos x="4753" y="956"/>
                </a:cxn>
                <a:cxn ang="0">
                  <a:pos x="4681" y="1017"/>
                </a:cxn>
                <a:cxn ang="0">
                  <a:pos x="4603" y="1074"/>
                </a:cxn>
                <a:cxn ang="0">
                  <a:pos x="4518" y="1127"/>
                </a:cxn>
                <a:cxn ang="0">
                  <a:pos x="4426" y="1174"/>
                </a:cxn>
                <a:cxn ang="0">
                  <a:pos x="4329" y="1214"/>
                </a:cxn>
                <a:cxn ang="0">
                  <a:pos x="4225" y="1248"/>
                </a:cxn>
                <a:cxn ang="0">
                  <a:pos x="4114" y="1274"/>
                </a:cxn>
                <a:cxn ang="0">
                  <a:pos x="3996" y="1292"/>
                </a:cxn>
                <a:cxn ang="0">
                  <a:pos x="3871" y="1301"/>
                </a:cxn>
                <a:cxn ang="0">
                  <a:pos x="3738" y="1301"/>
                </a:cxn>
                <a:cxn ang="0">
                  <a:pos x="3598" y="1290"/>
                </a:cxn>
                <a:cxn ang="0">
                  <a:pos x="3449" y="1267"/>
                </a:cxn>
                <a:cxn ang="0">
                  <a:pos x="3292" y="1233"/>
                </a:cxn>
                <a:cxn ang="0">
                  <a:pos x="3212" y="1212"/>
                </a:cxn>
                <a:cxn ang="0">
                  <a:pos x="2894" y="1129"/>
                </a:cxn>
                <a:cxn ang="0">
                  <a:pos x="2598" y="1059"/>
                </a:cxn>
                <a:cxn ang="0">
                  <a:pos x="2323" y="1007"/>
                </a:cxn>
                <a:cxn ang="0">
                  <a:pos x="2069" y="970"/>
                </a:cxn>
                <a:cxn ang="0">
                  <a:pos x="1833" y="948"/>
                </a:cxn>
                <a:cxn ang="0">
                  <a:pos x="1612" y="941"/>
                </a:cxn>
                <a:cxn ang="0">
                  <a:pos x="1408" y="948"/>
                </a:cxn>
                <a:cxn ang="0">
                  <a:pos x="1216" y="969"/>
                </a:cxn>
                <a:cxn ang="0">
                  <a:pos x="1126" y="985"/>
                </a:cxn>
                <a:cxn ang="0">
                  <a:pos x="1037" y="1004"/>
                </a:cxn>
                <a:cxn ang="0">
                  <a:pos x="953" y="1027"/>
                </a:cxn>
                <a:cxn ang="0">
                  <a:pos x="869" y="1053"/>
                </a:cxn>
                <a:cxn ang="0">
                  <a:pos x="789" y="1082"/>
                </a:cxn>
                <a:cxn ang="0">
                  <a:pos x="635" y="1150"/>
                </a:cxn>
                <a:cxn ang="0">
                  <a:pos x="486" y="1230"/>
                </a:cxn>
                <a:cxn ang="0">
                  <a:pos x="343" y="1324"/>
                </a:cxn>
                <a:cxn ang="0">
                  <a:pos x="204" y="1429"/>
                </a:cxn>
                <a:cxn ang="0">
                  <a:pos x="68" y="1545"/>
                </a:cxn>
              </a:cxnLst>
              <a:rect l="0" t="0" r="r" b="b"/>
              <a:pathLst>
                <a:path w="5291" h="1606">
                  <a:moveTo>
                    <a:pt x="5291" y="0"/>
                  </a:moveTo>
                  <a:lnTo>
                    <a:pt x="5291" y="0"/>
                  </a:lnTo>
                  <a:lnTo>
                    <a:pt x="5287" y="19"/>
                  </a:lnTo>
                  <a:lnTo>
                    <a:pt x="5273" y="73"/>
                  </a:lnTo>
                  <a:lnTo>
                    <a:pt x="5264" y="111"/>
                  </a:lnTo>
                  <a:lnTo>
                    <a:pt x="5250" y="155"/>
                  </a:lnTo>
                  <a:lnTo>
                    <a:pt x="5233" y="205"/>
                  </a:lnTo>
                  <a:lnTo>
                    <a:pt x="5214" y="260"/>
                  </a:lnTo>
                  <a:lnTo>
                    <a:pt x="5190" y="318"/>
                  </a:lnTo>
                  <a:lnTo>
                    <a:pt x="5162" y="381"/>
                  </a:lnTo>
                  <a:lnTo>
                    <a:pt x="5132" y="447"/>
                  </a:lnTo>
                  <a:lnTo>
                    <a:pt x="5097" y="515"/>
                  </a:lnTo>
                  <a:lnTo>
                    <a:pt x="5057" y="583"/>
                  </a:lnTo>
                  <a:lnTo>
                    <a:pt x="5036" y="618"/>
                  </a:lnTo>
                  <a:lnTo>
                    <a:pt x="5014" y="654"/>
                  </a:lnTo>
                  <a:lnTo>
                    <a:pt x="4989" y="688"/>
                  </a:lnTo>
                  <a:lnTo>
                    <a:pt x="4964" y="723"/>
                  </a:lnTo>
                  <a:lnTo>
                    <a:pt x="4937" y="757"/>
                  </a:lnTo>
                  <a:lnTo>
                    <a:pt x="4911" y="791"/>
                  </a:lnTo>
                  <a:lnTo>
                    <a:pt x="4882" y="827"/>
                  </a:lnTo>
                  <a:lnTo>
                    <a:pt x="4851" y="859"/>
                  </a:lnTo>
                  <a:lnTo>
                    <a:pt x="4821" y="893"/>
                  </a:lnTo>
                  <a:lnTo>
                    <a:pt x="4787" y="925"/>
                  </a:lnTo>
                  <a:lnTo>
                    <a:pt x="4753" y="956"/>
                  </a:lnTo>
                  <a:lnTo>
                    <a:pt x="4718" y="988"/>
                  </a:lnTo>
                  <a:lnTo>
                    <a:pt x="4681" y="1017"/>
                  </a:lnTo>
                  <a:lnTo>
                    <a:pt x="4642" y="1046"/>
                  </a:lnTo>
                  <a:lnTo>
                    <a:pt x="4603" y="1074"/>
                  </a:lnTo>
                  <a:lnTo>
                    <a:pt x="4561" y="1101"/>
                  </a:lnTo>
                  <a:lnTo>
                    <a:pt x="4518" y="1127"/>
                  </a:lnTo>
                  <a:lnTo>
                    <a:pt x="4472" y="1151"/>
                  </a:lnTo>
                  <a:lnTo>
                    <a:pt x="4426" y="1174"/>
                  </a:lnTo>
                  <a:lnTo>
                    <a:pt x="4379" y="1195"/>
                  </a:lnTo>
                  <a:lnTo>
                    <a:pt x="4329" y="1214"/>
                  </a:lnTo>
                  <a:lnTo>
                    <a:pt x="4278" y="1232"/>
                  </a:lnTo>
                  <a:lnTo>
                    <a:pt x="4225" y="1248"/>
                  </a:lnTo>
                  <a:lnTo>
                    <a:pt x="4171" y="1263"/>
                  </a:lnTo>
                  <a:lnTo>
                    <a:pt x="4114" y="1274"/>
                  </a:lnTo>
                  <a:lnTo>
                    <a:pt x="4056" y="1284"/>
                  </a:lnTo>
                  <a:lnTo>
                    <a:pt x="3996" y="1292"/>
                  </a:lnTo>
                  <a:lnTo>
                    <a:pt x="3935" y="1298"/>
                  </a:lnTo>
                  <a:lnTo>
                    <a:pt x="3871" y="1301"/>
                  </a:lnTo>
                  <a:lnTo>
                    <a:pt x="3806" y="1303"/>
                  </a:lnTo>
                  <a:lnTo>
                    <a:pt x="3738" y="1301"/>
                  </a:lnTo>
                  <a:lnTo>
                    <a:pt x="3668" y="1296"/>
                  </a:lnTo>
                  <a:lnTo>
                    <a:pt x="3598" y="1290"/>
                  </a:lnTo>
                  <a:lnTo>
                    <a:pt x="3524" y="1280"/>
                  </a:lnTo>
                  <a:lnTo>
                    <a:pt x="3449" y="1267"/>
                  </a:lnTo>
                  <a:lnTo>
                    <a:pt x="3371" y="1253"/>
                  </a:lnTo>
                  <a:lnTo>
                    <a:pt x="3292" y="1233"/>
                  </a:lnTo>
                  <a:lnTo>
                    <a:pt x="3212" y="1212"/>
                  </a:lnTo>
                  <a:lnTo>
                    <a:pt x="3212" y="1212"/>
                  </a:lnTo>
                  <a:lnTo>
                    <a:pt x="3049" y="1167"/>
                  </a:lnTo>
                  <a:lnTo>
                    <a:pt x="2894" y="1129"/>
                  </a:lnTo>
                  <a:lnTo>
                    <a:pt x="2742" y="1091"/>
                  </a:lnTo>
                  <a:lnTo>
                    <a:pt x="2598" y="1059"/>
                  </a:lnTo>
                  <a:lnTo>
                    <a:pt x="2458" y="1032"/>
                  </a:lnTo>
                  <a:lnTo>
                    <a:pt x="2323" y="1007"/>
                  </a:lnTo>
                  <a:lnTo>
                    <a:pt x="2194" y="986"/>
                  </a:lnTo>
                  <a:lnTo>
                    <a:pt x="2069" y="970"/>
                  </a:lnTo>
                  <a:lnTo>
                    <a:pt x="1948" y="957"/>
                  </a:lnTo>
                  <a:lnTo>
                    <a:pt x="1833" y="948"/>
                  </a:lnTo>
                  <a:lnTo>
                    <a:pt x="1720" y="943"/>
                  </a:lnTo>
                  <a:lnTo>
                    <a:pt x="1612" y="941"/>
                  </a:lnTo>
                  <a:lnTo>
                    <a:pt x="1508" y="943"/>
                  </a:lnTo>
                  <a:lnTo>
                    <a:pt x="1408" y="948"/>
                  </a:lnTo>
                  <a:lnTo>
                    <a:pt x="1311" y="957"/>
                  </a:lnTo>
                  <a:lnTo>
                    <a:pt x="1216" y="969"/>
                  </a:lnTo>
                  <a:lnTo>
                    <a:pt x="1171" y="977"/>
                  </a:lnTo>
                  <a:lnTo>
                    <a:pt x="1126" y="985"/>
                  </a:lnTo>
                  <a:lnTo>
                    <a:pt x="1082" y="994"/>
                  </a:lnTo>
                  <a:lnTo>
                    <a:pt x="1037" y="1004"/>
                  </a:lnTo>
                  <a:lnTo>
                    <a:pt x="994" y="1015"/>
                  </a:lnTo>
                  <a:lnTo>
                    <a:pt x="953" y="1027"/>
                  </a:lnTo>
                  <a:lnTo>
                    <a:pt x="911" y="1040"/>
                  </a:lnTo>
                  <a:lnTo>
                    <a:pt x="869" y="1053"/>
                  </a:lnTo>
                  <a:lnTo>
                    <a:pt x="829" y="1067"/>
                  </a:lnTo>
                  <a:lnTo>
                    <a:pt x="789" y="1082"/>
                  </a:lnTo>
                  <a:lnTo>
                    <a:pt x="711" y="1114"/>
                  </a:lnTo>
                  <a:lnTo>
                    <a:pt x="635" y="1150"/>
                  </a:lnTo>
                  <a:lnTo>
                    <a:pt x="560" y="1188"/>
                  </a:lnTo>
                  <a:lnTo>
                    <a:pt x="486" y="1230"/>
                  </a:lnTo>
                  <a:lnTo>
                    <a:pt x="414" y="1275"/>
                  </a:lnTo>
                  <a:lnTo>
                    <a:pt x="343" y="1324"/>
                  </a:lnTo>
                  <a:lnTo>
                    <a:pt x="274" y="1374"/>
                  </a:lnTo>
                  <a:lnTo>
                    <a:pt x="204" y="1429"/>
                  </a:lnTo>
                  <a:lnTo>
                    <a:pt x="136" y="1485"/>
                  </a:lnTo>
                  <a:lnTo>
                    <a:pt x="68" y="1545"/>
                  </a:lnTo>
                  <a:lnTo>
                    <a:pt x="0" y="160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29923" name="Freeform 99"/>
            <p:cNvSpPr>
              <a:spLocks/>
            </p:cNvSpPr>
            <p:nvPr/>
          </p:nvSpPr>
          <p:spPr bwMode="auto">
            <a:xfrm>
              <a:off x="1317" y="854"/>
              <a:ext cx="5265" cy="860"/>
            </a:xfrm>
            <a:custGeom>
              <a:avLst/>
              <a:gdLst/>
              <a:ahLst/>
              <a:cxnLst>
                <a:cxn ang="0">
                  <a:pos x="5265" y="0"/>
                </a:cxn>
                <a:cxn ang="0">
                  <a:pos x="5249" y="73"/>
                </a:cxn>
                <a:cxn ang="0">
                  <a:pos x="5226" y="155"/>
                </a:cxn>
                <a:cxn ang="0">
                  <a:pos x="5191" y="262"/>
                </a:cxn>
                <a:cxn ang="0">
                  <a:pos x="5142" y="385"/>
                </a:cxn>
                <a:cxn ang="0">
                  <a:pos x="5078" y="520"/>
                </a:cxn>
                <a:cxn ang="0">
                  <a:pos x="5019" y="625"/>
                </a:cxn>
                <a:cxn ang="0">
                  <a:pos x="4974" y="696"/>
                </a:cxn>
                <a:cxn ang="0">
                  <a:pos x="4923" y="767"/>
                </a:cxn>
                <a:cxn ang="0">
                  <a:pos x="4869" y="838"/>
                </a:cxn>
                <a:cxn ang="0">
                  <a:pos x="4808" y="906"/>
                </a:cxn>
                <a:cxn ang="0">
                  <a:pos x="4741" y="971"/>
                </a:cxn>
                <a:cxn ang="0">
                  <a:pos x="4670" y="1034"/>
                </a:cxn>
                <a:cxn ang="0">
                  <a:pos x="4593" y="1093"/>
                </a:cxn>
                <a:cxn ang="0">
                  <a:pos x="4509" y="1147"/>
                </a:cxn>
                <a:cxn ang="0">
                  <a:pos x="4419" y="1195"/>
                </a:cxn>
                <a:cxn ang="0">
                  <a:pos x="4322" y="1239"/>
                </a:cxn>
                <a:cxn ang="0">
                  <a:pos x="4218" y="1274"/>
                </a:cxn>
                <a:cxn ang="0">
                  <a:pos x="4108" y="1303"/>
                </a:cxn>
                <a:cxn ang="0">
                  <a:pos x="3990" y="1324"/>
                </a:cxn>
                <a:cxn ang="0">
                  <a:pos x="3865" y="1336"/>
                </a:cxn>
                <a:cxn ang="0">
                  <a:pos x="3732" y="1337"/>
                </a:cxn>
                <a:cxn ang="0">
                  <a:pos x="3591" y="1329"/>
                </a:cxn>
                <a:cxn ang="0">
                  <a:pos x="3443" y="1311"/>
                </a:cxn>
                <a:cxn ang="0">
                  <a:pos x="3286" y="1279"/>
                </a:cxn>
                <a:cxn ang="0">
                  <a:pos x="3204" y="1260"/>
                </a:cxn>
                <a:cxn ang="0">
                  <a:pos x="2885" y="1181"/>
                </a:cxn>
                <a:cxn ang="0">
                  <a:pos x="2588" y="1119"/>
                </a:cxn>
                <a:cxn ang="0">
                  <a:pos x="2313" y="1071"/>
                </a:cxn>
                <a:cxn ang="0">
                  <a:pos x="2059" y="1039"/>
                </a:cxn>
                <a:cxn ang="0">
                  <a:pos x="1821" y="1022"/>
                </a:cxn>
                <a:cxn ang="0">
                  <a:pos x="1602" y="1019"/>
                </a:cxn>
                <a:cxn ang="0">
                  <a:pos x="1396" y="1031"/>
                </a:cxn>
                <a:cxn ang="0">
                  <a:pos x="1252" y="1048"/>
                </a:cxn>
                <a:cxn ang="0">
                  <a:pos x="1160" y="1064"/>
                </a:cxn>
                <a:cxn ang="0">
                  <a:pos x="1071" y="1084"/>
                </a:cxn>
                <a:cxn ang="0">
                  <a:pos x="985" y="1106"/>
                </a:cxn>
                <a:cxn ang="0">
                  <a:pos x="901" y="1132"/>
                </a:cxn>
                <a:cxn ang="0">
                  <a:pos x="820" y="1163"/>
                </a:cxn>
                <a:cxn ang="0">
                  <a:pos x="702" y="1213"/>
                </a:cxn>
                <a:cxn ang="0">
                  <a:pos x="552" y="1290"/>
                </a:cxn>
                <a:cxn ang="0">
                  <a:pos x="408" y="1381"/>
                </a:cxn>
                <a:cxn ang="0">
                  <a:pos x="269" y="1483"/>
                </a:cxn>
                <a:cxn ang="0">
                  <a:pos x="133" y="1596"/>
                </a:cxn>
                <a:cxn ang="0">
                  <a:pos x="0" y="1722"/>
                </a:cxn>
              </a:cxnLst>
              <a:rect l="0" t="0" r="r" b="b"/>
              <a:pathLst>
                <a:path w="5265" h="1722">
                  <a:moveTo>
                    <a:pt x="5265" y="0"/>
                  </a:moveTo>
                  <a:lnTo>
                    <a:pt x="5265" y="0"/>
                  </a:lnTo>
                  <a:lnTo>
                    <a:pt x="5262" y="20"/>
                  </a:lnTo>
                  <a:lnTo>
                    <a:pt x="5249" y="73"/>
                  </a:lnTo>
                  <a:lnTo>
                    <a:pt x="5238" y="112"/>
                  </a:lnTo>
                  <a:lnTo>
                    <a:pt x="5226" y="155"/>
                  </a:lnTo>
                  <a:lnTo>
                    <a:pt x="5210" y="205"/>
                  </a:lnTo>
                  <a:lnTo>
                    <a:pt x="5191" y="262"/>
                  </a:lnTo>
                  <a:lnTo>
                    <a:pt x="5169" y="322"/>
                  </a:lnTo>
                  <a:lnTo>
                    <a:pt x="5142" y="385"/>
                  </a:lnTo>
                  <a:lnTo>
                    <a:pt x="5113" y="451"/>
                  </a:lnTo>
                  <a:lnTo>
                    <a:pt x="5078" y="520"/>
                  </a:lnTo>
                  <a:lnTo>
                    <a:pt x="5040" y="590"/>
                  </a:lnTo>
                  <a:lnTo>
                    <a:pt x="5019" y="625"/>
                  </a:lnTo>
                  <a:lnTo>
                    <a:pt x="4997" y="661"/>
                  </a:lnTo>
                  <a:lnTo>
                    <a:pt x="4974" y="696"/>
                  </a:lnTo>
                  <a:lnTo>
                    <a:pt x="4949" y="732"/>
                  </a:lnTo>
                  <a:lnTo>
                    <a:pt x="4923" y="767"/>
                  </a:lnTo>
                  <a:lnTo>
                    <a:pt x="4897" y="803"/>
                  </a:lnTo>
                  <a:lnTo>
                    <a:pt x="4869" y="838"/>
                  </a:lnTo>
                  <a:lnTo>
                    <a:pt x="4838" y="872"/>
                  </a:lnTo>
                  <a:lnTo>
                    <a:pt x="4808" y="906"/>
                  </a:lnTo>
                  <a:lnTo>
                    <a:pt x="4776" y="938"/>
                  </a:lnTo>
                  <a:lnTo>
                    <a:pt x="4741" y="971"/>
                  </a:lnTo>
                  <a:lnTo>
                    <a:pt x="4706" y="1003"/>
                  </a:lnTo>
                  <a:lnTo>
                    <a:pt x="4670" y="1034"/>
                  </a:lnTo>
                  <a:lnTo>
                    <a:pt x="4631" y="1064"/>
                  </a:lnTo>
                  <a:lnTo>
                    <a:pt x="4593" y="1093"/>
                  </a:lnTo>
                  <a:lnTo>
                    <a:pt x="4551" y="1121"/>
                  </a:lnTo>
                  <a:lnTo>
                    <a:pt x="4509" y="1147"/>
                  </a:lnTo>
                  <a:lnTo>
                    <a:pt x="4465" y="1173"/>
                  </a:lnTo>
                  <a:lnTo>
                    <a:pt x="4419" y="1195"/>
                  </a:lnTo>
                  <a:lnTo>
                    <a:pt x="4370" y="1218"/>
                  </a:lnTo>
                  <a:lnTo>
                    <a:pt x="4322" y="1239"/>
                  </a:lnTo>
                  <a:lnTo>
                    <a:pt x="4270" y="1258"/>
                  </a:lnTo>
                  <a:lnTo>
                    <a:pt x="4218" y="1274"/>
                  </a:lnTo>
                  <a:lnTo>
                    <a:pt x="4163" y="1290"/>
                  </a:lnTo>
                  <a:lnTo>
                    <a:pt x="4108" y="1303"/>
                  </a:lnTo>
                  <a:lnTo>
                    <a:pt x="4050" y="1315"/>
                  </a:lnTo>
                  <a:lnTo>
                    <a:pt x="3990" y="1324"/>
                  </a:lnTo>
                  <a:lnTo>
                    <a:pt x="3929" y="1331"/>
                  </a:lnTo>
                  <a:lnTo>
                    <a:pt x="3865" y="1336"/>
                  </a:lnTo>
                  <a:lnTo>
                    <a:pt x="3800" y="1337"/>
                  </a:lnTo>
                  <a:lnTo>
                    <a:pt x="3732" y="1337"/>
                  </a:lnTo>
                  <a:lnTo>
                    <a:pt x="3662" y="1336"/>
                  </a:lnTo>
                  <a:lnTo>
                    <a:pt x="3591" y="1329"/>
                  </a:lnTo>
                  <a:lnTo>
                    <a:pt x="3518" y="1321"/>
                  </a:lnTo>
                  <a:lnTo>
                    <a:pt x="3443" y="1311"/>
                  </a:lnTo>
                  <a:lnTo>
                    <a:pt x="3365" y="1297"/>
                  </a:lnTo>
                  <a:lnTo>
                    <a:pt x="3286" y="1279"/>
                  </a:lnTo>
                  <a:lnTo>
                    <a:pt x="3204" y="1260"/>
                  </a:lnTo>
                  <a:lnTo>
                    <a:pt x="3204" y="1260"/>
                  </a:lnTo>
                  <a:lnTo>
                    <a:pt x="3042" y="1219"/>
                  </a:lnTo>
                  <a:lnTo>
                    <a:pt x="2885" y="1181"/>
                  </a:lnTo>
                  <a:lnTo>
                    <a:pt x="2733" y="1148"/>
                  </a:lnTo>
                  <a:lnTo>
                    <a:pt x="2588" y="1119"/>
                  </a:lnTo>
                  <a:lnTo>
                    <a:pt x="2447" y="1093"/>
                  </a:lnTo>
                  <a:lnTo>
                    <a:pt x="2313" y="1071"/>
                  </a:lnTo>
                  <a:lnTo>
                    <a:pt x="2184" y="1053"/>
                  </a:lnTo>
                  <a:lnTo>
                    <a:pt x="2059" y="1039"/>
                  </a:lnTo>
                  <a:lnTo>
                    <a:pt x="1938" y="1029"/>
                  </a:lnTo>
                  <a:lnTo>
                    <a:pt x="1821" y="1022"/>
                  </a:lnTo>
                  <a:lnTo>
                    <a:pt x="1709" y="1019"/>
                  </a:lnTo>
                  <a:lnTo>
                    <a:pt x="1602" y="1019"/>
                  </a:lnTo>
                  <a:lnTo>
                    <a:pt x="1498" y="1024"/>
                  </a:lnTo>
                  <a:lnTo>
                    <a:pt x="1396" y="1031"/>
                  </a:lnTo>
                  <a:lnTo>
                    <a:pt x="1299" y="1042"/>
                  </a:lnTo>
                  <a:lnTo>
                    <a:pt x="1252" y="1048"/>
                  </a:lnTo>
                  <a:lnTo>
                    <a:pt x="1206" y="1056"/>
                  </a:lnTo>
                  <a:lnTo>
                    <a:pt x="1160" y="1064"/>
                  </a:lnTo>
                  <a:lnTo>
                    <a:pt x="1116" y="1074"/>
                  </a:lnTo>
                  <a:lnTo>
                    <a:pt x="1071" y="1084"/>
                  </a:lnTo>
                  <a:lnTo>
                    <a:pt x="1027" y="1095"/>
                  </a:lnTo>
                  <a:lnTo>
                    <a:pt x="985" y="1106"/>
                  </a:lnTo>
                  <a:lnTo>
                    <a:pt x="942" y="1119"/>
                  </a:lnTo>
                  <a:lnTo>
                    <a:pt x="901" y="1132"/>
                  </a:lnTo>
                  <a:lnTo>
                    <a:pt x="860" y="1147"/>
                  </a:lnTo>
                  <a:lnTo>
                    <a:pt x="820" y="1163"/>
                  </a:lnTo>
                  <a:lnTo>
                    <a:pt x="780" y="1177"/>
                  </a:lnTo>
                  <a:lnTo>
                    <a:pt x="702" y="1213"/>
                  </a:lnTo>
                  <a:lnTo>
                    <a:pt x="626" y="1250"/>
                  </a:lnTo>
                  <a:lnTo>
                    <a:pt x="552" y="1290"/>
                  </a:lnTo>
                  <a:lnTo>
                    <a:pt x="479" y="1334"/>
                  </a:lnTo>
                  <a:lnTo>
                    <a:pt x="408" y="1381"/>
                  </a:lnTo>
                  <a:lnTo>
                    <a:pt x="338" y="1429"/>
                  </a:lnTo>
                  <a:lnTo>
                    <a:pt x="269" y="1483"/>
                  </a:lnTo>
                  <a:lnTo>
                    <a:pt x="201" y="1538"/>
                  </a:lnTo>
                  <a:lnTo>
                    <a:pt x="133" y="1596"/>
                  </a:lnTo>
                  <a:lnTo>
                    <a:pt x="66" y="1657"/>
                  </a:lnTo>
                  <a:lnTo>
                    <a:pt x="0" y="172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29924" name="Freeform 100"/>
            <p:cNvSpPr>
              <a:spLocks/>
            </p:cNvSpPr>
            <p:nvPr/>
          </p:nvSpPr>
          <p:spPr bwMode="auto">
            <a:xfrm>
              <a:off x="1361" y="825"/>
              <a:ext cx="5239" cy="918"/>
            </a:xfrm>
            <a:custGeom>
              <a:avLst/>
              <a:gdLst/>
              <a:ahLst/>
              <a:cxnLst>
                <a:cxn ang="0">
                  <a:pos x="5239" y="0"/>
                </a:cxn>
                <a:cxn ang="0">
                  <a:pos x="5223" y="74"/>
                </a:cxn>
                <a:cxn ang="0">
                  <a:pos x="5202" y="158"/>
                </a:cxn>
                <a:cxn ang="0">
                  <a:pos x="5169" y="265"/>
                </a:cxn>
                <a:cxn ang="0">
                  <a:pos x="5122" y="389"/>
                </a:cxn>
                <a:cxn ang="0">
                  <a:pos x="5061" y="527"/>
                </a:cxn>
                <a:cxn ang="0">
                  <a:pos x="5003" y="635"/>
                </a:cxn>
                <a:cxn ang="0">
                  <a:pos x="4958" y="706"/>
                </a:cxn>
                <a:cxn ang="0">
                  <a:pos x="4909" y="778"/>
                </a:cxn>
                <a:cxn ang="0">
                  <a:pos x="4855" y="850"/>
                </a:cxn>
                <a:cxn ang="0">
                  <a:pos x="4796" y="921"/>
                </a:cxn>
                <a:cxn ang="0">
                  <a:pos x="4730" y="987"/>
                </a:cxn>
                <a:cxn ang="0">
                  <a:pos x="4660" y="1051"/>
                </a:cxn>
                <a:cxn ang="0">
                  <a:pos x="4583" y="1113"/>
                </a:cxn>
                <a:cxn ang="0">
                  <a:pos x="4500" y="1168"/>
                </a:cxn>
                <a:cxn ang="0">
                  <a:pos x="4411" y="1219"/>
                </a:cxn>
                <a:cxn ang="0">
                  <a:pos x="4315" y="1265"/>
                </a:cxn>
                <a:cxn ang="0">
                  <a:pos x="4211" y="1303"/>
                </a:cxn>
                <a:cxn ang="0">
                  <a:pos x="4101" y="1334"/>
                </a:cxn>
                <a:cxn ang="0">
                  <a:pos x="3985" y="1357"/>
                </a:cxn>
                <a:cxn ang="0">
                  <a:pos x="3860" y="1371"/>
                </a:cxn>
                <a:cxn ang="0">
                  <a:pos x="3727" y="1376"/>
                </a:cxn>
                <a:cxn ang="0">
                  <a:pos x="3585" y="1371"/>
                </a:cxn>
                <a:cxn ang="0">
                  <a:pos x="3436" y="1355"/>
                </a:cxn>
                <a:cxn ang="0">
                  <a:pos x="3279" y="1326"/>
                </a:cxn>
                <a:cxn ang="0">
                  <a:pos x="3198" y="1308"/>
                </a:cxn>
                <a:cxn ang="0">
                  <a:pos x="2877" y="1235"/>
                </a:cxn>
                <a:cxn ang="0">
                  <a:pos x="2580" y="1179"/>
                </a:cxn>
                <a:cxn ang="0">
                  <a:pos x="2303" y="1137"/>
                </a:cxn>
                <a:cxn ang="0">
                  <a:pos x="2048" y="1109"/>
                </a:cxn>
                <a:cxn ang="0">
                  <a:pos x="1811" y="1097"/>
                </a:cxn>
                <a:cxn ang="0">
                  <a:pos x="1591" y="1100"/>
                </a:cxn>
                <a:cxn ang="0">
                  <a:pos x="1387" y="1114"/>
                </a:cxn>
                <a:cxn ang="0">
                  <a:pos x="1243" y="1135"/>
                </a:cxn>
                <a:cxn ang="0">
                  <a:pos x="1151" y="1153"/>
                </a:cxn>
                <a:cxn ang="0">
                  <a:pos x="1062" y="1174"/>
                </a:cxn>
                <a:cxn ang="0">
                  <a:pos x="976" y="1200"/>
                </a:cxn>
                <a:cxn ang="0">
                  <a:pos x="893" y="1227"/>
                </a:cxn>
                <a:cxn ang="0">
                  <a:pos x="812" y="1258"/>
                </a:cxn>
                <a:cxn ang="0">
                  <a:pos x="696" y="1311"/>
                </a:cxn>
                <a:cxn ang="0">
                  <a:pos x="546" y="1392"/>
                </a:cxn>
                <a:cxn ang="0">
                  <a:pos x="404" y="1486"/>
                </a:cxn>
                <a:cxn ang="0">
                  <a:pos x="267" y="1591"/>
                </a:cxn>
                <a:cxn ang="0">
                  <a:pos x="132" y="1709"/>
                </a:cxn>
                <a:cxn ang="0">
                  <a:pos x="0" y="1836"/>
                </a:cxn>
              </a:cxnLst>
              <a:rect l="0" t="0" r="r" b="b"/>
              <a:pathLst>
                <a:path w="5239" h="1836">
                  <a:moveTo>
                    <a:pt x="5239" y="0"/>
                  </a:moveTo>
                  <a:lnTo>
                    <a:pt x="5239" y="0"/>
                  </a:lnTo>
                  <a:lnTo>
                    <a:pt x="5236" y="20"/>
                  </a:lnTo>
                  <a:lnTo>
                    <a:pt x="5223" y="74"/>
                  </a:lnTo>
                  <a:lnTo>
                    <a:pt x="5215" y="113"/>
                  </a:lnTo>
                  <a:lnTo>
                    <a:pt x="5202" y="158"/>
                  </a:lnTo>
                  <a:lnTo>
                    <a:pt x="5187" y="209"/>
                  </a:lnTo>
                  <a:lnTo>
                    <a:pt x="5169" y="265"/>
                  </a:lnTo>
                  <a:lnTo>
                    <a:pt x="5148" y="325"/>
                  </a:lnTo>
                  <a:lnTo>
                    <a:pt x="5122" y="389"/>
                  </a:lnTo>
                  <a:lnTo>
                    <a:pt x="5093" y="457"/>
                  </a:lnTo>
                  <a:lnTo>
                    <a:pt x="5061" y="527"/>
                  </a:lnTo>
                  <a:lnTo>
                    <a:pt x="5023" y="598"/>
                  </a:lnTo>
                  <a:lnTo>
                    <a:pt x="5003" y="635"/>
                  </a:lnTo>
                  <a:lnTo>
                    <a:pt x="4982" y="670"/>
                  </a:lnTo>
                  <a:lnTo>
                    <a:pt x="4958" y="706"/>
                  </a:lnTo>
                  <a:lnTo>
                    <a:pt x="4934" y="743"/>
                  </a:lnTo>
                  <a:lnTo>
                    <a:pt x="4909" y="778"/>
                  </a:lnTo>
                  <a:lnTo>
                    <a:pt x="4883" y="814"/>
                  </a:lnTo>
                  <a:lnTo>
                    <a:pt x="4855" y="850"/>
                  </a:lnTo>
                  <a:lnTo>
                    <a:pt x="4826" y="885"/>
                  </a:lnTo>
                  <a:lnTo>
                    <a:pt x="4796" y="921"/>
                  </a:lnTo>
                  <a:lnTo>
                    <a:pt x="4764" y="954"/>
                  </a:lnTo>
                  <a:lnTo>
                    <a:pt x="4730" y="987"/>
                  </a:lnTo>
                  <a:lnTo>
                    <a:pt x="4696" y="1019"/>
                  </a:lnTo>
                  <a:lnTo>
                    <a:pt x="4660" y="1051"/>
                  </a:lnTo>
                  <a:lnTo>
                    <a:pt x="4622" y="1082"/>
                  </a:lnTo>
                  <a:lnTo>
                    <a:pt x="4583" y="1113"/>
                  </a:lnTo>
                  <a:lnTo>
                    <a:pt x="4543" y="1140"/>
                  </a:lnTo>
                  <a:lnTo>
                    <a:pt x="4500" y="1168"/>
                  </a:lnTo>
                  <a:lnTo>
                    <a:pt x="4457" y="1195"/>
                  </a:lnTo>
                  <a:lnTo>
                    <a:pt x="4411" y="1219"/>
                  </a:lnTo>
                  <a:lnTo>
                    <a:pt x="4364" y="1242"/>
                  </a:lnTo>
                  <a:lnTo>
                    <a:pt x="4315" y="1265"/>
                  </a:lnTo>
                  <a:lnTo>
                    <a:pt x="4264" y="1284"/>
                  </a:lnTo>
                  <a:lnTo>
                    <a:pt x="4211" y="1303"/>
                  </a:lnTo>
                  <a:lnTo>
                    <a:pt x="4157" y="1319"/>
                  </a:lnTo>
                  <a:lnTo>
                    <a:pt x="4101" y="1334"/>
                  </a:lnTo>
                  <a:lnTo>
                    <a:pt x="4043" y="1347"/>
                  </a:lnTo>
                  <a:lnTo>
                    <a:pt x="3985" y="1357"/>
                  </a:lnTo>
                  <a:lnTo>
                    <a:pt x="3922" y="1365"/>
                  </a:lnTo>
                  <a:lnTo>
                    <a:pt x="3860" y="1371"/>
                  </a:lnTo>
                  <a:lnTo>
                    <a:pt x="3793" y="1374"/>
                  </a:lnTo>
                  <a:lnTo>
                    <a:pt x="3727" y="1376"/>
                  </a:lnTo>
                  <a:lnTo>
                    <a:pt x="3657" y="1374"/>
                  </a:lnTo>
                  <a:lnTo>
                    <a:pt x="3585" y="1371"/>
                  </a:lnTo>
                  <a:lnTo>
                    <a:pt x="3513" y="1365"/>
                  </a:lnTo>
                  <a:lnTo>
                    <a:pt x="3436" y="1355"/>
                  </a:lnTo>
                  <a:lnTo>
                    <a:pt x="3359" y="1342"/>
                  </a:lnTo>
                  <a:lnTo>
                    <a:pt x="3279" y="1326"/>
                  </a:lnTo>
                  <a:lnTo>
                    <a:pt x="3198" y="1308"/>
                  </a:lnTo>
                  <a:lnTo>
                    <a:pt x="3198" y="1308"/>
                  </a:lnTo>
                  <a:lnTo>
                    <a:pt x="3034" y="1269"/>
                  </a:lnTo>
                  <a:lnTo>
                    <a:pt x="2877" y="1235"/>
                  </a:lnTo>
                  <a:lnTo>
                    <a:pt x="2726" y="1205"/>
                  </a:lnTo>
                  <a:lnTo>
                    <a:pt x="2580" y="1179"/>
                  </a:lnTo>
                  <a:lnTo>
                    <a:pt x="2439" y="1156"/>
                  </a:lnTo>
                  <a:lnTo>
                    <a:pt x="2303" y="1137"/>
                  </a:lnTo>
                  <a:lnTo>
                    <a:pt x="2174" y="1121"/>
                  </a:lnTo>
                  <a:lnTo>
                    <a:pt x="2048" y="1109"/>
                  </a:lnTo>
                  <a:lnTo>
                    <a:pt x="1927" y="1101"/>
                  </a:lnTo>
                  <a:lnTo>
                    <a:pt x="1811" y="1097"/>
                  </a:lnTo>
                  <a:lnTo>
                    <a:pt x="1699" y="1097"/>
                  </a:lnTo>
                  <a:lnTo>
                    <a:pt x="1591" y="1100"/>
                  </a:lnTo>
                  <a:lnTo>
                    <a:pt x="1487" y="1105"/>
                  </a:lnTo>
                  <a:lnTo>
                    <a:pt x="1387" y="1114"/>
                  </a:lnTo>
                  <a:lnTo>
                    <a:pt x="1290" y="1127"/>
                  </a:lnTo>
                  <a:lnTo>
                    <a:pt x="1243" y="1135"/>
                  </a:lnTo>
                  <a:lnTo>
                    <a:pt x="1197" y="1143"/>
                  </a:lnTo>
                  <a:lnTo>
                    <a:pt x="1151" y="1153"/>
                  </a:lnTo>
                  <a:lnTo>
                    <a:pt x="1107" y="1164"/>
                  </a:lnTo>
                  <a:lnTo>
                    <a:pt x="1062" y="1174"/>
                  </a:lnTo>
                  <a:lnTo>
                    <a:pt x="1019" y="1187"/>
                  </a:lnTo>
                  <a:lnTo>
                    <a:pt x="976" y="1200"/>
                  </a:lnTo>
                  <a:lnTo>
                    <a:pt x="934" y="1213"/>
                  </a:lnTo>
                  <a:lnTo>
                    <a:pt x="893" y="1227"/>
                  </a:lnTo>
                  <a:lnTo>
                    <a:pt x="853" y="1242"/>
                  </a:lnTo>
                  <a:lnTo>
                    <a:pt x="812" y="1258"/>
                  </a:lnTo>
                  <a:lnTo>
                    <a:pt x="772" y="1276"/>
                  </a:lnTo>
                  <a:lnTo>
                    <a:pt x="696" y="1311"/>
                  </a:lnTo>
                  <a:lnTo>
                    <a:pt x="619" y="1350"/>
                  </a:lnTo>
                  <a:lnTo>
                    <a:pt x="546" y="1392"/>
                  </a:lnTo>
                  <a:lnTo>
                    <a:pt x="473" y="1437"/>
                  </a:lnTo>
                  <a:lnTo>
                    <a:pt x="404" y="1486"/>
                  </a:lnTo>
                  <a:lnTo>
                    <a:pt x="335" y="1537"/>
                  </a:lnTo>
                  <a:lnTo>
                    <a:pt x="267" y="1591"/>
                  </a:lnTo>
                  <a:lnTo>
                    <a:pt x="199" y="1649"/>
                  </a:lnTo>
                  <a:lnTo>
                    <a:pt x="132" y="1709"/>
                  </a:lnTo>
                  <a:lnTo>
                    <a:pt x="67" y="1772"/>
                  </a:lnTo>
                  <a:lnTo>
                    <a:pt x="0" y="183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29925" name="Freeform 101"/>
            <p:cNvSpPr>
              <a:spLocks/>
            </p:cNvSpPr>
            <p:nvPr/>
          </p:nvSpPr>
          <p:spPr bwMode="auto">
            <a:xfrm>
              <a:off x="1407" y="796"/>
              <a:ext cx="5211" cy="976"/>
            </a:xfrm>
            <a:custGeom>
              <a:avLst/>
              <a:gdLst/>
              <a:ahLst/>
              <a:cxnLst>
                <a:cxn ang="0">
                  <a:pos x="5211" y="0"/>
                </a:cxn>
                <a:cxn ang="0">
                  <a:pos x="5197" y="76"/>
                </a:cxn>
                <a:cxn ang="0">
                  <a:pos x="5176" y="160"/>
                </a:cxn>
                <a:cxn ang="0">
                  <a:pos x="5144" y="268"/>
                </a:cxn>
                <a:cxn ang="0">
                  <a:pos x="5100" y="394"/>
                </a:cxn>
                <a:cxn ang="0">
                  <a:pos x="5040" y="533"/>
                </a:cxn>
                <a:cxn ang="0">
                  <a:pos x="4983" y="643"/>
                </a:cxn>
                <a:cxn ang="0">
                  <a:pos x="4940" y="715"/>
                </a:cxn>
                <a:cxn ang="0">
                  <a:pos x="4893" y="790"/>
                </a:cxn>
                <a:cxn ang="0">
                  <a:pos x="4839" y="862"/>
                </a:cxn>
                <a:cxn ang="0">
                  <a:pos x="4780" y="933"/>
                </a:cxn>
                <a:cxn ang="0">
                  <a:pos x="4716" y="1003"/>
                </a:cxn>
                <a:cxn ang="0">
                  <a:pos x="4647" y="1069"/>
                </a:cxn>
                <a:cxn ang="0">
                  <a:pos x="4571" y="1130"/>
                </a:cxn>
                <a:cxn ang="0">
                  <a:pos x="4489" y="1188"/>
                </a:cxn>
                <a:cxn ang="0">
                  <a:pos x="4400" y="1242"/>
                </a:cxn>
                <a:cxn ang="0">
                  <a:pos x="4305" y="1289"/>
                </a:cxn>
                <a:cxn ang="0">
                  <a:pos x="4203" y="1331"/>
                </a:cxn>
                <a:cxn ang="0">
                  <a:pos x="4093" y="1363"/>
                </a:cxn>
                <a:cxn ang="0">
                  <a:pos x="3976" y="1389"/>
                </a:cxn>
                <a:cxn ang="0">
                  <a:pos x="3851" y="1406"/>
                </a:cxn>
                <a:cxn ang="0">
                  <a:pos x="3718" y="1413"/>
                </a:cxn>
                <a:cxn ang="0">
                  <a:pos x="3578" y="1411"/>
                </a:cxn>
                <a:cxn ang="0">
                  <a:pos x="3428" y="1398"/>
                </a:cxn>
                <a:cxn ang="0">
                  <a:pos x="3271" y="1373"/>
                </a:cxn>
                <a:cxn ang="0">
                  <a:pos x="3188" y="1356"/>
                </a:cxn>
                <a:cxn ang="0">
                  <a:pos x="2867" y="1290"/>
                </a:cxn>
                <a:cxn ang="0">
                  <a:pos x="2568" y="1239"/>
                </a:cxn>
                <a:cxn ang="0">
                  <a:pos x="2292" y="1203"/>
                </a:cxn>
                <a:cxn ang="0">
                  <a:pos x="2037" y="1180"/>
                </a:cxn>
                <a:cxn ang="0">
                  <a:pos x="1799" y="1172"/>
                </a:cxn>
                <a:cxn ang="0">
                  <a:pos x="1580" y="1179"/>
                </a:cxn>
                <a:cxn ang="0">
                  <a:pos x="1376" y="1198"/>
                </a:cxn>
                <a:cxn ang="0">
                  <a:pos x="1231" y="1222"/>
                </a:cxn>
                <a:cxn ang="0">
                  <a:pos x="1140" y="1242"/>
                </a:cxn>
                <a:cxn ang="0">
                  <a:pos x="1052" y="1266"/>
                </a:cxn>
                <a:cxn ang="0">
                  <a:pos x="966" y="1292"/>
                </a:cxn>
                <a:cxn ang="0">
                  <a:pos x="883" y="1323"/>
                </a:cxn>
                <a:cxn ang="0">
                  <a:pos x="802" y="1355"/>
                </a:cxn>
                <a:cxn ang="0">
                  <a:pos x="687" y="1410"/>
                </a:cxn>
                <a:cxn ang="0">
                  <a:pos x="539" y="1495"/>
                </a:cxn>
                <a:cxn ang="0">
                  <a:pos x="398" y="1592"/>
                </a:cxn>
                <a:cxn ang="0">
                  <a:pos x="262" y="1700"/>
                </a:cxn>
                <a:cxn ang="0">
                  <a:pos x="130" y="1821"/>
                </a:cxn>
                <a:cxn ang="0">
                  <a:pos x="0" y="1952"/>
                </a:cxn>
              </a:cxnLst>
              <a:rect l="0" t="0" r="r" b="b"/>
              <a:pathLst>
                <a:path w="5211" h="1952">
                  <a:moveTo>
                    <a:pt x="5211" y="0"/>
                  </a:moveTo>
                  <a:lnTo>
                    <a:pt x="5211" y="0"/>
                  </a:lnTo>
                  <a:lnTo>
                    <a:pt x="5206" y="21"/>
                  </a:lnTo>
                  <a:lnTo>
                    <a:pt x="5197" y="76"/>
                  </a:lnTo>
                  <a:lnTo>
                    <a:pt x="5187" y="115"/>
                  </a:lnTo>
                  <a:lnTo>
                    <a:pt x="5176" y="160"/>
                  </a:lnTo>
                  <a:lnTo>
                    <a:pt x="5162" y="212"/>
                  </a:lnTo>
                  <a:lnTo>
                    <a:pt x="5144" y="268"/>
                  </a:lnTo>
                  <a:lnTo>
                    <a:pt x="5123" y="329"/>
                  </a:lnTo>
                  <a:lnTo>
                    <a:pt x="5100" y="394"/>
                  </a:lnTo>
                  <a:lnTo>
                    <a:pt x="5072" y="463"/>
                  </a:lnTo>
                  <a:lnTo>
                    <a:pt x="5040" y="533"/>
                  </a:lnTo>
                  <a:lnTo>
                    <a:pt x="5004" y="606"/>
                  </a:lnTo>
                  <a:lnTo>
                    <a:pt x="4983" y="643"/>
                  </a:lnTo>
                  <a:lnTo>
                    <a:pt x="4962" y="680"/>
                  </a:lnTo>
                  <a:lnTo>
                    <a:pt x="4940" y="715"/>
                  </a:lnTo>
                  <a:lnTo>
                    <a:pt x="4916" y="753"/>
                  </a:lnTo>
                  <a:lnTo>
                    <a:pt x="4893" y="790"/>
                  </a:lnTo>
                  <a:lnTo>
                    <a:pt x="4866" y="827"/>
                  </a:lnTo>
                  <a:lnTo>
                    <a:pt x="4839" y="862"/>
                  </a:lnTo>
                  <a:lnTo>
                    <a:pt x="4811" y="898"/>
                  </a:lnTo>
                  <a:lnTo>
                    <a:pt x="4780" y="933"/>
                  </a:lnTo>
                  <a:lnTo>
                    <a:pt x="4750" y="969"/>
                  </a:lnTo>
                  <a:lnTo>
                    <a:pt x="4716" y="1003"/>
                  </a:lnTo>
                  <a:lnTo>
                    <a:pt x="4683" y="1037"/>
                  </a:lnTo>
                  <a:lnTo>
                    <a:pt x="4647" y="1069"/>
                  </a:lnTo>
                  <a:lnTo>
                    <a:pt x="4609" y="1100"/>
                  </a:lnTo>
                  <a:lnTo>
                    <a:pt x="4571" y="1130"/>
                  </a:lnTo>
                  <a:lnTo>
                    <a:pt x="4530" y="1161"/>
                  </a:lnTo>
                  <a:lnTo>
                    <a:pt x="4489" y="1188"/>
                  </a:lnTo>
                  <a:lnTo>
                    <a:pt x="4446" y="1216"/>
                  </a:lnTo>
                  <a:lnTo>
                    <a:pt x="4400" y="1242"/>
                  </a:lnTo>
                  <a:lnTo>
                    <a:pt x="4354" y="1266"/>
                  </a:lnTo>
                  <a:lnTo>
                    <a:pt x="4305" y="1289"/>
                  </a:lnTo>
                  <a:lnTo>
                    <a:pt x="4255" y="1311"/>
                  </a:lnTo>
                  <a:lnTo>
                    <a:pt x="4203" y="1331"/>
                  </a:lnTo>
                  <a:lnTo>
                    <a:pt x="4148" y="1348"/>
                  </a:lnTo>
                  <a:lnTo>
                    <a:pt x="4093" y="1363"/>
                  </a:lnTo>
                  <a:lnTo>
                    <a:pt x="4036" y="1377"/>
                  </a:lnTo>
                  <a:lnTo>
                    <a:pt x="3976" y="1389"/>
                  </a:lnTo>
                  <a:lnTo>
                    <a:pt x="3915" y="1398"/>
                  </a:lnTo>
                  <a:lnTo>
                    <a:pt x="3851" y="1406"/>
                  </a:lnTo>
                  <a:lnTo>
                    <a:pt x="3786" y="1411"/>
                  </a:lnTo>
                  <a:lnTo>
                    <a:pt x="3718" y="1413"/>
                  </a:lnTo>
                  <a:lnTo>
                    <a:pt x="3649" y="1415"/>
                  </a:lnTo>
                  <a:lnTo>
                    <a:pt x="3578" y="1411"/>
                  </a:lnTo>
                  <a:lnTo>
                    <a:pt x="3504" y="1406"/>
                  </a:lnTo>
                  <a:lnTo>
                    <a:pt x="3428" y="1398"/>
                  </a:lnTo>
                  <a:lnTo>
                    <a:pt x="3350" y="1387"/>
                  </a:lnTo>
                  <a:lnTo>
                    <a:pt x="3271" y="1373"/>
                  </a:lnTo>
                  <a:lnTo>
                    <a:pt x="3188" y="1356"/>
                  </a:lnTo>
                  <a:lnTo>
                    <a:pt x="3188" y="1356"/>
                  </a:lnTo>
                  <a:lnTo>
                    <a:pt x="3025" y="1321"/>
                  </a:lnTo>
                  <a:lnTo>
                    <a:pt x="2867" y="1290"/>
                  </a:lnTo>
                  <a:lnTo>
                    <a:pt x="2716" y="1263"/>
                  </a:lnTo>
                  <a:lnTo>
                    <a:pt x="2568" y="1239"/>
                  </a:lnTo>
                  <a:lnTo>
                    <a:pt x="2428" y="1219"/>
                  </a:lnTo>
                  <a:lnTo>
                    <a:pt x="2292" y="1203"/>
                  </a:lnTo>
                  <a:lnTo>
                    <a:pt x="2162" y="1190"/>
                  </a:lnTo>
                  <a:lnTo>
                    <a:pt x="2037" y="1180"/>
                  </a:lnTo>
                  <a:lnTo>
                    <a:pt x="1916" y="1174"/>
                  </a:lnTo>
                  <a:lnTo>
                    <a:pt x="1799" y="1172"/>
                  </a:lnTo>
                  <a:lnTo>
                    <a:pt x="1688" y="1174"/>
                  </a:lnTo>
                  <a:lnTo>
                    <a:pt x="1580" y="1179"/>
                  </a:lnTo>
                  <a:lnTo>
                    <a:pt x="1476" y="1187"/>
                  </a:lnTo>
                  <a:lnTo>
                    <a:pt x="1376" y="1198"/>
                  </a:lnTo>
                  <a:lnTo>
                    <a:pt x="1279" y="1214"/>
                  </a:lnTo>
                  <a:lnTo>
                    <a:pt x="1231" y="1222"/>
                  </a:lnTo>
                  <a:lnTo>
                    <a:pt x="1186" y="1232"/>
                  </a:lnTo>
                  <a:lnTo>
                    <a:pt x="1140" y="1242"/>
                  </a:lnTo>
                  <a:lnTo>
                    <a:pt x="1095" y="1253"/>
                  </a:lnTo>
                  <a:lnTo>
                    <a:pt x="1052" y="1266"/>
                  </a:lnTo>
                  <a:lnTo>
                    <a:pt x="1009" y="1279"/>
                  </a:lnTo>
                  <a:lnTo>
                    <a:pt x="966" y="1292"/>
                  </a:lnTo>
                  <a:lnTo>
                    <a:pt x="925" y="1306"/>
                  </a:lnTo>
                  <a:lnTo>
                    <a:pt x="883" y="1323"/>
                  </a:lnTo>
                  <a:lnTo>
                    <a:pt x="843" y="1339"/>
                  </a:lnTo>
                  <a:lnTo>
                    <a:pt x="802" y="1355"/>
                  </a:lnTo>
                  <a:lnTo>
                    <a:pt x="763" y="1373"/>
                  </a:lnTo>
                  <a:lnTo>
                    <a:pt x="687" y="1410"/>
                  </a:lnTo>
                  <a:lnTo>
                    <a:pt x="612" y="1452"/>
                  </a:lnTo>
                  <a:lnTo>
                    <a:pt x="539" y="1495"/>
                  </a:lnTo>
                  <a:lnTo>
                    <a:pt x="468" y="1542"/>
                  </a:lnTo>
                  <a:lnTo>
                    <a:pt x="398" y="1592"/>
                  </a:lnTo>
                  <a:lnTo>
                    <a:pt x="329" y="1644"/>
                  </a:lnTo>
                  <a:lnTo>
                    <a:pt x="262" y="1700"/>
                  </a:lnTo>
                  <a:lnTo>
                    <a:pt x="196" y="1758"/>
                  </a:lnTo>
                  <a:lnTo>
                    <a:pt x="130" y="1821"/>
                  </a:lnTo>
                  <a:lnTo>
                    <a:pt x="65" y="1884"/>
                  </a:lnTo>
                  <a:lnTo>
                    <a:pt x="0" y="195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29926" name="Freeform 102"/>
            <p:cNvSpPr>
              <a:spLocks/>
            </p:cNvSpPr>
            <p:nvPr/>
          </p:nvSpPr>
          <p:spPr bwMode="auto">
            <a:xfrm>
              <a:off x="1454" y="767"/>
              <a:ext cx="5179" cy="1034"/>
            </a:xfrm>
            <a:custGeom>
              <a:avLst/>
              <a:gdLst/>
              <a:ahLst/>
              <a:cxnLst>
                <a:cxn ang="0">
                  <a:pos x="5179" y="0"/>
                </a:cxn>
                <a:cxn ang="0">
                  <a:pos x="5166" y="74"/>
                </a:cxn>
                <a:cxn ang="0">
                  <a:pos x="5148" y="159"/>
                </a:cxn>
                <a:cxn ang="0">
                  <a:pos x="5118" y="269"/>
                </a:cxn>
                <a:cxn ang="0">
                  <a:pos x="5075" y="397"/>
                </a:cxn>
                <a:cxn ang="0">
                  <a:pos x="5016" y="537"/>
                </a:cxn>
                <a:cxn ang="0">
                  <a:pos x="4962" y="649"/>
                </a:cxn>
                <a:cxn ang="0">
                  <a:pos x="4921" y="723"/>
                </a:cxn>
                <a:cxn ang="0">
                  <a:pos x="4873" y="799"/>
                </a:cxn>
                <a:cxn ang="0">
                  <a:pos x="4822" y="873"/>
                </a:cxn>
                <a:cxn ang="0">
                  <a:pos x="4764" y="946"/>
                </a:cxn>
                <a:cxn ang="0">
                  <a:pos x="4701" y="1015"/>
                </a:cxn>
                <a:cxn ang="0">
                  <a:pos x="4632" y="1083"/>
                </a:cxn>
                <a:cxn ang="0">
                  <a:pos x="4558" y="1148"/>
                </a:cxn>
                <a:cxn ang="0">
                  <a:pos x="4476" y="1207"/>
                </a:cxn>
                <a:cxn ang="0">
                  <a:pos x="4389" y="1262"/>
                </a:cxn>
                <a:cxn ang="0">
                  <a:pos x="4294" y="1312"/>
                </a:cxn>
                <a:cxn ang="0">
                  <a:pos x="4192" y="1356"/>
                </a:cxn>
                <a:cxn ang="0">
                  <a:pos x="4083" y="1391"/>
                </a:cxn>
                <a:cxn ang="0">
                  <a:pos x="3967" y="1419"/>
                </a:cxn>
                <a:cxn ang="0">
                  <a:pos x="3842" y="1438"/>
                </a:cxn>
                <a:cxn ang="0">
                  <a:pos x="3710" y="1450"/>
                </a:cxn>
                <a:cxn ang="0">
                  <a:pos x="3568" y="1450"/>
                </a:cxn>
                <a:cxn ang="0">
                  <a:pos x="3420" y="1440"/>
                </a:cxn>
                <a:cxn ang="0">
                  <a:pos x="3261" y="1417"/>
                </a:cxn>
                <a:cxn ang="0">
                  <a:pos x="3178" y="1403"/>
                </a:cxn>
                <a:cxn ang="0">
                  <a:pos x="2856" y="1343"/>
                </a:cxn>
                <a:cxn ang="0">
                  <a:pos x="2558" y="1296"/>
                </a:cxn>
                <a:cxn ang="0">
                  <a:pos x="2281" y="1265"/>
                </a:cxn>
                <a:cxn ang="0">
                  <a:pos x="2024" y="1249"/>
                </a:cxn>
                <a:cxn ang="0">
                  <a:pos x="1787" y="1246"/>
                </a:cxn>
                <a:cxn ang="0">
                  <a:pos x="1568" y="1256"/>
                </a:cxn>
                <a:cxn ang="0">
                  <a:pos x="1363" y="1280"/>
                </a:cxn>
                <a:cxn ang="0">
                  <a:pos x="1268" y="1298"/>
                </a:cxn>
                <a:cxn ang="0">
                  <a:pos x="1175" y="1319"/>
                </a:cxn>
                <a:cxn ang="0">
                  <a:pos x="1084" y="1341"/>
                </a:cxn>
                <a:cxn ang="0">
                  <a:pos x="998" y="1369"/>
                </a:cxn>
                <a:cxn ang="0">
                  <a:pos x="914" y="1398"/>
                </a:cxn>
                <a:cxn ang="0">
                  <a:pos x="833" y="1432"/>
                </a:cxn>
                <a:cxn ang="0">
                  <a:pos x="754" y="1467"/>
                </a:cxn>
                <a:cxn ang="0">
                  <a:pos x="678" y="1508"/>
                </a:cxn>
                <a:cxn ang="0">
                  <a:pos x="532" y="1595"/>
                </a:cxn>
                <a:cxn ang="0">
                  <a:pos x="392" y="1695"/>
                </a:cxn>
                <a:cxn ang="0">
                  <a:pos x="258" y="1808"/>
                </a:cxn>
                <a:cxn ang="0">
                  <a:pos x="128" y="1931"/>
                </a:cxn>
                <a:cxn ang="0">
                  <a:pos x="0" y="2066"/>
                </a:cxn>
              </a:cxnLst>
              <a:rect l="0" t="0" r="r" b="b"/>
              <a:pathLst>
                <a:path w="5179" h="2066">
                  <a:moveTo>
                    <a:pt x="5179" y="0"/>
                  </a:moveTo>
                  <a:lnTo>
                    <a:pt x="5179" y="0"/>
                  </a:lnTo>
                  <a:lnTo>
                    <a:pt x="5176" y="19"/>
                  </a:lnTo>
                  <a:lnTo>
                    <a:pt x="5166" y="74"/>
                  </a:lnTo>
                  <a:lnTo>
                    <a:pt x="5158" y="114"/>
                  </a:lnTo>
                  <a:lnTo>
                    <a:pt x="5148" y="159"/>
                  </a:lnTo>
                  <a:lnTo>
                    <a:pt x="5134" y="211"/>
                  </a:lnTo>
                  <a:lnTo>
                    <a:pt x="5118" y="269"/>
                  </a:lnTo>
                  <a:lnTo>
                    <a:pt x="5098" y="331"/>
                  </a:lnTo>
                  <a:lnTo>
                    <a:pt x="5075" y="397"/>
                  </a:lnTo>
                  <a:lnTo>
                    <a:pt x="5048" y="466"/>
                  </a:lnTo>
                  <a:lnTo>
                    <a:pt x="5016" y="537"/>
                  </a:lnTo>
                  <a:lnTo>
                    <a:pt x="4982" y="612"/>
                  </a:lnTo>
                  <a:lnTo>
                    <a:pt x="4962" y="649"/>
                  </a:lnTo>
                  <a:lnTo>
                    <a:pt x="4941" y="686"/>
                  </a:lnTo>
                  <a:lnTo>
                    <a:pt x="4921" y="723"/>
                  </a:lnTo>
                  <a:lnTo>
                    <a:pt x="4897" y="762"/>
                  </a:lnTo>
                  <a:lnTo>
                    <a:pt x="4873" y="799"/>
                  </a:lnTo>
                  <a:lnTo>
                    <a:pt x="4848" y="836"/>
                  </a:lnTo>
                  <a:lnTo>
                    <a:pt x="4822" y="873"/>
                  </a:lnTo>
                  <a:lnTo>
                    <a:pt x="4794" y="909"/>
                  </a:lnTo>
                  <a:lnTo>
                    <a:pt x="4764" y="946"/>
                  </a:lnTo>
                  <a:lnTo>
                    <a:pt x="4733" y="981"/>
                  </a:lnTo>
                  <a:lnTo>
                    <a:pt x="4701" y="1015"/>
                  </a:lnTo>
                  <a:lnTo>
                    <a:pt x="4668" y="1051"/>
                  </a:lnTo>
                  <a:lnTo>
                    <a:pt x="4632" y="1083"/>
                  </a:lnTo>
                  <a:lnTo>
                    <a:pt x="4596" y="1117"/>
                  </a:lnTo>
                  <a:lnTo>
                    <a:pt x="4558" y="1148"/>
                  </a:lnTo>
                  <a:lnTo>
                    <a:pt x="4518" y="1178"/>
                  </a:lnTo>
                  <a:lnTo>
                    <a:pt x="4476" y="1207"/>
                  </a:lnTo>
                  <a:lnTo>
                    <a:pt x="4433" y="1236"/>
                  </a:lnTo>
                  <a:lnTo>
                    <a:pt x="4389" y="1262"/>
                  </a:lnTo>
                  <a:lnTo>
                    <a:pt x="4342" y="1288"/>
                  </a:lnTo>
                  <a:lnTo>
                    <a:pt x="4294" y="1312"/>
                  </a:lnTo>
                  <a:lnTo>
                    <a:pt x="4244" y="1335"/>
                  </a:lnTo>
                  <a:lnTo>
                    <a:pt x="4192" y="1356"/>
                  </a:lnTo>
                  <a:lnTo>
                    <a:pt x="4139" y="1374"/>
                  </a:lnTo>
                  <a:lnTo>
                    <a:pt x="4083" y="1391"/>
                  </a:lnTo>
                  <a:lnTo>
                    <a:pt x="4026" y="1406"/>
                  </a:lnTo>
                  <a:lnTo>
                    <a:pt x="3967" y="1419"/>
                  </a:lnTo>
                  <a:lnTo>
                    <a:pt x="3906" y="1430"/>
                  </a:lnTo>
                  <a:lnTo>
                    <a:pt x="3842" y="1438"/>
                  </a:lnTo>
                  <a:lnTo>
                    <a:pt x="3777" y="1445"/>
                  </a:lnTo>
                  <a:lnTo>
                    <a:pt x="3710" y="1450"/>
                  </a:lnTo>
                  <a:lnTo>
                    <a:pt x="3641" y="1451"/>
                  </a:lnTo>
                  <a:lnTo>
                    <a:pt x="3568" y="1450"/>
                  </a:lnTo>
                  <a:lnTo>
                    <a:pt x="3495" y="1446"/>
                  </a:lnTo>
                  <a:lnTo>
                    <a:pt x="3420" y="1440"/>
                  </a:lnTo>
                  <a:lnTo>
                    <a:pt x="3341" y="1430"/>
                  </a:lnTo>
                  <a:lnTo>
                    <a:pt x="3261" y="1417"/>
                  </a:lnTo>
                  <a:lnTo>
                    <a:pt x="3178" y="1403"/>
                  </a:lnTo>
                  <a:lnTo>
                    <a:pt x="3178" y="1403"/>
                  </a:lnTo>
                  <a:lnTo>
                    <a:pt x="3014" y="1370"/>
                  </a:lnTo>
                  <a:lnTo>
                    <a:pt x="2856" y="1343"/>
                  </a:lnTo>
                  <a:lnTo>
                    <a:pt x="2703" y="1317"/>
                  </a:lnTo>
                  <a:lnTo>
                    <a:pt x="2558" y="1296"/>
                  </a:lnTo>
                  <a:lnTo>
                    <a:pt x="2416" y="1280"/>
                  </a:lnTo>
                  <a:lnTo>
                    <a:pt x="2281" y="1265"/>
                  </a:lnTo>
                  <a:lnTo>
                    <a:pt x="2149" y="1256"/>
                  </a:lnTo>
                  <a:lnTo>
                    <a:pt x="2024" y="1249"/>
                  </a:lnTo>
                  <a:lnTo>
                    <a:pt x="1904" y="1246"/>
                  </a:lnTo>
                  <a:lnTo>
                    <a:pt x="1787" y="1246"/>
                  </a:lnTo>
                  <a:lnTo>
                    <a:pt x="1674" y="1249"/>
                  </a:lnTo>
                  <a:lnTo>
                    <a:pt x="1568" y="1256"/>
                  </a:lnTo>
                  <a:lnTo>
                    <a:pt x="1463" y="1267"/>
                  </a:lnTo>
                  <a:lnTo>
                    <a:pt x="1363" y="1280"/>
                  </a:lnTo>
                  <a:lnTo>
                    <a:pt x="1315" y="1288"/>
                  </a:lnTo>
                  <a:lnTo>
                    <a:pt x="1268" y="1298"/>
                  </a:lnTo>
                  <a:lnTo>
                    <a:pt x="1220" y="1307"/>
                  </a:lnTo>
                  <a:lnTo>
                    <a:pt x="1175" y="1319"/>
                  </a:lnTo>
                  <a:lnTo>
                    <a:pt x="1129" y="1330"/>
                  </a:lnTo>
                  <a:lnTo>
                    <a:pt x="1084" y="1341"/>
                  </a:lnTo>
                  <a:lnTo>
                    <a:pt x="1041" y="1354"/>
                  </a:lnTo>
                  <a:lnTo>
                    <a:pt x="998" y="1369"/>
                  </a:lnTo>
                  <a:lnTo>
                    <a:pt x="955" y="1383"/>
                  </a:lnTo>
                  <a:lnTo>
                    <a:pt x="914" y="1398"/>
                  </a:lnTo>
                  <a:lnTo>
                    <a:pt x="873" y="1414"/>
                  </a:lnTo>
                  <a:lnTo>
                    <a:pt x="833" y="1432"/>
                  </a:lnTo>
                  <a:lnTo>
                    <a:pt x="793" y="1450"/>
                  </a:lnTo>
                  <a:lnTo>
                    <a:pt x="754" y="1467"/>
                  </a:lnTo>
                  <a:lnTo>
                    <a:pt x="716" y="1487"/>
                  </a:lnTo>
                  <a:lnTo>
                    <a:pt x="678" y="1508"/>
                  </a:lnTo>
                  <a:lnTo>
                    <a:pt x="604" y="1550"/>
                  </a:lnTo>
                  <a:lnTo>
                    <a:pt x="532" y="1595"/>
                  </a:lnTo>
                  <a:lnTo>
                    <a:pt x="461" y="1643"/>
                  </a:lnTo>
                  <a:lnTo>
                    <a:pt x="392" y="1695"/>
                  </a:lnTo>
                  <a:lnTo>
                    <a:pt x="325" y="1750"/>
                  </a:lnTo>
                  <a:lnTo>
                    <a:pt x="258" y="1808"/>
                  </a:lnTo>
                  <a:lnTo>
                    <a:pt x="193" y="1868"/>
                  </a:lnTo>
                  <a:lnTo>
                    <a:pt x="128" y="1931"/>
                  </a:lnTo>
                  <a:lnTo>
                    <a:pt x="64" y="1997"/>
                  </a:lnTo>
                  <a:lnTo>
                    <a:pt x="0" y="206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29927" name="Freeform 103"/>
            <p:cNvSpPr>
              <a:spLocks/>
            </p:cNvSpPr>
            <p:nvPr/>
          </p:nvSpPr>
          <p:spPr bwMode="auto">
            <a:xfrm>
              <a:off x="1501" y="738"/>
              <a:ext cx="5149" cy="1091"/>
            </a:xfrm>
            <a:custGeom>
              <a:avLst/>
              <a:gdLst/>
              <a:ahLst/>
              <a:cxnLst>
                <a:cxn ang="0">
                  <a:pos x="5149" y="0"/>
                </a:cxn>
                <a:cxn ang="0">
                  <a:pos x="5136" y="76"/>
                </a:cxn>
                <a:cxn ang="0">
                  <a:pos x="5119" y="162"/>
                </a:cxn>
                <a:cxn ang="0">
                  <a:pos x="5090" y="273"/>
                </a:cxn>
                <a:cxn ang="0">
                  <a:pos x="5050" y="402"/>
                </a:cxn>
                <a:cxn ang="0">
                  <a:pos x="4993" y="545"/>
                </a:cxn>
                <a:cxn ang="0">
                  <a:pos x="4940" y="658"/>
                </a:cxn>
                <a:cxn ang="0">
                  <a:pos x="4900" y="734"/>
                </a:cxn>
                <a:cxn ang="0">
                  <a:pos x="4854" y="809"/>
                </a:cxn>
                <a:cxn ang="0">
                  <a:pos x="4803" y="885"/>
                </a:cxn>
                <a:cxn ang="0">
                  <a:pos x="4747" y="960"/>
                </a:cxn>
                <a:cxn ang="0">
                  <a:pos x="4685" y="1032"/>
                </a:cxn>
                <a:cxn ang="0">
                  <a:pos x="4617" y="1102"/>
                </a:cxn>
                <a:cxn ang="0">
                  <a:pos x="4543" y="1168"/>
                </a:cxn>
                <a:cxn ang="0">
                  <a:pos x="4463" y="1229"/>
                </a:cxn>
                <a:cxn ang="0">
                  <a:pos x="4377" y="1287"/>
                </a:cxn>
                <a:cxn ang="0">
                  <a:pos x="4282" y="1337"/>
                </a:cxn>
                <a:cxn ang="0">
                  <a:pos x="4181" y="1384"/>
                </a:cxn>
                <a:cxn ang="0">
                  <a:pos x="4073" y="1421"/>
                </a:cxn>
                <a:cxn ang="0">
                  <a:pos x="3957" y="1452"/>
                </a:cxn>
                <a:cxn ang="0">
                  <a:pos x="3832" y="1475"/>
                </a:cxn>
                <a:cxn ang="0">
                  <a:pos x="3700" y="1488"/>
                </a:cxn>
                <a:cxn ang="0">
                  <a:pos x="3559" y="1491"/>
                </a:cxn>
                <a:cxn ang="0">
                  <a:pos x="3410" y="1483"/>
                </a:cxn>
                <a:cxn ang="0">
                  <a:pos x="3251" y="1465"/>
                </a:cxn>
                <a:cxn ang="0">
                  <a:pos x="3169" y="1450"/>
                </a:cxn>
                <a:cxn ang="0">
                  <a:pos x="2845" y="1397"/>
                </a:cxn>
                <a:cxn ang="0">
                  <a:pos x="2545" y="1358"/>
                </a:cxn>
                <a:cxn ang="0">
                  <a:pos x="2269" y="1333"/>
                </a:cxn>
                <a:cxn ang="0">
                  <a:pos x="2012" y="1321"/>
                </a:cxn>
                <a:cxn ang="0">
                  <a:pos x="1775" y="1323"/>
                </a:cxn>
                <a:cxn ang="0">
                  <a:pos x="1555" y="1337"/>
                </a:cxn>
                <a:cxn ang="0">
                  <a:pos x="1353" y="1366"/>
                </a:cxn>
                <a:cxn ang="0">
                  <a:pos x="1255" y="1384"/>
                </a:cxn>
                <a:cxn ang="0">
                  <a:pos x="1164" y="1407"/>
                </a:cxn>
                <a:cxn ang="0">
                  <a:pos x="1074" y="1433"/>
                </a:cxn>
                <a:cxn ang="0">
                  <a:pos x="987" y="1462"/>
                </a:cxn>
                <a:cxn ang="0">
                  <a:pos x="904" y="1492"/>
                </a:cxn>
                <a:cxn ang="0">
                  <a:pos x="824" y="1528"/>
                </a:cxn>
                <a:cxn ang="0">
                  <a:pos x="746" y="1567"/>
                </a:cxn>
                <a:cxn ang="0">
                  <a:pos x="669" y="1607"/>
                </a:cxn>
                <a:cxn ang="0">
                  <a:pos x="525" y="1699"/>
                </a:cxn>
                <a:cxn ang="0">
                  <a:pos x="386" y="1802"/>
                </a:cxn>
                <a:cxn ang="0">
                  <a:pos x="254" y="1917"/>
                </a:cxn>
                <a:cxn ang="0">
                  <a:pos x="127" y="2045"/>
                </a:cxn>
                <a:cxn ang="0">
                  <a:pos x="0" y="2182"/>
                </a:cxn>
              </a:cxnLst>
              <a:rect l="0" t="0" r="r" b="b"/>
              <a:pathLst>
                <a:path w="5149" h="2182">
                  <a:moveTo>
                    <a:pt x="5149" y="0"/>
                  </a:moveTo>
                  <a:lnTo>
                    <a:pt x="5149" y="0"/>
                  </a:lnTo>
                  <a:lnTo>
                    <a:pt x="5146" y="20"/>
                  </a:lnTo>
                  <a:lnTo>
                    <a:pt x="5136" y="76"/>
                  </a:lnTo>
                  <a:lnTo>
                    <a:pt x="5129" y="115"/>
                  </a:lnTo>
                  <a:lnTo>
                    <a:pt x="5119" y="162"/>
                  </a:lnTo>
                  <a:lnTo>
                    <a:pt x="5105" y="215"/>
                  </a:lnTo>
                  <a:lnTo>
                    <a:pt x="5090" y="273"/>
                  </a:lnTo>
                  <a:lnTo>
                    <a:pt x="5072" y="336"/>
                  </a:lnTo>
                  <a:lnTo>
                    <a:pt x="5050" y="402"/>
                  </a:lnTo>
                  <a:lnTo>
                    <a:pt x="5024" y="472"/>
                  </a:lnTo>
                  <a:lnTo>
                    <a:pt x="4993" y="545"/>
                  </a:lnTo>
                  <a:lnTo>
                    <a:pt x="4960" y="620"/>
                  </a:lnTo>
                  <a:lnTo>
                    <a:pt x="4940" y="658"/>
                  </a:lnTo>
                  <a:lnTo>
                    <a:pt x="4921" y="696"/>
                  </a:lnTo>
                  <a:lnTo>
                    <a:pt x="4900" y="734"/>
                  </a:lnTo>
                  <a:lnTo>
                    <a:pt x="4878" y="772"/>
                  </a:lnTo>
                  <a:lnTo>
                    <a:pt x="4854" y="809"/>
                  </a:lnTo>
                  <a:lnTo>
                    <a:pt x="4829" y="848"/>
                  </a:lnTo>
                  <a:lnTo>
                    <a:pt x="4803" y="885"/>
                  </a:lnTo>
                  <a:lnTo>
                    <a:pt x="4776" y="922"/>
                  </a:lnTo>
                  <a:lnTo>
                    <a:pt x="4747" y="960"/>
                  </a:lnTo>
                  <a:lnTo>
                    <a:pt x="4717" y="997"/>
                  </a:lnTo>
                  <a:lnTo>
                    <a:pt x="4685" y="1032"/>
                  </a:lnTo>
                  <a:lnTo>
                    <a:pt x="4651" y="1068"/>
                  </a:lnTo>
                  <a:lnTo>
                    <a:pt x="4617" y="1102"/>
                  </a:lnTo>
                  <a:lnTo>
                    <a:pt x="4581" y="1136"/>
                  </a:lnTo>
                  <a:lnTo>
                    <a:pt x="4543" y="1168"/>
                  </a:lnTo>
                  <a:lnTo>
                    <a:pt x="4504" y="1199"/>
                  </a:lnTo>
                  <a:lnTo>
                    <a:pt x="4463" y="1229"/>
                  </a:lnTo>
                  <a:lnTo>
                    <a:pt x="4421" y="1258"/>
                  </a:lnTo>
                  <a:lnTo>
                    <a:pt x="4377" y="1287"/>
                  </a:lnTo>
                  <a:lnTo>
                    <a:pt x="4331" y="1313"/>
                  </a:lnTo>
                  <a:lnTo>
                    <a:pt x="4282" y="1337"/>
                  </a:lnTo>
                  <a:lnTo>
                    <a:pt x="4232" y="1362"/>
                  </a:lnTo>
                  <a:lnTo>
                    <a:pt x="4181" y="1384"/>
                  </a:lnTo>
                  <a:lnTo>
                    <a:pt x="4128" y="1404"/>
                  </a:lnTo>
                  <a:lnTo>
                    <a:pt x="4073" y="1421"/>
                  </a:lnTo>
                  <a:lnTo>
                    <a:pt x="4016" y="1438"/>
                  </a:lnTo>
                  <a:lnTo>
                    <a:pt x="3957" y="1452"/>
                  </a:lnTo>
                  <a:lnTo>
                    <a:pt x="3896" y="1465"/>
                  </a:lnTo>
                  <a:lnTo>
                    <a:pt x="3832" y="1475"/>
                  </a:lnTo>
                  <a:lnTo>
                    <a:pt x="3767" y="1483"/>
                  </a:lnTo>
                  <a:lnTo>
                    <a:pt x="3700" y="1488"/>
                  </a:lnTo>
                  <a:lnTo>
                    <a:pt x="3631" y="1491"/>
                  </a:lnTo>
                  <a:lnTo>
                    <a:pt x="3559" y="1491"/>
                  </a:lnTo>
                  <a:lnTo>
                    <a:pt x="3485" y="1489"/>
                  </a:lnTo>
                  <a:lnTo>
                    <a:pt x="3410" y="1483"/>
                  </a:lnTo>
                  <a:lnTo>
                    <a:pt x="3331" y="1476"/>
                  </a:lnTo>
                  <a:lnTo>
                    <a:pt x="3251" y="1465"/>
                  </a:lnTo>
                  <a:lnTo>
                    <a:pt x="3169" y="1450"/>
                  </a:lnTo>
                  <a:lnTo>
                    <a:pt x="3169" y="1450"/>
                  </a:lnTo>
                  <a:lnTo>
                    <a:pt x="3003" y="1423"/>
                  </a:lnTo>
                  <a:lnTo>
                    <a:pt x="2845" y="1397"/>
                  </a:lnTo>
                  <a:lnTo>
                    <a:pt x="2692" y="1376"/>
                  </a:lnTo>
                  <a:lnTo>
                    <a:pt x="2545" y="1358"/>
                  </a:lnTo>
                  <a:lnTo>
                    <a:pt x="2405" y="1344"/>
                  </a:lnTo>
                  <a:lnTo>
                    <a:pt x="2269" y="1333"/>
                  </a:lnTo>
                  <a:lnTo>
                    <a:pt x="2138" y="1324"/>
                  </a:lnTo>
                  <a:lnTo>
                    <a:pt x="2012" y="1321"/>
                  </a:lnTo>
                  <a:lnTo>
                    <a:pt x="1891" y="1320"/>
                  </a:lnTo>
                  <a:lnTo>
                    <a:pt x="1775" y="1323"/>
                  </a:lnTo>
                  <a:lnTo>
                    <a:pt x="1664" y="1328"/>
                  </a:lnTo>
                  <a:lnTo>
                    <a:pt x="1555" y="1337"/>
                  </a:lnTo>
                  <a:lnTo>
                    <a:pt x="1451" y="1350"/>
                  </a:lnTo>
                  <a:lnTo>
                    <a:pt x="1353" y="1366"/>
                  </a:lnTo>
                  <a:lnTo>
                    <a:pt x="1304" y="1375"/>
                  </a:lnTo>
                  <a:lnTo>
                    <a:pt x="1255" y="1384"/>
                  </a:lnTo>
                  <a:lnTo>
                    <a:pt x="1210" y="1396"/>
                  </a:lnTo>
                  <a:lnTo>
                    <a:pt x="1164" y="1407"/>
                  </a:lnTo>
                  <a:lnTo>
                    <a:pt x="1118" y="1420"/>
                  </a:lnTo>
                  <a:lnTo>
                    <a:pt x="1074" y="1433"/>
                  </a:lnTo>
                  <a:lnTo>
                    <a:pt x="1030" y="1447"/>
                  </a:lnTo>
                  <a:lnTo>
                    <a:pt x="987" y="1462"/>
                  </a:lnTo>
                  <a:lnTo>
                    <a:pt x="946" y="1476"/>
                  </a:lnTo>
                  <a:lnTo>
                    <a:pt x="904" y="1492"/>
                  </a:lnTo>
                  <a:lnTo>
                    <a:pt x="864" y="1510"/>
                  </a:lnTo>
                  <a:lnTo>
                    <a:pt x="824" y="1528"/>
                  </a:lnTo>
                  <a:lnTo>
                    <a:pt x="785" y="1547"/>
                  </a:lnTo>
                  <a:lnTo>
                    <a:pt x="746" y="1567"/>
                  </a:lnTo>
                  <a:lnTo>
                    <a:pt x="707" y="1586"/>
                  </a:lnTo>
                  <a:lnTo>
                    <a:pt x="669" y="1607"/>
                  </a:lnTo>
                  <a:lnTo>
                    <a:pt x="596" y="1652"/>
                  </a:lnTo>
                  <a:lnTo>
                    <a:pt x="525" y="1699"/>
                  </a:lnTo>
                  <a:lnTo>
                    <a:pt x="456" y="1749"/>
                  </a:lnTo>
                  <a:lnTo>
                    <a:pt x="386" y="1802"/>
                  </a:lnTo>
                  <a:lnTo>
                    <a:pt x="320" y="1859"/>
                  </a:lnTo>
                  <a:lnTo>
                    <a:pt x="254" y="1917"/>
                  </a:lnTo>
                  <a:lnTo>
                    <a:pt x="190" y="1980"/>
                  </a:lnTo>
                  <a:lnTo>
                    <a:pt x="127" y="2045"/>
                  </a:lnTo>
                  <a:lnTo>
                    <a:pt x="63" y="2112"/>
                  </a:lnTo>
                  <a:lnTo>
                    <a:pt x="0" y="218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29928" name="Freeform 104"/>
            <p:cNvSpPr>
              <a:spLocks/>
            </p:cNvSpPr>
            <p:nvPr/>
          </p:nvSpPr>
          <p:spPr bwMode="auto">
            <a:xfrm>
              <a:off x="1550" y="709"/>
              <a:ext cx="5113" cy="1149"/>
            </a:xfrm>
            <a:custGeom>
              <a:avLst/>
              <a:gdLst/>
              <a:ahLst/>
              <a:cxnLst>
                <a:cxn ang="0">
                  <a:pos x="5113" y="0"/>
                </a:cxn>
                <a:cxn ang="0">
                  <a:pos x="5104" y="78"/>
                </a:cxn>
                <a:cxn ang="0">
                  <a:pos x="5087" y="163"/>
                </a:cxn>
                <a:cxn ang="0">
                  <a:pos x="5061" y="276"/>
                </a:cxn>
                <a:cxn ang="0">
                  <a:pos x="5020" y="407"/>
                </a:cxn>
                <a:cxn ang="0">
                  <a:pos x="4968" y="551"/>
                </a:cxn>
                <a:cxn ang="0">
                  <a:pos x="4916" y="666"/>
                </a:cxn>
                <a:cxn ang="0">
                  <a:pos x="4876" y="743"/>
                </a:cxn>
                <a:cxn ang="0">
                  <a:pos x="4832" y="821"/>
                </a:cxn>
                <a:cxn ang="0">
                  <a:pos x="4783" y="896"/>
                </a:cxn>
                <a:cxn ang="0">
                  <a:pos x="4727" y="972"/>
                </a:cxn>
                <a:cxn ang="0">
                  <a:pos x="4666" y="1047"/>
                </a:cxn>
                <a:cxn ang="0">
                  <a:pos x="4600" y="1118"/>
                </a:cxn>
                <a:cxn ang="0">
                  <a:pos x="4528" y="1185"/>
                </a:cxn>
                <a:cxn ang="0">
                  <a:pos x="4447" y="1250"/>
                </a:cxn>
                <a:cxn ang="0">
                  <a:pos x="4361" y="1310"/>
                </a:cxn>
                <a:cxn ang="0">
                  <a:pos x="4268" y="1363"/>
                </a:cxn>
                <a:cxn ang="0">
                  <a:pos x="4168" y="1410"/>
                </a:cxn>
                <a:cxn ang="0">
                  <a:pos x="4060" y="1450"/>
                </a:cxn>
                <a:cxn ang="0">
                  <a:pos x="3944" y="1484"/>
                </a:cxn>
                <a:cxn ang="0">
                  <a:pos x="3821" y="1508"/>
                </a:cxn>
                <a:cxn ang="0">
                  <a:pos x="3689" y="1525"/>
                </a:cxn>
                <a:cxn ang="0">
                  <a:pos x="3547" y="1531"/>
                </a:cxn>
                <a:cxn ang="0">
                  <a:pos x="3397" y="1526"/>
                </a:cxn>
                <a:cxn ang="0">
                  <a:pos x="3239" y="1512"/>
                </a:cxn>
                <a:cxn ang="0">
                  <a:pos x="3156" y="1499"/>
                </a:cxn>
                <a:cxn ang="0">
                  <a:pos x="2832" y="1452"/>
                </a:cxn>
                <a:cxn ang="0">
                  <a:pos x="2532" y="1418"/>
                </a:cxn>
                <a:cxn ang="0">
                  <a:pos x="2255" y="1397"/>
                </a:cxn>
                <a:cxn ang="0">
                  <a:pos x="1998" y="1391"/>
                </a:cxn>
                <a:cxn ang="0">
                  <a:pos x="1760" y="1397"/>
                </a:cxn>
                <a:cxn ang="0">
                  <a:pos x="1541" y="1418"/>
                </a:cxn>
                <a:cxn ang="0">
                  <a:pos x="1338" y="1450"/>
                </a:cxn>
                <a:cxn ang="0">
                  <a:pos x="1242" y="1471"/>
                </a:cxn>
                <a:cxn ang="0">
                  <a:pos x="1151" y="1496"/>
                </a:cxn>
                <a:cxn ang="0">
                  <a:pos x="1062" y="1523"/>
                </a:cxn>
                <a:cxn ang="0">
                  <a:pos x="976" y="1554"/>
                </a:cxn>
                <a:cxn ang="0">
                  <a:pos x="893" y="1588"/>
                </a:cxn>
                <a:cxn ang="0">
                  <a:pos x="813" y="1623"/>
                </a:cxn>
                <a:cxn ang="0">
                  <a:pos x="736" y="1663"/>
                </a:cxn>
                <a:cxn ang="0">
                  <a:pos x="661" y="1707"/>
                </a:cxn>
                <a:cxn ang="0">
                  <a:pos x="516" y="1801"/>
                </a:cxn>
                <a:cxn ang="0">
                  <a:pos x="380" y="1907"/>
                </a:cxn>
                <a:cxn ang="0">
                  <a:pos x="250" y="2027"/>
                </a:cxn>
                <a:cxn ang="0">
                  <a:pos x="123" y="2156"/>
                </a:cxn>
                <a:cxn ang="0">
                  <a:pos x="0" y="2298"/>
                </a:cxn>
              </a:cxnLst>
              <a:rect l="0" t="0" r="r" b="b"/>
              <a:pathLst>
                <a:path w="5113" h="2298">
                  <a:moveTo>
                    <a:pt x="5113" y="0"/>
                  </a:moveTo>
                  <a:lnTo>
                    <a:pt x="5113" y="0"/>
                  </a:lnTo>
                  <a:lnTo>
                    <a:pt x="5112" y="21"/>
                  </a:lnTo>
                  <a:lnTo>
                    <a:pt x="5104" y="78"/>
                  </a:lnTo>
                  <a:lnTo>
                    <a:pt x="5097" y="117"/>
                  </a:lnTo>
                  <a:lnTo>
                    <a:pt x="5087" y="163"/>
                  </a:lnTo>
                  <a:lnTo>
                    <a:pt x="5075" y="217"/>
                  </a:lnTo>
                  <a:lnTo>
                    <a:pt x="5061" y="276"/>
                  </a:lnTo>
                  <a:lnTo>
                    <a:pt x="5043" y="339"/>
                  </a:lnTo>
                  <a:lnTo>
                    <a:pt x="5020" y="407"/>
                  </a:lnTo>
                  <a:lnTo>
                    <a:pt x="4997" y="478"/>
                  </a:lnTo>
                  <a:lnTo>
                    <a:pt x="4968" y="551"/>
                  </a:lnTo>
                  <a:lnTo>
                    <a:pt x="4934" y="627"/>
                  </a:lnTo>
                  <a:lnTo>
                    <a:pt x="4916" y="666"/>
                  </a:lnTo>
                  <a:lnTo>
                    <a:pt x="4897" y="704"/>
                  </a:lnTo>
                  <a:lnTo>
                    <a:pt x="4876" y="743"/>
                  </a:lnTo>
                  <a:lnTo>
                    <a:pt x="4855" y="782"/>
                  </a:lnTo>
                  <a:lnTo>
                    <a:pt x="4832" y="821"/>
                  </a:lnTo>
                  <a:lnTo>
                    <a:pt x="4808" y="859"/>
                  </a:lnTo>
                  <a:lnTo>
                    <a:pt x="4783" y="896"/>
                  </a:lnTo>
                  <a:lnTo>
                    <a:pt x="4755" y="935"/>
                  </a:lnTo>
                  <a:lnTo>
                    <a:pt x="4727" y="972"/>
                  </a:lnTo>
                  <a:lnTo>
                    <a:pt x="4697" y="1009"/>
                  </a:lnTo>
                  <a:lnTo>
                    <a:pt x="4666" y="1047"/>
                  </a:lnTo>
                  <a:lnTo>
                    <a:pt x="4634" y="1082"/>
                  </a:lnTo>
                  <a:lnTo>
                    <a:pt x="4600" y="1118"/>
                  </a:lnTo>
                  <a:lnTo>
                    <a:pt x="4564" y="1153"/>
                  </a:lnTo>
                  <a:lnTo>
                    <a:pt x="4528" y="1185"/>
                  </a:lnTo>
                  <a:lnTo>
                    <a:pt x="4489" y="1218"/>
                  </a:lnTo>
                  <a:lnTo>
                    <a:pt x="4447" y="1250"/>
                  </a:lnTo>
                  <a:lnTo>
                    <a:pt x="4405" y="1281"/>
                  </a:lnTo>
                  <a:lnTo>
                    <a:pt x="4361" y="1310"/>
                  </a:lnTo>
                  <a:lnTo>
                    <a:pt x="4315" y="1337"/>
                  </a:lnTo>
                  <a:lnTo>
                    <a:pt x="4268" y="1363"/>
                  </a:lnTo>
                  <a:lnTo>
                    <a:pt x="4219" y="1387"/>
                  </a:lnTo>
                  <a:lnTo>
                    <a:pt x="4168" y="1410"/>
                  </a:lnTo>
                  <a:lnTo>
                    <a:pt x="4115" y="1431"/>
                  </a:lnTo>
                  <a:lnTo>
                    <a:pt x="4060" y="1450"/>
                  </a:lnTo>
                  <a:lnTo>
                    <a:pt x="4003" y="1468"/>
                  </a:lnTo>
                  <a:lnTo>
                    <a:pt x="3944" y="1484"/>
                  </a:lnTo>
                  <a:lnTo>
                    <a:pt x="3883" y="1497"/>
                  </a:lnTo>
                  <a:lnTo>
                    <a:pt x="3821" y="1508"/>
                  </a:lnTo>
                  <a:lnTo>
                    <a:pt x="3756" y="1518"/>
                  </a:lnTo>
                  <a:lnTo>
                    <a:pt x="3689" y="1525"/>
                  </a:lnTo>
                  <a:lnTo>
                    <a:pt x="3619" y="1529"/>
                  </a:lnTo>
                  <a:lnTo>
                    <a:pt x="3547" y="1531"/>
                  </a:lnTo>
                  <a:lnTo>
                    <a:pt x="3474" y="1529"/>
                  </a:lnTo>
                  <a:lnTo>
                    <a:pt x="3397" y="1526"/>
                  </a:lnTo>
                  <a:lnTo>
                    <a:pt x="3320" y="1520"/>
                  </a:lnTo>
                  <a:lnTo>
                    <a:pt x="3239" y="1512"/>
                  </a:lnTo>
                  <a:lnTo>
                    <a:pt x="3156" y="1499"/>
                  </a:lnTo>
                  <a:lnTo>
                    <a:pt x="3156" y="1499"/>
                  </a:lnTo>
                  <a:lnTo>
                    <a:pt x="2991" y="1473"/>
                  </a:lnTo>
                  <a:lnTo>
                    <a:pt x="2832" y="1452"/>
                  </a:lnTo>
                  <a:lnTo>
                    <a:pt x="2680" y="1433"/>
                  </a:lnTo>
                  <a:lnTo>
                    <a:pt x="2532" y="1418"/>
                  </a:lnTo>
                  <a:lnTo>
                    <a:pt x="2391" y="1407"/>
                  </a:lnTo>
                  <a:lnTo>
                    <a:pt x="2255" y="1397"/>
                  </a:lnTo>
                  <a:lnTo>
                    <a:pt x="2124" y="1392"/>
                  </a:lnTo>
                  <a:lnTo>
                    <a:pt x="1998" y="1391"/>
                  </a:lnTo>
                  <a:lnTo>
                    <a:pt x="1877" y="1392"/>
                  </a:lnTo>
                  <a:lnTo>
                    <a:pt x="1760" y="1397"/>
                  </a:lnTo>
                  <a:lnTo>
                    <a:pt x="1649" y="1405"/>
                  </a:lnTo>
                  <a:lnTo>
                    <a:pt x="1541" y="1418"/>
                  </a:lnTo>
                  <a:lnTo>
                    <a:pt x="1438" y="1433"/>
                  </a:lnTo>
                  <a:lnTo>
                    <a:pt x="1338" y="1450"/>
                  </a:lnTo>
                  <a:lnTo>
                    <a:pt x="1290" y="1460"/>
                  </a:lnTo>
                  <a:lnTo>
                    <a:pt x="1242" y="1471"/>
                  </a:lnTo>
                  <a:lnTo>
                    <a:pt x="1197" y="1483"/>
                  </a:lnTo>
                  <a:lnTo>
                    <a:pt x="1151" y="1496"/>
                  </a:lnTo>
                  <a:lnTo>
                    <a:pt x="1106" y="1508"/>
                  </a:lnTo>
                  <a:lnTo>
                    <a:pt x="1062" y="1523"/>
                  </a:lnTo>
                  <a:lnTo>
                    <a:pt x="1019" y="1537"/>
                  </a:lnTo>
                  <a:lnTo>
                    <a:pt x="976" y="1554"/>
                  </a:lnTo>
                  <a:lnTo>
                    <a:pt x="934" y="1570"/>
                  </a:lnTo>
                  <a:lnTo>
                    <a:pt x="893" y="1588"/>
                  </a:lnTo>
                  <a:lnTo>
                    <a:pt x="852" y="1605"/>
                  </a:lnTo>
                  <a:lnTo>
                    <a:pt x="813" y="1623"/>
                  </a:lnTo>
                  <a:lnTo>
                    <a:pt x="775" y="1644"/>
                  </a:lnTo>
                  <a:lnTo>
                    <a:pt x="736" y="1663"/>
                  </a:lnTo>
                  <a:lnTo>
                    <a:pt x="698" y="1684"/>
                  </a:lnTo>
                  <a:lnTo>
                    <a:pt x="661" y="1707"/>
                  </a:lnTo>
                  <a:lnTo>
                    <a:pt x="587" y="1752"/>
                  </a:lnTo>
                  <a:lnTo>
                    <a:pt x="516" y="1801"/>
                  </a:lnTo>
                  <a:lnTo>
                    <a:pt x="448" y="1854"/>
                  </a:lnTo>
                  <a:lnTo>
                    <a:pt x="380" y="1907"/>
                  </a:lnTo>
                  <a:lnTo>
                    <a:pt x="315" y="1965"/>
                  </a:lnTo>
                  <a:lnTo>
                    <a:pt x="250" y="2027"/>
                  </a:lnTo>
                  <a:lnTo>
                    <a:pt x="186" y="2090"/>
                  </a:lnTo>
                  <a:lnTo>
                    <a:pt x="123" y="2156"/>
                  </a:lnTo>
                  <a:lnTo>
                    <a:pt x="61" y="2225"/>
                  </a:lnTo>
                  <a:lnTo>
                    <a:pt x="0" y="229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29929" name="Freeform 105"/>
            <p:cNvSpPr>
              <a:spLocks/>
            </p:cNvSpPr>
            <p:nvPr/>
          </p:nvSpPr>
          <p:spPr bwMode="auto">
            <a:xfrm>
              <a:off x="1598" y="681"/>
              <a:ext cx="5079" cy="1206"/>
            </a:xfrm>
            <a:custGeom>
              <a:avLst/>
              <a:gdLst/>
              <a:ahLst/>
              <a:cxnLst>
                <a:cxn ang="0">
                  <a:pos x="5079" y="0"/>
                </a:cxn>
                <a:cxn ang="0">
                  <a:pos x="5070" y="76"/>
                </a:cxn>
                <a:cxn ang="0">
                  <a:pos x="5054" y="164"/>
                </a:cxn>
                <a:cxn ang="0">
                  <a:pos x="5031" y="278"/>
                </a:cxn>
                <a:cxn ang="0">
                  <a:pos x="4993" y="410"/>
                </a:cxn>
                <a:cxn ang="0">
                  <a:pos x="4942" y="555"/>
                </a:cxn>
                <a:cxn ang="0">
                  <a:pos x="4892" y="672"/>
                </a:cxn>
                <a:cxn ang="0">
                  <a:pos x="4853" y="749"/>
                </a:cxn>
                <a:cxn ang="0">
                  <a:pos x="4810" y="828"/>
                </a:cxn>
                <a:cxn ang="0">
                  <a:pos x="4761" y="907"/>
                </a:cxn>
                <a:cxn ang="0">
                  <a:pos x="4707" y="985"/>
                </a:cxn>
                <a:cxn ang="0">
                  <a:pos x="4648" y="1059"/>
                </a:cxn>
                <a:cxn ang="0">
                  <a:pos x="4582" y="1132"/>
                </a:cxn>
                <a:cxn ang="0">
                  <a:pos x="4510" y="1203"/>
                </a:cxn>
                <a:cxn ang="0">
                  <a:pos x="4432" y="1267"/>
                </a:cxn>
                <a:cxn ang="0">
                  <a:pos x="4348" y="1329"/>
                </a:cxn>
                <a:cxn ang="0">
                  <a:pos x="4255" y="1385"/>
                </a:cxn>
                <a:cxn ang="0">
                  <a:pos x="4155" y="1435"/>
                </a:cxn>
                <a:cxn ang="0">
                  <a:pos x="4048" y="1477"/>
                </a:cxn>
                <a:cxn ang="0">
                  <a:pos x="3932" y="1513"/>
                </a:cxn>
                <a:cxn ang="0">
                  <a:pos x="3809" y="1540"/>
                </a:cxn>
                <a:cxn ang="0">
                  <a:pos x="3677" y="1560"/>
                </a:cxn>
                <a:cxn ang="0">
                  <a:pos x="3537" y="1568"/>
                </a:cxn>
                <a:cxn ang="0">
                  <a:pos x="3387" y="1568"/>
                </a:cxn>
                <a:cxn ang="0">
                  <a:pos x="3229" y="1555"/>
                </a:cxn>
                <a:cxn ang="0">
                  <a:pos x="3145" y="1545"/>
                </a:cxn>
                <a:cxn ang="0">
                  <a:pos x="2820" y="1503"/>
                </a:cxn>
                <a:cxn ang="0">
                  <a:pos x="2520" y="1476"/>
                </a:cxn>
                <a:cxn ang="0">
                  <a:pos x="2241" y="1461"/>
                </a:cxn>
                <a:cxn ang="0">
                  <a:pos x="1986" y="1459"/>
                </a:cxn>
                <a:cxn ang="0">
                  <a:pos x="1748" y="1471"/>
                </a:cxn>
                <a:cxn ang="0">
                  <a:pos x="1529" y="1495"/>
                </a:cxn>
                <a:cxn ang="0">
                  <a:pos x="1326" y="1532"/>
                </a:cxn>
                <a:cxn ang="0">
                  <a:pos x="1232" y="1555"/>
                </a:cxn>
                <a:cxn ang="0">
                  <a:pos x="1139" y="1582"/>
                </a:cxn>
                <a:cxn ang="0">
                  <a:pos x="1051" y="1611"/>
                </a:cxn>
                <a:cxn ang="0">
                  <a:pos x="965" y="1644"/>
                </a:cxn>
                <a:cxn ang="0">
                  <a:pos x="883" y="1679"/>
                </a:cxn>
                <a:cxn ang="0">
                  <a:pos x="804" y="1718"/>
                </a:cxn>
                <a:cxn ang="0">
                  <a:pos x="727" y="1760"/>
                </a:cxn>
                <a:cxn ang="0">
                  <a:pos x="653" y="1803"/>
                </a:cxn>
                <a:cxn ang="0">
                  <a:pos x="510" y="1902"/>
                </a:cxn>
                <a:cxn ang="0">
                  <a:pos x="375" y="2012"/>
                </a:cxn>
                <a:cxn ang="0">
                  <a:pos x="246" y="2133"/>
                </a:cxn>
                <a:cxn ang="0">
                  <a:pos x="123" y="2267"/>
                </a:cxn>
                <a:cxn ang="0">
                  <a:pos x="0" y="2412"/>
                </a:cxn>
              </a:cxnLst>
              <a:rect l="0" t="0" r="r" b="b"/>
              <a:pathLst>
                <a:path w="5079" h="2412">
                  <a:moveTo>
                    <a:pt x="5079" y="0"/>
                  </a:moveTo>
                  <a:lnTo>
                    <a:pt x="5079" y="0"/>
                  </a:lnTo>
                  <a:lnTo>
                    <a:pt x="5078" y="19"/>
                  </a:lnTo>
                  <a:lnTo>
                    <a:pt x="5070" y="76"/>
                  </a:lnTo>
                  <a:lnTo>
                    <a:pt x="5064" y="116"/>
                  </a:lnTo>
                  <a:lnTo>
                    <a:pt x="5054" y="164"/>
                  </a:lnTo>
                  <a:lnTo>
                    <a:pt x="5045" y="218"/>
                  </a:lnTo>
                  <a:lnTo>
                    <a:pt x="5031" y="278"/>
                  </a:lnTo>
                  <a:lnTo>
                    <a:pt x="5013" y="340"/>
                  </a:lnTo>
                  <a:lnTo>
                    <a:pt x="4993" y="410"/>
                  </a:lnTo>
                  <a:lnTo>
                    <a:pt x="4970" y="481"/>
                  </a:lnTo>
                  <a:lnTo>
                    <a:pt x="4942" y="555"/>
                  </a:lnTo>
                  <a:lnTo>
                    <a:pt x="4910" y="633"/>
                  </a:lnTo>
                  <a:lnTo>
                    <a:pt x="4892" y="672"/>
                  </a:lnTo>
                  <a:lnTo>
                    <a:pt x="4874" y="710"/>
                  </a:lnTo>
                  <a:lnTo>
                    <a:pt x="4853" y="749"/>
                  </a:lnTo>
                  <a:lnTo>
                    <a:pt x="4832" y="789"/>
                  </a:lnTo>
                  <a:lnTo>
                    <a:pt x="4810" y="828"/>
                  </a:lnTo>
                  <a:lnTo>
                    <a:pt x="4786" y="868"/>
                  </a:lnTo>
                  <a:lnTo>
                    <a:pt x="4761" y="907"/>
                  </a:lnTo>
                  <a:lnTo>
                    <a:pt x="4735" y="946"/>
                  </a:lnTo>
                  <a:lnTo>
                    <a:pt x="4707" y="985"/>
                  </a:lnTo>
                  <a:lnTo>
                    <a:pt x="4678" y="1022"/>
                  </a:lnTo>
                  <a:lnTo>
                    <a:pt x="4648" y="1059"/>
                  </a:lnTo>
                  <a:lnTo>
                    <a:pt x="4616" y="1096"/>
                  </a:lnTo>
                  <a:lnTo>
                    <a:pt x="4582" y="1132"/>
                  </a:lnTo>
                  <a:lnTo>
                    <a:pt x="4548" y="1167"/>
                  </a:lnTo>
                  <a:lnTo>
                    <a:pt x="4510" y="1203"/>
                  </a:lnTo>
                  <a:lnTo>
                    <a:pt x="4473" y="1235"/>
                  </a:lnTo>
                  <a:lnTo>
                    <a:pt x="4432" y="1267"/>
                  </a:lnTo>
                  <a:lnTo>
                    <a:pt x="4391" y="1300"/>
                  </a:lnTo>
                  <a:lnTo>
                    <a:pt x="4348" y="1329"/>
                  </a:lnTo>
                  <a:lnTo>
                    <a:pt x="4302" y="1358"/>
                  </a:lnTo>
                  <a:lnTo>
                    <a:pt x="4255" y="1385"/>
                  </a:lnTo>
                  <a:lnTo>
                    <a:pt x="4206" y="1411"/>
                  </a:lnTo>
                  <a:lnTo>
                    <a:pt x="4155" y="1435"/>
                  </a:lnTo>
                  <a:lnTo>
                    <a:pt x="4102" y="1458"/>
                  </a:lnTo>
                  <a:lnTo>
                    <a:pt x="4048" y="1477"/>
                  </a:lnTo>
                  <a:lnTo>
                    <a:pt x="3991" y="1497"/>
                  </a:lnTo>
                  <a:lnTo>
                    <a:pt x="3932" y="1513"/>
                  </a:lnTo>
                  <a:lnTo>
                    <a:pt x="3871" y="1529"/>
                  </a:lnTo>
                  <a:lnTo>
                    <a:pt x="3809" y="1540"/>
                  </a:lnTo>
                  <a:lnTo>
                    <a:pt x="3745" y="1552"/>
                  </a:lnTo>
                  <a:lnTo>
                    <a:pt x="3677" y="1560"/>
                  </a:lnTo>
                  <a:lnTo>
                    <a:pt x="3608" y="1564"/>
                  </a:lnTo>
                  <a:lnTo>
                    <a:pt x="3537" y="1568"/>
                  </a:lnTo>
                  <a:lnTo>
                    <a:pt x="3463" y="1569"/>
                  </a:lnTo>
                  <a:lnTo>
                    <a:pt x="3387" y="1568"/>
                  </a:lnTo>
                  <a:lnTo>
                    <a:pt x="3309" y="1563"/>
                  </a:lnTo>
                  <a:lnTo>
                    <a:pt x="3229" y="1555"/>
                  </a:lnTo>
                  <a:lnTo>
                    <a:pt x="3145" y="1545"/>
                  </a:lnTo>
                  <a:lnTo>
                    <a:pt x="3145" y="1545"/>
                  </a:lnTo>
                  <a:lnTo>
                    <a:pt x="2980" y="1522"/>
                  </a:lnTo>
                  <a:lnTo>
                    <a:pt x="2820" y="1503"/>
                  </a:lnTo>
                  <a:lnTo>
                    <a:pt x="2668" y="1489"/>
                  </a:lnTo>
                  <a:lnTo>
                    <a:pt x="2520" y="1476"/>
                  </a:lnTo>
                  <a:lnTo>
                    <a:pt x="2379" y="1466"/>
                  </a:lnTo>
                  <a:lnTo>
                    <a:pt x="2241" y="1461"/>
                  </a:lnTo>
                  <a:lnTo>
                    <a:pt x="2111" y="1458"/>
                  </a:lnTo>
                  <a:lnTo>
                    <a:pt x="1986" y="1459"/>
                  </a:lnTo>
                  <a:lnTo>
                    <a:pt x="1865" y="1464"/>
                  </a:lnTo>
                  <a:lnTo>
                    <a:pt x="1748" y="1471"/>
                  </a:lnTo>
                  <a:lnTo>
                    <a:pt x="1636" y="1482"/>
                  </a:lnTo>
                  <a:lnTo>
                    <a:pt x="1529" y="1495"/>
                  </a:lnTo>
                  <a:lnTo>
                    <a:pt x="1426" y="1513"/>
                  </a:lnTo>
                  <a:lnTo>
                    <a:pt x="1326" y="1532"/>
                  </a:lnTo>
                  <a:lnTo>
                    <a:pt x="1279" y="1543"/>
                  </a:lnTo>
                  <a:lnTo>
                    <a:pt x="1232" y="1555"/>
                  </a:lnTo>
                  <a:lnTo>
                    <a:pt x="1185" y="1568"/>
                  </a:lnTo>
                  <a:lnTo>
                    <a:pt x="1139" y="1582"/>
                  </a:lnTo>
                  <a:lnTo>
                    <a:pt x="1095" y="1595"/>
                  </a:lnTo>
                  <a:lnTo>
                    <a:pt x="1051" y="1611"/>
                  </a:lnTo>
                  <a:lnTo>
                    <a:pt x="1008" y="1627"/>
                  </a:lnTo>
                  <a:lnTo>
                    <a:pt x="965" y="1644"/>
                  </a:lnTo>
                  <a:lnTo>
                    <a:pt x="924" y="1661"/>
                  </a:lnTo>
                  <a:lnTo>
                    <a:pt x="883" y="1679"/>
                  </a:lnTo>
                  <a:lnTo>
                    <a:pt x="843" y="1698"/>
                  </a:lnTo>
                  <a:lnTo>
                    <a:pt x="804" y="1718"/>
                  </a:lnTo>
                  <a:lnTo>
                    <a:pt x="765" y="1737"/>
                  </a:lnTo>
                  <a:lnTo>
                    <a:pt x="727" y="1760"/>
                  </a:lnTo>
                  <a:lnTo>
                    <a:pt x="689" y="1781"/>
                  </a:lnTo>
                  <a:lnTo>
                    <a:pt x="653" y="1803"/>
                  </a:lnTo>
                  <a:lnTo>
                    <a:pt x="581" y="1852"/>
                  </a:lnTo>
                  <a:lnTo>
                    <a:pt x="510" y="1902"/>
                  </a:lnTo>
                  <a:lnTo>
                    <a:pt x="442" y="1955"/>
                  </a:lnTo>
                  <a:lnTo>
                    <a:pt x="375" y="2012"/>
                  </a:lnTo>
                  <a:lnTo>
                    <a:pt x="310" y="2071"/>
                  </a:lnTo>
                  <a:lnTo>
                    <a:pt x="246" y="2133"/>
                  </a:lnTo>
                  <a:lnTo>
                    <a:pt x="184" y="2199"/>
                  </a:lnTo>
                  <a:lnTo>
                    <a:pt x="123" y="2267"/>
                  </a:lnTo>
                  <a:lnTo>
                    <a:pt x="62" y="2338"/>
                  </a:lnTo>
                  <a:lnTo>
                    <a:pt x="0" y="241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29930" name="Freeform 106"/>
            <p:cNvSpPr>
              <a:spLocks/>
            </p:cNvSpPr>
            <p:nvPr/>
          </p:nvSpPr>
          <p:spPr bwMode="auto">
            <a:xfrm>
              <a:off x="1648" y="652"/>
              <a:ext cx="5042" cy="1263"/>
            </a:xfrm>
            <a:custGeom>
              <a:avLst/>
              <a:gdLst/>
              <a:ahLst/>
              <a:cxnLst>
                <a:cxn ang="0">
                  <a:pos x="5042" y="0"/>
                </a:cxn>
                <a:cxn ang="0">
                  <a:pos x="5033" y="77"/>
                </a:cxn>
                <a:cxn ang="0">
                  <a:pos x="5021" y="166"/>
                </a:cxn>
                <a:cxn ang="0">
                  <a:pos x="4997" y="281"/>
                </a:cxn>
                <a:cxn ang="0">
                  <a:pos x="4963" y="413"/>
                </a:cxn>
                <a:cxn ang="0">
                  <a:pos x="4913" y="562"/>
                </a:cxn>
                <a:cxn ang="0">
                  <a:pos x="4865" y="679"/>
                </a:cxn>
                <a:cxn ang="0">
                  <a:pos x="4828" y="759"/>
                </a:cxn>
                <a:cxn ang="0">
                  <a:pos x="4785" y="839"/>
                </a:cxn>
                <a:cxn ang="0">
                  <a:pos x="4738" y="918"/>
                </a:cxn>
                <a:cxn ang="0">
                  <a:pos x="4685" y="998"/>
                </a:cxn>
                <a:cxn ang="0">
                  <a:pos x="4627" y="1073"/>
                </a:cxn>
                <a:cxn ang="0">
                  <a:pos x="4563" y="1149"/>
                </a:cxn>
                <a:cxn ang="0">
                  <a:pos x="4492" y="1220"/>
                </a:cxn>
                <a:cxn ang="0">
                  <a:pos x="4414" y="1288"/>
                </a:cxn>
                <a:cxn ang="0">
                  <a:pos x="4330" y="1351"/>
                </a:cxn>
                <a:cxn ang="0">
                  <a:pos x="4239" y="1409"/>
                </a:cxn>
                <a:cxn ang="0">
                  <a:pos x="4139" y="1461"/>
                </a:cxn>
                <a:cxn ang="0">
                  <a:pos x="4034" y="1506"/>
                </a:cxn>
                <a:cxn ang="0">
                  <a:pos x="3919" y="1545"/>
                </a:cxn>
                <a:cxn ang="0">
                  <a:pos x="3795" y="1574"/>
                </a:cxn>
                <a:cxn ang="0">
                  <a:pos x="3664" y="1597"/>
                </a:cxn>
                <a:cxn ang="0">
                  <a:pos x="3523" y="1608"/>
                </a:cxn>
                <a:cxn ang="0">
                  <a:pos x="3374" y="1610"/>
                </a:cxn>
                <a:cxn ang="0">
                  <a:pos x="3215" y="1601"/>
                </a:cxn>
                <a:cxn ang="0">
                  <a:pos x="3131" y="1592"/>
                </a:cxn>
                <a:cxn ang="0">
                  <a:pos x="2806" y="1558"/>
                </a:cxn>
                <a:cxn ang="0">
                  <a:pos x="2505" y="1535"/>
                </a:cxn>
                <a:cxn ang="0">
                  <a:pos x="2227" y="1526"/>
                </a:cxn>
                <a:cxn ang="0">
                  <a:pos x="1971" y="1530"/>
                </a:cxn>
                <a:cxn ang="0">
                  <a:pos x="1733" y="1547"/>
                </a:cxn>
                <a:cxn ang="0">
                  <a:pos x="1515" y="1576"/>
                </a:cxn>
                <a:cxn ang="0">
                  <a:pos x="1362" y="1605"/>
                </a:cxn>
                <a:cxn ang="0">
                  <a:pos x="1265" y="1629"/>
                </a:cxn>
                <a:cxn ang="0">
                  <a:pos x="1172" y="1655"/>
                </a:cxn>
                <a:cxn ang="0">
                  <a:pos x="1082" y="1685"/>
                </a:cxn>
                <a:cxn ang="0">
                  <a:pos x="996" y="1718"/>
                </a:cxn>
                <a:cxn ang="0">
                  <a:pos x="913" y="1753"/>
                </a:cxn>
                <a:cxn ang="0">
                  <a:pos x="832" y="1792"/>
                </a:cxn>
                <a:cxn ang="0">
                  <a:pos x="756" y="1834"/>
                </a:cxn>
                <a:cxn ang="0">
                  <a:pos x="681" y="1879"/>
                </a:cxn>
                <a:cxn ang="0">
                  <a:pos x="572" y="1952"/>
                </a:cxn>
                <a:cxn ang="0">
                  <a:pos x="435" y="2060"/>
                </a:cxn>
                <a:cxn ang="0">
                  <a:pos x="306" y="2179"/>
                </a:cxn>
                <a:cxn ang="0">
                  <a:pos x="181" y="2309"/>
                </a:cxn>
                <a:cxn ang="0">
                  <a:pos x="60" y="2452"/>
                </a:cxn>
              </a:cxnLst>
              <a:rect l="0" t="0" r="r" b="b"/>
              <a:pathLst>
                <a:path w="5042" h="2527">
                  <a:moveTo>
                    <a:pt x="5042" y="0"/>
                  </a:moveTo>
                  <a:lnTo>
                    <a:pt x="5042" y="0"/>
                  </a:lnTo>
                  <a:lnTo>
                    <a:pt x="5040" y="21"/>
                  </a:lnTo>
                  <a:lnTo>
                    <a:pt x="5033" y="77"/>
                  </a:lnTo>
                  <a:lnTo>
                    <a:pt x="5028" y="118"/>
                  </a:lnTo>
                  <a:lnTo>
                    <a:pt x="5021" y="166"/>
                  </a:lnTo>
                  <a:lnTo>
                    <a:pt x="5010" y="221"/>
                  </a:lnTo>
                  <a:lnTo>
                    <a:pt x="4997" y="281"/>
                  </a:lnTo>
                  <a:lnTo>
                    <a:pt x="4981" y="345"/>
                  </a:lnTo>
                  <a:lnTo>
                    <a:pt x="4963" y="413"/>
                  </a:lnTo>
                  <a:lnTo>
                    <a:pt x="4939" y="486"/>
                  </a:lnTo>
                  <a:lnTo>
                    <a:pt x="4913" y="562"/>
                  </a:lnTo>
                  <a:lnTo>
                    <a:pt x="4882" y="639"/>
                  </a:lnTo>
                  <a:lnTo>
                    <a:pt x="4865" y="679"/>
                  </a:lnTo>
                  <a:lnTo>
                    <a:pt x="4847" y="718"/>
                  </a:lnTo>
                  <a:lnTo>
                    <a:pt x="4828" y="759"/>
                  </a:lnTo>
                  <a:lnTo>
                    <a:pt x="4807" y="799"/>
                  </a:lnTo>
                  <a:lnTo>
                    <a:pt x="4785" y="839"/>
                  </a:lnTo>
                  <a:lnTo>
                    <a:pt x="4763" y="878"/>
                  </a:lnTo>
                  <a:lnTo>
                    <a:pt x="4738" y="918"/>
                  </a:lnTo>
                  <a:lnTo>
                    <a:pt x="4713" y="957"/>
                  </a:lnTo>
                  <a:lnTo>
                    <a:pt x="4685" y="998"/>
                  </a:lnTo>
                  <a:lnTo>
                    <a:pt x="4657" y="1036"/>
                  </a:lnTo>
                  <a:lnTo>
                    <a:pt x="4627" y="1073"/>
                  </a:lnTo>
                  <a:lnTo>
                    <a:pt x="4596" y="1112"/>
                  </a:lnTo>
                  <a:lnTo>
                    <a:pt x="4563" y="1149"/>
                  </a:lnTo>
                  <a:lnTo>
                    <a:pt x="4528" y="1185"/>
                  </a:lnTo>
                  <a:lnTo>
                    <a:pt x="4492" y="1220"/>
                  </a:lnTo>
                  <a:lnTo>
                    <a:pt x="4454" y="1254"/>
                  </a:lnTo>
                  <a:lnTo>
                    <a:pt x="4414" y="1288"/>
                  </a:lnTo>
                  <a:lnTo>
                    <a:pt x="4373" y="1320"/>
                  </a:lnTo>
                  <a:lnTo>
                    <a:pt x="4330" y="1351"/>
                  </a:lnTo>
                  <a:lnTo>
                    <a:pt x="4285" y="1380"/>
                  </a:lnTo>
                  <a:lnTo>
                    <a:pt x="4239" y="1409"/>
                  </a:lnTo>
                  <a:lnTo>
                    <a:pt x="4191" y="1435"/>
                  </a:lnTo>
                  <a:lnTo>
                    <a:pt x="4139" y="1461"/>
                  </a:lnTo>
                  <a:lnTo>
                    <a:pt x="4088" y="1485"/>
                  </a:lnTo>
                  <a:lnTo>
                    <a:pt x="4034" y="1506"/>
                  </a:lnTo>
                  <a:lnTo>
                    <a:pt x="3977" y="1527"/>
                  </a:lnTo>
                  <a:lnTo>
                    <a:pt x="3919" y="1545"/>
                  </a:lnTo>
                  <a:lnTo>
                    <a:pt x="3857" y="1561"/>
                  </a:lnTo>
                  <a:lnTo>
                    <a:pt x="3795" y="1574"/>
                  </a:lnTo>
                  <a:lnTo>
                    <a:pt x="3731" y="1587"/>
                  </a:lnTo>
                  <a:lnTo>
                    <a:pt x="3664" y="1597"/>
                  </a:lnTo>
                  <a:lnTo>
                    <a:pt x="3595" y="1603"/>
                  </a:lnTo>
                  <a:lnTo>
                    <a:pt x="3523" y="1608"/>
                  </a:lnTo>
                  <a:lnTo>
                    <a:pt x="3449" y="1610"/>
                  </a:lnTo>
                  <a:lnTo>
                    <a:pt x="3374" y="1610"/>
                  </a:lnTo>
                  <a:lnTo>
                    <a:pt x="3295" y="1606"/>
                  </a:lnTo>
                  <a:lnTo>
                    <a:pt x="3215" y="1601"/>
                  </a:lnTo>
                  <a:lnTo>
                    <a:pt x="3131" y="1592"/>
                  </a:lnTo>
                  <a:lnTo>
                    <a:pt x="3131" y="1592"/>
                  </a:lnTo>
                  <a:lnTo>
                    <a:pt x="2966" y="1572"/>
                  </a:lnTo>
                  <a:lnTo>
                    <a:pt x="2806" y="1558"/>
                  </a:lnTo>
                  <a:lnTo>
                    <a:pt x="2652" y="1545"/>
                  </a:lnTo>
                  <a:lnTo>
                    <a:pt x="2505" y="1535"/>
                  </a:lnTo>
                  <a:lnTo>
                    <a:pt x="2364" y="1529"/>
                  </a:lnTo>
                  <a:lnTo>
                    <a:pt x="2227" y="1526"/>
                  </a:lnTo>
                  <a:lnTo>
                    <a:pt x="2097" y="1527"/>
                  </a:lnTo>
                  <a:lnTo>
                    <a:pt x="1971" y="1530"/>
                  </a:lnTo>
                  <a:lnTo>
                    <a:pt x="1850" y="1537"/>
                  </a:lnTo>
                  <a:lnTo>
                    <a:pt x="1733" y="1547"/>
                  </a:lnTo>
                  <a:lnTo>
                    <a:pt x="1622" y="1559"/>
                  </a:lnTo>
                  <a:lnTo>
                    <a:pt x="1515" y="1576"/>
                  </a:lnTo>
                  <a:lnTo>
                    <a:pt x="1412" y="1595"/>
                  </a:lnTo>
                  <a:lnTo>
                    <a:pt x="1362" y="1605"/>
                  </a:lnTo>
                  <a:lnTo>
                    <a:pt x="1314" y="1616"/>
                  </a:lnTo>
                  <a:lnTo>
                    <a:pt x="1265" y="1629"/>
                  </a:lnTo>
                  <a:lnTo>
                    <a:pt x="1218" y="1642"/>
                  </a:lnTo>
                  <a:lnTo>
                    <a:pt x="1172" y="1655"/>
                  </a:lnTo>
                  <a:lnTo>
                    <a:pt x="1126" y="1669"/>
                  </a:lnTo>
                  <a:lnTo>
                    <a:pt x="1082" y="1685"/>
                  </a:lnTo>
                  <a:lnTo>
                    <a:pt x="1039" y="1702"/>
                  </a:lnTo>
                  <a:lnTo>
                    <a:pt x="996" y="1718"/>
                  </a:lnTo>
                  <a:lnTo>
                    <a:pt x="954" y="1735"/>
                  </a:lnTo>
                  <a:lnTo>
                    <a:pt x="913" y="1753"/>
                  </a:lnTo>
                  <a:lnTo>
                    <a:pt x="872" y="1773"/>
                  </a:lnTo>
                  <a:lnTo>
                    <a:pt x="832" y="1792"/>
                  </a:lnTo>
                  <a:lnTo>
                    <a:pt x="793" y="1813"/>
                  </a:lnTo>
                  <a:lnTo>
                    <a:pt x="756" y="1834"/>
                  </a:lnTo>
                  <a:lnTo>
                    <a:pt x="717" y="1857"/>
                  </a:lnTo>
                  <a:lnTo>
                    <a:pt x="681" y="1879"/>
                  </a:lnTo>
                  <a:lnTo>
                    <a:pt x="643" y="1903"/>
                  </a:lnTo>
                  <a:lnTo>
                    <a:pt x="572" y="1952"/>
                  </a:lnTo>
                  <a:lnTo>
                    <a:pt x="503" y="2005"/>
                  </a:lnTo>
                  <a:lnTo>
                    <a:pt x="435" y="2060"/>
                  </a:lnTo>
                  <a:lnTo>
                    <a:pt x="370" y="2118"/>
                  </a:lnTo>
                  <a:lnTo>
                    <a:pt x="306" y="2179"/>
                  </a:lnTo>
                  <a:lnTo>
                    <a:pt x="242" y="2242"/>
                  </a:lnTo>
                  <a:lnTo>
                    <a:pt x="181" y="2309"/>
                  </a:lnTo>
                  <a:lnTo>
                    <a:pt x="120" y="2380"/>
                  </a:lnTo>
                  <a:lnTo>
                    <a:pt x="60" y="2452"/>
                  </a:lnTo>
                  <a:lnTo>
                    <a:pt x="0" y="2527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29931" name="Freeform 107"/>
            <p:cNvSpPr>
              <a:spLocks/>
            </p:cNvSpPr>
            <p:nvPr/>
          </p:nvSpPr>
          <p:spPr bwMode="auto">
            <a:xfrm>
              <a:off x="1700" y="624"/>
              <a:ext cx="5002" cy="1320"/>
            </a:xfrm>
            <a:custGeom>
              <a:avLst/>
              <a:gdLst/>
              <a:ahLst/>
              <a:cxnLst>
                <a:cxn ang="0">
                  <a:pos x="5002" y="0"/>
                </a:cxn>
                <a:cxn ang="0">
                  <a:pos x="4995" y="78"/>
                </a:cxn>
                <a:cxn ang="0">
                  <a:pos x="4983" y="166"/>
                </a:cxn>
                <a:cxn ang="0">
                  <a:pos x="4962" y="281"/>
                </a:cxn>
                <a:cxn ang="0">
                  <a:pos x="4929" y="417"/>
                </a:cxn>
                <a:cxn ang="0">
                  <a:pos x="4882" y="567"/>
                </a:cxn>
                <a:cxn ang="0">
                  <a:pos x="4836" y="685"/>
                </a:cxn>
                <a:cxn ang="0">
                  <a:pos x="4800" y="766"/>
                </a:cxn>
                <a:cxn ang="0">
                  <a:pos x="4758" y="848"/>
                </a:cxn>
                <a:cxn ang="0">
                  <a:pos x="4712" y="929"/>
                </a:cxn>
                <a:cxn ang="0">
                  <a:pos x="4661" y="1009"/>
                </a:cxn>
                <a:cxn ang="0">
                  <a:pos x="4604" y="1087"/>
                </a:cxn>
                <a:cxn ang="0">
                  <a:pos x="4540" y="1164"/>
                </a:cxn>
                <a:cxn ang="0">
                  <a:pos x="4471" y="1237"/>
                </a:cxn>
                <a:cxn ang="0">
                  <a:pos x="4394" y="1306"/>
                </a:cxn>
                <a:cxn ang="0">
                  <a:pos x="4311" y="1371"/>
                </a:cxn>
                <a:cxn ang="0">
                  <a:pos x="4221" y="1432"/>
                </a:cxn>
                <a:cxn ang="0">
                  <a:pos x="4122" y="1486"/>
                </a:cxn>
                <a:cxn ang="0">
                  <a:pos x="4017" y="1534"/>
                </a:cxn>
                <a:cxn ang="0">
                  <a:pos x="3903" y="1574"/>
                </a:cxn>
                <a:cxn ang="0">
                  <a:pos x="3779" y="1607"/>
                </a:cxn>
                <a:cxn ang="0">
                  <a:pos x="3649" y="1631"/>
                </a:cxn>
                <a:cxn ang="0">
                  <a:pos x="3508" y="1646"/>
                </a:cxn>
                <a:cxn ang="0">
                  <a:pos x="3358" y="1650"/>
                </a:cxn>
                <a:cxn ang="0">
                  <a:pos x="3199" y="1646"/>
                </a:cxn>
                <a:cxn ang="0">
                  <a:pos x="3115" y="1637"/>
                </a:cxn>
                <a:cxn ang="0">
                  <a:pos x="2791" y="1610"/>
                </a:cxn>
                <a:cxn ang="0">
                  <a:pos x="2489" y="1594"/>
                </a:cxn>
                <a:cxn ang="0">
                  <a:pos x="2210" y="1591"/>
                </a:cxn>
                <a:cxn ang="0">
                  <a:pos x="1955" y="1599"/>
                </a:cxn>
                <a:cxn ang="0">
                  <a:pos x="1717" y="1621"/>
                </a:cxn>
                <a:cxn ang="0">
                  <a:pos x="1499" y="1654"/>
                </a:cxn>
                <a:cxn ang="0">
                  <a:pos x="1347" y="1687"/>
                </a:cxn>
                <a:cxn ang="0">
                  <a:pos x="1251" y="1713"/>
                </a:cxn>
                <a:cxn ang="0">
                  <a:pos x="1158" y="1741"/>
                </a:cxn>
                <a:cxn ang="0">
                  <a:pos x="1069" y="1773"/>
                </a:cxn>
                <a:cxn ang="0">
                  <a:pos x="983" y="1809"/>
                </a:cxn>
                <a:cxn ang="0">
                  <a:pos x="899" y="1846"/>
                </a:cxn>
                <a:cxn ang="0">
                  <a:pos x="820" y="1886"/>
                </a:cxn>
                <a:cxn ang="0">
                  <a:pos x="744" y="1930"/>
                </a:cxn>
                <a:cxn ang="0">
                  <a:pos x="669" y="1977"/>
                </a:cxn>
                <a:cxn ang="0">
                  <a:pos x="597" y="2027"/>
                </a:cxn>
                <a:cxn ang="0">
                  <a:pos x="494" y="2106"/>
                </a:cxn>
                <a:cxn ang="0">
                  <a:pos x="362" y="2222"/>
                </a:cxn>
                <a:cxn ang="0">
                  <a:pos x="237" y="2351"/>
                </a:cxn>
                <a:cxn ang="0">
                  <a:pos x="116" y="2490"/>
                </a:cxn>
                <a:cxn ang="0">
                  <a:pos x="0" y="2642"/>
                </a:cxn>
              </a:cxnLst>
              <a:rect l="0" t="0" r="r" b="b"/>
              <a:pathLst>
                <a:path w="5002" h="2642">
                  <a:moveTo>
                    <a:pt x="5002" y="0"/>
                  </a:moveTo>
                  <a:lnTo>
                    <a:pt x="5002" y="0"/>
                  </a:lnTo>
                  <a:lnTo>
                    <a:pt x="5001" y="21"/>
                  </a:lnTo>
                  <a:lnTo>
                    <a:pt x="4995" y="78"/>
                  </a:lnTo>
                  <a:lnTo>
                    <a:pt x="4990" y="120"/>
                  </a:lnTo>
                  <a:lnTo>
                    <a:pt x="4983" y="166"/>
                  </a:lnTo>
                  <a:lnTo>
                    <a:pt x="4973" y="221"/>
                  </a:lnTo>
                  <a:lnTo>
                    <a:pt x="4962" y="281"/>
                  </a:lnTo>
                  <a:lnTo>
                    <a:pt x="4947" y="347"/>
                  </a:lnTo>
                  <a:lnTo>
                    <a:pt x="4929" y="417"/>
                  </a:lnTo>
                  <a:lnTo>
                    <a:pt x="4906" y="491"/>
                  </a:lnTo>
                  <a:lnTo>
                    <a:pt x="4882" y="567"/>
                  </a:lnTo>
                  <a:lnTo>
                    <a:pt x="4852" y="646"/>
                  </a:lnTo>
                  <a:lnTo>
                    <a:pt x="4836" y="685"/>
                  </a:lnTo>
                  <a:lnTo>
                    <a:pt x="4818" y="725"/>
                  </a:lnTo>
                  <a:lnTo>
                    <a:pt x="4800" y="766"/>
                  </a:lnTo>
                  <a:lnTo>
                    <a:pt x="4780" y="807"/>
                  </a:lnTo>
                  <a:lnTo>
                    <a:pt x="4758" y="848"/>
                  </a:lnTo>
                  <a:lnTo>
                    <a:pt x="4736" y="888"/>
                  </a:lnTo>
                  <a:lnTo>
                    <a:pt x="4712" y="929"/>
                  </a:lnTo>
                  <a:lnTo>
                    <a:pt x="4687" y="969"/>
                  </a:lnTo>
                  <a:lnTo>
                    <a:pt x="4661" y="1009"/>
                  </a:lnTo>
                  <a:lnTo>
                    <a:pt x="4633" y="1048"/>
                  </a:lnTo>
                  <a:lnTo>
                    <a:pt x="4604" y="1087"/>
                  </a:lnTo>
                  <a:lnTo>
                    <a:pt x="4572" y="1126"/>
                  </a:lnTo>
                  <a:lnTo>
                    <a:pt x="4540" y="1164"/>
                  </a:lnTo>
                  <a:lnTo>
                    <a:pt x="4505" y="1201"/>
                  </a:lnTo>
                  <a:lnTo>
                    <a:pt x="4471" y="1237"/>
                  </a:lnTo>
                  <a:lnTo>
                    <a:pt x="4433" y="1273"/>
                  </a:lnTo>
                  <a:lnTo>
                    <a:pt x="4394" y="1306"/>
                  </a:lnTo>
                  <a:lnTo>
                    <a:pt x="4353" y="1340"/>
                  </a:lnTo>
                  <a:lnTo>
                    <a:pt x="4311" y="1371"/>
                  </a:lnTo>
                  <a:lnTo>
                    <a:pt x="4266" y="1403"/>
                  </a:lnTo>
                  <a:lnTo>
                    <a:pt x="4221" y="1432"/>
                  </a:lnTo>
                  <a:lnTo>
                    <a:pt x="4172" y="1460"/>
                  </a:lnTo>
                  <a:lnTo>
                    <a:pt x="4122" y="1486"/>
                  </a:lnTo>
                  <a:lnTo>
                    <a:pt x="4071" y="1511"/>
                  </a:lnTo>
                  <a:lnTo>
                    <a:pt x="4017" y="1534"/>
                  </a:lnTo>
                  <a:lnTo>
                    <a:pt x="3960" y="1555"/>
                  </a:lnTo>
                  <a:lnTo>
                    <a:pt x="3903" y="1574"/>
                  </a:lnTo>
                  <a:lnTo>
                    <a:pt x="3842" y="1592"/>
                  </a:lnTo>
                  <a:lnTo>
                    <a:pt x="3779" y="1607"/>
                  </a:lnTo>
                  <a:lnTo>
                    <a:pt x="3715" y="1621"/>
                  </a:lnTo>
                  <a:lnTo>
                    <a:pt x="3649" y="1631"/>
                  </a:lnTo>
                  <a:lnTo>
                    <a:pt x="3579" y="1641"/>
                  </a:lnTo>
                  <a:lnTo>
                    <a:pt x="3508" y="1646"/>
                  </a:lnTo>
                  <a:lnTo>
                    <a:pt x="3435" y="1650"/>
                  </a:lnTo>
                  <a:lnTo>
                    <a:pt x="3358" y="1650"/>
                  </a:lnTo>
                  <a:lnTo>
                    <a:pt x="3279" y="1649"/>
                  </a:lnTo>
                  <a:lnTo>
                    <a:pt x="3199" y="1646"/>
                  </a:lnTo>
                  <a:lnTo>
                    <a:pt x="3115" y="1637"/>
                  </a:lnTo>
                  <a:lnTo>
                    <a:pt x="3115" y="1637"/>
                  </a:lnTo>
                  <a:lnTo>
                    <a:pt x="2950" y="1623"/>
                  </a:lnTo>
                  <a:lnTo>
                    <a:pt x="2791" y="1610"/>
                  </a:lnTo>
                  <a:lnTo>
                    <a:pt x="2636" y="1600"/>
                  </a:lnTo>
                  <a:lnTo>
                    <a:pt x="2489" y="1594"/>
                  </a:lnTo>
                  <a:lnTo>
                    <a:pt x="2348" y="1591"/>
                  </a:lnTo>
                  <a:lnTo>
                    <a:pt x="2210" y="1591"/>
                  </a:lnTo>
                  <a:lnTo>
                    <a:pt x="2080" y="1594"/>
                  </a:lnTo>
                  <a:lnTo>
                    <a:pt x="1955" y="1599"/>
                  </a:lnTo>
                  <a:lnTo>
                    <a:pt x="1834" y="1608"/>
                  </a:lnTo>
                  <a:lnTo>
                    <a:pt x="1717" y="1621"/>
                  </a:lnTo>
                  <a:lnTo>
                    <a:pt x="1606" y="1636"/>
                  </a:lnTo>
                  <a:lnTo>
                    <a:pt x="1499" y="1654"/>
                  </a:lnTo>
                  <a:lnTo>
                    <a:pt x="1397" y="1675"/>
                  </a:lnTo>
                  <a:lnTo>
                    <a:pt x="1347" y="1687"/>
                  </a:lnTo>
                  <a:lnTo>
                    <a:pt x="1298" y="1699"/>
                  </a:lnTo>
                  <a:lnTo>
                    <a:pt x="1251" y="1713"/>
                  </a:lnTo>
                  <a:lnTo>
                    <a:pt x="1204" y="1726"/>
                  </a:lnTo>
                  <a:lnTo>
                    <a:pt x="1158" y="1741"/>
                  </a:lnTo>
                  <a:lnTo>
                    <a:pt x="1113" y="1757"/>
                  </a:lnTo>
                  <a:lnTo>
                    <a:pt x="1069" y="1773"/>
                  </a:lnTo>
                  <a:lnTo>
                    <a:pt x="1026" y="1791"/>
                  </a:lnTo>
                  <a:lnTo>
                    <a:pt x="983" y="1809"/>
                  </a:lnTo>
                  <a:lnTo>
                    <a:pt x="941" y="1826"/>
                  </a:lnTo>
                  <a:lnTo>
                    <a:pt x="899" y="1846"/>
                  </a:lnTo>
                  <a:lnTo>
                    <a:pt x="859" y="1865"/>
                  </a:lnTo>
                  <a:lnTo>
                    <a:pt x="820" y="1886"/>
                  </a:lnTo>
                  <a:lnTo>
                    <a:pt x="781" y="1909"/>
                  </a:lnTo>
                  <a:lnTo>
                    <a:pt x="744" y="1930"/>
                  </a:lnTo>
                  <a:lnTo>
                    <a:pt x="707" y="1952"/>
                  </a:lnTo>
                  <a:lnTo>
                    <a:pt x="669" y="1977"/>
                  </a:lnTo>
                  <a:lnTo>
                    <a:pt x="633" y="2001"/>
                  </a:lnTo>
                  <a:lnTo>
                    <a:pt x="597" y="2027"/>
                  </a:lnTo>
                  <a:lnTo>
                    <a:pt x="562" y="2052"/>
                  </a:lnTo>
                  <a:lnTo>
                    <a:pt x="494" y="2106"/>
                  </a:lnTo>
                  <a:lnTo>
                    <a:pt x="427" y="2162"/>
                  </a:lnTo>
                  <a:lnTo>
                    <a:pt x="362" y="2222"/>
                  </a:lnTo>
                  <a:lnTo>
                    <a:pt x="300" y="2285"/>
                  </a:lnTo>
                  <a:lnTo>
                    <a:pt x="237" y="2351"/>
                  </a:lnTo>
                  <a:lnTo>
                    <a:pt x="176" y="2419"/>
                  </a:lnTo>
                  <a:lnTo>
                    <a:pt x="116" y="2490"/>
                  </a:lnTo>
                  <a:lnTo>
                    <a:pt x="58" y="2564"/>
                  </a:lnTo>
                  <a:lnTo>
                    <a:pt x="0" y="264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29932" name="Freeform 108"/>
            <p:cNvSpPr>
              <a:spLocks/>
            </p:cNvSpPr>
            <p:nvPr/>
          </p:nvSpPr>
          <p:spPr bwMode="auto">
            <a:xfrm>
              <a:off x="1751" y="595"/>
              <a:ext cx="4962" cy="1378"/>
            </a:xfrm>
            <a:custGeom>
              <a:avLst/>
              <a:gdLst/>
              <a:ahLst/>
              <a:cxnLst>
                <a:cxn ang="0">
                  <a:pos x="4962" y="0"/>
                </a:cxn>
                <a:cxn ang="0">
                  <a:pos x="4957" y="79"/>
                </a:cxn>
                <a:cxn ang="0">
                  <a:pos x="4946" y="170"/>
                </a:cxn>
                <a:cxn ang="0">
                  <a:pos x="4926" y="284"/>
                </a:cxn>
                <a:cxn ang="0">
                  <a:pos x="4894" y="421"/>
                </a:cxn>
                <a:cxn ang="0">
                  <a:pos x="4850" y="573"/>
                </a:cxn>
                <a:cxn ang="0">
                  <a:pos x="4806" y="693"/>
                </a:cxn>
                <a:cxn ang="0">
                  <a:pos x="4771" y="775"/>
                </a:cxn>
                <a:cxn ang="0">
                  <a:pos x="4732" y="857"/>
                </a:cxn>
                <a:cxn ang="0">
                  <a:pos x="4686" y="940"/>
                </a:cxn>
                <a:cxn ang="0">
                  <a:pos x="4636" y="1022"/>
                </a:cxn>
                <a:cxn ang="0">
                  <a:pos x="4581" y="1101"/>
                </a:cxn>
                <a:cxn ang="0">
                  <a:pos x="4518" y="1180"/>
                </a:cxn>
                <a:cxn ang="0">
                  <a:pos x="4449" y="1255"/>
                </a:cxn>
                <a:cxn ang="0">
                  <a:pos x="4374" y="1326"/>
                </a:cxn>
                <a:cxn ang="0">
                  <a:pos x="4292" y="1393"/>
                </a:cxn>
                <a:cxn ang="0">
                  <a:pos x="4202" y="1455"/>
                </a:cxn>
                <a:cxn ang="0">
                  <a:pos x="4104" y="1511"/>
                </a:cxn>
                <a:cxn ang="0">
                  <a:pos x="4000" y="1563"/>
                </a:cxn>
                <a:cxn ang="0">
                  <a:pos x="3886" y="1605"/>
                </a:cxn>
                <a:cxn ang="0">
                  <a:pos x="3764" y="1641"/>
                </a:cxn>
                <a:cxn ang="0">
                  <a:pos x="3634" y="1668"/>
                </a:cxn>
                <a:cxn ang="0">
                  <a:pos x="3493" y="1686"/>
                </a:cxn>
                <a:cxn ang="0">
                  <a:pos x="3344" y="1694"/>
                </a:cxn>
                <a:cxn ang="0">
                  <a:pos x="3184" y="1691"/>
                </a:cxn>
                <a:cxn ang="0">
                  <a:pos x="3101" y="1686"/>
                </a:cxn>
                <a:cxn ang="0">
                  <a:pos x="2774" y="1663"/>
                </a:cxn>
                <a:cxn ang="0">
                  <a:pos x="2473" y="1653"/>
                </a:cxn>
                <a:cxn ang="0">
                  <a:pos x="2195" y="1655"/>
                </a:cxn>
                <a:cxn ang="0">
                  <a:pos x="1938" y="1670"/>
                </a:cxn>
                <a:cxn ang="0">
                  <a:pos x="1702" y="1695"/>
                </a:cxn>
                <a:cxn ang="0">
                  <a:pos x="1486" y="1734"/>
                </a:cxn>
                <a:cxn ang="0">
                  <a:pos x="1333" y="1770"/>
                </a:cxn>
                <a:cxn ang="0">
                  <a:pos x="1237" y="1799"/>
                </a:cxn>
                <a:cxn ang="0">
                  <a:pos x="1144" y="1829"/>
                </a:cxn>
                <a:cxn ang="0">
                  <a:pos x="1055" y="1863"/>
                </a:cxn>
                <a:cxn ang="0">
                  <a:pos x="971" y="1899"/>
                </a:cxn>
                <a:cxn ang="0">
                  <a:pos x="889" y="1939"/>
                </a:cxn>
                <a:cxn ang="0">
                  <a:pos x="810" y="1981"/>
                </a:cxn>
                <a:cxn ang="0">
                  <a:pos x="733" y="2026"/>
                </a:cxn>
                <a:cxn ang="0">
                  <a:pos x="660" y="2075"/>
                </a:cxn>
                <a:cxn ang="0">
                  <a:pos x="589" y="2127"/>
                </a:cxn>
                <a:cxn ang="0">
                  <a:pos x="486" y="2209"/>
                </a:cxn>
                <a:cxn ang="0">
                  <a:pos x="357" y="2328"/>
                </a:cxn>
                <a:cxn ang="0">
                  <a:pos x="233" y="2459"/>
                </a:cxn>
                <a:cxn ang="0">
                  <a:pos x="115" y="2603"/>
                </a:cxn>
                <a:cxn ang="0">
                  <a:pos x="0" y="2756"/>
                </a:cxn>
              </a:cxnLst>
              <a:rect l="0" t="0" r="r" b="b"/>
              <a:pathLst>
                <a:path w="4962" h="2756">
                  <a:moveTo>
                    <a:pt x="4962" y="0"/>
                  </a:moveTo>
                  <a:lnTo>
                    <a:pt x="4962" y="0"/>
                  </a:lnTo>
                  <a:lnTo>
                    <a:pt x="4961" y="21"/>
                  </a:lnTo>
                  <a:lnTo>
                    <a:pt x="4957" y="79"/>
                  </a:lnTo>
                  <a:lnTo>
                    <a:pt x="4953" y="121"/>
                  </a:lnTo>
                  <a:lnTo>
                    <a:pt x="4946" y="170"/>
                  </a:lnTo>
                  <a:lnTo>
                    <a:pt x="4937" y="224"/>
                  </a:lnTo>
                  <a:lnTo>
                    <a:pt x="4926" y="284"/>
                  </a:lnTo>
                  <a:lnTo>
                    <a:pt x="4912" y="350"/>
                  </a:lnTo>
                  <a:lnTo>
                    <a:pt x="4894" y="421"/>
                  </a:lnTo>
                  <a:lnTo>
                    <a:pt x="4875" y="496"/>
                  </a:lnTo>
                  <a:lnTo>
                    <a:pt x="4850" y="573"/>
                  </a:lnTo>
                  <a:lnTo>
                    <a:pt x="4822" y="652"/>
                  </a:lnTo>
                  <a:lnTo>
                    <a:pt x="4806" y="693"/>
                  </a:lnTo>
                  <a:lnTo>
                    <a:pt x="4789" y="733"/>
                  </a:lnTo>
                  <a:lnTo>
                    <a:pt x="4771" y="775"/>
                  </a:lnTo>
                  <a:lnTo>
                    <a:pt x="4751" y="815"/>
                  </a:lnTo>
                  <a:lnTo>
                    <a:pt x="4732" y="857"/>
                  </a:lnTo>
                  <a:lnTo>
                    <a:pt x="4710" y="899"/>
                  </a:lnTo>
                  <a:lnTo>
                    <a:pt x="4686" y="940"/>
                  </a:lnTo>
                  <a:lnTo>
                    <a:pt x="4663" y="980"/>
                  </a:lnTo>
                  <a:lnTo>
                    <a:pt x="4636" y="1022"/>
                  </a:lnTo>
                  <a:lnTo>
                    <a:pt x="4608" y="1062"/>
                  </a:lnTo>
                  <a:lnTo>
                    <a:pt x="4581" y="1101"/>
                  </a:lnTo>
                  <a:lnTo>
                    <a:pt x="4550" y="1142"/>
                  </a:lnTo>
                  <a:lnTo>
                    <a:pt x="4518" y="1180"/>
                  </a:lnTo>
                  <a:lnTo>
                    <a:pt x="4485" y="1217"/>
                  </a:lnTo>
                  <a:lnTo>
                    <a:pt x="4449" y="1255"/>
                  </a:lnTo>
                  <a:lnTo>
                    <a:pt x="4413" y="1290"/>
                  </a:lnTo>
                  <a:lnTo>
                    <a:pt x="4374" y="1326"/>
                  </a:lnTo>
                  <a:lnTo>
                    <a:pt x="4333" y="1360"/>
                  </a:lnTo>
                  <a:lnTo>
                    <a:pt x="4292" y="1393"/>
                  </a:lnTo>
                  <a:lnTo>
                    <a:pt x="4247" y="1426"/>
                  </a:lnTo>
                  <a:lnTo>
                    <a:pt x="4202" y="1455"/>
                  </a:lnTo>
                  <a:lnTo>
                    <a:pt x="4154" y="1484"/>
                  </a:lnTo>
                  <a:lnTo>
                    <a:pt x="4104" y="1511"/>
                  </a:lnTo>
                  <a:lnTo>
                    <a:pt x="4053" y="1539"/>
                  </a:lnTo>
                  <a:lnTo>
                    <a:pt x="4000" y="1563"/>
                  </a:lnTo>
                  <a:lnTo>
                    <a:pt x="3943" y="1586"/>
                  </a:lnTo>
                  <a:lnTo>
                    <a:pt x="3886" y="1605"/>
                  </a:lnTo>
                  <a:lnTo>
                    <a:pt x="3827" y="1624"/>
                  </a:lnTo>
                  <a:lnTo>
                    <a:pt x="3764" y="1641"/>
                  </a:lnTo>
                  <a:lnTo>
                    <a:pt x="3700" y="1655"/>
                  </a:lnTo>
                  <a:lnTo>
                    <a:pt x="3634" y="1668"/>
                  </a:lnTo>
                  <a:lnTo>
                    <a:pt x="3564" y="1678"/>
                  </a:lnTo>
                  <a:lnTo>
                    <a:pt x="3493" y="1686"/>
                  </a:lnTo>
                  <a:lnTo>
                    <a:pt x="3420" y="1691"/>
                  </a:lnTo>
                  <a:lnTo>
                    <a:pt x="3344" y="1694"/>
                  </a:lnTo>
                  <a:lnTo>
                    <a:pt x="3266" y="1694"/>
                  </a:lnTo>
                  <a:lnTo>
                    <a:pt x="3184" y="1691"/>
                  </a:lnTo>
                  <a:lnTo>
                    <a:pt x="3101" y="1686"/>
                  </a:lnTo>
                  <a:lnTo>
                    <a:pt x="3101" y="1686"/>
                  </a:lnTo>
                  <a:lnTo>
                    <a:pt x="2935" y="1673"/>
                  </a:lnTo>
                  <a:lnTo>
                    <a:pt x="2774" y="1663"/>
                  </a:lnTo>
                  <a:lnTo>
                    <a:pt x="2622" y="1657"/>
                  </a:lnTo>
                  <a:lnTo>
                    <a:pt x="2473" y="1653"/>
                  </a:lnTo>
                  <a:lnTo>
                    <a:pt x="2331" y="1653"/>
                  </a:lnTo>
                  <a:lnTo>
                    <a:pt x="2195" y="1655"/>
                  </a:lnTo>
                  <a:lnTo>
                    <a:pt x="2065" y="1662"/>
                  </a:lnTo>
                  <a:lnTo>
                    <a:pt x="1938" y="1670"/>
                  </a:lnTo>
                  <a:lnTo>
                    <a:pt x="1819" y="1681"/>
                  </a:lnTo>
                  <a:lnTo>
                    <a:pt x="1702" y="1695"/>
                  </a:lnTo>
                  <a:lnTo>
                    <a:pt x="1591" y="1713"/>
                  </a:lnTo>
                  <a:lnTo>
                    <a:pt x="1486" y="1734"/>
                  </a:lnTo>
                  <a:lnTo>
                    <a:pt x="1383" y="1757"/>
                  </a:lnTo>
                  <a:lnTo>
                    <a:pt x="1333" y="1770"/>
                  </a:lnTo>
                  <a:lnTo>
                    <a:pt x="1284" y="1784"/>
                  </a:lnTo>
                  <a:lnTo>
                    <a:pt x="1237" y="1799"/>
                  </a:lnTo>
                  <a:lnTo>
                    <a:pt x="1190" y="1813"/>
                  </a:lnTo>
                  <a:lnTo>
                    <a:pt x="1144" y="1829"/>
                  </a:lnTo>
                  <a:lnTo>
                    <a:pt x="1100" y="1846"/>
                  </a:lnTo>
                  <a:lnTo>
                    <a:pt x="1055" y="1863"/>
                  </a:lnTo>
                  <a:lnTo>
                    <a:pt x="1012" y="1881"/>
                  </a:lnTo>
                  <a:lnTo>
                    <a:pt x="971" y="1899"/>
                  </a:lnTo>
                  <a:lnTo>
                    <a:pt x="929" y="1918"/>
                  </a:lnTo>
                  <a:lnTo>
                    <a:pt x="889" y="1939"/>
                  </a:lnTo>
                  <a:lnTo>
                    <a:pt x="848" y="1960"/>
                  </a:lnTo>
                  <a:lnTo>
                    <a:pt x="810" y="1981"/>
                  </a:lnTo>
                  <a:lnTo>
                    <a:pt x="771" y="2004"/>
                  </a:lnTo>
                  <a:lnTo>
                    <a:pt x="733" y="2026"/>
                  </a:lnTo>
                  <a:lnTo>
                    <a:pt x="696" y="2051"/>
                  </a:lnTo>
                  <a:lnTo>
                    <a:pt x="660" y="2075"/>
                  </a:lnTo>
                  <a:lnTo>
                    <a:pt x="624" y="2101"/>
                  </a:lnTo>
                  <a:lnTo>
                    <a:pt x="589" y="2127"/>
                  </a:lnTo>
                  <a:lnTo>
                    <a:pt x="554" y="2152"/>
                  </a:lnTo>
                  <a:lnTo>
                    <a:pt x="486" y="2209"/>
                  </a:lnTo>
                  <a:lnTo>
                    <a:pt x="421" y="2267"/>
                  </a:lnTo>
                  <a:lnTo>
                    <a:pt x="357" y="2328"/>
                  </a:lnTo>
                  <a:lnTo>
                    <a:pt x="295" y="2393"/>
                  </a:lnTo>
                  <a:lnTo>
                    <a:pt x="233" y="2459"/>
                  </a:lnTo>
                  <a:lnTo>
                    <a:pt x="174" y="2530"/>
                  </a:lnTo>
                  <a:lnTo>
                    <a:pt x="115" y="2603"/>
                  </a:lnTo>
                  <a:lnTo>
                    <a:pt x="57" y="2679"/>
                  </a:lnTo>
                  <a:lnTo>
                    <a:pt x="0" y="275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29933" name="Freeform 109"/>
            <p:cNvSpPr>
              <a:spLocks/>
            </p:cNvSpPr>
            <p:nvPr/>
          </p:nvSpPr>
          <p:spPr bwMode="auto">
            <a:xfrm>
              <a:off x="1804" y="566"/>
              <a:ext cx="4921" cy="1435"/>
            </a:xfrm>
            <a:custGeom>
              <a:avLst/>
              <a:gdLst/>
              <a:ahLst/>
              <a:cxnLst>
                <a:cxn ang="0">
                  <a:pos x="4921" y="0"/>
                </a:cxn>
                <a:cxn ang="0">
                  <a:pos x="4915" y="79"/>
                </a:cxn>
                <a:cxn ang="0">
                  <a:pos x="4905" y="169"/>
                </a:cxn>
                <a:cxn ang="0">
                  <a:pos x="4887" y="285"/>
                </a:cxn>
                <a:cxn ang="0">
                  <a:pos x="4858" y="424"/>
                </a:cxn>
                <a:cxn ang="0">
                  <a:pos x="4816" y="578"/>
                </a:cxn>
                <a:cxn ang="0">
                  <a:pos x="4773" y="699"/>
                </a:cxn>
                <a:cxn ang="0">
                  <a:pos x="4740" y="781"/>
                </a:cxn>
                <a:cxn ang="0">
                  <a:pos x="4701" y="865"/>
                </a:cxn>
                <a:cxn ang="0">
                  <a:pos x="4658" y="949"/>
                </a:cxn>
                <a:cxn ang="0">
                  <a:pos x="4608" y="1031"/>
                </a:cxn>
                <a:cxn ang="0">
                  <a:pos x="4554" y="1114"/>
                </a:cxn>
                <a:cxn ang="0">
                  <a:pos x="4493" y="1193"/>
                </a:cxn>
                <a:cxn ang="0">
                  <a:pos x="4425" y="1270"/>
                </a:cxn>
                <a:cxn ang="0">
                  <a:pos x="4351" y="1343"/>
                </a:cxn>
                <a:cxn ang="0">
                  <a:pos x="4269" y="1412"/>
                </a:cxn>
                <a:cxn ang="0">
                  <a:pos x="4182" y="1477"/>
                </a:cxn>
                <a:cxn ang="0">
                  <a:pos x="4085" y="1535"/>
                </a:cxn>
                <a:cxn ang="0">
                  <a:pos x="3981" y="1588"/>
                </a:cxn>
                <a:cxn ang="0">
                  <a:pos x="3868" y="1634"/>
                </a:cxn>
                <a:cxn ang="0">
                  <a:pos x="3746" y="1672"/>
                </a:cxn>
                <a:cxn ang="0">
                  <a:pos x="3615" y="1701"/>
                </a:cxn>
                <a:cxn ang="0">
                  <a:pos x="3477" y="1722"/>
                </a:cxn>
                <a:cxn ang="0">
                  <a:pos x="3327" y="1734"/>
                </a:cxn>
                <a:cxn ang="0">
                  <a:pos x="3167" y="1734"/>
                </a:cxn>
                <a:cxn ang="0">
                  <a:pos x="3084" y="1730"/>
                </a:cxn>
                <a:cxn ang="0">
                  <a:pos x="2757" y="1714"/>
                </a:cxn>
                <a:cxn ang="0">
                  <a:pos x="2456" y="1711"/>
                </a:cxn>
                <a:cxn ang="0">
                  <a:pos x="2178" y="1719"/>
                </a:cxn>
                <a:cxn ang="0">
                  <a:pos x="1922" y="1739"/>
                </a:cxn>
                <a:cxn ang="0">
                  <a:pos x="1687" y="1769"/>
                </a:cxn>
                <a:cxn ang="0">
                  <a:pos x="1469" y="1811"/>
                </a:cxn>
                <a:cxn ang="0">
                  <a:pos x="1318" y="1852"/>
                </a:cxn>
                <a:cxn ang="0">
                  <a:pos x="1222" y="1881"/>
                </a:cxn>
                <a:cxn ang="0">
                  <a:pos x="1130" y="1915"/>
                </a:cxn>
                <a:cxn ang="0">
                  <a:pos x="1043" y="1950"/>
                </a:cxn>
                <a:cxn ang="0">
                  <a:pos x="958" y="1989"/>
                </a:cxn>
                <a:cxn ang="0">
                  <a:pos x="876" y="2029"/>
                </a:cxn>
                <a:cxn ang="0">
                  <a:pos x="797" y="2074"/>
                </a:cxn>
                <a:cxn ang="0">
                  <a:pos x="722" y="2121"/>
                </a:cxn>
                <a:cxn ang="0">
                  <a:pos x="650" y="2171"/>
                </a:cxn>
                <a:cxn ang="0">
                  <a:pos x="579" y="2225"/>
                </a:cxn>
                <a:cxn ang="0">
                  <a:pos x="478" y="2309"/>
                </a:cxn>
                <a:cxn ang="0">
                  <a:pos x="350" y="2433"/>
                </a:cxn>
                <a:cxn ang="0">
                  <a:pos x="229" y="2567"/>
                </a:cxn>
                <a:cxn ang="0">
                  <a:pos x="112" y="2712"/>
                </a:cxn>
                <a:cxn ang="0">
                  <a:pos x="0" y="2869"/>
                </a:cxn>
              </a:cxnLst>
              <a:rect l="0" t="0" r="r" b="b"/>
              <a:pathLst>
                <a:path w="4921" h="2869">
                  <a:moveTo>
                    <a:pt x="4921" y="0"/>
                  </a:moveTo>
                  <a:lnTo>
                    <a:pt x="4921" y="0"/>
                  </a:lnTo>
                  <a:lnTo>
                    <a:pt x="4919" y="21"/>
                  </a:lnTo>
                  <a:lnTo>
                    <a:pt x="4915" y="79"/>
                  </a:lnTo>
                  <a:lnTo>
                    <a:pt x="4911" y="121"/>
                  </a:lnTo>
                  <a:lnTo>
                    <a:pt x="4905" y="169"/>
                  </a:lnTo>
                  <a:lnTo>
                    <a:pt x="4898" y="224"/>
                  </a:lnTo>
                  <a:lnTo>
                    <a:pt x="4887" y="285"/>
                  </a:lnTo>
                  <a:lnTo>
                    <a:pt x="4875" y="353"/>
                  </a:lnTo>
                  <a:lnTo>
                    <a:pt x="4858" y="424"/>
                  </a:lnTo>
                  <a:lnTo>
                    <a:pt x="4839" y="498"/>
                  </a:lnTo>
                  <a:lnTo>
                    <a:pt x="4816" y="578"/>
                  </a:lnTo>
                  <a:lnTo>
                    <a:pt x="4789" y="658"/>
                  </a:lnTo>
                  <a:lnTo>
                    <a:pt x="4773" y="699"/>
                  </a:lnTo>
                  <a:lnTo>
                    <a:pt x="4758" y="741"/>
                  </a:lnTo>
                  <a:lnTo>
                    <a:pt x="4740" y="781"/>
                  </a:lnTo>
                  <a:lnTo>
                    <a:pt x="4722" y="823"/>
                  </a:lnTo>
                  <a:lnTo>
                    <a:pt x="4701" y="865"/>
                  </a:lnTo>
                  <a:lnTo>
                    <a:pt x="4680" y="907"/>
                  </a:lnTo>
                  <a:lnTo>
                    <a:pt x="4658" y="949"/>
                  </a:lnTo>
                  <a:lnTo>
                    <a:pt x="4634" y="991"/>
                  </a:lnTo>
                  <a:lnTo>
                    <a:pt x="4608" y="1031"/>
                  </a:lnTo>
                  <a:lnTo>
                    <a:pt x="4582" y="1073"/>
                  </a:lnTo>
                  <a:lnTo>
                    <a:pt x="4554" y="1114"/>
                  </a:lnTo>
                  <a:lnTo>
                    <a:pt x="4525" y="1154"/>
                  </a:lnTo>
                  <a:lnTo>
                    <a:pt x="4493" y="1193"/>
                  </a:lnTo>
                  <a:lnTo>
                    <a:pt x="4460" y="1232"/>
                  </a:lnTo>
                  <a:lnTo>
                    <a:pt x="4425" y="1270"/>
                  </a:lnTo>
                  <a:lnTo>
                    <a:pt x="4389" y="1307"/>
                  </a:lnTo>
                  <a:lnTo>
                    <a:pt x="4351" y="1343"/>
                  </a:lnTo>
                  <a:lnTo>
                    <a:pt x="4311" y="1378"/>
                  </a:lnTo>
                  <a:lnTo>
                    <a:pt x="4269" y="1412"/>
                  </a:lnTo>
                  <a:lnTo>
                    <a:pt x="4226" y="1446"/>
                  </a:lnTo>
                  <a:lnTo>
                    <a:pt x="4182" y="1477"/>
                  </a:lnTo>
                  <a:lnTo>
                    <a:pt x="4135" y="1508"/>
                  </a:lnTo>
                  <a:lnTo>
                    <a:pt x="4085" y="1535"/>
                  </a:lnTo>
                  <a:lnTo>
                    <a:pt x="4033" y="1563"/>
                  </a:lnTo>
                  <a:lnTo>
                    <a:pt x="3981" y="1588"/>
                  </a:lnTo>
                  <a:lnTo>
                    <a:pt x="3925" y="1613"/>
                  </a:lnTo>
                  <a:lnTo>
                    <a:pt x="3868" y="1634"/>
                  </a:lnTo>
                  <a:lnTo>
                    <a:pt x="3808" y="1655"/>
                  </a:lnTo>
                  <a:lnTo>
                    <a:pt x="3746" y="1672"/>
                  </a:lnTo>
                  <a:lnTo>
                    <a:pt x="3682" y="1688"/>
                  </a:lnTo>
                  <a:lnTo>
                    <a:pt x="3615" y="1701"/>
                  </a:lnTo>
                  <a:lnTo>
                    <a:pt x="3547" y="1713"/>
                  </a:lnTo>
                  <a:lnTo>
                    <a:pt x="3477" y="1722"/>
                  </a:lnTo>
                  <a:lnTo>
                    <a:pt x="3403" y="1729"/>
                  </a:lnTo>
                  <a:lnTo>
                    <a:pt x="3327" y="1734"/>
                  </a:lnTo>
                  <a:lnTo>
                    <a:pt x="3249" y="1735"/>
                  </a:lnTo>
                  <a:lnTo>
                    <a:pt x="3167" y="1734"/>
                  </a:lnTo>
                  <a:lnTo>
                    <a:pt x="3084" y="1730"/>
                  </a:lnTo>
                  <a:lnTo>
                    <a:pt x="3084" y="1730"/>
                  </a:lnTo>
                  <a:lnTo>
                    <a:pt x="2917" y="1721"/>
                  </a:lnTo>
                  <a:lnTo>
                    <a:pt x="2757" y="1714"/>
                  </a:lnTo>
                  <a:lnTo>
                    <a:pt x="2603" y="1711"/>
                  </a:lnTo>
                  <a:lnTo>
                    <a:pt x="2456" y="1711"/>
                  </a:lnTo>
                  <a:lnTo>
                    <a:pt x="2314" y="1714"/>
                  </a:lnTo>
                  <a:lnTo>
                    <a:pt x="2178" y="1719"/>
                  </a:lnTo>
                  <a:lnTo>
                    <a:pt x="2048" y="1727"/>
                  </a:lnTo>
                  <a:lnTo>
                    <a:pt x="1922" y="1739"/>
                  </a:lnTo>
                  <a:lnTo>
                    <a:pt x="1802" y="1753"/>
                  </a:lnTo>
                  <a:lnTo>
                    <a:pt x="1687" y="1769"/>
                  </a:lnTo>
                  <a:lnTo>
                    <a:pt x="1576" y="1789"/>
                  </a:lnTo>
                  <a:lnTo>
                    <a:pt x="1469" y="1811"/>
                  </a:lnTo>
                  <a:lnTo>
                    <a:pt x="1368" y="1837"/>
                  </a:lnTo>
                  <a:lnTo>
                    <a:pt x="1318" y="1852"/>
                  </a:lnTo>
                  <a:lnTo>
                    <a:pt x="1269" y="1866"/>
                  </a:lnTo>
                  <a:lnTo>
                    <a:pt x="1222" y="1881"/>
                  </a:lnTo>
                  <a:lnTo>
                    <a:pt x="1176" y="1897"/>
                  </a:lnTo>
                  <a:lnTo>
                    <a:pt x="1130" y="1915"/>
                  </a:lnTo>
                  <a:lnTo>
                    <a:pt x="1086" y="1932"/>
                  </a:lnTo>
                  <a:lnTo>
                    <a:pt x="1043" y="1950"/>
                  </a:lnTo>
                  <a:lnTo>
                    <a:pt x="1000" y="1969"/>
                  </a:lnTo>
                  <a:lnTo>
                    <a:pt x="958" y="1989"/>
                  </a:lnTo>
                  <a:lnTo>
                    <a:pt x="916" y="2008"/>
                  </a:lnTo>
                  <a:lnTo>
                    <a:pt x="876" y="2029"/>
                  </a:lnTo>
                  <a:lnTo>
                    <a:pt x="836" y="2052"/>
                  </a:lnTo>
                  <a:lnTo>
                    <a:pt x="797" y="2074"/>
                  </a:lnTo>
                  <a:lnTo>
                    <a:pt x="759" y="2097"/>
                  </a:lnTo>
                  <a:lnTo>
                    <a:pt x="722" y="2121"/>
                  </a:lnTo>
                  <a:lnTo>
                    <a:pt x="684" y="2145"/>
                  </a:lnTo>
                  <a:lnTo>
                    <a:pt x="650" y="2171"/>
                  </a:lnTo>
                  <a:lnTo>
                    <a:pt x="614" y="2197"/>
                  </a:lnTo>
                  <a:lnTo>
                    <a:pt x="579" y="2225"/>
                  </a:lnTo>
                  <a:lnTo>
                    <a:pt x="544" y="2252"/>
                  </a:lnTo>
                  <a:lnTo>
                    <a:pt x="478" y="2309"/>
                  </a:lnTo>
                  <a:lnTo>
                    <a:pt x="412" y="2370"/>
                  </a:lnTo>
                  <a:lnTo>
                    <a:pt x="350" y="2433"/>
                  </a:lnTo>
                  <a:lnTo>
                    <a:pt x="289" y="2497"/>
                  </a:lnTo>
                  <a:lnTo>
                    <a:pt x="229" y="2567"/>
                  </a:lnTo>
                  <a:lnTo>
                    <a:pt x="171" y="2638"/>
                  </a:lnTo>
                  <a:lnTo>
                    <a:pt x="112" y="2712"/>
                  </a:lnTo>
                  <a:lnTo>
                    <a:pt x="55" y="2790"/>
                  </a:lnTo>
                  <a:lnTo>
                    <a:pt x="0" y="2869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29934" name="Freeform 110"/>
            <p:cNvSpPr>
              <a:spLocks/>
            </p:cNvSpPr>
            <p:nvPr/>
          </p:nvSpPr>
          <p:spPr bwMode="auto">
            <a:xfrm>
              <a:off x="1858" y="538"/>
              <a:ext cx="4875" cy="1492"/>
            </a:xfrm>
            <a:custGeom>
              <a:avLst/>
              <a:gdLst/>
              <a:ahLst/>
              <a:cxnLst>
                <a:cxn ang="0">
                  <a:pos x="4875" y="0"/>
                </a:cxn>
                <a:cxn ang="0">
                  <a:pos x="4872" y="79"/>
                </a:cxn>
                <a:cxn ang="0">
                  <a:pos x="4864" y="170"/>
                </a:cxn>
                <a:cxn ang="0">
                  <a:pos x="4847" y="287"/>
                </a:cxn>
                <a:cxn ang="0">
                  <a:pos x="4821" y="428"/>
                </a:cxn>
                <a:cxn ang="0">
                  <a:pos x="4780" y="581"/>
                </a:cxn>
                <a:cxn ang="0">
                  <a:pos x="4740" y="706"/>
                </a:cxn>
                <a:cxn ang="0">
                  <a:pos x="4707" y="790"/>
                </a:cxn>
                <a:cxn ang="0">
                  <a:pos x="4671" y="874"/>
                </a:cxn>
                <a:cxn ang="0">
                  <a:pos x="4628" y="959"/>
                </a:cxn>
                <a:cxn ang="0">
                  <a:pos x="4580" y="1043"/>
                </a:cxn>
                <a:cxn ang="0">
                  <a:pos x="4526" y="1127"/>
                </a:cxn>
                <a:cxn ang="0">
                  <a:pos x="4467" y="1208"/>
                </a:cxn>
                <a:cxn ang="0">
                  <a:pos x="4400" y="1287"/>
                </a:cxn>
                <a:cxn ang="0">
                  <a:pos x="4326" y="1361"/>
                </a:cxn>
                <a:cxn ang="0">
                  <a:pos x="4247" y="1432"/>
                </a:cxn>
                <a:cxn ang="0">
                  <a:pos x="4160" y="1500"/>
                </a:cxn>
                <a:cxn ang="0">
                  <a:pos x="4064" y="1560"/>
                </a:cxn>
                <a:cxn ang="0">
                  <a:pos x="3960" y="1615"/>
                </a:cxn>
                <a:cxn ang="0">
                  <a:pos x="3847" y="1663"/>
                </a:cxn>
                <a:cxn ang="0">
                  <a:pos x="3727" y="1703"/>
                </a:cxn>
                <a:cxn ang="0">
                  <a:pos x="3597" y="1737"/>
                </a:cxn>
                <a:cxn ang="0">
                  <a:pos x="3457" y="1760"/>
                </a:cxn>
                <a:cxn ang="0">
                  <a:pos x="3309" y="1775"/>
                </a:cxn>
                <a:cxn ang="0">
                  <a:pos x="3149" y="1778"/>
                </a:cxn>
                <a:cxn ang="0">
                  <a:pos x="3066" y="1776"/>
                </a:cxn>
                <a:cxn ang="0">
                  <a:pos x="2739" y="1766"/>
                </a:cxn>
                <a:cxn ang="0">
                  <a:pos x="2438" y="1770"/>
                </a:cxn>
                <a:cxn ang="0">
                  <a:pos x="2160" y="1783"/>
                </a:cxn>
                <a:cxn ang="0">
                  <a:pos x="1904" y="1808"/>
                </a:cxn>
                <a:cxn ang="0">
                  <a:pos x="1669" y="1844"/>
                </a:cxn>
                <a:cxn ang="0">
                  <a:pos x="1452" y="1891"/>
                </a:cxn>
                <a:cxn ang="0">
                  <a:pos x="1351" y="1918"/>
                </a:cxn>
                <a:cxn ang="0">
                  <a:pos x="1254" y="1949"/>
                </a:cxn>
                <a:cxn ang="0">
                  <a:pos x="1161" y="1983"/>
                </a:cxn>
                <a:cxn ang="0">
                  <a:pos x="1071" y="2018"/>
                </a:cxn>
                <a:cxn ang="0">
                  <a:pos x="984" y="2059"/>
                </a:cxn>
                <a:cxn ang="0">
                  <a:pos x="903" y="2101"/>
                </a:cxn>
                <a:cxn ang="0">
                  <a:pos x="823" y="2144"/>
                </a:cxn>
                <a:cxn ang="0">
                  <a:pos x="747" y="2193"/>
                </a:cxn>
                <a:cxn ang="0">
                  <a:pos x="673" y="2243"/>
                </a:cxn>
                <a:cxn ang="0">
                  <a:pos x="603" y="2296"/>
                </a:cxn>
                <a:cxn ang="0">
                  <a:pos x="535" y="2351"/>
                </a:cxn>
                <a:cxn ang="0">
                  <a:pos x="404" y="2472"/>
                </a:cxn>
                <a:cxn ang="0">
                  <a:pos x="282" y="2604"/>
                </a:cxn>
                <a:cxn ang="0">
                  <a:pos x="167" y="2747"/>
                </a:cxn>
                <a:cxn ang="0">
                  <a:pos x="54" y="2902"/>
                </a:cxn>
              </a:cxnLst>
              <a:rect l="0" t="0" r="r" b="b"/>
              <a:pathLst>
                <a:path w="4875" h="2984">
                  <a:moveTo>
                    <a:pt x="4875" y="0"/>
                  </a:moveTo>
                  <a:lnTo>
                    <a:pt x="4875" y="0"/>
                  </a:lnTo>
                  <a:lnTo>
                    <a:pt x="4875" y="21"/>
                  </a:lnTo>
                  <a:lnTo>
                    <a:pt x="4872" y="79"/>
                  </a:lnTo>
                  <a:lnTo>
                    <a:pt x="4868" y="121"/>
                  </a:lnTo>
                  <a:lnTo>
                    <a:pt x="4864" y="170"/>
                  </a:lnTo>
                  <a:lnTo>
                    <a:pt x="4857" y="226"/>
                  </a:lnTo>
                  <a:lnTo>
                    <a:pt x="4847" y="287"/>
                  </a:lnTo>
                  <a:lnTo>
                    <a:pt x="4835" y="355"/>
                  </a:lnTo>
                  <a:lnTo>
                    <a:pt x="4821" y="428"/>
                  </a:lnTo>
                  <a:lnTo>
                    <a:pt x="4803" y="502"/>
                  </a:lnTo>
                  <a:lnTo>
                    <a:pt x="4780" y="581"/>
                  </a:lnTo>
                  <a:lnTo>
                    <a:pt x="4754" y="664"/>
                  </a:lnTo>
                  <a:lnTo>
                    <a:pt x="4740" y="706"/>
                  </a:lnTo>
                  <a:lnTo>
                    <a:pt x="4724" y="748"/>
                  </a:lnTo>
                  <a:lnTo>
                    <a:pt x="4707" y="790"/>
                  </a:lnTo>
                  <a:lnTo>
                    <a:pt x="4689" y="832"/>
                  </a:lnTo>
                  <a:lnTo>
                    <a:pt x="4671" y="874"/>
                  </a:lnTo>
                  <a:lnTo>
                    <a:pt x="4650" y="917"/>
                  </a:lnTo>
                  <a:lnTo>
                    <a:pt x="4628" y="959"/>
                  </a:lnTo>
                  <a:lnTo>
                    <a:pt x="4604" y="1001"/>
                  </a:lnTo>
                  <a:lnTo>
                    <a:pt x="4580" y="1043"/>
                  </a:lnTo>
                  <a:lnTo>
                    <a:pt x="4554" y="1085"/>
                  </a:lnTo>
                  <a:lnTo>
                    <a:pt x="4526" y="1127"/>
                  </a:lnTo>
                  <a:lnTo>
                    <a:pt x="4497" y="1167"/>
                  </a:lnTo>
                  <a:lnTo>
                    <a:pt x="4467" y="1208"/>
                  </a:lnTo>
                  <a:lnTo>
                    <a:pt x="4435" y="1248"/>
                  </a:lnTo>
                  <a:lnTo>
                    <a:pt x="4400" y="1287"/>
                  </a:lnTo>
                  <a:lnTo>
                    <a:pt x="4364" y="1324"/>
                  </a:lnTo>
                  <a:lnTo>
                    <a:pt x="4326" y="1361"/>
                  </a:lnTo>
                  <a:lnTo>
                    <a:pt x="4288" y="1398"/>
                  </a:lnTo>
                  <a:lnTo>
                    <a:pt x="4247" y="1432"/>
                  </a:lnTo>
                  <a:lnTo>
                    <a:pt x="4204" y="1466"/>
                  </a:lnTo>
                  <a:lnTo>
                    <a:pt x="4160" y="1500"/>
                  </a:lnTo>
                  <a:lnTo>
                    <a:pt x="4113" y="1531"/>
                  </a:lnTo>
                  <a:lnTo>
                    <a:pt x="4064" y="1560"/>
                  </a:lnTo>
                  <a:lnTo>
                    <a:pt x="4013" y="1589"/>
                  </a:lnTo>
                  <a:lnTo>
                    <a:pt x="3960" y="1615"/>
                  </a:lnTo>
                  <a:lnTo>
                    <a:pt x="3906" y="1641"/>
                  </a:lnTo>
                  <a:lnTo>
                    <a:pt x="3847" y="1663"/>
                  </a:lnTo>
                  <a:lnTo>
                    <a:pt x="3789" y="1684"/>
                  </a:lnTo>
                  <a:lnTo>
                    <a:pt x="3727" y="1703"/>
                  </a:lnTo>
                  <a:lnTo>
                    <a:pt x="3663" y="1721"/>
                  </a:lnTo>
                  <a:lnTo>
                    <a:pt x="3597" y="1737"/>
                  </a:lnTo>
                  <a:lnTo>
                    <a:pt x="3528" y="1750"/>
                  </a:lnTo>
                  <a:lnTo>
                    <a:pt x="3457" y="1760"/>
                  </a:lnTo>
                  <a:lnTo>
                    <a:pt x="3385" y="1768"/>
                  </a:lnTo>
                  <a:lnTo>
                    <a:pt x="3309" y="1775"/>
                  </a:lnTo>
                  <a:lnTo>
                    <a:pt x="3230" y="1778"/>
                  </a:lnTo>
                  <a:lnTo>
                    <a:pt x="3149" y="1778"/>
                  </a:lnTo>
                  <a:lnTo>
                    <a:pt x="3066" y="1776"/>
                  </a:lnTo>
                  <a:lnTo>
                    <a:pt x="3066" y="1776"/>
                  </a:lnTo>
                  <a:lnTo>
                    <a:pt x="2899" y="1770"/>
                  </a:lnTo>
                  <a:lnTo>
                    <a:pt x="2739" y="1766"/>
                  </a:lnTo>
                  <a:lnTo>
                    <a:pt x="2585" y="1766"/>
                  </a:lnTo>
                  <a:lnTo>
                    <a:pt x="2438" y="1770"/>
                  </a:lnTo>
                  <a:lnTo>
                    <a:pt x="2297" y="1775"/>
                  </a:lnTo>
                  <a:lnTo>
                    <a:pt x="2160" y="1783"/>
                  </a:lnTo>
                  <a:lnTo>
                    <a:pt x="2030" y="1794"/>
                  </a:lnTo>
                  <a:lnTo>
                    <a:pt x="1904" y="1808"/>
                  </a:lnTo>
                  <a:lnTo>
                    <a:pt x="1784" y="1825"/>
                  </a:lnTo>
                  <a:lnTo>
                    <a:pt x="1669" y="1844"/>
                  </a:lnTo>
                  <a:lnTo>
                    <a:pt x="1558" y="1867"/>
                  </a:lnTo>
                  <a:lnTo>
                    <a:pt x="1452" y="1891"/>
                  </a:lnTo>
                  <a:lnTo>
                    <a:pt x="1401" y="1904"/>
                  </a:lnTo>
                  <a:lnTo>
                    <a:pt x="1351" y="1918"/>
                  </a:lnTo>
                  <a:lnTo>
                    <a:pt x="1302" y="1934"/>
                  </a:lnTo>
                  <a:lnTo>
                    <a:pt x="1254" y="1949"/>
                  </a:lnTo>
                  <a:lnTo>
                    <a:pt x="1207" y="1965"/>
                  </a:lnTo>
                  <a:lnTo>
                    <a:pt x="1161" y="1983"/>
                  </a:lnTo>
                  <a:lnTo>
                    <a:pt x="1115" y="2001"/>
                  </a:lnTo>
                  <a:lnTo>
                    <a:pt x="1071" y="2018"/>
                  </a:lnTo>
                  <a:lnTo>
                    <a:pt x="1028" y="2038"/>
                  </a:lnTo>
                  <a:lnTo>
                    <a:pt x="984" y="2059"/>
                  </a:lnTo>
                  <a:lnTo>
                    <a:pt x="943" y="2078"/>
                  </a:lnTo>
                  <a:lnTo>
                    <a:pt x="903" y="2101"/>
                  </a:lnTo>
                  <a:lnTo>
                    <a:pt x="862" y="2122"/>
                  </a:lnTo>
                  <a:lnTo>
                    <a:pt x="823" y="2144"/>
                  </a:lnTo>
                  <a:lnTo>
                    <a:pt x="785" y="2169"/>
                  </a:lnTo>
                  <a:lnTo>
                    <a:pt x="747" y="2193"/>
                  </a:lnTo>
                  <a:lnTo>
                    <a:pt x="710" y="2217"/>
                  </a:lnTo>
                  <a:lnTo>
                    <a:pt x="673" y="2243"/>
                  </a:lnTo>
                  <a:lnTo>
                    <a:pt x="637" y="2269"/>
                  </a:lnTo>
                  <a:lnTo>
                    <a:pt x="603" y="2296"/>
                  </a:lnTo>
                  <a:lnTo>
                    <a:pt x="568" y="2324"/>
                  </a:lnTo>
                  <a:lnTo>
                    <a:pt x="535" y="2351"/>
                  </a:lnTo>
                  <a:lnTo>
                    <a:pt x="468" y="2411"/>
                  </a:lnTo>
                  <a:lnTo>
                    <a:pt x="404" y="2472"/>
                  </a:lnTo>
                  <a:lnTo>
                    <a:pt x="343" y="2537"/>
                  </a:lnTo>
                  <a:lnTo>
                    <a:pt x="282" y="2604"/>
                  </a:lnTo>
                  <a:lnTo>
                    <a:pt x="224" y="2674"/>
                  </a:lnTo>
                  <a:lnTo>
                    <a:pt x="167" y="2747"/>
                  </a:lnTo>
                  <a:lnTo>
                    <a:pt x="110" y="2822"/>
                  </a:lnTo>
                  <a:lnTo>
                    <a:pt x="54" y="2902"/>
                  </a:lnTo>
                  <a:lnTo>
                    <a:pt x="0" y="298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29935" name="Freeform 111"/>
            <p:cNvSpPr>
              <a:spLocks/>
            </p:cNvSpPr>
            <p:nvPr/>
          </p:nvSpPr>
          <p:spPr bwMode="auto">
            <a:xfrm>
              <a:off x="1912" y="510"/>
              <a:ext cx="4831" cy="1548"/>
            </a:xfrm>
            <a:custGeom>
              <a:avLst/>
              <a:gdLst/>
              <a:ahLst/>
              <a:cxnLst>
                <a:cxn ang="0">
                  <a:pos x="4831" y="0"/>
                </a:cxn>
                <a:cxn ang="0">
                  <a:pos x="4828" y="80"/>
                </a:cxn>
                <a:cxn ang="0">
                  <a:pos x="4821" y="172"/>
                </a:cxn>
                <a:cxn ang="0">
                  <a:pos x="4806" y="291"/>
                </a:cxn>
                <a:cxn ang="0">
                  <a:pos x="4782" y="430"/>
                </a:cxn>
                <a:cxn ang="0">
                  <a:pos x="4743" y="587"/>
                </a:cxn>
                <a:cxn ang="0">
                  <a:pos x="4706" y="711"/>
                </a:cxn>
                <a:cxn ang="0">
                  <a:pos x="4674" y="797"/>
                </a:cxn>
                <a:cxn ang="0">
                  <a:pos x="4638" y="882"/>
                </a:cxn>
                <a:cxn ang="0">
                  <a:pos x="4597" y="969"/>
                </a:cxn>
                <a:cxn ang="0">
                  <a:pos x="4550" y="1055"/>
                </a:cxn>
                <a:cxn ang="0">
                  <a:pos x="4497" y="1139"/>
                </a:cxn>
                <a:cxn ang="0">
                  <a:pos x="4439" y="1223"/>
                </a:cxn>
                <a:cxn ang="0">
                  <a:pos x="4374" y="1302"/>
                </a:cxn>
                <a:cxn ang="0">
                  <a:pos x="4303" y="1379"/>
                </a:cxn>
                <a:cxn ang="0">
                  <a:pos x="4224" y="1452"/>
                </a:cxn>
                <a:cxn ang="0">
                  <a:pos x="4136" y="1522"/>
                </a:cxn>
                <a:cxn ang="0">
                  <a:pos x="4042" y="1584"/>
                </a:cxn>
                <a:cxn ang="0">
                  <a:pos x="3939" y="1643"/>
                </a:cxn>
                <a:cxn ang="0">
                  <a:pos x="3828" y="1693"/>
                </a:cxn>
                <a:cxn ang="0">
                  <a:pos x="3707" y="1736"/>
                </a:cxn>
                <a:cxn ang="0">
                  <a:pos x="3578" y="1772"/>
                </a:cxn>
                <a:cxn ang="0">
                  <a:pos x="3439" y="1798"/>
                </a:cxn>
                <a:cxn ang="0">
                  <a:pos x="3291" y="1815"/>
                </a:cxn>
                <a:cxn ang="0">
                  <a:pos x="3131" y="1822"/>
                </a:cxn>
                <a:cxn ang="0">
                  <a:pos x="3048" y="1822"/>
                </a:cxn>
                <a:cxn ang="0">
                  <a:pos x="2720" y="1819"/>
                </a:cxn>
                <a:cxn ang="0">
                  <a:pos x="2419" y="1828"/>
                </a:cxn>
                <a:cxn ang="0">
                  <a:pos x="2141" y="1848"/>
                </a:cxn>
                <a:cxn ang="0">
                  <a:pos x="1887" y="1877"/>
                </a:cxn>
                <a:cxn ang="0">
                  <a:pos x="1651" y="1919"/>
                </a:cxn>
                <a:cxn ang="0">
                  <a:pos x="1436" y="1970"/>
                </a:cxn>
                <a:cxn ang="0">
                  <a:pos x="1335" y="1999"/>
                </a:cxn>
                <a:cxn ang="0">
                  <a:pos x="1239" y="2032"/>
                </a:cxn>
                <a:cxn ang="0">
                  <a:pos x="1146" y="2067"/>
                </a:cxn>
                <a:cxn ang="0">
                  <a:pos x="1057" y="2106"/>
                </a:cxn>
                <a:cxn ang="0">
                  <a:pos x="971" y="2148"/>
                </a:cxn>
                <a:cxn ang="0">
                  <a:pos x="889" y="2192"/>
                </a:cxn>
                <a:cxn ang="0">
                  <a:pos x="811" y="2237"/>
                </a:cxn>
                <a:cxn ang="0">
                  <a:pos x="735" y="2287"/>
                </a:cxn>
                <a:cxn ang="0">
                  <a:pos x="663" y="2339"/>
                </a:cxn>
                <a:cxn ang="0">
                  <a:pos x="593" y="2393"/>
                </a:cxn>
                <a:cxn ang="0">
                  <a:pos x="525" y="2452"/>
                </a:cxn>
                <a:cxn ang="0">
                  <a:pos x="397" y="2576"/>
                </a:cxn>
                <a:cxn ang="0">
                  <a:pos x="277" y="2710"/>
                </a:cxn>
                <a:cxn ang="0">
                  <a:pos x="163" y="2857"/>
                </a:cxn>
                <a:cxn ang="0">
                  <a:pos x="53" y="3013"/>
                </a:cxn>
              </a:cxnLst>
              <a:rect l="0" t="0" r="r" b="b"/>
              <a:pathLst>
                <a:path w="4831" h="3097">
                  <a:moveTo>
                    <a:pt x="4831" y="0"/>
                  </a:moveTo>
                  <a:lnTo>
                    <a:pt x="4831" y="0"/>
                  </a:lnTo>
                  <a:lnTo>
                    <a:pt x="4829" y="21"/>
                  </a:lnTo>
                  <a:lnTo>
                    <a:pt x="4828" y="80"/>
                  </a:lnTo>
                  <a:lnTo>
                    <a:pt x="4825" y="122"/>
                  </a:lnTo>
                  <a:lnTo>
                    <a:pt x="4821" y="172"/>
                  </a:lnTo>
                  <a:lnTo>
                    <a:pt x="4814" y="228"/>
                  </a:lnTo>
                  <a:lnTo>
                    <a:pt x="4806" y="291"/>
                  </a:lnTo>
                  <a:lnTo>
                    <a:pt x="4796" y="359"/>
                  </a:lnTo>
                  <a:lnTo>
                    <a:pt x="4782" y="430"/>
                  </a:lnTo>
                  <a:lnTo>
                    <a:pt x="4764" y="507"/>
                  </a:lnTo>
                  <a:lnTo>
                    <a:pt x="4743" y="587"/>
                  </a:lnTo>
                  <a:lnTo>
                    <a:pt x="4719" y="669"/>
                  </a:lnTo>
                  <a:lnTo>
                    <a:pt x="4706" y="711"/>
                  </a:lnTo>
                  <a:lnTo>
                    <a:pt x="4690" y="755"/>
                  </a:lnTo>
                  <a:lnTo>
                    <a:pt x="4674" y="797"/>
                  </a:lnTo>
                  <a:lnTo>
                    <a:pt x="4657" y="840"/>
                  </a:lnTo>
                  <a:lnTo>
                    <a:pt x="4638" y="882"/>
                  </a:lnTo>
                  <a:lnTo>
                    <a:pt x="4618" y="926"/>
                  </a:lnTo>
                  <a:lnTo>
                    <a:pt x="4597" y="969"/>
                  </a:lnTo>
                  <a:lnTo>
                    <a:pt x="4574" y="1011"/>
                  </a:lnTo>
                  <a:lnTo>
                    <a:pt x="4550" y="1055"/>
                  </a:lnTo>
                  <a:lnTo>
                    <a:pt x="4525" y="1097"/>
                  </a:lnTo>
                  <a:lnTo>
                    <a:pt x="4497" y="1139"/>
                  </a:lnTo>
                  <a:lnTo>
                    <a:pt x="4470" y="1181"/>
                  </a:lnTo>
                  <a:lnTo>
                    <a:pt x="4439" y="1223"/>
                  </a:lnTo>
                  <a:lnTo>
                    <a:pt x="4407" y="1263"/>
                  </a:lnTo>
                  <a:lnTo>
                    <a:pt x="4374" y="1302"/>
                  </a:lnTo>
                  <a:lnTo>
                    <a:pt x="4339" y="1342"/>
                  </a:lnTo>
                  <a:lnTo>
                    <a:pt x="4303" y="1379"/>
                  </a:lnTo>
                  <a:lnTo>
                    <a:pt x="4264" y="1417"/>
                  </a:lnTo>
                  <a:lnTo>
                    <a:pt x="4224" y="1452"/>
                  </a:lnTo>
                  <a:lnTo>
                    <a:pt x="4181" y="1488"/>
                  </a:lnTo>
                  <a:lnTo>
                    <a:pt x="4136" y="1522"/>
                  </a:lnTo>
                  <a:lnTo>
                    <a:pt x="4091" y="1554"/>
                  </a:lnTo>
                  <a:lnTo>
                    <a:pt x="4042" y="1584"/>
                  </a:lnTo>
                  <a:lnTo>
                    <a:pt x="3992" y="1614"/>
                  </a:lnTo>
                  <a:lnTo>
                    <a:pt x="3939" y="1643"/>
                  </a:lnTo>
                  <a:lnTo>
                    <a:pt x="3885" y="1668"/>
                  </a:lnTo>
                  <a:lnTo>
                    <a:pt x="3828" y="1693"/>
                  </a:lnTo>
                  <a:lnTo>
                    <a:pt x="3768" y="1715"/>
                  </a:lnTo>
                  <a:lnTo>
                    <a:pt x="3707" y="1736"/>
                  </a:lnTo>
                  <a:lnTo>
                    <a:pt x="3643" y="1754"/>
                  </a:lnTo>
                  <a:lnTo>
                    <a:pt x="3578" y="1772"/>
                  </a:lnTo>
                  <a:lnTo>
                    <a:pt x="3510" y="1786"/>
                  </a:lnTo>
                  <a:lnTo>
                    <a:pt x="3439" y="1798"/>
                  </a:lnTo>
                  <a:lnTo>
                    <a:pt x="3366" y="1807"/>
                  </a:lnTo>
                  <a:lnTo>
                    <a:pt x="3291" y="1815"/>
                  </a:lnTo>
                  <a:lnTo>
                    <a:pt x="3212" y="1820"/>
                  </a:lnTo>
                  <a:lnTo>
                    <a:pt x="3131" y="1822"/>
                  </a:lnTo>
                  <a:lnTo>
                    <a:pt x="3048" y="1822"/>
                  </a:lnTo>
                  <a:lnTo>
                    <a:pt x="3048" y="1822"/>
                  </a:lnTo>
                  <a:lnTo>
                    <a:pt x="2881" y="1819"/>
                  </a:lnTo>
                  <a:lnTo>
                    <a:pt x="2720" y="1819"/>
                  </a:lnTo>
                  <a:lnTo>
                    <a:pt x="2567" y="1822"/>
                  </a:lnTo>
                  <a:lnTo>
                    <a:pt x="2419" y="1828"/>
                  </a:lnTo>
                  <a:lnTo>
                    <a:pt x="2277" y="1836"/>
                  </a:lnTo>
                  <a:lnTo>
                    <a:pt x="2141" y="1848"/>
                  </a:lnTo>
                  <a:lnTo>
                    <a:pt x="2012" y="1861"/>
                  </a:lnTo>
                  <a:lnTo>
                    <a:pt x="1887" y="1877"/>
                  </a:lnTo>
                  <a:lnTo>
                    <a:pt x="1766" y="1896"/>
                  </a:lnTo>
                  <a:lnTo>
                    <a:pt x="1651" y="1919"/>
                  </a:lnTo>
                  <a:lnTo>
                    <a:pt x="1541" y="1943"/>
                  </a:lnTo>
                  <a:lnTo>
                    <a:pt x="1436" y="1970"/>
                  </a:lnTo>
                  <a:lnTo>
                    <a:pt x="1384" y="1985"/>
                  </a:lnTo>
                  <a:lnTo>
                    <a:pt x="1335" y="1999"/>
                  </a:lnTo>
                  <a:lnTo>
                    <a:pt x="1286" y="2016"/>
                  </a:lnTo>
                  <a:lnTo>
                    <a:pt x="1239" y="2032"/>
                  </a:lnTo>
                  <a:lnTo>
                    <a:pt x="1191" y="2050"/>
                  </a:lnTo>
                  <a:lnTo>
                    <a:pt x="1146" y="2067"/>
                  </a:lnTo>
                  <a:lnTo>
                    <a:pt x="1100" y="2087"/>
                  </a:lnTo>
                  <a:lnTo>
                    <a:pt x="1057" y="2106"/>
                  </a:lnTo>
                  <a:lnTo>
                    <a:pt x="1014" y="2127"/>
                  </a:lnTo>
                  <a:lnTo>
                    <a:pt x="971" y="2148"/>
                  </a:lnTo>
                  <a:lnTo>
                    <a:pt x="930" y="2169"/>
                  </a:lnTo>
                  <a:lnTo>
                    <a:pt x="889" y="2192"/>
                  </a:lnTo>
                  <a:lnTo>
                    <a:pt x="850" y="2214"/>
                  </a:lnTo>
                  <a:lnTo>
                    <a:pt x="811" y="2237"/>
                  </a:lnTo>
                  <a:lnTo>
                    <a:pt x="772" y="2263"/>
                  </a:lnTo>
                  <a:lnTo>
                    <a:pt x="735" y="2287"/>
                  </a:lnTo>
                  <a:lnTo>
                    <a:pt x="699" y="2313"/>
                  </a:lnTo>
                  <a:lnTo>
                    <a:pt x="663" y="2339"/>
                  </a:lnTo>
                  <a:lnTo>
                    <a:pt x="628" y="2366"/>
                  </a:lnTo>
                  <a:lnTo>
                    <a:pt x="593" y="2393"/>
                  </a:lnTo>
                  <a:lnTo>
                    <a:pt x="558" y="2423"/>
                  </a:lnTo>
                  <a:lnTo>
                    <a:pt x="525" y="2452"/>
                  </a:lnTo>
                  <a:lnTo>
                    <a:pt x="460" y="2511"/>
                  </a:lnTo>
                  <a:lnTo>
                    <a:pt x="397" y="2576"/>
                  </a:lnTo>
                  <a:lnTo>
                    <a:pt x="336" y="2640"/>
                  </a:lnTo>
                  <a:lnTo>
                    <a:pt x="277" y="2710"/>
                  </a:lnTo>
                  <a:lnTo>
                    <a:pt x="220" y="2783"/>
                  </a:lnTo>
                  <a:lnTo>
                    <a:pt x="163" y="2857"/>
                  </a:lnTo>
                  <a:lnTo>
                    <a:pt x="107" y="2934"/>
                  </a:lnTo>
                  <a:lnTo>
                    <a:pt x="53" y="3013"/>
                  </a:lnTo>
                  <a:lnTo>
                    <a:pt x="0" y="3097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29936" name="Freeform 112"/>
            <p:cNvSpPr>
              <a:spLocks/>
            </p:cNvSpPr>
            <p:nvPr/>
          </p:nvSpPr>
          <p:spPr bwMode="auto">
            <a:xfrm>
              <a:off x="1968" y="481"/>
              <a:ext cx="4782" cy="1605"/>
            </a:xfrm>
            <a:custGeom>
              <a:avLst/>
              <a:gdLst/>
              <a:ahLst/>
              <a:cxnLst>
                <a:cxn ang="0">
                  <a:pos x="4782" y="0"/>
                </a:cxn>
                <a:cxn ang="0">
                  <a:pos x="4780" y="81"/>
                </a:cxn>
                <a:cxn ang="0">
                  <a:pos x="4775" y="173"/>
                </a:cxn>
                <a:cxn ang="0">
                  <a:pos x="4762" y="292"/>
                </a:cxn>
                <a:cxn ang="0">
                  <a:pos x="4740" y="433"/>
                </a:cxn>
                <a:cxn ang="0">
                  <a:pos x="4704" y="591"/>
                </a:cxn>
                <a:cxn ang="0">
                  <a:pos x="4668" y="717"/>
                </a:cxn>
                <a:cxn ang="0">
                  <a:pos x="4637" y="802"/>
                </a:cxn>
                <a:cxn ang="0">
                  <a:pos x="4602" y="890"/>
                </a:cxn>
                <a:cxn ang="0">
                  <a:pos x="4564" y="978"/>
                </a:cxn>
                <a:cxn ang="0">
                  <a:pos x="4518" y="1066"/>
                </a:cxn>
                <a:cxn ang="0">
                  <a:pos x="4466" y="1151"/>
                </a:cxn>
                <a:cxn ang="0">
                  <a:pos x="4409" y="1235"/>
                </a:cxn>
                <a:cxn ang="0">
                  <a:pos x="4346" y="1318"/>
                </a:cxn>
                <a:cxn ang="0">
                  <a:pos x="4275" y="1397"/>
                </a:cxn>
                <a:cxn ang="0">
                  <a:pos x="4197" y="1471"/>
                </a:cxn>
                <a:cxn ang="0">
                  <a:pos x="4111" y="1542"/>
                </a:cxn>
                <a:cxn ang="0">
                  <a:pos x="4018" y="1608"/>
                </a:cxn>
                <a:cxn ang="0">
                  <a:pos x="3917" y="1668"/>
                </a:cxn>
                <a:cxn ang="0">
                  <a:pos x="3805" y="1721"/>
                </a:cxn>
                <a:cxn ang="0">
                  <a:pos x="3686" y="1766"/>
                </a:cxn>
                <a:cxn ang="0">
                  <a:pos x="3557" y="1805"/>
                </a:cxn>
                <a:cxn ang="0">
                  <a:pos x="3418" y="1834"/>
                </a:cxn>
                <a:cxn ang="0">
                  <a:pos x="3270" y="1855"/>
                </a:cxn>
                <a:cxn ang="0">
                  <a:pos x="3110" y="1865"/>
                </a:cxn>
                <a:cxn ang="0">
                  <a:pos x="3027" y="1867"/>
                </a:cxn>
                <a:cxn ang="0">
                  <a:pos x="2700" y="1870"/>
                </a:cxn>
                <a:cxn ang="0">
                  <a:pos x="2399" y="1884"/>
                </a:cxn>
                <a:cxn ang="0">
                  <a:pos x="2121" y="1910"/>
                </a:cxn>
                <a:cxn ang="0">
                  <a:pos x="1867" y="1946"/>
                </a:cxn>
                <a:cxn ang="0">
                  <a:pos x="1633" y="1991"/>
                </a:cxn>
                <a:cxn ang="0">
                  <a:pos x="1419" y="2047"/>
                </a:cxn>
                <a:cxn ang="0">
                  <a:pos x="1317" y="2080"/>
                </a:cxn>
                <a:cxn ang="0">
                  <a:pos x="1222" y="2115"/>
                </a:cxn>
                <a:cxn ang="0">
                  <a:pos x="1129" y="2152"/>
                </a:cxn>
                <a:cxn ang="0">
                  <a:pos x="1041" y="2193"/>
                </a:cxn>
                <a:cxn ang="0">
                  <a:pos x="956" y="2235"/>
                </a:cxn>
                <a:cxn ang="0">
                  <a:pos x="874" y="2282"/>
                </a:cxn>
                <a:cxn ang="0">
                  <a:pos x="797" y="2330"/>
                </a:cxn>
                <a:cxn ang="0">
                  <a:pos x="722" y="2380"/>
                </a:cxn>
                <a:cxn ang="0">
                  <a:pos x="651" y="2435"/>
                </a:cxn>
                <a:cxn ang="0">
                  <a:pos x="582" y="2491"/>
                </a:cxn>
                <a:cxn ang="0">
                  <a:pos x="515" y="2550"/>
                </a:cxn>
                <a:cxn ang="0">
                  <a:pos x="389" y="2677"/>
                </a:cxn>
                <a:cxn ang="0">
                  <a:pos x="271" y="2816"/>
                </a:cxn>
                <a:cxn ang="0">
                  <a:pos x="158" y="2965"/>
                </a:cxn>
                <a:cxn ang="0">
                  <a:pos x="51" y="3124"/>
                </a:cxn>
              </a:cxnLst>
              <a:rect l="0" t="0" r="r" b="b"/>
              <a:pathLst>
                <a:path w="4782" h="3210">
                  <a:moveTo>
                    <a:pt x="4782" y="0"/>
                  </a:moveTo>
                  <a:lnTo>
                    <a:pt x="4782" y="0"/>
                  </a:lnTo>
                  <a:lnTo>
                    <a:pt x="4782" y="21"/>
                  </a:lnTo>
                  <a:lnTo>
                    <a:pt x="4780" y="81"/>
                  </a:lnTo>
                  <a:lnTo>
                    <a:pt x="4779" y="123"/>
                  </a:lnTo>
                  <a:lnTo>
                    <a:pt x="4775" y="173"/>
                  </a:lnTo>
                  <a:lnTo>
                    <a:pt x="4770" y="229"/>
                  </a:lnTo>
                  <a:lnTo>
                    <a:pt x="4762" y="292"/>
                  </a:lnTo>
                  <a:lnTo>
                    <a:pt x="4752" y="360"/>
                  </a:lnTo>
                  <a:lnTo>
                    <a:pt x="4740" y="433"/>
                  </a:lnTo>
                  <a:lnTo>
                    <a:pt x="4723" y="510"/>
                  </a:lnTo>
                  <a:lnTo>
                    <a:pt x="4704" y="591"/>
                  </a:lnTo>
                  <a:lnTo>
                    <a:pt x="4682" y="675"/>
                  </a:lnTo>
                  <a:lnTo>
                    <a:pt x="4668" y="717"/>
                  </a:lnTo>
                  <a:lnTo>
                    <a:pt x="4654" y="760"/>
                  </a:lnTo>
                  <a:lnTo>
                    <a:pt x="4637" y="802"/>
                  </a:lnTo>
                  <a:lnTo>
                    <a:pt x="4620" y="846"/>
                  </a:lnTo>
                  <a:lnTo>
                    <a:pt x="4602" y="890"/>
                  </a:lnTo>
                  <a:lnTo>
                    <a:pt x="4584" y="935"/>
                  </a:lnTo>
                  <a:lnTo>
                    <a:pt x="4564" y="978"/>
                  </a:lnTo>
                  <a:lnTo>
                    <a:pt x="4541" y="1022"/>
                  </a:lnTo>
                  <a:lnTo>
                    <a:pt x="4518" y="1066"/>
                  </a:lnTo>
                  <a:lnTo>
                    <a:pt x="4493" y="1108"/>
                  </a:lnTo>
                  <a:lnTo>
                    <a:pt x="4466" y="1151"/>
                  </a:lnTo>
                  <a:lnTo>
                    <a:pt x="4439" y="1193"/>
                  </a:lnTo>
                  <a:lnTo>
                    <a:pt x="4409" y="1235"/>
                  </a:lnTo>
                  <a:lnTo>
                    <a:pt x="4379" y="1277"/>
                  </a:lnTo>
                  <a:lnTo>
                    <a:pt x="4346" y="1318"/>
                  </a:lnTo>
                  <a:lnTo>
                    <a:pt x="4311" y="1358"/>
                  </a:lnTo>
                  <a:lnTo>
                    <a:pt x="4275" y="1397"/>
                  </a:lnTo>
                  <a:lnTo>
                    <a:pt x="4237" y="1435"/>
                  </a:lnTo>
                  <a:lnTo>
                    <a:pt x="4197" y="1471"/>
                  </a:lnTo>
                  <a:lnTo>
                    <a:pt x="4155" y="1508"/>
                  </a:lnTo>
                  <a:lnTo>
                    <a:pt x="4111" y="1542"/>
                  </a:lnTo>
                  <a:lnTo>
                    <a:pt x="4065" y="1576"/>
                  </a:lnTo>
                  <a:lnTo>
                    <a:pt x="4018" y="1608"/>
                  </a:lnTo>
                  <a:lnTo>
                    <a:pt x="3968" y="1639"/>
                  </a:lnTo>
                  <a:lnTo>
                    <a:pt x="3917" y="1668"/>
                  </a:lnTo>
                  <a:lnTo>
                    <a:pt x="3862" y="1695"/>
                  </a:lnTo>
                  <a:lnTo>
                    <a:pt x="3805" y="1721"/>
                  </a:lnTo>
                  <a:lnTo>
                    <a:pt x="3747" y="1744"/>
                  </a:lnTo>
                  <a:lnTo>
                    <a:pt x="3686" y="1766"/>
                  </a:lnTo>
                  <a:lnTo>
                    <a:pt x="3622" y="1787"/>
                  </a:lnTo>
                  <a:lnTo>
                    <a:pt x="3557" y="1805"/>
                  </a:lnTo>
                  <a:lnTo>
                    <a:pt x="3489" y="1821"/>
                  </a:lnTo>
                  <a:lnTo>
                    <a:pt x="3418" y="1834"/>
                  </a:lnTo>
                  <a:lnTo>
                    <a:pt x="3344" y="1846"/>
                  </a:lnTo>
                  <a:lnTo>
                    <a:pt x="3270" y="1855"/>
                  </a:lnTo>
                  <a:lnTo>
                    <a:pt x="3192" y="1860"/>
                  </a:lnTo>
                  <a:lnTo>
                    <a:pt x="3110" y="1865"/>
                  </a:lnTo>
                  <a:lnTo>
                    <a:pt x="3027" y="1867"/>
                  </a:lnTo>
                  <a:lnTo>
                    <a:pt x="3027" y="1867"/>
                  </a:lnTo>
                  <a:lnTo>
                    <a:pt x="2860" y="1867"/>
                  </a:lnTo>
                  <a:lnTo>
                    <a:pt x="2700" y="1870"/>
                  </a:lnTo>
                  <a:lnTo>
                    <a:pt x="2546" y="1876"/>
                  </a:lnTo>
                  <a:lnTo>
                    <a:pt x="2399" y="1884"/>
                  </a:lnTo>
                  <a:lnTo>
                    <a:pt x="2257" y="1896"/>
                  </a:lnTo>
                  <a:lnTo>
                    <a:pt x="2121" y="1910"/>
                  </a:lnTo>
                  <a:lnTo>
                    <a:pt x="1992" y="1926"/>
                  </a:lnTo>
                  <a:lnTo>
                    <a:pt x="1867" y="1946"/>
                  </a:lnTo>
                  <a:lnTo>
                    <a:pt x="1748" y="1967"/>
                  </a:lnTo>
                  <a:lnTo>
                    <a:pt x="1633" y="1991"/>
                  </a:lnTo>
                  <a:lnTo>
                    <a:pt x="1523" y="2018"/>
                  </a:lnTo>
                  <a:lnTo>
                    <a:pt x="1419" y="2047"/>
                  </a:lnTo>
                  <a:lnTo>
                    <a:pt x="1367" y="2064"/>
                  </a:lnTo>
                  <a:lnTo>
                    <a:pt x="1317" y="2080"/>
                  </a:lnTo>
                  <a:lnTo>
                    <a:pt x="1269" y="2097"/>
                  </a:lnTo>
                  <a:lnTo>
                    <a:pt x="1222" y="2115"/>
                  </a:lnTo>
                  <a:lnTo>
                    <a:pt x="1174" y="2133"/>
                  </a:lnTo>
                  <a:lnTo>
                    <a:pt x="1129" y="2152"/>
                  </a:lnTo>
                  <a:lnTo>
                    <a:pt x="1084" y="2172"/>
                  </a:lnTo>
                  <a:lnTo>
                    <a:pt x="1041" y="2193"/>
                  </a:lnTo>
                  <a:lnTo>
                    <a:pt x="998" y="2214"/>
                  </a:lnTo>
                  <a:lnTo>
                    <a:pt x="956" y="2235"/>
                  </a:lnTo>
                  <a:lnTo>
                    <a:pt x="915" y="2257"/>
                  </a:lnTo>
                  <a:lnTo>
                    <a:pt x="874" y="2282"/>
                  </a:lnTo>
                  <a:lnTo>
                    <a:pt x="836" y="2306"/>
                  </a:lnTo>
                  <a:lnTo>
                    <a:pt x="797" y="2330"/>
                  </a:lnTo>
                  <a:lnTo>
                    <a:pt x="759" y="2354"/>
                  </a:lnTo>
                  <a:lnTo>
                    <a:pt x="722" y="2380"/>
                  </a:lnTo>
                  <a:lnTo>
                    <a:pt x="686" y="2407"/>
                  </a:lnTo>
                  <a:lnTo>
                    <a:pt x="651" y="2435"/>
                  </a:lnTo>
                  <a:lnTo>
                    <a:pt x="615" y="2462"/>
                  </a:lnTo>
                  <a:lnTo>
                    <a:pt x="582" y="2491"/>
                  </a:lnTo>
                  <a:lnTo>
                    <a:pt x="548" y="2520"/>
                  </a:lnTo>
                  <a:lnTo>
                    <a:pt x="515" y="2550"/>
                  </a:lnTo>
                  <a:lnTo>
                    <a:pt x="451" y="2613"/>
                  </a:lnTo>
                  <a:lnTo>
                    <a:pt x="389" y="2677"/>
                  </a:lnTo>
                  <a:lnTo>
                    <a:pt x="329" y="2745"/>
                  </a:lnTo>
                  <a:lnTo>
                    <a:pt x="271" y="2816"/>
                  </a:lnTo>
                  <a:lnTo>
                    <a:pt x="214" y="2889"/>
                  </a:lnTo>
                  <a:lnTo>
                    <a:pt x="158" y="2965"/>
                  </a:lnTo>
                  <a:lnTo>
                    <a:pt x="104" y="3044"/>
                  </a:lnTo>
                  <a:lnTo>
                    <a:pt x="51" y="3124"/>
                  </a:lnTo>
                  <a:lnTo>
                    <a:pt x="0" y="321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29937" name="Freeform 113"/>
            <p:cNvSpPr>
              <a:spLocks/>
            </p:cNvSpPr>
            <p:nvPr/>
          </p:nvSpPr>
          <p:spPr bwMode="auto">
            <a:xfrm>
              <a:off x="2023" y="453"/>
              <a:ext cx="4733" cy="1662"/>
            </a:xfrm>
            <a:custGeom>
              <a:avLst/>
              <a:gdLst/>
              <a:ahLst/>
              <a:cxnLst>
                <a:cxn ang="0">
                  <a:pos x="4733" y="0"/>
                </a:cxn>
                <a:cxn ang="0">
                  <a:pos x="4733" y="81"/>
                </a:cxn>
                <a:cxn ang="0">
                  <a:pos x="4729" y="173"/>
                </a:cxn>
                <a:cxn ang="0">
                  <a:pos x="4718" y="294"/>
                </a:cxn>
                <a:cxn ang="0">
                  <a:pos x="4699" y="436"/>
                </a:cxn>
                <a:cxn ang="0">
                  <a:pos x="4665" y="596"/>
                </a:cxn>
                <a:cxn ang="0">
                  <a:pos x="4631" y="724"/>
                </a:cxn>
                <a:cxn ang="0">
                  <a:pos x="4602" y="811"/>
                </a:cxn>
                <a:cxn ang="0">
                  <a:pos x="4568" y="898"/>
                </a:cxn>
                <a:cxn ang="0">
                  <a:pos x="4529" y="987"/>
                </a:cxn>
                <a:cxn ang="0">
                  <a:pos x="4486" y="1076"/>
                </a:cxn>
                <a:cxn ang="0">
                  <a:pos x="4436" y="1165"/>
                </a:cxn>
                <a:cxn ang="0">
                  <a:pos x="4381" y="1250"/>
                </a:cxn>
                <a:cxn ang="0">
                  <a:pos x="4317" y="1334"/>
                </a:cxn>
                <a:cxn ang="0">
                  <a:pos x="4247" y="1415"/>
                </a:cxn>
                <a:cxn ang="0">
                  <a:pos x="4171" y="1491"/>
                </a:cxn>
                <a:cxn ang="0">
                  <a:pos x="4086" y="1563"/>
                </a:cxn>
                <a:cxn ang="0">
                  <a:pos x="3993" y="1631"/>
                </a:cxn>
                <a:cxn ang="0">
                  <a:pos x="3893" y="1694"/>
                </a:cxn>
                <a:cxn ang="0">
                  <a:pos x="3784" y="1749"/>
                </a:cxn>
                <a:cxn ang="0">
                  <a:pos x="3664" y="1798"/>
                </a:cxn>
                <a:cxn ang="0">
                  <a:pos x="3537" y="1840"/>
                </a:cxn>
                <a:cxn ang="0">
                  <a:pos x="3398" y="1872"/>
                </a:cxn>
                <a:cxn ang="0">
                  <a:pos x="3249" y="1894"/>
                </a:cxn>
                <a:cxn ang="0">
                  <a:pos x="3091" y="1909"/>
                </a:cxn>
                <a:cxn ang="0">
                  <a:pos x="3008" y="1911"/>
                </a:cxn>
                <a:cxn ang="0">
                  <a:pos x="2681" y="1922"/>
                </a:cxn>
                <a:cxn ang="0">
                  <a:pos x="2380" y="1943"/>
                </a:cxn>
                <a:cxn ang="0">
                  <a:pos x="2102" y="1974"/>
                </a:cxn>
                <a:cxn ang="0">
                  <a:pos x="1848" y="2014"/>
                </a:cxn>
                <a:cxn ang="0">
                  <a:pos x="1615" y="2066"/>
                </a:cxn>
                <a:cxn ang="0">
                  <a:pos x="1401" y="2127"/>
                </a:cxn>
                <a:cxn ang="0">
                  <a:pos x="1301" y="2161"/>
                </a:cxn>
                <a:cxn ang="0">
                  <a:pos x="1205" y="2198"/>
                </a:cxn>
                <a:cxn ang="0">
                  <a:pos x="1114" y="2237"/>
                </a:cxn>
                <a:cxn ang="0">
                  <a:pos x="1026" y="2280"/>
                </a:cxn>
                <a:cxn ang="0">
                  <a:pos x="942" y="2324"/>
                </a:cxn>
                <a:cxn ang="0">
                  <a:pos x="861" y="2372"/>
                </a:cxn>
                <a:cxn ang="0">
                  <a:pos x="785" y="2422"/>
                </a:cxn>
                <a:cxn ang="0">
                  <a:pos x="711" y="2476"/>
                </a:cxn>
                <a:cxn ang="0">
                  <a:pos x="639" y="2531"/>
                </a:cxn>
                <a:cxn ang="0">
                  <a:pos x="571" y="2589"/>
                </a:cxn>
                <a:cxn ang="0">
                  <a:pos x="506" y="2650"/>
                </a:cxn>
                <a:cxn ang="0">
                  <a:pos x="382" y="2779"/>
                </a:cxn>
                <a:cxn ang="0">
                  <a:pos x="265" y="2921"/>
                </a:cxn>
                <a:cxn ang="0">
                  <a:pos x="156" y="3073"/>
                </a:cxn>
                <a:cxn ang="0">
                  <a:pos x="52" y="3236"/>
                </a:cxn>
              </a:cxnLst>
              <a:rect l="0" t="0" r="r" b="b"/>
              <a:pathLst>
                <a:path w="4733" h="3323">
                  <a:moveTo>
                    <a:pt x="4733" y="0"/>
                  </a:moveTo>
                  <a:lnTo>
                    <a:pt x="4733" y="0"/>
                  </a:lnTo>
                  <a:lnTo>
                    <a:pt x="4733" y="21"/>
                  </a:lnTo>
                  <a:lnTo>
                    <a:pt x="4733" y="81"/>
                  </a:lnTo>
                  <a:lnTo>
                    <a:pt x="4732" y="123"/>
                  </a:lnTo>
                  <a:lnTo>
                    <a:pt x="4729" y="173"/>
                  </a:lnTo>
                  <a:lnTo>
                    <a:pt x="4725" y="231"/>
                  </a:lnTo>
                  <a:lnTo>
                    <a:pt x="4718" y="294"/>
                  </a:lnTo>
                  <a:lnTo>
                    <a:pt x="4710" y="364"/>
                  </a:lnTo>
                  <a:lnTo>
                    <a:pt x="4699" y="436"/>
                  </a:lnTo>
                  <a:lnTo>
                    <a:pt x="4683" y="516"/>
                  </a:lnTo>
                  <a:lnTo>
                    <a:pt x="4665" y="596"/>
                  </a:lnTo>
                  <a:lnTo>
                    <a:pt x="4643" y="680"/>
                  </a:lnTo>
                  <a:lnTo>
                    <a:pt x="4631" y="724"/>
                  </a:lnTo>
                  <a:lnTo>
                    <a:pt x="4617" y="767"/>
                  </a:lnTo>
                  <a:lnTo>
                    <a:pt x="4602" y="811"/>
                  </a:lnTo>
                  <a:lnTo>
                    <a:pt x="4586" y="855"/>
                  </a:lnTo>
                  <a:lnTo>
                    <a:pt x="4568" y="898"/>
                  </a:lnTo>
                  <a:lnTo>
                    <a:pt x="4550" y="943"/>
                  </a:lnTo>
                  <a:lnTo>
                    <a:pt x="4529" y="987"/>
                  </a:lnTo>
                  <a:lnTo>
                    <a:pt x="4509" y="1032"/>
                  </a:lnTo>
                  <a:lnTo>
                    <a:pt x="4486" y="1076"/>
                  </a:lnTo>
                  <a:lnTo>
                    <a:pt x="4461" y="1119"/>
                  </a:lnTo>
                  <a:lnTo>
                    <a:pt x="4436" y="1165"/>
                  </a:lnTo>
                  <a:lnTo>
                    <a:pt x="4409" y="1207"/>
                  </a:lnTo>
                  <a:lnTo>
                    <a:pt x="4381" y="1250"/>
                  </a:lnTo>
                  <a:lnTo>
                    <a:pt x="4350" y="1292"/>
                  </a:lnTo>
                  <a:lnTo>
                    <a:pt x="4317" y="1334"/>
                  </a:lnTo>
                  <a:lnTo>
                    <a:pt x="4284" y="1375"/>
                  </a:lnTo>
                  <a:lnTo>
                    <a:pt x="4247" y="1415"/>
                  </a:lnTo>
                  <a:lnTo>
                    <a:pt x="4210" y="1454"/>
                  </a:lnTo>
                  <a:lnTo>
                    <a:pt x="4171" y="1491"/>
                  </a:lnTo>
                  <a:lnTo>
                    <a:pt x="4129" y="1528"/>
                  </a:lnTo>
                  <a:lnTo>
                    <a:pt x="4086" y="1563"/>
                  </a:lnTo>
                  <a:lnTo>
                    <a:pt x="4041" y="1599"/>
                  </a:lnTo>
                  <a:lnTo>
                    <a:pt x="3993" y="1631"/>
                  </a:lnTo>
                  <a:lnTo>
                    <a:pt x="3945" y="1664"/>
                  </a:lnTo>
                  <a:lnTo>
                    <a:pt x="3893" y="1694"/>
                  </a:lnTo>
                  <a:lnTo>
                    <a:pt x="3839" y="1723"/>
                  </a:lnTo>
                  <a:lnTo>
                    <a:pt x="3784" y="1749"/>
                  </a:lnTo>
                  <a:lnTo>
                    <a:pt x="3725" y="1775"/>
                  </a:lnTo>
                  <a:lnTo>
                    <a:pt x="3664" y="1798"/>
                  </a:lnTo>
                  <a:lnTo>
                    <a:pt x="3602" y="1820"/>
                  </a:lnTo>
                  <a:lnTo>
                    <a:pt x="3537" y="1840"/>
                  </a:lnTo>
                  <a:lnTo>
                    <a:pt x="3469" y="1856"/>
                  </a:lnTo>
                  <a:lnTo>
                    <a:pt x="3398" y="1872"/>
                  </a:lnTo>
                  <a:lnTo>
                    <a:pt x="3326" y="1885"/>
                  </a:lnTo>
                  <a:lnTo>
                    <a:pt x="3249" y="1894"/>
                  </a:lnTo>
                  <a:lnTo>
                    <a:pt x="3171" y="1903"/>
                  </a:lnTo>
                  <a:lnTo>
                    <a:pt x="3091" y="1909"/>
                  </a:lnTo>
                  <a:lnTo>
                    <a:pt x="3008" y="1911"/>
                  </a:lnTo>
                  <a:lnTo>
                    <a:pt x="3008" y="1911"/>
                  </a:lnTo>
                  <a:lnTo>
                    <a:pt x="2841" y="1915"/>
                  </a:lnTo>
                  <a:lnTo>
                    <a:pt x="2681" y="1922"/>
                  </a:lnTo>
                  <a:lnTo>
                    <a:pt x="2527" y="1932"/>
                  </a:lnTo>
                  <a:lnTo>
                    <a:pt x="2380" y="1943"/>
                  </a:lnTo>
                  <a:lnTo>
                    <a:pt x="2238" y="1957"/>
                  </a:lnTo>
                  <a:lnTo>
                    <a:pt x="2102" y="1974"/>
                  </a:lnTo>
                  <a:lnTo>
                    <a:pt x="1973" y="1993"/>
                  </a:lnTo>
                  <a:lnTo>
                    <a:pt x="1848" y="2014"/>
                  </a:lnTo>
                  <a:lnTo>
                    <a:pt x="1729" y="2038"/>
                  </a:lnTo>
                  <a:lnTo>
                    <a:pt x="1615" y="2066"/>
                  </a:lnTo>
                  <a:lnTo>
                    <a:pt x="1507" y="2095"/>
                  </a:lnTo>
                  <a:lnTo>
                    <a:pt x="1401" y="2127"/>
                  </a:lnTo>
                  <a:lnTo>
                    <a:pt x="1351" y="2143"/>
                  </a:lnTo>
                  <a:lnTo>
                    <a:pt x="1301" y="2161"/>
                  </a:lnTo>
                  <a:lnTo>
                    <a:pt x="1253" y="2179"/>
                  </a:lnTo>
                  <a:lnTo>
                    <a:pt x="1205" y="2198"/>
                  </a:lnTo>
                  <a:lnTo>
                    <a:pt x="1160" y="2217"/>
                  </a:lnTo>
                  <a:lnTo>
                    <a:pt x="1114" y="2237"/>
                  </a:lnTo>
                  <a:lnTo>
                    <a:pt x="1069" y="2258"/>
                  </a:lnTo>
                  <a:lnTo>
                    <a:pt x="1026" y="2280"/>
                  </a:lnTo>
                  <a:lnTo>
                    <a:pt x="983" y="2301"/>
                  </a:lnTo>
                  <a:lnTo>
                    <a:pt x="942" y="2324"/>
                  </a:lnTo>
                  <a:lnTo>
                    <a:pt x="901" y="2348"/>
                  </a:lnTo>
                  <a:lnTo>
                    <a:pt x="861" y="2372"/>
                  </a:lnTo>
                  <a:lnTo>
                    <a:pt x="822" y="2397"/>
                  </a:lnTo>
                  <a:lnTo>
                    <a:pt x="785" y="2422"/>
                  </a:lnTo>
                  <a:lnTo>
                    <a:pt x="747" y="2448"/>
                  </a:lnTo>
                  <a:lnTo>
                    <a:pt x="711" y="2476"/>
                  </a:lnTo>
                  <a:lnTo>
                    <a:pt x="675" y="2503"/>
                  </a:lnTo>
                  <a:lnTo>
                    <a:pt x="639" y="2531"/>
                  </a:lnTo>
                  <a:lnTo>
                    <a:pt x="606" y="2560"/>
                  </a:lnTo>
                  <a:lnTo>
                    <a:pt x="571" y="2589"/>
                  </a:lnTo>
                  <a:lnTo>
                    <a:pt x="538" y="2619"/>
                  </a:lnTo>
                  <a:lnTo>
                    <a:pt x="506" y="2650"/>
                  </a:lnTo>
                  <a:lnTo>
                    <a:pt x="442" y="2713"/>
                  </a:lnTo>
                  <a:lnTo>
                    <a:pt x="382" y="2779"/>
                  </a:lnTo>
                  <a:lnTo>
                    <a:pt x="322" y="2849"/>
                  </a:lnTo>
                  <a:lnTo>
                    <a:pt x="265" y="2921"/>
                  </a:lnTo>
                  <a:lnTo>
                    <a:pt x="210" y="2996"/>
                  </a:lnTo>
                  <a:lnTo>
                    <a:pt x="156" y="3073"/>
                  </a:lnTo>
                  <a:lnTo>
                    <a:pt x="103" y="3154"/>
                  </a:lnTo>
                  <a:lnTo>
                    <a:pt x="52" y="3236"/>
                  </a:lnTo>
                  <a:lnTo>
                    <a:pt x="0" y="3323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</p:grpSp>
      <p:sp>
        <p:nvSpPr>
          <p:cNvPr id="1229938" name="Rectangle 114"/>
          <p:cNvSpPr>
            <a:spLocks noChangeArrowheads="1"/>
          </p:cNvSpPr>
          <p:nvPr/>
        </p:nvSpPr>
        <p:spPr bwMode="auto">
          <a:xfrm>
            <a:off x="0" y="1770063"/>
            <a:ext cx="10720388" cy="1689100"/>
          </a:xfrm>
          <a:prstGeom prst="rect">
            <a:avLst/>
          </a:prstGeom>
          <a:gradFill rotWithShape="1">
            <a:gsLst>
              <a:gs pos="0">
                <a:srgbClr val="00A8E4"/>
              </a:gs>
              <a:gs pos="100000">
                <a:srgbClr val="005078"/>
              </a:gs>
            </a:gsLst>
            <a:lin ang="5400000" scaled="1"/>
          </a:gradFill>
          <a:ln w="9525" algn="ctr">
            <a:noFill/>
            <a:miter lim="800000"/>
            <a:headEnd/>
            <a:tailEnd/>
          </a:ln>
          <a:effectLst/>
        </p:spPr>
        <p:txBody>
          <a:bodyPr wrap="none" lIns="90893" tIns="45454" rIns="90893" bIns="45454" anchor="ctr"/>
          <a:lstStyle/>
          <a:p>
            <a:endParaRPr lang="ko-KR" altLang="en-US"/>
          </a:p>
        </p:txBody>
      </p:sp>
      <p:pic>
        <p:nvPicPr>
          <p:cNvPr id="1229939" name="Picture 115" descr="영문간지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xmlns=""/>
              </a:ext>
            </a:extLst>
          </a:blip>
          <a:srcRect/>
          <a:stretch>
            <a:fillRect/>
          </a:stretch>
        </p:blipFill>
        <p:spPr bwMode="auto">
          <a:xfrm>
            <a:off x="336550" y="200135"/>
            <a:ext cx="3311526" cy="2225675"/>
          </a:xfrm>
          <a:prstGeom prst="rect">
            <a:avLst/>
          </a:prstGeom>
          <a:noFill/>
        </p:spPr>
      </p:pic>
      <p:sp>
        <p:nvSpPr>
          <p:cNvPr id="1229940" name="Rectangle 116" descr="좁은 수평선"/>
          <p:cNvSpPr>
            <a:spLocks noChangeArrowheads="1"/>
          </p:cNvSpPr>
          <p:nvPr/>
        </p:nvSpPr>
        <p:spPr bwMode="auto">
          <a:xfrm>
            <a:off x="0" y="-266701"/>
            <a:ext cx="10668000" cy="1181100"/>
          </a:xfrm>
          <a:prstGeom prst="rect">
            <a:avLst/>
          </a:prstGeom>
          <a:pattFill prst="narHorz">
            <a:fgClr>
              <a:schemeClr val="bg1">
                <a:alpha val="30000"/>
              </a:schemeClr>
            </a:fgClr>
            <a:bgClr>
              <a:schemeClr val="bg2">
                <a:alpha val="30000"/>
              </a:schemeClr>
            </a:bgClr>
          </a:pattFill>
          <a:ln w="9525">
            <a:noFill/>
            <a:miter lim="800000"/>
            <a:headEnd/>
            <a:tailEnd/>
          </a:ln>
          <a:effectLst/>
        </p:spPr>
        <p:txBody>
          <a:bodyPr wrap="none" lIns="90893" tIns="45454" rIns="90893" bIns="45454" anchor="ctr"/>
          <a:lstStyle/>
          <a:p>
            <a:endParaRPr lang="ko-KR" altLang="en-US"/>
          </a:p>
        </p:txBody>
      </p:sp>
      <p:sp>
        <p:nvSpPr>
          <p:cNvPr id="1229941" name="Rectangle 117" descr="어두운 상향 대각선"/>
          <p:cNvSpPr>
            <a:spLocks noChangeArrowheads="1"/>
          </p:cNvSpPr>
          <p:nvPr/>
        </p:nvSpPr>
        <p:spPr bwMode="auto">
          <a:xfrm>
            <a:off x="-19050" y="3670356"/>
            <a:ext cx="10699750" cy="492125"/>
          </a:xfrm>
          <a:prstGeom prst="rect">
            <a:avLst/>
          </a:prstGeom>
          <a:pattFill prst="dkUpDiag">
            <a:fgClr>
              <a:schemeClr val="bg1">
                <a:alpha val="30000"/>
              </a:schemeClr>
            </a:fgClr>
            <a:bgClr>
              <a:schemeClr val="bg2">
                <a:alpha val="30000"/>
              </a:schemeClr>
            </a:bgClr>
          </a:pattFill>
          <a:ln w="9525">
            <a:noFill/>
            <a:miter lim="800000"/>
            <a:headEnd/>
            <a:tailEnd/>
          </a:ln>
          <a:effectLst/>
        </p:spPr>
        <p:txBody>
          <a:bodyPr wrap="none" lIns="90893" tIns="45454" rIns="90893" bIns="45454" anchor="ctr"/>
          <a:lstStyle/>
          <a:p>
            <a:endParaRPr lang="ko-KR" altLang="en-US"/>
          </a:p>
        </p:txBody>
      </p:sp>
      <p:sp>
        <p:nvSpPr>
          <p:cNvPr id="1229942" name="Line 118"/>
          <p:cNvSpPr>
            <a:spLocks noChangeShapeType="1"/>
          </p:cNvSpPr>
          <p:nvPr/>
        </p:nvSpPr>
        <p:spPr bwMode="auto">
          <a:xfrm>
            <a:off x="39688" y="2566988"/>
            <a:ext cx="10668000" cy="0"/>
          </a:xfrm>
          <a:prstGeom prst="line">
            <a:avLst/>
          </a:prstGeom>
          <a:noFill/>
          <a:ln w="9525">
            <a:solidFill>
              <a:schemeClr val="tx1">
                <a:alpha val="30000"/>
              </a:schemeClr>
            </a:solidFill>
            <a:round/>
            <a:headEnd/>
            <a:tailEnd/>
          </a:ln>
          <a:effectLst/>
        </p:spPr>
        <p:txBody>
          <a:bodyPr lIns="90893" tIns="45454" rIns="90893" bIns="45454"/>
          <a:lstStyle/>
          <a:p>
            <a:endParaRPr lang="ko-KR" altLang="en-US"/>
          </a:p>
        </p:txBody>
      </p:sp>
      <p:sp>
        <p:nvSpPr>
          <p:cNvPr id="1229943" name="Line 119"/>
          <p:cNvSpPr>
            <a:spLocks noChangeShapeType="1"/>
          </p:cNvSpPr>
          <p:nvPr/>
        </p:nvSpPr>
        <p:spPr bwMode="auto">
          <a:xfrm>
            <a:off x="19051" y="2584450"/>
            <a:ext cx="10668000" cy="0"/>
          </a:xfrm>
          <a:prstGeom prst="line">
            <a:avLst/>
          </a:prstGeom>
          <a:noFill/>
          <a:ln w="9525">
            <a:solidFill>
              <a:srgbClr val="F8F8F8">
                <a:alpha val="60001"/>
              </a:srgbClr>
            </a:solidFill>
            <a:round/>
            <a:headEnd/>
            <a:tailEnd/>
          </a:ln>
          <a:effectLst/>
        </p:spPr>
        <p:txBody>
          <a:bodyPr lIns="90893" tIns="45454" rIns="90893" bIns="45454"/>
          <a:lstStyle/>
          <a:p>
            <a:endParaRPr lang="ko-KR" altLang="en-US"/>
          </a:p>
        </p:txBody>
      </p:sp>
      <p:grpSp>
        <p:nvGrpSpPr>
          <p:cNvPr id="1229944" name="Group 120"/>
          <p:cNvGrpSpPr>
            <a:grpSpLocks/>
          </p:cNvGrpSpPr>
          <p:nvPr/>
        </p:nvGrpSpPr>
        <p:grpSpPr bwMode="auto">
          <a:xfrm>
            <a:off x="0" y="3440223"/>
            <a:ext cx="10668000" cy="249237"/>
            <a:chOff x="0" y="3489"/>
            <a:chExt cx="5760" cy="145"/>
          </a:xfrm>
        </p:grpSpPr>
        <p:sp>
          <p:nvSpPr>
            <p:cNvPr id="1229945" name="Rectangle 121"/>
            <p:cNvSpPr>
              <a:spLocks noChangeArrowheads="1"/>
            </p:cNvSpPr>
            <p:nvPr/>
          </p:nvSpPr>
          <p:spPr bwMode="auto">
            <a:xfrm>
              <a:off x="0" y="3496"/>
              <a:ext cx="2880" cy="138"/>
            </a:xfrm>
            <a:prstGeom prst="rect">
              <a:avLst/>
            </a:prstGeom>
            <a:solidFill>
              <a:schemeClr val="tx1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29946" name="AutoShape 122"/>
            <p:cNvSpPr>
              <a:spLocks noChangeArrowheads="1"/>
            </p:cNvSpPr>
            <p:nvPr/>
          </p:nvSpPr>
          <p:spPr bwMode="auto">
            <a:xfrm flipH="1">
              <a:off x="0" y="3495"/>
              <a:ext cx="95" cy="137"/>
            </a:xfrm>
            <a:prstGeom prst="rtTriangle">
              <a:avLst/>
            </a:prstGeom>
            <a:solidFill>
              <a:srgbClr val="D2F1D1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29947" name="AutoShape 123"/>
            <p:cNvSpPr>
              <a:spLocks noChangeArrowheads="1"/>
            </p:cNvSpPr>
            <p:nvPr/>
          </p:nvSpPr>
          <p:spPr bwMode="auto">
            <a:xfrm flipH="1">
              <a:off x="95" y="3495"/>
              <a:ext cx="95" cy="137"/>
            </a:xfrm>
            <a:prstGeom prst="rtTriangle">
              <a:avLst/>
            </a:prstGeom>
            <a:solidFill>
              <a:srgbClr val="9FE19D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29948" name="AutoShape 124"/>
            <p:cNvSpPr>
              <a:spLocks noChangeArrowheads="1"/>
            </p:cNvSpPr>
            <p:nvPr/>
          </p:nvSpPr>
          <p:spPr bwMode="auto">
            <a:xfrm flipH="1">
              <a:off x="189" y="3495"/>
              <a:ext cx="95" cy="137"/>
            </a:xfrm>
            <a:prstGeom prst="rtTriangle">
              <a:avLst/>
            </a:prstGeom>
            <a:solidFill>
              <a:srgbClr val="AED0B5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29949" name="AutoShape 125"/>
            <p:cNvSpPr>
              <a:spLocks noChangeArrowheads="1"/>
            </p:cNvSpPr>
            <p:nvPr/>
          </p:nvSpPr>
          <p:spPr bwMode="auto">
            <a:xfrm flipH="1">
              <a:off x="285" y="3495"/>
              <a:ext cx="95" cy="137"/>
            </a:xfrm>
            <a:prstGeom prst="rtTriangle">
              <a:avLst/>
            </a:prstGeom>
            <a:solidFill>
              <a:srgbClr val="92C09C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29950" name="AutoShape 126"/>
            <p:cNvSpPr>
              <a:spLocks noChangeArrowheads="1"/>
            </p:cNvSpPr>
            <p:nvPr/>
          </p:nvSpPr>
          <p:spPr bwMode="auto">
            <a:xfrm flipH="1">
              <a:off x="381" y="3495"/>
              <a:ext cx="95" cy="137"/>
            </a:xfrm>
            <a:prstGeom prst="rtTriangle">
              <a:avLst/>
            </a:prstGeom>
            <a:solidFill>
              <a:srgbClr val="64A672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29951" name="AutoShape 127"/>
            <p:cNvSpPr>
              <a:spLocks noChangeArrowheads="1"/>
            </p:cNvSpPr>
            <p:nvPr/>
          </p:nvSpPr>
          <p:spPr bwMode="auto">
            <a:xfrm flipH="1">
              <a:off x="477" y="3495"/>
              <a:ext cx="95" cy="137"/>
            </a:xfrm>
            <a:prstGeom prst="rtTriangle">
              <a:avLst/>
            </a:prstGeom>
            <a:solidFill>
              <a:srgbClr val="53916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29952" name="AutoShape 128"/>
            <p:cNvSpPr>
              <a:spLocks noChangeArrowheads="1"/>
            </p:cNvSpPr>
            <p:nvPr/>
          </p:nvSpPr>
          <p:spPr bwMode="auto">
            <a:xfrm flipH="1">
              <a:off x="574" y="3495"/>
              <a:ext cx="94" cy="137"/>
            </a:xfrm>
            <a:prstGeom prst="rtTriangle">
              <a:avLst/>
            </a:prstGeom>
            <a:solidFill>
              <a:srgbClr val="3D6B47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29953" name="AutoShape 129"/>
            <p:cNvSpPr>
              <a:spLocks noChangeArrowheads="1"/>
            </p:cNvSpPr>
            <p:nvPr/>
          </p:nvSpPr>
          <p:spPr bwMode="auto">
            <a:xfrm flipH="1">
              <a:off x="670" y="3495"/>
              <a:ext cx="95" cy="137"/>
            </a:xfrm>
            <a:prstGeom prst="rtTriangle">
              <a:avLst/>
            </a:prstGeom>
            <a:solidFill>
              <a:srgbClr val="0F3C3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29954" name="AutoShape 130"/>
            <p:cNvSpPr>
              <a:spLocks noChangeArrowheads="1"/>
            </p:cNvSpPr>
            <p:nvPr/>
          </p:nvSpPr>
          <p:spPr bwMode="auto">
            <a:xfrm flipH="1">
              <a:off x="766" y="3495"/>
              <a:ext cx="95" cy="137"/>
            </a:xfrm>
            <a:prstGeom prst="rtTriangle">
              <a:avLst/>
            </a:prstGeom>
            <a:solidFill>
              <a:srgbClr val="134B4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29955" name="AutoShape 131"/>
            <p:cNvSpPr>
              <a:spLocks noChangeArrowheads="1"/>
            </p:cNvSpPr>
            <p:nvPr/>
          </p:nvSpPr>
          <p:spPr bwMode="auto">
            <a:xfrm flipH="1">
              <a:off x="862" y="3495"/>
              <a:ext cx="95" cy="137"/>
            </a:xfrm>
            <a:prstGeom prst="rtTriangle">
              <a:avLst/>
            </a:prstGeom>
            <a:solidFill>
              <a:srgbClr val="1D7279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29956" name="AutoShape 132"/>
            <p:cNvSpPr>
              <a:spLocks noChangeArrowheads="1"/>
            </p:cNvSpPr>
            <p:nvPr/>
          </p:nvSpPr>
          <p:spPr bwMode="auto">
            <a:xfrm flipH="1">
              <a:off x="958" y="3495"/>
              <a:ext cx="95" cy="137"/>
            </a:xfrm>
            <a:prstGeom prst="rtTriangle">
              <a:avLst/>
            </a:prstGeom>
            <a:solidFill>
              <a:srgbClr val="2AA3AC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29957" name="AutoShape 133"/>
            <p:cNvSpPr>
              <a:spLocks noChangeArrowheads="1"/>
            </p:cNvSpPr>
            <p:nvPr/>
          </p:nvSpPr>
          <p:spPr bwMode="auto">
            <a:xfrm flipH="1">
              <a:off x="1055" y="3495"/>
              <a:ext cx="94" cy="137"/>
            </a:xfrm>
            <a:prstGeom prst="rtTriangle">
              <a:avLst/>
            </a:prstGeom>
            <a:solidFill>
              <a:srgbClr val="41C7D1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29958" name="AutoShape 134"/>
            <p:cNvSpPr>
              <a:spLocks noChangeArrowheads="1"/>
            </p:cNvSpPr>
            <p:nvPr/>
          </p:nvSpPr>
          <p:spPr bwMode="auto">
            <a:xfrm flipH="1">
              <a:off x="1151" y="3495"/>
              <a:ext cx="95" cy="137"/>
            </a:xfrm>
            <a:prstGeom prst="rtTriangle">
              <a:avLst/>
            </a:prstGeom>
            <a:solidFill>
              <a:srgbClr val="68D2DA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29959" name="AutoShape 135"/>
            <p:cNvSpPr>
              <a:spLocks noChangeArrowheads="1"/>
            </p:cNvSpPr>
            <p:nvPr/>
          </p:nvSpPr>
          <p:spPr bwMode="auto">
            <a:xfrm flipH="1">
              <a:off x="1246" y="3495"/>
              <a:ext cx="94" cy="137"/>
            </a:xfrm>
            <a:prstGeom prst="rtTriangle">
              <a:avLst/>
            </a:prstGeom>
            <a:solidFill>
              <a:srgbClr val="43FFF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29960" name="AutoShape 136"/>
            <p:cNvSpPr>
              <a:spLocks noChangeArrowheads="1"/>
            </p:cNvSpPr>
            <p:nvPr/>
          </p:nvSpPr>
          <p:spPr bwMode="auto">
            <a:xfrm flipH="1">
              <a:off x="1340" y="3495"/>
              <a:ext cx="95" cy="137"/>
            </a:xfrm>
            <a:prstGeom prst="rtTriangle">
              <a:avLst/>
            </a:prstGeom>
            <a:solidFill>
              <a:srgbClr val="A1FFF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29961" name="AutoShape 137"/>
            <p:cNvSpPr>
              <a:spLocks noChangeArrowheads="1"/>
            </p:cNvSpPr>
            <p:nvPr/>
          </p:nvSpPr>
          <p:spPr bwMode="auto">
            <a:xfrm flipH="1">
              <a:off x="1434" y="3495"/>
              <a:ext cx="95" cy="137"/>
            </a:xfrm>
            <a:prstGeom prst="rtTriangle">
              <a:avLst/>
            </a:prstGeom>
            <a:solidFill>
              <a:srgbClr val="CCFFF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29962" name="AutoShape 138"/>
            <p:cNvSpPr>
              <a:spLocks noChangeArrowheads="1"/>
            </p:cNvSpPr>
            <p:nvPr/>
          </p:nvSpPr>
          <p:spPr bwMode="auto">
            <a:xfrm flipH="1">
              <a:off x="1530" y="3495"/>
              <a:ext cx="95" cy="137"/>
            </a:xfrm>
            <a:prstGeom prst="rtTriangle">
              <a:avLst/>
            </a:prstGeom>
            <a:solidFill>
              <a:srgbClr val="FFD5D5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29963" name="AutoShape 139"/>
            <p:cNvSpPr>
              <a:spLocks noChangeArrowheads="1"/>
            </p:cNvSpPr>
            <p:nvPr/>
          </p:nvSpPr>
          <p:spPr bwMode="auto">
            <a:xfrm flipH="1">
              <a:off x="1626" y="3495"/>
              <a:ext cx="96" cy="137"/>
            </a:xfrm>
            <a:prstGeom prst="rtTriangle">
              <a:avLst/>
            </a:prstGeom>
            <a:solidFill>
              <a:srgbClr val="FFA5A5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29964" name="AutoShape 140"/>
            <p:cNvSpPr>
              <a:spLocks noChangeArrowheads="1"/>
            </p:cNvSpPr>
            <p:nvPr/>
          </p:nvSpPr>
          <p:spPr bwMode="auto">
            <a:xfrm flipH="1">
              <a:off x="1723" y="3495"/>
              <a:ext cx="94" cy="137"/>
            </a:xfrm>
            <a:prstGeom prst="rtTriangle">
              <a:avLst/>
            </a:prstGeom>
            <a:solidFill>
              <a:srgbClr val="FF8787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29965" name="AutoShape 141"/>
            <p:cNvSpPr>
              <a:spLocks noChangeArrowheads="1"/>
            </p:cNvSpPr>
            <p:nvPr/>
          </p:nvSpPr>
          <p:spPr bwMode="auto">
            <a:xfrm flipH="1">
              <a:off x="1819" y="3495"/>
              <a:ext cx="95" cy="137"/>
            </a:xfrm>
            <a:prstGeom prst="rtTriangle">
              <a:avLst/>
            </a:prstGeom>
            <a:solidFill>
              <a:srgbClr val="FF4B4B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29966" name="AutoShape 142"/>
            <p:cNvSpPr>
              <a:spLocks noChangeArrowheads="1"/>
            </p:cNvSpPr>
            <p:nvPr/>
          </p:nvSpPr>
          <p:spPr bwMode="auto">
            <a:xfrm flipH="1">
              <a:off x="1915" y="3495"/>
              <a:ext cx="95" cy="137"/>
            </a:xfrm>
            <a:prstGeom prst="rtTriangle">
              <a:avLst/>
            </a:prstGeom>
            <a:solidFill>
              <a:srgbClr val="FF0B0B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29967" name="AutoShape 143"/>
            <p:cNvSpPr>
              <a:spLocks noChangeArrowheads="1"/>
            </p:cNvSpPr>
            <p:nvPr/>
          </p:nvSpPr>
          <p:spPr bwMode="auto">
            <a:xfrm flipH="1">
              <a:off x="2011" y="3495"/>
              <a:ext cx="95" cy="137"/>
            </a:xfrm>
            <a:prstGeom prst="rtTriangle">
              <a:avLst/>
            </a:prstGeom>
            <a:solidFill>
              <a:srgbClr val="D6000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29968" name="AutoShape 144"/>
            <p:cNvSpPr>
              <a:spLocks noChangeArrowheads="1"/>
            </p:cNvSpPr>
            <p:nvPr/>
          </p:nvSpPr>
          <p:spPr bwMode="auto">
            <a:xfrm flipH="1">
              <a:off x="2107" y="3495"/>
              <a:ext cx="96" cy="137"/>
            </a:xfrm>
            <a:prstGeom prst="rtTriangle">
              <a:avLst/>
            </a:prstGeom>
            <a:solidFill>
              <a:srgbClr val="A2000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29969" name="AutoShape 145"/>
            <p:cNvSpPr>
              <a:spLocks noChangeArrowheads="1"/>
            </p:cNvSpPr>
            <p:nvPr/>
          </p:nvSpPr>
          <p:spPr bwMode="auto">
            <a:xfrm flipH="1">
              <a:off x="2204" y="3495"/>
              <a:ext cx="94" cy="137"/>
            </a:xfrm>
            <a:prstGeom prst="rtTriangle">
              <a:avLst/>
            </a:prstGeom>
            <a:solidFill>
              <a:srgbClr val="70000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29970" name="AutoShape 146"/>
            <p:cNvSpPr>
              <a:spLocks noChangeArrowheads="1"/>
            </p:cNvSpPr>
            <p:nvPr/>
          </p:nvSpPr>
          <p:spPr bwMode="auto">
            <a:xfrm flipH="1">
              <a:off x="2300" y="3495"/>
              <a:ext cx="95" cy="137"/>
            </a:xfrm>
            <a:prstGeom prst="rtTriangle">
              <a:avLst/>
            </a:prstGeom>
            <a:solidFill>
              <a:srgbClr val="5E000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29971" name="AutoShape 147"/>
            <p:cNvSpPr>
              <a:spLocks noChangeArrowheads="1"/>
            </p:cNvSpPr>
            <p:nvPr/>
          </p:nvSpPr>
          <p:spPr bwMode="auto">
            <a:xfrm flipH="1">
              <a:off x="2396" y="3495"/>
              <a:ext cx="95" cy="137"/>
            </a:xfrm>
            <a:prstGeom prst="rtTriangle">
              <a:avLst/>
            </a:prstGeom>
            <a:solidFill>
              <a:srgbClr val="5D3B8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29972" name="AutoShape 148"/>
            <p:cNvSpPr>
              <a:spLocks noChangeArrowheads="1"/>
            </p:cNvSpPr>
            <p:nvPr/>
          </p:nvSpPr>
          <p:spPr bwMode="auto">
            <a:xfrm flipH="1">
              <a:off x="2497" y="3496"/>
              <a:ext cx="95" cy="138"/>
            </a:xfrm>
            <a:prstGeom prst="rtTriangle">
              <a:avLst/>
            </a:prstGeom>
            <a:solidFill>
              <a:srgbClr val="7248B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29973" name="AutoShape 149"/>
            <p:cNvSpPr>
              <a:spLocks noChangeArrowheads="1"/>
            </p:cNvSpPr>
            <p:nvPr/>
          </p:nvSpPr>
          <p:spPr bwMode="auto">
            <a:xfrm flipH="1">
              <a:off x="2593" y="3496"/>
              <a:ext cx="95" cy="138"/>
            </a:xfrm>
            <a:prstGeom prst="rtTriangle">
              <a:avLst/>
            </a:prstGeom>
            <a:solidFill>
              <a:srgbClr val="8B67C1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29974" name="AutoShape 150"/>
            <p:cNvSpPr>
              <a:spLocks noChangeArrowheads="1"/>
            </p:cNvSpPr>
            <p:nvPr/>
          </p:nvSpPr>
          <p:spPr bwMode="auto">
            <a:xfrm flipH="1">
              <a:off x="2689" y="3496"/>
              <a:ext cx="95" cy="138"/>
            </a:xfrm>
            <a:prstGeom prst="rtTriangle">
              <a:avLst/>
            </a:prstGeom>
            <a:solidFill>
              <a:srgbClr val="BCA7DB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29975" name="AutoShape 151"/>
            <p:cNvSpPr>
              <a:spLocks noChangeArrowheads="1"/>
            </p:cNvSpPr>
            <p:nvPr/>
          </p:nvSpPr>
          <p:spPr bwMode="auto">
            <a:xfrm flipH="1">
              <a:off x="2785" y="3496"/>
              <a:ext cx="95" cy="138"/>
            </a:xfrm>
            <a:prstGeom prst="rtTriangle">
              <a:avLst/>
            </a:prstGeom>
            <a:solidFill>
              <a:srgbClr val="CAB9E3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29976" name="Rectangle 152"/>
            <p:cNvSpPr>
              <a:spLocks noChangeArrowheads="1"/>
            </p:cNvSpPr>
            <p:nvPr/>
          </p:nvSpPr>
          <p:spPr bwMode="auto">
            <a:xfrm>
              <a:off x="2880" y="3491"/>
              <a:ext cx="2880" cy="137"/>
            </a:xfrm>
            <a:prstGeom prst="rect">
              <a:avLst/>
            </a:prstGeom>
            <a:solidFill>
              <a:schemeClr val="tx1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29977" name="AutoShape 153"/>
            <p:cNvSpPr>
              <a:spLocks noChangeArrowheads="1"/>
            </p:cNvSpPr>
            <p:nvPr/>
          </p:nvSpPr>
          <p:spPr bwMode="auto">
            <a:xfrm flipH="1">
              <a:off x="2880" y="3489"/>
              <a:ext cx="95" cy="138"/>
            </a:xfrm>
            <a:prstGeom prst="rtTriangle">
              <a:avLst/>
            </a:prstGeom>
            <a:solidFill>
              <a:srgbClr val="D2F1D1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29978" name="AutoShape 154"/>
            <p:cNvSpPr>
              <a:spLocks noChangeArrowheads="1"/>
            </p:cNvSpPr>
            <p:nvPr/>
          </p:nvSpPr>
          <p:spPr bwMode="auto">
            <a:xfrm flipH="1">
              <a:off x="2975" y="3489"/>
              <a:ext cx="95" cy="138"/>
            </a:xfrm>
            <a:prstGeom prst="rtTriangle">
              <a:avLst/>
            </a:prstGeom>
            <a:solidFill>
              <a:srgbClr val="9FE19D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29979" name="AutoShape 155"/>
            <p:cNvSpPr>
              <a:spLocks noChangeArrowheads="1"/>
            </p:cNvSpPr>
            <p:nvPr/>
          </p:nvSpPr>
          <p:spPr bwMode="auto">
            <a:xfrm flipH="1">
              <a:off x="3069" y="3489"/>
              <a:ext cx="95" cy="138"/>
            </a:xfrm>
            <a:prstGeom prst="rtTriangle">
              <a:avLst/>
            </a:prstGeom>
            <a:solidFill>
              <a:srgbClr val="AED0B5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29980" name="AutoShape 156"/>
            <p:cNvSpPr>
              <a:spLocks noChangeArrowheads="1"/>
            </p:cNvSpPr>
            <p:nvPr/>
          </p:nvSpPr>
          <p:spPr bwMode="auto">
            <a:xfrm flipH="1">
              <a:off x="3165" y="3489"/>
              <a:ext cx="95" cy="138"/>
            </a:xfrm>
            <a:prstGeom prst="rtTriangle">
              <a:avLst/>
            </a:prstGeom>
            <a:solidFill>
              <a:srgbClr val="92C09C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29981" name="AutoShape 157"/>
            <p:cNvSpPr>
              <a:spLocks noChangeArrowheads="1"/>
            </p:cNvSpPr>
            <p:nvPr/>
          </p:nvSpPr>
          <p:spPr bwMode="auto">
            <a:xfrm flipH="1">
              <a:off x="3261" y="3489"/>
              <a:ext cx="95" cy="138"/>
            </a:xfrm>
            <a:prstGeom prst="rtTriangle">
              <a:avLst/>
            </a:prstGeom>
            <a:solidFill>
              <a:srgbClr val="64A672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29982" name="AutoShape 158"/>
            <p:cNvSpPr>
              <a:spLocks noChangeArrowheads="1"/>
            </p:cNvSpPr>
            <p:nvPr/>
          </p:nvSpPr>
          <p:spPr bwMode="auto">
            <a:xfrm flipH="1">
              <a:off x="3357" y="3489"/>
              <a:ext cx="95" cy="138"/>
            </a:xfrm>
            <a:prstGeom prst="rtTriangle">
              <a:avLst/>
            </a:prstGeom>
            <a:solidFill>
              <a:srgbClr val="53916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29983" name="AutoShape 159"/>
            <p:cNvSpPr>
              <a:spLocks noChangeArrowheads="1"/>
            </p:cNvSpPr>
            <p:nvPr/>
          </p:nvSpPr>
          <p:spPr bwMode="auto">
            <a:xfrm flipH="1">
              <a:off x="3454" y="3489"/>
              <a:ext cx="94" cy="138"/>
            </a:xfrm>
            <a:prstGeom prst="rtTriangle">
              <a:avLst/>
            </a:prstGeom>
            <a:solidFill>
              <a:srgbClr val="3D6B47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29984" name="AutoShape 160"/>
            <p:cNvSpPr>
              <a:spLocks noChangeArrowheads="1"/>
            </p:cNvSpPr>
            <p:nvPr/>
          </p:nvSpPr>
          <p:spPr bwMode="auto">
            <a:xfrm flipH="1">
              <a:off x="3550" y="3489"/>
              <a:ext cx="95" cy="138"/>
            </a:xfrm>
            <a:prstGeom prst="rtTriangle">
              <a:avLst/>
            </a:prstGeom>
            <a:solidFill>
              <a:srgbClr val="0F3C3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29985" name="AutoShape 161"/>
            <p:cNvSpPr>
              <a:spLocks noChangeArrowheads="1"/>
            </p:cNvSpPr>
            <p:nvPr/>
          </p:nvSpPr>
          <p:spPr bwMode="auto">
            <a:xfrm flipH="1">
              <a:off x="3646" y="3489"/>
              <a:ext cx="95" cy="138"/>
            </a:xfrm>
            <a:prstGeom prst="rtTriangle">
              <a:avLst/>
            </a:prstGeom>
            <a:solidFill>
              <a:srgbClr val="134B4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29986" name="AutoShape 162"/>
            <p:cNvSpPr>
              <a:spLocks noChangeArrowheads="1"/>
            </p:cNvSpPr>
            <p:nvPr/>
          </p:nvSpPr>
          <p:spPr bwMode="auto">
            <a:xfrm flipH="1">
              <a:off x="3742" y="3489"/>
              <a:ext cx="95" cy="138"/>
            </a:xfrm>
            <a:prstGeom prst="rtTriangle">
              <a:avLst/>
            </a:prstGeom>
            <a:solidFill>
              <a:srgbClr val="1D7279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29987" name="AutoShape 163"/>
            <p:cNvSpPr>
              <a:spLocks noChangeArrowheads="1"/>
            </p:cNvSpPr>
            <p:nvPr/>
          </p:nvSpPr>
          <p:spPr bwMode="auto">
            <a:xfrm flipH="1">
              <a:off x="3838" y="3489"/>
              <a:ext cx="95" cy="138"/>
            </a:xfrm>
            <a:prstGeom prst="rtTriangle">
              <a:avLst/>
            </a:prstGeom>
            <a:solidFill>
              <a:srgbClr val="2AA3AC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29988" name="AutoShape 164"/>
            <p:cNvSpPr>
              <a:spLocks noChangeArrowheads="1"/>
            </p:cNvSpPr>
            <p:nvPr/>
          </p:nvSpPr>
          <p:spPr bwMode="auto">
            <a:xfrm flipH="1">
              <a:off x="3935" y="3489"/>
              <a:ext cx="94" cy="138"/>
            </a:xfrm>
            <a:prstGeom prst="rtTriangle">
              <a:avLst/>
            </a:prstGeom>
            <a:solidFill>
              <a:srgbClr val="41C7D1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29989" name="AutoShape 165"/>
            <p:cNvSpPr>
              <a:spLocks noChangeArrowheads="1"/>
            </p:cNvSpPr>
            <p:nvPr/>
          </p:nvSpPr>
          <p:spPr bwMode="auto">
            <a:xfrm flipH="1">
              <a:off x="4031" y="3489"/>
              <a:ext cx="95" cy="138"/>
            </a:xfrm>
            <a:prstGeom prst="rtTriangle">
              <a:avLst/>
            </a:prstGeom>
            <a:solidFill>
              <a:srgbClr val="68D2DA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29990" name="AutoShape 166"/>
            <p:cNvSpPr>
              <a:spLocks noChangeArrowheads="1"/>
            </p:cNvSpPr>
            <p:nvPr/>
          </p:nvSpPr>
          <p:spPr bwMode="auto">
            <a:xfrm flipH="1">
              <a:off x="4126" y="3489"/>
              <a:ext cx="94" cy="138"/>
            </a:xfrm>
            <a:prstGeom prst="rtTriangle">
              <a:avLst/>
            </a:prstGeom>
            <a:solidFill>
              <a:srgbClr val="43FFF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29991" name="AutoShape 167"/>
            <p:cNvSpPr>
              <a:spLocks noChangeArrowheads="1"/>
            </p:cNvSpPr>
            <p:nvPr/>
          </p:nvSpPr>
          <p:spPr bwMode="auto">
            <a:xfrm flipH="1">
              <a:off x="4220" y="3489"/>
              <a:ext cx="95" cy="138"/>
            </a:xfrm>
            <a:prstGeom prst="rtTriangle">
              <a:avLst/>
            </a:prstGeom>
            <a:solidFill>
              <a:srgbClr val="A1FFF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29992" name="AutoShape 168"/>
            <p:cNvSpPr>
              <a:spLocks noChangeArrowheads="1"/>
            </p:cNvSpPr>
            <p:nvPr/>
          </p:nvSpPr>
          <p:spPr bwMode="auto">
            <a:xfrm flipH="1">
              <a:off x="4314" y="3489"/>
              <a:ext cx="95" cy="138"/>
            </a:xfrm>
            <a:prstGeom prst="rtTriangle">
              <a:avLst/>
            </a:prstGeom>
            <a:solidFill>
              <a:srgbClr val="CCFFF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29993" name="AutoShape 169"/>
            <p:cNvSpPr>
              <a:spLocks noChangeArrowheads="1"/>
            </p:cNvSpPr>
            <p:nvPr/>
          </p:nvSpPr>
          <p:spPr bwMode="auto">
            <a:xfrm flipH="1">
              <a:off x="4410" y="3489"/>
              <a:ext cx="95" cy="138"/>
            </a:xfrm>
            <a:prstGeom prst="rtTriangle">
              <a:avLst/>
            </a:prstGeom>
            <a:solidFill>
              <a:srgbClr val="FFD5D5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29994" name="AutoShape 170"/>
            <p:cNvSpPr>
              <a:spLocks noChangeArrowheads="1"/>
            </p:cNvSpPr>
            <p:nvPr/>
          </p:nvSpPr>
          <p:spPr bwMode="auto">
            <a:xfrm flipH="1">
              <a:off x="4506" y="3489"/>
              <a:ext cx="96" cy="138"/>
            </a:xfrm>
            <a:prstGeom prst="rtTriangle">
              <a:avLst/>
            </a:prstGeom>
            <a:solidFill>
              <a:srgbClr val="FFA5A5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29995" name="AutoShape 171"/>
            <p:cNvSpPr>
              <a:spLocks noChangeArrowheads="1"/>
            </p:cNvSpPr>
            <p:nvPr/>
          </p:nvSpPr>
          <p:spPr bwMode="auto">
            <a:xfrm flipH="1">
              <a:off x="4603" y="3489"/>
              <a:ext cx="94" cy="138"/>
            </a:xfrm>
            <a:prstGeom prst="rtTriangle">
              <a:avLst/>
            </a:prstGeom>
            <a:solidFill>
              <a:srgbClr val="FF8787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29996" name="AutoShape 172"/>
            <p:cNvSpPr>
              <a:spLocks noChangeArrowheads="1"/>
            </p:cNvSpPr>
            <p:nvPr/>
          </p:nvSpPr>
          <p:spPr bwMode="auto">
            <a:xfrm flipH="1">
              <a:off x="4699" y="3489"/>
              <a:ext cx="95" cy="138"/>
            </a:xfrm>
            <a:prstGeom prst="rtTriangle">
              <a:avLst/>
            </a:prstGeom>
            <a:solidFill>
              <a:srgbClr val="FF4B4B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29997" name="AutoShape 173"/>
            <p:cNvSpPr>
              <a:spLocks noChangeArrowheads="1"/>
            </p:cNvSpPr>
            <p:nvPr/>
          </p:nvSpPr>
          <p:spPr bwMode="auto">
            <a:xfrm flipH="1">
              <a:off x="4795" y="3489"/>
              <a:ext cx="95" cy="138"/>
            </a:xfrm>
            <a:prstGeom prst="rtTriangle">
              <a:avLst/>
            </a:prstGeom>
            <a:solidFill>
              <a:srgbClr val="FF0B0B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29998" name="AutoShape 174"/>
            <p:cNvSpPr>
              <a:spLocks noChangeArrowheads="1"/>
            </p:cNvSpPr>
            <p:nvPr/>
          </p:nvSpPr>
          <p:spPr bwMode="auto">
            <a:xfrm flipH="1">
              <a:off x="4891" y="3489"/>
              <a:ext cx="95" cy="138"/>
            </a:xfrm>
            <a:prstGeom prst="rtTriangle">
              <a:avLst/>
            </a:prstGeom>
            <a:solidFill>
              <a:srgbClr val="D6000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29999" name="AutoShape 175"/>
            <p:cNvSpPr>
              <a:spLocks noChangeArrowheads="1"/>
            </p:cNvSpPr>
            <p:nvPr/>
          </p:nvSpPr>
          <p:spPr bwMode="auto">
            <a:xfrm flipH="1">
              <a:off x="4987" y="3489"/>
              <a:ext cx="96" cy="138"/>
            </a:xfrm>
            <a:prstGeom prst="rtTriangle">
              <a:avLst/>
            </a:prstGeom>
            <a:solidFill>
              <a:srgbClr val="A2000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30000" name="AutoShape 176"/>
            <p:cNvSpPr>
              <a:spLocks noChangeArrowheads="1"/>
            </p:cNvSpPr>
            <p:nvPr/>
          </p:nvSpPr>
          <p:spPr bwMode="auto">
            <a:xfrm flipH="1">
              <a:off x="5084" y="3489"/>
              <a:ext cx="94" cy="138"/>
            </a:xfrm>
            <a:prstGeom prst="rtTriangle">
              <a:avLst/>
            </a:prstGeom>
            <a:solidFill>
              <a:srgbClr val="70000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30001" name="AutoShape 177"/>
            <p:cNvSpPr>
              <a:spLocks noChangeArrowheads="1"/>
            </p:cNvSpPr>
            <p:nvPr/>
          </p:nvSpPr>
          <p:spPr bwMode="auto">
            <a:xfrm flipH="1">
              <a:off x="5180" y="3489"/>
              <a:ext cx="95" cy="138"/>
            </a:xfrm>
            <a:prstGeom prst="rtTriangle">
              <a:avLst/>
            </a:prstGeom>
            <a:solidFill>
              <a:srgbClr val="5E000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30002" name="AutoShape 178"/>
            <p:cNvSpPr>
              <a:spLocks noChangeArrowheads="1"/>
            </p:cNvSpPr>
            <p:nvPr/>
          </p:nvSpPr>
          <p:spPr bwMode="auto">
            <a:xfrm flipH="1">
              <a:off x="5276" y="3489"/>
              <a:ext cx="95" cy="138"/>
            </a:xfrm>
            <a:prstGeom prst="rtTriangle">
              <a:avLst/>
            </a:prstGeom>
            <a:solidFill>
              <a:srgbClr val="5D3B8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30003" name="AutoShape 179"/>
            <p:cNvSpPr>
              <a:spLocks noChangeArrowheads="1"/>
            </p:cNvSpPr>
            <p:nvPr/>
          </p:nvSpPr>
          <p:spPr bwMode="auto">
            <a:xfrm flipH="1">
              <a:off x="5377" y="3491"/>
              <a:ext cx="95" cy="137"/>
            </a:xfrm>
            <a:prstGeom prst="rtTriangle">
              <a:avLst/>
            </a:prstGeom>
            <a:solidFill>
              <a:srgbClr val="7248B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30004" name="AutoShape 180"/>
            <p:cNvSpPr>
              <a:spLocks noChangeArrowheads="1"/>
            </p:cNvSpPr>
            <p:nvPr/>
          </p:nvSpPr>
          <p:spPr bwMode="auto">
            <a:xfrm flipH="1">
              <a:off x="5473" y="3491"/>
              <a:ext cx="95" cy="137"/>
            </a:xfrm>
            <a:prstGeom prst="rtTriangle">
              <a:avLst/>
            </a:prstGeom>
            <a:solidFill>
              <a:srgbClr val="8B67C1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30005" name="AutoShape 181"/>
            <p:cNvSpPr>
              <a:spLocks noChangeArrowheads="1"/>
            </p:cNvSpPr>
            <p:nvPr/>
          </p:nvSpPr>
          <p:spPr bwMode="auto">
            <a:xfrm flipH="1">
              <a:off x="5569" y="3491"/>
              <a:ext cx="95" cy="137"/>
            </a:xfrm>
            <a:prstGeom prst="rtTriangle">
              <a:avLst/>
            </a:prstGeom>
            <a:solidFill>
              <a:srgbClr val="BCA7DB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30006" name="AutoShape 182"/>
            <p:cNvSpPr>
              <a:spLocks noChangeArrowheads="1"/>
            </p:cNvSpPr>
            <p:nvPr/>
          </p:nvSpPr>
          <p:spPr bwMode="auto">
            <a:xfrm flipH="1">
              <a:off x="5665" y="3491"/>
              <a:ext cx="95" cy="137"/>
            </a:xfrm>
            <a:prstGeom prst="rtTriangle">
              <a:avLst/>
            </a:prstGeom>
            <a:solidFill>
              <a:srgbClr val="CAB9E3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</p:grpSp>
    </p:spTree>
  </p:cSld>
  <p:clrMapOvr>
    <a:masterClrMapping/>
  </p:clrMapOvr>
</p:sldLayout>
</file>

<file path=ppt/slideLayouts/slideLayout19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제목 및 내용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533400" y="296863"/>
            <a:ext cx="9601200" cy="1238250"/>
          </a:xfrm>
          <a:prstGeom prst="rect">
            <a:avLst/>
          </a:prstGeom>
        </p:spPr>
        <p:txBody>
          <a:bodyPr lIns="90893" tIns="45454" rIns="90893" bIns="45454"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내용 개체 틀 2"/>
          <p:cNvSpPr>
            <a:spLocks noGrp="1"/>
          </p:cNvSpPr>
          <p:nvPr>
            <p:ph idx="1"/>
          </p:nvPr>
        </p:nvSpPr>
        <p:spPr>
          <a:xfrm>
            <a:off x="533400" y="1733553"/>
            <a:ext cx="9601200" cy="4903789"/>
          </a:xfrm>
          <a:prstGeom prst="rect">
            <a:avLst/>
          </a:prstGeom>
        </p:spPr>
        <p:txBody>
          <a:bodyPr lIns="90893" tIns="45454" rIns="90893" bIns="45454"/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</p:spTree>
  </p:cSld>
  <p:clrMapOvr>
    <a:masterClrMapping/>
  </p:clrMapOvr>
</p:sldLayout>
</file>

<file path=ppt/slideLayouts/slideLayout19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구역 머리글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842963" y="4773613"/>
            <a:ext cx="9067800" cy="1476375"/>
          </a:xfrm>
          <a:prstGeom prst="rect">
            <a:avLst/>
          </a:prstGeom>
        </p:spPr>
        <p:txBody>
          <a:bodyPr lIns="90893" tIns="45454" rIns="90893" bIns="45454" anchor="t"/>
          <a:lstStyle>
            <a:lvl1pPr algn="l">
              <a:defRPr sz="4000" b="1" cap="all"/>
            </a:lvl1pPr>
          </a:lstStyle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텍스트 개체 틀 2"/>
          <p:cNvSpPr>
            <a:spLocks noGrp="1"/>
          </p:cNvSpPr>
          <p:nvPr>
            <p:ph type="body" idx="1"/>
          </p:nvPr>
        </p:nvSpPr>
        <p:spPr>
          <a:xfrm>
            <a:off x="842963" y="3149639"/>
            <a:ext cx="9067800" cy="1624013"/>
          </a:xfrm>
          <a:prstGeom prst="rect">
            <a:avLst/>
          </a:prstGeom>
        </p:spPr>
        <p:txBody>
          <a:bodyPr lIns="90893" tIns="45454" rIns="90893" bIns="45454" anchor="b"/>
          <a:lstStyle>
            <a:lvl1pPr marL="0" indent="0">
              <a:buNone/>
              <a:defRPr sz="2100"/>
            </a:lvl1pPr>
            <a:lvl2pPr marL="454488" indent="0">
              <a:buNone/>
              <a:defRPr sz="1800"/>
            </a:lvl2pPr>
            <a:lvl3pPr marL="908945" indent="0">
              <a:buNone/>
              <a:defRPr sz="1600"/>
            </a:lvl3pPr>
            <a:lvl4pPr marL="1363412" indent="0">
              <a:buNone/>
              <a:defRPr sz="1400"/>
            </a:lvl4pPr>
            <a:lvl5pPr marL="1817867" indent="0">
              <a:buNone/>
              <a:defRPr sz="1400"/>
            </a:lvl5pPr>
            <a:lvl6pPr marL="2272338" indent="0">
              <a:buNone/>
              <a:defRPr sz="1400"/>
            </a:lvl6pPr>
            <a:lvl7pPr marL="2726806" indent="0">
              <a:buNone/>
              <a:defRPr sz="1400"/>
            </a:lvl7pPr>
            <a:lvl8pPr marL="3181264" indent="0">
              <a:buNone/>
              <a:defRPr sz="1400"/>
            </a:lvl8pPr>
            <a:lvl9pPr marL="3635747" indent="0">
              <a:buNone/>
              <a:defRPr sz="14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</p:spTree>
  </p:cSld>
  <p:clrMapOvr>
    <a:masterClrMapping/>
  </p:clrMapOvr>
</p:sldLayout>
</file>

<file path=ppt/slideLayouts/slideLayout19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콘텐츠 2개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533400" y="296863"/>
            <a:ext cx="9601200" cy="1238250"/>
          </a:xfrm>
          <a:prstGeom prst="rect">
            <a:avLst/>
          </a:prstGeom>
        </p:spPr>
        <p:txBody>
          <a:bodyPr lIns="90893" tIns="45454" rIns="90893" bIns="45454"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내용 개체 틀 2"/>
          <p:cNvSpPr>
            <a:spLocks noGrp="1"/>
          </p:cNvSpPr>
          <p:nvPr>
            <p:ph sz="half" idx="1"/>
          </p:nvPr>
        </p:nvSpPr>
        <p:spPr>
          <a:xfrm>
            <a:off x="533407" y="1733553"/>
            <a:ext cx="4724400" cy="4903789"/>
          </a:xfrm>
          <a:prstGeom prst="rect">
            <a:avLst/>
          </a:prstGeom>
        </p:spPr>
        <p:txBody>
          <a:bodyPr lIns="90893" tIns="45454" rIns="90893" bIns="45454"/>
          <a:lstStyle>
            <a:lvl1pPr>
              <a:defRPr sz="2800"/>
            </a:lvl1pPr>
            <a:lvl2pPr>
              <a:defRPr sz="2400"/>
            </a:lvl2pPr>
            <a:lvl3pPr>
              <a:defRPr sz="21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4" name="내용 개체 틀 3"/>
          <p:cNvSpPr>
            <a:spLocks noGrp="1"/>
          </p:cNvSpPr>
          <p:nvPr>
            <p:ph sz="half" idx="2"/>
          </p:nvPr>
        </p:nvSpPr>
        <p:spPr>
          <a:xfrm>
            <a:off x="5410200" y="1733553"/>
            <a:ext cx="4724400" cy="4903789"/>
          </a:xfrm>
          <a:prstGeom prst="rect">
            <a:avLst/>
          </a:prstGeom>
        </p:spPr>
        <p:txBody>
          <a:bodyPr lIns="90893" tIns="45454" rIns="90893" bIns="45454"/>
          <a:lstStyle>
            <a:lvl1pPr>
              <a:defRPr sz="2800"/>
            </a:lvl1pPr>
            <a:lvl2pPr>
              <a:defRPr sz="2400"/>
            </a:lvl2pPr>
            <a:lvl3pPr>
              <a:defRPr sz="21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</p:spTree>
  </p:cSld>
  <p:clrMapOvr>
    <a:masterClrMapping/>
  </p:clrMapOvr>
</p:sldLayout>
</file>

<file path=ppt/slideLayouts/slideLayout19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비교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533400" y="296863"/>
            <a:ext cx="9601200" cy="1238250"/>
          </a:xfrm>
          <a:prstGeom prst="rect">
            <a:avLst/>
          </a:prstGeom>
        </p:spPr>
        <p:txBody>
          <a:bodyPr lIns="90893" tIns="45454" rIns="90893" bIns="45454"/>
          <a:lstStyle>
            <a:lvl1pPr>
              <a:defRPr/>
            </a:lvl1pPr>
          </a:lstStyle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텍스트 개체 틀 2"/>
          <p:cNvSpPr>
            <a:spLocks noGrp="1"/>
          </p:cNvSpPr>
          <p:nvPr>
            <p:ph type="body" idx="1"/>
          </p:nvPr>
        </p:nvSpPr>
        <p:spPr>
          <a:xfrm>
            <a:off x="533405" y="1663700"/>
            <a:ext cx="4713288" cy="692150"/>
          </a:xfrm>
          <a:prstGeom prst="rect">
            <a:avLst/>
          </a:prstGeom>
        </p:spPr>
        <p:txBody>
          <a:bodyPr lIns="90893" tIns="45454" rIns="90893" bIns="45454" anchor="b"/>
          <a:lstStyle>
            <a:lvl1pPr marL="0" indent="0">
              <a:buNone/>
              <a:defRPr sz="2400" b="1"/>
            </a:lvl1pPr>
            <a:lvl2pPr marL="454488" indent="0">
              <a:buNone/>
              <a:defRPr sz="2100" b="1"/>
            </a:lvl2pPr>
            <a:lvl3pPr marL="908945" indent="0">
              <a:buNone/>
              <a:defRPr sz="1800" b="1"/>
            </a:lvl3pPr>
            <a:lvl4pPr marL="1363412" indent="0">
              <a:buNone/>
              <a:defRPr sz="1600" b="1"/>
            </a:lvl4pPr>
            <a:lvl5pPr marL="1817867" indent="0">
              <a:buNone/>
              <a:defRPr sz="1600" b="1"/>
            </a:lvl5pPr>
            <a:lvl6pPr marL="2272338" indent="0">
              <a:buNone/>
              <a:defRPr sz="1600" b="1"/>
            </a:lvl6pPr>
            <a:lvl7pPr marL="2726806" indent="0">
              <a:buNone/>
              <a:defRPr sz="1600" b="1"/>
            </a:lvl7pPr>
            <a:lvl8pPr marL="3181264" indent="0">
              <a:buNone/>
              <a:defRPr sz="1600" b="1"/>
            </a:lvl8pPr>
            <a:lvl9pPr marL="3635747" indent="0">
              <a:buNone/>
              <a:defRPr sz="1600" b="1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  <p:sp>
        <p:nvSpPr>
          <p:cNvPr id="4" name="내용 개체 틀 3"/>
          <p:cNvSpPr>
            <a:spLocks noGrp="1"/>
          </p:cNvSpPr>
          <p:nvPr>
            <p:ph sz="half" idx="2"/>
          </p:nvPr>
        </p:nvSpPr>
        <p:spPr>
          <a:xfrm>
            <a:off x="533405" y="2355853"/>
            <a:ext cx="4713288" cy="4281488"/>
          </a:xfrm>
          <a:prstGeom prst="rect">
            <a:avLst/>
          </a:prstGeom>
        </p:spPr>
        <p:txBody>
          <a:bodyPr lIns="90893" tIns="45454" rIns="90893" bIns="45454"/>
          <a:lstStyle>
            <a:lvl1pPr>
              <a:defRPr sz="2400"/>
            </a:lvl1pPr>
            <a:lvl2pPr>
              <a:defRPr sz="21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5" name="텍스트 개체 틀 4"/>
          <p:cNvSpPr>
            <a:spLocks noGrp="1"/>
          </p:cNvSpPr>
          <p:nvPr>
            <p:ph type="body" sz="quarter" idx="3"/>
          </p:nvPr>
        </p:nvSpPr>
        <p:spPr>
          <a:xfrm>
            <a:off x="5419778" y="1663700"/>
            <a:ext cx="4714875" cy="692150"/>
          </a:xfrm>
          <a:prstGeom prst="rect">
            <a:avLst/>
          </a:prstGeom>
        </p:spPr>
        <p:txBody>
          <a:bodyPr lIns="90893" tIns="45454" rIns="90893" bIns="45454" anchor="b"/>
          <a:lstStyle>
            <a:lvl1pPr marL="0" indent="0">
              <a:buNone/>
              <a:defRPr sz="2400" b="1"/>
            </a:lvl1pPr>
            <a:lvl2pPr marL="454488" indent="0">
              <a:buNone/>
              <a:defRPr sz="2100" b="1"/>
            </a:lvl2pPr>
            <a:lvl3pPr marL="908945" indent="0">
              <a:buNone/>
              <a:defRPr sz="1800" b="1"/>
            </a:lvl3pPr>
            <a:lvl4pPr marL="1363412" indent="0">
              <a:buNone/>
              <a:defRPr sz="1600" b="1"/>
            </a:lvl4pPr>
            <a:lvl5pPr marL="1817867" indent="0">
              <a:buNone/>
              <a:defRPr sz="1600" b="1"/>
            </a:lvl5pPr>
            <a:lvl6pPr marL="2272338" indent="0">
              <a:buNone/>
              <a:defRPr sz="1600" b="1"/>
            </a:lvl6pPr>
            <a:lvl7pPr marL="2726806" indent="0">
              <a:buNone/>
              <a:defRPr sz="1600" b="1"/>
            </a:lvl7pPr>
            <a:lvl8pPr marL="3181264" indent="0">
              <a:buNone/>
              <a:defRPr sz="1600" b="1"/>
            </a:lvl8pPr>
            <a:lvl9pPr marL="3635747" indent="0">
              <a:buNone/>
              <a:defRPr sz="1600" b="1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  <p:sp>
        <p:nvSpPr>
          <p:cNvPr id="6" name="내용 개체 틀 5"/>
          <p:cNvSpPr>
            <a:spLocks noGrp="1"/>
          </p:cNvSpPr>
          <p:nvPr>
            <p:ph sz="quarter" idx="4"/>
          </p:nvPr>
        </p:nvSpPr>
        <p:spPr>
          <a:xfrm>
            <a:off x="5419778" y="2355853"/>
            <a:ext cx="4714875" cy="4281488"/>
          </a:xfrm>
          <a:prstGeom prst="rect">
            <a:avLst/>
          </a:prstGeom>
        </p:spPr>
        <p:txBody>
          <a:bodyPr lIns="90893" tIns="45454" rIns="90893" bIns="45454"/>
          <a:lstStyle>
            <a:lvl1pPr>
              <a:defRPr sz="2400"/>
            </a:lvl1pPr>
            <a:lvl2pPr>
              <a:defRPr sz="21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</p:spTree>
  </p:cSld>
  <p:clrMapOvr>
    <a:masterClrMapping/>
  </p:clrMapOvr>
</p:sldLayout>
</file>

<file path=ppt/slideLayouts/slideLayout19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제목만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533400" y="296863"/>
            <a:ext cx="9601200" cy="1238250"/>
          </a:xfrm>
          <a:prstGeom prst="rect">
            <a:avLst/>
          </a:prstGeom>
        </p:spPr>
        <p:txBody>
          <a:bodyPr lIns="90893" tIns="45454" rIns="90893" bIns="45454"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</p:spTree>
  </p:cSld>
  <p:clrMapOvr>
    <a:masterClrMapping/>
  </p:clrMapOvr>
</p:sldLayout>
</file>

<file path=ppt/slideLayouts/slideLayout19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빈 화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제목 및 내용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533400" y="296863"/>
            <a:ext cx="9601200" cy="1238250"/>
          </a:xfrm>
          <a:prstGeom prst="rect">
            <a:avLst/>
          </a:prstGeom>
        </p:spPr>
        <p:txBody>
          <a:bodyPr lIns="90893" tIns="45454" rIns="90893" bIns="45454"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내용 개체 틀 2"/>
          <p:cNvSpPr>
            <a:spLocks noGrp="1"/>
          </p:cNvSpPr>
          <p:nvPr>
            <p:ph idx="1"/>
          </p:nvPr>
        </p:nvSpPr>
        <p:spPr>
          <a:xfrm>
            <a:off x="533400" y="1733553"/>
            <a:ext cx="9601200" cy="4903789"/>
          </a:xfrm>
          <a:prstGeom prst="rect">
            <a:avLst/>
          </a:prstGeom>
        </p:spPr>
        <p:txBody>
          <a:bodyPr lIns="90893" tIns="45454" rIns="90893" bIns="45454"/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</p:spTree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제목만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533400" y="296863"/>
            <a:ext cx="9601200" cy="1238250"/>
          </a:xfrm>
          <a:prstGeom prst="rect">
            <a:avLst/>
          </a:prstGeom>
        </p:spPr>
        <p:txBody>
          <a:bodyPr lIns="90893" tIns="45454" rIns="90893" bIns="45454"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</p:spTree>
  </p:cSld>
  <p:clrMapOvr>
    <a:masterClrMapping/>
  </p:clrMapOvr>
</p:sldLayout>
</file>

<file path=ppt/slideLayouts/slideLayout20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캡션 있는 콘텐츠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533462" y="295275"/>
            <a:ext cx="3509963" cy="1258888"/>
          </a:xfrm>
          <a:prstGeom prst="rect">
            <a:avLst/>
          </a:prstGeom>
        </p:spPr>
        <p:txBody>
          <a:bodyPr lIns="90893" tIns="45454" rIns="90893" bIns="45454" anchor="b"/>
          <a:lstStyle>
            <a:lvl1pPr algn="l">
              <a:defRPr sz="2100" b="1"/>
            </a:lvl1pPr>
          </a:lstStyle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내용 개체 틀 2"/>
          <p:cNvSpPr>
            <a:spLocks noGrp="1"/>
          </p:cNvSpPr>
          <p:nvPr>
            <p:ph idx="1"/>
          </p:nvPr>
        </p:nvSpPr>
        <p:spPr>
          <a:xfrm>
            <a:off x="4170416" y="295282"/>
            <a:ext cx="5964237" cy="6342063"/>
          </a:xfrm>
          <a:prstGeom prst="rect">
            <a:avLst/>
          </a:prstGeom>
        </p:spPr>
        <p:txBody>
          <a:bodyPr lIns="90893" tIns="45454" rIns="90893" bIns="45454"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100"/>
            </a:lvl4pPr>
            <a:lvl5pPr>
              <a:defRPr sz="2100"/>
            </a:lvl5pPr>
            <a:lvl6pPr>
              <a:defRPr sz="2100"/>
            </a:lvl6pPr>
            <a:lvl7pPr>
              <a:defRPr sz="2100"/>
            </a:lvl7pPr>
            <a:lvl8pPr>
              <a:defRPr sz="2100"/>
            </a:lvl8pPr>
            <a:lvl9pPr>
              <a:defRPr sz="21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4" name="텍스트 개체 틀 3"/>
          <p:cNvSpPr>
            <a:spLocks noGrp="1"/>
          </p:cNvSpPr>
          <p:nvPr>
            <p:ph type="body" sz="half" idx="2"/>
          </p:nvPr>
        </p:nvSpPr>
        <p:spPr>
          <a:xfrm>
            <a:off x="533462" y="1554163"/>
            <a:ext cx="3509963" cy="5083176"/>
          </a:xfrm>
          <a:prstGeom prst="rect">
            <a:avLst/>
          </a:prstGeom>
        </p:spPr>
        <p:txBody>
          <a:bodyPr lIns="90893" tIns="45454" rIns="90893" bIns="45454"/>
          <a:lstStyle>
            <a:lvl1pPr marL="0" indent="0">
              <a:buNone/>
              <a:defRPr sz="1400"/>
            </a:lvl1pPr>
            <a:lvl2pPr marL="454488" indent="0">
              <a:buNone/>
              <a:defRPr sz="1200"/>
            </a:lvl2pPr>
            <a:lvl3pPr marL="908945" indent="0">
              <a:buNone/>
              <a:defRPr sz="1000"/>
            </a:lvl3pPr>
            <a:lvl4pPr marL="1363412" indent="0">
              <a:buNone/>
              <a:defRPr sz="900"/>
            </a:lvl4pPr>
            <a:lvl5pPr marL="1817867" indent="0">
              <a:buNone/>
              <a:defRPr sz="900"/>
            </a:lvl5pPr>
            <a:lvl6pPr marL="2272338" indent="0">
              <a:buNone/>
              <a:defRPr sz="900"/>
            </a:lvl6pPr>
            <a:lvl7pPr marL="2726806" indent="0">
              <a:buNone/>
              <a:defRPr sz="900"/>
            </a:lvl7pPr>
            <a:lvl8pPr marL="3181264" indent="0">
              <a:buNone/>
              <a:defRPr sz="900"/>
            </a:lvl8pPr>
            <a:lvl9pPr marL="3635747" indent="0">
              <a:buNone/>
              <a:defRPr sz="9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</p:spTree>
  </p:cSld>
  <p:clrMapOvr>
    <a:masterClrMapping/>
  </p:clrMapOvr>
</p:sldLayout>
</file>

<file path=ppt/slideLayouts/slideLayout20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캡션 있는 그림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2090738" y="5200652"/>
            <a:ext cx="6400800" cy="614363"/>
          </a:xfrm>
          <a:prstGeom prst="rect">
            <a:avLst/>
          </a:prstGeom>
        </p:spPr>
        <p:txBody>
          <a:bodyPr lIns="90893" tIns="45454" rIns="90893" bIns="45454" anchor="b"/>
          <a:lstStyle>
            <a:lvl1pPr algn="l">
              <a:defRPr sz="2100" b="1"/>
            </a:lvl1pPr>
          </a:lstStyle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그림 개체 틀 2"/>
          <p:cNvSpPr>
            <a:spLocks noGrp="1"/>
          </p:cNvSpPr>
          <p:nvPr>
            <p:ph type="pic" idx="1"/>
          </p:nvPr>
        </p:nvSpPr>
        <p:spPr>
          <a:xfrm>
            <a:off x="2090738" y="663575"/>
            <a:ext cx="6400800" cy="4457700"/>
          </a:xfrm>
          <a:prstGeom prst="rect">
            <a:avLst/>
          </a:prstGeom>
        </p:spPr>
        <p:txBody>
          <a:bodyPr lIns="90893" tIns="45454" rIns="90893" bIns="45454"/>
          <a:lstStyle>
            <a:lvl1pPr marL="0" indent="0">
              <a:buNone/>
              <a:defRPr sz="3200"/>
            </a:lvl1pPr>
            <a:lvl2pPr marL="454488" indent="0">
              <a:buNone/>
              <a:defRPr sz="2800"/>
            </a:lvl2pPr>
            <a:lvl3pPr marL="908945" indent="0">
              <a:buNone/>
              <a:defRPr sz="2400"/>
            </a:lvl3pPr>
            <a:lvl4pPr marL="1363412" indent="0">
              <a:buNone/>
              <a:defRPr sz="2100"/>
            </a:lvl4pPr>
            <a:lvl5pPr marL="1817867" indent="0">
              <a:buNone/>
              <a:defRPr sz="2100"/>
            </a:lvl5pPr>
            <a:lvl6pPr marL="2272338" indent="0">
              <a:buNone/>
              <a:defRPr sz="2100"/>
            </a:lvl6pPr>
            <a:lvl7pPr marL="2726806" indent="0">
              <a:buNone/>
              <a:defRPr sz="2100"/>
            </a:lvl7pPr>
            <a:lvl8pPr marL="3181264" indent="0">
              <a:buNone/>
              <a:defRPr sz="2100"/>
            </a:lvl8pPr>
            <a:lvl9pPr marL="3635747" indent="0">
              <a:buNone/>
              <a:defRPr sz="2100"/>
            </a:lvl9pPr>
          </a:lstStyle>
          <a:p>
            <a:endParaRPr lang="ko-KR" altLang="en-US"/>
          </a:p>
        </p:txBody>
      </p:sp>
      <p:sp>
        <p:nvSpPr>
          <p:cNvPr id="4" name="텍스트 개체 틀 3"/>
          <p:cNvSpPr>
            <a:spLocks noGrp="1"/>
          </p:cNvSpPr>
          <p:nvPr>
            <p:ph type="body" sz="half" idx="2"/>
          </p:nvPr>
        </p:nvSpPr>
        <p:spPr>
          <a:xfrm>
            <a:off x="2090738" y="5815015"/>
            <a:ext cx="6400800" cy="871537"/>
          </a:xfrm>
          <a:prstGeom prst="rect">
            <a:avLst/>
          </a:prstGeom>
        </p:spPr>
        <p:txBody>
          <a:bodyPr lIns="90893" tIns="45454" rIns="90893" bIns="45454"/>
          <a:lstStyle>
            <a:lvl1pPr marL="0" indent="0">
              <a:buNone/>
              <a:defRPr sz="1400"/>
            </a:lvl1pPr>
            <a:lvl2pPr marL="454488" indent="0">
              <a:buNone/>
              <a:defRPr sz="1200"/>
            </a:lvl2pPr>
            <a:lvl3pPr marL="908945" indent="0">
              <a:buNone/>
              <a:defRPr sz="1000"/>
            </a:lvl3pPr>
            <a:lvl4pPr marL="1363412" indent="0">
              <a:buNone/>
              <a:defRPr sz="900"/>
            </a:lvl4pPr>
            <a:lvl5pPr marL="1817867" indent="0">
              <a:buNone/>
              <a:defRPr sz="900"/>
            </a:lvl5pPr>
            <a:lvl6pPr marL="2272338" indent="0">
              <a:buNone/>
              <a:defRPr sz="900"/>
            </a:lvl6pPr>
            <a:lvl7pPr marL="2726806" indent="0">
              <a:buNone/>
              <a:defRPr sz="900"/>
            </a:lvl7pPr>
            <a:lvl8pPr marL="3181264" indent="0">
              <a:buNone/>
              <a:defRPr sz="900"/>
            </a:lvl8pPr>
            <a:lvl9pPr marL="3635747" indent="0">
              <a:buNone/>
              <a:defRPr sz="9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</p:spTree>
  </p:cSld>
  <p:clrMapOvr>
    <a:masterClrMapping/>
  </p:clrMapOvr>
</p:sldLayout>
</file>

<file path=ppt/slideLayouts/slideLayout20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제목 및 세로 텍스트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533400" y="296863"/>
            <a:ext cx="9601200" cy="1238250"/>
          </a:xfrm>
          <a:prstGeom prst="rect">
            <a:avLst/>
          </a:prstGeom>
        </p:spPr>
        <p:txBody>
          <a:bodyPr lIns="90893" tIns="45454" rIns="90893" bIns="45454"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세로 텍스트 개체 틀 2"/>
          <p:cNvSpPr>
            <a:spLocks noGrp="1"/>
          </p:cNvSpPr>
          <p:nvPr>
            <p:ph type="body" orient="vert" idx="1"/>
          </p:nvPr>
        </p:nvSpPr>
        <p:spPr>
          <a:xfrm>
            <a:off x="533400" y="1733553"/>
            <a:ext cx="9601200" cy="4903789"/>
          </a:xfrm>
          <a:prstGeom prst="rect">
            <a:avLst/>
          </a:prstGeom>
        </p:spPr>
        <p:txBody>
          <a:bodyPr vert="eaVert" lIns="90893" tIns="45454" rIns="90893" bIns="45454"/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</p:spTree>
  </p:cSld>
  <p:clrMapOvr>
    <a:masterClrMapping/>
  </p:clrMapOvr>
</p:sldLayout>
</file>

<file path=ppt/slideLayouts/slideLayout20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세로 제목 및 텍스트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세로 제목 1"/>
          <p:cNvSpPr>
            <a:spLocks noGrp="1"/>
          </p:cNvSpPr>
          <p:nvPr>
            <p:ph type="title" orient="vert"/>
          </p:nvPr>
        </p:nvSpPr>
        <p:spPr>
          <a:xfrm>
            <a:off x="7734300" y="296869"/>
            <a:ext cx="2400300" cy="6340475"/>
          </a:xfrm>
          <a:prstGeom prst="rect">
            <a:avLst/>
          </a:prstGeom>
        </p:spPr>
        <p:txBody>
          <a:bodyPr vert="eaVert" lIns="90893" tIns="45454" rIns="90893" bIns="45454"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세로 텍스트 개체 틀 2"/>
          <p:cNvSpPr>
            <a:spLocks noGrp="1"/>
          </p:cNvSpPr>
          <p:nvPr>
            <p:ph type="body" orient="vert" idx="1"/>
          </p:nvPr>
        </p:nvSpPr>
        <p:spPr>
          <a:xfrm>
            <a:off x="533400" y="296869"/>
            <a:ext cx="7048500" cy="6340475"/>
          </a:xfrm>
          <a:prstGeom prst="rect">
            <a:avLst/>
          </a:prstGeom>
        </p:spPr>
        <p:txBody>
          <a:bodyPr vert="eaVert" lIns="90893" tIns="45454" rIns="90893" bIns="45454"/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</p:spTree>
  </p:cSld>
  <p:clrMapOvr>
    <a:masterClrMapping/>
  </p:clrMapOvr>
</p:sldLayout>
</file>

<file path=ppt/slideLayouts/slideLayout20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제목 슬라이드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33922" name="Picture 2" descr="blue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xmlns=""/>
              </a:ext>
            </a:extLst>
          </a:blip>
          <a:srcRect/>
          <a:stretch>
            <a:fillRect/>
          </a:stretch>
        </p:blipFill>
        <p:spPr bwMode="auto">
          <a:xfrm>
            <a:off x="4" y="0"/>
            <a:ext cx="10690226" cy="4365625"/>
          </a:xfrm>
          <a:prstGeom prst="rect">
            <a:avLst/>
          </a:prstGeom>
          <a:noFill/>
        </p:spPr>
      </p:pic>
      <p:grpSp>
        <p:nvGrpSpPr>
          <p:cNvPr id="1233923" name="Group 3"/>
          <p:cNvGrpSpPr>
            <a:grpSpLocks/>
          </p:cNvGrpSpPr>
          <p:nvPr/>
        </p:nvGrpSpPr>
        <p:grpSpPr bwMode="auto">
          <a:xfrm>
            <a:off x="101603" y="47632"/>
            <a:ext cx="10402888" cy="536575"/>
            <a:chOff x="54" y="28"/>
            <a:chExt cx="5618" cy="312"/>
          </a:xfrm>
        </p:grpSpPr>
        <p:sp>
          <p:nvSpPr>
            <p:cNvPr id="1233924" name="Oval 4"/>
            <p:cNvSpPr>
              <a:spLocks noChangeArrowheads="1"/>
            </p:cNvSpPr>
            <p:nvPr/>
          </p:nvSpPr>
          <p:spPr bwMode="auto">
            <a:xfrm>
              <a:off x="54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33925" name="Oval 5"/>
            <p:cNvSpPr>
              <a:spLocks noChangeArrowheads="1"/>
            </p:cNvSpPr>
            <p:nvPr/>
          </p:nvSpPr>
          <p:spPr bwMode="auto">
            <a:xfrm>
              <a:off x="22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33926" name="Oval 6"/>
            <p:cNvSpPr>
              <a:spLocks noChangeArrowheads="1"/>
            </p:cNvSpPr>
            <p:nvPr/>
          </p:nvSpPr>
          <p:spPr bwMode="auto">
            <a:xfrm>
              <a:off x="41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33927" name="Oval 7"/>
            <p:cNvSpPr>
              <a:spLocks noChangeArrowheads="1"/>
            </p:cNvSpPr>
            <p:nvPr/>
          </p:nvSpPr>
          <p:spPr bwMode="auto">
            <a:xfrm>
              <a:off x="60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33928" name="Oval 8"/>
            <p:cNvSpPr>
              <a:spLocks noChangeArrowheads="1"/>
            </p:cNvSpPr>
            <p:nvPr/>
          </p:nvSpPr>
          <p:spPr bwMode="auto">
            <a:xfrm>
              <a:off x="79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33929" name="Oval 9"/>
            <p:cNvSpPr>
              <a:spLocks noChangeArrowheads="1"/>
            </p:cNvSpPr>
            <p:nvPr/>
          </p:nvSpPr>
          <p:spPr bwMode="auto">
            <a:xfrm>
              <a:off x="98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33930" name="Oval 10"/>
            <p:cNvSpPr>
              <a:spLocks noChangeArrowheads="1"/>
            </p:cNvSpPr>
            <p:nvPr/>
          </p:nvSpPr>
          <p:spPr bwMode="auto">
            <a:xfrm>
              <a:off x="117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33931" name="Oval 11"/>
            <p:cNvSpPr>
              <a:spLocks noChangeArrowheads="1"/>
            </p:cNvSpPr>
            <p:nvPr/>
          </p:nvSpPr>
          <p:spPr bwMode="auto">
            <a:xfrm>
              <a:off x="136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33932" name="Oval 12"/>
            <p:cNvSpPr>
              <a:spLocks noChangeArrowheads="1"/>
            </p:cNvSpPr>
            <p:nvPr/>
          </p:nvSpPr>
          <p:spPr bwMode="auto">
            <a:xfrm>
              <a:off x="155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33933" name="Oval 13"/>
            <p:cNvSpPr>
              <a:spLocks noChangeArrowheads="1"/>
            </p:cNvSpPr>
            <p:nvPr/>
          </p:nvSpPr>
          <p:spPr bwMode="auto">
            <a:xfrm>
              <a:off x="174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33934" name="Oval 14"/>
            <p:cNvSpPr>
              <a:spLocks noChangeArrowheads="1"/>
            </p:cNvSpPr>
            <p:nvPr/>
          </p:nvSpPr>
          <p:spPr bwMode="auto">
            <a:xfrm>
              <a:off x="193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33935" name="Oval 15"/>
            <p:cNvSpPr>
              <a:spLocks noChangeArrowheads="1"/>
            </p:cNvSpPr>
            <p:nvPr/>
          </p:nvSpPr>
          <p:spPr bwMode="auto">
            <a:xfrm>
              <a:off x="212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33936" name="Oval 16"/>
            <p:cNvSpPr>
              <a:spLocks noChangeArrowheads="1"/>
            </p:cNvSpPr>
            <p:nvPr/>
          </p:nvSpPr>
          <p:spPr bwMode="auto">
            <a:xfrm>
              <a:off x="231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33937" name="Oval 17"/>
            <p:cNvSpPr>
              <a:spLocks noChangeArrowheads="1"/>
            </p:cNvSpPr>
            <p:nvPr/>
          </p:nvSpPr>
          <p:spPr bwMode="auto">
            <a:xfrm>
              <a:off x="250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33938" name="Oval 18"/>
            <p:cNvSpPr>
              <a:spLocks noChangeArrowheads="1"/>
            </p:cNvSpPr>
            <p:nvPr/>
          </p:nvSpPr>
          <p:spPr bwMode="auto">
            <a:xfrm>
              <a:off x="269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33939" name="Oval 19"/>
            <p:cNvSpPr>
              <a:spLocks noChangeArrowheads="1"/>
            </p:cNvSpPr>
            <p:nvPr/>
          </p:nvSpPr>
          <p:spPr bwMode="auto">
            <a:xfrm>
              <a:off x="288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33940" name="Oval 20"/>
            <p:cNvSpPr>
              <a:spLocks noChangeArrowheads="1"/>
            </p:cNvSpPr>
            <p:nvPr/>
          </p:nvSpPr>
          <p:spPr bwMode="auto">
            <a:xfrm>
              <a:off x="307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33941" name="Oval 21"/>
            <p:cNvSpPr>
              <a:spLocks noChangeArrowheads="1"/>
            </p:cNvSpPr>
            <p:nvPr/>
          </p:nvSpPr>
          <p:spPr bwMode="auto">
            <a:xfrm>
              <a:off x="326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33942" name="Oval 22"/>
            <p:cNvSpPr>
              <a:spLocks noChangeArrowheads="1"/>
            </p:cNvSpPr>
            <p:nvPr/>
          </p:nvSpPr>
          <p:spPr bwMode="auto">
            <a:xfrm>
              <a:off x="345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33943" name="Oval 23"/>
            <p:cNvSpPr>
              <a:spLocks noChangeArrowheads="1"/>
            </p:cNvSpPr>
            <p:nvPr/>
          </p:nvSpPr>
          <p:spPr bwMode="auto">
            <a:xfrm>
              <a:off x="364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33944" name="Oval 24"/>
            <p:cNvSpPr>
              <a:spLocks noChangeArrowheads="1"/>
            </p:cNvSpPr>
            <p:nvPr/>
          </p:nvSpPr>
          <p:spPr bwMode="auto">
            <a:xfrm>
              <a:off x="383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33945" name="Oval 25"/>
            <p:cNvSpPr>
              <a:spLocks noChangeArrowheads="1"/>
            </p:cNvSpPr>
            <p:nvPr/>
          </p:nvSpPr>
          <p:spPr bwMode="auto">
            <a:xfrm>
              <a:off x="402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33946" name="Oval 26"/>
            <p:cNvSpPr>
              <a:spLocks noChangeArrowheads="1"/>
            </p:cNvSpPr>
            <p:nvPr/>
          </p:nvSpPr>
          <p:spPr bwMode="auto">
            <a:xfrm>
              <a:off x="421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33947" name="Oval 27"/>
            <p:cNvSpPr>
              <a:spLocks noChangeArrowheads="1"/>
            </p:cNvSpPr>
            <p:nvPr/>
          </p:nvSpPr>
          <p:spPr bwMode="auto">
            <a:xfrm>
              <a:off x="440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33948" name="Oval 28"/>
            <p:cNvSpPr>
              <a:spLocks noChangeArrowheads="1"/>
            </p:cNvSpPr>
            <p:nvPr/>
          </p:nvSpPr>
          <p:spPr bwMode="auto">
            <a:xfrm>
              <a:off x="459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33949" name="Oval 29"/>
            <p:cNvSpPr>
              <a:spLocks noChangeArrowheads="1"/>
            </p:cNvSpPr>
            <p:nvPr/>
          </p:nvSpPr>
          <p:spPr bwMode="auto">
            <a:xfrm>
              <a:off x="478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33950" name="Oval 30"/>
            <p:cNvSpPr>
              <a:spLocks noChangeArrowheads="1"/>
            </p:cNvSpPr>
            <p:nvPr/>
          </p:nvSpPr>
          <p:spPr bwMode="auto">
            <a:xfrm>
              <a:off x="497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33951" name="Oval 31"/>
            <p:cNvSpPr>
              <a:spLocks noChangeArrowheads="1"/>
            </p:cNvSpPr>
            <p:nvPr/>
          </p:nvSpPr>
          <p:spPr bwMode="auto">
            <a:xfrm>
              <a:off x="516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33952" name="Oval 32"/>
            <p:cNvSpPr>
              <a:spLocks noChangeArrowheads="1"/>
            </p:cNvSpPr>
            <p:nvPr/>
          </p:nvSpPr>
          <p:spPr bwMode="auto">
            <a:xfrm>
              <a:off x="535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33953" name="Oval 33"/>
            <p:cNvSpPr>
              <a:spLocks noChangeArrowheads="1"/>
            </p:cNvSpPr>
            <p:nvPr/>
          </p:nvSpPr>
          <p:spPr bwMode="auto">
            <a:xfrm>
              <a:off x="554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33954" name="Oval 34"/>
            <p:cNvSpPr>
              <a:spLocks noChangeArrowheads="1"/>
            </p:cNvSpPr>
            <p:nvPr/>
          </p:nvSpPr>
          <p:spPr bwMode="auto">
            <a:xfrm>
              <a:off x="600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33955" name="Oval 35"/>
            <p:cNvSpPr>
              <a:spLocks noChangeArrowheads="1"/>
            </p:cNvSpPr>
            <p:nvPr/>
          </p:nvSpPr>
          <p:spPr bwMode="auto">
            <a:xfrm>
              <a:off x="790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33956" name="Oval 36"/>
            <p:cNvSpPr>
              <a:spLocks noChangeArrowheads="1"/>
            </p:cNvSpPr>
            <p:nvPr/>
          </p:nvSpPr>
          <p:spPr bwMode="auto">
            <a:xfrm>
              <a:off x="980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33957" name="Oval 37"/>
            <p:cNvSpPr>
              <a:spLocks noChangeArrowheads="1"/>
            </p:cNvSpPr>
            <p:nvPr/>
          </p:nvSpPr>
          <p:spPr bwMode="auto">
            <a:xfrm>
              <a:off x="1170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33958" name="Oval 38"/>
            <p:cNvSpPr>
              <a:spLocks noChangeArrowheads="1"/>
            </p:cNvSpPr>
            <p:nvPr/>
          </p:nvSpPr>
          <p:spPr bwMode="auto">
            <a:xfrm>
              <a:off x="1360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33959" name="Oval 39"/>
            <p:cNvSpPr>
              <a:spLocks noChangeArrowheads="1"/>
            </p:cNvSpPr>
            <p:nvPr/>
          </p:nvSpPr>
          <p:spPr bwMode="auto">
            <a:xfrm>
              <a:off x="230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33960" name="Oval 40"/>
            <p:cNvSpPr>
              <a:spLocks noChangeArrowheads="1"/>
            </p:cNvSpPr>
            <p:nvPr/>
          </p:nvSpPr>
          <p:spPr bwMode="auto">
            <a:xfrm>
              <a:off x="249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33961" name="Oval 41"/>
            <p:cNvSpPr>
              <a:spLocks noChangeArrowheads="1"/>
            </p:cNvSpPr>
            <p:nvPr/>
          </p:nvSpPr>
          <p:spPr bwMode="auto">
            <a:xfrm>
              <a:off x="268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33962" name="Oval 42"/>
            <p:cNvSpPr>
              <a:spLocks noChangeArrowheads="1"/>
            </p:cNvSpPr>
            <p:nvPr/>
          </p:nvSpPr>
          <p:spPr bwMode="auto">
            <a:xfrm>
              <a:off x="287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33963" name="Oval 43"/>
            <p:cNvSpPr>
              <a:spLocks noChangeArrowheads="1"/>
            </p:cNvSpPr>
            <p:nvPr/>
          </p:nvSpPr>
          <p:spPr bwMode="auto">
            <a:xfrm>
              <a:off x="306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33964" name="Oval 44"/>
            <p:cNvSpPr>
              <a:spLocks noChangeArrowheads="1"/>
            </p:cNvSpPr>
            <p:nvPr/>
          </p:nvSpPr>
          <p:spPr bwMode="auto">
            <a:xfrm>
              <a:off x="325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33965" name="Oval 45"/>
            <p:cNvSpPr>
              <a:spLocks noChangeArrowheads="1"/>
            </p:cNvSpPr>
            <p:nvPr/>
          </p:nvSpPr>
          <p:spPr bwMode="auto">
            <a:xfrm>
              <a:off x="344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33966" name="Oval 46"/>
            <p:cNvSpPr>
              <a:spLocks noChangeArrowheads="1"/>
            </p:cNvSpPr>
            <p:nvPr/>
          </p:nvSpPr>
          <p:spPr bwMode="auto">
            <a:xfrm>
              <a:off x="363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33967" name="Oval 47"/>
            <p:cNvSpPr>
              <a:spLocks noChangeArrowheads="1"/>
            </p:cNvSpPr>
            <p:nvPr/>
          </p:nvSpPr>
          <p:spPr bwMode="auto">
            <a:xfrm>
              <a:off x="382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33968" name="Oval 48"/>
            <p:cNvSpPr>
              <a:spLocks noChangeArrowheads="1"/>
            </p:cNvSpPr>
            <p:nvPr/>
          </p:nvSpPr>
          <p:spPr bwMode="auto">
            <a:xfrm>
              <a:off x="401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33969" name="Oval 49"/>
            <p:cNvSpPr>
              <a:spLocks noChangeArrowheads="1"/>
            </p:cNvSpPr>
            <p:nvPr/>
          </p:nvSpPr>
          <p:spPr bwMode="auto">
            <a:xfrm>
              <a:off x="420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33970" name="Oval 50"/>
            <p:cNvSpPr>
              <a:spLocks noChangeArrowheads="1"/>
            </p:cNvSpPr>
            <p:nvPr/>
          </p:nvSpPr>
          <p:spPr bwMode="auto">
            <a:xfrm>
              <a:off x="439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33971" name="Oval 51"/>
            <p:cNvSpPr>
              <a:spLocks noChangeArrowheads="1"/>
            </p:cNvSpPr>
            <p:nvPr/>
          </p:nvSpPr>
          <p:spPr bwMode="auto">
            <a:xfrm>
              <a:off x="5348" y="32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33972" name="Oval 52"/>
            <p:cNvSpPr>
              <a:spLocks noChangeArrowheads="1"/>
            </p:cNvSpPr>
            <p:nvPr/>
          </p:nvSpPr>
          <p:spPr bwMode="auto">
            <a:xfrm>
              <a:off x="5538" y="32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</p:grpSp>
      <p:grpSp>
        <p:nvGrpSpPr>
          <p:cNvPr id="1233973" name="Group 53"/>
          <p:cNvGrpSpPr>
            <a:grpSpLocks/>
          </p:cNvGrpSpPr>
          <p:nvPr/>
        </p:nvGrpSpPr>
        <p:grpSpPr bwMode="auto">
          <a:xfrm rot="-2166924">
            <a:off x="920753" y="-2576514"/>
            <a:ext cx="12018963" cy="6251577"/>
            <a:chOff x="266" y="453"/>
            <a:chExt cx="6490" cy="1666"/>
          </a:xfrm>
        </p:grpSpPr>
        <p:sp>
          <p:nvSpPr>
            <p:cNvPr id="1233974" name="Freeform 54"/>
            <p:cNvSpPr>
              <a:spLocks/>
            </p:cNvSpPr>
            <p:nvPr/>
          </p:nvSpPr>
          <p:spPr bwMode="auto">
            <a:xfrm>
              <a:off x="266" y="570"/>
              <a:ext cx="4772" cy="1549"/>
            </a:xfrm>
            <a:custGeom>
              <a:avLst/>
              <a:gdLst/>
              <a:ahLst/>
              <a:cxnLst>
                <a:cxn ang="0">
                  <a:pos x="4772" y="2929"/>
                </a:cxn>
                <a:cxn ang="0">
                  <a:pos x="4719" y="2956"/>
                </a:cxn>
                <a:cxn ang="0">
                  <a:pos x="4658" y="2985"/>
                </a:cxn>
                <a:cxn ang="0">
                  <a:pos x="4574" y="3017"/>
                </a:cxn>
                <a:cxn ang="0">
                  <a:pos x="4472" y="3048"/>
                </a:cxn>
                <a:cxn ang="0">
                  <a:pos x="4351" y="3076"/>
                </a:cxn>
                <a:cxn ang="0">
                  <a:pos x="4215" y="3093"/>
                </a:cxn>
                <a:cxn ang="0">
                  <a:pos x="4141" y="3097"/>
                </a:cxn>
                <a:cxn ang="0">
                  <a:pos x="4065" y="3097"/>
                </a:cxn>
                <a:cxn ang="0">
                  <a:pos x="3984" y="3092"/>
                </a:cxn>
                <a:cxn ang="0">
                  <a:pos x="3902" y="3082"/>
                </a:cxn>
                <a:cxn ang="0">
                  <a:pos x="3818" y="3066"/>
                </a:cxn>
                <a:cxn ang="0">
                  <a:pos x="3730" y="3045"/>
                </a:cxn>
                <a:cxn ang="0">
                  <a:pos x="3640" y="3016"/>
                </a:cxn>
                <a:cxn ang="0">
                  <a:pos x="3548" y="2980"/>
                </a:cxn>
                <a:cxn ang="0">
                  <a:pos x="3455" y="2937"/>
                </a:cxn>
                <a:cxn ang="0">
                  <a:pos x="3361" y="2885"/>
                </a:cxn>
                <a:cxn ang="0">
                  <a:pos x="3265" y="2824"/>
                </a:cxn>
                <a:cxn ang="0">
                  <a:pos x="3169" y="2754"/>
                </a:cxn>
                <a:cxn ang="0">
                  <a:pos x="3072" y="2673"/>
                </a:cxn>
                <a:cxn ang="0">
                  <a:pos x="2974" y="2583"/>
                </a:cxn>
                <a:cxn ang="0">
                  <a:pos x="2876" y="2481"/>
                </a:cxn>
                <a:cxn ang="0">
                  <a:pos x="2778" y="2367"/>
                </a:cxn>
                <a:cxn ang="0">
                  <a:pos x="2681" y="2241"/>
                </a:cxn>
                <a:cxn ang="0">
                  <a:pos x="2583" y="2102"/>
                </a:cxn>
                <a:cxn ang="0">
                  <a:pos x="2488" y="1960"/>
                </a:cxn>
                <a:cxn ang="0">
                  <a:pos x="2303" y="1695"/>
                </a:cxn>
                <a:cxn ang="0">
                  <a:pos x="2125" y="1456"/>
                </a:cxn>
                <a:cxn ang="0">
                  <a:pos x="1953" y="1240"/>
                </a:cxn>
                <a:cxn ang="0">
                  <a:pos x="1788" y="1046"/>
                </a:cxn>
                <a:cxn ang="0">
                  <a:pos x="1628" y="873"/>
                </a:cxn>
                <a:cxn ang="0">
                  <a:pos x="1471" y="720"/>
                </a:cxn>
                <a:cxn ang="0">
                  <a:pos x="1317" y="584"/>
                </a:cxn>
                <a:cxn ang="0">
                  <a:pos x="1166" y="466"/>
                </a:cxn>
                <a:cxn ang="0">
                  <a:pos x="1014" y="365"/>
                </a:cxn>
                <a:cxn ang="0">
                  <a:pos x="865" y="277"/>
                </a:cxn>
                <a:cxn ang="0">
                  <a:pos x="713" y="203"/>
                </a:cxn>
                <a:cxn ang="0">
                  <a:pos x="560" y="140"/>
                </a:cxn>
                <a:cxn ang="0">
                  <a:pos x="405" y="90"/>
                </a:cxn>
                <a:cxn ang="0">
                  <a:pos x="247" y="48"/>
                </a:cxn>
                <a:cxn ang="0">
                  <a:pos x="84" y="14"/>
                </a:cxn>
              </a:cxnLst>
              <a:rect l="0" t="0" r="r" b="b"/>
              <a:pathLst>
                <a:path w="4772" h="3097">
                  <a:moveTo>
                    <a:pt x="4772" y="2929"/>
                  </a:moveTo>
                  <a:lnTo>
                    <a:pt x="4772" y="2929"/>
                  </a:lnTo>
                  <a:lnTo>
                    <a:pt x="4758" y="2937"/>
                  </a:lnTo>
                  <a:lnTo>
                    <a:pt x="4719" y="2956"/>
                  </a:lnTo>
                  <a:lnTo>
                    <a:pt x="4691" y="2971"/>
                  </a:lnTo>
                  <a:lnTo>
                    <a:pt x="4658" y="2985"/>
                  </a:lnTo>
                  <a:lnTo>
                    <a:pt x="4619" y="3001"/>
                  </a:lnTo>
                  <a:lnTo>
                    <a:pt x="4574" y="3017"/>
                  </a:lnTo>
                  <a:lnTo>
                    <a:pt x="4526" y="3034"/>
                  </a:lnTo>
                  <a:lnTo>
                    <a:pt x="4472" y="3048"/>
                  </a:lnTo>
                  <a:lnTo>
                    <a:pt x="4413" y="3063"/>
                  </a:lnTo>
                  <a:lnTo>
                    <a:pt x="4351" y="3076"/>
                  </a:lnTo>
                  <a:lnTo>
                    <a:pt x="4286" y="3085"/>
                  </a:lnTo>
                  <a:lnTo>
                    <a:pt x="4215" y="3093"/>
                  </a:lnTo>
                  <a:lnTo>
                    <a:pt x="4179" y="3095"/>
                  </a:lnTo>
                  <a:lnTo>
                    <a:pt x="4141" y="3097"/>
                  </a:lnTo>
                  <a:lnTo>
                    <a:pt x="4104" y="3097"/>
                  </a:lnTo>
                  <a:lnTo>
                    <a:pt x="4065" y="3097"/>
                  </a:lnTo>
                  <a:lnTo>
                    <a:pt x="4025" y="3095"/>
                  </a:lnTo>
                  <a:lnTo>
                    <a:pt x="3984" y="3092"/>
                  </a:lnTo>
                  <a:lnTo>
                    <a:pt x="3944" y="3087"/>
                  </a:lnTo>
                  <a:lnTo>
                    <a:pt x="3902" y="3082"/>
                  </a:lnTo>
                  <a:lnTo>
                    <a:pt x="3859" y="3076"/>
                  </a:lnTo>
                  <a:lnTo>
                    <a:pt x="3818" y="3066"/>
                  </a:lnTo>
                  <a:lnTo>
                    <a:pt x="3773" y="3056"/>
                  </a:lnTo>
                  <a:lnTo>
                    <a:pt x="3730" y="3045"/>
                  </a:lnTo>
                  <a:lnTo>
                    <a:pt x="3684" y="3032"/>
                  </a:lnTo>
                  <a:lnTo>
                    <a:pt x="3640" y="3016"/>
                  </a:lnTo>
                  <a:lnTo>
                    <a:pt x="3594" y="3000"/>
                  </a:lnTo>
                  <a:lnTo>
                    <a:pt x="3548" y="2980"/>
                  </a:lnTo>
                  <a:lnTo>
                    <a:pt x="3503" y="2959"/>
                  </a:lnTo>
                  <a:lnTo>
                    <a:pt x="3455" y="2937"/>
                  </a:lnTo>
                  <a:lnTo>
                    <a:pt x="3408" y="2912"/>
                  </a:lnTo>
                  <a:lnTo>
                    <a:pt x="3361" y="2885"/>
                  </a:lnTo>
                  <a:lnTo>
                    <a:pt x="3314" y="2856"/>
                  </a:lnTo>
                  <a:lnTo>
                    <a:pt x="3265" y="2824"/>
                  </a:lnTo>
                  <a:lnTo>
                    <a:pt x="3218" y="2790"/>
                  </a:lnTo>
                  <a:lnTo>
                    <a:pt x="3169" y="2754"/>
                  </a:lnTo>
                  <a:lnTo>
                    <a:pt x="3121" y="2715"/>
                  </a:lnTo>
                  <a:lnTo>
                    <a:pt x="3072" y="2673"/>
                  </a:lnTo>
                  <a:lnTo>
                    <a:pt x="3024" y="2630"/>
                  </a:lnTo>
                  <a:lnTo>
                    <a:pt x="2974" y="2583"/>
                  </a:lnTo>
                  <a:lnTo>
                    <a:pt x="2925" y="2533"/>
                  </a:lnTo>
                  <a:lnTo>
                    <a:pt x="2876" y="2481"/>
                  </a:lnTo>
                  <a:lnTo>
                    <a:pt x="2828" y="2425"/>
                  </a:lnTo>
                  <a:lnTo>
                    <a:pt x="2778" y="2367"/>
                  </a:lnTo>
                  <a:lnTo>
                    <a:pt x="2729" y="2305"/>
                  </a:lnTo>
                  <a:lnTo>
                    <a:pt x="2681" y="2241"/>
                  </a:lnTo>
                  <a:lnTo>
                    <a:pt x="2632" y="2173"/>
                  </a:lnTo>
                  <a:lnTo>
                    <a:pt x="2583" y="2102"/>
                  </a:lnTo>
                  <a:lnTo>
                    <a:pt x="2583" y="2102"/>
                  </a:lnTo>
                  <a:lnTo>
                    <a:pt x="2488" y="1960"/>
                  </a:lnTo>
                  <a:lnTo>
                    <a:pt x="2395" y="1824"/>
                  </a:lnTo>
                  <a:lnTo>
                    <a:pt x="2303" y="1695"/>
                  </a:lnTo>
                  <a:lnTo>
                    <a:pt x="2213" y="1572"/>
                  </a:lnTo>
                  <a:lnTo>
                    <a:pt x="2125" y="1456"/>
                  </a:lnTo>
                  <a:lnTo>
                    <a:pt x="2038" y="1345"/>
                  </a:lnTo>
                  <a:lnTo>
                    <a:pt x="1953" y="1240"/>
                  </a:lnTo>
                  <a:lnTo>
                    <a:pt x="1870" y="1140"/>
                  </a:lnTo>
                  <a:lnTo>
                    <a:pt x="1788" y="1046"/>
                  </a:lnTo>
                  <a:lnTo>
                    <a:pt x="1707" y="957"/>
                  </a:lnTo>
                  <a:lnTo>
                    <a:pt x="1628" y="873"/>
                  </a:lnTo>
                  <a:lnTo>
                    <a:pt x="1549" y="794"/>
                  </a:lnTo>
                  <a:lnTo>
                    <a:pt x="1471" y="720"/>
                  </a:lnTo>
                  <a:lnTo>
                    <a:pt x="1394" y="649"/>
                  </a:lnTo>
                  <a:lnTo>
                    <a:pt x="1317" y="584"/>
                  </a:lnTo>
                  <a:lnTo>
                    <a:pt x="1241" y="523"/>
                  </a:lnTo>
                  <a:lnTo>
                    <a:pt x="1166" y="466"/>
                  </a:lnTo>
                  <a:lnTo>
                    <a:pt x="1089" y="413"/>
                  </a:lnTo>
                  <a:lnTo>
                    <a:pt x="1014" y="365"/>
                  </a:lnTo>
                  <a:lnTo>
                    <a:pt x="940" y="319"/>
                  </a:lnTo>
                  <a:lnTo>
                    <a:pt x="865" y="277"/>
                  </a:lnTo>
                  <a:lnTo>
                    <a:pt x="790" y="239"/>
                  </a:lnTo>
                  <a:lnTo>
                    <a:pt x="713" y="203"/>
                  </a:lnTo>
                  <a:lnTo>
                    <a:pt x="637" y="171"/>
                  </a:lnTo>
                  <a:lnTo>
                    <a:pt x="560" y="140"/>
                  </a:lnTo>
                  <a:lnTo>
                    <a:pt x="484" y="114"/>
                  </a:lnTo>
                  <a:lnTo>
                    <a:pt x="405" y="90"/>
                  </a:lnTo>
                  <a:lnTo>
                    <a:pt x="327" y="67"/>
                  </a:lnTo>
                  <a:lnTo>
                    <a:pt x="247" y="48"/>
                  </a:lnTo>
                  <a:lnTo>
                    <a:pt x="166" y="30"/>
                  </a:lnTo>
                  <a:lnTo>
                    <a:pt x="84" y="14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33975" name="Freeform 55"/>
            <p:cNvSpPr>
              <a:spLocks/>
            </p:cNvSpPr>
            <p:nvPr/>
          </p:nvSpPr>
          <p:spPr bwMode="auto">
            <a:xfrm>
              <a:off x="275" y="591"/>
              <a:ext cx="4814" cy="1515"/>
            </a:xfrm>
            <a:custGeom>
              <a:avLst/>
              <a:gdLst/>
              <a:ahLst/>
              <a:cxnLst>
                <a:cxn ang="0">
                  <a:pos x="4814" y="2845"/>
                </a:cxn>
                <a:cxn ang="0">
                  <a:pos x="4763" y="2874"/>
                </a:cxn>
                <a:cxn ang="0">
                  <a:pos x="4701" y="2904"/>
                </a:cxn>
                <a:cxn ang="0">
                  <a:pos x="4618" y="2938"/>
                </a:cxn>
                <a:cxn ang="0">
                  <a:pos x="4517" y="2972"/>
                </a:cxn>
                <a:cxn ang="0">
                  <a:pos x="4396" y="3001"/>
                </a:cxn>
                <a:cxn ang="0">
                  <a:pos x="4260" y="3021"/>
                </a:cxn>
                <a:cxn ang="0">
                  <a:pos x="4186" y="3027"/>
                </a:cxn>
                <a:cxn ang="0">
                  <a:pos x="4110" y="3029"/>
                </a:cxn>
                <a:cxn ang="0">
                  <a:pos x="4031" y="3025"/>
                </a:cxn>
                <a:cxn ang="0">
                  <a:pos x="3948" y="3016"/>
                </a:cxn>
                <a:cxn ang="0">
                  <a:pos x="3863" y="3003"/>
                </a:cxn>
                <a:cxn ang="0">
                  <a:pos x="3774" y="2983"/>
                </a:cxn>
                <a:cxn ang="0">
                  <a:pos x="3684" y="2956"/>
                </a:cxn>
                <a:cxn ang="0">
                  <a:pos x="3592" y="2922"/>
                </a:cxn>
                <a:cxn ang="0">
                  <a:pos x="3499" y="2880"/>
                </a:cxn>
                <a:cxn ang="0">
                  <a:pos x="3403" y="2830"/>
                </a:cxn>
                <a:cxn ang="0">
                  <a:pos x="3308" y="2770"/>
                </a:cxn>
                <a:cxn ang="0">
                  <a:pos x="3209" y="2703"/>
                </a:cxn>
                <a:cxn ang="0">
                  <a:pos x="3110" y="2623"/>
                </a:cxn>
                <a:cxn ang="0">
                  <a:pos x="3012" y="2535"/>
                </a:cxn>
                <a:cxn ang="0">
                  <a:pos x="2913" y="2433"/>
                </a:cxn>
                <a:cxn ang="0">
                  <a:pos x="2813" y="2321"/>
                </a:cxn>
                <a:cxn ang="0">
                  <a:pos x="2713" y="2197"/>
                </a:cxn>
                <a:cxn ang="0">
                  <a:pos x="2615" y="2058"/>
                </a:cxn>
                <a:cxn ang="0">
                  <a:pos x="2516" y="1918"/>
                </a:cxn>
                <a:cxn ang="0">
                  <a:pos x="2327" y="1656"/>
                </a:cxn>
                <a:cxn ang="0">
                  <a:pos x="2145" y="1419"/>
                </a:cxn>
                <a:cxn ang="0">
                  <a:pos x="1972" y="1206"/>
                </a:cxn>
                <a:cxn ang="0">
                  <a:pos x="1802" y="1014"/>
                </a:cxn>
                <a:cxn ang="0">
                  <a:pos x="1640" y="842"/>
                </a:cxn>
                <a:cxn ang="0">
                  <a:pos x="1480" y="692"/>
                </a:cxn>
                <a:cxn ang="0">
                  <a:pos x="1325" y="560"/>
                </a:cxn>
                <a:cxn ang="0">
                  <a:pos x="1172" y="444"/>
                </a:cxn>
                <a:cxn ang="0">
                  <a:pos x="1019" y="343"/>
                </a:cxn>
                <a:cxn ang="0">
                  <a:pos x="868" y="260"/>
                </a:cxn>
                <a:cxn ang="0">
                  <a:pos x="715" y="188"/>
                </a:cxn>
                <a:cxn ang="0">
                  <a:pos x="563" y="129"/>
                </a:cxn>
                <a:cxn ang="0">
                  <a:pos x="406" y="80"/>
                </a:cxn>
                <a:cxn ang="0">
                  <a:pos x="247" y="42"/>
                </a:cxn>
                <a:cxn ang="0">
                  <a:pos x="84" y="11"/>
                </a:cxn>
              </a:cxnLst>
              <a:rect l="0" t="0" r="r" b="b"/>
              <a:pathLst>
                <a:path w="4814" h="3029">
                  <a:moveTo>
                    <a:pt x="4814" y="2845"/>
                  </a:moveTo>
                  <a:lnTo>
                    <a:pt x="4814" y="2845"/>
                  </a:lnTo>
                  <a:lnTo>
                    <a:pt x="4801" y="2853"/>
                  </a:lnTo>
                  <a:lnTo>
                    <a:pt x="4763" y="2874"/>
                  </a:lnTo>
                  <a:lnTo>
                    <a:pt x="4735" y="2888"/>
                  </a:lnTo>
                  <a:lnTo>
                    <a:pt x="4701" y="2904"/>
                  </a:lnTo>
                  <a:lnTo>
                    <a:pt x="4663" y="2921"/>
                  </a:lnTo>
                  <a:lnTo>
                    <a:pt x="4618" y="2938"/>
                  </a:lnTo>
                  <a:lnTo>
                    <a:pt x="4570" y="2954"/>
                  </a:lnTo>
                  <a:lnTo>
                    <a:pt x="4517" y="2972"/>
                  </a:lnTo>
                  <a:lnTo>
                    <a:pt x="4459" y="2987"/>
                  </a:lnTo>
                  <a:lnTo>
                    <a:pt x="4396" y="3001"/>
                  </a:lnTo>
                  <a:lnTo>
                    <a:pt x="4331" y="3013"/>
                  </a:lnTo>
                  <a:lnTo>
                    <a:pt x="4260" y="3021"/>
                  </a:lnTo>
                  <a:lnTo>
                    <a:pt x="4224" y="3024"/>
                  </a:lnTo>
                  <a:lnTo>
                    <a:pt x="4186" y="3027"/>
                  </a:lnTo>
                  <a:lnTo>
                    <a:pt x="4149" y="3027"/>
                  </a:lnTo>
                  <a:lnTo>
                    <a:pt x="4110" y="3029"/>
                  </a:lnTo>
                  <a:lnTo>
                    <a:pt x="4071" y="3027"/>
                  </a:lnTo>
                  <a:lnTo>
                    <a:pt x="4031" y="3025"/>
                  </a:lnTo>
                  <a:lnTo>
                    <a:pt x="3989" y="3021"/>
                  </a:lnTo>
                  <a:lnTo>
                    <a:pt x="3948" y="3016"/>
                  </a:lnTo>
                  <a:lnTo>
                    <a:pt x="3906" y="3011"/>
                  </a:lnTo>
                  <a:lnTo>
                    <a:pt x="3863" y="3003"/>
                  </a:lnTo>
                  <a:lnTo>
                    <a:pt x="3818" y="2993"/>
                  </a:lnTo>
                  <a:lnTo>
                    <a:pt x="3774" y="2983"/>
                  </a:lnTo>
                  <a:lnTo>
                    <a:pt x="3730" y="2971"/>
                  </a:lnTo>
                  <a:lnTo>
                    <a:pt x="3684" y="2956"/>
                  </a:lnTo>
                  <a:lnTo>
                    <a:pt x="3639" y="2940"/>
                  </a:lnTo>
                  <a:lnTo>
                    <a:pt x="3592" y="2922"/>
                  </a:lnTo>
                  <a:lnTo>
                    <a:pt x="3546" y="2903"/>
                  </a:lnTo>
                  <a:lnTo>
                    <a:pt x="3499" y="2880"/>
                  </a:lnTo>
                  <a:lnTo>
                    <a:pt x="3452" y="2856"/>
                  </a:lnTo>
                  <a:lnTo>
                    <a:pt x="3403" y="2830"/>
                  </a:lnTo>
                  <a:lnTo>
                    <a:pt x="3356" y="2801"/>
                  </a:lnTo>
                  <a:lnTo>
                    <a:pt x="3308" y="2770"/>
                  </a:lnTo>
                  <a:lnTo>
                    <a:pt x="3259" y="2738"/>
                  </a:lnTo>
                  <a:lnTo>
                    <a:pt x="3209" y="2703"/>
                  </a:lnTo>
                  <a:lnTo>
                    <a:pt x="3160" y="2664"/>
                  </a:lnTo>
                  <a:lnTo>
                    <a:pt x="3110" y="2623"/>
                  </a:lnTo>
                  <a:lnTo>
                    <a:pt x="3062" y="2580"/>
                  </a:lnTo>
                  <a:lnTo>
                    <a:pt x="3012" y="2535"/>
                  </a:lnTo>
                  <a:lnTo>
                    <a:pt x="2962" y="2485"/>
                  </a:lnTo>
                  <a:lnTo>
                    <a:pt x="2913" y="2433"/>
                  </a:lnTo>
                  <a:lnTo>
                    <a:pt x="2863" y="2378"/>
                  </a:lnTo>
                  <a:lnTo>
                    <a:pt x="2813" y="2321"/>
                  </a:lnTo>
                  <a:lnTo>
                    <a:pt x="2763" y="2260"/>
                  </a:lnTo>
                  <a:lnTo>
                    <a:pt x="2713" y="2197"/>
                  </a:lnTo>
                  <a:lnTo>
                    <a:pt x="2663" y="2129"/>
                  </a:lnTo>
                  <a:lnTo>
                    <a:pt x="2615" y="2058"/>
                  </a:lnTo>
                  <a:lnTo>
                    <a:pt x="2615" y="2058"/>
                  </a:lnTo>
                  <a:lnTo>
                    <a:pt x="2516" y="1918"/>
                  </a:lnTo>
                  <a:lnTo>
                    <a:pt x="2420" y="1784"/>
                  </a:lnTo>
                  <a:lnTo>
                    <a:pt x="2327" y="1656"/>
                  </a:lnTo>
                  <a:lnTo>
                    <a:pt x="2236" y="1535"/>
                  </a:lnTo>
                  <a:lnTo>
                    <a:pt x="2145" y="1419"/>
                  </a:lnTo>
                  <a:lnTo>
                    <a:pt x="2058" y="1309"/>
                  </a:lnTo>
                  <a:lnTo>
                    <a:pt x="1972" y="1206"/>
                  </a:lnTo>
                  <a:lnTo>
                    <a:pt x="1887" y="1107"/>
                  </a:lnTo>
                  <a:lnTo>
                    <a:pt x="1802" y="1014"/>
                  </a:lnTo>
                  <a:lnTo>
                    <a:pt x="1721" y="925"/>
                  </a:lnTo>
                  <a:lnTo>
                    <a:pt x="1640" y="842"/>
                  </a:lnTo>
                  <a:lnTo>
                    <a:pt x="1559" y="765"/>
                  </a:lnTo>
                  <a:lnTo>
                    <a:pt x="1480" y="692"/>
                  </a:lnTo>
                  <a:lnTo>
                    <a:pt x="1403" y="623"/>
                  </a:lnTo>
                  <a:lnTo>
                    <a:pt x="1325" y="560"/>
                  </a:lnTo>
                  <a:lnTo>
                    <a:pt x="1248" y="499"/>
                  </a:lnTo>
                  <a:lnTo>
                    <a:pt x="1172" y="444"/>
                  </a:lnTo>
                  <a:lnTo>
                    <a:pt x="1096" y="392"/>
                  </a:lnTo>
                  <a:lnTo>
                    <a:pt x="1019" y="343"/>
                  </a:lnTo>
                  <a:lnTo>
                    <a:pt x="944" y="300"/>
                  </a:lnTo>
                  <a:lnTo>
                    <a:pt x="868" y="260"/>
                  </a:lnTo>
                  <a:lnTo>
                    <a:pt x="792" y="222"/>
                  </a:lnTo>
                  <a:lnTo>
                    <a:pt x="715" y="188"/>
                  </a:lnTo>
                  <a:lnTo>
                    <a:pt x="639" y="158"/>
                  </a:lnTo>
                  <a:lnTo>
                    <a:pt x="563" y="129"/>
                  </a:lnTo>
                  <a:lnTo>
                    <a:pt x="485" y="103"/>
                  </a:lnTo>
                  <a:lnTo>
                    <a:pt x="406" y="80"/>
                  </a:lnTo>
                  <a:lnTo>
                    <a:pt x="327" y="61"/>
                  </a:lnTo>
                  <a:lnTo>
                    <a:pt x="247" y="42"/>
                  </a:lnTo>
                  <a:lnTo>
                    <a:pt x="165" y="25"/>
                  </a:lnTo>
                  <a:lnTo>
                    <a:pt x="84" y="11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33976" name="Freeform 56"/>
            <p:cNvSpPr>
              <a:spLocks/>
            </p:cNvSpPr>
            <p:nvPr/>
          </p:nvSpPr>
          <p:spPr bwMode="auto">
            <a:xfrm>
              <a:off x="284" y="611"/>
              <a:ext cx="4856" cy="1481"/>
            </a:xfrm>
            <a:custGeom>
              <a:avLst/>
              <a:gdLst/>
              <a:ahLst/>
              <a:cxnLst>
                <a:cxn ang="0">
                  <a:pos x="4856" y="2763"/>
                </a:cxn>
                <a:cxn ang="0">
                  <a:pos x="4805" y="2793"/>
                </a:cxn>
                <a:cxn ang="0">
                  <a:pos x="4745" y="2824"/>
                </a:cxn>
                <a:cxn ang="0">
                  <a:pos x="4662" y="2860"/>
                </a:cxn>
                <a:cxn ang="0">
                  <a:pos x="4561" y="2897"/>
                </a:cxn>
                <a:cxn ang="0">
                  <a:pos x="4441" y="2927"/>
                </a:cxn>
                <a:cxn ang="0">
                  <a:pos x="4305" y="2952"/>
                </a:cxn>
                <a:cxn ang="0">
                  <a:pos x="4232" y="2958"/>
                </a:cxn>
                <a:cxn ang="0">
                  <a:pos x="4155" y="2961"/>
                </a:cxn>
                <a:cxn ang="0">
                  <a:pos x="4076" y="2960"/>
                </a:cxn>
                <a:cxn ang="0">
                  <a:pos x="3993" y="2953"/>
                </a:cxn>
                <a:cxn ang="0">
                  <a:pos x="3907" y="2940"/>
                </a:cxn>
                <a:cxn ang="0">
                  <a:pos x="3819" y="2923"/>
                </a:cxn>
                <a:cxn ang="0">
                  <a:pos x="3729" y="2897"/>
                </a:cxn>
                <a:cxn ang="0">
                  <a:pos x="3636" y="2864"/>
                </a:cxn>
                <a:cxn ang="0">
                  <a:pos x="3541" y="2824"/>
                </a:cxn>
                <a:cxn ang="0">
                  <a:pos x="3446" y="2776"/>
                </a:cxn>
                <a:cxn ang="0">
                  <a:pos x="3348" y="2719"/>
                </a:cxn>
                <a:cxn ang="0">
                  <a:pos x="3250" y="2651"/>
                </a:cxn>
                <a:cxn ang="0">
                  <a:pos x="3150" y="2574"/>
                </a:cxn>
                <a:cxn ang="0">
                  <a:pos x="3050" y="2487"/>
                </a:cxn>
                <a:cxn ang="0">
                  <a:pos x="2949" y="2388"/>
                </a:cxn>
                <a:cxn ang="0">
                  <a:pos x="2847" y="2277"/>
                </a:cxn>
                <a:cxn ang="0">
                  <a:pos x="2746" y="2154"/>
                </a:cxn>
                <a:cxn ang="0">
                  <a:pos x="2645" y="2018"/>
                </a:cxn>
                <a:cxn ang="0">
                  <a:pos x="2545" y="1878"/>
                </a:cxn>
                <a:cxn ang="0">
                  <a:pos x="2352" y="1618"/>
                </a:cxn>
                <a:cxn ang="0">
                  <a:pos x="2167" y="1384"/>
                </a:cxn>
                <a:cxn ang="0">
                  <a:pos x="1989" y="1172"/>
                </a:cxn>
                <a:cxn ang="0">
                  <a:pos x="1818" y="983"/>
                </a:cxn>
                <a:cxn ang="0">
                  <a:pos x="1652" y="815"/>
                </a:cxn>
                <a:cxn ang="0">
                  <a:pos x="1491" y="667"/>
                </a:cxn>
                <a:cxn ang="0">
                  <a:pos x="1334" y="536"/>
                </a:cxn>
                <a:cxn ang="0">
                  <a:pos x="1178" y="423"/>
                </a:cxn>
                <a:cxn ang="0">
                  <a:pos x="1024" y="326"/>
                </a:cxn>
                <a:cxn ang="0">
                  <a:pos x="872" y="245"/>
                </a:cxn>
                <a:cxn ang="0">
                  <a:pos x="719" y="176"/>
                </a:cxn>
                <a:cxn ang="0">
                  <a:pos x="565" y="119"/>
                </a:cxn>
                <a:cxn ang="0">
                  <a:pos x="408" y="74"/>
                </a:cxn>
                <a:cxn ang="0">
                  <a:pos x="248" y="39"/>
                </a:cxn>
                <a:cxn ang="0">
                  <a:pos x="83" y="11"/>
                </a:cxn>
              </a:cxnLst>
              <a:rect l="0" t="0" r="r" b="b"/>
              <a:pathLst>
                <a:path w="4856" h="2961">
                  <a:moveTo>
                    <a:pt x="4856" y="2763"/>
                  </a:moveTo>
                  <a:lnTo>
                    <a:pt x="4856" y="2763"/>
                  </a:lnTo>
                  <a:lnTo>
                    <a:pt x="4844" y="2771"/>
                  </a:lnTo>
                  <a:lnTo>
                    <a:pt x="4805" y="2793"/>
                  </a:lnTo>
                  <a:lnTo>
                    <a:pt x="4777" y="2808"/>
                  </a:lnTo>
                  <a:lnTo>
                    <a:pt x="4745" y="2824"/>
                  </a:lnTo>
                  <a:lnTo>
                    <a:pt x="4706" y="2842"/>
                  </a:lnTo>
                  <a:lnTo>
                    <a:pt x="4662" y="2860"/>
                  </a:lnTo>
                  <a:lnTo>
                    <a:pt x="4613" y="2879"/>
                  </a:lnTo>
                  <a:lnTo>
                    <a:pt x="4561" y="2897"/>
                  </a:lnTo>
                  <a:lnTo>
                    <a:pt x="4504" y="2913"/>
                  </a:lnTo>
                  <a:lnTo>
                    <a:pt x="4441" y="2927"/>
                  </a:lnTo>
                  <a:lnTo>
                    <a:pt x="4375" y="2940"/>
                  </a:lnTo>
                  <a:lnTo>
                    <a:pt x="4305" y="2952"/>
                  </a:lnTo>
                  <a:lnTo>
                    <a:pt x="4269" y="2955"/>
                  </a:lnTo>
                  <a:lnTo>
                    <a:pt x="4232" y="2958"/>
                  </a:lnTo>
                  <a:lnTo>
                    <a:pt x="4194" y="2960"/>
                  </a:lnTo>
                  <a:lnTo>
                    <a:pt x="4155" y="2961"/>
                  </a:lnTo>
                  <a:lnTo>
                    <a:pt x="4116" y="2961"/>
                  </a:lnTo>
                  <a:lnTo>
                    <a:pt x="4076" y="2960"/>
                  </a:lnTo>
                  <a:lnTo>
                    <a:pt x="4034" y="2956"/>
                  </a:lnTo>
                  <a:lnTo>
                    <a:pt x="3993" y="2953"/>
                  </a:lnTo>
                  <a:lnTo>
                    <a:pt x="3950" y="2947"/>
                  </a:lnTo>
                  <a:lnTo>
                    <a:pt x="3907" y="2940"/>
                  </a:lnTo>
                  <a:lnTo>
                    <a:pt x="3864" y="2932"/>
                  </a:lnTo>
                  <a:lnTo>
                    <a:pt x="3819" y="2923"/>
                  </a:lnTo>
                  <a:lnTo>
                    <a:pt x="3773" y="2911"/>
                  </a:lnTo>
                  <a:lnTo>
                    <a:pt x="3729" y="2897"/>
                  </a:lnTo>
                  <a:lnTo>
                    <a:pt x="3683" y="2882"/>
                  </a:lnTo>
                  <a:lnTo>
                    <a:pt x="3636" y="2864"/>
                  </a:lnTo>
                  <a:lnTo>
                    <a:pt x="3589" y="2845"/>
                  </a:lnTo>
                  <a:lnTo>
                    <a:pt x="3541" y="2824"/>
                  </a:lnTo>
                  <a:lnTo>
                    <a:pt x="3494" y="2801"/>
                  </a:lnTo>
                  <a:lnTo>
                    <a:pt x="3446" y="2776"/>
                  </a:lnTo>
                  <a:lnTo>
                    <a:pt x="3397" y="2748"/>
                  </a:lnTo>
                  <a:lnTo>
                    <a:pt x="3348" y="2719"/>
                  </a:lnTo>
                  <a:lnTo>
                    <a:pt x="3299" y="2687"/>
                  </a:lnTo>
                  <a:lnTo>
                    <a:pt x="3250" y="2651"/>
                  </a:lnTo>
                  <a:lnTo>
                    <a:pt x="3200" y="2614"/>
                  </a:lnTo>
                  <a:lnTo>
                    <a:pt x="3150" y="2574"/>
                  </a:lnTo>
                  <a:lnTo>
                    <a:pt x="3100" y="2532"/>
                  </a:lnTo>
                  <a:lnTo>
                    <a:pt x="3050" y="2487"/>
                  </a:lnTo>
                  <a:lnTo>
                    <a:pt x="3000" y="2438"/>
                  </a:lnTo>
                  <a:lnTo>
                    <a:pt x="2949" y="2388"/>
                  </a:lnTo>
                  <a:lnTo>
                    <a:pt x="2899" y="2333"/>
                  </a:lnTo>
                  <a:lnTo>
                    <a:pt x="2847" y="2277"/>
                  </a:lnTo>
                  <a:lnTo>
                    <a:pt x="2797" y="2217"/>
                  </a:lnTo>
                  <a:lnTo>
                    <a:pt x="2746" y="2154"/>
                  </a:lnTo>
                  <a:lnTo>
                    <a:pt x="2696" y="2088"/>
                  </a:lnTo>
                  <a:lnTo>
                    <a:pt x="2645" y="2018"/>
                  </a:lnTo>
                  <a:lnTo>
                    <a:pt x="2645" y="2018"/>
                  </a:lnTo>
                  <a:lnTo>
                    <a:pt x="2545" y="1878"/>
                  </a:lnTo>
                  <a:lnTo>
                    <a:pt x="2447" y="1745"/>
                  </a:lnTo>
                  <a:lnTo>
                    <a:pt x="2352" y="1618"/>
                  </a:lnTo>
                  <a:lnTo>
                    <a:pt x="2259" y="1498"/>
                  </a:lnTo>
                  <a:lnTo>
                    <a:pt x="2167" y="1384"/>
                  </a:lnTo>
                  <a:lnTo>
                    <a:pt x="2077" y="1276"/>
                  </a:lnTo>
                  <a:lnTo>
                    <a:pt x="1989" y="1172"/>
                  </a:lnTo>
                  <a:lnTo>
                    <a:pt x="1903" y="1075"/>
                  </a:lnTo>
                  <a:lnTo>
                    <a:pt x="1818" y="983"/>
                  </a:lnTo>
                  <a:lnTo>
                    <a:pt x="1735" y="896"/>
                  </a:lnTo>
                  <a:lnTo>
                    <a:pt x="1652" y="815"/>
                  </a:lnTo>
                  <a:lnTo>
                    <a:pt x="1571" y="738"/>
                  </a:lnTo>
                  <a:lnTo>
                    <a:pt x="1491" y="667"/>
                  </a:lnTo>
                  <a:lnTo>
                    <a:pt x="1412" y="599"/>
                  </a:lnTo>
                  <a:lnTo>
                    <a:pt x="1334" y="536"/>
                  </a:lnTo>
                  <a:lnTo>
                    <a:pt x="1256" y="478"/>
                  </a:lnTo>
                  <a:lnTo>
                    <a:pt x="1178" y="423"/>
                  </a:lnTo>
                  <a:lnTo>
                    <a:pt x="1102" y="373"/>
                  </a:lnTo>
                  <a:lnTo>
                    <a:pt x="1024" y="326"/>
                  </a:lnTo>
                  <a:lnTo>
                    <a:pt x="948" y="284"/>
                  </a:lnTo>
                  <a:lnTo>
                    <a:pt x="872" y="245"/>
                  </a:lnTo>
                  <a:lnTo>
                    <a:pt x="795" y="208"/>
                  </a:lnTo>
                  <a:lnTo>
                    <a:pt x="719" y="176"/>
                  </a:lnTo>
                  <a:lnTo>
                    <a:pt x="641" y="147"/>
                  </a:lnTo>
                  <a:lnTo>
                    <a:pt x="565" y="119"/>
                  </a:lnTo>
                  <a:lnTo>
                    <a:pt x="486" y="95"/>
                  </a:lnTo>
                  <a:lnTo>
                    <a:pt x="408" y="74"/>
                  </a:lnTo>
                  <a:lnTo>
                    <a:pt x="327" y="55"/>
                  </a:lnTo>
                  <a:lnTo>
                    <a:pt x="248" y="39"/>
                  </a:lnTo>
                  <a:lnTo>
                    <a:pt x="166" y="24"/>
                  </a:lnTo>
                  <a:lnTo>
                    <a:pt x="83" y="11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33977" name="Freeform 57"/>
            <p:cNvSpPr>
              <a:spLocks/>
            </p:cNvSpPr>
            <p:nvPr/>
          </p:nvSpPr>
          <p:spPr bwMode="auto">
            <a:xfrm>
              <a:off x="293" y="633"/>
              <a:ext cx="4897" cy="1445"/>
            </a:xfrm>
            <a:custGeom>
              <a:avLst/>
              <a:gdLst/>
              <a:ahLst/>
              <a:cxnLst>
                <a:cxn ang="0">
                  <a:pos x="4897" y="2675"/>
                </a:cxn>
                <a:cxn ang="0">
                  <a:pos x="4847" y="2707"/>
                </a:cxn>
                <a:cxn ang="0">
                  <a:pos x="4788" y="2740"/>
                </a:cxn>
                <a:cxn ang="0">
                  <a:pos x="4706" y="2777"/>
                </a:cxn>
                <a:cxn ang="0">
                  <a:pos x="4604" y="2816"/>
                </a:cxn>
                <a:cxn ang="0">
                  <a:pos x="4485" y="2849"/>
                </a:cxn>
                <a:cxn ang="0">
                  <a:pos x="4350" y="2875"/>
                </a:cxn>
                <a:cxn ang="0">
                  <a:pos x="4277" y="2885"/>
                </a:cxn>
                <a:cxn ang="0">
                  <a:pos x="4200" y="2888"/>
                </a:cxn>
                <a:cxn ang="0">
                  <a:pos x="4120" y="2888"/>
                </a:cxn>
                <a:cxn ang="0">
                  <a:pos x="4036" y="2883"/>
                </a:cxn>
                <a:cxn ang="0">
                  <a:pos x="3952" y="2874"/>
                </a:cxn>
                <a:cxn ang="0">
                  <a:pos x="3863" y="2858"/>
                </a:cxn>
                <a:cxn ang="0">
                  <a:pos x="3773" y="2833"/>
                </a:cxn>
                <a:cxn ang="0">
                  <a:pos x="3680" y="2803"/>
                </a:cxn>
                <a:cxn ang="0">
                  <a:pos x="3584" y="2764"/>
                </a:cxn>
                <a:cxn ang="0">
                  <a:pos x="3488" y="2717"/>
                </a:cxn>
                <a:cxn ang="0">
                  <a:pos x="3389" y="2662"/>
                </a:cxn>
                <a:cxn ang="0">
                  <a:pos x="3290" y="2596"/>
                </a:cxn>
                <a:cxn ang="0">
                  <a:pos x="3190" y="2522"/>
                </a:cxn>
                <a:cxn ang="0">
                  <a:pos x="3087" y="2434"/>
                </a:cxn>
                <a:cxn ang="0">
                  <a:pos x="2985" y="2338"/>
                </a:cxn>
                <a:cxn ang="0">
                  <a:pos x="2881" y="2228"/>
                </a:cxn>
                <a:cxn ang="0">
                  <a:pos x="2779" y="2107"/>
                </a:cxn>
                <a:cxn ang="0">
                  <a:pos x="2676" y="1971"/>
                </a:cxn>
                <a:cxn ang="0">
                  <a:pos x="2573" y="1834"/>
                </a:cxn>
                <a:cxn ang="0">
                  <a:pos x="2376" y="1577"/>
                </a:cxn>
                <a:cxn ang="0">
                  <a:pos x="2188" y="1345"/>
                </a:cxn>
                <a:cxn ang="0">
                  <a:pos x="2007" y="1136"/>
                </a:cxn>
                <a:cxn ang="0">
                  <a:pos x="1833" y="949"/>
                </a:cxn>
                <a:cxn ang="0">
                  <a:pos x="1665" y="783"/>
                </a:cxn>
                <a:cxn ang="0">
                  <a:pos x="1501" y="637"/>
                </a:cxn>
                <a:cxn ang="0">
                  <a:pos x="1342" y="510"/>
                </a:cxn>
                <a:cxn ang="0">
                  <a:pos x="1185" y="400"/>
                </a:cxn>
                <a:cxn ang="0">
                  <a:pos x="1031" y="306"/>
                </a:cxn>
                <a:cxn ang="0">
                  <a:pos x="876" y="226"/>
                </a:cxn>
                <a:cxn ang="0">
                  <a:pos x="722" y="161"/>
                </a:cxn>
                <a:cxn ang="0">
                  <a:pos x="567" y="106"/>
                </a:cxn>
                <a:cxn ang="0">
                  <a:pos x="409" y="64"/>
                </a:cxn>
                <a:cxn ang="0">
                  <a:pos x="249" y="32"/>
                </a:cxn>
                <a:cxn ang="0">
                  <a:pos x="84" y="8"/>
                </a:cxn>
              </a:cxnLst>
              <a:rect l="0" t="0" r="r" b="b"/>
              <a:pathLst>
                <a:path w="4897" h="2890">
                  <a:moveTo>
                    <a:pt x="4897" y="2675"/>
                  </a:moveTo>
                  <a:lnTo>
                    <a:pt x="4897" y="2675"/>
                  </a:lnTo>
                  <a:lnTo>
                    <a:pt x="4885" y="2683"/>
                  </a:lnTo>
                  <a:lnTo>
                    <a:pt x="4847" y="2707"/>
                  </a:lnTo>
                  <a:lnTo>
                    <a:pt x="4820" y="2722"/>
                  </a:lnTo>
                  <a:lnTo>
                    <a:pt x="4788" y="2740"/>
                  </a:lnTo>
                  <a:lnTo>
                    <a:pt x="4749" y="2757"/>
                  </a:lnTo>
                  <a:lnTo>
                    <a:pt x="4706" y="2777"/>
                  </a:lnTo>
                  <a:lnTo>
                    <a:pt x="4657" y="2796"/>
                  </a:lnTo>
                  <a:lnTo>
                    <a:pt x="4604" y="2816"/>
                  </a:lnTo>
                  <a:lnTo>
                    <a:pt x="4547" y="2833"/>
                  </a:lnTo>
                  <a:lnTo>
                    <a:pt x="4485" y="2849"/>
                  </a:lnTo>
                  <a:lnTo>
                    <a:pt x="4420" y="2864"/>
                  </a:lnTo>
                  <a:lnTo>
                    <a:pt x="4350" y="2875"/>
                  </a:lnTo>
                  <a:lnTo>
                    <a:pt x="4314" y="2880"/>
                  </a:lnTo>
                  <a:lnTo>
                    <a:pt x="4277" y="2885"/>
                  </a:lnTo>
                  <a:lnTo>
                    <a:pt x="4239" y="2887"/>
                  </a:lnTo>
                  <a:lnTo>
                    <a:pt x="4200" y="2888"/>
                  </a:lnTo>
                  <a:lnTo>
                    <a:pt x="4160" y="2890"/>
                  </a:lnTo>
                  <a:lnTo>
                    <a:pt x="4120" y="2888"/>
                  </a:lnTo>
                  <a:lnTo>
                    <a:pt x="4078" y="2887"/>
                  </a:lnTo>
                  <a:lnTo>
                    <a:pt x="4036" y="2883"/>
                  </a:lnTo>
                  <a:lnTo>
                    <a:pt x="3995" y="2880"/>
                  </a:lnTo>
                  <a:lnTo>
                    <a:pt x="3952" y="2874"/>
                  </a:lnTo>
                  <a:lnTo>
                    <a:pt x="3907" y="2866"/>
                  </a:lnTo>
                  <a:lnTo>
                    <a:pt x="3863" y="2858"/>
                  </a:lnTo>
                  <a:lnTo>
                    <a:pt x="3818" y="2846"/>
                  </a:lnTo>
                  <a:lnTo>
                    <a:pt x="3773" y="2833"/>
                  </a:lnTo>
                  <a:lnTo>
                    <a:pt x="3725" y="2819"/>
                  </a:lnTo>
                  <a:lnTo>
                    <a:pt x="3680" y="2803"/>
                  </a:lnTo>
                  <a:lnTo>
                    <a:pt x="3632" y="2785"/>
                  </a:lnTo>
                  <a:lnTo>
                    <a:pt x="3584" y="2764"/>
                  </a:lnTo>
                  <a:lnTo>
                    <a:pt x="3537" y="2743"/>
                  </a:lnTo>
                  <a:lnTo>
                    <a:pt x="3488" y="2717"/>
                  </a:lnTo>
                  <a:lnTo>
                    <a:pt x="3438" y="2691"/>
                  </a:lnTo>
                  <a:lnTo>
                    <a:pt x="3389" y="2662"/>
                  </a:lnTo>
                  <a:lnTo>
                    <a:pt x="3339" y="2630"/>
                  </a:lnTo>
                  <a:lnTo>
                    <a:pt x="3290" y="2596"/>
                  </a:lnTo>
                  <a:lnTo>
                    <a:pt x="3240" y="2560"/>
                  </a:lnTo>
                  <a:lnTo>
                    <a:pt x="3190" y="2522"/>
                  </a:lnTo>
                  <a:lnTo>
                    <a:pt x="3138" y="2480"/>
                  </a:lnTo>
                  <a:lnTo>
                    <a:pt x="3087" y="2434"/>
                  </a:lnTo>
                  <a:lnTo>
                    <a:pt x="3037" y="2388"/>
                  </a:lnTo>
                  <a:lnTo>
                    <a:pt x="2985" y="2338"/>
                  </a:lnTo>
                  <a:lnTo>
                    <a:pt x="2934" y="2284"/>
                  </a:lnTo>
                  <a:lnTo>
                    <a:pt x="2881" y="2228"/>
                  </a:lnTo>
                  <a:lnTo>
                    <a:pt x="2830" y="2168"/>
                  </a:lnTo>
                  <a:lnTo>
                    <a:pt x="2779" y="2107"/>
                  </a:lnTo>
                  <a:lnTo>
                    <a:pt x="2727" y="2040"/>
                  </a:lnTo>
                  <a:lnTo>
                    <a:pt x="2676" y="1971"/>
                  </a:lnTo>
                  <a:lnTo>
                    <a:pt x="2676" y="1971"/>
                  </a:lnTo>
                  <a:lnTo>
                    <a:pt x="2573" y="1834"/>
                  </a:lnTo>
                  <a:lnTo>
                    <a:pt x="2473" y="1701"/>
                  </a:lnTo>
                  <a:lnTo>
                    <a:pt x="2376" y="1577"/>
                  </a:lnTo>
                  <a:lnTo>
                    <a:pt x="2282" y="1458"/>
                  </a:lnTo>
                  <a:lnTo>
                    <a:pt x="2188" y="1345"/>
                  </a:lnTo>
                  <a:lnTo>
                    <a:pt x="2097" y="1238"/>
                  </a:lnTo>
                  <a:lnTo>
                    <a:pt x="2007" y="1136"/>
                  </a:lnTo>
                  <a:lnTo>
                    <a:pt x="1919" y="1039"/>
                  </a:lnTo>
                  <a:lnTo>
                    <a:pt x="1833" y="949"/>
                  </a:lnTo>
                  <a:lnTo>
                    <a:pt x="1748" y="863"/>
                  </a:lnTo>
                  <a:lnTo>
                    <a:pt x="1665" y="783"/>
                  </a:lnTo>
                  <a:lnTo>
                    <a:pt x="1583" y="708"/>
                  </a:lnTo>
                  <a:lnTo>
                    <a:pt x="1501" y="637"/>
                  </a:lnTo>
                  <a:lnTo>
                    <a:pt x="1421" y="571"/>
                  </a:lnTo>
                  <a:lnTo>
                    <a:pt x="1342" y="510"/>
                  </a:lnTo>
                  <a:lnTo>
                    <a:pt x="1264" y="453"/>
                  </a:lnTo>
                  <a:lnTo>
                    <a:pt x="1185" y="400"/>
                  </a:lnTo>
                  <a:lnTo>
                    <a:pt x="1107" y="352"/>
                  </a:lnTo>
                  <a:lnTo>
                    <a:pt x="1031" y="306"/>
                  </a:lnTo>
                  <a:lnTo>
                    <a:pt x="953" y="264"/>
                  </a:lnTo>
                  <a:lnTo>
                    <a:pt x="876" y="226"/>
                  </a:lnTo>
                  <a:lnTo>
                    <a:pt x="799" y="192"/>
                  </a:lnTo>
                  <a:lnTo>
                    <a:pt x="722" y="161"/>
                  </a:lnTo>
                  <a:lnTo>
                    <a:pt x="645" y="132"/>
                  </a:lnTo>
                  <a:lnTo>
                    <a:pt x="567" y="106"/>
                  </a:lnTo>
                  <a:lnTo>
                    <a:pt x="488" y="85"/>
                  </a:lnTo>
                  <a:lnTo>
                    <a:pt x="409" y="64"/>
                  </a:lnTo>
                  <a:lnTo>
                    <a:pt x="329" y="46"/>
                  </a:lnTo>
                  <a:lnTo>
                    <a:pt x="249" y="32"/>
                  </a:lnTo>
                  <a:lnTo>
                    <a:pt x="167" y="19"/>
                  </a:lnTo>
                  <a:lnTo>
                    <a:pt x="84" y="8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33978" name="Freeform 58"/>
            <p:cNvSpPr>
              <a:spLocks/>
            </p:cNvSpPr>
            <p:nvPr/>
          </p:nvSpPr>
          <p:spPr bwMode="auto">
            <a:xfrm>
              <a:off x="303" y="654"/>
              <a:ext cx="4937" cy="1411"/>
            </a:xfrm>
            <a:custGeom>
              <a:avLst/>
              <a:gdLst/>
              <a:ahLst/>
              <a:cxnLst>
                <a:cxn ang="0">
                  <a:pos x="4937" y="2589"/>
                </a:cxn>
                <a:cxn ang="0">
                  <a:pos x="4887" y="2622"/>
                </a:cxn>
                <a:cxn ang="0">
                  <a:pos x="4828" y="2656"/>
                </a:cxn>
                <a:cxn ang="0">
                  <a:pos x="4747" y="2696"/>
                </a:cxn>
                <a:cxn ang="0">
                  <a:pos x="4646" y="2736"/>
                </a:cxn>
                <a:cxn ang="0">
                  <a:pos x="4528" y="2774"/>
                </a:cxn>
                <a:cxn ang="0">
                  <a:pos x="4393" y="2803"/>
                </a:cxn>
                <a:cxn ang="0">
                  <a:pos x="4319" y="2812"/>
                </a:cxn>
                <a:cxn ang="0">
                  <a:pos x="4243" y="2819"/>
                </a:cxn>
                <a:cxn ang="0">
                  <a:pos x="4163" y="2820"/>
                </a:cxn>
                <a:cxn ang="0">
                  <a:pos x="4081" y="2817"/>
                </a:cxn>
                <a:cxn ang="0">
                  <a:pos x="3995" y="2807"/>
                </a:cxn>
                <a:cxn ang="0">
                  <a:pos x="3906" y="2793"/>
                </a:cxn>
                <a:cxn ang="0">
                  <a:pos x="3814" y="2772"/>
                </a:cxn>
                <a:cxn ang="0">
                  <a:pos x="3721" y="2743"/>
                </a:cxn>
                <a:cxn ang="0">
                  <a:pos x="3625" y="2706"/>
                </a:cxn>
                <a:cxn ang="0">
                  <a:pos x="3528" y="2661"/>
                </a:cxn>
                <a:cxn ang="0">
                  <a:pos x="3429" y="2607"/>
                </a:cxn>
                <a:cxn ang="0">
                  <a:pos x="3328" y="2543"/>
                </a:cxn>
                <a:cxn ang="0">
                  <a:pos x="3227" y="2470"/>
                </a:cxn>
                <a:cxn ang="0">
                  <a:pos x="3124" y="2384"/>
                </a:cxn>
                <a:cxn ang="0">
                  <a:pos x="3020" y="2289"/>
                </a:cxn>
                <a:cxn ang="0">
                  <a:pos x="2916" y="2181"/>
                </a:cxn>
                <a:cxn ang="0">
                  <a:pos x="2810" y="2061"/>
                </a:cxn>
                <a:cxn ang="0">
                  <a:pos x="2705" y="1927"/>
                </a:cxn>
                <a:cxn ang="0">
                  <a:pos x="2601" y="1792"/>
                </a:cxn>
                <a:cxn ang="0">
                  <a:pos x="2399" y="1537"/>
                </a:cxn>
                <a:cxn ang="0">
                  <a:pos x="2208" y="1307"/>
                </a:cxn>
                <a:cxn ang="0">
                  <a:pos x="2024" y="1101"/>
                </a:cxn>
                <a:cxn ang="0">
                  <a:pos x="1847" y="917"/>
                </a:cxn>
                <a:cxn ang="0">
                  <a:pos x="1677" y="754"/>
                </a:cxn>
                <a:cxn ang="0">
                  <a:pos x="1511" y="611"/>
                </a:cxn>
                <a:cxn ang="0">
                  <a:pos x="1350" y="486"/>
                </a:cxn>
                <a:cxn ang="0">
                  <a:pos x="1191" y="379"/>
                </a:cxn>
                <a:cxn ang="0">
                  <a:pos x="1034" y="287"/>
                </a:cxn>
                <a:cxn ang="0">
                  <a:pos x="879" y="211"/>
                </a:cxn>
                <a:cxn ang="0">
                  <a:pos x="723" y="148"/>
                </a:cxn>
                <a:cxn ang="0">
                  <a:pos x="568" y="96"/>
                </a:cxn>
                <a:cxn ang="0">
                  <a:pos x="410" y="58"/>
                </a:cxn>
                <a:cxn ang="0">
                  <a:pos x="249" y="27"/>
                </a:cxn>
                <a:cxn ang="0">
                  <a:pos x="85" y="8"/>
                </a:cxn>
              </a:cxnLst>
              <a:rect l="0" t="0" r="r" b="b"/>
              <a:pathLst>
                <a:path w="4937" h="2820">
                  <a:moveTo>
                    <a:pt x="4937" y="2589"/>
                  </a:moveTo>
                  <a:lnTo>
                    <a:pt x="4937" y="2589"/>
                  </a:lnTo>
                  <a:lnTo>
                    <a:pt x="4925" y="2599"/>
                  </a:lnTo>
                  <a:lnTo>
                    <a:pt x="4887" y="2622"/>
                  </a:lnTo>
                  <a:lnTo>
                    <a:pt x="4861" y="2638"/>
                  </a:lnTo>
                  <a:lnTo>
                    <a:pt x="4828" y="2656"/>
                  </a:lnTo>
                  <a:lnTo>
                    <a:pt x="4790" y="2675"/>
                  </a:lnTo>
                  <a:lnTo>
                    <a:pt x="4747" y="2696"/>
                  </a:lnTo>
                  <a:lnTo>
                    <a:pt x="4698" y="2717"/>
                  </a:lnTo>
                  <a:lnTo>
                    <a:pt x="4646" y="2736"/>
                  </a:lnTo>
                  <a:lnTo>
                    <a:pt x="4589" y="2756"/>
                  </a:lnTo>
                  <a:lnTo>
                    <a:pt x="4528" y="2774"/>
                  </a:lnTo>
                  <a:lnTo>
                    <a:pt x="4462" y="2790"/>
                  </a:lnTo>
                  <a:lnTo>
                    <a:pt x="4393" y="2803"/>
                  </a:lnTo>
                  <a:lnTo>
                    <a:pt x="4357" y="2807"/>
                  </a:lnTo>
                  <a:lnTo>
                    <a:pt x="4319" y="2812"/>
                  </a:lnTo>
                  <a:lnTo>
                    <a:pt x="4282" y="2816"/>
                  </a:lnTo>
                  <a:lnTo>
                    <a:pt x="4243" y="2819"/>
                  </a:lnTo>
                  <a:lnTo>
                    <a:pt x="4203" y="2820"/>
                  </a:lnTo>
                  <a:lnTo>
                    <a:pt x="4163" y="2820"/>
                  </a:lnTo>
                  <a:lnTo>
                    <a:pt x="4122" y="2819"/>
                  </a:lnTo>
                  <a:lnTo>
                    <a:pt x="4081" y="2817"/>
                  </a:lnTo>
                  <a:lnTo>
                    <a:pt x="4038" y="2812"/>
                  </a:lnTo>
                  <a:lnTo>
                    <a:pt x="3995" y="2807"/>
                  </a:lnTo>
                  <a:lnTo>
                    <a:pt x="3950" y="2801"/>
                  </a:lnTo>
                  <a:lnTo>
                    <a:pt x="3906" y="2793"/>
                  </a:lnTo>
                  <a:lnTo>
                    <a:pt x="3860" y="2783"/>
                  </a:lnTo>
                  <a:lnTo>
                    <a:pt x="3814" y="2772"/>
                  </a:lnTo>
                  <a:lnTo>
                    <a:pt x="3768" y="2757"/>
                  </a:lnTo>
                  <a:lnTo>
                    <a:pt x="3721" y="2743"/>
                  </a:lnTo>
                  <a:lnTo>
                    <a:pt x="3674" y="2725"/>
                  </a:lnTo>
                  <a:lnTo>
                    <a:pt x="3625" y="2706"/>
                  </a:lnTo>
                  <a:lnTo>
                    <a:pt x="3577" y="2685"/>
                  </a:lnTo>
                  <a:lnTo>
                    <a:pt x="3528" y="2661"/>
                  </a:lnTo>
                  <a:lnTo>
                    <a:pt x="3479" y="2635"/>
                  </a:lnTo>
                  <a:lnTo>
                    <a:pt x="3429" y="2607"/>
                  </a:lnTo>
                  <a:lnTo>
                    <a:pt x="3379" y="2577"/>
                  </a:lnTo>
                  <a:lnTo>
                    <a:pt x="3328" y="2543"/>
                  </a:lnTo>
                  <a:lnTo>
                    <a:pt x="3278" y="2507"/>
                  </a:lnTo>
                  <a:lnTo>
                    <a:pt x="3227" y="2470"/>
                  </a:lnTo>
                  <a:lnTo>
                    <a:pt x="3175" y="2428"/>
                  </a:lnTo>
                  <a:lnTo>
                    <a:pt x="3124" y="2384"/>
                  </a:lnTo>
                  <a:lnTo>
                    <a:pt x="3071" y="2338"/>
                  </a:lnTo>
                  <a:lnTo>
                    <a:pt x="3020" y="2289"/>
                  </a:lnTo>
                  <a:lnTo>
                    <a:pt x="2967" y="2236"/>
                  </a:lnTo>
                  <a:lnTo>
                    <a:pt x="2916" y="2181"/>
                  </a:lnTo>
                  <a:lnTo>
                    <a:pt x="2863" y="2123"/>
                  </a:lnTo>
                  <a:lnTo>
                    <a:pt x="2810" y="2061"/>
                  </a:lnTo>
                  <a:lnTo>
                    <a:pt x="2757" y="1995"/>
                  </a:lnTo>
                  <a:lnTo>
                    <a:pt x="2705" y="1927"/>
                  </a:lnTo>
                  <a:lnTo>
                    <a:pt x="2705" y="1927"/>
                  </a:lnTo>
                  <a:lnTo>
                    <a:pt x="2601" y="1792"/>
                  </a:lnTo>
                  <a:lnTo>
                    <a:pt x="2499" y="1661"/>
                  </a:lnTo>
                  <a:lnTo>
                    <a:pt x="2399" y="1537"/>
                  </a:lnTo>
                  <a:lnTo>
                    <a:pt x="2302" y="1419"/>
                  </a:lnTo>
                  <a:lnTo>
                    <a:pt x="2208" y="1307"/>
                  </a:lnTo>
                  <a:lnTo>
                    <a:pt x="2115" y="1201"/>
                  </a:lnTo>
                  <a:lnTo>
                    <a:pt x="2024" y="1101"/>
                  </a:lnTo>
                  <a:lnTo>
                    <a:pt x="1936" y="1007"/>
                  </a:lnTo>
                  <a:lnTo>
                    <a:pt x="1847" y="917"/>
                  </a:lnTo>
                  <a:lnTo>
                    <a:pt x="1761" y="833"/>
                  </a:lnTo>
                  <a:lnTo>
                    <a:pt x="1677" y="754"/>
                  </a:lnTo>
                  <a:lnTo>
                    <a:pt x="1593" y="681"/>
                  </a:lnTo>
                  <a:lnTo>
                    <a:pt x="1511" y="611"/>
                  </a:lnTo>
                  <a:lnTo>
                    <a:pt x="1430" y="547"/>
                  </a:lnTo>
                  <a:lnTo>
                    <a:pt x="1350" y="486"/>
                  </a:lnTo>
                  <a:lnTo>
                    <a:pt x="1270" y="431"/>
                  </a:lnTo>
                  <a:lnTo>
                    <a:pt x="1191" y="379"/>
                  </a:lnTo>
                  <a:lnTo>
                    <a:pt x="1112" y="331"/>
                  </a:lnTo>
                  <a:lnTo>
                    <a:pt x="1034" y="287"/>
                  </a:lnTo>
                  <a:lnTo>
                    <a:pt x="957" y="247"/>
                  </a:lnTo>
                  <a:lnTo>
                    <a:pt x="879" y="211"/>
                  </a:lnTo>
                  <a:lnTo>
                    <a:pt x="801" y="177"/>
                  </a:lnTo>
                  <a:lnTo>
                    <a:pt x="723" y="148"/>
                  </a:lnTo>
                  <a:lnTo>
                    <a:pt x="646" y="121"/>
                  </a:lnTo>
                  <a:lnTo>
                    <a:pt x="568" y="96"/>
                  </a:lnTo>
                  <a:lnTo>
                    <a:pt x="489" y="75"/>
                  </a:lnTo>
                  <a:lnTo>
                    <a:pt x="410" y="58"/>
                  </a:lnTo>
                  <a:lnTo>
                    <a:pt x="330" y="41"/>
                  </a:lnTo>
                  <a:lnTo>
                    <a:pt x="249" y="27"/>
                  </a:lnTo>
                  <a:lnTo>
                    <a:pt x="167" y="16"/>
                  </a:lnTo>
                  <a:lnTo>
                    <a:pt x="85" y="8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33979" name="Freeform 59"/>
            <p:cNvSpPr>
              <a:spLocks/>
            </p:cNvSpPr>
            <p:nvPr/>
          </p:nvSpPr>
          <p:spPr bwMode="auto">
            <a:xfrm>
              <a:off x="314" y="676"/>
              <a:ext cx="4975" cy="1375"/>
            </a:xfrm>
            <a:custGeom>
              <a:avLst/>
              <a:gdLst/>
              <a:ahLst/>
              <a:cxnLst>
                <a:cxn ang="0">
                  <a:pos x="4975" y="2501"/>
                </a:cxn>
                <a:cxn ang="0">
                  <a:pos x="4926" y="2537"/>
                </a:cxn>
                <a:cxn ang="0">
                  <a:pos x="4867" y="2571"/>
                </a:cxn>
                <a:cxn ang="0">
                  <a:pos x="4786" y="2613"/>
                </a:cxn>
                <a:cxn ang="0">
                  <a:pos x="4686" y="2656"/>
                </a:cxn>
                <a:cxn ang="0">
                  <a:pos x="4568" y="2695"/>
                </a:cxn>
                <a:cxn ang="0">
                  <a:pos x="4433" y="2727"/>
                </a:cxn>
                <a:cxn ang="0">
                  <a:pos x="4361" y="2739"/>
                </a:cxn>
                <a:cxn ang="0">
                  <a:pos x="4285" y="2747"/>
                </a:cxn>
                <a:cxn ang="0">
                  <a:pos x="4204" y="2750"/>
                </a:cxn>
                <a:cxn ang="0">
                  <a:pos x="4121" y="2748"/>
                </a:cxn>
                <a:cxn ang="0">
                  <a:pos x="4035" y="2740"/>
                </a:cxn>
                <a:cxn ang="0">
                  <a:pos x="3946" y="2727"/>
                </a:cxn>
                <a:cxn ang="0">
                  <a:pos x="3856" y="2708"/>
                </a:cxn>
                <a:cxn ang="0">
                  <a:pos x="3761" y="2680"/>
                </a:cxn>
                <a:cxn ang="0">
                  <a:pos x="3666" y="2645"/>
                </a:cxn>
                <a:cxn ang="0">
                  <a:pos x="3567" y="2603"/>
                </a:cxn>
                <a:cxn ang="0">
                  <a:pos x="3467" y="2550"/>
                </a:cxn>
                <a:cxn ang="0">
                  <a:pos x="3366" y="2488"/>
                </a:cxn>
                <a:cxn ang="0">
                  <a:pos x="3263" y="2416"/>
                </a:cxn>
                <a:cxn ang="0">
                  <a:pos x="3159" y="2333"/>
                </a:cxn>
                <a:cxn ang="0">
                  <a:pos x="3053" y="2240"/>
                </a:cxn>
                <a:cxn ang="0">
                  <a:pos x="2948" y="2133"/>
                </a:cxn>
                <a:cxn ang="0">
                  <a:pos x="2841" y="2014"/>
                </a:cxn>
                <a:cxn ang="0">
                  <a:pos x="2733" y="1883"/>
                </a:cxn>
                <a:cxn ang="0">
                  <a:pos x="2627" y="1747"/>
                </a:cxn>
                <a:cxn ang="0">
                  <a:pos x="2422" y="1495"/>
                </a:cxn>
                <a:cxn ang="0">
                  <a:pos x="2227" y="1269"/>
                </a:cxn>
                <a:cxn ang="0">
                  <a:pos x="2040" y="1066"/>
                </a:cxn>
                <a:cxn ang="0">
                  <a:pos x="1861" y="885"/>
                </a:cxn>
                <a:cxn ang="0">
                  <a:pos x="1687" y="723"/>
                </a:cxn>
                <a:cxn ang="0">
                  <a:pos x="1519" y="583"/>
                </a:cxn>
                <a:cxn ang="0">
                  <a:pos x="1357" y="462"/>
                </a:cxn>
                <a:cxn ang="0">
                  <a:pos x="1196" y="357"/>
                </a:cxn>
                <a:cxn ang="0">
                  <a:pos x="1039" y="268"/>
                </a:cxn>
                <a:cxn ang="0">
                  <a:pos x="882" y="194"/>
                </a:cxn>
                <a:cxn ang="0">
                  <a:pos x="726" y="134"/>
                </a:cxn>
                <a:cxn ang="0">
                  <a:pos x="569" y="86"/>
                </a:cxn>
                <a:cxn ang="0">
                  <a:pos x="410" y="50"/>
                </a:cxn>
                <a:cxn ang="0">
                  <a:pos x="249" y="23"/>
                </a:cxn>
                <a:cxn ang="0">
                  <a:pos x="83" y="5"/>
                </a:cxn>
              </a:cxnLst>
              <a:rect l="0" t="0" r="r" b="b"/>
              <a:pathLst>
                <a:path w="4975" h="2750">
                  <a:moveTo>
                    <a:pt x="4975" y="2501"/>
                  </a:moveTo>
                  <a:lnTo>
                    <a:pt x="4975" y="2501"/>
                  </a:lnTo>
                  <a:lnTo>
                    <a:pt x="4962" y="2511"/>
                  </a:lnTo>
                  <a:lnTo>
                    <a:pt x="4926" y="2537"/>
                  </a:lnTo>
                  <a:lnTo>
                    <a:pt x="4899" y="2553"/>
                  </a:lnTo>
                  <a:lnTo>
                    <a:pt x="4867" y="2571"/>
                  </a:lnTo>
                  <a:lnTo>
                    <a:pt x="4829" y="2592"/>
                  </a:lnTo>
                  <a:lnTo>
                    <a:pt x="4786" y="2613"/>
                  </a:lnTo>
                  <a:lnTo>
                    <a:pt x="4739" y="2635"/>
                  </a:lnTo>
                  <a:lnTo>
                    <a:pt x="4686" y="2656"/>
                  </a:lnTo>
                  <a:lnTo>
                    <a:pt x="4629" y="2676"/>
                  </a:lnTo>
                  <a:lnTo>
                    <a:pt x="4568" y="2695"/>
                  </a:lnTo>
                  <a:lnTo>
                    <a:pt x="4503" y="2713"/>
                  </a:lnTo>
                  <a:lnTo>
                    <a:pt x="4433" y="2727"/>
                  </a:lnTo>
                  <a:lnTo>
                    <a:pt x="4397" y="2734"/>
                  </a:lnTo>
                  <a:lnTo>
                    <a:pt x="4361" y="2739"/>
                  </a:lnTo>
                  <a:lnTo>
                    <a:pt x="4322" y="2743"/>
                  </a:lnTo>
                  <a:lnTo>
                    <a:pt x="4285" y="2747"/>
                  </a:lnTo>
                  <a:lnTo>
                    <a:pt x="4245" y="2748"/>
                  </a:lnTo>
                  <a:lnTo>
                    <a:pt x="4204" y="2750"/>
                  </a:lnTo>
                  <a:lnTo>
                    <a:pt x="4163" y="2750"/>
                  </a:lnTo>
                  <a:lnTo>
                    <a:pt x="4121" y="2748"/>
                  </a:lnTo>
                  <a:lnTo>
                    <a:pt x="4079" y="2745"/>
                  </a:lnTo>
                  <a:lnTo>
                    <a:pt x="4035" y="2740"/>
                  </a:lnTo>
                  <a:lnTo>
                    <a:pt x="3992" y="2735"/>
                  </a:lnTo>
                  <a:lnTo>
                    <a:pt x="3946" y="2727"/>
                  </a:lnTo>
                  <a:lnTo>
                    <a:pt x="3902" y="2719"/>
                  </a:lnTo>
                  <a:lnTo>
                    <a:pt x="3856" y="2708"/>
                  </a:lnTo>
                  <a:lnTo>
                    <a:pt x="3809" y="2695"/>
                  </a:lnTo>
                  <a:lnTo>
                    <a:pt x="3761" y="2680"/>
                  </a:lnTo>
                  <a:lnTo>
                    <a:pt x="3714" y="2664"/>
                  </a:lnTo>
                  <a:lnTo>
                    <a:pt x="3666" y="2645"/>
                  </a:lnTo>
                  <a:lnTo>
                    <a:pt x="3617" y="2626"/>
                  </a:lnTo>
                  <a:lnTo>
                    <a:pt x="3567" y="2603"/>
                  </a:lnTo>
                  <a:lnTo>
                    <a:pt x="3517" y="2577"/>
                  </a:lnTo>
                  <a:lnTo>
                    <a:pt x="3467" y="2550"/>
                  </a:lnTo>
                  <a:lnTo>
                    <a:pt x="3417" y="2521"/>
                  </a:lnTo>
                  <a:lnTo>
                    <a:pt x="3366" y="2488"/>
                  </a:lnTo>
                  <a:lnTo>
                    <a:pt x="3314" y="2453"/>
                  </a:lnTo>
                  <a:lnTo>
                    <a:pt x="3263" y="2416"/>
                  </a:lnTo>
                  <a:lnTo>
                    <a:pt x="3212" y="2375"/>
                  </a:lnTo>
                  <a:lnTo>
                    <a:pt x="3159" y="2333"/>
                  </a:lnTo>
                  <a:lnTo>
                    <a:pt x="3106" y="2288"/>
                  </a:lnTo>
                  <a:lnTo>
                    <a:pt x="3053" y="2240"/>
                  </a:lnTo>
                  <a:lnTo>
                    <a:pt x="3001" y="2188"/>
                  </a:lnTo>
                  <a:lnTo>
                    <a:pt x="2948" y="2133"/>
                  </a:lnTo>
                  <a:lnTo>
                    <a:pt x="2894" y="2075"/>
                  </a:lnTo>
                  <a:lnTo>
                    <a:pt x="2841" y="2014"/>
                  </a:lnTo>
                  <a:lnTo>
                    <a:pt x="2787" y="1951"/>
                  </a:lnTo>
                  <a:lnTo>
                    <a:pt x="2733" y="1883"/>
                  </a:lnTo>
                  <a:lnTo>
                    <a:pt x="2733" y="1883"/>
                  </a:lnTo>
                  <a:lnTo>
                    <a:pt x="2627" y="1747"/>
                  </a:lnTo>
                  <a:lnTo>
                    <a:pt x="2523" y="1618"/>
                  </a:lnTo>
                  <a:lnTo>
                    <a:pt x="2422" y="1495"/>
                  </a:lnTo>
                  <a:lnTo>
                    <a:pt x="2323" y="1379"/>
                  </a:lnTo>
                  <a:lnTo>
                    <a:pt x="2227" y="1269"/>
                  </a:lnTo>
                  <a:lnTo>
                    <a:pt x="2133" y="1164"/>
                  </a:lnTo>
                  <a:lnTo>
                    <a:pt x="2040" y="1066"/>
                  </a:lnTo>
                  <a:lnTo>
                    <a:pt x="1949" y="972"/>
                  </a:lnTo>
                  <a:lnTo>
                    <a:pt x="1861" y="885"/>
                  </a:lnTo>
                  <a:lnTo>
                    <a:pt x="1773" y="801"/>
                  </a:lnTo>
                  <a:lnTo>
                    <a:pt x="1687" y="723"/>
                  </a:lnTo>
                  <a:lnTo>
                    <a:pt x="1602" y="651"/>
                  </a:lnTo>
                  <a:lnTo>
                    <a:pt x="1519" y="583"/>
                  </a:lnTo>
                  <a:lnTo>
                    <a:pt x="1437" y="520"/>
                  </a:lnTo>
                  <a:lnTo>
                    <a:pt x="1357" y="462"/>
                  </a:lnTo>
                  <a:lnTo>
                    <a:pt x="1276" y="407"/>
                  </a:lnTo>
                  <a:lnTo>
                    <a:pt x="1196" y="357"/>
                  </a:lnTo>
                  <a:lnTo>
                    <a:pt x="1116" y="310"/>
                  </a:lnTo>
                  <a:lnTo>
                    <a:pt x="1039" y="268"/>
                  </a:lnTo>
                  <a:lnTo>
                    <a:pt x="960" y="229"/>
                  </a:lnTo>
                  <a:lnTo>
                    <a:pt x="882" y="194"/>
                  </a:lnTo>
                  <a:lnTo>
                    <a:pt x="804" y="162"/>
                  </a:lnTo>
                  <a:lnTo>
                    <a:pt x="726" y="134"/>
                  </a:lnTo>
                  <a:lnTo>
                    <a:pt x="647" y="108"/>
                  </a:lnTo>
                  <a:lnTo>
                    <a:pt x="569" y="86"/>
                  </a:lnTo>
                  <a:lnTo>
                    <a:pt x="490" y="66"/>
                  </a:lnTo>
                  <a:lnTo>
                    <a:pt x="410" y="50"/>
                  </a:lnTo>
                  <a:lnTo>
                    <a:pt x="331" y="36"/>
                  </a:lnTo>
                  <a:lnTo>
                    <a:pt x="249" y="23"/>
                  </a:lnTo>
                  <a:lnTo>
                    <a:pt x="167" y="13"/>
                  </a:lnTo>
                  <a:lnTo>
                    <a:pt x="83" y="5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33980" name="Freeform 60"/>
            <p:cNvSpPr>
              <a:spLocks/>
            </p:cNvSpPr>
            <p:nvPr/>
          </p:nvSpPr>
          <p:spPr bwMode="auto">
            <a:xfrm>
              <a:off x="325" y="698"/>
              <a:ext cx="5012" cy="1339"/>
            </a:xfrm>
            <a:custGeom>
              <a:avLst/>
              <a:gdLst/>
              <a:ahLst/>
              <a:cxnLst>
                <a:cxn ang="0">
                  <a:pos x="5012" y="2414"/>
                </a:cxn>
                <a:cxn ang="0">
                  <a:pos x="4964" y="2448"/>
                </a:cxn>
                <a:cxn ang="0">
                  <a:pos x="4904" y="2485"/>
                </a:cxn>
                <a:cxn ang="0">
                  <a:pos x="4825" y="2528"/>
                </a:cxn>
                <a:cxn ang="0">
                  <a:pos x="4725" y="2574"/>
                </a:cxn>
                <a:cxn ang="0">
                  <a:pos x="4608" y="2615"/>
                </a:cxn>
                <a:cxn ang="0">
                  <a:pos x="4474" y="2649"/>
                </a:cxn>
                <a:cxn ang="0">
                  <a:pos x="4402" y="2662"/>
                </a:cxn>
                <a:cxn ang="0">
                  <a:pos x="4325" y="2672"/>
                </a:cxn>
                <a:cxn ang="0">
                  <a:pos x="4246" y="2677"/>
                </a:cxn>
                <a:cxn ang="0">
                  <a:pos x="4163" y="2677"/>
                </a:cxn>
                <a:cxn ang="0">
                  <a:pos x="4077" y="2672"/>
                </a:cxn>
                <a:cxn ang="0">
                  <a:pos x="3988" y="2661"/>
                </a:cxn>
                <a:cxn ang="0">
                  <a:pos x="3896" y="2643"/>
                </a:cxn>
                <a:cxn ang="0">
                  <a:pos x="3802" y="2617"/>
                </a:cxn>
                <a:cxn ang="0">
                  <a:pos x="3705" y="2583"/>
                </a:cxn>
                <a:cxn ang="0">
                  <a:pos x="3606" y="2543"/>
                </a:cxn>
                <a:cxn ang="0">
                  <a:pos x="3506" y="2491"/>
                </a:cxn>
                <a:cxn ang="0">
                  <a:pos x="3403" y="2431"/>
                </a:cxn>
                <a:cxn ang="0">
                  <a:pos x="3299" y="2362"/>
                </a:cxn>
                <a:cxn ang="0">
                  <a:pos x="3194" y="2280"/>
                </a:cxn>
                <a:cxn ang="0">
                  <a:pos x="3087" y="2188"/>
                </a:cxn>
                <a:cxn ang="0">
                  <a:pos x="2980" y="2083"/>
                </a:cxn>
                <a:cxn ang="0">
                  <a:pos x="2870" y="1966"/>
                </a:cxn>
                <a:cxn ang="0">
                  <a:pos x="2762" y="1836"/>
                </a:cxn>
                <a:cxn ang="0">
                  <a:pos x="2654" y="1702"/>
                </a:cxn>
                <a:cxn ang="0">
                  <a:pos x="2444" y="1455"/>
                </a:cxn>
                <a:cxn ang="0">
                  <a:pos x="2245" y="1230"/>
                </a:cxn>
                <a:cxn ang="0">
                  <a:pos x="2057" y="1030"/>
                </a:cxn>
                <a:cxn ang="0">
                  <a:pos x="1873" y="851"/>
                </a:cxn>
                <a:cxn ang="0">
                  <a:pos x="1698" y="692"/>
                </a:cxn>
                <a:cxn ang="0">
                  <a:pos x="1529" y="555"/>
                </a:cxn>
                <a:cxn ang="0">
                  <a:pos x="1364" y="436"/>
                </a:cxn>
                <a:cxn ang="0">
                  <a:pos x="1201" y="334"/>
                </a:cxn>
                <a:cxn ang="0">
                  <a:pos x="1043" y="248"/>
                </a:cxn>
                <a:cxn ang="0">
                  <a:pos x="885" y="177"/>
                </a:cxn>
                <a:cxn ang="0">
                  <a:pos x="728" y="119"/>
                </a:cxn>
                <a:cxn ang="0">
                  <a:pos x="571" y="74"/>
                </a:cxn>
                <a:cxn ang="0">
                  <a:pos x="411" y="42"/>
                </a:cxn>
                <a:cxn ang="0">
                  <a:pos x="250" y="17"/>
                </a:cxn>
                <a:cxn ang="0">
                  <a:pos x="85" y="5"/>
                </a:cxn>
              </a:cxnLst>
              <a:rect l="0" t="0" r="r" b="b"/>
              <a:pathLst>
                <a:path w="5012" h="2678">
                  <a:moveTo>
                    <a:pt x="5012" y="2414"/>
                  </a:moveTo>
                  <a:lnTo>
                    <a:pt x="5012" y="2414"/>
                  </a:lnTo>
                  <a:lnTo>
                    <a:pt x="5000" y="2423"/>
                  </a:lnTo>
                  <a:lnTo>
                    <a:pt x="4964" y="2448"/>
                  </a:lnTo>
                  <a:lnTo>
                    <a:pt x="4937" y="2465"/>
                  </a:lnTo>
                  <a:lnTo>
                    <a:pt x="4904" y="2485"/>
                  </a:lnTo>
                  <a:lnTo>
                    <a:pt x="4868" y="2506"/>
                  </a:lnTo>
                  <a:lnTo>
                    <a:pt x="4825" y="2528"/>
                  </a:lnTo>
                  <a:lnTo>
                    <a:pt x="4778" y="2551"/>
                  </a:lnTo>
                  <a:lnTo>
                    <a:pt x="4725" y="2574"/>
                  </a:lnTo>
                  <a:lnTo>
                    <a:pt x="4670" y="2594"/>
                  </a:lnTo>
                  <a:lnTo>
                    <a:pt x="4608" y="2615"/>
                  </a:lnTo>
                  <a:lnTo>
                    <a:pt x="4543" y="2635"/>
                  </a:lnTo>
                  <a:lnTo>
                    <a:pt x="4474" y="2649"/>
                  </a:lnTo>
                  <a:lnTo>
                    <a:pt x="4439" y="2657"/>
                  </a:lnTo>
                  <a:lnTo>
                    <a:pt x="4402" y="2662"/>
                  </a:lnTo>
                  <a:lnTo>
                    <a:pt x="4364" y="2669"/>
                  </a:lnTo>
                  <a:lnTo>
                    <a:pt x="4325" y="2672"/>
                  </a:lnTo>
                  <a:lnTo>
                    <a:pt x="4286" y="2675"/>
                  </a:lnTo>
                  <a:lnTo>
                    <a:pt x="4246" y="2677"/>
                  </a:lnTo>
                  <a:lnTo>
                    <a:pt x="4204" y="2678"/>
                  </a:lnTo>
                  <a:lnTo>
                    <a:pt x="4163" y="2677"/>
                  </a:lnTo>
                  <a:lnTo>
                    <a:pt x="4120" y="2675"/>
                  </a:lnTo>
                  <a:lnTo>
                    <a:pt x="4077" y="2672"/>
                  </a:lnTo>
                  <a:lnTo>
                    <a:pt x="4032" y="2667"/>
                  </a:lnTo>
                  <a:lnTo>
                    <a:pt x="3988" y="2661"/>
                  </a:lnTo>
                  <a:lnTo>
                    <a:pt x="3942" y="2653"/>
                  </a:lnTo>
                  <a:lnTo>
                    <a:pt x="3896" y="2643"/>
                  </a:lnTo>
                  <a:lnTo>
                    <a:pt x="3849" y="2630"/>
                  </a:lnTo>
                  <a:lnTo>
                    <a:pt x="3802" y="2617"/>
                  </a:lnTo>
                  <a:lnTo>
                    <a:pt x="3753" y="2601"/>
                  </a:lnTo>
                  <a:lnTo>
                    <a:pt x="3705" y="2583"/>
                  </a:lnTo>
                  <a:lnTo>
                    <a:pt x="3656" y="2564"/>
                  </a:lnTo>
                  <a:lnTo>
                    <a:pt x="3606" y="2543"/>
                  </a:lnTo>
                  <a:lnTo>
                    <a:pt x="3556" y="2519"/>
                  </a:lnTo>
                  <a:lnTo>
                    <a:pt x="3506" y="2491"/>
                  </a:lnTo>
                  <a:lnTo>
                    <a:pt x="3455" y="2464"/>
                  </a:lnTo>
                  <a:lnTo>
                    <a:pt x="3403" y="2431"/>
                  </a:lnTo>
                  <a:lnTo>
                    <a:pt x="3352" y="2398"/>
                  </a:lnTo>
                  <a:lnTo>
                    <a:pt x="3299" y="2362"/>
                  </a:lnTo>
                  <a:lnTo>
                    <a:pt x="3246" y="2322"/>
                  </a:lnTo>
                  <a:lnTo>
                    <a:pt x="3194" y="2280"/>
                  </a:lnTo>
                  <a:lnTo>
                    <a:pt x="3141" y="2236"/>
                  </a:lnTo>
                  <a:lnTo>
                    <a:pt x="3087" y="2188"/>
                  </a:lnTo>
                  <a:lnTo>
                    <a:pt x="3033" y="2138"/>
                  </a:lnTo>
                  <a:lnTo>
                    <a:pt x="2980" y="2083"/>
                  </a:lnTo>
                  <a:lnTo>
                    <a:pt x="2924" y="2026"/>
                  </a:lnTo>
                  <a:lnTo>
                    <a:pt x="2870" y="1966"/>
                  </a:lnTo>
                  <a:lnTo>
                    <a:pt x="2816" y="1903"/>
                  </a:lnTo>
                  <a:lnTo>
                    <a:pt x="2762" y="1836"/>
                  </a:lnTo>
                  <a:lnTo>
                    <a:pt x="2762" y="1836"/>
                  </a:lnTo>
                  <a:lnTo>
                    <a:pt x="2654" y="1702"/>
                  </a:lnTo>
                  <a:lnTo>
                    <a:pt x="2548" y="1576"/>
                  </a:lnTo>
                  <a:lnTo>
                    <a:pt x="2444" y="1455"/>
                  </a:lnTo>
                  <a:lnTo>
                    <a:pt x="2344" y="1338"/>
                  </a:lnTo>
                  <a:lnTo>
                    <a:pt x="2245" y="1230"/>
                  </a:lnTo>
                  <a:lnTo>
                    <a:pt x="2150" y="1127"/>
                  </a:lnTo>
                  <a:lnTo>
                    <a:pt x="2057" y="1030"/>
                  </a:lnTo>
                  <a:lnTo>
                    <a:pt x="1963" y="938"/>
                  </a:lnTo>
                  <a:lnTo>
                    <a:pt x="1873" y="851"/>
                  </a:lnTo>
                  <a:lnTo>
                    <a:pt x="1786" y="770"/>
                  </a:lnTo>
                  <a:lnTo>
                    <a:pt x="1698" y="692"/>
                  </a:lnTo>
                  <a:lnTo>
                    <a:pt x="1612" y="621"/>
                  </a:lnTo>
                  <a:lnTo>
                    <a:pt x="1529" y="555"/>
                  </a:lnTo>
                  <a:lnTo>
                    <a:pt x="1446" y="494"/>
                  </a:lnTo>
                  <a:lnTo>
                    <a:pt x="1364" y="436"/>
                  </a:lnTo>
                  <a:lnTo>
                    <a:pt x="1282" y="382"/>
                  </a:lnTo>
                  <a:lnTo>
                    <a:pt x="1201" y="334"/>
                  </a:lnTo>
                  <a:lnTo>
                    <a:pt x="1122" y="289"/>
                  </a:lnTo>
                  <a:lnTo>
                    <a:pt x="1043" y="248"/>
                  </a:lnTo>
                  <a:lnTo>
                    <a:pt x="964" y="210"/>
                  </a:lnTo>
                  <a:lnTo>
                    <a:pt x="885" y="177"/>
                  </a:lnTo>
                  <a:lnTo>
                    <a:pt x="807" y="147"/>
                  </a:lnTo>
                  <a:lnTo>
                    <a:pt x="728" y="119"/>
                  </a:lnTo>
                  <a:lnTo>
                    <a:pt x="649" y="95"/>
                  </a:lnTo>
                  <a:lnTo>
                    <a:pt x="571" y="74"/>
                  </a:lnTo>
                  <a:lnTo>
                    <a:pt x="490" y="56"/>
                  </a:lnTo>
                  <a:lnTo>
                    <a:pt x="411" y="42"/>
                  </a:lnTo>
                  <a:lnTo>
                    <a:pt x="331" y="29"/>
                  </a:lnTo>
                  <a:lnTo>
                    <a:pt x="250" y="17"/>
                  </a:lnTo>
                  <a:lnTo>
                    <a:pt x="167" y="9"/>
                  </a:lnTo>
                  <a:lnTo>
                    <a:pt x="85" y="5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33981" name="Freeform 61"/>
            <p:cNvSpPr>
              <a:spLocks/>
            </p:cNvSpPr>
            <p:nvPr/>
          </p:nvSpPr>
          <p:spPr bwMode="auto">
            <a:xfrm>
              <a:off x="336" y="720"/>
              <a:ext cx="5049" cy="1304"/>
            </a:xfrm>
            <a:custGeom>
              <a:avLst/>
              <a:gdLst/>
              <a:ahLst/>
              <a:cxnLst>
                <a:cxn ang="0">
                  <a:pos x="5049" y="2324"/>
                </a:cxn>
                <a:cxn ang="0">
                  <a:pos x="5000" y="2361"/>
                </a:cxn>
                <a:cxn ang="0">
                  <a:pos x="4942" y="2398"/>
                </a:cxn>
                <a:cxn ang="0">
                  <a:pos x="4863" y="2443"/>
                </a:cxn>
                <a:cxn ang="0">
                  <a:pos x="4764" y="2492"/>
                </a:cxn>
                <a:cxn ang="0">
                  <a:pos x="4647" y="2537"/>
                </a:cxn>
                <a:cxn ang="0">
                  <a:pos x="4514" y="2574"/>
                </a:cxn>
                <a:cxn ang="0">
                  <a:pos x="4442" y="2589"/>
                </a:cxn>
                <a:cxn ang="0">
                  <a:pos x="4366" y="2598"/>
                </a:cxn>
                <a:cxn ang="0">
                  <a:pos x="4286" y="2605"/>
                </a:cxn>
                <a:cxn ang="0">
                  <a:pos x="4203" y="2608"/>
                </a:cxn>
                <a:cxn ang="0">
                  <a:pos x="4117" y="2603"/>
                </a:cxn>
                <a:cxn ang="0">
                  <a:pos x="4027" y="2593"/>
                </a:cxn>
                <a:cxn ang="0">
                  <a:pos x="3935" y="2577"/>
                </a:cxn>
                <a:cxn ang="0">
                  <a:pos x="3841" y="2555"/>
                </a:cxn>
                <a:cxn ang="0">
                  <a:pos x="3744" y="2522"/>
                </a:cxn>
                <a:cxn ang="0">
                  <a:pos x="3645" y="2484"/>
                </a:cxn>
                <a:cxn ang="0">
                  <a:pos x="3544" y="2434"/>
                </a:cxn>
                <a:cxn ang="0">
                  <a:pos x="3439" y="2375"/>
                </a:cxn>
                <a:cxn ang="0">
                  <a:pos x="3335" y="2308"/>
                </a:cxn>
                <a:cxn ang="0">
                  <a:pos x="3228" y="2229"/>
                </a:cxn>
                <a:cxn ang="0">
                  <a:pos x="3120" y="2137"/>
                </a:cxn>
                <a:cxn ang="0">
                  <a:pos x="3010" y="2035"/>
                </a:cxn>
                <a:cxn ang="0">
                  <a:pos x="2901" y="1919"/>
                </a:cxn>
                <a:cxn ang="0">
                  <a:pos x="2790" y="1789"/>
                </a:cxn>
                <a:cxn ang="0">
                  <a:pos x="2679" y="1659"/>
                </a:cxn>
                <a:cxn ang="0">
                  <a:pos x="2466" y="1413"/>
                </a:cxn>
                <a:cxn ang="0">
                  <a:pos x="2265" y="1192"/>
                </a:cxn>
                <a:cxn ang="0">
                  <a:pos x="2072" y="993"/>
                </a:cxn>
                <a:cxn ang="0">
                  <a:pos x="1887" y="819"/>
                </a:cxn>
                <a:cxn ang="0">
                  <a:pos x="1710" y="664"/>
                </a:cxn>
                <a:cxn ang="0">
                  <a:pos x="1537" y="528"/>
                </a:cxn>
                <a:cxn ang="0">
                  <a:pos x="1371" y="412"/>
                </a:cxn>
                <a:cxn ang="0">
                  <a:pos x="1207" y="312"/>
                </a:cxn>
                <a:cxn ang="0">
                  <a:pos x="1047" y="230"/>
                </a:cxn>
                <a:cxn ang="0">
                  <a:pos x="888" y="160"/>
                </a:cxn>
                <a:cxn ang="0">
                  <a:pos x="731" y="107"/>
                </a:cxn>
                <a:cxn ang="0">
                  <a:pos x="572" y="65"/>
                </a:cxn>
                <a:cxn ang="0">
                  <a:pos x="413" y="34"/>
                </a:cxn>
                <a:cxn ang="0">
                  <a:pos x="250" y="15"/>
                </a:cxn>
                <a:cxn ang="0">
                  <a:pos x="85" y="4"/>
                </a:cxn>
              </a:cxnLst>
              <a:rect l="0" t="0" r="r" b="b"/>
              <a:pathLst>
                <a:path w="5049" h="2608">
                  <a:moveTo>
                    <a:pt x="5049" y="2324"/>
                  </a:moveTo>
                  <a:lnTo>
                    <a:pt x="5049" y="2324"/>
                  </a:lnTo>
                  <a:lnTo>
                    <a:pt x="5036" y="2334"/>
                  </a:lnTo>
                  <a:lnTo>
                    <a:pt x="5000" y="2361"/>
                  </a:lnTo>
                  <a:lnTo>
                    <a:pt x="4974" y="2379"/>
                  </a:lnTo>
                  <a:lnTo>
                    <a:pt x="4942" y="2398"/>
                  </a:lnTo>
                  <a:lnTo>
                    <a:pt x="4906" y="2421"/>
                  </a:lnTo>
                  <a:lnTo>
                    <a:pt x="4863" y="2443"/>
                  </a:lnTo>
                  <a:lnTo>
                    <a:pt x="4815" y="2468"/>
                  </a:lnTo>
                  <a:lnTo>
                    <a:pt x="4764" y="2492"/>
                  </a:lnTo>
                  <a:lnTo>
                    <a:pt x="4709" y="2514"/>
                  </a:lnTo>
                  <a:lnTo>
                    <a:pt x="4647" y="2537"/>
                  </a:lnTo>
                  <a:lnTo>
                    <a:pt x="4584" y="2556"/>
                  </a:lnTo>
                  <a:lnTo>
                    <a:pt x="4514" y="2574"/>
                  </a:lnTo>
                  <a:lnTo>
                    <a:pt x="4478" y="2581"/>
                  </a:lnTo>
                  <a:lnTo>
                    <a:pt x="4442" y="2589"/>
                  </a:lnTo>
                  <a:lnTo>
                    <a:pt x="4404" y="2593"/>
                  </a:lnTo>
                  <a:lnTo>
                    <a:pt x="4366" y="2598"/>
                  </a:lnTo>
                  <a:lnTo>
                    <a:pt x="4327" y="2603"/>
                  </a:lnTo>
                  <a:lnTo>
                    <a:pt x="4286" y="2605"/>
                  </a:lnTo>
                  <a:lnTo>
                    <a:pt x="4245" y="2606"/>
                  </a:lnTo>
                  <a:lnTo>
                    <a:pt x="4203" y="2608"/>
                  </a:lnTo>
                  <a:lnTo>
                    <a:pt x="4160" y="2606"/>
                  </a:lnTo>
                  <a:lnTo>
                    <a:pt x="4117" y="2603"/>
                  </a:lnTo>
                  <a:lnTo>
                    <a:pt x="4073" y="2600"/>
                  </a:lnTo>
                  <a:lnTo>
                    <a:pt x="4027" y="2593"/>
                  </a:lnTo>
                  <a:lnTo>
                    <a:pt x="3982" y="2587"/>
                  </a:lnTo>
                  <a:lnTo>
                    <a:pt x="3935" y="2577"/>
                  </a:lnTo>
                  <a:lnTo>
                    <a:pt x="3888" y="2566"/>
                  </a:lnTo>
                  <a:lnTo>
                    <a:pt x="3841" y="2555"/>
                  </a:lnTo>
                  <a:lnTo>
                    <a:pt x="3792" y="2540"/>
                  </a:lnTo>
                  <a:lnTo>
                    <a:pt x="3744" y="2522"/>
                  </a:lnTo>
                  <a:lnTo>
                    <a:pt x="3695" y="2505"/>
                  </a:lnTo>
                  <a:lnTo>
                    <a:pt x="3645" y="2484"/>
                  </a:lnTo>
                  <a:lnTo>
                    <a:pt x="3594" y="2459"/>
                  </a:lnTo>
                  <a:lnTo>
                    <a:pt x="3544" y="2434"/>
                  </a:lnTo>
                  <a:lnTo>
                    <a:pt x="3492" y="2406"/>
                  </a:lnTo>
                  <a:lnTo>
                    <a:pt x="3439" y="2375"/>
                  </a:lnTo>
                  <a:lnTo>
                    <a:pt x="3388" y="2343"/>
                  </a:lnTo>
                  <a:lnTo>
                    <a:pt x="3335" y="2308"/>
                  </a:lnTo>
                  <a:lnTo>
                    <a:pt x="3281" y="2269"/>
                  </a:lnTo>
                  <a:lnTo>
                    <a:pt x="3228" y="2229"/>
                  </a:lnTo>
                  <a:lnTo>
                    <a:pt x="3174" y="2183"/>
                  </a:lnTo>
                  <a:lnTo>
                    <a:pt x="3120" y="2137"/>
                  </a:lnTo>
                  <a:lnTo>
                    <a:pt x="3066" y="2086"/>
                  </a:lnTo>
                  <a:lnTo>
                    <a:pt x="3010" y="2035"/>
                  </a:lnTo>
                  <a:lnTo>
                    <a:pt x="2956" y="1978"/>
                  </a:lnTo>
                  <a:lnTo>
                    <a:pt x="2901" y="1919"/>
                  </a:lnTo>
                  <a:lnTo>
                    <a:pt x="2845" y="1856"/>
                  </a:lnTo>
                  <a:lnTo>
                    <a:pt x="2790" y="1789"/>
                  </a:lnTo>
                  <a:lnTo>
                    <a:pt x="2790" y="1789"/>
                  </a:lnTo>
                  <a:lnTo>
                    <a:pt x="2679" y="1659"/>
                  </a:lnTo>
                  <a:lnTo>
                    <a:pt x="2572" y="1533"/>
                  </a:lnTo>
                  <a:lnTo>
                    <a:pt x="2466" y="1413"/>
                  </a:lnTo>
                  <a:lnTo>
                    <a:pt x="2365" y="1299"/>
                  </a:lnTo>
                  <a:lnTo>
                    <a:pt x="2265" y="1192"/>
                  </a:lnTo>
                  <a:lnTo>
                    <a:pt x="2168" y="1090"/>
                  </a:lnTo>
                  <a:lnTo>
                    <a:pt x="2072" y="993"/>
                  </a:lnTo>
                  <a:lnTo>
                    <a:pt x="1979" y="903"/>
                  </a:lnTo>
                  <a:lnTo>
                    <a:pt x="1887" y="819"/>
                  </a:lnTo>
                  <a:lnTo>
                    <a:pt x="1797" y="738"/>
                  </a:lnTo>
                  <a:lnTo>
                    <a:pt x="1710" y="664"/>
                  </a:lnTo>
                  <a:lnTo>
                    <a:pt x="1622" y="593"/>
                  </a:lnTo>
                  <a:lnTo>
                    <a:pt x="1537" y="528"/>
                  </a:lnTo>
                  <a:lnTo>
                    <a:pt x="1453" y="467"/>
                  </a:lnTo>
                  <a:lnTo>
                    <a:pt x="1371" y="412"/>
                  </a:lnTo>
                  <a:lnTo>
                    <a:pt x="1287" y="360"/>
                  </a:lnTo>
                  <a:lnTo>
                    <a:pt x="1207" y="312"/>
                  </a:lnTo>
                  <a:lnTo>
                    <a:pt x="1126" y="268"/>
                  </a:lnTo>
                  <a:lnTo>
                    <a:pt x="1047" y="230"/>
                  </a:lnTo>
                  <a:lnTo>
                    <a:pt x="967" y="192"/>
                  </a:lnTo>
                  <a:lnTo>
                    <a:pt x="888" y="160"/>
                  </a:lnTo>
                  <a:lnTo>
                    <a:pt x="808" y="133"/>
                  </a:lnTo>
                  <a:lnTo>
                    <a:pt x="731" y="107"/>
                  </a:lnTo>
                  <a:lnTo>
                    <a:pt x="652" y="84"/>
                  </a:lnTo>
                  <a:lnTo>
                    <a:pt x="572" y="65"/>
                  </a:lnTo>
                  <a:lnTo>
                    <a:pt x="492" y="49"/>
                  </a:lnTo>
                  <a:lnTo>
                    <a:pt x="413" y="34"/>
                  </a:lnTo>
                  <a:lnTo>
                    <a:pt x="332" y="23"/>
                  </a:lnTo>
                  <a:lnTo>
                    <a:pt x="250" y="15"/>
                  </a:lnTo>
                  <a:lnTo>
                    <a:pt x="168" y="8"/>
                  </a:lnTo>
                  <a:lnTo>
                    <a:pt x="85" y="4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33982" name="Freeform 62"/>
            <p:cNvSpPr>
              <a:spLocks/>
            </p:cNvSpPr>
            <p:nvPr/>
          </p:nvSpPr>
          <p:spPr bwMode="auto">
            <a:xfrm>
              <a:off x="349" y="742"/>
              <a:ext cx="5081" cy="1267"/>
            </a:xfrm>
            <a:custGeom>
              <a:avLst/>
              <a:gdLst/>
              <a:ahLst/>
              <a:cxnLst>
                <a:cxn ang="0">
                  <a:pos x="5081" y="2233"/>
                </a:cxn>
                <a:cxn ang="0">
                  <a:pos x="5034" y="2270"/>
                </a:cxn>
                <a:cxn ang="0">
                  <a:pos x="4977" y="2309"/>
                </a:cxn>
                <a:cxn ang="0">
                  <a:pos x="4898" y="2355"/>
                </a:cxn>
                <a:cxn ang="0">
                  <a:pos x="4801" y="2405"/>
                </a:cxn>
                <a:cxn ang="0">
                  <a:pos x="4684" y="2454"/>
                </a:cxn>
                <a:cxn ang="0">
                  <a:pos x="4551" y="2494"/>
                </a:cxn>
                <a:cxn ang="0">
                  <a:pos x="4479" y="2509"/>
                </a:cxn>
                <a:cxn ang="0">
                  <a:pos x="4404" y="2522"/>
                </a:cxn>
                <a:cxn ang="0">
                  <a:pos x="4323" y="2530"/>
                </a:cxn>
                <a:cxn ang="0">
                  <a:pos x="4240" y="2533"/>
                </a:cxn>
                <a:cxn ang="0">
                  <a:pos x="4154" y="2531"/>
                </a:cxn>
                <a:cxn ang="0">
                  <a:pos x="4065" y="2523"/>
                </a:cxn>
                <a:cxn ang="0">
                  <a:pos x="3974" y="2509"/>
                </a:cxn>
                <a:cxn ang="0">
                  <a:pos x="3878" y="2488"/>
                </a:cxn>
                <a:cxn ang="0">
                  <a:pos x="3781" y="2459"/>
                </a:cxn>
                <a:cxn ang="0">
                  <a:pos x="3681" y="2420"/>
                </a:cxn>
                <a:cxn ang="0">
                  <a:pos x="3579" y="2373"/>
                </a:cxn>
                <a:cxn ang="0">
                  <a:pos x="3475" y="2317"/>
                </a:cxn>
                <a:cxn ang="0">
                  <a:pos x="3368" y="2250"/>
                </a:cxn>
                <a:cxn ang="0">
                  <a:pos x="3260" y="2171"/>
                </a:cxn>
                <a:cxn ang="0">
                  <a:pos x="3152" y="2082"/>
                </a:cxn>
                <a:cxn ang="0">
                  <a:pos x="3041" y="1982"/>
                </a:cxn>
                <a:cxn ang="0">
                  <a:pos x="2928" y="1868"/>
                </a:cxn>
                <a:cxn ang="0">
                  <a:pos x="2814" y="1742"/>
                </a:cxn>
                <a:cxn ang="0">
                  <a:pos x="2703" y="1611"/>
                </a:cxn>
                <a:cxn ang="0">
                  <a:pos x="2487" y="1369"/>
                </a:cxn>
                <a:cxn ang="0">
                  <a:pos x="2281" y="1151"/>
                </a:cxn>
                <a:cxn ang="0">
                  <a:pos x="2085" y="955"/>
                </a:cxn>
                <a:cxn ang="0">
                  <a:pos x="1898" y="783"/>
                </a:cxn>
                <a:cxn ang="0">
                  <a:pos x="1717" y="631"/>
                </a:cxn>
                <a:cxn ang="0">
                  <a:pos x="1544" y="498"/>
                </a:cxn>
                <a:cxn ang="0">
                  <a:pos x="1376" y="385"/>
                </a:cxn>
                <a:cxn ang="0">
                  <a:pos x="1211" y="289"/>
                </a:cxn>
                <a:cxn ang="0">
                  <a:pos x="1050" y="208"/>
                </a:cxn>
                <a:cxn ang="0">
                  <a:pos x="890" y="143"/>
                </a:cxn>
                <a:cxn ang="0">
                  <a:pos x="732" y="92"/>
                </a:cxn>
                <a:cxn ang="0">
                  <a:pos x="572" y="53"/>
                </a:cxn>
                <a:cxn ang="0">
                  <a:pos x="412" y="25"/>
                </a:cxn>
                <a:cxn ang="0">
                  <a:pos x="250" y="8"/>
                </a:cxn>
                <a:cxn ang="0">
                  <a:pos x="85" y="1"/>
                </a:cxn>
              </a:cxnLst>
              <a:rect l="0" t="0" r="r" b="b"/>
              <a:pathLst>
                <a:path w="5081" h="2533">
                  <a:moveTo>
                    <a:pt x="5081" y="2233"/>
                  </a:moveTo>
                  <a:lnTo>
                    <a:pt x="5081" y="2233"/>
                  </a:lnTo>
                  <a:lnTo>
                    <a:pt x="5070" y="2242"/>
                  </a:lnTo>
                  <a:lnTo>
                    <a:pt x="5034" y="2270"/>
                  </a:lnTo>
                  <a:lnTo>
                    <a:pt x="5008" y="2288"/>
                  </a:lnTo>
                  <a:lnTo>
                    <a:pt x="4977" y="2309"/>
                  </a:lnTo>
                  <a:lnTo>
                    <a:pt x="4940" y="2333"/>
                  </a:lnTo>
                  <a:lnTo>
                    <a:pt x="4898" y="2355"/>
                  </a:lnTo>
                  <a:lnTo>
                    <a:pt x="4852" y="2381"/>
                  </a:lnTo>
                  <a:lnTo>
                    <a:pt x="4801" y="2405"/>
                  </a:lnTo>
                  <a:lnTo>
                    <a:pt x="4744" y="2430"/>
                  </a:lnTo>
                  <a:lnTo>
                    <a:pt x="4684" y="2454"/>
                  </a:lnTo>
                  <a:lnTo>
                    <a:pt x="4621" y="2475"/>
                  </a:lnTo>
                  <a:lnTo>
                    <a:pt x="4551" y="2494"/>
                  </a:lnTo>
                  <a:lnTo>
                    <a:pt x="4516" y="2502"/>
                  </a:lnTo>
                  <a:lnTo>
                    <a:pt x="4479" y="2509"/>
                  </a:lnTo>
                  <a:lnTo>
                    <a:pt x="4441" y="2517"/>
                  </a:lnTo>
                  <a:lnTo>
                    <a:pt x="4404" y="2522"/>
                  </a:lnTo>
                  <a:lnTo>
                    <a:pt x="4364" y="2526"/>
                  </a:lnTo>
                  <a:lnTo>
                    <a:pt x="4323" y="2530"/>
                  </a:lnTo>
                  <a:lnTo>
                    <a:pt x="4283" y="2533"/>
                  </a:lnTo>
                  <a:lnTo>
                    <a:pt x="4240" y="2533"/>
                  </a:lnTo>
                  <a:lnTo>
                    <a:pt x="4198" y="2533"/>
                  </a:lnTo>
                  <a:lnTo>
                    <a:pt x="4154" y="2531"/>
                  </a:lnTo>
                  <a:lnTo>
                    <a:pt x="4110" y="2528"/>
                  </a:lnTo>
                  <a:lnTo>
                    <a:pt x="4065" y="2523"/>
                  </a:lnTo>
                  <a:lnTo>
                    <a:pt x="4019" y="2517"/>
                  </a:lnTo>
                  <a:lnTo>
                    <a:pt x="3974" y="2509"/>
                  </a:lnTo>
                  <a:lnTo>
                    <a:pt x="3926" y="2499"/>
                  </a:lnTo>
                  <a:lnTo>
                    <a:pt x="3878" y="2488"/>
                  </a:lnTo>
                  <a:lnTo>
                    <a:pt x="3829" y="2473"/>
                  </a:lnTo>
                  <a:lnTo>
                    <a:pt x="3781" y="2459"/>
                  </a:lnTo>
                  <a:lnTo>
                    <a:pt x="3731" y="2439"/>
                  </a:lnTo>
                  <a:lnTo>
                    <a:pt x="3681" y="2420"/>
                  </a:lnTo>
                  <a:lnTo>
                    <a:pt x="3631" y="2397"/>
                  </a:lnTo>
                  <a:lnTo>
                    <a:pt x="3579" y="2373"/>
                  </a:lnTo>
                  <a:lnTo>
                    <a:pt x="3526" y="2346"/>
                  </a:lnTo>
                  <a:lnTo>
                    <a:pt x="3475" y="2317"/>
                  </a:lnTo>
                  <a:lnTo>
                    <a:pt x="3421" y="2284"/>
                  </a:lnTo>
                  <a:lnTo>
                    <a:pt x="3368" y="2250"/>
                  </a:lnTo>
                  <a:lnTo>
                    <a:pt x="3314" y="2212"/>
                  </a:lnTo>
                  <a:lnTo>
                    <a:pt x="3260" y="2171"/>
                  </a:lnTo>
                  <a:lnTo>
                    <a:pt x="3206" y="2129"/>
                  </a:lnTo>
                  <a:lnTo>
                    <a:pt x="3152" y="2082"/>
                  </a:lnTo>
                  <a:lnTo>
                    <a:pt x="3096" y="2034"/>
                  </a:lnTo>
                  <a:lnTo>
                    <a:pt x="3041" y="1982"/>
                  </a:lnTo>
                  <a:lnTo>
                    <a:pt x="2984" y="1926"/>
                  </a:lnTo>
                  <a:lnTo>
                    <a:pt x="2928" y="1868"/>
                  </a:lnTo>
                  <a:lnTo>
                    <a:pt x="2871" y="1806"/>
                  </a:lnTo>
                  <a:lnTo>
                    <a:pt x="2814" y="1742"/>
                  </a:lnTo>
                  <a:lnTo>
                    <a:pt x="2814" y="1742"/>
                  </a:lnTo>
                  <a:lnTo>
                    <a:pt x="2703" y="1611"/>
                  </a:lnTo>
                  <a:lnTo>
                    <a:pt x="2593" y="1487"/>
                  </a:lnTo>
                  <a:lnTo>
                    <a:pt x="2487" y="1369"/>
                  </a:lnTo>
                  <a:lnTo>
                    <a:pt x="2382" y="1256"/>
                  </a:lnTo>
                  <a:lnTo>
                    <a:pt x="2281" y="1151"/>
                  </a:lnTo>
                  <a:lnTo>
                    <a:pt x="2182" y="1051"/>
                  </a:lnTo>
                  <a:lnTo>
                    <a:pt x="2085" y="955"/>
                  </a:lnTo>
                  <a:lnTo>
                    <a:pt x="1991" y="867"/>
                  </a:lnTo>
                  <a:lnTo>
                    <a:pt x="1898" y="783"/>
                  </a:lnTo>
                  <a:lnTo>
                    <a:pt x="1808" y="705"/>
                  </a:lnTo>
                  <a:lnTo>
                    <a:pt x="1717" y="631"/>
                  </a:lnTo>
                  <a:lnTo>
                    <a:pt x="1630" y="563"/>
                  </a:lnTo>
                  <a:lnTo>
                    <a:pt x="1544" y="498"/>
                  </a:lnTo>
                  <a:lnTo>
                    <a:pt x="1459" y="439"/>
                  </a:lnTo>
                  <a:lnTo>
                    <a:pt x="1376" y="385"/>
                  </a:lnTo>
                  <a:lnTo>
                    <a:pt x="1292" y="334"/>
                  </a:lnTo>
                  <a:lnTo>
                    <a:pt x="1211" y="289"/>
                  </a:lnTo>
                  <a:lnTo>
                    <a:pt x="1130" y="247"/>
                  </a:lnTo>
                  <a:lnTo>
                    <a:pt x="1050" y="208"/>
                  </a:lnTo>
                  <a:lnTo>
                    <a:pt x="969" y="174"/>
                  </a:lnTo>
                  <a:lnTo>
                    <a:pt x="890" y="143"/>
                  </a:lnTo>
                  <a:lnTo>
                    <a:pt x="811" y="116"/>
                  </a:lnTo>
                  <a:lnTo>
                    <a:pt x="732" y="92"/>
                  </a:lnTo>
                  <a:lnTo>
                    <a:pt x="651" y="71"/>
                  </a:lnTo>
                  <a:lnTo>
                    <a:pt x="572" y="53"/>
                  </a:lnTo>
                  <a:lnTo>
                    <a:pt x="493" y="37"/>
                  </a:lnTo>
                  <a:lnTo>
                    <a:pt x="412" y="25"/>
                  </a:lnTo>
                  <a:lnTo>
                    <a:pt x="332" y="16"/>
                  </a:lnTo>
                  <a:lnTo>
                    <a:pt x="250" y="8"/>
                  </a:lnTo>
                  <a:lnTo>
                    <a:pt x="168" y="3"/>
                  </a:lnTo>
                  <a:lnTo>
                    <a:pt x="85" y="1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33983" name="Freeform 63"/>
            <p:cNvSpPr>
              <a:spLocks/>
            </p:cNvSpPr>
            <p:nvPr/>
          </p:nvSpPr>
          <p:spPr bwMode="auto">
            <a:xfrm>
              <a:off x="361" y="765"/>
              <a:ext cx="5115" cy="1230"/>
            </a:xfrm>
            <a:custGeom>
              <a:avLst/>
              <a:gdLst/>
              <a:ahLst/>
              <a:cxnLst>
                <a:cxn ang="0">
                  <a:pos x="5115" y="2141"/>
                </a:cxn>
                <a:cxn ang="0">
                  <a:pos x="5068" y="2180"/>
                </a:cxn>
                <a:cxn ang="0">
                  <a:pos x="5011" y="2220"/>
                </a:cxn>
                <a:cxn ang="0">
                  <a:pos x="4933" y="2268"/>
                </a:cxn>
                <a:cxn ang="0">
                  <a:pos x="4836" y="2320"/>
                </a:cxn>
                <a:cxn ang="0">
                  <a:pos x="4721" y="2370"/>
                </a:cxn>
                <a:cxn ang="0">
                  <a:pos x="4589" y="2414"/>
                </a:cxn>
                <a:cxn ang="0">
                  <a:pos x="4517" y="2431"/>
                </a:cxn>
                <a:cxn ang="0">
                  <a:pos x="4442" y="2444"/>
                </a:cxn>
                <a:cxn ang="0">
                  <a:pos x="4361" y="2456"/>
                </a:cxn>
                <a:cxn ang="0">
                  <a:pos x="4279" y="2460"/>
                </a:cxn>
                <a:cxn ang="0">
                  <a:pos x="4193" y="2460"/>
                </a:cxn>
                <a:cxn ang="0">
                  <a:pos x="4103" y="2454"/>
                </a:cxn>
                <a:cxn ang="0">
                  <a:pos x="4012" y="2441"/>
                </a:cxn>
                <a:cxn ang="0">
                  <a:pos x="3916" y="2422"/>
                </a:cxn>
                <a:cxn ang="0">
                  <a:pos x="3819" y="2394"/>
                </a:cxn>
                <a:cxn ang="0">
                  <a:pos x="3717" y="2357"/>
                </a:cxn>
                <a:cxn ang="0">
                  <a:pos x="3614" y="2312"/>
                </a:cxn>
                <a:cxn ang="0">
                  <a:pos x="3510" y="2257"/>
                </a:cxn>
                <a:cxn ang="0">
                  <a:pos x="3402" y="2192"/>
                </a:cxn>
                <a:cxn ang="0">
                  <a:pos x="3294" y="2117"/>
                </a:cxn>
                <a:cxn ang="0">
                  <a:pos x="3183" y="2029"/>
                </a:cxn>
                <a:cxn ang="0">
                  <a:pos x="3070" y="1931"/>
                </a:cxn>
                <a:cxn ang="0">
                  <a:pos x="2956" y="1818"/>
                </a:cxn>
                <a:cxn ang="0">
                  <a:pos x="2841" y="1694"/>
                </a:cxn>
                <a:cxn ang="0">
                  <a:pos x="2727" y="1564"/>
                </a:cxn>
                <a:cxn ang="0">
                  <a:pos x="2508" y="1325"/>
                </a:cxn>
                <a:cxn ang="0">
                  <a:pos x="2300" y="1111"/>
                </a:cxn>
                <a:cxn ang="0">
                  <a:pos x="2101" y="918"/>
                </a:cxn>
                <a:cxn ang="0">
                  <a:pos x="1911" y="749"/>
                </a:cxn>
                <a:cxn ang="0">
                  <a:pos x="1728" y="600"/>
                </a:cxn>
                <a:cxn ang="0">
                  <a:pos x="1553" y="470"/>
                </a:cxn>
                <a:cxn ang="0">
                  <a:pos x="1382" y="360"/>
                </a:cxn>
                <a:cxn ang="0">
                  <a:pos x="1215" y="266"/>
                </a:cxn>
                <a:cxn ang="0">
                  <a:pos x="1053" y="189"/>
                </a:cxn>
                <a:cxn ang="0">
                  <a:pos x="892" y="126"/>
                </a:cxn>
                <a:cxn ang="0">
                  <a:pos x="733" y="77"/>
                </a:cxn>
                <a:cxn ang="0">
                  <a:pos x="574" y="42"/>
                </a:cxn>
                <a:cxn ang="0">
                  <a:pos x="413" y="17"/>
                </a:cxn>
                <a:cxn ang="0">
                  <a:pos x="250" y="3"/>
                </a:cxn>
                <a:cxn ang="0">
                  <a:pos x="85" y="0"/>
                </a:cxn>
              </a:cxnLst>
              <a:rect l="0" t="0" r="r" b="b"/>
              <a:pathLst>
                <a:path w="5115" h="2460">
                  <a:moveTo>
                    <a:pt x="5115" y="2141"/>
                  </a:moveTo>
                  <a:lnTo>
                    <a:pt x="5115" y="2141"/>
                  </a:lnTo>
                  <a:lnTo>
                    <a:pt x="5104" y="2150"/>
                  </a:lnTo>
                  <a:lnTo>
                    <a:pt x="5068" y="2180"/>
                  </a:lnTo>
                  <a:lnTo>
                    <a:pt x="5043" y="2197"/>
                  </a:lnTo>
                  <a:lnTo>
                    <a:pt x="5011" y="2220"/>
                  </a:lnTo>
                  <a:lnTo>
                    <a:pt x="4975" y="2244"/>
                  </a:lnTo>
                  <a:lnTo>
                    <a:pt x="4933" y="2268"/>
                  </a:lnTo>
                  <a:lnTo>
                    <a:pt x="4888" y="2294"/>
                  </a:lnTo>
                  <a:lnTo>
                    <a:pt x="4836" y="2320"/>
                  </a:lnTo>
                  <a:lnTo>
                    <a:pt x="4781" y="2346"/>
                  </a:lnTo>
                  <a:lnTo>
                    <a:pt x="4721" y="2370"/>
                  </a:lnTo>
                  <a:lnTo>
                    <a:pt x="4657" y="2393"/>
                  </a:lnTo>
                  <a:lnTo>
                    <a:pt x="4589" y="2414"/>
                  </a:lnTo>
                  <a:lnTo>
                    <a:pt x="4554" y="2423"/>
                  </a:lnTo>
                  <a:lnTo>
                    <a:pt x="4517" y="2431"/>
                  </a:lnTo>
                  <a:lnTo>
                    <a:pt x="4479" y="2438"/>
                  </a:lnTo>
                  <a:lnTo>
                    <a:pt x="4442" y="2444"/>
                  </a:lnTo>
                  <a:lnTo>
                    <a:pt x="4402" y="2451"/>
                  </a:lnTo>
                  <a:lnTo>
                    <a:pt x="4361" y="2456"/>
                  </a:lnTo>
                  <a:lnTo>
                    <a:pt x="4321" y="2459"/>
                  </a:lnTo>
                  <a:lnTo>
                    <a:pt x="4279" y="2460"/>
                  </a:lnTo>
                  <a:lnTo>
                    <a:pt x="4236" y="2460"/>
                  </a:lnTo>
                  <a:lnTo>
                    <a:pt x="4193" y="2460"/>
                  </a:lnTo>
                  <a:lnTo>
                    <a:pt x="4149" y="2457"/>
                  </a:lnTo>
                  <a:lnTo>
                    <a:pt x="4103" y="2454"/>
                  </a:lnTo>
                  <a:lnTo>
                    <a:pt x="4057" y="2448"/>
                  </a:lnTo>
                  <a:lnTo>
                    <a:pt x="4012" y="2441"/>
                  </a:lnTo>
                  <a:lnTo>
                    <a:pt x="3964" y="2431"/>
                  </a:lnTo>
                  <a:lnTo>
                    <a:pt x="3916" y="2422"/>
                  </a:lnTo>
                  <a:lnTo>
                    <a:pt x="3867" y="2409"/>
                  </a:lnTo>
                  <a:lnTo>
                    <a:pt x="3819" y="2394"/>
                  </a:lnTo>
                  <a:lnTo>
                    <a:pt x="3769" y="2377"/>
                  </a:lnTo>
                  <a:lnTo>
                    <a:pt x="3717" y="2357"/>
                  </a:lnTo>
                  <a:lnTo>
                    <a:pt x="3666" y="2336"/>
                  </a:lnTo>
                  <a:lnTo>
                    <a:pt x="3614" y="2312"/>
                  </a:lnTo>
                  <a:lnTo>
                    <a:pt x="3563" y="2286"/>
                  </a:lnTo>
                  <a:lnTo>
                    <a:pt x="3510" y="2257"/>
                  </a:lnTo>
                  <a:lnTo>
                    <a:pt x="3456" y="2226"/>
                  </a:lnTo>
                  <a:lnTo>
                    <a:pt x="3402" y="2192"/>
                  </a:lnTo>
                  <a:lnTo>
                    <a:pt x="3348" y="2155"/>
                  </a:lnTo>
                  <a:lnTo>
                    <a:pt x="3294" y="2117"/>
                  </a:lnTo>
                  <a:lnTo>
                    <a:pt x="3238" y="2075"/>
                  </a:lnTo>
                  <a:lnTo>
                    <a:pt x="3183" y="2029"/>
                  </a:lnTo>
                  <a:lnTo>
                    <a:pt x="3127" y="1981"/>
                  </a:lnTo>
                  <a:lnTo>
                    <a:pt x="3070" y="1931"/>
                  </a:lnTo>
                  <a:lnTo>
                    <a:pt x="3013" y="1876"/>
                  </a:lnTo>
                  <a:lnTo>
                    <a:pt x="2956" y="1818"/>
                  </a:lnTo>
                  <a:lnTo>
                    <a:pt x="2899" y="1756"/>
                  </a:lnTo>
                  <a:lnTo>
                    <a:pt x="2841" y="1694"/>
                  </a:lnTo>
                  <a:lnTo>
                    <a:pt x="2841" y="1694"/>
                  </a:lnTo>
                  <a:lnTo>
                    <a:pt x="2727" y="1564"/>
                  </a:lnTo>
                  <a:lnTo>
                    <a:pt x="2616" y="1442"/>
                  </a:lnTo>
                  <a:lnTo>
                    <a:pt x="2508" y="1325"/>
                  </a:lnTo>
                  <a:lnTo>
                    <a:pt x="2402" y="1214"/>
                  </a:lnTo>
                  <a:lnTo>
                    <a:pt x="2300" y="1111"/>
                  </a:lnTo>
                  <a:lnTo>
                    <a:pt x="2198" y="1012"/>
                  </a:lnTo>
                  <a:lnTo>
                    <a:pt x="2101" y="918"/>
                  </a:lnTo>
                  <a:lnTo>
                    <a:pt x="2004" y="831"/>
                  </a:lnTo>
                  <a:lnTo>
                    <a:pt x="1911" y="749"/>
                  </a:lnTo>
                  <a:lnTo>
                    <a:pt x="1818" y="671"/>
                  </a:lnTo>
                  <a:lnTo>
                    <a:pt x="1728" y="600"/>
                  </a:lnTo>
                  <a:lnTo>
                    <a:pt x="1639" y="533"/>
                  </a:lnTo>
                  <a:lnTo>
                    <a:pt x="1553" y="470"/>
                  </a:lnTo>
                  <a:lnTo>
                    <a:pt x="1467" y="413"/>
                  </a:lnTo>
                  <a:lnTo>
                    <a:pt x="1382" y="360"/>
                  </a:lnTo>
                  <a:lnTo>
                    <a:pt x="1299" y="310"/>
                  </a:lnTo>
                  <a:lnTo>
                    <a:pt x="1215" y="266"/>
                  </a:lnTo>
                  <a:lnTo>
                    <a:pt x="1133" y="224"/>
                  </a:lnTo>
                  <a:lnTo>
                    <a:pt x="1053" y="189"/>
                  </a:lnTo>
                  <a:lnTo>
                    <a:pt x="972" y="155"/>
                  </a:lnTo>
                  <a:lnTo>
                    <a:pt x="892" y="126"/>
                  </a:lnTo>
                  <a:lnTo>
                    <a:pt x="813" y="100"/>
                  </a:lnTo>
                  <a:lnTo>
                    <a:pt x="733" y="77"/>
                  </a:lnTo>
                  <a:lnTo>
                    <a:pt x="653" y="58"/>
                  </a:lnTo>
                  <a:lnTo>
                    <a:pt x="574" y="42"/>
                  </a:lnTo>
                  <a:lnTo>
                    <a:pt x="493" y="29"/>
                  </a:lnTo>
                  <a:lnTo>
                    <a:pt x="413" y="17"/>
                  </a:lnTo>
                  <a:lnTo>
                    <a:pt x="332" y="9"/>
                  </a:lnTo>
                  <a:lnTo>
                    <a:pt x="250" y="3"/>
                  </a:lnTo>
                  <a:lnTo>
                    <a:pt x="168" y="0"/>
                  </a:lnTo>
                  <a:lnTo>
                    <a:pt x="85" y="0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33984" name="Freeform 64"/>
            <p:cNvSpPr>
              <a:spLocks/>
            </p:cNvSpPr>
            <p:nvPr/>
          </p:nvSpPr>
          <p:spPr bwMode="auto">
            <a:xfrm>
              <a:off x="375" y="787"/>
              <a:ext cx="5147" cy="1195"/>
            </a:xfrm>
            <a:custGeom>
              <a:avLst/>
              <a:gdLst/>
              <a:ahLst/>
              <a:cxnLst>
                <a:cxn ang="0">
                  <a:pos x="5147" y="2049"/>
                </a:cxn>
                <a:cxn ang="0">
                  <a:pos x="5100" y="2090"/>
                </a:cxn>
                <a:cxn ang="0">
                  <a:pos x="5043" y="2132"/>
                </a:cxn>
                <a:cxn ang="0">
                  <a:pos x="4967" y="2182"/>
                </a:cxn>
                <a:cxn ang="0">
                  <a:pos x="4871" y="2237"/>
                </a:cxn>
                <a:cxn ang="0">
                  <a:pos x="4756" y="2288"/>
                </a:cxn>
                <a:cxn ang="0">
                  <a:pos x="4624" y="2335"/>
                </a:cxn>
                <a:cxn ang="0">
                  <a:pos x="4553" y="2355"/>
                </a:cxn>
                <a:cxn ang="0">
                  <a:pos x="4477" y="2369"/>
                </a:cxn>
                <a:cxn ang="0">
                  <a:pos x="4397" y="2382"/>
                </a:cxn>
                <a:cxn ang="0">
                  <a:pos x="4314" y="2388"/>
                </a:cxn>
                <a:cxn ang="0">
                  <a:pos x="4228" y="2390"/>
                </a:cxn>
                <a:cxn ang="0">
                  <a:pos x="4139" y="2385"/>
                </a:cxn>
                <a:cxn ang="0">
                  <a:pos x="4046" y="2374"/>
                </a:cxn>
                <a:cxn ang="0">
                  <a:pos x="3952" y="2356"/>
                </a:cxn>
                <a:cxn ang="0">
                  <a:pos x="3853" y="2330"/>
                </a:cxn>
                <a:cxn ang="0">
                  <a:pos x="3752" y="2296"/>
                </a:cxn>
                <a:cxn ang="0">
                  <a:pos x="3648" y="2253"/>
                </a:cxn>
                <a:cxn ang="0">
                  <a:pos x="3542" y="2200"/>
                </a:cxn>
                <a:cxn ang="0">
                  <a:pos x="3434" y="2137"/>
                </a:cxn>
                <a:cxn ang="0">
                  <a:pos x="3324" y="2064"/>
                </a:cxn>
                <a:cxn ang="0">
                  <a:pos x="3212" y="1978"/>
                </a:cxn>
                <a:cxn ang="0">
                  <a:pos x="3098" y="1880"/>
                </a:cxn>
                <a:cxn ang="0">
                  <a:pos x="2983" y="1770"/>
                </a:cxn>
                <a:cxn ang="0">
                  <a:pos x="2866" y="1646"/>
                </a:cxn>
                <a:cxn ang="0">
                  <a:pos x="2749" y="1520"/>
                </a:cxn>
                <a:cxn ang="0">
                  <a:pos x="2527" y="1284"/>
                </a:cxn>
                <a:cxn ang="0">
                  <a:pos x="2315" y="1072"/>
                </a:cxn>
                <a:cxn ang="0">
                  <a:pos x="2113" y="884"/>
                </a:cxn>
                <a:cxn ang="0">
                  <a:pos x="1920" y="717"/>
                </a:cxn>
                <a:cxn ang="0">
                  <a:pos x="1736" y="570"/>
                </a:cxn>
                <a:cxn ang="0">
                  <a:pos x="1558" y="444"/>
                </a:cxn>
                <a:cxn ang="0">
                  <a:pos x="1386" y="336"/>
                </a:cxn>
                <a:cxn ang="0">
                  <a:pos x="1219" y="246"/>
                </a:cxn>
                <a:cxn ang="0">
                  <a:pos x="1055" y="170"/>
                </a:cxn>
                <a:cxn ang="0">
                  <a:pos x="893" y="112"/>
                </a:cxn>
                <a:cxn ang="0">
                  <a:pos x="733" y="65"/>
                </a:cxn>
                <a:cxn ang="0">
                  <a:pos x="574" y="33"/>
                </a:cxn>
                <a:cxn ang="0">
                  <a:pos x="413" y="12"/>
                </a:cxn>
                <a:cxn ang="0">
                  <a:pos x="250" y="2"/>
                </a:cxn>
                <a:cxn ang="0">
                  <a:pos x="85" y="0"/>
                </a:cxn>
              </a:cxnLst>
              <a:rect l="0" t="0" r="r" b="b"/>
              <a:pathLst>
                <a:path w="5147" h="2390">
                  <a:moveTo>
                    <a:pt x="5147" y="2049"/>
                  </a:moveTo>
                  <a:lnTo>
                    <a:pt x="5147" y="2049"/>
                  </a:lnTo>
                  <a:lnTo>
                    <a:pt x="5135" y="2061"/>
                  </a:lnTo>
                  <a:lnTo>
                    <a:pt x="5100" y="2090"/>
                  </a:lnTo>
                  <a:lnTo>
                    <a:pt x="5075" y="2109"/>
                  </a:lnTo>
                  <a:lnTo>
                    <a:pt x="5043" y="2132"/>
                  </a:lnTo>
                  <a:lnTo>
                    <a:pt x="5008" y="2156"/>
                  </a:lnTo>
                  <a:lnTo>
                    <a:pt x="4967" y="2182"/>
                  </a:lnTo>
                  <a:lnTo>
                    <a:pt x="4921" y="2209"/>
                  </a:lnTo>
                  <a:lnTo>
                    <a:pt x="4871" y="2237"/>
                  </a:lnTo>
                  <a:lnTo>
                    <a:pt x="4815" y="2262"/>
                  </a:lnTo>
                  <a:lnTo>
                    <a:pt x="4756" y="2288"/>
                  </a:lnTo>
                  <a:lnTo>
                    <a:pt x="4692" y="2313"/>
                  </a:lnTo>
                  <a:lnTo>
                    <a:pt x="4624" y="2335"/>
                  </a:lnTo>
                  <a:lnTo>
                    <a:pt x="4589" y="2345"/>
                  </a:lnTo>
                  <a:lnTo>
                    <a:pt x="4553" y="2355"/>
                  </a:lnTo>
                  <a:lnTo>
                    <a:pt x="4515" y="2363"/>
                  </a:lnTo>
                  <a:lnTo>
                    <a:pt x="4477" y="2369"/>
                  </a:lnTo>
                  <a:lnTo>
                    <a:pt x="4438" y="2376"/>
                  </a:lnTo>
                  <a:lnTo>
                    <a:pt x="4397" y="2382"/>
                  </a:lnTo>
                  <a:lnTo>
                    <a:pt x="4357" y="2385"/>
                  </a:lnTo>
                  <a:lnTo>
                    <a:pt x="4314" y="2388"/>
                  </a:lnTo>
                  <a:lnTo>
                    <a:pt x="4272" y="2390"/>
                  </a:lnTo>
                  <a:lnTo>
                    <a:pt x="4228" y="2390"/>
                  </a:lnTo>
                  <a:lnTo>
                    <a:pt x="4184" y="2388"/>
                  </a:lnTo>
                  <a:lnTo>
                    <a:pt x="4139" y="2385"/>
                  </a:lnTo>
                  <a:lnTo>
                    <a:pt x="4093" y="2380"/>
                  </a:lnTo>
                  <a:lnTo>
                    <a:pt x="4046" y="2374"/>
                  </a:lnTo>
                  <a:lnTo>
                    <a:pt x="3999" y="2366"/>
                  </a:lnTo>
                  <a:lnTo>
                    <a:pt x="3952" y="2356"/>
                  </a:lnTo>
                  <a:lnTo>
                    <a:pt x="3902" y="2345"/>
                  </a:lnTo>
                  <a:lnTo>
                    <a:pt x="3853" y="2330"/>
                  </a:lnTo>
                  <a:lnTo>
                    <a:pt x="3803" y="2314"/>
                  </a:lnTo>
                  <a:lnTo>
                    <a:pt x="3752" y="2296"/>
                  </a:lnTo>
                  <a:lnTo>
                    <a:pt x="3700" y="2275"/>
                  </a:lnTo>
                  <a:lnTo>
                    <a:pt x="3648" y="2253"/>
                  </a:lnTo>
                  <a:lnTo>
                    <a:pt x="3596" y="2229"/>
                  </a:lnTo>
                  <a:lnTo>
                    <a:pt x="3542" y="2200"/>
                  </a:lnTo>
                  <a:lnTo>
                    <a:pt x="3489" y="2170"/>
                  </a:lnTo>
                  <a:lnTo>
                    <a:pt x="3434" y="2137"/>
                  </a:lnTo>
                  <a:lnTo>
                    <a:pt x="3380" y="2101"/>
                  </a:lnTo>
                  <a:lnTo>
                    <a:pt x="3324" y="2064"/>
                  </a:lnTo>
                  <a:lnTo>
                    <a:pt x="3269" y="2022"/>
                  </a:lnTo>
                  <a:lnTo>
                    <a:pt x="3212" y="1978"/>
                  </a:lnTo>
                  <a:lnTo>
                    <a:pt x="3156" y="1930"/>
                  </a:lnTo>
                  <a:lnTo>
                    <a:pt x="3098" y="1880"/>
                  </a:lnTo>
                  <a:lnTo>
                    <a:pt x="3041" y="1827"/>
                  </a:lnTo>
                  <a:lnTo>
                    <a:pt x="2983" y="1770"/>
                  </a:lnTo>
                  <a:lnTo>
                    <a:pt x="2924" y="1710"/>
                  </a:lnTo>
                  <a:lnTo>
                    <a:pt x="2866" y="1646"/>
                  </a:lnTo>
                  <a:lnTo>
                    <a:pt x="2866" y="1646"/>
                  </a:lnTo>
                  <a:lnTo>
                    <a:pt x="2749" y="1520"/>
                  </a:lnTo>
                  <a:lnTo>
                    <a:pt x="2637" y="1399"/>
                  </a:lnTo>
                  <a:lnTo>
                    <a:pt x="2527" y="1284"/>
                  </a:lnTo>
                  <a:lnTo>
                    <a:pt x="2419" y="1174"/>
                  </a:lnTo>
                  <a:lnTo>
                    <a:pt x="2315" y="1072"/>
                  </a:lnTo>
                  <a:lnTo>
                    <a:pt x="2213" y="976"/>
                  </a:lnTo>
                  <a:lnTo>
                    <a:pt x="2113" y="884"/>
                  </a:lnTo>
                  <a:lnTo>
                    <a:pt x="2016" y="798"/>
                  </a:lnTo>
                  <a:lnTo>
                    <a:pt x="1920" y="717"/>
                  </a:lnTo>
                  <a:lnTo>
                    <a:pt x="1827" y="641"/>
                  </a:lnTo>
                  <a:lnTo>
                    <a:pt x="1736" y="570"/>
                  </a:lnTo>
                  <a:lnTo>
                    <a:pt x="1647" y="504"/>
                  </a:lnTo>
                  <a:lnTo>
                    <a:pt x="1558" y="444"/>
                  </a:lnTo>
                  <a:lnTo>
                    <a:pt x="1472" y="388"/>
                  </a:lnTo>
                  <a:lnTo>
                    <a:pt x="1386" y="336"/>
                  </a:lnTo>
                  <a:lnTo>
                    <a:pt x="1303" y="288"/>
                  </a:lnTo>
                  <a:lnTo>
                    <a:pt x="1219" y="246"/>
                  </a:lnTo>
                  <a:lnTo>
                    <a:pt x="1136" y="205"/>
                  </a:lnTo>
                  <a:lnTo>
                    <a:pt x="1055" y="170"/>
                  </a:lnTo>
                  <a:lnTo>
                    <a:pt x="974" y="139"/>
                  </a:lnTo>
                  <a:lnTo>
                    <a:pt x="893" y="112"/>
                  </a:lnTo>
                  <a:lnTo>
                    <a:pt x="814" y="88"/>
                  </a:lnTo>
                  <a:lnTo>
                    <a:pt x="733" y="65"/>
                  </a:lnTo>
                  <a:lnTo>
                    <a:pt x="653" y="47"/>
                  </a:lnTo>
                  <a:lnTo>
                    <a:pt x="574" y="33"/>
                  </a:lnTo>
                  <a:lnTo>
                    <a:pt x="493" y="21"/>
                  </a:lnTo>
                  <a:lnTo>
                    <a:pt x="413" y="12"/>
                  </a:lnTo>
                  <a:lnTo>
                    <a:pt x="332" y="5"/>
                  </a:lnTo>
                  <a:lnTo>
                    <a:pt x="250" y="2"/>
                  </a:lnTo>
                  <a:lnTo>
                    <a:pt x="168" y="0"/>
                  </a:lnTo>
                  <a:lnTo>
                    <a:pt x="85" y="0"/>
                  </a:lnTo>
                  <a:lnTo>
                    <a:pt x="0" y="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33985" name="Freeform 65"/>
            <p:cNvSpPr>
              <a:spLocks/>
            </p:cNvSpPr>
            <p:nvPr/>
          </p:nvSpPr>
          <p:spPr bwMode="auto">
            <a:xfrm>
              <a:off x="389" y="808"/>
              <a:ext cx="5176" cy="1160"/>
            </a:xfrm>
            <a:custGeom>
              <a:avLst/>
              <a:gdLst/>
              <a:ahLst/>
              <a:cxnLst>
                <a:cxn ang="0">
                  <a:pos x="5176" y="1959"/>
                </a:cxn>
                <a:cxn ang="0">
                  <a:pos x="5130" y="2001"/>
                </a:cxn>
                <a:cxn ang="0">
                  <a:pos x="5075" y="2044"/>
                </a:cxn>
                <a:cxn ang="0">
                  <a:pos x="4998" y="2096"/>
                </a:cxn>
                <a:cxn ang="0">
                  <a:pos x="4903" y="2153"/>
                </a:cxn>
                <a:cxn ang="0">
                  <a:pos x="4790" y="2208"/>
                </a:cxn>
                <a:cxn ang="0">
                  <a:pos x="4658" y="2258"/>
                </a:cxn>
                <a:cxn ang="0">
                  <a:pos x="4587" y="2277"/>
                </a:cxn>
                <a:cxn ang="0">
                  <a:pos x="4513" y="2295"/>
                </a:cxn>
                <a:cxn ang="0">
                  <a:pos x="4433" y="2308"/>
                </a:cxn>
                <a:cxn ang="0">
                  <a:pos x="4350" y="2317"/>
                </a:cxn>
                <a:cxn ang="0">
                  <a:pos x="4264" y="2321"/>
                </a:cxn>
                <a:cxn ang="0">
                  <a:pos x="4174" y="2317"/>
                </a:cxn>
                <a:cxn ang="0">
                  <a:pos x="4082" y="2308"/>
                </a:cxn>
                <a:cxn ang="0">
                  <a:pos x="3986" y="2292"/>
                </a:cxn>
                <a:cxn ang="0">
                  <a:pos x="3888" y="2269"/>
                </a:cxn>
                <a:cxn ang="0">
                  <a:pos x="3786" y="2235"/>
                </a:cxn>
                <a:cxn ang="0">
                  <a:pos x="3682" y="2195"/>
                </a:cxn>
                <a:cxn ang="0">
                  <a:pos x="3575" y="2143"/>
                </a:cxn>
                <a:cxn ang="0">
                  <a:pos x="3466" y="2082"/>
                </a:cxn>
                <a:cxn ang="0">
                  <a:pos x="3355" y="2011"/>
                </a:cxn>
                <a:cxn ang="0">
                  <a:pos x="3241" y="1927"/>
                </a:cxn>
                <a:cxn ang="0">
                  <a:pos x="3125" y="1831"/>
                </a:cxn>
                <a:cxn ang="0">
                  <a:pos x="3009" y="1723"/>
                </a:cxn>
                <a:cxn ang="0">
                  <a:pos x="2891" y="1600"/>
                </a:cxn>
                <a:cxn ang="0">
                  <a:pos x="2773" y="1475"/>
                </a:cxn>
                <a:cxn ang="0">
                  <a:pos x="2545" y="1244"/>
                </a:cxn>
                <a:cxn ang="0">
                  <a:pos x="2331" y="1035"/>
                </a:cxn>
                <a:cxn ang="0">
                  <a:pos x="2126" y="850"/>
                </a:cxn>
                <a:cxn ang="0">
                  <a:pos x="1931" y="685"/>
                </a:cxn>
                <a:cxn ang="0">
                  <a:pos x="1744" y="543"/>
                </a:cxn>
                <a:cxn ang="0">
                  <a:pos x="1565" y="419"/>
                </a:cxn>
                <a:cxn ang="0">
                  <a:pos x="1391" y="314"/>
                </a:cxn>
                <a:cxn ang="0">
                  <a:pos x="1222" y="226"/>
                </a:cxn>
                <a:cxn ang="0">
                  <a:pos x="1057" y="154"/>
                </a:cxn>
                <a:cxn ang="0">
                  <a:pos x="894" y="99"/>
                </a:cxn>
                <a:cxn ang="0">
                  <a:pos x="735" y="55"/>
                </a:cxn>
                <a:cxn ang="0">
                  <a:pos x="574" y="26"/>
                </a:cxn>
                <a:cxn ang="0">
                  <a:pos x="412" y="8"/>
                </a:cxn>
                <a:cxn ang="0">
                  <a:pos x="250" y="0"/>
                </a:cxn>
                <a:cxn ang="0">
                  <a:pos x="85" y="4"/>
                </a:cxn>
              </a:cxnLst>
              <a:rect l="0" t="0" r="r" b="b"/>
              <a:pathLst>
                <a:path w="5176" h="2321">
                  <a:moveTo>
                    <a:pt x="5176" y="1959"/>
                  </a:moveTo>
                  <a:lnTo>
                    <a:pt x="5176" y="1959"/>
                  </a:lnTo>
                  <a:lnTo>
                    <a:pt x="5165" y="1970"/>
                  </a:lnTo>
                  <a:lnTo>
                    <a:pt x="5130" y="2001"/>
                  </a:lnTo>
                  <a:lnTo>
                    <a:pt x="5105" y="2020"/>
                  </a:lnTo>
                  <a:lnTo>
                    <a:pt x="5075" y="2044"/>
                  </a:lnTo>
                  <a:lnTo>
                    <a:pt x="5039" y="2070"/>
                  </a:lnTo>
                  <a:lnTo>
                    <a:pt x="4998" y="2096"/>
                  </a:lnTo>
                  <a:lnTo>
                    <a:pt x="4953" y="2125"/>
                  </a:lnTo>
                  <a:lnTo>
                    <a:pt x="4903" y="2153"/>
                  </a:lnTo>
                  <a:lnTo>
                    <a:pt x="4849" y="2180"/>
                  </a:lnTo>
                  <a:lnTo>
                    <a:pt x="4790" y="2208"/>
                  </a:lnTo>
                  <a:lnTo>
                    <a:pt x="4726" y="2233"/>
                  </a:lnTo>
                  <a:lnTo>
                    <a:pt x="4658" y="2258"/>
                  </a:lnTo>
                  <a:lnTo>
                    <a:pt x="4624" y="2267"/>
                  </a:lnTo>
                  <a:lnTo>
                    <a:pt x="4587" y="2277"/>
                  </a:lnTo>
                  <a:lnTo>
                    <a:pt x="4550" y="2287"/>
                  </a:lnTo>
                  <a:lnTo>
                    <a:pt x="4513" y="2295"/>
                  </a:lnTo>
                  <a:lnTo>
                    <a:pt x="4472" y="2303"/>
                  </a:lnTo>
                  <a:lnTo>
                    <a:pt x="4433" y="2308"/>
                  </a:lnTo>
                  <a:lnTo>
                    <a:pt x="4392" y="2313"/>
                  </a:lnTo>
                  <a:lnTo>
                    <a:pt x="4350" y="2317"/>
                  </a:lnTo>
                  <a:lnTo>
                    <a:pt x="4307" y="2319"/>
                  </a:lnTo>
                  <a:lnTo>
                    <a:pt x="4264" y="2321"/>
                  </a:lnTo>
                  <a:lnTo>
                    <a:pt x="4220" y="2319"/>
                  </a:lnTo>
                  <a:lnTo>
                    <a:pt x="4174" y="2317"/>
                  </a:lnTo>
                  <a:lnTo>
                    <a:pt x="4128" y="2314"/>
                  </a:lnTo>
                  <a:lnTo>
                    <a:pt x="4082" y="2308"/>
                  </a:lnTo>
                  <a:lnTo>
                    <a:pt x="4034" y="2301"/>
                  </a:lnTo>
                  <a:lnTo>
                    <a:pt x="3986" y="2292"/>
                  </a:lnTo>
                  <a:lnTo>
                    <a:pt x="3936" y="2282"/>
                  </a:lnTo>
                  <a:lnTo>
                    <a:pt x="3888" y="2269"/>
                  </a:lnTo>
                  <a:lnTo>
                    <a:pt x="3836" y="2253"/>
                  </a:lnTo>
                  <a:lnTo>
                    <a:pt x="3786" y="2235"/>
                  </a:lnTo>
                  <a:lnTo>
                    <a:pt x="3734" y="2216"/>
                  </a:lnTo>
                  <a:lnTo>
                    <a:pt x="3682" y="2195"/>
                  </a:lnTo>
                  <a:lnTo>
                    <a:pt x="3628" y="2170"/>
                  </a:lnTo>
                  <a:lnTo>
                    <a:pt x="3575" y="2143"/>
                  </a:lnTo>
                  <a:lnTo>
                    <a:pt x="3521" y="2114"/>
                  </a:lnTo>
                  <a:lnTo>
                    <a:pt x="3466" y="2082"/>
                  </a:lnTo>
                  <a:lnTo>
                    <a:pt x="3410" y="2048"/>
                  </a:lnTo>
                  <a:lnTo>
                    <a:pt x="3355" y="2011"/>
                  </a:lnTo>
                  <a:lnTo>
                    <a:pt x="3298" y="1970"/>
                  </a:lnTo>
                  <a:lnTo>
                    <a:pt x="3241" y="1927"/>
                  </a:lnTo>
                  <a:lnTo>
                    <a:pt x="3184" y="1880"/>
                  </a:lnTo>
                  <a:lnTo>
                    <a:pt x="3125" y="1831"/>
                  </a:lnTo>
                  <a:lnTo>
                    <a:pt x="3067" y="1778"/>
                  </a:lnTo>
                  <a:lnTo>
                    <a:pt x="3009" y="1723"/>
                  </a:lnTo>
                  <a:lnTo>
                    <a:pt x="2949" y="1663"/>
                  </a:lnTo>
                  <a:lnTo>
                    <a:pt x="2891" y="1600"/>
                  </a:lnTo>
                  <a:lnTo>
                    <a:pt x="2891" y="1600"/>
                  </a:lnTo>
                  <a:lnTo>
                    <a:pt x="2773" y="1475"/>
                  </a:lnTo>
                  <a:lnTo>
                    <a:pt x="2658" y="1357"/>
                  </a:lnTo>
                  <a:lnTo>
                    <a:pt x="2545" y="1244"/>
                  </a:lnTo>
                  <a:lnTo>
                    <a:pt x="2437" y="1135"/>
                  </a:lnTo>
                  <a:lnTo>
                    <a:pt x="2331" y="1035"/>
                  </a:lnTo>
                  <a:lnTo>
                    <a:pt x="2227" y="938"/>
                  </a:lnTo>
                  <a:lnTo>
                    <a:pt x="2126" y="850"/>
                  </a:lnTo>
                  <a:lnTo>
                    <a:pt x="2027" y="764"/>
                  </a:lnTo>
                  <a:lnTo>
                    <a:pt x="1931" y="685"/>
                  </a:lnTo>
                  <a:lnTo>
                    <a:pt x="1837" y="611"/>
                  </a:lnTo>
                  <a:lnTo>
                    <a:pt x="1744" y="543"/>
                  </a:lnTo>
                  <a:lnTo>
                    <a:pt x="1654" y="478"/>
                  </a:lnTo>
                  <a:lnTo>
                    <a:pt x="1565" y="419"/>
                  </a:lnTo>
                  <a:lnTo>
                    <a:pt x="1477" y="364"/>
                  </a:lnTo>
                  <a:lnTo>
                    <a:pt x="1391" y="314"/>
                  </a:lnTo>
                  <a:lnTo>
                    <a:pt x="1305" y="268"/>
                  </a:lnTo>
                  <a:lnTo>
                    <a:pt x="1222" y="226"/>
                  </a:lnTo>
                  <a:lnTo>
                    <a:pt x="1139" y="188"/>
                  </a:lnTo>
                  <a:lnTo>
                    <a:pt x="1057" y="154"/>
                  </a:lnTo>
                  <a:lnTo>
                    <a:pt x="976" y="125"/>
                  </a:lnTo>
                  <a:lnTo>
                    <a:pt x="894" y="99"/>
                  </a:lnTo>
                  <a:lnTo>
                    <a:pt x="814" y="75"/>
                  </a:lnTo>
                  <a:lnTo>
                    <a:pt x="735" y="55"/>
                  </a:lnTo>
                  <a:lnTo>
                    <a:pt x="654" y="39"/>
                  </a:lnTo>
                  <a:lnTo>
                    <a:pt x="574" y="26"/>
                  </a:lnTo>
                  <a:lnTo>
                    <a:pt x="493" y="16"/>
                  </a:lnTo>
                  <a:lnTo>
                    <a:pt x="412" y="8"/>
                  </a:lnTo>
                  <a:lnTo>
                    <a:pt x="332" y="4"/>
                  </a:lnTo>
                  <a:lnTo>
                    <a:pt x="250" y="0"/>
                  </a:lnTo>
                  <a:lnTo>
                    <a:pt x="168" y="0"/>
                  </a:lnTo>
                  <a:lnTo>
                    <a:pt x="85" y="4"/>
                  </a:lnTo>
                  <a:lnTo>
                    <a:pt x="0" y="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33986" name="Freeform 66"/>
            <p:cNvSpPr>
              <a:spLocks/>
            </p:cNvSpPr>
            <p:nvPr/>
          </p:nvSpPr>
          <p:spPr bwMode="auto">
            <a:xfrm>
              <a:off x="403" y="829"/>
              <a:ext cx="5205" cy="1124"/>
            </a:xfrm>
            <a:custGeom>
              <a:avLst/>
              <a:gdLst/>
              <a:ahLst/>
              <a:cxnLst>
                <a:cxn ang="0">
                  <a:pos x="5205" y="1868"/>
                </a:cxn>
                <a:cxn ang="0">
                  <a:pos x="5161" y="1910"/>
                </a:cxn>
                <a:cxn ang="0">
                  <a:pos x="5105" y="1956"/>
                </a:cxn>
                <a:cxn ang="0">
                  <a:pos x="5030" y="2011"/>
                </a:cxn>
                <a:cxn ang="0">
                  <a:pos x="4936" y="2069"/>
                </a:cxn>
                <a:cxn ang="0">
                  <a:pos x="4822" y="2127"/>
                </a:cxn>
                <a:cxn ang="0">
                  <a:pos x="4693" y="2178"/>
                </a:cxn>
                <a:cxn ang="0">
                  <a:pos x="4621" y="2201"/>
                </a:cxn>
                <a:cxn ang="0">
                  <a:pos x="4546" y="2219"/>
                </a:cxn>
                <a:cxn ang="0">
                  <a:pos x="4467" y="2235"/>
                </a:cxn>
                <a:cxn ang="0">
                  <a:pos x="4385" y="2245"/>
                </a:cxn>
                <a:cxn ang="0">
                  <a:pos x="4299" y="2250"/>
                </a:cxn>
                <a:cxn ang="0">
                  <a:pos x="4208" y="2250"/>
                </a:cxn>
                <a:cxn ang="0">
                  <a:pos x="4117" y="2241"/>
                </a:cxn>
                <a:cxn ang="0">
                  <a:pos x="4020" y="2227"/>
                </a:cxn>
                <a:cxn ang="0">
                  <a:pos x="3921" y="2206"/>
                </a:cxn>
                <a:cxn ang="0">
                  <a:pos x="3820" y="2175"/>
                </a:cxn>
                <a:cxn ang="0">
                  <a:pos x="3714" y="2135"/>
                </a:cxn>
                <a:cxn ang="0">
                  <a:pos x="3607" y="2086"/>
                </a:cxn>
                <a:cxn ang="0">
                  <a:pos x="3497" y="2027"/>
                </a:cxn>
                <a:cxn ang="0">
                  <a:pos x="3385" y="1957"/>
                </a:cxn>
                <a:cxn ang="0">
                  <a:pos x="3270" y="1875"/>
                </a:cxn>
                <a:cxn ang="0">
                  <a:pos x="3153" y="1781"/>
                </a:cxn>
                <a:cxn ang="0">
                  <a:pos x="3035" y="1675"/>
                </a:cxn>
                <a:cxn ang="0">
                  <a:pos x="2914" y="1555"/>
                </a:cxn>
                <a:cxn ang="0">
                  <a:pos x="2795" y="1431"/>
                </a:cxn>
                <a:cxn ang="0">
                  <a:pos x="2564" y="1202"/>
                </a:cxn>
                <a:cxn ang="0">
                  <a:pos x="2346" y="997"/>
                </a:cxn>
                <a:cxn ang="0">
                  <a:pos x="2140" y="816"/>
                </a:cxn>
                <a:cxn ang="0">
                  <a:pos x="1941" y="654"/>
                </a:cxn>
                <a:cxn ang="0">
                  <a:pos x="1752" y="514"/>
                </a:cxn>
                <a:cxn ang="0">
                  <a:pos x="1570" y="394"/>
                </a:cxn>
                <a:cxn ang="0">
                  <a:pos x="1395" y="293"/>
                </a:cxn>
                <a:cxn ang="0">
                  <a:pos x="1226" y="207"/>
                </a:cxn>
                <a:cxn ang="0">
                  <a:pos x="1059" y="139"/>
                </a:cxn>
                <a:cxn ang="0">
                  <a:pos x="897" y="86"/>
                </a:cxn>
                <a:cxn ang="0">
                  <a:pos x="734" y="45"/>
                </a:cxn>
                <a:cxn ang="0">
                  <a:pos x="575" y="20"/>
                </a:cxn>
                <a:cxn ang="0">
                  <a:pos x="414" y="5"/>
                </a:cxn>
                <a:cxn ang="0">
                  <a:pos x="250" y="0"/>
                </a:cxn>
                <a:cxn ang="0">
                  <a:pos x="85" y="7"/>
                </a:cxn>
              </a:cxnLst>
              <a:rect l="0" t="0" r="r" b="b"/>
              <a:pathLst>
                <a:path w="5205" h="2250">
                  <a:moveTo>
                    <a:pt x="5205" y="1868"/>
                  </a:moveTo>
                  <a:lnTo>
                    <a:pt x="5205" y="1868"/>
                  </a:lnTo>
                  <a:lnTo>
                    <a:pt x="5194" y="1880"/>
                  </a:lnTo>
                  <a:lnTo>
                    <a:pt x="5161" y="1910"/>
                  </a:lnTo>
                  <a:lnTo>
                    <a:pt x="5136" y="1931"/>
                  </a:lnTo>
                  <a:lnTo>
                    <a:pt x="5105" y="1956"/>
                  </a:lnTo>
                  <a:lnTo>
                    <a:pt x="5071" y="1981"/>
                  </a:lnTo>
                  <a:lnTo>
                    <a:pt x="5030" y="2011"/>
                  </a:lnTo>
                  <a:lnTo>
                    <a:pt x="4984" y="2040"/>
                  </a:lnTo>
                  <a:lnTo>
                    <a:pt x="4936" y="2069"/>
                  </a:lnTo>
                  <a:lnTo>
                    <a:pt x="4882" y="2098"/>
                  </a:lnTo>
                  <a:lnTo>
                    <a:pt x="4822" y="2127"/>
                  </a:lnTo>
                  <a:lnTo>
                    <a:pt x="4760" y="2153"/>
                  </a:lnTo>
                  <a:lnTo>
                    <a:pt x="4693" y="2178"/>
                  </a:lnTo>
                  <a:lnTo>
                    <a:pt x="4657" y="2190"/>
                  </a:lnTo>
                  <a:lnTo>
                    <a:pt x="4621" y="2201"/>
                  </a:lnTo>
                  <a:lnTo>
                    <a:pt x="4585" y="2211"/>
                  </a:lnTo>
                  <a:lnTo>
                    <a:pt x="4546" y="2219"/>
                  </a:lnTo>
                  <a:lnTo>
                    <a:pt x="4507" y="2227"/>
                  </a:lnTo>
                  <a:lnTo>
                    <a:pt x="4467" y="2235"/>
                  </a:lnTo>
                  <a:lnTo>
                    <a:pt x="4426" y="2240"/>
                  </a:lnTo>
                  <a:lnTo>
                    <a:pt x="4385" y="2245"/>
                  </a:lnTo>
                  <a:lnTo>
                    <a:pt x="4342" y="2248"/>
                  </a:lnTo>
                  <a:lnTo>
                    <a:pt x="4299" y="2250"/>
                  </a:lnTo>
                  <a:lnTo>
                    <a:pt x="4254" y="2250"/>
                  </a:lnTo>
                  <a:lnTo>
                    <a:pt x="4208" y="2250"/>
                  </a:lnTo>
                  <a:lnTo>
                    <a:pt x="4163" y="2246"/>
                  </a:lnTo>
                  <a:lnTo>
                    <a:pt x="4117" y="2241"/>
                  </a:lnTo>
                  <a:lnTo>
                    <a:pt x="4068" y="2235"/>
                  </a:lnTo>
                  <a:lnTo>
                    <a:pt x="4020" y="2227"/>
                  </a:lnTo>
                  <a:lnTo>
                    <a:pt x="3971" y="2217"/>
                  </a:lnTo>
                  <a:lnTo>
                    <a:pt x="3921" y="2206"/>
                  </a:lnTo>
                  <a:lnTo>
                    <a:pt x="3871" y="2191"/>
                  </a:lnTo>
                  <a:lnTo>
                    <a:pt x="3820" y="2175"/>
                  </a:lnTo>
                  <a:lnTo>
                    <a:pt x="3767" y="2156"/>
                  </a:lnTo>
                  <a:lnTo>
                    <a:pt x="3714" y="2135"/>
                  </a:lnTo>
                  <a:lnTo>
                    <a:pt x="3661" y="2112"/>
                  </a:lnTo>
                  <a:lnTo>
                    <a:pt x="3607" y="2086"/>
                  </a:lnTo>
                  <a:lnTo>
                    <a:pt x="3553" y="2057"/>
                  </a:lnTo>
                  <a:lnTo>
                    <a:pt x="3497" y="2027"/>
                  </a:lnTo>
                  <a:lnTo>
                    <a:pt x="3442" y="1993"/>
                  </a:lnTo>
                  <a:lnTo>
                    <a:pt x="3385" y="1957"/>
                  </a:lnTo>
                  <a:lnTo>
                    <a:pt x="3328" y="1917"/>
                  </a:lnTo>
                  <a:lnTo>
                    <a:pt x="3270" y="1875"/>
                  </a:lnTo>
                  <a:lnTo>
                    <a:pt x="3213" y="1830"/>
                  </a:lnTo>
                  <a:lnTo>
                    <a:pt x="3153" y="1781"/>
                  </a:lnTo>
                  <a:lnTo>
                    <a:pt x="3095" y="1730"/>
                  </a:lnTo>
                  <a:lnTo>
                    <a:pt x="3035" y="1675"/>
                  </a:lnTo>
                  <a:lnTo>
                    <a:pt x="2975" y="1617"/>
                  </a:lnTo>
                  <a:lnTo>
                    <a:pt x="2914" y="1555"/>
                  </a:lnTo>
                  <a:lnTo>
                    <a:pt x="2914" y="1555"/>
                  </a:lnTo>
                  <a:lnTo>
                    <a:pt x="2795" y="1431"/>
                  </a:lnTo>
                  <a:lnTo>
                    <a:pt x="2678" y="1313"/>
                  </a:lnTo>
                  <a:lnTo>
                    <a:pt x="2564" y="1202"/>
                  </a:lnTo>
                  <a:lnTo>
                    <a:pt x="2453" y="1097"/>
                  </a:lnTo>
                  <a:lnTo>
                    <a:pt x="2346" y="997"/>
                  </a:lnTo>
                  <a:lnTo>
                    <a:pt x="2241" y="903"/>
                  </a:lnTo>
                  <a:lnTo>
                    <a:pt x="2140" y="816"/>
                  </a:lnTo>
                  <a:lnTo>
                    <a:pt x="2040" y="732"/>
                  </a:lnTo>
                  <a:lnTo>
                    <a:pt x="1941" y="654"/>
                  </a:lnTo>
                  <a:lnTo>
                    <a:pt x="1847" y="582"/>
                  </a:lnTo>
                  <a:lnTo>
                    <a:pt x="1752" y="514"/>
                  </a:lnTo>
                  <a:lnTo>
                    <a:pt x="1661" y="452"/>
                  </a:lnTo>
                  <a:lnTo>
                    <a:pt x="1570" y="394"/>
                  </a:lnTo>
                  <a:lnTo>
                    <a:pt x="1483" y="341"/>
                  </a:lnTo>
                  <a:lnTo>
                    <a:pt x="1395" y="293"/>
                  </a:lnTo>
                  <a:lnTo>
                    <a:pt x="1311" y="247"/>
                  </a:lnTo>
                  <a:lnTo>
                    <a:pt x="1226" y="207"/>
                  </a:lnTo>
                  <a:lnTo>
                    <a:pt x="1143" y="171"/>
                  </a:lnTo>
                  <a:lnTo>
                    <a:pt x="1059" y="139"/>
                  </a:lnTo>
                  <a:lnTo>
                    <a:pt x="977" y="110"/>
                  </a:lnTo>
                  <a:lnTo>
                    <a:pt x="897" y="86"/>
                  </a:lnTo>
                  <a:lnTo>
                    <a:pt x="815" y="63"/>
                  </a:lnTo>
                  <a:lnTo>
                    <a:pt x="734" y="45"/>
                  </a:lnTo>
                  <a:lnTo>
                    <a:pt x="655" y="31"/>
                  </a:lnTo>
                  <a:lnTo>
                    <a:pt x="575" y="20"/>
                  </a:lnTo>
                  <a:lnTo>
                    <a:pt x="494" y="10"/>
                  </a:lnTo>
                  <a:lnTo>
                    <a:pt x="414" y="5"/>
                  </a:lnTo>
                  <a:lnTo>
                    <a:pt x="332" y="2"/>
                  </a:lnTo>
                  <a:lnTo>
                    <a:pt x="250" y="0"/>
                  </a:lnTo>
                  <a:lnTo>
                    <a:pt x="168" y="2"/>
                  </a:lnTo>
                  <a:lnTo>
                    <a:pt x="85" y="7"/>
                  </a:lnTo>
                  <a:lnTo>
                    <a:pt x="0" y="13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33987" name="Freeform 67"/>
            <p:cNvSpPr>
              <a:spLocks/>
            </p:cNvSpPr>
            <p:nvPr/>
          </p:nvSpPr>
          <p:spPr bwMode="auto">
            <a:xfrm>
              <a:off x="418" y="850"/>
              <a:ext cx="5233" cy="1090"/>
            </a:xfrm>
            <a:custGeom>
              <a:avLst/>
              <a:gdLst/>
              <a:ahLst/>
              <a:cxnLst>
                <a:cxn ang="0">
                  <a:pos x="5233" y="1778"/>
                </a:cxn>
                <a:cxn ang="0">
                  <a:pos x="5189" y="1822"/>
                </a:cxn>
                <a:cxn ang="0">
                  <a:pos x="5133" y="1867"/>
                </a:cxn>
                <a:cxn ang="0">
                  <a:pos x="5060" y="1923"/>
                </a:cxn>
                <a:cxn ang="0">
                  <a:pos x="4965" y="1985"/>
                </a:cxn>
                <a:cxn ang="0">
                  <a:pos x="4854" y="2044"/>
                </a:cxn>
                <a:cxn ang="0">
                  <a:pos x="4725" y="2099"/>
                </a:cxn>
                <a:cxn ang="0">
                  <a:pos x="4654" y="2122"/>
                </a:cxn>
                <a:cxn ang="0">
                  <a:pos x="4579" y="2143"/>
                </a:cxn>
                <a:cxn ang="0">
                  <a:pos x="4500" y="2159"/>
                </a:cxn>
                <a:cxn ang="0">
                  <a:pos x="4418" y="2172"/>
                </a:cxn>
                <a:cxn ang="0">
                  <a:pos x="4332" y="2178"/>
                </a:cxn>
                <a:cxn ang="0">
                  <a:pos x="4242" y="2180"/>
                </a:cxn>
                <a:cxn ang="0">
                  <a:pos x="4149" y="2174"/>
                </a:cxn>
                <a:cxn ang="0">
                  <a:pos x="4053" y="2162"/>
                </a:cxn>
                <a:cxn ang="0">
                  <a:pos x="3953" y="2141"/>
                </a:cxn>
                <a:cxn ang="0">
                  <a:pos x="3852" y="2114"/>
                </a:cxn>
                <a:cxn ang="0">
                  <a:pos x="3746" y="2075"/>
                </a:cxn>
                <a:cxn ang="0">
                  <a:pos x="3638" y="2028"/>
                </a:cxn>
                <a:cxn ang="0">
                  <a:pos x="3527" y="1972"/>
                </a:cxn>
                <a:cxn ang="0">
                  <a:pos x="3414" y="1902"/>
                </a:cxn>
                <a:cxn ang="0">
                  <a:pos x="3298" y="1823"/>
                </a:cxn>
                <a:cxn ang="0">
                  <a:pos x="3180" y="1731"/>
                </a:cxn>
                <a:cxn ang="0">
                  <a:pos x="3059" y="1626"/>
                </a:cxn>
                <a:cxn ang="0">
                  <a:pos x="2937" y="1508"/>
                </a:cxn>
                <a:cxn ang="0">
                  <a:pos x="2816" y="1387"/>
                </a:cxn>
                <a:cxn ang="0">
                  <a:pos x="2581" y="1161"/>
                </a:cxn>
                <a:cxn ang="0">
                  <a:pos x="2361" y="959"/>
                </a:cxn>
                <a:cxn ang="0">
                  <a:pos x="2151" y="780"/>
                </a:cxn>
                <a:cxn ang="0">
                  <a:pos x="1951" y="624"/>
                </a:cxn>
                <a:cxn ang="0">
                  <a:pos x="1759" y="486"/>
                </a:cxn>
                <a:cxn ang="0">
                  <a:pos x="1576" y="370"/>
                </a:cxn>
                <a:cxn ang="0">
                  <a:pos x="1400" y="270"/>
                </a:cxn>
                <a:cxn ang="0">
                  <a:pos x="1229" y="189"/>
                </a:cxn>
                <a:cxn ang="0">
                  <a:pos x="1061" y="123"/>
                </a:cxn>
                <a:cxn ang="0">
                  <a:pos x="897" y="73"/>
                </a:cxn>
                <a:cxn ang="0">
                  <a:pos x="736" y="36"/>
                </a:cxn>
                <a:cxn ang="0">
                  <a:pos x="575" y="13"/>
                </a:cxn>
                <a:cxn ang="0">
                  <a:pos x="413" y="2"/>
                </a:cxn>
                <a:cxn ang="0">
                  <a:pos x="250" y="2"/>
                </a:cxn>
                <a:cxn ang="0">
                  <a:pos x="85" y="10"/>
                </a:cxn>
              </a:cxnLst>
              <a:rect l="0" t="0" r="r" b="b"/>
              <a:pathLst>
                <a:path w="5233" h="2180">
                  <a:moveTo>
                    <a:pt x="5233" y="1778"/>
                  </a:moveTo>
                  <a:lnTo>
                    <a:pt x="5233" y="1778"/>
                  </a:lnTo>
                  <a:lnTo>
                    <a:pt x="5222" y="1789"/>
                  </a:lnTo>
                  <a:lnTo>
                    <a:pt x="5189" y="1822"/>
                  </a:lnTo>
                  <a:lnTo>
                    <a:pt x="5164" y="1843"/>
                  </a:lnTo>
                  <a:lnTo>
                    <a:pt x="5133" y="1867"/>
                  </a:lnTo>
                  <a:lnTo>
                    <a:pt x="5099" y="1894"/>
                  </a:lnTo>
                  <a:lnTo>
                    <a:pt x="5060" y="1923"/>
                  </a:lnTo>
                  <a:lnTo>
                    <a:pt x="5015" y="1954"/>
                  </a:lnTo>
                  <a:lnTo>
                    <a:pt x="4965" y="1985"/>
                  </a:lnTo>
                  <a:lnTo>
                    <a:pt x="4913" y="2014"/>
                  </a:lnTo>
                  <a:lnTo>
                    <a:pt x="4854" y="2044"/>
                  </a:lnTo>
                  <a:lnTo>
                    <a:pt x="4792" y="2072"/>
                  </a:lnTo>
                  <a:lnTo>
                    <a:pt x="4725" y="2099"/>
                  </a:lnTo>
                  <a:lnTo>
                    <a:pt x="4689" y="2111"/>
                  </a:lnTo>
                  <a:lnTo>
                    <a:pt x="4654" y="2122"/>
                  </a:lnTo>
                  <a:lnTo>
                    <a:pt x="4617" y="2133"/>
                  </a:lnTo>
                  <a:lnTo>
                    <a:pt x="4579" y="2143"/>
                  </a:lnTo>
                  <a:lnTo>
                    <a:pt x="4540" y="2153"/>
                  </a:lnTo>
                  <a:lnTo>
                    <a:pt x="4500" y="2159"/>
                  </a:lnTo>
                  <a:lnTo>
                    <a:pt x="4460" y="2167"/>
                  </a:lnTo>
                  <a:lnTo>
                    <a:pt x="4418" y="2172"/>
                  </a:lnTo>
                  <a:lnTo>
                    <a:pt x="4375" y="2175"/>
                  </a:lnTo>
                  <a:lnTo>
                    <a:pt x="4332" y="2178"/>
                  </a:lnTo>
                  <a:lnTo>
                    <a:pt x="4288" y="2180"/>
                  </a:lnTo>
                  <a:lnTo>
                    <a:pt x="4242" y="2180"/>
                  </a:lnTo>
                  <a:lnTo>
                    <a:pt x="4196" y="2178"/>
                  </a:lnTo>
                  <a:lnTo>
                    <a:pt x="4149" y="2174"/>
                  </a:lnTo>
                  <a:lnTo>
                    <a:pt x="4102" y="2169"/>
                  </a:lnTo>
                  <a:lnTo>
                    <a:pt x="4053" y="2162"/>
                  </a:lnTo>
                  <a:lnTo>
                    <a:pt x="4003" y="2153"/>
                  </a:lnTo>
                  <a:lnTo>
                    <a:pt x="3953" y="2141"/>
                  </a:lnTo>
                  <a:lnTo>
                    <a:pt x="3903" y="2128"/>
                  </a:lnTo>
                  <a:lnTo>
                    <a:pt x="3852" y="2114"/>
                  </a:lnTo>
                  <a:lnTo>
                    <a:pt x="3799" y="2096"/>
                  </a:lnTo>
                  <a:lnTo>
                    <a:pt x="3746" y="2075"/>
                  </a:lnTo>
                  <a:lnTo>
                    <a:pt x="3692" y="2054"/>
                  </a:lnTo>
                  <a:lnTo>
                    <a:pt x="3638" y="2028"/>
                  </a:lnTo>
                  <a:lnTo>
                    <a:pt x="3582" y="2001"/>
                  </a:lnTo>
                  <a:lnTo>
                    <a:pt x="3527" y="1972"/>
                  </a:lnTo>
                  <a:lnTo>
                    <a:pt x="3471" y="1938"/>
                  </a:lnTo>
                  <a:lnTo>
                    <a:pt x="3414" y="1902"/>
                  </a:lnTo>
                  <a:lnTo>
                    <a:pt x="3356" y="1865"/>
                  </a:lnTo>
                  <a:lnTo>
                    <a:pt x="3298" y="1823"/>
                  </a:lnTo>
                  <a:lnTo>
                    <a:pt x="3239" y="1778"/>
                  </a:lnTo>
                  <a:lnTo>
                    <a:pt x="3180" y="1731"/>
                  </a:lnTo>
                  <a:lnTo>
                    <a:pt x="3120" y="1681"/>
                  </a:lnTo>
                  <a:lnTo>
                    <a:pt x="3059" y="1626"/>
                  </a:lnTo>
                  <a:lnTo>
                    <a:pt x="2999" y="1570"/>
                  </a:lnTo>
                  <a:lnTo>
                    <a:pt x="2937" y="1508"/>
                  </a:lnTo>
                  <a:lnTo>
                    <a:pt x="2937" y="1508"/>
                  </a:lnTo>
                  <a:lnTo>
                    <a:pt x="2816" y="1387"/>
                  </a:lnTo>
                  <a:lnTo>
                    <a:pt x="2697" y="1271"/>
                  </a:lnTo>
                  <a:lnTo>
                    <a:pt x="2581" y="1161"/>
                  </a:lnTo>
                  <a:lnTo>
                    <a:pt x="2470" y="1058"/>
                  </a:lnTo>
                  <a:lnTo>
                    <a:pt x="2361" y="959"/>
                  </a:lnTo>
                  <a:lnTo>
                    <a:pt x="2255" y="867"/>
                  </a:lnTo>
                  <a:lnTo>
                    <a:pt x="2151" y="780"/>
                  </a:lnTo>
                  <a:lnTo>
                    <a:pt x="2050" y="699"/>
                  </a:lnTo>
                  <a:lnTo>
                    <a:pt x="1951" y="624"/>
                  </a:lnTo>
                  <a:lnTo>
                    <a:pt x="1854" y="552"/>
                  </a:lnTo>
                  <a:lnTo>
                    <a:pt x="1759" y="486"/>
                  </a:lnTo>
                  <a:lnTo>
                    <a:pt x="1668" y="427"/>
                  </a:lnTo>
                  <a:lnTo>
                    <a:pt x="1576" y="370"/>
                  </a:lnTo>
                  <a:lnTo>
                    <a:pt x="1487" y="318"/>
                  </a:lnTo>
                  <a:lnTo>
                    <a:pt x="1400" y="270"/>
                  </a:lnTo>
                  <a:lnTo>
                    <a:pt x="1314" y="228"/>
                  </a:lnTo>
                  <a:lnTo>
                    <a:pt x="1229" y="189"/>
                  </a:lnTo>
                  <a:lnTo>
                    <a:pt x="1144" y="154"/>
                  </a:lnTo>
                  <a:lnTo>
                    <a:pt x="1061" y="123"/>
                  </a:lnTo>
                  <a:lnTo>
                    <a:pt x="979" y="96"/>
                  </a:lnTo>
                  <a:lnTo>
                    <a:pt x="897" y="73"/>
                  </a:lnTo>
                  <a:lnTo>
                    <a:pt x="817" y="54"/>
                  </a:lnTo>
                  <a:lnTo>
                    <a:pt x="736" y="36"/>
                  </a:lnTo>
                  <a:lnTo>
                    <a:pt x="656" y="23"/>
                  </a:lnTo>
                  <a:lnTo>
                    <a:pt x="575" y="13"/>
                  </a:lnTo>
                  <a:lnTo>
                    <a:pt x="495" y="7"/>
                  </a:lnTo>
                  <a:lnTo>
                    <a:pt x="413" y="2"/>
                  </a:lnTo>
                  <a:lnTo>
                    <a:pt x="332" y="0"/>
                  </a:lnTo>
                  <a:lnTo>
                    <a:pt x="250" y="2"/>
                  </a:lnTo>
                  <a:lnTo>
                    <a:pt x="168" y="5"/>
                  </a:lnTo>
                  <a:lnTo>
                    <a:pt x="85" y="10"/>
                  </a:lnTo>
                  <a:lnTo>
                    <a:pt x="0" y="1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33988" name="Freeform 68"/>
            <p:cNvSpPr>
              <a:spLocks/>
            </p:cNvSpPr>
            <p:nvPr/>
          </p:nvSpPr>
          <p:spPr bwMode="auto">
            <a:xfrm>
              <a:off x="434" y="870"/>
              <a:ext cx="5259" cy="1056"/>
            </a:xfrm>
            <a:custGeom>
              <a:avLst/>
              <a:gdLst/>
              <a:ahLst/>
              <a:cxnLst>
                <a:cxn ang="0">
                  <a:pos x="5259" y="1687"/>
                </a:cxn>
                <a:cxn ang="0">
                  <a:pos x="5214" y="1731"/>
                </a:cxn>
                <a:cxn ang="0">
                  <a:pos x="5160" y="1779"/>
                </a:cxn>
                <a:cxn ang="0">
                  <a:pos x="5087" y="1837"/>
                </a:cxn>
                <a:cxn ang="0">
                  <a:pos x="4994" y="1900"/>
                </a:cxn>
                <a:cxn ang="0">
                  <a:pos x="4883" y="1963"/>
                </a:cxn>
                <a:cxn ang="0">
                  <a:pos x="4755" y="2020"/>
                </a:cxn>
                <a:cxn ang="0">
                  <a:pos x="4684" y="2045"/>
                </a:cxn>
                <a:cxn ang="0">
                  <a:pos x="4611" y="2068"/>
                </a:cxn>
                <a:cxn ang="0">
                  <a:pos x="4531" y="2086"/>
                </a:cxn>
                <a:cxn ang="0">
                  <a:pos x="4449" y="2100"/>
                </a:cxn>
                <a:cxn ang="0">
                  <a:pos x="4363" y="2108"/>
                </a:cxn>
                <a:cxn ang="0">
                  <a:pos x="4275" y="2112"/>
                </a:cxn>
                <a:cxn ang="0">
                  <a:pos x="4181" y="2107"/>
                </a:cxn>
                <a:cxn ang="0">
                  <a:pos x="4084" y="2097"/>
                </a:cxn>
                <a:cxn ang="0">
                  <a:pos x="3984" y="2079"/>
                </a:cxn>
                <a:cxn ang="0">
                  <a:pos x="3882" y="2052"/>
                </a:cxn>
                <a:cxn ang="0">
                  <a:pos x="3776" y="2016"/>
                </a:cxn>
                <a:cxn ang="0">
                  <a:pos x="3668" y="1971"/>
                </a:cxn>
                <a:cxn ang="0">
                  <a:pos x="3555" y="1916"/>
                </a:cxn>
                <a:cxn ang="0">
                  <a:pos x="3441" y="1850"/>
                </a:cxn>
                <a:cxn ang="0">
                  <a:pos x="3325" y="1773"/>
                </a:cxn>
                <a:cxn ang="0">
                  <a:pos x="3205" y="1682"/>
                </a:cxn>
                <a:cxn ang="0">
                  <a:pos x="3083" y="1579"/>
                </a:cxn>
                <a:cxn ang="0">
                  <a:pos x="2958" y="1463"/>
                </a:cxn>
                <a:cxn ang="0">
                  <a:pos x="2835" y="1343"/>
                </a:cxn>
                <a:cxn ang="0">
                  <a:pos x="2599" y="1122"/>
                </a:cxn>
                <a:cxn ang="0">
                  <a:pos x="2374" y="923"/>
                </a:cxn>
                <a:cxn ang="0">
                  <a:pos x="2161" y="747"/>
                </a:cxn>
                <a:cxn ang="0">
                  <a:pos x="1960" y="594"/>
                </a:cxn>
                <a:cxn ang="0">
                  <a:pos x="1767" y="460"/>
                </a:cxn>
                <a:cxn ang="0">
                  <a:pos x="1581" y="347"/>
                </a:cxn>
                <a:cxn ang="0">
                  <a:pos x="1403" y="250"/>
                </a:cxn>
                <a:cxn ang="0">
                  <a:pos x="1231" y="171"/>
                </a:cxn>
                <a:cxn ang="0">
                  <a:pos x="1063" y="109"/>
                </a:cxn>
                <a:cxn ang="0">
                  <a:pos x="898" y="63"/>
                </a:cxn>
                <a:cxn ang="0">
                  <a:pos x="735" y="29"/>
                </a:cxn>
                <a:cxn ang="0">
                  <a:pos x="574" y="8"/>
                </a:cxn>
                <a:cxn ang="0">
                  <a:pos x="412" y="0"/>
                </a:cxn>
                <a:cxn ang="0">
                  <a:pos x="249" y="3"/>
                </a:cxn>
                <a:cxn ang="0">
                  <a:pos x="84" y="16"/>
                </a:cxn>
              </a:cxnLst>
              <a:rect l="0" t="0" r="r" b="b"/>
              <a:pathLst>
                <a:path w="5259" h="2112">
                  <a:moveTo>
                    <a:pt x="5259" y="1687"/>
                  </a:moveTo>
                  <a:lnTo>
                    <a:pt x="5259" y="1687"/>
                  </a:lnTo>
                  <a:lnTo>
                    <a:pt x="5248" y="1698"/>
                  </a:lnTo>
                  <a:lnTo>
                    <a:pt x="5214" y="1731"/>
                  </a:lnTo>
                  <a:lnTo>
                    <a:pt x="5189" y="1753"/>
                  </a:lnTo>
                  <a:lnTo>
                    <a:pt x="5160" y="1779"/>
                  </a:lnTo>
                  <a:lnTo>
                    <a:pt x="5127" y="1806"/>
                  </a:lnTo>
                  <a:lnTo>
                    <a:pt x="5087" y="1837"/>
                  </a:lnTo>
                  <a:lnTo>
                    <a:pt x="5044" y="1868"/>
                  </a:lnTo>
                  <a:lnTo>
                    <a:pt x="4994" y="1900"/>
                  </a:lnTo>
                  <a:lnTo>
                    <a:pt x="4941" y="1931"/>
                  </a:lnTo>
                  <a:lnTo>
                    <a:pt x="4883" y="1963"/>
                  </a:lnTo>
                  <a:lnTo>
                    <a:pt x="4822" y="1992"/>
                  </a:lnTo>
                  <a:lnTo>
                    <a:pt x="4755" y="2020"/>
                  </a:lnTo>
                  <a:lnTo>
                    <a:pt x="4720" y="2033"/>
                  </a:lnTo>
                  <a:lnTo>
                    <a:pt x="4684" y="2045"/>
                  </a:lnTo>
                  <a:lnTo>
                    <a:pt x="4648" y="2057"/>
                  </a:lnTo>
                  <a:lnTo>
                    <a:pt x="4611" y="2068"/>
                  </a:lnTo>
                  <a:lnTo>
                    <a:pt x="4572" y="2078"/>
                  </a:lnTo>
                  <a:lnTo>
                    <a:pt x="4531" y="2086"/>
                  </a:lnTo>
                  <a:lnTo>
                    <a:pt x="4491" y="2094"/>
                  </a:lnTo>
                  <a:lnTo>
                    <a:pt x="4449" y="2100"/>
                  </a:lnTo>
                  <a:lnTo>
                    <a:pt x="4406" y="2105"/>
                  </a:lnTo>
                  <a:lnTo>
                    <a:pt x="4363" y="2108"/>
                  </a:lnTo>
                  <a:lnTo>
                    <a:pt x="4319" y="2110"/>
                  </a:lnTo>
                  <a:lnTo>
                    <a:pt x="4275" y="2112"/>
                  </a:lnTo>
                  <a:lnTo>
                    <a:pt x="4227" y="2110"/>
                  </a:lnTo>
                  <a:lnTo>
                    <a:pt x="4181" y="2107"/>
                  </a:lnTo>
                  <a:lnTo>
                    <a:pt x="4133" y="2104"/>
                  </a:lnTo>
                  <a:lnTo>
                    <a:pt x="4084" y="2097"/>
                  </a:lnTo>
                  <a:lnTo>
                    <a:pt x="4036" y="2089"/>
                  </a:lnTo>
                  <a:lnTo>
                    <a:pt x="3984" y="2079"/>
                  </a:lnTo>
                  <a:lnTo>
                    <a:pt x="3934" y="2066"/>
                  </a:lnTo>
                  <a:lnTo>
                    <a:pt x="3882" y="2052"/>
                  </a:lnTo>
                  <a:lnTo>
                    <a:pt x="3829" y="2036"/>
                  </a:lnTo>
                  <a:lnTo>
                    <a:pt x="3776" y="2016"/>
                  </a:lnTo>
                  <a:lnTo>
                    <a:pt x="3722" y="1995"/>
                  </a:lnTo>
                  <a:lnTo>
                    <a:pt x="3668" y="1971"/>
                  </a:lnTo>
                  <a:lnTo>
                    <a:pt x="3612" y="1945"/>
                  </a:lnTo>
                  <a:lnTo>
                    <a:pt x="3555" y="1916"/>
                  </a:lnTo>
                  <a:lnTo>
                    <a:pt x="3498" y="1884"/>
                  </a:lnTo>
                  <a:lnTo>
                    <a:pt x="3441" y="1850"/>
                  </a:lnTo>
                  <a:lnTo>
                    <a:pt x="3383" y="1813"/>
                  </a:lnTo>
                  <a:lnTo>
                    <a:pt x="3325" y="1773"/>
                  </a:lnTo>
                  <a:lnTo>
                    <a:pt x="3265" y="1729"/>
                  </a:lnTo>
                  <a:lnTo>
                    <a:pt x="3205" y="1682"/>
                  </a:lnTo>
                  <a:lnTo>
                    <a:pt x="3144" y="1632"/>
                  </a:lnTo>
                  <a:lnTo>
                    <a:pt x="3083" y="1579"/>
                  </a:lnTo>
                  <a:lnTo>
                    <a:pt x="3021" y="1522"/>
                  </a:lnTo>
                  <a:lnTo>
                    <a:pt x="2958" y="1463"/>
                  </a:lnTo>
                  <a:lnTo>
                    <a:pt x="2958" y="1463"/>
                  </a:lnTo>
                  <a:lnTo>
                    <a:pt x="2835" y="1343"/>
                  </a:lnTo>
                  <a:lnTo>
                    <a:pt x="2715" y="1228"/>
                  </a:lnTo>
                  <a:lnTo>
                    <a:pt x="2599" y="1122"/>
                  </a:lnTo>
                  <a:lnTo>
                    <a:pt x="2485" y="1020"/>
                  </a:lnTo>
                  <a:lnTo>
                    <a:pt x="2374" y="923"/>
                  </a:lnTo>
                  <a:lnTo>
                    <a:pt x="2267" y="833"/>
                  </a:lnTo>
                  <a:lnTo>
                    <a:pt x="2161" y="747"/>
                  </a:lnTo>
                  <a:lnTo>
                    <a:pt x="2060" y="668"/>
                  </a:lnTo>
                  <a:lnTo>
                    <a:pt x="1960" y="594"/>
                  </a:lnTo>
                  <a:lnTo>
                    <a:pt x="1861" y="524"/>
                  </a:lnTo>
                  <a:lnTo>
                    <a:pt x="1767" y="460"/>
                  </a:lnTo>
                  <a:lnTo>
                    <a:pt x="1673" y="400"/>
                  </a:lnTo>
                  <a:lnTo>
                    <a:pt x="1581" y="347"/>
                  </a:lnTo>
                  <a:lnTo>
                    <a:pt x="1492" y="297"/>
                  </a:lnTo>
                  <a:lnTo>
                    <a:pt x="1403" y="250"/>
                  </a:lnTo>
                  <a:lnTo>
                    <a:pt x="1316" y="210"/>
                  </a:lnTo>
                  <a:lnTo>
                    <a:pt x="1231" y="171"/>
                  </a:lnTo>
                  <a:lnTo>
                    <a:pt x="1146" y="138"/>
                  </a:lnTo>
                  <a:lnTo>
                    <a:pt x="1063" y="109"/>
                  </a:lnTo>
                  <a:lnTo>
                    <a:pt x="980" y="84"/>
                  </a:lnTo>
                  <a:lnTo>
                    <a:pt x="898" y="63"/>
                  </a:lnTo>
                  <a:lnTo>
                    <a:pt x="816" y="43"/>
                  </a:lnTo>
                  <a:lnTo>
                    <a:pt x="735" y="29"/>
                  </a:lnTo>
                  <a:lnTo>
                    <a:pt x="655" y="17"/>
                  </a:lnTo>
                  <a:lnTo>
                    <a:pt x="574" y="8"/>
                  </a:lnTo>
                  <a:lnTo>
                    <a:pt x="494" y="3"/>
                  </a:lnTo>
                  <a:lnTo>
                    <a:pt x="412" y="0"/>
                  </a:lnTo>
                  <a:lnTo>
                    <a:pt x="331" y="0"/>
                  </a:lnTo>
                  <a:lnTo>
                    <a:pt x="249" y="3"/>
                  </a:lnTo>
                  <a:lnTo>
                    <a:pt x="168" y="8"/>
                  </a:lnTo>
                  <a:lnTo>
                    <a:pt x="84" y="16"/>
                  </a:lnTo>
                  <a:lnTo>
                    <a:pt x="0" y="25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33989" name="Freeform 69"/>
            <p:cNvSpPr>
              <a:spLocks/>
            </p:cNvSpPr>
            <p:nvPr/>
          </p:nvSpPr>
          <p:spPr bwMode="auto">
            <a:xfrm>
              <a:off x="450" y="890"/>
              <a:ext cx="5283" cy="1021"/>
            </a:xfrm>
            <a:custGeom>
              <a:avLst/>
              <a:gdLst/>
              <a:ahLst/>
              <a:cxnLst>
                <a:cxn ang="0">
                  <a:pos x="5283" y="1597"/>
                </a:cxn>
                <a:cxn ang="0">
                  <a:pos x="5240" y="1642"/>
                </a:cxn>
                <a:cxn ang="0">
                  <a:pos x="5187" y="1691"/>
                </a:cxn>
                <a:cxn ang="0">
                  <a:pos x="5114" y="1750"/>
                </a:cxn>
                <a:cxn ang="0">
                  <a:pos x="5022" y="1817"/>
                </a:cxn>
                <a:cxn ang="0">
                  <a:pos x="4912" y="1881"/>
                </a:cxn>
                <a:cxn ang="0">
                  <a:pos x="4818" y="1928"/>
                </a:cxn>
                <a:cxn ang="0">
                  <a:pos x="4750" y="1955"/>
                </a:cxn>
                <a:cxn ang="0">
                  <a:pos x="4678" y="1981"/>
                </a:cxn>
                <a:cxn ang="0">
                  <a:pos x="4601" y="2002"/>
                </a:cxn>
                <a:cxn ang="0">
                  <a:pos x="4522" y="2020"/>
                </a:cxn>
                <a:cxn ang="0">
                  <a:pos x="4438" y="2033"/>
                </a:cxn>
                <a:cxn ang="0">
                  <a:pos x="4350" y="2041"/>
                </a:cxn>
                <a:cxn ang="0">
                  <a:pos x="4259" y="2043"/>
                </a:cxn>
                <a:cxn ang="0">
                  <a:pos x="4164" y="2038"/>
                </a:cxn>
                <a:cxn ang="0">
                  <a:pos x="4066" y="2025"/>
                </a:cxn>
                <a:cxn ang="0">
                  <a:pos x="3964" y="2005"/>
                </a:cxn>
                <a:cxn ang="0">
                  <a:pos x="3860" y="1976"/>
                </a:cxn>
                <a:cxn ang="0">
                  <a:pos x="3752" y="1938"/>
                </a:cxn>
                <a:cxn ang="0">
                  <a:pos x="3641" y="1889"/>
                </a:cxn>
                <a:cxn ang="0">
                  <a:pos x="3527" y="1831"/>
                </a:cxn>
                <a:cxn ang="0">
                  <a:pos x="3410" y="1760"/>
                </a:cxn>
                <a:cxn ang="0">
                  <a:pos x="3291" y="1679"/>
                </a:cxn>
                <a:cxn ang="0">
                  <a:pos x="3169" y="1584"/>
                </a:cxn>
                <a:cxn ang="0">
                  <a:pos x="3044" y="1477"/>
                </a:cxn>
                <a:cxn ang="0">
                  <a:pos x="2980" y="1418"/>
                </a:cxn>
                <a:cxn ang="0">
                  <a:pos x="2734" y="1188"/>
                </a:cxn>
                <a:cxn ang="0">
                  <a:pos x="2499" y="982"/>
                </a:cxn>
                <a:cxn ang="0">
                  <a:pos x="2279" y="799"/>
                </a:cxn>
                <a:cxn ang="0">
                  <a:pos x="2069" y="638"/>
                </a:cxn>
                <a:cxn ang="0">
                  <a:pos x="1869" y="497"/>
                </a:cxn>
                <a:cxn ang="0">
                  <a:pos x="1679" y="378"/>
                </a:cxn>
                <a:cxn ang="0">
                  <a:pos x="1496" y="276"/>
                </a:cxn>
                <a:cxn ang="0">
                  <a:pos x="1319" y="192"/>
                </a:cxn>
                <a:cxn ang="0">
                  <a:pos x="1148" y="124"/>
                </a:cxn>
                <a:cxn ang="0">
                  <a:pos x="980" y="73"/>
                </a:cxn>
                <a:cxn ang="0">
                  <a:pos x="817" y="36"/>
                </a:cxn>
                <a:cxn ang="0">
                  <a:pos x="654" y="11"/>
                </a:cxn>
                <a:cxn ang="0">
                  <a:pos x="493" y="2"/>
                </a:cxn>
                <a:cxn ang="0">
                  <a:pos x="331" y="2"/>
                </a:cxn>
                <a:cxn ang="0">
                  <a:pos x="167" y="13"/>
                </a:cxn>
                <a:cxn ang="0">
                  <a:pos x="0" y="34"/>
                </a:cxn>
              </a:cxnLst>
              <a:rect l="0" t="0" r="r" b="b"/>
              <a:pathLst>
                <a:path w="5283" h="2043">
                  <a:moveTo>
                    <a:pt x="5283" y="1597"/>
                  </a:moveTo>
                  <a:lnTo>
                    <a:pt x="5283" y="1597"/>
                  </a:lnTo>
                  <a:lnTo>
                    <a:pt x="5272" y="1608"/>
                  </a:lnTo>
                  <a:lnTo>
                    <a:pt x="5240" y="1642"/>
                  </a:lnTo>
                  <a:lnTo>
                    <a:pt x="5215" y="1665"/>
                  </a:lnTo>
                  <a:lnTo>
                    <a:pt x="5187" y="1691"/>
                  </a:lnTo>
                  <a:lnTo>
                    <a:pt x="5153" y="1720"/>
                  </a:lnTo>
                  <a:lnTo>
                    <a:pt x="5114" y="1750"/>
                  </a:lnTo>
                  <a:lnTo>
                    <a:pt x="5071" y="1783"/>
                  </a:lnTo>
                  <a:lnTo>
                    <a:pt x="5022" y="1817"/>
                  </a:lnTo>
                  <a:lnTo>
                    <a:pt x="4969" y="1849"/>
                  </a:lnTo>
                  <a:lnTo>
                    <a:pt x="4912" y="1881"/>
                  </a:lnTo>
                  <a:lnTo>
                    <a:pt x="4850" y="1912"/>
                  </a:lnTo>
                  <a:lnTo>
                    <a:pt x="4818" y="1928"/>
                  </a:lnTo>
                  <a:lnTo>
                    <a:pt x="4785" y="1942"/>
                  </a:lnTo>
                  <a:lnTo>
                    <a:pt x="4750" y="1955"/>
                  </a:lnTo>
                  <a:lnTo>
                    <a:pt x="4714" y="1968"/>
                  </a:lnTo>
                  <a:lnTo>
                    <a:pt x="4678" y="1981"/>
                  </a:lnTo>
                  <a:lnTo>
                    <a:pt x="4640" y="1993"/>
                  </a:lnTo>
                  <a:lnTo>
                    <a:pt x="4601" y="2002"/>
                  </a:lnTo>
                  <a:lnTo>
                    <a:pt x="4563" y="2012"/>
                  </a:lnTo>
                  <a:lnTo>
                    <a:pt x="4522" y="2020"/>
                  </a:lnTo>
                  <a:lnTo>
                    <a:pt x="4481" y="2028"/>
                  </a:lnTo>
                  <a:lnTo>
                    <a:pt x="4438" y="2033"/>
                  </a:lnTo>
                  <a:lnTo>
                    <a:pt x="4395" y="2038"/>
                  </a:lnTo>
                  <a:lnTo>
                    <a:pt x="4350" y="2041"/>
                  </a:lnTo>
                  <a:lnTo>
                    <a:pt x="4304" y="2043"/>
                  </a:lnTo>
                  <a:lnTo>
                    <a:pt x="4259" y="2043"/>
                  </a:lnTo>
                  <a:lnTo>
                    <a:pt x="4211" y="2041"/>
                  </a:lnTo>
                  <a:lnTo>
                    <a:pt x="4164" y="2038"/>
                  </a:lnTo>
                  <a:lnTo>
                    <a:pt x="4116" y="2033"/>
                  </a:lnTo>
                  <a:lnTo>
                    <a:pt x="4066" y="2025"/>
                  </a:lnTo>
                  <a:lnTo>
                    <a:pt x="4016" y="2017"/>
                  </a:lnTo>
                  <a:lnTo>
                    <a:pt x="3964" y="2005"/>
                  </a:lnTo>
                  <a:lnTo>
                    <a:pt x="3913" y="1991"/>
                  </a:lnTo>
                  <a:lnTo>
                    <a:pt x="3860" y="1976"/>
                  </a:lnTo>
                  <a:lnTo>
                    <a:pt x="3806" y="1959"/>
                  </a:lnTo>
                  <a:lnTo>
                    <a:pt x="3752" y="1938"/>
                  </a:lnTo>
                  <a:lnTo>
                    <a:pt x="3696" y="1915"/>
                  </a:lnTo>
                  <a:lnTo>
                    <a:pt x="3641" y="1889"/>
                  </a:lnTo>
                  <a:lnTo>
                    <a:pt x="3584" y="1862"/>
                  </a:lnTo>
                  <a:lnTo>
                    <a:pt x="3527" y="1831"/>
                  </a:lnTo>
                  <a:lnTo>
                    <a:pt x="3469" y="1797"/>
                  </a:lnTo>
                  <a:lnTo>
                    <a:pt x="3410" y="1760"/>
                  </a:lnTo>
                  <a:lnTo>
                    <a:pt x="3350" y="1721"/>
                  </a:lnTo>
                  <a:lnTo>
                    <a:pt x="3291" y="1679"/>
                  </a:lnTo>
                  <a:lnTo>
                    <a:pt x="3230" y="1634"/>
                  </a:lnTo>
                  <a:lnTo>
                    <a:pt x="3169" y="1584"/>
                  </a:lnTo>
                  <a:lnTo>
                    <a:pt x="3106" y="1532"/>
                  </a:lnTo>
                  <a:lnTo>
                    <a:pt x="3044" y="1477"/>
                  </a:lnTo>
                  <a:lnTo>
                    <a:pt x="2980" y="1418"/>
                  </a:lnTo>
                  <a:lnTo>
                    <a:pt x="2980" y="1418"/>
                  </a:lnTo>
                  <a:lnTo>
                    <a:pt x="2855" y="1300"/>
                  </a:lnTo>
                  <a:lnTo>
                    <a:pt x="2734" y="1188"/>
                  </a:lnTo>
                  <a:lnTo>
                    <a:pt x="2615" y="1082"/>
                  </a:lnTo>
                  <a:lnTo>
                    <a:pt x="2499" y="982"/>
                  </a:lnTo>
                  <a:lnTo>
                    <a:pt x="2388" y="888"/>
                  </a:lnTo>
                  <a:lnTo>
                    <a:pt x="2279" y="799"/>
                  </a:lnTo>
                  <a:lnTo>
                    <a:pt x="2173" y="715"/>
                  </a:lnTo>
                  <a:lnTo>
                    <a:pt x="2069" y="638"/>
                  </a:lnTo>
                  <a:lnTo>
                    <a:pt x="1968" y="565"/>
                  </a:lnTo>
                  <a:lnTo>
                    <a:pt x="1869" y="497"/>
                  </a:lnTo>
                  <a:lnTo>
                    <a:pt x="1773" y="434"/>
                  </a:lnTo>
                  <a:lnTo>
                    <a:pt x="1679" y="378"/>
                  </a:lnTo>
                  <a:lnTo>
                    <a:pt x="1586" y="325"/>
                  </a:lnTo>
                  <a:lnTo>
                    <a:pt x="1496" y="276"/>
                  </a:lnTo>
                  <a:lnTo>
                    <a:pt x="1407" y="231"/>
                  </a:lnTo>
                  <a:lnTo>
                    <a:pt x="1319" y="192"/>
                  </a:lnTo>
                  <a:lnTo>
                    <a:pt x="1233" y="155"/>
                  </a:lnTo>
                  <a:lnTo>
                    <a:pt x="1148" y="124"/>
                  </a:lnTo>
                  <a:lnTo>
                    <a:pt x="1064" y="97"/>
                  </a:lnTo>
                  <a:lnTo>
                    <a:pt x="980" y="73"/>
                  </a:lnTo>
                  <a:lnTo>
                    <a:pt x="899" y="52"/>
                  </a:lnTo>
                  <a:lnTo>
                    <a:pt x="817" y="36"/>
                  </a:lnTo>
                  <a:lnTo>
                    <a:pt x="736" y="23"/>
                  </a:lnTo>
                  <a:lnTo>
                    <a:pt x="654" y="11"/>
                  </a:lnTo>
                  <a:lnTo>
                    <a:pt x="574" y="5"/>
                  </a:lnTo>
                  <a:lnTo>
                    <a:pt x="493" y="2"/>
                  </a:lnTo>
                  <a:lnTo>
                    <a:pt x="413" y="0"/>
                  </a:lnTo>
                  <a:lnTo>
                    <a:pt x="331" y="2"/>
                  </a:lnTo>
                  <a:lnTo>
                    <a:pt x="250" y="6"/>
                  </a:lnTo>
                  <a:lnTo>
                    <a:pt x="167" y="13"/>
                  </a:lnTo>
                  <a:lnTo>
                    <a:pt x="85" y="23"/>
                  </a:lnTo>
                  <a:lnTo>
                    <a:pt x="0" y="3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33990" name="Freeform 70"/>
            <p:cNvSpPr>
              <a:spLocks/>
            </p:cNvSpPr>
            <p:nvPr/>
          </p:nvSpPr>
          <p:spPr bwMode="auto">
            <a:xfrm>
              <a:off x="467" y="910"/>
              <a:ext cx="5306" cy="988"/>
            </a:xfrm>
            <a:custGeom>
              <a:avLst/>
              <a:gdLst/>
              <a:ahLst/>
              <a:cxnLst>
                <a:cxn ang="0">
                  <a:pos x="5306" y="1505"/>
                </a:cxn>
                <a:cxn ang="0">
                  <a:pos x="5263" y="1552"/>
                </a:cxn>
                <a:cxn ang="0">
                  <a:pos x="5211" y="1602"/>
                </a:cxn>
                <a:cxn ang="0">
                  <a:pos x="5138" y="1663"/>
                </a:cxn>
                <a:cxn ang="0">
                  <a:pos x="5048" y="1731"/>
                </a:cxn>
                <a:cxn ang="0">
                  <a:pos x="4939" y="1799"/>
                </a:cxn>
                <a:cxn ang="0">
                  <a:pos x="4845" y="1848"/>
                </a:cxn>
                <a:cxn ang="0">
                  <a:pos x="4779" y="1877"/>
                </a:cxn>
                <a:cxn ang="0">
                  <a:pos x="4707" y="1904"/>
                </a:cxn>
                <a:cxn ang="0">
                  <a:pos x="4630" y="1928"/>
                </a:cxn>
                <a:cxn ang="0">
                  <a:pos x="4551" y="1948"/>
                </a:cxn>
                <a:cxn ang="0">
                  <a:pos x="4468" y="1962"/>
                </a:cxn>
                <a:cxn ang="0">
                  <a:pos x="4380" y="1972"/>
                </a:cxn>
                <a:cxn ang="0">
                  <a:pos x="4289" y="1975"/>
                </a:cxn>
                <a:cxn ang="0">
                  <a:pos x="4194" y="1972"/>
                </a:cxn>
                <a:cxn ang="0">
                  <a:pos x="4096" y="1961"/>
                </a:cxn>
                <a:cxn ang="0">
                  <a:pos x="3993" y="1943"/>
                </a:cxn>
                <a:cxn ang="0">
                  <a:pos x="3889" y="1915"/>
                </a:cxn>
                <a:cxn ang="0">
                  <a:pos x="3779" y="1880"/>
                </a:cxn>
                <a:cxn ang="0">
                  <a:pos x="3668" y="1833"/>
                </a:cxn>
                <a:cxn ang="0">
                  <a:pos x="3553" y="1777"/>
                </a:cxn>
                <a:cxn ang="0">
                  <a:pos x="3436" y="1709"/>
                </a:cxn>
                <a:cxn ang="0">
                  <a:pos x="3315" y="1630"/>
                </a:cxn>
                <a:cxn ang="0">
                  <a:pos x="3192" y="1536"/>
                </a:cxn>
                <a:cxn ang="0">
                  <a:pos x="3066" y="1431"/>
                </a:cxn>
                <a:cxn ang="0">
                  <a:pos x="3000" y="1373"/>
                </a:cxn>
                <a:cxn ang="0">
                  <a:pos x="2750" y="1147"/>
                </a:cxn>
                <a:cxn ang="0">
                  <a:pos x="2514" y="945"/>
                </a:cxn>
                <a:cxn ang="0">
                  <a:pos x="2291" y="766"/>
                </a:cxn>
                <a:cxn ang="0">
                  <a:pos x="2078" y="607"/>
                </a:cxn>
                <a:cxn ang="0">
                  <a:pos x="1876" y="470"/>
                </a:cxn>
                <a:cxn ang="0">
                  <a:pos x="1684" y="354"/>
                </a:cxn>
                <a:cxn ang="0">
                  <a:pos x="1499" y="255"/>
                </a:cxn>
                <a:cxn ang="0">
                  <a:pos x="1322" y="175"/>
                </a:cxn>
                <a:cxn ang="0">
                  <a:pos x="1149" y="110"/>
                </a:cxn>
                <a:cxn ang="0">
                  <a:pos x="981" y="62"/>
                </a:cxn>
                <a:cxn ang="0">
                  <a:pos x="816" y="28"/>
                </a:cxn>
                <a:cxn ang="0">
                  <a:pos x="654" y="7"/>
                </a:cxn>
                <a:cxn ang="0">
                  <a:pos x="493" y="0"/>
                </a:cxn>
                <a:cxn ang="0">
                  <a:pos x="330" y="4"/>
                </a:cxn>
                <a:cxn ang="0">
                  <a:pos x="166" y="18"/>
                </a:cxn>
                <a:cxn ang="0">
                  <a:pos x="0" y="42"/>
                </a:cxn>
              </a:cxnLst>
              <a:rect l="0" t="0" r="r" b="b"/>
              <a:pathLst>
                <a:path w="5306" h="1975">
                  <a:moveTo>
                    <a:pt x="5306" y="1505"/>
                  </a:moveTo>
                  <a:lnTo>
                    <a:pt x="5306" y="1505"/>
                  </a:lnTo>
                  <a:lnTo>
                    <a:pt x="5295" y="1518"/>
                  </a:lnTo>
                  <a:lnTo>
                    <a:pt x="5263" y="1552"/>
                  </a:lnTo>
                  <a:lnTo>
                    <a:pt x="5240" y="1576"/>
                  </a:lnTo>
                  <a:lnTo>
                    <a:pt x="5211" y="1602"/>
                  </a:lnTo>
                  <a:lnTo>
                    <a:pt x="5177" y="1633"/>
                  </a:lnTo>
                  <a:lnTo>
                    <a:pt x="5138" y="1663"/>
                  </a:lnTo>
                  <a:lnTo>
                    <a:pt x="5095" y="1697"/>
                  </a:lnTo>
                  <a:lnTo>
                    <a:pt x="5048" y="1731"/>
                  </a:lnTo>
                  <a:lnTo>
                    <a:pt x="4995" y="1765"/>
                  </a:lnTo>
                  <a:lnTo>
                    <a:pt x="4939" y="1799"/>
                  </a:lnTo>
                  <a:lnTo>
                    <a:pt x="4877" y="1831"/>
                  </a:lnTo>
                  <a:lnTo>
                    <a:pt x="4845" y="1848"/>
                  </a:lnTo>
                  <a:lnTo>
                    <a:pt x="4812" y="1862"/>
                  </a:lnTo>
                  <a:lnTo>
                    <a:pt x="4779" y="1877"/>
                  </a:lnTo>
                  <a:lnTo>
                    <a:pt x="4743" y="1891"/>
                  </a:lnTo>
                  <a:lnTo>
                    <a:pt x="4707" y="1904"/>
                  </a:lnTo>
                  <a:lnTo>
                    <a:pt x="4669" y="1917"/>
                  </a:lnTo>
                  <a:lnTo>
                    <a:pt x="4630" y="1928"/>
                  </a:lnTo>
                  <a:lnTo>
                    <a:pt x="4591" y="1938"/>
                  </a:lnTo>
                  <a:lnTo>
                    <a:pt x="4551" y="1948"/>
                  </a:lnTo>
                  <a:lnTo>
                    <a:pt x="4509" y="1956"/>
                  </a:lnTo>
                  <a:lnTo>
                    <a:pt x="4468" y="1962"/>
                  </a:lnTo>
                  <a:lnTo>
                    <a:pt x="4423" y="1967"/>
                  </a:lnTo>
                  <a:lnTo>
                    <a:pt x="4380" y="1972"/>
                  </a:lnTo>
                  <a:lnTo>
                    <a:pt x="4335" y="1974"/>
                  </a:lnTo>
                  <a:lnTo>
                    <a:pt x="4289" y="1975"/>
                  </a:lnTo>
                  <a:lnTo>
                    <a:pt x="4242" y="1974"/>
                  </a:lnTo>
                  <a:lnTo>
                    <a:pt x="4194" y="1972"/>
                  </a:lnTo>
                  <a:lnTo>
                    <a:pt x="4144" y="1967"/>
                  </a:lnTo>
                  <a:lnTo>
                    <a:pt x="4096" y="1961"/>
                  </a:lnTo>
                  <a:lnTo>
                    <a:pt x="4044" y="1953"/>
                  </a:lnTo>
                  <a:lnTo>
                    <a:pt x="3993" y="1943"/>
                  </a:lnTo>
                  <a:lnTo>
                    <a:pt x="3942" y="1930"/>
                  </a:lnTo>
                  <a:lnTo>
                    <a:pt x="3889" y="1915"/>
                  </a:lnTo>
                  <a:lnTo>
                    <a:pt x="3835" y="1899"/>
                  </a:lnTo>
                  <a:lnTo>
                    <a:pt x="3779" y="1880"/>
                  </a:lnTo>
                  <a:lnTo>
                    <a:pt x="3725" y="1857"/>
                  </a:lnTo>
                  <a:lnTo>
                    <a:pt x="3668" y="1833"/>
                  </a:lnTo>
                  <a:lnTo>
                    <a:pt x="3611" y="1806"/>
                  </a:lnTo>
                  <a:lnTo>
                    <a:pt x="3553" y="1777"/>
                  </a:lnTo>
                  <a:lnTo>
                    <a:pt x="3495" y="1744"/>
                  </a:lnTo>
                  <a:lnTo>
                    <a:pt x="3436" y="1709"/>
                  </a:lnTo>
                  <a:lnTo>
                    <a:pt x="3375" y="1670"/>
                  </a:lnTo>
                  <a:lnTo>
                    <a:pt x="3315" y="1630"/>
                  </a:lnTo>
                  <a:lnTo>
                    <a:pt x="3253" y="1584"/>
                  </a:lnTo>
                  <a:lnTo>
                    <a:pt x="3192" y="1536"/>
                  </a:lnTo>
                  <a:lnTo>
                    <a:pt x="3128" y="1486"/>
                  </a:lnTo>
                  <a:lnTo>
                    <a:pt x="3066" y="1431"/>
                  </a:lnTo>
                  <a:lnTo>
                    <a:pt x="3000" y="1373"/>
                  </a:lnTo>
                  <a:lnTo>
                    <a:pt x="3000" y="1373"/>
                  </a:lnTo>
                  <a:lnTo>
                    <a:pt x="2874" y="1257"/>
                  </a:lnTo>
                  <a:lnTo>
                    <a:pt x="2750" y="1147"/>
                  </a:lnTo>
                  <a:lnTo>
                    <a:pt x="2631" y="1043"/>
                  </a:lnTo>
                  <a:lnTo>
                    <a:pt x="2514" y="945"/>
                  </a:lnTo>
                  <a:lnTo>
                    <a:pt x="2400" y="853"/>
                  </a:lnTo>
                  <a:lnTo>
                    <a:pt x="2291" y="766"/>
                  </a:lnTo>
                  <a:lnTo>
                    <a:pt x="2182" y="683"/>
                  </a:lnTo>
                  <a:lnTo>
                    <a:pt x="2078" y="607"/>
                  </a:lnTo>
                  <a:lnTo>
                    <a:pt x="1976" y="536"/>
                  </a:lnTo>
                  <a:lnTo>
                    <a:pt x="1876" y="470"/>
                  </a:lnTo>
                  <a:lnTo>
                    <a:pt x="1778" y="410"/>
                  </a:lnTo>
                  <a:lnTo>
                    <a:pt x="1684" y="354"/>
                  </a:lnTo>
                  <a:lnTo>
                    <a:pt x="1591" y="302"/>
                  </a:lnTo>
                  <a:lnTo>
                    <a:pt x="1499" y="255"/>
                  </a:lnTo>
                  <a:lnTo>
                    <a:pt x="1409" y="212"/>
                  </a:lnTo>
                  <a:lnTo>
                    <a:pt x="1322" y="175"/>
                  </a:lnTo>
                  <a:lnTo>
                    <a:pt x="1234" y="141"/>
                  </a:lnTo>
                  <a:lnTo>
                    <a:pt x="1149" y="110"/>
                  </a:lnTo>
                  <a:lnTo>
                    <a:pt x="1065" y="84"/>
                  </a:lnTo>
                  <a:lnTo>
                    <a:pt x="981" y="62"/>
                  </a:lnTo>
                  <a:lnTo>
                    <a:pt x="898" y="42"/>
                  </a:lnTo>
                  <a:lnTo>
                    <a:pt x="816" y="28"/>
                  </a:lnTo>
                  <a:lnTo>
                    <a:pt x="736" y="17"/>
                  </a:lnTo>
                  <a:lnTo>
                    <a:pt x="654" y="7"/>
                  </a:lnTo>
                  <a:lnTo>
                    <a:pt x="573" y="2"/>
                  </a:lnTo>
                  <a:lnTo>
                    <a:pt x="493" y="0"/>
                  </a:lnTo>
                  <a:lnTo>
                    <a:pt x="412" y="0"/>
                  </a:lnTo>
                  <a:lnTo>
                    <a:pt x="330" y="4"/>
                  </a:lnTo>
                  <a:lnTo>
                    <a:pt x="248" y="10"/>
                  </a:lnTo>
                  <a:lnTo>
                    <a:pt x="166" y="18"/>
                  </a:lnTo>
                  <a:lnTo>
                    <a:pt x="85" y="29"/>
                  </a:lnTo>
                  <a:lnTo>
                    <a:pt x="0" y="4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33991" name="Freeform 71"/>
            <p:cNvSpPr>
              <a:spLocks/>
            </p:cNvSpPr>
            <p:nvPr/>
          </p:nvSpPr>
          <p:spPr bwMode="auto">
            <a:xfrm>
              <a:off x="485" y="930"/>
              <a:ext cx="5327" cy="953"/>
            </a:xfrm>
            <a:custGeom>
              <a:avLst/>
              <a:gdLst/>
              <a:ahLst/>
              <a:cxnLst>
                <a:cxn ang="0">
                  <a:pos x="5327" y="1416"/>
                </a:cxn>
                <a:cxn ang="0">
                  <a:pos x="5284" y="1463"/>
                </a:cxn>
                <a:cxn ang="0">
                  <a:pos x="5233" y="1515"/>
                </a:cxn>
                <a:cxn ang="0">
                  <a:pos x="5162" y="1578"/>
                </a:cxn>
                <a:cxn ang="0">
                  <a:pos x="5073" y="1647"/>
                </a:cxn>
                <a:cxn ang="0">
                  <a:pos x="4965" y="1718"/>
                </a:cxn>
                <a:cxn ang="0">
                  <a:pos x="4872" y="1768"/>
                </a:cxn>
                <a:cxn ang="0">
                  <a:pos x="4805" y="1799"/>
                </a:cxn>
                <a:cxn ang="0">
                  <a:pos x="4733" y="1828"/>
                </a:cxn>
                <a:cxn ang="0">
                  <a:pos x="4658" y="1854"/>
                </a:cxn>
                <a:cxn ang="0">
                  <a:pos x="4579" y="1875"/>
                </a:cxn>
                <a:cxn ang="0">
                  <a:pos x="4496" y="1891"/>
                </a:cxn>
                <a:cxn ang="0">
                  <a:pos x="4408" y="1902"/>
                </a:cxn>
                <a:cxn ang="0">
                  <a:pos x="4317" y="1907"/>
                </a:cxn>
                <a:cxn ang="0">
                  <a:pos x="4222" y="1907"/>
                </a:cxn>
                <a:cxn ang="0">
                  <a:pos x="4124" y="1897"/>
                </a:cxn>
                <a:cxn ang="0">
                  <a:pos x="4021" y="1881"/>
                </a:cxn>
                <a:cxn ang="0">
                  <a:pos x="3915" y="1857"/>
                </a:cxn>
                <a:cxn ang="0">
                  <a:pos x="3807" y="1821"/>
                </a:cxn>
                <a:cxn ang="0">
                  <a:pos x="3695" y="1778"/>
                </a:cxn>
                <a:cxn ang="0">
                  <a:pos x="3579" y="1723"/>
                </a:cxn>
                <a:cxn ang="0">
                  <a:pos x="3460" y="1657"/>
                </a:cxn>
                <a:cxn ang="0">
                  <a:pos x="3338" y="1579"/>
                </a:cxn>
                <a:cxn ang="0">
                  <a:pos x="3213" y="1489"/>
                </a:cxn>
                <a:cxn ang="0">
                  <a:pos x="3085" y="1386"/>
                </a:cxn>
                <a:cxn ang="0">
                  <a:pos x="3020" y="1329"/>
                </a:cxn>
                <a:cxn ang="0">
                  <a:pos x="2766" y="1108"/>
                </a:cxn>
                <a:cxn ang="0">
                  <a:pos x="2527" y="909"/>
                </a:cxn>
                <a:cxn ang="0">
                  <a:pos x="2301" y="733"/>
                </a:cxn>
                <a:cxn ang="0">
                  <a:pos x="2085" y="578"/>
                </a:cxn>
                <a:cxn ang="0">
                  <a:pos x="1883" y="446"/>
                </a:cxn>
                <a:cxn ang="0">
                  <a:pos x="1688" y="331"/>
                </a:cxn>
                <a:cxn ang="0">
                  <a:pos x="1502" y="236"/>
                </a:cxn>
                <a:cxn ang="0">
                  <a:pos x="1323" y="158"/>
                </a:cxn>
                <a:cxn ang="0">
                  <a:pos x="1150" y="97"/>
                </a:cxn>
                <a:cxn ang="0">
                  <a:pos x="982" y="52"/>
                </a:cxn>
                <a:cxn ang="0">
                  <a:pos x="816" y="21"/>
                </a:cxn>
                <a:cxn ang="0">
                  <a:pos x="654" y="5"/>
                </a:cxn>
                <a:cxn ang="0">
                  <a:pos x="491" y="0"/>
                </a:cxn>
                <a:cxn ang="0">
                  <a:pos x="329" y="7"/>
                </a:cxn>
                <a:cxn ang="0">
                  <a:pos x="167" y="24"/>
                </a:cxn>
                <a:cxn ang="0">
                  <a:pos x="0" y="53"/>
                </a:cxn>
              </a:cxnLst>
              <a:rect l="0" t="0" r="r" b="b"/>
              <a:pathLst>
                <a:path w="5327" h="1907">
                  <a:moveTo>
                    <a:pt x="5327" y="1416"/>
                  </a:moveTo>
                  <a:lnTo>
                    <a:pt x="5327" y="1416"/>
                  </a:lnTo>
                  <a:lnTo>
                    <a:pt x="5316" y="1429"/>
                  </a:lnTo>
                  <a:lnTo>
                    <a:pt x="5284" y="1463"/>
                  </a:lnTo>
                  <a:lnTo>
                    <a:pt x="5262" y="1487"/>
                  </a:lnTo>
                  <a:lnTo>
                    <a:pt x="5233" y="1515"/>
                  </a:lnTo>
                  <a:lnTo>
                    <a:pt x="5201" y="1545"/>
                  </a:lnTo>
                  <a:lnTo>
                    <a:pt x="5162" y="1578"/>
                  </a:lnTo>
                  <a:lnTo>
                    <a:pt x="5120" y="1612"/>
                  </a:lnTo>
                  <a:lnTo>
                    <a:pt x="5073" y="1647"/>
                  </a:lnTo>
                  <a:lnTo>
                    <a:pt x="5020" y="1683"/>
                  </a:lnTo>
                  <a:lnTo>
                    <a:pt x="4965" y="1718"/>
                  </a:lnTo>
                  <a:lnTo>
                    <a:pt x="4904" y="1752"/>
                  </a:lnTo>
                  <a:lnTo>
                    <a:pt x="4872" y="1768"/>
                  </a:lnTo>
                  <a:lnTo>
                    <a:pt x="4839" y="1784"/>
                  </a:lnTo>
                  <a:lnTo>
                    <a:pt x="4805" y="1799"/>
                  </a:lnTo>
                  <a:lnTo>
                    <a:pt x="4769" y="1813"/>
                  </a:lnTo>
                  <a:lnTo>
                    <a:pt x="4733" y="1828"/>
                  </a:lnTo>
                  <a:lnTo>
                    <a:pt x="4697" y="1841"/>
                  </a:lnTo>
                  <a:lnTo>
                    <a:pt x="4658" y="1854"/>
                  </a:lnTo>
                  <a:lnTo>
                    <a:pt x="4619" y="1865"/>
                  </a:lnTo>
                  <a:lnTo>
                    <a:pt x="4579" y="1875"/>
                  </a:lnTo>
                  <a:lnTo>
                    <a:pt x="4537" y="1883"/>
                  </a:lnTo>
                  <a:lnTo>
                    <a:pt x="4496" y="1891"/>
                  </a:lnTo>
                  <a:lnTo>
                    <a:pt x="4453" y="1897"/>
                  </a:lnTo>
                  <a:lnTo>
                    <a:pt x="4408" y="1902"/>
                  </a:lnTo>
                  <a:lnTo>
                    <a:pt x="4362" y="1905"/>
                  </a:lnTo>
                  <a:lnTo>
                    <a:pt x="4317" y="1907"/>
                  </a:lnTo>
                  <a:lnTo>
                    <a:pt x="4269" y="1907"/>
                  </a:lnTo>
                  <a:lnTo>
                    <a:pt x="4222" y="1907"/>
                  </a:lnTo>
                  <a:lnTo>
                    <a:pt x="4174" y="1902"/>
                  </a:lnTo>
                  <a:lnTo>
                    <a:pt x="4124" y="1897"/>
                  </a:lnTo>
                  <a:lnTo>
                    <a:pt x="4072" y="1891"/>
                  </a:lnTo>
                  <a:lnTo>
                    <a:pt x="4021" y="1881"/>
                  </a:lnTo>
                  <a:lnTo>
                    <a:pt x="3969" y="1870"/>
                  </a:lnTo>
                  <a:lnTo>
                    <a:pt x="3915" y="1857"/>
                  </a:lnTo>
                  <a:lnTo>
                    <a:pt x="3861" y="1841"/>
                  </a:lnTo>
                  <a:lnTo>
                    <a:pt x="3807" y="1821"/>
                  </a:lnTo>
                  <a:lnTo>
                    <a:pt x="3751" y="1800"/>
                  </a:lnTo>
                  <a:lnTo>
                    <a:pt x="3695" y="1778"/>
                  </a:lnTo>
                  <a:lnTo>
                    <a:pt x="3636" y="1752"/>
                  </a:lnTo>
                  <a:lnTo>
                    <a:pt x="3579" y="1723"/>
                  </a:lnTo>
                  <a:lnTo>
                    <a:pt x="3520" y="1692"/>
                  </a:lnTo>
                  <a:lnTo>
                    <a:pt x="3460" y="1657"/>
                  </a:lnTo>
                  <a:lnTo>
                    <a:pt x="3399" y="1620"/>
                  </a:lnTo>
                  <a:lnTo>
                    <a:pt x="3338" y="1579"/>
                  </a:lnTo>
                  <a:lnTo>
                    <a:pt x="3275" y="1536"/>
                  </a:lnTo>
                  <a:lnTo>
                    <a:pt x="3213" y="1489"/>
                  </a:lnTo>
                  <a:lnTo>
                    <a:pt x="3149" y="1439"/>
                  </a:lnTo>
                  <a:lnTo>
                    <a:pt x="3085" y="1386"/>
                  </a:lnTo>
                  <a:lnTo>
                    <a:pt x="3020" y="1329"/>
                  </a:lnTo>
                  <a:lnTo>
                    <a:pt x="3020" y="1329"/>
                  </a:lnTo>
                  <a:lnTo>
                    <a:pt x="2892" y="1214"/>
                  </a:lnTo>
                  <a:lnTo>
                    <a:pt x="2766" y="1108"/>
                  </a:lnTo>
                  <a:lnTo>
                    <a:pt x="2645" y="1004"/>
                  </a:lnTo>
                  <a:lnTo>
                    <a:pt x="2527" y="909"/>
                  </a:lnTo>
                  <a:lnTo>
                    <a:pt x="2412" y="817"/>
                  </a:lnTo>
                  <a:lnTo>
                    <a:pt x="2301" y="733"/>
                  </a:lnTo>
                  <a:lnTo>
                    <a:pt x="2192" y="652"/>
                  </a:lnTo>
                  <a:lnTo>
                    <a:pt x="2085" y="578"/>
                  </a:lnTo>
                  <a:lnTo>
                    <a:pt x="1983" y="509"/>
                  </a:lnTo>
                  <a:lnTo>
                    <a:pt x="1883" y="446"/>
                  </a:lnTo>
                  <a:lnTo>
                    <a:pt x="1784" y="386"/>
                  </a:lnTo>
                  <a:lnTo>
                    <a:pt x="1688" y="331"/>
                  </a:lnTo>
                  <a:lnTo>
                    <a:pt x="1594" y="281"/>
                  </a:lnTo>
                  <a:lnTo>
                    <a:pt x="1502" y="236"/>
                  </a:lnTo>
                  <a:lnTo>
                    <a:pt x="1412" y="195"/>
                  </a:lnTo>
                  <a:lnTo>
                    <a:pt x="1323" y="158"/>
                  </a:lnTo>
                  <a:lnTo>
                    <a:pt x="1236" y="126"/>
                  </a:lnTo>
                  <a:lnTo>
                    <a:pt x="1150" y="97"/>
                  </a:lnTo>
                  <a:lnTo>
                    <a:pt x="1065" y="73"/>
                  </a:lnTo>
                  <a:lnTo>
                    <a:pt x="982" y="52"/>
                  </a:lnTo>
                  <a:lnTo>
                    <a:pt x="898" y="36"/>
                  </a:lnTo>
                  <a:lnTo>
                    <a:pt x="816" y="21"/>
                  </a:lnTo>
                  <a:lnTo>
                    <a:pt x="734" y="11"/>
                  </a:lnTo>
                  <a:lnTo>
                    <a:pt x="654" y="5"/>
                  </a:lnTo>
                  <a:lnTo>
                    <a:pt x="572" y="0"/>
                  </a:lnTo>
                  <a:lnTo>
                    <a:pt x="491" y="0"/>
                  </a:lnTo>
                  <a:lnTo>
                    <a:pt x="411" y="2"/>
                  </a:lnTo>
                  <a:lnTo>
                    <a:pt x="329" y="7"/>
                  </a:lnTo>
                  <a:lnTo>
                    <a:pt x="248" y="15"/>
                  </a:lnTo>
                  <a:lnTo>
                    <a:pt x="167" y="24"/>
                  </a:lnTo>
                  <a:lnTo>
                    <a:pt x="83" y="37"/>
                  </a:lnTo>
                  <a:lnTo>
                    <a:pt x="0" y="53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33992" name="Freeform 72"/>
            <p:cNvSpPr>
              <a:spLocks/>
            </p:cNvSpPr>
            <p:nvPr/>
          </p:nvSpPr>
          <p:spPr bwMode="auto">
            <a:xfrm>
              <a:off x="503" y="949"/>
              <a:ext cx="5347" cy="920"/>
            </a:xfrm>
            <a:custGeom>
              <a:avLst/>
              <a:gdLst/>
              <a:ahLst/>
              <a:cxnLst>
                <a:cxn ang="0">
                  <a:pos x="5347" y="1326"/>
                </a:cxn>
                <a:cxn ang="0">
                  <a:pos x="5305" y="1374"/>
                </a:cxn>
                <a:cxn ang="0">
                  <a:pos x="5255" y="1426"/>
                </a:cxn>
                <a:cxn ang="0">
                  <a:pos x="5184" y="1492"/>
                </a:cxn>
                <a:cxn ang="0">
                  <a:pos x="5095" y="1563"/>
                </a:cxn>
                <a:cxn ang="0">
                  <a:pos x="4989" y="1636"/>
                </a:cxn>
                <a:cxn ang="0">
                  <a:pos x="4897" y="1689"/>
                </a:cxn>
                <a:cxn ang="0">
                  <a:pos x="4830" y="1721"/>
                </a:cxn>
                <a:cxn ang="0">
                  <a:pos x="4759" y="1752"/>
                </a:cxn>
                <a:cxn ang="0">
                  <a:pos x="4685" y="1778"/>
                </a:cxn>
                <a:cxn ang="0">
                  <a:pos x="4605" y="1800"/>
                </a:cxn>
                <a:cxn ang="0">
                  <a:pos x="4522" y="1820"/>
                </a:cxn>
                <a:cxn ang="0">
                  <a:pos x="4436" y="1833"/>
                </a:cxn>
                <a:cxn ang="0">
                  <a:pos x="4344" y="1839"/>
                </a:cxn>
                <a:cxn ang="0">
                  <a:pos x="4250" y="1841"/>
                </a:cxn>
                <a:cxn ang="0">
                  <a:pos x="4151" y="1834"/>
                </a:cxn>
                <a:cxn ang="0">
                  <a:pos x="4049" y="1820"/>
                </a:cxn>
                <a:cxn ang="0">
                  <a:pos x="3943" y="1797"/>
                </a:cxn>
                <a:cxn ang="0">
                  <a:pos x="3833" y="1765"/>
                </a:cxn>
                <a:cxn ang="0">
                  <a:pos x="3720" y="1723"/>
                </a:cxn>
                <a:cxn ang="0">
                  <a:pos x="3603" y="1669"/>
                </a:cxn>
                <a:cxn ang="0">
                  <a:pos x="3484" y="1605"/>
                </a:cxn>
                <a:cxn ang="0">
                  <a:pos x="3361" y="1531"/>
                </a:cxn>
                <a:cxn ang="0">
                  <a:pos x="3235" y="1442"/>
                </a:cxn>
                <a:cxn ang="0">
                  <a:pos x="3104" y="1340"/>
                </a:cxn>
                <a:cxn ang="0">
                  <a:pos x="3039" y="1285"/>
                </a:cxn>
                <a:cxn ang="0">
                  <a:pos x="2782" y="1067"/>
                </a:cxn>
                <a:cxn ang="0">
                  <a:pos x="2539" y="872"/>
                </a:cxn>
                <a:cxn ang="0">
                  <a:pos x="2310" y="701"/>
                </a:cxn>
                <a:cxn ang="0">
                  <a:pos x="2094" y="549"/>
                </a:cxn>
                <a:cxn ang="0">
                  <a:pos x="1888" y="420"/>
                </a:cxn>
                <a:cxn ang="0">
                  <a:pos x="1692" y="308"/>
                </a:cxn>
                <a:cxn ang="0">
                  <a:pos x="1505" y="218"/>
                </a:cxn>
                <a:cxn ang="0">
                  <a:pos x="1325" y="142"/>
                </a:cxn>
                <a:cxn ang="0">
                  <a:pos x="1151" y="85"/>
                </a:cxn>
                <a:cxn ang="0">
                  <a:pos x="982" y="43"/>
                </a:cxn>
                <a:cxn ang="0">
                  <a:pos x="816" y="16"/>
                </a:cxn>
                <a:cxn ang="0">
                  <a:pos x="653" y="1"/>
                </a:cxn>
                <a:cxn ang="0">
                  <a:pos x="491" y="0"/>
                </a:cxn>
                <a:cxn ang="0">
                  <a:pos x="329" y="11"/>
                </a:cxn>
                <a:cxn ang="0">
                  <a:pos x="167" y="32"/>
                </a:cxn>
                <a:cxn ang="0">
                  <a:pos x="0" y="63"/>
                </a:cxn>
              </a:cxnLst>
              <a:rect l="0" t="0" r="r" b="b"/>
              <a:pathLst>
                <a:path w="5347" h="1841">
                  <a:moveTo>
                    <a:pt x="5347" y="1326"/>
                  </a:moveTo>
                  <a:lnTo>
                    <a:pt x="5347" y="1326"/>
                  </a:lnTo>
                  <a:lnTo>
                    <a:pt x="5336" y="1338"/>
                  </a:lnTo>
                  <a:lnTo>
                    <a:pt x="5305" y="1374"/>
                  </a:lnTo>
                  <a:lnTo>
                    <a:pt x="5283" y="1398"/>
                  </a:lnTo>
                  <a:lnTo>
                    <a:pt x="5255" y="1426"/>
                  </a:lnTo>
                  <a:lnTo>
                    <a:pt x="5222" y="1458"/>
                  </a:lnTo>
                  <a:lnTo>
                    <a:pt x="5184" y="1492"/>
                  </a:lnTo>
                  <a:lnTo>
                    <a:pt x="5143" y="1526"/>
                  </a:lnTo>
                  <a:lnTo>
                    <a:pt x="5095" y="1563"/>
                  </a:lnTo>
                  <a:lnTo>
                    <a:pt x="5046" y="1600"/>
                  </a:lnTo>
                  <a:lnTo>
                    <a:pt x="4989" y="1636"/>
                  </a:lnTo>
                  <a:lnTo>
                    <a:pt x="4929" y="1671"/>
                  </a:lnTo>
                  <a:lnTo>
                    <a:pt x="4897" y="1689"/>
                  </a:lnTo>
                  <a:lnTo>
                    <a:pt x="4865" y="1705"/>
                  </a:lnTo>
                  <a:lnTo>
                    <a:pt x="4830" y="1721"/>
                  </a:lnTo>
                  <a:lnTo>
                    <a:pt x="4796" y="1737"/>
                  </a:lnTo>
                  <a:lnTo>
                    <a:pt x="4759" y="1752"/>
                  </a:lnTo>
                  <a:lnTo>
                    <a:pt x="4723" y="1765"/>
                  </a:lnTo>
                  <a:lnTo>
                    <a:pt x="4685" y="1778"/>
                  </a:lnTo>
                  <a:lnTo>
                    <a:pt x="4646" y="1791"/>
                  </a:lnTo>
                  <a:lnTo>
                    <a:pt x="4605" y="1800"/>
                  </a:lnTo>
                  <a:lnTo>
                    <a:pt x="4565" y="1812"/>
                  </a:lnTo>
                  <a:lnTo>
                    <a:pt x="4522" y="1820"/>
                  </a:lnTo>
                  <a:lnTo>
                    <a:pt x="4479" y="1826"/>
                  </a:lnTo>
                  <a:lnTo>
                    <a:pt x="4436" y="1833"/>
                  </a:lnTo>
                  <a:lnTo>
                    <a:pt x="4390" y="1837"/>
                  </a:lnTo>
                  <a:lnTo>
                    <a:pt x="4344" y="1839"/>
                  </a:lnTo>
                  <a:lnTo>
                    <a:pt x="4297" y="1841"/>
                  </a:lnTo>
                  <a:lnTo>
                    <a:pt x="4250" y="1841"/>
                  </a:lnTo>
                  <a:lnTo>
                    <a:pt x="4200" y="1837"/>
                  </a:lnTo>
                  <a:lnTo>
                    <a:pt x="4151" y="1834"/>
                  </a:lnTo>
                  <a:lnTo>
                    <a:pt x="4100" y="1828"/>
                  </a:lnTo>
                  <a:lnTo>
                    <a:pt x="4049" y="1820"/>
                  </a:lnTo>
                  <a:lnTo>
                    <a:pt x="3996" y="1808"/>
                  </a:lnTo>
                  <a:lnTo>
                    <a:pt x="3943" y="1797"/>
                  </a:lnTo>
                  <a:lnTo>
                    <a:pt x="3888" y="1781"/>
                  </a:lnTo>
                  <a:lnTo>
                    <a:pt x="3833" y="1765"/>
                  </a:lnTo>
                  <a:lnTo>
                    <a:pt x="3776" y="1744"/>
                  </a:lnTo>
                  <a:lnTo>
                    <a:pt x="3720" y="1723"/>
                  </a:lnTo>
                  <a:lnTo>
                    <a:pt x="3663" y="1697"/>
                  </a:lnTo>
                  <a:lnTo>
                    <a:pt x="3603" y="1669"/>
                  </a:lnTo>
                  <a:lnTo>
                    <a:pt x="3545" y="1639"/>
                  </a:lnTo>
                  <a:lnTo>
                    <a:pt x="3484" y="1605"/>
                  </a:lnTo>
                  <a:lnTo>
                    <a:pt x="3422" y="1569"/>
                  </a:lnTo>
                  <a:lnTo>
                    <a:pt x="3361" y="1531"/>
                  </a:lnTo>
                  <a:lnTo>
                    <a:pt x="3297" y="1487"/>
                  </a:lnTo>
                  <a:lnTo>
                    <a:pt x="3235" y="1442"/>
                  </a:lnTo>
                  <a:lnTo>
                    <a:pt x="3170" y="1393"/>
                  </a:lnTo>
                  <a:lnTo>
                    <a:pt x="3104" y="1340"/>
                  </a:lnTo>
                  <a:lnTo>
                    <a:pt x="3039" y="1285"/>
                  </a:lnTo>
                  <a:lnTo>
                    <a:pt x="3039" y="1285"/>
                  </a:lnTo>
                  <a:lnTo>
                    <a:pt x="2909" y="1172"/>
                  </a:lnTo>
                  <a:lnTo>
                    <a:pt x="2782" y="1067"/>
                  </a:lnTo>
                  <a:lnTo>
                    <a:pt x="2659" y="967"/>
                  </a:lnTo>
                  <a:lnTo>
                    <a:pt x="2539" y="872"/>
                  </a:lnTo>
                  <a:lnTo>
                    <a:pt x="2423" y="783"/>
                  </a:lnTo>
                  <a:lnTo>
                    <a:pt x="2310" y="701"/>
                  </a:lnTo>
                  <a:lnTo>
                    <a:pt x="2201" y="622"/>
                  </a:lnTo>
                  <a:lnTo>
                    <a:pt x="2094" y="549"/>
                  </a:lnTo>
                  <a:lnTo>
                    <a:pt x="1990" y="483"/>
                  </a:lnTo>
                  <a:lnTo>
                    <a:pt x="1888" y="420"/>
                  </a:lnTo>
                  <a:lnTo>
                    <a:pt x="1788" y="362"/>
                  </a:lnTo>
                  <a:lnTo>
                    <a:pt x="1692" y="308"/>
                  </a:lnTo>
                  <a:lnTo>
                    <a:pt x="1597" y="261"/>
                  </a:lnTo>
                  <a:lnTo>
                    <a:pt x="1505" y="218"/>
                  </a:lnTo>
                  <a:lnTo>
                    <a:pt x="1413" y="177"/>
                  </a:lnTo>
                  <a:lnTo>
                    <a:pt x="1325" y="142"/>
                  </a:lnTo>
                  <a:lnTo>
                    <a:pt x="1237" y="111"/>
                  </a:lnTo>
                  <a:lnTo>
                    <a:pt x="1151" y="85"/>
                  </a:lnTo>
                  <a:lnTo>
                    <a:pt x="1065" y="61"/>
                  </a:lnTo>
                  <a:lnTo>
                    <a:pt x="982" y="43"/>
                  </a:lnTo>
                  <a:lnTo>
                    <a:pt x="898" y="27"/>
                  </a:lnTo>
                  <a:lnTo>
                    <a:pt x="816" y="16"/>
                  </a:lnTo>
                  <a:lnTo>
                    <a:pt x="734" y="6"/>
                  </a:lnTo>
                  <a:lnTo>
                    <a:pt x="653" y="1"/>
                  </a:lnTo>
                  <a:lnTo>
                    <a:pt x="572" y="0"/>
                  </a:lnTo>
                  <a:lnTo>
                    <a:pt x="491" y="0"/>
                  </a:lnTo>
                  <a:lnTo>
                    <a:pt x="410" y="5"/>
                  </a:lnTo>
                  <a:lnTo>
                    <a:pt x="329" y="11"/>
                  </a:lnTo>
                  <a:lnTo>
                    <a:pt x="249" y="21"/>
                  </a:lnTo>
                  <a:lnTo>
                    <a:pt x="167" y="32"/>
                  </a:lnTo>
                  <a:lnTo>
                    <a:pt x="83" y="47"/>
                  </a:lnTo>
                  <a:lnTo>
                    <a:pt x="0" y="63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33993" name="Freeform 73"/>
            <p:cNvSpPr>
              <a:spLocks/>
            </p:cNvSpPr>
            <p:nvPr/>
          </p:nvSpPr>
          <p:spPr bwMode="auto">
            <a:xfrm>
              <a:off x="522" y="968"/>
              <a:ext cx="5365" cy="888"/>
            </a:xfrm>
            <a:custGeom>
              <a:avLst/>
              <a:gdLst/>
              <a:ahLst/>
              <a:cxnLst>
                <a:cxn ang="0">
                  <a:pos x="5365" y="1235"/>
                </a:cxn>
                <a:cxn ang="0">
                  <a:pos x="5325" y="1285"/>
                </a:cxn>
                <a:cxn ang="0">
                  <a:pos x="5275" y="1340"/>
                </a:cxn>
                <a:cxn ang="0">
                  <a:pos x="5206" y="1406"/>
                </a:cxn>
                <a:cxn ang="0">
                  <a:pos x="5118" y="1479"/>
                </a:cxn>
                <a:cxn ang="0">
                  <a:pos x="5013" y="1555"/>
                </a:cxn>
                <a:cxn ang="0">
                  <a:pos x="4921" y="1610"/>
                </a:cxn>
                <a:cxn ang="0">
                  <a:pos x="4854" y="1644"/>
                </a:cxn>
                <a:cxn ang="0">
                  <a:pos x="4785" y="1676"/>
                </a:cxn>
                <a:cxn ang="0">
                  <a:pos x="4710" y="1705"/>
                </a:cxn>
                <a:cxn ang="0">
                  <a:pos x="4631" y="1729"/>
                </a:cxn>
                <a:cxn ang="0">
                  <a:pos x="4549" y="1749"/>
                </a:cxn>
                <a:cxn ang="0">
                  <a:pos x="4461" y="1765"/>
                </a:cxn>
                <a:cxn ang="0">
                  <a:pos x="4370" y="1773"/>
                </a:cxn>
                <a:cxn ang="0">
                  <a:pos x="4275" y="1776"/>
                </a:cxn>
                <a:cxn ang="0">
                  <a:pos x="4177" y="1771"/>
                </a:cxn>
                <a:cxn ang="0">
                  <a:pos x="4074" y="1758"/>
                </a:cxn>
                <a:cxn ang="0">
                  <a:pos x="3969" y="1737"/>
                </a:cxn>
                <a:cxn ang="0">
                  <a:pos x="3857" y="1708"/>
                </a:cxn>
                <a:cxn ang="0">
                  <a:pos x="3745" y="1668"/>
                </a:cxn>
                <a:cxn ang="0">
                  <a:pos x="3627" y="1618"/>
                </a:cxn>
                <a:cxn ang="0">
                  <a:pos x="3506" y="1555"/>
                </a:cxn>
                <a:cxn ang="0">
                  <a:pos x="3383" y="1482"/>
                </a:cxn>
                <a:cxn ang="0">
                  <a:pos x="3255" y="1397"/>
                </a:cxn>
                <a:cxn ang="0">
                  <a:pos x="3124" y="1297"/>
                </a:cxn>
                <a:cxn ang="0">
                  <a:pos x="3058" y="1242"/>
                </a:cxn>
                <a:cxn ang="0">
                  <a:pos x="2797" y="1029"/>
                </a:cxn>
                <a:cxn ang="0">
                  <a:pos x="2551" y="838"/>
                </a:cxn>
                <a:cxn ang="0">
                  <a:pos x="2319" y="670"/>
                </a:cxn>
                <a:cxn ang="0">
                  <a:pos x="2101" y="523"/>
                </a:cxn>
                <a:cxn ang="0">
                  <a:pos x="1893" y="396"/>
                </a:cxn>
                <a:cxn ang="0">
                  <a:pos x="1696" y="289"/>
                </a:cxn>
                <a:cxn ang="0">
                  <a:pos x="1507" y="200"/>
                </a:cxn>
                <a:cxn ang="0">
                  <a:pos x="1325" y="129"/>
                </a:cxn>
                <a:cxn ang="0">
                  <a:pos x="1150" y="74"/>
                </a:cxn>
                <a:cxn ang="0">
                  <a:pos x="981" y="36"/>
                </a:cxn>
                <a:cxn ang="0">
                  <a:pos x="815" y="11"/>
                </a:cxn>
                <a:cxn ang="0">
                  <a:pos x="652" y="2"/>
                </a:cxn>
                <a:cxn ang="0">
                  <a:pos x="491" y="3"/>
                </a:cxn>
                <a:cxn ang="0">
                  <a:pos x="328" y="18"/>
                </a:cxn>
                <a:cxn ang="0">
                  <a:pos x="166" y="42"/>
                </a:cxn>
                <a:cxn ang="0">
                  <a:pos x="0" y="76"/>
                </a:cxn>
              </a:cxnLst>
              <a:rect l="0" t="0" r="r" b="b"/>
              <a:pathLst>
                <a:path w="5365" h="1776">
                  <a:moveTo>
                    <a:pt x="5365" y="1235"/>
                  </a:moveTo>
                  <a:lnTo>
                    <a:pt x="5365" y="1235"/>
                  </a:lnTo>
                  <a:lnTo>
                    <a:pt x="5354" y="1248"/>
                  </a:lnTo>
                  <a:lnTo>
                    <a:pt x="5325" y="1285"/>
                  </a:lnTo>
                  <a:lnTo>
                    <a:pt x="5301" y="1311"/>
                  </a:lnTo>
                  <a:lnTo>
                    <a:pt x="5275" y="1340"/>
                  </a:lnTo>
                  <a:lnTo>
                    <a:pt x="5243" y="1371"/>
                  </a:lnTo>
                  <a:lnTo>
                    <a:pt x="5206" y="1406"/>
                  </a:lnTo>
                  <a:lnTo>
                    <a:pt x="5164" y="1442"/>
                  </a:lnTo>
                  <a:lnTo>
                    <a:pt x="5118" y="1479"/>
                  </a:lnTo>
                  <a:lnTo>
                    <a:pt x="5067" y="1518"/>
                  </a:lnTo>
                  <a:lnTo>
                    <a:pt x="5013" y="1555"/>
                  </a:lnTo>
                  <a:lnTo>
                    <a:pt x="4953" y="1592"/>
                  </a:lnTo>
                  <a:lnTo>
                    <a:pt x="4921" y="1610"/>
                  </a:lnTo>
                  <a:lnTo>
                    <a:pt x="4889" y="1628"/>
                  </a:lnTo>
                  <a:lnTo>
                    <a:pt x="4854" y="1644"/>
                  </a:lnTo>
                  <a:lnTo>
                    <a:pt x="4820" y="1660"/>
                  </a:lnTo>
                  <a:lnTo>
                    <a:pt x="4785" y="1676"/>
                  </a:lnTo>
                  <a:lnTo>
                    <a:pt x="4747" y="1691"/>
                  </a:lnTo>
                  <a:lnTo>
                    <a:pt x="4710" y="1705"/>
                  </a:lnTo>
                  <a:lnTo>
                    <a:pt x="4671" y="1718"/>
                  </a:lnTo>
                  <a:lnTo>
                    <a:pt x="4631" y="1729"/>
                  </a:lnTo>
                  <a:lnTo>
                    <a:pt x="4591" y="1739"/>
                  </a:lnTo>
                  <a:lnTo>
                    <a:pt x="4549" y="1749"/>
                  </a:lnTo>
                  <a:lnTo>
                    <a:pt x="4506" y="1757"/>
                  </a:lnTo>
                  <a:lnTo>
                    <a:pt x="4461" y="1765"/>
                  </a:lnTo>
                  <a:lnTo>
                    <a:pt x="4417" y="1770"/>
                  </a:lnTo>
                  <a:lnTo>
                    <a:pt x="4370" y="1773"/>
                  </a:lnTo>
                  <a:lnTo>
                    <a:pt x="4324" y="1775"/>
                  </a:lnTo>
                  <a:lnTo>
                    <a:pt x="4275" y="1776"/>
                  </a:lnTo>
                  <a:lnTo>
                    <a:pt x="4227" y="1775"/>
                  </a:lnTo>
                  <a:lnTo>
                    <a:pt x="4177" y="1771"/>
                  </a:lnTo>
                  <a:lnTo>
                    <a:pt x="4125" y="1766"/>
                  </a:lnTo>
                  <a:lnTo>
                    <a:pt x="4074" y="1758"/>
                  </a:lnTo>
                  <a:lnTo>
                    <a:pt x="4021" y="1749"/>
                  </a:lnTo>
                  <a:lnTo>
                    <a:pt x="3969" y="1737"/>
                  </a:lnTo>
                  <a:lnTo>
                    <a:pt x="3913" y="1724"/>
                  </a:lnTo>
                  <a:lnTo>
                    <a:pt x="3857" y="1708"/>
                  </a:lnTo>
                  <a:lnTo>
                    <a:pt x="3802" y="1689"/>
                  </a:lnTo>
                  <a:lnTo>
                    <a:pt x="3745" y="1668"/>
                  </a:lnTo>
                  <a:lnTo>
                    <a:pt x="3687" y="1644"/>
                  </a:lnTo>
                  <a:lnTo>
                    <a:pt x="3627" y="1618"/>
                  </a:lnTo>
                  <a:lnTo>
                    <a:pt x="3567" y="1587"/>
                  </a:lnTo>
                  <a:lnTo>
                    <a:pt x="3506" y="1555"/>
                  </a:lnTo>
                  <a:lnTo>
                    <a:pt x="3445" y="1521"/>
                  </a:lnTo>
                  <a:lnTo>
                    <a:pt x="3383" y="1482"/>
                  </a:lnTo>
                  <a:lnTo>
                    <a:pt x="3319" y="1440"/>
                  </a:lnTo>
                  <a:lnTo>
                    <a:pt x="3255" y="1397"/>
                  </a:lnTo>
                  <a:lnTo>
                    <a:pt x="3190" y="1348"/>
                  </a:lnTo>
                  <a:lnTo>
                    <a:pt x="3124" y="1297"/>
                  </a:lnTo>
                  <a:lnTo>
                    <a:pt x="3058" y="1242"/>
                  </a:lnTo>
                  <a:lnTo>
                    <a:pt x="3058" y="1242"/>
                  </a:lnTo>
                  <a:lnTo>
                    <a:pt x="2924" y="1132"/>
                  </a:lnTo>
                  <a:lnTo>
                    <a:pt x="2797" y="1029"/>
                  </a:lnTo>
                  <a:lnTo>
                    <a:pt x="2672" y="930"/>
                  </a:lnTo>
                  <a:lnTo>
                    <a:pt x="2551" y="838"/>
                  </a:lnTo>
                  <a:lnTo>
                    <a:pt x="2434" y="751"/>
                  </a:lnTo>
                  <a:lnTo>
                    <a:pt x="2319" y="670"/>
                  </a:lnTo>
                  <a:lnTo>
                    <a:pt x="2209" y="593"/>
                  </a:lnTo>
                  <a:lnTo>
                    <a:pt x="2101" y="523"/>
                  </a:lnTo>
                  <a:lnTo>
                    <a:pt x="1996" y="457"/>
                  </a:lnTo>
                  <a:lnTo>
                    <a:pt x="1893" y="396"/>
                  </a:lnTo>
                  <a:lnTo>
                    <a:pt x="1793" y="341"/>
                  </a:lnTo>
                  <a:lnTo>
                    <a:pt x="1696" y="289"/>
                  </a:lnTo>
                  <a:lnTo>
                    <a:pt x="1600" y="242"/>
                  </a:lnTo>
                  <a:lnTo>
                    <a:pt x="1507" y="200"/>
                  </a:lnTo>
                  <a:lnTo>
                    <a:pt x="1415" y="163"/>
                  </a:lnTo>
                  <a:lnTo>
                    <a:pt x="1325" y="129"/>
                  </a:lnTo>
                  <a:lnTo>
                    <a:pt x="1238" y="100"/>
                  </a:lnTo>
                  <a:lnTo>
                    <a:pt x="1150" y="74"/>
                  </a:lnTo>
                  <a:lnTo>
                    <a:pt x="1065" y="53"/>
                  </a:lnTo>
                  <a:lnTo>
                    <a:pt x="981" y="36"/>
                  </a:lnTo>
                  <a:lnTo>
                    <a:pt x="897" y="23"/>
                  </a:lnTo>
                  <a:lnTo>
                    <a:pt x="815" y="11"/>
                  </a:lnTo>
                  <a:lnTo>
                    <a:pt x="734" y="5"/>
                  </a:lnTo>
                  <a:lnTo>
                    <a:pt x="652" y="2"/>
                  </a:lnTo>
                  <a:lnTo>
                    <a:pt x="571" y="0"/>
                  </a:lnTo>
                  <a:lnTo>
                    <a:pt x="491" y="3"/>
                  </a:lnTo>
                  <a:lnTo>
                    <a:pt x="409" y="8"/>
                  </a:lnTo>
                  <a:lnTo>
                    <a:pt x="328" y="18"/>
                  </a:lnTo>
                  <a:lnTo>
                    <a:pt x="248" y="29"/>
                  </a:lnTo>
                  <a:lnTo>
                    <a:pt x="166" y="42"/>
                  </a:lnTo>
                  <a:lnTo>
                    <a:pt x="84" y="58"/>
                  </a:lnTo>
                  <a:lnTo>
                    <a:pt x="0" y="7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33994" name="Freeform 74"/>
            <p:cNvSpPr>
              <a:spLocks/>
            </p:cNvSpPr>
            <p:nvPr/>
          </p:nvSpPr>
          <p:spPr bwMode="auto">
            <a:xfrm>
              <a:off x="542" y="987"/>
              <a:ext cx="5381" cy="854"/>
            </a:xfrm>
            <a:custGeom>
              <a:avLst/>
              <a:gdLst/>
              <a:ahLst/>
              <a:cxnLst>
                <a:cxn ang="0">
                  <a:pos x="5381" y="1145"/>
                </a:cxn>
                <a:cxn ang="0">
                  <a:pos x="5341" y="1195"/>
                </a:cxn>
                <a:cxn ang="0">
                  <a:pos x="5293" y="1250"/>
                </a:cxn>
                <a:cxn ang="0">
                  <a:pos x="5224" y="1319"/>
                </a:cxn>
                <a:cxn ang="0">
                  <a:pos x="5138" y="1395"/>
                </a:cxn>
                <a:cxn ang="0">
                  <a:pos x="5033" y="1472"/>
                </a:cxn>
                <a:cxn ang="0">
                  <a:pos x="4943" y="1529"/>
                </a:cxn>
                <a:cxn ang="0">
                  <a:pos x="4877" y="1564"/>
                </a:cxn>
                <a:cxn ang="0">
                  <a:pos x="4808" y="1598"/>
                </a:cxn>
                <a:cxn ang="0">
                  <a:pos x="4733" y="1629"/>
                </a:cxn>
                <a:cxn ang="0">
                  <a:pos x="4655" y="1655"/>
                </a:cxn>
                <a:cxn ang="0">
                  <a:pos x="4572" y="1676"/>
                </a:cxn>
                <a:cxn ang="0">
                  <a:pos x="4486" y="1694"/>
                </a:cxn>
                <a:cxn ang="0">
                  <a:pos x="4396" y="1705"/>
                </a:cxn>
                <a:cxn ang="0">
                  <a:pos x="4300" y="1708"/>
                </a:cxn>
                <a:cxn ang="0">
                  <a:pos x="4201" y="1706"/>
                </a:cxn>
                <a:cxn ang="0">
                  <a:pos x="4098" y="1695"/>
                </a:cxn>
                <a:cxn ang="0">
                  <a:pos x="3992" y="1677"/>
                </a:cxn>
                <a:cxn ang="0">
                  <a:pos x="3882" y="1648"/>
                </a:cxn>
                <a:cxn ang="0">
                  <a:pos x="3768" y="1611"/>
                </a:cxn>
                <a:cxn ang="0">
                  <a:pos x="3650" y="1563"/>
                </a:cxn>
                <a:cxn ang="0">
                  <a:pos x="3528" y="1503"/>
                </a:cxn>
                <a:cxn ang="0">
                  <a:pos x="3403" y="1432"/>
                </a:cxn>
                <a:cxn ang="0">
                  <a:pos x="3274" y="1348"/>
                </a:cxn>
                <a:cxn ang="0">
                  <a:pos x="3142" y="1251"/>
                </a:cxn>
                <a:cxn ang="0">
                  <a:pos x="3074" y="1198"/>
                </a:cxn>
                <a:cxn ang="0">
                  <a:pos x="2810" y="988"/>
                </a:cxn>
                <a:cxn ang="0">
                  <a:pos x="2561" y="801"/>
                </a:cxn>
                <a:cxn ang="0">
                  <a:pos x="2328" y="638"/>
                </a:cxn>
                <a:cxn ang="0">
                  <a:pos x="2106" y="494"/>
                </a:cxn>
                <a:cxn ang="0">
                  <a:pos x="1898" y="371"/>
                </a:cxn>
                <a:cxn ang="0">
                  <a:pos x="1698" y="268"/>
                </a:cxn>
                <a:cxn ang="0">
                  <a:pos x="1508" y="182"/>
                </a:cxn>
                <a:cxn ang="0">
                  <a:pos x="1326" y="114"/>
                </a:cxn>
                <a:cxn ang="0">
                  <a:pos x="1149" y="63"/>
                </a:cxn>
                <a:cxn ang="0">
                  <a:pos x="980" y="27"/>
                </a:cxn>
                <a:cxn ang="0">
                  <a:pos x="813" y="6"/>
                </a:cxn>
                <a:cxn ang="0">
                  <a:pos x="650" y="0"/>
                </a:cxn>
                <a:cxn ang="0">
                  <a:pos x="489" y="5"/>
                </a:cxn>
                <a:cxn ang="0">
                  <a:pos x="328" y="22"/>
                </a:cxn>
                <a:cxn ang="0">
                  <a:pos x="165" y="50"/>
                </a:cxn>
                <a:cxn ang="0">
                  <a:pos x="0" y="89"/>
                </a:cxn>
              </a:cxnLst>
              <a:rect l="0" t="0" r="r" b="b"/>
              <a:pathLst>
                <a:path w="5381" h="1708">
                  <a:moveTo>
                    <a:pt x="5381" y="1145"/>
                  </a:moveTo>
                  <a:lnTo>
                    <a:pt x="5381" y="1145"/>
                  </a:lnTo>
                  <a:lnTo>
                    <a:pt x="5372" y="1157"/>
                  </a:lnTo>
                  <a:lnTo>
                    <a:pt x="5341" y="1195"/>
                  </a:lnTo>
                  <a:lnTo>
                    <a:pt x="5319" y="1220"/>
                  </a:lnTo>
                  <a:lnTo>
                    <a:pt x="5293" y="1250"/>
                  </a:lnTo>
                  <a:lnTo>
                    <a:pt x="5261" y="1283"/>
                  </a:lnTo>
                  <a:lnTo>
                    <a:pt x="5224" y="1319"/>
                  </a:lnTo>
                  <a:lnTo>
                    <a:pt x="5184" y="1356"/>
                  </a:lnTo>
                  <a:lnTo>
                    <a:pt x="5138" y="1395"/>
                  </a:lnTo>
                  <a:lnTo>
                    <a:pt x="5088" y="1434"/>
                  </a:lnTo>
                  <a:lnTo>
                    <a:pt x="5033" y="1472"/>
                  </a:lnTo>
                  <a:lnTo>
                    <a:pt x="4975" y="1511"/>
                  </a:lnTo>
                  <a:lnTo>
                    <a:pt x="4943" y="1529"/>
                  </a:lnTo>
                  <a:lnTo>
                    <a:pt x="4911" y="1547"/>
                  </a:lnTo>
                  <a:lnTo>
                    <a:pt x="4877" y="1564"/>
                  </a:lnTo>
                  <a:lnTo>
                    <a:pt x="4843" y="1582"/>
                  </a:lnTo>
                  <a:lnTo>
                    <a:pt x="4808" y="1598"/>
                  </a:lnTo>
                  <a:lnTo>
                    <a:pt x="4770" y="1613"/>
                  </a:lnTo>
                  <a:lnTo>
                    <a:pt x="4733" y="1629"/>
                  </a:lnTo>
                  <a:lnTo>
                    <a:pt x="4694" y="1642"/>
                  </a:lnTo>
                  <a:lnTo>
                    <a:pt x="4655" y="1655"/>
                  </a:lnTo>
                  <a:lnTo>
                    <a:pt x="4614" y="1666"/>
                  </a:lnTo>
                  <a:lnTo>
                    <a:pt x="4572" y="1676"/>
                  </a:lnTo>
                  <a:lnTo>
                    <a:pt x="4530" y="1685"/>
                  </a:lnTo>
                  <a:lnTo>
                    <a:pt x="4486" y="1694"/>
                  </a:lnTo>
                  <a:lnTo>
                    <a:pt x="4441" y="1700"/>
                  </a:lnTo>
                  <a:lnTo>
                    <a:pt x="4396" y="1705"/>
                  </a:lnTo>
                  <a:lnTo>
                    <a:pt x="4348" y="1708"/>
                  </a:lnTo>
                  <a:lnTo>
                    <a:pt x="4300" y="1708"/>
                  </a:lnTo>
                  <a:lnTo>
                    <a:pt x="4251" y="1708"/>
                  </a:lnTo>
                  <a:lnTo>
                    <a:pt x="4201" y="1706"/>
                  </a:lnTo>
                  <a:lnTo>
                    <a:pt x="4150" y="1702"/>
                  </a:lnTo>
                  <a:lnTo>
                    <a:pt x="4098" y="1695"/>
                  </a:lnTo>
                  <a:lnTo>
                    <a:pt x="4046" y="1687"/>
                  </a:lnTo>
                  <a:lnTo>
                    <a:pt x="3992" y="1677"/>
                  </a:lnTo>
                  <a:lnTo>
                    <a:pt x="3937" y="1664"/>
                  </a:lnTo>
                  <a:lnTo>
                    <a:pt x="3882" y="1648"/>
                  </a:lnTo>
                  <a:lnTo>
                    <a:pt x="3825" y="1631"/>
                  </a:lnTo>
                  <a:lnTo>
                    <a:pt x="3768" y="1611"/>
                  </a:lnTo>
                  <a:lnTo>
                    <a:pt x="3708" y="1589"/>
                  </a:lnTo>
                  <a:lnTo>
                    <a:pt x="3650" y="1563"/>
                  </a:lnTo>
                  <a:lnTo>
                    <a:pt x="3589" y="1534"/>
                  </a:lnTo>
                  <a:lnTo>
                    <a:pt x="3528" y="1503"/>
                  </a:lnTo>
                  <a:lnTo>
                    <a:pt x="3465" y="1469"/>
                  </a:lnTo>
                  <a:lnTo>
                    <a:pt x="3403" y="1432"/>
                  </a:lnTo>
                  <a:lnTo>
                    <a:pt x="3339" y="1392"/>
                  </a:lnTo>
                  <a:lnTo>
                    <a:pt x="3274" y="1348"/>
                  </a:lnTo>
                  <a:lnTo>
                    <a:pt x="3209" y="1301"/>
                  </a:lnTo>
                  <a:lnTo>
                    <a:pt x="3142" y="1251"/>
                  </a:lnTo>
                  <a:lnTo>
                    <a:pt x="3074" y="1198"/>
                  </a:lnTo>
                  <a:lnTo>
                    <a:pt x="3074" y="1198"/>
                  </a:lnTo>
                  <a:lnTo>
                    <a:pt x="2941" y="1090"/>
                  </a:lnTo>
                  <a:lnTo>
                    <a:pt x="2810" y="988"/>
                  </a:lnTo>
                  <a:lnTo>
                    <a:pt x="2684" y="891"/>
                  </a:lnTo>
                  <a:lnTo>
                    <a:pt x="2561" y="801"/>
                  </a:lnTo>
                  <a:lnTo>
                    <a:pt x="2443" y="717"/>
                  </a:lnTo>
                  <a:lnTo>
                    <a:pt x="2328" y="638"/>
                  </a:lnTo>
                  <a:lnTo>
                    <a:pt x="2216" y="563"/>
                  </a:lnTo>
                  <a:lnTo>
                    <a:pt x="2106" y="494"/>
                  </a:lnTo>
                  <a:lnTo>
                    <a:pt x="2001" y="429"/>
                  </a:lnTo>
                  <a:lnTo>
                    <a:pt x="1898" y="371"/>
                  </a:lnTo>
                  <a:lnTo>
                    <a:pt x="1796" y="316"/>
                  </a:lnTo>
                  <a:lnTo>
                    <a:pt x="1698" y="268"/>
                  </a:lnTo>
                  <a:lnTo>
                    <a:pt x="1602" y="223"/>
                  </a:lnTo>
                  <a:lnTo>
                    <a:pt x="1508" y="182"/>
                  </a:lnTo>
                  <a:lnTo>
                    <a:pt x="1416" y="147"/>
                  </a:lnTo>
                  <a:lnTo>
                    <a:pt x="1326" y="114"/>
                  </a:lnTo>
                  <a:lnTo>
                    <a:pt x="1237" y="87"/>
                  </a:lnTo>
                  <a:lnTo>
                    <a:pt x="1149" y="63"/>
                  </a:lnTo>
                  <a:lnTo>
                    <a:pt x="1065" y="43"/>
                  </a:lnTo>
                  <a:lnTo>
                    <a:pt x="980" y="27"/>
                  </a:lnTo>
                  <a:lnTo>
                    <a:pt x="897" y="16"/>
                  </a:lnTo>
                  <a:lnTo>
                    <a:pt x="813" y="6"/>
                  </a:lnTo>
                  <a:lnTo>
                    <a:pt x="732" y="1"/>
                  </a:lnTo>
                  <a:lnTo>
                    <a:pt x="650" y="0"/>
                  </a:lnTo>
                  <a:lnTo>
                    <a:pt x="569" y="0"/>
                  </a:lnTo>
                  <a:lnTo>
                    <a:pt x="489" y="5"/>
                  </a:lnTo>
                  <a:lnTo>
                    <a:pt x="408" y="11"/>
                  </a:lnTo>
                  <a:lnTo>
                    <a:pt x="328" y="22"/>
                  </a:lnTo>
                  <a:lnTo>
                    <a:pt x="246" y="35"/>
                  </a:lnTo>
                  <a:lnTo>
                    <a:pt x="165" y="50"/>
                  </a:lnTo>
                  <a:lnTo>
                    <a:pt x="83" y="68"/>
                  </a:lnTo>
                  <a:lnTo>
                    <a:pt x="0" y="89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33995" name="Freeform 75"/>
            <p:cNvSpPr>
              <a:spLocks/>
            </p:cNvSpPr>
            <p:nvPr/>
          </p:nvSpPr>
          <p:spPr bwMode="auto">
            <a:xfrm>
              <a:off x="563" y="1005"/>
              <a:ext cx="5395" cy="822"/>
            </a:xfrm>
            <a:custGeom>
              <a:avLst/>
              <a:gdLst/>
              <a:ahLst/>
              <a:cxnLst>
                <a:cxn ang="0">
                  <a:pos x="5395" y="1054"/>
                </a:cxn>
                <a:cxn ang="0">
                  <a:pos x="5356" y="1106"/>
                </a:cxn>
                <a:cxn ang="0">
                  <a:pos x="5309" y="1162"/>
                </a:cxn>
                <a:cxn ang="0">
                  <a:pos x="5241" y="1232"/>
                </a:cxn>
                <a:cxn ang="0">
                  <a:pos x="5156" y="1309"/>
                </a:cxn>
                <a:cxn ang="0">
                  <a:pos x="5052" y="1390"/>
                </a:cxn>
                <a:cxn ang="0">
                  <a:pos x="4963" y="1450"/>
                </a:cxn>
                <a:cxn ang="0">
                  <a:pos x="4898" y="1487"/>
                </a:cxn>
                <a:cxn ang="0">
                  <a:pos x="4829" y="1521"/>
                </a:cxn>
                <a:cxn ang="0">
                  <a:pos x="4755" y="1553"/>
                </a:cxn>
                <a:cxn ang="0">
                  <a:pos x="4677" y="1582"/>
                </a:cxn>
                <a:cxn ang="0">
                  <a:pos x="4595" y="1605"/>
                </a:cxn>
                <a:cxn ang="0">
                  <a:pos x="4509" y="1624"/>
                </a:cxn>
                <a:cxn ang="0">
                  <a:pos x="4418" y="1637"/>
                </a:cxn>
                <a:cxn ang="0">
                  <a:pos x="4323" y="1644"/>
                </a:cxn>
                <a:cxn ang="0">
                  <a:pos x="4225" y="1642"/>
                </a:cxn>
                <a:cxn ang="0">
                  <a:pos x="4122" y="1634"/>
                </a:cxn>
                <a:cxn ang="0">
                  <a:pos x="4015" y="1618"/>
                </a:cxn>
                <a:cxn ang="0">
                  <a:pos x="3904" y="1592"/>
                </a:cxn>
                <a:cxn ang="0">
                  <a:pos x="3789" y="1556"/>
                </a:cxn>
                <a:cxn ang="0">
                  <a:pos x="3671" y="1510"/>
                </a:cxn>
                <a:cxn ang="0">
                  <a:pos x="3548" y="1451"/>
                </a:cxn>
                <a:cxn ang="0">
                  <a:pos x="3422" y="1384"/>
                </a:cxn>
                <a:cxn ang="0">
                  <a:pos x="3292" y="1301"/>
                </a:cxn>
                <a:cxn ang="0">
                  <a:pos x="3158" y="1206"/>
                </a:cxn>
                <a:cxn ang="0">
                  <a:pos x="3089" y="1154"/>
                </a:cxn>
                <a:cxn ang="0">
                  <a:pos x="2822" y="949"/>
                </a:cxn>
                <a:cxn ang="0">
                  <a:pos x="2572" y="767"/>
                </a:cxn>
                <a:cxn ang="0">
                  <a:pos x="2335" y="605"/>
                </a:cxn>
                <a:cxn ang="0">
                  <a:pos x="2111" y="467"/>
                </a:cxn>
                <a:cxn ang="0">
                  <a:pos x="1900" y="347"/>
                </a:cxn>
                <a:cxn ang="0">
                  <a:pos x="1699" y="247"/>
                </a:cxn>
                <a:cxn ang="0">
                  <a:pos x="1509" y="166"/>
                </a:cxn>
                <a:cxn ang="0">
                  <a:pos x="1326" y="102"/>
                </a:cxn>
                <a:cxn ang="0">
                  <a:pos x="1149" y="53"/>
                </a:cxn>
                <a:cxn ang="0">
                  <a:pos x="979" y="21"/>
                </a:cxn>
                <a:cxn ang="0">
                  <a:pos x="812" y="3"/>
                </a:cxn>
                <a:cxn ang="0">
                  <a:pos x="648" y="0"/>
                </a:cxn>
                <a:cxn ang="0">
                  <a:pos x="487" y="8"/>
                </a:cxn>
                <a:cxn ang="0">
                  <a:pos x="326" y="29"/>
                </a:cxn>
                <a:cxn ang="0">
                  <a:pos x="164" y="60"/>
                </a:cxn>
                <a:cxn ang="0">
                  <a:pos x="0" y="102"/>
                </a:cxn>
              </a:cxnLst>
              <a:rect l="0" t="0" r="r" b="b"/>
              <a:pathLst>
                <a:path w="5395" h="1644">
                  <a:moveTo>
                    <a:pt x="5395" y="1054"/>
                  </a:moveTo>
                  <a:lnTo>
                    <a:pt x="5395" y="1054"/>
                  </a:lnTo>
                  <a:lnTo>
                    <a:pt x="5385" y="1067"/>
                  </a:lnTo>
                  <a:lnTo>
                    <a:pt x="5356" y="1106"/>
                  </a:lnTo>
                  <a:lnTo>
                    <a:pt x="5335" y="1132"/>
                  </a:lnTo>
                  <a:lnTo>
                    <a:pt x="5309" y="1162"/>
                  </a:lnTo>
                  <a:lnTo>
                    <a:pt x="5277" y="1196"/>
                  </a:lnTo>
                  <a:lnTo>
                    <a:pt x="5241" y="1232"/>
                  </a:lnTo>
                  <a:lnTo>
                    <a:pt x="5201" y="1271"/>
                  </a:lnTo>
                  <a:lnTo>
                    <a:pt x="5156" y="1309"/>
                  </a:lnTo>
                  <a:lnTo>
                    <a:pt x="5106" y="1350"/>
                  </a:lnTo>
                  <a:lnTo>
                    <a:pt x="5052" y="1390"/>
                  </a:lnTo>
                  <a:lnTo>
                    <a:pt x="4994" y="1431"/>
                  </a:lnTo>
                  <a:lnTo>
                    <a:pt x="4963" y="1450"/>
                  </a:lnTo>
                  <a:lnTo>
                    <a:pt x="4931" y="1469"/>
                  </a:lnTo>
                  <a:lnTo>
                    <a:pt x="4898" y="1487"/>
                  </a:lnTo>
                  <a:lnTo>
                    <a:pt x="4865" y="1505"/>
                  </a:lnTo>
                  <a:lnTo>
                    <a:pt x="4829" y="1521"/>
                  </a:lnTo>
                  <a:lnTo>
                    <a:pt x="4793" y="1539"/>
                  </a:lnTo>
                  <a:lnTo>
                    <a:pt x="4755" y="1553"/>
                  </a:lnTo>
                  <a:lnTo>
                    <a:pt x="4716" y="1568"/>
                  </a:lnTo>
                  <a:lnTo>
                    <a:pt x="4677" y="1582"/>
                  </a:lnTo>
                  <a:lnTo>
                    <a:pt x="4637" y="1594"/>
                  </a:lnTo>
                  <a:lnTo>
                    <a:pt x="4595" y="1605"/>
                  </a:lnTo>
                  <a:lnTo>
                    <a:pt x="4552" y="1615"/>
                  </a:lnTo>
                  <a:lnTo>
                    <a:pt x="4509" y="1624"/>
                  </a:lnTo>
                  <a:lnTo>
                    <a:pt x="4463" y="1631"/>
                  </a:lnTo>
                  <a:lnTo>
                    <a:pt x="4418" y="1637"/>
                  </a:lnTo>
                  <a:lnTo>
                    <a:pt x="4372" y="1640"/>
                  </a:lnTo>
                  <a:lnTo>
                    <a:pt x="4323" y="1644"/>
                  </a:lnTo>
                  <a:lnTo>
                    <a:pt x="4275" y="1644"/>
                  </a:lnTo>
                  <a:lnTo>
                    <a:pt x="4225" y="1642"/>
                  </a:lnTo>
                  <a:lnTo>
                    <a:pt x="4173" y="1639"/>
                  </a:lnTo>
                  <a:lnTo>
                    <a:pt x="4122" y="1634"/>
                  </a:lnTo>
                  <a:lnTo>
                    <a:pt x="4069" y="1627"/>
                  </a:lnTo>
                  <a:lnTo>
                    <a:pt x="4015" y="1618"/>
                  </a:lnTo>
                  <a:lnTo>
                    <a:pt x="3959" y="1605"/>
                  </a:lnTo>
                  <a:lnTo>
                    <a:pt x="3904" y="1592"/>
                  </a:lnTo>
                  <a:lnTo>
                    <a:pt x="3847" y="1574"/>
                  </a:lnTo>
                  <a:lnTo>
                    <a:pt x="3789" y="1556"/>
                  </a:lnTo>
                  <a:lnTo>
                    <a:pt x="3730" y="1534"/>
                  </a:lnTo>
                  <a:lnTo>
                    <a:pt x="3671" y="1510"/>
                  </a:lnTo>
                  <a:lnTo>
                    <a:pt x="3610" y="1482"/>
                  </a:lnTo>
                  <a:lnTo>
                    <a:pt x="3548" y="1451"/>
                  </a:lnTo>
                  <a:lnTo>
                    <a:pt x="3486" y="1419"/>
                  </a:lnTo>
                  <a:lnTo>
                    <a:pt x="3422" y="1384"/>
                  </a:lnTo>
                  <a:lnTo>
                    <a:pt x="3357" y="1343"/>
                  </a:lnTo>
                  <a:lnTo>
                    <a:pt x="3292" y="1301"/>
                  </a:lnTo>
                  <a:lnTo>
                    <a:pt x="3225" y="1256"/>
                  </a:lnTo>
                  <a:lnTo>
                    <a:pt x="3158" y="1206"/>
                  </a:lnTo>
                  <a:lnTo>
                    <a:pt x="3089" y="1154"/>
                  </a:lnTo>
                  <a:lnTo>
                    <a:pt x="3089" y="1154"/>
                  </a:lnTo>
                  <a:lnTo>
                    <a:pt x="2954" y="1049"/>
                  </a:lnTo>
                  <a:lnTo>
                    <a:pt x="2822" y="949"/>
                  </a:lnTo>
                  <a:lnTo>
                    <a:pt x="2696" y="856"/>
                  </a:lnTo>
                  <a:lnTo>
                    <a:pt x="2572" y="767"/>
                  </a:lnTo>
                  <a:lnTo>
                    <a:pt x="2452" y="683"/>
                  </a:lnTo>
                  <a:lnTo>
                    <a:pt x="2335" y="605"/>
                  </a:lnTo>
                  <a:lnTo>
                    <a:pt x="2223" y="534"/>
                  </a:lnTo>
                  <a:lnTo>
                    <a:pt x="2111" y="467"/>
                  </a:lnTo>
                  <a:lnTo>
                    <a:pt x="2005" y="405"/>
                  </a:lnTo>
                  <a:lnTo>
                    <a:pt x="1900" y="347"/>
                  </a:lnTo>
                  <a:lnTo>
                    <a:pt x="1799" y="295"/>
                  </a:lnTo>
                  <a:lnTo>
                    <a:pt x="1699" y="247"/>
                  </a:lnTo>
                  <a:lnTo>
                    <a:pt x="1603" y="205"/>
                  </a:lnTo>
                  <a:lnTo>
                    <a:pt x="1509" y="166"/>
                  </a:lnTo>
                  <a:lnTo>
                    <a:pt x="1416" y="131"/>
                  </a:lnTo>
                  <a:lnTo>
                    <a:pt x="1326" y="102"/>
                  </a:lnTo>
                  <a:lnTo>
                    <a:pt x="1237" y="76"/>
                  </a:lnTo>
                  <a:lnTo>
                    <a:pt x="1149" y="53"/>
                  </a:lnTo>
                  <a:lnTo>
                    <a:pt x="1063" y="35"/>
                  </a:lnTo>
                  <a:lnTo>
                    <a:pt x="979" y="21"/>
                  </a:lnTo>
                  <a:lnTo>
                    <a:pt x="894" y="11"/>
                  </a:lnTo>
                  <a:lnTo>
                    <a:pt x="812" y="3"/>
                  </a:lnTo>
                  <a:lnTo>
                    <a:pt x="730" y="0"/>
                  </a:lnTo>
                  <a:lnTo>
                    <a:pt x="648" y="0"/>
                  </a:lnTo>
                  <a:lnTo>
                    <a:pt x="568" y="2"/>
                  </a:lnTo>
                  <a:lnTo>
                    <a:pt x="487" y="8"/>
                  </a:lnTo>
                  <a:lnTo>
                    <a:pt x="406" y="18"/>
                  </a:lnTo>
                  <a:lnTo>
                    <a:pt x="326" y="29"/>
                  </a:lnTo>
                  <a:lnTo>
                    <a:pt x="244" y="43"/>
                  </a:lnTo>
                  <a:lnTo>
                    <a:pt x="164" y="60"/>
                  </a:lnTo>
                  <a:lnTo>
                    <a:pt x="82" y="81"/>
                  </a:lnTo>
                  <a:lnTo>
                    <a:pt x="0" y="10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33996" name="Freeform 76"/>
            <p:cNvSpPr>
              <a:spLocks/>
            </p:cNvSpPr>
            <p:nvPr/>
          </p:nvSpPr>
          <p:spPr bwMode="auto">
            <a:xfrm>
              <a:off x="584" y="1023"/>
              <a:ext cx="5409" cy="791"/>
            </a:xfrm>
            <a:custGeom>
              <a:avLst/>
              <a:gdLst/>
              <a:ahLst/>
              <a:cxnLst>
                <a:cxn ang="0">
                  <a:pos x="5409" y="964"/>
                </a:cxn>
                <a:cxn ang="0">
                  <a:pos x="5371" y="1018"/>
                </a:cxn>
                <a:cxn ang="0">
                  <a:pos x="5324" y="1076"/>
                </a:cxn>
                <a:cxn ang="0">
                  <a:pos x="5257" y="1147"/>
                </a:cxn>
                <a:cxn ang="0">
                  <a:pos x="5174" y="1228"/>
                </a:cxn>
                <a:cxn ang="0">
                  <a:pos x="5071" y="1310"/>
                </a:cxn>
                <a:cxn ang="0">
                  <a:pos x="4983" y="1371"/>
                </a:cxn>
                <a:cxn ang="0">
                  <a:pos x="4919" y="1410"/>
                </a:cxn>
                <a:cxn ang="0">
                  <a:pos x="4849" y="1447"/>
                </a:cxn>
                <a:cxn ang="0">
                  <a:pos x="4777" y="1481"/>
                </a:cxn>
                <a:cxn ang="0">
                  <a:pos x="4699" y="1510"/>
                </a:cxn>
                <a:cxn ang="0">
                  <a:pos x="4617" y="1536"/>
                </a:cxn>
                <a:cxn ang="0">
                  <a:pos x="4531" y="1555"/>
                </a:cxn>
                <a:cxn ang="0">
                  <a:pos x="4441" y="1572"/>
                </a:cxn>
                <a:cxn ang="0">
                  <a:pos x="4345" y="1580"/>
                </a:cxn>
                <a:cxn ang="0">
                  <a:pos x="4247" y="1581"/>
                </a:cxn>
                <a:cxn ang="0">
                  <a:pos x="4144" y="1575"/>
                </a:cxn>
                <a:cxn ang="0">
                  <a:pos x="4037" y="1560"/>
                </a:cxn>
                <a:cxn ang="0">
                  <a:pos x="3926" y="1536"/>
                </a:cxn>
                <a:cxn ang="0">
                  <a:pos x="3811" y="1502"/>
                </a:cxn>
                <a:cxn ang="0">
                  <a:pos x="3691" y="1458"/>
                </a:cxn>
                <a:cxn ang="0">
                  <a:pos x="3568" y="1404"/>
                </a:cxn>
                <a:cxn ang="0">
                  <a:pos x="3440" y="1336"/>
                </a:cxn>
                <a:cxn ang="0">
                  <a:pos x="3310" y="1257"/>
                </a:cxn>
                <a:cxn ang="0">
                  <a:pos x="3173" y="1165"/>
                </a:cxn>
                <a:cxn ang="0">
                  <a:pos x="3105" y="1113"/>
                </a:cxn>
                <a:cxn ang="0">
                  <a:pos x="2835" y="913"/>
                </a:cxn>
                <a:cxn ang="0">
                  <a:pos x="2582" y="733"/>
                </a:cxn>
                <a:cxn ang="0">
                  <a:pos x="2343" y="577"/>
                </a:cxn>
                <a:cxn ang="0">
                  <a:pos x="2117" y="441"/>
                </a:cxn>
                <a:cxn ang="0">
                  <a:pos x="1904" y="327"/>
                </a:cxn>
                <a:cxn ang="0">
                  <a:pos x="1702" y="230"/>
                </a:cxn>
                <a:cxn ang="0">
                  <a:pos x="1509" y="152"/>
                </a:cxn>
                <a:cxn ang="0">
                  <a:pos x="1325" y="91"/>
                </a:cxn>
                <a:cxn ang="0">
                  <a:pos x="1148" y="46"/>
                </a:cxn>
                <a:cxn ang="0">
                  <a:pos x="977" y="17"/>
                </a:cxn>
                <a:cxn ang="0">
                  <a:pos x="810" y="2"/>
                </a:cxn>
                <a:cxn ang="0">
                  <a:pos x="647" y="2"/>
                </a:cxn>
                <a:cxn ang="0">
                  <a:pos x="485" y="13"/>
                </a:cxn>
                <a:cxn ang="0">
                  <a:pos x="324" y="38"/>
                </a:cxn>
                <a:cxn ang="0">
                  <a:pos x="163" y="73"/>
                </a:cxn>
                <a:cxn ang="0">
                  <a:pos x="0" y="118"/>
                </a:cxn>
              </a:cxnLst>
              <a:rect l="0" t="0" r="r" b="b"/>
              <a:pathLst>
                <a:path w="5409" h="1581">
                  <a:moveTo>
                    <a:pt x="5409" y="964"/>
                  </a:moveTo>
                  <a:lnTo>
                    <a:pt x="5409" y="964"/>
                  </a:lnTo>
                  <a:lnTo>
                    <a:pt x="5399" y="979"/>
                  </a:lnTo>
                  <a:lnTo>
                    <a:pt x="5371" y="1018"/>
                  </a:lnTo>
                  <a:lnTo>
                    <a:pt x="5350" y="1045"/>
                  </a:lnTo>
                  <a:lnTo>
                    <a:pt x="5324" y="1076"/>
                  </a:lnTo>
                  <a:lnTo>
                    <a:pt x="5294" y="1110"/>
                  </a:lnTo>
                  <a:lnTo>
                    <a:pt x="5257" y="1147"/>
                  </a:lnTo>
                  <a:lnTo>
                    <a:pt x="5219" y="1187"/>
                  </a:lnTo>
                  <a:lnTo>
                    <a:pt x="5174" y="1228"/>
                  </a:lnTo>
                  <a:lnTo>
                    <a:pt x="5126" y="1270"/>
                  </a:lnTo>
                  <a:lnTo>
                    <a:pt x="5071" y="1310"/>
                  </a:lnTo>
                  <a:lnTo>
                    <a:pt x="5013" y="1352"/>
                  </a:lnTo>
                  <a:lnTo>
                    <a:pt x="4983" y="1371"/>
                  </a:lnTo>
                  <a:lnTo>
                    <a:pt x="4952" y="1391"/>
                  </a:lnTo>
                  <a:lnTo>
                    <a:pt x="4919" y="1410"/>
                  </a:lnTo>
                  <a:lnTo>
                    <a:pt x="4885" y="1429"/>
                  </a:lnTo>
                  <a:lnTo>
                    <a:pt x="4849" y="1447"/>
                  </a:lnTo>
                  <a:lnTo>
                    <a:pt x="4813" y="1463"/>
                  </a:lnTo>
                  <a:lnTo>
                    <a:pt x="4777" y="1481"/>
                  </a:lnTo>
                  <a:lnTo>
                    <a:pt x="4738" y="1496"/>
                  </a:lnTo>
                  <a:lnTo>
                    <a:pt x="4699" y="1510"/>
                  </a:lnTo>
                  <a:lnTo>
                    <a:pt x="4659" y="1523"/>
                  </a:lnTo>
                  <a:lnTo>
                    <a:pt x="4617" y="1536"/>
                  </a:lnTo>
                  <a:lnTo>
                    <a:pt x="4574" y="1547"/>
                  </a:lnTo>
                  <a:lnTo>
                    <a:pt x="4531" y="1555"/>
                  </a:lnTo>
                  <a:lnTo>
                    <a:pt x="4487" y="1563"/>
                  </a:lnTo>
                  <a:lnTo>
                    <a:pt x="4441" y="1572"/>
                  </a:lnTo>
                  <a:lnTo>
                    <a:pt x="4394" y="1576"/>
                  </a:lnTo>
                  <a:lnTo>
                    <a:pt x="4345" y="1580"/>
                  </a:lnTo>
                  <a:lnTo>
                    <a:pt x="4297" y="1581"/>
                  </a:lnTo>
                  <a:lnTo>
                    <a:pt x="4247" y="1581"/>
                  </a:lnTo>
                  <a:lnTo>
                    <a:pt x="4197" y="1578"/>
                  </a:lnTo>
                  <a:lnTo>
                    <a:pt x="4144" y="1575"/>
                  </a:lnTo>
                  <a:lnTo>
                    <a:pt x="4091" y="1568"/>
                  </a:lnTo>
                  <a:lnTo>
                    <a:pt x="4037" y="1560"/>
                  </a:lnTo>
                  <a:lnTo>
                    <a:pt x="3982" y="1549"/>
                  </a:lnTo>
                  <a:lnTo>
                    <a:pt x="3926" y="1536"/>
                  </a:lnTo>
                  <a:lnTo>
                    <a:pt x="3869" y="1520"/>
                  </a:lnTo>
                  <a:lnTo>
                    <a:pt x="3811" y="1502"/>
                  </a:lnTo>
                  <a:lnTo>
                    <a:pt x="3751" y="1481"/>
                  </a:lnTo>
                  <a:lnTo>
                    <a:pt x="3691" y="1458"/>
                  </a:lnTo>
                  <a:lnTo>
                    <a:pt x="3630" y="1433"/>
                  </a:lnTo>
                  <a:lnTo>
                    <a:pt x="3568" y="1404"/>
                  </a:lnTo>
                  <a:lnTo>
                    <a:pt x="3505" y="1371"/>
                  </a:lnTo>
                  <a:lnTo>
                    <a:pt x="3440" y="1336"/>
                  </a:lnTo>
                  <a:lnTo>
                    <a:pt x="3375" y="1299"/>
                  </a:lnTo>
                  <a:lnTo>
                    <a:pt x="3310" y="1257"/>
                  </a:lnTo>
                  <a:lnTo>
                    <a:pt x="3241" y="1211"/>
                  </a:lnTo>
                  <a:lnTo>
                    <a:pt x="3173" y="1165"/>
                  </a:lnTo>
                  <a:lnTo>
                    <a:pt x="3105" y="1113"/>
                  </a:lnTo>
                  <a:lnTo>
                    <a:pt x="3105" y="1113"/>
                  </a:lnTo>
                  <a:lnTo>
                    <a:pt x="2968" y="1010"/>
                  </a:lnTo>
                  <a:lnTo>
                    <a:pt x="2835" y="913"/>
                  </a:lnTo>
                  <a:lnTo>
                    <a:pt x="2707" y="821"/>
                  </a:lnTo>
                  <a:lnTo>
                    <a:pt x="2582" y="733"/>
                  </a:lnTo>
                  <a:lnTo>
                    <a:pt x="2460" y="653"/>
                  </a:lnTo>
                  <a:lnTo>
                    <a:pt x="2343" y="577"/>
                  </a:lnTo>
                  <a:lnTo>
                    <a:pt x="2228" y="507"/>
                  </a:lnTo>
                  <a:lnTo>
                    <a:pt x="2117" y="441"/>
                  </a:lnTo>
                  <a:lnTo>
                    <a:pt x="2009" y="381"/>
                  </a:lnTo>
                  <a:lnTo>
                    <a:pt x="1904" y="327"/>
                  </a:lnTo>
                  <a:lnTo>
                    <a:pt x="1802" y="277"/>
                  </a:lnTo>
                  <a:lnTo>
                    <a:pt x="1702" y="230"/>
                  </a:lnTo>
                  <a:lnTo>
                    <a:pt x="1605" y="189"/>
                  </a:lnTo>
                  <a:lnTo>
                    <a:pt x="1509" y="152"/>
                  </a:lnTo>
                  <a:lnTo>
                    <a:pt x="1416" y="118"/>
                  </a:lnTo>
                  <a:lnTo>
                    <a:pt x="1325" y="91"/>
                  </a:lnTo>
                  <a:lnTo>
                    <a:pt x="1235" y="67"/>
                  </a:lnTo>
                  <a:lnTo>
                    <a:pt x="1148" y="46"/>
                  </a:lnTo>
                  <a:lnTo>
                    <a:pt x="1062" y="29"/>
                  </a:lnTo>
                  <a:lnTo>
                    <a:pt x="977" y="17"/>
                  </a:lnTo>
                  <a:lnTo>
                    <a:pt x="892" y="8"/>
                  </a:lnTo>
                  <a:lnTo>
                    <a:pt x="810" y="2"/>
                  </a:lnTo>
                  <a:lnTo>
                    <a:pt x="728" y="0"/>
                  </a:lnTo>
                  <a:lnTo>
                    <a:pt x="647" y="2"/>
                  </a:lnTo>
                  <a:lnTo>
                    <a:pt x="566" y="7"/>
                  </a:lnTo>
                  <a:lnTo>
                    <a:pt x="485" y="13"/>
                  </a:lnTo>
                  <a:lnTo>
                    <a:pt x="405" y="25"/>
                  </a:lnTo>
                  <a:lnTo>
                    <a:pt x="324" y="38"/>
                  </a:lnTo>
                  <a:lnTo>
                    <a:pt x="244" y="54"/>
                  </a:lnTo>
                  <a:lnTo>
                    <a:pt x="163" y="73"/>
                  </a:lnTo>
                  <a:lnTo>
                    <a:pt x="81" y="94"/>
                  </a:lnTo>
                  <a:lnTo>
                    <a:pt x="0" y="11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33997" name="Freeform 77"/>
            <p:cNvSpPr>
              <a:spLocks/>
            </p:cNvSpPr>
            <p:nvPr/>
          </p:nvSpPr>
          <p:spPr bwMode="auto">
            <a:xfrm>
              <a:off x="606" y="1042"/>
              <a:ext cx="5422" cy="758"/>
            </a:xfrm>
            <a:custGeom>
              <a:avLst/>
              <a:gdLst/>
              <a:ahLst/>
              <a:cxnLst>
                <a:cxn ang="0">
                  <a:pos x="5422" y="873"/>
                </a:cxn>
                <a:cxn ang="0">
                  <a:pos x="5384" y="926"/>
                </a:cxn>
                <a:cxn ang="0">
                  <a:pos x="5337" y="986"/>
                </a:cxn>
                <a:cxn ang="0">
                  <a:pos x="5273" y="1059"/>
                </a:cxn>
                <a:cxn ang="0">
                  <a:pos x="5190" y="1141"/>
                </a:cxn>
                <a:cxn ang="0">
                  <a:pos x="5088" y="1227"/>
                </a:cxn>
                <a:cxn ang="0">
                  <a:pos x="5001" y="1290"/>
                </a:cxn>
                <a:cxn ang="0">
                  <a:pos x="4937" y="1330"/>
                </a:cxn>
                <a:cxn ang="0">
                  <a:pos x="4869" y="1369"/>
                </a:cxn>
                <a:cxn ang="0">
                  <a:pos x="4797" y="1404"/>
                </a:cxn>
                <a:cxn ang="0">
                  <a:pos x="4719" y="1435"/>
                </a:cxn>
                <a:cxn ang="0">
                  <a:pos x="4637" y="1462"/>
                </a:cxn>
                <a:cxn ang="0">
                  <a:pos x="4552" y="1485"/>
                </a:cxn>
                <a:cxn ang="0">
                  <a:pos x="4462" y="1501"/>
                </a:cxn>
                <a:cxn ang="0">
                  <a:pos x="4368" y="1513"/>
                </a:cxn>
                <a:cxn ang="0">
                  <a:pos x="4268" y="1516"/>
                </a:cxn>
                <a:cxn ang="0">
                  <a:pos x="4165" y="1511"/>
                </a:cxn>
                <a:cxn ang="0">
                  <a:pos x="4058" y="1498"/>
                </a:cxn>
                <a:cxn ang="0">
                  <a:pos x="3947" y="1477"/>
                </a:cxn>
                <a:cxn ang="0">
                  <a:pos x="3830" y="1445"/>
                </a:cxn>
                <a:cxn ang="0">
                  <a:pos x="3711" y="1403"/>
                </a:cxn>
                <a:cxn ang="0">
                  <a:pos x="3586" y="1351"/>
                </a:cxn>
                <a:cxn ang="0">
                  <a:pos x="3458" y="1286"/>
                </a:cxn>
                <a:cxn ang="0">
                  <a:pos x="3325" y="1209"/>
                </a:cxn>
                <a:cxn ang="0">
                  <a:pos x="3189" y="1119"/>
                </a:cxn>
                <a:cxn ang="0">
                  <a:pos x="3120" y="1068"/>
                </a:cxn>
                <a:cxn ang="0">
                  <a:pos x="2846" y="871"/>
                </a:cxn>
                <a:cxn ang="0">
                  <a:pos x="2591" y="699"/>
                </a:cxn>
                <a:cxn ang="0">
                  <a:pos x="2349" y="545"/>
                </a:cxn>
                <a:cxn ang="0">
                  <a:pos x="2121" y="415"/>
                </a:cxn>
                <a:cxn ang="0">
                  <a:pos x="1906" y="303"/>
                </a:cxn>
                <a:cxn ang="0">
                  <a:pos x="1703" y="209"/>
                </a:cxn>
                <a:cxn ang="0">
                  <a:pos x="1509" y="135"/>
                </a:cxn>
                <a:cxn ang="0">
                  <a:pos x="1324" y="77"/>
                </a:cxn>
                <a:cxn ang="0">
                  <a:pos x="1147" y="37"/>
                </a:cxn>
                <a:cxn ang="0">
                  <a:pos x="974" y="11"/>
                </a:cxn>
                <a:cxn ang="0">
                  <a:pos x="808" y="0"/>
                </a:cxn>
                <a:cxn ang="0">
                  <a:pos x="644" y="1"/>
                </a:cxn>
                <a:cxn ang="0">
                  <a:pos x="483" y="17"/>
                </a:cxn>
                <a:cxn ang="0">
                  <a:pos x="323" y="45"/>
                </a:cxn>
                <a:cxn ang="0">
                  <a:pos x="162" y="84"/>
                </a:cxn>
                <a:cxn ang="0">
                  <a:pos x="0" y="132"/>
                </a:cxn>
              </a:cxnLst>
              <a:rect l="0" t="0" r="r" b="b"/>
              <a:pathLst>
                <a:path w="5422" h="1516">
                  <a:moveTo>
                    <a:pt x="5422" y="873"/>
                  </a:moveTo>
                  <a:lnTo>
                    <a:pt x="5422" y="873"/>
                  </a:lnTo>
                  <a:lnTo>
                    <a:pt x="5412" y="888"/>
                  </a:lnTo>
                  <a:lnTo>
                    <a:pt x="5384" y="926"/>
                  </a:lnTo>
                  <a:lnTo>
                    <a:pt x="5363" y="954"/>
                  </a:lnTo>
                  <a:lnTo>
                    <a:pt x="5337" y="986"/>
                  </a:lnTo>
                  <a:lnTo>
                    <a:pt x="5308" y="1022"/>
                  </a:lnTo>
                  <a:lnTo>
                    <a:pt x="5273" y="1059"/>
                  </a:lnTo>
                  <a:lnTo>
                    <a:pt x="5233" y="1099"/>
                  </a:lnTo>
                  <a:lnTo>
                    <a:pt x="5190" y="1141"/>
                  </a:lnTo>
                  <a:lnTo>
                    <a:pt x="5141" y="1185"/>
                  </a:lnTo>
                  <a:lnTo>
                    <a:pt x="5088" y="1227"/>
                  </a:lnTo>
                  <a:lnTo>
                    <a:pt x="5031" y="1269"/>
                  </a:lnTo>
                  <a:lnTo>
                    <a:pt x="5001" y="1290"/>
                  </a:lnTo>
                  <a:lnTo>
                    <a:pt x="4970" y="1311"/>
                  </a:lnTo>
                  <a:lnTo>
                    <a:pt x="4937" y="1330"/>
                  </a:lnTo>
                  <a:lnTo>
                    <a:pt x="4904" y="1349"/>
                  </a:lnTo>
                  <a:lnTo>
                    <a:pt x="4869" y="1369"/>
                  </a:lnTo>
                  <a:lnTo>
                    <a:pt x="4833" y="1387"/>
                  </a:lnTo>
                  <a:lnTo>
                    <a:pt x="4797" y="1404"/>
                  </a:lnTo>
                  <a:lnTo>
                    <a:pt x="4758" y="1420"/>
                  </a:lnTo>
                  <a:lnTo>
                    <a:pt x="4719" y="1435"/>
                  </a:lnTo>
                  <a:lnTo>
                    <a:pt x="4679" y="1450"/>
                  </a:lnTo>
                  <a:lnTo>
                    <a:pt x="4637" y="1462"/>
                  </a:lnTo>
                  <a:lnTo>
                    <a:pt x="4595" y="1474"/>
                  </a:lnTo>
                  <a:lnTo>
                    <a:pt x="4552" y="1485"/>
                  </a:lnTo>
                  <a:lnTo>
                    <a:pt x="4507" y="1493"/>
                  </a:lnTo>
                  <a:lnTo>
                    <a:pt x="4462" y="1501"/>
                  </a:lnTo>
                  <a:lnTo>
                    <a:pt x="4415" y="1508"/>
                  </a:lnTo>
                  <a:lnTo>
                    <a:pt x="4368" y="1513"/>
                  </a:lnTo>
                  <a:lnTo>
                    <a:pt x="4318" y="1514"/>
                  </a:lnTo>
                  <a:lnTo>
                    <a:pt x="4268" y="1516"/>
                  </a:lnTo>
                  <a:lnTo>
                    <a:pt x="4218" y="1514"/>
                  </a:lnTo>
                  <a:lnTo>
                    <a:pt x="4165" y="1511"/>
                  </a:lnTo>
                  <a:lnTo>
                    <a:pt x="4112" y="1506"/>
                  </a:lnTo>
                  <a:lnTo>
                    <a:pt x="4058" y="1498"/>
                  </a:lnTo>
                  <a:lnTo>
                    <a:pt x="4003" y="1488"/>
                  </a:lnTo>
                  <a:lnTo>
                    <a:pt x="3947" y="1477"/>
                  </a:lnTo>
                  <a:lnTo>
                    <a:pt x="3889" y="1462"/>
                  </a:lnTo>
                  <a:lnTo>
                    <a:pt x="3830" y="1445"/>
                  </a:lnTo>
                  <a:lnTo>
                    <a:pt x="3771" y="1425"/>
                  </a:lnTo>
                  <a:lnTo>
                    <a:pt x="3711" y="1403"/>
                  </a:lnTo>
                  <a:lnTo>
                    <a:pt x="3649" y="1378"/>
                  </a:lnTo>
                  <a:lnTo>
                    <a:pt x="3586" y="1351"/>
                  </a:lnTo>
                  <a:lnTo>
                    <a:pt x="3522" y="1320"/>
                  </a:lnTo>
                  <a:lnTo>
                    <a:pt x="3458" y="1286"/>
                  </a:lnTo>
                  <a:lnTo>
                    <a:pt x="3393" y="1249"/>
                  </a:lnTo>
                  <a:lnTo>
                    <a:pt x="3325" y="1209"/>
                  </a:lnTo>
                  <a:lnTo>
                    <a:pt x="3258" y="1165"/>
                  </a:lnTo>
                  <a:lnTo>
                    <a:pt x="3189" y="1119"/>
                  </a:lnTo>
                  <a:lnTo>
                    <a:pt x="3120" y="1068"/>
                  </a:lnTo>
                  <a:lnTo>
                    <a:pt x="3120" y="1068"/>
                  </a:lnTo>
                  <a:lnTo>
                    <a:pt x="2981" y="967"/>
                  </a:lnTo>
                  <a:lnTo>
                    <a:pt x="2846" y="871"/>
                  </a:lnTo>
                  <a:lnTo>
                    <a:pt x="2717" y="783"/>
                  </a:lnTo>
                  <a:lnTo>
                    <a:pt x="2591" y="699"/>
                  </a:lnTo>
                  <a:lnTo>
                    <a:pt x="2468" y="620"/>
                  </a:lnTo>
                  <a:lnTo>
                    <a:pt x="2349" y="545"/>
                  </a:lnTo>
                  <a:lnTo>
                    <a:pt x="2234" y="478"/>
                  </a:lnTo>
                  <a:lnTo>
                    <a:pt x="2121" y="415"/>
                  </a:lnTo>
                  <a:lnTo>
                    <a:pt x="2013" y="356"/>
                  </a:lnTo>
                  <a:lnTo>
                    <a:pt x="1906" y="303"/>
                  </a:lnTo>
                  <a:lnTo>
                    <a:pt x="1803" y="253"/>
                  </a:lnTo>
                  <a:lnTo>
                    <a:pt x="1703" y="209"/>
                  </a:lnTo>
                  <a:lnTo>
                    <a:pt x="1605" y="171"/>
                  </a:lnTo>
                  <a:lnTo>
                    <a:pt x="1509" y="135"/>
                  </a:lnTo>
                  <a:lnTo>
                    <a:pt x="1416" y="105"/>
                  </a:lnTo>
                  <a:lnTo>
                    <a:pt x="1324" y="77"/>
                  </a:lnTo>
                  <a:lnTo>
                    <a:pt x="1234" y="54"/>
                  </a:lnTo>
                  <a:lnTo>
                    <a:pt x="1147" y="37"/>
                  </a:lnTo>
                  <a:lnTo>
                    <a:pt x="1060" y="22"/>
                  </a:lnTo>
                  <a:lnTo>
                    <a:pt x="974" y="11"/>
                  </a:lnTo>
                  <a:lnTo>
                    <a:pt x="891" y="3"/>
                  </a:lnTo>
                  <a:lnTo>
                    <a:pt x="808" y="0"/>
                  </a:lnTo>
                  <a:lnTo>
                    <a:pt x="726" y="0"/>
                  </a:lnTo>
                  <a:lnTo>
                    <a:pt x="644" y="1"/>
                  </a:lnTo>
                  <a:lnTo>
                    <a:pt x="563" y="8"/>
                  </a:lnTo>
                  <a:lnTo>
                    <a:pt x="483" y="17"/>
                  </a:lnTo>
                  <a:lnTo>
                    <a:pt x="402" y="30"/>
                  </a:lnTo>
                  <a:lnTo>
                    <a:pt x="323" y="45"/>
                  </a:lnTo>
                  <a:lnTo>
                    <a:pt x="243" y="63"/>
                  </a:lnTo>
                  <a:lnTo>
                    <a:pt x="162" y="84"/>
                  </a:lnTo>
                  <a:lnTo>
                    <a:pt x="80" y="106"/>
                  </a:lnTo>
                  <a:lnTo>
                    <a:pt x="0" y="13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33998" name="Freeform 78"/>
            <p:cNvSpPr>
              <a:spLocks/>
            </p:cNvSpPr>
            <p:nvPr/>
          </p:nvSpPr>
          <p:spPr bwMode="auto">
            <a:xfrm>
              <a:off x="628" y="1060"/>
              <a:ext cx="5431" cy="725"/>
            </a:xfrm>
            <a:custGeom>
              <a:avLst/>
              <a:gdLst/>
              <a:ahLst/>
              <a:cxnLst>
                <a:cxn ang="0">
                  <a:pos x="5431" y="783"/>
                </a:cxn>
                <a:cxn ang="0">
                  <a:pos x="5395" y="838"/>
                </a:cxn>
                <a:cxn ang="0">
                  <a:pos x="5350" y="899"/>
                </a:cxn>
                <a:cxn ang="0">
                  <a:pos x="5286" y="974"/>
                </a:cxn>
                <a:cxn ang="0">
                  <a:pos x="5204" y="1058"/>
                </a:cxn>
                <a:cxn ang="0">
                  <a:pos x="5105" y="1147"/>
                </a:cxn>
                <a:cxn ang="0">
                  <a:pos x="5018" y="1211"/>
                </a:cxn>
                <a:cxn ang="0">
                  <a:pos x="4955" y="1253"/>
                </a:cxn>
                <a:cxn ang="0">
                  <a:pos x="4887" y="1293"/>
                </a:cxn>
                <a:cxn ang="0">
                  <a:pos x="4815" y="1329"/>
                </a:cxn>
                <a:cxn ang="0">
                  <a:pos x="4739" y="1363"/>
                </a:cxn>
                <a:cxn ang="0">
                  <a:pos x="4657" y="1392"/>
                </a:cxn>
                <a:cxn ang="0">
                  <a:pos x="4572" y="1416"/>
                </a:cxn>
                <a:cxn ang="0">
                  <a:pos x="4482" y="1434"/>
                </a:cxn>
                <a:cxn ang="0">
                  <a:pos x="4387" y="1447"/>
                </a:cxn>
                <a:cxn ang="0">
                  <a:pos x="4289" y="1452"/>
                </a:cxn>
                <a:cxn ang="0">
                  <a:pos x="4186" y="1450"/>
                </a:cxn>
                <a:cxn ang="0">
                  <a:pos x="4078" y="1439"/>
                </a:cxn>
                <a:cxn ang="0">
                  <a:pos x="3967" y="1419"/>
                </a:cxn>
                <a:cxn ang="0">
                  <a:pos x="3850" y="1390"/>
                </a:cxn>
                <a:cxn ang="0">
                  <a:pos x="3729" y="1352"/>
                </a:cxn>
                <a:cxn ang="0">
                  <a:pos x="3604" y="1300"/>
                </a:cxn>
                <a:cxn ang="0">
                  <a:pos x="3475" y="1239"/>
                </a:cxn>
                <a:cxn ang="0">
                  <a:pos x="3342" y="1163"/>
                </a:cxn>
                <a:cxn ang="0">
                  <a:pos x="3204" y="1075"/>
                </a:cxn>
                <a:cxn ang="0">
                  <a:pos x="3134" y="1027"/>
                </a:cxn>
                <a:cxn ang="0">
                  <a:pos x="2857" y="835"/>
                </a:cxn>
                <a:cxn ang="0">
                  <a:pos x="2599" y="665"/>
                </a:cxn>
                <a:cxn ang="0">
                  <a:pos x="2355" y="517"/>
                </a:cxn>
                <a:cxn ang="0">
                  <a:pos x="2126" y="389"/>
                </a:cxn>
                <a:cxn ang="0">
                  <a:pos x="1909" y="281"/>
                </a:cxn>
                <a:cxn ang="0">
                  <a:pos x="1705" y="192"/>
                </a:cxn>
                <a:cxn ang="0">
                  <a:pos x="1509" y="121"/>
                </a:cxn>
                <a:cxn ang="0">
                  <a:pos x="1323" y="68"/>
                </a:cxn>
                <a:cxn ang="0">
                  <a:pos x="1145" y="29"/>
                </a:cxn>
                <a:cxn ang="0">
                  <a:pos x="973" y="7"/>
                </a:cxn>
                <a:cxn ang="0">
                  <a:pos x="807" y="0"/>
                </a:cxn>
                <a:cxn ang="0">
                  <a:pos x="643" y="5"/>
                </a:cxn>
                <a:cxn ang="0">
                  <a:pos x="482" y="24"/>
                </a:cxn>
                <a:cxn ang="0">
                  <a:pos x="322" y="55"/>
                </a:cxn>
                <a:cxn ang="0">
                  <a:pos x="161" y="97"/>
                </a:cxn>
                <a:cxn ang="0">
                  <a:pos x="0" y="149"/>
                </a:cxn>
              </a:cxnLst>
              <a:rect l="0" t="0" r="r" b="b"/>
              <a:pathLst>
                <a:path w="5431" h="1452">
                  <a:moveTo>
                    <a:pt x="5431" y="783"/>
                  </a:moveTo>
                  <a:lnTo>
                    <a:pt x="5431" y="783"/>
                  </a:lnTo>
                  <a:lnTo>
                    <a:pt x="5423" y="798"/>
                  </a:lnTo>
                  <a:lnTo>
                    <a:pt x="5395" y="838"/>
                  </a:lnTo>
                  <a:lnTo>
                    <a:pt x="5375" y="867"/>
                  </a:lnTo>
                  <a:lnTo>
                    <a:pt x="5350" y="899"/>
                  </a:lnTo>
                  <a:lnTo>
                    <a:pt x="5320" y="935"/>
                  </a:lnTo>
                  <a:lnTo>
                    <a:pt x="5286" y="974"/>
                  </a:lnTo>
                  <a:lnTo>
                    <a:pt x="5247" y="1016"/>
                  </a:lnTo>
                  <a:lnTo>
                    <a:pt x="5204" y="1058"/>
                  </a:lnTo>
                  <a:lnTo>
                    <a:pt x="5157" y="1101"/>
                  </a:lnTo>
                  <a:lnTo>
                    <a:pt x="5105" y="1147"/>
                  </a:lnTo>
                  <a:lnTo>
                    <a:pt x="5048" y="1190"/>
                  </a:lnTo>
                  <a:lnTo>
                    <a:pt x="5018" y="1211"/>
                  </a:lnTo>
                  <a:lnTo>
                    <a:pt x="4987" y="1232"/>
                  </a:lnTo>
                  <a:lnTo>
                    <a:pt x="4955" y="1253"/>
                  </a:lnTo>
                  <a:lnTo>
                    <a:pt x="4922" y="1272"/>
                  </a:lnTo>
                  <a:lnTo>
                    <a:pt x="4887" y="1293"/>
                  </a:lnTo>
                  <a:lnTo>
                    <a:pt x="4851" y="1311"/>
                  </a:lnTo>
                  <a:lnTo>
                    <a:pt x="4815" y="1329"/>
                  </a:lnTo>
                  <a:lnTo>
                    <a:pt x="4778" y="1347"/>
                  </a:lnTo>
                  <a:lnTo>
                    <a:pt x="4739" y="1363"/>
                  </a:lnTo>
                  <a:lnTo>
                    <a:pt x="4698" y="1377"/>
                  </a:lnTo>
                  <a:lnTo>
                    <a:pt x="4657" y="1392"/>
                  </a:lnTo>
                  <a:lnTo>
                    <a:pt x="4615" y="1405"/>
                  </a:lnTo>
                  <a:lnTo>
                    <a:pt x="4572" y="1416"/>
                  </a:lnTo>
                  <a:lnTo>
                    <a:pt x="4528" y="1426"/>
                  </a:lnTo>
                  <a:lnTo>
                    <a:pt x="4482" y="1434"/>
                  </a:lnTo>
                  <a:lnTo>
                    <a:pt x="4436" y="1442"/>
                  </a:lnTo>
                  <a:lnTo>
                    <a:pt x="4387" y="1447"/>
                  </a:lnTo>
                  <a:lnTo>
                    <a:pt x="4339" y="1450"/>
                  </a:lnTo>
                  <a:lnTo>
                    <a:pt x="4289" y="1452"/>
                  </a:lnTo>
                  <a:lnTo>
                    <a:pt x="4237" y="1452"/>
                  </a:lnTo>
                  <a:lnTo>
                    <a:pt x="4186" y="1450"/>
                  </a:lnTo>
                  <a:lnTo>
                    <a:pt x="4133" y="1445"/>
                  </a:lnTo>
                  <a:lnTo>
                    <a:pt x="4078" y="1439"/>
                  </a:lnTo>
                  <a:lnTo>
                    <a:pt x="4024" y="1431"/>
                  </a:lnTo>
                  <a:lnTo>
                    <a:pt x="3967" y="1419"/>
                  </a:lnTo>
                  <a:lnTo>
                    <a:pt x="3908" y="1406"/>
                  </a:lnTo>
                  <a:lnTo>
                    <a:pt x="3850" y="1390"/>
                  </a:lnTo>
                  <a:lnTo>
                    <a:pt x="3790" y="1373"/>
                  </a:lnTo>
                  <a:lnTo>
                    <a:pt x="3729" y="1352"/>
                  </a:lnTo>
                  <a:lnTo>
                    <a:pt x="3668" y="1327"/>
                  </a:lnTo>
                  <a:lnTo>
                    <a:pt x="3604" y="1300"/>
                  </a:lnTo>
                  <a:lnTo>
                    <a:pt x="3540" y="1271"/>
                  </a:lnTo>
                  <a:lnTo>
                    <a:pt x="3475" y="1239"/>
                  </a:lnTo>
                  <a:lnTo>
                    <a:pt x="3410" y="1203"/>
                  </a:lnTo>
                  <a:lnTo>
                    <a:pt x="3342" y="1163"/>
                  </a:lnTo>
                  <a:lnTo>
                    <a:pt x="3274" y="1121"/>
                  </a:lnTo>
                  <a:lnTo>
                    <a:pt x="3204" y="1075"/>
                  </a:lnTo>
                  <a:lnTo>
                    <a:pt x="3134" y="1027"/>
                  </a:lnTo>
                  <a:lnTo>
                    <a:pt x="3134" y="1027"/>
                  </a:lnTo>
                  <a:lnTo>
                    <a:pt x="2993" y="929"/>
                  </a:lnTo>
                  <a:lnTo>
                    <a:pt x="2857" y="835"/>
                  </a:lnTo>
                  <a:lnTo>
                    <a:pt x="2727" y="748"/>
                  </a:lnTo>
                  <a:lnTo>
                    <a:pt x="2599" y="665"/>
                  </a:lnTo>
                  <a:lnTo>
                    <a:pt x="2475" y="588"/>
                  </a:lnTo>
                  <a:lnTo>
                    <a:pt x="2355" y="517"/>
                  </a:lnTo>
                  <a:lnTo>
                    <a:pt x="2239" y="451"/>
                  </a:lnTo>
                  <a:lnTo>
                    <a:pt x="2126" y="389"/>
                  </a:lnTo>
                  <a:lnTo>
                    <a:pt x="2016" y="333"/>
                  </a:lnTo>
                  <a:lnTo>
                    <a:pt x="1909" y="281"/>
                  </a:lnTo>
                  <a:lnTo>
                    <a:pt x="1805" y="234"/>
                  </a:lnTo>
                  <a:lnTo>
                    <a:pt x="1705" y="192"/>
                  </a:lnTo>
                  <a:lnTo>
                    <a:pt x="1606" y="155"/>
                  </a:lnTo>
                  <a:lnTo>
                    <a:pt x="1509" y="121"/>
                  </a:lnTo>
                  <a:lnTo>
                    <a:pt x="1416" y="92"/>
                  </a:lnTo>
                  <a:lnTo>
                    <a:pt x="1323" y="68"/>
                  </a:lnTo>
                  <a:lnTo>
                    <a:pt x="1234" y="47"/>
                  </a:lnTo>
                  <a:lnTo>
                    <a:pt x="1145" y="29"/>
                  </a:lnTo>
                  <a:lnTo>
                    <a:pt x="1058" y="16"/>
                  </a:lnTo>
                  <a:lnTo>
                    <a:pt x="973" y="7"/>
                  </a:lnTo>
                  <a:lnTo>
                    <a:pt x="890" y="2"/>
                  </a:lnTo>
                  <a:lnTo>
                    <a:pt x="807" y="0"/>
                  </a:lnTo>
                  <a:lnTo>
                    <a:pt x="725" y="0"/>
                  </a:lnTo>
                  <a:lnTo>
                    <a:pt x="643" y="5"/>
                  </a:lnTo>
                  <a:lnTo>
                    <a:pt x="562" y="13"/>
                  </a:lnTo>
                  <a:lnTo>
                    <a:pt x="482" y="24"/>
                  </a:lnTo>
                  <a:lnTo>
                    <a:pt x="401" y="37"/>
                  </a:lnTo>
                  <a:lnTo>
                    <a:pt x="322" y="55"/>
                  </a:lnTo>
                  <a:lnTo>
                    <a:pt x="242" y="74"/>
                  </a:lnTo>
                  <a:lnTo>
                    <a:pt x="161" y="97"/>
                  </a:lnTo>
                  <a:lnTo>
                    <a:pt x="80" y="121"/>
                  </a:lnTo>
                  <a:lnTo>
                    <a:pt x="0" y="149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33999" name="Freeform 79"/>
            <p:cNvSpPr>
              <a:spLocks/>
            </p:cNvSpPr>
            <p:nvPr/>
          </p:nvSpPr>
          <p:spPr bwMode="auto">
            <a:xfrm>
              <a:off x="652" y="1076"/>
              <a:ext cx="5439" cy="696"/>
            </a:xfrm>
            <a:custGeom>
              <a:avLst/>
              <a:gdLst/>
              <a:ahLst/>
              <a:cxnLst>
                <a:cxn ang="0">
                  <a:pos x="5439" y="694"/>
                </a:cxn>
                <a:cxn ang="0">
                  <a:pos x="5405" y="751"/>
                </a:cxn>
                <a:cxn ang="0">
                  <a:pos x="5359" y="812"/>
                </a:cxn>
                <a:cxn ang="0">
                  <a:pos x="5296" y="890"/>
                </a:cxn>
                <a:cxn ang="0">
                  <a:pos x="5216" y="975"/>
                </a:cxn>
                <a:cxn ang="0">
                  <a:pos x="5119" y="1066"/>
                </a:cxn>
                <a:cxn ang="0">
                  <a:pos x="5033" y="1133"/>
                </a:cxn>
                <a:cxn ang="0">
                  <a:pos x="4970" y="1175"/>
                </a:cxn>
                <a:cxn ang="0">
                  <a:pos x="4903" y="1217"/>
                </a:cxn>
                <a:cxn ang="0">
                  <a:pos x="4831" y="1256"/>
                </a:cxn>
                <a:cxn ang="0">
                  <a:pos x="4755" y="1290"/>
                </a:cxn>
                <a:cxn ang="0">
                  <a:pos x="4674" y="1321"/>
                </a:cxn>
                <a:cxn ang="0">
                  <a:pos x="4590" y="1348"/>
                </a:cxn>
                <a:cxn ang="0">
                  <a:pos x="4499" y="1368"/>
                </a:cxn>
                <a:cxn ang="0">
                  <a:pos x="4406" y="1382"/>
                </a:cxn>
                <a:cxn ang="0">
                  <a:pos x="4308" y="1390"/>
                </a:cxn>
                <a:cxn ang="0">
                  <a:pos x="4204" y="1390"/>
                </a:cxn>
                <a:cxn ang="0">
                  <a:pos x="4097" y="1381"/>
                </a:cxn>
                <a:cxn ang="0">
                  <a:pos x="3984" y="1364"/>
                </a:cxn>
                <a:cxn ang="0">
                  <a:pos x="3868" y="1337"/>
                </a:cxn>
                <a:cxn ang="0">
                  <a:pos x="3747" y="1300"/>
                </a:cxn>
                <a:cxn ang="0">
                  <a:pos x="3621" y="1251"/>
                </a:cxn>
                <a:cxn ang="0">
                  <a:pos x="3490" y="1192"/>
                </a:cxn>
                <a:cxn ang="0">
                  <a:pos x="3355" y="1119"/>
                </a:cxn>
                <a:cxn ang="0">
                  <a:pos x="3217" y="1033"/>
                </a:cxn>
                <a:cxn ang="0">
                  <a:pos x="3146" y="985"/>
                </a:cxn>
                <a:cxn ang="0">
                  <a:pos x="2867" y="798"/>
                </a:cxn>
                <a:cxn ang="0">
                  <a:pos x="2606" y="633"/>
                </a:cxn>
                <a:cxn ang="0">
                  <a:pos x="2360" y="489"/>
                </a:cxn>
                <a:cxn ang="0">
                  <a:pos x="2128" y="367"/>
                </a:cxn>
                <a:cxn ang="0">
                  <a:pos x="1910" y="262"/>
                </a:cxn>
                <a:cxn ang="0">
                  <a:pos x="1705" y="176"/>
                </a:cxn>
                <a:cxn ang="0">
                  <a:pos x="1509" y="108"/>
                </a:cxn>
                <a:cxn ang="0">
                  <a:pos x="1321" y="58"/>
                </a:cxn>
                <a:cxn ang="0">
                  <a:pos x="1142" y="24"/>
                </a:cxn>
                <a:cxn ang="0">
                  <a:pos x="970" y="5"/>
                </a:cxn>
                <a:cxn ang="0">
                  <a:pos x="803" y="0"/>
                </a:cxn>
                <a:cxn ang="0">
                  <a:pos x="640" y="10"/>
                </a:cxn>
                <a:cxn ang="0">
                  <a:pos x="479" y="32"/>
                </a:cxn>
                <a:cxn ang="0">
                  <a:pos x="319" y="66"/>
                </a:cxn>
                <a:cxn ang="0">
                  <a:pos x="161" y="111"/>
                </a:cxn>
                <a:cxn ang="0">
                  <a:pos x="0" y="168"/>
                </a:cxn>
              </a:cxnLst>
              <a:rect l="0" t="0" r="r" b="b"/>
              <a:pathLst>
                <a:path w="5439" h="1390">
                  <a:moveTo>
                    <a:pt x="5439" y="694"/>
                  </a:moveTo>
                  <a:lnTo>
                    <a:pt x="5439" y="694"/>
                  </a:lnTo>
                  <a:lnTo>
                    <a:pt x="5431" y="709"/>
                  </a:lnTo>
                  <a:lnTo>
                    <a:pt x="5405" y="751"/>
                  </a:lnTo>
                  <a:lnTo>
                    <a:pt x="5384" y="780"/>
                  </a:lnTo>
                  <a:lnTo>
                    <a:pt x="5359" y="812"/>
                  </a:lnTo>
                  <a:lnTo>
                    <a:pt x="5331" y="849"/>
                  </a:lnTo>
                  <a:lnTo>
                    <a:pt x="5296" y="890"/>
                  </a:lnTo>
                  <a:lnTo>
                    <a:pt x="5259" y="932"/>
                  </a:lnTo>
                  <a:lnTo>
                    <a:pt x="5216" y="975"/>
                  </a:lnTo>
                  <a:lnTo>
                    <a:pt x="5170" y="1020"/>
                  </a:lnTo>
                  <a:lnTo>
                    <a:pt x="5119" y="1066"/>
                  </a:lnTo>
                  <a:lnTo>
                    <a:pt x="5062" y="1111"/>
                  </a:lnTo>
                  <a:lnTo>
                    <a:pt x="5033" y="1133"/>
                  </a:lnTo>
                  <a:lnTo>
                    <a:pt x="5002" y="1154"/>
                  </a:lnTo>
                  <a:lnTo>
                    <a:pt x="4970" y="1175"/>
                  </a:lnTo>
                  <a:lnTo>
                    <a:pt x="4937" y="1196"/>
                  </a:lnTo>
                  <a:lnTo>
                    <a:pt x="4903" y="1217"/>
                  </a:lnTo>
                  <a:lnTo>
                    <a:pt x="4867" y="1237"/>
                  </a:lnTo>
                  <a:lnTo>
                    <a:pt x="4831" y="1256"/>
                  </a:lnTo>
                  <a:lnTo>
                    <a:pt x="4794" y="1274"/>
                  </a:lnTo>
                  <a:lnTo>
                    <a:pt x="4755" y="1290"/>
                  </a:lnTo>
                  <a:lnTo>
                    <a:pt x="4716" y="1306"/>
                  </a:lnTo>
                  <a:lnTo>
                    <a:pt x="4674" y="1321"/>
                  </a:lnTo>
                  <a:lnTo>
                    <a:pt x="4633" y="1335"/>
                  </a:lnTo>
                  <a:lnTo>
                    <a:pt x="4590" y="1348"/>
                  </a:lnTo>
                  <a:lnTo>
                    <a:pt x="4545" y="1358"/>
                  </a:lnTo>
                  <a:lnTo>
                    <a:pt x="4499" y="1368"/>
                  </a:lnTo>
                  <a:lnTo>
                    <a:pt x="4454" y="1376"/>
                  </a:lnTo>
                  <a:lnTo>
                    <a:pt x="4406" y="1382"/>
                  </a:lnTo>
                  <a:lnTo>
                    <a:pt x="4356" y="1387"/>
                  </a:lnTo>
                  <a:lnTo>
                    <a:pt x="4308" y="1390"/>
                  </a:lnTo>
                  <a:lnTo>
                    <a:pt x="4256" y="1390"/>
                  </a:lnTo>
                  <a:lnTo>
                    <a:pt x="4204" y="1390"/>
                  </a:lnTo>
                  <a:lnTo>
                    <a:pt x="4151" y="1387"/>
                  </a:lnTo>
                  <a:lnTo>
                    <a:pt x="4097" y="1381"/>
                  </a:lnTo>
                  <a:lnTo>
                    <a:pt x="4041" y="1374"/>
                  </a:lnTo>
                  <a:lnTo>
                    <a:pt x="3984" y="1364"/>
                  </a:lnTo>
                  <a:lnTo>
                    <a:pt x="3926" y="1351"/>
                  </a:lnTo>
                  <a:lnTo>
                    <a:pt x="3868" y="1337"/>
                  </a:lnTo>
                  <a:lnTo>
                    <a:pt x="3808" y="1319"/>
                  </a:lnTo>
                  <a:lnTo>
                    <a:pt x="3747" y="1300"/>
                  </a:lnTo>
                  <a:lnTo>
                    <a:pt x="3684" y="1277"/>
                  </a:lnTo>
                  <a:lnTo>
                    <a:pt x="3621" y="1251"/>
                  </a:lnTo>
                  <a:lnTo>
                    <a:pt x="3557" y="1222"/>
                  </a:lnTo>
                  <a:lnTo>
                    <a:pt x="3490" y="1192"/>
                  </a:lnTo>
                  <a:lnTo>
                    <a:pt x="3423" y="1156"/>
                  </a:lnTo>
                  <a:lnTo>
                    <a:pt x="3355" y="1119"/>
                  </a:lnTo>
                  <a:lnTo>
                    <a:pt x="3287" y="1079"/>
                  </a:lnTo>
                  <a:lnTo>
                    <a:pt x="3217" y="1033"/>
                  </a:lnTo>
                  <a:lnTo>
                    <a:pt x="3146" y="985"/>
                  </a:lnTo>
                  <a:lnTo>
                    <a:pt x="3146" y="985"/>
                  </a:lnTo>
                  <a:lnTo>
                    <a:pt x="3004" y="890"/>
                  </a:lnTo>
                  <a:lnTo>
                    <a:pt x="2867" y="798"/>
                  </a:lnTo>
                  <a:lnTo>
                    <a:pt x="2733" y="714"/>
                  </a:lnTo>
                  <a:lnTo>
                    <a:pt x="2606" y="633"/>
                  </a:lnTo>
                  <a:lnTo>
                    <a:pt x="2481" y="559"/>
                  </a:lnTo>
                  <a:lnTo>
                    <a:pt x="2360" y="489"/>
                  </a:lnTo>
                  <a:lnTo>
                    <a:pt x="2242" y="425"/>
                  </a:lnTo>
                  <a:lnTo>
                    <a:pt x="2128" y="367"/>
                  </a:lnTo>
                  <a:lnTo>
                    <a:pt x="2018" y="312"/>
                  </a:lnTo>
                  <a:lnTo>
                    <a:pt x="1910" y="262"/>
                  </a:lnTo>
                  <a:lnTo>
                    <a:pt x="1806" y="216"/>
                  </a:lnTo>
                  <a:lnTo>
                    <a:pt x="1705" y="176"/>
                  </a:lnTo>
                  <a:lnTo>
                    <a:pt x="1605" y="140"/>
                  </a:lnTo>
                  <a:lnTo>
                    <a:pt x="1509" y="108"/>
                  </a:lnTo>
                  <a:lnTo>
                    <a:pt x="1414" y="81"/>
                  </a:lnTo>
                  <a:lnTo>
                    <a:pt x="1321" y="58"/>
                  </a:lnTo>
                  <a:lnTo>
                    <a:pt x="1231" y="39"/>
                  </a:lnTo>
                  <a:lnTo>
                    <a:pt x="1142" y="24"/>
                  </a:lnTo>
                  <a:lnTo>
                    <a:pt x="1056" y="13"/>
                  </a:lnTo>
                  <a:lnTo>
                    <a:pt x="970" y="5"/>
                  </a:lnTo>
                  <a:lnTo>
                    <a:pt x="887" y="2"/>
                  </a:lnTo>
                  <a:lnTo>
                    <a:pt x="803" y="0"/>
                  </a:lnTo>
                  <a:lnTo>
                    <a:pt x="722" y="3"/>
                  </a:lnTo>
                  <a:lnTo>
                    <a:pt x="640" y="10"/>
                  </a:lnTo>
                  <a:lnTo>
                    <a:pt x="559" y="19"/>
                  </a:lnTo>
                  <a:lnTo>
                    <a:pt x="479" y="32"/>
                  </a:lnTo>
                  <a:lnTo>
                    <a:pt x="399" y="47"/>
                  </a:lnTo>
                  <a:lnTo>
                    <a:pt x="319" y="66"/>
                  </a:lnTo>
                  <a:lnTo>
                    <a:pt x="240" y="87"/>
                  </a:lnTo>
                  <a:lnTo>
                    <a:pt x="161" y="111"/>
                  </a:lnTo>
                  <a:lnTo>
                    <a:pt x="80" y="139"/>
                  </a:lnTo>
                  <a:lnTo>
                    <a:pt x="0" y="16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34000" name="Freeform 80"/>
            <p:cNvSpPr>
              <a:spLocks/>
            </p:cNvSpPr>
            <p:nvPr/>
          </p:nvSpPr>
          <p:spPr bwMode="auto">
            <a:xfrm>
              <a:off x="675" y="1094"/>
              <a:ext cx="5448" cy="664"/>
            </a:xfrm>
            <a:custGeom>
              <a:avLst/>
              <a:gdLst/>
              <a:ahLst/>
              <a:cxnLst>
                <a:cxn ang="0">
                  <a:pos x="5448" y="603"/>
                </a:cxn>
                <a:cxn ang="0">
                  <a:pos x="5414" y="660"/>
                </a:cxn>
                <a:cxn ang="0">
                  <a:pos x="5369" y="723"/>
                </a:cxn>
                <a:cxn ang="0">
                  <a:pos x="5308" y="802"/>
                </a:cxn>
                <a:cxn ang="0">
                  <a:pos x="5229" y="891"/>
                </a:cxn>
                <a:cxn ang="0">
                  <a:pos x="5132" y="983"/>
                </a:cxn>
                <a:cxn ang="0">
                  <a:pos x="5047" y="1052"/>
                </a:cxn>
                <a:cxn ang="0">
                  <a:pos x="4986" y="1097"/>
                </a:cxn>
                <a:cxn ang="0">
                  <a:pos x="4919" y="1139"/>
                </a:cxn>
                <a:cxn ang="0">
                  <a:pos x="4849" y="1180"/>
                </a:cxn>
                <a:cxn ang="0">
                  <a:pos x="4772" y="1217"/>
                </a:cxn>
                <a:cxn ang="0">
                  <a:pos x="4692" y="1249"/>
                </a:cxn>
                <a:cxn ang="0">
                  <a:pos x="4607" y="1277"/>
                </a:cxn>
                <a:cxn ang="0">
                  <a:pos x="4518" y="1299"/>
                </a:cxn>
                <a:cxn ang="0">
                  <a:pos x="4425" y="1315"/>
                </a:cxn>
                <a:cxn ang="0">
                  <a:pos x="4326" y="1325"/>
                </a:cxn>
                <a:cxn ang="0">
                  <a:pos x="4222" y="1327"/>
                </a:cxn>
                <a:cxn ang="0">
                  <a:pos x="4115" y="1320"/>
                </a:cxn>
                <a:cxn ang="0">
                  <a:pos x="4003" y="1306"/>
                </a:cxn>
                <a:cxn ang="0">
                  <a:pos x="3885" y="1280"/>
                </a:cxn>
                <a:cxn ang="0">
                  <a:pos x="3764" y="1246"/>
                </a:cxn>
                <a:cxn ang="0">
                  <a:pos x="3638" y="1199"/>
                </a:cxn>
                <a:cxn ang="0">
                  <a:pos x="3506" y="1143"/>
                </a:cxn>
                <a:cxn ang="0">
                  <a:pos x="3371" y="1072"/>
                </a:cxn>
                <a:cxn ang="0">
                  <a:pos x="3230" y="989"/>
                </a:cxn>
                <a:cxn ang="0">
                  <a:pos x="3157" y="942"/>
                </a:cxn>
                <a:cxn ang="0">
                  <a:pos x="2877" y="760"/>
                </a:cxn>
                <a:cxn ang="0">
                  <a:pos x="2613" y="599"/>
                </a:cxn>
                <a:cxn ang="0">
                  <a:pos x="2365" y="460"/>
                </a:cxn>
                <a:cxn ang="0">
                  <a:pos x="2131" y="340"/>
                </a:cxn>
                <a:cxn ang="0">
                  <a:pos x="1912" y="240"/>
                </a:cxn>
                <a:cxn ang="0">
                  <a:pos x="1705" y="158"/>
                </a:cxn>
                <a:cxn ang="0">
                  <a:pos x="1508" y="95"/>
                </a:cxn>
                <a:cxn ang="0">
                  <a:pos x="1321" y="48"/>
                </a:cxn>
                <a:cxn ang="0">
                  <a:pos x="1141" y="17"/>
                </a:cxn>
                <a:cxn ang="0">
                  <a:pos x="968" y="1"/>
                </a:cxn>
                <a:cxn ang="0">
                  <a:pos x="801" y="0"/>
                </a:cxn>
                <a:cxn ang="0">
                  <a:pos x="639" y="12"/>
                </a:cxn>
                <a:cxn ang="0">
                  <a:pos x="478" y="38"/>
                </a:cxn>
                <a:cxn ang="0">
                  <a:pos x="319" y="75"/>
                </a:cxn>
                <a:cxn ang="0">
                  <a:pos x="160" y="124"/>
                </a:cxn>
                <a:cxn ang="0">
                  <a:pos x="0" y="184"/>
                </a:cxn>
              </a:cxnLst>
              <a:rect l="0" t="0" r="r" b="b"/>
              <a:pathLst>
                <a:path w="5448" h="1327">
                  <a:moveTo>
                    <a:pt x="5448" y="603"/>
                  </a:moveTo>
                  <a:lnTo>
                    <a:pt x="5448" y="603"/>
                  </a:lnTo>
                  <a:lnTo>
                    <a:pt x="5439" y="618"/>
                  </a:lnTo>
                  <a:lnTo>
                    <a:pt x="5414" y="660"/>
                  </a:lnTo>
                  <a:lnTo>
                    <a:pt x="5393" y="689"/>
                  </a:lnTo>
                  <a:lnTo>
                    <a:pt x="5369" y="723"/>
                  </a:lnTo>
                  <a:lnTo>
                    <a:pt x="5341" y="762"/>
                  </a:lnTo>
                  <a:lnTo>
                    <a:pt x="5308" y="802"/>
                  </a:lnTo>
                  <a:lnTo>
                    <a:pt x="5271" y="846"/>
                  </a:lnTo>
                  <a:lnTo>
                    <a:pt x="5229" y="891"/>
                  </a:lnTo>
                  <a:lnTo>
                    <a:pt x="5183" y="936"/>
                  </a:lnTo>
                  <a:lnTo>
                    <a:pt x="5132" y="983"/>
                  </a:lnTo>
                  <a:lnTo>
                    <a:pt x="5076" y="1030"/>
                  </a:lnTo>
                  <a:lnTo>
                    <a:pt x="5047" y="1052"/>
                  </a:lnTo>
                  <a:lnTo>
                    <a:pt x="5017" y="1075"/>
                  </a:lnTo>
                  <a:lnTo>
                    <a:pt x="4986" y="1097"/>
                  </a:lnTo>
                  <a:lnTo>
                    <a:pt x="4953" y="1118"/>
                  </a:lnTo>
                  <a:lnTo>
                    <a:pt x="4919" y="1139"/>
                  </a:lnTo>
                  <a:lnTo>
                    <a:pt x="4885" y="1160"/>
                  </a:lnTo>
                  <a:lnTo>
                    <a:pt x="4849" y="1180"/>
                  </a:lnTo>
                  <a:lnTo>
                    <a:pt x="4811" y="1199"/>
                  </a:lnTo>
                  <a:lnTo>
                    <a:pt x="4772" y="1217"/>
                  </a:lnTo>
                  <a:lnTo>
                    <a:pt x="4733" y="1233"/>
                  </a:lnTo>
                  <a:lnTo>
                    <a:pt x="4692" y="1249"/>
                  </a:lnTo>
                  <a:lnTo>
                    <a:pt x="4650" y="1264"/>
                  </a:lnTo>
                  <a:lnTo>
                    <a:pt x="4607" y="1277"/>
                  </a:lnTo>
                  <a:lnTo>
                    <a:pt x="4564" y="1288"/>
                  </a:lnTo>
                  <a:lnTo>
                    <a:pt x="4518" y="1299"/>
                  </a:lnTo>
                  <a:lnTo>
                    <a:pt x="4472" y="1307"/>
                  </a:lnTo>
                  <a:lnTo>
                    <a:pt x="4425" y="1315"/>
                  </a:lnTo>
                  <a:lnTo>
                    <a:pt x="4375" y="1320"/>
                  </a:lnTo>
                  <a:lnTo>
                    <a:pt x="4326" y="1325"/>
                  </a:lnTo>
                  <a:lnTo>
                    <a:pt x="4275" y="1327"/>
                  </a:lnTo>
                  <a:lnTo>
                    <a:pt x="4222" y="1327"/>
                  </a:lnTo>
                  <a:lnTo>
                    <a:pt x="4170" y="1325"/>
                  </a:lnTo>
                  <a:lnTo>
                    <a:pt x="4115" y="1320"/>
                  </a:lnTo>
                  <a:lnTo>
                    <a:pt x="4060" y="1314"/>
                  </a:lnTo>
                  <a:lnTo>
                    <a:pt x="4003" y="1306"/>
                  </a:lnTo>
                  <a:lnTo>
                    <a:pt x="3945" y="1294"/>
                  </a:lnTo>
                  <a:lnTo>
                    <a:pt x="3885" y="1280"/>
                  </a:lnTo>
                  <a:lnTo>
                    <a:pt x="3825" y="1264"/>
                  </a:lnTo>
                  <a:lnTo>
                    <a:pt x="3764" y="1246"/>
                  </a:lnTo>
                  <a:lnTo>
                    <a:pt x="3702" y="1223"/>
                  </a:lnTo>
                  <a:lnTo>
                    <a:pt x="3638" y="1199"/>
                  </a:lnTo>
                  <a:lnTo>
                    <a:pt x="3573" y="1172"/>
                  </a:lnTo>
                  <a:lnTo>
                    <a:pt x="3506" y="1143"/>
                  </a:lnTo>
                  <a:lnTo>
                    <a:pt x="3439" y="1109"/>
                  </a:lnTo>
                  <a:lnTo>
                    <a:pt x="3371" y="1072"/>
                  </a:lnTo>
                  <a:lnTo>
                    <a:pt x="3300" y="1033"/>
                  </a:lnTo>
                  <a:lnTo>
                    <a:pt x="3230" y="989"/>
                  </a:lnTo>
                  <a:lnTo>
                    <a:pt x="3157" y="942"/>
                  </a:lnTo>
                  <a:lnTo>
                    <a:pt x="3157" y="942"/>
                  </a:lnTo>
                  <a:lnTo>
                    <a:pt x="3016" y="849"/>
                  </a:lnTo>
                  <a:lnTo>
                    <a:pt x="2877" y="760"/>
                  </a:lnTo>
                  <a:lnTo>
                    <a:pt x="2742" y="678"/>
                  </a:lnTo>
                  <a:lnTo>
                    <a:pt x="2613" y="599"/>
                  </a:lnTo>
                  <a:lnTo>
                    <a:pt x="2487" y="528"/>
                  </a:lnTo>
                  <a:lnTo>
                    <a:pt x="2365" y="460"/>
                  </a:lnTo>
                  <a:lnTo>
                    <a:pt x="2247" y="397"/>
                  </a:lnTo>
                  <a:lnTo>
                    <a:pt x="2131" y="340"/>
                  </a:lnTo>
                  <a:lnTo>
                    <a:pt x="2020" y="289"/>
                  </a:lnTo>
                  <a:lnTo>
                    <a:pt x="1912" y="240"/>
                  </a:lnTo>
                  <a:lnTo>
                    <a:pt x="1806" y="197"/>
                  </a:lnTo>
                  <a:lnTo>
                    <a:pt x="1705" y="158"/>
                  </a:lnTo>
                  <a:lnTo>
                    <a:pt x="1605" y="124"/>
                  </a:lnTo>
                  <a:lnTo>
                    <a:pt x="1508" y="95"/>
                  </a:lnTo>
                  <a:lnTo>
                    <a:pt x="1414" y="69"/>
                  </a:lnTo>
                  <a:lnTo>
                    <a:pt x="1321" y="48"/>
                  </a:lnTo>
                  <a:lnTo>
                    <a:pt x="1230" y="30"/>
                  </a:lnTo>
                  <a:lnTo>
                    <a:pt x="1141" y="17"/>
                  </a:lnTo>
                  <a:lnTo>
                    <a:pt x="1054" y="8"/>
                  </a:lnTo>
                  <a:lnTo>
                    <a:pt x="968" y="1"/>
                  </a:lnTo>
                  <a:lnTo>
                    <a:pt x="885" y="0"/>
                  </a:lnTo>
                  <a:lnTo>
                    <a:pt x="801" y="0"/>
                  </a:lnTo>
                  <a:lnTo>
                    <a:pt x="719" y="4"/>
                  </a:lnTo>
                  <a:lnTo>
                    <a:pt x="639" y="12"/>
                  </a:lnTo>
                  <a:lnTo>
                    <a:pt x="558" y="24"/>
                  </a:lnTo>
                  <a:lnTo>
                    <a:pt x="478" y="38"/>
                  </a:lnTo>
                  <a:lnTo>
                    <a:pt x="399" y="56"/>
                  </a:lnTo>
                  <a:lnTo>
                    <a:pt x="319" y="75"/>
                  </a:lnTo>
                  <a:lnTo>
                    <a:pt x="239" y="100"/>
                  </a:lnTo>
                  <a:lnTo>
                    <a:pt x="160" y="124"/>
                  </a:lnTo>
                  <a:lnTo>
                    <a:pt x="81" y="153"/>
                  </a:lnTo>
                  <a:lnTo>
                    <a:pt x="0" y="18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34001" name="Freeform 81"/>
            <p:cNvSpPr>
              <a:spLocks/>
            </p:cNvSpPr>
            <p:nvPr/>
          </p:nvSpPr>
          <p:spPr bwMode="auto">
            <a:xfrm>
              <a:off x="700" y="1111"/>
              <a:ext cx="5452" cy="633"/>
            </a:xfrm>
            <a:custGeom>
              <a:avLst/>
              <a:gdLst/>
              <a:ahLst/>
              <a:cxnLst>
                <a:cxn ang="0">
                  <a:pos x="5452" y="516"/>
                </a:cxn>
                <a:cxn ang="0">
                  <a:pos x="5419" y="574"/>
                </a:cxn>
                <a:cxn ang="0">
                  <a:pos x="5376" y="637"/>
                </a:cxn>
                <a:cxn ang="0">
                  <a:pos x="5316" y="717"/>
                </a:cxn>
                <a:cxn ang="0">
                  <a:pos x="5239" y="808"/>
                </a:cxn>
                <a:cxn ang="0">
                  <a:pos x="5143" y="903"/>
                </a:cxn>
                <a:cxn ang="0">
                  <a:pos x="5060" y="974"/>
                </a:cxn>
                <a:cxn ang="0">
                  <a:pos x="4998" y="1021"/>
                </a:cxn>
                <a:cxn ang="0">
                  <a:pos x="4932" y="1064"/>
                </a:cxn>
                <a:cxn ang="0">
                  <a:pos x="4862" y="1106"/>
                </a:cxn>
                <a:cxn ang="0">
                  <a:pos x="4787" y="1145"/>
                </a:cxn>
                <a:cxn ang="0">
                  <a:pos x="4707" y="1179"/>
                </a:cxn>
                <a:cxn ang="0">
                  <a:pos x="4624" y="1208"/>
                </a:cxn>
                <a:cxn ang="0">
                  <a:pos x="4533" y="1232"/>
                </a:cxn>
                <a:cxn ang="0">
                  <a:pos x="4440" y="1252"/>
                </a:cxn>
                <a:cxn ang="0">
                  <a:pos x="4342" y="1263"/>
                </a:cxn>
                <a:cxn ang="0">
                  <a:pos x="4239" y="1266"/>
                </a:cxn>
                <a:cxn ang="0">
                  <a:pos x="4131" y="1263"/>
                </a:cxn>
                <a:cxn ang="0">
                  <a:pos x="4018" y="1250"/>
                </a:cxn>
                <a:cxn ang="0">
                  <a:pos x="3902" y="1228"/>
                </a:cxn>
                <a:cxn ang="0">
                  <a:pos x="3779" y="1194"/>
                </a:cxn>
                <a:cxn ang="0">
                  <a:pos x="3652" y="1150"/>
                </a:cxn>
                <a:cxn ang="0">
                  <a:pos x="3520" y="1095"/>
                </a:cxn>
                <a:cxn ang="0">
                  <a:pos x="3384" y="1027"/>
                </a:cxn>
                <a:cxn ang="0">
                  <a:pos x="3242" y="947"/>
                </a:cxn>
                <a:cxn ang="0">
                  <a:pos x="3169" y="901"/>
                </a:cxn>
                <a:cxn ang="0">
                  <a:pos x="2885" y="724"/>
                </a:cxn>
                <a:cxn ang="0">
                  <a:pos x="2619" y="569"/>
                </a:cxn>
                <a:cxn ang="0">
                  <a:pos x="2369" y="433"/>
                </a:cxn>
                <a:cxn ang="0">
                  <a:pos x="2134" y="317"/>
                </a:cxn>
                <a:cxn ang="0">
                  <a:pos x="1912" y="222"/>
                </a:cxn>
                <a:cxn ang="0">
                  <a:pos x="1704" y="144"/>
                </a:cxn>
                <a:cxn ang="0">
                  <a:pos x="1507" y="83"/>
                </a:cxn>
                <a:cxn ang="0">
                  <a:pos x="1318" y="41"/>
                </a:cxn>
                <a:cxn ang="0">
                  <a:pos x="1139" y="13"/>
                </a:cxn>
                <a:cxn ang="0">
                  <a:pos x="965" y="0"/>
                </a:cxn>
                <a:cxn ang="0">
                  <a:pos x="798" y="4"/>
                </a:cxn>
                <a:cxn ang="0">
                  <a:pos x="635" y="18"/>
                </a:cxn>
                <a:cxn ang="0">
                  <a:pos x="475" y="47"/>
                </a:cxn>
                <a:cxn ang="0">
                  <a:pos x="317" y="89"/>
                </a:cxn>
                <a:cxn ang="0">
                  <a:pos x="158" y="141"/>
                </a:cxn>
                <a:cxn ang="0">
                  <a:pos x="0" y="204"/>
                </a:cxn>
              </a:cxnLst>
              <a:rect l="0" t="0" r="r" b="b"/>
              <a:pathLst>
                <a:path w="5452" h="1266">
                  <a:moveTo>
                    <a:pt x="5452" y="516"/>
                  </a:moveTo>
                  <a:lnTo>
                    <a:pt x="5452" y="516"/>
                  </a:lnTo>
                  <a:lnTo>
                    <a:pt x="5444" y="530"/>
                  </a:lnTo>
                  <a:lnTo>
                    <a:pt x="5419" y="574"/>
                  </a:lnTo>
                  <a:lnTo>
                    <a:pt x="5400" y="603"/>
                  </a:lnTo>
                  <a:lnTo>
                    <a:pt x="5376" y="637"/>
                  </a:lnTo>
                  <a:lnTo>
                    <a:pt x="5348" y="675"/>
                  </a:lnTo>
                  <a:lnTo>
                    <a:pt x="5316" y="717"/>
                  </a:lnTo>
                  <a:lnTo>
                    <a:pt x="5279" y="761"/>
                  </a:lnTo>
                  <a:lnTo>
                    <a:pt x="5239" y="808"/>
                  </a:lnTo>
                  <a:lnTo>
                    <a:pt x="5193" y="855"/>
                  </a:lnTo>
                  <a:lnTo>
                    <a:pt x="5143" y="903"/>
                  </a:lnTo>
                  <a:lnTo>
                    <a:pt x="5089" y="950"/>
                  </a:lnTo>
                  <a:lnTo>
                    <a:pt x="5060" y="974"/>
                  </a:lnTo>
                  <a:lnTo>
                    <a:pt x="5029" y="997"/>
                  </a:lnTo>
                  <a:lnTo>
                    <a:pt x="4998" y="1021"/>
                  </a:lnTo>
                  <a:lnTo>
                    <a:pt x="4965" y="1042"/>
                  </a:lnTo>
                  <a:lnTo>
                    <a:pt x="4932" y="1064"/>
                  </a:lnTo>
                  <a:lnTo>
                    <a:pt x="4897" y="1085"/>
                  </a:lnTo>
                  <a:lnTo>
                    <a:pt x="4862" y="1106"/>
                  </a:lnTo>
                  <a:lnTo>
                    <a:pt x="4825" y="1126"/>
                  </a:lnTo>
                  <a:lnTo>
                    <a:pt x="4787" y="1145"/>
                  </a:lnTo>
                  <a:lnTo>
                    <a:pt x="4747" y="1161"/>
                  </a:lnTo>
                  <a:lnTo>
                    <a:pt x="4707" y="1179"/>
                  </a:lnTo>
                  <a:lnTo>
                    <a:pt x="4665" y="1194"/>
                  </a:lnTo>
                  <a:lnTo>
                    <a:pt x="4624" y="1208"/>
                  </a:lnTo>
                  <a:lnTo>
                    <a:pt x="4579" y="1221"/>
                  </a:lnTo>
                  <a:lnTo>
                    <a:pt x="4533" y="1232"/>
                  </a:lnTo>
                  <a:lnTo>
                    <a:pt x="4488" y="1242"/>
                  </a:lnTo>
                  <a:lnTo>
                    <a:pt x="4440" y="1252"/>
                  </a:lnTo>
                  <a:lnTo>
                    <a:pt x="4392" y="1258"/>
                  </a:lnTo>
                  <a:lnTo>
                    <a:pt x="4342" y="1263"/>
                  </a:lnTo>
                  <a:lnTo>
                    <a:pt x="4292" y="1266"/>
                  </a:lnTo>
                  <a:lnTo>
                    <a:pt x="4239" y="1266"/>
                  </a:lnTo>
                  <a:lnTo>
                    <a:pt x="4186" y="1266"/>
                  </a:lnTo>
                  <a:lnTo>
                    <a:pt x="4131" y="1263"/>
                  </a:lnTo>
                  <a:lnTo>
                    <a:pt x="4075" y="1257"/>
                  </a:lnTo>
                  <a:lnTo>
                    <a:pt x="4018" y="1250"/>
                  </a:lnTo>
                  <a:lnTo>
                    <a:pt x="3960" y="1239"/>
                  </a:lnTo>
                  <a:lnTo>
                    <a:pt x="3902" y="1228"/>
                  </a:lnTo>
                  <a:lnTo>
                    <a:pt x="3841" y="1211"/>
                  </a:lnTo>
                  <a:lnTo>
                    <a:pt x="3779" y="1194"/>
                  </a:lnTo>
                  <a:lnTo>
                    <a:pt x="3716" y="1174"/>
                  </a:lnTo>
                  <a:lnTo>
                    <a:pt x="3652" y="1150"/>
                  </a:lnTo>
                  <a:lnTo>
                    <a:pt x="3586" y="1124"/>
                  </a:lnTo>
                  <a:lnTo>
                    <a:pt x="3520" y="1095"/>
                  </a:lnTo>
                  <a:lnTo>
                    <a:pt x="3452" y="1063"/>
                  </a:lnTo>
                  <a:lnTo>
                    <a:pt x="3384" y="1027"/>
                  </a:lnTo>
                  <a:lnTo>
                    <a:pt x="3313" y="989"/>
                  </a:lnTo>
                  <a:lnTo>
                    <a:pt x="3242" y="947"/>
                  </a:lnTo>
                  <a:lnTo>
                    <a:pt x="3169" y="901"/>
                  </a:lnTo>
                  <a:lnTo>
                    <a:pt x="3169" y="901"/>
                  </a:lnTo>
                  <a:lnTo>
                    <a:pt x="3024" y="811"/>
                  </a:lnTo>
                  <a:lnTo>
                    <a:pt x="2885" y="724"/>
                  </a:lnTo>
                  <a:lnTo>
                    <a:pt x="2749" y="643"/>
                  </a:lnTo>
                  <a:lnTo>
                    <a:pt x="2619" y="569"/>
                  </a:lnTo>
                  <a:lnTo>
                    <a:pt x="2491" y="498"/>
                  </a:lnTo>
                  <a:lnTo>
                    <a:pt x="2369" y="433"/>
                  </a:lnTo>
                  <a:lnTo>
                    <a:pt x="2249" y="373"/>
                  </a:lnTo>
                  <a:lnTo>
                    <a:pt x="2134" y="317"/>
                  </a:lnTo>
                  <a:lnTo>
                    <a:pt x="2022" y="267"/>
                  </a:lnTo>
                  <a:lnTo>
                    <a:pt x="1912" y="222"/>
                  </a:lnTo>
                  <a:lnTo>
                    <a:pt x="1806" y="180"/>
                  </a:lnTo>
                  <a:lnTo>
                    <a:pt x="1704" y="144"/>
                  </a:lnTo>
                  <a:lnTo>
                    <a:pt x="1604" y="112"/>
                  </a:lnTo>
                  <a:lnTo>
                    <a:pt x="1507" y="83"/>
                  </a:lnTo>
                  <a:lnTo>
                    <a:pt x="1411" y="60"/>
                  </a:lnTo>
                  <a:lnTo>
                    <a:pt x="1318" y="41"/>
                  </a:lnTo>
                  <a:lnTo>
                    <a:pt x="1227" y="25"/>
                  </a:lnTo>
                  <a:lnTo>
                    <a:pt x="1139" y="13"/>
                  </a:lnTo>
                  <a:lnTo>
                    <a:pt x="1051" y="5"/>
                  </a:lnTo>
                  <a:lnTo>
                    <a:pt x="965" y="0"/>
                  </a:lnTo>
                  <a:lnTo>
                    <a:pt x="882" y="0"/>
                  </a:lnTo>
                  <a:lnTo>
                    <a:pt x="798" y="4"/>
                  </a:lnTo>
                  <a:lnTo>
                    <a:pt x="717" y="8"/>
                  </a:lnTo>
                  <a:lnTo>
                    <a:pt x="635" y="18"/>
                  </a:lnTo>
                  <a:lnTo>
                    <a:pt x="556" y="31"/>
                  </a:lnTo>
                  <a:lnTo>
                    <a:pt x="475" y="47"/>
                  </a:lnTo>
                  <a:lnTo>
                    <a:pt x="396" y="67"/>
                  </a:lnTo>
                  <a:lnTo>
                    <a:pt x="317" y="89"/>
                  </a:lnTo>
                  <a:lnTo>
                    <a:pt x="238" y="113"/>
                  </a:lnTo>
                  <a:lnTo>
                    <a:pt x="158" y="141"/>
                  </a:lnTo>
                  <a:lnTo>
                    <a:pt x="79" y="172"/>
                  </a:lnTo>
                  <a:lnTo>
                    <a:pt x="0" y="20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34002" name="Freeform 82"/>
            <p:cNvSpPr>
              <a:spLocks/>
            </p:cNvSpPr>
            <p:nvPr/>
          </p:nvSpPr>
          <p:spPr bwMode="auto">
            <a:xfrm>
              <a:off x="725" y="1127"/>
              <a:ext cx="5457" cy="603"/>
            </a:xfrm>
            <a:custGeom>
              <a:avLst/>
              <a:gdLst/>
              <a:ahLst/>
              <a:cxnLst>
                <a:cxn ang="0">
                  <a:pos x="5457" y="426"/>
                </a:cxn>
                <a:cxn ang="0">
                  <a:pos x="5425" y="484"/>
                </a:cxn>
                <a:cxn ang="0">
                  <a:pos x="5383" y="550"/>
                </a:cxn>
                <a:cxn ang="0">
                  <a:pos x="5323" y="631"/>
                </a:cxn>
                <a:cxn ang="0">
                  <a:pos x="5247" y="725"/>
                </a:cxn>
                <a:cxn ang="0">
                  <a:pos x="5153" y="822"/>
                </a:cxn>
                <a:cxn ang="0">
                  <a:pos x="5071" y="896"/>
                </a:cxn>
                <a:cxn ang="0">
                  <a:pos x="5010" y="943"/>
                </a:cxn>
                <a:cxn ang="0">
                  <a:pos x="4944" y="988"/>
                </a:cxn>
                <a:cxn ang="0">
                  <a:pos x="4875" y="1031"/>
                </a:cxn>
                <a:cxn ang="0">
                  <a:pos x="4801" y="1072"/>
                </a:cxn>
                <a:cxn ang="0">
                  <a:pos x="4722" y="1109"/>
                </a:cxn>
                <a:cxn ang="0">
                  <a:pos x="4637" y="1140"/>
                </a:cxn>
                <a:cxn ang="0">
                  <a:pos x="4549" y="1166"/>
                </a:cxn>
                <a:cxn ang="0">
                  <a:pos x="4456" y="1187"/>
                </a:cxn>
                <a:cxn ang="0">
                  <a:pos x="4358" y="1199"/>
                </a:cxn>
                <a:cxn ang="0">
                  <a:pos x="4254" y="1206"/>
                </a:cxn>
                <a:cxn ang="0">
                  <a:pos x="4147" y="1204"/>
                </a:cxn>
                <a:cxn ang="0">
                  <a:pos x="4035" y="1193"/>
                </a:cxn>
                <a:cxn ang="0">
                  <a:pos x="3917" y="1174"/>
                </a:cxn>
                <a:cxn ang="0">
                  <a:pos x="3793" y="1143"/>
                </a:cxn>
                <a:cxn ang="0">
                  <a:pos x="3666" y="1101"/>
                </a:cxn>
                <a:cxn ang="0">
                  <a:pos x="3534" y="1049"/>
                </a:cxn>
                <a:cxn ang="0">
                  <a:pos x="3396" y="983"/>
                </a:cxn>
                <a:cxn ang="0">
                  <a:pos x="3253" y="906"/>
                </a:cxn>
                <a:cxn ang="0">
                  <a:pos x="3180" y="862"/>
                </a:cxn>
                <a:cxn ang="0">
                  <a:pos x="2892" y="689"/>
                </a:cxn>
                <a:cxn ang="0">
                  <a:pos x="2624" y="537"/>
                </a:cxn>
                <a:cxn ang="0">
                  <a:pos x="2372" y="407"/>
                </a:cxn>
                <a:cxn ang="0">
                  <a:pos x="2136" y="295"/>
                </a:cxn>
                <a:cxn ang="0">
                  <a:pos x="1913" y="203"/>
                </a:cxn>
                <a:cxn ang="0">
                  <a:pos x="1702" y="129"/>
                </a:cxn>
                <a:cxn ang="0">
                  <a:pos x="1504" y="72"/>
                </a:cxn>
                <a:cxn ang="0">
                  <a:pos x="1315" y="32"/>
                </a:cxn>
                <a:cxn ang="0">
                  <a:pos x="1136" y="9"/>
                </a:cxn>
                <a:cxn ang="0">
                  <a:pos x="962" y="0"/>
                </a:cxn>
                <a:cxn ang="0">
                  <a:pos x="796" y="6"/>
                </a:cxn>
                <a:cxn ang="0">
                  <a:pos x="633" y="26"/>
                </a:cxn>
                <a:cxn ang="0">
                  <a:pos x="474" y="58"/>
                </a:cxn>
                <a:cxn ang="0">
                  <a:pos x="315" y="101"/>
                </a:cxn>
                <a:cxn ang="0">
                  <a:pos x="158" y="158"/>
                </a:cxn>
                <a:cxn ang="0">
                  <a:pos x="0" y="224"/>
                </a:cxn>
              </a:cxnLst>
              <a:rect l="0" t="0" r="r" b="b"/>
              <a:pathLst>
                <a:path w="5457" h="1206">
                  <a:moveTo>
                    <a:pt x="5457" y="426"/>
                  </a:moveTo>
                  <a:lnTo>
                    <a:pt x="5457" y="426"/>
                  </a:lnTo>
                  <a:lnTo>
                    <a:pt x="5450" y="442"/>
                  </a:lnTo>
                  <a:lnTo>
                    <a:pt x="5425" y="484"/>
                  </a:lnTo>
                  <a:lnTo>
                    <a:pt x="5405" y="515"/>
                  </a:lnTo>
                  <a:lnTo>
                    <a:pt x="5383" y="550"/>
                  </a:lnTo>
                  <a:lnTo>
                    <a:pt x="5355" y="589"/>
                  </a:lnTo>
                  <a:lnTo>
                    <a:pt x="5323" y="631"/>
                  </a:lnTo>
                  <a:lnTo>
                    <a:pt x="5287" y="676"/>
                  </a:lnTo>
                  <a:lnTo>
                    <a:pt x="5247" y="725"/>
                  </a:lnTo>
                  <a:lnTo>
                    <a:pt x="5203" y="773"/>
                  </a:lnTo>
                  <a:lnTo>
                    <a:pt x="5153" y="822"/>
                  </a:lnTo>
                  <a:lnTo>
                    <a:pt x="5100" y="872"/>
                  </a:lnTo>
                  <a:lnTo>
                    <a:pt x="5071" y="896"/>
                  </a:lnTo>
                  <a:lnTo>
                    <a:pt x="5041" y="918"/>
                  </a:lnTo>
                  <a:lnTo>
                    <a:pt x="5010" y="943"/>
                  </a:lnTo>
                  <a:lnTo>
                    <a:pt x="4978" y="965"/>
                  </a:lnTo>
                  <a:lnTo>
                    <a:pt x="4944" y="988"/>
                  </a:lnTo>
                  <a:lnTo>
                    <a:pt x="4911" y="1011"/>
                  </a:lnTo>
                  <a:lnTo>
                    <a:pt x="4875" y="1031"/>
                  </a:lnTo>
                  <a:lnTo>
                    <a:pt x="4839" y="1052"/>
                  </a:lnTo>
                  <a:lnTo>
                    <a:pt x="4801" y="1072"/>
                  </a:lnTo>
                  <a:lnTo>
                    <a:pt x="4762" y="1091"/>
                  </a:lnTo>
                  <a:lnTo>
                    <a:pt x="4722" y="1109"/>
                  </a:lnTo>
                  <a:lnTo>
                    <a:pt x="4681" y="1125"/>
                  </a:lnTo>
                  <a:lnTo>
                    <a:pt x="4637" y="1140"/>
                  </a:lnTo>
                  <a:lnTo>
                    <a:pt x="4594" y="1154"/>
                  </a:lnTo>
                  <a:lnTo>
                    <a:pt x="4549" y="1166"/>
                  </a:lnTo>
                  <a:lnTo>
                    <a:pt x="4503" y="1177"/>
                  </a:lnTo>
                  <a:lnTo>
                    <a:pt x="4456" y="1187"/>
                  </a:lnTo>
                  <a:lnTo>
                    <a:pt x="4407" y="1195"/>
                  </a:lnTo>
                  <a:lnTo>
                    <a:pt x="4358" y="1199"/>
                  </a:lnTo>
                  <a:lnTo>
                    <a:pt x="4307" y="1204"/>
                  </a:lnTo>
                  <a:lnTo>
                    <a:pt x="4254" y="1206"/>
                  </a:lnTo>
                  <a:lnTo>
                    <a:pt x="4202" y="1206"/>
                  </a:lnTo>
                  <a:lnTo>
                    <a:pt x="4147" y="1204"/>
                  </a:lnTo>
                  <a:lnTo>
                    <a:pt x="4092" y="1199"/>
                  </a:lnTo>
                  <a:lnTo>
                    <a:pt x="4035" y="1193"/>
                  </a:lnTo>
                  <a:lnTo>
                    <a:pt x="3977" y="1185"/>
                  </a:lnTo>
                  <a:lnTo>
                    <a:pt x="3917" y="1174"/>
                  </a:lnTo>
                  <a:lnTo>
                    <a:pt x="3856" y="1159"/>
                  </a:lnTo>
                  <a:lnTo>
                    <a:pt x="3793" y="1143"/>
                  </a:lnTo>
                  <a:lnTo>
                    <a:pt x="3731" y="1124"/>
                  </a:lnTo>
                  <a:lnTo>
                    <a:pt x="3666" y="1101"/>
                  </a:lnTo>
                  <a:lnTo>
                    <a:pt x="3600" y="1077"/>
                  </a:lnTo>
                  <a:lnTo>
                    <a:pt x="3534" y="1049"/>
                  </a:lnTo>
                  <a:lnTo>
                    <a:pt x="3466" y="1017"/>
                  </a:lnTo>
                  <a:lnTo>
                    <a:pt x="3396" y="983"/>
                  </a:lnTo>
                  <a:lnTo>
                    <a:pt x="3325" y="946"/>
                  </a:lnTo>
                  <a:lnTo>
                    <a:pt x="3253" y="906"/>
                  </a:lnTo>
                  <a:lnTo>
                    <a:pt x="3180" y="862"/>
                  </a:lnTo>
                  <a:lnTo>
                    <a:pt x="3180" y="862"/>
                  </a:lnTo>
                  <a:lnTo>
                    <a:pt x="3034" y="772"/>
                  </a:lnTo>
                  <a:lnTo>
                    <a:pt x="2892" y="689"/>
                  </a:lnTo>
                  <a:lnTo>
                    <a:pt x="2756" y="610"/>
                  </a:lnTo>
                  <a:lnTo>
                    <a:pt x="2624" y="537"/>
                  </a:lnTo>
                  <a:lnTo>
                    <a:pt x="2497" y="470"/>
                  </a:lnTo>
                  <a:lnTo>
                    <a:pt x="2372" y="407"/>
                  </a:lnTo>
                  <a:lnTo>
                    <a:pt x="2252" y="348"/>
                  </a:lnTo>
                  <a:lnTo>
                    <a:pt x="2136" y="295"/>
                  </a:lnTo>
                  <a:lnTo>
                    <a:pt x="2023" y="247"/>
                  </a:lnTo>
                  <a:lnTo>
                    <a:pt x="1913" y="203"/>
                  </a:lnTo>
                  <a:lnTo>
                    <a:pt x="1806" y="164"/>
                  </a:lnTo>
                  <a:lnTo>
                    <a:pt x="1702" y="129"/>
                  </a:lnTo>
                  <a:lnTo>
                    <a:pt x="1602" y="98"/>
                  </a:lnTo>
                  <a:lnTo>
                    <a:pt x="1504" y="72"/>
                  </a:lnTo>
                  <a:lnTo>
                    <a:pt x="1409" y="51"/>
                  </a:lnTo>
                  <a:lnTo>
                    <a:pt x="1315" y="32"/>
                  </a:lnTo>
                  <a:lnTo>
                    <a:pt x="1225" y="19"/>
                  </a:lnTo>
                  <a:lnTo>
                    <a:pt x="1136" y="9"/>
                  </a:lnTo>
                  <a:lnTo>
                    <a:pt x="1048" y="3"/>
                  </a:lnTo>
                  <a:lnTo>
                    <a:pt x="962" y="0"/>
                  </a:lnTo>
                  <a:lnTo>
                    <a:pt x="879" y="1"/>
                  </a:lnTo>
                  <a:lnTo>
                    <a:pt x="796" y="6"/>
                  </a:lnTo>
                  <a:lnTo>
                    <a:pt x="714" y="14"/>
                  </a:lnTo>
                  <a:lnTo>
                    <a:pt x="633" y="26"/>
                  </a:lnTo>
                  <a:lnTo>
                    <a:pt x="553" y="40"/>
                  </a:lnTo>
                  <a:lnTo>
                    <a:pt x="474" y="58"/>
                  </a:lnTo>
                  <a:lnTo>
                    <a:pt x="394" y="79"/>
                  </a:lnTo>
                  <a:lnTo>
                    <a:pt x="315" y="101"/>
                  </a:lnTo>
                  <a:lnTo>
                    <a:pt x="238" y="129"/>
                  </a:lnTo>
                  <a:lnTo>
                    <a:pt x="158" y="158"/>
                  </a:lnTo>
                  <a:lnTo>
                    <a:pt x="79" y="190"/>
                  </a:lnTo>
                  <a:lnTo>
                    <a:pt x="0" y="22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34003" name="Freeform 83"/>
            <p:cNvSpPr>
              <a:spLocks/>
            </p:cNvSpPr>
            <p:nvPr/>
          </p:nvSpPr>
          <p:spPr bwMode="auto">
            <a:xfrm>
              <a:off x="752" y="1144"/>
              <a:ext cx="5459" cy="573"/>
            </a:xfrm>
            <a:custGeom>
              <a:avLst/>
              <a:gdLst/>
              <a:ahLst/>
              <a:cxnLst>
                <a:cxn ang="0">
                  <a:pos x="5459" y="335"/>
                </a:cxn>
                <a:cxn ang="0">
                  <a:pos x="5427" y="395"/>
                </a:cxn>
                <a:cxn ang="0">
                  <a:pos x="5385" y="461"/>
                </a:cxn>
                <a:cxn ang="0">
                  <a:pos x="5328" y="545"/>
                </a:cxn>
                <a:cxn ang="0">
                  <a:pos x="5253" y="639"/>
                </a:cxn>
                <a:cxn ang="0">
                  <a:pos x="5160" y="739"/>
                </a:cxn>
                <a:cxn ang="0">
                  <a:pos x="5080" y="815"/>
                </a:cxn>
                <a:cxn ang="0">
                  <a:pos x="5019" y="863"/>
                </a:cxn>
                <a:cxn ang="0">
                  <a:pos x="4955" y="912"/>
                </a:cxn>
                <a:cxn ang="0">
                  <a:pos x="4885" y="957"/>
                </a:cxn>
                <a:cxn ang="0">
                  <a:pos x="4812" y="999"/>
                </a:cxn>
                <a:cxn ang="0">
                  <a:pos x="4734" y="1036"/>
                </a:cxn>
                <a:cxn ang="0">
                  <a:pos x="4651" y="1070"/>
                </a:cxn>
                <a:cxn ang="0">
                  <a:pos x="4562" y="1098"/>
                </a:cxn>
                <a:cxn ang="0">
                  <a:pos x="4469" y="1120"/>
                </a:cxn>
                <a:cxn ang="0">
                  <a:pos x="4372" y="1136"/>
                </a:cxn>
                <a:cxn ang="0">
                  <a:pos x="4268" y="1144"/>
                </a:cxn>
                <a:cxn ang="0">
                  <a:pos x="4161" y="1144"/>
                </a:cxn>
                <a:cxn ang="0">
                  <a:pos x="4047" y="1136"/>
                </a:cxn>
                <a:cxn ang="0">
                  <a:pos x="3929" y="1119"/>
                </a:cxn>
                <a:cxn ang="0">
                  <a:pos x="3807" y="1090"/>
                </a:cxn>
                <a:cxn ang="0">
                  <a:pos x="3677" y="1051"/>
                </a:cxn>
                <a:cxn ang="0">
                  <a:pos x="3544" y="1001"/>
                </a:cxn>
                <a:cxn ang="0">
                  <a:pos x="3405" y="938"/>
                </a:cxn>
                <a:cxn ang="0">
                  <a:pos x="3261" y="862"/>
                </a:cxn>
                <a:cxn ang="0">
                  <a:pos x="3187" y="820"/>
                </a:cxn>
                <a:cxn ang="0">
                  <a:pos x="2899" y="652"/>
                </a:cxn>
                <a:cxn ang="0">
                  <a:pos x="2628" y="505"/>
                </a:cxn>
                <a:cxn ang="0">
                  <a:pos x="2374" y="379"/>
                </a:cxn>
                <a:cxn ang="0">
                  <a:pos x="2135" y="273"/>
                </a:cxn>
                <a:cxn ang="0">
                  <a:pos x="1911" y="184"/>
                </a:cxn>
                <a:cxn ang="0">
                  <a:pos x="1700" y="114"/>
                </a:cxn>
                <a:cxn ang="0">
                  <a:pos x="1500" y="61"/>
                </a:cxn>
                <a:cxn ang="0">
                  <a:pos x="1312" y="25"/>
                </a:cxn>
                <a:cxn ang="0">
                  <a:pos x="1131" y="4"/>
                </a:cxn>
                <a:cxn ang="0">
                  <a:pos x="958" y="0"/>
                </a:cxn>
                <a:cxn ang="0">
                  <a:pos x="791" y="8"/>
                </a:cxn>
                <a:cxn ang="0">
                  <a:pos x="628" y="32"/>
                </a:cxn>
                <a:cxn ang="0">
                  <a:pos x="470" y="67"/>
                </a:cxn>
                <a:cxn ang="0">
                  <a:pos x="313" y="114"/>
                </a:cxn>
                <a:cxn ang="0">
                  <a:pos x="156" y="174"/>
                </a:cxn>
                <a:cxn ang="0">
                  <a:pos x="0" y="243"/>
                </a:cxn>
              </a:cxnLst>
              <a:rect l="0" t="0" r="r" b="b"/>
              <a:pathLst>
                <a:path w="5459" h="1144">
                  <a:moveTo>
                    <a:pt x="5459" y="335"/>
                  </a:moveTo>
                  <a:lnTo>
                    <a:pt x="5459" y="335"/>
                  </a:lnTo>
                  <a:lnTo>
                    <a:pt x="5450" y="352"/>
                  </a:lnTo>
                  <a:lnTo>
                    <a:pt x="5427" y="395"/>
                  </a:lnTo>
                  <a:lnTo>
                    <a:pt x="5409" y="426"/>
                  </a:lnTo>
                  <a:lnTo>
                    <a:pt x="5385" y="461"/>
                  </a:lnTo>
                  <a:lnTo>
                    <a:pt x="5359" y="502"/>
                  </a:lnTo>
                  <a:lnTo>
                    <a:pt x="5328" y="545"/>
                  </a:lnTo>
                  <a:lnTo>
                    <a:pt x="5292" y="591"/>
                  </a:lnTo>
                  <a:lnTo>
                    <a:pt x="5253" y="639"/>
                  </a:lnTo>
                  <a:lnTo>
                    <a:pt x="5209" y="689"/>
                  </a:lnTo>
                  <a:lnTo>
                    <a:pt x="5160" y="739"/>
                  </a:lnTo>
                  <a:lnTo>
                    <a:pt x="5108" y="791"/>
                  </a:lnTo>
                  <a:lnTo>
                    <a:pt x="5080" y="815"/>
                  </a:lnTo>
                  <a:lnTo>
                    <a:pt x="5049" y="839"/>
                  </a:lnTo>
                  <a:lnTo>
                    <a:pt x="5019" y="863"/>
                  </a:lnTo>
                  <a:lnTo>
                    <a:pt x="4988" y="888"/>
                  </a:lnTo>
                  <a:lnTo>
                    <a:pt x="4955" y="912"/>
                  </a:lnTo>
                  <a:lnTo>
                    <a:pt x="4921" y="935"/>
                  </a:lnTo>
                  <a:lnTo>
                    <a:pt x="4885" y="957"/>
                  </a:lnTo>
                  <a:lnTo>
                    <a:pt x="4849" y="978"/>
                  </a:lnTo>
                  <a:lnTo>
                    <a:pt x="4812" y="999"/>
                  </a:lnTo>
                  <a:lnTo>
                    <a:pt x="4773" y="1018"/>
                  </a:lnTo>
                  <a:lnTo>
                    <a:pt x="4734" y="1036"/>
                  </a:lnTo>
                  <a:lnTo>
                    <a:pt x="4692" y="1054"/>
                  </a:lnTo>
                  <a:lnTo>
                    <a:pt x="4651" y="1070"/>
                  </a:lnTo>
                  <a:lnTo>
                    <a:pt x="4606" y="1085"/>
                  </a:lnTo>
                  <a:lnTo>
                    <a:pt x="4562" y="1098"/>
                  </a:lnTo>
                  <a:lnTo>
                    <a:pt x="4516" y="1111"/>
                  </a:lnTo>
                  <a:lnTo>
                    <a:pt x="4469" y="1120"/>
                  </a:lnTo>
                  <a:lnTo>
                    <a:pt x="4420" y="1128"/>
                  </a:lnTo>
                  <a:lnTo>
                    <a:pt x="4372" y="1136"/>
                  </a:lnTo>
                  <a:lnTo>
                    <a:pt x="4320" y="1141"/>
                  </a:lnTo>
                  <a:lnTo>
                    <a:pt x="4268" y="1144"/>
                  </a:lnTo>
                  <a:lnTo>
                    <a:pt x="4215" y="1144"/>
                  </a:lnTo>
                  <a:lnTo>
                    <a:pt x="4161" y="1144"/>
                  </a:lnTo>
                  <a:lnTo>
                    <a:pt x="4105" y="1141"/>
                  </a:lnTo>
                  <a:lnTo>
                    <a:pt x="4047" y="1136"/>
                  </a:lnTo>
                  <a:lnTo>
                    <a:pt x="3988" y="1128"/>
                  </a:lnTo>
                  <a:lnTo>
                    <a:pt x="3929" y="1119"/>
                  </a:lnTo>
                  <a:lnTo>
                    <a:pt x="3869" y="1106"/>
                  </a:lnTo>
                  <a:lnTo>
                    <a:pt x="3807" y="1090"/>
                  </a:lnTo>
                  <a:lnTo>
                    <a:pt x="3743" y="1072"/>
                  </a:lnTo>
                  <a:lnTo>
                    <a:pt x="3677" y="1051"/>
                  </a:lnTo>
                  <a:lnTo>
                    <a:pt x="3612" y="1027"/>
                  </a:lnTo>
                  <a:lnTo>
                    <a:pt x="3544" y="1001"/>
                  </a:lnTo>
                  <a:lnTo>
                    <a:pt x="3476" y="970"/>
                  </a:lnTo>
                  <a:lnTo>
                    <a:pt x="3405" y="938"/>
                  </a:lnTo>
                  <a:lnTo>
                    <a:pt x="3335" y="902"/>
                  </a:lnTo>
                  <a:lnTo>
                    <a:pt x="3261" y="862"/>
                  </a:lnTo>
                  <a:lnTo>
                    <a:pt x="3187" y="820"/>
                  </a:lnTo>
                  <a:lnTo>
                    <a:pt x="3187" y="820"/>
                  </a:lnTo>
                  <a:lnTo>
                    <a:pt x="3040" y="733"/>
                  </a:lnTo>
                  <a:lnTo>
                    <a:pt x="2899" y="652"/>
                  </a:lnTo>
                  <a:lnTo>
                    <a:pt x="2761" y="576"/>
                  </a:lnTo>
                  <a:lnTo>
                    <a:pt x="2628" y="505"/>
                  </a:lnTo>
                  <a:lnTo>
                    <a:pt x="2499" y="439"/>
                  </a:lnTo>
                  <a:lnTo>
                    <a:pt x="2374" y="379"/>
                  </a:lnTo>
                  <a:lnTo>
                    <a:pt x="2253" y="323"/>
                  </a:lnTo>
                  <a:lnTo>
                    <a:pt x="2135" y="273"/>
                  </a:lnTo>
                  <a:lnTo>
                    <a:pt x="2022" y="226"/>
                  </a:lnTo>
                  <a:lnTo>
                    <a:pt x="1911" y="184"/>
                  </a:lnTo>
                  <a:lnTo>
                    <a:pt x="1804" y="147"/>
                  </a:lnTo>
                  <a:lnTo>
                    <a:pt x="1700" y="114"/>
                  </a:lnTo>
                  <a:lnTo>
                    <a:pt x="1599" y="85"/>
                  </a:lnTo>
                  <a:lnTo>
                    <a:pt x="1500" y="61"/>
                  </a:lnTo>
                  <a:lnTo>
                    <a:pt x="1405" y="40"/>
                  </a:lnTo>
                  <a:lnTo>
                    <a:pt x="1312" y="25"/>
                  </a:lnTo>
                  <a:lnTo>
                    <a:pt x="1220" y="13"/>
                  </a:lnTo>
                  <a:lnTo>
                    <a:pt x="1131" y="4"/>
                  </a:lnTo>
                  <a:lnTo>
                    <a:pt x="1044" y="0"/>
                  </a:lnTo>
                  <a:lnTo>
                    <a:pt x="958" y="0"/>
                  </a:lnTo>
                  <a:lnTo>
                    <a:pt x="874" y="1"/>
                  </a:lnTo>
                  <a:lnTo>
                    <a:pt x="791" y="8"/>
                  </a:lnTo>
                  <a:lnTo>
                    <a:pt x="709" y="17"/>
                  </a:lnTo>
                  <a:lnTo>
                    <a:pt x="628" y="32"/>
                  </a:lnTo>
                  <a:lnTo>
                    <a:pt x="549" y="48"/>
                  </a:lnTo>
                  <a:lnTo>
                    <a:pt x="470" y="67"/>
                  </a:lnTo>
                  <a:lnTo>
                    <a:pt x="391" y="88"/>
                  </a:lnTo>
                  <a:lnTo>
                    <a:pt x="313" y="114"/>
                  </a:lnTo>
                  <a:lnTo>
                    <a:pt x="234" y="143"/>
                  </a:lnTo>
                  <a:lnTo>
                    <a:pt x="156" y="174"/>
                  </a:lnTo>
                  <a:lnTo>
                    <a:pt x="77" y="208"/>
                  </a:lnTo>
                  <a:lnTo>
                    <a:pt x="0" y="243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34004" name="Freeform 84"/>
            <p:cNvSpPr>
              <a:spLocks/>
            </p:cNvSpPr>
            <p:nvPr/>
          </p:nvSpPr>
          <p:spPr bwMode="auto">
            <a:xfrm>
              <a:off x="778" y="1160"/>
              <a:ext cx="5461" cy="544"/>
            </a:xfrm>
            <a:custGeom>
              <a:avLst/>
              <a:gdLst/>
              <a:ahLst/>
              <a:cxnLst>
                <a:cxn ang="0">
                  <a:pos x="5461" y="247"/>
                </a:cxn>
                <a:cxn ang="0">
                  <a:pos x="5429" y="308"/>
                </a:cxn>
                <a:cxn ang="0">
                  <a:pos x="5390" y="376"/>
                </a:cxn>
                <a:cxn ang="0">
                  <a:pos x="5333" y="460"/>
                </a:cxn>
                <a:cxn ang="0">
                  <a:pos x="5259" y="557"/>
                </a:cxn>
                <a:cxn ang="0">
                  <a:pos x="5168" y="659"/>
                </a:cxn>
                <a:cxn ang="0">
                  <a:pos x="5088" y="736"/>
                </a:cxn>
                <a:cxn ang="0">
                  <a:pos x="5029" y="788"/>
                </a:cxn>
                <a:cxn ang="0">
                  <a:pos x="4965" y="836"/>
                </a:cxn>
                <a:cxn ang="0">
                  <a:pos x="4897" y="883"/>
                </a:cxn>
                <a:cxn ang="0">
                  <a:pos x="4823" y="927"/>
                </a:cxn>
                <a:cxn ang="0">
                  <a:pos x="4746" y="965"/>
                </a:cxn>
                <a:cxn ang="0">
                  <a:pos x="4662" y="1001"/>
                </a:cxn>
                <a:cxn ang="0">
                  <a:pos x="4575" y="1032"/>
                </a:cxn>
                <a:cxn ang="0">
                  <a:pos x="4483" y="1056"/>
                </a:cxn>
                <a:cxn ang="0">
                  <a:pos x="4385" y="1074"/>
                </a:cxn>
                <a:cxn ang="0">
                  <a:pos x="4282" y="1083"/>
                </a:cxn>
                <a:cxn ang="0">
                  <a:pos x="4175" y="1087"/>
                </a:cxn>
                <a:cxn ang="0">
                  <a:pos x="4061" y="1080"/>
                </a:cxn>
                <a:cxn ang="0">
                  <a:pos x="3943" y="1064"/>
                </a:cxn>
                <a:cxn ang="0">
                  <a:pos x="3819" y="1038"/>
                </a:cxn>
                <a:cxn ang="0">
                  <a:pos x="3690" y="1003"/>
                </a:cxn>
                <a:cxn ang="0">
                  <a:pos x="3556" y="954"/>
                </a:cxn>
                <a:cxn ang="0">
                  <a:pos x="3417" y="894"/>
                </a:cxn>
                <a:cxn ang="0">
                  <a:pos x="3271" y="820"/>
                </a:cxn>
                <a:cxn ang="0">
                  <a:pos x="3196" y="780"/>
                </a:cxn>
                <a:cxn ang="0">
                  <a:pos x="2904" y="617"/>
                </a:cxn>
                <a:cxn ang="0">
                  <a:pos x="2632" y="475"/>
                </a:cxn>
                <a:cxn ang="0">
                  <a:pos x="2377" y="354"/>
                </a:cxn>
                <a:cxn ang="0">
                  <a:pos x="2137" y="250"/>
                </a:cxn>
                <a:cxn ang="0">
                  <a:pos x="1912" y="166"/>
                </a:cxn>
                <a:cxn ang="0">
                  <a:pos x="1699" y="100"/>
                </a:cxn>
                <a:cxn ang="0">
                  <a:pos x="1499" y="52"/>
                </a:cxn>
                <a:cxn ang="0">
                  <a:pos x="1309" y="19"/>
                </a:cxn>
                <a:cxn ang="0">
                  <a:pos x="1129" y="2"/>
                </a:cxn>
                <a:cxn ang="0">
                  <a:pos x="955" y="0"/>
                </a:cxn>
                <a:cxn ang="0">
                  <a:pos x="789" y="13"/>
                </a:cxn>
                <a:cxn ang="0">
                  <a:pos x="626" y="39"/>
                </a:cxn>
                <a:cxn ang="0">
                  <a:pos x="468" y="77"/>
                </a:cxn>
                <a:cxn ang="0">
                  <a:pos x="312" y="129"/>
                </a:cxn>
                <a:cxn ang="0">
                  <a:pos x="157" y="192"/>
                </a:cxn>
                <a:cxn ang="0">
                  <a:pos x="0" y="266"/>
                </a:cxn>
              </a:cxnLst>
              <a:rect l="0" t="0" r="r" b="b"/>
              <a:pathLst>
                <a:path w="5461" h="1087">
                  <a:moveTo>
                    <a:pt x="5461" y="247"/>
                  </a:moveTo>
                  <a:lnTo>
                    <a:pt x="5461" y="247"/>
                  </a:lnTo>
                  <a:lnTo>
                    <a:pt x="5452" y="263"/>
                  </a:lnTo>
                  <a:lnTo>
                    <a:pt x="5429" y="308"/>
                  </a:lnTo>
                  <a:lnTo>
                    <a:pt x="5411" y="339"/>
                  </a:lnTo>
                  <a:lnTo>
                    <a:pt x="5390" y="376"/>
                  </a:lnTo>
                  <a:lnTo>
                    <a:pt x="5363" y="417"/>
                  </a:lnTo>
                  <a:lnTo>
                    <a:pt x="5333" y="460"/>
                  </a:lnTo>
                  <a:lnTo>
                    <a:pt x="5298" y="507"/>
                  </a:lnTo>
                  <a:lnTo>
                    <a:pt x="5259" y="557"/>
                  </a:lnTo>
                  <a:lnTo>
                    <a:pt x="5216" y="607"/>
                  </a:lnTo>
                  <a:lnTo>
                    <a:pt x="5168" y="659"/>
                  </a:lnTo>
                  <a:lnTo>
                    <a:pt x="5116" y="710"/>
                  </a:lnTo>
                  <a:lnTo>
                    <a:pt x="5088" y="736"/>
                  </a:lnTo>
                  <a:lnTo>
                    <a:pt x="5059" y="762"/>
                  </a:lnTo>
                  <a:lnTo>
                    <a:pt x="5029" y="788"/>
                  </a:lnTo>
                  <a:lnTo>
                    <a:pt x="4998" y="812"/>
                  </a:lnTo>
                  <a:lnTo>
                    <a:pt x="4965" y="836"/>
                  </a:lnTo>
                  <a:lnTo>
                    <a:pt x="4932" y="859"/>
                  </a:lnTo>
                  <a:lnTo>
                    <a:pt x="4897" y="883"/>
                  </a:lnTo>
                  <a:lnTo>
                    <a:pt x="4861" y="904"/>
                  </a:lnTo>
                  <a:lnTo>
                    <a:pt x="4823" y="927"/>
                  </a:lnTo>
                  <a:lnTo>
                    <a:pt x="4786" y="946"/>
                  </a:lnTo>
                  <a:lnTo>
                    <a:pt x="4746" y="965"/>
                  </a:lnTo>
                  <a:lnTo>
                    <a:pt x="4705" y="985"/>
                  </a:lnTo>
                  <a:lnTo>
                    <a:pt x="4662" y="1001"/>
                  </a:lnTo>
                  <a:lnTo>
                    <a:pt x="4619" y="1017"/>
                  </a:lnTo>
                  <a:lnTo>
                    <a:pt x="4575" y="1032"/>
                  </a:lnTo>
                  <a:lnTo>
                    <a:pt x="4529" y="1045"/>
                  </a:lnTo>
                  <a:lnTo>
                    <a:pt x="4483" y="1056"/>
                  </a:lnTo>
                  <a:lnTo>
                    <a:pt x="4435" y="1066"/>
                  </a:lnTo>
                  <a:lnTo>
                    <a:pt x="4385" y="1074"/>
                  </a:lnTo>
                  <a:lnTo>
                    <a:pt x="4335" y="1080"/>
                  </a:lnTo>
                  <a:lnTo>
                    <a:pt x="4282" y="1083"/>
                  </a:lnTo>
                  <a:lnTo>
                    <a:pt x="4229" y="1087"/>
                  </a:lnTo>
                  <a:lnTo>
                    <a:pt x="4175" y="1087"/>
                  </a:lnTo>
                  <a:lnTo>
                    <a:pt x="4118" y="1083"/>
                  </a:lnTo>
                  <a:lnTo>
                    <a:pt x="4061" y="1080"/>
                  </a:lnTo>
                  <a:lnTo>
                    <a:pt x="4003" y="1074"/>
                  </a:lnTo>
                  <a:lnTo>
                    <a:pt x="3943" y="1064"/>
                  </a:lnTo>
                  <a:lnTo>
                    <a:pt x="3882" y="1053"/>
                  </a:lnTo>
                  <a:lnTo>
                    <a:pt x="3819" y="1038"/>
                  </a:lnTo>
                  <a:lnTo>
                    <a:pt x="3756" y="1022"/>
                  </a:lnTo>
                  <a:lnTo>
                    <a:pt x="3690" y="1003"/>
                  </a:lnTo>
                  <a:lnTo>
                    <a:pt x="3624" y="980"/>
                  </a:lnTo>
                  <a:lnTo>
                    <a:pt x="3556" y="954"/>
                  </a:lnTo>
                  <a:lnTo>
                    <a:pt x="3488" y="925"/>
                  </a:lnTo>
                  <a:lnTo>
                    <a:pt x="3417" y="894"/>
                  </a:lnTo>
                  <a:lnTo>
                    <a:pt x="3345" y="859"/>
                  </a:lnTo>
                  <a:lnTo>
                    <a:pt x="3271" y="820"/>
                  </a:lnTo>
                  <a:lnTo>
                    <a:pt x="3196" y="780"/>
                  </a:lnTo>
                  <a:lnTo>
                    <a:pt x="3196" y="780"/>
                  </a:lnTo>
                  <a:lnTo>
                    <a:pt x="3049" y="696"/>
                  </a:lnTo>
                  <a:lnTo>
                    <a:pt x="2904" y="617"/>
                  </a:lnTo>
                  <a:lnTo>
                    <a:pt x="2766" y="542"/>
                  </a:lnTo>
                  <a:lnTo>
                    <a:pt x="2632" y="475"/>
                  </a:lnTo>
                  <a:lnTo>
                    <a:pt x="2502" y="412"/>
                  </a:lnTo>
                  <a:lnTo>
                    <a:pt x="2377" y="354"/>
                  </a:lnTo>
                  <a:lnTo>
                    <a:pt x="2255" y="299"/>
                  </a:lnTo>
                  <a:lnTo>
                    <a:pt x="2137" y="250"/>
                  </a:lnTo>
                  <a:lnTo>
                    <a:pt x="2021" y="207"/>
                  </a:lnTo>
                  <a:lnTo>
                    <a:pt x="1912" y="166"/>
                  </a:lnTo>
                  <a:lnTo>
                    <a:pt x="1803" y="131"/>
                  </a:lnTo>
                  <a:lnTo>
                    <a:pt x="1699" y="100"/>
                  </a:lnTo>
                  <a:lnTo>
                    <a:pt x="1598" y="74"/>
                  </a:lnTo>
                  <a:lnTo>
                    <a:pt x="1499" y="52"/>
                  </a:lnTo>
                  <a:lnTo>
                    <a:pt x="1402" y="34"/>
                  </a:lnTo>
                  <a:lnTo>
                    <a:pt x="1309" y="19"/>
                  </a:lnTo>
                  <a:lnTo>
                    <a:pt x="1218" y="8"/>
                  </a:lnTo>
                  <a:lnTo>
                    <a:pt x="1129" y="2"/>
                  </a:lnTo>
                  <a:lnTo>
                    <a:pt x="1041" y="0"/>
                  </a:lnTo>
                  <a:lnTo>
                    <a:pt x="955" y="0"/>
                  </a:lnTo>
                  <a:lnTo>
                    <a:pt x="872" y="5"/>
                  </a:lnTo>
                  <a:lnTo>
                    <a:pt x="789" y="13"/>
                  </a:lnTo>
                  <a:lnTo>
                    <a:pt x="707" y="24"/>
                  </a:lnTo>
                  <a:lnTo>
                    <a:pt x="626" y="39"/>
                  </a:lnTo>
                  <a:lnTo>
                    <a:pt x="547" y="56"/>
                  </a:lnTo>
                  <a:lnTo>
                    <a:pt x="468" y="77"/>
                  </a:lnTo>
                  <a:lnTo>
                    <a:pt x="390" y="102"/>
                  </a:lnTo>
                  <a:lnTo>
                    <a:pt x="312" y="129"/>
                  </a:lnTo>
                  <a:lnTo>
                    <a:pt x="235" y="160"/>
                  </a:lnTo>
                  <a:lnTo>
                    <a:pt x="157" y="192"/>
                  </a:lnTo>
                  <a:lnTo>
                    <a:pt x="78" y="228"/>
                  </a:lnTo>
                  <a:lnTo>
                    <a:pt x="0" y="26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34005" name="Freeform 85"/>
            <p:cNvSpPr>
              <a:spLocks/>
            </p:cNvSpPr>
            <p:nvPr/>
          </p:nvSpPr>
          <p:spPr bwMode="auto">
            <a:xfrm>
              <a:off x="806" y="1176"/>
              <a:ext cx="5459" cy="514"/>
            </a:xfrm>
            <a:custGeom>
              <a:avLst/>
              <a:gdLst/>
              <a:ahLst/>
              <a:cxnLst>
                <a:cxn ang="0">
                  <a:pos x="5459" y="159"/>
                </a:cxn>
                <a:cxn ang="0">
                  <a:pos x="5428" y="221"/>
                </a:cxn>
                <a:cxn ang="0">
                  <a:pos x="5390" y="290"/>
                </a:cxn>
                <a:cxn ang="0">
                  <a:pos x="5334" y="376"/>
                </a:cxn>
                <a:cxn ang="0">
                  <a:pos x="5262" y="474"/>
                </a:cxn>
                <a:cxn ang="0">
                  <a:pos x="5173" y="579"/>
                </a:cxn>
                <a:cxn ang="0">
                  <a:pos x="5094" y="658"/>
                </a:cxn>
                <a:cxn ang="0">
                  <a:pos x="5035" y="710"/>
                </a:cxn>
                <a:cxn ang="0">
                  <a:pos x="4973" y="762"/>
                </a:cxn>
                <a:cxn ang="0">
                  <a:pos x="4905" y="809"/>
                </a:cxn>
                <a:cxn ang="0">
                  <a:pos x="4833" y="854"/>
                </a:cxn>
                <a:cxn ang="0">
                  <a:pos x="4755" y="896"/>
                </a:cxn>
                <a:cxn ang="0">
                  <a:pos x="4673" y="933"/>
                </a:cxn>
                <a:cxn ang="0">
                  <a:pos x="4586" y="965"/>
                </a:cxn>
                <a:cxn ang="0">
                  <a:pos x="4494" y="991"/>
                </a:cxn>
                <a:cxn ang="0">
                  <a:pos x="4395" y="1010"/>
                </a:cxn>
                <a:cxn ang="0">
                  <a:pos x="4294" y="1023"/>
                </a:cxn>
                <a:cxn ang="0">
                  <a:pos x="4186" y="1028"/>
                </a:cxn>
                <a:cxn ang="0">
                  <a:pos x="4072" y="1025"/>
                </a:cxn>
                <a:cxn ang="0">
                  <a:pos x="3954" y="1010"/>
                </a:cxn>
                <a:cxn ang="0">
                  <a:pos x="3830" y="988"/>
                </a:cxn>
                <a:cxn ang="0">
                  <a:pos x="3701" y="954"/>
                </a:cxn>
                <a:cxn ang="0">
                  <a:pos x="3567" y="909"/>
                </a:cxn>
                <a:cxn ang="0">
                  <a:pos x="3425" y="851"/>
                </a:cxn>
                <a:cxn ang="0">
                  <a:pos x="3279" y="779"/>
                </a:cxn>
                <a:cxn ang="0">
                  <a:pos x="3204" y="739"/>
                </a:cxn>
                <a:cxn ang="0">
                  <a:pos x="2910" y="582"/>
                </a:cxn>
                <a:cxn ang="0">
                  <a:pos x="2635" y="445"/>
                </a:cxn>
                <a:cxn ang="0">
                  <a:pos x="2377" y="327"/>
                </a:cxn>
                <a:cxn ang="0">
                  <a:pos x="2135" y="230"/>
                </a:cxn>
                <a:cxn ang="0">
                  <a:pos x="1909" y="150"/>
                </a:cxn>
                <a:cxn ang="0">
                  <a:pos x="1696" y="88"/>
                </a:cxn>
                <a:cxn ang="0">
                  <a:pos x="1495" y="43"/>
                </a:cxn>
                <a:cxn ang="0">
                  <a:pos x="1305" y="14"/>
                </a:cxn>
                <a:cxn ang="0">
                  <a:pos x="1124" y="1"/>
                </a:cxn>
                <a:cxn ang="0">
                  <a:pos x="951" y="3"/>
                </a:cxn>
                <a:cxn ang="0">
                  <a:pos x="784" y="19"/>
                </a:cxn>
                <a:cxn ang="0">
                  <a:pos x="623" y="48"/>
                </a:cxn>
                <a:cxn ang="0">
                  <a:pos x="465" y="92"/>
                </a:cxn>
                <a:cxn ang="0">
                  <a:pos x="309" y="145"/>
                </a:cxn>
                <a:cxn ang="0">
                  <a:pos x="155" y="211"/>
                </a:cxn>
                <a:cxn ang="0">
                  <a:pos x="0" y="289"/>
                </a:cxn>
              </a:cxnLst>
              <a:rect l="0" t="0" r="r" b="b"/>
              <a:pathLst>
                <a:path w="5459" h="1028">
                  <a:moveTo>
                    <a:pt x="5459" y="159"/>
                  </a:moveTo>
                  <a:lnTo>
                    <a:pt x="5459" y="159"/>
                  </a:lnTo>
                  <a:lnTo>
                    <a:pt x="5451" y="176"/>
                  </a:lnTo>
                  <a:lnTo>
                    <a:pt x="5428" y="221"/>
                  </a:lnTo>
                  <a:lnTo>
                    <a:pt x="5410" y="253"/>
                  </a:lnTo>
                  <a:lnTo>
                    <a:pt x="5390" y="290"/>
                  </a:lnTo>
                  <a:lnTo>
                    <a:pt x="5365" y="331"/>
                  </a:lnTo>
                  <a:lnTo>
                    <a:pt x="5334" y="376"/>
                  </a:lnTo>
                  <a:lnTo>
                    <a:pt x="5301" y="424"/>
                  </a:lnTo>
                  <a:lnTo>
                    <a:pt x="5262" y="474"/>
                  </a:lnTo>
                  <a:lnTo>
                    <a:pt x="5220" y="526"/>
                  </a:lnTo>
                  <a:lnTo>
                    <a:pt x="5173" y="579"/>
                  </a:lnTo>
                  <a:lnTo>
                    <a:pt x="5122" y="633"/>
                  </a:lnTo>
                  <a:lnTo>
                    <a:pt x="5094" y="658"/>
                  </a:lnTo>
                  <a:lnTo>
                    <a:pt x="5066" y="684"/>
                  </a:lnTo>
                  <a:lnTo>
                    <a:pt x="5035" y="710"/>
                  </a:lnTo>
                  <a:lnTo>
                    <a:pt x="5005" y="736"/>
                  </a:lnTo>
                  <a:lnTo>
                    <a:pt x="4973" y="762"/>
                  </a:lnTo>
                  <a:lnTo>
                    <a:pt x="4940" y="786"/>
                  </a:lnTo>
                  <a:lnTo>
                    <a:pt x="4905" y="809"/>
                  </a:lnTo>
                  <a:lnTo>
                    <a:pt x="4869" y="833"/>
                  </a:lnTo>
                  <a:lnTo>
                    <a:pt x="4833" y="854"/>
                  </a:lnTo>
                  <a:lnTo>
                    <a:pt x="4794" y="876"/>
                  </a:lnTo>
                  <a:lnTo>
                    <a:pt x="4755" y="896"/>
                  </a:lnTo>
                  <a:lnTo>
                    <a:pt x="4715" y="915"/>
                  </a:lnTo>
                  <a:lnTo>
                    <a:pt x="4673" y="933"/>
                  </a:lnTo>
                  <a:lnTo>
                    <a:pt x="4630" y="951"/>
                  </a:lnTo>
                  <a:lnTo>
                    <a:pt x="4586" y="965"/>
                  </a:lnTo>
                  <a:lnTo>
                    <a:pt x="4540" y="980"/>
                  </a:lnTo>
                  <a:lnTo>
                    <a:pt x="4494" y="991"/>
                  </a:lnTo>
                  <a:lnTo>
                    <a:pt x="4445" y="1002"/>
                  </a:lnTo>
                  <a:lnTo>
                    <a:pt x="4395" y="1010"/>
                  </a:lnTo>
                  <a:lnTo>
                    <a:pt x="4345" y="1018"/>
                  </a:lnTo>
                  <a:lnTo>
                    <a:pt x="4294" y="1023"/>
                  </a:lnTo>
                  <a:lnTo>
                    <a:pt x="4240" y="1027"/>
                  </a:lnTo>
                  <a:lnTo>
                    <a:pt x="4186" y="1028"/>
                  </a:lnTo>
                  <a:lnTo>
                    <a:pt x="4130" y="1028"/>
                  </a:lnTo>
                  <a:lnTo>
                    <a:pt x="4072" y="1025"/>
                  </a:lnTo>
                  <a:lnTo>
                    <a:pt x="4014" y="1018"/>
                  </a:lnTo>
                  <a:lnTo>
                    <a:pt x="3954" y="1010"/>
                  </a:lnTo>
                  <a:lnTo>
                    <a:pt x="3893" y="1001"/>
                  </a:lnTo>
                  <a:lnTo>
                    <a:pt x="3830" y="988"/>
                  </a:lnTo>
                  <a:lnTo>
                    <a:pt x="3766" y="972"/>
                  </a:lnTo>
                  <a:lnTo>
                    <a:pt x="3701" y="954"/>
                  </a:lnTo>
                  <a:lnTo>
                    <a:pt x="3635" y="933"/>
                  </a:lnTo>
                  <a:lnTo>
                    <a:pt x="3567" y="909"/>
                  </a:lnTo>
                  <a:lnTo>
                    <a:pt x="3496" y="881"/>
                  </a:lnTo>
                  <a:lnTo>
                    <a:pt x="3425" y="851"/>
                  </a:lnTo>
                  <a:lnTo>
                    <a:pt x="3353" y="817"/>
                  </a:lnTo>
                  <a:lnTo>
                    <a:pt x="3279" y="779"/>
                  </a:lnTo>
                  <a:lnTo>
                    <a:pt x="3204" y="739"/>
                  </a:lnTo>
                  <a:lnTo>
                    <a:pt x="3204" y="739"/>
                  </a:lnTo>
                  <a:lnTo>
                    <a:pt x="3054" y="658"/>
                  </a:lnTo>
                  <a:lnTo>
                    <a:pt x="2910" y="582"/>
                  </a:lnTo>
                  <a:lnTo>
                    <a:pt x="2770" y="511"/>
                  </a:lnTo>
                  <a:lnTo>
                    <a:pt x="2635" y="445"/>
                  </a:lnTo>
                  <a:lnTo>
                    <a:pt x="2503" y="384"/>
                  </a:lnTo>
                  <a:lnTo>
                    <a:pt x="2377" y="327"/>
                  </a:lnTo>
                  <a:lnTo>
                    <a:pt x="2254" y="277"/>
                  </a:lnTo>
                  <a:lnTo>
                    <a:pt x="2135" y="230"/>
                  </a:lnTo>
                  <a:lnTo>
                    <a:pt x="2021" y="189"/>
                  </a:lnTo>
                  <a:lnTo>
                    <a:pt x="1909" y="150"/>
                  </a:lnTo>
                  <a:lnTo>
                    <a:pt x="1800" y="117"/>
                  </a:lnTo>
                  <a:lnTo>
                    <a:pt x="1696" y="88"/>
                  </a:lnTo>
                  <a:lnTo>
                    <a:pt x="1595" y="64"/>
                  </a:lnTo>
                  <a:lnTo>
                    <a:pt x="1495" y="43"/>
                  </a:lnTo>
                  <a:lnTo>
                    <a:pt x="1399" y="27"/>
                  </a:lnTo>
                  <a:lnTo>
                    <a:pt x="1305" y="14"/>
                  </a:lnTo>
                  <a:lnTo>
                    <a:pt x="1213" y="6"/>
                  </a:lnTo>
                  <a:lnTo>
                    <a:pt x="1124" y="1"/>
                  </a:lnTo>
                  <a:lnTo>
                    <a:pt x="1037" y="0"/>
                  </a:lnTo>
                  <a:lnTo>
                    <a:pt x="951" y="3"/>
                  </a:lnTo>
                  <a:lnTo>
                    <a:pt x="867" y="9"/>
                  </a:lnTo>
                  <a:lnTo>
                    <a:pt x="784" y="19"/>
                  </a:lnTo>
                  <a:lnTo>
                    <a:pt x="704" y="32"/>
                  </a:lnTo>
                  <a:lnTo>
                    <a:pt x="623" y="48"/>
                  </a:lnTo>
                  <a:lnTo>
                    <a:pt x="544" y="67"/>
                  </a:lnTo>
                  <a:lnTo>
                    <a:pt x="465" y="92"/>
                  </a:lnTo>
                  <a:lnTo>
                    <a:pt x="387" y="117"/>
                  </a:lnTo>
                  <a:lnTo>
                    <a:pt x="309" y="145"/>
                  </a:lnTo>
                  <a:lnTo>
                    <a:pt x="232" y="177"/>
                  </a:lnTo>
                  <a:lnTo>
                    <a:pt x="155" y="211"/>
                  </a:lnTo>
                  <a:lnTo>
                    <a:pt x="77" y="248"/>
                  </a:lnTo>
                  <a:lnTo>
                    <a:pt x="0" y="289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34006" name="Freeform 86"/>
            <p:cNvSpPr>
              <a:spLocks/>
            </p:cNvSpPr>
            <p:nvPr/>
          </p:nvSpPr>
          <p:spPr bwMode="auto">
            <a:xfrm>
              <a:off x="835" y="1192"/>
              <a:ext cx="5455" cy="485"/>
            </a:xfrm>
            <a:custGeom>
              <a:avLst/>
              <a:gdLst/>
              <a:ahLst/>
              <a:cxnLst>
                <a:cxn ang="0">
                  <a:pos x="5455" y="71"/>
                </a:cxn>
                <a:cxn ang="0">
                  <a:pos x="5426" y="132"/>
                </a:cxn>
                <a:cxn ang="0">
                  <a:pos x="5388" y="203"/>
                </a:cxn>
                <a:cxn ang="0">
                  <a:pos x="5334" y="291"/>
                </a:cxn>
                <a:cxn ang="0">
                  <a:pos x="5263" y="391"/>
                </a:cxn>
                <a:cxn ang="0">
                  <a:pos x="5176" y="499"/>
                </a:cxn>
                <a:cxn ang="0">
                  <a:pos x="5098" y="580"/>
                </a:cxn>
                <a:cxn ang="0">
                  <a:pos x="5041" y="633"/>
                </a:cxn>
                <a:cxn ang="0">
                  <a:pos x="4979" y="685"/>
                </a:cxn>
                <a:cxn ang="0">
                  <a:pos x="4912" y="735"/>
                </a:cxn>
                <a:cxn ang="0">
                  <a:pos x="4840" y="781"/>
                </a:cxn>
                <a:cxn ang="0">
                  <a:pos x="4763" y="825"/>
                </a:cxn>
                <a:cxn ang="0">
                  <a:pos x="4682" y="864"/>
                </a:cxn>
                <a:cxn ang="0">
                  <a:pos x="4594" y="898"/>
                </a:cxn>
                <a:cxn ang="0">
                  <a:pos x="4502" y="927"/>
                </a:cxn>
                <a:cxn ang="0">
                  <a:pos x="4405" y="948"/>
                </a:cxn>
                <a:cxn ang="0">
                  <a:pos x="4304" y="962"/>
                </a:cxn>
                <a:cxn ang="0">
                  <a:pos x="4196" y="969"/>
                </a:cxn>
                <a:cxn ang="0">
                  <a:pos x="4083" y="967"/>
                </a:cxn>
                <a:cxn ang="0">
                  <a:pos x="3964" y="957"/>
                </a:cxn>
                <a:cxn ang="0">
                  <a:pos x="3840" y="936"/>
                </a:cxn>
                <a:cxn ang="0">
                  <a:pos x="3710" y="904"/>
                </a:cxn>
                <a:cxn ang="0">
                  <a:pos x="3574" y="861"/>
                </a:cxn>
                <a:cxn ang="0">
                  <a:pos x="3432" y="806"/>
                </a:cxn>
                <a:cxn ang="0">
                  <a:pos x="3285" y="738"/>
                </a:cxn>
                <a:cxn ang="0">
                  <a:pos x="3210" y="699"/>
                </a:cxn>
                <a:cxn ang="0">
                  <a:pos x="2913" y="547"/>
                </a:cxn>
                <a:cxn ang="0">
                  <a:pos x="2636" y="415"/>
                </a:cxn>
                <a:cxn ang="0">
                  <a:pos x="2377" y="302"/>
                </a:cxn>
                <a:cxn ang="0">
                  <a:pos x="2134" y="208"/>
                </a:cxn>
                <a:cxn ang="0">
                  <a:pos x="1906" y="132"/>
                </a:cxn>
                <a:cxn ang="0">
                  <a:pos x="1692" y="76"/>
                </a:cxn>
                <a:cxn ang="0">
                  <a:pos x="1491" y="34"/>
                </a:cxn>
                <a:cxn ang="0">
                  <a:pos x="1301" y="8"/>
                </a:cxn>
                <a:cxn ang="0">
                  <a:pos x="1119" y="0"/>
                </a:cxn>
                <a:cxn ang="0">
                  <a:pos x="945" y="5"/>
                </a:cxn>
                <a:cxn ang="0">
                  <a:pos x="780" y="24"/>
                </a:cxn>
                <a:cxn ang="0">
                  <a:pos x="619" y="56"/>
                </a:cxn>
                <a:cxn ang="0">
                  <a:pos x="461" y="103"/>
                </a:cxn>
                <a:cxn ang="0">
                  <a:pos x="307" y="161"/>
                </a:cxn>
                <a:cxn ang="0">
                  <a:pos x="153" y="231"/>
                </a:cxn>
                <a:cxn ang="0">
                  <a:pos x="0" y="312"/>
                </a:cxn>
              </a:cxnLst>
              <a:rect l="0" t="0" r="r" b="b"/>
              <a:pathLst>
                <a:path w="5455" h="970">
                  <a:moveTo>
                    <a:pt x="5455" y="71"/>
                  </a:moveTo>
                  <a:lnTo>
                    <a:pt x="5455" y="71"/>
                  </a:lnTo>
                  <a:lnTo>
                    <a:pt x="5448" y="87"/>
                  </a:lnTo>
                  <a:lnTo>
                    <a:pt x="5426" y="132"/>
                  </a:lnTo>
                  <a:lnTo>
                    <a:pt x="5409" y="165"/>
                  </a:lnTo>
                  <a:lnTo>
                    <a:pt x="5388" y="203"/>
                  </a:lnTo>
                  <a:lnTo>
                    <a:pt x="5363" y="245"/>
                  </a:lnTo>
                  <a:lnTo>
                    <a:pt x="5334" y="291"/>
                  </a:lnTo>
                  <a:lnTo>
                    <a:pt x="5301" y="339"/>
                  </a:lnTo>
                  <a:lnTo>
                    <a:pt x="5263" y="391"/>
                  </a:lnTo>
                  <a:lnTo>
                    <a:pt x="5222" y="444"/>
                  </a:lnTo>
                  <a:lnTo>
                    <a:pt x="5176" y="499"/>
                  </a:lnTo>
                  <a:lnTo>
                    <a:pt x="5126" y="552"/>
                  </a:lnTo>
                  <a:lnTo>
                    <a:pt x="5098" y="580"/>
                  </a:lnTo>
                  <a:lnTo>
                    <a:pt x="5070" y="607"/>
                  </a:lnTo>
                  <a:lnTo>
                    <a:pt x="5041" y="633"/>
                  </a:lnTo>
                  <a:lnTo>
                    <a:pt x="5011" y="659"/>
                  </a:lnTo>
                  <a:lnTo>
                    <a:pt x="4979" y="685"/>
                  </a:lnTo>
                  <a:lnTo>
                    <a:pt x="4945" y="710"/>
                  </a:lnTo>
                  <a:lnTo>
                    <a:pt x="4912" y="735"/>
                  </a:lnTo>
                  <a:lnTo>
                    <a:pt x="4876" y="759"/>
                  </a:lnTo>
                  <a:lnTo>
                    <a:pt x="4840" y="781"/>
                  </a:lnTo>
                  <a:lnTo>
                    <a:pt x="4802" y="804"/>
                  </a:lnTo>
                  <a:lnTo>
                    <a:pt x="4763" y="825"/>
                  </a:lnTo>
                  <a:lnTo>
                    <a:pt x="4723" y="844"/>
                  </a:lnTo>
                  <a:lnTo>
                    <a:pt x="4682" y="864"/>
                  </a:lnTo>
                  <a:lnTo>
                    <a:pt x="4639" y="882"/>
                  </a:lnTo>
                  <a:lnTo>
                    <a:pt x="4594" y="898"/>
                  </a:lnTo>
                  <a:lnTo>
                    <a:pt x="4550" y="912"/>
                  </a:lnTo>
                  <a:lnTo>
                    <a:pt x="4502" y="927"/>
                  </a:lnTo>
                  <a:lnTo>
                    <a:pt x="4455" y="938"/>
                  </a:lnTo>
                  <a:lnTo>
                    <a:pt x="4405" y="948"/>
                  </a:lnTo>
                  <a:lnTo>
                    <a:pt x="4355" y="956"/>
                  </a:lnTo>
                  <a:lnTo>
                    <a:pt x="4304" y="962"/>
                  </a:lnTo>
                  <a:lnTo>
                    <a:pt x="4250" y="967"/>
                  </a:lnTo>
                  <a:lnTo>
                    <a:pt x="4196" y="969"/>
                  </a:lnTo>
                  <a:lnTo>
                    <a:pt x="4140" y="970"/>
                  </a:lnTo>
                  <a:lnTo>
                    <a:pt x="4083" y="967"/>
                  </a:lnTo>
                  <a:lnTo>
                    <a:pt x="4023" y="964"/>
                  </a:lnTo>
                  <a:lnTo>
                    <a:pt x="3964" y="957"/>
                  </a:lnTo>
                  <a:lnTo>
                    <a:pt x="3903" y="948"/>
                  </a:lnTo>
                  <a:lnTo>
                    <a:pt x="3840" y="936"/>
                  </a:lnTo>
                  <a:lnTo>
                    <a:pt x="3775" y="922"/>
                  </a:lnTo>
                  <a:lnTo>
                    <a:pt x="3710" y="904"/>
                  </a:lnTo>
                  <a:lnTo>
                    <a:pt x="3643" y="885"/>
                  </a:lnTo>
                  <a:lnTo>
                    <a:pt x="3574" y="861"/>
                  </a:lnTo>
                  <a:lnTo>
                    <a:pt x="3504" y="835"/>
                  </a:lnTo>
                  <a:lnTo>
                    <a:pt x="3432" y="806"/>
                  </a:lnTo>
                  <a:lnTo>
                    <a:pt x="3360" y="773"/>
                  </a:lnTo>
                  <a:lnTo>
                    <a:pt x="3285" y="738"/>
                  </a:lnTo>
                  <a:lnTo>
                    <a:pt x="3210" y="699"/>
                  </a:lnTo>
                  <a:lnTo>
                    <a:pt x="3210" y="699"/>
                  </a:lnTo>
                  <a:lnTo>
                    <a:pt x="3059" y="620"/>
                  </a:lnTo>
                  <a:lnTo>
                    <a:pt x="2913" y="547"/>
                  </a:lnTo>
                  <a:lnTo>
                    <a:pt x="2772" y="478"/>
                  </a:lnTo>
                  <a:lnTo>
                    <a:pt x="2636" y="415"/>
                  </a:lnTo>
                  <a:lnTo>
                    <a:pt x="2505" y="357"/>
                  </a:lnTo>
                  <a:lnTo>
                    <a:pt x="2377" y="302"/>
                  </a:lnTo>
                  <a:lnTo>
                    <a:pt x="2253" y="253"/>
                  </a:lnTo>
                  <a:lnTo>
                    <a:pt x="2134" y="208"/>
                  </a:lnTo>
                  <a:lnTo>
                    <a:pt x="2019" y="169"/>
                  </a:lnTo>
                  <a:lnTo>
                    <a:pt x="1906" y="132"/>
                  </a:lnTo>
                  <a:lnTo>
                    <a:pt x="1798" y="102"/>
                  </a:lnTo>
                  <a:lnTo>
                    <a:pt x="1692" y="76"/>
                  </a:lnTo>
                  <a:lnTo>
                    <a:pt x="1590" y="52"/>
                  </a:lnTo>
                  <a:lnTo>
                    <a:pt x="1491" y="34"/>
                  </a:lnTo>
                  <a:lnTo>
                    <a:pt x="1394" y="19"/>
                  </a:lnTo>
                  <a:lnTo>
                    <a:pt x="1301" y="8"/>
                  </a:lnTo>
                  <a:lnTo>
                    <a:pt x="1209" y="2"/>
                  </a:lnTo>
                  <a:lnTo>
                    <a:pt x="1119" y="0"/>
                  </a:lnTo>
                  <a:lnTo>
                    <a:pt x="1031" y="0"/>
                  </a:lnTo>
                  <a:lnTo>
                    <a:pt x="945" y="5"/>
                  </a:lnTo>
                  <a:lnTo>
                    <a:pt x="862" y="13"/>
                  </a:lnTo>
                  <a:lnTo>
                    <a:pt x="780" y="24"/>
                  </a:lnTo>
                  <a:lnTo>
                    <a:pt x="698" y="39"/>
                  </a:lnTo>
                  <a:lnTo>
                    <a:pt x="619" y="56"/>
                  </a:lnTo>
                  <a:lnTo>
                    <a:pt x="540" y="79"/>
                  </a:lnTo>
                  <a:lnTo>
                    <a:pt x="461" y="103"/>
                  </a:lnTo>
                  <a:lnTo>
                    <a:pt x="384" y="131"/>
                  </a:lnTo>
                  <a:lnTo>
                    <a:pt x="307" y="161"/>
                  </a:lnTo>
                  <a:lnTo>
                    <a:pt x="230" y="194"/>
                  </a:lnTo>
                  <a:lnTo>
                    <a:pt x="153" y="231"/>
                  </a:lnTo>
                  <a:lnTo>
                    <a:pt x="76" y="270"/>
                  </a:lnTo>
                  <a:lnTo>
                    <a:pt x="0" y="31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34007" name="Freeform 87"/>
            <p:cNvSpPr>
              <a:spLocks/>
            </p:cNvSpPr>
            <p:nvPr/>
          </p:nvSpPr>
          <p:spPr bwMode="auto">
            <a:xfrm>
              <a:off x="864" y="1198"/>
              <a:ext cx="5451" cy="465"/>
            </a:xfrm>
            <a:custGeom>
              <a:avLst/>
              <a:gdLst/>
              <a:ahLst/>
              <a:cxnLst>
                <a:cxn ang="0">
                  <a:pos x="5451" y="0"/>
                </a:cxn>
                <a:cxn ang="0">
                  <a:pos x="5423" y="63"/>
                </a:cxn>
                <a:cxn ang="0">
                  <a:pos x="5386" y="134"/>
                </a:cxn>
                <a:cxn ang="0">
                  <a:pos x="5334" y="224"/>
                </a:cxn>
                <a:cxn ang="0">
                  <a:pos x="5265" y="326"/>
                </a:cxn>
                <a:cxn ang="0">
                  <a:pos x="5179" y="436"/>
                </a:cxn>
                <a:cxn ang="0">
                  <a:pos x="5102" y="518"/>
                </a:cxn>
                <a:cxn ang="0">
                  <a:pos x="5046" y="573"/>
                </a:cxn>
                <a:cxn ang="0">
                  <a:pos x="4983" y="628"/>
                </a:cxn>
                <a:cxn ang="0">
                  <a:pos x="4918" y="678"/>
                </a:cxn>
                <a:cxn ang="0">
                  <a:pos x="4847" y="726"/>
                </a:cxn>
                <a:cxn ang="0">
                  <a:pos x="4771" y="772"/>
                </a:cxn>
                <a:cxn ang="0">
                  <a:pos x="4689" y="814"/>
                </a:cxn>
                <a:cxn ang="0">
                  <a:pos x="4603" y="849"/>
                </a:cxn>
                <a:cxn ang="0">
                  <a:pos x="4512" y="880"/>
                </a:cxn>
                <a:cxn ang="0">
                  <a:pos x="4415" y="902"/>
                </a:cxn>
                <a:cxn ang="0">
                  <a:pos x="4312" y="920"/>
                </a:cxn>
                <a:cxn ang="0">
                  <a:pos x="4206" y="928"/>
                </a:cxn>
                <a:cxn ang="0">
                  <a:pos x="4092" y="930"/>
                </a:cxn>
                <a:cxn ang="0">
                  <a:pos x="3974" y="920"/>
                </a:cxn>
                <a:cxn ang="0">
                  <a:pos x="3849" y="902"/>
                </a:cxn>
                <a:cxn ang="0">
                  <a:pos x="3718" y="873"/>
                </a:cxn>
                <a:cxn ang="0">
                  <a:pos x="3582" y="833"/>
                </a:cxn>
                <a:cxn ang="0">
                  <a:pos x="3440" y="780"/>
                </a:cxn>
                <a:cxn ang="0">
                  <a:pos x="3292" y="715"/>
                </a:cxn>
                <a:cxn ang="0">
                  <a:pos x="3216" y="678"/>
                </a:cxn>
                <a:cxn ang="0">
                  <a:pos x="2917" y="531"/>
                </a:cxn>
                <a:cxn ang="0">
                  <a:pos x="2638" y="403"/>
                </a:cxn>
                <a:cxn ang="0">
                  <a:pos x="2377" y="295"/>
                </a:cxn>
                <a:cxn ang="0">
                  <a:pos x="2133" y="206"/>
                </a:cxn>
                <a:cxn ang="0">
                  <a:pos x="1903" y="135"/>
                </a:cxn>
                <a:cxn ang="0">
                  <a:pos x="1688" y="81"/>
                </a:cxn>
                <a:cxn ang="0">
                  <a:pos x="1487" y="43"/>
                </a:cxn>
                <a:cxn ang="0">
                  <a:pos x="1295" y="22"/>
                </a:cxn>
                <a:cxn ang="0">
                  <a:pos x="1115" y="16"/>
                </a:cxn>
                <a:cxn ang="0">
                  <a:pos x="941" y="26"/>
                </a:cxn>
                <a:cxn ang="0">
                  <a:pos x="775" y="48"/>
                </a:cxn>
                <a:cxn ang="0">
                  <a:pos x="615" y="85"/>
                </a:cxn>
                <a:cxn ang="0">
                  <a:pos x="458" y="134"/>
                </a:cxn>
                <a:cxn ang="0">
                  <a:pos x="304" y="195"/>
                </a:cxn>
                <a:cxn ang="0">
                  <a:pos x="153" y="268"/>
                </a:cxn>
                <a:cxn ang="0">
                  <a:pos x="0" y="352"/>
                </a:cxn>
              </a:cxnLst>
              <a:rect l="0" t="0" r="r" b="b"/>
              <a:pathLst>
                <a:path w="5451" h="930">
                  <a:moveTo>
                    <a:pt x="5451" y="0"/>
                  </a:moveTo>
                  <a:lnTo>
                    <a:pt x="5451" y="0"/>
                  </a:lnTo>
                  <a:lnTo>
                    <a:pt x="5444" y="18"/>
                  </a:lnTo>
                  <a:lnTo>
                    <a:pt x="5423" y="63"/>
                  </a:lnTo>
                  <a:lnTo>
                    <a:pt x="5406" y="97"/>
                  </a:lnTo>
                  <a:lnTo>
                    <a:pt x="5386" y="134"/>
                  </a:lnTo>
                  <a:lnTo>
                    <a:pt x="5362" y="177"/>
                  </a:lnTo>
                  <a:lnTo>
                    <a:pt x="5334" y="224"/>
                  </a:lnTo>
                  <a:lnTo>
                    <a:pt x="5301" y="274"/>
                  </a:lnTo>
                  <a:lnTo>
                    <a:pt x="5265" y="326"/>
                  </a:lnTo>
                  <a:lnTo>
                    <a:pt x="5223" y="381"/>
                  </a:lnTo>
                  <a:lnTo>
                    <a:pt x="5179" y="436"/>
                  </a:lnTo>
                  <a:lnTo>
                    <a:pt x="5129" y="491"/>
                  </a:lnTo>
                  <a:lnTo>
                    <a:pt x="5102" y="518"/>
                  </a:lnTo>
                  <a:lnTo>
                    <a:pt x="5075" y="546"/>
                  </a:lnTo>
                  <a:lnTo>
                    <a:pt x="5046" y="573"/>
                  </a:lnTo>
                  <a:lnTo>
                    <a:pt x="5015" y="600"/>
                  </a:lnTo>
                  <a:lnTo>
                    <a:pt x="4983" y="628"/>
                  </a:lnTo>
                  <a:lnTo>
                    <a:pt x="4951" y="654"/>
                  </a:lnTo>
                  <a:lnTo>
                    <a:pt x="4918" y="678"/>
                  </a:lnTo>
                  <a:lnTo>
                    <a:pt x="4883" y="704"/>
                  </a:lnTo>
                  <a:lnTo>
                    <a:pt x="4847" y="726"/>
                  </a:lnTo>
                  <a:lnTo>
                    <a:pt x="4809" y="751"/>
                  </a:lnTo>
                  <a:lnTo>
                    <a:pt x="4771" y="772"/>
                  </a:lnTo>
                  <a:lnTo>
                    <a:pt x="4730" y="793"/>
                  </a:lnTo>
                  <a:lnTo>
                    <a:pt x="4689" y="814"/>
                  </a:lnTo>
                  <a:lnTo>
                    <a:pt x="4647" y="831"/>
                  </a:lnTo>
                  <a:lnTo>
                    <a:pt x="4603" y="849"/>
                  </a:lnTo>
                  <a:lnTo>
                    <a:pt x="4558" y="865"/>
                  </a:lnTo>
                  <a:lnTo>
                    <a:pt x="4512" y="880"/>
                  </a:lnTo>
                  <a:lnTo>
                    <a:pt x="4464" y="891"/>
                  </a:lnTo>
                  <a:lnTo>
                    <a:pt x="4415" y="902"/>
                  </a:lnTo>
                  <a:lnTo>
                    <a:pt x="4365" y="912"/>
                  </a:lnTo>
                  <a:lnTo>
                    <a:pt x="4312" y="920"/>
                  </a:lnTo>
                  <a:lnTo>
                    <a:pt x="4260" y="925"/>
                  </a:lnTo>
                  <a:lnTo>
                    <a:pt x="4206" y="928"/>
                  </a:lnTo>
                  <a:lnTo>
                    <a:pt x="4150" y="930"/>
                  </a:lnTo>
                  <a:lnTo>
                    <a:pt x="4092" y="930"/>
                  </a:lnTo>
                  <a:lnTo>
                    <a:pt x="4033" y="927"/>
                  </a:lnTo>
                  <a:lnTo>
                    <a:pt x="3974" y="920"/>
                  </a:lnTo>
                  <a:lnTo>
                    <a:pt x="3911" y="912"/>
                  </a:lnTo>
                  <a:lnTo>
                    <a:pt x="3849" y="902"/>
                  </a:lnTo>
                  <a:lnTo>
                    <a:pt x="3785" y="889"/>
                  </a:lnTo>
                  <a:lnTo>
                    <a:pt x="3718" y="873"/>
                  </a:lnTo>
                  <a:lnTo>
                    <a:pt x="3652" y="854"/>
                  </a:lnTo>
                  <a:lnTo>
                    <a:pt x="3582" y="833"/>
                  </a:lnTo>
                  <a:lnTo>
                    <a:pt x="3511" y="809"/>
                  </a:lnTo>
                  <a:lnTo>
                    <a:pt x="3440" y="780"/>
                  </a:lnTo>
                  <a:lnTo>
                    <a:pt x="3367" y="749"/>
                  </a:lnTo>
                  <a:lnTo>
                    <a:pt x="3292" y="715"/>
                  </a:lnTo>
                  <a:lnTo>
                    <a:pt x="3216" y="678"/>
                  </a:lnTo>
                  <a:lnTo>
                    <a:pt x="3216" y="678"/>
                  </a:lnTo>
                  <a:lnTo>
                    <a:pt x="3063" y="602"/>
                  </a:lnTo>
                  <a:lnTo>
                    <a:pt x="2917" y="531"/>
                  </a:lnTo>
                  <a:lnTo>
                    <a:pt x="2774" y="465"/>
                  </a:lnTo>
                  <a:lnTo>
                    <a:pt x="2638" y="403"/>
                  </a:lnTo>
                  <a:lnTo>
                    <a:pt x="2505" y="347"/>
                  </a:lnTo>
                  <a:lnTo>
                    <a:pt x="2377" y="295"/>
                  </a:lnTo>
                  <a:lnTo>
                    <a:pt x="2252" y="248"/>
                  </a:lnTo>
                  <a:lnTo>
                    <a:pt x="2133" y="206"/>
                  </a:lnTo>
                  <a:lnTo>
                    <a:pt x="2016" y="168"/>
                  </a:lnTo>
                  <a:lnTo>
                    <a:pt x="1903" y="135"/>
                  </a:lnTo>
                  <a:lnTo>
                    <a:pt x="1795" y="106"/>
                  </a:lnTo>
                  <a:lnTo>
                    <a:pt x="1688" y="81"/>
                  </a:lnTo>
                  <a:lnTo>
                    <a:pt x="1587" y="60"/>
                  </a:lnTo>
                  <a:lnTo>
                    <a:pt x="1487" y="43"/>
                  </a:lnTo>
                  <a:lnTo>
                    <a:pt x="1390" y="30"/>
                  </a:lnTo>
                  <a:lnTo>
                    <a:pt x="1295" y="22"/>
                  </a:lnTo>
                  <a:lnTo>
                    <a:pt x="1204" y="18"/>
                  </a:lnTo>
                  <a:lnTo>
                    <a:pt x="1115" y="16"/>
                  </a:lnTo>
                  <a:lnTo>
                    <a:pt x="1027" y="19"/>
                  </a:lnTo>
                  <a:lnTo>
                    <a:pt x="941" y="26"/>
                  </a:lnTo>
                  <a:lnTo>
                    <a:pt x="858" y="35"/>
                  </a:lnTo>
                  <a:lnTo>
                    <a:pt x="775" y="48"/>
                  </a:lnTo>
                  <a:lnTo>
                    <a:pt x="694" y="64"/>
                  </a:lnTo>
                  <a:lnTo>
                    <a:pt x="615" y="85"/>
                  </a:lnTo>
                  <a:lnTo>
                    <a:pt x="536" y="108"/>
                  </a:lnTo>
                  <a:lnTo>
                    <a:pt x="458" y="134"/>
                  </a:lnTo>
                  <a:lnTo>
                    <a:pt x="382" y="163"/>
                  </a:lnTo>
                  <a:lnTo>
                    <a:pt x="304" y="195"/>
                  </a:lnTo>
                  <a:lnTo>
                    <a:pt x="228" y="231"/>
                  </a:lnTo>
                  <a:lnTo>
                    <a:pt x="153" y="268"/>
                  </a:lnTo>
                  <a:lnTo>
                    <a:pt x="76" y="310"/>
                  </a:lnTo>
                  <a:lnTo>
                    <a:pt x="0" y="35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34008" name="Freeform 88"/>
            <p:cNvSpPr>
              <a:spLocks/>
            </p:cNvSpPr>
            <p:nvPr/>
          </p:nvSpPr>
          <p:spPr bwMode="auto">
            <a:xfrm>
              <a:off x="893" y="1169"/>
              <a:ext cx="5447" cy="482"/>
            </a:xfrm>
            <a:custGeom>
              <a:avLst/>
              <a:gdLst/>
              <a:ahLst/>
              <a:cxnLst>
                <a:cxn ang="0">
                  <a:pos x="5447" y="0"/>
                </a:cxn>
                <a:cxn ang="0">
                  <a:pos x="5419" y="64"/>
                </a:cxn>
                <a:cxn ang="0">
                  <a:pos x="5383" y="137"/>
                </a:cxn>
                <a:cxn ang="0">
                  <a:pos x="5332" y="227"/>
                </a:cxn>
                <a:cxn ang="0">
                  <a:pos x="5265" y="332"/>
                </a:cxn>
                <a:cxn ang="0">
                  <a:pos x="5180" y="444"/>
                </a:cxn>
                <a:cxn ang="0">
                  <a:pos x="5105" y="529"/>
                </a:cxn>
                <a:cxn ang="0">
                  <a:pos x="5048" y="586"/>
                </a:cxn>
                <a:cxn ang="0">
                  <a:pos x="4989" y="641"/>
                </a:cxn>
                <a:cxn ang="0">
                  <a:pos x="4923" y="692"/>
                </a:cxn>
                <a:cxn ang="0">
                  <a:pos x="4853" y="744"/>
                </a:cxn>
                <a:cxn ang="0">
                  <a:pos x="4778" y="791"/>
                </a:cxn>
                <a:cxn ang="0">
                  <a:pos x="4697" y="833"/>
                </a:cxn>
                <a:cxn ang="0">
                  <a:pos x="4611" y="870"/>
                </a:cxn>
                <a:cxn ang="0">
                  <a:pos x="4521" y="902"/>
                </a:cxn>
                <a:cxn ang="0">
                  <a:pos x="4424" y="928"/>
                </a:cxn>
                <a:cxn ang="0">
                  <a:pos x="4322" y="947"/>
                </a:cxn>
                <a:cxn ang="0">
                  <a:pos x="4214" y="959"/>
                </a:cxn>
                <a:cxn ang="0">
                  <a:pos x="4102" y="962"/>
                </a:cxn>
                <a:cxn ang="0">
                  <a:pos x="3982" y="956"/>
                </a:cxn>
                <a:cxn ang="0">
                  <a:pos x="3857" y="939"/>
                </a:cxn>
                <a:cxn ang="0">
                  <a:pos x="3727" y="914"/>
                </a:cxn>
                <a:cxn ang="0">
                  <a:pos x="3591" y="875"/>
                </a:cxn>
                <a:cxn ang="0">
                  <a:pos x="3448" y="825"/>
                </a:cxn>
                <a:cxn ang="0">
                  <a:pos x="3298" y="763"/>
                </a:cxn>
                <a:cxn ang="0">
                  <a:pos x="3221" y="726"/>
                </a:cxn>
                <a:cxn ang="0">
                  <a:pos x="2920" y="586"/>
                </a:cxn>
                <a:cxn ang="0">
                  <a:pos x="2640" y="463"/>
                </a:cxn>
                <a:cxn ang="0">
                  <a:pos x="2376" y="360"/>
                </a:cxn>
                <a:cxn ang="0">
                  <a:pos x="2131" y="276"/>
                </a:cxn>
                <a:cxn ang="0">
                  <a:pos x="1901" y="208"/>
                </a:cxn>
                <a:cxn ang="0">
                  <a:pos x="1686" y="158"/>
                </a:cxn>
                <a:cxn ang="0">
                  <a:pos x="1483" y="124"/>
                </a:cxn>
                <a:cxn ang="0">
                  <a:pos x="1291" y="108"/>
                </a:cxn>
                <a:cxn ang="0">
                  <a:pos x="1111" y="105"/>
                </a:cxn>
                <a:cxn ang="0">
                  <a:pos x="937" y="118"/>
                </a:cxn>
                <a:cxn ang="0">
                  <a:pos x="772" y="143"/>
                </a:cxn>
                <a:cxn ang="0">
                  <a:pos x="612" y="184"/>
                </a:cxn>
                <a:cxn ang="0">
                  <a:pos x="457" y="237"/>
                </a:cxn>
                <a:cxn ang="0">
                  <a:pos x="303" y="302"/>
                </a:cxn>
                <a:cxn ang="0">
                  <a:pos x="151" y="378"/>
                </a:cxn>
                <a:cxn ang="0">
                  <a:pos x="0" y="465"/>
                </a:cxn>
              </a:cxnLst>
              <a:rect l="0" t="0" r="r" b="b"/>
              <a:pathLst>
                <a:path w="5447" h="962">
                  <a:moveTo>
                    <a:pt x="5447" y="0"/>
                  </a:moveTo>
                  <a:lnTo>
                    <a:pt x="5447" y="0"/>
                  </a:lnTo>
                  <a:lnTo>
                    <a:pt x="5440" y="17"/>
                  </a:lnTo>
                  <a:lnTo>
                    <a:pt x="5419" y="64"/>
                  </a:lnTo>
                  <a:lnTo>
                    <a:pt x="5402" y="98"/>
                  </a:lnTo>
                  <a:lnTo>
                    <a:pt x="5383" y="137"/>
                  </a:lnTo>
                  <a:lnTo>
                    <a:pt x="5359" y="181"/>
                  </a:lnTo>
                  <a:lnTo>
                    <a:pt x="5332" y="227"/>
                  </a:lnTo>
                  <a:lnTo>
                    <a:pt x="5300" y="279"/>
                  </a:lnTo>
                  <a:lnTo>
                    <a:pt x="5265" y="332"/>
                  </a:lnTo>
                  <a:lnTo>
                    <a:pt x="5225" y="387"/>
                  </a:lnTo>
                  <a:lnTo>
                    <a:pt x="5180" y="444"/>
                  </a:lnTo>
                  <a:lnTo>
                    <a:pt x="5130" y="500"/>
                  </a:lnTo>
                  <a:lnTo>
                    <a:pt x="5105" y="529"/>
                  </a:lnTo>
                  <a:lnTo>
                    <a:pt x="5078" y="557"/>
                  </a:lnTo>
                  <a:lnTo>
                    <a:pt x="5048" y="586"/>
                  </a:lnTo>
                  <a:lnTo>
                    <a:pt x="5019" y="613"/>
                  </a:lnTo>
                  <a:lnTo>
                    <a:pt x="4989" y="641"/>
                  </a:lnTo>
                  <a:lnTo>
                    <a:pt x="4957" y="667"/>
                  </a:lnTo>
                  <a:lnTo>
                    <a:pt x="4923" y="692"/>
                  </a:lnTo>
                  <a:lnTo>
                    <a:pt x="4889" y="718"/>
                  </a:lnTo>
                  <a:lnTo>
                    <a:pt x="4853" y="744"/>
                  </a:lnTo>
                  <a:lnTo>
                    <a:pt x="4815" y="767"/>
                  </a:lnTo>
                  <a:lnTo>
                    <a:pt x="4778" y="791"/>
                  </a:lnTo>
                  <a:lnTo>
                    <a:pt x="4737" y="812"/>
                  </a:lnTo>
                  <a:lnTo>
                    <a:pt x="4697" y="833"/>
                  </a:lnTo>
                  <a:lnTo>
                    <a:pt x="4654" y="852"/>
                  </a:lnTo>
                  <a:lnTo>
                    <a:pt x="4611" y="870"/>
                  </a:lnTo>
                  <a:lnTo>
                    <a:pt x="4567" y="888"/>
                  </a:lnTo>
                  <a:lnTo>
                    <a:pt x="4521" y="902"/>
                  </a:lnTo>
                  <a:lnTo>
                    <a:pt x="4472" y="917"/>
                  </a:lnTo>
                  <a:lnTo>
                    <a:pt x="4424" y="928"/>
                  </a:lnTo>
                  <a:lnTo>
                    <a:pt x="4374" y="939"/>
                  </a:lnTo>
                  <a:lnTo>
                    <a:pt x="4322" y="947"/>
                  </a:lnTo>
                  <a:lnTo>
                    <a:pt x="4270" y="954"/>
                  </a:lnTo>
                  <a:lnTo>
                    <a:pt x="4214" y="959"/>
                  </a:lnTo>
                  <a:lnTo>
                    <a:pt x="4158" y="962"/>
                  </a:lnTo>
                  <a:lnTo>
                    <a:pt x="4102" y="962"/>
                  </a:lnTo>
                  <a:lnTo>
                    <a:pt x="4043" y="960"/>
                  </a:lnTo>
                  <a:lnTo>
                    <a:pt x="3982" y="956"/>
                  </a:lnTo>
                  <a:lnTo>
                    <a:pt x="3921" y="949"/>
                  </a:lnTo>
                  <a:lnTo>
                    <a:pt x="3857" y="939"/>
                  </a:lnTo>
                  <a:lnTo>
                    <a:pt x="3793" y="928"/>
                  </a:lnTo>
                  <a:lnTo>
                    <a:pt x="3727" y="914"/>
                  </a:lnTo>
                  <a:lnTo>
                    <a:pt x="3659" y="896"/>
                  </a:lnTo>
                  <a:lnTo>
                    <a:pt x="3591" y="875"/>
                  </a:lnTo>
                  <a:lnTo>
                    <a:pt x="3520" y="852"/>
                  </a:lnTo>
                  <a:lnTo>
                    <a:pt x="3448" y="825"/>
                  </a:lnTo>
                  <a:lnTo>
                    <a:pt x="3373" y="796"/>
                  </a:lnTo>
                  <a:lnTo>
                    <a:pt x="3298" y="763"/>
                  </a:lnTo>
                  <a:lnTo>
                    <a:pt x="3221" y="726"/>
                  </a:lnTo>
                  <a:lnTo>
                    <a:pt x="3221" y="726"/>
                  </a:lnTo>
                  <a:lnTo>
                    <a:pt x="3067" y="654"/>
                  </a:lnTo>
                  <a:lnTo>
                    <a:pt x="2920" y="586"/>
                  </a:lnTo>
                  <a:lnTo>
                    <a:pt x="2777" y="521"/>
                  </a:lnTo>
                  <a:lnTo>
                    <a:pt x="2640" y="463"/>
                  </a:lnTo>
                  <a:lnTo>
                    <a:pt x="2505" y="410"/>
                  </a:lnTo>
                  <a:lnTo>
                    <a:pt x="2376" y="360"/>
                  </a:lnTo>
                  <a:lnTo>
                    <a:pt x="2252" y="315"/>
                  </a:lnTo>
                  <a:lnTo>
                    <a:pt x="2131" y="276"/>
                  </a:lnTo>
                  <a:lnTo>
                    <a:pt x="2015" y="240"/>
                  </a:lnTo>
                  <a:lnTo>
                    <a:pt x="1901" y="208"/>
                  </a:lnTo>
                  <a:lnTo>
                    <a:pt x="1791" y="181"/>
                  </a:lnTo>
                  <a:lnTo>
                    <a:pt x="1686" y="158"/>
                  </a:lnTo>
                  <a:lnTo>
                    <a:pt x="1583" y="140"/>
                  </a:lnTo>
                  <a:lnTo>
                    <a:pt x="1483" y="124"/>
                  </a:lnTo>
                  <a:lnTo>
                    <a:pt x="1386" y="114"/>
                  </a:lnTo>
                  <a:lnTo>
                    <a:pt x="1291" y="108"/>
                  </a:lnTo>
                  <a:lnTo>
                    <a:pt x="1200" y="105"/>
                  </a:lnTo>
                  <a:lnTo>
                    <a:pt x="1111" y="105"/>
                  </a:lnTo>
                  <a:lnTo>
                    <a:pt x="1023" y="109"/>
                  </a:lnTo>
                  <a:lnTo>
                    <a:pt x="937" y="118"/>
                  </a:lnTo>
                  <a:lnTo>
                    <a:pt x="854" y="129"/>
                  </a:lnTo>
                  <a:lnTo>
                    <a:pt x="772" y="143"/>
                  </a:lnTo>
                  <a:lnTo>
                    <a:pt x="692" y="163"/>
                  </a:lnTo>
                  <a:lnTo>
                    <a:pt x="612" y="184"/>
                  </a:lnTo>
                  <a:lnTo>
                    <a:pt x="533" y="208"/>
                  </a:lnTo>
                  <a:lnTo>
                    <a:pt x="457" y="237"/>
                  </a:lnTo>
                  <a:lnTo>
                    <a:pt x="379" y="268"/>
                  </a:lnTo>
                  <a:lnTo>
                    <a:pt x="303" y="302"/>
                  </a:lnTo>
                  <a:lnTo>
                    <a:pt x="228" y="339"/>
                  </a:lnTo>
                  <a:lnTo>
                    <a:pt x="151" y="378"/>
                  </a:lnTo>
                  <a:lnTo>
                    <a:pt x="76" y="419"/>
                  </a:lnTo>
                  <a:lnTo>
                    <a:pt x="0" y="465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34009" name="Freeform 89"/>
            <p:cNvSpPr>
              <a:spLocks/>
            </p:cNvSpPr>
            <p:nvPr/>
          </p:nvSpPr>
          <p:spPr bwMode="auto">
            <a:xfrm>
              <a:off x="925" y="1141"/>
              <a:ext cx="5439" cy="497"/>
            </a:xfrm>
            <a:custGeom>
              <a:avLst/>
              <a:gdLst/>
              <a:ahLst/>
              <a:cxnLst>
                <a:cxn ang="0">
                  <a:pos x="5439" y="0"/>
                </a:cxn>
                <a:cxn ang="0">
                  <a:pos x="5412" y="65"/>
                </a:cxn>
                <a:cxn ang="0">
                  <a:pos x="5377" y="137"/>
                </a:cxn>
                <a:cxn ang="0">
                  <a:pos x="5327" y="231"/>
                </a:cxn>
                <a:cxn ang="0">
                  <a:pos x="5261" y="336"/>
                </a:cxn>
                <a:cxn ang="0">
                  <a:pos x="5179" y="451"/>
                </a:cxn>
                <a:cxn ang="0">
                  <a:pos x="5104" y="538"/>
                </a:cxn>
                <a:cxn ang="0">
                  <a:pos x="5050" y="596"/>
                </a:cxn>
                <a:cxn ang="0">
                  <a:pos x="4990" y="652"/>
                </a:cxn>
                <a:cxn ang="0">
                  <a:pos x="4925" y="706"/>
                </a:cxn>
                <a:cxn ang="0">
                  <a:pos x="4855" y="759"/>
                </a:cxn>
                <a:cxn ang="0">
                  <a:pos x="4780" y="808"/>
                </a:cxn>
                <a:cxn ang="0">
                  <a:pos x="4701" y="851"/>
                </a:cxn>
                <a:cxn ang="0">
                  <a:pos x="4617" y="891"/>
                </a:cxn>
                <a:cxn ang="0">
                  <a:pos x="4526" y="925"/>
                </a:cxn>
                <a:cxn ang="0">
                  <a:pos x="4429" y="953"/>
                </a:cxn>
                <a:cxn ang="0">
                  <a:pos x="4328" y="975"/>
                </a:cxn>
                <a:cxn ang="0">
                  <a:pos x="4221" y="988"/>
                </a:cxn>
                <a:cxn ang="0">
                  <a:pos x="4108" y="993"/>
                </a:cxn>
                <a:cxn ang="0">
                  <a:pos x="3989" y="990"/>
                </a:cxn>
                <a:cxn ang="0">
                  <a:pos x="3864" y="975"/>
                </a:cxn>
                <a:cxn ang="0">
                  <a:pos x="3732" y="951"/>
                </a:cxn>
                <a:cxn ang="0">
                  <a:pos x="3595" y="917"/>
                </a:cxn>
                <a:cxn ang="0">
                  <a:pos x="3452" y="869"/>
                </a:cxn>
                <a:cxn ang="0">
                  <a:pos x="3302" y="809"/>
                </a:cxn>
                <a:cxn ang="0">
                  <a:pos x="3224" y="775"/>
                </a:cxn>
                <a:cxn ang="0">
                  <a:pos x="2921" y="638"/>
                </a:cxn>
                <a:cxn ang="0">
                  <a:pos x="2638" y="522"/>
                </a:cxn>
                <a:cxn ang="0">
                  <a:pos x="2374" y="423"/>
                </a:cxn>
                <a:cxn ang="0">
                  <a:pos x="2127" y="342"/>
                </a:cxn>
                <a:cxn ang="0">
                  <a:pos x="1897" y="281"/>
                </a:cxn>
                <a:cxn ang="0">
                  <a:pos x="1680" y="234"/>
                </a:cxn>
                <a:cxn ang="0">
                  <a:pos x="1477" y="205"/>
                </a:cxn>
                <a:cxn ang="0">
                  <a:pos x="1286" y="191"/>
                </a:cxn>
                <a:cxn ang="0">
                  <a:pos x="1104" y="192"/>
                </a:cxn>
                <a:cxn ang="0">
                  <a:pos x="932" y="208"/>
                </a:cxn>
                <a:cxn ang="0">
                  <a:pos x="766" y="239"/>
                </a:cxn>
                <a:cxn ang="0">
                  <a:pos x="607" y="283"/>
                </a:cxn>
                <a:cxn ang="0">
                  <a:pos x="453" y="338"/>
                </a:cxn>
                <a:cxn ang="0">
                  <a:pos x="300" y="407"/>
                </a:cxn>
                <a:cxn ang="0">
                  <a:pos x="150" y="486"/>
                </a:cxn>
                <a:cxn ang="0">
                  <a:pos x="0" y="578"/>
                </a:cxn>
              </a:cxnLst>
              <a:rect l="0" t="0" r="r" b="b"/>
              <a:pathLst>
                <a:path w="5439" h="993">
                  <a:moveTo>
                    <a:pt x="5439" y="0"/>
                  </a:moveTo>
                  <a:lnTo>
                    <a:pt x="5439" y="0"/>
                  </a:lnTo>
                  <a:lnTo>
                    <a:pt x="5432" y="18"/>
                  </a:lnTo>
                  <a:lnTo>
                    <a:pt x="5412" y="65"/>
                  </a:lnTo>
                  <a:lnTo>
                    <a:pt x="5397" y="99"/>
                  </a:lnTo>
                  <a:lnTo>
                    <a:pt x="5377" y="137"/>
                  </a:lnTo>
                  <a:lnTo>
                    <a:pt x="5354" y="183"/>
                  </a:lnTo>
                  <a:lnTo>
                    <a:pt x="5327" y="231"/>
                  </a:lnTo>
                  <a:lnTo>
                    <a:pt x="5297" y="283"/>
                  </a:lnTo>
                  <a:lnTo>
                    <a:pt x="5261" y="336"/>
                  </a:lnTo>
                  <a:lnTo>
                    <a:pt x="5222" y="393"/>
                  </a:lnTo>
                  <a:lnTo>
                    <a:pt x="5179" y="451"/>
                  </a:lnTo>
                  <a:lnTo>
                    <a:pt x="5130" y="509"/>
                  </a:lnTo>
                  <a:lnTo>
                    <a:pt x="5104" y="538"/>
                  </a:lnTo>
                  <a:lnTo>
                    <a:pt x="5078" y="567"/>
                  </a:lnTo>
                  <a:lnTo>
                    <a:pt x="5050" y="596"/>
                  </a:lnTo>
                  <a:lnTo>
                    <a:pt x="5021" y="623"/>
                  </a:lnTo>
                  <a:lnTo>
                    <a:pt x="4990" y="652"/>
                  </a:lnTo>
                  <a:lnTo>
                    <a:pt x="4958" y="680"/>
                  </a:lnTo>
                  <a:lnTo>
                    <a:pt x="4925" y="706"/>
                  </a:lnTo>
                  <a:lnTo>
                    <a:pt x="4891" y="733"/>
                  </a:lnTo>
                  <a:lnTo>
                    <a:pt x="4855" y="759"/>
                  </a:lnTo>
                  <a:lnTo>
                    <a:pt x="4819" y="783"/>
                  </a:lnTo>
                  <a:lnTo>
                    <a:pt x="4780" y="808"/>
                  </a:lnTo>
                  <a:lnTo>
                    <a:pt x="4742" y="830"/>
                  </a:lnTo>
                  <a:lnTo>
                    <a:pt x="4701" y="851"/>
                  </a:lnTo>
                  <a:lnTo>
                    <a:pt x="4660" y="872"/>
                  </a:lnTo>
                  <a:lnTo>
                    <a:pt x="4617" y="891"/>
                  </a:lnTo>
                  <a:lnTo>
                    <a:pt x="4572" y="909"/>
                  </a:lnTo>
                  <a:lnTo>
                    <a:pt x="4526" y="925"/>
                  </a:lnTo>
                  <a:lnTo>
                    <a:pt x="4479" y="940"/>
                  </a:lnTo>
                  <a:lnTo>
                    <a:pt x="4429" y="953"/>
                  </a:lnTo>
                  <a:lnTo>
                    <a:pt x="4379" y="966"/>
                  </a:lnTo>
                  <a:lnTo>
                    <a:pt x="4328" y="975"/>
                  </a:lnTo>
                  <a:lnTo>
                    <a:pt x="4275" y="982"/>
                  </a:lnTo>
                  <a:lnTo>
                    <a:pt x="4221" y="988"/>
                  </a:lnTo>
                  <a:lnTo>
                    <a:pt x="4165" y="992"/>
                  </a:lnTo>
                  <a:lnTo>
                    <a:pt x="4108" y="993"/>
                  </a:lnTo>
                  <a:lnTo>
                    <a:pt x="4049" y="993"/>
                  </a:lnTo>
                  <a:lnTo>
                    <a:pt x="3989" y="990"/>
                  </a:lnTo>
                  <a:lnTo>
                    <a:pt x="3927" y="984"/>
                  </a:lnTo>
                  <a:lnTo>
                    <a:pt x="3864" y="975"/>
                  </a:lnTo>
                  <a:lnTo>
                    <a:pt x="3799" y="966"/>
                  </a:lnTo>
                  <a:lnTo>
                    <a:pt x="3732" y="951"/>
                  </a:lnTo>
                  <a:lnTo>
                    <a:pt x="3666" y="935"/>
                  </a:lnTo>
                  <a:lnTo>
                    <a:pt x="3595" y="917"/>
                  </a:lnTo>
                  <a:lnTo>
                    <a:pt x="3524" y="895"/>
                  </a:lnTo>
                  <a:lnTo>
                    <a:pt x="3452" y="869"/>
                  </a:lnTo>
                  <a:lnTo>
                    <a:pt x="3377" y="841"/>
                  </a:lnTo>
                  <a:lnTo>
                    <a:pt x="3302" y="809"/>
                  </a:lnTo>
                  <a:lnTo>
                    <a:pt x="3224" y="775"/>
                  </a:lnTo>
                  <a:lnTo>
                    <a:pt x="3224" y="775"/>
                  </a:lnTo>
                  <a:lnTo>
                    <a:pt x="3070" y="704"/>
                  </a:lnTo>
                  <a:lnTo>
                    <a:pt x="2921" y="638"/>
                  </a:lnTo>
                  <a:lnTo>
                    <a:pt x="2777" y="578"/>
                  </a:lnTo>
                  <a:lnTo>
                    <a:pt x="2638" y="522"/>
                  </a:lnTo>
                  <a:lnTo>
                    <a:pt x="2503" y="470"/>
                  </a:lnTo>
                  <a:lnTo>
                    <a:pt x="2374" y="423"/>
                  </a:lnTo>
                  <a:lnTo>
                    <a:pt x="2249" y="381"/>
                  </a:lnTo>
                  <a:lnTo>
                    <a:pt x="2127" y="342"/>
                  </a:lnTo>
                  <a:lnTo>
                    <a:pt x="2010" y="310"/>
                  </a:lnTo>
                  <a:lnTo>
                    <a:pt x="1897" y="281"/>
                  </a:lnTo>
                  <a:lnTo>
                    <a:pt x="1787" y="255"/>
                  </a:lnTo>
                  <a:lnTo>
                    <a:pt x="1680" y="234"/>
                  </a:lnTo>
                  <a:lnTo>
                    <a:pt x="1577" y="218"/>
                  </a:lnTo>
                  <a:lnTo>
                    <a:pt x="1477" y="205"/>
                  </a:lnTo>
                  <a:lnTo>
                    <a:pt x="1380" y="197"/>
                  </a:lnTo>
                  <a:lnTo>
                    <a:pt x="1286" y="191"/>
                  </a:lnTo>
                  <a:lnTo>
                    <a:pt x="1194" y="191"/>
                  </a:lnTo>
                  <a:lnTo>
                    <a:pt x="1104" y="192"/>
                  </a:lnTo>
                  <a:lnTo>
                    <a:pt x="1018" y="199"/>
                  </a:lnTo>
                  <a:lnTo>
                    <a:pt x="932" y="208"/>
                  </a:lnTo>
                  <a:lnTo>
                    <a:pt x="848" y="221"/>
                  </a:lnTo>
                  <a:lnTo>
                    <a:pt x="766" y="239"/>
                  </a:lnTo>
                  <a:lnTo>
                    <a:pt x="686" y="259"/>
                  </a:lnTo>
                  <a:lnTo>
                    <a:pt x="607" y="283"/>
                  </a:lnTo>
                  <a:lnTo>
                    <a:pt x="529" y="309"/>
                  </a:lnTo>
                  <a:lnTo>
                    <a:pt x="453" y="338"/>
                  </a:lnTo>
                  <a:lnTo>
                    <a:pt x="376" y="372"/>
                  </a:lnTo>
                  <a:lnTo>
                    <a:pt x="300" y="407"/>
                  </a:lnTo>
                  <a:lnTo>
                    <a:pt x="225" y="446"/>
                  </a:lnTo>
                  <a:lnTo>
                    <a:pt x="150" y="486"/>
                  </a:lnTo>
                  <a:lnTo>
                    <a:pt x="75" y="531"/>
                  </a:lnTo>
                  <a:lnTo>
                    <a:pt x="0" y="57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34010" name="Freeform 90"/>
            <p:cNvSpPr>
              <a:spLocks/>
            </p:cNvSpPr>
            <p:nvPr/>
          </p:nvSpPr>
          <p:spPr bwMode="auto">
            <a:xfrm>
              <a:off x="958" y="1112"/>
              <a:ext cx="5429" cy="513"/>
            </a:xfrm>
            <a:custGeom>
              <a:avLst/>
              <a:gdLst/>
              <a:ahLst/>
              <a:cxnLst>
                <a:cxn ang="0">
                  <a:pos x="5429" y="0"/>
                </a:cxn>
                <a:cxn ang="0">
                  <a:pos x="5403" y="66"/>
                </a:cxn>
                <a:cxn ang="0">
                  <a:pos x="5369" y="141"/>
                </a:cxn>
                <a:cxn ang="0">
                  <a:pos x="5321" y="234"/>
                </a:cxn>
                <a:cxn ang="0">
                  <a:pos x="5257" y="342"/>
                </a:cxn>
                <a:cxn ang="0">
                  <a:pos x="5176" y="459"/>
                </a:cxn>
                <a:cxn ang="0">
                  <a:pos x="5103" y="547"/>
                </a:cxn>
                <a:cxn ang="0">
                  <a:pos x="5049" y="607"/>
                </a:cxn>
                <a:cxn ang="0">
                  <a:pos x="4990" y="665"/>
                </a:cxn>
                <a:cxn ang="0">
                  <a:pos x="4927" y="720"/>
                </a:cxn>
                <a:cxn ang="0">
                  <a:pos x="4857" y="775"/>
                </a:cxn>
                <a:cxn ang="0">
                  <a:pos x="4784" y="825"/>
                </a:cxn>
                <a:cxn ang="0">
                  <a:pos x="4704" y="870"/>
                </a:cxn>
                <a:cxn ang="0">
                  <a:pos x="4620" y="912"/>
                </a:cxn>
                <a:cxn ang="0">
                  <a:pos x="4531" y="949"/>
                </a:cxn>
                <a:cxn ang="0">
                  <a:pos x="4435" y="979"/>
                </a:cxn>
                <a:cxn ang="0">
                  <a:pos x="4334" y="1003"/>
                </a:cxn>
                <a:cxn ang="0">
                  <a:pos x="4227" y="1017"/>
                </a:cxn>
                <a:cxn ang="0">
                  <a:pos x="4114" y="1025"/>
                </a:cxn>
                <a:cxn ang="0">
                  <a:pos x="3995" y="1024"/>
                </a:cxn>
                <a:cxn ang="0">
                  <a:pos x="3870" y="1012"/>
                </a:cxn>
                <a:cxn ang="0">
                  <a:pos x="3738" y="991"/>
                </a:cxn>
                <a:cxn ang="0">
                  <a:pos x="3601" y="959"/>
                </a:cxn>
                <a:cxn ang="0">
                  <a:pos x="3456" y="914"/>
                </a:cxn>
                <a:cxn ang="0">
                  <a:pos x="3305" y="857"/>
                </a:cxn>
                <a:cxn ang="0">
                  <a:pos x="3227" y="824"/>
                </a:cxn>
                <a:cxn ang="0">
                  <a:pos x="2922" y="693"/>
                </a:cxn>
                <a:cxn ang="0">
                  <a:pos x="2637" y="581"/>
                </a:cxn>
                <a:cxn ang="0">
                  <a:pos x="2372" y="488"/>
                </a:cxn>
                <a:cxn ang="0">
                  <a:pos x="2123" y="412"/>
                </a:cxn>
                <a:cxn ang="0">
                  <a:pos x="1891" y="354"/>
                </a:cxn>
                <a:cxn ang="0">
                  <a:pos x="1675" y="313"/>
                </a:cxn>
                <a:cxn ang="0">
                  <a:pos x="1472" y="287"/>
                </a:cxn>
                <a:cxn ang="0">
                  <a:pos x="1281" y="278"/>
                </a:cxn>
                <a:cxn ang="0">
                  <a:pos x="1099" y="283"/>
                </a:cxn>
                <a:cxn ang="0">
                  <a:pos x="926" y="302"/>
                </a:cxn>
                <a:cxn ang="0">
                  <a:pos x="761" y="336"/>
                </a:cxn>
                <a:cxn ang="0">
                  <a:pos x="603" y="383"/>
                </a:cxn>
                <a:cxn ang="0">
                  <a:pos x="449" y="441"/>
                </a:cxn>
                <a:cxn ang="0">
                  <a:pos x="298" y="514"/>
                </a:cxn>
                <a:cxn ang="0">
                  <a:pos x="149" y="596"/>
                </a:cxn>
                <a:cxn ang="0">
                  <a:pos x="0" y="691"/>
                </a:cxn>
              </a:cxnLst>
              <a:rect l="0" t="0" r="r" b="b"/>
              <a:pathLst>
                <a:path w="5429" h="1025">
                  <a:moveTo>
                    <a:pt x="5429" y="0"/>
                  </a:moveTo>
                  <a:lnTo>
                    <a:pt x="5429" y="0"/>
                  </a:lnTo>
                  <a:lnTo>
                    <a:pt x="5422" y="18"/>
                  </a:lnTo>
                  <a:lnTo>
                    <a:pt x="5403" y="66"/>
                  </a:lnTo>
                  <a:lnTo>
                    <a:pt x="5389" y="100"/>
                  </a:lnTo>
                  <a:lnTo>
                    <a:pt x="5369" y="141"/>
                  </a:lnTo>
                  <a:lnTo>
                    <a:pt x="5347" y="186"/>
                  </a:lnTo>
                  <a:lnTo>
                    <a:pt x="5321" y="234"/>
                  </a:lnTo>
                  <a:lnTo>
                    <a:pt x="5292" y="287"/>
                  </a:lnTo>
                  <a:lnTo>
                    <a:pt x="5257" y="342"/>
                  </a:lnTo>
                  <a:lnTo>
                    <a:pt x="5218" y="399"/>
                  </a:lnTo>
                  <a:lnTo>
                    <a:pt x="5176" y="459"/>
                  </a:lnTo>
                  <a:lnTo>
                    <a:pt x="5129" y="518"/>
                  </a:lnTo>
                  <a:lnTo>
                    <a:pt x="5103" y="547"/>
                  </a:lnTo>
                  <a:lnTo>
                    <a:pt x="5076" y="576"/>
                  </a:lnTo>
                  <a:lnTo>
                    <a:pt x="5049" y="607"/>
                  </a:lnTo>
                  <a:lnTo>
                    <a:pt x="5021" y="636"/>
                  </a:lnTo>
                  <a:lnTo>
                    <a:pt x="4990" y="665"/>
                  </a:lnTo>
                  <a:lnTo>
                    <a:pt x="4958" y="693"/>
                  </a:lnTo>
                  <a:lnTo>
                    <a:pt x="4927" y="720"/>
                  </a:lnTo>
                  <a:lnTo>
                    <a:pt x="4893" y="748"/>
                  </a:lnTo>
                  <a:lnTo>
                    <a:pt x="4857" y="775"/>
                  </a:lnTo>
                  <a:lnTo>
                    <a:pt x="4821" y="799"/>
                  </a:lnTo>
                  <a:lnTo>
                    <a:pt x="4784" y="825"/>
                  </a:lnTo>
                  <a:lnTo>
                    <a:pt x="4745" y="848"/>
                  </a:lnTo>
                  <a:lnTo>
                    <a:pt x="4704" y="870"/>
                  </a:lnTo>
                  <a:lnTo>
                    <a:pt x="4663" y="893"/>
                  </a:lnTo>
                  <a:lnTo>
                    <a:pt x="4620" y="912"/>
                  </a:lnTo>
                  <a:lnTo>
                    <a:pt x="4577" y="932"/>
                  </a:lnTo>
                  <a:lnTo>
                    <a:pt x="4531" y="949"/>
                  </a:lnTo>
                  <a:lnTo>
                    <a:pt x="4484" y="964"/>
                  </a:lnTo>
                  <a:lnTo>
                    <a:pt x="4435" y="979"/>
                  </a:lnTo>
                  <a:lnTo>
                    <a:pt x="4385" y="991"/>
                  </a:lnTo>
                  <a:lnTo>
                    <a:pt x="4334" y="1003"/>
                  </a:lnTo>
                  <a:lnTo>
                    <a:pt x="4281" y="1011"/>
                  </a:lnTo>
                  <a:lnTo>
                    <a:pt x="4227" y="1017"/>
                  </a:lnTo>
                  <a:lnTo>
                    <a:pt x="4171" y="1022"/>
                  </a:lnTo>
                  <a:lnTo>
                    <a:pt x="4114" y="1025"/>
                  </a:lnTo>
                  <a:lnTo>
                    <a:pt x="4055" y="1025"/>
                  </a:lnTo>
                  <a:lnTo>
                    <a:pt x="3995" y="1024"/>
                  </a:lnTo>
                  <a:lnTo>
                    <a:pt x="3932" y="1021"/>
                  </a:lnTo>
                  <a:lnTo>
                    <a:pt x="3870" y="1012"/>
                  </a:lnTo>
                  <a:lnTo>
                    <a:pt x="3805" y="1004"/>
                  </a:lnTo>
                  <a:lnTo>
                    <a:pt x="3738" y="991"/>
                  </a:lnTo>
                  <a:lnTo>
                    <a:pt x="3670" y="977"/>
                  </a:lnTo>
                  <a:lnTo>
                    <a:pt x="3601" y="959"/>
                  </a:lnTo>
                  <a:lnTo>
                    <a:pt x="3528" y="938"/>
                  </a:lnTo>
                  <a:lnTo>
                    <a:pt x="3456" y="914"/>
                  </a:lnTo>
                  <a:lnTo>
                    <a:pt x="3381" y="888"/>
                  </a:lnTo>
                  <a:lnTo>
                    <a:pt x="3305" y="857"/>
                  </a:lnTo>
                  <a:lnTo>
                    <a:pt x="3227" y="824"/>
                  </a:lnTo>
                  <a:lnTo>
                    <a:pt x="3227" y="824"/>
                  </a:lnTo>
                  <a:lnTo>
                    <a:pt x="3072" y="756"/>
                  </a:lnTo>
                  <a:lnTo>
                    <a:pt x="2922" y="693"/>
                  </a:lnTo>
                  <a:lnTo>
                    <a:pt x="2777" y="635"/>
                  </a:lnTo>
                  <a:lnTo>
                    <a:pt x="2637" y="581"/>
                  </a:lnTo>
                  <a:lnTo>
                    <a:pt x="2502" y="533"/>
                  </a:lnTo>
                  <a:lnTo>
                    <a:pt x="2372" y="488"/>
                  </a:lnTo>
                  <a:lnTo>
                    <a:pt x="2245" y="447"/>
                  </a:lnTo>
                  <a:lnTo>
                    <a:pt x="2123" y="412"/>
                  </a:lnTo>
                  <a:lnTo>
                    <a:pt x="2005" y="381"/>
                  </a:lnTo>
                  <a:lnTo>
                    <a:pt x="1891" y="354"/>
                  </a:lnTo>
                  <a:lnTo>
                    <a:pt x="1782" y="331"/>
                  </a:lnTo>
                  <a:lnTo>
                    <a:pt x="1675" y="313"/>
                  </a:lnTo>
                  <a:lnTo>
                    <a:pt x="1572" y="297"/>
                  </a:lnTo>
                  <a:lnTo>
                    <a:pt x="1472" y="287"/>
                  </a:lnTo>
                  <a:lnTo>
                    <a:pt x="1375" y="279"/>
                  </a:lnTo>
                  <a:lnTo>
                    <a:pt x="1281" y="278"/>
                  </a:lnTo>
                  <a:lnTo>
                    <a:pt x="1187" y="278"/>
                  </a:lnTo>
                  <a:lnTo>
                    <a:pt x="1099" y="283"/>
                  </a:lnTo>
                  <a:lnTo>
                    <a:pt x="1011" y="291"/>
                  </a:lnTo>
                  <a:lnTo>
                    <a:pt x="926" y="302"/>
                  </a:lnTo>
                  <a:lnTo>
                    <a:pt x="843" y="317"/>
                  </a:lnTo>
                  <a:lnTo>
                    <a:pt x="761" y="336"/>
                  </a:lnTo>
                  <a:lnTo>
                    <a:pt x="682" y="357"/>
                  </a:lnTo>
                  <a:lnTo>
                    <a:pt x="603" y="383"/>
                  </a:lnTo>
                  <a:lnTo>
                    <a:pt x="525" y="410"/>
                  </a:lnTo>
                  <a:lnTo>
                    <a:pt x="449" y="441"/>
                  </a:lnTo>
                  <a:lnTo>
                    <a:pt x="372" y="476"/>
                  </a:lnTo>
                  <a:lnTo>
                    <a:pt x="298" y="514"/>
                  </a:lnTo>
                  <a:lnTo>
                    <a:pt x="224" y="554"/>
                  </a:lnTo>
                  <a:lnTo>
                    <a:pt x="149" y="596"/>
                  </a:lnTo>
                  <a:lnTo>
                    <a:pt x="75" y="643"/>
                  </a:lnTo>
                  <a:lnTo>
                    <a:pt x="0" y="691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34011" name="Freeform 91"/>
            <p:cNvSpPr>
              <a:spLocks/>
            </p:cNvSpPr>
            <p:nvPr/>
          </p:nvSpPr>
          <p:spPr bwMode="auto">
            <a:xfrm>
              <a:off x="993" y="1083"/>
              <a:ext cx="5418" cy="530"/>
            </a:xfrm>
            <a:custGeom>
              <a:avLst/>
              <a:gdLst/>
              <a:ahLst/>
              <a:cxnLst>
                <a:cxn ang="0">
                  <a:pos x="5418" y="0"/>
                </a:cxn>
                <a:cxn ang="0">
                  <a:pos x="5393" y="68"/>
                </a:cxn>
                <a:cxn ang="0">
                  <a:pos x="5361" y="142"/>
                </a:cxn>
                <a:cxn ang="0">
                  <a:pos x="5314" y="237"/>
                </a:cxn>
                <a:cxn ang="0">
                  <a:pos x="5251" y="347"/>
                </a:cxn>
                <a:cxn ang="0">
                  <a:pos x="5171" y="467"/>
                </a:cxn>
                <a:cxn ang="0">
                  <a:pos x="5100" y="557"/>
                </a:cxn>
                <a:cxn ang="0">
                  <a:pos x="5047" y="618"/>
                </a:cxn>
                <a:cxn ang="0">
                  <a:pos x="4989" y="676"/>
                </a:cxn>
                <a:cxn ang="0">
                  <a:pos x="4926" y="735"/>
                </a:cxn>
                <a:cxn ang="0">
                  <a:pos x="4858" y="789"/>
                </a:cxn>
                <a:cxn ang="0">
                  <a:pos x="4785" y="843"/>
                </a:cxn>
                <a:cxn ang="0">
                  <a:pos x="4707" y="890"/>
                </a:cxn>
                <a:cxn ang="0">
                  <a:pos x="4622" y="933"/>
                </a:cxn>
                <a:cxn ang="0">
                  <a:pos x="4533" y="972"/>
                </a:cxn>
                <a:cxn ang="0">
                  <a:pos x="4437" y="1004"/>
                </a:cxn>
                <a:cxn ang="0">
                  <a:pos x="4338" y="1030"/>
                </a:cxn>
                <a:cxn ang="0">
                  <a:pos x="4231" y="1048"/>
                </a:cxn>
                <a:cxn ang="0">
                  <a:pos x="4118" y="1058"/>
                </a:cxn>
                <a:cxn ang="0">
                  <a:pos x="3999" y="1059"/>
                </a:cxn>
                <a:cxn ang="0">
                  <a:pos x="3874" y="1049"/>
                </a:cxn>
                <a:cxn ang="0">
                  <a:pos x="3742" y="1032"/>
                </a:cxn>
                <a:cxn ang="0">
                  <a:pos x="3603" y="1001"/>
                </a:cxn>
                <a:cxn ang="0">
                  <a:pos x="3459" y="959"/>
                </a:cxn>
                <a:cxn ang="0">
                  <a:pos x="3306" y="906"/>
                </a:cxn>
                <a:cxn ang="0">
                  <a:pos x="3228" y="873"/>
                </a:cxn>
                <a:cxn ang="0">
                  <a:pos x="2920" y="748"/>
                </a:cxn>
                <a:cxn ang="0">
                  <a:pos x="2634" y="641"/>
                </a:cxn>
                <a:cxn ang="0">
                  <a:pos x="2367" y="552"/>
                </a:cxn>
                <a:cxn ang="0">
                  <a:pos x="2119" y="483"/>
                </a:cxn>
                <a:cxn ang="0">
                  <a:pos x="1886" y="428"/>
                </a:cxn>
                <a:cxn ang="0">
                  <a:pos x="1669" y="391"/>
                </a:cxn>
                <a:cxn ang="0">
                  <a:pos x="1465" y="370"/>
                </a:cxn>
                <a:cxn ang="0">
                  <a:pos x="1273" y="363"/>
                </a:cxn>
                <a:cxn ang="0">
                  <a:pos x="1091" y="371"/>
                </a:cxn>
                <a:cxn ang="0">
                  <a:pos x="919" y="396"/>
                </a:cxn>
                <a:cxn ang="0">
                  <a:pos x="755" y="433"/>
                </a:cxn>
                <a:cxn ang="0">
                  <a:pos x="597" y="483"/>
                </a:cxn>
                <a:cxn ang="0">
                  <a:pos x="444" y="546"/>
                </a:cxn>
                <a:cxn ang="0">
                  <a:pos x="294" y="620"/>
                </a:cxn>
                <a:cxn ang="0">
                  <a:pos x="147" y="707"/>
                </a:cxn>
                <a:cxn ang="0">
                  <a:pos x="0" y="806"/>
                </a:cxn>
              </a:cxnLst>
              <a:rect l="0" t="0" r="r" b="b"/>
              <a:pathLst>
                <a:path w="5418" h="1059">
                  <a:moveTo>
                    <a:pt x="5418" y="0"/>
                  </a:moveTo>
                  <a:lnTo>
                    <a:pt x="5418" y="0"/>
                  </a:lnTo>
                  <a:lnTo>
                    <a:pt x="5411" y="18"/>
                  </a:lnTo>
                  <a:lnTo>
                    <a:pt x="5393" y="68"/>
                  </a:lnTo>
                  <a:lnTo>
                    <a:pt x="5377" y="102"/>
                  </a:lnTo>
                  <a:lnTo>
                    <a:pt x="5361" y="142"/>
                  </a:lnTo>
                  <a:lnTo>
                    <a:pt x="5339" y="189"/>
                  </a:lnTo>
                  <a:lnTo>
                    <a:pt x="5314" y="237"/>
                  </a:lnTo>
                  <a:lnTo>
                    <a:pt x="5284" y="292"/>
                  </a:lnTo>
                  <a:lnTo>
                    <a:pt x="5251" y="347"/>
                  </a:lnTo>
                  <a:lnTo>
                    <a:pt x="5214" y="407"/>
                  </a:lnTo>
                  <a:lnTo>
                    <a:pt x="5171" y="467"/>
                  </a:lnTo>
                  <a:lnTo>
                    <a:pt x="5125" y="526"/>
                  </a:lnTo>
                  <a:lnTo>
                    <a:pt x="5100" y="557"/>
                  </a:lnTo>
                  <a:lnTo>
                    <a:pt x="5073" y="588"/>
                  </a:lnTo>
                  <a:lnTo>
                    <a:pt x="5047" y="618"/>
                  </a:lnTo>
                  <a:lnTo>
                    <a:pt x="5018" y="647"/>
                  </a:lnTo>
                  <a:lnTo>
                    <a:pt x="4989" y="676"/>
                  </a:lnTo>
                  <a:lnTo>
                    <a:pt x="4958" y="706"/>
                  </a:lnTo>
                  <a:lnTo>
                    <a:pt x="4926" y="735"/>
                  </a:lnTo>
                  <a:lnTo>
                    <a:pt x="4893" y="762"/>
                  </a:lnTo>
                  <a:lnTo>
                    <a:pt x="4858" y="789"/>
                  </a:lnTo>
                  <a:lnTo>
                    <a:pt x="4822" y="817"/>
                  </a:lnTo>
                  <a:lnTo>
                    <a:pt x="4785" y="843"/>
                  </a:lnTo>
                  <a:lnTo>
                    <a:pt x="4746" y="867"/>
                  </a:lnTo>
                  <a:lnTo>
                    <a:pt x="4707" y="890"/>
                  </a:lnTo>
                  <a:lnTo>
                    <a:pt x="4665" y="912"/>
                  </a:lnTo>
                  <a:lnTo>
                    <a:pt x="4622" y="933"/>
                  </a:lnTo>
                  <a:lnTo>
                    <a:pt x="4579" y="954"/>
                  </a:lnTo>
                  <a:lnTo>
                    <a:pt x="4533" y="972"/>
                  </a:lnTo>
                  <a:lnTo>
                    <a:pt x="4486" y="990"/>
                  </a:lnTo>
                  <a:lnTo>
                    <a:pt x="4437" y="1004"/>
                  </a:lnTo>
                  <a:lnTo>
                    <a:pt x="4389" y="1019"/>
                  </a:lnTo>
                  <a:lnTo>
                    <a:pt x="4338" y="1030"/>
                  </a:lnTo>
                  <a:lnTo>
                    <a:pt x="4285" y="1040"/>
                  </a:lnTo>
                  <a:lnTo>
                    <a:pt x="4231" y="1048"/>
                  </a:lnTo>
                  <a:lnTo>
                    <a:pt x="4175" y="1054"/>
                  </a:lnTo>
                  <a:lnTo>
                    <a:pt x="4118" y="1058"/>
                  </a:lnTo>
                  <a:lnTo>
                    <a:pt x="4058" y="1059"/>
                  </a:lnTo>
                  <a:lnTo>
                    <a:pt x="3999" y="1059"/>
                  </a:lnTo>
                  <a:lnTo>
                    <a:pt x="3936" y="1056"/>
                  </a:lnTo>
                  <a:lnTo>
                    <a:pt x="3874" y="1049"/>
                  </a:lnTo>
                  <a:lnTo>
                    <a:pt x="3809" y="1041"/>
                  </a:lnTo>
                  <a:lnTo>
                    <a:pt x="3742" y="1032"/>
                  </a:lnTo>
                  <a:lnTo>
                    <a:pt x="3672" y="1017"/>
                  </a:lnTo>
                  <a:lnTo>
                    <a:pt x="3603" y="1001"/>
                  </a:lnTo>
                  <a:lnTo>
                    <a:pt x="3531" y="982"/>
                  </a:lnTo>
                  <a:lnTo>
                    <a:pt x="3459" y="959"/>
                  </a:lnTo>
                  <a:lnTo>
                    <a:pt x="3382" y="933"/>
                  </a:lnTo>
                  <a:lnTo>
                    <a:pt x="3306" y="906"/>
                  </a:lnTo>
                  <a:lnTo>
                    <a:pt x="3228" y="873"/>
                  </a:lnTo>
                  <a:lnTo>
                    <a:pt x="3228" y="873"/>
                  </a:lnTo>
                  <a:lnTo>
                    <a:pt x="3071" y="809"/>
                  </a:lnTo>
                  <a:lnTo>
                    <a:pt x="2920" y="748"/>
                  </a:lnTo>
                  <a:lnTo>
                    <a:pt x="2776" y="693"/>
                  </a:lnTo>
                  <a:lnTo>
                    <a:pt x="2634" y="641"/>
                  </a:lnTo>
                  <a:lnTo>
                    <a:pt x="2499" y="596"/>
                  </a:lnTo>
                  <a:lnTo>
                    <a:pt x="2367" y="552"/>
                  </a:lnTo>
                  <a:lnTo>
                    <a:pt x="2241" y="515"/>
                  </a:lnTo>
                  <a:lnTo>
                    <a:pt x="2119" y="483"/>
                  </a:lnTo>
                  <a:lnTo>
                    <a:pt x="2001" y="454"/>
                  </a:lnTo>
                  <a:lnTo>
                    <a:pt x="1886" y="428"/>
                  </a:lnTo>
                  <a:lnTo>
                    <a:pt x="1776" y="407"/>
                  </a:lnTo>
                  <a:lnTo>
                    <a:pt x="1669" y="391"/>
                  </a:lnTo>
                  <a:lnTo>
                    <a:pt x="1565" y="378"/>
                  </a:lnTo>
                  <a:lnTo>
                    <a:pt x="1465" y="370"/>
                  </a:lnTo>
                  <a:lnTo>
                    <a:pt x="1368" y="365"/>
                  </a:lnTo>
                  <a:lnTo>
                    <a:pt x="1273" y="363"/>
                  </a:lnTo>
                  <a:lnTo>
                    <a:pt x="1182" y="366"/>
                  </a:lnTo>
                  <a:lnTo>
                    <a:pt x="1091" y="371"/>
                  </a:lnTo>
                  <a:lnTo>
                    <a:pt x="1005" y="381"/>
                  </a:lnTo>
                  <a:lnTo>
                    <a:pt x="919" y="396"/>
                  </a:lnTo>
                  <a:lnTo>
                    <a:pt x="837" y="412"/>
                  </a:lnTo>
                  <a:lnTo>
                    <a:pt x="755" y="433"/>
                  </a:lnTo>
                  <a:lnTo>
                    <a:pt x="676" y="455"/>
                  </a:lnTo>
                  <a:lnTo>
                    <a:pt x="597" y="483"/>
                  </a:lnTo>
                  <a:lnTo>
                    <a:pt x="521" y="512"/>
                  </a:lnTo>
                  <a:lnTo>
                    <a:pt x="444" y="546"/>
                  </a:lnTo>
                  <a:lnTo>
                    <a:pt x="369" y="581"/>
                  </a:lnTo>
                  <a:lnTo>
                    <a:pt x="294" y="620"/>
                  </a:lnTo>
                  <a:lnTo>
                    <a:pt x="221" y="662"/>
                  </a:lnTo>
                  <a:lnTo>
                    <a:pt x="147" y="707"/>
                  </a:lnTo>
                  <a:lnTo>
                    <a:pt x="74" y="754"/>
                  </a:lnTo>
                  <a:lnTo>
                    <a:pt x="0" y="80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34012" name="Freeform 92"/>
            <p:cNvSpPr>
              <a:spLocks/>
            </p:cNvSpPr>
            <p:nvPr/>
          </p:nvSpPr>
          <p:spPr bwMode="auto">
            <a:xfrm>
              <a:off x="1029" y="1055"/>
              <a:ext cx="5404" cy="545"/>
            </a:xfrm>
            <a:custGeom>
              <a:avLst/>
              <a:gdLst/>
              <a:ahLst/>
              <a:cxnLst>
                <a:cxn ang="0">
                  <a:pos x="5404" y="0"/>
                </a:cxn>
                <a:cxn ang="0">
                  <a:pos x="5380" y="68"/>
                </a:cxn>
                <a:cxn ang="0">
                  <a:pos x="5350" y="144"/>
                </a:cxn>
                <a:cxn ang="0">
                  <a:pos x="5304" y="241"/>
                </a:cxn>
                <a:cxn ang="0">
                  <a:pos x="5243" y="352"/>
                </a:cxn>
                <a:cxn ang="0">
                  <a:pos x="5165" y="473"/>
                </a:cxn>
                <a:cxn ang="0">
                  <a:pos x="5096" y="566"/>
                </a:cxn>
                <a:cxn ang="0">
                  <a:pos x="5043" y="627"/>
                </a:cxn>
                <a:cxn ang="0">
                  <a:pos x="4986" y="688"/>
                </a:cxn>
                <a:cxn ang="0">
                  <a:pos x="4924" y="748"/>
                </a:cxn>
                <a:cxn ang="0">
                  <a:pos x="4857" y="805"/>
                </a:cxn>
                <a:cxn ang="0">
                  <a:pos x="4785" y="858"/>
                </a:cxn>
                <a:cxn ang="0">
                  <a:pos x="4707" y="908"/>
                </a:cxn>
                <a:cxn ang="0">
                  <a:pos x="4624" y="955"/>
                </a:cxn>
                <a:cxn ang="0">
                  <a:pos x="4535" y="995"/>
                </a:cxn>
                <a:cxn ang="0">
                  <a:pos x="4440" y="1029"/>
                </a:cxn>
                <a:cxn ang="0">
                  <a:pos x="4340" y="1056"/>
                </a:cxn>
                <a:cxn ang="0">
                  <a:pos x="4233" y="1076"/>
                </a:cxn>
                <a:cxn ang="0">
                  <a:pos x="4121" y="1089"/>
                </a:cxn>
                <a:cxn ang="0">
                  <a:pos x="4002" y="1092"/>
                </a:cxn>
                <a:cxn ang="0">
                  <a:pos x="3877" y="1085"/>
                </a:cxn>
                <a:cxn ang="0">
                  <a:pos x="3745" y="1069"/>
                </a:cxn>
                <a:cxn ang="0">
                  <a:pos x="3606" y="1042"/>
                </a:cxn>
                <a:cxn ang="0">
                  <a:pos x="3460" y="1003"/>
                </a:cxn>
                <a:cxn ang="0">
                  <a:pos x="3307" y="951"/>
                </a:cxn>
                <a:cxn ang="0">
                  <a:pos x="3228" y="921"/>
                </a:cxn>
                <a:cxn ang="0">
                  <a:pos x="2919" y="801"/>
                </a:cxn>
                <a:cxn ang="0">
                  <a:pos x="2631" y="701"/>
                </a:cxn>
                <a:cxn ang="0">
                  <a:pos x="2363" y="617"/>
                </a:cxn>
                <a:cxn ang="0">
                  <a:pos x="2113" y="551"/>
                </a:cxn>
                <a:cxn ang="0">
                  <a:pos x="1880" y="501"/>
                </a:cxn>
                <a:cxn ang="0">
                  <a:pos x="1662" y="469"/>
                </a:cxn>
                <a:cxn ang="0">
                  <a:pos x="1458" y="451"/>
                </a:cxn>
                <a:cxn ang="0">
                  <a:pos x="1266" y="448"/>
                </a:cxn>
                <a:cxn ang="0">
                  <a:pos x="1085" y="461"/>
                </a:cxn>
                <a:cxn ang="0">
                  <a:pos x="914" y="488"/>
                </a:cxn>
                <a:cxn ang="0">
                  <a:pos x="750" y="528"/>
                </a:cxn>
                <a:cxn ang="0">
                  <a:pos x="593" y="582"/>
                </a:cxn>
                <a:cxn ang="0">
                  <a:pos x="440" y="648"/>
                </a:cxn>
                <a:cxn ang="0">
                  <a:pos x="292" y="727"/>
                </a:cxn>
                <a:cxn ang="0">
                  <a:pos x="146" y="817"/>
                </a:cxn>
                <a:cxn ang="0">
                  <a:pos x="0" y="918"/>
                </a:cxn>
              </a:cxnLst>
              <a:rect l="0" t="0" r="r" b="b"/>
              <a:pathLst>
                <a:path w="5404" h="1092">
                  <a:moveTo>
                    <a:pt x="5404" y="0"/>
                  </a:moveTo>
                  <a:lnTo>
                    <a:pt x="5404" y="0"/>
                  </a:lnTo>
                  <a:lnTo>
                    <a:pt x="5398" y="18"/>
                  </a:lnTo>
                  <a:lnTo>
                    <a:pt x="5380" y="68"/>
                  </a:lnTo>
                  <a:lnTo>
                    <a:pt x="5366" y="104"/>
                  </a:lnTo>
                  <a:lnTo>
                    <a:pt x="5350" y="144"/>
                  </a:lnTo>
                  <a:lnTo>
                    <a:pt x="5329" y="191"/>
                  </a:lnTo>
                  <a:lnTo>
                    <a:pt x="5304" y="241"/>
                  </a:lnTo>
                  <a:lnTo>
                    <a:pt x="5275" y="294"/>
                  </a:lnTo>
                  <a:lnTo>
                    <a:pt x="5243" y="352"/>
                  </a:lnTo>
                  <a:lnTo>
                    <a:pt x="5207" y="412"/>
                  </a:lnTo>
                  <a:lnTo>
                    <a:pt x="5165" y="473"/>
                  </a:lnTo>
                  <a:lnTo>
                    <a:pt x="5119" y="535"/>
                  </a:lnTo>
                  <a:lnTo>
                    <a:pt x="5096" y="566"/>
                  </a:lnTo>
                  <a:lnTo>
                    <a:pt x="5069" y="596"/>
                  </a:lnTo>
                  <a:lnTo>
                    <a:pt x="5043" y="627"/>
                  </a:lnTo>
                  <a:lnTo>
                    <a:pt x="5015" y="658"/>
                  </a:lnTo>
                  <a:lnTo>
                    <a:pt x="4986" y="688"/>
                  </a:lnTo>
                  <a:lnTo>
                    <a:pt x="4955" y="719"/>
                  </a:lnTo>
                  <a:lnTo>
                    <a:pt x="4924" y="748"/>
                  </a:lnTo>
                  <a:lnTo>
                    <a:pt x="4892" y="777"/>
                  </a:lnTo>
                  <a:lnTo>
                    <a:pt x="4857" y="805"/>
                  </a:lnTo>
                  <a:lnTo>
                    <a:pt x="4821" y="832"/>
                  </a:lnTo>
                  <a:lnTo>
                    <a:pt x="4785" y="858"/>
                  </a:lnTo>
                  <a:lnTo>
                    <a:pt x="4746" y="884"/>
                  </a:lnTo>
                  <a:lnTo>
                    <a:pt x="4707" y="908"/>
                  </a:lnTo>
                  <a:lnTo>
                    <a:pt x="4667" y="932"/>
                  </a:lnTo>
                  <a:lnTo>
                    <a:pt x="4624" y="955"/>
                  </a:lnTo>
                  <a:lnTo>
                    <a:pt x="4581" y="974"/>
                  </a:lnTo>
                  <a:lnTo>
                    <a:pt x="4535" y="995"/>
                  </a:lnTo>
                  <a:lnTo>
                    <a:pt x="4489" y="1013"/>
                  </a:lnTo>
                  <a:lnTo>
                    <a:pt x="4440" y="1029"/>
                  </a:lnTo>
                  <a:lnTo>
                    <a:pt x="4390" y="1043"/>
                  </a:lnTo>
                  <a:lnTo>
                    <a:pt x="4340" y="1056"/>
                  </a:lnTo>
                  <a:lnTo>
                    <a:pt x="4288" y="1068"/>
                  </a:lnTo>
                  <a:lnTo>
                    <a:pt x="4233" y="1076"/>
                  </a:lnTo>
                  <a:lnTo>
                    <a:pt x="4178" y="1084"/>
                  </a:lnTo>
                  <a:lnTo>
                    <a:pt x="4121" y="1089"/>
                  </a:lnTo>
                  <a:lnTo>
                    <a:pt x="4063" y="1092"/>
                  </a:lnTo>
                  <a:lnTo>
                    <a:pt x="4002" y="1092"/>
                  </a:lnTo>
                  <a:lnTo>
                    <a:pt x="3941" y="1090"/>
                  </a:lnTo>
                  <a:lnTo>
                    <a:pt x="3877" y="1085"/>
                  </a:lnTo>
                  <a:lnTo>
                    <a:pt x="3811" y="1079"/>
                  </a:lnTo>
                  <a:lnTo>
                    <a:pt x="3745" y="1069"/>
                  </a:lnTo>
                  <a:lnTo>
                    <a:pt x="3675" y="1058"/>
                  </a:lnTo>
                  <a:lnTo>
                    <a:pt x="3606" y="1042"/>
                  </a:lnTo>
                  <a:lnTo>
                    <a:pt x="3534" y="1024"/>
                  </a:lnTo>
                  <a:lnTo>
                    <a:pt x="3460" y="1003"/>
                  </a:lnTo>
                  <a:lnTo>
                    <a:pt x="3384" y="979"/>
                  </a:lnTo>
                  <a:lnTo>
                    <a:pt x="3307" y="951"/>
                  </a:lnTo>
                  <a:lnTo>
                    <a:pt x="3228" y="921"/>
                  </a:lnTo>
                  <a:lnTo>
                    <a:pt x="3228" y="921"/>
                  </a:lnTo>
                  <a:lnTo>
                    <a:pt x="3071" y="859"/>
                  </a:lnTo>
                  <a:lnTo>
                    <a:pt x="2919" y="801"/>
                  </a:lnTo>
                  <a:lnTo>
                    <a:pt x="2773" y="750"/>
                  </a:lnTo>
                  <a:lnTo>
                    <a:pt x="2631" y="701"/>
                  </a:lnTo>
                  <a:lnTo>
                    <a:pt x="2495" y="656"/>
                  </a:lnTo>
                  <a:lnTo>
                    <a:pt x="2363" y="617"/>
                  </a:lnTo>
                  <a:lnTo>
                    <a:pt x="2237" y="582"/>
                  </a:lnTo>
                  <a:lnTo>
                    <a:pt x="2113" y="551"/>
                  </a:lnTo>
                  <a:lnTo>
                    <a:pt x="1995" y="524"/>
                  </a:lnTo>
                  <a:lnTo>
                    <a:pt x="1880" y="501"/>
                  </a:lnTo>
                  <a:lnTo>
                    <a:pt x="1769" y="483"/>
                  </a:lnTo>
                  <a:lnTo>
                    <a:pt x="1662" y="469"/>
                  </a:lnTo>
                  <a:lnTo>
                    <a:pt x="1558" y="457"/>
                  </a:lnTo>
                  <a:lnTo>
                    <a:pt x="1458" y="451"/>
                  </a:lnTo>
                  <a:lnTo>
                    <a:pt x="1361" y="448"/>
                  </a:lnTo>
                  <a:lnTo>
                    <a:pt x="1266" y="448"/>
                  </a:lnTo>
                  <a:lnTo>
                    <a:pt x="1175" y="453"/>
                  </a:lnTo>
                  <a:lnTo>
                    <a:pt x="1085" y="461"/>
                  </a:lnTo>
                  <a:lnTo>
                    <a:pt x="998" y="472"/>
                  </a:lnTo>
                  <a:lnTo>
                    <a:pt x="914" y="488"/>
                  </a:lnTo>
                  <a:lnTo>
                    <a:pt x="830" y="506"/>
                  </a:lnTo>
                  <a:lnTo>
                    <a:pt x="750" y="528"/>
                  </a:lnTo>
                  <a:lnTo>
                    <a:pt x="671" y="553"/>
                  </a:lnTo>
                  <a:lnTo>
                    <a:pt x="593" y="582"/>
                  </a:lnTo>
                  <a:lnTo>
                    <a:pt x="517" y="614"/>
                  </a:lnTo>
                  <a:lnTo>
                    <a:pt x="440" y="648"/>
                  </a:lnTo>
                  <a:lnTo>
                    <a:pt x="365" y="687"/>
                  </a:lnTo>
                  <a:lnTo>
                    <a:pt x="292" y="727"/>
                  </a:lnTo>
                  <a:lnTo>
                    <a:pt x="218" y="771"/>
                  </a:lnTo>
                  <a:lnTo>
                    <a:pt x="146" y="817"/>
                  </a:lnTo>
                  <a:lnTo>
                    <a:pt x="72" y="866"/>
                  </a:lnTo>
                  <a:lnTo>
                    <a:pt x="0" y="91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34013" name="Freeform 93"/>
            <p:cNvSpPr>
              <a:spLocks/>
            </p:cNvSpPr>
            <p:nvPr/>
          </p:nvSpPr>
          <p:spPr bwMode="auto">
            <a:xfrm>
              <a:off x="1067" y="1026"/>
              <a:ext cx="5390" cy="562"/>
            </a:xfrm>
            <a:custGeom>
              <a:avLst/>
              <a:gdLst/>
              <a:ahLst/>
              <a:cxnLst>
                <a:cxn ang="0">
                  <a:pos x="5390" y="0"/>
                </a:cxn>
                <a:cxn ang="0">
                  <a:pos x="5366" y="70"/>
                </a:cxn>
                <a:cxn ang="0">
                  <a:pos x="5337" y="147"/>
                </a:cxn>
                <a:cxn ang="0">
                  <a:pos x="5292" y="244"/>
                </a:cxn>
                <a:cxn ang="0">
                  <a:pos x="5233" y="357"/>
                </a:cxn>
                <a:cxn ang="0">
                  <a:pos x="5158" y="480"/>
                </a:cxn>
                <a:cxn ang="0">
                  <a:pos x="5088" y="575"/>
                </a:cxn>
                <a:cxn ang="0">
                  <a:pos x="5037" y="638"/>
                </a:cxn>
                <a:cxn ang="0">
                  <a:pos x="4981" y="701"/>
                </a:cxn>
                <a:cxn ang="0">
                  <a:pos x="4920" y="762"/>
                </a:cxn>
                <a:cxn ang="0">
                  <a:pos x="4854" y="821"/>
                </a:cxn>
                <a:cxn ang="0">
                  <a:pos x="4783" y="875"/>
                </a:cxn>
                <a:cxn ang="0">
                  <a:pos x="4705" y="927"/>
                </a:cxn>
                <a:cxn ang="0">
                  <a:pos x="4623" y="976"/>
                </a:cxn>
                <a:cxn ang="0">
                  <a:pos x="4534" y="1018"/>
                </a:cxn>
                <a:cxn ang="0">
                  <a:pos x="4441" y="1053"/>
                </a:cxn>
                <a:cxn ang="0">
                  <a:pos x="4341" y="1084"/>
                </a:cxn>
                <a:cxn ang="0">
                  <a:pos x="4234" y="1106"/>
                </a:cxn>
                <a:cxn ang="0">
                  <a:pos x="4122" y="1121"/>
                </a:cxn>
                <a:cxn ang="0">
                  <a:pos x="4004" y="1126"/>
                </a:cxn>
                <a:cxn ang="0">
                  <a:pos x="3878" y="1122"/>
                </a:cxn>
                <a:cxn ang="0">
                  <a:pos x="3746" y="1110"/>
                </a:cxn>
                <a:cxn ang="0">
                  <a:pos x="3607" y="1084"/>
                </a:cxn>
                <a:cxn ang="0">
                  <a:pos x="3460" y="1048"/>
                </a:cxn>
                <a:cxn ang="0">
                  <a:pos x="3307" y="1000"/>
                </a:cxn>
                <a:cxn ang="0">
                  <a:pos x="3228" y="971"/>
                </a:cxn>
                <a:cxn ang="0">
                  <a:pos x="2917" y="856"/>
                </a:cxn>
                <a:cxn ang="0">
                  <a:pos x="2628" y="761"/>
                </a:cxn>
                <a:cxn ang="0">
                  <a:pos x="2359" y="682"/>
                </a:cxn>
                <a:cxn ang="0">
                  <a:pos x="2107" y="620"/>
                </a:cxn>
                <a:cxn ang="0">
                  <a:pos x="1873" y="575"/>
                </a:cxn>
                <a:cxn ang="0">
                  <a:pos x="1655" y="548"/>
                </a:cxn>
                <a:cxn ang="0">
                  <a:pos x="1451" y="533"/>
                </a:cxn>
                <a:cxn ang="0">
                  <a:pos x="1259" y="535"/>
                </a:cxn>
                <a:cxn ang="0">
                  <a:pos x="1077" y="551"/>
                </a:cxn>
                <a:cxn ang="0">
                  <a:pos x="906" y="582"/>
                </a:cxn>
                <a:cxn ang="0">
                  <a:pos x="744" y="625"/>
                </a:cxn>
                <a:cxn ang="0">
                  <a:pos x="587" y="683"/>
                </a:cxn>
                <a:cxn ang="0">
                  <a:pos x="436" y="753"/>
                </a:cxn>
                <a:cxn ang="0">
                  <a:pos x="288" y="835"/>
                </a:cxn>
                <a:cxn ang="0">
                  <a:pos x="144" y="929"/>
                </a:cxn>
                <a:cxn ang="0">
                  <a:pos x="0" y="1034"/>
                </a:cxn>
              </a:cxnLst>
              <a:rect l="0" t="0" r="r" b="b"/>
              <a:pathLst>
                <a:path w="5390" h="1126">
                  <a:moveTo>
                    <a:pt x="5390" y="0"/>
                  </a:moveTo>
                  <a:lnTo>
                    <a:pt x="5390" y="0"/>
                  </a:lnTo>
                  <a:lnTo>
                    <a:pt x="5384" y="18"/>
                  </a:lnTo>
                  <a:lnTo>
                    <a:pt x="5366" y="70"/>
                  </a:lnTo>
                  <a:lnTo>
                    <a:pt x="5353" y="105"/>
                  </a:lnTo>
                  <a:lnTo>
                    <a:pt x="5337" y="147"/>
                  </a:lnTo>
                  <a:lnTo>
                    <a:pt x="5316" y="192"/>
                  </a:lnTo>
                  <a:lnTo>
                    <a:pt x="5292" y="244"/>
                  </a:lnTo>
                  <a:lnTo>
                    <a:pt x="5265" y="299"/>
                  </a:lnTo>
                  <a:lnTo>
                    <a:pt x="5233" y="357"/>
                  </a:lnTo>
                  <a:lnTo>
                    <a:pt x="5198" y="418"/>
                  </a:lnTo>
                  <a:lnTo>
                    <a:pt x="5158" y="480"/>
                  </a:lnTo>
                  <a:lnTo>
                    <a:pt x="5113" y="544"/>
                  </a:lnTo>
                  <a:lnTo>
                    <a:pt x="5088" y="575"/>
                  </a:lnTo>
                  <a:lnTo>
                    <a:pt x="5063" y="607"/>
                  </a:lnTo>
                  <a:lnTo>
                    <a:pt x="5037" y="638"/>
                  </a:lnTo>
                  <a:lnTo>
                    <a:pt x="5011" y="670"/>
                  </a:lnTo>
                  <a:lnTo>
                    <a:pt x="4981" y="701"/>
                  </a:lnTo>
                  <a:lnTo>
                    <a:pt x="4951" y="732"/>
                  </a:lnTo>
                  <a:lnTo>
                    <a:pt x="4920" y="762"/>
                  </a:lnTo>
                  <a:lnTo>
                    <a:pt x="4888" y="791"/>
                  </a:lnTo>
                  <a:lnTo>
                    <a:pt x="4854" y="821"/>
                  </a:lnTo>
                  <a:lnTo>
                    <a:pt x="4819" y="848"/>
                  </a:lnTo>
                  <a:lnTo>
                    <a:pt x="4783" y="875"/>
                  </a:lnTo>
                  <a:lnTo>
                    <a:pt x="4745" y="903"/>
                  </a:lnTo>
                  <a:lnTo>
                    <a:pt x="4705" y="927"/>
                  </a:lnTo>
                  <a:lnTo>
                    <a:pt x="4665" y="951"/>
                  </a:lnTo>
                  <a:lnTo>
                    <a:pt x="4623" y="976"/>
                  </a:lnTo>
                  <a:lnTo>
                    <a:pt x="4580" y="997"/>
                  </a:lnTo>
                  <a:lnTo>
                    <a:pt x="4534" y="1018"/>
                  </a:lnTo>
                  <a:lnTo>
                    <a:pt x="4488" y="1037"/>
                  </a:lnTo>
                  <a:lnTo>
                    <a:pt x="4441" y="1053"/>
                  </a:lnTo>
                  <a:lnTo>
                    <a:pt x="4391" y="1069"/>
                  </a:lnTo>
                  <a:lnTo>
                    <a:pt x="4341" y="1084"/>
                  </a:lnTo>
                  <a:lnTo>
                    <a:pt x="4289" y="1095"/>
                  </a:lnTo>
                  <a:lnTo>
                    <a:pt x="4234" y="1106"/>
                  </a:lnTo>
                  <a:lnTo>
                    <a:pt x="4179" y="1114"/>
                  </a:lnTo>
                  <a:lnTo>
                    <a:pt x="4122" y="1121"/>
                  </a:lnTo>
                  <a:lnTo>
                    <a:pt x="4064" y="1124"/>
                  </a:lnTo>
                  <a:lnTo>
                    <a:pt x="4004" y="1126"/>
                  </a:lnTo>
                  <a:lnTo>
                    <a:pt x="3941" y="1126"/>
                  </a:lnTo>
                  <a:lnTo>
                    <a:pt x="3878" y="1122"/>
                  </a:lnTo>
                  <a:lnTo>
                    <a:pt x="3812" y="1118"/>
                  </a:lnTo>
                  <a:lnTo>
                    <a:pt x="3746" y="1110"/>
                  </a:lnTo>
                  <a:lnTo>
                    <a:pt x="3676" y="1098"/>
                  </a:lnTo>
                  <a:lnTo>
                    <a:pt x="3607" y="1084"/>
                  </a:lnTo>
                  <a:lnTo>
                    <a:pt x="3535" y="1068"/>
                  </a:lnTo>
                  <a:lnTo>
                    <a:pt x="3460" y="1048"/>
                  </a:lnTo>
                  <a:lnTo>
                    <a:pt x="3385" y="1026"/>
                  </a:lnTo>
                  <a:lnTo>
                    <a:pt x="3307" y="1000"/>
                  </a:lnTo>
                  <a:lnTo>
                    <a:pt x="3228" y="971"/>
                  </a:lnTo>
                  <a:lnTo>
                    <a:pt x="3228" y="971"/>
                  </a:lnTo>
                  <a:lnTo>
                    <a:pt x="3069" y="911"/>
                  </a:lnTo>
                  <a:lnTo>
                    <a:pt x="2917" y="856"/>
                  </a:lnTo>
                  <a:lnTo>
                    <a:pt x="2770" y="806"/>
                  </a:lnTo>
                  <a:lnTo>
                    <a:pt x="2628" y="761"/>
                  </a:lnTo>
                  <a:lnTo>
                    <a:pt x="2491" y="719"/>
                  </a:lnTo>
                  <a:lnTo>
                    <a:pt x="2359" y="682"/>
                  </a:lnTo>
                  <a:lnTo>
                    <a:pt x="2231" y="649"/>
                  </a:lnTo>
                  <a:lnTo>
                    <a:pt x="2107" y="620"/>
                  </a:lnTo>
                  <a:lnTo>
                    <a:pt x="1988" y="596"/>
                  </a:lnTo>
                  <a:lnTo>
                    <a:pt x="1873" y="575"/>
                  </a:lnTo>
                  <a:lnTo>
                    <a:pt x="1762" y="559"/>
                  </a:lnTo>
                  <a:lnTo>
                    <a:pt x="1655" y="548"/>
                  </a:lnTo>
                  <a:lnTo>
                    <a:pt x="1551" y="538"/>
                  </a:lnTo>
                  <a:lnTo>
                    <a:pt x="1451" y="533"/>
                  </a:lnTo>
                  <a:lnTo>
                    <a:pt x="1353" y="533"/>
                  </a:lnTo>
                  <a:lnTo>
                    <a:pt x="1259" y="535"/>
                  </a:lnTo>
                  <a:lnTo>
                    <a:pt x="1166" y="541"/>
                  </a:lnTo>
                  <a:lnTo>
                    <a:pt x="1077" y="551"/>
                  </a:lnTo>
                  <a:lnTo>
                    <a:pt x="991" y="565"/>
                  </a:lnTo>
                  <a:lnTo>
                    <a:pt x="906" y="582"/>
                  </a:lnTo>
                  <a:lnTo>
                    <a:pt x="824" y="603"/>
                  </a:lnTo>
                  <a:lnTo>
                    <a:pt x="744" y="625"/>
                  </a:lnTo>
                  <a:lnTo>
                    <a:pt x="665" y="653"/>
                  </a:lnTo>
                  <a:lnTo>
                    <a:pt x="587" y="683"/>
                  </a:lnTo>
                  <a:lnTo>
                    <a:pt x="511" y="716"/>
                  </a:lnTo>
                  <a:lnTo>
                    <a:pt x="436" y="753"/>
                  </a:lnTo>
                  <a:lnTo>
                    <a:pt x="362" y="791"/>
                  </a:lnTo>
                  <a:lnTo>
                    <a:pt x="288" y="835"/>
                  </a:lnTo>
                  <a:lnTo>
                    <a:pt x="216" y="880"/>
                  </a:lnTo>
                  <a:lnTo>
                    <a:pt x="144" y="929"/>
                  </a:lnTo>
                  <a:lnTo>
                    <a:pt x="72" y="979"/>
                  </a:lnTo>
                  <a:lnTo>
                    <a:pt x="0" y="103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34014" name="Freeform 94"/>
            <p:cNvSpPr>
              <a:spLocks/>
            </p:cNvSpPr>
            <p:nvPr/>
          </p:nvSpPr>
          <p:spPr bwMode="auto">
            <a:xfrm>
              <a:off x="1106" y="997"/>
              <a:ext cx="5373" cy="580"/>
            </a:xfrm>
            <a:custGeom>
              <a:avLst/>
              <a:gdLst/>
              <a:ahLst/>
              <a:cxnLst>
                <a:cxn ang="0">
                  <a:pos x="5373" y="0"/>
                </a:cxn>
                <a:cxn ang="0">
                  <a:pos x="5351" y="69"/>
                </a:cxn>
                <a:cxn ang="0">
                  <a:pos x="5323" y="147"/>
                </a:cxn>
                <a:cxn ang="0">
                  <a:pos x="5280" y="247"/>
                </a:cxn>
                <a:cxn ang="0">
                  <a:pos x="5221" y="361"/>
                </a:cxn>
                <a:cxn ang="0">
                  <a:pos x="5148" y="486"/>
                </a:cxn>
                <a:cxn ang="0">
                  <a:pos x="5081" y="583"/>
                </a:cxn>
                <a:cxn ang="0">
                  <a:pos x="5031" y="647"/>
                </a:cxn>
                <a:cxn ang="0">
                  <a:pos x="4976" y="712"/>
                </a:cxn>
                <a:cxn ang="0">
                  <a:pos x="4916" y="773"/>
                </a:cxn>
                <a:cxn ang="0">
                  <a:pos x="4849" y="833"/>
                </a:cxn>
                <a:cxn ang="0">
                  <a:pos x="4780" y="891"/>
                </a:cxn>
                <a:cxn ang="0">
                  <a:pos x="4704" y="944"/>
                </a:cxn>
                <a:cxn ang="0">
                  <a:pos x="4622" y="994"/>
                </a:cxn>
                <a:cxn ang="0">
                  <a:pos x="4534" y="1038"/>
                </a:cxn>
                <a:cxn ang="0">
                  <a:pos x="4441" y="1077"/>
                </a:cxn>
                <a:cxn ang="0">
                  <a:pos x="4341" y="1109"/>
                </a:cxn>
                <a:cxn ang="0">
                  <a:pos x="4236" y="1133"/>
                </a:cxn>
                <a:cxn ang="0">
                  <a:pos x="4123" y="1149"/>
                </a:cxn>
                <a:cxn ang="0">
                  <a:pos x="4004" y="1159"/>
                </a:cxn>
                <a:cxn ang="0">
                  <a:pos x="3879" y="1157"/>
                </a:cxn>
                <a:cxn ang="0">
                  <a:pos x="3746" y="1146"/>
                </a:cxn>
                <a:cxn ang="0">
                  <a:pos x="3607" y="1124"/>
                </a:cxn>
                <a:cxn ang="0">
                  <a:pos x="3460" y="1091"/>
                </a:cxn>
                <a:cxn ang="0">
                  <a:pos x="3305" y="1044"/>
                </a:cxn>
                <a:cxn ang="0">
                  <a:pos x="3226" y="1017"/>
                </a:cxn>
                <a:cxn ang="0">
                  <a:pos x="2914" y="909"/>
                </a:cxn>
                <a:cxn ang="0">
                  <a:pos x="2622" y="818"/>
                </a:cxn>
                <a:cxn ang="0">
                  <a:pos x="2353" y="746"/>
                </a:cxn>
                <a:cxn ang="0">
                  <a:pos x="2100" y="689"/>
                </a:cxn>
                <a:cxn ang="0">
                  <a:pos x="1866" y="649"/>
                </a:cxn>
                <a:cxn ang="0">
                  <a:pos x="1648" y="625"/>
                </a:cxn>
                <a:cxn ang="0">
                  <a:pos x="1442" y="615"/>
                </a:cxn>
                <a:cxn ang="0">
                  <a:pos x="1251" y="620"/>
                </a:cxn>
                <a:cxn ang="0">
                  <a:pos x="1070" y="641"/>
                </a:cxn>
                <a:cxn ang="0">
                  <a:pos x="899" y="675"/>
                </a:cxn>
                <a:cxn ang="0">
                  <a:pos x="737" y="722"/>
                </a:cxn>
                <a:cxn ang="0">
                  <a:pos x="581" y="783"/>
                </a:cxn>
                <a:cxn ang="0">
                  <a:pos x="431" y="856"/>
                </a:cxn>
                <a:cxn ang="0">
                  <a:pos x="286" y="941"/>
                </a:cxn>
                <a:cxn ang="0">
                  <a:pos x="143" y="1038"/>
                </a:cxn>
                <a:cxn ang="0">
                  <a:pos x="0" y="1146"/>
                </a:cxn>
              </a:cxnLst>
              <a:rect l="0" t="0" r="r" b="b"/>
              <a:pathLst>
                <a:path w="5373" h="1159">
                  <a:moveTo>
                    <a:pt x="5373" y="0"/>
                  </a:moveTo>
                  <a:lnTo>
                    <a:pt x="5373" y="0"/>
                  </a:lnTo>
                  <a:lnTo>
                    <a:pt x="5367" y="18"/>
                  </a:lnTo>
                  <a:lnTo>
                    <a:pt x="5351" y="69"/>
                  </a:lnTo>
                  <a:lnTo>
                    <a:pt x="5338" y="105"/>
                  </a:lnTo>
                  <a:lnTo>
                    <a:pt x="5323" y="147"/>
                  </a:lnTo>
                  <a:lnTo>
                    <a:pt x="5303" y="194"/>
                  </a:lnTo>
                  <a:lnTo>
                    <a:pt x="5280" y="247"/>
                  </a:lnTo>
                  <a:lnTo>
                    <a:pt x="5253" y="302"/>
                  </a:lnTo>
                  <a:lnTo>
                    <a:pt x="5221" y="361"/>
                  </a:lnTo>
                  <a:lnTo>
                    <a:pt x="5187" y="423"/>
                  </a:lnTo>
                  <a:lnTo>
                    <a:pt x="5148" y="486"/>
                  </a:lnTo>
                  <a:lnTo>
                    <a:pt x="5105" y="550"/>
                  </a:lnTo>
                  <a:lnTo>
                    <a:pt x="5081" y="583"/>
                  </a:lnTo>
                  <a:lnTo>
                    <a:pt x="5056" y="615"/>
                  </a:lnTo>
                  <a:lnTo>
                    <a:pt x="5031" y="647"/>
                  </a:lnTo>
                  <a:lnTo>
                    <a:pt x="5003" y="680"/>
                  </a:lnTo>
                  <a:lnTo>
                    <a:pt x="4976" y="712"/>
                  </a:lnTo>
                  <a:lnTo>
                    <a:pt x="4947" y="743"/>
                  </a:lnTo>
                  <a:lnTo>
                    <a:pt x="4916" y="773"/>
                  </a:lnTo>
                  <a:lnTo>
                    <a:pt x="4883" y="804"/>
                  </a:lnTo>
                  <a:lnTo>
                    <a:pt x="4849" y="833"/>
                  </a:lnTo>
                  <a:lnTo>
                    <a:pt x="4815" y="862"/>
                  </a:lnTo>
                  <a:lnTo>
                    <a:pt x="4780" y="891"/>
                  </a:lnTo>
                  <a:lnTo>
                    <a:pt x="4742" y="919"/>
                  </a:lnTo>
                  <a:lnTo>
                    <a:pt x="4704" y="944"/>
                  </a:lnTo>
                  <a:lnTo>
                    <a:pt x="4663" y="970"/>
                  </a:lnTo>
                  <a:lnTo>
                    <a:pt x="4622" y="994"/>
                  </a:lnTo>
                  <a:lnTo>
                    <a:pt x="4579" y="1017"/>
                  </a:lnTo>
                  <a:lnTo>
                    <a:pt x="4534" y="1038"/>
                  </a:lnTo>
                  <a:lnTo>
                    <a:pt x="4488" y="1057"/>
                  </a:lnTo>
                  <a:lnTo>
                    <a:pt x="4441" y="1077"/>
                  </a:lnTo>
                  <a:lnTo>
                    <a:pt x="4391" y="1093"/>
                  </a:lnTo>
                  <a:lnTo>
                    <a:pt x="4341" y="1109"/>
                  </a:lnTo>
                  <a:lnTo>
                    <a:pt x="4288" y="1122"/>
                  </a:lnTo>
                  <a:lnTo>
                    <a:pt x="4236" y="1133"/>
                  </a:lnTo>
                  <a:lnTo>
                    <a:pt x="4180" y="1143"/>
                  </a:lnTo>
                  <a:lnTo>
                    <a:pt x="4123" y="1149"/>
                  </a:lnTo>
                  <a:lnTo>
                    <a:pt x="4065" y="1156"/>
                  </a:lnTo>
                  <a:lnTo>
                    <a:pt x="4004" y="1159"/>
                  </a:lnTo>
                  <a:lnTo>
                    <a:pt x="3943" y="1159"/>
                  </a:lnTo>
                  <a:lnTo>
                    <a:pt x="3879" y="1157"/>
                  </a:lnTo>
                  <a:lnTo>
                    <a:pt x="3814" y="1153"/>
                  </a:lnTo>
                  <a:lnTo>
                    <a:pt x="3746" y="1146"/>
                  </a:lnTo>
                  <a:lnTo>
                    <a:pt x="3677" y="1136"/>
                  </a:lnTo>
                  <a:lnTo>
                    <a:pt x="3607" y="1124"/>
                  </a:lnTo>
                  <a:lnTo>
                    <a:pt x="3534" y="1109"/>
                  </a:lnTo>
                  <a:lnTo>
                    <a:pt x="3460" y="1091"/>
                  </a:lnTo>
                  <a:lnTo>
                    <a:pt x="3383" y="1070"/>
                  </a:lnTo>
                  <a:lnTo>
                    <a:pt x="3305" y="1044"/>
                  </a:lnTo>
                  <a:lnTo>
                    <a:pt x="3226" y="1017"/>
                  </a:lnTo>
                  <a:lnTo>
                    <a:pt x="3226" y="1017"/>
                  </a:lnTo>
                  <a:lnTo>
                    <a:pt x="3067" y="960"/>
                  </a:lnTo>
                  <a:lnTo>
                    <a:pt x="2914" y="909"/>
                  </a:lnTo>
                  <a:lnTo>
                    <a:pt x="2765" y="862"/>
                  </a:lnTo>
                  <a:lnTo>
                    <a:pt x="2622" y="818"/>
                  </a:lnTo>
                  <a:lnTo>
                    <a:pt x="2485" y="780"/>
                  </a:lnTo>
                  <a:lnTo>
                    <a:pt x="2353" y="746"/>
                  </a:lnTo>
                  <a:lnTo>
                    <a:pt x="2224" y="715"/>
                  </a:lnTo>
                  <a:lnTo>
                    <a:pt x="2100" y="689"/>
                  </a:lnTo>
                  <a:lnTo>
                    <a:pt x="1981" y="667"/>
                  </a:lnTo>
                  <a:lnTo>
                    <a:pt x="1866" y="649"/>
                  </a:lnTo>
                  <a:lnTo>
                    <a:pt x="1755" y="634"/>
                  </a:lnTo>
                  <a:lnTo>
                    <a:pt x="1648" y="625"/>
                  </a:lnTo>
                  <a:lnTo>
                    <a:pt x="1543" y="617"/>
                  </a:lnTo>
                  <a:lnTo>
                    <a:pt x="1442" y="615"/>
                  </a:lnTo>
                  <a:lnTo>
                    <a:pt x="1345" y="615"/>
                  </a:lnTo>
                  <a:lnTo>
                    <a:pt x="1251" y="620"/>
                  </a:lnTo>
                  <a:lnTo>
                    <a:pt x="1159" y="628"/>
                  </a:lnTo>
                  <a:lnTo>
                    <a:pt x="1070" y="641"/>
                  </a:lnTo>
                  <a:lnTo>
                    <a:pt x="984" y="655"/>
                  </a:lnTo>
                  <a:lnTo>
                    <a:pt x="899" y="675"/>
                  </a:lnTo>
                  <a:lnTo>
                    <a:pt x="817" y="696"/>
                  </a:lnTo>
                  <a:lnTo>
                    <a:pt x="737" y="722"/>
                  </a:lnTo>
                  <a:lnTo>
                    <a:pt x="659" y="751"/>
                  </a:lnTo>
                  <a:lnTo>
                    <a:pt x="581" y="783"/>
                  </a:lnTo>
                  <a:lnTo>
                    <a:pt x="506" y="817"/>
                  </a:lnTo>
                  <a:lnTo>
                    <a:pt x="431" y="856"/>
                  </a:lnTo>
                  <a:lnTo>
                    <a:pt x="358" y="896"/>
                  </a:lnTo>
                  <a:lnTo>
                    <a:pt x="286" y="941"/>
                  </a:lnTo>
                  <a:lnTo>
                    <a:pt x="213" y="988"/>
                  </a:lnTo>
                  <a:lnTo>
                    <a:pt x="143" y="1038"/>
                  </a:lnTo>
                  <a:lnTo>
                    <a:pt x="70" y="1090"/>
                  </a:lnTo>
                  <a:lnTo>
                    <a:pt x="0" y="114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34015" name="Freeform 95"/>
            <p:cNvSpPr>
              <a:spLocks/>
            </p:cNvSpPr>
            <p:nvPr/>
          </p:nvSpPr>
          <p:spPr bwMode="auto">
            <a:xfrm>
              <a:off x="1146" y="968"/>
              <a:ext cx="5355" cy="631"/>
            </a:xfrm>
            <a:custGeom>
              <a:avLst/>
              <a:gdLst/>
              <a:ahLst/>
              <a:cxnLst>
                <a:cxn ang="0">
                  <a:pos x="5355" y="0"/>
                </a:cxn>
                <a:cxn ang="0">
                  <a:pos x="5334" y="71"/>
                </a:cxn>
                <a:cxn ang="0">
                  <a:pos x="5306" y="150"/>
                </a:cxn>
                <a:cxn ang="0">
                  <a:pos x="5266" y="250"/>
                </a:cxn>
                <a:cxn ang="0">
                  <a:pos x="5209" y="366"/>
                </a:cxn>
                <a:cxn ang="0">
                  <a:pos x="5138" y="494"/>
                </a:cxn>
                <a:cxn ang="0">
                  <a:pos x="5072" y="592"/>
                </a:cxn>
                <a:cxn ang="0">
                  <a:pos x="5023" y="658"/>
                </a:cxn>
                <a:cxn ang="0">
                  <a:pos x="4969" y="723"/>
                </a:cxn>
                <a:cxn ang="0">
                  <a:pos x="4909" y="788"/>
                </a:cxn>
                <a:cxn ang="0">
                  <a:pos x="4845" y="849"/>
                </a:cxn>
                <a:cxn ang="0">
                  <a:pos x="4775" y="909"/>
                </a:cxn>
                <a:cxn ang="0">
                  <a:pos x="4700" y="964"/>
                </a:cxn>
                <a:cxn ang="0">
                  <a:pos x="4619" y="1015"/>
                </a:cxn>
                <a:cxn ang="0">
                  <a:pos x="4532" y="1060"/>
                </a:cxn>
                <a:cxn ang="0">
                  <a:pos x="4439" y="1101"/>
                </a:cxn>
                <a:cxn ang="0">
                  <a:pos x="4340" y="1135"/>
                </a:cxn>
                <a:cxn ang="0">
                  <a:pos x="4235" y="1162"/>
                </a:cxn>
                <a:cxn ang="0">
                  <a:pos x="4123" y="1182"/>
                </a:cxn>
                <a:cxn ang="0">
                  <a:pos x="4004" y="1193"/>
                </a:cxn>
                <a:cxn ang="0">
                  <a:pos x="3879" y="1194"/>
                </a:cxn>
                <a:cxn ang="0">
                  <a:pos x="3746" y="1185"/>
                </a:cxn>
                <a:cxn ang="0">
                  <a:pos x="3606" y="1165"/>
                </a:cxn>
                <a:cxn ang="0">
                  <a:pos x="3458" y="1136"/>
                </a:cxn>
                <a:cxn ang="0">
                  <a:pos x="3304" y="1093"/>
                </a:cxn>
                <a:cxn ang="0">
                  <a:pos x="3224" y="1067"/>
                </a:cxn>
                <a:cxn ang="0">
                  <a:pos x="2910" y="965"/>
                </a:cxn>
                <a:cxn ang="0">
                  <a:pos x="2618" y="880"/>
                </a:cxn>
                <a:cxn ang="0">
                  <a:pos x="2346" y="812"/>
                </a:cxn>
                <a:cxn ang="0">
                  <a:pos x="2094" y="760"/>
                </a:cxn>
                <a:cxn ang="0">
                  <a:pos x="1859" y="723"/>
                </a:cxn>
                <a:cxn ang="0">
                  <a:pos x="1640" y="704"/>
                </a:cxn>
                <a:cxn ang="0">
                  <a:pos x="1434" y="699"/>
                </a:cxn>
                <a:cxn ang="0">
                  <a:pos x="1242" y="707"/>
                </a:cxn>
                <a:cxn ang="0">
                  <a:pos x="1063" y="731"/>
                </a:cxn>
                <a:cxn ang="0">
                  <a:pos x="893" y="768"/>
                </a:cxn>
                <a:cxn ang="0">
                  <a:pos x="732" y="820"/>
                </a:cxn>
                <a:cxn ang="0">
                  <a:pos x="576" y="884"/>
                </a:cxn>
                <a:cxn ang="0">
                  <a:pos x="427" y="960"/>
                </a:cxn>
                <a:cxn ang="0">
                  <a:pos x="283" y="1049"/>
                </a:cxn>
                <a:cxn ang="0">
                  <a:pos x="141" y="1149"/>
                </a:cxn>
                <a:cxn ang="0">
                  <a:pos x="0" y="1261"/>
                </a:cxn>
              </a:cxnLst>
              <a:rect l="0" t="0" r="r" b="b"/>
              <a:pathLst>
                <a:path w="5355" h="1261">
                  <a:moveTo>
                    <a:pt x="5355" y="0"/>
                  </a:moveTo>
                  <a:lnTo>
                    <a:pt x="5355" y="0"/>
                  </a:lnTo>
                  <a:lnTo>
                    <a:pt x="5349" y="19"/>
                  </a:lnTo>
                  <a:lnTo>
                    <a:pt x="5334" y="71"/>
                  </a:lnTo>
                  <a:lnTo>
                    <a:pt x="5322" y="106"/>
                  </a:lnTo>
                  <a:lnTo>
                    <a:pt x="5306" y="150"/>
                  </a:lnTo>
                  <a:lnTo>
                    <a:pt x="5288" y="197"/>
                  </a:lnTo>
                  <a:lnTo>
                    <a:pt x="5266" y="250"/>
                  </a:lnTo>
                  <a:lnTo>
                    <a:pt x="5240" y="306"/>
                  </a:lnTo>
                  <a:lnTo>
                    <a:pt x="5209" y="366"/>
                  </a:lnTo>
                  <a:lnTo>
                    <a:pt x="5176" y="429"/>
                  </a:lnTo>
                  <a:lnTo>
                    <a:pt x="5138" y="494"/>
                  </a:lnTo>
                  <a:lnTo>
                    <a:pt x="5095" y="560"/>
                  </a:lnTo>
                  <a:lnTo>
                    <a:pt x="5072" y="592"/>
                  </a:lnTo>
                  <a:lnTo>
                    <a:pt x="5048" y="625"/>
                  </a:lnTo>
                  <a:lnTo>
                    <a:pt x="5023" y="658"/>
                  </a:lnTo>
                  <a:lnTo>
                    <a:pt x="4997" y="691"/>
                  </a:lnTo>
                  <a:lnTo>
                    <a:pt x="4969" y="723"/>
                  </a:lnTo>
                  <a:lnTo>
                    <a:pt x="4940" y="755"/>
                  </a:lnTo>
                  <a:lnTo>
                    <a:pt x="4909" y="788"/>
                  </a:lnTo>
                  <a:lnTo>
                    <a:pt x="4877" y="818"/>
                  </a:lnTo>
                  <a:lnTo>
                    <a:pt x="4845" y="849"/>
                  </a:lnTo>
                  <a:lnTo>
                    <a:pt x="4811" y="880"/>
                  </a:lnTo>
                  <a:lnTo>
                    <a:pt x="4775" y="909"/>
                  </a:lnTo>
                  <a:lnTo>
                    <a:pt x="4739" y="936"/>
                  </a:lnTo>
                  <a:lnTo>
                    <a:pt x="4700" y="964"/>
                  </a:lnTo>
                  <a:lnTo>
                    <a:pt x="4661" y="989"/>
                  </a:lnTo>
                  <a:lnTo>
                    <a:pt x="4619" y="1015"/>
                  </a:lnTo>
                  <a:lnTo>
                    <a:pt x="4576" y="1038"/>
                  </a:lnTo>
                  <a:lnTo>
                    <a:pt x="4532" y="1060"/>
                  </a:lnTo>
                  <a:lnTo>
                    <a:pt x="4486" y="1081"/>
                  </a:lnTo>
                  <a:lnTo>
                    <a:pt x="4439" y="1101"/>
                  </a:lnTo>
                  <a:lnTo>
                    <a:pt x="4390" y="1119"/>
                  </a:lnTo>
                  <a:lnTo>
                    <a:pt x="4340" y="1135"/>
                  </a:lnTo>
                  <a:lnTo>
                    <a:pt x="4289" y="1149"/>
                  </a:lnTo>
                  <a:lnTo>
                    <a:pt x="4235" y="1162"/>
                  </a:lnTo>
                  <a:lnTo>
                    <a:pt x="4179" y="1173"/>
                  </a:lnTo>
                  <a:lnTo>
                    <a:pt x="4123" y="1182"/>
                  </a:lnTo>
                  <a:lnTo>
                    <a:pt x="4064" y="1188"/>
                  </a:lnTo>
                  <a:lnTo>
                    <a:pt x="4004" y="1193"/>
                  </a:lnTo>
                  <a:lnTo>
                    <a:pt x="3942" y="1194"/>
                  </a:lnTo>
                  <a:lnTo>
                    <a:pt x="3879" y="1194"/>
                  </a:lnTo>
                  <a:lnTo>
                    <a:pt x="3814" y="1191"/>
                  </a:lnTo>
                  <a:lnTo>
                    <a:pt x="3746" y="1185"/>
                  </a:lnTo>
                  <a:lnTo>
                    <a:pt x="3676" y="1177"/>
                  </a:lnTo>
                  <a:lnTo>
                    <a:pt x="3606" y="1165"/>
                  </a:lnTo>
                  <a:lnTo>
                    <a:pt x="3533" y="1153"/>
                  </a:lnTo>
                  <a:lnTo>
                    <a:pt x="3458" y="1136"/>
                  </a:lnTo>
                  <a:lnTo>
                    <a:pt x="3382" y="1115"/>
                  </a:lnTo>
                  <a:lnTo>
                    <a:pt x="3304" y="1093"/>
                  </a:lnTo>
                  <a:lnTo>
                    <a:pt x="3224" y="1067"/>
                  </a:lnTo>
                  <a:lnTo>
                    <a:pt x="3224" y="1067"/>
                  </a:lnTo>
                  <a:lnTo>
                    <a:pt x="3064" y="1014"/>
                  </a:lnTo>
                  <a:lnTo>
                    <a:pt x="2910" y="965"/>
                  </a:lnTo>
                  <a:lnTo>
                    <a:pt x="2761" y="920"/>
                  </a:lnTo>
                  <a:lnTo>
                    <a:pt x="2618" y="880"/>
                  </a:lnTo>
                  <a:lnTo>
                    <a:pt x="2480" y="842"/>
                  </a:lnTo>
                  <a:lnTo>
                    <a:pt x="2346" y="812"/>
                  </a:lnTo>
                  <a:lnTo>
                    <a:pt x="2219" y="783"/>
                  </a:lnTo>
                  <a:lnTo>
                    <a:pt x="2094" y="760"/>
                  </a:lnTo>
                  <a:lnTo>
                    <a:pt x="1974" y="739"/>
                  </a:lnTo>
                  <a:lnTo>
                    <a:pt x="1859" y="723"/>
                  </a:lnTo>
                  <a:lnTo>
                    <a:pt x="1746" y="712"/>
                  </a:lnTo>
                  <a:lnTo>
                    <a:pt x="1640" y="704"/>
                  </a:lnTo>
                  <a:lnTo>
                    <a:pt x="1535" y="699"/>
                  </a:lnTo>
                  <a:lnTo>
                    <a:pt x="1434" y="699"/>
                  </a:lnTo>
                  <a:lnTo>
                    <a:pt x="1337" y="700"/>
                  </a:lnTo>
                  <a:lnTo>
                    <a:pt x="1242" y="707"/>
                  </a:lnTo>
                  <a:lnTo>
                    <a:pt x="1151" y="718"/>
                  </a:lnTo>
                  <a:lnTo>
                    <a:pt x="1063" y="731"/>
                  </a:lnTo>
                  <a:lnTo>
                    <a:pt x="976" y="749"/>
                  </a:lnTo>
                  <a:lnTo>
                    <a:pt x="893" y="768"/>
                  </a:lnTo>
                  <a:lnTo>
                    <a:pt x="811" y="792"/>
                  </a:lnTo>
                  <a:lnTo>
                    <a:pt x="732" y="820"/>
                  </a:lnTo>
                  <a:lnTo>
                    <a:pt x="652" y="851"/>
                  </a:lnTo>
                  <a:lnTo>
                    <a:pt x="576" y="884"/>
                  </a:lnTo>
                  <a:lnTo>
                    <a:pt x="501" y="920"/>
                  </a:lnTo>
                  <a:lnTo>
                    <a:pt x="427" y="960"/>
                  </a:lnTo>
                  <a:lnTo>
                    <a:pt x="355" y="1004"/>
                  </a:lnTo>
                  <a:lnTo>
                    <a:pt x="283" y="1049"/>
                  </a:lnTo>
                  <a:lnTo>
                    <a:pt x="212" y="1098"/>
                  </a:lnTo>
                  <a:lnTo>
                    <a:pt x="141" y="1149"/>
                  </a:lnTo>
                  <a:lnTo>
                    <a:pt x="71" y="1204"/>
                  </a:lnTo>
                  <a:lnTo>
                    <a:pt x="0" y="1261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34016" name="Freeform 96"/>
            <p:cNvSpPr>
              <a:spLocks/>
            </p:cNvSpPr>
            <p:nvPr/>
          </p:nvSpPr>
          <p:spPr bwMode="auto">
            <a:xfrm>
              <a:off x="1187" y="940"/>
              <a:ext cx="5335" cy="688"/>
            </a:xfrm>
            <a:custGeom>
              <a:avLst/>
              <a:gdLst/>
              <a:ahLst/>
              <a:cxnLst>
                <a:cxn ang="0">
                  <a:pos x="5335" y="0"/>
                </a:cxn>
                <a:cxn ang="0">
                  <a:pos x="5315" y="71"/>
                </a:cxn>
                <a:cxn ang="0">
                  <a:pos x="5289" y="150"/>
                </a:cxn>
                <a:cxn ang="0">
                  <a:pos x="5250" y="252"/>
                </a:cxn>
                <a:cxn ang="0">
                  <a:pos x="5196" y="371"/>
                </a:cxn>
                <a:cxn ang="0">
                  <a:pos x="5127" y="501"/>
                </a:cxn>
                <a:cxn ang="0">
                  <a:pos x="5061" y="601"/>
                </a:cxn>
                <a:cxn ang="0">
                  <a:pos x="5014" y="667"/>
                </a:cxn>
                <a:cxn ang="0">
                  <a:pos x="4960" y="735"/>
                </a:cxn>
                <a:cxn ang="0">
                  <a:pos x="4902" y="799"/>
                </a:cxn>
                <a:cxn ang="0">
                  <a:pos x="4838" y="862"/>
                </a:cxn>
                <a:cxn ang="0">
                  <a:pos x="4770" y="924"/>
                </a:cxn>
                <a:cxn ang="0">
                  <a:pos x="4695" y="980"/>
                </a:cxn>
                <a:cxn ang="0">
                  <a:pos x="4614" y="1034"/>
                </a:cxn>
                <a:cxn ang="0">
                  <a:pos x="4528" y="1082"/>
                </a:cxn>
                <a:cxn ang="0">
                  <a:pos x="4436" y="1126"/>
                </a:cxn>
                <a:cxn ang="0">
                  <a:pos x="4338" y="1161"/>
                </a:cxn>
                <a:cxn ang="0">
                  <a:pos x="4232" y="1190"/>
                </a:cxn>
                <a:cxn ang="0">
                  <a:pos x="4121" y="1213"/>
                </a:cxn>
                <a:cxn ang="0">
                  <a:pos x="4003" y="1226"/>
                </a:cxn>
                <a:cxn ang="0">
                  <a:pos x="3877" y="1229"/>
                </a:cxn>
                <a:cxn ang="0">
                  <a:pos x="3745" y="1224"/>
                </a:cxn>
                <a:cxn ang="0">
                  <a:pos x="3605" y="1206"/>
                </a:cxn>
                <a:cxn ang="0">
                  <a:pos x="3456" y="1179"/>
                </a:cxn>
                <a:cxn ang="0">
                  <a:pos x="3301" y="1140"/>
                </a:cxn>
                <a:cxn ang="0">
                  <a:pos x="3220" y="1114"/>
                </a:cxn>
                <a:cxn ang="0">
                  <a:pos x="2905" y="1019"/>
                </a:cxn>
                <a:cxn ang="0">
                  <a:pos x="2612" y="938"/>
                </a:cxn>
                <a:cxn ang="0">
                  <a:pos x="2340" y="875"/>
                </a:cxn>
                <a:cxn ang="0">
                  <a:pos x="2086" y="828"/>
                </a:cxn>
                <a:cxn ang="0">
                  <a:pos x="1851" y="798"/>
                </a:cxn>
                <a:cxn ang="0">
                  <a:pos x="1630" y="782"/>
                </a:cxn>
                <a:cxn ang="0">
                  <a:pos x="1426" y="780"/>
                </a:cxn>
                <a:cxn ang="0">
                  <a:pos x="1235" y="795"/>
                </a:cxn>
                <a:cxn ang="0">
                  <a:pos x="1099" y="814"/>
                </a:cxn>
                <a:cxn ang="0">
                  <a:pos x="1011" y="830"/>
                </a:cxn>
                <a:cxn ang="0">
                  <a:pos x="927" y="851"/>
                </a:cxn>
                <a:cxn ang="0">
                  <a:pos x="804" y="888"/>
                </a:cxn>
                <a:cxn ang="0">
                  <a:pos x="647" y="950"/>
                </a:cxn>
                <a:cxn ang="0">
                  <a:pos x="496" y="1024"/>
                </a:cxn>
                <a:cxn ang="0">
                  <a:pos x="352" y="1109"/>
                </a:cxn>
                <a:cxn ang="0">
                  <a:pos x="210" y="1208"/>
                </a:cxn>
                <a:cxn ang="0">
                  <a:pos x="70" y="1316"/>
                </a:cxn>
              </a:cxnLst>
              <a:rect l="0" t="0" r="r" b="b"/>
              <a:pathLst>
                <a:path w="5335" h="1376">
                  <a:moveTo>
                    <a:pt x="5335" y="0"/>
                  </a:moveTo>
                  <a:lnTo>
                    <a:pt x="5335" y="0"/>
                  </a:lnTo>
                  <a:lnTo>
                    <a:pt x="5331" y="18"/>
                  </a:lnTo>
                  <a:lnTo>
                    <a:pt x="5315" y="71"/>
                  </a:lnTo>
                  <a:lnTo>
                    <a:pt x="5304" y="107"/>
                  </a:lnTo>
                  <a:lnTo>
                    <a:pt x="5289" y="150"/>
                  </a:lnTo>
                  <a:lnTo>
                    <a:pt x="5271" y="199"/>
                  </a:lnTo>
                  <a:lnTo>
                    <a:pt x="5250" y="252"/>
                  </a:lnTo>
                  <a:lnTo>
                    <a:pt x="5225" y="310"/>
                  </a:lnTo>
                  <a:lnTo>
                    <a:pt x="5196" y="371"/>
                  </a:lnTo>
                  <a:lnTo>
                    <a:pt x="5163" y="434"/>
                  </a:lnTo>
                  <a:lnTo>
                    <a:pt x="5127" y="501"/>
                  </a:lnTo>
                  <a:lnTo>
                    <a:pt x="5085" y="567"/>
                  </a:lnTo>
                  <a:lnTo>
                    <a:pt x="5061" y="601"/>
                  </a:lnTo>
                  <a:lnTo>
                    <a:pt x="5038" y="635"/>
                  </a:lnTo>
                  <a:lnTo>
                    <a:pt x="5014" y="667"/>
                  </a:lnTo>
                  <a:lnTo>
                    <a:pt x="4988" y="701"/>
                  </a:lnTo>
                  <a:lnTo>
                    <a:pt x="4960" y="735"/>
                  </a:lnTo>
                  <a:lnTo>
                    <a:pt x="4932" y="767"/>
                  </a:lnTo>
                  <a:lnTo>
                    <a:pt x="4902" y="799"/>
                  </a:lnTo>
                  <a:lnTo>
                    <a:pt x="4871" y="832"/>
                  </a:lnTo>
                  <a:lnTo>
                    <a:pt x="4838" y="862"/>
                  </a:lnTo>
                  <a:lnTo>
                    <a:pt x="4804" y="893"/>
                  </a:lnTo>
                  <a:lnTo>
                    <a:pt x="4770" y="924"/>
                  </a:lnTo>
                  <a:lnTo>
                    <a:pt x="4734" y="953"/>
                  </a:lnTo>
                  <a:lnTo>
                    <a:pt x="4695" y="980"/>
                  </a:lnTo>
                  <a:lnTo>
                    <a:pt x="4656" y="1008"/>
                  </a:lnTo>
                  <a:lnTo>
                    <a:pt x="4614" y="1034"/>
                  </a:lnTo>
                  <a:lnTo>
                    <a:pt x="4573" y="1059"/>
                  </a:lnTo>
                  <a:lnTo>
                    <a:pt x="4528" y="1082"/>
                  </a:lnTo>
                  <a:lnTo>
                    <a:pt x="4484" y="1105"/>
                  </a:lnTo>
                  <a:lnTo>
                    <a:pt x="4436" y="1126"/>
                  </a:lnTo>
                  <a:lnTo>
                    <a:pt x="4388" y="1143"/>
                  </a:lnTo>
                  <a:lnTo>
                    <a:pt x="4338" y="1161"/>
                  </a:lnTo>
                  <a:lnTo>
                    <a:pt x="4287" y="1177"/>
                  </a:lnTo>
                  <a:lnTo>
                    <a:pt x="4232" y="1190"/>
                  </a:lnTo>
                  <a:lnTo>
                    <a:pt x="4178" y="1203"/>
                  </a:lnTo>
                  <a:lnTo>
                    <a:pt x="4121" y="1213"/>
                  </a:lnTo>
                  <a:lnTo>
                    <a:pt x="4063" y="1219"/>
                  </a:lnTo>
                  <a:lnTo>
                    <a:pt x="4003" y="1226"/>
                  </a:lnTo>
                  <a:lnTo>
                    <a:pt x="3941" y="1229"/>
                  </a:lnTo>
                  <a:lnTo>
                    <a:pt x="3877" y="1229"/>
                  </a:lnTo>
                  <a:lnTo>
                    <a:pt x="3812" y="1227"/>
                  </a:lnTo>
                  <a:lnTo>
                    <a:pt x="3745" y="1224"/>
                  </a:lnTo>
                  <a:lnTo>
                    <a:pt x="3676" y="1216"/>
                  </a:lnTo>
                  <a:lnTo>
                    <a:pt x="3605" y="1206"/>
                  </a:lnTo>
                  <a:lnTo>
                    <a:pt x="3531" y="1195"/>
                  </a:lnTo>
                  <a:lnTo>
                    <a:pt x="3456" y="1179"/>
                  </a:lnTo>
                  <a:lnTo>
                    <a:pt x="3380" y="1161"/>
                  </a:lnTo>
                  <a:lnTo>
                    <a:pt x="3301" y="1140"/>
                  </a:lnTo>
                  <a:lnTo>
                    <a:pt x="3220" y="1114"/>
                  </a:lnTo>
                  <a:lnTo>
                    <a:pt x="3220" y="1114"/>
                  </a:lnTo>
                  <a:lnTo>
                    <a:pt x="3061" y="1064"/>
                  </a:lnTo>
                  <a:lnTo>
                    <a:pt x="2905" y="1019"/>
                  </a:lnTo>
                  <a:lnTo>
                    <a:pt x="2756" y="977"/>
                  </a:lnTo>
                  <a:lnTo>
                    <a:pt x="2612" y="938"/>
                  </a:lnTo>
                  <a:lnTo>
                    <a:pt x="2473" y="906"/>
                  </a:lnTo>
                  <a:lnTo>
                    <a:pt x="2340" y="875"/>
                  </a:lnTo>
                  <a:lnTo>
                    <a:pt x="2211" y="851"/>
                  </a:lnTo>
                  <a:lnTo>
                    <a:pt x="2086" y="828"/>
                  </a:lnTo>
                  <a:lnTo>
                    <a:pt x="1966" y="811"/>
                  </a:lnTo>
                  <a:lnTo>
                    <a:pt x="1851" y="798"/>
                  </a:lnTo>
                  <a:lnTo>
                    <a:pt x="1739" y="788"/>
                  </a:lnTo>
                  <a:lnTo>
                    <a:pt x="1630" y="782"/>
                  </a:lnTo>
                  <a:lnTo>
                    <a:pt x="1526" y="780"/>
                  </a:lnTo>
                  <a:lnTo>
                    <a:pt x="1426" y="780"/>
                  </a:lnTo>
                  <a:lnTo>
                    <a:pt x="1329" y="785"/>
                  </a:lnTo>
                  <a:lnTo>
                    <a:pt x="1235" y="795"/>
                  </a:lnTo>
                  <a:lnTo>
                    <a:pt x="1143" y="806"/>
                  </a:lnTo>
                  <a:lnTo>
                    <a:pt x="1099" y="814"/>
                  </a:lnTo>
                  <a:lnTo>
                    <a:pt x="1054" y="822"/>
                  </a:lnTo>
                  <a:lnTo>
                    <a:pt x="1011" y="830"/>
                  </a:lnTo>
                  <a:lnTo>
                    <a:pt x="970" y="840"/>
                  </a:lnTo>
                  <a:lnTo>
                    <a:pt x="927" y="851"/>
                  </a:lnTo>
                  <a:lnTo>
                    <a:pt x="885" y="862"/>
                  </a:lnTo>
                  <a:lnTo>
                    <a:pt x="804" y="888"/>
                  </a:lnTo>
                  <a:lnTo>
                    <a:pt x="725" y="917"/>
                  </a:lnTo>
                  <a:lnTo>
                    <a:pt x="647" y="950"/>
                  </a:lnTo>
                  <a:lnTo>
                    <a:pt x="571" y="985"/>
                  </a:lnTo>
                  <a:lnTo>
                    <a:pt x="496" y="1024"/>
                  </a:lnTo>
                  <a:lnTo>
                    <a:pt x="424" y="1064"/>
                  </a:lnTo>
                  <a:lnTo>
                    <a:pt x="352" y="1109"/>
                  </a:lnTo>
                  <a:lnTo>
                    <a:pt x="280" y="1156"/>
                  </a:lnTo>
                  <a:lnTo>
                    <a:pt x="210" y="1208"/>
                  </a:lnTo>
                  <a:lnTo>
                    <a:pt x="139" y="1261"/>
                  </a:lnTo>
                  <a:lnTo>
                    <a:pt x="70" y="1316"/>
                  </a:lnTo>
                  <a:lnTo>
                    <a:pt x="0" y="137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34017" name="Freeform 97"/>
            <p:cNvSpPr>
              <a:spLocks/>
            </p:cNvSpPr>
            <p:nvPr/>
          </p:nvSpPr>
          <p:spPr bwMode="auto">
            <a:xfrm>
              <a:off x="1229" y="911"/>
              <a:ext cx="5314" cy="745"/>
            </a:xfrm>
            <a:custGeom>
              <a:avLst/>
              <a:gdLst/>
              <a:ahLst/>
              <a:cxnLst>
                <a:cxn ang="0">
                  <a:pos x="5314" y="0"/>
                </a:cxn>
                <a:cxn ang="0">
                  <a:pos x="5296" y="71"/>
                </a:cxn>
                <a:cxn ang="0">
                  <a:pos x="5271" y="153"/>
                </a:cxn>
                <a:cxn ang="0">
                  <a:pos x="5233" y="257"/>
                </a:cxn>
                <a:cxn ang="0">
                  <a:pos x="5180" y="376"/>
                </a:cxn>
                <a:cxn ang="0">
                  <a:pos x="5112" y="507"/>
                </a:cxn>
                <a:cxn ang="0">
                  <a:pos x="5050" y="609"/>
                </a:cxn>
                <a:cxn ang="0">
                  <a:pos x="5003" y="678"/>
                </a:cxn>
                <a:cxn ang="0">
                  <a:pos x="4950" y="746"/>
                </a:cxn>
                <a:cxn ang="0">
                  <a:pos x="4893" y="812"/>
                </a:cxn>
                <a:cxn ang="0">
                  <a:pos x="4830" y="878"/>
                </a:cxn>
                <a:cxn ang="0">
                  <a:pos x="4762" y="940"/>
                </a:cxn>
                <a:cxn ang="0">
                  <a:pos x="4689" y="999"/>
                </a:cxn>
                <a:cxn ang="0">
                  <a:pos x="4610" y="1054"/>
                </a:cxn>
                <a:cxn ang="0">
                  <a:pos x="4524" y="1104"/>
                </a:cxn>
                <a:cxn ang="0">
                  <a:pos x="4432" y="1150"/>
                </a:cxn>
                <a:cxn ang="0">
                  <a:pos x="4335" y="1188"/>
                </a:cxn>
                <a:cxn ang="0">
                  <a:pos x="4229" y="1219"/>
                </a:cxn>
                <a:cxn ang="0">
                  <a:pos x="4118" y="1243"/>
                </a:cxn>
                <a:cxn ang="0">
                  <a:pos x="4000" y="1259"/>
                </a:cxn>
                <a:cxn ang="0">
                  <a:pos x="3875" y="1266"/>
                </a:cxn>
                <a:cxn ang="0">
                  <a:pos x="3742" y="1263"/>
                </a:cxn>
                <a:cxn ang="0">
                  <a:pos x="3602" y="1248"/>
                </a:cxn>
                <a:cxn ang="0">
                  <a:pos x="3453" y="1224"/>
                </a:cxn>
                <a:cxn ang="0">
                  <a:pos x="3298" y="1187"/>
                </a:cxn>
                <a:cxn ang="0">
                  <a:pos x="3217" y="1164"/>
                </a:cxn>
                <a:cxn ang="0">
                  <a:pos x="2899" y="1074"/>
                </a:cxn>
                <a:cxn ang="0">
                  <a:pos x="2605" y="999"/>
                </a:cxn>
                <a:cxn ang="0">
                  <a:pos x="2333" y="941"/>
                </a:cxn>
                <a:cxn ang="0">
                  <a:pos x="2079" y="899"/>
                </a:cxn>
                <a:cxn ang="0">
                  <a:pos x="1843" y="872"/>
                </a:cxn>
                <a:cxn ang="0">
                  <a:pos x="1622" y="861"/>
                </a:cxn>
                <a:cxn ang="0">
                  <a:pos x="1418" y="864"/>
                </a:cxn>
                <a:cxn ang="0">
                  <a:pos x="1226" y="882"/>
                </a:cxn>
                <a:cxn ang="0">
                  <a:pos x="1134" y="896"/>
                </a:cxn>
                <a:cxn ang="0">
                  <a:pos x="1047" y="912"/>
                </a:cxn>
                <a:cxn ang="0">
                  <a:pos x="961" y="933"/>
                </a:cxn>
                <a:cxn ang="0">
                  <a:pos x="878" y="957"/>
                </a:cxn>
                <a:cxn ang="0">
                  <a:pos x="718" y="1016"/>
                </a:cxn>
                <a:cxn ang="0">
                  <a:pos x="565" y="1087"/>
                </a:cxn>
                <a:cxn ang="0">
                  <a:pos x="419" y="1171"/>
                </a:cxn>
                <a:cxn ang="0">
                  <a:pos x="276" y="1266"/>
                </a:cxn>
                <a:cxn ang="0">
                  <a:pos x="138" y="1372"/>
                </a:cxn>
                <a:cxn ang="0">
                  <a:pos x="0" y="1490"/>
                </a:cxn>
              </a:cxnLst>
              <a:rect l="0" t="0" r="r" b="b"/>
              <a:pathLst>
                <a:path w="5314" h="1490">
                  <a:moveTo>
                    <a:pt x="5314" y="0"/>
                  </a:moveTo>
                  <a:lnTo>
                    <a:pt x="5314" y="0"/>
                  </a:lnTo>
                  <a:lnTo>
                    <a:pt x="5309" y="19"/>
                  </a:lnTo>
                  <a:lnTo>
                    <a:pt x="5296" y="71"/>
                  </a:lnTo>
                  <a:lnTo>
                    <a:pt x="5284" y="110"/>
                  </a:lnTo>
                  <a:lnTo>
                    <a:pt x="5271" y="153"/>
                  </a:lnTo>
                  <a:lnTo>
                    <a:pt x="5254" y="202"/>
                  </a:lnTo>
                  <a:lnTo>
                    <a:pt x="5233" y="257"/>
                  </a:lnTo>
                  <a:lnTo>
                    <a:pt x="5208" y="315"/>
                  </a:lnTo>
                  <a:lnTo>
                    <a:pt x="5180" y="376"/>
                  </a:lnTo>
                  <a:lnTo>
                    <a:pt x="5148" y="441"/>
                  </a:lnTo>
                  <a:lnTo>
                    <a:pt x="5112" y="507"/>
                  </a:lnTo>
                  <a:lnTo>
                    <a:pt x="5072" y="575"/>
                  </a:lnTo>
                  <a:lnTo>
                    <a:pt x="5050" y="609"/>
                  </a:lnTo>
                  <a:lnTo>
                    <a:pt x="5026" y="644"/>
                  </a:lnTo>
                  <a:lnTo>
                    <a:pt x="5003" y="678"/>
                  </a:lnTo>
                  <a:lnTo>
                    <a:pt x="4976" y="712"/>
                  </a:lnTo>
                  <a:lnTo>
                    <a:pt x="4950" y="746"/>
                  </a:lnTo>
                  <a:lnTo>
                    <a:pt x="4922" y="780"/>
                  </a:lnTo>
                  <a:lnTo>
                    <a:pt x="4893" y="812"/>
                  </a:lnTo>
                  <a:lnTo>
                    <a:pt x="4862" y="846"/>
                  </a:lnTo>
                  <a:lnTo>
                    <a:pt x="4830" y="878"/>
                  </a:lnTo>
                  <a:lnTo>
                    <a:pt x="4797" y="909"/>
                  </a:lnTo>
                  <a:lnTo>
                    <a:pt x="4762" y="940"/>
                  </a:lnTo>
                  <a:lnTo>
                    <a:pt x="4726" y="970"/>
                  </a:lnTo>
                  <a:lnTo>
                    <a:pt x="4689" y="999"/>
                  </a:lnTo>
                  <a:lnTo>
                    <a:pt x="4650" y="1027"/>
                  </a:lnTo>
                  <a:lnTo>
                    <a:pt x="4610" y="1054"/>
                  </a:lnTo>
                  <a:lnTo>
                    <a:pt x="4568" y="1080"/>
                  </a:lnTo>
                  <a:lnTo>
                    <a:pt x="4524" y="1104"/>
                  </a:lnTo>
                  <a:lnTo>
                    <a:pt x="4479" y="1127"/>
                  </a:lnTo>
                  <a:lnTo>
                    <a:pt x="4432" y="1150"/>
                  </a:lnTo>
                  <a:lnTo>
                    <a:pt x="4385" y="1169"/>
                  </a:lnTo>
                  <a:lnTo>
                    <a:pt x="4335" y="1188"/>
                  </a:lnTo>
                  <a:lnTo>
                    <a:pt x="4283" y="1205"/>
                  </a:lnTo>
                  <a:lnTo>
                    <a:pt x="4229" y="1219"/>
                  </a:lnTo>
                  <a:lnTo>
                    <a:pt x="4175" y="1232"/>
                  </a:lnTo>
                  <a:lnTo>
                    <a:pt x="4118" y="1243"/>
                  </a:lnTo>
                  <a:lnTo>
                    <a:pt x="4060" y="1251"/>
                  </a:lnTo>
                  <a:lnTo>
                    <a:pt x="4000" y="1259"/>
                  </a:lnTo>
                  <a:lnTo>
                    <a:pt x="3939" y="1263"/>
                  </a:lnTo>
                  <a:lnTo>
                    <a:pt x="3875" y="1266"/>
                  </a:lnTo>
                  <a:lnTo>
                    <a:pt x="3810" y="1264"/>
                  </a:lnTo>
                  <a:lnTo>
                    <a:pt x="3742" y="1263"/>
                  </a:lnTo>
                  <a:lnTo>
                    <a:pt x="3673" y="1256"/>
                  </a:lnTo>
                  <a:lnTo>
                    <a:pt x="3602" y="1248"/>
                  </a:lnTo>
                  <a:lnTo>
                    <a:pt x="3528" y="1237"/>
                  </a:lnTo>
                  <a:lnTo>
                    <a:pt x="3453" y="1224"/>
                  </a:lnTo>
                  <a:lnTo>
                    <a:pt x="3377" y="1206"/>
                  </a:lnTo>
                  <a:lnTo>
                    <a:pt x="3298" y="1187"/>
                  </a:lnTo>
                  <a:lnTo>
                    <a:pt x="3217" y="1164"/>
                  </a:lnTo>
                  <a:lnTo>
                    <a:pt x="3217" y="1164"/>
                  </a:lnTo>
                  <a:lnTo>
                    <a:pt x="3055" y="1116"/>
                  </a:lnTo>
                  <a:lnTo>
                    <a:pt x="2899" y="1074"/>
                  </a:lnTo>
                  <a:lnTo>
                    <a:pt x="2751" y="1033"/>
                  </a:lnTo>
                  <a:lnTo>
                    <a:pt x="2605" y="999"/>
                  </a:lnTo>
                  <a:lnTo>
                    <a:pt x="2466" y="969"/>
                  </a:lnTo>
                  <a:lnTo>
                    <a:pt x="2333" y="941"/>
                  </a:lnTo>
                  <a:lnTo>
                    <a:pt x="2202" y="919"/>
                  </a:lnTo>
                  <a:lnTo>
                    <a:pt x="2079" y="899"/>
                  </a:lnTo>
                  <a:lnTo>
                    <a:pt x="1958" y="885"/>
                  </a:lnTo>
                  <a:lnTo>
                    <a:pt x="1843" y="872"/>
                  </a:lnTo>
                  <a:lnTo>
                    <a:pt x="1730" y="865"/>
                  </a:lnTo>
                  <a:lnTo>
                    <a:pt x="1622" y="861"/>
                  </a:lnTo>
                  <a:lnTo>
                    <a:pt x="1518" y="861"/>
                  </a:lnTo>
                  <a:lnTo>
                    <a:pt x="1418" y="864"/>
                  </a:lnTo>
                  <a:lnTo>
                    <a:pt x="1321" y="872"/>
                  </a:lnTo>
                  <a:lnTo>
                    <a:pt x="1226" y="882"/>
                  </a:lnTo>
                  <a:lnTo>
                    <a:pt x="1180" y="888"/>
                  </a:lnTo>
                  <a:lnTo>
                    <a:pt x="1134" y="896"/>
                  </a:lnTo>
                  <a:lnTo>
                    <a:pt x="1090" y="904"/>
                  </a:lnTo>
                  <a:lnTo>
                    <a:pt x="1047" y="912"/>
                  </a:lnTo>
                  <a:lnTo>
                    <a:pt x="1004" y="924"/>
                  </a:lnTo>
                  <a:lnTo>
                    <a:pt x="961" y="933"/>
                  </a:lnTo>
                  <a:lnTo>
                    <a:pt x="919" y="945"/>
                  </a:lnTo>
                  <a:lnTo>
                    <a:pt x="878" y="957"/>
                  </a:lnTo>
                  <a:lnTo>
                    <a:pt x="797" y="985"/>
                  </a:lnTo>
                  <a:lnTo>
                    <a:pt x="718" y="1016"/>
                  </a:lnTo>
                  <a:lnTo>
                    <a:pt x="640" y="1050"/>
                  </a:lnTo>
                  <a:lnTo>
                    <a:pt x="565" y="1087"/>
                  </a:lnTo>
                  <a:lnTo>
                    <a:pt x="492" y="1127"/>
                  </a:lnTo>
                  <a:lnTo>
                    <a:pt x="419" y="1171"/>
                  </a:lnTo>
                  <a:lnTo>
                    <a:pt x="347" y="1216"/>
                  </a:lnTo>
                  <a:lnTo>
                    <a:pt x="276" y="1266"/>
                  </a:lnTo>
                  <a:lnTo>
                    <a:pt x="207" y="1318"/>
                  </a:lnTo>
                  <a:lnTo>
                    <a:pt x="138" y="1372"/>
                  </a:lnTo>
                  <a:lnTo>
                    <a:pt x="70" y="1431"/>
                  </a:lnTo>
                  <a:lnTo>
                    <a:pt x="0" y="149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34018" name="Freeform 98"/>
            <p:cNvSpPr>
              <a:spLocks/>
            </p:cNvSpPr>
            <p:nvPr/>
          </p:nvSpPr>
          <p:spPr bwMode="auto">
            <a:xfrm>
              <a:off x="1272" y="882"/>
              <a:ext cx="5291" cy="803"/>
            </a:xfrm>
            <a:custGeom>
              <a:avLst/>
              <a:gdLst/>
              <a:ahLst/>
              <a:cxnLst>
                <a:cxn ang="0">
                  <a:pos x="5291" y="0"/>
                </a:cxn>
                <a:cxn ang="0">
                  <a:pos x="5273" y="73"/>
                </a:cxn>
                <a:cxn ang="0">
                  <a:pos x="5250" y="155"/>
                </a:cxn>
                <a:cxn ang="0">
                  <a:pos x="5214" y="260"/>
                </a:cxn>
                <a:cxn ang="0">
                  <a:pos x="5162" y="381"/>
                </a:cxn>
                <a:cxn ang="0">
                  <a:pos x="5097" y="515"/>
                </a:cxn>
                <a:cxn ang="0">
                  <a:pos x="5036" y="618"/>
                </a:cxn>
                <a:cxn ang="0">
                  <a:pos x="4989" y="688"/>
                </a:cxn>
                <a:cxn ang="0">
                  <a:pos x="4937" y="757"/>
                </a:cxn>
                <a:cxn ang="0">
                  <a:pos x="4882" y="827"/>
                </a:cxn>
                <a:cxn ang="0">
                  <a:pos x="4821" y="893"/>
                </a:cxn>
                <a:cxn ang="0">
                  <a:pos x="4753" y="956"/>
                </a:cxn>
                <a:cxn ang="0">
                  <a:pos x="4681" y="1017"/>
                </a:cxn>
                <a:cxn ang="0">
                  <a:pos x="4603" y="1074"/>
                </a:cxn>
                <a:cxn ang="0">
                  <a:pos x="4518" y="1127"/>
                </a:cxn>
                <a:cxn ang="0">
                  <a:pos x="4426" y="1174"/>
                </a:cxn>
                <a:cxn ang="0">
                  <a:pos x="4329" y="1214"/>
                </a:cxn>
                <a:cxn ang="0">
                  <a:pos x="4225" y="1248"/>
                </a:cxn>
                <a:cxn ang="0">
                  <a:pos x="4114" y="1274"/>
                </a:cxn>
                <a:cxn ang="0">
                  <a:pos x="3996" y="1292"/>
                </a:cxn>
                <a:cxn ang="0">
                  <a:pos x="3871" y="1301"/>
                </a:cxn>
                <a:cxn ang="0">
                  <a:pos x="3738" y="1301"/>
                </a:cxn>
                <a:cxn ang="0">
                  <a:pos x="3598" y="1290"/>
                </a:cxn>
                <a:cxn ang="0">
                  <a:pos x="3449" y="1267"/>
                </a:cxn>
                <a:cxn ang="0">
                  <a:pos x="3292" y="1233"/>
                </a:cxn>
                <a:cxn ang="0">
                  <a:pos x="3212" y="1212"/>
                </a:cxn>
                <a:cxn ang="0">
                  <a:pos x="2894" y="1129"/>
                </a:cxn>
                <a:cxn ang="0">
                  <a:pos x="2598" y="1059"/>
                </a:cxn>
                <a:cxn ang="0">
                  <a:pos x="2323" y="1007"/>
                </a:cxn>
                <a:cxn ang="0">
                  <a:pos x="2069" y="970"/>
                </a:cxn>
                <a:cxn ang="0">
                  <a:pos x="1833" y="948"/>
                </a:cxn>
                <a:cxn ang="0">
                  <a:pos x="1612" y="941"/>
                </a:cxn>
                <a:cxn ang="0">
                  <a:pos x="1408" y="948"/>
                </a:cxn>
                <a:cxn ang="0">
                  <a:pos x="1216" y="969"/>
                </a:cxn>
                <a:cxn ang="0">
                  <a:pos x="1126" y="985"/>
                </a:cxn>
                <a:cxn ang="0">
                  <a:pos x="1037" y="1004"/>
                </a:cxn>
                <a:cxn ang="0">
                  <a:pos x="953" y="1027"/>
                </a:cxn>
                <a:cxn ang="0">
                  <a:pos x="869" y="1053"/>
                </a:cxn>
                <a:cxn ang="0">
                  <a:pos x="789" y="1082"/>
                </a:cxn>
                <a:cxn ang="0">
                  <a:pos x="635" y="1150"/>
                </a:cxn>
                <a:cxn ang="0">
                  <a:pos x="486" y="1230"/>
                </a:cxn>
                <a:cxn ang="0">
                  <a:pos x="343" y="1324"/>
                </a:cxn>
                <a:cxn ang="0">
                  <a:pos x="204" y="1429"/>
                </a:cxn>
                <a:cxn ang="0">
                  <a:pos x="68" y="1545"/>
                </a:cxn>
              </a:cxnLst>
              <a:rect l="0" t="0" r="r" b="b"/>
              <a:pathLst>
                <a:path w="5291" h="1606">
                  <a:moveTo>
                    <a:pt x="5291" y="0"/>
                  </a:moveTo>
                  <a:lnTo>
                    <a:pt x="5291" y="0"/>
                  </a:lnTo>
                  <a:lnTo>
                    <a:pt x="5287" y="19"/>
                  </a:lnTo>
                  <a:lnTo>
                    <a:pt x="5273" y="73"/>
                  </a:lnTo>
                  <a:lnTo>
                    <a:pt x="5264" y="111"/>
                  </a:lnTo>
                  <a:lnTo>
                    <a:pt x="5250" y="155"/>
                  </a:lnTo>
                  <a:lnTo>
                    <a:pt x="5233" y="205"/>
                  </a:lnTo>
                  <a:lnTo>
                    <a:pt x="5214" y="260"/>
                  </a:lnTo>
                  <a:lnTo>
                    <a:pt x="5190" y="318"/>
                  </a:lnTo>
                  <a:lnTo>
                    <a:pt x="5162" y="381"/>
                  </a:lnTo>
                  <a:lnTo>
                    <a:pt x="5132" y="447"/>
                  </a:lnTo>
                  <a:lnTo>
                    <a:pt x="5097" y="515"/>
                  </a:lnTo>
                  <a:lnTo>
                    <a:pt x="5057" y="583"/>
                  </a:lnTo>
                  <a:lnTo>
                    <a:pt x="5036" y="618"/>
                  </a:lnTo>
                  <a:lnTo>
                    <a:pt x="5014" y="654"/>
                  </a:lnTo>
                  <a:lnTo>
                    <a:pt x="4989" y="688"/>
                  </a:lnTo>
                  <a:lnTo>
                    <a:pt x="4964" y="723"/>
                  </a:lnTo>
                  <a:lnTo>
                    <a:pt x="4937" y="757"/>
                  </a:lnTo>
                  <a:lnTo>
                    <a:pt x="4911" y="791"/>
                  </a:lnTo>
                  <a:lnTo>
                    <a:pt x="4882" y="827"/>
                  </a:lnTo>
                  <a:lnTo>
                    <a:pt x="4851" y="859"/>
                  </a:lnTo>
                  <a:lnTo>
                    <a:pt x="4821" y="893"/>
                  </a:lnTo>
                  <a:lnTo>
                    <a:pt x="4787" y="925"/>
                  </a:lnTo>
                  <a:lnTo>
                    <a:pt x="4753" y="956"/>
                  </a:lnTo>
                  <a:lnTo>
                    <a:pt x="4718" y="988"/>
                  </a:lnTo>
                  <a:lnTo>
                    <a:pt x="4681" y="1017"/>
                  </a:lnTo>
                  <a:lnTo>
                    <a:pt x="4642" y="1046"/>
                  </a:lnTo>
                  <a:lnTo>
                    <a:pt x="4603" y="1074"/>
                  </a:lnTo>
                  <a:lnTo>
                    <a:pt x="4561" y="1101"/>
                  </a:lnTo>
                  <a:lnTo>
                    <a:pt x="4518" y="1127"/>
                  </a:lnTo>
                  <a:lnTo>
                    <a:pt x="4472" y="1151"/>
                  </a:lnTo>
                  <a:lnTo>
                    <a:pt x="4426" y="1174"/>
                  </a:lnTo>
                  <a:lnTo>
                    <a:pt x="4379" y="1195"/>
                  </a:lnTo>
                  <a:lnTo>
                    <a:pt x="4329" y="1214"/>
                  </a:lnTo>
                  <a:lnTo>
                    <a:pt x="4278" y="1232"/>
                  </a:lnTo>
                  <a:lnTo>
                    <a:pt x="4225" y="1248"/>
                  </a:lnTo>
                  <a:lnTo>
                    <a:pt x="4171" y="1263"/>
                  </a:lnTo>
                  <a:lnTo>
                    <a:pt x="4114" y="1274"/>
                  </a:lnTo>
                  <a:lnTo>
                    <a:pt x="4056" y="1284"/>
                  </a:lnTo>
                  <a:lnTo>
                    <a:pt x="3996" y="1292"/>
                  </a:lnTo>
                  <a:lnTo>
                    <a:pt x="3935" y="1298"/>
                  </a:lnTo>
                  <a:lnTo>
                    <a:pt x="3871" y="1301"/>
                  </a:lnTo>
                  <a:lnTo>
                    <a:pt x="3806" y="1303"/>
                  </a:lnTo>
                  <a:lnTo>
                    <a:pt x="3738" y="1301"/>
                  </a:lnTo>
                  <a:lnTo>
                    <a:pt x="3668" y="1296"/>
                  </a:lnTo>
                  <a:lnTo>
                    <a:pt x="3598" y="1290"/>
                  </a:lnTo>
                  <a:lnTo>
                    <a:pt x="3524" y="1280"/>
                  </a:lnTo>
                  <a:lnTo>
                    <a:pt x="3449" y="1267"/>
                  </a:lnTo>
                  <a:lnTo>
                    <a:pt x="3371" y="1253"/>
                  </a:lnTo>
                  <a:lnTo>
                    <a:pt x="3292" y="1233"/>
                  </a:lnTo>
                  <a:lnTo>
                    <a:pt x="3212" y="1212"/>
                  </a:lnTo>
                  <a:lnTo>
                    <a:pt x="3212" y="1212"/>
                  </a:lnTo>
                  <a:lnTo>
                    <a:pt x="3049" y="1167"/>
                  </a:lnTo>
                  <a:lnTo>
                    <a:pt x="2894" y="1129"/>
                  </a:lnTo>
                  <a:lnTo>
                    <a:pt x="2742" y="1091"/>
                  </a:lnTo>
                  <a:lnTo>
                    <a:pt x="2598" y="1059"/>
                  </a:lnTo>
                  <a:lnTo>
                    <a:pt x="2458" y="1032"/>
                  </a:lnTo>
                  <a:lnTo>
                    <a:pt x="2323" y="1007"/>
                  </a:lnTo>
                  <a:lnTo>
                    <a:pt x="2194" y="986"/>
                  </a:lnTo>
                  <a:lnTo>
                    <a:pt x="2069" y="970"/>
                  </a:lnTo>
                  <a:lnTo>
                    <a:pt x="1948" y="957"/>
                  </a:lnTo>
                  <a:lnTo>
                    <a:pt x="1833" y="948"/>
                  </a:lnTo>
                  <a:lnTo>
                    <a:pt x="1720" y="943"/>
                  </a:lnTo>
                  <a:lnTo>
                    <a:pt x="1612" y="941"/>
                  </a:lnTo>
                  <a:lnTo>
                    <a:pt x="1508" y="943"/>
                  </a:lnTo>
                  <a:lnTo>
                    <a:pt x="1408" y="948"/>
                  </a:lnTo>
                  <a:lnTo>
                    <a:pt x="1311" y="957"/>
                  </a:lnTo>
                  <a:lnTo>
                    <a:pt x="1216" y="969"/>
                  </a:lnTo>
                  <a:lnTo>
                    <a:pt x="1171" y="977"/>
                  </a:lnTo>
                  <a:lnTo>
                    <a:pt x="1126" y="985"/>
                  </a:lnTo>
                  <a:lnTo>
                    <a:pt x="1082" y="994"/>
                  </a:lnTo>
                  <a:lnTo>
                    <a:pt x="1037" y="1004"/>
                  </a:lnTo>
                  <a:lnTo>
                    <a:pt x="994" y="1015"/>
                  </a:lnTo>
                  <a:lnTo>
                    <a:pt x="953" y="1027"/>
                  </a:lnTo>
                  <a:lnTo>
                    <a:pt x="911" y="1040"/>
                  </a:lnTo>
                  <a:lnTo>
                    <a:pt x="869" y="1053"/>
                  </a:lnTo>
                  <a:lnTo>
                    <a:pt x="829" y="1067"/>
                  </a:lnTo>
                  <a:lnTo>
                    <a:pt x="789" y="1082"/>
                  </a:lnTo>
                  <a:lnTo>
                    <a:pt x="711" y="1114"/>
                  </a:lnTo>
                  <a:lnTo>
                    <a:pt x="635" y="1150"/>
                  </a:lnTo>
                  <a:lnTo>
                    <a:pt x="560" y="1188"/>
                  </a:lnTo>
                  <a:lnTo>
                    <a:pt x="486" y="1230"/>
                  </a:lnTo>
                  <a:lnTo>
                    <a:pt x="414" y="1275"/>
                  </a:lnTo>
                  <a:lnTo>
                    <a:pt x="343" y="1324"/>
                  </a:lnTo>
                  <a:lnTo>
                    <a:pt x="274" y="1374"/>
                  </a:lnTo>
                  <a:lnTo>
                    <a:pt x="204" y="1429"/>
                  </a:lnTo>
                  <a:lnTo>
                    <a:pt x="136" y="1485"/>
                  </a:lnTo>
                  <a:lnTo>
                    <a:pt x="68" y="1545"/>
                  </a:lnTo>
                  <a:lnTo>
                    <a:pt x="0" y="160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34019" name="Freeform 99"/>
            <p:cNvSpPr>
              <a:spLocks/>
            </p:cNvSpPr>
            <p:nvPr/>
          </p:nvSpPr>
          <p:spPr bwMode="auto">
            <a:xfrm>
              <a:off x="1317" y="854"/>
              <a:ext cx="5265" cy="860"/>
            </a:xfrm>
            <a:custGeom>
              <a:avLst/>
              <a:gdLst/>
              <a:ahLst/>
              <a:cxnLst>
                <a:cxn ang="0">
                  <a:pos x="5265" y="0"/>
                </a:cxn>
                <a:cxn ang="0">
                  <a:pos x="5249" y="73"/>
                </a:cxn>
                <a:cxn ang="0">
                  <a:pos x="5226" y="155"/>
                </a:cxn>
                <a:cxn ang="0">
                  <a:pos x="5191" y="262"/>
                </a:cxn>
                <a:cxn ang="0">
                  <a:pos x="5142" y="385"/>
                </a:cxn>
                <a:cxn ang="0">
                  <a:pos x="5078" y="520"/>
                </a:cxn>
                <a:cxn ang="0">
                  <a:pos x="5019" y="625"/>
                </a:cxn>
                <a:cxn ang="0">
                  <a:pos x="4974" y="696"/>
                </a:cxn>
                <a:cxn ang="0">
                  <a:pos x="4923" y="767"/>
                </a:cxn>
                <a:cxn ang="0">
                  <a:pos x="4869" y="838"/>
                </a:cxn>
                <a:cxn ang="0">
                  <a:pos x="4808" y="906"/>
                </a:cxn>
                <a:cxn ang="0">
                  <a:pos x="4741" y="971"/>
                </a:cxn>
                <a:cxn ang="0">
                  <a:pos x="4670" y="1034"/>
                </a:cxn>
                <a:cxn ang="0">
                  <a:pos x="4593" y="1093"/>
                </a:cxn>
                <a:cxn ang="0">
                  <a:pos x="4509" y="1147"/>
                </a:cxn>
                <a:cxn ang="0">
                  <a:pos x="4419" y="1195"/>
                </a:cxn>
                <a:cxn ang="0">
                  <a:pos x="4322" y="1239"/>
                </a:cxn>
                <a:cxn ang="0">
                  <a:pos x="4218" y="1274"/>
                </a:cxn>
                <a:cxn ang="0">
                  <a:pos x="4108" y="1303"/>
                </a:cxn>
                <a:cxn ang="0">
                  <a:pos x="3990" y="1324"/>
                </a:cxn>
                <a:cxn ang="0">
                  <a:pos x="3865" y="1336"/>
                </a:cxn>
                <a:cxn ang="0">
                  <a:pos x="3732" y="1337"/>
                </a:cxn>
                <a:cxn ang="0">
                  <a:pos x="3591" y="1329"/>
                </a:cxn>
                <a:cxn ang="0">
                  <a:pos x="3443" y="1311"/>
                </a:cxn>
                <a:cxn ang="0">
                  <a:pos x="3286" y="1279"/>
                </a:cxn>
                <a:cxn ang="0">
                  <a:pos x="3204" y="1260"/>
                </a:cxn>
                <a:cxn ang="0">
                  <a:pos x="2885" y="1181"/>
                </a:cxn>
                <a:cxn ang="0">
                  <a:pos x="2588" y="1119"/>
                </a:cxn>
                <a:cxn ang="0">
                  <a:pos x="2313" y="1071"/>
                </a:cxn>
                <a:cxn ang="0">
                  <a:pos x="2059" y="1039"/>
                </a:cxn>
                <a:cxn ang="0">
                  <a:pos x="1821" y="1022"/>
                </a:cxn>
                <a:cxn ang="0">
                  <a:pos x="1602" y="1019"/>
                </a:cxn>
                <a:cxn ang="0">
                  <a:pos x="1396" y="1031"/>
                </a:cxn>
                <a:cxn ang="0">
                  <a:pos x="1252" y="1048"/>
                </a:cxn>
                <a:cxn ang="0">
                  <a:pos x="1160" y="1064"/>
                </a:cxn>
                <a:cxn ang="0">
                  <a:pos x="1071" y="1084"/>
                </a:cxn>
                <a:cxn ang="0">
                  <a:pos x="985" y="1106"/>
                </a:cxn>
                <a:cxn ang="0">
                  <a:pos x="901" y="1132"/>
                </a:cxn>
                <a:cxn ang="0">
                  <a:pos x="820" y="1163"/>
                </a:cxn>
                <a:cxn ang="0">
                  <a:pos x="702" y="1213"/>
                </a:cxn>
                <a:cxn ang="0">
                  <a:pos x="552" y="1290"/>
                </a:cxn>
                <a:cxn ang="0">
                  <a:pos x="408" y="1381"/>
                </a:cxn>
                <a:cxn ang="0">
                  <a:pos x="269" y="1483"/>
                </a:cxn>
                <a:cxn ang="0">
                  <a:pos x="133" y="1596"/>
                </a:cxn>
                <a:cxn ang="0">
                  <a:pos x="0" y="1722"/>
                </a:cxn>
              </a:cxnLst>
              <a:rect l="0" t="0" r="r" b="b"/>
              <a:pathLst>
                <a:path w="5265" h="1722">
                  <a:moveTo>
                    <a:pt x="5265" y="0"/>
                  </a:moveTo>
                  <a:lnTo>
                    <a:pt x="5265" y="0"/>
                  </a:lnTo>
                  <a:lnTo>
                    <a:pt x="5262" y="20"/>
                  </a:lnTo>
                  <a:lnTo>
                    <a:pt x="5249" y="73"/>
                  </a:lnTo>
                  <a:lnTo>
                    <a:pt x="5238" y="112"/>
                  </a:lnTo>
                  <a:lnTo>
                    <a:pt x="5226" y="155"/>
                  </a:lnTo>
                  <a:lnTo>
                    <a:pt x="5210" y="205"/>
                  </a:lnTo>
                  <a:lnTo>
                    <a:pt x="5191" y="262"/>
                  </a:lnTo>
                  <a:lnTo>
                    <a:pt x="5169" y="322"/>
                  </a:lnTo>
                  <a:lnTo>
                    <a:pt x="5142" y="385"/>
                  </a:lnTo>
                  <a:lnTo>
                    <a:pt x="5113" y="451"/>
                  </a:lnTo>
                  <a:lnTo>
                    <a:pt x="5078" y="520"/>
                  </a:lnTo>
                  <a:lnTo>
                    <a:pt x="5040" y="590"/>
                  </a:lnTo>
                  <a:lnTo>
                    <a:pt x="5019" y="625"/>
                  </a:lnTo>
                  <a:lnTo>
                    <a:pt x="4997" y="661"/>
                  </a:lnTo>
                  <a:lnTo>
                    <a:pt x="4974" y="696"/>
                  </a:lnTo>
                  <a:lnTo>
                    <a:pt x="4949" y="732"/>
                  </a:lnTo>
                  <a:lnTo>
                    <a:pt x="4923" y="767"/>
                  </a:lnTo>
                  <a:lnTo>
                    <a:pt x="4897" y="803"/>
                  </a:lnTo>
                  <a:lnTo>
                    <a:pt x="4869" y="838"/>
                  </a:lnTo>
                  <a:lnTo>
                    <a:pt x="4838" y="872"/>
                  </a:lnTo>
                  <a:lnTo>
                    <a:pt x="4808" y="906"/>
                  </a:lnTo>
                  <a:lnTo>
                    <a:pt x="4776" y="938"/>
                  </a:lnTo>
                  <a:lnTo>
                    <a:pt x="4741" y="971"/>
                  </a:lnTo>
                  <a:lnTo>
                    <a:pt x="4706" y="1003"/>
                  </a:lnTo>
                  <a:lnTo>
                    <a:pt x="4670" y="1034"/>
                  </a:lnTo>
                  <a:lnTo>
                    <a:pt x="4631" y="1064"/>
                  </a:lnTo>
                  <a:lnTo>
                    <a:pt x="4593" y="1093"/>
                  </a:lnTo>
                  <a:lnTo>
                    <a:pt x="4551" y="1121"/>
                  </a:lnTo>
                  <a:lnTo>
                    <a:pt x="4509" y="1147"/>
                  </a:lnTo>
                  <a:lnTo>
                    <a:pt x="4465" y="1173"/>
                  </a:lnTo>
                  <a:lnTo>
                    <a:pt x="4419" y="1195"/>
                  </a:lnTo>
                  <a:lnTo>
                    <a:pt x="4370" y="1218"/>
                  </a:lnTo>
                  <a:lnTo>
                    <a:pt x="4322" y="1239"/>
                  </a:lnTo>
                  <a:lnTo>
                    <a:pt x="4270" y="1258"/>
                  </a:lnTo>
                  <a:lnTo>
                    <a:pt x="4218" y="1274"/>
                  </a:lnTo>
                  <a:lnTo>
                    <a:pt x="4163" y="1290"/>
                  </a:lnTo>
                  <a:lnTo>
                    <a:pt x="4108" y="1303"/>
                  </a:lnTo>
                  <a:lnTo>
                    <a:pt x="4050" y="1315"/>
                  </a:lnTo>
                  <a:lnTo>
                    <a:pt x="3990" y="1324"/>
                  </a:lnTo>
                  <a:lnTo>
                    <a:pt x="3929" y="1331"/>
                  </a:lnTo>
                  <a:lnTo>
                    <a:pt x="3865" y="1336"/>
                  </a:lnTo>
                  <a:lnTo>
                    <a:pt x="3800" y="1337"/>
                  </a:lnTo>
                  <a:lnTo>
                    <a:pt x="3732" y="1337"/>
                  </a:lnTo>
                  <a:lnTo>
                    <a:pt x="3662" y="1336"/>
                  </a:lnTo>
                  <a:lnTo>
                    <a:pt x="3591" y="1329"/>
                  </a:lnTo>
                  <a:lnTo>
                    <a:pt x="3518" y="1321"/>
                  </a:lnTo>
                  <a:lnTo>
                    <a:pt x="3443" y="1311"/>
                  </a:lnTo>
                  <a:lnTo>
                    <a:pt x="3365" y="1297"/>
                  </a:lnTo>
                  <a:lnTo>
                    <a:pt x="3286" y="1279"/>
                  </a:lnTo>
                  <a:lnTo>
                    <a:pt x="3204" y="1260"/>
                  </a:lnTo>
                  <a:lnTo>
                    <a:pt x="3204" y="1260"/>
                  </a:lnTo>
                  <a:lnTo>
                    <a:pt x="3042" y="1219"/>
                  </a:lnTo>
                  <a:lnTo>
                    <a:pt x="2885" y="1181"/>
                  </a:lnTo>
                  <a:lnTo>
                    <a:pt x="2733" y="1148"/>
                  </a:lnTo>
                  <a:lnTo>
                    <a:pt x="2588" y="1119"/>
                  </a:lnTo>
                  <a:lnTo>
                    <a:pt x="2447" y="1093"/>
                  </a:lnTo>
                  <a:lnTo>
                    <a:pt x="2313" y="1071"/>
                  </a:lnTo>
                  <a:lnTo>
                    <a:pt x="2184" y="1053"/>
                  </a:lnTo>
                  <a:lnTo>
                    <a:pt x="2059" y="1039"/>
                  </a:lnTo>
                  <a:lnTo>
                    <a:pt x="1938" y="1029"/>
                  </a:lnTo>
                  <a:lnTo>
                    <a:pt x="1821" y="1022"/>
                  </a:lnTo>
                  <a:lnTo>
                    <a:pt x="1709" y="1019"/>
                  </a:lnTo>
                  <a:lnTo>
                    <a:pt x="1602" y="1019"/>
                  </a:lnTo>
                  <a:lnTo>
                    <a:pt x="1498" y="1024"/>
                  </a:lnTo>
                  <a:lnTo>
                    <a:pt x="1396" y="1031"/>
                  </a:lnTo>
                  <a:lnTo>
                    <a:pt x="1299" y="1042"/>
                  </a:lnTo>
                  <a:lnTo>
                    <a:pt x="1252" y="1048"/>
                  </a:lnTo>
                  <a:lnTo>
                    <a:pt x="1206" y="1056"/>
                  </a:lnTo>
                  <a:lnTo>
                    <a:pt x="1160" y="1064"/>
                  </a:lnTo>
                  <a:lnTo>
                    <a:pt x="1116" y="1074"/>
                  </a:lnTo>
                  <a:lnTo>
                    <a:pt x="1071" y="1084"/>
                  </a:lnTo>
                  <a:lnTo>
                    <a:pt x="1027" y="1095"/>
                  </a:lnTo>
                  <a:lnTo>
                    <a:pt x="985" y="1106"/>
                  </a:lnTo>
                  <a:lnTo>
                    <a:pt x="942" y="1119"/>
                  </a:lnTo>
                  <a:lnTo>
                    <a:pt x="901" y="1132"/>
                  </a:lnTo>
                  <a:lnTo>
                    <a:pt x="860" y="1147"/>
                  </a:lnTo>
                  <a:lnTo>
                    <a:pt x="820" y="1163"/>
                  </a:lnTo>
                  <a:lnTo>
                    <a:pt x="780" y="1177"/>
                  </a:lnTo>
                  <a:lnTo>
                    <a:pt x="702" y="1213"/>
                  </a:lnTo>
                  <a:lnTo>
                    <a:pt x="626" y="1250"/>
                  </a:lnTo>
                  <a:lnTo>
                    <a:pt x="552" y="1290"/>
                  </a:lnTo>
                  <a:lnTo>
                    <a:pt x="479" y="1334"/>
                  </a:lnTo>
                  <a:lnTo>
                    <a:pt x="408" y="1381"/>
                  </a:lnTo>
                  <a:lnTo>
                    <a:pt x="338" y="1429"/>
                  </a:lnTo>
                  <a:lnTo>
                    <a:pt x="269" y="1483"/>
                  </a:lnTo>
                  <a:lnTo>
                    <a:pt x="201" y="1538"/>
                  </a:lnTo>
                  <a:lnTo>
                    <a:pt x="133" y="1596"/>
                  </a:lnTo>
                  <a:lnTo>
                    <a:pt x="66" y="1657"/>
                  </a:lnTo>
                  <a:lnTo>
                    <a:pt x="0" y="172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34020" name="Freeform 100"/>
            <p:cNvSpPr>
              <a:spLocks/>
            </p:cNvSpPr>
            <p:nvPr/>
          </p:nvSpPr>
          <p:spPr bwMode="auto">
            <a:xfrm>
              <a:off x="1361" y="825"/>
              <a:ext cx="5239" cy="918"/>
            </a:xfrm>
            <a:custGeom>
              <a:avLst/>
              <a:gdLst/>
              <a:ahLst/>
              <a:cxnLst>
                <a:cxn ang="0">
                  <a:pos x="5239" y="0"/>
                </a:cxn>
                <a:cxn ang="0">
                  <a:pos x="5223" y="74"/>
                </a:cxn>
                <a:cxn ang="0">
                  <a:pos x="5202" y="158"/>
                </a:cxn>
                <a:cxn ang="0">
                  <a:pos x="5169" y="265"/>
                </a:cxn>
                <a:cxn ang="0">
                  <a:pos x="5122" y="389"/>
                </a:cxn>
                <a:cxn ang="0">
                  <a:pos x="5061" y="527"/>
                </a:cxn>
                <a:cxn ang="0">
                  <a:pos x="5003" y="635"/>
                </a:cxn>
                <a:cxn ang="0">
                  <a:pos x="4958" y="706"/>
                </a:cxn>
                <a:cxn ang="0">
                  <a:pos x="4909" y="778"/>
                </a:cxn>
                <a:cxn ang="0">
                  <a:pos x="4855" y="850"/>
                </a:cxn>
                <a:cxn ang="0">
                  <a:pos x="4796" y="921"/>
                </a:cxn>
                <a:cxn ang="0">
                  <a:pos x="4730" y="987"/>
                </a:cxn>
                <a:cxn ang="0">
                  <a:pos x="4660" y="1051"/>
                </a:cxn>
                <a:cxn ang="0">
                  <a:pos x="4583" y="1113"/>
                </a:cxn>
                <a:cxn ang="0">
                  <a:pos x="4500" y="1168"/>
                </a:cxn>
                <a:cxn ang="0">
                  <a:pos x="4411" y="1219"/>
                </a:cxn>
                <a:cxn ang="0">
                  <a:pos x="4315" y="1265"/>
                </a:cxn>
                <a:cxn ang="0">
                  <a:pos x="4211" y="1303"/>
                </a:cxn>
                <a:cxn ang="0">
                  <a:pos x="4101" y="1334"/>
                </a:cxn>
                <a:cxn ang="0">
                  <a:pos x="3985" y="1357"/>
                </a:cxn>
                <a:cxn ang="0">
                  <a:pos x="3860" y="1371"/>
                </a:cxn>
                <a:cxn ang="0">
                  <a:pos x="3727" y="1376"/>
                </a:cxn>
                <a:cxn ang="0">
                  <a:pos x="3585" y="1371"/>
                </a:cxn>
                <a:cxn ang="0">
                  <a:pos x="3436" y="1355"/>
                </a:cxn>
                <a:cxn ang="0">
                  <a:pos x="3279" y="1326"/>
                </a:cxn>
                <a:cxn ang="0">
                  <a:pos x="3198" y="1308"/>
                </a:cxn>
                <a:cxn ang="0">
                  <a:pos x="2877" y="1235"/>
                </a:cxn>
                <a:cxn ang="0">
                  <a:pos x="2580" y="1179"/>
                </a:cxn>
                <a:cxn ang="0">
                  <a:pos x="2303" y="1137"/>
                </a:cxn>
                <a:cxn ang="0">
                  <a:pos x="2048" y="1109"/>
                </a:cxn>
                <a:cxn ang="0">
                  <a:pos x="1811" y="1097"/>
                </a:cxn>
                <a:cxn ang="0">
                  <a:pos x="1591" y="1100"/>
                </a:cxn>
                <a:cxn ang="0">
                  <a:pos x="1387" y="1114"/>
                </a:cxn>
                <a:cxn ang="0">
                  <a:pos x="1243" y="1135"/>
                </a:cxn>
                <a:cxn ang="0">
                  <a:pos x="1151" y="1153"/>
                </a:cxn>
                <a:cxn ang="0">
                  <a:pos x="1062" y="1174"/>
                </a:cxn>
                <a:cxn ang="0">
                  <a:pos x="976" y="1200"/>
                </a:cxn>
                <a:cxn ang="0">
                  <a:pos x="893" y="1227"/>
                </a:cxn>
                <a:cxn ang="0">
                  <a:pos x="812" y="1258"/>
                </a:cxn>
                <a:cxn ang="0">
                  <a:pos x="696" y="1311"/>
                </a:cxn>
                <a:cxn ang="0">
                  <a:pos x="546" y="1392"/>
                </a:cxn>
                <a:cxn ang="0">
                  <a:pos x="404" y="1486"/>
                </a:cxn>
                <a:cxn ang="0">
                  <a:pos x="267" y="1591"/>
                </a:cxn>
                <a:cxn ang="0">
                  <a:pos x="132" y="1709"/>
                </a:cxn>
                <a:cxn ang="0">
                  <a:pos x="0" y="1836"/>
                </a:cxn>
              </a:cxnLst>
              <a:rect l="0" t="0" r="r" b="b"/>
              <a:pathLst>
                <a:path w="5239" h="1836">
                  <a:moveTo>
                    <a:pt x="5239" y="0"/>
                  </a:moveTo>
                  <a:lnTo>
                    <a:pt x="5239" y="0"/>
                  </a:lnTo>
                  <a:lnTo>
                    <a:pt x="5236" y="20"/>
                  </a:lnTo>
                  <a:lnTo>
                    <a:pt x="5223" y="74"/>
                  </a:lnTo>
                  <a:lnTo>
                    <a:pt x="5215" y="113"/>
                  </a:lnTo>
                  <a:lnTo>
                    <a:pt x="5202" y="158"/>
                  </a:lnTo>
                  <a:lnTo>
                    <a:pt x="5187" y="209"/>
                  </a:lnTo>
                  <a:lnTo>
                    <a:pt x="5169" y="265"/>
                  </a:lnTo>
                  <a:lnTo>
                    <a:pt x="5148" y="325"/>
                  </a:lnTo>
                  <a:lnTo>
                    <a:pt x="5122" y="389"/>
                  </a:lnTo>
                  <a:lnTo>
                    <a:pt x="5093" y="457"/>
                  </a:lnTo>
                  <a:lnTo>
                    <a:pt x="5061" y="527"/>
                  </a:lnTo>
                  <a:lnTo>
                    <a:pt x="5023" y="598"/>
                  </a:lnTo>
                  <a:lnTo>
                    <a:pt x="5003" y="635"/>
                  </a:lnTo>
                  <a:lnTo>
                    <a:pt x="4982" y="670"/>
                  </a:lnTo>
                  <a:lnTo>
                    <a:pt x="4958" y="706"/>
                  </a:lnTo>
                  <a:lnTo>
                    <a:pt x="4934" y="743"/>
                  </a:lnTo>
                  <a:lnTo>
                    <a:pt x="4909" y="778"/>
                  </a:lnTo>
                  <a:lnTo>
                    <a:pt x="4883" y="814"/>
                  </a:lnTo>
                  <a:lnTo>
                    <a:pt x="4855" y="850"/>
                  </a:lnTo>
                  <a:lnTo>
                    <a:pt x="4826" y="885"/>
                  </a:lnTo>
                  <a:lnTo>
                    <a:pt x="4796" y="921"/>
                  </a:lnTo>
                  <a:lnTo>
                    <a:pt x="4764" y="954"/>
                  </a:lnTo>
                  <a:lnTo>
                    <a:pt x="4730" y="987"/>
                  </a:lnTo>
                  <a:lnTo>
                    <a:pt x="4696" y="1019"/>
                  </a:lnTo>
                  <a:lnTo>
                    <a:pt x="4660" y="1051"/>
                  </a:lnTo>
                  <a:lnTo>
                    <a:pt x="4622" y="1082"/>
                  </a:lnTo>
                  <a:lnTo>
                    <a:pt x="4583" y="1113"/>
                  </a:lnTo>
                  <a:lnTo>
                    <a:pt x="4543" y="1140"/>
                  </a:lnTo>
                  <a:lnTo>
                    <a:pt x="4500" y="1168"/>
                  </a:lnTo>
                  <a:lnTo>
                    <a:pt x="4457" y="1195"/>
                  </a:lnTo>
                  <a:lnTo>
                    <a:pt x="4411" y="1219"/>
                  </a:lnTo>
                  <a:lnTo>
                    <a:pt x="4364" y="1242"/>
                  </a:lnTo>
                  <a:lnTo>
                    <a:pt x="4315" y="1265"/>
                  </a:lnTo>
                  <a:lnTo>
                    <a:pt x="4264" y="1284"/>
                  </a:lnTo>
                  <a:lnTo>
                    <a:pt x="4211" y="1303"/>
                  </a:lnTo>
                  <a:lnTo>
                    <a:pt x="4157" y="1319"/>
                  </a:lnTo>
                  <a:lnTo>
                    <a:pt x="4101" y="1334"/>
                  </a:lnTo>
                  <a:lnTo>
                    <a:pt x="4043" y="1347"/>
                  </a:lnTo>
                  <a:lnTo>
                    <a:pt x="3985" y="1357"/>
                  </a:lnTo>
                  <a:lnTo>
                    <a:pt x="3922" y="1365"/>
                  </a:lnTo>
                  <a:lnTo>
                    <a:pt x="3860" y="1371"/>
                  </a:lnTo>
                  <a:lnTo>
                    <a:pt x="3793" y="1374"/>
                  </a:lnTo>
                  <a:lnTo>
                    <a:pt x="3727" y="1376"/>
                  </a:lnTo>
                  <a:lnTo>
                    <a:pt x="3657" y="1374"/>
                  </a:lnTo>
                  <a:lnTo>
                    <a:pt x="3585" y="1371"/>
                  </a:lnTo>
                  <a:lnTo>
                    <a:pt x="3513" y="1365"/>
                  </a:lnTo>
                  <a:lnTo>
                    <a:pt x="3436" y="1355"/>
                  </a:lnTo>
                  <a:lnTo>
                    <a:pt x="3359" y="1342"/>
                  </a:lnTo>
                  <a:lnTo>
                    <a:pt x="3279" y="1326"/>
                  </a:lnTo>
                  <a:lnTo>
                    <a:pt x="3198" y="1308"/>
                  </a:lnTo>
                  <a:lnTo>
                    <a:pt x="3198" y="1308"/>
                  </a:lnTo>
                  <a:lnTo>
                    <a:pt x="3034" y="1269"/>
                  </a:lnTo>
                  <a:lnTo>
                    <a:pt x="2877" y="1235"/>
                  </a:lnTo>
                  <a:lnTo>
                    <a:pt x="2726" y="1205"/>
                  </a:lnTo>
                  <a:lnTo>
                    <a:pt x="2580" y="1179"/>
                  </a:lnTo>
                  <a:lnTo>
                    <a:pt x="2439" y="1156"/>
                  </a:lnTo>
                  <a:lnTo>
                    <a:pt x="2303" y="1137"/>
                  </a:lnTo>
                  <a:lnTo>
                    <a:pt x="2174" y="1121"/>
                  </a:lnTo>
                  <a:lnTo>
                    <a:pt x="2048" y="1109"/>
                  </a:lnTo>
                  <a:lnTo>
                    <a:pt x="1927" y="1101"/>
                  </a:lnTo>
                  <a:lnTo>
                    <a:pt x="1811" y="1097"/>
                  </a:lnTo>
                  <a:lnTo>
                    <a:pt x="1699" y="1097"/>
                  </a:lnTo>
                  <a:lnTo>
                    <a:pt x="1591" y="1100"/>
                  </a:lnTo>
                  <a:lnTo>
                    <a:pt x="1487" y="1105"/>
                  </a:lnTo>
                  <a:lnTo>
                    <a:pt x="1387" y="1114"/>
                  </a:lnTo>
                  <a:lnTo>
                    <a:pt x="1290" y="1127"/>
                  </a:lnTo>
                  <a:lnTo>
                    <a:pt x="1243" y="1135"/>
                  </a:lnTo>
                  <a:lnTo>
                    <a:pt x="1197" y="1143"/>
                  </a:lnTo>
                  <a:lnTo>
                    <a:pt x="1151" y="1153"/>
                  </a:lnTo>
                  <a:lnTo>
                    <a:pt x="1107" y="1164"/>
                  </a:lnTo>
                  <a:lnTo>
                    <a:pt x="1062" y="1174"/>
                  </a:lnTo>
                  <a:lnTo>
                    <a:pt x="1019" y="1187"/>
                  </a:lnTo>
                  <a:lnTo>
                    <a:pt x="976" y="1200"/>
                  </a:lnTo>
                  <a:lnTo>
                    <a:pt x="934" y="1213"/>
                  </a:lnTo>
                  <a:lnTo>
                    <a:pt x="893" y="1227"/>
                  </a:lnTo>
                  <a:lnTo>
                    <a:pt x="853" y="1242"/>
                  </a:lnTo>
                  <a:lnTo>
                    <a:pt x="812" y="1258"/>
                  </a:lnTo>
                  <a:lnTo>
                    <a:pt x="772" y="1276"/>
                  </a:lnTo>
                  <a:lnTo>
                    <a:pt x="696" y="1311"/>
                  </a:lnTo>
                  <a:lnTo>
                    <a:pt x="619" y="1350"/>
                  </a:lnTo>
                  <a:lnTo>
                    <a:pt x="546" y="1392"/>
                  </a:lnTo>
                  <a:lnTo>
                    <a:pt x="473" y="1437"/>
                  </a:lnTo>
                  <a:lnTo>
                    <a:pt x="404" y="1486"/>
                  </a:lnTo>
                  <a:lnTo>
                    <a:pt x="335" y="1537"/>
                  </a:lnTo>
                  <a:lnTo>
                    <a:pt x="267" y="1591"/>
                  </a:lnTo>
                  <a:lnTo>
                    <a:pt x="199" y="1649"/>
                  </a:lnTo>
                  <a:lnTo>
                    <a:pt x="132" y="1709"/>
                  </a:lnTo>
                  <a:lnTo>
                    <a:pt x="67" y="1772"/>
                  </a:lnTo>
                  <a:lnTo>
                    <a:pt x="0" y="183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34021" name="Freeform 101"/>
            <p:cNvSpPr>
              <a:spLocks/>
            </p:cNvSpPr>
            <p:nvPr/>
          </p:nvSpPr>
          <p:spPr bwMode="auto">
            <a:xfrm>
              <a:off x="1407" y="796"/>
              <a:ext cx="5211" cy="976"/>
            </a:xfrm>
            <a:custGeom>
              <a:avLst/>
              <a:gdLst/>
              <a:ahLst/>
              <a:cxnLst>
                <a:cxn ang="0">
                  <a:pos x="5211" y="0"/>
                </a:cxn>
                <a:cxn ang="0">
                  <a:pos x="5197" y="76"/>
                </a:cxn>
                <a:cxn ang="0">
                  <a:pos x="5176" y="160"/>
                </a:cxn>
                <a:cxn ang="0">
                  <a:pos x="5144" y="268"/>
                </a:cxn>
                <a:cxn ang="0">
                  <a:pos x="5100" y="394"/>
                </a:cxn>
                <a:cxn ang="0">
                  <a:pos x="5040" y="533"/>
                </a:cxn>
                <a:cxn ang="0">
                  <a:pos x="4983" y="643"/>
                </a:cxn>
                <a:cxn ang="0">
                  <a:pos x="4940" y="715"/>
                </a:cxn>
                <a:cxn ang="0">
                  <a:pos x="4893" y="790"/>
                </a:cxn>
                <a:cxn ang="0">
                  <a:pos x="4839" y="862"/>
                </a:cxn>
                <a:cxn ang="0">
                  <a:pos x="4780" y="933"/>
                </a:cxn>
                <a:cxn ang="0">
                  <a:pos x="4716" y="1003"/>
                </a:cxn>
                <a:cxn ang="0">
                  <a:pos x="4647" y="1069"/>
                </a:cxn>
                <a:cxn ang="0">
                  <a:pos x="4571" y="1130"/>
                </a:cxn>
                <a:cxn ang="0">
                  <a:pos x="4489" y="1188"/>
                </a:cxn>
                <a:cxn ang="0">
                  <a:pos x="4400" y="1242"/>
                </a:cxn>
                <a:cxn ang="0">
                  <a:pos x="4305" y="1289"/>
                </a:cxn>
                <a:cxn ang="0">
                  <a:pos x="4203" y="1331"/>
                </a:cxn>
                <a:cxn ang="0">
                  <a:pos x="4093" y="1363"/>
                </a:cxn>
                <a:cxn ang="0">
                  <a:pos x="3976" y="1389"/>
                </a:cxn>
                <a:cxn ang="0">
                  <a:pos x="3851" y="1406"/>
                </a:cxn>
                <a:cxn ang="0">
                  <a:pos x="3718" y="1413"/>
                </a:cxn>
                <a:cxn ang="0">
                  <a:pos x="3578" y="1411"/>
                </a:cxn>
                <a:cxn ang="0">
                  <a:pos x="3428" y="1398"/>
                </a:cxn>
                <a:cxn ang="0">
                  <a:pos x="3271" y="1373"/>
                </a:cxn>
                <a:cxn ang="0">
                  <a:pos x="3188" y="1356"/>
                </a:cxn>
                <a:cxn ang="0">
                  <a:pos x="2867" y="1290"/>
                </a:cxn>
                <a:cxn ang="0">
                  <a:pos x="2568" y="1239"/>
                </a:cxn>
                <a:cxn ang="0">
                  <a:pos x="2292" y="1203"/>
                </a:cxn>
                <a:cxn ang="0">
                  <a:pos x="2037" y="1180"/>
                </a:cxn>
                <a:cxn ang="0">
                  <a:pos x="1799" y="1172"/>
                </a:cxn>
                <a:cxn ang="0">
                  <a:pos x="1580" y="1179"/>
                </a:cxn>
                <a:cxn ang="0">
                  <a:pos x="1376" y="1198"/>
                </a:cxn>
                <a:cxn ang="0">
                  <a:pos x="1231" y="1222"/>
                </a:cxn>
                <a:cxn ang="0">
                  <a:pos x="1140" y="1242"/>
                </a:cxn>
                <a:cxn ang="0">
                  <a:pos x="1052" y="1266"/>
                </a:cxn>
                <a:cxn ang="0">
                  <a:pos x="966" y="1292"/>
                </a:cxn>
                <a:cxn ang="0">
                  <a:pos x="883" y="1323"/>
                </a:cxn>
                <a:cxn ang="0">
                  <a:pos x="802" y="1355"/>
                </a:cxn>
                <a:cxn ang="0">
                  <a:pos x="687" y="1410"/>
                </a:cxn>
                <a:cxn ang="0">
                  <a:pos x="539" y="1495"/>
                </a:cxn>
                <a:cxn ang="0">
                  <a:pos x="398" y="1592"/>
                </a:cxn>
                <a:cxn ang="0">
                  <a:pos x="262" y="1700"/>
                </a:cxn>
                <a:cxn ang="0">
                  <a:pos x="130" y="1821"/>
                </a:cxn>
                <a:cxn ang="0">
                  <a:pos x="0" y="1952"/>
                </a:cxn>
              </a:cxnLst>
              <a:rect l="0" t="0" r="r" b="b"/>
              <a:pathLst>
                <a:path w="5211" h="1952">
                  <a:moveTo>
                    <a:pt x="5211" y="0"/>
                  </a:moveTo>
                  <a:lnTo>
                    <a:pt x="5211" y="0"/>
                  </a:lnTo>
                  <a:lnTo>
                    <a:pt x="5206" y="21"/>
                  </a:lnTo>
                  <a:lnTo>
                    <a:pt x="5197" y="76"/>
                  </a:lnTo>
                  <a:lnTo>
                    <a:pt x="5187" y="115"/>
                  </a:lnTo>
                  <a:lnTo>
                    <a:pt x="5176" y="160"/>
                  </a:lnTo>
                  <a:lnTo>
                    <a:pt x="5162" y="212"/>
                  </a:lnTo>
                  <a:lnTo>
                    <a:pt x="5144" y="268"/>
                  </a:lnTo>
                  <a:lnTo>
                    <a:pt x="5123" y="329"/>
                  </a:lnTo>
                  <a:lnTo>
                    <a:pt x="5100" y="394"/>
                  </a:lnTo>
                  <a:lnTo>
                    <a:pt x="5072" y="463"/>
                  </a:lnTo>
                  <a:lnTo>
                    <a:pt x="5040" y="533"/>
                  </a:lnTo>
                  <a:lnTo>
                    <a:pt x="5004" y="606"/>
                  </a:lnTo>
                  <a:lnTo>
                    <a:pt x="4983" y="643"/>
                  </a:lnTo>
                  <a:lnTo>
                    <a:pt x="4962" y="680"/>
                  </a:lnTo>
                  <a:lnTo>
                    <a:pt x="4940" y="715"/>
                  </a:lnTo>
                  <a:lnTo>
                    <a:pt x="4916" y="753"/>
                  </a:lnTo>
                  <a:lnTo>
                    <a:pt x="4893" y="790"/>
                  </a:lnTo>
                  <a:lnTo>
                    <a:pt x="4866" y="827"/>
                  </a:lnTo>
                  <a:lnTo>
                    <a:pt x="4839" y="862"/>
                  </a:lnTo>
                  <a:lnTo>
                    <a:pt x="4811" y="898"/>
                  </a:lnTo>
                  <a:lnTo>
                    <a:pt x="4780" y="933"/>
                  </a:lnTo>
                  <a:lnTo>
                    <a:pt x="4750" y="969"/>
                  </a:lnTo>
                  <a:lnTo>
                    <a:pt x="4716" y="1003"/>
                  </a:lnTo>
                  <a:lnTo>
                    <a:pt x="4683" y="1037"/>
                  </a:lnTo>
                  <a:lnTo>
                    <a:pt x="4647" y="1069"/>
                  </a:lnTo>
                  <a:lnTo>
                    <a:pt x="4609" y="1100"/>
                  </a:lnTo>
                  <a:lnTo>
                    <a:pt x="4571" y="1130"/>
                  </a:lnTo>
                  <a:lnTo>
                    <a:pt x="4530" y="1161"/>
                  </a:lnTo>
                  <a:lnTo>
                    <a:pt x="4489" y="1188"/>
                  </a:lnTo>
                  <a:lnTo>
                    <a:pt x="4446" y="1216"/>
                  </a:lnTo>
                  <a:lnTo>
                    <a:pt x="4400" y="1242"/>
                  </a:lnTo>
                  <a:lnTo>
                    <a:pt x="4354" y="1266"/>
                  </a:lnTo>
                  <a:lnTo>
                    <a:pt x="4305" y="1289"/>
                  </a:lnTo>
                  <a:lnTo>
                    <a:pt x="4255" y="1311"/>
                  </a:lnTo>
                  <a:lnTo>
                    <a:pt x="4203" y="1331"/>
                  </a:lnTo>
                  <a:lnTo>
                    <a:pt x="4148" y="1348"/>
                  </a:lnTo>
                  <a:lnTo>
                    <a:pt x="4093" y="1363"/>
                  </a:lnTo>
                  <a:lnTo>
                    <a:pt x="4036" y="1377"/>
                  </a:lnTo>
                  <a:lnTo>
                    <a:pt x="3976" y="1389"/>
                  </a:lnTo>
                  <a:lnTo>
                    <a:pt x="3915" y="1398"/>
                  </a:lnTo>
                  <a:lnTo>
                    <a:pt x="3851" y="1406"/>
                  </a:lnTo>
                  <a:lnTo>
                    <a:pt x="3786" y="1411"/>
                  </a:lnTo>
                  <a:lnTo>
                    <a:pt x="3718" y="1413"/>
                  </a:lnTo>
                  <a:lnTo>
                    <a:pt x="3649" y="1415"/>
                  </a:lnTo>
                  <a:lnTo>
                    <a:pt x="3578" y="1411"/>
                  </a:lnTo>
                  <a:lnTo>
                    <a:pt x="3504" y="1406"/>
                  </a:lnTo>
                  <a:lnTo>
                    <a:pt x="3428" y="1398"/>
                  </a:lnTo>
                  <a:lnTo>
                    <a:pt x="3350" y="1387"/>
                  </a:lnTo>
                  <a:lnTo>
                    <a:pt x="3271" y="1373"/>
                  </a:lnTo>
                  <a:lnTo>
                    <a:pt x="3188" y="1356"/>
                  </a:lnTo>
                  <a:lnTo>
                    <a:pt x="3188" y="1356"/>
                  </a:lnTo>
                  <a:lnTo>
                    <a:pt x="3025" y="1321"/>
                  </a:lnTo>
                  <a:lnTo>
                    <a:pt x="2867" y="1290"/>
                  </a:lnTo>
                  <a:lnTo>
                    <a:pt x="2716" y="1263"/>
                  </a:lnTo>
                  <a:lnTo>
                    <a:pt x="2568" y="1239"/>
                  </a:lnTo>
                  <a:lnTo>
                    <a:pt x="2428" y="1219"/>
                  </a:lnTo>
                  <a:lnTo>
                    <a:pt x="2292" y="1203"/>
                  </a:lnTo>
                  <a:lnTo>
                    <a:pt x="2162" y="1190"/>
                  </a:lnTo>
                  <a:lnTo>
                    <a:pt x="2037" y="1180"/>
                  </a:lnTo>
                  <a:lnTo>
                    <a:pt x="1916" y="1174"/>
                  </a:lnTo>
                  <a:lnTo>
                    <a:pt x="1799" y="1172"/>
                  </a:lnTo>
                  <a:lnTo>
                    <a:pt x="1688" y="1174"/>
                  </a:lnTo>
                  <a:lnTo>
                    <a:pt x="1580" y="1179"/>
                  </a:lnTo>
                  <a:lnTo>
                    <a:pt x="1476" y="1187"/>
                  </a:lnTo>
                  <a:lnTo>
                    <a:pt x="1376" y="1198"/>
                  </a:lnTo>
                  <a:lnTo>
                    <a:pt x="1279" y="1214"/>
                  </a:lnTo>
                  <a:lnTo>
                    <a:pt x="1231" y="1222"/>
                  </a:lnTo>
                  <a:lnTo>
                    <a:pt x="1186" y="1232"/>
                  </a:lnTo>
                  <a:lnTo>
                    <a:pt x="1140" y="1242"/>
                  </a:lnTo>
                  <a:lnTo>
                    <a:pt x="1095" y="1253"/>
                  </a:lnTo>
                  <a:lnTo>
                    <a:pt x="1052" y="1266"/>
                  </a:lnTo>
                  <a:lnTo>
                    <a:pt x="1009" y="1279"/>
                  </a:lnTo>
                  <a:lnTo>
                    <a:pt x="966" y="1292"/>
                  </a:lnTo>
                  <a:lnTo>
                    <a:pt x="925" y="1306"/>
                  </a:lnTo>
                  <a:lnTo>
                    <a:pt x="883" y="1323"/>
                  </a:lnTo>
                  <a:lnTo>
                    <a:pt x="843" y="1339"/>
                  </a:lnTo>
                  <a:lnTo>
                    <a:pt x="802" y="1355"/>
                  </a:lnTo>
                  <a:lnTo>
                    <a:pt x="763" y="1373"/>
                  </a:lnTo>
                  <a:lnTo>
                    <a:pt x="687" y="1410"/>
                  </a:lnTo>
                  <a:lnTo>
                    <a:pt x="612" y="1452"/>
                  </a:lnTo>
                  <a:lnTo>
                    <a:pt x="539" y="1495"/>
                  </a:lnTo>
                  <a:lnTo>
                    <a:pt x="468" y="1542"/>
                  </a:lnTo>
                  <a:lnTo>
                    <a:pt x="398" y="1592"/>
                  </a:lnTo>
                  <a:lnTo>
                    <a:pt x="329" y="1644"/>
                  </a:lnTo>
                  <a:lnTo>
                    <a:pt x="262" y="1700"/>
                  </a:lnTo>
                  <a:lnTo>
                    <a:pt x="196" y="1758"/>
                  </a:lnTo>
                  <a:lnTo>
                    <a:pt x="130" y="1821"/>
                  </a:lnTo>
                  <a:lnTo>
                    <a:pt x="65" y="1884"/>
                  </a:lnTo>
                  <a:lnTo>
                    <a:pt x="0" y="195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34022" name="Freeform 102"/>
            <p:cNvSpPr>
              <a:spLocks/>
            </p:cNvSpPr>
            <p:nvPr/>
          </p:nvSpPr>
          <p:spPr bwMode="auto">
            <a:xfrm>
              <a:off x="1454" y="767"/>
              <a:ext cx="5179" cy="1034"/>
            </a:xfrm>
            <a:custGeom>
              <a:avLst/>
              <a:gdLst/>
              <a:ahLst/>
              <a:cxnLst>
                <a:cxn ang="0">
                  <a:pos x="5179" y="0"/>
                </a:cxn>
                <a:cxn ang="0">
                  <a:pos x="5166" y="74"/>
                </a:cxn>
                <a:cxn ang="0">
                  <a:pos x="5148" y="159"/>
                </a:cxn>
                <a:cxn ang="0">
                  <a:pos x="5118" y="269"/>
                </a:cxn>
                <a:cxn ang="0">
                  <a:pos x="5075" y="397"/>
                </a:cxn>
                <a:cxn ang="0">
                  <a:pos x="5016" y="537"/>
                </a:cxn>
                <a:cxn ang="0">
                  <a:pos x="4962" y="649"/>
                </a:cxn>
                <a:cxn ang="0">
                  <a:pos x="4921" y="723"/>
                </a:cxn>
                <a:cxn ang="0">
                  <a:pos x="4873" y="799"/>
                </a:cxn>
                <a:cxn ang="0">
                  <a:pos x="4822" y="873"/>
                </a:cxn>
                <a:cxn ang="0">
                  <a:pos x="4764" y="946"/>
                </a:cxn>
                <a:cxn ang="0">
                  <a:pos x="4701" y="1015"/>
                </a:cxn>
                <a:cxn ang="0">
                  <a:pos x="4632" y="1083"/>
                </a:cxn>
                <a:cxn ang="0">
                  <a:pos x="4558" y="1148"/>
                </a:cxn>
                <a:cxn ang="0">
                  <a:pos x="4476" y="1207"/>
                </a:cxn>
                <a:cxn ang="0">
                  <a:pos x="4389" y="1262"/>
                </a:cxn>
                <a:cxn ang="0">
                  <a:pos x="4294" y="1312"/>
                </a:cxn>
                <a:cxn ang="0">
                  <a:pos x="4192" y="1356"/>
                </a:cxn>
                <a:cxn ang="0">
                  <a:pos x="4083" y="1391"/>
                </a:cxn>
                <a:cxn ang="0">
                  <a:pos x="3967" y="1419"/>
                </a:cxn>
                <a:cxn ang="0">
                  <a:pos x="3842" y="1438"/>
                </a:cxn>
                <a:cxn ang="0">
                  <a:pos x="3710" y="1450"/>
                </a:cxn>
                <a:cxn ang="0">
                  <a:pos x="3568" y="1450"/>
                </a:cxn>
                <a:cxn ang="0">
                  <a:pos x="3420" y="1440"/>
                </a:cxn>
                <a:cxn ang="0">
                  <a:pos x="3261" y="1417"/>
                </a:cxn>
                <a:cxn ang="0">
                  <a:pos x="3178" y="1403"/>
                </a:cxn>
                <a:cxn ang="0">
                  <a:pos x="2856" y="1343"/>
                </a:cxn>
                <a:cxn ang="0">
                  <a:pos x="2558" y="1296"/>
                </a:cxn>
                <a:cxn ang="0">
                  <a:pos x="2281" y="1265"/>
                </a:cxn>
                <a:cxn ang="0">
                  <a:pos x="2024" y="1249"/>
                </a:cxn>
                <a:cxn ang="0">
                  <a:pos x="1787" y="1246"/>
                </a:cxn>
                <a:cxn ang="0">
                  <a:pos x="1568" y="1256"/>
                </a:cxn>
                <a:cxn ang="0">
                  <a:pos x="1363" y="1280"/>
                </a:cxn>
                <a:cxn ang="0">
                  <a:pos x="1268" y="1298"/>
                </a:cxn>
                <a:cxn ang="0">
                  <a:pos x="1175" y="1319"/>
                </a:cxn>
                <a:cxn ang="0">
                  <a:pos x="1084" y="1341"/>
                </a:cxn>
                <a:cxn ang="0">
                  <a:pos x="998" y="1369"/>
                </a:cxn>
                <a:cxn ang="0">
                  <a:pos x="914" y="1398"/>
                </a:cxn>
                <a:cxn ang="0">
                  <a:pos x="833" y="1432"/>
                </a:cxn>
                <a:cxn ang="0">
                  <a:pos x="754" y="1467"/>
                </a:cxn>
                <a:cxn ang="0">
                  <a:pos x="678" y="1508"/>
                </a:cxn>
                <a:cxn ang="0">
                  <a:pos x="532" y="1595"/>
                </a:cxn>
                <a:cxn ang="0">
                  <a:pos x="392" y="1695"/>
                </a:cxn>
                <a:cxn ang="0">
                  <a:pos x="258" y="1808"/>
                </a:cxn>
                <a:cxn ang="0">
                  <a:pos x="128" y="1931"/>
                </a:cxn>
                <a:cxn ang="0">
                  <a:pos x="0" y="2066"/>
                </a:cxn>
              </a:cxnLst>
              <a:rect l="0" t="0" r="r" b="b"/>
              <a:pathLst>
                <a:path w="5179" h="2066">
                  <a:moveTo>
                    <a:pt x="5179" y="0"/>
                  </a:moveTo>
                  <a:lnTo>
                    <a:pt x="5179" y="0"/>
                  </a:lnTo>
                  <a:lnTo>
                    <a:pt x="5176" y="19"/>
                  </a:lnTo>
                  <a:lnTo>
                    <a:pt x="5166" y="74"/>
                  </a:lnTo>
                  <a:lnTo>
                    <a:pt x="5158" y="114"/>
                  </a:lnTo>
                  <a:lnTo>
                    <a:pt x="5148" y="159"/>
                  </a:lnTo>
                  <a:lnTo>
                    <a:pt x="5134" y="211"/>
                  </a:lnTo>
                  <a:lnTo>
                    <a:pt x="5118" y="269"/>
                  </a:lnTo>
                  <a:lnTo>
                    <a:pt x="5098" y="331"/>
                  </a:lnTo>
                  <a:lnTo>
                    <a:pt x="5075" y="397"/>
                  </a:lnTo>
                  <a:lnTo>
                    <a:pt x="5048" y="466"/>
                  </a:lnTo>
                  <a:lnTo>
                    <a:pt x="5016" y="537"/>
                  </a:lnTo>
                  <a:lnTo>
                    <a:pt x="4982" y="612"/>
                  </a:lnTo>
                  <a:lnTo>
                    <a:pt x="4962" y="649"/>
                  </a:lnTo>
                  <a:lnTo>
                    <a:pt x="4941" y="686"/>
                  </a:lnTo>
                  <a:lnTo>
                    <a:pt x="4921" y="723"/>
                  </a:lnTo>
                  <a:lnTo>
                    <a:pt x="4897" y="762"/>
                  </a:lnTo>
                  <a:lnTo>
                    <a:pt x="4873" y="799"/>
                  </a:lnTo>
                  <a:lnTo>
                    <a:pt x="4848" y="836"/>
                  </a:lnTo>
                  <a:lnTo>
                    <a:pt x="4822" y="873"/>
                  </a:lnTo>
                  <a:lnTo>
                    <a:pt x="4794" y="909"/>
                  </a:lnTo>
                  <a:lnTo>
                    <a:pt x="4764" y="946"/>
                  </a:lnTo>
                  <a:lnTo>
                    <a:pt x="4733" y="981"/>
                  </a:lnTo>
                  <a:lnTo>
                    <a:pt x="4701" y="1015"/>
                  </a:lnTo>
                  <a:lnTo>
                    <a:pt x="4668" y="1051"/>
                  </a:lnTo>
                  <a:lnTo>
                    <a:pt x="4632" y="1083"/>
                  </a:lnTo>
                  <a:lnTo>
                    <a:pt x="4596" y="1117"/>
                  </a:lnTo>
                  <a:lnTo>
                    <a:pt x="4558" y="1148"/>
                  </a:lnTo>
                  <a:lnTo>
                    <a:pt x="4518" y="1178"/>
                  </a:lnTo>
                  <a:lnTo>
                    <a:pt x="4476" y="1207"/>
                  </a:lnTo>
                  <a:lnTo>
                    <a:pt x="4433" y="1236"/>
                  </a:lnTo>
                  <a:lnTo>
                    <a:pt x="4389" y="1262"/>
                  </a:lnTo>
                  <a:lnTo>
                    <a:pt x="4342" y="1288"/>
                  </a:lnTo>
                  <a:lnTo>
                    <a:pt x="4294" y="1312"/>
                  </a:lnTo>
                  <a:lnTo>
                    <a:pt x="4244" y="1335"/>
                  </a:lnTo>
                  <a:lnTo>
                    <a:pt x="4192" y="1356"/>
                  </a:lnTo>
                  <a:lnTo>
                    <a:pt x="4139" y="1374"/>
                  </a:lnTo>
                  <a:lnTo>
                    <a:pt x="4083" y="1391"/>
                  </a:lnTo>
                  <a:lnTo>
                    <a:pt x="4026" y="1406"/>
                  </a:lnTo>
                  <a:lnTo>
                    <a:pt x="3967" y="1419"/>
                  </a:lnTo>
                  <a:lnTo>
                    <a:pt x="3906" y="1430"/>
                  </a:lnTo>
                  <a:lnTo>
                    <a:pt x="3842" y="1438"/>
                  </a:lnTo>
                  <a:lnTo>
                    <a:pt x="3777" y="1445"/>
                  </a:lnTo>
                  <a:lnTo>
                    <a:pt x="3710" y="1450"/>
                  </a:lnTo>
                  <a:lnTo>
                    <a:pt x="3641" y="1451"/>
                  </a:lnTo>
                  <a:lnTo>
                    <a:pt x="3568" y="1450"/>
                  </a:lnTo>
                  <a:lnTo>
                    <a:pt x="3495" y="1446"/>
                  </a:lnTo>
                  <a:lnTo>
                    <a:pt x="3420" y="1440"/>
                  </a:lnTo>
                  <a:lnTo>
                    <a:pt x="3341" y="1430"/>
                  </a:lnTo>
                  <a:lnTo>
                    <a:pt x="3261" y="1417"/>
                  </a:lnTo>
                  <a:lnTo>
                    <a:pt x="3178" y="1403"/>
                  </a:lnTo>
                  <a:lnTo>
                    <a:pt x="3178" y="1403"/>
                  </a:lnTo>
                  <a:lnTo>
                    <a:pt x="3014" y="1370"/>
                  </a:lnTo>
                  <a:lnTo>
                    <a:pt x="2856" y="1343"/>
                  </a:lnTo>
                  <a:lnTo>
                    <a:pt x="2703" y="1317"/>
                  </a:lnTo>
                  <a:lnTo>
                    <a:pt x="2558" y="1296"/>
                  </a:lnTo>
                  <a:lnTo>
                    <a:pt x="2416" y="1280"/>
                  </a:lnTo>
                  <a:lnTo>
                    <a:pt x="2281" y="1265"/>
                  </a:lnTo>
                  <a:lnTo>
                    <a:pt x="2149" y="1256"/>
                  </a:lnTo>
                  <a:lnTo>
                    <a:pt x="2024" y="1249"/>
                  </a:lnTo>
                  <a:lnTo>
                    <a:pt x="1904" y="1246"/>
                  </a:lnTo>
                  <a:lnTo>
                    <a:pt x="1787" y="1246"/>
                  </a:lnTo>
                  <a:lnTo>
                    <a:pt x="1674" y="1249"/>
                  </a:lnTo>
                  <a:lnTo>
                    <a:pt x="1568" y="1256"/>
                  </a:lnTo>
                  <a:lnTo>
                    <a:pt x="1463" y="1267"/>
                  </a:lnTo>
                  <a:lnTo>
                    <a:pt x="1363" y="1280"/>
                  </a:lnTo>
                  <a:lnTo>
                    <a:pt x="1315" y="1288"/>
                  </a:lnTo>
                  <a:lnTo>
                    <a:pt x="1268" y="1298"/>
                  </a:lnTo>
                  <a:lnTo>
                    <a:pt x="1220" y="1307"/>
                  </a:lnTo>
                  <a:lnTo>
                    <a:pt x="1175" y="1319"/>
                  </a:lnTo>
                  <a:lnTo>
                    <a:pt x="1129" y="1330"/>
                  </a:lnTo>
                  <a:lnTo>
                    <a:pt x="1084" y="1341"/>
                  </a:lnTo>
                  <a:lnTo>
                    <a:pt x="1041" y="1354"/>
                  </a:lnTo>
                  <a:lnTo>
                    <a:pt x="998" y="1369"/>
                  </a:lnTo>
                  <a:lnTo>
                    <a:pt x="955" y="1383"/>
                  </a:lnTo>
                  <a:lnTo>
                    <a:pt x="914" y="1398"/>
                  </a:lnTo>
                  <a:lnTo>
                    <a:pt x="873" y="1414"/>
                  </a:lnTo>
                  <a:lnTo>
                    <a:pt x="833" y="1432"/>
                  </a:lnTo>
                  <a:lnTo>
                    <a:pt x="793" y="1450"/>
                  </a:lnTo>
                  <a:lnTo>
                    <a:pt x="754" y="1467"/>
                  </a:lnTo>
                  <a:lnTo>
                    <a:pt x="716" y="1487"/>
                  </a:lnTo>
                  <a:lnTo>
                    <a:pt x="678" y="1508"/>
                  </a:lnTo>
                  <a:lnTo>
                    <a:pt x="604" y="1550"/>
                  </a:lnTo>
                  <a:lnTo>
                    <a:pt x="532" y="1595"/>
                  </a:lnTo>
                  <a:lnTo>
                    <a:pt x="461" y="1643"/>
                  </a:lnTo>
                  <a:lnTo>
                    <a:pt x="392" y="1695"/>
                  </a:lnTo>
                  <a:lnTo>
                    <a:pt x="325" y="1750"/>
                  </a:lnTo>
                  <a:lnTo>
                    <a:pt x="258" y="1808"/>
                  </a:lnTo>
                  <a:lnTo>
                    <a:pt x="193" y="1868"/>
                  </a:lnTo>
                  <a:lnTo>
                    <a:pt x="128" y="1931"/>
                  </a:lnTo>
                  <a:lnTo>
                    <a:pt x="64" y="1997"/>
                  </a:lnTo>
                  <a:lnTo>
                    <a:pt x="0" y="206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34023" name="Freeform 103"/>
            <p:cNvSpPr>
              <a:spLocks/>
            </p:cNvSpPr>
            <p:nvPr/>
          </p:nvSpPr>
          <p:spPr bwMode="auto">
            <a:xfrm>
              <a:off x="1501" y="738"/>
              <a:ext cx="5149" cy="1091"/>
            </a:xfrm>
            <a:custGeom>
              <a:avLst/>
              <a:gdLst/>
              <a:ahLst/>
              <a:cxnLst>
                <a:cxn ang="0">
                  <a:pos x="5149" y="0"/>
                </a:cxn>
                <a:cxn ang="0">
                  <a:pos x="5136" y="76"/>
                </a:cxn>
                <a:cxn ang="0">
                  <a:pos x="5119" y="162"/>
                </a:cxn>
                <a:cxn ang="0">
                  <a:pos x="5090" y="273"/>
                </a:cxn>
                <a:cxn ang="0">
                  <a:pos x="5050" y="402"/>
                </a:cxn>
                <a:cxn ang="0">
                  <a:pos x="4993" y="545"/>
                </a:cxn>
                <a:cxn ang="0">
                  <a:pos x="4940" y="658"/>
                </a:cxn>
                <a:cxn ang="0">
                  <a:pos x="4900" y="734"/>
                </a:cxn>
                <a:cxn ang="0">
                  <a:pos x="4854" y="809"/>
                </a:cxn>
                <a:cxn ang="0">
                  <a:pos x="4803" y="885"/>
                </a:cxn>
                <a:cxn ang="0">
                  <a:pos x="4747" y="960"/>
                </a:cxn>
                <a:cxn ang="0">
                  <a:pos x="4685" y="1032"/>
                </a:cxn>
                <a:cxn ang="0">
                  <a:pos x="4617" y="1102"/>
                </a:cxn>
                <a:cxn ang="0">
                  <a:pos x="4543" y="1168"/>
                </a:cxn>
                <a:cxn ang="0">
                  <a:pos x="4463" y="1229"/>
                </a:cxn>
                <a:cxn ang="0">
                  <a:pos x="4377" y="1287"/>
                </a:cxn>
                <a:cxn ang="0">
                  <a:pos x="4282" y="1337"/>
                </a:cxn>
                <a:cxn ang="0">
                  <a:pos x="4181" y="1384"/>
                </a:cxn>
                <a:cxn ang="0">
                  <a:pos x="4073" y="1421"/>
                </a:cxn>
                <a:cxn ang="0">
                  <a:pos x="3957" y="1452"/>
                </a:cxn>
                <a:cxn ang="0">
                  <a:pos x="3832" y="1475"/>
                </a:cxn>
                <a:cxn ang="0">
                  <a:pos x="3700" y="1488"/>
                </a:cxn>
                <a:cxn ang="0">
                  <a:pos x="3559" y="1491"/>
                </a:cxn>
                <a:cxn ang="0">
                  <a:pos x="3410" y="1483"/>
                </a:cxn>
                <a:cxn ang="0">
                  <a:pos x="3251" y="1465"/>
                </a:cxn>
                <a:cxn ang="0">
                  <a:pos x="3169" y="1450"/>
                </a:cxn>
                <a:cxn ang="0">
                  <a:pos x="2845" y="1397"/>
                </a:cxn>
                <a:cxn ang="0">
                  <a:pos x="2545" y="1358"/>
                </a:cxn>
                <a:cxn ang="0">
                  <a:pos x="2269" y="1333"/>
                </a:cxn>
                <a:cxn ang="0">
                  <a:pos x="2012" y="1321"/>
                </a:cxn>
                <a:cxn ang="0">
                  <a:pos x="1775" y="1323"/>
                </a:cxn>
                <a:cxn ang="0">
                  <a:pos x="1555" y="1337"/>
                </a:cxn>
                <a:cxn ang="0">
                  <a:pos x="1353" y="1366"/>
                </a:cxn>
                <a:cxn ang="0">
                  <a:pos x="1255" y="1384"/>
                </a:cxn>
                <a:cxn ang="0">
                  <a:pos x="1164" y="1407"/>
                </a:cxn>
                <a:cxn ang="0">
                  <a:pos x="1074" y="1433"/>
                </a:cxn>
                <a:cxn ang="0">
                  <a:pos x="987" y="1462"/>
                </a:cxn>
                <a:cxn ang="0">
                  <a:pos x="904" y="1492"/>
                </a:cxn>
                <a:cxn ang="0">
                  <a:pos x="824" y="1528"/>
                </a:cxn>
                <a:cxn ang="0">
                  <a:pos x="746" y="1567"/>
                </a:cxn>
                <a:cxn ang="0">
                  <a:pos x="669" y="1607"/>
                </a:cxn>
                <a:cxn ang="0">
                  <a:pos x="525" y="1699"/>
                </a:cxn>
                <a:cxn ang="0">
                  <a:pos x="386" y="1802"/>
                </a:cxn>
                <a:cxn ang="0">
                  <a:pos x="254" y="1917"/>
                </a:cxn>
                <a:cxn ang="0">
                  <a:pos x="127" y="2045"/>
                </a:cxn>
                <a:cxn ang="0">
                  <a:pos x="0" y="2182"/>
                </a:cxn>
              </a:cxnLst>
              <a:rect l="0" t="0" r="r" b="b"/>
              <a:pathLst>
                <a:path w="5149" h="2182">
                  <a:moveTo>
                    <a:pt x="5149" y="0"/>
                  </a:moveTo>
                  <a:lnTo>
                    <a:pt x="5149" y="0"/>
                  </a:lnTo>
                  <a:lnTo>
                    <a:pt x="5146" y="20"/>
                  </a:lnTo>
                  <a:lnTo>
                    <a:pt x="5136" y="76"/>
                  </a:lnTo>
                  <a:lnTo>
                    <a:pt x="5129" y="115"/>
                  </a:lnTo>
                  <a:lnTo>
                    <a:pt x="5119" y="162"/>
                  </a:lnTo>
                  <a:lnTo>
                    <a:pt x="5105" y="215"/>
                  </a:lnTo>
                  <a:lnTo>
                    <a:pt x="5090" y="273"/>
                  </a:lnTo>
                  <a:lnTo>
                    <a:pt x="5072" y="336"/>
                  </a:lnTo>
                  <a:lnTo>
                    <a:pt x="5050" y="402"/>
                  </a:lnTo>
                  <a:lnTo>
                    <a:pt x="5024" y="472"/>
                  </a:lnTo>
                  <a:lnTo>
                    <a:pt x="4993" y="545"/>
                  </a:lnTo>
                  <a:lnTo>
                    <a:pt x="4960" y="620"/>
                  </a:lnTo>
                  <a:lnTo>
                    <a:pt x="4940" y="658"/>
                  </a:lnTo>
                  <a:lnTo>
                    <a:pt x="4921" y="696"/>
                  </a:lnTo>
                  <a:lnTo>
                    <a:pt x="4900" y="734"/>
                  </a:lnTo>
                  <a:lnTo>
                    <a:pt x="4878" y="772"/>
                  </a:lnTo>
                  <a:lnTo>
                    <a:pt x="4854" y="809"/>
                  </a:lnTo>
                  <a:lnTo>
                    <a:pt x="4829" y="848"/>
                  </a:lnTo>
                  <a:lnTo>
                    <a:pt x="4803" y="885"/>
                  </a:lnTo>
                  <a:lnTo>
                    <a:pt x="4776" y="922"/>
                  </a:lnTo>
                  <a:lnTo>
                    <a:pt x="4747" y="960"/>
                  </a:lnTo>
                  <a:lnTo>
                    <a:pt x="4717" y="997"/>
                  </a:lnTo>
                  <a:lnTo>
                    <a:pt x="4685" y="1032"/>
                  </a:lnTo>
                  <a:lnTo>
                    <a:pt x="4651" y="1068"/>
                  </a:lnTo>
                  <a:lnTo>
                    <a:pt x="4617" y="1102"/>
                  </a:lnTo>
                  <a:lnTo>
                    <a:pt x="4581" y="1136"/>
                  </a:lnTo>
                  <a:lnTo>
                    <a:pt x="4543" y="1168"/>
                  </a:lnTo>
                  <a:lnTo>
                    <a:pt x="4504" y="1199"/>
                  </a:lnTo>
                  <a:lnTo>
                    <a:pt x="4463" y="1229"/>
                  </a:lnTo>
                  <a:lnTo>
                    <a:pt x="4421" y="1258"/>
                  </a:lnTo>
                  <a:lnTo>
                    <a:pt x="4377" y="1287"/>
                  </a:lnTo>
                  <a:lnTo>
                    <a:pt x="4331" y="1313"/>
                  </a:lnTo>
                  <a:lnTo>
                    <a:pt x="4282" y="1337"/>
                  </a:lnTo>
                  <a:lnTo>
                    <a:pt x="4232" y="1362"/>
                  </a:lnTo>
                  <a:lnTo>
                    <a:pt x="4181" y="1384"/>
                  </a:lnTo>
                  <a:lnTo>
                    <a:pt x="4128" y="1404"/>
                  </a:lnTo>
                  <a:lnTo>
                    <a:pt x="4073" y="1421"/>
                  </a:lnTo>
                  <a:lnTo>
                    <a:pt x="4016" y="1438"/>
                  </a:lnTo>
                  <a:lnTo>
                    <a:pt x="3957" y="1452"/>
                  </a:lnTo>
                  <a:lnTo>
                    <a:pt x="3896" y="1465"/>
                  </a:lnTo>
                  <a:lnTo>
                    <a:pt x="3832" y="1475"/>
                  </a:lnTo>
                  <a:lnTo>
                    <a:pt x="3767" y="1483"/>
                  </a:lnTo>
                  <a:lnTo>
                    <a:pt x="3700" y="1488"/>
                  </a:lnTo>
                  <a:lnTo>
                    <a:pt x="3631" y="1491"/>
                  </a:lnTo>
                  <a:lnTo>
                    <a:pt x="3559" y="1491"/>
                  </a:lnTo>
                  <a:lnTo>
                    <a:pt x="3485" y="1489"/>
                  </a:lnTo>
                  <a:lnTo>
                    <a:pt x="3410" y="1483"/>
                  </a:lnTo>
                  <a:lnTo>
                    <a:pt x="3331" y="1476"/>
                  </a:lnTo>
                  <a:lnTo>
                    <a:pt x="3251" y="1465"/>
                  </a:lnTo>
                  <a:lnTo>
                    <a:pt x="3169" y="1450"/>
                  </a:lnTo>
                  <a:lnTo>
                    <a:pt x="3169" y="1450"/>
                  </a:lnTo>
                  <a:lnTo>
                    <a:pt x="3003" y="1423"/>
                  </a:lnTo>
                  <a:lnTo>
                    <a:pt x="2845" y="1397"/>
                  </a:lnTo>
                  <a:lnTo>
                    <a:pt x="2692" y="1376"/>
                  </a:lnTo>
                  <a:lnTo>
                    <a:pt x="2545" y="1358"/>
                  </a:lnTo>
                  <a:lnTo>
                    <a:pt x="2405" y="1344"/>
                  </a:lnTo>
                  <a:lnTo>
                    <a:pt x="2269" y="1333"/>
                  </a:lnTo>
                  <a:lnTo>
                    <a:pt x="2138" y="1324"/>
                  </a:lnTo>
                  <a:lnTo>
                    <a:pt x="2012" y="1321"/>
                  </a:lnTo>
                  <a:lnTo>
                    <a:pt x="1891" y="1320"/>
                  </a:lnTo>
                  <a:lnTo>
                    <a:pt x="1775" y="1323"/>
                  </a:lnTo>
                  <a:lnTo>
                    <a:pt x="1664" y="1328"/>
                  </a:lnTo>
                  <a:lnTo>
                    <a:pt x="1555" y="1337"/>
                  </a:lnTo>
                  <a:lnTo>
                    <a:pt x="1451" y="1350"/>
                  </a:lnTo>
                  <a:lnTo>
                    <a:pt x="1353" y="1366"/>
                  </a:lnTo>
                  <a:lnTo>
                    <a:pt x="1304" y="1375"/>
                  </a:lnTo>
                  <a:lnTo>
                    <a:pt x="1255" y="1384"/>
                  </a:lnTo>
                  <a:lnTo>
                    <a:pt x="1210" y="1396"/>
                  </a:lnTo>
                  <a:lnTo>
                    <a:pt x="1164" y="1407"/>
                  </a:lnTo>
                  <a:lnTo>
                    <a:pt x="1118" y="1420"/>
                  </a:lnTo>
                  <a:lnTo>
                    <a:pt x="1074" y="1433"/>
                  </a:lnTo>
                  <a:lnTo>
                    <a:pt x="1030" y="1447"/>
                  </a:lnTo>
                  <a:lnTo>
                    <a:pt x="987" y="1462"/>
                  </a:lnTo>
                  <a:lnTo>
                    <a:pt x="946" y="1476"/>
                  </a:lnTo>
                  <a:lnTo>
                    <a:pt x="904" y="1492"/>
                  </a:lnTo>
                  <a:lnTo>
                    <a:pt x="864" y="1510"/>
                  </a:lnTo>
                  <a:lnTo>
                    <a:pt x="824" y="1528"/>
                  </a:lnTo>
                  <a:lnTo>
                    <a:pt x="785" y="1547"/>
                  </a:lnTo>
                  <a:lnTo>
                    <a:pt x="746" y="1567"/>
                  </a:lnTo>
                  <a:lnTo>
                    <a:pt x="707" y="1586"/>
                  </a:lnTo>
                  <a:lnTo>
                    <a:pt x="669" y="1607"/>
                  </a:lnTo>
                  <a:lnTo>
                    <a:pt x="596" y="1652"/>
                  </a:lnTo>
                  <a:lnTo>
                    <a:pt x="525" y="1699"/>
                  </a:lnTo>
                  <a:lnTo>
                    <a:pt x="456" y="1749"/>
                  </a:lnTo>
                  <a:lnTo>
                    <a:pt x="386" y="1802"/>
                  </a:lnTo>
                  <a:lnTo>
                    <a:pt x="320" y="1859"/>
                  </a:lnTo>
                  <a:lnTo>
                    <a:pt x="254" y="1917"/>
                  </a:lnTo>
                  <a:lnTo>
                    <a:pt x="190" y="1980"/>
                  </a:lnTo>
                  <a:lnTo>
                    <a:pt x="127" y="2045"/>
                  </a:lnTo>
                  <a:lnTo>
                    <a:pt x="63" y="2112"/>
                  </a:lnTo>
                  <a:lnTo>
                    <a:pt x="0" y="218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34024" name="Freeform 104"/>
            <p:cNvSpPr>
              <a:spLocks/>
            </p:cNvSpPr>
            <p:nvPr/>
          </p:nvSpPr>
          <p:spPr bwMode="auto">
            <a:xfrm>
              <a:off x="1550" y="709"/>
              <a:ext cx="5113" cy="1149"/>
            </a:xfrm>
            <a:custGeom>
              <a:avLst/>
              <a:gdLst/>
              <a:ahLst/>
              <a:cxnLst>
                <a:cxn ang="0">
                  <a:pos x="5113" y="0"/>
                </a:cxn>
                <a:cxn ang="0">
                  <a:pos x="5104" y="78"/>
                </a:cxn>
                <a:cxn ang="0">
                  <a:pos x="5087" y="163"/>
                </a:cxn>
                <a:cxn ang="0">
                  <a:pos x="5061" y="276"/>
                </a:cxn>
                <a:cxn ang="0">
                  <a:pos x="5020" y="407"/>
                </a:cxn>
                <a:cxn ang="0">
                  <a:pos x="4968" y="551"/>
                </a:cxn>
                <a:cxn ang="0">
                  <a:pos x="4916" y="666"/>
                </a:cxn>
                <a:cxn ang="0">
                  <a:pos x="4876" y="743"/>
                </a:cxn>
                <a:cxn ang="0">
                  <a:pos x="4832" y="821"/>
                </a:cxn>
                <a:cxn ang="0">
                  <a:pos x="4783" y="896"/>
                </a:cxn>
                <a:cxn ang="0">
                  <a:pos x="4727" y="972"/>
                </a:cxn>
                <a:cxn ang="0">
                  <a:pos x="4666" y="1047"/>
                </a:cxn>
                <a:cxn ang="0">
                  <a:pos x="4600" y="1118"/>
                </a:cxn>
                <a:cxn ang="0">
                  <a:pos x="4528" y="1185"/>
                </a:cxn>
                <a:cxn ang="0">
                  <a:pos x="4447" y="1250"/>
                </a:cxn>
                <a:cxn ang="0">
                  <a:pos x="4361" y="1310"/>
                </a:cxn>
                <a:cxn ang="0">
                  <a:pos x="4268" y="1363"/>
                </a:cxn>
                <a:cxn ang="0">
                  <a:pos x="4168" y="1410"/>
                </a:cxn>
                <a:cxn ang="0">
                  <a:pos x="4060" y="1450"/>
                </a:cxn>
                <a:cxn ang="0">
                  <a:pos x="3944" y="1484"/>
                </a:cxn>
                <a:cxn ang="0">
                  <a:pos x="3821" y="1508"/>
                </a:cxn>
                <a:cxn ang="0">
                  <a:pos x="3689" y="1525"/>
                </a:cxn>
                <a:cxn ang="0">
                  <a:pos x="3547" y="1531"/>
                </a:cxn>
                <a:cxn ang="0">
                  <a:pos x="3397" y="1526"/>
                </a:cxn>
                <a:cxn ang="0">
                  <a:pos x="3239" y="1512"/>
                </a:cxn>
                <a:cxn ang="0">
                  <a:pos x="3156" y="1499"/>
                </a:cxn>
                <a:cxn ang="0">
                  <a:pos x="2832" y="1452"/>
                </a:cxn>
                <a:cxn ang="0">
                  <a:pos x="2532" y="1418"/>
                </a:cxn>
                <a:cxn ang="0">
                  <a:pos x="2255" y="1397"/>
                </a:cxn>
                <a:cxn ang="0">
                  <a:pos x="1998" y="1391"/>
                </a:cxn>
                <a:cxn ang="0">
                  <a:pos x="1760" y="1397"/>
                </a:cxn>
                <a:cxn ang="0">
                  <a:pos x="1541" y="1418"/>
                </a:cxn>
                <a:cxn ang="0">
                  <a:pos x="1338" y="1450"/>
                </a:cxn>
                <a:cxn ang="0">
                  <a:pos x="1242" y="1471"/>
                </a:cxn>
                <a:cxn ang="0">
                  <a:pos x="1151" y="1496"/>
                </a:cxn>
                <a:cxn ang="0">
                  <a:pos x="1062" y="1523"/>
                </a:cxn>
                <a:cxn ang="0">
                  <a:pos x="976" y="1554"/>
                </a:cxn>
                <a:cxn ang="0">
                  <a:pos x="893" y="1588"/>
                </a:cxn>
                <a:cxn ang="0">
                  <a:pos x="813" y="1623"/>
                </a:cxn>
                <a:cxn ang="0">
                  <a:pos x="736" y="1663"/>
                </a:cxn>
                <a:cxn ang="0">
                  <a:pos x="661" y="1707"/>
                </a:cxn>
                <a:cxn ang="0">
                  <a:pos x="516" y="1801"/>
                </a:cxn>
                <a:cxn ang="0">
                  <a:pos x="380" y="1907"/>
                </a:cxn>
                <a:cxn ang="0">
                  <a:pos x="250" y="2027"/>
                </a:cxn>
                <a:cxn ang="0">
                  <a:pos x="123" y="2156"/>
                </a:cxn>
                <a:cxn ang="0">
                  <a:pos x="0" y="2298"/>
                </a:cxn>
              </a:cxnLst>
              <a:rect l="0" t="0" r="r" b="b"/>
              <a:pathLst>
                <a:path w="5113" h="2298">
                  <a:moveTo>
                    <a:pt x="5113" y="0"/>
                  </a:moveTo>
                  <a:lnTo>
                    <a:pt x="5113" y="0"/>
                  </a:lnTo>
                  <a:lnTo>
                    <a:pt x="5112" y="21"/>
                  </a:lnTo>
                  <a:lnTo>
                    <a:pt x="5104" y="78"/>
                  </a:lnTo>
                  <a:lnTo>
                    <a:pt x="5097" y="117"/>
                  </a:lnTo>
                  <a:lnTo>
                    <a:pt x="5087" y="163"/>
                  </a:lnTo>
                  <a:lnTo>
                    <a:pt x="5075" y="217"/>
                  </a:lnTo>
                  <a:lnTo>
                    <a:pt x="5061" y="276"/>
                  </a:lnTo>
                  <a:lnTo>
                    <a:pt x="5043" y="339"/>
                  </a:lnTo>
                  <a:lnTo>
                    <a:pt x="5020" y="407"/>
                  </a:lnTo>
                  <a:lnTo>
                    <a:pt x="4997" y="478"/>
                  </a:lnTo>
                  <a:lnTo>
                    <a:pt x="4968" y="551"/>
                  </a:lnTo>
                  <a:lnTo>
                    <a:pt x="4934" y="627"/>
                  </a:lnTo>
                  <a:lnTo>
                    <a:pt x="4916" y="666"/>
                  </a:lnTo>
                  <a:lnTo>
                    <a:pt x="4897" y="704"/>
                  </a:lnTo>
                  <a:lnTo>
                    <a:pt x="4876" y="743"/>
                  </a:lnTo>
                  <a:lnTo>
                    <a:pt x="4855" y="782"/>
                  </a:lnTo>
                  <a:lnTo>
                    <a:pt x="4832" y="821"/>
                  </a:lnTo>
                  <a:lnTo>
                    <a:pt x="4808" y="859"/>
                  </a:lnTo>
                  <a:lnTo>
                    <a:pt x="4783" y="896"/>
                  </a:lnTo>
                  <a:lnTo>
                    <a:pt x="4755" y="935"/>
                  </a:lnTo>
                  <a:lnTo>
                    <a:pt x="4727" y="972"/>
                  </a:lnTo>
                  <a:lnTo>
                    <a:pt x="4697" y="1009"/>
                  </a:lnTo>
                  <a:lnTo>
                    <a:pt x="4666" y="1047"/>
                  </a:lnTo>
                  <a:lnTo>
                    <a:pt x="4634" y="1082"/>
                  </a:lnTo>
                  <a:lnTo>
                    <a:pt x="4600" y="1118"/>
                  </a:lnTo>
                  <a:lnTo>
                    <a:pt x="4564" y="1153"/>
                  </a:lnTo>
                  <a:lnTo>
                    <a:pt x="4528" y="1185"/>
                  </a:lnTo>
                  <a:lnTo>
                    <a:pt x="4489" y="1218"/>
                  </a:lnTo>
                  <a:lnTo>
                    <a:pt x="4447" y="1250"/>
                  </a:lnTo>
                  <a:lnTo>
                    <a:pt x="4405" y="1281"/>
                  </a:lnTo>
                  <a:lnTo>
                    <a:pt x="4361" y="1310"/>
                  </a:lnTo>
                  <a:lnTo>
                    <a:pt x="4315" y="1337"/>
                  </a:lnTo>
                  <a:lnTo>
                    <a:pt x="4268" y="1363"/>
                  </a:lnTo>
                  <a:lnTo>
                    <a:pt x="4219" y="1387"/>
                  </a:lnTo>
                  <a:lnTo>
                    <a:pt x="4168" y="1410"/>
                  </a:lnTo>
                  <a:lnTo>
                    <a:pt x="4115" y="1431"/>
                  </a:lnTo>
                  <a:lnTo>
                    <a:pt x="4060" y="1450"/>
                  </a:lnTo>
                  <a:lnTo>
                    <a:pt x="4003" y="1468"/>
                  </a:lnTo>
                  <a:lnTo>
                    <a:pt x="3944" y="1484"/>
                  </a:lnTo>
                  <a:lnTo>
                    <a:pt x="3883" y="1497"/>
                  </a:lnTo>
                  <a:lnTo>
                    <a:pt x="3821" y="1508"/>
                  </a:lnTo>
                  <a:lnTo>
                    <a:pt x="3756" y="1518"/>
                  </a:lnTo>
                  <a:lnTo>
                    <a:pt x="3689" y="1525"/>
                  </a:lnTo>
                  <a:lnTo>
                    <a:pt x="3619" y="1529"/>
                  </a:lnTo>
                  <a:lnTo>
                    <a:pt x="3547" y="1531"/>
                  </a:lnTo>
                  <a:lnTo>
                    <a:pt x="3474" y="1529"/>
                  </a:lnTo>
                  <a:lnTo>
                    <a:pt x="3397" y="1526"/>
                  </a:lnTo>
                  <a:lnTo>
                    <a:pt x="3320" y="1520"/>
                  </a:lnTo>
                  <a:lnTo>
                    <a:pt x="3239" y="1512"/>
                  </a:lnTo>
                  <a:lnTo>
                    <a:pt x="3156" y="1499"/>
                  </a:lnTo>
                  <a:lnTo>
                    <a:pt x="3156" y="1499"/>
                  </a:lnTo>
                  <a:lnTo>
                    <a:pt x="2991" y="1473"/>
                  </a:lnTo>
                  <a:lnTo>
                    <a:pt x="2832" y="1452"/>
                  </a:lnTo>
                  <a:lnTo>
                    <a:pt x="2680" y="1433"/>
                  </a:lnTo>
                  <a:lnTo>
                    <a:pt x="2532" y="1418"/>
                  </a:lnTo>
                  <a:lnTo>
                    <a:pt x="2391" y="1407"/>
                  </a:lnTo>
                  <a:lnTo>
                    <a:pt x="2255" y="1397"/>
                  </a:lnTo>
                  <a:lnTo>
                    <a:pt x="2124" y="1392"/>
                  </a:lnTo>
                  <a:lnTo>
                    <a:pt x="1998" y="1391"/>
                  </a:lnTo>
                  <a:lnTo>
                    <a:pt x="1877" y="1392"/>
                  </a:lnTo>
                  <a:lnTo>
                    <a:pt x="1760" y="1397"/>
                  </a:lnTo>
                  <a:lnTo>
                    <a:pt x="1649" y="1405"/>
                  </a:lnTo>
                  <a:lnTo>
                    <a:pt x="1541" y="1418"/>
                  </a:lnTo>
                  <a:lnTo>
                    <a:pt x="1438" y="1433"/>
                  </a:lnTo>
                  <a:lnTo>
                    <a:pt x="1338" y="1450"/>
                  </a:lnTo>
                  <a:lnTo>
                    <a:pt x="1290" y="1460"/>
                  </a:lnTo>
                  <a:lnTo>
                    <a:pt x="1242" y="1471"/>
                  </a:lnTo>
                  <a:lnTo>
                    <a:pt x="1197" y="1483"/>
                  </a:lnTo>
                  <a:lnTo>
                    <a:pt x="1151" y="1496"/>
                  </a:lnTo>
                  <a:lnTo>
                    <a:pt x="1106" y="1508"/>
                  </a:lnTo>
                  <a:lnTo>
                    <a:pt x="1062" y="1523"/>
                  </a:lnTo>
                  <a:lnTo>
                    <a:pt x="1019" y="1537"/>
                  </a:lnTo>
                  <a:lnTo>
                    <a:pt x="976" y="1554"/>
                  </a:lnTo>
                  <a:lnTo>
                    <a:pt x="934" y="1570"/>
                  </a:lnTo>
                  <a:lnTo>
                    <a:pt x="893" y="1588"/>
                  </a:lnTo>
                  <a:lnTo>
                    <a:pt x="852" y="1605"/>
                  </a:lnTo>
                  <a:lnTo>
                    <a:pt x="813" y="1623"/>
                  </a:lnTo>
                  <a:lnTo>
                    <a:pt x="775" y="1644"/>
                  </a:lnTo>
                  <a:lnTo>
                    <a:pt x="736" y="1663"/>
                  </a:lnTo>
                  <a:lnTo>
                    <a:pt x="698" y="1684"/>
                  </a:lnTo>
                  <a:lnTo>
                    <a:pt x="661" y="1707"/>
                  </a:lnTo>
                  <a:lnTo>
                    <a:pt x="587" y="1752"/>
                  </a:lnTo>
                  <a:lnTo>
                    <a:pt x="516" y="1801"/>
                  </a:lnTo>
                  <a:lnTo>
                    <a:pt x="448" y="1854"/>
                  </a:lnTo>
                  <a:lnTo>
                    <a:pt x="380" y="1907"/>
                  </a:lnTo>
                  <a:lnTo>
                    <a:pt x="315" y="1965"/>
                  </a:lnTo>
                  <a:lnTo>
                    <a:pt x="250" y="2027"/>
                  </a:lnTo>
                  <a:lnTo>
                    <a:pt x="186" y="2090"/>
                  </a:lnTo>
                  <a:lnTo>
                    <a:pt x="123" y="2156"/>
                  </a:lnTo>
                  <a:lnTo>
                    <a:pt x="61" y="2225"/>
                  </a:lnTo>
                  <a:lnTo>
                    <a:pt x="0" y="229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34025" name="Freeform 105"/>
            <p:cNvSpPr>
              <a:spLocks/>
            </p:cNvSpPr>
            <p:nvPr/>
          </p:nvSpPr>
          <p:spPr bwMode="auto">
            <a:xfrm>
              <a:off x="1598" y="681"/>
              <a:ext cx="5079" cy="1206"/>
            </a:xfrm>
            <a:custGeom>
              <a:avLst/>
              <a:gdLst/>
              <a:ahLst/>
              <a:cxnLst>
                <a:cxn ang="0">
                  <a:pos x="5079" y="0"/>
                </a:cxn>
                <a:cxn ang="0">
                  <a:pos x="5070" y="76"/>
                </a:cxn>
                <a:cxn ang="0">
                  <a:pos x="5054" y="164"/>
                </a:cxn>
                <a:cxn ang="0">
                  <a:pos x="5031" y="278"/>
                </a:cxn>
                <a:cxn ang="0">
                  <a:pos x="4993" y="410"/>
                </a:cxn>
                <a:cxn ang="0">
                  <a:pos x="4942" y="555"/>
                </a:cxn>
                <a:cxn ang="0">
                  <a:pos x="4892" y="672"/>
                </a:cxn>
                <a:cxn ang="0">
                  <a:pos x="4853" y="749"/>
                </a:cxn>
                <a:cxn ang="0">
                  <a:pos x="4810" y="828"/>
                </a:cxn>
                <a:cxn ang="0">
                  <a:pos x="4761" y="907"/>
                </a:cxn>
                <a:cxn ang="0">
                  <a:pos x="4707" y="985"/>
                </a:cxn>
                <a:cxn ang="0">
                  <a:pos x="4648" y="1059"/>
                </a:cxn>
                <a:cxn ang="0">
                  <a:pos x="4582" y="1132"/>
                </a:cxn>
                <a:cxn ang="0">
                  <a:pos x="4510" y="1203"/>
                </a:cxn>
                <a:cxn ang="0">
                  <a:pos x="4432" y="1267"/>
                </a:cxn>
                <a:cxn ang="0">
                  <a:pos x="4348" y="1329"/>
                </a:cxn>
                <a:cxn ang="0">
                  <a:pos x="4255" y="1385"/>
                </a:cxn>
                <a:cxn ang="0">
                  <a:pos x="4155" y="1435"/>
                </a:cxn>
                <a:cxn ang="0">
                  <a:pos x="4048" y="1477"/>
                </a:cxn>
                <a:cxn ang="0">
                  <a:pos x="3932" y="1513"/>
                </a:cxn>
                <a:cxn ang="0">
                  <a:pos x="3809" y="1540"/>
                </a:cxn>
                <a:cxn ang="0">
                  <a:pos x="3677" y="1560"/>
                </a:cxn>
                <a:cxn ang="0">
                  <a:pos x="3537" y="1568"/>
                </a:cxn>
                <a:cxn ang="0">
                  <a:pos x="3387" y="1568"/>
                </a:cxn>
                <a:cxn ang="0">
                  <a:pos x="3229" y="1555"/>
                </a:cxn>
                <a:cxn ang="0">
                  <a:pos x="3145" y="1545"/>
                </a:cxn>
                <a:cxn ang="0">
                  <a:pos x="2820" y="1503"/>
                </a:cxn>
                <a:cxn ang="0">
                  <a:pos x="2520" y="1476"/>
                </a:cxn>
                <a:cxn ang="0">
                  <a:pos x="2241" y="1461"/>
                </a:cxn>
                <a:cxn ang="0">
                  <a:pos x="1986" y="1459"/>
                </a:cxn>
                <a:cxn ang="0">
                  <a:pos x="1748" y="1471"/>
                </a:cxn>
                <a:cxn ang="0">
                  <a:pos x="1529" y="1495"/>
                </a:cxn>
                <a:cxn ang="0">
                  <a:pos x="1326" y="1532"/>
                </a:cxn>
                <a:cxn ang="0">
                  <a:pos x="1232" y="1555"/>
                </a:cxn>
                <a:cxn ang="0">
                  <a:pos x="1139" y="1582"/>
                </a:cxn>
                <a:cxn ang="0">
                  <a:pos x="1051" y="1611"/>
                </a:cxn>
                <a:cxn ang="0">
                  <a:pos x="965" y="1644"/>
                </a:cxn>
                <a:cxn ang="0">
                  <a:pos x="883" y="1679"/>
                </a:cxn>
                <a:cxn ang="0">
                  <a:pos x="804" y="1718"/>
                </a:cxn>
                <a:cxn ang="0">
                  <a:pos x="727" y="1760"/>
                </a:cxn>
                <a:cxn ang="0">
                  <a:pos x="653" y="1803"/>
                </a:cxn>
                <a:cxn ang="0">
                  <a:pos x="510" y="1902"/>
                </a:cxn>
                <a:cxn ang="0">
                  <a:pos x="375" y="2012"/>
                </a:cxn>
                <a:cxn ang="0">
                  <a:pos x="246" y="2133"/>
                </a:cxn>
                <a:cxn ang="0">
                  <a:pos x="123" y="2267"/>
                </a:cxn>
                <a:cxn ang="0">
                  <a:pos x="0" y="2412"/>
                </a:cxn>
              </a:cxnLst>
              <a:rect l="0" t="0" r="r" b="b"/>
              <a:pathLst>
                <a:path w="5079" h="2412">
                  <a:moveTo>
                    <a:pt x="5079" y="0"/>
                  </a:moveTo>
                  <a:lnTo>
                    <a:pt x="5079" y="0"/>
                  </a:lnTo>
                  <a:lnTo>
                    <a:pt x="5078" y="19"/>
                  </a:lnTo>
                  <a:lnTo>
                    <a:pt x="5070" y="76"/>
                  </a:lnTo>
                  <a:lnTo>
                    <a:pt x="5064" y="116"/>
                  </a:lnTo>
                  <a:lnTo>
                    <a:pt x="5054" y="164"/>
                  </a:lnTo>
                  <a:lnTo>
                    <a:pt x="5045" y="218"/>
                  </a:lnTo>
                  <a:lnTo>
                    <a:pt x="5031" y="278"/>
                  </a:lnTo>
                  <a:lnTo>
                    <a:pt x="5013" y="340"/>
                  </a:lnTo>
                  <a:lnTo>
                    <a:pt x="4993" y="410"/>
                  </a:lnTo>
                  <a:lnTo>
                    <a:pt x="4970" y="481"/>
                  </a:lnTo>
                  <a:lnTo>
                    <a:pt x="4942" y="555"/>
                  </a:lnTo>
                  <a:lnTo>
                    <a:pt x="4910" y="633"/>
                  </a:lnTo>
                  <a:lnTo>
                    <a:pt x="4892" y="672"/>
                  </a:lnTo>
                  <a:lnTo>
                    <a:pt x="4874" y="710"/>
                  </a:lnTo>
                  <a:lnTo>
                    <a:pt x="4853" y="749"/>
                  </a:lnTo>
                  <a:lnTo>
                    <a:pt x="4832" y="789"/>
                  </a:lnTo>
                  <a:lnTo>
                    <a:pt x="4810" y="828"/>
                  </a:lnTo>
                  <a:lnTo>
                    <a:pt x="4786" y="868"/>
                  </a:lnTo>
                  <a:lnTo>
                    <a:pt x="4761" y="907"/>
                  </a:lnTo>
                  <a:lnTo>
                    <a:pt x="4735" y="946"/>
                  </a:lnTo>
                  <a:lnTo>
                    <a:pt x="4707" y="985"/>
                  </a:lnTo>
                  <a:lnTo>
                    <a:pt x="4678" y="1022"/>
                  </a:lnTo>
                  <a:lnTo>
                    <a:pt x="4648" y="1059"/>
                  </a:lnTo>
                  <a:lnTo>
                    <a:pt x="4616" y="1096"/>
                  </a:lnTo>
                  <a:lnTo>
                    <a:pt x="4582" y="1132"/>
                  </a:lnTo>
                  <a:lnTo>
                    <a:pt x="4548" y="1167"/>
                  </a:lnTo>
                  <a:lnTo>
                    <a:pt x="4510" y="1203"/>
                  </a:lnTo>
                  <a:lnTo>
                    <a:pt x="4473" y="1235"/>
                  </a:lnTo>
                  <a:lnTo>
                    <a:pt x="4432" y="1267"/>
                  </a:lnTo>
                  <a:lnTo>
                    <a:pt x="4391" y="1300"/>
                  </a:lnTo>
                  <a:lnTo>
                    <a:pt x="4348" y="1329"/>
                  </a:lnTo>
                  <a:lnTo>
                    <a:pt x="4302" y="1358"/>
                  </a:lnTo>
                  <a:lnTo>
                    <a:pt x="4255" y="1385"/>
                  </a:lnTo>
                  <a:lnTo>
                    <a:pt x="4206" y="1411"/>
                  </a:lnTo>
                  <a:lnTo>
                    <a:pt x="4155" y="1435"/>
                  </a:lnTo>
                  <a:lnTo>
                    <a:pt x="4102" y="1458"/>
                  </a:lnTo>
                  <a:lnTo>
                    <a:pt x="4048" y="1477"/>
                  </a:lnTo>
                  <a:lnTo>
                    <a:pt x="3991" y="1497"/>
                  </a:lnTo>
                  <a:lnTo>
                    <a:pt x="3932" y="1513"/>
                  </a:lnTo>
                  <a:lnTo>
                    <a:pt x="3871" y="1529"/>
                  </a:lnTo>
                  <a:lnTo>
                    <a:pt x="3809" y="1540"/>
                  </a:lnTo>
                  <a:lnTo>
                    <a:pt x="3745" y="1552"/>
                  </a:lnTo>
                  <a:lnTo>
                    <a:pt x="3677" y="1560"/>
                  </a:lnTo>
                  <a:lnTo>
                    <a:pt x="3608" y="1564"/>
                  </a:lnTo>
                  <a:lnTo>
                    <a:pt x="3537" y="1568"/>
                  </a:lnTo>
                  <a:lnTo>
                    <a:pt x="3463" y="1569"/>
                  </a:lnTo>
                  <a:lnTo>
                    <a:pt x="3387" y="1568"/>
                  </a:lnTo>
                  <a:lnTo>
                    <a:pt x="3309" y="1563"/>
                  </a:lnTo>
                  <a:lnTo>
                    <a:pt x="3229" y="1555"/>
                  </a:lnTo>
                  <a:lnTo>
                    <a:pt x="3145" y="1545"/>
                  </a:lnTo>
                  <a:lnTo>
                    <a:pt x="3145" y="1545"/>
                  </a:lnTo>
                  <a:lnTo>
                    <a:pt x="2980" y="1522"/>
                  </a:lnTo>
                  <a:lnTo>
                    <a:pt x="2820" y="1503"/>
                  </a:lnTo>
                  <a:lnTo>
                    <a:pt x="2668" y="1489"/>
                  </a:lnTo>
                  <a:lnTo>
                    <a:pt x="2520" y="1476"/>
                  </a:lnTo>
                  <a:lnTo>
                    <a:pt x="2379" y="1466"/>
                  </a:lnTo>
                  <a:lnTo>
                    <a:pt x="2241" y="1461"/>
                  </a:lnTo>
                  <a:lnTo>
                    <a:pt x="2111" y="1458"/>
                  </a:lnTo>
                  <a:lnTo>
                    <a:pt x="1986" y="1459"/>
                  </a:lnTo>
                  <a:lnTo>
                    <a:pt x="1865" y="1464"/>
                  </a:lnTo>
                  <a:lnTo>
                    <a:pt x="1748" y="1471"/>
                  </a:lnTo>
                  <a:lnTo>
                    <a:pt x="1636" y="1482"/>
                  </a:lnTo>
                  <a:lnTo>
                    <a:pt x="1529" y="1495"/>
                  </a:lnTo>
                  <a:lnTo>
                    <a:pt x="1426" y="1513"/>
                  </a:lnTo>
                  <a:lnTo>
                    <a:pt x="1326" y="1532"/>
                  </a:lnTo>
                  <a:lnTo>
                    <a:pt x="1279" y="1543"/>
                  </a:lnTo>
                  <a:lnTo>
                    <a:pt x="1232" y="1555"/>
                  </a:lnTo>
                  <a:lnTo>
                    <a:pt x="1185" y="1568"/>
                  </a:lnTo>
                  <a:lnTo>
                    <a:pt x="1139" y="1582"/>
                  </a:lnTo>
                  <a:lnTo>
                    <a:pt x="1095" y="1595"/>
                  </a:lnTo>
                  <a:lnTo>
                    <a:pt x="1051" y="1611"/>
                  </a:lnTo>
                  <a:lnTo>
                    <a:pt x="1008" y="1627"/>
                  </a:lnTo>
                  <a:lnTo>
                    <a:pt x="965" y="1644"/>
                  </a:lnTo>
                  <a:lnTo>
                    <a:pt x="924" y="1661"/>
                  </a:lnTo>
                  <a:lnTo>
                    <a:pt x="883" y="1679"/>
                  </a:lnTo>
                  <a:lnTo>
                    <a:pt x="843" y="1698"/>
                  </a:lnTo>
                  <a:lnTo>
                    <a:pt x="804" y="1718"/>
                  </a:lnTo>
                  <a:lnTo>
                    <a:pt x="765" y="1737"/>
                  </a:lnTo>
                  <a:lnTo>
                    <a:pt x="727" y="1760"/>
                  </a:lnTo>
                  <a:lnTo>
                    <a:pt x="689" y="1781"/>
                  </a:lnTo>
                  <a:lnTo>
                    <a:pt x="653" y="1803"/>
                  </a:lnTo>
                  <a:lnTo>
                    <a:pt x="581" y="1852"/>
                  </a:lnTo>
                  <a:lnTo>
                    <a:pt x="510" y="1902"/>
                  </a:lnTo>
                  <a:lnTo>
                    <a:pt x="442" y="1955"/>
                  </a:lnTo>
                  <a:lnTo>
                    <a:pt x="375" y="2012"/>
                  </a:lnTo>
                  <a:lnTo>
                    <a:pt x="310" y="2071"/>
                  </a:lnTo>
                  <a:lnTo>
                    <a:pt x="246" y="2133"/>
                  </a:lnTo>
                  <a:lnTo>
                    <a:pt x="184" y="2199"/>
                  </a:lnTo>
                  <a:lnTo>
                    <a:pt x="123" y="2267"/>
                  </a:lnTo>
                  <a:lnTo>
                    <a:pt x="62" y="2338"/>
                  </a:lnTo>
                  <a:lnTo>
                    <a:pt x="0" y="241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34026" name="Freeform 106"/>
            <p:cNvSpPr>
              <a:spLocks/>
            </p:cNvSpPr>
            <p:nvPr/>
          </p:nvSpPr>
          <p:spPr bwMode="auto">
            <a:xfrm>
              <a:off x="1648" y="652"/>
              <a:ext cx="5042" cy="1263"/>
            </a:xfrm>
            <a:custGeom>
              <a:avLst/>
              <a:gdLst/>
              <a:ahLst/>
              <a:cxnLst>
                <a:cxn ang="0">
                  <a:pos x="5042" y="0"/>
                </a:cxn>
                <a:cxn ang="0">
                  <a:pos x="5033" y="77"/>
                </a:cxn>
                <a:cxn ang="0">
                  <a:pos x="5021" y="166"/>
                </a:cxn>
                <a:cxn ang="0">
                  <a:pos x="4997" y="281"/>
                </a:cxn>
                <a:cxn ang="0">
                  <a:pos x="4963" y="413"/>
                </a:cxn>
                <a:cxn ang="0">
                  <a:pos x="4913" y="562"/>
                </a:cxn>
                <a:cxn ang="0">
                  <a:pos x="4865" y="679"/>
                </a:cxn>
                <a:cxn ang="0">
                  <a:pos x="4828" y="759"/>
                </a:cxn>
                <a:cxn ang="0">
                  <a:pos x="4785" y="839"/>
                </a:cxn>
                <a:cxn ang="0">
                  <a:pos x="4738" y="918"/>
                </a:cxn>
                <a:cxn ang="0">
                  <a:pos x="4685" y="998"/>
                </a:cxn>
                <a:cxn ang="0">
                  <a:pos x="4627" y="1073"/>
                </a:cxn>
                <a:cxn ang="0">
                  <a:pos x="4563" y="1149"/>
                </a:cxn>
                <a:cxn ang="0">
                  <a:pos x="4492" y="1220"/>
                </a:cxn>
                <a:cxn ang="0">
                  <a:pos x="4414" y="1288"/>
                </a:cxn>
                <a:cxn ang="0">
                  <a:pos x="4330" y="1351"/>
                </a:cxn>
                <a:cxn ang="0">
                  <a:pos x="4239" y="1409"/>
                </a:cxn>
                <a:cxn ang="0">
                  <a:pos x="4139" y="1461"/>
                </a:cxn>
                <a:cxn ang="0">
                  <a:pos x="4034" y="1506"/>
                </a:cxn>
                <a:cxn ang="0">
                  <a:pos x="3919" y="1545"/>
                </a:cxn>
                <a:cxn ang="0">
                  <a:pos x="3795" y="1574"/>
                </a:cxn>
                <a:cxn ang="0">
                  <a:pos x="3664" y="1597"/>
                </a:cxn>
                <a:cxn ang="0">
                  <a:pos x="3523" y="1608"/>
                </a:cxn>
                <a:cxn ang="0">
                  <a:pos x="3374" y="1610"/>
                </a:cxn>
                <a:cxn ang="0">
                  <a:pos x="3215" y="1601"/>
                </a:cxn>
                <a:cxn ang="0">
                  <a:pos x="3131" y="1592"/>
                </a:cxn>
                <a:cxn ang="0">
                  <a:pos x="2806" y="1558"/>
                </a:cxn>
                <a:cxn ang="0">
                  <a:pos x="2505" y="1535"/>
                </a:cxn>
                <a:cxn ang="0">
                  <a:pos x="2227" y="1526"/>
                </a:cxn>
                <a:cxn ang="0">
                  <a:pos x="1971" y="1530"/>
                </a:cxn>
                <a:cxn ang="0">
                  <a:pos x="1733" y="1547"/>
                </a:cxn>
                <a:cxn ang="0">
                  <a:pos x="1515" y="1576"/>
                </a:cxn>
                <a:cxn ang="0">
                  <a:pos x="1362" y="1605"/>
                </a:cxn>
                <a:cxn ang="0">
                  <a:pos x="1265" y="1629"/>
                </a:cxn>
                <a:cxn ang="0">
                  <a:pos x="1172" y="1655"/>
                </a:cxn>
                <a:cxn ang="0">
                  <a:pos x="1082" y="1685"/>
                </a:cxn>
                <a:cxn ang="0">
                  <a:pos x="996" y="1718"/>
                </a:cxn>
                <a:cxn ang="0">
                  <a:pos x="913" y="1753"/>
                </a:cxn>
                <a:cxn ang="0">
                  <a:pos x="832" y="1792"/>
                </a:cxn>
                <a:cxn ang="0">
                  <a:pos x="756" y="1834"/>
                </a:cxn>
                <a:cxn ang="0">
                  <a:pos x="681" y="1879"/>
                </a:cxn>
                <a:cxn ang="0">
                  <a:pos x="572" y="1952"/>
                </a:cxn>
                <a:cxn ang="0">
                  <a:pos x="435" y="2060"/>
                </a:cxn>
                <a:cxn ang="0">
                  <a:pos x="306" y="2179"/>
                </a:cxn>
                <a:cxn ang="0">
                  <a:pos x="181" y="2309"/>
                </a:cxn>
                <a:cxn ang="0">
                  <a:pos x="60" y="2452"/>
                </a:cxn>
              </a:cxnLst>
              <a:rect l="0" t="0" r="r" b="b"/>
              <a:pathLst>
                <a:path w="5042" h="2527">
                  <a:moveTo>
                    <a:pt x="5042" y="0"/>
                  </a:moveTo>
                  <a:lnTo>
                    <a:pt x="5042" y="0"/>
                  </a:lnTo>
                  <a:lnTo>
                    <a:pt x="5040" y="21"/>
                  </a:lnTo>
                  <a:lnTo>
                    <a:pt x="5033" y="77"/>
                  </a:lnTo>
                  <a:lnTo>
                    <a:pt x="5028" y="118"/>
                  </a:lnTo>
                  <a:lnTo>
                    <a:pt x="5021" y="166"/>
                  </a:lnTo>
                  <a:lnTo>
                    <a:pt x="5010" y="221"/>
                  </a:lnTo>
                  <a:lnTo>
                    <a:pt x="4997" y="281"/>
                  </a:lnTo>
                  <a:lnTo>
                    <a:pt x="4981" y="345"/>
                  </a:lnTo>
                  <a:lnTo>
                    <a:pt x="4963" y="413"/>
                  </a:lnTo>
                  <a:lnTo>
                    <a:pt x="4939" y="486"/>
                  </a:lnTo>
                  <a:lnTo>
                    <a:pt x="4913" y="562"/>
                  </a:lnTo>
                  <a:lnTo>
                    <a:pt x="4882" y="639"/>
                  </a:lnTo>
                  <a:lnTo>
                    <a:pt x="4865" y="679"/>
                  </a:lnTo>
                  <a:lnTo>
                    <a:pt x="4847" y="718"/>
                  </a:lnTo>
                  <a:lnTo>
                    <a:pt x="4828" y="759"/>
                  </a:lnTo>
                  <a:lnTo>
                    <a:pt x="4807" y="799"/>
                  </a:lnTo>
                  <a:lnTo>
                    <a:pt x="4785" y="839"/>
                  </a:lnTo>
                  <a:lnTo>
                    <a:pt x="4763" y="878"/>
                  </a:lnTo>
                  <a:lnTo>
                    <a:pt x="4738" y="918"/>
                  </a:lnTo>
                  <a:lnTo>
                    <a:pt x="4713" y="957"/>
                  </a:lnTo>
                  <a:lnTo>
                    <a:pt x="4685" y="998"/>
                  </a:lnTo>
                  <a:lnTo>
                    <a:pt x="4657" y="1036"/>
                  </a:lnTo>
                  <a:lnTo>
                    <a:pt x="4627" y="1073"/>
                  </a:lnTo>
                  <a:lnTo>
                    <a:pt x="4596" y="1112"/>
                  </a:lnTo>
                  <a:lnTo>
                    <a:pt x="4563" y="1149"/>
                  </a:lnTo>
                  <a:lnTo>
                    <a:pt x="4528" y="1185"/>
                  </a:lnTo>
                  <a:lnTo>
                    <a:pt x="4492" y="1220"/>
                  </a:lnTo>
                  <a:lnTo>
                    <a:pt x="4454" y="1254"/>
                  </a:lnTo>
                  <a:lnTo>
                    <a:pt x="4414" y="1288"/>
                  </a:lnTo>
                  <a:lnTo>
                    <a:pt x="4373" y="1320"/>
                  </a:lnTo>
                  <a:lnTo>
                    <a:pt x="4330" y="1351"/>
                  </a:lnTo>
                  <a:lnTo>
                    <a:pt x="4285" y="1380"/>
                  </a:lnTo>
                  <a:lnTo>
                    <a:pt x="4239" y="1409"/>
                  </a:lnTo>
                  <a:lnTo>
                    <a:pt x="4191" y="1435"/>
                  </a:lnTo>
                  <a:lnTo>
                    <a:pt x="4139" y="1461"/>
                  </a:lnTo>
                  <a:lnTo>
                    <a:pt x="4088" y="1485"/>
                  </a:lnTo>
                  <a:lnTo>
                    <a:pt x="4034" y="1506"/>
                  </a:lnTo>
                  <a:lnTo>
                    <a:pt x="3977" y="1527"/>
                  </a:lnTo>
                  <a:lnTo>
                    <a:pt x="3919" y="1545"/>
                  </a:lnTo>
                  <a:lnTo>
                    <a:pt x="3857" y="1561"/>
                  </a:lnTo>
                  <a:lnTo>
                    <a:pt x="3795" y="1574"/>
                  </a:lnTo>
                  <a:lnTo>
                    <a:pt x="3731" y="1587"/>
                  </a:lnTo>
                  <a:lnTo>
                    <a:pt x="3664" y="1597"/>
                  </a:lnTo>
                  <a:lnTo>
                    <a:pt x="3595" y="1603"/>
                  </a:lnTo>
                  <a:lnTo>
                    <a:pt x="3523" y="1608"/>
                  </a:lnTo>
                  <a:lnTo>
                    <a:pt x="3449" y="1610"/>
                  </a:lnTo>
                  <a:lnTo>
                    <a:pt x="3374" y="1610"/>
                  </a:lnTo>
                  <a:lnTo>
                    <a:pt x="3295" y="1606"/>
                  </a:lnTo>
                  <a:lnTo>
                    <a:pt x="3215" y="1601"/>
                  </a:lnTo>
                  <a:lnTo>
                    <a:pt x="3131" y="1592"/>
                  </a:lnTo>
                  <a:lnTo>
                    <a:pt x="3131" y="1592"/>
                  </a:lnTo>
                  <a:lnTo>
                    <a:pt x="2966" y="1572"/>
                  </a:lnTo>
                  <a:lnTo>
                    <a:pt x="2806" y="1558"/>
                  </a:lnTo>
                  <a:lnTo>
                    <a:pt x="2652" y="1545"/>
                  </a:lnTo>
                  <a:lnTo>
                    <a:pt x="2505" y="1535"/>
                  </a:lnTo>
                  <a:lnTo>
                    <a:pt x="2364" y="1529"/>
                  </a:lnTo>
                  <a:lnTo>
                    <a:pt x="2227" y="1526"/>
                  </a:lnTo>
                  <a:lnTo>
                    <a:pt x="2097" y="1527"/>
                  </a:lnTo>
                  <a:lnTo>
                    <a:pt x="1971" y="1530"/>
                  </a:lnTo>
                  <a:lnTo>
                    <a:pt x="1850" y="1537"/>
                  </a:lnTo>
                  <a:lnTo>
                    <a:pt x="1733" y="1547"/>
                  </a:lnTo>
                  <a:lnTo>
                    <a:pt x="1622" y="1559"/>
                  </a:lnTo>
                  <a:lnTo>
                    <a:pt x="1515" y="1576"/>
                  </a:lnTo>
                  <a:lnTo>
                    <a:pt x="1412" y="1595"/>
                  </a:lnTo>
                  <a:lnTo>
                    <a:pt x="1362" y="1605"/>
                  </a:lnTo>
                  <a:lnTo>
                    <a:pt x="1314" y="1616"/>
                  </a:lnTo>
                  <a:lnTo>
                    <a:pt x="1265" y="1629"/>
                  </a:lnTo>
                  <a:lnTo>
                    <a:pt x="1218" y="1642"/>
                  </a:lnTo>
                  <a:lnTo>
                    <a:pt x="1172" y="1655"/>
                  </a:lnTo>
                  <a:lnTo>
                    <a:pt x="1126" y="1669"/>
                  </a:lnTo>
                  <a:lnTo>
                    <a:pt x="1082" y="1685"/>
                  </a:lnTo>
                  <a:lnTo>
                    <a:pt x="1039" y="1702"/>
                  </a:lnTo>
                  <a:lnTo>
                    <a:pt x="996" y="1718"/>
                  </a:lnTo>
                  <a:lnTo>
                    <a:pt x="954" y="1735"/>
                  </a:lnTo>
                  <a:lnTo>
                    <a:pt x="913" y="1753"/>
                  </a:lnTo>
                  <a:lnTo>
                    <a:pt x="872" y="1773"/>
                  </a:lnTo>
                  <a:lnTo>
                    <a:pt x="832" y="1792"/>
                  </a:lnTo>
                  <a:lnTo>
                    <a:pt x="793" y="1813"/>
                  </a:lnTo>
                  <a:lnTo>
                    <a:pt x="756" y="1834"/>
                  </a:lnTo>
                  <a:lnTo>
                    <a:pt x="717" y="1857"/>
                  </a:lnTo>
                  <a:lnTo>
                    <a:pt x="681" y="1879"/>
                  </a:lnTo>
                  <a:lnTo>
                    <a:pt x="643" y="1903"/>
                  </a:lnTo>
                  <a:lnTo>
                    <a:pt x="572" y="1952"/>
                  </a:lnTo>
                  <a:lnTo>
                    <a:pt x="503" y="2005"/>
                  </a:lnTo>
                  <a:lnTo>
                    <a:pt x="435" y="2060"/>
                  </a:lnTo>
                  <a:lnTo>
                    <a:pt x="370" y="2118"/>
                  </a:lnTo>
                  <a:lnTo>
                    <a:pt x="306" y="2179"/>
                  </a:lnTo>
                  <a:lnTo>
                    <a:pt x="242" y="2242"/>
                  </a:lnTo>
                  <a:lnTo>
                    <a:pt x="181" y="2309"/>
                  </a:lnTo>
                  <a:lnTo>
                    <a:pt x="120" y="2380"/>
                  </a:lnTo>
                  <a:lnTo>
                    <a:pt x="60" y="2452"/>
                  </a:lnTo>
                  <a:lnTo>
                    <a:pt x="0" y="2527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34027" name="Freeform 107"/>
            <p:cNvSpPr>
              <a:spLocks/>
            </p:cNvSpPr>
            <p:nvPr/>
          </p:nvSpPr>
          <p:spPr bwMode="auto">
            <a:xfrm>
              <a:off x="1700" y="624"/>
              <a:ext cx="5002" cy="1320"/>
            </a:xfrm>
            <a:custGeom>
              <a:avLst/>
              <a:gdLst/>
              <a:ahLst/>
              <a:cxnLst>
                <a:cxn ang="0">
                  <a:pos x="5002" y="0"/>
                </a:cxn>
                <a:cxn ang="0">
                  <a:pos x="4995" y="78"/>
                </a:cxn>
                <a:cxn ang="0">
                  <a:pos x="4983" y="166"/>
                </a:cxn>
                <a:cxn ang="0">
                  <a:pos x="4962" y="281"/>
                </a:cxn>
                <a:cxn ang="0">
                  <a:pos x="4929" y="417"/>
                </a:cxn>
                <a:cxn ang="0">
                  <a:pos x="4882" y="567"/>
                </a:cxn>
                <a:cxn ang="0">
                  <a:pos x="4836" y="685"/>
                </a:cxn>
                <a:cxn ang="0">
                  <a:pos x="4800" y="766"/>
                </a:cxn>
                <a:cxn ang="0">
                  <a:pos x="4758" y="848"/>
                </a:cxn>
                <a:cxn ang="0">
                  <a:pos x="4712" y="929"/>
                </a:cxn>
                <a:cxn ang="0">
                  <a:pos x="4661" y="1009"/>
                </a:cxn>
                <a:cxn ang="0">
                  <a:pos x="4604" y="1087"/>
                </a:cxn>
                <a:cxn ang="0">
                  <a:pos x="4540" y="1164"/>
                </a:cxn>
                <a:cxn ang="0">
                  <a:pos x="4471" y="1237"/>
                </a:cxn>
                <a:cxn ang="0">
                  <a:pos x="4394" y="1306"/>
                </a:cxn>
                <a:cxn ang="0">
                  <a:pos x="4311" y="1371"/>
                </a:cxn>
                <a:cxn ang="0">
                  <a:pos x="4221" y="1432"/>
                </a:cxn>
                <a:cxn ang="0">
                  <a:pos x="4122" y="1486"/>
                </a:cxn>
                <a:cxn ang="0">
                  <a:pos x="4017" y="1534"/>
                </a:cxn>
                <a:cxn ang="0">
                  <a:pos x="3903" y="1574"/>
                </a:cxn>
                <a:cxn ang="0">
                  <a:pos x="3779" y="1607"/>
                </a:cxn>
                <a:cxn ang="0">
                  <a:pos x="3649" y="1631"/>
                </a:cxn>
                <a:cxn ang="0">
                  <a:pos x="3508" y="1646"/>
                </a:cxn>
                <a:cxn ang="0">
                  <a:pos x="3358" y="1650"/>
                </a:cxn>
                <a:cxn ang="0">
                  <a:pos x="3199" y="1646"/>
                </a:cxn>
                <a:cxn ang="0">
                  <a:pos x="3115" y="1637"/>
                </a:cxn>
                <a:cxn ang="0">
                  <a:pos x="2791" y="1610"/>
                </a:cxn>
                <a:cxn ang="0">
                  <a:pos x="2489" y="1594"/>
                </a:cxn>
                <a:cxn ang="0">
                  <a:pos x="2210" y="1591"/>
                </a:cxn>
                <a:cxn ang="0">
                  <a:pos x="1955" y="1599"/>
                </a:cxn>
                <a:cxn ang="0">
                  <a:pos x="1717" y="1621"/>
                </a:cxn>
                <a:cxn ang="0">
                  <a:pos x="1499" y="1654"/>
                </a:cxn>
                <a:cxn ang="0">
                  <a:pos x="1347" y="1687"/>
                </a:cxn>
                <a:cxn ang="0">
                  <a:pos x="1251" y="1713"/>
                </a:cxn>
                <a:cxn ang="0">
                  <a:pos x="1158" y="1741"/>
                </a:cxn>
                <a:cxn ang="0">
                  <a:pos x="1069" y="1773"/>
                </a:cxn>
                <a:cxn ang="0">
                  <a:pos x="983" y="1809"/>
                </a:cxn>
                <a:cxn ang="0">
                  <a:pos x="899" y="1846"/>
                </a:cxn>
                <a:cxn ang="0">
                  <a:pos x="820" y="1886"/>
                </a:cxn>
                <a:cxn ang="0">
                  <a:pos x="744" y="1930"/>
                </a:cxn>
                <a:cxn ang="0">
                  <a:pos x="669" y="1977"/>
                </a:cxn>
                <a:cxn ang="0">
                  <a:pos x="597" y="2027"/>
                </a:cxn>
                <a:cxn ang="0">
                  <a:pos x="494" y="2106"/>
                </a:cxn>
                <a:cxn ang="0">
                  <a:pos x="362" y="2222"/>
                </a:cxn>
                <a:cxn ang="0">
                  <a:pos x="237" y="2351"/>
                </a:cxn>
                <a:cxn ang="0">
                  <a:pos x="116" y="2490"/>
                </a:cxn>
                <a:cxn ang="0">
                  <a:pos x="0" y="2642"/>
                </a:cxn>
              </a:cxnLst>
              <a:rect l="0" t="0" r="r" b="b"/>
              <a:pathLst>
                <a:path w="5002" h="2642">
                  <a:moveTo>
                    <a:pt x="5002" y="0"/>
                  </a:moveTo>
                  <a:lnTo>
                    <a:pt x="5002" y="0"/>
                  </a:lnTo>
                  <a:lnTo>
                    <a:pt x="5001" y="21"/>
                  </a:lnTo>
                  <a:lnTo>
                    <a:pt x="4995" y="78"/>
                  </a:lnTo>
                  <a:lnTo>
                    <a:pt x="4990" y="120"/>
                  </a:lnTo>
                  <a:lnTo>
                    <a:pt x="4983" y="166"/>
                  </a:lnTo>
                  <a:lnTo>
                    <a:pt x="4973" y="221"/>
                  </a:lnTo>
                  <a:lnTo>
                    <a:pt x="4962" y="281"/>
                  </a:lnTo>
                  <a:lnTo>
                    <a:pt x="4947" y="347"/>
                  </a:lnTo>
                  <a:lnTo>
                    <a:pt x="4929" y="417"/>
                  </a:lnTo>
                  <a:lnTo>
                    <a:pt x="4906" y="491"/>
                  </a:lnTo>
                  <a:lnTo>
                    <a:pt x="4882" y="567"/>
                  </a:lnTo>
                  <a:lnTo>
                    <a:pt x="4852" y="646"/>
                  </a:lnTo>
                  <a:lnTo>
                    <a:pt x="4836" y="685"/>
                  </a:lnTo>
                  <a:lnTo>
                    <a:pt x="4818" y="725"/>
                  </a:lnTo>
                  <a:lnTo>
                    <a:pt x="4800" y="766"/>
                  </a:lnTo>
                  <a:lnTo>
                    <a:pt x="4780" y="807"/>
                  </a:lnTo>
                  <a:lnTo>
                    <a:pt x="4758" y="848"/>
                  </a:lnTo>
                  <a:lnTo>
                    <a:pt x="4736" y="888"/>
                  </a:lnTo>
                  <a:lnTo>
                    <a:pt x="4712" y="929"/>
                  </a:lnTo>
                  <a:lnTo>
                    <a:pt x="4687" y="969"/>
                  </a:lnTo>
                  <a:lnTo>
                    <a:pt x="4661" y="1009"/>
                  </a:lnTo>
                  <a:lnTo>
                    <a:pt x="4633" y="1048"/>
                  </a:lnTo>
                  <a:lnTo>
                    <a:pt x="4604" y="1087"/>
                  </a:lnTo>
                  <a:lnTo>
                    <a:pt x="4572" y="1126"/>
                  </a:lnTo>
                  <a:lnTo>
                    <a:pt x="4540" y="1164"/>
                  </a:lnTo>
                  <a:lnTo>
                    <a:pt x="4505" y="1201"/>
                  </a:lnTo>
                  <a:lnTo>
                    <a:pt x="4471" y="1237"/>
                  </a:lnTo>
                  <a:lnTo>
                    <a:pt x="4433" y="1273"/>
                  </a:lnTo>
                  <a:lnTo>
                    <a:pt x="4394" y="1306"/>
                  </a:lnTo>
                  <a:lnTo>
                    <a:pt x="4353" y="1340"/>
                  </a:lnTo>
                  <a:lnTo>
                    <a:pt x="4311" y="1371"/>
                  </a:lnTo>
                  <a:lnTo>
                    <a:pt x="4266" y="1403"/>
                  </a:lnTo>
                  <a:lnTo>
                    <a:pt x="4221" y="1432"/>
                  </a:lnTo>
                  <a:lnTo>
                    <a:pt x="4172" y="1460"/>
                  </a:lnTo>
                  <a:lnTo>
                    <a:pt x="4122" y="1486"/>
                  </a:lnTo>
                  <a:lnTo>
                    <a:pt x="4071" y="1511"/>
                  </a:lnTo>
                  <a:lnTo>
                    <a:pt x="4017" y="1534"/>
                  </a:lnTo>
                  <a:lnTo>
                    <a:pt x="3960" y="1555"/>
                  </a:lnTo>
                  <a:lnTo>
                    <a:pt x="3903" y="1574"/>
                  </a:lnTo>
                  <a:lnTo>
                    <a:pt x="3842" y="1592"/>
                  </a:lnTo>
                  <a:lnTo>
                    <a:pt x="3779" y="1607"/>
                  </a:lnTo>
                  <a:lnTo>
                    <a:pt x="3715" y="1621"/>
                  </a:lnTo>
                  <a:lnTo>
                    <a:pt x="3649" y="1631"/>
                  </a:lnTo>
                  <a:lnTo>
                    <a:pt x="3579" y="1641"/>
                  </a:lnTo>
                  <a:lnTo>
                    <a:pt x="3508" y="1646"/>
                  </a:lnTo>
                  <a:lnTo>
                    <a:pt x="3435" y="1650"/>
                  </a:lnTo>
                  <a:lnTo>
                    <a:pt x="3358" y="1650"/>
                  </a:lnTo>
                  <a:lnTo>
                    <a:pt x="3279" y="1649"/>
                  </a:lnTo>
                  <a:lnTo>
                    <a:pt x="3199" y="1646"/>
                  </a:lnTo>
                  <a:lnTo>
                    <a:pt x="3115" y="1637"/>
                  </a:lnTo>
                  <a:lnTo>
                    <a:pt x="3115" y="1637"/>
                  </a:lnTo>
                  <a:lnTo>
                    <a:pt x="2950" y="1623"/>
                  </a:lnTo>
                  <a:lnTo>
                    <a:pt x="2791" y="1610"/>
                  </a:lnTo>
                  <a:lnTo>
                    <a:pt x="2636" y="1600"/>
                  </a:lnTo>
                  <a:lnTo>
                    <a:pt x="2489" y="1594"/>
                  </a:lnTo>
                  <a:lnTo>
                    <a:pt x="2348" y="1591"/>
                  </a:lnTo>
                  <a:lnTo>
                    <a:pt x="2210" y="1591"/>
                  </a:lnTo>
                  <a:lnTo>
                    <a:pt x="2080" y="1594"/>
                  </a:lnTo>
                  <a:lnTo>
                    <a:pt x="1955" y="1599"/>
                  </a:lnTo>
                  <a:lnTo>
                    <a:pt x="1834" y="1608"/>
                  </a:lnTo>
                  <a:lnTo>
                    <a:pt x="1717" y="1621"/>
                  </a:lnTo>
                  <a:lnTo>
                    <a:pt x="1606" y="1636"/>
                  </a:lnTo>
                  <a:lnTo>
                    <a:pt x="1499" y="1654"/>
                  </a:lnTo>
                  <a:lnTo>
                    <a:pt x="1397" y="1675"/>
                  </a:lnTo>
                  <a:lnTo>
                    <a:pt x="1347" y="1687"/>
                  </a:lnTo>
                  <a:lnTo>
                    <a:pt x="1298" y="1699"/>
                  </a:lnTo>
                  <a:lnTo>
                    <a:pt x="1251" y="1713"/>
                  </a:lnTo>
                  <a:lnTo>
                    <a:pt x="1204" y="1726"/>
                  </a:lnTo>
                  <a:lnTo>
                    <a:pt x="1158" y="1741"/>
                  </a:lnTo>
                  <a:lnTo>
                    <a:pt x="1113" y="1757"/>
                  </a:lnTo>
                  <a:lnTo>
                    <a:pt x="1069" y="1773"/>
                  </a:lnTo>
                  <a:lnTo>
                    <a:pt x="1026" y="1791"/>
                  </a:lnTo>
                  <a:lnTo>
                    <a:pt x="983" y="1809"/>
                  </a:lnTo>
                  <a:lnTo>
                    <a:pt x="941" y="1826"/>
                  </a:lnTo>
                  <a:lnTo>
                    <a:pt x="899" y="1846"/>
                  </a:lnTo>
                  <a:lnTo>
                    <a:pt x="859" y="1865"/>
                  </a:lnTo>
                  <a:lnTo>
                    <a:pt x="820" y="1886"/>
                  </a:lnTo>
                  <a:lnTo>
                    <a:pt x="781" y="1909"/>
                  </a:lnTo>
                  <a:lnTo>
                    <a:pt x="744" y="1930"/>
                  </a:lnTo>
                  <a:lnTo>
                    <a:pt x="707" y="1952"/>
                  </a:lnTo>
                  <a:lnTo>
                    <a:pt x="669" y="1977"/>
                  </a:lnTo>
                  <a:lnTo>
                    <a:pt x="633" y="2001"/>
                  </a:lnTo>
                  <a:lnTo>
                    <a:pt x="597" y="2027"/>
                  </a:lnTo>
                  <a:lnTo>
                    <a:pt x="562" y="2052"/>
                  </a:lnTo>
                  <a:lnTo>
                    <a:pt x="494" y="2106"/>
                  </a:lnTo>
                  <a:lnTo>
                    <a:pt x="427" y="2162"/>
                  </a:lnTo>
                  <a:lnTo>
                    <a:pt x="362" y="2222"/>
                  </a:lnTo>
                  <a:lnTo>
                    <a:pt x="300" y="2285"/>
                  </a:lnTo>
                  <a:lnTo>
                    <a:pt x="237" y="2351"/>
                  </a:lnTo>
                  <a:lnTo>
                    <a:pt x="176" y="2419"/>
                  </a:lnTo>
                  <a:lnTo>
                    <a:pt x="116" y="2490"/>
                  </a:lnTo>
                  <a:lnTo>
                    <a:pt x="58" y="2564"/>
                  </a:lnTo>
                  <a:lnTo>
                    <a:pt x="0" y="264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34028" name="Freeform 108"/>
            <p:cNvSpPr>
              <a:spLocks/>
            </p:cNvSpPr>
            <p:nvPr/>
          </p:nvSpPr>
          <p:spPr bwMode="auto">
            <a:xfrm>
              <a:off x="1751" y="595"/>
              <a:ext cx="4962" cy="1378"/>
            </a:xfrm>
            <a:custGeom>
              <a:avLst/>
              <a:gdLst/>
              <a:ahLst/>
              <a:cxnLst>
                <a:cxn ang="0">
                  <a:pos x="4962" y="0"/>
                </a:cxn>
                <a:cxn ang="0">
                  <a:pos x="4957" y="79"/>
                </a:cxn>
                <a:cxn ang="0">
                  <a:pos x="4946" y="170"/>
                </a:cxn>
                <a:cxn ang="0">
                  <a:pos x="4926" y="284"/>
                </a:cxn>
                <a:cxn ang="0">
                  <a:pos x="4894" y="421"/>
                </a:cxn>
                <a:cxn ang="0">
                  <a:pos x="4850" y="573"/>
                </a:cxn>
                <a:cxn ang="0">
                  <a:pos x="4806" y="693"/>
                </a:cxn>
                <a:cxn ang="0">
                  <a:pos x="4771" y="775"/>
                </a:cxn>
                <a:cxn ang="0">
                  <a:pos x="4732" y="857"/>
                </a:cxn>
                <a:cxn ang="0">
                  <a:pos x="4686" y="940"/>
                </a:cxn>
                <a:cxn ang="0">
                  <a:pos x="4636" y="1022"/>
                </a:cxn>
                <a:cxn ang="0">
                  <a:pos x="4581" y="1101"/>
                </a:cxn>
                <a:cxn ang="0">
                  <a:pos x="4518" y="1180"/>
                </a:cxn>
                <a:cxn ang="0">
                  <a:pos x="4449" y="1255"/>
                </a:cxn>
                <a:cxn ang="0">
                  <a:pos x="4374" y="1326"/>
                </a:cxn>
                <a:cxn ang="0">
                  <a:pos x="4292" y="1393"/>
                </a:cxn>
                <a:cxn ang="0">
                  <a:pos x="4202" y="1455"/>
                </a:cxn>
                <a:cxn ang="0">
                  <a:pos x="4104" y="1511"/>
                </a:cxn>
                <a:cxn ang="0">
                  <a:pos x="4000" y="1563"/>
                </a:cxn>
                <a:cxn ang="0">
                  <a:pos x="3886" y="1605"/>
                </a:cxn>
                <a:cxn ang="0">
                  <a:pos x="3764" y="1641"/>
                </a:cxn>
                <a:cxn ang="0">
                  <a:pos x="3634" y="1668"/>
                </a:cxn>
                <a:cxn ang="0">
                  <a:pos x="3493" y="1686"/>
                </a:cxn>
                <a:cxn ang="0">
                  <a:pos x="3344" y="1694"/>
                </a:cxn>
                <a:cxn ang="0">
                  <a:pos x="3184" y="1691"/>
                </a:cxn>
                <a:cxn ang="0">
                  <a:pos x="3101" y="1686"/>
                </a:cxn>
                <a:cxn ang="0">
                  <a:pos x="2774" y="1663"/>
                </a:cxn>
                <a:cxn ang="0">
                  <a:pos x="2473" y="1653"/>
                </a:cxn>
                <a:cxn ang="0">
                  <a:pos x="2195" y="1655"/>
                </a:cxn>
                <a:cxn ang="0">
                  <a:pos x="1938" y="1670"/>
                </a:cxn>
                <a:cxn ang="0">
                  <a:pos x="1702" y="1695"/>
                </a:cxn>
                <a:cxn ang="0">
                  <a:pos x="1486" y="1734"/>
                </a:cxn>
                <a:cxn ang="0">
                  <a:pos x="1333" y="1770"/>
                </a:cxn>
                <a:cxn ang="0">
                  <a:pos x="1237" y="1799"/>
                </a:cxn>
                <a:cxn ang="0">
                  <a:pos x="1144" y="1829"/>
                </a:cxn>
                <a:cxn ang="0">
                  <a:pos x="1055" y="1863"/>
                </a:cxn>
                <a:cxn ang="0">
                  <a:pos x="971" y="1899"/>
                </a:cxn>
                <a:cxn ang="0">
                  <a:pos x="889" y="1939"/>
                </a:cxn>
                <a:cxn ang="0">
                  <a:pos x="810" y="1981"/>
                </a:cxn>
                <a:cxn ang="0">
                  <a:pos x="733" y="2026"/>
                </a:cxn>
                <a:cxn ang="0">
                  <a:pos x="660" y="2075"/>
                </a:cxn>
                <a:cxn ang="0">
                  <a:pos x="589" y="2127"/>
                </a:cxn>
                <a:cxn ang="0">
                  <a:pos x="486" y="2209"/>
                </a:cxn>
                <a:cxn ang="0">
                  <a:pos x="357" y="2328"/>
                </a:cxn>
                <a:cxn ang="0">
                  <a:pos x="233" y="2459"/>
                </a:cxn>
                <a:cxn ang="0">
                  <a:pos x="115" y="2603"/>
                </a:cxn>
                <a:cxn ang="0">
                  <a:pos x="0" y="2756"/>
                </a:cxn>
              </a:cxnLst>
              <a:rect l="0" t="0" r="r" b="b"/>
              <a:pathLst>
                <a:path w="4962" h="2756">
                  <a:moveTo>
                    <a:pt x="4962" y="0"/>
                  </a:moveTo>
                  <a:lnTo>
                    <a:pt x="4962" y="0"/>
                  </a:lnTo>
                  <a:lnTo>
                    <a:pt x="4961" y="21"/>
                  </a:lnTo>
                  <a:lnTo>
                    <a:pt x="4957" y="79"/>
                  </a:lnTo>
                  <a:lnTo>
                    <a:pt x="4953" y="121"/>
                  </a:lnTo>
                  <a:lnTo>
                    <a:pt x="4946" y="170"/>
                  </a:lnTo>
                  <a:lnTo>
                    <a:pt x="4937" y="224"/>
                  </a:lnTo>
                  <a:lnTo>
                    <a:pt x="4926" y="284"/>
                  </a:lnTo>
                  <a:lnTo>
                    <a:pt x="4912" y="350"/>
                  </a:lnTo>
                  <a:lnTo>
                    <a:pt x="4894" y="421"/>
                  </a:lnTo>
                  <a:lnTo>
                    <a:pt x="4875" y="496"/>
                  </a:lnTo>
                  <a:lnTo>
                    <a:pt x="4850" y="573"/>
                  </a:lnTo>
                  <a:lnTo>
                    <a:pt x="4822" y="652"/>
                  </a:lnTo>
                  <a:lnTo>
                    <a:pt x="4806" y="693"/>
                  </a:lnTo>
                  <a:lnTo>
                    <a:pt x="4789" y="733"/>
                  </a:lnTo>
                  <a:lnTo>
                    <a:pt x="4771" y="775"/>
                  </a:lnTo>
                  <a:lnTo>
                    <a:pt x="4751" y="815"/>
                  </a:lnTo>
                  <a:lnTo>
                    <a:pt x="4732" y="857"/>
                  </a:lnTo>
                  <a:lnTo>
                    <a:pt x="4710" y="899"/>
                  </a:lnTo>
                  <a:lnTo>
                    <a:pt x="4686" y="940"/>
                  </a:lnTo>
                  <a:lnTo>
                    <a:pt x="4663" y="980"/>
                  </a:lnTo>
                  <a:lnTo>
                    <a:pt x="4636" y="1022"/>
                  </a:lnTo>
                  <a:lnTo>
                    <a:pt x="4608" y="1062"/>
                  </a:lnTo>
                  <a:lnTo>
                    <a:pt x="4581" y="1101"/>
                  </a:lnTo>
                  <a:lnTo>
                    <a:pt x="4550" y="1142"/>
                  </a:lnTo>
                  <a:lnTo>
                    <a:pt x="4518" y="1180"/>
                  </a:lnTo>
                  <a:lnTo>
                    <a:pt x="4485" y="1217"/>
                  </a:lnTo>
                  <a:lnTo>
                    <a:pt x="4449" y="1255"/>
                  </a:lnTo>
                  <a:lnTo>
                    <a:pt x="4413" y="1290"/>
                  </a:lnTo>
                  <a:lnTo>
                    <a:pt x="4374" y="1326"/>
                  </a:lnTo>
                  <a:lnTo>
                    <a:pt x="4333" y="1360"/>
                  </a:lnTo>
                  <a:lnTo>
                    <a:pt x="4292" y="1393"/>
                  </a:lnTo>
                  <a:lnTo>
                    <a:pt x="4247" y="1426"/>
                  </a:lnTo>
                  <a:lnTo>
                    <a:pt x="4202" y="1455"/>
                  </a:lnTo>
                  <a:lnTo>
                    <a:pt x="4154" y="1484"/>
                  </a:lnTo>
                  <a:lnTo>
                    <a:pt x="4104" y="1511"/>
                  </a:lnTo>
                  <a:lnTo>
                    <a:pt x="4053" y="1539"/>
                  </a:lnTo>
                  <a:lnTo>
                    <a:pt x="4000" y="1563"/>
                  </a:lnTo>
                  <a:lnTo>
                    <a:pt x="3943" y="1586"/>
                  </a:lnTo>
                  <a:lnTo>
                    <a:pt x="3886" y="1605"/>
                  </a:lnTo>
                  <a:lnTo>
                    <a:pt x="3827" y="1624"/>
                  </a:lnTo>
                  <a:lnTo>
                    <a:pt x="3764" y="1641"/>
                  </a:lnTo>
                  <a:lnTo>
                    <a:pt x="3700" y="1655"/>
                  </a:lnTo>
                  <a:lnTo>
                    <a:pt x="3634" y="1668"/>
                  </a:lnTo>
                  <a:lnTo>
                    <a:pt x="3564" y="1678"/>
                  </a:lnTo>
                  <a:lnTo>
                    <a:pt x="3493" y="1686"/>
                  </a:lnTo>
                  <a:lnTo>
                    <a:pt x="3420" y="1691"/>
                  </a:lnTo>
                  <a:lnTo>
                    <a:pt x="3344" y="1694"/>
                  </a:lnTo>
                  <a:lnTo>
                    <a:pt x="3266" y="1694"/>
                  </a:lnTo>
                  <a:lnTo>
                    <a:pt x="3184" y="1691"/>
                  </a:lnTo>
                  <a:lnTo>
                    <a:pt x="3101" y="1686"/>
                  </a:lnTo>
                  <a:lnTo>
                    <a:pt x="3101" y="1686"/>
                  </a:lnTo>
                  <a:lnTo>
                    <a:pt x="2935" y="1673"/>
                  </a:lnTo>
                  <a:lnTo>
                    <a:pt x="2774" y="1663"/>
                  </a:lnTo>
                  <a:lnTo>
                    <a:pt x="2622" y="1657"/>
                  </a:lnTo>
                  <a:lnTo>
                    <a:pt x="2473" y="1653"/>
                  </a:lnTo>
                  <a:lnTo>
                    <a:pt x="2331" y="1653"/>
                  </a:lnTo>
                  <a:lnTo>
                    <a:pt x="2195" y="1655"/>
                  </a:lnTo>
                  <a:lnTo>
                    <a:pt x="2065" y="1662"/>
                  </a:lnTo>
                  <a:lnTo>
                    <a:pt x="1938" y="1670"/>
                  </a:lnTo>
                  <a:lnTo>
                    <a:pt x="1819" y="1681"/>
                  </a:lnTo>
                  <a:lnTo>
                    <a:pt x="1702" y="1695"/>
                  </a:lnTo>
                  <a:lnTo>
                    <a:pt x="1591" y="1713"/>
                  </a:lnTo>
                  <a:lnTo>
                    <a:pt x="1486" y="1734"/>
                  </a:lnTo>
                  <a:lnTo>
                    <a:pt x="1383" y="1757"/>
                  </a:lnTo>
                  <a:lnTo>
                    <a:pt x="1333" y="1770"/>
                  </a:lnTo>
                  <a:lnTo>
                    <a:pt x="1284" y="1784"/>
                  </a:lnTo>
                  <a:lnTo>
                    <a:pt x="1237" y="1799"/>
                  </a:lnTo>
                  <a:lnTo>
                    <a:pt x="1190" y="1813"/>
                  </a:lnTo>
                  <a:lnTo>
                    <a:pt x="1144" y="1829"/>
                  </a:lnTo>
                  <a:lnTo>
                    <a:pt x="1100" y="1846"/>
                  </a:lnTo>
                  <a:lnTo>
                    <a:pt x="1055" y="1863"/>
                  </a:lnTo>
                  <a:lnTo>
                    <a:pt x="1012" y="1881"/>
                  </a:lnTo>
                  <a:lnTo>
                    <a:pt x="971" y="1899"/>
                  </a:lnTo>
                  <a:lnTo>
                    <a:pt x="929" y="1918"/>
                  </a:lnTo>
                  <a:lnTo>
                    <a:pt x="889" y="1939"/>
                  </a:lnTo>
                  <a:lnTo>
                    <a:pt x="848" y="1960"/>
                  </a:lnTo>
                  <a:lnTo>
                    <a:pt x="810" y="1981"/>
                  </a:lnTo>
                  <a:lnTo>
                    <a:pt x="771" y="2004"/>
                  </a:lnTo>
                  <a:lnTo>
                    <a:pt x="733" y="2026"/>
                  </a:lnTo>
                  <a:lnTo>
                    <a:pt x="696" y="2051"/>
                  </a:lnTo>
                  <a:lnTo>
                    <a:pt x="660" y="2075"/>
                  </a:lnTo>
                  <a:lnTo>
                    <a:pt x="624" y="2101"/>
                  </a:lnTo>
                  <a:lnTo>
                    <a:pt x="589" y="2127"/>
                  </a:lnTo>
                  <a:lnTo>
                    <a:pt x="554" y="2152"/>
                  </a:lnTo>
                  <a:lnTo>
                    <a:pt x="486" y="2209"/>
                  </a:lnTo>
                  <a:lnTo>
                    <a:pt x="421" y="2267"/>
                  </a:lnTo>
                  <a:lnTo>
                    <a:pt x="357" y="2328"/>
                  </a:lnTo>
                  <a:lnTo>
                    <a:pt x="295" y="2393"/>
                  </a:lnTo>
                  <a:lnTo>
                    <a:pt x="233" y="2459"/>
                  </a:lnTo>
                  <a:lnTo>
                    <a:pt x="174" y="2530"/>
                  </a:lnTo>
                  <a:lnTo>
                    <a:pt x="115" y="2603"/>
                  </a:lnTo>
                  <a:lnTo>
                    <a:pt x="57" y="2679"/>
                  </a:lnTo>
                  <a:lnTo>
                    <a:pt x="0" y="275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34029" name="Freeform 109"/>
            <p:cNvSpPr>
              <a:spLocks/>
            </p:cNvSpPr>
            <p:nvPr/>
          </p:nvSpPr>
          <p:spPr bwMode="auto">
            <a:xfrm>
              <a:off x="1804" y="566"/>
              <a:ext cx="4921" cy="1435"/>
            </a:xfrm>
            <a:custGeom>
              <a:avLst/>
              <a:gdLst/>
              <a:ahLst/>
              <a:cxnLst>
                <a:cxn ang="0">
                  <a:pos x="4921" y="0"/>
                </a:cxn>
                <a:cxn ang="0">
                  <a:pos x="4915" y="79"/>
                </a:cxn>
                <a:cxn ang="0">
                  <a:pos x="4905" y="169"/>
                </a:cxn>
                <a:cxn ang="0">
                  <a:pos x="4887" y="285"/>
                </a:cxn>
                <a:cxn ang="0">
                  <a:pos x="4858" y="424"/>
                </a:cxn>
                <a:cxn ang="0">
                  <a:pos x="4816" y="578"/>
                </a:cxn>
                <a:cxn ang="0">
                  <a:pos x="4773" y="699"/>
                </a:cxn>
                <a:cxn ang="0">
                  <a:pos x="4740" y="781"/>
                </a:cxn>
                <a:cxn ang="0">
                  <a:pos x="4701" y="865"/>
                </a:cxn>
                <a:cxn ang="0">
                  <a:pos x="4658" y="949"/>
                </a:cxn>
                <a:cxn ang="0">
                  <a:pos x="4608" y="1031"/>
                </a:cxn>
                <a:cxn ang="0">
                  <a:pos x="4554" y="1114"/>
                </a:cxn>
                <a:cxn ang="0">
                  <a:pos x="4493" y="1193"/>
                </a:cxn>
                <a:cxn ang="0">
                  <a:pos x="4425" y="1270"/>
                </a:cxn>
                <a:cxn ang="0">
                  <a:pos x="4351" y="1343"/>
                </a:cxn>
                <a:cxn ang="0">
                  <a:pos x="4269" y="1412"/>
                </a:cxn>
                <a:cxn ang="0">
                  <a:pos x="4182" y="1477"/>
                </a:cxn>
                <a:cxn ang="0">
                  <a:pos x="4085" y="1535"/>
                </a:cxn>
                <a:cxn ang="0">
                  <a:pos x="3981" y="1588"/>
                </a:cxn>
                <a:cxn ang="0">
                  <a:pos x="3868" y="1634"/>
                </a:cxn>
                <a:cxn ang="0">
                  <a:pos x="3746" y="1672"/>
                </a:cxn>
                <a:cxn ang="0">
                  <a:pos x="3615" y="1701"/>
                </a:cxn>
                <a:cxn ang="0">
                  <a:pos x="3477" y="1722"/>
                </a:cxn>
                <a:cxn ang="0">
                  <a:pos x="3327" y="1734"/>
                </a:cxn>
                <a:cxn ang="0">
                  <a:pos x="3167" y="1734"/>
                </a:cxn>
                <a:cxn ang="0">
                  <a:pos x="3084" y="1730"/>
                </a:cxn>
                <a:cxn ang="0">
                  <a:pos x="2757" y="1714"/>
                </a:cxn>
                <a:cxn ang="0">
                  <a:pos x="2456" y="1711"/>
                </a:cxn>
                <a:cxn ang="0">
                  <a:pos x="2178" y="1719"/>
                </a:cxn>
                <a:cxn ang="0">
                  <a:pos x="1922" y="1739"/>
                </a:cxn>
                <a:cxn ang="0">
                  <a:pos x="1687" y="1769"/>
                </a:cxn>
                <a:cxn ang="0">
                  <a:pos x="1469" y="1811"/>
                </a:cxn>
                <a:cxn ang="0">
                  <a:pos x="1318" y="1852"/>
                </a:cxn>
                <a:cxn ang="0">
                  <a:pos x="1222" y="1881"/>
                </a:cxn>
                <a:cxn ang="0">
                  <a:pos x="1130" y="1915"/>
                </a:cxn>
                <a:cxn ang="0">
                  <a:pos x="1043" y="1950"/>
                </a:cxn>
                <a:cxn ang="0">
                  <a:pos x="958" y="1989"/>
                </a:cxn>
                <a:cxn ang="0">
                  <a:pos x="876" y="2029"/>
                </a:cxn>
                <a:cxn ang="0">
                  <a:pos x="797" y="2074"/>
                </a:cxn>
                <a:cxn ang="0">
                  <a:pos x="722" y="2121"/>
                </a:cxn>
                <a:cxn ang="0">
                  <a:pos x="650" y="2171"/>
                </a:cxn>
                <a:cxn ang="0">
                  <a:pos x="579" y="2225"/>
                </a:cxn>
                <a:cxn ang="0">
                  <a:pos x="478" y="2309"/>
                </a:cxn>
                <a:cxn ang="0">
                  <a:pos x="350" y="2433"/>
                </a:cxn>
                <a:cxn ang="0">
                  <a:pos x="229" y="2567"/>
                </a:cxn>
                <a:cxn ang="0">
                  <a:pos x="112" y="2712"/>
                </a:cxn>
                <a:cxn ang="0">
                  <a:pos x="0" y="2869"/>
                </a:cxn>
              </a:cxnLst>
              <a:rect l="0" t="0" r="r" b="b"/>
              <a:pathLst>
                <a:path w="4921" h="2869">
                  <a:moveTo>
                    <a:pt x="4921" y="0"/>
                  </a:moveTo>
                  <a:lnTo>
                    <a:pt x="4921" y="0"/>
                  </a:lnTo>
                  <a:lnTo>
                    <a:pt x="4919" y="21"/>
                  </a:lnTo>
                  <a:lnTo>
                    <a:pt x="4915" y="79"/>
                  </a:lnTo>
                  <a:lnTo>
                    <a:pt x="4911" y="121"/>
                  </a:lnTo>
                  <a:lnTo>
                    <a:pt x="4905" y="169"/>
                  </a:lnTo>
                  <a:lnTo>
                    <a:pt x="4898" y="224"/>
                  </a:lnTo>
                  <a:lnTo>
                    <a:pt x="4887" y="285"/>
                  </a:lnTo>
                  <a:lnTo>
                    <a:pt x="4875" y="353"/>
                  </a:lnTo>
                  <a:lnTo>
                    <a:pt x="4858" y="424"/>
                  </a:lnTo>
                  <a:lnTo>
                    <a:pt x="4839" y="498"/>
                  </a:lnTo>
                  <a:lnTo>
                    <a:pt x="4816" y="578"/>
                  </a:lnTo>
                  <a:lnTo>
                    <a:pt x="4789" y="658"/>
                  </a:lnTo>
                  <a:lnTo>
                    <a:pt x="4773" y="699"/>
                  </a:lnTo>
                  <a:lnTo>
                    <a:pt x="4758" y="741"/>
                  </a:lnTo>
                  <a:lnTo>
                    <a:pt x="4740" y="781"/>
                  </a:lnTo>
                  <a:lnTo>
                    <a:pt x="4722" y="823"/>
                  </a:lnTo>
                  <a:lnTo>
                    <a:pt x="4701" y="865"/>
                  </a:lnTo>
                  <a:lnTo>
                    <a:pt x="4680" y="907"/>
                  </a:lnTo>
                  <a:lnTo>
                    <a:pt x="4658" y="949"/>
                  </a:lnTo>
                  <a:lnTo>
                    <a:pt x="4634" y="991"/>
                  </a:lnTo>
                  <a:lnTo>
                    <a:pt x="4608" y="1031"/>
                  </a:lnTo>
                  <a:lnTo>
                    <a:pt x="4582" y="1073"/>
                  </a:lnTo>
                  <a:lnTo>
                    <a:pt x="4554" y="1114"/>
                  </a:lnTo>
                  <a:lnTo>
                    <a:pt x="4525" y="1154"/>
                  </a:lnTo>
                  <a:lnTo>
                    <a:pt x="4493" y="1193"/>
                  </a:lnTo>
                  <a:lnTo>
                    <a:pt x="4460" y="1232"/>
                  </a:lnTo>
                  <a:lnTo>
                    <a:pt x="4425" y="1270"/>
                  </a:lnTo>
                  <a:lnTo>
                    <a:pt x="4389" y="1307"/>
                  </a:lnTo>
                  <a:lnTo>
                    <a:pt x="4351" y="1343"/>
                  </a:lnTo>
                  <a:lnTo>
                    <a:pt x="4311" y="1378"/>
                  </a:lnTo>
                  <a:lnTo>
                    <a:pt x="4269" y="1412"/>
                  </a:lnTo>
                  <a:lnTo>
                    <a:pt x="4226" y="1446"/>
                  </a:lnTo>
                  <a:lnTo>
                    <a:pt x="4182" y="1477"/>
                  </a:lnTo>
                  <a:lnTo>
                    <a:pt x="4135" y="1508"/>
                  </a:lnTo>
                  <a:lnTo>
                    <a:pt x="4085" y="1535"/>
                  </a:lnTo>
                  <a:lnTo>
                    <a:pt x="4033" y="1563"/>
                  </a:lnTo>
                  <a:lnTo>
                    <a:pt x="3981" y="1588"/>
                  </a:lnTo>
                  <a:lnTo>
                    <a:pt x="3925" y="1613"/>
                  </a:lnTo>
                  <a:lnTo>
                    <a:pt x="3868" y="1634"/>
                  </a:lnTo>
                  <a:lnTo>
                    <a:pt x="3808" y="1655"/>
                  </a:lnTo>
                  <a:lnTo>
                    <a:pt x="3746" y="1672"/>
                  </a:lnTo>
                  <a:lnTo>
                    <a:pt x="3682" y="1688"/>
                  </a:lnTo>
                  <a:lnTo>
                    <a:pt x="3615" y="1701"/>
                  </a:lnTo>
                  <a:lnTo>
                    <a:pt x="3547" y="1713"/>
                  </a:lnTo>
                  <a:lnTo>
                    <a:pt x="3477" y="1722"/>
                  </a:lnTo>
                  <a:lnTo>
                    <a:pt x="3403" y="1729"/>
                  </a:lnTo>
                  <a:lnTo>
                    <a:pt x="3327" y="1734"/>
                  </a:lnTo>
                  <a:lnTo>
                    <a:pt x="3249" y="1735"/>
                  </a:lnTo>
                  <a:lnTo>
                    <a:pt x="3167" y="1734"/>
                  </a:lnTo>
                  <a:lnTo>
                    <a:pt x="3084" y="1730"/>
                  </a:lnTo>
                  <a:lnTo>
                    <a:pt x="3084" y="1730"/>
                  </a:lnTo>
                  <a:lnTo>
                    <a:pt x="2917" y="1721"/>
                  </a:lnTo>
                  <a:lnTo>
                    <a:pt x="2757" y="1714"/>
                  </a:lnTo>
                  <a:lnTo>
                    <a:pt x="2603" y="1711"/>
                  </a:lnTo>
                  <a:lnTo>
                    <a:pt x="2456" y="1711"/>
                  </a:lnTo>
                  <a:lnTo>
                    <a:pt x="2314" y="1714"/>
                  </a:lnTo>
                  <a:lnTo>
                    <a:pt x="2178" y="1719"/>
                  </a:lnTo>
                  <a:lnTo>
                    <a:pt x="2048" y="1727"/>
                  </a:lnTo>
                  <a:lnTo>
                    <a:pt x="1922" y="1739"/>
                  </a:lnTo>
                  <a:lnTo>
                    <a:pt x="1802" y="1753"/>
                  </a:lnTo>
                  <a:lnTo>
                    <a:pt x="1687" y="1769"/>
                  </a:lnTo>
                  <a:lnTo>
                    <a:pt x="1576" y="1789"/>
                  </a:lnTo>
                  <a:lnTo>
                    <a:pt x="1469" y="1811"/>
                  </a:lnTo>
                  <a:lnTo>
                    <a:pt x="1368" y="1837"/>
                  </a:lnTo>
                  <a:lnTo>
                    <a:pt x="1318" y="1852"/>
                  </a:lnTo>
                  <a:lnTo>
                    <a:pt x="1269" y="1866"/>
                  </a:lnTo>
                  <a:lnTo>
                    <a:pt x="1222" y="1881"/>
                  </a:lnTo>
                  <a:lnTo>
                    <a:pt x="1176" y="1897"/>
                  </a:lnTo>
                  <a:lnTo>
                    <a:pt x="1130" y="1915"/>
                  </a:lnTo>
                  <a:lnTo>
                    <a:pt x="1086" y="1932"/>
                  </a:lnTo>
                  <a:lnTo>
                    <a:pt x="1043" y="1950"/>
                  </a:lnTo>
                  <a:lnTo>
                    <a:pt x="1000" y="1969"/>
                  </a:lnTo>
                  <a:lnTo>
                    <a:pt x="958" y="1989"/>
                  </a:lnTo>
                  <a:lnTo>
                    <a:pt x="916" y="2008"/>
                  </a:lnTo>
                  <a:lnTo>
                    <a:pt x="876" y="2029"/>
                  </a:lnTo>
                  <a:lnTo>
                    <a:pt x="836" y="2052"/>
                  </a:lnTo>
                  <a:lnTo>
                    <a:pt x="797" y="2074"/>
                  </a:lnTo>
                  <a:lnTo>
                    <a:pt x="759" y="2097"/>
                  </a:lnTo>
                  <a:lnTo>
                    <a:pt x="722" y="2121"/>
                  </a:lnTo>
                  <a:lnTo>
                    <a:pt x="684" y="2145"/>
                  </a:lnTo>
                  <a:lnTo>
                    <a:pt x="650" y="2171"/>
                  </a:lnTo>
                  <a:lnTo>
                    <a:pt x="614" y="2197"/>
                  </a:lnTo>
                  <a:lnTo>
                    <a:pt x="579" y="2225"/>
                  </a:lnTo>
                  <a:lnTo>
                    <a:pt x="544" y="2252"/>
                  </a:lnTo>
                  <a:lnTo>
                    <a:pt x="478" y="2309"/>
                  </a:lnTo>
                  <a:lnTo>
                    <a:pt x="412" y="2370"/>
                  </a:lnTo>
                  <a:lnTo>
                    <a:pt x="350" y="2433"/>
                  </a:lnTo>
                  <a:lnTo>
                    <a:pt x="289" y="2497"/>
                  </a:lnTo>
                  <a:lnTo>
                    <a:pt x="229" y="2567"/>
                  </a:lnTo>
                  <a:lnTo>
                    <a:pt x="171" y="2638"/>
                  </a:lnTo>
                  <a:lnTo>
                    <a:pt x="112" y="2712"/>
                  </a:lnTo>
                  <a:lnTo>
                    <a:pt x="55" y="2790"/>
                  </a:lnTo>
                  <a:lnTo>
                    <a:pt x="0" y="2869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34030" name="Freeform 110"/>
            <p:cNvSpPr>
              <a:spLocks/>
            </p:cNvSpPr>
            <p:nvPr/>
          </p:nvSpPr>
          <p:spPr bwMode="auto">
            <a:xfrm>
              <a:off x="1858" y="538"/>
              <a:ext cx="4875" cy="1492"/>
            </a:xfrm>
            <a:custGeom>
              <a:avLst/>
              <a:gdLst/>
              <a:ahLst/>
              <a:cxnLst>
                <a:cxn ang="0">
                  <a:pos x="4875" y="0"/>
                </a:cxn>
                <a:cxn ang="0">
                  <a:pos x="4872" y="79"/>
                </a:cxn>
                <a:cxn ang="0">
                  <a:pos x="4864" y="170"/>
                </a:cxn>
                <a:cxn ang="0">
                  <a:pos x="4847" y="287"/>
                </a:cxn>
                <a:cxn ang="0">
                  <a:pos x="4821" y="428"/>
                </a:cxn>
                <a:cxn ang="0">
                  <a:pos x="4780" y="581"/>
                </a:cxn>
                <a:cxn ang="0">
                  <a:pos x="4740" y="706"/>
                </a:cxn>
                <a:cxn ang="0">
                  <a:pos x="4707" y="790"/>
                </a:cxn>
                <a:cxn ang="0">
                  <a:pos x="4671" y="874"/>
                </a:cxn>
                <a:cxn ang="0">
                  <a:pos x="4628" y="959"/>
                </a:cxn>
                <a:cxn ang="0">
                  <a:pos x="4580" y="1043"/>
                </a:cxn>
                <a:cxn ang="0">
                  <a:pos x="4526" y="1127"/>
                </a:cxn>
                <a:cxn ang="0">
                  <a:pos x="4467" y="1208"/>
                </a:cxn>
                <a:cxn ang="0">
                  <a:pos x="4400" y="1287"/>
                </a:cxn>
                <a:cxn ang="0">
                  <a:pos x="4326" y="1361"/>
                </a:cxn>
                <a:cxn ang="0">
                  <a:pos x="4247" y="1432"/>
                </a:cxn>
                <a:cxn ang="0">
                  <a:pos x="4160" y="1500"/>
                </a:cxn>
                <a:cxn ang="0">
                  <a:pos x="4064" y="1560"/>
                </a:cxn>
                <a:cxn ang="0">
                  <a:pos x="3960" y="1615"/>
                </a:cxn>
                <a:cxn ang="0">
                  <a:pos x="3847" y="1663"/>
                </a:cxn>
                <a:cxn ang="0">
                  <a:pos x="3727" y="1703"/>
                </a:cxn>
                <a:cxn ang="0">
                  <a:pos x="3597" y="1737"/>
                </a:cxn>
                <a:cxn ang="0">
                  <a:pos x="3457" y="1760"/>
                </a:cxn>
                <a:cxn ang="0">
                  <a:pos x="3309" y="1775"/>
                </a:cxn>
                <a:cxn ang="0">
                  <a:pos x="3149" y="1778"/>
                </a:cxn>
                <a:cxn ang="0">
                  <a:pos x="3066" y="1776"/>
                </a:cxn>
                <a:cxn ang="0">
                  <a:pos x="2739" y="1766"/>
                </a:cxn>
                <a:cxn ang="0">
                  <a:pos x="2438" y="1770"/>
                </a:cxn>
                <a:cxn ang="0">
                  <a:pos x="2160" y="1783"/>
                </a:cxn>
                <a:cxn ang="0">
                  <a:pos x="1904" y="1808"/>
                </a:cxn>
                <a:cxn ang="0">
                  <a:pos x="1669" y="1844"/>
                </a:cxn>
                <a:cxn ang="0">
                  <a:pos x="1452" y="1891"/>
                </a:cxn>
                <a:cxn ang="0">
                  <a:pos x="1351" y="1918"/>
                </a:cxn>
                <a:cxn ang="0">
                  <a:pos x="1254" y="1949"/>
                </a:cxn>
                <a:cxn ang="0">
                  <a:pos x="1161" y="1983"/>
                </a:cxn>
                <a:cxn ang="0">
                  <a:pos x="1071" y="2018"/>
                </a:cxn>
                <a:cxn ang="0">
                  <a:pos x="984" y="2059"/>
                </a:cxn>
                <a:cxn ang="0">
                  <a:pos x="903" y="2101"/>
                </a:cxn>
                <a:cxn ang="0">
                  <a:pos x="823" y="2144"/>
                </a:cxn>
                <a:cxn ang="0">
                  <a:pos x="747" y="2193"/>
                </a:cxn>
                <a:cxn ang="0">
                  <a:pos x="673" y="2243"/>
                </a:cxn>
                <a:cxn ang="0">
                  <a:pos x="603" y="2296"/>
                </a:cxn>
                <a:cxn ang="0">
                  <a:pos x="535" y="2351"/>
                </a:cxn>
                <a:cxn ang="0">
                  <a:pos x="404" y="2472"/>
                </a:cxn>
                <a:cxn ang="0">
                  <a:pos x="282" y="2604"/>
                </a:cxn>
                <a:cxn ang="0">
                  <a:pos x="167" y="2747"/>
                </a:cxn>
                <a:cxn ang="0">
                  <a:pos x="54" y="2902"/>
                </a:cxn>
              </a:cxnLst>
              <a:rect l="0" t="0" r="r" b="b"/>
              <a:pathLst>
                <a:path w="4875" h="2984">
                  <a:moveTo>
                    <a:pt x="4875" y="0"/>
                  </a:moveTo>
                  <a:lnTo>
                    <a:pt x="4875" y="0"/>
                  </a:lnTo>
                  <a:lnTo>
                    <a:pt x="4875" y="21"/>
                  </a:lnTo>
                  <a:lnTo>
                    <a:pt x="4872" y="79"/>
                  </a:lnTo>
                  <a:lnTo>
                    <a:pt x="4868" y="121"/>
                  </a:lnTo>
                  <a:lnTo>
                    <a:pt x="4864" y="170"/>
                  </a:lnTo>
                  <a:lnTo>
                    <a:pt x="4857" y="226"/>
                  </a:lnTo>
                  <a:lnTo>
                    <a:pt x="4847" y="287"/>
                  </a:lnTo>
                  <a:lnTo>
                    <a:pt x="4835" y="355"/>
                  </a:lnTo>
                  <a:lnTo>
                    <a:pt x="4821" y="428"/>
                  </a:lnTo>
                  <a:lnTo>
                    <a:pt x="4803" y="502"/>
                  </a:lnTo>
                  <a:lnTo>
                    <a:pt x="4780" y="581"/>
                  </a:lnTo>
                  <a:lnTo>
                    <a:pt x="4754" y="664"/>
                  </a:lnTo>
                  <a:lnTo>
                    <a:pt x="4740" y="706"/>
                  </a:lnTo>
                  <a:lnTo>
                    <a:pt x="4724" y="748"/>
                  </a:lnTo>
                  <a:lnTo>
                    <a:pt x="4707" y="790"/>
                  </a:lnTo>
                  <a:lnTo>
                    <a:pt x="4689" y="832"/>
                  </a:lnTo>
                  <a:lnTo>
                    <a:pt x="4671" y="874"/>
                  </a:lnTo>
                  <a:lnTo>
                    <a:pt x="4650" y="917"/>
                  </a:lnTo>
                  <a:lnTo>
                    <a:pt x="4628" y="959"/>
                  </a:lnTo>
                  <a:lnTo>
                    <a:pt x="4604" y="1001"/>
                  </a:lnTo>
                  <a:lnTo>
                    <a:pt x="4580" y="1043"/>
                  </a:lnTo>
                  <a:lnTo>
                    <a:pt x="4554" y="1085"/>
                  </a:lnTo>
                  <a:lnTo>
                    <a:pt x="4526" y="1127"/>
                  </a:lnTo>
                  <a:lnTo>
                    <a:pt x="4497" y="1167"/>
                  </a:lnTo>
                  <a:lnTo>
                    <a:pt x="4467" y="1208"/>
                  </a:lnTo>
                  <a:lnTo>
                    <a:pt x="4435" y="1248"/>
                  </a:lnTo>
                  <a:lnTo>
                    <a:pt x="4400" y="1287"/>
                  </a:lnTo>
                  <a:lnTo>
                    <a:pt x="4364" y="1324"/>
                  </a:lnTo>
                  <a:lnTo>
                    <a:pt x="4326" y="1361"/>
                  </a:lnTo>
                  <a:lnTo>
                    <a:pt x="4288" y="1398"/>
                  </a:lnTo>
                  <a:lnTo>
                    <a:pt x="4247" y="1432"/>
                  </a:lnTo>
                  <a:lnTo>
                    <a:pt x="4204" y="1466"/>
                  </a:lnTo>
                  <a:lnTo>
                    <a:pt x="4160" y="1500"/>
                  </a:lnTo>
                  <a:lnTo>
                    <a:pt x="4113" y="1531"/>
                  </a:lnTo>
                  <a:lnTo>
                    <a:pt x="4064" y="1560"/>
                  </a:lnTo>
                  <a:lnTo>
                    <a:pt x="4013" y="1589"/>
                  </a:lnTo>
                  <a:lnTo>
                    <a:pt x="3960" y="1615"/>
                  </a:lnTo>
                  <a:lnTo>
                    <a:pt x="3906" y="1641"/>
                  </a:lnTo>
                  <a:lnTo>
                    <a:pt x="3847" y="1663"/>
                  </a:lnTo>
                  <a:lnTo>
                    <a:pt x="3789" y="1684"/>
                  </a:lnTo>
                  <a:lnTo>
                    <a:pt x="3727" y="1703"/>
                  </a:lnTo>
                  <a:lnTo>
                    <a:pt x="3663" y="1721"/>
                  </a:lnTo>
                  <a:lnTo>
                    <a:pt x="3597" y="1737"/>
                  </a:lnTo>
                  <a:lnTo>
                    <a:pt x="3528" y="1750"/>
                  </a:lnTo>
                  <a:lnTo>
                    <a:pt x="3457" y="1760"/>
                  </a:lnTo>
                  <a:lnTo>
                    <a:pt x="3385" y="1768"/>
                  </a:lnTo>
                  <a:lnTo>
                    <a:pt x="3309" y="1775"/>
                  </a:lnTo>
                  <a:lnTo>
                    <a:pt x="3230" y="1778"/>
                  </a:lnTo>
                  <a:lnTo>
                    <a:pt x="3149" y="1778"/>
                  </a:lnTo>
                  <a:lnTo>
                    <a:pt x="3066" y="1776"/>
                  </a:lnTo>
                  <a:lnTo>
                    <a:pt x="3066" y="1776"/>
                  </a:lnTo>
                  <a:lnTo>
                    <a:pt x="2899" y="1770"/>
                  </a:lnTo>
                  <a:lnTo>
                    <a:pt x="2739" y="1766"/>
                  </a:lnTo>
                  <a:lnTo>
                    <a:pt x="2585" y="1766"/>
                  </a:lnTo>
                  <a:lnTo>
                    <a:pt x="2438" y="1770"/>
                  </a:lnTo>
                  <a:lnTo>
                    <a:pt x="2297" y="1775"/>
                  </a:lnTo>
                  <a:lnTo>
                    <a:pt x="2160" y="1783"/>
                  </a:lnTo>
                  <a:lnTo>
                    <a:pt x="2030" y="1794"/>
                  </a:lnTo>
                  <a:lnTo>
                    <a:pt x="1904" y="1808"/>
                  </a:lnTo>
                  <a:lnTo>
                    <a:pt x="1784" y="1825"/>
                  </a:lnTo>
                  <a:lnTo>
                    <a:pt x="1669" y="1844"/>
                  </a:lnTo>
                  <a:lnTo>
                    <a:pt x="1558" y="1867"/>
                  </a:lnTo>
                  <a:lnTo>
                    <a:pt x="1452" y="1891"/>
                  </a:lnTo>
                  <a:lnTo>
                    <a:pt x="1401" y="1904"/>
                  </a:lnTo>
                  <a:lnTo>
                    <a:pt x="1351" y="1918"/>
                  </a:lnTo>
                  <a:lnTo>
                    <a:pt x="1302" y="1934"/>
                  </a:lnTo>
                  <a:lnTo>
                    <a:pt x="1254" y="1949"/>
                  </a:lnTo>
                  <a:lnTo>
                    <a:pt x="1207" y="1965"/>
                  </a:lnTo>
                  <a:lnTo>
                    <a:pt x="1161" y="1983"/>
                  </a:lnTo>
                  <a:lnTo>
                    <a:pt x="1115" y="2001"/>
                  </a:lnTo>
                  <a:lnTo>
                    <a:pt x="1071" y="2018"/>
                  </a:lnTo>
                  <a:lnTo>
                    <a:pt x="1028" y="2038"/>
                  </a:lnTo>
                  <a:lnTo>
                    <a:pt x="984" y="2059"/>
                  </a:lnTo>
                  <a:lnTo>
                    <a:pt x="943" y="2078"/>
                  </a:lnTo>
                  <a:lnTo>
                    <a:pt x="903" y="2101"/>
                  </a:lnTo>
                  <a:lnTo>
                    <a:pt x="862" y="2122"/>
                  </a:lnTo>
                  <a:lnTo>
                    <a:pt x="823" y="2144"/>
                  </a:lnTo>
                  <a:lnTo>
                    <a:pt x="785" y="2169"/>
                  </a:lnTo>
                  <a:lnTo>
                    <a:pt x="747" y="2193"/>
                  </a:lnTo>
                  <a:lnTo>
                    <a:pt x="710" y="2217"/>
                  </a:lnTo>
                  <a:lnTo>
                    <a:pt x="673" y="2243"/>
                  </a:lnTo>
                  <a:lnTo>
                    <a:pt x="637" y="2269"/>
                  </a:lnTo>
                  <a:lnTo>
                    <a:pt x="603" y="2296"/>
                  </a:lnTo>
                  <a:lnTo>
                    <a:pt x="568" y="2324"/>
                  </a:lnTo>
                  <a:lnTo>
                    <a:pt x="535" y="2351"/>
                  </a:lnTo>
                  <a:lnTo>
                    <a:pt x="468" y="2411"/>
                  </a:lnTo>
                  <a:lnTo>
                    <a:pt x="404" y="2472"/>
                  </a:lnTo>
                  <a:lnTo>
                    <a:pt x="343" y="2537"/>
                  </a:lnTo>
                  <a:lnTo>
                    <a:pt x="282" y="2604"/>
                  </a:lnTo>
                  <a:lnTo>
                    <a:pt x="224" y="2674"/>
                  </a:lnTo>
                  <a:lnTo>
                    <a:pt x="167" y="2747"/>
                  </a:lnTo>
                  <a:lnTo>
                    <a:pt x="110" y="2822"/>
                  </a:lnTo>
                  <a:lnTo>
                    <a:pt x="54" y="2902"/>
                  </a:lnTo>
                  <a:lnTo>
                    <a:pt x="0" y="298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34031" name="Freeform 111"/>
            <p:cNvSpPr>
              <a:spLocks/>
            </p:cNvSpPr>
            <p:nvPr/>
          </p:nvSpPr>
          <p:spPr bwMode="auto">
            <a:xfrm>
              <a:off x="1912" y="510"/>
              <a:ext cx="4831" cy="1548"/>
            </a:xfrm>
            <a:custGeom>
              <a:avLst/>
              <a:gdLst/>
              <a:ahLst/>
              <a:cxnLst>
                <a:cxn ang="0">
                  <a:pos x="4831" y="0"/>
                </a:cxn>
                <a:cxn ang="0">
                  <a:pos x="4828" y="80"/>
                </a:cxn>
                <a:cxn ang="0">
                  <a:pos x="4821" y="172"/>
                </a:cxn>
                <a:cxn ang="0">
                  <a:pos x="4806" y="291"/>
                </a:cxn>
                <a:cxn ang="0">
                  <a:pos x="4782" y="430"/>
                </a:cxn>
                <a:cxn ang="0">
                  <a:pos x="4743" y="587"/>
                </a:cxn>
                <a:cxn ang="0">
                  <a:pos x="4706" y="711"/>
                </a:cxn>
                <a:cxn ang="0">
                  <a:pos x="4674" y="797"/>
                </a:cxn>
                <a:cxn ang="0">
                  <a:pos x="4638" y="882"/>
                </a:cxn>
                <a:cxn ang="0">
                  <a:pos x="4597" y="969"/>
                </a:cxn>
                <a:cxn ang="0">
                  <a:pos x="4550" y="1055"/>
                </a:cxn>
                <a:cxn ang="0">
                  <a:pos x="4497" y="1139"/>
                </a:cxn>
                <a:cxn ang="0">
                  <a:pos x="4439" y="1223"/>
                </a:cxn>
                <a:cxn ang="0">
                  <a:pos x="4374" y="1302"/>
                </a:cxn>
                <a:cxn ang="0">
                  <a:pos x="4303" y="1379"/>
                </a:cxn>
                <a:cxn ang="0">
                  <a:pos x="4224" y="1452"/>
                </a:cxn>
                <a:cxn ang="0">
                  <a:pos x="4136" y="1522"/>
                </a:cxn>
                <a:cxn ang="0">
                  <a:pos x="4042" y="1584"/>
                </a:cxn>
                <a:cxn ang="0">
                  <a:pos x="3939" y="1643"/>
                </a:cxn>
                <a:cxn ang="0">
                  <a:pos x="3828" y="1693"/>
                </a:cxn>
                <a:cxn ang="0">
                  <a:pos x="3707" y="1736"/>
                </a:cxn>
                <a:cxn ang="0">
                  <a:pos x="3578" y="1772"/>
                </a:cxn>
                <a:cxn ang="0">
                  <a:pos x="3439" y="1798"/>
                </a:cxn>
                <a:cxn ang="0">
                  <a:pos x="3291" y="1815"/>
                </a:cxn>
                <a:cxn ang="0">
                  <a:pos x="3131" y="1822"/>
                </a:cxn>
                <a:cxn ang="0">
                  <a:pos x="3048" y="1822"/>
                </a:cxn>
                <a:cxn ang="0">
                  <a:pos x="2720" y="1819"/>
                </a:cxn>
                <a:cxn ang="0">
                  <a:pos x="2419" y="1828"/>
                </a:cxn>
                <a:cxn ang="0">
                  <a:pos x="2141" y="1848"/>
                </a:cxn>
                <a:cxn ang="0">
                  <a:pos x="1887" y="1877"/>
                </a:cxn>
                <a:cxn ang="0">
                  <a:pos x="1651" y="1919"/>
                </a:cxn>
                <a:cxn ang="0">
                  <a:pos x="1436" y="1970"/>
                </a:cxn>
                <a:cxn ang="0">
                  <a:pos x="1335" y="1999"/>
                </a:cxn>
                <a:cxn ang="0">
                  <a:pos x="1239" y="2032"/>
                </a:cxn>
                <a:cxn ang="0">
                  <a:pos x="1146" y="2067"/>
                </a:cxn>
                <a:cxn ang="0">
                  <a:pos x="1057" y="2106"/>
                </a:cxn>
                <a:cxn ang="0">
                  <a:pos x="971" y="2148"/>
                </a:cxn>
                <a:cxn ang="0">
                  <a:pos x="889" y="2192"/>
                </a:cxn>
                <a:cxn ang="0">
                  <a:pos x="811" y="2237"/>
                </a:cxn>
                <a:cxn ang="0">
                  <a:pos x="735" y="2287"/>
                </a:cxn>
                <a:cxn ang="0">
                  <a:pos x="663" y="2339"/>
                </a:cxn>
                <a:cxn ang="0">
                  <a:pos x="593" y="2393"/>
                </a:cxn>
                <a:cxn ang="0">
                  <a:pos x="525" y="2452"/>
                </a:cxn>
                <a:cxn ang="0">
                  <a:pos x="397" y="2576"/>
                </a:cxn>
                <a:cxn ang="0">
                  <a:pos x="277" y="2710"/>
                </a:cxn>
                <a:cxn ang="0">
                  <a:pos x="163" y="2857"/>
                </a:cxn>
                <a:cxn ang="0">
                  <a:pos x="53" y="3013"/>
                </a:cxn>
              </a:cxnLst>
              <a:rect l="0" t="0" r="r" b="b"/>
              <a:pathLst>
                <a:path w="4831" h="3097">
                  <a:moveTo>
                    <a:pt x="4831" y="0"/>
                  </a:moveTo>
                  <a:lnTo>
                    <a:pt x="4831" y="0"/>
                  </a:lnTo>
                  <a:lnTo>
                    <a:pt x="4829" y="21"/>
                  </a:lnTo>
                  <a:lnTo>
                    <a:pt x="4828" y="80"/>
                  </a:lnTo>
                  <a:lnTo>
                    <a:pt x="4825" y="122"/>
                  </a:lnTo>
                  <a:lnTo>
                    <a:pt x="4821" y="172"/>
                  </a:lnTo>
                  <a:lnTo>
                    <a:pt x="4814" y="228"/>
                  </a:lnTo>
                  <a:lnTo>
                    <a:pt x="4806" y="291"/>
                  </a:lnTo>
                  <a:lnTo>
                    <a:pt x="4796" y="359"/>
                  </a:lnTo>
                  <a:lnTo>
                    <a:pt x="4782" y="430"/>
                  </a:lnTo>
                  <a:lnTo>
                    <a:pt x="4764" y="507"/>
                  </a:lnTo>
                  <a:lnTo>
                    <a:pt x="4743" y="587"/>
                  </a:lnTo>
                  <a:lnTo>
                    <a:pt x="4719" y="669"/>
                  </a:lnTo>
                  <a:lnTo>
                    <a:pt x="4706" y="711"/>
                  </a:lnTo>
                  <a:lnTo>
                    <a:pt x="4690" y="755"/>
                  </a:lnTo>
                  <a:lnTo>
                    <a:pt x="4674" y="797"/>
                  </a:lnTo>
                  <a:lnTo>
                    <a:pt x="4657" y="840"/>
                  </a:lnTo>
                  <a:lnTo>
                    <a:pt x="4638" y="882"/>
                  </a:lnTo>
                  <a:lnTo>
                    <a:pt x="4618" y="926"/>
                  </a:lnTo>
                  <a:lnTo>
                    <a:pt x="4597" y="969"/>
                  </a:lnTo>
                  <a:lnTo>
                    <a:pt x="4574" y="1011"/>
                  </a:lnTo>
                  <a:lnTo>
                    <a:pt x="4550" y="1055"/>
                  </a:lnTo>
                  <a:lnTo>
                    <a:pt x="4525" y="1097"/>
                  </a:lnTo>
                  <a:lnTo>
                    <a:pt x="4497" y="1139"/>
                  </a:lnTo>
                  <a:lnTo>
                    <a:pt x="4470" y="1181"/>
                  </a:lnTo>
                  <a:lnTo>
                    <a:pt x="4439" y="1223"/>
                  </a:lnTo>
                  <a:lnTo>
                    <a:pt x="4407" y="1263"/>
                  </a:lnTo>
                  <a:lnTo>
                    <a:pt x="4374" y="1302"/>
                  </a:lnTo>
                  <a:lnTo>
                    <a:pt x="4339" y="1342"/>
                  </a:lnTo>
                  <a:lnTo>
                    <a:pt x="4303" y="1379"/>
                  </a:lnTo>
                  <a:lnTo>
                    <a:pt x="4264" y="1417"/>
                  </a:lnTo>
                  <a:lnTo>
                    <a:pt x="4224" y="1452"/>
                  </a:lnTo>
                  <a:lnTo>
                    <a:pt x="4181" y="1488"/>
                  </a:lnTo>
                  <a:lnTo>
                    <a:pt x="4136" y="1522"/>
                  </a:lnTo>
                  <a:lnTo>
                    <a:pt x="4091" y="1554"/>
                  </a:lnTo>
                  <a:lnTo>
                    <a:pt x="4042" y="1584"/>
                  </a:lnTo>
                  <a:lnTo>
                    <a:pt x="3992" y="1614"/>
                  </a:lnTo>
                  <a:lnTo>
                    <a:pt x="3939" y="1643"/>
                  </a:lnTo>
                  <a:lnTo>
                    <a:pt x="3885" y="1668"/>
                  </a:lnTo>
                  <a:lnTo>
                    <a:pt x="3828" y="1693"/>
                  </a:lnTo>
                  <a:lnTo>
                    <a:pt x="3768" y="1715"/>
                  </a:lnTo>
                  <a:lnTo>
                    <a:pt x="3707" y="1736"/>
                  </a:lnTo>
                  <a:lnTo>
                    <a:pt x="3643" y="1754"/>
                  </a:lnTo>
                  <a:lnTo>
                    <a:pt x="3578" y="1772"/>
                  </a:lnTo>
                  <a:lnTo>
                    <a:pt x="3510" y="1786"/>
                  </a:lnTo>
                  <a:lnTo>
                    <a:pt x="3439" y="1798"/>
                  </a:lnTo>
                  <a:lnTo>
                    <a:pt x="3366" y="1807"/>
                  </a:lnTo>
                  <a:lnTo>
                    <a:pt x="3291" y="1815"/>
                  </a:lnTo>
                  <a:lnTo>
                    <a:pt x="3212" y="1820"/>
                  </a:lnTo>
                  <a:lnTo>
                    <a:pt x="3131" y="1822"/>
                  </a:lnTo>
                  <a:lnTo>
                    <a:pt x="3048" y="1822"/>
                  </a:lnTo>
                  <a:lnTo>
                    <a:pt x="3048" y="1822"/>
                  </a:lnTo>
                  <a:lnTo>
                    <a:pt x="2881" y="1819"/>
                  </a:lnTo>
                  <a:lnTo>
                    <a:pt x="2720" y="1819"/>
                  </a:lnTo>
                  <a:lnTo>
                    <a:pt x="2567" y="1822"/>
                  </a:lnTo>
                  <a:lnTo>
                    <a:pt x="2419" y="1828"/>
                  </a:lnTo>
                  <a:lnTo>
                    <a:pt x="2277" y="1836"/>
                  </a:lnTo>
                  <a:lnTo>
                    <a:pt x="2141" y="1848"/>
                  </a:lnTo>
                  <a:lnTo>
                    <a:pt x="2012" y="1861"/>
                  </a:lnTo>
                  <a:lnTo>
                    <a:pt x="1887" y="1877"/>
                  </a:lnTo>
                  <a:lnTo>
                    <a:pt x="1766" y="1896"/>
                  </a:lnTo>
                  <a:lnTo>
                    <a:pt x="1651" y="1919"/>
                  </a:lnTo>
                  <a:lnTo>
                    <a:pt x="1541" y="1943"/>
                  </a:lnTo>
                  <a:lnTo>
                    <a:pt x="1436" y="1970"/>
                  </a:lnTo>
                  <a:lnTo>
                    <a:pt x="1384" y="1985"/>
                  </a:lnTo>
                  <a:lnTo>
                    <a:pt x="1335" y="1999"/>
                  </a:lnTo>
                  <a:lnTo>
                    <a:pt x="1286" y="2016"/>
                  </a:lnTo>
                  <a:lnTo>
                    <a:pt x="1239" y="2032"/>
                  </a:lnTo>
                  <a:lnTo>
                    <a:pt x="1191" y="2050"/>
                  </a:lnTo>
                  <a:lnTo>
                    <a:pt x="1146" y="2067"/>
                  </a:lnTo>
                  <a:lnTo>
                    <a:pt x="1100" y="2087"/>
                  </a:lnTo>
                  <a:lnTo>
                    <a:pt x="1057" y="2106"/>
                  </a:lnTo>
                  <a:lnTo>
                    <a:pt x="1014" y="2127"/>
                  </a:lnTo>
                  <a:lnTo>
                    <a:pt x="971" y="2148"/>
                  </a:lnTo>
                  <a:lnTo>
                    <a:pt x="930" y="2169"/>
                  </a:lnTo>
                  <a:lnTo>
                    <a:pt x="889" y="2192"/>
                  </a:lnTo>
                  <a:lnTo>
                    <a:pt x="850" y="2214"/>
                  </a:lnTo>
                  <a:lnTo>
                    <a:pt x="811" y="2237"/>
                  </a:lnTo>
                  <a:lnTo>
                    <a:pt x="772" y="2263"/>
                  </a:lnTo>
                  <a:lnTo>
                    <a:pt x="735" y="2287"/>
                  </a:lnTo>
                  <a:lnTo>
                    <a:pt x="699" y="2313"/>
                  </a:lnTo>
                  <a:lnTo>
                    <a:pt x="663" y="2339"/>
                  </a:lnTo>
                  <a:lnTo>
                    <a:pt x="628" y="2366"/>
                  </a:lnTo>
                  <a:lnTo>
                    <a:pt x="593" y="2393"/>
                  </a:lnTo>
                  <a:lnTo>
                    <a:pt x="558" y="2423"/>
                  </a:lnTo>
                  <a:lnTo>
                    <a:pt x="525" y="2452"/>
                  </a:lnTo>
                  <a:lnTo>
                    <a:pt x="460" y="2511"/>
                  </a:lnTo>
                  <a:lnTo>
                    <a:pt x="397" y="2576"/>
                  </a:lnTo>
                  <a:lnTo>
                    <a:pt x="336" y="2640"/>
                  </a:lnTo>
                  <a:lnTo>
                    <a:pt x="277" y="2710"/>
                  </a:lnTo>
                  <a:lnTo>
                    <a:pt x="220" y="2783"/>
                  </a:lnTo>
                  <a:lnTo>
                    <a:pt x="163" y="2857"/>
                  </a:lnTo>
                  <a:lnTo>
                    <a:pt x="107" y="2934"/>
                  </a:lnTo>
                  <a:lnTo>
                    <a:pt x="53" y="3013"/>
                  </a:lnTo>
                  <a:lnTo>
                    <a:pt x="0" y="3097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34032" name="Freeform 112"/>
            <p:cNvSpPr>
              <a:spLocks/>
            </p:cNvSpPr>
            <p:nvPr/>
          </p:nvSpPr>
          <p:spPr bwMode="auto">
            <a:xfrm>
              <a:off x="1968" y="481"/>
              <a:ext cx="4782" cy="1605"/>
            </a:xfrm>
            <a:custGeom>
              <a:avLst/>
              <a:gdLst/>
              <a:ahLst/>
              <a:cxnLst>
                <a:cxn ang="0">
                  <a:pos x="4782" y="0"/>
                </a:cxn>
                <a:cxn ang="0">
                  <a:pos x="4780" y="81"/>
                </a:cxn>
                <a:cxn ang="0">
                  <a:pos x="4775" y="173"/>
                </a:cxn>
                <a:cxn ang="0">
                  <a:pos x="4762" y="292"/>
                </a:cxn>
                <a:cxn ang="0">
                  <a:pos x="4740" y="433"/>
                </a:cxn>
                <a:cxn ang="0">
                  <a:pos x="4704" y="591"/>
                </a:cxn>
                <a:cxn ang="0">
                  <a:pos x="4668" y="717"/>
                </a:cxn>
                <a:cxn ang="0">
                  <a:pos x="4637" y="802"/>
                </a:cxn>
                <a:cxn ang="0">
                  <a:pos x="4602" y="890"/>
                </a:cxn>
                <a:cxn ang="0">
                  <a:pos x="4564" y="978"/>
                </a:cxn>
                <a:cxn ang="0">
                  <a:pos x="4518" y="1066"/>
                </a:cxn>
                <a:cxn ang="0">
                  <a:pos x="4466" y="1151"/>
                </a:cxn>
                <a:cxn ang="0">
                  <a:pos x="4409" y="1235"/>
                </a:cxn>
                <a:cxn ang="0">
                  <a:pos x="4346" y="1318"/>
                </a:cxn>
                <a:cxn ang="0">
                  <a:pos x="4275" y="1397"/>
                </a:cxn>
                <a:cxn ang="0">
                  <a:pos x="4197" y="1471"/>
                </a:cxn>
                <a:cxn ang="0">
                  <a:pos x="4111" y="1542"/>
                </a:cxn>
                <a:cxn ang="0">
                  <a:pos x="4018" y="1608"/>
                </a:cxn>
                <a:cxn ang="0">
                  <a:pos x="3917" y="1668"/>
                </a:cxn>
                <a:cxn ang="0">
                  <a:pos x="3805" y="1721"/>
                </a:cxn>
                <a:cxn ang="0">
                  <a:pos x="3686" y="1766"/>
                </a:cxn>
                <a:cxn ang="0">
                  <a:pos x="3557" y="1805"/>
                </a:cxn>
                <a:cxn ang="0">
                  <a:pos x="3418" y="1834"/>
                </a:cxn>
                <a:cxn ang="0">
                  <a:pos x="3270" y="1855"/>
                </a:cxn>
                <a:cxn ang="0">
                  <a:pos x="3110" y="1865"/>
                </a:cxn>
                <a:cxn ang="0">
                  <a:pos x="3027" y="1867"/>
                </a:cxn>
                <a:cxn ang="0">
                  <a:pos x="2700" y="1870"/>
                </a:cxn>
                <a:cxn ang="0">
                  <a:pos x="2399" y="1884"/>
                </a:cxn>
                <a:cxn ang="0">
                  <a:pos x="2121" y="1910"/>
                </a:cxn>
                <a:cxn ang="0">
                  <a:pos x="1867" y="1946"/>
                </a:cxn>
                <a:cxn ang="0">
                  <a:pos x="1633" y="1991"/>
                </a:cxn>
                <a:cxn ang="0">
                  <a:pos x="1419" y="2047"/>
                </a:cxn>
                <a:cxn ang="0">
                  <a:pos x="1317" y="2080"/>
                </a:cxn>
                <a:cxn ang="0">
                  <a:pos x="1222" y="2115"/>
                </a:cxn>
                <a:cxn ang="0">
                  <a:pos x="1129" y="2152"/>
                </a:cxn>
                <a:cxn ang="0">
                  <a:pos x="1041" y="2193"/>
                </a:cxn>
                <a:cxn ang="0">
                  <a:pos x="956" y="2235"/>
                </a:cxn>
                <a:cxn ang="0">
                  <a:pos x="874" y="2282"/>
                </a:cxn>
                <a:cxn ang="0">
                  <a:pos x="797" y="2330"/>
                </a:cxn>
                <a:cxn ang="0">
                  <a:pos x="722" y="2380"/>
                </a:cxn>
                <a:cxn ang="0">
                  <a:pos x="651" y="2435"/>
                </a:cxn>
                <a:cxn ang="0">
                  <a:pos x="582" y="2491"/>
                </a:cxn>
                <a:cxn ang="0">
                  <a:pos x="515" y="2550"/>
                </a:cxn>
                <a:cxn ang="0">
                  <a:pos x="389" y="2677"/>
                </a:cxn>
                <a:cxn ang="0">
                  <a:pos x="271" y="2816"/>
                </a:cxn>
                <a:cxn ang="0">
                  <a:pos x="158" y="2965"/>
                </a:cxn>
                <a:cxn ang="0">
                  <a:pos x="51" y="3124"/>
                </a:cxn>
              </a:cxnLst>
              <a:rect l="0" t="0" r="r" b="b"/>
              <a:pathLst>
                <a:path w="4782" h="3210">
                  <a:moveTo>
                    <a:pt x="4782" y="0"/>
                  </a:moveTo>
                  <a:lnTo>
                    <a:pt x="4782" y="0"/>
                  </a:lnTo>
                  <a:lnTo>
                    <a:pt x="4782" y="21"/>
                  </a:lnTo>
                  <a:lnTo>
                    <a:pt x="4780" y="81"/>
                  </a:lnTo>
                  <a:lnTo>
                    <a:pt x="4779" y="123"/>
                  </a:lnTo>
                  <a:lnTo>
                    <a:pt x="4775" y="173"/>
                  </a:lnTo>
                  <a:lnTo>
                    <a:pt x="4770" y="229"/>
                  </a:lnTo>
                  <a:lnTo>
                    <a:pt x="4762" y="292"/>
                  </a:lnTo>
                  <a:lnTo>
                    <a:pt x="4752" y="360"/>
                  </a:lnTo>
                  <a:lnTo>
                    <a:pt x="4740" y="433"/>
                  </a:lnTo>
                  <a:lnTo>
                    <a:pt x="4723" y="510"/>
                  </a:lnTo>
                  <a:lnTo>
                    <a:pt x="4704" y="591"/>
                  </a:lnTo>
                  <a:lnTo>
                    <a:pt x="4682" y="675"/>
                  </a:lnTo>
                  <a:lnTo>
                    <a:pt x="4668" y="717"/>
                  </a:lnTo>
                  <a:lnTo>
                    <a:pt x="4654" y="760"/>
                  </a:lnTo>
                  <a:lnTo>
                    <a:pt x="4637" y="802"/>
                  </a:lnTo>
                  <a:lnTo>
                    <a:pt x="4620" y="846"/>
                  </a:lnTo>
                  <a:lnTo>
                    <a:pt x="4602" y="890"/>
                  </a:lnTo>
                  <a:lnTo>
                    <a:pt x="4584" y="935"/>
                  </a:lnTo>
                  <a:lnTo>
                    <a:pt x="4564" y="978"/>
                  </a:lnTo>
                  <a:lnTo>
                    <a:pt x="4541" y="1022"/>
                  </a:lnTo>
                  <a:lnTo>
                    <a:pt x="4518" y="1066"/>
                  </a:lnTo>
                  <a:lnTo>
                    <a:pt x="4493" y="1108"/>
                  </a:lnTo>
                  <a:lnTo>
                    <a:pt x="4466" y="1151"/>
                  </a:lnTo>
                  <a:lnTo>
                    <a:pt x="4439" y="1193"/>
                  </a:lnTo>
                  <a:lnTo>
                    <a:pt x="4409" y="1235"/>
                  </a:lnTo>
                  <a:lnTo>
                    <a:pt x="4379" y="1277"/>
                  </a:lnTo>
                  <a:lnTo>
                    <a:pt x="4346" y="1318"/>
                  </a:lnTo>
                  <a:lnTo>
                    <a:pt x="4311" y="1358"/>
                  </a:lnTo>
                  <a:lnTo>
                    <a:pt x="4275" y="1397"/>
                  </a:lnTo>
                  <a:lnTo>
                    <a:pt x="4237" y="1435"/>
                  </a:lnTo>
                  <a:lnTo>
                    <a:pt x="4197" y="1471"/>
                  </a:lnTo>
                  <a:lnTo>
                    <a:pt x="4155" y="1508"/>
                  </a:lnTo>
                  <a:lnTo>
                    <a:pt x="4111" y="1542"/>
                  </a:lnTo>
                  <a:lnTo>
                    <a:pt x="4065" y="1576"/>
                  </a:lnTo>
                  <a:lnTo>
                    <a:pt x="4018" y="1608"/>
                  </a:lnTo>
                  <a:lnTo>
                    <a:pt x="3968" y="1639"/>
                  </a:lnTo>
                  <a:lnTo>
                    <a:pt x="3917" y="1668"/>
                  </a:lnTo>
                  <a:lnTo>
                    <a:pt x="3862" y="1695"/>
                  </a:lnTo>
                  <a:lnTo>
                    <a:pt x="3805" y="1721"/>
                  </a:lnTo>
                  <a:lnTo>
                    <a:pt x="3747" y="1744"/>
                  </a:lnTo>
                  <a:lnTo>
                    <a:pt x="3686" y="1766"/>
                  </a:lnTo>
                  <a:lnTo>
                    <a:pt x="3622" y="1787"/>
                  </a:lnTo>
                  <a:lnTo>
                    <a:pt x="3557" y="1805"/>
                  </a:lnTo>
                  <a:lnTo>
                    <a:pt x="3489" y="1821"/>
                  </a:lnTo>
                  <a:lnTo>
                    <a:pt x="3418" y="1834"/>
                  </a:lnTo>
                  <a:lnTo>
                    <a:pt x="3344" y="1846"/>
                  </a:lnTo>
                  <a:lnTo>
                    <a:pt x="3270" y="1855"/>
                  </a:lnTo>
                  <a:lnTo>
                    <a:pt x="3192" y="1860"/>
                  </a:lnTo>
                  <a:lnTo>
                    <a:pt x="3110" y="1865"/>
                  </a:lnTo>
                  <a:lnTo>
                    <a:pt x="3027" y="1867"/>
                  </a:lnTo>
                  <a:lnTo>
                    <a:pt x="3027" y="1867"/>
                  </a:lnTo>
                  <a:lnTo>
                    <a:pt x="2860" y="1867"/>
                  </a:lnTo>
                  <a:lnTo>
                    <a:pt x="2700" y="1870"/>
                  </a:lnTo>
                  <a:lnTo>
                    <a:pt x="2546" y="1876"/>
                  </a:lnTo>
                  <a:lnTo>
                    <a:pt x="2399" y="1884"/>
                  </a:lnTo>
                  <a:lnTo>
                    <a:pt x="2257" y="1896"/>
                  </a:lnTo>
                  <a:lnTo>
                    <a:pt x="2121" y="1910"/>
                  </a:lnTo>
                  <a:lnTo>
                    <a:pt x="1992" y="1926"/>
                  </a:lnTo>
                  <a:lnTo>
                    <a:pt x="1867" y="1946"/>
                  </a:lnTo>
                  <a:lnTo>
                    <a:pt x="1748" y="1967"/>
                  </a:lnTo>
                  <a:lnTo>
                    <a:pt x="1633" y="1991"/>
                  </a:lnTo>
                  <a:lnTo>
                    <a:pt x="1523" y="2018"/>
                  </a:lnTo>
                  <a:lnTo>
                    <a:pt x="1419" y="2047"/>
                  </a:lnTo>
                  <a:lnTo>
                    <a:pt x="1367" y="2064"/>
                  </a:lnTo>
                  <a:lnTo>
                    <a:pt x="1317" y="2080"/>
                  </a:lnTo>
                  <a:lnTo>
                    <a:pt x="1269" y="2097"/>
                  </a:lnTo>
                  <a:lnTo>
                    <a:pt x="1222" y="2115"/>
                  </a:lnTo>
                  <a:lnTo>
                    <a:pt x="1174" y="2133"/>
                  </a:lnTo>
                  <a:lnTo>
                    <a:pt x="1129" y="2152"/>
                  </a:lnTo>
                  <a:lnTo>
                    <a:pt x="1084" y="2172"/>
                  </a:lnTo>
                  <a:lnTo>
                    <a:pt x="1041" y="2193"/>
                  </a:lnTo>
                  <a:lnTo>
                    <a:pt x="998" y="2214"/>
                  </a:lnTo>
                  <a:lnTo>
                    <a:pt x="956" y="2235"/>
                  </a:lnTo>
                  <a:lnTo>
                    <a:pt x="915" y="2257"/>
                  </a:lnTo>
                  <a:lnTo>
                    <a:pt x="874" y="2282"/>
                  </a:lnTo>
                  <a:lnTo>
                    <a:pt x="836" y="2306"/>
                  </a:lnTo>
                  <a:lnTo>
                    <a:pt x="797" y="2330"/>
                  </a:lnTo>
                  <a:lnTo>
                    <a:pt x="759" y="2354"/>
                  </a:lnTo>
                  <a:lnTo>
                    <a:pt x="722" y="2380"/>
                  </a:lnTo>
                  <a:lnTo>
                    <a:pt x="686" y="2407"/>
                  </a:lnTo>
                  <a:lnTo>
                    <a:pt x="651" y="2435"/>
                  </a:lnTo>
                  <a:lnTo>
                    <a:pt x="615" y="2462"/>
                  </a:lnTo>
                  <a:lnTo>
                    <a:pt x="582" y="2491"/>
                  </a:lnTo>
                  <a:lnTo>
                    <a:pt x="548" y="2520"/>
                  </a:lnTo>
                  <a:lnTo>
                    <a:pt x="515" y="2550"/>
                  </a:lnTo>
                  <a:lnTo>
                    <a:pt x="451" y="2613"/>
                  </a:lnTo>
                  <a:lnTo>
                    <a:pt x="389" y="2677"/>
                  </a:lnTo>
                  <a:lnTo>
                    <a:pt x="329" y="2745"/>
                  </a:lnTo>
                  <a:lnTo>
                    <a:pt x="271" y="2816"/>
                  </a:lnTo>
                  <a:lnTo>
                    <a:pt x="214" y="2889"/>
                  </a:lnTo>
                  <a:lnTo>
                    <a:pt x="158" y="2965"/>
                  </a:lnTo>
                  <a:lnTo>
                    <a:pt x="104" y="3044"/>
                  </a:lnTo>
                  <a:lnTo>
                    <a:pt x="51" y="3124"/>
                  </a:lnTo>
                  <a:lnTo>
                    <a:pt x="0" y="321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34033" name="Freeform 113"/>
            <p:cNvSpPr>
              <a:spLocks/>
            </p:cNvSpPr>
            <p:nvPr/>
          </p:nvSpPr>
          <p:spPr bwMode="auto">
            <a:xfrm>
              <a:off x="2023" y="453"/>
              <a:ext cx="4733" cy="1662"/>
            </a:xfrm>
            <a:custGeom>
              <a:avLst/>
              <a:gdLst/>
              <a:ahLst/>
              <a:cxnLst>
                <a:cxn ang="0">
                  <a:pos x="4733" y="0"/>
                </a:cxn>
                <a:cxn ang="0">
                  <a:pos x="4733" y="81"/>
                </a:cxn>
                <a:cxn ang="0">
                  <a:pos x="4729" y="173"/>
                </a:cxn>
                <a:cxn ang="0">
                  <a:pos x="4718" y="294"/>
                </a:cxn>
                <a:cxn ang="0">
                  <a:pos x="4699" y="436"/>
                </a:cxn>
                <a:cxn ang="0">
                  <a:pos x="4665" y="596"/>
                </a:cxn>
                <a:cxn ang="0">
                  <a:pos x="4631" y="724"/>
                </a:cxn>
                <a:cxn ang="0">
                  <a:pos x="4602" y="811"/>
                </a:cxn>
                <a:cxn ang="0">
                  <a:pos x="4568" y="898"/>
                </a:cxn>
                <a:cxn ang="0">
                  <a:pos x="4529" y="987"/>
                </a:cxn>
                <a:cxn ang="0">
                  <a:pos x="4486" y="1076"/>
                </a:cxn>
                <a:cxn ang="0">
                  <a:pos x="4436" y="1165"/>
                </a:cxn>
                <a:cxn ang="0">
                  <a:pos x="4381" y="1250"/>
                </a:cxn>
                <a:cxn ang="0">
                  <a:pos x="4317" y="1334"/>
                </a:cxn>
                <a:cxn ang="0">
                  <a:pos x="4247" y="1415"/>
                </a:cxn>
                <a:cxn ang="0">
                  <a:pos x="4171" y="1491"/>
                </a:cxn>
                <a:cxn ang="0">
                  <a:pos x="4086" y="1563"/>
                </a:cxn>
                <a:cxn ang="0">
                  <a:pos x="3993" y="1631"/>
                </a:cxn>
                <a:cxn ang="0">
                  <a:pos x="3893" y="1694"/>
                </a:cxn>
                <a:cxn ang="0">
                  <a:pos x="3784" y="1749"/>
                </a:cxn>
                <a:cxn ang="0">
                  <a:pos x="3664" y="1798"/>
                </a:cxn>
                <a:cxn ang="0">
                  <a:pos x="3537" y="1840"/>
                </a:cxn>
                <a:cxn ang="0">
                  <a:pos x="3398" y="1872"/>
                </a:cxn>
                <a:cxn ang="0">
                  <a:pos x="3249" y="1894"/>
                </a:cxn>
                <a:cxn ang="0">
                  <a:pos x="3091" y="1909"/>
                </a:cxn>
                <a:cxn ang="0">
                  <a:pos x="3008" y="1911"/>
                </a:cxn>
                <a:cxn ang="0">
                  <a:pos x="2681" y="1922"/>
                </a:cxn>
                <a:cxn ang="0">
                  <a:pos x="2380" y="1943"/>
                </a:cxn>
                <a:cxn ang="0">
                  <a:pos x="2102" y="1974"/>
                </a:cxn>
                <a:cxn ang="0">
                  <a:pos x="1848" y="2014"/>
                </a:cxn>
                <a:cxn ang="0">
                  <a:pos x="1615" y="2066"/>
                </a:cxn>
                <a:cxn ang="0">
                  <a:pos x="1401" y="2127"/>
                </a:cxn>
                <a:cxn ang="0">
                  <a:pos x="1301" y="2161"/>
                </a:cxn>
                <a:cxn ang="0">
                  <a:pos x="1205" y="2198"/>
                </a:cxn>
                <a:cxn ang="0">
                  <a:pos x="1114" y="2237"/>
                </a:cxn>
                <a:cxn ang="0">
                  <a:pos x="1026" y="2280"/>
                </a:cxn>
                <a:cxn ang="0">
                  <a:pos x="942" y="2324"/>
                </a:cxn>
                <a:cxn ang="0">
                  <a:pos x="861" y="2372"/>
                </a:cxn>
                <a:cxn ang="0">
                  <a:pos x="785" y="2422"/>
                </a:cxn>
                <a:cxn ang="0">
                  <a:pos x="711" y="2476"/>
                </a:cxn>
                <a:cxn ang="0">
                  <a:pos x="639" y="2531"/>
                </a:cxn>
                <a:cxn ang="0">
                  <a:pos x="571" y="2589"/>
                </a:cxn>
                <a:cxn ang="0">
                  <a:pos x="506" y="2650"/>
                </a:cxn>
                <a:cxn ang="0">
                  <a:pos x="382" y="2779"/>
                </a:cxn>
                <a:cxn ang="0">
                  <a:pos x="265" y="2921"/>
                </a:cxn>
                <a:cxn ang="0">
                  <a:pos x="156" y="3073"/>
                </a:cxn>
                <a:cxn ang="0">
                  <a:pos x="52" y="3236"/>
                </a:cxn>
              </a:cxnLst>
              <a:rect l="0" t="0" r="r" b="b"/>
              <a:pathLst>
                <a:path w="4733" h="3323">
                  <a:moveTo>
                    <a:pt x="4733" y="0"/>
                  </a:moveTo>
                  <a:lnTo>
                    <a:pt x="4733" y="0"/>
                  </a:lnTo>
                  <a:lnTo>
                    <a:pt x="4733" y="21"/>
                  </a:lnTo>
                  <a:lnTo>
                    <a:pt x="4733" y="81"/>
                  </a:lnTo>
                  <a:lnTo>
                    <a:pt x="4732" y="123"/>
                  </a:lnTo>
                  <a:lnTo>
                    <a:pt x="4729" y="173"/>
                  </a:lnTo>
                  <a:lnTo>
                    <a:pt x="4725" y="231"/>
                  </a:lnTo>
                  <a:lnTo>
                    <a:pt x="4718" y="294"/>
                  </a:lnTo>
                  <a:lnTo>
                    <a:pt x="4710" y="364"/>
                  </a:lnTo>
                  <a:lnTo>
                    <a:pt x="4699" y="436"/>
                  </a:lnTo>
                  <a:lnTo>
                    <a:pt x="4683" y="516"/>
                  </a:lnTo>
                  <a:lnTo>
                    <a:pt x="4665" y="596"/>
                  </a:lnTo>
                  <a:lnTo>
                    <a:pt x="4643" y="680"/>
                  </a:lnTo>
                  <a:lnTo>
                    <a:pt x="4631" y="724"/>
                  </a:lnTo>
                  <a:lnTo>
                    <a:pt x="4617" y="767"/>
                  </a:lnTo>
                  <a:lnTo>
                    <a:pt x="4602" y="811"/>
                  </a:lnTo>
                  <a:lnTo>
                    <a:pt x="4586" y="855"/>
                  </a:lnTo>
                  <a:lnTo>
                    <a:pt x="4568" y="898"/>
                  </a:lnTo>
                  <a:lnTo>
                    <a:pt x="4550" y="943"/>
                  </a:lnTo>
                  <a:lnTo>
                    <a:pt x="4529" y="987"/>
                  </a:lnTo>
                  <a:lnTo>
                    <a:pt x="4509" y="1032"/>
                  </a:lnTo>
                  <a:lnTo>
                    <a:pt x="4486" y="1076"/>
                  </a:lnTo>
                  <a:lnTo>
                    <a:pt x="4461" y="1119"/>
                  </a:lnTo>
                  <a:lnTo>
                    <a:pt x="4436" y="1165"/>
                  </a:lnTo>
                  <a:lnTo>
                    <a:pt x="4409" y="1207"/>
                  </a:lnTo>
                  <a:lnTo>
                    <a:pt x="4381" y="1250"/>
                  </a:lnTo>
                  <a:lnTo>
                    <a:pt x="4350" y="1292"/>
                  </a:lnTo>
                  <a:lnTo>
                    <a:pt x="4317" y="1334"/>
                  </a:lnTo>
                  <a:lnTo>
                    <a:pt x="4284" y="1375"/>
                  </a:lnTo>
                  <a:lnTo>
                    <a:pt x="4247" y="1415"/>
                  </a:lnTo>
                  <a:lnTo>
                    <a:pt x="4210" y="1454"/>
                  </a:lnTo>
                  <a:lnTo>
                    <a:pt x="4171" y="1491"/>
                  </a:lnTo>
                  <a:lnTo>
                    <a:pt x="4129" y="1528"/>
                  </a:lnTo>
                  <a:lnTo>
                    <a:pt x="4086" y="1563"/>
                  </a:lnTo>
                  <a:lnTo>
                    <a:pt x="4041" y="1599"/>
                  </a:lnTo>
                  <a:lnTo>
                    <a:pt x="3993" y="1631"/>
                  </a:lnTo>
                  <a:lnTo>
                    <a:pt x="3945" y="1664"/>
                  </a:lnTo>
                  <a:lnTo>
                    <a:pt x="3893" y="1694"/>
                  </a:lnTo>
                  <a:lnTo>
                    <a:pt x="3839" y="1723"/>
                  </a:lnTo>
                  <a:lnTo>
                    <a:pt x="3784" y="1749"/>
                  </a:lnTo>
                  <a:lnTo>
                    <a:pt x="3725" y="1775"/>
                  </a:lnTo>
                  <a:lnTo>
                    <a:pt x="3664" y="1798"/>
                  </a:lnTo>
                  <a:lnTo>
                    <a:pt x="3602" y="1820"/>
                  </a:lnTo>
                  <a:lnTo>
                    <a:pt x="3537" y="1840"/>
                  </a:lnTo>
                  <a:lnTo>
                    <a:pt x="3469" y="1856"/>
                  </a:lnTo>
                  <a:lnTo>
                    <a:pt x="3398" y="1872"/>
                  </a:lnTo>
                  <a:lnTo>
                    <a:pt x="3326" y="1885"/>
                  </a:lnTo>
                  <a:lnTo>
                    <a:pt x="3249" y="1894"/>
                  </a:lnTo>
                  <a:lnTo>
                    <a:pt x="3171" y="1903"/>
                  </a:lnTo>
                  <a:lnTo>
                    <a:pt x="3091" y="1909"/>
                  </a:lnTo>
                  <a:lnTo>
                    <a:pt x="3008" y="1911"/>
                  </a:lnTo>
                  <a:lnTo>
                    <a:pt x="3008" y="1911"/>
                  </a:lnTo>
                  <a:lnTo>
                    <a:pt x="2841" y="1915"/>
                  </a:lnTo>
                  <a:lnTo>
                    <a:pt x="2681" y="1922"/>
                  </a:lnTo>
                  <a:lnTo>
                    <a:pt x="2527" y="1932"/>
                  </a:lnTo>
                  <a:lnTo>
                    <a:pt x="2380" y="1943"/>
                  </a:lnTo>
                  <a:lnTo>
                    <a:pt x="2238" y="1957"/>
                  </a:lnTo>
                  <a:lnTo>
                    <a:pt x="2102" y="1974"/>
                  </a:lnTo>
                  <a:lnTo>
                    <a:pt x="1973" y="1993"/>
                  </a:lnTo>
                  <a:lnTo>
                    <a:pt x="1848" y="2014"/>
                  </a:lnTo>
                  <a:lnTo>
                    <a:pt x="1729" y="2038"/>
                  </a:lnTo>
                  <a:lnTo>
                    <a:pt x="1615" y="2066"/>
                  </a:lnTo>
                  <a:lnTo>
                    <a:pt x="1507" y="2095"/>
                  </a:lnTo>
                  <a:lnTo>
                    <a:pt x="1401" y="2127"/>
                  </a:lnTo>
                  <a:lnTo>
                    <a:pt x="1351" y="2143"/>
                  </a:lnTo>
                  <a:lnTo>
                    <a:pt x="1301" y="2161"/>
                  </a:lnTo>
                  <a:lnTo>
                    <a:pt x="1253" y="2179"/>
                  </a:lnTo>
                  <a:lnTo>
                    <a:pt x="1205" y="2198"/>
                  </a:lnTo>
                  <a:lnTo>
                    <a:pt x="1160" y="2217"/>
                  </a:lnTo>
                  <a:lnTo>
                    <a:pt x="1114" y="2237"/>
                  </a:lnTo>
                  <a:lnTo>
                    <a:pt x="1069" y="2258"/>
                  </a:lnTo>
                  <a:lnTo>
                    <a:pt x="1026" y="2280"/>
                  </a:lnTo>
                  <a:lnTo>
                    <a:pt x="983" y="2301"/>
                  </a:lnTo>
                  <a:lnTo>
                    <a:pt x="942" y="2324"/>
                  </a:lnTo>
                  <a:lnTo>
                    <a:pt x="901" y="2348"/>
                  </a:lnTo>
                  <a:lnTo>
                    <a:pt x="861" y="2372"/>
                  </a:lnTo>
                  <a:lnTo>
                    <a:pt x="822" y="2397"/>
                  </a:lnTo>
                  <a:lnTo>
                    <a:pt x="785" y="2422"/>
                  </a:lnTo>
                  <a:lnTo>
                    <a:pt x="747" y="2448"/>
                  </a:lnTo>
                  <a:lnTo>
                    <a:pt x="711" y="2476"/>
                  </a:lnTo>
                  <a:lnTo>
                    <a:pt x="675" y="2503"/>
                  </a:lnTo>
                  <a:lnTo>
                    <a:pt x="639" y="2531"/>
                  </a:lnTo>
                  <a:lnTo>
                    <a:pt x="606" y="2560"/>
                  </a:lnTo>
                  <a:lnTo>
                    <a:pt x="571" y="2589"/>
                  </a:lnTo>
                  <a:lnTo>
                    <a:pt x="538" y="2619"/>
                  </a:lnTo>
                  <a:lnTo>
                    <a:pt x="506" y="2650"/>
                  </a:lnTo>
                  <a:lnTo>
                    <a:pt x="442" y="2713"/>
                  </a:lnTo>
                  <a:lnTo>
                    <a:pt x="382" y="2779"/>
                  </a:lnTo>
                  <a:lnTo>
                    <a:pt x="322" y="2849"/>
                  </a:lnTo>
                  <a:lnTo>
                    <a:pt x="265" y="2921"/>
                  </a:lnTo>
                  <a:lnTo>
                    <a:pt x="210" y="2996"/>
                  </a:lnTo>
                  <a:lnTo>
                    <a:pt x="156" y="3073"/>
                  </a:lnTo>
                  <a:lnTo>
                    <a:pt x="103" y="3154"/>
                  </a:lnTo>
                  <a:lnTo>
                    <a:pt x="52" y="3236"/>
                  </a:lnTo>
                  <a:lnTo>
                    <a:pt x="0" y="3323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</p:grpSp>
      <p:sp>
        <p:nvSpPr>
          <p:cNvPr id="1234034" name="Rectangle 114"/>
          <p:cNvSpPr>
            <a:spLocks noChangeArrowheads="1"/>
          </p:cNvSpPr>
          <p:nvPr/>
        </p:nvSpPr>
        <p:spPr bwMode="auto">
          <a:xfrm>
            <a:off x="0" y="1770063"/>
            <a:ext cx="10720388" cy="1689100"/>
          </a:xfrm>
          <a:prstGeom prst="rect">
            <a:avLst/>
          </a:prstGeom>
          <a:gradFill rotWithShape="1">
            <a:gsLst>
              <a:gs pos="0">
                <a:srgbClr val="00A8E4"/>
              </a:gs>
              <a:gs pos="100000">
                <a:srgbClr val="005078"/>
              </a:gs>
            </a:gsLst>
            <a:lin ang="5400000" scaled="1"/>
          </a:gradFill>
          <a:ln w="9525" algn="ctr">
            <a:noFill/>
            <a:miter lim="800000"/>
            <a:headEnd/>
            <a:tailEnd/>
          </a:ln>
          <a:effectLst/>
        </p:spPr>
        <p:txBody>
          <a:bodyPr wrap="none" lIns="90893" tIns="45454" rIns="90893" bIns="45454" anchor="ctr"/>
          <a:lstStyle/>
          <a:p>
            <a:endParaRPr lang="ko-KR" altLang="en-US"/>
          </a:p>
        </p:txBody>
      </p:sp>
      <p:pic>
        <p:nvPicPr>
          <p:cNvPr id="1234035" name="Picture 115" descr="영문간지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xmlns=""/>
              </a:ext>
            </a:extLst>
          </a:blip>
          <a:srcRect/>
          <a:stretch>
            <a:fillRect/>
          </a:stretch>
        </p:blipFill>
        <p:spPr bwMode="auto">
          <a:xfrm>
            <a:off x="336550" y="200135"/>
            <a:ext cx="3311526" cy="2225675"/>
          </a:xfrm>
          <a:prstGeom prst="rect">
            <a:avLst/>
          </a:prstGeom>
          <a:noFill/>
        </p:spPr>
      </p:pic>
      <p:sp>
        <p:nvSpPr>
          <p:cNvPr id="1234036" name="Rectangle 116" descr="좁은 수평선"/>
          <p:cNvSpPr>
            <a:spLocks noChangeArrowheads="1"/>
          </p:cNvSpPr>
          <p:nvPr/>
        </p:nvSpPr>
        <p:spPr bwMode="auto">
          <a:xfrm>
            <a:off x="0" y="-266701"/>
            <a:ext cx="10668000" cy="1181100"/>
          </a:xfrm>
          <a:prstGeom prst="rect">
            <a:avLst/>
          </a:prstGeom>
          <a:pattFill prst="narHorz">
            <a:fgClr>
              <a:schemeClr val="bg1">
                <a:alpha val="30000"/>
              </a:schemeClr>
            </a:fgClr>
            <a:bgClr>
              <a:schemeClr val="bg2">
                <a:alpha val="30000"/>
              </a:schemeClr>
            </a:bgClr>
          </a:pattFill>
          <a:ln w="9525">
            <a:noFill/>
            <a:miter lim="800000"/>
            <a:headEnd/>
            <a:tailEnd/>
          </a:ln>
          <a:effectLst/>
        </p:spPr>
        <p:txBody>
          <a:bodyPr wrap="none" lIns="90893" tIns="45454" rIns="90893" bIns="45454" anchor="ctr"/>
          <a:lstStyle/>
          <a:p>
            <a:endParaRPr lang="ko-KR" altLang="en-US"/>
          </a:p>
        </p:txBody>
      </p:sp>
      <p:sp>
        <p:nvSpPr>
          <p:cNvPr id="1234037" name="Rectangle 117" descr="어두운 상향 대각선"/>
          <p:cNvSpPr>
            <a:spLocks noChangeArrowheads="1"/>
          </p:cNvSpPr>
          <p:nvPr/>
        </p:nvSpPr>
        <p:spPr bwMode="auto">
          <a:xfrm>
            <a:off x="-19050" y="3670356"/>
            <a:ext cx="10699750" cy="492125"/>
          </a:xfrm>
          <a:prstGeom prst="rect">
            <a:avLst/>
          </a:prstGeom>
          <a:pattFill prst="dkUpDiag">
            <a:fgClr>
              <a:schemeClr val="bg1">
                <a:alpha val="30000"/>
              </a:schemeClr>
            </a:fgClr>
            <a:bgClr>
              <a:schemeClr val="bg2">
                <a:alpha val="30000"/>
              </a:schemeClr>
            </a:bgClr>
          </a:pattFill>
          <a:ln w="9525">
            <a:noFill/>
            <a:miter lim="800000"/>
            <a:headEnd/>
            <a:tailEnd/>
          </a:ln>
          <a:effectLst/>
        </p:spPr>
        <p:txBody>
          <a:bodyPr wrap="none" lIns="90893" tIns="45454" rIns="90893" bIns="45454" anchor="ctr"/>
          <a:lstStyle/>
          <a:p>
            <a:endParaRPr lang="ko-KR" altLang="en-US"/>
          </a:p>
        </p:txBody>
      </p:sp>
      <p:sp>
        <p:nvSpPr>
          <p:cNvPr id="1234038" name="Line 118"/>
          <p:cNvSpPr>
            <a:spLocks noChangeShapeType="1"/>
          </p:cNvSpPr>
          <p:nvPr/>
        </p:nvSpPr>
        <p:spPr bwMode="auto">
          <a:xfrm>
            <a:off x="39688" y="2566988"/>
            <a:ext cx="10668000" cy="0"/>
          </a:xfrm>
          <a:prstGeom prst="line">
            <a:avLst/>
          </a:prstGeom>
          <a:noFill/>
          <a:ln w="9525">
            <a:solidFill>
              <a:schemeClr val="tx1">
                <a:alpha val="30000"/>
              </a:schemeClr>
            </a:solidFill>
            <a:round/>
            <a:headEnd/>
            <a:tailEnd/>
          </a:ln>
          <a:effectLst/>
        </p:spPr>
        <p:txBody>
          <a:bodyPr lIns="90893" tIns="45454" rIns="90893" bIns="45454"/>
          <a:lstStyle/>
          <a:p>
            <a:endParaRPr lang="ko-KR" altLang="en-US"/>
          </a:p>
        </p:txBody>
      </p:sp>
      <p:sp>
        <p:nvSpPr>
          <p:cNvPr id="1234039" name="Line 119"/>
          <p:cNvSpPr>
            <a:spLocks noChangeShapeType="1"/>
          </p:cNvSpPr>
          <p:nvPr/>
        </p:nvSpPr>
        <p:spPr bwMode="auto">
          <a:xfrm>
            <a:off x="19051" y="2584450"/>
            <a:ext cx="10668000" cy="0"/>
          </a:xfrm>
          <a:prstGeom prst="line">
            <a:avLst/>
          </a:prstGeom>
          <a:noFill/>
          <a:ln w="9525">
            <a:solidFill>
              <a:srgbClr val="F8F8F8">
                <a:alpha val="60001"/>
              </a:srgbClr>
            </a:solidFill>
            <a:round/>
            <a:headEnd/>
            <a:tailEnd/>
          </a:ln>
          <a:effectLst/>
        </p:spPr>
        <p:txBody>
          <a:bodyPr lIns="90893" tIns="45454" rIns="90893" bIns="45454"/>
          <a:lstStyle/>
          <a:p>
            <a:endParaRPr lang="ko-KR" altLang="en-US"/>
          </a:p>
        </p:txBody>
      </p:sp>
      <p:grpSp>
        <p:nvGrpSpPr>
          <p:cNvPr id="1234040" name="Group 120"/>
          <p:cNvGrpSpPr>
            <a:grpSpLocks/>
          </p:cNvGrpSpPr>
          <p:nvPr/>
        </p:nvGrpSpPr>
        <p:grpSpPr bwMode="auto">
          <a:xfrm>
            <a:off x="0" y="3440223"/>
            <a:ext cx="10668000" cy="249237"/>
            <a:chOff x="0" y="3489"/>
            <a:chExt cx="5760" cy="145"/>
          </a:xfrm>
        </p:grpSpPr>
        <p:sp>
          <p:nvSpPr>
            <p:cNvPr id="1234041" name="Rectangle 121"/>
            <p:cNvSpPr>
              <a:spLocks noChangeArrowheads="1"/>
            </p:cNvSpPr>
            <p:nvPr/>
          </p:nvSpPr>
          <p:spPr bwMode="auto">
            <a:xfrm>
              <a:off x="0" y="3496"/>
              <a:ext cx="2880" cy="138"/>
            </a:xfrm>
            <a:prstGeom prst="rect">
              <a:avLst/>
            </a:prstGeom>
            <a:solidFill>
              <a:schemeClr val="tx1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34042" name="AutoShape 122"/>
            <p:cNvSpPr>
              <a:spLocks noChangeArrowheads="1"/>
            </p:cNvSpPr>
            <p:nvPr/>
          </p:nvSpPr>
          <p:spPr bwMode="auto">
            <a:xfrm flipH="1">
              <a:off x="0" y="3495"/>
              <a:ext cx="95" cy="137"/>
            </a:xfrm>
            <a:prstGeom prst="rtTriangle">
              <a:avLst/>
            </a:prstGeom>
            <a:solidFill>
              <a:srgbClr val="D2F1D1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34043" name="AutoShape 123"/>
            <p:cNvSpPr>
              <a:spLocks noChangeArrowheads="1"/>
            </p:cNvSpPr>
            <p:nvPr/>
          </p:nvSpPr>
          <p:spPr bwMode="auto">
            <a:xfrm flipH="1">
              <a:off x="95" y="3495"/>
              <a:ext cx="95" cy="137"/>
            </a:xfrm>
            <a:prstGeom prst="rtTriangle">
              <a:avLst/>
            </a:prstGeom>
            <a:solidFill>
              <a:srgbClr val="9FE19D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34044" name="AutoShape 124"/>
            <p:cNvSpPr>
              <a:spLocks noChangeArrowheads="1"/>
            </p:cNvSpPr>
            <p:nvPr/>
          </p:nvSpPr>
          <p:spPr bwMode="auto">
            <a:xfrm flipH="1">
              <a:off x="189" y="3495"/>
              <a:ext cx="95" cy="137"/>
            </a:xfrm>
            <a:prstGeom prst="rtTriangle">
              <a:avLst/>
            </a:prstGeom>
            <a:solidFill>
              <a:srgbClr val="AED0B5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34045" name="AutoShape 125"/>
            <p:cNvSpPr>
              <a:spLocks noChangeArrowheads="1"/>
            </p:cNvSpPr>
            <p:nvPr/>
          </p:nvSpPr>
          <p:spPr bwMode="auto">
            <a:xfrm flipH="1">
              <a:off x="285" y="3495"/>
              <a:ext cx="95" cy="137"/>
            </a:xfrm>
            <a:prstGeom prst="rtTriangle">
              <a:avLst/>
            </a:prstGeom>
            <a:solidFill>
              <a:srgbClr val="92C09C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34046" name="AutoShape 126"/>
            <p:cNvSpPr>
              <a:spLocks noChangeArrowheads="1"/>
            </p:cNvSpPr>
            <p:nvPr/>
          </p:nvSpPr>
          <p:spPr bwMode="auto">
            <a:xfrm flipH="1">
              <a:off x="381" y="3495"/>
              <a:ext cx="95" cy="137"/>
            </a:xfrm>
            <a:prstGeom prst="rtTriangle">
              <a:avLst/>
            </a:prstGeom>
            <a:solidFill>
              <a:srgbClr val="64A672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34047" name="AutoShape 127"/>
            <p:cNvSpPr>
              <a:spLocks noChangeArrowheads="1"/>
            </p:cNvSpPr>
            <p:nvPr/>
          </p:nvSpPr>
          <p:spPr bwMode="auto">
            <a:xfrm flipH="1">
              <a:off x="477" y="3495"/>
              <a:ext cx="95" cy="137"/>
            </a:xfrm>
            <a:prstGeom prst="rtTriangle">
              <a:avLst/>
            </a:prstGeom>
            <a:solidFill>
              <a:srgbClr val="53916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34048" name="AutoShape 128"/>
            <p:cNvSpPr>
              <a:spLocks noChangeArrowheads="1"/>
            </p:cNvSpPr>
            <p:nvPr/>
          </p:nvSpPr>
          <p:spPr bwMode="auto">
            <a:xfrm flipH="1">
              <a:off x="574" y="3495"/>
              <a:ext cx="94" cy="137"/>
            </a:xfrm>
            <a:prstGeom prst="rtTriangle">
              <a:avLst/>
            </a:prstGeom>
            <a:solidFill>
              <a:srgbClr val="3D6B47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34049" name="AutoShape 129"/>
            <p:cNvSpPr>
              <a:spLocks noChangeArrowheads="1"/>
            </p:cNvSpPr>
            <p:nvPr/>
          </p:nvSpPr>
          <p:spPr bwMode="auto">
            <a:xfrm flipH="1">
              <a:off x="670" y="3495"/>
              <a:ext cx="95" cy="137"/>
            </a:xfrm>
            <a:prstGeom prst="rtTriangle">
              <a:avLst/>
            </a:prstGeom>
            <a:solidFill>
              <a:srgbClr val="0F3C3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34050" name="AutoShape 130"/>
            <p:cNvSpPr>
              <a:spLocks noChangeArrowheads="1"/>
            </p:cNvSpPr>
            <p:nvPr/>
          </p:nvSpPr>
          <p:spPr bwMode="auto">
            <a:xfrm flipH="1">
              <a:off x="766" y="3495"/>
              <a:ext cx="95" cy="137"/>
            </a:xfrm>
            <a:prstGeom prst="rtTriangle">
              <a:avLst/>
            </a:prstGeom>
            <a:solidFill>
              <a:srgbClr val="134B4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34051" name="AutoShape 131"/>
            <p:cNvSpPr>
              <a:spLocks noChangeArrowheads="1"/>
            </p:cNvSpPr>
            <p:nvPr/>
          </p:nvSpPr>
          <p:spPr bwMode="auto">
            <a:xfrm flipH="1">
              <a:off x="862" y="3495"/>
              <a:ext cx="95" cy="137"/>
            </a:xfrm>
            <a:prstGeom prst="rtTriangle">
              <a:avLst/>
            </a:prstGeom>
            <a:solidFill>
              <a:srgbClr val="1D7279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34052" name="AutoShape 132"/>
            <p:cNvSpPr>
              <a:spLocks noChangeArrowheads="1"/>
            </p:cNvSpPr>
            <p:nvPr/>
          </p:nvSpPr>
          <p:spPr bwMode="auto">
            <a:xfrm flipH="1">
              <a:off x="958" y="3495"/>
              <a:ext cx="95" cy="137"/>
            </a:xfrm>
            <a:prstGeom prst="rtTriangle">
              <a:avLst/>
            </a:prstGeom>
            <a:solidFill>
              <a:srgbClr val="2AA3AC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34053" name="AutoShape 133"/>
            <p:cNvSpPr>
              <a:spLocks noChangeArrowheads="1"/>
            </p:cNvSpPr>
            <p:nvPr/>
          </p:nvSpPr>
          <p:spPr bwMode="auto">
            <a:xfrm flipH="1">
              <a:off x="1055" y="3495"/>
              <a:ext cx="94" cy="137"/>
            </a:xfrm>
            <a:prstGeom prst="rtTriangle">
              <a:avLst/>
            </a:prstGeom>
            <a:solidFill>
              <a:srgbClr val="41C7D1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34054" name="AutoShape 134"/>
            <p:cNvSpPr>
              <a:spLocks noChangeArrowheads="1"/>
            </p:cNvSpPr>
            <p:nvPr/>
          </p:nvSpPr>
          <p:spPr bwMode="auto">
            <a:xfrm flipH="1">
              <a:off x="1151" y="3495"/>
              <a:ext cx="95" cy="137"/>
            </a:xfrm>
            <a:prstGeom prst="rtTriangle">
              <a:avLst/>
            </a:prstGeom>
            <a:solidFill>
              <a:srgbClr val="68D2DA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34055" name="AutoShape 135"/>
            <p:cNvSpPr>
              <a:spLocks noChangeArrowheads="1"/>
            </p:cNvSpPr>
            <p:nvPr/>
          </p:nvSpPr>
          <p:spPr bwMode="auto">
            <a:xfrm flipH="1">
              <a:off x="1246" y="3495"/>
              <a:ext cx="94" cy="137"/>
            </a:xfrm>
            <a:prstGeom prst="rtTriangle">
              <a:avLst/>
            </a:prstGeom>
            <a:solidFill>
              <a:srgbClr val="43FFF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34056" name="AutoShape 136"/>
            <p:cNvSpPr>
              <a:spLocks noChangeArrowheads="1"/>
            </p:cNvSpPr>
            <p:nvPr/>
          </p:nvSpPr>
          <p:spPr bwMode="auto">
            <a:xfrm flipH="1">
              <a:off x="1340" y="3495"/>
              <a:ext cx="95" cy="137"/>
            </a:xfrm>
            <a:prstGeom prst="rtTriangle">
              <a:avLst/>
            </a:prstGeom>
            <a:solidFill>
              <a:srgbClr val="A1FFF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34057" name="AutoShape 137"/>
            <p:cNvSpPr>
              <a:spLocks noChangeArrowheads="1"/>
            </p:cNvSpPr>
            <p:nvPr/>
          </p:nvSpPr>
          <p:spPr bwMode="auto">
            <a:xfrm flipH="1">
              <a:off x="1434" y="3495"/>
              <a:ext cx="95" cy="137"/>
            </a:xfrm>
            <a:prstGeom prst="rtTriangle">
              <a:avLst/>
            </a:prstGeom>
            <a:solidFill>
              <a:srgbClr val="CCFFF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34058" name="AutoShape 138"/>
            <p:cNvSpPr>
              <a:spLocks noChangeArrowheads="1"/>
            </p:cNvSpPr>
            <p:nvPr/>
          </p:nvSpPr>
          <p:spPr bwMode="auto">
            <a:xfrm flipH="1">
              <a:off x="1530" y="3495"/>
              <a:ext cx="95" cy="137"/>
            </a:xfrm>
            <a:prstGeom prst="rtTriangle">
              <a:avLst/>
            </a:prstGeom>
            <a:solidFill>
              <a:srgbClr val="FFD5D5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34059" name="AutoShape 139"/>
            <p:cNvSpPr>
              <a:spLocks noChangeArrowheads="1"/>
            </p:cNvSpPr>
            <p:nvPr/>
          </p:nvSpPr>
          <p:spPr bwMode="auto">
            <a:xfrm flipH="1">
              <a:off x="1626" y="3495"/>
              <a:ext cx="96" cy="137"/>
            </a:xfrm>
            <a:prstGeom prst="rtTriangle">
              <a:avLst/>
            </a:prstGeom>
            <a:solidFill>
              <a:srgbClr val="FFA5A5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34060" name="AutoShape 140"/>
            <p:cNvSpPr>
              <a:spLocks noChangeArrowheads="1"/>
            </p:cNvSpPr>
            <p:nvPr/>
          </p:nvSpPr>
          <p:spPr bwMode="auto">
            <a:xfrm flipH="1">
              <a:off x="1723" y="3495"/>
              <a:ext cx="94" cy="137"/>
            </a:xfrm>
            <a:prstGeom prst="rtTriangle">
              <a:avLst/>
            </a:prstGeom>
            <a:solidFill>
              <a:srgbClr val="FF8787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34061" name="AutoShape 141"/>
            <p:cNvSpPr>
              <a:spLocks noChangeArrowheads="1"/>
            </p:cNvSpPr>
            <p:nvPr/>
          </p:nvSpPr>
          <p:spPr bwMode="auto">
            <a:xfrm flipH="1">
              <a:off x="1819" y="3495"/>
              <a:ext cx="95" cy="137"/>
            </a:xfrm>
            <a:prstGeom prst="rtTriangle">
              <a:avLst/>
            </a:prstGeom>
            <a:solidFill>
              <a:srgbClr val="FF4B4B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34062" name="AutoShape 142"/>
            <p:cNvSpPr>
              <a:spLocks noChangeArrowheads="1"/>
            </p:cNvSpPr>
            <p:nvPr/>
          </p:nvSpPr>
          <p:spPr bwMode="auto">
            <a:xfrm flipH="1">
              <a:off x="1915" y="3495"/>
              <a:ext cx="95" cy="137"/>
            </a:xfrm>
            <a:prstGeom prst="rtTriangle">
              <a:avLst/>
            </a:prstGeom>
            <a:solidFill>
              <a:srgbClr val="FF0B0B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34063" name="AutoShape 143"/>
            <p:cNvSpPr>
              <a:spLocks noChangeArrowheads="1"/>
            </p:cNvSpPr>
            <p:nvPr/>
          </p:nvSpPr>
          <p:spPr bwMode="auto">
            <a:xfrm flipH="1">
              <a:off x="2011" y="3495"/>
              <a:ext cx="95" cy="137"/>
            </a:xfrm>
            <a:prstGeom prst="rtTriangle">
              <a:avLst/>
            </a:prstGeom>
            <a:solidFill>
              <a:srgbClr val="D6000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34064" name="AutoShape 144"/>
            <p:cNvSpPr>
              <a:spLocks noChangeArrowheads="1"/>
            </p:cNvSpPr>
            <p:nvPr/>
          </p:nvSpPr>
          <p:spPr bwMode="auto">
            <a:xfrm flipH="1">
              <a:off x="2107" y="3495"/>
              <a:ext cx="96" cy="137"/>
            </a:xfrm>
            <a:prstGeom prst="rtTriangle">
              <a:avLst/>
            </a:prstGeom>
            <a:solidFill>
              <a:srgbClr val="A2000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34065" name="AutoShape 145"/>
            <p:cNvSpPr>
              <a:spLocks noChangeArrowheads="1"/>
            </p:cNvSpPr>
            <p:nvPr/>
          </p:nvSpPr>
          <p:spPr bwMode="auto">
            <a:xfrm flipH="1">
              <a:off x="2204" y="3495"/>
              <a:ext cx="94" cy="137"/>
            </a:xfrm>
            <a:prstGeom prst="rtTriangle">
              <a:avLst/>
            </a:prstGeom>
            <a:solidFill>
              <a:srgbClr val="70000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34066" name="AutoShape 146"/>
            <p:cNvSpPr>
              <a:spLocks noChangeArrowheads="1"/>
            </p:cNvSpPr>
            <p:nvPr/>
          </p:nvSpPr>
          <p:spPr bwMode="auto">
            <a:xfrm flipH="1">
              <a:off x="2300" y="3495"/>
              <a:ext cx="95" cy="137"/>
            </a:xfrm>
            <a:prstGeom prst="rtTriangle">
              <a:avLst/>
            </a:prstGeom>
            <a:solidFill>
              <a:srgbClr val="5E000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34067" name="AutoShape 147"/>
            <p:cNvSpPr>
              <a:spLocks noChangeArrowheads="1"/>
            </p:cNvSpPr>
            <p:nvPr/>
          </p:nvSpPr>
          <p:spPr bwMode="auto">
            <a:xfrm flipH="1">
              <a:off x="2396" y="3495"/>
              <a:ext cx="95" cy="137"/>
            </a:xfrm>
            <a:prstGeom prst="rtTriangle">
              <a:avLst/>
            </a:prstGeom>
            <a:solidFill>
              <a:srgbClr val="5D3B8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34068" name="AutoShape 148"/>
            <p:cNvSpPr>
              <a:spLocks noChangeArrowheads="1"/>
            </p:cNvSpPr>
            <p:nvPr/>
          </p:nvSpPr>
          <p:spPr bwMode="auto">
            <a:xfrm flipH="1">
              <a:off x="2497" y="3496"/>
              <a:ext cx="95" cy="138"/>
            </a:xfrm>
            <a:prstGeom prst="rtTriangle">
              <a:avLst/>
            </a:prstGeom>
            <a:solidFill>
              <a:srgbClr val="7248B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34069" name="AutoShape 149"/>
            <p:cNvSpPr>
              <a:spLocks noChangeArrowheads="1"/>
            </p:cNvSpPr>
            <p:nvPr/>
          </p:nvSpPr>
          <p:spPr bwMode="auto">
            <a:xfrm flipH="1">
              <a:off x="2593" y="3496"/>
              <a:ext cx="95" cy="138"/>
            </a:xfrm>
            <a:prstGeom prst="rtTriangle">
              <a:avLst/>
            </a:prstGeom>
            <a:solidFill>
              <a:srgbClr val="8B67C1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34070" name="AutoShape 150"/>
            <p:cNvSpPr>
              <a:spLocks noChangeArrowheads="1"/>
            </p:cNvSpPr>
            <p:nvPr/>
          </p:nvSpPr>
          <p:spPr bwMode="auto">
            <a:xfrm flipH="1">
              <a:off x="2689" y="3496"/>
              <a:ext cx="95" cy="138"/>
            </a:xfrm>
            <a:prstGeom prst="rtTriangle">
              <a:avLst/>
            </a:prstGeom>
            <a:solidFill>
              <a:srgbClr val="BCA7DB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34071" name="AutoShape 151"/>
            <p:cNvSpPr>
              <a:spLocks noChangeArrowheads="1"/>
            </p:cNvSpPr>
            <p:nvPr/>
          </p:nvSpPr>
          <p:spPr bwMode="auto">
            <a:xfrm flipH="1">
              <a:off x="2785" y="3496"/>
              <a:ext cx="95" cy="138"/>
            </a:xfrm>
            <a:prstGeom prst="rtTriangle">
              <a:avLst/>
            </a:prstGeom>
            <a:solidFill>
              <a:srgbClr val="CAB9E3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34072" name="Rectangle 152"/>
            <p:cNvSpPr>
              <a:spLocks noChangeArrowheads="1"/>
            </p:cNvSpPr>
            <p:nvPr/>
          </p:nvSpPr>
          <p:spPr bwMode="auto">
            <a:xfrm>
              <a:off x="2880" y="3491"/>
              <a:ext cx="2880" cy="137"/>
            </a:xfrm>
            <a:prstGeom prst="rect">
              <a:avLst/>
            </a:prstGeom>
            <a:solidFill>
              <a:schemeClr val="tx1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34073" name="AutoShape 153"/>
            <p:cNvSpPr>
              <a:spLocks noChangeArrowheads="1"/>
            </p:cNvSpPr>
            <p:nvPr/>
          </p:nvSpPr>
          <p:spPr bwMode="auto">
            <a:xfrm flipH="1">
              <a:off x="2880" y="3489"/>
              <a:ext cx="95" cy="138"/>
            </a:xfrm>
            <a:prstGeom prst="rtTriangle">
              <a:avLst/>
            </a:prstGeom>
            <a:solidFill>
              <a:srgbClr val="D2F1D1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34074" name="AutoShape 154"/>
            <p:cNvSpPr>
              <a:spLocks noChangeArrowheads="1"/>
            </p:cNvSpPr>
            <p:nvPr/>
          </p:nvSpPr>
          <p:spPr bwMode="auto">
            <a:xfrm flipH="1">
              <a:off x="2975" y="3489"/>
              <a:ext cx="95" cy="138"/>
            </a:xfrm>
            <a:prstGeom prst="rtTriangle">
              <a:avLst/>
            </a:prstGeom>
            <a:solidFill>
              <a:srgbClr val="9FE19D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34075" name="AutoShape 155"/>
            <p:cNvSpPr>
              <a:spLocks noChangeArrowheads="1"/>
            </p:cNvSpPr>
            <p:nvPr/>
          </p:nvSpPr>
          <p:spPr bwMode="auto">
            <a:xfrm flipH="1">
              <a:off x="3069" y="3489"/>
              <a:ext cx="95" cy="138"/>
            </a:xfrm>
            <a:prstGeom prst="rtTriangle">
              <a:avLst/>
            </a:prstGeom>
            <a:solidFill>
              <a:srgbClr val="AED0B5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34076" name="AutoShape 156"/>
            <p:cNvSpPr>
              <a:spLocks noChangeArrowheads="1"/>
            </p:cNvSpPr>
            <p:nvPr/>
          </p:nvSpPr>
          <p:spPr bwMode="auto">
            <a:xfrm flipH="1">
              <a:off x="3165" y="3489"/>
              <a:ext cx="95" cy="138"/>
            </a:xfrm>
            <a:prstGeom prst="rtTriangle">
              <a:avLst/>
            </a:prstGeom>
            <a:solidFill>
              <a:srgbClr val="92C09C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34077" name="AutoShape 157"/>
            <p:cNvSpPr>
              <a:spLocks noChangeArrowheads="1"/>
            </p:cNvSpPr>
            <p:nvPr/>
          </p:nvSpPr>
          <p:spPr bwMode="auto">
            <a:xfrm flipH="1">
              <a:off x="3261" y="3489"/>
              <a:ext cx="95" cy="138"/>
            </a:xfrm>
            <a:prstGeom prst="rtTriangle">
              <a:avLst/>
            </a:prstGeom>
            <a:solidFill>
              <a:srgbClr val="64A672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34078" name="AutoShape 158"/>
            <p:cNvSpPr>
              <a:spLocks noChangeArrowheads="1"/>
            </p:cNvSpPr>
            <p:nvPr/>
          </p:nvSpPr>
          <p:spPr bwMode="auto">
            <a:xfrm flipH="1">
              <a:off x="3357" y="3489"/>
              <a:ext cx="95" cy="138"/>
            </a:xfrm>
            <a:prstGeom prst="rtTriangle">
              <a:avLst/>
            </a:prstGeom>
            <a:solidFill>
              <a:srgbClr val="53916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34079" name="AutoShape 159"/>
            <p:cNvSpPr>
              <a:spLocks noChangeArrowheads="1"/>
            </p:cNvSpPr>
            <p:nvPr/>
          </p:nvSpPr>
          <p:spPr bwMode="auto">
            <a:xfrm flipH="1">
              <a:off x="3454" y="3489"/>
              <a:ext cx="94" cy="138"/>
            </a:xfrm>
            <a:prstGeom prst="rtTriangle">
              <a:avLst/>
            </a:prstGeom>
            <a:solidFill>
              <a:srgbClr val="3D6B47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34080" name="AutoShape 160"/>
            <p:cNvSpPr>
              <a:spLocks noChangeArrowheads="1"/>
            </p:cNvSpPr>
            <p:nvPr/>
          </p:nvSpPr>
          <p:spPr bwMode="auto">
            <a:xfrm flipH="1">
              <a:off x="3550" y="3489"/>
              <a:ext cx="95" cy="138"/>
            </a:xfrm>
            <a:prstGeom prst="rtTriangle">
              <a:avLst/>
            </a:prstGeom>
            <a:solidFill>
              <a:srgbClr val="0F3C3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34081" name="AutoShape 161"/>
            <p:cNvSpPr>
              <a:spLocks noChangeArrowheads="1"/>
            </p:cNvSpPr>
            <p:nvPr/>
          </p:nvSpPr>
          <p:spPr bwMode="auto">
            <a:xfrm flipH="1">
              <a:off x="3646" y="3489"/>
              <a:ext cx="95" cy="138"/>
            </a:xfrm>
            <a:prstGeom prst="rtTriangle">
              <a:avLst/>
            </a:prstGeom>
            <a:solidFill>
              <a:srgbClr val="134B4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34082" name="AutoShape 162"/>
            <p:cNvSpPr>
              <a:spLocks noChangeArrowheads="1"/>
            </p:cNvSpPr>
            <p:nvPr/>
          </p:nvSpPr>
          <p:spPr bwMode="auto">
            <a:xfrm flipH="1">
              <a:off x="3742" y="3489"/>
              <a:ext cx="95" cy="138"/>
            </a:xfrm>
            <a:prstGeom prst="rtTriangle">
              <a:avLst/>
            </a:prstGeom>
            <a:solidFill>
              <a:srgbClr val="1D7279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34083" name="AutoShape 163"/>
            <p:cNvSpPr>
              <a:spLocks noChangeArrowheads="1"/>
            </p:cNvSpPr>
            <p:nvPr/>
          </p:nvSpPr>
          <p:spPr bwMode="auto">
            <a:xfrm flipH="1">
              <a:off x="3838" y="3489"/>
              <a:ext cx="95" cy="138"/>
            </a:xfrm>
            <a:prstGeom prst="rtTriangle">
              <a:avLst/>
            </a:prstGeom>
            <a:solidFill>
              <a:srgbClr val="2AA3AC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34084" name="AutoShape 164"/>
            <p:cNvSpPr>
              <a:spLocks noChangeArrowheads="1"/>
            </p:cNvSpPr>
            <p:nvPr/>
          </p:nvSpPr>
          <p:spPr bwMode="auto">
            <a:xfrm flipH="1">
              <a:off x="3935" y="3489"/>
              <a:ext cx="94" cy="138"/>
            </a:xfrm>
            <a:prstGeom prst="rtTriangle">
              <a:avLst/>
            </a:prstGeom>
            <a:solidFill>
              <a:srgbClr val="41C7D1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34085" name="AutoShape 165"/>
            <p:cNvSpPr>
              <a:spLocks noChangeArrowheads="1"/>
            </p:cNvSpPr>
            <p:nvPr/>
          </p:nvSpPr>
          <p:spPr bwMode="auto">
            <a:xfrm flipH="1">
              <a:off x="4031" y="3489"/>
              <a:ext cx="95" cy="138"/>
            </a:xfrm>
            <a:prstGeom prst="rtTriangle">
              <a:avLst/>
            </a:prstGeom>
            <a:solidFill>
              <a:srgbClr val="68D2DA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34086" name="AutoShape 166"/>
            <p:cNvSpPr>
              <a:spLocks noChangeArrowheads="1"/>
            </p:cNvSpPr>
            <p:nvPr/>
          </p:nvSpPr>
          <p:spPr bwMode="auto">
            <a:xfrm flipH="1">
              <a:off x="4126" y="3489"/>
              <a:ext cx="94" cy="138"/>
            </a:xfrm>
            <a:prstGeom prst="rtTriangle">
              <a:avLst/>
            </a:prstGeom>
            <a:solidFill>
              <a:srgbClr val="43FFF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34087" name="AutoShape 167"/>
            <p:cNvSpPr>
              <a:spLocks noChangeArrowheads="1"/>
            </p:cNvSpPr>
            <p:nvPr/>
          </p:nvSpPr>
          <p:spPr bwMode="auto">
            <a:xfrm flipH="1">
              <a:off x="4220" y="3489"/>
              <a:ext cx="95" cy="138"/>
            </a:xfrm>
            <a:prstGeom prst="rtTriangle">
              <a:avLst/>
            </a:prstGeom>
            <a:solidFill>
              <a:srgbClr val="A1FFF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34088" name="AutoShape 168"/>
            <p:cNvSpPr>
              <a:spLocks noChangeArrowheads="1"/>
            </p:cNvSpPr>
            <p:nvPr/>
          </p:nvSpPr>
          <p:spPr bwMode="auto">
            <a:xfrm flipH="1">
              <a:off x="4314" y="3489"/>
              <a:ext cx="95" cy="138"/>
            </a:xfrm>
            <a:prstGeom prst="rtTriangle">
              <a:avLst/>
            </a:prstGeom>
            <a:solidFill>
              <a:srgbClr val="CCFFF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34089" name="AutoShape 169"/>
            <p:cNvSpPr>
              <a:spLocks noChangeArrowheads="1"/>
            </p:cNvSpPr>
            <p:nvPr/>
          </p:nvSpPr>
          <p:spPr bwMode="auto">
            <a:xfrm flipH="1">
              <a:off x="4410" y="3489"/>
              <a:ext cx="95" cy="138"/>
            </a:xfrm>
            <a:prstGeom prst="rtTriangle">
              <a:avLst/>
            </a:prstGeom>
            <a:solidFill>
              <a:srgbClr val="FFD5D5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34090" name="AutoShape 170"/>
            <p:cNvSpPr>
              <a:spLocks noChangeArrowheads="1"/>
            </p:cNvSpPr>
            <p:nvPr/>
          </p:nvSpPr>
          <p:spPr bwMode="auto">
            <a:xfrm flipH="1">
              <a:off x="4506" y="3489"/>
              <a:ext cx="96" cy="138"/>
            </a:xfrm>
            <a:prstGeom prst="rtTriangle">
              <a:avLst/>
            </a:prstGeom>
            <a:solidFill>
              <a:srgbClr val="FFA5A5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34091" name="AutoShape 171"/>
            <p:cNvSpPr>
              <a:spLocks noChangeArrowheads="1"/>
            </p:cNvSpPr>
            <p:nvPr/>
          </p:nvSpPr>
          <p:spPr bwMode="auto">
            <a:xfrm flipH="1">
              <a:off x="4603" y="3489"/>
              <a:ext cx="94" cy="138"/>
            </a:xfrm>
            <a:prstGeom prst="rtTriangle">
              <a:avLst/>
            </a:prstGeom>
            <a:solidFill>
              <a:srgbClr val="FF8787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34092" name="AutoShape 172"/>
            <p:cNvSpPr>
              <a:spLocks noChangeArrowheads="1"/>
            </p:cNvSpPr>
            <p:nvPr/>
          </p:nvSpPr>
          <p:spPr bwMode="auto">
            <a:xfrm flipH="1">
              <a:off x="4699" y="3489"/>
              <a:ext cx="95" cy="138"/>
            </a:xfrm>
            <a:prstGeom prst="rtTriangle">
              <a:avLst/>
            </a:prstGeom>
            <a:solidFill>
              <a:srgbClr val="FF4B4B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34093" name="AutoShape 173"/>
            <p:cNvSpPr>
              <a:spLocks noChangeArrowheads="1"/>
            </p:cNvSpPr>
            <p:nvPr/>
          </p:nvSpPr>
          <p:spPr bwMode="auto">
            <a:xfrm flipH="1">
              <a:off x="4795" y="3489"/>
              <a:ext cx="95" cy="138"/>
            </a:xfrm>
            <a:prstGeom prst="rtTriangle">
              <a:avLst/>
            </a:prstGeom>
            <a:solidFill>
              <a:srgbClr val="FF0B0B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34094" name="AutoShape 174"/>
            <p:cNvSpPr>
              <a:spLocks noChangeArrowheads="1"/>
            </p:cNvSpPr>
            <p:nvPr/>
          </p:nvSpPr>
          <p:spPr bwMode="auto">
            <a:xfrm flipH="1">
              <a:off x="4891" y="3489"/>
              <a:ext cx="95" cy="138"/>
            </a:xfrm>
            <a:prstGeom prst="rtTriangle">
              <a:avLst/>
            </a:prstGeom>
            <a:solidFill>
              <a:srgbClr val="D6000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34095" name="AutoShape 175"/>
            <p:cNvSpPr>
              <a:spLocks noChangeArrowheads="1"/>
            </p:cNvSpPr>
            <p:nvPr/>
          </p:nvSpPr>
          <p:spPr bwMode="auto">
            <a:xfrm flipH="1">
              <a:off x="4987" y="3489"/>
              <a:ext cx="96" cy="138"/>
            </a:xfrm>
            <a:prstGeom prst="rtTriangle">
              <a:avLst/>
            </a:prstGeom>
            <a:solidFill>
              <a:srgbClr val="A2000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34096" name="AutoShape 176"/>
            <p:cNvSpPr>
              <a:spLocks noChangeArrowheads="1"/>
            </p:cNvSpPr>
            <p:nvPr/>
          </p:nvSpPr>
          <p:spPr bwMode="auto">
            <a:xfrm flipH="1">
              <a:off x="5084" y="3489"/>
              <a:ext cx="94" cy="138"/>
            </a:xfrm>
            <a:prstGeom prst="rtTriangle">
              <a:avLst/>
            </a:prstGeom>
            <a:solidFill>
              <a:srgbClr val="70000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34097" name="AutoShape 177"/>
            <p:cNvSpPr>
              <a:spLocks noChangeArrowheads="1"/>
            </p:cNvSpPr>
            <p:nvPr/>
          </p:nvSpPr>
          <p:spPr bwMode="auto">
            <a:xfrm flipH="1">
              <a:off x="5180" y="3489"/>
              <a:ext cx="95" cy="138"/>
            </a:xfrm>
            <a:prstGeom prst="rtTriangle">
              <a:avLst/>
            </a:prstGeom>
            <a:solidFill>
              <a:srgbClr val="5E000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34098" name="AutoShape 178"/>
            <p:cNvSpPr>
              <a:spLocks noChangeArrowheads="1"/>
            </p:cNvSpPr>
            <p:nvPr/>
          </p:nvSpPr>
          <p:spPr bwMode="auto">
            <a:xfrm flipH="1">
              <a:off x="5276" y="3489"/>
              <a:ext cx="95" cy="138"/>
            </a:xfrm>
            <a:prstGeom prst="rtTriangle">
              <a:avLst/>
            </a:prstGeom>
            <a:solidFill>
              <a:srgbClr val="5D3B8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34099" name="AutoShape 179"/>
            <p:cNvSpPr>
              <a:spLocks noChangeArrowheads="1"/>
            </p:cNvSpPr>
            <p:nvPr/>
          </p:nvSpPr>
          <p:spPr bwMode="auto">
            <a:xfrm flipH="1">
              <a:off x="5377" y="3491"/>
              <a:ext cx="95" cy="137"/>
            </a:xfrm>
            <a:prstGeom prst="rtTriangle">
              <a:avLst/>
            </a:prstGeom>
            <a:solidFill>
              <a:srgbClr val="7248B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34100" name="AutoShape 180"/>
            <p:cNvSpPr>
              <a:spLocks noChangeArrowheads="1"/>
            </p:cNvSpPr>
            <p:nvPr/>
          </p:nvSpPr>
          <p:spPr bwMode="auto">
            <a:xfrm flipH="1">
              <a:off x="5473" y="3491"/>
              <a:ext cx="95" cy="137"/>
            </a:xfrm>
            <a:prstGeom prst="rtTriangle">
              <a:avLst/>
            </a:prstGeom>
            <a:solidFill>
              <a:srgbClr val="8B67C1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34101" name="AutoShape 181"/>
            <p:cNvSpPr>
              <a:spLocks noChangeArrowheads="1"/>
            </p:cNvSpPr>
            <p:nvPr/>
          </p:nvSpPr>
          <p:spPr bwMode="auto">
            <a:xfrm flipH="1">
              <a:off x="5569" y="3491"/>
              <a:ext cx="95" cy="137"/>
            </a:xfrm>
            <a:prstGeom prst="rtTriangle">
              <a:avLst/>
            </a:prstGeom>
            <a:solidFill>
              <a:srgbClr val="BCA7DB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34102" name="AutoShape 182"/>
            <p:cNvSpPr>
              <a:spLocks noChangeArrowheads="1"/>
            </p:cNvSpPr>
            <p:nvPr/>
          </p:nvSpPr>
          <p:spPr bwMode="auto">
            <a:xfrm flipH="1">
              <a:off x="5665" y="3491"/>
              <a:ext cx="95" cy="137"/>
            </a:xfrm>
            <a:prstGeom prst="rtTriangle">
              <a:avLst/>
            </a:prstGeom>
            <a:solidFill>
              <a:srgbClr val="CAB9E3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</p:grpSp>
    </p:spTree>
  </p:cSld>
  <p:clrMapOvr>
    <a:masterClrMapping/>
  </p:clrMapOvr>
</p:sldLayout>
</file>

<file path=ppt/slideLayouts/slideLayout20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제목 및 내용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533400" y="296863"/>
            <a:ext cx="9601200" cy="1238250"/>
          </a:xfrm>
          <a:prstGeom prst="rect">
            <a:avLst/>
          </a:prstGeom>
        </p:spPr>
        <p:txBody>
          <a:bodyPr lIns="90893" tIns="45454" rIns="90893" bIns="45454"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내용 개체 틀 2"/>
          <p:cNvSpPr>
            <a:spLocks noGrp="1"/>
          </p:cNvSpPr>
          <p:nvPr>
            <p:ph idx="1"/>
          </p:nvPr>
        </p:nvSpPr>
        <p:spPr>
          <a:xfrm>
            <a:off x="533400" y="1733553"/>
            <a:ext cx="9601200" cy="4903789"/>
          </a:xfrm>
          <a:prstGeom prst="rect">
            <a:avLst/>
          </a:prstGeom>
        </p:spPr>
        <p:txBody>
          <a:bodyPr lIns="90893" tIns="45454" rIns="90893" bIns="45454"/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</p:spTree>
  </p:cSld>
  <p:clrMapOvr>
    <a:masterClrMapping/>
  </p:clrMapOvr>
</p:sldLayout>
</file>

<file path=ppt/slideLayouts/slideLayout20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구역 머리글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842963" y="4773613"/>
            <a:ext cx="9067800" cy="1476375"/>
          </a:xfrm>
          <a:prstGeom prst="rect">
            <a:avLst/>
          </a:prstGeom>
        </p:spPr>
        <p:txBody>
          <a:bodyPr lIns="90893" tIns="45454" rIns="90893" bIns="45454" anchor="t"/>
          <a:lstStyle>
            <a:lvl1pPr algn="l">
              <a:defRPr sz="4000" b="1" cap="all"/>
            </a:lvl1pPr>
          </a:lstStyle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텍스트 개체 틀 2"/>
          <p:cNvSpPr>
            <a:spLocks noGrp="1"/>
          </p:cNvSpPr>
          <p:nvPr>
            <p:ph type="body" idx="1"/>
          </p:nvPr>
        </p:nvSpPr>
        <p:spPr>
          <a:xfrm>
            <a:off x="842963" y="3149639"/>
            <a:ext cx="9067800" cy="1624013"/>
          </a:xfrm>
          <a:prstGeom prst="rect">
            <a:avLst/>
          </a:prstGeom>
        </p:spPr>
        <p:txBody>
          <a:bodyPr lIns="90893" tIns="45454" rIns="90893" bIns="45454" anchor="b"/>
          <a:lstStyle>
            <a:lvl1pPr marL="0" indent="0">
              <a:buNone/>
              <a:defRPr sz="2100"/>
            </a:lvl1pPr>
            <a:lvl2pPr marL="454488" indent="0">
              <a:buNone/>
              <a:defRPr sz="1800"/>
            </a:lvl2pPr>
            <a:lvl3pPr marL="908945" indent="0">
              <a:buNone/>
              <a:defRPr sz="1600"/>
            </a:lvl3pPr>
            <a:lvl4pPr marL="1363412" indent="0">
              <a:buNone/>
              <a:defRPr sz="1400"/>
            </a:lvl4pPr>
            <a:lvl5pPr marL="1817867" indent="0">
              <a:buNone/>
              <a:defRPr sz="1400"/>
            </a:lvl5pPr>
            <a:lvl6pPr marL="2272338" indent="0">
              <a:buNone/>
              <a:defRPr sz="1400"/>
            </a:lvl6pPr>
            <a:lvl7pPr marL="2726806" indent="0">
              <a:buNone/>
              <a:defRPr sz="1400"/>
            </a:lvl7pPr>
            <a:lvl8pPr marL="3181264" indent="0">
              <a:buNone/>
              <a:defRPr sz="1400"/>
            </a:lvl8pPr>
            <a:lvl9pPr marL="3635747" indent="0">
              <a:buNone/>
              <a:defRPr sz="14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</p:spTree>
  </p:cSld>
  <p:clrMapOvr>
    <a:masterClrMapping/>
  </p:clrMapOvr>
</p:sldLayout>
</file>

<file path=ppt/slideLayouts/slideLayout20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콘텐츠 2개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533400" y="296863"/>
            <a:ext cx="9601200" cy="1238250"/>
          </a:xfrm>
          <a:prstGeom prst="rect">
            <a:avLst/>
          </a:prstGeom>
        </p:spPr>
        <p:txBody>
          <a:bodyPr lIns="90893" tIns="45454" rIns="90893" bIns="45454"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내용 개체 틀 2"/>
          <p:cNvSpPr>
            <a:spLocks noGrp="1"/>
          </p:cNvSpPr>
          <p:nvPr>
            <p:ph sz="half" idx="1"/>
          </p:nvPr>
        </p:nvSpPr>
        <p:spPr>
          <a:xfrm>
            <a:off x="533407" y="1733553"/>
            <a:ext cx="4724400" cy="4903789"/>
          </a:xfrm>
          <a:prstGeom prst="rect">
            <a:avLst/>
          </a:prstGeom>
        </p:spPr>
        <p:txBody>
          <a:bodyPr lIns="90893" tIns="45454" rIns="90893" bIns="45454"/>
          <a:lstStyle>
            <a:lvl1pPr>
              <a:defRPr sz="2800"/>
            </a:lvl1pPr>
            <a:lvl2pPr>
              <a:defRPr sz="2400"/>
            </a:lvl2pPr>
            <a:lvl3pPr>
              <a:defRPr sz="21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4" name="내용 개체 틀 3"/>
          <p:cNvSpPr>
            <a:spLocks noGrp="1"/>
          </p:cNvSpPr>
          <p:nvPr>
            <p:ph sz="half" idx="2"/>
          </p:nvPr>
        </p:nvSpPr>
        <p:spPr>
          <a:xfrm>
            <a:off x="5410200" y="1733553"/>
            <a:ext cx="4724400" cy="4903789"/>
          </a:xfrm>
          <a:prstGeom prst="rect">
            <a:avLst/>
          </a:prstGeom>
        </p:spPr>
        <p:txBody>
          <a:bodyPr lIns="90893" tIns="45454" rIns="90893" bIns="45454"/>
          <a:lstStyle>
            <a:lvl1pPr>
              <a:defRPr sz="2800"/>
            </a:lvl1pPr>
            <a:lvl2pPr>
              <a:defRPr sz="2400"/>
            </a:lvl2pPr>
            <a:lvl3pPr>
              <a:defRPr sz="21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</p:spTree>
  </p:cSld>
  <p:clrMapOvr>
    <a:masterClrMapping/>
  </p:clrMapOvr>
</p:sldLayout>
</file>

<file path=ppt/slideLayouts/slideLayout20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비교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533400" y="296863"/>
            <a:ext cx="9601200" cy="1238250"/>
          </a:xfrm>
          <a:prstGeom prst="rect">
            <a:avLst/>
          </a:prstGeom>
        </p:spPr>
        <p:txBody>
          <a:bodyPr lIns="90893" tIns="45454" rIns="90893" bIns="45454"/>
          <a:lstStyle>
            <a:lvl1pPr>
              <a:defRPr/>
            </a:lvl1pPr>
          </a:lstStyle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텍스트 개체 틀 2"/>
          <p:cNvSpPr>
            <a:spLocks noGrp="1"/>
          </p:cNvSpPr>
          <p:nvPr>
            <p:ph type="body" idx="1"/>
          </p:nvPr>
        </p:nvSpPr>
        <p:spPr>
          <a:xfrm>
            <a:off x="533405" y="1663700"/>
            <a:ext cx="4713288" cy="692150"/>
          </a:xfrm>
          <a:prstGeom prst="rect">
            <a:avLst/>
          </a:prstGeom>
        </p:spPr>
        <p:txBody>
          <a:bodyPr lIns="90893" tIns="45454" rIns="90893" bIns="45454" anchor="b"/>
          <a:lstStyle>
            <a:lvl1pPr marL="0" indent="0">
              <a:buNone/>
              <a:defRPr sz="2400" b="1"/>
            </a:lvl1pPr>
            <a:lvl2pPr marL="454488" indent="0">
              <a:buNone/>
              <a:defRPr sz="2100" b="1"/>
            </a:lvl2pPr>
            <a:lvl3pPr marL="908945" indent="0">
              <a:buNone/>
              <a:defRPr sz="1800" b="1"/>
            </a:lvl3pPr>
            <a:lvl4pPr marL="1363412" indent="0">
              <a:buNone/>
              <a:defRPr sz="1600" b="1"/>
            </a:lvl4pPr>
            <a:lvl5pPr marL="1817867" indent="0">
              <a:buNone/>
              <a:defRPr sz="1600" b="1"/>
            </a:lvl5pPr>
            <a:lvl6pPr marL="2272338" indent="0">
              <a:buNone/>
              <a:defRPr sz="1600" b="1"/>
            </a:lvl6pPr>
            <a:lvl7pPr marL="2726806" indent="0">
              <a:buNone/>
              <a:defRPr sz="1600" b="1"/>
            </a:lvl7pPr>
            <a:lvl8pPr marL="3181264" indent="0">
              <a:buNone/>
              <a:defRPr sz="1600" b="1"/>
            </a:lvl8pPr>
            <a:lvl9pPr marL="3635747" indent="0">
              <a:buNone/>
              <a:defRPr sz="1600" b="1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  <p:sp>
        <p:nvSpPr>
          <p:cNvPr id="4" name="내용 개체 틀 3"/>
          <p:cNvSpPr>
            <a:spLocks noGrp="1"/>
          </p:cNvSpPr>
          <p:nvPr>
            <p:ph sz="half" idx="2"/>
          </p:nvPr>
        </p:nvSpPr>
        <p:spPr>
          <a:xfrm>
            <a:off x="533405" y="2355853"/>
            <a:ext cx="4713288" cy="4281488"/>
          </a:xfrm>
          <a:prstGeom prst="rect">
            <a:avLst/>
          </a:prstGeom>
        </p:spPr>
        <p:txBody>
          <a:bodyPr lIns="90893" tIns="45454" rIns="90893" bIns="45454"/>
          <a:lstStyle>
            <a:lvl1pPr>
              <a:defRPr sz="2400"/>
            </a:lvl1pPr>
            <a:lvl2pPr>
              <a:defRPr sz="21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5" name="텍스트 개체 틀 4"/>
          <p:cNvSpPr>
            <a:spLocks noGrp="1"/>
          </p:cNvSpPr>
          <p:nvPr>
            <p:ph type="body" sz="quarter" idx="3"/>
          </p:nvPr>
        </p:nvSpPr>
        <p:spPr>
          <a:xfrm>
            <a:off x="5419778" y="1663700"/>
            <a:ext cx="4714875" cy="692150"/>
          </a:xfrm>
          <a:prstGeom prst="rect">
            <a:avLst/>
          </a:prstGeom>
        </p:spPr>
        <p:txBody>
          <a:bodyPr lIns="90893" tIns="45454" rIns="90893" bIns="45454" anchor="b"/>
          <a:lstStyle>
            <a:lvl1pPr marL="0" indent="0">
              <a:buNone/>
              <a:defRPr sz="2400" b="1"/>
            </a:lvl1pPr>
            <a:lvl2pPr marL="454488" indent="0">
              <a:buNone/>
              <a:defRPr sz="2100" b="1"/>
            </a:lvl2pPr>
            <a:lvl3pPr marL="908945" indent="0">
              <a:buNone/>
              <a:defRPr sz="1800" b="1"/>
            </a:lvl3pPr>
            <a:lvl4pPr marL="1363412" indent="0">
              <a:buNone/>
              <a:defRPr sz="1600" b="1"/>
            </a:lvl4pPr>
            <a:lvl5pPr marL="1817867" indent="0">
              <a:buNone/>
              <a:defRPr sz="1600" b="1"/>
            </a:lvl5pPr>
            <a:lvl6pPr marL="2272338" indent="0">
              <a:buNone/>
              <a:defRPr sz="1600" b="1"/>
            </a:lvl6pPr>
            <a:lvl7pPr marL="2726806" indent="0">
              <a:buNone/>
              <a:defRPr sz="1600" b="1"/>
            </a:lvl7pPr>
            <a:lvl8pPr marL="3181264" indent="0">
              <a:buNone/>
              <a:defRPr sz="1600" b="1"/>
            </a:lvl8pPr>
            <a:lvl9pPr marL="3635747" indent="0">
              <a:buNone/>
              <a:defRPr sz="1600" b="1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  <p:sp>
        <p:nvSpPr>
          <p:cNvPr id="6" name="내용 개체 틀 5"/>
          <p:cNvSpPr>
            <a:spLocks noGrp="1"/>
          </p:cNvSpPr>
          <p:nvPr>
            <p:ph sz="quarter" idx="4"/>
          </p:nvPr>
        </p:nvSpPr>
        <p:spPr>
          <a:xfrm>
            <a:off x="5419778" y="2355853"/>
            <a:ext cx="4714875" cy="4281488"/>
          </a:xfrm>
          <a:prstGeom prst="rect">
            <a:avLst/>
          </a:prstGeom>
        </p:spPr>
        <p:txBody>
          <a:bodyPr lIns="90893" tIns="45454" rIns="90893" bIns="45454"/>
          <a:lstStyle>
            <a:lvl1pPr>
              <a:defRPr sz="2400"/>
            </a:lvl1pPr>
            <a:lvl2pPr>
              <a:defRPr sz="21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</p:spTree>
  </p:cSld>
  <p:clrMapOvr>
    <a:masterClrMapping/>
  </p:clrMapOvr>
</p:sldLayout>
</file>

<file path=ppt/slideLayouts/slideLayout20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제목만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533400" y="296863"/>
            <a:ext cx="9601200" cy="1238250"/>
          </a:xfrm>
          <a:prstGeom prst="rect">
            <a:avLst/>
          </a:prstGeom>
        </p:spPr>
        <p:txBody>
          <a:bodyPr lIns="90893" tIns="45454" rIns="90893" bIns="45454"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</p:spTree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빈 화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21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빈 화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21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캡션 있는 콘텐츠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533462" y="295275"/>
            <a:ext cx="3509963" cy="1258888"/>
          </a:xfrm>
          <a:prstGeom prst="rect">
            <a:avLst/>
          </a:prstGeom>
        </p:spPr>
        <p:txBody>
          <a:bodyPr lIns="90893" tIns="45454" rIns="90893" bIns="45454" anchor="b"/>
          <a:lstStyle>
            <a:lvl1pPr algn="l">
              <a:defRPr sz="2100" b="1"/>
            </a:lvl1pPr>
          </a:lstStyle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내용 개체 틀 2"/>
          <p:cNvSpPr>
            <a:spLocks noGrp="1"/>
          </p:cNvSpPr>
          <p:nvPr>
            <p:ph idx="1"/>
          </p:nvPr>
        </p:nvSpPr>
        <p:spPr>
          <a:xfrm>
            <a:off x="4170416" y="295282"/>
            <a:ext cx="5964237" cy="6342063"/>
          </a:xfrm>
          <a:prstGeom prst="rect">
            <a:avLst/>
          </a:prstGeom>
        </p:spPr>
        <p:txBody>
          <a:bodyPr lIns="90893" tIns="45454" rIns="90893" bIns="45454"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100"/>
            </a:lvl4pPr>
            <a:lvl5pPr>
              <a:defRPr sz="2100"/>
            </a:lvl5pPr>
            <a:lvl6pPr>
              <a:defRPr sz="2100"/>
            </a:lvl6pPr>
            <a:lvl7pPr>
              <a:defRPr sz="2100"/>
            </a:lvl7pPr>
            <a:lvl8pPr>
              <a:defRPr sz="2100"/>
            </a:lvl8pPr>
            <a:lvl9pPr>
              <a:defRPr sz="21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4" name="텍스트 개체 틀 3"/>
          <p:cNvSpPr>
            <a:spLocks noGrp="1"/>
          </p:cNvSpPr>
          <p:nvPr>
            <p:ph type="body" sz="half" idx="2"/>
          </p:nvPr>
        </p:nvSpPr>
        <p:spPr>
          <a:xfrm>
            <a:off x="533462" y="1554163"/>
            <a:ext cx="3509963" cy="5083176"/>
          </a:xfrm>
          <a:prstGeom prst="rect">
            <a:avLst/>
          </a:prstGeom>
        </p:spPr>
        <p:txBody>
          <a:bodyPr lIns="90893" tIns="45454" rIns="90893" bIns="45454"/>
          <a:lstStyle>
            <a:lvl1pPr marL="0" indent="0">
              <a:buNone/>
              <a:defRPr sz="1400"/>
            </a:lvl1pPr>
            <a:lvl2pPr marL="454488" indent="0">
              <a:buNone/>
              <a:defRPr sz="1200"/>
            </a:lvl2pPr>
            <a:lvl3pPr marL="908945" indent="0">
              <a:buNone/>
              <a:defRPr sz="1000"/>
            </a:lvl3pPr>
            <a:lvl4pPr marL="1363412" indent="0">
              <a:buNone/>
              <a:defRPr sz="900"/>
            </a:lvl4pPr>
            <a:lvl5pPr marL="1817867" indent="0">
              <a:buNone/>
              <a:defRPr sz="900"/>
            </a:lvl5pPr>
            <a:lvl6pPr marL="2272338" indent="0">
              <a:buNone/>
              <a:defRPr sz="900"/>
            </a:lvl6pPr>
            <a:lvl7pPr marL="2726806" indent="0">
              <a:buNone/>
              <a:defRPr sz="900"/>
            </a:lvl7pPr>
            <a:lvl8pPr marL="3181264" indent="0">
              <a:buNone/>
              <a:defRPr sz="900"/>
            </a:lvl8pPr>
            <a:lvl9pPr marL="3635747" indent="0">
              <a:buNone/>
              <a:defRPr sz="9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</p:spTree>
  </p:cSld>
  <p:clrMapOvr>
    <a:masterClrMapping/>
  </p:clrMapOvr>
</p:sldLayout>
</file>

<file path=ppt/slideLayouts/slideLayout21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캡션 있는 그림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2090738" y="5200652"/>
            <a:ext cx="6400800" cy="614363"/>
          </a:xfrm>
          <a:prstGeom prst="rect">
            <a:avLst/>
          </a:prstGeom>
        </p:spPr>
        <p:txBody>
          <a:bodyPr lIns="90893" tIns="45454" rIns="90893" bIns="45454" anchor="b"/>
          <a:lstStyle>
            <a:lvl1pPr algn="l">
              <a:defRPr sz="2100" b="1"/>
            </a:lvl1pPr>
          </a:lstStyle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그림 개체 틀 2"/>
          <p:cNvSpPr>
            <a:spLocks noGrp="1"/>
          </p:cNvSpPr>
          <p:nvPr>
            <p:ph type="pic" idx="1"/>
          </p:nvPr>
        </p:nvSpPr>
        <p:spPr>
          <a:xfrm>
            <a:off x="2090738" y="663575"/>
            <a:ext cx="6400800" cy="4457700"/>
          </a:xfrm>
          <a:prstGeom prst="rect">
            <a:avLst/>
          </a:prstGeom>
        </p:spPr>
        <p:txBody>
          <a:bodyPr lIns="90893" tIns="45454" rIns="90893" bIns="45454"/>
          <a:lstStyle>
            <a:lvl1pPr marL="0" indent="0">
              <a:buNone/>
              <a:defRPr sz="3200"/>
            </a:lvl1pPr>
            <a:lvl2pPr marL="454488" indent="0">
              <a:buNone/>
              <a:defRPr sz="2800"/>
            </a:lvl2pPr>
            <a:lvl3pPr marL="908945" indent="0">
              <a:buNone/>
              <a:defRPr sz="2400"/>
            </a:lvl3pPr>
            <a:lvl4pPr marL="1363412" indent="0">
              <a:buNone/>
              <a:defRPr sz="2100"/>
            </a:lvl4pPr>
            <a:lvl5pPr marL="1817867" indent="0">
              <a:buNone/>
              <a:defRPr sz="2100"/>
            </a:lvl5pPr>
            <a:lvl6pPr marL="2272338" indent="0">
              <a:buNone/>
              <a:defRPr sz="2100"/>
            </a:lvl6pPr>
            <a:lvl7pPr marL="2726806" indent="0">
              <a:buNone/>
              <a:defRPr sz="2100"/>
            </a:lvl7pPr>
            <a:lvl8pPr marL="3181264" indent="0">
              <a:buNone/>
              <a:defRPr sz="2100"/>
            </a:lvl8pPr>
            <a:lvl9pPr marL="3635747" indent="0">
              <a:buNone/>
              <a:defRPr sz="2100"/>
            </a:lvl9pPr>
          </a:lstStyle>
          <a:p>
            <a:endParaRPr lang="ko-KR" altLang="en-US"/>
          </a:p>
        </p:txBody>
      </p:sp>
      <p:sp>
        <p:nvSpPr>
          <p:cNvPr id="4" name="텍스트 개체 틀 3"/>
          <p:cNvSpPr>
            <a:spLocks noGrp="1"/>
          </p:cNvSpPr>
          <p:nvPr>
            <p:ph type="body" sz="half" idx="2"/>
          </p:nvPr>
        </p:nvSpPr>
        <p:spPr>
          <a:xfrm>
            <a:off x="2090738" y="5815015"/>
            <a:ext cx="6400800" cy="871537"/>
          </a:xfrm>
          <a:prstGeom prst="rect">
            <a:avLst/>
          </a:prstGeom>
        </p:spPr>
        <p:txBody>
          <a:bodyPr lIns="90893" tIns="45454" rIns="90893" bIns="45454"/>
          <a:lstStyle>
            <a:lvl1pPr marL="0" indent="0">
              <a:buNone/>
              <a:defRPr sz="1400"/>
            </a:lvl1pPr>
            <a:lvl2pPr marL="454488" indent="0">
              <a:buNone/>
              <a:defRPr sz="1200"/>
            </a:lvl2pPr>
            <a:lvl3pPr marL="908945" indent="0">
              <a:buNone/>
              <a:defRPr sz="1000"/>
            </a:lvl3pPr>
            <a:lvl4pPr marL="1363412" indent="0">
              <a:buNone/>
              <a:defRPr sz="900"/>
            </a:lvl4pPr>
            <a:lvl5pPr marL="1817867" indent="0">
              <a:buNone/>
              <a:defRPr sz="900"/>
            </a:lvl5pPr>
            <a:lvl6pPr marL="2272338" indent="0">
              <a:buNone/>
              <a:defRPr sz="900"/>
            </a:lvl6pPr>
            <a:lvl7pPr marL="2726806" indent="0">
              <a:buNone/>
              <a:defRPr sz="900"/>
            </a:lvl7pPr>
            <a:lvl8pPr marL="3181264" indent="0">
              <a:buNone/>
              <a:defRPr sz="900"/>
            </a:lvl8pPr>
            <a:lvl9pPr marL="3635747" indent="0">
              <a:buNone/>
              <a:defRPr sz="9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</p:spTree>
  </p:cSld>
  <p:clrMapOvr>
    <a:masterClrMapping/>
  </p:clrMapOvr>
</p:sldLayout>
</file>

<file path=ppt/slideLayouts/slideLayout21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제목 및 세로 텍스트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533400" y="296863"/>
            <a:ext cx="9601200" cy="1238250"/>
          </a:xfrm>
          <a:prstGeom prst="rect">
            <a:avLst/>
          </a:prstGeom>
        </p:spPr>
        <p:txBody>
          <a:bodyPr lIns="90893" tIns="45454" rIns="90893" bIns="45454"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세로 텍스트 개체 틀 2"/>
          <p:cNvSpPr>
            <a:spLocks noGrp="1"/>
          </p:cNvSpPr>
          <p:nvPr>
            <p:ph type="body" orient="vert" idx="1"/>
          </p:nvPr>
        </p:nvSpPr>
        <p:spPr>
          <a:xfrm>
            <a:off x="533400" y="1733553"/>
            <a:ext cx="9601200" cy="4903789"/>
          </a:xfrm>
          <a:prstGeom prst="rect">
            <a:avLst/>
          </a:prstGeom>
        </p:spPr>
        <p:txBody>
          <a:bodyPr vert="eaVert" lIns="90893" tIns="45454" rIns="90893" bIns="45454"/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</p:spTree>
  </p:cSld>
  <p:clrMapOvr>
    <a:masterClrMapping/>
  </p:clrMapOvr>
</p:sldLayout>
</file>

<file path=ppt/slideLayouts/slideLayout21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세로 제목 및 텍스트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세로 제목 1"/>
          <p:cNvSpPr>
            <a:spLocks noGrp="1"/>
          </p:cNvSpPr>
          <p:nvPr>
            <p:ph type="title" orient="vert"/>
          </p:nvPr>
        </p:nvSpPr>
        <p:spPr>
          <a:xfrm>
            <a:off x="7734300" y="296869"/>
            <a:ext cx="2400300" cy="6340475"/>
          </a:xfrm>
          <a:prstGeom prst="rect">
            <a:avLst/>
          </a:prstGeom>
        </p:spPr>
        <p:txBody>
          <a:bodyPr vert="eaVert" lIns="90893" tIns="45454" rIns="90893" bIns="45454"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세로 텍스트 개체 틀 2"/>
          <p:cNvSpPr>
            <a:spLocks noGrp="1"/>
          </p:cNvSpPr>
          <p:nvPr>
            <p:ph type="body" orient="vert" idx="1"/>
          </p:nvPr>
        </p:nvSpPr>
        <p:spPr>
          <a:xfrm>
            <a:off x="533400" y="296869"/>
            <a:ext cx="7048500" cy="6340475"/>
          </a:xfrm>
          <a:prstGeom prst="rect">
            <a:avLst/>
          </a:prstGeom>
        </p:spPr>
        <p:txBody>
          <a:bodyPr vert="eaVert" lIns="90893" tIns="45454" rIns="90893" bIns="45454"/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</p:spTree>
  </p:cSld>
  <p:clrMapOvr>
    <a:masterClrMapping/>
  </p:clrMapOvr>
</p:sldLayout>
</file>

<file path=ppt/slideLayouts/slideLayout21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제목 슬라이드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38018" name="Picture 2" descr="blue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xmlns=""/>
              </a:ext>
            </a:extLst>
          </a:blip>
          <a:srcRect/>
          <a:stretch>
            <a:fillRect/>
          </a:stretch>
        </p:blipFill>
        <p:spPr bwMode="auto">
          <a:xfrm>
            <a:off x="4" y="0"/>
            <a:ext cx="10690226" cy="4365625"/>
          </a:xfrm>
          <a:prstGeom prst="rect">
            <a:avLst/>
          </a:prstGeom>
          <a:noFill/>
        </p:spPr>
      </p:pic>
      <p:grpSp>
        <p:nvGrpSpPr>
          <p:cNvPr id="1238019" name="Group 3"/>
          <p:cNvGrpSpPr>
            <a:grpSpLocks/>
          </p:cNvGrpSpPr>
          <p:nvPr/>
        </p:nvGrpSpPr>
        <p:grpSpPr bwMode="auto">
          <a:xfrm>
            <a:off x="101603" y="47632"/>
            <a:ext cx="10402888" cy="536575"/>
            <a:chOff x="54" y="28"/>
            <a:chExt cx="5618" cy="312"/>
          </a:xfrm>
        </p:grpSpPr>
        <p:sp>
          <p:nvSpPr>
            <p:cNvPr id="1238020" name="Oval 4"/>
            <p:cNvSpPr>
              <a:spLocks noChangeArrowheads="1"/>
            </p:cNvSpPr>
            <p:nvPr/>
          </p:nvSpPr>
          <p:spPr bwMode="auto">
            <a:xfrm>
              <a:off x="54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38021" name="Oval 5"/>
            <p:cNvSpPr>
              <a:spLocks noChangeArrowheads="1"/>
            </p:cNvSpPr>
            <p:nvPr/>
          </p:nvSpPr>
          <p:spPr bwMode="auto">
            <a:xfrm>
              <a:off x="22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38022" name="Oval 6"/>
            <p:cNvSpPr>
              <a:spLocks noChangeArrowheads="1"/>
            </p:cNvSpPr>
            <p:nvPr/>
          </p:nvSpPr>
          <p:spPr bwMode="auto">
            <a:xfrm>
              <a:off x="41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38023" name="Oval 7"/>
            <p:cNvSpPr>
              <a:spLocks noChangeArrowheads="1"/>
            </p:cNvSpPr>
            <p:nvPr/>
          </p:nvSpPr>
          <p:spPr bwMode="auto">
            <a:xfrm>
              <a:off x="60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38024" name="Oval 8"/>
            <p:cNvSpPr>
              <a:spLocks noChangeArrowheads="1"/>
            </p:cNvSpPr>
            <p:nvPr/>
          </p:nvSpPr>
          <p:spPr bwMode="auto">
            <a:xfrm>
              <a:off x="79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38025" name="Oval 9"/>
            <p:cNvSpPr>
              <a:spLocks noChangeArrowheads="1"/>
            </p:cNvSpPr>
            <p:nvPr/>
          </p:nvSpPr>
          <p:spPr bwMode="auto">
            <a:xfrm>
              <a:off x="98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38026" name="Oval 10"/>
            <p:cNvSpPr>
              <a:spLocks noChangeArrowheads="1"/>
            </p:cNvSpPr>
            <p:nvPr/>
          </p:nvSpPr>
          <p:spPr bwMode="auto">
            <a:xfrm>
              <a:off x="117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38027" name="Oval 11"/>
            <p:cNvSpPr>
              <a:spLocks noChangeArrowheads="1"/>
            </p:cNvSpPr>
            <p:nvPr/>
          </p:nvSpPr>
          <p:spPr bwMode="auto">
            <a:xfrm>
              <a:off x="136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38028" name="Oval 12"/>
            <p:cNvSpPr>
              <a:spLocks noChangeArrowheads="1"/>
            </p:cNvSpPr>
            <p:nvPr/>
          </p:nvSpPr>
          <p:spPr bwMode="auto">
            <a:xfrm>
              <a:off x="155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38029" name="Oval 13"/>
            <p:cNvSpPr>
              <a:spLocks noChangeArrowheads="1"/>
            </p:cNvSpPr>
            <p:nvPr/>
          </p:nvSpPr>
          <p:spPr bwMode="auto">
            <a:xfrm>
              <a:off x="174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38030" name="Oval 14"/>
            <p:cNvSpPr>
              <a:spLocks noChangeArrowheads="1"/>
            </p:cNvSpPr>
            <p:nvPr/>
          </p:nvSpPr>
          <p:spPr bwMode="auto">
            <a:xfrm>
              <a:off x="193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38031" name="Oval 15"/>
            <p:cNvSpPr>
              <a:spLocks noChangeArrowheads="1"/>
            </p:cNvSpPr>
            <p:nvPr/>
          </p:nvSpPr>
          <p:spPr bwMode="auto">
            <a:xfrm>
              <a:off x="212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38032" name="Oval 16"/>
            <p:cNvSpPr>
              <a:spLocks noChangeArrowheads="1"/>
            </p:cNvSpPr>
            <p:nvPr/>
          </p:nvSpPr>
          <p:spPr bwMode="auto">
            <a:xfrm>
              <a:off x="231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38033" name="Oval 17"/>
            <p:cNvSpPr>
              <a:spLocks noChangeArrowheads="1"/>
            </p:cNvSpPr>
            <p:nvPr/>
          </p:nvSpPr>
          <p:spPr bwMode="auto">
            <a:xfrm>
              <a:off x="250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38034" name="Oval 18"/>
            <p:cNvSpPr>
              <a:spLocks noChangeArrowheads="1"/>
            </p:cNvSpPr>
            <p:nvPr/>
          </p:nvSpPr>
          <p:spPr bwMode="auto">
            <a:xfrm>
              <a:off x="269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38035" name="Oval 19"/>
            <p:cNvSpPr>
              <a:spLocks noChangeArrowheads="1"/>
            </p:cNvSpPr>
            <p:nvPr/>
          </p:nvSpPr>
          <p:spPr bwMode="auto">
            <a:xfrm>
              <a:off x="288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38036" name="Oval 20"/>
            <p:cNvSpPr>
              <a:spLocks noChangeArrowheads="1"/>
            </p:cNvSpPr>
            <p:nvPr/>
          </p:nvSpPr>
          <p:spPr bwMode="auto">
            <a:xfrm>
              <a:off x="307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38037" name="Oval 21"/>
            <p:cNvSpPr>
              <a:spLocks noChangeArrowheads="1"/>
            </p:cNvSpPr>
            <p:nvPr/>
          </p:nvSpPr>
          <p:spPr bwMode="auto">
            <a:xfrm>
              <a:off x="326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38038" name="Oval 22"/>
            <p:cNvSpPr>
              <a:spLocks noChangeArrowheads="1"/>
            </p:cNvSpPr>
            <p:nvPr/>
          </p:nvSpPr>
          <p:spPr bwMode="auto">
            <a:xfrm>
              <a:off x="345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38039" name="Oval 23"/>
            <p:cNvSpPr>
              <a:spLocks noChangeArrowheads="1"/>
            </p:cNvSpPr>
            <p:nvPr/>
          </p:nvSpPr>
          <p:spPr bwMode="auto">
            <a:xfrm>
              <a:off x="364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38040" name="Oval 24"/>
            <p:cNvSpPr>
              <a:spLocks noChangeArrowheads="1"/>
            </p:cNvSpPr>
            <p:nvPr/>
          </p:nvSpPr>
          <p:spPr bwMode="auto">
            <a:xfrm>
              <a:off x="383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38041" name="Oval 25"/>
            <p:cNvSpPr>
              <a:spLocks noChangeArrowheads="1"/>
            </p:cNvSpPr>
            <p:nvPr/>
          </p:nvSpPr>
          <p:spPr bwMode="auto">
            <a:xfrm>
              <a:off x="402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38042" name="Oval 26"/>
            <p:cNvSpPr>
              <a:spLocks noChangeArrowheads="1"/>
            </p:cNvSpPr>
            <p:nvPr/>
          </p:nvSpPr>
          <p:spPr bwMode="auto">
            <a:xfrm>
              <a:off x="421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38043" name="Oval 27"/>
            <p:cNvSpPr>
              <a:spLocks noChangeArrowheads="1"/>
            </p:cNvSpPr>
            <p:nvPr/>
          </p:nvSpPr>
          <p:spPr bwMode="auto">
            <a:xfrm>
              <a:off x="440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38044" name="Oval 28"/>
            <p:cNvSpPr>
              <a:spLocks noChangeArrowheads="1"/>
            </p:cNvSpPr>
            <p:nvPr/>
          </p:nvSpPr>
          <p:spPr bwMode="auto">
            <a:xfrm>
              <a:off x="459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38045" name="Oval 29"/>
            <p:cNvSpPr>
              <a:spLocks noChangeArrowheads="1"/>
            </p:cNvSpPr>
            <p:nvPr/>
          </p:nvSpPr>
          <p:spPr bwMode="auto">
            <a:xfrm>
              <a:off x="478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38046" name="Oval 30"/>
            <p:cNvSpPr>
              <a:spLocks noChangeArrowheads="1"/>
            </p:cNvSpPr>
            <p:nvPr/>
          </p:nvSpPr>
          <p:spPr bwMode="auto">
            <a:xfrm>
              <a:off x="497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38047" name="Oval 31"/>
            <p:cNvSpPr>
              <a:spLocks noChangeArrowheads="1"/>
            </p:cNvSpPr>
            <p:nvPr/>
          </p:nvSpPr>
          <p:spPr bwMode="auto">
            <a:xfrm>
              <a:off x="516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38048" name="Oval 32"/>
            <p:cNvSpPr>
              <a:spLocks noChangeArrowheads="1"/>
            </p:cNvSpPr>
            <p:nvPr/>
          </p:nvSpPr>
          <p:spPr bwMode="auto">
            <a:xfrm>
              <a:off x="535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38049" name="Oval 33"/>
            <p:cNvSpPr>
              <a:spLocks noChangeArrowheads="1"/>
            </p:cNvSpPr>
            <p:nvPr/>
          </p:nvSpPr>
          <p:spPr bwMode="auto">
            <a:xfrm>
              <a:off x="554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38050" name="Oval 34"/>
            <p:cNvSpPr>
              <a:spLocks noChangeArrowheads="1"/>
            </p:cNvSpPr>
            <p:nvPr/>
          </p:nvSpPr>
          <p:spPr bwMode="auto">
            <a:xfrm>
              <a:off x="600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38051" name="Oval 35"/>
            <p:cNvSpPr>
              <a:spLocks noChangeArrowheads="1"/>
            </p:cNvSpPr>
            <p:nvPr/>
          </p:nvSpPr>
          <p:spPr bwMode="auto">
            <a:xfrm>
              <a:off x="790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38052" name="Oval 36"/>
            <p:cNvSpPr>
              <a:spLocks noChangeArrowheads="1"/>
            </p:cNvSpPr>
            <p:nvPr/>
          </p:nvSpPr>
          <p:spPr bwMode="auto">
            <a:xfrm>
              <a:off x="980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38053" name="Oval 37"/>
            <p:cNvSpPr>
              <a:spLocks noChangeArrowheads="1"/>
            </p:cNvSpPr>
            <p:nvPr/>
          </p:nvSpPr>
          <p:spPr bwMode="auto">
            <a:xfrm>
              <a:off x="1170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38054" name="Oval 38"/>
            <p:cNvSpPr>
              <a:spLocks noChangeArrowheads="1"/>
            </p:cNvSpPr>
            <p:nvPr/>
          </p:nvSpPr>
          <p:spPr bwMode="auto">
            <a:xfrm>
              <a:off x="1360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38055" name="Oval 39"/>
            <p:cNvSpPr>
              <a:spLocks noChangeArrowheads="1"/>
            </p:cNvSpPr>
            <p:nvPr/>
          </p:nvSpPr>
          <p:spPr bwMode="auto">
            <a:xfrm>
              <a:off x="230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38056" name="Oval 40"/>
            <p:cNvSpPr>
              <a:spLocks noChangeArrowheads="1"/>
            </p:cNvSpPr>
            <p:nvPr/>
          </p:nvSpPr>
          <p:spPr bwMode="auto">
            <a:xfrm>
              <a:off x="249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38057" name="Oval 41"/>
            <p:cNvSpPr>
              <a:spLocks noChangeArrowheads="1"/>
            </p:cNvSpPr>
            <p:nvPr/>
          </p:nvSpPr>
          <p:spPr bwMode="auto">
            <a:xfrm>
              <a:off x="268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38058" name="Oval 42"/>
            <p:cNvSpPr>
              <a:spLocks noChangeArrowheads="1"/>
            </p:cNvSpPr>
            <p:nvPr/>
          </p:nvSpPr>
          <p:spPr bwMode="auto">
            <a:xfrm>
              <a:off x="287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38059" name="Oval 43"/>
            <p:cNvSpPr>
              <a:spLocks noChangeArrowheads="1"/>
            </p:cNvSpPr>
            <p:nvPr/>
          </p:nvSpPr>
          <p:spPr bwMode="auto">
            <a:xfrm>
              <a:off x="306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38060" name="Oval 44"/>
            <p:cNvSpPr>
              <a:spLocks noChangeArrowheads="1"/>
            </p:cNvSpPr>
            <p:nvPr/>
          </p:nvSpPr>
          <p:spPr bwMode="auto">
            <a:xfrm>
              <a:off x="325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38061" name="Oval 45"/>
            <p:cNvSpPr>
              <a:spLocks noChangeArrowheads="1"/>
            </p:cNvSpPr>
            <p:nvPr/>
          </p:nvSpPr>
          <p:spPr bwMode="auto">
            <a:xfrm>
              <a:off x="344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38062" name="Oval 46"/>
            <p:cNvSpPr>
              <a:spLocks noChangeArrowheads="1"/>
            </p:cNvSpPr>
            <p:nvPr/>
          </p:nvSpPr>
          <p:spPr bwMode="auto">
            <a:xfrm>
              <a:off x="363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38063" name="Oval 47"/>
            <p:cNvSpPr>
              <a:spLocks noChangeArrowheads="1"/>
            </p:cNvSpPr>
            <p:nvPr/>
          </p:nvSpPr>
          <p:spPr bwMode="auto">
            <a:xfrm>
              <a:off x="382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38064" name="Oval 48"/>
            <p:cNvSpPr>
              <a:spLocks noChangeArrowheads="1"/>
            </p:cNvSpPr>
            <p:nvPr/>
          </p:nvSpPr>
          <p:spPr bwMode="auto">
            <a:xfrm>
              <a:off x="401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38065" name="Oval 49"/>
            <p:cNvSpPr>
              <a:spLocks noChangeArrowheads="1"/>
            </p:cNvSpPr>
            <p:nvPr/>
          </p:nvSpPr>
          <p:spPr bwMode="auto">
            <a:xfrm>
              <a:off x="420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38066" name="Oval 50"/>
            <p:cNvSpPr>
              <a:spLocks noChangeArrowheads="1"/>
            </p:cNvSpPr>
            <p:nvPr/>
          </p:nvSpPr>
          <p:spPr bwMode="auto">
            <a:xfrm>
              <a:off x="439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38067" name="Oval 51"/>
            <p:cNvSpPr>
              <a:spLocks noChangeArrowheads="1"/>
            </p:cNvSpPr>
            <p:nvPr/>
          </p:nvSpPr>
          <p:spPr bwMode="auto">
            <a:xfrm>
              <a:off x="5348" y="32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38068" name="Oval 52"/>
            <p:cNvSpPr>
              <a:spLocks noChangeArrowheads="1"/>
            </p:cNvSpPr>
            <p:nvPr/>
          </p:nvSpPr>
          <p:spPr bwMode="auto">
            <a:xfrm>
              <a:off x="5538" y="32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</p:grpSp>
      <p:grpSp>
        <p:nvGrpSpPr>
          <p:cNvPr id="1238069" name="Group 53"/>
          <p:cNvGrpSpPr>
            <a:grpSpLocks/>
          </p:cNvGrpSpPr>
          <p:nvPr/>
        </p:nvGrpSpPr>
        <p:grpSpPr bwMode="auto">
          <a:xfrm rot="-2166924">
            <a:off x="920753" y="-2576514"/>
            <a:ext cx="12018963" cy="6251577"/>
            <a:chOff x="266" y="453"/>
            <a:chExt cx="6490" cy="1666"/>
          </a:xfrm>
        </p:grpSpPr>
        <p:sp>
          <p:nvSpPr>
            <p:cNvPr id="1238070" name="Freeform 54"/>
            <p:cNvSpPr>
              <a:spLocks/>
            </p:cNvSpPr>
            <p:nvPr/>
          </p:nvSpPr>
          <p:spPr bwMode="auto">
            <a:xfrm>
              <a:off x="266" y="570"/>
              <a:ext cx="4772" cy="1549"/>
            </a:xfrm>
            <a:custGeom>
              <a:avLst/>
              <a:gdLst/>
              <a:ahLst/>
              <a:cxnLst>
                <a:cxn ang="0">
                  <a:pos x="4772" y="2929"/>
                </a:cxn>
                <a:cxn ang="0">
                  <a:pos x="4719" y="2956"/>
                </a:cxn>
                <a:cxn ang="0">
                  <a:pos x="4658" y="2985"/>
                </a:cxn>
                <a:cxn ang="0">
                  <a:pos x="4574" y="3017"/>
                </a:cxn>
                <a:cxn ang="0">
                  <a:pos x="4472" y="3048"/>
                </a:cxn>
                <a:cxn ang="0">
                  <a:pos x="4351" y="3076"/>
                </a:cxn>
                <a:cxn ang="0">
                  <a:pos x="4215" y="3093"/>
                </a:cxn>
                <a:cxn ang="0">
                  <a:pos x="4141" y="3097"/>
                </a:cxn>
                <a:cxn ang="0">
                  <a:pos x="4065" y="3097"/>
                </a:cxn>
                <a:cxn ang="0">
                  <a:pos x="3984" y="3092"/>
                </a:cxn>
                <a:cxn ang="0">
                  <a:pos x="3902" y="3082"/>
                </a:cxn>
                <a:cxn ang="0">
                  <a:pos x="3818" y="3066"/>
                </a:cxn>
                <a:cxn ang="0">
                  <a:pos x="3730" y="3045"/>
                </a:cxn>
                <a:cxn ang="0">
                  <a:pos x="3640" y="3016"/>
                </a:cxn>
                <a:cxn ang="0">
                  <a:pos x="3548" y="2980"/>
                </a:cxn>
                <a:cxn ang="0">
                  <a:pos x="3455" y="2937"/>
                </a:cxn>
                <a:cxn ang="0">
                  <a:pos x="3361" y="2885"/>
                </a:cxn>
                <a:cxn ang="0">
                  <a:pos x="3265" y="2824"/>
                </a:cxn>
                <a:cxn ang="0">
                  <a:pos x="3169" y="2754"/>
                </a:cxn>
                <a:cxn ang="0">
                  <a:pos x="3072" y="2673"/>
                </a:cxn>
                <a:cxn ang="0">
                  <a:pos x="2974" y="2583"/>
                </a:cxn>
                <a:cxn ang="0">
                  <a:pos x="2876" y="2481"/>
                </a:cxn>
                <a:cxn ang="0">
                  <a:pos x="2778" y="2367"/>
                </a:cxn>
                <a:cxn ang="0">
                  <a:pos x="2681" y="2241"/>
                </a:cxn>
                <a:cxn ang="0">
                  <a:pos x="2583" y="2102"/>
                </a:cxn>
                <a:cxn ang="0">
                  <a:pos x="2488" y="1960"/>
                </a:cxn>
                <a:cxn ang="0">
                  <a:pos x="2303" y="1695"/>
                </a:cxn>
                <a:cxn ang="0">
                  <a:pos x="2125" y="1456"/>
                </a:cxn>
                <a:cxn ang="0">
                  <a:pos x="1953" y="1240"/>
                </a:cxn>
                <a:cxn ang="0">
                  <a:pos x="1788" y="1046"/>
                </a:cxn>
                <a:cxn ang="0">
                  <a:pos x="1628" y="873"/>
                </a:cxn>
                <a:cxn ang="0">
                  <a:pos x="1471" y="720"/>
                </a:cxn>
                <a:cxn ang="0">
                  <a:pos x="1317" y="584"/>
                </a:cxn>
                <a:cxn ang="0">
                  <a:pos x="1166" y="466"/>
                </a:cxn>
                <a:cxn ang="0">
                  <a:pos x="1014" y="365"/>
                </a:cxn>
                <a:cxn ang="0">
                  <a:pos x="865" y="277"/>
                </a:cxn>
                <a:cxn ang="0">
                  <a:pos x="713" y="203"/>
                </a:cxn>
                <a:cxn ang="0">
                  <a:pos x="560" y="140"/>
                </a:cxn>
                <a:cxn ang="0">
                  <a:pos x="405" y="90"/>
                </a:cxn>
                <a:cxn ang="0">
                  <a:pos x="247" y="48"/>
                </a:cxn>
                <a:cxn ang="0">
                  <a:pos x="84" y="14"/>
                </a:cxn>
              </a:cxnLst>
              <a:rect l="0" t="0" r="r" b="b"/>
              <a:pathLst>
                <a:path w="4772" h="3097">
                  <a:moveTo>
                    <a:pt x="4772" y="2929"/>
                  </a:moveTo>
                  <a:lnTo>
                    <a:pt x="4772" y="2929"/>
                  </a:lnTo>
                  <a:lnTo>
                    <a:pt x="4758" y="2937"/>
                  </a:lnTo>
                  <a:lnTo>
                    <a:pt x="4719" y="2956"/>
                  </a:lnTo>
                  <a:lnTo>
                    <a:pt x="4691" y="2971"/>
                  </a:lnTo>
                  <a:lnTo>
                    <a:pt x="4658" y="2985"/>
                  </a:lnTo>
                  <a:lnTo>
                    <a:pt x="4619" y="3001"/>
                  </a:lnTo>
                  <a:lnTo>
                    <a:pt x="4574" y="3017"/>
                  </a:lnTo>
                  <a:lnTo>
                    <a:pt x="4526" y="3034"/>
                  </a:lnTo>
                  <a:lnTo>
                    <a:pt x="4472" y="3048"/>
                  </a:lnTo>
                  <a:lnTo>
                    <a:pt x="4413" y="3063"/>
                  </a:lnTo>
                  <a:lnTo>
                    <a:pt x="4351" y="3076"/>
                  </a:lnTo>
                  <a:lnTo>
                    <a:pt x="4286" y="3085"/>
                  </a:lnTo>
                  <a:lnTo>
                    <a:pt x="4215" y="3093"/>
                  </a:lnTo>
                  <a:lnTo>
                    <a:pt x="4179" y="3095"/>
                  </a:lnTo>
                  <a:lnTo>
                    <a:pt x="4141" y="3097"/>
                  </a:lnTo>
                  <a:lnTo>
                    <a:pt x="4104" y="3097"/>
                  </a:lnTo>
                  <a:lnTo>
                    <a:pt x="4065" y="3097"/>
                  </a:lnTo>
                  <a:lnTo>
                    <a:pt x="4025" y="3095"/>
                  </a:lnTo>
                  <a:lnTo>
                    <a:pt x="3984" y="3092"/>
                  </a:lnTo>
                  <a:lnTo>
                    <a:pt x="3944" y="3087"/>
                  </a:lnTo>
                  <a:lnTo>
                    <a:pt x="3902" y="3082"/>
                  </a:lnTo>
                  <a:lnTo>
                    <a:pt x="3859" y="3076"/>
                  </a:lnTo>
                  <a:lnTo>
                    <a:pt x="3818" y="3066"/>
                  </a:lnTo>
                  <a:lnTo>
                    <a:pt x="3773" y="3056"/>
                  </a:lnTo>
                  <a:lnTo>
                    <a:pt x="3730" y="3045"/>
                  </a:lnTo>
                  <a:lnTo>
                    <a:pt x="3684" y="3032"/>
                  </a:lnTo>
                  <a:lnTo>
                    <a:pt x="3640" y="3016"/>
                  </a:lnTo>
                  <a:lnTo>
                    <a:pt x="3594" y="3000"/>
                  </a:lnTo>
                  <a:lnTo>
                    <a:pt x="3548" y="2980"/>
                  </a:lnTo>
                  <a:lnTo>
                    <a:pt x="3503" y="2959"/>
                  </a:lnTo>
                  <a:lnTo>
                    <a:pt x="3455" y="2937"/>
                  </a:lnTo>
                  <a:lnTo>
                    <a:pt x="3408" y="2912"/>
                  </a:lnTo>
                  <a:lnTo>
                    <a:pt x="3361" y="2885"/>
                  </a:lnTo>
                  <a:lnTo>
                    <a:pt x="3314" y="2856"/>
                  </a:lnTo>
                  <a:lnTo>
                    <a:pt x="3265" y="2824"/>
                  </a:lnTo>
                  <a:lnTo>
                    <a:pt x="3218" y="2790"/>
                  </a:lnTo>
                  <a:lnTo>
                    <a:pt x="3169" y="2754"/>
                  </a:lnTo>
                  <a:lnTo>
                    <a:pt x="3121" y="2715"/>
                  </a:lnTo>
                  <a:lnTo>
                    <a:pt x="3072" y="2673"/>
                  </a:lnTo>
                  <a:lnTo>
                    <a:pt x="3024" y="2630"/>
                  </a:lnTo>
                  <a:lnTo>
                    <a:pt x="2974" y="2583"/>
                  </a:lnTo>
                  <a:lnTo>
                    <a:pt x="2925" y="2533"/>
                  </a:lnTo>
                  <a:lnTo>
                    <a:pt x="2876" y="2481"/>
                  </a:lnTo>
                  <a:lnTo>
                    <a:pt x="2828" y="2425"/>
                  </a:lnTo>
                  <a:lnTo>
                    <a:pt x="2778" y="2367"/>
                  </a:lnTo>
                  <a:lnTo>
                    <a:pt x="2729" y="2305"/>
                  </a:lnTo>
                  <a:lnTo>
                    <a:pt x="2681" y="2241"/>
                  </a:lnTo>
                  <a:lnTo>
                    <a:pt x="2632" y="2173"/>
                  </a:lnTo>
                  <a:lnTo>
                    <a:pt x="2583" y="2102"/>
                  </a:lnTo>
                  <a:lnTo>
                    <a:pt x="2583" y="2102"/>
                  </a:lnTo>
                  <a:lnTo>
                    <a:pt x="2488" y="1960"/>
                  </a:lnTo>
                  <a:lnTo>
                    <a:pt x="2395" y="1824"/>
                  </a:lnTo>
                  <a:lnTo>
                    <a:pt x="2303" y="1695"/>
                  </a:lnTo>
                  <a:lnTo>
                    <a:pt x="2213" y="1572"/>
                  </a:lnTo>
                  <a:lnTo>
                    <a:pt x="2125" y="1456"/>
                  </a:lnTo>
                  <a:lnTo>
                    <a:pt x="2038" y="1345"/>
                  </a:lnTo>
                  <a:lnTo>
                    <a:pt x="1953" y="1240"/>
                  </a:lnTo>
                  <a:lnTo>
                    <a:pt x="1870" y="1140"/>
                  </a:lnTo>
                  <a:lnTo>
                    <a:pt x="1788" y="1046"/>
                  </a:lnTo>
                  <a:lnTo>
                    <a:pt x="1707" y="957"/>
                  </a:lnTo>
                  <a:lnTo>
                    <a:pt x="1628" y="873"/>
                  </a:lnTo>
                  <a:lnTo>
                    <a:pt x="1549" y="794"/>
                  </a:lnTo>
                  <a:lnTo>
                    <a:pt x="1471" y="720"/>
                  </a:lnTo>
                  <a:lnTo>
                    <a:pt x="1394" y="649"/>
                  </a:lnTo>
                  <a:lnTo>
                    <a:pt x="1317" y="584"/>
                  </a:lnTo>
                  <a:lnTo>
                    <a:pt x="1241" y="523"/>
                  </a:lnTo>
                  <a:lnTo>
                    <a:pt x="1166" y="466"/>
                  </a:lnTo>
                  <a:lnTo>
                    <a:pt x="1089" y="413"/>
                  </a:lnTo>
                  <a:lnTo>
                    <a:pt x="1014" y="365"/>
                  </a:lnTo>
                  <a:lnTo>
                    <a:pt x="940" y="319"/>
                  </a:lnTo>
                  <a:lnTo>
                    <a:pt x="865" y="277"/>
                  </a:lnTo>
                  <a:lnTo>
                    <a:pt x="790" y="239"/>
                  </a:lnTo>
                  <a:lnTo>
                    <a:pt x="713" y="203"/>
                  </a:lnTo>
                  <a:lnTo>
                    <a:pt x="637" y="171"/>
                  </a:lnTo>
                  <a:lnTo>
                    <a:pt x="560" y="140"/>
                  </a:lnTo>
                  <a:lnTo>
                    <a:pt x="484" y="114"/>
                  </a:lnTo>
                  <a:lnTo>
                    <a:pt x="405" y="90"/>
                  </a:lnTo>
                  <a:lnTo>
                    <a:pt x="327" y="67"/>
                  </a:lnTo>
                  <a:lnTo>
                    <a:pt x="247" y="48"/>
                  </a:lnTo>
                  <a:lnTo>
                    <a:pt x="166" y="30"/>
                  </a:lnTo>
                  <a:lnTo>
                    <a:pt x="84" y="14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38071" name="Freeform 55"/>
            <p:cNvSpPr>
              <a:spLocks/>
            </p:cNvSpPr>
            <p:nvPr/>
          </p:nvSpPr>
          <p:spPr bwMode="auto">
            <a:xfrm>
              <a:off x="275" y="591"/>
              <a:ext cx="4814" cy="1515"/>
            </a:xfrm>
            <a:custGeom>
              <a:avLst/>
              <a:gdLst/>
              <a:ahLst/>
              <a:cxnLst>
                <a:cxn ang="0">
                  <a:pos x="4814" y="2845"/>
                </a:cxn>
                <a:cxn ang="0">
                  <a:pos x="4763" y="2874"/>
                </a:cxn>
                <a:cxn ang="0">
                  <a:pos x="4701" y="2904"/>
                </a:cxn>
                <a:cxn ang="0">
                  <a:pos x="4618" y="2938"/>
                </a:cxn>
                <a:cxn ang="0">
                  <a:pos x="4517" y="2972"/>
                </a:cxn>
                <a:cxn ang="0">
                  <a:pos x="4396" y="3001"/>
                </a:cxn>
                <a:cxn ang="0">
                  <a:pos x="4260" y="3021"/>
                </a:cxn>
                <a:cxn ang="0">
                  <a:pos x="4186" y="3027"/>
                </a:cxn>
                <a:cxn ang="0">
                  <a:pos x="4110" y="3029"/>
                </a:cxn>
                <a:cxn ang="0">
                  <a:pos x="4031" y="3025"/>
                </a:cxn>
                <a:cxn ang="0">
                  <a:pos x="3948" y="3016"/>
                </a:cxn>
                <a:cxn ang="0">
                  <a:pos x="3863" y="3003"/>
                </a:cxn>
                <a:cxn ang="0">
                  <a:pos x="3774" y="2983"/>
                </a:cxn>
                <a:cxn ang="0">
                  <a:pos x="3684" y="2956"/>
                </a:cxn>
                <a:cxn ang="0">
                  <a:pos x="3592" y="2922"/>
                </a:cxn>
                <a:cxn ang="0">
                  <a:pos x="3499" y="2880"/>
                </a:cxn>
                <a:cxn ang="0">
                  <a:pos x="3403" y="2830"/>
                </a:cxn>
                <a:cxn ang="0">
                  <a:pos x="3308" y="2770"/>
                </a:cxn>
                <a:cxn ang="0">
                  <a:pos x="3209" y="2703"/>
                </a:cxn>
                <a:cxn ang="0">
                  <a:pos x="3110" y="2623"/>
                </a:cxn>
                <a:cxn ang="0">
                  <a:pos x="3012" y="2535"/>
                </a:cxn>
                <a:cxn ang="0">
                  <a:pos x="2913" y="2433"/>
                </a:cxn>
                <a:cxn ang="0">
                  <a:pos x="2813" y="2321"/>
                </a:cxn>
                <a:cxn ang="0">
                  <a:pos x="2713" y="2197"/>
                </a:cxn>
                <a:cxn ang="0">
                  <a:pos x="2615" y="2058"/>
                </a:cxn>
                <a:cxn ang="0">
                  <a:pos x="2516" y="1918"/>
                </a:cxn>
                <a:cxn ang="0">
                  <a:pos x="2327" y="1656"/>
                </a:cxn>
                <a:cxn ang="0">
                  <a:pos x="2145" y="1419"/>
                </a:cxn>
                <a:cxn ang="0">
                  <a:pos x="1972" y="1206"/>
                </a:cxn>
                <a:cxn ang="0">
                  <a:pos x="1802" y="1014"/>
                </a:cxn>
                <a:cxn ang="0">
                  <a:pos x="1640" y="842"/>
                </a:cxn>
                <a:cxn ang="0">
                  <a:pos x="1480" y="692"/>
                </a:cxn>
                <a:cxn ang="0">
                  <a:pos x="1325" y="560"/>
                </a:cxn>
                <a:cxn ang="0">
                  <a:pos x="1172" y="444"/>
                </a:cxn>
                <a:cxn ang="0">
                  <a:pos x="1019" y="343"/>
                </a:cxn>
                <a:cxn ang="0">
                  <a:pos x="868" y="260"/>
                </a:cxn>
                <a:cxn ang="0">
                  <a:pos x="715" y="188"/>
                </a:cxn>
                <a:cxn ang="0">
                  <a:pos x="563" y="129"/>
                </a:cxn>
                <a:cxn ang="0">
                  <a:pos x="406" y="80"/>
                </a:cxn>
                <a:cxn ang="0">
                  <a:pos x="247" y="42"/>
                </a:cxn>
                <a:cxn ang="0">
                  <a:pos x="84" y="11"/>
                </a:cxn>
              </a:cxnLst>
              <a:rect l="0" t="0" r="r" b="b"/>
              <a:pathLst>
                <a:path w="4814" h="3029">
                  <a:moveTo>
                    <a:pt x="4814" y="2845"/>
                  </a:moveTo>
                  <a:lnTo>
                    <a:pt x="4814" y="2845"/>
                  </a:lnTo>
                  <a:lnTo>
                    <a:pt x="4801" y="2853"/>
                  </a:lnTo>
                  <a:lnTo>
                    <a:pt x="4763" y="2874"/>
                  </a:lnTo>
                  <a:lnTo>
                    <a:pt x="4735" y="2888"/>
                  </a:lnTo>
                  <a:lnTo>
                    <a:pt x="4701" y="2904"/>
                  </a:lnTo>
                  <a:lnTo>
                    <a:pt x="4663" y="2921"/>
                  </a:lnTo>
                  <a:lnTo>
                    <a:pt x="4618" y="2938"/>
                  </a:lnTo>
                  <a:lnTo>
                    <a:pt x="4570" y="2954"/>
                  </a:lnTo>
                  <a:lnTo>
                    <a:pt x="4517" y="2972"/>
                  </a:lnTo>
                  <a:lnTo>
                    <a:pt x="4459" y="2987"/>
                  </a:lnTo>
                  <a:lnTo>
                    <a:pt x="4396" y="3001"/>
                  </a:lnTo>
                  <a:lnTo>
                    <a:pt x="4331" y="3013"/>
                  </a:lnTo>
                  <a:lnTo>
                    <a:pt x="4260" y="3021"/>
                  </a:lnTo>
                  <a:lnTo>
                    <a:pt x="4224" y="3024"/>
                  </a:lnTo>
                  <a:lnTo>
                    <a:pt x="4186" y="3027"/>
                  </a:lnTo>
                  <a:lnTo>
                    <a:pt x="4149" y="3027"/>
                  </a:lnTo>
                  <a:lnTo>
                    <a:pt x="4110" y="3029"/>
                  </a:lnTo>
                  <a:lnTo>
                    <a:pt x="4071" y="3027"/>
                  </a:lnTo>
                  <a:lnTo>
                    <a:pt x="4031" y="3025"/>
                  </a:lnTo>
                  <a:lnTo>
                    <a:pt x="3989" y="3021"/>
                  </a:lnTo>
                  <a:lnTo>
                    <a:pt x="3948" y="3016"/>
                  </a:lnTo>
                  <a:lnTo>
                    <a:pt x="3906" y="3011"/>
                  </a:lnTo>
                  <a:lnTo>
                    <a:pt x="3863" y="3003"/>
                  </a:lnTo>
                  <a:lnTo>
                    <a:pt x="3818" y="2993"/>
                  </a:lnTo>
                  <a:lnTo>
                    <a:pt x="3774" y="2983"/>
                  </a:lnTo>
                  <a:lnTo>
                    <a:pt x="3730" y="2971"/>
                  </a:lnTo>
                  <a:lnTo>
                    <a:pt x="3684" y="2956"/>
                  </a:lnTo>
                  <a:lnTo>
                    <a:pt x="3639" y="2940"/>
                  </a:lnTo>
                  <a:lnTo>
                    <a:pt x="3592" y="2922"/>
                  </a:lnTo>
                  <a:lnTo>
                    <a:pt x="3546" y="2903"/>
                  </a:lnTo>
                  <a:lnTo>
                    <a:pt x="3499" y="2880"/>
                  </a:lnTo>
                  <a:lnTo>
                    <a:pt x="3452" y="2856"/>
                  </a:lnTo>
                  <a:lnTo>
                    <a:pt x="3403" y="2830"/>
                  </a:lnTo>
                  <a:lnTo>
                    <a:pt x="3356" y="2801"/>
                  </a:lnTo>
                  <a:lnTo>
                    <a:pt x="3308" y="2770"/>
                  </a:lnTo>
                  <a:lnTo>
                    <a:pt x="3259" y="2738"/>
                  </a:lnTo>
                  <a:lnTo>
                    <a:pt x="3209" y="2703"/>
                  </a:lnTo>
                  <a:lnTo>
                    <a:pt x="3160" y="2664"/>
                  </a:lnTo>
                  <a:lnTo>
                    <a:pt x="3110" y="2623"/>
                  </a:lnTo>
                  <a:lnTo>
                    <a:pt x="3062" y="2580"/>
                  </a:lnTo>
                  <a:lnTo>
                    <a:pt x="3012" y="2535"/>
                  </a:lnTo>
                  <a:lnTo>
                    <a:pt x="2962" y="2485"/>
                  </a:lnTo>
                  <a:lnTo>
                    <a:pt x="2913" y="2433"/>
                  </a:lnTo>
                  <a:lnTo>
                    <a:pt x="2863" y="2378"/>
                  </a:lnTo>
                  <a:lnTo>
                    <a:pt x="2813" y="2321"/>
                  </a:lnTo>
                  <a:lnTo>
                    <a:pt x="2763" y="2260"/>
                  </a:lnTo>
                  <a:lnTo>
                    <a:pt x="2713" y="2197"/>
                  </a:lnTo>
                  <a:lnTo>
                    <a:pt x="2663" y="2129"/>
                  </a:lnTo>
                  <a:lnTo>
                    <a:pt x="2615" y="2058"/>
                  </a:lnTo>
                  <a:lnTo>
                    <a:pt x="2615" y="2058"/>
                  </a:lnTo>
                  <a:lnTo>
                    <a:pt x="2516" y="1918"/>
                  </a:lnTo>
                  <a:lnTo>
                    <a:pt x="2420" y="1784"/>
                  </a:lnTo>
                  <a:lnTo>
                    <a:pt x="2327" y="1656"/>
                  </a:lnTo>
                  <a:lnTo>
                    <a:pt x="2236" y="1535"/>
                  </a:lnTo>
                  <a:lnTo>
                    <a:pt x="2145" y="1419"/>
                  </a:lnTo>
                  <a:lnTo>
                    <a:pt x="2058" y="1309"/>
                  </a:lnTo>
                  <a:lnTo>
                    <a:pt x="1972" y="1206"/>
                  </a:lnTo>
                  <a:lnTo>
                    <a:pt x="1887" y="1107"/>
                  </a:lnTo>
                  <a:lnTo>
                    <a:pt x="1802" y="1014"/>
                  </a:lnTo>
                  <a:lnTo>
                    <a:pt x="1721" y="925"/>
                  </a:lnTo>
                  <a:lnTo>
                    <a:pt x="1640" y="842"/>
                  </a:lnTo>
                  <a:lnTo>
                    <a:pt x="1559" y="765"/>
                  </a:lnTo>
                  <a:lnTo>
                    <a:pt x="1480" y="692"/>
                  </a:lnTo>
                  <a:lnTo>
                    <a:pt x="1403" y="623"/>
                  </a:lnTo>
                  <a:lnTo>
                    <a:pt x="1325" y="560"/>
                  </a:lnTo>
                  <a:lnTo>
                    <a:pt x="1248" y="499"/>
                  </a:lnTo>
                  <a:lnTo>
                    <a:pt x="1172" y="444"/>
                  </a:lnTo>
                  <a:lnTo>
                    <a:pt x="1096" y="392"/>
                  </a:lnTo>
                  <a:lnTo>
                    <a:pt x="1019" y="343"/>
                  </a:lnTo>
                  <a:lnTo>
                    <a:pt x="944" y="300"/>
                  </a:lnTo>
                  <a:lnTo>
                    <a:pt x="868" y="260"/>
                  </a:lnTo>
                  <a:lnTo>
                    <a:pt x="792" y="222"/>
                  </a:lnTo>
                  <a:lnTo>
                    <a:pt x="715" y="188"/>
                  </a:lnTo>
                  <a:lnTo>
                    <a:pt x="639" y="158"/>
                  </a:lnTo>
                  <a:lnTo>
                    <a:pt x="563" y="129"/>
                  </a:lnTo>
                  <a:lnTo>
                    <a:pt x="485" y="103"/>
                  </a:lnTo>
                  <a:lnTo>
                    <a:pt x="406" y="80"/>
                  </a:lnTo>
                  <a:lnTo>
                    <a:pt x="327" y="61"/>
                  </a:lnTo>
                  <a:lnTo>
                    <a:pt x="247" y="42"/>
                  </a:lnTo>
                  <a:lnTo>
                    <a:pt x="165" y="25"/>
                  </a:lnTo>
                  <a:lnTo>
                    <a:pt x="84" y="11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38072" name="Freeform 56"/>
            <p:cNvSpPr>
              <a:spLocks/>
            </p:cNvSpPr>
            <p:nvPr/>
          </p:nvSpPr>
          <p:spPr bwMode="auto">
            <a:xfrm>
              <a:off x="284" y="611"/>
              <a:ext cx="4856" cy="1481"/>
            </a:xfrm>
            <a:custGeom>
              <a:avLst/>
              <a:gdLst/>
              <a:ahLst/>
              <a:cxnLst>
                <a:cxn ang="0">
                  <a:pos x="4856" y="2763"/>
                </a:cxn>
                <a:cxn ang="0">
                  <a:pos x="4805" y="2793"/>
                </a:cxn>
                <a:cxn ang="0">
                  <a:pos x="4745" y="2824"/>
                </a:cxn>
                <a:cxn ang="0">
                  <a:pos x="4662" y="2860"/>
                </a:cxn>
                <a:cxn ang="0">
                  <a:pos x="4561" y="2897"/>
                </a:cxn>
                <a:cxn ang="0">
                  <a:pos x="4441" y="2927"/>
                </a:cxn>
                <a:cxn ang="0">
                  <a:pos x="4305" y="2952"/>
                </a:cxn>
                <a:cxn ang="0">
                  <a:pos x="4232" y="2958"/>
                </a:cxn>
                <a:cxn ang="0">
                  <a:pos x="4155" y="2961"/>
                </a:cxn>
                <a:cxn ang="0">
                  <a:pos x="4076" y="2960"/>
                </a:cxn>
                <a:cxn ang="0">
                  <a:pos x="3993" y="2953"/>
                </a:cxn>
                <a:cxn ang="0">
                  <a:pos x="3907" y="2940"/>
                </a:cxn>
                <a:cxn ang="0">
                  <a:pos x="3819" y="2923"/>
                </a:cxn>
                <a:cxn ang="0">
                  <a:pos x="3729" y="2897"/>
                </a:cxn>
                <a:cxn ang="0">
                  <a:pos x="3636" y="2864"/>
                </a:cxn>
                <a:cxn ang="0">
                  <a:pos x="3541" y="2824"/>
                </a:cxn>
                <a:cxn ang="0">
                  <a:pos x="3446" y="2776"/>
                </a:cxn>
                <a:cxn ang="0">
                  <a:pos x="3348" y="2719"/>
                </a:cxn>
                <a:cxn ang="0">
                  <a:pos x="3250" y="2651"/>
                </a:cxn>
                <a:cxn ang="0">
                  <a:pos x="3150" y="2574"/>
                </a:cxn>
                <a:cxn ang="0">
                  <a:pos x="3050" y="2487"/>
                </a:cxn>
                <a:cxn ang="0">
                  <a:pos x="2949" y="2388"/>
                </a:cxn>
                <a:cxn ang="0">
                  <a:pos x="2847" y="2277"/>
                </a:cxn>
                <a:cxn ang="0">
                  <a:pos x="2746" y="2154"/>
                </a:cxn>
                <a:cxn ang="0">
                  <a:pos x="2645" y="2018"/>
                </a:cxn>
                <a:cxn ang="0">
                  <a:pos x="2545" y="1878"/>
                </a:cxn>
                <a:cxn ang="0">
                  <a:pos x="2352" y="1618"/>
                </a:cxn>
                <a:cxn ang="0">
                  <a:pos x="2167" y="1384"/>
                </a:cxn>
                <a:cxn ang="0">
                  <a:pos x="1989" y="1172"/>
                </a:cxn>
                <a:cxn ang="0">
                  <a:pos x="1818" y="983"/>
                </a:cxn>
                <a:cxn ang="0">
                  <a:pos x="1652" y="815"/>
                </a:cxn>
                <a:cxn ang="0">
                  <a:pos x="1491" y="667"/>
                </a:cxn>
                <a:cxn ang="0">
                  <a:pos x="1334" y="536"/>
                </a:cxn>
                <a:cxn ang="0">
                  <a:pos x="1178" y="423"/>
                </a:cxn>
                <a:cxn ang="0">
                  <a:pos x="1024" y="326"/>
                </a:cxn>
                <a:cxn ang="0">
                  <a:pos x="872" y="245"/>
                </a:cxn>
                <a:cxn ang="0">
                  <a:pos x="719" y="176"/>
                </a:cxn>
                <a:cxn ang="0">
                  <a:pos x="565" y="119"/>
                </a:cxn>
                <a:cxn ang="0">
                  <a:pos x="408" y="74"/>
                </a:cxn>
                <a:cxn ang="0">
                  <a:pos x="248" y="39"/>
                </a:cxn>
                <a:cxn ang="0">
                  <a:pos x="83" y="11"/>
                </a:cxn>
              </a:cxnLst>
              <a:rect l="0" t="0" r="r" b="b"/>
              <a:pathLst>
                <a:path w="4856" h="2961">
                  <a:moveTo>
                    <a:pt x="4856" y="2763"/>
                  </a:moveTo>
                  <a:lnTo>
                    <a:pt x="4856" y="2763"/>
                  </a:lnTo>
                  <a:lnTo>
                    <a:pt x="4844" y="2771"/>
                  </a:lnTo>
                  <a:lnTo>
                    <a:pt x="4805" y="2793"/>
                  </a:lnTo>
                  <a:lnTo>
                    <a:pt x="4777" y="2808"/>
                  </a:lnTo>
                  <a:lnTo>
                    <a:pt x="4745" y="2824"/>
                  </a:lnTo>
                  <a:lnTo>
                    <a:pt x="4706" y="2842"/>
                  </a:lnTo>
                  <a:lnTo>
                    <a:pt x="4662" y="2860"/>
                  </a:lnTo>
                  <a:lnTo>
                    <a:pt x="4613" y="2879"/>
                  </a:lnTo>
                  <a:lnTo>
                    <a:pt x="4561" y="2897"/>
                  </a:lnTo>
                  <a:lnTo>
                    <a:pt x="4504" y="2913"/>
                  </a:lnTo>
                  <a:lnTo>
                    <a:pt x="4441" y="2927"/>
                  </a:lnTo>
                  <a:lnTo>
                    <a:pt x="4375" y="2940"/>
                  </a:lnTo>
                  <a:lnTo>
                    <a:pt x="4305" y="2952"/>
                  </a:lnTo>
                  <a:lnTo>
                    <a:pt x="4269" y="2955"/>
                  </a:lnTo>
                  <a:lnTo>
                    <a:pt x="4232" y="2958"/>
                  </a:lnTo>
                  <a:lnTo>
                    <a:pt x="4194" y="2960"/>
                  </a:lnTo>
                  <a:lnTo>
                    <a:pt x="4155" y="2961"/>
                  </a:lnTo>
                  <a:lnTo>
                    <a:pt x="4116" y="2961"/>
                  </a:lnTo>
                  <a:lnTo>
                    <a:pt x="4076" y="2960"/>
                  </a:lnTo>
                  <a:lnTo>
                    <a:pt x="4034" y="2956"/>
                  </a:lnTo>
                  <a:lnTo>
                    <a:pt x="3993" y="2953"/>
                  </a:lnTo>
                  <a:lnTo>
                    <a:pt x="3950" y="2947"/>
                  </a:lnTo>
                  <a:lnTo>
                    <a:pt x="3907" y="2940"/>
                  </a:lnTo>
                  <a:lnTo>
                    <a:pt x="3864" y="2932"/>
                  </a:lnTo>
                  <a:lnTo>
                    <a:pt x="3819" y="2923"/>
                  </a:lnTo>
                  <a:lnTo>
                    <a:pt x="3773" y="2911"/>
                  </a:lnTo>
                  <a:lnTo>
                    <a:pt x="3729" y="2897"/>
                  </a:lnTo>
                  <a:lnTo>
                    <a:pt x="3683" y="2882"/>
                  </a:lnTo>
                  <a:lnTo>
                    <a:pt x="3636" y="2864"/>
                  </a:lnTo>
                  <a:lnTo>
                    <a:pt x="3589" y="2845"/>
                  </a:lnTo>
                  <a:lnTo>
                    <a:pt x="3541" y="2824"/>
                  </a:lnTo>
                  <a:lnTo>
                    <a:pt x="3494" y="2801"/>
                  </a:lnTo>
                  <a:lnTo>
                    <a:pt x="3446" y="2776"/>
                  </a:lnTo>
                  <a:lnTo>
                    <a:pt x="3397" y="2748"/>
                  </a:lnTo>
                  <a:lnTo>
                    <a:pt x="3348" y="2719"/>
                  </a:lnTo>
                  <a:lnTo>
                    <a:pt x="3299" y="2687"/>
                  </a:lnTo>
                  <a:lnTo>
                    <a:pt x="3250" y="2651"/>
                  </a:lnTo>
                  <a:lnTo>
                    <a:pt x="3200" y="2614"/>
                  </a:lnTo>
                  <a:lnTo>
                    <a:pt x="3150" y="2574"/>
                  </a:lnTo>
                  <a:lnTo>
                    <a:pt x="3100" y="2532"/>
                  </a:lnTo>
                  <a:lnTo>
                    <a:pt x="3050" y="2487"/>
                  </a:lnTo>
                  <a:lnTo>
                    <a:pt x="3000" y="2438"/>
                  </a:lnTo>
                  <a:lnTo>
                    <a:pt x="2949" y="2388"/>
                  </a:lnTo>
                  <a:lnTo>
                    <a:pt x="2899" y="2333"/>
                  </a:lnTo>
                  <a:lnTo>
                    <a:pt x="2847" y="2277"/>
                  </a:lnTo>
                  <a:lnTo>
                    <a:pt x="2797" y="2217"/>
                  </a:lnTo>
                  <a:lnTo>
                    <a:pt x="2746" y="2154"/>
                  </a:lnTo>
                  <a:lnTo>
                    <a:pt x="2696" y="2088"/>
                  </a:lnTo>
                  <a:lnTo>
                    <a:pt x="2645" y="2018"/>
                  </a:lnTo>
                  <a:lnTo>
                    <a:pt x="2645" y="2018"/>
                  </a:lnTo>
                  <a:lnTo>
                    <a:pt x="2545" y="1878"/>
                  </a:lnTo>
                  <a:lnTo>
                    <a:pt x="2447" y="1745"/>
                  </a:lnTo>
                  <a:lnTo>
                    <a:pt x="2352" y="1618"/>
                  </a:lnTo>
                  <a:lnTo>
                    <a:pt x="2259" y="1498"/>
                  </a:lnTo>
                  <a:lnTo>
                    <a:pt x="2167" y="1384"/>
                  </a:lnTo>
                  <a:lnTo>
                    <a:pt x="2077" y="1276"/>
                  </a:lnTo>
                  <a:lnTo>
                    <a:pt x="1989" y="1172"/>
                  </a:lnTo>
                  <a:lnTo>
                    <a:pt x="1903" y="1075"/>
                  </a:lnTo>
                  <a:lnTo>
                    <a:pt x="1818" y="983"/>
                  </a:lnTo>
                  <a:lnTo>
                    <a:pt x="1735" y="896"/>
                  </a:lnTo>
                  <a:lnTo>
                    <a:pt x="1652" y="815"/>
                  </a:lnTo>
                  <a:lnTo>
                    <a:pt x="1571" y="738"/>
                  </a:lnTo>
                  <a:lnTo>
                    <a:pt x="1491" y="667"/>
                  </a:lnTo>
                  <a:lnTo>
                    <a:pt x="1412" y="599"/>
                  </a:lnTo>
                  <a:lnTo>
                    <a:pt x="1334" y="536"/>
                  </a:lnTo>
                  <a:lnTo>
                    <a:pt x="1256" y="478"/>
                  </a:lnTo>
                  <a:lnTo>
                    <a:pt x="1178" y="423"/>
                  </a:lnTo>
                  <a:lnTo>
                    <a:pt x="1102" y="373"/>
                  </a:lnTo>
                  <a:lnTo>
                    <a:pt x="1024" y="326"/>
                  </a:lnTo>
                  <a:lnTo>
                    <a:pt x="948" y="284"/>
                  </a:lnTo>
                  <a:lnTo>
                    <a:pt x="872" y="245"/>
                  </a:lnTo>
                  <a:lnTo>
                    <a:pt x="795" y="208"/>
                  </a:lnTo>
                  <a:lnTo>
                    <a:pt x="719" y="176"/>
                  </a:lnTo>
                  <a:lnTo>
                    <a:pt x="641" y="147"/>
                  </a:lnTo>
                  <a:lnTo>
                    <a:pt x="565" y="119"/>
                  </a:lnTo>
                  <a:lnTo>
                    <a:pt x="486" y="95"/>
                  </a:lnTo>
                  <a:lnTo>
                    <a:pt x="408" y="74"/>
                  </a:lnTo>
                  <a:lnTo>
                    <a:pt x="327" y="55"/>
                  </a:lnTo>
                  <a:lnTo>
                    <a:pt x="248" y="39"/>
                  </a:lnTo>
                  <a:lnTo>
                    <a:pt x="166" y="24"/>
                  </a:lnTo>
                  <a:lnTo>
                    <a:pt x="83" y="11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38073" name="Freeform 57"/>
            <p:cNvSpPr>
              <a:spLocks/>
            </p:cNvSpPr>
            <p:nvPr/>
          </p:nvSpPr>
          <p:spPr bwMode="auto">
            <a:xfrm>
              <a:off x="293" y="633"/>
              <a:ext cx="4897" cy="1445"/>
            </a:xfrm>
            <a:custGeom>
              <a:avLst/>
              <a:gdLst/>
              <a:ahLst/>
              <a:cxnLst>
                <a:cxn ang="0">
                  <a:pos x="4897" y="2675"/>
                </a:cxn>
                <a:cxn ang="0">
                  <a:pos x="4847" y="2707"/>
                </a:cxn>
                <a:cxn ang="0">
                  <a:pos x="4788" y="2740"/>
                </a:cxn>
                <a:cxn ang="0">
                  <a:pos x="4706" y="2777"/>
                </a:cxn>
                <a:cxn ang="0">
                  <a:pos x="4604" y="2816"/>
                </a:cxn>
                <a:cxn ang="0">
                  <a:pos x="4485" y="2849"/>
                </a:cxn>
                <a:cxn ang="0">
                  <a:pos x="4350" y="2875"/>
                </a:cxn>
                <a:cxn ang="0">
                  <a:pos x="4277" y="2885"/>
                </a:cxn>
                <a:cxn ang="0">
                  <a:pos x="4200" y="2888"/>
                </a:cxn>
                <a:cxn ang="0">
                  <a:pos x="4120" y="2888"/>
                </a:cxn>
                <a:cxn ang="0">
                  <a:pos x="4036" y="2883"/>
                </a:cxn>
                <a:cxn ang="0">
                  <a:pos x="3952" y="2874"/>
                </a:cxn>
                <a:cxn ang="0">
                  <a:pos x="3863" y="2858"/>
                </a:cxn>
                <a:cxn ang="0">
                  <a:pos x="3773" y="2833"/>
                </a:cxn>
                <a:cxn ang="0">
                  <a:pos x="3680" y="2803"/>
                </a:cxn>
                <a:cxn ang="0">
                  <a:pos x="3584" y="2764"/>
                </a:cxn>
                <a:cxn ang="0">
                  <a:pos x="3488" y="2717"/>
                </a:cxn>
                <a:cxn ang="0">
                  <a:pos x="3389" y="2662"/>
                </a:cxn>
                <a:cxn ang="0">
                  <a:pos x="3290" y="2596"/>
                </a:cxn>
                <a:cxn ang="0">
                  <a:pos x="3190" y="2522"/>
                </a:cxn>
                <a:cxn ang="0">
                  <a:pos x="3087" y="2434"/>
                </a:cxn>
                <a:cxn ang="0">
                  <a:pos x="2985" y="2338"/>
                </a:cxn>
                <a:cxn ang="0">
                  <a:pos x="2881" y="2228"/>
                </a:cxn>
                <a:cxn ang="0">
                  <a:pos x="2779" y="2107"/>
                </a:cxn>
                <a:cxn ang="0">
                  <a:pos x="2676" y="1971"/>
                </a:cxn>
                <a:cxn ang="0">
                  <a:pos x="2573" y="1834"/>
                </a:cxn>
                <a:cxn ang="0">
                  <a:pos x="2376" y="1577"/>
                </a:cxn>
                <a:cxn ang="0">
                  <a:pos x="2188" y="1345"/>
                </a:cxn>
                <a:cxn ang="0">
                  <a:pos x="2007" y="1136"/>
                </a:cxn>
                <a:cxn ang="0">
                  <a:pos x="1833" y="949"/>
                </a:cxn>
                <a:cxn ang="0">
                  <a:pos x="1665" y="783"/>
                </a:cxn>
                <a:cxn ang="0">
                  <a:pos x="1501" y="637"/>
                </a:cxn>
                <a:cxn ang="0">
                  <a:pos x="1342" y="510"/>
                </a:cxn>
                <a:cxn ang="0">
                  <a:pos x="1185" y="400"/>
                </a:cxn>
                <a:cxn ang="0">
                  <a:pos x="1031" y="306"/>
                </a:cxn>
                <a:cxn ang="0">
                  <a:pos x="876" y="226"/>
                </a:cxn>
                <a:cxn ang="0">
                  <a:pos x="722" y="161"/>
                </a:cxn>
                <a:cxn ang="0">
                  <a:pos x="567" y="106"/>
                </a:cxn>
                <a:cxn ang="0">
                  <a:pos x="409" y="64"/>
                </a:cxn>
                <a:cxn ang="0">
                  <a:pos x="249" y="32"/>
                </a:cxn>
                <a:cxn ang="0">
                  <a:pos x="84" y="8"/>
                </a:cxn>
              </a:cxnLst>
              <a:rect l="0" t="0" r="r" b="b"/>
              <a:pathLst>
                <a:path w="4897" h="2890">
                  <a:moveTo>
                    <a:pt x="4897" y="2675"/>
                  </a:moveTo>
                  <a:lnTo>
                    <a:pt x="4897" y="2675"/>
                  </a:lnTo>
                  <a:lnTo>
                    <a:pt x="4885" y="2683"/>
                  </a:lnTo>
                  <a:lnTo>
                    <a:pt x="4847" y="2707"/>
                  </a:lnTo>
                  <a:lnTo>
                    <a:pt x="4820" y="2722"/>
                  </a:lnTo>
                  <a:lnTo>
                    <a:pt x="4788" y="2740"/>
                  </a:lnTo>
                  <a:lnTo>
                    <a:pt x="4749" y="2757"/>
                  </a:lnTo>
                  <a:lnTo>
                    <a:pt x="4706" y="2777"/>
                  </a:lnTo>
                  <a:lnTo>
                    <a:pt x="4657" y="2796"/>
                  </a:lnTo>
                  <a:lnTo>
                    <a:pt x="4604" y="2816"/>
                  </a:lnTo>
                  <a:lnTo>
                    <a:pt x="4547" y="2833"/>
                  </a:lnTo>
                  <a:lnTo>
                    <a:pt x="4485" y="2849"/>
                  </a:lnTo>
                  <a:lnTo>
                    <a:pt x="4420" y="2864"/>
                  </a:lnTo>
                  <a:lnTo>
                    <a:pt x="4350" y="2875"/>
                  </a:lnTo>
                  <a:lnTo>
                    <a:pt x="4314" y="2880"/>
                  </a:lnTo>
                  <a:lnTo>
                    <a:pt x="4277" y="2885"/>
                  </a:lnTo>
                  <a:lnTo>
                    <a:pt x="4239" y="2887"/>
                  </a:lnTo>
                  <a:lnTo>
                    <a:pt x="4200" y="2888"/>
                  </a:lnTo>
                  <a:lnTo>
                    <a:pt x="4160" y="2890"/>
                  </a:lnTo>
                  <a:lnTo>
                    <a:pt x="4120" y="2888"/>
                  </a:lnTo>
                  <a:lnTo>
                    <a:pt x="4078" y="2887"/>
                  </a:lnTo>
                  <a:lnTo>
                    <a:pt x="4036" y="2883"/>
                  </a:lnTo>
                  <a:lnTo>
                    <a:pt x="3995" y="2880"/>
                  </a:lnTo>
                  <a:lnTo>
                    <a:pt x="3952" y="2874"/>
                  </a:lnTo>
                  <a:lnTo>
                    <a:pt x="3907" y="2866"/>
                  </a:lnTo>
                  <a:lnTo>
                    <a:pt x="3863" y="2858"/>
                  </a:lnTo>
                  <a:lnTo>
                    <a:pt x="3818" y="2846"/>
                  </a:lnTo>
                  <a:lnTo>
                    <a:pt x="3773" y="2833"/>
                  </a:lnTo>
                  <a:lnTo>
                    <a:pt x="3725" y="2819"/>
                  </a:lnTo>
                  <a:lnTo>
                    <a:pt x="3680" y="2803"/>
                  </a:lnTo>
                  <a:lnTo>
                    <a:pt x="3632" y="2785"/>
                  </a:lnTo>
                  <a:lnTo>
                    <a:pt x="3584" y="2764"/>
                  </a:lnTo>
                  <a:lnTo>
                    <a:pt x="3537" y="2743"/>
                  </a:lnTo>
                  <a:lnTo>
                    <a:pt x="3488" y="2717"/>
                  </a:lnTo>
                  <a:lnTo>
                    <a:pt x="3438" y="2691"/>
                  </a:lnTo>
                  <a:lnTo>
                    <a:pt x="3389" y="2662"/>
                  </a:lnTo>
                  <a:lnTo>
                    <a:pt x="3339" y="2630"/>
                  </a:lnTo>
                  <a:lnTo>
                    <a:pt x="3290" y="2596"/>
                  </a:lnTo>
                  <a:lnTo>
                    <a:pt x="3240" y="2560"/>
                  </a:lnTo>
                  <a:lnTo>
                    <a:pt x="3190" y="2522"/>
                  </a:lnTo>
                  <a:lnTo>
                    <a:pt x="3138" y="2480"/>
                  </a:lnTo>
                  <a:lnTo>
                    <a:pt x="3087" y="2434"/>
                  </a:lnTo>
                  <a:lnTo>
                    <a:pt x="3037" y="2388"/>
                  </a:lnTo>
                  <a:lnTo>
                    <a:pt x="2985" y="2338"/>
                  </a:lnTo>
                  <a:lnTo>
                    <a:pt x="2934" y="2284"/>
                  </a:lnTo>
                  <a:lnTo>
                    <a:pt x="2881" y="2228"/>
                  </a:lnTo>
                  <a:lnTo>
                    <a:pt x="2830" y="2168"/>
                  </a:lnTo>
                  <a:lnTo>
                    <a:pt x="2779" y="2107"/>
                  </a:lnTo>
                  <a:lnTo>
                    <a:pt x="2727" y="2040"/>
                  </a:lnTo>
                  <a:lnTo>
                    <a:pt x="2676" y="1971"/>
                  </a:lnTo>
                  <a:lnTo>
                    <a:pt x="2676" y="1971"/>
                  </a:lnTo>
                  <a:lnTo>
                    <a:pt x="2573" y="1834"/>
                  </a:lnTo>
                  <a:lnTo>
                    <a:pt x="2473" y="1701"/>
                  </a:lnTo>
                  <a:lnTo>
                    <a:pt x="2376" y="1577"/>
                  </a:lnTo>
                  <a:lnTo>
                    <a:pt x="2282" y="1458"/>
                  </a:lnTo>
                  <a:lnTo>
                    <a:pt x="2188" y="1345"/>
                  </a:lnTo>
                  <a:lnTo>
                    <a:pt x="2097" y="1238"/>
                  </a:lnTo>
                  <a:lnTo>
                    <a:pt x="2007" y="1136"/>
                  </a:lnTo>
                  <a:lnTo>
                    <a:pt x="1919" y="1039"/>
                  </a:lnTo>
                  <a:lnTo>
                    <a:pt x="1833" y="949"/>
                  </a:lnTo>
                  <a:lnTo>
                    <a:pt x="1748" y="863"/>
                  </a:lnTo>
                  <a:lnTo>
                    <a:pt x="1665" y="783"/>
                  </a:lnTo>
                  <a:lnTo>
                    <a:pt x="1583" y="708"/>
                  </a:lnTo>
                  <a:lnTo>
                    <a:pt x="1501" y="637"/>
                  </a:lnTo>
                  <a:lnTo>
                    <a:pt x="1421" y="571"/>
                  </a:lnTo>
                  <a:lnTo>
                    <a:pt x="1342" y="510"/>
                  </a:lnTo>
                  <a:lnTo>
                    <a:pt x="1264" y="453"/>
                  </a:lnTo>
                  <a:lnTo>
                    <a:pt x="1185" y="400"/>
                  </a:lnTo>
                  <a:lnTo>
                    <a:pt x="1107" y="352"/>
                  </a:lnTo>
                  <a:lnTo>
                    <a:pt x="1031" y="306"/>
                  </a:lnTo>
                  <a:lnTo>
                    <a:pt x="953" y="264"/>
                  </a:lnTo>
                  <a:lnTo>
                    <a:pt x="876" y="226"/>
                  </a:lnTo>
                  <a:lnTo>
                    <a:pt x="799" y="192"/>
                  </a:lnTo>
                  <a:lnTo>
                    <a:pt x="722" y="161"/>
                  </a:lnTo>
                  <a:lnTo>
                    <a:pt x="645" y="132"/>
                  </a:lnTo>
                  <a:lnTo>
                    <a:pt x="567" y="106"/>
                  </a:lnTo>
                  <a:lnTo>
                    <a:pt x="488" y="85"/>
                  </a:lnTo>
                  <a:lnTo>
                    <a:pt x="409" y="64"/>
                  </a:lnTo>
                  <a:lnTo>
                    <a:pt x="329" y="46"/>
                  </a:lnTo>
                  <a:lnTo>
                    <a:pt x="249" y="32"/>
                  </a:lnTo>
                  <a:lnTo>
                    <a:pt x="167" y="19"/>
                  </a:lnTo>
                  <a:lnTo>
                    <a:pt x="84" y="8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38074" name="Freeform 58"/>
            <p:cNvSpPr>
              <a:spLocks/>
            </p:cNvSpPr>
            <p:nvPr/>
          </p:nvSpPr>
          <p:spPr bwMode="auto">
            <a:xfrm>
              <a:off x="303" y="654"/>
              <a:ext cx="4937" cy="1411"/>
            </a:xfrm>
            <a:custGeom>
              <a:avLst/>
              <a:gdLst/>
              <a:ahLst/>
              <a:cxnLst>
                <a:cxn ang="0">
                  <a:pos x="4937" y="2589"/>
                </a:cxn>
                <a:cxn ang="0">
                  <a:pos x="4887" y="2622"/>
                </a:cxn>
                <a:cxn ang="0">
                  <a:pos x="4828" y="2656"/>
                </a:cxn>
                <a:cxn ang="0">
                  <a:pos x="4747" y="2696"/>
                </a:cxn>
                <a:cxn ang="0">
                  <a:pos x="4646" y="2736"/>
                </a:cxn>
                <a:cxn ang="0">
                  <a:pos x="4528" y="2774"/>
                </a:cxn>
                <a:cxn ang="0">
                  <a:pos x="4393" y="2803"/>
                </a:cxn>
                <a:cxn ang="0">
                  <a:pos x="4319" y="2812"/>
                </a:cxn>
                <a:cxn ang="0">
                  <a:pos x="4243" y="2819"/>
                </a:cxn>
                <a:cxn ang="0">
                  <a:pos x="4163" y="2820"/>
                </a:cxn>
                <a:cxn ang="0">
                  <a:pos x="4081" y="2817"/>
                </a:cxn>
                <a:cxn ang="0">
                  <a:pos x="3995" y="2807"/>
                </a:cxn>
                <a:cxn ang="0">
                  <a:pos x="3906" y="2793"/>
                </a:cxn>
                <a:cxn ang="0">
                  <a:pos x="3814" y="2772"/>
                </a:cxn>
                <a:cxn ang="0">
                  <a:pos x="3721" y="2743"/>
                </a:cxn>
                <a:cxn ang="0">
                  <a:pos x="3625" y="2706"/>
                </a:cxn>
                <a:cxn ang="0">
                  <a:pos x="3528" y="2661"/>
                </a:cxn>
                <a:cxn ang="0">
                  <a:pos x="3429" y="2607"/>
                </a:cxn>
                <a:cxn ang="0">
                  <a:pos x="3328" y="2543"/>
                </a:cxn>
                <a:cxn ang="0">
                  <a:pos x="3227" y="2470"/>
                </a:cxn>
                <a:cxn ang="0">
                  <a:pos x="3124" y="2384"/>
                </a:cxn>
                <a:cxn ang="0">
                  <a:pos x="3020" y="2289"/>
                </a:cxn>
                <a:cxn ang="0">
                  <a:pos x="2916" y="2181"/>
                </a:cxn>
                <a:cxn ang="0">
                  <a:pos x="2810" y="2061"/>
                </a:cxn>
                <a:cxn ang="0">
                  <a:pos x="2705" y="1927"/>
                </a:cxn>
                <a:cxn ang="0">
                  <a:pos x="2601" y="1792"/>
                </a:cxn>
                <a:cxn ang="0">
                  <a:pos x="2399" y="1537"/>
                </a:cxn>
                <a:cxn ang="0">
                  <a:pos x="2208" y="1307"/>
                </a:cxn>
                <a:cxn ang="0">
                  <a:pos x="2024" y="1101"/>
                </a:cxn>
                <a:cxn ang="0">
                  <a:pos x="1847" y="917"/>
                </a:cxn>
                <a:cxn ang="0">
                  <a:pos x="1677" y="754"/>
                </a:cxn>
                <a:cxn ang="0">
                  <a:pos x="1511" y="611"/>
                </a:cxn>
                <a:cxn ang="0">
                  <a:pos x="1350" y="486"/>
                </a:cxn>
                <a:cxn ang="0">
                  <a:pos x="1191" y="379"/>
                </a:cxn>
                <a:cxn ang="0">
                  <a:pos x="1034" y="287"/>
                </a:cxn>
                <a:cxn ang="0">
                  <a:pos x="879" y="211"/>
                </a:cxn>
                <a:cxn ang="0">
                  <a:pos x="723" y="148"/>
                </a:cxn>
                <a:cxn ang="0">
                  <a:pos x="568" y="96"/>
                </a:cxn>
                <a:cxn ang="0">
                  <a:pos x="410" y="58"/>
                </a:cxn>
                <a:cxn ang="0">
                  <a:pos x="249" y="27"/>
                </a:cxn>
                <a:cxn ang="0">
                  <a:pos x="85" y="8"/>
                </a:cxn>
              </a:cxnLst>
              <a:rect l="0" t="0" r="r" b="b"/>
              <a:pathLst>
                <a:path w="4937" h="2820">
                  <a:moveTo>
                    <a:pt x="4937" y="2589"/>
                  </a:moveTo>
                  <a:lnTo>
                    <a:pt x="4937" y="2589"/>
                  </a:lnTo>
                  <a:lnTo>
                    <a:pt x="4925" y="2599"/>
                  </a:lnTo>
                  <a:lnTo>
                    <a:pt x="4887" y="2622"/>
                  </a:lnTo>
                  <a:lnTo>
                    <a:pt x="4861" y="2638"/>
                  </a:lnTo>
                  <a:lnTo>
                    <a:pt x="4828" y="2656"/>
                  </a:lnTo>
                  <a:lnTo>
                    <a:pt x="4790" y="2675"/>
                  </a:lnTo>
                  <a:lnTo>
                    <a:pt x="4747" y="2696"/>
                  </a:lnTo>
                  <a:lnTo>
                    <a:pt x="4698" y="2717"/>
                  </a:lnTo>
                  <a:lnTo>
                    <a:pt x="4646" y="2736"/>
                  </a:lnTo>
                  <a:lnTo>
                    <a:pt x="4589" y="2756"/>
                  </a:lnTo>
                  <a:lnTo>
                    <a:pt x="4528" y="2774"/>
                  </a:lnTo>
                  <a:lnTo>
                    <a:pt x="4462" y="2790"/>
                  </a:lnTo>
                  <a:lnTo>
                    <a:pt x="4393" y="2803"/>
                  </a:lnTo>
                  <a:lnTo>
                    <a:pt x="4357" y="2807"/>
                  </a:lnTo>
                  <a:lnTo>
                    <a:pt x="4319" y="2812"/>
                  </a:lnTo>
                  <a:lnTo>
                    <a:pt x="4282" y="2816"/>
                  </a:lnTo>
                  <a:lnTo>
                    <a:pt x="4243" y="2819"/>
                  </a:lnTo>
                  <a:lnTo>
                    <a:pt x="4203" y="2820"/>
                  </a:lnTo>
                  <a:lnTo>
                    <a:pt x="4163" y="2820"/>
                  </a:lnTo>
                  <a:lnTo>
                    <a:pt x="4122" y="2819"/>
                  </a:lnTo>
                  <a:lnTo>
                    <a:pt x="4081" y="2817"/>
                  </a:lnTo>
                  <a:lnTo>
                    <a:pt x="4038" y="2812"/>
                  </a:lnTo>
                  <a:lnTo>
                    <a:pt x="3995" y="2807"/>
                  </a:lnTo>
                  <a:lnTo>
                    <a:pt x="3950" y="2801"/>
                  </a:lnTo>
                  <a:lnTo>
                    <a:pt x="3906" y="2793"/>
                  </a:lnTo>
                  <a:lnTo>
                    <a:pt x="3860" y="2783"/>
                  </a:lnTo>
                  <a:lnTo>
                    <a:pt x="3814" y="2772"/>
                  </a:lnTo>
                  <a:lnTo>
                    <a:pt x="3768" y="2757"/>
                  </a:lnTo>
                  <a:lnTo>
                    <a:pt x="3721" y="2743"/>
                  </a:lnTo>
                  <a:lnTo>
                    <a:pt x="3674" y="2725"/>
                  </a:lnTo>
                  <a:lnTo>
                    <a:pt x="3625" y="2706"/>
                  </a:lnTo>
                  <a:lnTo>
                    <a:pt x="3577" y="2685"/>
                  </a:lnTo>
                  <a:lnTo>
                    <a:pt x="3528" y="2661"/>
                  </a:lnTo>
                  <a:lnTo>
                    <a:pt x="3479" y="2635"/>
                  </a:lnTo>
                  <a:lnTo>
                    <a:pt x="3429" y="2607"/>
                  </a:lnTo>
                  <a:lnTo>
                    <a:pt x="3379" y="2577"/>
                  </a:lnTo>
                  <a:lnTo>
                    <a:pt x="3328" y="2543"/>
                  </a:lnTo>
                  <a:lnTo>
                    <a:pt x="3278" y="2507"/>
                  </a:lnTo>
                  <a:lnTo>
                    <a:pt x="3227" y="2470"/>
                  </a:lnTo>
                  <a:lnTo>
                    <a:pt x="3175" y="2428"/>
                  </a:lnTo>
                  <a:lnTo>
                    <a:pt x="3124" y="2384"/>
                  </a:lnTo>
                  <a:lnTo>
                    <a:pt x="3071" y="2338"/>
                  </a:lnTo>
                  <a:lnTo>
                    <a:pt x="3020" y="2289"/>
                  </a:lnTo>
                  <a:lnTo>
                    <a:pt x="2967" y="2236"/>
                  </a:lnTo>
                  <a:lnTo>
                    <a:pt x="2916" y="2181"/>
                  </a:lnTo>
                  <a:lnTo>
                    <a:pt x="2863" y="2123"/>
                  </a:lnTo>
                  <a:lnTo>
                    <a:pt x="2810" y="2061"/>
                  </a:lnTo>
                  <a:lnTo>
                    <a:pt x="2757" y="1995"/>
                  </a:lnTo>
                  <a:lnTo>
                    <a:pt x="2705" y="1927"/>
                  </a:lnTo>
                  <a:lnTo>
                    <a:pt x="2705" y="1927"/>
                  </a:lnTo>
                  <a:lnTo>
                    <a:pt x="2601" y="1792"/>
                  </a:lnTo>
                  <a:lnTo>
                    <a:pt x="2499" y="1661"/>
                  </a:lnTo>
                  <a:lnTo>
                    <a:pt x="2399" y="1537"/>
                  </a:lnTo>
                  <a:lnTo>
                    <a:pt x="2302" y="1419"/>
                  </a:lnTo>
                  <a:lnTo>
                    <a:pt x="2208" y="1307"/>
                  </a:lnTo>
                  <a:lnTo>
                    <a:pt x="2115" y="1201"/>
                  </a:lnTo>
                  <a:lnTo>
                    <a:pt x="2024" y="1101"/>
                  </a:lnTo>
                  <a:lnTo>
                    <a:pt x="1936" y="1007"/>
                  </a:lnTo>
                  <a:lnTo>
                    <a:pt x="1847" y="917"/>
                  </a:lnTo>
                  <a:lnTo>
                    <a:pt x="1761" y="833"/>
                  </a:lnTo>
                  <a:lnTo>
                    <a:pt x="1677" y="754"/>
                  </a:lnTo>
                  <a:lnTo>
                    <a:pt x="1593" y="681"/>
                  </a:lnTo>
                  <a:lnTo>
                    <a:pt x="1511" y="611"/>
                  </a:lnTo>
                  <a:lnTo>
                    <a:pt x="1430" y="547"/>
                  </a:lnTo>
                  <a:lnTo>
                    <a:pt x="1350" y="486"/>
                  </a:lnTo>
                  <a:lnTo>
                    <a:pt x="1270" y="431"/>
                  </a:lnTo>
                  <a:lnTo>
                    <a:pt x="1191" y="379"/>
                  </a:lnTo>
                  <a:lnTo>
                    <a:pt x="1112" y="331"/>
                  </a:lnTo>
                  <a:lnTo>
                    <a:pt x="1034" y="287"/>
                  </a:lnTo>
                  <a:lnTo>
                    <a:pt x="957" y="247"/>
                  </a:lnTo>
                  <a:lnTo>
                    <a:pt x="879" y="211"/>
                  </a:lnTo>
                  <a:lnTo>
                    <a:pt x="801" y="177"/>
                  </a:lnTo>
                  <a:lnTo>
                    <a:pt x="723" y="148"/>
                  </a:lnTo>
                  <a:lnTo>
                    <a:pt x="646" y="121"/>
                  </a:lnTo>
                  <a:lnTo>
                    <a:pt x="568" y="96"/>
                  </a:lnTo>
                  <a:lnTo>
                    <a:pt x="489" y="75"/>
                  </a:lnTo>
                  <a:lnTo>
                    <a:pt x="410" y="58"/>
                  </a:lnTo>
                  <a:lnTo>
                    <a:pt x="330" y="41"/>
                  </a:lnTo>
                  <a:lnTo>
                    <a:pt x="249" y="27"/>
                  </a:lnTo>
                  <a:lnTo>
                    <a:pt x="167" y="16"/>
                  </a:lnTo>
                  <a:lnTo>
                    <a:pt x="85" y="8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38075" name="Freeform 59"/>
            <p:cNvSpPr>
              <a:spLocks/>
            </p:cNvSpPr>
            <p:nvPr/>
          </p:nvSpPr>
          <p:spPr bwMode="auto">
            <a:xfrm>
              <a:off x="314" y="676"/>
              <a:ext cx="4975" cy="1375"/>
            </a:xfrm>
            <a:custGeom>
              <a:avLst/>
              <a:gdLst/>
              <a:ahLst/>
              <a:cxnLst>
                <a:cxn ang="0">
                  <a:pos x="4975" y="2501"/>
                </a:cxn>
                <a:cxn ang="0">
                  <a:pos x="4926" y="2537"/>
                </a:cxn>
                <a:cxn ang="0">
                  <a:pos x="4867" y="2571"/>
                </a:cxn>
                <a:cxn ang="0">
                  <a:pos x="4786" y="2613"/>
                </a:cxn>
                <a:cxn ang="0">
                  <a:pos x="4686" y="2656"/>
                </a:cxn>
                <a:cxn ang="0">
                  <a:pos x="4568" y="2695"/>
                </a:cxn>
                <a:cxn ang="0">
                  <a:pos x="4433" y="2727"/>
                </a:cxn>
                <a:cxn ang="0">
                  <a:pos x="4361" y="2739"/>
                </a:cxn>
                <a:cxn ang="0">
                  <a:pos x="4285" y="2747"/>
                </a:cxn>
                <a:cxn ang="0">
                  <a:pos x="4204" y="2750"/>
                </a:cxn>
                <a:cxn ang="0">
                  <a:pos x="4121" y="2748"/>
                </a:cxn>
                <a:cxn ang="0">
                  <a:pos x="4035" y="2740"/>
                </a:cxn>
                <a:cxn ang="0">
                  <a:pos x="3946" y="2727"/>
                </a:cxn>
                <a:cxn ang="0">
                  <a:pos x="3856" y="2708"/>
                </a:cxn>
                <a:cxn ang="0">
                  <a:pos x="3761" y="2680"/>
                </a:cxn>
                <a:cxn ang="0">
                  <a:pos x="3666" y="2645"/>
                </a:cxn>
                <a:cxn ang="0">
                  <a:pos x="3567" y="2603"/>
                </a:cxn>
                <a:cxn ang="0">
                  <a:pos x="3467" y="2550"/>
                </a:cxn>
                <a:cxn ang="0">
                  <a:pos x="3366" y="2488"/>
                </a:cxn>
                <a:cxn ang="0">
                  <a:pos x="3263" y="2416"/>
                </a:cxn>
                <a:cxn ang="0">
                  <a:pos x="3159" y="2333"/>
                </a:cxn>
                <a:cxn ang="0">
                  <a:pos x="3053" y="2240"/>
                </a:cxn>
                <a:cxn ang="0">
                  <a:pos x="2948" y="2133"/>
                </a:cxn>
                <a:cxn ang="0">
                  <a:pos x="2841" y="2014"/>
                </a:cxn>
                <a:cxn ang="0">
                  <a:pos x="2733" y="1883"/>
                </a:cxn>
                <a:cxn ang="0">
                  <a:pos x="2627" y="1747"/>
                </a:cxn>
                <a:cxn ang="0">
                  <a:pos x="2422" y="1495"/>
                </a:cxn>
                <a:cxn ang="0">
                  <a:pos x="2227" y="1269"/>
                </a:cxn>
                <a:cxn ang="0">
                  <a:pos x="2040" y="1066"/>
                </a:cxn>
                <a:cxn ang="0">
                  <a:pos x="1861" y="885"/>
                </a:cxn>
                <a:cxn ang="0">
                  <a:pos x="1687" y="723"/>
                </a:cxn>
                <a:cxn ang="0">
                  <a:pos x="1519" y="583"/>
                </a:cxn>
                <a:cxn ang="0">
                  <a:pos x="1357" y="462"/>
                </a:cxn>
                <a:cxn ang="0">
                  <a:pos x="1196" y="357"/>
                </a:cxn>
                <a:cxn ang="0">
                  <a:pos x="1039" y="268"/>
                </a:cxn>
                <a:cxn ang="0">
                  <a:pos x="882" y="194"/>
                </a:cxn>
                <a:cxn ang="0">
                  <a:pos x="726" y="134"/>
                </a:cxn>
                <a:cxn ang="0">
                  <a:pos x="569" y="86"/>
                </a:cxn>
                <a:cxn ang="0">
                  <a:pos x="410" y="50"/>
                </a:cxn>
                <a:cxn ang="0">
                  <a:pos x="249" y="23"/>
                </a:cxn>
                <a:cxn ang="0">
                  <a:pos x="83" y="5"/>
                </a:cxn>
              </a:cxnLst>
              <a:rect l="0" t="0" r="r" b="b"/>
              <a:pathLst>
                <a:path w="4975" h="2750">
                  <a:moveTo>
                    <a:pt x="4975" y="2501"/>
                  </a:moveTo>
                  <a:lnTo>
                    <a:pt x="4975" y="2501"/>
                  </a:lnTo>
                  <a:lnTo>
                    <a:pt x="4962" y="2511"/>
                  </a:lnTo>
                  <a:lnTo>
                    <a:pt x="4926" y="2537"/>
                  </a:lnTo>
                  <a:lnTo>
                    <a:pt x="4899" y="2553"/>
                  </a:lnTo>
                  <a:lnTo>
                    <a:pt x="4867" y="2571"/>
                  </a:lnTo>
                  <a:lnTo>
                    <a:pt x="4829" y="2592"/>
                  </a:lnTo>
                  <a:lnTo>
                    <a:pt x="4786" y="2613"/>
                  </a:lnTo>
                  <a:lnTo>
                    <a:pt x="4739" y="2635"/>
                  </a:lnTo>
                  <a:lnTo>
                    <a:pt x="4686" y="2656"/>
                  </a:lnTo>
                  <a:lnTo>
                    <a:pt x="4629" y="2676"/>
                  </a:lnTo>
                  <a:lnTo>
                    <a:pt x="4568" y="2695"/>
                  </a:lnTo>
                  <a:lnTo>
                    <a:pt x="4503" y="2713"/>
                  </a:lnTo>
                  <a:lnTo>
                    <a:pt x="4433" y="2727"/>
                  </a:lnTo>
                  <a:lnTo>
                    <a:pt x="4397" y="2734"/>
                  </a:lnTo>
                  <a:lnTo>
                    <a:pt x="4361" y="2739"/>
                  </a:lnTo>
                  <a:lnTo>
                    <a:pt x="4322" y="2743"/>
                  </a:lnTo>
                  <a:lnTo>
                    <a:pt x="4285" y="2747"/>
                  </a:lnTo>
                  <a:lnTo>
                    <a:pt x="4245" y="2748"/>
                  </a:lnTo>
                  <a:lnTo>
                    <a:pt x="4204" y="2750"/>
                  </a:lnTo>
                  <a:lnTo>
                    <a:pt x="4163" y="2750"/>
                  </a:lnTo>
                  <a:lnTo>
                    <a:pt x="4121" y="2748"/>
                  </a:lnTo>
                  <a:lnTo>
                    <a:pt x="4079" y="2745"/>
                  </a:lnTo>
                  <a:lnTo>
                    <a:pt x="4035" y="2740"/>
                  </a:lnTo>
                  <a:lnTo>
                    <a:pt x="3992" y="2735"/>
                  </a:lnTo>
                  <a:lnTo>
                    <a:pt x="3946" y="2727"/>
                  </a:lnTo>
                  <a:lnTo>
                    <a:pt x="3902" y="2719"/>
                  </a:lnTo>
                  <a:lnTo>
                    <a:pt x="3856" y="2708"/>
                  </a:lnTo>
                  <a:lnTo>
                    <a:pt x="3809" y="2695"/>
                  </a:lnTo>
                  <a:lnTo>
                    <a:pt x="3761" y="2680"/>
                  </a:lnTo>
                  <a:lnTo>
                    <a:pt x="3714" y="2664"/>
                  </a:lnTo>
                  <a:lnTo>
                    <a:pt x="3666" y="2645"/>
                  </a:lnTo>
                  <a:lnTo>
                    <a:pt x="3617" y="2626"/>
                  </a:lnTo>
                  <a:lnTo>
                    <a:pt x="3567" y="2603"/>
                  </a:lnTo>
                  <a:lnTo>
                    <a:pt x="3517" y="2577"/>
                  </a:lnTo>
                  <a:lnTo>
                    <a:pt x="3467" y="2550"/>
                  </a:lnTo>
                  <a:lnTo>
                    <a:pt x="3417" y="2521"/>
                  </a:lnTo>
                  <a:lnTo>
                    <a:pt x="3366" y="2488"/>
                  </a:lnTo>
                  <a:lnTo>
                    <a:pt x="3314" y="2453"/>
                  </a:lnTo>
                  <a:lnTo>
                    <a:pt x="3263" y="2416"/>
                  </a:lnTo>
                  <a:lnTo>
                    <a:pt x="3212" y="2375"/>
                  </a:lnTo>
                  <a:lnTo>
                    <a:pt x="3159" y="2333"/>
                  </a:lnTo>
                  <a:lnTo>
                    <a:pt x="3106" y="2288"/>
                  </a:lnTo>
                  <a:lnTo>
                    <a:pt x="3053" y="2240"/>
                  </a:lnTo>
                  <a:lnTo>
                    <a:pt x="3001" y="2188"/>
                  </a:lnTo>
                  <a:lnTo>
                    <a:pt x="2948" y="2133"/>
                  </a:lnTo>
                  <a:lnTo>
                    <a:pt x="2894" y="2075"/>
                  </a:lnTo>
                  <a:lnTo>
                    <a:pt x="2841" y="2014"/>
                  </a:lnTo>
                  <a:lnTo>
                    <a:pt x="2787" y="1951"/>
                  </a:lnTo>
                  <a:lnTo>
                    <a:pt x="2733" y="1883"/>
                  </a:lnTo>
                  <a:lnTo>
                    <a:pt x="2733" y="1883"/>
                  </a:lnTo>
                  <a:lnTo>
                    <a:pt x="2627" y="1747"/>
                  </a:lnTo>
                  <a:lnTo>
                    <a:pt x="2523" y="1618"/>
                  </a:lnTo>
                  <a:lnTo>
                    <a:pt x="2422" y="1495"/>
                  </a:lnTo>
                  <a:lnTo>
                    <a:pt x="2323" y="1379"/>
                  </a:lnTo>
                  <a:lnTo>
                    <a:pt x="2227" y="1269"/>
                  </a:lnTo>
                  <a:lnTo>
                    <a:pt x="2133" y="1164"/>
                  </a:lnTo>
                  <a:lnTo>
                    <a:pt x="2040" y="1066"/>
                  </a:lnTo>
                  <a:lnTo>
                    <a:pt x="1949" y="972"/>
                  </a:lnTo>
                  <a:lnTo>
                    <a:pt x="1861" y="885"/>
                  </a:lnTo>
                  <a:lnTo>
                    <a:pt x="1773" y="801"/>
                  </a:lnTo>
                  <a:lnTo>
                    <a:pt x="1687" y="723"/>
                  </a:lnTo>
                  <a:lnTo>
                    <a:pt x="1602" y="651"/>
                  </a:lnTo>
                  <a:lnTo>
                    <a:pt x="1519" y="583"/>
                  </a:lnTo>
                  <a:lnTo>
                    <a:pt x="1437" y="520"/>
                  </a:lnTo>
                  <a:lnTo>
                    <a:pt x="1357" y="462"/>
                  </a:lnTo>
                  <a:lnTo>
                    <a:pt x="1276" y="407"/>
                  </a:lnTo>
                  <a:lnTo>
                    <a:pt x="1196" y="357"/>
                  </a:lnTo>
                  <a:lnTo>
                    <a:pt x="1116" y="310"/>
                  </a:lnTo>
                  <a:lnTo>
                    <a:pt x="1039" y="268"/>
                  </a:lnTo>
                  <a:lnTo>
                    <a:pt x="960" y="229"/>
                  </a:lnTo>
                  <a:lnTo>
                    <a:pt x="882" y="194"/>
                  </a:lnTo>
                  <a:lnTo>
                    <a:pt x="804" y="162"/>
                  </a:lnTo>
                  <a:lnTo>
                    <a:pt x="726" y="134"/>
                  </a:lnTo>
                  <a:lnTo>
                    <a:pt x="647" y="108"/>
                  </a:lnTo>
                  <a:lnTo>
                    <a:pt x="569" y="86"/>
                  </a:lnTo>
                  <a:lnTo>
                    <a:pt x="490" y="66"/>
                  </a:lnTo>
                  <a:lnTo>
                    <a:pt x="410" y="50"/>
                  </a:lnTo>
                  <a:lnTo>
                    <a:pt x="331" y="36"/>
                  </a:lnTo>
                  <a:lnTo>
                    <a:pt x="249" y="23"/>
                  </a:lnTo>
                  <a:lnTo>
                    <a:pt x="167" y="13"/>
                  </a:lnTo>
                  <a:lnTo>
                    <a:pt x="83" y="5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38076" name="Freeform 60"/>
            <p:cNvSpPr>
              <a:spLocks/>
            </p:cNvSpPr>
            <p:nvPr/>
          </p:nvSpPr>
          <p:spPr bwMode="auto">
            <a:xfrm>
              <a:off x="325" y="698"/>
              <a:ext cx="5012" cy="1339"/>
            </a:xfrm>
            <a:custGeom>
              <a:avLst/>
              <a:gdLst/>
              <a:ahLst/>
              <a:cxnLst>
                <a:cxn ang="0">
                  <a:pos x="5012" y="2414"/>
                </a:cxn>
                <a:cxn ang="0">
                  <a:pos x="4964" y="2448"/>
                </a:cxn>
                <a:cxn ang="0">
                  <a:pos x="4904" y="2485"/>
                </a:cxn>
                <a:cxn ang="0">
                  <a:pos x="4825" y="2528"/>
                </a:cxn>
                <a:cxn ang="0">
                  <a:pos x="4725" y="2574"/>
                </a:cxn>
                <a:cxn ang="0">
                  <a:pos x="4608" y="2615"/>
                </a:cxn>
                <a:cxn ang="0">
                  <a:pos x="4474" y="2649"/>
                </a:cxn>
                <a:cxn ang="0">
                  <a:pos x="4402" y="2662"/>
                </a:cxn>
                <a:cxn ang="0">
                  <a:pos x="4325" y="2672"/>
                </a:cxn>
                <a:cxn ang="0">
                  <a:pos x="4246" y="2677"/>
                </a:cxn>
                <a:cxn ang="0">
                  <a:pos x="4163" y="2677"/>
                </a:cxn>
                <a:cxn ang="0">
                  <a:pos x="4077" y="2672"/>
                </a:cxn>
                <a:cxn ang="0">
                  <a:pos x="3988" y="2661"/>
                </a:cxn>
                <a:cxn ang="0">
                  <a:pos x="3896" y="2643"/>
                </a:cxn>
                <a:cxn ang="0">
                  <a:pos x="3802" y="2617"/>
                </a:cxn>
                <a:cxn ang="0">
                  <a:pos x="3705" y="2583"/>
                </a:cxn>
                <a:cxn ang="0">
                  <a:pos x="3606" y="2543"/>
                </a:cxn>
                <a:cxn ang="0">
                  <a:pos x="3506" y="2491"/>
                </a:cxn>
                <a:cxn ang="0">
                  <a:pos x="3403" y="2431"/>
                </a:cxn>
                <a:cxn ang="0">
                  <a:pos x="3299" y="2362"/>
                </a:cxn>
                <a:cxn ang="0">
                  <a:pos x="3194" y="2280"/>
                </a:cxn>
                <a:cxn ang="0">
                  <a:pos x="3087" y="2188"/>
                </a:cxn>
                <a:cxn ang="0">
                  <a:pos x="2980" y="2083"/>
                </a:cxn>
                <a:cxn ang="0">
                  <a:pos x="2870" y="1966"/>
                </a:cxn>
                <a:cxn ang="0">
                  <a:pos x="2762" y="1836"/>
                </a:cxn>
                <a:cxn ang="0">
                  <a:pos x="2654" y="1702"/>
                </a:cxn>
                <a:cxn ang="0">
                  <a:pos x="2444" y="1455"/>
                </a:cxn>
                <a:cxn ang="0">
                  <a:pos x="2245" y="1230"/>
                </a:cxn>
                <a:cxn ang="0">
                  <a:pos x="2057" y="1030"/>
                </a:cxn>
                <a:cxn ang="0">
                  <a:pos x="1873" y="851"/>
                </a:cxn>
                <a:cxn ang="0">
                  <a:pos x="1698" y="692"/>
                </a:cxn>
                <a:cxn ang="0">
                  <a:pos x="1529" y="555"/>
                </a:cxn>
                <a:cxn ang="0">
                  <a:pos x="1364" y="436"/>
                </a:cxn>
                <a:cxn ang="0">
                  <a:pos x="1201" y="334"/>
                </a:cxn>
                <a:cxn ang="0">
                  <a:pos x="1043" y="248"/>
                </a:cxn>
                <a:cxn ang="0">
                  <a:pos x="885" y="177"/>
                </a:cxn>
                <a:cxn ang="0">
                  <a:pos x="728" y="119"/>
                </a:cxn>
                <a:cxn ang="0">
                  <a:pos x="571" y="74"/>
                </a:cxn>
                <a:cxn ang="0">
                  <a:pos x="411" y="42"/>
                </a:cxn>
                <a:cxn ang="0">
                  <a:pos x="250" y="17"/>
                </a:cxn>
                <a:cxn ang="0">
                  <a:pos x="85" y="5"/>
                </a:cxn>
              </a:cxnLst>
              <a:rect l="0" t="0" r="r" b="b"/>
              <a:pathLst>
                <a:path w="5012" h="2678">
                  <a:moveTo>
                    <a:pt x="5012" y="2414"/>
                  </a:moveTo>
                  <a:lnTo>
                    <a:pt x="5012" y="2414"/>
                  </a:lnTo>
                  <a:lnTo>
                    <a:pt x="5000" y="2423"/>
                  </a:lnTo>
                  <a:lnTo>
                    <a:pt x="4964" y="2448"/>
                  </a:lnTo>
                  <a:lnTo>
                    <a:pt x="4937" y="2465"/>
                  </a:lnTo>
                  <a:lnTo>
                    <a:pt x="4904" y="2485"/>
                  </a:lnTo>
                  <a:lnTo>
                    <a:pt x="4868" y="2506"/>
                  </a:lnTo>
                  <a:lnTo>
                    <a:pt x="4825" y="2528"/>
                  </a:lnTo>
                  <a:lnTo>
                    <a:pt x="4778" y="2551"/>
                  </a:lnTo>
                  <a:lnTo>
                    <a:pt x="4725" y="2574"/>
                  </a:lnTo>
                  <a:lnTo>
                    <a:pt x="4670" y="2594"/>
                  </a:lnTo>
                  <a:lnTo>
                    <a:pt x="4608" y="2615"/>
                  </a:lnTo>
                  <a:lnTo>
                    <a:pt x="4543" y="2635"/>
                  </a:lnTo>
                  <a:lnTo>
                    <a:pt x="4474" y="2649"/>
                  </a:lnTo>
                  <a:lnTo>
                    <a:pt x="4439" y="2657"/>
                  </a:lnTo>
                  <a:lnTo>
                    <a:pt x="4402" y="2662"/>
                  </a:lnTo>
                  <a:lnTo>
                    <a:pt x="4364" y="2669"/>
                  </a:lnTo>
                  <a:lnTo>
                    <a:pt x="4325" y="2672"/>
                  </a:lnTo>
                  <a:lnTo>
                    <a:pt x="4286" y="2675"/>
                  </a:lnTo>
                  <a:lnTo>
                    <a:pt x="4246" y="2677"/>
                  </a:lnTo>
                  <a:lnTo>
                    <a:pt x="4204" y="2678"/>
                  </a:lnTo>
                  <a:lnTo>
                    <a:pt x="4163" y="2677"/>
                  </a:lnTo>
                  <a:lnTo>
                    <a:pt x="4120" y="2675"/>
                  </a:lnTo>
                  <a:lnTo>
                    <a:pt x="4077" y="2672"/>
                  </a:lnTo>
                  <a:lnTo>
                    <a:pt x="4032" y="2667"/>
                  </a:lnTo>
                  <a:lnTo>
                    <a:pt x="3988" y="2661"/>
                  </a:lnTo>
                  <a:lnTo>
                    <a:pt x="3942" y="2653"/>
                  </a:lnTo>
                  <a:lnTo>
                    <a:pt x="3896" y="2643"/>
                  </a:lnTo>
                  <a:lnTo>
                    <a:pt x="3849" y="2630"/>
                  </a:lnTo>
                  <a:lnTo>
                    <a:pt x="3802" y="2617"/>
                  </a:lnTo>
                  <a:lnTo>
                    <a:pt x="3753" y="2601"/>
                  </a:lnTo>
                  <a:lnTo>
                    <a:pt x="3705" y="2583"/>
                  </a:lnTo>
                  <a:lnTo>
                    <a:pt x="3656" y="2564"/>
                  </a:lnTo>
                  <a:lnTo>
                    <a:pt x="3606" y="2543"/>
                  </a:lnTo>
                  <a:lnTo>
                    <a:pt x="3556" y="2519"/>
                  </a:lnTo>
                  <a:lnTo>
                    <a:pt x="3506" y="2491"/>
                  </a:lnTo>
                  <a:lnTo>
                    <a:pt x="3455" y="2464"/>
                  </a:lnTo>
                  <a:lnTo>
                    <a:pt x="3403" y="2431"/>
                  </a:lnTo>
                  <a:lnTo>
                    <a:pt x="3352" y="2398"/>
                  </a:lnTo>
                  <a:lnTo>
                    <a:pt x="3299" y="2362"/>
                  </a:lnTo>
                  <a:lnTo>
                    <a:pt x="3246" y="2322"/>
                  </a:lnTo>
                  <a:lnTo>
                    <a:pt x="3194" y="2280"/>
                  </a:lnTo>
                  <a:lnTo>
                    <a:pt x="3141" y="2236"/>
                  </a:lnTo>
                  <a:lnTo>
                    <a:pt x="3087" y="2188"/>
                  </a:lnTo>
                  <a:lnTo>
                    <a:pt x="3033" y="2138"/>
                  </a:lnTo>
                  <a:lnTo>
                    <a:pt x="2980" y="2083"/>
                  </a:lnTo>
                  <a:lnTo>
                    <a:pt x="2924" y="2026"/>
                  </a:lnTo>
                  <a:lnTo>
                    <a:pt x="2870" y="1966"/>
                  </a:lnTo>
                  <a:lnTo>
                    <a:pt x="2816" y="1903"/>
                  </a:lnTo>
                  <a:lnTo>
                    <a:pt x="2762" y="1836"/>
                  </a:lnTo>
                  <a:lnTo>
                    <a:pt x="2762" y="1836"/>
                  </a:lnTo>
                  <a:lnTo>
                    <a:pt x="2654" y="1702"/>
                  </a:lnTo>
                  <a:lnTo>
                    <a:pt x="2548" y="1576"/>
                  </a:lnTo>
                  <a:lnTo>
                    <a:pt x="2444" y="1455"/>
                  </a:lnTo>
                  <a:lnTo>
                    <a:pt x="2344" y="1338"/>
                  </a:lnTo>
                  <a:lnTo>
                    <a:pt x="2245" y="1230"/>
                  </a:lnTo>
                  <a:lnTo>
                    <a:pt x="2150" y="1127"/>
                  </a:lnTo>
                  <a:lnTo>
                    <a:pt x="2057" y="1030"/>
                  </a:lnTo>
                  <a:lnTo>
                    <a:pt x="1963" y="938"/>
                  </a:lnTo>
                  <a:lnTo>
                    <a:pt x="1873" y="851"/>
                  </a:lnTo>
                  <a:lnTo>
                    <a:pt x="1786" y="770"/>
                  </a:lnTo>
                  <a:lnTo>
                    <a:pt x="1698" y="692"/>
                  </a:lnTo>
                  <a:lnTo>
                    <a:pt x="1612" y="621"/>
                  </a:lnTo>
                  <a:lnTo>
                    <a:pt x="1529" y="555"/>
                  </a:lnTo>
                  <a:lnTo>
                    <a:pt x="1446" y="494"/>
                  </a:lnTo>
                  <a:lnTo>
                    <a:pt x="1364" y="436"/>
                  </a:lnTo>
                  <a:lnTo>
                    <a:pt x="1282" y="382"/>
                  </a:lnTo>
                  <a:lnTo>
                    <a:pt x="1201" y="334"/>
                  </a:lnTo>
                  <a:lnTo>
                    <a:pt x="1122" y="289"/>
                  </a:lnTo>
                  <a:lnTo>
                    <a:pt x="1043" y="248"/>
                  </a:lnTo>
                  <a:lnTo>
                    <a:pt x="964" y="210"/>
                  </a:lnTo>
                  <a:lnTo>
                    <a:pt x="885" y="177"/>
                  </a:lnTo>
                  <a:lnTo>
                    <a:pt x="807" y="147"/>
                  </a:lnTo>
                  <a:lnTo>
                    <a:pt x="728" y="119"/>
                  </a:lnTo>
                  <a:lnTo>
                    <a:pt x="649" y="95"/>
                  </a:lnTo>
                  <a:lnTo>
                    <a:pt x="571" y="74"/>
                  </a:lnTo>
                  <a:lnTo>
                    <a:pt x="490" y="56"/>
                  </a:lnTo>
                  <a:lnTo>
                    <a:pt x="411" y="42"/>
                  </a:lnTo>
                  <a:lnTo>
                    <a:pt x="331" y="29"/>
                  </a:lnTo>
                  <a:lnTo>
                    <a:pt x="250" y="17"/>
                  </a:lnTo>
                  <a:lnTo>
                    <a:pt x="167" y="9"/>
                  </a:lnTo>
                  <a:lnTo>
                    <a:pt x="85" y="5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38077" name="Freeform 61"/>
            <p:cNvSpPr>
              <a:spLocks/>
            </p:cNvSpPr>
            <p:nvPr/>
          </p:nvSpPr>
          <p:spPr bwMode="auto">
            <a:xfrm>
              <a:off x="336" y="720"/>
              <a:ext cx="5049" cy="1304"/>
            </a:xfrm>
            <a:custGeom>
              <a:avLst/>
              <a:gdLst/>
              <a:ahLst/>
              <a:cxnLst>
                <a:cxn ang="0">
                  <a:pos x="5049" y="2324"/>
                </a:cxn>
                <a:cxn ang="0">
                  <a:pos x="5000" y="2361"/>
                </a:cxn>
                <a:cxn ang="0">
                  <a:pos x="4942" y="2398"/>
                </a:cxn>
                <a:cxn ang="0">
                  <a:pos x="4863" y="2443"/>
                </a:cxn>
                <a:cxn ang="0">
                  <a:pos x="4764" y="2492"/>
                </a:cxn>
                <a:cxn ang="0">
                  <a:pos x="4647" y="2537"/>
                </a:cxn>
                <a:cxn ang="0">
                  <a:pos x="4514" y="2574"/>
                </a:cxn>
                <a:cxn ang="0">
                  <a:pos x="4442" y="2589"/>
                </a:cxn>
                <a:cxn ang="0">
                  <a:pos x="4366" y="2598"/>
                </a:cxn>
                <a:cxn ang="0">
                  <a:pos x="4286" y="2605"/>
                </a:cxn>
                <a:cxn ang="0">
                  <a:pos x="4203" y="2608"/>
                </a:cxn>
                <a:cxn ang="0">
                  <a:pos x="4117" y="2603"/>
                </a:cxn>
                <a:cxn ang="0">
                  <a:pos x="4027" y="2593"/>
                </a:cxn>
                <a:cxn ang="0">
                  <a:pos x="3935" y="2577"/>
                </a:cxn>
                <a:cxn ang="0">
                  <a:pos x="3841" y="2555"/>
                </a:cxn>
                <a:cxn ang="0">
                  <a:pos x="3744" y="2522"/>
                </a:cxn>
                <a:cxn ang="0">
                  <a:pos x="3645" y="2484"/>
                </a:cxn>
                <a:cxn ang="0">
                  <a:pos x="3544" y="2434"/>
                </a:cxn>
                <a:cxn ang="0">
                  <a:pos x="3439" y="2375"/>
                </a:cxn>
                <a:cxn ang="0">
                  <a:pos x="3335" y="2308"/>
                </a:cxn>
                <a:cxn ang="0">
                  <a:pos x="3228" y="2229"/>
                </a:cxn>
                <a:cxn ang="0">
                  <a:pos x="3120" y="2137"/>
                </a:cxn>
                <a:cxn ang="0">
                  <a:pos x="3010" y="2035"/>
                </a:cxn>
                <a:cxn ang="0">
                  <a:pos x="2901" y="1919"/>
                </a:cxn>
                <a:cxn ang="0">
                  <a:pos x="2790" y="1789"/>
                </a:cxn>
                <a:cxn ang="0">
                  <a:pos x="2679" y="1659"/>
                </a:cxn>
                <a:cxn ang="0">
                  <a:pos x="2466" y="1413"/>
                </a:cxn>
                <a:cxn ang="0">
                  <a:pos x="2265" y="1192"/>
                </a:cxn>
                <a:cxn ang="0">
                  <a:pos x="2072" y="993"/>
                </a:cxn>
                <a:cxn ang="0">
                  <a:pos x="1887" y="819"/>
                </a:cxn>
                <a:cxn ang="0">
                  <a:pos x="1710" y="664"/>
                </a:cxn>
                <a:cxn ang="0">
                  <a:pos x="1537" y="528"/>
                </a:cxn>
                <a:cxn ang="0">
                  <a:pos x="1371" y="412"/>
                </a:cxn>
                <a:cxn ang="0">
                  <a:pos x="1207" y="312"/>
                </a:cxn>
                <a:cxn ang="0">
                  <a:pos x="1047" y="230"/>
                </a:cxn>
                <a:cxn ang="0">
                  <a:pos x="888" y="160"/>
                </a:cxn>
                <a:cxn ang="0">
                  <a:pos x="731" y="107"/>
                </a:cxn>
                <a:cxn ang="0">
                  <a:pos x="572" y="65"/>
                </a:cxn>
                <a:cxn ang="0">
                  <a:pos x="413" y="34"/>
                </a:cxn>
                <a:cxn ang="0">
                  <a:pos x="250" y="15"/>
                </a:cxn>
                <a:cxn ang="0">
                  <a:pos x="85" y="4"/>
                </a:cxn>
              </a:cxnLst>
              <a:rect l="0" t="0" r="r" b="b"/>
              <a:pathLst>
                <a:path w="5049" h="2608">
                  <a:moveTo>
                    <a:pt x="5049" y="2324"/>
                  </a:moveTo>
                  <a:lnTo>
                    <a:pt x="5049" y="2324"/>
                  </a:lnTo>
                  <a:lnTo>
                    <a:pt x="5036" y="2334"/>
                  </a:lnTo>
                  <a:lnTo>
                    <a:pt x="5000" y="2361"/>
                  </a:lnTo>
                  <a:lnTo>
                    <a:pt x="4974" y="2379"/>
                  </a:lnTo>
                  <a:lnTo>
                    <a:pt x="4942" y="2398"/>
                  </a:lnTo>
                  <a:lnTo>
                    <a:pt x="4906" y="2421"/>
                  </a:lnTo>
                  <a:lnTo>
                    <a:pt x="4863" y="2443"/>
                  </a:lnTo>
                  <a:lnTo>
                    <a:pt x="4815" y="2468"/>
                  </a:lnTo>
                  <a:lnTo>
                    <a:pt x="4764" y="2492"/>
                  </a:lnTo>
                  <a:lnTo>
                    <a:pt x="4709" y="2514"/>
                  </a:lnTo>
                  <a:lnTo>
                    <a:pt x="4647" y="2537"/>
                  </a:lnTo>
                  <a:lnTo>
                    <a:pt x="4584" y="2556"/>
                  </a:lnTo>
                  <a:lnTo>
                    <a:pt x="4514" y="2574"/>
                  </a:lnTo>
                  <a:lnTo>
                    <a:pt x="4478" y="2581"/>
                  </a:lnTo>
                  <a:lnTo>
                    <a:pt x="4442" y="2589"/>
                  </a:lnTo>
                  <a:lnTo>
                    <a:pt x="4404" y="2593"/>
                  </a:lnTo>
                  <a:lnTo>
                    <a:pt x="4366" y="2598"/>
                  </a:lnTo>
                  <a:lnTo>
                    <a:pt x="4327" y="2603"/>
                  </a:lnTo>
                  <a:lnTo>
                    <a:pt x="4286" y="2605"/>
                  </a:lnTo>
                  <a:lnTo>
                    <a:pt x="4245" y="2606"/>
                  </a:lnTo>
                  <a:lnTo>
                    <a:pt x="4203" y="2608"/>
                  </a:lnTo>
                  <a:lnTo>
                    <a:pt x="4160" y="2606"/>
                  </a:lnTo>
                  <a:lnTo>
                    <a:pt x="4117" y="2603"/>
                  </a:lnTo>
                  <a:lnTo>
                    <a:pt x="4073" y="2600"/>
                  </a:lnTo>
                  <a:lnTo>
                    <a:pt x="4027" y="2593"/>
                  </a:lnTo>
                  <a:lnTo>
                    <a:pt x="3982" y="2587"/>
                  </a:lnTo>
                  <a:lnTo>
                    <a:pt x="3935" y="2577"/>
                  </a:lnTo>
                  <a:lnTo>
                    <a:pt x="3888" y="2566"/>
                  </a:lnTo>
                  <a:lnTo>
                    <a:pt x="3841" y="2555"/>
                  </a:lnTo>
                  <a:lnTo>
                    <a:pt x="3792" y="2540"/>
                  </a:lnTo>
                  <a:lnTo>
                    <a:pt x="3744" y="2522"/>
                  </a:lnTo>
                  <a:lnTo>
                    <a:pt x="3695" y="2505"/>
                  </a:lnTo>
                  <a:lnTo>
                    <a:pt x="3645" y="2484"/>
                  </a:lnTo>
                  <a:lnTo>
                    <a:pt x="3594" y="2459"/>
                  </a:lnTo>
                  <a:lnTo>
                    <a:pt x="3544" y="2434"/>
                  </a:lnTo>
                  <a:lnTo>
                    <a:pt x="3492" y="2406"/>
                  </a:lnTo>
                  <a:lnTo>
                    <a:pt x="3439" y="2375"/>
                  </a:lnTo>
                  <a:lnTo>
                    <a:pt x="3388" y="2343"/>
                  </a:lnTo>
                  <a:lnTo>
                    <a:pt x="3335" y="2308"/>
                  </a:lnTo>
                  <a:lnTo>
                    <a:pt x="3281" y="2269"/>
                  </a:lnTo>
                  <a:lnTo>
                    <a:pt x="3228" y="2229"/>
                  </a:lnTo>
                  <a:lnTo>
                    <a:pt x="3174" y="2183"/>
                  </a:lnTo>
                  <a:lnTo>
                    <a:pt x="3120" y="2137"/>
                  </a:lnTo>
                  <a:lnTo>
                    <a:pt x="3066" y="2086"/>
                  </a:lnTo>
                  <a:lnTo>
                    <a:pt x="3010" y="2035"/>
                  </a:lnTo>
                  <a:lnTo>
                    <a:pt x="2956" y="1978"/>
                  </a:lnTo>
                  <a:lnTo>
                    <a:pt x="2901" y="1919"/>
                  </a:lnTo>
                  <a:lnTo>
                    <a:pt x="2845" y="1856"/>
                  </a:lnTo>
                  <a:lnTo>
                    <a:pt x="2790" y="1789"/>
                  </a:lnTo>
                  <a:lnTo>
                    <a:pt x="2790" y="1789"/>
                  </a:lnTo>
                  <a:lnTo>
                    <a:pt x="2679" y="1659"/>
                  </a:lnTo>
                  <a:lnTo>
                    <a:pt x="2572" y="1533"/>
                  </a:lnTo>
                  <a:lnTo>
                    <a:pt x="2466" y="1413"/>
                  </a:lnTo>
                  <a:lnTo>
                    <a:pt x="2365" y="1299"/>
                  </a:lnTo>
                  <a:lnTo>
                    <a:pt x="2265" y="1192"/>
                  </a:lnTo>
                  <a:lnTo>
                    <a:pt x="2168" y="1090"/>
                  </a:lnTo>
                  <a:lnTo>
                    <a:pt x="2072" y="993"/>
                  </a:lnTo>
                  <a:lnTo>
                    <a:pt x="1979" y="903"/>
                  </a:lnTo>
                  <a:lnTo>
                    <a:pt x="1887" y="819"/>
                  </a:lnTo>
                  <a:lnTo>
                    <a:pt x="1797" y="738"/>
                  </a:lnTo>
                  <a:lnTo>
                    <a:pt x="1710" y="664"/>
                  </a:lnTo>
                  <a:lnTo>
                    <a:pt x="1622" y="593"/>
                  </a:lnTo>
                  <a:lnTo>
                    <a:pt x="1537" y="528"/>
                  </a:lnTo>
                  <a:lnTo>
                    <a:pt x="1453" y="467"/>
                  </a:lnTo>
                  <a:lnTo>
                    <a:pt x="1371" y="412"/>
                  </a:lnTo>
                  <a:lnTo>
                    <a:pt x="1287" y="360"/>
                  </a:lnTo>
                  <a:lnTo>
                    <a:pt x="1207" y="312"/>
                  </a:lnTo>
                  <a:lnTo>
                    <a:pt x="1126" y="268"/>
                  </a:lnTo>
                  <a:lnTo>
                    <a:pt x="1047" y="230"/>
                  </a:lnTo>
                  <a:lnTo>
                    <a:pt x="967" y="192"/>
                  </a:lnTo>
                  <a:lnTo>
                    <a:pt x="888" y="160"/>
                  </a:lnTo>
                  <a:lnTo>
                    <a:pt x="808" y="133"/>
                  </a:lnTo>
                  <a:lnTo>
                    <a:pt x="731" y="107"/>
                  </a:lnTo>
                  <a:lnTo>
                    <a:pt x="652" y="84"/>
                  </a:lnTo>
                  <a:lnTo>
                    <a:pt x="572" y="65"/>
                  </a:lnTo>
                  <a:lnTo>
                    <a:pt x="492" y="49"/>
                  </a:lnTo>
                  <a:lnTo>
                    <a:pt x="413" y="34"/>
                  </a:lnTo>
                  <a:lnTo>
                    <a:pt x="332" y="23"/>
                  </a:lnTo>
                  <a:lnTo>
                    <a:pt x="250" y="15"/>
                  </a:lnTo>
                  <a:lnTo>
                    <a:pt x="168" y="8"/>
                  </a:lnTo>
                  <a:lnTo>
                    <a:pt x="85" y="4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38078" name="Freeform 62"/>
            <p:cNvSpPr>
              <a:spLocks/>
            </p:cNvSpPr>
            <p:nvPr/>
          </p:nvSpPr>
          <p:spPr bwMode="auto">
            <a:xfrm>
              <a:off x="349" y="742"/>
              <a:ext cx="5081" cy="1267"/>
            </a:xfrm>
            <a:custGeom>
              <a:avLst/>
              <a:gdLst/>
              <a:ahLst/>
              <a:cxnLst>
                <a:cxn ang="0">
                  <a:pos x="5081" y="2233"/>
                </a:cxn>
                <a:cxn ang="0">
                  <a:pos x="5034" y="2270"/>
                </a:cxn>
                <a:cxn ang="0">
                  <a:pos x="4977" y="2309"/>
                </a:cxn>
                <a:cxn ang="0">
                  <a:pos x="4898" y="2355"/>
                </a:cxn>
                <a:cxn ang="0">
                  <a:pos x="4801" y="2405"/>
                </a:cxn>
                <a:cxn ang="0">
                  <a:pos x="4684" y="2454"/>
                </a:cxn>
                <a:cxn ang="0">
                  <a:pos x="4551" y="2494"/>
                </a:cxn>
                <a:cxn ang="0">
                  <a:pos x="4479" y="2509"/>
                </a:cxn>
                <a:cxn ang="0">
                  <a:pos x="4404" y="2522"/>
                </a:cxn>
                <a:cxn ang="0">
                  <a:pos x="4323" y="2530"/>
                </a:cxn>
                <a:cxn ang="0">
                  <a:pos x="4240" y="2533"/>
                </a:cxn>
                <a:cxn ang="0">
                  <a:pos x="4154" y="2531"/>
                </a:cxn>
                <a:cxn ang="0">
                  <a:pos x="4065" y="2523"/>
                </a:cxn>
                <a:cxn ang="0">
                  <a:pos x="3974" y="2509"/>
                </a:cxn>
                <a:cxn ang="0">
                  <a:pos x="3878" y="2488"/>
                </a:cxn>
                <a:cxn ang="0">
                  <a:pos x="3781" y="2459"/>
                </a:cxn>
                <a:cxn ang="0">
                  <a:pos x="3681" y="2420"/>
                </a:cxn>
                <a:cxn ang="0">
                  <a:pos x="3579" y="2373"/>
                </a:cxn>
                <a:cxn ang="0">
                  <a:pos x="3475" y="2317"/>
                </a:cxn>
                <a:cxn ang="0">
                  <a:pos x="3368" y="2250"/>
                </a:cxn>
                <a:cxn ang="0">
                  <a:pos x="3260" y="2171"/>
                </a:cxn>
                <a:cxn ang="0">
                  <a:pos x="3152" y="2082"/>
                </a:cxn>
                <a:cxn ang="0">
                  <a:pos x="3041" y="1982"/>
                </a:cxn>
                <a:cxn ang="0">
                  <a:pos x="2928" y="1868"/>
                </a:cxn>
                <a:cxn ang="0">
                  <a:pos x="2814" y="1742"/>
                </a:cxn>
                <a:cxn ang="0">
                  <a:pos x="2703" y="1611"/>
                </a:cxn>
                <a:cxn ang="0">
                  <a:pos x="2487" y="1369"/>
                </a:cxn>
                <a:cxn ang="0">
                  <a:pos x="2281" y="1151"/>
                </a:cxn>
                <a:cxn ang="0">
                  <a:pos x="2085" y="955"/>
                </a:cxn>
                <a:cxn ang="0">
                  <a:pos x="1898" y="783"/>
                </a:cxn>
                <a:cxn ang="0">
                  <a:pos x="1717" y="631"/>
                </a:cxn>
                <a:cxn ang="0">
                  <a:pos x="1544" y="498"/>
                </a:cxn>
                <a:cxn ang="0">
                  <a:pos x="1376" y="385"/>
                </a:cxn>
                <a:cxn ang="0">
                  <a:pos x="1211" y="289"/>
                </a:cxn>
                <a:cxn ang="0">
                  <a:pos x="1050" y="208"/>
                </a:cxn>
                <a:cxn ang="0">
                  <a:pos x="890" y="143"/>
                </a:cxn>
                <a:cxn ang="0">
                  <a:pos x="732" y="92"/>
                </a:cxn>
                <a:cxn ang="0">
                  <a:pos x="572" y="53"/>
                </a:cxn>
                <a:cxn ang="0">
                  <a:pos x="412" y="25"/>
                </a:cxn>
                <a:cxn ang="0">
                  <a:pos x="250" y="8"/>
                </a:cxn>
                <a:cxn ang="0">
                  <a:pos x="85" y="1"/>
                </a:cxn>
              </a:cxnLst>
              <a:rect l="0" t="0" r="r" b="b"/>
              <a:pathLst>
                <a:path w="5081" h="2533">
                  <a:moveTo>
                    <a:pt x="5081" y="2233"/>
                  </a:moveTo>
                  <a:lnTo>
                    <a:pt x="5081" y="2233"/>
                  </a:lnTo>
                  <a:lnTo>
                    <a:pt x="5070" y="2242"/>
                  </a:lnTo>
                  <a:lnTo>
                    <a:pt x="5034" y="2270"/>
                  </a:lnTo>
                  <a:lnTo>
                    <a:pt x="5008" y="2288"/>
                  </a:lnTo>
                  <a:lnTo>
                    <a:pt x="4977" y="2309"/>
                  </a:lnTo>
                  <a:lnTo>
                    <a:pt x="4940" y="2333"/>
                  </a:lnTo>
                  <a:lnTo>
                    <a:pt x="4898" y="2355"/>
                  </a:lnTo>
                  <a:lnTo>
                    <a:pt x="4852" y="2381"/>
                  </a:lnTo>
                  <a:lnTo>
                    <a:pt x="4801" y="2405"/>
                  </a:lnTo>
                  <a:lnTo>
                    <a:pt x="4744" y="2430"/>
                  </a:lnTo>
                  <a:lnTo>
                    <a:pt x="4684" y="2454"/>
                  </a:lnTo>
                  <a:lnTo>
                    <a:pt x="4621" y="2475"/>
                  </a:lnTo>
                  <a:lnTo>
                    <a:pt x="4551" y="2494"/>
                  </a:lnTo>
                  <a:lnTo>
                    <a:pt x="4516" y="2502"/>
                  </a:lnTo>
                  <a:lnTo>
                    <a:pt x="4479" y="2509"/>
                  </a:lnTo>
                  <a:lnTo>
                    <a:pt x="4441" y="2517"/>
                  </a:lnTo>
                  <a:lnTo>
                    <a:pt x="4404" y="2522"/>
                  </a:lnTo>
                  <a:lnTo>
                    <a:pt x="4364" y="2526"/>
                  </a:lnTo>
                  <a:lnTo>
                    <a:pt x="4323" y="2530"/>
                  </a:lnTo>
                  <a:lnTo>
                    <a:pt x="4283" y="2533"/>
                  </a:lnTo>
                  <a:lnTo>
                    <a:pt x="4240" y="2533"/>
                  </a:lnTo>
                  <a:lnTo>
                    <a:pt x="4198" y="2533"/>
                  </a:lnTo>
                  <a:lnTo>
                    <a:pt x="4154" y="2531"/>
                  </a:lnTo>
                  <a:lnTo>
                    <a:pt x="4110" y="2528"/>
                  </a:lnTo>
                  <a:lnTo>
                    <a:pt x="4065" y="2523"/>
                  </a:lnTo>
                  <a:lnTo>
                    <a:pt x="4019" y="2517"/>
                  </a:lnTo>
                  <a:lnTo>
                    <a:pt x="3974" y="2509"/>
                  </a:lnTo>
                  <a:lnTo>
                    <a:pt x="3926" y="2499"/>
                  </a:lnTo>
                  <a:lnTo>
                    <a:pt x="3878" y="2488"/>
                  </a:lnTo>
                  <a:lnTo>
                    <a:pt x="3829" y="2473"/>
                  </a:lnTo>
                  <a:lnTo>
                    <a:pt x="3781" y="2459"/>
                  </a:lnTo>
                  <a:lnTo>
                    <a:pt x="3731" y="2439"/>
                  </a:lnTo>
                  <a:lnTo>
                    <a:pt x="3681" y="2420"/>
                  </a:lnTo>
                  <a:lnTo>
                    <a:pt x="3631" y="2397"/>
                  </a:lnTo>
                  <a:lnTo>
                    <a:pt x="3579" y="2373"/>
                  </a:lnTo>
                  <a:lnTo>
                    <a:pt x="3526" y="2346"/>
                  </a:lnTo>
                  <a:lnTo>
                    <a:pt x="3475" y="2317"/>
                  </a:lnTo>
                  <a:lnTo>
                    <a:pt x="3421" y="2284"/>
                  </a:lnTo>
                  <a:lnTo>
                    <a:pt x="3368" y="2250"/>
                  </a:lnTo>
                  <a:lnTo>
                    <a:pt x="3314" y="2212"/>
                  </a:lnTo>
                  <a:lnTo>
                    <a:pt x="3260" y="2171"/>
                  </a:lnTo>
                  <a:lnTo>
                    <a:pt x="3206" y="2129"/>
                  </a:lnTo>
                  <a:lnTo>
                    <a:pt x="3152" y="2082"/>
                  </a:lnTo>
                  <a:lnTo>
                    <a:pt x="3096" y="2034"/>
                  </a:lnTo>
                  <a:lnTo>
                    <a:pt x="3041" y="1982"/>
                  </a:lnTo>
                  <a:lnTo>
                    <a:pt x="2984" y="1926"/>
                  </a:lnTo>
                  <a:lnTo>
                    <a:pt x="2928" y="1868"/>
                  </a:lnTo>
                  <a:lnTo>
                    <a:pt x="2871" y="1806"/>
                  </a:lnTo>
                  <a:lnTo>
                    <a:pt x="2814" y="1742"/>
                  </a:lnTo>
                  <a:lnTo>
                    <a:pt x="2814" y="1742"/>
                  </a:lnTo>
                  <a:lnTo>
                    <a:pt x="2703" y="1611"/>
                  </a:lnTo>
                  <a:lnTo>
                    <a:pt x="2593" y="1487"/>
                  </a:lnTo>
                  <a:lnTo>
                    <a:pt x="2487" y="1369"/>
                  </a:lnTo>
                  <a:lnTo>
                    <a:pt x="2382" y="1256"/>
                  </a:lnTo>
                  <a:lnTo>
                    <a:pt x="2281" y="1151"/>
                  </a:lnTo>
                  <a:lnTo>
                    <a:pt x="2182" y="1051"/>
                  </a:lnTo>
                  <a:lnTo>
                    <a:pt x="2085" y="955"/>
                  </a:lnTo>
                  <a:lnTo>
                    <a:pt x="1991" y="867"/>
                  </a:lnTo>
                  <a:lnTo>
                    <a:pt x="1898" y="783"/>
                  </a:lnTo>
                  <a:lnTo>
                    <a:pt x="1808" y="705"/>
                  </a:lnTo>
                  <a:lnTo>
                    <a:pt x="1717" y="631"/>
                  </a:lnTo>
                  <a:lnTo>
                    <a:pt x="1630" y="563"/>
                  </a:lnTo>
                  <a:lnTo>
                    <a:pt x="1544" y="498"/>
                  </a:lnTo>
                  <a:lnTo>
                    <a:pt x="1459" y="439"/>
                  </a:lnTo>
                  <a:lnTo>
                    <a:pt x="1376" y="385"/>
                  </a:lnTo>
                  <a:lnTo>
                    <a:pt x="1292" y="334"/>
                  </a:lnTo>
                  <a:lnTo>
                    <a:pt x="1211" y="289"/>
                  </a:lnTo>
                  <a:lnTo>
                    <a:pt x="1130" y="247"/>
                  </a:lnTo>
                  <a:lnTo>
                    <a:pt x="1050" y="208"/>
                  </a:lnTo>
                  <a:lnTo>
                    <a:pt x="969" y="174"/>
                  </a:lnTo>
                  <a:lnTo>
                    <a:pt x="890" y="143"/>
                  </a:lnTo>
                  <a:lnTo>
                    <a:pt x="811" y="116"/>
                  </a:lnTo>
                  <a:lnTo>
                    <a:pt x="732" y="92"/>
                  </a:lnTo>
                  <a:lnTo>
                    <a:pt x="651" y="71"/>
                  </a:lnTo>
                  <a:lnTo>
                    <a:pt x="572" y="53"/>
                  </a:lnTo>
                  <a:lnTo>
                    <a:pt x="493" y="37"/>
                  </a:lnTo>
                  <a:lnTo>
                    <a:pt x="412" y="25"/>
                  </a:lnTo>
                  <a:lnTo>
                    <a:pt x="332" y="16"/>
                  </a:lnTo>
                  <a:lnTo>
                    <a:pt x="250" y="8"/>
                  </a:lnTo>
                  <a:lnTo>
                    <a:pt x="168" y="3"/>
                  </a:lnTo>
                  <a:lnTo>
                    <a:pt x="85" y="1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38079" name="Freeform 63"/>
            <p:cNvSpPr>
              <a:spLocks/>
            </p:cNvSpPr>
            <p:nvPr/>
          </p:nvSpPr>
          <p:spPr bwMode="auto">
            <a:xfrm>
              <a:off x="361" y="765"/>
              <a:ext cx="5115" cy="1230"/>
            </a:xfrm>
            <a:custGeom>
              <a:avLst/>
              <a:gdLst/>
              <a:ahLst/>
              <a:cxnLst>
                <a:cxn ang="0">
                  <a:pos x="5115" y="2141"/>
                </a:cxn>
                <a:cxn ang="0">
                  <a:pos x="5068" y="2180"/>
                </a:cxn>
                <a:cxn ang="0">
                  <a:pos x="5011" y="2220"/>
                </a:cxn>
                <a:cxn ang="0">
                  <a:pos x="4933" y="2268"/>
                </a:cxn>
                <a:cxn ang="0">
                  <a:pos x="4836" y="2320"/>
                </a:cxn>
                <a:cxn ang="0">
                  <a:pos x="4721" y="2370"/>
                </a:cxn>
                <a:cxn ang="0">
                  <a:pos x="4589" y="2414"/>
                </a:cxn>
                <a:cxn ang="0">
                  <a:pos x="4517" y="2431"/>
                </a:cxn>
                <a:cxn ang="0">
                  <a:pos x="4442" y="2444"/>
                </a:cxn>
                <a:cxn ang="0">
                  <a:pos x="4361" y="2456"/>
                </a:cxn>
                <a:cxn ang="0">
                  <a:pos x="4279" y="2460"/>
                </a:cxn>
                <a:cxn ang="0">
                  <a:pos x="4193" y="2460"/>
                </a:cxn>
                <a:cxn ang="0">
                  <a:pos x="4103" y="2454"/>
                </a:cxn>
                <a:cxn ang="0">
                  <a:pos x="4012" y="2441"/>
                </a:cxn>
                <a:cxn ang="0">
                  <a:pos x="3916" y="2422"/>
                </a:cxn>
                <a:cxn ang="0">
                  <a:pos x="3819" y="2394"/>
                </a:cxn>
                <a:cxn ang="0">
                  <a:pos x="3717" y="2357"/>
                </a:cxn>
                <a:cxn ang="0">
                  <a:pos x="3614" y="2312"/>
                </a:cxn>
                <a:cxn ang="0">
                  <a:pos x="3510" y="2257"/>
                </a:cxn>
                <a:cxn ang="0">
                  <a:pos x="3402" y="2192"/>
                </a:cxn>
                <a:cxn ang="0">
                  <a:pos x="3294" y="2117"/>
                </a:cxn>
                <a:cxn ang="0">
                  <a:pos x="3183" y="2029"/>
                </a:cxn>
                <a:cxn ang="0">
                  <a:pos x="3070" y="1931"/>
                </a:cxn>
                <a:cxn ang="0">
                  <a:pos x="2956" y="1818"/>
                </a:cxn>
                <a:cxn ang="0">
                  <a:pos x="2841" y="1694"/>
                </a:cxn>
                <a:cxn ang="0">
                  <a:pos x="2727" y="1564"/>
                </a:cxn>
                <a:cxn ang="0">
                  <a:pos x="2508" y="1325"/>
                </a:cxn>
                <a:cxn ang="0">
                  <a:pos x="2300" y="1111"/>
                </a:cxn>
                <a:cxn ang="0">
                  <a:pos x="2101" y="918"/>
                </a:cxn>
                <a:cxn ang="0">
                  <a:pos x="1911" y="749"/>
                </a:cxn>
                <a:cxn ang="0">
                  <a:pos x="1728" y="600"/>
                </a:cxn>
                <a:cxn ang="0">
                  <a:pos x="1553" y="470"/>
                </a:cxn>
                <a:cxn ang="0">
                  <a:pos x="1382" y="360"/>
                </a:cxn>
                <a:cxn ang="0">
                  <a:pos x="1215" y="266"/>
                </a:cxn>
                <a:cxn ang="0">
                  <a:pos x="1053" y="189"/>
                </a:cxn>
                <a:cxn ang="0">
                  <a:pos x="892" y="126"/>
                </a:cxn>
                <a:cxn ang="0">
                  <a:pos x="733" y="77"/>
                </a:cxn>
                <a:cxn ang="0">
                  <a:pos x="574" y="42"/>
                </a:cxn>
                <a:cxn ang="0">
                  <a:pos x="413" y="17"/>
                </a:cxn>
                <a:cxn ang="0">
                  <a:pos x="250" y="3"/>
                </a:cxn>
                <a:cxn ang="0">
                  <a:pos x="85" y="0"/>
                </a:cxn>
              </a:cxnLst>
              <a:rect l="0" t="0" r="r" b="b"/>
              <a:pathLst>
                <a:path w="5115" h="2460">
                  <a:moveTo>
                    <a:pt x="5115" y="2141"/>
                  </a:moveTo>
                  <a:lnTo>
                    <a:pt x="5115" y="2141"/>
                  </a:lnTo>
                  <a:lnTo>
                    <a:pt x="5104" y="2150"/>
                  </a:lnTo>
                  <a:lnTo>
                    <a:pt x="5068" y="2180"/>
                  </a:lnTo>
                  <a:lnTo>
                    <a:pt x="5043" y="2197"/>
                  </a:lnTo>
                  <a:lnTo>
                    <a:pt x="5011" y="2220"/>
                  </a:lnTo>
                  <a:lnTo>
                    <a:pt x="4975" y="2244"/>
                  </a:lnTo>
                  <a:lnTo>
                    <a:pt x="4933" y="2268"/>
                  </a:lnTo>
                  <a:lnTo>
                    <a:pt x="4888" y="2294"/>
                  </a:lnTo>
                  <a:lnTo>
                    <a:pt x="4836" y="2320"/>
                  </a:lnTo>
                  <a:lnTo>
                    <a:pt x="4781" y="2346"/>
                  </a:lnTo>
                  <a:lnTo>
                    <a:pt x="4721" y="2370"/>
                  </a:lnTo>
                  <a:lnTo>
                    <a:pt x="4657" y="2393"/>
                  </a:lnTo>
                  <a:lnTo>
                    <a:pt x="4589" y="2414"/>
                  </a:lnTo>
                  <a:lnTo>
                    <a:pt x="4554" y="2423"/>
                  </a:lnTo>
                  <a:lnTo>
                    <a:pt x="4517" y="2431"/>
                  </a:lnTo>
                  <a:lnTo>
                    <a:pt x="4479" y="2438"/>
                  </a:lnTo>
                  <a:lnTo>
                    <a:pt x="4442" y="2444"/>
                  </a:lnTo>
                  <a:lnTo>
                    <a:pt x="4402" y="2451"/>
                  </a:lnTo>
                  <a:lnTo>
                    <a:pt x="4361" y="2456"/>
                  </a:lnTo>
                  <a:lnTo>
                    <a:pt x="4321" y="2459"/>
                  </a:lnTo>
                  <a:lnTo>
                    <a:pt x="4279" y="2460"/>
                  </a:lnTo>
                  <a:lnTo>
                    <a:pt x="4236" y="2460"/>
                  </a:lnTo>
                  <a:lnTo>
                    <a:pt x="4193" y="2460"/>
                  </a:lnTo>
                  <a:lnTo>
                    <a:pt x="4149" y="2457"/>
                  </a:lnTo>
                  <a:lnTo>
                    <a:pt x="4103" y="2454"/>
                  </a:lnTo>
                  <a:lnTo>
                    <a:pt x="4057" y="2448"/>
                  </a:lnTo>
                  <a:lnTo>
                    <a:pt x="4012" y="2441"/>
                  </a:lnTo>
                  <a:lnTo>
                    <a:pt x="3964" y="2431"/>
                  </a:lnTo>
                  <a:lnTo>
                    <a:pt x="3916" y="2422"/>
                  </a:lnTo>
                  <a:lnTo>
                    <a:pt x="3867" y="2409"/>
                  </a:lnTo>
                  <a:lnTo>
                    <a:pt x="3819" y="2394"/>
                  </a:lnTo>
                  <a:lnTo>
                    <a:pt x="3769" y="2377"/>
                  </a:lnTo>
                  <a:lnTo>
                    <a:pt x="3717" y="2357"/>
                  </a:lnTo>
                  <a:lnTo>
                    <a:pt x="3666" y="2336"/>
                  </a:lnTo>
                  <a:lnTo>
                    <a:pt x="3614" y="2312"/>
                  </a:lnTo>
                  <a:lnTo>
                    <a:pt x="3563" y="2286"/>
                  </a:lnTo>
                  <a:lnTo>
                    <a:pt x="3510" y="2257"/>
                  </a:lnTo>
                  <a:lnTo>
                    <a:pt x="3456" y="2226"/>
                  </a:lnTo>
                  <a:lnTo>
                    <a:pt x="3402" y="2192"/>
                  </a:lnTo>
                  <a:lnTo>
                    <a:pt x="3348" y="2155"/>
                  </a:lnTo>
                  <a:lnTo>
                    <a:pt x="3294" y="2117"/>
                  </a:lnTo>
                  <a:lnTo>
                    <a:pt x="3238" y="2075"/>
                  </a:lnTo>
                  <a:lnTo>
                    <a:pt x="3183" y="2029"/>
                  </a:lnTo>
                  <a:lnTo>
                    <a:pt x="3127" y="1981"/>
                  </a:lnTo>
                  <a:lnTo>
                    <a:pt x="3070" y="1931"/>
                  </a:lnTo>
                  <a:lnTo>
                    <a:pt x="3013" y="1876"/>
                  </a:lnTo>
                  <a:lnTo>
                    <a:pt x="2956" y="1818"/>
                  </a:lnTo>
                  <a:lnTo>
                    <a:pt x="2899" y="1756"/>
                  </a:lnTo>
                  <a:lnTo>
                    <a:pt x="2841" y="1694"/>
                  </a:lnTo>
                  <a:lnTo>
                    <a:pt x="2841" y="1694"/>
                  </a:lnTo>
                  <a:lnTo>
                    <a:pt x="2727" y="1564"/>
                  </a:lnTo>
                  <a:lnTo>
                    <a:pt x="2616" y="1442"/>
                  </a:lnTo>
                  <a:lnTo>
                    <a:pt x="2508" y="1325"/>
                  </a:lnTo>
                  <a:lnTo>
                    <a:pt x="2402" y="1214"/>
                  </a:lnTo>
                  <a:lnTo>
                    <a:pt x="2300" y="1111"/>
                  </a:lnTo>
                  <a:lnTo>
                    <a:pt x="2198" y="1012"/>
                  </a:lnTo>
                  <a:lnTo>
                    <a:pt x="2101" y="918"/>
                  </a:lnTo>
                  <a:lnTo>
                    <a:pt x="2004" y="831"/>
                  </a:lnTo>
                  <a:lnTo>
                    <a:pt x="1911" y="749"/>
                  </a:lnTo>
                  <a:lnTo>
                    <a:pt x="1818" y="671"/>
                  </a:lnTo>
                  <a:lnTo>
                    <a:pt x="1728" y="600"/>
                  </a:lnTo>
                  <a:lnTo>
                    <a:pt x="1639" y="533"/>
                  </a:lnTo>
                  <a:lnTo>
                    <a:pt x="1553" y="470"/>
                  </a:lnTo>
                  <a:lnTo>
                    <a:pt x="1467" y="413"/>
                  </a:lnTo>
                  <a:lnTo>
                    <a:pt x="1382" y="360"/>
                  </a:lnTo>
                  <a:lnTo>
                    <a:pt x="1299" y="310"/>
                  </a:lnTo>
                  <a:lnTo>
                    <a:pt x="1215" y="266"/>
                  </a:lnTo>
                  <a:lnTo>
                    <a:pt x="1133" y="224"/>
                  </a:lnTo>
                  <a:lnTo>
                    <a:pt x="1053" y="189"/>
                  </a:lnTo>
                  <a:lnTo>
                    <a:pt x="972" y="155"/>
                  </a:lnTo>
                  <a:lnTo>
                    <a:pt x="892" y="126"/>
                  </a:lnTo>
                  <a:lnTo>
                    <a:pt x="813" y="100"/>
                  </a:lnTo>
                  <a:lnTo>
                    <a:pt x="733" y="77"/>
                  </a:lnTo>
                  <a:lnTo>
                    <a:pt x="653" y="58"/>
                  </a:lnTo>
                  <a:lnTo>
                    <a:pt x="574" y="42"/>
                  </a:lnTo>
                  <a:lnTo>
                    <a:pt x="493" y="29"/>
                  </a:lnTo>
                  <a:lnTo>
                    <a:pt x="413" y="17"/>
                  </a:lnTo>
                  <a:lnTo>
                    <a:pt x="332" y="9"/>
                  </a:lnTo>
                  <a:lnTo>
                    <a:pt x="250" y="3"/>
                  </a:lnTo>
                  <a:lnTo>
                    <a:pt x="168" y="0"/>
                  </a:lnTo>
                  <a:lnTo>
                    <a:pt x="85" y="0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38080" name="Freeform 64"/>
            <p:cNvSpPr>
              <a:spLocks/>
            </p:cNvSpPr>
            <p:nvPr/>
          </p:nvSpPr>
          <p:spPr bwMode="auto">
            <a:xfrm>
              <a:off x="375" y="787"/>
              <a:ext cx="5147" cy="1195"/>
            </a:xfrm>
            <a:custGeom>
              <a:avLst/>
              <a:gdLst/>
              <a:ahLst/>
              <a:cxnLst>
                <a:cxn ang="0">
                  <a:pos x="5147" y="2049"/>
                </a:cxn>
                <a:cxn ang="0">
                  <a:pos x="5100" y="2090"/>
                </a:cxn>
                <a:cxn ang="0">
                  <a:pos x="5043" y="2132"/>
                </a:cxn>
                <a:cxn ang="0">
                  <a:pos x="4967" y="2182"/>
                </a:cxn>
                <a:cxn ang="0">
                  <a:pos x="4871" y="2237"/>
                </a:cxn>
                <a:cxn ang="0">
                  <a:pos x="4756" y="2288"/>
                </a:cxn>
                <a:cxn ang="0">
                  <a:pos x="4624" y="2335"/>
                </a:cxn>
                <a:cxn ang="0">
                  <a:pos x="4553" y="2355"/>
                </a:cxn>
                <a:cxn ang="0">
                  <a:pos x="4477" y="2369"/>
                </a:cxn>
                <a:cxn ang="0">
                  <a:pos x="4397" y="2382"/>
                </a:cxn>
                <a:cxn ang="0">
                  <a:pos x="4314" y="2388"/>
                </a:cxn>
                <a:cxn ang="0">
                  <a:pos x="4228" y="2390"/>
                </a:cxn>
                <a:cxn ang="0">
                  <a:pos x="4139" y="2385"/>
                </a:cxn>
                <a:cxn ang="0">
                  <a:pos x="4046" y="2374"/>
                </a:cxn>
                <a:cxn ang="0">
                  <a:pos x="3952" y="2356"/>
                </a:cxn>
                <a:cxn ang="0">
                  <a:pos x="3853" y="2330"/>
                </a:cxn>
                <a:cxn ang="0">
                  <a:pos x="3752" y="2296"/>
                </a:cxn>
                <a:cxn ang="0">
                  <a:pos x="3648" y="2253"/>
                </a:cxn>
                <a:cxn ang="0">
                  <a:pos x="3542" y="2200"/>
                </a:cxn>
                <a:cxn ang="0">
                  <a:pos x="3434" y="2137"/>
                </a:cxn>
                <a:cxn ang="0">
                  <a:pos x="3324" y="2064"/>
                </a:cxn>
                <a:cxn ang="0">
                  <a:pos x="3212" y="1978"/>
                </a:cxn>
                <a:cxn ang="0">
                  <a:pos x="3098" y="1880"/>
                </a:cxn>
                <a:cxn ang="0">
                  <a:pos x="2983" y="1770"/>
                </a:cxn>
                <a:cxn ang="0">
                  <a:pos x="2866" y="1646"/>
                </a:cxn>
                <a:cxn ang="0">
                  <a:pos x="2749" y="1520"/>
                </a:cxn>
                <a:cxn ang="0">
                  <a:pos x="2527" y="1284"/>
                </a:cxn>
                <a:cxn ang="0">
                  <a:pos x="2315" y="1072"/>
                </a:cxn>
                <a:cxn ang="0">
                  <a:pos x="2113" y="884"/>
                </a:cxn>
                <a:cxn ang="0">
                  <a:pos x="1920" y="717"/>
                </a:cxn>
                <a:cxn ang="0">
                  <a:pos x="1736" y="570"/>
                </a:cxn>
                <a:cxn ang="0">
                  <a:pos x="1558" y="444"/>
                </a:cxn>
                <a:cxn ang="0">
                  <a:pos x="1386" y="336"/>
                </a:cxn>
                <a:cxn ang="0">
                  <a:pos x="1219" y="246"/>
                </a:cxn>
                <a:cxn ang="0">
                  <a:pos x="1055" y="170"/>
                </a:cxn>
                <a:cxn ang="0">
                  <a:pos x="893" y="112"/>
                </a:cxn>
                <a:cxn ang="0">
                  <a:pos x="733" y="65"/>
                </a:cxn>
                <a:cxn ang="0">
                  <a:pos x="574" y="33"/>
                </a:cxn>
                <a:cxn ang="0">
                  <a:pos x="413" y="12"/>
                </a:cxn>
                <a:cxn ang="0">
                  <a:pos x="250" y="2"/>
                </a:cxn>
                <a:cxn ang="0">
                  <a:pos x="85" y="0"/>
                </a:cxn>
              </a:cxnLst>
              <a:rect l="0" t="0" r="r" b="b"/>
              <a:pathLst>
                <a:path w="5147" h="2390">
                  <a:moveTo>
                    <a:pt x="5147" y="2049"/>
                  </a:moveTo>
                  <a:lnTo>
                    <a:pt x="5147" y="2049"/>
                  </a:lnTo>
                  <a:lnTo>
                    <a:pt x="5135" y="2061"/>
                  </a:lnTo>
                  <a:lnTo>
                    <a:pt x="5100" y="2090"/>
                  </a:lnTo>
                  <a:lnTo>
                    <a:pt x="5075" y="2109"/>
                  </a:lnTo>
                  <a:lnTo>
                    <a:pt x="5043" y="2132"/>
                  </a:lnTo>
                  <a:lnTo>
                    <a:pt x="5008" y="2156"/>
                  </a:lnTo>
                  <a:lnTo>
                    <a:pt x="4967" y="2182"/>
                  </a:lnTo>
                  <a:lnTo>
                    <a:pt x="4921" y="2209"/>
                  </a:lnTo>
                  <a:lnTo>
                    <a:pt x="4871" y="2237"/>
                  </a:lnTo>
                  <a:lnTo>
                    <a:pt x="4815" y="2262"/>
                  </a:lnTo>
                  <a:lnTo>
                    <a:pt x="4756" y="2288"/>
                  </a:lnTo>
                  <a:lnTo>
                    <a:pt x="4692" y="2313"/>
                  </a:lnTo>
                  <a:lnTo>
                    <a:pt x="4624" y="2335"/>
                  </a:lnTo>
                  <a:lnTo>
                    <a:pt x="4589" y="2345"/>
                  </a:lnTo>
                  <a:lnTo>
                    <a:pt x="4553" y="2355"/>
                  </a:lnTo>
                  <a:lnTo>
                    <a:pt x="4515" y="2363"/>
                  </a:lnTo>
                  <a:lnTo>
                    <a:pt x="4477" y="2369"/>
                  </a:lnTo>
                  <a:lnTo>
                    <a:pt x="4438" y="2376"/>
                  </a:lnTo>
                  <a:lnTo>
                    <a:pt x="4397" y="2382"/>
                  </a:lnTo>
                  <a:lnTo>
                    <a:pt x="4357" y="2385"/>
                  </a:lnTo>
                  <a:lnTo>
                    <a:pt x="4314" y="2388"/>
                  </a:lnTo>
                  <a:lnTo>
                    <a:pt x="4272" y="2390"/>
                  </a:lnTo>
                  <a:lnTo>
                    <a:pt x="4228" y="2390"/>
                  </a:lnTo>
                  <a:lnTo>
                    <a:pt x="4184" y="2388"/>
                  </a:lnTo>
                  <a:lnTo>
                    <a:pt x="4139" y="2385"/>
                  </a:lnTo>
                  <a:lnTo>
                    <a:pt x="4093" y="2380"/>
                  </a:lnTo>
                  <a:lnTo>
                    <a:pt x="4046" y="2374"/>
                  </a:lnTo>
                  <a:lnTo>
                    <a:pt x="3999" y="2366"/>
                  </a:lnTo>
                  <a:lnTo>
                    <a:pt x="3952" y="2356"/>
                  </a:lnTo>
                  <a:lnTo>
                    <a:pt x="3902" y="2345"/>
                  </a:lnTo>
                  <a:lnTo>
                    <a:pt x="3853" y="2330"/>
                  </a:lnTo>
                  <a:lnTo>
                    <a:pt x="3803" y="2314"/>
                  </a:lnTo>
                  <a:lnTo>
                    <a:pt x="3752" y="2296"/>
                  </a:lnTo>
                  <a:lnTo>
                    <a:pt x="3700" y="2275"/>
                  </a:lnTo>
                  <a:lnTo>
                    <a:pt x="3648" y="2253"/>
                  </a:lnTo>
                  <a:lnTo>
                    <a:pt x="3596" y="2229"/>
                  </a:lnTo>
                  <a:lnTo>
                    <a:pt x="3542" y="2200"/>
                  </a:lnTo>
                  <a:lnTo>
                    <a:pt x="3489" y="2170"/>
                  </a:lnTo>
                  <a:lnTo>
                    <a:pt x="3434" y="2137"/>
                  </a:lnTo>
                  <a:lnTo>
                    <a:pt x="3380" y="2101"/>
                  </a:lnTo>
                  <a:lnTo>
                    <a:pt x="3324" y="2064"/>
                  </a:lnTo>
                  <a:lnTo>
                    <a:pt x="3269" y="2022"/>
                  </a:lnTo>
                  <a:lnTo>
                    <a:pt x="3212" y="1978"/>
                  </a:lnTo>
                  <a:lnTo>
                    <a:pt x="3156" y="1930"/>
                  </a:lnTo>
                  <a:lnTo>
                    <a:pt x="3098" y="1880"/>
                  </a:lnTo>
                  <a:lnTo>
                    <a:pt x="3041" y="1827"/>
                  </a:lnTo>
                  <a:lnTo>
                    <a:pt x="2983" y="1770"/>
                  </a:lnTo>
                  <a:lnTo>
                    <a:pt x="2924" y="1710"/>
                  </a:lnTo>
                  <a:lnTo>
                    <a:pt x="2866" y="1646"/>
                  </a:lnTo>
                  <a:lnTo>
                    <a:pt x="2866" y="1646"/>
                  </a:lnTo>
                  <a:lnTo>
                    <a:pt x="2749" y="1520"/>
                  </a:lnTo>
                  <a:lnTo>
                    <a:pt x="2637" y="1399"/>
                  </a:lnTo>
                  <a:lnTo>
                    <a:pt x="2527" y="1284"/>
                  </a:lnTo>
                  <a:lnTo>
                    <a:pt x="2419" y="1174"/>
                  </a:lnTo>
                  <a:lnTo>
                    <a:pt x="2315" y="1072"/>
                  </a:lnTo>
                  <a:lnTo>
                    <a:pt x="2213" y="976"/>
                  </a:lnTo>
                  <a:lnTo>
                    <a:pt x="2113" y="884"/>
                  </a:lnTo>
                  <a:lnTo>
                    <a:pt x="2016" y="798"/>
                  </a:lnTo>
                  <a:lnTo>
                    <a:pt x="1920" y="717"/>
                  </a:lnTo>
                  <a:lnTo>
                    <a:pt x="1827" y="641"/>
                  </a:lnTo>
                  <a:lnTo>
                    <a:pt x="1736" y="570"/>
                  </a:lnTo>
                  <a:lnTo>
                    <a:pt x="1647" y="504"/>
                  </a:lnTo>
                  <a:lnTo>
                    <a:pt x="1558" y="444"/>
                  </a:lnTo>
                  <a:lnTo>
                    <a:pt x="1472" y="388"/>
                  </a:lnTo>
                  <a:lnTo>
                    <a:pt x="1386" y="336"/>
                  </a:lnTo>
                  <a:lnTo>
                    <a:pt x="1303" y="288"/>
                  </a:lnTo>
                  <a:lnTo>
                    <a:pt x="1219" y="246"/>
                  </a:lnTo>
                  <a:lnTo>
                    <a:pt x="1136" y="205"/>
                  </a:lnTo>
                  <a:lnTo>
                    <a:pt x="1055" y="170"/>
                  </a:lnTo>
                  <a:lnTo>
                    <a:pt x="974" y="139"/>
                  </a:lnTo>
                  <a:lnTo>
                    <a:pt x="893" y="112"/>
                  </a:lnTo>
                  <a:lnTo>
                    <a:pt x="814" y="88"/>
                  </a:lnTo>
                  <a:lnTo>
                    <a:pt x="733" y="65"/>
                  </a:lnTo>
                  <a:lnTo>
                    <a:pt x="653" y="47"/>
                  </a:lnTo>
                  <a:lnTo>
                    <a:pt x="574" y="33"/>
                  </a:lnTo>
                  <a:lnTo>
                    <a:pt x="493" y="21"/>
                  </a:lnTo>
                  <a:lnTo>
                    <a:pt x="413" y="12"/>
                  </a:lnTo>
                  <a:lnTo>
                    <a:pt x="332" y="5"/>
                  </a:lnTo>
                  <a:lnTo>
                    <a:pt x="250" y="2"/>
                  </a:lnTo>
                  <a:lnTo>
                    <a:pt x="168" y="0"/>
                  </a:lnTo>
                  <a:lnTo>
                    <a:pt x="85" y="0"/>
                  </a:lnTo>
                  <a:lnTo>
                    <a:pt x="0" y="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38081" name="Freeform 65"/>
            <p:cNvSpPr>
              <a:spLocks/>
            </p:cNvSpPr>
            <p:nvPr/>
          </p:nvSpPr>
          <p:spPr bwMode="auto">
            <a:xfrm>
              <a:off x="389" y="808"/>
              <a:ext cx="5176" cy="1160"/>
            </a:xfrm>
            <a:custGeom>
              <a:avLst/>
              <a:gdLst/>
              <a:ahLst/>
              <a:cxnLst>
                <a:cxn ang="0">
                  <a:pos x="5176" y="1959"/>
                </a:cxn>
                <a:cxn ang="0">
                  <a:pos x="5130" y="2001"/>
                </a:cxn>
                <a:cxn ang="0">
                  <a:pos x="5075" y="2044"/>
                </a:cxn>
                <a:cxn ang="0">
                  <a:pos x="4998" y="2096"/>
                </a:cxn>
                <a:cxn ang="0">
                  <a:pos x="4903" y="2153"/>
                </a:cxn>
                <a:cxn ang="0">
                  <a:pos x="4790" y="2208"/>
                </a:cxn>
                <a:cxn ang="0">
                  <a:pos x="4658" y="2258"/>
                </a:cxn>
                <a:cxn ang="0">
                  <a:pos x="4587" y="2277"/>
                </a:cxn>
                <a:cxn ang="0">
                  <a:pos x="4513" y="2295"/>
                </a:cxn>
                <a:cxn ang="0">
                  <a:pos x="4433" y="2308"/>
                </a:cxn>
                <a:cxn ang="0">
                  <a:pos x="4350" y="2317"/>
                </a:cxn>
                <a:cxn ang="0">
                  <a:pos x="4264" y="2321"/>
                </a:cxn>
                <a:cxn ang="0">
                  <a:pos x="4174" y="2317"/>
                </a:cxn>
                <a:cxn ang="0">
                  <a:pos x="4082" y="2308"/>
                </a:cxn>
                <a:cxn ang="0">
                  <a:pos x="3986" y="2292"/>
                </a:cxn>
                <a:cxn ang="0">
                  <a:pos x="3888" y="2269"/>
                </a:cxn>
                <a:cxn ang="0">
                  <a:pos x="3786" y="2235"/>
                </a:cxn>
                <a:cxn ang="0">
                  <a:pos x="3682" y="2195"/>
                </a:cxn>
                <a:cxn ang="0">
                  <a:pos x="3575" y="2143"/>
                </a:cxn>
                <a:cxn ang="0">
                  <a:pos x="3466" y="2082"/>
                </a:cxn>
                <a:cxn ang="0">
                  <a:pos x="3355" y="2011"/>
                </a:cxn>
                <a:cxn ang="0">
                  <a:pos x="3241" y="1927"/>
                </a:cxn>
                <a:cxn ang="0">
                  <a:pos x="3125" y="1831"/>
                </a:cxn>
                <a:cxn ang="0">
                  <a:pos x="3009" y="1723"/>
                </a:cxn>
                <a:cxn ang="0">
                  <a:pos x="2891" y="1600"/>
                </a:cxn>
                <a:cxn ang="0">
                  <a:pos x="2773" y="1475"/>
                </a:cxn>
                <a:cxn ang="0">
                  <a:pos x="2545" y="1244"/>
                </a:cxn>
                <a:cxn ang="0">
                  <a:pos x="2331" y="1035"/>
                </a:cxn>
                <a:cxn ang="0">
                  <a:pos x="2126" y="850"/>
                </a:cxn>
                <a:cxn ang="0">
                  <a:pos x="1931" y="685"/>
                </a:cxn>
                <a:cxn ang="0">
                  <a:pos x="1744" y="543"/>
                </a:cxn>
                <a:cxn ang="0">
                  <a:pos x="1565" y="419"/>
                </a:cxn>
                <a:cxn ang="0">
                  <a:pos x="1391" y="314"/>
                </a:cxn>
                <a:cxn ang="0">
                  <a:pos x="1222" y="226"/>
                </a:cxn>
                <a:cxn ang="0">
                  <a:pos x="1057" y="154"/>
                </a:cxn>
                <a:cxn ang="0">
                  <a:pos x="894" y="99"/>
                </a:cxn>
                <a:cxn ang="0">
                  <a:pos x="735" y="55"/>
                </a:cxn>
                <a:cxn ang="0">
                  <a:pos x="574" y="26"/>
                </a:cxn>
                <a:cxn ang="0">
                  <a:pos x="412" y="8"/>
                </a:cxn>
                <a:cxn ang="0">
                  <a:pos x="250" y="0"/>
                </a:cxn>
                <a:cxn ang="0">
                  <a:pos x="85" y="4"/>
                </a:cxn>
              </a:cxnLst>
              <a:rect l="0" t="0" r="r" b="b"/>
              <a:pathLst>
                <a:path w="5176" h="2321">
                  <a:moveTo>
                    <a:pt x="5176" y="1959"/>
                  </a:moveTo>
                  <a:lnTo>
                    <a:pt x="5176" y="1959"/>
                  </a:lnTo>
                  <a:lnTo>
                    <a:pt x="5165" y="1970"/>
                  </a:lnTo>
                  <a:lnTo>
                    <a:pt x="5130" y="2001"/>
                  </a:lnTo>
                  <a:lnTo>
                    <a:pt x="5105" y="2020"/>
                  </a:lnTo>
                  <a:lnTo>
                    <a:pt x="5075" y="2044"/>
                  </a:lnTo>
                  <a:lnTo>
                    <a:pt x="5039" y="2070"/>
                  </a:lnTo>
                  <a:lnTo>
                    <a:pt x="4998" y="2096"/>
                  </a:lnTo>
                  <a:lnTo>
                    <a:pt x="4953" y="2125"/>
                  </a:lnTo>
                  <a:lnTo>
                    <a:pt x="4903" y="2153"/>
                  </a:lnTo>
                  <a:lnTo>
                    <a:pt x="4849" y="2180"/>
                  </a:lnTo>
                  <a:lnTo>
                    <a:pt x="4790" y="2208"/>
                  </a:lnTo>
                  <a:lnTo>
                    <a:pt x="4726" y="2233"/>
                  </a:lnTo>
                  <a:lnTo>
                    <a:pt x="4658" y="2258"/>
                  </a:lnTo>
                  <a:lnTo>
                    <a:pt x="4624" y="2267"/>
                  </a:lnTo>
                  <a:lnTo>
                    <a:pt x="4587" y="2277"/>
                  </a:lnTo>
                  <a:lnTo>
                    <a:pt x="4550" y="2287"/>
                  </a:lnTo>
                  <a:lnTo>
                    <a:pt x="4513" y="2295"/>
                  </a:lnTo>
                  <a:lnTo>
                    <a:pt x="4472" y="2303"/>
                  </a:lnTo>
                  <a:lnTo>
                    <a:pt x="4433" y="2308"/>
                  </a:lnTo>
                  <a:lnTo>
                    <a:pt x="4392" y="2313"/>
                  </a:lnTo>
                  <a:lnTo>
                    <a:pt x="4350" y="2317"/>
                  </a:lnTo>
                  <a:lnTo>
                    <a:pt x="4307" y="2319"/>
                  </a:lnTo>
                  <a:lnTo>
                    <a:pt x="4264" y="2321"/>
                  </a:lnTo>
                  <a:lnTo>
                    <a:pt x="4220" y="2319"/>
                  </a:lnTo>
                  <a:lnTo>
                    <a:pt x="4174" y="2317"/>
                  </a:lnTo>
                  <a:lnTo>
                    <a:pt x="4128" y="2314"/>
                  </a:lnTo>
                  <a:lnTo>
                    <a:pt x="4082" y="2308"/>
                  </a:lnTo>
                  <a:lnTo>
                    <a:pt x="4034" y="2301"/>
                  </a:lnTo>
                  <a:lnTo>
                    <a:pt x="3986" y="2292"/>
                  </a:lnTo>
                  <a:lnTo>
                    <a:pt x="3936" y="2282"/>
                  </a:lnTo>
                  <a:lnTo>
                    <a:pt x="3888" y="2269"/>
                  </a:lnTo>
                  <a:lnTo>
                    <a:pt x="3836" y="2253"/>
                  </a:lnTo>
                  <a:lnTo>
                    <a:pt x="3786" y="2235"/>
                  </a:lnTo>
                  <a:lnTo>
                    <a:pt x="3734" y="2216"/>
                  </a:lnTo>
                  <a:lnTo>
                    <a:pt x="3682" y="2195"/>
                  </a:lnTo>
                  <a:lnTo>
                    <a:pt x="3628" y="2170"/>
                  </a:lnTo>
                  <a:lnTo>
                    <a:pt x="3575" y="2143"/>
                  </a:lnTo>
                  <a:lnTo>
                    <a:pt x="3521" y="2114"/>
                  </a:lnTo>
                  <a:lnTo>
                    <a:pt x="3466" y="2082"/>
                  </a:lnTo>
                  <a:lnTo>
                    <a:pt x="3410" y="2048"/>
                  </a:lnTo>
                  <a:lnTo>
                    <a:pt x="3355" y="2011"/>
                  </a:lnTo>
                  <a:lnTo>
                    <a:pt x="3298" y="1970"/>
                  </a:lnTo>
                  <a:lnTo>
                    <a:pt x="3241" y="1927"/>
                  </a:lnTo>
                  <a:lnTo>
                    <a:pt x="3184" y="1880"/>
                  </a:lnTo>
                  <a:lnTo>
                    <a:pt x="3125" y="1831"/>
                  </a:lnTo>
                  <a:lnTo>
                    <a:pt x="3067" y="1778"/>
                  </a:lnTo>
                  <a:lnTo>
                    <a:pt x="3009" y="1723"/>
                  </a:lnTo>
                  <a:lnTo>
                    <a:pt x="2949" y="1663"/>
                  </a:lnTo>
                  <a:lnTo>
                    <a:pt x="2891" y="1600"/>
                  </a:lnTo>
                  <a:lnTo>
                    <a:pt x="2891" y="1600"/>
                  </a:lnTo>
                  <a:lnTo>
                    <a:pt x="2773" y="1475"/>
                  </a:lnTo>
                  <a:lnTo>
                    <a:pt x="2658" y="1357"/>
                  </a:lnTo>
                  <a:lnTo>
                    <a:pt x="2545" y="1244"/>
                  </a:lnTo>
                  <a:lnTo>
                    <a:pt x="2437" y="1135"/>
                  </a:lnTo>
                  <a:lnTo>
                    <a:pt x="2331" y="1035"/>
                  </a:lnTo>
                  <a:lnTo>
                    <a:pt x="2227" y="938"/>
                  </a:lnTo>
                  <a:lnTo>
                    <a:pt x="2126" y="850"/>
                  </a:lnTo>
                  <a:lnTo>
                    <a:pt x="2027" y="764"/>
                  </a:lnTo>
                  <a:lnTo>
                    <a:pt x="1931" y="685"/>
                  </a:lnTo>
                  <a:lnTo>
                    <a:pt x="1837" y="611"/>
                  </a:lnTo>
                  <a:lnTo>
                    <a:pt x="1744" y="543"/>
                  </a:lnTo>
                  <a:lnTo>
                    <a:pt x="1654" y="478"/>
                  </a:lnTo>
                  <a:lnTo>
                    <a:pt x="1565" y="419"/>
                  </a:lnTo>
                  <a:lnTo>
                    <a:pt x="1477" y="364"/>
                  </a:lnTo>
                  <a:lnTo>
                    <a:pt x="1391" y="314"/>
                  </a:lnTo>
                  <a:lnTo>
                    <a:pt x="1305" y="268"/>
                  </a:lnTo>
                  <a:lnTo>
                    <a:pt x="1222" y="226"/>
                  </a:lnTo>
                  <a:lnTo>
                    <a:pt x="1139" y="188"/>
                  </a:lnTo>
                  <a:lnTo>
                    <a:pt x="1057" y="154"/>
                  </a:lnTo>
                  <a:lnTo>
                    <a:pt x="976" y="125"/>
                  </a:lnTo>
                  <a:lnTo>
                    <a:pt x="894" y="99"/>
                  </a:lnTo>
                  <a:lnTo>
                    <a:pt x="814" y="75"/>
                  </a:lnTo>
                  <a:lnTo>
                    <a:pt x="735" y="55"/>
                  </a:lnTo>
                  <a:lnTo>
                    <a:pt x="654" y="39"/>
                  </a:lnTo>
                  <a:lnTo>
                    <a:pt x="574" y="26"/>
                  </a:lnTo>
                  <a:lnTo>
                    <a:pt x="493" y="16"/>
                  </a:lnTo>
                  <a:lnTo>
                    <a:pt x="412" y="8"/>
                  </a:lnTo>
                  <a:lnTo>
                    <a:pt x="332" y="4"/>
                  </a:lnTo>
                  <a:lnTo>
                    <a:pt x="250" y="0"/>
                  </a:lnTo>
                  <a:lnTo>
                    <a:pt x="168" y="0"/>
                  </a:lnTo>
                  <a:lnTo>
                    <a:pt x="85" y="4"/>
                  </a:lnTo>
                  <a:lnTo>
                    <a:pt x="0" y="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38082" name="Freeform 66"/>
            <p:cNvSpPr>
              <a:spLocks/>
            </p:cNvSpPr>
            <p:nvPr/>
          </p:nvSpPr>
          <p:spPr bwMode="auto">
            <a:xfrm>
              <a:off x="403" y="829"/>
              <a:ext cx="5205" cy="1124"/>
            </a:xfrm>
            <a:custGeom>
              <a:avLst/>
              <a:gdLst/>
              <a:ahLst/>
              <a:cxnLst>
                <a:cxn ang="0">
                  <a:pos x="5205" y="1868"/>
                </a:cxn>
                <a:cxn ang="0">
                  <a:pos x="5161" y="1910"/>
                </a:cxn>
                <a:cxn ang="0">
                  <a:pos x="5105" y="1956"/>
                </a:cxn>
                <a:cxn ang="0">
                  <a:pos x="5030" y="2011"/>
                </a:cxn>
                <a:cxn ang="0">
                  <a:pos x="4936" y="2069"/>
                </a:cxn>
                <a:cxn ang="0">
                  <a:pos x="4822" y="2127"/>
                </a:cxn>
                <a:cxn ang="0">
                  <a:pos x="4693" y="2178"/>
                </a:cxn>
                <a:cxn ang="0">
                  <a:pos x="4621" y="2201"/>
                </a:cxn>
                <a:cxn ang="0">
                  <a:pos x="4546" y="2219"/>
                </a:cxn>
                <a:cxn ang="0">
                  <a:pos x="4467" y="2235"/>
                </a:cxn>
                <a:cxn ang="0">
                  <a:pos x="4385" y="2245"/>
                </a:cxn>
                <a:cxn ang="0">
                  <a:pos x="4299" y="2250"/>
                </a:cxn>
                <a:cxn ang="0">
                  <a:pos x="4208" y="2250"/>
                </a:cxn>
                <a:cxn ang="0">
                  <a:pos x="4117" y="2241"/>
                </a:cxn>
                <a:cxn ang="0">
                  <a:pos x="4020" y="2227"/>
                </a:cxn>
                <a:cxn ang="0">
                  <a:pos x="3921" y="2206"/>
                </a:cxn>
                <a:cxn ang="0">
                  <a:pos x="3820" y="2175"/>
                </a:cxn>
                <a:cxn ang="0">
                  <a:pos x="3714" y="2135"/>
                </a:cxn>
                <a:cxn ang="0">
                  <a:pos x="3607" y="2086"/>
                </a:cxn>
                <a:cxn ang="0">
                  <a:pos x="3497" y="2027"/>
                </a:cxn>
                <a:cxn ang="0">
                  <a:pos x="3385" y="1957"/>
                </a:cxn>
                <a:cxn ang="0">
                  <a:pos x="3270" y="1875"/>
                </a:cxn>
                <a:cxn ang="0">
                  <a:pos x="3153" y="1781"/>
                </a:cxn>
                <a:cxn ang="0">
                  <a:pos x="3035" y="1675"/>
                </a:cxn>
                <a:cxn ang="0">
                  <a:pos x="2914" y="1555"/>
                </a:cxn>
                <a:cxn ang="0">
                  <a:pos x="2795" y="1431"/>
                </a:cxn>
                <a:cxn ang="0">
                  <a:pos x="2564" y="1202"/>
                </a:cxn>
                <a:cxn ang="0">
                  <a:pos x="2346" y="997"/>
                </a:cxn>
                <a:cxn ang="0">
                  <a:pos x="2140" y="816"/>
                </a:cxn>
                <a:cxn ang="0">
                  <a:pos x="1941" y="654"/>
                </a:cxn>
                <a:cxn ang="0">
                  <a:pos x="1752" y="514"/>
                </a:cxn>
                <a:cxn ang="0">
                  <a:pos x="1570" y="394"/>
                </a:cxn>
                <a:cxn ang="0">
                  <a:pos x="1395" y="293"/>
                </a:cxn>
                <a:cxn ang="0">
                  <a:pos x="1226" y="207"/>
                </a:cxn>
                <a:cxn ang="0">
                  <a:pos x="1059" y="139"/>
                </a:cxn>
                <a:cxn ang="0">
                  <a:pos x="897" y="86"/>
                </a:cxn>
                <a:cxn ang="0">
                  <a:pos x="734" y="45"/>
                </a:cxn>
                <a:cxn ang="0">
                  <a:pos x="575" y="20"/>
                </a:cxn>
                <a:cxn ang="0">
                  <a:pos x="414" y="5"/>
                </a:cxn>
                <a:cxn ang="0">
                  <a:pos x="250" y="0"/>
                </a:cxn>
                <a:cxn ang="0">
                  <a:pos x="85" y="7"/>
                </a:cxn>
              </a:cxnLst>
              <a:rect l="0" t="0" r="r" b="b"/>
              <a:pathLst>
                <a:path w="5205" h="2250">
                  <a:moveTo>
                    <a:pt x="5205" y="1868"/>
                  </a:moveTo>
                  <a:lnTo>
                    <a:pt x="5205" y="1868"/>
                  </a:lnTo>
                  <a:lnTo>
                    <a:pt x="5194" y="1880"/>
                  </a:lnTo>
                  <a:lnTo>
                    <a:pt x="5161" y="1910"/>
                  </a:lnTo>
                  <a:lnTo>
                    <a:pt x="5136" y="1931"/>
                  </a:lnTo>
                  <a:lnTo>
                    <a:pt x="5105" y="1956"/>
                  </a:lnTo>
                  <a:lnTo>
                    <a:pt x="5071" y="1981"/>
                  </a:lnTo>
                  <a:lnTo>
                    <a:pt x="5030" y="2011"/>
                  </a:lnTo>
                  <a:lnTo>
                    <a:pt x="4984" y="2040"/>
                  </a:lnTo>
                  <a:lnTo>
                    <a:pt x="4936" y="2069"/>
                  </a:lnTo>
                  <a:lnTo>
                    <a:pt x="4882" y="2098"/>
                  </a:lnTo>
                  <a:lnTo>
                    <a:pt x="4822" y="2127"/>
                  </a:lnTo>
                  <a:lnTo>
                    <a:pt x="4760" y="2153"/>
                  </a:lnTo>
                  <a:lnTo>
                    <a:pt x="4693" y="2178"/>
                  </a:lnTo>
                  <a:lnTo>
                    <a:pt x="4657" y="2190"/>
                  </a:lnTo>
                  <a:lnTo>
                    <a:pt x="4621" y="2201"/>
                  </a:lnTo>
                  <a:lnTo>
                    <a:pt x="4585" y="2211"/>
                  </a:lnTo>
                  <a:lnTo>
                    <a:pt x="4546" y="2219"/>
                  </a:lnTo>
                  <a:lnTo>
                    <a:pt x="4507" y="2227"/>
                  </a:lnTo>
                  <a:lnTo>
                    <a:pt x="4467" y="2235"/>
                  </a:lnTo>
                  <a:lnTo>
                    <a:pt x="4426" y="2240"/>
                  </a:lnTo>
                  <a:lnTo>
                    <a:pt x="4385" y="2245"/>
                  </a:lnTo>
                  <a:lnTo>
                    <a:pt x="4342" y="2248"/>
                  </a:lnTo>
                  <a:lnTo>
                    <a:pt x="4299" y="2250"/>
                  </a:lnTo>
                  <a:lnTo>
                    <a:pt x="4254" y="2250"/>
                  </a:lnTo>
                  <a:lnTo>
                    <a:pt x="4208" y="2250"/>
                  </a:lnTo>
                  <a:lnTo>
                    <a:pt x="4163" y="2246"/>
                  </a:lnTo>
                  <a:lnTo>
                    <a:pt x="4117" y="2241"/>
                  </a:lnTo>
                  <a:lnTo>
                    <a:pt x="4068" y="2235"/>
                  </a:lnTo>
                  <a:lnTo>
                    <a:pt x="4020" y="2227"/>
                  </a:lnTo>
                  <a:lnTo>
                    <a:pt x="3971" y="2217"/>
                  </a:lnTo>
                  <a:lnTo>
                    <a:pt x="3921" y="2206"/>
                  </a:lnTo>
                  <a:lnTo>
                    <a:pt x="3871" y="2191"/>
                  </a:lnTo>
                  <a:lnTo>
                    <a:pt x="3820" y="2175"/>
                  </a:lnTo>
                  <a:lnTo>
                    <a:pt x="3767" y="2156"/>
                  </a:lnTo>
                  <a:lnTo>
                    <a:pt x="3714" y="2135"/>
                  </a:lnTo>
                  <a:lnTo>
                    <a:pt x="3661" y="2112"/>
                  </a:lnTo>
                  <a:lnTo>
                    <a:pt x="3607" y="2086"/>
                  </a:lnTo>
                  <a:lnTo>
                    <a:pt x="3553" y="2057"/>
                  </a:lnTo>
                  <a:lnTo>
                    <a:pt x="3497" y="2027"/>
                  </a:lnTo>
                  <a:lnTo>
                    <a:pt x="3442" y="1993"/>
                  </a:lnTo>
                  <a:lnTo>
                    <a:pt x="3385" y="1957"/>
                  </a:lnTo>
                  <a:lnTo>
                    <a:pt x="3328" y="1917"/>
                  </a:lnTo>
                  <a:lnTo>
                    <a:pt x="3270" y="1875"/>
                  </a:lnTo>
                  <a:lnTo>
                    <a:pt x="3213" y="1830"/>
                  </a:lnTo>
                  <a:lnTo>
                    <a:pt x="3153" y="1781"/>
                  </a:lnTo>
                  <a:lnTo>
                    <a:pt x="3095" y="1730"/>
                  </a:lnTo>
                  <a:lnTo>
                    <a:pt x="3035" y="1675"/>
                  </a:lnTo>
                  <a:lnTo>
                    <a:pt x="2975" y="1617"/>
                  </a:lnTo>
                  <a:lnTo>
                    <a:pt x="2914" y="1555"/>
                  </a:lnTo>
                  <a:lnTo>
                    <a:pt x="2914" y="1555"/>
                  </a:lnTo>
                  <a:lnTo>
                    <a:pt x="2795" y="1431"/>
                  </a:lnTo>
                  <a:lnTo>
                    <a:pt x="2678" y="1313"/>
                  </a:lnTo>
                  <a:lnTo>
                    <a:pt x="2564" y="1202"/>
                  </a:lnTo>
                  <a:lnTo>
                    <a:pt x="2453" y="1097"/>
                  </a:lnTo>
                  <a:lnTo>
                    <a:pt x="2346" y="997"/>
                  </a:lnTo>
                  <a:lnTo>
                    <a:pt x="2241" y="903"/>
                  </a:lnTo>
                  <a:lnTo>
                    <a:pt x="2140" y="816"/>
                  </a:lnTo>
                  <a:lnTo>
                    <a:pt x="2040" y="732"/>
                  </a:lnTo>
                  <a:lnTo>
                    <a:pt x="1941" y="654"/>
                  </a:lnTo>
                  <a:lnTo>
                    <a:pt x="1847" y="582"/>
                  </a:lnTo>
                  <a:lnTo>
                    <a:pt x="1752" y="514"/>
                  </a:lnTo>
                  <a:lnTo>
                    <a:pt x="1661" y="452"/>
                  </a:lnTo>
                  <a:lnTo>
                    <a:pt x="1570" y="394"/>
                  </a:lnTo>
                  <a:lnTo>
                    <a:pt x="1483" y="341"/>
                  </a:lnTo>
                  <a:lnTo>
                    <a:pt x="1395" y="293"/>
                  </a:lnTo>
                  <a:lnTo>
                    <a:pt x="1311" y="247"/>
                  </a:lnTo>
                  <a:lnTo>
                    <a:pt x="1226" y="207"/>
                  </a:lnTo>
                  <a:lnTo>
                    <a:pt x="1143" y="171"/>
                  </a:lnTo>
                  <a:lnTo>
                    <a:pt x="1059" y="139"/>
                  </a:lnTo>
                  <a:lnTo>
                    <a:pt x="977" y="110"/>
                  </a:lnTo>
                  <a:lnTo>
                    <a:pt x="897" y="86"/>
                  </a:lnTo>
                  <a:lnTo>
                    <a:pt x="815" y="63"/>
                  </a:lnTo>
                  <a:lnTo>
                    <a:pt x="734" y="45"/>
                  </a:lnTo>
                  <a:lnTo>
                    <a:pt x="655" y="31"/>
                  </a:lnTo>
                  <a:lnTo>
                    <a:pt x="575" y="20"/>
                  </a:lnTo>
                  <a:lnTo>
                    <a:pt x="494" y="10"/>
                  </a:lnTo>
                  <a:lnTo>
                    <a:pt x="414" y="5"/>
                  </a:lnTo>
                  <a:lnTo>
                    <a:pt x="332" y="2"/>
                  </a:lnTo>
                  <a:lnTo>
                    <a:pt x="250" y="0"/>
                  </a:lnTo>
                  <a:lnTo>
                    <a:pt x="168" y="2"/>
                  </a:lnTo>
                  <a:lnTo>
                    <a:pt x="85" y="7"/>
                  </a:lnTo>
                  <a:lnTo>
                    <a:pt x="0" y="13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38083" name="Freeform 67"/>
            <p:cNvSpPr>
              <a:spLocks/>
            </p:cNvSpPr>
            <p:nvPr/>
          </p:nvSpPr>
          <p:spPr bwMode="auto">
            <a:xfrm>
              <a:off x="418" y="850"/>
              <a:ext cx="5233" cy="1090"/>
            </a:xfrm>
            <a:custGeom>
              <a:avLst/>
              <a:gdLst/>
              <a:ahLst/>
              <a:cxnLst>
                <a:cxn ang="0">
                  <a:pos x="5233" y="1778"/>
                </a:cxn>
                <a:cxn ang="0">
                  <a:pos x="5189" y="1822"/>
                </a:cxn>
                <a:cxn ang="0">
                  <a:pos x="5133" y="1867"/>
                </a:cxn>
                <a:cxn ang="0">
                  <a:pos x="5060" y="1923"/>
                </a:cxn>
                <a:cxn ang="0">
                  <a:pos x="4965" y="1985"/>
                </a:cxn>
                <a:cxn ang="0">
                  <a:pos x="4854" y="2044"/>
                </a:cxn>
                <a:cxn ang="0">
                  <a:pos x="4725" y="2099"/>
                </a:cxn>
                <a:cxn ang="0">
                  <a:pos x="4654" y="2122"/>
                </a:cxn>
                <a:cxn ang="0">
                  <a:pos x="4579" y="2143"/>
                </a:cxn>
                <a:cxn ang="0">
                  <a:pos x="4500" y="2159"/>
                </a:cxn>
                <a:cxn ang="0">
                  <a:pos x="4418" y="2172"/>
                </a:cxn>
                <a:cxn ang="0">
                  <a:pos x="4332" y="2178"/>
                </a:cxn>
                <a:cxn ang="0">
                  <a:pos x="4242" y="2180"/>
                </a:cxn>
                <a:cxn ang="0">
                  <a:pos x="4149" y="2174"/>
                </a:cxn>
                <a:cxn ang="0">
                  <a:pos x="4053" y="2162"/>
                </a:cxn>
                <a:cxn ang="0">
                  <a:pos x="3953" y="2141"/>
                </a:cxn>
                <a:cxn ang="0">
                  <a:pos x="3852" y="2114"/>
                </a:cxn>
                <a:cxn ang="0">
                  <a:pos x="3746" y="2075"/>
                </a:cxn>
                <a:cxn ang="0">
                  <a:pos x="3638" y="2028"/>
                </a:cxn>
                <a:cxn ang="0">
                  <a:pos x="3527" y="1972"/>
                </a:cxn>
                <a:cxn ang="0">
                  <a:pos x="3414" y="1902"/>
                </a:cxn>
                <a:cxn ang="0">
                  <a:pos x="3298" y="1823"/>
                </a:cxn>
                <a:cxn ang="0">
                  <a:pos x="3180" y="1731"/>
                </a:cxn>
                <a:cxn ang="0">
                  <a:pos x="3059" y="1626"/>
                </a:cxn>
                <a:cxn ang="0">
                  <a:pos x="2937" y="1508"/>
                </a:cxn>
                <a:cxn ang="0">
                  <a:pos x="2816" y="1387"/>
                </a:cxn>
                <a:cxn ang="0">
                  <a:pos x="2581" y="1161"/>
                </a:cxn>
                <a:cxn ang="0">
                  <a:pos x="2361" y="959"/>
                </a:cxn>
                <a:cxn ang="0">
                  <a:pos x="2151" y="780"/>
                </a:cxn>
                <a:cxn ang="0">
                  <a:pos x="1951" y="624"/>
                </a:cxn>
                <a:cxn ang="0">
                  <a:pos x="1759" y="486"/>
                </a:cxn>
                <a:cxn ang="0">
                  <a:pos x="1576" y="370"/>
                </a:cxn>
                <a:cxn ang="0">
                  <a:pos x="1400" y="270"/>
                </a:cxn>
                <a:cxn ang="0">
                  <a:pos x="1229" y="189"/>
                </a:cxn>
                <a:cxn ang="0">
                  <a:pos x="1061" y="123"/>
                </a:cxn>
                <a:cxn ang="0">
                  <a:pos x="897" y="73"/>
                </a:cxn>
                <a:cxn ang="0">
                  <a:pos x="736" y="36"/>
                </a:cxn>
                <a:cxn ang="0">
                  <a:pos x="575" y="13"/>
                </a:cxn>
                <a:cxn ang="0">
                  <a:pos x="413" y="2"/>
                </a:cxn>
                <a:cxn ang="0">
                  <a:pos x="250" y="2"/>
                </a:cxn>
                <a:cxn ang="0">
                  <a:pos x="85" y="10"/>
                </a:cxn>
              </a:cxnLst>
              <a:rect l="0" t="0" r="r" b="b"/>
              <a:pathLst>
                <a:path w="5233" h="2180">
                  <a:moveTo>
                    <a:pt x="5233" y="1778"/>
                  </a:moveTo>
                  <a:lnTo>
                    <a:pt x="5233" y="1778"/>
                  </a:lnTo>
                  <a:lnTo>
                    <a:pt x="5222" y="1789"/>
                  </a:lnTo>
                  <a:lnTo>
                    <a:pt x="5189" y="1822"/>
                  </a:lnTo>
                  <a:lnTo>
                    <a:pt x="5164" y="1843"/>
                  </a:lnTo>
                  <a:lnTo>
                    <a:pt x="5133" y="1867"/>
                  </a:lnTo>
                  <a:lnTo>
                    <a:pt x="5099" y="1894"/>
                  </a:lnTo>
                  <a:lnTo>
                    <a:pt x="5060" y="1923"/>
                  </a:lnTo>
                  <a:lnTo>
                    <a:pt x="5015" y="1954"/>
                  </a:lnTo>
                  <a:lnTo>
                    <a:pt x="4965" y="1985"/>
                  </a:lnTo>
                  <a:lnTo>
                    <a:pt x="4913" y="2014"/>
                  </a:lnTo>
                  <a:lnTo>
                    <a:pt x="4854" y="2044"/>
                  </a:lnTo>
                  <a:lnTo>
                    <a:pt x="4792" y="2072"/>
                  </a:lnTo>
                  <a:lnTo>
                    <a:pt x="4725" y="2099"/>
                  </a:lnTo>
                  <a:lnTo>
                    <a:pt x="4689" y="2111"/>
                  </a:lnTo>
                  <a:lnTo>
                    <a:pt x="4654" y="2122"/>
                  </a:lnTo>
                  <a:lnTo>
                    <a:pt x="4617" y="2133"/>
                  </a:lnTo>
                  <a:lnTo>
                    <a:pt x="4579" y="2143"/>
                  </a:lnTo>
                  <a:lnTo>
                    <a:pt x="4540" y="2153"/>
                  </a:lnTo>
                  <a:lnTo>
                    <a:pt x="4500" y="2159"/>
                  </a:lnTo>
                  <a:lnTo>
                    <a:pt x="4460" y="2167"/>
                  </a:lnTo>
                  <a:lnTo>
                    <a:pt x="4418" y="2172"/>
                  </a:lnTo>
                  <a:lnTo>
                    <a:pt x="4375" y="2175"/>
                  </a:lnTo>
                  <a:lnTo>
                    <a:pt x="4332" y="2178"/>
                  </a:lnTo>
                  <a:lnTo>
                    <a:pt x="4288" y="2180"/>
                  </a:lnTo>
                  <a:lnTo>
                    <a:pt x="4242" y="2180"/>
                  </a:lnTo>
                  <a:lnTo>
                    <a:pt x="4196" y="2178"/>
                  </a:lnTo>
                  <a:lnTo>
                    <a:pt x="4149" y="2174"/>
                  </a:lnTo>
                  <a:lnTo>
                    <a:pt x="4102" y="2169"/>
                  </a:lnTo>
                  <a:lnTo>
                    <a:pt x="4053" y="2162"/>
                  </a:lnTo>
                  <a:lnTo>
                    <a:pt x="4003" y="2153"/>
                  </a:lnTo>
                  <a:lnTo>
                    <a:pt x="3953" y="2141"/>
                  </a:lnTo>
                  <a:lnTo>
                    <a:pt x="3903" y="2128"/>
                  </a:lnTo>
                  <a:lnTo>
                    <a:pt x="3852" y="2114"/>
                  </a:lnTo>
                  <a:lnTo>
                    <a:pt x="3799" y="2096"/>
                  </a:lnTo>
                  <a:lnTo>
                    <a:pt x="3746" y="2075"/>
                  </a:lnTo>
                  <a:lnTo>
                    <a:pt x="3692" y="2054"/>
                  </a:lnTo>
                  <a:lnTo>
                    <a:pt x="3638" y="2028"/>
                  </a:lnTo>
                  <a:lnTo>
                    <a:pt x="3582" y="2001"/>
                  </a:lnTo>
                  <a:lnTo>
                    <a:pt x="3527" y="1972"/>
                  </a:lnTo>
                  <a:lnTo>
                    <a:pt x="3471" y="1938"/>
                  </a:lnTo>
                  <a:lnTo>
                    <a:pt x="3414" y="1902"/>
                  </a:lnTo>
                  <a:lnTo>
                    <a:pt x="3356" y="1865"/>
                  </a:lnTo>
                  <a:lnTo>
                    <a:pt x="3298" y="1823"/>
                  </a:lnTo>
                  <a:lnTo>
                    <a:pt x="3239" y="1778"/>
                  </a:lnTo>
                  <a:lnTo>
                    <a:pt x="3180" y="1731"/>
                  </a:lnTo>
                  <a:lnTo>
                    <a:pt x="3120" y="1681"/>
                  </a:lnTo>
                  <a:lnTo>
                    <a:pt x="3059" y="1626"/>
                  </a:lnTo>
                  <a:lnTo>
                    <a:pt x="2999" y="1570"/>
                  </a:lnTo>
                  <a:lnTo>
                    <a:pt x="2937" y="1508"/>
                  </a:lnTo>
                  <a:lnTo>
                    <a:pt x="2937" y="1508"/>
                  </a:lnTo>
                  <a:lnTo>
                    <a:pt x="2816" y="1387"/>
                  </a:lnTo>
                  <a:lnTo>
                    <a:pt x="2697" y="1271"/>
                  </a:lnTo>
                  <a:lnTo>
                    <a:pt x="2581" y="1161"/>
                  </a:lnTo>
                  <a:lnTo>
                    <a:pt x="2470" y="1058"/>
                  </a:lnTo>
                  <a:lnTo>
                    <a:pt x="2361" y="959"/>
                  </a:lnTo>
                  <a:lnTo>
                    <a:pt x="2255" y="867"/>
                  </a:lnTo>
                  <a:lnTo>
                    <a:pt x="2151" y="780"/>
                  </a:lnTo>
                  <a:lnTo>
                    <a:pt x="2050" y="699"/>
                  </a:lnTo>
                  <a:lnTo>
                    <a:pt x="1951" y="624"/>
                  </a:lnTo>
                  <a:lnTo>
                    <a:pt x="1854" y="552"/>
                  </a:lnTo>
                  <a:lnTo>
                    <a:pt x="1759" y="486"/>
                  </a:lnTo>
                  <a:lnTo>
                    <a:pt x="1668" y="427"/>
                  </a:lnTo>
                  <a:lnTo>
                    <a:pt x="1576" y="370"/>
                  </a:lnTo>
                  <a:lnTo>
                    <a:pt x="1487" y="318"/>
                  </a:lnTo>
                  <a:lnTo>
                    <a:pt x="1400" y="270"/>
                  </a:lnTo>
                  <a:lnTo>
                    <a:pt x="1314" y="228"/>
                  </a:lnTo>
                  <a:lnTo>
                    <a:pt x="1229" y="189"/>
                  </a:lnTo>
                  <a:lnTo>
                    <a:pt x="1144" y="154"/>
                  </a:lnTo>
                  <a:lnTo>
                    <a:pt x="1061" y="123"/>
                  </a:lnTo>
                  <a:lnTo>
                    <a:pt x="979" y="96"/>
                  </a:lnTo>
                  <a:lnTo>
                    <a:pt x="897" y="73"/>
                  </a:lnTo>
                  <a:lnTo>
                    <a:pt x="817" y="54"/>
                  </a:lnTo>
                  <a:lnTo>
                    <a:pt x="736" y="36"/>
                  </a:lnTo>
                  <a:lnTo>
                    <a:pt x="656" y="23"/>
                  </a:lnTo>
                  <a:lnTo>
                    <a:pt x="575" y="13"/>
                  </a:lnTo>
                  <a:lnTo>
                    <a:pt x="495" y="7"/>
                  </a:lnTo>
                  <a:lnTo>
                    <a:pt x="413" y="2"/>
                  </a:lnTo>
                  <a:lnTo>
                    <a:pt x="332" y="0"/>
                  </a:lnTo>
                  <a:lnTo>
                    <a:pt x="250" y="2"/>
                  </a:lnTo>
                  <a:lnTo>
                    <a:pt x="168" y="5"/>
                  </a:lnTo>
                  <a:lnTo>
                    <a:pt x="85" y="10"/>
                  </a:lnTo>
                  <a:lnTo>
                    <a:pt x="0" y="1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38084" name="Freeform 68"/>
            <p:cNvSpPr>
              <a:spLocks/>
            </p:cNvSpPr>
            <p:nvPr/>
          </p:nvSpPr>
          <p:spPr bwMode="auto">
            <a:xfrm>
              <a:off x="434" y="870"/>
              <a:ext cx="5259" cy="1056"/>
            </a:xfrm>
            <a:custGeom>
              <a:avLst/>
              <a:gdLst/>
              <a:ahLst/>
              <a:cxnLst>
                <a:cxn ang="0">
                  <a:pos x="5259" y="1687"/>
                </a:cxn>
                <a:cxn ang="0">
                  <a:pos x="5214" y="1731"/>
                </a:cxn>
                <a:cxn ang="0">
                  <a:pos x="5160" y="1779"/>
                </a:cxn>
                <a:cxn ang="0">
                  <a:pos x="5087" y="1837"/>
                </a:cxn>
                <a:cxn ang="0">
                  <a:pos x="4994" y="1900"/>
                </a:cxn>
                <a:cxn ang="0">
                  <a:pos x="4883" y="1963"/>
                </a:cxn>
                <a:cxn ang="0">
                  <a:pos x="4755" y="2020"/>
                </a:cxn>
                <a:cxn ang="0">
                  <a:pos x="4684" y="2045"/>
                </a:cxn>
                <a:cxn ang="0">
                  <a:pos x="4611" y="2068"/>
                </a:cxn>
                <a:cxn ang="0">
                  <a:pos x="4531" y="2086"/>
                </a:cxn>
                <a:cxn ang="0">
                  <a:pos x="4449" y="2100"/>
                </a:cxn>
                <a:cxn ang="0">
                  <a:pos x="4363" y="2108"/>
                </a:cxn>
                <a:cxn ang="0">
                  <a:pos x="4275" y="2112"/>
                </a:cxn>
                <a:cxn ang="0">
                  <a:pos x="4181" y="2107"/>
                </a:cxn>
                <a:cxn ang="0">
                  <a:pos x="4084" y="2097"/>
                </a:cxn>
                <a:cxn ang="0">
                  <a:pos x="3984" y="2079"/>
                </a:cxn>
                <a:cxn ang="0">
                  <a:pos x="3882" y="2052"/>
                </a:cxn>
                <a:cxn ang="0">
                  <a:pos x="3776" y="2016"/>
                </a:cxn>
                <a:cxn ang="0">
                  <a:pos x="3668" y="1971"/>
                </a:cxn>
                <a:cxn ang="0">
                  <a:pos x="3555" y="1916"/>
                </a:cxn>
                <a:cxn ang="0">
                  <a:pos x="3441" y="1850"/>
                </a:cxn>
                <a:cxn ang="0">
                  <a:pos x="3325" y="1773"/>
                </a:cxn>
                <a:cxn ang="0">
                  <a:pos x="3205" y="1682"/>
                </a:cxn>
                <a:cxn ang="0">
                  <a:pos x="3083" y="1579"/>
                </a:cxn>
                <a:cxn ang="0">
                  <a:pos x="2958" y="1463"/>
                </a:cxn>
                <a:cxn ang="0">
                  <a:pos x="2835" y="1343"/>
                </a:cxn>
                <a:cxn ang="0">
                  <a:pos x="2599" y="1122"/>
                </a:cxn>
                <a:cxn ang="0">
                  <a:pos x="2374" y="923"/>
                </a:cxn>
                <a:cxn ang="0">
                  <a:pos x="2161" y="747"/>
                </a:cxn>
                <a:cxn ang="0">
                  <a:pos x="1960" y="594"/>
                </a:cxn>
                <a:cxn ang="0">
                  <a:pos x="1767" y="460"/>
                </a:cxn>
                <a:cxn ang="0">
                  <a:pos x="1581" y="347"/>
                </a:cxn>
                <a:cxn ang="0">
                  <a:pos x="1403" y="250"/>
                </a:cxn>
                <a:cxn ang="0">
                  <a:pos x="1231" y="171"/>
                </a:cxn>
                <a:cxn ang="0">
                  <a:pos x="1063" y="109"/>
                </a:cxn>
                <a:cxn ang="0">
                  <a:pos x="898" y="63"/>
                </a:cxn>
                <a:cxn ang="0">
                  <a:pos x="735" y="29"/>
                </a:cxn>
                <a:cxn ang="0">
                  <a:pos x="574" y="8"/>
                </a:cxn>
                <a:cxn ang="0">
                  <a:pos x="412" y="0"/>
                </a:cxn>
                <a:cxn ang="0">
                  <a:pos x="249" y="3"/>
                </a:cxn>
                <a:cxn ang="0">
                  <a:pos x="84" y="16"/>
                </a:cxn>
              </a:cxnLst>
              <a:rect l="0" t="0" r="r" b="b"/>
              <a:pathLst>
                <a:path w="5259" h="2112">
                  <a:moveTo>
                    <a:pt x="5259" y="1687"/>
                  </a:moveTo>
                  <a:lnTo>
                    <a:pt x="5259" y="1687"/>
                  </a:lnTo>
                  <a:lnTo>
                    <a:pt x="5248" y="1698"/>
                  </a:lnTo>
                  <a:lnTo>
                    <a:pt x="5214" y="1731"/>
                  </a:lnTo>
                  <a:lnTo>
                    <a:pt x="5189" y="1753"/>
                  </a:lnTo>
                  <a:lnTo>
                    <a:pt x="5160" y="1779"/>
                  </a:lnTo>
                  <a:lnTo>
                    <a:pt x="5127" y="1806"/>
                  </a:lnTo>
                  <a:lnTo>
                    <a:pt x="5087" y="1837"/>
                  </a:lnTo>
                  <a:lnTo>
                    <a:pt x="5044" y="1868"/>
                  </a:lnTo>
                  <a:lnTo>
                    <a:pt x="4994" y="1900"/>
                  </a:lnTo>
                  <a:lnTo>
                    <a:pt x="4941" y="1931"/>
                  </a:lnTo>
                  <a:lnTo>
                    <a:pt x="4883" y="1963"/>
                  </a:lnTo>
                  <a:lnTo>
                    <a:pt x="4822" y="1992"/>
                  </a:lnTo>
                  <a:lnTo>
                    <a:pt x="4755" y="2020"/>
                  </a:lnTo>
                  <a:lnTo>
                    <a:pt x="4720" y="2033"/>
                  </a:lnTo>
                  <a:lnTo>
                    <a:pt x="4684" y="2045"/>
                  </a:lnTo>
                  <a:lnTo>
                    <a:pt x="4648" y="2057"/>
                  </a:lnTo>
                  <a:lnTo>
                    <a:pt x="4611" y="2068"/>
                  </a:lnTo>
                  <a:lnTo>
                    <a:pt x="4572" y="2078"/>
                  </a:lnTo>
                  <a:lnTo>
                    <a:pt x="4531" y="2086"/>
                  </a:lnTo>
                  <a:lnTo>
                    <a:pt x="4491" y="2094"/>
                  </a:lnTo>
                  <a:lnTo>
                    <a:pt x="4449" y="2100"/>
                  </a:lnTo>
                  <a:lnTo>
                    <a:pt x="4406" y="2105"/>
                  </a:lnTo>
                  <a:lnTo>
                    <a:pt x="4363" y="2108"/>
                  </a:lnTo>
                  <a:lnTo>
                    <a:pt x="4319" y="2110"/>
                  </a:lnTo>
                  <a:lnTo>
                    <a:pt x="4275" y="2112"/>
                  </a:lnTo>
                  <a:lnTo>
                    <a:pt x="4227" y="2110"/>
                  </a:lnTo>
                  <a:lnTo>
                    <a:pt x="4181" y="2107"/>
                  </a:lnTo>
                  <a:lnTo>
                    <a:pt x="4133" y="2104"/>
                  </a:lnTo>
                  <a:lnTo>
                    <a:pt x="4084" y="2097"/>
                  </a:lnTo>
                  <a:lnTo>
                    <a:pt x="4036" y="2089"/>
                  </a:lnTo>
                  <a:lnTo>
                    <a:pt x="3984" y="2079"/>
                  </a:lnTo>
                  <a:lnTo>
                    <a:pt x="3934" y="2066"/>
                  </a:lnTo>
                  <a:lnTo>
                    <a:pt x="3882" y="2052"/>
                  </a:lnTo>
                  <a:lnTo>
                    <a:pt x="3829" y="2036"/>
                  </a:lnTo>
                  <a:lnTo>
                    <a:pt x="3776" y="2016"/>
                  </a:lnTo>
                  <a:lnTo>
                    <a:pt x="3722" y="1995"/>
                  </a:lnTo>
                  <a:lnTo>
                    <a:pt x="3668" y="1971"/>
                  </a:lnTo>
                  <a:lnTo>
                    <a:pt x="3612" y="1945"/>
                  </a:lnTo>
                  <a:lnTo>
                    <a:pt x="3555" y="1916"/>
                  </a:lnTo>
                  <a:lnTo>
                    <a:pt x="3498" y="1884"/>
                  </a:lnTo>
                  <a:lnTo>
                    <a:pt x="3441" y="1850"/>
                  </a:lnTo>
                  <a:lnTo>
                    <a:pt x="3383" y="1813"/>
                  </a:lnTo>
                  <a:lnTo>
                    <a:pt x="3325" y="1773"/>
                  </a:lnTo>
                  <a:lnTo>
                    <a:pt x="3265" y="1729"/>
                  </a:lnTo>
                  <a:lnTo>
                    <a:pt x="3205" y="1682"/>
                  </a:lnTo>
                  <a:lnTo>
                    <a:pt x="3144" y="1632"/>
                  </a:lnTo>
                  <a:lnTo>
                    <a:pt x="3083" y="1579"/>
                  </a:lnTo>
                  <a:lnTo>
                    <a:pt x="3021" y="1522"/>
                  </a:lnTo>
                  <a:lnTo>
                    <a:pt x="2958" y="1463"/>
                  </a:lnTo>
                  <a:lnTo>
                    <a:pt x="2958" y="1463"/>
                  </a:lnTo>
                  <a:lnTo>
                    <a:pt x="2835" y="1343"/>
                  </a:lnTo>
                  <a:lnTo>
                    <a:pt x="2715" y="1228"/>
                  </a:lnTo>
                  <a:lnTo>
                    <a:pt x="2599" y="1122"/>
                  </a:lnTo>
                  <a:lnTo>
                    <a:pt x="2485" y="1020"/>
                  </a:lnTo>
                  <a:lnTo>
                    <a:pt x="2374" y="923"/>
                  </a:lnTo>
                  <a:lnTo>
                    <a:pt x="2267" y="833"/>
                  </a:lnTo>
                  <a:lnTo>
                    <a:pt x="2161" y="747"/>
                  </a:lnTo>
                  <a:lnTo>
                    <a:pt x="2060" y="668"/>
                  </a:lnTo>
                  <a:lnTo>
                    <a:pt x="1960" y="594"/>
                  </a:lnTo>
                  <a:lnTo>
                    <a:pt x="1861" y="524"/>
                  </a:lnTo>
                  <a:lnTo>
                    <a:pt x="1767" y="460"/>
                  </a:lnTo>
                  <a:lnTo>
                    <a:pt x="1673" y="400"/>
                  </a:lnTo>
                  <a:lnTo>
                    <a:pt x="1581" y="347"/>
                  </a:lnTo>
                  <a:lnTo>
                    <a:pt x="1492" y="297"/>
                  </a:lnTo>
                  <a:lnTo>
                    <a:pt x="1403" y="250"/>
                  </a:lnTo>
                  <a:lnTo>
                    <a:pt x="1316" y="210"/>
                  </a:lnTo>
                  <a:lnTo>
                    <a:pt x="1231" y="171"/>
                  </a:lnTo>
                  <a:lnTo>
                    <a:pt x="1146" y="138"/>
                  </a:lnTo>
                  <a:lnTo>
                    <a:pt x="1063" y="109"/>
                  </a:lnTo>
                  <a:lnTo>
                    <a:pt x="980" y="84"/>
                  </a:lnTo>
                  <a:lnTo>
                    <a:pt x="898" y="63"/>
                  </a:lnTo>
                  <a:lnTo>
                    <a:pt x="816" y="43"/>
                  </a:lnTo>
                  <a:lnTo>
                    <a:pt x="735" y="29"/>
                  </a:lnTo>
                  <a:lnTo>
                    <a:pt x="655" y="17"/>
                  </a:lnTo>
                  <a:lnTo>
                    <a:pt x="574" y="8"/>
                  </a:lnTo>
                  <a:lnTo>
                    <a:pt x="494" y="3"/>
                  </a:lnTo>
                  <a:lnTo>
                    <a:pt x="412" y="0"/>
                  </a:lnTo>
                  <a:lnTo>
                    <a:pt x="331" y="0"/>
                  </a:lnTo>
                  <a:lnTo>
                    <a:pt x="249" y="3"/>
                  </a:lnTo>
                  <a:lnTo>
                    <a:pt x="168" y="8"/>
                  </a:lnTo>
                  <a:lnTo>
                    <a:pt x="84" y="16"/>
                  </a:lnTo>
                  <a:lnTo>
                    <a:pt x="0" y="25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38085" name="Freeform 69"/>
            <p:cNvSpPr>
              <a:spLocks/>
            </p:cNvSpPr>
            <p:nvPr/>
          </p:nvSpPr>
          <p:spPr bwMode="auto">
            <a:xfrm>
              <a:off x="450" y="890"/>
              <a:ext cx="5283" cy="1021"/>
            </a:xfrm>
            <a:custGeom>
              <a:avLst/>
              <a:gdLst/>
              <a:ahLst/>
              <a:cxnLst>
                <a:cxn ang="0">
                  <a:pos x="5283" y="1597"/>
                </a:cxn>
                <a:cxn ang="0">
                  <a:pos x="5240" y="1642"/>
                </a:cxn>
                <a:cxn ang="0">
                  <a:pos x="5187" y="1691"/>
                </a:cxn>
                <a:cxn ang="0">
                  <a:pos x="5114" y="1750"/>
                </a:cxn>
                <a:cxn ang="0">
                  <a:pos x="5022" y="1817"/>
                </a:cxn>
                <a:cxn ang="0">
                  <a:pos x="4912" y="1881"/>
                </a:cxn>
                <a:cxn ang="0">
                  <a:pos x="4818" y="1928"/>
                </a:cxn>
                <a:cxn ang="0">
                  <a:pos x="4750" y="1955"/>
                </a:cxn>
                <a:cxn ang="0">
                  <a:pos x="4678" y="1981"/>
                </a:cxn>
                <a:cxn ang="0">
                  <a:pos x="4601" y="2002"/>
                </a:cxn>
                <a:cxn ang="0">
                  <a:pos x="4522" y="2020"/>
                </a:cxn>
                <a:cxn ang="0">
                  <a:pos x="4438" y="2033"/>
                </a:cxn>
                <a:cxn ang="0">
                  <a:pos x="4350" y="2041"/>
                </a:cxn>
                <a:cxn ang="0">
                  <a:pos x="4259" y="2043"/>
                </a:cxn>
                <a:cxn ang="0">
                  <a:pos x="4164" y="2038"/>
                </a:cxn>
                <a:cxn ang="0">
                  <a:pos x="4066" y="2025"/>
                </a:cxn>
                <a:cxn ang="0">
                  <a:pos x="3964" y="2005"/>
                </a:cxn>
                <a:cxn ang="0">
                  <a:pos x="3860" y="1976"/>
                </a:cxn>
                <a:cxn ang="0">
                  <a:pos x="3752" y="1938"/>
                </a:cxn>
                <a:cxn ang="0">
                  <a:pos x="3641" y="1889"/>
                </a:cxn>
                <a:cxn ang="0">
                  <a:pos x="3527" y="1831"/>
                </a:cxn>
                <a:cxn ang="0">
                  <a:pos x="3410" y="1760"/>
                </a:cxn>
                <a:cxn ang="0">
                  <a:pos x="3291" y="1679"/>
                </a:cxn>
                <a:cxn ang="0">
                  <a:pos x="3169" y="1584"/>
                </a:cxn>
                <a:cxn ang="0">
                  <a:pos x="3044" y="1477"/>
                </a:cxn>
                <a:cxn ang="0">
                  <a:pos x="2980" y="1418"/>
                </a:cxn>
                <a:cxn ang="0">
                  <a:pos x="2734" y="1188"/>
                </a:cxn>
                <a:cxn ang="0">
                  <a:pos x="2499" y="982"/>
                </a:cxn>
                <a:cxn ang="0">
                  <a:pos x="2279" y="799"/>
                </a:cxn>
                <a:cxn ang="0">
                  <a:pos x="2069" y="638"/>
                </a:cxn>
                <a:cxn ang="0">
                  <a:pos x="1869" y="497"/>
                </a:cxn>
                <a:cxn ang="0">
                  <a:pos x="1679" y="378"/>
                </a:cxn>
                <a:cxn ang="0">
                  <a:pos x="1496" y="276"/>
                </a:cxn>
                <a:cxn ang="0">
                  <a:pos x="1319" y="192"/>
                </a:cxn>
                <a:cxn ang="0">
                  <a:pos x="1148" y="124"/>
                </a:cxn>
                <a:cxn ang="0">
                  <a:pos x="980" y="73"/>
                </a:cxn>
                <a:cxn ang="0">
                  <a:pos x="817" y="36"/>
                </a:cxn>
                <a:cxn ang="0">
                  <a:pos x="654" y="11"/>
                </a:cxn>
                <a:cxn ang="0">
                  <a:pos x="493" y="2"/>
                </a:cxn>
                <a:cxn ang="0">
                  <a:pos x="331" y="2"/>
                </a:cxn>
                <a:cxn ang="0">
                  <a:pos x="167" y="13"/>
                </a:cxn>
                <a:cxn ang="0">
                  <a:pos x="0" y="34"/>
                </a:cxn>
              </a:cxnLst>
              <a:rect l="0" t="0" r="r" b="b"/>
              <a:pathLst>
                <a:path w="5283" h="2043">
                  <a:moveTo>
                    <a:pt x="5283" y="1597"/>
                  </a:moveTo>
                  <a:lnTo>
                    <a:pt x="5283" y="1597"/>
                  </a:lnTo>
                  <a:lnTo>
                    <a:pt x="5272" y="1608"/>
                  </a:lnTo>
                  <a:lnTo>
                    <a:pt x="5240" y="1642"/>
                  </a:lnTo>
                  <a:lnTo>
                    <a:pt x="5215" y="1665"/>
                  </a:lnTo>
                  <a:lnTo>
                    <a:pt x="5187" y="1691"/>
                  </a:lnTo>
                  <a:lnTo>
                    <a:pt x="5153" y="1720"/>
                  </a:lnTo>
                  <a:lnTo>
                    <a:pt x="5114" y="1750"/>
                  </a:lnTo>
                  <a:lnTo>
                    <a:pt x="5071" y="1783"/>
                  </a:lnTo>
                  <a:lnTo>
                    <a:pt x="5022" y="1817"/>
                  </a:lnTo>
                  <a:lnTo>
                    <a:pt x="4969" y="1849"/>
                  </a:lnTo>
                  <a:lnTo>
                    <a:pt x="4912" y="1881"/>
                  </a:lnTo>
                  <a:lnTo>
                    <a:pt x="4850" y="1912"/>
                  </a:lnTo>
                  <a:lnTo>
                    <a:pt x="4818" y="1928"/>
                  </a:lnTo>
                  <a:lnTo>
                    <a:pt x="4785" y="1942"/>
                  </a:lnTo>
                  <a:lnTo>
                    <a:pt x="4750" y="1955"/>
                  </a:lnTo>
                  <a:lnTo>
                    <a:pt x="4714" y="1968"/>
                  </a:lnTo>
                  <a:lnTo>
                    <a:pt x="4678" y="1981"/>
                  </a:lnTo>
                  <a:lnTo>
                    <a:pt x="4640" y="1993"/>
                  </a:lnTo>
                  <a:lnTo>
                    <a:pt x="4601" y="2002"/>
                  </a:lnTo>
                  <a:lnTo>
                    <a:pt x="4563" y="2012"/>
                  </a:lnTo>
                  <a:lnTo>
                    <a:pt x="4522" y="2020"/>
                  </a:lnTo>
                  <a:lnTo>
                    <a:pt x="4481" y="2028"/>
                  </a:lnTo>
                  <a:lnTo>
                    <a:pt x="4438" y="2033"/>
                  </a:lnTo>
                  <a:lnTo>
                    <a:pt x="4395" y="2038"/>
                  </a:lnTo>
                  <a:lnTo>
                    <a:pt x="4350" y="2041"/>
                  </a:lnTo>
                  <a:lnTo>
                    <a:pt x="4304" y="2043"/>
                  </a:lnTo>
                  <a:lnTo>
                    <a:pt x="4259" y="2043"/>
                  </a:lnTo>
                  <a:lnTo>
                    <a:pt x="4211" y="2041"/>
                  </a:lnTo>
                  <a:lnTo>
                    <a:pt x="4164" y="2038"/>
                  </a:lnTo>
                  <a:lnTo>
                    <a:pt x="4116" y="2033"/>
                  </a:lnTo>
                  <a:lnTo>
                    <a:pt x="4066" y="2025"/>
                  </a:lnTo>
                  <a:lnTo>
                    <a:pt x="4016" y="2017"/>
                  </a:lnTo>
                  <a:lnTo>
                    <a:pt x="3964" y="2005"/>
                  </a:lnTo>
                  <a:lnTo>
                    <a:pt x="3913" y="1991"/>
                  </a:lnTo>
                  <a:lnTo>
                    <a:pt x="3860" y="1976"/>
                  </a:lnTo>
                  <a:lnTo>
                    <a:pt x="3806" y="1959"/>
                  </a:lnTo>
                  <a:lnTo>
                    <a:pt x="3752" y="1938"/>
                  </a:lnTo>
                  <a:lnTo>
                    <a:pt x="3696" y="1915"/>
                  </a:lnTo>
                  <a:lnTo>
                    <a:pt x="3641" y="1889"/>
                  </a:lnTo>
                  <a:lnTo>
                    <a:pt x="3584" y="1862"/>
                  </a:lnTo>
                  <a:lnTo>
                    <a:pt x="3527" y="1831"/>
                  </a:lnTo>
                  <a:lnTo>
                    <a:pt x="3469" y="1797"/>
                  </a:lnTo>
                  <a:lnTo>
                    <a:pt x="3410" y="1760"/>
                  </a:lnTo>
                  <a:lnTo>
                    <a:pt x="3350" y="1721"/>
                  </a:lnTo>
                  <a:lnTo>
                    <a:pt x="3291" y="1679"/>
                  </a:lnTo>
                  <a:lnTo>
                    <a:pt x="3230" y="1634"/>
                  </a:lnTo>
                  <a:lnTo>
                    <a:pt x="3169" y="1584"/>
                  </a:lnTo>
                  <a:lnTo>
                    <a:pt x="3106" y="1532"/>
                  </a:lnTo>
                  <a:lnTo>
                    <a:pt x="3044" y="1477"/>
                  </a:lnTo>
                  <a:lnTo>
                    <a:pt x="2980" y="1418"/>
                  </a:lnTo>
                  <a:lnTo>
                    <a:pt x="2980" y="1418"/>
                  </a:lnTo>
                  <a:lnTo>
                    <a:pt x="2855" y="1300"/>
                  </a:lnTo>
                  <a:lnTo>
                    <a:pt x="2734" y="1188"/>
                  </a:lnTo>
                  <a:lnTo>
                    <a:pt x="2615" y="1082"/>
                  </a:lnTo>
                  <a:lnTo>
                    <a:pt x="2499" y="982"/>
                  </a:lnTo>
                  <a:lnTo>
                    <a:pt x="2388" y="888"/>
                  </a:lnTo>
                  <a:lnTo>
                    <a:pt x="2279" y="799"/>
                  </a:lnTo>
                  <a:lnTo>
                    <a:pt x="2173" y="715"/>
                  </a:lnTo>
                  <a:lnTo>
                    <a:pt x="2069" y="638"/>
                  </a:lnTo>
                  <a:lnTo>
                    <a:pt x="1968" y="565"/>
                  </a:lnTo>
                  <a:lnTo>
                    <a:pt x="1869" y="497"/>
                  </a:lnTo>
                  <a:lnTo>
                    <a:pt x="1773" y="434"/>
                  </a:lnTo>
                  <a:lnTo>
                    <a:pt x="1679" y="378"/>
                  </a:lnTo>
                  <a:lnTo>
                    <a:pt x="1586" y="325"/>
                  </a:lnTo>
                  <a:lnTo>
                    <a:pt x="1496" y="276"/>
                  </a:lnTo>
                  <a:lnTo>
                    <a:pt x="1407" y="231"/>
                  </a:lnTo>
                  <a:lnTo>
                    <a:pt x="1319" y="192"/>
                  </a:lnTo>
                  <a:lnTo>
                    <a:pt x="1233" y="155"/>
                  </a:lnTo>
                  <a:lnTo>
                    <a:pt x="1148" y="124"/>
                  </a:lnTo>
                  <a:lnTo>
                    <a:pt x="1064" y="97"/>
                  </a:lnTo>
                  <a:lnTo>
                    <a:pt x="980" y="73"/>
                  </a:lnTo>
                  <a:lnTo>
                    <a:pt x="899" y="52"/>
                  </a:lnTo>
                  <a:lnTo>
                    <a:pt x="817" y="36"/>
                  </a:lnTo>
                  <a:lnTo>
                    <a:pt x="736" y="23"/>
                  </a:lnTo>
                  <a:lnTo>
                    <a:pt x="654" y="11"/>
                  </a:lnTo>
                  <a:lnTo>
                    <a:pt x="574" y="5"/>
                  </a:lnTo>
                  <a:lnTo>
                    <a:pt x="493" y="2"/>
                  </a:lnTo>
                  <a:lnTo>
                    <a:pt x="413" y="0"/>
                  </a:lnTo>
                  <a:lnTo>
                    <a:pt x="331" y="2"/>
                  </a:lnTo>
                  <a:lnTo>
                    <a:pt x="250" y="6"/>
                  </a:lnTo>
                  <a:lnTo>
                    <a:pt x="167" y="13"/>
                  </a:lnTo>
                  <a:lnTo>
                    <a:pt x="85" y="23"/>
                  </a:lnTo>
                  <a:lnTo>
                    <a:pt x="0" y="3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38086" name="Freeform 70"/>
            <p:cNvSpPr>
              <a:spLocks/>
            </p:cNvSpPr>
            <p:nvPr/>
          </p:nvSpPr>
          <p:spPr bwMode="auto">
            <a:xfrm>
              <a:off x="467" y="910"/>
              <a:ext cx="5306" cy="988"/>
            </a:xfrm>
            <a:custGeom>
              <a:avLst/>
              <a:gdLst/>
              <a:ahLst/>
              <a:cxnLst>
                <a:cxn ang="0">
                  <a:pos x="5306" y="1505"/>
                </a:cxn>
                <a:cxn ang="0">
                  <a:pos x="5263" y="1552"/>
                </a:cxn>
                <a:cxn ang="0">
                  <a:pos x="5211" y="1602"/>
                </a:cxn>
                <a:cxn ang="0">
                  <a:pos x="5138" y="1663"/>
                </a:cxn>
                <a:cxn ang="0">
                  <a:pos x="5048" y="1731"/>
                </a:cxn>
                <a:cxn ang="0">
                  <a:pos x="4939" y="1799"/>
                </a:cxn>
                <a:cxn ang="0">
                  <a:pos x="4845" y="1848"/>
                </a:cxn>
                <a:cxn ang="0">
                  <a:pos x="4779" y="1877"/>
                </a:cxn>
                <a:cxn ang="0">
                  <a:pos x="4707" y="1904"/>
                </a:cxn>
                <a:cxn ang="0">
                  <a:pos x="4630" y="1928"/>
                </a:cxn>
                <a:cxn ang="0">
                  <a:pos x="4551" y="1948"/>
                </a:cxn>
                <a:cxn ang="0">
                  <a:pos x="4468" y="1962"/>
                </a:cxn>
                <a:cxn ang="0">
                  <a:pos x="4380" y="1972"/>
                </a:cxn>
                <a:cxn ang="0">
                  <a:pos x="4289" y="1975"/>
                </a:cxn>
                <a:cxn ang="0">
                  <a:pos x="4194" y="1972"/>
                </a:cxn>
                <a:cxn ang="0">
                  <a:pos x="4096" y="1961"/>
                </a:cxn>
                <a:cxn ang="0">
                  <a:pos x="3993" y="1943"/>
                </a:cxn>
                <a:cxn ang="0">
                  <a:pos x="3889" y="1915"/>
                </a:cxn>
                <a:cxn ang="0">
                  <a:pos x="3779" y="1880"/>
                </a:cxn>
                <a:cxn ang="0">
                  <a:pos x="3668" y="1833"/>
                </a:cxn>
                <a:cxn ang="0">
                  <a:pos x="3553" y="1777"/>
                </a:cxn>
                <a:cxn ang="0">
                  <a:pos x="3436" y="1709"/>
                </a:cxn>
                <a:cxn ang="0">
                  <a:pos x="3315" y="1630"/>
                </a:cxn>
                <a:cxn ang="0">
                  <a:pos x="3192" y="1536"/>
                </a:cxn>
                <a:cxn ang="0">
                  <a:pos x="3066" y="1431"/>
                </a:cxn>
                <a:cxn ang="0">
                  <a:pos x="3000" y="1373"/>
                </a:cxn>
                <a:cxn ang="0">
                  <a:pos x="2750" y="1147"/>
                </a:cxn>
                <a:cxn ang="0">
                  <a:pos x="2514" y="945"/>
                </a:cxn>
                <a:cxn ang="0">
                  <a:pos x="2291" y="766"/>
                </a:cxn>
                <a:cxn ang="0">
                  <a:pos x="2078" y="607"/>
                </a:cxn>
                <a:cxn ang="0">
                  <a:pos x="1876" y="470"/>
                </a:cxn>
                <a:cxn ang="0">
                  <a:pos x="1684" y="354"/>
                </a:cxn>
                <a:cxn ang="0">
                  <a:pos x="1499" y="255"/>
                </a:cxn>
                <a:cxn ang="0">
                  <a:pos x="1322" y="175"/>
                </a:cxn>
                <a:cxn ang="0">
                  <a:pos x="1149" y="110"/>
                </a:cxn>
                <a:cxn ang="0">
                  <a:pos x="981" y="62"/>
                </a:cxn>
                <a:cxn ang="0">
                  <a:pos x="816" y="28"/>
                </a:cxn>
                <a:cxn ang="0">
                  <a:pos x="654" y="7"/>
                </a:cxn>
                <a:cxn ang="0">
                  <a:pos x="493" y="0"/>
                </a:cxn>
                <a:cxn ang="0">
                  <a:pos x="330" y="4"/>
                </a:cxn>
                <a:cxn ang="0">
                  <a:pos x="166" y="18"/>
                </a:cxn>
                <a:cxn ang="0">
                  <a:pos x="0" y="42"/>
                </a:cxn>
              </a:cxnLst>
              <a:rect l="0" t="0" r="r" b="b"/>
              <a:pathLst>
                <a:path w="5306" h="1975">
                  <a:moveTo>
                    <a:pt x="5306" y="1505"/>
                  </a:moveTo>
                  <a:lnTo>
                    <a:pt x="5306" y="1505"/>
                  </a:lnTo>
                  <a:lnTo>
                    <a:pt x="5295" y="1518"/>
                  </a:lnTo>
                  <a:lnTo>
                    <a:pt x="5263" y="1552"/>
                  </a:lnTo>
                  <a:lnTo>
                    <a:pt x="5240" y="1576"/>
                  </a:lnTo>
                  <a:lnTo>
                    <a:pt x="5211" y="1602"/>
                  </a:lnTo>
                  <a:lnTo>
                    <a:pt x="5177" y="1633"/>
                  </a:lnTo>
                  <a:lnTo>
                    <a:pt x="5138" y="1663"/>
                  </a:lnTo>
                  <a:lnTo>
                    <a:pt x="5095" y="1697"/>
                  </a:lnTo>
                  <a:lnTo>
                    <a:pt x="5048" y="1731"/>
                  </a:lnTo>
                  <a:lnTo>
                    <a:pt x="4995" y="1765"/>
                  </a:lnTo>
                  <a:lnTo>
                    <a:pt x="4939" y="1799"/>
                  </a:lnTo>
                  <a:lnTo>
                    <a:pt x="4877" y="1831"/>
                  </a:lnTo>
                  <a:lnTo>
                    <a:pt x="4845" y="1848"/>
                  </a:lnTo>
                  <a:lnTo>
                    <a:pt x="4812" y="1862"/>
                  </a:lnTo>
                  <a:lnTo>
                    <a:pt x="4779" y="1877"/>
                  </a:lnTo>
                  <a:lnTo>
                    <a:pt x="4743" y="1891"/>
                  </a:lnTo>
                  <a:lnTo>
                    <a:pt x="4707" y="1904"/>
                  </a:lnTo>
                  <a:lnTo>
                    <a:pt x="4669" y="1917"/>
                  </a:lnTo>
                  <a:lnTo>
                    <a:pt x="4630" y="1928"/>
                  </a:lnTo>
                  <a:lnTo>
                    <a:pt x="4591" y="1938"/>
                  </a:lnTo>
                  <a:lnTo>
                    <a:pt x="4551" y="1948"/>
                  </a:lnTo>
                  <a:lnTo>
                    <a:pt x="4509" y="1956"/>
                  </a:lnTo>
                  <a:lnTo>
                    <a:pt x="4468" y="1962"/>
                  </a:lnTo>
                  <a:lnTo>
                    <a:pt x="4423" y="1967"/>
                  </a:lnTo>
                  <a:lnTo>
                    <a:pt x="4380" y="1972"/>
                  </a:lnTo>
                  <a:lnTo>
                    <a:pt x="4335" y="1974"/>
                  </a:lnTo>
                  <a:lnTo>
                    <a:pt x="4289" y="1975"/>
                  </a:lnTo>
                  <a:lnTo>
                    <a:pt x="4242" y="1974"/>
                  </a:lnTo>
                  <a:lnTo>
                    <a:pt x="4194" y="1972"/>
                  </a:lnTo>
                  <a:lnTo>
                    <a:pt x="4144" y="1967"/>
                  </a:lnTo>
                  <a:lnTo>
                    <a:pt x="4096" y="1961"/>
                  </a:lnTo>
                  <a:lnTo>
                    <a:pt x="4044" y="1953"/>
                  </a:lnTo>
                  <a:lnTo>
                    <a:pt x="3993" y="1943"/>
                  </a:lnTo>
                  <a:lnTo>
                    <a:pt x="3942" y="1930"/>
                  </a:lnTo>
                  <a:lnTo>
                    <a:pt x="3889" y="1915"/>
                  </a:lnTo>
                  <a:lnTo>
                    <a:pt x="3835" y="1899"/>
                  </a:lnTo>
                  <a:lnTo>
                    <a:pt x="3779" y="1880"/>
                  </a:lnTo>
                  <a:lnTo>
                    <a:pt x="3725" y="1857"/>
                  </a:lnTo>
                  <a:lnTo>
                    <a:pt x="3668" y="1833"/>
                  </a:lnTo>
                  <a:lnTo>
                    <a:pt x="3611" y="1806"/>
                  </a:lnTo>
                  <a:lnTo>
                    <a:pt x="3553" y="1777"/>
                  </a:lnTo>
                  <a:lnTo>
                    <a:pt x="3495" y="1744"/>
                  </a:lnTo>
                  <a:lnTo>
                    <a:pt x="3436" y="1709"/>
                  </a:lnTo>
                  <a:lnTo>
                    <a:pt x="3375" y="1670"/>
                  </a:lnTo>
                  <a:lnTo>
                    <a:pt x="3315" y="1630"/>
                  </a:lnTo>
                  <a:lnTo>
                    <a:pt x="3253" y="1584"/>
                  </a:lnTo>
                  <a:lnTo>
                    <a:pt x="3192" y="1536"/>
                  </a:lnTo>
                  <a:lnTo>
                    <a:pt x="3128" y="1486"/>
                  </a:lnTo>
                  <a:lnTo>
                    <a:pt x="3066" y="1431"/>
                  </a:lnTo>
                  <a:lnTo>
                    <a:pt x="3000" y="1373"/>
                  </a:lnTo>
                  <a:lnTo>
                    <a:pt x="3000" y="1373"/>
                  </a:lnTo>
                  <a:lnTo>
                    <a:pt x="2874" y="1257"/>
                  </a:lnTo>
                  <a:lnTo>
                    <a:pt x="2750" y="1147"/>
                  </a:lnTo>
                  <a:lnTo>
                    <a:pt x="2631" y="1043"/>
                  </a:lnTo>
                  <a:lnTo>
                    <a:pt x="2514" y="945"/>
                  </a:lnTo>
                  <a:lnTo>
                    <a:pt x="2400" y="853"/>
                  </a:lnTo>
                  <a:lnTo>
                    <a:pt x="2291" y="766"/>
                  </a:lnTo>
                  <a:lnTo>
                    <a:pt x="2182" y="683"/>
                  </a:lnTo>
                  <a:lnTo>
                    <a:pt x="2078" y="607"/>
                  </a:lnTo>
                  <a:lnTo>
                    <a:pt x="1976" y="536"/>
                  </a:lnTo>
                  <a:lnTo>
                    <a:pt x="1876" y="470"/>
                  </a:lnTo>
                  <a:lnTo>
                    <a:pt x="1778" y="410"/>
                  </a:lnTo>
                  <a:lnTo>
                    <a:pt x="1684" y="354"/>
                  </a:lnTo>
                  <a:lnTo>
                    <a:pt x="1591" y="302"/>
                  </a:lnTo>
                  <a:lnTo>
                    <a:pt x="1499" y="255"/>
                  </a:lnTo>
                  <a:lnTo>
                    <a:pt x="1409" y="212"/>
                  </a:lnTo>
                  <a:lnTo>
                    <a:pt x="1322" y="175"/>
                  </a:lnTo>
                  <a:lnTo>
                    <a:pt x="1234" y="141"/>
                  </a:lnTo>
                  <a:lnTo>
                    <a:pt x="1149" y="110"/>
                  </a:lnTo>
                  <a:lnTo>
                    <a:pt x="1065" y="84"/>
                  </a:lnTo>
                  <a:lnTo>
                    <a:pt x="981" y="62"/>
                  </a:lnTo>
                  <a:lnTo>
                    <a:pt x="898" y="42"/>
                  </a:lnTo>
                  <a:lnTo>
                    <a:pt x="816" y="28"/>
                  </a:lnTo>
                  <a:lnTo>
                    <a:pt x="736" y="17"/>
                  </a:lnTo>
                  <a:lnTo>
                    <a:pt x="654" y="7"/>
                  </a:lnTo>
                  <a:lnTo>
                    <a:pt x="573" y="2"/>
                  </a:lnTo>
                  <a:lnTo>
                    <a:pt x="493" y="0"/>
                  </a:lnTo>
                  <a:lnTo>
                    <a:pt x="412" y="0"/>
                  </a:lnTo>
                  <a:lnTo>
                    <a:pt x="330" y="4"/>
                  </a:lnTo>
                  <a:lnTo>
                    <a:pt x="248" y="10"/>
                  </a:lnTo>
                  <a:lnTo>
                    <a:pt x="166" y="18"/>
                  </a:lnTo>
                  <a:lnTo>
                    <a:pt x="85" y="29"/>
                  </a:lnTo>
                  <a:lnTo>
                    <a:pt x="0" y="4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38087" name="Freeform 71"/>
            <p:cNvSpPr>
              <a:spLocks/>
            </p:cNvSpPr>
            <p:nvPr/>
          </p:nvSpPr>
          <p:spPr bwMode="auto">
            <a:xfrm>
              <a:off x="485" y="930"/>
              <a:ext cx="5327" cy="953"/>
            </a:xfrm>
            <a:custGeom>
              <a:avLst/>
              <a:gdLst/>
              <a:ahLst/>
              <a:cxnLst>
                <a:cxn ang="0">
                  <a:pos x="5327" y="1416"/>
                </a:cxn>
                <a:cxn ang="0">
                  <a:pos x="5284" y="1463"/>
                </a:cxn>
                <a:cxn ang="0">
                  <a:pos x="5233" y="1515"/>
                </a:cxn>
                <a:cxn ang="0">
                  <a:pos x="5162" y="1578"/>
                </a:cxn>
                <a:cxn ang="0">
                  <a:pos x="5073" y="1647"/>
                </a:cxn>
                <a:cxn ang="0">
                  <a:pos x="4965" y="1718"/>
                </a:cxn>
                <a:cxn ang="0">
                  <a:pos x="4872" y="1768"/>
                </a:cxn>
                <a:cxn ang="0">
                  <a:pos x="4805" y="1799"/>
                </a:cxn>
                <a:cxn ang="0">
                  <a:pos x="4733" y="1828"/>
                </a:cxn>
                <a:cxn ang="0">
                  <a:pos x="4658" y="1854"/>
                </a:cxn>
                <a:cxn ang="0">
                  <a:pos x="4579" y="1875"/>
                </a:cxn>
                <a:cxn ang="0">
                  <a:pos x="4496" y="1891"/>
                </a:cxn>
                <a:cxn ang="0">
                  <a:pos x="4408" y="1902"/>
                </a:cxn>
                <a:cxn ang="0">
                  <a:pos x="4317" y="1907"/>
                </a:cxn>
                <a:cxn ang="0">
                  <a:pos x="4222" y="1907"/>
                </a:cxn>
                <a:cxn ang="0">
                  <a:pos x="4124" y="1897"/>
                </a:cxn>
                <a:cxn ang="0">
                  <a:pos x="4021" y="1881"/>
                </a:cxn>
                <a:cxn ang="0">
                  <a:pos x="3915" y="1857"/>
                </a:cxn>
                <a:cxn ang="0">
                  <a:pos x="3807" y="1821"/>
                </a:cxn>
                <a:cxn ang="0">
                  <a:pos x="3695" y="1778"/>
                </a:cxn>
                <a:cxn ang="0">
                  <a:pos x="3579" y="1723"/>
                </a:cxn>
                <a:cxn ang="0">
                  <a:pos x="3460" y="1657"/>
                </a:cxn>
                <a:cxn ang="0">
                  <a:pos x="3338" y="1579"/>
                </a:cxn>
                <a:cxn ang="0">
                  <a:pos x="3213" y="1489"/>
                </a:cxn>
                <a:cxn ang="0">
                  <a:pos x="3085" y="1386"/>
                </a:cxn>
                <a:cxn ang="0">
                  <a:pos x="3020" y="1329"/>
                </a:cxn>
                <a:cxn ang="0">
                  <a:pos x="2766" y="1108"/>
                </a:cxn>
                <a:cxn ang="0">
                  <a:pos x="2527" y="909"/>
                </a:cxn>
                <a:cxn ang="0">
                  <a:pos x="2301" y="733"/>
                </a:cxn>
                <a:cxn ang="0">
                  <a:pos x="2085" y="578"/>
                </a:cxn>
                <a:cxn ang="0">
                  <a:pos x="1883" y="446"/>
                </a:cxn>
                <a:cxn ang="0">
                  <a:pos x="1688" y="331"/>
                </a:cxn>
                <a:cxn ang="0">
                  <a:pos x="1502" y="236"/>
                </a:cxn>
                <a:cxn ang="0">
                  <a:pos x="1323" y="158"/>
                </a:cxn>
                <a:cxn ang="0">
                  <a:pos x="1150" y="97"/>
                </a:cxn>
                <a:cxn ang="0">
                  <a:pos x="982" y="52"/>
                </a:cxn>
                <a:cxn ang="0">
                  <a:pos x="816" y="21"/>
                </a:cxn>
                <a:cxn ang="0">
                  <a:pos x="654" y="5"/>
                </a:cxn>
                <a:cxn ang="0">
                  <a:pos x="491" y="0"/>
                </a:cxn>
                <a:cxn ang="0">
                  <a:pos x="329" y="7"/>
                </a:cxn>
                <a:cxn ang="0">
                  <a:pos x="167" y="24"/>
                </a:cxn>
                <a:cxn ang="0">
                  <a:pos x="0" y="53"/>
                </a:cxn>
              </a:cxnLst>
              <a:rect l="0" t="0" r="r" b="b"/>
              <a:pathLst>
                <a:path w="5327" h="1907">
                  <a:moveTo>
                    <a:pt x="5327" y="1416"/>
                  </a:moveTo>
                  <a:lnTo>
                    <a:pt x="5327" y="1416"/>
                  </a:lnTo>
                  <a:lnTo>
                    <a:pt x="5316" y="1429"/>
                  </a:lnTo>
                  <a:lnTo>
                    <a:pt x="5284" y="1463"/>
                  </a:lnTo>
                  <a:lnTo>
                    <a:pt x="5262" y="1487"/>
                  </a:lnTo>
                  <a:lnTo>
                    <a:pt x="5233" y="1515"/>
                  </a:lnTo>
                  <a:lnTo>
                    <a:pt x="5201" y="1545"/>
                  </a:lnTo>
                  <a:lnTo>
                    <a:pt x="5162" y="1578"/>
                  </a:lnTo>
                  <a:lnTo>
                    <a:pt x="5120" y="1612"/>
                  </a:lnTo>
                  <a:lnTo>
                    <a:pt x="5073" y="1647"/>
                  </a:lnTo>
                  <a:lnTo>
                    <a:pt x="5020" y="1683"/>
                  </a:lnTo>
                  <a:lnTo>
                    <a:pt x="4965" y="1718"/>
                  </a:lnTo>
                  <a:lnTo>
                    <a:pt x="4904" y="1752"/>
                  </a:lnTo>
                  <a:lnTo>
                    <a:pt x="4872" y="1768"/>
                  </a:lnTo>
                  <a:lnTo>
                    <a:pt x="4839" y="1784"/>
                  </a:lnTo>
                  <a:lnTo>
                    <a:pt x="4805" y="1799"/>
                  </a:lnTo>
                  <a:lnTo>
                    <a:pt x="4769" y="1813"/>
                  </a:lnTo>
                  <a:lnTo>
                    <a:pt x="4733" y="1828"/>
                  </a:lnTo>
                  <a:lnTo>
                    <a:pt x="4697" y="1841"/>
                  </a:lnTo>
                  <a:lnTo>
                    <a:pt x="4658" y="1854"/>
                  </a:lnTo>
                  <a:lnTo>
                    <a:pt x="4619" y="1865"/>
                  </a:lnTo>
                  <a:lnTo>
                    <a:pt x="4579" y="1875"/>
                  </a:lnTo>
                  <a:lnTo>
                    <a:pt x="4537" y="1883"/>
                  </a:lnTo>
                  <a:lnTo>
                    <a:pt x="4496" y="1891"/>
                  </a:lnTo>
                  <a:lnTo>
                    <a:pt x="4453" y="1897"/>
                  </a:lnTo>
                  <a:lnTo>
                    <a:pt x="4408" y="1902"/>
                  </a:lnTo>
                  <a:lnTo>
                    <a:pt x="4362" y="1905"/>
                  </a:lnTo>
                  <a:lnTo>
                    <a:pt x="4317" y="1907"/>
                  </a:lnTo>
                  <a:lnTo>
                    <a:pt x="4269" y="1907"/>
                  </a:lnTo>
                  <a:lnTo>
                    <a:pt x="4222" y="1907"/>
                  </a:lnTo>
                  <a:lnTo>
                    <a:pt x="4174" y="1902"/>
                  </a:lnTo>
                  <a:lnTo>
                    <a:pt x="4124" y="1897"/>
                  </a:lnTo>
                  <a:lnTo>
                    <a:pt x="4072" y="1891"/>
                  </a:lnTo>
                  <a:lnTo>
                    <a:pt x="4021" y="1881"/>
                  </a:lnTo>
                  <a:lnTo>
                    <a:pt x="3969" y="1870"/>
                  </a:lnTo>
                  <a:lnTo>
                    <a:pt x="3915" y="1857"/>
                  </a:lnTo>
                  <a:lnTo>
                    <a:pt x="3861" y="1841"/>
                  </a:lnTo>
                  <a:lnTo>
                    <a:pt x="3807" y="1821"/>
                  </a:lnTo>
                  <a:lnTo>
                    <a:pt x="3751" y="1800"/>
                  </a:lnTo>
                  <a:lnTo>
                    <a:pt x="3695" y="1778"/>
                  </a:lnTo>
                  <a:lnTo>
                    <a:pt x="3636" y="1752"/>
                  </a:lnTo>
                  <a:lnTo>
                    <a:pt x="3579" y="1723"/>
                  </a:lnTo>
                  <a:lnTo>
                    <a:pt x="3520" y="1692"/>
                  </a:lnTo>
                  <a:lnTo>
                    <a:pt x="3460" y="1657"/>
                  </a:lnTo>
                  <a:lnTo>
                    <a:pt x="3399" y="1620"/>
                  </a:lnTo>
                  <a:lnTo>
                    <a:pt x="3338" y="1579"/>
                  </a:lnTo>
                  <a:lnTo>
                    <a:pt x="3275" y="1536"/>
                  </a:lnTo>
                  <a:lnTo>
                    <a:pt x="3213" y="1489"/>
                  </a:lnTo>
                  <a:lnTo>
                    <a:pt x="3149" y="1439"/>
                  </a:lnTo>
                  <a:lnTo>
                    <a:pt x="3085" y="1386"/>
                  </a:lnTo>
                  <a:lnTo>
                    <a:pt x="3020" y="1329"/>
                  </a:lnTo>
                  <a:lnTo>
                    <a:pt x="3020" y="1329"/>
                  </a:lnTo>
                  <a:lnTo>
                    <a:pt x="2892" y="1214"/>
                  </a:lnTo>
                  <a:lnTo>
                    <a:pt x="2766" y="1108"/>
                  </a:lnTo>
                  <a:lnTo>
                    <a:pt x="2645" y="1004"/>
                  </a:lnTo>
                  <a:lnTo>
                    <a:pt x="2527" y="909"/>
                  </a:lnTo>
                  <a:lnTo>
                    <a:pt x="2412" y="817"/>
                  </a:lnTo>
                  <a:lnTo>
                    <a:pt x="2301" y="733"/>
                  </a:lnTo>
                  <a:lnTo>
                    <a:pt x="2192" y="652"/>
                  </a:lnTo>
                  <a:lnTo>
                    <a:pt x="2085" y="578"/>
                  </a:lnTo>
                  <a:lnTo>
                    <a:pt x="1983" y="509"/>
                  </a:lnTo>
                  <a:lnTo>
                    <a:pt x="1883" y="446"/>
                  </a:lnTo>
                  <a:lnTo>
                    <a:pt x="1784" y="386"/>
                  </a:lnTo>
                  <a:lnTo>
                    <a:pt x="1688" y="331"/>
                  </a:lnTo>
                  <a:lnTo>
                    <a:pt x="1594" y="281"/>
                  </a:lnTo>
                  <a:lnTo>
                    <a:pt x="1502" y="236"/>
                  </a:lnTo>
                  <a:lnTo>
                    <a:pt x="1412" y="195"/>
                  </a:lnTo>
                  <a:lnTo>
                    <a:pt x="1323" y="158"/>
                  </a:lnTo>
                  <a:lnTo>
                    <a:pt x="1236" y="126"/>
                  </a:lnTo>
                  <a:lnTo>
                    <a:pt x="1150" y="97"/>
                  </a:lnTo>
                  <a:lnTo>
                    <a:pt x="1065" y="73"/>
                  </a:lnTo>
                  <a:lnTo>
                    <a:pt x="982" y="52"/>
                  </a:lnTo>
                  <a:lnTo>
                    <a:pt x="898" y="36"/>
                  </a:lnTo>
                  <a:lnTo>
                    <a:pt x="816" y="21"/>
                  </a:lnTo>
                  <a:lnTo>
                    <a:pt x="734" y="11"/>
                  </a:lnTo>
                  <a:lnTo>
                    <a:pt x="654" y="5"/>
                  </a:lnTo>
                  <a:lnTo>
                    <a:pt x="572" y="0"/>
                  </a:lnTo>
                  <a:lnTo>
                    <a:pt x="491" y="0"/>
                  </a:lnTo>
                  <a:lnTo>
                    <a:pt x="411" y="2"/>
                  </a:lnTo>
                  <a:lnTo>
                    <a:pt x="329" y="7"/>
                  </a:lnTo>
                  <a:lnTo>
                    <a:pt x="248" y="15"/>
                  </a:lnTo>
                  <a:lnTo>
                    <a:pt x="167" y="24"/>
                  </a:lnTo>
                  <a:lnTo>
                    <a:pt x="83" y="37"/>
                  </a:lnTo>
                  <a:lnTo>
                    <a:pt x="0" y="53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38088" name="Freeform 72"/>
            <p:cNvSpPr>
              <a:spLocks/>
            </p:cNvSpPr>
            <p:nvPr/>
          </p:nvSpPr>
          <p:spPr bwMode="auto">
            <a:xfrm>
              <a:off x="503" y="949"/>
              <a:ext cx="5347" cy="920"/>
            </a:xfrm>
            <a:custGeom>
              <a:avLst/>
              <a:gdLst/>
              <a:ahLst/>
              <a:cxnLst>
                <a:cxn ang="0">
                  <a:pos x="5347" y="1326"/>
                </a:cxn>
                <a:cxn ang="0">
                  <a:pos x="5305" y="1374"/>
                </a:cxn>
                <a:cxn ang="0">
                  <a:pos x="5255" y="1426"/>
                </a:cxn>
                <a:cxn ang="0">
                  <a:pos x="5184" y="1492"/>
                </a:cxn>
                <a:cxn ang="0">
                  <a:pos x="5095" y="1563"/>
                </a:cxn>
                <a:cxn ang="0">
                  <a:pos x="4989" y="1636"/>
                </a:cxn>
                <a:cxn ang="0">
                  <a:pos x="4897" y="1689"/>
                </a:cxn>
                <a:cxn ang="0">
                  <a:pos x="4830" y="1721"/>
                </a:cxn>
                <a:cxn ang="0">
                  <a:pos x="4759" y="1752"/>
                </a:cxn>
                <a:cxn ang="0">
                  <a:pos x="4685" y="1778"/>
                </a:cxn>
                <a:cxn ang="0">
                  <a:pos x="4605" y="1800"/>
                </a:cxn>
                <a:cxn ang="0">
                  <a:pos x="4522" y="1820"/>
                </a:cxn>
                <a:cxn ang="0">
                  <a:pos x="4436" y="1833"/>
                </a:cxn>
                <a:cxn ang="0">
                  <a:pos x="4344" y="1839"/>
                </a:cxn>
                <a:cxn ang="0">
                  <a:pos x="4250" y="1841"/>
                </a:cxn>
                <a:cxn ang="0">
                  <a:pos x="4151" y="1834"/>
                </a:cxn>
                <a:cxn ang="0">
                  <a:pos x="4049" y="1820"/>
                </a:cxn>
                <a:cxn ang="0">
                  <a:pos x="3943" y="1797"/>
                </a:cxn>
                <a:cxn ang="0">
                  <a:pos x="3833" y="1765"/>
                </a:cxn>
                <a:cxn ang="0">
                  <a:pos x="3720" y="1723"/>
                </a:cxn>
                <a:cxn ang="0">
                  <a:pos x="3603" y="1669"/>
                </a:cxn>
                <a:cxn ang="0">
                  <a:pos x="3484" y="1605"/>
                </a:cxn>
                <a:cxn ang="0">
                  <a:pos x="3361" y="1531"/>
                </a:cxn>
                <a:cxn ang="0">
                  <a:pos x="3235" y="1442"/>
                </a:cxn>
                <a:cxn ang="0">
                  <a:pos x="3104" y="1340"/>
                </a:cxn>
                <a:cxn ang="0">
                  <a:pos x="3039" y="1285"/>
                </a:cxn>
                <a:cxn ang="0">
                  <a:pos x="2782" y="1067"/>
                </a:cxn>
                <a:cxn ang="0">
                  <a:pos x="2539" y="872"/>
                </a:cxn>
                <a:cxn ang="0">
                  <a:pos x="2310" y="701"/>
                </a:cxn>
                <a:cxn ang="0">
                  <a:pos x="2094" y="549"/>
                </a:cxn>
                <a:cxn ang="0">
                  <a:pos x="1888" y="420"/>
                </a:cxn>
                <a:cxn ang="0">
                  <a:pos x="1692" y="308"/>
                </a:cxn>
                <a:cxn ang="0">
                  <a:pos x="1505" y="218"/>
                </a:cxn>
                <a:cxn ang="0">
                  <a:pos x="1325" y="142"/>
                </a:cxn>
                <a:cxn ang="0">
                  <a:pos x="1151" y="85"/>
                </a:cxn>
                <a:cxn ang="0">
                  <a:pos x="982" y="43"/>
                </a:cxn>
                <a:cxn ang="0">
                  <a:pos x="816" y="16"/>
                </a:cxn>
                <a:cxn ang="0">
                  <a:pos x="653" y="1"/>
                </a:cxn>
                <a:cxn ang="0">
                  <a:pos x="491" y="0"/>
                </a:cxn>
                <a:cxn ang="0">
                  <a:pos x="329" y="11"/>
                </a:cxn>
                <a:cxn ang="0">
                  <a:pos x="167" y="32"/>
                </a:cxn>
                <a:cxn ang="0">
                  <a:pos x="0" y="63"/>
                </a:cxn>
              </a:cxnLst>
              <a:rect l="0" t="0" r="r" b="b"/>
              <a:pathLst>
                <a:path w="5347" h="1841">
                  <a:moveTo>
                    <a:pt x="5347" y="1326"/>
                  </a:moveTo>
                  <a:lnTo>
                    <a:pt x="5347" y="1326"/>
                  </a:lnTo>
                  <a:lnTo>
                    <a:pt x="5336" y="1338"/>
                  </a:lnTo>
                  <a:lnTo>
                    <a:pt x="5305" y="1374"/>
                  </a:lnTo>
                  <a:lnTo>
                    <a:pt x="5283" y="1398"/>
                  </a:lnTo>
                  <a:lnTo>
                    <a:pt x="5255" y="1426"/>
                  </a:lnTo>
                  <a:lnTo>
                    <a:pt x="5222" y="1458"/>
                  </a:lnTo>
                  <a:lnTo>
                    <a:pt x="5184" y="1492"/>
                  </a:lnTo>
                  <a:lnTo>
                    <a:pt x="5143" y="1526"/>
                  </a:lnTo>
                  <a:lnTo>
                    <a:pt x="5095" y="1563"/>
                  </a:lnTo>
                  <a:lnTo>
                    <a:pt x="5046" y="1600"/>
                  </a:lnTo>
                  <a:lnTo>
                    <a:pt x="4989" y="1636"/>
                  </a:lnTo>
                  <a:lnTo>
                    <a:pt x="4929" y="1671"/>
                  </a:lnTo>
                  <a:lnTo>
                    <a:pt x="4897" y="1689"/>
                  </a:lnTo>
                  <a:lnTo>
                    <a:pt x="4865" y="1705"/>
                  </a:lnTo>
                  <a:lnTo>
                    <a:pt x="4830" y="1721"/>
                  </a:lnTo>
                  <a:lnTo>
                    <a:pt x="4796" y="1737"/>
                  </a:lnTo>
                  <a:lnTo>
                    <a:pt x="4759" y="1752"/>
                  </a:lnTo>
                  <a:lnTo>
                    <a:pt x="4723" y="1765"/>
                  </a:lnTo>
                  <a:lnTo>
                    <a:pt x="4685" y="1778"/>
                  </a:lnTo>
                  <a:lnTo>
                    <a:pt x="4646" y="1791"/>
                  </a:lnTo>
                  <a:lnTo>
                    <a:pt x="4605" y="1800"/>
                  </a:lnTo>
                  <a:lnTo>
                    <a:pt x="4565" y="1812"/>
                  </a:lnTo>
                  <a:lnTo>
                    <a:pt x="4522" y="1820"/>
                  </a:lnTo>
                  <a:lnTo>
                    <a:pt x="4479" y="1826"/>
                  </a:lnTo>
                  <a:lnTo>
                    <a:pt x="4436" y="1833"/>
                  </a:lnTo>
                  <a:lnTo>
                    <a:pt x="4390" y="1837"/>
                  </a:lnTo>
                  <a:lnTo>
                    <a:pt x="4344" y="1839"/>
                  </a:lnTo>
                  <a:lnTo>
                    <a:pt x="4297" y="1841"/>
                  </a:lnTo>
                  <a:lnTo>
                    <a:pt x="4250" y="1841"/>
                  </a:lnTo>
                  <a:lnTo>
                    <a:pt x="4200" y="1837"/>
                  </a:lnTo>
                  <a:lnTo>
                    <a:pt x="4151" y="1834"/>
                  </a:lnTo>
                  <a:lnTo>
                    <a:pt x="4100" y="1828"/>
                  </a:lnTo>
                  <a:lnTo>
                    <a:pt x="4049" y="1820"/>
                  </a:lnTo>
                  <a:lnTo>
                    <a:pt x="3996" y="1808"/>
                  </a:lnTo>
                  <a:lnTo>
                    <a:pt x="3943" y="1797"/>
                  </a:lnTo>
                  <a:lnTo>
                    <a:pt x="3888" y="1781"/>
                  </a:lnTo>
                  <a:lnTo>
                    <a:pt x="3833" y="1765"/>
                  </a:lnTo>
                  <a:lnTo>
                    <a:pt x="3776" y="1744"/>
                  </a:lnTo>
                  <a:lnTo>
                    <a:pt x="3720" y="1723"/>
                  </a:lnTo>
                  <a:lnTo>
                    <a:pt x="3663" y="1697"/>
                  </a:lnTo>
                  <a:lnTo>
                    <a:pt x="3603" y="1669"/>
                  </a:lnTo>
                  <a:lnTo>
                    <a:pt x="3545" y="1639"/>
                  </a:lnTo>
                  <a:lnTo>
                    <a:pt x="3484" y="1605"/>
                  </a:lnTo>
                  <a:lnTo>
                    <a:pt x="3422" y="1569"/>
                  </a:lnTo>
                  <a:lnTo>
                    <a:pt x="3361" y="1531"/>
                  </a:lnTo>
                  <a:lnTo>
                    <a:pt x="3297" y="1487"/>
                  </a:lnTo>
                  <a:lnTo>
                    <a:pt x="3235" y="1442"/>
                  </a:lnTo>
                  <a:lnTo>
                    <a:pt x="3170" y="1393"/>
                  </a:lnTo>
                  <a:lnTo>
                    <a:pt x="3104" y="1340"/>
                  </a:lnTo>
                  <a:lnTo>
                    <a:pt x="3039" y="1285"/>
                  </a:lnTo>
                  <a:lnTo>
                    <a:pt x="3039" y="1285"/>
                  </a:lnTo>
                  <a:lnTo>
                    <a:pt x="2909" y="1172"/>
                  </a:lnTo>
                  <a:lnTo>
                    <a:pt x="2782" y="1067"/>
                  </a:lnTo>
                  <a:lnTo>
                    <a:pt x="2659" y="967"/>
                  </a:lnTo>
                  <a:lnTo>
                    <a:pt x="2539" y="872"/>
                  </a:lnTo>
                  <a:lnTo>
                    <a:pt x="2423" y="783"/>
                  </a:lnTo>
                  <a:lnTo>
                    <a:pt x="2310" y="701"/>
                  </a:lnTo>
                  <a:lnTo>
                    <a:pt x="2201" y="622"/>
                  </a:lnTo>
                  <a:lnTo>
                    <a:pt x="2094" y="549"/>
                  </a:lnTo>
                  <a:lnTo>
                    <a:pt x="1990" y="483"/>
                  </a:lnTo>
                  <a:lnTo>
                    <a:pt x="1888" y="420"/>
                  </a:lnTo>
                  <a:lnTo>
                    <a:pt x="1788" y="362"/>
                  </a:lnTo>
                  <a:lnTo>
                    <a:pt x="1692" y="308"/>
                  </a:lnTo>
                  <a:lnTo>
                    <a:pt x="1597" y="261"/>
                  </a:lnTo>
                  <a:lnTo>
                    <a:pt x="1505" y="218"/>
                  </a:lnTo>
                  <a:lnTo>
                    <a:pt x="1413" y="177"/>
                  </a:lnTo>
                  <a:lnTo>
                    <a:pt x="1325" y="142"/>
                  </a:lnTo>
                  <a:lnTo>
                    <a:pt x="1237" y="111"/>
                  </a:lnTo>
                  <a:lnTo>
                    <a:pt x="1151" y="85"/>
                  </a:lnTo>
                  <a:lnTo>
                    <a:pt x="1065" y="61"/>
                  </a:lnTo>
                  <a:lnTo>
                    <a:pt x="982" y="43"/>
                  </a:lnTo>
                  <a:lnTo>
                    <a:pt x="898" y="27"/>
                  </a:lnTo>
                  <a:lnTo>
                    <a:pt x="816" y="16"/>
                  </a:lnTo>
                  <a:lnTo>
                    <a:pt x="734" y="6"/>
                  </a:lnTo>
                  <a:lnTo>
                    <a:pt x="653" y="1"/>
                  </a:lnTo>
                  <a:lnTo>
                    <a:pt x="572" y="0"/>
                  </a:lnTo>
                  <a:lnTo>
                    <a:pt x="491" y="0"/>
                  </a:lnTo>
                  <a:lnTo>
                    <a:pt x="410" y="5"/>
                  </a:lnTo>
                  <a:lnTo>
                    <a:pt x="329" y="11"/>
                  </a:lnTo>
                  <a:lnTo>
                    <a:pt x="249" y="21"/>
                  </a:lnTo>
                  <a:lnTo>
                    <a:pt x="167" y="32"/>
                  </a:lnTo>
                  <a:lnTo>
                    <a:pt x="83" y="47"/>
                  </a:lnTo>
                  <a:lnTo>
                    <a:pt x="0" y="63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38089" name="Freeform 73"/>
            <p:cNvSpPr>
              <a:spLocks/>
            </p:cNvSpPr>
            <p:nvPr/>
          </p:nvSpPr>
          <p:spPr bwMode="auto">
            <a:xfrm>
              <a:off x="522" y="968"/>
              <a:ext cx="5365" cy="888"/>
            </a:xfrm>
            <a:custGeom>
              <a:avLst/>
              <a:gdLst/>
              <a:ahLst/>
              <a:cxnLst>
                <a:cxn ang="0">
                  <a:pos x="5365" y="1235"/>
                </a:cxn>
                <a:cxn ang="0">
                  <a:pos x="5325" y="1285"/>
                </a:cxn>
                <a:cxn ang="0">
                  <a:pos x="5275" y="1340"/>
                </a:cxn>
                <a:cxn ang="0">
                  <a:pos x="5206" y="1406"/>
                </a:cxn>
                <a:cxn ang="0">
                  <a:pos x="5118" y="1479"/>
                </a:cxn>
                <a:cxn ang="0">
                  <a:pos x="5013" y="1555"/>
                </a:cxn>
                <a:cxn ang="0">
                  <a:pos x="4921" y="1610"/>
                </a:cxn>
                <a:cxn ang="0">
                  <a:pos x="4854" y="1644"/>
                </a:cxn>
                <a:cxn ang="0">
                  <a:pos x="4785" y="1676"/>
                </a:cxn>
                <a:cxn ang="0">
                  <a:pos x="4710" y="1705"/>
                </a:cxn>
                <a:cxn ang="0">
                  <a:pos x="4631" y="1729"/>
                </a:cxn>
                <a:cxn ang="0">
                  <a:pos x="4549" y="1749"/>
                </a:cxn>
                <a:cxn ang="0">
                  <a:pos x="4461" y="1765"/>
                </a:cxn>
                <a:cxn ang="0">
                  <a:pos x="4370" y="1773"/>
                </a:cxn>
                <a:cxn ang="0">
                  <a:pos x="4275" y="1776"/>
                </a:cxn>
                <a:cxn ang="0">
                  <a:pos x="4177" y="1771"/>
                </a:cxn>
                <a:cxn ang="0">
                  <a:pos x="4074" y="1758"/>
                </a:cxn>
                <a:cxn ang="0">
                  <a:pos x="3969" y="1737"/>
                </a:cxn>
                <a:cxn ang="0">
                  <a:pos x="3857" y="1708"/>
                </a:cxn>
                <a:cxn ang="0">
                  <a:pos x="3745" y="1668"/>
                </a:cxn>
                <a:cxn ang="0">
                  <a:pos x="3627" y="1618"/>
                </a:cxn>
                <a:cxn ang="0">
                  <a:pos x="3506" y="1555"/>
                </a:cxn>
                <a:cxn ang="0">
                  <a:pos x="3383" y="1482"/>
                </a:cxn>
                <a:cxn ang="0">
                  <a:pos x="3255" y="1397"/>
                </a:cxn>
                <a:cxn ang="0">
                  <a:pos x="3124" y="1297"/>
                </a:cxn>
                <a:cxn ang="0">
                  <a:pos x="3058" y="1242"/>
                </a:cxn>
                <a:cxn ang="0">
                  <a:pos x="2797" y="1029"/>
                </a:cxn>
                <a:cxn ang="0">
                  <a:pos x="2551" y="838"/>
                </a:cxn>
                <a:cxn ang="0">
                  <a:pos x="2319" y="670"/>
                </a:cxn>
                <a:cxn ang="0">
                  <a:pos x="2101" y="523"/>
                </a:cxn>
                <a:cxn ang="0">
                  <a:pos x="1893" y="396"/>
                </a:cxn>
                <a:cxn ang="0">
                  <a:pos x="1696" y="289"/>
                </a:cxn>
                <a:cxn ang="0">
                  <a:pos x="1507" y="200"/>
                </a:cxn>
                <a:cxn ang="0">
                  <a:pos x="1325" y="129"/>
                </a:cxn>
                <a:cxn ang="0">
                  <a:pos x="1150" y="74"/>
                </a:cxn>
                <a:cxn ang="0">
                  <a:pos x="981" y="36"/>
                </a:cxn>
                <a:cxn ang="0">
                  <a:pos x="815" y="11"/>
                </a:cxn>
                <a:cxn ang="0">
                  <a:pos x="652" y="2"/>
                </a:cxn>
                <a:cxn ang="0">
                  <a:pos x="491" y="3"/>
                </a:cxn>
                <a:cxn ang="0">
                  <a:pos x="328" y="18"/>
                </a:cxn>
                <a:cxn ang="0">
                  <a:pos x="166" y="42"/>
                </a:cxn>
                <a:cxn ang="0">
                  <a:pos x="0" y="76"/>
                </a:cxn>
              </a:cxnLst>
              <a:rect l="0" t="0" r="r" b="b"/>
              <a:pathLst>
                <a:path w="5365" h="1776">
                  <a:moveTo>
                    <a:pt x="5365" y="1235"/>
                  </a:moveTo>
                  <a:lnTo>
                    <a:pt x="5365" y="1235"/>
                  </a:lnTo>
                  <a:lnTo>
                    <a:pt x="5354" y="1248"/>
                  </a:lnTo>
                  <a:lnTo>
                    <a:pt x="5325" y="1285"/>
                  </a:lnTo>
                  <a:lnTo>
                    <a:pt x="5301" y="1311"/>
                  </a:lnTo>
                  <a:lnTo>
                    <a:pt x="5275" y="1340"/>
                  </a:lnTo>
                  <a:lnTo>
                    <a:pt x="5243" y="1371"/>
                  </a:lnTo>
                  <a:lnTo>
                    <a:pt x="5206" y="1406"/>
                  </a:lnTo>
                  <a:lnTo>
                    <a:pt x="5164" y="1442"/>
                  </a:lnTo>
                  <a:lnTo>
                    <a:pt x="5118" y="1479"/>
                  </a:lnTo>
                  <a:lnTo>
                    <a:pt x="5067" y="1518"/>
                  </a:lnTo>
                  <a:lnTo>
                    <a:pt x="5013" y="1555"/>
                  </a:lnTo>
                  <a:lnTo>
                    <a:pt x="4953" y="1592"/>
                  </a:lnTo>
                  <a:lnTo>
                    <a:pt x="4921" y="1610"/>
                  </a:lnTo>
                  <a:lnTo>
                    <a:pt x="4889" y="1628"/>
                  </a:lnTo>
                  <a:lnTo>
                    <a:pt x="4854" y="1644"/>
                  </a:lnTo>
                  <a:lnTo>
                    <a:pt x="4820" y="1660"/>
                  </a:lnTo>
                  <a:lnTo>
                    <a:pt x="4785" y="1676"/>
                  </a:lnTo>
                  <a:lnTo>
                    <a:pt x="4747" y="1691"/>
                  </a:lnTo>
                  <a:lnTo>
                    <a:pt x="4710" y="1705"/>
                  </a:lnTo>
                  <a:lnTo>
                    <a:pt x="4671" y="1718"/>
                  </a:lnTo>
                  <a:lnTo>
                    <a:pt x="4631" y="1729"/>
                  </a:lnTo>
                  <a:lnTo>
                    <a:pt x="4591" y="1739"/>
                  </a:lnTo>
                  <a:lnTo>
                    <a:pt x="4549" y="1749"/>
                  </a:lnTo>
                  <a:lnTo>
                    <a:pt x="4506" y="1757"/>
                  </a:lnTo>
                  <a:lnTo>
                    <a:pt x="4461" y="1765"/>
                  </a:lnTo>
                  <a:lnTo>
                    <a:pt x="4417" y="1770"/>
                  </a:lnTo>
                  <a:lnTo>
                    <a:pt x="4370" y="1773"/>
                  </a:lnTo>
                  <a:lnTo>
                    <a:pt x="4324" y="1775"/>
                  </a:lnTo>
                  <a:lnTo>
                    <a:pt x="4275" y="1776"/>
                  </a:lnTo>
                  <a:lnTo>
                    <a:pt x="4227" y="1775"/>
                  </a:lnTo>
                  <a:lnTo>
                    <a:pt x="4177" y="1771"/>
                  </a:lnTo>
                  <a:lnTo>
                    <a:pt x="4125" y="1766"/>
                  </a:lnTo>
                  <a:lnTo>
                    <a:pt x="4074" y="1758"/>
                  </a:lnTo>
                  <a:lnTo>
                    <a:pt x="4021" y="1749"/>
                  </a:lnTo>
                  <a:lnTo>
                    <a:pt x="3969" y="1737"/>
                  </a:lnTo>
                  <a:lnTo>
                    <a:pt x="3913" y="1724"/>
                  </a:lnTo>
                  <a:lnTo>
                    <a:pt x="3857" y="1708"/>
                  </a:lnTo>
                  <a:lnTo>
                    <a:pt x="3802" y="1689"/>
                  </a:lnTo>
                  <a:lnTo>
                    <a:pt x="3745" y="1668"/>
                  </a:lnTo>
                  <a:lnTo>
                    <a:pt x="3687" y="1644"/>
                  </a:lnTo>
                  <a:lnTo>
                    <a:pt x="3627" y="1618"/>
                  </a:lnTo>
                  <a:lnTo>
                    <a:pt x="3567" y="1587"/>
                  </a:lnTo>
                  <a:lnTo>
                    <a:pt x="3506" y="1555"/>
                  </a:lnTo>
                  <a:lnTo>
                    <a:pt x="3445" y="1521"/>
                  </a:lnTo>
                  <a:lnTo>
                    <a:pt x="3383" y="1482"/>
                  </a:lnTo>
                  <a:lnTo>
                    <a:pt x="3319" y="1440"/>
                  </a:lnTo>
                  <a:lnTo>
                    <a:pt x="3255" y="1397"/>
                  </a:lnTo>
                  <a:lnTo>
                    <a:pt x="3190" y="1348"/>
                  </a:lnTo>
                  <a:lnTo>
                    <a:pt x="3124" y="1297"/>
                  </a:lnTo>
                  <a:lnTo>
                    <a:pt x="3058" y="1242"/>
                  </a:lnTo>
                  <a:lnTo>
                    <a:pt x="3058" y="1242"/>
                  </a:lnTo>
                  <a:lnTo>
                    <a:pt x="2924" y="1132"/>
                  </a:lnTo>
                  <a:lnTo>
                    <a:pt x="2797" y="1029"/>
                  </a:lnTo>
                  <a:lnTo>
                    <a:pt x="2672" y="930"/>
                  </a:lnTo>
                  <a:lnTo>
                    <a:pt x="2551" y="838"/>
                  </a:lnTo>
                  <a:lnTo>
                    <a:pt x="2434" y="751"/>
                  </a:lnTo>
                  <a:lnTo>
                    <a:pt x="2319" y="670"/>
                  </a:lnTo>
                  <a:lnTo>
                    <a:pt x="2209" y="593"/>
                  </a:lnTo>
                  <a:lnTo>
                    <a:pt x="2101" y="523"/>
                  </a:lnTo>
                  <a:lnTo>
                    <a:pt x="1996" y="457"/>
                  </a:lnTo>
                  <a:lnTo>
                    <a:pt x="1893" y="396"/>
                  </a:lnTo>
                  <a:lnTo>
                    <a:pt x="1793" y="341"/>
                  </a:lnTo>
                  <a:lnTo>
                    <a:pt x="1696" y="289"/>
                  </a:lnTo>
                  <a:lnTo>
                    <a:pt x="1600" y="242"/>
                  </a:lnTo>
                  <a:lnTo>
                    <a:pt x="1507" y="200"/>
                  </a:lnTo>
                  <a:lnTo>
                    <a:pt x="1415" y="163"/>
                  </a:lnTo>
                  <a:lnTo>
                    <a:pt x="1325" y="129"/>
                  </a:lnTo>
                  <a:lnTo>
                    <a:pt x="1238" y="100"/>
                  </a:lnTo>
                  <a:lnTo>
                    <a:pt x="1150" y="74"/>
                  </a:lnTo>
                  <a:lnTo>
                    <a:pt x="1065" y="53"/>
                  </a:lnTo>
                  <a:lnTo>
                    <a:pt x="981" y="36"/>
                  </a:lnTo>
                  <a:lnTo>
                    <a:pt x="897" y="23"/>
                  </a:lnTo>
                  <a:lnTo>
                    <a:pt x="815" y="11"/>
                  </a:lnTo>
                  <a:lnTo>
                    <a:pt x="734" y="5"/>
                  </a:lnTo>
                  <a:lnTo>
                    <a:pt x="652" y="2"/>
                  </a:lnTo>
                  <a:lnTo>
                    <a:pt x="571" y="0"/>
                  </a:lnTo>
                  <a:lnTo>
                    <a:pt x="491" y="3"/>
                  </a:lnTo>
                  <a:lnTo>
                    <a:pt x="409" y="8"/>
                  </a:lnTo>
                  <a:lnTo>
                    <a:pt x="328" y="18"/>
                  </a:lnTo>
                  <a:lnTo>
                    <a:pt x="248" y="29"/>
                  </a:lnTo>
                  <a:lnTo>
                    <a:pt x="166" y="42"/>
                  </a:lnTo>
                  <a:lnTo>
                    <a:pt x="84" y="58"/>
                  </a:lnTo>
                  <a:lnTo>
                    <a:pt x="0" y="7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38090" name="Freeform 74"/>
            <p:cNvSpPr>
              <a:spLocks/>
            </p:cNvSpPr>
            <p:nvPr/>
          </p:nvSpPr>
          <p:spPr bwMode="auto">
            <a:xfrm>
              <a:off x="542" y="987"/>
              <a:ext cx="5381" cy="854"/>
            </a:xfrm>
            <a:custGeom>
              <a:avLst/>
              <a:gdLst/>
              <a:ahLst/>
              <a:cxnLst>
                <a:cxn ang="0">
                  <a:pos x="5381" y="1145"/>
                </a:cxn>
                <a:cxn ang="0">
                  <a:pos x="5341" y="1195"/>
                </a:cxn>
                <a:cxn ang="0">
                  <a:pos x="5293" y="1250"/>
                </a:cxn>
                <a:cxn ang="0">
                  <a:pos x="5224" y="1319"/>
                </a:cxn>
                <a:cxn ang="0">
                  <a:pos x="5138" y="1395"/>
                </a:cxn>
                <a:cxn ang="0">
                  <a:pos x="5033" y="1472"/>
                </a:cxn>
                <a:cxn ang="0">
                  <a:pos x="4943" y="1529"/>
                </a:cxn>
                <a:cxn ang="0">
                  <a:pos x="4877" y="1564"/>
                </a:cxn>
                <a:cxn ang="0">
                  <a:pos x="4808" y="1598"/>
                </a:cxn>
                <a:cxn ang="0">
                  <a:pos x="4733" y="1629"/>
                </a:cxn>
                <a:cxn ang="0">
                  <a:pos x="4655" y="1655"/>
                </a:cxn>
                <a:cxn ang="0">
                  <a:pos x="4572" y="1676"/>
                </a:cxn>
                <a:cxn ang="0">
                  <a:pos x="4486" y="1694"/>
                </a:cxn>
                <a:cxn ang="0">
                  <a:pos x="4396" y="1705"/>
                </a:cxn>
                <a:cxn ang="0">
                  <a:pos x="4300" y="1708"/>
                </a:cxn>
                <a:cxn ang="0">
                  <a:pos x="4201" y="1706"/>
                </a:cxn>
                <a:cxn ang="0">
                  <a:pos x="4098" y="1695"/>
                </a:cxn>
                <a:cxn ang="0">
                  <a:pos x="3992" y="1677"/>
                </a:cxn>
                <a:cxn ang="0">
                  <a:pos x="3882" y="1648"/>
                </a:cxn>
                <a:cxn ang="0">
                  <a:pos x="3768" y="1611"/>
                </a:cxn>
                <a:cxn ang="0">
                  <a:pos x="3650" y="1563"/>
                </a:cxn>
                <a:cxn ang="0">
                  <a:pos x="3528" y="1503"/>
                </a:cxn>
                <a:cxn ang="0">
                  <a:pos x="3403" y="1432"/>
                </a:cxn>
                <a:cxn ang="0">
                  <a:pos x="3274" y="1348"/>
                </a:cxn>
                <a:cxn ang="0">
                  <a:pos x="3142" y="1251"/>
                </a:cxn>
                <a:cxn ang="0">
                  <a:pos x="3074" y="1198"/>
                </a:cxn>
                <a:cxn ang="0">
                  <a:pos x="2810" y="988"/>
                </a:cxn>
                <a:cxn ang="0">
                  <a:pos x="2561" y="801"/>
                </a:cxn>
                <a:cxn ang="0">
                  <a:pos x="2328" y="638"/>
                </a:cxn>
                <a:cxn ang="0">
                  <a:pos x="2106" y="494"/>
                </a:cxn>
                <a:cxn ang="0">
                  <a:pos x="1898" y="371"/>
                </a:cxn>
                <a:cxn ang="0">
                  <a:pos x="1698" y="268"/>
                </a:cxn>
                <a:cxn ang="0">
                  <a:pos x="1508" y="182"/>
                </a:cxn>
                <a:cxn ang="0">
                  <a:pos x="1326" y="114"/>
                </a:cxn>
                <a:cxn ang="0">
                  <a:pos x="1149" y="63"/>
                </a:cxn>
                <a:cxn ang="0">
                  <a:pos x="980" y="27"/>
                </a:cxn>
                <a:cxn ang="0">
                  <a:pos x="813" y="6"/>
                </a:cxn>
                <a:cxn ang="0">
                  <a:pos x="650" y="0"/>
                </a:cxn>
                <a:cxn ang="0">
                  <a:pos x="489" y="5"/>
                </a:cxn>
                <a:cxn ang="0">
                  <a:pos x="328" y="22"/>
                </a:cxn>
                <a:cxn ang="0">
                  <a:pos x="165" y="50"/>
                </a:cxn>
                <a:cxn ang="0">
                  <a:pos x="0" y="89"/>
                </a:cxn>
              </a:cxnLst>
              <a:rect l="0" t="0" r="r" b="b"/>
              <a:pathLst>
                <a:path w="5381" h="1708">
                  <a:moveTo>
                    <a:pt x="5381" y="1145"/>
                  </a:moveTo>
                  <a:lnTo>
                    <a:pt x="5381" y="1145"/>
                  </a:lnTo>
                  <a:lnTo>
                    <a:pt x="5372" y="1157"/>
                  </a:lnTo>
                  <a:lnTo>
                    <a:pt x="5341" y="1195"/>
                  </a:lnTo>
                  <a:lnTo>
                    <a:pt x="5319" y="1220"/>
                  </a:lnTo>
                  <a:lnTo>
                    <a:pt x="5293" y="1250"/>
                  </a:lnTo>
                  <a:lnTo>
                    <a:pt x="5261" y="1283"/>
                  </a:lnTo>
                  <a:lnTo>
                    <a:pt x="5224" y="1319"/>
                  </a:lnTo>
                  <a:lnTo>
                    <a:pt x="5184" y="1356"/>
                  </a:lnTo>
                  <a:lnTo>
                    <a:pt x="5138" y="1395"/>
                  </a:lnTo>
                  <a:lnTo>
                    <a:pt x="5088" y="1434"/>
                  </a:lnTo>
                  <a:lnTo>
                    <a:pt x="5033" y="1472"/>
                  </a:lnTo>
                  <a:lnTo>
                    <a:pt x="4975" y="1511"/>
                  </a:lnTo>
                  <a:lnTo>
                    <a:pt x="4943" y="1529"/>
                  </a:lnTo>
                  <a:lnTo>
                    <a:pt x="4911" y="1547"/>
                  </a:lnTo>
                  <a:lnTo>
                    <a:pt x="4877" y="1564"/>
                  </a:lnTo>
                  <a:lnTo>
                    <a:pt x="4843" y="1582"/>
                  </a:lnTo>
                  <a:lnTo>
                    <a:pt x="4808" y="1598"/>
                  </a:lnTo>
                  <a:lnTo>
                    <a:pt x="4770" y="1613"/>
                  </a:lnTo>
                  <a:lnTo>
                    <a:pt x="4733" y="1629"/>
                  </a:lnTo>
                  <a:lnTo>
                    <a:pt x="4694" y="1642"/>
                  </a:lnTo>
                  <a:lnTo>
                    <a:pt x="4655" y="1655"/>
                  </a:lnTo>
                  <a:lnTo>
                    <a:pt x="4614" y="1666"/>
                  </a:lnTo>
                  <a:lnTo>
                    <a:pt x="4572" y="1676"/>
                  </a:lnTo>
                  <a:lnTo>
                    <a:pt x="4530" y="1685"/>
                  </a:lnTo>
                  <a:lnTo>
                    <a:pt x="4486" y="1694"/>
                  </a:lnTo>
                  <a:lnTo>
                    <a:pt x="4441" y="1700"/>
                  </a:lnTo>
                  <a:lnTo>
                    <a:pt x="4396" y="1705"/>
                  </a:lnTo>
                  <a:lnTo>
                    <a:pt x="4348" y="1708"/>
                  </a:lnTo>
                  <a:lnTo>
                    <a:pt x="4300" y="1708"/>
                  </a:lnTo>
                  <a:lnTo>
                    <a:pt x="4251" y="1708"/>
                  </a:lnTo>
                  <a:lnTo>
                    <a:pt x="4201" y="1706"/>
                  </a:lnTo>
                  <a:lnTo>
                    <a:pt x="4150" y="1702"/>
                  </a:lnTo>
                  <a:lnTo>
                    <a:pt x="4098" y="1695"/>
                  </a:lnTo>
                  <a:lnTo>
                    <a:pt x="4046" y="1687"/>
                  </a:lnTo>
                  <a:lnTo>
                    <a:pt x="3992" y="1677"/>
                  </a:lnTo>
                  <a:lnTo>
                    <a:pt x="3937" y="1664"/>
                  </a:lnTo>
                  <a:lnTo>
                    <a:pt x="3882" y="1648"/>
                  </a:lnTo>
                  <a:lnTo>
                    <a:pt x="3825" y="1631"/>
                  </a:lnTo>
                  <a:lnTo>
                    <a:pt x="3768" y="1611"/>
                  </a:lnTo>
                  <a:lnTo>
                    <a:pt x="3708" y="1589"/>
                  </a:lnTo>
                  <a:lnTo>
                    <a:pt x="3650" y="1563"/>
                  </a:lnTo>
                  <a:lnTo>
                    <a:pt x="3589" y="1534"/>
                  </a:lnTo>
                  <a:lnTo>
                    <a:pt x="3528" y="1503"/>
                  </a:lnTo>
                  <a:lnTo>
                    <a:pt x="3465" y="1469"/>
                  </a:lnTo>
                  <a:lnTo>
                    <a:pt x="3403" y="1432"/>
                  </a:lnTo>
                  <a:lnTo>
                    <a:pt x="3339" y="1392"/>
                  </a:lnTo>
                  <a:lnTo>
                    <a:pt x="3274" y="1348"/>
                  </a:lnTo>
                  <a:lnTo>
                    <a:pt x="3209" y="1301"/>
                  </a:lnTo>
                  <a:lnTo>
                    <a:pt x="3142" y="1251"/>
                  </a:lnTo>
                  <a:lnTo>
                    <a:pt x="3074" y="1198"/>
                  </a:lnTo>
                  <a:lnTo>
                    <a:pt x="3074" y="1198"/>
                  </a:lnTo>
                  <a:lnTo>
                    <a:pt x="2941" y="1090"/>
                  </a:lnTo>
                  <a:lnTo>
                    <a:pt x="2810" y="988"/>
                  </a:lnTo>
                  <a:lnTo>
                    <a:pt x="2684" y="891"/>
                  </a:lnTo>
                  <a:lnTo>
                    <a:pt x="2561" y="801"/>
                  </a:lnTo>
                  <a:lnTo>
                    <a:pt x="2443" y="717"/>
                  </a:lnTo>
                  <a:lnTo>
                    <a:pt x="2328" y="638"/>
                  </a:lnTo>
                  <a:lnTo>
                    <a:pt x="2216" y="563"/>
                  </a:lnTo>
                  <a:lnTo>
                    <a:pt x="2106" y="494"/>
                  </a:lnTo>
                  <a:lnTo>
                    <a:pt x="2001" y="429"/>
                  </a:lnTo>
                  <a:lnTo>
                    <a:pt x="1898" y="371"/>
                  </a:lnTo>
                  <a:lnTo>
                    <a:pt x="1796" y="316"/>
                  </a:lnTo>
                  <a:lnTo>
                    <a:pt x="1698" y="268"/>
                  </a:lnTo>
                  <a:lnTo>
                    <a:pt x="1602" y="223"/>
                  </a:lnTo>
                  <a:lnTo>
                    <a:pt x="1508" y="182"/>
                  </a:lnTo>
                  <a:lnTo>
                    <a:pt x="1416" y="147"/>
                  </a:lnTo>
                  <a:lnTo>
                    <a:pt x="1326" y="114"/>
                  </a:lnTo>
                  <a:lnTo>
                    <a:pt x="1237" y="87"/>
                  </a:lnTo>
                  <a:lnTo>
                    <a:pt x="1149" y="63"/>
                  </a:lnTo>
                  <a:lnTo>
                    <a:pt x="1065" y="43"/>
                  </a:lnTo>
                  <a:lnTo>
                    <a:pt x="980" y="27"/>
                  </a:lnTo>
                  <a:lnTo>
                    <a:pt x="897" y="16"/>
                  </a:lnTo>
                  <a:lnTo>
                    <a:pt x="813" y="6"/>
                  </a:lnTo>
                  <a:lnTo>
                    <a:pt x="732" y="1"/>
                  </a:lnTo>
                  <a:lnTo>
                    <a:pt x="650" y="0"/>
                  </a:lnTo>
                  <a:lnTo>
                    <a:pt x="569" y="0"/>
                  </a:lnTo>
                  <a:lnTo>
                    <a:pt x="489" y="5"/>
                  </a:lnTo>
                  <a:lnTo>
                    <a:pt x="408" y="11"/>
                  </a:lnTo>
                  <a:lnTo>
                    <a:pt x="328" y="22"/>
                  </a:lnTo>
                  <a:lnTo>
                    <a:pt x="246" y="35"/>
                  </a:lnTo>
                  <a:lnTo>
                    <a:pt x="165" y="50"/>
                  </a:lnTo>
                  <a:lnTo>
                    <a:pt x="83" y="68"/>
                  </a:lnTo>
                  <a:lnTo>
                    <a:pt x="0" y="89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38091" name="Freeform 75"/>
            <p:cNvSpPr>
              <a:spLocks/>
            </p:cNvSpPr>
            <p:nvPr/>
          </p:nvSpPr>
          <p:spPr bwMode="auto">
            <a:xfrm>
              <a:off x="563" y="1005"/>
              <a:ext cx="5395" cy="822"/>
            </a:xfrm>
            <a:custGeom>
              <a:avLst/>
              <a:gdLst/>
              <a:ahLst/>
              <a:cxnLst>
                <a:cxn ang="0">
                  <a:pos x="5395" y="1054"/>
                </a:cxn>
                <a:cxn ang="0">
                  <a:pos x="5356" y="1106"/>
                </a:cxn>
                <a:cxn ang="0">
                  <a:pos x="5309" y="1162"/>
                </a:cxn>
                <a:cxn ang="0">
                  <a:pos x="5241" y="1232"/>
                </a:cxn>
                <a:cxn ang="0">
                  <a:pos x="5156" y="1309"/>
                </a:cxn>
                <a:cxn ang="0">
                  <a:pos x="5052" y="1390"/>
                </a:cxn>
                <a:cxn ang="0">
                  <a:pos x="4963" y="1450"/>
                </a:cxn>
                <a:cxn ang="0">
                  <a:pos x="4898" y="1487"/>
                </a:cxn>
                <a:cxn ang="0">
                  <a:pos x="4829" y="1521"/>
                </a:cxn>
                <a:cxn ang="0">
                  <a:pos x="4755" y="1553"/>
                </a:cxn>
                <a:cxn ang="0">
                  <a:pos x="4677" y="1582"/>
                </a:cxn>
                <a:cxn ang="0">
                  <a:pos x="4595" y="1605"/>
                </a:cxn>
                <a:cxn ang="0">
                  <a:pos x="4509" y="1624"/>
                </a:cxn>
                <a:cxn ang="0">
                  <a:pos x="4418" y="1637"/>
                </a:cxn>
                <a:cxn ang="0">
                  <a:pos x="4323" y="1644"/>
                </a:cxn>
                <a:cxn ang="0">
                  <a:pos x="4225" y="1642"/>
                </a:cxn>
                <a:cxn ang="0">
                  <a:pos x="4122" y="1634"/>
                </a:cxn>
                <a:cxn ang="0">
                  <a:pos x="4015" y="1618"/>
                </a:cxn>
                <a:cxn ang="0">
                  <a:pos x="3904" y="1592"/>
                </a:cxn>
                <a:cxn ang="0">
                  <a:pos x="3789" y="1556"/>
                </a:cxn>
                <a:cxn ang="0">
                  <a:pos x="3671" y="1510"/>
                </a:cxn>
                <a:cxn ang="0">
                  <a:pos x="3548" y="1451"/>
                </a:cxn>
                <a:cxn ang="0">
                  <a:pos x="3422" y="1384"/>
                </a:cxn>
                <a:cxn ang="0">
                  <a:pos x="3292" y="1301"/>
                </a:cxn>
                <a:cxn ang="0">
                  <a:pos x="3158" y="1206"/>
                </a:cxn>
                <a:cxn ang="0">
                  <a:pos x="3089" y="1154"/>
                </a:cxn>
                <a:cxn ang="0">
                  <a:pos x="2822" y="949"/>
                </a:cxn>
                <a:cxn ang="0">
                  <a:pos x="2572" y="767"/>
                </a:cxn>
                <a:cxn ang="0">
                  <a:pos x="2335" y="605"/>
                </a:cxn>
                <a:cxn ang="0">
                  <a:pos x="2111" y="467"/>
                </a:cxn>
                <a:cxn ang="0">
                  <a:pos x="1900" y="347"/>
                </a:cxn>
                <a:cxn ang="0">
                  <a:pos x="1699" y="247"/>
                </a:cxn>
                <a:cxn ang="0">
                  <a:pos x="1509" y="166"/>
                </a:cxn>
                <a:cxn ang="0">
                  <a:pos x="1326" y="102"/>
                </a:cxn>
                <a:cxn ang="0">
                  <a:pos x="1149" y="53"/>
                </a:cxn>
                <a:cxn ang="0">
                  <a:pos x="979" y="21"/>
                </a:cxn>
                <a:cxn ang="0">
                  <a:pos x="812" y="3"/>
                </a:cxn>
                <a:cxn ang="0">
                  <a:pos x="648" y="0"/>
                </a:cxn>
                <a:cxn ang="0">
                  <a:pos x="487" y="8"/>
                </a:cxn>
                <a:cxn ang="0">
                  <a:pos x="326" y="29"/>
                </a:cxn>
                <a:cxn ang="0">
                  <a:pos x="164" y="60"/>
                </a:cxn>
                <a:cxn ang="0">
                  <a:pos x="0" y="102"/>
                </a:cxn>
              </a:cxnLst>
              <a:rect l="0" t="0" r="r" b="b"/>
              <a:pathLst>
                <a:path w="5395" h="1644">
                  <a:moveTo>
                    <a:pt x="5395" y="1054"/>
                  </a:moveTo>
                  <a:lnTo>
                    <a:pt x="5395" y="1054"/>
                  </a:lnTo>
                  <a:lnTo>
                    <a:pt x="5385" y="1067"/>
                  </a:lnTo>
                  <a:lnTo>
                    <a:pt x="5356" y="1106"/>
                  </a:lnTo>
                  <a:lnTo>
                    <a:pt x="5335" y="1132"/>
                  </a:lnTo>
                  <a:lnTo>
                    <a:pt x="5309" y="1162"/>
                  </a:lnTo>
                  <a:lnTo>
                    <a:pt x="5277" y="1196"/>
                  </a:lnTo>
                  <a:lnTo>
                    <a:pt x="5241" y="1232"/>
                  </a:lnTo>
                  <a:lnTo>
                    <a:pt x="5201" y="1271"/>
                  </a:lnTo>
                  <a:lnTo>
                    <a:pt x="5156" y="1309"/>
                  </a:lnTo>
                  <a:lnTo>
                    <a:pt x="5106" y="1350"/>
                  </a:lnTo>
                  <a:lnTo>
                    <a:pt x="5052" y="1390"/>
                  </a:lnTo>
                  <a:lnTo>
                    <a:pt x="4994" y="1431"/>
                  </a:lnTo>
                  <a:lnTo>
                    <a:pt x="4963" y="1450"/>
                  </a:lnTo>
                  <a:lnTo>
                    <a:pt x="4931" y="1469"/>
                  </a:lnTo>
                  <a:lnTo>
                    <a:pt x="4898" y="1487"/>
                  </a:lnTo>
                  <a:lnTo>
                    <a:pt x="4865" y="1505"/>
                  </a:lnTo>
                  <a:lnTo>
                    <a:pt x="4829" y="1521"/>
                  </a:lnTo>
                  <a:lnTo>
                    <a:pt x="4793" y="1539"/>
                  </a:lnTo>
                  <a:lnTo>
                    <a:pt x="4755" y="1553"/>
                  </a:lnTo>
                  <a:lnTo>
                    <a:pt x="4716" y="1568"/>
                  </a:lnTo>
                  <a:lnTo>
                    <a:pt x="4677" y="1582"/>
                  </a:lnTo>
                  <a:lnTo>
                    <a:pt x="4637" y="1594"/>
                  </a:lnTo>
                  <a:lnTo>
                    <a:pt x="4595" y="1605"/>
                  </a:lnTo>
                  <a:lnTo>
                    <a:pt x="4552" y="1615"/>
                  </a:lnTo>
                  <a:lnTo>
                    <a:pt x="4509" y="1624"/>
                  </a:lnTo>
                  <a:lnTo>
                    <a:pt x="4463" y="1631"/>
                  </a:lnTo>
                  <a:lnTo>
                    <a:pt x="4418" y="1637"/>
                  </a:lnTo>
                  <a:lnTo>
                    <a:pt x="4372" y="1640"/>
                  </a:lnTo>
                  <a:lnTo>
                    <a:pt x="4323" y="1644"/>
                  </a:lnTo>
                  <a:lnTo>
                    <a:pt x="4275" y="1644"/>
                  </a:lnTo>
                  <a:lnTo>
                    <a:pt x="4225" y="1642"/>
                  </a:lnTo>
                  <a:lnTo>
                    <a:pt x="4173" y="1639"/>
                  </a:lnTo>
                  <a:lnTo>
                    <a:pt x="4122" y="1634"/>
                  </a:lnTo>
                  <a:lnTo>
                    <a:pt x="4069" y="1627"/>
                  </a:lnTo>
                  <a:lnTo>
                    <a:pt x="4015" y="1618"/>
                  </a:lnTo>
                  <a:lnTo>
                    <a:pt x="3959" y="1605"/>
                  </a:lnTo>
                  <a:lnTo>
                    <a:pt x="3904" y="1592"/>
                  </a:lnTo>
                  <a:lnTo>
                    <a:pt x="3847" y="1574"/>
                  </a:lnTo>
                  <a:lnTo>
                    <a:pt x="3789" y="1556"/>
                  </a:lnTo>
                  <a:lnTo>
                    <a:pt x="3730" y="1534"/>
                  </a:lnTo>
                  <a:lnTo>
                    <a:pt x="3671" y="1510"/>
                  </a:lnTo>
                  <a:lnTo>
                    <a:pt x="3610" y="1482"/>
                  </a:lnTo>
                  <a:lnTo>
                    <a:pt x="3548" y="1451"/>
                  </a:lnTo>
                  <a:lnTo>
                    <a:pt x="3486" y="1419"/>
                  </a:lnTo>
                  <a:lnTo>
                    <a:pt x="3422" y="1384"/>
                  </a:lnTo>
                  <a:lnTo>
                    <a:pt x="3357" y="1343"/>
                  </a:lnTo>
                  <a:lnTo>
                    <a:pt x="3292" y="1301"/>
                  </a:lnTo>
                  <a:lnTo>
                    <a:pt x="3225" y="1256"/>
                  </a:lnTo>
                  <a:lnTo>
                    <a:pt x="3158" y="1206"/>
                  </a:lnTo>
                  <a:lnTo>
                    <a:pt x="3089" y="1154"/>
                  </a:lnTo>
                  <a:lnTo>
                    <a:pt x="3089" y="1154"/>
                  </a:lnTo>
                  <a:lnTo>
                    <a:pt x="2954" y="1049"/>
                  </a:lnTo>
                  <a:lnTo>
                    <a:pt x="2822" y="949"/>
                  </a:lnTo>
                  <a:lnTo>
                    <a:pt x="2696" y="856"/>
                  </a:lnTo>
                  <a:lnTo>
                    <a:pt x="2572" y="767"/>
                  </a:lnTo>
                  <a:lnTo>
                    <a:pt x="2452" y="683"/>
                  </a:lnTo>
                  <a:lnTo>
                    <a:pt x="2335" y="605"/>
                  </a:lnTo>
                  <a:lnTo>
                    <a:pt x="2223" y="534"/>
                  </a:lnTo>
                  <a:lnTo>
                    <a:pt x="2111" y="467"/>
                  </a:lnTo>
                  <a:lnTo>
                    <a:pt x="2005" y="405"/>
                  </a:lnTo>
                  <a:lnTo>
                    <a:pt x="1900" y="347"/>
                  </a:lnTo>
                  <a:lnTo>
                    <a:pt x="1799" y="295"/>
                  </a:lnTo>
                  <a:lnTo>
                    <a:pt x="1699" y="247"/>
                  </a:lnTo>
                  <a:lnTo>
                    <a:pt x="1603" y="205"/>
                  </a:lnTo>
                  <a:lnTo>
                    <a:pt x="1509" y="166"/>
                  </a:lnTo>
                  <a:lnTo>
                    <a:pt x="1416" y="131"/>
                  </a:lnTo>
                  <a:lnTo>
                    <a:pt x="1326" y="102"/>
                  </a:lnTo>
                  <a:lnTo>
                    <a:pt x="1237" y="76"/>
                  </a:lnTo>
                  <a:lnTo>
                    <a:pt x="1149" y="53"/>
                  </a:lnTo>
                  <a:lnTo>
                    <a:pt x="1063" y="35"/>
                  </a:lnTo>
                  <a:lnTo>
                    <a:pt x="979" y="21"/>
                  </a:lnTo>
                  <a:lnTo>
                    <a:pt x="894" y="11"/>
                  </a:lnTo>
                  <a:lnTo>
                    <a:pt x="812" y="3"/>
                  </a:lnTo>
                  <a:lnTo>
                    <a:pt x="730" y="0"/>
                  </a:lnTo>
                  <a:lnTo>
                    <a:pt x="648" y="0"/>
                  </a:lnTo>
                  <a:lnTo>
                    <a:pt x="568" y="2"/>
                  </a:lnTo>
                  <a:lnTo>
                    <a:pt x="487" y="8"/>
                  </a:lnTo>
                  <a:lnTo>
                    <a:pt x="406" y="18"/>
                  </a:lnTo>
                  <a:lnTo>
                    <a:pt x="326" y="29"/>
                  </a:lnTo>
                  <a:lnTo>
                    <a:pt x="244" y="43"/>
                  </a:lnTo>
                  <a:lnTo>
                    <a:pt x="164" y="60"/>
                  </a:lnTo>
                  <a:lnTo>
                    <a:pt x="82" y="81"/>
                  </a:lnTo>
                  <a:lnTo>
                    <a:pt x="0" y="10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38092" name="Freeform 76"/>
            <p:cNvSpPr>
              <a:spLocks/>
            </p:cNvSpPr>
            <p:nvPr/>
          </p:nvSpPr>
          <p:spPr bwMode="auto">
            <a:xfrm>
              <a:off x="584" y="1023"/>
              <a:ext cx="5409" cy="791"/>
            </a:xfrm>
            <a:custGeom>
              <a:avLst/>
              <a:gdLst/>
              <a:ahLst/>
              <a:cxnLst>
                <a:cxn ang="0">
                  <a:pos x="5409" y="964"/>
                </a:cxn>
                <a:cxn ang="0">
                  <a:pos x="5371" y="1018"/>
                </a:cxn>
                <a:cxn ang="0">
                  <a:pos x="5324" y="1076"/>
                </a:cxn>
                <a:cxn ang="0">
                  <a:pos x="5257" y="1147"/>
                </a:cxn>
                <a:cxn ang="0">
                  <a:pos x="5174" y="1228"/>
                </a:cxn>
                <a:cxn ang="0">
                  <a:pos x="5071" y="1310"/>
                </a:cxn>
                <a:cxn ang="0">
                  <a:pos x="4983" y="1371"/>
                </a:cxn>
                <a:cxn ang="0">
                  <a:pos x="4919" y="1410"/>
                </a:cxn>
                <a:cxn ang="0">
                  <a:pos x="4849" y="1447"/>
                </a:cxn>
                <a:cxn ang="0">
                  <a:pos x="4777" y="1481"/>
                </a:cxn>
                <a:cxn ang="0">
                  <a:pos x="4699" y="1510"/>
                </a:cxn>
                <a:cxn ang="0">
                  <a:pos x="4617" y="1536"/>
                </a:cxn>
                <a:cxn ang="0">
                  <a:pos x="4531" y="1555"/>
                </a:cxn>
                <a:cxn ang="0">
                  <a:pos x="4441" y="1572"/>
                </a:cxn>
                <a:cxn ang="0">
                  <a:pos x="4345" y="1580"/>
                </a:cxn>
                <a:cxn ang="0">
                  <a:pos x="4247" y="1581"/>
                </a:cxn>
                <a:cxn ang="0">
                  <a:pos x="4144" y="1575"/>
                </a:cxn>
                <a:cxn ang="0">
                  <a:pos x="4037" y="1560"/>
                </a:cxn>
                <a:cxn ang="0">
                  <a:pos x="3926" y="1536"/>
                </a:cxn>
                <a:cxn ang="0">
                  <a:pos x="3811" y="1502"/>
                </a:cxn>
                <a:cxn ang="0">
                  <a:pos x="3691" y="1458"/>
                </a:cxn>
                <a:cxn ang="0">
                  <a:pos x="3568" y="1404"/>
                </a:cxn>
                <a:cxn ang="0">
                  <a:pos x="3440" y="1336"/>
                </a:cxn>
                <a:cxn ang="0">
                  <a:pos x="3310" y="1257"/>
                </a:cxn>
                <a:cxn ang="0">
                  <a:pos x="3173" y="1165"/>
                </a:cxn>
                <a:cxn ang="0">
                  <a:pos x="3105" y="1113"/>
                </a:cxn>
                <a:cxn ang="0">
                  <a:pos x="2835" y="913"/>
                </a:cxn>
                <a:cxn ang="0">
                  <a:pos x="2582" y="733"/>
                </a:cxn>
                <a:cxn ang="0">
                  <a:pos x="2343" y="577"/>
                </a:cxn>
                <a:cxn ang="0">
                  <a:pos x="2117" y="441"/>
                </a:cxn>
                <a:cxn ang="0">
                  <a:pos x="1904" y="327"/>
                </a:cxn>
                <a:cxn ang="0">
                  <a:pos x="1702" y="230"/>
                </a:cxn>
                <a:cxn ang="0">
                  <a:pos x="1509" y="152"/>
                </a:cxn>
                <a:cxn ang="0">
                  <a:pos x="1325" y="91"/>
                </a:cxn>
                <a:cxn ang="0">
                  <a:pos x="1148" y="46"/>
                </a:cxn>
                <a:cxn ang="0">
                  <a:pos x="977" y="17"/>
                </a:cxn>
                <a:cxn ang="0">
                  <a:pos x="810" y="2"/>
                </a:cxn>
                <a:cxn ang="0">
                  <a:pos x="647" y="2"/>
                </a:cxn>
                <a:cxn ang="0">
                  <a:pos x="485" y="13"/>
                </a:cxn>
                <a:cxn ang="0">
                  <a:pos x="324" y="38"/>
                </a:cxn>
                <a:cxn ang="0">
                  <a:pos x="163" y="73"/>
                </a:cxn>
                <a:cxn ang="0">
                  <a:pos x="0" y="118"/>
                </a:cxn>
              </a:cxnLst>
              <a:rect l="0" t="0" r="r" b="b"/>
              <a:pathLst>
                <a:path w="5409" h="1581">
                  <a:moveTo>
                    <a:pt x="5409" y="964"/>
                  </a:moveTo>
                  <a:lnTo>
                    <a:pt x="5409" y="964"/>
                  </a:lnTo>
                  <a:lnTo>
                    <a:pt x="5399" y="979"/>
                  </a:lnTo>
                  <a:lnTo>
                    <a:pt x="5371" y="1018"/>
                  </a:lnTo>
                  <a:lnTo>
                    <a:pt x="5350" y="1045"/>
                  </a:lnTo>
                  <a:lnTo>
                    <a:pt x="5324" y="1076"/>
                  </a:lnTo>
                  <a:lnTo>
                    <a:pt x="5294" y="1110"/>
                  </a:lnTo>
                  <a:lnTo>
                    <a:pt x="5257" y="1147"/>
                  </a:lnTo>
                  <a:lnTo>
                    <a:pt x="5219" y="1187"/>
                  </a:lnTo>
                  <a:lnTo>
                    <a:pt x="5174" y="1228"/>
                  </a:lnTo>
                  <a:lnTo>
                    <a:pt x="5126" y="1270"/>
                  </a:lnTo>
                  <a:lnTo>
                    <a:pt x="5071" y="1310"/>
                  </a:lnTo>
                  <a:lnTo>
                    <a:pt x="5013" y="1352"/>
                  </a:lnTo>
                  <a:lnTo>
                    <a:pt x="4983" y="1371"/>
                  </a:lnTo>
                  <a:lnTo>
                    <a:pt x="4952" y="1391"/>
                  </a:lnTo>
                  <a:lnTo>
                    <a:pt x="4919" y="1410"/>
                  </a:lnTo>
                  <a:lnTo>
                    <a:pt x="4885" y="1429"/>
                  </a:lnTo>
                  <a:lnTo>
                    <a:pt x="4849" y="1447"/>
                  </a:lnTo>
                  <a:lnTo>
                    <a:pt x="4813" y="1463"/>
                  </a:lnTo>
                  <a:lnTo>
                    <a:pt x="4777" y="1481"/>
                  </a:lnTo>
                  <a:lnTo>
                    <a:pt x="4738" y="1496"/>
                  </a:lnTo>
                  <a:lnTo>
                    <a:pt x="4699" y="1510"/>
                  </a:lnTo>
                  <a:lnTo>
                    <a:pt x="4659" y="1523"/>
                  </a:lnTo>
                  <a:lnTo>
                    <a:pt x="4617" y="1536"/>
                  </a:lnTo>
                  <a:lnTo>
                    <a:pt x="4574" y="1547"/>
                  </a:lnTo>
                  <a:lnTo>
                    <a:pt x="4531" y="1555"/>
                  </a:lnTo>
                  <a:lnTo>
                    <a:pt x="4487" y="1563"/>
                  </a:lnTo>
                  <a:lnTo>
                    <a:pt x="4441" y="1572"/>
                  </a:lnTo>
                  <a:lnTo>
                    <a:pt x="4394" y="1576"/>
                  </a:lnTo>
                  <a:lnTo>
                    <a:pt x="4345" y="1580"/>
                  </a:lnTo>
                  <a:lnTo>
                    <a:pt x="4297" y="1581"/>
                  </a:lnTo>
                  <a:lnTo>
                    <a:pt x="4247" y="1581"/>
                  </a:lnTo>
                  <a:lnTo>
                    <a:pt x="4197" y="1578"/>
                  </a:lnTo>
                  <a:lnTo>
                    <a:pt x="4144" y="1575"/>
                  </a:lnTo>
                  <a:lnTo>
                    <a:pt x="4091" y="1568"/>
                  </a:lnTo>
                  <a:lnTo>
                    <a:pt x="4037" y="1560"/>
                  </a:lnTo>
                  <a:lnTo>
                    <a:pt x="3982" y="1549"/>
                  </a:lnTo>
                  <a:lnTo>
                    <a:pt x="3926" y="1536"/>
                  </a:lnTo>
                  <a:lnTo>
                    <a:pt x="3869" y="1520"/>
                  </a:lnTo>
                  <a:lnTo>
                    <a:pt x="3811" y="1502"/>
                  </a:lnTo>
                  <a:lnTo>
                    <a:pt x="3751" y="1481"/>
                  </a:lnTo>
                  <a:lnTo>
                    <a:pt x="3691" y="1458"/>
                  </a:lnTo>
                  <a:lnTo>
                    <a:pt x="3630" y="1433"/>
                  </a:lnTo>
                  <a:lnTo>
                    <a:pt x="3568" y="1404"/>
                  </a:lnTo>
                  <a:lnTo>
                    <a:pt x="3505" y="1371"/>
                  </a:lnTo>
                  <a:lnTo>
                    <a:pt x="3440" y="1336"/>
                  </a:lnTo>
                  <a:lnTo>
                    <a:pt x="3375" y="1299"/>
                  </a:lnTo>
                  <a:lnTo>
                    <a:pt x="3310" y="1257"/>
                  </a:lnTo>
                  <a:lnTo>
                    <a:pt x="3241" y="1211"/>
                  </a:lnTo>
                  <a:lnTo>
                    <a:pt x="3173" y="1165"/>
                  </a:lnTo>
                  <a:lnTo>
                    <a:pt x="3105" y="1113"/>
                  </a:lnTo>
                  <a:lnTo>
                    <a:pt x="3105" y="1113"/>
                  </a:lnTo>
                  <a:lnTo>
                    <a:pt x="2968" y="1010"/>
                  </a:lnTo>
                  <a:lnTo>
                    <a:pt x="2835" y="913"/>
                  </a:lnTo>
                  <a:lnTo>
                    <a:pt x="2707" y="821"/>
                  </a:lnTo>
                  <a:lnTo>
                    <a:pt x="2582" y="733"/>
                  </a:lnTo>
                  <a:lnTo>
                    <a:pt x="2460" y="653"/>
                  </a:lnTo>
                  <a:lnTo>
                    <a:pt x="2343" y="577"/>
                  </a:lnTo>
                  <a:lnTo>
                    <a:pt x="2228" y="507"/>
                  </a:lnTo>
                  <a:lnTo>
                    <a:pt x="2117" y="441"/>
                  </a:lnTo>
                  <a:lnTo>
                    <a:pt x="2009" y="381"/>
                  </a:lnTo>
                  <a:lnTo>
                    <a:pt x="1904" y="327"/>
                  </a:lnTo>
                  <a:lnTo>
                    <a:pt x="1802" y="277"/>
                  </a:lnTo>
                  <a:lnTo>
                    <a:pt x="1702" y="230"/>
                  </a:lnTo>
                  <a:lnTo>
                    <a:pt x="1605" y="189"/>
                  </a:lnTo>
                  <a:lnTo>
                    <a:pt x="1509" y="152"/>
                  </a:lnTo>
                  <a:lnTo>
                    <a:pt x="1416" y="118"/>
                  </a:lnTo>
                  <a:lnTo>
                    <a:pt x="1325" y="91"/>
                  </a:lnTo>
                  <a:lnTo>
                    <a:pt x="1235" y="67"/>
                  </a:lnTo>
                  <a:lnTo>
                    <a:pt x="1148" y="46"/>
                  </a:lnTo>
                  <a:lnTo>
                    <a:pt x="1062" y="29"/>
                  </a:lnTo>
                  <a:lnTo>
                    <a:pt x="977" y="17"/>
                  </a:lnTo>
                  <a:lnTo>
                    <a:pt x="892" y="8"/>
                  </a:lnTo>
                  <a:lnTo>
                    <a:pt x="810" y="2"/>
                  </a:lnTo>
                  <a:lnTo>
                    <a:pt x="728" y="0"/>
                  </a:lnTo>
                  <a:lnTo>
                    <a:pt x="647" y="2"/>
                  </a:lnTo>
                  <a:lnTo>
                    <a:pt x="566" y="7"/>
                  </a:lnTo>
                  <a:lnTo>
                    <a:pt x="485" y="13"/>
                  </a:lnTo>
                  <a:lnTo>
                    <a:pt x="405" y="25"/>
                  </a:lnTo>
                  <a:lnTo>
                    <a:pt x="324" y="38"/>
                  </a:lnTo>
                  <a:lnTo>
                    <a:pt x="244" y="54"/>
                  </a:lnTo>
                  <a:lnTo>
                    <a:pt x="163" y="73"/>
                  </a:lnTo>
                  <a:lnTo>
                    <a:pt x="81" y="94"/>
                  </a:lnTo>
                  <a:lnTo>
                    <a:pt x="0" y="11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38093" name="Freeform 77"/>
            <p:cNvSpPr>
              <a:spLocks/>
            </p:cNvSpPr>
            <p:nvPr/>
          </p:nvSpPr>
          <p:spPr bwMode="auto">
            <a:xfrm>
              <a:off x="606" y="1042"/>
              <a:ext cx="5422" cy="758"/>
            </a:xfrm>
            <a:custGeom>
              <a:avLst/>
              <a:gdLst/>
              <a:ahLst/>
              <a:cxnLst>
                <a:cxn ang="0">
                  <a:pos x="5422" y="873"/>
                </a:cxn>
                <a:cxn ang="0">
                  <a:pos x="5384" y="926"/>
                </a:cxn>
                <a:cxn ang="0">
                  <a:pos x="5337" y="986"/>
                </a:cxn>
                <a:cxn ang="0">
                  <a:pos x="5273" y="1059"/>
                </a:cxn>
                <a:cxn ang="0">
                  <a:pos x="5190" y="1141"/>
                </a:cxn>
                <a:cxn ang="0">
                  <a:pos x="5088" y="1227"/>
                </a:cxn>
                <a:cxn ang="0">
                  <a:pos x="5001" y="1290"/>
                </a:cxn>
                <a:cxn ang="0">
                  <a:pos x="4937" y="1330"/>
                </a:cxn>
                <a:cxn ang="0">
                  <a:pos x="4869" y="1369"/>
                </a:cxn>
                <a:cxn ang="0">
                  <a:pos x="4797" y="1404"/>
                </a:cxn>
                <a:cxn ang="0">
                  <a:pos x="4719" y="1435"/>
                </a:cxn>
                <a:cxn ang="0">
                  <a:pos x="4637" y="1462"/>
                </a:cxn>
                <a:cxn ang="0">
                  <a:pos x="4552" y="1485"/>
                </a:cxn>
                <a:cxn ang="0">
                  <a:pos x="4462" y="1501"/>
                </a:cxn>
                <a:cxn ang="0">
                  <a:pos x="4368" y="1513"/>
                </a:cxn>
                <a:cxn ang="0">
                  <a:pos x="4268" y="1516"/>
                </a:cxn>
                <a:cxn ang="0">
                  <a:pos x="4165" y="1511"/>
                </a:cxn>
                <a:cxn ang="0">
                  <a:pos x="4058" y="1498"/>
                </a:cxn>
                <a:cxn ang="0">
                  <a:pos x="3947" y="1477"/>
                </a:cxn>
                <a:cxn ang="0">
                  <a:pos x="3830" y="1445"/>
                </a:cxn>
                <a:cxn ang="0">
                  <a:pos x="3711" y="1403"/>
                </a:cxn>
                <a:cxn ang="0">
                  <a:pos x="3586" y="1351"/>
                </a:cxn>
                <a:cxn ang="0">
                  <a:pos x="3458" y="1286"/>
                </a:cxn>
                <a:cxn ang="0">
                  <a:pos x="3325" y="1209"/>
                </a:cxn>
                <a:cxn ang="0">
                  <a:pos x="3189" y="1119"/>
                </a:cxn>
                <a:cxn ang="0">
                  <a:pos x="3120" y="1068"/>
                </a:cxn>
                <a:cxn ang="0">
                  <a:pos x="2846" y="871"/>
                </a:cxn>
                <a:cxn ang="0">
                  <a:pos x="2591" y="699"/>
                </a:cxn>
                <a:cxn ang="0">
                  <a:pos x="2349" y="545"/>
                </a:cxn>
                <a:cxn ang="0">
                  <a:pos x="2121" y="415"/>
                </a:cxn>
                <a:cxn ang="0">
                  <a:pos x="1906" y="303"/>
                </a:cxn>
                <a:cxn ang="0">
                  <a:pos x="1703" y="209"/>
                </a:cxn>
                <a:cxn ang="0">
                  <a:pos x="1509" y="135"/>
                </a:cxn>
                <a:cxn ang="0">
                  <a:pos x="1324" y="77"/>
                </a:cxn>
                <a:cxn ang="0">
                  <a:pos x="1147" y="37"/>
                </a:cxn>
                <a:cxn ang="0">
                  <a:pos x="974" y="11"/>
                </a:cxn>
                <a:cxn ang="0">
                  <a:pos x="808" y="0"/>
                </a:cxn>
                <a:cxn ang="0">
                  <a:pos x="644" y="1"/>
                </a:cxn>
                <a:cxn ang="0">
                  <a:pos x="483" y="17"/>
                </a:cxn>
                <a:cxn ang="0">
                  <a:pos x="323" y="45"/>
                </a:cxn>
                <a:cxn ang="0">
                  <a:pos x="162" y="84"/>
                </a:cxn>
                <a:cxn ang="0">
                  <a:pos x="0" y="132"/>
                </a:cxn>
              </a:cxnLst>
              <a:rect l="0" t="0" r="r" b="b"/>
              <a:pathLst>
                <a:path w="5422" h="1516">
                  <a:moveTo>
                    <a:pt x="5422" y="873"/>
                  </a:moveTo>
                  <a:lnTo>
                    <a:pt x="5422" y="873"/>
                  </a:lnTo>
                  <a:lnTo>
                    <a:pt x="5412" y="888"/>
                  </a:lnTo>
                  <a:lnTo>
                    <a:pt x="5384" y="926"/>
                  </a:lnTo>
                  <a:lnTo>
                    <a:pt x="5363" y="954"/>
                  </a:lnTo>
                  <a:lnTo>
                    <a:pt x="5337" y="986"/>
                  </a:lnTo>
                  <a:lnTo>
                    <a:pt x="5308" y="1022"/>
                  </a:lnTo>
                  <a:lnTo>
                    <a:pt x="5273" y="1059"/>
                  </a:lnTo>
                  <a:lnTo>
                    <a:pt x="5233" y="1099"/>
                  </a:lnTo>
                  <a:lnTo>
                    <a:pt x="5190" y="1141"/>
                  </a:lnTo>
                  <a:lnTo>
                    <a:pt x="5141" y="1185"/>
                  </a:lnTo>
                  <a:lnTo>
                    <a:pt x="5088" y="1227"/>
                  </a:lnTo>
                  <a:lnTo>
                    <a:pt x="5031" y="1269"/>
                  </a:lnTo>
                  <a:lnTo>
                    <a:pt x="5001" y="1290"/>
                  </a:lnTo>
                  <a:lnTo>
                    <a:pt x="4970" y="1311"/>
                  </a:lnTo>
                  <a:lnTo>
                    <a:pt x="4937" y="1330"/>
                  </a:lnTo>
                  <a:lnTo>
                    <a:pt x="4904" y="1349"/>
                  </a:lnTo>
                  <a:lnTo>
                    <a:pt x="4869" y="1369"/>
                  </a:lnTo>
                  <a:lnTo>
                    <a:pt x="4833" y="1387"/>
                  </a:lnTo>
                  <a:lnTo>
                    <a:pt x="4797" y="1404"/>
                  </a:lnTo>
                  <a:lnTo>
                    <a:pt x="4758" y="1420"/>
                  </a:lnTo>
                  <a:lnTo>
                    <a:pt x="4719" y="1435"/>
                  </a:lnTo>
                  <a:lnTo>
                    <a:pt x="4679" y="1450"/>
                  </a:lnTo>
                  <a:lnTo>
                    <a:pt x="4637" y="1462"/>
                  </a:lnTo>
                  <a:lnTo>
                    <a:pt x="4595" y="1474"/>
                  </a:lnTo>
                  <a:lnTo>
                    <a:pt x="4552" y="1485"/>
                  </a:lnTo>
                  <a:lnTo>
                    <a:pt x="4507" y="1493"/>
                  </a:lnTo>
                  <a:lnTo>
                    <a:pt x="4462" y="1501"/>
                  </a:lnTo>
                  <a:lnTo>
                    <a:pt x="4415" y="1508"/>
                  </a:lnTo>
                  <a:lnTo>
                    <a:pt x="4368" y="1513"/>
                  </a:lnTo>
                  <a:lnTo>
                    <a:pt x="4318" y="1514"/>
                  </a:lnTo>
                  <a:lnTo>
                    <a:pt x="4268" y="1516"/>
                  </a:lnTo>
                  <a:lnTo>
                    <a:pt x="4218" y="1514"/>
                  </a:lnTo>
                  <a:lnTo>
                    <a:pt x="4165" y="1511"/>
                  </a:lnTo>
                  <a:lnTo>
                    <a:pt x="4112" y="1506"/>
                  </a:lnTo>
                  <a:lnTo>
                    <a:pt x="4058" y="1498"/>
                  </a:lnTo>
                  <a:lnTo>
                    <a:pt x="4003" y="1488"/>
                  </a:lnTo>
                  <a:lnTo>
                    <a:pt x="3947" y="1477"/>
                  </a:lnTo>
                  <a:lnTo>
                    <a:pt x="3889" y="1462"/>
                  </a:lnTo>
                  <a:lnTo>
                    <a:pt x="3830" y="1445"/>
                  </a:lnTo>
                  <a:lnTo>
                    <a:pt x="3771" y="1425"/>
                  </a:lnTo>
                  <a:lnTo>
                    <a:pt x="3711" y="1403"/>
                  </a:lnTo>
                  <a:lnTo>
                    <a:pt x="3649" y="1378"/>
                  </a:lnTo>
                  <a:lnTo>
                    <a:pt x="3586" y="1351"/>
                  </a:lnTo>
                  <a:lnTo>
                    <a:pt x="3522" y="1320"/>
                  </a:lnTo>
                  <a:lnTo>
                    <a:pt x="3458" y="1286"/>
                  </a:lnTo>
                  <a:lnTo>
                    <a:pt x="3393" y="1249"/>
                  </a:lnTo>
                  <a:lnTo>
                    <a:pt x="3325" y="1209"/>
                  </a:lnTo>
                  <a:lnTo>
                    <a:pt x="3258" y="1165"/>
                  </a:lnTo>
                  <a:lnTo>
                    <a:pt x="3189" y="1119"/>
                  </a:lnTo>
                  <a:lnTo>
                    <a:pt x="3120" y="1068"/>
                  </a:lnTo>
                  <a:lnTo>
                    <a:pt x="3120" y="1068"/>
                  </a:lnTo>
                  <a:lnTo>
                    <a:pt x="2981" y="967"/>
                  </a:lnTo>
                  <a:lnTo>
                    <a:pt x="2846" y="871"/>
                  </a:lnTo>
                  <a:lnTo>
                    <a:pt x="2717" y="783"/>
                  </a:lnTo>
                  <a:lnTo>
                    <a:pt x="2591" y="699"/>
                  </a:lnTo>
                  <a:lnTo>
                    <a:pt x="2468" y="620"/>
                  </a:lnTo>
                  <a:lnTo>
                    <a:pt x="2349" y="545"/>
                  </a:lnTo>
                  <a:lnTo>
                    <a:pt x="2234" y="478"/>
                  </a:lnTo>
                  <a:lnTo>
                    <a:pt x="2121" y="415"/>
                  </a:lnTo>
                  <a:lnTo>
                    <a:pt x="2013" y="356"/>
                  </a:lnTo>
                  <a:lnTo>
                    <a:pt x="1906" y="303"/>
                  </a:lnTo>
                  <a:lnTo>
                    <a:pt x="1803" y="253"/>
                  </a:lnTo>
                  <a:lnTo>
                    <a:pt x="1703" y="209"/>
                  </a:lnTo>
                  <a:lnTo>
                    <a:pt x="1605" y="171"/>
                  </a:lnTo>
                  <a:lnTo>
                    <a:pt x="1509" y="135"/>
                  </a:lnTo>
                  <a:lnTo>
                    <a:pt x="1416" y="105"/>
                  </a:lnTo>
                  <a:lnTo>
                    <a:pt x="1324" y="77"/>
                  </a:lnTo>
                  <a:lnTo>
                    <a:pt x="1234" y="54"/>
                  </a:lnTo>
                  <a:lnTo>
                    <a:pt x="1147" y="37"/>
                  </a:lnTo>
                  <a:lnTo>
                    <a:pt x="1060" y="22"/>
                  </a:lnTo>
                  <a:lnTo>
                    <a:pt x="974" y="11"/>
                  </a:lnTo>
                  <a:lnTo>
                    <a:pt x="891" y="3"/>
                  </a:lnTo>
                  <a:lnTo>
                    <a:pt x="808" y="0"/>
                  </a:lnTo>
                  <a:lnTo>
                    <a:pt x="726" y="0"/>
                  </a:lnTo>
                  <a:lnTo>
                    <a:pt x="644" y="1"/>
                  </a:lnTo>
                  <a:lnTo>
                    <a:pt x="563" y="8"/>
                  </a:lnTo>
                  <a:lnTo>
                    <a:pt x="483" y="17"/>
                  </a:lnTo>
                  <a:lnTo>
                    <a:pt x="402" y="30"/>
                  </a:lnTo>
                  <a:lnTo>
                    <a:pt x="323" y="45"/>
                  </a:lnTo>
                  <a:lnTo>
                    <a:pt x="243" y="63"/>
                  </a:lnTo>
                  <a:lnTo>
                    <a:pt x="162" y="84"/>
                  </a:lnTo>
                  <a:lnTo>
                    <a:pt x="80" y="106"/>
                  </a:lnTo>
                  <a:lnTo>
                    <a:pt x="0" y="13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38094" name="Freeform 78"/>
            <p:cNvSpPr>
              <a:spLocks/>
            </p:cNvSpPr>
            <p:nvPr/>
          </p:nvSpPr>
          <p:spPr bwMode="auto">
            <a:xfrm>
              <a:off x="628" y="1060"/>
              <a:ext cx="5431" cy="725"/>
            </a:xfrm>
            <a:custGeom>
              <a:avLst/>
              <a:gdLst/>
              <a:ahLst/>
              <a:cxnLst>
                <a:cxn ang="0">
                  <a:pos x="5431" y="783"/>
                </a:cxn>
                <a:cxn ang="0">
                  <a:pos x="5395" y="838"/>
                </a:cxn>
                <a:cxn ang="0">
                  <a:pos x="5350" y="899"/>
                </a:cxn>
                <a:cxn ang="0">
                  <a:pos x="5286" y="974"/>
                </a:cxn>
                <a:cxn ang="0">
                  <a:pos x="5204" y="1058"/>
                </a:cxn>
                <a:cxn ang="0">
                  <a:pos x="5105" y="1147"/>
                </a:cxn>
                <a:cxn ang="0">
                  <a:pos x="5018" y="1211"/>
                </a:cxn>
                <a:cxn ang="0">
                  <a:pos x="4955" y="1253"/>
                </a:cxn>
                <a:cxn ang="0">
                  <a:pos x="4887" y="1293"/>
                </a:cxn>
                <a:cxn ang="0">
                  <a:pos x="4815" y="1329"/>
                </a:cxn>
                <a:cxn ang="0">
                  <a:pos x="4739" y="1363"/>
                </a:cxn>
                <a:cxn ang="0">
                  <a:pos x="4657" y="1392"/>
                </a:cxn>
                <a:cxn ang="0">
                  <a:pos x="4572" y="1416"/>
                </a:cxn>
                <a:cxn ang="0">
                  <a:pos x="4482" y="1434"/>
                </a:cxn>
                <a:cxn ang="0">
                  <a:pos x="4387" y="1447"/>
                </a:cxn>
                <a:cxn ang="0">
                  <a:pos x="4289" y="1452"/>
                </a:cxn>
                <a:cxn ang="0">
                  <a:pos x="4186" y="1450"/>
                </a:cxn>
                <a:cxn ang="0">
                  <a:pos x="4078" y="1439"/>
                </a:cxn>
                <a:cxn ang="0">
                  <a:pos x="3967" y="1419"/>
                </a:cxn>
                <a:cxn ang="0">
                  <a:pos x="3850" y="1390"/>
                </a:cxn>
                <a:cxn ang="0">
                  <a:pos x="3729" y="1352"/>
                </a:cxn>
                <a:cxn ang="0">
                  <a:pos x="3604" y="1300"/>
                </a:cxn>
                <a:cxn ang="0">
                  <a:pos x="3475" y="1239"/>
                </a:cxn>
                <a:cxn ang="0">
                  <a:pos x="3342" y="1163"/>
                </a:cxn>
                <a:cxn ang="0">
                  <a:pos x="3204" y="1075"/>
                </a:cxn>
                <a:cxn ang="0">
                  <a:pos x="3134" y="1027"/>
                </a:cxn>
                <a:cxn ang="0">
                  <a:pos x="2857" y="835"/>
                </a:cxn>
                <a:cxn ang="0">
                  <a:pos x="2599" y="665"/>
                </a:cxn>
                <a:cxn ang="0">
                  <a:pos x="2355" y="517"/>
                </a:cxn>
                <a:cxn ang="0">
                  <a:pos x="2126" y="389"/>
                </a:cxn>
                <a:cxn ang="0">
                  <a:pos x="1909" y="281"/>
                </a:cxn>
                <a:cxn ang="0">
                  <a:pos x="1705" y="192"/>
                </a:cxn>
                <a:cxn ang="0">
                  <a:pos x="1509" y="121"/>
                </a:cxn>
                <a:cxn ang="0">
                  <a:pos x="1323" y="68"/>
                </a:cxn>
                <a:cxn ang="0">
                  <a:pos x="1145" y="29"/>
                </a:cxn>
                <a:cxn ang="0">
                  <a:pos x="973" y="7"/>
                </a:cxn>
                <a:cxn ang="0">
                  <a:pos x="807" y="0"/>
                </a:cxn>
                <a:cxn ang="0">
                  <a:pos x="643" y="5"/>
                </a:cxn>
                <a:cxn ang="0">
                  <a:pos x="482" y="24"/>
                </a:cxn>
                <a:cxn ang="0">
                  <a:pos x="322" y="55"/>
                </a:cxn>
                <a:cxn ang="0">
                  <a:pos x="161" y="97"/>
                </a:cxn>
                <a:cxn ang="0">
                  <a:pos x="0" y="149"/>
                </a:cxn>
              </a:cxnLst>
              <a:rect l="0" t="0" r="r" b="b"/>
              <a:pathLst>
                <a:path w="5431" h="1452">
                  <a:moveTo>
                    <a:pt x="5431" y="783"/>
                  </a:moveTo>
                  <a:lnTo>
                    <a:pt x="5431" y="783"/>
                  </a:lnTo>
                  <a:lnTo>
                    <a:pt x="5423" y="798"/>
                  </a:lnTo>
                  <a:lnTo>
                    <a:pt x="5395" y="838"/>
                  </a:lnTo>
                  <a:lnTo>
                    <a:pt x="5375" y="867"/>
                  </a:lnTo>
                  <a:lnTo>
                    <a:pt x="5350" y="899"/>
                  </a:lnTo>
                  <a:lnTo>
                    <a:pt x="5320" y="935"/>
                  </a:lnTo>
                  <a:lnTo>
                    <a:pt x="5286" y="974"/>
                  </a:lnTo>
                  <a:lnTo>
                    <a:pt x="5247" y="1016"/>
                  </a:lnTo>
                  <a:lnTo>
                    <a:pt x="5204" y="1058"/>
                  </a:lnTo>
                  <a:lnTo>
                    <a:pt x="5157" y="1101"/>
                  </a:lnTo>
                  <a:lnTo>
                    <a:pt x="5105" y="1147"/>
                  </a:lnTo>
                  <a:lnTo>
                    <a:pt x="5048" y="1190"/>
                  </a:lnTo>
                  <a:lnTo>
                    <a:pt x="5018" y="1211"/>
                  </a:lnTo>
                  <a:lnTo>
                    <a:pt x="4987" y="1232"/>
                  </a:lnTo>
                  <a:lnTo>
                    <a:pt x="4955" y="1253"/>
                  </a:lnTo>
                  <a:lnTo>
                    <a:pt x="4922" y="1272"/>
                  </a:lnTo>
                  <a:lnTo>
                    <a:pt x="4887" y="1293"/>
                  </a:lnTo>
                  <a:lnTo>
                    <a:pt x="4851" y="1311"/>
                  </a:lnTo>
                  <a:lnTo>
                    <a:pt x="4815" y="1329"/>
                  </a:lnTo>
                  <a:lnTo>
                    <a:pt x="4778" y="1347"/>
                  </a:lnTo>
                  <a:lnTo>
                    <a:pt x="4739" y="1363"/>
                  </a:lnTo>
                  <a:lnTo>
                    <a:pt x="4698" y="1377"/>
                  </a:lnTo>
                  <a:lnTo>
                    <a:pt x="4657" y="1392"/>
                  </a:lnTo>
                  <a:lnTo>
                    <a:pt x="4615" y="1405"/>
                  </a:lnTo>
                  <a:lnTo>
                    <a:pt x="4572" y="1416"/>
                  </a:lnTo>
                  <a:lnTo>
                    <a:pt x="4528" y="1426"/>
                  </a:lnTo>
                  <a:lnTo>
                    <a:pt x="4482" y="1434"/>
                  </a:lnTo>
                  <a:lnTo>
                    <a:pt x="4436" y="1442"/>
                  </a:lnTo>
                  <a:lnTo>
                    <a:pt x="4387" y="1447"/>
                  </a:lnTo>
                  <a:lnTo>
                    <a:pt x="4339" y="1450"/>
                  </a:lnTo>
                  <a:lnTo>
                    <a:pt x="4289" y="1452"/>
                  </a:lnTo>
                  <a:lnTo>
                    <a:pt x="4237" y="1452"/>
                  </a:lnTo>
                  <a:lnTo>
                    <a:pt x="4186" y="1450"/>
                  </a:lnTo>
                  <a:lnTo>
                    <a:pt x="4133" y="1445"/>
                  </a:lnTo>
                  <a:lnTo>
                    <a:pt x="4078" y="1439"/>
                  </a:lnTo>
                  <a:lnTo>
                    <a:pt x="4024" y="1431"/>
                  </a:lnTo>
                  <a:lnTo>
                    <a:pt x="3967" y="1419"/>
                  </a:lnTo>
                  <a:lnTo>
                    <a:pt x="3908" y="1406"/>
                  </a:lnTo>
                  <a:lnTo>
                    <a:pt x="3850" y="1390"/>
                  </a:lnTo>
                  <a:lnTo>
                    <a:pt x="3790" y="1373"/>
                  </a:lnTo>
                  <a:lnTo>
                    <a:pt x="3729" y="1352"/>
                  </a:lnTo>
                  <a:lnTo>
                    <a:pt x="3668" y="1327"/>
                  </a:lnTo>
                  <a:lnTo>
                    <a:pt x="3604" y="1300"/>
                  </a:lnTo>
                  <a:lnTo>
                    <a:pt x="3540" y="1271"/>
                  </a:lnTo>
                  <a:lnTo>
                    <a:pt x="3475" y="1239"/>
                  </a:lnTo>
                  <a:lnTo>
                    <a:pt x="3410" y="1203"/>
                  </a:lnTo>
                  <a:lnTo>
                    <a:pt x="3342" y="1163"/>
                  </a:lnTo>
                  <a:lnTo>
                    <a:pt x="3274" y="1121"/>
                  </a:lnTo>
                  <a:lnTo>
                    <a:pt x="3204" y="1075"/>
                  </a:lnTo>
                  <a:lnTo>
                    <a:pt x="3134" y="1027"/>
                  </a:lnTo>
                  <a:lnTo>
                    <a:pt x="3134" y="1027"/>
                  </a:lnTo>
                  <a:lnTo>
                    <a:pt x="2993" y="929"/>
                  </a:lnTo>
                  <a:lnTo>
                    <a:pt x="2857" y="835"/>
                  </a:lnTo>
                  <a:lnTo>
                    <a:pt x="2727" y="748"/>
                  </a:lnTo>
                  <a:lnTo>
                    <a:pt x="2599" y="665"/>
                  </a:lnTo>
                  <a:lnTo>
                    <a:pt x="2475" y="588"/>
                  </a:lnTo>
                  <a:lnTo>
                    <a:pt x="2355" y="517"/>
                  </a:lnTo>
                  <a:lnTo>
                    <a:pt x="2239" y="451"/>
                  </a:lnTo>
                  <a:lnTo>
                    <a:pt x="2126" y="389"/>
                  </a:lnTo>
                  <a:lnTo>
                    <a:pt x="2016" y="333"/>
                  </a:lnTo>
                  <a:lnTo>
                    <a:pt x="1909" y="281"/>
                  </a:lnTo>
                  <a:lnTo>
                    <a:pt x="1805" y="234"/>
                  </a:lnTo>
                  <a:lnTo>
                    <a:pt x="1705" y="192"/>
                  </a:lnTo>
                  <a:lnTo>
                    <a:pt x="1606" y="155"/>
                  </a:lnTo>
                  <a:lnTo>
                    <a:pt x="1509" y="121"/>
                  </a:lnTo>
                  <a:lnTo>
                    <a:pt x="1416" y="92"/>
                  </a:lnTo>
                  <a:lnTo>
                    <a:pt x="1323" y="68"/>
                  </a:lnTo>
                  <a:lnTo>
                    <a:pt x="1234" y="47"/>
                  </a:lnTo>
                  <a:lnTo>
                    <a:pt x="1145" y="29"/>
                  </a:lnTo>
                  <a:lnTo>
                    <a:pt x="1058" y="16"/>
                  </a:lnTo>
                  <a:lnTo>
                    <a:pt x="973" y="7"/>
                  </a:lnTo>
                  <a:lnTo>
                    <a:pt x="890" y="2"/>
                  </a:lnTo>
                  <a:lnTo>
                    <a:pt x="807" y="0"/>
                  </a:lnTo>
                  <a:lnTo>
                    <a:pt x="725" y="0"/>
                  </a:lnTo>
                  <a:lnTo>
                    <a:pt x="643" y="5"/>
                  </a:lnTo>
                  <a:lnTo>
                    <a:pt x="562" y="13"/>
                  </a:lnTo>
                  <a:lnTo>
                    <a:pt x="482" y="24"/>
                  </a:lnTo>
                  <a:lnTo>
                    <a:pt x="401" y="37"/>
                  </a:lnTo>
                  <a:lnTo>
                    <a:pt x="322" y="55"/>
                  </a:lnTo>
                  <a:lnTo>
                    <a:pt x="242" y="74"/>
                  </a:lnTo>
                  <a:lnTo>
                    <a:pt x="161" y="97"/>
                  </a:lnTo>
                  <a:lnTo>
                    <a:pt x="80" y="121"/>
                  </a:lnTo>
                  <a:lnTo>
                    <a:pt x="0" y="149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38095" name="Freeform 79"/>
            <p:cNvSpPr>
              <a:spLocks/>
            </p:cNvSpPr>
            <p:nvPr/>
          </p:nvSpPr>
          <p:spPr bwMode="auto">
            <a:xfrm>
              <a:off x="652" y="1076"/>
              <a:ext cx="5439" cy="696"/>
            </a:xfrm>
            <a:custGeom>
              <a:avLst/>
              <a:gdLst/>
              <a:ahLst/>
              <a:cxnLst>
                <a:cxn ang="0">
                  <a:pos x="5439" y="694"/>
                </a:cxn>
                <a:cxn ang="0">
                  <a:pos x="5405" y="751"/>
                </a:cxn>
                <a:cxn ang="0">
                  <a:pos x="5359" y="812"/>
                </a:cxn>
                <a:cxn ang="0">
                  <a:pos x="5296" y="890"/>
                </a:cxn>
                <a:cxn ang="0">
                  <a:pos x="5216" y="975"/>
                </a:cxn>
                <a:cxn ang="0">
                  <a:pos x="5119" y="1066"/>
                </a:cxn>
                <a:cxn ang="0">
                  <a:pos x="5033" y="1133"/>
                </a:cxn>
                <a:cxn ang="0">
                  <a:pos x="4970" y="1175"/>
                </a:cxn>
                <a:cxn ang="0">
                  <a:pos x="4903" y="1217"/>
                </a:cxn>
                <a:cxn ang="0">
                  <a:pos x="4831" y="1256"/>
                </a:cxn>
                <a:cxn ang="0">
                  <a:pos x="4755" y="1290"/>
                </a:cxn>
                <a:cxn ang="0">
                  <a:pos x="4674" y="1321"/>
                </a:cxn>
                <a:cxn ang="0">
                  <a:pos x="4590" y="1348"/>
                </a:cxn>
                <a:cxn ang="0">
                  <a:pos x="4499" y="1368"/>
                </a:cxn>
                <a:cxn ang="0">
                  <a:pos x="4406" y="1382"/>
                </a:cxn>
                <a:cxn ang="0">
                  <a:pos x="4308" y="1390"/>
                </a:cxn>
                <a:cxn ang="0">
                  <a:pos x="4204" y="1390"/>
                </a:cxn>
                <a:cxn ang="0">
                  <a:pos x="4097" y="1381"/>
                </a:cxn>
                <a:cxn ang="0">
                  <a:pos x="3984" y="1364"/>
                </a:cxn>
                <a:cxn ang="0">
                  <a:pos x="3868" y="1337"/>
                </a:cxn>
                <a:cxn ang="0">
                  <a:pos x="3747" y="1300"/>
                </a:cxn>
                <a:cxn ang="0">
                  <a:pos x="3621" y="1251"/>
                </a:cxn>
                <a:cxn ang="0">
                  <a:pos x="3490" y="1192"/>
                </a:cxn>
                <a:cxn ang="0">
                  <a:pos x="3355" y="1119"/>
                </a:cxn>
                <a:cxn ang="0">
                  <a:pos x="3217" y="1033"/>
                </a:cxn>
                <a:cxn ang="0">
                  <a:pos x="3146" y="985"/>
                </a:cxn>
                <a:cxn ang="0">
                  <a:pos x="2867" y="798"/>
                </a:cxn>
                <a:cxn ang="0">
                  <a:pos x="2606" y="633"/>
                </a:cxn>
                <a:cxn ang="0">
                  <a:pos x="2360" y="489"/>
                </a:cxn>
                <a:cxn ang="0">
                  <a:pos x="2128" y="367"/>
                </a:cxn>
                <a:cxn ang="0">
                  <a:pos x="1910" y="262"/>
                </a:cxn>
                <a:cxn ang="0">
                  <a:pos x="1705" y="176"/>
                </a:cxn>
                <a:cxn ang="0">
                  <a:pos x="1509" y="108"/>
                </a:cxn>
                <a:cxn ang="0">
                  <a:pos x="1321" y="58"/>
                </a:cxn>
                <a:cxn ang="0">
                  <a:pos x="1142" y="24"/>
                </a:cxn>
                <a:cxn ang="0">
                  <a:pos x="970" y="5"/>
                </a:cxn>
                <a:cxn ang="0">
                  <a:pos x="803" y="0"/>
                </a:cxn>
                <a:cxn ang="0">
                  <a:pos x="640" y="10"/>
                </a:cxn>
                <a:cxn ang="0">
                  <a:pos x="479" y="32"/>
                </a:cxn>
                <a:cxn ang="0">
                  <a:pos x="319" y="66"/>
                </a:cxn>
                <a:cxn ang="0">
                  <a:pos x="161" y="111"/>
                </a:cxn>
                <a:cxn ang="0">
                  <a:pos x="0" y="168"/>
                </a:cxn>
              </a:cxnLst>
              <a:rect l="0" t="0" r="r" b="b"/>
              <a:pathLst>
                <a:path w="5439" h="1390">
                  <a:moveTo>
                    <a:pt x="5439" y="694"/>
                  </a:moveTo>
                  <a:lnTo>
                    <a:pt x="5439" y="694"/>
                  </a:lnTo>
                  <a:lnTo>
                    <a:pt x="5431" y="709"/>
                  </a:lnTo>
                  <a:lnTo>
                    <a:pt x="5405" y="751"/>
                  </a:lnTo>
                  <a:lnTo>
                    <a:pt x="5384" y="780"/>
                  </a:lnTo>
                  <a:lnTo>
                    <a:pt x="5359" y="812"/>
                  </a:lnTo>
                  <a:lnTo>
                    <a:pt x="5331" y="849"/>
                  </a:lnTo>
                  <a:lnTo>
                    <a:pt x="5296" y="890"/>
                  </a:lnTo>
                  <a:lnTo>
                    <a:pt x="5259" y="932"/>
                  </a:lnTo>
                  <a:lnTo>
                    <a:pt x="5216" y="975"/>
                  </a:lnTo>
                  <a:lnTo>
                    <a:pt x="5170" y="1020"/>
                  </a:lnTo>
                  <a:lnTo>
                    <a:pt x="5119" y="1066"/>
                  </a:lnTo>
                  <a:lnTo>
                    <a:pt x="5062" y="1111"/>
                  </a:lnTo>
                  <a:lnTo>
                    <a:pt x="5033" y="1133"/>
                  </a:lnTo>
                  <a:lnTo>
                    <a:pt x="5002" y="1154"/>
                  </a:lnTo>
                  <a:lnTo>
                    <a:pt x="4970" y="1175"/>
                  </a:lnTo>
                  <a:lnTo>
                    <a:pt x="4937" y="1196"/>
                  </a:lnTo>
                  <a:lnTo>
                    <a:pt x="4903" y="1217"/>
                  </a:lnTo>
                  <a:lnTo>
                    <a:pt x="4867" y="1237"/>
                  </a:lnTo>
                  <a:lnTo>
                    <a:pt x="4831" y="1256"/>
                  </a:lnTo>
                  <a:lnTo>
                    <a:pt x="4794" y="1274"/>
                  </a:lnTo>
                  <a:lnTo>
                    <a:pt x="4755" y="1290"/>
                  </a:lnTo>
                  <a:lnTo>
                    <a:pt x="4716" y="1306"/>
                  </a:lnTo>
                  <a:lnTo>
                    <a:pt x="4674" y="1321"/>
                  </a:lnTo>
                  <a:lnTo>
                    <a:pt x="4633" y="1335"/>
                  </a:lnTo>
                  <a:lnTo>
                    <a:pt x="4590" y="1348"/>
                  </a:lnTo>
                  <a:lnTo>
                    <a:pt x="4545" y="1358"/>
                  </a:lnTo>
                  <a:lnTo>
                    <a:pt x="4499" y="1368"/>
                  </a:lnTo>
                  <a:lnTo>
                    <a:pt x="4454" y="1376"/>
                  </a:lnTo>
                  <a:lnTo>
                    <a:pt x="4406" y="1382"/>
                  </a:lnTo>
                  <a:lnTo>
                    <a:pt x="4356" y="1387"/>
                  </a:lnTo>
                  <a:lnTo>
                    <a:pt x="4308" y="1390"/>
                  </a:lnTo>
                  <a:lnTo>
                    <a:pt x="4256" y="1390"/>
                  </a:lnTo>
                  <a:lnTo>
                    <a:pt x="4204" y="1390"/>
                  </a:lnTo>
                  <a:lnTo>
                    <a:pt x="4151" y="1387"/>
                  </a:lnTo>
                  <a:lnTo>
                    <a:pt x="4097" y="1381"/>
                  </a:lnTo>
                  <a:lnTo>
                    <a:pt x="4041" y="1374"/>
                  </a:lnTo>
                  <a:lnTo>
                    <a:pt x="3984" y="1364"/>
                  </a:lnTo>
                  <a:lnTo>
                    <a:pt x="3926" y="1351"/>
                  </a:lnTo>
                  <a:lnTo>
                    <a:pt x="3868" y="1337"/>
                  </a:lnTo>
                  <a:lnTo>
                    <a:pt x="3808" y="1319"/>
                  </a:lnTo>
                  <a:lnTo>
                    <a:pt x="3747" y="1300"/>
                  </a:lnTo>
                  <a:lnTo>
                    <a:pt x="3684" y="1277"/>
                  </a:lnTo>
                  <a:lnTo>
                    <a:pt x="3621" y="1251"/>
                  </a:lnTo>
                  <a:lnTo>
                    <a:pt x="3557" y="1222"/>
                  </a:lnTo>
                  <a:lnTo>
                    <a:pt x="3490" y="1192"/>
                  </a:lnTo>
                  <a:lnTo>
                    <a:pt x="3423" y="1156"/>
                  </a:lnTo>
                  <a:lnTo>
                    <a:pt x="3355" y="1119"/>
                  </a:lnTo>
                  <a:lnTo>
                    <a:pt x="3287" y="1079"/>
                  </a:lnTo>
                  <a:lnTo>
                    <a:pt x="3217" y="1033"/>
                  </a:lnTo>
                  <a:lnTo>
                    <a:pt x="3146" y="985"/>
                  </a:lnTo>
                  <a:lnTo>
                    <a:pt x="3146" y="985"/>
                  </a:lnTo>
                  <a:lnTo>
                    <a:pt x="3004" y="890"/>
                  </a:lnTo>
                  <a:lnTo>
                    <a:pt x="2867" y="798"/>
                  </a:lnTo>
                  <a:lnTo>
                    <a:pt x="2733" y="714"/>
                  </a:lnTo>
                  <a:lnTo>
                    <a:pt x="2606" y="633"/>
                  </a:lnTo>
                  <a:lnTo>
                    <a:pt x="2481" y="559"/>
                  </a:lnTo>
                  <a:lnTo>
                    <a:pt x="2360" y="489"/>
                  </a:lnTo>
                  <a:lnTo>
                    <a:pt x="2242" y="425"/>
                  </a:lnTo>
                  <a:lnTo>
                    <a:pt x="2128" y="367"/>
                  </a:lnTo>
                  <a:lnTo>
                    <a:pt x="2018" y="312"/>
                  </a:lnTo>
                  <a:lnTo>
                    <a:pt x="1910" y="262"/>
                  </a:lnTo>
                  <a:lnTo>
                    <a:pt x="1806" y="216"/>
                  </a:lnTo>
                  <a:lnTo>
                    <a:pt x="1705" y="176"/>
                  </a:lnTo>
                  <a:lnTo>
                    <a:pt x="1605" y="140"/>
                  </a:lnTo>
                  <a:lnTo>
                    <a:pt x="1509" y="108"/>
                  </a:lnTo>
                  <a:lnTo>
                    <a:pt x="1414" y="81"/>
                  </a:lnTo>
                  <a:lnTo>
                    <a:pt x="1321" y="58"/>
                  </a:lnTo>
                  <a:lnTo>
                    <a:pt x="1231" y="39"/>
                  </a:lnTo>
                  <a:lnTo>
                    <a:pt x="1142" y="24"/>
                  </a:lnTo>
                  <a:lnTo>
                    <a:pt x="1056" y="13"/>
                  </a:lnTo>
                  <a:lnTo>
                    <a:pt x="970" y="5"/>
                  </a:lnTo>
                  <a:lnTo>
                    <a:pt x="887" y="2"/>
                  </a:lnTo>
                  <a:lnTo>
                    <a:pt x="803" y="0"/>
                  </a:lnTo>
                  <a:lnTo>
                    <a:pt x="722" y="3"/>
                  </a:lnTo>
                  <a:lnTo>
                    <a:pt x="640" y="10"/>
                  </a:lnTo>
                  <a:lnTo>
                    <a:pt x="559" y="19"/>
                  </a:lnTo>
                  <a:lnTo>
                    <a:pt x="479" y="32"/>
                  </a:lnTo>
                  <a:lnTo>
                    <a:pt x="399" y="47"/>
                  </a:lnTo>
                  <a:lnTo>
                    <a:pt x="319" y="66"/>
                  </a:lnTo>
                  <a:lnTo>
                    <a:pt x="240" y="87"/>
                  </a:lnTo>
                  <a:lnTo>
                    <a:pt x="161" y="111"/>
                  </a:lnTo>
                  <a:lnTo>
                    <a:pt x="80" y="139"/>
                  </a:lnTo>
                  <a:lnTo>
                    <a:pt x="0" y="16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38096" name="Freeform 80"/>
            <p:cNvSpPr>
              <a:spLocks/>
            </p:cNvSpPr>
            <p:nvPr/>
          </p:nvSpPr>
          <p:spPr bwMode="auto">
            <a:xfrm>
              <a:off x="675" y="1094"/>
              <a:ext cx="5448" cy="664"/>
            </a:xfrm>
            <a:custGeom>
              <a:avLst/>
              <a:gdLst/>
              <a:ahLst/>
              <a:cxnLst>
                <a:cxn ang="0">
                  <a:pos x="5448" y="603"/>
                </a:cxn>
                <a:cxn ang="0">
                  <a:pos x="5414" y="660"/>
                </a:cxn>
                <a:cxn ang="0">
                  <a:pos x="5369" y="723"/>
                </a:cxn>
                <a:cxn ang="0">
                  <a:pos x="5308" y="802"/>
                </a:cxn>
                <a:cxn ang="0">
                  <a:pos x="5229" y="891"/>
                </a:cxn>
                <a:cxn ang="0">
                  <a:pos x="5132" y="983"/>
                </a:cxn>
                <a:cxn ang="0">
                  <a:pos x="5047" y="1052"/>
                </a:cxn>
                <a:cxn ang="0">
                  <a:pos x="4986" y="1097"/>
                </a:cxn>
                <a:cxn ang="0">
                  <a:pos x="4919" y="1139"/>
                </a:cxn>
                <a:cxn ang="0">
                  <a:pos x="4849" y="1180"/>
                </a:cxn>
                <a:cxn ang="0">
                  <a:pos x="4772" y="1217"/>
                </a:cxn>
                <a:cxn ang="0">
                  <a:pos x="4692" y="1249"/>
                </a:cxn>
                <a:cxn ang="0">
                  <a:pos x="4607" y="1277"/>
                </a:cxn>
                <a:cxn ang="0">
                  <a:pos x="4518" y="1299"/>
                </a:cxn>
                <a:cxn ang="0">
                  <a:pos x="4425" y="1315"/>
                </a:cxn>
                <a:cxn ang="0">
                  <a:pos x="4326" y="1325"/>
                </a:cxn>
                <a:cxn ang="0">
                  <a:pos x="4222" y="1327"/>
                </a:cxn>
                <a:cxn ang="0">
                  <a:pos x="4115" y="1320"/>
                </a:cxn>
                <a:cxn ang="0">
                  <a:pos x="4003" y="1306"/>
                </a:cxn>
                <a:cxn ang="0">
                  <a:pos x="3885" y="1280"/>
                </a:cxn>
                <a:cxn ang="0">
                  <a:pos x="3764" y="1246"/>
                </a:cxn>
                <a:cxn ang="0">
                  <a:pos x="3638" y="1199"/>
                </a:cxn>
                <a:cxn ang="0">
                  <a:pos x="3506" y="1143"/>
                </a:cxn>
                <a:cxn ang="0">
                  <a:pos x="3371" y="1072"/>
                </a:cxn>
                <a:cxn ang="0">
                  <a:pos x="3230" y="989"/>
                </a:cxn>
                <a:cxn ang="0">
                  <a:pos x="3157" y="942"/>
                </a:cxn>
                <a:cxn ang="0">
                  <a:pos x="2877" y="760"/>
                </a:cxn>
                <a:cxn ang="0">
                  <a:pos x="2613" y="599"/>
                </a:cxn>
                <a:cxn ang="0">
                  <a:pos x="2365" y="460"/>
                </a:cxn>
                <a:cxn ang="0">
                  <a:pos x="2131" y="340"/>
                </a:cxn>
                <a:cxn ang="0">
                  <a:pos x="1912" y="240"/>
                </a:cxn>
                <a:cxn ang="0">
                  <a:pos x="1705" y="158"/>
                </a:cxn>
                <a:cxn ang="0">
                  <a:pos x="1508" y="95"/>
                </a:cxn>
                <a:cxn ang="0">
                  <a:pos x="1321" y="48"/>
                </a:cxn>
                <a:cxn ang="0">
                  <a:pos x="1141" y="17"/>
                </a:cxn>
                <a:cxn ang="0">
                  <a:pos x="968" y="1"/>
                </a:cxn>
                <a:cxn ang="0">
                  <a:pos x="801" y="0"/>
                </a:cxn>
                <a:cxn ang="0">
                  <a:pos x="639" y="12"/>
                </a:cxn>
                <a:cxn ang="0">
                  <a:pos x="478" y="38"/>
                </a:cxn>
                <a:cxn ang="0">
                  <a:pos x="319" y="75"/>
                </a:cxn>
                <a:cxn ang="0">
                  <a:pos x="160" y="124"/>
                </a:cxn>
                <a:cxn ang="0">
                  <a:pos x="0" y="184"/>
                </a:cxn>
              </a:cxnLst>
              <a:rect l="0" t="0" r="r" b="b"/>
              <a:pathLst>
                <a:path w="5448" h="1327">
                  <a:moveTo>
                    <a:pt x="5448" y="603"/>
                  </a:moveTo>
                  <a:lnTo>
                    <a:pt x="5448" y="603"/>
                  </a:lnTo>
                  <a:lnTo>
                    <a:pt x="5439" y="618"/>
                  </a:lnTo>
                  <a:lnTo>
                    <a:pt x="5414" y="660"/>
                  </a:lnTo>
                  <a:lnTo>
                    <a:pt x="5393" y="689"/>
                  </a:lnTo>
                  <a:lnTo>
                    <a:pt x="5369" y="723"/>
                  </a:lnTo>
                  <a:lnTo>
                    <a:pt x="5341" y="762"/>
                  </a:lnTo>
                  <a:lnTo>
                    <a:pt x="5308" y="802"/>
                  </a:lnTo>
                  <a:lnTo>
                    <a:pt x="5271" y="846"/>
                  </a:lnTo>
                  <a:lnTo>
                    <a:pt x="5229" y="891"/>
                  </a:lnTo>
                  <a:lnTo>
                    <a:pt x="5183" y="936"/>
                  </a:lnTo>
                  <a:lnTo>
                    <a:pt x="5132" y="983"/>
                  </a:lnTo>
                  <a:lnTo>
                    <a:pt x="5076" y="1030"/>
                  </a:lnTo>
                  <a:lnTo>
                    <a:pt x="5047" y="1052"/>
                  </a:lnTo>
                  <a:lnTo>
                    <a:pt x="5017" y="1075"/>
                  </a:lnTo>
                  <a:lnTo>
                    <a:pt x="4986" y="1097"/>
                  </a:lnTo>
                  <a:lnTo>
                    <a:pt x="4953" y="1118"/>
                  </a:lnTo>
                  <a:lnTo>
                    <a:pt x="4919" y="1139"/>
                  </a:lnTo>
                  <a:lnTo>
                    <a:pt x="4885" y="1160"/>
                  </a:lnTo>
                  <a:lnTo>
                    <a:pt x="4849" y="1180"/>
                  </a:lnTo>
                  <a:lnTo>
                    <a:pt x="4811" y="1199"/>
                  </a:lnTo>
                  <a:lnTo>
                    <a:pt x="4772" y="1217"/>
                  </a:lnTo>
                  <a:lnTo>
                    <a:pt x="4733" y="1233"/>
                  </a:lnTo>
                  <a:lnTo>
                    <a:pt x="4692" y="1249"/>
                  </a:lnTo>
                  <a:lnTo>
                    <a:pt x="4650" y="1264"/>
                  </a:lnTo>
                  <a:lnTo>
                    <a:pt x="4607" y="1277"/>
                  </a:lnTo>
                  <a:lnTo>
                    <a:pt x="4564" y="1288"/>
                  </a:lnTo>
                  <a:lnTo>
                    <a:pt x="4518" y="1299"/>
                  </a:lnTo>
                  <a:lnTo>
                    <a:pt x="4472" y="1307"/>
                  </a:lnTo>
                  <a:lnTo>
                    <a:pt x="4425" y="1315"/>
                  </a:lnTo>
                  <a:lnTo>
                    <a:pt x="4375" y="1320"/>
                  </a:lnTo>
                  <a:lnTo>
                    <a:pt x="4326" y="1325"/>
                  </a:lnTo>
                  <a:lnTo>
                    <a:pt x="4275" y="1327"/>
                  </a:lnTo>
                  <a:lnTo>
                    <a:pt x="4222" y="1327"/>
                  </a:lnTo>
                  <a:lnTo>
                    <a:pt x="4170" y="1325"/>
                  </a:lnTo>
                  <a:lnTo>
                    <a:pt x="4115" y="1320"/>
                  </a:lnTo>
                  <a:lnTo>
                    <a:pt x="4060" y="1314"/>
                  </a:lnTo>
                  <a:lnTo>
                    <a:pt x="4003" y="1306"/>
                  </a:lnTo>
                  <a:lnTo>
                    <a:pt x="3945" y="1294"/>
                  </a:lnTo>
                  <a:lnTo>
                    <a:pt x="3885" y="1280"/>
                  </a:lnTo>
                  <a:lnTo>
                    <a:pt x="3825" y="1264"/>
                  </a:lnTo>
                  <a:lnTo>
                    <a:pt x="3764" y="1246"/>
                  </a:lnTo>
                  <a:lnTo>
                    <a:pt x="3702" y="1223"/>
                  </a:lnTo>
                  <a:lnTo>
                    <a:pt x="3638" y="1199"/>
                  </a:lnTo>
                  <a:lnTo>
                    <a:pt x="3573" y="1172"/>
                  </a:lnTo>
                  <a:lnTo>
                    <a:pt x="3506" y="1143"/>
                  </a:lnTo>
                  <a:lnTo>
                    <a:pt x="3439" y="1109"/>
                  </a:lnTo>
                  <a:lnTo>
                    <a:pt x="3371" y="1072"/>
                  </a:lnTo>
                  <a:lnTo>
                    <a:pt x="3300" y="1033"/>
                  </a:lnTo>
                  <a:lnTo>
                    <a:pt x="3230" y="989"/>
                  </a:lnTo>
                  <a:lnTo>
                    <a:pt x="3157" y="942"/>
                  </a:lnTo>
                  <a:lnTo>
                    <a:pt x="3157" y="942"/>
                  </a:lnTo>
                  <a:lnTo>
                    <a:pt x="3016" y="849"/>
                  </a:lnTo>
                  <a:lnTo>
                    <a:pt x="2877" y="760"/>
                  </a:lnTo>
                  <a:lnTo>
                    <a:pt x="2742" y="678"/>
                  </a:lnTo>
                  <a:lnTo>
                    <a:pt x="2613" y="599"/>
                  </a:lnTo>
                  <a:lnTo>
                    <a:pt x="2487" y="528"/>
                  </a:lnTo>
                  <a:lnTo>
                    <a:pt x="2365" y="460"/>
                  </a:lnTo>
                  <a:lnTo>
                    <a:pt x="2247" y="397"/>
                  </a:lnTo>
                  <a:lnTo>
                    <a:pt x="2131" y="340"/>
                  </a:lnTo>
                  <a:lnTo>
                    <a:pt x="2020" y="289"/>
                  </a:lnTo>
                  <a:lnTo>
                    <a:pt x="1912" y="240"/>
                  </a:lnTo>
                  <a:lnTo>
                    <a:pt x="1806" y="197"/>
                  </a:lnTo>
                  <a:lnTo>
                    <a:pt x="1705" y="158"/>
                  </a:lnTo>
                  <a:lnTo>
                    <a:pt x="1605" y="124"/>
                  </a:lnTo>
                  <a:lnTo>
                    <a:pt x="1508" y="95"/>
                  </a:lnTo>
                  <a:lnTo>
                    <a:pt x="1414" y="69"/>
                  </a:lnTo>
                  <a:lnTo>
                    <a:pt x="1321" y="48"/>
                  </a:lnTo>
                  <a:lnTo>
                    <a:pt x="1230" y="30"/>
                  </a:lnTo>
                  <a:lnTo>
                    <a:pt x="1141" y="17"/>
                  </a:lnTo>
                  <a:lnTo>
                    <a:pt x="1054" y="8"/>
                  </a:lnTo>
                  <a:lnTo>
                    <a:pt x="968" y="1"/>
                  </a:lnTo>
                  <a:lnTo>
                    <a:pt x="885" y="0"/>
                  </a:lnTo>
                  <a:lnTo>
                    <a:pt x="801" y="0"/>
                  </a:lnTo>
                  <a:lnTo>
                    <a:pt x="719" y="4"/>
                  </a:lnTo>
                  <a:lnTo>
                    <a:pt x="639" y="12"/>
                  </a:lnTo>
                  <a:lnTo>
                    <a:pt x="558" y="24"/>
                  </a:lnTo>
                  <a:lnTo>
                    <a:pt x="478" y="38"/>
                  </a:lnTo>
                  <a:lnTo>
                    <a:pt x="399" y="56"/>
                  </a:lnTo>
                  <a:lnTo>
                    <a:pt x="319" y="75"/>
                  </a:lnTo>
                  <a:lnTo>
                    <a:pt x="239" y="100"/>
                  </a:lnTo>
                  <a:lnTo>
                    <a:pt x="160" y="124"/>
                  </a:lnTo>
                  <a:lnTo>
                    <a:pt x="81" y="153"/>
                  </a:lnTo>
                  <a:lnTo>
                    <a:pt x="0" y="18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38097" name="Freeform 81"/>
            <p:cNvSpPr>
              <a:spLocks/>
            </p:cNvSpPr>
            <p:nvPr/>
          </p:nvSpPr>
          <p:spPr bwMode="auto">
            <a:xfrm>
              <a:off x="700" y="1111"/>
              <a:ext cx="5452" cy="633"/>
            </a:xfrm>
            <a:custGeom>
              <a:avLst/>
              <a:gdLst/>
              <a:ahLst/>
              <a:cxnLst>
                <a:cxn ang="0">
                  <a:pos x="5452" y="516"/>
                </a:cxn>
                <a:cxn ang="0">
                  <a:pos x="5419" y="574"/>
                </a:cxn>
                <a:cxn ang="0">
                  <a:pos x="5376" y="637"/>
                </a:cxn>
                <a:cxn ang="0">
                  <a:pos x="5316" y="717"/>
                </a:cxn>
                <a:cxn ang="0">
                  <a:pos x="5239" y="808"/>
                </a:cxn>
                <a:cxn ang="0">
                  <a:pos x="5143" y="903"/>
                </a:cxn>
                <a:cxn ang="0">
                  <a:pos x="5060" y="974"/>
                </a:cxn>
                <a:cxn ang="0">
                  <a:pos x="4998" y="1021"/>
                </a:cxn>
                <a:cxn ang="0">
                  <a:pos x="4932" y="1064"/>
                </a:cxn>
                <a:cxn ang="0">
                  <a:pos x="4862" y="1106"/>
                </a:cxn>
                <a:cxn ang="0">
                  <a:pos x="4787" y="1145"/>
                </a:cxn>
                <a:cxn ang="0">
                  <a:pos x="4707" y="1179"/>
                </a:cxn>
                <a:cxn ang="0">
                  <a:pos x="4624" y="1208"/>
                </a:cxn>
                <a:cxn ang="0">
                  <a:pos x="4533" y="1232"/>
                </a:cxn>
                <a:cxn ang="0">
                  <a:pos x="4440" y="1252"/>
                </a:cxn>
                <a:cxn ang="0">
                  <a:pos x="4342" y="1263"/>
                </a:cxn>
                <a:cxn ang="0">
                  <a:pos x="4239" y="1266"/>
                </a:cxn>
                <a:cxn ang="0">
                  <a:pos x="4131" y="1263"/>
                </a:cxn>
                <a:cxn ang="0">
                  <a:pos x="4018" y="1250"/>
                </a:cxn>
                <a:cxn ang="0">
                  <a:pos x="3902" y="1228"/>
                </a:cxn>
                <a:cxn ang="0">
                  <a:pos x="3779" y="1194"/>
                </a:cxn>
                <a:cxn ang="0">
                  <a:pos x="3652" y="1150"/>
                </a:cxn>
                <a:cxn ang="0">
                  <a:pos x="3520" y="1095"/>
                </a:cxn>
                <a:cxn ang="0">
                  <a:pos x="3384" y="1027"/>
                </a:cxn>
                <a:cxn ang="0">
                  <a:pos x="3242" y="947"/>
                </a:cxn>
                <a:cxn ang="0">
                  <a:pos x="3169" y="901"/>
                </a:cxn>
                <a:cxn ang="0">
                  <a:pos x="2885" y="724"/>
                </a:cxn>
                <a:cxn ang="0">
                  <a:pos x="2619" y="569"/>
                </a:cxn>
                <a:cxn ang="0">
                  <a:pos x="2369" y="433"/>
                </a:cxn>
                <a:cxn ang="0">
                  <a:pos x="2134" y="317"/>
                </a:cxn>
                <a:cxn ang="0">
                  <a:pos x="1912" y="222"/>
                </a:cxn>
                <a:cxn ang="0">
                  <a:pos x="1704" y="144"/>
                </a:cxn>
                <a:cxn ang="0">
                  <a:pos x="1507" y="83"/>
                </a:cxn>
                <a:cxn ang="0">
                  <a:pos x="1318" y="41"/>
                </a:cxn>
                <a:cxn ang="0">
                  <a:pos x="1139" y="13"/>
                </a:cxn>
                <a:cxn ang="0">
                  <a:pos x="965" y="0"/>
                </a:cxn>
                <a:cxn ang="0">
                  <a:pos x="798" y="4"/>
                </a:cxn>
                <a:cxn ang="0">
                  <a:pos x="635" y="18"/>
                </a:cxn>
                <a:cxn ang="0">
                  <a:pos x="475" y="47"/>
                </a:cxn>
                <a:cxn ang="0">
                  <a:pos x="317" y="89"/>
                </a:cxn>
                <a:cxn ang="0">
                  <a:pos x="158" y="141"/>
                </a:cxn>
                <a:cxn ang="0">
                  <a:pos x="0" y="204"/>
                </a:cxn>
              </a:cxnLst>
              <a:rect l="0" t="0" r="r" b="b"/>
              <a:pathLst>
                <a:path w="5452" h="1266">
                  <a:moveTo>
                    <a:pt x="5452" y="516"/>
                  </a:moveTo>
                  <a:lnTo>
                    <a:pt x="5452" y="516"/>
                  </a:lnTo>
                  <a:lnTo>
                    <a:pt x="5444" y="530"/>
                  </a:lnTo>
                  <a:lnTo>
                    <a:pt x="5419" y="574"/>
                  </a:lnTo>
                  <a:lnTo>
                    <a:pt x="5400" y="603"/>
                  </a:lnTo>
                  <a:lnTo>
                    <a:pt x="5376" y="637"/>
                  </a:lnTo>
                  <a:lnTo>
                    <a:pt x="5348" y="675"/>
                  </a:lnTo>
                  <a:lnTo>
                    <a:pt x="5316" y="717"/>
                  </a:lnTo>
                  <a:lnTo>
                    <a:pt x="5279" y="761"/>
                  </a:lnTo>
                  <a:lnTo>
                    <a:pt x="5239" y="808"/>
                  </a:lnTo>
                  <a:lnTo>
                    <a:pt x="5193" y="855"/>
                  </a:lnTo>
                  <a:lnTo>
                    <a:pt x="5143" y="903"/>
                  </a:lnTo>
                  <a:lnTo>
                    <a:pt x="5089" y="950"/>
                  </a:lnTo>
                  <a:lnTo>
                    <a:pt x="5060" y="974"/>
                  </a:lnTo>
                  <a:lnTo>
                    <a:pt x="5029" y="997"/>
                  </a:lnTo>
                  <a:lnTo>
                    <a:pt x="4998" y="1021"/>
                  </a:lnTo>
                  <a:lnTo>
                    <a:pt x="4965" y="1042"/>
                  </a:lnTo>
                  <a:lnTo>
                    <a:pt x="4932" y="1064"/>
                  </a:lnTo>
                  <a:lnTo>
                    <a:pt x="4897" y="1085"/>
                  </a:lnTo>
                  <a:lnTo>
                    <a:pt x="4862" y="1106"/>
                  </a:lnTo>
                  <a:lnTo>
                    <a:pt x="4825" y="1126"/>
                  </a:lnTo>
                  <a:lnTo>
                    <a:pt x="4787" y="1145"/>
                  </a:lnTo>
                  <a:lnTo>
                    <a:pt x="4747" y="1161"/>
                  </a:lnTo>
                  <a:lnTo>
                    <a:pt x="4707" y="1179"/>
                  </a:lnTo>
                  <a:lnTo>
                    <a:pt x="4665" y="1194"/>
                  </a:lnTo>
                  <a:lnTo>
                    <a:pt x="4624" y="1208"/>
                  </a:lnTo>
                  <a:lnTo>
                    <a:pt x="4579" y="1221"/>
                  </a:lnTo>
                  <a:lnTo>
                    <a:pt x="4533" y="1232"/>
                  </a:lnTo>
                  <a:lnTo>
                    <a:pt x="4488" y="1242"/>
                  </a:lnTo>
                  <a:lnTo>
                    <a:pt x="4440" y="1252"/>
                  </a:lnTo>
                  <a:lnTo>
                    <a:pt x="4392" y="1258"/>
                  </a:lnTo>
                  <a:lnTo>
                    <a:pt x="4342" y="1263"/>
                  </a:lnTo>
                  <a:lnTo>
                    <a:pt x="4292" y="1266"/>
                  </a:lnTo>
                  <a:lnTo>
                    <a:pt x="4239" y="1266"/>
                  </a:lnTo>
                  <a:lnTo>
                    <a:pt x="4186" y="1266"/>
                  </a:lnTo>
                  <a:lnTo>
                    <a:pt x="4131" y="1263"/>
                  </a:lnTo>
                  <a:lnTo>
                    <a:pt x="4075" y="1257"/>
                  </a:lnTo>
                  <a:lnTo>
                    <a:pt x="4018" y="1250"/>
                  </a:lnTo>
                  <a:lnTo>
                    <a:pt x="3960" y="1239"/>
                  </a:lnTo>
                  <a:lnTo>
                    <a:pt x="3902" y="1228"/>
                  </a:lnTo>
                  <a:lnTo>
                    <a:pt x="3841" y="1211"/>
                  </a:lnTo>
                  <a:lnTo>
                    <a:pt x="3779" y="1194"/>
                  </a:lnTo>
                  <a:lnTo>
                    <a:pt x="3716" y="1174"/>
                  </a:lnTo>
                  <a:lnTo>
                    <a:pt x="3652" y="1150"/>
                  </a:lnTo>
                  <a:lnTo>
                    <a:pt x="3586" y="1124"/>
                  </a:lnTo>
                  <a:lnTo>
                    <a:pt x="3520" y="1095"/>
                  </a:lnTo>
                  <a:lnTo>
                    <a:pt x="3452" y="1063"/>
                  </a:lnTo>
                  <a:lnTo>
                    <a:pt x="3384" y="1027"/>
                  </a:lnTo>
                  <a:lnTo>
                    <a:pt x="3313" y="989"/>
                  </a:lnTo>
                  <a:lnTo>
                    <a:pt x="3242" y="947"/>
                  </a:lnTo>
                  <a:lnTo>
                    <a:pt x="3169" y="901"/>
                  </a:lnTo>
                  <a:lnTo>
                    <a:pt x="3169" y="901"/>
                  </a:lnTo>
                  <a:lnTo>
                    <a:pt x="3024" y="811"/>
                  </a:lnTo>
                  <a:lnTo>
                    <a:pt x="2885" y="724"/>
                  </a:lnTo>
                  <a:lnTo>
                    <a:pt x="2749" y="643"/>
                  </a:lnTo>
                  <a:lnTo>
                    <a:pt x="2619" y="569"/>
                  </a:lnTo>
                  <a:lnTo>
                    <a:pt x="2491" y="498"/>
                  </a:lnTo>
                  <a:lnTo>
                    <a:pt x="2369" y="433"/>
                  </a:lnTo>
                  <a:lnTo>
                    <a:pt x="2249" y="373"/>
                  </a:lnTo>
                  <a:lnTo>
                    <a:pt x="2134" y="317"/>
                  </a:lnTo>
                  <a:lnTo>
                    <a:pt x="2022" y="267"/>
                  </a:lnTo>
                  <a:lnTo>
                    <a:pt x="1912" y="222"/>
                  </a:lnTo>
                  <a:lnTo>
                    <a:pt x="1806" y="180"/>
                  </a:lnTo>
                  <a:lnTo>
                    <a:pt x="1704" y="144"/>
                  </a:lnTo>
                  <a:lnTo>
                    <a:pt x="1604" y="112"/>
                  </a:lnTo>
                  <a:lnTo>
                    <a:pt x="1507" y="83"/>
                  </a:lnTo>
                  <a:lnTo>
                    <a:pt x="1411" y="60"/>
                  </a:lnTo>
                  <a:lnTo>
                    <a:pt x="1318" y="41"/>
                  </a:lnTo>
                  <a:lnTo>
                    <a:pt x="1227" y="25"/>
                  </a:lnTo>
                  <a:lnTo>
                    <a:pt x="1139" y="13"/>
                  </a:lnTo>
                  <a:lnTo>
                    <a:pt x="1051" y="5"/>
                  </a:lnTo>
                  <a:lnTo>
                    <a:pt x="965" y="0"/>
                  </a:lnTo>
                  <a:lnTo>
                    <a:pt x="882" y="0"/>
                  </a:lnTo>
                  <a:lnTo>
                    <a:pt x="798" y="4"/>
                  </a:lnTo>
                  <a:lnTo>
                    <a:pt x="717" y="8"/>
                  </a:lnTo>
                  <a:lnTo>
                    <a:pt x="635" y="18"/>
                  </a:lnTo>
                  <a:lnTo>
                    <a:pt x="556" y="31"/>
                  </a:lnTo>
                  <a:lnTo>
                    <a:pt x="475" y="47"/>
                  </a:lnTo>
                  <a:lnTo>
                    <a:pt x="396" y="67"/>
                  </a:lnTo>
                  <a:lnTo>
                    <a:pt x="317" y="89"/>
                  </a:lnTo>
                  <a:lnTo>
                    <a:pt x="238" y="113"/>
                  </a:lnTo>
                  <a:lnTo>
                    <a:pt x="158" y="141"/>
                  </a:lnTo>
                  <a:lnTo>
                    <a:pt x="79" y="172"/>
                  </a:lnTo>
                  <a:lnTo>
                    <a:pt x="0" y="20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38098" name="Freeform 82"/>
            <p:cNvSpPr>
              <a:spLocks/>
            </p:cNvSpPr>
            <p:nvPr/>
          </p:nvSpPr>
          <p:spPr bwMode="auto">
            <a:xfrm>
              <a:off x="725" y="1127"/>
              <a:ext cx="5457" cy="603"/>
            </a:xfrm>
            <a:custGeom>
              <a:avLst/>
              <a:gdLst/>
              <a:ahLst/>
              <a:cxnLst>
                <a:cxn ang="0">
                  <a:pos x="5457" y="426"/>
                </a:cxn>
                <a:cxn ang="0">
                  <a:pos x="5425" y="484"/>
                </a:cxn>
                <a:cxn ang="0">
                  <a:pos x="5383" y="550"/>
                </a:cxn>
                <a:cxn ang="0">
                  <a:pos x="5323" y="631"/>
                </a:cxn>
                <a:cxn ang="0">
                  <a:pos x="5247" y="725"/>
                </a:cxn>
                <a:cxn ang="0">
                  <a:pos x="5153" y="822"/>
                </a:cxn>
                <a:cxn ang="0">
                  <a:pos x="5071" y="896"/>
                </a:cxn>
                <a:cxn ang="0">
                  <a:pos x="5010" y="943"/>
                </a:cxn>
                <a:cxn ang="0">
                  <a:pos x="4944" y="988"/>
                </a:cxn>
                <a:cxn ang="0">
                  <a:pos x="4875" y="1031"/>
                </a:cxn>
                <a:cxn ang="0">
                  <a:pos x="4801" y="1072"/>
                </a:cxn>
                <a:cxn ang="0">
                  <a:pos x="4722" y="1109"/>
                </a:cxn>
                <a:cxn ang="0">
                  <a:pos x="4637" y="1140"/>
                </a:cxn>
                <a:cxn ang="0">
                  <a:pos x="4549" y="1166"/>
                </a:cxn>
                <a:cxn ang="0">
                  <a:pos x="4456" y="1187"/>
                </a:cxn>
                <a:cxn ang="0">
                  <a:pos x="4358" y="1199"/>
                </a:cxn>
                <a:cxn ang="0">
                  <a:pos x="4254" y="1206"/>
                </a:cxn>
                <a:cxn ang="0">
                  <a:pos x="4147" y="1204"/>
                </a:cxn>
                <a:cxn ang="0">
                  <a:pos x="4035" y="1193"/>
                </a:cxn>
                <a:cxn ang="0">
                  <a:pos x="3917" y="1174"/>
                </a:cxn>
                <a:cxn ang="0">
                  <a:pos x="3793" y="1143"/>
                </a:cxn>
                <a:cxn ang="0">
                  <a:pos x="3666" y="1101"/>
                </a:cxn>
                <a:cxn ang="0">
                  <a:pos x="3534" y="1049"/>
                </a:cxn>
                <a:cxn ang="0">
                  <a:pos x="3396" y="983"/>
                </a:cxn>
                <a:cxn ang="0">
                  <a:pos x="3253" y="906"/>
                </a:cxn>
                <a:cxn ang="0">
                  <a:pos x="3180" y="862"/>
                </a:cxn>
                <a:cxn ang="0">
                  <a:pos x="2892" y="689"/>
                </a:cxn>
                <a:cxn ang="0">
                  <a:pos x="2624" y="537"/>
                </a:cxn>
                <a:cxn ang="0">
                  <a:pos x="2372" y="407"/>
                </a:cxn>
                <a:cxn ang="0">
                  <a:pos x="2136" y="295"/>
                </a:cxn>
                <a:cxn ang="0">
                  <a:pos x="1913" y="203"/>
                </a:cxn>
                <a:cxn ang="0">
                  <a:pos x="1702" y="129"/>
                </a:cxn>
                <a:cxn ang="0">
                  <a:pos x="1504" y="72"/>
                </a:cxn>
                <a:cxn ang="0">
                  <a:pos x="1315" y="32"/>
                </a:cxn>
                <a:cxn ang="0">
                  <a:pos x="1136" y="9"/>
                </a:cxn>
                <a:cxn ang="0">
                  <a:pos x="962" y="0"/>
                </a:cxn>
                <a:cxn ang="0">
                  <a:pos x="796" y="6"/>
                </a:cxn>
                <a:cxn ang="0">
                  <a:pos x="633" y="26"/>
                </a:cxn>
                <a:cxn ang="0">
                  <a:pos x="474" y="58"/>
                </a:cxn>
                <a:cxn ang="0">
                  <a:pos x="315" y="101"/>
                </a:cxn>
                <a:cxn ang="0">
                  <a:pos x="158" y="158"/>
                </a:cxn>
                <a:cxn ang="0">
                  <a:pos x="0" y="224"/>
                </a:cxn>
              </a:cxnLst>
              <a:rect l="0" t="0" r="r" b="b"/>
              <a:pathLst>
                <a:path w="5457" h="1206">
                  <a:moveTo>
                    <a:pt x="5457" y="426"/>
                  </a:moveTo>
                  <a:lnTo>
                    <a:pt x="5457" y="426"/>
                  </a:lnTo>
                  <a:lnTo>
                    <a:pt x="5450" y="442"/>
                  </a:lnTo>
                  <a:lnTo>
                    <a:pt x="5425" y="484"/>
                  </a:lnTo>
                  <a:lnTo>
                    <a:pt x="5405" y="515"/>
                  </a:lnTo>
                  <a:lnTo>
                    <a:pt x="5383" y="550"/>
                  </a:lnTo>
                  <a:lnTo>
                    <a:pt x="5355" y="589"/>
                  </a:lnTo>
                  <a:lnTo>
                    <a:pt x="5323" y="631"/>
                  </a:lnTo>
                  <a:lnTo>
                    <a:pt x="5287" y="676"/>
                  </a:lnTo>
                  <a:lnTo>
                    <a:pt x="5247" y="725"/>
                  </a:lnTo>
                  <a:lnTo>
                    <a:pt x="5203" y="773"/>
                  </a:lnTo>
                  <a:lnTo>
                    <a:pt x="5153" y="822"/>
                  </a:lnTo>
                  <a:lnTo>
                    <a:pt x="5100" y="872"/>
                  </a:lnTo>
                  <a:lnTo>
                    <a:pt x="5071" y="896"/>
                  </a:lnTo>
                  <a:lnTo>
                    <a:pt x="5041" y="918"/>
                  </a:lnTo>
                  <a:lnTo>
                    <a:pt x="5010" y="943"/>
                  </a:lnTo>
                  <a:lnTo>
                    <a:pt x="4978" y="965"/>
                  </a:lnTo>
                  <a:lnTo>
                    <a:pt x="4944" y="988"/>
                  </a:lnTo>
                  <a:lnTo>
                    <a:pt x="4911" y="1011"/>
                  </a:lnTo>
                  <a:lnTo>
                    <a:pt x="4875" y="1031"/>
                  </a:lnTo>
                  <a:lnTo>
                    <a:pt x="4839" y="1052"/>
                  </a:lnTo>
                  <a:lnTo>
                    <a:pt x="4801" y="1072"/>
                  </a:lnTo>
                  <a:lnTo>
                    <a:pt x="4762" y="1091"/>
                  </a:lnTo>
                  <a:lnTo>
                    <a:pt x="4722" y="1109"/>
                  </a:lnTo>
                  <a:lnTo>
                    <a:pt x="4681" y="1125"/>
                  </a:lnTo>
                  <a:lnTo>
                    <a:pt x="4637" y="1140"/>
                  </a:lnTo>
                  <a:lnTo>
                    <a:pt x="4594" y="1154"/>
                  </a:lnTo>
                  <a:lnTo>
                    <a:pt x="4549" y="1166"/>
                  </a:lnTo>
                  <a:lnTo>
                    <a:pt x="4503" y="1177"/>
                  </a:lnTo>
                  <a:lnTo>
                    <a:pt x="4456" y="1187"/>
                  </a:lnTo>
                  <a:lnTo>
                    <a:pt x="4407" y="1195"/>
                  </a:lnTo>
                  <a:lnTo>
                    <a:pt x="4358" y="1199"/>
                  </a:lnTo>
                  <a:lnTo>
                    <a:pt x="4307" y="1204"/>
                  </a:lnTo>
                  <a:lnTo>
                    <a:pt x="4254" y="1206"/>
                  </a:lnTo>
                  <a:lnTo>
                    <a:pt x="4202" y="1206"/>
                  </a:lnTo>
                  <a:lnTo>
                    <a:pt x="4147" y="1204"/>
                  </a:lnTo>
                  <a:lnTo>
                    <a:pt x="4092" y="1199"/>
                  </a:lnTo>
                  <a:lnTo>
                    <a:pt x="4035" y="1193"/>
                  </a:lnTo>
                  <a:lnTo>
                    <a:pt x="3977" y="1185"/>
                  </a:lnTo>
                  <a:lnTo>
                    <a:pt x="3917" y="1174"/>
                  </a:lnTo>
                  <a:lnTo>
                    <a:pt x="3856" y="1159"/>
                  </a:lnTo>
                  <a:lnTo>
                    <a:pt x="3793" y="1143"/>
                  </a:lnTo>
                  <a:lnTo>
                    <a:pt x="3731" y="1124"/>
                  </a:lnTo>
                  <a:lnTo>
                    <a:pt x="3666" y="1101"/>
                  </a:lnTo>
                  <a:lnTo>
                    <a:pt x="3600" y="1077"/>
                  </a:lnTo>
                  <a:lnTo>
                    <a:pt x="3534" y="1049"/>
                  </a:lnTo>
                  <a:lnTo>
                    <a:pt x="3466" y="1017"/>
                  </a:lnTo>
                  <a:lnTo>
                    <a:pt x="3396" y="983"/>
                  </a:lnTo>
                  <a:lnTo>
                    <a:pt x="3325" y="946"/>
                  </a:lnTo>
                  <a:lnTo>
                    <a:pt x="3253" y="906"/>
                  </a:lnTo>
                  <a:lnTo>
                    <a:pt x="3180" y="862"/>
                  </a:lnTo>
                  <a:lnTo>
                    <a:pt x="3180" y="862"/>
                  </a:lnTo>
                  <a:lnTo>
                    <a:pt x="3034" y="772"/>
                  </a:lnTo>
                  <a:lnTo>
                    <a:pt x="2892" y="689"/>
                  </a:lnTo>
                  <a:lnTo>
                    <a:pt x="2756" y="610"/>
                  </a:lnTo>
                  <a:lnTo>
                    <a:pt x="2624" y="537"/>
                  </a:lnTo>
                  <a:lnTo>
                    <a:pt x="2497" y="470"/>
                  </a:lnTo>
                  <a:lnTo>
                    <a:pt x="2372" y="407"/>
                  </a:lnTo>
                  <a:lnTo>
                    <a:pt x="2252" y="348"/>
                  </a:lnTo>
                  <a:lnTo>
                    <a:pt x="2136" y="295"/>
                  </a:lnTo>
                  <a:lnTo>
                    <a:pt x="2023" y="247"/>
                  </a:lnTo>
                  <a:lnTo>
                    <a:pt x="1913" y="203"/>
                  </a:lnTo>
                  <a:lnTo>
                    <a:pt x="1806" y="164"/>
                  </a:lnTo>
                  <a:lnTo>
                    <a:pt x="1702" y="129"/>
                  </a:lnTo>
                  <a:lnTo>
                    <a:pt x="1602" y="98"/>
                  </a:lnTo>
                  <a:lnTo>
                    <a:pt x="1504" y="72"/>
                  </a:lnTo>
                  <a:lnTo>
                    <a:pt x="1409" y="51"/>
                  </a:lnTo>
                  <a:lnTo>
                    <a:pt x="1315" y="32"/>
                  </a:lnTo>
                  <a:lnTo>
                    <a:pt x="1225" y="19"/>
                  </a:lnTo>
                  <a:lnTo>
                    <a:pt x="1136" y="9"/>
                  </a:lnTo>
                  <a:lnTo>
                    <a:pt x="1048" y="3"/>
                  </a:lnTo>
                  <a:lnTo>
                    <a:pt x="962" y="0"/>
                  </a:lnTo>
                  <a:lnTo>
                    <a:pt x="879" y="1"/>
                  </a:lnTo>
                  <a:lnTo>
                    <a:pt x="796" y="6"/>
                  </a:lnTo>
                  <a:lnTo>
                    <a:pt x="714" y="14"/>
                  </a:lnTo>
                  <a:lnTo>
                    <a:pt x="633" y="26"/>
                  </a:lnTo>
                  <a:lnTo>
                    <a:pt x="553" y="40"/>
                  </a:lnTo>
                  <a:lnTo>
                    <a:pt x="474" y="58"/>
                  </a:lnTo>
                  <a:lnTo>
                    <a:pt x="394" y="79"/>
                  </a:lnTo>
                  <a:lnTo>
                    <a:pt x="315" y="101"/>
                  </a:lnTo>
                  <a:lnTo>
                    <a:pt x="238" y="129"/>
                  </a:lnTo>
                  <a:lnTo>
                    <a:pt x="158" y="158"/>
                  </a:lnTo>
                  <a:lnTo>
                    <a:pt x="79" y="190"/>
                  </a:lnTo>
                  <a:lnTo>
                    <a:pt x="0" y="22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38099" name="Freeform 83"/>
            <p:cNvSpPr>
              <a:spLocks/>
            </p:cNvSpPr>
            <p:nvPr/>
          </p:nvSpPr>
          <p:spPr bwMode="auto">
            <a:xfrm>
              <a:off x="752" y="1144"/>
              <a:ext cx="5459" cy="573"/>
            </a:xfrm>
            <a:custGeom>
              <a:avLst/>
              <a:gdLst/>
              <a:ahLst/>
              <a:cxnLst>
                <a:cxn ang="0">
                  <a:pos x="5459" y="335"/>
                </a:cxn>
                <a:cxn ang="0">
                  <a:pos x="5427" y="395"/>
                </a:cxn>
                <a:cxn ang="0">
                  <a:pos x="5385" y="461"/>
                </a:cxn>
                <a:cxn ang="0">
                  <a:pos x="5328" y="545"/>
                </a:cxn>
                <a:cxn ang="0">
                  <a:pos x="5253" y="639"/>
                </a:cxn>
                <a:cxn ang="0">
                  <a:pos x="5160" y="739"/>
                </a:cxn>
                <a:cxn ang="0">
                  <a:pos x="5080" y="815"/>
                </a:cxn>
                <a:cxn ang="0">
                  <a:pos x="5019" y="863"/>
                </a:cxn>
                <a:cxn ang="0">
                  <a:pos x="4955" y="912"/>
                </a:cxn>
                <a:cxn ang="0">
                  <a:pos x="4885" y="957"/>
                </a:cxn>
                <a:cxn ang="0">
                  <a:pos x="4812" y="999"/>
                </a:cxn>
                <a:cxn ang="0">
                  <a:pos x="4734" y="1036"/>
                </a:cxn>
                <a:cxn ang="0">
                  <a:pos x="4651" y="1070"/>
                </a:cxn>
                <a:cxn ang="0">
                  <a:pos x="4562" y="1098"/>
                </a:cxn>
                <a:cxn ang="0">
                  <a:pos x="4469" y="1120"/>
                </a:cxn>
                <a:cxn ang="0">
                  <a:pos x="4372" y="1136"/>
                </a:cxn>
                <a:cxn ang="0">
                  <a:pos x="4268" y="1144"/>
                </a:cxn>
                <a:cxn ang="0">
                  <a:pos x="4161" y="1144"/>
                </a:cxn>
                <a:cxn ang="0">
                  <a:pos x="4047" y="1136"/>
                </a:cxn>
                <a:cxn ang="0">
                  <a:pos x="3929" y="1119"/>
                </a:cxn>
                <a:cxn ang="0">
                  <a:pos x="3807" y="1090"/>
                </a:cxn>
                <a:cxn ang="0">
                  <a:pos x="3677" y="1051"/>
                </a:cxn>
                <a:cxn ang="0">
                  <a:pos x="3544" y="1001"/>
                </a:cxn>
                <a:cxn ang="0">
                  <a:pos x="3405" y="938"/>
                </a:cxn>
                <a:cxn ang="0">
                  <a:pos x="3261" y="862"/>
                </a:cxn>
                <a:cxn ang="0">
                  <a:pos x="3187" y="820"/>
                </a:cxn>
                <a:cxn ang="0">
                  <a:pos x="2899" y="652"/>
                </a:cxn>
                <a:cxn ang="0">
                  <a:pos x="2628" y="505"/>
                </a:cxn>
                <a:cxn ang="0">
                  <a:pos x="2374" y="379"/>
                </a:cxn>
                <a:cxn ang="0">
                  <a:pos x="2135" y="273"/>
                </a:cxn>
                <a:cxn ang="0">
                  <a:pos x="1911" y="184"/>
                </a:cxn>
                <a:cxn ang="0">
                  <a:pos x="1700" y="114"/>
                </a:cxn>
                <a:cxn ang="0">
                  <a:pos x="1500" y="61"/>
                </a:cxn>
                <a:cxn ang="0">
                  <a:pos x="1312" y="25"/>
                </a:cxn>
                <a:cxn ang="0">
                  <a:pos x="1131" y="4"/>
                </a:cxn>
                <a:cxn ang="0">
                  <a:pos x="958" y="0"/>
                </a:cxn>
                <a:cxn ang="0">
                  <a:pos x="791" y="8"/>
                </a:cxn>
                <a:cxn ang="0">
                  <a:pos x="628" y="32"/>
                </a:cxn>
                <a:cxn ang="0">
                  <a:pos x="470" y="67"/>
                </a:cxn>
                <a:cxn ang="0">
                  <a:pos x="313" y="114"/>
                </a:cxn>
                <a:cxn ang="0">
                  <a:pos x="156" y="174"/>
                </a:cxn>
                <a:cxn ang="0">
                  <a:pos x="0" y="243"/>
                </a:cxn>
              </a:cxnLst>
              <a:rect l="0" t="0" r="r" b="b"/>
              <a:pathLst>
                <a:path w="5459" h="1144">
                  <a:moveTo>
                    <a:pt x="5459" y="335"/>
                  </a:moveTo>
                  <a:lnTo>
                    <a:pt x="5459" y="335"/>
                  </a:lnTo>
                  <a:lnTo>
                    <a:pt x="5450" y="352"/>
                  </a:lnTo>
                  <a:lnTo>
                    <a:pt x="5427" y="395"/>
                  </a:lnTo>
                  <a:lnTo>
                    <a:pt x="5409" y="426"/>
                  </a:lnTo>
                  <a:lnTo>
                    <a:pt x="5385" y="461"/>
                  </a:lnTo>
                  <a:lnTo>
                    <a:pt x="5359" y="502"/>
                  </a:lnTo>
                  <a:lnTo>
                    <a:pt x="5328" y="545"/>
                  </a:lnTo>
                  <a:lnTo>
                    <a:pt x="5292" y="591"/>
                  </a:lnTo>
                  <a:lnTo>
                    <a:pt x="5253" y="639"/>
                  </a:lnTo>
                  <a:lnTo>
                    <a:pt x="5209" y="689"/>
                  </a:lnTo>
                  <a:lnTo>
                    <a:pt x="5160" y="739"/>
                  </a:lnTo>
                  <a:lnTo>
                    <a:pt x="5108" y="791"/>
                  </a:lnTo>
                  <a:lnTo>
                    <a:pt x="5080" y="815"/>
                  </a:lnTo>
                  <a:lnTo>
                    <a:pt x="5049" y="839"/>
                  </a:lnTo>
                  <a:lnTo>
                    <a:pt x="5019" y="863"/>
                  </a:lnTo>
                  <a:lnTo>
                    <a:pt x="4988" y="888"/>
                  </a:lnTo>
                  <a:lnTo>
                    <a:pt x="4955" y="912"/>
                  </a:lnTo>
                  <a:lnTo>
                    <a:pt x="4921" y="935"/>
                  </a:lnTo>
                  <a:lnTo>
                    <a:pt x="4885" y="957"/>
                  </a:lnTo>
                  <a:lnTo>
                    <a:pt x="4849" y="978"/>
                  </a:lnTo>
                  <a:lnTo>
                    <a:pt x="4812" y="999"/>
                  </a:lnTo>
                  <a:lnTo>
                    <a:pt x="4773" y="1018"/>
                  </a:lnTo>
                  <a:lnTo>
                    <a:pt x="4734" y="1036"/>
                  </a:lnTo>
                  <a:lnTo>
                    <a:pt x="4692" y="1054"/>
                  </a:lnTo>
                  <a:lnTo>
                    <a:pt x="4651" y="1070"/>
                  </a:lnTo>
                  <a:lnTo>
                    <a:pt x="4606" y="1085"/>
                  </a:lnTo>
                  <a:lnTo>
                    <a:pt x="4562" y="1098"/>
                  </a:lnTo>
                  <a:lnTo>
                    <a:pt x="4516" y="1111"/>
                  </a:lnTo>
                  <a:lnTo>
                    <a:pt x="4469" y="1120"/>
                  </a:lnTo>
                  <a:lnTo>
                    <a:pt x="4420" y="1128"/>
                  </a:lnTo>
                  <a:lnTo>
                    <a:pt x="4372" y="1136"/>
                  </a:lnTo>
                  <a:lnTo>
                    <a:pt x="4320" y="1141"/>
                  </a:lnTo>
                  <a:lnTo>
                    <a:pt x="4268" y="1144"/>
                  </a:lnTo>
                  <a:lnTo>
                    <a:pt x="4215" y="1144"/>
                  </a:lnTo>
                  <a:lnTo>
                    <a:pt x="4161" y="1144"/>
                  </a:lnTo>
                  <a:lnTo>
                    <a:pt x="4105" y="1141"/>
                  </a:lnTo>
                  <a:lnTo>
                    <a:pt x="4047" y="1136"/>
                  </a:lnTo>
                  <a:lnTo>
                    <a:pt x="3988" y="1128"/>
                  </a:lnTo>
                  <a:lnTo>
                    <a:pt x="3929" y="1119"/>
                  </a:lnTo>
                  <a:lnTo>
                    <a:pt x="3869" y="1106"/>
                  </a:lnTo>
                  <a:lnTo>
                    <a:pt x="3807" y="1090"/>
                  </a:lnTo>
                  <a:lnTo>
                    <a:pt x="3743" y="1072"/>
                  </a:lnTo>
                  <a:lnTo>
                    <a:pt x="3677" y="1051"/>
                  </a:lnTo>
                  <a:lnTo>
                    <a:pt x="3612" y="1027"/>
                  </a:lnTo>
                  <a:lnTo>
                    <a:pt x="3544" y="1001"/>
                  </a:lnTo>
                  <a:lnTo>
                    <a:pt x="3476" y="970"/>
                  </a:lnTo>
                  <a:lnTo>
                    <a:pt x="3405" y="938"/>
                  </a:lnTo>
                  <a:lnTo>
                    <a:pt x="3335" y="902"/>
                  </a:lnTo>
                  <a:lnTo>
                    <a:pt x="3261" y="862"/>
                  </a:lnTo>
                  <a:lnTo>
                    <a:pt x="3187" y="820"/>
                  </a:lnTo>
                  <a:lnTo>
                    <a:pt x="3187" y="820"/>
                  </a:lnTo>
                  <a:lnTo>
                    <a:pt x="3040" y="733"/>
                  </a:lnTo>
                  <a:lnTo>
                    <a:pt x="2899" y="652"/>
                  </a:lnTo>
                  <a:lnTo>
                    <a:pt x="2761" y="576"/>
                  </a:lnTo>
                  <a:lnTo>
                    <a:pt x="2628" y="505"/>
                  </a:lnTo>
                  <a:lnTo>
                    <a:pt x="2499" y="439"/>
                  </a:lnTo>
                  <a:lnTo>
                    <a:pt x="2374" y="379"/>
                  </a:lnTo>
                  <a:lnTo>
                    <a:pt x="2253" y="323"/>
                  </a:lnTo>
                  <a:lnTo>
                    <a:pt x="2135" y="273"/>
                  </a:lnTo>
                  <a:lnTo>
                    <a:pt x="2022" y="226"/>
                  </a:lnTo>
                  <a:lnTo>
                    <a:pt x="1911" y="184"/>
                  </a:lnTo>
                  <a:lnTo>
                    <a:pt x="1804" y="147"/>
                  </a:lnTo>
                  <a:lnTo>
                    <a:pt x="1700" y="114"/>
                  </a:lnTo>
                  <a:lnTo>
                    <a:pt x="1599" y="85"/>
                  </a:lnTo>
                  <a:lnTo>
                    <a:pt x="1500" y="61"/>
                  </a:lnTo>
                  <a:lnTo>
                    <a:pt x="1405" y="40"/>
                  </a:lnTo>
                  <a:lnTo>
                    <a:pt x="1312" y="25"/>
                  </a:lnTo>
                  <a:lnTo>
                    <a:pt x="1220" y="13"/>
                  </a:lnTo>
                  <a:lnTo>
                    <a:pt x="1131" y="4"/>
                  </a:lnTo>
                  <a:lnTo>
                    <a:pt x="1044" y="0"/>
                  </a:lnTo>
                  <a:lnTo>
                    <a:pt x="958" y="0"/>
                  </a:lnTo>
                  <a:lnTo>
                    <a:pt x="874" y="1"/>
                  </a:lnTo>
                  <a:lnTo>
                    <a:pt x="791" y="8"/>
                  </a:lnTo>
                  <a:lnTo>
                    <a:pt x="709" y="17"/>
                  </a:lnTo>
                  <a:lnTo>
                    <a:pt x="628" y="32"/>
                  </a:lnTo>
                  <a:lnTo>
                    <a:pt x="549" y="48"/>
                  </a:lnTo>
                  <a:lnTo>
                    <a:pt x="470" y="67"/>
                  </a:lnTo>
                  <a:lnTo>
                    <a:pt x="391" y="88"/>
                  </a:lnTo>
                  <a:lnTo>
                    <a:pt x="313" y="114"/>
                  </a:lnTo>
                  <a:lnTo>
                    <a:pt x="234" y="143"/>
                  </a:lnTo>
                  <a:lnTo>
                    <a:pt x="156" y="174"/>
                  </a:lnTo>
                  <a:lnTo>
                    <a:pt x="77" y="208"/>
                  </a:lnTo>
                  <a:lnTo>
                    <a:pt x="0" y="243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38100" name="Freeform 84"/>
            <p:cNvSpPr>
              <a:spLocks/>
            </p:cNvSpPr>
            <p:nvPr/>
          </p:nvSpPr>
          <p:spPr bwMode="auto">
            <a:xfrm>
              <a:off x="778" y="1160"/>
              <a:ext cx="5461" cy="544"/>
            </a:xfrm>
            <a:custGeom>
              <a:avLst/>
              <a:gdLst/>
              <a:ahLst/>
              <a:cxnLst>
                <a:cxn ang="0">
                  <a:pos x="5461" y="247"/>
                </a:cxn>
                <a:cxn ang="0">
                  <a:pos x="5429" y="308"/>
                </a:cxn>
                <a:cxn ang="0">
                  <a:pos x="5390" y="376"/>
                </a:cxn>
                <a:cxn ang="0">
                  <a:pos x="5333" y="460"/>
                </a:cxn>
                <a:cxn ang="0">
                  <a:pos x="5259" y="557"/>
                </a:cxn>
                <a:cxn ang="0">
                  <a:pos x="5168" y="659"/>
                </a:cxn>
                <a:cxn ang="0">
                  <a:pos x="5088" y="736"/>
                </a:cxn>
                <a:cxn ang="0">
                  <a:pos x="5029" y="788"/>
                </a:cxn>
                <a:cxn ang="0">
                  <a:pos x="4965" y="836"/>
                </a:cxn>
                <a:cxn ang="0">
                  <a:pos x="4897" y="883"/>
                </a:cxn>
                <a:cxn ang="0">
                  <a:pos x="4823" y="927"/>
                </a:cxn>
                <a:cxn ang="0">
                  <a:pos x="4746" y="965"/>
                </a:cxn>
                <a:cxn ang="0">
                  <a:pos x="4662" y="1001"/>
                </a:cxn>
                <a:cxn ang="0">
                  <a:pos x="4575" y="1032"/>
                </a:cxn>
                <a:cxn ang="0">
                  <a:pos x="4483" y="1056"/>
                </a:cxn>
                <a:cxn ang="0">
                  <a:pos x="4385" y="1074"/>
                </a:cxn>
                <a:cxn ang="0">
                  <a:pos x="4282" y="1083"/>
                </a:cxn>
                <a:cxn ang="0">
                  <a:pos x="4175" y="1087"/>
                </a:cxn>
                <a:cxn ang="0">
                  <a:pos x="4061" y="1080"/>
                </a:cxn>
                <a:cxn ang="0">
                  <a:pos x="3943" y="1064"/>
                </a:cxn>
                <a:cxn ang="0">
                  <a:pos x="3819" y="1038"/>
                </a:cxn>
                <a:cxn ang="0">
                  <a:pos x="3690" y="1003"/>
                </a:cxn>
                <a:cxn ang="0">
                  <a:pos x="3556" y="954"/>
                </a:cxn>
                <a:cxn ang="0">
                  <a:pos x="3417" y="894"/>
                </a:cxn>
                <a:cxn ang="0">
                  <a:pos x="3271" y="820"/>
                </a:cxn>
                <a:cxn ang="0">
                  <a:pos x="3196" y="780"/>
                </a:cxn>
                <a:cxn ang="0">
                  <a:pos x="2904" y="617"/>
                </a:cxn>
                <a:cxn ang="0">
                  <a:pos x="2632" y="475"/>
                </a:cxn>
                <a:cxn ang="0">
                  <a:pos x="2377" y="354"/>
                </a:cxn>
                <a:cxn ang="0">
                  <a:pos x="2137" y="250"/>
                </a:cxn>
                <a:cxn ang="0">
                  <a:pos x="1912" y="166"/>
                </a:cxn>
                <a:cxn ang="0">
                  <a:pos x="1699" y="100"/>
                </a:cxn>
                <a:cxn ang="0">
                  <a:pos x="1499" y="52"/>
                </a:cxn>
                <a:cxn ang="0">
                  <a:pos x="1309" y="19"/>
                </a:cxn>
                <a:cxn ang="0">
                  <a:pos x="1129" y="2"/>
                </a:cxn>
                <a:cxn ang="0">
                  <a:pos x="955" y="0"/>
                </a:cxn>
                <a:cxn ang="0">
                  <a:pos x="789" y="13"/>
                </a:cxn>
                <a:cxn ang="0">
                  <a:pos x="626" y="39"/>
                </a:cxn>
                <a:cxn ang="0">
                  <a:pos x="468" y="77"/>
                </a:cxn>
                <a:cxn ang="0">
                  <a:pos x="312" y="129"/>
                </a:cxn>
                <a:cxn ang="0">
                  <a:pos x="157" y="192"/>
                </a:cxn>
                <a:cxn ang="0">
                  <a:pos x="0" y="266"/>
                </a:cxn>
              </a:cxnLst>
              <a:rect l="0" t="0" r="r" b="b"/>
              <a:pathLst>
                <a:path w="5461" h="1087">
                  <a:moveTo>
                    <a:pt x="5461" y="247"/>
                  </a:moveTo>
                  <a:lnTo>
                    <a:pt x="5461" y="247"/>
                  </a:lnTo>
                  <a:lnTo>
                    <a:pt x="5452" y="263"/>
                  </a:lnTo>
                  <a:lnTo>
                    <a:pt x="5429" y="308"/>
                  </a:lnTo>
                  <a:lnTo>
                    <a:pt x="5411" y="339"/>
                  </a:lnTo>
                  <a:lnTo>
                    <a:pt x="5390" y="376"/>
                  </a:lnTo>
                  <a:lnTo>
                    <a:pt x="5363" y="417"/>
                  </a:lnTo>
                  <a:lnTo>
                    <a:pt x="5333" y="460"/>
                  </a:lnTo>
                  <a:lnTo>
                    <a:pt x="5298" y="507"/>
                  </a:lnTo>
                  <a:lnTo>
                    <a:pt x="5259" y="557"/>
                  </a:lnTo>
                  <a:lnTo>
                    <a:pt x="5216" y="607"/>
                  </a:lnTo>
                  <a:lnTo>
                    <a:pt x="5168" y="659"/>
                  </a:lnTo>
                  <a:lnTo>
                    <a:pt x="5116" y="710"/>
                  </a:lnTo>
                  <a:lnTo>
                    <a:pt x="5088" y="736"/>
                  </a:lnTo>
                  <a:lnTo>
                    <a:pt x="5059" y="762"/>
                  </a:lnTo>
                  <a:lnTo>
                    <a:pt x="5029" y="788"/>
                  </a:lnTo>
                  <a:lnTo>
                    <a:pt x="4998" y="812"/>
                  </a:lnTo>
                  <a:lnTo>
                    <a:pt x="4965" y="836"/>
                  </a:lnTo>
                  <a:lnTo>
                    <a:pt x="4932" y="859"/>
                  </a:lnTo>
                  <a:lnTo>
                    <a:pt x="4897" y="883"/>
                  </a:lnTo>
                  <a:lnTo>
                    <a:pt x="4861" y="904"/>
                  </a:lnTo>
                  <a:lnTo>
                    <a:pt x="4823" y="927"/>
                  </a:lnTo>
                  <a:lnTo>
                    <a:pt x="4786" y="946"/>
                  </a:lnTo>
                  <a:lnTo>
                    <a:pt x="4746" y="965"/>
                  </a:lnTo>
                  <a:lnTo>
                    <a:pt x="4705" y="985"/>
                  </a:lnTo>
                  <a:lnTo>
                    <a:pt x="4662" y="1001"/>
                  </a:lnTo>
                  <a:lnTo>
                    <a:pt x="4619" y="1017"/>
                  </a:lnTo>
                  <a:lnTo>
                    <a:pt x="4575" y="1032"/>
                  </a:lnTo>
                  <a:lnTo>
                    <a:pt x="4529" y="1045"/>
                  </a:lnTo>
                  <a:lnTo>
                    <a:pt x="4483" y="1056"/>
                  </a:lnTo>
                  <a:lnTo>
                    <a:pt x="4435" y="1066"/>
                  </a:lnTo>
                  <a:lnTo>
                    <a:pt x="4385" y="1074"/>
                  </a:lnTo>
                  <a:lnTo>
                    <a:pt x="4335" y="1080"/>
                  </a:lnTo>
                  <a:lnTo>
                    <a:pt x="4282" y="1083"/>
                  </a:lnTo>
                  <a:lnTo>
                    <a:pt x="4229" y="1087"/>
                  </a:lnTo>
                  <a:lnTo>
                    <a:pt x="4175" y="1087"/>
                  </a:lnTo>
                  <a:lnTo>
                    <a:pt x="4118" y="1083"/>
                  </a:lnTo>
                  <a:lnTo>
                    <a:pt x="4061" y="1080"/>
                  </a:lnTo>
                  <a:lnTo>
                    <a:pt x="4003" y="1074"/>
                  </a:lnTo>
                  <a:lnTo>
                    <a:pt x="3943" y="1064"/>
                  </a:lnTo>
                  <a:lnTo>
                    <a:pt x="3882" y="1053"/>
                  </a:lnTo>
                  <a:lnTo>
                    <a:pt x="3819" y="1038"/>
                  </a:lnTo>
                  <a:lnTo>
                    <a:pt x="3756" y="1022"/>
                  </a:lnTo>
                  <a:lnTo>
                    <a:pt x="3690" y="1003"/>
                  </a:lnTo>
                  <a:lnTo>
                    <a:pt x="3624" y="980"/>
                  </a:lnTo>
                  <a:lnTo>
                    <a:pt x="3556" y="954"/>
                  </a:lnTo>
                  <a:lnTo>
                    <a:pt x="3488" y="925"/>
                  </a:lnTo>
                  <a:lnTo>
                    <a:pt x="3417" y="894"/>
                  </a:lnTo>
                  <a:lnTo>
                    <a:pt x="3345" y="859"/>
                  </a:lnTo>
                  <a:lnTo>
                    <a:pt x="3271" y="820"/>
                  </a:lnTo>
                  <a:lnTo>
                    <a:pt x="3196" y="780"/>
                  </a:lnTo>
                  <a:lnTo>
                    <a:pt x="3196" y="780"/>
                  </a:lnTo>
                  <a:lnTo>
                    <a:pt x="3049" y="696"/>
                  </a:lnTo>
                  <a:lnTo>
                    <a:pt x="2904" y="617"/>
                  </a:lnTo>
                  <a:lnTo>
                    <a:pt x="2766" y="542"/>
                  </a:lnTo>
                  <a:lnTo>
                    <a:pt x="2632" y="475"/>
                  </a:lnTo>
                  <a:lnTo>
                    <a:pt x="2502" y="412"/>
                  </a:lnTo>
                  <a:lnTo>
                    <a:pt x="2377" y="354"/>
                  </a:lnTo>
                  <a:lnTo>
                    <a:pt x="2255" y="299"/>
                  </a:lnTo>
                  <a:lnTo>
                    <a:pt x="2137" y="250"/>
                  </a:lnTo>
                  <a:lnTo>
                    <a:pt x="2021" y="207"/>
                  </a:lnTo>
                  <a:lnTo>
                    <a:pt x="1912" y="166"/>
                  </a:lnTo>
                  <a:lnTo>
                    <a:pt x="1803" y="131"/>
                  </a:lnTo>
                  <a:lnTo>
                    <a:pt x="1699" y="100"/>
                  </a:lnTo>
                  <a:lnTo>
                    <a:pt x="1598" y="74"/>
                  </a:lnTo>
                  <a:lnTo>
                    <a:pt x="1499" y="52"/>
                  </a:lnTo>
                  <a:lnTo>
                    <a:pt x="1402" y="34"/>
                  </a:lnTo>
                  <a:lnTo>
                    <a:pt x="1309" y="19"/>
                  </a:lnTo>
                  <a:lnTo>
                    <a:pt x="1218" y="8"/>
                  </a:lnTo>
                  <a:lnTo>
                    <a:pt x="1129" y="2"/>
                  </a:lnTo>
                  <a:lnTo>
                    <a:pt x="1041" y="0"/>
                  </a:lnTo>
                  <a:lnTo>
                    <a:pt x="955" y="0"/>
                  </a:lnTo>
                  <a:lnTo>
                    <a:pt x="872" y="5"/>
                  </a:lnTo>
                  <a:lnTo>
                    <a:pt x="789" y="13"/>
                  </a:lnTo>
                  <a:lnTo>
                    <a:pt x="707" y="24"/>
                  </a:lnTo>
                  <a:lnTo>
                    <a:pt x="626" y="39"/>
                  </a:lnTo>
                  <a:lnTo>
                    <a:pt x="547" y="56"/>
                  </a:lnTo>
                  <a:lnTo>
                    <a:pt x="468" y="77"/>
                  </a:lnTo>
                  <a:lnTo>
                    <a:pt x="390" y="102"/>
                  </a:lnTo>
                  <a:lnTo>
                    <a:pt x="312" y="129"/>
                  </a:lnTo>
                  <a:lnTo>
                    <a:pt x="235" y="160"/>
                  </a:lnTo>
                  <a:lnTo>
                    <a:pt x="157" y="192"/>
                  </a:lnTo>
                  <a:lnTo>
                    <a:pt x="78" y="228"/>
                  </a:lnTo>
                  <a:lnTo>
                    <a:pt x="0" y="26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38101" name="Freeform 85"/>
            <p:cNvSpPr>
              <a:spLocks/>
            </p:cNvSpPr>
            <p:nvPr/>
          </p:nvSpPr>
          <p:spPr bwMode="auto">
            <a:xfrm>
              <a:off x="806" y="1176"/>
              <a:ext cx="5459" cy="514"/>
            </a:xfrm>
            <a:custGeom>
              <a:avLst/>
              <a:gdLst/>
              <a:ahLst/>
              <a:cxnLst>
                <a:cxn ang="0">
                  <a:pos x="5459" y="159"/>
                </a:cxn>
                <a:cxn ang="0">
                  <a:pos x="5428" y="221"/>
                </a:cxn>
                <a:cxn ang="0">
                  <a:pos x="5390" y="290"/>
                </a:cxn>
                <a:cxn ang="0">
                  <a:pos x="5334" y="376"/>
                </a:cxn>
                <a:cxn ang="0">
                  <a:pos x="5262" y="474"/>
                </a:cxn>
                <a:cxn ang="0">
                  <a:pos x="5173" y="579"/>
                </a:cxn>
                <a:cxn ang="0">
                  <a:pos x="5094" y="658"/>
                </a:cxn>
                <a:cxn ang="0">
                  <a:pos x="5035" y="710"/>
                </a:cxn>
                <a:cxn ang="0">
                  <a:pos x="4973" y="762"/>
                </a:cxn>
                <a:cxn ang="0">
                  <a:pos x="4905" y="809"/>
                </a:cxn>
                <a:cxn ang="0">
                  <a:pos x="4833" y="854"/>
                </a:cxn>
                <a:cxn ang="0">
                  <a:pos x="4755" y="896"/>
                </a:cxn>
                <a:cxn ang="0">
                  <a:pos x="4673" y="933"/>
                </a:cxn>
                <a:cxn ang="0">
                  <a:pos x="4586" y="965"/>
                </a:cxn>
                <a:cxn ang="0">
                  <a:pos x="4494" y="991"/>
                </a:cxn>
                <a:cxn ang="0">
                  <a:pos x="4395" y="1010"/>
                </a:cxn>
                <a:cxn ang="0">
                  <a:pos x="4294" y="1023"/>
                </a:cxn>
                <a:cxn ang="0">
                  <a:pos x="4186" y="1028"/>
                </a:cxn>
                <a:cxn ang="0">
                  <a:pos x="4072" y="1025"/>
                </a:cxn>
                <a:cxn ang="0">
                  <a:pos x="3954" y="1010"/>
                </a:cxn>
                <a:cxn ang="0">
                  <a:pos x="3830" y="988"/>
                </a:cxn>
                <a:cxn ang="0">
                  <a:pos x="3701" y="954"/>
                </a:cxn>
                <a:cxn ang="0">
                  <a:pos x="3567" y="909"/>
                </a:cxn>
                <a:cxn ang="0">
                  <a:pos x="3425" y="851"/>
                </a:cxn>
                <a:cxn ang="0">
                  <a:pos x="3279" y="779"/>
                </a:cxn>
                <a:cxn ang="0">
                  <a:pos x="3204" y="739"/>
                </a:cxn>
                <a:cxn ang="0">
                  <a:pos x="2910" y="582"/>
                </a:cxn>
                <a:cxn ang="0">
                  <a:pos x="2635" y="445"/>
                </a:cxn>
                <a:cxn ang="0">
                  <a:pos x="2377" y="327"/>
                </a:cxn>
                <a:cxn ang="0">
                  <a:pos x="2135" y="230"/>
                </a:cxn>
                <a:cxn ang="0">
                  <a:pos x="1909" y="150"/>
                </a:cxn>
                <a:cxn ang="0">
                  <a:pos x="1696" y="88"/>
                </a:cxn>
                <a:cxn ang="0">
                  <a:pos x="1495" y="43"/>
                </a:cxn>
                <a:cxn ang="0">
                  <a:pos x="1305" y="14"/>
                </a:cxn>
                <a:cxn ang="0">
                  <a:pos x="1124" y="1"/>
                </a:cxn>
                <a:cxn ang="0">
                  <a:pos x="951" y="3"/>
                </a:cxn>
                <a:cxn ang="0">
                  <a:pos x="784" y="19"/>
                </a:cxn>
                <a:cxn ang="0">
                  <a:pos x="623" y="48"/>
                </a:cxn>
                <a:cxn ang="0">
                  <a:pos x="465" y="92"/>
                </a:cxn>
                <a:cxn ang="0">
                  <a:pos x="309" y="145"/>
                </a:cxn>
                <a:cxn ang="0">
                  <a:pos x="155" y="211"/>
                </a:cxn>
                <a:cxn ang="0">
                  <a:pos x="0" y="289"/>
                </a:cxn>
              </a:cxnLst>
              <a:rect l="0" t="0" r="r" b="b"/>
              <a:pathLst>
                <a:path w="5459" h="1028">
                  <a:moveTo>
                    <a:pt x="5459" y="159"/>
                  </a:moveTo>
                  <a:lnTo>
                    <a:pt x="5459" y="159"/>
                  </a:lnTo>
                  <a:lnTo>
                    <a:pt x="5451" y="176"/>
                  </a:lnTo>
                  <a:lnTo>
                    <a:pt x="5428" y="221"/>
                  </a:lnTo>
                  <a:lnTo>
                    <a:pt x="5410" y="253"/>
                  </a:lnTo>
                  <a:lnTo>
                    <a:pt x="5390" y="290"/>
                  </a:lnTo>
                  <a:lnTo>
                    <a:pt x="5365" y="331"/>
                  </a:lnTo>
                  <a:lnTo>
                    <a:pt x="5334" y="376"/>
                  </a:lnTo>
                  <a:lnTo>
                    <a:pt x="5301" y="424"/>
                  </a:lnTo>
                  <a:lnTo>
                    <a:pt x="5262" y="474"/>
                  </a:lnTo>
                  <a:lnTo>
                    <a:pt x="5220" y="526"/>
                  </a:lnTo>
                  <a:lnTo>
                    <a:pt x="5173" y="579"/>
                  </a:lnTo>
                  <a:lnTo>
                    <a:pt x="5122" y="633"/>
                  </a:lnTo>
                  <a:lnTo>
                    <a:pt x="5094" y="658"/>
                  </a:lnTo>
                  <a:lnTo>
                    <a:pt x="5066" y="684"/>
                  </a:lnTo>
                  <a:lnTo>
                    <a:pt x="5035" y="710"/>
                  </a:lnTo>
                  <a:lnTo>
                    <a:pt x="5005" y="736"/>
                  </a:lnTo>
                  <a:lnTo>
                    <a:pt x="4973" y="762"/>
                  </a:lnTo>
                  <a:lnTo>
                    <a:pt x="4940" y="786"/>
                  </a:lnTo>
                  <a:lnTo>
                    <a:pt x="4905" y="809"/>
                  </a:lnTo>
                  <a:lnTo>
                    <a:pt x="4869" y="833"/>
                  </a:lnTo>
                  <a:lnTo>
                    <a:pt x="4833" y="854"/>
                  </a:lnTo>
                  <a:lnTo>
                    <a:pt x="4794" y="876"/>
                  </a:lnTo>
                  <a:lnTo>
                    <a:pt x="4755" y="896"/>
                  </a:lnTo>
                  <a:lnTo>
                    <a:pt x="4715" y="915"/>
                  </a:lnTo>
                  <a:lnTo>
                    <a:pt x="4673" y="933"/>
                  </a:lnTo>
                  <a:lnTo>
                    <a:pt x="4630" y="951"/>
                  </a:lnTo>
                  <a:lnTo>
                    <a:pt x="4586" y="965"/>
                  </a:lnTo>
                  <a:lnTo>
                    <a:pt x="4540" y="980"/>
                  </a:lnTo>
                  <a:lnTo>
                    <a:pt x="4494" y="991"/>
                  </a:lnTo>
                  <a:lnTo>
                    <a:pt x="4445" y="1002"/>
                  </a:lnTo>
                  <a:lnTo>
                    <a:pt x="4395" y="1010"/>
                  </a:lnTo>
                  <a:lnTo>
                    <a:pt x="4345" y="1018"/>
                  </a:lnTo>
                  <a:lnTo>
                    <a:pt x="4294" y="1023"/>
                  </a:lnTo>
                  <a:lnTo>
                    <a:pt x="4240" y="1027"/>
                  </a:lnTo>
                  <a:lnTo>
                    <a:pt x="4186" y="1028"/>
                  </a:lnTo>
                  <a:lnTo>
                    <a:pt x="4130" y="1028"/>
                  </a:lnTo>
                  <a:lnTo>
                    <a:pt x="4072" y="1025"/>
                  </a:lnTo>
                  <a:lnTo>
                    <a:pt x="4014" y="1018"/>
                  </a:lnTo>
                  <a:lnTo>
                    <a:pt x="3954" y="1010"/>
                  </a:lnTo>
                  <a:lnTo>
                    <a:pt x="3893" y="1001"/>
                  </a:lnTo>
                  <a:lnTo>
                    <a:pt x="3830" y="988"/>
                  </a:lnTo>
                  <a:lnTo>
                    <a:pt x="3766" y="972"/>
                  </a:lnTo>
                  <a:lnTo>
                    <a:pt x="3701" y="954"/>
                  </a:lnTo>
                  <a:lnTo>
                    <a:pt x="3635" y="933"/>
                  </a:lnTo>
                  <a:lnTo>
                    <a:pt x="3567" y="909"/>
                  </a:lnTo>
                  <a:lnTo>
                    <a:pt x="3496" y="881"/>
                  </a:lnTo>
                  <a:lnTo>
                    <a:pt x="3425" y="851"/>
                  </a:lnTo>
                  <a:lnTo>
                    <a:pt x="3353" y="817"/>
                  </a:lnTo>
                  <a:lnTo>
                    <a:pt x="3279" y="779"/>
                  </a:lnTo>
                  <a:lnTo>
                    <a:pt x="3204" y="739"/>
                  </a:lnTo>
                  <a:lnTo>
                    <a:pt x="3204" y="739"/>
                  </a:lnTo>
                  <a:lnTo>
                    <a:pt x="3054" y="658"/>
                  </a:lnTo>
                  <a:lnTo>
                    <a:pt x="2910" y="582"/>
                  </a:lnTo>
                  <a:lnTo>
                    <a:pt x="2770" y="511"/>
                  </a:lnTo>
                  <a:lnTo>
                    <a:pt x="2635" y="445"/>
                  </a:lnTo>
                  <a:lnTo>
                    <a:pt x="2503" y="384"/>
                  </a:lnTo>
                  <a:lnTo>
                    <a:pt x="2377" y="327"/>
                  </a:lnTo>
                  <a:lnTo>
                    <a:pt x="2254" y="277"/>
                  </a:lnTo>
                  <a:lnTo>
                    <a:pt x="2135" y="230"/>
                  </a:lnTo>
                  <a:lnTo>
                    <a:pt x="2021" y="189"/>
                  </a:lnTo>
                  <a:lnTo>
                    <a:pt x="1909" y="150"/>
                  </a:lnTo>
                  <a:lnTo>
                    <a:pt x="1800" y="117"/>
                  </a:lnTo>
                  <a:lnTo>
                    <a:pt x="1696" y="88"/>
                  </a:lnTo>
                  <a:lnTo>
                    <a:pt x="1595" y="64"/>
                  </a:lnTo>
                  <a:lnTo>
                    <a:pt x="1495" y="43"/>
                  </a:lnTo>
                  <a:lnTo>
                    <a:pt x="1399" y="27"/>
                  </a:lnTo>
                  <a:lnTo>
                    <a:pt x="1305" y="14"/>
                  </a:lnTo>
                  <a:lnTo>
                    <a:pt x="1213" y="6"/>
                  </a:lnTo>
                  <a:lnTo>
                    <a:pt x="1124" y="1"/>
                  </a:lnTo>
                  <a:lnTo>
                    <a:pt x="1037" y="0"/>
                  </a:lnTo>
                  <a:lnTo>
                    <a:pt x="951" y="3"/>
                  </a:lnTo>
                  <a:lnTo>
                    <a:pt x="867" y="9"/>
                  </a:lnTo>
                  <a:lnTo>
                    <a:pt x="784" y="19"/>
                  </a:lnTo>
                  <a:lnTo>
                    <a:pt x="704" y="32"/>
                  </a:lnTo>
                  <a:lnTo>
                    <a:pt x="623" y="48"/>
                  </a:lnTo>
                  <a:lnTo>
                    <a:pt x="544" y="67"/>
                  </a:lnTo>
                  <a:lnTo>
                    <a:pt x="465" y="92"/>
                  </a:lnTo>
                  <a:lnTo>
                    <a:pt x="387" y="117"/>
                  </a:lnTo>
                  <a:lnTo>
                    <a:pt x="309" y="145"/>
                  </a:lnTo>
                  <a:lnTo>
                    <a:pt x="232" y="177"/>
                  </a:lnTo>
                  <a:lnTo>
                    <a:pt x="155" y="211"/>
                  </a:lnTo>
                  <a:lnTo>
                    <a:pt x="77" y="248"/>
                  </a:lnTo>
                  <a:lnTo>
                    <a:pt x="0" y="289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38102" name="Freeform 86"/>
            <p:cNvSpPr>
              <a:spLocks/>
            </p:cNvSpPr>
            <p:nvPr/>
          </p:nvSpPr>
          <p:spPr bwMode="auto">
            <a:xfrm>
              <a:off x="835" y="1192"/>
              <a:ext cx="5455" cy="485"/>
            </a:xfrm>
            <a:custGeom>
              <a:avLst/>
              <a:gdLst/>
              <a:ahLst/>
              <a:cxnLst>
                <a:cxn ang="0">
                  <a:pos x="5455" y="71"/>
                </a:cxn>
                <a:cxn ang="0">
                  <a:pos x="5426" y="132"/>
                </a:cxn>
                <a:cxn ang="0">
                  <a:pos x="5388" y="203"/>
                </a:cxn>
                <a:cxn ang="0">
                  <a:pos x="5334" y="291"/>
                </a:cxn>
                <a:cxn ang="0">
                  <a:pos x="5263" y="391"/>
                </a:cxn>
                <a:cxn ang="0">
                  <a:pos x="5176" y="499"/>
                </a:cxn>
                <a:cxn ang="0">
                  <a:pos x="5098" y="580"/>
                </a:cxn>
                <a:cxn ang="0">
                  <a:pos x="5041" y="633"/>
                </a:cxn>
                <a:cxn ang="0">
                  <a:pos x="4979" y="685"/>
                </a:cxn>
                <a:cxn ang="0">
                  <a:pos x="4912" y="735"/>
                </a:cxn>
                <a:cxn ang="0">
                  <a:pos x="4840" y="781"/>
                </a:cxn>
                <a:cxn ang="0">
                  <a:pos x="4763" y="825"/>
                </a:cxn>
                <a:cxn ang="0">
                  <a:pos x="4682" y="864"/>
                </a:cxn>
                <a:cxn ang="0">
                  <a:pos x="4594" y="898"/>
                </a:cxn>
                <a:cxn ang="0">
                  <a:pos x="4502" y="927"/>
                </a:cxn>
                <a:cxn ang="0">
                  <a:pos x="4405" y="948"/>
                </a:cxn>
                <a:cxn ang="0">
                  <a:pos x="4304" y="962"/>
                </a:cxn>
                <a:cxn ang="0">
                  <a:pos x="4196" y="969"/>
                </a:cxn>
                <a:cxn ang="0">
                  <a:pos x="4083" y="967"/>
                </a:cxn>
                <a:cxn ang="0">
                  <a:pos x="3964" y="957"/>
                </a:cxn>
                <a:cxn ang="0">
                  <a:pos x="3840" y="936"/>
                </a:cxn>
                <a:cxn ang="0">
                  <a:pos x="3710" y="904"/>
                </a:cxn>
                <a:cxn ang="0">
                  <a:pos x="3574" y="861"/>
                </a:cxn>
                <a:cxn ang="0">
                  <a:pos x="3432" y="806"/>
                </a:cxn>
                <a:cxn ang="0">
                  <a:pos x="3285" y="738"/>
                </a:cxn>
                <a:cxn ang="0">
                  <a:pos x="3210" y="699"/>
                </a:cxn>
                <a:cxn ang="0">
                  <a:pos x="2913" y="547"/>
                </a:cxn>
                <a:cxn ang="0">
                  <a:pos x="2636" y="415"/>
                </a:cxn>
                <a:cxn ang="0">
                  <a:pos x="2377" y="302"/>
                </a:cxn>
                <a:cxn ang="0">
                  <a:pos x="2134" y="208"/>
                </a:cxn>
                <a:cxn ang="0">
                  <a:pos x="1906" y="132"/>
                </a:cxn>
                <a:cxn ang="0">
                  <a:pos x="1692" y="76"/>
                </a:cxn>
                <a:cxn ang="0">
                  <a:pos x="1491" y="34"/>
                </a:cxn>
                <a:cxn ang="0">
                  <a:pos x="1301" y="8"/>
                </a:cxn>
                <a:cxn ang="0">
                  <a:pos x="1119" y="0"/>
                </a:cxn>
                <a:cxn ang="0">
                  <a:pos x="945" y="5"/>
                </a:cxn>
                <a:cxn ang="0">
                  <a:pos x="780" y="24"/>
                </a:cxn>
                <a:cxn ang="0">
                  <a:pos x="619" y="56"/>
                </a:cxn>
                <a:cxn ang="0">
                  <a:pos x="461" y="103"/>
                </a:cxn>
                <a:cxn ang="0">
                  <a:pos x="307" y="161"/>
                </a:cxn>
                <a:cxn ang="0">
                  <a:pos x="153" y="231"/>
                </a:cxn>
                <a:cxn ang="0">
                  <a:pos x="0" y="312"/>
                </a:cxn>
              </a:cxnLst>
              <a:rect l="0" t="0" r="r" b="b"/>
              <a:pathLst>
                <a:path w="5455" h="970">
                  <a:moveTo>
                    <a:pt x="5455" y="71"/>
                  </a:moveTo>
                  <a:lnTo>
                    <a:pt x="5455" y="71"/>
                  </a:lnTo>
                  <a:lnTo>
                    <a:pt x="5448" y="87"/>
                  </a:lnTo>
                  <a:lnTo>
                    <a:pt x="5426" y="132"/>
                  </a:lnTo>
                  <a:lnTo>
                    <a:pt x="5409" y="165"/>
                  </a:lnTo>
                  <a:lnTo>
                    <a:pt x="5388" y="203"/>
                  </a:lnTo>
                  <a:lnTo>
                    <a:pt x="5363" y="245"/>
                  </a:lnTo>
                  <a:lnTo>
                    <a:pt x="5334" y="291"/>
                  </a:lnTo>
                  <a:lnTo>
                    <a:pt x="5301" y="339"/>
                  </a:lnTo>
                  <a:lnTo>
                    <a:pt x="5263" y="391"/>
                  </a:lnTo>
                  <a:lnTo>
                    <a:pt x="5222" y="444"/>
                  </a:lnTo>
                  <a:lnTo>
                    <a:pt x="5176" y="499"/>
                  </a:lnTo>
                  <a:lnTo>
                    <a:pt x="5126" y="552"/>
                  </a:lnTo>
                  <a:lnTo>
                    <a:pt x="5098" y="580"/>
                  </a:lnTo>
                  <a:lnTo>
                    <a:pt x="5070" y="607"/>
                  </a:lnTo>
                  <a:lnTo>
                    <a:pt x="5041" y="633"/>
                  </a:lnTo>
                  <a:lnTo>
                    <a:pt x="5011" y="659"/>
                  </a:lnTo>
                  <a:lnTo>
                    <a:pt x="4979" y="685"/>
                  </a:lnTo>
                  <a:lnTo>
                    <a:pt x="4945" y="710"/>
                  </a:lnTo>
                  <a:lnTo>
                    <a:pt x="4912" y="735"/>
                  </a:lnTo>
                  <a:lnTo>
                    <a:pt x="4876" y="759"/>
                  </a:lnTo>
                  <a:lnTo>
                    <a:pt x="4840" y="781"/>
                  </a:lnTo>
                  <a:lnTo>
                    <a:pt x="4802" y="804"/>
                  </a:lnTo>
                  <a:lnTo>
                    <a:pt x="4763" y="825"/>
                  </a:lnTo>
                  <a:lnTo>
                    <a:pt x="4723" y="844"/>
                  </a:lnTo>
                  <a:lnTo>
                    <a:pt x="4682" y="864"/>
                  </a:lnTo>
                  <a:lnTo>
                    <a:pt x="4639" y="882"/>
                  </a:lnTo>
                  <a:lnTo>
                    <a:pt x="4594" y="898"/>
                  </a:lnTo>
                  <a:lnTo>
                    <a:pt x="4550" y="912"/>
                  </a:lnTo>
                  <a:lnTo>
                    <a:pt x="4502" y="927"/>
                  </a:lnTo>
                  <a:lnTo>
                    <a:pt x="4455" y="938"/>
                  </a:lnTo>
                  <a:lnTo>
                    <a:pt x="4405" y="948"/>
                  </a:lnTo>
                  <a:lnTo>
                    <a:pt x="4355" y="956"/>
                  </a:lnTo>
                  <a:lnTo>
                    <a:pt x="4304" y="962"/>
                  </a:lnTo>
                  <a:lnTo>
                    <a:pt x="4250" y="967"/>
                  </a:lnTo>
                  <a:lnTo>
                    <a:pt x="4196" y="969"/>
                  </a:lnTo>
                  <a:lnTo>
                    <a:pt x="4140" y="970"/>
                  </a:lnTo>
                  <a:lnTo>
                    <a:pt x="4083" y="967"/>
                  </a:lnTo>
                  <a:lnTo>
                    <a:pt x="4023" y="964"/>
                  </a:lnTo>
                  <a:lnTo>
                    <a:pt x="3964" y="957"/>
                  </a:lnTo>
                  <a:lnTo>
                    <a:pt x="3903" y="948"/>
                  </a:lnTo>
                  <a:lnTo>
                    <a:pt x="3840" y="936"/>
                  </a:lnTo>
                  <a:lnTo>
                    <a:pt x="3775" y="922"/>
                  </a:lnTo>
                  <a:lnTo>
                    <a:pt x="3710" y="904"/>
                  </a:lnTo>
                  <a:lnTo>
                    <a:pt x="3643" y="885"/>
                  </a:lnTo>
                  <a:lnTo>
                    <a:pt x="3574" y="861"/>
                  </a:lnTo>
                  <a:lnTo>
                    <a:pt x="3504" y="835"/>
                  </a:lnTo>
                  <a:lnTo>
                    <a:pt x="3432" y="806"/>
                  </a:lnTo>
                  <a:lnTo>
                    <a:pt x="3360" y="773"/>
                  </a:lnTo>
                  <a:lnTo>
                    <a:pt x="3285" y="738"/>
                  </a:lnTo>
                  <a:lnTo>
                    <a:pt x="3210" y="699"/>
                  </a:lnTo>
                  <a:lnTo>
                    <a:pt x="3210" y="699"/>
                  </a:lnTo>
                  <a:lnTo>
                    <a:pt x="3059" y="620"/>
                  </a:lnTo>
                  <a:lnTo>
                    <a:pt x="2913" y="547"/>
                  </a:lnTo>
                  <a:lnTo>
                    <a:pt x="2772" y="478"/>
                  </a:lnTo>
                  <a:lnTo>
                    <a:pt x="2636" y="415"/>
                  </a:lnTo>
                  <a:lnTo>
                    <a:pt x="2505" y="357"/>
                  </a:lnTo>
                  <a:lnTo>
                    <a:pt x="2377" y="302"/>
                  </a:lnTo>
                  <a:lnTo>
                    <a:pt x="2253" y="253"/>
                  </a:lnTo>
                  <a:lnTo>
                    <a:pt x="2134" y="208"/>
                  </a:lnTo>
                  <a:lnTo>
                    <a:pt x="2019" y="169"/>
                  </a:lnTo>
                  <a:lnTo>
                    <a:pt x="1906" y="132"/>
                  </a:lnTo>
                  <a:lnTo>
                    <a:pt x="1798" y="102"/>
                  </a:lnTo>
                  <a:lnTo>
                    <a:pt x="1692" y="76"/>
                  </a:lnTo>
                  <a:lnTo>
                    <a:pt x="1590" y="52"/>
                  </a:lnTo>
                  <a:lnTo>
                    <a:pt x="1491" y="34"/>
                  </a:lnTo>
                  <a:lnTo>
                    <a:pt x="1394" y="19"/>
                  </a:lnTo>
                  <a:lnTo>
                    <a:pt x="1301" y="8"/>
                  </a:lnTo>
                  <a:lnTo>
                    <a:pt x="1209" y="2"/>
                  </a:lnTo>
                  <a:lnTo>
                    <a:pt x="1119" y="0"/>
                  </a:lnTo>
                  <a:lnTo>
                    <a:pt x="1031" y="0"/>
                  </a:lnTo>
                  <a:lnTo>
                    <a:pt x="945" y="5"/>
                  </a:lnTo>
                  <a:lnTo>
                    <a:pt x="862" y="13"/>
                  </a:lnTo>
                  <a:lnTo>
                    <a:pt x="780" y="24"/>
                  </a:lnTo>
                  <a:lnTo>
                    <a:pt x="698" y="39"/>
                  </a:lnTo>
                  <a:lnTo>
                    <a:pt x="619" y="56"/>
                  </a:lnTo>
                  <a:lnTo>
                    <a:pt x="540" y="79"/>
                  </a:lnTo>
                  <a:lnTo>
                    <a:pt x="461" y="103"/>
                  </a:lnTo>
                  <a:lnTo>
                    <a:pt x="384" y="131"/>
                  </a:lnTo>
                  <a:lnTo>
                    <a:pt x="307" y="161"/>
                  </a:lnTo>
                  <a:lnTo>
                    <a:pt x="230" y="194"/>
                  </a:lnTo>
                  <a:lnTo>
                    <a:pt x="153" y="231"/>
                  </a:lnTo>
                  <a:lnTo>
                    <a:pt x="76" y="270"/>
                  </a:lnTo>
                  <a:lnTo>
                    <a:pt x="0" y="31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38103" name="Freeform 87"/>
            <p:cNvSpPr>
              <a:spLocks/>
            </p:cNvSpPr>
            <p:nvPr/>
          </p:nvSpPr>
          <p:spPr bwMode="auto">
            <a:xfrm>
              <a:off x="864" y="1198"/>
              <a:ext cx="5451" cy="465"/>
            </a:xfrm>
            <a:custGeom>
              <a:avLst/>
              <a:gdLst/>
              <a:ahLst/>
              <a:cxnLst>
                <a:cxn ang="0">
                  <a:pos x="5451" y="0"/>
                </a:cxn>
                <a:cxn ang="0">
                  <a:pos x="5423" y="63"/>
                </a:cxn>
                <a:cxn ang="0">
                  <a:pos x="5386" y="134"/>
                </a:cxn>
                <a:cxn ang="0">
                  <a:pos x="5334" y="224"/>
                </a:cxn>
                <a:cxn ang="0">
                  <a:pos x="5265" y="326"/>
                </a:cxn>
                <a:cxn ang="0">
                  <a:pos x="5179" y="436"/>
                </a:cxn>
                <a:cxn ang="0">
                  <a:pos x="5102" y="518"/>
                </a:cxn>
                <a:cxn ang="0">
                  <a:pos x="5046" y="573"/>
                </a:cxn>
                <a:cxn ang="0">
                  <a:pos x="4983" y="628"/>
                </a:cxn>
                <a:cxn ang="0">
                  <a:pos x="4918" y="678"/>
                </a:cxn>
                <a:cxn ang="0">
                  <a:pos x="4847" y="726"/>
                </a:cxn>
                <a:cxn ang="0">
                  <a:pos x="4771" y="772"/>
                </a:cxn>
                <a:cxn ang="0">
                  <a:pos x="4689" y="814"/>
                </a:cxn>
                <a:cxn ang="0">
                  <a:pos x="4603" y="849"/>
                </a:cxn>
                <a:cxn ang="0">
                  <a:pos x="4512" y="880"/>
                </a:cxn>
                <a:cxn ang="0">
                  <a:pos x="4415" y="902"/>
                </a:cxn>
                <a:cxn ang="0">
                  <a:pos x="4312" y="920"/>
                </a:cxn>
                <a:cxn ang="0">
                  <a:pos x="4206" y="928"/>
                </a:cxn>
                <a:cxn ang="0">
                  <a:pos x="4092" y="930"/>
                </a:cxn>
                <a:cxn ang="0">
                  <a:pos x="3974" y="920"/>
                </a:cxn>
                <a:cxn ang="0">
                  <a:pos x="3849" y="902"/>
                </a:cxn>
                <a:cxn ang="0">
                  <a:pos x="3718" y="873"/>
                </a:cxn>
                <a:cxn ang="0">
                  <a:pos x="3582" y="833"/>
                </a:cxn>
                <a:cxn ang="0">
                  <a:pos x="3440" y="780"/>
                </a:cxn>
                <a:cxn ang="0">
                  <a:pos x="3292" y="715"/>
                </a:cxn>
                <a:cxn ang="0">
                  <a:pos x="3216" y="678"/>
                </a:cxn>
                <a:cxn ang="0">
                  <a:pos x="2917" y="531"/>
                </a:cxn>
                <a:cxn ang="0">
                  <a:pos x="2638" y="403"/>
                </a:cxn>
                <a:cxn ang="0">
                  <a:pos x="2377" y="295"/>
                </a:cxn>
                <a:cxn ang="0">
                  <a:pos x="2133" y="206"/>
                </a:cxn>
                <a:cxn ang="0">
                  <a:pos x="1903" y="135"/>
                </a:cxn>
                <a:cxn ang="0">
                  <a:pos x="1688" y="81"/>
                </a:cxn>
                <a:cxn ang="0">
                  <a:pos x="1487" y="43"/>
                </a:cxn>
                <a:cxn ang="0">
                  <a:pos x="1295" y="22"/>
                </a:cxn>
                <a:cxn ang="0">
                  <a:pos x="1115" y="16"/>
                </a:cxn>
                <a:cxn ang="0">
                  <a:pos x="941" y="26"/>
                </a:cxn>
                <a:cxn ang="0">
                  <a:pos x="775" y="48"/>
                </a:cxn>
                <a:cxn ang="0">
                  <a:pos x="615" y="85"/>
                </a:cxn>
                <a:cxn ang="0">
                  <a:pos x="458" y="134"/>
                </a:cxn>
                <a:cxn ang="0">
                  <a:pos x="304" y="195"/>
                </a:cxn>
                <a:cxn ang="0">
                  <a:pos x="153" y="268"/>
                </a:cxn>
                <a:cxn ang="0">
                  <a:pos x="0" y="352"/>
                </a:cxn>
              </a:cxnLst>
              <a:rect l="0" t="0" r="r" b="b"/>
              <a:pathLst>
                <a:path w="5451" h="930">
                  <a:moveTo>
                    <a:pt x="5451" y="0"/>
                  </a:moveTo>
                  <a:lnTo>
                    <a:pt x="5451" y="0"/>
                  </a:lnTo>
                  <a:lnTo>
                    <a:pt x="5444" y="18"/>
                  </a:lnTo>
                  <a:lnTo>
                    <a:pt x="5423" y="63"/>
                  </a:lnTo>
                  <a:lnTo>
                    <a:pt x="5406" y="97"/>
                  </a:lnTo>
                  <a:lnTo>
                    <a:pt x="5386" y="134"/>
                  </a:lnTo>
                  <a:lnTo>
                    <a:pt x="5362" y="177"/>
                  </a:lnTo>
                  <a:lnTo>
                    <a:pt x="5334" y="224"/>
                  </a:lnTo>
                  <a:lnTo>
                    <a:pt x="5301" y="274"/>
                  </a:lnTo>
                  <a:lnTo>
                    <a:pt x="5265" y="326"/>
                  </a:lnTo>
                  <a:lnTo>
                    <a:pt x="5223" y="381"/>
                  </a:lnTo>
                  <a:lnTo>
                    <a:pt x="5179" y="436"/>
                  </a:lnTo>
                  <a:lnTo>
                    <a:pt x="5129" y="491"/>
                  </a:lnTo>
                  <a:lnTo>
                    <a:pt x="5102" y="518"/>
                  </a:lnTo>
                  <a:lnTo>
                    <a:pt x="5075" y="546"/>
                  </a:lnTo>
                  <a:lnTo>
                    <a:pt x="5046" y="573"/>
                  </a:lnTo>
                  <a:lnTo>
                    <a:pt x="5015" y="600"/>
                  </a:lnTo>
                  <a:lnTo>
                    <a:pt x="4983" y="628"/>
                  </a:lnTo>
                  <a:lnTo>
                    <a:pt x="4951" y="654"/>
                  </a:lnTo>
                  <a:lnTo>
                    <a:pt x="4918" y="678"/>
                  </a:lnTo>
                  <a:lnTo>
                    <a:pt x="4883" y="704"/>
                  </a:lnTo>
                  <a:lnTo>
                    <a:pt x="4847" y="726"/>
                  </a:lnTo>
                  <a:lnTo>
                    <a:pt x="4809" y="751"/>
                  </a:lnTo>
                  <a:lnTo>
                    <a:pt x="4771" y="772"/>
                  </a:lnTo>
                  <a:lnTo>
                    <a:pt x="4730" y="793"/>
                  </a:lnTo>
                  <a:lnTo>
                    <a:pt x="4689" y="814"/>
                  </a:lnTo>
                  <a:lnTo>
                    <a:pt x="4647" y="831"/>
                  </a:lnTo>
                  <a:lnTo>
                    <a:pt x="4603" y="849"/>
                  </a:lnTo>
                  <a:lnTo>
                    <a:pt x="4558" y="865"/>
                  </a:lnTo>
                  <a:lnTo>
                    <a:pt x="4512" y="880"/>
                  </a:lnTo>
                  <a:lnTo>
                    <a:pt x="4464" y="891"/>
                  </a:lnTo>
                  <a:lnTo>
                    <a:pt x="4415" y="902"/>
                  </a:lnTo>
                  <a:lnTo>
                    <a:pt x="4365" y="912"/>
                  </a:lnTo>
                  <a:lnTo>
                    <a:pt x="4312" y="920"/>
                  </a:lnTo>
                  <a:lnTo>
                    <a:pt x="4260" y="925"/>
                  </a:lnTo>
                  <a:lnTo>
                    <a:pt x="4206" y="928"/>
                  </a:lnTo>
                  <a:lnTo>
                    <a:pt x="4150" y="930"/>
                  </a:lnTo>
                  <a:lnTo>
                    <a:pt x="4092" y="930"/>
                  </a:lnTo>
                  <a:lnTo>
                    <a:pt x="4033" y="927"/>
                  </a:lnTo>
                  <a:lnTo>
                    <a:pt x="3974" y="920"/>
                  </a:lnTo>
                  <a:lnTo>
                    <a:pt x="3911" y="912"/>
                  </a:lnTo>
                  <a:lnTo>
                    <a:pt x="3849" y="902"/>
                  </a:lnTo>
                  <a:lnTo>
                    <a:pt x="3785" y="889"/>
                  </a:lnTo>
                  <a:lnTo>
                    <a:pt x="3718" y="873"/>
                  </a:lnTo>
                  <a:lnTo>
                    <a:pt x="3652" y="854"/>
                  </a:lnTo>
                  <a:lnTo>
                    <a:pt x="3582" y="833"/>
                  </a:lnTo>
                  <a:lnTo>
                    <a:pt x="3511" y="809"/>
                  </a:lnTo>
                  <a:lnTo>
                    <a:pt x="3440" y="780"/>
                  </a:lnTo>
                  <a:lnTo>
                    <a:pt x="3367" y="749"/>
                  </a:lnTo>
                  <a:lnTo>
                    <a:pt x="3292" y="715"/>
                  </a:lnTo>
                  <a:lnTo>
                    <a:pt x="3216" y="678"/>
                  </a:lnTo>
                  <a:lnTo>
                    <a:pt x="3216" y="678"/>
                  </a:lnTo>
                  <a:lnTo>
                    <a:pt x="3063" y="602"/>
                  </a:lnTo>
                  <a:lnTo>
                    <a:pt x="2917" y="531"/>
                  </a:lnTo>
                  <a:lnTo>
                    <a:pt x="2774" y="465"/>
                  </a:lnTo>
                  <a:lnTo>
                    <a:pt x="2638" y="403"/>
                  </a:lnTo>
                  <a:lnTo>
                    <a:pt x="2505" y="347"/>
                  </a:lnTo>
                  <a:lnTo>
                    <a:pt x="2377" y="295"/>
                  </a:lnTo>
                  <a:lnTo>
                    <a:pt x="2252" y="248"/>
                  </a:lnTo>
                  <a:lnTo>
                    <a:pt x="2133" y="206"/>
                  </a:lnTo>
                  <a:lnTo>
                    <a:pt x="2016" y="168"/>
                  </a:lnTo>
                  <a:lnTo>
                    <a:pt x="1903" y="135"/>
                  </a:lnTo>
                  <a:lnTo>
                    <a:pt x="1795" y="106"/>
                  </a:lnTo>
                  <a:lnTo>
                    <a:pt x="1688" y="81"/>
                  </a:lnTo>
                  <a:lnTo>
                    <a:pt x="1587" y="60"/>
                  </a:lnTo>
                  <a:lnTo>
                    <a:pt x="1487" y="43"/>
                  </a:lnTo>
                  <a:lnTo>
                    <a:pt x="1390" y="30"/>
                  </a:lnTo>
                  <a:lnTo>
                    <a:pt x="1295" y="22"/>
                  </a:lnTo>
                  <a:lnTo>
                    <a:pt x="1204" y="18"/>
                  </a:lnTo>
                  <a:lnTo>
                    <a:pt x="1115" y="16"/>
                  </a:lnTo>
                  <a:lnTo>
                    <a:pt x="1027" y="19"/>
                  </a:lnTo>
                  <a:lnTo>
                    <a:pt x="941" y="26"/>
                  </a:lnTo>
                  <a:lnTo>
                    <a:pt x="858" y="35"/>
                  </a:lnTo>
                  <a:lnTo>
                    <a:pt x="775" y="48"/>
                  </a:lnTo>
                  <a:lnTo>
                    <a:pt x="694" y="64"/>
                  </a:lnTo>
                  <a:lnTo>
                    <a:pt x="615" y="85"/>
                  </a:lnTo>
                  <a:lnTo>
                    <a:pt x="536" y="108"/>
                  </a:lnTo>
                  <a:lnTo>
                    <a:pt x="458" y="134"/>
                  </a:lnTo>
                  <a:lnTo>
                    <a:pt x="382" y="163"/>
                  </a:lnTo>
                  <a:lnTo>
                    <a:pt x="304" y="195"/>
                  </a:lnTo>
                  <a:lnTo>
                    <a:pt x="228" y="231"/>
                  </a:lnTo>
                  <a:lnTo>
                    <a:pt x="153" y="268"/>
                  </a:lnTo>
                  <a:lnTo>
                    <a:pt x="76" y="310"/>
                  </a:lnTo>
                  <a:lnTo>
                    <a:pt x="0" y="35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38104" name="Freeform 88"/>
            <p:cNvSpPr>
              <a:spLocks/>
            </p:cNvSpPr>
            <p:nvPr/>
          </p:nvSpPr>
          <p:spPr bwMode="auto">
            <a:xfrm>
              <a:off x="893" y="1169"/>
              <a:ext cx="5447" cy="482"/>
            </a:xfrm>
            <a:custGeom>
              <a:avLst/>
              <a:gdLst/>
              <a:ahLst/>
              <a:cxnLst>
                <a:cxn ang="0">
                  <a:pos x="5447" y="0"/>
                </a:cxn>
                <a:cxn ang="0">
                  <a:pos x="5419" y="64"/>
                </a:cxn>
                <a:cxn ang="0">
                  <a:pos x="5383" y="137"/>
                </a:cxn>
                <a:cxn ang="0">
                  <a:pos x="5332" y="227"/>
                </a:cxn>
                <a:cxn ang="0">
                  <a:pos x="5265" y="332"/>
                </a:cxn>
                <a:cxn ang="0">
                  <a:pos x="5180" y="444"/>
                </a:cxn>
                <a:cxn ang="0">
                  <a:pos x="5105" y="529"/>
                </a:cxn>
                <a:cxn ang="0">
                  <a:pos x="5048" y="586"/>
                </a:cxn>
                <a:cxn ang="0">
                  <a:pos x="4989" y="641"/>
                </a:cxn>
                <a:cxn ang="0">
                  <a:pos x="4923" y="692"/>
                </a:cxn>
                <a:cxn ang="0">
                  <a:pos x="4853" y="744"/>
                </a:cxn>
                <a:cxn ang="0">
                  <a:pos x="4778" y="791"/>
                </a:cxn>
                <a:cxn ang="0">
                  <a:pos x="4697" y="833"/>
                </a:cxn>
                <a:cxn ang="0">
                  <a:pos x="4611" y="870"/>
                </a:cxn>
                <a:cxn ang="0">
                  <a:pos x="4521" y="902"/>
                </a:cxn>
                <a:cxn ang="0">
                  <a:pos x="4424" y="928"/>
                </a:cxn>
                <a:cxn ang="0">
                  <a:pos x="4322" y="947"/>
                </a:cxn>
                <a:cxn ang="0">
                  <a:pos x="4214" y="959"/>
                </a:cxn>
                <a:cxn ang="0">
                  <a:pos x="4102" y="962"/>
                </a:cxn>
                <a:cxn ang="0">
                  <a:pos x="3982" y="956"/>
                </a:cxn>
                <a:cxn ang="0">
                  <a:pos x="3857" y="939"/>
                </a:cxn>
                <a:cxn ang="0">
                  <a:pos x="3727" y="914"/>
                </a:cxn>
                <a:cxn ang="0">
                  <a:pos x="3591" y="875"/>
                </a:cxn>
                <a:cxn ang="0">
                  <a:pos x="3448" y="825"/>
                </a:cxn>
                <a:cxn ang="0">
                  <a:pos x="3298" y="763"/>
                </a:cxn>
                <a:cxn ang="0">
                  <a:pos x="3221" y="726"/>
                </a:cxn>
                <a:cxn ang="0">
                  <a:pos x="2920" y="586"/>
                </a:cxn>
                <a:cxn ang="0">
                  <a:pos x="2640" y="463"/>
                </a:cxn>
                <a:cxn ang="0">
                  <a:pos x="2376" y="360"/>
                </a:cxn>
                <a:cxn ang="0">
                  <a:pos x="2131" y="276"/>
                </a:cxn>
                <a:cxn ang="0">
                  <a:pos x="1901" y="208"/>
                </a:cxn>
                <a:cxn ang="0">
                  <a:pos x="1686" y="158"/>
                </a:cxn>
                <a:cxn ang="0">
                  <a:pos x="1483" y="124"/>
                </a:cxn>
                <a:cxn ang="0">
                  <a:pos x="1291" y="108"/>
                </a:cxn>
                <a:cxn ang="0">
                  <a:pos x="1111" y="105"/>
                </a:cxn>
                <a:cxn ang="0">
                  <a:pos x="937" y="118"/>
                </a:cxn>
                <a:cxn ang="0">
                  <a:pos x="772" y="143"/>
                </a:cxn>
                <a:cxn ang="0">
                  <a:pos x="612" y="184"/>
                </a:cxn>
                <a:cxn ang="0">
                  <a:pos x="457" y="237"/>
                </a:cxn>
                <a:cxn ang="0">
                  <a:pos x="303" y="302"/>
                </a:cxn>
                <a:cxn ang="0">
                  <a:pos x="151" y="378"/>
                </a:cxn>
                <a:cxn ang="0">
                  <a:pos x="0" y="465"/>
                </a:cxn>
              </a:cxnLst>
              <a:rect l="0" t="0" r="r" b="b"/>
              <a:pathLst>
                <a:path w="5447" h="962">
                  <a:moveTo>
                    <a:pt x="5447" y="0"/>
                  </a:moveTo>
                  <a:lnTo>
                    <a:pt x="5447" y="0"/>
                  </a:lnTo>
                  <a:lnTo>
                    <a:pt x="5440" y="17"/>
                  </a:lnTo>
                  <a:lnTo>
                    <a:pt x="5419" y="64"/>
                  </a:lnTo>
                  <a:lnTo>
                    <a:pt x="5402" y="98"/>
                  </a:lnTo>
                  <a:lnTo>
                    <a:pt x="5383" y="137"/>
                  </a:lnTo>
                  <a:lnTo>
                    <a:pt x="5359" y="181"/>
                  </a:lnTo>
                  <a:lnTo>
                    <a:pt x="5332" y="227"/>
                  </a:lnTo>
                  <a:lnTo>
                    <a:pt x="5300" y="279"/>
                  </a:lnTo>
                  <a:lnTo>
                    <a:pt x="5265" y="332"/>
                  </a:lnTo>
                  <a:lnTo>
                    <a:pt x="5225" y="387"/>
                  </a:lnTo>
                  <a:lnTo>
                    <a:pt x="5180" y="444"/>
                  </a:lnTo>
                  <a:lnTo>
                    <a:pt x="5130" y="500"/>
                  </a:lnTo>
                  <a:lnTo>
                    <a:pt x="5105" y="529"/>
                  </a:lnTo>
                  <a:lnTo>
                    <a:pt x="5078" y="557"/>
                  </a:lnTo>
                  <a:lnTo>
                    <a:pt x="5048" y="586"/>
                  </a:lnTo>
                  <a:lnTo>
                    <a:pt x="5019" y="613"/>
                  </a:lnTo>
                  <a:lnTo>
                    <a:pt x="4989" y="641"/>
                  </a:lnTo>
                  <a:lnTo>
                    <a:pt x="4957" y="667"/>
                  </a:lnTo>
                  <a:lnTo>
                    <a:pt x="4923" y="692"/>
                  </a:lnTo>
                  <a:lnTo>
                    <a:pt x="4889" y="718"/>
                  </a:lnTo>
                  <a:lnTo>
                    <a:pt x="4853" y="744"/>
                  </a:lnTo>
                  <a:lnTo>
                    <a:pt x="4815" y="767"/>
                  </a:lnTo>
                  <a:lnTo>
                    <a:pt x="4778" y="791"/>
                  </a:lnTo>
                  <a:lnTo>
                    <a:pt x="4737" y="812"/>
                  </a:lnTo>
                  <a:lnTo>
                    <a:pt x="4697" y="833"/>
                  </a:lnTo>
                  <a:lnTo>
                    <a:pt x="4654" y="852"/>
                  </a:lnTo>
                  <a:lnTo>
                    <a:pt x="4611" y="870"/>
                  </a:lnTo>
                  <a:lnTo>
                    <a:pt x="4567" y="888"/>
                  </a:lnTo>
                  <a:lnTo>
                    <a:pt x="4521" y="902"/>
                  </a:lnTo>
                  <a:lnTo>
                    <a:pt x="4472" y="917"/>
                  </a:lnTo>
                  <a:lnTo>
                    <a:pt x="4424" y="928"/>
                  </a:lnTo>
                  <a:lnTo>
                    <a:pt x="4374" y="939"/>
                  </a:lnTo>
                  <a:lnTo>
                    <a:pt x="4322" y="947"/>
                  </a:lnTo>
                  <a:lnTo>
                    <a:pt x="4270" y="954"/>
                  </a:lnTo>
                  <a:lnTo>
                    <a:pt x="4214" y="959"/>
                  </a:lnTo>
                  <a:lnTo>
                    <a:pt x="4158" y="962"/>
                  </a:lnTo>
                  <a:lnTo>
                    <a:pt x="4102" y="962"/>
                  </a:lnTo>
                  <a:lnTo>
                    <a:pt x="4043" y="960"/>
                  </a:lnTo>
                  <a:lnTo>
                    <a:pt x="3982" y="956"/>
                  </a:lnTo>
                  <a:lnTo>
                    <a:pt x="3921" y="949"/>
                  </a:lnTo>
                  <a:lnTo>
                    <a:pt x="3857" y="939"/>
                  </a:lnTo>
                  <a:lnTo>
                    <a:pt x="3793" y="928"/>
                  </a:lnTo>
                  <a:lnTo>
                    <a:pt x="3727" y="914"/>
                  </a:lnTo>
                  <a:lnTo>
                    <a:pt x="3659" y="896"/>
                  </a:lnTo>
                  <a:lnTo>
                    <a:pt x="3591" y="875"/>
                  </a:lnTo>
                  <a:lnTo>
                    <a:pt x="3520" y="852"/>
                  </a:lnTo>
                  <a:lnTo>
                    <a:pt x="3448" y="825"/>
                  </a:lnTo>
                  <a:lnTo>
                    <a:pt x="3373" y="796"/>
                  </a:lnTo>
                  <a:lnTo>
                    <a:pt x="3298" y="763"/>
                  </a:lnTo>
                  <a:lnTo>
                    <a:pt x="3221" y="726"/>
                  </a:lnTo>
                  <a:lnTo>
                    <a:pt x="3221" y="726"/>
                  </a:lnTo>
                  <a:lnTo>
                    <a:pt x="3067" y="654"/>
                  </a:lnTo>
                  <a:lnTo>
                    <a:pt x="2920" y="586"/>
                  </a:lnTo>
                  <a:lnTo>
                    <a:pt x="2777" y="521"/>
                  </a:lnTo>
                  <a:lnTo>
                    <a:pt x="2640" y="463"/>
                  </a:lnTo>
                  <a:lnTo>
                    <a:pt x="2505" y="410"/>
                  </a:lnTo>
                  <a:lnTo>
                    <a:pt x="2376" y="360"/>
                  </a:lnTo>
                  <a:lnTo>
                    <a:pt x="2252" y="315"/>
                  </a:lnTo>
                  <a:lnTo>
                    <a:pt x="2131" y="276"/>
                  </a:lnTo>
                  <a:lnTo>
                    <a:pt x="2015" y="240"/>
                  </a:lnTo>
                  <a:lnTo>
                    <a:pt x="1901" y="208"/>
                  </a:lnTo>
                  <a:lnTo>
                    <a:pt x="1791" y="181"/>
                  </a:lnTo>
                  <a:lnTo>
                    <a:pt x="1686" y="158"/>
                  </a:lnTo>
                  <a:lnTo>
                    <a:pt x="1583" y="140"/>
                  </a:lnTo>
                  <a:lnTo>
                    <a:pt x="1483" y="124"/>
                  </a:lnTo>
                  <a:lnTo>
                    <a:pt x="1386" y="114"/>
                  </a:lnTo>
                  <a:lnTo>
                    <a:pt x="1291" y="108"/>
                  </a:lnTo>
                  <a:lnTo>
                    <a:pt x="1200" y="105"/>
                  </a:lnTo>
                  <a:lnTo>
                    <a:pt x="1111" y="105"/>
                  </a:lnTo>
                  <a:lnTo>
                    <a:pt x="1023" y="109"/>
                  </a:lnTo>
                  <a:lnTo>
                    <a:pt x="937" y="118"/>
                  </a:lnTo>
                  <a:lnTo>
                    <a:pt x="854" y="129"/>
                  </a:lnTo>
                  <a:lnTo>
                    <a:pt x="772" y="143"/>
                  </a:lnTo>
                  <a:lnTo>
                    <a:pt x="692" y="163"/>
                  </a:lnTo>
                  <a:lnTo>
                    <a:pt x="612" y="184"/>
                  </a:lnTo>
                  <a:lnTo>
                    <a:pt x="533" y="208"/>
                  </a:lnTo>
                  <a:lnTo>
                    <a:pt x="457" y="237"/>
                  </a:lnTo>
                  <a:lnTo>
                    <a:pt x="379" y="268"/>
                  </a:lnTo>
                  <a:lnTo>
                    <a:pt x="303" y="302"/>
                  </a:lnTo>
                  <a:lnTo>
                    <a:pt x="228" y="339"/>
                  </a:lnTo>
                  <a:lnTo>
                    <a:pt x="151" y="378"/>
                  </a:lnTo>
                  <a:lnTo>
                    <a:pt x="76" y="419"/>
                  </a:lnTo>
                  <a:lnTo>
                    <a:pt x="0" y="465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38105" name="Freeform 89"/>
            <p:cNvSpPr>
              <a:spLocks/>
            </p:cNvSpPr>
            <p:nvPr/>
          </p:nvSpPr>
          <p:spPr bwMode="auto">
            <a:xfrm>
              <a:off x="925" y="1141"/>
              <a:ext cx="5439" cy="497"/>
            </a:xfrm>
            <a:custGeom>
              <a:avLst/>
              <a:gdLst/>
              <a:ahLst/>
              <a:cxnLst>
                <a:cxn ang="0">
                  <a:pos x="5439" y="0"/>
                </a:cxn>
                <a:cxn ang="0">
                  <a:pos x="5412" y="65"/>
                </a:cxn>
                <a:cxn ang="0">
                  <a:pos x="5377" y="137"/>
                </a:cxn>
                <a:cxn ang="0">
                  <a:pos x="5327" y="231"/>
                </a:cxn>
                <a:cxn ang="0">
                  <a:pos x="5261" y="336"/>
                </a:cxn>
                <a:cxn ang="0">
                  <a:pos x="5179" y="451"/>
                </a:cxn>
                <a:cxn ang="0">
                  <a:pos x="5104" y="538"/>
                </a:cxn>
                <a:cxn ang="0">
                  <a:pos x="5050" y="596"/>
                </a:cxn>
                <a:cxn ang="0">
                  <a:pos x="4990" y="652"/>
                </a:cxn>
                <a:cxn ang="0">
                  <a:pos x="4925" y="706"/>
                </a:cxn>
                <a:cxn ang="0">
                  <a:pos x="4855" y="759"/>
                </a:cxn>
                <a:cxn ang="0">
                  <a:pos x="4780" y="808"/>
                </a:cxn>
                <a:cxn ang="0">
                  <a:pos x="4701" y="851"/>
                </a:cxn>
                <a:cxn ang="0">
                  <a:pos x="4617" y="891"/>
                </a:cxn>
                <a:cxn ang="0">
                  <a:pos x="4526" y="925"/>
                </a:cxn>
                <a:cxn ang="0">
                  <a:pos x="4429" y="953"/>
                </a:cxn>
                <a:cxn ang="0">
                  <a:pos x="4328" y="975"/>
                </a:cxn>
                <a:cxn ang="0">
                  <a:pos x="4221" y="988"/>
                </a:cxn>
                <a:cxn ang="0">
                  <a:pos x="4108" y="993"/>
                </a:cxn>
                <a:cxn ang="0">
                  <a:pos x="3989" y="990"/>
                </a:cxn>
                <a:cxn ang="0">
                  <a:pos x="3864" y="975"/>
                </a:cxn>
                <a:cxn ang="0">
                  <a:pos x="3732" y="951"/>
                </a:cxn>
                <a:cxn ang="0">
                  <a:pos x="3595" y="917"/>
                </a:cxn>
                <a:cxn ang="0">
                  <a:pos x="3452" y="869"/>
                </a:cxn>
                <a:cxn ang="0">
                  <a:pos x="3302" y="809"/>
                </a:cxn>
                <a:cxn ang="0">
                  <a:pos x="3224" y="775"/>
                </a:cxn>
                <a:cxn ang="0">
                  <a:pos x="2921" y="638"/>
                </a:cxn>
                <a:cxn ang="0">
                  <a:pos x="2638" y="522"/>
                </a:cxn>
                <a:cxn ang="0">
                  <a:pos x="2374" y="423"/>
                </a:cxn>
                <a:cxn ang="0">
                  <a:pos x="2127" y="342"/>
                </a:cxn>
                <a:cxn ang="0">
                  <a:pos x="1897" y="281"/>
                </a:cxn>
                <a:cxn ang="0">
                  <a:pos x="1680" y="234"/>
                </a:cxn>
                <a:cxn ang="0">
                  <a:pos x="1477" y="205"/>
                </a:cxn>
                <a:cxn ang="0">
                  <a:pos x="1286" y="191"/>
                </a:cxn>
                <a:cxn ang="0">
                  <a:pos x="1104" y="192"/>
                </a:cxn>
                <a:cxn ang="0">
                  <a:pos x="932" y="208"/>
                </a:cxn>
                <a:cxn ang="0">
                  <a:pos x="766" y="239"/>
                </a:cxn>
                <a:cxn ang="0">
                  <a:pos x="607" y="283"/>
                </a:cxn>
                <a:cxn ang="0">
                  <a:pos x="453" y="338"/>
                </a:cxn>
                <a:cxn ang="0">
                  <a:pos x="300" y="407"/>
                </a:cxn>
                <a:cxn ang="0">
                  <a:pos x="150" y="486"/>
                </a:cxn>
                <a:cxn ang="0">
                  <a:pos x="0" y="578"/>
                </a:cxn>
              </a:cxnLst>
              <a:rect l="0" t="0" r="r" b="b"/>
              <a:pathLst>
                <a:path w="5439" h="993">
                  <a:moveTo>
                    <a:pt x="5439" y="0"/>
                  </a:moveTo>
                  <a:lnTo>
                    <a:pt x="5439" y="0"/>
                  </a:lnTo>
                  <a:lnTo>
                    <a:pt x="5432" y="18"/>
                  </a:lnTo>
                  <a:lnTo>
                    <a:pt x="5412" y="65"/>
                  </a:lnTo>
                  <a:lnTo>
                    <a:pt x="5397" y="99"/>
                  </a:lnTo>
                  <a:lnTo>
                    <a:pt x="5377" y="137"/>
                  </a:lnTo>
                  <a:lnTo>
                    <a:pt x="5354" y="183"/>
                  </a:lnTo>
                  <a:lnTo>
                    <a:pt x="5327" y="231"/>
                  </a:lnTo>
                  <a:lnTo>
                    <a:pt x="5297" y="283"/>
                  </a:lnTo>
                  <a:lnTo>
                    <a:pt x="5261" y="336"/>
                  </a:lnTo>
                  <a:lnTo>
                    <a:pt x="5222" y="393"/>
                  </a:lnTo>
                  <a:lnTo>
                    <a:pt x="5179" y="451"/>
                  </a:lnTo>
                  <a:lnTo>
                    <a:pt x="5130" y="509"/>
                  </a:lnTo>
                  <a:lnTo>
                    <a:pt x="5104" y="538"/>
                  </a:lnTo>
                  <a:lnTo>
                    <a:pt x="5078" y="567"/>
                  </a:lnTo>
                  <a:lnTo>
                    <a:pt x="5050" y="596"/>
                  </a:lnTo>
                  <a:lnTo>
                    <a:pt x="5021" y="623"/>
                  </a:lnTo>
                  <a:lnTo>
                    <a:pt x="4990" y="652"/>
                  </a:lnTo>
                  <a:lnTo>
                    <a:pt x="4958" y="680"/>
                  </a:lnTo>
                  <a:lnTo>
                    <a:pt x="4925" y="706"/>
                  </a:lnTo>
                  <a:lnTo>
                    <a:pt x="4891" y="733"/>
                  </a:lnTo>
                  <a:lnTo>
                    <a:pt x="4855" y="759"/>
                  </a:lnTo>
                  <a:lnTo>
                    <a:pt x="4819" y="783"/>
                  </a:lnTo>
                  <a:lnTo>
                    <a:pt x="4780" y="808"/>
                  </a:lnTo>
                  <a:lnTo>
                    <a:pt x="4742" y="830"/>
                  </a:lnTo>
                  <a:lnTo>
                    <a:pt x="4701" y="851"/>
                  </a:lnTo>
                  <a:lnTo>
                    <a:pt x="4660" y="872"/>
                  </a:lnTo>
                  <a:lnTo>
                    <a:pt x="4617" y="891"/>
                  </a:lnTo>
                  <a:lnTo>
                    <a:pt x="4572" y="909"/>
                  </a:lnTo>
                  <a:lnTo>
                    <a:pt x="4526" y="925"/>
                  </a:lnTo>
                  <a:lnTo>
                    <a:pt x="4479" y="940"/>
                  </a:lnTo>
                  <a:lnTo>
                    <a:pt x="4429" y="953"/>
                  </a:lnTo>
                  <a:lnTo>
                    <a:pt x="4379" y="966"/>
                  </a:lnTo>
                  <a:lnTo>
                    <a:pt x="4328" y="975"/>
                  </a:lnTo>
                  <a:lnTo>
                    <a:pt x="4275" y="982"/>
                  </a:lnTo>
                  <a:lnTo>
                    <a:pt x="4221" y="988"/>
                  </a:lnTo>
                  <a:lnTo>
                    <a:pt x="4165" y="992"/>
                  </a:lnTo>
                  <a:lnTo>
                    <a:pt x="4108" y="993"/>
                  </a:lnTo>
                  <a:lnTo>
                    <a:pt x="4049" y="993"/>
                  </a:lnTo>
                  <a:lnTo>
                    <a:pt x="3989" y="990"/>
                  </a:lnTo>
                  <a:lnTo>
                    <a:pt x="3927" y="984"/>
                  </a:lnTo>
                  <a:lnTo>
                    <a:pt x="3864" y="975"/>
                  </a:lnTo>
                  <a:lnTo>
                    <a:pt x="3799" y="966"/>
                  </a:lnTo>
                  <a:lnTo>
                    <a:pt x="3732" y="951"/>
                  </a:lnTo>
                  <a:lnTo>
                    <a:pt x="3666" y="935"/>
                  </a:lnTo>
                  <a:lnTo>
                    <a:pt x="3595" y="917"/>
                  </a:lnTo>
                  <a:lnTo>
                    <a:pt x="3524" y="895"/>
                  </a:lnTo>
                  <a:lnTo>
                    <a:pt x="3452" y="869"/>
                  </a:lnTo>
                  <a:lnTo>
                    <a:pt x="3377" y="841"/>
                  </a:lnTo>
                  <a:lnTo>
                    <a:pt x="3302" y="809"/>
                  </a:lnTo>
                  <a:lnTo>
                    <a:pt x="3224" y="775"/>
                  </a:lnTo>
                  <a:lnTo>
                    <a:pt x="3224" y="775"/>
                  </a:lnTo>
                  <a:lnTo>
                    <a:pt x="3070" y="704"/>
                  </a:lnTo>
                  <a:lnTo>
                    <a:pt x="2921" y="638"/>
                  </a:lnTo>
                  <a:lnTo>
                    <a:pt x="2777" y="578"/>
                  </a:lnTo>
                  <a:lnTo>
                    <a:pt x="2638" y="522"/>
                  </a:lnTo>
                  <a:lnTo>
                    <a:pt x="2503" y="470"/>
                  </a:lnTo>
                  <a:lnTo>
                    <a:pt x="2374" y="423"/>
                  </a:lnTo>
                  <a:lnTo>
                    <a:pt x="2249" y="381"/>
                  </a:lnTo>
                  <a:lnTo>
                    <a:pt x="2127" y="342"/>
                  </a:lnTo>
                  <a:lnTo>
                    <a:pt x="2010" y="310"/>
                  </a:lnTo>
                  <a:lnTo>
                    <a:pt x="1897" y="281"/>
                  </a:lnTo>
                  <a:lnTo>
                    <a:pt x="1787" y="255"/>
                  </a:lnTo>
                  <a:lnTo>
                    <a:pt x="1680" y="234"/>
                  </a:lnTo>
                  <a:lnTo>
                    <a:pt x="1577" y="218"/>
                  </a:lnTo>
                  <a:lnTo>
                    <a:pt x="1477" y="205"/>
                  </a:lnTo>
                  <a:lnTo>
                    <a:pt x="1380" y="197"/>
                  </a:lnTo>
                  <a:lnTo>
                    <a:pt x="1286" y="191"/>
                  </a:lnTo>
                  <a:lnTo>
                    <a:pt x="1194" y="191"/>
                  </a:lnTo>
                  <a:lnTo>
                    <a:pt x="1104" y="192"/>
                  </a:lnTo>
                  <a:lnTo>
                    <a:pt x="1018" y="199"/>
                  </a:lnTo>
                  <a:lnTo>
                    <a:pt x="932" y="208"/>
                  </a:lnTo>
                  <a:lnTo>
                    <a:pt x="848" y="221"/>
                  </a:lnTo>
                  <a:lnTo>
                    <a:pt x="766" y="239"/>
                  </a:lnTo>
                  <a:lnTo>
                    <a:pt x="686" y="259"/>
                  </a:lnTo>
                  <a:lnTo>
                    <a:pt x="607" y="283"/>
                  </a:lnTo>
                  <a:lnTo>
                    <a:pt x="529" y="309"/>
                  </a:lnTo>
                  <a:lnTo>
                    <a:pt x="453" y="338"/>
                  </a:lnTo>
                  <a:lnTo>
                    <a:pt x="376" y="372"/>
                  </a:lnTo>
                  <a:lnTo>
                    <a:pt x="300" y="407"/>
                  </a:lnTo>
                  <a:lnTo>
                    <a:pt x="225" y="446"/>
                  </a:lnTo>
                  <a:lnTo>
                    <a:pt x="150" y="486"/>
                  </a:lnTo>
                  <a:lnTo>
                    <a:pt x="75" y="531"/>
                  </a:lnTo>
                  <a:lnTo>
                    <a:pt x="0" y="57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38106" name="Freeform 90"/>
            <p:cNvSpPr>
              <a:spLocks/>
            </p:cNvSpPr>
            <p:nvPr/>
          </p:nvSpPr>
          <p:spPr bwMode="auto">
            <a:xfrm>
              <a:off x="958" y="1112"/>
              <a:ext cx="5429" cy="513"/>
            </a:xfrm>
            <a:custGeom>
              <a:avLst/>
              <a:gdLst/>
              <a:ahLst/>
              <a:cxnLst>
                <a:cxn ang="0">
                  <a:pos x="5429" y="0"/>
                </a:cxn>
                <a:cxn ang="0">
                  <a:pos x="5403" y="66"/>
                </a:cxn>
                <a:cxn ang="0">
                  <a:pos x="5369" y="141"/>
                </a:cxn>
                <a:cxn ang="0">
                  <a:pos x="5321" y="234"/>
                </a:cxn>
                <a:cxn ang="0">
                  <a:pos x="5257" y="342"/>
                </a:cxn>
                <a:cxn ang="0">
                  <a:pos x="5176" y="459"/>
                </a:cxn>
                <a:cxn ang="0">
                  <a:pos x="5103" y="547"/>
                </a:cxn>
                <a:cxn ang="0">
                  <a:pos x="5049" y="607"/>
                </a:cxn>
                <a:cxn ang="0">
                  <a:pos x="4990" y="665"/>
                </a:cxn>
                <a:cxn ang="0">
                  <a:pos x="4927" y="720"/>
                </a:cxn>
                <a:cxn ang="0">
                  <a:pos x="4857" y="775"/>
                </a:cxn>
                <a:cxn ang="0">
                  <a:pos x="4784" y="825"/>
                </a:cxn>
                <a:cxn ang="0">
                  <a:pos x="4704" y="870"/>
                </a:cxn>
                <a:cxn ang="0">
                  <a:pos x="4620" y="912"/>
                </a:cxn>
                <a:cxn ang="0">
                  <a:pos x="4531" y="949"/>
                </a:cxn>
                <a:cxn ang="0">
                  <a:pos x="4435" y="979"/>
                </a:cxn>
                <a:cxn ang="0">
                  <a:pos x="4334" y="1003"/>
                </a:cxn>
                <a:cxn ang="0">
                  <a:pos x="4227" y="1017"/>
                </a:cxn>
                <a:cxn ang="0">
                  <a:pos x="4114" y="1025"/>
                </a:cxn>
                <a:cxn ang="0">
                  <a:pos x="3995" y="1024"/>
                </a:cxn>
                <a:cxn ang="0">
                  <a:pos x="3870" y="1012"/>
                </a:cxn>
                <a:cxn ang="0">
                  <a:pos x="3738" y="991"/>
                </a:cxn>
                <a:cxn ang="0">
                  <a:pos x="3601" y="959"/>
                </a:cxn>
                <a:cxn ang="0">
                  <a:pos x="3456" y="914"/>
                </a:cxn>
                <a:cxn ang="0">
                  <a:pos x="3305" y="857"/>
                </a:cxn>
                <a:cxn ang="0">
                  <a:pos x="3227" y="824"/>
                </a:cxn>
                <a:cxn ang="0">
                  <a:pos x="2922" y="693"/>
                </a:cxn>
                <a:cxn ang="0">
                  <a:pos x="2637" y="581"/>
                </a:cxn>
                <a:cxn ang="0">
                  <a:pos x="2372" y="488"/>
                </a:cxn>
                <a:cxn ang="0">
                  <a:pos x="2123" y="412"/>
                </a:cxn>
                <a:cxn ang="0">
                  <a:pos x="1891" y="354"/>
                </a:cxn>
                <a:cxn ang="0">
                  <a:pos x="1675" y="313"/>
                </a:cxn>
                <a:cxn ang="0">
                  <a:pos x="1472" y="287"/>
                </a:cxn>
                <a:cxn ang="0">
                  <a:pos x="1281" y="278"/>
                </a:cxn>
                <a:cxn ang="0">
                  <a:pos x="1099" y="283"/>
                </a:cxn>
                <a:cxn ang="0">
                  <a:pos x="926" y="302"/>
                </a:cxn>
                <a:cxn ang="0">
                  <a:pos x="761" y="336"/>
                </a:cxn>
                <a:cxn ang="0">
                  <a:pos x="603" y="383"/>
                </a:cxn>
                <a:cxn ang="0">
                  <a:pos x="449" y="441"/>
                </a:cxn>
                <a:cxn ang="0">
                  <a:pos x="298" y="514"/>
                </a:cxn>
                <a:cxn ang="0">
                  <a:pos x="149" y="596"/>
                </a:cxn>
                <a:cxn ang="0">
                  <a:pos x="0" y="691"/>
                </a:cxn>
              </a:cxnLst>
              <a:rect l="0" t="0" r="r" b="b"/>
              <a:pathLst>
                <a:path w="5429" h="1025">
                  <a:moveTo>
                    <a:pt x="5429" y="0"/>
                  </a:moveTo>
                  <a:lnTo>
                    <a:pt x="5429" y="0"/>
                  </a:lnTo>
                  <a:lnTo>
                    <a:pt x="5422" y="18"/>
                  </a:lnTo>
                  <a:lnTo>
                    <a:pt x="5403" y="66"/>
                  </a:lnTo>
                  <a:lnTo>
                    <a:pt x="5389" y="100"/>
                  </a:lnTo>
                  <a:lnTo>
                    <a:pt x="5369" y="141"/>
                  </a:lnTo>
                  <a:lnTo>
                    <a:pt x="5347" y="186"/>
                  </a:lnTo>
                  <a:lnTo>
                    <a:pt x="5321" y="234"/>
                  </a:lnTo>
                  <a:lnTo>
                    <a:pt x="5292" y="287"/>
                  </a:lnTo>
                  <a:lnTo>
                    <a:pt x="5257" y="342"/>
                  </a:lnTo>
                  <a:lnTo>
                    <a:pt x="5218" y="399"/>
                  </a:lnTo>
                  <a:lnTo>
                    <a:pt x="5176" y="459"/>
                  </a:lnTo>
                  <a:lnTo>
                    <a:pt x="5129" y="518"/>
                  </a:lnTo>
                  <a:lnTo>
                    <a:pt x="5103" y="547"/>
                  </a:lnTo>
                  <a:lnTo>
                    <a:pt x="5076" y="576"/>
                  </a:lnTo>
                  <a:lnTo>
                    <a:pt x="5049" y="607"/>
                  </a:lnTo>
                  <a:lnTo>
                    <a:pt x="5021" y="636"/>
                  </a:lnTo>
                  <a:lnTo>
                    <a:pt x="4990" y="665"/>
                  </a:lnTo>
                  <a:lnTo>
                    <a:pt x="4958" y="693"/>
                  </a:lnTo>
                  <a:lnTo>
                    <a:pt x="4927" y="720"/>
                  </a:lnTo>
                  <a:lnTo>
                    <a:pt x="4893" y="748"/>
                  </a:lnTo>
                  <a:lnTo>
                    <a:pt x="4857" y="775"/>
                  </a:lnTo>
                  <a:lnTo>
                    <a:pt x="4821" y="799"/>
                  </a:lnTo>
                  <a:lnTo>
                    <a:pt x="4784" y="825"/>
                  </a:lnTo>
                  <a:lnTo>
                    <a:pt x="4745" y="848"/>
                  </a:lnTo>
                  <a:lnTo>
                    <a:pt x="4704" y="870"/>
                  </a:lnTo>
                  <a:lnTo>
                    <a:pt x="4663" y="893"/>
                  </a:lnTo>
                  <a:lnTo>
                    <a:pt x="4620" y="912"/>
                  </a:lnTo>
                  <a:lnTo>
                    <a:pt x="4577" y="932"/>
                  </a:lnTo>
                  <a:lnTo>
                    <a:pt x="4531" y="949"/>
                  </a:lnTo>
                  <a:lnTo>
                    <a:pt x="4484" y="964"/>
                  </a:lnTo>
                  <a:lnTo>
                    <a:pt x="4435" y="979"/>
                  </a:lnTo>
                  <a:lnTo>
                    <a:pt x="4385" y="991"/>
                  </a:lnTo>
                  <a:lnTo>
                    <a:pt x="4334" y="1003"/>
                  </a:lnTo>
                  <a:lnTo>
                    <a:pt x="4281" y="1011"/>
                  </a:lnTo>
                  <a:lnTo>
                    <a:pt x="4227" y="1017"/>
                  </a:lnTo>
                  <a:lnTo>
                    <a:pt x="4171" y="1022"/>
                  </a:lnTo>
                  <a:lnTo>
                    <a:pt x="4114" y="1025"/>
                  </a:lnTo>
                  <a:lnTo>
                    <a:pt x="4055" y="1025"/>
                  </a:lnTo>
                  <a:lnTo>
                    <a:pt x="3995" y="1024"/>
                  </a:lnTo>
                  <a:lnTo>
                    <a:pt x="3932" y="1021"/>
                  </a:lnTo>
                  <a:lnTo>
                    <a:pt x="3870" y="1012"/>
                  </a:lnTo>
                  <a:lnTo>
                    <a:pt x="3805" y="1004"/>
                  </a:lnTo>
                  <a:lnTo>
                    <a:pt x="3738" y="991"/>
                  </a:lnTo>
                  <a:lnTo>
                    <a:pt x="3670" y="977"/>
                  </a:lnTo>
                  <a:lnTo>
                    <a:pt x="3601" y="959"/>
                  </a:lnTo>
                  <a:lnTo>
                    <a:pt x="3528" y="938"/>
                  </a:lnTo>
                  <a:lnTo>
                    <a:pt x="3456" y="914"/>
                  </a:lnTo>
                  <a:lnTo>
                    <a:pt x="3381" y="888"/>
                  </a:lnTo>
                  <a:lnTo>
                    <a:pt x="3305" y="857"/>
                  </a:lnTo>
                  <a:lnTo>
                    <a:pt x="3227" y="824"/>
                  </a:lnTo>
                  <a:lnTo>
                    <a:pt x="3227" y="824"/>
                  </a:lnTo>
                  <a:lnTo>
                    <a:pt x="3072" y="756"/>
                  </a:lnTo>
                  <a:lnTo>
                    <a:pt x="2922" y="693"/>
                  </a:lnTo>
                  <a:lnTo>
                    <a:pt x="2777" y="635"/>
                  </a:lnTo>
                  <a:lnTo>
                    <a:pt x="2637" y="581"/>
                  </a:lnTo>
                  <a:lnTo>
                    <a:pt x="2502" y="533"/>
                  </a:lnTo>
                  <a:lnTo>
                    <a:pt x="2372" y="488"/>
                  </a:lnTo>
                  <a:lnTo>
                    <a:pt x="2245" y="447"/>
                  </a:lnTo>
                  <a:lnTo>
                    <a:pt x="2123" y="412"/>
                  </a:lnTo>
                  <a:lnTo>
                    <a:pt x="2005" y="381"/>
                  </a:lnTo>
                  <a:lnTo>
                    <a:pt x="1891" y="354"/>
                  </a:lnTo>
                  <a:lnTo>
                    <a:pt x="1782" y="331"/>
                  </a:lnTo>
                  <a:lnTo>
                    <a:pt x="1675" y="313"/>
                  </a:lnTo>
                  <a:lnTo>
                    <a:pt x="1572" y="297"/>
                  </a:lnTo>
                  <a:lnTo>
                    <a:pt x="1472" y="287"/>
                  </a:lnTo>
                  <a:lnTo>
                    <a:pt x="1375" y="279"/>
                  </a:lnTo>
                  <a:lnTo>
                    <a:pt x="1281" y="278"/>
                  </a:lnTo>
                  <a:lnTo>
                    <a:pt x="1187" y="278"/>
                  </a:lnTo>
                  <a:lnTo>
                    <a:pt x="1099" y="283"/>
                  </a:lnTo>
                  <a:lnTo>
                    <a:pt x="1011" y="291"/>
                  </a:lnTo>
                  <a:lnTo>
                    <a:pt x="926" y="302"/>
                  </a:lnTo>
                  <a:lnTo>
                    <a:pt x="843" y="317"/>
                  </a:lnTo>
                  <a:lnTo>
                    <a:pt x="761" y="336"/>
                  </a:lnTo>
                  <a:lnTo>
                    <a:pt x="682" y="357"/>
                  </a:lnTo>
                  <a:lnTo>
                    <a:pt x="603" y="383"/>
                  </a:lnTo>
                  <a:lnTo>
                    <a:pt x="525" y="410"/>
                  </a:lnTo>
                  <a:lnTo>
                    <a:pt x="449" y="441"/>
                  </a:lnTo>
                  <a:lnTo>
                    <a:pt x="372" y="476"/>
                  </a:lnTo>
                  <a:lnTo>
                    <a:pt x="298" y="514"/>
                  </a:lnTo>
                  <a:lnTo>
                    <a:pt x="224" y="554"/>
                  </a:lnTo>
                  <a:lnTo>
                    <a:pt x="149" y="596"/>
                  </a:lnTo>
                  <a:lnTo>
                    <a:pt x="75" y="643"/>
                  </a:lnTo>
                  <a:lnTo>
                    <a:pt x="0" y="691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38107" name="Freeform 91"/>
            <p:cNvSpPr>
              <a:spLocks/>
            </p:cNvSpPr>
            <p:nvPr/>
          </p:nvSpPr>
          <p:spPr bwMode="auto">
            <a:xfrm>
              <a:off x="993" y="1083"/>
              <a:ext cx="5418" cy="530"/>
            </a:xfrm>
            <a:custGeom>
              <a:avLst/>
              <a:gdLst/>
              <a:ahLst/>
              <a:cxnLst>
                <a:cxn ang="0">
                  <a:pos x="5418" y="0"/>
                </a:cxn>
                <a:cxn ang="0">
                  <a:pos x="5393" y="68"/>
                </a:cxn>
                <a:cxn ang="0">
                  <a:pos x="5361" y="142"/>
                </a:cxn>
                <a:cxn ang="0">
                  <a:pos x="5314" y="237"/>
                </a:cxn>
                <a:cxn ang="0">
                  <a:pos x="5251" y="347"/>
                </a:cxn>
                <a:cxn ang="0">
                  <a:pos x="5171" y="467"/>
                </a:cxn>
                <a:cxn ang="0">
                  <a:pos x="5100" y="557"/>
                </a:cxn>
                <a:cxn ang="0">
                  <a:pos x="5047" y="618"/>
                </a:cxn>
                <a:cxn ang="0">
                  <a:pos x="4989" y="676"/>
                </a:cxn>
                <a:cxn ang="0">
                  <a:pos x="4926" y="735"/>
                </a:cxn>
                <a:cxn ang="0">
                  <a:pos x="4858" y="789"/>
                </a:cxn>
                <a:cxn ang="0">
                  <a:pos x="4785" y="843"/>
                </a:cxn>
                <a:cxn ang="0">
                  <a:pos x="4707" y="890"/>
                </a:cxn>
                <a:cxn ang="0">
                  <a:pos x="4622" y="933"/>
                </a:cxn>
                <a:cxn ang="0">
                  <a:pos x="4533" y="972"/>
                </a:cxn>
                <a:cxn ang="0">
                  <a:pos x="4437" y="1004"/>
                </a:cxn>
                <a:cxn ang="0">
                  <a:pos x="4338" y="1030"/>
                </a:cxn>
                <a:cxn ang="0">
                  <a:pos x="4231" y="1048"/>
                </a:cxn>
                <a:cxn ang="0">
                  <a:pos x="4118" y="1058"/>
                </a:cxn>
                <a:cxn ang="0">
                  <a:pos x="3999" y="1059"/>
                </a:cxn>
                <a:cxn ang="0">
                  <a:pos x="3874" y="1049"/>
                </a:cxn>
                <a:cxn ang="0">
                  <a:pos x="3742" y="1032"/>
                </a:cxn>
                <a:cxn ang="0">
                  <a:pos x="3603" y="1001"/>
                </a:cxn>
                <a:cxn ang="0">
                  <a:pos x="3459" y="959"/>
                </a:cxn>
                <a:cxn ang="0">
                  <a:pos x="3306" y="906"/>
                </a:cxn>
                <a:cxn ang="0">
                  <a:pos x="3228" y="873"/>
                </a:cxn>
                <a:cxn ang="0">
                  <a:pos x="2920" y="748"/>
                </a:cxn>
                <a:cxn ang="0">
                  <a:pos x="2634" y="641"/>
                </a:cxn>
                <a:cxn ang="0">
                  <a:pos x="2367" y="552"/>
                </a:cxn>
                <a:cxn ang="0">
                  <a:pos x="2119" y="483"/>
                </a:cxn>
                <a:cxn ang="0">
                  <a:pos x="1886" y="428"/>
                </a:cxn>
                <a:cxn ang="0">
                  <a:pos x="1669" y="391"/>
                </a:cxn>
                <a:cxn ang="0">
                  <a:pos x="1465" y="370"/>
                </a:cxn>
                <a:cxn ang="0">
                  <a:pos x="1273" y="363"/>
                </a:cxn>
                <a:cxn ang="0">
                  <a:pos x="1091" y="371"/>
                </a:cxn>
                <a:cxn ang="0">
                  <a:pos x="919" y="396"/>
                </a:cxn>
                <a:cxn ang="0">
                  <a:pos x="755" y="433"/>
                </a:cxn>
                <a:cxn ang="0">
                  <a:pos x="597" y="483"/>
                </a:cxn>
                <a:cxn ang="0">
                  <a:pos x="444" y="546"/>
                </a:cxn>
                <a:cxn ang="0">
                  <a:pos x="294" y="620"/>
                </a:cxn>
                <a:cxn ang="0">
                  <a:pos x="147" y="707"/>
                </a:cxn>
                <a:cxn ang="0">
                  <a:pos x="0" y="806"/>
                </a:cxn>
              </a:cxnLst>
              <a:rect l="0" t="0" r="r" b="b"/>
              <a:pathLst>
                <a:path w="5418" h="1059">
                  <a:moveTo>
                    <a:pt x="5418" y="0"/>
                  </a:moveTo>
                  <a:lnTo>
                    <a:pt x="5418" y="0"/>
                  </a:lnTo>
                  <a:lnTo>
                    <a:pt x="5411" y="18"/>
                  </a:lnTo>
                  <a:lnTo>
                    <a:pt x="5393" y="68"/>
                  </a:lnTo>
                  <a:lnTo>
                    <a:pt x="5377" y="102"/>
                  </a:lnTo>
                  <a:lnTo>
                    <a:pt x="5361" y="142"/>
                  </a:lnTo>
                  <a:lnTo>
                    <a:pt x="5339" y="189"/>
                  </a:lnTo>
                  <a:lnTo>
                    <a:pt x="5314" y="237"/>
                  </a:lnTo>
                  <a:lnTo>
                    <a:pt x="5284" y="292"/>
                  </a:lnTo>
                  <a:lnTo>
                    <a:pt x="5251" y="347"/>
                  </a:lnTo>
                  <a:lnTo>
                    <a:pt x="5214" y="407"/>
                  </a:lnTo>
                  <a:lnTo>
                    <a:pt x="5171" y="467"/>
                  </a:lnTo>
                  <a:lnTo>
                    <a:pt x="5125" y="526"/>
                  </a:lnTo>
                  <a:lnTo>
                    <a:pt x="5100" y="557"/>
                  </a:lnTo>
                  <a:lnTo>
                    <a:pt x="5073" y="588"/>
                  </a:lnTo>
                  <a:lnTo>
                    <a:pt x="5047" y="618"/>
                  </a:lnTo>
                  <a:lnTo>
                    <a:pt x="5018" y="647"/>
                  </a:lnTo>
                  <a:lnTo>
                    <a:pt x="4989" y="676"/>
                  </a:lnTo>
                  <a:lnTo>
                    <a:pt x="4958" y="706"/>
                  </a:lnTo>
                  <a:lnTo>
                    <a:pt x="4926" y="735"/>
                  </a:lnTo>
                  <a:lnTo>
                    <a:pt x="4893" y="762"/>
                  </a:lnTo>
                  <a:lnTo>
                    <a:pt x="4858" y="789"/>
                  </a:lnTo>
                  <a:lnTo>
                    <a:pt x="4822" y="817"/>
                  </a:lnTo>
                  <a:lnTo>
                    <a:pt x="4785" y="843"/>
                  </a:lnTo>
                  <a:lnTo>
                    <a:pt x="4746" y="867"/>
                  </a:lnTo>
                  <a:lnTo>
                    <a:pt x="4707" y="890"/>
                  </a:lnTo>
                  <a:lnTo>
                    <a:pt x="4665" y="912"/>
                  </a:lnTo>
                  <a:lnTo>
                    <a:pt x="4622" y="933"/>
                  </a:lnTo>
                  <a:lnTo>
                    <a:pt x="4579" y="954"/>
                  </a:lnTo>
                  <a:lnTo>
                    <a:pt x="4533" y="972"/>
                  </a:lnTo>
                  <a:lnTo>
                    <a:pt x="4486" y="990"/>
                  </a:lnTo>
                  <a:lnTo>
                    <a:pt x="4437" y="1004"/>
                  </a:lnTo>
                  <a:lnTo>
                    <a:pt x="4389" y="1019"/>
                  </a:lnTo>
                  <a:lnTo>
                    <a:pt x="4338" y="1030"/>
                  </a:lnTo>
                  <a:lnTo>
                    <a:pt x="4285" y="1040"/>
                  </a:lnTo>
                  <a:lnTo>
                    <a:pt x="4231" y="1048"/>
                  </a:lnTo>
                  <a:lnTo>
                    <a:pt x="4175" y="1054"/>
                  </a:lnTo>
                  <a:lnTo>
                    <a:pt x="4118" y="1058"/>
                  </a:lnTo>
                  <a:lnTo>
                    <a:pt x="4058" y="1059"/>
                  </a:lnTo>
                  <a:lnTo>
                    <a:pt x="3999" y="1059"/>
                  </a:lnTo>
                  <a:lnTo>
                    <a:pt x="3936" y="1056"/>
                  </a:lnTo>
                  <a:lnTo>
                    <a:pt x="3874" y="1049"/>
                  </a:lnTo>
                  <a:lnTo>
                    <a:pt x="3809" y="1041"/>
                  </a:lnTo>
                  <a:lnTo>
                    <a:pt x="3742" y="1032"/>
                  </a:lnTo>
                  <a:lnTo>
                    <a:pt x="3672" y="1017"/>
                  </a:lnTo>
                  <a:lnTo>
                    <a:pt x="3603" y="1001"/>
                  </a:lnTo>
                  <a:lnTo>
                    <a:pt x="3531" y="982"/>
                  </a:lnTo>
                  <a:lnTo>
                    <a:pt x="3459" y="959"/>
                  </a:lnTo>
                  <a:lnTo>
                    <a:pt x="3382" y="933"/>
                  </a:lnTo>
                  <a:lnTo>
                    <a:pt x="3306" y="906"/>
                  </a:lnTo>
                  <a:lnTo>
                    <a:pt x="3228" y="873"/>
                  </a:lnTo>
                  <a:lnTo>
                    <a:pt x="3228" y="873"/>
                  </a:lnTo>
                  <a:lnTo>
                    <a:pt x="3071" y="809"/>
                  </a:lnTo>
                  <a:lnTo>
                    <a:pt x="2920" y="748"/>
                  </a:lnTo>
                  <a:lnTo>
                    <a:pt x="2776" y="693"/>
                  </a:lnTo>
                  <a:lnTo>
                    <a:pt x="2634" y="641"/>
                  </a:lnTo>
                  <a:lnTo>
                    <a:pt x="2499" y="596"/>
                  </a:lnTo>
                  <a:lnTo>
                    <a:pt x="2367" y="552"/>
                  </a:lnTo>
                  <a:lnTo>
                    <a:pt x="2241" y="515"/>
                  </a:lnTo>
                  <a:lnTo>
                    <a:pt x="2119" y="483"/>
                  </a:lnTo>
                  <a:lnTo>
                    <a:pt x="2001" y="454"/>
                  </a:lnTo>
                  <a:lnTo>
                    <a:pt x="1886" y="428"/>
                  </a:lnTo>
                  <a:lnTo>
                    <a:pt x="1776" y="407"/>
                  </a:lnTo>
                  <a:lnTo>
                    <a:pt x="1669" y="391"/>
                  </a:lnTo>
                  <a:lnTo>
                    <a:pt x="1565" y="378"/>
                  </a:lnTo>
                  <a:lnTo>
                    <a:pt x="1465" y="370"/>
                  </a:lnTo>
                  <a:lnTo>
                    <a:pt x="1368" y="365"/>
                  </a:lnTo>
                  <a:lnTo>
                    <a:pt x="1273" y="363"/>
                  </a:lnTo>
                  <a:lnTo>
                    <a:pt x="1182" y="366"/>
                  </a:lnTo>
                  <a:lnTo>
                    <a:pt x="1091" y="371"/>
                  </a:lnTo>
                  <a:lnTo>
                    <a:pt x="1005" y="381"/>
                  </a:lnTo>
                  <a:lnTo>
                    <a:pt x="919" y="396"/>
                  </a:lnTo>
                  <a:lnTo>
                    <a:pt x="837" y="412"/>
                  </a:lnTo>
                  <a:lnTo>
                    <a:pt x="755" y="433"/>
                  </a:lnTo>
                  <a:lnTo>
                    <a:pt x="676" y="455"/>
                  </a:lnTo>
                  <a:lnTo>
                    <a:pt x="597" y="483"/>
                  </a:lnTo>
                  <a:lnTo>
                    <a:pt x="521" y="512"/>
                  </a:lnTo>
                  <a:lnTo>
                    <a:pt x="444" y="546"/>
                  </a:lnTo>
                  <a:lnTo>
                    <a:pt x="369" y="581"/>
                  </a:lnTo>
                  <a:lnTo>
                    <a:pt x="294" y="620"/>
                  </a:lnTo>
                  <a:lnTo>
                    <a:pt x="221" y="662"/>
                  </a:lnTo>
                  <a:lnTo>
                    <a:pt x="147" y="707"/>
                  </a:lnTo>
                  <a:lnTo>
                    <a:pt x="74" y="754"/>
                  </a:lnTo>
                  <a:lnTo>
                    <a:pt x="0" y="80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38108" name="Freeform 92"/>
            <p:cNvSpPr>
              <a:spLocks/>
            </p:cNvSpPr>
            <p:nvPr/>
          </p:nvSpPr>
          <p:spPr bwMode="auto">
            <a:xfrm>
              <a:off x="1029" y="1055"/>
              <a:ext cx="5404" cy="545"/>
            </a:xfrm>
            <a:custGeom>
              <a:avLst/>
              <a:gdLst/>
              <a:ahLst/>
              <a:cxnLst>
                <a:cxn ang="0">
                  <a:pos x="5404" y="0"/>
                </a:cxn>
                <a:cxn ang="0">
                  <a:pos x="5380" y="68"/>
                </a:cxn>
                <a:cxn ang="0">
                  <a:pos x="5350" y="144"/>
                </a:cxn>
                <a:cxn ang="0">
                  <a:pos x="5304" y="241"/>
                </a:cxn>
                <a:cxn ang="0">
                  <a:pos x="5243" y="352"/>
                </a:cxn>
                <a:cxn ang="0">
                  <a:pos x="5165" y="473"/>
                </a:cxn>
                <a:cxn ang="0">
                  <a:pos x="5096" y="566"/>
                </a:cxn>
                <a:cxn ang="0">
                  <a:pos x="5043" y="627"/>
                </a:cxn>
                <a:cxn ang="0">
                  <a:pos x="4986" y="688"/>
                </a:cxn>
                <a:cxn ang="0">
                  <a:pos x="4924" y="748"/>
                </a:cxn>
                <a:cxn ang="0">
                  <a:pos x="4857" y="805"/>
                </a:cxn>
                <a:cxn ang="0">
                  <a:pos x="4785" y="858"/>
                </a:cxn>
                <a:cxn ang="0">
                  <a:pos x="4707" y="908"/>
                </a:cxn>
                <a:cxn ang="0">
                  <a:pos x="4624" y="955"/>
                </a:cxn>
                <a:cxn ang="0">
                  <a:pos x="4535" y="995"/>
                </a:cxn>
                <a:cxn ang="0">
                  <a:pos x="4440" y="1029"/>
                </a:cxn>
                <a:cxn ang="0">
                  <a:pos x="4340" y="1056"/>
                </a:cxn>
                <a:cxn ang="0">
                  <a:pos x="4233" y="1076"/>
                </a:cxn>
                <a:cxn ang="0">
                  <a:pos x="4121" y="1089"/>
                </a:cxn>
                <a:cxn ang="0">
                  <a:pos x="4002" y="1092"/>
                </a:cxn>
                <a:cxn ang="0">
                  <a:pos x="3877" y="1085"/>
                </a:cxn>
                <a:cxn ang="0">
                  <a:pos x="3745" y="1069"/>
                </a:cxn>
                <a:cxn ang="0">
                  <a:pos x="3606" y="1042"/>
                </a:cxn>
                <a:cxn ang="0">
                  <a:pos x="3460" y="1003"/>
                </a:cxn>
                <a:cxn ang="0">
                  <a:pos x="3307" y="951"/>
                </a:cxn>
                <a:cxn ang="0">
                  <a:pos x="3228" y="921"/>
                </a:cxn>
                <a:cxn ang="0">
                  <a:pos x="2919" y="801"/>
                </a:cxn>
                <a:cxn ang="0">
                  <a:pos x="2631" y="701"/>
                </a:cxn>
                <a:cxn ang="0">
                  <a:pos x="2363" y="617"/>
                </a:cxn>
                <a:cxn ang="0">
                  <a:pos x="2113" y="551"/>
                </a:cxn>
                <a:cxn ang="0">
                  <a:pos x="1880" y="501"/>
                </a:cxn>
                <a:cxn ang="0">
                  <a:pos x="1662" y="469"/>
                </a:cxn>
                <a:cxn ang="0">
                  <a:pos x="1458" y="451"/>
                </a:cxn>
                <a:cxn ang="0">
                  <a:pos x="1266" y="448"/>
                </a:cxn>
                <a:cxn ang="0">
                  <a:pos x="1085" y="461"/>
                </a:cxn>
                <a:cxn ang="0">
                  <a:pos x="914" y="488"/>
                </a:cxn>
                <a:cxn ang="0">
                  <a:pos x="750" y="528"/>
                </a:cxn>
                <a:cxn ang="0">
                  <a:pos x="593" y="582"/>
                </a:cxn>
                <a:cxn ang="0">
                  <a:pos x="440" y="648"/>
                </a:cxn>
                <a:cxn ang="0">
                  <a:pos x="292" y="727"/>
                </a:cxn>
                <a:cxn ang="0">
                  <a:pos x="146" y="817"/>
                </a:cxn>
                <a:cxn ang="0">
                  <a:pos x="0" y="918"/>
                </a:cxn>
              </a:cxnLst>
              <a:rect l="0" t="0" r="r" b="b"/>
              <a:pathLst>
                <a:path w="5404" h="1092">
                  <a:moveTo>
                    <a:pt x="5404" y="0"/>
                  </a:moveTo>
                  <a:lnTo>
                    <a:pt x="5404" y="0"/>
                  </a:lnTo>
                  <a:lnTo>
                    <a:pt x="5398" y="18"/>
                  </a:lnTo>
                  <a:lnTo>
                    <a:pt x="5380" y="68"/>
                  </a:lnTo>
                  <a:lnTo>
                    <a:pt x="5366" y="104"/>
                  </a:lnTo>
                  <a:lnTo>
                    <a:pt x="5350" y="144"/>
                  </a:lnTo>
                  <a:lnTo>
                    <a:pt x="5329" y="191"/>
                  </a:lnTo>
                  <a:lnTo>
                    <a:pt x="5304" y="241"/>
                  </a:lnTo>
                  <a:lnTo>
                    <a:pt x="5275" y="294"/>
                  </a:lnTo>
                  <a:lnTo>
                    <a:pt x="5243" y="352"/>
                  </a:lnTo>
                  <a:lnTo>
                    <a:pt x="5207" y="412"/>
                  </a:lnTo>
                  <a:lnTo>
                    <a:pt x="5165" y="473"/>
                  </a:lnTo>
                  <a:lnTo>
                    <a:pt x="5119" y="535"/>
                  </a:lnTo>
                  <a:lnTo>
                    <a:pt x="5096" y="566"/>
                  </a:lnTo>
                  <a:lnTo>
                    <a:pt x="5069" y="596"/>
                  </a:lnTo>
                  <a:lnTo>
                    <a:pt x="5043" y="627"/>
                  </a:lnTo>
                  <a:lnTo>
                    <a:pt x="5015" y="658"/>
                  </a:lnTo>
                  <a:lnTo>
                    <a:pt x="4986" y="688"/>
                  </a:lnTo>
                  <a:lnTo>
                    <a:pt x="4955" y="719"/>
                  </a:lnTo>
                  <a:lnTo>
                    <a:pt x="4924" y="748"/>
                  </a:lnTo>
                  <a:lnTo>
                    <a:pt x="4892" y="777"/>
                  </a:lnTo>
                  <a:lnTo>
                    <a:pt x="4857" y="805"/>
                  </a:lnTo>
                  <a:lnTo>
                    <a:pt x="4821" y="832"/>
                  </a:lnTo>
                  <a:lnTo>
                    <a:pt x="4785" y="858"/>
                  </a:lnTo>
                  <a:lnTo>
                    <a:pt x="4746" y="884"/>
                  </a:lnTo>
                  <a:lnTo>
                    <a:pt x="4707" y="908"/>
                  </a:lnTo>
                  <a:lnTo>
                    <a:pt x="4667" y="932"/>
                  </a:lnTo>
                  <a:lnTo>
                    <a:pt x="4624" y="955"/>
                  </a:lnTo>
                  <a:lnTo>
                    <a:pt x="4581" y="974"/>
                  </a:lnTo>
                  <a:lnTo>
                    <a:pt x="4535" y="995"/>
                  </a:lnTo>
                  <a:lnTo>
                    <a:pt x="4489" y="1013"/>
                  </a:lnTo>
                  <a:lnTo>
                    <a:pt x="4440" y="1029"/>
                  </a:lnTo>
                  <a:lnTo>
                    <a:pt x="4390" y="1043"/>
                  </a:lnTo>
                  <a:lnTo>
                    <a:pt x="4340" y="1056"/>
                  </a:lnTo>
                  <a:lnTo>
                    <a:pt x="4288" y="1068"/>
                  </a:lnTo>
                  <a:lnTo>
                    <a:pt x="4233" y="1076"/>
                  </a:lnTo>
                  <a:lnTo>
                    <a:pt x="4178" y="1084"/>
                  </a:lnTo>
                  <a:lnTo>
                    <a:pt x="4121" y="1089"/>
                  </a:lnTo>
                  <a:lnTo>
                    <a:pt x="4063" y="1092"/>
                  </a:lnTo>
                  <a:lnTo>
                    <a:pt x="4002" y="1092"/>
                  </a:lnTo>
                  <a:lnTo>
                    <a:pt x="3941" y="1090"/>
                  </a:lnTo>
                  <a:lnTo>
                    <a:pt x="3877" y="1085"/>
                  </a:lnTo>
                  <a:lnTo>
                    <a:pt x="3811" y="1079"/>
                  </a:lnTo>
                  <a:lnTo>
                    <a:pt x="3745" y="1069"/>
                  </a:lnTo>
                  <a:lnTo>
                    <a:pt x="3675" y="1058"/>
                  </a:lnTo>
                  <a:lnTo>
                    <a:pt x="3606" y="1042"/>
                  </a:lnTo>
                  <a:lnTo>
                    <a:pt x="3534" y="1024"/>
                  </a:lnTo>
                  <a:lnTo>
                    <a:pt x="3460" y="1003"/>
                  </a:lnTo>
                  <a:lnTo>
                    <a:pt x="3384" y="979"/>
                  </a:lnTo>
                  <a:lnTo>
                    <a:pt x="3307" y="951"/>
                  </a:lnTo>
                  <a:lnTo>
                    <a:pt x="3228" y="921"/>
                  </a:lnTo>
                  <a:lnTo>
                    <a:pt x="3228" y="921"/>
                  </a:lnTo>
                  <a:lnTo>
                    <a:pt x="3071" y="859"/>
                  </a:lnTo>
                  <a:lnTo>
                    <a:pt x="2919" y="801"/>
                  </a:lnTo>
                  <a:lnTo>
                    <a:pt x="2773" y="750"/>
                  </a:lnTo>
                  <a:lnTo>
                    <a:pt x="2631" y="701"/>
                  </a:lnTo>
                  <a:lnTo>
                    <a:pt x="2495" y="656"/>
                  </a:lnTo>
                  <a:lnTo>
                    <a:pt x="2363" y="617"/>
                  </a:lnTo>
                  <a:lnTo>
                    <a:pt x="2237" y="582"/>
                  </a:lnTo>
                  <a:lnTo>
                    <a:pt x="2113" y="551"/>
                  </a:lnTo>
                  <a:lnTo>
                    <a:pt x="1995" y="524"/>
                  </a:lnTo>
                  <a:lnTo>
                    <a:pt x="1880" y="501"/>
                  </a:lnTo>
                  <a:lnTo>
                    <a:pt x="1769" y="483"/>
                  </a:lnTo>
                  <a:lnTo>
                    <a:pt x="1662" y="469"/>
                  </a:lnTo>
                  <a:lnTo>
                    <a:pt x="1558" y="457"/>
                  </a:lnTo>
                  <a:lnTo>
                    <a:pt x="1458" y="451"/>
                  </a:lnTo>
                  <a:lnTo>
                    <a:pt x="1361" y="448"/>
                  </a:lnTo>
                  <a:lnTo>
                    <a:pt x="1266" y="448"/>
                  </a:lnTo>
                  <a:lnTo>
                    <a:pt x="1175" y="453"/>
                  </a:lnTo>
                  <a:lnTo>
                    <a:pt x="1085" y="461"/>
                  </a:lnTo>
                  <a:lnTo>
                    <a:pt x="998" y="472"/>
                  </a:lnTo>
                  <a:lnTo>
                    <a:pt x="914" y="488"/>
                  </a:lnTo>
                  <a:lnTo>
                    <a:pt x="830" y="506"/>
                  </a:lnTo>
                  <a:lnTo>
                    <a:pt x="750" y="528"/>
                  </a:lnTo>
                  <a:lnTo>
                    <a:pt x="671" y="553"/>
                  </a:lnTo>
                  <a:lnTo>
                    <a:pt x="593" y="582"/>
                  </a:lnTo>
                  <a:lnTo>
                    <a:pt x="517" y="614"/>
                  </a:lnTo>
                  <a:lnTo>
                    <a:pt x="440" y="648"/>
                  </a:lnTo>
                  <a:lnTo>
                    <a:pt x="365" y="687"/>
                  </a:lnTo>
                  <a:lnTo>
                    <a:pt x="292" y="727"/>
                  </a:lnTo>
                  <a:lnTo>
                    <a:pt x="218" y="771"/>
                  </a:lnTo>
                  <a:lnTo>
                    <a:pt x="146" y="817"/>
                  </a:lnTo>
                  <a:lnTo>
                    <a:pt x="72" y="866"/>
                  </a:lnTo>
                  <a:lnTo>
                    <a:pt x="0" y="91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38109" name="Freeform 93"/>
            <p:cNvSpPr>
              <a:spLocks/>
            </p:cNvSpPr>
            <p:nvPr/>
          </p:nvSpPr>
          <p:spPr bwMode="auto">
            <a:xfrm>
              <a:off x="1067" y="1026"/>
              <a:ext cx="5390" cy="562"/>
            </a:xfrm>
            <a:custGeom>
              <a:avLst/>
              <a:gdLst/>
              <a:ahLst/>
              <a:cxnLst>
                <a:cxn ang="0">
                  <a:pos x="5390" y="0"/>
                </a:cxn>
                <a:cxn ang="0">
                  <a:pos x="5366" y="70"/>
                </a:cxn>
                <a:cxn ang="0">
                  <a:pos x="5337" y="147"/>
                </a:cxn>
                <a:cxn ang="0">
                  <a:pos x="5292" y="244"/>
                </a:cxn>
                <a:cxn ang="0">
                  <a:pos x="5233" y="357"/>
                </a:cxn>
                <a:cxn ang="0">
                  <a:pos x="5158" y="480"/>
                </a:cxn>
                <a:cxn ang="0">
                  <a:pos x="5088" y="575"/>
                </a:cxn>
                <a:cxn ang="0">
                  <a:pos x="5037" y="638"/>
                </a:cxn>
                <a:cxn ang="0">
                  <a:pos x="4981" y="701"/>
                </a:cxn>
                <a:cxn ang="0">
                  <a:pos x="4920" y="762"/>
                </a:cxn>
                <a:cxn ang="0">
                  <a:pos x="4854" y="821"/>
                </a:cxn>
                <a:cxn ang="0">
                  <a:pos x="4783" y="875"/>
                </a:cxn>
                <a:cxn ang="0">
                  <a:pos x="4705" y="927"/>
                </a:cxn>
                <a:cxn ang="0">
                  <a:pos x="4623" y="976"/>
                </a:cxn>
                <a:cxn ang="0">
                  <a:pos x="4534" y="1018"/>
                </a:cxn>
                <a:cxn ang="0">
                  <a:pos x="4441" y="1053"/>
                </a:cxn>
                <a:cxn ang="0">
                  <a:pos x="4341" y="1084"/>
                </a:cxn>
                <a:cxn ang="0">
                  <a:pos x="4234" y="1106"/>
                </a:cxn>
                <a:cxn ang="0">
                  <a:pos x="4122" y="1121"/>
                </a:cxn>
                <a:cxn ang="0">
                  <a:pos x="4004" y="1126"/>
                </a:cxn>
                <a:cxn ang="0">
                  <a:pos x="3878" y="1122"/>
                </a:cxn>
                <a:cxn ang="0">
                  <a:pos x="3746" y="1110"/>
                </a:cxn>
                <a:cxn ang="0">
                  <a:pos x="3607" y="1084"/>
                </a:cxn>
                <a:cxn ang="0">
                  <a:pos x="3460" y="1048"/>
                </a:cxn>
                <a:cxn ang="0">
                  <a:pos x="3307" y="1000"/>
                </a:cxn>
                <a:cxn ang="0">
                  <a:pos x="3228" y="971"/>
                </a:cxn>
                <a:cxn ang="0">
                  <a:pos x="2917" y="856"/>
                </a:cxn>
                <a:cxn ang="0">
                  <a:pos x="2628" y="761"/>
                </a:cxn>
                <a:cxn ang="0">
                  <a:pos x="2359" y="682"/>
                </a:cxn>
                <a:cxn ang="0">
                  <a:pos x="2107" y="620"/>
                </a:cxn>
                <a:cxn ang="0">
                  <a:pos x="1873" y="575"/>
                </a:cxn>
                <a:cxn ang="0">
                  <a:pos x="1655" y="548"/>
                </a:cxn>
                <a:cxn ang="0">
                  <a:pos x="1451" y="533"/>
                </a:cxn>
                <a:cxn ang="0">
                  <a:pos x="1259" y="535"/>
                </a:cxn>
                <a:cxn ang="0">
                  <a:pos x="1077" y="551"/>
                </a:cxn>
                <a:cxn ang="0">
                  <a:pos x="906" y="582"/>
                </a:cxn>
                <a:cxn ang="0">
                  <a:pos x="744" y="625"/>
                </a:cxn>
                <a:cxn ang="0">
                  <a:pos x="587" y="683"/>
                </a:cxn>
                <a:cxn ang="0">
                  <a:pos x="436" y="753"/>
                </a:cxn>
                <a:cxn ang="0">
                  <a:pos x="288" y="835"/>
                </a:cxn>
                <a:cxn ang="0">
                  <a:pos x="144" y="929"/>
                </a:cxn>
                <a:cxn ang="0">
                  <a:pos x="0" y="1034"/>
                </a:cxn>
              </a:cxnLst>
              <a:rect l="0" t="0" r="r" b="b"/>
              <a:pathLst>
                <a:path w="5390" h="1126">
                  <a:moveTo>
                    <a:pt x="5390" y="0"/>
                  </a:moveTo>
                  <a:lnTo>
                    <a:pt x="5390" y="0"/>
                  </a:lnTo>
                  <a:lnTo>
                    <a:pt x="5384" y="18"/>
                  </a:lnTo>
                  <a:lnTo>
                    <a:pt x="5366" y="70"/>
                  </a:lnTo>
                  <a:lnTo>
                    <a:pt x="5353" y="105"/>
                  </a:lnTo>
                  <a:lnTo>
                    <a:pt x="5337" y="147"/>
                  </a:lnTo>
                  <a:lnTo>
                    <a:pt x="5316" y="192"/>
                  </a:lnTo>
                  <a:lnTo>
                    <a:pt x="5292" y="244"/>
                  </a:lnTo>
                  <a:lnTo>
                    <a:pt x="5265" y="299"/>
                  </a:lnTo>
                  <a:lnTo>
                    <a:pt x="5233" y="357"/>
                  </a:lnTo>
                  <a:lnTo>
                    <a:pt x="5198" y="418"/>
                  </a:lnTo>
                  <a:lnTo>
                    <a:pt x="5158" y="480"/>
                  </a:lnTo>
                  <a:lnTo>
                    <a:pt x="5113" y="544"/>
                  </a:lnTo>
                  <a:lnTo>
                    <a:pt x="5088" y="575"/>
                  </a:lnTo>
                  <a:lnTo>
                    <a:pt x="5063" y="607"/>
                  </a:lnTo>
                  <a:lnTo>
                    <a:pt x="5037" y="638"/>
                  </a:lnTo>
                  <a:lnTo>
                    <a:pt x="5011" y="670"/>
                  </a:lnTo>
                  <a:lnTo>
                    <a:pt x="4981" y="701"/>
                  </a:lnTo>
                  <a:lnTo>
                    <a:pt x="4951" y="732"/>
                  </a:lnTo>
                  <a:lnTo>
                    <a:pt x="4920" y="762"/>
                  </a:lnTo>
                  <a:lnTo>
                    <a:pt x="4888" y="791"/>
                  </a:lnTo>
                  <a:lnTo>
                    <a:pt x="4854" y="821"/>
                  </a:lnTo>
                  <a:lnTo>
                    <a:pt x="4819" y="848"/>
                  </a:lnTo>
                  <a:lnTo>
                    <a:pt x="4783" y="875"/>
                  </a:lnTo>
                  <a:lnTo>
                    <a:pt x="4745" y="903"/>
                  </a:lnTo>
                  <a:lnTo>
                    <a:pt x="4705" y="927"/>
                  </a:lnTo>
                  <a:lnTo>
                    <a:pt x="4665" y="951"/>
                  </a:lnTo>
                  <a:lnTo>
                    <a:pt x="4623" y="976"/>
                  </a:lnTo>
                  <a:lnTo>
                    <a:pt x="4580" y="997"/>
                  </a:lnTo>
                  <a:lnTo>
                    <a:pt x="4534" y="1018"/>
                  </a:lnTo>
                  <a:lnTo>
                    <a:pt x="4488" y="1037"/>
                  </a:lnTo>
                  <a:lnTo>
                    <a:pt x="4441" y="1053"/>
                  </a:lnTo>
                  <a:lnTo>
                    <a:pt x="4391" y="1069"/>
                  </a:lnTo>
                  <a:lnTo>
                    <a:pt x="4341" y="1084"/>
                  </a:lnTo>
                  <a:lnTo>
                    <a:pt x="4289" y="1095"/>
                  </a:lnTo>
                  <a:lnTo>
                    <a:pt x="4234" y="1106"/>
                  </a:lnTo>
                  <a:lnTo>
                    <a:pt x="4179" y="1114"/>
                  </a:lnTo>
                  <a:lnTo>
                    <a:pt x="4122" y="1121"/>
                  </a:lnTo>
                  <a:lnTo>
                    <a:pt x="4064" y="1124"/>
                  </a:lnTo>
                  <a:lnTo>
                    <a:pt x="4004" y="1126"/>
                  </a:lnTo>
                  <a:lnTo>
                    <a:pt x="3941" y="1126"/>
                  </a:lnTo>
                  <a:lnTo>
                    <a:pt x="3878" y="1122"/>
                  </a:lnTo>
                  <a:lnTo>
                    <a:pt x="3812" y="1118"/>
                  </a:lnTo>
                  <a:lnTo>
                    <a:pt x="3746" y="1110"/>
                  </a:lnTo>
                  <a:lnTo>
                    <a:pt x="3676" y="1098"/>
                  </a:lnTo>
                  <a:lnTo>
                    <a:pt x="3607" y="1084"/>
                  </a:lnTo>
                  <a:lnTo>
                    <a:pt x="3535" y="1068"/>
                  </a:lnTo>
                  <a:lnTo>
                    <a:pt x="3460" y="1048"/>
                  </a:lnTo>
                  <a:lnTo>
                    <a:pt x="3385" y="1026"/>
                  </a:lnTo>
                  <a:lnTo>
                    <a:pt x="3307" y="1000"/>
                  </a:lnTo>
                  <a:lnTo>
                    <a:pt x="3228" y="971"/>
                  </a:lnTo>
                  <a:lnTo>
                    <a:pt x="3228" y="971"/>
                  </a:lnTo>
                  <a:lnTo>
                    <a:pt x="3069" y="911"/>
                  </a:lnTo>
                  <a:lnTo>
                    <a:pt x="2917" y="856"/>
                  </a:lnTo>
                  <a:lnTo>
                    <a:pt x="2770" y="806"/>
                  </a:lnTo>
                  <a:lnTo>
                    <a:pt x="2628" y="761"/>
                  </a:lnTo>
                  <a:lnTo>
                    <a:pt x="2491" y="719"/>
                  </a:lnTo>
                  <a:lnTo>
                    <a:pt x="2359" y="682"/>
                  </a:lnTo>
                  <a:lnTo>
                    <a:pt x="2231" y="649"/>
                  </a:lnTo>
                  <a:lnTo>
                    <a:pt x="2107" y="620"/>
                  </a:lnTo>
                  <a:lnTo>
                    <a:pt x="1988" y="596"/>
                  </a:lnTo>
                  <a:lnTo>
                    <a:pt x="1873" y="575"/>
                  </a:lnTo>
                  <a:lnTo>
                    <a:pt x="1762" y="559"/>
                  </a:lnTo>
                  <a:lnTo>
                    <a:pt x="1655" y="548"/>
                  </a:lnTo>
                  <a:lnTo>
                    <a:pt x="1551" y="538"/>
                  </a:lnTo>
                  <a:lnTo>
                    <a:pt x="1451" y="533"/>
                  </a:lnTo>
                  <a:lnTo>
                    <a:pt x="1353" y="533"/>
                  </a:lnTo>
                  <a:lnTo>
                    <a:pt x="1259" y="535"/>
                  </a:lnTo>
                  <a:lnTo>
                    <a:pt x="1166" y="541"/>
                  </a:lnTo>
                  <a:lnTo>
                    <a:pt x="1077" y="551"/>
                  </a:lnTo>
                  <a:lnTo>
                    <a:pt x="991" y="565"/>
                  </a:lnTo>
                  <a:lnTo>
                    <a:pt x="906" y="582"/>
                  </a:lnTo>
                  <a:lnTo>
                    <a:pt x="824" y="603"/>
                  </a:lnTo>
                  <a:lnTo>
                    <a:pt x="744" y="625"/>
                  </a:lnTo>
                  <a:lnTo>
                    <a:pt x="665" y="653"/>
                  </a:lnTo>
                  <a:lnTo>
                    <a:pt x="587" y="683"/>
                  </a:lnTo>
                  <a:lnTo>
                    <a:pt x="511" y="716"/>
                  </a:lnTo>
                  <a:lnTo>
                    <a:pt x="436" y="753"/>
                  </a:lnTo>
                  <a:lnTo>
                    <a:pt x="362" y="791"/>
                  </a:lnTo>
                  <a:lnTo>
                    <a:pt x="288" y="835"/>
                  </a:lnTo>
                  <a:lnTo>
                    <a:pt x="216" y="880"/>
                  </a:lnTo>
                  <a:lnTo>
                    <a:pt x="144" y="929"/>
                  </a:lnTo>
                  <a:lnTo>
                    <a:pt x="72" y="979"/>
                  </a:lnTo>
                  <a:lnTo>
                    <a:pt x="0" y="103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38110" name="Freeform 94"/>
            <p:cNvSpPr>
              <a:spLocks/>
            </p:cNvSpPr>
            <p:nvPr/>
          </p:nvSpPr>
          <p:spPr bwMode="auto">
            <a:xfrm>
              <a:off x="1106" y="997"/>
              <a:ext cx="5373" cy="580"/>
            </a:xfrm>
            <a:custGeom>
              <a:avLst/>
              <a:gdLst/>
              <a:ahLst/>
              <a:cxnLst>
                <a:cxn ang="0">
                  <a:pos x="5373" y="0"/>
                </a:cxn>
                <a:cxn ang="0">
                  <a:pos x="5351" y="69"/>
                </a:cxn>
                <a:cxn ang="0">
                  <a:pos x="5323" y="147"/>
                </a:cxn>
                <a:cxn ang="0">
                  <a:pos x="5280" y="247"/>
                </a:cxn>
                <a:cxn ang="0">
                  <a:pos x="5221" y="361"/>
                </a:cxn>
                <a:cxn ang="0">
                  <a:pos x="5148" y="486"/>
                </a:cxn>
                <a:cxn ang="0">
                  <a:pos x="5081" y="583"/>
                </a:cxn>
                <a:cxn ang="0">
                  <a:pos x="5031" y="647"/>
                </a:cxn>
                <a:cxn ang="0">
                  <a:pos x="4976" y="712"/>
                </a:cxn>
                <a:cxn ang="0">
                  <a:pos x="4916" y="773"/>
                </a:cxn>
                <a:cxn ang="0">
                  <a:pos x="4849" y="833"/>
                </a:cxn>
                <a:cxn ang="0">
                  <a:pos x="4780" y="891"/>
                </a:cxn>
                <a:cxn ang="0">
                  <a:pos x="4704" y="944"/>
                </a:cxn>
                <a:cxn ang="0">
                  <a:pos x="4622" y="994"/>
                </a:cxn>
                <a:cxn ang="0">
                  <a:pos x="4534" y="1038"/>
                </a:cxn>
                <a:cxn ang="0">
                  <a:pos x="4441" y="1077"/>
                </a:cxn>
                <a:cxn ang="0">
                  <a:pos x="4341" y="1109"/>
                </a:cxn>
                <a:cxn ang="0">
                  <a:pos x="4236" y="1133"/>
                </a:cxn>
                <a:cxn ang="0">
                  <a:pos x="4123" y="1149"/>
                </a:cxn>
                <a:cxn ang="0">
                  <a:pos x="4004" y="1159"/>
                </a:cxn>
                <a:cxn ang="0">
                  <a:pos x="3879" y="1157"/>
                </a:cxn>
                <a:cxn ang="0">
                  <a:pos x="3746" y="1146"/>
                </a:cxn>
                <a:cxn ang="0">
                  <a:pos x="3607" y="1124"/>
                </a:cxn>
                <a:cxn ang="0">
                  <a:pos x="3460" y="1091"/>
                </a:cxn>
                <a:cxn ang="0">
                  <a:pos x="3305" y="1044"/>
                </a:cxn>
                <a:cxn ang="0">
                  <a:pos x="3226" y="1017"/>
                </a:cxn>
                <a:cxn ang="0">
                  <a:pos x="2914" y="909"/>
                </a:cxn>
                <a:cxn ang="0">
                  <a:pos x="2622" y="818"/>
                </a:cxn>
                <a:cxn ang="0">
                  <a:pos x="2353" y="746"/>
                </a:cxn>
                <a:cxn ang="0">
                  <a:pos x="2100" y="689"/>
                </a:cxn>
                <a:cxn ang="0">
                  <a:pos x="1866" y="649"/>
                </a:cxn>
                <a:cxn ang="0">
                  <a:pos x="1648" y="625"/>
                </a:cxn>
                <a:cxn ang="0">
                  <a:pos x="1442" y="615"/>
                </a:cxn>
                <a:cxn ang="0">
                  <a:pos x="1251" y="620"/>
                </a:cxn>
                <a:cxn ang="0">
                  <a:pos x="1070" y="641"/>
                </a:cxn>
                <a:cxn ang="0">
                  <a:pos x="899" y="675"/>
                </a:cxn>
                <a:cxn ang="0">
                  <a:pos x="737" y="722"/>
                </a:cxn>
                <a:cxn ang="0">
                  <a:pos x="581" y="783"/>
                </a:cxn>
                <a:cxn ang="0">
                  <a:pos x="431" y="856"/>
                </a:cxn>
                <a:cxn ang="0">
                  <a:pos x="286" y="941"/>
                </a:cxn>
                <a:cxn ang="0">
                  <a:pos x="143" y="1038"/>
                </a:cxn>
                <a:cxn ang="0">
                  <a:pos x="0" y="1146"/>
                </a:cxn>
              </a:cxnLst>
              <a:rect l="0" t="0" r="r" b="b"/>
              <a:pathLst>
                <a:path w="5373" h="1159">
                  <a:moveTo>
                    <a:pt x="5373" y="0"/>
                  </a:moveTo>
                  <a:lnTo>
                    <a:pt x="5373" y="0"/>
                  </a:lnTo>
                  <a:lnTo>
                    <a:pt x="5367" y="18"/>
                  </a:lnTo>
                  <a:lnTo>
                    <a:pt x="5351" y="69"/>
                  </a:lnTo>
                  <a:lnTo>
                    <a:pt x="5338" y="105"/>
                  </a:lnTo>
                  <a:lnTo>
                    <a:pt x="5323" y="147"/>
                  </a:lnTo>
                  <a:lnTo>
                    <a:pt x="5303" y="194"/>
                  </a:lnTo>
                  <a:lnTo>
                    <a:pt x="5280" y="247"/>
                  </a:lnTo>
                  <a:lnTo>
                    <a:pt x="5253" y="302"/>
                  </a:lnTo>
                  <a:lnTo>
                    <a:pt x="5221" y="361"/>
                  </a:lnTo>
                  <a:lnTo>
                    <a:pt x="5187" y="423"/>
                  </a:lnTo>
                  <a:lnTo>
                    <a:pt x="5148" y="486"/>
                  </a:lnTo>
                  <a:lnTo>
                    <a:pt x="5105" y="550"/>
                  </a:lnTo>
                  <a:lnTo>
                    <a:pt x="5081" y="583"/>
                  </a:lnTo>
                  <a:lnTo>
                    <a:pt x="5056" y="615"/>
                  </a:lnTo>
                  <a:lnTo>
                    <a:pt x="5031" y="647"/>
                  </a:lnTo>
                  <a:lnTo>
                    <a:pt x="5003" y="680"/>
                  </a:lnTo>
                  <a:lnTo>
                    <a:pt x="4976" y="712"/>
                  </a:lnTo>
                  <a:lnTo>
                    <a:pt x="4947" y="743"/>
                  </a:lnTo>
                  <a:lnTo>
                    <a:pt x="4916" y="773"/>
                  </a:lnTo>
                  <a:lnTo>
                    <a:pt x="4883" y="804"/>
                  </a:lnTo>
                  <a:lnTo>
                    <a:pt x="4849" y="833"/>
                  </a:lnTo>
                  <a:lnTo>
                    <a:pt x="4815" y="862"/>
                  </a:lnTo>
                  <a:lnTo>
                    <a:pt x="4780" y="891"/>
                  </a:lnTo>
                  <a:lnTo>
                    <a:pt x="4742" y="919"/>
                  </a:lnTo>
                  <a:lnTo>
                    <a:pt x="4704" y="944"/>
                  </a:lnTo>
                  <a:lnTo>
                    <a:pt x="4663" y="970"/>
                  </a:lnTo>
                  <a:lnTo>
                    <a:pt x="4622" y="994"/>
                  </a:lnTo>
                  <a:lnTo>
                    <a:pt x="4579" y="1017"/>
                  </a:lnTo>
                  <a:lnTo>
                    <a:pt x="4534" y="1038"/>
                  </a:lnTo>
                  <a:lnTo>
                    <a:pt x="4488" y="1057"/>
                  </a:lnTo>
                  <a:lnTo>
                    <a:pt x="4441" y="1077"/>
                  </a:lnTo>
                  <a:lnTo>
                    <a:pt x="4391" y="1093"/>
                  </a:lnTo>
                  <a:lnTo>
                    <a:pt x="4341" y="1109"/>
                  </a:lnTo>
                  <a:lnTo>
                    <a:pt x="4288" y="1122"/>
                  </a:lnTo>
                  <a:lnTo>
                    <a:pt x="4236" y="1133"/>
                  </a:lnTo>
                  <a:lnTo>
                    <a:pt x="4180" y="1143"/>
                  </a:lnTo>
                  <a:lnTo>
                    <a:pt x="4123" y="1149"/>
                  </a:lnTo>
                  <a:lnTo>
                    <a:pt x="4065" y="1156"/>
                  </a:lnTo>
                  <a:lnTo>
                    <a:pt x="4004" y="1159"/>
                  </a:lnTo>
                  <a:lnTo>
                    <a:pt x="3943" y="1159"/>
                  </a:lnTo>
                  <a:lnTo>
                    <a:pt x="3879" y="1157"/>
                  </a:lnTo>
                  <a:lnTo>
                    <a:pt x="3814" y="1153"/>
                  </a:lnTo>
                  <a:lnTo>
                    <a:pt x="3746" y="1146"/>
                  </a:lnTo>
                  <a:lnTo>
                    <a:pt x="3677" y="1136"/>
                  </a:lnTo>
                  <a:lnTo>
                    <a:pt x="3607" y="1124"/>
                  </a:lnTo>
                  <a:lnTo>
                    <a:pt x="3534" y="1109"/>
                  </a:lnTo>
                  <a:lnTo>
                    <a:pt x="3460" y="1091"/>
                  </a:lnTo>
                  <a:lnTo>
                    <a:pt x="3383" y="1070"/>
                  </a:lnTo>
                  <a:lnTo>
                    <a:pt x="3305" y="1044"/>
                  </a:lnTo>
                  <a:lnTo>
                    <a:pt x="3226" y="1017"/>
                  </a:lnTo>
                  <a:lnTo>
                    <a:pt x="3226" y="1017"/>
                  </a:lnTo>
                  <a:lnTo>
                    <a:pt x="3067" y="960"/>
                  </a:lnTo>
                  <a:lnTo>
                    <a:pt x="2914" y="909"/>
                  </a:lnTo>
                  <a:lnTo>
                    <a:pt x="2765" y="862"/>
                  </a:lnTo>
                  <a:lnTo>
                    <a:pt x="2622" y="818"/>
                  </a:lnTo>
                  <a:lnTo>
                    <a:pt x="2485" y="780"/>
                  </a:lnTo>
                  <a:lnTo>
                    <a:pt x="2353" y="746"/>
                  </a:lnTo>
                  <a:lnTo>
                    <a:pt x="2224" y="715"/>
                  </a:lnTo>
                  <a:lnTo>
                    <a:pt x="2100" y="689"/>
                  </a:lnTo>
                  <a:lnTo>
                    <a:pt x="1981" y="667"/>
                  </a:lnTo>
                  <a:lnTo>
                    <a:pt x="1866" y="649"/>
                  </a:lnTo>
                  <a:lnTo>
                    <a:pt x="1755" y="634"/>
                  </a:lnTo>
                  <a:lnTo>
                    <a:pt x="1648" y="625"/>
                  </a:lnTo>
                  <a:lnTo>
                    <a:pt x="1543" y="617"/>
                  </a:lnTo>
                  <a:lnTo>
                    <a:pt x="1442" y="615"/>
                  </a:lnTo>
                  <a:lnTo>
                    <a:pt x="1345" y="615"/>
                  </a:lnTo>
                  <a:lnTo>
                    <a:pt x="1251" y="620"/>
                  </a:lnTo>
                  <a:lnTo>
                    <a:pt x="1159" y="628"/>
                  </a:lnTo>
                  <a:lnTo>
                    <a:pt x="1070" y="641"/>
                  </a:lnTo>
                  <a:lnTo>
                    <a:pt x="984" y="655"/>
                  </a:lnTo>
                  <a:lnTo>
                    <a:pt x="899" y="675"/>
                  </a:lnTo>
                  <a:lnTo>
                    <a:pt x="817" y="696"/>
                  </a:lnTo>
                  <a:lnTo>
                    <a:pt x="737" y="722"/>
                  </a:lnTo>
                  <a:lnTo>
                    <a:pt x="659" y="751"/>
                  </a:lnTo>
                  <a:lnTo>
                    <a:pt x="581" y="783"/>
                  </a:lnTo>
                  <a:lnTo>
                    <a:pt x="506" y="817"/>
                  </a:lnTo>
                  <a:lnTo>
                    <a:pt x="431" y="856"/>
                  </a:lnTo>
                  <a:lnTo>
                    <a:pt x="358" y="896"/>
                  </a:lnTo>
                  <a:lnTo>
                    <a:pt x="286" y="941"/>
                  </a:lnTo>
                  <a:lnTo>
                    <a:pt x="213" y="988"/>
                  </a:lnTo>
                  <a:lnTo>
                    <a:pt x="143" y="1038"/>
                  </a:lnTo>
                  <a:lnTo>
                    <a:pt x="70" y="1090"/>
                  </a:lnTo>
                  <a:lnTo>
                    <a:pt x="0" y="114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38111" name="Freeform 95"/>
            <p:cNvSpPr>
              <a:spLocks/>
            </p:cNvSpPr>
            <p:nvPr/>
          </p:nvSpPr>
          <p:spPr bwMode="auto">
            <a:xfrm>
              <a:off x="1146" y="968"/>
              <a:ext cx="5355" cy="631"/>
            </a:xfrm>
            <a:custGeom>
              <a:avLst/>
              <a:gdLst/>
              <a:ahLst/>
              <a:cxnLst>
                <a:cxn ang="0">
                  <a:pos x="5355" y="0"/>
                </a:cxn>
                <a:cxn ang="0">
                  <a:pos x="5334" y="71"/>
                </a:cxn>
                <a:cxn ang="0">
                  <a:pos x="5306" y="150"/>
                </a:cxn>
                <a:cxn ang="0">
                  <a:pos x="5266" y="250"/>
                </a:cxn>
                <a:cxn ang="0">
                  <a:pos x="5209" y="366"/>
                </a:cxn>
                <a:cxn ang="0">
                  <a:pos x="5138" y="494"/>
                </a:cxn>
                <a:cxn ang="0">
                  <a:pos x="5072" y="592"/>
                </a:cxn>
                <a:cxn ang="0">
                  <a:pos x="5023" y="658"/>
                </a:cxn>
                <a:cxn ang="0">
                  <a:pos x="4969" y="723"/>
                </a:cxn>
                <a:cxn ang="0">
                  <a:pos x="4909" y="788"/>
                </a:cxn>
                <a:cxn ang="0">
                  <a:pos x="4845" y="849"/>
                </a:cxn>
                <a:cxn ang="0">
                  <a:pos x="4775" y="909"/>
                </a:cxn>
                <a:cxn ang="0">
                  <a:pos x="4700" y="964"/>
                </a:cxn>
                <a:cxn ang="0">
                  <a:pos x="4619" y="1015"/>
                </a:cxn>
                <a:cxn ang="0">
                  <a:pos x="4532" y="1060"/>
                </a:cxn>
                <a:cxn ang="0">
                  <a:pos x="4439" y="1101"/>
                </a:cxn>
                <a:cxn ang="0">
                  <a:pos x="4340" y="1135"/>
                </a:cxn>
                <a:cxn ang="0">
                  <a:pos x="4235" y="1162"/>
                </a:cxn>
                <a:cxn ang="0">
                  <a:pos x="4123" y="1182"/>
                </a:cxn>
                <a:cxn ang="0">
                  <a:pos x="4004" y="1193"/>
                </a:cxn>
                <a:cxn ang="0">
                  <a:pos x="3879" y="1194"/>
                </a:cxn>
                <a:cxn ang="0">
                  <a:pos x="3746" y="1185"/>
                </a:cxn>
                <a:cxn ang="0">
                  <a:pos x="3606" y="1165"/>
                </a:cxn>
                <a:cxn ang="0">
                  <a:pos x="3458" y="1136"/>
                </a:cxn>
                <a:cxn ang="0">
                  <a:pos x="3304" y="1093"/>
                </a:cxn>
                <a:cxn ang="0">
                  <a:pos x="3224" y="1067"/>
                </a:cxn>
                <a:cxn ang="0">
                  <a:pos x="2910" y="965"/>
                </a:cxn>
                <a:cxn ang="0">
                  <a:pos x="2618" y="880"/>
                </a:cxn>
                <a:cxn ang="0">
                  <a:pos x="2346" y="812"/>
                </a:cxn>
                <a:cxn ang="0">
                  <a:pos x="2094" y="760"/>
                </a:cxn>
                <a:cxn ang="0">
                  <a:pos x="1859" y="723"/>
                </a:cxn>
                <a:cxn ang="0">
                  <a:pos x="1640" y="704"/>
                </a:cxn>
                <a:cxn ang="0">
                  <a:pos x="1434" y="699"/>
                </a:cxn>
                <a:cxn ang="0">
                  <a:pos x="1242" y="707"/>
                </a:cxn>
                <a:cxn ang="0">
                  <a:pos x="1063" y="731"/>
                </a:cxn>
                <a:cxn ang="0">
                  <a:pos x="893" y="768"/>
                </a:cxn>
                <a:cxn ang="0">
                  <a:pos x="732" y="820"/>
                </a:cxn>
                <a:cxn ang="0">
                  <a:pos x="576" y="884"/>
                </a:cxn>
                <a:cxn ang="0">
                  <a:pos x="427" y="960"/>
                </a:cxn>
                <a:cxn ang="0">
                  <a:pos x="283" y="1049"/>
                </a:cxn>
                <a:cxn ang="0">
                  <a:pos x="141" y="1149"/>
                </a:cxn>
                <a:cxn ang="0">
                  <a:pos x="0" y="1261"/>
                </a:cxn>
              </a:cxnLst>
              <a:rect l="0" t="0" r="r" b="b"/>
              <a:pathLst>
                <a:path w="5355" h="1261">
                  <a:moveTo>
                    <a:pt x="5355" y="0"/>
                  </a:moveTo>
                  <a:lnTo>
                    <a:pt x="5355" y="0"/>
                  </a:lnTo>
                  <a:lnTo>
                    <a:pt x="5349" y="19"/>
                  </a:lnTo>
                  <a:lnTo>
                    <a:pt x="5334" y="71"/>
                  </a:lnTo>
                  <a:lnTo>
                    <a:pt x="5322" y="106"/>
                  </a:lnTo>
                  <a:lnTo>
                    <a:pt x="5306" y="150"/>
                  </a:lnTo>
                  <a:lnTo>
                    <a:pt x="5288" y="197"/>
                  </a:lnTo>
                  <a:lnTo>
                    <a:pt x="5266" y="250"/>
                  </a:lnTo>
                  <a:lnTo>
                    <a:pt x="5240" y="306"/>
                  </a:lnTo>
                  <a:lnTo>
                    <a:pt x="5209" y="366"/>
                  </a:lnTo>
                  <a:lnTo>
                    <a:pt x="5176" y="429"/>
                  </a:lnTo>
                  <a:lnTo>
                    <a:pt x="5138" y="494"/>
                  </a:lnTo>
                  <a:lnTo>
                    <a:pt x="5095" y="560"/>
                  </a:lnTo>
                  <a:lnTo>
                    <a:pt x="5072" y="592"/>
                  </a:lnTo>
                  <a:lnTo>
                    <a:pt x="5048" y="625"/>
                  </a:lnTo>
                  <a:lnTo>
                    <a:pt x="5023" y="658"/>
                  </a:lnTo>
                  <a:lnTo>
                    <a:pt x="4997" y="691"/>
                  </a:lnTo>
                  <a:lnTo>
                    <a:pt x="4969" y="723"/>
                  </a:lnTo>
                  <a:lnTo>
                    <a:pt x="4940" y="755"/>
                  </a:lnTo>
                  <a:lnTo>
                    <a:pt x="4909" y="788"/>
                  </a:lnTo>
                  <a:lnTo>
                    <a:pt x="4877" y="818"/>
                  </a:lnTo>
                  <a:lnTo>
                    <a:pt x="4845" y="849"/>
                  </a:lnTo>
                  <a:lnTo>
                    <a:pt x="4811" y="880"/>
                  </a:lnTo>
                  <a:lnTo>
                    <a:pt x="4775" y="909"/>
                  </a:lnTo>
                  <a:lnTo>
                    <a:pt x="4739" y="936"/>
                  </a:lnTo>
                  <a:lnTo>
                    <a:pt x="4700" y="964"/>
                  </a:lnTo>
                  <a:lnTo>
                    <a:pt x="4661" y="989"/>
                  </a:lnTo>
                  <a:lnTo>
                    <a:pt x="4619" y="1015"/>
                  </a:lnTo>
                  <a:lnTo>
                    <a:pt x="4576" y="1038"/>
                  </a:lnTo>
                  <a:lnTo>
                    <a:pt x="4532" y="1060"/>
                  </a:lnTo>
                  <a:lnTo>
                    <a:pt x="4486" y="1081"/>
                  </a:lnTo>
                  <a:lnTo>
                    <a:pt x="4439" y="1101"/>
                  </a:lnTo>
                  <a:lnTo>
                    <a:pt x="4390" y="1119"/>
                  </a:lnTo>
                  <a:lnTo>
                    <a:pt x="4340" y="1135"/>
                  </a:lnTo>
                  <a:lnTo>
                    <a:pt x="4289" y="1149"/>
                  </a:lnTo>
                  <a:lnTo>
                    <a:pt x="4235" y="1162"/>
                  </a:lnTo>
                  <a:lnTo>
                    <a:pt x="4179" y="1173"/>
                  </a:lnTo>
                  <a:lnTo>
                    <a:pt x="4123" y="1182"/>
                  </a:lnTo>
                  <a:lnTo>
                    <a:pt x="4064" y="1188"/>
                  </a:lnTo>
                  <a:lnTo>
                    <a:pt x="4004" y="1193"/>
                  </a:lnTo>
                  <a:lnTo>
                    <a:pt x="3942" y="1194"/>
                  </a:lnTo>
                  <a:lnTo>
                    <a:pt x="3879" y="1194"/>
                  </a:lnTo>
                  <a:lnTo>
                    <a:pt x="3814" y="1191"/>
                  </a:lnTo>
                  <a:lnTo>
                    <a:pt x="3746" y="1185"/>
                  </a:lnTo>
                  <a:lnTo>
                    <a:pt x="3676" y="1177"/>
                  </a:lnTo>
                  <a:lnTo>
                    <a:pt x="3606" y="1165"/>
                  </a:lnTo>
                  <a:lnTo>
                    <a:pt x="3533" y="1153"/>
                  </a:lnTo>
                  <a:lnTo>
                    <a:pt x="3458" y="1136"/>
                  </a:lnTo>
                  <a:lnTo>
                    <a:pt x="3382" y="1115"/>
                  </a:lnTo>
                  <a:lnTo>
                    <a:pt x="3304" y="1093"/>
                  </a:lnTo>
                  <a:lnTo>
                    <a:pt x="3224" y="1067"/>
                  </a:lnTo>
                  <a:lnTo>
                    <a:pt x="3224" y="1067"/>
                  </a:lnTo>
                  <a:lnTo>
                    <a:pt x="3064" y="1014"/>
                  </a:lnTo>
                  <a:lnTo>
                    <a:pt x="2910" y="965"/>
                  </a:lnTo>
                  <a:lnTo>
                    <a:pt x="2761" y="920"/>
                  </a:lnTo>
                  <a:lnTo>
                    <a:pt x="2618" y="880"/>
                  </a:lnTo>
                  <a:lnTo>
                    <a:pt x="2480" y="842"/>
                  </a:lnTo>
                  <a:lnTo>
                    <a:pt x="2346" y="812"/>
                  </a:lnTo>
                  <a:lnTo>
                    <a:pt x="2219" y="783"/>
                  </a:lnTo>
                  <a:lnTo>
                    <a:pt x="2094" y="760"/>
                  </a:lnTo>
                  <a:lnTo>
                    <a:pt x="1974" y="739"/>
                  </a:lnTo>
                  <a:lnTo>
                    <a:pt x="1859" y="723"/>
                  </a:lnTo>
                  <a:lnTo>
                    <a:pt x="1746" y="712"/>
                  </a:lnTo>
                  <a:lnTo>
                    <a:pt x="1640" y="704"/>
                  </a:lnTo>
                  <a:lnTo>
                    <a:pt x="1535" y="699"/>
                  </a:lnTo>
                  <a:lnTo>
                    <a:pt x="1434" y="699"/>
                  </a:lnTo>
                  <a:lnTo>
                    <a:pt x="1337" y="700"/>
                  </a:lnTo>
                  <a:lnTo>
                    <a:pt x="1242" y="707"/>
                  </a:lnTo>
                  <a:lnTo>
                    <a:pt x="1151" y="718"/>
                  </a:lnTo>
                  <a:lnTo>
                    <a:pt x="1063" y="731"/>
                  </a:lnTo>
                  <a:lnTo>
                    <a:pt x="976" y="749"/>
                  </a:lnTo>
                  <a:lnTo>
                    <a:pt x="893" y="768"/>
                  </a:lnTo>
                  <a:lnTo>
                    <a:pt x="811" y="792"/>
                  </a:lnTo>
                  <a:lnTo>
                    <a:pt x="732" y="820"/>
                  </a:lnTo>
                  <a:lnTo>
                    <a:pt x="652" y="851"/>
                  </a:lnTo>
                  <a:lnTo>
                    <a:pt x="576" y="884"/>
                  </a:lnTo>
                  <a:lnTo>
                    <a:pt x="501" y="920"/>
                  </a:lnTo>
                  <a:lnTo>
                    <a:pt x="427" y="960"/>
                  </a:lnTo>
                  <a:lnTo>
                    <a:pt x="355" y="1004"/>
                  </a:lnTo>
                  <a:lnTo>
                    <a:pt x="283" y="1049"/>
                  </a:lnTo>
                  <a:lnTo>
                    <a:pt x="212" y="1098"/>
                  </a:lnTo>
                  <a:lnTo>
                    <a:pt x="141" y="1149"/>
                  </a:lnTo>
                  <a:lnTo>
                    <a:pt x="71" y="1204"/>
                  </a:lnTo>
                  <a:lnTo>
                    <a:pt x="0" y="1261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38112" name="Freeform 96"/>
            <p:cNvSpPr>
              <a:spLocks/>
            </p:cNvSpPr>
            <p:nvPr/>
          </p:nvSpPr>
          <p:spPr bwMode="auto">
            <a:xfrm>
              <a:off x="1187" y="940"/>
              <a:ext cx="5335" cy="688"/>
            </a:xfrm>
            <a:custGeom>
              <a:avLst/>
              <a:gdLst/>
              <a:ahLst/>
              <a:cxnLst>
                <a:cxn ang="0">
                  <a:pos x="5335" y="0"/>
                </a:cxn>
                <a:cxn ang="0">
                  <a:pos x="5315" y="71"/>
                </a:cxn>
                <a:cxn ang="0">
                  <a:pos x="5289" y="150"/>
                </a:cxn>
                <a:cxn ang="0">
                  <a:pos x="5250" y="252"/>
                </a:cxn>
                <a:cxn ang="0">
                  <a:pos x="5196" y="371"/>
                </a:cxn>
                <a:cxn ang="0">
                  <a:pos x="5127" y="501"/>
                </a:cxn>
                <a:cxn ang="0">
                  <a:pos x="5061" y="601"/>
                </a:cxn>
                <a:cxn ang="0">
                  <a:pos x="5014" y="667"/>
                </a:cxn>
                <a:cxn ang="0">
                  <a:pos x="4960" y="735"/>
                </a:cxn>
                <a:cxn ang="0">
                  <a:pos x="4902" y="799"/>
                </a:cxn>
                <a:cxn ang="0">
                  <a:pos x="4838" y="862"/>
                </a:cxn>
                <a:cxn ang="0">
                  <a:pos x="4770" y="924"/>
                </a:cxn>
                <a:cxn ang="0">
                  <a:pos x="4695" y="980"/>
                </a:cxn>
                <a:cxn ang="0">
                  <a:pos x="4614" y="1034"/>
                </a:cxn>
                <a:cxn ang="0">
                  <a:pos x="4528" y="1082"/>
                </a:cxn>
                <a:cxn ang="0">
                  <a:pos x="4436" y="1126"/>
                </a:cxn>
                <a:cxn ang="0">
                  <a:pos x="4338" y="1161"/>
                </a:cxn>
                <a:cxn ang="0">
                  <a:pos x="4232" y="1190"/>
                </a:cxn>
                <a:cxn ang="0">
                  <a:pos x="4121" y="1213"/>
                </a:cxn>
                <a:cxn ang="0">
                  <a:pos x="4003" y="1226"/>
                </a:cxn>
                <a:cxn ang="0">
                  <a:pos x="3877" y="1229"/>
                </a:cxn>
                <a:cxn ang="0">
                  <a:pos x="3745" y="1224"/>
                </a:cxn>
                <a:cxn ang="0">
                  <a:pos x="3605" y="1206"/>
                </a:cxn>
                <a:cxn ang="0">
                  <a:pos x="3456" y="1179"/>
                </a:cxn>
                <a:cxn ang="0">
                  <a:pos x="3301" y="1140"/>
                </a:cxn>
                <a:cxn ang="0">
                  <a:pos x="3220" y="1114"/>
                </a:cxn>
                <a:cxn ang="0">
                  <a:pos x="2905" y="1019"/>
                </a:cxn>
                <a:cxn ang="0">
                  <a:pos x="2612" y="938"/>
                </a:cxn>
                <a:cxn ang="0">
                  <a:pos x="2340" y="875"/>
                </a:cxn>
                <a:cxn ang="0">
                  <a:pos x="2086" y="828"/>
                </a:cxn>
                <a:cxn ang="0">
                  <a:pos x="1851" y="798"/>
                </a:cxn>
                <a:cxn ang="0">
                  <a:pos x="1630" y="782"/>
                </a:cxn>
                <a:cxn ang="0">
                  <a:pos x="1426" y="780"/>
                </a:cxn>
                <a:cxn ang="0">
                  <a:pos x="1235" y="795"/>
                </a:cxn>
                <a:cxn ang="0">
                  <a:pos x="1099" y="814"/>
                </a:cxn>
                <a:cxn ang="0">
                  <a:pos x="1011" y="830"/>
                </a:cxn>
                <a:cxn ang="0">
                  <a:pos x="927" y="851"/>
                </a:cxn>
                <a:cxn ang="0">
                  <a:pos x="804" y="888"/>
                </a:cxn>
                <a:cxn ang="0">
                  <a:pos x="647" y="950"/>
                </a:cxn>
                <a:cxn ang="0">
                  <a:pos x="496" y="1024"/>
                </a:cxn>
                <a:cxn ang="0">
                  <a:pos x="352" y="1109"/>
                </a:cxn>
                <a:cxn ang="0">
                  <a:pos x="210" y="1208"/>
                </a:cxn>
                <a:cxn ang="0">
                  <a:pos x="70" y="1316"/>
                </a:cxn>
              </a:cxnLst>
              <a:rect l="0" t="0" r="r" b="b"/>
              <a:pathLst>
                <a:path w="5335" h="1376">
                  <a:moveTo>
                    <a:pt x="5335" y="0"/>
                  </a:moveTo>
                  <a:lnTo>
                    <a:pt x="5335" y="0"/>
                  </a:lnTo>
                  <a:lnTo>
                    <a:pt x="5331" y="18"/>
                  </a:lnTo>
                  <a:lnTo>
                    <a:pt x="5315" y="71"/>
                  </a:lnTo>
                  <a:lnTo>
                    <a:pt x="5304" y="107"/>
                  </a:lnTo>
                  <a:lnTo>
                    <a:pt x="5289" y="150"/>
                  </a:lnTo>
                  <a:lnTo>
                    <a:pt x="5271" y="199"/>
                  </a:lnTo>
                  <a:lnTo>
                    <a:pt x="5250" y="252"/>
                  </a:lnTo>
                  <a:lnTo>
                    <a:pt x="5225" y="310"/>
                  </a:lnTo>
                  <a:lnTo>
                    <a:pt x="5196" y="371"/>
                  </a:lnTo>
                  <a:lnTo>
                    <a:pt x="5163" y="434"/>
                  </a:lnTo>
                  <a:lnTo>
                    <a:pt x="5127" y="501"/>
                  </a:lnTo>
                  <a:lnTo>
                    <a:pt x="5085" y="567"/>
                  </a:lnTo>
                  <a:lnTo>
                    <a:pt x="5061" y="601"/>
                  </a:lnTo>
                  <a:lnTo>
                    <a:pt x="5038" y="635"/>
                  </a:lnTo>
                  <a:lnTo>
                    <a:pt x="5014" y="667"/>
                  </a:lnTo>
                  <a:lnTo>
                    <a:pt x="4988" y="701"/>
                  </a:lnTo>
                  <a:lnTo>
                    <a:pt x="4960" y="735"/>
                  </a:lnTo>
                  <a:lnTo>
                    <a:pt x="4932" y="767"/>
                  </a:lnTo>
                  <a:lnTo>
                    <a:pt x="4902" y="799"/>
                  </a:lnTo>
                  <a:lnTo>
                    <a:pt x="4871" y="832"/>
                  </a:lnTo>
                  <a:lnTo>
                    <a:pt x="4838" y="862"/>
                  </a:lnTo>
                  <a:lnTo>
                    <a:pt x="4804" y="893"/>
                  </a:lnTo>
                  <a:lnTo>
                    <a:pt x="4770" y="924"/>
                  </a:lnTo>
                  <a:lnTo>
                    <a:pt x="4734" y="953"/>
                  </a:lnTo>
                  <a:lnTo>
                    <a:pt x="4695" y="980"/>
                  </a:lnTo>
                  <a:lnTo>
                    <a:pt x="4656" y="1008"/>
                  </a:lnTo>
                  <a:lnTo>
                    <a:pt x="4614" y="1034"/>
                  </a:lnTo>
                  <a:lnTo>
                    <a:pt x="4573" y="1059"/>
                  </a:lnTo>
                  <a:lnTo>
                    <a:pt x="4528" y="1082"/>
                  </a:lnTo>
                  <a:lnTo>
                    <a:pt x="4484" y="1105"/>
                  </a:lnTo>
                  <a:lnTo>
                    <a:pt x="4436" y="1126"/>
                  </a:lnTo>
                  <a:lnTo>
                    <a:pt x="4388" y="1143"/>
                  </a:lnTo>
                  <a:lnTo>
                    <a:pt x="4338" y="1161"/>
                  </a:lnTo>
                  <a:lnTo>
                    <a:pt x="4287" y="1177"/>
                  </a:lnTo>
                  <a:lnTo>
                    <a:pt x="4232" y="1190"/>
                  </a:lnTo>
                  <a:lnTo>
                    <a:pt x="4178" y="1203"/>
                  </a:lnTo>
                  <a:lnTo>
                    <a:pt x="4121" y="1213"/>
                  </a:lnTo>
                  <a:lnTo>
                    <a:pt x="4063" y="1219"/>
                  </a:lnTo>
                  <a:lnTo>
                    <a:pt x="4003" y="1226"/>
                  </a:lnTo>
                  <a:lnTo>
                    <a:pt x="3941" y="1229"/>
                  </a:lnTo>
                  <a:lnTo>
                    <a:pt x="3877" y="1229"/>
                  </a:lnTo>
                  <a:lnTo>
                    <a:pt x="3812" y="1227"/>
                  </a:lnTo>
                  <a:lnTo>
                    <a:pt x="3745" y="1224"/>
                  </a:lnTo>
                  <a:lnTo>
                    <a:pt x="3676" y="1216"/>
                  </a:lnTo>
                  <a:lnTo>
                    <a:pt x="3605" y="1206"/>
                  </a:lnTo>
                  <a:lnTo>
                    <a:pt x="3531" y="1195"/>
                  </a:lnTo>
                  <a:lnTo>
                    <a:pt x="3456" y="1179"/>
                  </a:lnTo>
                  <a:lnTo>
                    <a:pt x="3380" y="1161"/>
                  </a:lnTo>
                  <a:lnTo>
                    <a:pt x="3301" y="1140"/>
                  </a:lnTo>
                  <a:lnTo>
                    <a:pt x="3220" y="1114"/>
                  </a:lnTo>
                  <a:lnTo>
                    <a:pt x="3220" y="1114"/>
                  </a:lnTo>
                  <a:lnTo>
                    <a:pt x="3061" y="1064"/>
                  </a:lnTo>
                  <a:lnTo>
                    <a:pt x="2905" y="1019"/>
                  </a:lnTo>
                  <a:lnTo>
                    <a:pt x="2756" y="977"/>
                  </a:lnTo>
                  <a:lnTo>
                    <a:pt x="2612" y="938"/>
                  </a:lnTo>
                  <a:lnTo>
                    <a:pt x="2473" y="906"/>
                  </a:lnTo>
                  <a:lnTo>
                    <a:pt x="2340" y="875"/>
                  </a:lnTo>
                  <a:lnTo>
                    <a:pt x="2211" y="851"/>
                  </a:lnTo>
                  <a:lnTo>
                    <a:pt x="2086" y="828"/>
                  </a:lnTo>
                  <a:lnTo>
                    <a:pt x="1966" y="811"/>
                  </a:lnTo>
                  <a:lnTo>
                    <a:pt x="1851" y="798"/>
                  </a:lnTo>
                  <a:lnTo>
                    <a:pt x="1739" y="788"/>
                  </a:lnTo>
                  <a:lnTo>
                    <a:pt x="1630" y="782"/>
                  </a:lnTo>
                  <a:lnTo>
                    <a:pt x="1526" y="780"/>
                  </a:lnTo>
                  <a:lnTo>
                    <a:pt x="1426" y="780"/>
                  </a:lnTo>
                  <a:lnTo>
                    <a:pt x="1329" y="785"/>
                  </a:lnTo>
                  <a:lnTo>
                    <a:pt x="1235" y="795"/>
                  </a:lnTo>
                  <a:lnTo>
                    <a:pt x="1143" y="806"/>
                  </a:lnTo>
                  <a:lnTo>
                    <a:pt x="1099" y="814"/>
                  </a:lnTo>
                  <a:lnTo>
                    <a:pt x="1054" y="822"/>
                  </a:lnTo>
                  <a:lnTo>
                    <a:pt x="1011" y="830"/>
                  </a:lnTo>
                  <a:lnTo>
                    <a:pt x="970" y="840"/>
                  </a:lnTo>
                  <a:lnTo>
                    <a:pt x="927" y="851"/>
                  </a:lnTo>
                  <a:lnTo>
                    <a:pt x="885" y="862"/>
                  </a:lnTo>
                  <a:lnTo>
                    <a:pt x="804" y="888"/>
                  </a:lnTo>
                  <a:lnTo>
                    <a:pt x="725" y="917"/>
                  </a:lnTo>
                  <a:lnTo>
                    <a:pt x="647" y="950"/>
                  </a:lnTo>
                  <a:lnTo>
                    <a:pt x="571" y="985"/>
                  </a:lnTo>
                  <a:lnTo>
                    <a:pt x="496" y="1024"/>
                  </a:lnTo>
                  <a:lnTo>
                    <a:pt x="424" y="1064"/>
                  </a:lnTo>
                  <a:lnTo>
                    <a:pt x="352" y="1109"/>
                  </a:lnTo>
                  <a:lnTo>
                    <a:pt x="280" y="1156"/>
                  </a:lnTo>
                  <a:lnTo>
                    <a:pt x="210" y="1208"/>
                  </a:lnTo>
                  <a:lnTo>
                    <a:pt x="139" y="1261"/>
                  </a:lnTo>
                  <a:lnTo>
                    <a:pt x="70" y="1316"/>
                  </a:lnTo>
                  <a:lnTo>
                    <a:pt x="0" y="137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38113" name="Freeform 97"/>
            <p:cNvSpPr>
              <a:spLocks/>
            </p:cNvSpPr>
            <p:nvPr/>
          </p:nvSpPr>
          <p:spPr bwMode="auto">
            <a:xfrm>
              <a:off x="1229" y="911"/>
              <a:ext cx="5314" cy="745"/>
            </a:xfrm>
            <a:custGeom>
              <a:avLst/>
              <a:gdLst/>
              <a:ahLst/>
              <a:cxnLst>
                <a:cxn ang="0">
                  <a:pos x="5314" y="0"/>
                </a:cxn>
                <a:cxn ang="0">
                  <a:pos x="5296" y="71"/>
                </a:cxn>
                <a:cxn ang="0">
                  <a:pos x="5271" y="153"/>
                </a:cxn>
                <a:cxn ang="0">
                  <a:pos x="5233" y="257"/>
                </a:cxn>
                <a:cxn ang="0">
                  <a:pos x="5180" y="376"/>
                </a:cxn>
                <a:cxn ang="0">
                  <a:pos x="5112" y="507"/>
                </a:cxn>
                <a:cxn ang="0">
                  <a:pos x="5050" y="609"/>
                </a:cxn>
                <a:cxn ang="0">
                  <a:pos x="5003" y="678"/>
                </a:cxn>
                <a:cxn ang="0">
                  <a:pos x="4950" y="746"/>
                </a:cxn>
                <a:cxn ang="0">
                  <a:pos x="4893" y="812"/>
                </a:cxn>
                <a:cxn ang="0">
                  <a:pos x="4830" y="878"/>
                </a:cxn>
                <a:cxn ang="0">
                  <a:pos x="4762" y="940"/>
                </a:cxn>
                <a:cxn ang="0">
                  <a:pos x="4689" y="999"/>
                </a:cxn>
                <a:cxn ang="0">
                  <a:pos x="4610" y="1054"/>
                </a:cxn>
                <a:cxn ang="0">
                  <a:pos x="4524" y="1104"/>
                </a:cxn>
                <a:cxn ang="0">
                  <a:pos x="4432" y="1150"/>
                </a:cxn>
                <a:cxn ang="0">
                  <a:pos x="4335" y="1188"/>
                </a:cxn>
                <a:cxn ang="0">
                  <a:pos x="4229" y="1219"/>
                </a:cxn>
                <a:cxn ang="0">
                  <a:pos x="4118" y="1243"/>
                </a:cxn>
                <a:cxn ang="0">
                  <a:pos x="4000" y="1259"/>
                </a:cxn>
                <a:cxn ang="0">
                  <a:pos x="3875" y="1266"/>
                </a:cxn>
                <a:cxn ang="0">
                  <a:pos x="3742" y="1263"/>
                </a:cxn>
                <a:cxn ang="0">
                  <a:pos x="3602" y="1248"/>
                </a:cxn>
                <a:cxn ang="0">
                  <a:pos x="3453" y="1224"/>
                </a:cxn>
                <a:cxn ang="0">
                  <a:pos x="3298" y="1187"/>
                </a:cxn>
                <a:cxn ang="0">
                  <a:pos x="3217" y="1164"/>
                </a:cxn>
                <a:cxn ang="0">
                  <a:pos x="2899" y="1074"/>
                </a:cxn>
                <a:cxn ang="0">
                  <a:pos x="2605" y="999"/>
                </a:cxn>
                <a:cxn ang="0">
                  <a:pos x="2333" y="941"/>
                </a:cxn>
                <a:cxn ang="0">
                  <a:pos x="2079" y="899"/>
                </a:cxn>
                <a:cxn ang="0">
                  <a:pos x="1843" y="872"/>
                </a:cxn>
                <a:cxn ang="0">
                  <a:pos x="1622" y="861"/>
                </a:cxn>
                <a:cxn ang="0">
                  <a:pos x="1418" y="864"/>
                </a:cxn>
                <a:cxn ang="0">
                  <a:pos x="1226" y="882"/>
                </a:cxn>
                <a:cxn ang="0">
                  <a:pos x="1134" y="896"/>
                </a:cxn>
                <a:cxn ang="0">
                  <a:pos x="1047" y="912"/>
                </a:cxn>
                <a:cxn ang="0">
                  <a:pos x="961" y="933"/>
                </a:cxn>
                <a:cxn ang="0">
                  <a:pos x="878" y="957"/>
                </a:cxn>
                <a:cxn ang="0">
                  <a:pos x="718" y="1016"/>
                </a:cxn>
                <a:cxn ang="0">
                  <a:pos x="565" y="1087"/>
                </a:cxn>
                <a:cxn ang="0">
                  <a:pos x="419" y="1171"/>
                </a:cxn>
                <a:cxn ang="0">
                  <a:pos x="276" y="1266"/>
                </a:cxn>
                <a:cxn ang="0">
                  <a:pos x="138" y="1372"/>
                </a:cxn>
                <a:cxn ang="0">
                  <a:pos x="0" y="1490"/>
                </a:cxn>
              </a:cxnLst>
              <a:rect l="0" t="0" r="r" b="b"/>
              <a:pathLst>
                <a:path w="5314" h="1490">
                  <a:moveTo>
                    <a:pt x="5314" y="0"/>
                  </a:moveTo>
                  <a:lnTo>
                    <a:pt x="5314" y="0"/>
                  </a:lnTo>
                  <a:lnTo>
                    <a:pt x="5309" y="19"/>
                  </a:lnTo>
                  <a:lnTo>
                    <a:pt x="5296" y="71"/>
                  </a:lnTo>
                  <a:lnTo>
                    <a:pt x="5284" y="110"/>
                  </a:lnTo>
                  <a:lnTo>
                    <a:pt x="5271" y="153"/>
                  </a:lnTo>
                  <a:lnTo>
                    <a:pt x="5254" y="202"/>
                  </a:lnTo>
                  <a:lnTo>
                    <a:pt x="5233" y="257"/>
                  </a:lnTo>
                  <a:lnTo>
                    <a:pt x="5208" y="315"/>
                  </a:lnTo>
                  <a:lnTo>
                    <a:pt x="5180" y="376"/>
                  </a:lnTo>
                  <a:lnTo>
                    <a:pt x="5148" y="441"/>
                  </a:lnTo>
                  <a:lnTo>
                    <a:pt x="5112" y="507"/>
                  </a:lnTo>
                  <a:lnTo>
                    <a:pt x="5072" y="575"/>
                  </a:lnTo>
                  <a:lnTo>
                    <a:pt x="5050" y="609"/>
                  </a:lnTo>
                  <a:lnTo>
                    <a:pt x="5026" y="644"/>
                  </a:lnTo>
                  <a:lnTo>
                    <a:pt x="5003" y="678"/>
                  </a:lnTo>
                  <a:lnTo>
                    <a:pt x="4976" y="712"/>
                  </a:lnTo>
                  <a:lnTo>
                    <a:pt x="4950" y="746"/>
                  </a:lnTo>
                  <a:lnTo>
                    <a:pt x="4922" y="780"/>
                  </a:lnTo>
                  <a:lnTo>
                    <a:pt x="4893" y="812"/>
                  </a:lnTo>
                  <a:lnTo>
                    <a:pt x="4862" y="846"/>
                  </a:lnTo>
                  <a:lnTo>
                    <a:pt x="4830" y="878"/>
                  </a:lnTo>
                  <a:lnTo>
                    <a:pt x="4797" y="909"/>
                  </a:lnTo>
                  <a:lnTo>
                    <a:pt x="4762" y="940"/>
                  </a:lnTo>
                  <a:lnTo>
                    <a:pt x="4726" y="970"/>
                  </a:lnTo>
                  <a:lnTo>
                    <a:pt x="4689" y="999"/>
                  </a:lnTo>
                  <a:lnTo>
                    <a:pt x="4650" y="1027"/>
                  </a:lnTo>
                  <a:lnTo>
                    <a:pt x="4610" y="1054"/>
                  </a:lnTo>
                  <a:lnTo>
                    <a:pt x="4568" y="1080"/>
                  </a:lnTo>
                  <a:lnTo>
                    <a:pt x="4524" y="1104"/>
                  </a:lnTo>
                  <a:lnTo>
                    <a:pt x="4479" y="1127"/>
                  </a:lnTo>
                  <a:lnTo>
                    <a:pt x="4432" y="1150"/>
                  </a:lnTo>
                  <a:lnTo>
                    <a:pt x="4385" y="1169"/>
                  </a:lnTo>
                  <a:lnTo>
                    <a:pt x="4335" y="1188"/>
                  </a:lnTo>
                  <a:lnTo>
                    <a:pt x="4283" y="1205"/>
                  </a:lnTo>
                  <a:lnTo>
                    <a:pt x="4229" y="1219"/>
                  </a:lnTo>
                  <a:lnTo>
                    <a:pt x="4175" y="1232"/>
                  </a:lnTo>
                  <a:lnTo>
                    <a:pt x="4118" y="1243"/>
                  </a:lnTo>
                  <a:lnTo>
                    <a:pt x="4060" y="1251"/>
                  </a:lnTo>
                  <a:lnTo>
                    <a:pt x="4000" y="1259"/>
                  </a:lnTo>
                  <a:lnTo>
                    <a:pt x="3939" y="1263"/>
                  </a:lnTo>
                  <a:lnTo>
                    <a:pt x="3875" y="1266"/>
                  </a:lnTo>
                  <a:lnTo>
                    <a:pt x="3810" y="1264"/>
                  </a:lnTo>
                  <a:lnTo>
                    <a:pt x="3742" y="1263"/>
                  </a:lnTo>
                  <a:lnTo>
                    <a:pt x="3673" y="1256"/>
                  </a:lnTo>
                  <a:lnTo>
                    <a:pt x="3602" y="1248"/>
                  </a:lnTo>
                  <a:lnTo>
                    <a:pt x="3528" y="1237"/>
                  </a:lnTo>
                  <a:lnTo>
                    <a:pt x="3453" y="1224"/>
                  </a:lnTo>
                  <a:lnTo>
                    <a:pt x="3377" y="1206"/>
                  </a:lnTo>
                  <a:lnTo>
                    <a:pt x="3298" y="1187"/>
                  </a:lnTo>
                  <a:lnTo>
                    <a:pt x="3217" y="1164"/>
                  </a:lnTo>
                  <a:lnTo>
                    <a:pt x="3217" y="1164"/>
                  </a:lnTo>
                  <a:lnTo>
                    <a:pt x="3055" y="1116"/>
                  </a:lnTo>
                  <a:lnTo>
                    <a:pt x="2899" y="1074"/>
                  </a:lnTo>
                  <a:lnTo>
                    <a:pt x="2751" y="1033"/>
                  </a:lnTo>
                  <a:lnTo>
                    <a:pt x="2605" y="999"/>
                  </a:lnTo>
                  <a:lnTo>
                    <a:pt x="2466" y="969"/>
                  </a:lnTo>
                  <a:lnTo>
                    <a:pt x="2333" y="941"/>
                  </a:lnTo>
                  <a:lnTo>
                    <a:pt x="2202" y="919"/>
                  </a:lnTo>
                  <a:lnTo>
                    <a:pt x="2079" y="899"/>
                  </a:lnTo>
                  <a:lnTo>
                    <a:pt x="1958" y="885"/>
                  </a:lnTo>
                  <a:lnTo>
                    <a:pt x="1843" y="872"/>
                  </a:lnTo>
                  <a:lnTo>
                    <a:pt x="1730" y="865"/>
                  </a:lnTo>
                  <a:lnTo>
                    <a:pt x="1622" y="861"/>
                  </a:lnTo>
                  <a:lnTo>
                    <a:pt x="1518" y="861"/>
                  </a:lnTo>
                  <a:lnTo>
                    <a:pt x="1418" y="864"/>
                  </a:lnTo>
                  <a:lnTo>
                    <a:pt x="1321" y="872"/>
                  </a:lnTo>
                  <a:lnTo>
                    <a:pt x="1226" y="882"/>
                  </a:lnTo>
                  <a:lnTo>
                    <a:pt x="1180" y="888"/>
                  </a:lnTo>
                  <a:lnTo>
                    <a:pt x="1134" y="896"/>
                  </a:lnTo>
                  <a:lnTo>
                    <a:pt x="1090" y="904"/>
                  </a:lnTo>
                  <a:lnTo>
                    <a:pt x="1047" y="912"/>
                  </a:lnTo>
                  <a:lnTo>
                    <a:pt x="1004" y="924"/>
                  </a:lnTo>
                  <a:lnTo>
                    <a:pt x="961" y="933"/>
                  </a:lnTo>
                  <a:lnTo>
                    <a:pt x="919" y="945"/>
                  </a:lnTo>
                  <a:lnTo>
                    <a:pt x="878" y="957"/>
                  </a:lnTo>
                  <a:lnTo>
                    <a:pt x="797" y="985"/>
                  </a:lnTo>
                  <a:lnTo>
                    <a:pt x="718" y="1016"/>
                  </a:lnTo>
                  <a:lnTo>
                    <a:pt x="640" y="1050"/>
                  </a:lnTo>
                  <a:lnTo>
                    <a:pt x="565" y="1087"/>
                  </a:lnTo>
                  <a:lnTo>
                    <a:pt x="492" y="1127"/>
                  </a:lnTo>
                  <a:lnTo>
                    <a:pt x="419" y="1171"/>
                  </a:lnTo>
                  <a:lnTo>
                    <a:pt x="347" y="1216"/>
                  </a:lnTo>
                  <a:lnTo>
                    <a:pt x="276" y="1266"/>
                  </a:lnTo>
                  <a:lnTo>
                    <a:pt x="207" y="1318"/>
                  </a:lnTo>
                  <a:lnTo>
                    <a:pt x="138" y="1372"/>
                  </a:lnTo>
                  <a:lnTo>
                    <a:pt x="70" y="1431"/>
                  </a:lnTo>
                  <a:lnTo>
                    <a:pt x="0" y="149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38114" name="Freeform 98"/>
            <p:cNvSpPr>
              <a:spLocks/>
            </p:cNvSpPr>
            <p:nvPr/>
          </p:nvSpPr>
          <p:spPr bwMode="auto">
            <a:xfrm>
              <a:off x="1272" y="882"/>
              <a:ext cx="5291" cy="803"/>
            </a:xfrm>
            <a:custGeom>
              <a:avLst/>
              <a:gdLst/>
              <a:ahLst/>
              <a:cxnLst>
                <a:cxn ang="0">
                  <a:pos x="5291" y="0"/>
                </a:cxn>
                <a:cxn ang="0">
                  <a:pos x="5273" y="73"/>
                </a:cxn>
                <a:cxn ang="0">
                  <a:pos x="5250" y="155"/>
                </a:cxn>
                <a:cxn ang="0">
                  <a:pos x="5214" y="260"/>
                </a:cxn>
                <a:cxn ang="0">
                  <a:pos x="5162" y="381"/>
                </a:cxn>
                <a:cxn ang="0">
                  <a:pos x="5097" y="515"/>
                </a:cxn>
                <a:cxn ang="0">
                  <a:pos x="5036" y="618"/>
                </a:cxn>
                <a:cxn ang="0">
                  <a:pos x="4989" y="688"/>
                </a:cxn>
                <a:cxn ang="0">
                  <a:pos x="4937" y="757"/>
                </a:cxn>
                <a:cxn ang="0">
                  <a:pos x="4882" y="827"/>
                </a:cxn>
                <a:cxn ang="0">
                  <a:pos x="4821" y="893"/>
                </a:cxn>
                <a:cxn ang="0">
                  <a:pos x="4753" y="956"/>
                </a:cxn>
                <a:cxn ang="0">
                  <a:pos x="4681" y="1017"/>
                </a:cxn>
                <a:cxn ang="0">
                  <a:pos x="4603" y="1074"/>
                </a:cxn>
                <a:cxn ang="0">
                  <a:pos x="4518" y="1127"/>
                </a:cxn>
                <a:cxn ang="0">
                  <a:pos x="4426" y="1174"/>
                </a:cxn>
                <a:cxn ang="0">
                  <a:pos x="4329" y="1214"/>
                </a:cxn>
                <a:cxn ang="0">
                  <a:pos x="4225" y="1248"/>
                </a:cxn>
                <a:cxn ang="0">
                  <a:pos x="4114" y="1274"/>
                </a:cxn>
                <a:cxn ang="0">
                  <a:pos x="3996" y="1292"/>
                </a:cxn>
                <a:cxn ang="0">
                  <a:pos x="3871" y="1301"/>
                </a:cxn>
                <a:cxn ang="0">
                  <a:pos x="3738" y="1301"/>
                </a:cxn>
                <a:cxn ang="0">
                  <a:pos x="3598" y="1290"/>
                </a:cxn>
                <a:cxn ang="0">
                  <a:pos x="3449" y="1267"/>
                </a:cxn>
                <a:cxn ang="0">
                  <a:pos x="3292" y="1233"/>
                </a:cxn>
                <a:cxn ang="0">
                  <a:pos x="3212" y="1212"/>
                </a:cxn>
                <a:cxn ang="0">
                  <a:pos x="2894" y="1129"/>
                </a:cxn>
                <a:cxn ang="0">
                  <a:pos x="2598" y="1059"/>
                </a:cxn>
                <a:cxn ang="0">
                  <a:pos x="2323" y="1007"/>
                </a:cxn>
                <a:cxn ang="0">
                  <a:pos x="2069" y="970"/>
                </a:cxn>
                <a:cxn ang="0">
                  <a:pos x="1833" y="948"/>
                </a:cxn>
                <a:cxn ang="0">
                  <a:pos x="1612" y="941"/>
                </a:cxn>
                <a:cxn ang="0">
                  <a:pos x="1408" y="948"/>
                </a:cxn>
                <a:cxn ang="0">
                  <a:pos x="1216" y="969"/>
                </a:cxn>
                <a:cxn ang="0">
                  <a:pos x="1126" y="985"/>
                </a:cxn>
                <a:cxn ang="0">
                  <a:pos x="1037" y="1004"/>
                </a:cxn>
                <a:cxn ang="0">
                  <a:pos x="953" y="1027"/>
                </a:cxn>
                <a:cxn ang="0">
                  <a:pos x="869" y="1053"/>
                </a:cxn>
                <a:cxn ang="0">
                  <a:pos x="789" y="1082"/>
                </a:cxn>
                <a:cxn ang="0">
                  <a:pos x="635" y="1150"/>
                </a:cxn>
                <a:cxn ang="0">
                  <a:pos x="486" y="1230"/>
                </a:cxn>
                <a:cxn ang="0">
                  <a:pos x="343" y="1324"/>
                </a:cxn>
                <a:cxn ang="0">
                  <a:pos x="204" y="1429"/>
                </a:cxn>
                <a:cxn ang="0">
                  <a:pos x="68" y="1545"/>
                </a:cxn>
              </a:cxnLst>
              <a:rect l="0" t="0" r="r" b="b"/>
              <a:pathLst>
                <a:path w="5291" h="1606">
                  <a:moveTo>
                    <a:pt x="5291" y="0"/>
                  </a:moveTo>
                  <a:lnTo>
                    <a:pt x="5291" y="0"/>
                  </a:lnTo>
                  <a:lnTo>
                    <a:pt x="5287" y="19"/>
                  </a:lnTo>
                  <a:lnTo>
                    <a:pt x="5273" y="73"/>
                  </a:lnTo>
                  <a:lnTo>
                    <a:pt x="5264" y="111"/>
                  </a:lnTo>
                  <a:lnTo>
                    <a:pt x="5250" y="155"/>
                  </a:lnTo>
                  <a:lnTo>
                    <a:pt x="5233" y="205"/>
                  </a:lnTo>
                  <a:lnTo>
                    <a:pt x="5214" y="260"/>
                  </a:lnTo>
                  <a:lnTo>
                    <a:pt x="5190" y="318"/>
                  </a:lnTo>
                  <a:lnTo>
                    <a:pt x="5162" y="381"/>
                  </a:lnTo>
                  <a:lnTo>
                    <a:pt x="5132" y="447"/>
                  </a:lnTo>
                  <a:lnTo>
                    <a:pt x="5097" y="515"/>
                  </a:lnTo>
                  <a:lnTo>
                    <a:pt x="5057" y="583"/>
                  </a:lnTo>
                  <a:lnTo>
                    <a:pt x="5036" y="618"/>
                  </a:lnTo>
                  <a:lnTo>
                    <a:pt x="5014" y="654"/>
                  </a:lnTo>
                  <a:lnTo>
                    <a:pt x="4989" y="688"/>
                  </a:lnTo>
                  <a:lnTo>
                    <a:pt x="4964" y="723"/>
                  </a:lnTo>
                  <a:lnTo>
                    <a:pt x="4937" y="757"/>
                  </a:lnTo>
                  <a:lnTo>
                    <a:pt x="4911" y="791"/>
                  </a:lnTo>
                  <a:lnTo>
                    <a:pt x="4882" y="827"/>
                  </a:lnTo>
                  <a:lnTo>
                    <a:pt x="4851" y="859"/>
                  </a:lnTo>
                  <a:lnTo>
                    <a:pt x="4821" y="893"/>
                  </a:lnTo>
                  <a:lnTo>
                    <a:pt x="4787" y="925"/>
                  </a:lnTo>
                  <a:lnTo>
                    <a:pt x="4753" y="956"/>
                  </a:lnTo>
                  <a:lnTo>
                    <a:pt x="4718" y="988"/>
                  </a:lnTo>
                  <a:lnTo>
                    <a:pt x="4681" y="1017"/>
                  </a:lnTo>
                  <a:lnTo>
                    <a:pt x="4642" y="1046"/>
                  </a:lnTo>
                  <a:lnTo>
                    <a:pt x="4603" y="1074"/>
                  </a:lnTo>
                  <a:lnTo>
                    <a:pt x="4561" y="1101"/>
                  </a:lnTo>
                  <a:lnTo>
                    <a:pt x="4518" y="1127"/>
                  </a:lnTo>
                  <a:lnTo>
                    <a:pt x="4472" y="1151"/>
                  </a:lnTo>
                  <a:lnTo>
                    <a:pt x="4426" y="1174"/>
                  </a:lnTo>
                  <a:lnTo>
                    <a:pt x="4379" y="1195"/>
                  </a:lnTo>
                  <a:lnTo>
                    <a:pt x="4329" y="1214"/>
                  </a:lnTo>
                  <a:lnTo>
                    <a:pt x="4278" y="1232"/>
                  </a:lnTo>
                  <a:lnTo>
                    <a:pt x="4225" y="1248"/>
                  </a:lnTo>
                  <a:lnTo>
                    <a:pt x="4171" y="1263"/>
                  </a:lnTo>
                  <a:lnTo>
                    <a:pt x="4114" y="1274"/>
                  </a:lnTo>
                  <a:lnTo>
                    <a:pt x="4056" y="1284"/>
                  </a:lnTo>
                  <a:lnTo>
                    <a:pt x="3996" y="1292"/>
                  </a:lnTo>
                  <a:lnTo>
                    <a:pt x="3935" y="1298"/>
                  </a:lnTo>
                  <a:lnTo>
                    <a:pt x="3871" y="1301"/>
                  </a:lnTo>
                  <a:lnTo>
                    <a:pt x="3806" y="1303"/>
                  </a:lnTo>
                  <a:lnTo>
                    <a:pt x="3738" y="1301"/>
                  </a:lnTo>
                  <a:lnTo>
                    <a:pt x="3668" y="1296"/>
                  </a:lnTo>
                  <a:lnTo>
                    <a:pt x="3598" y="1290"/>
                  </a:lnTo>
                  <a:lnTo>
                    <a:pt x="3524" y="1280"/>
                  </a:lnTo>
                  <a:lnTo>
                    <a:pt x="3449" y="1267"/>
                  </a:lnTo>
                  <a:lnTo>
                    <a:pt x="3371" y="1253"/>
                  </a:lnTo>
                  <a:lnTo>
                    <a:pt x="3292" y="1233"/>
                  </a:lnTo>
                  <a:lnTo>
                    <a:pt x="3212" y="1212"/>
                  </a:lnTo>
                  <a:lnTo>
                    <a:pt x="3212" y="1212"/>
                  </a:lnTo>
                  <a:lnTo>
                    <a:pt x="3049" y="1167"/>
                  </a:lnTo>
                  <a:lnTo>
                    <a:pt x="2894" y="1129"/>
                  </a:lnTo>
                  <a:lnTo>
                    <a:pt x="2742" y="1091"/>
                  </a:lnTo>
                  <a:lnTo>
                    <a:pt x="2598" y="1059"/>
                  </a:lnTo>
                  <a:lnTo>
                    <a:pt x="2458" y="1032"/>
                  </a:lnTo>
                  <a:lnTo>
                    <a:pt x="2323" y="1007"/>
                  </a:lnTo>
                  <a:lnTo>
                    <a:pt x="2194" y="986"/>
                  </a:lnTo>
                  <a:lnTo>
                    <a:pt x="2069" y="970"/>
                  </a:lnTo>
                  <a:lnTo>
                    <a:pt x="1948" y="957"/>
                  </a:lnTo>
                  <a:lnTo>
                    <a:pt x="1833" y="948"/>
                  </a:lnTo>
                  <a:lnTo>
                    <a:pt x="1720" y="943"/>
                  </a:lnTo>
                  <a:lnTo>
                    <a:pt x="1612" y="941"/>
                  </a:lnTo>
                  <a:lnTo>
                    <a:pt x="1508" y="943"/>
                  </a:lnTo>
                  <a:lnTo>
                    <a:pt x="1408" y="948"/>
                  </a:lnTo>
                  <a:lnTo>
                    <a:pt x="1311" y="957"/>
                  </a:lnTo>
                  <a:lnTo>
                    <a:pt x="1216" y="969"/>
                  </a:lnTo>
                  <a:lnTo>
                    <a:pt x="1171" y="977"/>
                  </a:lnTo>
                  <a:lnTo>
                    <a:pt x="1126" y="985"/>
                  </a:lnTo>
                  <a:lnTo>
                    <a:pt x="1082" y="994"/>
                  </a:lnTo>
                  <a:lnTo>
                    <a:pt x="1037" y="1004"/>
                  </a:lnTo>
                  <a:lnTo>
                    <a:pt x="994" y="1015"/>
                  </a:lnTo>
                  <a:lnTo>
                    <a:pt x="953" y="1027"/>
                  </a:lnTo>
                  <a:lnTo>
                    <a:pt x="911" y="1040"/>
                  </a:lnTo>
                  <a:lnTo>
                    <a:pt x="869" y="1053"/>
                  </a:lnTo>
                  <a:lnTo>
                    <a:pt x="829" y="1067"/>
                  </a:lnTo>
                  <a:lnTo>
                    <a:pt x="789" y="1082"/>
                  </a:lnTo>
                  <a:lnTo>
                    <a:pt x="711" y="1114"/>
                  </a:lnTo>
                  <a:lnTo>
                    <a:pt x="635" y="1150"/>
                  </a:lnTo>
                  <a:lnTo>
                    <a:pt x="560" y="1188"/>
                  </a:lnTo>
                  <a:lnTo>
                    <a:pt x="486" y="1230"/>
                  </a:lnTo>
                  <a:lnTo>
                    <a:pt x="414" y="1275"/>
                  </a:lnTo>
                  <a:lnTo>
                    <a:pt x="343" y="1324"/>
                  </a:lnTo>
                  <a:lnTo>
                    <a:pt x="274" y="1374"/>
                  </a:lnTo>
                  <a:lnTo>
                    <a:pt x="204" y="1429"/>
                  </a:lnTo>
                  <a:lnTo>
                    <a:pt x="136" y="1485"/>
                  </a:lnTo>
                  <a:lnTo>
                    <a:pt x="68" y="1545"/>
                  </a:lnTo>
                  <a:lnTo>
                    <a:pt x="0" y="160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38115" name="Freeform 99"/>
            <p:cNvSpPr>
              <a:spLocks/>
            </p:cNvSpPr>
            <p:nvPr/>
          </p:nvSpPr>
          <p:spPr bwMode="auto">
            <a:xfrm>
              <a:off x="1317" y="854"/>
              <a:ext cx="5265" cy="860"/>
            </a:xfrm>
            <a:custGeom>
              <a:avLst/>
              <a:gdLst/>
              <a:ahLst/>
              <a:cxnLst>
                <a:cxn ang="0">
                  <a:pos x="5265" y="0"/>
                </a:cxn>
                <a:cxn ang="0">
                  <a:pos x="5249" y="73"/>
                </a:cxn>
                <a:cxn ang="0">
                  <a:pos x="5226" y="155"/>
                </a:cxn>
                <a:cxn ang="0">
                  <a:pos x="5191" y="262"/>
                </a:cxn>
                <a:cxn ang="0">
                  <a:pos x="5142" y="385"/>
                </a:cxn>
                <a:cxn ang="0">
                  <a:pos x="5078" y="520"/>
                </a:cxn>
                <a:cxn ang="0">
                  <a:pos x="5019" y="625"/>
                </a:cxn>
                <a:cxn ang="0">
                  <a:pos x="4974" y="696"/>
                </a:cxn>
                <a:cxn ang="0">
                  <a:pos x="4923" y="767"/>
                </a:cxn>
                <a:cxn ang="0">
                  <a:pos x="4869" y="838"/>
                </a:cxn>
                <a:cxn ang="0">
                  <a:pos x="4808" y="906"/>
                </a:cxn>
                <a:cxn ang="0">
                  <a:pos x="4741" y="971"/>
                </a:cxn>
                <a:cxn ang="0">
                  <a:pos x="4670" y="1034"/>
                </a:cxn>
                <a:cxn ang="0">
                  <a:pos x="4593" y="1093"/>
                </a:cxn>
                <a:cxn ang="0">
                  <a:pos x="4509" y="1147"/>
                </a:cxn>
                <a:cxn ang="0">
                  <a:pos x="4419" y="1195"/>
                </a:cxn>
                <a:cxn ang="0">
                  <a:pos x="4322" y="1239"/>
                </a:cxn>
                <a:cxn ang="0">
                  <a:pos x="4218" y="1274"/>
                </a:cxn>
                <a:cxn ang="0">
                  <a:pos x="4108" y="1303"/>
                </a:cxn>
                <a:cxn ang="0">
                  <a:pos x="3990" y="1324"/>
                </a:cxn>
                <a:cxn ang="0">
                  <a:pos x="3865" y="1336"/>
                </a:cxn>
                <a:cxn ang="0">
                  <a:pos x="3732" y="1337"/>
                </a:cxn>
                <a:cxn ang="0">
                  <a:pos x="3591" y="1329"/>
                </a:cxn>
                <a:cxn ang="0">
                  <a:pos x="3443" y="1311"/>
                </a:cxn>
                <a:cxn ang="0">
                  <a:pos x="3286" y="1279"/>
                </a:cxn>
                <a:cxn ang="0">
                  <a:pos x="3204" y="1260"/>
                </a:cxn>
                <a:cxn ang="0">
                  <a:pos x="2885" y="1181"/>
                </a:cxn>
                <a:cxn ang="0">
                  <a:pos x="2588" y="1119"/>
                </a:cxn>
                <a:cxn ang="0">
                  <a:pos x="2313" y="1071"/>
                </a:cxn>
                <a:cxn ang="0">
                  <a:pos x="2059" y="1039"/>
                </a:cxn>
                <a:cxn ang="0">
                  <a:pos x="1821" y="1022"/>
                </a:cxn>
                <a:cxn ang="0">
                  <a:pos x="1602" y="1019"/>
                </a:cxn>
                <a:cxn ang="0">
                  <a:pos x="1396" y="1031"/>
                </a:cxn>
                <a:cxn ang="0">
                  <a:pos x="1252" y="1048"/>
                </a:cxn>
                <a:cxn ang="0">
                  <a:pos x="1160" y="1064"/>
                </a:cxn>
                <a:cxn ang="0">
                  <a:pos x="1071" y="1084"/>
                </a:cxn>
                <a:cxn ang="0">
                  <a:pos x="985" y="1106"/>
                </a:cxn>
                <a:cxn ang="0">
                  <a:pos x="901" y="1132"/>
                </a:cxn>
                <a:cxn ang="0">
                  <a:pos x="820" y="1163"/>
                </a:cxn>
                <a:cxn ang="0">
                  <a:pos x="702" y="1213"/>
                </a:cxn>
                <a:cxn ang="0">
                  <a:pos x="552" y="1290"/>
                </a:cxn>
                <a:cxn ang="0">
                  <a:pos x="408" y="1381"/>
                </a:cxn>
                <a:cxn ang="0">
                  <a:pos x="269" y="1483"/>
                </a:cxn>
                <a:cxn ang="0">
                  <a:pos x="133" y="1596"/>
                </a:cxn>
                <a:cxn ang="0">
                  <a:pos x="0" y="1722"/>
                </a:cxn>
              </a:cxnLst>
              <a:rect l="0" t="0" r="r" b="b"/>
              <a:pathLst>
                <a:path w="5265" h="1722">
                  <a:moveTo>
                    <a:pt x="5265" y="0"/>
                  </a:moveTo>
                  <a:lnTo>
                    <a:pt x="5265" y="0"/>
                  </a:lnTo>
                  <a:lnTo>
                    <a:pt x="5262" y="20"/>
                  </a:lnTo>
                  <a:lnTo>
                    <a:pt x="5249" y="73"/>
                  </a:lnTo>
                  <a:lnTo>
                    <a:pt x="5238" y="112"/>
                  </a:lnTo>
                  <a:lnTo>
                    <a:pt x="5226" y="155"/>
                  </a:lnTo>
                  <a:lnTo>
                    <a:pt x="5210" y="205"/>
                  </a:lnTo>
                  <a:lnTo>
                    <a:pt x="5191" y="262"/>
                  </a:lnTo>
                  <a:lnTo>
                    <a:pt x="5169" y="322"/>
                  </a:lnTo>
                  <a:lnTo>
                    <a:pt x="5142" y="385"/>
                  </a:lnTo>
                  <a:lnTo>
                    <a:pt x="5113" y="451"/>
                  </a:lnTo>
                  <a:lnTo>
                    <a:pt x="5078" y="520"/>
                  </a:lnTo>
                  <a:lnTo>
                    <a:pt x="5040" y="590"/>
                  </a:lnTo>
                  <a:lnTo>
                    <a:pt x="5019" y="625"/>
                  </a:lnTo>
                  <a:lnTo>
                    <a:pt x="4997" y="661"/>
                  </a:lnTo>
                  <a:lnTo>
                    <a:pt x="4974" y="696"/>
                  </a:lnTo>
                  <a:lnTo>
                    <a:pt x="4949" y="732"/>
                  </a:lnTo>
                  <a:lnTo>
                    <a:pt x="4923" y="767"/>
                  </a:lnTo>
                  <a:lnTo>
                    <a:pt x="4897" y="803"/>
                  </a:lnTo>
                  <a:lnTo>
                    <a:pt x="4869" y="838"/>
                  </a:lnTo>
                  <a:lnTo>
                    <a:pt x="4838" y="872"/>
                  </a:lnTo>
                  <a:lnTo>
                    <a:pt x="4808" y="906"/>
                  </a:lnTo>
                  <a:lnTo>
                    <a:pt x="4776" y="938"/>
                  </a:lnTo>
                  <a:lnTo>
                    <a:pt x="4741" y="971"/>
                  </a:lnTo>
                  <a:lnTo>
                    <a:pt x="4706" y="1003"/>
                  </a:lnTo>
                  <a:lnTo>
                    <a:pt x="4670" y="1034"/>
                  </a:lnTo>
                  <a:lnTo>
                    <a:pt x="4631" y="1064"/>
                  </a:lnTo>
                  <a:lnTo>
                    <a:pt x="4593" y="1093"/>
                  </a:lnTo>
                  <a:lnTo>
                    <a:pt x="4551" y="1121"/>
                  </a:lnTo>
                  <a:lnTo>
                    <a:pt x="4509" y="1147"/>
                  </a:lnTo>
                  <a:lnTo>
                    <a:pt x="4465" y="1173"/>
                  </a:lnTo>
                  <a:lnTo>
                    <a:pt x="4419" y="1195"/>
                  </a:lnTo>
                  <a:lnTo>
                    <a:pt x="4370" y="1218"/>
                  </a:lnTo>
                  <a:lnTo>
                    <a:pt x="4322" y="1239"/>
                  </a:lnTo>
                  <a:lnTo>
                    <a:pt x="4270" y="1258"/>
                  </a:lnTo>
                  <a:lnTo>
                    <a:pt x="4218" y="1274"/>
                  </a:lnTo>
                  <a:lnTo>
                    <a:pt x="4163" y="1290"/>
                  </a:lnTo>
                  <a:lnTo>
                    <a:pt x="4108" y="1303"/>
                  </a:lnTo>
                  <a:lnTo>
                    <a:pt x="4050" y="1315"/>
                  </a:lnTo>
                  <a:lnTo>
                    <a:pt x="3990" y="1324"/>
                  </a:lnTo>
                  <a:lnTo>
                    <a:pt x="3929" y="1331"/>
                  </a:lnTo>
                  <a:lnTo>
                    <a:pt x="3865" y="1336"/>
                  </a:lnTo>
                  <a:lnTo>
                    <a:pt x="3800" y="1337"/>
                  </a:lnTo>
                  <a:lnTo>
                    <a:pt x="3732" y="1337"/>
                  </a:lnTo>
                  <a:lnTo>
                    <a:pt x="3662" y="1336"/>
                  </a:lnTo>
                  <a:lnTo>
                    <a:pt x="3591" y="1329"/>
                  </a:lnTo>
                  <a:lnTo>
                    <a:pt x="3518" y="1321"/>
                  </a:lnTo>
                  <a:lnTo>
                    <a:pt x="3443" y="1311"/>
                  </a:lnTo>
                  <a:lnTo>
                    <a:pt x="3365" y="1297"/>
                  </a:lnTo>
                  <a:lnTo>
                    <a:pt x="3286" y="1279"/>
                  </a:lnTo>
                  <a:lnTo>
                    <a:pt x="3204" y="1260"/>
                  </a:lnTo>
                  <a:lnTo>
                    <a:pt x="3204" y="1260"/>
                  </a:lnTo>
                  <a:lnTo>
                    <a:pt x="3042" y="1219"/>
                  </a:lnTo>
                  <a:lnTo>
                    <a:pt x="2885" y="1181"/>
                  </a:lnTo>
                  <a:lnTo>
                    <a:pt x="2733" y="1148"/>
                  </a:lnTo>
                  <a:lnTo>
                    <a:pt x="2588" y="1119"/>
                  </a:lnTo>
                  <a:lnTo>
                    <a:pt x="2447" y="1093"/>
                  </a:lnTo>
                  <a:lnTo>
                    <a:pt x="2313" y="1071"/>
                  </a:lnTo>
                  <a:lnTo>
                    <a:pt x="2184" y="1053"/>
                  </a:lnTo>
                  <a:lnTo>
                    <a:pt x="2059" y="1039"/>
                  </a:lnTo>
                  <a:lnTo>
                    <a:pt x="1938" y="1029"/>
                  </a:lnTo>
                  <a:lnTo>
                    <a:pt x="1821" y="1022"/>
                  </a:lnTo>
                  <a:lnTo>
                    <a:pt x="1709" y="1019"/>
                  </a:lnTo>
                  <a:lnTo>
                    <a:pt x="1602" y="1019"/>
                  </a:lnTo>
                  <a:lnTo>
                    <a:pt x="1498" y="1024"/>
                  </a:lnTo>
                  <a:lnTo>
                    <a:pt x="1396" y="1031"/>
                  </a:lnTo>
                  <a:lnTo>
                    <a:pt x="1299" y="1042"/>
                  </a:lnTo>
                  <a:lnTo>
                    <a:pt x="1252" y="1048"/>
                  </a:lnTo>
                  <a:lnTo>
                    <a:pt x="1206" y="1056"/>
                  </a:lnTo>
                  <a:lnTo>
                    <a:pt x="1160" y="1064"/>
                  </a:lnTo>
                  <a:lnTo>
                    <a:pt x="1116" y="1074"/>
                  </a:lnTo>
                  <a:lnTo>
                    <a:pt x="1071" y="1084"/>
                  </a:lnTo>
                  <a:lnTo>
                    <a:pt x="1027" y="1095"/>
                  </a:lnTo>
                  <a:lnTo>
                    <a:pt x="985" y="1106"/>
                  </a:lnTo>
                  <a:lnTo>
                    <a:pt x="942" y="1119"/>
                  </a:lnTo>
                  <a:lnTo>
                    <a:pt x="901" y="1132"/>
                  </a:lnTo>
                  <a:lnTo>
                    <a:pt x="860" y="1147"/>
                  </a:lnTo>
                  <a:lnTo>
                    <a:pt x="820" y="1163"/>
                  </a:lnTo>
                  <a:lnTo>
                    <a:pt x="780" y="1177"/>
                  </a:lnTo>
                  <a:lnTo>
                    <a:pt x="702" y="1213"/>
                  </a:lnTo>
                  <a:lnTo>
                    <a:pt x="626" y="1250"/>
                  </a:lnTo>
                  <a:lnTo>
                    <a:pt x="552" y="1290"/>
                  </a:lnTo>
                  <a:lnTo>
                    <a:pt x="479" y="1334"/>
                  </a:lnTo>
                  <a:lnTo>
                    <a:pt x="408" y="1381"/>
                  </a:lnTo>
                  <a:lnTo>
                    <a:pt x="338" y="1429"/>
                  </a:lnTo>
                  <a:lnTo>
                    <a:pt x="269" y="1483"/>
                  </a:lnTo>
                  <a:lnTo>
                    <a:pt x="201" y="1538"/>
                  </a:lnTo>
                  <a:lnTo>
                    <a:pt x="133" y="1596"/>
                  </a:lnTo>
                  <a:lnTo>
                    <a:pt x="66" y="1657"/>
                  </a:lnTo>
                  <a:lnTo>
                    <a:pt x="0" y="172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38116" name="Freeform 100"/>
            <p:cNvSpPr>
              <a:spLocks/>
            </p:cNvSpPr>
            <p:nvPr/>
          </p:nvSpPr>
          <p:spPr bwMode="auto">
            <a:xfrm>
              <a:off x="1361" y="825"/>
              <a:ext cx="5239" cy="918"/>
            </a:xfrm>
            <a:custGeom>
              <a:avLst/>
              <a:gdLst/>
              <a:ahLst/>
              <a:cxnLst>
                <a:cxn ang="0">
                  <a:pos x="5239" y="0"/>
                </a:cxn>
                <a:cxn ang="0">
                  <a:pos x="5223" y="74"/>
                </a:cxn>
                <a:cxn ang="0">
                  <a:pos x="5202" y="158"/>
                </a:cxn>
                <a:cxn ang="0">
                  <a:pos x="5169" y="265"/>
                </a:cxn>
                <a:cxn ang="0">
                  <a:pos x="5122" y="389"/>
                </a:cxn>
                <a:cxn ang="0">
                  <a:pos x="5061" y="527"/>
                </a:cxn>
                <a:cxn ang="0">
                  <a:pos x="5003" y="635"/>
                </a:cxn>
                <a:cxn ang="0">
                  <a:pos x="4958" y="706"/>
                </a:cxn>
                <a:cxn ang="0">
                  <a:pos x="4909" y="778"/>
                </a:cxn>
                <a:cxn ang="0">
                  <a:pos x="4855" y="850"/>
                </a:cxn>
                <a:cxn ang="0">
                  <a:pos x="4796" y="921"/>
                </a:cxn>
                <a:cxn ang="0">
                  <a:pos x="4730" y="987"/>
                </a:cxn>
                <a:cxn ang="0">
                  <a:pos x="4660" y="1051"/>
                </a:cxn>
                <a:cxn ang="0">
                  <a:pos x="4583" y="1113"/>
                </a:cxn>
                <a:cxn ang="0">
                  <a:pos x="4500" y="1168"/>
                </a:cxn>
                <a:cxn ang="0">
                  <a:pos x="4411" y="1219"/>
                </a:cxn>
                <a:cxn ang="0">
                  <a:pos x="4315" y="1265"/>
                </a:cxn>
                <a:cxn ang="0">
                  <a:pos x="4211" y="1303"/>
                </a:cxn>
                <a:cxn ang="0">
                  <a:pos x="4101" y="1334"/>
                </a:cxn>
                <a:cxn ang="0">
                  <a:pos x="3985" y="1357"/>
                </a:cxn>
                <a:cxn ang="0">
                  <a:pos x="3860" y="1371"/>
                </a:cxn>
                <a:cxn ang="0">
                  <a:pos x="3727" y="1376"/>
                </a:cxn>
                <a:cxn ang="0">
                  <a:pos x="3585" y="1371"/>
                </a:cxn>
                <a:cxn ang="0">
                  <a:pos x="3436" y="1355"/>
                </a:cxn>
                <a:cxn ang="0">
                  <a:pos x="3279" y="1326"/>
                </a:cxn>
                <a:cxn ang="0">
                  <a:pos x="3198" y="1308"/>
                </a:cxn>
                <a:cxn ang="0">
                  <a:pos x="2877" y="1235"/>
                </a:cxn>
                <a:cxn ang="0">
                  <a:pos x="2580" y="1179"/>
                </a:cxn>
                <a:cxn ang="0">
                  <a:pos x="2303" y="1137"/>
                </a:cxn>
                <a:cxn ang="0">
                  <a:pos x="2048" y="1109"/>
                </a:cxn>
                <a:cxn ang="0">
                  <a:pos x="1811" y="1097"/>
                </a:cxn>
                <a:cxn ang="0">
                  <a:pos x="1591" y="1100"/>
                </a:cxn>
                <a:cxn ang="0">
                  <a:pos x="1387" y="1114"/>
                </a:cxn>
                <a:cxn ang="0">
                  <a:pos x="1243" y="1135"/>
                </a:cxn>
                <a:cxn ang="0">
                  <a:pos x="1151" y="1153"/>
                </a:cxn>
                <a:cxn ang="0">
                  <a:pos x="1062" y="1174"/>
                </a:cxn>
                <a:cxn ang="0">
                  <a:pos x="976" y="1200"/>
                </a:cxn>
                <a:cxn ang="0">
                  <a:pos x="893" y="1227"/>
                </a:cxn>
                <a:cxn ang="0">
                  <a:pos x="812" y="1258"/>
                </a:cxn>
                <a:cxn ang="0">
                  <a:pos x="696" y="1311"/>
                </a:cxn>
                <a:cxn ang="0">
                  <a:pos x="546" y="1392"/>
                </a:cxn>
                <a:cxn ang="0">
                  <a:pos x="404" y="1486"/>
                </a:cxn>
                <a:cxn ang="0">
                  <a:pos x="267" y="1591"/>
                </a:cxn>
                <a:cxn ang="0">
                  <a:pos x="132" y="1709"/>
                </a:cxn>
                <a:cxn ang="0">
                  <a:pos x="0" y="1836"/>
                </a:cxn>
              </a:cxnLst>
              <a:rect l="0" t="0" r="r" b="b"/>
              <a:pathLst>
                <a:path w="5239" h="1836">
                  <a:moveTo>
                    <a:pt x="5239" y="0"/>
                  </a:moveTo>
                  <a:lnTo>
                    <a:pt x="5239" y="0"/>
                  </a:lnTo>
                  <a:lnTo>
                    <a:pt x="5236" y="20"/>
                  </a:lnTo>
                  <a:lnTo>
                    <a:pt x="5223" y="74"/>
                  </a:lnTo>
                  <a:lnTo>
                    <a:pt x="5215" y="113"/>
                  </a:lnTo>
                  <a:lnTo>
                    <a:pt x="5202" y="158"/>
                  </a:lnTo>
                  <a:lnTo>
                    <a:pt x="5187" y="209"/>
                  </a:lnTo>
                  <a:lnTo>
                    <a:pt x="5169" y="265"/>
                  </a:lnTo>
                  <a:lnTo>
                    <a:pt x="5148" y="325"/>
                  </a:lnTo>
                  <a:lnTo>
                    <a:pt x="5122" y="389"/>
                  </a:lnTo>
                  <a:lnTo>
                    <a:pt x="5093" y="457"/>
                  </a:lnTo>
                  <a:lnTo>
                    <a:pt x="5061" y="527"/>
                  </a:lnTo>
                  <a:lnTo>
                    <a:pt x="5023" y="598"/>
                  </a:lnTo>
                  <a:lnTo>
                    <a:pt x="5003" y="635"/>
                  </a:lnTo>
                  <a:lnTo>
                    <a:pt x="4982" y="670"/>
                  </a:lnTo>
                  <a:lnTo>
                    <a:pt x="4958" y="706"/>
                  </a:lnTo>
                  <a:lnTo>
                    <a:pt x="4934" y="743"/>
                  </a:lnTo>
                  <a:lnTo>
                    <a:pt x="4909" y="778"/>
                  </a:lnTo>
                  <a:lnTo>
                    <a:pt x="4883" y="814"/>
                  </a:lnTo>
                  <a:lnTo>
                    <a:pt x="4855" y="850"/>
                  </a:lnTo>
                  <a:lnTo>
                    <a:pt x="4826" y="885"/>
                  </a:lnTo>
                  <a:lnTo>
                    <a:pt x="4796" y="921"/>
                  </a:lnTo>
                  <a:lnTo>
                    <a:pt x="4764" y="954"/>
                  </a:lnTo>
                  <a:lnTo>
                    <a:pt x="4730" y="987"/>
                  </a:lnTo>
                  <a:lnTo>
                    <a:pt x="4696" y="1019"/>
                  </a:lnTo>
                  <a:lnTo>
                    <a:pt x="4660" y="1051"/>
                  </a:lnTo>
                  <a:lnTo>
                    <a:pt x="4622" y="1082"/>
                  </a:lnTo>
                  <a:lnTo>
                    <a:pt x="4583" y="1113"/>
                  </a:lnTo>
                  <a:lnTo>
                    <a:pt x="4543" y="1140"/>
                  </a:lnTo>
                  <a:lnTo>
                    <a:pt x="4500" y="1168"/>
                  </a:lnTo>
                  <a:lnTo>
                    <a:pt x="4457" y="1195"/>
                  </a:lnTo>
                  <a:lnTo>
                    <a:pt x="4411" y="1219"/>
                  </a:lnTo>
                  <a:lnTo>
                    <a:pt x="4364" y="1242"/>
                  </a:lnTo>
                  <a:lnTo>
                    <a:pt x="4315" y="1265"/>
                  </a:lnTo>
                  <a:lnTo>
                    <a:pt x="4264" y="1284"/>
                  </a:lnTo>
                  <a:lnTo>
                    <a:pt x="4211" y="1303"/>
                  </a:lnTo>
                  <a:lnTo>
                    <a:pt x="4157" y="1319"/>
                  </a:lnTo>
                  <a:lnTo>
                    <a:pt x="4101" y="1334"/>
                  </a:lnTo>
                  <a:lnTo>
                    <a:pt x="4043" y="1347"/>
                  </a:lnTo>
                  <a:lnTo>
                    <a:pt x="3985" y="1357"/>
                  </a:lnTo>
                  <a:lnTo>
                    <a:pt x="3922" y="1365"/>
                  </a:lnTo>
                  <a:lnTo>
                    <a:pt x="3860" y="1371"/>
                  </a:lnTo>
                  <a:lnTo>
                    <a:pt x="3793" y="1374"/>
                  </a:lnTo>
                  <a:lnTo>
                    <a:pt x="3727" y="1376"/>
                  </a:lnTo>
                  <a:lnTo>
                    <a:pt x="3657" y="1374"/>
                  </a:lnTo>
                  <a:lnTo>
                    <a:pt x="3585" y="1371"/>
                  </a:lnTo>
                  <a:lnTo>
                    <a:pt x="3513" y="1365"/>
                  </a:lnTo>
                  <a:lnTo>
                    <a:pt x="3436" y="1355"/>
                  </a:lnTo>
                  <a:lnTo>
                    <a:pt x="3359" y="1342"/>
                  </a:lnTo>
                  <a:lnTo>
                    <a:pt x="3279" y="1326"/>
                  </a:lnTo>
                  <a:lnTo>
                    <a:pt x="3198" y="1308"/>
                  </a:lnTo>
                  <a:lnTo>
                    <a:pt x="3198" y="1308"/>
                  </a:lnTo>
                  <a:lnTo>
                    <a:pt x="3034" y="1269"/>
                  </a:lnTo>
                  <a:lnTo>
                    <a:pt x="2877" y="1235"/>
                  </a:lnTo>
                  <a:lnTo>
                    <a:pt x="2726" y="1205"/>
                  </a:lnTo>
                  <a:lnTo>
                    <a:pt x="2580" y="1179"/>
                  </a:lnTo>
                  <a:lnTo>
                    <a:pt x="2439" y="1156"/>
                  </a:lnTo>
                  <a:lnTo>
                    <a:pt x="2303" y="1137"/>
                  </a:lnTo>
                  <a:lnTo>
                    <a:pt x="2174" y="1121"/>
                  </a:lnTo>
                  <a:lnTo>
                    <a:pt x="2048" y="1109"/>
                  </a:lnTo>
                  <a:lnTo>
                    <a:pt x="1927" y="1101"/>
                  </a:lnTo>
                  <a:lnTo>
                    <a:pt x="1811" y="1097"/>
                  </a:lnTo>
                  <a:lnTo>
                    <a:pt x="1699" y="1097"/>
                  </a:lnTo>
                  <a:lnTo>
                    <a:pt x="1591" y="1100"/>
                  </a:lnTo>
                  <a:lnTo>
                    <a:pt x="1487" y="1105"/>
                  </a:lnTo>
                  <a:lnTo>
                    <a:pt x="1387" y="1114"/>
                  </a:lnTo>
                  <a:lnTo>
                    <a:pt x="1290" y="1127"/>
                  </a:lnTo>
                  <a:lnTo>
                    <a:pt x="1243" y="1135"/>
                  </a:lnTo>
                  <a:lnTo>
                    <a:pt x="1197" y="1143"/>
                  </a:lnTo>
                  <a:lnTo>
                    <a:pt x="1151" y="1153"/>
                  </a:lnTo>
                  <a:lnTo>
                    <a:pt x="1107" y="1164"/>
                  </a:lnTo>
                  <a:lnTo>
                    <a:pt x="1062" y="1174"/>
                  </a:lnTo>
                  <a:lnTo>
                    <a:pt x="1019" y="1187"/>
                  </a:lnTo>
                  <a:lnTo>
                    <a:pt x="976" y="1200"/>
                  </a:lnTo>
                  <a:lnTo>
                    <a:pt x="934" y="1213"/>
                  </a:lnTo>
                  <a:lnTo>
                    <a:pt x="893" y="1227"/>
                  </a:lnTo>
                  <a:lnTo>
                    <a:pt x="853" y="1242"/>
                  </a:lnTo>
                  <a:lnTo>
                    <a:pt x="812" y="1258"/>
                  </a:lnTo>
                  <a:lnTo>
                    <a:pt x="772" y="1276"/>
                  </a:lnTo>
                  <a:lnTo>
                    <a:pt x="696" y="1311"/>
                  </a:lnTo>
                  <a:lnTo>
                    <a:pt x="619" y="1350"/>
                  </a:lnTo>
                  <a:lnTo>
                    <a:pt x="546" y="1392"/>
                  </a:lnTo>
                  <a:lnTo>
                    <a:pt x="473" y="1437"/>
                  </a:lnTo>
                  <a:lnTo>
                    <a:pt x="404" y="1486"/>
                  </a:lnTo>
                  <a:lnTo>
                    <a:pt x="335" y="1537"/>
                  </a:lnTo>
                  <a:lnTo>
                    <a:pt x="267" y="1591"/>
                  </a:lnTo>
                  <a:lnTo>
                    <a:pt x="199" y="1649"/>
                  </a:lnTo>
                  <a:lnTo>
                    <a:pt x="132" y="1709"/>
                  </a:lnTo>
                  <a:lnTo>
                    <a:pt x="67" y="1772"/>
                  </a:lnTo>
                  <a:lnTo>
                    <a:pt x="0" y="183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38117" name="Freeform 101"/>
            <p:cNvSpPr>
              <a:spLocks/>
            </p:cNvSpPr>
            <p:nvPr/>
          </p:nvSpPr>
          <p:spPr bwMode="auto">
            <a:xfrm>
              <a:off x="1407" y="796"/>
              <a:ext cx="5211" cy="976"/>
            </a:xfrm>
            <a:custGeom>
              <a:avLst/>
              <a:gdLst/>
              <a:ahLst/>
              <a:cxnLst>
                <a:cxn ang="0">
                  <a:pos x="5211" y="0"/>
                </a:cxn>
                <a:cxn ang="0">
                  <a:pos x="5197" y="76"/>
                </a:cxn>
                <a:cxn ang="0">
                  <a:pos x="5176" y="160"/>
                </a:cxn>
                <a:cxn ang="0">
                  <a:pos x="5144" y="268"/>
                </a:cxn>
                <a:cxn ang="0">
                  <a:pos x="5100" y="394"/>
                </a:cxn>
                <a:cxn ang="0">
                  <a:pos x="5040" y="533"/>
                </a:cxn>
                <a:cxn ang="0">
                  <a:pos x="4983" y="643"/>
                </a:cxn>
                <a:cxn ang="0">
                  <a:pos x="4940" y="715"/>
                </a:cxn>
                <a:cxn ang="0">
                  <a:pos x="4893" y="790"/>
                </a:cxn>
                <a:cxn ang="0">
                  <a:pos x="4839" y="862"/>
                </a:cxn>
                <a:cxn ang="0">
                  <a:pos x="4780" y="933"/>
                </a:cxn>
                <a:cxn ang="0">
                  <a:pos x="4716" y="1003"/>
                </a:cxn>
                <a:cxn ang="0">
                  <a:pos x="4647" y="1069"/>
                </a:cxn>
                <a:cxn ang="0">
                  <a:pos x="4571" y="1130"/>
                </a:cxn>
                <a:cxn ang="0">
                  <a:pos x="4489" y="1188"/>
                </a:cxn>
                <a:cxn ang="0">
                  <a:pos x="4400" y="1242"/>
                </a:cxn>
                <a:cxn ang="0">
                  <a:pos x="4305" y="1289"/>
                </a:cxn>
                <a:cxn ang="0">
                  <a:pos x="4203" y="1331"/>
                </a:cxn>
                <a:cxn ang="0">
                  <a:pos x="4093" y="1363"/>
                </a:cxn>
                <a:cxn ang="0">
                  <a:pos x="3976" y="1389"/>
                </a:cxn>
                <a:cxn ang="0">
                  <a:pos x="3851" y="1406"/>
                </a:cxn>
                <a:cxn ang="0">
                  <a:pos x="3718" y="1413"/>
                </a:cxn>
                <a:cxn ang="0">
                  <a:pos x="3578" y="1411"/>
                </a:cxn>
                <a:cxn ang="0">
                  <a:pos x="3428" y="1398"/>
                </a:cxn>
                <a:cxn ang="0">
                  <a:pos x="3271" y="1373"/>
                </a:cxn>
                <a:cxn ang="0">
                  <a:pos x="3188" y="1356"/>
                </a:cxn>
                <a:cxn ang="0">
                  <a:pos x="2867" y="1290"/>
                </a:cxn>
                <a:cxn ang="0">
                  <a:pos x="2568" y="1239"/>
                </a:cxn>
                <a:cxn ang="0">
                  <a:pos x="2292" y="1203"/>
                </a:cxn>
                <a:cxn ang="0">
                  <a:pos x="2037" y="1180"/>
                </a:cxn>
                <a:cxn ang="0">
                  <a:pos x="1799" y="1172"/>
                </a:cxn>
                <a:cxn ang="0">
                  <a:pos x="1580" y="1179"/>
                </a:cxn>
                <a:cxn ang="0">
                  <a:pos x="1376" y="1198"/>
                </a:cxn>
                <a:cxn ang="0">
                  <a:pos x="1231" y="1222"/>
                </a:cxn>
                <a:cxn ang="0">
                  <a:pos x="1140" y="1242"/>
                </a:cxn>
                <a:cxn ang="0">
                  <a:pos x="1052" y="1266"/>
                </a:cxn>
                <a:cxn ang="0">
                  <a:pos x="966" y="1292"/>
                </a:cxn>
                <a:cxn ang="0">
                  <a:pos x="883" y="1323"/>
                </a:cxn>
                <a:cxn ang="0">
                  <a:pos x="802" y="1355"/>
                </a:cxn>
                <a:cxn ang="0">
                  <a:pos x="687" y="1410"/>
                </a:cxn>
                <a:cxn ang="0">
                  <a:pos x="539" y="1495"/>
                </a:cxn>
                <a:cxn ang="0">
                  <a:pos x="398" y="1592"/>
                </a:cxn>
                <a:cxn ang="0">
                  <a:pos x="262" y="1700"/>
                </a:cxn>
                <a:cxn ang="0">
                  <a:pos x="130" y="1821"/>
                </a:cxn>
                <a:cxn ang="0">
                  <a:pos x="0" y="1952"/>
                </a:cxn>
              </a:cxnLst>
              <a:rect l="0" t="0" r="r" b="b"/>
              <a:pathLst>
                <a:path w="5211" h="1952">
                  <a:moveTo>
                    <a:pt x="5211" y="0"/>
                  </a:moveTo>
                  <a:lnTo>
                    <a:pt x="5211" y="0"/>
                  </a:lnTo>
                  <a:lnTo>
                    <a:pt x="5206" y="21"/>
                  </a:lnTo>
                  <a:lnTo>
                    <a:pt x="5197" y="76"/>
                  </a:lnTo>
                  <a:lnTo>
                    <a:pt x="5187" y="115"/>
                  </a:lnTo>
                  <a:lnTo>
                    <a:pt x="5176" y="160"/>
                  </a:lnTo>
                  <a:lnTo>
                    <a:pt x="5162" y="212"/>
                  </a:lnTo>
                  <a:lnTo>
                    <a:pt x="5144" y="268"/>
                  </a:lnTo>
                  <a:lnTo>
                    <a:pt x="5123" y="329"/>
                  </a:lnTo>
                  <a:lnTo>
                    <a:pt x="5100" y="394"/>
                  </a:lnTo>
                  <a:lnTo>
                    <a:pt x="5072" y="463"/>
                  </a:lnTo>
                  <a:lnTo>
                    <a:pt x="5040" y="533"/>
                  </a:lnTo>
                  <a:lnTo>
                    <a:pt x="5004" y="606"/>
                  </a:lnTo>
                  <a:lnTo>
                    <a:pt x="4983" y="643"/>
                  </a:lnTo>
                  <a:lnTo>
                    <a:pt x="4962" y="680"/>
                  </a:lnTo>
                  <a:lnTo>
                    <a:pt x="4940" y="715"/>
                  </a:lnTo>
                  <a:lnTo>
                    <a:pt x="4916" y="753"/>
                  </a:lnTo>
                  <a:lnTo>
                    <a:pt x="4893" y="790"/>
                  </a:lnTo>
                  <a:lnTo>
                    <a:pt x="4866" y="827"/>
                  </a:lnTo>
                  <a:lnTo>
                    <a:pt x="4839" y="862"/>
                  </a:lnTo>
                  <a:lnTo>
                    <a:pt x="4811" y="898"/>
                  </a:lnTo>
                  <a:lnTo>
                    <a:pt x="4780" y="933"/>
                  </a:lnTo>
                  <a:lnTo>
                    <a:pt x="4750" y="969"/>
                  </a:lnTo>
                  <a:lnTo>
                    <a:pt x="4716" y="1003"/>
                  </a:lnTo>
                  <a:lnTo>
                    <a:pt x="4683" y="1037"/>
                  </a:lnTo>
                  <a:lnTo>
                    <a:pt x="4647" y="1069"/>
                  </a:lnTo>
                  <a:lnTo>
                    <a:pt x="4609" y="1100"/>
                  </a:lnTo>
                  <a:lnTo>
                    <a:pt x="4571" y="1130"/>
                  </a:lnTo>
                  <a:lnTo>
                    <a:pt x="4530" y="1161"/>
                  </a:lnTo>
                  <a:lnTo>
                    <a:pt x="4489" y="1188"/>
                  </a:lnTo>
                  <a:lnTo>
                    <a:pt x="4446" y="1216"/>
                  </a:lnTo>
                  <a:lnTo>
                    <a:pt x="4400" y="1242"/>
                  </a:lnTo>
                  <a:lnTo>
                    <a:pt x="4354" y="1266"/>
                  </a:lnTo>
                  <a:lnTo>
                    <a:pt x="4305" y="1289"/>
                  </a:lnTo>
                  <a:lnTo>
                    <a:pt x="4255" y="1311"/>
                  </a:lnTo>
                  <a:lnTo>
                    <a:pt x="4203" y="1331"/>
                  </a:lnTo>
                  <a:lnTo>
                    <a:pt x="4148" y="1348"/>
                  </a:lnTo>
                  <a:lnTo>
                    <a:pt x="4093" y="1363"/>
                  </a:lnTo>
                  <a:lnTo>
                    <a:pt x="4036" y="1377"/>
                  </a:lnTo>
                  <a:lnTo>
                    <a:pt x="3976" y="1389"/>
                  </a:lnTo>
                  <a:lnTo>
                    <a:pt x="3915" y="1398"/>
                  </a:lnTo>
                  <a:lnTo>
                    <a:pt x="3851" y="1406"/>
                  </a:lnTo>
                  <a:lnTo>
                    <a:pt x="3786" y="1411"/>
                  </a:lnTo>
                  <a:lnTo>
                    <a:pt x="3718" y="1413"/>
                  </a:lnTo>
                  <a:lnTo>
                    <a:pt x="3649" y="1415"/>
                  </a:lnTo>
                  <a:lnTo>
                    <a:pt x="3578" y="1411"/>
                  </a:lnTo>
                  <a:lnTo>
                    <a:pt x="3504" y="1406"/>
                  </a:lnTo>
                  <a:lnTo>
                    <a:pt x="3428" y="1398"/>
                  </a:lnTo>
                  <a:lnTo>
                    <a:pt x="3350" y="1387"/>
                  </a:lnTo>
                  <a:lnTo>
                    <a:pt x="3271" y="1373"/>
                  </a:lnTo>
                  <a:lnTo>
                    <a:pt x="3188" y="1356"/>
                  </a:lnTo>
                  <a:lnTo>
                    <a:pt x="3188" y="1356"/>
                  </a:lnTo>
                  <a:lnTo>
                    <a:pt x="3025" y="1321"/>
                  </a:lnTo>
                  <a:lnTo>
                    <a:pt x="2867" y="1290"/>
                  </a:lnTo>
                  <a:lnTo>
                    <a:pt x="2716" y="1263"/>
                  </a:lnTo>
                  <a:lnTo>
                    <a:pt x="2568" y="1239"/>
                  </a:lnTo>
                  <a:lnTo>
                    <a:pt x="2428" y="1219"/>
                  </a:lnTo>
                  <a:lnTo>
                    <a:pt x="2292" y="1203"/>
                  </a:lnTo>
                  <a:lnTo>
                    <a:pt x="2162" y="1190"/>
                  </a:lnTo>
                  <a:lnTo>
                    <a:pt x="2037" y="1180"/>
                  </a:lnTo>
                  <a:lnTo>
                    <a:pt x="1916" y="1174"/>
                  </a:lnTo>
                  <a:lnTo>
                    <a:pt x="1799" y="1172"/>
                  </a:lnTo>
                  <a:lnTo>
                    <a:pt x="1688" y="1174"/>
                  </a:lnTo>
                  <a:lnTo>
                    <a:pt x="1580" y="1179"/>
                  </a:lnTo>
                  <a:lnTo>
                    <a:pt x="1476" y="1187"/>
                  </a:lnTo>
                  <a:lnTo>
                    <a:pt x="1376" y="1198"/>
                  </a:lnTo>
                  <a:lnTo>
                    <a:pt x="1279" y="1214"/>
                  </a:lnTo>
                  <a:lnTo>
                    <a:pt x="1231" y="1222"/>
                  </a:lnTo>
                  <a:lnTo>
                    <a:pt x="1186" y="1232"/>
                  </a:lnTo>
                  <a:lnTo>
                    <a:pt x="1140" y="1242"/>
                  </a:lnTo>
                  <a:lnTo>
                    <a:pt x="1095" y="1253"/>
                  </a:lnTo>
                  <a:lnTo>
                    <a:pt x="1052" y="1266"/>
                  </a:lnTo>
                  <a:lnTo>
                    <a:pt x="1009" y="1279"/>
                  </a:lnTo>
                  <a:lnTo>
                    <a:pt x="966" y="1292"/>
                  </a:lnTo>
                  <a:lnTo>
                    <a:pt x="925" y="1306"/>
                  </a:lnTo>
                  <a:lnTo>
                    <a:pt x="883" y="1323"/>
                  </a:lnTo>
                  <a:lnTo>
                    <a:pt x="843" y="1339"/>
                  </a:lnTo>
                  <a:lnTo>
                    <a:pt x="802" y="1355"/>
                  </a:lnTo>
                  <a:lnTo>
                    <a:pt x="763" y="1373"/>
                  </a:lnTo>
                  <a:lnTo>
                    <a:pt x="687" y="1410"/>
                  </a:lnTo>
                  <a:lnTo>
                    <a:pt x="612" y="1452"/>
                  </a:lnTo>
                  <a:lnTo>
                    <a:pt x="539" y="1495"/>
                  </a:lnTo>
                  <a:lnTo>
                    <a:pt x="468" y="1542"/>
                  </a:lnTo>
                  <a:lnTo>
                    <a:pt x="398" y="1592"/>
                  </a:lnTo>
                  <a:lnTo>
                    <a:pt x="329" y="1644"/>
                  </a:lnTo>
                  <a:lnTo>
                    <a:pt x="262" y="1700"/>
                  </a:lnTo>
                  <a:lnTo>
                    <a:pt x="196" y="1758"/>
                  </a:lnTo>
                  <a:lnTo>
                    <a:pt x="130" y="1821"/>
                  </a:lnTo>
                  <a:lnTo>
                    <a:pt x="65" y="1884"/>
                  </a:lnTo>
                  <a:lnTo>
                    <a:pt x="0" y="195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38118" name="Freeform 102"/>
            <p:cNvSpPr>
              <a:spLocks/>
            </p:cNvSpPr>
            <p:nvPr/>
          </p:nvSpPr>
          <p:spPr bwMode="auto">
            <a:xfrm>
              <a:off x="1454" y="767"/>
              <a:ext cx="5179" cy="1034"/>
            </a:xfrm>
            <a:custGeom>
              <a:avLst/>
              <a:gdLst/>
              <a:ahLst/>
              <a:cxnLst>
                <a:cxn ang="0">
                  <a:pos x="5179" y="0"/>
                </a:cxn>
                <a:cxn ang="0">
                  <a:pos x="5166" y="74"/>
                </a:cxn>
                <a:cxn ang="0">
                  <a:pos x="5148" y="159"/>
                </a:cxn>
                <a:cxn ang="0">
                  <a:pos x="5118" y="269"/>
                </a:cxn>
                <a:cxn ang="0">
                  <a:pos x="5075" y="397"/>
                </a:cxn>
                <a:cxn ang="0">
                  <a:pos x="5016" y="537"/>
                </a:cxn>
                <a:cxn ang="0">
                  <a:pos x="4962" y="649"/>
                </a:cxn>
                <a:cxn ang="0">
                  <a:pos x="4921" y="723"/>
                </a:cxn>
                <a:cxn ang="0">
                  <a:pos x="4873" y="799"/>
                </a:cxn>
                <a:cxn ang="0">
                  <a:pos x="4822" y="873"/>
                </a:cxn>
                <a:cxn ang="0">
                  <a:pos x="4764" y="946"/>
                </a:cxn>
                <a:cxn ang="0">
                  <a:pos x="4701" y="1015"/>
                </a:cxn>
                <a:cxn ang="0">
                  <a:pos x="4632" y="1083"/>
                </a:cxn>
                <a:cxn ang="0">
                  <a:pos x="4558" y="1148"/>
                </a:cxn>
                <a:cxn ang="0">
                  <a:pos x="4476" y="1207"/>
                </a:cxn>
                <a:cxn ang="0">
                  <a:pos x="4389" y="1262"/>
                </a:cxn>
                <a:cxn ang="0">
                  <a:pos x="4294" y="1312"/>
                </a:cxn>
                <a:cxn ang="0">
                  <a:pos x="4192" y="1356"/>
                </a:cxn>
                <a:cxn ang="0">
                  <a:pos x="4083" y="1391"/>
                </a:cxn>
                <a:cxn ang="0">
                  <a:pos x="3967" y="1419"/>
                </a:cxn>
                <a:cxn ang="0">
                  <a:pos x="3842" y="1438"/>
                </a:cxn>
                <a:cxn ang="0">
                  <a:pos x="3710" y="1450"/>
                </a:cxn>
                <a:cxn ang="0">
                  <a:pos x="3568" y="1450"/>
                </a:cxn>
                <a:cxn ang="0">
                  <a:pos x="3420" y="1440"/>
                </a:cxn>
                <a:cxn ang="0">
                  <a:pos x="3261" y="1417"/>
                </a:cxn>
                <a:cxn ang="0">
                  <a:pos x="3178" y="1403"/>
                </a:cxn>
                <a:cxn ang="0">
                  <a:pos x="2856" y="1343"/>
                </a:cxn>
                <a:cxn ang="0">
                  <a:pos x="2558" y="1296"/>
                </a:cxn>
                <a:cxn ang="0">
                  <a:pos x="2281" y="1265"/>
                </a:cxn>
                <a:cxn ang="0">
                  <a:pos x="2024" y="1249"/>
                </a:cxn>
                <a:cxn ang="0">
                  <a:pos x="1787" y="1246"/>
                </a:cxn>
                <a:cxn ang="0">
                  <a:pos x="1568" y="1256"/>
                </a:cxn>
                <a:cxn ang="0">
                  <a:pos x="1363" y="1280"/>
                </a:cxn>
                <a:cxn ang="0">
                  <a:pos x="1268" y="1298"/>
                </a:cxn>
                <a:cxn ang="0">
                  <a:pos x="1175" y="1319"/>
                </a:cxn>
                <a:cxn ang="0">
                  <a:pos x="1084" y="1341"/>
                </a:cxn>
                <a:cxn ang="0">
                  <a:pos x="998" y="1369"/>
                </a:cxn>
                <a:cxn ang="0">
                  <a:pos x="914" y="1398"/>
                </a:cxn>
                <a:cxn ang="0">
                  <a:pos x="833" y="1432"/>
                </a:cxn>
                <a:cxn ang="0">
                  <a:pos x="754" y="1467"/>
                </a:cxn>
                <a:cxn ang="0">
                  <a:pos x="678" y="1508"/>
                </a:cxn>
                <a:cxn ang="0">
                  <a:pos x="532" y="1595"/>
                </a:cxn>
                <a:cxn ang="0">
                  <a:pos x="392" y="1695"/>
                </a:cxn>
                <a:cxn ang="0">
                  <a:pos x="258" y="1808"/>
                </a:cxn>
                <a:cxn ang="0">
                  <a:pos x="128" y="1931"/>
                </a:cxn>
                <a:cxn ang="0">
                  <a:pos x="0" y="2066"/>
                </a:cxn>
              </a:cxnLst>
              <a:rect l="0" t="0" r="r" b="b"/>
              <a:pathLst>
                <a:path w="5179" h="2066">
                  <a:moveTo>
                    <a:pt x="5179" y="0"/>
                  </a:moveTo>
                  <a:lnTo>
                    <a:pt x="5179" y="0"/>
                  </a:lnTo>
                  <a:lnTo>
                    <a:pt x="5176" y="19"/>
                  </a:lnTo>
                  <a:lnTo>
                    <a:pt x="5166" y="74"/>
                  </a:lnTo>
                  <a:lnTo>
                    <a:pt x="5158" y="114"/>
                  </a:lnTo>
                  <a:lnTo>
                    <a:pt x="5148" y="159"/>
                  </a:lnTo>
                  <a:lnTo>
                    <a:pt x="5134" y="211"/>
                  </a:lnTo>
                  <a:lnTo>
                    <a:pt x="5118" y="269"/>
                  </a:lnTo>
                  <a:lnTo>
                    <a:pt x="5098" y="331"/>
                  </a:lnTo>
                  <a:lnTo>
                    <a:pt x="5075" y="397"/>
                  </a:lnTo>
                  <a:lnTo>
                    <a:pt x="5048" y="466"/>
                  </a:lnTo>
                  <a:lnTo>
                    <a:pt x="5016" y="537"/>
                  </a:lnTo>
                  <a:lnTo>
                    <a:pt x="4982" y="612"/>
                  </a:lnTo>
                  <a:lnTo>
                    <a:pt x="4962" y="649"/>
                  </a:lnTo>
                  <a:lnTo>
                    <a:pt x="4941" y="686"/>
                  </a:lnTo>
                  <a:lnTo>
                    <a:pt x="4921" y="723"/>
                  </a:lnTo>
                  <a:lnTo>
                    <a:pt x="4897" y="762"/>
                  </a:lnTo>
                  <a:lnTo>
                    <a:pt x="4873" y="799"/>
                  </a:lnTo>
                  <a:lnTo>
                    <a:pt x="4848" y="836"/>
                  </a:lnTo>
                  <a:lnTo>
                    <a:pt x="4822" y="873"/>
                  </a:lnTo>
                  <a:lnTo>
                    <a:pt x="4794" y="909"/>
                  </a:lnTo>
                  <a:lnTo>
                    <a:pt x="4764" y="946"/>
                  </a:lnTo>
                  <a:lnTo>
                    <a:pt x="4733" y="981"/>
                  </a:lnTo>
                  <a:lnTo>
                    <a:pt x="4701" y="1015"/>
                  </a:lnTo>
                  <a:lnTo>
                    <a:pt x="4668" y="1051"/>
                  </a:lnTo>
                  <a:lnTo>
                    <a:pt x="4632" y="1083"/>
                  </a:lnTo>
                  <a:lnTo>
                    <a:pt x="4596" y="1117"/>
                  </a:lnTo>
                  <a:lnTo>
                    <a:pt x="4558" y="1148"/>
                  </a:lnTo>
                  <a:lnTo>
                    <a:pt x="4518" y="1178"/>
                  </a:lnTo>
                  <a:lnTo>
                    <a:pt x="4476" y="1207"/>
                  </a:lnTo>
                  <a:lnTo>
                    <a:pt x="4433" y="1236"/>
                  </a:lnTo>
                  <a:lnTo>
                    <a:pt x="4389" y="1262"/>
                  </a:lnTo>
                  <a:lnTo>
                    <a:pt x="4342" y="1288"/>
                  </a:lnTo>
                  <a:lnTo>
                    <a:pt x="4294" y="1312"/>
                  </a:lnTo>
                  <a:lnTo>
                    <a:pt x="4244" y="1335"/>
                  </a:lnTo>
                  <a:lnTo>
                    <a:pt x="4192" y="1356"/>
                  </a:lnTo>
                  <a:lnTo>
                    <a:pt x="4139" y="1374"/>
                  </a:lnTo>
                  <a:lnTo>
                    <a:pt x="4083" y="1391"/>
                  </a:lnTo>
                  <a:lnTo>
                    <a:pt x="4026" y="1406"/>
                  </a:lnTo>
                  <a:lnTo>
                    <a:pt x="3967" y="1419"/>
                  </a:lnTo>
                  <a:lnTo>
                    <a:pt x="3906" y="1430"/>
                  </a:lnTo>
                  <a:lnTo>
                    <a:pt x="3842" y="1438"/>
                  </a:lnTo>
                  <a:lnTo>
                    <a:pt x="3777" y="1445"/>
                  </a:lnTo>
                  <a:lnTo>
                    <a:pt x="3710" y="1450"/>
                  </a:lnTo>
                  <a:lnTo>
                    <a:pt x="3641" y="1451"/>
                  </a:lnTo>
                  <a:lnTo>
                    <a:pt x="3568" y="1450"/>
                  </a:lnTo>
                  <a:lnTo>
                    <a:pt x="3495" y="1446"/>
                  </a:lnTo>
                  <a:lnTo>
                    <a:pt x="3420" y="1440"/>
                  </a:lnTo>
                  <a:lnTo>
                    <a:pt x="3341" y="1430"/>
                  </a:lnTo>
                  <a:lnTo>
                    <a:pt x="3261" y="1417"/>
                  </a:lnTo>
                  <a:lnTo>
                    <a:pt x="3178" y="1403"/>
                  </a:lnTo>
                  <a:lnTo>
                    <a:pt x="3178" y="1403"/>
                  </a:lnTo>
                  <a:lnTo>
                    <a:pt x="3014" y="1370"/>
                  </a:lnTo>
                  <a:lnTo>
                    <a:pt x="2856" y="1343"/>
                  </a:lnTo>
                  <a:lnTo>
                    <a:pt x="2703" y="1317"/>
                  </a:lnTo>
                  <a:lnTo>
                    <a:pt x="2558" y="1296"/>
                  </a:lnTo>
                  <a:lnTo>
                    <a:pt x="2416" y="1280"/>
                  </a:lnTo>
                  <a:lnTo>
                    <a:pt x="2281" y="1265"/>
                  </a:lnTo>
                  <a:lnTo>
                    <a:pt x="2149" y="1256"/>
                  </a:lnTo>
                  <a:lnTo>
                    <a:pt x="2024" y="1249"/>
                  </a:lnTo>
                  <a:lnTo>
                    <a:pt x="1904" y="1246"/>
                  </a:lnTo>
                  <a:lnTo>
                    <a:pt x="1787" y="1246"/>
                  </a:lnTo>
                  <a:lnTo>
                    <a:pt x="1674" y="1249"/>
                  </a:lnTo>
                  <a:lnTo>
                    <a:pt x="1568" y="1256"/>
                  </a:lnTo>
                  <a:lnTo>
                    <a:pt x="1463" y="1267"/>
                  </a:lnTo>
                  <a:lnTo>
                    <a:pt x="1363" y="1280"/>
                  </a:lnTo>
                  <a:lnTo>
                    <a:pt x="1315" y="1288"/>
                  </a:lnTo>
                  <a:lnTo>
                    <a:pt x="1268" y="1298"/>
                  </a:lnTo>
                  <a:lnTo>
                    <a:pt x="1220" y="1307"/>
                  </a:lnTo>
                  <a:lnTo>
                    <a:pt x="1175" y="1319"/>
                  </a:lnTo>
                  <a:lnTo>
                    <a:pt x="1129" y="1330"/>
                  </a:lnTo>
                  <a:lnTo>
                    <a:pt x="1084" y="1341"/>
                  </a:lnTo>
                  <a:lnTo>
                    <a:pt x="1041" y="1354"/>
                  </a:lnTo>
                  <a:lnTo>
                    <a:pt x="998" y="1369"/>
                  </a:lnTo>
                  <a:lnTo>
                    <a:pt x="955" y="1383"/>
                  </a:lnTo>
                  <a:lnTo>
                    <a:pt x="914" y="1398"/>
                  </a:lnTo>
                  <a:lnTo>
                    <a:pt x="873" y="1414"/>
                  </a:lnTo>
                  <a:lnTo>
                    <a:pt x="833" y="1432"/>
                  </a:lnTo>
                  <a:lnTo>
                    <a:pt x="793" y="1450"/>
                  </a:lnTo>
                  <a:lnTo>
                    <a:pt x="754" y="1467"/>
                  </a:lnTo>
                  <a:lnTo>
                    <a:pt x="716" y="1487"/>
                  </a:lnTo>
                  <a:lnTo>
                    <a:pt x="678" y="1508"/>
                  </a:lnTo>
                  <a:lnTo>
                    <a:pt x="604" y="1550"/>
                  </a:lnTo>
                  <a:lnTo>
                    <a:pt x="532" y="1595"/>
                  </a:lnTo>
                  <a:lnTo>
                    <a:pt x="461" y="1643"/>
                  </a:lnTo>
                  <a:lnTo>
                    <a:pt x="392" y="1695"/>
                  </a:lnTo>
                  <a:lnTo>
                    <a:pt x="325" y="1750"/>
                  </a:lnTo>
                  <a:lnTo>
                    <a:pt x="258" y="1808"/>
                  </a:lnTo>
                  <a:lnTo>
                    <a:pt x="193" y="1868"/>
                  </a:lnTo>
                  <a:lnTo>
                    <a:pt x="128" y="1931"/>
                  </a:lnTo>
                  <a:lnTo>
                    <a:pt x="64" y="1997"/>
                  </a:lnTo>
                  <a:lnTo>
                    <a:pt x="0" y="206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38119" name="Freeform 103"/>
            <p:cNvSpPr>
              <a:spLocks/>
            </p:cNvSpPr>
            <p:nvPr/>
          </p:nvSpPr>
          <p:spPr bwMode="auto">
            <a:xfrm>
              <a:off x="1501" y="738"/>
              <a:ext cx="5149" cy="1091"/>
            </a:xfrm>
            <a:custGeom>
              <a:avLst/>
              <a:gdLst/>
              <a:ahLst/>
              <a:cxnLst>
                <a:cxn ang="0">
                  <a:pos x="5149" y="0"/>
                </a:cxn>
                <a:cxn ang="0">
                  <a:pos x="5136" y="76"/>
                </a:cxn>
                <a:cxn ang="0">
                  <a:pos x="5119" y="162"/>
                </a:cxn>
                <a:cxn ang="0">
                  <a:pos x="5090" y="273"/>
                </a:cxn>
                <a:cxn ang="0">
                  <a:pos x="5050" y="402"/>
                </a:cxn>
                <a:cxn ang="0">
                  <a:pos x="4993" y="545"/>
                </a:cxn>
                <a:cxn ang="0">
                  <a:pos x="4940" y="658"/>
                </a:cxn>
                <a:cxn ang="0">
                  <a:pos x="4900" y="734"/>
                </a:cxn>
                <a:cxn ang="0">
                  <a:pos x="4854" y="809"/>
                </a:cxn>
                <a:cxn ang="0">
                  <a:pos x="4803" y="885"/>
                </a:cxn>
                <a:cxn ang="0">
                  <a:pos x="4747" y="960"/>
                </a:cxn>
                <a:cxn ang="0">
                  <a:pos x="4685" y="1032"/>
                </a:cxn>
                <a:cxn ang="0">
                  <a:pos x="4617" y="1102"/>
                </a:cxn>
                <a:cxn ang="0">
                  <a:pos x="4543" y="1168"/>
                </a:cxn>
                <a:cxn ang="0">
                  <a:pos x="4463" y="1229"/>
                </a:cxn>
                <a:cxn ang="0">
                  <a:pos x="4377" y="1287"/>
                </a:cxn>
                <a:cxn ang="0">
                  <a:pos x="4282" y="1337"/>
                </a:cxn>
                <a:cxn ang="0">
                  <a:pos x="4181" y="1384"/>
                </a:cxn>
                <a:cxn ang="0">
                  <a:pos x="4073" y="1421"/>
                </a:cxn>
                <a:cxn ang="0">
                  <a:pos x="3957" y="1452"/>
                </a:cxn>
                <a:cxn ang="0">
                  <a:pos x="3832" y="1475"/>
                </a:cxn>
                <a:cxn ang="0">
                  <a:pos x="3700" y="1488"/>
                </a:cxn>
                <a:cxn ang="0">
                  <a:pos x="3559" y="1491"/>
                </a:cxn>
                <a:cxn ang="0">
                  <a:pos x="3410" y="1483"/>
                </a:cxn>
                <a:cxn ang="0">
                  <a:pos x="3251" y="1465"/>
                </a:cxn>
                <a:cxn ang="0">
                  <a:pos x="3169" y="1450"/>
                </a:cxn>
                <a:cxn ang="0">
                  <a:pos x="2845" y="1397"/>
                </a:cxn>
                <a:cxn ang="0">
                  <a:pos x="2545" y="1358"/>
                </a:cxn>
                <a:cxn ang="0">
                  <a:pos x="2269" y="1333"/>
                </a:cxn>
                <a:cxn ang="0">
                  <a:pos x="2012" y="1321"/>
                </a:cxn>
                <a:cxn ang="0">
                  <a:pos x="1775" y="1323"/>
                </a:cxn>
                <a:cxn ang="0">
                  <a:pos x="1555" y="1337"/>
                </a:cxn>
                <a:cxn ang="0">
                  <a:pos x="1353" y="1366"/>
                </a:cxn>
                <a:cxn ang="0">
                  <a:pos x="1255" y="1384"/>
                </a:cxn>
                <a:cxn ang="0">
                  <a:pos x="1164" y="1407"/>
                </a:cxn>
                <a:cxn ang="0">
                  <a:pos x="1074" y="1433"/>
                </a:cxn>
                <a:cxn ang="0">
                  <a:pos x="987" y="1462"/>
                </a:cxn>
                <a:cxn ang="0">
                  <a:pos x="904" y="1492"/>
                </a:cxn>
                <a:cxn ang="0">
                  <a:pos x="824" y="1528"/>
                </a:cxn>
                <a:cxn ang="0">
                  <a:pos x="746" y="1567"/>
                </a:cxn>
                <a:cxn ang="0">
                  <a:pos x="669" y="1607"/>
                </a:cxn>
                <a:cxn ang="0">
                  <a:pos x="525" y="1699"/>
                </a:cxn>
                <a:cxn ang="0">
                  <a:pos x="386" y="1802"/>
                </a:cxn>
                <a:cxn ang="0">
                  <a:pos x="254" y="1917"/>
                </a:cxn>
                <a:cxn ang="0">
                  <a:pos x="127" y="2045"/>
                </a:cxn>
                <a:cxn ang="0">
                  <a:pos x="0" y="2182"/>
                </a:cxn>
              </a:cxnLst>
              <a:rect l="0" t="0" r="r" b="b"/>
              <a:pathLst>
                <a:path w="5149" h="2182">
                  <a:moveTo>
                    <a:pt x="5149" y="0"/>
                  </a:moveTo>
                  <a:lnTo>
                    <a:pt x="5149" y="0"/>
                  </a:lnTo>
                  <a:lnTo>
                    <a:pt x="5146" y="20"/>
                  </a:lnTo>
                  <a:lnTo>
                    <a:pt x="5136" y="76"/>
                  </a:lnTo>
                  <a:lnTo>
                    <a:pt x="5129" y="115"/>
                  </a:lnTo>
                  <a:lnTo>
                    <a:pt x="5119" y="162"/>
                  </a:lnTo>
                  <a:lnTo>
                    <a:pt x="5105" y="215"/>
                  </a:lnTo>
                  <a:lnTo>
                    <a:pt x="5090" y="273"/>
                  </a:lnTo>
                  <a:lnTo>
                    <a:pt x="5072" y="336"/>
                  </a:lnTo>
                  <a:lnTo>
                    <a:pt x="5050" y="402"/>
                  </a:lnTo>
                  <a:lnTo>
                    <a:pt x="5024" y="472"/>
                  </a:lnTo>
                  <a:lnTo>
                    <a:pt x="4993" y="545"/>
                  </a:lnTo>
                  <a:lnTo>
                    <a:pt x="4960" y="620"/>
                  </a:lnTo>
                  <a:lnTo>
                    <a:pt x="4940" y="658"/>
                  </a:lnTo>
                  <a:lnTo>
                    <a:pt x="4921" y="696"/>
                  </a:lnTo>
                  <a:lnTo>
                    <a:pt x="4900" y="734"/>
                  </a:lnTo>
                  <a:lnTo>
                    <a:pt x="4878" y="772"/>
                  </a:lnTo>
                  <a:lnTo>
                    <a:pt x="4854" y="809"/>
                  </a:lnTo>
                  <a:lnTo>
                    <a:pt x="4829" y="848"/>
                  </a:lnTo>
                  <a:lnTo>
                    <a:pt x="4803" y="885"/>
                  </a:lnTo>
                  <a:lnTo>
                    <a:pt x="4776" y="922"/>
                  </a:lnTo>
                  <a:lnTo>
                    <a:pt x="4747" y="960"/>
                  </a:lnTo>
                  <a:lnTo>
                    <a:pt x="4717" y="997"/>
                  </a:lnTo>
                  <a:lnTo>
                    <a:pt x="4685" y="1032"/>
                  </a:lnTo>
                  <a:lnTo>
                    <a:pt x="4651" y="1068"/>
                  </a:lnTo>
                  <a:lnTo>
                    <a:pt x="4617" y="1102"/>
                  </a:lnTo>
                  <a:lnTo>
                    <a:pt x="4581" y="1136"/>
                  </a:lnTo>
                  <a:lnTo>
                    <a:pt x="4543" y="1168"/>
                  </a:lnTo>
                  <a:lnTo>
                    <a:pt x="4504" y="1199"/>
                  </a:lnTo>
                  <a:lnTo>
                    <a:pt x="4463" y="1229"/>
                  </a:lnTo>
                  <a:lnTo>
                    <a:pt x="4421" y="1258"/>
                  </a:lnTo>
                  <a:lnTo>
                    <a:pt x="4377" y="1287"/>
                  </a:lnTo>
                  <a:lnTo>
                    <a:pt x="4331" y="1313"/>
                  </a:lnTo>
                  <a:lnTo>
                    <a:pt x="4282" y="1337"/>
                  </a:lnTo>
                  <a:lnTo>
                    <a:pt x="4232" y="1362"/>
                  </a:lnTo>
                  <a:lnTo>
                    <a:pt x="4181" y="1384"/>
                  </a:lnTo>
                  <a:lnTo>
                    <a:pt x="4128" y="1404"/>
                  </a:lnTo>
                  <a:lnTo>
                    <a:pt x="4073" y="1421"/>
                  </a:lnTo>
                  <a:lnTo>
                    <a:pt x="4016" y="1438"/>
                  </a:lnTo>
                  <a:lnTo>
                    <a:pt x="3957" y="1452"/>
                  </a:lnTo>
                  <a:lnTo>
                    <a:pt x="3896" y="1465"/>
                  </a:lnTo>
                  <a:lnTo>
                    <a:pt x="3832" y="1475"/>
                  </a:lnTo>
                  <a:lnTo>
                    <a:pt x="3767" y="1483"/>
                  </a:lnTo>
                  <a:lnTo>
                    <a:pt x="3700" y="1488"/>
                  </a:lnTo>
                  <a:lnTo>
                    <a:pt x="3631" y="1491"/>
                  </a:lnTo>
                  <a:lnTo>
                    <a:pt x="3559" y="1491"/>
                  </a:lnTo>
                  <a:lnTo>
                    <a:pt x="3485" y="1489"/>
                  </a:lnTo>
                  <a:lnTo>
                    <a:pt x="3410" y="1483"/>
                  </a:lnTo>
                  <a:lnTo>
                    <a:pt x="3331" y="1476"/>
                  </a:lnTo>
                  <a:lnTo>
                    <a:pt x="3251" y="1465"/>
                  </a:lnTo>
                  <a:lnTo>
                    <a:pt x="3169" y="1450"/>
                  </a:lnTo>
                  <a:lnTo>
                    <a:pt x="3169" y="1450"/>
                  </a:lnTo>
                  <a:lnTo>
                    <a:pt x="3003" y="1423"/>
                  </a:lnTo>
                  <a:lnTo>
                    <a:pt x="2845" y="1397"/>
                  </a:lnTo>
                  <a:lnTo>
                    <a:pt x="2692" y="1376"/>
                  </a:lnTo>
                  <a:lnTo>
                    <a:pt x="2545" y="1358"/>
                  </a:lnTo>
                  <a:lnTo>
                    <a:pt x="2405" y="1344"/>
                  </a:lnTo>
                  <a:lnTo>
                    <a:pt x="2269" y="1333"/>
                  </a:lnTo>
                  <a:lnTo>
                    <a:pt x="2138" y="1324"/>
                  </a:lnTo>
                  <a:lnTo>
                    <a:pt x="2012" y="1321"/>
                  </a:lnTo>
                  <a:lnTo>
                    <a:pt x="1891" y="1320"/>
                  </a:lnTo>
                  <a:lnTo>
                    <a:pt x="1775" y="1323"/>
                  </a:lnTo>
                  <a:lnTo>
                    <a:pt x="1664" y="1328"/>
                  </a:lnTo>
                  <a:lnTo>
                    <a:pt x="1555" y="1337"/>
                  </a:lnTo>
                  <a:lnTo>
                    <a:pt x="1451" y="1350"/>
                  </a:lnTo>
                  <a:lnTo>
                    <a:pt x="1353" y="1366"/>
                  </a:lnTo>
                  <a:lnTo>
                    <a:pt x="1304" y="1375"/>
                  </a:lnTo>
                  <a:lnTo>
                    <a:pt x="1255" y="1384"/>
                  </a:lnTo>
                  <a:lnTo>
                    <a:pt x="1210" y="1396"/>
                  </a:lnTo>
                  <a:lnTo>
                    <a:pt x="1164" y="1407"/>
                  </a:lnTo>
                  <a:lnTo>
                    <a:pt x="1118" y="1420"/>
                  </a:lnTo>
                  <a:lnTo>
                    <a:pt x="1074" y="1433"/>
                  </a:lnTo>
                  <a:lnTo>
                    <a:pt x="1030" y="1447"/>
                  </a:lnTo>
                  <a:lnTo>
                    <a:pt x="987" y="1462"/>
                  </a:lnTo>
                  <a:lnTo>
                    <a:pt x="946" y="1476"/>
                  </a:lnTo>
                  <a:lnTo>
                    <a:pt x="904" y="1492"/>
                  </a:lnTo>
                  <a:lnTo>
                    <a:pt x="864" y="1510"/>
                  </a:lnTo>
                  <a:lnTo>
                    <a:pt x="824" y="1528"/>
                  </a:lnTo>
                  <a:lnTo>
                    <a:pt x="785" y="1547"/>
                  </a:lnTo>
                  <a:lnTo>
                    <a:pt x="746" y="1567"/>
                  </a:lnTo>
                  <a:lnTo>
                    <a:pt x="707" y="1586"/>
                  </a:lnTo>
                  <a:lnTo>
                    <a:pt x="669" y="1607"/>
                  </a:lnTo>
                  <a:lnTo>
                    <a:pt x="596" y="1652"/>
                  </a:lnTo>
                  <a:lnTo>
                    <a:pt x="525" y="1699"/>
                  </a:lnTo>
                  <a:lnTo>
                    <a:pt x="456" y="1749"/>
                  </a:lnTo>
                  <a:lnTo>
                    <a:pt x="386" y="1802"/>
                  </a:lnTo>
                  <a:lnTo>
                    <a:pt x="320" y="1859"/>
                  </a:lnTo>
                  <a:lnTo>
                    <a:pt x="254" y="1917"/>
                  </a:lnTo>
                  <a:lnTo>
                    <a:pt x="190" y="1980"/>
                  </a:lnTo>
                  <a:lnTo>
                    <a:pt x="127" y="2045"/>
                  </a:lnTo>
                  <a:lnTo>
                    <a:pt x="63" y="2112"/>
                  </a:lnTo>
                  <a:lnTo>
                    <a:pt x="0" y="218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38120" name="Freeform 104"/>
            <p:cNvSpPr>
              <a:spLocks/>
            </p:cNvSpPr>
            <p:nvPr/>
          </p:nvSpPr>
          <p:spPr bwMode="auto">
            <a:xfrm>
              <a:off x="1550" y="709"/>
              <a:ext cx="5113" cy="1149"/>
            </a:xfrm>
            <a:custGeom>
              <a:avLst/>
              <a:gdLst/>
              <a:ahLst/>
              <a:cxnLst>
                <a:cxn ang="0">
                  <a:pos x="5113" y="0"/>
                </a:cxn>
                <a:cxn ang="0">
                  <a:pos x="5104" y="78"/>
                </a:cxn>
                <a:cxn ang="0">
                  <a:pos x="5087" y="163"/>
                </a:cxn>
                <a:cxn ang="0">
                  <a:pos x="5061" y="276"/>
                </a:cxn>
                <a:cxn ang="0">
                  <a:pos x="5020" y="407"/>
                </a:cxn>
                <a:cxn ang="0">
                  <a:pos x="4968" y="551"/>
                </a:cxn>
                <a:cxn ang="0">
                  <a:pos x="4916" y="666"/>
                </a:cxn>
                <a:cxn ang="0">
                  <a:pos x="4876" y="743"/>
                </a:cxn>
                <a:cxn ang="0">
                  <a:pos x="4832" y="821"/>
                </a:cxn>
                <a:cxn ang="0">
                  <a:pos x="4783" y="896"/>
                </a:cxn>
                <a:cxn ang="0">
                  <a:pos x="4727" y="972"/>
                </a:cxn>
                <a:cxn ang="0">
                  <a:pos x="4666" y="1047"/>
                </a:cxn>
                <a:cxn ang="0">
                  <a:pos x="4600" y="1118"/>
                </a:cxn>
                <a:cxn ang="0">
                  <a:pos x="4528" y="1185"/>
                </a:cxn>
                <a:cxn ang="0">
                  <a:pos x="4447" y="1250"/>
                </a:cxn>
                <a:cxn ang="0">
                  <a:pos x="4361" y="1310"/>
                </a:cxn>
                <a:cxn ang="0">
                  <a:pos x="4268" y="1363"/>
                </a:cxn>
                <a:cxn ang="0">
                  <a:pos x="4168" y="1410"/>
                </a:cxn>
                <a:cxn ang="0">
                  <a:pos x="4060" y="1450"/>
                </a:cxn>
                <a:cxn ang="0">
                  <a:pos x="3944" y="1484"/>
                </a:cxn>
                <a:cxn ang="0">
                  <a:pos x="3821" y="1508"/>
                </a:cxn>
                <a:cxn ang="0">
                  <a:pos x="3689" y="1525"/>
                </a:cxn>
                <a:cxn ang="0">
                  <a:pos x="3547" y="1531"/>
                </a:cxn>
                <a:cxn ang="0">
                  <a:pos x="3397" y="1526"/>
                </a:cxn>
                <a:cxn ang="0">
                  <a:pos x="3239" y="1512"/>
                </a:cxn>
                <a:cxn ang="0">
                  <a:pos x="3156" y="1499"/>
                </a:cxn>
                <a:cxn ang="0">
                  <a:pos x="2832" y="1452"/>
                </a:cxn>
                <a:cxn ang="0">
                  <a:pos x="2532" y="1418"/>
                </a:cxn>
                <a:cxn ang="0">
                  <a:pos x="2255" y="1397"/>
                </a:cxn>
                <a:cxn ang="0">
                  <a:pos x="1998" y="1391"/>
                </a:cxn>
                <a:cxn ang="0">
                  <a:pos x="1760" y="1397"/>
                </a:cxn>
                <a:cxn ang="0">
                  <a:pos x="1541" y="1418"/>
                </a:cxn>
                <a:cxn ang="0">
                  <a:pos x="1338" y="1450"/>
                </a:cxn>
                <a:cxn ang="0">
                  <a:pos x="1242" y="1471"/>
                </a:cxn>
                <a:cxn ang="0">
                  <a:pos x="1151" y="1496"/>
                </a:cxn>
                <a:cxn ang="0">
                  <a:pos x="1062" y="1523"/>
                </a:cxn>
                <a:cxn ang="0">
                  <a:pos x="976" y="1554"/>
                </a:cxn>
                <a:cxn ang="0">
                  <a:pos x="893" y="1588"/>
                </a:cxn>
                <a:cxn ang="0">
                  <a:pos x="813" y="1623"/>
                </a:cxn>
                <a:cxn ang="0">
                  <a:pos x="736" y="1663"/>
                </a:cxn>
                <a:cxn ang="0">
                  <a:pos x="661" y="1707"/>
                </a:cxn>
                <a:cxn ang="0">
                  <a:pos x="516" y="1801"/>
                </a:cxn>
                <a:cxn ang="0">
                  <a:pos x="380" y="1907"/>
                </a:cxn>
                <a:cxn ang="0">
                  <a:pos x="250" y="2027"/>
                </a:cxn>
                <a:cxn ang="0">
                  <a:pos x="123" y="2156"/>
                </a:cxn>
                <a:cxn ang="0">
                  <a:pos x="0" y="2298"/>
                </a:cxn>
              </a:cxnLst>
              <a:rect l="0" t="0" r="r" b="b"/>
              <a:pathLst>
                <a:path w="5113" h="2298">
                  <a:moveTo>
                    <a:pt x="5113" y="0"/>
                  </a:moveTo>
                  <a:lnTo>
                    <a:pt x="5113" y="0"/>
                  </a:lnTo>
                  <a:lnTo>
                    <a:pt x="5112" y="21"/>
                  </a:lnTo>
                  <a:lnTo>
                    <a:pt x="5104" y="78"/>
                  </a:lnTo>
                  <a:lnTo>
                    <a:pt x="5097" y="117"/>
                  </a:lnTo>
                  <a:lnTo>
                    <a:pt x="5087" y="163"/>
                  </a:lnTo>
                  <a:lnTo>
                    <a:pt x="5075" y="217"/>
                  </a:lnTo>
                  <a:lnTo>
                    <a:pt x="5061" y="276"/>
                  </a:lnTo>
                  <a:lnTo>
                    <a:pt x="5043" y="339"/>
                  </a:lnTo>
                  <a:lnTo>
                    <a:pt x="5020" y="407"/>
                  </a:lnTo>
                  <a:lnTo>
                    <a:pt x="4997" y="478"/>
                  </a:lnTo>
                  <a:lnTo>
                    <a:pt x="4968" y="551"/>
                  </a:lnTo>
                  <a:lnTo>
                    <a:pt x="4934" y="627"/>
                  </a:lnTo>
                  <a:lnTo>
                    <a:pt x="4916" y="666"/>
                  </a:lnTo>
                  <a:lnTo>
                    <a:pt x="4897" y="704"/>
                  </a:lnTo>
                  <a:lnTo>
                    <a:pt x="4876" y="743"/>
                  </a:lnTo>
                  <a:lnTo>
                    <a:pt x="4855" y="782"/>
                  </a:lnTo>
                  <a:lnTo>
                    <a:pt x="4832" y="821"/>
                  </a:lnTo>
                  <a:lnTo>
                    <a:pt x="4808" y="859"/>
                  </a:lnTo>
                  <a:lnTo>
                    <a:pt x="4783" y="896"/>
                  </a:lnTo>
                  <a:lnTo>
                    <a:pt x="4755" y="935"/>
                  </a:lnTo>
                  <a:lnTo>
                    <a:pt x="4727" y="972"/>
                  </a:lnTo>
                  <a:lnTo>
                    <a:pt x="4697" y="1009"/>
                  </a:lnTo>
                  <a:lnTo>
                    <a:pt x="4666" y="1047"/>
                  </a:lnTo>
                  <a:lnTo>
                    <a:pt x="4634" y="1082"/>
                  </a:lnTo>
                  <a:lnTo>
                    <a:pt x="4600" y="1118"/>
                  </a:lnTo>
                  <a:lnTo>
                    <a:pt x="4564" y="1153"/>
                  </a:lnTo>
                  <a:lnTo>
                    <a:pt x="4528" y="1185"/>
                  </a:lnTo>
                  <a:lnTo>
                    <a:pt x="4489" y="1218"/>
                  </a:lnTo>
                  <a:lnTo>
                    <a:pt x="4447" y="1250"/>
                  </a:lnTo>
                  <a:lnTo>
                    <a:pt x="4405" y="1281"/>
                  </a:lnTo>
                  <a:lnTo>
                    <a:pt x="4361" y="1310"/>
                  </a:lnTo>
                  <a:lnTo>
                    <a:pt x="4315" y="1337"/>
                  </a:lnTo>
                  <a:lnTo>
                    <a:pt x="4268" y="1363"/>
                  </a:lnTo>
                  <a:lnTo>
                    <a:pt x="4219" y="1387"/>
                  </a:lnTo>
                  <a:lnTo>
                    <a:pt x="4168" y="1410"/>
                  </a:lnTo>
                  <a:lnTo>
                    <a:pt x="4115" y="1431"/>
                  </a:lnTo>
                  <a:lnTo>
                    <a:pt x="4060" y="1450"/>
                  </a:lnTo>
                  <a:lnTo>
                    <a:pt x="4003" y="1468"/>
                  </a:lnTo>
                  <a:lnTo>
                    <a:pt x="3944" y="1484"/>
                  </a:lnTo>
                  <a:lnTo>
                    <a:pt x="3883" y="1497"/>
                  </a:lnTo>
                  <a:lnTo>
                    <a:pt x="3821" y="1508"/>
                  </a:lnTo>
                  <a:lnTo>
                    <a:pt x="3756" y="1518"/>
                  </a:lnTo>
                  <a:lnTo>
                    <a:pt x="3689" y="1525"/>
                  </a:lnTo>
                  <a:lnTo>
                    <a:pt x="3619" y="1529"/>
                  </a:lnTo>
                  <a:lnTo>
                    <a:pt x="3547" y="1531"/>
                  </a:lnTo>
                  <a:lnTo>
                    <a:pt x="3474" y="1529"/>
                  </a:lnTo>
                  <a:lnTo>
                    <a:pt x="3397" y="1526"/>
                  </a:lnTo>
                  <a:lnTo>
                    <a:pt x="3320" y="1520"/>
                  </a:lnTo>
                  <a:lnTo>
                    <a:pt x="3239" y="1512"/>
                  </a:lnTo>
                  <a:lnTo>
                    <a:pt x="3156" y="1499"/>
                  </a:lnTo>
                  <a:lnTo>
                    <a:pt x="3156" y="1499"/>
                  </a:lnTo>
                  <a:lnTo>
                    <a:pt x="2991" y="1473"/>
                  </a:lnTo>
                  <a:lnTo>
                    <a:pt x="2832" y="1452"/>
                  </a:lnTo>
                  <a:lnTo>
                    <a:pt x="2680" y="1433"/>
                  </a:lnTo>
                  <a:lnTo>
                    <a:pt x="2532" y="1418"/>
                  </a:lnTo>
                  <a:lnTo>
                    <a:pt x="2391" y="1407"/>
                  </a:lnTo>
                  <a:lnTo>
                    <a:pt x="2255" y="1397"/>
                  </a:lnTo>
                  <a:lnTo>
                    <a:pt x="2124" y="1392"/>
                  </a:lnTo>
                  <a:lnTo>
                    <a:pt x="1998" y="1391"/>
                  </a:lnTo>
                  <a:lnTo>
                    <a:pt x="1877" y="1392"/>
                  </a:lnTo>
                  <a:lnTo>
                    <a:pt x="1760" y="1397"/>
                  </a:lnTo>
                  <a:lnTo>
                    <a:pt x="1649" y="1405"/>
                  </a:lnTo>
                  <a:lnTo>
                    <a:pt x="1541" y="1418"/>
                  </a:lnTo>
                  <a:lnTo>
                    <a:pt x="1438" y="1433"/>
                  </a:lnTo>
                  <a:lnTo>
                    <a:pt x="1338" y="1450"/>
                  </a:lnTo>
                  <a:lnTo>
                    <a:pt x="1290" y="1460"/>
                  </a:lnTo>
                  <a:lnTo>
                    <a:pt x="1242" y="1471"/>
                  </a:lnTo>
                  <a:lnTo>
                    <a:pt x="1197" y="1483"/>
                  </a:lnTo>
                  <a:lnTo>
                    <a:pt x="1151" y="1496"/>
                  </a:lnTo>
                  <a:lnTo>
                    <a:pt x="1106" y="1508"/>
                  </a:lnTo>
                  <a:lnTo>
                    <a:pt x="1062" y="1523"/>
                  </a:lnTo>
                  <a:lnTo>
                    <a:pt x="1019" y="1537"/>
                  </a:lnTo>
                  <a:lnTo>
                    <a:pt x="976" y="1554"/>
                  </a:lnTo>
                  <a:lnTo>
                    <a:pt x="934" y="1570"/>
                  </a:lnTo>
                  <a:lnTo>
                    <a:pt x="893" y="1588"/>
                  </a:lnTo>
                  <a:lnTo>
                    <a:pt x="852" y="1605"/>
                  </a:lnTo>
                  <a:lnTo>
                    <a:pt x="813" y="1623"/>
                  </a:lnTo>
                  <a:lnTo>
                    <a:pt x="775" y="1644"/>
                  </a:lnTo>
                  <a:lnTo>
                    <a:pt x="736" y="1663"/>
                  </a:lnTo>
                  <a:lnTo>
                    <a:pt x="698" y="1684"/>
                  </a:lnTo>
                  <a:lnTo>
                    <a:pt x="661" y="1707"/>
                  </a:lnTo>
                  <a:lnTo>
                    <a:pt x="587" y="1752"/>
                  </a:lnTo>
                  <a:lnTo>
                    <a:pt x="516" y="1801"/>
                  </a:lnTo>
                  <a:lnTo>
                    <a:pt x="448" y="1854"/>
                  </a:lnTo>
                  <a:lnTo>
                    <a:pt x="380" y="1907"/>
                  </a:lnTo>
                  <a:lnTo>
                    <a:pt x="315" y="1965"/>
                  </a:lnTo>
                  <a:lnTo>
                    <a:pt x="250" y="2027"/>
                  </a:lnTo>
                  <a:lnTo>
                    <a:pt x="186" y="2090"/>
                  </a:lnTo>
                  <a:lnTo>
                    <a:pt x="123" y="2156"/>
                  </a:lnTo>
                  <a:lnTo>
                    <a:pt x="61" y="2225"/>
                  </a:lnTo>
                  <a:lnTo>
                    <a:pt x="0" y="229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38121" name="Freeform 105"/>
            <p:cNvSpPr>
              <a:spLocks/>
            </p:cNvSpPr>
            <p:nvPr/>
          </p:nvSpPr>
          <p:spPr bwMode="auto">
            <a:xfrm>
              <a:off x="1598" y="681"/>
              <a:ext cx="5079" cy="1206"/>
            </a:xfrm>
            <a:custGeom>
              <a:avLst/>
              <a:gdLst/>
              <a:ahLst/>
              <a:cxnLst>
                <a:cxn ang="0">
                  <a:pos x="5079" y="0"/>
                </a:cxn>
                <a:cxn ang="0">
                  <a:pos x="5070" y="76"/>
                </a:cxn>
                <a:cxn ang="0">
                  <a:pos x="5054" y="164"/>
                </a:cxn>
                <a:cxn ang="0">
                  <a:pos x="5031" y="278"/>
                </a:cxn>
                <a:cxn ang="0">
                  <a:pos x="4993" y="410"/>
                </a:cxn>
                <a:cxn ang="0">
                  <a:pos x="4942" y="555"/>
                </a:cxn>
                <a:cxn ang="0">
                  <a:pos x="4892" y="672"/>
                </a:cxn>
                <a:cxn ang="0">
                  <a:pos x="4853" y="749"/>
                </a:cxn>
                <a:cxn ang="0">
                  <a:pos x="4810" y="828"/>
                </a:cxn>
                <a:cxn ang="0">
                  <a:pos x="4761" y="907"/>
                </a:cxn>
                <a:cxn ang="0">
                  <a:pos x="4707" y="985"/>
                </a:cxn>
                <a:cxn ang="0">
                  <a:pos x="4648" y="1059"/>
                </a:cxn>
                <a:cxn ang="0">
                  <a:pos x="4582" y="1132"/>
                </a:cxn>
                <a:cxn ang="0">
                  <a:pos x="4510" y="1203"/>
                </a:cxn>
                <a:cxn ang="0">
                  <a:pos x="4432" y="1267"/>
                </a:cxn>
                <a:cxn ang="0">
                  <a:pos x="4348" y="1329"/>
                </a:cxn>
                <a:cxn ang="0">
                  <a:pos x="4255" y="1385"/>
                </a:cxn>
                <a:cxn ang="0">
                  <a:pos x="4155" y="1435"/>
                </a:cxn>
                <a:cxn ang="0">
                  <a:pos x="4048" y="1477"/>
                </a:cxn>
                <a:cxn ang="0">
                  <a:pos x="3932" y="1513"/>
                </a:cxn>
                <a:cxn ang="0">
                  <a:pos x="3809" y="1540"/>
                </a:cxn>
                <a:cxn ang="0">
                  <a:pos x="3677" y="1560"/>
                </a:cxn>
                <a:cxn ang="0">
                  <a:pos x="3537" y="1568"/>
                </a:cxn>
                <a:cxn ang="0">
                  <a:pos x="3387" y="1568"/>
                </a:cxn>
                <a:cxn ang="0">
                  <a:pos x="3229" y="1555"/>
                </a:cxn>
                <a:cxn ang="0">
                  <a:pos x="3145" y="1545"/>
                </a:cxn>
                <a:cxn ang="0">
                  <a:pos x="2820" y="1503"/>
                </a:cxn>
                <a:cxn ang="0">
                  <a:pos x="2520" y="1476"/>
                </a:cxn>
                <a:cxn ang="0">
                  <a:pos x="2241" y="1461"/>
                </a:cxn>
                <a:cxn ang="0">
                  <a:pos x="1986" y="1459"/>
                </a:cxn>
                <a:cxn ang="0">
                  <a:pos x="1748" y="1471"/>
                </a:cxn>
                <a:cxn ang="0">
                  <a:pos x="1529" y="1495"/>
                </a:cxn>
                <a:cxn ang="0">
                  <a:pos x="1326" y="1532"/>
                </a:cxn>
                <a:cxn ang="0">
                  <a:pos x="1232" y="1555"/>
                </a:cxn>
                <a:cxn ang="0">
                  <a:pos x="1139" y="1582"/>
                </a:cxn>
                <a:cxn ang="0">
                  <a:pos x="1051" y="1611"/>
                </a:cxn>
                <a:cxn ang="0">
                  <a:pos x="965" y="1644"/>
                </a:cxn>
                <a:cxn ang="0">
                  <a:pos x="883" y="1679"/>
                </a:cxn>
                <a:cxn ang="0">
                  <a:pos x="804" y="1718"/>
                </a:cxn>
                <a:cxn ang="0">
                  <a:pos x="727" y="1760"/>
                </a:cxn>
                <a:cxn ang="0">
                  <a:pos x="653" y="1803"/>
                </a:cxn>
                <a:cxn ang="0">
                  <a:pos x="510" y="1902"/>
                </a:cxn>
                <a:cxn ang="0">
                  <a:pos x="375" y="2012"/>
                </a:cxn>
                <a:cxn ang="0">
                  <a:pos x="246" y="2133"/>
                </a:cxn>
                <a:cxn ang="0">
                  <a:pos x="123" y="2267"/>
                </a:cxn>
                <a:cxn ang="0">
                  <a:pos x="0" y="2412"/>
                </a:cxn>
              </a:cxnLst>
              <a:rect l="0" t="0" r="r" b="b"/>
              <a:pathLst>
                <a:path w="5079" h="2412">
                  <a:moveTo>
                    <a:pt x="5079" y="0"/>
                  </a:moveTo>
                  <a:lnTo>
                    <a:pt x="5079" y="0"/>
                  </a:lnTo>
                  <a:lnTo>
                    <a:pt x="5078" y="19"/>
                  </a:lnTo>
                  <a:lnTo>
                    <a:pt x="5070" y="76"/>
                  </a:lnTo>
                  <a:lnTo>
                    <a:pt x="5064" y="116"/>
                  </a:lnTo>
                  <a:lnTo>
                    <a:pt x="5054" y="164"/>
                  </a:lnTo>
                  <a:lnTo>
                    <a:pt x="5045" y="218"/>
                  </a:lnTo>
                  <a:lnTo>
                    <a:pt x="5031" y="278"/>
                  </a:lnTo>
                  <a:lnTo>
                    <a:pt x="5013" y="340"/>
                  </a:lnTo>
                  <a:lnTo>
                    <a:pt x="4993" y="410"/>
                  </a:lnTo>
                  <a:lnTo>
                    <a:pt x="4970" y="481"/>
                  </a:lnTo>
                  <a:lnTo>
                    <a:pt x="4942" y="555"/>
                  </a:lnTo>
                  <a:lnTo>
                    <a:pt x="4910" y="633"/>
                  </a:lnTo>
                  <a:lnTo>
                    <a:pt x="4892" y="672"/>
                  </a:lnTo>
                  <a:lnTo>
                    <a:pt x="4874" y="710"/>
                  </a:lnTo>
                  <a:lnTo>
                    <a:pt x="4853" y="749"/>
                  </a:lnTo>
                  <a:lnTo>
                    <a:pt x="4832" y="789"/>
                  </a:lnTo>
                  <a:lnTo>
                    <a:pt x="4810" y="828"/>
                  </a:lnTo>
                  <a:lnTo>
                    <a:pt x="4786" y="868"/>
                  </a:lnTo>
                  <a:lnTo>
                    <a:pt x="4761" y="907"/>
                  </a:lnTo>
                  <a:lnTo>
                    <a:pt x="4735" y="946"/>
                  </a:lnTo>
                  <a:lnTo>
                    <a:pt x="4707" y="985"/>
                  </a:lnTo>
                  <a:lnTo>
                    <a:pt x="4678" y="1022"/>
                  </a:lnTo>
                  <a:lnTo>
                    <a:pt x="4648" y="1059"/>
                  </a:lnTo>
                  <a:lnTo>
                    <a:pt x="4616" y="1096"/>
                  </a:lnTo>
                  <a:lnTo>
                    <a:pt x="4582" y="1132"/>
                  </a:lnTo>
                  <a:lnTo>
                    <a:pt x="4548" y="1167"/>
                  </a:lnTo>
                  <a:lnTo>
                    <a:pt x="4510" y="1203"/>
                  </a:lnTo>
                  <a:lnTo>
                    <a:pt x="4473" y="1235"/>
                  </a:lnTo>
                  <a:lnTo>
                    <a:pt x="4432" y="1267"/>
                  </a:lnTo>
                  <a:lnTo>
                    <a:pt x="4391" y="1300"/>
                  </a:lnTo>
                  <a:lnTo>
                    <a:pt x="4348" y="1329"/>
                  </a:lnTo>
                  <a:lnTo>
                    <a:pt x="4302" y="1358"/>
                  </a:lnTo>
                  <a:lnTo>
                    <a:pt x="4255" y="1385"/>
                  </a:lnTo>
                  <a:lnTo>
                    <a:pt x="4206" y="1411"/>
                  </a:lnTo>
                  <a:lnTo>
                    <a:pt x="4155" y="1435"/>
                  </a:lnTo>
                  <a:lnTo>
                    <a:pt x="4102" y="1458"/>
                  </a:lnTo>
                  <a:lnTo>
                    <a:pt x="4048" y="1477"/>
                  </a:lnTo>
                  <a:lnTo>
                    <a:pt x="3991" y="1497"/>
                  </a:lnTo>
                  <a:lnTo>
                    <a:pt x="3932" y="1513"/>
                  </a:lnTo>
                  <a:lnTo>
                    <a:pt x="3871" y="1529"/>
                  </a:lnTo>
                  <a:lnTo>
                    <a:pt x="3809" y="1540"/>
                  </a:lnTo>
                  <a:lnTo>
                    <a:pt x="3745" y="1552"/>
                  </a:lnTo>
                  <a:lnTo>
                    <a:pt x="3677" y="1560"/>
                  </a:lnTo>
                  <a:lnTo>
                    <a:pt x="3608" y="1564"/>
                  </a:lnTo>
                  <a:lnTo>
                    <a:pt x="3537" y="1568"/>
                  </a:lnTo>
                  <a:lnTo>
                    <a:pt x="3463" y="1569"/>
                  </a:lnTo>
                  <a:lnTo>
                    <a:pt x="3387" y="1568"/>
                  </a:lnTo>
                  <a:lnTo>
                    <a:pt x="3309" y="1563"/>
                  </a:lnTo>
                  <a:lnTo>
                    <a:pt x="3229" y="1555"/>
                  </a:lnTo>
                  <a:lnTo>
                    <a:pt x="3145" y="1545"/>
                  </a:lnTo>
                  <a:lnTo>
                    <a:pt x="3145" y="1545"/>
                  </a:lnTo>
                  <a:lnTo>
                    <a:pt x="2980" y="1522"/>
                  </a:lnTo>
                  <a:lnTo>
                    <a:pt x="2820" y="1503"/>
                  </a:lnTo>
                  <a:lnTo>
                    <a:pt x="2668" y="1489"/>
                  </a:lnTo>
                  <a:lnTo>
                    <a:pt x="2520" y="1476"/>
                  </a:lnTo>
                  <a:lnTo>
                    <a:pt x="2379" y="1466"/>
                  </a:lnTo>
                  <a:lnTo>
                    <a:pt x="2241" y="1461"/>
                  </a:lnTo>
                  <a:lnTo>
                    <a:pt x="2111" y="1458"/>
                  </a:lnTo>
                  <a:lnTo>
                    <a:pt x="1986" y="1459"/>
                  </a:lnTo>
                  <a:lnTo>
                    <a:pt x="1865" y="1464"/>
                  </a:lnTo>
                  <a:lnTo>
                    <a:pt x="1748" y="1471"/>
                  </a:lnTo>
                  <a:lnTo>
                    <a:pt x="1636" y="1482"/>
                  </a:lnTo>
                  <a:lnTo>
                    <a:pt x="1529" y="1495"/>
                  </a:lnTo>
                  <a:lnTo>
                    <a:pt x="1426" y="1513"/>
                  </a:lnTo>
                  <a:lnTo>
                    <a:pt x="1326" y="1532"/>
                  </a:lnTo>
                  <a:lnTo>
                    <a:pt x="1279" y="1543"/>
                  </a:lnTo>
                  <a:lnTo>
                    <a:pt x="1232" y="1555"/>
                  </a:lnTo>
                  <a:lnTo>
                    <a:pt x="1185" y="1568"/>
                  </a:lnTo>
                  <a:lnTo>
                    <a:pt x="1139" y="1582"/>
                  </a:lnTo>
                  <a:lnTo>
                    <a:pt x="1095" y="1595"/>
                  </a:lnTo>
                  <a:lnTo>
                    <a:pt x="1051" y="1611"/>
                  </a:lnTo>
                  <a:lnTo>
                    <a:pt x="1008" y="1627"/>
                  </a:lnTo>
                  <a:lnTo>
                    <a:pt x="965" y="1644"/>
                  </a:lnTo>
                  <a:lnTo>
                    <a:pt x="924" y="1661"/>
                  </a:lnTo>
                  <a:lnTo>
                    <a:pt x="883" y="1679"/>
                  </a:lnTo>
                  <a:lnTo>
                    <a:pt x="843" y="1698"/>
                  </a:lnTo>
                  <a:lnTo>
                    <a:pt x="804" y="1718"/>
                  </a:lnTo>
                  <a:lnTo>
                    <a:pt x="765" y="1737"/>
                  </a:lnTo>
                  <a:lnTo>
                    <a:pt x="727" y="1760"/>
                  </a:lnTo>
                  <a:lnTo>
                    <a:pt x="689" y="1781"/>
                  </a:lnTo>
                  <a:lnTo>
                    <a:pt x="653" y="1803"/>
                  </a:lnTo>
                  <a:lnTo>
                    <a:pt x="581" y="1852"/>
                  </a:lnTo>
                  <a:lnTo>
                    <a:pt x="510" y="1902"/>
                  </a:lnTo>
                  <a:lnTo>
                    <a:pt x="442" y="1955"/>
                  </a:lnTo>
                  <a:lnTo>
                    <a:pt x="375" y="2012"/>
                  </a:lnTo>
                  <a:lnTo>
                    <a:pt x="310" y="2071"/>
                  </a:lnTo>
                  <a:lnTo>
                    <a:pt x="246" y="2133"/>
                  </a:lnTo>
                  <a:lnTo>
                    <a:pt x="184" y="2199"/>
                  </a:lnTo>
                  <a:lnTo>
                    <a:pt x="123" y="2267"/>
                  </a:lnTo>
                  <a:lnTo>
                    <a:pt x="62" y="2338"/>
                  </a:lnTo>
                  <a:lnTo>
                    <a:pt x="0" y="241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38122" name="Freeform 106"/>
            <p:cNvSpPr>
              <a:spLocks/>
            </p:cNvSpPr>
            <p:nvPr/>
          </p:nvSpPr>
          <p:spPr bwMode="auto">
            <a:xfrm>
              <a:off x="1648" y="652"/>
              <a:ext cx="5042" cy="1263"/>
            </a:xfrm>
            <a:custGeom>
              <a:avLst/>
              <a:gdLst/>
              <a:ahLst/>
              <a:cxnLst>
                <a:cxn ang="0">
                  <a:pos x="5042" y="0"/>
                </a:cxn>
                <a:cxn ang="0">
                  <a:pos x="5033" y="77"/>
                </a:cxn>
                <a:cxn ang="0">
                  <a:pos x="5021" y="166"/>
                </a:cxn>
                <a:cxn ang="0">
                  <a:pos x="4997" y="281"/>
                </a:cxn>
                <a:cxn ang="0">
                  <a:pos x="4963" y="413"/>
                </a:cxn>
                <a:cxn ang="0">
                  <a:pos x="4913" y="562"/>
                </a:cxn>
                <a:cxn ang="0">
                  <a:pos x="4865" y="679"/>
                </a:cxn>
                <a:cxn ang="0">
                  <a:pos x="4828" y="759"/>
                </a:cxn>
                <a:cxn ang="0">
                  <a:pos x="4785" y="839"/>
                </a:cxn>
                <a:cxn ang="0">
                  <a:pos x="4738" y="918"/>
                </a:cxn>
                <a:cxn ang="0">
                  <a:pos x="4685" y="998"/>
                </a:cxn>
                <a:cxn ang="0">
                  <a:pos x="4627" y="1073"/>
                </a:cxn>
                <a:cxn ang="0">
                  <a:pos x="4563" y="1149"/>
                </a:cxn>
                <a:cxn ang="0">
                  <a:pos x="4492" y="1220"/>
                </a:cxn>
                <a:cxn ang="0">
                  <a:pos x="4414" y="1288"/>
                </a:cxn>
                <a:cxn ang="0">
                  <a:pos x="4330" y="1351"/>
                </a:cxn>
                <a:cxn ang="0">
                  <a:pos x="4239" y="1409"/>
                </a:cxn>
                <a:cxn ang="0">
                  <a:pos x="4139" y="1461"/>
                </a:cxn>
                <a:cxn ang="0">
                  <a:pos x="4034" y="1506"/>
                </a:cxn>
                <a:cxn ang="0">
                  <a:pos x="3919" y="1545"/>
                </a:cxn>
                <a:cxn ang="0">
                  <a:pos x="3795" y="1574"/>
                </a:cxn>
                <a:cxn ang="0">
                  <a:pos x="3664" y="1597"/>
                </a:cxn>
                <a:cxn ang="0">
                  <a:pos x="3523" y="1608"/>
                </a:cxn>
                <a:cxn ang="0">
                  <a:pos x="3374" y="1610"/>
                </a:cxn>
                <a:cxn ang="0">
                  <a:pos x="3215" y="1601"/>
                </a:cxn>
                <a:cxn ang="0">
                  <a:pos x="3131" y="1592"/>
                </a:cxn>
                <a:cxn ang="0">
                  <a:pos x="2806" y="1558"/>
                </a:cxn>
                <a:cxn ang="0">
                  <a:pos x="2505" y="1535"/>
                </a:cxn>
                <a:cxn ang="0">
                  <a:pos x="2227" y="1526"/>
                </a:cxn>
                <a:cxn ang="0">
                  <a:pos x="1971" y="1530"/>
                </a:cxn>
                <a:cxn ang="0">
                  <a:pos x="1733" y="1547"/>
                </a:cxn>
                <a:cxn ang="0">
                  <a:pos x="1515" y="1576"/>
                </a:cxn>
                <a:cxn ang="0">
                  <a:pos x="1362" y="1605"/>
                </a:cxn>
                <a:cxn ang="0">
                  <a:pos x="1265" y="1629"/>
                </a:cxn>
                <a:cxn ang="0">
                  <a:pos x="1172" y="1655"/>
                </a:cxn>
                <a:cxn ang="0">
                  <a:pos x="1082" y="1685"/>
                </a:cxn>
                <a:cxn ang="0">
                  <a:pos x="996" y="1718"/>
                </a:cxn>
                <a:cxn ang="0">
                  <a:pos x="913" y="1753"/>
                </a:cxn>
                <a:cxn ang="0">
                  <a:pos x="832" y="1792"/>
                </a:cxn>
                <a:cxn ang="0">
                  <a:pos x="756" y="1834"/>
                </a:cxn>
                <a:cxn ang="0">
                  <a:pos x="681" y="1879"/>
                </a:cxn>
                <a:cxn ang="0">
                  <a:pos x="572" y="1952"/>
                </a:cxn>
                <a:cxn ang="0">
                  <a:pos x="435" y="2060"/>
                </a:cxn>
                <a:cxn ang="0">
                  <a:pos x="306" y="2179"/>
                </a:cxn>
                <a:cxn ang="0">
                  <a:pos x="181" y="2309"/>
                </a:cxn>
                <a:cxn ang="0">
                  <a:pos x="60" y="2452"/>
                </a:cxn>
              </a:cxnLst>
              <a:rect l="0" t="0" r="r" b="b"/>
              <a:pathLst>
                <a:path w="5042" h="2527">
                  <a:moveTo>
                    <a:pt x="5042" y="0"/>
                  </a:moveTo>
                  <a:lnTo>
                    <a:pt x="5042" y="0"/>
                  </a:lnTo>
                  <a:lnTo>
                    <a:pt x="5040" y="21"/>
                  </a:lnTo>
                  <a:lnTo>
                    <a:pt x="5033" y="77"/>
                  </a:lnTo>
                  <a:lnTo>
                    <a:pt x="5028" y="118"/>
                  </a:lnTo>
                  <a:lnTo>
                    <a:pt x="5021" y="166"/>
                  </a:lnTo>
                  <a:lnTo>
                    <a:pt x="5010" y="221"/>
                  </a:lnTo>
                  <a:lnTo>
                    <a:pt x="4997" y="281"/>
                  </a:lnTo>
                  <a:lnTo>
                    <a:pt x="4981" y="345"/>
                  </a:lnTo>
                  <a:lnTo>
                    <a:pt x="4963" y="413"/>
                  </a:lnTo>
                  <a:lnTo>
                    <a:pt x="4939" y="486"/>
                  </a:lnTo>
                  <a:lnTo>
                    <a:pt x="4913" y="562"/>
                  </a:lnTo>
                  <a:lnTo>
                    <a:pt x="4882" y="639"/>
                  </a:lnTo>
                  <a:lnTo>
                    <a:pt x="4865" y="679"/>
                  </a:lnTo>
                  <a:lnTo>
                    <a:pt x="4847" y="718"/>
                  </a:lnTo>
                  <a:lnTo>
                    <a:pt x="4828" y="759"/>
                  </a:lnTo>
                  <a:lnTo>
                    <a:pt x="4807" y="799"/>
                  </a:lnTo>
                  <a:lnTo>
                    <a:pt x="4785" y="839"/>
                  </a:lnTo>
                  <a:lnTo>
                    <a:pt x="4763" y="878"/>
                  </a:lnTo>
                  <a:lnTo>
                    <a:pt x="4738" y="918"/>
                  </a:lnTo>
                  <a:lnTo>
                    <a:pt x="4713" y="957"/>
                  </a:lnTo>
                  <a:lnTo>
                    <a:pt x="4685" y="998"/>
                  </a:lnTo>
                  <a:lnTo>
                    <a:pt x="4657" y="1036"/>
                  </a:lnTo>
                  <a:lnTo>
                    <a:pt x="4627" y="1073"/>
                  </a:lnTo>
                  <a:lnTo>
                    <a:pt x="4596" y="1112"/>
                  </a:lnTo>
                  <a:lnTo>
                    <a:pt x="4563" y="1149"/>
                  </a:lnTo>
                  <a:lnTo>
                    <a:pt x="4528" y="1185"/>
                  </a:lnTo>
                  <a:lnTo>
                    <a:pt x="4492" y="1220"/>
                  </a:lnTo>
                  <a:lnTo>
                    <a:pt x="4454" y="1254"/>
                  </a:lnTo>
                  <a:lnTo>
                    <a:pt x="4414" y="1288"/>
                  </a:lnTo>
                  <a:lnTo>
                    <a:pt x="4373" y="1320"/>
                  </a:lnTo>
                  <a:lnTo>
                    <a:pt x="4330" y="1351"/>
                  </a:lnTo>
                  <a:lnTo>
                    <a:pt x="4285" y="1380"/>
                  </a:lnTo>
                  <a:lnTo>
                    <a:pt x="4239" y="1409"/>
                  </a:lnTo>
                  <a:lnTo>
                    <a:pt x="4191" y="1435"/>
                  </a:lnTo>
                  <a:lnTo>
                    <a:pt x="4139" y="1461"/>
                  </a:lnTo>
                  <a:lnTo>
                    <a:pt x="4088" y="1485"/>
                  </a:lnTo>
                  <a:lnTo>
                    <a:pt x="4034" y="1506"/>
                  </a:lnTo>
                  <a:lnTo>
                    <a:pt x="3977" y="1527"/>
                  </a:lnTo>
                  <a:lnTo>
                    <a:pt x="3919" y="1545"/>
                  </a:lnTo>
                  <a:lnTo>
                    <a:pt x="3857" y="1561"/>
                  </a:lnTo>
                  <a:lnTo>
                    <a:pt x="3795" y="1574"/>
                  </a:lnTo>
                  <a:lnTo>
                    <a:pt x="3731" y="1587"/>
                  </a:lnTo>
                  <a:lnTo>
                    <a:pt x="3664" y="1597"/>
                  </a:lnTo>
                  <a:lnTo>
                    <a:pt x="3595" y="1603"/>
                  </a:lnTo>
                  <a:lnTo>
                    <a:pt x="3523" y="1608"/>
                  </a:lnTo>
                  <a:lnTo>
                    <a:pt x="3449" y="1610"/>
                  </a:lnTo>
                  <a:lnTo>
                    <a:pt x="3374" y="1610"/>
                  </a:lnTo>
                  <a:lnTo>
                    <a:pt x="3295" y="1606"/>
                  </a:lnTo>
                  <a:lnTo>
                    <a:pt x="3215" y="1601"/>
                  </a:lnTo>
                  <a:lnTo>
                    <a:pt x="3131" y="1592"/>
                  </a:lnTo>
                  <a:lnTo>
                    <a:pt x="3131" y="1592"/>
                  </a:lnTo>
                  <a:lnTo>
                    <a:pt x="2966" y="1572"/>
                  </a:lnTo>
                  <a:lnTo>
                    <a:pt x="2806" y="1558"/>
                  </a:lnTo>
                  <a:lnTo>
                    <a:pt x="2652" y="1545"/>
                  </a:lnTo>
                  <a:lnTo>
                    <a:pt x="2505" y="1535"/>
                  </a:lnTo>
                  <a:lnTo>
                    <a:pt x="2364" y="1529"/>
                  </a:lnTo>
                  <a:lnTo>
                    <a:pt x="2227" y="1526"/>
                  </a:lnTo>
                  <a:lnTo>
                    <a:pt x="2097" y="1527"/>
                  </a:lnTo>
                  <a:lnTo>
                    <a:pt x="1971" y="1530"/>
                  </a:lnTo>
                  <a:lnTo>
                    <a:pt x="1850" y="1537"/>
                  </a:lnTo>
                  <a:lnTo>
                    <a:pt x="1733" y="1547"/>
                  </a:lnTo>
                  <a:lnTo>
                    <a:pt x="1622" y="1559"/>
                  </a:lnTo>
                  <a:lnTo>
                    <a:pt x="1515" y="1576"/>
                  </a:lnTo>
                  <a:lnTo>
                    <a:pt x="1412" y="1595"/>
                  </a:lnTo>
                  <a:lnTo>
                    <a:pt x="1362" y="1605"/>
                  </a:lnTo>
                  <a:lnTo>
                    <a:pt x="1314" y="1616"/>
                  </a:lnTo>
                  <a:lnTo>
                    <a:pt x="1265" y="1629"/>
                  </a:lnTo>
                  <a:lnTo>
                    <a:pt x="1218" y="1642"/>
                  </a:lnTo>
                  <a:lnTo>
                    <a:pt x="1172" y="1655"/>
                  </a:lnTo>
                  <a:lnTo>
                    <a:pt x="1126" y="1669"/>
                  </a:lnTo>
                  <a:lnTo>
                    <a:pt x="1082" y="1685"/>
                  </a:lnTo>
                  <a:lnTo>
                    <a:pt x="1039" y="1702"/>
                  </a:lnTo>
                  <a:lnTo>
                    <a:pt x="996" y="1718"/>
                  </a:lnTo>
                  <a:lnTo>
                    <a:pt x="954" y="1735"/>
                  </a:lnTo>
                  <a:lnTo>
                    <a:pt x="913" y="1753"/>
                  </a:lnTo>
                  <a:lnTo>
                    <a:pt x="872" y="1773"/>
                  </a:lnTo>
                  <a:lnTo>
                    <a:pt x="832" y="1792"/>
                  </a:lnTo>
                  <a:lnTo>
                    <a:pt x="793" y="1813"/>
                  </a:lnTo>
                  <a:lnTo>
                    <a:pt x="756" y="1834"/>
                  </a:lnTo>
                  <a:lnTo>
                    <a:pt x="717" y="1857"/>
                  </a:lnTo>
                  <a:lnTo>
                    <a:pt x="681" y="1879"/>
                  </a:lnTo>
                  <a:lnTo>
                    <a:pt x="643" y="1903"/>
                  </a:lnTo>
                  <a:lnTo>
                    <a:pt x="572" y="1952"/>
                  </a:lnTo>
                  <a:lnTo>
                    <a:pt x="503" y="2005"/>
                  </a:lnTo>
                  <a:lnTo>
                    <a:pt x="435" y="2060"/>
                  </a:lnTo>
                  <a:lnTo>
                    <a:pt x="370" y="2118"/>
                  </a:lnTo>
                  <a:lnTo>
                    <a:pt x="306" y="2179"/>
                  </a:lnTo>
                  <a:lnTo>
                    <a:pt x="242" y="2242"/>
                  </a:lnTo>
                  <a:lnTo>
                    <a:pt x="181" y="2309"/>
                  </a:lnTo>
                  <a:lnTo>
                    <a:pt x="120" y="2380"/>
                  </a:lnTo>
                  <a:lnTo>
                    <a:pt x="60" y="2452"/>
                  </a:lnTo>
                  <a:lnTo>
                    <a:pt x="0" y="2527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38123" name="Freeform 107"/>
            <p:cNvSpPr>
              <a:spLocks/>
            </p:cNvSpPr>
            <p:nvPr/>
          </p:nvSpPr>
          <p:spPr bwMode="auto">
            <a:xfrm>
              <a:off x="1700" y="624"/>
              <a:ext cx="5002" cy="1320"/>
            </a:xfrm>
            <a:custGeom>
              <a:avLst/>
              <a:gdLst/>
              <a:ahLst/>
              <a:cxnLst>
                <a:cxn ang="0">
                  <a:pos x="5002" y="0"/>
                </a:cxn>
                <a:cxn ang="0">
                  <a:pos x="4995" y="78"/>
                </a:cxn>
                <a:cxn ang="0">
                  <a:pos x="4983" y="166"/>
                </a:cxn>
                <a:cxn ang="0">
                  <a:pos x="4962" y="281"/>
                </a:cxn>
                <a:cxn ang="0">
                  <a:pos x="4929" y="417"/>
                </a:cxn>
                <a:cxn ang="0">
                  <a:pos x="4882" y="567"/>
                </a:cxn>
                <a:cxn ang="0">
                  <a:pos x="4836" y="685"/>
                </a:cxn>
                <a:cxn ang="0">
                  <a:pos x="4800" y="766"/>
                </a:cxn>
                <a:cxn ang="0">
                  <a:pos x="4758" y="848"/>
                </a:cxn>
                <a:cxn ang="0">
                  <a:pos x="4712" y="929"/>
                </a:cxn>
                <a:cxn ang="0">
                  <a:pos x="4661" y="1009"/>
                </a:cxn>
                <a:cxn ang="0">
                  <a:pos x="4604" y="1087"/>
                </a:cxn>
                <a:cxn ang="0">
                  <a:pos x="4540" y="1164"/>
                </a:cxn>
                <a:cxn ang="0">
                  <a:pos x="4471" y="1237"/>
                </a:cxn>
                <a:cxn ang="0">
                  <a:pos x="4394" y="1306"/>
                </a:cxn>
                <a:cxn ang="0">
                  <a:pos x="4311" y="1371"/>
                </a:cxn>
                <a:cxn ang="0">
                  <a:pos x="4221" y="1432"/>
                </a:cxn>
                <a:cxn ang="0">
                  <a:pos x="4122" y="1486"/>
                </a:cxn>
                <a:cxn ang="0">
                  <a:pos x="4017" y="1534"/>
                </a:cxn>
                <a:cxn ang="0">
                  <a:pos x="3903" y="1574"/>
                </a:cxn>
                <a:cxn ang="0">
                  <a:pos x="3779" y="1607"/>
                </a:cxn>
                <a:cxn ang="0">
                  <a:pos x="3649" y="1631"/>
                </a:cxn>
                <a:cxn ang="0">
                  <a:pos x="3508" y="1646"/>
                </a:cxn>
                <a:cxn ang="0">
                  <a:pos x="3358" y="1650"/>
                </a:cxn>
                <a:cxn ang="0">
                  <a:pos x="3199" y="1646"/>
                </a:cxn>
                <a:cxn ang="0">
                  <a:pos x="3115" y="1637"/>
                </a:cxn>
                <a:cxn ang="0">
                  <a:pos x="2791" y="1610"/>
                </a:cxn>
                <a:cxn ang="0">
                  <a:pos x="2489" y="1594"/>
                </a:cxn>
                <a:cxn ang="0">
                  <a:pos x="2210" y="1591"/>
                </a:cxn>
                <a:cxn ang="0">
                  <a:pos x="1955" y="1599"/>
                </a:cxn>
                <a:cxn ang="0">
                  <a:pos x="1717" y="1621"/>
                </a:cxn>
                <a:cxn ang="0">
                  <a:pos x="1499" y="1654"/>
                </a:cxn>
                <a:cxn ang="0">
                  <a:pos x="1347" y="1687"/>
                </a:cxn>
                <a:cxn ang="0">
                  <a:pos x="1251" y="1713"/>
                </a:cxn>
                <a:cxn ang="0">
                  <a:pos x="1158" y="1741"/>
                </a:cxn>
                <a:cxn ang="0">
                  <a:pos x="1069" y="1773"/>
                </a:cxn>
                <a:cxn ang="0">
                  <a:pos x="983" y="1809"/>
                </a:cxn>
                <a:cxn ang="0">
                  <a:pos x="899" y="1846"/>
                </a:cxn>
                <a:cxn ang="0">
                  <a:pos x="820" y="1886"/>
                </a:cxn>
                <a:cxn ang="0">
                  <a:pos x="744" y="1930"/>
                </a:cxn>
                <a:cxn ang="0">
                  <a:pos x="669" y="1977"/>
                </a:cxn>
                <a:cxn ang="0">
                  <a:pos x="597" y="2027"/>
                </a:cxn>
                <a:cxn ang="0">
                  <a:pos x="494" y="2106"/>
                </a:cxn>
                <a:cxn ang="0">
                  <a:pos x="362" y="2222"/>
                </a:cxn>
                <a:cxn ang="0">
                  <a:pos x="237" y="2351"/>
                </a:cxn>
                <a:cxn ang="0">
                  <a:pos x="116" y="2490"/>
                </a:cxn>
                <a:cxn ang="0">
                  <a:pos x="0" y="2642"/>
                </a:cxn>
              </a:cxnLst>
              <a:rect l="0" t="0" r="r" b="b"/>
              <a:pathLst>
                <a:path w="5002" h="2642">
                  <a:moveTo>
                    <a:pt x="5002" y="0"/>
                  </a:moveTo>
                  <a:lnTo>
                    <a:pt x="5002" y="0"/>
                  </a:lnTo>
                  <a:lnTo>
                    <a:pt x="5001" y="21"/>
                  </a:lnTo>
                  <a:lnTo>
                    <a:pt x="4995" y="78"/>
                  </a:lnTo>
                  <a:lnTo>
                    <a:pt x="4990" y="120"/>
                  </a:lnTo>
                  <a:lnTo>
                    <a:pt x="4983" y="166"/>
                  </a:lnTo>
                  <a:lnTo>
                    <a:pt x="4973" y="221"/>
                  </a:lnTo>
                  <a:lnTo>
                    <a:pt x="4962" y="281"/>
                  </a:lnTo>
                  <a:lnTo>
                    <a:pt x="4947" y="347"/>
                  </a:lnTo>
                  <a:lnTo>
                    <a:pt x="4929" y="417"/>
                  </a:lnTo>
                  <a:lnTo>
                    <a:pt x="4906" y="491"/>
                  </a:lnTo>
                  <a:lnTo>
                    <a:pt x="4882" y="567"/>
                  </a:lnTo>
                  <a:lnTo>
                    <a:pt x="4852" y="646"/>
                  </a:lnTo>
                  <a:lnTo>
                    <a:pt x="4836" y="685"/>
                  </a:lnTo>
                  <a:lnTo>
                    <a:pt x="4818" y="725"/>
                  </a:lnTo>
                  <a:lnTo>
                    <a:pt x="4800" y="766"/>
                  </a:lnTo>
                  <a:lnTo>
                    <a:pt x="4780" y="807"/>
                  </a:lnTo>
                  <a:lnTo>
                    <a:pt x="4758" y="848"/>
                  </a:lnTo>
                  <a:lnTo>
                    <a:pt x="4736" y="888"/>
                  </a:lnTo>
                  <a:lnTo>
                    <a:pt x="4712" y="929"/>
                  </a:lnTo>
                  <a:lnTo>
                    <a:pt x="4687" y="969"/>
                  </a:lnTo>
                  <a:lnTo>
                    <a:pt x="4661" y="1009"/>
                  </a:lnTo>
                  <a:lnTo>
                    <a:pt x="4633" y="1048"/>
                  </a:lnTo>
                  <a:lnTo>
                    <a:pt x="4604" y="1087"/>
                  </a:lnTo>
                  <a:lnTo>
                    <a:pt x="4572" y="1126"/>
                  </a:lnTo>
                  <a:lnTo>
                    <a:pt x="4540" y="1164"/>
                  </a:lnTo>
                  <a:lnTo>
                    <a:pt x="4505" y="1201"/>
                  </a:lnTo>
                  <a:lnTo>
                    <a:pt x="4471" y="1237"/>
                  </a:lnTo>
                  <a:lnTo>
                    <a:pt x="4433" y="1273"/>
                  </a:lnTo>
                  <a:lnTo>
                    <a:pt x="4394" y="1306"/>
                  </a:lnTo>
                  <a:lnTo>
                    <a:pt x="4353" y="1340"/>
                  </a:lnTo>
                  <a:lnTo>
                    <a:pt x="4311" y="1371"/>
                  </a:lnTo>
                  <a:lnTo>
                    <a:pt x="4266" y="1403"/>
                  </a:lnTo>
                  <a:lnTo>
                    <a:pt x="4221" y="1432"/>
                  </a:lnTo>
                  <a:lnTo>
                    <a:pt x="4172" y="1460"/>
                  </a:lnTo>
                  <a:lnTo>
                    <a:pt x="4122" y="1486"/>
                  </a:lnTo>
                  <a:lnTo>
                    <a:pt x="4071" y="1511"/>
                  </a:lnTo>
                  <a:lnTo>
                    <a:pt x="4017" y="1534"/>
                  </a:lnTo>
                  <a:lnTo>
                    <a:pt x="3960" y="1555"/>
                  </a:lnTo>
                  <a:lnTo>
                    <a:pt x="3903" y="1574"/>
                  </a:lnTo>
                  <a:lnTo>
                    <a:pt x="3842" y="1592"/>
                  </a:lnTo>
                  <a:lnTo>
                    <a:pt x="3779" y="1607"/>
                  </a:lnTo>
                  <a:lnTo>
                    <a:pt x="3715" y="1621"/>
                  </a:lnTo>
                  <a:lnTo>
                    <a:pt x="3649" y="1631"/>
                  </a:lnTo>
                  <a:lnTo>
                    <a:pt x="3579" y="1641"/>
                  </a:lnTo>
                  <a:lnTo>
                    <a:pt x="3508" y="1646"/>
                  </a:lnTo>
                  <a:lnTo>
                    <a:pt x="3435" y="1650"/>
                  </a:lnTo>
                  <a:lnTo>
                    <a:pt x="3358" y="1650"/>
                  </a:lnTo>
                  <a:lnTo>
                    <a:pt x="3279" y="1649"/>
                  </a:lnTo>
                  <a:lnTo>
                    <a:pt x="3199" y="1646"/>
                  </a:lnTo>
                  <a:lnTo>
                    <a:pt x="3115" y="1637"/>
                  </a:lnTo>
                  <a:lnTo>
                    <a:pt x="3115" y="1637"/>
                  </a:lnTo>
                  <a:lnTo>
                    <a:pt x="2950" y="1623"/>
                  </a:lnTo>
                  <a:lnTo>
                    <a:pt x="2791" y="1610"/>
                  </a:lnTo>
                  <a:lnTo>
                    <a:pt x="2636" y="1600"/>
                  </a:lnTo>
                  <a:lnTo>
                    <a:pt x="2489" y="1594"/>
                  </a:lnTo>
                  <a:lnTo>
                    <a:pt x="2348" y="1591"/>
                  </a:lnTo>
                  <a:lnTo>
                    <a:pt x="2210" y="1591"/>
                  </a:lnTo>
                  <a:lnTo>
                    <a:pt x="2080" y="1594"/>
                  </a:lnTo>
                  <a:lnTo>
                    <a:pt x="1955" y="1599"/>
                  </a:lnTo>
                  <a:lnTo>
                    <a:pt x="1834" y="1608"/>
                  </a:lnTo>
                  <a:lnTo>
                    <a:pt x="1717" y="1621"/>
                  </a:lnTo>
                  <a:lnTo>
                    <a:pt x="1606" y="1636"/>
                  </a:lnTo>
                  <a:lnTo>
                    <a:pt x="1499" y="1654"/>
                  </a:lnTo>
                  <a:lnTo>
                    <a:pt x="1397" y="1675"/>
                  </a:lnTo>
                  <a:lnTo>
                    <a:pt x="1347" y="1687"/>
                  </a:lnTo>
                  <a:lnTo>
                    <a:pt x="1298" y="1699"/>
                  </a:lnTo>
                  <a:lnTo>
                    <a:pt x="1251" y="1713"/>
                  </a:lnTo>
                  <a:lnTo>
                    <a:pt x="1204" y="1726"/>
                  </a:lnTo>
                  <a:lnTo>
                    <a:pt x="1158" y="1741"/>
                  </a:lnTo>
                  <a:lnTo>
                    <a:pt x="1113" y="1757"/>
                  </a:lnTo>
                  <a:lnTo>
                    <a:pt x="1069" y="1773"/>
                  </a:lnTo>
                  <a:lnTo>
                    <a:pt x="1026" y="1791"/>
                  </a:lnTo>
                  <a:lnTo>
                    <a:pt x="983" y="1809"/>
                  </a:lnTo>
                  <a:lnTo>
                    <a:pt x="941" y="1826"/>
                  </a:lnTo>
                  <a:lnTo>
                    <a:pt x="899" y="1846"/>
                  </a:lnTo>
                  <a:lnTo>
                    <a:pt x="859" y="1865"/>
                  </a:lnTo>
                  <a:lnTo>
                    <a:pt x="820" y="1886"/>
                  </a:lnTo>
                  <a:lnTo>
                    <a:pt x="781" y="1909"/>
                  </a:lnTo>
                  <a:lnTo>
                    <a:pt x="744" y="1930"/>
                  </a:lnTo>
                  <a:lnTo>
                    <a:pt x="707" y="1952"/>
                  </a:lnTo>
                  <a:lnTo>
                    <a:pt x="669" y="1977"/>
                  </a:lnTo>
                  <a:lnTo>
                    <a:pt x="633" y="2001"/>
                  </a:lnTo>
                  <a:lnTo>
                    <a:pt x="597" y="2027"/>
                  </a:lnTo>
                  <a:lnTo>
                    <a:pt x="562" y="2052"/>
                  </a:lnTo>
                  <a:lnTo>
                    <a:pt x="494" y="2106"/>
                  </a:lnTo>
                  <a:lnTo>
                    <a:pt x="427" y="2162"/>
                  </a:lnTo>
                  <a:lnTo>
                    <a:pt x="362" y="2222"/>
                  </a:lnTo>
                  <a:lnTo>
                    <a:pt x="300" y="2285"/>
                  </a:lnTo>
                  <a:lnTo>
                    <a:pt x="237" y="2351"/>
                  </a:lnTo>
                  <a:lnTo>
                    <a:pt x="176" y="2419"/>
                  </a:lnTo>
                  <a:lnTo>
                    <a:pt x="116" y="2490"/>
                  </a:lnTo>
                  <a:lnTo>
                    <a:pt x="58" y="2564"/>
                  </a:lnTo>
                  <a:lnTo>
                    <a:pt x="0" y="264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38124" name="Freeform 108"/>
            <p:cNvSpPr>
              <a:spLocks/>
            </p:cNvSpPr>
            <p:nvPr/>
          </p:nvSpPr>
          <p:spPr bwMode="auto">
            <a:xfrm>
              <a:off x="1751" y="595"/>
              <a:ext cx="4962" cy="1378"/>
            </a:xfrm>
            <a:custGeom>
              <a:avLst/>
              <a:gdLst/>
              <a:ahLst/>
              <a:cxnLst>
                <a:cxn ang="0">
                  <a:pos x="4962" y="0"/>
                </a:cxn>
                <a:cxn ang="0">
                  <a:pos x="4957" y="79"/>
                </a:cxn>
                <a:cxn ang="0">
                  <a:pos x="4946" y="170"/>
                </a:cxn>
                <a:cxn ang="0">
                  <a:pos x="4926" y="284"/>
                </a:cxn>
                <a:cxn ang="0">
                  <a:pos x="4894" y="421"/>
                </a:cxn>
                <a:cxn ang="0">
                  <a:pos x="4850" y="573"/>
                </a:cxn>
                <a:cxn ang="0">
                  <a:pos x="4806" y="693"/>
                </a:cxn>
                <a:cxn ang="0">
                  <a:pos x="4771" y="775"/>
                </a:cxn>
                <a:cxn ang="0">
                  <a:pos x="4732" y="857"/>
                </a:cxn>
                <a:cxn ang="0">
                  <a:pos x="4686" y="940"/>
                </a:cxn>
                <a:cxn ang="0">
                  <a:pos x="4636" y="1022"/>
                </a:cxn>
                <a:cxn ang="0">
                  <a:pos x="4581" y="1101"/>
                </a:cxn>
                <a:cxn ang="0">
                  <a:pos x="4518" y="1180"/>
                </a:cxn>
                <a:cxn ang="0">
                  <a:pos x="4449" y="1255"/>
                </a:cxn>
                <a:cxn ang="0">
                  <a:pos x="4374" y="1326"/>
                </a:cxn>
                <a:cxn ang="0">
                  <a:pos x="4292" y="1393"/>
                </a:cxn>
                <a:cxn ang="0">
                  <a:pos x="4202" y="1455"/>
                </a:cxn>
                <a:cxn ang="0">
                  <a:pos x="4104" y="1511"/>
                </a:cxn>
                <a:cxn ang="0">
                  <a:pos x="4000" y="1563"/>
                </a:cxn>
                <a:cxn ang="0">
                  <a:pos x="3886" y="1605"/>
                </a:cxn>
                <a:cxn ang="0">
                  <a:pos x="3764" y="1641"/>
                </a:cxn>
                <a:cxn ang="0">
                  <a:pos x="3634" y="1668"/>
                </a:cxn>
                <a:cxn ang="0">
                  <a:pos x="3493" y="1686"/>
                </a:cxn>
                <a:cxn ang="0">
                  <a:pos x="3344" y="1694"/>
                </a:cxn>
                <a:cxn ang="0">
                  <a:pos x="3184" y="1691"/>
                </a:cxn>
                <a:cxn ang="0">
                  <a:pos x="3101" y="1686"/>
                </a:cxn>
                <a:cxn ang="0">
                  <a:pos x="2774" y="1663"/>
                </a:cxn>
                <a:cxn ang="0">
                  <a:pos x="2473" y="1653"/>
                </a:cxn>
                <a:cxn ang="0">
                  <a:pos x="2195" y="1655"/>
                </a:cxn>
                <a:cxn ang="0">
                  <a:pos x="1938" y="1670"/>
                </a:cxn>
                <a:cxn ang="0">
                  <a:pos x="1702" y="1695"/>
                </a:cxn>
                <a:cxn ang="0">
                  <a:pos x="1486" y="1734"/>
                </a:cxn>
                <a:cxn ang="0">
                  <a:pos x="1333" y="1770"/>
                </a:cxn>
                <a:cxn ang="0">
                  <a:pos x="1237" y="1799"/>
                </a:cxn>
                <a:cxn ang="0">
                  <a:pos x="1144" y="1829"/>
                </a:cxn>
                <a:cxn ang="0">
                  <a:pos x="1055" y="1863"/>
                </a:cxn>
                <a:cxn ang="0">
                  <a:pos x="971" y="1899"/>
                </a:cxn>
                <a:cxn ang="0">
                  <a:pos x="889" y="1939"/>
                </a:cxn>
                <a:cxn ang="0">
                  <a:pos x="810" y="1981"/>
                </a:cxn>
                <a:cxn ang="0">
                  <a:pos x="733" y="2026"/>
                </a:cxn>
                <a:cxn ang="0">
                  <a:pos x="660" y="2075"/>
                </a:cxn>
                <a:cxn ang="0">
                  <a:pos x="589" y="2127"/>
                </a:cxn>
                <a:cxn ang="0">
                  <a:pos x="486" y="2209"/>
                </a:cxn>
                <a:cxn ang="0">
                  <a:pos x="357" y="2328"/>
                </a:cxn>
                <a:cxn ang="0">
                  <a:pos x="233" y="2459"/>
                </a:cxn>
                <a:cxn ang="0">
                  <a:pos x="115" y="2603"/>
                </a:cxn>
                <a:cxn ang="0">
                  <a:pos x="0" y="2756"/>
                </a:cxn>
              </a:cxnLst>
              <a:rect l="0" t="0" r="r" b="b"/>
              <a:pathLst>
                <a:path w="4962" h="2756">
                  <a:moveTo>
                    <a:pt x="4962" y="0"/>
                  </a:moveTo>
                  <a:lnTo>
                    <a:pt x="4962" y="0"/>
                  </a:lnTo>
                  <a:lnTo>
                    <a:pt x="4961" y="21"/>
                  </a:lnTo>
                  <a:lnTo>
                    <a:pt x="4957" y="79"/>
                  </a:lnTo>
                  <a:lnTo>
                    <a:pt x="4953" y="121"/>
                  </a:lnTo>
                  <a:lnTo>
                    <a:pt x="4946" y="170"/>
                  </a:lnTo>
                  <a:lnTo>
                    <a:pt x="4937" y="224"/>
                  </a:lnTo>
                  <a:lnTo>
                    <a:pt x="4926" y="284"/>
                  </a:lnTo>
                  <a:lnTo>
                    <a:pt x="4912" y="350"/>
                  </a:lnTo>
                  <a:lnTo>
                    <a:pt x="4894" y="421"/>
                  </a:lnTo>
                  <a:lnTo>
                    <a:pt x="4875" y="496"/>
                  </a:lnTo>
                  <a:lnTo>
                    <a:pt x="4850" y="573"/>
                  </a:lnTo>
                  <a:lnTo>
                    <a:pt x="4822" y="652"/>
                  </a:lnTo>
                  <a:lnTo>
                    <a:pt x="4806" y="693"/>
                  </a:lnTo>
                  <a:lnTo>
                    <a:pt x="4789" y="733"/>
                  </a:lnTo>
                  <a:lnTo>
                    <a:pt x="4771" y="775"/>
                  </a:lnTo>
                  <a:lnTo>
                    <a:pt x="4751" y="815"/>
                  </a:lnTo>
                  <a:lnTo>
                    <a:pt x="4732" y="857"/>
                  </a:lnTo>
                  <a:lnTo>
                    <a:pt x="4710" y="899"/>
                  </a:lnTo>
                  <a:lnTo>
                    <a:pt x="4686" y="940"/>
                  </a:lnTo>
                  <a:lnTo>
                    <a:pt x="4663" y="980"/>
                  </a:lnTo>
                  <a:lnTo>
                    <a:pt x="4636" y="1022"/>
                  </a:lnTo>
                  <a:lnTo>
                    <a:pt x="4608" y="1062"/>
                  </a:lnTo>
                  <a:lnTo>
                    <a:pt x="4581" y="1101"/>
                  </a:lnTo>
                  <a:lnTo>
                    <a:pt x="4550" y="1142"/>
                  </a:lnTo>
                  <a:lnTo>
                    <a:pt x="4518" y="1180"/>
                  </a:lnTo>
                  <a:lnTo>
                    <a:pt x="4485" y="1217"/>
                  </a:lnTo>
                  <a:lnTo>
                    <a:pt x="4449" y="1255"/>
                  </a:lnTo>
                  <a:lnTo>
                    <a:pt x="4413" y="1290"/>
                  </a:lnTo>
                  <a:lnTo>
                    <a:pt x="4374" y="1326"/>
                  </a:lnTo>
                  <a:lnTo>
                    <a:pt x="4333" y="1360"/>
                  </a:lnTo>
                  <a:lnTo>
                    <a:pt x="4292" y="1393"/>
                  </a:lnTo>
                  <a:lnTo>
                    <a:pt x="4247" y="1426"/>
                  </a:lnTo>
                  <a:lnTo>
                    <a:pt x="4202" y="1455"/>
                  </a:lnTo>
                  <a:lnTo>
                    <a:pt x="4154" y="1484"/>
                  </a:lnTo>
                  <a:lnTo>
                    <a:pt x="4104" y="1511"/>
                  </a:lnTo>
                  <a:lnTo>
                    <a:pt x="4053" y="1539"/>
                  </a:lnTo>
                  <a:lnTo>
                    <a:pt x="4000" y="1563"/>
                  </a:lnTo>
                  <a:lnTo>
                    <a:pt x="3943" y="1586"/>
                  </a:lnTo>
                  <a:lnTo>
                    <a:pt x="3886" y="1605"/>
                  </a:lnTo>
                  <a:lnTo>
                    <a:pt x="3827" y="1624"/>
                  </a:lnTo>
                  <a:lnTo>
                    <a:pt x="3764" y="1641"/>
                  </a:lnTo>
                  <a:lnTo>
                    <a:pt x="3700" y="1655"/>
                  </a:lnTo>
                  <a:lnTo>
                    <a:pt x="3634" y="1668"/>
                  </a:lnTo>
                  <a:lnTo>
                    <a:pt x="3564" y="1678"/>
                  </a:lnTo>
                  <a:lnTo>
                    <a:pt x="3493" y="1686"/>
                  </a:lnTo>
                  <a:lnTo>
                    <a:pt x="3420" y="1691"/>
                  </a:lnTo>
                  <a:lnTo>
                    <a:pt x="3344" y="1694"/>
                  </a:lnTo>
                  <a:lnTo>
                    <a:pt x="3266" y="1694"/>
                  </a:lnTo>
                  <a:lnTo>
                    <a:pt x="3184" y="1691"/>
                  </a:lnTo>
                  <a:lnTo>
                    <a:pt x="3101" y="1686"/>
                  </a:lnTo>
                  <a:lnTo>
                    <a:pt x="3101" y="1686"/>
                  </a:lnTo>
                  <a:lnTo>
                    <a:pt x="2935" y="1673"/>
                  </a:lnTo>
                  <a:lnTo>
                    <a:pt x="2774" y="1663"/>
                  </a:lnTo>
                  <a:lnTo>
                    <a:pt x="2622" y="1657"/>
                  </a:lnTo>
                  <a:lnTo>
                    <a:pt x="2473" y="1653"/>
                  </a:lnTo>
                  <a:lnTo>
                    <a:pt x="2331" y="1653"/>
                  </a:lnTo>
                  <a:lnTo>
                    <a:pt x="2195" y="1655"/>
                  </a:lnTo>
                  <a:lnTo>
                    <a:pt x="2065" y="1662"/>
                  </a:lnTo>
                  <a:lnTo>
                    <a:pt x="1938" y="1670"/>
                  </a:lnTo>
                  <a:lnTo>
                    <a:pt x="1819" y="1681"/>
                  </a:lnTo>
                  <a:lnTo>
                    <a:pt x="1702" y="1695"/>
                  </a:lnTo>
                  <a:lnTo>
                    <a:pt x="1591" y="1713"/>
                  </a:lnTo>
                  <a:lnTo>
                    <a:pt x="1486" y="1734"/>
                  </a:lnTo>
                  <a:lnTo>
                    <a:pt x="1383" y="1757"/>
                  </a:lnTo>
                  <a:lnTo>
                    <a:pt x="1333" y="1770"/>
                  </a:lnTo>
                  <a:lnTo>
                    <a:pt x="1284" y="1784"/>
                  </a:lnTo>
                  <a:lnTo>
                    <a:pt x="1237" y="1799"/>
                  </a:lnTo>
                  <a:lnTo>
                    <a:pt x="1190" y="1813"/>
                  </a:lnTo>
                  <a:lnTo>
                    <a:pt x="1144" y="1829"/>
                  </a:lnTo>
                  <a:lnTo>
                    <a:pt x="1100" y="1846"/>
                  </a:lnTo>
                  <a:lnTo>
                    <a:pt x="1055" y="1863"/>
                  </a:lnTo>
                  <a:lnTo>
                    <a:pt x="1012" y="1881"/>
                  </a:lnTo>
                  <a:lnTo>
                    <a:pt x="971" y="1899"/>
                  </a:lnTo>
                  <a:lnTo>
                    <a:pt x="929" y="1918"/>
                  </a:lnTo>
                  <a:lnTo>
                    <a:pt x="889" y="1939"/>
                  </a:lnTo>
                  <a:lnTo>
                    <a:pt x="848" y="1960"/>
                  </a:lnTo>
                  <a:lnTo>
                    <a:pt x="810" y="1981"/>
                  </a:lnTo>
                  <a:lnTo>
                    <a:pt x="771" y="2004"/>
                  </a:lnTo>
                  <a:lnTo>
                    <a:pt x="733" y="2026"/>
                  </a:lnTo>
                  <a:lnTo>
                    <a:pt x="696" y="2051"/>
                  </a:lnTo>
                  <a:lnTo>
                    <a:pt x="660" y="2075"/>
                  </a:lnTo>
                  <a:lnTo>
                    <a:pt x="624" y="2101"/>
                  </a:lnTo>
                  <a:lnTo>
                    <a:pt x="589" y="2127"/>
                  </a:lnTo>
                  <a:lnTo>
                    <a:pt x="554" y="2152"/>
                  </a:lnTo>
                  <a:lnTo>
                    <a:pt x="486" y="2209"/>
                  </a:lnTo>
                  <a:lnTo>
                    <a:pt x="421" y="2267"/>
                  </a:lnTo>
                  <a:lnTo>
                    <a:pt x="357" y="2328"/>
                  </a:lnTo>
                  <a:lnTo>
                    <a:pt x="295" y="2393"/>
                  </a:lnTo>
                  <a:lnTo>
                    <a:pt x="233" y="2459"/>
                  </a:lnTo>
                  <a:lnTo>
                    <a:pt x="174" y="2530"/>
                  </a:lnTo>
                  <a:lnTo>
                    <a:pt x="115" y="2603"/>
                  </a:lnTo>
                  <a:lnTo>
                    <a:pt x="57" y="2679"/>
                  </a:lnTo>
                  <a:lnTo>
                    <a:pt x="0" y="275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38125" name="Freeform 109"/>
            <p:cNvSpPr>
              <a:spLocks/>
            </p:cNvSpPr>
            <p:nvPr/>
          </p:nvSpPr>
          <p:spPr bwMode="auto">
            <a:xfrm>
              <a:off x="1804" y="566"/>
              <a:ext cx="4921" cy="1435"/>
            </a:xfrm>
            <a:custGeom>
              <a:avLst/>
              <a:gdLst/>
              <a:ahLst/>
              <a:cxnLst>
                <a:cxn ang="0">
                  <a:pos x="4921" y="0"/>
                </a:cxn>
                <a:cxn ang="0">
                  <a:pos x="4915" y="79"/>
                </a:cxn>
                <a:cxn ang="0">
                  <a:pos x="4905" y="169"/>
                </a:cxn>
                <a:cxn ang="0">
                  <a:pos x="4887" y="285"/>
                </a:cxn>
                <a:cxn ang="0">
                  <a:pos x="4858" y="424"/>
                </a:cxn>
                <a:cxn ang="0">
                  <a:pos x="4816" y="578"/>
                </a:cxn>
                <a:cxn ang="0">
                  <a:pos x="4773" y="699"/>
                </a:cxn>
                <a:cxn ang="0">
                  <a:pos x="4740" y="781"/>
                </a:cxn>
                <a:cxn ang="0">
                  <a:pos x="4701" y="865"/>
                </a:cxn>
                <a:cxn ang="0">
                  <a:pos x="4658" y="949"/>
                </a:cxn>
                <a:cxn ang="0">
                  <a:pos x="4608" y="1031"/>
                </a:cxn>
                <a:cxn ang="0">
                  <a:pos x="4554" y="1114"/>
                </a:cxn>
                <a:cxn ang="0">
                  <a:pos x="4493" y="1193"/>
                </a:cxn>
                <a:cxn ang="0">
                  <a:pos x="4425" y="1270"/>
                </a:cxn>
                <a:cxn ang="0">
                  <a:pos x="4351" y="1343"/>
                </a:cxn>
                <a:cxn ang="0">
                  <a:pos x="4269" y="1412"/>
                </a:cxn>
                <a:cxn ang="0">
                  <a:pos x="4182" y="1477"/>
                </a:cxn>
                <a:cxn ang="0">
                  <a:pos x="4085" y="1535"/>
                </a:cxn>
                <a:cxn ang="0">
                  <a:pos x="3981" y="1588"/>
                </a:cxn>
                <a:cxn ang="0">
                  <a:pos x="3868" y="1634"/>
                </a:cxn>
                <a:cxn ang="0">
                  <a:pos x="3746" y="1672"/>
                </a:cxn>
                <a:cxn ang="0">
                  <a:pos x="3615" y="1701"/>
                </a:cxn>
                <a:cxn ang="0">
                  <a:pos x="3477" y="1722"/>
                </a:cxn>
                <a:cxn ang="0">
                  <a:pos x="3327" y="1734"/>
                </a:cxn>
                <a:cxn ang="0">
                  <a:pos x="3167" y="1734"/>
                </a:cxn>
                <a:cxn ang="0">
                  <a:pos x="3084" y="1730"/>
                </a:cxn>
                <a:cxn ang="0">
                  <a:pos x="2757" y="1714"/>
                </a:cxn>
                <a:cxn ang="0">
                  <a:pos x="2456" y="1711"/>
                </a:cxn>
                <a:cxn ang="0">
                  <a:pos x="2178" y="1719"/>
                </a:cxn>
                <a:cxn ang="0">
                  <a:pos x="1922" y="1739"/>
                </a:cxn>
                <a:cxn ang="0">
                  <a:pos x="1687" y="1769"/>
                </a:cxn>
                <a:cxn ang="0">
                  <a:pos x="1469" y="1811"/>
                </a:cxn>
                <a:cxn ang="0">
                  <a:pos x="1318" y="1852"/>
                </a:cxn>
                <a:cxn ang="0">
                  <a:pos x="1222" y="1881"/>
                </a:cxn>
                <a:cxn ang="0">
                  <a:pos x="1130" y="1915"/>
                </a:cxn>
                <a:cxn ang="0">
                  <a:pos x="1043" y="1950"/>
                </a:cxn>
                <a:cxn ang="0">
                  <a:pos x="958" y="1989"/>
                </a:cxn>
                <a:cxn ang="0">
                  <a:pos x="876" y="2029"/>
                </a:cxn>
                <a:cxn ang="0">
                  <a:pos x="797" y="2074"/>
                </a:cxn>
                <a:cxn ang="0">
                  <a:pos x="722" y="2121"/>
                </a:cxn>
                <a:cxn ang="0">
                  <a:pos x="650" y="2171"/>
                </a:cxn>
                <a:cxn ang="0">
                  <a:pos x="579" y="2225"/>
                </a:cxn>
                <a:cxn ang="0">
                  <a:pos x="478" y="2309"/>
                </a:cxn>
                <a:cxn ang="0">
                  <a:pos x="350" y="2433"/>
                </a:cxn>
                <a:cxn ang="0">
                  <a:pos x="229" y="2567"/>
                </a:cxn>
                <a:cxn ang="0">
                  <a:pos x="112" y="2712"/>
                </a:cxn>
                <a:cxn ang="0">
                  <a:pos x="0" y="2869"/>
                </a:cxn>
              </a:cxnLst>
              <a:rect l="0" t="0" r="r" b="b"/>
              <a:pathLst>
                <a:path w="4921" h="2869">
                  <a:moveTo>
                    <a:pt x="4921" y="0"/>
                  </a:moveTo>
                  <a:lnTo>
                    <a:pt x="4921" y="0"/>
                  </a:lnTo>
                  <a:lnTo>
                    <a:pt x="4919" y="21"/>
                  </a:lnTo>
                  <a:lnTo>
                    <a:pt x="4915" y="79"/>
                  </a:lnTo>
                  <a:lnTo>
                    <a:pt x="4911" y="121"/>
                  </a:lnTo>
                  <a:lnTo>
                    <a:pt x="4905" y="169"/>
                  </a:lnTo>
                  <a:lnTo>
                    <a:pt x="4898" y="224"/>
                  </a:lnTo>
                  <a:lnTo>
                    <a:pt x="4887" y="285"/>
                  </a:lnTo>
                  <a:lnTo>
                    <a:pt x="4875" y="353"/>
                  </a:lnTo>
                  <a:lnTo>
                    <a:pt x="4858" y="424"/>
                  </a:lnTo>
                  <a:lnTo>
                    <a:pt x="4839" y="498"/>
                  </a:lnTo>
                  <a:lnTo>
                    <a:pt x="4816" y="578"/>
                  </a:lnTo>
                  <a:lnTo>
                    <a:pt x="4789" y="658"/>
                  </a:lnTo>
                  <a:lnTo>
                    <a:pt x="4773" y="699"/>
                  </a:lnTo>
                  <a:lnTo>
                    <a:pt x="4758" y="741"/>
                  </a:lnTo>
                  <a:lnTo>
                    <a:pt x="4740" y="781"/>
                  </a:lnTo>
                  <a:lnTo>
                    <a:pt x="4722" y="823"/>
                  </a:lnTo>
                  <a:lnTo>
                    <a:pt x="4701" y="865"/>
                  </a:lnTo>
                  <a:lnTo>
                    <a:pt x="4680" y="907"/>
                  </a:lnTo>
                  <a:lnTo>
                    <a:pt x="4658" y="949"/>
                  </a:lnTo>
                  <a:lnTo>
                    <a:pt x="4634" y="991"/>
                  </a:lnTo>
                  <a:lnTo>
                    <a:pt x="4608" y="1031"/>
                  </a:lnTo>
                  <a:lnTo>
                    <a:pt x="4582" y="1073"/>
                  </a:lnTo>
                  <a:lnTo>
                    <a:pt x="4554" y="1114"/>
                  </a:lnTo>
                  <a:lnTo>
                    <a:pt x="4525" y="1154"/>
                  </a:lnTo>
                  <a:lnTo>
                    <a:pt x="4493" y="1193"/>
                  </a:lnTo>
                  <a:lnTo>
                    <a:pt x="4460" y="1232"/>
                  </a:lnTo>
                  <a:lnTo>
                    <a:pt x="4425" y="1270"/>
                  </a:lnTo>
                  <a:lnTo>
                    <a:pt x="4389" y="1307"/>
                  </a:lnTo>
                  <a:lnTo>
                    <a:pt x="4351" y="1343"/>
                  </a:lnTo>
                  <a:lnTo>
                    <a:pt x="4311" y="1378"/>
                  </a:lnTo>
                  <a:lnTo>
                    <a:pt x="4269" y="1412"/>
                  </a:lnTo>
                  <a:lnTo>
                    <a:pt x="4226" y="1446"/>
                  </a:lnTo>
                  <a:lnTo>
                    <a:pt x="4182" y="1477"/>
                  </a:lnTo>
                  <a:lnTo>
                    <a:pt x="4135" y="1508"/>
                  </a:lnTo>
                  <a:lnTo>
                    <a:pt x="4085" y="1535"/>
                  </a:lnTo>
                  <a:lnTo>
                    <a:pt x="4033" y="1563"/>
                  </a:lnTo>
                  <a:lnTo>
                    <a:pt x="3981" y="1588"/>
                  </a:lnTo>
                  <a:lnTo>
                    <a:pt x="3925" y="1613"/>
                  </a:lnTo>
                  <a:lnTo>
                    <a:pt x="3868" y="1634"/>
                  </a:lnTo>
                  <a:lnTo>
                    <a:pt x="3808" y="1655"/>
                  </a:lnTo>
                  <a:lnTo>
                    <a:pt x="3746" y="1672"/>
                  </a:lnTo>
                  <a:lnTo>
                    <a:pt x="3682" y="1688"/>
                  </a:lnTo>
                  <a:lnTo>
                    <a:pt x="3615" y="1701"/>
                  </a:lnTo>
                  <a:lnTo>
                    <a:pt x="3547" y="1713"/>
                  </a:lnTo>
                  <a:lnTo>
                    <a:pt x="3477" y="1722"/>
                  </a:lnTo>
                  <a:lnTo>
                    <a:pt x="3403" y="1729"/>
                  </a:lnTo>
                  <a:lnTo>
                    <a:pt x="3327" y="1734"/>
                  </a:lnTo>
                  <a:lnTo>
                    <a:pt x="3249" y="1735"/>
                  </a:lnTo>
                  <a:lnTo>
                    <a:pt x="3167" y="1734"/>
                  </a:lnTo>
                  <a:lnTo>
                    <a:pt x="3084" y="1730"/>
                  </a:lnTo>
                  <a:lnTo>
                    <a:pt x="3084" y="1730"/>
                  </a:lnTo>
                  <a:lnTo>
                    <a:pt x="2917" y="1721"/>
                  </a:lnTo>
                  <a:lnTo>
                    <a:pt x="2757" y="1714"/>
                  </a:lnTo>
                  <a:lnTo>
                    <a:pt x="2603" y="1711"/>
                  </a:lnTo>
                  <a:lnTo>
                    <a:pt x="2456" y="1711"/>
                  </a:lnTo>
                  <a:lnTo>
                    <a:pt x="2314" y="1714"/>
                  </a:lnTo>
                  <a:lnTo>
                    <a:pt x="2178" y="1719"/>
                  </a:lnTo>
                  <a:lnTo>
                    <a:pt x="2048" y="1727"/>
                  </a:lnTo>
                  <a:lnTo>
                    <a:pt x="1922" y="1739"/>
                  </a:lnTo>
                  <a:lnTo>
                    <a:pt x="1802" y="1753"/>
                  </a:lnTo>
                  <a:lnTo>
                    <a:pt x="1687" y="1769"/>
                  </a:lnTo>
                  <a:lnTo>
                    <a:pt x="1576" y="1789"/>
                  </a:lnTo>
                  <a:lnTo>
                    <a:pt x="1469" y="1811"/>
                  </a:lnTo>
                  <a:lnTo>
                    <a:pt x="1368" y="1837"/>
                  </a:lnTo>
                  <a:lnTo>
                    <a:pt x="1318" y="1852"/>
                  </a:lnTo>
                  <a:lnTo>
                    <a:pt x="1269" y="1866"/>
                  </a:lnTo>
                  <a:lnTo>
                    <a:pt x="1222" y="1881"/>
                  </a:lnTo>
                  <a:lnTo>
                    <a:pt x="1176" y="1897"/>
                  </a:lnTo>
                  <a:lnTo>
                    <a:pt x="1130" y="1915"/>
                  </a:lnTo>
                  <a:lnTo>
                    <a:pt x="1086" y="1932"/>
                  </a:lnTo>
                  <a:lnTo>
                    <a:pt x="1043" y="1950"/>
                  </a:lnTo>
                  <a:lnTo>
                    <a:pt x="1000" y="1969"/>
                  </a:lnTo>
                  <a:lnTo>
                    <a:pt x="958" y="1989"/>
                  </a:lnTo>
                  <a:lnTo>
                    <a:pt x="916" y="2008"/>
                  </a:lnTo>
                  <a:lnTo>
                    <a:pt x="876" y="2029"/>
                  </a:lnTo>
                  <a:lnTo>
                    <a:pt x="836" y="2052"/>
                  </a:lnTo>
                  <a:lnTo>
                    <a:pt x="797" y="2074"/>
                  </a:lnTo>
                  <a:lnTo>
                    <a:pt x="759" y="2097"/>
                  </a:lnTo>
                  <a:lnTo>
                    <a:pt x="722" y="2121"/>
                  </a:lnTo>
                  <a:lnTo>
                    <a:pt x="684" y="2145"/>
                  </a:lnTo>
                  <a:lnTo>
                    <a:pt x="650" y="2171"/>
                  </a:lnTo>
                  <a:lnTo>
                    <a:pt x="614" y="2197"/>
                  </a:lnTo>
                  <a:lnTo>
                    <a:pt x="579" y="2225"/>
                  </a:lnTo>
                  <a:lnTo>
                    <a:pt x="544" y="2252"/>
                  </a:lnTo>
                  <a:lnTo>
                    <a:pt x="478" y="2309"/>
                  </a:lnTo>
                  <a:lnTo>
                    <a:pt x="412" y="2370"/>
                  </a:lnTo>
                  <a:lnTo>
                    <a:pt x="350" y="2433"/>
                  </a:lnTo>
                  <a:lnTo>
                    <a:pt x="289" y="2497"/>
                  </a:lnTo>
                  <a:lnTo>
                    <a:pt x="229" y="2567"/>
                  </a:lnTo>
                  <a:lnTo>
                    <a:pt x="171" y="2638"/>
                  </a:lnTo>
                  <a:lnTo>
                    <a:pt x="112" y="2712"/>
                  </a:lnTo>
                  <a:lnTo>
                    <a:pt x="55" y="2790"/>
                  </a:lnTo>
                  <a:lnTo>
                    <a:pt x="0" y="2869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38126" name="Freeform 110"/>
            <p:cNvSpPr>
              <a:spLocks/>
            </p:cNvSpPr>
            <p:nvPr/>
          </p:nvSpPr>
          <p:spPr bwMode="auto">
            <a:xfrm>
              <a:off x="1858" y="538"/>
              <a:ext cx="4875" cy="1492"/>
            </a:xfrm>
            <a:custGeom>
              <a:avLst/>
              <a:gdLst/>
              <a:ahLst/>
              <a:cxnLst>
                <a:cxn ang="0">
                  <a:pos x="4875" y="0"/>
                </a:cxn>
                <a:cxn ang="0">
                  <a:pos x="4872" y="79"/>
                </a:cxn>
                <a:cxn ang="0">
                  <a:pos x="4864" y="170"/>
                </a:cxn>
                <a:cxn ang="0">
                  <a:pos x="4847" y="287"/>
                </a:cxn>
                <a:cxn ang="0">
                  <a:pos x="4821" y="428"/>
                </a:cxn>
                <a:cxn ang="0">
                  <a:pos x="4780" y="581"/>
                </a:cxn>
                <a:cxn ang="0">
                  <a:pos x="4740" y="706"/>
                </a:cxn>
                <a:cxn ang="0">
                  <a:pos x="4707" y="790"/>
                </a:cxn>
                <a:cxn ang="0">
                  <a:pos x="4671" y="874"/>
                </a:cxn>
                <a:cxn ang="0">
                  <a:pos x="4628" y="959"/>
                </a:cxn>
                <a:cxn ang="0">
                  <a:pos x="4580" y="1043"/>
                </a:cxn>
                <a:cxn ang="0">
                  <a:pos x="4526" y="1127"/>
                </a:cxn>
                <a:cxn ang="0">
                  <a:pos x="4467" y="1208"/>
                </a:cxn>
                <a:cxn ang="0">
                  <a:pos x="4400" y="1287"/>
                </a:cxn>
                <a:cxn ang="0">
                  <a:pos x="4326" y="1361"/>
                </a:cxn>
                <a:cxn ang="0">
                  <a:pos x="4247" y="1432"/>
                </a:cxn>
                <a:cxn ang="0">
                  <a:pos x="4160" y="1500"/>
                </a:cxn>
                <a:cxn ang="0">
                  <a:pos x="4064" y="1560"/>
                </a:cxn>
                <a:cxn ang="0">
                  <a:pos x="3960" y="1615"/>
                </a:cxn>
                <a:cxn ang="0">
                  <a:pos x="3847" y="1663"/>
                </a:cxn>
                <a:cxn ang="0">
                  <a:pos x="3727" y="1703"/>
                </a:cxn>
                <a:cxn ang="0">
                  <a:pos x="3597" y="1737"/>
                </a:cxn>
                <a:cxn ang="0">
                  <a:pos x="3457" y="1760"/>
                </a:cxn>
                <a:cxn ang="0">
                  <a:pos x="3309" y="1775"/>
                </a:cxn>
                <a:cxn ang="0">
                  <a:pos x="3149" y="1778"/>
                </a:cxn>
                <a:cxn ang="0">
                  <a:pos x="3066" y="1776"/>
                </a:cxn>
                <a:cxn ang="0">
                  <a:pos x="2739" y="1766"/>
                </a:cxn>
                <a:cxn ang="0">
                  <a:pos x="2438" y="1770"/>
                </a:cxn>
                <a:cxn ang="0">
                  <a:pos x="2160" y="1783"/>
                </a:cxn>
                <a:cxn ang="0">
                  <a:pos x="1904" y="1808"/>
                </a:cxn>
                <a:cxn ang="0">
                  <a:pos x="1669" y="1844"/>
                </a:cxn>
                <a:cxn ang="0">
                  <a:pos x="1452" y="1891"/>
                </a:cxn>
                <a:cxn ang="0">
                  <a:pos x="1351" y="1918"/>
                </a:cxn>
                <a:cxn ang="0">
                  <a:pos x="1254" y="1949"/>
                </a:cxn>
                <a:cxn ang="0">
                  <a:pos x="1161" y="1983"/>
                </a:cxn>
                <a:cxn ang="0">
                  <a:pos x="1071" y="2018"/>
                </a:cxn>
                <a:cxn ang="0">
                  <a:pos x="984" y="2059"/>
                </a:cxn>
                <a:cxn ang="0">
                  <a:pos x="903" y="2101"/>
                </a:cxn>
                <a:cxn ang="0">
                  <a:pos x="823" y="2144"/>
                </a:cxn>
                <a:cxn ang="0">
                  <a:pos x="747" y="2193"/>
                </a:cxn>
                <a:cxn ang="0">
                  <a:pos x="673" y="2243"/>
                </a:cxn>
                <a:cxn ang="0">
                  <a:pos x="603" y="2296"/>
                </a:cxn>
                <a:cxn ang="0">
                  <a:pos x="535" y="2351"/>
                </a:cxn>
                <a:cxn ang="0">
                  <a:pos x="404" y="2472"/>
                </a:cxn>
                <a:cxn ang="0">
                  <a:pos x="282" y="2604"/>
                </a:cxn>
                <a:cxn ang="0">
                  <a:pos x="167" y="2747"/>
                </a:cxn>
                <a:cxn ang="0">
                  <a:pos x="54" y="2902"/>
                </a:cxn>
              </a:cxnLst>
              <a:rect l="0" t="0" r="r" b="b"/>
              <a:pathLst>
                <a:path w="4875" h="2984">
                  <a:moveTo>
                    <a:pt x="4875" y="0"/>
                  </a:moveTo>
                  <a:lnTo>
                    <a:pt x="4875" y="0"/>
                  </a:lnTo>
                  <a:lnTo>
                    <a:pt x="4875" y="21"/>
                  </a:lnTo>
                  <a:lnTo>
                    <a:pt x="4872" y="79"/>
                  </a:lnTo>
                  <a:lnTo>
                    <a:pt x="4868" y="121"/>
                  </a:lnTo>
                  <a:lnTo>
                    <a:pt x="4864" y="170"/>
                  </a:lnTo>
                  <a:lnTo>
                    <a:pt x="4857" y="226"/>
                  </a:lnTo>
                  <a:lnTo>
                    <a:pt x="4847" y="287"/>
                  </a:lnTo>
                  <a:lnTo>
                    <a:pt x="4835" y="355"/>
                  </a:lnTo>
                  <a:lnTo>
                    <a:pt x="4821" y="428"/>
                  </a:lnTo>
                  <a:lnTo>
                    <a:pt x="4803" y="502"/>
                  </a:lnTo>
                  <a:lnTo>
                    <a:pt x="4780" y="581"/>
                  </a:lnTo>
                  <a:lnTo>
                    <a:pt x="4754" y="664"/>
                  </a:lnTo>
                  <a:lnTo>
                    <a:pt x="4740" y="706"/>
                  </a:lnTo>
                  <a:lnTo>
                    <a:pt x="4724" y="748"/>
                  </a:lnTo>
                  <a:lnTo>
                    <a:pt x="4707" y="790"/>
                  </a:lnTo>
                  <a:lnTo>
                    <a:pt x="4689" y="832"/>
                  </a:lnTo>
                  <a:lnTo>
                    <a:pt x="4671" y="874"/>
                  </a:lnTo>
                  <a:lnTo>
                    <a:pt x="4650" y="917"/>
                  </a:lnTo>
                  <a:lnTo>
                    <a:pt x="4628" y="959"/>
                  </a:lnTo>
                  <a:lnTo>
                    <a:pt x="4604" y="1001"/>
                  </a:lnTo>
                  <a:lnTo>
                    <a:pt x="4580" y="1043"/>
                  </a:lnTo>
                  <a:lnTo>
                    <a:pt x="4554" y="1085"/>
                  </a:lnTo>
                  <a:lnTo>
                    <a:pt x="4526" y="1127"/>
                  </a:lnTo>
                  <a:lnTo>
                    <a:pt x="4497" y="1167"/>
                  </a:lnTo>
                  <a:lnTo>
                    <a:pt x="4467" y="1208"/>
                  </a:lnTo>
                  <a:lnTo>
                    <a:pt x="4435" y="1248"/>
                  </a:lnTo>
                  <a:lnTo>
                    <a:pt x="4400" y="1287"/>
                  </a:lnTo>
                  <a:lnTo>
                    <a:pt x="4364" y="1324"/>
                  </a:lnTo>
                  <a:lnTo>
                    <a:pt x="4326" y="1361"/>
                  </a:lnTo>
                  <a:lnTo>
                    <a:pt x="4288" y="1398"/>
                  </a:lnTo>
                  <a:lnTo>
                    <a:pt x="4247" y="1432"/>
                  </a:lnTo>
                  <a:lnTo>
                    <a:pt x="4204" y="1466"/>
                  </a:lnTo>
                  <a:lnTo>
                    <a:pt x="4160" y="1500"/>
                  </a:lnTo>
                  <a:lnTo>
                    <a:pt x="4113" y="1531"/>
                  </a:lnTo>
                  <a:lnTo>
                    <a:pt x="4064" y="1560"/>
                  </a:lnTo>
                  <a:lnTo>
                    <a:pt x="4013" y="1589"/>
                  </a:lnTo>
                  <a:lnTo>
                    <a:pt x="3960" y="1615"/>
                  </a:lnTo>
                  <a:lnTo>
                    <a:pt x="3906" y="1641"/>
                  </a:lnTo>
                  <a:lnTo>
                    <a:pt x="3847" y="1663"/>
                  </a:lnTo>
                  <a:lnTo>
                    <a:pt x="3789" y="1684"/>
                  </a:lnTo>
                  <a:lnTo>
                    <a:pt x="3727" y="1703"/>
                  </a:lnTo>
                  <a:lnTo>
                    <a:pt x="3663" y="1721"/>
                  </a:lnTo>
                  <a:lnTo>
                    <a:pt x="3597" y="1737"/>
                  </a:lnTo>
                  <a:lnTo>
                    <a:pt x="3528" y="1750"/>
                  </a:lnTo>
                  <a:lnTo>
                    <a:pt x="3457" y="1760"/>
                  </a:lnTo>
                  <a:lnTo>
                    <a:pt x="3385" y="1768"/>
                  </a:lnTo>
                  <a:lnTo>
                    <a:pt x="3309" y="1775"/>
                  </a:lnTo>
                  <a:lnTo>
                    <a:pt x="3230" y="1778"/>
                  </a:lnTo>
                  <a:lnTo>
                    <a:pt x="3149" y="1778"/>
                  </a:lnTo>
                  <a:lnTo>
                    <a:pt x="3066" y="1776"/>
                  </a:lnTo>
                  <a:lnTo>
                    <a:pt x="3066" y="1776"/>
                  </a:lnTo>
                  <a:lnTo>
                    <a:pt x="2899" y="1770"/>
                  </a:lnTo>
                  <a:lnTo>
                    <a:pt x="2739" y="1766"/>
                  </a:lnTo>
                  <a:lnTo>
                    <a:pt x="2585" y="1766"/>
                  </a:lnTo>
                  <a:lnTo>
                    <a:pt x="2438" y="1770"/>
                  </a:lnTo>
                  <a:lnTo>
                    <a:pt x="2297" y="1775"/>
                  </a:lnTo>
                  <a:lnTo>
                    <a:pt x="2160" y="1783"/>
                  </a:lnTo>
                  <a:lnTo>
                    <a:pt x="2030" y="1794"/>
                  </a:lnTo>
                  <a:lnTo>
                    <a:pt x="1904" y="1808"/>
                  </a:lnTo>
                  <a:lnTo>
                    <a:pt x="1784" y="1825"/>
                  </a:lnTo>
                  <a:lnTo>
                    <a:pt x="1669" y="1844"/>
                  </a:lnTo>
                  <a:lnTo>
                    <a:pt x="1558" y="1867"/>
                  </a:lnTo>
                  <a:lnTo>
                    <a:pt x="1452" y="1891"/>
                  </a:lnTo>
                  <a:lnTo>
                    <a:pt x="1401" y="1904"/>
                  </a:lnTo>
                  <a:lnTo>
                    <a:pt x="1351" y="1918"/>
                  </a:lnTo>
                  <a:lnTo>
                    <a:pt x="1302" y="1934"/>
                  </a:lnTo>
                  <a:lnTo>
                    <a:pt x="1254" y="1949"/>
                  </a:lnTo>
                  <a:lnTo>
                    <a:pt x="1207" y="1965"/>
                  </a:lnTo>
                  <a:lnTo>
                    <a:pt x="1161" y="1983"/>
                  </a:lnTo>
                  <a:lnTo>
                    <a:pt x="1115" y="2001"/>
                  </a:lnTo>
                  <a:lnTo>
                    <a:pt x="1071" y="2018"/>
                  </a:lnTo>
                  <a:lnTo>
                    <a:pt x="1028" y="2038"/>
                  </a:lnTo>
                  <a:lnTo>
                    <a:pt x="984" y="2059"/>
                  </a:lnTo>
                  <a:lnTo>
                    <a:pt x="943" y="2078"/>
                  </a:lnTo>
                  <a:lnTo>
                    <a:pt x="903" y="2101"/>
                  </a:lnTo>
                  <a:lnTo>
                    <a:pt x="862" y="2122"/>
                  </a:lnTo>
                  <a:lnTo>
                    <a:pt x="823" y="2144"/>
                  </a:lnTo>
                  <a:lnTo>
                    <a:pt x="785" y="2169"/>
                  </a:lnTo>
                  <a:lnTo>
                    <a:pt x="747" y="2193"/>
                  </a:lnTo>
                  <a:lnTo>
                    <a:pt x="710" y="2217"/>
                  </a:lnTo>
                  <a:lnTo>
                    <a:pt x="673" y="2243"/>
                  </a:lnTo>
                  <a:lnTo>
                    <a:pt x="637" y="2269"/>
                  </a:lnTo>
                  <a:lnTo>
                    <a:pt x="603" y="2296"/>
                  </a:lnTo>
                  <a:lnTo>
                    <a:pt x="568" y="2324"/>
                  </a:lnTo>
                  <a:lnTo>
                    <a:pt x="535" y="2351"/>
                  </a:lnTo>
                  <a:lnTo>
                    <a:pt x="468" y="2411"/>
                  </a:lnTo>
                  <a:lnTo>
                    <a:pt x="404" y="2472"/>
                  </a:lnTo>
                  <a:lnTo>
                    <a:pt x="343" y="2537"/>
                  </a:lnTo>
                  <a:lnTo>
                    <a:pt x="282" y="2604"/>
                  </a:lnTo>
                  <a:lnTo>
                    <a:pt x="224" y="2674"/>
                  </a:lnTo>
                  <a:lnTo>
                    <a:pt x="167" y="2747"/>
                  </a:lnTo>
                  <a:lnTo>
                    <a:pt x="110" y="2822"/>
                  </a:lnTo>
                  <a:lnTo>
                    <a:pt x="54" y="2902"/>
                  </a:lnTo>
                  <a:lnTo>
                    <a:pt x="0" y="298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38127" name="Freeform 111"/>
            <p:cNvSpPr>
              <a:spLocks/>
            </p:cNvSpPr>
            <p:nvPr/>
          </p:nvSpPr>
          <p:spPr bwMode="auto">
            <a:xfrm>
              <a:off x="1912" y="510"/>
              <a:ext cx="4831" cy="1548"/>
            </a:xfrm>
            <a:custGeom>
              <a:avLst/>
              <a:gdLst/>
              <a:ahLst/>
              <a:cxnLst>
                <a:cxn ang="0">
                  <a:pos x="4831" y="0"/>
                </a:cxn>
                <a:cxn ang="0">
                  <a:pos x="4828" y="80"/>
                </a:cxn>
                <a:cxn ang="0">
                  <a:pos x="4821" y="172"/>
                </a:cxn>
                <a:cxn ang="0">
                  <a:pos x="4806" y="291"/>
                </a:cxn>
                <a:cxn ang="0">
                  <a:pos x="4782" y="430"/>
                </a:cxn>
                <a:cxn ang="0">
                  <a:pos x="4743" y="587"/>
                </a:cxn>
                <a:cxn ang="0">
                  <a:pos x="4706" y="711"/>
                </a:cxn>
                <a:cxn ang="0">
                  <a:pos x="4674" y="797"/>
                </a:cxn>
                <a:cxn ang="0">
                  <a:pos x="4638" y="882"/>
                </a:cxn>
                <a:cxn ang="0">
                  <a:pos x="4597" y="969"/>
                </a:cxn>
                <a:cxn ang="0">
                  <a:pos x="4550" y="1055"/>
                </a:cxn>
                <a:cxn ang="0">
                  <a:pos x="4497" y="1139"/>
                </a:cxn>
                <a:cxn ang="0">
                  <a:pos x="4439" y="1223"/>
                </a:cxn>
                <a:cxn ang="0">
                  <a:pos x="4374" y="1302"/>
                </a:cxn>
                <a:cxn ang="0">
                  <a:pos x="4303" y="1379"/>
                </a:cxn>
                <a:cxn ang="0">
                  <a:pos x="4224" y="1452"/>
                </a:cxn>
                <a:cxn ang="0">
                  <a:pos x="4136" y="1522"/>
                </a:cxn>
                <a:cxn ang="0">
                  <a:pos x="4042" y="1584"/>
                </a:cxn>
                <a:cxn ang="0">
                  <a:pos x="3939" y="1643"/>
                </a:cxn>
                <a:cxn ang="0">
                  <a:pos x="3828" y="1693"/>
                </a:cxn>
                <a:cxn ang="0">
                  <a:pos x="3707" y="1736"/>
                </a:cxn>
                <a:cxn ang="0">
                  <a:pos x="3578" y="1772"/>
                </a:cxn>
                <a:cxn ang="0">
                  <a:pos x="3439" y="1798"/>
                </a:cxn>
                <a:cxn ang="0">
                  <a:pos x="3291" y="1815"/>
                </a:cxn>
                <a:cxn ang="0">
                  <a:pos x="3131" y="1822"/>
                </a:cxn>
                <a:cxn ang="0">
                  <a:pos x="3048" y="1822"/>
                </a:cxn>
                <a:cxn ang="0">
                  <a:pos x="2720" y="1819"/>
                </a:cxn>
                <a:cxn ang="0">
                  <a:pos x="2419" y="1828"/>
                </a:cxn>
                <a:cxn ang="0">
                  <a:pos x="2141" y="1848"/>
                </a:cxn>
                <a:cxn ang="0">
                  <a:pos x="1887" y="1877"/>
                </a:cxn>
                <a:cxn ang="0">
                  <a:pos x="1651" y="1919"/>
                </a:cxn>
                <a:cxn ang="0">
                  <a:pos x="1436" y="1970"/>
                </a:cxn>
                <a:cxn ang="0">
                  <a:pos x="1335" y="1999"/>
                </a:cxn>
                <a:cxn ang="0">
                  <a:pos x="1239" y="2032"/>
                </a:cxn>
                <a:cxn ang="0">
                  <a:pos x="1146" y="2067"/>
                </a:cxn>
                <a:cxn ang="0">
                  <a:pos x="1057" y="2106"/>
                </a:cxn>
                <a:cxn ang="0">
                  <a:pos x="971" y="2148"/>
                </a:cxn>
                <a:cxn ang="0">
                  <a:pos x="889" y="2192"/>
                </a:cxn>
                <a:cxn ang="0">
                  <a:pos x="811" y="2237"/>
                </a:cxn>
                <a:cxn ang="0">
                  <a:pos x="735" y="2287"/>
                </a:cxn>
                <a:cxn ang="0">
                  <a:pos x="663" y="2339"/>
                </a:cxn>
                <a:cxn ang="0">
                  <a:pos x="593" y="2393"/>
                </a:cxn>
                <a:cxn ang="0">
                  <a:pos x="525" y="2452"/>
                </a:cxn>
                <a:cxn ang="0">
                  <a:pos x="397" y="2576"/>
                </a:cxn>
                <a:cxn ang="0">
                  <a:pos x="277" y="2710"/>
                </a:cxn>
                <a:cxn ang="0">
                  <a:pos x="163" y="2857"/>
                </a:cxn>
                <a:cxn ang="0">
                  <a:pos x="53" y="3013"/>
                </a:cxn>
              </a:cxnLst>
              <a:rect l="0" t="0" r="r" b="b"/>
              <a:pathLst>
                <a:path w="4831" h="3097">
                  <a:moveTo>
                    <a:pt x="4831" y="0"/>
                  </a:moveTo>
                  <a:lnTo>
                    <a:pt x="4831" y="0"/>
                  </a:lnTo>
                  <a:lnTo>
                    <a:pt x="4829" y="21"/>
                  </a:lnTo>
                  <a:lnTo>
                    <a:pt x="4828" y="80"/>
                  </a:lnTo>
                  <a:lnTo>
                    <a:pt x="4825" y="122"/>
                  </a:lnTo>
                  <a:lnTo>
                    <a:pt x="4821" y="172"/>
                  </a:lnTo>
                  <a:lnTo>
                    <a:pt x="4814" y="228"/>
                  </a:lnTo>
                  <a:lnTo>
                    <a:pt x="4806" y="291"/>
                  </a:lnTo>
                  <a:lnTo>
                    <a:pt x="4796" y="359"/>
                  </a:lnTo>
                  <a:lnTo>
                    <a:pt x="4782" y="430"/>
                  </a:lnTo>
                  <a:lnTo>
                    <a:pt x="4764" y="507"/>
                  </a:lnTo>
                  <a:lnTo>
                    <a:pt x="4743" y="587"/>
                  </a:lnTo>
                  <a:lnTo>
                    <a:pt x="4719" y="669"/>
                  </a:lnTo>
                  <a:lnTo>
                    <a:pt x="4706" y="711"/>
                  </a:lnTo>
                  <a:lnTo>
                    <a:pt x="4690" y="755"/>
                  </a:lnTo>
                  <a:lnTo>
                    <a:pt x="4674" y="797"/>
                  </a:lnTo>
                  <a:lnTo>
                    <a:pt x="4657" y="840"/>
                  </a:lnTo>
                  <a:lnTo>
                    <a:pt x="4638" y="882"/>
                  </a:lnTo>
                  <a:lnTo>
                    <a:pt x="4618" y="926"/>
                  </a:lnTo>
                  <a:lnTo>
                    <a:pt x="4597" y="969"/>
                  </a:lnTo>
                  <a:lnTo>
                    <a:pt x="4574" y="1011"/>
                  </a:lnTo>
                  <a:lnTo>
                    <a:pt x="4550" y="1055"/>
                  </a:lnTo>
                  <a:lnTo>
                    <a:pt x="4525" y="1097"/>
                  </a:lnTo>
                  <a:lnTo>
                    <a:pt x="4497" y="1139"/>
                  </a:lnTo>
                  <a:lnTo>
                    <a:pt x="4470" y="1181"/>
                  </a:lnTo>
                  <a:lnTo>
                    <a:pt x="4439" y="1223"/>
                  </a:lnTo>
                  <a:lnTo>
                    <a:pt x="4407" y="1263"/>
                  </a:lnTo>
                  <a:lnTo>
                    <a:pt x="4374" y="1302"/>
                  </a:lnTo>
                  <a:lnTo>
                    <a:pt x="4339" y="1342"/>
                  </a:lnTo>
                  <a:lnTo>
                    <a:pt x="4303" y="1379"/>
                  </a:lnTo>
                  <a:lnTo>
                    <a:pt x="4264" y="1417"/>
                  </a:lnTo>
                  <a:lnTo>
                    <a:pt x="4224" y="1452"/>
                  </a:lnTo>
                  <a:lnTo>
                    <a:pt x="4181" y="1488"/>
                  </a:lnTo>
                  <a:lnTo>
                    <a:pt x="4136" y="1522"/>
                  </a:lnTo>
                  <a:lnTo>
                    <a:pt x="4091" y="1554"/>
                  </a:lnTo>
                  <a:lnTo>
                    <a:pt x="4042" y="1584"/>
                  </a:lnTo>
                  <a:lnTo>
                    <a:pt x="3992" y="1614"/>
                  </a:lnTo>
                  <a:lnTo>
                    <a:pt x="3939" y="1643"/>
                  </a:lnTo>
                  <a:lnTo>
                    <a:pt x="3885" y="1668"/>
                  </a:lnTo>
                  <a:lnTo>
                    <a:pt x="3828" y="1693"/>
                  </a:lnTo>
                  <a:lnTo>
                    <a:pt x="3768" y="1715"/>
                  </a:lnTo>
                  <a:lnTo>
                    <a:pt x="3707" y="1736"/>
                  </a:lnTo>
                  <a:lnTo>
                    <a:pt x="3643" y="1754"/>
                  </a:lnTo>
                  <a:lnTo>
                    <a:pt x="3578" y="1772"/>
                  </a:lnTo>
                  <a:lnTo>
                    <a:pt x="3510" y="1786"/>
                  </a:lnTo>
                  <a:lnTo>
                    <a:pt x="3439" y="1798"/>
                  </a:lnTo>
                  <a:lnTo>
                    <a:pt x="3366" y="1807"/>
                  </a:lnTo>
                  <a:lnTo>
                    <a:pt x="3291" y="1815"/>
                  </a:lnTo>
                  <a:lnTo>
                    <a:pt x="3212" y="1820"/>
                  </a:lnTo>
                  <a:lnTo>
                    <a:pt x="3131" y="1822"/>
                  </a:lnTo>
                  <a:lnTo>
                    <a:pt x="3048" y="1822"/>
                  </a:lnTo>
                  <a:lnTo>
                    <a:pt x="3048" y="1822"/>
                  </a:lnTo>
                  <a:lnTo>
                    <a:pt x="2881" y="1819"/>
                  </a:lnTo>
                  <a:lnTo>
                    <a:pt x="2720" y="1819"/>
                  </a:lnTo>
                  <a:lnTo>
                    <a:pt x="2567" y="1822"/>
                  </a:lnTo>
                  <a:lnTo>
                    <a:pt x="2419" y="1828"/>
                  </a:lnTo>
                  <a:lnTo>
                    <a:pt x="2277" y="1836"/>
                  </a:lnTo>
                  <a:lnTo>
                    <a:pt x="2141" y="1848"/>
                  </a:lnTo>
                  <a:lnTo>
                    <a:pt x="2012" y="1861"/>
                  </a:lnTo>
                  <a:lnTo>
                    <a:pt x="1887" y="1877"/>
                  </a:lnTo>
                  <a:lnTo>
                    <a:pt x="1766" y="1896"/>
                  </a:lnTo>
                  <a:lnTo>
                    <a:pt x="1651" y="1919"/>
                  </a:lnTo>
                  <a:lnTo>
                    <a:pt x="1541" y="1943"/>
                  </a:lnTo>
                  <a:lnTo>
                    <a:pt x="1436" y="1970"/>
                  </a:lnTo>
                  <a:lnTo>
                    <a:pt x="1384" y="1985"/>
                  </a:lnTo>
                  <a:lnTo>
                    <a:pt x="1335" y="1999"/>
                  </a:lnTo>
                  <a:lnTo>
                    <a:pt x="1286" y="2016"/>
                  </a:lnTo>
                  <a:lnTo>
                    <a:pt x="1239" y="2032"/>
                  </a:lnTo>
                  <a:lnTo>
                    <a:pt x="1191" y="2050"/>
                  </a:lnTo>
                  <a:lnTo>
                    <a:pt x="1146" y="2067"/>
                  </a:lnTo>
                  <a:lnTo>
                    <a:pt x="1100" y="2087"/>
                  </a:lnTo>
                  <a:lnTo>
                    <a:pt x="1057" y="2106"/>
                  </a:lnTo>
                  <a:lnTo>
                    <a:pt x="1014" y="2127"/>
                  </a:lnTo>
                  <a:lnTo>
                    <a:pt x="971" y="2148"/>
                  </a:lnTo>
                  <a:lnTo>
                    <a:pt x="930" y="2169"/>
                  </a:lnTo>
                  <a:lnTo>
                    <a:pt x="889" y="2192"/>
                  </a:lnTo>
                  <a:lnTo>
                    <a:pt x="850" y="2214"/>
                  </a:lnTo>
                  <a:lnTo>
                    <a:pt x="811" y="2237"/>
                  </a:lnTo>
                  <a:lnTo>
                    <a:pt x="772" y="2263"/>
                  </a:lnTo>
                  <a:lnTo>
                    <a:pt x="735" y="2287"/>
                  </a:lnTo>
                  <a:lnTo>
                    <a:pt x="699" y="2313"/>
                  </a:lnTo>
                  <a:lnTo>
                    <a:pt x="663" y="2339"/>
                  </a:lnTo>
                  <a:lnTo>
                    <a:pt x="628" y="2366"/>
                  </a:lnTo>
                  <a:lnTo>
                    <a:pt x="593" y="2393"/>
                  </a:lnTo>
                  <a:lnTo>
                    <a:pt x="558" y="2423"/>
                  </a:lnTo>
                  <a:lnTo>
                    <a:pt x="525" y="2452"/>
                  </a:lnTo>
                  <a:lnTo>
                    <a:pt x="460" y="2511"/>
                  </a:lnTo>
                  <a:lnTo>
                    <a:pt x="397" y="2576"/>
                  </a:lnTo>
                  <a:lnTo>
                    <a:pt x="336" y="2640"/>
                  </a:lnTo>
                  <a:lnTo>
                    <a:pt x="277" y="2710"/>
                  </a:lnTo>
                  <a:lnTo>
                    <a:pt x="220" y="2783"/>
                  </a:lnTo>
                  <a:lnTo>
                    <a:pt x="163" y="2857"/>
                  </a:lnTo>
                  <a:lnTo>
                    <a:pt x="107" y="2934"/>
                  </a:lnTo>
                  <a:lnTo>
                    <a:pt x="53" y="3013"/>
                  </a:lnTo>
                  <a:lnTo>
                    <a:pt x="0" y="3097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38128" name="Freeform 112"/>
            <p:cNvSpPr>
              <a:spLocks/>
            </p:cNvSpPr>
            <p:nvPr/>
          </p:nvSpPr>
          <p:spPr bwMode="auto">
            <a:xfrm>
              <a:off x="1968" y="481"/>
              <a:ext cx="4782" cy="1605"/>
            </a:xfrm>
            <a:custGeom>
              <a:avLst/>
              <a:gdLst/>
              <a:ahLst/>
              <a:cxnLst>
                <a:cxn ang="0">
                  <a:pos x="4782" y="0"/>
                </a:cxn>
                <a:cxn ang="0">
                  <a:pos x="4780" y="81"/>
                </a:cxn>
                <a:cxn ang="0">
                  <a:pos x="4775" y="173"/>
                </a:cxn>
                <a:cxn ang="0">
                  <a:pos x="4762" y="292"/>
                </a:cxn>
                <a:cxn ang="0">
                  <a:pos x="4740" y="433"/>
                </a:cxn>
                <a:cxn ang="0">
                  <a:pos x="4704" y="591"/>
                </a:cxn>
                <a:cxn ang="0">
                  <a:pos x="4668" y="717"/>
                </a:cxn>
                <a:cxn ang="0">
                  <a:pos x="4637" y="802"/>
                </a:cxn>
                <a:cxn ang="0">
                  <a:pos x="4602" y="890"/>
                </a:cxn>
                <a:cxn ang="0">
                  <a:pos x="4564" y="978"/>
                </a:cxn>
                <a:cxn ang="0">
                  <a:pos x="4518" y="1066"/>
                </a:cxn>
                <a:cxn ang="0">
                  <a:pos x="4466" y="1151"/>
                </a:cxn>
                <a:cxn ang="0">
                  <a:pos x="4409" y="1235"/>
                </a:cxn>
                <a:cxn ang="0">
                  <a:pos x="4346" y="1318"/>
                </a:cxn>
                <a:cxn ang="0">
                  <a:pos x="4275" y="1397"/>
                </a:cxn>
                <a:cxn ang="0">
                  <a:pos x="4197" y="1471"/>
                </a:cxn>
                <a:cxn ang="0">
                  <a:pos x="4111" y="1542"/>
                </a:cxn>
                <a:cxn ang="0">
                  <a:pos x="4018" y="1608"/>
                </a:cxn>
                <a:cxn ang="0">
                  <a:pos x="3917" y="1668"/>
                </a:cxn>
                <a:cxn ang="0">
                  <a:pos x="3805" y="1721"/>
                </a:cxn>
                <a:cxn ang="0">
                  <a:pos x="3686" y="1766"/>
                </a:cxn>
                <a:cxn ang="0">
                  <a:pos x="3557" y="1805"/>
                </a:cxn>
                <a:cxn ang="0">
                  <a:pos x="3418" y="1834"/>
                </a:cxn>
                <a:cxn ang="0">
                  <a:pos x="3270" y="1855"/>
                </a:cxn>
                <a:cxn ang="0">
                  <a:pos x="3110" y="1865"/>
                </a:cxn>
                <a:cxn ang="0">
                  <a:pos x="3027" y="1867"/>
                </a:cxn>
                <a:cxn ang="0">
                  <a:pos x="2700" y="1870"/>
                </a:cxn>
                <a:cxn ang="0">
                  <a:pos x="2399" y="1884"/>
                </a:cxn>
                <a:cxn ang="0">
                  <a:pos x="2121" y="1910"/>
                </a:cxn>
                <a:cxn ang="0">
                  <a:pos x="1867" y="1946"/>
                </a:cxn>
                <a:cxn ang="0">
                  <a:pos x="1633" y="1991"/>
                </a:cxn>
                <a:cxn ang="0">
                  <a:pos x="1419" y="2047"/>
                </a:cxn>
                <a:cxn ang="0">
                  <a:pos x="1317" y="2080"/>
                </a:cxn>
                <a:cxn ang="0">
                  <a:pos x="1222" y="2115"/>
                </a:cxn>
                <a:cxn ang="0">
                  <a:pos x="1129" y="2152"/>
                </a:cxn>
                <a:cxn ang="0">
                  <a:pos x="1041" y="2193"/>
                </a:cxn>
                <a:cxn ang="0">
                  <a:pos x="956" y="2235"/>
                </a:cxn>
                <a:cxn ang="0">
                  <a:pos x="874" y="2282"/>
                </a:cxn>
                <a:cxn ang="0">
                  <a:pos x="797" y="2330"/>
                </a:cxn>
                <a:cxn ang="0">
                  <a:pos x="722" y="2380"/>
                </a:cxn>
                <a:cxn ang="0">
                  <a:pos x="651" y="2435"/>
                </a:cxn>
                <a:cxn ang="0">
                  <a:pos x="582" y="2491"/>
                </a:cxn>
                <a:cxn ang="0">
                  <a:pos x="515" y="2550"/>
                </a:cxn>
                <a:cxn ang="0">
                  <a:pos x="389" y="2677"/>
                </a:cxn>
                <a:cxn ang="0">
                  <a:pos x="271" y="2816"/>
                </a:cxn>
                <a:cxn ang="0">
                  <a:pos x="158" y="2965"/>
                </a:cxn>
                <a:cxn ang="0">
                  <a:pos x="51" y="3124"/>
                </a:cxn>
              </a:cxnLst>
              <a:rect l="0" t="0" r="r" b="b"/>
              <a:pathLst>
                <a:path w="4782" h="3210">
                  <a:moveTo>
                    <a:pt x="4782" y="0"/>
                  </a:moveTo>
                  <a:lnTo>
                    <a:pt x="4782" y="0"/>
                  </a:lnTo>
                  <a:lnTo>
                    <a:pt x="4782" y="21"/>
                  </a:lnTo>
                  <a:lnTo>
                    <a:pt x="4780" y="81"/>
                  </a:lnTo>
                  <a:lnTo>
                    <a:pt x="4779" y="123"/>
                  </a:lnTo>
                  <a:lnTo>
                    <a:pt x="4775" y="173"/>
                  </a:lnTo>
                  <a:lnTo>
                    <a:pt x="4770" y="229"/>
                  </a:lnTo>
                  <a:lnTo>
                    <a:pt x="4762" y="292"/>
                  </a:lnTo>
                  <a:lnTo>
                    <a:pt x="4752" y="360"/>
                  </a:lnTo>
                  <a:lnTo>
                    <a:pt x="4740" y="433"/>
                  </a:lnTo>
                  <a:lnTo>
                    <a:pt x="4723" y="510"/>
                  </a:lnTo>
                  <a:lnTo>
                    <a:pt x="4704" y="591"/>
                  </a:lnTo>
                  <a:lnTo>
                    <a:pt x="4682" y="675"/>
                  </a:lnTo>
                  <a:lnTo>
                    <a:pt x="4668" y="717"/>
                  </a:lnTo>
                  <a:lnTo>
                    <a:pt x="4654" y="760"/>
                  </a:lnTo>
                  <a:lnTo>
                    <a:pt x="4637" y="802"/>
                  </a:lnTo>
                  <a:lnTo>
                    <a:pt x="4620" y="846"/>
                  </a:lnTo>
                  <a:lnTo>
                    <a:pt x="4602" y="890"/>
                  </a:lnTo>
                  <a:lnTo>
                    <a:pt x="4584" y="935"/>
                  </a:lnTo>
                  <a:lnTo>
                    <a:pt x="4564" y="978"/>
                  </a:lnTo>
                  <a:lnTo>
                    <a:pt x="4541" y="1022"/>
                  </a:lnTo>
                  <a:lnTo>
                    <a:pt x="4518" y="1066"/>
                  </a:lnTo>
                  <a:lnTo>
                    <a:pt x="4493" y="1108"/>
                  </a:lnTo>
                  <a:lnTo>
                    <a:pt x="4466" y="1151"/>
                  </a:lnTo>
                  <a:lnTo>
                    <a:pt x="4439" y="1193"/>
                  </a:lnTo>
                  <a:lnTo>
                    <a:pt x="4409" y="1235"/>
                  </a:lnTo>
                  <a:lnTo>
                    <a:pt x="4379" y="1277"/>
                  </a:lnTo>
                  <a:lnTo>
                    <a:pt x="4346" y="1318"/>
                  </a:lnTo>
                  <a:lnTo>
                    <a:pt x="4311" y="1358"/>
                  </a:lnTo>
                  <a:lnTo>
                    <a:pt x="4275" y="1397"/>
                  </a:lnTo>
                  <a:lnTo>
                    <a:pt x="4237" y="1435"/>
                  </a:lnTo>
                  <a:lnTo>
                    <a:pt x="4197" y="1471"/>
                  </a:lnTo>
                  <a:lnTo>
                    <a:pt x="4155" y="1508"/>
                  </a:lnTo>
                  <a:lnTo>
                    <a:pt x="4111" y="1542"/>
                  </a:lnTo>
                  <a:lnTo>
                    <a:pt x="4065" y="1576"/>
                  </a:lnTo>
                  <a:lnTo>
                    <a:pt x="4018" y="1608"/>
                  </a:lnTo>
                  <a:lnTo>
                    <a:pt x="3968" y="1639"/>
                  </a:lnTo>
                  <a:lnTo>
                    <a:pt x="3917" y="1668"/>
                  </a:lnTo>
                  <a:lnTo>
                    <a:pt x="3862" y="1695"/>
                  </a:lnTo>
                  <a:lnTo>
                    <a:pt x="3805" y="1721"/>
                  </a:lnTo>
                  <a:lnTo>
                    <a:pt x="3747" y="1744"/>
                  </a:lnTo>
                  <a:lnTo>
                    <a:pt x="3686" y="1766"/>
                  </a:lnTo>
                  <a:lnTo>
                    <a:pt x="3622" y="1787"/>
                  </a:lnTo>
                  <a:lnTo>
                    <a:pt x="3557" y="1805"/>
                  </a:lnTo>
                  <a:lnTo>
                    <a:pt x="3489" y="1821"/>
                  </a:lnTo>
                  <a:lnTo>
                    <a:pt x="3418" y="1834"/>
                  </a:lnTo>
                  <a:lnTo>
                    <a:pt x="3344" y="1846"/>
                  </a:lnTo>
                  <a:lnTo>
                    <a:pt x="3270" y="1855"/>
                  </a:lnTo>
                  <a:lnTo>
                    <a:pt x="3192" y="1860"/>
                  </a:lnTo>
                  <a:lnTo>
                    <a:pt x="3110" y="1865"/>
                  </a:lnTo>
                  <a:lnTo>
                    <a:pt x="3027" y="1867"/>
                  </a:lnTo>
                  <a:lnTo>
                    <a:pt x="3027" y="1867"/>
                  </a:lnTo>
                  <a:lnTo>
                    <a:pt x="2860" y="1867"/>
                  </a:lnTo>
                  <a:lnTo>
                    <a:pt x="2700" y="1870"/>
                  </a:lnTo>
                  <a:lnTo>
                    <a:pt x="2546" y="1876"/>
                  </a:lnTo>
                  <a:lnTo>
                    <a:pt x="2399" y="1884"/>
                  </a:lnTo>
                  <a:lnTo>
                    <a:pt x="2257" y="1896"/>
                  </a:lnTo>
                  <a:lnTo>
                    <a:pt x="2121" y="1910"/>
                  </a:lnTo>
                  <a:lnTo>
                    <a:pt x="1992" y="1926"/>
                  </a:lnTo>
                  <a:lnTo>
                    <a:pt x="1867" y="1946"/>
                  </a:lnTo>
                  <a:lnTo>
                    <a:pt x="1748" y="1967"/>
                  </a:lnTo>
                  <a:lnTo>
                    <a:pt x="1633" y="1991"/>
                  </a:lnTo>
                  <a:lnTo>
                    <a:pt x="1523" y="2018"/>
                  </a:lnTo>
                  <a:lnTo>
                    <a:pt x="1419" y="2047"/>
                  </a:lnTo>
                  <a:lnTo>
                    <a:pt x="1367" y="2064"/>
                  </a:lnTo>
                  <a:lnTo>
                    <a:pt x="1317" y="2080"/>
                  </a:lnTo>
                  <a:lnTo>
                    <a:pt x="1269" y="2097"/>
                  </a:lnTo>
                  <a:lnTo>
                    <a:pt x="1222" y="2115"/>
                  </a:lnTo>
                  <a:lnTo>
                    <a:pt x="1174" y="2133"/>
                  </a:lnTo>
                  <a:lnTo>
                    <a:pt x="1129" y="2152"/>
                  </a:lnTo>
                  <a:lnTo>
                    <a:pt x="1084" y="2172"/>
                  </a:lnTo>
                  <a:lnTo>
                    <a:pt x="1041" y="2193"/>
                  </a:lnTo>
                  <a:lnTo>
                    <a:pt x="998" y="2214"/>
                  </a:lnTo>
                  <a:lnTo>
                    <a:pt x="956" y="2235"/>
                  </a:lnTo>
                  <a:lnTo>
                    <a:pt x="915" y="2257"/>
                  </a:lnTo>
                  <a:lnTo>
                    <a:pt x="874" y="2282"/>
                  </a:lnTo>
                  <a:lnTo>
                    <a:pt x="836" y="2306"/>
                  </a:lnTo>
                  <a:lnTo>
                    <a:pt x="797" y="2330"/>
                  </a:lnTo>
                  <a:lnTo>
                    <a:pt x="759" y="2354"/>
                  </a:lnTo>
                  <a:lnTo>
                    <a:pt x="722" y="2380"/>
                  </a:lnTo>
                  <a:lnTo>
                    <a:pt x="686" y="2407"/>
                  </a:lnTo>
                  <a:lnTo>
                    <a:pt x="651" y="2435"/>
                  </a:lnTo>
                  <a:lnTo>
                    <a:pt x="615" y="2462"/>
                  </a:lnTo>
                  <a:lnTo>
                    <a:pt x="582" y="2491"/>
                  </a:lnTo>
                  <a:lnTo>
                    <a:pt x="548" y="2520"/>
                  </a:lnTo>
                  <a:lnTo>
                    <a:pt x="515" y="2550"/>
                  </a:lnTo>
                  <a:lnTo>
                    <a:pt x="451" y="2613"/>
                  </a:lnTo>
                  <a:lnTo>
                    <a:pt x="389" y="2677"/>
                  </a:lnTo>
                  <a:lnTo>
                    <a:pt x="329" y="2745"/>
                  </a:lnTo>
                  <a:lnTo>
                    <a:pt x="271" y="2816"/>
                  </a:lnTo>
                  <a:lnTo>
                    <a:pt x="214" y="2889"/>
                  </a:lnTo>
                  <a:lnTo>
                    <a:pt x="158" y="2965"/>
                  </a:lnTo>
                  <a:lnTo>
                    <a:pt x="104" y="3044"/>
                  </a:lnTo>
                  <a:lnTo>
                    <a:pt x="51" y="3124"/>
                  </a:lnTo>
                  <a:lnTo>
                    <a:pt x="0" y="321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38129" name="Freeform 113"/>
            <p:cNvSpPr>
              <a:spLocks/>
            </p:cNvSpPr>
            <p:nvPr/>
          </p:nvSpPr>
          <p:spPr bwMode="auto">
            <a:xfrm>
              <a:off x="2023" y="453"/>
              <a:ext cx="4733" cy="1662"/>
            </a:xfrm>
            <a:custGeom>
              <a:avLst/>
              <a:gdLst/>
              <a:ahLst/>
              <a:cxnLst>
                <a:cxn ang="0">
                  <a:pos x="4733" y="0"/>
                </a:cxn>
                <a:cxn ang="0">
                  <a:pos x="4733" y="81"/>
                </a:cxn>
                <a:cxn ang="0">
                  <a:pos x="4729" y="173"/>
                </a:cxn>
                <a:cxn ang="0">
                  <a:pos x="4718" y="294"/>
                </a:cxn>
                <a:cxn ang="0">
                  <a:pos x="4699" y="436"/>
                </a:cxn>
                <a:cxn ang="0">
                  <a:pos x="4665" y="596"/>
                </a:cxn>
                <a:cxn ang="0">
                  <a:pos x="4631" y="724"/>
                </a:cxn>
                <a:cxn ang="0">
                  <a:pos x="4602" y="811"/>
                </a:cxn>
                <a:cxn ang="0">
                  <a:pos x="4568" y="898"/>
                </a:cxn>
                <a:cxn ang="0">
                  <a:pos x="4529" y="987"/>
                </a:cxn>
                <a:cxn ang="0">
                  <a:pos x="4486" y="1076"/>
                </a:cxn>
                <a:cxn ang="0">
                  <a:pos x="4436" y="1165"/>
                </a:cxn>
                <a:cxn ang="0">
                  <a:pos x="4381" y="1250"/>
                </a:cxn>
                <a:cxn ang="0">
                  <a:pos x="4317" y="1334"/>
                </a:cxn>
                <a:cxn ang="0">
                  <a:pos x="4247" y="1415"/>
                </a:cxn>
                <a:cxn ang="0">
                  <a:pos x="4171" y="1491"/>
                </a:cxn>
                <a:cxn ang="0">
                  <a:pos x="4086" y="1563"/>
                </a:cxn>
                <a:cxn ang="0">
                  <a:pos x="3993" y="1631"/>
                </a:cxn>
                <a:cxn ang="0">
                  <a:pos x="3893" y="1694"/>
                </a:cxn>
                <a:cxn ang="0">
                  <a:pos x="3784" y="1749"/>
                </a:cxn>
                <a:cxn ang="0">
                  <a:pos x="3664" y="1798"/>
                </a:cxn>
                <a:cxn ang="0">
                  <a:pos x="3537" y="1840"/>
                </a:cxn>
                <a:cxn ang="0">
                  <a:pos x="3398" y="1872"/>
                </a:cxn>
                <a:cxn ang="0">
                  <a:pos x="3249" y="1894"/>
                </a:cxn>
                <a:cxn ang="0">
                  <a:pos x="3091" y="1909"/>
                </a:cxn>
                <a:cxn ang="0">
                  <a:pos x="3008" y="1911"/>
                </a:cxn>
                <a:cxn ang="0">
                  <a:pos x="2681" y="1922"/>
                </a:cxn>
                <a:cxn ang="0">
                  <a:pos x="2380" y="1943"/>
                </a:cxn>
                <a:cxn ang="0">
                  <a:pos x="2102" y="1974"/>
                </a:cxn>
                <a:cxn ang="0">
                  <a:pos x="1848" y="2014"/>
                </a:cxn>
                <a:cxn ang="0">
                  <a:pos x="1615" y="2066"/>
                </a:cxn>
                <a:cxn ang="0">
                  <a:pos x="1401" y="2127"/>
                </a:cxn>
                <a:cxn ang="0">
                  <a:pos x="1301" y="2161"/>
                </a:cxn>
                <a:cxn ang="0">
                  <a:pos x="1205" y="2198"/>
                </a:cxn>
                <a:cxn ang="0">
                  <a:pos x="1114" y="2237"/>
                </a:cxn>
                <a:cxn ang="0">
                  <a:pos x="1026" y="2280"/>
                </a:cxn>
                <a:cxn ang="0">
                  <a:pos x="942" y="2324"/>
                </a:cxn>
                <a:cxn ang="0">
                  <a:pos x="861" y="2372"/>
                </a:cxn>
                <a:cxn ang="0">
                  <a:pos x="785" y="2422"/>
                </a:cxn>
                <a:cxn ang="0">
                  <a:pos x="711" y="2476"/>
                </a:cxn>
                <a:cxn ang="0">
                  <a:pos x="639" y="2531"/>
                </a:cxn>
                <a:cxn ang="0">
                  <a:pos x="571" y="2589"/>
                </a:cxn>
                <a:cxn ang="0">
                  <a:pos x="506" y="2650"/>
                </a:cxn>
                <a:cxn ang="0">
                  <a:pos x="382" y="2779"/>
                </a:cxn>
                <a:cxn ang="0">
                  <a:pos x="265" y="2921"/>
                </a:cxn>
                <a:cxn ang="0">
                  <a:pos x="156" y="3073"/>
                </a:cxn>
                <a:cxn ang="0">
                  <a:pos x="52" y="3236"/>
                </a:cxn>
              </a:cxnLst>
              <a:rect l="0" t="0" r="r" b="b"/>
              <a:pathLst>
                <a:path w="4733" h="3323">
                  <a:moveTo>
                    <a:pt x="4733" y="0"/>
                  </a:moveTo>
                  <a:lnTo>
                    <a:pt x="4733" y="0"/>
                  </a:lnTo>
                  <a:lnTo>
                    <a:pt x="4733" y="21"/>
                  </a:lnTo>
                  <a:lnTo>
                    <a:pt x="4733" y="81"/>
                  </a:lnTo>
                  <a:lnTo>
                    <a:pt x="4732" y="123"/>
                  </a:lnTo>
                  <a:lnTo>
                    <a:pt x="4729" y="173"/>
                  </a:lnTo>
                  <a:lnTo>
                    <a:pt x="4725" y="231"/>
                  </a:lnTo>
                  <a:lnTo>
                    <a:pt x="4718" y="294"/>
                  </a:lnTo>
                  <a:lnTo>
                    <a:pt x="4710" y="364"/>
                  </a:lnTo>
                  <a:lnTo>
                    <a:pt x="4699" y="436"/>
                  </a:lnTo>
                  <a:lnTo>
                    <a:pt x="4683" y="516"/>
                  </a:lnTo>
                  <a:lnTo>
                    <a:pt x="4665" y="596"/>
                  </a:lnTo>
                  <a:lnTo>
                    <a:pt x="4643" y="680"/>
                  </a:lnTo>
                  <a:lnTo>
                    <a:pt x="4631" y="724"/>
                  </a:lnTo>
                  <a:lnTo>
                    <a:pt x="4617" y="767"/>
                  </a:lnTo>
                  <a:lnTo>
                    <a:pt x="4602" y="811"/>
                  </a:lnTo>
                  <a:lnTo>
                    <a:pt x="4586" y="855"/>
                  </a:lnTo>
                  <a:lnTo>
                    <a:pt x="4568" y="898"/>
                  </a:lnTo>
                  <a:lnTo>
                    <a:pt x="4550" y="943"/>
                  </a:lnTo>
                  <a:lnTo>
                    <a:pt x="4529" y="987"/>
                  </a:lnTo>
                  <a:lnTo>
                    <a:pt x="4509" y="1032"/>
                  </a:lnTo>
                  <a:lnTo>
                    <a:pt x="4486" y="1076"/>
                  </a:lnTo>
                  <a:lnTo>
                    <a:pt x="4461" y="1119"/>
                  </a:lnTo>
                  <a:lnTo>
                    <a:pt x="4436" y="1165"/>
                  </a:lnTo>
                  <a:lnTo>
                    <a:pt x="4409" y="1207"/>
                  </a:lnTo>
                  <a:lnTo>
                    <a:pt x="4381" y="1250"/>
                  </a:lnTo>
                  <a:lnTo>
                    <a:pt x="4350" y="1292"/>
                  </a:lnTo>
                  <a:lnTo>
                    <a:pt x="4317" y="1334"/>
                  </a:lnTo>
                  <a:lnTo>
                    <a:pt x="4284" y="1375"/>
                  </a:lnTo>
                  <a:lnTo>
                    <a:pt x="4247" y="1415"/>
                  </a:lnTo>
                  <a:lnTo>
                    <a:pt x="4210" y="1454"/>
                  </a:lnTo>
                  <a:lnTo>
                    <a:pt x="4171" y="1491"/>
                  </a:lnTo>
                  <a:lnTo>
                    <a:pt x="4129" y="1528"/>
                  </a:lnTo>
                  <a:lnTo>
                    <a:pt x="4086" y="1563"/>
                  </a:lnTo>
                  <a:lnTo>
                    <a:pt x="4041" y="1599"/>
                  </a:lnTo>
                  <a:lnTo>
                    <a:pt x="3993" y="1631"/>
                  </a:lnTo>
                  <a:lnTo>
                    <a:pt x="3945" y="1664"/>
                  </a:lnTo>
                  <a:lnTo>
                    <a:pt x="3893" y="1694"/>
                  </a:lnTo>
                  <a:lnTo>
                    <a:pt x="3839" y="1723"/>
                  </a:lnTo>
                  <a:lnTo>
                    <a:pt x="3784" y="1749"/>
                  </a:lnTo>
                  <a:lnTo>
                    <a:pt x="3725" y="1775"/>
                  </a:lnTo>
                  <a:lnTo>
                    <a:pt x="3664" y="1798"/>
                  </a:lnTo>
                  <a:lnTo>
                    <a:pt x="3602" y="1820"/>
                  </a:lnTo>
                  <a:lnTo>
                    <a:pt x="3537" y="1840"/>
                  </a:lnTo>
                  <a:lnTo>
                    <a:pt x="3469" y="1856"/>
                  </a:lnTo>
                  <a:lnTo>
                    <a:pt x="3398" y="1872"/>
                  </a:lnTo>
                  <a:lnTo>
                    <a:pt x="3326" y="1885"/>
                  </a:lnTo>
                  <a:lnTo>
                    <a:pt x="3249" y="1894"/>
                  </a:lnTo>
                  <a:lnTo>
                    <a:pt x="3171" y="1903"/>
                  </a:lnTo>
                  <a:lnTo>
                    <a:pt x="3091" y="1909"/>
                  </a:lnTo>
                  <a:lnTo>
                    <a:pt x="3008" y="1911"/>
                  </a:lnTo>
                  <a:lnTo>
                    <a:pt x="3008" y="1911"/>
                  </a:lnTo>
                  <a:lnTo>
                    <a:pt x="2841" y="1915"/>
                  </a:lnTo>
                  <a:lnTo>
                    <a:pt x="2681" y="1922"/>
                  </a:lnTo>
                  <a:lnTo>
                    <a:pt x="2527" y="1932"/>
                  </a:lnTo>
                  <a:lnTo>
                    <a:pt x="2380" y="1943"/>
                  </a:lnTo>
                  <a:lnTo>
                    <a:pt x="2238" y="1957"/>
                  </a:lnTo>
                  <a:lnTo>
                    <a:pt x="2102" y="1974"/>
                  </a:lnTo>
                  <a:lnTo>
                    <a:pt x="1973" y="1993"/>
                  </a:lnTo>
                  <a:lnTo>
                    <a:pt x="1848" y="2014"/>
                  </a:lnTo>
                  <a:lnTo>
                    <a:pt x="1729" y="2038"/>
                  </a:lnTo>
                  <a:lnTo>
                    <a:pt x="1615" y="2066"/>
                  </a:lnTo>
                  <a:lnTo>
                    <a:pt x="1507" y="2095"/>
                  </a:lnTo>
                  <a:lnTo>
                    <a:pt x="1401" y="2127"/>
                  </a:lnTo>
                  <a:lnTo>
                    <a:pt x="1351" y="2143"/>
                  </a:lnTo>
                  <a:lnTo>
                    <a:pt x="1301" y="2161"/>
                  </a:lnTo>
                  <a:lnTo>
                    <a:pt x="1253" y="2179"/>
                  </a:lnTo>
                  <a:lnTo>
                    <a:pt x="1205" y="2198"/>
                  </a:lnTo>
                  <a:lnTo>
                    <a:pt x="1160" y="2217"/>
                  </a:lnTo>
                  <a:lnTo>
                    <a:pt x="1114" y="2237"/>
                  </a:lnTo>
                  <a:lnTo>
                    <a:pt x="1069" y="2258"/>
                  </a:lnTo>
                  <a:lnTo>
                    <a:pt x="1026" y="2280"/>
                  </a:lnTo>
                  <a:lnTo>
                    <a:pt x="983" y="2301"/>
                  </a:lnTo>
                  <a:lnTo>
                    <a:pt x="942" y="2324"/>
                  </a:lnTo>
                  <a:lnTo>
                    <a:pt x="901" y="2348"/>
                  </a:lnTo>
                  <a:lnTo>
                    <a:pt x="861" y="2372"/>
                  </a:lnTo>
                  <a:lnTo>
                    <a:pt x="822" y="2397"/>
                  </a:lnTo>
                  <a:lnTo>
                    <a:pt x="785" y="2422"/>
                  </a:lnTo>
                  <a:lnTo>
                    <a:pt x="747" y="2448"/>
                  </a:lnTo>
                  <a:lnTo>
                    <a:pt x="711" y="2476"/>
                  </a:lnTo>
                  <a:lnTo>
                    <a:pt x="675" y="2503"/>
                  </a:lnTo>
                  <a:lnTo>
                    <a:pt x="639" y="2531"/>
                  </a:lnTo>
                  <a:lnTo>
                    <a:pt x="606" y="2560"/>
                  </a:lnTo>
                  <a:lnTo>
                    <a:pt x="571" y="2589"/>
                  </a:lnTo>
                  <a:lnTo>
                    <a:pt x="538" y="2619"/>
                  </a:lnTo>
                  <a:lnTo>
                    <a:pt x="506" y="2650"/>
                  </a:lnTo>
                  <a:lnTo>
                    <a:pt x="442" y="2713"/>
                  </a:lnTo>
                  <a:lnTo>
                    <a:pt x="382" y="2779"/>
                  </a:lnTo>
                  <a:lnTo>
                    <a:pt x="322" y="2849"/>
                  </a:lnTo>
                  <a:lnTo>
                    <a:pt x="265" y="2921"/>
                  </a:lnTo>
                  <a:lnTo>
                    <a:pt x="210" y="2996"/>
                  </a:lnTo>
                  <a:lnTo>
                    <a:pt x="156" y="3073"/>
                  </a:lnTo>
                  <a:lnTo>
                    <a:pt x="103" y="3154"/>
                  </a:lnTo>
                  <a:lnTo>
                    <a:pt x="52" y="3236"/>
                  </a:lnTo>
                  <a:lnTo>
                    <a:pt x="0" y="3323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</p:grpSp>
      <p:sp>
        <p:nvSpPr>
          <p:cNvPr id="1238130" name="Rectangle 114"/>
          <p:cNvSpPr>
            <a:spLocks noChangeArrowheads="1"/>
          </p:cNvSpPr>
          <p:nvPr/>
        </p:nvSpPr>
        <p:spPr bwMode="auto">
          <a:xfrm>
            <a:off x="0" y="1770063"/>
            <a:ext cx="10720388" cy="1689100"/>
          </a:xfrm>
          <a:prstGeom prst="rect">
            <a:avLst/>
          </a:prstGeom>
          <a:gradFill rotWithShape="1">
            <a:gsLst>
              <a:gs pos="0">
                <a:srgbClr val="00A8E4"/>
              </a:gs>
              <a:gs pos="100000">
                <a:srgbClr val="005078"/>
              </a:gs>
            </a:gsLst>
            <a:lin ang="5400000" scaled="1"/>
          </a:gradFill>
          <a:ln w="9525" algn="ctr">
            <a:noFill/>
            <a:miter lim="800000"/>
            <a:headEnd/>
            <a:tailEnd/>
          </a:ln>
          <a:effectLst/>
        </p:spPr>
        <p:txBody>
          <a:bodyPr wrap="none" lIns="90893" tIns="45454" rIns="90893" bIns="45454" anchor="ctr"/>
          <a:lstStyle/>
          <a:p>
            <a:endParaRPr lang="ko-KR" altLang="en-US"/>
          </a:p>
        </p:txBody>
      </p:sp>
      <p:pic>
        <p:nvPicPr>
          <p:cNvPr id="1238131" name="Picture 115" descr="영문간지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xmlns=""/>
              </a:ext>
            </a:extLst>
          </a:blip>
          <a:srcRect/>
          <a:stretch>
            <a:fillRect/>
          </a:stretch>
        </p:blipFill>
        <p:spPr bwMode="auto">
          <a:xfrm>
            <a:off x="336550" y="200135"/>
            <a:ext cx="3311526" cy="2225675"/>
          </a:xfrm>
          <a:prstGeom prst="rect">
            <a:avLst/>
          </a:prstGeom>
          <a:noFill/>
        </p:spPr>
      </p:pic>
      <p:sp>
        <p:nvSpPr>
          <p:cNvPr id="1238132" name="Rectangle 116" descr="좁은 수평선"/>
          <p:cNvSpPr>
            <a:spLocks noChangeArrowheads="1"/>
          </p:cNvSpPr>
          <p:nvPr/>
        </p:nvSpPr>
        <p:spPr bwMode="auto">
          <a:xfrm>
            <a:off x="0" y="-266701"/>
            <a:ext cx="10668000" cy="1181100"/>
          </a:xfrm>
          <a:prstGeom prst="rect">
            <a:avLst/>
          </a:prstGeom>
          <a:pattFill prst="narHorz">
            <a:fgClr>
              <a:schemeClr val="bg1">
                <a:alpha val="30000"/>
              </a:schemeClr>
            </a:fgClr>
            <a:bgClr>
              <a:schemeClr val="bg2">
                <a:alpha val="30000"/>
              </a:schemeClr>
            </a:bgClr>
          </a:pattFill>
          <a:ln w="9525">
            <a:noFill/>
            <a:miter lim="800000"/>
            <a:headEnd/>
            <a:tailEnd/>
          </a:ln>
          <a:effectLst/>
        </p:spPr>
        <p:txBody>
          <a:bodyPr wrap="none" lIns="90893" tIns="45454" rIns="90893" bIns="45454" anchor="ctr"/>
          <a:lstStyle/>
          <a:p>
            <a:endParaRPr lang="ko-KR" altLang="en-US"/>
          </a:p>
        </p:txBody>
      </p:sp>
      <p:sp>
        <p:nvSpPr>
          <p:cNvPr id="1238133" name="Rectangle 117" descr="어두운 상향 대각선"/>
          <p:cNvSpPr>
            <a:spLocks noChangeArrowheads="1"/>
          </p:cNvSpPr>
          <p:nvPr/>
        </p:nvSpPr>
        <p:spPr bwMode="auto">
          <a:xfrm>
            <a:off x="-19050" y="3670356"/>
            <a:ext cx="10699750" cy="492125"/>
          </a:xfrm>
          <a:prstGeom prst="rect">
            <a:avLst/>
          </a:prstGeom>
          <a:pattFill prst="dkUpDiag">
            <a:fgClr>
              <a:schemeClr val="bg1">
                <a:alpha val="30000"/>
              </a:schemeClr>
            </a:fgClr>
            <a:bgClr>
              <a:schemeClr val="bg2">
                <a:alpha val="30000"/>
              </a:schemeClr>
            </a:bgClr>
          </a:pattFill>
          <a:ln w="9525">
            <a:noFill/>
            <a:miter lim="800000"/>
            <a:headEnd/>
            <a:tailEnd/>
          </a:ln>
          <a:effectLst/>
        </p:spPr>
        <p:txBody>
          <a:bodyPr wrap="none" lIns="90893" tIns="45454" rIns="90893" bIns="45454" anchor="ctr"/>
          <a:lstStyle/>
          <a:p>
            <a:endParaRPr lang="ko-KR" altLang="en-US"/>
          </a:p>
        </p:txBody>
      </p:sp>
      <p:sp>
        <p:nvSpPr>
          <p:cNvPr id="1238134" name="Line 118"/>
          <p:cNvSpPr>
            <a:spLocks noChangeShapeType="1"/>
          </p:cNvSpPr>
          <p:nvPr/>
        </p:nvSpPr>
        <p:spPr bwMode="auto">
          <a:xfrm>
            <a:off x="39688" y="2566988"/>
            <a:ext cx="10668000" cy="0"/>
          </a:xfrm>
          <a:prstGeom prst="line">
            <a:avLst/>
          </a:prstGeom>
          <a:noFill/>
          <a:ln w="9525">
            <a:solidFill>
              <a:schemeClr val="tx1">
                <a:alpha val="30000"/>
              </a:schemeClr>
            </a:solidFill>
            <a:round/>
            <a:headEnd/>
            <a:tailEnd/>
          </a:ln>
          <a:effectLst/>
        </p:spPr>
        <p:txBody>
          <a:bodyPr lIns="90893" tIns="45454" rIns="90893" bIns="45454"/>
          <a:lstStyle/>
          <a:p>
            <a:endParaRPr lang="ko-KR" altLang="en-US"/>
          </a:p>
        </p:txBody>
      </p:sp>
      <p:sp>
        <p:nvSpPr>
          <p:cNvPr id="1238135" name="Line 119"/>
          <p:cNvSpPr>
            <a:spLocks noChangeShapeType="1"/>
          </p:cNvSpPr>
          <p:nvPr/>
        </p:nvSpPr>
        <p:spPr bwMode="auto">
          <a:xfrm>
            <a:off x="19051" y="2584450"/>
            <a:ext cx="10668000" cy="0"/>
          </a:xfrm>
          <a:prstGeom prst="line">
            <a:avLst/>
          </a:prstGeom>
          <a:noFill/>
          <a:ln w="9525">
            <a:solidFill>
              <a:srgbClr val="F8F8F8">
                <a:alpha val="60001"/>
              </a:srgbClr>
            </a:solidFill>
            <a:round/>
            <a:headEnd/>
            <a:tailEnd/>
          </a:ln>
          <a:effectLst/>
        </p:spPr>
        <p:txBody>
          <a:bodyPr lIns="90893" tIns="45454" rIns="90893" bIns="45454"/>
          <a:lstStyle/>
          <a:p>
            <a:endParaRPr lang="ko-KR" altLang="en-US"/>
          </a:p>
        </p:txBody>
      </p:sp>
      <p:grpSp>
        <p:nvGrpSpPr>
          <p:cNvPr id="1238136" name="Group 120"/>
          <p:cNvGrpSpPr>
            <a:grpSpLocks/>
          </p:cNvGrpSpPr>
          <p:nvPr/>
        </p:nvGrpSpPr>
        <p:grpSpPr bwMode="auto">
          <a:xfrm>
            <a:off x="0" y="3440223"/>
            <a:ext cx="10668000" cy="249237"/>
            <a:chOff x="0" y="3489"/>
            <a:chExt cx="5760" cy="145"/>
          </a:xfrm>
        </p:grpSpPr>
        <p:sp>
          <p:nvSpPr>
            <p:cNvPr id="1238137" name="Rectangle 121"/>
            <p:cNvSpPr>
              <a:spLocks noChangeArrowheads="1"/>
            </p:cNvSpPr>
            <p:nvPr/>
          </p:nvSpPr>
          <p:spPr bwMode="auto">
            <a:xfrm>
              <a:off x="0" y="3496"/>
              <a:ext cx="2880" cy="138"/>
            </a:xfrm>
            <a:prstGeom prst="rect">
              <a:avLst/>
            </a:prstGeom>
            <a:solidFill>
              <a:schemeClr val="tx1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38138" name="AutoShape 122"/>
            <p:cNvSpPr>
              <a:spLocks noChangeArrowheads="1"/>
            </p:cNvSpPr>
            <p:nvPr/>
          </p:nvSpPr>
          <p:spPr bwMode="auto">
            <a:xfrm flipH="1">
              <a:off x="0" y="3495"/>
              <a:ext cx="95" cy="137"/>
            </a:xfrm>
            <a:prstGeom prst="rtTriangle">
              <a:avLst/>
            </a:prstGeom>
            <a:solidFill>
              <a:srgbClr val="D2F1D1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38139" name="AutoShape 123"/>
            <p:cNvSpPr>
              <a:spLocks noChangeArrowheads="1"/>
            </p:cNvSpPr>
            <p:nvPr/>
          </p:nvSpPr>
          <p:spPr bwMode="auto">
            <a:xfrm flipH="1">
              <a:off x="95" y="3495"/>
              <a:ext cx="95" cy="137"/>
            </a:xfrm>
            <a:prstGeom prst="rtTriangle">
              <a:avLst/>
            </a:prstGeom>
            <a:solidFill>
              <a:srgbClr val="9FE19D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38140" name="AutoShape 124"/>
            <p:cNvSpPr>
              <a:spLocks noChangeArrowheads="1"/>
            </p:cNvSpPr>
            <p:nvPr/>
          </p:nvSpPr>
          <p:spPr bwMode="auto">
            <a:xfrm flipH="1">
              <a:off x="189" y="3495"/>
              <a:ext cx="95" cy="137"/>
            </a:xfrm>
            <a:prstGeom prst="rtTriangle">
              <a:avLst/>
            </a:prstGeom>
            <a:solidFill>
              <a:srgbClr val="AED0B5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38141" name="AutoShape 125"/>
            <p:cNvSpPr>
              <a:spLocks noChangeArrowheads="1"/>
            </p:cNvSpPr>
            <p:nvPr/>
          </p:nvSpPr>
          <p:spPr bwMode="auto">
            <a:xfrm flipH="1">
              <a:off x="285" y="3495"/>
              <a:ext cx="95" cy="137"/>
            </a:xfrm>
            <a:prstGeom prst="rtTriangle">
              <a:avLst/>
            </a:prstGeom>
            <a:solidFill>
              <a:srgbClr val="92C09C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38142" name="AutoShape 126"/>
            <p:cNvSpPr>
              <a:spLocks noChangeArrowheads="1"/>
            </p:cNvSpPr>
            <p:nvPr/>
          </p:nvSpPr>
          <p:spPr bwMode="auto">
            <a:xfrm flipH="1">
              <a:off x="381" y="3495"/>
              <a:ext cx="95" cy="137"/>
            </a:xfrm>
            <a:prstGeom prst="rtTriangle">
              <a:avLst/>
            </a:prstGeom>
            <a:solidFill>
              <a:srgbClr val="64A672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38143" name="AutoShape 127"/>
            <p:cNvSpPr>
              <a:spLocks noChangeArrowheads="1"/>
            </p:cNvSpPr>
            <p:nvPr/>
          </p:nvSpPr>
          <p:spPr bwMode="auto">
            <a:xfrm flipH="1">
              <a:off x="477" y="3495"/>
              <a:ext cx="95" cy="137"/>
            </a:xfrm>
            <a:prstGeom prst="rtTriangle">
              <a:avLst/>
            </a:prstGeom>
            <a:solidFill>
              <a:srgbClr val="53916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38144" name="AutoShape 128"/>
            <p:cNvSpPr>
              <a:spLocks noChangeArrowheads="1"/>
            </p:cNvSpPr>
            <p:nvPr/>
          </p:nvSpPr>
          <p:spPr bwMode="auto">
            <a:xfrm flipH="1">
              <a:off x="574" y="3495"/>
              <a:ext cx="94" cy="137"/>
            </a:xfrm>
            <a:prstGeom prst="rtTriangle">
              <a:avLst/>
            </a:prstGeom>
            <a:solidFill>
              <a:srgbClr val="3D6B47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38145" name="AutoShape 129"/>
            <p:cNvSpPr>
              <a:spLocks noChangeArrowheads="1"/>
            </p:cNvSpPr>
            <p:nvPr/>
          </p:nvSpPr>
          <p:spPr bwMode="auto">
            <a:xfrm flipH="1">
              <a:off x="670" y="3495"/>
              <a:ext cx="95" cy="137"/>
            </a:xfrm>
            <a:prstGeom prst="rtTriangle">
              <a:avLst/>
            </a:prstGeom>
            <a:solidFill>
              <a:srgbClr val="0F3C3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38146" name="AutoShape 130"/>
            <p:cNvSpPr>
              <a:spLocks noChangeArrowheads="1"/>
            </p:cNvSpPr>
            <p:nvPr/>
          </p:nvSpPr>
          <p:spPr bwMode="auto">
            <a:xfrm flipH="1">
              <a:off x="766" y="3495"/>
              <a:ext cx="95" cy="137"/>
            </a:xfrm>
            <a:prstGeom prst="rtTriangle">
              <a:avLst/>
            </a:prstGeom>
            <a:solidFill>
              <a:srgbClr val="134B4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38147" name="AutoShape 131"/>
            <p:cNvSpPr>
              <a:spLocks noChangeArrowheads="1"/>
            </p:cNvSpPr>
            <p:nvPr/>
          </p:nvSpPr>
          <p:spPr bwMode="auto">
            <a:xfrm flipH="1">
              <a:off x="862" y="3495"/>
              <a:ext cx="95" cy="137"/>
            </a:xfrm>
            <a:prstGeom prst="rtTriangle">
              <a:avLst/>
            </a:prstGeom>
            <a:solidFill>
              <a:srgbClr val="1D7279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38148" name="AutoShape 132"/>
            <p:cNvSpPr>
              <a:spLocks noChangeArrowheads="1"/>
            </p:cNvSpPr>
            <p:nvPr/>
          </p:nvSpPr>
          <p:spPr bwMode="auto">
            <a:xfrm flipH="1">
              <a:off x="958" y="3495"/>
              <a:ext cx="95" cy="137"/>
            </a:xfrm>
            <a:prstGeom prst="rtTriangle">
              <a:avLst/>
            </a:prstGeom>
            <a:solidFill>
              <a:srgbClr val="2AA3AC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38149" name="AutoShape 133"/>
            <p:cNvSpPr>
              <a:spLocks noChangeArrowheads="1"/>
            </p:cNvSpPr>
            <p:nvPr/>
          </p:nvSpPr>
          <p:spPr bwMode="auto">
            <a:xfrm flipH="1">
              <a:off x="1055" y="3495"/>
              <a:ext cx="94" cy="137"/>
            </a:xfrm>
            <a:prstGeom prst="rtTriangle">
              <a:avLst/>
            </a:prstGeom>
            <a:solidFill>
              <a:srgbClr val="41C7D1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38150" name="AutoShape 134"/>
            <p:cNvSpPr>
              <a:spLocks noChangeArrowheads="1"/>
            </p:cNvSpPr>
            <p:nvPr/>
          </p:nvSpPr>
          <p:spPr bwMode="auto">
            <a:xfrm flipH="1">
              <a:off x="1151" y="3495"/>
              <a:ext cx="95" cy="137"/>
            </a:xfrm>
            <a:prstGeom prst="rtTriangle">
              <a:avLst/>
            </a:prstGeom>
            <a:solidFill>
              <a:srgbClr val="68D2DA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38151" name="AutoShape 135"/>
            <p:cNvSpPr>
              <a:spLocks noChangeArrowheads="1"/>
            </p:cNvSpPr>
            <p:nvPr/>
          </p:nvSpPr>
          <p:spPr bwMode="auto">
            <a:xfrm flipH="1">
              <a:off x="1246" y="3495"/>
              <a:ext cx="94" cy="137"/>
            </a:xfrm>
            <a:prstGeom prst="rtTriangle">
              <a:avLst/>
            </a:prstGeom>
            <a:solidFill>
              <a:srgbClr val="43FFF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38152" name="AutoShape 136"/>
            <p:cNvSpPr>
              <a:spLocks noChangeArrowheads="1"/>
            </p:cNvSpPr>
            <p:nvPr/>
          </p:nvSpPr>
          <p:spPr bwMode="auto">
            <a:xfrm flipH="1">
              <a:off x="1340" y="3495"/>
              <a:ext cx="95" cy="137"/>
            </a:xfrm>
            <a:prstGeom prst="rtTriangle">
              <a:avLst/>
            </a:prstGeom>
            <a:solidFill>
              <a:srgbClr val="A1FFF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38153" name="AutoShape 137"/>
            <p:cNvSpPr>
              <a:spLocks noChangeArrowheads="1"/>
            </p:cNvSpPr>
            <p:nvPr/>
          </p:nvSpPr>
          <p:spPr bwMode="auto">
            <a:xfrm flipH="1">
              <a:off x="1434" y="3495"/>
              <a:ext cx="95" cy="137"/>
            </a:xfrm>
            <a:prstGeom prst="rtTriangle">
              <a:avLst/>
            </a:prstGeom>
            <a:solidFill>
              <a:srgbClr val="CCFFF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38154" name="AutoShape 138"/>
            <p:cNvSpPr>
              <a:spLocks noChangeArrowheads="1"/>
            </p:cNvSpPr>
            <p:nvPr/>
          </p:nvSpPr>
          <p:spPr bwMode="auto">
            <a:xfrm flipH="1">
              <a:off x="1530" y="3495"/>
              <a:ext cx="95" cy="137"/>
            </a:xfrm>
            <a:prstGeom prst="rtTriangle">
              <a:avLst/>
            </a:prstGeom>
            <a:solidFill>
              <a:srgbClr val="FFD5D5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38155" name="AutoShape 139"/>
            <p:cNvSpPr>
              <a:spLocks noChangeArrowheads="1"/>
            </p:cNvSpPr>
            <p:nvPr/>
          </p:nvSpPr>
          <p:spPr bwMode="auto">
            <a:xfrm flipH="1">
              <a:off x="1626" y="3495"/>
              <a:ext cx="96" cy="137"/>
            </a:xfrm>
            <a:prstGeom prst="rtTriangle">
              <a:avLst/>
            </a:prstGeom>
            <a:solidFill>
              <a:srgbClr val="FFA5A5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38156" name="AutoShape 140"/>
            <p:cNvSpPr>
              <a:spLocks noChangeArrowheads="1"/>
            </p:cNvSpPr>
            <p:nvPr/>
          </p:nvSpPr>
          <p:spPr bwMode="auto">
            <a:xfrm flipH="1">
              <a:off x="1723" y="3495"/>
              <a:ext cx="94" cy="137"/>
            </a:xfrm>
            <a:prstGeom prst="rtTriangle">
              <a:avLst/>
            </a:prstGeom>
            <a:solidFill>
              <a:srgbClr val="FF8787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38157" name="AutoShape 141"/>
            <p:cNvSpPr>
              <a:spLocks noChangeArrowheads="1"/>
            </p:cNvSpPr>
            <p:nvPr/>
          </p:nvSpPr>
          <p:spPr bwMode="auto">
            <a:xfrm flipH="1">
              <a:off x="1819" y="3495"/>
              <a:ext cx="95" cy="137"/>
            </a:xfrm>
            <a:prstGeom prst="rtTriangle">
              <a:avLst/>
            </a:prstGeom>
            <a:solidFill>
              <a:srgbClr val="FF4B4B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38158" name="AutoShape 142"/>
            <p:cNvSpPr>
              <a:spLocks noChangeArrowheads="1"/>
            </p:cNvSpPr>
            <p:nvPr/>
          </p:nvSpPr>
          <p:spPr bwMode="auto">
            <a:xfrm flipH="1">
              <a:off x="1915" y="3495"/>
              <a:ext cx="95" cy="137"/>
            </a:xfrm>
            <a:prstGeom prst="rtTriangle">
              <a:avLst/>
            </a:prstGeom>
            <a:solidFill>
              <a:srgbClr val="FF0B0B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38159" name="AutoShape 143"/>
            <p:cNvSpPr>
              <a:spLocks noChangeArrowheads="1"/>
            </p:cNvSpPr>
            <p:nvPr/>
          </p:nvSpPr>
          <p:spPr bwMode="auto">
            <a:xfrm flipH="1">
              <a:off x="2011" y="3495"/>
              <a:ext cx="95" cy="137"/>
            </a:xfrm>
            <a:prstGeom prst="rtTriangle">
              <a:avLst/>
            </a:prstGeom>
            <a:solidFill>
              <a:srgbClr val="D6000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38160" name="AutoShape 144"/>
            <p:cNvSpPr>
              <a:spLocks noChangeArrowheads="1"/>
            </p:cNvSpPr>
            <p:nvPr/>
          </p:nvSpPr>
          <p:spPr bwMode="auto">
            <a:xfrm flipH="1">
              <a:off x="2107" y="3495"/>
              <a:ext cx="96" cy="137"/>
            </a:xfrm>
            <a:prstGeom prst="rtTriangle">
              <a:avLst/>
            </a:prstGeom>
            <a:solidFill>
              <a:srgbClr val="A2000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38161" name="AutoShape 145"/>
            <p:cNvSpPr>
              <a:spLocks noChangeArrowheads="1"/>
            </p:cNvSpPr>
            <p:nvPr/>
          </p:nvSpPr>
          <p:spPr bwMode="auto">
            <a:xfrm flipH="1">
              <a:off x="2204" y="3495"/>
              <a:ext cx="94" cy="137"/>
            </a:xfrm>
            <a:prstGeom prst="rtTriangle">
              <a:avLst/>
            </a:prstGeom>
            <a:solidFill>
              <a:srgbClr val="70000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38162" name="AutoShape 146"/>
            <p:cNvSpPr>
              <a:spLocks noChangeArrowheads="1"/>
            </p:cNvSpPr>
            <p:nvPr/>
          </p:nvSpPr>
          <p:spPr bwMode="auto">
            <a:xfrm flipH="1">
              <a:off x="2300" y="3495"/>
              <a:ext cx="95" cy="137"/>
            </a:xfrm>
            <a:prstGeom prst="rtTriangle">
              <a:avLst/>
            </a:prstGeom>
            <a:solidFill>
              <a:srgbClr val="5E000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38163" name="AutoShape 147"/>
            <p:cNvSpPr>
              <a:spLocks noChangeArrowheads="1"/>
            </p:cNvSpPr>
            <p:nvPr/>
          </p:nvSpPr>
          <p:spPr bwMode="auto">
            <a:xfrm flipH="1">
              <a:off x="2396" y="3495"/>
              <a:ext cx="95" cy="137"/>
            </a:xfrm>
            <a:prstGeom prst="rtTriangle">
              <a:avLst/>
            </a:prstGeom>
            <a:solidFill>
              <a:srgbClr val="5D3B8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38164" name="AutoShape 148"/>
            <p:cNvSpPr>
              <a:spLocks noChangeArrowheads="1"/>
            </p:cNvSpPr>
            <p:nvPr/>
          </p:nvSpPr>
          <p:spPr bwMode="auto">
            <a:xfrm flipH="1">
              <a:off x="2497" y="3496"/>
              <a:ext cx="95" cy="138"/>
            </a:xfrm>
            <a:prstGeom prst="rtTriangle">
              <a:avLst/>
            </a:prstGeom>
            <a:solidFill>
              <a:srgbClr val="7248B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38165" name="AutoShape 149"/>
            <p:cNvSpPr>
              <a:spLocks noChangeArrowheads="1"/>
            </p:cNvSpPr>
            <p:nvPr/>
          </p:nvSpPr>
          <p:spPr bwMode="auto">
            <a:xfrm flipH="1">
              <a:off x="2593" y="3496"/>
              <a:ext cx="95" cy="138"/>
            </a:xfrm>
            <a:prstGeom prst="rtTriangle">
              <a:avLst/>
            </a:prstGeom>
            <a:solidFill>
              <a:srgbClr val="8B67C1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38166" name="AutoShape 150"/>
            <p:cNvSpPr>
              <a:spLocks noChangeArrowheads="1"/>
            </p:cNvSpPr>
            <p:nvPr/>
          </p:nvSpPr>
          <p:spPr bwMode="auto">
            <a:xfrm flipH="1">
              <a:off x="2689" y="3496"/>
              <a:ext cx="95" cy="138"/>
            </a:xfrm>
            <a:prstGeom prst="rtTriangle">
              <a:avLst/>
            </a:prstGeom>
            <a:solidFill>
              <a:srgbClr val="BCA7DB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38167" name="AutoShape 151"/>
            <p:cNvSpPr>
              <a:spLocks noChangeArrowheads="1"/>
            </p:cNvSpPr>
            <p:nvPr/>
          </p:nvSpPr>
          <p:spPr bwMode="auto">
            <a:xfrm flipH="1">
              <a:off x="2785" y="3496"/>
              <a:ext cx="95" cy="138"/>
            </a:xfrm>
            <a:prstGeom prst="rtTriangle">
              <a:avLst/>
            </a:prstGeom>
            <a:solidFill>
              <a:srgbClr val="CAB9E3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38168" name="Rectangle 152"/>
            <p:cNvSpPr>
              <a:spLocks noChangeArrowheads="1"/>
            </p:cNvSpPr>
            <p:nvPr/>
          </p:nvSpPr>
          <p:spPr bwMode="auto">
            <a:xfrm>
              <a:off x="2880" y="3491"/>
              <a:ext cx="2880" cy="137"/>
            </a:xfrm>
            <a:prstGeom prst="rect">
              <a:avLst/>
            </a:prstGeom>
            <a:solidFill>
              <a:schemeClr val="tx1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38169" name="AutoShape 153"/>
            <p:cNvSpPr>
              <a:spLocks noChangeArrowheads="1"/>
            </p:cNvSpPr>
            <p:nvPr/>
          </p:nvSpPr>
          <p:spPr bwMode="auto">
            <a:xfrm flipH="1">
              <a:off x="2880" y="3489"/>
              <a:ext cx="95" cy="138"/>
            </a:xfrm>
            <a:prstGeom prst="rtTriangle">
              <a:avLst/>
            </a:prstGeom>
            <a:solidFill>
              <a:srgbClr val="D2F1D1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38170" name="AutoShape 154"/>
            <p:cNvSpPr>
              <a:spLocks noChangeArrowheads="1"/>
            </p:cNvSpPr>
            <p:nvPr/>
          </p:nvSpPr>
          <p:spPr bwMode="auto">
            <a:xfrm flipH="1">
              <a:off x="2975" y="3489"/>
              <a:ext cx="95" cy="138"/>
            </a:xfrm>
            <a:prstGeom prst="rtTriangle">
              <a:avLst/>
            </a:prstGeom>
            <a:solidFill>
              <a:srgbClr val="9FE19D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38171" name="AutoShape 155"/>
            <p:cNvSpPr>
              <a:spLocks noChangeArrowheads="1"/>
            </p:cNvSpPr>
            <p:nvPr/>
          </p:nvSpPr>
          <p:spPr bwMode="auto">
            <a:xfrm flipH="1">
              <a:off x="3069" y="3489"/>
              <a:ext cx="95" cy="138"/>
            </a:xfrm>
            <a:prstGeom prst="rtTriangle">
              <a:avLst/>
            </a:prstGeom>
            <a:solidFill>
              <a:srgbClr val="AED0B5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38172" name="AutoShape 156"/>
            <p:cNvSpPr>
              <a:spLocks noChangeArrowheads="1"/>
            </p:cNvSpPr>
            <p:nvPr/>
          </p:nvSpPr>
          <p:spPr bwMode="auto">
            <a:xfrm flipH="1">
              <a:off x="3165" y="3489"/>
              <a:ext cx="95" cy="138"/>
            </a:xfrm>
            <a:prstGeom prst="rtTriangle">
              <a:avLst/>
            </a:prstGeom>
            <a:solidFill>
              <a:srgbClr val="92C09C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38173" name="AutoShape 157"/>
            <p:cNvSpPr>
              <a:spLocks noChangeArrowheads="1"/>
            </p:cNvSpPr>
            <p:nvPr/>
          </p:nvSpPr>
          <p:spPr bwMode="auto">
            <a:xfrm flipH="1">
              <a:off x="3261" y="3489"/>
              <a:ext cx="95" cy="138"/>
            </a:xfrm>
            <a:prstGeom prst="rtTriangle">
              <a:avLst/>
            </a:prstGeom>
            <a:solidFill>
              <a:srgbClr val="64A672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38174" name="AutoShape 158"/>
            <p:cNvSpPr>
              <a:spLocks noChangeArrowheads="1"/>
            </p:cNvSpPr>
            <p:nvPr/>
          </p:nvSpPr>
          <p:spPr bwMode="auto">
            <a:xfrm flipH="1">
              <a:off x="3357" y="3489"/>
              <a:ext cx="95" cy="138"/>
            </a:xfrm>
            <a:prstGeom prst="rtTriangle">
              <a:avLst/>
            </a:prstGeom>
            <a:solidFill>
              <a:srgbClr val="53916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38175" name="AutoShape 159"/>
            <p:cNvSpPr>
              <a:spLocks noChangeArrowheads="1"/>
            </p:cNvSpPr>
            <p:nvPr/>
          </p:nvSpPr>
          <p:spPr bwMode="auto">
            <a:xfrm flipH="1">
              <a:off x="3454" y="3489"/>
              <a:ext cx="94" cy="138"/>
            </a:xfrm>
            <a:prstGeom prst="rtTriangle">
              <a:avLst/>
            </a:prstGeom>
            <a:solidFill>
              <a:srgbClr val="3D6B47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38176" name="AutoShape 160"/>
            <p:cNvSpPr>
              <a:spLocks noChangeArrowheads="1"/>
            </p:cNvSpPr>
            <p:nvPr/>
          </p:nvSpPr>
          <p:spPr bwMode="auto">
            <a:xfrm flipH="1">
              <a:off x="3550" y="3489"/>
              <a:ext cx="95" cy="138"/>
            </a:xfrm>
            <a:prstGeom prst="rtTriangle">
              <a:avLst/>
            </a:prstGeom>
            <a:solidFill>
              <a:srgbClr val="0F3C3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38177" name="AutoShape 161"/>
            <p:cNvSpPr>
              <a:spLocks noChangeArrowheads="1"/>
            </p:cNvSpPr>
            <p:nvPr/>
          </p:nvSpPr>
          <p:spPr bwMode="auto">
            <a:xfrm flipH="1">
              <a:off x="3646" y="3489"/>
              <a:ext cx="95" cy="138"/>
            </a:xfrm>
            <a:prstGeom prst="rtTriangle">
              <a:avLst/>
            </a:prstGeom>
            <a:solidFill>
              <a:srgbClr val="134B4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38178" name="AutoShape 162"/>
            <p:cNvSpPr>
              <a:spLocks noChangeArrowheads="1"/>
            </p:cNvSpPr>
            <p:nvPr/>
          </p:nvSpPr>
          <p:spPr bwMode="auto">
            <a:xfrm flipH="1">
              <a:off x="3742" y="3489"/>
              <a:ext cx="95" cy="138"/>
            </a:xfrm>
            <a:prstGeom prst="rtTriangle">
              <a:avLst/>
            </a:prstGeom>
            <a:solidFill>
              <a:srgbClr val="1D7279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38179" name="AutoShape 163"/>
            <p:cNvSpPr>
              <a:spLocks noChangeArrowheads="1"/>
            </p:cNvSpPr>
            <p:nvPr/>
          </p:nvSpPr>
          <p:spPr bwMode="auto">
            <a:xfrm flipH="1">
              <a:off x="3838" y="3489"/>
              <a:ext cx="95" cy="138"/>
            </a:xfrm>
            <a:prstGeom prst="rtTriangle">
              <a:avLst/>
            </a:prstGeom>
            <a:solidFill>
              <a:srgbClr val="2AA3AC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38180" name="AutoShape 164"/>
            <p:cNvSpPr>
              <a:spLocks noChangeArrowheads="1"/>
            </p:cNvSpPr>
            <p:nvPr/>
          </p:nvSpPr>
          <p:spPr bwMode="auto">
            <a:xfrm flipH="1">
              <a:off x="3935" y="3489"/>
              <a:ext cx="94" cy="138"/>
            </a:xfrm>
            <a:prstGeom prst="rtTriangle">
              <a:avLst/>
            </a:prstGeom>
            <a:solidFill>
              <a:srgbClr val="41C7D1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38181" name="AutoShape 165"/>
            <p:cNvSpPr>
              <a:spLocks noChangeArrowheads="1"/>
            </p:cNvSpPr>
            <p:nvPr/>
          </p:nvSpPr>
          <p:spPr bwMode="auto">
            <a:xfrm flipH="1">
              <a:off x="4031" y="3489"/>
              <a:ext cx="95" cy="138"/>
            </a:xfrm>
            <a:prstGeom prst="rtTriangle">
              <a:avLst/>
            </a:prstGeom>
            <a:solidFill>
              <a:srgbClr val="68D2DA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38182" name="AutoShape 166"/>
            <p:cNvSpPr>
              <a:spLocks noChangeArrowheads="1"/>
            </p:cNvSpPr>
            <p:nvPr/>
          </p:nvSpPr>
          <p:spPr bwMode="auto">
            <a:xfrm flipH="1">
              <a:off x="4126" y="3489"/>
              <a:ext cx="94" cy="138"/>
            </a:xfrm>
            <a:prstGeom prst="rtTriangle">
              <a:avLst/>
            </a:prstGeom>
            <a:solidFill>
              <a:srgbClr val="43FFF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38183" name="AutoShape 167"/>
            <p:cNvSpPr>
              <a:spLocks noChangeArrowheads="1"/>
            </p:cNvSpPr>
            <p:nvPr/>
          </p:nvSpPr>
          <p:spPr bwMode="auto">
            <a:xfrm flipH="1">
              <a:off x="4220" y="3489"/>
              <a:ext cx="95" cy="138"/>
            </a:xfrm>
            <a:prstGeom prst="rtTriangle">
              <a:avLst/>
            </a:prstGeom>
            <a:solidFill>
              <a:srgbClr val="A1FFF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38184" name="AutoShape 168"/>
            <p:cNvSpPr>
              <a:spLocks noChangeArrowheads="1"/>
            </p:cNvSpPr>
            <p:nvPr/>
          </p:nvSpPr>
          <p:spPr bwMode="auto">
            <a:xfrm flipH="1">
              <a:off x="4314" y="3489"/>
              <a:ext cx="95" cy="138"/>
            </a:xfrm>
            <a:prstGeom prst="rtTriangle">
              <a:avLst/>
            </a:prstGeom>
            <a:solidFill>
              <a:srgbClr val="CCFFF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38185" name="AutoShape 169"/>
            <p:cNvSpPr>
              <a:spLocks noChangeArrowheads="1"/>
            </p:cNvSpPr>
            <p:nvPr/>
          </p:nvSpPr>
          <p:spPr bwMode="auto">
            <a:xfrm flipH="1">
              <a:off x="4410" y="3489"/>
              <a:ext cx="95" cy="138"/>
            </a:xfrm>
            <a:prstGeom prst="rtTriangle">
              <a:avLst/>
            </a:prstGeom>
            <a:solidFill>
              <a:srgbClr val="FFD5D5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38186" name="AutoShape 170"/>
            <p:cNvSpPr>
              <a:spLocks noChangeArrowheads="1"/>
            </p:cNvSpPr>
            <p:nvPr/>
          </p:nvSpPr>
          <p:spPr bwMode="auto">
            <a:xfrm flipH="1">
              <a:off x="4506" y="3489"/>
              <a:ext cx="96" cy="138"/>
            </a:xfrm>
            <a:prstGeom prst="rtTriangle">
              <a:avLst/>
            </a:prstGeom>
            <a:solidFill>
              <a:srgbClr val="FFA5A5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38187" name="AutoShape 171"/>
            <p:cNvSpPr>
              <a:spLocks noChangeArrowheads="1"/>
            </p:cNvSpPr>
            <p:nvPr/>
          </p:nvSpPr>
          <p:spPr bwMode="auto">
            <a:xfrm flipH="1">
              <a:off x="4603" y="3489"/>
              <a:ext cx="94" cy="138"/>
            </a:xfrm>
            <a:prstGeom prst="rtTriangle">
              <a:avLst/>
            </a:prstGeom>
            <a:solidFill>
              <a:srgbClr val="FF8787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38188" name="AutoShape 172"/>
            <p:cNvSpPr>
              <a:spLocks noChangeArrowheads="1"/>
            </p:cNvSpPr>
            <p:nvPr/>
          </p:nvSpPr>
          <p:spPr bwMode="auto">
            <a:xfrm flipH="1">
              <a:off x="4699" y="3489"/>
              <a:ext cx="95" cy="138"/>
            </a:xfrm>
            <a:prstGeom prst="rtTriangle">
              <a:avLst/>
            </a:prstGeom>
            <a:solidFill>
              <a:srgbClr val="FF4B4B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38189" name="AutoShape 173"/>
            <p:cNvSpPr>
              <a:spLocks noChangeArrowheads="1"/>
            </p:cNvSpPr>
            <p:nvPr/>
          </p:nvSpPr>
          <p:spPr bwMode="auto">
            <a:xfrm flipH="1">
              <a:off x="4795" y="3489"/>
              <a:ext cx="95" cy="138"/>
            </a:xfrm>
            <a:prstGeom prst="rtTriangle">
              <a:avLst/>
            </a:prstGeom>
            <a:solidFill>
              <a:srgbClr val="FF0B0B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38190" name="AutoShape 174"/>
            <p:cNvSpPr>
              <a:spLocks noChangeArrowheads="1"/>
            </p:cNvSpPr>
            <p:nvPr/>
          </p:nvSpPr>
          <p:spPr bwMode="auto">
            <a:xfrm flipH="1">
              <a:off x="4891" y="3489"/>
              <a:ext cx="95" cy="138"/>
            </a:xfrm>
            <a:prstGeom prst="rtTriangle">
              <a:avLst/>
            </a:prstGeom>
            <a:solidFill>
              <a:srgbClr val="D6000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38191" name="AutoShape 175"/>
            <p:cNvSpPr>
              <a:spLocks noChangeArrowheads="1"/>
            </p:cNvSpPr>
            <p:nvPr/>
          </p:nvSpPr>
          <p:spPr bwMode="auto">
            <a:xfrm flipH="1">
              <a:off x="4987" y="3489"/>
              <a:ext cx="96" cy="138"/>
            </a:xfrm>
            <a:prstGeom prst="rtTriangle">
              <a:avLst/>
            </a:prstGeom>
            <a:solidFill>
              <a:srgbClr val="A2000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38192" name="AutoShape 176"/>
            <p:cNvSpPr>
              <a:spLocks noChangeArrowheads="1"/>
            </p:cNvSpPr>
            <p:nvPr/>
          </p:nvSpPr>
          <p:spPr bwMode="auto">
            <a:xfrm flipH="1">
              <a:off x="5084" y="3489"/>
              <a:ext cx="94" cy="138"/>
            </a:xfrm>
            <a:prstGeom prst="rtTriangle">
              <a:avLst/>
            </a:prstGeom>
            <a:solidFill>
              <a:srgbClr val="70000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38193" name="AutoShape 177"/>
            <p:cNvSpPr>
              <a:spLocks noChangeArrowheads="1"/>
            </p:cNvSpPr>
            <p:nvPr/>
          </p:nvSpPr>
          <p:spPr bwMode="auto">
            <a:xfrm flipH="1">
              <a:off x="5180" y="3489"/>
              <a:ext cx="95" cy="138"/>
            </a:xfrm>
            <a:prstGeom prst="rtTriangle">
              <a:avLst/>
            </a:prstGeom>
            <a:solidFill>
              <a:srgbClr val="5E000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38194" name="AutoShape 178"/>
            <p:cNvSpPr>
              <a:spLocks noChangeArrowheads="1"/>
            </p:cNvSpPr>
            <p:nvPr/>
          </p:nvSpPr>
          <p:spPr bwMode="auto">
            <a:xfrm flipH="1">
              <a:off x="5276" y="3489"/>
              <a:ext cx="95" cy="138"/>
            </a:xfrm>
            <a:prstGeom prst="rtTriangle">
              <a:avLst/>
            </a:prstGeom>
            <a:solidFill>
              <a:srgbClr val="5D3B8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38195" name="AutoShape 179"/>
            <p:cNvSpPr>
              <a:spLocks noChangeArrowheads="1"/>
            </p:cNvSpPr>
            <p:nvPr/>
          </p:nvSpPr>
          <p:spPr bwMode="auto">
            <a:xfrm flipH="1">
              <a:off x="5377" y="3491"/>
              <a:ext cx="95" cy="137"/>
            </a:xfrm>
            <a:prstGeom prst="rtTriangle">
              <a:avLst/>
            </a:prstGeom>
            <a:solidFill>
              <a:srgbClr val="7248B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38196" name="AutoShape 180"/>
            <p:cNvSpPr>
              <a:spLocks noChangeArrowheads="1"/>
            </p:cNvSpPr>
            <p:nvPr/>
          </p:nvSpPr>
          <p:spPr bwMode="auto">
            <a:xfrm flipH="1">
              <a:off x="5473" y="3491"/>
              <a:ext cx="95" cy="137"/>
            </a:xfrm>
            <a:prstGeom prst="rtTriangle">
              <a:avLst/>
            </a:prstGeom>
            <a:solidFill>
              <a:srgbClr val="8B67C1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38197" name="AutoShape 181"/>
            <p:cNvSpPr>
              <a:spLocks noChangeArrowheads="1"/>
            </p:cNvSpPr>
            <p:nvPr/>
          </p:nvSpPr>
          <p:spPr bwMode="auto">
            <a:xfrm flipH="1">
              <a:off x="5569" y="3491"/>
              <a:ext cx="95" cy="137"/>
            </a:xfrm>
            <a:prstGeom prst="rtTriangle">
              <a:avLst/>
            </a:prstGeom>
            <a:solidFill>
              <a:srgbClr val="BCA7DB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38198" name="AutoShape 182"/>
            <p:cNvSpPr>
              <a:spLocks noChangeArrowheads="1"/>
            </p:cNvSpPr>
            <p:nvPr/>
          </p:nvSpPr>
          <p:spPr bwMode="auto">
            <a:xfrm flipH="1">
              <a:off x="5665" y="3491"/>
              <a:ext cx="95" cy="137"/>
            </a:xfrm>
            <a:prstGeom prst="rtTriangle">
              <a:avLst/>
            </a:prstGeom>
            <a:solidFill>
              <a:srgbClr val="CAB9E3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</p:grpSp>
    </p:spTree>
  </p:cSld>
  <p:clrMapOvr>
    <a:masterClrMapping/>
  </p:clrMapOvr>
</p:sldLayout>
</file>

<file path=ppt/slideLayouts/slideLayout21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제목 및 내용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533400" y="296863"/>
            <a:ext cx="9601200" cy="1238250"/>
          </a:xfrm>
          <a:prstGeom prst="rect">
            <a:avLst/>
          </a:prstGeom>
        </p:spPr>
        <p:txBody>
          <a:bodyPr lIns="90893" tIns="45454" rIns="90893" bIns="45454"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내용 개체 틀 2"/>
          <p:cNvSpPr>
            <a:spLocks noGrp="1"/>
          </p:cNvSpPr>
          <p:nvPr>
            <p:ph idx="1"/>
          </p:nvPr>
        </p:nvSpPr>
        <p:spPr>
          <a:xfrm>
            <a:off x="533400" y="1733553"/>
            <a:ext cx="9601200" cy="4903789"/>
          </a:xfrm>
          <a:prstGeom prst="rect">
            <a:avLst/>
          </a:prstGeom>
        </p:spPr>
        <p:txBody>
          <a:bodyPr lIns="90893" tIns="45454" rIns="90893" bIns="45454"/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</p:spTree>
  </p:cSld>
  <p:clrMapOvr>
    <a:masterClrMapping/>
  </p:clrMapOvr>
</p:sldLayout>
</file>

<file path=ppt/slideLayouts/slideLayout21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구역 머리글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842963" y="4773613"/>
            <a:ext cx="9067800" cy="1476375"/>
          </a:xfrm>
          <a:prstGeom prst="rect">
            <a:avLst/>
          </a:prstGeom>
        </p:spPr>
        <p:txBody>
          <a:bodyPr lIns="90893" tIns="45454" rIns="90893" bIns="45454" anchor="t"/>
          <a:lstStyle>
            <a:lvl1pPr algn="l">
              <a:defRPr sz="4000" b="1" cap="all"/>
            </a:lvl1pPr>
          </a:lstStyle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텍스트 개체 틀 2"/>
          <p:cNvSpPr>
            <a:spLocks noGrp="1"/>
          </p:cNvSpPr>
          <p:nvPr>
            <p:ph type="body" idx="1"/>
          </p:nvPr>
        </p:nvSpPr>
        <p:spPr>
          <a:xfrm>
            <a:off x="842963" y="3149639"/>
            <a:ext cx="9067800" cy="1624013"/>
          </a:xfrm>
          <a:prstGeom prst="rect">
            <a:avLst/>
          </a:prstGeom>
        </p:spPr>
        <p:txBody>
          <a:bodyPr lIns="90893" tIns="45454" rIns="90893" bIns="45454" anchor="b"/>
          <a:lstStyle>
            <a:lvl1pPr marL="0" indent="0">
              <a:buNone/>
              <a:defRPr sz="2100"/>
            </a:lvl1pPr>
            <a:lvl2pPr marL="454488" indent="0">
              <a:buNone/>
              <a:defRPr sz="1800"/>
            </a:lvl2pPr>
            <a:lvl3pPr marL="908945" indent="0">
              <a:buNone/>
              <a:defRPr sz="1600"/>
            </a:lvl3pPr>
            <a:lvl4pPr marL="1363412" indent="0">
              <a:buNone/>
              <a:defRPr sz="1400"/>
            </a:lvl4pPr>
            <a:lvl5pPr marL="1817867" indent="0">
              <a:buNone/>
              <a:defRPr sz="1400"/>
            </a:lvl5pPr>
            <a:lvl6pPr marL="2272338" indent="0">
              <a:buNone/>
              <a:defRPr sz="1400"/>
            </a:lvl6pPr>
            <a:lvl7pPr marL="2726806" indent="0">
              <a:buNone/>
              <a:defRPr sz="1400"/>
            </a:lvl7pPr>
            <a:lvl8pPr marL="3181264" indent="0">
              <a:buNone/>
              <a:defRPr sz="1400"/>
            </a:lvl8pPr>
            <a:lvl9pPr marL="3635747" indent="0">
              <a:buNone/>
              <a:defRPr sz="14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</p:spTree>
  </p:cSld>
  <p:clrMapOvr>
    <a:masterClrMapping/>
  </p:clrMapOvr>
</p:sldLayout>
</file>

<file path=ppt/slideLayouts/slideLayout21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콘텐츠 2개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533400" y="296863"/>
            <a:ext cx="9601200" cy="1238250"/>
          </a:xfrm>
          <a:prstGeom prst="rect">
            <a:avLst/>
          </a:prstGeom>
        </p:spPr>
        <p:txBody>
          <a:bodyPr lIns="90893" tIns="45454" rIns="90893" bIns="45454"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내용 개체 틀 2"/>
          <p:cNvSpPr>
            <a:spLocks noGrp="1"/>
          </p:cNvSpPr>
          <p:nvPr>
            <p:ph sz="half" idx="1"/>
          </p:nvPr>
        </p:nvSpPr>
        <p:spPr>
          <a:xfrm>
            <a:off x="533407" y="1733553"/>
            <a:ext cx="4724400" cy="4903789"/>
          </a:xfrm>
          <a:prstGeom prst="rect">
            <a:avLst/>
          </a:prstGeom>
        </p:spPr>
        <p:txBody>
          <a:bodyPr lIns="90893" tIns="45454" rIns="90893" bIns="45454"/>
          <a:lstStyle>
            <a:lvl1pPr>
              <a:defRPr sz="2800"/>
            </a:lvl1pPr>
            <a:lvl2pPr>
              <a:defRPr sz="2400"/>
            </a:lvl2pPr>
            <a:lvl3pPr>
              <a:defRPr sz="21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4" name="내용 개체 틀 3"/>
          <p:cNvSpPr>
            <a:spLocks noGrp="1"/>
          </p:cNvSpPr>
          <p:nvPr>
            <p:ph sz="half" idx="2"/>
          </p:nvPr>
        </p:nvSpPr>
        <p:spPr>
          <a:xfrm>
            <a:off x="5410200" y="1733553"/>
            <a:ext cx="4724400" cy="4903789"/>
          </a:xfrm>
          <a:prstGeom prst="rect">
            <a:avLst/>
          </a:prstGeom>
        </p:spPr>
        <p:txBody>
          <a:bodyPr lIns="90893" tIns="45454" rIns="90893" bIns="45454"/>
          <a:lstStyle>
            <a:lvl1pPr>
              <a:defRPr sz="2800"/>
            </a:lvl1pPr>
            <a:lvl2pPr>
              <a:defRPr sz="2400"/>
            </a:lvl2pPr>
            <a:lvl3pPr>
              <a:defRPr sz="21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</p:spTree>
  </p:cSld>
  <p:clrMapOvr>
    <a:masterClrMapping/>
  </p:clrMapOvr>
</p:sldLayout>
</file>

<file path=ppt/slideLayouts/slideLayout21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비교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533400" y="296863"/>
            <a:ext cx="9601200" cy="1238250"/>
          </a:xfrm>
          <a:prstGeom prst="rect">
            <a:avLst/>
          </a:prstGeom>
        </p:spPr>
        <p:txBody>
          <a:bodyPr lIns="90893" tIns="45454" rIns="90893" bIns="45454"/>
          <a:lstStyle>
            <a:lvl1pPr>
              <a:defRPr/>
            </a:lvl1pPr>
          </a:lstStyle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텍스트 개체 틀 2"/>
          <p:cNvSpPr>
            <a:spLocks noGrp="1"/>
          </p:cNvSpPr>
          <p:nvPr>
            <p:ph type="body" idx="1"/>
          </p:nvPr>
        </p:nvSpPr>
        <p:spPr>
          <a:xfrm>
            <a:off x="533405" y="1663700"/>
            <a:ext cx="4713288" cy="692150"/>
          </a:xfrm>
          <a:prstGeom prst="rect">
            <a:avLst/>
          </a:prstGeom>
        </p:spPr>
        <p:txBody>
          <a:bodyPr lIns="90893" tIns="45454" rIns="90893" bIns="45454" anchor="b"/>
          <a:lstStyle>
            <a:lvl1pPr marL="0" indent="0">
              <a:buNone/>
              <a:defRPr sz="2400" b="1"/>
            </a:lvl1pPr>
            <a:lvl2pPr marL="454488" indent="0">
              <a:buNone/>
              <a:defRPr sz="2100" b="1"/>
            </a:lvl2pPr>
            <a:lvl3pPr marL="908945" indent="0">
              <a:buNone/>
              <a:defRPr sz="1800" b="1"/>
            </a:lvl3pPr>
            <a:lvl4pPr marL="1363412" indent="0">
              <a:buNone/>
              <a:defRPr sz="1600" b="1"/>
            </a:lvl4pPr>
            <a:lvl5pPr marL="1817867" indent="0">
              <a:buNone/>
              <a:defRPr sz="1600" b="1"/>
            </a:lvl5pPr>
            <a:lvl6pPr marL="2272338" indent="0">
              <a:buNone/>
              <a:defRPr sz="1600" b="1"/>
            </a:lvl6pPr>
            <a:lvl7pPr marL="2726806" indent="0">
              <a:buNone/>
              <a:defRPr sz="1600" b="1"/>
            </a:lvl7pPr>
            <a:lvl8pPr marL="3181264" indent="0">
              <a:buNone/>
              <a:defRPr sz="1600" b="1"/>
            </a:lvl8pPr>
            <a:lvl9pPr marL="3635747" indent="0">
              <a:buNone/>
              <a:defRPr sz="1600" b="1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  <p:sp>
        <p:nvSpPr>
          <p:cNvPr id="4" name="내용 개체 틀 3"/>
          <p:cNvSpPr>
            <a:spLocks noGrp="1"/>
          </p:cNvSpPr>
          <p:nvPr>
            <p:ph sz="half" idx="2"/>
          </p:nvPr>
        </p:nvSpPr>
        <p:spPr>
          <a:xfrm>
            <a:off x="533405" y="2355853"/>
            <a:ext cx="4713288" cy="4281488"/>
          </a:xfrm>
          <a:prstGeom prst="rect">
            <a:avLst/>
          </a:prstGeom>
        </p:spPr>
        <p:txBody>
          <a:bodyPr lIns="90893" tIns="45454" rIns="90893" bIns="45454"/>
          <a:lstStyle>
            <a:lvl1pPr>
              <a:defRPr sz="2400"/>
            </a:lvl1pPr>
            <a:lvl2pPr>
              <a:defRPr sz="21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5" name="텍스트 개체 틀 4"/>
          <p:cNvSpPr>
            <a:spLocks noGrp="1"/>
          </p:cNvSpPr>
          <p:nvPr>
            <p:ph type="body" sz="quarter" idx="3"/>
          </p:nvPr>
        </p:nvSpPr>
        <p:spPr>
          <a:xfrm>
            <a:off x="5419778" y="1663700"/>
            <a:ext cx="4714875" cy="692150"/>
          </a:xfrm>
          <a:prstGeom prst="rect">
            <a:avLst/>
          </a:prstGeom>
        </p:spPr>
        <p:txBody>
          <a:bodyPr lIns="90893" tIns="45454" rIns="90893" bIns="45454" anchor="b"/>
          <a:lstStyle>
            <a:lvl1pPr marL="0" indent="0">
              <a:buNone/>
              <a:defRPr sz="2400" b="1"/>
            </a:lvl1pPr>
            <a:lvl2pPr marL="454488" indent="0">
              <a:buNone/>
              <a:defRPr sz="2100" b="1"/>
            </a:lvl2pPr>
            <a:lvl3pPr marL="908945" indent="0">
              <a:buNone/>
              <a:defRPr sz="1800" b="1"/>
            </a:lvl3pPr>
            <a:lvl4pPr marL="1363412" indent="0">
              <a:buNone/>
              <a:defRPr sz="1600" b="1"/>
            </a:lvl4pPr>
            <a:lvl5pPr marL="1817867" indent="0">
              <a:buNone/>
              <a:defRPr sz="1600" b="1"/>
            </a:lvl5pPr>
            <a:lvl6pPr marL="2272338" indent="0">
              <a:buNone/>
              <a:defRPr sz="1600" b="1"/>
            </a:lvl6pPr>
            <a:lvl7pPr marL="2726806" indent="0">
              <a:buNone/>
              <a:defRPr sz="1600" b="1"/>
            </a:lvl7pPr>
            <a:lvl8pPr marL="3181264" indent="0">
              <a:buNone/>
              <a:defRPr sz="1600" b="1"/>
            </a:lvl8pPr>
            <a:lvl9pPr marL="3635747" indent="0">
              <a:buNone/>
              <a:defRPr sz="1600" b="1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  <p:sp>
        <p:nvSpPr>
          <p:cNvPr id="6" name="내용 개체 틀 5"/>
          <p:cNvSpPr>
            <a:spLocks noGrp="1"/>
          </p:cNvSpPr>
          <p:nvPr>
            <p:ph sz="quarter" idx="4"/>
          </p:nvPr>
        </p:nvSpPr>
        <p:spPr>
          <a:xfrm>
            <a:off x="5419778" y="2355853"/>
            <a:ext cx="4714875" cy="4281488"/>
          </a:xfrm>
          <a:prstGeom prst="rect">
            <a:avLst/>
          </a:prstGeom>
        </p:spPr>
        <p:txBody>
          <a:bodyPr lIns="90893" tIns="45454" rIns="90893" bIns="45454"/>
          <a:lstStyle>
            <a:lvl1pPr>
              <a:defRPr sz="2400"/>
            </a:lvl1pPr>
            <a:lvl2pPr>
              <a:defRPr sz="21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</p:spTree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캡션 있는 콘텐츠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533462" y="295275"/>
            <a:ext cx="3509963" cy="1258888"/>
          </a:xfrm>
          <a:prstGeom prst="rect">
            <a:avLst/>
          </a:prstGeom>
        </p:spPr>
        <p:txBody>
          <a:bodyPr lIns="90893" tIns="45454" rIns="90893" bIns="45454" anchor="b"/>
          <a:lstStyle>
            <a:lvl1pPr algn="l">
              <a:defRPr sz="2100" b="1"/>
            </a:lvl1pPr>
          </a:lstStyle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내용 개체 틀 2"/>
          <p:cNvSpPr>
            <a:spLocks noGrp="1"/>
          </p:cNvSpPr>
          <p:nvPr>
            <p:ph idx="1"/>
          </p:nvPr>
        </p:nvSpPr>
        <p:spPr>
          <a:xfrm>
            <a:off x="4170416" y="295282"/>
            <a:ext cx="5964237" cy="6342063"/>
          </a:xfrm>
          <a:prstGeom prst="rect">
            <a:avLst/>
          </a:prstGeom>
        </p:spPr>
        <p:txBody>
          <a:bodyPr lIns="90893" tIns="45454" rIns="90893" bIns="45454"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100"/>
            </a:lvl4pPr>
            <a:lvl5pPr>
              <a:defRPr sz="2100"/>
            </a:lvl5pPr>
            <a:lvl6pPr>
              <a:defRPr sz="2100"/>
            </a:lvl6pPr>
            <a:lvl7pPr>
              <a:defRPr sz="2100"/>
            </a:lvl7pPr>
            <a:lvl8pPr>
              <a:defRPr sz="2100"/>
            </a:lvl8pPr>
            <a:lvl9pPr>
              <a:defRPr sz="21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4" name="텍스트 개체 틀 3"/>
          <p:cNvSpPr>
            <a:spLocks noGrp="1"/>
          </p:cNvSpPr>
          <p:nvPr>
            <p:ph type="body" sz="half" idx="2"/>
          </p:nvPr>
        </p:nvSpPr>
        <p:spPr>
          <a:xfrm>
            <a:off x="533462" y="1554163"/>
            <a:ext cx="3509963" cy="5083176"/>
          </a:xfrm>
          <a:prstGeom prst="rect">
            <a:avLst/>
          </a:prstGeom>
        </p:spPr>
        <p:txBody>
          <a:bodyPr lIns="90893" tIns="45454" rIns="90893" bIns="45454"/>
          <a:lstStyle>
            <a:lvl1pPr marL="0" indent="0">
              <a:buNone/>
              <a:defRPr sz="1400"/>
            </a:lvl1pPr>
            <a:lvl2pPr marL="454488" indent="0">
              <a:buNone/>
              <a:defRPr sz="1200"/>
            </a:lvl2pPr>
            <a:lvl3pPr marL="908945" indent="0">
              <a:buNone/>
              <a:defRPr sz="1000"/>
            </a:lvl3pPr>
            <a:lvl4pPr marL="1363412" indent="0">
              <a:buNone/>
              <a:defRPr sz="900"/>
            </a:lvl4pPr>
            <a:lvl5pPr marL="1817867" indent="0">
              <a:buNone/>
              <a:defRPr sz="900"/>
            </a:lvl5pPr>
            <a:lvl6pPr marL="2272338" indent="0">
              <a:buNone/>
              <a:defRPr sz="900"/>
            </a:lvl6pPr>
            <a:lvl7pPr marL="2726806" indent="0">
              <a:buNone/>
              <a:defRPr sz="900"/>
            </a:lvl7pPr>
            <a:lvl8pPr marL="3181264" indent="0">
              <a:buNone/>
              <a:defRPr sz="900"/>
            </a:lvl8pPr>
            <a:lvl9pPr marL="3635747" indent="0">
              <a:buNone/>
              <a:defRPr sz="9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</p:spTree>
  </p:cSld>
  <p:clrMapOvr>
    <a:masterClrMapping/>
  </p:clrMapOvr>
</p:sldLayout>
</file>

<file path=ppt/slideLayouts/slideLayout22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제목만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533400" y="296863"/>
            <a:ext cx="9601200" cy="1238250"/>
          </a:xfrm>
          <a:prstGeom prst="rect">
            <a:avLst/>
          </a:prstGeom>
        </p:spPr>
        <p:txBody>
          <a:bodyPr lIns="90893" tIns="45454" rIns="90893" bIns="45454"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</p:spTree>
  </p:cSld>
  <p:clrMapOvr>
    <a:masterClrMapping/>
  </p:clrMapOvr>
</p:sldLayout>
</file>

<file path=ppt/slideLayouts/slideLayout22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빈 화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22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캡션 있는 콘텐츠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533462" y="295275"/>
            <a:ext cx="3509963" cy="1258888"/>
          </a:xfrm>
          <a:prstGeom prst="rect">
            <a:avLst/>
          </a:prstGeom>
        </p:spPr>
        <p:txBody>
          <a:bodyPr lIns="90893" tIns="45454" rIns="90893" bIns="45454" anchor="b"/>
          <a:lstStyle>
            <a:lvl1pPr algn="l">
              <a:defRPr sz="2100" b="1"/>
            </a:lvl1pPr>
          </a:lstStyle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내용 개체 틀 2"/>
          <p:cNvSpPr>
            <a:spLocks noGrp="1"/>
          </p:cNvSpPr>
          <p:nvPr>
            <p:ph idx="1"/>
          </p:nvPr>
        </p:nvSpPr>
        <p:spPr>
          <a:xfrm>
            <a:off x="4170416" y="295282"/>
            <a:ext cx="5964237" cy="6342063"/>
          </a:xfrm>
          <a:prstGeom prst="rect">
            <a:avLst/>
          </a:prstGeom>
        </p:spPr>
        <p:txBody>
          <a:bodyPr lIns="90893" tIns="45454" rIns="90893" bIns="45454"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100"/>
            </a:lvl4pPr>
            <a:lvl5pPr>
              <a:defRPr sz="2100"/>
            </a:lvl5pPr>
            <a:lvl6pPr>
              <a:defRPr sz="2100"/>
            </a:lvl6pPr>
            <a:lvl7pPr>
              <a:defRPr sz="2100"/>
            </a:lvl7pPr>
            <a:lvl8pPr>
              <a:defRPr sz="2100"/>
            </a:lvl8pPr>
            <a:lvl9pPr>
              <a:defRPr sz="21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4" name="텍스트 개체 틀 3"/>
          <p:cNvSpPr>
            <a:spLocks noGrp="1"/>
          </p:cNvSpPr>
          <p:nvPr>
            <p:ph type="body" sz="half" idx="2"/>
          </p:nvPr>
        </p:nvSpPr>
        <p:spPr>
          <a:xfrm>
            <a:off x="533462" y="1554163"/>
            <a:ext cx="3509963" cy="5083176"/>
          </a:xfrm>
          <a:prstGeom prst="rect">
            <a:avLst/>
          </a:prstGeom>
        </p:spPr>
        <p:txBody>
          <a:bodyPr lIns="90893" tIns="45454" rIns="90893" bIns="45454"/>
          <a:lstStyle>
            <a:lvl1pPr marL="0" indent="0">
              <a:buNone/>
              <a:defRPr sz="1400"/>
            </a:lvl1pPr>
            <a:lvl2pPr marL="454488" indent="0">
              <a:buNone/>
              <a:defRPr sz="1200"/>
            </a:lvl2pPr>
            <a:lvl3pPr marL="908945" indent="0">
              <a:buNone/>
              <a:defRPr sz="1000"/>
            </a:lvl3pPr>
            <a:lvl4pPr marL="1363412" indent="0">
              <a:buNone/>
              <a:defRPr sz="900"/>
            </a:lvl4pPr>
            <a:lvl5pPr marL="1817867" indent="0">
              <a:buNone/>
              <a:defRPr sz="900"/>
            </a:lvl5pPr>
            <a:lvl6pPr marL="2272338" indent="0">
              <a:buNone/>
              <a:defRPr sz="900"/>
            </a:lvl6pPr>
            <a:lvl7pPr marL="2726806" indent="0">
              <a:buNone/>
              <a:defRPr sz="900"/>
            </a:lvl7pPr>
            <a:lvl8pPr marL="3181264" indent="0">
              <a:buNone/>
              <a:defRPr sz="900"/>
            </a:lvl8pPr>
            <a:lvl9pPr marL="3635747" indent="0">
              <a:buNone/>
              <a:defRPr sz="9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</p:spTree>
  </p:cSld>
  <p:clrMapOvr>
    <a:masterClrMapping/>
  </p:clrMapOvr>
</p:sldLayout>
</file>

<file path=ppt/slideLayouts/slideLayout22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캡션 있는 그림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2090738" y="5200652"/>
            <a:ext cx="6400800" cy="614363"/>
          </a:xfrm>
          <a:prstGeom prst="rect">
            <a:avLst/>
          </a:prstGeom>
        </p:spPr>
        <p:txBody>
          <a:bodyPr lIns="90893" tIns="45454" rIns="90893" bIns="45454" anchor="b"/>
          <a:lstStyle>
            <a:lvl1pPr algn="l">
              <a:defRPr sz="2100" b="1"/>
            </a:lvl1pPr>
          </a:lstStyle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그림 개체 틀 2"/>
          <p:cNvSpPr>
            <a:spLocks noGrp="1"/>
          </p:cNvSpPr>
          <p:nvPr>
            <p:ph type="pic" idx="1"/>
          </p:nvPr>
        </p:nvSpPr>
        <p:spPr>
          <a:xfrm>
            <a:off x="2090738" y="663575"/>
            <a:ext cx="6400800" cy="4457700"/>
          </a:xfrm>
          <a:prstGeom prst="rect">
            <a:avLst/>
          </a:prstGeom>
        </p:spPr>
        <p:txBody>
          <a:bodyPr lIns="90893" tIns="45454" rIns="90893" bIns="45454"/>
          <a:lstStyle>
            <a:lvl1pPr marL="0" indent="0">
              <a:buNone/>
              <a:defRPr sz="3200"/>
            </a:lvl1pPr>
            <a:lvl2pPr marL="454488" indent="0">
              <a:buNone/>
              <a:defRPr sz="2800"/>
            </a:lvl2pPr>
            <a:lvl3pPr marL="908945" indent="0">
              <a:buNone/>
              <a:defRPr sz="2400"/>
            </a:lvl3pPr>
            <a:lvl4pPr marL="1363412" indent="0">
              <a:buNone/>
              <a:defRPr sz="2100"/>
            </a:lvl4pPr>
            <a:lvl5pPr marL="1817867" indent="0">
              <a:buNone/>
              <a:defRPr sz="2100"/>
            </a:lvl5pPr>
            <a:lvl6pPr marL="2272338" indent="0">
              <a:buNone/>
              <a:defRPr sz="2100"/>
            </a:lvl6pPr>
            <a:lvl7pPr marL="2726806" indent="0">
              <a:buNone/>
              <a:defRPr sz="2100"/>
            </a:lvl7pPr>
            <a:lvl8pPr marL="3181264" indent="0">
              <a:buNone/>
              <a:defRPr sz="2100"/>
            </a:lvl8pPr>
            <a:lvl9pPr marL="3635747" indent="0">
              <a:buNone/>
              <a:defRPr sz="2100"/>
            </a:lvl9pPr>
          </a:lstStyle>
          <a:p>
            <a:endParaRPr lang="ko-KR" altLang="en-US"/>
          </a:p>
        </p:txBody>
      </p:sp>
      <p:sp>
        <p:nvSpPr>
          <p:cNvPr id="4" name="텍스트 개체 틀 3"/>
          <p:cNvSpPr>
            <a:spLocks noGrp="1"/>
          </p:cNvSpPr>
          <p:nvPr>
            <p:ph type="body" sz="half" idx="2"/>
          </p:nvPr>
        </p:nvSpPr>
        <p:spPr>
          <a:xfrm>
            <a:off x="2090738" y="5815015"/>
            <a:ext cx="6400800" cy="871537"/>
          </a:xfrm>
          <a:prstGeom prst="rect">
            <a:avLst/>
          </a:prstGeom>
        </p:spPr>
        <p:txBody>
          <a:bodyPr lIns="90893" tIns="45454" rIns="90893" bIns="45454"/>
          <a:lstStyle>
            <a:lvl1pPr marL="0" indent="0">
              <a:buNone/>
              <a:defRPr sz="1400"/>
            </a:lvl1pPr>
            <a:lvl2pPr marL="454488" indent="0">
              <a:buNone/>
              <a:defRPr sz="1200"/>
            </a:lvl2pPr>
            <a:lvl3pPr marL="908945" indent="0">
              <a:buNone/>
              <a:defRPr sz="1000"/>
            </a:lvl3pPr>
            <a:lvl4pPr marL="1363412" indent="0">
              <a:buNone/>
              <a:defRPr sz="900"/>
            </a:lvl4pPr>
            <a:lvl5pPr marL="1817867" indent="0">
              <a:buNone/>
              <a:defRPr sz="900"/>
            </a:lvl5pPr>
            <a:lvl6pPr marL="2272338" indent="0">
              <a:buNone/>
              <a:defRPr sz="900"/>
            </a:lvl6pPr>
            <a:lvl7pPr marL="2726806" indent="0">
              <a:buNone/>
              <a:defRPr sz="900"/>
            </a:lvl7pPr>
            <a:lvl8pPr marL="3181264" indent="0">
              <a:buNone/>
              <a:defRPr sz="900"/>
            </a:lvl8pPr>
            <a:lvl9pPr marL="3635747" indent="0">
              <a:buNone/>
              <a:defRPr sz="9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</p:spTree>
  </p:cSld>
  <p:clrMapOvr>
    <a:masterClrMapping/>
  </p:clrMapOvr>
</p:sldLayout>
</file>

<file path=ppt/slideLayouts/slideLayout22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제목 및 세로 텍스트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533400" y="296863"/>
            <a:ext cx="9601200" cy="1238250"/>
          </a:xfrm>
          <a:prstGeom prst="rect">
            <a:avLst/>
          </a:prstGeom>
        </p:spPr>
        <p:txBody>
          <a:bodyPr lIns="90893" tIns="45454" rIns="90893" bIns="45454"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세로 텍스트 개체 틀 2"/>
          <p:cNvSpPr>
            <a:spLocks noGrp="1"/>
          </p:cNvSpPr>
          <p:nvPr>
            <p:ph type="body" orient="vert" idx="1"/>
          </p:nvPr>
        </p:nvSpPr>
        <p:spPr>
          <a:xfrm>
            <a:off x="533400" y="1733553"/>
            <a:ext cx="9601200" cy="4903789"/>
          </a:xfrm>
          <a:prstGeom prst="rect">
            <a:avLst/>
          </a:prstGeom>
        </p:spPr>
        <p:txBody>
          <a:bodyPr vert="eaVert" lIns="90893" tIns="45454" rIns="90893" bIns="45454"/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</p:spTree>
  </p:cSld>
  <p:clrMapOvr>
    <a:masterClrMapping/>
  </p:clrMapOvr>
</p:sldLayout>
</file>

<file path=ppt/slideLayouts/slideLayout22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세로 제목 및 텍스트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세로 제목 1"/>
          <p:cNvSpPr>
            <a:spLocks noGrp="1"/>
          </p:cNvSpPr>
          <p:nvPr>
            <p:ph type="title" orient="vert"/>
          </p:nvPr>
        </p:nvSpPr>
        <p:spPr>
          <a:xfrm>
            <a:off x="7734300" y="296869"/>
            <a:ext cx="2400300" cy="6340475"/>
          </a:xfrm>
          <a:prstGeom prst="rect">
            <a:avLst/>
          </a:prstGeom>
        </p:spPr>
        <p:txBody>
          <a:bodyPr vert="eaVert" lIns="90893" tIns="45454" rIns="90893" bIns="45454"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세로 텍스트 개체 틀 2"/>
          <p:cNvSpPr>
            <a:spLocks noGrp="1"/>
          </p:cNvSpPr>
          <p:nvPr>
            <p:ph type="body" orient="vert" idx="1"/>
          </p:nvPr>
        </p:nvSpPr>
        <p:spPr>
          <a:xfrm>
            <a:off x="533400" y="296869"/>
            <a:ext cx="7048500" cy="6340475"/>
          </a:xfrm>
          <a:prstGeom prst="rect">
            <a:avLst/>
          </a:prstGeom>
        </p:spPr>
        <p:txBody>
          <a:bodyPr vert="eaVert" lIns="90893" tIns="45454" rIns="90893" bIns="45454"/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</p:spTree>
  </p:cSld>
  <p:clrMapOvr>
    <a:masterClrMapping/>
  </p:clrMapOvr>
</p:sldLayout>
</file>

<file path=ppt/slideLayouts/slideLayout22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제목 슬라이드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46210" name="Picture 2" descr="blue"/>
          <p:cNvPicPr>
            <a:picLocks noChangeAspect="1" noChangeArrowheads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xmlns=""/>
              </a:ext>
            </a:extLst>
          </a:blip>
          <a:srcRect/>
          <a:stretch>
            <a:fillRect/>
          </a:stretch>
        </p:blipFill>
        <p:spPr bwMode="auto">
          <a:xfrm>
            <a:off x="4" y="0"/>
            <a:ext cx="10690226" cy="4365625"/>
          </a:xfrm>
          <a:prstGeom prst="rect">
            <a:avLst/>
          </a:prstGeom>
          <a:noFill/>
        </p:spPr>
      </p:pic>
      <p:grpSp>
        <p:nvGrpSpPr>
          <p:cNvPr id="1246211" name="Group 3"/>
          <p:cNvGrpSpPr>
            <a:grpSpLocks/>
          </p:cNvGrpSpPr>
          <p:nvPr userDrawn="1"/>
        </p:nvGrpSpPr>
        <p:grpSpPr bwMode="auto">
          <a:xfrm>
            <a:off x="101660" y="47632"/>
            <a:ext cx="10406064" cy="536575"/>
            <a:chOff x="54" y="28"/>
            <a:chExt cx="5618" cy="312"/>
          </a:xfrm>
        </p:grpSpPr>
        <p:sp>
          <p:nvSpPr>
            <p:cNvPr id="1246212" name="Oval 4"/>
            <p:cNvSpPr>
              <a:spLocks noChangeArrowheads="1"/>
            </p:cNvSpPr>
            <p:nvPr/>
          </p:nvSpPr>
          <p:spPr bwMode="auto">
            <a:xfrm>
              <a:off x="54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46213" name="Oval 5"/>
            <p:cNvSpPr>
              <a:spLocks noChangeArrowheads="1"/>
            </p:cNvSpPr>
            <p:nvPr/>
          </p:nvSpPr>
          <p:spPr bwMode="auto">
            <a:xfrm>
              <a:off x="22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46214" name="Oval 6"/>
            <p:cNvSpPr>
              <a:spLocks noChangeArrowheads="1"/>
            </p:cNvSpPr>
            <p:nvPr/>
          </p:nvSpPr>
          <p:spPr bwMode="auto">
            <a:xfrm>
              <a:off x="41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46215" name="Oval 7"/>
            <p:cNvSpPr>
              <a:spLocks noChangeArrowheads="1"/>
            </p:cNvSpPr>
            <p:nvPr/>
          </p:nvSpPr>
          <p:spPr bwMode="auto">
            <a:xfrm>
              <a:off x="60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46216" name="Oval 8"/>
            <p:cNvSpPr>
              <a:spLocks noChangeArrowheads="1"/>
            </p:cNvSpPr>
            <p:nvPr/>
          </p:nvSpPr>
          <p:spPr bwMode="auto">
            <a:xfrm>
              <a:off x="79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46217" name="Oval 9"/>
            <p:cNvSpPr>
              <a:spLocks noChangeArrowheads="1"/>
            </p:cNvSpPr>
            <p:nvPr/>
          </p:nvSpPr>
          <p:spPr bwMode="auto">
            <a:xfrm>
              <a:off x="98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46218" name="Oval 10"/>
            <p:cNvSpPr>
              <a:spLocks noChangeArrowheads="1"/>
            </p:cNvSpPr>
            <p:nvPr/>
          </p:nvSpPr>
          <p:spPr bwMode="auto">
            <a:xfrm>
              <a:off x="117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46219" name="Oval 11"/>
            <p:cNvSpPr>
              <a:spLocks noChangeArrowheads="1"/>
            </p:cNvSpPr>
            <p:nvPr/>
          </p:nvSpPr>
          <p:spPr bwMode="auto">
            <a:xfrm>
              <a:off x="136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46220" name="Oval 12"/>
            <p:cNvSpPr>
              <a:spLocks noChangeArrowheads="1"/>
            </p:cNvSpPr>
            <p:nvPr/>
          </p:nvSpPr>
          <p:spPr bwMode="auto">
            <a:xfrm>
              <a:off x="155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46221" name="Oval 13"/>
            <p:cNvSpPr>
              <a:spLocks noChangeArrowheads="1"/>
            </p:cNvSpPr>
            <p:nvPr/>
          </p:nvSpPr>
          <p:spPr bwMode="auto">
            <a:xfrm>
              <a:off x="174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46222" name="Oval 14"/>
            <p:cNvSpPr>
              <a:spLocks noChangeArrowheads="1"/>
            </p:cNvSpPr>
            <p:nvPr/>
          </p:nvSpPr>
          <p:spPr bwMode="auto">
            <a:xfrm>
              <a:off x="193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46223" name="Oval 15"/>
            <p:cNvSpPr>
              <a:spLocks noChangeArrowheads="1"/>
            </p:cNvSpPr>
            <p:nvPr/>
          </p:nvSpPr>
          <p:spPr bwMode="auto">
            <a:xfrm>
              <a:off x="212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46224" name="Oval 16"/>
            <p:cNvSpPr>
              <a:spLocks noChangeArrowheads="1"/>
            </p:cNvSpPr>
            <p:nvPr/>
          </p:nvSpPr>
          <p:spPr bwMode="auto">
            <a:xfrm>
              <a:off x="231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46225" name="Oval 17"/>
            <p:cNvSpPr>
              <a:spLocks noChangeArrowheads="1"/>
            </p:cNvSpPr>
            <p:nvPr/>
          </p:nvSpPr>
          <p:spPr bwMode="auto">
            <a:xfrm>
              <a:off x="250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46226" name="Oval 18"/>
            <p:cNvSpPr>
              <a:spLocks noChangeArrowheads="1"/>
            </p:cNvSpPr>
            <p:nvPr/>
          </p:nvSpPr>
          <p:spPr bwMode="auto">
            <a:xfrm>
              <a:off x="269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46227" name="Oval 19"/>
            <p:cNvSpPr>
              <a:spLocks noChangeArrowheads="1"/>
            </p:cNvSpPr>
            <p:nvPr/>
          </p:nvSpPr>
          <p:spPr bwMode="auto">
            <a:xfrm>
              <a:off x="288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46228" name="Oval 20"/>
            <p:cNvSpPr>
              <a:spLocks noChangeArrowheads="1"/>
            </p:cNvSpPr>
            <p:nvPr/>
          </p:nvSpPr>
          <p:spPr bwMode="auto">
            <a:xfrm>
              <a:off x="307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46229" name="Oval 21"/>
            <p:cNvSpPr>
              <a:spLocks noChangeArrowheads="1"/>
            </p:cNvSpPr>
            <p:nvPr/>
          </p:nvSpPr>
          <p:spPr bwMode="auto">
            <a:xfrm>
              <a:off x="326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46230" name="Oval 22"/>
            <p:cNvSpPr>
              <a:spLocks noChangeArrowheads="1"/>
            </p:cNvSpPr>
            <p:nvPr/>
          </p:nvSpPr>
          <p:spPr bwMode="auto">
            <a:xfrm>
              <a:off x="345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46231" name="Oval 23"/>
            <p:cNvSpPr>
              <a:spLocks noChangeArrowheads="1"/>
            </p:cNvSpPr>
            <p:nvPr/>
          </p:nvSpPr>
          <p:spPr bwMode="auto">
            <a:xfrm>
              <a:off x="364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46232" name="Oval 24"/>
            <p:cNvSpPr>
              <a:spLocks noChangeArrowheads="1"/>
            </p:cNvSpPr>
            <p:nvPr/>
          </p:nvSpPr>
          <p:spPr bwMode="auto">
            <a:xfrm>
              <a:off x="383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46233" name="Oval 25"/>
            <p:cNvSpPr>
              <a:spLocks noChangeArrowheads="1"/>
            </p:cNvSpPr>
            <p:nvPr/>
          </p:nvSpPr>
          <p:spPr bwMode="auto">
            <a:xfrm>
              <a:off x="402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46234" name="Oval 26"/>
            <p:cNvSpPr>
              <a:spLocks noChangeArrowheads="1"/>
            </p:cNvSpPr>
            <p:nvPr/>
          </p:nvSpPr>
          <p:spPr bwMode="auto">
            <a:xfrm>
              <a:off x="421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46235" name="Oval 27"/>
            <p:cNvSpPr>
              <a:spLocks noChangeArrowheads="1"/>
            </p:cNvSpPr>
            <p:nvPr/>
          </p:nvSpPr>
          <p:spPr bwMode="auto">
            <a:xfrm>
              <a:off x="440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46236" name="Oval 28"/>
            <p:cNvSpPr>
              <a:spLocks noChangeArrowheads="1"/>
            </p:cNvSpPr>
            <p:nvPr/>
          </p:nvSpPr>
          <p:spPr bwMode="auto">
            <a:xfrm>
              <a:off x="459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46237" name="Oval 29"/>
            <p:cNvSpPr>
              <a:spLocks noChangeArrowheads="1"/>
            </p:cNvSpPr>
            <p:nvPr/>
          </p:nvSpPr>
          <p:spPr bwMode="auto">
            <a:xfrm>
              <a:off x="478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46238" name="Oval 30"/>
            <p:cNvSpPr>
              <a:spLocks noChangeArrowheads="1"/>
            </p:cNvSpPr>
            <p:nvPr/>
          </p:nvSpPr>
          <p:spPr bwMode="auto">
            <a:xfrm>
              <a:off x="497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46239" name="Oval 31"/>
            <p:cNvSpPr>
              <a:spLocks noChangeArrowheads="1"/>
            </p:cNvSpPr>
            <p:nvPr/>
          </p:nvSpPr>
          <p:spPr bwMode="auto">
            <a:xfrm>
              <a:off x="516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46240" name="Oval 32"/>
            <p:cNvSpPr>
              <a:spLocks noChangeArrowheads="1"/>
            </p:cNvSpPr>
            <p:nvPr/>
          </p:nvSpPr>
          <p:spPr bwMode="auto">
            <a:xfrm>
              <a:off x="535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46241" name="Oval 33"/>
            <p:cNvSpPr>
              <a:spLocks noChangeArrowheads="1"/>
            </p:cNvSpPr>
            <p:nvPr/>
          </p:nvSpPr>
          <p:spPr bwMode="auto">
            <a:xfrm>
              <a:off x="554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46242" name="Oval 34"/>
            <p:cNvSpPr>
              <a:spLocks noChangeArrowheads="1"/>
            </p:cNvSpPr>
            <p:nvPr/>
          </p:nvSpPr>
          <p:spPr bwMode="auto">
            <a:xfrm>
              <a:off x="600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46243" name="Oval 35"/>
            <p:cNvSpPr>
              <a:spLocks noChangeArrowheads="1"/>
            </p:cNvSpPr>
            <p:nvPr/>
          </p:nvSpPr>
          <p:spPr bwMode="auto">
            <a:xfrm>
              <a:off x="790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46244" name="Oval 36"/>
            <p:cNvSpPr>
              <a:spLocks noChangeArrowheads="1"/>
            </p:cNvSpPr>
            <p:nvPr/>
          </p:nvSpPr>
          <p:spPr bwMode="auto">
            <a:xfrm>
              <a:off x="980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46245" name="Oval 37"/>
            <p:cNvSpPr>
              <a:spLocks noChangeArrowheads="1"/>
            </p:cNvSpPr>
            <p:nvPr/>
          </p:nvSpPr>
          <p:spPr bwMode="auto">
            <a:xfrm>
              <a:off x="1170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46246" name="Oval 38"/>
            <p:cNvSpPr>
              <a:spLocks noChangeArrowheads="1"/>
            </p:cNvSpPr>
            <p:nvPr/>
          </p:nvSpPr>
          <p:spPr bwMode="auto">
            <a:xfrm>
              <a:off x="1360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46247" name="Oval 39"/>
            <p:cNvSpPr>
              <a:spLocks noChangeArrowheads="1"/>
            </p:cNvSpPr>
            <p:nvPr/>
          </p:nvSpPr>
          <p:spPr bwMode="auto">
            <a:xfrm>
              <a:off x="230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46248" name="Oval 40"/>
            <p:cNvSpPr>
              <a:spLocks noChangeArrowheads="1"/>
            </p:cNvSpPr>
            <p:nvPr/>
          </p:nvSpPr>
          <p:spPr bwMode="auto">
            <a:xfrm>
              <a:off x="249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46249" name="Oval 41"/>
            <p:cNvSpPr>
              <a:spLocks noChangeArrowheads="1"/>
            </p:cNvSpPr>
            <p:nvPr/>
          </p:nvSpPr>
          <p:spPr bwMode="auto">
            <a:xfrm>
              <a:off x="268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46250" name="Oval 42"/>
            <p:cNvSpPr>
              <a:spLocks noChangeArrowheads="1"/>
            </p:cNvSpPr>
            <p:nvPr/>
          </p:nvSpPr>
          <p:spPr bwMode="auto">
            <a:xfrm>
              <a:off x="287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46251" name="Oval 43"/>
            <p:cNvSpPr>
              <a:spLocks noChangeArrowheads="1"/>
            </p:cNvSpPr>
            <p:nvPr/>
          </p:nvSpPr>
          <p:spPr bwMode="auto">
            <a:xfrm>
              <a:off x="306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46252" name="Oval 44"/>
            <p:cNvSpPr>
              <a:spLocks noChangeArrowheads="1"/>
            </p:cNvSpPr>
            <p:nvPr/>
          </p:nvSpPr>
          <p:spPr bwMode="auto">
            <a:xfrm>
              <a:off x="325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46253" name="Oval 45"/>
            <p:cNvSpPr>
              <a:spLocks noChangeArrowheads="1"/>
            </p:cNvSpPr>
            <p:nvPr/>
          </p:nvSpPr>
          <p:spPr bwMode="auto">
            <a:xfrm>
              <a:off x="344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46254" name="Oval 46"/>
            <p:cNvSpPr>
              <a:spLocks noChangeArrowheads="1"/>
            </p:cNvSpPr>
            <p:nvPr/>
          </p:nvSpPr>
          <p:spPr bwMode="auto">
            <a:xfrm>
              <a:off x="363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46255" name="Oval 47"/>
            <p:cNvSpPr>
              <a:spLocks noChangeArrowheads="1"/>
            </p:cNvSpPr>
            <p:nvPr/>
          </p:nvSpPr>
          <p:spPr bwMode="auto">
            <a:xfrm>
              <a:off x="382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46256" name="Oval 48"/>
            <p:cNvSpPr>
              <a:spLocks noChangeArrowheads="1"/>
            </p:cNvSpPr>
            <p:nvPr/>
          </p:nvSpPr>
          <p:spPr bwMode="auto">
            <a:xfrm>
              <a:off x="401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46257" name="Oval 49"/>
            <p:cNvSpPr>
              <a:spLocks noChangeArrowheads="1"/>
            </p:cNvSpPr>
            <p:nvPr/>
          </p:nvSpPr>
          <p:spPr bwMode="auto">
            <a:xfrm>
              <a:off x="420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46258" name="Oval 50"/>
            <p:cNvSpPr>
              <a:spLocks noChangeArrowheads="1"/>
            </p:cNvSpPr>
            <p:nvPr/>
          </p:nvSpPr>
          <p:spPr bwMode="auto">
            <a:xfrm>
              <a:off x="439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46259" name="Oval 51"/>
            <p:cNvSpPr>
              <a:spLocks noChangeArrowheads="1"/>
            </p:cNvSpPr>
            <p:nvPr/>
          </p:nvSpPr>
          <p:spPr bwMode="auto">
            <a:xfrm>
              <a:off x="5348" y="32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46260" name="Oval 52"/>
            <p:cNvSpPr>
              <a:spLocks noChangeArrowheads="1"/>
            </p:cNvSpPr>
            <p:nvPr/>
          </p:nvSpPr>
          <p:spPr bwMode="auto">
            <a:xfrm>
              <a:off x="5538" y="32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</p:grpSp>
      <p:grpSp>
        <p:nvGrpSpPr>
          <p:cNvPr id="1246261" name="Group 53"/>
          <p:cNvGrpSpPr>
            <a:grpSpLocks/>
          </p:cNvGrpSpPr>
          <p:nvPr userDrawn="1"/>
        </p:nvGrpSpPr>
        <p:grpSpPr bwMode="auto">
          <a:xfrm rot="-2166924">
            <a:off x="919218" y="-1570033"/>
            <a:ext cx="12020551" cy="6251577"/>
            <a:chOff x="266" y="453"/>
            <a:chExt cx="6490" cy="1666"/>
          </a:xfrm>
        </p:grpSpPr>
        <p:sp>
          <p:nvSpPr>
            <p:cNvPr id="1246262" name="Freeform 54"/>
            <p:cNvSpPr>
              <a:spLocks/>
            </p:cNvSpPr>
            <p:nvPr/>
          </p:nvSpPr>
          <p:spPr bwMode="auto">
            <a:xfrm>
              <a:off x="266" y="570"/>
              <a:ext cx="4772" cy="1549"/>
            </a:xfrm>
            <a:custGeom>
              <a:avLst/>
              <a:gdLst/>
              <a:ahLst/>
              <a:cxnLst>
                <a:cxn ang="0">
                  <a:pos x="4772" y="2929"/>
                </a:cxn>
                <a:cxn ang="0">
                  <a:pos x="4719" y="2956"/>
                </a:cxn>
                <a:cxn ang="0">
                  <a:pos x="4658" y="2985"/>
                </a:cxn>
                <a:cxn ang="0">
                  <a:pos x="4574" y="3017"/>
                </a:cxn>
                <a:cxn ang="0">
                  <a:pos x="4472" y="3048"/>
                </a:cxn>
                <a:cxn ang="0">
                  <a:pos x="4351" y="3076"/>
                </a:cxn>
                <a:cxn ang="0">
                  <a:pos x="4215" y="3093"/>
                </a:cxn>
                <a:cxn ang="0">
                  <a:pos x="4141" y="3097"/>
                </a:cxn>
                <a:cxn ang="0">
                  <a:pos x="4065" y="3097"/>
                </a:cxn>
                <a:cxn ang="0">
                  <a:pos x="3984" y="3092"/>
                </a:cxn>
                <a:cxn ang="0">
                  <a:pos x="3902" y="3082"/>
                </a:cxn>
                <a:cxn ang="0">
                  <a:pos x="3818" y="3066"/>
                </a:cxn>
                <a:cxn ang="0">
                  <a:pos x="3730" y="3045"/>
                </a:cxn>
                <a:cxn ang="0">
                  <a:pos x="3640" y="3016"/>
                </a:cxn>
                <a:cxn ang="0">
                  <a:pos x="3548" y="2980"/>
                </a:cxn>
                <a:cxn ang="0">
                  <a:pos x="3455" y="2937"/>
                </a:cxn>
                <a:cxn ang="0">
                  <a:pos x="3361" y="2885"/>
                </a:cxn>
                <a:cxn ang="0">
                  <a:pos x="3265" y="2824"/>
                </a:cxn>
                <a:cxn ang="0">
                  <a:pos x="3169" y="2754"/>
                </a:cxn>
                <a:cxn ang="0">
                  <a:pos x="3072" y="2673"/>
                </a:cxn>
                <a:cxn ang="0">
                  <a:pos x="2974" y="2583"/>
                </a:cxn>
                <a:cxn ang="0">
                  <a:pos x="2876" y="2481"/>
                </a:cxn>
                <a:cxn ang="0">
                  <a:pos x="2778" y="2367"/>
                </a:cxn>
                <a:cxn ang="0">
                  <a:pos x="2681" y="2241"/>
                </a:cxn>
                <a:cxn ang="0">
                  <a:pos x="2583" y="2102"/>
                </a:cxn>
                <a:cxn ang="0">
                  <a:pos x="2488" y="1960"/>
                </a:cxn>
                <a:cxn ang="0">
                  <a:pos x="2303" y="1695"/>
                </a:cxn>
                <a:cxn ang="0">
                  <a:pos x="2125" y="1456"/>
                </a:cxn>
                <a:cxn ang="0">
                  <a:pos x="1953" y="1240"/>
                </a:cxn>
                <a:cxn ang="0">
                  <a:pos x="1788" y="1046"/>
                </a:cxn>
                <a:cxn ang="0">
                  <a:pos x="1628" y="873"/>
                </a:cxn>
                <a:cxn ang="0">
                  <a:pos x="1471" y="720"/>
                </a:cxn>
                <a:cxn ang="0">
                  <a:pos x="1317" y="584"/>
                </a:cxn>
                <a:cxn ang="0">
                  <a:pos x="1166" y="466"/>
                </a:cxn>
                <a:cxn ang="0">
                  <a:pos x="1014" y="365"/>
                </a:cxn>
                <a:cxn ang="0">
                  <a:pos x="865" y="277"/>
                </a:cxn>
                <a:cxn ang="0">
                  <a:pos x="713" y="203"/>
                </a:cxn>
                <a:cxn ang="0">
                  <a:pos x="560" y="140"/>
                </a:cxn>
                <a:cxn ang="0">
                  <a:pos x="405" y="90"/>
                </a:cxn>
                <a:cxn ang="0">
                  <a:pos x="247" y="48"/>
                </a:cxn>
                <a:cxn ang="0">
                  <a:pos x="84" y="14"/>
                </a:cxn>
              </a:cxnLst>
              <a:rect l="0" t="0" r="r" b="b"/>
              <a:pathLst>
                <a:path w="4772" h="3097">
                  <a:moveTo>
                    <a:pt x="4772" y="2929"/>
                  </a:moveTo>
                  <a:lnTo>
                    <a:pt x="4772" y="2929"/>
                  </a:lnTo>
                  <a:lnTo>
                    <a:pt x="4758" y="2937"/>
                  </a:lnTo>
                  <a:lnTo>
                    <a:pt x="4719" y="2956"/>
                  </a:lnTo>
                  <a:lnTo>
                    <a:pt x="4691" y="2971"/>
                  </a:lnTo>
                  <a:lnTo>
                    <a:pt x="4658" y="2985"/>
                  </a:lnTo>
                  <a:lnTo>
                    <a:pt x="4619" y="3001"/>
                  </a:lnTo>
                  <a:lnTo>
                    <a:pt x="4574" y="3017"/>
                  </a:lnTo>
                  <a:lnTo>
                    <a:pt x="4526" y="3034"/>
                  </a:lnTo>
                  <a:lnTo>
                    <a:pt x="4472" y="3048"/>
                  </a:lnTo>
                  <a:lnTo>
                    <a:pt x="4413" y="3063"/>
                  </a:lnTo>
                  <a:lnTo>
                    <a:pt x="4351" y="3076"/>
                  </a:lnTo>
                  <a:lnTo>
                    <a:pt x="4286" y="3085"/>
                  </a:lnTo>
                  <a:lnTo>
                    <a:pt x="4215" y="3093"/>
                  </a:lnTo>
                  <a:lnTo>
                    <a:pt x="4179" y="3095"/>
                  </a:lnTo>
                  <a:lnTo>
                    <a:pt x="4141" y="3097"/>
                  </a:lnTo>
                  <a:lnTo>
                    <a:pt x="4104" y="3097"/>
                  </a:lnTo>
                  <a:lnTo>
                    <a:pt x="4065" y="3097"/>
                  </a:lnTo>
                  <a:lnTo>
                    <a:pt x="4025" y="3095"/>
                  </a:lnTo>
                  <a:lnTo>
                    <a:pt x="3984" y="3092"/>
                  </a:lnTo>
                  <a:lnTo>
                    <a:pt x="3944" y="3087"/>
                  </a:lnTo>
                  <a:lnTo>
                    <a:pt x="3902" y="3082"/>
                  </a:lnTo>
                  <a:lnTo>
                    <a:pt x="3859" y="3076"/>
                  </a:lnTo>
                  <a:lnTo>
                    <a:pt x="3818" y="3066"/>
                  </a:lnTo>
                  <a:lnTo>
                    <a:pt x="3773" y="3056"/>
                  </a:lnTo>
                  <a:lnTo>
                    <a:pt x="3730" y="3045"/>
                  </a:lnTo>
                  <a:lnTo>
                    <a:pt x="3684" y="3032"/>
                  </a:lnTo>
                  <a:lnTo>
                    <a:pt x="3640" y="3016"/>
                  </a:lnTo>
                  <a:lnTo>
                    <a:pt x="3594" y="3000"/>
                  </a:lnTo>
                  <a:lnTo>
                    <a:pt x="3548" y="2980"/>
                  </a:lnTo>
                  <a:lnTo>
                    <a:pt x="3503" y="2959"/>
                  </a:lnTo>
                  <a:lnTo>
                    <a:pt x="3455" y="2937"/>
                  </a:lnTo>
                  <a:lnTo>
                    <a:pt x="3408" y="2912"/>
                  </a:lnTo>
                  <a:lnTo>
                    <a:pt x="3361" y="2885"/>
                  </a:lnTo>
                  <a:lnTo>
                    <a:pt x="3314" y="2856"/>
                  </a:lnTo>
                  <a:lnTo>
                    <a:pt x="3265" y="2824"/>
                  </a:lnTo>
                  <a:lnTo>
                    <a:pt x="3218" y="2790"/>
                  </a:lnTo>
                  <a:lnTo>
                    <a:pt x="3169" y="2754"/>
                  </a:lnTo>
                  <a:lnTo>
                    <a:pt x="3121" y="2715"/>
                  </a:lnTo>
                  <a:lnTo>
                    <a:pt x="3072" y="2673"/>
                  </a:lnTo>
                  <a:lnTo>
                    <a:pt x="3024" y="2630"/>
                  </a:lnTo>
                  <a:lnTo>
                    <a:pt x="2974" y="2583"/>
                  </a:lnTo>
                  <a:lnTo>
                    <a:pt x="2925" y="2533"/>
                  </a:lnTo>
                  <a:lnTo>
                    <a:pt x="2876" y="2481"/>
                  </a:lnTo>
                  <a:lnTo>
                    <a:pt x="2828" y="2425"/>
                  </a:lnTo>
                  <a:lnTo>
                    <a:pt x="2778" y="2367"/>
                  </a:lnTo>
                  <a:lnTo>
                    <a:pt x="2729" y="2305"/>
                  </a:lnTo>
                  <a:lnTo>
                    <a:pt x="2681" y="2241"/>
                  </a:lnTo>
                  <a:lnTo>
                    <a:pt x="2632" y="2173"/>
                  </a:lnTo>
                  <a:lnTo>
                    <a:pt x="2583" y="2102"/>
                  </a:lnTo>
                  <a:lnTo>
                    <a:pt x="2583" y="2102"/>
                  </a:lnTo>
                  <a:lnTo>
                    <a:pt x="2488" y="1960"/>
                  </a:lnTo>
                  <a:lnTo>
                    <a:pt x="2395" y="1824"/>
                  </a:lnTo>
                  <a:lnTo>
                    <a:pt x="2303" y="1695"/>
                  </a:lnTo>
                  <a:lnTo>
                    <a:pt x="2213" y="1572"/>
                  </a:lnTo>
                  <a:lnTo>
                    <a:pt x="2125" y="1456"/>
                  </a:lnTo>
                  <a:lnTo>
                    <a:pt x="2038" y="1345"/>
                  </a:lnTo>
                  <a:lnTo>
                    <a:pt x="1953" y="1240"/>
                  </a:lnTo>
                  <a:lnTo>
                    <a:pt x="1870" y="1140"/>
                  </a:lnTo>
                  <a:lnTo>
                    <a:pt x="1788" y="1046"/>
                  </a:lnTo>
                  <a:lnTo>
                    <a:pt x="1707" y="957"/>
                  </a:lnTo>
                  <a:lnTo>
                    <a:pt x="1628" y="873"/>
                  </a:lnTo>
                  <a:lnTo>
                    <a:pt x="1549" y="794"/>
                  </a:lnTo>
                  <a:lnTo>
                    <a:pt x="1471" y="720"/>
                  </a:lnTo>
                  <a:lnTo>
                    <a:pt x="1394" y="649"/>
                  </a:lnTo>
                  <a:lnTo>
                    <a:pt x="1317" y="584"/>
                  </a:lnTo>
                  <a:lnTo>
                    <a:pt x="1241" y="523"/>
                  </a:lnTo>
                  <a:lnTo>
                    <a:pt x="1166" y="466"/>
                  </a:lnTo>
                  <a:lnTo>
                    <a:pt x="1089" y="413"/>
                  </a:lnTo>
                  <a:lnTo>
                    <a:pt x="1014" y="365"/>
                  </a:lnTo>
                  <a:lnTo>
                    <a:pt x="940" y="319"/>
                  </a:lnTo>
                  <a:lnTo>
                    <a:pt x="865" y="277"/>
                  </a:lnTo>
                  <a:lnTo>
                    <a:pt x="790" y="239"/>
                  </a:lnTo>
                  <a:lnTo>
                    <a:pt x="713" y="203"/>
                  </a:lnTo>
                  <a:lnTo>
                    <a:pt x="637" y="171"/>
                  </a:lnTo>
                  <a:lnTo>
                    <a:pt x="560" y="140"/>
                  </a:lnTo>
                  <a:lnTo>
                    <a:pt x="484" y="114"/>
                  </a:lnTo>
                  <a:lnTo>
                    <a:pt x="405" y="90"/>
                  </a:lnTo>
                  <a:lnTo>
                    <a:pt x="327" y="67"/>
                  </a:lnTo>
                  <a:lnTo>
                    <a:pt x="247" y="48"/>
                  </a:lnTo>
                  <a:lnTo>
                    <a:pt x="166" y="30"/>
                  </a:lnTo>
                  <a:lnTo>
                    <a:pt x="84" y="14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46263" name="Freeform 55"/>
            <p:cNvSpPr>
              <a:spLocks/>
            </p:cNvSpPr>
            <p:nvPr/>
          </p:nvSpPr>
          <p:spPr bwMode="auto">
            <a:xfrm>
              <a:off x="275" y="591"/>
              <a:ext cx="4814" cy="1515"/>
            </a:xfrm>
            <a:custGeom>
              <a:avLst/>
              <a:gdLst/>
              <a:ahLst/>
              <a:cxnLst>
                <a:cxn ang="0">
                  <a:pos x="4814" y="2845"/>
                </a:cxn>
                <a:cxn ang="0">
                  <a:pos x="4763" y="2874"/>
                </a:cxn>
                <a:cxn ang="0">
                  <a:pos x="4701" y="2904"/>
                </a:cxn>
                <a:cxn ang="0">
                  <a:pos x="4618" y="2938"/>
                </a:cxn>
                <a:cxn ang="0">
                  <a:pos x="4517" y="2972"/>
                </a:cxn>
                <a:cxn ang="0">
                  <a:pos x="4396" y="3001"/>
                </a:cxn>
                <a:cxn ang="0">
                  <a:pos x="4260" y="3021"/>
                </a:cxn>
                <a:cxn ang="0">
                  <a:pos x="4186" y="3027"/>
                </a:cxn>
                <a:cxn ang="0">
                  <a:pos x="4110" y="3029"/>
                </a:cxn>
                <a:cxn ang="0">
                  <a:pos x="4031" y="3025"/>
                </a:cxn>
                <a:cxn ang="0">
                  <a:pos x="3948" y="3016"/>
                </a:cxn>
                <a:cxn ang="0">
                  <a:pos x="3863" y="3003"/>
                </a:cxn>
                <a:cxn ang="0">
                  <a:pos x="3774" y="2983"/>
                </a:cxn>
                <a:cxn ang="0">
                  <a:pos x="3684" y="2956"/>
                </a:cxn>
                <a:cxn ang="0">
                  <a:pos x="3592" y="2922"/>
                </a:cxn>
                <a:cxn ang="0">
                  <a:pos x="3499" y="2880"/>
                </a:cxn>
                <a:cxn ang="0">
                  <a:pos x="3403" y="2830"/>
                </a:cxn>
                <a:cxn ang="0">
                  <a:pos x="3308" y="2770"/>
                </a:cxn>
                <a:cxn ang="0">
                  <a:pos x="3209" y="2703"/>
                </a:cxn>
                <a:cxn ang="0">
                  <a:pos x="3110" y="2623"/>
                </a:cxn>
                <a:cxn ang="0">
                  <a:pos x="3012" y="2535"/>
                </a:cxn>
                <a:cxn ang="0">
                  <a:pos x="2913" y="2433"/>
                </a:cxn>
                <a:cxn ang="0">
                  <a:pos x="2813" y="2321"/>
                </a:cxn>
                <a:cxn ang="0">
                  <a:pos x="2713" y="2197"/>
                </a:cxn>
                <a:cxn ang="0">
                  <a:pos x="2615" y="2058"/>
                </a:cxn>
                <a:cxn ang="0">
                  <a:pos x="2516" y="1918"/>
                </a:cxn>
                <a:cxn ang="0">
                  <a:pos x="2327" y="1656"/>
                </a:cxn>
                <a:cxn ang="0">
                  <a:pos x="2145" y="1419"/>
                </a:cxn>
                <a:cxn ang="0">
                  <a:pos x="1972" y="1206"/>
                </a:cxn>
                <a:cxn ang="0">
                  <a:pos x="1802" y="1014"/>
                </a:cxn>
                <a:cxn ang="0">
                  <a:pos x="1640" y="842"/>
                </a:cxn>
                <a:cxn ang="0">
                  <a:pos x="1480" y="692"/>
                </a:cxn>
                <a:cxn ang="0">
                  <a:pos x="1325" y="560"/>
                </a:cxn>
                <a:cxn ang="0">
                  <a:pos x="1172" y="444"/>
                </a:cxn>
                <a:cxn ang="0">
                  <a:pos x="1019" y="343"/>
                </a:cxn>
                <a:cxn ang="0">
                  <a:pos x="868" y="260"/>
                </a:cxn>
                <a:cxn ang="0">
                  <a:pos x="715" y="188"/>
                </a:cxn>
                <a:cxn ang="0">
                  <a:pos x="563" y="129"/>
                </a:cxn>
                <a:cxn ang="0">
                  <a:pos x="406" y="80"/>
                </a:cxn>
                <a:cxn ang="0">
                  <a:pos x="247" y="42"/>
                </a:cxn>
                <a:cxn ang="0">
                  <a:pos x="84" y="11"/>
                </a:cxn>
              </a:cxnLst>
              <a:rect l="0" t="0" r="r" b="b"/>
              <a:pathLst>
                <a:path w="4814" h="3029">
                  <a:moveTo>
                    <a:pt x="4814" y="2845"/>
                  </a:moveTo>
                  <a:lnTo>
                    <a:pt x="4814" y="2845"/>
                  </a:lnTo>
                  <a:lnTo>
                    <a:pt x="4801" y="2853"/>
                  </a:lnTo>
                  <a:lnTo>
                    <a:pt x="4763" y="2874"/>
                  </a:lnTo>
                  <a:lnTo>
                    <a:pt x="4735" y="2888"/>
                  </a:lnTo>
                  <a:lnTo>
                    <a:pt x="4701" y="2904"/>
                  </a:lnTo>
                  <a:lnTo>
                    <a:pt x="4663" y="2921"/>
                  </a:lnTo>
                  <a:lnTo>
                    <a:pt x="4618" y="2938"/>
                  </a:lnTo>
                  <a:lnTo>
                    <a:pt x="4570" y="2954"/>
                  </a:lnTo>
                  <a:lnTo>
                    <a:pt x="4517" y="2972"/>
                  </a:lnTo>
                  <a:lnTo>
                    <a:pt x="4459" y="2987"/>
                  </a:lnTo>
                  <a:lnTo>
                    <a:pt x="4396" y="3001"/>
                  </a:lnTo>
                  <a:lnTo>
                    <a:pt x="4331" y="3013"/>
                  </a:lnTo>
                  <a:lnTo>
                    <a:pt x="4260" y="3021"/>
                  </a:lnTo>
                  <a:lnTo>
                    <a:pt x="4224" y="3024"/>
                  </a:lnTo>
                  <a:lnTo>
                    <a:pt x="4186" y="3027"/>
                  </a:lnTo>
                  <a:lnTo>
                    <a:pt x="4149" y="3027"/>
                  </a:lnTo>
                  <a:lnTo>
                    <a:pt x="4110" y="3029"/>
                  </a:lnTo>
                  <a:lnTo>
                    <a:pt x="4071" y="3027"/>
                  </a:lnTo>
                  <a:lnTo>
                    <a:pt x="4031" y="3025"/>
                  </a:lnTo>
                  <a:lnTo>
                    <a:pt x="3989" y="3021"/>
                  </a:lnTo>
                  <a:lnTo>
                    <a:pt x="3948" y="3016"/>
                  </a:lnTo>
                  <a:lnTo>
                    <a:pt x="3906" y="3011"/>
                  </a:lnTo>
                  <a:lnTo>
                    <a:pt x="3863" y="3003"/>
                  </a:lnTo>
                  <a:lnTo>
                    <a:pt x="3818" y="2993"/>
                  </a:lnTo>
                  <a:lnTo>
                    <a:pt x="3774" y="2983"/>
                  </a:lnTo>
                  <a:lnTo>
                    <a:pt x="3730" y="2971"/>
                  </a:lnTo>
                  <a:lnTo>
                    <a:pt x="3684" y="2956"/>
                  </a:lnTo>
                  <a:lnTo>
                    <a:pt x="3639" y="2940"/>
                  </a:lnTo>
                  <a:lnTo>
                    <a:pt x="3592" y="2922"/>
                  </a:lnTo>
                  <a:lnTo>
                    <a:pt x="3546" y="2903"/>
                  </a:lnTo>
                  <a:lnTo>
                    <a:pt x="3499" y="2880"/>
                  </a:lnTo>
                  <a:lnTo>
                    <a:pt x="3452" y="2856"/>
                  </a:lnTo>
                  <a:lnTo>
                    <a:pt x="3403" y="2830"/>
                  </a:lnTo>
                  <a:lnTo>
                    <a:pt x="3356" y="2801"/>
                  </a:lnTo>
                  <a:lnTo>
                    <a:pt x="3308" y="2770"/>
                  </a:lnTo>
                  <a:lnTo>
                    <a:pt x="3259" y="2738"/>
                  </a:lnTo>
                  <a:lnTo>
                    <a:pt x="3209" y="2703"/>
                  </a:lnTo>
                  <a:lnTo>
                    <a:pt x="3160" y="2664"/>
                  </a:lnTo>
                  <a:lnTo>
                    <a:pt x="3110" y="2623"/>
                  </a:lnTo>
                  <a:lnTo>
                    <a:pt x="3062" y="2580"/>
                  </a:lnTo>
                  <a:lnTo>
                    <a:pt x="3012" y="2535"/>
                  </a:lnTo>
                  <a:lnTo>
                    <a:pt x="2962" y="2485"/>
                  </a:lnTo>
                  <a:lnTo>
                    <a:pt x="2913" y="2433"/>
                  </a:lnTo>
                  <a:lnTo>
                    <a:pt x="2863" y="2378"/>
                  </a:lnTo>
                  <a:lnTo>
                    <a:pt x="2813" y="2321"/>
                  </a:lnTo>
                  <a:lnTo>
                    <a:pt x="2763" y="2260"/>
                  </a:lnTo>
                  <a:lnTo>
                    <a:pt x="2713" y="2197"/>
                  </a:lnTo>
                  <a:lnTo>
                    <a:pt x="2663" y="2129"/>
                  </a:lnTo>
                  <a:lnTo>
                    <a:pt x="2615" y="2058"/>
                  </a:lnTo>
                  <a:lnTo>
                    <a:pt x="2615" y="2058"/>
                  </a:lnTo>
                  <a:lnTo>
                    <a:pt x="2516" y="1918"/>
                  </a:lnTo>
                  <a:lnTo>
                    <a:pt x="2420" y="1784"/>
                  </a:lnTo>
                  <a:lnTo>
                    <a:pt x="2327" y="1656"/>
                  </a:lnTo>
                  <a:lnTo>
                    <a:pt x="2236" y="1535"/>
                  </a:lnTo>
                  <a:lnTo>
                    <a:pt x="2145" y="1419"/>
                  </a:lnTo>
                  <a:lnTo>
                    <a:pt x="2058" y="1309"/>
                  </a:lnTo>
                  <a:lnTo>
                    <a:pt x="1972" y="1206"/>
                  </a:lnTo>
                  <a:lnTo>
                    <a:pt x="1887" y="1107"/>
                  </a:lnTo>
                  <a:lnTo>
                    <a:pt x="1802" y="1014"/>
                  </a:lnTo>
                  <a:lnTo>
                    <a:pt x="1721" y="925"/>
                  </a:lnTo>
                  <a:lnTo>
                    <a:pt x="1640" y="842"/>
                  </a:lnTo>
                  <a:lnTo>
                    <a:pt x="1559" y="765"/>
                  </a:lnTo>
                  <a:lnTo>
                    <a:pt x="1480" y="692"/>
                  </a:lnTo>
                  <a:lnTo>
                    <a:pt x="1403" y="623"/>
                  </a:lnTo>
                  <a:lnTo>
                    <a:pt x="1325" y="560"/>
                  </a:lnTo>
                  <a:lnTo>
                    <a:pt x="1248" y="499"/>
                  </a:lnTo>
                  <a:lnTo>
                    <a:pt x="1172" y="444"/>
                  </a:lnTo>
                  <a:lnTo>
                    <a:pt x="1096" y="392"/>
                  </a:lnTo>
                  <a:lnTo>
                    <a:pt x="1019" y="343"/>
                  </a:lnTo>
                  <a:lnTo>
                    <a:pt x="944" y="300"/>
                  </a:lnTo>
                  <a:lnTo>
                    <a:pt x="868" y="260"/>
                  </a:lnTo>
                  <a:lnTo>
                    <a:pt x="792" y="222"/>
                  </a:lnTo>
                  <a:lnTo>
                    <a:pt x="715" y="188"/>
                  </a:lnTo>
                  <a:lnTo>
                    <a:pt x="639" y="158"/>
                  </a:lnTo>
                  <a:lnTo>
                    <a:pt x="563" y="129"/>
                  </a:lnTo>
                  <a:lnTo>
                    <a:pt x="485" y="103"/>
                  </a:lnTo>
                  <a:lnTo>
                    <a:pt x="406" y="80"/>
                  </a:lnTo>
                  <a:lnTo>
                    <a:pt x="327" y="61"/>
                  </a:lnTo>
                  <a:lnTo>
                    <a:pt x="247" y="42"/>
                  </a:lnTo>
                  <a:lnTo>
                    <a:pt x="165" y="25"/>
                  </a:lnTo>
                  <a:lnTo>
                    <a:pt x="84" y="11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46264" name="Freeform 56"/>
            <p:cNvSpPr>
              <a:spLocks/>
            </p:cNvSpPr>
            <p:nvPr/>
          </p:nvSpPr>
          <p:spPr bwMode="auto">
            <a:xfrm>
              <a:off x="284" y="611"/>
              <a:ext cx="4856" cy="1481"/>
            </a:xfrm>
            <a:custGeom>
              <a:avLst/>
              <a:gdLst/>
              <a:ahLst/>
              <a:cxnLst>
                <a:cxn ang="0">
                  <a:pos x="4856" y="2763"/>
                </a:cxn>
                <a:cxn ang="0">
                  <a:pos x="4805" y="2793"/>
                </a:cxn>
                <a:cxn ang="0">
                  <a:pos x="4745" y="2824"/>
                </a:cxn>
                <a:cxn ang="0">
                  <a:pos x="4662" y="2860"/>
                </a:cxn>
                <a:cxn ang="0">
                  <a:pos x="4561" y="2897"/>
                </a:cxn>
                <a:cxn ang="0">
                  <a:pos x="4441" y="2927"/>
                </a:cxn>
                <a:cxn ang="0">
                  <a:pos x="4305" y="2952"/>
                </a:cxn>
                <a:cxn ang="0">
                  <a:pos x="4232" y="2958"/>
                </a:cxn>
                <a:cxn ang="0">
                  <a:pos x="4155" y="2961"/>
                </a:cxn>
                <a:cxn ang="0">
                  <a:pos x="4076" y="2960"/>
                </a:cxn>
                <a:cxn ang="0">
                  <a:pos x="3993" y="2953"/>
                </a:cxn>
                <a:cxn ang="0">
                  <a:pos x="3907" y="2940"/>
                </a:cxn>
                <a:cxn ang="0">
                  <a:pos x="3819" y="2923"/>
                </a:cxn>
                <a:cxn ang="0">
                  <a:pos x="3729" y="2897"/>
                </a:cxn>
                <a:cxn ang="0">
                  <a:pos x="3636" y="2864"/>
                </a:cxn>
                <a:cxn ang="0">
                  <a:pos x="3541" y="2824"/>
                </a:cxn>
                <a:cxn ang="0">
                  <a:pos x="3446" y="2776"/>
                </a:cxn>
                <a:cxn ang="0">
                  <a:pos x="3348" y="2719"/>
                </a:cxn>
                <a:cxn ang="0">
                  <a:pos x="3250" y="2651"/>
                </a:cxn>
                <a:cxn ang="0">
                  <a:pos x="3150" y="2574"/>
                </a:cxn>
                <a:cxn ang="0">
                  <a:pos x="3050" y="2487"/>
                </a:cxn>
                <a:cxn ang="0">
                  <a:pos x="2949" y="2388"/>
                </a:cxn>
                <a:cxn ang="0">
                  <a:pos x="2847" y="2277"/>
                </a:cxn>
                <a:cxn ang="0">
                  <a:pos x="2746" y="2154"/>
                </a:cxn>
                <a:cxn ang="0">
                  <a:pos x="2645" y="2018"/>
                </a:cxn>
                <a:cxn ang="0">
                  <a:pos x="2545" y="1878"/>
                </a:cxn>
                <a:cxn ang="0">
                  <a:pos x="2352" y="1618"/>
                </a:cxn>
                <a:cxn ang="0">
                  <a:pos x="2167" y="1384"/>
                </a:cxn>
                <a:cxn ang="0">
                  <a:pos x="1989" y="1172"/>
                </a:cxn>
                <a:cxn ang="0">
                  <a:pos x="1818" y="983"/>
                </a:cxn>
                <a:cxn ang="0">
                  <a:pos x="1652" y="815"/>
                </a:cxn>
                <a:cxn ang="0">
                  <a:pos x="1491" y="667"/>
                </a:cxn>
                <a:cxn ang="0">
                  <a:pos x="1334" y="536"/>
                </a:cxn>
                <a:cxn ang="0">
                  <a:pos x="1178" y="423"/>
                </a:cxn>
                <a:cxn ang="0">
                  <a:pos x="1024" y="326"/>
                </a:cxn>
                <a:cxn ang="0">
                  <a:pos x="872" y="245"/>
                </a:cxn>
                <a:cxn ang="0">
                  <a:pos x="719" y="176"/>
                </a:cxn>
                <a:cxn ang="0">
                  <a:pos x="565" y="119"/>
                </a:cxn>
                <a:cxn ang="0">
                  <a:pos x="408" y="74"/>
                </a:cxn>
                <a:cxn ang="0">
                  <a:pos x="248" y="39"/>
                </a:cxn>
                <a:cxn ang="0">
                  <a:pos x="83" y="11"/>
                </a:cxn>
              </a:cxnLst>
              <a:rect l="0" t="0" r="r" b="b"/>
              <a:pathLst>
                <a:path w="4856" h="2961">
                  <a:moveTo>
                    <a:pt x="4856" y="2763"/>
                  </a:moveTo>
                  <a:lnTo>
                    <a:pt x="4856" y="2763"/>
                  </a:lnTo>
                  <a:lnTo>
                    <a:pt x="4844" y="2771"/>
                  </a:lnTo>
                  <a:lnTo>
                    <a:pt x="4805" y="2793"/>
                  </a:lnTo>
                  <a:lnTo>
                    <a:pt x="4777" y="2808"/>
                  </a:lnTo>
                  <a:lnTo>
                    <a:pt x="4745" y="2824"/>
                  </a:lnTo>
                  <a:lnTo>
                    <a:pt x="4706" y="2842"/>
                  </a:lnTo>
                  <a:lnTo>
                    <a:pt x="4662" y="2860"/>
                  </a:lnTo>
                  <a:lnTo>
                    <a:pt x="4613" y="2879"/>
                  </a:lnTo>
                  <a:lnTo>
                    <a:pt x="4561" y="2897"/>
                  </a:lnTo>
                  <a:lnTo>
                    <a:pt x="4504" y="2913"/>
                  </a:lnTo>
                  <a:lnTo>
                    <a:pt x="4441" y="2927"/>
                  </a:lnTo>
                  <a:lnTo>
                    <a:pt x="4375" y="2940"/>
                  </a:lnTo>
                  <a:lnTo>
                    <a:pt x="4305" y="2952"/>
                  </a:lnTo>
                  <a:lnTo>
                    <a:pt x="4269" y="2955"/>
                  </a:lnTo>
                  <a:lnTo>
                    <a:pt x="4232" y="2958"/>
                  </a:lnTo>
                  <a:lnTo>
                    <a:pt x="4194" y="2960"/>
                  </a:lnTo>
                  <a:lnTo>
                    <a:pt x="4155" y="2961"/>
                  </a:lnTo>
                  <a:lnTo>
                    <a:pt x="4116" y="2961"/>
                  </a:lnTo>
                  <a:lnTo>
                    <a:pt x="4076" y="2960"/>
                  </a:lnTo>
                  <a:lnTo>
                    <a:pt x="4034" y="2956"/>
                  </a:lnTo>
                  <a:lnTo>
                    <a:pt x="3993" y="2953"/>
                  </a:lnTo>
                  <a:lnTo>
                    <a:pt x="3950" y="2947"/>
                  </a:lnTo>
                  <a:lnTo>
                    <a:pt x="3907" y="2940"/>
                  </a:lnTo>
                  <a:lnTo>
                    <a:pt x="3864" y="2932"/>
                  </a:lnTo>
                  <a:lnTo>
                    <a:pt x="3819" y="2923"/>
                  </a:lnTo>
                  <a:lnTo>
                    <a:pt x="3773" y="2911"/>
                  </a:lnTo>
                  <a:lnTo>
                    <a:pt x="3729" y="2897"/>
                  </a:lnTo>
                  <a:lnTo>
                    <a:pt x="3683" y="2882"/>
                  </a:lnTo>
                  <a:lnTo>
                    <a:pt x="3636" y="2864"/>
                  </a:lnTo>
                  <a:lnTo>
                    <a:pt x="3589" y="2845"/>
                  </a:lnTo>
                  <a:lnTo>
                    <a:pt x="3541" y="2824"/>
                  </a:lnTo>
                  <a:lnTo>
                    <a:pt x="3494" y="2801"/>
                  </a:lnTo>
                  <a:lnTo>
                    <a:pt x="3446" y="2776"/>
                  </a:lnTo>
                  <a:lnTo>
                    <a:pt x="3397" y="2748"/>
                  </a:lnTo>
                  <a:lnTo>
                    <a:pt x="3348" y="2719"/>
                  </a:lnTo>
                  <a:lnTo>
                    <a:pt x="3299" y="2687"/>
                  </a:lnTo>
                  <a:lnTo>
                    <a:pt x="3250" y="2651"/>
                  </a:lnTo>
                  <a:lnTo>
                    <a:pt x="3200" y="2614"/>
                  </a:lnTo>
                  <a:lnTo>
                    <a:pt x="3150" y="2574"/>
                  </a:lnTo>
                  <a:lnTo>
                    <a:pt x="3100" y="2532"/>
                  </a:lnTo>
                  <a:lnTo>
                    <a:pt x="3050" y="2487"/>
                  </a:lnTo>
                  <a:lnTo>
                    <a:pt x="3000" y="2438"/>
                  </a:lnTo>
                  <a:lnTo>
                    <a:pt x="2949" y="2388"/>
                  </a:lnTo>
                  <a:lnTo>
                    <a:pt x="2899" y="2333"/>
                  </a:lnTo>
                  <a:lnTo>
                    <a:pt x="2847" y="2277"/>
                  </a:lnTo>
                  <a:lnTo>
                    <a:pt x="2797" y="2217"/>
                  </a:lnTo>
                  <a:lnTo>
                    <a:pt x="2746" y="2154"/>
                  </a:lnTo>
                  <a:lnTo>
                    <a:pt x="2696" y="2088"/>
                  </a:lnTo>
                  <a:lnTo>
                    <a:pt x="2645" y="2018"/>
                  </a:lnTo>
                  <a:lnTo>
                    <a:pt x="2645" y="2018"/>
                  </a:lnTo>
                  <a:lnTo>
                    <a:pt x="2545" y="1878"/>
                  </a:lnTo>
                  <a:lnTo>
                    <a:pt x="2447" y="1745"/>
                  </a:lnTo>
                  <a:lnTo>
                    <a:pt x="2352" y="1618"/>
                  </a:lnTo>
                  <a:lnTo>
                    <a:pt x="2259" y="1498"/>
                  </a:lnTo>
                  <a:lnTo>
                    <a:pt x="2167" y="1384"/>
                  </a:lnTo>
                  <a:lnTo>
                    <a:pt x="2077" y="1276"/>
                  </a:lnTo>
                  <a:lnTo>
                    <a:pt x="1989" y="1172"/>
                  </a:lnTo>
                  <a:lnTo>
                    <a:pt x="1903" y="1075"/>
                  </a:lnTo>
                  <a:lnTo>
                    <a:pt x="1818" y="983"/>
                  </a:lnTo>
                  <a:lnTo>
                    <a:pt x="1735" y="896"/>
                  </a:lnTo>
                  <a:lnTo>
                    <a:pt x="1652" y="815"/>
                  </a:lnTo>
                  <a:lnTo>
                    <a:pt x="1571" y="738"/>
                  </a:lnTo>
                  <a:lnTo>
                    <a:pt x="1491" y="667"/>
                  </a:lnTo>
                  <a:lnTo>
                    <a:pt x="1412" y="599"/>
                  </a:lnTo>
                  <a:lnTo>
                    <a:pt x="1334" y="536"/>
                  </a:lnTo>
                  <a:lnTo>
                    <a:pt x="1256" y="478"/>
                  </a:lnTo>
                  <a:lnTo>
                    <a:pt x="1178" y="423"/>
                  </a:lnTo>
                  <a:lnTo>
                    <a:pt x="1102" y="373"/>
                  </a:lnTo>
                  <a:lnTo>
                    <a:pt x="1024" y="326"/>
                  </a:lnTo>
                  <a:lnTo>
                    <a:pt x="948" y="284"/>
                  </a:lnTo>
                  <a:lnTo>
                    <a:pt x="872" y="245"/>
                  </a:lnTo>
                  <a:lnTo>
                    <a:pt x="795" y="208"/>
                  </a:lnTo>
                  <a:lnTo>
                    <a:pt x="719" y="176"/>
                  </a:lnTo>
                  <a:lnTo>
                    <a:pt x="641" y="147"/>
                  </a:lnTo>
                  <a:lnTo>
                    <a:pt x="565" y="119"/>
                  </a:lnTo>
                  <a:lnTo>
                    <a:pt x="486" y="95"/>
                  </a:lnTo>
                  <a:lnTo>
                    <a:pt x="408" y="74"/>
                  </a:lnTo>
                  <a:lnTo>
                    <a:pt x="327" y="55"/>
                  </a:lnTo>
                  <a:lnTo>
                    <a:pt x="248" y="39"/>
                  </a:lnTo>
                  <a:lnTo>
                    <a:pt x="166" y="24"/>
                  </a:lnTo>
                  <a:lnTo>
                    <a:pt x="83" y="11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46265" name="Freeform 57"/>
            <p:cNvSpPr>
              <a:spLocks/>
            </p:cNvSpPr>
            <p:nvPr/>
          </p:nvSpPr>
          <p:spPr bwMode="auto">
            <a:xfrm>
              <a:off x="293" y="633"/>
              <a:ext cx="4897" cy="1445"/>
            </a:xfrm>
            <a:custGeom>
              <a:avLst/>
              <a:gdLst/>
              <a:ahLst/>
              <a:cxnLst>
                <a:cxn ang="0">
                  <a:pos x="4897" y="2675"/>
                </a:cxn>
                <a:cxn ang="0">
                  <a:pos x="4847" y="2707"/>
                </a:cxn>
                <a:cxn ang="0">
                  <a:pos x="4788" y="2740"/>
                </a:cxn>
                <a:cxn ang="0">
                  <a:pos x="4706" y="2777"/>
                </a:cxn>
                <a:cxn ang="0">
                  <a:pos x="4604" y="2816"/>
                </a:cxn>
                <a:cxn ang="0">
                  <a:pos x="4485" y="2849"/>
                </a:cxn>
                <a:cxn ang="0">
                  <a:pos x="4350" y="2875"/>
                </a:cxn>
                <a:cxn ang="0">
                  <a:pos x="4277" y="2885"/>
                </a:cxn>
                <a:cxn ang="0">
                  <a:pos x="4200" y="2888"/>
                </a:cxn>
                <a:cxn ang="0">
                  <a:pos x="4120" y="2888"/>
                </a:cxn>
                <a:cxn ang="0">
                  <a:pos x="4036" y="2883"/>
                </a:cxn>
                <a:cxn ang="0">
                  <a:pos x="3952" y="2874"/>
                </a:cxn>
                <a:cxn ang="0">
                  <a:pos x="3863" y="2858"/>
                </a:cxn>
                <a:cxn ang="0">
                  <a:pos x="3773" y="2833"/>
                </a:cxn>
                <a:cxn ang="0">
                  <a:pos x="3680" y="2803"/>
                </a:cxn>
                <a:cxn ang="0">
                  <a:pos x="3584" y="2764"/>
                </a:cxn>
                <a:cxn ang="0">
                  <a:pos x="3488" y="2717"/>
                </a:cxn>
                <a:cxn ang="0">
                  <a:pos x="3389" y="2662"/>
                </a:cxn>
                <a:cxn ang="0">
                  <a:pos x="3290" y="2596"/>
                </a:cxn>
                <a:cxn ang="0">
                  <a:pos x="3190" y="2522"/>
                </a:cxn>
                <a:cxn ang="0">
                  <a:pos x="3087" y="2434"/>
                </a:cxn>
                <a:cxn ang="0">
                  <a:pos x="2985" y="2338"/>
                </a:cxn>
                <a:cxn ang="0">
                  <a:pos x="2881" y="2228"/>
                </a:cxn>
                <a:cxn ang="0">
                  <a:pos x="2779" y="2107"/>
                </a:cxn>
                <a:cxn ang="0">
                  <a:pos x="2676" y="1971"/>
                </a:cxn>
                <a:cxn ang="0">
                  <a:pos x="2573" y="1834"/>
                </a:cxn>
                <a:cxn ang="0">
                  <a:pos x="2376" y="1577"/>
                </a:cxn>
                <a:cxn ang="0">
                  <a:pos x="2188" y="1345"/>
                </a:cxn>
                <a:cxn ang="0">
                  <a:pos x="2007" y="1136"/>
                </a:cxn>
                <a:cxn ang="0">
                  <a:pos x="1833" y="949"/>
                </a:cxn>
                <a:cxn ang="0">
                  <a:pos x="1665" y="783"/>
                </a:cxn>
                <a:cxn ang="0">
                  <a:pos x="1501" y="637"/>
                </a:cxn>
                <a:cxn ang="0">
                  <a:pos x="1342" y="510"/>
                </a:cxn>
                <a:cxn ang="0">
                  <a:pos x="1185" y="400"/>
                </a:cxn>
                <a:cxn ang="0">
                  <a:pos x="1031" y="306"/>
                </a:cxn>
                <a:cxn ang="0">
                  <a:pos x="876" y="226"/>
                </a:cxn>
                <a:cxn ang="0">
                  <a:pos x="722" y="161"/>
                </a:cxn>
                <a:cxn ang="0">
                  <a:pos x="567" y="106"/>
                </a:cxn>
                <a:cxn ang="0">
                  <a:pos x="409" y="64"/>
                </a:cxn>
                <a:cxn ang="0">
                  <a:pos x="249" y="32"/>
                </a:cxn>
                <a:cxn ang="0">
                  <a:pos x="84" y="8"/>
                </a:cxn>
              </a:cxnLst>
              <a:rect l="0" t="0" r="r" b="b"/>
              <a:pathLst>
                <a:path w="4897" h="2890">
                  <a:moveTo>
                    <a:pt x="4897" y="2675"/>
                  </a:moveTo>
                  <a:lnTo>
                    <a:pt x="4897" y="2675"/>
                  </a:lnTo>
                  <a:lnTo>
                    <a:pt x="4885" y="2683"/>
                  </a:lnTo>
                  <a:lnTo>
                    <a:pt x="4847" y="2707"/>
                  </a:lnTo>
                  <a:lnTo>
                    <a:pt x="4820" y="2722"/>
                  </a:lnTo>
                  <a:lnTo>
                    <a:pt x="4788" y="2740"/>
                  </a:lnTo>
                  <a:lnTo>
                    <a:pt x="4749" y="2757"/>
                  </a:lnTo>
                  <a:lnTo>
                    <a:pt x="4706" y="2777"/>
                  </a:lnTo>
                  <a:lnTo>
                    <a:pt x="4657" y="2796"/>
                  </a:lnTo>
                  <a:lnTo>
                    <a:pt x="4604" y="2816"/>
                  </a:lnTo>
                  <a:lnTo>
                    <a:pt x="4547" y="2833"/>
                  </a:lnTo>
                  <a:lnTo>
                    <a:pt x="4485" y="2849"/>
                  </a:lnTo>
                  <a:lnTo>
                    <a:pt x="4420" y="2864"/>
                  </a:lnTo>
                  <a:lnTo>
                    <a:pt x="4350" y="2875"/>
                  </a:lnTo>
                  <a:lnTo>
                    <a:pt x="4314" y="2880"/>
                  </a:lnTo>
                  <a:lnTo>
                    <a:pt x="4277" y="2885"/>
                  </a:lnTo>
                  <a:lnTo>
                    <a:pt x="4239" y="2887"/>
                  </a:lnTo>
                  <a:lnTo>
                    <a:pt x="4200" y="2888"/>
                  </a:lnTo>
                  <a:lnTo>
                    <a:pt x="4160" y="2890"/>
                  </a:lnTo>
                  <a:lnTo>
                    <a:pt x="4120" y="2888"/>
                  </a:lnTo>
                  <a:lnTo>
                    <a:pt x="4078" y="2887"/>
                  </a:lnTo>
                  <a:lnTo>
                    <a:pt x="4036" y="2883"/>
                  </a:lnTo>
                  <a:lnTo>
                    <a:pt x="3995" y="2880"/>
                  </a:lnTo>
                  <a:lnTo>
                    <a:pt x="3952" y="2874"/>
                  </a:lnTo>
                  <a:lnTo>
                    <a:pt x="3907" y="2866"/>
                  </a:lnTo>
                  <a:lnTo>
                    <a:pt x="3863" y="2858"/>
                  </a:lnTo>
                  <a:lnTo>
                    <a:pt x="3818" y="2846"/>
                  </a:lnTo>
                  <a:lnTo>
                    <a:pt x="3773" y="2833"/>
                  </a:lnTo>
                  <a:lnTo>
                    <a:pt x="3725" y="2819"/>
                  </a:lnTo>
                  <a:lnTo>
                    <a:pt x="3680" y="2803"/>
                  </a:lnTo>
                  <a:lnTo>
                    <a:pt x="3632" y="2785"/>
                  </a:lnTo>
                  <a:lnTo>
                    <a:pt x="3584" y="2764"/>
                  </a:lnTo>
                  <a:lnTo>
                    <a:pt x="3537" y="2743"/>
                  </a:lnTo>
                  <a:lnTo>
                    <a:pt x="3488" y="2717"/>
                  </a:lnTo>
                  <a:lnTo>
                    <a:pt x="3438" y="2691"/>
                  </a:lnTo>
                  <a:lnTo>
                    <a:pt x="3389" y="2662"/>
                  </a:lnTo>
                  <a:lnTo>
                    <a:pt x="3339" y="2630"/>
                  </a:lnTo>
                  <a:lnTo>
                    <a:pt x="3290" y="2596"/>
                  </a:lnTo>
                  <a:lnTo>
                    <a:pt x="3240" y="2560"/>
                  </a:lnTo>
                  <a:lnTo>
                    <a:pt x="3190" y="2522"/>
                  </a:lnTo>
                  <a:lnTo>
                    <a:pt x="3138" y="2480"/>
                  </a:lnTo>
                  <a:lnTo>
                    <a:pt x="3087" y="2434"/>
                  </a:lnTo>
                  <a:lnTo>
                    <a:pt x="3037" y="2388"/>
                  </a:lnTo>
                  <a:lnTo>
                    <a:pt x="2985" y="2338"/>
                  </a:lnTo>
                  <a:lnTo>
                    <a:pt x="2934" y="2284"/>
                  </a:lnTo>
                  <a:lnTo>
                    <a:pt x="2881" y="2228"/>
                  </a:lnTo>
                  <a:lnTo>
                    <a:pt x="2830" y="2168"/>
                  </a:lnTo>
                  <a:lnTo>
                    <a:pt x="2779" y="2107"/>
                  </a:lnTo>
                  <a:lnTo>
                    <a:pt x="2727" y="2040"/>
                  </a:lnTo>
                  <a:lnTo>
                    <a:pt x="2676" y="1971"/>
                  </a:lnTo>
                  <a:lnTo>
                    <a:pt x="2676" y="1971"/>
                  </a:lnTo>
                  <a:lnTo>
                    <a:pt x="2573" y="1834"/>
                  </a:lnTo>
                  <a:lnTo>
                    <a:pt x="2473" y="1701"/>
                  </a:lnTo>
                  <a:lnTo>
                    <a:pt x="2376" y="1577"/>
                  </a:lnTo>
                  <a:lnTo>
                    <a:pt x="2282" y="1458"/>
                  </a:lnTo>
                  <a:lnTo>
                    <a:pt x="2188" y="1345"/>
                  </a:lnTo>
                  <a:lnTo>
                    <a:pt x="2097" y="1238"/>
                  </a:lnTo>
                  <a:lnTo>
                    <a:pt x="2007" y="1136"/>
                  </a:lnTo>
                  <a:lnTo>
                    <a:pt x="1919" y="1039"/>
                  </a:lnTo>
                  <a:lnTo>
                    <a:pt x="1833" y="949"/>
                  </a:lnTo>
                  <a:lnTo>
                    <a:pt x="1748" y="863"/>
                  </a:lnTo>
                  <a:lnTo>
                    <a:pt x="1665" y="783"/>
                  </a:lnTo>
                  <a:lnTo>
                    <a:pt x="1583" y="708"/>
                  </a:lnTo>
                  <a:lnTo>
                    <a:pt x="1501" y="637"/>
                  </a:lnTo>
                  <a:lnTo>
                    <a:pt x="1421" y="571"/>
                  </a:lnTo>
                  <a:lnTo>
                    <a:pt x="1342" y="510"/>
                  </a:lnTo>
                  <a:lnTo>
                    <a:pt x="1264" y="453"/>
                  </a:lnTo>
                  <a:lnTo>
                    <a:pt x="1185" y="400"/>
                  </a:lnTo>
                  <a:lnTo>
                    <a:pt x="1107" y="352"/>
                  </a:lnTo>
                  <a:lnTo>
                    <a:pt x="1031" y="306"/>
                  </a:lnTo>
                  <a:lnTo>
                    <a:pt x="953" y="264"/>
                  </a:lnTo>
                  <a:lnTo>
                    <a:pt x="876" y="226"/>
                  </a:lnTo>
                  <a:lnTo>
                    <a:pt x="799" y="192"/>
                  </a:lnTo>
                  <a:lnTo>
                    <a:pt x="722" y="161"/>
                  </a:lnTo>
                  <a:lnTo>
                    <a:pt x="645" y="132"/>
                  </a:lnTo>
                  <a:lnTo>
                    <a:pt x="567" y="106"/>
                  </a:lnTo>
                  <a:lnTo>
                    <a:pt x="488" y="85"/>
                  </a:lnTo>
                  <a:lnTo>
                    <a:pt x="409" y="64"/>
                  </a:lnTo>
                  <a:lnTo>
                    <a:pt x="329" y="46"/>
                  </a:lnTo>
                  <a:lnTo>
                    <a:pt x="249" y="32"/>
                  </a:lnTo>
                  <a:lnTo>
                    <a:pt x="167" y="19"/>
                  </a:lnTo>
                  <a:lnTo>
                    <a:pt x="84" y="8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46266" name="Freeform 58"/>
            <p:cNvSpPr>
              <a:spLocks/>
            </p:cNvSpPr>
            <p:nvPr/>
          </p:nvSpPr>
          <p:spPr bwMode="auto">
            <a:xfrm>
              <a:off x="303" y="654"/>
              <a:ext cx="4937" cy="1411"/>
            </a:xfrm>
            <a:custGeom>
              <a:avLst/>
              <a:gdLst/>
              <a:ahLst/>
              <a:cxnLst>
                <a:cxn ang="0">
                  <a:pos x="4937" y="2589"/>
                </a:cxn>
                <a:cxn ang="0">
                  <a:pos x="4887" y="2622"/>
                </a:cxn>
                <a:cxn ang="0">
                  <a:pos x="4828" y="2656"/>
                </a:cxn>
                <a:cxn ang="0">
                  <a:pos x="4747" y="2696"/>
                </a:cxn>
                <a:cxn ang="0">
                  <a:pos x="4646" y="2736"/>
                </a:cxn>
                <a:cxn ang="0">
                  <a:pos x="4528" y="2774"/>
                </a:cxn>
                <a:cxn ang="0">
                  <a:pos x="4393" y="2803"/>
                </a:cxn>
                <a:cxn ang="0">
                  <a:pos x="4319" y="2812"/>
                </a:cxn>
                <a:cxn ang="0">
                  <a:pos x="4243" y="2819"/>
                </a:cxn>
                <a:cxn ang="0">
                  <a:pos x="4163" y="2820"/>
                </a:cxn>
                <a:cxn ang="0">
                  <a:pos x="4081" y="2817"/>
                </a:cxn>
                <a:cxn ang="0">
                  <a:pos x="3995" y="2807"/>
                </a:cxn>
                <a:cxn ang="0">
                  <a:pos x="3906" y="2793"/>
                </a:cxn>
                <a:cxn ang="0">
                  <a:pos x="3814" y="2772"/>
                </a:cxn>
                <a:cxn ang="0">
                  <a:pos x="3721" y="2743"/>
                </a:cxn>
                <a:cxn ang="0">
                  <a:pos x="3625" y="2706"/>
                </a:cxn>
                <a:cxn ang="0">
                  <a:pos x="3528" y="2661"/>
                </a:cxn>
                <a:cxn ang="0">
                  <a:pos x="3429" y="2607"/>
                </a:cxn>
                <a:cxn ang="0">
                  <a:pos x="3328" y="2543"/>
                </a:cxn>
                <a:cxn ang="0">
                  <a:pos x="3227" y="2470"/>
                </a:cxn>
                <a:cxn ang="0">
                  <a:pos x="3124" y="2384"/>
                </a:cxn>
                <a:cxn ang="0">
                  <a:pos x="3020" y="2289"/>
                </a:cxn>
                <a:cxn ang="0">
                  <a:pos x="2916" y="2181"/>
                </a:cxn>
                <a:cxn ang="0">
                  <a:pos x="2810" y="2061"/>
                </a:cxn>
                <a:cxn ang="0">
                  <a:pos x="2705" y="1927"/>
                </a:cxn>
                <a:cxn ang="0">
                  <a:pos x="2601" y="1792"/>
                </a:cxn>
                <a:cxn ang="0">
                  <a:pos x="2399" y="1537"/>
                </a:cxn>
                <a:cxn ang="0">
                  <a:pos x="2208" y="1307"/>
                </a:cxn>
                <a:cxn ang="0">
                  <a:pos x="2024" y="1101"/>
                </a:cxn>
                <a:cxn ang="0">
                  <a:pos x="1847" y="917"/>
                </a:cxn>
                <a:cxn ang="0">
                  <a:pos x="1677" y="754"/>
                </a:cxn>
                <a:cxn ang="0">
                  <a:pos x="1511" y="611"/>
                </a:cxn>
                <a:cxn ang="0">
                  <a:pos x="1350" y="486"/>
                </a:cxn>
                <a:cxn ang="0">
                  <a:pos x="1191" y="379"/>
                </a:cxn>
                <a:cxn ang="0">
                  <a:pos x="1034" y="287"/>
                </a:cxn>
                <a:cxn ang="0">
                  <a:pos x="879" y="211"/>
                </a:cxn>
                <a:cxn ang="0">
                  <a:pos x="723" y="148"/>
                </a:cxn>
                <a:cxn ang="0">
                  <a:pos x="568" y="96"/>
                </a:cxn>
                <a:cxn ang="0">
                  <a:pos x="410" y="58"/>
                </a:cxn>
                <a:cxn ang="0">
                  <a:pos x="249" y="27"/>
                </a:cxn>
                <a:cxn ang="0">
                  <a:pos x="85" y="8"/>
                </a:cxn>
              </a:cxnLst>
              <a:rect l="0" t="0" r="r" b="b"/>
              <a:pathLst>
                <a:path w="4937" h="2820">
                  <a:moveTo>
                    <a:pt x="4937" y="2589"/>
                  </a:moveTo>
                  <a:lnTo>
                    <a:pt x="4937" y="2589"/>
                  </a:lnTo>
                  <a:lnTo>
                    <a:pt x="4925" y="2599"/>
                  </a:lnTo>
                  <a:lnTo>
                    <a:pt x="4887" y="2622"/>
                  </a:lnTo>
                  <a:lnTo>
                    <a:pt x="4861" y="2638"/>
                  </a:lnTo>
                  <a:lnTo>
                    <a:pt x="4828" y="2656"/>
                  </a:lnTo>
                  <a:lnTo>
                    <a:pt x="4790" y="2675"/>
                  </a:lnTo>
                  <a:lnTo>
                    <a:pt x="4747" y="2696"/>
                  </a:lnTo>
                  <a:lnTo>
                    <a:pt x="4698" y="2717"/>
                  </a:lnTo>
                  <a:lnTo>
                    <a:pt x="4646" y="2736"/>
                  </a:lnTo>
                  <a:lnTo>
                    <a:pt x="4589" y="2756"/>
                  </a:lnTo>
                  <a:lnTo>
                    <a:pt x="4528" y="2774"/>
                  </a:lnTo>
                  <a:lnTo>
                    <a:pt x="4462" y="2790"/>
                  </a:lnTo>
                  <a:lnTo>
                    <a:pt x="4393" y="2803"/>
                  </a:lnTo>
                  <a:lnTo>
                    <a:pt x="4357" y="2807"/>
                  </a:lnTo>
                  <a:lnTo>
                    <a:pt x="4319" y="2812"/>
                  </a:lnTo>
                  <a:lnTo>
                    <a:pt x="4282" y="2816"/>
                  </a:lnTo>
                  <a:lnTo>
                    <a:pt x="4243" y="2819"/>
                  </a:lnTo>
                  <a:lnTo>
                    <a:pt x="4203" y="2820"/>
                  </a:lnTo>
                  <a:lnTo>
                    <a:pt x="4163" y="2820"/>
                  </a:lnTo>
                  <a:lnTo>
                    <a:pt x="4122" y="2819"/>
                  </a:lnTo>
                  <a:lnTo>
                    <a:pt x="4081" y="2817"/>
                  </a:lnTo>
                  <a:lnTo>
                    <a:pt x="4038" y="2812"/>
                  </a:lnTo>
                  <a:lnTo>
                    <a:pt x="3995" y="2807"/>
                  </a:lnTo>
                  <a:lnTo>
                    <a:pt x="3950" y="2801"/>
                  </a:lnTo>
                  <a:lnTo>
                    <a:pt x="3906" y="2793"/>
                  </a:lnTo>
                  <a:lnTo>
                    <a:pt x="3860" y="2783"/>
                  </a:lnTo>
                  <a:lnTo>
                    <a:pt x="3814" y="2772"/>
                  </a:lnTo>
                  <a:lnTo>
                    <a:pt x="3768" y="2757"/>
                  </a:lnTo>
                  <a:lnTo>
                    <a:pt x="3721" y="2743"/>
                  </a:lnTo>
                  <a:lnTo>
                    <a:pt x="3674" y="2725"/>
                  </a:lnTo>
                  <a:lnTo>
                    <a:pt x="3625" y="2706"/>
                  </a:lnTo>
                  <a:lnTo>
                    <a:pt x="3577" y="2685"/>
                  </a:lnTo>
                  <a:lnTo>
                    <a:pt x="3528" y="2661"/>
                  </a:lnTo>
                  <a:lnTo>
                    <a:pt x="3479" y="2635"/>
                  </a:lnTo>
                  <a:lnTo>
                    <a:pt x="3429" y="2607"/>
                  </a:lnTo>
                  <a:lnTo>
                    <a:pt x="3379" y="2577"/>
                  </a:lnTo>
                  <a:lnTo>
                    <a:pt x="3328" y="2543"/>
                  </a:lnTo>
                  <a:lnTo>
                    <a:pt x="3278" y="2507"/>
                  </a:lnTo>
                  <a:lnTo>
                    <a:pt x="3227" y="2470"/>
                  </a:lnTo>
                  <a:lnTo>
                    <a:pt x="3175" y="2428"/>
                  </a:lnTo>
                  <a:lnTo>
                    <a:pt x="3124" y="2384"/>
                  </a:lnTo>
                  <a:lnTo>
                    <a:pt x="3071" y="2338"/>
                  </a:lnTo>
                  <a:lnTo>
                    <a:pt x="3020" y="2289"/>
                  </a:lnTo>
                  <a:lnTo>
                    <a:pt x="2967" y="2236"/>
                  </a:lnTo>
                  <a:lnTo>
                    <a:pt x="2916" y="2181"/>
                  </a:lnTo>
                  <a:lnTo>
                    <a:pt x="2863" y="2123"/>
                  </a:lnTo>
                  <a:lnTo>
                    <a:pt x="2810" y="2061"/>
                  </a:lnTo>
                  <a:lnTo>
                    <a:pt x="2757" y="1995"/>
                  </a:lnTo>
                  <a:lnTo>
                    <a:pt x="2705" y="1927"/>
                  </a:lnTo>
                  <a:lnTo>
                    <a:pt x="2705" y="1927"/>
                  </a:lnTo>
                  <a:lnTo>
                    <a:pt x="2601" y="1792"/>
                  </a:lnTo>
                  <a:lnTo>
                    <a:pt x="2499" y="1661"/>
                  </a:lnTo>
                  <a:lnTo>
                    <a:pt x="2399" y="1537"/>
                  </a:lnTo>
                  <a:lnTo>
                    <a:pt x="2302" y="1419"/>
                  </a:lnTo>
                  <a:lnTo>
                    <a:pt x="2208" y="1307"/>
                  </a:lnTo>
                  <a:lnTo>
                    <a:pt x="2115" y="1201"/>
                  </a:lnTo>
                  <a:lnTo>
                    <a:pt x="2024" y="1101"/>
                  </a:lnTo>
                  <a:lnTo>
                    <a:pt x="1936" y="1007"/>
                  </a:lnTo>
                  <a:lnTo>
                    <a:pt x="1847" y="917"/>
                  </a:lnTo>
                  <a:lnTo>
                    <a:pt x="1761" y="833"/>
                  </a:lnTo>
                  <a:lnTo>
                    <a:pt x="1677" y="754"/>
                  </a:lnTo>
                  <a:lnTo>
                    <a:pt x="1593" y="681"/>
                  </a:lnTo>
                  <a:lnTo>
                    <a:pt x="1511" y="611"/>
                  </a:lnTo>
                  <a:lnTo>
                    <a:pt x="1430" y="547"/>
                  </a:lnTo>
                  <a:lnTo>
                    <a:pt x="1350" y="486"/>
                  </a:lnTo>
                  <a:lnTo>
                    <a:pt x="1270" y="431"/>
                  </a:lnTo>
                  <a:lnTo>
                    <a:pt x="1191" y="379"/>
                  </a:lnTo>
                  <a:lnTo>
                    <a:pt x="1112" y="331"/>
                  </a:lnTo>
                  <a:lnTo>
                    <a:pt x="1034" y="287"/>
                  </a:lnTo>
                  <a:lnTo>
                    <a:pt x="957" y="247"/>
                  </a:lnTo>
                  <a:lnTo>
                    <a:pt x="879" y="211"/>
                  </a:lnTo>
                  <a:lnTo>
                    <a:pt x="801" y="177"/>
                  </a:lnTo>
                  <a:lnTo>
                    <a:pt x="723" y="148"/>
                  </a:lnTo>
                  <a:lnTo>
                    <a:pt x="646" y="121"/>
                  </a:lnTo>
                  <a:lnTo>
                    <a:pt x="568" y="96"/>
                  </a:lnTo>
                  <a:lnTo>
                    <a:pt x="489" y="75"/>
                  </a:lnTo>
                  <a:lnTo>
                    <a:pt x="410" y="58"/>
                  </a:lnTo>
                  <a:lnTo>
                    <a:pt x="330" y="41"/>
                  </a:lnTo>
                  <a:lnTo>
                    <a:pt x="249" y="27"/>
                  </a:lnTo>
                  <a:lnTo>
                    <a:pt x="167" y="16"/>
                  </a:lnTo>
                  <a:lnTo>
                    <a:pt x="85" y="8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46267" name="Freeform 59"/>
            <p:cNvSpPr>
              <a:spLocks/>
            </p:cNvSpPr>
            <p:nvPr/>
          </p:nvSpPr>
          <p:spPr bwMode="auto">
            <a:xfrm>
              <a:off x="314" y="676"/>
              <a:ext cx="4975" cy="1375"/>
            </a:xfrm>
            <a:custGeom>
              <a:avLst/>
              <a:gdLst/>
              <a:ahLst/>
              <a:cxnLst>
                <a:cxn ang="0">
                  <a:pos x="4975" y="2501"/>
                </a:cxn>
                <a:cxn ang="0">
                  <a:pos x="4926" y="2537"/>
                </a:cxn>
                <a:cxn ang="0">
                  <a:pos x="4867" y="2571"/>
                </a:cxn>
                <a:cxn ang="0">
                  <a:pos x="4786" y="2613"/>
                </a:cxn>
                <a:cxn ang="0">
                  <a:pos x="4686" y="2656"/>
                </a:cxn>
                <a:cxn ang="0">
                  <a:pos x="4568" y="2695"/>
                </a:cxn>
                <a:cxn ang="0">
                  <a:pos x="4433" y="2727"/>
                </a:cxn>
                <a:cxn ang="0">
                  <a:pos x="4361" y="2739"/>
                </a:cxn>
                <a:cxn ang="0">
                  <a:pos x="4285" y="2747"/>
                </a:cxn>
                <a:cxn ang="0">
                  <a:pos x="4204" y="2750"/>
                </a:cxn>
                <a:cxn ang="0">
                  <a:pos x="4121" y="2748"/>
                </a:cxn>
                <a:cxn ang="0">
                  <a:pos x="4035" y="2740"/>
                </a:cxn>
                <a:cxn ang="0">
                  <a:pos x="3946" y="2727"/>
                </a:cxn>
                <a:cxn ang="0">
                  <a:pos x="3856" y="2708"/>
                </a:cxn>
                <a:cxn ang="0">
                  <a:pos x="3761" y="2680"/>
                </a:cxn>
                <a:cxn ang="0">
                  <a:pos x="3666" y="2645"/>
                </a:cxn>
                <a:cxn ang="0">
                  <a:pos x="3567" y="2603"/>
                </a:cxn>
                <a:cxn ang="0">
                  <a:pos x="3467" y="2550"/>
                </a:cxn>
                <a:cxn ang="0">
                  <a:pos x="3366" y="2488"/>
                </a:cxn>
                <a:cxn ang="0">
                  <a:pos x="3263" y="2416"/>
                </a:cxn>
                <a:cxn ang="0">
                  <a:pos x="3159" y="2333"/>
                </a:cxn>
                <a:cxn ang="0">
                  <a:pos x="3053" y="2240"/>
                </a:cxn>
                <a:cxn ang="0">
                  <a:pos x="2948" y="2133"/>
                </a:cxn>
                <a:cxn ang="0">
                  <a:pos x="2841" y="2014"/>
                </a:cxn>
                <a:cxn ang="0">
                  <a:pos x="2733" y="1883"/>
                </a:cxn>
                <a:cxn ang="0">
                  <a:pos x="2627" y="1747"/>
                </a:cxn>
                <a:cxn ang="0">
                  <a:pos x="2422" y="1495"/>
                </a:cxn>
                <a:cxn ang="0">
                  <a:pos x="2227" y="1269"/>
                </a:cxn>
                <a:cxn ang="0">
                  <a:pos x="2040" y="1066"/>
                </a:cxn>
                <a:cxn ang="0">
                  <a:pos x="1861" y="885"/>
                </a:cxn>
                <a:cxn ang="0">
                  <a:pos x="1687" y="723"/>
                </a:cxn>
                <a:cxn ang="0">
                  <a:pos x="1519" y="583"/>
                </a:cxn>
                <a:cxn ang="0">
                  <a:pos x="1357" y="462"/>
                </a:cxn>
                <a:cxn ang="0">
                  <a:pos x="1196" y="357"/>
                </a:cxn>
                <a:cxn ang="0">
                  <a:pos x="1039" y="268"/>
                </a:cxn>
                <a:cxn ang="0">
                  <a:pos x="882" y="194"/>
                </a:cxn>
                <a:cxn ang="0">
                  <a:pos x="726" y="134"/>
                </a:cxn>
                <a:cxn ang="0">
                  <a:pos x="569" y="86"/>
                </a:cxn>
                <a:cxn ang="0">
                  <a:pos x="410" y="50"/>
                </a:cxn>
                <a:cxn ang="0">
                  <a:pos x="249" y="23"/>
                </a:cxn>
                <a:cxn ang="0">
                  <a:pos x="83" y="5"/>
                </a:cxn>
              </a:cxnLst>
              <a:rect l="0" t="0" r="r" b="b"/>
              <a:pathLst>
                <a:path w="4975" h="2750">
                  <a:moveTo>
                    <a:pt x="4975" y="2501"/>
                  </a:moveTo>
                  <a:lnTo>
                    <a:pt x="4975" y="2501"/>
                  </a:lnTo>
                  <a:lnTo>
                    <a:pt x="4962" y="2511"/>
                  </a:lnTo>
                  <a:lnTo>
                    <a:pt x="4926" y="2537"/>
                  </a:lnTo>
                  <a:lnTo>
                    <a:pt x="4899" y="2553"/>
                  </a:lnTo>
                  <a:lnTo>
                    <a:pt x="4867" y="2571"/>
                  </a:lnTo>
                  <a:lnTo>
                    <a:pt x="4829" y="2592"/>
                  </a:lnTo>
                  <a:lnTo>
                    <a:pt x="4786" y="2613"/>
                  </a:lnTo>
                  <a:lnTo>
                    <a:pt x="4739" y="2635"/>
                  </a:lnTo>
                  <a:lnTo>
                    <a:pt x="4686" y="2656"/>
                  </a:lnTo>
                  <a:lnTo>
                    <a:pt x="4629" y="2676"/>
                  </a:lnTo>
                  <a:lnTo>
                    <a:pt x="4568" y="2695"/>
                  </a:lnTo>
                  <a:lnTo>
                    <a:pt x="4503" y="2713"/>
                  </a:lnTo>
                  <a:lnTo>
                    <a:pt x="4433" y="2727"/>
                  </a:lnTo>
                  <a:lnTo>
                    <a:pt x="4397" y="2734"/>
                  </a:lnTo>
                  <a:lnTo>
                    <a:pt x="4361" y="2739"/>
                  </a:lnTo>
                  <a:lnTo>
                    <a:pt x="4322" y="2743"/>
                  </a:lnTo>
                  <a:lnTo>
                    <a:pt x="4285" y="2747"/>
                  </a:lnTo>
                  <a:lnTo>
                    <a:pt x="4245" y="2748"/>
                  </a:lnTo>
                  <a:lnTo>
                    <a:pt x="4204" y="2750"/>
                  </a:lnTo>
                  <a:lnTo>
                    <a:pt x="4163" y="2750"/>
                  </a:lnTo>
                  <a:lnTo>
                    <a:pt x="4121" y="2748"/>
                  </a:lnTo>
                  <a:lnTo>
                    <a:pt x="4079" y="2745"/>
                  </a:lnTo>
                  <a:lnTo>
                    <a:pt x="4035" y="2740"/>
                  </a:lnTo>
                  <a:lnTo>
                    <a:pt x="3992" y="2735"/>
                  </a:lnTo>
                  <a:lnTo>
                    <a:pt x="3946" y="2727"/>
                  </a:lnTo>
                  <a:lnTo>
                    <a:pt x="3902" y="2719"/>
                  </a:lnTo>
                  <a:lnTo>
                    <a:pt x="3856" y="2708"/>
                  </a:lnTo>
                  <a:lnTo>
                    <a:pt x="3809" y="2695"/>
                  </a:lnTo>
                  <a:lnTo>
                    <a:pt x="3761" y="2680"/>
                  </a:lnTo>
                  <a:lnTo>
                    <a:pt x="3714" y="2664"/>
                  </a:lnTo>
                  <a:lnTo>
                    <a:pt x="3666" y="2645"/>
                  </a:lnTo>
                  <a:lnTo>
                    <a:pt x="3617" y="2626"/>
                  </a:lnTo>
                  <a:lnTo>
                    <a:pt x="3567" y="2603"/>
                  </a:lnTo>
                  <a:lnTo>
                    <a:pt x="3517" y="2577"/>
                  </a:lnTo>
                  <a:lnTo>
                    <a:pt x="3467" y="2550"/>
                  </a:lnTo>
                  <a:lnTo>
                    <a:pt x="3417" y="2521"/>
                  </a:lnTo>
                  <a:lnTo>
                    <a:pt x="3366" y="2488"/>
                  </a:lnTo>
                  <a:lnTo>
                    <a:pt x="3314" y="2453"/>
                  </a:lnTo>
                  <a:lnTo>
                    <a:pt x="3263" y="2416"/>
                  </a:lnTo>
                  <a:lnTo>
                    <a:pt x="3212" y="2375"/>
                  </a:lnTo>
                  <a:lnTo>
                    <a:pt x="3159" y="2333"/>
                  </a:lnTo>
                  <a:lnTo>
                    <a:pt x="3106" y="2288"/>
                  </a:lnTo>
                  <a:lnTo>
                    <a:pt x="3053" y="2240"/>
                  </a:lnTo>
                  <a:lnTo>
                    <a:pt x="3001" y="2188"/>
                  </a:lnTo>
                  <a:lnTo>
                    <a:pt x="2948" y="2133"/>
                  </a:lnTo>
                  <a:lnTo>
                    <a:pt x="2894" y="2075"/>
                  </a:lnTo>
                  <a:lnTo>
                    <a:pt x="2841" y="2014"/>
                  </a:lnTo>
                  <a:lnTo>
                    <a:pt x="2787" y="1951"/>
                  </a:lnTo>
                  <a:lnTo>
                    <a:pt x="2733" y="1883"/>
                  </a:lnTo>
                  <a:lnTo>
                    <a:pt x="2733" y="1883"/>
                  </a:lnTo>
                  <a:lnTo>
                    <a:pt x="2627" y="1747"/>
                  </a:lnTo>
                  <a:lnTo>
                    <a:pt x="2523" y="1618"/>
                  </a:lnTo>
                  <a:lnTo>
                    <a:pt x="2422" y="1495"/>
                  </a:lnTo>
                  <a:lnTo>
                    <a:pt x="2323" y="1379"/>
                  </a:lnTo>
                  <a:lnTo>
                    <a:pt x="2227" y="1269"/>
                  </a:lnTo>
                  <a:lnTo>
                    <a:pt x="2133" y="1164"/>
                  </a:lnTo>
                  <a:lnTo>
                    <a:pt x="2040" y="1066"/>
                  </a:lnTo>
                  <a:lnTo>
                    <a:pt x="1949" y="972"/>
                  </a:lnTo>
                  <a:lnTo>
                    <a:pt x="1861" y="885"/>
                  </a:lnTo>
                  <a:lnTo>
                    <a:pt x="1773" y="801"/>
                  </a:lnTo>
                  <a:lnTo>
                    <a:pt x="1687" y="723"/>
                  </a:lnTo>
                  <a:lnTo>
                    <a:pt x="1602" y="651"/>
                  </a:lnTo>
                  <a:lnTo>
                    <a:pt x="1519" y="583"/>
                  </a:lnTo>
                  <a:lnTo>
                    <a:pt x="1437" y="520"/>
                  </a:lnTo>
                  <a:lnTo>
                    <a:pt x="1357" y="462"/>
                  </a:lnTo>
                  <a:lnTo>
                    <a:pt x="1276" y="407"/>
                  </a:lnTo>
                  <a:lnTo>
                    <a:pt x="1196" y="357"/>
                  </a:lnTo>
                  <a:lnTo>
                    <a:pt x="1116" y="310"/>
                  </a:lnTo>
                  <a:lnTo>
                    <a:pt x="1039" y="268"/>
                  </a:lnTo>
                  <a:lnTo>
                    <a:pt x="960" y="229"/>
                  </a:lnTo>
                  <a:lnTo>
                    <a:pt x="882" y="194"/>
                  </a:lnTo>
                  <a:lnTo>
                    <a:pt x="804" y="162"/>
                  </a:lnTo>
                  <a:lnTo>
                    <a:pt x="726" y="134"/>
                  </a:lnTo>
                  <a:lnTo>
                    <a:pt x="647" y="108"/>
                  </a:lnTo>
                  <a:lnTo>
                    <a:pt x="569" y="86"/>
                  </a:lnTo>
                  <a:lnTo>
                    <a:pt x="490" y="66"/>
                  </a:lnTo>
                  <a:lnTo>
                    <a:pt x="410" y="50"/>
                  </a:lnTo>
                  <a:lnTo>
                    <a:pt x="331" y="36"/>
                  </a:lnTo>
                  <a:lnTo>
                    <a:pt x="249" y="23"/>
                  </a:lnTo>
                  <a:lnTo>
                    <a:pt x="167" y="13"/>
                  </a:lnTo>
                  <a:lnTo>
                    <a:pt x="83" y="5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46268" name="Freeform 60"/>
            <p:cNvSpPr>
              <a:spLocks/>
            </p:cNvSpPr>
            <p:nvPr/>
          </p:nvSpPr>
          <p:spPr bwMode="auto">
            <a:xfrm>
              <a:off x="325" y="698"/>
              <a:ext cx="5012" cy="1339"/>
            </a:xfrm>
            <a:custGeom>
              <a:avLst/>
              <a:gdLst/>
              <a:ahLst/>
              <a:cxnLst>
                <a:cxn ang="0">
                  <a:pos x="5012" y="2414"/>
                </a:cxn>
                <a:cxn ang="0">
                  <a:pos x="4964" y="2448"/>
                </a:cxn>
                <a:cxn ang="0">
                  <a:pos x="4904" y="2485"/>
                </a:cxn>
                <a:cxn ang="0">
                  <a:pos x="4825" y="2528"/>
                </a:cxn>
                <a:cxn ang="0">
                  <a:pos x="4725" y="2574"/>
                </a:cxn>
                <a:cxn ang="0">
                  <a:pos x="4608" y="2615"/>
                </a:cxn>
                <a:cxn ang="0">
                  <a:pos x="4474" y="2649"/>
                </a:cxn>
                <a:cxn ang="0">
                  <a:pos x="4402" y="2662"/>
                </a:cxn>
                <a:cxn ang="0">
                  <a:pos x="4325" y="2672"/>
                </a:cxn>
                <a:cxn ang="0">
                  <a:pos x="4246" y="2677"/>
                </a:cxn>
                <a:cxn ang="0">
                  <a:pos x="4163" y="2677"/>
                </a:cxn>
                <a:cxn ang="0">
                  <a:pos x="4077" y="2672"/>
                </a:cxn>
                <a:cxn ang="0">
                  <a:pos x="3988" y="2661"/>
                </a:cxn>
                <a:cxn ang="0">
                  <a:pos x="3896" y="2643"/>
                </a:cxn>
                <a:cxn ang="0">
                  <a:pos x="3802" y="2617"/>
                </a:cxn>
                <a:cxn ang="0">
                  <a:pos x="3705" y="2583"/>
                </a:cxn>
                <a:cxn ang="0">
                  <a:pos x="3606" y="2543"/>
                </a:cxn>
                <a:cxn ang="0">
                  <a:pos x="3506" y="2491"/>
                </a:cxn>
                <a:cxn ang="0">
                  <a:pos x="3403" y="2431"/>
                </a:cxn>
                <a:cxn ang="0">
                  <a:pos x="3299" y="2362"/>
                </a:cxn>
                <a:cxn ang="0">
                  <a:pos x="3194" y="2280"/>
                </a:cxn>
                <a:cxn ang="0">
                  <a:pos x="3087" y="2188"/>
                </a:cxn>
                <a:cxn ang="0">
                  <a:pos x="2980" y="2083"/>
                </a:cxn>
                <a:cxn ang="0">
                  <a:pos x="2870" y="1966"/>
                </a:cxn>
                <a:cxn ang="0">
                  <a:pos x="2762" y="1836"/>
                </a:cxn>
                <a:cxn ang="0">
                  <a:pos x="2654" y="1702"/>
                </a:cxn>
                <a:cxn ang="0">
                  <a:pos x="2444" y="1455"/>
                </a:cxn>
                <a:cxn ang="0">
                  <a:pos x="2245" y="1230"/>
                </a:cxn>
                <a:cxn ang="0">
                  <a:pos x="2057" y="1030"/>
                </a:cxn>
                <a:cxn ang="0">
                  <a:pos x="1873" y="851"/>
                </a:cxn>
                <a:cxn ang="0">
                  <a:pos x="1698" y="692"/>
                </a:cxn>
                <a:cxn ang="0">
                  <a:pos x="1529" y="555"/>
                </a:cxn>
                <a:cxn ang="0">
                  <a:pos x="1364" y="436"/>
                </a:cxn>
                <a:cxn ang="0">
                  <a:pos x="1201" y="334"/>
                </a:cxn>
                <a:cxn ang="0">
                  <a:pos x="1043" y="248"/>
                </a:cxn>
                <a:cxn ang="0">
                  <a:pos x="885" y="177"/>
                </a:cxn>
                <a:cxn ang="0">
                  <a:pos x="728" y="119"/>
                </a:cxn>
                <a:cxn ang="0">
                  <a:pos x="571" y="74"/>
                </a:cxn>
                <a:cxn ang="0">
                  <a:pos x="411" y="42"/>
                </a:cxn>
                <a:cxn ang="0">
                  <a:pos x="250" y="17"/>
                </a:cxn>
                <a:cxn ang="0">
                  <a:pos x="85" y="5"/>
                </a:cxn>
              </a:cxnLst>
              <a:rect l="0" t="0" r="r" b="b"/>
              <a:pathLst>
                <a:path w="5012" h="2678">
                  <a:moveTo>
                    <a:pt x="5012" y="2414"/>
                  </a:moveTo>
                  <a:lnTo>
                    <a:pt x="5012" y="2414"/>
                  </a:lnTo>
                  <a:lnTo>
                    <a:pt x="5000" y="2423"/>
                  </a:lnTo>
                  <a:lnTo>
                    <a:pt x="4964" y="2448"/>
                  </a:lnTo>
                  <a:lnTo>
                    <a:pt x="4937" y="2465"/>
                  </a:lnTo>
                  <a:lnTo>
                    <a:pt x="4904" y="2485"/>
                  </a:lnTo>
                  <a:lnTo>
                    <a:pt x="4868" y="2506"/>
                  </a:lnTo>
                  <a:lnTo>
                    <a:pt x="4825" y="2528"/>
                  </a:lnTo>
                  <a:lnTo>
                    <a:pt x="4778" y="2551"/>
                  </a:lnTo>
                  <a:lnTo>
                    <a:pt x="4725" y="2574"/>
                  </a:lnTo>
                  <a:lnTo>
                    <a:pt x="4670" y="2594"/>
                  </a:lnTo>
                  <a:lnTo>
                    <a:pt x="4608" y="2615"/>
                  </a:lnTo>
                  <a:lnTo>
                    <a:pt x="4543" y="2635"/>
                  </a:lnTo>
                  <a:lnTo>
                    <a:pt x="4474" y="2649"/>
                  </a:lnTo>
                  <a:lnTo>
                    <a:pt x="4439" y="2657"/>
                  </a:lnTo>
                  <a:lnTo>
                    <a:pt x="4402" y="2662"/>
                  </a:lnTo>
                  <a:lnTo>
                    <a:pt x="4364" y="2669"/>
                  </a:lnTo>
                  <a:lnTo>
                    <a:pt x="4325" y="2672"/>
                  </a:lnTo>
                  <a:lnTo>
                    <a:pt x="4286" y="2675"/>
                  </a:lnTo>
                  <a:lnTo>
                    <a:pt x="4246" y="2677"/>
                  </a:lnTo>
                  <a:lnTo>
                    <a:pt x="4204" y="2678"/>
                  </a:lnTo>
                  <a:lnTo>
                    <a:pt x="4163" y="2677"/>
                  </a:lnTo>
                  <a:lnTo>
                    <a:pt x="4120" y="2675"/>
                  </a:lnTo>
                  <a:lnTo>
                    <a:pt x="4077" y="2672"/>
                  </a:lnTo>
                  <a:lnTo>
                    <a:pt x="4032" y="2667"/>
                  </a:lnTo>
                  <a:lnTo>
                    <a:pt x="3988" y="2661"/>
                  </a:lnTo>
                  <a:lnTo>
                    <a:pt x="3942" y="2653"/>
                  </a:lnTo>
                  <a:lnTo>
                    <a:pt x="3896" y="2643"/>
                  </a:lnTo>
                  <a:lnTo>
                    <a:pt x="3849" y="2630"/>
                  </a:lnTo>
                  <a:lnTo>
                    <a:pt x="3802" y="2617"/>
                  </a:lnTo>
                  <a:lnTo>
                    <a:pt x="3753" y="2601"/>
                  </a:lnTo>
                  <a:lnTo>
                    <a:pt x="3705" y="2583"/>
                  </a:lnTo>
                  <a:lnTo>
                    <a:pt x="3656" y="2564"/>
                  </a:lnTo>
                  <a:lnTo>
                    <a:pt x="3606" y="2543"/>
                  </a:lnTo>
                  <a:lnTo>
                    <a:pt x="3556" y="2519"/>
                  </a:lnTo>
                  <a:lnTo>
                    <a:pt x="3506" y="2491"/>
                  </a:lnTo>
                  <a:lnTo>
                    <a:pt x="3455" y="2464"/>
                  </a:lnTo>
                  <a:lnTo>
                    <a:pt x="3403" y="2431"/>
                  </a:lnTo>
                  <a:lnTo>
                    <a:pt x="3352" y="2398"/>
                  </a:lnTo>
                  <a:lnTo>
                    <a:pt x="3299" y="2362"/>
                  </a:lnTo>
                  <a:lnTo>
                    <a:pt x="3246" y="2322"/>
                  </a:lnTo>
                  <a:lnTo>
                    <a:pt x="3194" y="2280"/>
                  </a:lnTo>
                  <a:lnTo>
                    <a:pt x="3141" y="2236"/>
                  </a:lnTo>
                  <a:lnTo>
                    <a:pt x="3087" y="2188"/>
                  </a:lnTo>
                  <a:lnTo>
                    <a:pt x="3033" y="2138"/>
                  </a:lnTo>
                  <a:lnTo>
                    <a:pt x="2980" y="2083"/>
                  </a:lnTo>
                  <a:lnTo>
                    <a:pt x="2924" y="2026"/>
                  </a:lnTo>
                  <a:lnTo>
                    <a:pt x="2870" y="1966"/>
                  </a:lnTo>
                  <a:lnTo>
                    <a:pt x="2816" y="1903"/>
                  </a:lnTo>
                  <a:lnTo>
                    <a:pt x="2762" y="1836"/>
                  </a:lnTo>
                  <a:lnTo>
                    <a:pt x="2762" y="1836"/>
                  </a:lnTo>
                  <a:lnTo>
                    <a:pt x="2654" y="1702"/>
                  </a:lnTo>
                  <a:lnTo>
                    <a:pt x="2548" y="1576"/>
                  </a:lnTo>
                  <a:lnTo>
                    <a:pt x="2444" y="1455"/>
                  </a:lnTo>
                  <a:lnTo>
                    <a:pt x="2344" y="1338"/>
                  </a:lnTo>
                  <a:lnTo>
                    <a:pt x="2245" y="1230"/>
                  </a:lnTo>
                  <a:lnTo>
                    <a:pt x="2150" y="1127"/>
                  </a:lnTo>
                  <a:lnTo>
                    <a:pt x="2057" y="1030"/>
                  </a:lnTo>
                  <a:lnTo>
                    <a:pt x="1963" y="938"/>
                  </a:lnTo>
                  <a:lnTo>
                    <a:pt x="1873" y="851"/>
                  </a:lnTo>
                  <a:lnTo>
                    <a:pt x="1786" y="770"/>
                  </a:lnTo>
                  <a:lnTo>
                    <a:pt x="1698" y="692"/>
                  </a:lnTo>
                  <a:lnTo>
                    <a:pt x="1612" y="621"/>
                  </a:lnTo>
                  <a:lnTo>
                    <a:pt x="1529" y="555"/>
                  </a:lnTo>
                  <a:lnTo>
                    <a:pt x="1446" y="494"/>
                  </a:lnTo>
                  <a:lnTo>
                    <a:pt x="1364" y="436"/>
                  </a:lnTo>
                  <a:lnTo>
                    <a:pt x="1282" y="382"/>
                  </a:lnTo>
                  <a:lnTo>
                    <a:pt x="1201" y="334"/>
                  </a:lnTo>
                  <a:lnTo>
                    <a:pt x="1122" y="289"/>
                  </a:lnTo>
                  <a:lnTo>
                    <a:pt x="1043" y="248"/>
                  </a:lnTo>
                  <a:lnTo>
                    <a:pt x="964" y="210"/>
                  </a:lnTo>
                  <a:lnTo>
                    <a:pt x="885" y="177"/>
                  </a:lnTo>
                  <a:lnTo>
                    <a:pt x="807" y="147"/>
                  </a:lnTo>
                  <a:lnTo>
                    <a:pt x="728" y="119"/>
                  </a:lnTo>
                  <a:lnTo>
                    <a:pt x="649" y="95"/>
                  </a:lnTo>
                  <a:lnTo>
                    <a:pt x="571" y="74"/>
                  </a:lnTo>
                  <a:lnTo>
                    <a:pt x="490" y="56"/>
                  </a:lnTo>
                  <a:lnTo>
                    <a:pt x="411" y="42"/>
                  </a:lnTo>
                  <a:lnTo>
                    <a:pt x="331" y="29"/>
                  </a:lnTo>
                  <a:lnTo>
                    <a:pt x="250" y="17"/>
                  </a:lnTo>
                  <a:lnTo>
                    <a:pt x="167" y="9"/>
                  </a:lnTo>
                  <a:lnTo>
                    <a:pt x="85" y="5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46269" name="Freeform 61"/>
            <p:cNvSpPr>
              <a:spLocks/>
            </p:cNvSpPr>
            <p:nvPr/>
          </p:nvSpPr>
          <p:spPr bwMode="auto">
            <a:xfrm>
              <a:off x="336" y="720"/>
              <a:ext cx="5049" cy="1304"/>
            </a:xfrm>
            <a:custGeom>
              <a:avLst/>
              <a:gdLst/>
              <a:ahLst/>
              <a:cxnLst>
                <a:cxn ang="0">
                  <a:pos x="5049" y="2324"/>
                </a:cxn>
                <a:cxn ang="0">
                  <a:pos x="5000" y="2361"/>
                </a:cxn>
                <a:cxn ang="0">
                  <a:pos x="4942" y="2398"/>
                </a:cxn>
                <a:cxn ang="0">
                  <a:pos x="4863" y="2443"/>
                </a:cxn>
                <a:cxn ang="0">
                  <a:pos x="4764" y="2492"/>
                </a:cxn>
                <a:cxn ang="0">
                  <a:pos x="4647" y="2537"/>
                </a:cxn>
                <a:cxn ang="0">
                  <a:pos x="4514" y="2574"/>
                </a:cxn>
                <a:cxn ang="0">
                  <a:pos x="4442" y="2589"/>
                </a:cxn>
                <a:cxn ang="0">
                  <a:pos x="4366" y="2598"/>
                </a:cxn>
                <a:cxn ang="0">
                  <a:pos x="4286" y="2605"/>
                </a:cxn>
                <a:cxn ang="0">
                  <a:pos x="4203" y="2608"/>
                </a:cxn>
                <a:cxn ang="0">
                  <a:pos x="4117" y="2603"/>
                </a:cxn>
                <a:cxn ang="0">
                  <a:pos x="4027" y="2593"/>
                </a:cxn>
                <a:cxn ang="0">
                  <a:pos x="3935" y="2577"/>
                </a:cxn>
                <a:cxn ang="0">
                  <a:pos x="3841" y="2555"/>
                </a:cxn>
                <a:cxn ang="0">
                  <a:pos x="3744" y="2522"/>
                </a:cxn>
                <a:cxn ang="0">
                  <a:pos x="3645" y="2484"/>
                </a:cxn>
                <a:cxn ang="0">
                  <a:pos x="3544" y="2434"/>
                </a:cxn>
                <a:cxn ang="0">
                  <a:pos x="3439" y="2375"/>
                </a:cxn>
                <a:cxn ang="0">
                  <a:pos x="3335" y="2308"/>
                </a:cxn>
                <a:cxn ang="0">
                  <a:pos x="3228" y="2229"/>
                </a:cxn>
                <a:cxn ang="0">
                  <a:pos x="3120" y="2137"/>
                </a:cxn>
                <a:cxn ang="0">
                  <a:pos x="3010" y="2035"/>
                </a:cxn>
                <a:cxn ang="0">
                  <a:pos x="2901" y="1919"/>
                </a:cxn>
                <a:cxn ang="0">
                  <a:pos x="2790" y="1789"/>
                </a:cxn>
                <a:cxn ang="0">
                  <a:pos x="2679" y="1659"/>
                </a:cxn>
                <a:cxn ang="0">
                  <a:pos x="2466" y="1413"/>
                </a:cxn>
                <a:cxn ang="0">
                  <a:pos x="2265" y="1192"/>
                </a:cxn>
                <a:cxn ang="0">
                  <a:pos x="2072" y="993"/>
                </a:cxn>
                <a:cxn ang="0">
                  <a:pos x="1887" y="819"/>
                </a:cxn>
                <a:cxn ang="0">
                  <a:pos x="1710" y="664"/>
                </a:cxn>
                <a:cxn ang="0">
                  <a:pos x="1537" y="528"/>
                </a:cxn>
                <a:cxn ang="0">
                  <a:pos x="1371" y="412"/>
                </a:cxn>
                <a:cxn ang="0">
                  <a:pos x="1207" y="312"/>
                </a:cxn>
                <a:cxn ang="0">
                  <a:pos x="1047" y="230"/>
                </a:cxn>
                <a:cxn ang="0">
                  <a:pos x="888" y="160"/>
                </a:cxn>
                <a:cxn ang="0">
                  <a:pos x="731" y="107"/>
                </a:cxn>
                <a:cxn ang="0">
                  <a:pos x="572" y="65"/>
                </a:cxn>
                <a:cxn ang="0">
                  <a:pos x="413" y="34"/>
                </a:cxn>
                <a:cxn ang="0">
                  <a:pos x="250" y="15"/>
                </a:cxn>
                <a:cxn ang="0">
                  <a:pos x="85" y="4"/>
                </a:cxn>
              </a:cxnLst>
              <a:rect l="0" t="0" r="r" b="b"/>
              <a:pathLst>
                <a:path w="5049" h="2608">
                  <a:moveTo>
                    <a:pt x="5049" y="2324"/>
                  </a:moveTo>
                  <a:lnTo>
                    <a:pt x="5049" y="2324"/>
                  </a:lnTo>
                  <a:lnTo>
                    <a:pt x="5036" y="2334"/>
                  </a:lnTo>
                  <a:lnTo>
                    <a:pt x="5000" y="2361"/>
                  </a:lnTo>
                  <a:lnTo>
                    <a:pt x="4974" y="2379"/>
                  </a:lnTo>
                  <a:lnTo>
                    <a:pt x="4942" y="2398"/>
                  </a:lnTo>
                  <a:lnTo>
                    <a:pt x="4906" y="2421"/>
                  </a:lnTo>
                  <a:lnTo>
                    <a:pt x="4863" y="2443"/>
                  </a:lnTo>
                  <a:lnTo>
                    <a:pt x="4815" y="2468"/>
                  </a:lnTo>
                  <a:lnTo>
                    <a:pt x="4764" y="2492"/>
                  </a:lnTo>
                  <a:lnTo>
                    <a:pt x="4709" y="2514"/>
                  </a:lnTo>
                  <a:lnTo>
                    <a:pt x="4647" y="2537"/>
                  </a:lnTo>
                  <a:lnTo>
                    <a:pt x="4584" y="2556"/>
                  </a:lnTo>
                  <a:lnTo>
                    <a:pt x="4514" y="2574"/>
                  </a:lnTo>
                  <a:lnTo>
                    <a:pt x="4478" y="2581"/>
                  </a:lnTo>
                  <a:lnTo>
                    <a:pt x="4442" y="2589"/>
                  </a:lnTo>
                  <a:lnTo>
                    <a:pt x="4404" y="2593"/>
                  </a:lnTo>
                  <a:lnTo>
                    <a:pt x="4366" y="2598"/>
                  </a:lnTo>
                  <a:lnTo>
                    <a:pt x="4327" y="2603"/>
                  </a:lnTo>
                  <a:lnTo>
                    <a:pt x="4286" y="2605"/>
                  </a:lnTo>
                  <a:lnTo>
                    <a:pt x="4245" y="2606"/>
                  </a:lnTo>
                  <a:lnTo>
                    <a:pt x="4203" y="2608"/>
                  </a:lnTo>
                  <a:lnTo>
                    <a:pt x="4160" y="2606"/>
                  </a:lnTo>
                  <a:lnTo>
                    <a:pt x="4117" y="2603"/>
                  </a:lnTo>
                  <a:lnTo>
                    <a:pt x="4073" y="2600"/>
                  </a:lnTo>
                  <a:lnTo>
                    <a:pt x="4027" y="2593"/>
                  </a:lnTo>
                  <a:lnTo>
                    <a:pt x="3982" y="2587"/>
                  </a:lnTo>
                  <a:lnTo>
                    <a:pt x="3935" y="2577"/>
                  </a:lnTo>
                  <a:lnTo>
                    <a:pt x="3888" y="2566"/>
                  </a:lnTo>
                  <a:lnTo>
                    <a:pt x="3841" y="2555"/>
                  </a:lnTo>
                  <a:lnTo>
                    <a:pt x="3792" y="2540"/>
                  </a:lnTo>
                  <a:lnTo>
                    <a:pt x="3744" y="2522"/>
                  </a:lnTo>
                  <a:lnTo>
                    <a:pt x="3695" y="2505"/>
                  </a:lnTo>
                  <a:lnTo>
                    <a:pt x="3645" y="2484"/>
                  </a:lnTo>
                  <a:lnTo>
                    <a:pt x="3594" y="2459"/>
                  </a:lnTo>
                  <a:lnTo>
                    <a:pt x="3544" y="2434"/>
                  </a:lnTo>
                  <a:lnTo>
                    <a:pt x="3492" y="2406"/>
                  </a:lnTo>
                  <a:lnTo>
                    <a:pt x="3439" y="2375"/>
                  </a:lnTo>
                  <a:lnTo>
                    <a:pt x="3388" y="2343"/>
                  </a:lnTo>
                  <a:lnTo>
                    <a:pt x="3335" y="2308"/>
                  </a:lnTo>
                  <a:lnTo>
                    <a:pt x="3281" y="2269"/>
                  </a:lnTo>
                  <a:lnTo>
                    <a:pt x="3228" y="2229"/>
                  </a:lnTo>
                  <a:lnTo>
                    <a:pt x="3174" y="2183"/>
                  </a:lnTo>
                  <a:lnTo>
                    <a:pt x="3120" y="2137"/>
                  </a:lnTo>
                  <a:lnTo>
                    <a:pt x="3066" y="2086"/>
                  </a:lnTo>
                  <a:lnTo>
                    <a:pt x="3010" y="2035"/>
                  </a:lnTo>
                  <a:lnTo>
                    <a:pt x="2956" y="1978"/>
                  </a:lnTo>
                  <a:lnTo>
                    <a:pt x="2901" y="1919"/>
                  </a:lnTo>
                  <a:lnTo>
                    <a:pt x="2845" y="1856"/>
                  </a:lnTo>
                  <a:lnTo>
                    <a:pt x="2790" y="1789"/>
                  </a:lnTo>
                  <a:lnTo>
                    <a:pt x="2790" y="1789"/>
                  </a:lnTo>
                  <a:lnTo>
                    <a:pt x="2679" y="1659"/>
                  </a:lnTo>
                  <a:lnTo>
                    <a:pt x="2572" y="1533"/>
                  </a:lnTo>
                  <a:lnTo>
                    <a:pt x="2466" y="1413"/>
                  </a:lnTo>
                  <a:lnTo>
                    <a:pt x="2365" y="1299"/>
                  </a:lnTo>
                  <a:lnTo>
                    <a:pt x="2265" y="1192"/>
                  </a:lnTo>
                  <a:lnTo>
                    <a:pt x="2168" y="1090"/>
                  </a:lnTo>
                  <a:lnTo>
                    <a:pt x="2072" y="993"/>
                  </a:lnTo>
                  <a:lnTo>
                    <a:pt x="1979" y="903"/>
                  </a:lnTo>
                  <a:lnTo>
                    <a:pt x="1887" y="819"/>
                  </a:lnTo>
                  <a:lnTo>
                    <a:pt x="1797" y="738"/>
                  </a:lnTo>
                  <a:lnTo>
                    <a:pt x="1710" y="664"/>
                  </a:lnTo>
                  <a:lnTo>
                    <a:pt x="1622" y="593"/>
                  </a:lnTo>
                  <a:lnTo>
                    <a:pt x="1537" y="528"/>
                  </a:lnTo>
                  <a:lnTo>
                    <a:pt x="1453" y="467"/>
                  </a:lnTo>
                  <a:lnTo>
                    <a:pt x="1371" y="412"/>
                  </a:lnTo>
                  <a:lnTo>
                    <a:pt x="1287" y="360"/>
                  </a:lnTo>
                  <a:lnTo>
                    <a:pt x="1207" y="312"/>
                  </a:lnTo>
                  <a:lnTo>
                    <a:pt x="1126" y="268"/>
                  </a:lnTo>
                  <a:lnTo>
                    <a:pt x="1047" y="230"/>
                  </a:lnTo>
                  <a:lnTo>
                    <a:pt x="967" y="192"/>
                  </a:lnTo>
                  <a:lnTo>
                    <a:pt x="888" y="160"/>
                  </a:lnTo>
                  <a:lnTo>
                    <a:pt x="808" y="133"/>
                  </a:lnTo>
                  <a:lnTo>
                    <a:pt x="731" y="107"/>
                  </a:lnTo>
                  <a:lnTo>
                    <a:pt x="652" y="84"/>
                  </a:lnTo>
                  <a:lnTo>
                    <a:pt x="572" y="65"/>
                  </a:lnTo>
                  <a:lnTo>
                    <a:pt x="492" y="49"/>
                  </a:lnTo>
                  <a:lnTo>
                    <a:pt x="413" y="34"/>
                  </a:lnTo>
                  <a:lnTo>
                    <a:pt x="332" y="23"/>
                  </a:lnTo>
                  <a:lnTo>
                    <a:pt x="250" y="15"/>
                  </a:lnTo>
                  <a:lnTo>
                    <a:pt x="168" y="8"/>
                  </a:lnTo>
                  <a:lnTo>
                    <a:pt x="85" y="4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46270" name="Freeform 62"/>
            <p:cNvSpPr>
              <a:spLocks/>
            </p:cNvSpPr>
            <p:nvPr/>
          </p:nvSpPr>
          <p:spPr bwMode="auto">
            <a:xfrm>
              <a:off x="349" y="742"/>
              <a:ext cx="5081" cy="1267"/>
            </a:xfrm>
            <a:custGeom>
              <a:avLst/>
              <a:gdLst/>
              <a:ahLst/>
              <a:cxnLst>
                <a:cxn ang="0">
                  <a:pos x="5081" y="2233"/>
                </a:cxn>
                <a:cxn ang="0">
                  <a:pos x="5034" y="2270"/>
                </a:cxn>
                <a:cxn ang="0">
                  <a:pos x="4977" y="2309"/>
                </a:cxn>
                <a:cxn ang="0">
                  <a:pos x="4898" y="2355"/>
                </a:cxn>
                <a:cxn ang="0">
                  <a:pos x="4801" y="2405"/>
                </a:cxn>
                <a:cxn ang="0">
                  <a:pos x="4684" y="2454"/>
                </a:cxn>
                <a:cxn ang="0">
                  <a:pos x="4551" y="2494"/>
                </a:cxn>
                <a:cxn ang="0">
                  <a:pos x="4479" y="2509"/>
                </a:cxn>
                <a:cxn ang="0">
                  <a:pos x="4404" y="2522"/>
                </a:cxn>
                <a:cxn ang="0">
                  <a:pos x="4323" y="2530"/>
                </a:cxn>
                <a:cxn ang="0">
                  <a:pos x="4240" y="2533"/>
                </a:cxn>
                <a:cxn ang="0">
                  <a:pos x="4154" y="2531"/>
                </a:cxn>
                <a:cxn ang="0">
                  <a:pos x="4065" y="2523"/>
                </a:cxn>
                <a:cxn ang="0">
                  <a:pos x="3974" y="2509"/>
                </a:cxn>
                <a:cxn ang="0">
                  <a:pos x="3878" y="2488"/>
                </a:cxn>
                <a:cxn ang="0">
                  <a:pos x="3781" y="2459"/>
                </a:cxn>
                <a:cxn ang="0">
                  <a:pos x="3681" y="2420"/>
                </a:cxn>
                <a:cxn ang="0">
                  <a:pos x="3579" y="2373"/>
                </a:cxn>
                <a:cxn ang="0">
                  <a:pos x="3475" y="2317"/>
                </a:cxn>
                <a:cxn ang="0">
                  <a:pos x="3368" y="2250"/>
                </a:cxn>
                <a:cxn ang="0">
                  <a:pos x="3260" y="2171"/>
                </a:cxn>
                <a:cxn ang="0">
                  <a:pos x="3152" y="2082"/>
                </a:cxn>
                <a:cxn ang="0">
                  <a:pos x="3041" y="1982"/>
                </a:cxn>
                <a:cxn ang="0">
                  <a:pos x="2928" y="1868"/>
                </a:cxn>
                <a:cxn ang="0">
                  <a:pos x="2814" y="1742"/>
                </a:cxn>
                <a:cxn ang="0">
                  <a:pos x="2703" y="1611"/>
                </a:cxn>
                <a:cxn ang="0">
                  <a:pos x="2487" y="1369"/>
                </a:cxn>
                <a:cxn ang="0">
                  <a:pos x="2281" y="1151"/>
                </a:cxn>
                <a:cxn ang="0">
                  <a:pos x="2085" y="955"/>
                </a:cxn>
                <a:cxn ang="0">
                  <a:pos x="1898" y="783"/>
                </a:cxn>
                <a:cxn ang="0">
                  <a:pos x="1717" y="631"/>
                </a:cxn>
                <a:cxn ang="0">
                  <a:pos x="1544" y="498"/>
                </a:cxn>
                <a:cxn ang="0">
                  <a:pos x="1376" y="385"/>
                </a:cxn>
                <a:cxn ang="0">
                  <a:pos x="1211" y="289"/>
                </a:cxn>
                <a:cxn ang="0">
                  <a:pos x="1050" y="208"/>
                </a:cxn>
                <a:cxn ang="0">
                  <a:pos x="890" y="143"/>
                </a:cxn>
                <a:cxn ang="0">
                  <a:pos x="732" y="92"/>
                </a:cxn>
                <a:cxn ang="0">
                  <a:pos x="572" y="53"/>
                </a:cxn>
                <a:cxn ang="0">
                  <a:pos x="412" y="25"/>
                </a:cxn>
                <a:cxn ang="0">
                  <a:pos x="250" y="8"/>
                </a:cxn>
                <a:cxn ang="0">
                  <a:pos x="85" y="1"/>
                </a:cxn>
              </a:cxnLst>
              <a:rect l="0" t="0" r="r" b="b"/>
              <a:pathLst>
                <a:path w="5081" h="2533">
                  <a:moveTo>
                    <a:pt x="5081" y="2233"/>
                  </a:moveTo>
                  <a:lnTo>
                    <a:pt x="5081" y="2233"/>
                  </a:lnTo>
                  <a:lnTo>
                    <a:pt x="5070" y="2242"/>
                  </a:lnTo>
                  <a:lnTo>
                    <a:pt x="5034" y="2270"/>
                  </a:lnTo>
                  <a:lnTo>
                    <a:pt x="5008" y="2288"/>
                  </a:lnTo>
                  <a:lnTo>
                    <a:pt x="4977" y="2309"/>
                  </a:lnTo>
                  <a:lnTo>
                    <a:pt x="4940" y="2333"/>
                  </a:lnTo>
                  <a:lnTo>
                    <a:pt x="4898" y="2355"/>
                  </a:lnTo>
                  <a:lnTo>
                    <a:pt x="4852" y="2381"/>
                  </a:lnTo>
                  <a:lnTo>
                    <a:pt x="4801" y="2405"/>
                  </a:lnTo>
                  <a:lnTo>
                    <a:pt x="4744" y="2430"/>
                  </a:lnTo>
                  <a:lnTo>
                    <a:pt x="4684" y="2454"/>
                  </a:lnTo>
                  <a:lnTo>
                    <a:pt x="4621" y="2475"/>
                  </a:lnTo>
                  <a:lnTo>
                    <a:pt x="4551" y="2494"/>
                  </a:lnTo>
                  <a:lnTo>
                    <a:pt x="4516" y="2502"/>
                  </a:lnTo>
                  <a:lnTo>
                    <a:pt x="4479" y="2509"/>
                  </a:lnTo>
                  <a:lnTo>
                    <a:pt x="4441" y="2517"/>
                  </a:lnTo>
                  <a:lnTo>
                    <a:pt x="4404" y="2522"/>
                  </a:lnTo>
                  <a:lnTo>
                    <a:pt x="4364" y="2526"/>
                  </a:lnTo>
                  <a:lnTo>
                    <a:pt x="4323" y="2530"/>
                  </a:lnTo>
                  <a:lnTo>
                    <a:pt x="4283" y="2533"/>
                  </a:lnTo>
                  <a:lnTo>
                    <a:pt x="4240" y="2533"/>
                  </a:lnTo>
                  <a:lnTo>
                    <a:pt x="4198" y="2533"/>
                  </a:lnTo>
                  <a:lnTo>
                    <a:pt x="4154" y="2531"/>
                  </a:lnTo>
                  <a:lnTo>
                    <a:pt x="4110" y="2528"/>
                  </a:lnTo>
                  <a:lnTo>
                    <a:pt x="4065" y="2523"/>
                  </a:lnTo>
                  <a:lnTo>
                    <a:pt x="4019" y="2517"/>
                  </a:lnTo>
                  <a:lnTo>
                    <a:pt x="3974" y="2509"/>
                  </a:lnTo>
                  <a:lnTo>
                    <a:pt x="3926" y="2499"/>
                  </a:lnTo>
                  <a:lnTo>
                    <a:pt x="3878" y="2488"/>
                  </a:lnTo>
                  <a:lnTo>
                    <a:pt x="3829" y="2473"/>
                  </a:lnTo>
                  <a:lnTo>
                    <a:pt x="3781" y="2459"/>
                  </a:lnTo>
                  <a:lnTo>
                    <a:pt x="3731" y="2439"/>
                  </a:lnTo>
                  <a:lnTo>
                    <a:pt x="3681" y="2420"/>
                  </a:lnTo>
                  <a:lnTo>
                    <a:pt x="3631" y="2397"/>
                  </a:lnTo>
                  <a:lnTo>
                    <a:pt x="3579" y="2373"/>
                  </a:lnTo>
                  <a:lnTo>
                    <a:pt x="3526" y="2346"/>
                  </a:lnTo>
                  <a:lnTo>
                    <a:pt x="3475" y="2317"/>
                  </a:lnTo>
                  <a:lnTo>
                    <a:pt x="3421" y="2284"/>
                  </a:lnTo>
                  <a:lnTo>
                    <a:pt x="3368" y="2250"/>
                  </a:lnTo>
                  <a:lnTo>
                    <a:pt x="3314" y="2212"/>
                  </a:lnTo>
                  <a:lnTo>
                    <a:pt x="3260" y="2171"/>
                  </a:lnTo>
                  <a:lnTo>
                    <a:pt x="3206" y="2129"/>
                  </a:lnTo>
                  <a:lnTo>
                    <a:pt x="3152" y="2082"/>
                  </a:lnTo>
                  <a:lnTo>
                    <a:pt x="3096" y="2034"/>
                  </a:lnTo>
                  <a:lnTo>
                    <a:pt x="3041" y="1982"/>
                  </a:lnTo>
                  <a:lnTo>
                    <a:pt x="2984" y="1926"/>
                  </a:lnTo>
                  <a:lnTo>
                    <a:pt x="2928" y="1868"/>
                  </a:lnTo>
                  <a:lnTo>
                    <a:pt x="2871" y="1806"/>
                  </a:lnTo>
                  <a:lnTo>
                    <a:pt x="2814" y="1742"/>
                  </a:lnTo>
                  <a:lnTo>
                    <a:pt x="2814" y="1742"/>
                  </a:lnTo>
                  <a:lnTo>
                    <a:pt x="2703" y="1611"/>
                  </a:lnTo>
                  <a:lnTo>
                    <a:pt x="2593" y="1487"/>
                  </a:lnTo>
                  <a:lnTo>
                    <a:pt x="2487" y="1369"/>
                  </a:lnTo>
                  <a:lnTo>
                    <a:pt x="2382" y="1256"/>
                  </a:lnTo>
                  <a:lnTo>
                    <a:pt x="2281" y="1151"/>
                  </a:lnTo>
                  <a:lnTo>
                    <a:pt x="2182" y="1051"/>
                  </a:lnTo>
                  <a:lnTo>
                    <a:pt x="2085" y="955"/>
                  </a:lnTo>
                  <a:lnTo>
                    <a:pt x="1991" y="867"/>
                  </a:lnTo>
                  <a:lnTo>
                    <a:pt x="1898" y="783"/>
                  </a:lnTo>
                  <a:lnTo>
                    <a:pt x="1808" y="705"/>
                  </a:lnTo>
                  <a:lnTo>
                    <a:pt x="1717" y="631"/>
                  </a:lnTo>
                  <a:lnTo>
                    <a:pt x="1630" y="563"/>
                  </a:lnTo>
                  <a:lnTo>
                    <a:pt x="1544" y="498"/>
                  </a:lnTo>
                  <a:lnTo>
                    <a:pt x="1459" y="439"/>
                  </a:lnTo>
                  <a:lnTo>
                    <a:pt x="1376" y="385"/>
                  </a:lnTo>
                  <a:lnTo>
                    <a:pt x="1292" y="334"/>
                  </a:lnTo>
                  <a:lnTo>
                    <a:pt x="1211" y="289"/>
                  </a:lnTo>
                  <a:lnTo>
                    <a:pt x="1130" y="247"/>
                  </a:lnTo>
                  <a:lnTo>
                    <a:pt x="1050" y="208"/>
                  </a:lnTo>
                  <a:lnTo>
                    <a:pt x="969" y="174"/>
                  </a:lnTo>
                  <a:lnTo>
                    <a:pt x="890" y="143"/>
                  </a:lnTo>
                  <a:lnTo>
                    <a:pt x="811" y="116"/>
                  </a:lnTo>
                  <a:lnTo>
                    <a:pt x="732" y="92"/>
                  </a:lnTo>
                  <a:lnTo>
                    <a:pt x="651" y="71"/>
                  </a:lnTo>
                  <a:lnTo>
                    <a:pt x="572" y="53"/>
                  </a:lnTo>
                  <a:lnTo>
                    <a:pt x="493" y="37"/>
                  </a:lnTo>
                  <a:lnTo>
                    <a:pt x="412" y="25"/>
                  </a:lnTo>
                  <a:lnTo>
                    <a:pt x="332" y="16"/>
                  </a:lnTo>
                  <a:lnTo>
                    <a:pt x="250" y="8"/>
                  </a:lnTo>
                  <a:lnTo>
                    <a:pt x="168" y="3"/>
                  </a:lnTo>
                  <a:lnTo>
                    <a:pt x="85" y="1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46271" name="Freeform 63"/>
            <p:cNvSpPr>
              <a:spLocks/>
            </p:cNvSpPr>
            <p:nvPr/>
          </p:nvSpPr>
          <p:spPr bwMode="auto">
            <a:xfrm>
              <a:off x="361" y="765"/>
              <a:ext cx="5115" cy="1230"/>
            </a:xfrm>
            <a:custGeom>
              <a:avLst/>
              <a:gdLst/>
              <a:ahLst/>
              <a:cxnLst>
                <a:cxn ang="0">
                  <a:pos x="5115" y="2141"/>
                </a:cxn>
                <a:cxn ang="0">
                  <a:pos x="5068" y="2180"/>
                </a:cxn>
                <a:cxn ang="0">
                  <a:pos x="5011" y="2220"/>
                </a:cxn>
                <a:cxn ang="0">
                  <a:pos x="4933" y="2268"/>
                </a:cxn>
                <a:cxn ang="0">
                  <a:pos x="4836" y="2320"/>
                </a:cxn>
                <a:cxn ang="0">
                  <a:pos x="4721" y="2370"/>
                </a:cxn>
                <a:cxn ang="0">
                  <a:pos x="4589" y="2414"/>
                </a:cxn>
                <a:cxn ang="0">
                  <a:pos x="4517" y="2431"/>
                </a:cxn>
                <a:cxn ang="0">
                  <a:pos x="4442" y="2444"/>
                </a:cxn>
                <a:cxn ang="0">
                  <a:pos x="4361" y="2456"/>
                </a:cxn>
                <a:cxn ang="0">
                  <a:pos x="4279" y="2460"/>
                </a:cxn>
                <a:cxn ang="0">
                  <a:pos x="4193" y="2460"/>
                </a:cxn>
                <a:cxn ang="0">
                  <a:pos x="4103" y="2454"/>
                </a:cxn>
                <a:cxn ang="0">
                  <a:pos x="4012" y="2441"/>
                </a:cxn>
                <a:cxn ang="0">
                  <a:pos x="3916" y="2422"/>
                </a:cxn>
                <a:cxn ang="0">
                  <a:pos x="3819" y="2394"/>
                </a:cxn>
                <a:cxn ang="0">
                  <a:pos x="3717" y="2357"/>
                </a:cxn>
                <a:cxn ang="0">
                  <a:pos x="3614" y="2312"/>
                </a:cxn>
                <a:cxn ang="0">
                  <a:pos x="3510" y="2257"/>
                </a:cxn>
                <a:cxn ang="0">
                  <a:pos x="3402" y="2192"/>
                </a:cxn>
                <a:cxn ang="0">
                  <a:pos x="3294" y="2117"/>
                </a:cxn>
                <a:cxn ang="0">
                  <a:pos x="3183" y="2029"/>
                </a:cxn>
                <a:cxn ang="0">
                  <a:pos x="3070" y="1931"/>
                </a:cxn>
                <a:cxn ang="0">
                  <a:pos x="2956" y="1818"/>
                </a:cxn>
                <a:cxn ang="0">
                  <a:pos x="2841" y="1694"/>
                </a:cxn>
                <a:cxn ang="0">
                  <a:pos x="2727" y="1564"/>
                </a:cxn>
                <a:cxn ang="0">
                  <a:pos x="2508" y="1325"/>
                </a:cxn>
                <a:cxn ang="0">
                  <a:pos x="2300" y="1111"/>
                </a:cxn>
                <a:cxn ang="0">
                  <a:pos x="2101" y="918"/>
                </a:cxn>
                <a:cxn ang="0">
                  <a:pos x="1911" y="749"/>
                </a:cxn>
                <a:cxn ang="0">
                  <a:pos x="1728" y="600"/>
                </a:cxn>
                <a:cxn ang="0">
                  <a:pos x="1553" y="470"/>
                </a:cxn>
                <a:cxn ang="0">
                  <a:pos x="1382" y="360"/>
                </a:cxn>
                <a:cxn ang="0">
                  <a:pos x="1215" y="266"/>
                </a:cxn>
                <a:cxn ang="0">
                  <a:pos x="1053" y="189"/>
                </a:cxn>
                <a:cxn ang="0">
                  <a:pos x="892" y="126"/>
                </a:cxn>
                <a:cxn ang="0">
                  <a:pos x="733" y="77"/>
                </a:cxn>
                <a:cxn ang="0">
                  <a:pos x="574" y="42"/>
                </a:cxn>
                <a:cxn ang="0">
                  <a:pos x="413" y="17"/>
                </a:cxn>
                <a:cxn ang="0">
                  <a:pos x="250" y="3"/>
                </a:cxn>
                <a:cxn ang="0">
                  <a:pos x="85" y="0"/>
                </a:cxn>
              </a:cxnLst>
              <a:rect l="0" t="0" r="r" b="b"/>
              <a:pathLst>
                <a:path w="5115" h="2460">
                  <a:moveTo>
                    <a:pt x="5115" y="2141"/>
                  </a:moveTo>
                  <a:lnTo>
                    <a:pt x="5115" y="2141"/>
                  </a:lnTo>
                  <a:lnTo>
                    <a:pt x="5104" y="2150"/>
                  </a:lnTo>
                  <a:lnTo>
                    <a:pt x="5068" y="2180"/>
                  </a:lnTo>
                  <a:lnTo>
                    <a:pt x="5043" y="2197"/>
                  </a:lnTo>
                  <a:lnTo>
                    <a:pt x="5011" y="2220"/>
                  </a:lnTo>
                  <a:lnTo>
                    <a:pt x="4975" y="2244"/>
                  </a:lnTo>
                  <a:lnTo>
                    <a:pt x="4933" y="2268"/>
                  </a:lnTo>
                  <a:lnTo>
                    <a:pt x="4888" y="2294"/>
                  </a:lnTo>
                  <a:lnTo>
                    <a:pt x="4836" y="2320"/>
                  </a:lnTo>
                  <a:lnTo>
                    <a:pt x="4781" y="2346"/>
                  </a:lnTo>
                  <a:lnTo>
                    <a:pt x="4721" y="2370"/>
                  </a:lnTo>
                  <a:lnTo>
                    <a:pt x="4657" y="2393"/>
                  </a:lnTo>
                  <a:lnTo>
                    <a:pt x="4589" y="2414"/>
                  </a:lnTo>
                  <a:lnTo>
                    <a:pt x="4554" y="2423"/>
                  </a:lnTo>
                  <a:lnTo>
                    <a:pt x="4517" y="2431"/>
                  </a:lnTo>
                  <a:lnTo>
                    <a:pt x="4479" y="2438"/>
                  </a:lnTo>
                  <a:lnTo>
                    <a:pt x="4442" y="2444"/>
                  </a:lnTo>
                  <a:lnTo>
                    <a:pt x="4402" y="2451"/>
                  </a:lnTo>
                  <a:lnTo>
                    <a:pt x="4361" y="2456"/>
                  </a:lnTo>
                  <a:lnTo>
                    <a:pt x="4321" y="2459"/>
                  </a:lnTo>
                  <a:lnTo>
                    <a:pt x="4279" y="2460"/>
                  </a:lnTo>
                  <a:lnTo>
                    <a:pt x="4236" y="2460"/>
                  </a:lnTo>
                  <a:lnTo>
                    <a:pt x="4193" y="2460"/>
                  </a:lnTo>
                  <a:lnTo>
                    <a:pt x="4149" y="2457"/>
                  </a:lnTo>
                  <a:lnTo>
                    <a:pt x="4103" y="2454"/>
                  </a:lnTo>
                  <a:lnTo>
                    <a:pt x="4057" y="2448"/>
                  </a:lnTo>
                  <a:lnTo>
                    <a:pt x="4012" y="2441"/>
                  </a:lnTo>
                  <a:lnTo>
                    <a:pt x="3964" y="2431"/>
                  </a:lnTo>
                  <a:lnTo>
                    <a:pt x="3916" y="2422"/>
                  </a:lnTo>
                  <a:lnTo>
                    <a:pt x="3867" y="2409"/>
                  </a:lnTo>
                  <a:lnTo>
                    <a:pt x="3819" y="2394"/>
                  </a:lnTo>
                  <a:lnTo>
                    <a:pt x="3769" y="2377"/>
                  </a:lnTo>
                  <a:lnTo>
                    <a:pt x="3717" y="2357"/>
                  </a:lnTo>
                  <a:lnTo>
                    <a:pt x="3666" y="2336"/>
                  </a:lnTo>
                  <a:lnTo>
                    <a:pt x="3614" y="2312"/>
                  </a:lnTo>
                  <a:lnTo>
                    <a:pt x="3563" y="2286"/>
                  </a:lnTo>
                  <a:lnTo>
                    <a:pt x="3510" y="2257"/>
                  </a:lnTo>
                  <a:lnTo>
                    <a:pt x="3456" y="2226"/>
                  </a:lnTo>
                  <a:lnTo>
                    <a:pt x="3402" y="2192"/>
                  </a:lnTo>
                  <a:lnTo>
                    <a:pt x="3348" y="2155"/>
                  </a:lnTo>
                  <a:lnTo>
                    <a:pt x="3294" y="2117"/>
                  </a:lnTo>
                  <a:lnTo>
                    <a:pt x="3238" y="2075"/>
                  </a:lnTo>
                  <a:lnTo>
                    <a:pt x="3183" y="2029"/>
                  </a:lnTo>
                  <a:lnTo>
                    <a:pt x="3127" y="1981"/>
                  </a:lnTo>
                  <a:lnTo>
                    <a:pt x="3070" y="1931"/>
                  </a:lnTo>
                  <a:lnTo>
                    <a:pt x="3013" y="1876"/>
                  </a:lnTo>
                  <a:lnTo>
                    <a:pt x="2956" y="1818"/>
                  </a:lnTo>
                  <a:lnTo>
                    <a:pt x="2899" y="1756"/>
                  </a:lnTo>
                  <a:lnTo>
                    <a:pt x="2841" y="1694"/>
                  </a:lnTo>
                  <a:lnTo>
                    <a:pt x="2841" y="1694"/>
                  </a:lnTo>
                  <a:lnTo>
                    <a:pt x="2727" y="1564"/>
                  </a:lnTo>
                  <a:lnTo>
                    <a:pt x="2616" y="1442"/>
                  </a:lnTo>
                  <a:lnTo>
                    <a:pt x="2508" y="1325"/>
                  </a:lnTo>
                  <a:lnTo>
                    <a:pt x="2402" y="1214"/>
                  </a:lnTo>
                  <a:lnTo>
                    <a:pt x="2300" y="1111"/>
                  </a:lnTo>
                  <a:lnTo>
                    <a:pt x="2198" y="1012"/>
                  </a:lnTo>
                  <a:lnTo>
                    <a:pt x="2101" y="918"/>
                  </a:lnTo>
                  <a:lnTo>
                    <a:pt x="2004" y="831"/>
                  </a:lnTo>
                  <a:lnTo>
                    <a:pt x="1911" y="749"/>
                  </a:lnTo>
                  <a:lnTo>
                    <a:pt x="1818" y="671"/>
                  </a:lnTo>
                  <a:lnTo>
                    <a:pt x="1728" y="600"/>
                  </a:lnTo>
                  <a:lnTo>
                    <a:pt x="1639" y="533"/>
                  </a:lnTo>
                  <a:lnTo>
                    <a:pt x="1553" y="470"/>
                  </a:lnTo>
                  <a:lnTo>
                    <a:pt x="1467" y="413"/>
                  </a:lnTo>
                  <a:lnTo>
                    <a:pt x="1382" y="360"/>
                  </a:lnTo>
                  <a:lnTo>
                    <a:pt x="1299" y="310"/>
                  </a:lnTo>
                  <a:lnTo>
                    <a:pt x="1215" y="266"/>
                  </a:lnTo>
                  <a:lnTo>
                    <a:pt x="1133" y="224"/>
                  </a:lnTo>
                  <a:lnTo>
                    <a:pt x="1053" y="189"/>
                  </a:lnTo>
                  <a:lnTo>
                    <a:pt x="972" y="155"/>
                  </a:lnTo>
                  <a:lnTo>
                    <a:pt x="892" y="126"/>
                  </a:lnTo>
                  <a:lnTo>
                    <a:pt x="813" y="100"/>
                  </a:lnTo>
                  <a:lnTo>
                    <a:pt x="733" y="77"/>
                  </a:lnTo>
                  <a:lnTo>
                    <a:pt x="653" y="58"/>
                  </a:lnTo>
                  <a:lnTo>
                    <a:pt x="574" y="42"/>
                  </a:lnTo>
                  <a:lnTo>
                    <a:pt x="493" y="29"/>
                  </a:lnTo>
                  <a:lnTo>
                    <a:pt x="413" y="17"/>
                  </a:lnTo>
                  <a:lnTo>
                    <a:pt x="332" y="9"/>
                  </a:lnTo>
                  <a:lnTo>
                    <a:pt x="250" y="3"/>
                  </a:lnTo>
                  <a:lnTo>
                    <a:pt x="168" y="0"/>
                  </a:lnTo>
                  <a:lnTo>
                    <a:pt x="85" y="0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46272" name="Freeform 64"/>
            <p:cNvSpPr>
              <a:spLocks/>
            </p:cNvSpPr>
            <p:nvPr/>
          </p:nvSpPr>
          <p:spPr bwMode="auto">
            <a:xfrm>
              <a:off x="375" y="787"/>
              <a:ext cx="5147" cy="1195"/>
            </a:xfrm>
            <a:custGeom>
              <a:avLst/>
              <a:gdLst/>
              <a:ahLst/>
              <a:cxnLst>
                <a:cxn ang="0">
                  <a:pos x="5147" y="2049"/>
                </a:cxn>
                <a:cxn ang="0">
                  <a:pos x="5100" y="2090"/>
                </a:cxn>
                <a:cxn ang="0">
                  <a:pos x="5043" y="2132"/>
                </a:cxn>
                <a:cxn ang="0">
                  <a:pos x="4967" y="2182"/>
                </a:cxn>
                <a:cxn ang="0">
                  <a:pos x="4871" y="2237"/>
                </a:cxn>
                <a:cxn ang="0">
                  <a:pos x="4756" y="2288"/>
                </a:cxn>
                <a:cxn ang="0">
                  <a:pos x="4624" y="2335"/>
                </a:cxn>
                <a:cxn ang="0">
                  <a:pos x="4553" y="2355"/>
                </a:cxn>
                <a:cxn ang="0">
                  <a:pos x="4477" y="2369"/>
                </a:cxn>
                <a:cxn ang="0">
                  <a:pos x="4397" y="2382"/>
                </a:cxn>
                <a:cxn ang="0">
                  <a:pos x="4314" y="2388"/>
                </a:cxn>
                <a:cxn ang="0">
                  <a:pos x="4228" y="2390"/>
                </a:cxn>
                <a:cxn ang="0">
                  <a:pos x="4139" y="2385"/>
                </a:cxn>
                <a:cxn ang="0">
                  <a:pos x="4046" y="2374"/>
                </a:cxn>
                <a:cxn ang="0">
                  <a:pos x="3952" y="2356"/>
                </a:cxn>
                <a:cxn ang="0">
                  <a:pos x="3853" y="2330"/>
                </a:cxn>
                <a:cxn ang="0">
                  <a:pos x="3752" y="2296"/>
                </a:cxn>
                <a:cxn ang="0">
                  <a:pos x="3648" y="2253"/>
                </a:cxn>
                <a:cxn ang="0">
                  <a:pos x="3542" y="2200"/>
                </a:cxn>
                <a:cxn ang="0">
                  <a:pos x="3434" y="2137"/>
                </a:cxn>
                <a:cxn ang="0">
                  <a:pos x="3324" y="2064"/>
                </a:cxn>
                <a:cxn ang="0">
                  <a:pos x="3212" y="1978"/>
                </a:cxn>
                <a:cxn ang="0">
                  <a:pos x="3098" y="1880"/>
                </a:cxn>
                <a:cxn ang="0">
                  <a:pos x="2983" y="1770"/>
                </a:cxn>
                <a:cxn ang="0">
                  <a:pos x="2866" y="1646"/>
                </a:cxn>
                <a:cxn ang="0">
                  <a:pos x="2749" y="1520"/>
                </a:cxn>
                <a:cxn ang="0">
                  <a:pos x="2527" y="1284"/>
                </a:cxn>
                <a:cxn ang="0">
                  <a:pos x="2315" y="1072"/>
                </a:cxn>
                <a:cxn ang="0">
                  <a:pos x="2113" y="884"/>
                </a:cxn>
                <a:cxn ang="0">
                  <a:pos x="1920" y="717"/>
                </a:cxn>
                <a:cxn ang="0">
                  <a:pos x="1736" y="570"/>
                </a:cxn>
                <a:cxn ang="0">
                  <a:pos x="1558" y="444"/>
                </a:cxn>
                <a:cxn ang="0">
                  <a:pos x="1386" y="336"/>
                </a:cxn>
                <a:cxn ang="0">
                  <a:pos x="1219" y="246"/>
                </a:cxn>
                <a:cxn ang="0">
                  <a:pos x="1055" y="170"/>
                </a:cxn>
                <a:cxn ang="0">
                  <a:pos x="893" y="112"/>
                </a:cxn>
                <a:cxn ang="0">
                  <a:pos x="733" y="65"/>
                </a:cxn>
                <a:cxn ang="0">
                  <a:pos x="574" y="33"/>
                </a:cxn>
                <a:cxn ang="0">
                  <a:pos x="413" y="12"/>
                </a:cxn>
                <a:cxn ang="0">
                  <a:pos x="250" y="2"/>
                </a:cxn>
                <a:cxn ang="0">
                  <a:pos x="85" y="0"/>
                </a:cxn>
              </a:cxnLst>
              <a:rect l="0" t="0" r="r" b="b"/>
              <a:pathLst>
                <a:path w="5147" h="2390">
                  <a:moveTo>
                    <a:pt x="5147" y="2049"/>
                  </a:moveTo>
                  <a:lnTo>
                    <a:pt x="5147" y="2049"/>
                  </a:lnTo>
                  <a:lnTo>
                    <a:pt x="5135" y="2061"/>
                  </a:lnTo>
                  <a:lnTo>
                    <a:pt x="5100" y="2090"/>
                  </a:lnTo>
                  <a:lnTo>
                    <a:pt x="5075" y="2109"/>
                  </a:lnTo>
                  <a:lnTo>
                    <a:pt x="5043" y="2132"/>
                  </a:lnTo>
                  <a:lnTo>
                    <a:pt x="5008" y="2156"/>
                  </a:lnTo>
                  <a:lnTo>
                    <a:pt x="4967" y="2182"/>
                  </a:lnTo>
                  <a:lnTo>
                    <a:pt x="4921" y="2209"/>
                  </a:lnTo>
                  <a:lnTo>
                    <a:pt x="4871" y="2237"/>
                  </a:lnTo>
                  <a:lnTo>
                    <a:pt x="4815" y="2262"/>
                  </a:lnTo>
                  <a:lnTo>
                    <a:pt x="4756" y="2288"/>
                  </a:lnTo>
                  <a:lnTo>
                    <a:pt x="4692" y="2313"/>
                  </a:lnTo>
                  <a:lnTo>
                    <a:pt x="4624" y="2335"/>
                  </a:lnTo>
                  <a:lnTo>
                    <a:pt x="4589" y="2345"/>
                  </a:lnTo>
                  <a:lnTo>
                    <a:pt x="4553" y="2355"/>
                  </a:lnTo>
                  <a:lnTo>
                    <a:pt x="4515" y="2363"/>
                  </a:lnTo>
                  <a:lnTo>
                    <a:pt x="4477" y="2369"/>
                  </a:lnTo>
                  <a:lnTo>
                    <a:pt x="4438" y="2376"/>
                  </a:lnTo>
                  <a:lnTo>
                    <a:pt x="4397" y="2382"/>
                  </a:lnTo>
                  <a:lnTo>
                    <a:pt x="4357" y="2385"/>
                  </a:lnTo>
                  <a:lnTo>
                    <a:pt x="4314" y="2388"/>
                  </a:lnTo>
                  <a:lnTo>
                    <a:pt x="4272" y="2390"/>
                  </a:lnTo>
                  <a:lnTo>
                    <a:pt x="4228" y="2390"/>
                  </a:lnTo>
                  <a:lnTo>
                    <a:pt x="4184" y="2388"/>
                  </a:lnTo>
                  <a:lnTo>
                    <a:pt x="4139" y="2385"/>
                  </a:lnTo>
                  <a:lnTo>
                    <a:pt x="4093" y="2380"/>
                  </a:lnTo>
                  <a:lnTo>
                    <a:pt x="4046" y="2374"/>
                  </a:lnTo>
                  <a:lnTo>
                    <a:pt x="3999" y="2366"/>
                  </a:lnTo>
                  <a:lnTo>
                    <a:pt x="3952" y="2356"/>
                  </a:lnTo>
                  <a:lnTo>
                    <a:pt x="3902" y="2345"/>
                  </a:lnTo>
                  <a:lnTo>
                    <a:pt x="3853" y="2330"/>
                  </a:lnTo>
                  <a:lnTo>
                    <a:pt x="3803" y="2314"/>
                  </a:lnTo>
                  <a:lnTo>
                    <a:pt x="3752" y="2296"/>
                  </a:lnTo>
                  <a:lnTo>
                    <a:pt x="3700" y="2275"/>
                  </a:lnTo>
                  <a:lnTo>
                    <a:pt x="3648" y="2253"/>
                  </a:lnTo>
                  <a:lnTo>
                    <a:pt x="3596" y="2229"/>
                  </a:lnTo>
                  <a:lnTo>
                    <a:pt x="3542" y="2200"/>
                  </a:lnTo>
                  <a:lnTo>
                    <a:pt x="3489" y="2170"/>
                  </a:lnTo>
                  <a:lnTo>
                    <a:pt x="3434" y="2137"/>
                  </a:lnTo>
                  <a:lnTo>
                    <a:pt x="3380" y="2101"/>
                  </a:lnTo>
                  <a:lnTo>
                    <a:pt x="3324" y="2064"/>
                  </a:lnTo>
                  <a:lnTo>
                    <a:pt x="3269" y="2022"/>
                  </a:lnTo>
                  <a:lnTo>
                    <a:pt x="3212" y="1978"/>
                  </a:lnTo>
                  <a:lnTo>
                    <a:pt x="3156" y="1930"/>
                  </a:lnTo>
                  <a:lnTo>
                    <a:pt x="3098" y="1880"/>
                  </a:lnTo>
                  <a:lnTo>
                    <a:pt x="3041" y="1827"/>
                  </a:lnTo>
                  <a:lnTo>
                    <a:pt x="2983" y="1770"/>
                  </a:lnTo>
                  <a:lnTo>
                    <a:pt x="2924" y="1710"/>
                  </a:lnTo>
                  <a:lnTo>
                    <a:pt x="2866" y="1646"/>
                  </a:lnTo>
                  <a:lnTo>
                    <a:pt x="2866" y="1646"/>
                  </a:lnTo>
                  <a:lnTo>
                    <a:pt x="2749" y="1520"/>
                  </a:lnTo>
                  <a:lnTo>
                    <a:pt x="2637" y="1399"/>
                  </a:lnTo>
                  <a:lnTo>
                    <a:pt x="2527" y="1284"/>
                  </a:lnTo>
                  <a:lnTo>
                    <a:pt x="2419" y="1174"/>
                  </a:lnTo>
                  <a:lnTo>
                    <a:pt x="2315" y="1072"/>
                  </a:lnTo>
                  <a:lnTo>
                    <a:pt x="2213" y="976"/>
                  </a:lnTo>
                  <a:lnTo>
                    <a:pt x="2113" y="884"/>
                  </a:lnTo>
                  <a:lnTo>
                    <a:pt x="2016" y="798"/>
                  </a:lnTo>
                  <a:lnTo>
                    <a:pt x="1920" y="717"/>
                  </a:lnTo>
                  <a:lnTo>
                    <a:pt x="1827" y="641"/>
                  </a:lnTo>
                  <a:lnTo>
                    <a:pt x="1736" y="570"/>
                  </a:lnTo>
                  <a:lnTo>
                    <a:pt x="1647" y="504"/>
                  </a:lnTo>
                  <a:lnTo>
                    <a:pt x="1558" y="444"/>
                  </a:lnTo>
                  <a:lnTo>
                    <a:pt x="1472" y="388"/>
                  </a:lnTo>
                  <a:lnTo>
                    <a:pt x="1386" y="336"/>
                  </a:lnTo>
                  <a:lnTo>
                    <a:pt x="1303" y="288"/>
                  </a:lnTo>
                  <a:lnTo>
                    <a:pt x="1219" y="246"/>
                  </a:lnTo>
                  <a:lnTo>
                    <a:pt x="1136" y="205"/>
                  </a:lnTo>
                  <a:lnTo>
                    <a:pt x="1055" y="170"/>
                  </a:lnTo>
                  <a:lnTo>
                    <a:pt x="974" y="139"/>
                  </a:lnTo>
                  <a:lnTo>
                    <a:pt x="893" y="112"/>
                  </a:lnTo>
                  <a:lnTo>
                    <a:pt x="814" y="88"/>
                  </a:lnTo>
                  <a:lnTo>
                    <a:pt x="733" y="65"/>
                  </a:lnTo>
                  <a:lnTo>
                    <a:pt x="653" y="47"/>
                  </a:lnTo>
                  <a:lnTo>
                    <a:pt x="574" y="33"/>
                  </a:lnTo>
                  <a:lnTo>
                    <a:pt x="493" y="21"/>
                  </a:lnTo>
                  <a:lnTo>
                    <a:pt x="413" y="12"/>
                  </a:lnTo>
                  <a:lnTo>
                    <a:pt x="332" y="5"/>
                  </a:lnTo>
                  <a:lnTo>
                    <a:pt x="250" y="2"/>
                  </a:lnTo>
                  <a:lnTo>
                    <a:pt x="168" y="0"/>
                  </a:lnTo>
                  <a:lnTo>
                    <a:pt x="85" y="0"/>
                  </a:lnTo>
                  <a:lnTo>
                    <a:pt x="0" y="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46273" name="Freeform 65"/>
            <p:cNvSpPr>
              <a:spLocks/>
            </p:cNvSpPr>
            <p:nvPr/>
          </p:nvSpPr>
          <p:spPr bwMode="auto">
            <a:xfrm>
              <a:off x="389" y="808"/>
              <a:ext cx="5176" cy="1160"/>
            </a:xfrm>
            <a:custGeom>
              <a:avLst/>
              <a:gdLst/>
              <a:ahLst/>
              <a:cxnLst>
                <a:cxn ang="0">
                  <a:pos x="5176" y="1959"/>
                </a:cxn>
                <a:cxn ang="0">
                  <a:pos x="5130" y="2001"/>
                </a:cxn>
                <a:cxn ang="0">
                  <a:pos x="5075" y="2044"/>
                </a:cxn>
                <a:cxn ang="0">
                  <a:pos x="4998" y="2096"/>
                </a:cxn>
                <a:cxn ang="0">
                  <a:pos x="4903" y="2153"/>
                </a:cxn>
                <a:cxn ang="0">
                  <a:pos x="4790" y="2208"/>
                </a:cxn>
                <a:cxn ang="0">
                  <a:pos x="4658" y="2258"/>
                </a:cxn>
                <a:cxn ang="0">
                  <a:pos x="4587" y="2277"/>
                </a:cxn>
                <a:cxn ang="0">
                  <a:pos x="4513" y="2295"/>
                </a:cxn>
                <a:cxn ang="0">
                  <a:pos x="4433" y="2308"/>
                </a:cxn>
                <a:cxn ang="0">
                  <a:pos x="4350" y="2317"/>
                </a:cxn>
                <a:cxn ang="0">
                  <a:pos x="4264" y="2321"/>
                </a:cxn>
                <a:cxn ang="0">
                  <a:pos x="4174" y="2317"/>
                </a:cxn>
                <a:cxn ang="0">
                  <a:pos x="4082" y="2308"/>
                </a:cxn>
                <a:cxn ang="0">
                  <a:pos x="3986" y="2292"/>
                </a:cxn>
                <a:cxn ang="0">
                  <a:pos x="3888" y="2269"/>
                </a:cxn>
                <a:cxn ang="0">
                  <a:pos x="3786" y="2235"/>
                </a:cxn>
                <a:cxn ang="0">
                  <a:pos x="3682" y="2195"/>
                </a:cxn>
                <a:cxn ang="0">
                  <a:pos x="3575" y="2143"/>
                </a:cxn>
                <a:cxn ang="0">
                  <a:pos x="3466" y="2082"/>
                </a:cxn>
                <a:cxn ang="0">
                  <a:pos x="3355" y="2011"/>
                </a:cxn>
                <a:cxn ang="0">
                  <a:pos x="3241" y="1927"/>
                </a:cxn>
                <a:cxn ang="0">
                  <a:pos x="3125" y="1831"/>
                </a:cxn>
                <a:cxn ang="0">
                  <a:pos x="3009" y="1723"/>
                </a:cxn>
                <a:cxn ang="0">
                  <a:pos x="2891" y="1600"/>
                </a:cxn>
                <a:cxn ang="0">
                  <a:pos x="2773" y="1475"/>
                </a:cxn>
                <a:cxn ang="0">
                  <a:pos x="2545" y="1244"/>
                </a:cxn>
                <a:cxn ang="0">
                  <a:pos x="2331" y="1035"/>
                </a:cxn>
                <a:cxn ang="0">
                  <a:pos x="2126" y="850"/>
                </a:cxn>
                <a:cxn ang="0">
                  <a:pos x="1931" y="685"/>
                </a:cxn>
                <a:cxn ang="0">
                  <a:pos x="1744" y="543"/>
                </a:cxn>
                <a:cxn ang="0">
                  <a:pos x="1565" y="419"/>
                </a:cxn>
                <a:cxn ang="0">
                  <a:pos x="1391" y="314"/>
                </a:cxn>
                <a:cxn ang="0">
                  <a:pos x="1222" y="226"/>
                </a:cxn>
                <a:cxn ang="0">
                  <a:pos x="1057" y="154"/>
                </a:cxn>
                <a:cxn ang="0">
                  <a:pos x="894" y="99"/>
                </a:cxn>
                <a:cxn ang="0">
                  <a:pos x="735" y="55"/>
                </a:cxn>
                <a:cxn ang="0">
                  <a:pos x="574" y="26"/>
                </a:cxn>
                <a:cxn ang="0">
                  <a:pos x="412" y="8"/>
                </a:cxn>
                <a:cxn ang="0">
                  <a:pos x="250" y="0"/>
                </a:cxn>
                <a:cxn ang="0">
                  <a:pos x="85" y="4"/>
                </a:cxn>
              </a:cxnLst>
              <a:rect l="0" t="0" r="r" b="b"/>
              <a:pathLst>
                <a:path w="5176" h="2321">
                  <a:moveTo>
                    <a:pt x="5176" y="1959"/>
                  </a:moveTo>
                  <a:lnTo>
                    <a:pt x="5176" y="1959"/>
                  </a:lnTo>
                  <a:lnTo>
                    <a:pt x="5165" y="1970"/>
                  </a:lnTo>
                  <a:lnTo>
                    <a:pt x="5130" y="2001"/>
                  </a:lnTo>
                  <a:lnTo>
                    <a:pt x="5105" y="2020"/>
                  </a:lnTo>
                  <a:lnTo>
                    <a:pt x="5075" y="2044"/>
                  </a:lnTo>
                  <a:lnTo>
                    <a:pt x="5039" y="2070"/>
                  </a:lnTo>
                  <a:lnTo>
                    <a:pt x="4998" y="2096"/>
                  </a:lnTo>
                  <a:lnTo>
                    <a:pt x="4953" y="2125"/>
                  </a:lnTo>
                  <a:lnTo>
                    <a:pt x="4903" y="2153"/>
                  </a:lnTo>
                  <a:lnTo>
                    <a:pt x="4849" y="2180"/>
                  </a:lnTo>
                  <a:lnTo>
                    <a:pt x="4790" y="2208"/>
                  </a:lnTo>
                  <a:lnTo>
                    <a:pt x="4726" y="2233"/>
                  </a:lnTo>
                  <a:lnTo>
                    <a:pt x="4658" y="2258"/>
                  </a:lnTo>
                  <a:lnTo>
                    <a:pt x="4624" y="2267"/>
                  </a:lnTo>
                  <a:lnTo>
                    <a:pt x="4587" y="2277"/>
                  </a:lnTo>
                  <a:lnTo>
                    <a:pt x="4550" y="2287"/>
                  </a:lnTo>
                  <a:lnTo>
                    <a:pt x="4513" y="2295"/>
                  </a:lnTo>
                  <a:lnTo>
                    <a:pt x="4472" y="2303"/>
                  </a:lnTo>
                  <a:lnTo>
                    <a:pt x="4433" y="2308"/>
                  </a:lnTo>
                  <a:lnTo>
                    <a:pt x="4392" y="2313"/>
                  </a:lnTo>
                  <a:lnTo>
                    <a:pt x="4350" y="2317"/>
                  </a:lnTo>
                  <a:lnTo>
                    <a:pt x="4307" y="2319"/>
                  </a:lnTo>
                  <a:lnTo>
                    <a:pt x="4264" y="2321"/>
                  </a:lnTo>
                  <a:lnTo>
                    <a:pt x="4220" y="2319"/>
                  </a:lnTo>
                  <a:lnTo>
                    <a:pt x="4174" y="2317"/>
                  </a:lnTo>
                  <a:lnTo>
                    <a:pt x="4128" y="2314"/>
                  </a:lnTo>
                  <a:lnTo>
                    <a:pt x="4082" y="2308"/>
                  </a:lnTo>
                  <a:lnTo>
                    <a:pt x="4034" y="2301"/>
                  </a:lnTo>
                  <a:lnTo>
                    <a:pt x="3986" y="2292"/>
                  </a:lnTo>
                  <a:lnTo>
                    <a:pt x="3936" y="2282"/>
                  </a:lnTo>
                  <a:lnTo>
                    <a:pt x="3888" y="2269"/>
                  </a:lnTo>
                  <a:lnTo>
                    <a:pt x="3836" y="2253"/>
                  </a:lnTo>
                  <a:lnTo>
                    <a:pt x="3786" y="2235"/>
                  </a:lnTo>
                  <a:lnTo>
                    <a:pt x="3734" y="2216"/>
                  </a:lnTo>
                  <a:lnTo>
                    <a:pt x="3682" y="2195"/>
                  </a:lnTo>
                  <a:lnTo>
                    <a:pt x="3628" y="2170"/>
                  </a:lnTo>
                  <a:lnTo>
                    <a:pt x="3575" y="2143"/>
                  </a:lnTo>
                  <a:lnTo>
                    <a:pt x="3521" y="2114"/>
                  </a:lnTo>
                  <a:lnTo>
                    <a:pt x="3466" y="2082"/>
                  </a:lnTo>
                  <a:lnTo>
                    <a:pt x="3410" y="2048"/>
                  </a:lnTo>
                  <a:lnTo>
                    <a:pt x="3355" y="2011"/>
                  </a:lnTo>
                  <a:lnTo>
                    <a:pt x="3298" y="1970"/>
                  </a:lnTo>
                  <a:lnTo>
                    <a:pt x="3241" y="1927"/>
                  </a:lnTo>
                  <a:lnTo>
                    <a:pt x="3184" y="1880"/>
                  </a:lnTo>
                  <a:lnTo>
                    <a:pt x="3125" y="1831"/>
                  </a:lnTo>
                  <a:lnTo>
                    <a:pt x="3067" y="1778"/>
                  </a:lnTo>
                  <a:lnTo>
                    <a:pt x="3009" y="1723"/>
                  </a:lnTo>
                  <a:lnTo>
                    <a:pt x="2949" y="1663"/>
                  </a:lnTo>
                  <a:lnTo>
                    <a:pt x="2891" y="1600"/>
                  </a:lnTo>
                  <a:lnTo>
                    <a:pt x="2891" y="1600"/>
                  </a:lnTo>
                  <a:lnTo>
                    <a:pt x="2773" y="1475"/>
                  </a:lnTo>
                  <a:lnTo>
                    <a:pt x="2658" y="1357"/>
                  </a:lnTo>
                  <a:lnTo>
                    <a:pt x="2545" y="1244"/>
                  </a:lnTo>
                  <a:lnTo>
                    <a:pt x="2437" y="1135"/>
                  </a:lnTo>
                  <a:lnTo>
                    <a:pt x="2331" y="1035"/>
                  </a:lnTo>
                  <a:lnTo>
                    <a:pt x="2227" y="938"/>
                  </a:lnTo>
                  <a:lnTo>
                    <a:pt x="2126" y="850"/>
                  </a:lnTo>
                  <a:lnTo>
                    <a:pt x="2027" y="764"/>
                  </a:lnTo>
                  <a:lnTo>
                    <a:pt x="1931" y="685"/>
                  </a:lnTo>
                  <a:lnTo>
                    <a:pt x="1837" y="611"/>
                  </a:lnTo>
                  <a:lnTo>
                    <a:pt x="1744" y="543"/>
                  </a:lnTo>
                  <a:lnTo>
                    <a:pt x="1654" y="478"/>
                  </a:lnTo>
                  <a:lnTo>
                    <a:pt x="1565" y="419"/>
                  </a:lnTo>
                  <a:lnTo>
                    <a:pt x="1477" y="364"/>
                  </a:lnTo>
                  <a:lnTo>
                    <a:pt x="1391" y="314"/>
                  </a:lnTo>
                  <a:lnTo>
                    <a:pt x="1305" y="268"/>
                  </a:lnTo>
                  <a:lnTo>
                    <a:pt x="1222" y="226"/>
                  </a:lnTo>
                  <a:lnTo>
                    <a:pt x="1139" y="188"/>
                  </a:lnTo>
                  <a:lnTo>
                    <a:pt x="1057" y="154"/>
                  </a:lnTo>
                  <a:lnTo>
                    <a:pt x="976" y="125"/>
                  </a:lnTo>
                  <a:lnTo>
                    <a:pt x="894" y="99"/>
                  </a:lnTo>
                  <a:lnTo>
                    <a:pt x="814" y="75"/>
                  </a:lnTo>
                  <a:lnTo>
                    <a:pt x="735" y="55"/>
                  </a:lnTo>
                  <a:lnTo>
                    <a:pt x="654" y="39"/>
                  </a:lnTo>
                  <a:lnTo>
                    <a:pt x="574" y="26"/>
                  </a:lnTo>
                  <a:lnTo>
                    <a:pt x="493" y="16"/>
                  </a:lnTo>
                  <a:lnTo>
                    <a:pt x="412" y="8"/>
                  </a:lnTo>
                  <a:lnTo>
                    <a:pt x="332" y="4"/>
                  </a:lnTo>
                  <a:lnTo>
                    <a:pt x="250" y="0"/>
                  </a:lnTo>
                  <a:lnTo>
                    <a:pt x="168" y="0"/>
                  </a:lnTo>
                  <a:lnTo>
                    <a:pt x="85" y="4"/>
                  </a:lnTo>
                  <a:lnTo>
                    <a:pt x="0" y="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46274" name="Freeform 66"/>
            <p:cNvSpPr>
              <a:spLocks/>
            </p:cNvSpPr>
            <p:nvPr/>
          </p:nvSpPr>
          <p:spPr bwMode="auto">
            <a:xfrm>
              <a:off x="403" y="829"/>
              <a:ext cx="5205" cy="1124"/>
            </a:xfrm>
            <a:custGeom>
              <a:avLst/>
              <a:gdLst/>
              <a:ahLst/>
              <a:cxnLst>
                <a:cxn ang="0">
                  <a:pos x="5205" y="1868"/>
                </a:cxn>
                <a:cxn ang="0">
                  <a:pos x="5161" y="1910"/>
                </a:cxn>
                <a:cxn ang="0">
                  <a:pos x="5105" y="1956"/>
                </a:cxn>
                <a:cxn ang="0">
                  <a:pos x="5030" y="2011"/>
                </a:cxn>
                <a:cxn ang="0">
                  <a:pos x="4936" y="2069"/>
                </a:cxn>
                <a:cxn ang="0">
                  <a:pos x="4822" y="2127"/>
                </a:cxn>
                <a:cxn ang="0">
                  <a:pos x="4693" y="2178"/>
                </a:cxn>
                <a:cxn ang="0">
                  <a:pos x="4621" y="2201"/>
                </a:cxn>
                <a:cxn ang="0">
                  <a:pos x="4546" y="2219"/>
                </a:cxn>
                <a:cxn ang="0">
                  <a:pos x="4467" y="2235"/>
                </a:cxn>
                <a:cxn ang="0">
                  <a:pos x="4385" y="2245"/>
                </a:cxn>
                <a:cxn ang="0">
                  <a:pos x="4299" y="2250"/>
                </a:cxn>
                <a:cxn ang="0">
                  <a:pos x="4208" y="2250"/>
                </a:cxn>
                <a:cxn ang="0">
                  <a:pos x="4117" y="2241"/>
                </a:cxn>
                <a:cxn ang="0">
                  <a:pos x="4020" y="2227"/>
                </a:cxn>
                <a:cxn ang="0">
                  <a:pos x="3921" y="2206"/>
                </a:cxn>
                <a:cxn ang="0">
                  <a:pos x="3820" y="2175"/>
                </a:cxn>
                <a:cxn ang="0">
                  <a:pos x="3714" y="2135"/>
                </a:cxn>
                <a:cxn ang="0">
                  <a:pos x="3607" y="2086"/>
                </a:cxn>
                <a:cxn ang="0">
                  <a:pos x="3497" y="2027"/>
                </a:cxn>
                <a:cxn ang="0">
                  <a:pos x="3385" y="1957"/>
                </a:cxn>
                <a:cxn ang="0">
                  <a:pos x="3270" y="1875"/>
                </a:cxn>
                <a:cxn ang="0">
                  <a:pos x="3153" y="1781"/>
                </a:cxn>
                <a:cxn ang="0">
                  <a:pos x="3035" y="1675"/>
                </a:cxn>
                <a:cxn ang="0">
                  <a:pos x="2914" y="1555"/>
                </a:cxn>
                <a:cxn ang="0">
                  <a:pos x="2795" y="1431"/>
                </a:cxn>
                <a:cxn ang="0">
                  <a:pos x="2564" y="1202"/>
                </a:cxn>
                <a:cxn ang="0">
                  <a:pos x="2346" y="997"/>
                </a:cxn>
                <a:cxn ang="0">
                  <a:pos x="2140" y="816"/>
                </a:cxn>
                <a:cxn ang="0">
                  <a:pos x="1941" y="654"/>
                </a:cxn>
                <a:cxn ang="0">
                  <a:pos x="1752" y="514"/>
                </a:cxn>
                <a:cxn ang="0">
                  <a:pos x="1570" y="394"/>
                </a:cxn>
                <a:cxn ang="0">
                  <a:pos x="1395" y="293"/>
                </a:cxn>
                <a:cxn ang="0">
                  <a:pos x="1226" y="207"/>
                </a:cxn>
                <a:cxn ang="0">
                  <a:pos x="1059" y="139"/>
                </a:cxn>
                <a:cxn ang="0">
                  <a:pos x="897" y="86"/>
                </a:cxn>
                <a:cxn ang="0">
                  <a:pos x="734" y="45"/>
                </a:cxn>
                <a:cxn ang="0">
                  <a:pos x="575" y="20"/>
                </a:cxn>
                <a:cxn ang="0">
                  <a:pos x="414" y="5"/>
                </a:cxn>
                <a:cxn ang="0">
                  <a:pos x="250" y="0"/>
                </a:cxn>
                <a:cxn ang="0">
                  <a:pos x="85" y="7"/>
                </a:cxn>
              </a:cxnLst>
              <a:rect l="0" t="0" r="r" b="b"/>
              <a:pathLst>
                <a:path w="5205" h="2250">
                  <a:moveTo>
                    <a:pt x="5205" y="1868"/>
                  </a:moveTo>
                  <a:lnTo>
                    <a:pt x="5205" y="1868"/>
                  </a:lnTo>
                  <a:lnTo>
                    <a:pt x="5194" y="1880"/>
                  </a:lnTo>
                  <a:lnTo>
                    <a:pt x="5161" y="1910"/>
                  </a:lnTo>
                  <a:lnTo>
                    <a:pt x="5136" y="1931"/>
                  </a:lnTo>
                  <a:lnTo>
                    <a:pt x="5105" y="1956"/>
                  </a:lnTo>
                  <a:lnTo>
                    <a:pt x="5071" y="1981"/>
                  </a:lnTo>
                  <a:lnTo>
                    <a:pt x="5030" y="2011"/>
                  </a:lnTo>
                  <a:lnTo>
                    <a:pt x="4984" y="2040"/>
                  </a:lnTo>
                  <a:lnTo>
                    <a:pt x="4936" y="2069"/>
                  </a:lnTo>
                  <a:lnTo>
                    <a:pt x="4882" y="2098"/>
                  </a:lnTo>
                  <a:lnTo>
                    <a:pt x="4822" y="2127"/>
                  </a:lnTo>
                  <a:lnTo>
                    <a:pt x="4760" y="2153"/>
                  </a:lnTo>
                  <a:lnTo>
                    <a:pt x="4693" y="2178"/>
                  </a:lnTo>
                  <a:lnTo>
                    <a:pt x="4657" y="2190"/>
                  </a:lnTo>
                  <a:lnTo>
                    <a:pt x="4621" y="2201"/>
                  </a:lnTo>
                  <a:lnTo>
                    <a:pt x="4585" y="2211"/>
                  </a:lnTo>
                  <a:lnTo>
                    <a:pt x="4546" y="2219"/>
                  </a:lnTo>
                  <a:lnTo>
                    <a:pt x="4507" y="2227"/>
                  </a:lnTo>
                  <a:lnTo>
                    <a:pt x="4467" y="2235"/>
                  </a:lnTo>
                  <a:lnTo>
                    <a:pt x="4426" y="2240"/>
                  </a:lnTo>
                  <a:lnTo>
                    <a:pt x="4385" y="2245"/>
                  </a:lnTo>
                  <a:lnTo>
                    <a:pt x="4342" y="2248"/>
                  </a:lnTo>
                  <a:lnTo>
                    <a:pt x="4299" y="2250"/>
                  </a:lnTo>
                  <a:lnTo>
                    <a:pt x="4254" y="2250"/>
                  </a:lnTo>
                  <a:lnTo>
                    <a:pt x="4208" y="2250"/>
                  </a:lnTo>
                  <a:lnTo>
                    <a:pt x="4163" y="2246"/>
                  </a:lnTo>
                  <a:lnTo>
                    <a:pt x="4117" y="2241"/>
                  </a:lnTo>
                  <a:lnTo>
                    <a:pt x="4068" y="2235"/>
                  </a:lnTo>
                  <a:lnTo>
                    <a:pt x="4020" y="2227"/>
                  </a:lnTo>
                  <a:lnTo>
                    <a:pt x="3971" y="2217"/>
                  </a:lnTo>
                  <a:lnTo>
                    <a:pt x="3921" y="2206"/>
                  </a:lnTo>
                  <a:lnTo>
                    <a:pt x="3871" y="2191"/>
                  </a:lnTo>
                  <a:lnTo>
                    <a:pt x="3820" y="2175"/>
                  </a:lnTo>
                  <a:lnTo>
                    <a:pt x="3767" y="2156"/>
                  </a:lnTo>
                  <a:lnTo>
                    <a:pt x="3714" y="2135"/>
                  </a:lnTo>
                  <a:lnTo>
                    <a:pt x="3661" y="2112"/>
                  </a:lnTo>
                  <a:lnTo>
                    <a:pt x="3607" y="2086"/>
                  </a:lnTo>
                  <a:lnTo>
                    <a:pt x="3553" y="2057"/>
                  </a:lnTo>
                  <a:lnTo>
                    <a:pt x="3497" y="2027"/>
                  </a:lnTo>
                  <a:lnTo>
                    <a:pt x="3442" y="1993"/>
                  </a:lnTo>
                  <a:lnTo>
                    <a:pt x="3385" y="1957"/>
                  </a:lnTo>
                  <a:lnTo>
                    <a:pt x="3328" y="1917"/>
                  </a:lnTo>
                  <a:lnTo>
                    <a:pt x="3270" y="1875"/>
                  </a:lnTo>
                  <a:lnTo>
                    <a:pt x="3213" y="1830"/>
                  </a:lnTo>
                  <a:lnTo>
                    <a:pt x="3153" y="1781"/>
                  </a:lnTo>
                  <a:lnTo>
                    <a:pt x="3095" y="1730"/>
                  </a:lnTo>
                  <a:lnTo>
                    <a:pt x="3035" y="1675"/>
                  </a:lnTo>
                  <a:lnTo>
                    <a:pt x="2975" y="1617"/>
                  </a:lnTo>
                  <a:lnTo>
                    <a:pt x="2914" y="1555"/>
                  </a:lnTo>
                  <a:lnTo>
                    <a:pt x="2914" y="1555"/>
                  </a:lnTo>
                  <a:lnTo>
                    <a:pt x="2795" y="1431"/>
                  </a:lnTo>
                  <a:lnTo>
                    <a:pt x="2678" y="1313"/>
                  </a:lnTo>
                  <a:lnTo>
                    <a:pt x="2564" y="1202"/>
                  </a:lnTo>
                  <a:lnTo>
                    <a:pt x="2453" y="1097"/>
                  </a:lnTo>
                  <a:lnTo>
                    <a:pt x="2346" y="997"/>
                  </a:lnTo>
                  <a:lnTo>
                    <a:pt x="2241" y="903"/>
                  </a:lnTo>
                  <a:lnTo>
                    <a:pt x="2140" y="816"/>
                  </a:lnTo>
                  <a:lnTo>
                    <a:pt x="2040" y="732"/>
                  </a:lnTo>
                  <a:lnTo>
                    <a:pt x="1941" y="654"/>
                  </a:lnTo>
                  <a:lnTo>
                    <a:pt x="1847" y="582"/>
                  </a:lnTo>
                  <a:lnTo>
                    <a:pt x="1752" y="514"/>
                  </a:lnTo>
                  <a:lnTo>
                    <a:pt x="1661" y="452"/>
                  </a:lnTo>
                  <a:lnTo>
                    <a:pt x="1570" y="394"/>
                  </a:lnTo>
                  <a:lnTo>
                    <a:pt x="1483" y="341"/>
                  </a:lnTo>
                  <a:lnTo>
                    <a:pt x="1395" y="293"/>
                  </a:lnTo>
                  <a:lnTo>
                    <a:pt x="1311" y="247"/>
                  </a:lnTo>
                  <a:lnTo>
                    <a:pt x="1226" y="207"/>
                  </a:lnTo>
                  <a:lnTo>
                    <a:pt x="1143" y="171"/>
                  </a:lnTo>
                  <a:lnTo>
                    <a:pt x="1059" y="139"/>
                  </a:lnTo>
                  <a:lnTo>
                    <a:pt x="977" y="110"/>
                  </a:lnTo>
                  <a:lnTo>
                    <a:pt x="897" y="86"/>
                  </a:lnTo>
                  <a:lnTo>
                    <a:pt x="815" y="63"/>
                  </a:lnTo>
                  <a:lnTo>
                    <a:pt x="734" y="45"/>
                  </a:lnTo>
                  <a:lnTo>
                    <a:pt x="655" y="31"/>
                  </a:lnTo>
                  <a:lnTo>
                    <a:pt x="575" y="20"/>
                  </a:lnTo>
                  <a:lnTo>
                    <a:pt x="494" y="10"/>
                  </a:lnTo>
                  <a:lnTo>
                    <a:pt x="414" y="5"/>
                  </a:lnTo>
                  <a:lnTo>
                    <a:pt x="332" y="2"/>
                  </a:lnTo>
                  <a:lnTo>
                    <a:pt x="250" y="0"/>
                  </a:lnTo>
                  <a:lnTo>
                    <a:pt x="168" y="2"/>
                  </a:lnTo>
                  <a:lnTo>
                    <a:pt x="85" y="7"/>
                  </a:lnTo>
                  <a:lnTo>
                    <a:pt x="0" y="13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46275" name="Freeform 67"/>
            <p:cNvSpPr>
              <a:spLocks/>
            </p:cNvSpPr>
            <p:nvPr/>
          </p:nvSpPr>
          <p:spPr bwMode="auto">
            <a:xfrm>
              <a:off x="418" y="850"/>
              <a:ext cx="5233" cy="1090"/>
            </a:xfrm>
            <a:custGeom>
              <a:avLst/>
              <a:gdLst/>
              <a:ahLst/>
              <a:cxnLst>
                <a:cxn ang="0">
                  <a:pos x="5233" y="1778"/>
                </a:cxn>
                <a:cxn ang="0">
                  <a:pos x="5189" y="1822"/>
                </a:cxn>
                <a:cxn ang="0">
                  <a:pos x="5133" y="1867"/>
                </a:cxn>
                <a:cxn ang="0">
                  <a:pos x="5060" y="1923"/>
                </a:cxn>
                <a:cxn ang="0">
                  <a:pos x="4965" y="1985"/>
                </a:cxn>
                <a:cxn ang="0">
                  <a:pos x="4854" y="2044"/>
                </a:cxn>
                <a:cxn ang="0">
                  <a:pos x="4725" y="2099"/>
                </a:cxn>
                <a:cxn ang="0">
                  <a:pos x="4654" y="2122"/>
                </a:cxn>
                <a:cxn ang="0">
                  <a:pos x="4579" y="2143"/>
                </a:cxn>
                <a:cxn ang="0">
                  <a:pos x="4500" y="2159"/>
                </a:cxn>
                <a:cxn ang="0">
                  <a:pos x="4418" y="2172"/>
                </a:cxn>
                <a:cxn ang="0">
                  <a:pos x="4332" y="2178"/>
                </a:cxn>
                <a:cxn ang="0">
                  <a:pos x="4242" y="2180"/>
                </a:cxn>
                <a:cxn ang="0">
                  <a:pos x="4149" y="2174"/>
                </a:cxn>
                <a:cxn ang="0">
                  <a:pos x="4053" y="2162"/>
                </a:cxn>
                <a:cxn ang="0">
                  <a:pos x="3953" y="2141"/>
                </a:cxn>
                <a:cxn ang="0">
                  <a:pos x="3852" y="2114"/>
                </a:cxn>
                <a:cxn ang="0">
                  <a:pos x="3746" y="2075"/>
                </a:cxn>
                <a:cxn ang="0">
                  <a:pos x="3638" y="2028"/>
                </a:cxn>
                <a:cxn ang="0">
                  <a:pos x="3527" y="1972"/>
                </a:cxn>
                <a:cxn ang="0">
                  <a:pos x="3414" y="1902"/>
                </a:cxn>
                <a:cxn ang="0">
                  <a:pos x="3298" y="1823"/>
                </a:cxn>
                <a:cxn ang="0">
                  <a:pos x="3180" y="1731"/>
                </a:cxn>
                <a:cxn ang="0">
                  <a:pos x="3059" y="1626"/>
                </a:cxn>
                <a:cxn ang="0">
                  <a:pos x="2937" y="1508"/>
                </a:cxn>
                <a:cxn ang="0">
                  <a:pos x="2816" y="1387"/>
                </a:cxn>
                <a:cxn ang="0">
                  <a:pos x="2581" y="1161"/>
                </a:cxn>
                <a:cxn ang="0">
                  <a:pos x="2361" y="959"/>
                </a:cxn>
                <a:cxn ang="0">
                  <a:pos x="2151" y="780"/>
                </a:cxn>
                <a:cxn ang="0">
                  <a:pos x="1951" y="624"/>
                </a:cxn>
                <a:cxn ang="0">
                  <a:pos x="1759" y="486"/>
                </a:cxn>
                <a:cxn ang="0">
                  <a:pos x="1576" y="370"/>
                </a:cxn>
                <a:cxn ang="0">
                  <a:pos x="1400" y="270"/>
                </a:cxn>
                <a:cxn ang="0">
                  <a:pos x="1229" y="189"/>
                </a:cxn>
                <a:cxn ang="0">
                  <a:pos x="1061" y="123"/>
                </a:cxn>
                <a:cxn ang="0">
                  <a:pos x="897" y="73"/>
                </a:cxn>
                <a:cxn ang="0">
                  <a:pos x="736" y="36"/>
                </a:cxn>
                <a:cxn ang="0">
                  <a:pos x="575" y="13"/>
                </a:cxn>
                <a:cxn ang="0">
                  <a:pos x="413" y="2"/>
                </a:cxn>
                <a:cxn ang="0">
                  <a:pos x="250" y="2"/>
                </a:cxn>
                <a:cxn ang="0">
                  <a:pos x="85" y="10"/>
                </a:cxn>
              </a:cxnLst>
              <a:rect l="0" t="0" r="r" b="b"/>
              <a:pathLst>
                <a:path w="5233" h="2180">
                  <a:moveTo>
                    <a:pt x="5233" y="1778"/>
                  </a:moveTo>
                  <a:lnTo>
                    <a:pt x="5233" y="1778"/>
                  </a:lnTo>
                  <a:lnTo>
                    <a:pt x="5222" y="1789"/>
                  </a:lnTo>
                  <a:lnTo>
                    <a:pt x="5189" y="1822"/>
                  </a:lnTo>
                  <a:lnTo>
                    <a:pt x="5164" y="1843"/>
                  </a:lnTo>
                  <a:lnTo>
                    <a:pt x="5133" y="1867"/>
                  </a:lnTo>
                  <a:lnTo>
                    <a:pt x="5099" y="1894"/>
                  </a:lnTo>
                  <a:lnTo>
                    <a:pt x="5060" y="1923"/>
                  </a:lnTo>
                  <a:lnTo>
                    <a:pt x="5015" y="1954"/>
                  </a:lnTo>
                  <a:lnTo>
                    <a:pt x="4965" y="1985"/>
                  </a:lnTo>
                  <a:lnTo>
                    <a:pt x="4913" y="2014"/>
                  </a:lnTo>
                  <a:lnTo>
                    <a:pt x="4854" y="2044"/>
                  </a:lnTo>
                  <a:lnTo>
                    <a:pt x="4792" y="2072"/>
                  </a:lnTo>
                  <a:lnTo>
                    <a:pt x="4725" y="2099"/>
                  </a:lnTo>
                  <a:lnTo>
                    <a:pt x="4689" y="2111"/>
                  </a:lnTo>
                  <a:lnTo>
                    <a:pt x="4654" y="2122"/>
                  </a:lnTo>
                  <a:lnTo>
                    <a:pt x="4617" y="2133"/>
                  </a:lnTo>
                  <a:lnTo>
                    <a:pt x="4579" y="2143"/>
                  </a:lnTo>
                  <a:lnTo>
                    <a:pt x="4540" y="2153"/>
                  </a:lnTo>
                  <a:lnTo>
                    <a:pt x="4500" y="2159"/>
                  </a:lnTo>
                  <a:lnTo>
                    <a:pt x="4460" y="2167"/>
                  </a:lnTo>
                  <a:lnTo>
                    <a:pt x="4418" y="2172"/>
                  </a:lnTo>
                  <a:lnTo>
                    <a:pt x="4375" y="2175"/>
                  </a:lnTo>
                  <a:lnTo>
                    <a:pt x="4332" y="2178"/>
                  </a:lnTo>
                  <a:lnTo>
                    <a:pt x="4288" y="2180"/>
                  </a:lnTo>
                  <a:lnTo>
                    <a:pt x="4242" y="2180"/>
                  </a:lnTo>
                  <a:lnTo>
                    <a:pt x="4196" y="2178"/>
                  </a:lnTo>
                  <a:lnTo>
                    <a:pt x="4149" y="2174"/>
                  </a:lnTo>
                  <a:lnTo>
                    <a:pt x="4102" y="2169"/>
                  </a:lnTo>
                  <a:lnTo>
                    <a:pt x="4053" y="2162"/>
                  </a:lnTo>
                  <a:lnTo>
                    <a:pt x="4003" y="2153"/>
                  </a:lnTo>
                  <a:lnTo>
                    <a:pt x="3953" y="2141"/>
                  </a:lnTo>
                  <a:lnTo>
                    <a:pt x="3903" y="2128"/>
                  </a:lnTo>
                  <a:lnTo>
                    <a:pt x="3852" y="2114"/>
                  </a:lnTo>
                  <a:lnTo>
                    <a:pt x="3799" y="2096"/>
                  </a:lnTo>
                  <a:lnTo>
                    <a:pt x="3746" y="2075"/>
                  </a:lnTo>
                  <a:lnTo>
                    <a:pt x="3692" y="2054"/>
                  </a:lnTo>
                  <a:lnTo>
                    <a:pt x="3638" y="2028"/>
                  </a:lnTo>
                  <a:lnTo>
                    <a:pt x="3582" y="2001"/>
                  </a:lnTo>
                  <a:lnTo>
                    <a:pt x="3527" y="1972"/>
                  </a:lnTo>
                  <a:lnTo>
                    <a:pt x="3471" y="1938"/>
                  </a:lnTo>
                  <a:lnTo>
                    <a:pt x="3414" y="1902"/>
                  </a:lnTo>
                  <a:lnTo>
                    <a:pt x="3356" y="1865"/>
                  </a:lnTo>
                  <a:lnTo>
                    <a:pt x="3298" y="1823"/>
                  </a:lnTo>
                  <a:lnTo>
                    <a:pt x="3239" y="1778"/>
                  </a:lnTo>
                  <a:lnTo>
                    <a:pt x="3180" y="1731"/>
                  </a:lnTo>
                  <a:lnTo>
                    <a:pt x="3120" y="1681"/>
                  </a:lnTo>
                  <a:lnTo>
                    <a:pt x="3059" y="1626"/>
                  </a:lnTo>
                  <a:lnTo>
                    <a:pt x="2999" y="1570"/>
                  </a:lnTo>
                  <a:lnTo>
                    <a:pt x="2937" y="1508"/>
                  </a:lnTo>
                  <a:lnTo>
                    <a:pt x="2937" y="1508"/>
                  </a:lnTo>
                  <a:lnTo>
                    <a:pt x="2816" y="1387"/>
                  </a:lnTo>
                  <a:lnTo>
                    <a:pt x="2697" y="1271"/>
                  </a:lnTo>
                  <a:lnTo>
                    <a:pt x="2581" y="1161"/>
                  </a:lnTo>
                  <a:lnTo>
                    <a:pt x="2470" y="1058"/>
                  </a:lnTo>
                  <a:lnTo>
                    <a:pt x="2361" y="959"/>
                  </a:lnTo>
                  <a:lnTo>
                    <a:pt x="2255" y="867"/>
                  </a:lnTo>
                  <a:lnTo>
                    <a:pt x="2151" y="780"/>
                  </a:lnTo>
                  <a:lnTo>
                    <a:pt x="2050" y="699"/>
                  </a:lnTo>
                  <a:lnTo>
                    <a:pt x="1951" y="624"/>
                  </a:lnTo>
                  <a:lnTo>
                    <a:pt x="1854" y="552"/>
                  </a:lnTo>
                  <a:lnTo>
                    <a:pt x="1759" y="486"/>
                  </a:lnTo>
                  <a:lnTo>
                    <a:pt x="1668" y="427"/>
                  </a:lnTo>
                  <a:lnTo>
                    <a:pt x="1576" y="370"/>
                  </a:lnTo>
                  <a:lnTo>
                    <a:pt x="1487" y="318"/>
                  </a:lnTo>
                  <a:lnTo>
                    <a:pt x="1400" y="270"/>
                  </a:lnTo>
                  <a:lnTo>
                    <a:pt x="1314" y="228"/>
                  </a:lnTo>
                  <a:lnTo>
                    <a:pt x="1229" y="189"/>
                  </a:lnTo>
                  <a:lnTo>
                    <a:pt x="1144" y="154"/>
                  </a:lnTo>
                  <a:lnTo>
                    <a:pt x="1061" y="123"/>
                  </a:lnTo>
                  <a:lnTo>
                    <a:pt x="979" y="96"/>
                  </a:lnTo>
                  <a:lnTo>
                    <a:pt x="897" y="73"/>
                  </a:lnTo>
                  <a:lnTo>
                    <a:pt x="817" y="54"/>
                  </a:lnTo>
                  <a:lnTo>
                    <a:pt x="736" y="36"/>
                  </a:lnTo>
                  <a:lnTo>
                    <a:pt x="656" y="23"/>
                  </a:lnTo>
                  <a:lnTo>
                    <a:pt x="575" y="13"/>
                  </a:lnTo>
                  <a:lnTo>
                    <a:pt x="495" y="7"/>
                  </a:lnTo>
                  <a:lnTo>
                    <a:pt x="413" y="2"/>
                  </a:lnTo>
                  <a:lnTo>
                    <a:pt x="332" y="0"/>
                  </a:lnTo>
                  <a:lnTo>
                    <a:pt x="250" y="2"/>
                  </a:lnTo>
                  <a:lnTo>
                    <a:pt x="168" y="5"/>
                  </a:lnTo>
                  <a:lnTo>
                    <a:pt x="85" y="10"/>
                  </a:lnTo>
                  <a:lnTo>
                    <a:pt x="0" y="1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46276" name="Freeform 68"/>
            <p:cNvSpPr>
              <a:spLocks/>
            </p:cNvSpPr>
            <p:nvPr/>
          </p:nvSpPr>
          <p:spPr bwMode="auto">
            <a:xfrm>
              <a:off x="434" y="870"/>
              <a:ext cx="5259" cy="1056"/>
            </a:xfrm>
            <a:custGeom>
              <a:avLst/>
              <a:gdLst/>
              <a:ahLst/>
              <a:cxnLst>
                <a:cxn ang="0">
                  <a:pos x="5259" y="1687"/>
                </a:cxn>
                <a:cxn ang="0">
                  <a:pos x="5214" y="1731"/>
                </a:cxn>
                <a:cxn ang="0">
                  <a:pos x="5160" y="1779"/>
                </a:cxn>
                <a:cxn ang="0">
                  <a:pos x="5087" y="1837"/>
                </a:cxn>
                <a:cxn ang="0">
                  <a:pos x="4994" y="1900"/>
                </a:cxn>
                <a:cxn ang="0">
                  <a:pos x="4883" y="1963"/>
                </a:cxn>
                <a:cxn ang="0">
                  <a:pos x="4755" y="2020"/>
                </a:cxn>
                <a:cxn ang="0">
                  <a:pos x="4684" y="2045"/>
                </a:cxn>
                <a:cxn ang="0">
                  <a:pos x="4611" y="2068"/>
                </a:cxn>
                <a:cxn ang="0">
                  <a:pos x="4531" y="2086"/>
                </a:cxn>
                <a:cxn ang="0">
                  <a:pos x="4449" y="2100"/>
                </a:cxn>
                <a:cxn ang="0">
                  <a:pos x="4363" y="2108"/>
                </a:cxn>
                <a:cxn ang="0">
                  <a:pos x="4275" y="2112"/>
                </a:cxn>
                <a:cxn ang="0">
                  <a:pos x="4181" y="2107"/>
                </a:cxn>
                <a:cxn ang="0">
                  <a:pos x="4084" y="2097"/>
                </a:cxn>
                <a:cxn ang="0">
                  <a:pos x="3984" y="2079"/>
                </a:cxn>
                <a:cxn ang="0">
                  <a:pos x="3882" y="2052"/>
                </a:cxn>
                <a:cxn ang="0">
                  <a:pos x="3776" y="2016"/>
                </a:cxn>
                <a:cxn ang="0">
                  <a:pos x="3668" y="1971"/>
                </a:cxn>
                <a:cxn ang="0">
                  <a:pos x="3555" y="1916"/>
                </a:cxn>
                <a:cxn ang="0">
                  <a:pos x="3441" y="1850"/>
                </a:cxn>
                <a:cxn ang="0">
                  <a:pos x="3325" y="1773"/>
                </a:cxn>
                <a:cxn ang="0">
                  <a:pos x="3205" y="1682"/>
                </a:cxn>
                <a:cxn ang="0">
                  <a:pos x="3083" y="1579"/>
                </a:cxn>
                <a:cxn ang="0">
                  <a:pos x="2958" y="1463"/>
                </a:cxn>
                <a:cxn ang="0">
                  <a:pos x="2835" y="1343"/>
                </a:cxn>
                <a:cxn ang="0">
                  <a:pos x="2599" y="1122"/>
                </a:cxn>
                <a:cxn ang="0">
                  <a:pos x="2374" y="923"/>
                </a:cxn>
                <a:cxn ang="0">
                  <a:pos x="2161" y="747"/>
                </a:cxn>
                <a:cxn ang="0">
                  <a:pos x="1960" y="594"/>
                </a:cxn>
                <a:cxn ang="0">
                  <a:pos x="1767" y="460"/>
                </a:cxn>
                <a:cxn ang="0">
                  <a:pos x="1581" y="347"/>
                </a:cxn>
                <a:cxn ang="0">
                  <a:pos x="1403" y="250"/>
                </a:cxn>
                <a:cxn ang="0">
                  <a:pos x="1231" y="171"/>
                </a:cxn>
                <a:cxn ang="0">
                  <a:pos x="1063" y="109"/>
                </a:cxn>
                <a:cxn ang="0">
                  <a:pos x="898" y="63"/>
                </a:cxn>
                <a:cxn ang="0">
                  <a:pos x="735" y="29"/>
                </a:cxn>
                <a:cxn ang="0">
                  <a:pos x="574" y="8"/>
                </a:cxn>
                <a:cxn ang="0">
                  <a:pos x="412" y="0"/>
                </a:cxn>
                <a:cxn ang="0">
                  <a:pos x="249" y="3"/>
                </a:cxn>
                <a:cxn ang="0">
                  <a:pos x="84" y="16"/>
                </a:cxn>
              </a:cxnLst>
              <a:rect l="0" t="0" r="r" b="b"/>
              <a:pathLst>
                <a:path w="5259" h="2112">
                  <a:moveTo>
                    <a:pt x="5259" y="1687"/>
                  </a:moveTo>
                  <a:lnTo>
                    <a:pt x="5259" y="1687"/>
                  </a:lnTo>
                  <a:lnTo>
                    <a:pt x="5248" y="1698"/>
                  </a:lnTo>
                  <a:lnTo>
                    <a:pt x="5214" y="1731"/>
                  </a:lnTo>
                  <a:lnTo>
                    <a:pt x="5189" y="1753"/>
                  </a:lnTo>
                  <a:lnTo>
                    <a:pt x="5160" y="1779"/>
                  </a:lnTo>
                  <a:lnTo>
                    <a:pt x="5127" y="1806"/>
                  </a:lnTo>
                  <a:lnTo>
                    <a:pt x="5087" y="1837"/>
                  </a:lnTo>
                  <a:lnTo>
                    <a:pt x="5044" y="1868"/>
                  </a:lnTo>
                  <a:lnTo>
                    <a:pt x="4994" y="1900"/>
                  </a:lnTo>
                  <a:lnTo>
                    <a:pt x="4941" y="1931"/>
                  </a:lnTo>
                  <a:lnTo>
                    <a:pt x="4883" y="1963"/>
                  </a:lnTo>
                  <a:lnTo>
                    <a:pt x="4822" y="1992"/>
                  </a:lnTo>
                  <a:lnTo>
                    <a:pt x="4755" y="2020"/>
                  </a:lnTo>
                  <a:lnTo>
                    <a:pt x="4720" y="2033"/>
                  </a:lnTo>
                  <a:lnTo>
                    <a:pt x="4684" y="2045"/>
                  </a:lnTo>
                  <a:lnTo>
                    <a:pt x="4648" y="2057"/>
                  </a:lnTo>
                  <a:lnTo>
                    <a:pt x="4611" y="2068"/>
                  </a:lnTo>
                  <a:lnTo>
                    <a:pt x="4572" y="2078"/>
                  </a:lnTo>
                  <a:lnTo>
                    <a:pt x="4531" y="2086"/>
                  </a:lnTo>
                  <a:lnTo>
                    <a:pt x="4491" y="2094"/>
                  </a:lnTo>
                  <a:lnTo>
                    <a:pt x="4449" y="2100"/>
                  </a:lnTo>
                  <a:lnTo>
                    <a:pt x="4406" y="2105"/>
                  </a:lnTo>
                  <a:lnTo>
                    <a:pt x="4363" y="2108"/>
                  </a:lnTo>
                  <a:lnTo>
                    <a:pt x="4319" y="2110"/>
                  </a:lnTo>
                  <a:lnTo>
                    <a:pt x="4275" y="2112"/>
                  </a:lnTo>
                  <a:lnTo>
                    <a:pt x="4227" y="2110"/>
                  </a:lnTo>
                  <a:lnTo>
                    <a:pt x="4181" y="2107"/>
                  </a:lnTo>
                  <a:lnTo>
                    <a:pt x="4133" y="2104"/>
                  </a:lnTo>
                  <a:lnTo>
                    <a:pt x="4084" y="2097"/>
                  </a:lnTo>
                  <a:lnTo>
                    <a:pt x="4036" y="2089"/>
                  </a:lnTo>
                  <a:lnTo>
                    <a:pt x="3984" y="2079"/>
                  </a:lnTo>
                  <a:lnTo>
                    <a:pt x="3934" y="2066"/>
                  </a:lnTo>
                  <a:lnTo>
                    <a:pt x="3882" y="2052"/>
                  </a:lnTo>
                  <a:lnTo>
                    <a:pt x="3829" y="2036"/>
                  </a:lnTo>
                  <a:lnTo>
                    <a:pt x="3776" y="2016"/>
                  </a:lnTo>
                  <a:lnTo>
                    <a:pt x="3722" y="1995"/>
                  </a:lnTo>
                  <a:lnTo>
                    <a:pt x="3668" y="1971"/>
                  </a:lnTo>
                  <a:lnTo>
                    <a:pt x="3612" y="1945"/>
                  </a:lnTo>
                  <a:lnTo>
                    <a:pt x="3555" y="1916"/>
                  </a:lnTo>
                  <a:lnTo>
                    <a:pt x="3498" y="1884"/>
                  </a:lnTo>
                  <a:lnTo>
                    <a:pt x="3441" y="1850"/>
                  </a:lnTo>
                  <a:lnTo>
                    <a:pt x="3383" y="1813"/>
                  </a:lnTo>
                  <a:lnTo>
                    <a:pt x="3325" y="1773"/>
                  </a:lnTo>
                  <a:lnTo>
                    <a:pt x="3265" y="1729"/>
                  </a:lnTo>
                  <a:lnTo>
                    <a:pt x="3205" y="1682"/>
                  </a:lnTo>
                  <a:lnTo>
                    <a:pt x="3144" y="1632"/>
                  </a:lnTo>
                  <a:lnTo>
                    <a:pt x="3083" y="1579"/>
                  </a:lnTo>
                  <a:lnTo>
                    <a:pt x="3021" y="1522"/>
                  </a:lnTo>
                  <a:lnTo>
                    <a:pt x="2958" y="1463"/>
                  </a:lnTo>
                  <a:lnTo>
                    <a:pt x="2958" y="1463"/>
                  </a:lnTo>
                  <a:lnTo>
                    <a:pt x="2835" y="1343"/>
                  </a:lnTo>
                  <a:lnTo>
                    <a:pt x="2715" y="1228"/>
                  </a:lnTo>
                  <a:lnTo>
                    <a:pt x="2599" y="1122"/>
                  </a:lnTo>
                  <a:lnTo>
                    <a:pt x="2485" y="1020"/>
                  </a:lnTo>
                  <a:lnTo>
                    <a:pt x="2374" y="923"/>
                  </a:lnTo>
                  <a:lnTo>
                    <a:pt x="2267" y="833"/>
                  </a:lnTo>
                  <a:lnTo>
                    <a:pt x="2161" y="747"/>
                  </a:lnTo>
                  <a:lnTo>
                    <a:pt x="2060" y="668"/>
                  </a:lnTo>
                  <a:lnTo>
                    <a:pt x="1960" y="594"/>
                  </a:lnTo>
                  <a:lnTo>
                    <a:pt x="1861" y="524"/>
                  </a:lnTo>
                  <a:lnTo>
                    <a:pt x="1767" y="460"/>
                  </a:lnTo>
                  <a:lnTo>
                    <a:pt x="1673" y="400"/>
                  </a:lnTo>
                  <a:lnTo>
                    <a:pt x="1581" y="347"/>
                  </a:lnTo>
                  <a:lnTo>
                    <a:pt x="1492" y="297"/>
                  </a:lnTo>
                  <a:lnTo>
                    <a:pt x="1403" y="250"/>
                  </a:lnTo>
                  <a:lnTo>
                    <a:pt x="1316" y="210"/>
                  </a:lnTo>
                  <a:lnTo>
                    <a:pt x="1231" y="171"/>
                  </a:lnTo>
                  <a:lnTo>
                    <a:pt x="1146" y="138"/>
                  </a:lnTo>
                  <a:lnTo>
                    <a:pt x="1063" y="109"/>
                  </a:lnTo>
                  <a:lnTo>
                    <a:pt x="980" y="84"/>
                  </a:lnTo>
                  <a:lnTo>
                    <a:pt x="898" y="63"/>
                  </a:lnTo>
                  <a:lnTo>
                    <a:pt x="816" y="43"/>
                  </a:lnTo>
                  <a:lnTo>
                    <a:pt x="735" y="29"/>
                  </a:lnTo>
                  <a:lnTo>
                    <a:pt x="655" y="17"/>
                  </a:lnTo>
                  <a:lnTo>
                    <a:pt x="574" y="8"/>
                  </a:lnTo>
                  <a:lnTo>
                    <a:pt x="494" y="3"/>
                  </a:lnTo>
                  <a:lnTo>
                    <a:pt x="412" y="0"/>
                  </a:lnTo>
                  <a:lnTo>
                    <a:pt x="331" y="0"/>
                  </a:lnTo>
                  <a:lnTo>
                    <a:pt x="249" y="3"/>
                  </a:lnTo>
                  <a:lnTo>
                    <a:pt x="168" y="8"/>
                  </a:lnTo>
                  <a:lnTo>
                    <a:pt x="84" y="16"/>
                  </a:lnTo>
                  <a:lnTo>
                    <a:pt x="0" y="25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46277" name="Freeform 69"/>
            <p:cNvSpPr>
              <a:spLocks/>
            </p:cNvSpPr>
            <p:nvPr/>
          </p:nvSpPr>
          <p:spPr bwMode="auto">
            <a:xfrm>
              <a:off x="450" y="890"/>
              <a:ext cx="5283" cy="1021"/>
            </a:xfrm>
            <a:custGeom>
              <a:avLst/>
              <a:gdLst/>
              <a:ahLst/>
              <a:cxnLst>
                <a:cxn ang="0">
                  <a:pos x="5283" y="1597"/>
                </a:cxn>
                <a:cxn ang="0">
                  <a:pos x="5240" y="1642"/>
                </a:cxn>
                <a:cxn ang="0">
                  <a:pos x="5187" y="1691"/>
                </a:cxn>
                <a:cxn ang="0">
                  <a:pos x="5114" y="1750"/>
                </a:cxn>
                <a:cxn ang="0">
                  <a:pos x="5022" y="1817"/>
                </a:cxn>
                <a:cxn ang="0">
                  <a:pos x="4912" y="1881"/>
                </a:cxn>
                <a:cxn ang="0">
                  <a:pos x="4818" y="1928"/>
                </a:cxn>
                <a:cxn ang="0">
                  <a:pos x="4750" y="1955"/>
                </a:cxn>
                <a:cxn ang="0">
                  <a:pos x="4678" y="1981"/>
                </a:cxn>
                <a:cxn ang="0">
                  <a:pos x="4601" y="2002"/>
                </a:cxn>
                <a:cxn ang="0">
                  <a:pos x="4522" y="2020"/>
                </a:cxn>
                <a:cxn ang="0">
                  <a:pos x="4438" y="2033"/>
                </a:cxn>
                <a:cxn ang="0">
                  <a:pos x="4350" y="2041"/>
                </a:cxn>
                <a:cxn ang="0">
                  <a:pos x="4259" y="2043"/>
                </a:cxn>
                <a:cxn ang="0">
                  <a:pos x="4164" y="2038"/>
                </a:cxn>
                <a:cxn ang="0">
                  <a:pos x="4066" y="2025"/>
                </a:cxn>
                <a:cxn ang="0">
                  <a:pos x="3964" y="2005"/>
                </a:cxn>
                <a:cxn ang="0">
                  <a:pos x="3860" y="1976"/>
                </a:cxn>
                <a:cxn ang="0">
                  <a:pos x="3752" y="1938"/>
                </a:cxn>
                <a:cxn ang="0">
                  <a:pos x="3641" y="1889"/>
                </a:cxn>
                <a:cxn ang="0">
                  <a:pos x="3527" y="1831"/>
                </a:cxn>
                <a:cxn ang="0">
                  <a:pos x="3410" y="1760"/>
                </a:cxn>
                <a:cxn ang="0">
                  <a:pos x="3291" y="1679"/>
                </a:cxn>
                <a:cxn ang="0">
                  <a:pos x="3169" y="1584"/>
                </a:cxn>
                <a:cxn ang="0">
                  <a:pos x="3044" y="1477"/>
                </a:cxn>
                <a:cxn ang="0">
                  <a:pos x="2980" y="1418"/>
                </a:cxn>
                <a:cxn ang="0">
                  <a:pos x="2734" y="1188"/>
                </a:cxn>
                <a:cxn ang="0">
                  <a:pos x="2499" y="982"/>
                </a:cxn>
                <a:cxn ang="0">
                  <a:pos x="2279" y="799"/>
                </a:cxn>
                <a:cxn ang="0">
                  <a:pos x="2069" y="638"/>
                </a:cxn>
                <a:cxn ang="0">
                  <a:pos x="1869" y="497"/>
                </a:cxn>
                <a:cxn ang="0">
                  <a:pos x="1679" y="378"/>
                </a:cxn>
                <a:cxn ang="0">
                  <a:pos x="1496" y="276"/>
                </a:cxn>
                <a:cxn ang="0">
                  <a:pos x="1319" y="192"/>
                </a:cxn>
                <a:cxn ang="0">
                  <a:pos x="1148" y="124"/>
                </a:cxn>
                <a:cxn ang="0">
                  <a:pos x="980" y="73"/>
                </a:cxn>
                <a:cxn ang="0">
                  <a:pos x="817" y="36"/>
                </a:cxn>
                <a:cxn ang="0">
                  <a:pos x="654" y="11"/>
                </a:cxn>
                <a:cxn ang="0">
                  <a:pos x="493" y="2"/>
                </a:cxn>
                <a:cxn ang="0">
                  <a:pos x="331" y="2"/>
                </a:cxn>
                <a:cxn ang="0">
                  <a:pos x="167" y="13"/>
                </a:cxn>
                <a:cxn ang="0">
                  <a:pos x="0" y="34"/>
                </a:cxn>
              </a:cxnLst>
              <a:rect l="0" t="0" r="r" b="b"/>
              <a:pathLst>
                <a:path w="5283" h="2043">
                  <a:moveTo>
                    <a:pt x="5283" y="1597"/>
                  </a:moveTo>
                  <a:lnTo>
                    <a:pt x="5283" y="1597"/>
                  </a:lnTo>
                  <a:lnTo>
                    <a:pt x="5272" y="1608"/>
                  </a:lnTo>
                  <a:lnTo>
                    <a:pt x="5240" y="1642"/>
                  </a:lnTo>
                  <a:lnTo>
                    <a:pt x="5215" y="1665"/>
                  </a:lnTo>
                  <a:lnTo>
                    <a:pt x="5187" y="1691"/>
                  </a:lnTo>
                  <a:lnTo>
                    <a:pt x="5153" y="1720"/>
                  </a:lnTo>
                  <a:lnTo>
                    <a:pt x="5114" y="1750"/>
                  </a:lnTo>
                  <a:lnTo>
                    <a:pt x="5071" y="1783"/>
                  </a:lnTo>
                  <a:lnTo>
                    <a:pt x="5022" y="1817"/>
                  </a:lnTo>
                  <a:lnTo>
                    <a:pt x="4969" y="1849"/>
                  </a:lnTo>
                  <a:lnTo>
                    <a:pt x="4912" y="1881"/>
                  </a:lnTo>
                  <a:lnTo>
                    <a:pt x="4850" y="1912"/>
                  </a:lnTo>
                  <a:lnTo>
                    <a:pt x="4818" y="1928"/>
                  </a:lnTo>
                  <a:lnTo>
                    <a:pt x="4785" y="1942"/>
                  </a:lnTo>
                  <a:lnTo>
                    <a:pt x="4750" y="1955"/>
                  </a:lnTo>
                  <a:lnTo>
                    <a:pt x="4714" y="1968"/>
                  </a:lnTo>
                  <a:lnTo>
                    <a:pt x="4678" y="1981"/>
                  </a:lnTo>
                  <a:lnTo>
                    <a:pt x="4640" y="1993"/>
                  </a:lnTo>
                  <a:lnTo>
                    <a:pt x="4601" y="2002"/>
                  </a:lnTo>
                  <a:lnTo>
                    <a:pt x="4563" y="2012"/>
                  </a:lnTo>
                  <a:lnTo>
                    <a:pt x="4522" y="2020"/>
                  </a:lnTo>
                  <a:lnTo>
                    <a:pt x="4481" y="2028"/>
                  </a:lnTo>
                  <a:lnTo>
                    <a:pt x="4438" y="2033"/>
                  </a:lnTo>
                  <a:lnTo>
                    <a:pt x="4395" y="2038"/>
                  </a:lnTo>
                  <a:lnTo>
                    <a:pt x="4350" y="2041"/>
                  </a:lnTo>
                  <a:lnTo>
                    <a:pt x="4304" y="2043"/>
                  </a:lnTo>
                  <a:lnTo>
                    <a:pt x="4259" y="2043"/>
                  </a:lnTo>
                  <a:lnTo>
                    <a:pt x="4211" y="2041"/>
                  </a:lnTo>
                  <a:lnTo>
                    <a:pt x="4164" y="2038"/>
                  </a:lnTo>
                  <a:lnTo>
                    <a:pt x="4116" y="2033"/>
                  </a:lnTo>
                  <a:lnTo>
                    <a:pt x="4066" y="2025"/>
                  </a:lnTo>
                  <a:lnTo>
                    <a:pt x="4016" y="2017"/>
                  </a:lnTo>
                  <a:lnTo>
                    <a:pt x="3964" y="2005"/>
                  </a:lnTo>
                  <a:lnTo>
                    <a:pt x="3913" y="1991"/>
                  </a:lnTo>
                  <a:lnTo>
                    <a:pt x="3860" y="1976"/>
                  </a:lnTo>
                  <a:lnTo>
                    <a:pt x="3806" y="1959"/>
                  </a:lnTo>
                  <a:lnTo>
                    <a:pt x="3752" y="1938"/>
                  </a:lnTo>
                  <a:lnTo>
                    <a:pt x="3696" y="1915"/>
                  </a:lnTo>
                  <a:lnTo>
                    <a:pt x="3641" y="1889"/>
                  </a:lnTo>
                  <a:lnTo>
                    <a:pt x="3584" y="1862"/>
                  </a:lnTo>
                  <a:lnTo>
                    <a:pt x="3527" y="1831"/>
                  </a:lnTo>
                  <a:lnTo>
                    <a:pt x="3469" y="1797"/>
                  </a:lnTo>
                  <a:lnTo>
                    <a:pt x="3410" y="1760"/>
                  </a:lnTo>
                  <a:lnTo>
                    <a:pt x="3350" y="1721"/>
                  </a:lnTo>
                  <a:lnTo>
                    <a:pt x="3291" y="1679"/>
                  </a:lnTo>
                  <a:lnTo>
                    <a:pt x="3230" y="1634"/>
                  </a:lnTo>
                  <a:lnTo>
                    <a:pt x="3169" y="1584"/>
                  </a:lnTo>
                  <a:lnTo>
                    <a:pt x="3106" y="1532"/>
                  </a:lnTo>
                  <a:lnTo>
                    <a:pt x="3044" y="1477"/>
                  </a:lnTo>
                  <a:lnTo>
                    <a:pt x="2980" y="1418"/>
                  </a:lnTo>
                  <a:lnTo>
                    <a:pt x="2980" y="1418"/>
                  </a:lnTo>
                  <a:lnTo>
                    <a:pt x="2855" y="1300"/>
                  </a:lnTo>
                  <a:lnTo>
                    <a:pt x="2734" y="1188"/>
                  </a:lnTo>
                  <a:lnTo>
                    <a:pt x="2615" y="1082"/>
                  </a:lnTo>
                  <a:lnTo>
                    <a:pt x="2499" y="982"/>
                  </a:lnTo>
                  <a:lnTo>
                    <a:pt x="2388" y="888"/>
                  </a:lnTo>
                  <a:lnTo>
                    <a:pt x="2279" y="799"/>
                  </a:lnTo>
                  <a:lnTo>
                    <a:pt x="2173" y="715"/>
                  </a:lnTo>
                  <a:lnTo>
                    <a:pt x="2069" y="638"/>
                  </a:lnTo>
                  <a:lnTo>
                    <a:pt x="1968" y="565"/>
                  </a:lnTo>
                  <a:lnTo>
                    <a:pt x="1869" y="497"/>
                  </a:lnTo>
                  <a:lnTo>
                    <a:pt x="1773" y="434"/>
                  </a:lnTo>
                  <a:lnTo>
                    <a:pt x="1679" y="378"/>
                  </a:lnTo>
                  <a:lnTo>
                    <a:pt x="1586" y="325"/>
                  </a:lnTo>
                  <a:lnTo>
                    <a:pt x="1496" y="276"/>
                  </a:lnTo>
                  <a:lnTo>
                    <a:pt x="1407" y="231"/>
                  </a:lnTo>
                  <a:lnTo>
                    <a:pt x="1319" y="192"/>
                  </a:lnTo>
                  <a:lnTo>
                    <a:pt x="1233" y="155"/>
                  </a:lnTo>
                  <a:lnTo>
                    <a:pt x="1148" y="124"/>
                  </a:lnTo>
                  <a:lnTo>
                    <a:pt x="1064" y="97"/>
                  </a:lnTo>
                  <a:lnTo>
                    <a:pt x="980" y="73"/>
                  </a:lnTo>
                  <a:lnTo>
                    <a:pt x="899" y="52"/>
                  </a:lnTo>
                  <a:lnTo>
                    <a:pt x="817" y="36"/>
                  </a:lnTo>
                  <a:lnTo>
                    <a:pt x="736" y="23"/>
                  </a:lnTo>
                  <a:lnTo>
                    <a:pt x="654" y="11"/>
                  </a:lnTo>
                  <a:lnTo>
                    <a:pt x="574" y="5"/>
                  </a:lnTo>
                  <a:lnTo>
                    <a:pt x="493" y="2"/>
                  </a:lnTo>
                  <a:lnTo>
                    <a:pt x="413" y="0"/>
                  </a:lnTo>
                  <a:lnTo>
                    <a:pt x="331" y="2"/>
                  </a:lnTo>
                  <a:lnTo>
                    <a:pt x="250" y="6"/>
                  </a:lnTo>
                  <a:lnTo>
                    <a:pt x="167" y="13"/>
                  </a:lnTo>
                  <a:lnTo>
                    <a:pt x="85" y="23"/>
                  </a:lnTo>
                  <a:lnTo>
                    <a:pt x="0" y="3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46278" name="Freeform 70"/>
            <p:cNvSpPr>
              <a:spLocks/>
            </p:cNvSpPr>
            <p:nvPr/>
          </p:nvSpPr>
          <p:spPr bwMode="auto">
            <a:xfrm>
              <a:off x="467" y="910"/>
              <a:ext cx="5306" cy="988"/>
            </a:xfrm>
            <a:custGeom>
              <a:avLst/>
              <a:gdLst/>
              <a:ahLst/>
              <a:cxnLst>
                <a:cxn ang="0">
                  <a:pos x="5306" y="1505"/>
                </a:cxn>
                <a:cxn ang="0">
                  <a:pos x="5263" y="1552"/>
                </a:cxn>
                <a:cxn ang="0">
                  <a:pos x="5211" y="1602"/>
                </a:cxn>
                <a:cxn ang="0">
                  <a:pos x="5138" y="1663"/>
                </a:cxn>
                <a:cxn ang="0">
                  <a:pos x="5048" y="1731"/>
                </a:cxn>
                <a:cxn ang="0">
                  <a:pos x="4939" y="1799"/>
                </a:cxn>
                <a:cxn ang="0">
                  <a:pos x="4845" y="1848"/>
                </a:cxn>
                <a:cxn ang="0">
                  <a:pos x="4779" y="1877"/>
                </a:cxn>
                <a:cxn ang="0">
                  <a:pos x="4707" y="1904"/>
                </a:cxn>
                <a:cxn ang="0">
                  <a:pos x="4630" y="1928"/>
                </a:cxn>
                <a:cxn ang="0">
                  <a:pos x="4551" y="1948"/>
                </a:cxn>
                <a:cxn ang="0">
                  <a:pos x="4468" y="1962"/>
                </a:cxn>
                <a:cxn ang="0">
                  <a:pos x="4380" y="1972"/>
                </a:cxn>
                <a:cxn ang="0">
                  <a:pos x="4289" y="1975"/>
                </a:cxn>
                <a:cxn ang="0">
                  <a:pos x="4194" y="1972"/>
                </a:cxn>
                <a:cxn ang="0">
                  <a:pos x="4096" y="1961"/>
                </a:cxn>
                <a:cxn ang="0">
                  <a:pos x="3993" y="1943"/>
                </a:cxn>
                <a:cxn ang="0">
                  <a:pos x="3889" y="1915"/>
                </a:cxn>
                <a:cxn ang="0">
                  <a:pos x="3779" y="1880"/>
                </a:cxn>
                <a:cxn ang="0">
                  <a:pos x="3668" y="1833"/>
                </a:cxn>
                <a:cxn ang="0">
                  <a:pos x="3553" y="1777"/>
                </a:cxn>
                <a:cxn ang="0">
                  <a:pos x="3436" y="1709"/>
                </a:cxn>
                <a:cxn ang="0">
                  <a:pos x="3315" y="1630"/>
                </a:cxn>
                <a:cxn ang="0">
                  <a:pos x="3192" y="1536"/>
                </a:cxn>
                <a:cxn ang="0">
                  <a:pos x="3066" y="1431"/>
                </a:cxn>
                <a:cxn ang="0">
                  <a:pos x="3000" y="1373"/>
                </a:cxn>
                <a:cxn ang="0">
                  <a:pos x="2750" y="1147"/>
                </a:cxn>
                <a:cxn ang="0">
                  <a:pos x="2514" y="945"/>
                </a:cxn>
                <a:cxn ang="0">
                  <a:pos x="2291" y="766"/>
                </a:cxn>
                <a:cxn ang="0">
                  <a:pos x="2078" y="607"/>
                </a:cxn>
                <a:cxn ang="0">
                  <a:pos x="1876" y="470"/>
                </a:cxn>
                <a:cxn ang="0">
                  <a:pos x="1684" y="354"/>
                </a:cxn>
                <a:cxn ang="0">
                  <a:pos x="1499" y="255"/>
                </a:cxn>
                <a:cxn ang="0">
                  <a:pos x="1322" y="175"/>
                </a:cxn>
                <a:cxn ang="0">
                  <a:pos x="1149" y="110"/>
                </a:cxn>
                <a:cxn ang="0">
                  <a:pos x="981" y="62"/>
                </a:cxn>
                <a:cxn ang="0">
                  <a:pos x="816" y="28"/>
                </a:cxn>
                <a:cxn ang="0">
                  <a:pos x="654" y="7"/>
                </a:cxn>
                <a:cxn ang="0">
                  <a:pos x="493" y="0"/>
                </a:cxn>
                <a:cxn ang="0">
                  <a:pos x="330" y="4"/>
                </a:cxn>
                <a:cxn ang="0">
                  <a:pos x="166" y="18"/>
                </a:cxn>
                <a:cxn ang="0">
                  <a:pos x="0" y="42"/>
                </a:cxn>
              </a:cxnLst>
              <a:rect l="0" t="0" r="r" b="b"/>
              <a:pathLst>
                <a:path w="5306" h="1975">
                  <a:moveTo>
                    <a:pt x="5306" y="1505"/>
                  </a:moveTo>
                  <a:lnTo>
                    <a:pt x="5306" y="1505"/>
                  </a:lnTo>
                  <a:lnTo>
                    <a:pt x="5295" y="1518"/>
                  </a:lnTo>
                  <a:lnTo>
                    <a:pt x="5263" y="1552"/>
                  </a:lnTo>
                  <a:lnTo>
                    <a:pt x="5240" y="1576"/>
                  </a:lnTo>
                  <a:lnTo>
                    <a:pt x="5211" y="1602"/>
                  </a:lnTo>
                  <a:lnTo>
                    <a:pt x="5177" y="1633"/>
                  </a:lnTo>
                  <a:lnTo>
                    <a:pt x="5138" y="1663"/>
                  </a:lnTo>
                  <a:lnTo>
                    <a:pt x="5095" y="1697"/>
                  </a:lnTo>
                  <a:lnTo>
                    <a:pt x="5048" y="1731"/>
                  </a:lnTo>
                  <a:lnTo>
                    <a:pt x="4995" y="1765"/>
                  </a:lnTo>
                  <a:lnTo>
                    <a:pt x="4939" y="1799"/>
                  </a:lnTo>
                  <a:lnTo>
                    <a:pt x="4877" y="1831"/>
                  </a:lnTo>
                  <a:lnTo>
                    <a:pt x="4845" y="1848"/>
                  </a:lnTo>
                  <a:lnTo>
                    <a:pt x="4812" y="1862"/>
                  </a:lnTo>
                  <a:lnTo>
                    <a:pt x="4779" y="1877"/>
                  </a:lnTo>
                  <a:lnTo>
                    <a:pt x="4743" y="1891"/>
                  </a:lnTo>
                  <a:lnTo>
                    <a:pt x="4707" y="1904"/>
                  </a:lnTo>
                  <a:lnTo>
                    <a:pt x="4669" y="1917"/>
                  </a:lnTo>
                  <a:lnTo>
                    <a:pt x="4630" y="1928"/>
                  </a:lnTo>
                  <a:lnTo>
                    <a:pt x="4591" y="1938"/>
                  </a:lnTo>
                  <a:lnTo>
                    <a:pt x="4551" y="1948"/>
                  </a:lnTo>
                  <a:lnTo>
                    <a:pt x="4509" y="1956"/>
                  </a:lnTo>
                  <a:lnTo>
                    <a:pt x="4468" y="1962"/>
                  </a:lnTo>
                  <a:lnTo>
                    <a:pt x="4423" y="1967"/>
                  </a:lnTo>
                  <a:lnTo>
                    <a:pt x="4380" y="1972"/>
                  </a:lnTo>
                  <a:lnTo>
                    <a:pt x="4335" y="1974"/>
                  </a:lnTo>
                  <a:lnTo>
                    <a:pt x="4289" y="1975"/>
                  </a:lnTo>
                  <a:lnTo>
                    <a:pt x="4242" y="1974"/>
                  </a:lnTo>
                  <a:lnTo>
                    <a:pt x="4194" y="1972"/>
                  </a:lnTo>
                  <a:lnTo>
                    <a:pt x="4144" y="1967"/>
                  </a:lnTo>
                  <a:lnTo>
                    <a:pt x="4096" y="1961"/>
                  </a:lnTo>
                  <a:lnTo>
                    <a:pt x="4044" y="1953"/>
                  </a:lnTo>
                  <a:lnTo>
                    <a:pt x="3993" y="1943"/>
                  </a:lnTo>
                  <a:lnTo>
                    <a:pt x="3942" y="1930"/>
                  </a:lnTo>
                  <a:lnTo>
                    <a:pt x="3889" y="1915"/>
                  </a:lnTo>
                  <a:lnTo>
                    <a:pt x="3835" y="1899"/>
                  </a:lnTo>
                  <a:lnTo>
                    <a:pt x="3779" y="1880"/>
                  </a:lnTo>
                  <a:lnTo>
                    <a:pt x="3725" y="1857"/>
                  </a:lnTo>
                  <a:lnTo>
                    <a:pt x="3668" y="1833"/>
                  </a:lnTo>
                  <a:lnTo>
                    <a:pt x="3611" y="1806"/>
                  </a:lnTo>
                  <a:lnTo>
                    <a:pt x="3553" y="1777"/>
                  </a:lnTo>
                  <a:lnTo>
                    <a:pt x="3495" y="1744"/>
                  </a:lnTo>
                  <a:lnTo>
                    <a:pt x="3436" y="1709"/>
                  </a:lnTo>
                  <a:lnTo>
                    <a:pt x="3375" y="1670"/>
                  </a:lnTo>
                  <a:lnTo>
                    <a:pt x="3315" y="1630"/>
                  </a:lnTo>
                  <a:lnTo>
                    <a:pt x="3253" y="1584"/>
                  </a:lnTo>
                  <a:lnTo>
                    <a:pt x="3192" y="1536"/>
                  </a:lnTo>
                  <a:lnTo>
                    <a:pt x="3128" y="1486"/>
                  </a:lnTo>
                  <a:lnTo>
                    <a:pt x="3066" y="1431"/>
                  </a:lnTo>
                  <a:lnTo>
                    <a:pt x="3000" y="1373"/>
                  </a:lnTo>
                  <a:lnTo>
                    <a:pt x="3000" y="1373"/>
                  </a:lnTo>
                  <a:lnTo>
                    <a:pt x="2874" y="1257"/>
                  </a:lnTo>
                  <a:lnTo>
                    <a:pt x="2750" y="1147"/>
                  </a:lnTo>
                  <a:lnTo>
                    <a:pt x="2631" y="1043"/>
                  </a:lnTo>
                  <a:lnTo>
                    <a:pt x="2514" y="945"/>
                  </a:lnTo>
                  <a:lnTo>
                    <a:pt x="2400" y="853"/>
                  </a:lnTo>
                  <a:lnTo>
                    <a:pt x="2291" y="766"/>
                  </a:lnTo>
                  <a:lnTo>
                    <a:pt x="2182" y="683"/>
                  </a:lnTo>
                  <a:lnTo>
                    <a:pt x="2078" y="607"/>
                  </a:lnTo>
                  <a:lnTo>
                    <a:pt x="1976" y="536"/>
                  </a:lnTo>
                  <a:lnTo>
                    <a:pt x="1876" y="470"/>
                  </a:lnTo>
                  <a:lnTo>
                    <a:pt x="1778" y="410"/>
                  </a:lnTo>
                  <a:lnTo>
                    <a:pt x="1684" y="354"/>
                  </a:lnTo>
                  <a:lnTo>
                    <a:pt x="1591" y="302"/>
                  </a:lnTo>
                  <a:lnTo>
                    <a:pt x="1499" y="255"/>
                  </a:lnTo>
                  <a:lnTo>
                    <a:pt x="1409" y="212"/>
                  </a:lnTo>
                  <a:lnTo>
                    <a:pt x="1322" y="175"/>
                  </a:lnTo>
                  <a:lnTo>
                    <a:pt x="1234" y="141"/>
                  </a:lnTo>
                  <a:lnTo>
                    <a:pt x="1149" y="110"/>
                  </a:lnTo>
                  <a:lnTo>
                    <a:pt x="1065" y="84"/>
                  </a:lnTo>
                  <a:lnTo>
                    <a:pt x="981" y="62"/>
                  </a:lnTo>
                  <a:lnTo>
                    <a:pt x="898" y="42"/>
                  </a:lnTo>
                  <a:lnTo>
                    <a:pt x="816" y="28"/>
                  </a:lnTo>
                  <a:lnTo>
                    <a:pt x="736" y="17"/>
                  </a:lnTo>
                  <a:lnTo>
                    <a:pt x="654" y="7"/>
                  </a:lnTo>
                  <a:lnTo>
                    <a:pt x="573" y="2"/>
                  </a:lnTo>
                  <a:lnTo>
                    <a:pt x="493" y="0"/>
                  </a:lnTo>
                  <a:lnTo>
                    <a:pt x="412" y="0"/>
                  </a:lnTo>
                  <a:lnTo>
                    <a:pt x="330" y="4"/>
                  </a:lnTo>
                  <a:lnTo>
                    <a:pt x="248" y="10"/>
                  </a:lnTo>
                  <a:lnTo>
                    <a:pt x="166" y="18"/>
                  </a:lnTo>
                  <a:lnTo>
                    <a:pt x="85" y="29"/>
                  </a:lnTo>
                  <a:lnTo>
                    <a:pt x="0" y="4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46279" name="Freeform 71"/>
            <p:cNvSpPr>
              <a:spLocks/>
            </p:cNvSpPr>
            <p:nvPr/>
          </p:nvSpPr>
          <p:spPr bwMode="auto">
            <a:xfrm>
              <a:off x="485" y="930"/>
              <a:ext cx="5327" cy="953"/>
            </a:xfrm>
            <a:custGeom>
              <a:avLst/>
              <a:gdLst/>
              <a:ahLst/>
              <a:cxnLst>
                <a:cxn ang="0">
                  <a:pos x="5327" y="1416"/>
                </a:cxn>
                <a:cxn ang="0">
                  <a:pos x="5284" y="1463"/>
                </a:cxn>
                <a:cxn ang="0">
                  <a:pos x="5233" y="1515"/>
                </a:cxn>
                <a:cxn ang="0">
                  <a:pos x="5162" y="1578"/>
                </a:cxn>
                <a:cxn ang="0">
                  <a:pos x="5073" y="1647"/>
                </a:cxn>
                <a:cxn ang="0">
                  <a:pos x="4965" y="1718"/>
                </a:cxn>
                <a:cxn ang="0">
                  <a:pos x="4872" y="1768"/>
                </a:cxn>
                <a:cxn ang="0">
                  <a:pos x="4805" y="1799"/>
                </a:cxn>
                <a:cxn ang="0">
                  <a:pos x="4733" y="1828"/>
                </a:cxn>
                <a:cxn ang="0">
                  <a:pos x="4658" y="1854"/>
                </a:cxn>
                <a:cxn ang="0">
                  <a:pos x="4579" y="1875"/>
                </a:cxn>
                <a:cxn ang="0">
                  <a:pos x="4496" y="1891"/>
                </a:cxn>
                <a:cxn ang="0">
                  <a:pos x="4408" y="1902"/>
                </a:cxn>
                <a:cxn ang="0">
                  <a:pos x="4317" y="1907"/>
                </a:cxn>
                <a:cxn ang="0">
                  <a:pos x="4222" y="1907"/>
                </a:cxn>
                <a:cxn ang="0">
                  <a:pos x="4124" y="1897"/>
                </a:cxn>
                <a:cxn ang="0">
                  <a:pos x="4021" y="1881"/>
                </a:cxn>
                <a:cxn ang="0">
                  <a:pos x="3915" y="1857"/>
                </a:cxn>
                <a:cxn ang="0">
                  <a:pos x="3807" y="1821"/>
                </a:cxn>
                <a:cxn ang="0">
                  <a:pos x="3695" y="1778"/>
                </a:cxn>
                <a:cxn ang="0">
                  <a:pos x="3579" y="1723"/>
                </a:cxn>
                <a:cxn ang="0">
                  <a:pos x="3460" y="1657"/>
                </a:cxn>
                <a:cxn ang="0">
                  <a:pos x="3338" y="1579"/>
                </a:cxn>
                <a:cxn ang="0">
                  <a:pos x="3213" y="1489"/>
                </a:cxn>
                <a:cxn ang="0">
                  <a:pos x="3085" y="1386"/>
                </a:cxn>
                <a:cxn ang="0">
                  <a:pos x="3020" y="1329"/>
                </a:cxn>
                <a:cxn ang="0">
                  <a:pos x="2766" y="1108"/>
                </a:cxn>
                <a:cxn ang="0">
                  <a:pos x="2527" y="909"/>
                </a:cxn>
                <a:cxn ang="0">
                  <a:pos x="2301" y="733"/>
                </a:cxn>
                <a:cxn ang="0">
                  <a:pos x="2085" y="578"/>
                </a:cxn>
                <a:cxn ang="0">
                  <a:pos x="1883" y="446"/>
                </a:cxn>
                <a:cxn ang="0">
                  <a:pos x="1688" y="331"/>
                </a:cxn>
                <a:cxn ang="0">
                  <a:pos x="1502" y="236"/>
                </a:cxn>
                <a:cxn ang="0">
                  <a:pos x="1323" y="158"/>
                </a:cxn>
                <a:cxn ang="0">
                  <a:pos x="1150" y="97"/>
                </a:cxn>
                <a:cxn ang="0">
                  <a:pos x="982" y="52"/>
                </a:cxn>
                <a:cxn ang="0">
                  <a:pos x="816" y="21"/>
                </a:cxn>
                <a:cxn ang="0">
                  <a:pos x="654" y="5"/>
                </a:cxn>
                <a:cxn ang="0">
                  <a:pos x="491" y="0"/>
                </a:cxn>
                <a:cxn ang="0">
                  <a:pos x="329" y="7"/>
                </a:cxn>
                <a:cxn ang="0">
                  <a:pos x="167" y="24"/>
                </a:cxn>
                <a:cxn ang="0">
                  <a:pos x="0" y="53"/>
                </a:cxn>
              </a:cxnLst>
              <a:rect l="0" t="0" r="r" b="b"/>
              <a:pathLst>
                <a:path w="5327" h="1907">
                  <a:moveTo>
                    <a:pt x="5327" y="1416"/>
                  </a:moveTo>
                  <a:lnTo>
                    <a:pt x="5327" y="1416"/>
                  </a:lnTo>
                  <a:lnTo>
                    <a:pt x="5316" y="1429"/>
                  </a:lnTo>
                  <a:lnTo>
                    <a:pt x="5284" y="1463"/>
                  </a:lnTo>
                  <a:lnTo>
                    <a:pt x="5262" y="1487"/>
                  </a:lnTo>
                  <a:lnTo>
                    <a:pt x="5233" y="1515"/>
                  </a:lnTo>
                  <a:lnTo>
                    <a:pt x="5201" y="1545"/>
                  </a:lnTo>
                  <a:lnTo>
                    <a:pt x="5162" y="1578"/>
                  </a:lnTo>
                  <a:lnTo>
                    <a:pt x="5120" y="1612"/>
                  </a:lnTo>
                  <a:lnTo>
                    <a:pt x="5073" y="1647"/>
                  </a:lnTo>
                  <a:lnTo>
                    <a:pt x="5020" y="1683"/>
                  </a:lnTo>
                  <a:lnTo>
                    <a:pt x="4965" y="1718"/>
                  </a:lnTo>
                  <a:lnTo>
                    <a:pt x="4904" y="1752"/>
                  </a:lnTo>
                  <a:lnTo>
                    <a:pt x="4872" y="1768"/>
                  </a:lnTo>
                  <a:lnTo>
                    <a:pt x="4839" y="1784"/>
                  </a:lnTo>
                  <a:lnTo>
                    <a:pt x="4805" y="1799"/>
                  </a:lnTo>
                  <a:lnTo>
                    <a:pt x="4769" y="1813"/>
                  </a:lnTo>
                  <a:lnTo>
                    <a:pt x="4733" y="1828"/>
                  </a:lnTo>
                  <a:lnTo>
                    <a:pt x="4697" y="1841"/>
                  </a:lnTo>
                  <a:lnTo>
                    <a:pt x="4658" y="1854"/>
                  </a:lnTo>
                  <a:lnTo>
                    <a:pt x="4619" y="1865"/>
                  </a:lnTo>
                  <a:lnTo>
                    <a:pt x="4579" y="1875"/>
                  </a:lnTo>
                  <a:lnTo>
                    <a:pt x="4537" y="1883"/>
                  </a:lnTo>
                  <a:lnTo>
                    <a:pt x="4496" y="1891"/>
                  </a:lnTo>
                  <a:lnTo>
                    <a:pt x="4453" y="1897"/>
                  </a:lnTo>
                  <a:lnTo>
                    <a:pt x="4408" y="1902"/>
                  </a:lnTo>
                  <a:lnTo>
                    <a:pt x="4362" y="1905"/>
                  </a:lnTo>
                  <a:lnTo>
                    <a:pt x="4317" y="1907"/>
                  </a:lnTo>
                  <a:lnTo>
                    <a:pt x="4269" y="1907"/>
                  </a:lnTo>
                  <a:lnTo>
                    <a:pt x="4222" y="1907"/>
                  </a:lnTo>
                  <a:lnTo>
                    <a:pt x="4174" y="1902"/>
                  </a:lnTo>
                  <a:lnTo>
                    <a:pt x="4124" y="1897"/>
                  </a:lnTo>
                  <a:lnTo>
                    <a:pt x="4072" y="1891"/>
                  </a:lnTo>
                  <a:lnTo>
                    <a:pt x="4021" y="1881"/>
                  </a:lnTo>
                  <a:lnTo>
                    <a:pt x="3969" y="1870"/>
                  </a:lnTo>
                  <a:lnTo>
                    <a:pt x="3915" y="1857"/>
                  </a:lnTo>
                  <a:lnTo>
                    <a:pt x="3861" y="1841"/>
                  </a:lnTo>
                  <a:lnTo>
                    <a:pt x="3807" y="1821"/>
                  </a:lnTo>
                  <a:lnTo>
                    <a:pt x="3751" y="1800"/>
                  </a:lnTo>
                  <a:lnTo>
                    <a:pt x="3695" y="1778"/>
                  </a:lnTo>
                  <a:lnTo>
                    <a:pt x="3636" y="1752"/>
                  </a:lnTo>
                  <a:lnTo>
                    <a:pt x="3579" y="1723"/>
                  </a:lnTo>
                  <a:lnTo>
                    <a:pt x="3520" y="1692"/>
                  </a:lnTo>
                  <a:lnTo>
                    <a:pt x="3460" y="1657"/>
                  </a:lnTo>
                  <a:lnTo>
                    <a:pt x="3399" y="1620"/>
                  </a:lnTo>
                  <a:lnTo>
                    <a:pt x="3338" y="1579"/>
                  </a:lnTo>
                  <a:lnTo>
                    <a:pt x="3275" y="1536"/>
                  </a:lnTo>
                  <a:lnTo>
                    <a:pt x="3213" y="1489"/>
                  </a:lnTo>
                  <a:lnTo>
                    <a:pt x="3149" y="1439"/>
                  </a:lnTo>
                  <a:lnTo>
                    <a:pt x="3085" y="1386"/>
                  </a:lnTo>
                  <a:lnTo>
                    <a:pt x="3020" y="1329"/>
                  </a:lnTo>
                  <a:lnTo>
                    <a:pt x="3020" y="1329"/>
                  </a:lnTo>
                  <a:lnTo>
                    <a:pt x="2892" y="1214"/>
                  </a:lnTo>
                  <a:lnTo>
                    <a:pt x="2766" y="1108"/>
                  </a:lnTo>
                  <a:lnTo>
                    <a:pt x="2645" y="1004"/>
                  </a:lnTo>
                  <a:lnTo>
                    <a:pt x="2527" y="909"/>
                  </a:lnTo>
                  <a:lnTo>
                    <a:pt x="2412" y="817"/>
                  </a:lnTo>
                  <a:lnTo>
                    <a:pt x="2301" y="733"/>
                  </a:lnTo>
                  <a:lnTo>
                    <a:pt x="2192" y="652"/>
                  </a:lnTo>
                  <a:lnTo>
                    <a:pt x="2085" y="578"/>
                  </a:lnTo>
                  <a:lnTo>
                    <a:pt x="1983" y="509"/>
                  </a:lnTo>
                  <a:lnTo>
                    <a:pt x="1883" y="446"/>
                  </a:lnTo>
                  <a:lnTo>
                    <a:pt x="1784" y="386"/>
                  </a:lnTo>
                  <a:lnTo>
                    <a:pt x="1688" y="331"/>
                  </a:lnTo>
                  <a:lnTo>
                    <a:pt x="1594" y="281"/>
                  </a:lnTo>
                  <a:lnTo>
                    <a:pt x="1502" y="236"/>
                  </a:lnTo>
                  <a:lnTo>
                    <a:pt x="1412" y="195"/>
                  </a:lnTo>
                  <a:lnTo>
                    <a:pt x="1323" y="158"/>
                  </a:lnTo>
                  <a:lnTo>
                    <a:pt x="1236" y="126"/>
                  </a:lnTo>
                  <a:lnTo>
                    <a:pt x="1150" y="97"/>
                  </a:lnTo>
                  <a:lnTo>
                    <a:pt x="1065" y="73"/>
                  </a:lnTo>
                  <a:lnTo>
                    <a:pt x="982" y="52"/>
                  </a:lnTo>
                  <a:lnTo>
                    <a:pt x="898" y="36"/>
                  </a:lnTo>
                  <a:lnTo>
                    <a:pt x="816" y="21"/>
                  </a:lnTo>
                  <a:lnTo>
                    <a:pt x="734" y="11"/>
                  </a:lnTo>
                  <a:lnTo>
                    <a:pt x="654" y="5"/>
                  </a:lnTo>
                  <a:lnTo>
                    <a:pt x="572" y="0"/>
                  </a:lnTo>
                  <a:lnTo>
                    <a:pt x="491" y="0"/>
                  </a:lnTo>
                  <a:lnTo>
                    <a:pt x="411" y="2"/>
                  </a:lnTo>
                  <a:lnTo>
                    <a:pt x="329" y="7"/>
                  </a:lnTo>
                  <a:lnTo>
                    <a:pt x="248" y="15"/>
                  </a:lnTo>
                  <a:lnTo>
                    <a:pt x="167" y="24"/>
                  </a:lnTo>
                  <a:lnTo>
                    <a:pt x="83" y="37"/>
                  </a:lnTo>
                  <a:lnTo>
                    <a:pt x="0" y="53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46280" name="Freeform 72"/>
            <p:cNvSpPr>
              <a:spLocks/>
            </p:cNvSpPr>
            <p:nvPr/>
          </p:nvSpPr>
          <p:spPr bwMode="auto">
            <a:xfrm>
              <a:off x="503" y="949"/>
              <a:ext cx="5347" cy="920"/>
            </a:xfrm>
            <a:custGeom>
              <a:avLst/>
              <a:gdLst/>
              <a:ahLst/>
              <a:cxnLst>
                <a:cxn ang="0">
                  <a:pos x="5347" y="1326"/>
                </a:cxn>
                <a:cxn ang="0">
                  <a:pos x="5305" y="1374"/>
                </a:cxn>
                <a:cxn ang="0">
                  <a:pos x="5255" y="1426"/>
                </a:cxn>
                <a:cxn ang="0">
                  <a:pos x="5184" y="1492"/>
                </a:cxn>
                <a:cxn ang="0">
                  <a:pos x="5095" y="1563"/>
                </a:cxn>
                <a:cxn ang="0">
                  <a:pos x="4989" y="1636"/>
                </a:cxn>
                <a:cxn ang="0">
                  <a:pos x="4897" y="1689"/>
                </a:cxn>
                <a:cxn ang="0">
                  <a:pos x="4830" y="1721"/>
                </a:cxn>
                <a:cxn ang="0">
                  <a:pos x="4759" y="1752"/>
                </a:cxn>
                <a:cxn ang="0">
                  <a:pos x="4685" y="1778"/>
                </a:cxn>
                <a:cxn ang="0">
                  <a:pos x="4605" y="1800"/>
                </a:cxn>
                <a:cxn ang="0">
                  <a:pos x="4522" y="1820"/>
                </a:cxn>
                <a:cxn ang="0">
                  <a:pos x="4436" y="1833"/>
                </a:cxn>
                <a:cxn ang="0">
                  <a:pos x="4344" y="1839"/>
                </a:cxn>
                <a:cxn ang="0">
                  <a:pos x="4250" y="1841"/>
                </a:cxn>
                <a:cxn ang="0">
                  <a:pos x="4151" y="1834"/>
                </a:cxn>
                <a:cxn ang="0">
                  <a:pos x="4049" y="1820"/>
                </a:cxn>
                <a:cxn ang="0">
                  <a:pos x="3943" y="1797"/>
                </a:cxn>
                <a:cxn ang="0">
                  <a:pos x="3833" y="1765"/>
                </a:cxn>
                <a:cxn ang="0">
                  <a:pos x="3720" y="1723"/>
                </a:cxn>
                <a:cxn ang="0">
                  <a:pos x="3603" y="1669"/>
                </a:cxn>
                <a:cxn ang="0">
                  <a:pos x="3484" y="1605"/>
                </a:cxn>
                <a:cxn ang="0">
                  <a:pos x="3361" y="1531"/>
                </a:cxn>
                <a:cxn ang="0">
                  <a:pos x="3235" y="1442"/>
                </a:cxn>
                <a:cxn ang="0">
                  <a:pos x="3104" y="1340"/>
                </a:cxn>
                <a:cxn ang="0">
                  <a:pos x="3039" y="1285"/>
                </a:cxn>
                <a:cxn ang="0">
                  <a:pos x="2782" y="1067"/>
                </a:cxn>
                <a:cxn ang="0">
                  <a:pos x="2539" y="872"/>
                </a:cxn>
                <a:cxn ang="0">
                  <a:pos x="2310" y="701"/>
                </a:cxn>
                <a:cxn ang="0">
                  <a:pos x="2094" y="549"/>
                </a:cxn>
                <a:cxn ang="0">
                  <a:pos x="1888" y="420"/>
                </a:cxn>
                <a:cxn ang="0">
                  <a:pos x="1692" y="308"/>
                </a:cxn>
                <a:cxn ang="0">
                  <a:pos x="1505" y="218"/>
                </a:cxn>
                <a:cxn ang="0">
                  <a:pos x="1325" y="142"/>
                </a:cxn>
                <a:cxn ang="0">
                  <a:pos x="1151" y="85"/>
                </a:cxn>
                <a:cxn ang="0">
                  <a:pos x="982" y="43"/>
                </a:cxn>
                <a:cxn ang="0">
                  <a:pos x="816" y="16"/>
                </a:cxn>
                <a:cxn ang="0">
                  <a:pos x="653" y="1"/>
                </a:cxn>
                <a:cxn ang="0">
                  <a:pos x="491" y="0"/>
                </a:cxn>
                <a:cxn ang="0">
                  <a:pos x="329" y="11"/>
                </a:cxn>
                <a:cxn ang="0">
                  <a:pos x="167" y="32"/>
                </a:cxn>
                <a:cxn ang="0">
                  <a:pos x="0" y="63"/>
                </a:cxn>
              </a:cxnLst>
              <a:rect l="0" t="0" r="r" b="b"/>
              <a:pathLst>
                <a:path w="5347" h="1841">
                  <a:moveTo>
                    <a:pt x="5347" y="1326"/>
                  </a:moveTo>
                  <a:lnTo>
                    <a:pt x="5347" y="1326"/>
                  </a:lnTo>
                  <a:lnTo>
                    <a:pt x="5336" y="1338"/>
                  </a:lnTo>
                  <a:lnTo>
                    <a:pt x="5305" y="1374"/>
                  </a:lnTo>
                  <a:lnTo>
                    <a:pt x="5283" y="1398"/>
                  </a:lnTo>
                  <a:lnTo>
                    <a:pt x="5255" y="1426"/>
                  </a:lnTo>
                  <a:lnTo>
                    <a:pt x="5222" y="1458"/>
                  </a:lnTo>
                  <a:lnTo>
                    <a:pt x="5184" y="1492"/>
                  </a:lnTo>
                  <a:lnTo>
                    <a:pt x="5143" y="1526"/>
                  </a:lnTo>
                  <a:lnTo>
                    <a:pt x="5095" y="1563"/>
                  </a:lnTo>
                  <a:lnTo>
                    <a:pt x="5046" y="1600"/>
                  </a:lnTo>
                  <a:lnTo>
                    <a:pt x="4989" y="1636"/>
                  </a:lnTo>
                  <a:lnTo>
                    <a:pt x="4929" y="1671"/>
                  </a:lnTo>
                  <a:lnTo>
                    <a:pt x="4897" y="1689"/>
                  </a:lnTo>
                  <a:lnTo>
                    <a:pt x="4865" y="1705"/>
                  </a:lnTo>
                  <a:lnTo>
                    <a:pt x="4830" y="1721"/>
                  </a:lnTo>
                  <a:lnTo>
                    <a:pt x="4796" y="1737"/>
                  </a:lnTo>
                  <a:lnTo>
                    <a:pt x="4759" y="1752"/>
                  </a:lnTo>
                  <a:lnTo>
                    <a:pt x="4723" y="1765"/>
                  </a:lnTo>
                  <a:lnTo>
                    <a:pt x="4685" y="1778"/>
                  </a:lnTo>
                  <a:lnTo>
                    <a:pt x="4646" y="1791"/>
                  </a:lnTo>
                  <a:lnTo>
                    <a:pt x="4605" y="1800"/>
                  </a:lnTo>
                  <a:lnTo>
                    <a:pt x="4565" y="1812"/>
                  </a:lnTo>
                  <a:lnTo>
                    <a:pt x="4522" y="1820"/>
                  </a:lnTo>
                  <a:lnTo>
                    <a:pt x="4479" y="1826"/>
                  </a:lnTo>
                  <a:lnTo>
                    <a:pt x="4436" y="1833"/>
                  </a:lnTo>
                  <a:lnTo>
                    <a:pt x="4390" y="1837"/>
                  </a:lnTo>
                  <a:lnTo>
                    <a:pt x="4344" y="1839"/>
                  </a:lnTo>
                  <a:lnTo>
                    <a:pt x="4297" y="1841"/>
                  </a:lnTo>
                  <a:lnTo>
                    <a:pt x="4250" y="1841"/>
                  </a:lnTo>
                  <a:lnTo>
                    <a:pt x="4200" y="1837"/>
                  </a:lnTo>
                  <a:lnTo>
                    <a:pt x="4151" y="1834"/>
                  </a:lnTo>
                  <a:lnTo>
                    <a:pt x="4100" y="1828"/>
                  </a:lnTo>
                  <a:lnTo>
                    <a:pt x="4049" y="1820"/>
                  </a:lnTo>
                  <a:lnTo>
                    <a:pt x="3996" y="1808"/>
                  </a:lnTo>
                  <a:lnTo>
                    <a:pt x="3943" y="1797"/>
                  </a:lnTo>
                  <a:lnTo>
                    <a:pt x="3888" y="1781"/>
                  </a:lnTo>
                  <a:lnTo>
                    <a:pt x="3833" y="1765"/>
                  </a:lnTo>
                  <a:lnTo>
                    <a:pt x="3776" y="1744"/>
                  </a:lnTo>
                  <a:lnTo>
                    <a:pt x="3720" y="1723"/>
                  </a:lnTo>
                  <a:lnTo>
                    <a:pt x="3663" y="1697"/>
                  </a:lnTo>
                  <a:lnTo>
                    <a:pt x="3603" y="1669"/>
                  </a:lnTo>
                  <a:lnTo>
                    <a:pt x="3545" y="1639"/>
                  </a:lnTo>
                  <a:lnTo>
                    <a:pt x="3484" y="1605"/>
                  </a:lnTo>
                  <a:lnTo>
                    <a:pt x="3422" y="1569"/>
                  </a:lnTo>
                  <a:lnTo>
                    <a:pt x="3361" y="1531"/>
                  </a:lnTo>
                  <a:lnTo>
                    <a:pt x="3297" y="1487"/>
                  </a:lnTo>
                  <a:lnTo>
                    <a:pt x="3235" y="1442"/>
                  </a:lnTo>
                  <a:lnTo>
                    <a:pt x="3170" y="1393"/>
                  </a:lnTo>
                  <a:lnTo>
                    <a:pt x="3104" y="1340"/>
                  </a:lnTo>
                  <a:lnTo>
                    <a:pt x="3039" y="1285"/>
                  </a:lnTo>
                  <a:lnTo>
                    <a:pt x="3039" y="1285"/>
                  </a:lnTo>
                  <a:lnTo>
                    <a:pt x="2909" y="1172"/>
                  </a:lnTo>
                  <a:lnTo>
                    <a:pt x="2782" y="1067"/>
                  </a:lnTo>
                  <a:lnTo>
                    <a:pt x="2659" y="967"/>
                  </a:lnTo>
                  <a:lnTo>
                    <a:pt x="2539" y="872"/>
                  </a:lnTo>
                  <a:lnTo>
                    <a:pt x="2423" y="783"/>
                  </a:lnTo>
                  <a:lnTo>
                    <a:pt x="2310" y="701"/>
                  </a:lnTo>
                  <a:lnTo>
                    <a:pt x="2201" y="622"/>
                  </a:lnTo>
                  <a:lnTo>
                    <a:pt x="2094" y="549"/>
                  </a:lnTo>
                  <a:lnTo>
                    <a:pt x="1990" y="483"/>
                  </a:lnTo>
                  <a:lnTo>
                    <a:pt x="1888" y="420"/>
                  </a:lnTo>
                  <a:lnTo>
                    <a:pt x="1788" y="362"/>
                  </a:lnTo>
                  <a:lnTo>
                    <a:pt x="1692" y="308"/>
                  </a:lnTo>
                  <a:lnTo>
                    <a:pt x="1597" y="261"/>
                  </a:lnTo>
                  <a:lnTo>
                    <a:pt x="1505" y="218"/>
                  </a:lnTo>
                  <a:lnTo>
                    <a:pt x="1413" y="177"/>
                  </a:lnTo>
                  <a:lnTo>
                    <a:pt x="1325" y="142"/>
                  </a:lnTo>
                  <a:lnTo>
                    <a:pt x="1237" y="111"/>
                  </a:lnTo>
                  <a:lnTo>
                    <a:pt x="1151" y="85"/>
                  </a:lnTo>
                  <a:lnTo>
                    <a:pt x="1065" y="61"/>
                  </a:lnTo>
                  <a:lnTo>
                    <a:pt x="982" y="43"/>
                  </a:lnTo>
                  <a:lnTo>
                    <a:pt x="898" y="27"/>
                  </a:lnTo>
                  <a:lnTo>
                    <a:pt x="816" y="16"/>
                  </a:lnTo>
                  <a:lnTo>
                    <a:pt x="734" y="6"/>
                  </a:lnTo>
                  <a:lnTo>
                    <a:pt x="653" y="1"/>
                  </a:lnTo>
                  <a:lnTo>
                    <a:pt x="572" y="0"/>
                  </a:lnTo>
                  <a:lnTo>
                    <a:pt x="491" y="0"/>
                  </a:lnTo>
                  <a:lnTo>
                    <a:pt x="410" y="5"/>
                  </a:lnTo>
                  <a:lnTo>
                    <a:pt x="329" y="11"/>
                  </a:lnTo>
                  <a:lnTo>
                    <a:pt x="249" y="21"/>
                  </a:lnTo>
                  <a:lnTo>
                    <a:pt x="167" y="32"/>
                  </a:lnTo>
                  <a:lnTo>
                    <a:pt x="83" y="47"/>
                  </a:lnTo>
                  <a:lnTo>
                    <a:pt x="0" y="63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46281" name="Freeform 73"/>
            <p:cNvSpPr>
              <a:spLocks/>
            </p:cNvSpPr>
            <p:nvPr/>
          </p:nvSpPr>
          <p:spPr bwMode="auto">
            <a:xfrm>
              <a:off x="522" y="968"/>
              <a:ext cx="5365" cy="888"/>
            </a:xfrm>
            <a:custGeom>
              <a:avLst/>
              <a:gdLst/>
              <a:ahLst/>
              <a:cxnLst>
                <a:cxn ang="0">
                  <a:pos x="5365" y="1235"/>
                </a:cxn>
                <a:cxn ang="0">
                  <a:pos x="5325" y="1285"/>
                </a:cxn>
                <a:cxn ang="0">
                  <a:pos x="5275" y="1340"/>
                </a:cxn>
                <a:cxn ang="0">
                  <a:pos x="5206" y="1406"/>
                </a:cxn>
                <a:cxn ang="0">
                  <a:pos x="5118" y="1479"/>
                </a:cxn>
                <a:cxn ang="0">
                  <a:pos x="5013" y="1555"/>
                </a:cxn>
                <a:cxn ang="0">
                  <a:pos x="4921" y="1610"/>
                </a:cxn>
                <a:cxn ang="0">
                  <a:pos x="4854" y="1644"/>
                </a:cxn>
                <a:cxn ang="0">
                  <a:pos x="4785" y="1676"/>
                </a:cxn>
                <a:cxn ang="0">
                  <a:pos x="4710" y="1705"/>
                </a:cxn>
                <a:cxn ang="0">
                  <a:pos x="4631" y="1729"/>
                </a:cxn>
                <a:cxn ang="0">
                  <a:pos x="4549" y="1749"/>
                </a:cxn>
                <a:cxn ang="0">
                  <a:pos x="4461" y="1765"/>
                </a:cxn>
                <a:cxn ang="0">
                  <a:pos x="4370" y="1773"/>
                </a:cxn>
                <a:cxn ang="0">
                  <a:pos x="4275" y="1776"/>
                </a:cxn>
                <a:cxn ang="0">
                  <a:pos x="4177" y="1771"/>
                </a:cxn>
                <a:cxn ang="0">
                  <a:pos x="4074" y="1758"/>
                </a:cxn>
                <a:cxn ang="0">
                  <a:pos x="3969" y="1737"/>
                </a:cxn>
                <a:cxn ang="0">
                  <a:pos x="3857" y="1708"/>
                </a:cxn>
                <a:cxn ang="0">
                  <a:pos x="3745" y="1668"/>
                </a:cxn>
                <a:cxn ang="0">
                  <a:pos x="3627" y="1618"/>
                </a:cxn>
                <a:cxn ang="0">
                  <a:pos x="3506" y="1555"/>
                </a:cxn>
                <a:cxn ang="0">
                  <a:pos x="3383" y="1482"/>
                </a:cxn>
                <a:cxn ang="0">
                  <a:pos x="3255" y="1397"/>
                </a:cxn>
                <a:cxn ang="0">
                  <a:pos x="3124" y="1297"/>
                </a:cxn>
                <a:cxn ang="0">
                  <a:pos x="3058" y="1242"/>
                </a:cxn>
                <a:cxn ang="0">
                  <a:pos x="2797" y="1029"/>
                </a:cxn>
                <a:cxn ang="0">
                  <a:pos x="2551" y="838"/>
                </a:cxn>
                <a:cxn ang="0">
                  <a:pos x="2319" y="670"/>
                </a:cxn>
                <a:cxn ang="0">
                  <a:pos x="2101" y="523"/>
                </a:cxn>
                <a:cxn ang="0">
                  <a:pos x="1893" y="396"/>
                </a:cxn>
                <a:cxn ang="0">
                  <a:pos x="1696" y="289"/>
                </a:cxn>
                <a:cxn ang="0">
                  <a:pos x="1507" y="200"/>
                </a:cxn>
                <a:cxn ang="0">
                  <a:pos x="1325" y="129"/>
                </a:cxn>
                <a:cxn ang="0">
                  <a:pos x="1150" y="74"/>
                </a:cxn>
                <a:cxn ang="0">
                  <a:pos x="981" y="36"/>
                </a:cxn>
                <a:cxn ang="0">
                  <a:pos x="815" y="11"/>
                </a:cxn>
                <a:cxn ang="0">
                  <a:pos x="652" y="2"/>
                </a:cxn>
                <a:cxn ang="0">
                  <a:pos x="491" y="3"/>
                </a:cxn>
                <a:cxn ang="0">
                  <a:pos x="328" y="18"/>
                </a:cxn>
                <a:cxn ang="0">
                  <a:pos x="166" y="42"/>
                </a:cxn>
                <a:cxn ang="0">
                  <a:pos x="0" y="76"/>
                </a:cxn>
              </a:cxnLst>
              <a:rect l="0" t="0" r="r" b="b"/>
              <a:pathLst>
                <a:path w="5365" h="1776">
                  <a:moveTo>
                    <a:pt x="5365" y="1235"/>
                  </a:moveTo>
                  <a:lnTo>
                    <a:pt x="5365" y="1235"/>
                  </a:lnTo>
                  <a:lnTo>
                    <a:pt x="5354" y="1248"/>
                  </a:lnTo>
                  <a:lnTo>
                    <a:pt x="5325" y="1285"/>
                  </a:lnTo>
                  <a:lnTo>
                    <a:pt x="5301" y="1311"/>
                  </a:lnTo>
                  <a:lnTo>
                    <a:pt x="5275" y="1340"/>
                  </a:lnTo>
                  <a:lnTo>
                    <a:pt x="5243" y="1371"/>
                  </a:lnTo>
                  <a:lnTo>
                    <a:pt x="5206" y="1406"/>
                  </a:lnTo>
                  <a:lnTo>
                    <a:pt x="5164" y="1442"/>
                  </a:lnTo>
                  <a:lnTo>
                    <a:pt x="5118" y="1479"/>
                  </a:lnTo>
                  <a:lnTo>
                    <a:pt x="5067" y="1518"/>
                  </a:lnTo>
                  <a:lnTo>
                    <a:pt x="5013" y="1555"/>
                  </a:lnTo>
                  <a:lnTo>
                    <a:pt x="4953" y="1592"/>
                  </a:lnTo>
                  <a:lnTo>
                    <a:pt x="4921" y="1610"/>
                  </a:lnTo>
                  <a:lnTo>
                    <a:pt x="4889" y="1628"/>
                  </a:lnTo>
                  <a:lnTo>
                    <a:pt x="4854" y="1644"/>
                  </a:lnTo>
                  <a:lnTo>
                    <a:pt x="4820" y="1660"/>
                  </a:lnTo>
                  <a:lnTo>
                    <a:pt x="4785" y="1676"/>
                  </a:lnTo>
                  <a:lnTo>
                    <a:pt x="4747" y="1691"/>
                  </a:lnTo>
                  <a:lnTo>
                    <a:pt x="4710" y="1705"/>
                  </a:lnTo>
                  <a:lnTo>
                    <a:pt x="4671" y="1718"/>
                  </a:lnTo>
                  <a:lnTo>
                    <a:pt x="4631" y="1729"/>
                  </a:lnTo>
                  <a:lnTo>
                    <a:pt x="4591" y="1739"/>
                  </a:lnTo>
                  <a:lnTo>
                    <a:pt x="4549" y="1749"/>
                  </a:lnTo>
                  <a:lnTo>
                    <a:pt x="4506" y="1757"/>
                  </a:lnTo>
                  <a:lnTo>
                    <a:pt x="4461" y="1765"/>
                  </a:lnTo>
                  <a:lnTo>
                    <a:pt x="4417" y="1770"/>
                  </a:lnTo>
                  <a:lnTo>
                    <a:pt x="4370" y="1773"/>
                  </a:lnTo>
                  <a:lnTo>
                    <a:pt x="4324" y="1775"/>
                  </a:lnTo>
                  <a:lnTo>
                    <a:pt x="4275" y="1776"/>
                  </a:lnTo>
                  <a:lnTo>
                    <a:pt x="4227" y="1775"/>
                  </a:lnTo>
                  <a:lnTo>
                    <a:pt x="4177" y="1771"/>
                  </a:lnTo>
                  <a:lnTo>
                    <a:pt x="4125" y="1766"/>
                  </a:lnTo>
                  <a:lnTo>
                    <a:pt x="4074" y="1758"/>
                  </a:lnTo>
                  <a:lnTo>
                    <a:pt x="4021" y="1749"/>
                  </a:lnTo>
                  <a:lnTo>
                    <a:pt x="3969" y="1737"/>
                  </a:lnTo>
                  <a:lnTo>
                    <a:pt x="3913" y="1724"/>
                  </a:lnTo>
                  <a:lnTo>
                    <a:pt x="3857" y="1708"/>
                  </a:lnTo>
                  <a:lnTo>
                    <a:pt x="3802" y="1689"/>
                  </a:lnTo>
                  <a:lnTo>
                    <a:pt x="3745" y="1668"/>
                  </a:lnTo>
                  <a:lnTo>
                    <a:pt x="3687" y="1644"/>
                  </a:lnTo>
                  <a:lnTo>
                    <a:pt x="3627" y="1618"/>
                  </a:lnTo>
                  <a:lnTo>
                    <a:pt x="3567" y="1587"/>
                  </a:lnTo>
                  <a:lnTo>
                    <a:pt x="3506" y="1555"/>
                  </a:lnTo>
                  <a:lnTo>
                    <a:pt x="3445" y="1521"/>
                  </a:lnTo>
                  <a:lnTo>
                    <a:pt x="3383" y="1482"/>
                  </a:lnTo>
                  <a:lnTo>
                    <a:pt x="3319" y="1440"/>
                  </a:lnTo>
                  <a:lnTo>
                    <a:pt x="3255" y="1397"/>
                  </a:lnTo>
                  <a:lnTo>
                    <a:pt x="3190" y="1348"/>
                  </a:lnTo>
                  <a:lnTo>
                    <a:pt x="3124" y="1297"/>
                  </a:lnTo>
                  <a:lnTo>
                    <a:pt x="3058" y="1242"/>
                  </a:lnTo>
                  <a:lnTo>
                    <a:pt x="3058" y="1242"/>
                  </a:lnTo>
                  <a:lnTo>
                    <a:pt x="2924" y="1132"/>
                  </a:lnTo>
                  <a:lnTo>
                    <a:pt x="2797" y="1029"/>
                  </a:lnTo>
                  <a:lnTo>
                    <a:pt x="2672" y="930"/>
                  </a:lnTo>
                  <a:lnTo>
                    <a:pt x="2551" y="838"/>
                  </a:lnTo>
                  <a:lnTo>
                    <a:pt x="2434" y="751"/>
                  </a:lnTo>
                  <a:lnTo>
                    <a:pt x="2319" y="670"/>
                  </a:lnTo>
                  <a:lnTo>
                    <a:pt x="2209" y="593"/>
                  </a:lnTo>
                  <a:lnTo>
                    <a:pt x="2101" y="523"/>
                  </a:lnTo>
                  <a:lnTo>
                    <a:pt x="1996" y="457"/>
                  </a:lnTo>
                  <a:lnTo>
                    <a:pt x="1893" y="396"/>
                  </a:lnTo>
                  <a:lnTo>
                    <a:pt x="1793" y="341"/>
                  </a:lnTo>
                  <a:lnTo>
                    <a:pt x="1696" y="289"/>
                  </a:lnTo>
                  <a:lnTo>
                    <a:pt x="1600" y="242"/>
                  </a:lnTo>
                  <a:lnTo>
                    <a:pt x="1507" y="200"/>
                  </a:lnTo>
                  <a:lnTo>
                    <a:pt x="1415" y="163"/>
                  </a:lnTo>
                  <a:lnTo>
                    <a:pt x="1325" y="129"/>
                  </a:lnTo>
                  <a:lnTo>
                    <a:pt x="1238" y="100"/>
                  </a:lnTo>
                  <a:lnTo>
                    <a:pt x="1150" y="74"/>
                  </a:lnTo>
                  <a:lnTo>
                    <a:pt x="1065" y="53"/>
                  </a:lnTo>
                  <a:lnTo>
                    <a:pt x="981" y="36"/>
                  </a:lnTo>
                  <a:lnTo>
                    <a:pt x="897" y="23"/>
                  </a:lnTo>
                  <a:lnTo>
                    <a:pt x="815" y="11"/>
                  </a:lnTo>
                  <a:lnTo>
                    <a:pt x="734" y="5"/>
                  </a:lnTo>
                  <a:lnTo>
                    <a:pt x="652" y="2"/>
                  </a:lnTo>
                  <a:lnTo>
                    <a:pt x="571" y="0"/>
                  </a:lnTo>
                  <a:lnTo>
                    <a:pt x="491" y="3"/>
                  </a:lnTo>
                  <a:lnTo>
                    <a:pt x="409" y="8"/>
                  </a:lnTo>
                  <a:lnTo>
                    <a:pt x="328" y="18"/>
                  </a:lnTo>
                  <a:lnTo>
                    <a:pt x="248" y="29"/>
                  </a:lnTo>
                  <a:lnTo>
                    <a:pt x="166" y="42"/>
                  </a:lnTo>
                  <a:lnTo>
                    <a:pt x="84" y="58"/>
                  </a:lnTo>
                  <a:lnTo>
                    <a:pt x="0" y="7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46282" name="Freeform 74"/>
            <p:cNvSpPr>
              <a:spLocks/>
            </p:cNvSpPr>
            <p:nvPr/>
          </p:nvSpPr>
          <p:spPr bwMode="auto">
            <a:xfrm>
              <a:off x="542" y="987"/>
              <a:ext cx="5381" cy="854"/>
            </a:xfrm>
            <a:custGeom>
              <a:avLst/>
              <a:gdLst/>
              <a:ahLst/>
              <a:cxnLst>
                <a:cxn ang="0">
                  <a:pos x="5381" y="1145"/>
                </a:cxn>
                <a:cxn ang="0">
                  <a:pos x="5341" y="1195"/>
                </a:cxn>
                <a:cxn ang="0">
                  <a:pos x="5293" y="1250"/>
                </a:cxn>
                <a:cxn ang="0">
                  <a:pos x="5224" y="1319"/>
                </a:cxn>
                <a:cxn ang="0">
                  <a:pos x="5138" y="1395"/>
                </a:cxn>
                <a:cxn ang="0">
                  <a:pos x="5033" y="1472"/>
                </a:cxn>
                <a:cxn ang="0">
                  <a:pos x="4943" y="1529"/>
                </a:cxn>
                <a:cxn ang="0">
                  <a:pos x="4877" y="1564"/>
                </a:cxn>
                <a:cxn ang="0">
                  <a:pos x="4808" y="1598"/>
                </a:cxn>
                <a:cxn ang="0">
                  <a:pos x="4733" y="1629"/>
                </a:cxn>
                <a:cxn ang="0">
                  <a:pos x="4655" y="1655"/>
                </a:cxn>
                <a:cxn ang="0">
                  <a:pos x="4572" y="1676"/>
                </a:cxn>
                <a:cxn ang="0">
                  <a:pos x="4486" y="1694"/>
                </a:cxn>
                <a:cxn ang="0">
                  <a:pos x="4396" y="1705"/>
                </a:cxn>
                <a:cxn ang="0">
                  <a:pos x="4300" y="1708"/>
                </a:cxn>
                <a:cxn ang="0">
                  <a:pos x="4201" y="1706"/>
                </a:cxn>
                <a:cxn ang="0">
                  <a:pos x="4098" y="1695"/>
                </a:cxn>
                <a:cxn ang="0">
                  <a:pos x="3992" y="1677"/>
                </a:cxn>
                <a:cxn ang="0">
                  <a:pos x="3882" y="1648"/>
                </a:cxn>
                <a:cxn ang="0">
                  <a:pos x="3768" y="1611"/>
                </a:cxn>
                <a:cxn ang="0">
                  <a:pos x="3650" y="1563"/>
                </a:cxn>
                <a:cxn ang="0">
                  <a:pos x="3528" y="1503"/>
                </a:cxn>
                <a:cxn ang="0">
                  <a:pos x="3403" y="1432"/>
                </a:cxn>
                <a:cxn ang="0">
                  <a:pos x="3274" y="1348"/>
                </a:cxn>
                <a:cxn ang="0">
                  <a:pos x="3142" y="1251"/>
                </a:cxn>
                <a:cxn ang="0">
                  <a:pos x="3074" y="1198"/>
                </a:cxn>
                <a:cxn ang="0">
                  <a:pos x="2810" y="988"/>
                </a:cxn>
                <a:cxn ang="0">
                  <a:pos x="2561" y="801"/>
                </a:cxn>
                <a:cxn ang="0">
                  <a:pos x="2328" y="638"/>
                </a:cxn>
                <a:cxn ang="0">
                  <a:pos x="2106" y="494"/>
                </a:cxn>
                <a:cxn ang="0">
                  <a:pos x="1898" y="371"/>
                </a:cxn>
                <a:cxn ang="0">
                  <a:pos x="1698" y="268"/>
                </a:cxn>
                <a:cxn ang="0">
                  <a:pos x="1508" y="182"/>
                </a:cxn>
                <a:cxn ang="0">
                  <a:pos x="1326" y="114"/>
                </a:cxn>
                <a:cxn ang="0">
                  <a:pos x="1149" y="63"/>
                </a:cxn>
                <a:cxn ang="0">
                  <a:pos x="980" y="27"/>
                </a:cxn>
                <a:cxn ang="0">
                  <a:pos x="813" y="6"/>
                </a:cxn>
                <a:cxn ang="0">
                  <a:pos x="650" y="0"/>
                </a:cxn>
                <a:cxn ang="0">
                  <a:pos x="489" y="5"/>
                </a:cxn>
                <a:cxn ang="0">
                  <a:pos x="328" y="22"/>
                </a:cxn>
                <a:cxn ang="0">
                  <a:pos x="165" y="50"/>
                </a:cxn>
                <a:cxn ang="0">
                  <a:pos x="0" y="89"/>
                </a:cxn>
              </a:cxnLst>
              <a:rect l="0" t="0" r="r" b="b"/>
              <a:pathLst>
                <a:path w="5381" h="1708">
                  <a:moveTo>
                    <a:pt x="5381" y="1145"/>
                  </a:moveTo>
                  <a:lnTo>
                    <a:pt x="5381" y="1145"/>
                  </a:lnTo>
                  <a:lnTo>
                    <a:pt x="5372" y="1157"/>
                  </a:lnTo>
                  <a:lnTo>
                    <a:pt x="5341" y="1195"/>
                  </a:lnTo>
                  <a:lnTo>
                    <a:pt x="5319" y="1220"/>
                  </a:lnTo>
                  <a:lnTo>
                    <a:pt x="5293" y="1250"/>
                  </a:lnTo>
                  <a:lnTo>
                    <a:pt x="5261" y="1283"/>
                  </a:lnTo>
                  <a:lnTo>
                    <a:pt x="5224" y="1319"/>
                  </a:lnTo>
                  <a:lnTo>
                    <a:pt x="5184" y="1356"/>
                  </a:lnTo>
                  <a:lnTo>
                    <a:pt x="5138" y="1395"/>
                  </a:lnTo>
                  <a:lnTo>
                    <a:pt x="5088" y="1434"/>
                  </a:lnTo>
                  <a:lnTo>
                    <a:pt x="5033" y="1472"/>
                  </a:lnTo>
                  <a:lnTo>
                    <a:pt x="4975" y="1511"/>
                  </a:lnTo>
                  <a:lnTo>
                    <a:pt x="4943" y="1529"/>
                  </a:lnTo>
                  <a:lnTo>
                    <a:pt x="4911" y="1547"/>
                  </a:lnTo>
                  <a:lnTo>
                    <a:pt x="4877" y="1564"/>
                  </a:lnTo>
                  <a:lnTo>
                    <a:pt x="4843" y="1582"/>
                  </a:lnTo>
                  <a:lnTo>
                    <a:pt x="4808" y="1598"/>
                  </a:lnTo>
                  <a:lnTo>
                    <a:pt x="4770" y="1613"/>
                  </a:lnTo>
                  <a:lnTo>
                    <a:pt x="4733" y="1629"/>
                  </a:lnTo>
                  <a:lnTo>
                    <a:pt x="4694" y="1642"/>
                  </a:lnTo>
                  <a:lnTo>
                    <a:pt x="4655" y="1655"/>
                  </a:lnTo>
                  <a:lnTo>
                    <a:pt x="4614" y="1666"/>
                  </a:lnTo>
                  <a:lnTo>
                    <a:pt x="4572" y="1676"/>
                  </a:lnTo>
                  <a:lnTo>
                    <a:pt x="4530" y="1685"/>
                  </a:lnTo>
                  <a:lnTo>
                    <a:pt x="4486" y="1694"/>
                  </a:lnTo>
                  <a:lnTo>
                    <a:pt x="4441" y="1700"/>
                  </a:lnTo>
                  <a:lnTo>
                    <a:pt x="4396" y="1705"/>
                  </a:lnTo>
                  <a:lnTo>
                    <a:pt x="4348" y="1708"/>
                  </a:lnTo>
                  <a:lnTo>
                    <a:pt x="4300" y="1708"/>
                  </a:lnTo>
                  <a:lnTo>
                    <a:pt x="4251" y="1708"/>
                  </a:lnTo>
                  <a:lnTo>
                    <a:pt x="4201" y="1706"/>
                  </a:lnTo>
                  <a:lnTo>
                    <a:pt x="4150" y="1702"/>
                  </a:lnTo>
                  <a:lnTo>
                    <a:pt x="4098" y="1695"/>
                  </a:lnTo>
                  <a:lnTo>
                    <a:pt x="4046" y="1687"/>
                  </a:lnTo>
                  <a:lnTo>
                    <a:pt x="3992" y="1677"/>
                  </a:lnTo>
                  <a:lnTo>
                    <a:pt x="3937" y="1664"/>
                  </a:lnTo>
                  <a:lnTo>
                    <a:pt x="3882" y="1648"/>
                  </a:lnTo>
                  <a:lnTo>
                    <a:pt x="3825" y="1631"/>
                  </a:lnTo>
                  <a:lnTo>
                    <a:pt x="3768" y="1611"/>
                  </a:lnTo>
                  <a:lnTo>
                    <a:pt x="3708" y="1589"/>
                  </a:lnTo>
                  <a:lnTo>
                    <a:pt x="3650" y="1563"/>
                  </a:lnTo>
                  <a:lnTo>
                    <a:pt x="3589" y="1534"/>
                  </a:lnTo>
                  <a:lnTo>
                    <a:pt x="3528" y="1503"/>
                  </a:lnTo>
                  <a:lnTo>
                    <a:pt x="3465" y="1469"/>
                  </a:lnTo>
                  <a:lnTo>
                    <a:pt x="3403" y="1432"/>
                  </a:lnTo>
                  <a:lnTo>
                    <a:pt x="3339" y="1392"/>
                  </a:lnTo>
                  <a:lnTo>
                    <a:pt x="3274" y="1348"/>
                  </a:lnTo>
                  <a:lnTo>
                    <a:pt x="3209" y="1301"/>
                  </a:lnTo>
                  <a:lnTo>
                    <a:pt x="3142" y="1251"/>
                  </a:lnTo>
                  <a:lnTo>
                    <a:pt x="3074" y="1198"/>
                  </a:lnTo>
                  <a:lnTo>
                    <a:pt x="3074" y="1198"/>
                  </a:lnTo>
                  <a:lnTo>
                    <a:pt x="2941" y="1090"/>
                  </a:lnTo>
                  <a:lnTo>
                    <a:pt x="2810" y="988"/>
                  </a:lnTo>
                  <a:lnTo>
                    <a:pt x="2684" y="891"/>
                  </a:lnTo>
                  <a:lnTo>
                    <a:pt x="2561" y="801"/>
                  </a:lnTo>
                  <a:lnTo>
                    <a:pt x="2443" y="717"/>
                  </a:lnTo>
                  <a:lnTo>
                    <a:pt x="2328" y="638"/>
                  </a:lnTo>
                  <a:lnTo>
                    <a:pt x="2216" y="563"/>
                  </a:lnTo>
                  <a:lnTo>
                    <a:pt x="2106" y="494"/>
                  </a:lnTo>
                  <a:lnTo>
                    <a:pt x="2001" y="429"/>
                  </a:lnTo>
                  <a:lnTo>
                    <a:pt x="1898" y="371"/>
                  </a:lnTo>
                  <a:lnTo>
                    <a:pt x="1796" y="316"/>
                  </a:lnTo>
                  <a:lnTo>
                    <a:pt x="1698" y="268"/>
                  </a:lnTo>
                  <a:lnTo>
                    <a:pt x="1602" y="223"/>
                  </a:lnTo>
                  <a:lnTo>
                    <a:pt x="1508" y="182"/>
                  </a:lnTo>
                  <a:lnTo>
                    <a:pt x="1416" y="147"/>
                  </a:lnTo>
                  <a:lnTo>
                    <a:pt x="1326" y="114"/>
                  </a:lnTo>
                  <a:lnTo>
                    <a:pt x="1237" y="87"/>
                  </a:lnTo>
                  <a:lnTo>
                    <a:pt x="1149" y="63"/>
                  </a:lnTo>
                  <a:lnTo>
                    <a:pt x="1065" y="43"/>
                  </a:lnTo>
                  <a:lnTo>
                    <a:pt x="980" y="27"/>
                  </a:lnTo>
                  <a:lnTo>
                    <a:pt x="897" y="16"/>
                  </a:lnTo>
                  <a:lnTo>
                    <a:pt x="813" y="6"/>
                  </a:lnTo>
                  <a:lnTo>
                    <a:pt x="732" y="1"/>
                  </a:lnTo>
                  <a:lnTo>
                    <a:pt x="650" y="0"/>
                  </a:lnTo>
                  <a:lnTo>
                    <a:pt x="569" y="0"/>
                  </a:lnTo>
                  <a:lnTo>
                    <a:pt x="489" y="5"/>
                  </a:lnTo>
                  <a:lnTo>
                    <a:pt x="408" y="11"/>
                  </a:lnTo>
                  <a:lnTo>
                    <a:pt x="328" y="22"/>
                  </a:lnTo>
                  <a:lnTo>
                    <a:pt x="246" y="35"/>
                  </a:lnTo>
                  <a:lnTo>
                    <a:pt x="165" y="50"/>
                  </a:lnTo>
                  <a:lnTo>
                    <a:pt x="83" y="68"/>
                  </a:lnTo>
                  <a:lnTo>
                    <a:pt x="0" y="89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46283" name="Freeform 75"/>
            <p:cNvSpPr>
              <a:spLocks/>
            </p:cNvSpPr>
            <p:nvPr/>
          </p:nvSpPr>
          <p:spPr bwMode="auto">
            <a:xfrm>
              <a:off x="563" y="1005"/>
              <a:ext cx="5395" cy="822"/>
            </a:xfrm>
            <a:custGeom>
              <a:avLst/>
              <a:gdLst/>
              <a:ahLst/>
              <a:cxnLst>
                <a:cxn ang="0">
                  <a:pos x="5395" y="1054"/>
                </a:cxn>
                <a:cxn ang="0">
                  <a:pos x="5356" y="1106"/>
                </a:cxn>
                <a:cxn ang="0">
                  <a:pos x="5309" y="1162"/>
                </a:cxn>
                <a:cxn ang="0">
                  <a:pos x="5241" y="1232"/>
                </a:cxn>
                <a:cxn ang="0">
                  <a:pos x="5156" y="1309"/>
                </a:cxn>
                <a:cxn ang="0">
                  <a:pos x="5052" y="1390"/>
                </a:cxn>
                <a:cxn ang="0">
                  <a:pos x="4963" y="1450"/>
                </a:cxn>
                <a:cxn ang="0">
                  <a:pos x="4898" y="1487"/>
                </a:cxn>
                <a:cxn ang="0">
                  <a:pos x="4829" y="1521"/>
                </a:cxn>
                <a:cxn ang="0">
                  <a:pos x="4755" y="1553"/>
                </a:cxn>
                <a:cxn ang="0">
                  <a:pos x="4677" y="1582"/>
                </a:cxn>
                <a:cxn ang="0">
                  <a:pos x="4595" y="1605"/>
                </a:cxn>
                <a:cxn ang="0">
                  <a:pos x="4509" y="1624"/>
                </a:cxn>
                <a:cxn ang="0">
                  <a:pos x="4418" y="1637"/>
                </a:cxn>
                <a:cxn ang="0">
                  <a:pos x="4323" y="1644"/>
                </a:cxn>
                <a:cxn ang="0">
                  <a:pos x="4225" y="1642"/>
                </a:cxn>
                <a:cxn ang="0">
                  <a:pos x="4122" y="1634"/>
                </a:cxn>
                <a:cxn ang="0">
                  <a:pos x="4015" y="1618"/>
                </a:cxn>
                <a:cxn ang="0">
                  <a:pos x="3904" y="1592"/>
                </a:cxn>
                <a:cxn ang="0">
                  <a:pos x="3789" y="1556"/>
                </a:cxn>
                <a:cxn ang="0">
                  <a:pos x="3671" y="1510"/>
                </a:cxn>
                <a:cxn ang="0">
                  <a:pos x="3548" y="1451"/>
                </a:cxn>
                <a:cxn ang="0">
                  <a:pos x="3422" y="1384"/>
                </a:cxn>
                <a:cxn ang="0">
                  <a:pos x="3292" y="1301"/>
                </a:cxn>
                <a:cxn ang="0">
                  <a:pos x="3158" y="1206"/>
                </a:cxn>
                <a:cxn ang="0">
                  <a:pos x="3089" y="1154"/>
                </a:cxn>
                <a:cxn ang="0">
                  <a:pos x="2822" y="949"/>
                </a:cxn>
                <a:cxn ang="0">
                  <a:pos x="2572" y="767"/>
                </a:cxn>
                <a:cxn ang="0">
                  <a:pos x="2335" y="605"/>
                </a:cxn>
                <a:cxn ang="0">
                  <a:pos x="2111" y="467"/>
                </a:cxn>
                <a:cxn ang="0">
                  <a:pos x="1900" y="347"/>
                </a:cxn>
                <a:cxn ang="0">
                  <a:pos x="1699" y="247"/>
                </a:cxn>
                <a:cxn ang="0">
                  <a:pos x="1509" y="166"/>
                </a:cxn>
                <a:cxn ang="0">
                  <a:pos x="1326" y="102"/>
                </a:cxn>
                <a:cxn ang="0">
                  <a:pos x="1149" y="53"/>
                </a:cxn>
                <a:cxn ang="0">
                  <a:pos x="979" y="21"/>
                </a:cxn>
                <a:cxn ang="0">
                  <a:pos x="812" y="3"/>
                </a:cxn>
                <a:cxn ang="0">
                  <a:pos x="648" y="0"/>
                </a:cxn>
                <a:cxn ang="0">
                  <a:pos x="487" y="8"/>
                </a:cxn>
                <a:cxn ang="0">
                  <a:pos x="326" y="29"/>
                </a:cxn>
                <a:cxn ang="0">
                  <a:pos x="164" y="60"/>
                </a:cxn>
                <a:cxn ang="0">
                  <a:pos x="0" y="102"/>
                </a:cxn>
              </a:cxnLst>
              <a:rect l="0" t="0" r="r" b="b"/>
              <a:pathLst>
                <a:path w="5395" h="1644">
                  <a:moveTo>
                    <a:pt x="5395" y="1054"/>
                  </a:moveTo>
                  <a:lnTo>
                    <a:pt x="5395" y="1054"/>
                  </a:lnTo>
                  <a:lnTo>
                    <a:pt x="5385" y="1067"/>
                  </a:lnTo>
                  <a:lnTo>
                    <a:pt x="5356" y="1106"/>
                  </a:lnTo>
                  <a:lnTo>
                    <a:pt x="5335" y="1132"/>
                  </a:lnTo>
                  <a:lnTo>
                    <a:pt x="5309" y="1162"/>
                  </a:lnTo>
                  <a:lnTo>
                    <a:pt x="5277" y="1196"/>
                  </a:lnTo>
                  <a:lnTo>
                    <a:pt x="5241" y="1232"/>
                  </a:lnTo>
                  <a:lnTo>
                    <a:pt x="5201" y="1271"/>
                  </a:lnTo>
                  <a:lnTo>
                    <a:pt x="5156" y="1309"/>
                  </a:lnTo>
                  <a:lnTo>
                    <a:pt x="5106" y="1350"/>
                  </a:lnTo>
                  <a:lnTo>
                    <a:pt x="5052" y="1390"/>
                  </a:lnTo>
                  <a:lnTo>
                    <a:pt x="4994" y="1431"/>
                  </a:lnTo>
                  <a:lnTo>
                    <a:pt x="4963" y="1450"/>
                  </a:lnTo>
                  <a:lnTo>
                    <a:pt x="4931" y="1469"/>
                  </a:lnTo>
                  <a:lnTo>
                    <a:pt x="4898" y="1487"/>
                  </a:lnTo>
                  <a:lnTo>
                    <a:pt x="4865" y="1505"/>
                  </a:lnTo>
                  <a:lnTo>
                    <a:pt x="4829" y="1521"/>
                  </a:lnTo>
                  <a:lnTo>
                    <a:pt x="4793" y="1539"/>
                  </a:lnTo>
                  <a:lnTo>
                    <a:pt x="4755" y="1553"/>
                  </a:lnTo>
                  <a:lnTo>
                    <a:pt x="4716" y="1568"/>
                  </a:lnTo>
                  <a:lnTo>
                    <a:pt x="4677" y="1582"/>
                  </a:lnTo>
                  <a:lnTo>
                    <a:pt x="4637" y="1594"/>
                  </a:lnTo>
                  <a:lnTo>
                    <a:pt x="4595" y="1605"/>
                  </a:lnTo>
                  <a:lnTo>
                    <a:pt x="4552" y="1615"/>
                  </a:lnTo>
                  <a:lnTo>
                    <a:pt x="4509" y="1624"/>
                  </a:lnTo>
                  <a:lnTo>
                    <a:pt x="4463" y="1631"/>
                  </a:lnTo>
                  <a:lnTo>
                    <a:pt x="4418" y="1637"/>
                  </a:lnTo>
                  <a:lnTo>
                    <a:pt x="4372" y="1640"/>
                  </a:lnTo>
                  <a:lnTo>
                    <a:pt x="4323" y="1644"/>
                  </a:lnTo>
                  <a:lnTo>
                    <a:pt x="4275" y="1644"/>
                  </a:lnTo>
                  <a:lnTo>
                    <a:pt x="4225" y="1642"/>
                  </a:lnTo>
                  <a:lnTo>
                    <a:pt x="4173" y="1639"/>
                  </a:lnTo>
                  <a:lnTo>
                    <a:pt x="4122" y="1634"/>
                  </a:lnTo>
                  <a:lnTo>
                    <a:pt x="4069" y="1627"/>
                  </a:lnTo>
                  <a:lnTo>
                    <a:pt x="4015" y="1618"/>
                  </a:lnTo>
                  <a:lnTo>
                    <a:pt x="3959" y="1605"/>
                  </a:lnTo>
                  <a:lnTo>
                    <a:pt x="3904" y="1592"/>
                  </a:lnTo>
                  <a:lnTo>
                    <a:pt x="3847" y="1574"/>
                  </a:lnTo>
                  <a:lnTo>
                    <a:pt x="3789" y="1556"/>
                  </a:lnTo>
                  <a:lnTo>
                    <a:pt x="3730" y="1534"/>
                  </a:lnTo>
                  <a:lnTo>
                    <a:pt x="3671" y="1510"/>
                  </a:lnTo>
                  <a:lnTo>
                    <a:pt x="3610" y="1482"/>
                  </a:lnTo>
                  <a:lnTo>
                    <a:pt x="3548" y="1451"/>
                  </a:lnTo>
                  <a:lnTo>
                    <a:pt x="3486" y="1419"/>
                  </a:lnTo>
                  <a:lnTo>
                    <a:pt x="3422" y="1384"/>
                  </a:lnTo>
                  <a:lnTo>
                    <a:pt x="3357" y="1343"/>
                  </a:lnTo>
                  <a:lnTo>
                    <a:pt x="3292" y="1301"/>
                  </a:lnTo>
                  <a:lnTo>
                    <a:pt x="3225" y="1256"/>
                  </a:lnTo>
                  <a:lnTo>
                    <a:pt x="3158" y="1206"/>
                  </a:lnTo>
                  <a:lnTo>
                    <a:pt x="3089" y="1154"/>
                  </a:lnTo>
                  <a:lnTo>
                    <a:pt x="3089" y="1154"/>
                  </a:lnTo>
                  <a:lnTo>
                    <a:pt x="2954" y="1049"/>
                  </a:lnTo>
                  <a:lnTo>
                    <a:pt x="2822" y="949"/>
                  </a:lnTo>
                  <a:lnTo>
                    <a:pt x="2696" y="856"/>
                  </a:lnTo>
                  <a:lnTo>
                    <a:pt x="2572" y="767"/>
                  </a:lnTo>
                  <a:lnTo>
                    <a:pt x="2452" y="683"/>
                  </a:lnTo>
                  <a:lnTo>
                    <a:pt x="2335" y="605"/>
                  </a:lnTo>
                  <a:lnTo>
                    <a:pt x="2223" y="534"/>
                  </a:lnTo>
                  <a:lnTo>
                    <a:pt x="2111" y="467"/>
                  </a:lnTo>
                  <a:lnTo>
                    <a:pt x="2005" y="405"/>
                  </a:lnTo>
                  <a:lnTo>
                    <a:pt x="1900" y="347"/>
                  </a:lnTo>
                  <a:lnTo>
                    <a:pt x="1799" y="295"/>
                  </a:lnTo>
                  <a:lnTo>
                    <a:pt x="1699" y="247"/>
                  </a:lnTo>
                  <a:lnTo>
                    <a:pt x="1603" y="205"/>
                  </a:lnTo>
                  <a:lnTo>
                    <a:pt x="1509" y="166"/>
                  </a:lnTo>
                  <a:lnTo>
                    <a:pt x="1416" y="131"/>
                  </a:lnTo>
                  <a:lnTo>
                    <a:pt x="1326" y="102"/>
                  </a:lnTo>
                  <a:lnTo>
                    <a:pt x="1237" y="76"/>
                  </a:lnTo>
                  <a:lnTo>
                    <a:pt x="1149" y="53"/>
                  </a:lnTo>
                  <a:lnTo>
                    <a:pt x="1063" y="35"/>
                  </a:lnTo>
                  <a:lnTo>
                    <a:pt x="979" y="21"/>
                  </a:lnTo>
                  <a:lnTo>
                    <a:pt x="894" y="11"/>
                  </a:lnTo>
                  <a:lnTo>
                    <a:pt x="812" y="3"/>
                  </a:lnTo>
                  <a:lnTo>
                    <a:pt x="730" y="0"/>
                  </a:lnTo>
                  <a:lnTo>
                    <a:pt x="648" y="0"/>
                  </a:lnTo>
                  <a:lnTo>
                    <a:pt x="568" y="2"/>
                  </a:lnTo>
                  <a:lnTo>
                    <a:pt x="487" y="8"/>
                  </a:lnTo>
                  <a:lnTo>
                    <a:pt x="406" y="18"/>
                  </a:lnTo>
                  <a:lnTo>
                    <a:pt x="326" y="29"/>
                  </a:lnTo>
                  <a:lnTo>
                    <a:pt x="244" y="43"/>
                  </a:lnTo>
                  <a:lnTo>
                    <a:pt x="164" y="60"/>
                  </a:lnTo>
                  <a:lnTo>
                    <a:pt x="82" y="81"/>
                  </a:lnTo>
                  <a:lnTo>
                    <a:pt x="0" y="10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46284" name="Freeform 76"/>
            <p:cNvSpPr>
              <a:spLocks/>
            </p:cNvSpPr>
            <p:nvPr/>
          </p:nvSpPr>
          <p:spPr bwMode="auto">
            <a:xfrm>
              <a:off x="584" y="1023"/>
              <a:ext cx="5409" cy="791"/>
            </a:xfrm>
            <a:custGeom>
              <a:avLst/>
              <a:gdLst/>
              <a:ahLst/>
              <a:cxnLst>
                <a:cxn ang="0">
                  <a:pos x="5409" y="964"/>
                </a:cxn>
                <a:cxn ang="0">
                  <a:pos x="5371" y="1018"/>
                </a:cxn>
                <a:cxn ang="0">
                  <a:pos x="5324" y="1076"/>
                </a:cxn>
                <a:cxn ang="0">
                  <a:pos x="5257" y="1147"/>
                </a:cxn>
                <a:cxn ang="0">
                  <a:pos x="5174" y="1228"/>
                </a:cxn>
                <a:cxn ang="0">
                  <a:pos x="5071" y="1310"/>
                </a:cxn>
                <a:cxn ang="0">
                  <a:pos x="4983" y="1371"/>
                </a:cxn>
                <a:cxn ang="0">
                  <a:pos x="4919" y="1410"/>
                </a:cxn>
                <a:cxn ang="0">
                  <a:pos x="4849" y="1447"/>
                </a:cxn>
                <a:cxn ang="0">
                  <a:pos x="4777" y="1481"/>
                </a:cxn>
                <a:cxn ang="0">
                  <a:pos x="4699" y="1510"/>
                </a:cxn>
                <a:cxn ang="0">
                  <a:pos x="4617" y="1536"/>
                </a:cxn>
                <a:cxn ang="0">
                  <a:pos x="4531" y="1555"/>
                </a:cxn>
                <a:cxn ang="0">
                  <a:pos x="4441" y="1572"/>
                </a:cxn>
                <a:cxn ang="0">
                  <a:pos x="4345" y="1580"/>
                </a:cxn>
                <a:cxn ang="0">
                  <a:pos x="4247" y="1581"/>
                </a:cxn>
                <a:cxn ang="0">
                  <a:pos x="4144" y="1575"/>
                </a:cxn>
                <a:cxn ang="0">
                  <a:pos x="4037" y="1560"/>
                </a:cxn>
                <a:cxn ang="0">
                  <a:pos x="3926" y="1536"/>
                </a:cxn>
                <a:cxn ang="0">
                  <a:pos x="3811" y="1502"/>
                </a:cxn>
                <a:cxn ang="0">
                  <a:pos x="3691" y="1458"/>
                </a:cxn>
                <a:cxn ang="0">
                  <a:pos x="3568" y="1404"/>
                </a:cxn>
                <a:cxn ang="0">
                  <a:pos x="3440" y="1336"/>
                </a:cxn>
                <a:cxn ang="0">
                  <a:pos x="3310" y="1257"/>
                </a:cxn>
                <a:cxn ang="0">
                  <a:pos x="3173" y="1165"/>
                </a:cxn>
                <a:cxn ang="0">
                  <a:pos x="3105" y="1113"/>
                </a:cxn>
                <a:cxn ang="0">
                  <a:pos x="2835" y="913"/>
                </a:cxn>
                <a:cxn ang="0">
                  <a:pos x="2582" y="733"/>
                </a:cxn>
                <a:cxn ang="0">
                  <a:pos x="2343" y="577"/>
                </a:cxn>
                <a:cxn ang="0">
                  <a:pos x="2117" y="441"/>
                </a:cxn>
                <a:cxn ang="0">
                  <a:pos x="1904" y="327"/>
                </a:cxn>
                <a:cxn ang="0">
                  <a:pos x="1702" y="230"/>
                </a:cxn>
                <a:cxn ang="0">
                  <a:pos x="1509" y="152"/>
                </a:cxn>
                <a:cxn ang="0">
                  <a:pos x="1325" y="91"/>
                </a:cxn>
                <a:cxn ang="0">
                  <a:pos x="1148" y="46"/>
                </a:cxn>
                <a:cxn ang="0">
                  <a:pos x="977" y="17"/>
                </a:cxn>
                <a:cxn ang="0">
                  <a:pos x="810" y="2"/>
                </a:cxn>
                <a:cxn ang="0">
                  <a:pos x="647" y="2"/>
                </a:cxn>
                <a:cxn ang="0">
                  <a:pos x="485" y="13"/>
                </a:cxn>
                <a:cxn ang="0">
                  <a:pos x="324" y="38"/>
                </a:cxn>
                <a:cxn ang="0">
                  <a:pos x="163" y="73"/>
                </a:cxn>
                <a:cxn ang="0">
                  <a:pos x="0" y="118"/>
                </a:cxn>
              </a:cxnLst>
              <a:rect l="0" t="0" r="r" b="b"/>
              <a:pathLst>
                <a:path w="5409" h="1581">
                  <a:moveTo>
                    <a:pt x="5409" y="964"/>
                  </a:moveTo>
                  <a:lnTo>
                    <a:pt x="5409" y="964"/>
                  </a:lnTo>
                  <a:lnTo>
                    <a:pt x="5399" y="979"/>
                  </a:lnTo>
                  <a:lnTo>
                    <a:pt x="5371" y="1018"/>
                  </a:lnTo>
                  <a:lnTo>
                    <a:pt x="5350" y="1045"/>
                  </a:lnTo>
                  <a:lnTo>
                    <a:pt x="5324" y="1076"/>
                  </a:lnTo>
                  <a:lnTo>
                    <a:pt x="5294" y="1110"/>
                  </a:lnTo>
                  <a:lnTo>
                    <a:pt x="5257" y="1147"/>
                  </a:lnTo>
                  <a:lnTo>
                    <a:pt x="5219" y="1187"/>
                  </a:lnTo>
                  <a:lnTo>
                    <a:pt x="5174" y="1228"/>
                  </a:lnTo>
                  <a:lnTo>
                    <a:pt x="5126" y="1270"/>
                  </a:lnTo>
                  <a:lnTo>
                    <a:pt x="5071" y="1310"/>
                  </a:lnTo>
                  <a:lnTo>
                    <a:pt x="5013" y="1352"/>
                  </a:lnTo>
                  <a:lnTo>
                    <a:pt x="4983" y="1371"/>
                  </a:lnTo>
                  <a:lnTo>
                    <a:pt x="4952" y="1391"/>
                  </a:lnTo>
                  <a:lnTo>
                    <a:pt x="4919" y="1410"/>
                  </a:lnTo>
                  <a:lnTo>
                    <a:pt x="4885" y="1429"/>
                  </a:lnTo>
                  <a:lnTo>
                    <a:pt x="4849" y="1447"/>
                  </a:lnTo>
                  <a:lnTo>
                    <a:pt x="4813" y="1463"/>
                  </a:lnTo>
                  <a:lnTo>
                    <a:pt x="4777" y="1481"/>
                  </a:lnTo>
                  <a:lnTo>
                    <a:pt x="4738" y="1496"/>
                  </a:lnTo>
                  <a:lnTo>
                    <a:pt x="4699" y="1510"/>
                  </a:lnTo>
                  <a:lnTo>
                    <a:pt x="4659" y="1523"/>
                  </a:lnTo>
                  <a:lnTo>
                    <a:pt x="4617" y="1536"/>
                  </a:lnTo>
                  <a:lnTo>
                    <a:pt x="4574" y="1547"/>
                  </a:lnTo>
                  <a:lnTo>
                    <a:pt x="4531" y="1555"/>
                  </a:lnTo>
                  <a:lnTo>
                    <a:pt x="4487" y="1563"/>
                  </a:lnTo>
                  <a:lnTo>
                    <a:pt x="4441" y="1572"/>
                  </a:lnTo>
                  <a:lnTo>
                    <a:pt x="4394" y="1576"/>
                  </a:lnTo>
                  <a:lnTo>
                    <a:pt x="4345" y="1580"/>
                  </a:lnTo>
                  <a:lnTo>
                    <a:pt x="4297" y="1581"/>
                  </a:lnTo>
                  <a:lnTo>
                    <a:pt x="4247" y="1581"/>
                  </a:lnTo>
                  <a:lnTo>
                    <a:pt x="4197" y="1578"/>
                  </a:lnTo>
                  <a:lnTo>
                    <a:pt x="4144" y="1575"/>
                  </a:lnTo>
                  <a:lnTo>
                    <a:pt x="4091" y="1568"/>
                  </a:lnTo>
                  <a:lnTo>
                    <a:pt x="4037" y="1560"/>
                  </a:lnTo>
                  <a:lnTo>
                    <a:pt x="3982" y="1549"/>
                  </a:lnTo>
                  <a:lnTo>
                    <a:pt x="3926" y="1536"/>
                  </a:lnTo>
                  <a:lnTo>
                    <a:pt x="3869" y="1520"/>
                  </a:lnTo>
                  <a:lnTo>
                    <a:pt x="3811" y="1502"/>
                  </a:lnTo>
                  <a:lnTo>
                    <a:pt x="3751" y="1481"/>
                  </a:lnTo>
                  <a:lnTo>
                    <a:pt x="3691" y="1458"/>
                  </a:lnTo>
                  <a:lnTo>
                    <a:pt x="3630" y="1433"/>
                  </a:lnTo>
                  <a:lnTo>
                    <a:pt x="3568" y="1404"/>
                  </a:lnTo>
                  <a:lnTo>
                    <a:pt x="3505" y="1371"/>
                  </a:lnTo>
                  <a:lnTo>
                    <a:pt x="3440" y="1336"/>
                  </a:lnTo>
                  <a:lnTo>
                    <a:pt x="3375" y="1299"/>
                  </a:lnTo>
                  <a:lnTo>
                    <a:pt x="3310" y="1257"/>
                  </a:lnTo>
                  <a:lnTo>
                    <a:pt x="3241" y="1211"/>
                  </a:lnTo>
                  <a:lnTo>
                    <a:pt x="3173" y="1165"/>
                  </a:lnTo>
                  <a:lnTo>
                    <a:pt x="3105" y="1113"/>
                  </a:lnTo>
                  <a:lnTo>
                    <a:pt x="3105" y="1113"/>
                  </a:lnTo>
                  <a:lnTo>
                    <a:pt x="2968" y="1010"/>
                  </a:lnTo>
                  <a:lnTo>
                    <a:pt x="2835" y="913"/>
                  </a:lnTo>
                  <a:lnTo>
                    <a:pt x="2707" y="821"/>
                  </a:lnTo>
                  <a:lnTo>
                    <a:pt x="2582" y="733"/>
                  </a:lnTo>
                  <a:lnTo>
                    <a:pt x="2460" y="653"/>
                  </a:lnTo>
                  <a:lnTo>
                    <a:pt x="2343" y="577"/>
                  </a:lnTo>
                  <a:lnTo>
                    <a:pt x="2228" y="507"/>
                  </a:lnTo>
                  <a:lnTo>
                    <a:pt x="2117" y="441"/>
                  </a:lnTo>
                  <a:lnTo>
                    <a:pt x="2009" y="381"/>
                  </a:lnTo>
                  <a:lnTo>
                    <a:pt x="1904" y="327"/>
                  </a:lnTo>
                  <a:lnTo>
                    <a:pt x="1802" y="277"/>
                  </a:lnTo>
                  <a:lnTo>
                    <a:pt x="1702" y="230"/>
                  </a:lnTo>
                  <a:lnTo>
                    <a:pt x="1605" y="189"/>
                  </a:lnTo>
                  <a:lnTo>
                    <a:pt x="1509" y="152"/>
                  </a:lnTo>
                  <a:lnTo>
                    <a:pt x="1416" y="118"/>
                  </a:lnTo>
                  <a:lnTo>
                    <a:pt x="1325" y="91"/>
                  </a:lnTo>
                  <a:lnTo>
                    <a:pt x="1235" y="67"/>
                  </a:lnTo>
                  <a:lnTo>
                    <a:pt x="1148" y="46"/>
                  </a:lnTo>
                  <a:lnTo>
                    <a:pt x="1062" y="29"/>
                  </a:lnTo>
                  <a:lnTo>
                    <a:pt x="977" y="17"/>
                  </a:lnTo>
                  <a:lnTo>
                    <a:pt x="892" y="8"/>
                  </a:lnTo>
                  <a:lnTo>
                    <a:pt x="810" y="2"/>
                  </a:lnTo>
                  <a:lnTo>
                    <a:pt x="728" y="0"/>
                  </a:lnTo>
                  <a:lnTo>
                    <a:pt x="647" y="2"/>
                  </a:lnTo>
                  <a:lnTo>
                    <a:pt x="566" y="7"/>
                  </a:lnTo>
                  <a:lnTo>
                    <a:pt x="485" y="13"/>
                  </a:lnTo>
                  <a:lnTo>
                    <a:pt x="405" y="25"/>
                  </a:lnTo>
                  <a:lnTo>
                    <a:pt x="324" y="38"/>
                  </a:lnTo>
                  <a:lnTo>
                    <a:pt x="244" y="54"/>
                  </a:lnTo>
                  <a:lnTo>
                    <a:pt x="163" y="73"/>
                  </a:lnTo>
                  <a:lnTo>
                    <a:pt x="81" y="94"/>
                  </a:lnTo>
                  <a:lnTo>
                    <a:pt x="0" y="11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46285" name="Freeform 77"/>
            <p:cNvSpPr>
              <a:spLocks/>
            </p:cNvSpPr>
            <p:nvPr/>
          </p:nvSpPr>
          <p:spPr bwMode="auto">
            <a:xfrm>
              <a:off x="606" y="1042"/>
              <a:ext cx="5422" cy="758"/>
            </a:xfrm>
            <a:custGeom>
              <a:avLst/>
              <a:gdLst/>
              <a:ahLst/>
              <a:cxnLst>
                <a:cxn ang="0">
                  <a:pos x="5422" y="873"/>
                </a:cxn>
                <a:cxn ang="0">
                  <a:pos x="5384" y="926"/>
                </a:cxn>
                <a:cxn ang="0">
                  <a:pos x="5337" y="986"/>
                </a:cxn>
                <a:cxn ang="0">
                  <a:pos x="5273" y="1059"/>
                </a:cxn>
                <a:cxn ang="0">
                  <a:pos x="5190" y="1141"/>
                </a:cxn>
                <a:cxn ang="0">
                  <a:pos x="5088" y="1227"/>
                </a:cxn>
                <a:cxn ang="0">
                  <a:pos x="5001" y="1290"/>
                </a:cxn>
                <a:cxn ang="0">
                  <a:pos x="4937" y="1330"/>
                </a:cxn>
                <a:cxn ang="0">
                  <a:pos x="4869" y="1369"/>
                </a:cxn>
                <a:cxn ang="0">
                  <a:pos x="4797" y="1404"/>
                </a:cxn>
                <a:cxn ang="0">
                  <a:pos x="4719" y="1435"/>
                </a:cxn>
                <a:cxn ang="0">
                  <a:pos x="4637" y="1462"/>
                </a:cxn>
                <a:cxn ang="0">
                  <a:pos x="4552" y="1485"/>
                </a:cxn>
                <a:cxn ang="0">
                  <a:pos x="4462" y="1501"/>
                </a:cxn>
                <a:cxn ang="0">
                  <a:pos x="4368" y="1513"/>
                </a:cxn>
                <a:cxn ang="0">
                  <a:pos x="4268" y="1516"/>
                </a:cxn>
                <a:cxn ang="0">
                  <a:pos x="4165" y="1511"/>
                </a:cxn>
                <a:cxn ang="0">
                  <a:pos x="4058" y="1498"/>
                </a:cxn>
                <a:cxn ang="0">
                  <a:pos x="3947" y="1477"/>
                </a:cxn>
                <a:cxn ang="0">
                  <a:pos x="3830" y="1445"/>
                </a:cxn>
                <a:cxn ang="0">
                  <a:pos x="3711" y="1403"/>
                </a:cxn>
                <a:cxn ang="0">
                  <a:pos x="3586" y="1351"/>
                </a:cxn>
                <a:cxn ang="0">
                  <a:pos x="3458" y="1286"/>
                </a:cxn>
                <a:cxn ang="0">
                  <a:pos x="3325" y="1209"/>
                </a:cxn>
                <a:cxn ang="0">
                  <a:pos x="3189" y="1119"/>
                </a:cxn>
                <a:cxn ang="0">
                  <a:pos x="3120" y="1068"/>
                </a:cxn>
                <a:cxn ang="0">
                  <a:pos x="2846" y="871"/>
                </a:cxn>
                <a:cxn ang="0">
                  <a:pos x="2591" y="699"/>
                </a:cxn>
                <a:cxn ang="0">
                  <a:pos x="2349" y="545"/>
                </a:cxn>
                <a:cxn ang="0">
                  <a:pos x="2121" y="415"/>
                </a:cxn>
                <a:cxn ang="0">
                  <a:pos x="1906" y="303"/>
                </a:cxn>
                <a:cxn ang="0">
                  <a:pos x="1703" y="209"/>
                </a:cxn>
                <a:cxn ang="0">
                  <a:pos x="1509" y="135"/>
                </a:cxn>
                <a:cxn ang="0">
                  <a:pos x="1324" y="77"/>
                </a:cxn>
                <a:cxn ang="0">
                  <a:pos x="1147" y="37"/>
                </a:cxn>
                <a:cxn ang="0">
                  <a:pos x="974" y="11"/>
                </a:cxn>
                <a:cxn ang="0">
                  <a:pos x="808" y="0"/>
                </a:cxn>
                <a:cxn ang="0">
                  <a:pos x="644" y="1"/>
                </a:cxn>
                <a:cxn ang="0">
                  <a:pos x="483" y="17"/>
                </a:cxn>
                <a:cxn ang="0">
                  <a:pos x="323" y="45"/>
                </a:cxn>
                <a:cxn ang="0">
                  <a:pos x="162" y="84"/>
                </a:cxn>
                <a:cxn ang="0">
                  <a:pos x="0" y="132"/>
                </a:cxn>
              </a:cxnLst>
              <a:rect l="0" t="0" r="r" b="b"/>
              <a:pathLst>
                <a:path w="5422" h="1516">
                  <a:moveTo>
                    <a:pt x="5422" y="873"/>
                  </a:moveTo>
                  <a:lnTo>
                    <a:pt x="5422" y="873"/>
                  </a:lnTo>
                  <a:lnTo>
                    <a:pt x="5412" y="888"/>
                  </a:lnTo>
                  <a:lnTo>
                    <a:pt x="5384" y="926"/>
                  </a:lnTo>
                  <a:lnTo>
                    <a:pt x="5363" y="954"/>
                  </a:lnTo>
                  <a:lnTo>
                    <a:pt x="5337" y="986"/>
                  </a:lnTo>
                  <a:lnTo>
                    <a:pt x="5308" y="1022"/>
                  </a:lnTo>
                  <a:lnTo>
                    <a:pt x="5273" y="1059"/>
                  </a:lnTo>
                  <a:lnTo>
                    <a:pt x="5233" y="1099"/>
                  </a:lnTo>
                  <a:lnTo>
                    <a:pt x="5190" y="1141"/>
                  </a:lnTo>
                  <a:lnTo>
                    <a:pt x="5141" y="1185"/>
                  </a:lnTo>
                  <a:lnTo>
                    <a:pt x="5088" y="1227"/>
                  </a:lnTo>
                  <a:lnTo>
                    <a:pt x="5031" y="1269"/>
                  </a:lnTo>
                  <a:lnTo>
                    <a:pt x="5001" y="1290"/>
                  </a:lnTo>
                  <a:lnTo>
                    <a:pt x="4970" y="1311"/>
                  </a:lnTo>
                  <a:lnTo>
                    <a:pt x="4937" y="1330"/>
                  </a:lnTo>
                  <a:lnTo>
                    <a:pt x="4904" y="1349"/>
                  </a:lnTo>
                  <a:lnTo>
                    <a:pt x="4869" y="1369"/>
                  </a:lnTo>
                  <a:lnTo>
                    <a:pt x="4833" y="1387"/>
                  </a:lnTo>
                  <a:lnTo>
                    <a:pt x="4797" y="1404"/>
                  </a:lnTo>
                  <a:lnTo>
                    <a:pt x="4758" y="1420"/>
                  </a:lnTo>
                  <a:lnTo>
                    <a:pt x="4719" y="1435"/>
                  </a:lnTo>
                  <a:lnTo>
                    <a:pt x="4679" y="1450"/>
                  </a:lnTo>
                  <a:lnTo>
                    <a:pt x="4637" y="1462"/>
                  </a:lnTo>
                  <a:lnTo>
                    <a:pt x="4595" y="1474"/>
                  </a:lnTo>
                  <a:lnTo>
                    <a:pt x="4552" y="1485"/>
                  </a:lnTo>
                  <a:lnTo>
                    <a:pt x="4507" y="1493"/>
                  </a:lnTo>
                  <a:lnTo>
                    <a:pt x="4462" y="1501"/>
                  </a:lnTo>
                  <a:lnTo>
                    <a:pt x="4415" y="1508"/>
                  </a:lnTo>
                  <a:lnTo>
                    <a:pt x="4368" y="1513"/>
                  </a:lnTo>
                  <a:lnTo>
                    <a:pt x="4318" y="1514"/>
                  </a:lnTo>
                  <a:lnTo>
                    <a:pt x="4268" y="1516"/>
                  </a:lnTo>
                  <a:lnTo>
                    <a:pt x="4218" y="1514"/>
                  </a:lnTo>
                  <a:lnTo>
                    <a:pt x="4165" y="1511"/>
                  </a:lnTo>
                  <a:lnTo>
                    <a:pt x="4112" y="1506"/>
                  </a:lnTo>
                  <a:lnTo>
                    <a:pt x="4058" y="1498"/>
                  </a:lnTo>
                  <a:lnTo>
                    <a:pt x="4003" y="1488"/>
                  </a:lnTo>
                  <a:lnTo>
                    <a:pt x="3947" y="1477"/>
                  </a:lnTo>
                  <a:lnTo>
                    <a:pt x="3889" y="1462"/>
                  </a:lnTo>
                  <a:lnTo>
                    <a:pt x="3830" y="1445"/>
                  </a:lnTo>
                  <a:lnTo>
                    <a:pt x="3771" y="1425"/>
                  </a:lnTo>
                  <a:lnTo>
                    <a:pt x="3711" y="1403"/>
                  </a:lnTo>
                  <a:lnTo>
                    <a:pt x="3649" y="1378"/>
                  </a:lnTo>
                  <a:lnTo>
                    <a:pt x="3586" y="1351"/>
                  </a:lnTo>
                  <a:lnTo>
                    <a:pt x="3522" y="1320"/>
                  </a:lnTo>
                  <a:lnTo>
                    <a:pt x="3458" y="1286"/>
                  </a:lnTo>
                  <a:lnTo>
                    <a:pt x="3393" y="1249"/>
                  </a:lnTo>
                  <a:lnTo>
                    <a:pt x="3325" y="1209"/>
                  </a:lnTo>
                  <a:lnTo>
                    <a:pt x="3258" y="1165"/>
                  </a:lnTo>
                  <a:lnTo>
                    <a:pt x="3189" y="1119"/>
                  </a:lnTo>
                  <a:lnTo>
                    <a:pt x="3120" y="1068"/>
                  </a:lnTo>
                  <a:lnTo>
                    <a:pt x="3120" y="1068"/>
                  </a:lnTo>
                  <a:lnTo>
                    <a:pt x="2981" y="967"/>
                  </a:lnTo>
                  <a:lnTo>
                    <a:pt x="2846" y="871"/>
                  </a:lnTo>
                  <a:lnTo>
                    <a:pt x="2717" y="783"/>
                  </a:lnTo>
                  <a:lnTo>
                    <a:pt x="2591" y="699"/>
                  </a:lnTo>
                  <a:lnTo>
                    <a:pt x="2468" y="620"/>
                  </a:lnTo>
                  <a:lnTo>
                    <a:pt x="2349" y="545"/>
                  </a:lnTo>
                  <a:lnTo>
                    <a:pt x="2234" y="478"/>
                  </a:lnTo>
                  <a:lnTo>
                    <a:pt x="2121" y="415"/>
                  </a:lnTo>
                  <a:lnTo>
                    <a:pt x="2013" y="356"/>
                  </a:lnTo>
                  <a:lnTo>
                    <a:pt x="1906" y="303"/>
                  </a:lnTo>
                  <a:lnTo>
                    <a:pt x="1803" y="253"/>
                  </a:lnTo>
                  <a:lnTo>
                    <a:pt x="1703" y="209"/>
                  </a:lnTo>
                  <a:lnTo>
                    <a:pt x="1605" y="171"/>
                  </a:lnTo>
                  <a:lnTo>
                    <a:pt x="1509" y="135"/>
                  </a:lnTo>
                  <a:lnTo>
                    <a:pt x="1416" y="105"/>
                  </a:lnTo>
                  <a:lnTo>
                    <a:pt x="1324" y="77"/>
                  </a:lnTo>
                  <a:lnTo>
                    <a:pt x="1234" y="54"/>
                  </a:lnTo>
                  <a:lnTo>
                    <a:pt x="1147" y="37"/>
                  </a:lnTo>
                  <a:lnTo>
                    <a:pt x="1060" y="22"/>
                  </a:lnTo>
                  <a:lnTo>
                    <a:pt x="974" y="11"/>
                  </a:lnTo>
                  <a:lnTo>
                    <a:pt x="891" y="3"/>
                  </a:lnTo>
                  <a:lnTo>
                    <a:pt x="808" y="0"/>
                  </a:lnTo>
                  <a:lnTo>
                    <a:pt x="726" y="0"/>
                  </a:lnTo>
                  <a:lnTo>
                    <a:pt x="644" y="1"/>
                  </a:lnTo>
                  <a:lnTo>
                    <a:pt x="563" y="8"/>
                  </a:lnTo>
                  <a:lnTo>
                    <a:pt x="483" y="17"/>
                  </a:lnTo>
                  <a:lnTo>
                    <a:pt x="402" y="30"/>
                  </a:lnTo>
                  <a:lnTo>
                    <a:pt x="323" y="45"/>
                  </a:lnTo>
                  <a:lnTo>
                    <a:pt x="243" y="63"/>
                  </a:lnTo>
                  <a:lnTo>
                    <a:pt x="162" y="84"/>
                  </a:lnTo>
                  <a:lnTo>
                    <a:pt x="80" y="106"/>
                  </a:lnTo>
                  <a:lnTo>
                    <a:pt x="0" y="13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46286" name="Freeform 78"/>
            <p:cNvSpPr>
              <a:spLocks/>
            </p:cNvSpPr>
            <p:nvPr/>
          </p:nvSpPr>
          <p:spPr bwMode="auto">
            <a:xfrm>
              <a:off x="628" y="1060"/>
              <a:ext cx="5431" cy="725"/>
            </a:xfrm>
            <a:custGeom>
              <a:avLst/>
              <a:gdLst/>
              <a:ahLst/>
              <a:cxnLst>
                <a:cxn ang="0">
                  <a:pos x="5431" y="783"/>
                </a:cxn>
                <a:cxn ang="0">
                  <a:pos x="5395" y="838"/>
                </a:cxn>
                <a:cxn ang="0">
                  <a:pos x="5350" y="899"/>
                </a:cxn>
                <a:cxn ang="0">
                  <a:pos x="5286" y="974"/>
                </a:cxn>
                <a:cxn ang="0">
                  <a:pos x="5204" y="1058"/>
                </a:cxn>
                <a:cxn ang="0">
                  <a:pos x="5105" y="1147"/>
                </a:cxn>
                <a:cxn ang="0">
                  <a:pos x="5018" y="1211"/>
                </a:cxn>
                <a:cxn ang="0">
                  <a:pos x="4955" y="1253"/>
                </a:cxn>
                <a:cxn ang="0">
                  <a:pos x="4887" y="1293"/>
                </a:cxn>
                <a:cxn ang="0">
                  <a:pos x="4815" y="1329"/>
                </a:cxn>
                <a:cxn ang="0">
                  <a:pos x="4739" y="1363"/>
                </a:cxn>
                <a:cxn ang="0">
                  <a:pos x="4657" y="1392"/>
                </a:cxn>
                <a:cxn ang="0">
                  <a:pos x="4572" y="1416"/>
                </a:cxn>
                <a:cxn ang="0">
                  <a:pos x="4482" y="1434"/>
                </a:cxn>
                <a:cxn ang="0">
                  <a:pos x="4387" y="1447"/>
                </a:cxn>
                <a:cxn ang="0">
                  <a:pos x="4289" y="1452"/>
                </a:cxn>
                <a:cxn ang="0">
                  <a:pos x="4186" y="1450"/>
                </a:cxn>
                <a:cxn ang="0">
                  <a:pos x="4078" y="1439"/>
                </a:cxn>
                <a:cxn ang="0">
                  <a:pos x="3967" y="1419"/>
                </a:cxn>
                <a:cxn ang="0">
                  <a:pos x="3850" y="1390"/>
                </a:cxn>
                <a:cxn ang="0">
                  <a:pos x="3729" y="1352"/>
                </a:cxn>
                <a:cxn ang="0">
                  <a:pos x="3604" y="1300"/>
                </a:cxn>
                <a:cxn ang="0">
                  <a:pos x="3475" y="1239"/>
                </a:cxn>
                <a:cxn ang="0">
                  <a:pos x="3342" y="1163"/>
                </a:cxn>
                <a:cxn ang="0">
                  <a:pos x="3204" y="1075"/>
                </a:cxn>
                <a:cxn ang="0">
                  <a:pos x="3134" y="1027"/>
                </a:cxn>
                <a:cxn ang="0">
                  <a:pos x="2857" y="835"/>
                </a:cxn>
                <a:cxn ang="0">
                  <a:pos x="2599" y="665"/>
                </a:cxn>
                <a:cxn ang="0">
                  <a:pos x="2355" y="517"/>
                </a:cxn>
                <a:cxn ang="0">
                  <a:pos x="2126" y="389"/>
                </a:cxn>
                <a:cxn ang="0">
                  <a:pos x="1909" y="281"/>
                </a:cxn>
                <a:cxn ang="0">
                  <a:pos x="1705" y="192"/>
                </a:cxn>
                <a:cxn ang="0">
                  <a:pos x="1509" y="121"/>
                </a:cxn>
                <a:cxn ang="0">
                  <a:pos x="1323" y="68"/>
                </a:cxn>
                <a:cxn ang="0">
                  <a:pos x="1145" y="29"/>
                </a:cxn>
                <a:cxn ang="0">
                  <a:pos x="973" y="7"/>
                </a:cxn>
                <a:cxn ang="0">
                  <a:pos x="807" y="0"/>
                </a:cxn>
                <a:cxn ang="0">
                  <a:pos x="643" y="5"/>
                </a:cxn>
                <a:cxn ang="0">
                  <a:pos x="482" y="24"/>
                </a:cxn>
                <a:cxn ang="0">
                  <a:pos x="322" y="55"/>
                </a:cxn>
                <a:cxn ang="0">
                  <a:pos x="161" y="97"/>
                </a:cxn>
                <a:cxn ang="0">
                  <a:pos x="0" y="149"/>
                </a:cxn>
              </a:cxnLst>
              <a:rect l="0" t="0" r="r" b="b"/>
              <a:pathLst>
                <a:path w="5431" h="1452">
                  <a:moveTo>
                    <a:pt x="5431" y="783"/>
                  </a:moveTo>
                  <a:lnTo>
                    <a:pt x="5431" y="783"/>
                  </a:lnTo>
                  <a:lnTo>
                    <a:pt x="5423" y="798"/>
                  </a:lnTo>
                  <a:lnTo>
                    <a:pt x="5395" y="838"/>
                  </a:lnTo>
                  <a:lnTo>
                    <a:pt x="5375" y="867"/>
                  </a:lnTo>
                  <a:lnTo>
                    <a:pt x="5350" y="899"/>
                  </a:lnTo>
                  <a:lnTo>
                    <a:pt x="5320" y="935"/>
                  </a:lnTo>
                  <a:lnTo>
                    <a:pt x="5286" y="974"/>
                  </a:lnTo>
                  <a:lnTo>
                    <a:pt x="5247" y="1016"/>
                  </a:lnTo>
                  <a:lnTo>
                    <a:pt x="5204" y="1058"/>
                  </a:lnTo>
                  <a:lnTo>
                    <a:pt x="5157" y="1101"/>
                  </a:lnTo>
                  <a:lnTo>
                    <a:pt x="5105" y="1147"/>
                  </a:lnTo>
                  <a:lnTo>
                    <a:pt x="5048" y="1190"/>
                  </a:lnTo>
                  <a:lnTo>
                    <a:pt x="5018" y="1211"/>
                  </a:lnTo>
                  <a:lnTo>
                    <a:pt x="4987" y="1232"/>
                  </a:lnTo>
                  <a:lnTo>
                    <a:pt x="4955" y="1253"/>
                  </a:lnTo>
                  <a:lnTo>
                    <a:pt x="4922" y="1272"/>
                  </a:lnTo>
                  <a:lnTo>
                    <a:pt x="4887" y="1293"/>
                  </a:lnTo>
                  <a:lnTo>
                    <a:pt x="4851" y="1311"/>
                  </a:lnTo>
                  <a:lnTo>
                    <a:pt x="4815" y="1329"/>
                  </a:lnTo>
                  <a:lnTo>
                    <a:pt x="4778" y="1347"/>
                  </a:lnTo>
                  <a:lnTo>
                    <a:pt x="4739" y="1363"/>
                  </a:lnTo>
                  <a:lnTo>
                    <a:pt x="4698" y="1377"/>
                  </a:lnTo>
                  <a:lnTo>
                    <a:pt x="4657" y="1392"/>
                  </a:lnTo>
                  <a:lnTo>
                    <a:pt x="4615" y="1405"/>
                  </a:lnTo>
                  <a:lnTo>
                    <a:pt x="4572" y="1416"/>
                  </a:lnTo>
                  <a:lnTo>
                    <a:pt x="4528" y="1426"/>
                  </a:lnTo>
                  <a:lnTo>
                    <a:pt x="4482" y="1434"/>
                  </a:lnTo>
                  <a:lnTo>
                    <a:pt x="4436" y="1442"/>
                  </a:lnTo>
                  <a:lnTo>
                    <a:pt x="4387" y="1447"/>
                  </a:lnTo>
                  <a:lnTo>
                    <a:pt x="4339" y="1450"/>
                  </a:lnTo>
                  <a:lnTo>
                    <a:pt x="4289" y="1452"/>
                  </a:lnTo>
                  <a:lnTo>
                    <a:pt x="4237" y="1452"/>
                  </a:lnTo>
                  <a:lnTo>
                    <a:pt x="4186" y="1450"/>
                  </a:lnTo>
                  <a:lnTo>
                    <a:pt x="4133" y="1445"/>
                  </a:lnTo>
                  <a:lnTo>
                    <a:pt x="4078" y="1439"/>
                  </a:lnTo>
                  <a:lnTo>
                    <a:pt x="4024" y="1431"/>
                  </a:lnTo>
                  <a:lnTo>
                    <a:pt x="3967" y="1419"/>
                  </a:lnTo>
                  <a:lnTo>
                    <a:pt x="3908" y="1406"/>
                  </a:lnTo>
                  <a:lnTo>
                    <a:pt x="3850" y="1390"/>
                  </a:lnTo>
                  <a:lnTo>
                    <a:pt x="3790" y="1373"/>
                  </a:lnTo>
                  <a:lnTo>
                    <a:pt x="3729" y="1352"/>
                  </a:lnTo>
                  <a:lnTo>
                    <a:pt x="3668" y="1327"/>
                  </a:lnTo>
                  <a:lnTo>
                    <a:pt x="3604" y="1300"/>
                  </a:lnTo>
                  <a:lnTo>
                    <a:pt x="3540" y="1271"/>
                  </a:lnTo>
                  <a:lnTo>
                    <a:pt x="3475" y="1239"/>
                  </a:lnTo>
                  <a:lnTo>
                    <a:pt x="3410" y="1203"/>
                  </a:lnTo>
                  <a:lnTo>
                    <a:pt x="3342" y="1163"/>
                  </a:lnTo>
                  <a:lnTo>
                    <a:pt x="3274" y="1121"/>
                  </a:lnTo>
                  <a:lnTo>
                    <a:pt x="3204" y="1075"/>
                  </a:lnTo>
                  <a:lnTo>
                    <a:pt x="3134" y="1027"/>
                  </a:lnTo>
                  <a:lnTo>
                    <a:pt x="3134" y="1027"/>
                  </a:lnTo>
                  <a:lnTo>
                    <a:pt x="2993" y="929"/>
                  </a:lnTo>
                  <a:lnTo>
                    <a:pt x="2857" y="835"/>
                  </a:lnTo>
                  <a:lnTo>
                    <a:pt x="2727" y="748"/>
                  </a:lnTo>
                  <a:lnTo>
                    <a:pt x="2599" y="665"/>
                  </a:lnTo>
                  <a:lnTo>
                    <a:pt x="2475" y="588"/>
                  </a:lnTo>
                  <a:lnTo>
                    <a:pt x="2355" y="517"/>
                  </a:lnTo>
                  <a:lnTo>
                    <a:pt x="2239" y="451"/>
                  </a:lnTo>
                  <a:lnTo>
                    <a:pt x="2126" y="389"/>
                  </a:lnTo>
                  <a:lnTo>
                    <a:pt x="2016" y="333"/>
                  </a:lnTo>
                  <a:lnTo>
                    <a:pt x="1909" y="281"/>
                  </a:lnTo>
                  <a:lnTo>
                    <a:pt x="1805" y="234"/>
                  </a:lnTo>
                  <a:lnTo>
                    <a:pt x="1705" y="192"/>
                  </a:lnTo>
                  <a:lnTo>
                    <a:pt x="1606" y="155"/>
                  </a:lnTo>
                  <a:lnTo>
                    <a:pt x="1509" y="121"/>
                  </a:lnTo>
                  <a:lnTo>
                    <a:pt x="1416" y="92"/>
                  </a:lnTo>
                  <a:lnTo>
                    <a:pt x="1323" y="68"/>
                  </a:lnTo>
                  <a:lnTo>
                    <a:pt x="1234" y="47"/>
                  </a:lnTo>
                  <a:lnTo>
                    <a:pt x="1145" y="29"/>
                  </a:lnTo>
                  <a:lnTo>
                    <a:pt x="1058" y="16"/>
                  </a:lnTo>
                  <a:lnTo>
                    <a:pt x="973" y="7"/>
                  </a:lnTo>
                  <a:lnTo>
                    <a:pt x="890" y="2"/>
                  </a:lnTo>
                  <a:lnTo>
                    <a:pt x="807" y="0"/>
                  </a:lnTo>
                  <a:lnTo>
                    <a:pt x="725" y="0"/>
                  </a:lnTo>
                  <a:lnTo>
                    <a:pt x="643" y="5"/>
                  </a:lnTo>
                  <a:lnTo>
                    <a:pt x="562" y="13"/>
                  </a:lnTo>
                  <a:lnTo>
                    <a:pt x="482" y="24"/>
                  </a:lnTo>
                  <a:lnTo>
                    <a:pt x="401" y="37"/>
                  </a:lnTo>
                  <a:lnTo>
                    <a:pt x="322" y="55"/>
                  </a:lnTo>
                  <a:lnTo>
                    <a:pt x="242" y="74"/>
                  </a:lnTo>
                  <a:lnTo>
                    <a:pt x="161" y="97"/>
                  </a:lnTo>
                  <a:lnTo>
                    <a:pt x="80" y="121"/>
                  </a:lnTo>
                  <a:lnTo>
                    <a:pt x="0" y="149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46287" name="Freeform 79"/>
            <p:cNvSpPr>
              <a:spLocks/>
            </p:cNvSpPr>
            <p:nvPr/>
          </p:nvSpPr>
          <p:spPr bwMode="auto">
            <a:xfrm>
              <a:off x="652" y="1076"/>
              <a:ext cx="5439" cy="696"/>
            </a:xfrm>
            <a:custGeom>
              <a:avLst/>
              <a:gdLst/>
              <a:ahLst/>
              <a:cxnLst>
                <a:cxn ang="0">
                  <a:pos x="5439" y="694"/>
                </a:cxn>
                <a:cxn ang="0">
                  <a:pos x="5405" y="751"/>
                </a:cxn>
                <a:cxn ang="0">
                  <a:pos x="5359" y="812"/>
                </a:cxn>
                <a:cxn ang="0">
                  <a:pos x="5296" y="890"/>
                </a:cxn>
                <a:cxn ang="0">
                  <a:pos x="5216" y="975"/>
                </a:cxn>
                <a:cxn ang="0">
                  <a:pos x="5119" y="1066"/>
                </a:cxn>
                <a:cxn ang="0">
                  <a:pos x="5033" y="1133"/>
                </a:cxn>
                <a:cxn ang="0">
                  <a:pos x="4970" y="1175"/>
                </a:cxn>
                <a:cxn ang="0">
                  <a:pos x="4903" y="1217"/>
                </a:cxn>
                <a:cxn ang="0">
                  <a:pos x="4831" y="1256"/>
                </a:cxn>
                <a:cxn ang="0">
                  <a:pos x="4755" y="1290"/>
                </a:cxn>
                <a:cxn ang="0">
                  <a:pos x="4674" y="1321"/>
                </a:cxn>
                <a:cxn ang="0">
                  <a:pos x="4590" y="1348"/>
                </a:cxn>
                <a:cxn ang="0">
                  <a:pos x="4499" y="1368"/>
                </a:cxn>
                <a:cxn ang="0">
                  <a:pos x="4406" y="1382"/>
                </a:cxn>
                <a:cxn ang="0">
                  <a:pos x="4308" y="1390"/>
                </a:cxn>
                <a:cxn ang="0">
                  <a:pos x="4204" y="1390"/>
                </a:cxn>
                <a:cxn ang="0">
                  <a:pos x="4097" y="1381"/>
                </a:cxn>
                <a:cxn ang="0">
                  <a:pos x="3984" y="1364"/>
                </a:cxn>
                <a:cxn ang="0">
                  <a:pos x="3868" y="1337"/>
                </a:cxn>
                <a:cxn ang="0">
                  <a:pos x="3747" y="1300"/>
                </a:cxn>
                <a:cxn ang="0">
                  <a:pos x="3621" y="1251"/>
                </a:cxn>
                <a:cxn ang="0">
                  <a:pos x="3490" y="1192"/>
                </a:cxn>
                <a:cxn ang="0">
                  <a:pos x="3355" y="1119"/>
                </a:cxn>
                <a:cxn ang="0">
                  <a:pos x="3217" y="1033"/>
                </a:cxn>
                <a:cxn ang="0">
                  <a:pos x="3146" y="985"/>
                </a:cxn>
                <a:cxn ang="0">
                  <a:pos x="2867" y="798"/>
                </a:cxn>
                <a:cxn ang="0">
                  <a:pos x="2606" y="633"/>
                </a:cxn>
                <a:cxn ang="0">
                  <a:pos x="2360" y="489"/>
                </a:cxn>
                <a:cxn ang="0">
                  <a:pos x="2128" y="367"/>
                </a:cxn>
                <a:cxn ang="0">
                  <a:pos x="1910" y="262"/>
                </a:cxn>
                <a:cxn ang="0">
                  <a:pos x="1705" y="176"/>
                </a:cxn>
                <a:cxn ang="0">
                  <a:pos x="1509" y="108"/>
                </a:cxn>
                <a:cxn ang="0">
                  <a:pos x="1321" y="58"/>
                </a:cxn>
                <a:cxn ang="0">
                  <a:pos x="1142" y="24"/>
                </a:cxn>
                <a:cxn ang="0">
                  <a:pos x="970" y="5"/>
                </a:cxn>
                <a:cxn ang="0">
                  <a:pos x="803" y="0"/>
                </a:cxn>
                <a:cxn ang="0">
                  <a:pos x="640" y="10"/>
                </a:cxn>
                <a:cxn ang="0">
                  <a:pos x="479" y="32"/>
                </a:cxn>
                <a:cxn ang="0">
                  <a:pos x="319" y="66"/>
                </a:cxn>
                <a:cxn ang="0">
                  <a:pos x="161" y="111"/>
                </a:cxn>
                <a:cxn ang="0">
                  <a:pos x="0" y="168"/>
                </a:cxn>
              </a:cxnLst>
              <a:rect l="0" t="0" r="r" b="b"/>
              <a:pathLst>
                <a:path w="5439" h="1390">
                  <a:moveTo>
                    <a:pt x="5439" y="694"/>
                  </a:moveTo>
                  <a:lnTo>
                    <a:pt x="5439" y="694"/>
                  </a:lnTo>
                  <a:lnTo>
                    <a:pt x="5431" y="709"/>
                  </a:lnTo>
                  <a:lnTo>
                    <a:pt x="5405" y="751"/>
                  </a:lnTo>
                  <a:lnTo>
                    <a:pt x="5384" y="780"/>
                  </a:lnTo>
                  <a:lnTo>
                    <a:pt x="5359" y="812"/>
                  </a:lnTo>
                  <a:lnTo>
                    <a:pt x="5331" y="849"/>
                  </a:lnTo>
                  <a:lnTo>
                    <a:pt x="5296" y="890"/>
                  </a:lnTo>
                  <a:lnTo>
                    <a:pt x="5259" y="932"/>
                  </a:lnTo>
                  <a:lnTo>
                    <a:pt x="5216" y="975"/>
                  </a:lnTo>
                  <a:lnTo>
                    <a:pt x="5170" y="1020"/>
                  </a:lnTo>
                  <a:lnTo>
                    <a:pt x="5119" y="1066"/>
                  </a:lnTo>
                  <a:lnTo>
                    <a:pt x="5062" y="1111"/>
                  </a:lnTo>
                  <a:lnTo>
                    <a:pt x="5033" y="1133"/>
                  </a:lnTo>
                  <a:lnTo>
                    <a:pt x="5002" y="1154"/>
                  </a:lnTo>
                  <a:lnTo>
                    <a:pt x="4970" y="1175"/>
                  </a:lnTo>
                  <a:lnTo>
                    <a:pt x="4937" y="1196"/>
                  </a:lnTo>
                  <a:lnTo>
                    <a:pt x="4903" y="1217"/>
                  </a:lnTo>
                  <a:lnTo>
                    <a:pt x="4867" y="1237"/>
                  </a:lnTo>
                  <a:lnTo>
                    <a:pt x="4831" y="1256"/>
                  </a:lnTo>
                  <a:lnTo>
                    <a:pt x="4794" y="1274"/>
                  </a:lnTo>
                  <a:lnTo>
                    <a:pt x="4755" y="1290"/>
                  </a:lnTo>
                  <a:lnTo>
                    <a:pt x="4716" y="1306"/>
                  </a:lnTo>
                  <a:lnTo>
                    <a:pt x="4674" y="1321"/>
                  </a:lnTo>
                  <a:lnTo>
                    <a:pt x="4633" y="1335"/>
                  </a:lnTo>
                  <a:lnTo>
                    <a:pt x="4590" y="1348"/>
                  </a:lnTo>
                  <a:lnTo>
                    <a:pt x="4545" y="1358"/>
                  </a:lnTo>
                  <a:lnTo>
                    <a:pt x="4499" y="1368"/>
                  </a:lnTo>
                  <a:lnTo>
                    <a:pt x="4454" y="1376"/>
                  </a:lnTo>
                  <a:lnTo>
                    <a:pt x="4406" y="1382"/>
                  </a:lnTo>
                  <a:lnTo>
                    <a:pt x="4356" y="1387"/>
                  </a:lnTo>
                  <a:lnTo>
                    <a:pt x="4308" y="1390"/>
                  </a:lnTo>
                  <a:lnTo>
                    <a:pt x="4256" y="1390"/>
                  </a:lnTo>
                  <a:lnTo>
                    <a:pt x="4204" y="1390"/>
                  </a:lnTo>
                  <a:lnTo>
                    <a:pt x="4151" y="1387"/>
                  </a:lnTo>
                  <a:lnTo>
                    <a:pt x="4097" y="1381"/>
                  </a:lnTo>
                  <a:lnTo>
                    <a:pt x="4041" y="1374"/>
                  </a:lnTo>
                  <a:lnTo>
                    <a:pt x="3984" y="1364"/>
                  </a:lnTo>
                  <a:lnTo>
                    <a:pt x="3926" y="1351"/>
                  </a:lnTo>
                  <a:lnTo>
                    <a:pt x="3868" y="1337"/>
                  </a:lnTo>
                  <a:lnTo>
                    <a:pt x="3808" y="1319"/>
                  </a:lnTo>
                  <a:lnTo>
                    <a:pt x="3747" y="1300"/>
                  </a:lnTo>
                  <a:lnTo>
                    <a:pt x="3684" y="1277"/>
                  </a:lnTo>
                  <a:lnTo>
                    <a:pt x="3621" y="1251"/>
                  </a:lnTo>
                  <a:lnTo>
                    <a:pt x="3557" y="1222"/>
                  </a:lnTo>
                  <a:lnTo>
                    <a:pt x="3490" y="1192"/>
                  </a:lnTo>
                  <a:lnTo>
                    <a:pt x="3423" y="1156"/>
                  </a:lnTo>
                  <a:lnTo>
                    <a:pt x="3355" y="1119"/>
                  </a:lnTo>
                  <a:lnTo>
                    <a:pt x="3287" y="1079"/>
                  </a:lnTo>
                  <a:lnTo>
                    <a:pt x="3217" y="1033"/>
                  </a:lnTo>
                  <a:lnTo>
                    <a:pt x="3146" y="985"/>
                  </a:lnTo>
                  <a:lnTo>
                    <a:pt x="3146" y="985"/>
                  </a:lnTo>
                  <a:lnTo>
                    <a:pt x="3004" y="890"/>
                  </a:lnTo>
                  <a:lnTo>
                    <a:pt x="2867" y="798"/>
                  </a:lnTo>
                  <a:lnTo>
                    <a:pt x="2733" y="714"/>
                  </a:lnTo>
                  <a:lnTo>
                    <a:pt x="2606" y="633"/>
                  </a:lnTo>
                  <a:lnTo>
                    <a:pt x="2481" y="559"/>
                  </a:lnTo>
                  <a:lnTo>
                    <a:pt x="2360" y="489"/>
                  </a:lnTo>
                  <a:lnTo>
                    <a:pt x="2242" y="425"/>
                  </a:lnTo>
                  <a:lnTo>
                    <a:pt x="2128" y="367"/>
                  </a:lnTo>
                  <a:lnTo>
                    <a:pt x="2018" y="312"/>
                  </a:lnTo>
                  <a:lnTo>
                    <a:pt x="1910" y="262"/>
                  </a:lnTo>
                  <a:lnTo>
                    <a:pt x="1806" y="216"/>
                  </a:lnTo>
                  <a:lnTo>
                    <a:pt x="1705" y="176"/>
                  </a:lnTo>
                  <a:lnTo>
                    <a:pt x="1605" y="140"/>
                  </a:lnTo>
                  <a:lnTo>
                    <a:pt x="1509" y="108"/>
                  </a:lnTo>
                  <a:lnTo>
                    <a:pt x="1414" y="81"/>
                  </a:lnTo>
                  <a:lnTo>
                    <a:pt x="1321" y="58"/>
                  </a:lnTo>
                  <a:lnTo>
                    <a:pt x="1231" y="39"/>
                  </a:lnTo>
                  <a:lnTo>
                    <a:pt x="1142" y="24"/>
                  </a:lnTo>
                  <a:lnTo>
                    <a:pt x="1056" y="13"/>
                  </a:lnTo>
                  <a:lnTo>
                    <a:pt x="970" y="5"/>
                  </a:lnTo>
                  <a:lnTo>
                    <a:pt x="887" y="2"/>
                  </a:lnTo>
                  <a:lnTo>
                    <a:pt x="803" y="0"/>
                  </a:lnTo>
                  <a:lnTo>
                    <a:pt x="722" y="3"/>
                  </a:lnTo>
                  <a:lnTo>
                    <a:pt x="640" y="10"/>
                  </a:lnTo>
                  <a:lnTo>
                    <a:pt x="559" y="19"/>
                  </a:lnTo>
                  <a:lnTo>
                    <a:pt x="479" y="32"/>
                  </a:lnTo>
                  <a:lnTo>
                    <a:pt x="399" y="47"/>
                  </a:lnTo>
                  <a:lnTo>
                    <a:pt x="319" y="66"/>
                  </a:lnTo>
                  <a:lnTo>
                    <a:pt x="240" y="87"/>
                  </a:lnTo>
                  <a:lnTo>
                    <a:pt x="161" y="111"/>
                  </a:lnTo>
                  <a:lnTo>
                    <a:pt x="80" y="139"/>
                  </a:lnTo>
                  <a:lnTo>
                    <a:pt x="0" y="16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46288" name="Freeform 80"/>
            <p:cNvSpPr>
              <a:spLocks/>
            </p:cNvSpPr>
            <p:nvPr/>
          </p:nvSpPr>
          <p:spPr bwMode="auto">
            <a:xfrm>
              <a:off x="675" y="1094"/>
              <a:ext cx="5448" cy="664"/>
            </a:xfrm>
            <a:custGeom>
              <a:avLst/>
              <a:gdLst/>
              <a:ahLst/>
              <a:cxnLst>
                <a:cxn ang="0">
                  <a:pos x="5448" y="603"/>
                </a:cxn>
                <a:cxn ang="0">
                  <a:pos x="5414" y="660"/>
                </a:cxn>
                <a:cxn ang="0">
                  <a:pos x="5369" y="723"/>
                </a:cxn>
                <a:cxn ang="0">
                  <a:pos x="5308" y="802"/>
                </a:cxn>
                <a:cxn ang="0">
                  <a:pos x="5229" y="891"/>
                </a:cxn>
                <a:cxn ang="0">
                  <a:pos x="5132" y="983"/>
                </a:cxn>
                <a:cxn ang="0">
                  <a:pos x="5047" y="1052"/>
                </a:cxn>
                <a:cxn ang="0">
                  <a:pos x="4986" y="1097"/>
                </a:cxn>
                <a:cxn ang="0">
                  <a:pos x="4919" y="1139"/>
                </a:cxn>
                <a:cxn ang="0">
                  <a:pos x="4849" y="1180"/>
                </a:cxn>
                <a:cxn ang="0">
                  <a:pos x="4772" y="1217"/>
                </a:cxn>
                <a:cxn ang="0">
                  <a:pos x="4692" y="1249"/>
                </a:cxn>
                <a:cxn ang="0">
                  <a:pos x="4607" y="1277"/>
                </a:cxn>
                <a:cxn ang="0">
                  <a:pos x="4518" y="1299"/>
                </a:cxn>
                <a:cxn ang="0">
                  <a:pos x="4425" y="1315"/>
                </a:cxn>
                <a:cxn ang="0">
                  <a:pos x="4326" y="1325"/>
                </a:cxn>
                <a:cxn ang="0">
                  <a:pos x="4222" y="1327"/>
                </a:cxn>
                <a:cxn ang="0">
                  <a:pos x="4115" y="1320"/>
                </a:cxn>
                <a:cxn ang="0">
                  <a:pos x="4003" y="1306"/>
                </a:cxn>
                <a:cxn ang="0">
                  <a:pos x="3885" y="1280"/>
                </a:cxn>
                <a:cxn ang="0">
                  <a:pos x="3764" y="1246"/>
                </a:cxn>
                <a:cxn ang="0">
                  <a:pos x="3638" y="1199"/>
                </a:cxn>
                <a:cxn ang="0">
                  <a:pos x="3506" y="1143"/>
                </a:cxn>
                <a:cxn ang="0">
                  <a:pos x="3371" y="1072"/>
                </a:cxn>
                <a:cxn ang="0">
                  <a:pos x="3230" y="989"/>
                </a:cxn>
                <a:cxn ang="0">
                  <a:pos x="3157" y="942"/>
                </a:cxn>
                <a:cxn ang="0">
                  <a:pos x="2877" y="760"/>
                </a:cxn>
                <a:cxn ang="0">
                  <a:pos x="2613" y="599"/>
                </a:cxn>
                <a:cxn ang="0">
                  <a:pos x="2365" y="460"/>
                </a:cxn>
                <a:cxn ang="0">
                  <a:pos x="2131" y="340"/>
                </a:cxn>
                <a:cxn ang="0">
                  <a:pos x="1912" y="240"/>
                </a:cxn>
                <a:cxn ang="0">
                  <a:pos x="1705" y="158"/>
                </a:cxn>
                <a:cxn ang="0">
                  <a:pos x="1508" y="95"/>
                </a:cxn>
                <a:cxn ang="0">
                  <a:pos x="1321" y="48"/>
                </a:cxn>
                <a:cxn ang="0">
                  <a:pos x="1141" y="17"/>
                </a:cxn>
                <a:cxn ang="0">
                  <a:pos x="968" y="1"/>
                </a:cxn>
                <a:cxn ang="0">
                  <a:pos x="801" y="0"/>
                </a:cxn>
                <a:cxn ang="0">
                  <a:pos x="639" y="12"/>
                </a:cxn>
                <a:cxn ang="0">
                  <a:pos x="478" y="38"/>
                </a:cxn>
                <a:cxn ang="0">
                  <a:pos x="319" y="75"/>
                </a:cxn>
                <a:cxn ang="0">
                  <a:pos x="160" y="124"/>
                </a:cxn>
                <a:cxn ang="0">
                  <a:pos x="0" y="184"/>
                </a:cxn>
              </a:cxnLst>
              <a:rect l="0" t="0" r="r" b="b"/>
              <a:pathLst>
                <a:path w="5448" h="1327">
                  <a:moveTo>
                    <a:pt x="5448" y="603"/>
                  </a:moveTo>
                  <a:lnTo>
                    <a:pt x="5448" y="603"/>
                  </a:lnTo>
                  <a:lnTo>
                    <a:pt x="5439" y="618"/>
                  </a:lnTo>
                  <a:lnTo>
                    <a:pt x="5414" y="660"/>
                  </a:lnTo>
                  <a:lnTo>
                    <a:pt x="5393" y="689"/>
                  </a:lnTo>
                  <a:lnTo>
                    <a:pt x="5369" y="723"/>
                  </a:lnTo>
                  <a:lnTo>
                    <a:pt x="5341" y="762"/>
                  </a:lnTo>
                  <a:lnTo>
                    <a:pt x="5308" y="802"/>
                  </a:lnTo>
                  <a:lnTo>
                    <a:pt x="5271" y="846"/>
                  </a:lnTo>
                  <a:lnTo>
                    <a:pt x="5229" y="891"/>
                  </a:lnTo>
                  <a:lnTo>
                    <a:pt x="5183" y="936"/>
                  </a:lnTo>
                  <a:lnTo>
                    <a:pt x="5132" y="983"/>
                  </a:lnTo>
                  <a:lnTo>
                    <a:pt x="5076" y="1030"/>
                  </a:lnTo>
                  <a:lnTo>
                    <a:pt x="5047" y="1052"/>
                  </a:lnTo>
                  <a:lnTo>
                    <a:pt x="5017" y="1075"/>
                  </a:lnTo>
                  <a:lnTo>
                    <a:pt x="4986" y="1097"/>
                  </a:lnTo>
                  <a:lnTo>
                    <a:pt x="4953" y="1118"/>
                  </a:lnTo>
                  <a:lnTo>
                    <a:pt x="4919" y="1139"/>
                  </a:lnTo>
                  <a:lnTo>
                    <a:pt x="4885" y="1160"/>
                  </a:lnTo>
                  <a:lnTo>
                    <a:pt x="4849" y="1180"/>
                  </a:lnTo>
                  <a:lnTo>
                    <a:pt x="4811" y="1199"/>
                  </a:lnTo>
                  <a:lnTo>
                    <a:pt x="4772" y="1217"/>
                  </a:lnTo>
                  <a:lnTo>
                    <a:pt x="4733" y="1233"/>
                  </a:lnTo>
                  <a:lnTo>
                    <a:pt x="4692" y="1249"/>
                  </a:lnTo>
                  <a:lnTo>
                    <a:pt x="4650" y="1264"/>
                  </a:lnTo>
                  <a:lnTo>
                    <a:pt x="4607" y="1277"/>
                  </a:lnTo>
                  <a:lnTo>
                    <a:pt x="4564" y="1288"/>
                  </a:lnTo>
                  <a:lnTo>
                    <a:pt x="4518" y="1299"/>
                  </a:lnTo>
                  <a:lnTo>
                    <a:pt x="4472" y="1307"/>
                  </a:lnTo>
                  <a:lnTo>
                    <a:pt x="4425" y="1315"/>
                  </a:lnTo>
                  <a:lnTo>
                    <a:pt x="4375" y="1320"/>
                  </a:lnTo>
                  <a:lnTo>
                    <a:pt x="4326" y="1325"/>
                  </a:lnTo>
                  <a:lnTo>
                    <a:pt x="4275" y="1327"/>
                  </a:lnTo>
                  <a:lnTo>
                    <a:pt x="4222" y="1327"/>
                  </a:lnTo>
                  <a:lnTo>
                    <a:pt x="4170" y="1325"/>
                  </a:lnTo>
                  <a:lnTo>
                    <a:pt x="4115" y="1320"/>
                  </a:lnTo>
                  <a:lnTo>
                    <a:pt x="4060" y="1314"/>
                  </a:lnTo>
                  <a:lnTo>
                    <a:pt x="4003" y="1306"/>
                  </a:lnTo>
                  <a:lnTo>
                    <a:pt x="3945" y="1294"/>
                  </a:lnTo>
                  <a:lnTo>
                    <a:pt x="3885" y="1280"/>
                  </a:lnTo>
                  <a:lnTo>
                    <a:pt x="3825" y="1264"/>
                  </a:lnTo>
                  <a:lnTo>
                    <a:pt x="3764" y="1246"/>
                  </a:lnTo>
                  <a:lnTo>
                    <a:pt x="3702" y="1223"/>
                  </a:lnTo>
                  <a:lnTo>
                    <a:pt x="3638" y="1199"/>
                  </a:lnTo>
                  <a:lnTo>
                    <a:pt x="3573" y="1172"/>
                  </a:lnTo>
                  <a:lnTo>
                    <a:pt x="3506" y="1143"/>
                  </a:lnTo>
                  <a:lnTo>
                    <a:pt x="3439" y="1109"/>
                  </a:lnTo>
                  <a:lnTo>
                    <a:pt x="3371" y="1072"/>
                  </a:lnTo>
                  <a:lnTo>
                    <a:pt x="3300" y="1033"/>
                  </a:lnTo>
                  <a:lnTo>
                    <a:pt x="3230" y="989"/>
                  </a:lnTo>
                  <a:lnTo>
                    <a:pt x="3157" y="942"/>
                  </a:lnTo>
                  <a:lnTo>
                    <a:pt x="3157" y="942"/>
                  </a:lnTo>
                  <a:lnTo>
                    <a:pt x="3016" y="849"/>
                  </a:lnTo>
                  <a:lnTo>
                    <a:pt x="2877" y="760"/>
                  </a:lnTo>
                  <a:lnTo>
                    <a:pt x="2742" y="678"/>
                  </a:lnTo>
                  <a:lnTo>
                    <a:pt x="2613" y="599"/>
                  </a:lnTo>
                  <a:lnTo>
                    <a:pt x="2487" y="528"/>
                  </a:lnTo>
                  <a:lnTo>
                    <a:pt x="2365" y="460"/>
                  </a:lnTo>
                  <a:lnTo>
                    <a:pt x="2247" y="397"/>
                  </a:lnTo>
                  <a:lnTo>
                    <a:pt x="2131" y="340"/>
                  </a:lnTo>
                  <a:lnTo>
                    <a:pt x="2020" y="289"/>
                  </a:lnTo>
                  <a:lnTo>
                    <a:pt x="1912" y="240"/>
                  </a:lnTo>
                  <a:lnTo>
                    <a:pt x="1806" y="197"/>
                  </a:lnTo>
                  <a:lnTo>
                    <a:pt x="1705" y="158"/>
                  </a:lnTo>
                  <a:lnTo>
                    <a:pt x="1605" y="124"/>
                  </a:lnTo>
                  <a:lnTo>
                    <a:pt x="1508" y="95"/>
                  </a:lnTo>
                  <a:lnTo>
                    <a:pt x="1414" y="69"/>
                  </a:lnTo>
                  <a:lnTo>
                    <a:pt x="1321" y="48"/>
                  </a:lnTo>
                  <a:lnTo>
                    <a:pt x="1230" y="30"/>
                  </a:lnTo>
                  <a:lnTo>
                    <a:pt x="1141" y="17"/>
                  </a:lnTo>
                  <a:lnTo>
                    <a:pt x="1054" y="8"/>
                  </a:lnTo>
                  <a:lnTo>
                    <a:pt x="968" y="1"/>
                  </a:lnTo>
                  <a:lnTo>
                    <a:pt x="885" y="0"/>
                  </a:lnTo>
                  <a:lnTo>
                    <a:pt x="801" y="0"/>
                  </a:lnTo>
                  <a:lnTo>
                    <a:pt x="719" y="4"/>
                  </a:lnTo>
                  <a:lnTo>
                    <a:pt x="639" y="12"/>
                  </a:lnTo>
                  <a:lnTo>
                    <a:pt x="558" y="24"/>
                  </a:lnTo>
                  <a:lnTo>
                    <a:pt x="478" y="38"/>
                  </a:lnTo>
                  <a:lnTo>
                    <a:pt x="399" y="56"/>
                  </a:lnTo>
                  <a:lnTo>
                    <a:pt x="319" y="75"/>
                  </a:lnTo>
                  <a:lnTo>
                    <a:pt x="239" y="100"/>
                  </a:lnTo>
                  <a:lnTo>
                    <a:pt x="160" y="124"/>
                  </a:lnTo>
                  <a:lnTo>
                    <a:pt x="81" y="153"/>
                  </a:lnTo>
                  <a:lnTo>
                    <a:pt x="0" y="18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46289" name="Freeform 81"/>
            <p:cNvSpPr>
              <a:spLocks/>
            </p:cNvSpPr>
            <p:nvPr/>
          </p:nvSpPr>
          <p:spPr bwMode="auto">
            <a:xfrm>
              <a:off x="700" y="1111"/>
              <a:ext cx="5452" cy="633"/>
            </a:xfrm>
            <a:custGeom>
              <a:avLst/>
              <a:gdLst/>
              <a:ahLst/>
              <a:cxnLst>
                <a:cxn ang="0">
                  <a:pos x="5452" y="516"/>
                </a:cxn>
                <a:cxn ang="0">
                  <a:pos x="5419" y="574"/>
                </a:cxn>
                <a:cxn ang="0">
                  <a:pos x="5376" y="637"/>
                </a:cxn>
                <a:cxn ang="0">
                  <a:pos x="5316" y="717"/>
                </a:cxn>
                <a:cxn ang="0">
                  <a:pos x="5239" y="808"/>
                </a:cxn>
                <a:cxn ang="0">
                  <a:pos x="5143" y="903"/>
                </a:cxn>
                <a:cxn ang="0">
                  <a:pos x="5060" y="974"/>
                </a:cxn>
                <a:cxn ang="0">
                  <a:pos x="4998" y="1021"/>
                </a:cxn>
                <a:cxn ang="0">
                  <a:pos x="4932" y="1064"/>
                </a:cxn>
                <a:cxn ang="0">
                  <a:pos x="4862" y="1106"/>
                </a:cxn>
                <a:cxn ang="0">
                  <a:pos x="4787" y="1145"/>
                </a:cxn>
                <a:cxn ang="0">
                  <a:pos x="4707" y="1179"/>
                </a:cxn>
                <a:cxn ang="0">
                  <a:pos x="4624" y="1208"/>
                </a:cxn>
                <a:cxn ang="0">
                  <a:pos x="4533" y="1232"/>
                </a:cxn>
                <a:cxn ang="0">
                  <a:pos x="4440" y="1252"/>
                </a:cxn>
                <a:cxn ang="0">
                  <a:pos x="4342" y="1263"/>
                </a:cxn>
                <a:cxn ang="0">
                  <a:pos x="4239" y="1266"/>
                </a:cxn>
                <a:cxn ang="0">
                  <a:pos x="4131" y="1263"/>
                </a:cxn>
                <a:cxn ang="0">
                  <a:pos x="4018" y="1250"/>
                </a:cxn>
                <a:cxn ang="0">
                  <a:pos x="3902" y="1228"/>
                </a:cxn>
                <a:cxn ang="0">
                  <a:pos x="3779" y="1194"/>
                </a:cxn>
                <a:cxn ang="0">
                  <a:pos x="3652" y="1150"/>
                </a:cxn>
                <a:cxn ang="0">
                  <a:pos x="3520" y="1095"/>
                </a:cxn>
                <a:cxn ang="0">
                  <a:pos x="3384" y="1027"/>
                </a:cxn>
                <a:cxn ang="0">
                  <a:pos x="3242" y="947"/>
                </a:cxn>
                <a:cxn ang="0">
                  <a:pos x="3169" y="901"/>
                </a:cxn>
                <a:cxn ang="0">
                  <a:pos x="2885" y="724"/>
                </a:cxn>
                <a:cxn ang="0">
                  <a:pos x="2619" y="569"/>
                </a:cxn>
                <a:cxn ang="0">
                  <a:pos x="2369" y="433"/>
                </a:cxn>
                <a:cxn ang="0">
                  <a:pos x="2134" y="317"/>
                </a:cxn>
                <a:cxn ang="0">
                  <a:pos x="1912" y="222"/>
                </a:cxn>
                <a:cxn ang="0">
                  <a:pos x="1704" y="144"/>
                </a:cxn>
                <a:cxn ang="0">
                  <a:pos x="1507" y="83"/>
                </a:cxn>
                <a:cxn ang="0">
                  <a:pos x="1318" y="41"/>
                </a:cxn>
                <a:cxn ang="0">
                  <a:pos x="1139" y="13"/>
                </a:cxn>
                <a:cxn ang="0">
                  <a:pos x="965" y="0"/>
                </a:cxn>
                <a:cxn ang="0">
                  <a:pos x="798" y="4"/>
                </a:cxn>
                <a:cxn ang="0">
                  <a:pos x="635" y="18"/>
                </a:cxn>
                <a:cxn ang="0">
                  <a:pos x="475" y="47"/>
                </a:cxn>
                <a:cxn ang="0">
                  <a:pos x="317" y="89"/>
                </a:cxn>
                <a:cxn ang="0">
                  <a:pos x="158" y="141"/>
                </a:cxn>
                <a:cxn ang="0">
                  <a:pos x="0" y="204"/>
                </a:cxn>
              </a:cxnLst>
              <a:rect l="0" t="0" r="r" b="b"/>
              <a:pathLst>
                <a:path w="5452" h="1266">
                  <a:moveTo>
                    <a:pt x="5452" y="516"/>
                  </a:moveTo>
                  <a:lnTo>
                    <a:pt x="5452" y="516"/>
                  </a:lnTo>
                  <a:lnTo>
                    <a:pt x="5444" y="530"/>
                  </a:lnTo>
                  <a:lnTo>
                    <a:pt x="5419" y="574"/>
                  </a:lnTo>
                  <a:lnTo>
                    <a:pt x="5400" y="603"/>
                  </a:lnTo>
                  <a:lnTo>
                    <a:pt x="5376" y="637"/>
                  </a:lnTo>
                  <a:lnTo>
                    <a:pt x="5348" y="675"/>
                  </a:lnTo>
                  <a:lnTo>
                    <a:pt x="5316" y="717"/>
                  </a:lnTo>
                  <a:lnTo>
                    <a:pt x="5279" y="761"/>
                  </a:lnTo>
                  <a:lnTo>
                    <a:pt x="5239" y="808"/>
                  </a:lnTo>
                  <a:lnTo>
                    <a:pt x="5193" y="855"/>
                  </a:lnTo>
                  <a:lnTo>
                    <a:pt x="5143" y="903"/>
                  </a:lnTo>
                  <a:lnTo>
                    <a:pt x="5089" y="950"/>
                  </a:lnTo>
                  <a:lnTo>
                    <a:pt x="5060" y="974"/>
                  </a:lnTo>
                  <a:lnTo>
                    <a:pt x="5029" y="997"/>
                  </a:lnTo>
                  <a:lnTo>
                    <a:pt x="4998" y="1021"/>
                  </a:lnTo>
                  <a:lnTo>
                    <a:pt x="4965" y="1042"/>
                  </a:lnTo>
                  <a:lnTo>
                    <a:pt x="4932" y="1064"/>
                  </a:lnTo>
                  <a:lnTo>
                    <a:pt x="4897" y="1085"/>
                  </a:lnTo>
                  <a:lnTo>
                    <a:pt x="4862" y="1106"/>
                  </a:lnTo>
                  <a:lnTo>
                    <a:pt x="4825" y="1126"/>
                  </a:lnTo>
                  <a:lnTo>
                    <a:pt x="4787" y="1145"/>
                  </a:lnTo>
                  <a:lnTo>
                    <a:pt x="4747" y="1161"/>
                  </a:lnTo>
                  <a:lnTo>
                    <a:pt x="4707" y="1179"/>
                  </a:lnTo>
                  <a:lnTo>
                    <a:pt x="4665" y="1194"/>
                  </a:lnTo>
                  <a:lnTo>
                    <a:pt x="4624" y="1208"/>
                  </a:lnTo>
                  <a:lnTo>
                    <a:pt x="4579" y="1221"/>
                  </a:lnTo>
                  <a:lnTo>
                    <a:pt x="4533" y="1232"/>
                  </a:lnTo>
                  <a:lnTo>
                    <a:pt x="4488" y="1242"/>
                  </a:lnTo>
                  <a:lnTo>
                    <a:pt x="4440" y="1252"/>
                  </a:lnTo>
                  <a:lnTo>
                    <a:pt x="4392" y="1258"/>
                  </a:lnTo>
                  <a:lnTo>
                    <a:pt x="4342" y="1263"/>
                  </a:lnTo>
                  <a:lnTo>
                    <a:pt x="4292" y="1266"/>
                  </a:lnTo>
                  <a:lnTo>
                    <a:pt x="4239" y="1266"/>
                  </a:lnTo>
                  <a:lnTo>
                    <a:pt x="4186" y="1266"/>
                  </a:lnTo>
                  <a:lnTo>
                    <a:pt x="4131" y="1263"/>
                  </a:lnTo>
                  <a:lnTo>
                    <a:pt x="4075" y="1257"/>
                  </a:lnTo>
                  <a:lnTo>
                    <a:pt x="4018" y="1250"/>
                  </a:lnTo>
                  <a:lnTo>
                    <a:pt x="3960" y="1239"/>
                  </a:lnTo>
                  <a:lnTo>
                    <a:pt x="3902" y="1228"/>
                  </a:lnTo>
                  <a:lnTo>
                    <a:pt x="3841" y="1211"/>
                  </a:lnTo>
                  <a:lnTo>
                    <a:pt x="3779" y="1194"/>
                  </a:lnTo>
                  <a:lnTo>
                    <a:pt x="3716" y="1174"/>
                  </a:lnTo>
                  <a:lnTo>
                    <a:pt x="3652" y="1150"/>
                  </a:lnTo>
                  <a:lnTo>
                    <a:pt x="3586" y="1124"/>
                  </a:lnTo>
                  <a:lnTo>
                    <a:pt x="3520" y="1095"/>
                  </a:lnTo>
                  <a:lnTo>
                    <a:pt x="3452" y="1063"/>
                  </a:lnTo>
                  <a:lnTo>
                    <a:pt x="3384" y="1027"/>
                  </a:lnTo>
                  <a:lnTo>
                    <a:pt x="3313" y="989"/>
                  </a:lnTo>
                  <a:lnTo>
                    <a:pt x="3242" y="947"/>
                  </a:lnTo>
                  <a:lnTo>
                    <a:pt x="3169" y="901"/>
                  </a:lnTo>
                  <a:lnTo>
                    <a:pt x="3169" y="901"/>
                  </a:lnTo>
                  <a:lnTo>
                    <a:pt x="3024" y="811"/>
                  </a:lnTo>
                  <a:lnTo>
                    <a:pt x="2885" y="724"/>
                  </a:lnTo>
                  <a:lnTo>
                    <a:pt x="2749" y="643"/>
                  </a:lnTo>
                  <a:lnTo>
                    <a:pt x="2619" y="569"/>
                  </a:lnTo>
                  <a:lnTo>
                    <a:pt x="2491" y="498"/>
                  </a:lnTo>
                  <a:lnTo>
                    <a:pt x="2369" y="433"/>
                  </a:lnTo>
                  <a:lnTo>
                    <a:pt x="2249" y="373"/>
                  </a:lnTo>
                  <a:lnTo>
                    <a:pt x="2134" y="317"/>
                  </a:lnTo>
                  <a:lnTo>
                    <a:pt x="2022" y="267"/>
                  </a:lnTo>
                  <a:lnTo>
                    <a:pt x="1912" y="222"/>
                  </a:lnTo>
                  <a:lnTo>
                    <a:pt x="1806" y="180"/>
                  </a:lnTo>
                  <a:lnTo>
                    <a:pt x="1704" y="144"/>
                  </a:lnTo>
                  <a:lnTo>
                    <a:pt x="1604" y="112"/>
                  </a:lnTo>
                  <a:lnTo>
                    <a:pt x="1507" y="83"/>
                  </a:lnTo>
                  <a:lnTo>
                    <a:pt x="1411" y="60"/>
                  </a:lnTo>
                  <a:lnTo>
                    <a:pt x="1318" y="41"/>
                  </a:lnTo>
                  <a:lnTo>
                    <a:pt x="1227" y="25"/>
                  </a:lnTo>
                  <a:lnTo>
                    <a:pt x="1139" y="13"/>
                  </a:lnTo>
                  <a:lnTo>
                    <a:pt x="1051" y="5"/>
                  </a:lnTo>
                  <a:lnTo>
                    <a:pt x="965" y="0"/>
                  </a:lnTo>
                  <a:lnTo>
                    <a:pt x="882" y="0"/>
                  </a:lnTo>
                  <a:lnTo>
                    <a:pt x="798" y="4"/>
                  </a:lnTo>
                  <a:lnTo>
                    <a:pt x="717" y="8"/>
                  </a:lnTo>
                  <a:lnTo>
                    <a:pt x="635" y="18"/>
                  </a:lnTo>
                  <a:lnTo>
                    <a:pt x="556" y="31"/>
                  </a:lnTo>
                  <a:lnTo>
                    <a:pt x="475" y="47"/>
                  </a:lnTo>
                  <a:lnTo>
                    <a:pt x="396" y="67"/>
                  </a:lnTo>
                  <a:lnTo>
                    <a:pt x="317" y="89"/>
                  </a:lnTo>
                  <a:lnTo>
                    <a:pt x="238" y="113"/>
                  </a:lnTo>
                  <a:lnTo>
                    <a:pt x="158" y="141"/>
                  </a:lnTo>
                  <a:lnTo>
                    <a:pt x="79" y="172"/>
                  </a:lnTo>
                  <a:lnTo>
                    <a:pt x="0" y="20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46290" name="Freeform 82"/>
            <p:cNvSpPr>
              <a:spLocks/>
            </p:cNvSpPr>
            <p:nvPr/>
          </p:nvSpPr>
          <p:spPr bwMode="auto">
            <a:xfrm>
              <a:off x="725" y="1127"/>
              <a:ext cx="5457" cy="603"/>
            </a:xfrm>
            <a:custGeom>
              <a:avLst/>
              <a:gdLst/>
              <a:ahLst/>
              <a:cxnLst>
                <a:cxn ang="0">
                  <a:pos x="5457" y="426"/>
                </a:cxn>
                <a:cxn ang="0">
                  <a:pos x="5425" y="484"/>
                </a:cxn>
                <a:cxn ang="0">
                  <a:pos x="5383" y="550"/>
                </a:cxn>
                <a:cxn ang="0">
                  <a:pos x="5323" y="631"/>
                </a:cxn>
                <a:cxn ang="0">
                  <a:pos x="5247" y="725"/>
                </a:cxn>
                <a:cxn ang="0">
                  <a:pos x="5153" y="822"/>
                </a:cxn>
                <a:cxn ang="0">
                  <a:pos x="5071" y="896"/>
                </a:cxn>
                <a:cxn ang="0">
                  <a:pos x="5010" y="943"/>
                </a:cxn>
                <a:cxn ang="0">
                  <a:pos x="4944" y="988"/>
                </a:cxn>
                <a:cxn ang="0">
                  <a:pos x="4875" y="1031"/>
                </a:cxn>
                <a:cxn ang="0">
                  <a:pos x="4801" y="1072"/>
                </a:cxn>
                <a:cxn ang="0">
                  <a:pos x="4722" y="1109"/>
                </a:cxn>
                <a:cxn ang="0">
                  <a:pos x="4637" y="1140"/>
                </a:cxn>
                <a:cxn ang="0">
                  <a:pos x="4549" y="1166"/>
                </a:cxn>
                <a:cxn ang="0">
                  <a:pos x="4456" y="1187"/>
                </a:cxn>
                <a:cxn ang="0">
                  <a:pos x="4358" y="1199"/>
                </a:cxn>
                <a:cxn ang="0">
                  <a:pos x="4254" y="1206"/>
                </a:cxn>
                <a:cxn ang="0">
                  <a:pos x="4147" y="1204"/>
                </a:cxn>
                <a:cxn ang="0">
                  <a:pos x="4035" y="1193"/>
                </a:cxn>
                <a:cxn ang="0">
                  <a:pos x="3917" y="1174"/>
                </a:cxn>
                <a:cxn ang="0">
                  <a:pos x="3793" y="1143"/>
                </a:cxn>
                <a:cxn ang="0">
                  <a:pos x="3666" y="1101"/>
                </a:cxn>
                <a:cxn ang="0">
                  <a:pos x="3534" y="1049"/>
                </a:cxn>
                <a:cxn ang="0">
                  <a:pos x="3396" y="983"/>
                </a:cxn>
                <a:cxn ang="0">
                  <a:pos x="3253" y="906"/>
                </a:cxn>
                <a:cxn ang="0">
                  <a:pos x="3180" y="862"/>
                </a:cxn>
                <a:cxn ang="0">
                  <a:pos x="2892" y="689"/>
                </a:cxn>
                <a:cxn ang="0">
                  <a:pos x="2624" y="537"/>
                </a:cxn>
                <a:cxn ang="0">
                  <a:pos x="2372" y="407"/>
                </a:cxn>
                <a:cxn ang="0">
                  <a:pos x="2136" y="295"/>
                </a:cxn>
                <a:cxn ang="0">
                  <a:pos x="1913" y="203"/>
                </a:cxn>
                <a:cxn ang="0">
                  <a:pos x="1702" y="129"/>
                </a:cxn>
                <a:cxn ang="0">
                  <a:pos x="1504" y="72"/>
                </a:cxn>
                <a:cxn ang="0">
                  <a:pos x="1315" y="32"/>
                </a:cxn>
                <a:cxn ang="0">
                  <a:pos x="1136" y="9"/>
                </a:cxn>
                <a:cxn ang="0">
                  <a:pos x="962" y="0"/>
                </a:cxn>
                <a:cxn ang="0">
                  <a:pos x="796" y="6"/>
                </a:cxn>
                <a:cxn ang="0">
                  <a:pos x="633" y="26"/>
                </a:cxn>
                <a:cxn ang="0">
                  <a:pos x="474" y="58"/>
                </a:cxn>
                <a:cxn ang="0">
                  <a:pos x="315" y="101"/>
                </a:cxn>
                <a:cxn ang="0">
                  <a:pos x="158" y="158"/>
                </a:cxn>
                <a:cxn ang="0">
                  <a:pos x="0" y="224"/>
                </a:cxn>
              </a:cxnLst>
              <a:rect l="0" t="0" r="r" b="b"/>
              <a:pathLst>
                <a:path w="5457" h="1206">
                  <a:moveTo>
                    <a:pt x="5457" y="426"/>
                  </a:moveTo>
                  <a:lnTo>
                    <a:pt x="5457" y="426"/>
                  </a:lnTo>
                  <a:lnTo>
                    <a:pt x="5450" y="442"/>
                  </a:lnTo>
                  <a:lnTo>
                    <a:pt x="5425" y="484"/>
                  </a:lnTo>
                  <a:lnTo>
                    <a:pt x="5405" y="515"/>
                  </a:lnTo>
                  <a:lnTo>
                    <a:pt x="5383" y="550"/>
                  </a:lnTo>
                  <a:lnTo>
                    <a:pt x="5355" y="589"/>
                  </a:lnTo>
                  <a:lnTo>
                    <a:pt x="5323" y="631"/>
                  </a:lnTo>
                  <a:lnTo>
                    <a:pt x="5287" y="676"/>
                  </a:lnTo>
                  <a:lnTo>
                    <a:pt x="5247" y="725"/>
                  </a:lnTo>
                  <a:lnTo>
                    <a:pt x="5203" y="773"/>
                  </a:lnTo>
                  <a:lnTo>
                    <a:pt x="5153" y="822"/>
                  </a:lnTo>
                  <a:lnTo>
                    <a:pt x="5100" y="872"/>
                  </a:lnTo>
                  <a:lnTo>
                    <a:pt x="5071" y="896"/>
                  </a:lnTo>
                  <a:lnTo>
                    <a:pt x="5041" y="918"/>
                  </a:lnTo>
                  <a:lnTo>
                    <a:pt x="5010" y="943"/>
                  </a:lnTo>
                  <a:lnTo>
                    <a:pt x="4978" y="965"/>
                  </a:lnTo>
                  <a:lnTo>
                    <a:pt x="4944" y="988"/>
                  </a:lnTo>
                  <a:lnTo>
                    <a:pt x="4911" y="1011"/>
                  </a:lnTo>
                  <a:lnTo>
                    <a:pt x="4875" y="1031"/>
                  </a:lnTo>
                  <a:lnTo>
                    <a:pt x="4839" y="1052"/>
                  </a:lnTo>
                  <a:lnTo>
                    <a:pt x="4801" y="1072"/>
                  </a:lnTo>
                  <a:lnTo>
                    <a:pt x="4762" y="1091"/>
                  </a:lnTo>
                  <a:lnTo>
                    <a:pt x="4722" y="1109"/>
                  </a:lnTo>
                  <a:lnTo>
                    <a:pt x="4681" y="1125"/>
                  </a:lnTo>
                  <a:lnTo>
                    <a:pt x="4637" y="1140"/>
                  </a:lnTo>
                  <a:lnTo>
                    <a:pt x="4594" y="1154"/>
                  </a:lnTo>
                  <a:lnTo>
                    <a:pt x="4549" y="1166"/>
                  </a:lnTo>
                  <a:lnTo>
                    <a:pt x="4503" y="1177"/>
                  </a:lnTo>
                  <a:lnTo>
                    <a:pt x="4456" y="1187"/>
                  </a:lnTo>
                  <a:lnTo>
                    <a:pt x="4407" y="1195"/>
                  </a:lnTo>
                  <a:lnTo>
                    <a:pt x="4358" y="1199"/>
                  </a:lnTo>
                  <a:lnTo>
                    <a:pt x="4307" y="1204"/>
                  </a:lnTo>
                  <a:lnTo>
                    <a:pt x="4254" y="1206"/>
                  </a:lnTo>
                  <a:lnTo>
                    <a:pt x="4202" y="1206"/>
                  </a:lnTo>
                  <a:lnTo>
                    <a:pt x="4147" y="1204"/>
                  </a:lnTo>
                  <a:lnTo>
                    <a:pt x="4092" y="1199"/>
                  </a:lnTo>
                  <a:lnTo>
                    <a:pt x="4035" y="1193"/>
                  </a:lnTo>
                  <a:lnTo>
                    <a:pt x="3977" y="1185"/>
                  </a:lnTo>
                  <a:lnTo>
                    <a:pt x="3917" y="1174"/>
                  </a:lnTo>
                  <a:lnTo>
                    <a:pt x="3856" y="1159"/>
                  </a:lnTo>
                  <a:lnTo>
                    <a:pt x="3793" y="1143"/>
                  </a:lnTo>
                  <a:lnTo>
                    <a:pt x="3731" y="1124"/>
                  </a:lnTo>
                  <a:lnTo>
                    <a:pt x="3666" y="1101"/>
                  </a:lnTo>
                  <a:lnTo>
                    <a:pt x="3600" y="1077"/>
                  </a:lnTo>
                  <a:lnTo>
                    <a:pt x="3534" y="1049"/>
                  </a:lnTo>
                  <a:lnTo>
                    <a:pt x="3466" y="1017"/>
                  </a:lnTo>
                  <a:lnTo>
                    <a:pt x="3396" y="983"/>
                  </a:lnTo>
                  <a:lnTo>
                    <a:pt x="3325" y="946"/>
                  </a:lnTo>
                  <a:lnTo>
                    <a:pt x="3253" y="906"/>
                  </a:lnTo>
                  <a:lnTo>
                    <a:pt x="3180" y="862"/>
                  </a:lnTo>
                  <a:lnTo>
                    <a:pt x="3180" y="862"/>
                  </a:lnTo>
                  <a:lnTo>
                    <a:pt x="3034" y="772"/>
                  </a:lnTo>
                  <a:lnTo>
                    <a:pt x="2892" y="689"/>
                  </a:lnTo>
                  <a:lnTo>
                    <a:pt x="2756" y="610"/>
                  </a:lnTo>
                  <a:lnTo>
                    <a:pt x="2624" y="537"/>
                  </a:lnTo>
                  <a:lnTo>
                    <a:pt x="2497" y="470"/>
                  </a:lnTo>
                  <a:lnTo>
                    <a:pt x="2372" y="407"/>
                  </a:lnTo>
                  <a:lnTo>
                    <a:pt x="2252" y="348"/>
                  </a:lnTo>
                  <a:lnTo>
                    <a:pt x="2136" y="295"/>
                  </a:lnTo>
                  <a:lnTo>
                    <a:pt x="2023" y="247"/>
                  </a:lnTo>
                  <a:lnTo>
                    <a:pt x="1913" y="203"/>
                  </a:lnTo>
                  <a:lnTo>
                    <a:pt x="1806" y="164"/>
                  </a:lnTo>
                  <a:lnTo>
                    <a:pt x="1702" y="129"/>
                  </a:lnTo>
                  <a:lnTo>
                    <a:pt x="1602" y="98"/>
                  </a:lnTo>
                  <a:lnTo>
                    <a:pt x="1504" y="72"/>
                  </a:lnTo>
                  <a:lnTo>
                    <a:pt x="1409" y="51"/>
                  </a:lnTo>
                  <a:lnTo>
                    <a:pt x="1315" y="32"/>
                  </a:lnTo>
                  <a:lnTo>
                    <a:pt x="1225" y="19"/>
                  </a:lnTo>
                  <a:lnTo>
                    <a:pt x="1136" y="9"/>
                  </a:lnTo>
                  <a:lnTo>
                    <a:pt x="1048" y="3"/>
                  </a:lnTo>
                  <a:lnTo>
                    <a:pt x="962" y="0"/>
                  </a:lnTo>
                  <a:lnTo>
                    <a:pt x="879" y="1"/>
                  </a:lnTo>
                  <a:lnTo>
                    <a:pt x="796" y="6"/>
                  </a:lnTo>
                  <a:lnTo>
                    <a:pt x="714" y="14"/>
                  </a:lnTo>
                  <a:lnTo>
                    <a:pt x="633" y="26"/>
                  </a:lnTo>
                  <a:lnTo>
                    <a:pt x="553" y="40"/>
                  </a:lnTo>
                  <a:lnTo>
                    <a:pt x="474" y="58"/>
                  </a:lnTo>
                  <a:lnTo>
                    <a:pt x="394" y="79"/>
                  </a:lnTo>
                  <a:lnTo>
                    <a:pt x="315" y="101"/>
                  </a:lnTo>
                  <a:lnTo>
                    <a:pt x="238" y="129"/>
                  </a:lnTo>
                  <a:lnTo>
                    <a:pt x="158" y="158"/>
                  </a:lnTo>
                  <a:lnTo>
                    <a:pt x="79" y="190"/>
                  </a:lnTo>
                  <a:lnTo>
                    <a:pt x="0" y="22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46291" name="Freeform 83"/>
            <p:cNvSpPr>
              <a:spLocks/>
            </p:cNvSpPr>
            <p:nvPr/>
          </p:nvSpPr>
          <p:spPr bwMode="auto">
            <a:xfrm>
              <a:off x="752" y="1144"/>
              <a:ext cx="5459" cy="573"/>
            </a:xfrm>
            <a:custGeom>
              <a:avLst/>
              <a:gdLst/>
              <a:ahLst/>
              <a:cxnLst>
                <a:cxn ang="0">
                  <a:pos x="5459" y="335"/>
                </a:cxn>
                <a:cxn ang="0">
                  <a:pos x="5427" y="395"/>
                </a:cxn>
                <a:cxn ang="0">
                  <a:pos x="5385" y="461"/>
                </a:cxn>
                <a:cxn ang="0">
                  <a:pos x="5328" y="545"/>
                </a:cxn>
                <a:cxn ang="0">
                  <a:pos x="5253" y="639"/>
                </a:cxn>
                <a:cxn ang="0">
                  <a:pos x="5160" y="739"/>
                </a:cxn>
                <a:cxn ang="0">
                  <a:pos x="5080" y="815"/>
                </a:cxn>
                <a:cxn ang="0">
                  <a:pos x="5019" y="863"/>
                </a:cxn>
                <a:cxn ang="0">
                  <a:pos x="4955" y="912"/>
                </a:cxn>
                <a:cxn ang="0">
                  <a:pos x="4885" y="957"/>
                </a:cxn>
                <a:cxn ang="0">
                  <a:pos x="4812" y="999"/>
                </a:cxn>
                <a:cxn ang="0">
                  <a:pos x="4734" y="1036"/>
                </a:cxn>
                <a:cxn ang="0">
                  <a:pos x="4651" y="1070"/>
                </a:cxn>
                <a:cxn ang="0">
                  <a:pos x="4562" y="1098"/>
                </a:cxn>
                <a:cxn ang="0">
                  <a:pos x="4469" y="1120"/>
                </a:cxn>
                <a:cxn ang="0">
                  <a:pos x="4372" y="1136"/>
                </a:cxn>
                <a:cxn ang="0">
                  <a:pos x="4268" y="1144"/>
                </a:cxn>
                <a:cxn ang="0">
                  <a:pos x="4161" y="1144"/>
                </a:cxn>
                <a:cxn ang="0">
                  <a:pos x="4047" y="1136"/>
                </a:cxn>
                <a:cxn ang="0">
                  <a:pos x="3929" y="1119"/>
                </a:cxn>
                <a:cxn ang="0">
                  <a:pos x="3807" y="1090"/>
                </a:cxn>
                <a:cxn ang="0">
                  <a:pos x="3677" y="1051"/>
                </a:cxn>
                <a:cxn ang="0">
                  <a:pos x="3544" y="1001"/>
                </a:cxn>
                <a:cxn ang="0">
                  <a:pos x="3405" y="938"/>
                </a:cxn>
                <a:cxn ang="0">
                  <a:pos x="3261" y="862"/>
                </a:cxn>
                <a:cxn ang="0">
                  <a:pos x="3187" y="820"/>
                </a:cxn>
                <a:cxn ang="0">
                  <a:pos x="2899" y="652"/>
                </a:cxn>
                <a:cxn ang="0">
                  <a:pos x="2628" y="505"/>
                </a:cxn>
                <a:cxn ang="0">
                  <a:pos x="2374" y="379"/>
                </a:cxn>
                <a:cxn ang="0">
                  <a:pos x="2135" y="273"/>
                </a:cxn>
                <a:cxn ang="0">
                  <a:pos x="1911" y="184"/>
                </a:cxn>
                <a:cxn ang="0">
                  <a:pos x="1700" y="114"/>
                </a:cxn>
                <a:cxn ang="0">
                  <a:pos x="1500" y="61"/>
                </a:cxn>
                <a:cxn ang="0">
                  <a:pos x="1312" y="25"/>
                </a:cxn>
                <a:cxn ang="0">
                  <a:pos x="1131" y="4"/>
                </a:cxn>
                <a:cxn ang="0">
                  <a:pos x="958" y="0"/>
                </a:cxn>
                <a:cxn ang="0">
                  <a:pos x="791" y="8"/>
                </a:cxn>
                <a:cxn ang="0">
                  <a:pos x="628" y="32"/>
                </a:cxn>
                <a:cxn ang="0">
                  <a:pos x="470" y="67"/>
                </a:cxn>
                <a:cxn ang="0">
                  <a:pos x="313" y="114"/>
                </a:cxn>
                <a:cxn ang="0">
                  <a:pos x="156" y="174"/>
                </a:cxn>
                <a:cxn ang="0">
                  <a:pos x="0" y="243"/>
                </a:cxn>
              </a:cxnLst>
              <a:rect l="0" t="0" r="r" b="b"/>
              <a:pathLst>
                <a:path w="5459" h="1144">
                  <a:moveTo>
                    <a:pt x="5459" y="335"/>
                  </a:moveTo>
                  <a:lnTo>
                    <a:pt x="5459" y="335"/>
                  </a:lnTo>
                  <a:lnTo>
                    <a:pt x="5450" y="352"/>
                  </a:lnTo>
                  <a:lnTo>
                    <a:pt x="5427" y="395"/>
                  </a:lnTo>
                  <a:lnTo>
                    <a:pt x="5409" y="426"/>
                  </a:lnTo>
                  <a:lnTo>
                    <a:pt x="5385" y="461"/>
                  </a:lnTo>
                  <a:lnTo>
                    <a:pt x="5359" y="502"/>
                  </a:lnTo>
                  <a:lnTo>
                    <a:pt x="5328" y="545"/>
                  </a:lnTo>
                  <a:lnTo>
                    <a:pt x="5292" y="591"/>
                  </a:lnTo>
                  <a:lnTo>
                    <a:pt x="5253" y="639"/>
                  </a:lnTo>
                  <a:lnTo>
                    <a:pt x="5209" y="689"/>
                  </a:lnTo>
                  <a:lnTo>
                    <a:pt x="5160" y="739"/>
                  </a:lnTo>
                  <a:lnTo>
                    <a:pt x="5108" y="791"/>
                  </a:lnTo>
                  <a:lnTo>
                    <a:pt x="5080" y="815"/>
                  </a:lnTo>
                  <a:lnTo>
                    <a:pt x="5049" y="839"/>
                  </a:lnTo>
                  <a:lnTo>
                    <a:pt x="5019" y="863"/>
                  </a:lnTo>
                  <a:lnTo>
                    <a:pt x="4988" y="888"/>
                  </a:lnTo>
                  <a:lnTo>
                    <a:pt x="4955" y="912"/>
                  </a:lnTo>
                  <a:lnTo>
                    <a:pt x="4921" y="935"/>
                  </a:lnTo>
                  <a:lnTo>
                    <a:pt x="4885" y="957"/>
                  </a:lnTo>
                  <a:lnTo>
                    <a:pt x="4849" y="978"/>
                  </a:lnTo>
                  <a:lnTo>
                    <a:pt x="4812" y="999"/>
                  </a:lnTo>
                  <a:lnTo>
                    <a:pt x="4773" y="1018"/>
                  </a:lnTo>
                  <a:lnTo>
                    <a:pt x="4734" y="1036"/>
                  </a:lnTo>
                  <a:lnTo>
                    <a:pt x="4692" y="1054"/>
                  </a:lnTo>
                  <a:lnTo>
                    <a:pt x="4651" y="1070"/>
                  </a:lnTo>
                  <a:lnTo>
                    <a:pt x="4606" y="1085"/>
                  </a:lnTo>
                  <a:lnTo>
                    <a:pt x="4562" y="1098"/>
                  </a:lnTo>
                  <a:lnTo>
                    <a:pt x="4516" y="1111"/>
                  </a:lnTo>
                  <a:lnTo>
                    <a:pt x="4469" y="1120"/>
                  </a:lnTo>
                  <a:lnTo>
                    <a:pt x="4420" y="1128"/>
                  </a:lnTo>
                  <a:lnTo>
                    <a:pt x="4372" y="1136"/>
                  </a:lnTo>
                  <a:lnTo>
                    <a:pt x="4320" y="1141"/>
                  </a:lnTo>
                  <a:lnTo>
                    <a:pt x="4268" y="1144"/>
                  </a:lnTo>
                  <a:lnTo>
                    <a:pt x="4215" y="1144"/>
                  </a:lnTo>
                  <a:lnTo>
                    <a:pt x="4161" y="1144"/>
                  </a:lnTo>
                  <a:lnTo>
                    <a:pt x="4105" y="1141"/>
                  </a:lnTo>
                  <a:lnTo>
                    <a:pt x="4047" y="1136"/>
                  </a:lnTo>
                  <a:lnTo>
                    <a:pt x="3988" y="1128"/>
                  </a:lnTo>
                  <a:lnTo>
                    <a:pt x="3929" y="1119"/>
                  </a:lnTo>
                  <a:lnTo>
                    <a:pt x="3869" y="1106"/>
                  </a:lnTo>
                  <a:lnTo>
                    <a:pt x="3807" y="1090"/>
                  </a:lnTo>
                  <a:lnTo>
                    <a:pt x="3743" y="1072"/>
                  </a:lnTo>
                  <a:lnTo>
                    <a:pt x="3677" y="1051"/>
                  </a:lnTo>
                  <a:lnTo>
                    <a:pt x="3612" y="1027"/>
                  </a:lnTo>
                  <a:lnTo>
                    <a:pt x="3544" y="1001"/>
                  </a:lnTo>
                  <a:lnTo>
                    <a:pt x="3476" y="970"/>
                  </a:lnTo>
                  <a:lnTo>
                    <a:pt x="3405" y="938"/>
                  </a:lnTo>
                  <a:lnTo>
                    <a:pt x="3335" y="902"/>
                  </a:lnTo>
                  <a:lnTo>
                    <a:pt x="3261" y="862"/>
                  </a:lnTo>
                  <a:lnTo>
                    <a:pt x="3187" y="820"/>
                  </a:lnTo>
                  <a:lnTo>
                    <a:pt x="3187" y="820"/>
                  </a:lnTo>
                  <a:lnTo>
                    <a:pt x="3040" y="733"/>
                  </a:lnTo>
                  <a:lnTo>
                    <a:pt x="2899" y="652"/>
                  </a:lnTo>
                  <a:lnTo>
                    <a:pt x="2761" y="576"/>
                  </a:lnTo>
                  <a:lnTo>
                    <a:pt x="2628" y="505"/>
                  </a:lnTo>
                  <a:lnTo>
                    <a:pt x="2499" y="439"/>
                  </a:lnTo>
                  <a:lnTo>
                    <a:pt x="2374" y="379"/>
                  </a:lnTo>
                  <a:lnTo>
                    <a:pt x="2253" y="323"/>
                  </a:lnTo>
                  <a:lnTo>
                    <a:pt x="2135" y="273"/>
                  </a:lnTo>
                  <a:lnTo>
                    <a:pt x="2022" y="226"/>
                  </a:lnTo>
                  <a:lnTo>
                    <a:pt x="1911" y="184"/>
                  </a:lnTo>
                  <a:lnTo>
                    <a:pt x="1804" y="147"/>
                  </a:lnTo>
                  <a:lnTo>
                    <a:pt x="1700" y="114"/>
                  </a:lnTo>
                  <a:lnTo>
                    <a:pt x="1599" y="85"/>
                  </a:lnTo>
                  <a:lnTo>
                    <a:pt x="1500" y="61"/>
                  </a:lnTo>
                  <a:lnTo>
                    <a:pt x="1405" y="40"/>
                  </a:lnTo>
                  <a:lnTo>
                    <a:pt x="1312" y="25"/>
                  </a:lnTo>
                  <a:lnTo>
                    <a:pt x="1220" y="13"/>
                  </a:lnTo>
                  <a:lnTo>
                    <a:pt x="1131" y="4"/>
                  </a:lnTo>
                  <a:lnTo>
                    <a:pt x="1044" y="0"/>
                  </a:lnTo>
                  <a:lnTo>
                    <a:pt x="958" y="0"/>
                  </a:lnTo>
                  <a:lnTo>
                    <a:pt x="874" y="1"/>
                  </a:lnTo>
                  <a:lnTo>
                    <a:pt x="791" y="8"/>
                  </a:lnTo>
                  <a:lnTo>
                    <a:pt x="709" y="17"/>
                  </a:lnTo>
                  <a:lnTo>
                    <a:pt x="628" y="32"/>
                  </a:lnTo>
                  <a:lnTo>
                    <a:pt x="549" y="48"/>
                  </a:lnTo>
                  <a:lnTo>
                    <a:pt x="470" y="67"/>
                  </a:lnTo>
                  <a:lnTo>
                    <a:pt x="391" y="88"/>
                  </a:lnTo>
                  <a:lnTo>
                    <a:pt x="313" y="114"/>
                  </a:lnTo>
                  <a:lnTo>
                    <a:pt x="234" y="143"/>
                  </a:lnTo>
                  <a:lnTo>
                    <a:pt x="156" y="174"/>
                  </a:lnTo>
                  <a:lnTo>
                    <a:pt x="77" y="208"/>
                  </a:lnTo>
                  <a:lnTo>
                    <a:pt x="0" y="243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46292" name="Freeform 84"/>
            <p:cNvSpPr>
              <a:spLocks/>
            </p:cNvSpPr>
            <p:nvPr/>
          </p:nvSpPr>
          <p:spPr bwMode="auto">
            <a:xfrm>
              <a:off x="778" y="1160"/>
              <a:ext cx="5461" cy="544"/>
            </a:xfrm>
            <a:custGeom>
              <a:avLst/>
              <a:gdLst/>
              <a:ahLst/>
              <a:cxnLst>
                <a:cxn ang="0">
                  <a:pos x="5461" y="247"/>
                </a:cxn>
                <a:cxn ang="0">
                  <a:pos x="5429" y="308"/>
                </a:cxn>
                <a:cxn ang="0">
                  <a:pos x="5390" y="376"/>
                </a:cxn>
                <a:cxn ang="0">
                  <a:pos x="5333" y="460"/>
                </a:cxn>
                <a:cxn ang="0">
                  <a:pos x="5259" y="557"/>
                </a:cxn>
                <a:cxn ang="0">
                  <a:pos x="5168" y="659"/>
                </a:cxn>
                <a:cxn ang="0">
                  <a:pos x="5088" y="736"/>
                </a:cxn>
                <a:cxn ang="0">
                  <a:pos x="5029" y="788"/>
                </a:cxn>
                <a:cxn ang="0">
                  <a:pos x="4965" y="836"/>
                </a:cxn>
                <a:cxn ang="0">
                  <a:pos x="4897" y="883"/>
                </a:cxn>
                <a:cxn ang="0">
                  <a:pos x="4823" y="927"/>
                </a:cxn>
                <a:cxn ang="0">
                  <a:pos x="4746" y="965"/>
                </a:cxn>
                <a:cxn ang="0">
                  <a:pos x="4662" y="1001"/>
                </a:cxn>
                <a:cxn ang="0">
                  <a:pos x="4575" y="1032"/>
                </a:cxn>
                <a:cxn ang="0">
                  <a:pos x="4483" y="1056"/>
                </a:cxn>
                <a:cxn ang="0">
                  <a:pos x="4385" y="1074"/>
                </a:cxn>
                <a:cxn ang="0">
                  <a:pos x="4282" y="1083"/>
                </a:cxn>
                <a:cxn ang="0">
                  <a:pos x="4175" y="1087"/>
                </a:cxn>
                <a:cxn ang="0">
                  <a:pos x="4061" y="1080"/>
                </a:cxn>
                <a:cxn ang="0">
                  <a:pos x="3943" y="1064"/>
                </a:cxn>
                <a:cxn ang="0">
                  <a:pos x="3819" y="1038"/>
                </a:cxn>
                <a:cxn ang="0">
                  <a:pos x="3690" y="1003"/>
                </a:cxn>
                <a:cxn ang="0">
                  <a:pos x="3556" y="954"/>
                </a:cxn>
                <a:cxn ang="0">
                  <a:pos x="3417" y="894"/>
                </a:cxn>
                <a:cxn ang="0">
                  <a:pos x="3271" y="820"/>
                </a:cxn>
                <a:cxn ang="0">
                  <a:pos x="3196" y="780"/>
                </a:cxn>
                <a:cxn ang="0">
                  <a:pos x="2904" y="617"/>
                </a:cxn>
                <a:cxn ang="0">
                  <a:pos x="2632" y="475"/>
                </a:cxn>
                <a:cxn ang="0">
                  <a:pos x="2377" y="354"/>
                </a:cxn>
                <a:cxn ang="0">
                  <a:pos x="2137" y="250"/>
                </a:cxn>
                <a:cxn ang="0">
                  <a:pos x="1912" y="166"/>
                </a:cxn>
                <a:cxn ang="0">
                  <a:pos x="1699" y="100"/>
                </a:cxn>
                <a:cxn ang="0">
                  <a:pos x="1499" y="52"/>
                </a:cxn>
                <a:cxn ang="0">
                  <a:pos x="1309" y="19"/>
                </a:cxn>
                <a:cxn ang="0">
                  <a:pos x="1129" y="2"/>
                </a:cxn>
                <a:cxn ang="0">
                  <a:pos x="955" y="0"/>
                </a:cxn>
                <a:cxn ang="0">
                  <a:pos x="789" y="13"/>
                </a:cxn>
                <a:cxn ang="0">
                  <a:pos x="626" y="39"/>
                </a:cxn>
                <a:cxn ang="0">
                  <a:pos x="468" y="77"/>
                </a:cxn>
                <a:cxn ang="0">
                  <a:pos x="312" y="129"/>
                </a:cxn>
                <a:cxn ang="0">
                  <a:pos x="157" y="192"/>
                </a:cxn>
                <a:cxn ang="0">
                  <a:pos x="0" y="266"/>
                </a:cxn>
              </a:cxnLst>
              <a:rect l="0" t="0" r="r" b="b"/>
              <a:pathLst>
                <a:path w="5461" h="1087">
                  <a:moveTo>
                    <a:pt x="5461" y="247"/>
                  </a:moveTo>
                  <a:lnTo>
                    <a:pt x="5461" y="247"/>
                  </a:lnTo>
                  <a:lnTo>
                    <a:pt x="5452" y="263"/>
                  </a:lnTo>
                  <a:lnTo>
                    <a:pt x="5429" y="308"/>
                  </a:lnTo>
                  <a:lnTo>
                    <a:pt x="5411" y="339"/>
                  </a:lnTo>
                  <a:lnTo>
                    <a:pt x="5390" y="376"/>
                  </a:lnTo>
                  <a:lnTo>
                    <a:pt x="5363" y="417"/>
                  </a:lnTo>
                  <a:lnTo>
                    <a:pt x="5333" y="460"/>
                  </a:lnTo>
                  <a:lnTo>
                    <a:pt x="5298" y="507"/>
                  </a:lnTo>
                  <a:lnTo>
                    <a:pt x="5259" y="557"/>
                  </a:lnTo>
                  <a:lnTo>
                    <a:pt x="5216" y="607"/>
                  </a:lnTo>
                  <a:lnTo>
                    <a:pt x="5168" y="659"/>
                  </a:lnTo>
                  <a:lnTo>
                    <a:pt x="5116" y="710"/>
                  </a:lnTo>
                  <a:lnTo>
                    <a:pt x="5088" y="736"/>
                  </a:lnTo>
                  <a:lnTo>
                    <a:pt x="5059" y="762"/>
                  </a:lnTo>
                  <a:lnTo>
                    <a:pt x="5029" y="788"/>
                  </a:lnTo>
                  <a:lnTo>
                    <a:pt x="4998" y="812"/>
                  </a:lnTo>
                  <a:lnTo>
                    <a:pt x="4965" y="836"/>
                  </a:lnTo>
                  <a:lnTo>
                    <a:pt x="4932" y="859"/>
                  </a:lnTo>
                  <a:lnTo>
                    <a:pt x="4897" y="883"/>
                  </a:lnTo>
                  <a:lnTo>
                    <a:pt x="4861" y="904"/>
                  </a:lnTo>
                  <a:lnTo>
                    <a:pt x="4823" y="927"/>
                  </a:lnTo>
                  <a:lnTo>
                    <a:pt x="4786" y="946"/>
                  </a:lnTo>
                  <a:lnTo>
                    <a:pt x="4746" y="965"/>
                  </a:lnTo>
                  <a:lnTo>
                    <a:pt x="4705" y="985"/>
                  </a:lnTo>
                  <a:lnTo>
                    <a:pt x="4662" y="1001"/>
                  </a:lnTo>
                  <a:lnTo>
                    <a:pt x="4619" y="1017"/>
                  </a:lnTo>
                  <a:lnTo>
                    <a:pt x="4575" y="1032"/>
                  </a:lnTo>
                  <a:lnTo>
                    <a:pt x="4529" y="1045"/>
                  </a:lnTo>
                  <a:lnTo>
                    <a:pt x="4483" y="1056"/>
                  </a:lnTo>
                  <a:lnTo>
                    <a:pt x="4435" y="1066"/>
                  </a:lnTo>
                  <a:lnTo>
                    <a:pt x="4385" y="1074"/>
                  </a:lnTo>
                  <a:lnTo>
                    <a:pt x="4335" y="1080"/>
                  </a:lnTo>
                  <a:lnTo>
                    <a:pt x="4282" y="1083"/>
                  </a:lnTo>
                  <a:lnTo>
                    <a:pt x="4229" y="1087"/>
                  </a:lnTo>
                  <a:lnTo>
                    <a:pt x="4175" y="1087"/>
                  </a:lnTo>
                  <a:lnTo>
                    <a:pt x="4118" y="1083"/>
                  </a:lnTo>
                  <a:lnTo>
                    <a:pt x="4061" y="1080"/>
                  </a:lnTo>
                  <a:lnTo>
                    <a:pt x="4003" y="1074"/>
                  </a:lnTo>
                  <a:lnTo>
                    <a:pt x="3943" y="1064"/>
                  </a:lnTo>
                  <a:lnTo>
                    <a:pt x="3882" y="1053"/>
                  </a:lnTo>
                  <a:lnTo>
                    <a:pt x="3819" y="1038"/>
                  </a:lnTo>
                  <a:lnTo>
                    <a:pt x="3756" y="1022"/>
                  </a:lnTo>
                  <a:lnTo>
                    <a:pt x="3690" y="1003"/>
                  </a:lnTo>
                  <a:lnTo>
                    <a:pt x="3624" y="980"/>
                  </a:lnTo>
                  <a:lnTo>
                    <a:pt x="3556" y="954"/>
                  </a:lnTo>
                  <a:lnTo>
                    <a:pt x="3488" y="925"/>
                  </a:lnTo>
                  <a:lnTo>
                    <a:pt x="3417" y="894"/>
                  </a:lnTo>
                  <a:lnTo>
                    <a:pt x="3345" y="859"/>
                  </a:lnTo>
                  <a:lnTo>
                    <a:pt x="3271" y="820"/>
                  </a:lnTo>
                  <a:lnTo>
                    <a:pt x="3196" y="780"/>
                  </a:lnTo>
                  <a:lnTo>
                    <a:pt x="3196" y="780"/>
                  </a:lnTo>
                  <a:lnTo>
                    <a:pt x="3049" y="696"/>
                  </a:lnTo>
                  <a:lnTo>
                    <a:pt x="2904" y="617"/>
                  </a:lnTo>
                  <a:lnTo>
                    <a:pt x="2766" y="542"/>
                  </a:lnTo>
                  <a:lnTo>
                    <a:pt x="2632" y="475"/>
                  </a:lnTo>
                  <a:lnTo>
                    <a:pt x="2502" y="412"/>
                  </a:lnTo>
                  <a:lnTo>
                    <a:pt x="2377" y="354"/>
                  </a:lnTo>
                  <a:lnTo>
                    <a:pt x="2255" y="299"/>
                  </a:lnTo>
                  <a:lnTo>
                    <a:pt x="2137" y="250"/>
                  </a:lnTo>
                  <a:lnTo>
                    <a:pt x="2021" y="207"/>
                  </a:lnTo>
                  <a:lnTo>
                    <a:pt x="1912" y="166"/>
                  </a:lnTo>
                  <a:lnTo>
                    <a:pt x="1803" y="131"/>
                  </a:lnTo>
                  <a:lnTo>
                    <a:pt x="1699" y="100"/>
                  </a:lnTo>
                  <a:lnTo>
                    <a:pt x="1598" y="74"/>
                  </a:lnTo>
                  <a:lnTo>
                    <a:pt x="1499" y="52"/>
                  </a:lnTo>
                  <a:lnTo>
                    <a:pt x="1402" y="34"/>
                  </a:lnTo>
                  <a:lnTo>
                    <a:pt x="1309" y="19"/>
                  </a:lnTo>
                  <a:lnTo>
                    <a:pt x="1218" y="8"/>
                  </a:lnTo>
                  <a:lnTo>
                    <a:pt x="1129" y="2"/>
                  </a:lnTo>
                  <a:lnTo>
                    <a:pt x="1041" y="0"/>
                  </a:lnTo>
                  <a:lnTo>
                    <a:pt x="955" y="0"/>
                  </a:lnTo>
                  <a:lnTo>
                    <a:pt x="872" y="5"/>
                  </a:lnTo>
                  <a:lnTo>
                    <a:pt x="789" y="13"/>
                  </a:lnTo>
                  <a:lnTo>
                    <a:pt x="707" y="24"/>
                  </a:lnTo>
                  <a:lnTo>
                    <a:pt x="626" y="39"/>
                  </a:lnTo>
                  <a:lnTo>
                    <a:pt x="547" y="56"/>
                  </a:lnTo>
                  <a:lnTo>
                    <a:pt x="468" y="77"/>
                  </a:lnTo>
                  <a:lnTo>
                    <a:pt x="390" y="102"/>
                  </a:lnTo>
                  <a:lnTo>
                    <a:pt x="312" y="129"/>
                  </a:lnTo>
                  <a:lnTo>
                    <a:pt x="235" y="160"/>
                  </a:lnTo>
                  <a:lnTo>
                    <a:pt x="157" y="192"/>
                  </a:lnTo>
                  <a:lnTo>
                    <a:pt x="78" y="228"/>
                  </a:lnTo>
                  <a:lnTo>
                    <a:pt x="0" y="26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46293" name="Freeform 85"/>
            <p:cNvSpPr>
              <a:spLocks/>
            </p:cNvSpPr>
            <p:nvPr/>
          </p:nvSpPr>
          <p:spPr bwMode="auto">
            <a:xfrm>
              <a:off x="806" y="1176"/>
              <a:ext cx="5459" cy="514"/>
            </a:xfrm>
            <a:custGeom>
              <a:avLst/>
              <a:gdLst/>
              <a:ahLst/>
              <a:cxnLst>
                <a:cxn ang="0">
                  <a:pos x="5459" y="159"/>
                </a:cxn>
                <a:cxn ang="0">
                  <a:pos x="5428" y="221"/>
                </a:cxn>
                <a:cxn ang="0">
                  <a:pos x="5390" y="290"/>
                </a:cxn>
                <a:cxn ang="0">
                  <a:pos x="5334" y="376"/>
                </a:cxn>
                <a:cxn ang="0">
                  <a:pos x="5262" y="474"/>
                </a:cxn>
                <a:cxn ang="0">
                  <a:pos x="5173" y="579"/>
                </a:cxn>
                <a:cxn ang="0">
                  <a:pos x="5094" y="658"/>
                </a:cxn>
                <a:cxn ang="0">
                  <a:pos x="5035" y="710"/>
                </a:cxn>
                <a:cxn ang="0">
                  <a:pos x="4973" y="762"/>
                </a:cxn>
                <a:cxn ang="0">
                  <a:pos x="4905" y="809"/>
                </a:cxn>
                <a:cxn ang="0">
                  <a:pos x="4833" y="854"/>
                </a:cxn>
                <a:cxn ang="0">
                  <a:pos x="4755" y="896"/>
                </a:cxn>
                <a:cxn ang="0">
                  <a:pos x="4673" y="933"/>
                </a:cxn>
                <a:cxn ang="0">
                  <a:pos x="4586" y="965"/>
                </a:cxn>
                <a:cxn ang="0">
                  <a:pos x="4494" y="991"/>
                </a:cxn>
                <a:cxn ang="0">
                  <a:pos x="4395" y="1010"/>
                </a:cxn>
                <a:cxn ang="0">
                  <a:pos x="4294" y="1023"/>
                </a:cxn>
                <a:cxn ang="0">
                  <a:pos x="4186" y="1028"/>
                </a:cxn>
                <a:cxn ang="0">
                  <a:pos x="4072" y="1025"/>
                </a:cxn>
                <a:cxn ang="0">
                  <a:pos x="3954" y="1010"/>
                </a:cxn>
                <a:cxn ang="0">
                  <a:pos x="3830" y="988"/>
                </a:cxn>
                <a:cxn ang="0">
                  <a:pos x="3701" y="954"/>
                </a:cxn>
                <a:cxn ang="0">
                  <a:pos x="3567" y="909"/>
                </a:cxn>
                <a:cxn ang="0">
                  <a:pos x="3425" y="851"/>
                </a:cxn>
                <a:cxn ang="0">
                  <a:pos x="3279" y="779"/>
                </a:cxn>
                <a:cxn ang="0">
                  <a:pos x="3204" y="739"/>
                </a:cxn>
                <a:cxn ang="0">
                  <a:pos x="2910" y="582"/>
                </a:cxn>
                <a:cxn ang="0">
                  <a:pos x="2635" y="445"/>
                </a:cxn>
                <a:cxn ang="0">
                  <a:pos x="2377" y="327"/>
                </a:cxn>
                <a:cxn ang="0">
                  <a:pos x="2135" y="230"/>
                </a:cxn>
                <a:cxn ang="0">
                  <a:pos x="1909" y="150"/>
                </a:cxn>
                <a:cxn ang="0">
                  <a:pos x="1696" y="88"/>
                </a:cxn>
                <a:cxn ang="0">
                  <a:pos x="1495" y="43"/>
                </a:cxn>
                <a:cxn ang="0">
                  <a:pos x="1305" y="14"/>
                </a:cxn>
                <a:cxn ang="0">
                  <a:pos x="1124" y="1"/>
                </a:cxn>
                <a:cxn ang="0">
                  <a:pos x="951" y="3"/>
                </a:cxn>
                <a:cxn ang="0">
                  <a:pos x="784" y="19"/>
                </a:cxn>
                <a:cxn ang="0">
                  <a:pos x="623" y="48"/>
                </a:cxn>
                <a:cxn ang="0">
                  <a:pos x="465" y="92"/>
                </a:cxn>
                <a:cxn ang="0">
                  <a:pos x="309" y="145"/>
                </a:cxn>
                <a:cxn ang="0">
                  <a:pos x="155" y="211"/>
                </a:cxn>
                <a:cxn ang="0">
                  <a:pos x="0" y="289"/>
                </a:cxn>
              </a:cxnLst>
              <a:rect l="0" t="0" r="r" b="b"/>
              <a:pathLst>
                <a:path w="5459" h="1028">
                  <a:moveTo>
                    <a:pt x="5459" y="159"/>
                  </a:moveTo>
                  <a:lnTo>
                    <a:pt x="5459" y="159"/>
                  </a:lnTo>
                  <a:lnTo>
                    <a:pt x="5451" y="176"/>
                  </a:lnTo>
                  <a:lnTo>
                    <a:pt x="5428" y="221"/>
                  </a:lnTo>
                  <a:lnTo>
                    <a:pt x="5410" y="253"/>
                  </a:lnTo>
                  <a:lnTo>
                    <a:pt x="5390" y="290"/>
                  </a:lnTo>
                  <a:lnTo>
                    <a:pt x="5365" y="331"/>
                  </a:lnTo>
                  <a:lnTo>
                    <a:pt x="5334" y="376"/>
                  </a:lnTo>
                  <a:lnTo>
                    <a:pt x="5301" y="424"/>
                  </a:lnTo>
                  <a:lnTo>
                    <a:pt x="5262" y="474"/>
                  </a:lnTo>
                  <a:lnTo>
                    <a:pt x="5220" y="526"/>
                  </a:lnTo>
                  <a:lnTo>
                    <a:pt x="5173" y="579"/>
                  </a:lnTo>
                  <a:lnTo>
                    <a:pt x="5122" y="633"/>
                  </a:lnTo>
                  <a:lnTo>
                    <a:pt x="5094" y="658"/>
                  </a:lnTo>
                  <a:lnTo>
                    <a:pt x="5066" y="684"/>
                  </a:lnTo>
                  <a:lnTo>
                    <a:pt x="5035" y="710"/>
                  </a:lnTo>
                  <a:lnTo>
                    <a:pt x="5005" y="736"/>
                  </a:lnTo>
                  <a:lnTo>
                    <a:pt x="4973" y="762"/>
                  </a:lnTo>
                  <a:lnTo>
                    <a:pt x="4940" y="786"/>
                  </a:lnTo>
                  <a:lnTo>
                    <a:pt x="4905" y="809"/>
                  </a:lnTo>
                  <a:lnTo>
                    <a:pt x="4869" y="833"/>
                  </a:lnTo>
                  <a:lnTo>
                    <a:pt x="4833" y="854"/>
                  </a:lnTo>
                  <a:lnTo>
                    <a:pt x="4794" y="876"/>
                  </a:lnTo>
                  <a:lnTo>
                    <a:pt x="4755" y="896"/>
                  </a:lnTo>
                  <a:lnTo>
                    <a:pt x="4715" y="915"/>
                  </a:lnTo>
                  <a:lnTo>
                    <a:pt x="4673" y="933"/>
                  </a:lnTo>
                  <a:lnTo>
                    <a:pt x="4630" y="951"/>
                  </a:lnTo>
                  <a:lnTo>
                    <a:pt x="4586" y="965"/>
                  </a:lnTo>
                  <a:lnTo>
                    <a:pt x="4540" y="980"/>
                  </a:lnTo>
                  <a:lnTo>
                    <a:pt x="4494" y="991"/>
                  </a:lnTo>
                  <a:lnTo>
                    <a:pt x="4445" y="1002"/>
                  </a:lnTo>
                  <a:lnTo>
                    <a:pt x="4395" y="1010"/>
                  </a:lnTo>
                  <a:lnTo>
                    <a:pt x="4345" y="1018"/>
                  </a:lnTo>
                  <a:lnTo>
                    <a:pt x="4294" y="1023"/>
                  </a:lnTo>
                  <a:lnTo>
                    <a:pt x="4240" y="1027"/>
                  </a:lnTo>
                  <a:lnTo>
                    <a:pt x="4186" y="1028"/>
                  </a:lnTo>
                  <a:lnTo>
                    <a:pt x="4130" y="1028"/>
                  </a:lnTo>
                  <a:lnTo>
                    <a:pt x="4072" y="1025"/>
                  </a:lnTo>
                  <a:lnTo>
                    <a:pt x="4014" y="1018"/>
                  </a:lnTo>
                  <a:lnTo>
                    <a:pt x="3954" y="1010"/>
                  </a:lnTo>
                  <a:lnTo>
                    <a:pt x="3893" y="1001"/>
                  </a:lnTo>
                  <a:lnTo>
                    <a:pt x="3830" y="988"/>
                  </a:lnTo>
                  <a:lnTo>
                    <a:pt x="3766" y="972"/>
                  </a:lnTo>
                  <a:lnTo>
                    <a:pt x="3701" y="954"/>
                  </a:lnTo>
                  <a:lnTo>
                    <a:pt x="3635" y="933"/>
                  </a:lnTo>
                  <a:lnTo>
                    <a:pt x="3567" y="909"/>
                  </a:lnTo>
                  <a:lnTo>
                    <a:pt x="3496" y="881"/>
                  </a:lnTo>
                  <a:lnTo>
                    <a:pt x="3425" y="851"/>
                  </a:lnTo>
                  <a:lnTo>
                    <a:pt x="3353" y="817"/>
                  </a:lnTo>
                  <a:lnTo>
                    <a:pt x="3279" y="779"/>
                  </a:lnTo>
                  <a:lnTo>
                    <a:pt x="3204" y="739"/>
                  </a:lnTo>
                  <a:lnTo>
                    <a:pt x="3204" y="739"/>
                  </a:lnTo>
                  <a:lnTo>
                    <a:pt x="3054" y="658"/>
                  </a:lnTo>
                  <a:lnTo>
                    <a:pt x="2910" y="582"/>
                  </a:lnTo>
                  <a:lnTo>
                    <a:pt x="2770" y="511"/>
                  </a:lnTo>
                  <a:lnTo>
                    <a:pt x="2635" y="445"/>
                  </a:lnTo>
                  <a:lnTo>
                    <a:pt x="2503" y="384"/>
                  </a:lnTo>
                  <a:lnTo>
                    <a:pt x="2377" y="327"/>
                  </a:lnTo>
                  <a:lnTo>
                    <a:pt x="2254" y="277"/>
                  </a:lnTo>
                  <a:lnTo>
                    <a:pt x="2135" y="230"/>
                  </a:lnTo>
                  <a:lnTo>
                    <a:pt x="2021" y="189"/>
                  </a:lnTo>
                  <a:lnTo>
                    <a:pt x="1909" y="150"/>
                  </a:lnTo>
                  <a:lnTo>
                    <a:pt x="1800" y="117"/>
                  </a:lnTo>
                  <a:lnTo>
                    <a:pt x="1696" y="88"/>
                  </a:lnTo>
                  <a:lnTo>
                    <a:pt x="1595" y="64"/>
                  </a:lnTo>
                  <a:lnTo>
                    <a:pt x="1495" y="43"/>
                  </a:lnTo>
                  <a:lnTo>
                    <a:pt x="1399" y="27"/>
                  </a:lnTo>
                  <a:lnTo>
                    <a:pt x="1305" y="14"/>
                  </a:lnTo>
                  <a:lnTo>
                    <a:pt x="1213" y="6"/>
                  </a:lnTo>
                  <a:lnTo>
                    <a:pt x="1124" y="1"/>
                  </a:lnTo>
                  <a:lnTo>
                    <a:pt x="1037" y="0"/>
                  </a:lnTo>
                  <a:lnTo>
                    <a:pt x="951" y="3"/>
                  </a:lnTo>
                  <a:lnTo>
                    <a:pt x="867" y="9"/>
                  </a:lnTo>
                  <a:lnTo>
                    <a:pt x="784" y="19"/>
                  </a:lnTo>
                  <a:lnTo>
                    <a:pt x="704" y="32"/>
                  </a:lnTo>
                  <a:lnTo>
                    <a:pt x="623" y="48"/>
                  </a:lnTo>
                  <a:lnTo>
                    <a:pt x="544" y="67"/>
                  </a:lnTo>
                  <a:lnTo>
                    <a:pt x="465" y="92"/>
                  </a:lnTo>
                  <a:lnTo>
                    <a:pt x="387" y="117"/>
                  </a:lnTo>
                  <a:lnTo>
                    <a:pt x="309" y="145"/>
                  </a:lnTo>
                  <a:lnTo>
                    <a:pt x="232" y="177"/>
                  </a:lnTo>
                  <a:lnTo>
                    <a:pt x="155" y="211"/>
                  </a:lnTo>
                  <a:lnTo>
                    <a:pt x="77" y="248"/>
                  </a:lnTo>
                  <a:lnTo>
                    <a:pt x="0" y="289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46294" name="Freeform 86"/>
            <p:cNvSpPr>
              <a:spLocks/>
            </p:cNvSpPr>
            <p:nvPr/>
          </p:nvSpPr>
          <p:spPr bwMode="auto">
            <a:xfrm>
              <a:off x="835" y="1192"/>
              <a:ext cx="5455" cy="485"/>
            </a:xfrm>
            <a:custGeom>
              <a:avLst/>
              <a:gdLst/>
              <a:ahLst/>
              <a:cxnLst>
                <a:cxn ang="0">
                  <a:pos x="5455" y="71"/>
                </a:cxn>
                <a:cxn ang="0">
                  <a:pos x="5426" y="132"/>
                </a:cxn>
                <a:cxn ang="0">
                  <a:pos x="5388" y="203"/>
                </a:cxn>
                <a:cxn ang="0">
                  <a:pos x="5334" y="291"/>
                </a:cxn>
                <a:cxn ang="0">
                  <a:pos x="5263" y="391"/>
                </a:cxn>
                <a:cxn ang="0">
                  <a:pos x="5176" y="499"/>
                </a:cxn>
                <a:cxn ang="0">
                  <a:pos x="5098" y="580"/>
                </a:cxn>
                <a:cxn ang="0">
                  <a:pos x="5041" y="633"/>
                </a:cxn>
                <a:cxn ang="0">
                  <a:pos x="4979" y="685"/>
                </a:cxn>
                <a:cxn ang="0">
                  <a:pos x="4912" y="735"/>
                </a:cxn>
                <a:cxn ang="0">
                  <a:pos x="4840" y="781"/>
                </a:cxn>
                <a:cxn ang="0">
                  <a:pos x="4763" y="825"/>
                </a:cxn>
                <a:cxn ang="0">
                  <a:pos x="4682" y="864"/>
                </a:cxn>
                <a:cxn ang="0">
                  <a:pos x="4594" y="898"/>
                </a:cxn>
                <a:cxn ang="0">
                  <a:pos x="4502" y="927"/>
                </a:cxn>
                <a:cxn ang="0">
                  <a:pos x="4405" y="948"/>
                </a:cxn>
                <a:cxn ang="0">
                  <a:pos x="4304" y="962"/>
                </a:cxn>
                <a:cxn ang="0">
                  <a:pos x="4196" y="969"/>
                </a:cxn>
                <a:cxn ang="0">
                  <a:pos x="4083" y="967"/>
                </a:cxn>
                <a:cxn ang="0">
                  <a:pos x="3964" y="957"/>
                </a:cxn>
                <a:cxn ang="0">
                  <a:pos x="3840" y="936"/>
                </a:cxn>
                <a:cxn ang="0">
                  <a:pos x="3710" y="904"/>
                </a:cxn>
                <a:cxn ang="0">
                  <a:pos x="3574" y="861"/>
                </a:cxn>
                <a:cxn ang="0">
                  <a:pos x="3432" y="806"/>
                </a:cxn>
                <a:cxn ang="0">
                  <a:pos x="3285" y="738"/>
                </a:cxn>
                <a:cxn ang="0">
                  <a:pos x="3210" y="699"/>
                </a:cxn>
                <a:cxn ang="0">
                  <a:pos x="2913" y="547"/>
                </a:cxn>
                <a:cxn ang="0">
                  <a:pos x="2636" y="415"/>
                </a:cxn>
                <a:cxn ang="0">
                  <a:pos x="2377" y="302"/>
                </a:cxn>
                <a:cxn ang="0">
                  <a:pos x="2134" y="208"/>
                </a:cxn>
                <a:cxn ang="0">
                  <a:pos x="1906" y="132"/>
                </a:cxn>
                <a:cxn ang="0">
                  <a:pos x="1692" y="76"/>
                </a:cxn>
                <a:cxn ang="0">
                  <a:pos x="1491" y="34"/>
                </a:cxn>
                <a:cxn ang="0">
                  <a:pos x="1301" y="8"/>
                </a:cxn>
                <a:cxn ang="0">
                  <a:pos x="1119" y="0"/>
                </a:cxn>
                <a:cxn ang="0">
                  <a:pos x="945" y="5"/>
                </a:cxn>
                <a:cxn ang="0">
                  <a:pos x="780" y="24"/>
                </a:cxn>
                <a:cxn ang="0">
                  <a:pos x="619" y="56"/>
                </a:cxn>
                <a:cxn ang="0">
                  <a:pos x="461" y="103"/>
                </a:cxn>
                <a:cxn ang="0">
                  <a:pos x="307" y="161"/>
                </a:cxn>
                <a:cxn ang="0">
                  <a:pos x="153" y="231"/>
                </a:cxn>
                <a:cxn ang="0">
                  <a:pos x="0" y="312"/>
                </a:cxn>
              </a:cxnLst>
              <a:rect l="0" t="0" r="r" b="b"/>
              <a:pathLst>
                <a:path w="5455" h="970">
                  <a:moveTo>
                    <a:pt x="5455" y="71"/>
                  </a:moveTo>
                  <a:lnTo>
                    <a:pt x="5455" y="71"/>
                  </a:lnTo>
                  <a:lnTo>
                    <a:pt x="5448" y="87"/>
                  </a:lnTo>
                  <a:lnTo>
                    <a:pt x="5426" y="132"/>
                  </a:lnTo>
                  <a:lnTo>
                    <a:pt x="5409" y="165"/>
                  </a:lnTo>
                  <a:lnTo>
                    <a:pt x="5388" y="203"/>
                  </a:lnTo>
                  <a:lnTo>
                    <a:pt x="5363" y="245"/>
                  </a:lnTo>
                  <a:lnTo>
                    <a:pt x="5334" y="291"/>
                  </a:lnTo>
                  <a:lnTo>
                    <a:pt x="5301" y="339"/>
                  </a:lnTo>
                  <a:lnTo>
                    <a:pt x="5263" y="391"/>
                  </a:lnTo>
                  <a:lnTo>
                    <a:pt x="5222" y="444"/>
                  </a:lnTo>
                  <a:lnTo>
                    <a:pt x="5176" y="499"/>
                  </a:lnTo>
                  <a:lnTo>
                    <a:pt x="5126" y="552"/>
                  </a:lnTo>
                  <a:lnTo>
                    <a:pt x="5098" y="580"/>
                  </a:lnTo>
                  <a:lnTo>
                    <a:pt x="5070" y="607"/>
                  </a:lnTo>
                  <a:lnTo>
                    <a:pt x="5041" y="633"/>
                  </a:lnTo>
                  <a:lnTo>
                    <a:pt x="5011" y="659"/>
                  </a:lnTo>
                  <a:lnTo>
                    <a:pt x="4979" y="685"/>
                  </a:lnTo>
                  <a:lnTo>
                    <a:pt x="4945" y="710"/>
                  </a:lnTo>
                  <a:lnTo>
                    <a:pt x="4912" y="735"/>
                  </a:lnTo>
                  <a:lnTo>
                    <a:pt x="4876" y="759"/>
                  </a:lnTo>
                  <a:lnTo>
                    <a:pt x="4840" y="781"/>
                  </a:lnTo>
                  <a:lnTo>
                    <a:pt x="4802" y="804"/>
                  </a:lnTo>
                  <a:lnTo>
                    <a:pt x="4763" y="825"/>
                  </a:lnTo>
                  <a:lnTo>
                    <a:pt x="4723" y="844"/>
                  </a:lnTo>
                  <a:lnTo>
                    <a:pt x="4682" y="864"/>
                  </a:lnTo>
                  <a:lnTo>
                    <a:pt x="4639" y="882"/>
                  </a:lnTo>
                  <a:lnTo>
                    <a:pt x="4594" y="898"/>
                  </a:lnTo>
                  <a:lnTo>
                    <a:pt x="4550" y="912"/>
                  </a:lnTo>
                  <a:lnTo>
                    <a:pt x="4502" y="927"/>
                  </a:lnTo>
                  <a:lnTo>
                    <a:pt x="4455" y="938"/>
                  </a:lnTo>
                  <a:lnTo>
                    <a:pt x="4405" y="948"/>
                  </a:lnTo>
                  <a:lnTo>
                    <a:pt x="4355" y="956"/>
                  </a:lnTo>
                  <a:lnTo>
                    <a:pt x="4304" y="962"/>
                  </a:lnTo>
                  <a:lnTo>
                    <a:pt x="4250" y="967"/>
                  </a:lnTo>
                  <a:lnTo>
                    <a:pt x="4196" y="969"/>
                  </a:lnTo>
                  <a:lnTo>
                    <a:pt x="4140" y="970"/>
                  </a:lnTo>
                  <a:lnTo>
                    <a:pt x="4083" y="967"/>
                  </a:lnTo>
                  <a:lnTo>
                    <a:pt x="4023" y="964"/>
                  </a:lnTo>
                  <a:lnTo>
                    <a:pt x="3964" y="957"/>
                  </a:lnTo>
                  <a:lnTo>
                    <a:pt x="3903" y="948"/>
                  </a:lnTo>
                  <a:lnTo>
                    <a:pt x="3840" y="936"/>
                  </a:lnTo>
                  <a:lnTo>
                    <a:pt x="3775" y="922"/>
                  </a:lnTo>
                  <a:lnTo>
                    <a:pt x="3710" y="904"/>
                  </a:lnTo>
                  <a:lnTo>
                    <a:pt x="3643" y="885"/>
                  </a:lnTo>
                  <a:lnTo>
                    <a:pt x="3574" y="861"/>
                  </a:lnTo>
                  <a:lnTo>
                    <a:pt x="3504" y="835"/>
                  </a:lnTo>
                  <a:lnTo>
                    <a:pt x="3432" y="806"/>
                  </a:lnTo>
                  <a:lnTo>
                    <a:pt x="3360" y="773"/>
                  </a:lnTo>
                  <a:lnTo>
                    <a:pt x="3285" y="738"/>
                  </a:lnTo>
                  <a:lnTo>
                    <a:pt x="3210" y="699"/>
                  </a:lnTo>
                  <a:lnTo>
                    <a:pt x="3210" y="699"/>
                  </a:lnTo>
                  <a:lnTo>
                    <a:pt x="3059" y="620"/>
                  </a:lnTo>
                  <a:lnTo>
                    <a:pt x="2913" y="547"/>
                  </a:lnTo>
                  <a:lnTo>
                    <a:pt x="2772" y="478"/>
                  </a:lnTo>
                  <a:lnTo>
                    <a:pt x="2636" y="415"/>
                  </a:lnTo>
                  <a:lnTo>
                    <a:pt x="2505" y="357"/>
                  </a:lnTo>
                  <a:lnTo>
                    <a:pt x="2377" y="302"/>
                  </a:lnTo>
                  <a:lnTo>
                    <a:pt x="2253" y="253"/>
                  </a:lnTo>
                  <a:lnTo>
                    <a:pt x="2134" y="208"/>
                  </a:lnTo>
                  <a:lnTo>
                    <a:pt x="2019" y="169"/>
                  </a:lnTo>
                  <a:lnTo>
                    <a:pt x="1906" y="132"/>
                  </a:lnTo>
                  <a:lnTo>
                    <a:pt x="1798" y="102"/>
                  </a:lnTo>
                  <a:lnTo>
                    <a:pt x="1692" y="76"/>
                  </a:lnTo>
                  <a:lnTo>
                    <a:pt x="1590" y="52"/>
                  </a:lnTo>
                  <a:lnTo>
                    <a:pt x="1491" y="34"/>
                  </a:lnTo>
                  <a:lnTo>
                    <a:pt x="1394" y="19"/>
                  </a:lnTo>
                  <a:lnTo>
                    <a:pt x="1301" y="8"/>
                  </a:lnTo>
                  <a:lnTo>
                    <a:pt x="1209" y="2"/>
                  </a:lnTo>
                  <a:lnTo>
                    <a:pt x="1119" y="0"/>
                  </a:lnTo>
                  <a:lnTo>
                    <a:pt x="1031" y="0"/>
                  </a:lnTo>
                  <a:lnTo>
                    <a:pt x="945" y="5"/>
                  </a:lnTo>
                  <a:lnTo>
                    <a:pt x="862" y="13"/>
                  </a:lnTo>
                  <a:lnTo>
                    <a:pt x="780" y="24"/>
                  </a:lnTo>
                  <a:lnTo>
                    <a:pt x="698" y="39"/>
                  </a:lnTo>
                  <a:lnTo>
                    <a:pt x="619" y="56"/>
                  </a:lnTo>
                  <a:lnTo>
                    <a:pt x="540" y="79"/>
                  </a:lnTo>
                  <a:lnTo>
                    <a:pt x="461" y="103"/>
                  </a:lnTo>
                  <a:lnTo>
                    <a:pt x="384" y="131"/>
                  </a:lnTo>
                  <a:lnTo>
                    <a:pt x="307" y="161"/>
                  </a:lnTo>
                  <a:lnTo>
                    <a:pt x="230" y="194"/>
                  </a:lnTo>
                  <a:lnTo>
                    <a:pt x="153" y="231"/>
                  </a:lnTo>
                  <a:lnTo>
                    <a:pt x="76" y="270"/>
                  </a:lnTo>
                  <a:lnTo>
                    <a:pt x="0" y="31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46295" name="Freeform 87"/>
            <p:cNvSpPr>
              <a:spLocks/>
            </p:cNvSpPr>
            <p:nvPr/>
          </p:nvSpPr>
          <p:spPr bwMode="auto">
            <a:xfrm>
              <a:off x="864" y="1198"/>
              <a:ext cx="5451" cy="465"/>
            </a:xfrm>
            <a:custGeom>
              <a:avLst/>
              <a:gdLst/>
              <a:ahLst/>
              <a:cxnLst>
                <a:cxn ang="0">
                  <a:pos x="5451" y="0"/>
                </a:cxn>
                <a:cxn ang="0">
                  <a:pos x="5423" y="63"/>
                </a:cxn>
                <a:cxn ang="0">
                  <a:pos x="5386" y="134"/>
                </a:cxn>
                <a:cxn ang="0">
                  <a:pos x="5334" y="224"/>
                </a:cxn>
                <a:cxn ang="0">
                  <a:pos x="5265" y="326"/>
                </a:cxn>
                <a:cxn ang="0">
                  <a:pos x="5179" y="436"/>
                </a:cxn>
                <a:cxn ang="0">
                  <a:pos x="5102" y="518"/>
                </a:cxn>
                <a:cxn ang="0">
                  <a:pos x="5046" y="573"/>
                </a:cxn>
                <a:cxn ang="0">
                  <a:pos x="4983" y="628"/>
                </a:cxn>
                <a:cxn ang="0">
                  <a:pos x="4918" y="678"/>
                </a:cxn>
                <a:cxn ang="0">
                  <a:pos x="4847" y="726"/>
                </a:cxn>
                <a:cxn ang="0">
                  <a:pos x="4771" y="772"/>
                </a:cxn>
                <a:cxn ang="0">
                  <a:pos x="4689" y="814"/>
                </a:cxn>
                <a:cxn ang="0">
                  <a:pos x="4603" y="849"/>
                </a:cxn>
                <a:cxn ang="0">
                  <a:pos x="4512" y="880"/>
                </a:cxn>
                <a:cxn ang="0">
                  <a:pos x="4415" y="902"/>
                </a:cxn>
                <a:cxn ang="0">
                  <a:pos x="4312" y="920"/>
                </a:cxn>
                <a:cxn ang="0">
                  <a:pos x="4206" y="928"/>
                </a:cxn>
                <a:cxn ang="0">
                  <a:pos x="4092" y="930"/>
                </a:cxn>
                <a:cxn ang="0">
                  <a:pos x="3974" y="920"/>
                </a:cxn>
                <a:cxn ang="0">
                  <a:pos x="3849" y="902"/>
                </a:cxn>
                <a:cxn ang="0">
                  <a:pos x="3718" y="873"/>
                </a:cxn>
                <a:cxn ang="0">
                  <a:pos x="3582" y="833"/>
                </a:cxn>
                <a:cxn ang="0">
                  <a:pos x="3440" y="780"/>
                </a:cxn>
                <a:cxn ang="0">
                  <a:pos x="3292" y="715"/>
                </a:cxn>
                <a:cxn ang="0">
                  <a:pos x="3216" y="678"/>
                </a:cxn>
                <a:cxn ang="0">
                  <a:pos x="2917" y="531"/>
                </a:cxn>
                <a:cxn ang="0">
                  <a:pos x="2638" y="403"/>
                </a:cxn>
                <a:cxn ang="0">
                  <a:pos x="2377" y="295"/>
                </a:cxn>
                <a:cxn ang="0">
                  <a:pos x="2133" y="206"/>
                </a:cxn>
                <a:cxn ang="0">
                  <a:pos x="1903" y="135"/>
                </a:cxn>
                <a:cxn ang="0">
                  <a:pos x="1688" y="81"/>
                </a:cxn>
                <a:cxn ang="0">
                  <a:pos x="1487" y="43"/>
                </a:cxn>
                <a:cxn ang="0">
                  <a:pos x="1295" y="22"/>
                </a:cxn>
                <a:cxn ang="0">
                  <a:pos x="1115" y="16"/>
                </a:cxn>
                <a:cxn ang="0">
                  <a:pos x="941" y="26"/>
                </a:cxn>
                <a:cxn ang="0">
                  <a:pos x="775" y="48"/>
                </a:cxn>
                <a:cxn ang="0">
                  <a:pos x="615" y="85"/>
                </a:cxn>
                <a:cxn ang="0">
                  <a:pos x="458" y="134"/>
                </a:cxn>
                <a:cxn ang="0">
                  <a:pos x="304" y="195"/>
                </a:cxn>
                <a:cxn ang="0">
                  <a:pos x="153" y="268"/>
                </a:cxn>
                <a:cxn ang="0">
                  <a:pos x="0" y="352"/>
                </a:cxn>
              </a:cxnLst>
              <a:rect l="0" t="0" r="r" b="b"/>
              <a:pathLst>
                <a:path w="5451" h="930">
                  <a:moveTo>
                    <a:pt x="5451" y="0"/>
                  </a:moveTo>
                  <a:lnTo>
                    <a:pt x="5451" y="0"/>
                  </a:lnTo>
                  <a:lnTo>
                    <a:pt x="5444" y="18"/>
                  </a:lnTo>
                  <a:lnTo>
                    <a:pt x="5423" y="63"/>
                  </a:lnTo>
                  <a:lnTo>
                    <a:pt x="5406" y="97"/>
                  </a:lnTo>
                  <a:lnTo>
                    <a:pt x="5386" y="134"/>
                  </a:lnTo>
                  <a:lnTo>
                    <a:pt x="5362" y="177"/>
                  </a:lnTo>
                  <a:lnTo>
                    <a:pt x="5334" y="224"/>
                  </a:lnTo>
                  <a:lnTo>
                    <a:pt x="5301" y="274"/>
                  </a:lnTo>
                  <a:lnTo>
                    <a:pt x="5265" y="326"/>
                  </a:lnTo>
                  <a:lnTo>
                    <a:pt x="5223" y="381"/>
                  </a:lnTo>
                  <a:lnTo>
                    <a:pt x="5179" y="436"/>
                  </a:lnTo>
                  <a:lnTo>
                    <a:pt x="5129" y="491"/>
                  </a:lnTo>
                  <a:lnTo>
                    <a:pt x="5102" y="518"/>
                  </a:lnTo>
                  <a:lnTo>
                    <a:pt x="5075" y="546"/>
                  </a:lnTo>
                  <a:lnTo>
                    <a:pt x="5046" y="573"/>
                  </a:lnTo>
                  <a:lnTo>
                    <a:pt x="5015" y="600"/>
                  </a:lnTo>
                  <a:lnTo>
                    <a:pt x="4983" y="628"/>
                  </a:lnTo>
                  <a:lnTo>
                    <a:pt x="4951" y="654"/>
                  </a:lnTo>
                  <a:lnTo>
                    <a:pt x="4918" y="678"/>
                  </a:lnTo>
                  <a:lnTo>
                    <a:pt x="4883" y="704"/>
                  </a:lnTo>
                  <a:lnTo>
                    <a:pt x="4847" y="726"/>
                  </a:lnTo>
                  <a:lnTo>
                    <a:pt x="4809" y="751"/>
                  </a:lnTo>
                  <a:lnTo>
                    <a:pt x="4771" y="772"/>
                  </a:lnTo>
                  <a:lnTo>
                    <a:pt x="4730" y="793"/>
                  </a:lnTo>
                  <a:lnTo>
                    <a:pt x="4689" y="814"/>
                  </a:lnTo>
                  <a:lnTo>
                    <a:pt x="4647" y="831"/>
                  </a:lnTo>
                  <a:lnTo>
                    <a:pt x="4603" y="849"/>
                  </a:lnTo>
                  <a:lnTo>
                    <a:pt x="4558" y="865"/>
                  </a:lnTo>
                  <a:lnTo>
                    <a:pt x="4512" y="880"/>
                  </a:lnTo>
                  <a:lnTo>
                    <a:pt x="4464" y="891"/>
                  </a:lnTo>
                  <a:lnTo>
                    <a:pt x="4415" y="902"/>
                  </a:lnTo>
                  <a:lnTo>
                    <a:pt x="4365" y="912"/>
                  </a:lnTo>
                  <a:lnTo>
                    <a:pt x="4312" y="920"/>
                  </a:lnTo>
                  <a:lnTo>
                    <a:pt x="4260" y="925"/>
                  </a:lnTo>
                  <a:lnTo>
                    <a:pt x="4206" y="928"/>
                  </a:lnTo>
                  <a:lnTo>
                    <a:pt x="4150" y="930"/>
                  </a:lnTo>
                  <a:lnTo>
                    <a:pt x="4092" y="930"/>
                  </a:lnTo>
                  <a:lnTo>
                    <a:pt x="4033" y="927"/>
                  </a:lnTo>
                  <a:lnTo>
                    <a:pt x="3974" y="920"/>
                  </a:lnTo>
                  <a:lnTo>
                    <a:pt x="3911" y="912"/>
                  </a:lnTo>
                  <a:lnTo>
                    <a:pt x="3849" y="902"/>
                  </a:lnTo>
                  <a:lnTo>
                    <a:pt x="3785" y="889"/>
                  </a:lnTo>
                  <a:lnTo>
                    <a:pt x="3718" y="873"/>
                  </a:lnTo>
                  <a:lnTo>
                    <a:pt x="3652" y="854"/>
                  </a:lnTo>
                  <a:lnTo>
                    <a:pt x="3582" y="833"/>
                  </a:lnTo>
                  <a:lnTo>
                    <a:pt x="3511" y="809"/>
                  </a:lnTo>
                  <a:lnTo>
                    <a:pt x="3440" y="780"/>
                  </a:lnTo>
                  <a:lnTo>
                    <a:pt x="3367" y="749"/>
                  </a:lnTo>
                  <a:lnTo>
                    <a:pt x="3292" y="715"/>
                  </a:lnTo>
                  <a:lnTo>
                    <a:pt x="3216" y="678"/>
                  </a:lnTo>
                  <a:lnTo>
                    <a:pt x="3216" y="678"/>
                  </a:lnTo>
                  <a:lnTo>
                    <a:pt x="3063" y="602"/>
                  </a:lnTo>
                  <a:lnTo>
                    <a:pt x="2917" y="531"/>
                  </a:lnTo>
                  <a:lnTo>
                    <a:pt x="2774" y="465"/>
                  </a:lnTo>
                  <a:lnTo>
                    <a:pt x="2638" y="403"/>
                  </a:lnTo>
                  <a:lnTo>
                    <a:pt x="2505" y="347"/>
                  </a:lnTo>
                  <a:lnTo>
                    <a:pt x="2377" y="295"/>
                  </a:lnTo>
                  <a:lnTo>
                    <a:pt x="2252" y="248"/>
                  </a:lnTo>
                  <a:lnTo>
                    <a:pt x="2133" y="206"/>
                  </a:lnTo>
                  <a:lnTo>
                    <a:pt x="2016" y="168"/>
                  </a:lnTo>
                  <a:lnTo>
                    <a:pt x="1903" y="135"/>
                  </a:lnTo>
                  <a:lnTo>
                    <a:pt x="1795" y="106"/>
                  </a:lnTo>
                  <a:lnTo>
                    <a:pt x="1688" y="81"/>
                  </a:lnTo>
                  <a:lnTo>
                    <a:pt x="1587" y="60"/>
                  </a:lnTo>
                  <a:lnTo>
                    <a:pt x="1487" y="43"/>
                  </a:lnTo>
                  <a:lnTo>
                    <a:pt x="1390" y="30"/>
                  </a:lnTo>
                  <a:lnTo>
                    <a:pt x="1295" y="22"/>
                  </a:lnTo>
                  <a:lnTo>
                    <a:pt x="1204" y="18"/>
                  </a:lnTo>
                  <a:lnTo>
                    <a:pt x="1115" y="16"/>
                  </a:lnTo>
                  <a:lnTo>
                    <a:pt x="1027" y="19"/>
                  </a:lnTo>
                  <a:lnTo>
                    <a:pt x="941" y="26"/>
                  </a:lnTo>
                  <a:lnTo>
                    <a:pt x="858" y="35"/>
                  </a:lnTo>
                  <a:lnTo>
                    <a:pt x="775" y="48"/>
                  </a:lnTo>
                  <a:lnTo>
                    <a:pt x="694" y="64"/>
                  </a:lnTo>
                  <a:lnTo>
                    <a:pt x="615" y="85"/>
                  </a:lnTo>
                  <a:lnTo>
                    <a:pt x="536" y="108"/>
                  </a:lnTo>
                  <a:lnTo>
                    <a:pt x="458" y="134"/>
                  </a:lnTo>
                  <a:lnTo>
                    <a:pt x="382" y="163"/>
                  </a:lnTo>
                  <a:lnTo>
                    <a:pt x="304" y="195"/>
                  </a:lnTo>
                  <a:lnTo>
                    <a:pt x="228" y="231"/>
                  </a:lnTo>
                  <a:lnTo>
                    <a:pt x="153" y="268"/>
                  </a:lnTo>
                  <a:lnTo>
                    <a:pt x="76" y="310"/>
                  </a:lnTo>
                  <a:lnTo>
                    <a:pt x="0" y="35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46296" name="Freeform 88"/>
            <p:cNvSpPr>
              <a:spLocks/>
            </p:cNvSpPr>
            <p:nvPr/>
          </p:nvSpPr>
          <p:spPr bwMode="auto">
            <a:xfrm>
              <a:off x="893" y="1169"/>
              <a:ext cx="5447" cy="482"/>
            </a:xfrm>
            <a:custGeom>
              <a:avLst/>
              <a:gdLst/>
              <a:ahLst/>
              <a:cxnLst>
                <a:cxn ang="0">
                  <a:pos x="5447" y="0"/>
                </a:cxn>
                <a:cxn ang="0">
                  <a:pos x="5419" y="64"/>
                </a:cxn>
                <a:cxn ang="0">
                  <a:pos x="5383" y="137"/>
                </a:cxn>
                <a:cxn ang="0">
                  <a:pos x="5332" y="227"/>
                </a:cxn>
                <a:cxn ang="0">
                  <a:pos x="5265" y="332"/>
                </a:cxn>
                <a:cxn ang="0">
                  <a:pos x="5180" y="444"/>
                </a:cxn>
                <a:cxn ang="0">
                  <a:pos x="5105" y="529"/>
                </a:cxn>
                <a:cxn ang="0">
                  <a:pos x="5048" y="586"/>
                </a:cxn>
                <a:cxn ang="0">
                  <a:pos x="4989" y="641"/>
                </a:cxn>
                <a:cxn ang="0">
                  <a:pos x="4923" y="692"/>
                </a:cxn>
                <a:cxn ang="0">
                  <a:pos x="4853" y="744"/>
                </a:cxn>
                <a:cxn ang="0">
                  <a:pos x="4778" y="791"/>
                </a:cxn>
                <a:cxn ang="0">
                  <a:pos x="4697" y="833"/>
                </a:cxn>
                <a:cxn ang="0">
                  <a:pos x="4611" y="870"/>
                </a:cxn>
                <a:cxn ang="0">
                  <a:pos x="4521" y="902"/>
                </a:cxn>
                <a:cxn ang="0">
                  <a:pos x="4424" y="928"/>
                </a:cxn>
                <a:cxn ang="0">
                  <a:pos x="4322" y="947"/>
                </a:cxn>
                <a:cxn ang="0">
                  <a:pos x="4214" y="959"/>
                </a:cxn>
                <a:cxn ang="0">
                  <a:pos x="4102" y="962"/>
                </a:cxn>
                <a:cxn ang="0">
                  <a:pos x="3982" y="956"/>
                </a:cxn>
                <a:cxn ang="0">
                  <a:pos x="3857" y="939"/>
                </a:cxn>
                <a:cxn ang="0">
                  <a:pos x="3727" y="914"/>
                </a:cxn>
                <a:cxn ang="0">
                  <a:pos x="3591" y="875"/>
                </a:cxn>
                <a:cxn ang="0">
                  <a:pos x="3448" y="825"/>
                </a:cxn>
                <a:cxn ang="0">
                  <a:pos x="3298" y="763"/>
                </a:cxn>
                <a:cxn ang="0">
                  <a:pos x="3221" y="726"/>
                </a:cxn>
                <a:cxn ang="0">
                  <a:pos x="2920" y="586"/>
                </a:cxn>
                <a:cxn ang="0">
                  <a:pos x="2640" y="463"/>
                </a:cxn>
                <a:cxn ang="0">
                  <a:pos x="2376" y="360"/>
                </a:cxn>
                <a:cxn ang="0">
                  <a:pos x="2131" y="276"/>
                </a:cxn>
                <a:cxn ang="0">
                  <a:pos x="1901" y="208"/>
                </a:cxn>
                <a:cxn ang="0">
                  <a:pos x="1686" y="158"/>
                </a:cxn>
                <a:cxn ang="0">
                  <a:pos x="1483" y="124"/>
                </a:cxn>
                <a:cxn ang="0">
                  <a:pos x="1291" y="108"/>
                </a:cxn>
                <a:cxn ang="0">
                  <a:pos x="1111" y="105"/>
                </a:cxn>
                <a:cxn ang="0">
                  <a:pos x="937" y="118"/>
                </a:cxn>
                <a:cxn ang="0">
                  <a:pos x="772" y="143"/>
                </a:cxn>
                <a:cxn ang="0">
                  <a:pos x="612" y="184"/>
                </a:cxn>
                <a:cxn ang="0">
                  <a:pos x="457" y="237"/>
                </a:cxn>
                <a:cxn ang="0">
                  <a:pos x="303" y="302"/>
                </a:cxn>
                <a:cxn ang="0">
                  <a:pos x="151" y="378"/>
                </a:cxn>
                <a:cxn ang="0">
                  <a:pos x="0" y="465"/>
                </a:cxn>
              </a:cxnLst>
              <a:rect l="0" t="0" r="r" b="b"/>
              <a:pathLst>
                <a:path w="5447" h="962">
                  <a:moveTo>
                    <a:pt x="5447" y="0"/>
                  </a:moveTo>
                  <a:lnTo>
                    <a:pt x="5447" y="0"/>
                  </a:lnTo>
                  <a:lnTo>
                    <a:pt x="5440" y="17"/>
                  </a:lnTo>
                  <a:lnTo>
                    <a:pt x="5419" y="64"/>
                  </a:lnTo>
                  <a:lnTo>
                    <a:pt x="5402" y="98"/>
                  </a:lnTo>
                  <a:lnTo>
                    <a:pt x="5383" y="137"/>
                  </a:lnTo>
                  <a:lnTo>
                    <a:pt x="5359" y="181"/>
                  </a:lnTo>
                  <a:lnTo>
                    <a:pt x="5332" y="227"/>
                  </a:lnTo>
                  <a:lnTo>
                    <a:pt x="5300" y="279"/>
                  </a:lnTo>
                  <a:lnTo>
                    <a:pt x="5265" y="332"/>
                  </a:lnTo>
                  <a:lnTo>
                    <a:pt x="5225" y="387"/>
                  </a:lnTo>
                  <a:lnTo>
                    <a:pt x="5180" y="444"/>
                  </a:lnTo>
                  <a:lnTo>
                    <a:pt x="5130" y="500"/>
                  </a:lnTo>
                  <a:lnTo>
                    <a:pt x="5105" y="529"/>
                  </a:lnTo>
                  <a:lnTo>
                    <a:pt x="5078" y="557"/>
                  </a:lnTo>
                  <a:lnTo>
                    <a:pt x="5048" y="586"/>
                  </a:lnTo>
                  <a:lnTo>
                    <a:pt x="5019" y="613"/>
                  </a:lnTo>
                  <a:lnTo>
                    <a:pt x="4989" y="641"/>
                  </a:lnTo>
                  <a:lnTo>
                    <a:pt x="4957" y="667"/>
                  </a:lnTo>
                  <a:lnTo>
                    <a:pt x="4923" y="692"/>
                  </a:lnTo>
                  <a:lnTo>
                    <a:pt x="4889" y="718"/>
                  </a:lnTo>
                  <a:lnTo>
                    <a:pt x="4853" y="744"/>
                  </a:lnTo>
                  <a:lnTo>
                    <a:pt x="4815" y="767"/>
                  </a:lnTo>
                  <a:lnTo>
                    <a:pt x="4778" y="791"/>
                  </a:lnTo>
                  <a:lnTo>
                    <a:pt x="4737" y="812"/>
                  </a:lnTo>
                  <a:lnTo>
                    <a:pt x="4697" y="833"/>
                  </a:lnTo>
                  <a:lnTo>
                    <a:pt x="4654" y="852"/>
                  </a:lnTo>
                  <a:lnTo>
                    <a:pt x="4611" y="870"/>
                  </a:lnTo>
                  <a:lnTo>
                    <a:pt x="4567" y="888"/>
                  </a:lnTo>
                  <a:lnTo>
                    <a:pt x="4521" y="902"/>
                  </a:lnTo>
                  <a:lnTo>
                    <a:pt x="4472" y="917"/>
                  </a:lnTo>
                  <a:lnTo>
                    <a:pt x="4424" y="928"/>
                  </a:lnTo>
                  <a:lnTo>
                    <a:pt x="4374" y="939"/>
                  </a:lnTo>
                  <a:lnTo>
                    <a:pt x="4322" y="947"/>
                  </a:lnTo>
                  <a:lnTo>
                    <a:pt x="4270" y="954"/>
                  </a:lnTo>
                  <a:lnTo>
                    <a:pt x="4214" y="959"/>
                  </a:lnTo>
                  <a:lnTo>
                    <a:pt x="4158" y="962"/>
                  </a:lnTo>
                  <a:lnTo>
                    <a:pt x="4102" y="962"/>
                  </a:lnTo>
                  <a:lnTo>
                    <a:pt x="4043" y="960"/>
                  </a:lnTo>
                  <a:lnTo>
                    <a:pt x="3982" y="956"/>
                  </a:lnTo>
                  <a:lnTo>
                    <a:pt x="3921" y="949"/>
                  </a:lnTo>
                  <a:lnTo>
                    <a:pt x="3857" y="939"/>
                  </a:lnTo>
                  <a:lnTo>
                    <a:pt x="3793" y="928"/>
                  </a:lnTo>
                  <a:lnTo>
                    <a:pt x="3727" y="914"/>
                  </a:lnTo>
                  <a:lnTo>
                    <a:pt x="3659" y="896"/>
                  </a:lnTo>
                  <a:lnTo>
                    <a:pt x="3591" y="875"/>
                  </a:lnTo>
                  <a:lnTo>
                    <a:pt x="3520" y="852"/>
                  </a:lnTo>
                  <a:lnTo>
                    <a:pt x="3448" y="825"/>
                  </a:lnTo>
                  <a:lnTo>
                    <a:pt x="3373" y="796"/>
                  </a:lnTo>
                  <a:lnTo>
                    <a:pt x="3298" y="763"/>
                  </a:lnTo>
                  <a:lnTo>
                    <a:pt x="3221" y="726"/>
                  </a:lnTo>
                  <a:lnTo>
                    <a:pt x="3221" y="726"/>
                  </a:lnTo>
                  <a:lnTo>
                    <a:pt x="3067" y="654"/>
                  </a:lnTo>
                  <a:lnTo>
                    <a:pt x="2920" y="586"/>
                  </a:lnTo>
                  <a:lnTo>
                    <a:pt x="2777" y="521"/>
                  </a:lnTo>
                  <a:lnTo>
                    <a:pt x="2640" y="463"/>
                  </a:lnTo>
                  <a:lnTo>
                    <a:pt x="2505" y="410"/>
                  </a:lnTo>
                  <a:lnTo>
                    <a:pt x="2376" y="360"/>
                  </a:lnTo>
                  <a:lnTo>
                    <a:pt x="2252" y="315"/>
                  </a:lnTo>
                  <a:lnTo>
                    <a:pt x="2131" y="276"/>
                  </a:lnTo>
                  <a:lnTo>
                    <a:pt x="2015" y="240"/>
                  </a:lnTo>
                  <a:lnTo>
                    <a:pt x="1901" y="208"/>
                  </a:lnTo>
                  <a:lnTo>
                    <a:pt x="1791" y="181"/>
                  </a:lnTo>
                  <a:lnTo>
                    <a:pt x="1686" y="158"/>
                  </a:lnTo>
                  <a:lnTo>
                    <a:pt x="1583" y="140"/>
                  </a:lnTo>
                  <a:lnTo>
                    <a:pt x="1483" y="124"/>
                  </a:lnTo>
                  <a:lnTo>
                    <a:pt x="1386" y="114"/>
                  </a:lnTo>
                  <a:lnTo>
                    <a:pt x="1291" y="108"/>
                  </a:lnTo>
                  <a:lnTo>
                    <a:pt x="1200" y="105"/>
                  </a:lnTo>
                  <a:lnTo>
                    <a:pt x="1111" y="105"/>
                  </a:lnTo>
                  <a:lnTo>
                    <a:pt x="1023" y="109"/>
                  </a:lnTo>
                  <a:lnTo>
                    <a:pt x="937" y="118"/>
                  </a:lnTo>
                  <a:lnTo>
                    <a:pt x="854" y="129"/>
                  </a:lnTo>
                  <a:lnTo>
                    <a:pt x="772" y="143"/>
                  </a:lnTo>
                  <a:lnTo>
                    <a:pt x="692" y="163"/>
                  </a:lnTo>
                  <a:lnTo>
                    <a:pt x="612" y="184"/>
                  </a:lnTo>
                  <a:lnTo>
                    <a:pt x="533" y="208"/>
                  </a:lnTo>
                  <a:lnTo>
                    <a:pt x="457" y="237"/>
                  </a:lnTo>
                  <a:lnTo>
                    <a:pt x="379" y="268"/>
                  </a:lnTo>
                  <a:lnTo>
                    <a:pt x="303" y="302"/>
                  </a:lnTo>
                  <a:lnTo>
                    <a:pt x="228" y="339"/>
                  </a:lnTo>
                  <a:lnTo>
                    <a:pt x="151" y="378"/>
                  </a:lnTo>
                  <a:lnTo>
                    <a:pt x="76" y="419"/>
                  </a:lnTo>
                  <a:lnTo>
                    <a:pt x="0" y="465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46297" name="Freeform 89"/>
            <p:cNvSpPr>
              <a:spLocks/>
            </p:cNvSpPr>
            <p:nvPr/>
          </p:nvSpPr>
          <p:spPr bwMode="auto">
            <a:xfrm>
              <a:off x="925" y="1141"/>
              <a:ext cx="5439" cy="497"/>
            </a:xfrm>
            <a:custGeom>
              <a:avLst/>
              <a:gdLst/>
              <a:ahLst/>
              <a:cxnLst>
                <a:cxn ang="0">
                  <a:pos x="5439" y="0"/>
                </a:cxn>
                <a:cxn ang="0">
                  <a:pos x="5412" y="65"/>
                </a:cxn>
                <a:cxn ang="0">
                  <a:pos x="5377" y="137"/>
                </a:cxn>
                <a:cxn ang="0">
                  <a:pos x="5327" y="231"/>
                </a:cxn>
                <a:cxn ang="0">
                  <a:pos x="5261" y="336"/>
                </a:cxn>
                <a:cxn ang="0">
                  <a:pos x="5179" y="451"/>
                </a:cxn>
                <a:cxn ang="0">
                  <a:pos x="5104" y="538"/>
                </a:cxn>
                <a:cxn ang="0">
                  <a:pos x="5050" y="596"/>
                </a:cxn>
                <a:cxn ang="0">
                  <a:pos x="4990" y="652"/>
                </a:cxn>
                <a:cxn ang="0">
                  <a:pos x="4925" y="706"/>
                </a:cxn>
                <a:cxn ang="0">
                  <a:pos x="4855" y="759"/>
                </a:cxn>
                <a:cxn ang="0">
                  <a:pos x="4780" y="808"/>
                </a:cxn>
                <a:cxn ang="0">
                  <a:pos x="4701" y="851"/>
                </a:cxn>
                <a:cxn ang="0">
                  <a:pos x="4617" y="891"/>
                </a:cxn>
                <a:cxn ang="0">
                  <a:pos x="4526" y="925"/>
                </a:cxn>
                <a:cxn ang="0">
                  <a:pos x="4429" y="953"/>
                </a:cxn>
                <a:cxn ang="0">
                  <a:pos x="4328" y="975"/>
                </a:cxn>
                <a:cxn ang="0">
                  <a:pos x="4221" y="988"/>
                </a:cxn>
                <a:cxn ang="0">
                  <a:pos x="4108" y="993"/>
                </a:cxn>
                <a:cxn ang="0">
                  <a:pos x="3989" y="990"/>
                </a:cxn>
                <a:cxn ang="0">
                  <a:pos x="3864" y="975"/>
                </a:cxn>
                <a:cxn ang="0">
                  <a:pos x="3732" y="951"/>
                </a:cxn>
                <a:cxn ang="0">
                  <a:pos x="3595" y="917"/>
                </a:cxn>
                <a:cxn ang="0">
                  <a:pos x="3452" y="869"/>
                </a:cxn>
                <a:cxn ang="0">
                  <a:pos x="3302" y="809"/>
                </a:cxn>
                <a:cxn ang="0">
                  <a:pos x="3224" y="775"/>
                </a:cxn>
                <a:cxn ang="0">
                  <a:pos x="2921" y="638"/>
                </a:cxn>
                <a:cxn ang="0">
                  <a:pos x="2638" y="522"/>
                </a:cxn>
                <a:cxn ang="0">
                  <a:pos x="2374" y="423"/>
                </a:cxn>
                <a:cxn ang="0">
                  <a:pos x="2127" y="342"/>
                </a:cxn>
                <a:cxn ang="0">
                  <a:pos x="1897" y="281"/>
                </a:cxn>
                <a:cxn ang="0">
                  <a:pos x="1680" y="234"/>
                </a:cxn>
                <a:cxn ang="0">
                  <a:pos x="1477" y="205"/>
                </a:cxn>
                <a:cxn ang="0">
                  <a:pos x="1286" y="191"/>
                </a:cxn>
                <a:cxn ang="0">
                  <a:pos x="1104" y="192"/>
                </a:cxn>
                <a:cxn ang="0">
                  <a:pos x="932" y="208"/>
                </a:cxn>
                <a:cxn ang="0">
                  <a:pos x="766" y="239"/>
                </a:cxn>
                <a:cxn ang="0">
                  <a:pos x="607" y="283"/>
                </a:cxn>
                <a:cxn ang="0">
                  <a:pos x="453" y="338"/>
                </a:cxn>
                <a:cxn ang="0">
                  <a:pos x="300" y="407"/>
                </a:cxn>
                <a:cxn ang="0">
                  <a:pos x="150" y="486"/>
                </a:cxn>
                <a:cxn ang="0">
                  <a:pos x="0" y="578"/>
                </a:cxn>
              </a:cxnLst>
              <a:rect l="0" t="0" r="r" b="b"/>
              <a:pathLst>
                <a:path w="5439" h="993">
                  <a:moveTo>
                    <a:pt x="5439" y="0"/>
                  </a:moveTo>
                  <a:lnTo>
                    <a:pt x="5439" y="0"/>
                  </a:lnTo>
                  <a:lnTo>
                    <a:pt x="5432" y="18"/>
                  </a:lnTo>
                  <a:lnTo>
                    <a:pt x="5412" y="65"/>
                  </a:lnTo>
                  <a:lnTo>
                    <a:pt x="5397" y="99"/>
                  </a:lnTo>
                  <a:lnTo>
                    <a:pt x="5377" y="137"/>
                  </a:lnTo>
                  <a:lnTo>
                    <a:pt x="5354" y="183"/>
                  </a:lnTo>
                  <a:lnTo>
                    <a:pt x="5327" y="231"/>
                  </a:lnTo>
                  <a:lnTo>
                    <a:pt x="5297" y="283"/>
                  </a:lnTo>
                  <a:lnTo>
                    <a:pt x="5261" y="336"/>
                  </a:lnTo>
                  <a:lnTo>
                    <a:pt x="5222" y="393"/>
                  </a:lnTo>
                  <a:lnTo>
                    <a:pt x="5179" y="451"/>
                  </a:lnTo>
                  <a:lnTo>
                    <a:pt x="5130" y="509"/>
                  </a:lnTo>
                  <a:lnTo>
                    <a:pt x="5104" y="538"/>
                  </a:lnTo>
                  <a:lnTo>
                    <a:pt x="5078" y="567"/>
                  </a:lnTo>
                  <a:lnTo>
                    <a:pt x="5050" y="596"/>
                  </a:lnTo>
                  <a:lnTo>
                    <a:pt x="5021" y="623"/>
                  </a:lnTo>
                  <a:lnTo>
                    <a:pt x="4990" y="652"/>
                  </a:lnTo>
                  <a:lnTo>
                    <a:pt x="4958" y="680"/>
                  </a:lnTo>
                  <a:lnTo>
                    <a:pt x="4925" y="706"/>
                  </a:lnTo>
                  <a:lnTo>
                    <a:pt x="4891" y="733"/>
                  </a:lnTo>
                  <a:lnTo>
                    <a:pt x="4855" y="759"/>
                  </a:lnTo>
                  <a:lnTo>
                    <a:pt x="4819" y="783"/>
                  </a:lnTo>
                  <a:lnTo>
                    <a:pt x="4780" y="808"/>
                  </a:lnTo>
                  <a:lnTo>
                    <a:pt x="4742" y="830"/>
                  </a:lnTo>
                  <a:lnTo>
                    <a:pt x="4701" y="851"/>
                  </a:lnTo>
                  <a:lnTo>
                    <a:pt x="4660" y="872"/>
                  </a:lnTo>
                  <a:lnTo>
                    <a:pt x="4617" y="891"/>
                  </a:lnTo>
                  <a:lnTo>
                    <a:pt x="4572" y="909"/>
                  </a:lnTo>
                  <a:lnTo>
                    <a:pt x="4526" y="925"/>
                  </a:lnTo>
                  <a:lnTo>
                    <a:pt x="4479" y="940"/>
                  </a:lnTo>
                  <a:lnTo>
                    <a:pt x="4429" y="953"/>
                  </a:lnTo>
                  <a:lnTo>
                    <a:pt x="4379" y="966"/>
                  </a:lnTo>
                  <a:lnTo>
                    <a:pt x="4328" y="975"/>
                  </a:lnTo>
                  <a:lnTo>
                    <a:pt x="4275" y="982"/>
                  </a:lnTo>
                  <a:lnTo>
                    <a:pt x="4221" y="988"/>
                  </a:lnTo>
                  <a:lnTo>
                    <a:pt x="4165" y="992"/>
                  </a:lnTo>
                  <a:lnTo>
                    <a:pt x="4108" y="993"/>
                  </a:lnTo>
                  <a:lnTo>
                    <a:pt x="4049" y="993"/>
                  </a:lnTo>
                  <a:lnTo>
                    <a:pt x="3989" y="990"/>
                  </a:lnTo>
                  <a:lnTo>
                    <a:pt x="3927" y="984"/>
                  </a:lnTo>
                  <a:lnTo>
                    <a:pt x="3864" y="975"/>
                  </a:lnTo>
                  <a:lnTo>
                    <a:pt x="3799" y="966"/>
                  </a:lnTo>
                  <a:lnTo>
                    <a:pt x="3732" y="951"/>
                  </a:lnTo>
                  <a:lnTo>
                    <a:pt x="3666" y="935"/>
                  </a:lnTo>
                  <a:lnTo>
                    <a:pt x="3595" y="917"/>
                  </a:lnTo>
                  <a:lnTo>
                    <a:pt x="3524" y="895"/>
                  </a:lnTo>
                  <a:lnTo>
                    <a:pt x="3452" y="869"/>
                  </a:lnTo>
                  <a:lnTo>
                    <a:pt x="3377" y="841"/>
                  </a:lnTo>
                  <a:lnTo>
                    <a:pt x="3302" y="809"/>
                  </a:lnTo>
                  <a:lnTo>
                    <a:pt x="3224" y="775"/>
                  </a:lnTo>
                  <a:lnTo>
                    <a:pt x="3224" y="775"/>
                  </a:lnTo>
                  <a:lnTo>
                    <a:pt x="3070" y="704"/>
                  </a:lnTo>
                  <a:lnTo>
                    <a:pt x="2921" y="638"/>
                  </a:lnTo>
                  <a:lnTo>
                    <a:pt x="2777" y="578"/>
                  </a:lnTo>
                  <a:lnTo>
                    <a:pt x="2638" y="522"/>
                  </a:lnTo>
                  <a:lnTo>
                    <a:pt x="2503" y="470"/>
                  </a:lnTo>
                  <a:lnTo>
                    <a:pt x="2374" y="423"/>
                  </a:lnTo>
                  <a:lnTo>
                    <a:pt x="2249" y="381"/>
                  </a:lnTo>
                  <a:lnTo>
                    <a:pt x="2127" y="342"/>
                  </a:lnTo>
                  <a:lnTo>
                    <a:pt x="2010" y="310"/>
                  </a:lnTo>
                  <a:lnTo>
                    <a:pt x="1897" y="281"/>
                  </a:lnTo>
                  <a:lnTo>
                    <a:pt x="1787" y="255"/>
                  </a:lnTo>
                  <a:lnTo>
                    <a:pt x="1680" y="234"/>
                  </a:lnTo>
                  <a:lnTo>
                    <a:pt x="1577" y="218"/>
                  </a:lnTo>
                  <a:lnTo>
                    <a:pt x="1477" y="205"/>
                  </a:lnTo>
                  <a:lnTo>
                    <a:pt x="1380" y="197"/>
                  </a:lnTo>
                  <a:lnTo>
                    <a:pt x="1286" y="191"/>
                  </a:lnTo>
                  <a:lnTo>
                    <a:pt x="1194" y="191"/>
                  </a:lnTo>
                  <a:lnTo>
                    <a:pt x="1104" y="192"/>
                  </a:lnTo>
                  <a:lnTo>
                    <a:pt x="1018" y="199"/>
                  </a:lnTo>
                  <a:lnTo>
                    <a:pt x="932" y="208"/>
                  </a:lnTo>
                  <a:lnTo>
                    <a:pt x="848" y="221"/>
                  </a:lnTo>
                  <a:lnTo>
                    <a:pt x="766" y="239"/>
                  </a:lnTo>
                  <a:lnTo>
                    <a:pt x="686" y="259"/>
                  </a:lnTo>
                  <a:lnTo>
                    <a:pt x="607" y="283"/>
                  </a:lnTo>
                  <a:lnTo>
                    <a:pt x="529" y="309"/>
                  </a:lnTo>
                  <a:lnTo>
                    <a:pt x="453" y="338"/>
                  </a:lnTo>
                  <a:lnTo>
                    <a:pt x="376" y="372"/>
                  </a:lnTo>
                  <a:lnTo>
                    <a:pt x="300" y="407"/>
                  </a:lnTo>
                  <a:lnTo>
                    <a:pt x="225" y="446"/>
                  </a:lnTo>
                  <a:lnTo>
                    <a:pt x="150" y="486"/>
                  </a:lnTo>
                  <a:lnTo>
                    <a:pt x="75" y="531"/>
                  </a:lnTo>
                  <a:lnTo>
                    <a:pt x="0" y="57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46298" name="Freeform 90"/>
            <p:cNvSpPr>
              <a:spLocks/>
            </p:cNvSpPr>
            <p:nvPr/>
          </p:nvSpPr>
          <p:spPr bwMode="auto">
            <a:xfrm>
              <a:off x="958" y="1112"/>
              <a:ext cx="5429" cy="513"/>
            </a:xfrm>
            <a:custGeom>
              <a:avLst/>
              <a:gdLst/>
              <a:ahLst/>
              <a:cxnLst>
                <a:cxn ang="0">
                  <a:pos x="5429" y="0"/>
                </a:cxn>
                <a:cxn ang="0">
                  <a:pos x="5403" y="66"/>
                </a:cxn>
                <a:cxn ang="0">
                  <a:pos x="5369" y="141"/>
                </a:cxn>
                <a:cxn ang="0">
                  <a:pos x="5321" y="234"/>
                </a:cxn>
                <a:cxn ang="0">
                  <a:pos x="5257" y="342"/>
                </a:cxn>
                <a:cxn ang="0">
                  <a:pos x="5176" y="459"/>
                </a:cxn>
                <a:cxn ang="0">
                  <a:pos x="5103" y="547"/>
                </a:cxn>
                <a:cxn ang="0">
                  <a:pos x="5049" y="607"/>
                </a:cxn>
                <a:cxn ang="0">
                  <a:pos x="4990" y="665"/>
                </a:cxn>
                <a:cxn ang="0">
                  <a:pos x="4927" y="720"/>
                </a:cxn>
                <a:cxn ang="0">
                  <a:pos x="4857" y="775"/>
                </a:cxn>
                <a:cxn ang="0">
                  <a:pos x="4784" y="825"/>
                </a:cxn>
                <a:cxn ang="0">
                  <a:pos x="4704" y="870"/>
                </a:cxn>
                <a:cxn ang="0">
                  <a:pos x="4620" y="912"/>
                </a:cxn>
                <a:cxn ang="0">
                  <a:pos x="4531" y="949"/>
                </a:cxn>
                <a:cxn ang="0">
                  <a:pos x="4435" y="979"/>
                </a:cxn>
                <a:cxn ang="0">
                  <a:pos x="4334" y="1003"/>
                </a:cxn>
                <a:cxn ang="0">
                  <a:pos x="4227" y="1017"/>
                </a:cxn>
                <a:cxn ang="0">
                  <a:pos x="4114" y="1025"/>
                </a:cxn>
                <a:cxn ang="0">
                  <a:pos x="3995" y="1024"/>
                </a:cxn>
                <a:cxn ang="0">
                  <a:pos x="3870" y="1012"/>
                </a:cxn>
                <a:cxn ang="0">
                  <a:pos x="3738" y="991"/>
                </a:cxn>
                <a:cxn ang="0">
                  <a:pos x="3601" y="959"/>
                </a:cxn>
                <a:cxn ang="0">
                  <a:pos x="3456" y="914"/>
                </a:cxn>
                <a:cxn ang="0">
                  <a:pos x="3305" y="857"/>
                </a:cxn>
                <a:cxn ang="0">
                  <a:pos x="3227" y="824"/>
                </a:cxn>
                <a:cxn ang="0">
                  <a:pos x="2922" y="693"/>
                </a:cxn>
                <a:cxn ang="0">
                  <a:pos x="2637" y="581"/>
                </a:cxn>
                <a:cxn ang="0">
                  <a:pos x="2372" y="488"/>
                </a:cxn>
                <a:cxn ang="0">
                  <a:pos x="2123" y="412"/>
                </a:cxn>
                <a:cxn ang="0">
                  <a:pos x="1891" y="354"/>
                </a:cxn>
                <a:cxn ang="0">
                  <a:pos x="1675" y="313"/>
                </a:cxn>
                <a:cxn ang="0">
                  <a:pos x="1472" y="287"/>
                </a:cxn>
                <a:cxn ang="0">
                  <a:pos x="1281" y="278"/>
                </a:cxn>
                <a:cxn ang="0">
                  <a:pos x="1099" y="283"/>
                </a:cxn>
                <a:cxn ang="0">
                  <a:pos x="926" y="302"/>
                </a:cxn>
                <a:cxn ang="0">
                  <a:pos x="761" y="336"/>
                </a:cxn>
                <a:cxn ang="0">
                  <a:pos x="603" y="383"/>
                </a:cxn>
                <a:cxn ang="0">
                  <a:pos x="449" y="441"/>
                </a:cxn>
                <a:cxn ang="0">
                  <a:pos x="298" y="514"/>
                </a:cxn>
                <a:cxn ang="0">
                  <a:pos x="149" y="596"/>
                </a:cxn>
                <a:cxn ang="0">
                  <a:pos x="0" y="691"/>
                </a:cxn>
              </a:cxnLst>
              <a:rect l="0" t="0" r="r" b="b"/>
              <a:pathLst>
                <a:path w="5429" h="1025">
                  <a:moveTo>
                    <a:pt x="5429" y="0"/>
                  </a:moveTo>
                  <a:lnTo>
                    <a:pt x="5429" y="0"/>
                  </a:lnTo>
                  <a:lnTo>
                    <a:pt x="5422" y="18"/>
                  </a:lnTo>
                  <a:lnTo>
                    <a:pt x="5403" y="66"/>
                  </a:lnTo>
                  <a:lnTo>
                    <a:pt x="5389" y="100"/>
                  </a:lnTo>
                  <a:lnTo>
                    <a:pt x="5369" y="141"/>
                  </a:lnTo>
                  <a:lnTo>
                    <a:pt x="5347" y="186"/>
                  </a:lnTo>
                  <a:lnTo>
                    <a:pt x="5321" y="234"/>
                  </a:lnTo>
                  <a:lnTo>
                    <a:pt x="5292" y="287"/>
                  </a:lnTo>
                  <a:lnTo>
                    <a:pt x="5257" y="342"/>
                  </a:lnTo>
                  <a:lnTo>
                    <a:pt x="5218" y="399"/>
                  </a:lnTo>
                  <a:lnTo>
                    <a:pt x="5176" y="459"/>
                  </a:lnTo>
                  <a:lnTo>
                    <a:pt x="5129" y="518"/>
                  </a:lnTo>
                  <a:lnTo>
                    <a:pt x="5103" y="547"/>
                  </a:lnTo>
                  <a:lnTo>
                    <a:pt x="5076" y="576"/>
                  </a:lnTo>
                  <a:lnTo>
                    <a:pt x="5049" y="607"/>
                  </a:lnTo>
                  <a:lnTo>
                    <a:pt x="5021" y="636"/>
                  </a:lnTo>
                  <a:lnTo>
                    <a:pt x="4990" y="665"/>
                  </a:lnTo>
                  <a:lnTo>
                    <a:pt x="4958" y="693"/>
                  </a:lnTo>
                  <a:lnTo>
                    <a:pt x="4927" y="720"/>
                  </a:lnTo>
                  <a:lnTo>
                    <a:pt x="4893" y="748"/>
                  </a:lnTo>
                  <a:lnTo>
                    <a:pt x="4857" y="775"/>
                  </a:lnTo>
                  <a:lnTo>
                    <a:pt x="4821" y="799"/>
                  </a:lnTo>
                  <a:lnTo>
                    <a:pt x="4784" y="825"/>
                  </a:lnTo>
                  <a:lnTo>
                    <a:pt x="4745" y="848"/>
                  </a:lnTo>
                  <a:lnTo>
                    <a:pt x="4704" y="870"/>
                  </a:lnTo>
                  <a:lnTo>
                    <a:pt x="4663" y="893"/>
                  </a:lnTo>
                  <a:lnTo>
                    <a:pt x="4620" y="912"/>
                  </a:lnTo>
                  <a:lnTo>
                    <a:pt x="4577" y="932"/>
                  </a:lnTo>
                  <a:lnTo>
                    <a:pt x="4531" y="949"/>
                  </a:lnTo>
                  <a:lnTo>
                    <a:pt x="4484" y="964"/>
                  </a:lnTo>
                  <a:lnTo>
                    <a:pt x="4435" y="979"/>
                  </a:lnTo>
                  <a:lnTo>
                    <a:pt x="4385" y="991"/>
                  </a:lnTo>
                  <a:lnTo>
                    <a:pt x="4334" y="1003"/>
                  </a:lnTo>
                  <a:lnTo>
                    <a:pt x="4281" y="1011"/>
                  </a:lnTo>
                  <a:lnTo>
                    <a:pt x="4227" y="1017"/>
                  </a:lnTo>
                  <a:lnTo>
                    <a:pt x="4171" y="1022"/>
                  </a:lnTo>
                  <a:lnTo>
                    <a:pt x="4114" y="1025"/>
                  </a:lnTo>
                  <a:lnTo>
                    <a:pt x="4055" y="1025"/>
                  </a:lnTo>
                  <a:lnTo>
                    <a:pt x="3995" y="1024"/>
                  </a:lnTo>
                  <a:lnTo>
                    <a:pt x="3932" y="1021"/>
                  </a:lnTo>
                  <a:lnTo>
                    <a:pt x="3870" y="1012"/>
                  </a:lnTo>
                  <a:lnTo>
                    <a:pt x="3805" y="1004"/>
                  </a:lnTo>
                  <a:lnTo>
                    <a:pt x="3738" y="991"/>
                  </a:lnTo>
                  <a:lnTo>
                    <a:pt x="3670" y="977"/>
                  </a:lnTo>
                  <a:lnTo>
                    <a:pt x="3601" y="959"/>
                  </a:lnTo>
                  <a:lnTo>
                    <a:pt x="3528" y="938"/>
                  </a:lnTo>
                  <a:lnTo>
                    <a:pt x="3456" y="914"/>
                  </a:lnTo>
                  <a:lnTo>
                    <a:pt x="3381" y="888"/>
                  </a:lnTo>
                  <a:lnTo>
                    <a:pt x="3305" y="857"/>
                  </a:lnTo>
                  <a:lnTo>
                    <a:pt x="3227" y="824"/>
                  </a:lnTo>
                  <a:lnTo>
                    <a:pt x="3227" y="824"/>
                  </a:lnTo>
                  <a:lnTo>
                    <a:pt x="3072" y="756"/>
                  </a:lnTo>
                  <a:lnTo>
                    <a:pt x="2922" y="693"/>
                  </a:lnTo>
                  <a:lnTo>
                    <a:pt x="2777" y="635"/>
                  </a:lnTo>
                  <a:lnTo>
                    <a:pt x="2637" y="581"/>
                  </a:lnTo>
                  <a:lnTo>
                    <a:pt x="2502" y="533"/>
                  </a:lnTo>
                  <a:lnTo>
                    <a:pt x="2372" y="488"/>
                  </a:lnTo>
                  <a:lnTo>
                    <a:pt x="2245" y="447"/>
                  </a:lnTo>
                  <a:lnTo>
                    <a:pt x="2123" y="412"/>
                  </a:lnTo>
                  <a:lnTo>
                    <a:pt x="2005" y="381"/>
                  </a:lnTo>
                  <a:lnTo>
                    <a:pt x="1891" y="354"/>
                  </a:lnTo>
                  <a:lnTo>
                    <a:pt x="1782" y="331"/>
                  </a:lnTo>
                  <a:lnTo>
                    <a:pt x="1675" y="313"/>
                  </a:lnTo>
                  <a:lnTo>
                    <a:pt x="1572" y="297"/>
                  </a:lnTo>
                  <a:lnTo>
                    <a:pt x="1472" y="287"/>
                  </a:lnTo>
                  <a:lnTo>
                    <a:pt x="1375" y="279"/>
                  </a:lnTo>
                  <a:lnTo>
                    <a:pt x="1281" y="278"/>
                  </a:lnTo>
                  <a:lnTo>
                    <a:pt x="1187" y="278"/>
                  </a:lnTo>
                  <a:lnTo>
                    <a:pt x="1099" y="283"/>
                  </a:lnTo>
                  <a:lnTo>
                    <a:pt x="1011" y="291"/>
                  </a:lnTo>
                  <a:lnTo>
                    <a:pt x="926" y="302"/>
                  </a:lnTo>
                  <a:lnTo>
                    <a:pt x="843" y="317"/>
                  </a:lnTo>
                  <a:lnTo>
                    <a:pt x="761" y="336"/>
                  </a:lnTo>
                  <a:lnTo>
                    <a:pt x="682" y="357"/>
                  </a:lnTo>
                  <a:lnTo>
                    <a:pt x="603" y="383"/>
                  </a:lnTo>
                  <a:lnTo>
                    <a:pt x="525" y="410"/>
                  </a:lnTo>
                  <a:lnTo>
                    <a:pt x="449" y="441"/>
                  </a:lnTo>
                  <a:lnTo>
                    <a:pt x="372" y="476"/>
                  </a:lnTo>
                  <a:lnTo>
                    <a:pt x="298" y="514"/>
                  </a:lnTo>
                  <a:lnTo>
                    <a:pt x="224" y="554"/>
                  </a:lnTo>
                  <a:lnTo>
                    <a:pt x="149" y="596"/>
                  </a:lnTo>
                  <a:lnTo>
                    <a:pt x="75" y="643"/>
                  </a:lnTo>
                  <a:lnTo>
                    <a:pt x="0" y="691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46299" name="Freeform 91"/>
            <p:cNvSpPr>
              <a:spLocks/>
            </p:cNvSpPr>
            <p:nvPr/>
          </p:nvSpPr>
          <p:spPr bwMode="auto">
            <a:xfrm>
              <a:off x="993" y="1083"/>
              <a:ext cx="5418" cy="530"/>
            </a:xfrm>
            <a:custGeom>
              <a:avLst/>
              <a:gdLst/>
              <a:ahLst/>
              <a:cxnLst>
                <a:cxn ang="0">
                  <a:pos x="5418" y="0"/>
                </a:cxn>
                <a:cxn ang="0">
                  <a:pos x="5393" y="68"/>
                </a:cxn>
                <a:cxn ang="0">
                  <a:pos x="5361" y="142"/>
                </a:cxn>
                <a:cxn ang="0">
                  <a:pos x="5314" y="237"/>
                </a:cxn>
                <a:cxn ang="0">
                  <a:pos x="5251" y="347"/>
                </a:cxn>
                <a:cxn ang="0">
                  <a:pos x="5171" y="467"/>
                </a:cxn>
                <a:cxn ang="0">
                  <a:pos x="5100" y="557"/>
                </a:cxn>
                <a:cxn ang="0">
                  <a:pos x="5047" y="618"/>
                </a:cxn>
                <a:cxn ang="0">
                  <a:pos x="4989" y="676"/>
                </a:cxn>
                <a:cxn ang="0">
                  <a:pos x="4926" y="735"/>
                </a:cxn>
                <a:cxn ang="0">
                  <a:pos x="4858" y="789"/>
                </a:cxn>
                <a:cxn ang="0">
                  <a:pos x="4785" y="843"/>
                </a:cxn>
                <a:cxn ang="0">
                  <a:pos x="4707" y="890"/>
                </a:cxn>
                <a:cxn ang="0">
                  <a:pos x="4622" y="933"/>
                </a:cxn>
                <a:cxn ang="0">
                  <a:pos x="4533" y="972"/>
                </a:cxn>
                <a:cxn ang="0">
                  <a:pos x="4437" y="1004"/>
                </a:cxn>
                <a:cxn ang="0">
                  <a:pos x="4338" y="1030"/>
                </a:cxn>
                <a:cxn ang="0">
                  <a:pos x="4231" y="1048"/>
                </a:cxn>
                <a:cxn ang="0">
                  <a:pos x="4118" y="1058"/>
                </a:cxn>
                <a:cxn ang="0">
                  <a:pos x="3999" y="1059"/>
                </a:cxn>
                <a:cxn ang="0">
                  <a:pos x="3874" y="1049"/>
                </a:cxn>
                <a:cxn ang="0">
                  <a:pos x="3742" y="1032"/>
                </a:cxn>
                <a:cxn ang="0">
                  <a:pos x="3603" y="1001"/>
                </a:cxn>
                <a:cxn ang="0">
                  <a:pos x="3459" y="959"/>
                </a:cxn>
                <a:cxn ang="0">
                  <a:pos x="3306" y="906"/>
                </a:cxn>
                <a:cxn ang="0">
                  <a:pos x="3228" y="873"/>
                </a:cxn>
                <a:cxn ang="0">
                  <a:pos x="2920" y="748"/>
                </a:cxn>
                <a:cxn ang="0">
                  <a:pos x="2634" y="641"/>
                </a:cxn>
                <a:cxn ang="0">
                  <a:pos x="2367" y="552"/>
                </a:cxn>
                <a:cxn ang="0">
                  <a:pos x="2119" y="483"/>
                </a:cxn>
                <a:cxn ang="0">
                  <a:pos x="1886" y="428"/>
                </a:cxn>
                <a:cxn ang="0">
                  <a:pos x="1669" y="391"/>
                </a:cxn>
                <a:cxn ang="0">
                  <a:pos x="1465" y="370"/>
                </a:cxn>
                <a:cxn ang="0">
                  <a:pos x="1273" y="363"/>
                </a:cxn>
                <a:cxn ang="0">
                  <a:pos x="1091" y="371"/>
                </a:cxn>
                <a:cxn ang="0">
                  <a:pos x="919" y="396"/>
                </a:cxn>
                <a:cxn ang="0">
                  <a:pos x="755" y="433"/>
                </a:cxn>
                <a:cxn ang="0">
                  <a:pos x="597" y="483"/>
                </a:cxn>
                <a:cxn ang="0">
                  <a:pos x="444" y="546"/>
                </a:cxn>
                <a:cxn ang="0">
                  <a:pos x="294" y="620"/>
                </a:cxn>
                <a:cxn ang="0">
                  <a:pos x="147" y="707"/>
                </a:cxn>
                <a:cxn ang="0">
                  <a:pos x="0" y="806"/>
                </a:cxn>
              </a:cxnLst>
              <a:rect l="0" t="0" r="r" b="b"/>
              <a:pathLst>
                <a:path w="5418" h="1059">
                  <a:moveTo>
                    <a:pt x="5418" y="0"/>
                  </a:moveTo>
                  <a:lnTo>
                    <a:pt x="5418" y="0"/>
                  </a:lnTo>
                  <a:lnTo>
                    <a:pt x="5411" y="18"/>
                  </a:lnTo>
                  <a:lnTo>
                    <a:pt x="5393" y="68"/>
                  </a:lnTo>
                  <a:lnTo>
                    <a:pt x="5377" y="102"/>
                  </a:lnTo>
                  <a:lnTo>
                    <a:pt x="5361" y="142"/>
                  </a:lnTo>
                  <a:lnTo>
                    <a:pt x="5339" y="189"/>
                  </a:lnTo>
                  <a:lnTo>
                    <a:pt x="5314" y="237"/>
                  </a:lnTo>
                  <a:lnTo>
                    <a:pt x="5284" y="292"/>
                  </a:lnTo>
                  <a:lnTo>
                    <a:pt x="5251" y="347"/>
                  </a:lnTo>
                  <a:lnTo>
                    <a:pt x="5214" y="407"/>
                  </a:lnTo>
                  <a:lnTo>
                    <a:pt x="5171" y="467"/>
                  </a:lnTo>
                  <a:lnTo>
                    <a:pt x="5125" y="526"/>
                  </a:lnTo>
                  <a:lnTo>
                    <a:pt x="5100" y="557"/>
                  </a:lnTo>
                  <a:lnTo>
                    <a:pt x="5073" y="588"/>
                  </a:lnTo>
                  <a:lnTo>
                    <a:pt x="5047" y="618"/>
                  </a:lnTo>
                  <a:lnTo>
                    <a:pt x="5018" y="647"/>
                  </a:lnTo>
                  <a:lnTo>
                    <a:pt x="4989" y="676"/>
                  </a:lnTo>
                  <a:lnTo>
                    <a:pt x="4958" y="706"/>
                  </a:lnTo>
                  <a:lnTo>
                    <a:pt x="4926" y="735"/>
                  </a:lnTo>
                  <a:lnTo>
                    <a:pt x="4893" y="762"/>
                  </a:lnTo>
                  <a:lnTo>
                    <a:pt x="4858" y="789"/>
                  </a:lnTo>
                  <a:lnTo>
                    <a:pt x="4822" y="817"/>
                  </a:lnTo>
                  <a:lnTo>
                    <a:pt x="4785" y="843"/>
                  </a:lnTo>
                  <a:lnTo>
                    <a:pt x="4746" y="867"/>
                  </a:lnTo>
                  <a:lnTo>
                    <a:pt x="4707" y="890"/>
                  </a:lnTo>
                  <a:lnTo>
                    <a:pt x="4665" y="912"/>
                  </a:lnTo>
                  <a:lnTo>
                    <a:pt x="4622" y="933"/>
                  </a:lnTo>
                  <a:lnTo>
                    <a:pt x="4579" y="954"/>
                  </a:lnTo>
                  <a:lnTo>
                    <a:pt x="4533" y="972"/>
                  </a:lnTo>
                  <a:lnTo>
                    <a:pt x="4486" y="990"/>
                  </a:lnTo>
                  <a:lnTo>
                    <a:pt x="4437" y="1004"/>
                  </a:lnTo>
                  <a:lnTo>
                    <a:pt x="4389" y="1019"/>
                  </a:lnTo>
                  <a:lnTo>
                    <a:pt x="4338" y="1030"/>
                  </a:lnTo>
                  <a:lnTo>
                    <a:pt x="4285" y="1040"/>
                  </a:lnTo>
                  <a:lnTo>
                    <a:pt x="4231" y="1048"/>
                  </a:lnTo>
                  <a:lnTo>
                    <a:pt x="4175" y="1054"/>
                  </a:lnTo>
                  <a:lnTo>
                    <a:pt x="4118" y="1058"/>
                  </a:lnTo>
                  <a:lnTo>
                    <a:pt x="4058" y="1059"/>
                  </a:lnTo>
                  <a:lnTo>
                    <a:pt x="3999" y="1059"/>
                  </a:lnTo>
                  <a:lnTo>
                    <a:pt x="3936" y="1056"/>
                  </a:lnTo>
                  <a:lnTo>
                    <a:pt x="3874" y="1049"/>
                  </a:lnTo>
                  <a:lnTo>
                    <a:pt x="3809" y="1041"/>
                  </a:lnTo>
                  <a:lnTo>
                    <a:pt x="3742" y="1032"/>
                  </a:lnTo>
                  <a:lnTo>
                    <a:pt x="3672" y="1017"/>
                  </a:lnTo>
                  <a:lnTo>
                    <a:pt x="3603" y="1001"/>
                  </a:lnTo>
                  <a:lnTo>
                    <a:pt x="3531" y="982"/>
                  </a:lnTo>
                  <a:lnTo>
                    <a:pt x="3459" y="959"/>
                  </a:lnTo>
                  <a:lnTo>
                    <a:pt x="3382" y="933"/>
                  </a:lnTo>
                  <a:lnTo>
                    <a:pt x="3306" y="906"/>
                  </a:lnTo>
                  <a:lnTo>
                    <a:pt x="3228" y="873"/>
                  </a:lnTo>
                  <a:lnTo>
                    <a:pt x="3228" y="873"/>
                  </a:lnTo>
                  <a:lnTo>
                    <a:pt x="3071" y="809"/>
                  </a:lnTo>
                  <a:lnTo>
                    <a:pt x="2920" y="748"/>
                  </a:lnTo>
                  <a:lnTo>
                    <a:pt x="2776" y="693"/>
                  </a:lnTo>
                  <a:lnTo>
                    <a:pt x="2634" y="641"/>
                  </a:lnTo>
                  <a:lnTo>
                    <a:pt x="2499" y="596"/>
                  </a:lnTo>
                  <a:lnTo>
                    <a:pt x="2367" y="552"/>
                  </a:lnTo>
                  <a:lnTo>
                    <a:pt x="2241" y="515"/>
                  </a:lnTo>
                  <a:lnTo>
                    <a:pt x="2119" y="483"/>
                  </a:lnTo>
                  <a:lnTo>
                    <a:pt x="2001" y="454"/>
                  </a:lnTo>
                  <a:lnTo>
                    <a:pt x="1886" y="428"/>
                  </a:lnTo>
                  <a:lnTo>
                    <a:pt x="1776" y="407"/>
                  </a:lnTo>
                  <a:lnTo>
                    <a:pt x="1669" y="391"/>
                  </a:lnTo>
                  <a:lnTo>
                    <a:pt x="1565" y="378"/>
                  </a:lnTo>
                  <a:lnTo>
                    <a:pt x="1465" y="370"/>
                  </a:lnTo>
                  <a:lnTo>
                    <a:pt x="1368" y="365"/>
                  </a:lnTo>
                  <a:lnTo>
                    <a:pt x="1273" y="363"/>
                  </a:lnTo>
                  <a:lnTo>
                    <a:pt x="1182" y="366"/>
                  </a:lnTo>
                  <a:lnTo>
                    <a:pt x="1091" y="371"/>
                  </a:lnTo>
                  <a:lnTo>
                    <a:pt x="1005" y="381"/>
                  </a:lnTo>
                  <a:lnTo>
                    <a:pt x="919" y="396"/>
                  </a:lnTo>
                  <a:lnTo>
                    <a:pt x="837" y="412"/>
                  </a:lnTo>
                  <a:lnTo>
                    <a:pt x="755" y="433"/>
                  </a:lnTo>
                  <a:lnTo>
                    <a:pt x="676" y="455"/>
                  </a:lnTo>
                  <a:lnTo>
                    <a:pt x="597" y="483"/>
                  </a:lnTo>
                  <a:lnTo>
                    <a:pt x="521" y="512"/>
                  </a:lnTo>
                  <a:lnTo>
                    <a:pt x="444" y="546"/>
                  </a:lnTo>
                  <a:lnTo>
                    <a:pt x="369" y="581"/>
                  </a:lnTo>
                  <a:lnTo>
                    <a:pt x="294" y="620"/>
                  </a:lnTo>
                  <a:lnTo>
                    <a:pt x="221" y="662"/>
                  </a:lnTo>
                  <a:lnTo>
                    <a:pt x="147" y="707"/>
                  </a:lnTo>
                  <a:lnTo>
                    <a:pt x="74" y="754"/>
                  </a:lnTo>
                  <a:lnTo>
                    <a:pt x="0" y="80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46300" name="Freeform 92"/>
            <p:cNvSpPr>
              <a:spLocks/>
            </p:cNvSpPr>
            <p:nvPr/>
          </p:nvSpPr>
          <p:spPr bwMode="auto">
            <a:xfrm>
              <a:off x="1029" y="1055"/>
              <a:ext cx="5404" cy="545"/>
            </a:xfrm>
            <a:custGeom>
              <a:avLst/>
              <a:gdLst/>
              <a:ahLst/>
              <a:cxnLst>
                <a:cxn ang="0">
                  <a:pos x="5404" y="0"/>
                </a:cxn>
                <a:cxn ang="0">
                  <a:pos x="5380" y="68"/>
                </a:cxn>
                <a:cxn ang="0">
                  <a:pos x="5350" y="144"/>
                </a:cxn>
                <a:cxn ang="0">
                  <a:pos x="5304" y="241"/>
                </a:cxn>
                <a:cxn ang="0">
                  <a:pos x="5243" y="352"/>
                </a:cxn>
                <a:cxn ang="0">
                  <a:pos x="5165" y="473"/>
                </a:cxn>
                <a:cxn ang="0">
                  <a:pos x="5096" y="566"/>
                </a:cxn>
                <a:cxn ang="0">
                  <a:pos x="5043" y="627"/>
                </a:cxn>
                <a:cxn ang="0">
                  <a:pos x="4986" y="688"/>
                </a:cxn>
                <a:cxn ang="0">
                  <a:pos x="4924" y="748"/>
                </a:cxn>
                <a:cxn ang="0">
                  <a:pos x="4857" y="805"/>
                </a:cxn>
                <a:cxn ang="0">
                  <a:pos x="4785" y="858"/>
                </a:cxn>
                <a:cxn ang="0">
                  <a:pos x="4707" y="908"/>
                </a:cxn>
                <a:cxn ang="0">
                  <a:pos x="4624" y="955"/>
                </a:cxn>
                <a:cxn ang="0">
                  <a:pos x="4535" y="995"/>
                </a:cxn>
                <a:cxn ang="0">
                  <a:pos x="4440" y="1029"/>
                </a:cxn>
                <a:cxn ang="0">
                  <a:pos x="4340" y="1056"/>
                </a:cxn>
                <a:cxn ang="0">
                  <a:pos x="4233" y="1076"/>
                </a:cxn>
                <a:cxn ang="0">
                  <a:pos x="4121" y="1089"/>
                </a:cxn>
                <a:cxn ang="0">
                  <a:pos x="4002" y="1092"/>
                </a:cxn>
                <a:cxn ang="0">
                  <a:pos x="3877" y="1085"/>
                </a:cxn>
                <a:cxn ang="0">
                  <a:pos x="3745" y="1069"/>
                </a:cxn>
                <a:cxn ang="0">
                  <a:pos x="3606" y="1042"/>
                </a:cxn>
                <a:cxn ang="0">
                  <a:pos x="3460" y="1003"/>
                </a:cxn>
                <a:cxn ang="0">
                  <a:pos x="3307" y="951"/>
                </a:cxn>
                <a:cxn ang="0">
                  <a:pos x="3228" y="921"/>
                </a:cxn>
                <a:cxn ang="0">
                  <a:pos x="2919" y="801"/>
                </a:cxn>
                <a:cxn ang="0">
                  <a:pos x="2631" y="701"/>
                </a:cxn>
                <a:cxn ang="0">
                  <a:pos x="2363" y="617"/>
                </a:cxn>
                <a:cxn ang="0">
                  <a:pos x="2113" y="551"/>
                </a:cxn>
                <a:cxn ang="0">
                  <a:pos x="1880" y="501"/>
                </a:cxn>
                <a:cxn ang="0">
                  <a:pos x="1662" y="469"/>
                </a:cxn>
                <a:cxn ang="0">
                  <a:pos x="1458" y="451"/>
                </a:cxn>
                <a:cxn ang="0">
                  <a:pos x="1266" y="448"/>
                </a:cxn>
                <a:cxn ang="0">
                  <a:pos x="1085" y="461"/>
                </a:cxn>
                <a:cxn ang="0">
                  <a:pos x="914" y="488"/>
                </a:cxn>
                <a:cxn ang="0">
                  <a:pos x="750" y="528"/>
                </a:cxn>
                <a:cxn ang="0">
                  <a:pos x="593" y="582"/>
                </a:cxn>
                <a:cxn ang="0">
                  <a:pos x="440" y="648"/>
                </a:cxn>
                <a:cxn ang="0">
                  <a:pos x="292" y="727"/>
                </a:cxn>
                <a:cxn ang="0">
                  <a:pos x="146" y="817"/>
                </a:cxn>
                <a:cxn ang="0">
                  <a:pos x="0" y="918"/>
                </a:cxn>
              </a:cxnLst>
              <a:rect l="0" t="0" r="r" b="b"/>
              <a:pathLst>
                <a:path w="5404" h="1092">
                  <a:moveTo>
                    <a:pt x="5404" y="0"/>
                  </a:moveTo>
                  <a:lnTo>
                    <a:pt x="5404" y="0"/>
                  </a:lnTo>
                  <a:lnTo>
                    <a:pt x="5398" y="18"/>
                  </a:lnTo>
                  <a:lnTo>
                    <a:pt x="5380" y="68"/>
                  </a:lnTo>
                  <a:lnTo>
                    <a:pt x="5366" y="104"/>
                  </a:lnTo>
                  <a:lnTo>
                    <a:pt x="5350" y="144"/>
                  </a:lnTo>
                  <a:lnTo>
                    <a:pt x="5329" y="191"/>
                  </a:lnTo>
                  <a:lnTo>
                    <a:pt x="5304" y="241"/>
                  </a:lnTo>
                  <a:lnTo>
                    <a:pt x="5275" y="294"/>
                  </a:lnTo>
                  <a:lnTo>
                    <a:pt x="5243" y="352"/>
                  </a:lnTo>
                  <a:lnTo>
                    <a:pt x="5207" y="412"/>
                  </a:lnTo>
                  <a:lnTo>
                    <a:pt x="5165" y="473"/>
                  </a:lnTo>
                  <a:lnTo>
                    <a:pt x="5119" y="535"/>
                  </a:lnTo>
                  <a:lnTo>
                    <a:pt x="5096" y="566"/>
                  </a:lnTo>
                  <a:lnTo>
                    <a:pt x="5069" y="596"/>
                  </a:lnTo>
                  <a:lnTo>
                    <a:pt x="5043" y="627"/>
                  </a:lnTo>
                  <a:lnTo>
                    <a:pt x="5015" y="658"/>
                  </a:lnTo>
                  <a:lnTo>
                    <a:pt x="4986" y="688"/>
                  </a:lnTo>
                  <a:lnTo>
                    <a:pt x="4955" y="719"/>
                  </a:lnTo>
                  <a:lnTo>
                    <a:pt x="4924" y="748"/>
                  </a:lnTo>
                  <a:lnTo>
                    <a:pt x="4892" y="777"/>
                  </a:lnTo>
                  <a:lnTo>
                    <a:pt x="4857" y="805"/>
                  </a:lnTo>
                  <a:lnTo>
                    <a:pt x="4821" y="832"/>
                  </a:lnTo>
                  <a:lnTo>
                    <a:pt x="4785" y="858"/>
                  </a:lnTo>
                  <a:lnTo>
                    <a:pt x="4746" y="884"/>
                  </a:lnTo>
                  <a:lnTo>
                    <a:pt x="4707" y="908"/>
                  </a:lnTo>
                  <a:lnTo>
                    <a:pt x="4667" y="932"/>
                  </a:lnTo>
                  <a:lnTo>
                    <a:pt x="4624" y="955"/>
                  </a:lnTo>
                  <a:lnTo>
                    <a:pt x="4581" y="974"/>
                  </a:lnTo>
                  <a:lnTo>
                    <a:pt x="4535" y="995"/>
                  </a:lnTo>
                  <a:lnTo>
                    <a:pt x="4489" y="1013"/>
                  </a:lnTo>
                  <a:lnTo>
                    <a:pt x="4440" y="1029"/>
                  </a:lnTo>
                  <a:lnTo>
                    <a:pt x="4390" y="1043"/>
                  </a:lnTo>
                  <a:lnTo>
                    <a:pt x="4340" y="1056"/>
                  </a:lnTo>
                  <a:lnTo>
                    <a:pt x="4288" y="1068"/>
                  </a:lnTo>
                  <a:lnTo>
                    <a:pt x="4233" y="1076"/>
                  </a:lnTo>
                  <a:lnTo>
                    <a:pt x="4178" y="1084"/>
                  </a:lnTo>
                  <a:lnTo>
                    <a:pt x="4121" y="1089"/>
                  </a:lnTo>
                  <a:lnTo>
                    <a:pt x="4063" y="1092"/>
                  </a:lnTo>
                  <a:lnTo>
                    <a:pt x="4002" y="1092"/>
                  </a:lnTo>
                  <a:lnTo>
                    <a:pt x="3941" y="1090"/>
                  </a:lnTo>
                  <a:lnTo>
                    <a:pt x="3877" y="1085"/>
                  </a:lnTo>
                  <a:lnTo>
                    <a:pt x="3811" y="1079"/>
                  </a:lnTo>
                  <a:lnTo>
                    <a:pt x="3745" y="1069"/>
                  </a:lnTo>
                  <a:lnTo>
                    <a:pt x="3675" y="1058"/>
                  </a:lnTo>
                  <a:lnTo>
                    <a:pt x="3606" y="1042"/>
                  </a:lnTo>
                  <a:lnTo>
                    <a:pt x="3534" y="1024"/>
                  </a:lnTo>
                  <a:lnTo>
                    <a:pt x="3460" y="1003"/>
                  </a:lnTo>
                  <a:lnTo>
                    <a:pt x="3384" y="979"/>
                  </a:lnTo>
                  <a:lnTo>
                    <a:pt x="3307" y="951"/>
                  </a:lnTo>
                  <a:lnTo>
                    <a:pt x="3228" y="921"/>
                  </a:lnTo>
                  <a:lnTo>
                    <a:pt x="3228" y="921"/>
                  </a:lnTo>
                  <a:lnTo>
                    <a:pt x="3071" y="859"/>
                  </a:lnTo>
                  <a:lnTo>
                    <a:pt x="2919" y="801"/>
                  </a:lnTo>
                  <a:lnTo>
                    <a:pt x="2773" y="750"/>
                  </a:lnTo>
                  <a:lnTo>
                    <a:pt x="2631" y="701"/>
                  </a:lnTo>
                  <a:lnTo>
                    <a:pt x="2495" y="656"/>
                  </a:lnTo>
                  <a:lnTo>
                    <a:pt x="2363" y="617"/>
                  </a:lnTo>
                  <a:lnTo>
                    <a:pt x="2237" y="582"/>
                  </a:lnTo>
                  <a:lnTo>
                    <a:pt x="2113" y="551"/>
                  </a:lnTo>
                  <a:lnTo>
                    <a:pt x="1995" y="524"/>
                  </a:lnTo>
                  <a:lnTo>
                    <a:pt x="1880" y="501"/>
                  </a:lnTo>
                  <a:lnTo>
                    <a:pt x="1769" y="483"/>
                  </a:lnTo>
                  <a:lnTo>
                    <a:pt x="1662" y="469"/>
                  </a:lnTo>
                  <a:lnTo>
                    <a:pt x="1558" y="457"/>
                  </a:lnTo>
                  <a:lnTo>
                    <a:pt x="1458" y="451"/>
                  </a:lnTo>
                  <a:lnTo>
                    <a:pt x="1361" y="448"/>
                  </a:lnTo>
                  <a:lnTo>
                    <a:pt x="1266" y="448"/>
                  </a:lnTo>
                  <a:lnTo>
                    <a:pt x="1175" y="453"/>
                  </a:lnTo>
                  <a:lnTo>
                    <a:pt x="1085" y="461"/>
                  </a:lnTo>
                  <a:lnTo>
                    <a:pt x="998" y="472"/>
                  </a:lnTo>
                  <a:lnTo>
                    <a:pt x="914" y="488"/>
                  </a:lnTo>
                  <a:lnTo>
                    <a:pt x="830" y="506"/>
                  </a:lnTo>
                  <a:lnTo>
                    <a:pt x="750" y="528"/>
                  </a:lnTo>
                  <a:lnTo>
                    <a:pt x="671" y="553"/>
                  </a:lnTo>
                  <a:lnTo>
                    <a:pt x="593" y="582"/>
                  </a:lnTo>
                  <a:lnTo>
                    <a:pt x="517" y="614"/>
                  </a:lnTo>
                  <a:lnTo>
                    <a:pt x="440" y="648"/>
                  </a:lnTo>
                  <a:lnTo>
                    <a:pt x="365" y="687"/>
                  </a:lnTo>
                  <a:lnTo>
                    <a:pt x="292" y="727"/>
                  </a:lnTo>
                  <a:lnTo>
                    <a:pt x="218" y="771"/>
                  </a:lnTo>
                  <a:lnTo>
                    <a:pt x="146" y="817"/>
                  </a:lnTo>
                  <a:lnTo>
                    <a:pt x="72" y="866"/>
                  </a:lnTo>
                  <a:lnTo>
                    <a:pt x="0" y="91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46301" name="Freeform 93"/>
            <p:cNvSpPr>
              <a:spLocks/>
            </p:cNvSpPr>
            <p:nvPr/>
          </p:nvSpPr>
          <p:spPr bwMode="auto">
            <a:xfrm>
              <a:off x="1067" y="1026"/>
              <a:ext cx="5390" cy="562"/>
            </a:xfrm>
            <a:custGeom>
              <a:avLst/>
              <a:gdLst/>
              <a:ahLst/>
              <a:cxnLst>
                <a:cxn ang="0">
                  <a:pos x="5390" y="0"/>
                </a:cxn>
                <a:cxn ang="0">
                  <a:pos x="5366" y="70"/>
                </a:cxn>
                <a:cxn ang="0">
                  <a:pos x="5337" y="147"/>
                </a:cxn>
                <a:cxn ang="0">
                  <a:pos x="5292" y="244"/>
                </a:cxn>
                <a:cxn ang="0">
                  <a:pos x="5233" y="357"/>
                </a:cxn>
                <a:cxn ang="0">
                  <a:pos x="5158" y="480"/>
                </a:cxn>
                <a:cxn ang="0">
                  <a:pos x="5088" y="575"/>
                </a:cxn>
                <a:cxn ang="0">
                  <a:pos x="5037" y="638"/>
                </a:cxn>
                <a:cxn ang="0">
                  <a:pos x="4981" y="701"/>
                </a:cxn>
                <a:cxn ang="0">
                  <a:pos x="4920" y="762"/>
                </a:cxn>
                <a:cxn ang="0">
                  <a:pos x="4854" y="821"/>
                </a:cxn>
                <a:cxn ang="0">
                  <a:pos x="4783" y="875"/>
                </a:cxn>
                <a:cxn ang="0">
                  <a:pos x="4705" y="927"/>
                </a:cxn>
                <a:cxn ang="0">
                  <a:pos x="4623" y="976"/>
                </a:cxn>
                <a:cxn ang="0">
                  <a:pos x="4534" y="1018"/>
                </a:cxn>
                <a:cxn ang="0">
                  <a:pos x="4441" y="1053"/>
                </a:cxn>
                <a:cxn ang="0">
                  <a:pos x="4341" y="1084"/>
                </a:cxn>
                <a:cxn ang="0">
                  <a:pos x="4234" y="1106"/>
                </a:cxn>
                <a:cxn ang="0">
                  <a:pos x="4122" y="1121"/>
                </a:cxn>
                <a:cxn ang="0">
                  <a:pos x="4004" y="1126"/>
                </a:cxn>
                <a:cxn ang="0">
                  <a:pos x="3878" y="1122"/>
                </a:cxn>
                <a:cxn ang="0">
                  <a:pos x="3746" y="1110"/>
                </a:cxn>
                <a:cxn ang="0">
                  <a:pos x="3607" y="1084"/>
                </a:cxn>
                <a:cxn ang="0">
                  <a:pos x="3460" y="1048"/>
                </a:cxn>
                <a:cxn ang="0">
                  <a:pos x="3307" y="1000"/>
                </a:cxn>
                <a:cxn ang="0">
                  <a:pos x="3228" y="971"/>
                </a:cxn>
                <a:cxn ang="0">
                  <a:pos x="2917" y="856"/>
                </a:cxn>
                <a:cxn ang="0">
                  <a:pos x="2628" y="761"/>
                </a:cxn>
                <a:cxn ang="0">
                  <a:pos x="2359" y="682"/>
                </a:cxn>
                <a:cxn ang="0">
                  <a:pos x="2107" y="620"/>
                </a:cxn>
                <a:cxn ang="0">
                  <a:pos x="1873" y="575"/>
                </a:cxn>
                <a:cxn ang="0">
                  <a:pos x="1655" y="548"/>
                </a:cxn>
                <a:cxn ang="0">
                  <a:pos x="1451" y="533"/>
                </a:cxn>
                <a:cxn ang="0">
                  <a:pos x="1259" y="535"/>
                </a:cxn>
                <a:cxn ang="0">
                  <a:pos x="1077" y="551"/>
                </a:cxn>
                <a:cxn ang="0">
                  <a:pos x="906" y="582"/>
                </a:cxn>
                <a:cxn ang="0">
                  <a:pos x="744" y="625"/>
                </a:cxn>
                <a:cxn ang="0">
                  <a:pos x="587" y="683"/>
                </a:cxn>
                <a:cxn ang="0">
                  <a:pos x="436" y="753"/>
                </a:cxn>
                <a:cxn ang="0">
                  <a:pos x="288" y="835"/>
                </a:cxn>
                <a:cxn ang="0">
                  <a:pos x="144" y="929"/>
                </a:cxn>
                <a:cxn ang="0">
                  <a:pos x="0" y="1034"/>
                </a:cxn>
              </a:cxnLst>
              <a:rect l="0" t="0" r="r" b="b"/>
              <a:pathLst>
                <a:path w="5390" h="1126">
                  <a:moveTo>
                    <a:pt x="5390" y="0"/>
                  </a:moveTo>
                  <a:lnTo>
                    <a:pt x="5390" y="0"/>
                  </a:lnTo>
                  <a:lnTo>
                    <a:pt x="5384" y="18"/>
                  </a:lnTo>
                  <a:lnTo>
                    <a:pt x="5366" y="70"/>
                  </a:lnTo>
                  <a:lnTo>
                    <a:pt x="5353" y="105"/>
                  </a:lnTo>
                  <a:lnTo>
                    <a:pt x="5337" y="147"/>
                  </a:lnTo>
                  <a:lnTo>
                    <a:pt x="5316" y="192"/>
                  </a:lnTo>
                  <a:lnTo>
                    <a:pt x="5292" y="244"/>
                  </a:lnTo>
                  <a:lnTo>
                    <a:pt x="5265" y="299"/>
                  </a:lnTo>
                  <a:lnTo>
                    <a:pt x="5233" y="357"/>
                  </a:lnTo>
                  <a:lnTo>
                    <a:pt x="5198" y="418"/>
                  </a:lnTo>
                  <a:lnTo>
                    <a:pt x="5158" y="480"/>
                  </a:lnTo>
                  <a:lnTo>
                    <a:pt x="5113" y="544"/>
                  </a:lnTo>
                  <a:lnTo>
                    <a:pt x="5088" y="575"/>
                  </a:lnTo>
                  <a:lnTo>
                    <a:pt x="5063" y="607"/>
                  </a:lnTo>
                  <a:lnTo>
                    <a:pt x="5037" y="638"/>
                  </a:lnTo>
                  <a:lnTo>
                    <a:pt x="5011" y="670"/>
                  </a:lnTo>
                  <a:lnTo>
                    <a:pt x="4981" y="701"/>
                  </a:lnTo>
                  <a:lnTo>
                    <a:pt x="4951" y="732"/>
                  </a:lnTo>
                  <a:lnTo>
                    <a:pt x="4920" y="762"/>
                  </a:lnTo>
                  <a:lnTo>
                    <a:pt x="4888" y="791"/>
                  </a:lnTo>
                  <a:lnTo>
                    <a:pt x="4854" y="821"/>
                  </a:lnTo>
                  <a:lnTo>
                    <a:pt x="4819" y="848"/>
                  </a:lnTo>
                  <a:lnTo>
                    <a:pt x="4783" y="875"/>
                  </a:lnTo>
                  <a:lnTo>
                    <a:pt x="4745" y="903"/>
                  </a:lnTo>
                  <a:lnTo>
                    <a:pt x="4705" y="927"/>
                  </a:lnTo>
                  <a:lnTo>
                    <a:pt x="4665" y="951"/>
                  </a:lnTo>
                  <a:lnTo>
                    <a:pt x="4623" y="976"/>
                  </a:lnTo>
                  <a:lnTo>
                    <a:pt x="4580" y="997"/>
                  </a:lnTo>
                  <a:lnTo>
                    <a:pt x="4534" y="1018"/>
                  </a:lnTo>
                  <a:lnTo>
                    <a:pt x="4488" y="1037"/>
                  </a:lnTo>
                  <a:lnTo>
                    <a:pt x="4441" y="1053"/>
                  </a:lnTo>
                  <a:lnTo>
                    <a:pt x="4391" y="1069"/>
                  </a:lnTo>
                  <a:lnTo>
                    <a:pt x="4341" y="1084"/>
                  </a:lnTo>
                  <a:lnTo>
                    <a:pt x="4289" y="1095"/>
                  </a:lnTo>
                  <a:lnTo>
                    <a:pt x="4234" y="1106"/>
                  </a:lnTo>
                  <a:lnTo>
                    <a:pt x="4179" y="1114"/>
                  </a:lnTo>
                  <a:lnTo>
                    <a:pt x="4122" y="1121"/>
                  </a:lnTo>
                  <a:lnTo>
                    <a:pt x="4064" y="1124"/>
                  </a:lnTo>
                  <a:lnTo>
                    <a:pt x="4004" y="1126"/>
                  </a:lnTo>
                  <a:lnTo>
                    <a:pt x="3941" y="1126"/>
                  </a:lnTo>
                  <a:lnTo>
                    <a:pt x="3878" y="1122"/>
                  </a:lnTo>
                  <a:lnTo>
                    <a:pt x="3812" y="1118"/>
                  </a:lnTo>
                  <a:lnTo>
                    <a:pt x="3746" y="1110"/>
                  </a:lnTo>
                  <a:lnTo>
                    <a:pt x="3676" y="1098"/>
                  </a:lnTo>
                  <a:lnTo>
                    <a:pt x="3607" y="1084"/>
                  </a:lnTo>
                  <a:lnTo>
                    <a:pt x="3535" y="1068"/>
                  </a:lnTo>
                  <a:lnTo>
                    <a:pt x="3460" y="1048"/>
                  </a:lnTo>
                  <a:lnTo>
                    <a:pt x="3385" y="1026"/>
                  </a:lnTo>
                  <a:lnTo>
                    <a:pt x="3307" y="1000"/>
                  </a:lnTo>
                  <a:lnTo>
                    <a:pt x="3228" y="971"/>
                  </a:lnTo>
                  <a:lnTo>
                    <a:pt x="3228" y="971"/>
                  </a:lnTo>
                  <a:lnTo>
                    <a:pt x="3069" y="911"/>
                  </a:lnTo>
                  <a:lnTo>
                    <a:pt x="2917" y="856"/>
                  </a:lnTo>
                  <a:lnTo>
                    <a:pt x="2770" y="806"/>
                  </a:lnTo>
                  <a:lnTo>
                    <a:pt x="2628" y="761"/>
                  </a:lnTo>
                  <a:lnTo>
                    <a:pt x="2491" y="719"/>
                  </a:lnTo>
                  <a:lnTo>
                    <a:pt x="2359" y="682"/>
                  </a:lnTo>
                  <a:lnTo>
                    <a:pt x="2231" y="649"/>
                  </a:lnTo>
                  <a:lnTo>
                    <a:pt x="2107" y="620"/>
                  </a:lnTo>
                  <a:lnTo>
                    <a:pt x="1988" y="596"/>
                  </a:lnTo>
                  <a:lnTo>
                    <a:pt x="1873" y="575"/>
                  </a:lnTo>
                  <a:lnTo>
                    <a:pt x="1762" y="559"/>
                  </a:lnTo>
                  <a:lnTo>
                    <a:pt x="1655" y="548"/>
                  </a:lnTo>
                  <a:lnTo>
                    <a:pt x="1551" y="538"/>
                  </a:lnTo>
                  <a:lnTo>
                    <a:pt x="1451" y="533"/>
                  </a:lnTo>
                  <a:lnTo>
                    <a:pt x="1353" y="533"/>
                  </a:lnTo>
                  <a:lnTo>
                    <a:pt x="1259" y="535"/>
                  </a:lnTo>
                  <a:lnTo>
                    <a:pt x="1166" y="541"/>
                  </a:lnTo>
                  <a:lnTo>
                    <a:pt x="1077" y="551"/>
                  </a:lnTo>
                  <a:lnTo>
                    <a:pt x="991" y="565"/>
                  </a:lnTo>
                  <a:lnTo>
                    <a:pt x="906" y="582"/>
                  </a:lnTo>
                  <a:lnTo>
                    <a:pt x="824" y="603"/>
                  </a:lnTo>
                  <a:lnTo>
                    <a:pt x="744" y="625"/>
                  </a:lnTo>
                  <a:lnTo>
                    <a:pt x="665" y="653"/>
                  </a:lnTo>
                  <a:lnTo>
                    <a:pt x="587" y="683"/>
                  </a:lnTo>
                  <a:lnTo>
                    <a:pt x="511" y="716"/>
                  </a:lnTo>
                  <a:lnTo>
                    <a:pt x="436" y="753"/>
                  </a:lnTo>
                  <a:lnTo>
                    <a:pt x="362" y="791"/>
                  </a:lnTo>
                  <a:lnTo>
                    <a:pt x="288" y="835"/>
                  </a:lnTo>
                  <a:lnTo>
                    <a:pt x="216" y="880"/>
                  </a:lnTo>
                  <a:lnTo>
                    <a:pt x="144" y="929"/>
                  </a:lnTo>
                  <a:lnTo>
                    <a:pt x="72" y="979"/>
                  </a:lnTo>
                  <a:lnTo>
                    <a:pt x="0" y="103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46302" name="Freeform 94"/>
            <p:cNvSpPr>
              <a:spLocks/>
            </p:cNvSpPr>
            <p:nvPr/>
          </p:nvSpPr>
          <p:spPr bwMode="auto">
            <a:xfrm>
              <a:off x="1106" y="997"/>
              <a:ext cx="5373" cy="580"/>
            </a:xfrm>
            <a:custGeom>
              <a:avLst/>
              <a:gdLst/>
              <a:ahLst/>
              <a:cxnLst>
                <a:cxn ang="0">
                  <a:pos x="5373" y="0"/>
                </a:cxn>
                <a:cxn ang="0">
                  <a:pos x="5351" y="69"/>
                </a:cxn>
                <a:cxn ang="0">
                  <a:pos x="5323" y="147"/>
                </a:cxn>
                <a:cxn ang="0">
                  <a:pos x="5280" y="247"/>
                </a:cxn>
                <a:cxn ang="0">
                  <a:pos x="5221" y="361"/>
                </a:cxn>
                <a:cxn ang="0">
                  <a:pos x="5148" y="486"/>
                </a:cxn>
                <a:cxn ang="0">
                  <a:pos x="5081" y="583"/>
                </a:cxn>
                <a:cxn ang="0">
                  <a:pos x="5031" y="647"/>
                </a:cxn>
                <a:cxn ang="0">
                  <a:pos x="4976" y="712"/>
                </a:cxn>
                <a:cxn ang="0">
                  <a:pos x="4916" y="773"/>
                </a:cxn>
                <a:cxn ang="0">
                  <a:pos x="4849" y="833"/>
                </a:cxn>
                <a:cxn ang="0">
                  <a:pos x="4780" y="891"/>
                </a:cxn>
                <a:cxn ang="0">
                  <a:pos x="4704" y="944"/>
                </a:cxn>
                <a:cxn ang="0">
                  <a:pos x="4622" y="994"/>
                </a:cxn>
                <a:cxn ang="0">
                  <a:pos x="4534" y="1038"/>
                </a:cxn>
                <a:cxn ang="0">
                  <a:pos x="4441" y="1077"/>
                </a:cxn>
                <a:cxn ang="0">
                  <a:pos x="4341" y="1109"/>
                </a:cxn>
                <a:cxn ang="0">
                  <a:pos x="4236" y="1133"/>
                </a:cxn>
                <a:cxn ang="0">
                  <a:pos x="4123" y="1149"/>
                </a:cxn>
                <a:cxn ang="0">
                  <a:pos x="4004" y="1159"/>
                </a:cxn>
                <a:cxn ang="0">
                  <a:pos x="3879" y="1157"/>
                </a:cxn>
                <a:cxn ang="0">
                  <a:pos x="3746" y="1146"/>
                </a:cxn>
                <a:cxn ang="0">
                  <a:pos x="3607" y="1124"/>
                </a:cxn>
                <a:cxn ang="0">
                  <a:pos x="3460" y="1091"/>
                </a:cxn>
                <a:cxn ang="0">
                  <a:pos x="3305" y="1044"/>
                </a:cxn>
                <a:cxn ang="0">
                  <a:pos x="3226" y="1017"/>
                </a:cxn>
                <a:cxn ang="0">
                  <a:pos x="2914" y="909"/>
                </a:cxn>
                <a:cxn ang="0">
                  <a:pos x="2622" y="818"/>
                </a:cxn>
                <a:cxn ang="0">
                  <a:pos x="2353" y="746"/>
                </a:cxn>
                <a:cxn ang="0">
                  <a:pos x="2100" y="689"/>
                </a:cxn>
                <a:cxn ang="0">
                  <a:pos x="1866" y="649"/>
                </a:cxn>
                <a:cxn ang="0">
                  <a:pos x="1648" y="625"/>
                </a:cxn>
                <a:cxn ang="0">
                  <a:pos x="1442" y="615"/>
                </a:cxn>
                <a:cxn ang="0">
                  <a:pos x="1251" y="620"/>
                </a:cxn>
                <a:cxn ang="0">
                  <a:pos x="1070" y="641"/>
                </a:cxn>
                <a:cxn ang="0">
                  <a:pos x="899" y="675"/>
                </a:cxn>
                <a:cxn ang="0">
                  <a:pos x="737" y="722"/>
                </a:cxn>
                <a:cxn ang="0">
                  <a:pos x="581" y="783"/>
                </a:cxn>
                <a:cxn ang="0">
                  <a:pos x="431" y="856"/>
                </a:cxn>
                <a:cxn ang="0">
                  <a:pos x="286" y="941"/>
                </a:cxn>
                <a:cxn ang="0">
                  <a:pos x="143" y="1038"/>
                </a:cxn>
                <a:cxn ang="0">
                  <a:pos x="0" y="1146"/>
                </a:cxn>
              </a:cxnLst>
              <a:rect l="0" t="0" r="r" b="b"/>
              <a:pathLst>
                <a:path w="5373" h="1159">
                  <a:moveTo>
                    <a:pt x="5373" y="0"/>
                  </a:moveTo>
                  <a:lnTo>
                    <a:pt x="5373" y="0"/>
                  </a:lnTo>
                  <a:lnTo>
                    <a:pt x="5367" y="18"/>
                  </a:lnTo>
                  <a:lnTo>
                    <a:pt x="5351" y="69"/>
                  </a:lnTo>
                  <a:lnTo>
                    <a:pt x="5338" y="105"/>
                  </a:lnTo>
                  <a:lnTo>
                    <a:pt x="5323" y="147"/>
                  </a:lnTo>
                  <a:lnTo>
                    <a:pt x="5303" y="194"/>
                  </a:lnTo>
                  <a:lnTo>
                    <a:pt x="5280" y="247"/>
                  </a:lnTo>
                  <a:lnTo>
                    <a:pt x="5253" y="302"/>
                  </a:lnTo>
                  <a:lnTo>
                    <a:pt x="5221" y="361"/>
                  </a:lnTo>
                  <a:lnTo>
                    <a:pt x="5187" y="423"/>
                  </a:lnTo>
                  <a:lnTo>
                    <a:pt x="5148" y="486"/>
                  </a:lnTo>
                  <a:lnTo>
                    <a:pt x="5105" y="550"/>
                  </a:lnTo>
                  <a:lnTo>
                    <a:pt x="5081" y="583"/>
                  </a:lnTo>
                  <a:lnTo>
                    <a:pt x="5056" y="615"/>
                  </a:lnTo>
                  <a:lnTo>
                    <a:pt x="5031" y="647"/>
                  </a:lnTo>
                  <a:lnTo>
                    <a:pt x="5003" y="680"/>
                  </a:lnTo>
                  <a:lnTo>
                    <a:pt x="4976" y="712"/>
                  </a:lnTo>
                  <a:lnTo>
                    <a:pt x="4947" y="743"/>
                  </a:lnTo>
                  <a:lnTo>
                    <a:pt x="4916" y="773"/>
                  </a:lnTo>
                  <a:lnTo>
                    <a:pt x="4883" y="804"/>
                  </a:lnTo>
                  <a:lnTo>
                    <a:pt x="4849" y="833"/>
                  </a:lnTo>
                  <a:lnTo>
                    <a:pt x="4815" y="862"/>
                  </a:lnTo>
                  <a:lnTo>
                    <a:pt x="4780" y="891"/>
                  </a:lnTo>
                  <a:lnTo>
                    <a:pt x="4742" y="919"/>
                  </a:lnTo>
                  <a:lnTo>
                    <a:pt x="4704" y="944"/>
                  </a:lnTo>
                  <a:lnTo>
                    <a:pt x="4663" y="970"/>
                  </a:lnTo>
                  <a:lnTo>
                    <a:pt x="4622" y="994"/>
                  </a:lnTo>
                  <a:lnTo>
                    <a:pt x="4579" y="1017"/>
                  </a:lnTo>
                  <a:lnTo>
                    <a:pt x="4534" y="1038"/>
                  </a:lnTo>
                  <a:lnTo>
                    <a:pt x="4488" y="1057"/>
                  </a:lnTo>
                  <a:lnTo>
                    <a:pt x="4441" y="1077"/>
                  </a:lnTo>
                  <a:lnTo>
                    <a:pt x="4391" y="1093"/>
                  </a:lnTo>
                  <a:lnTo>
                    <a:pt x="4341" y="1109"/>
                  </a:lnTo>
                  <a:lnTo>
                    <a:pt x="4288" y="1122"/>
                  </a:lnTo>
                  <a:lnTo>
                    <a:pt x="4236" y="1133"/>
                  </a:lnTo>
                  <a:lnTo>
                    <a:pt x="4180" y="1143"/>
                  </a:lnTo>
                  <a:lnTo>
                    <a:pt x="4123" y="1149"/>
                  </a:lnTo>
                  <a:lnTo>
                    <a:pt x="4065" y="1156"/>
                  </a:lnTo>
                  <a:lnTo>
                    <a:pt x="4004" y="1159"/>
                  </a:lnTo>
                  <a:lnTo>
                    <a:pt x="3943" y="1159"/>
                  </a:lnTo>
                  <a:lnTo>
                    <a:pt x="3879" y="1157"/>
                  </a:lnTo>
                  <a:lnTo>
                    <a:pt x="3814" y="1153"/>
                  </a:lnTo>
                  <a:lnTo>
                    <a:pt x="3746" y="1146"/>
                  </a:lnTo>
                  <a:lnTo>
                    <a:pt x="3677" y="1136"/>
                  </a:lnTo>
                  <a:lnTo>
                    <a:pt x="3607" y="1124"/>
                  </a:lnTo>
                  <a:lnTo>
                    <a:pt x="3534" y="1109"/>
                  </a:lnTo>
                  <a:lnTo>
                    <a:pt x="3460" y="1091"/>
                  </a:lnTo>
                  <a:lnTo>
                    <a:pt x="3383" y="1070"/>
                  </a:lnTo>
                  <a:lnTo>
                    <a:pt x="3305" y="1044"/>
                  </a:lnTo>
                  <a:lnTo>
                    <a:pt x="3226" y="1017"/>
                  </a:lnTo>
                  <a:lnTo>
                    <a:pt x="3226" y="1017"/>
                  </a:lnTo>
                  <a:lnTo>
                    <a:pt x="3067" y="960"/>
                  </a:lnTo>
                  <a:lnTo>
                    <a:pt x="2914" y="909"/>
                  </a:lnTo>
                  <a:lnTo>
                    <a:pt x="2765" y="862"/>
                  </a:lnTo>
                  <a:lnTo>
                    <a:pt x="2622" y="818"/>
                  </a:lnTo>
                  <a:lnTo>
                    <a:pt x="2485" y="780"/>
                  </a:lnTo>
                  <a:lnTo>
                    <a:pt x="2353" y="746"/>
                  </a:lnTo>
                  <a:lnTo>
                    <a:pt x="2224" y="715"/>
                  </a:lnTo>
                  <a:lnTo>
                    <a:pt x="2100" y="689"/>
                  </a:lnTo>
                  <a:lnTo>
                    <a:pt x="1981" y="667"/>
                  </a:lnTo>
                  <a:lnTo>
                    <a:pt x="1866" y="649"/>
                  </a:lnTo>
                  <a:lnTo>
                    <a:pt x="1755" y="634"/>
                  </a:lnTo>
                  <a:lnTo>
                    <a:pt x="1648" y="625"/>
                  </a:lnTo>
                  <a:lnTo>
                    <a:pt x="1543" y="617"/>
                  </a:lnTo>
                  <a:lnTo>
                    <a:pt x="1442" y="615"/>
                  </a:lnTo>
                  <a:lnTo>
                    <a:pt x="1345" y="615"/>
                  </a:lnTo>
                  <a:lnTo>
                    <a:pt x="1251" y="620"/>
                  </a:lnTo>
                  <a:lnTo>
                    <a:pt x="1159" y="628"/>
                  </a:lnTo>
                  <a:lnTo>
                    <a:pt x="1070" y="641"/>
                  </a:lnTo>
                  <a:lnTo>
                    <a:pt x="984" y="655"/>
                  </a:lnTo>
                  <a:lnTo>
                    <a:pt x="899" y="675"/>
                  </a:lnTo>
                  <a:lnTo>
                    <a:pt x="817" y="696"/>
                  </a:lnTo>
                  <a:lnTo>
                    <a:pt x="737" y="722"/>
                  </a:lnTo>
                  <a:lnTo>
                    <a:pt x="659" y="751"/>
                  </a:lnTo>
                  <a:lnTo>
                    <a:pt x="581" y="783"/>
                  </a:lnTo>
                  <a:lnTo>
                    <a:pt x="506" y="817"/>
                  </a:lnTo>
                  <a:lnTo>
                    <a:pt x="431" y="856"/>
                  </a:lnTo>
                  <a:lnTo>
                    <a:pt x="358" y="896"/>
                  </a:lnTo>
                  <a:lnTo>
                    <a:pt x="286" y="941"/>
                  </a:lnTo>
                  <a:lnTo>
                    <a:pt x="213" y="988"/>
                  </a:lnTo>
                  <a:lnTo>
                    <a:pt x="143" y="1038"/>
                  </a:lnTo>
                  <a:lnTo>
                    <a:pt x="70" y="1090"/>
                  </a:lnTo>
                  <a:lnTo>
                    <a:pt x="0" y="114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46303" name="Freeform 95"/>
            <p:cNvSpPr>
              <a:spLocks/>
            </p:cNvSpPr>
            <p:nvPr/>
          </p:nvSpPr>
          <p:spPr bwMode="auto">
            <a:xfrm>
              <a:off x="1146" y="968"/>
              <a:ext cx="5355" cy="631"/>
            </a:xfrm>
            <a:custGeom>
              <a:avLst/>
              <a:gdLst/>
              <a:ahLst/>
              <a:cxnLst>
                <a:cxn ang="0">
                  <a:pos x="5355" y="0"/>
                </a:cxn>
                <a:cxn ang="0">
                  <a:pos x="5334" y="71"/>
                </a:cxn>
                <a:cxn ang="0">
                  <a:pos x="5306" y="150"/>
                </a:cxn>
                <a:cxn ang="0">
                  <a:pos x="5266" y="250"/>
                </a:cxn>
                <a:cxn ang="0">
                  <a:pos x="5209" y="366"/>
                </a:cxn>
                <a:cxn ang="0">
                  <a:pos x="5138" y="494"/>
                </a:cxn>
                <a:cxn ang="0">
                  <a:pos x="5072" y="592"/>
                </a:cxn>
                <a:cxn ang="0">
                  <a:pos x="5023" y="658"/>
                </a:cxn>
                <a:cxn ang="0">
                  <a:pos x="4969" y="723"/>
                </a:cxn>
                <a:cxn ang="0">
                  <a:pos x="4909" y="788"/>
                </a:cxn>
                <a:cxn ang="0">
                  <a:pos x="4845" y="849"/>
                </a:cxn>
                <a:cxn ang="0">
                  <a:pos x="4775" y="909"/>
                </a:cxn>
                <a:cxn ang="0">
                  <a:pos x="4700" y="964"/>
                </a:cxn>
                <a:cxn ang="0">
                  <a:pos x="4619" y="1015"/>
                </a:cxn>
                <a:cxn ang="0">
                  <a:pos x="4532" y="1060"/>
                </a:cxn>
                <a:cxn ang="0">
                  <a:pos x="4439" y="1101"/>
                </a:cxn>
                <a:cxn ang="0">
                  <a:pos x="4340" y="1135"/>
                </a:cxn>
                <a:cxn ang="0">
                  <a:pos x="4235" y="1162"/>
                </a:cxn>
                <a:cxn ang="0">
                  <a:pos x="4123" y="1182"/>
                </a:cxn>
                <a:cxn ang="0">
                  <a:pos x="4004" y="1193"/>
                </a:cxn>
                <a:cxn ang="0">
                  <a:pos x="3879" y="1194"/>
                </a:cxn>
                <a:cxn ang="0">
                  <a:pos x="3746" y="1185"/>
                </a:cxn>
                <a:cxn ang="0">
                  <a:pos x="3606" y="1165"/>
                </a:cxn>
                <a:cxn ang="0">
                  <a:pos x="3458" y="1136"/>
                </a:cxn>
                <a:cxn ang="0">
                  <a:pos x="3304" y="1093"/>
                </a:cxn>
                <a:cxn ang="0">
                  <a:pos x="3224" y="1067"/>
                </a:cxn>
                <a:cxn ang="0">
                  <a:pos x="2910" y="965"/>
                </a:cxn>
                <a:cxn ang="0">
                  <a:pos x="2618" y="880"/>
                </a:cxn>
                <a:cxn ang="0">
                  <a:pos x="2346" y="812"/>
                </a:cxn>
                <a:cxn ang="0">
                  <a:pos x="2094" y="760"/>
                </a:cxn>
                <a:cxn ang="0">
                  <a:pos x="1859" y="723"/>
                </a:cxn>
                <a:cxn ang="0">
                  <a:pos x="1640" y="704"/>
                </a:cxn>
                <a:cxn ang="0">
                  <a:pos x="1434" y="699"/>
                </a:cxn>
                <a:cxn ang="0">
                  <a:pos x="1242" y="707"/>
                </a:cxn>
                <a:cxn ang="0">
                  <a:pos x="1063" y="731"/>
                </a:cxn>
                <a:cxn ang="0">
                  <a:pos x="893" y="768"/>
                </a:cxn>
                <a:cxn ang="0">
                  <a:pos x="732" y="820"/>
                </a:cxn>
                <a:cxn ang="0">
                  <a:pos x="576" y="884"/>
                </a:cxn>
                <a:cxn ang="0">
                  <a:pos x="427" y="960"/>
                </a:cxn>
                <a:cxn ang="0">
                  <a:pos x="283" y="1049"/>
                </a:cxn>
                <a:cxn ang="0">
                  <a:pos x="141" y="1149"/>
                </a:cxn>
                <a:cxn ang="0">
                  <a:pos x="0" y="1261"/>
                </a:cxn>
              </a:cxnLst>
              <a:rect l="0" t="0" r="r" b="b"/>
              <a:pathLst>
                <a:path w="5355" h="1261">
                  <a:moveTo>
                    <a:pt x="5355" y="0"/>
                  </a:moveTo>
                  <a:lnTo>
                    <a:pt x="5355" y="0"/>
                  </a:lnTo>
                  <a:lnTo>
                    <a:pt x="5349" y="19"/>
                  </a:lnTo>
                  <a:lnTo>
                    <a:pt x="5334" y="71"/>
                  </a:lnTo>
                  <a:lnTo>
                    <a:pt x="5322" y="106"/>
                  </a:lnTo>
                  <a:lnTo>
                    <a:pt x="5306" y="150"/>
                  </a:lnTo>
                  <a:lnTo>
                    <a:pt x="5288" y="197"/>
                  </a:lnTo>
                  <a:lnTo>
                    <a:pt x="5266" y="250"/>
                  </a:lnTo>
                  <a:lnTo>
                    <a:pt x="5240" y="306"/>
                  </a:lnTo>
                  <a:lnTo>
                    <a:pt x="5209" y="366"/>
                  </a:lnTo>
                  <a:lnTo>
                    <a:pt x="5176" y="429"/>
                  </a:lnTo>
                  <a:lnTo>
                    <a:pt x="5138" y="494"/>
                  </a:lnTo>
                  <a:lnTo>
                    <a:pt x="5095" y="560"/>
                  </a:lnTo>
                  <a:lnTo>
                    <a:pt x="5072" y="592"/>
                  </a:lnTo>
                  <a:lnTo>
                    <a:pt x="5048" y="625"/>
                  </a:lnTo>
                  <a:lnTo>
                    <a:pt x="5023" y="658"/>
                  </a:lnTo>
                  <a:lnTo>
                    <a:pt x="4997" y="691"/>
                  </a:lnTo>
                  <a:lnTo>
                    <a:pt x="4969" y="723"/>
                  </a:lnTo>
                  <a:lnTo>
                    <a:pt x="4940" y="755"/>
                  </a:lnTo>
                  <a:lnTo>
                    <a:pt x="4909" y="788"/>
                  </a:lnTo>
                  <a:lnTo>
                    <a:pt x="4877" y="818"/>
                  </a:lnTo>
                  <a:lnTo>
                    <a:pt x="4845" y="849"/>
                  </a:lnTo>
                  <a:lnTo>
                    <a:pt x="4811" y="880"/>
                  </a:lnTo>
                  <a:lnTo>
                    <a:pt x="4775" y="909"/>
                  </a:lnTo>
                  <a:lnTo>
                    <a:pt x="4739" y="936"/>
                  </a:lnTo>
                  <a:lnTo>
                    <a:pt x="4700" y="964"/>
                  </a:lnTo>
                  <a:lnTo>
                    <a:pt x="4661" y="989"/>
                  </a:lnTo>
                  <a:lnTo>
                    <a:pt x="4619" y="1015"/>
                  </a:lnTo>
                  <a:lnTo>
                    <a:pt x="4576" y="1038"/>
                  </a:lnTo>
                  <a:lnTo>
                    <a:pt x="4532" y="1060"/>
                  </a:lnTo>
                  <a:lnTo>
                    <a:pt x="4486" y="1081"/>
                  </a:lnTo>
                  <a:lnTo>
                    <a:pt x="4439" y="1101"/>
                  </a:lnTo>
                  <a:lnTo>
                    <a:pt x="4390" y="1119"/>
                  </a:lnTo>
                  <a:lnTo>
                    <a:pt x="4340" y="1135"/>
                  </a:lnTo>
                  <a:lnTo>
                    <a:pt x="4289" y="1149"/>
                  </a:lnTo>
                  <a:lnTo>
                    <a:pt x="4235" y="1162"/>
                  </a:lnTo>
                  <a:lnTo>
                    <a:pt x="4179" y="1173"/>
                  </a:lnTo>
                  <a:lnTo>
                    <a:pt x="4123" y="1182"/>
                  </a:lnTo>
                  <a:lnTo>
                    <a:pt x="4064" y="1188"/>
                  </a:lnTo>
                  <a:lnTo>
                    <a:pt x="4004" y="1193"/>
                  </a:lnTo>
                  <a:lnTo>
                    <a:pt x="3942" y="1194"/>
                  </a:lnTo>
                  <a:lnTo>
                    <a:pt x="3879" y="1194"/>
                  </a:lnTo>
                  <a:lnTo>
                    <a:pt x="3814" y="1191"/>
                  </a:lnTo>
                  <a:lnTo>
                    <a:pt x="3746" y="1185"/>
                  </a:lnTo>
                  <a:lnTo>
                    <a:pt x="3676" y="1177"/>
                  </a:lnTo>
                  <a:lnTo>
                    <a:pt x="3606" y="1165"/>
                  </a:lnTo>
                  <a:lnTo>
                    <a:pt x="3533" y="1153"/>
                  </a:lnTo>
                  <a:lnTo>
                    <a:pt x="3458" y="1136"/>
                  </a:lnTo>
                  <a:lnTo>
                    <a:pt x="3382" y="1115"/>
                  </a:lnTo>
                  <a:lnTo>
                    <a:pt x="3304" y="1093"/>
                  </a:lnTo>
                  <a:lnTo>
                    <a:pt x="3224" y="1067"/>
                  </a:lnTo>
                  <a:lnTo>
                    <a:pt x="3224" y="1067"/>
                  </a:lnTo>
                  <a:lnTo>
                    <a:pt x="3064" y="1014"/>
                  </a:lnTo>
                  <a:lnTo>
                    <a:pt x="2910" y="965"/>
                  </a:lnTo>
                  <a:lnTo>
                    <a:pt x="2761" y="920"/>
                  </a:lnTo>
                  <a:lnTo>
                    <a:pt x="2618" y="880"/>
                  </a:lnTo>
                  <a:lnTo>
                    <a:pt x="2480" y="842"/>
                  </a:lnTo>
                  <a:lnTo>
                    <a:pt x="2346" y="812"/>
                  </a:lnTo>
                  <a:lnTo>
                    <a:pt x="2219" y="783"/>
                  </a:lnTo>
                  <a:lnTo>
                    <a:pt x="2094" y="760"/>
                  </a:lnTo>
                  <a:lnTo>
                    <a:pt x="1974" y="739"/>
                  </a:lnTo>
                  <a:lnTo>
                    <a:pt x="1859" y="723"/>
                  </a:lnTo>
                  <a:lnTo>
                    <a:pt x="1746" y="712"/>
                  </a:lnTo>
                  <a:lnTo>
                    <a:pt x="1640" y="704"/>
                  </a:lnTo>
                  <a:lnTo>
                    <a:pt x="1535" y="699"/>
                  </a:lnTo>
                  <a:lnTo>
                    <a:pt x="1434" y="699"/>
                  </a:lnTo>
                  <a:lnTo>
                    <a:pt x="1337" y="700"/>
                  </a:lnTo>
                  <a:lnTo>
                    <a:pt x="1242" y="707"/>
                  </a:lnTo>
                  <a:lnTo>
                    <a:pt x="1151" y="718"/>
                  </a:lnTo>
                  <a:lnTo>
                    <a:pt x="1063" y="731"/>
                  </a:lnTo>
                  <a:lnTo>
                    <a:pt x="976" y="749"/>
                  </a:lnTo>
                  <a:lnTo>
                    <a:pt x="893" y="768"/>
                  </a:lnTo>
                  <a:lnTo>
                    <a:pt x="811" y="792"/>
                  </a:lnTo>
                  <a:lnTo>
                    <a:pt x="732" y="820"/>
                  </a:lnTo>
                  <a:lnTo>
                    <a:pt x="652" y="851"/>
                  </a:lnTo>
                  <a:lnTo>
                    <a:pt x="576" y="884"/>
                  </a:lnTo>
                  <a:lnTo>
                    <a:pt x="501" y="920"/>
                  </a:lnTo>
                  <a:lnTo>
                    <a:pt x="427" y="960"/>
                  </a:lnTo>
                  <a:lnTo>
                    <a:pt x="355" y="1004"/>
                  </a:lnTo>
                  <a:lnTo>
                    <a:pt x="283" y="1049"/>
                  </a:lnTo>
                  <a:lnTo>
                    <a:pt x="212" y="1098"/>
                  </a:lnTo>
                  <a:lnTo>
                    <a:pt x="141" y="1149"/>
                  </a:lnTo>
                  <a:lnTo>
                    <a:pt x="71" y="1204"/>
                  </a:lnTo>
                  <a:lnTo>
                    <a:pt x="0" y="1261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46304" name="Freeform 96"/>
            <p:cNvSpPr>
              <a:spLocks/>
            </p:cNvSpPr>
            <p:nvPr/>
          </p:nvSpPr>
          <p:spPr bwMode="auto">
            <a:xfrm>
              <a:off x="1187" y="940"/>
              <a:ext cx="5335" cy="688"/>
            </a:xfrm>
            <a:custGeom>
              <a:avLst/>
              <a:gdLst/>
              <a:ahLst/>
              <a:cxnLst>
                <a:cxn ang="0">
                  <a:pos x="5335" y="0"/>
                </a:cxn>
                <a:cxn ang="0">
                  <a:pos x="5315" y="71"/>
                </a:cxn>
                <a:cxn ang="0">
                  <a:pos x="5289" y="150"/>
                </a:cxn>
                <a:cxn ang="0">
                  <a:pos x="5250" y="252"/>
                </a:cxn>
                <a:cxn ang="0">
                  <a:pos x="5196" y="371"/>
                </a:cxn>
                <a:cxn ang="0">
                  <a:pos x="5127" y="501"/>
                </a:cxn>
                <a:cxn ang="0">
                  <a:pos x="5061" y="601"/>
                </a:cxn>
                <a:cxn ang="0">
                  <a:pos x="5014" y="667"/>
                </a:cxn>
                <a:cxn ang="0">
                  <a:pos x="4960" y="735"/>
                </a:cxn>
                <a:cxn ang="0">
                  <a:pos x="4902" y="799"/>
                </a:cxn>
                <a:cxn ang="0">
                  <a:pos x="4838" y="862"/>
                </a:cxn>
                <a:cxn ang="0">
                  <a:pos x="4770" y="924"/>
                </a:cxn>
                <a:cxn ang="0">
                  <a:pos x="4695" y="980"/>
                </a:cxn>
                <a:cxn ang="0">
                  <a:pos x="4614" y="1034"/>
                </a:cxn>
                <a:cxn ang="0">
                  <a:pos x="4528" y="1082"/>
                </a:cxn>
                <a:cxn ang="0">
                  <a:pos x="4436" y="1126"/>
                </a:cxn>
                <a:cxn ang="0">
                  <a:pos x="4338" y="1161"/>
                </a:cxn>
                <a:cxn ang="0">
                  <a:pos x="4232" y="1190"/>
                </a:cxn>
                <a:cxn ang="0">
                  <a:pos x="4121" y="1213"/>
                </a:cxn>
                <a:cxn ang="0">
                  <a:pos x="4003" y="1226"/>
                </a:cxn>
                <a:cxn ang="0">
                  <a:pos x="3877" y="1229"/>
                </a:cxn>
                <a:cxn ang="0">
                  <a:pos x="3745" y="1224"/>
                </a:cxn>
                <a:cxn ang="0">
                  <a:pos x="3605" y="1206"/>
                </a:cxn>
                <a:cxn ang="0">
                  <a:pos x="3456" y="1179"/>
                </a:cxn>
                <a:cxn ang="0">
                  <a:pos x="3301" y="1140"/>
                </a:cxn>
                <a:cxn ang="0">
                  <a:pos x="3220" y="1114"/>
                </a:cxn>
                <a:cxn ang="0">
                  <a:pos x="2905" y="1019"/>
                </a:cxn>
                <a:cxn ang="0">
                  <a:pos x="2612" y="938"/>
                </a:cxn>
                <a:cxn ang="0">
                  <a:pos x="2340" y="875"/>
                </a:cxn>
                <a:cxn ang="0">
                  <a:pos x="2086" y="828"/>
                </a:cxn>
                <a:cxn ang="0">
                  <a:pos x="1851" y="798"/>
                </a:cxn>
                <a:cxn ang="0">
                  <a:pos x="1630" y="782"/>
                </a:cxn>
                <a:cxn ang="0">
                  <a:pos x="1426" y="780"/>
                </a:cxn>
                <a:cxn ang="0">
                  <a:pos x="1235" y="795"/>
                </a:cxn>
                <a:cxn ang="0">
                  <a:pos x="1099" y="814"/>
                </a:cxn>
                <a:cxn ang="0">
                  <a:pos x="1011" y="830"/>
                </a:cxn>
                <a:cxn ang="0">
                  <a:pos x="927" y="851"/>
                </a:cxn>
                <a:cxn ang="0">
                  <a:pos x="804" y="888"/>
                </a:cxn>
                <a:cxn ang="0">
                  <a:pos x="647" y="950"/>
                </a:cxn>
                <a:cxn ang="0">
                  <a:pos x="496" y="1024"/>
                </a:cxn>
                <a:cxn ang="0">
                  <a:pos x="352" y="1109"/>
                </a:cxn>
                <a:cxn ang="0">
                  <a:pos x="210" y="1208"/>
                </a:cxn>
                <a:cxn ang="0">
                  <a:pos x="70" y="1316"/>
                </a:cxn>
              </a:cxnLst>
              <a:rect l="0" t="0" r="r" b="b"/>
              <a:pathLst>
                <a:path w="5335" h="1376">
                  <a:moveTo>
                    <a:pt x="5335" y="0"/>
                  </a:moveTo>
                  <a:lnTo>
                    <a:pt x="5335" y="0"/>
                  </a:lnTo>
                  <a:lnTo>
                    <a:pt x="5331" y="18"/>
                  </a:lnTo>
                  <a:lnTo>
                    <a:pt x="5315" y="71"/>
                  </a:lnTo>
                  <a:lnTo>
                    <a:pt x="5304" y="107"/>
                  </a:lnTo>
                  <a:lnTo>
                    <a:pt x="5289" y="150"/>
                  </a:lnTo>
                  <a:lnTo>
                    <a:pt x="5271" y="199"/>
                  </a:lnTo>
                  <a:lnTo>
                    <a:pt x="5250" y="252"/>
                  </a:lnTo>
                  <a:lnTo>
                    <a:pt x="5225" y="310"/>
                  </a:lnTo>
                  <a:lnTo>
                    <a:pt x="5196" y="371"/>
                  </a:lnTo>
                  <a:lnTo>
                    <a:pt x="5163" y="434"/>
                  </a:lnTo>
                  <a:lnTo>
                    <a:pt x="5127" y="501"/>
                  </a:lnTo>
                  <a:lnTo>
                    <a:pt x="5085" y="567"/>
                  </a:lnTo>
                  <a:lnTo>
                    <a:pt x="5061" y="601"/>
                  </a:lnTo>
                  <a:lnTo>
                    <a:pt x="5038" y="635"/>
                  </a:lnTo>
                  <a:lnTo>
                    <a:pt x="5014" y="667"/>
                  </a:lnTo>
                  <a:lnTo>
                    <a:pt x="4988" y="701"/>
                  </a:lnTo>
                  <a:lnTo>
                    <a:pt x="4960" y="735"/>
                  </a:lnTo>
                  <a:lnTo>
                    <a:pt x="4932" y="767"/>
                  </a:lnTo>
                  <a:lnTo>
                    <a:pt x="4902" y="799"/>
                  </a:lnTo>
                  <a:lnTo>
                    <a:pt x="4871" y="832"/>
                  </a:lnTo>
                  <a:lnTo>
                    <a:pt x="4838" y="862"/>
                  </a:lnTo>
                  <a:lnTo>
                    <a:pt x="4804" y="893"/>
                  </a:lnTo>
                  <a:lnTo>
                    <a:pt x="4770" y="924"/>
                  </a:lnTo>
                  <a:lnTo>
                    <a:pt x="4734" y="953"/>
                  </a:lnTo>
                  <a:lnTo>
                    <a:pt x="4695" y="980"/>
                  </a:lnTo>
                  <a:lnTo>
                    <a:pt x="4656" y="1008"/>
                  </a:lnTo>
                  <a:lnTo>
                    <a:pt x="4614" y="1034"/>
                  </a:lnTo>
                  <a:lnTo>
                    <a:pt x="4573" y="1059"/>
                  </a:lnTo>
                  <a:lnTo>
                    <a:pt x="4528" y="1082"/>
                  </a:lnTo>
                  <a:lnTo>
                    <a:pt x="4484" y="1105"/>
                  </a:lnTo>
                  <a:lnTo>
                    <a:pt x="4436" y="1126"/>
                  </a:lnTo>
                  <a:lnTo>
                    <a:pt x="4388" y="1143"/>
                  </a:lnTo>
                  <a:lnTo>
                    <a:pt x="4338" y="1161"/>
                  </a:lnTo>
                  <a:lnTo>
                    <a:pt x="4287" y="1177"/>
                  </a:lnTo>
                  <a:lnTo>
                    <a:pt x="4232" y="1190"/>
                  </a:lnTo>
                  <a:lnTo>
                    <a:pt x="4178" y="1203"/>
                  </a:lnTo>
                  <a:lnTo>
                    <a:pt x="4121" y="1213"/>
                  </a:lnTo>
                  <a:lnTo>
                    <a:pt x="4063" y="1219"/>
                  </a:lnTo>
                  <a:lnTo>
                    <a:pt x="4003" y="1226"/>
                  </a:lnTo>
                  <a:lnTo>
                    <a:pt x="3941" y="1229"/>
                  </a:lnTo>
                  <a:lnTo>
                    <a:pt x="3877" y="1229"/>
                  </a:lnTo>
                  <a:lnTo>
                    <a:pt x="3812" y="1227"/>
                  </a:lnTo>
                  <a:lnTo>
                    <a:pt x="3745" y="1224"/>
                  </a:lnTo>
                  <a:lnTo>
                    <a:pt x="3676" y="1216"/>
                  </a:lnTo>
                  <a:lnTo>
                    <a:pt x="3605" y="1206"/>
                  </a:lnTo>
                  <a:lnTo>
                    <a:pt x="3531" y="1195"/>
                  </a:lnTo>
                  <a:lnTo>
                    <a:pt x="3456" y="1179"/>
                  </a:lnTo>
                  <a:lnTo>
                    <a:pt x="3380" y="1161"/>
                  </a:lnTo>
                  <a:lnTo>
                    <a:pt x="3301" y="1140"/>
                  </a:lnTo>
                  <a:lnTo>
                    <a:pt x="3220" y="1114"/>
                  </a:lnTo>
                  <a:lnTo>
                    <a:pt x="3220" y="1114"/>
                  </a:lnTo>
                  <a:lnTo>
                    <a:pt x="3061" y="1064"/>
                  </a:lnTo>
                  <a:lnTo>
                    <a:pt x="2905" y="1019"/>
                  </a:lnTo>
                  <a:lnTo>
                    <a:pt x="2756" y="977"/>
                  </a:lnTo>
                  <a:lnTo>
                    <a:pt x="2612" y="938"/>
                  </a:lnTo>
                  <a:lnTo>
                    <a:pt x="2473" y="906"/>
                  </a:lnTo>
                  <a:lnTo>
                    <a:pt x="2340" y="875"/>
                  </a:lnTo>
                  <a:lnTo>
                    <a:pt x="2211" y="851"/>
                  </a:lnTo>
                  <a:lnTo>
                    <a:pt x="2086" y="828"/>
                  </a:lnTo>
                  <a:lnTo>
                    <a:pt x="1966" y="811"/>
                  </a:lnTo>
                  <a:lnTo>
                    <a:pt x="1851" y="798"/>
                  </a:lnTo>
                  <a:lnTo>
                    <a:pt x="1739" y="788"/>
                  </a:lnTo>
                  <a:lnTo>
                    <a:pt x="1630" y="782"/>
                  </a:lnTo>
                  <a:lnTo>
                    <a:pt x="1526" y="780"/>
                  </a:lnTo>
                  <a:lnTo>
                    <a:pt x="1426" y="780"/>
                  </a:lnTo>
                  <a:lnTo>
                    <a:pt x="1329" y="785"/>
                  </a:lnTo>
                  <a:lnTo>
                    <a:pt x="1235" y="795"/>
                  </a:lnTo>
                  <a:lnTo>
                    <a:pt x="1143" y="806"/>
                  </a:lnTo>
                  <a:lnTo>
                    <a:pt x="1099" y="814"/>
                  </a:lnTo>
                  <a:lnTo>
                    <a:pt x="1054" y="822"/>
                  </a:lnTo>
                  <a:lnTo>
                    <a:pt x="1011" y="830"/>
                  </a:lnTo>
                  <a:lnTo>
                    <a:pt x="970" y="840"/>
                  </a:lnTo>
                  <a:lnTo>
                    <a:pt x="927" y="851"/>
                  </a:lnTo>
                  <a:lnTo>
                    <a:pt x="885" y="862"/>
                  </a:lnTo>
                  <a:lnTo>
                    <a:pt x="804" y="888"/>
                  </a:lnTo>
                  <a:lnTo>
                    <a:pt x="725" y="917"/>
                  </a:lnTo>
                  <a:lnTo>
                    <a:pt x="647" y="950"/>
                  </a:lnTo>
                  <a:lnTo>
                    <a:pt x="571" y="985"/>
                  </a:lnTo>
                  <a:lnTo>
                    <a:pt x="496" y="1024"/>
                  </a:lnTo>
                  <a:lnTo>
                    <a:pt x="424" y="1064"/>
                  </a:lnTo>
                  <a:lnTo>
                    <a:pt x="352" y="1109"/>
                  </a:lnTo>
                  <a:lnTo>
                    <a:pt x="280" y="1156"/>
                  </a:lnTo>
                  <a:lnTo>
                    <a:pt x="210" y="1208"/>
                  </a:lnTo>
                  <a:lnTo>
                    <a:pt x="139" y="1261"/>
                  </a:lnTo>
                  <a:lnTo>
                    <a:pt x="70" y="1316"/>
                  </a:lnTo>
                  <a:lnTo>
                    <a:pt x="0" y="137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46305" name="Freeform 97"/>
            <p:cNvSpPr>
              <a:spLocks/>
            </p:cNvSpPr>
            <p:nvPr/>
          </p:nvSpPr>
          <p:spPr bwMode="auto">
            <a:xfrm>
              <a:off x="1229" y="911"/>
              <a:ext cx="5314" cy="745"/>
            </a:xfrm>
            <a:custGeom>
              <a:avLst/>
              <a:gdLst/>
              <a:ahLst/>
              <a:cxnLst>
                <a:cxn ang="0">
                  <a:pos x="5314" y="0"/>
                </a:cxn>
                <a:cxn ang="0">
                  <a:pos x="5296" y="71"/>
                </a:cxn>
                <a:cxn ang="0">
                  <a:pos x="5271" y="153"/>
                </a:cxn>
                <a:cxn ang="0">
                  <a:pos x="5233" y="257"/>
                </a:cxn>
                <a:cxn ang="0">
                  <a:pos x="5180" y="376"/>
                </a:cxn>
                <a:cxn ang="0">
                  <a:pos x="5112" y="507"/>
                </a:cxn>
                <a:cxn ang="0">
                  <a:pos x="5050" y="609"/>
                </a:cxn>
                <a:cxn ang="0">
                  <a:pos x="5003" y="678"/>
                </a:cxn>
                <a:cxn ang="0">
                  <a:pos x="4950" y="746"/>
                </a:cxn>
                <a:cxn ang="0">
                  <a:pos x="4893" y="812"/>
                </a:cxn>
                <a:cxn ang="0">
                  <a:pos x="4830" y="878"/>
                </a:cxn>
                <a:cxn ang="0">
                  <a:pos x="4762" y="940"/>
                </a:cxn>
                <a:cxn ang="0">
                  <a:pos x="4689" y="999"/>
                </a:cxn>
                <a:cxn ang="0">
                  <a:pos x="4610" y="1054"/>
                </a:cxn>
                <a:cxn ang="0">
                  <a:pos x="4524" y="1104"/>
                </a:cxn>
                <a:cxn ang="0">
                  <a:pos x="4432" y="1150"/>
                </a:cxn>
                <a:cxn ang="0">
                  <a:pos x="4335" y="1188"/>
                </a:cxn>
                <a:cxn ang="0">
                  <a:pos x="4229" y="1219"/>
                </a:cxn>
                <a:cxn ang="0">
                  <a:pos x="4118" y="1243"/>
                </a:cxn>
                <a:cxn ang="0">
                  <a:pos x="4000" y="1259"/>
                </a:cxn>
                <a:cxn ang="0">
                  <a:pos x="3875" y="1266"/>
                </a:cxn>
                <a:cxn ang="0">
                  <a:pos x="3742" y="1263"/>
                </a:cxn>
                <a:cxn ang="0">
                  <a:pos x="3602" y="1248"/>
                </a:cxn>
                <a:cxn ang="0">
                  <a:pos x="3453" y="1224"/>
                </a:cxn>
                <a:cxn ang="0">
                  <a:pos x="3298" y="1187"/>
                </a:cxn>
                <a:cxn ang="0">
                  <a:pos x="3217" y="1164"/>
                </a:cxn>
                <a:cxn ang="0">
                  <a:pos x="2899" y="1074"/>
                </a:cxn>
                <a:cxn ang="0">
                  <a:pos x="2605" y="999"/>
                </a:cxn>
                <a:cxn ang="0">
                  <a:pos x="2333" y="941"/>
                </a:cxn>
                <a:cxn ang="0">
                  <a:pos x="2079" y="899"/>
                </a:cxn>
                <a:cxn ang="0">
                  <a:pos x="1843" y="872"/>
                </a:cxn>
                <a:cxn ang="0">
                  <a:pos x="1622" y="861"/>
                </a:cxn>
                <a:cxn ang="0">
                  <a:pos x="1418" y="864"/>
                </a:cxn>
                <a:cxn ang="0">
                  <a:pos x="1226" y="882"/>
                </a:cxn>
                <a:cxn ang="0">
                  <a:pos x="1134" y="896"/>
                </a:cxn>
                <a:cxn ang="0">
                  <a:pos x="1047" y="912"/>
                </a:cxn>
                <a:cxn ang="0">
                  <a:pos x="961" y="933"/>
                </a:cxn>
                <a:cxn ang="0">
                  <a:pos x="878" y="957"/>
                </a:cxn>
                <a:cxn ang="0">
                  <a:pos x="718" y="1016"/>
                </a:cxn>
                <a:cxn ang="0">
                  <a:pos x="565" y="1087"/>
                </a:cxn>
                <a:cxn ang="0">
                  <a:pos x="419" y="1171"/>
                </a:cxn>
                <a:cxn ang="0">
                  <a:pos x="276" y="1266"/>
                </a:cxn>
                <a:cxn ang="0">
                  <a:pos x="138" y="1372"/>
                </a:cxn>
                <a:cxn ang="0">
                  <a:pos x="0" y="1490"/>
                </a:cxn>
              </a:cxnLst>
              <a:rect l="0" t="0" r="r" b="b"/>
              <a:pathLst>
                <a:path w="5314" h="1490">
                  <a:moveTo>
                    <a:pt x="5314" y="0"/>
                  </a:moveTo>
                  <a:lnTo>
                    <a:pt x="5314" y="0"/>
                  </a:lnTo>
                  <a:lnTo>
                    <a:pt x="5309" y="19"/>
                  </a:lnTo>
                  <a:lnTo>
                    <a:pt x="5296" y="71"/>
                  </a:lnTo>
                  <a:lnTo>
                    <a:pt x="5284" y="110"/>
                  </a:lnTo>
                  <a:lnTo>
                    <a:pt x="5271" y="153"/>
                  </a:lnTo>
                  <a:lnTo>
                    <a:pt x="5254" y="202"/>
                  </a:lnTo>
                  <a:lnTo>
                    <a:pt x="5233" y="257"/>
                  </a:lnTo>
                  <a:lnTo>
                    <a:pt x="5208" y="315"/>
                  </a:lnTo>
                  <a:lnTo>
                    <a:pt x="5180" y="376"/>
                  </a:lnTo>
                  <a:lnTo>
                    <a:pt x="5148" y="441"/>
                  </a:lnTo>
                  <a:lnTo>
                    <a:pt x="5112" y="507"/>
                  </a:lnTo>
                  <a:lnTo>
                    <a:pt x="5072" y="575"/>
                  </a:lnTo>
                  <a:lnTo>
                    <a:pt x="5050" y="609"/>
                  </a:lnTo>
                  <a:lnTo>
                    <a:pt x="5026" y="644"/>
                  </a:lnTo>
                  <a:lnTo>
                    <a:pt x="5003" y="678"/>
                  </a:lnTo>
                  <a:lnTo>
                    <a:pt x="4976" y="712"/>
                  </a:lnTo>
                  <a:lnTo>
                    <a:pt x="4950" y="746"/>
                  </a:lnTo>
                  <a:lnTo>
                    <a:pt x="4922" y="780"/>
                  </a:lnTo>
                  <a:lnTo>
                    <a:pt x="4893" y="812"/>
                  </a:lnTo>
                  <a:lnTo>
                    <a:pt x="4862" y="846"/>
                  </a:lnTo>
                  <a:lnTo>
                    <a:pt x="4830" y="878"/>
                  </a:lnTo>
                  <a:lnTo>
                    <a:pt x="4797" y="909"/>
                  </a:lnTo>
                  <a:lnTo>
                    <a:pt x="4762" y="940"/>
                  </a:lnTo>
                  <a:lnTo>
                    <a:pt x="4726" y="970"/>
                  </a:lnTo>
                  <a:lnTo>
                    <a:pt x="4689" y="999"/>
                  </a:lnTo>
                  <a:lnTo>
                    <a:pt x="4650" y="1027"/>
                  </a:lnTo>
                  <a:lnTo>
                    <a:pt x="4610" y="1054"/>
                  </a:lnTo>
                  <a:lnTo>
                    <a:pt x="4568" y="1080"/>
                  </a:lnTo>
                  <a:lnTo>
                    <a:pt x="4524" y="1104"/>
                  </a:lnTo>
                  <a:lnTo>
                    <a:pt x="4479" y="1127"/>
                  </a:lnTo>
                  <a:lnTo>
                    <a:pt x="4432" y="1150"/>
                  </a:lnTo>
                  <a:lnTo>
                    <a:pt x="4385" y="1169"/>
                  </a:lnTo>
                  <a:lnTo>
                    <a:pt x="4335" y="1188"/>
                  </a:lnTo>
                  <a:lnTo>
                    <a:pt x="4283" y="1205"/>
                  </a:lnTo>
                  <a:lnTo>
                    <a:pt x="4229" y="1219"/>
                  </a:lnTo>
                  <a:lnTo>
                    <a:pt x="4175" y="1232"/>
                  </a:lnTo>
                  <a:lnTo>
                    <a:pt x="4118" y="1243"/>
                  </a:lnTo>
                  <a:lnTo>
                    <a:pt x="4060" y="1251"/>
                  </a:lnTo>
                  <a:lnTo>
                    <a:pt x="4000" y="1259"/>
                  </a:lnTo>
                  <a:lnTo>
                    <a:pt x="3939" y="1263"/>
                  </a:lnTo>
                  <a:lnTo>
                    <a:pt x="3875" y="1266"/>
                  </a:lnTo>
                  <a:lnTo>
                    <a:pt x="3810" y="1264"/>
                  </a:lnTo>
                  <a:lnTo>
                    <a:pt x="3742" y="1263"/>
                  </a:lnTo>
                  <a:lnTo>
                    <a:pt x="3673" y="1256"/>
                  </a:lnTo>
                  <a:lnTo>
                    <a:pt x="3602" y="1248"/>
                  </a:lnTo>
                  <a:lnTo>
                    <a:pt x="3528" y="1237"/>
                  </a:lnTo>
                  <a:lnTo>
                    <a:pt x="3453" y="1224"/>
                  </a:lnTo>
                  <a:lnTo>
                    <a:pt x="3377" y="1206"/>
                  </a:lnTo>
                  <a:lnTo>
                    <a:pt x="3298" y="1187"/>
                  </a:lnTo>
                  <a:lnTo>
                    <a:pt x="3217" y="1164"/>
                  </a:lnTo>
                  <a:lnTo>
                    <a:pt x="3217" y="1164"/>
                  </a:lnTo>
                  <a:lnTo>
                    <a:pt x="3055" y="1116"/>
                  </a:lnTo>
                  <a:lnTo>
                    <a:pt x="2899" y="1074"/>
                  </a:lnTo>
                  <a:lnTo>
                    <a:pt x="2751" y="1033"/>
                  </a:lnTo>
                  <a:lnTo>
                    <a:pt x="2605" y="999"/>
                  </a:lnTo>
                  <a:lnTo>
                    <a:pt x="2466" y="969"/>
                  </a:lnTo>
                  <a:lnTo>
                    <a:pt x="2333" y="941"/>
                  </a:lnTo>
                  <a:lnTo>
                    <a:pt x="2202" y="919"/>
                  </a:lnTo>
                  <a:lnTo>
                    <a:pt x="2079" y="899"/>
                  </a:lnTo>
                  <a:lnTo>
                    <a:pt x="1958" y="885"/>
                  </a:lnTo>
                  <a:lnTo>
                    <a:pt x="1843" y="872"/>
                  </a:lnTo>
                  <a:lnTo>
                    <a:pt x="1730" y="865"/>
                  </a:lnTo>
                  <a:lnTo>
                    <a:pt x="1622" y="861"/>
                  </a:lnTo>
                  <a:lnTo>
                    <a:pt x="1518" y="861"/>
                  </a:lnTo>
                  <a:lnTo>
                    <a:pt x="1418" y="864"/>
                  </a:lnTo>
                  <a:lnTo>
                    <a:pt x="1321" y="872"/>
                  </a:lnTo>
                  <a:lnTo>
                    <a:pt x="1226" y="882"/>
                  </a:lnTo>
                  <a:lnTo>
                    <a:pt x="1180" y="888"/>
                  </a:lnTo>
                  <a:lnTo>
                    <a:pt x="1134" y="896"/>
                  </a:lnTo>
                  <a:lnTo>
                    <a:pt x="1090" y="904"/>
                  </a:lnTo>
                  <a:lnTo>
                    <a:pt x="1047" y="912"/>
                  </a:lnTo>
                  <a:lnTo>
                    <a:pt x="1004" y="924"/>
                  </a:lnTo>
                  <a:lnTo>
                    <a:pt x="961" y="933"/>
                  </a:lnTo>
                  <a:lnTo>
                    <a:pt x="919" y="945"/>
                  </a:lnTo>
                  <a:lnTo>
                    <a:pt x="878" y="957"/>
                  </a:lnTo>
                  <a:lnTo>
                    <a:pt x="797" y="985"/>
                  </a:lnTo>
                  <a:lnTo>
                    <a:pt x="718" y="1016"/>
                  </a:lnTo>
                  <a:lnTo>
                    <a:pt x="640" y="1050"/>
                  </a:lnTo>
                  <a:lnTo>
                    <a:pt x="565" y="1087"/>
                  </a:lnTo>
                  <a:lnTo>
                    <a:pt x="492" y="1127"/>
                  </a:lnTo>
                  <a:lnTo>
                    <a:pt x="419" y="1171"/>
                  </a:lnTo>
                  <a:lnTo>
                    <a:pt x="347" y="1216"/>
                  </a:lnTo>
                  <a:lnTo>
                    <a:pt x="276" y="1266"/>
                  </a:lnTo>
                  <a:lnTo>
                    <a:pt x="207" y="1318"/>
                  </a:lnTo>
                  <a:lnTo>
                    <a:pt x="138" y="1372"/>
                  </a:lnTo>
                  <a:lnTo>
                    <a:pt x="70" y="1431"/>
                  </a:lnTo>
                  <a:lnTo>
                    <a:pt x="0" y="149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46306" name="Freeform 98"/>
            <p:cNvSpPr>
              <a:spLocks/>
            </p:cNvSpPr>
            <p:nvPr/>
          </p:nvSpPr>
          <p:spPr bwMode="auto">
            <a:xfrm>
              <a:off x="1272" y="882"/>
              <a:ext cx="5291" cy="803"/>
            </a:xfrm>
            <a:custGeom>
              <a:avLst/>
              <a:gdLst/>
              <a:ahLst/>
              <a:cxnLst>
                <a:cxn ang="0">
                  <a:pos x="5291" y="0"/>
                </a:cxn>
                <a:cxn ang="0">
                  <a:pos x="5273" y="73"/>
                </a:cxn>
                <a:cxn ang="0">
                  <a:pos x="5250" y="155"/>
                </a:cxn>
                <a:cxn ang="0">
                  <a:pos x="5214" y="260"/>
                </a:cxn>
                <a:cxn ang="0">
                  <a:pos x="5162" y="381"/>
                </a:cxn>
                <a:cxn ang="0">
                  <a:pos x="5097" y="515"/>
                </a:cxn>
                <a:cxn ang="0">
                  <a:pos x="5036" y="618"/>
                </a:cxn>
                <a:cxn ang="0">
                  <a:pos x="4989" y="688"/>
                </a:cxn>
                <a:cxn ang="0">
                  <a:pos x="4937" y="757"/>
                </a:cxn>
                <a:cxn ang="0">
                  <a:pos x="4882" y="827"/>
                </a:cxn>
                <a:cxn ang="0">
                  <a:pos x="4821" y="893"/>
                </a:cxn>
                <a:cxn ang="0">
                  <a:pos x="4753" y="956"/>
                </a:cxn>
                <a:cxn ang="0">
                  <a:pos x="4681" y="1017"/>
                </a:cxn>
                <a:cxn ang="0">
                  <a:pos x="4603" y="1074"/>
                </a:cxn>
                <a:cxn ang="0">
                  <a:pos x="4518" y="1127"/>
                </a:cxn>
                <a:cxn ang="0">
                  <a:pos x="4426" y="1174"/>
                </a:cxn>
                <a:cxn ang="0">
                  <a:pos x="4329" y="1214"/>
                </a:cxn>
                <a:cxn ang="0">
                  <a:pos x="4225" y="1248"/>
                </a:cxn>
                <a:cxn ang="0">
                  <a:pos x="4114" y="1274"/>
                </a:cxn>
                <a:cxn ang="0">
                  <a:pos x="3996" y="1292"/>
                </a:cxn>
                <a:cxn ang="0">
                  <a:pos x="3871" y="1301"/>
                </a:cxn>
                <a:cxn ang="0">
                  <a:pos x="3738" y="1301"/>
                </a:cxn>
                <a:cxn ang="0">
                  <a:pos x="3598" y="1290"/>
                </a:cxn>
                <a:cxn ang="0">
                  <a:pos x="3449" y="1267"/>
                </a:cxn>
                <a:cxn ang="0">
                  <a:pos x="3292" y="1233"/>
                </a:cxn>
                <a:cxn ang="0">
                  <a:pos x="3212" y="1212"/>
                </a:cxn>
                <a:cxn ang="0">
                  <a:pos x="2894" y="1129"/>
                </a:cxn>
                <a:cxn ang="0">
                  <a:pos x="2598" y="1059"/>
                </a:cxn>
                <a:cxn ang="0">
                  <a:pos x="2323" y="1007"/>
                </a:cxn>
                <a:cxn ang="0">
                  <a:pos x="2069" y="970"/>
                </a:cxn>
                <a:cxn ang="0">
                  <a:pos x="1833" y="948"/>
                </a:cxn>
                <a:cxn ang="0">
                  <a:pos x="1612" y="941"/>
                </a:cxn>
                <a:cxn ang="0">
                  <a:pos x="1408" y="948"/>
                </a:cxn>
                <a:cxn ang="0">
                  <a:pos x="1216" y="969"/>
                </a:cxn>
                <a:cxn ang="0">
                  <a:pos x="1126" y="985"/>
                </a:cxn>
                <a:cxn ang="0">
                  <a:pos x="1037" y="1004"/>
                </a:cxn>
                <a:cxn ang="0">
                  <a:pos x="953" y="1027"/>
                </a:cxn>
                <a:cxn ang="0">
                  <a:pos x="869" y="1053"/>
                </a:cxn>
                <a:cxn ang="0">
                  <a:pos x="789" y="1082"/>
                </a:cxn>
                <a:cxn ang="0">
                  <a:pos x="635" y="1150"/>
                </a:cxn>
                <a:cxn ang="0">
                  <a:pos x="486" y="1230"/>
                </a:cxn>
                <a:cxn ang="0">
                  <a:pos x="343" y="1324"/>
                </a:cxn>
                <a:cxn ang="0">
                  <a:pos x="204" y="1429"/>
                </a:cxn>
                <a:cxn ang="0">
                  <a:pos x="68" y="1545"/>
                </a:cxn>
              </a:cxnLst>
              <a:rect l="0" t="0" r="r" b="b"/>
              <a:pathLst>
                <a:path w="5291" h="1606">
                  <a:moveTo>
                    <a:pt x="5291" y="0"/>
                  </a:moveTo>
                  <a:lnTo>
                    <a:pt x="5291" y="0"/>
                  </a:lnTo>
                  <a:lnTo>
                    <a:pt x="5287" y="19"/>
                  </a:lnTo>
                  <a:lnTo>
                    <a:pt x="5273" y="73"/>
                  </a:lnTo>
                  <a:lnTo>
                    <a:pt x="5264" y="111"/>
                  </a:lnTo>
                  <a:lnTo>
                    <a:pt x="5250" y="155"/>
                  </a:lnTo>
                  <a:lnTo>
                    <a:pt x="5233" y="205"/>
                  </a:lnTo>
                  <a:lnTo>
                    <a:pt x="5214" y="260"/>
                  </a:lnTo>
                  <a:lnTo>
                    <a:pt x="5190" y="318"/>
                  </a:lnTo>
                  <a:lnTo>
                    <a:pt x="5162" y="381"/>
                  </a:lnTo>
                  <a:lnTo>
                    <a:pt x="5132" y="447"/>
                  </a:lnTo>
                  <a:lnTo>
                    <a:pt x="5097" y="515"/>
                  </a:lnTo>
                  <a:lnTo>
                    <a:pt x="5057" y="583"/>
                  </a:lnTo>
                  <a:lnTo>
                    <a:pt x="5036" y="618"/>
                  </a:lnTo>
                  <a:lnTo>
                    <a:pt x="5014" y="654"/>
                  </a:lnTo>
                  <a:lnTo>
                    <a:pt x="4989" y="688"/>
                  </a:lnTo>
                  <a:lnTo>
                    <a:pt x="4964" y="723"/>
                  </a:lnTo>
                  <a:lnTo>
                    <a:pt x="4937" y="757"/>
                  </a:lnTo>
                  <a:lnTo>
                    <a:pt x="4911" y="791"/>
                  </a:lnTo>
                  <a:lnTo>
                    <a:pt x="4882" y="827"/>
                  </a:lnTo>
                  <a:lnTo>
                    <a:pt x="4851" y="859"/>
                  </a:lnTo>
                  <a:lnTo>
                    <a:pt x="4821" y="893"/>
                  </a:lnTo>
                  <a:lnTo>
                    <a:pt x="4787" y="925"/>
                  </a:lnTo>
                  <a:lnTo>
                    <a:pt x="4753" y="956"/>
                  </a:lnTo>
                  <a:lnTo>
                    <a:pt x="4718" y="988"/>
                  </a:lnTo>
                  <a:lnTo>
                    <a:pt x="4681" y="1017"/>
                  </a:lnTo>
                  <a:lnTo>
                    <a:pt x="4642" y="1046"/>
                  </a:lnTo>
                  <a:lnTo>
                    <a:pt x="4603" y="1074"/>
                  </a:lnTo>
                  <a:lnTo>
                    <a:pt x="4561" y="1101"/>
                  </a:lnTo>
                  <a:lnTo>
                    <a:pt x="4518" y="1127"/>
                  </a:lnTo>
                  <a:lnTo>
                    <a:pt x="4472" y="1151"/>
                  </a:lnTo>
                  <a:lnTo>
                    <a:pt x="4426" y="1174"/>
                  </a:lnTo>
                  <a:lnTo>
                    <a:pt x="4379" y="1195"/>
                  </a:lnTo>
                  <a:lnTo>
                    <a:pt x="4329" y="1214"/>
                  </a:lnTo>
                  <a:lnTo>
                    <a:pt x="4278" y="1232"/>
                  </a:lnTo>
                  <a:lnTo>
                    <a:pt x="4225" y="1248"/>
                  </a:lnTo>
                  <a:lnTo>
                    <a:pt x="4171" y="1263"/>
                  </a:lnTo>
                  <a:lnTo>
                    <a:pt x="4114" y="1274"/>
                  </a:lnTo>
                  <a:lnTo>
                    <a:pt x="4056" y="1284"/>
                  </a:lnTo>
                  <a:lnTo>
                    <a:pt x="3996" y="1292"/>
                  </a:lnTo>
                  <a:lnTo>
                    <a:pt x="3935" y="1298"/>
                  </a:lnTo>
                  <a:lnTo>
                    <a:pt x="3871" y="1301"/>
                  </a:lnTo>
                  <a:lnTo>
                    <a:pt x="3806" y="1303"/>
                  </a:lnTo>
                  <a:lnTo>
                    <a:pt x="3738" y="1301"/>
                  </a:lnTo>
                  <a:lnTo>
                    <a:pt x="3668" y="1296"/>
                  </a:lnTo>
                  <a:lnTo>
                    <a:pt x="3598" y="1290"/>
                  </a:lnTo>
                  <a:lnTo>
                    <a:pt x="3524" y="1280"/>
                  </a:lnTo>
                  <a:lnTo>
                    <a:pt x="3449" y="1267"/>
                  </a:lnTo>
                  <a:lnTo>
                    <a:pt x="3371" y="1253"/>
                  </a:lnTo>
                  <a:lnTo>
                    <a:pt x="3292" y="1233"/>
                  </a:lnTo>
                  <a:lnTo>
                    <a:pt x="3212" y="1212"/>
                  </a:lnTo>
                  <a:lnTo>
                    <a:pt x="3212" y="1212"/>
                  </a:lnTo>
                  <a:lnTo>
                    <a:pt x="3049" y="1167"/>
                  </a:lnTo>
                  <a:lnTo>
                    <a:pt x="2894" y="1129"/>
                  </a:lnTo>
                  <a:lnTo>
                    <a:pt x="2742" y="1091"/>
                  </a:lnTo>
                  <a:lnTo>
                    <a:pt x="2598" y="1059"/>
                  </a:lnTo>
                  <a:lnTo>
                    <a:pt x="2458" y="1032"/>
                  </a:lnTo>
                  <a:lnTo>
                    <a:pt x="2323" y="1007"/>
                  </a:lnTo>
                  <a:lnTo>
                    <a:pt x="2194" y="986"/>
                  </a:lnTo>
                  <a:lnTo>
                    <a:pt x="2069" y="970"/>
                  </a:lnTo>
                  <a:lnTo>
                    <a:pt x="1948" y="957"/>
                  </a:lnTo>
                  <a:lnTo>
                    <a:pt x="1833" y="948"/>
                  </a:lnTo>
                  <a:lnTo>
                    <a:pt x="1720" y="943"/>
                  </a:lnTo>
                  <a:lnTo>
                    <a:pt x="1612" y="941"/>
                  </a:lnTo>
                  <a:lnTo>
                    <a:pt x="1508" y="943"/>
                  </a:lnTo>
                  <a:lnTo>
                    <a:pt x="1408" y="948"/>
                  </a:lnTo>
                  <a:lnTo>
                    <a:pt x="1311" y="957"/>
                  </a:lnTo>
                  <a:lnTo>
                    <a:pt x="1216" y="969"/>
                  </a:lnTo>
                  <a:lnTo>
                    <a:pt x="1171" y="977"/>
                  </a:lnTo>
                  <a:lnTo>
                    <a:pt x="1126" y="985"/>
                  </a:lnTo>
                  <a:lnTo>
                    <a:pt x="1082" y="994"/>
                  </a:lnTo>
                  <a:lnTo>
                    <a:pt x="1037" y="1004"/>
                  </a:lnTo>
                  <a:lnTo>
                    <a:pt x="994" y="1015"/>
                  </a:lnTo>
                  <a:lnTo>
                    <a:pt x="953" y="1027"/>
                  </a:lnTo>
                  <a:lnTo>
                    <a:pt x="911" y="1040"/>
                  </a:lnTo>
                  <a:lnTo>
                    <a:pt x="869" y="1053"/>
                  </a:lnTo>
                  <a:lnTo>
                    <a:pt x="829" y="1067"/>
                  </a:lnTo>
                  <a:lnTo>
                    <a:pt x="789" y="1082"/>
                  </a:lnTo>
                  <a:lnTo>
                    <a:pt x="711" y="1114"/>
                  </a:lnTo>
                  <a:lnTo>
                    <a:pt x="635" y="1150"/>
                  </a:lnTo>
                  <a:lnTo>
                    <a:pt x="560" y="1188"/>
                  </a:lnTo>
                  <a:lnTo>
                    <a:pt x="486" y="1230"/>
                  </a:lnTo>
                  <a:lnTo>
                    <a:pt x="414" y="1275"/>
                  </a:lnTo>
                  <a:lnTo>
                    <a:pt x="343" y="1324"/>
                  </a:lnTo>
                  <a:lnTo>
                    <a:pt x="274" y="1374"/>
                  </a:lnTo>
                  <a:lnTo>
                    <a:pt x="204" y="1429"/>
                  </a:lnTo>
                  <a:lnTo>
                    <a:pt x="136" y="1485"/>
                  </a:lnTo>
                  <a:lnTo>
                    <a:pt x="68" y="1545"/>
                  </a:lnTo>
                  <a:lnTo>
                    <a:pt x="0" y="160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46307" name="Freeform 99"/>
            <p:cNvSpPr>
              <a:spLocks/>
            </p:cNvSpPr>
            <p:nvPr/>
          </p:nvSpPr>
          <p:spPr bwMode="auto">
            <a:xfrm>
              <a:off x="1317" y="854"/>
              <a:ext cx="5265" cy="860"/>
            </a:xfrm>
            <a:custGeom>
              <a:avLst/>
              <a:gdLst/>
              <a:ahLst/>
              <a:cxnLst>
                <a:cxn ang="0">
                  <a:pos x="5265" y="0"/>
                </a:cxn>
                <a:cxn ang="0">
                  <a:pos x="5249" y="73"/>
                </a:cxn>
                <a:cxn ang="0">
                  <a:pos x="5226" y="155"/>
                </a:cxn>
                <a:cxn ang="0">
                  <a:pos x="5191" y="262"/>
                </a:cxn>
                <a:cxn ang="0">
                  <a:pos x="5142" y="385"/>
                </a:cxn>
                <a:cxn ang="0">
                  <a:pos x="5078" y="520"/>
                </a:cxn>
                <a:cxn ang="0">
                  <a:pos x="5019" y="625"/>
                </a:cxn>
                <a:cxn ang="0">
                  <a:pos x="4974" y="696"/>
                </a:cxn>
                <a:cxn ang="0">
                  <a:pos x="4923" y="767"/>
                </a:cxn>
                <a:cxn ang="0">
                  <a:pos x="4869" y="838"/>
                </a:cxn>
                <a:cxn ang="0">
                  <a:pos x="4808" y="906"/>
                </a:cxn>
                <a:cxn ang="0">
                  <a:pos x="4741" y="971"/>
                </a:cxn>
                <a:cxn ang="0">
                  <a:pos x="4670" y="1034"/>
                </a:cxn>
                <a:cxn ang="0">
                  <a:pos x="4593" y="1093"/>
                </a:cxn>
                <a:cxn ang="0">
                  <a:pos x="4509" y="1147"/>
                </a:cxn>
                <a:cxn ang="0">
                  <a:pos x="4419" y="1195"/>
                </a:cxn>
                <a:cxn ang="0">
                  <a:pos x="4322" y="1239"/>
                </a:cxn>
                <a:cxn ang="0">
                  <a:pos x="4218" y="1274"/>
                </a:cxn>
                <a:cxn ang="0">
                  <a:pos x="4108" y="1303"/>
                </a:cxn>
                <a:cxn ang="0">
                  <a:pos x="3990" y="1324"/>
                </a:cxn>
                <a:cxn ang="0">
                  <a:pos x="3865" y="1336"/>
                </a:cxn>
                <a:cxn ang="0">
                  <a:pos x="3732" y="1337"/>
                </a:cxn>
                <a:cxn ang="0">
                  <a:pos x="3591" y="1329"/>
                </a:cxn>
                <a:cxn ang="0">
                  <a:pos x="3443" y="1311"/>
                </a:cxn>
                <a:cxn ang="0">
                  <a:pos x="3286" y="1279"/>
                </a:cxn>
                <a:cxn ang="0">
                  <a:pos x="3204" y="1260"/>
                </a:cxn>
                <a:cxn ang="0">
                  <a:pos x="2885" y="1181"/>
                </a:cxn>
                <a:cxn ang="0">
                  <a:pos x="2588" y="1119"/>
                </a:cxn>
                <a:cxn ang="0">
                  <a:pos x="2313" y="1071"/>
                </a:cxn>
                <a:cxn ang="0">
                  <a:pos x="2059" y="1039"/>
                </a:cxn>
                <a:cxn ang="0">
                  <a:pos x="1821" y="1022"/>
                </a:cxn>
                <a:cxn ang="0">
                  <a:pos x="1602" y="1019"/>
                </a:cxn>
                <a:cxn ang="0">
                  <a:pos x="1396" y="1031"/>
                </a:cxn>
                <a:cxn ang="0">
                  <a:pos x="1252" y="1048"/>
                </a:cxn>
                <a:cxn ang="0">
                  <a:pos x="1160" y="1064"/>
                </a:cxn>
                <a:cxn ang="0">
                  <a:pos x="1071" y="1084"/>
                </a:cxn>
                <a:cxn ang="0">
                  <a:pos x="985" y="1106"/>
                </a:cxn>
                <a:cxn ang="0">
                  <a:pos x="901" y="1132"/>
                </a:cxn>
                <a:cxn ang="0">
                  <a:pos x="820" y="1163"/>
                </a:cxn>
                <a:cxn ang="0">
                  <a:pos x="702" y="1213"/>
                </a:cxn>
                <a:cxn ang="0">
                  <a:pos x="552" y="1290"/>
                </a:cxn>
                <a:cxn ang="0">
                  <a:pos x="408" y="1381"/>
                </a:cxn>
                <a:cxn ang="0">
                  <a:pos x="269" y="1483"/>
                </a:cxn>
                <a:cxn ang="0">
                  <a:pos x="133" y="1596"/>
                </a:cxn>
                <a:cxn ang="0">
                  <a:pos x="0" y="1722"/>
                </a:cxn>
              </a:cxnLst>
              <a:rect l="0" t="0" r="r" b="b"/>
              <a:pathLst>
                <a:path w="5265" h="1722">
                  <a:moveTo>
                    <a:pt x="5265" y="0"/>
                  </a:moveTo>
                  <a:lnTo>
                    <a:pt x="5265" y="0"/>
                  </a:lnTo>
                  <a:lnTo>
                    <a:pt x="5262" y="20"/>
                  </a:lnTo>
                  <a:lnTo>
                    <a:pt x="5249" y="73"/>
                  </a:lnTo>
                  <a:lnTo>
                    <a:pt x="5238" y="112"/>
                  </a:lnTo>
                  <a:lnTo>
                    <a:pt x="5226" y="155"/>
                  </a:lnTo>
                  <a:lnTo>
                    <a:pt x="5210" y="205"/>
                  </a:lnTo>
                  <a:lnTo>
                    <a:pt x="5191" y="262"/>
                  </a:lnTo>
                  <a:lnTo>
                    <a:pt x="5169" y="322"/>
                  </a:lnTo>
                  <a:lnTo>
                    <a:pt x="5142" y="385"/>
                  </a:lnTo>
                  <a:lnTo>
                    <a:pt x="5113" y="451"/>
                  </a:lnTo>
                  <a:lnTo>
                    <a:pt x="5078" y="520"/>
                  </a:lnTo>
                  <a:lnTo>
                    <a:pt x="5040" y="590"/>
                  </a:lnTo>
                  <a:lnTo>
                    <a:pt x="5019" y="625"/>
                  </a:lnTo>
                  <a:lnTo>
                    <a:pt x="4997" y="661"/>
                  </a:lnTo>
                  <a:lnTo>
                    <a:pt x="4974" y="696"/>
                  </a:lnTo>
                  <a:lnTo>
                    <a:pt x="4949" y="732"/>
                  </a:lnTo>
                  <a:lnTo>
                    <a:pt x="4923" y="767"/>
                  </a:lnTo>
                  <a:lnTo>
                    <a:pt x="4897" y="803"/>
                  </a:lnTo>
                  <a:lnTo>
                    <a:pt x="4869" y="838"/>
                  </a:lnTo>
                  <a:lnTo>
                    <a:pt x="4838" y="872"/>
                  </a:lnTo>
                  <a:lnTo>
                    <a:pt x="4808" y="906"/>
                  </a:lnTo>
                  <a:lnTo>
                    <a:pt x="4776" y="938"/>
                  </a:lnTo>
                  <a:lnTo>
                    <a:pt x="4741" y="971"/>
                  </a:lnTo>
                  <a:lnTo>
                    <a:pt x="4706" y="1003"/>
                  </a:lnTo>
                  <a:lnTo>
                    <a:pt x="4670" y="1034"/>
                  </a:lnTo>
                  <a:lnTo>
                    <a:pt x="4631" y="1064"/>
                  </a:lnTo>
                  <a:lnTo>
                    <a:pt x="4593" y="1093"/>
                  </a:lnTo>
                  <a:lnTo>
                    <a:pt x="4551" y="1121"/>
                  </a:lnTo>
                  <a:lnTo>
                    <a:pt x="4509" y="1147"/>
                  </a:lnTo>
                  <a:lnTo>
                    <a:pt x="4465" y="1173"/>
                  </a:lnTo>
                  <a:lnTo>
                    <a:pt x="4419" y="1195"/>
                  </a:lnTo>
                  <a:lnTo>
                    <a:pt x="4370" y="1218"/>
                  </a:lnTo>
                  <a:lnTo>
                    <a:pt x="4322" y="1239"/>
                  </a:lnTo>
                  <a:lnTo>
                    <a:pt x="4270" y="1258"/>
                  </a:lnTo>
                  <a:lnTo>
                    <a:pt x="4218" y="1274"/>
                  </a:lnTo>
                  <a:lnTo>
                    <a:pt x="4163" y="1290"/>
                  </a:lnTo>
                  <a:lnTo>
                    <a:pt x="4108" y="1303"/>
                  </a:lnTo>
                  <a:lnTo>
                    <a:pt x="4050" y="1315"/>
                  </a:lnTo>
                  <a:lnTo>
                    <a:pt x="3990" y="1324"/>
                  </a:lnTo>
                  <a:lnTo>
                    <a:pt x="3929" y="1331"/>
                  </a:lnTo>
                  <a:lnTo>
                    <a:pt x="3865" y="1336"/>
                  </a:lnTo>
                  <a:lnTo>
                    <a:pt x="3800" y="1337"/>
                  </a:lnTo>
                  <a:lnTo>
                    <a:pt x="3732" y="1337"/>
                  </a:lnTo>
                  <a:lnTo>
                    <a:pt x="3662" y="1336"/>
                  </a:lnTo>
                  <a:lnTo>
                    <a:pt x="3591" y="1329"/>
                  </a:lnTo>
                  <a:lnTo>
                    <a:pt x="3518" y="1321"/>
                  </a:lnTo>
                  <a:lnTo>
                    <a:pt x="3443" y="1311"/>
                  </a:lnTo>
                  <a:lnTo>
                    <a:pt x="3365" y="1297"/>
                  </a:lnTo>
                  <a:lnTo>
                    <a:pt x="3286" y="1279"/>
                  </a:lnTo>
                  <a:lnTo>
                    <a:pt x="3204" y="1260"/>
                  </a:lnTo>
                  <a:lnTo>
                    <a:pt x="3204" y="1260"/>
                  </a:lnTo>
                  <a:lnTo>
                    <a:pt x="3042" y="1219"/>
                  </a:lnTo>
                  <a:lnTo>
                    <a:pt x="2885" y="1181"/>
                  </a:lnTo>
                  <a:lnTo>
                    <a:pt x="2733" y="1148"/>
                  </a:lnTo>
                  <a:lnTo>
                    <a:pt x="2588" y="1119"/>
                  </a:lnTo>
                  <a:lnTo>
                    <a:pt x="2447" y="1093"/>
                  </a:lnTo>
                  <a:lnTo>
                    <a:pt x="2313" y="1071"/>
                  </a:lnTo>
                  <a:lnTo>
                    <a:pt x="2184" y="1053"/>
                  </a:lnTo>
                  <a:lnTo>
                    <a:pt x="2059" y="1039"/>
                  </a:lnTo>
                  <a:lnTo>
                    <a:pt x="1938" y="1029"/>
                  </a:lnTo>
                  <a:lnTo>
                    <a:pt x="1821" y="1022"/>
                  </a:lnTo>
                  <a:lnTo>
                    <a:pt x="1709" y="1019"/>
                  </a:lnTo>
                  <a:lnTo>
                    <a:pt x="1602" y="1019"/>
                  </a:lnTo>
                  <a:lnTo>
                    <a:pt x="1498" y="1024"/>
                  </a:lnTo>
                  <a:lnTo>
                    <a:pt x="1396" y="1031"/>
                  </a:lnTo>
                  <a:lnTo>
                    <a:pt x="1299" y="1042"/>
                  </a:lnTo>
                  <a:lnTo>
                    <a:pt x="1252" y="1048"/>
                  </a:lnTo>
                  <a:lnTo>
                    <a:pt x="1206" y="1056"/>
                  </a:lnTo>
                  <a:lnTo>
                    <a:pt x="1160" y="1064"/>
                  </a:lnTo>
                  <a:lnTo>
                    <a:pt x="1116" y="1074"/>
                  </a:lnTo>
                  <a:lnTo>
                    <a:pt x="1071" y="1084"/>
                  </a:lnTo>
                  <a:lnTo>
                    <a:pt x="1027" y="1095"/>
                  </a:lnTo>
                  <a:lnTo>
                    <a:pt x="985" y="1106"/>
                  </a:lnTo>
                  <a:lnTo>
                    <a:pt x="942" y="1119"/>
                  </a:lnTo>
                  <a:lnTo>
                    <a:pt x="901" y="1132"/>
                  </a:lnTo>
                  <a:lnTo>
                    <a:pt x="860" y="1147"/>
                  </a:lnTo>
                  <a:lnTo>
                    <a:pt x="820" y="1163"/>
                  </a:lnTo>
                  <a:lnTo>
                    <a:pt x="780" y="1177"/>
                  </a:lnTo>
                  <a:lnTo>
                    <a:pt x="702" y="1213"/>
                  </a:lnTo>
                  <a:lnTo>
                    <a:pt x="626" y="1250"/>
                  </a:lnTo>
                  <a:lnTo>
                    <a:pt x="552" y="1290"/>
                  </a:lnTo>
                  <a:lnTo>
                    <a:pt x="479" y="1334"/>
                  </a:lnTo>
                  <a:lnTo>
                    <a:pt x="408" y="1381"/>
                  </a:lnTo>
                  <a:lnTo>
                    <a:pt x="338" y="1429"/>
                  </a:lnTo>
                  <a:lnTo>
                    <a:pt x="269" y="1483"/>
                  </a:lnTo>
                  <a:lnTo>
                    <a:pt x="201" y="1538"/>
                  </a:lnTo>
                  <a:lnTo>
                    <a:pt x="133" y="1596"/>
                  </a:lnTo>
                  <a:lnTo>
                    <a:pt x="66" y="1657"/>
                  </a:lnTo>
                  <a:lnTo>
                    <a:pt x="0" y="172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46308" name="Freeform 100"/>
            <p:cNvSpPr>
              <a:spLocks/>
            </p:cNvSpPr>
            <p:nvPr/>
          </p:nvSpPr>
          <p:spPr bwMode="auto">
            <a:xfrm>
              <a:off x="1361" y="825"/>
              <a:ext cx="5239" cy="918"/>
            </a:xfrm>
            <a:custGeom>
              <a:avLst/>
              <a:gdLst/>
              <a:ahLst/>
              <a:cxnLst>
                <a:cxn ang="0">
                  <a:pos x="5239" y="0"/>
                </a:cxn>
                <a:cxn ang="0">
                  <a:pos x="5223" y="74"/>
                </a:cxn>
                <a:cxn ang="0">
                  <a:pos x="5202" y="158"/>
                </a:cxn>
                <a:cxn ang="0">
                  <a:pos x="5169" y="265"/>
                </a:cxn>
                <a:cxn ang="0">
                  <a:pos x="5122" y="389"/>
                </a:cxn>
                <a:cxn ang="0">
                  <a:pos x="5061" y="527"/>
                </a:cxn>
                <a:cxn ang="0">
                  <a:pos x="5003" y="635"/>
                </a:cxn>
                <a:cxn ang="0">
                  <a:pos x="4958" y="706"/>
                </a:cxn>
                <a:cxn ang="0">
                  <a:pos x="4909" y="778"/>
                </a:cxn>
                <a:cxn ang="0">
                  <a:pos x="4855" y="850"/>
                </a:cxn>
                <a:cxn ang="0">
                  <a:pos x="4796" y="921"/>
                </a:cxn>
                <a:cxn ang="0">
                  <a:pos x="4730" y="987"/>
                </a:cxn>
                <a:cxn ang="0">
                  <a:pos x="4660" y="1051"/>
                </a:cxn>
                <a:cxn ang="0">
                  <a:pos x="4583" y="1113"/>
                </a:cxn>
                <a:cxn ang="0">
                  <a:pos x="4500" y="1168"/>
                </a:cxn>
                <a:cxn ang="0">
                  <a:pos x="4411" y="1219"/>
                </a:cxn>
                <a:cxn ang="0">
                  <a:pos x="4315" y="1265"/>
                </a:cxn>
                <a:cxn ang="0">
                  <a:pos x="4211" y="1303"/>
                </a:cxn>
                <a:cxn ang="0">
                  <a:pos x="4101" y="1334"/>
                </a:cxn>
                <a:cxn ang="0">
                  <a:pos x="3985" y="1357"/>
                </a:cxn>
                <a:cxn ang="0">
                  <a:pos x="3860" y="1371"/>
                </a:cxn>
                <a:cxn ang="0">
                  <a:pos x="3727" y="1376"/>
                </a:cxn>
                <a:cxn ang="0">
                  <a:pos x="3585" y="1371"/>
                </a:cxn>
                <a:cxn ang="0">
                  <a:pos x="3436" y="1355"/>
                </a:cxn>
                <a:cxn ang="0">
                  <a:pos x="3279" y="1326"/>
                </a:cxn>
                <a:cxn ang="0">
                  <a:pos x="3198" y="1308"/>
                </a:cxn>
                <a:cxn ang="0">
                  <a:pos x="2877" y="1235"/>
                </a:cxn>
                <a:cxn ang="0">
                  <a:pos x="2580" y="1179"/>
                </a:cxn>
                <a:cxn ang="0">
                  <a:pos x="2303" y="1137"/>
                </a:cxn>
                <a:cxn ang="0">
                  <a:pos x="2048" y="1109"/>
                </a:cxn>
                <a:cxn ang="0">
                  <a:pos x="1811" y="1097"/>
                </a:cxn>
                <a:cxn ang="0">
                  <a:pos x="1591" y="1100"/>
                </a:cxn>
                <a:cxn ang="0">
                  <a:pos x="1387" y="1114"/>
                </a:cxn>
                <a:cxn ang="0">
                  <a:pos x="1243" y="1135"/>
                </a:cxn>
                <a:cxn ang="0">
                  <a:pos x="1151" y="1153"/>
                </a:cxn>
                <a:cxn ang="0">
                  <a:pos x="1062" y="1174"/>
                </a:cxn>
                <a:cxn ang="0">
                  <a:pos x="976" y="1200"/>
                </a:cxn>
                <a:cxn ang="0">
                  <a:pos x="893" y="1227"/>
                </a:cxn>
                <a:cxn ang="0">
                  <a:pos x="812" y="1258"/>
                </a:cxn>
                <a:cxn ang="0">
                  <a:pos x="696" y="1311"/>
                </a:cxn>
                <a:cxn ang="0">
                  <a:pos x="546" y="1392"/>
                </a:cxn>
                <a:cxn ang="0">
                  <a:pos x="404" y="1486"/>
                </a:cxn>
                <a:cxn ang="0">
                  <a:pos x="267" y="1591"/>
                </a:cxn>
                <a:cxn ang="0">
                  <a:pos x="132" y="1709"/>
                </a:cxn>
                <a:cxn ang="0">
                  <a:pos x="0" y="1836"/>
                </a:cxn>
              </a:cxnLst>
              <a:rect l="0" t="0" r="r" b="b"/>
              <a:pathLst>
                <a:path w="5239" h="1836">
                  <a:moveTo>
                    <a:pt x="5239" y="0"/>
                  </a:moveTo>
                  <a:lnTo>
                    <a:pt x="5239" y="0"/>
                  </a:lnTo>
                  <a:lnTo>
                    <a:pt x="5236" y="20"/>
                  </a:lnTo>
                  <a:lnTo>
                    <a:pt x="5223" y="74"/>
                  </a:lnTo>
                  <a:lnTo>
                    <a:pt x="5215" y="113"/>
                  </a:lnTo>
                  <a:lnTo>
                    <a:pt x="5202" y="158"/>
                  </a:lnTo>
                  <a:lnTo>
                    <a:pt x="5187" y="209"/>
                  </a:lnTo>
                  <a:lnTo>
                    <a:pt x="5169" y="265"/>
                  </a:lnTo>
                  <a:lnTo>
                    <a:pt x="5148" y="325"/>
                  </a:lnTo>
                  <a:lnTo>
                    <a:pt x="5122" y="389"/>
                  </a:lnTo>
                  <a:lnTo>
                    <a:pt x="5093" y="457"/>
                  </a:lnTo>
                  <a:lnTo>
                    <a:pt x="5061" y="527"/>
                  </a:lnTo>
                  <a:lnTo>
                    <a:pt x="5023" y="598"/>
                  </a:lnTo>
                  <a:lnTo>
                    <a:pt x="5003" y="635"/>
                  </a:lnTo>
                  <a:lnTo>
                    <a:pt x="4982" y="670"/>
                  </a:lnTo>
                  <a:lnTo>
                    <a:pt x="4958" y="706"/>
                  </a:lnTo>
                  <a:lnTo>
                    <a:pt x="4934" y="743"/>
                  </a:lnTo>
                  <a:lnTo>
                    <a:pt x="4909" y="778"/>
                  </a:lnTo>
                  <a:lnTo>
                    <a:pt x="4883" y="814"/>
                  </a:lnTo>
                  <a:lnTo>
                    <a:pt x="4855" y="850"/>
                  </a:lnTo>
                  <a:lnTo>
                    <a:pt x="4826" y="885"/>
                  </a:lnTo>
                  <a:lnTo>
                    <a:pt x="4796" y="921"/>
                  </a:lnTo>
                  <a:lnTo>
                    <a:pt x="4764" y="954"/>
                  </a:lnTo>
                  <a:lnTo>
                    <a:pt x="4730" y="987"/>
                  </a:lnTo>
                  <a:lnTo>
                    <a:pt x="4696" y="1019"/>
                  </a:lnTo>
                  <a:lnTo>
                    <a:pt x="4660" y="1051"/>
                  </a:lnTo>
                  <a:lnTo>
                    <a:pt x="4622" y="1082"/>
                  </a:lnTo>
                  <a:lnTo>
                    <a:pt x="4583" y="1113"/>
                  </a:lnTo>
                  <a:lnTo>
                    <a:pt x="4543" y="1140"/>
                  </a:lnTo>
                  <a:lnTo>
                    <a:pt x="4500" y="1168"/>
                  </a:lnTo>
                  <a:lnTo>
                    <a:pt x="4457" y="1195"/>
                  </a:lnTo>
                  <a:lnTo>
                    <a:pt x="4411" y="1219"/>
                  </a:lnTo>
                  <a:lnTo>
                    <a:pt x="4364" y="1242"/>
                  </a:lnTo>
                  <a:lnTo>
                    <a:pt x="4315" y="1265"/>
                  </a:lnTo>
                  <a:lnTo>
                    <a:pt x="4264" y="1284"/>
                  </a:lnTo>
                  <a:lnTo>
                    <a:pt x="4211" y="1303"/>
                  </a:lnTo>
                  <a:lnTo>
                    <a:pt x="4157" y="1319"/>
                  </a:lnTo>
                  <a:lnTo>
                    <a:pt x="4101" y="1334"/>
                  </a:lnTo>
                  <a:lnTo>
                    <a:pt x="4043" y="1347"/>
                  </a:lnTo>
                  <a:lnTo>
                    <a:pt x="3985" y="1357"/>
                  </a:lnTo>
                  <a:lnTo>
                    <a:pt x="3922" y="1365"/>
                  </a:lnTo>
                  <a:lnTo>
                    <a:pt x="3860" y="1371"/>
                  </a:lnTo>
                  <a:lnTo>
                    <a:pt x="3793" y="1374"/>
                  </a:lnTo>
                  <a:lnTo>
                    <a:pt x="3727" y="1376"/>
                  </a:lnTo>
                  <a:lnTo>
                    <a:pt x="3657" y="1374"/>
                  </a:lnTo>
                  <a:lnTo>
                    <a:pt x="3585" y="1371"/>
                  </a:lnTo>
                  <a:lnTo>
                    <a:pt x="3513" y="1365"/>
                  </a:lnTo>
                  <a:lnTo>
                    <a:pt x="3436" y="1355"/>
                  </a:lnTo>
                  <a:lnTo>
                    <a:pt x="3359" y="1342"/>
                  </a:lnTo>
                  <a:lnTo>
                    <a:pt x="3279" y="1326"/>
                  </a:lnTo>
                  <a:lnTo>
                    <a:pt x="3198" y="1308"/>
                  </a:lnTo>
                  <a:lnTo>
                    <a:pt x="3198" y="1308"/>
                  </a:lnTo>
                  <a:lnTo>
                    <a:pt x="3034" y="1269"/>
                  </a:lnTo>
                  <a:lnTo>
                    <a:pt x="2877" y="1235"/>
                  </a:lnTo>
                  <a:lnTo>
                    <a:pt x="2726" y="1205"/>
                  </a:lnTo>
                  <a:lnTo>
                    <a:pt x="2580" y="1179"/>
                  </a:lnTo>
                  <a:lnTo>
                    <a:pt x="2439" y="1156"/>
                  </a:lnTo>
                  <a:lnTo>
                    <a:pt x="2303" y="1137"/>
                  </a:lnTo>
                  <a:lnTo>
                    <a:pt x="2174" y="1121"/>
                  </a:lnTo>
                  <a:lnTo>
                    <a:pt x="2048" y="1109"/>
                  </a:lnTo>
                  <a:lnTo>
                    <a:pt x="1927" y="1101"/>
                  </a:lnTo>
                  <a:lnTo>
                    <a:pt x="1811" y="1097"/>
                  </a:lnTo>
                  <a:lnTo>
                    <a:pt x="1699" y="1097"/>
                  </a:lnTo>
                  <a:lnTo>
                    <a:pt x="1591" y="1100"/>
                  </a:lnTo>
                  <a:lnTo>
                    <a:pt x="1487" y="1105"/>
                  </a:lnTo>
                  <a:lnTo>
                    <a:pt x="1387" y="1114"/>
                  </a:lnTo>
                  <a:lnTo>
                    <a:pt x="1290" y="1127"/>
                  </a:lnTo>
                  <a:lnTo>
                    <a:pt x="1243" y="1135"/>
                  </a:lnTo>
                  <a:lnTo>
                    <a:pt x="1197" y="1143"/>
                  </a:lnTo>
                  <a:lnTo>
                    <a:pt x="1151" y="1153"/>
                  </a:lnTo>
                  <a:lnTo>
                    <a:pt x="1107" y="1164"/>
                  </a:lnTo>
                  <a:lnTo>
                    <a:pt x="1062" y="1174"/>
                  </a:lnTo>
                  <a:lnTo>
                    <a:pt x="1019" y="1187"/>
                  </a:lnTo>
                  <a:lnTo>
                    <a:pt x="976" y="1200"/>
                  </a:lnTo>
                  <a:lnTo>
                    <a:pt x="934" y="1213"/>
                  </a:lnTo>
                  <a:lnTo>
                    <a:pt x="893" y="1227"/>
                  </a:lnTo>
                  <a:lnTo>
                    <a:pt x="853" y="1242"/>
                  </a:lnTo>
                  <a:lnTo>
                    <a:pt x="812" y="1258"/>
                  </a:lnTo>
                  <a:lnTo>
                    <a:pt x="772" y="1276"/>
                  </a:lnTo>
                  <a:lnTo>
                    <a:pt x="696" y="1311"/>
                  </a:lnTo>
                  <a:lnTo>
                    <a:pt x="619" y="1350"/>
                  </a:lnTo>
                  <a:lnTo>
                    <a:pt x="546" y="1392"/>
                  </a:lnTo>
                  <a:lnTo>
                    <a:pt x="473" y="1437"/>
                  </a:lnTo>
                  <a:lnTo>
                    <a:pt x="404" y="1486"/>
                  </a:lnTo>
                  <a:lnTo>
                    <a:pt x="335" y="1537"/>
                  </a:lnTo>
                  <a:lnTo>
                    <a:pt x="267" y="1591"/>
                  </a:lnTo>
                  <a:lnTo>
                    <a:pt x="199" y="1649"/>
                  </a:lnTo>
                  <a:lnTo>
                    <a:pt x="132" y="1709"/>
                  </a:lnTo>
                  <a:lnTo>
                    <a:pt x="67" y="1772"/>
                  </a:lnTo>
                  <a:lnTo>
                    <a:pt x="0" y="183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46309" name="Freeform 101"/>
            <p:cNvSpPr>
              <a:spLocks/>
            </p:cNvSpPr>
            <p:nvPr/>
          </p:nvSpPr>
          <p:spPr bwMode="auto">
            <a:xfrm>
              <a:off x="1407" y="796"/>
              <a:ext cx="5211" cy="976"/>
            </a:xfrm>
            <a:custGeom>
              <a:avLst/>
              <a:gdLst/>
              <a:ahLst/>
              <a:cxnLst>
                <a:cxn ang="0">
                  <a:pos x="5211" y="0"/>
                </a:cxn>
                <a:cxn ang="0">
                  <a:pos x="5197" y="76"/>
                </a:cxn>
                <a:cxn ang="0">
                  <a:pos x="5176" y="160"/>
                </a:cxn>
                <a:cxn ang="0">
                  <a:pos x="5144" y="268"/>
                </a:cxn>
                <a:cxn ang="0">
                  <a:pos x="5100" y="394"/>
                </a:cxn>
                <a:cxn ang="0">
                  <a:pos x="5040" y="533"/>
                </a:cxn>
                <a:cxn ang="0">
                  <a:pos x="4983" y="643"/>
                </a:cxn>
                <a:cxn ang="0">
                  <a:pos x="4940" y="715"/>
                </a:cxn>
                <a:cxn ang="0">
                  <a:pos x="4893" y="790"/>
                </a:cxn>
                <a:cxn ang="0">
                  <a:pos x="4839" y="862"/>
                </a:cxn>
                <a:cxn ang="0">
                  <a:pos x="4780" y="933"/>
                </a:cxn>
                <a:cxn ang="0">
                  <a:pos x="4716" y="1003"/>
                </a:cxn>
                <a:cxn ang="0">
                  <a:pos x="4647" y="1069"/>
                </a:cxn>
                <a:cxn ang="0">
                  <a:pos x="4571" y="1130"/>
                </a:cxn>
                <a:cxn ang="0">
                  <a:pos x="4489" y="1188"/>
                </a:cxn>
                <a:cxn ang="0">
                  <a:pos x="4400" y="1242"/>
                </a:cxn>
                <a:cxn ang="0">
                  <a:pos x="4305" y="1289"/>
                </a:cxn>
                <a:cxn ang="0">
                  <a:pos x="4203" y="1331"/>
                </a:cxn>
                <a:cxn ang="0">
                  <a:pos x="4093" y="1363"/>
                </a:cxn>
                <a:cxn ang="0">
                  <a:pos x="3976" y="1389"/>
                </a:cxn>
                <a:cxn ang="0">
                  <a:pos x="3851" y="1406"/>
                </a:cxn>
                <a:cxn ang="0">
                  <a:pos x="3718" y="1413"/>
                </a:cxn>
                <a:cxn ang="0">
                  <a:pos x="3578" y="1411"/>
                </a:cxn>
                <a:cxn ang="0">
                  <a:pos x="3428" y="1398"/>
                </a:cxn>
                <a:cxn ang="0">
                  <a:pos x="3271" y="1373"/>
                </a:cxn>
                <a:cxn ang="0">
                  <a:pos x="3188" y="1356"/>
                </a:cxn>
                <a:cxn ang="0">
                  <a:pos x="2867" y="1290"/>
                </a:cxn>
                <a:cxn ang="0">
                  <a:pos x="2568" y="1239"/>
                </a:cxn>
                <a:cxn ang="0">
                  <a:pos x="2292" y="1203"/>
                </a:cxn>
                <a:cxn ang="0">
                  <a:pos x="2037" y="1180"/>
                </a:cxn>
                <a:cxn ang="0">
                  <a:pos x="1799" y="1172"/>
                </a:cxn>
                <a:cxn ang="0">
                  <a:pos x="1580" y="1179"/>
                </a:cxn>
                <a:cxn ang="0">
                  <a:pos x="1376" y="1198"/>
                </a:cxn>
                <a:cxn ang="0">
                  <a:pos x="1231" y="1222"/>
                </a:cxn>
                <a:cxn ang="0">
                  <a:pos x="1140" y="1242"/>
                </a:cxn>
                <a:cxn ang="0">
                  <a:pos x="1052" y="1266"/>
                </a:cxn>
                <a:cxn ang="0">
                  <a:pos x="966" y="1292"/>
                </a:cxn>
                <a:cxn ang="0">
                  <a:pos x="883" y="1323"/>
                </a:cxn>
                <a:cxn ang="0">
                  <a:pos x="802" y="1355"/>
                </a:cxn>
                <a:cxn ang="0">
                  <a:pos x="687" y="1410"/>
                </a:cxn>
                <a:cxn ang="0">
                  <a:pos x="539" y="1495"/>
                </a:cxn>
                <a:cxn ang="0">
                  <a:pos x="398" y="1592"/>
                </a:cxn>
                <a:cxn ang="0">
                  <a:pos x="262" y="1700"/>
                </a:cxn>
                <a:cxn ang="0">
                  <a:pos x="130" y="1821"/>
                </a:cxn>
                <a:cxn ang="0">
                  <a:pos x="0" y="1952"/>
                </a:cxn>
              </a:cxnLst>
              <a:rect l="0" t="0" r="r" b="b"/>
              <a:pathLst>
                <a:path w="5211" h="1952">
                  <a:moveTo>
                    <a:pt x="5211" y="0"/>
                  </a:moveTo>
                  <a:lnTo>
                    <a:pt x="5211" y="0"/>
                  </a:lnTo>
                  <a:lnTo>
                    <a:pt x="5206" y="21"/>
                  </a:lnTo>
                  <a:lnTo>
                    <a:pt x="5197" y="76"/>
                  </a:lnTo>
                  <a:lnTo>
                    <a:pt x="5187" y="115"/>
                  </a:lnTo>
                  <a:lnTo>
                    <a:pt x="5176" y="160"/>
                  </a:lnTo>
                  <a:lnTo>
                    <a:pt x="5162" y="212"/>
                  </a:lnTo>
                  <a:lnTo>
                    <a:pt x="5144" y="268"/>
                  </a:lnTo>
                  <a:lnTo>
                    <a:pt x="5123" y="329"/>
                  </a:lnTo>
                  <a:lnTo>
                    <a:pt x="5100" y="394"/>
                  </a:lnTo>
                  <a:lnTo>
                    <a:pt x="5072" y="463"/>
                  </a:lnTo>
                  <a:lnTo>
                    <a:pt x="5040" y="533"/>
                  </a:lnTo>
                  <a:lnTo>
                    <a:pt x="5004" y="606"/>
                  </a:lnTo>
                  <a:lnTo>
                    <a:pt x="4983" y="643"/>
                  </a:lnTo>
                  <a:lnTo>
                    <a:pt x="4962" y="680"/>
                  </a:lnTo>
                  <a:lnTo>
                    <a:pt x="4940" y="715"/>
                  </a:lnTo>
                  <a:lnTo>
                    <a:pt x="4916" y="753"/>
                  </a:lnTo>
                  <a:lnTo>
                    <a:pt x="4893" y="790"/>
                  </a:lnTo>
                  <a:lnTo>
                    <a:pt x="4866" y="827"/>
                  </a:lnTo>
                  <a:lnTo>
                    <a:pt x="4839" y="862"/>
                  </a:lnTo>
                  <a:lnTo>
                    <a:pt x="4811" y="898"/>
                  </a:lnTo>
                  <a:lnTo>
                    <a:pt x="4780" y="933"/>
                  </a:lnTo>
                  <a:lnTo>
                    <a:pt x="4750" y="969"/>
                  </a:lnTo>
                  <a:lnTo>
                    <a:pt x="4716" y="1003"/>
                  </a:lnTo>
                  <a:lnTo>
                    <a:pt x="4683" y="1037"/>
                  </a:lnTo>
                  <a:lnTo>
                    <a:pt x="4647" y="1069"/>
                  </a:lnTo>
                  <a:lnTo>
                    <a:pt x="4609" y="1100"/>
                  </a:lnTo>
                  <a:lnTo>
                    <a:pt x="4571" y="1130"/>
                  </a:lnTo>
                  <a:lnTo>
                    <a:pt x="4530" y="1161"/>
                  </a:lnTo>
                  <a:lnTo>
                    <a:pt x="4489" y="1188"/>
                  </a:lnTo>
                  <a:lnTo>
                    <a:pt x="4446" y="1216"/>
                  </a:lnTo>
                  <a:lnTo>
                    <a:pt x="4400" y="1242"/>
                  </a:lnTo>
                  <a:lnTo>
                    <a:pt x="4354" y="1266"/>
                  </a:lnTo>
                  <a:lnTo>
                    <a:pt x="4305" y="1289"/>
                  </a:lnTo>
                  <a:lnTo>
                    <a:pt x="4255" y="1311"/>
                  </a:lnTo>
                  <a:lnTo>
                    <a:pt x="4203" y="1331"/>
                  </a:lnTo>
                  <a:lnTo>
                    <a:pt x="4148" y="1348"/>
                  </a:lnTo>
                  <a:lnTo>
                    <a:pt x="4093" y="1363"/>
                  </a:lnTo>
                  <a:lnTo>
                    <a:pt x="4036" y="1377"/>
                  </a:lnTo>
                  <a:lnTo>
                    <a:pt x="3976" y="1389"/>
                  </a:lnTo>
                  <a:lnTo>
                    <a:pt x="3915" y="1398"/>
                  </a:lnTo>
                  <a:lnTo>
                    <a:pt x="3851" y="1406"/>
                  </a:lnTo>
                  <a:lnTo>
                    <a:pt x="3786" y="1411"/>
                  </a:lnTo>
                  <a:lnTo>
                    <a:pt x="3718" y="1413"/>
                  </a:lnTo>
                  <a:lnTo>
                    <a:pt x="3649" y="1415"/>
                  </a:lnTo>
                  <a:lnTo>
                    <a:pt x="3578" y="1411"/>
                  </a:lnTo>
                  <a:lnTo>
                    <a:pt x="3504" y="1406"/>
                  </a:lnTo>
                  <a:lnTo>
                    <a:pt x="3428" y="1398"/>
                  </a:lnTo>
                  <a:lnTo>
                    <a:pt x="3350" y="1387"/>
                  </a:lnTo>
                  <a:lnTo>
                    <a:pt x="3271" y="1373"/>
                  </a:lnTo>
                  <a:lnTo>
                    <a:pt x="3188" y="1356"/>
                  </a:lnTo>
                  <a:lnTo>
                    <a:pt x="3188" y="1356"/>
                  </a:lnTo>
                  <a:lnTo>
                    <a:pt x="3025" y="1321"/>
                  </a:lnTo>
                  <a:lnTo>
                    <a:pt x="2867" y="1290"/>
                  </a:lnTo>
                  <a:lnTo>
                    <a:pt x="2716" y="1263"/>
                  </a:lnTo>
                  <a:lnTo>
                    <a:pt x="2568" y="1239"/>
                  </a:lnTo>
                  <a:lnTo>
                    <a:pt x="2428" y="1219"/>
                  </a:lnTo>
                  <a:lnTo>
                    <a:pt x="2292" y="1203"/>
                  </a:lnTo>
                  <a:lnTo>
                    <a:pt x="2162" y="1190"/>
                  </a:lnTo>
                  <a:lnTo>
                    <a:pt x="2037" y="1180"/>
                  </a:lnTo>
                  <a:lnTo>
                    <a:pt x="1916" y="1174"/>
                  </a:lnTo>
                  <a:lnTo>
                    <a:pt x="1799" y="1172"/>
                  </a:lnTo>
                  <a:lnTo>
                    <a:pt x="1688" y="1174"/>
                  </a:lnTo>
                  <a:lnTo>
                    <a:pt x="1580" y="1179"/>
                  </a:lnTo>
                  <a:lnTo>
                    <a:pt x="1476" y="1187"/>
                  </a:lnTo>
                  <a:lnTo>
                    <a:pt x="1376" y="1198"/>
                  </a:lnTo>
                  <a:lnTo>
                    <a:pt x="1279" y="1214"/>
                  </a:lnTo>
                  <a:lnTo>
                    <a:pt x="1231" y="1222"/>
                  </a:lnTo>
                  <a:lnTo>
                    <a:pt x="1186" y="1232"/>
                  </a:lnTo>
                  <a:lnTo>
                    <a:pt x="1140" y="1242"/>
                  </a:lnTo>
                  <a:lnTo>
                    <a:pt x="1095" y="1253"/>
                  </a:lnTo>
                  <a:lnTo>
                    <a:pt x="1052" y="1266"/>
                  </a:lnTo>
                  <a:lnTo>
                    <a:pt x="1009" y="1279"/>
                  </a:lnTo>
                  <a:lnTo>
                    <a:pt x="966" y="1292"/>
                  </a:lnTo>
                  <a:lnTo>
                    <a:pt x="925" y="1306"/>
                  </a:lnTo>
                  <a:lnTo>
                    <a:pt x="883" y="1323"/>
                  </a:lnTo>
                  <a:lnTo>
                    <a:pt x="843" y="1339"/>
                  </a:lnTo>
                  <a:lnTo>
                    <a:pt x="802" y="1355"/>
                  </a:lnTo>
                  <a:lnTo>
                    <a:pt x="763" y="1373"/>
                  </a:lnTo>
                  <a:lnTo>
                    <a:pt x="687" y="1410"/>
                  </a:lnTo>
                  <a:lnTo>
                    <a:pt x="612" y="1452"/>
                  </a:lnTo>
                  <a:lnTo>
                    <a:pt x="539" y="1495"/>
                  </a:lnTo>
                  <a:lnTo>
                    <a:pt x="468" y="1542"/>
                  </a:lnTo>
                  <a:lnTo>
                    <a:pt x="398" y="1592"/>
                  </a:lnTo>
                  <a:lnTo>
                    <a:pt x="329" y="1644"/>
                  </a:lnTo>
                  <a:lnTo>
                    <a:pt x="262" y="1700"/>
                  </a:lnTo>
                  <a:lnTo>
                    <a:pt x="196" y="1758"/>
                  </a:lnTo>
                  <a:lnTo>
                    <a:pt x="130" y="1821"/>
                  </a:lnTo>
                  <a:lnTo>
                    <a:pt x="65" y="1884"/>
                  </a:lnTo>
                  <a:lnTo>
                    <a:pt x="0" y="195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46310" name="Freeform 102"/>
            <p:cNvSpPr>
              <a:spLocks/>
            </p:cNvSpPr>
            <p:nvPr/>
          </p:nvSpPr>
          <p:spPr bwMode="auto">
            <a:xfrm>
              <a:off x="1454" y="767"/>
              <a:ext cx="5179" cy="1034"/>
            </a:xfrm>
            <a:custGeom>
              <a:avLst/>
              <a:gdLst/>
              <a:ahLst/>
              <a:cxnLst>
                <a:cxn ang="0">
                  <a:pos x="5179" y="0"/>
                </a:cxn>
                <a:cxn ang="0">
                  <a:pos x="5166" y="74"/>
                </a:cxn>
                <a:cxn ang="0">
                  <a:pos x="5148" y="159"/>
                </a:cxn>
                <a:cxn ang="0">
                  <a:pos x="5118" y="269"/>
                </a:cxn>
                <a:cxn ang="0">
                  <a:pos x="5075" y="397"/>
                </a:cxn>
                <a:cxn ang="0">
                  <a:pos x="5016" y="537"/>
                </a:cxn>
                <a:cxn ang="0">
                  <a:pos x="4962" y="649"/>
                </a:cxn>
                <a:cxn ang="0">
                  <a:pos x="4921" y="723"/>
                </a:cxn>
                <a:cxn ang="0">
                  <a:pos x="4873" y="799"/>
                </a:cxn>
                <a:cxn ang="0">
                  <a:pos x="4822" y="873"/>
                </a:cxn>
                <a:cxn ang="0">
                  <a:pos x="4764" y="946"/>
                </a:cxn>
                <a:cxn ang="0">
                  <a:pos x="4701" y="1015"/>
                </a:cxn>
                <a:cxn ang="0">
                  <a:pos x="4632" y="1083"/>
                </a:cxn>
                <a:cxn ang="0">
                  <a:pos x="4558" y="1148"/>
                </a:cxn>
                <a:cxn ang="0">
                  <a:pos x="4476" y="1207"/>
                </a:cxn>
                <a:cxn ang="0">
                  <a:pos x="4389" y="1262"/>
                </a:cxn>
                <a:cxn ang="0">
                  <a:pos x="4294" y="1312"/>
                </a:cxn>
                <a:cxn ang="0">
                  <a:pos x="4192" y="1356"/>
                </a:cxn>
                <a:cxn ang="0">
                  <a:pos x="4083" y="1391"/>
                </a:cxn>
                <a:cxn ang="0">
                  <a:pos x="3967" y="1419"/>
                </a:cxn>
                <a:cxn ang="0">
                  <a:pos x="3842" y="1438"/>
                </a:cxn>
                <a:cxn ang="0">
                  <a:pos x="3710" y="1450"/>
                </a:cxn>
                <a:cxn ang="0">
                  <a:pos x="3568" y="1450"/>
                </a:cxn>
                <a:cxn ang="0">
                  <a:pos x="3420" y="1440"/>
                </a:cxn>
                <a:cxn ang="0">
                  <a:pos x="3261" y="1417"/>
                </a:cxn>
                <a:cxn ang="0">
                  <a:pos x="3178" y="1403"/>
                </a:cxn>
                <a:cxn ang="0">
                  <a:pos x="2856" y="1343"/>
                </a:cxn>
                <a:cxn ang="0">
                  <a:pos x="2558" y="1296"/>
                </a:cxn>
                <a:cxn ang="0">
                  <a:pos x="2281" y="1265"/>
                </a:cxn>
                <a:cxn ang="0">
                  <a:pos x="2024" y="1249"/>
                </a:cxn>
                <a:cxn ang="0">
                  <a:pos x="1787" y="1246"/>
                </a:cxn>
                <a:cxn ang="0">
                  <a:pos x="1568" y="1256"/>
                </a:cxn>
                <a:cxn ang="0">
                  <a:pos x="1363" y="1280"/>
                </a:cxn>
                <a:cxn ang="0">
                  <a:pos x="1268" y="1298"/>
                </a:cxn>
                <a:cxn ang="0">
                  <a:pos x="1175" y="1319"/>
                </a:cxn>
                <a:cxn ang="0">
                  <a:pos x="1084" y="1341"/>
                </a:cxn>
                <a:cxn ang="0">
                  <a:pos x="998" y="1369"/>
                </a:cxn>
                <a:cxn ang="0">
                  <a:pos x="914" y="1398"/>
                </a:cxn>
                <a:cxn ang="0">
                  <a:pos x="833" y="1432"/>
                </a:cxn>
                <a:cxn ang="0">
                  <a:pos x="754" y="1467"/>
                </a:cxn>
                <a:cxn ang="0">
                  <a:pos x="678" y="1508"/>
                </a:cxn>
                <a:cxn ang="0">
                  <a:pos x="532" y="1595"/>
                </a:cxn>
                <a:cxn ang="0">
                  <a:pos x="392" y="1695"/>
                </a:cxn>
                <a:cxn ang="0">
                  <a:pos x="258" y="1808"/>
                </a:cxn>
                <a:cxn ang="0">
                  <a:pos x="128" y="1931"/>
                </a:cxn>
                <a:cxn ang="0">
                  <a:pos x="0" y="2066"/>
                </a:cxn>
              </a:cxnLst>
              <a:rect l="0" t="0" r="r" b="b"/>
              <a:pathLst>
                <a:path w="5179" h="2066">
                  <a:moveTo>
                    <a:pt x="5179" y="0"/>
                  </a:moveTo>
                  <a:lnTo>
                    <a:pt x="5179" y="0"/>
                  </a:lnTo>
                  <a:lnTo>
                    <a:pt x="5176" y="19"/>
                  </a:lnTo>
                  <a:lnTo>
                    <a:pt x="5166" y="74"/>
                  </a:lnTo>
                  <a:lnTo>
                    <a:pt x="5158" y="114"/>
                  </a:lnTo>
                  <a:lnTo>
                    <a:pt x="5148" y="159"/>
                  </a:lnTo>
                  <a:lnTo>
                    <a:pt x="5134" y="211"/>
                  </a:lnTo>
                  <a:lnTo>
                    <a:pt x="5118" y="269"/>
                  </a:lnTo>
                  <a:lnTo>
                    <a:pt x="5098" y="331"/>
                  </a:lnTo>
                  <a:lnTo>
                    <a:pt x="5075" y="397"/>
                  </a:lnTo>
                  <a:lnTo>
                    <a:pt x="5048" y="466"/>
                  </a:lnTo>
                  <a:lnTo>
                    <a:pt x="5016" y="537"/>
                  </a:lnTo>
                  <a:lnTo>
                    <a:pt x="4982" y="612"/>
                  </a:lnTo>
                  <a:lnTo>
                    <a:pt x="4962" y="649"/>
                  </a:lnTo>
                  <a:lnTo>
                    <a:pt x="4941" y="686"/>
                  </a:lnTo>
                  <a:lnTo>
                    <a:pt x="4921" y="723"/>
                  </a:lnTo>
                  <a:lnTo>
                    <a:pt x="4897" y="762"/>
                  </a:lnTo>
                  <a:lnTo>
                    <a:pt x="4873" y="799"/>
                  </a:lnTo>
                  <a:lnTo>
                    <a:pt x="4848" y="836"/>
                  </a:lnTo>
                  <a:lnTo>
                    <a:pt x="4822" y="873"/>
                  </a:lnTo>
                  <a:lnTo>
                    <a:pt x="4794" y="909"/>
                  </a:lnTo>
                  <a:lnTo>
                    <a:pt x="4764" y="946"/>
                  </a:lnTo>
                  <a:lnTo>
                    <a:pt x="4733" y="981"/>
                  </a:lnTo>
                  <a:lnTo>
                    <a:pt x="4701" y="1015"/>
                  </a:lnTo>
                  <a:lnTo>
                    <a:pt x="4668" y="1051"/>
                  </a:lnTo>
                  <a:lnTo>
                    <a:pt x="4632" y="1083"/>
                  </a:lnTo>
                  <a:lnTo>
                    <a:pt x="4596" y="1117"/>
                  </a:lnTo>
                  <a:lnTo>
                    <a:pt x="4558" y="1148"/>
                  </a:lnTo>
                  <a:lnTo>
                    <a:pt x="4518" y="1178"/>
                  </a:lnTo>
                  <a:lnTo>
                    <a:pt x="4476" y="1207"/>
                  </a:lnTo>
                  <a:lnTo>
                    <a:pt x="4433" y="1236"/>
                  </a:lnTo>
                  <a:lnTo>
                    <a:pt x="4389" y="1262"/>
                  </a:lnTo>
                  <a:lnTo>
                    <a:pt x="4342" y="1288"/>
                  </a:lnTo>
                  <a:lnTo>
                    <a:pt x="4294" y="1312"/>
                  </a:lnTo>
                  <a:lnTo>
                    <a:pt x="4244" y="1335"/>
                  </a:lnTo>
                  <a:lnTo>
                    <a:pt x="4192" y="1356"/>
                  </a:lnTo>
                  <a:lnTo>
                    <a:pt x="4139" y="1374"/>
                  </a:lnTo>
                  <a:lnTo>
                    <a:pt x="4083" y="1391"/>
                  </a:lnTo>
                  <a:lnTo>
                    <a:pt x="4026" y="1406"/>
                  </a:lnTo>
                  <a:lnTo>
                    <a:pt x="3967" y="1419"/>
                  </a:lnTo>
                  <a:lnTo>
                    <a:pt x="3906" y="1430"/>
                  </a:lnTo>
                  <a:lnTo>
                    <a:pt x="3842" y="1438"/>
                  </a:lnTo>
                  <a:lnTo>
                    <a:pt x="3777" y="1445"/>
                  </a:lnTo>
                  <a:lnTo>
                    <a:pt x="3710" y="1450"/>
                  </a:lnTo>
                  <a:lnTo>
                    <a:pt x="3641" y="1451"/>
                  </a:lnTo>
                  <a:lnTo>
                    <a:pt x="3568" y="1450"/>
                  </a:lnTo>
                  <a:lnTo>
                    <a:pt x="3495" y="1446"/>
                  </a:lnTo>
                  <a:lnTo>
                    <a:pt x="3420" y="1440"/>
                  </a:lnTo>
                  <a:lnTo>
                    <a:pt x="3341" y="1430"/>
                  </a:lnTo>
                  <a:lnTo>
                    <a:pt x="3261" y="1417"/>
                  </a:lnTo>
                  <a:lnTo>
                    <a:pt x="3178" y="1403"/>
                  </a:lnTo>
                  <a:lnTo>
                    <a:pt x="3178" y="1403"/>
                  </a:lnTo>
                  <a:lnTo>
                    <a:pt x="3014" y="1370"/>
                  </a:lnTo>
                  <a:lnTo>
                    <a:pt x="2856" y="1343"/>
                  </a:lnTo>
                  <a:lnTo>
                    <a:pt x="2703" y="1317"/>
                  </a:lnTo>
                  <a:lnTo>
                    <a:pt x="2558" y="1296"/>
                  </a:lnTo>
                  <a:lnTo>
                    <a:pt x="2416" y="1280"/>
                  </a:lnTo>
                  <a:lnTo>
                    <a:pt x="2281" y="1265"/>
                  </a:lnTo>
                  <a:lnTo>
                    <a:pt x="2149" y="1256"/>
                  </a:lnTo>
                  <a:lnTo>
                    <a:pt x="2024" y="1249"/>
                  </a:lnTo>
                  <a:lnTo>
                    <a:pt x="1904" y="1246"/>
                  </a:lnTo>
                  <a:lnTo>
                    <a:pt x="1787" y="1246"/>
                  </a:lnTo>
                  <a:lnTo>
                    <a:pt x="1674" y="1249"/>
                  </a:lnTo>
                  <a:lnTo>
                    <a:pt x="1568" y="1256"/>
                  </a:lnTo>
                  <a:lnTo>
                    <a:pt x="1463" y="1267"/>
                  </a:lnTo>
                  <a:lnTo>
                    <a:pt x="1363" y="1280"/>
                  </a:lnTo>
                  <a:lnTo>
                    <a:pt x="1315" y="1288"/>
                  </a:lnTo>
                  <a:lnTo>
                    <a:pt x="1268" y="1298"/>
                  </a:lnTo>
                  <a:lnTo>
                    <a:pt x="1220" y="1307"/>
                  </a:lnTo>
                  <a:lnTo>
                    <a:pt x="1175" y="1319"/>
                  </a:lnTo>
                  <a:lnTo>
                    <a:pt x="1129" y="1330"/>
                  </a:lnTo>
                  <a:lnTo>
                    <a:pt x="1084" y="1341"/>
                  </a:lnTo>
                  <a:lnTo>
                    <a:pt x="1041" y="1354"/>
                  </a:lnTo>
                  <a:lnTo>
                    <a:pt x="998" y="1369"/>
                  </a:lnTo>
                  <a:lnTo>
                    <a:pt x="955" y="1383"/>
                  </a:lnTo>
                  <a:lnTo>
                    <a:pt x="914" y="1398"/>
                  </a:lnTo>
                  <a:lnTo>
                    <a:pt x="873" y="1414"/>
                  </a:lnTo>
                  <a:lnTo>
                    <a:pt x="833" y="1432"/>
                  </a:lnTo>
                  <a:lnTo>
                    <a:pt x="793" y="1450"/>
                  </a:lnTo>
                  <a:lnTo>
                    <a:pt x="754" y="1467"/>
                  </a:lnTo>
                  <a:lnTo>
                    <a:pt x="716" y="1487"/>
                  </a:lnTo>
                  <a:lnTo>
                    <a:pt x="678" y="1508"/>
                  </a:lnTo>
                  <a:lnTo>
                    <a:pt x="604" y="1550"/>
                  </a:lnTo>
                  <a:lnTo>
                    <a:pt x="532" y="1595"/>
                  </a:lnTo>
                  <a:lnTo>
                    <a:pt x="461" y="1643"/>
                  </a:lnTo>
                  <a:lnTo>
                    <a:pt x="392" y="1695"/>
                  </a:lnTo>
                  <a:lnTo>
                    <a:pt x="325" y="1750"/>
                  </a:lnTo>
                  <a:lnTo>
                    <a:pt x="258" y="1808"/>
                  </a:lnTo>
                  <a:lnTo>
                    <a:pt x="193" y="1868"/>
                  </a:lnTo>
                  <a:lnTo>
                    <a:pt x="128" y="1931"/>
                  </a:lnTo>
                  <a:lnTo>
                    <a:pt x="64" y="1997"/>
                  </a:lnTo>
                  <a:lnTo>
                    <a:pt x="0" y="206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46311" name="Freeform 103"/>
            <p:cNvSpPr>
              <a:spLocks/>
            </p:cNvSpPr>
            <p:nvPr/>
          </p:nvSpPr>
          <p:spPr bwMode="auto">
            <a:xfrm>
              <a:off x="1501" y="738"/>
              <a:ext cx="5149" cy="1091"/>
            </a:xfrm>
            <a:custGeom>
              <a:avLst/>
              <a:gdLst/>
              <a:ahLst/>
              <a:cxnLst>
                <a:cxn ang="0">
                  <a:pos x="5149" y="0"/>
                </a:cxn>
                <a:cxn ang="0">
                  <a:pos x="5136" y="76"/>
                </a:cxn>
                <a:cxn ang="0">
                  <a:pos x="5119" y="162"/>
                </a:cxn>
                <a:cxn ang="0">
                  <a:pos x="5090" y="273"/>
                </a:cxn>
                <a:cxn ang="0">
                  <a:pos x="5050" y="402"/>
                </a:cxn>
                <a:cxn ang="0">
                  <a:pos x="4993" y="545"/>
                </a:cxn>
                <a:cxn ang="0">
                  <a:pos x="4940" y="658"/>
                </a:cxn>
                <a:cxn ang="0">
                  <a:pos x="4900" y="734"/>
                </a:cxn>
                <a:cxn ang="0">
                  <a:pos x="4854" y="809"/>
                </a:cxn>
                <a:cxn ang="0">
                  <a:pos x="4803" y="885"/>
                </a:cxn>
                <a:cxn ang="0">
                  <a:pos x="4747" y="960"/>
                </a:cxn>
                <a:cxn ang="0">
                  <a:pos x="4685" y="1032"/>
                </a:cxn>
                <a:cxn ang="0">
                  <a:pos x="4617" y="1102"/>
                </a:cxn>
                <a:cxn ang="0">
                  <a:pos x="4543" y="1168"/>
                </a:cxn>
                <a:cxn ang="0">
                  <a:pos x="4463" y="1229"/>
                </a:cxn>
                <a:cxn ang="0">
                  <a:pos x="4377" y="1287"/>
                </a:cxn>
                <a:cxn ang="0">
                  <a:pos x="4282" y="1337"/>
                </a:cxn>
                <a:cxn ang="0">
                  <a:pos x="4181" y="1384"/>
                </a:cxn>
                <a:cxn ang="0">
                  <a:pos x="4073" y="1421"/>
                </a:cxn>
                <a:cxn ang="0">
                  <a:pos x="3957" y="1452"/>
                </a:cxn>
                <a:cxn ang="0">
                  <a:pos x="3832" y="1475"/>
                </a:cxn>
                <a:cxn ang="0">
                  <a:pos x="3700" y="1488"/>
                </a:cxn>
                <a:cxn ang="0">
                  <a:pos x="3559" y="1491"/>
                </a:cxn>
                <a:cxn ang="0">
                  <a:pos x="3410" y="1483"/>
                </a:cxn>
                <a:cxn ang="0">
                  <a:pos x="3251" y="1465"/>
                </a:cxn>
                <a:cxn ang="0">
                  <a:pos x="3169" y="1450"/>
                </a:cxn>
                <a:cxn ang="0">
                  <a:pos x="2845" y="1397"/>
                </a:cxn>
                <a:cxn ang="0">
                  <a:pos x="2545" y="1358"/>
                </a:cxn>
                <a:cxn ang="0">
                  <a:pos x="2269" y="1333"/>
                </a:cxn>
                <a:cxn ang="0">
                  <a:pos x="2012" y="1321"/>
                </a:cxn>
                <a:cxn ang="0">
                  <a:pos x="1775" y="1323"/>
                </a:cxn>
                <a:cxn ang="0">
                  <a:pos x="1555" y="1337"/>
                </a:cxn>
                <a:cxn ang="0">
                  <a:pos x="1353" y="1366"/>
                </a:cxn>
                <a:cxn ang="0">
                  <a:pos x="1255" y="1384"/>
                </a:cxn>
                <a:cxn ang="0">
                  <a:pos x="1164" y="1407"/>
                </a:cxn>
                <a:cxn ang="0">
                  <a:pos x="1074" y="1433"/>
                </a:cxn>
                <a:cxn ang="0">
                  <a:pos x="987" y="1462"/>
                </a:cxn>
                <a:cxn ang="0">
                  <a:pos x="904" y="1492"/>
                </a:cxn>
                <a:cxn ang="0">
                  <a:pos x="824" y="1528"/>
                </a:cxn>
                <a:cxn ang="0">
                  <a:pos x="746" y="1567"/>
                </a:cxn>
                <a:cxn ang="0">
                  <a:pos x="669" y="1607"/>
                </a:cxn>
                <a:cxn ang="0">
                  <a:pos x="525" y="1699"/>
                </a:cxn>
                <a:cxn ang="0">
                  <a:pos x="386" y="1802"/>
                </a:cxn>
                <a:cxn ang="0">
                  <a:pos x="254" y="1917"/>
                </a:cxn>
                <a:cxn ang="0">
                  <a:pos x="127" y="2045"/>
                </a:cxn>
                <a:cxn ang="0">
                  <a:pos x="0" y="2182"/>
                </a:cxn>
              </a:cxnLst>
              <a:rect l="0" t="0" r="r" b="b"/>
              <a:pathLst>
                <a:path w="5149" h="2182">
                  <a:moveTo>
                    <a:pt x="5149" y="0"/>
                  </a:moveTo>
                  <a:lnTo>
                    <a:pt x="5149" y="0"/>
                  </a:lnTo>
                  <a:lnTo>
                    <a:pt x="5146" y="20"/>
                  </a:lnTo>
                  <a:lnTo>
                    <a:pt x="5136" y="76"/>
                  </a:lnTo>
                  <a:lnTo>
                    <a:pt x="5129" y="115"/>
                  </a:lnTo>
                  <a:lnTo>
                    <a:pt x="5119" y="162"/>
                  </a:lnTo>
                  <a:lnTo>
                    <a:pt x="5105" y="215"/>
                  </a:lnTo>
                  <a:lnTo>
                    <a:pt x="5090" y="273"/>
                  </a:lnTo>
                  <a:lnTo>
                    <a:pt x="5072" y="336"/>
                  </a:lnTo>
                  <a:lnTo>
                    <a:pt x="5050" y="402"/>
                  </a:lnTo>
                  <a:lnTo>
                    <a:pt x="5024" y="472"/>
                  </a:lnTo>
                  <a:lnTo>
                    <a:pt x="4993" y="545"/>
                  </a:lnTo>
                  <a:lnTo>
                    <a:pt x="4960" y="620"/>
                  </a:lnTo>
                  <a:lnTo>
                    <a:pt x="4940" y="658"/>
                  </a:lnTo>
                  <a:lnTo>
                    <a:pt x="4921" y="696"/>
                  </a:lnTo>
                  <a:lnTo>
                    <a:pt x="4900" y="734"/>
                  </a:lnTo>
                  <a:lnTo>
                    <a:pt x="4878" y="772"/>
                  </a:lnTo>
                  <a:lnTo>
                    <a:pt x="4854" y="809"/>
                  </a:lnTo>
                  <a:lnTo>
                    <a:pt x="4829" y="848"/>
                  </a:lnTo>
                  <a:lnTo>
                    <a:pt x="4803" y="885"/>
                  </a:lnTo>
                  <a:lnTo>
                    <a:pt x="4776" y="922"/>
                  </a:lnTo>
                  <a:lnTo>
                    <a:pt x="4747" y="960"/>
                  </a:lnTo>
                  <a:lnTo>
                    <a:pt x="4717" y="997"/>
                  </a:lnTo>
                  <a:lnTo>
                    <a:pt x="4685" y="1032"/>
                  </a:lnTo>
                  <a:lnTo>
                    <a:pt x="4651" y="1068"/>
                  </a:lnTo>
                  <a:lnTo>
                    <a:pt x="4617" y="1102"/>
                  </a:lnTo>
                  <a:lnTo>
                    <a:pt x="4581" y="1136"/>
                  </a:lnTo>
                  <a:lnTo>
                    <a:pt x="4543" y="1168"/>
                  </a:lnTo>
                  <a:lnTo>
                    <a:pt x="4504" y="1199"/>
                  </a:lnTo>
                  <a:lnTo>
                    <a:pt x="4463" y="1229"/>
                  </a:lnTo>
                  <a:lnTo>
                    <a:pt x="4421" y="1258"/>
                  </a:lnTo>
                  <a:lnTo>
                    <a:pt x="4377" y="1287"/>
                  </a:lnTo>
                  <a:lnTo>
                    <a:pt x="4331" y="1313"/>
                  </a:lnTo>
                  <a:lnTo>
                    <a:pt x="4282" y="1337"/>
                  </a:lnTo>
                  <a:lnTo>
                    <a:pt x="4232" y="1362"/>
                  </a:lnTo>
                  <a:lnTo>
                    <a:pt x="4181" y="1384"/>
                  </a:lnTo>
                  <a:lnTo>
                    <a:pt x="4128" y="1404"/>
                  </a:lnTo>
                  <a:lnTo>
                    <a:pt x="4073" y="1421"/>
                  </a:lnTo>
                  <a:lnTo>
                    <a:pt x="4016" y="1438"/>
                  </a:lnTo>
                  <a:lnTo>
                    <a:pt x="3957" y="1452"/>
                  </a:lnTo>
                  <a:lnTo>
                    <a:pt x="3896" y="1465"/>
                  </a:lnTo>
                  <a:lnTo>
                    <a:pt x="3832" y="1475"/>
                  </a:lnTo>
                  <a:lnTo>
                    <a:pt x="3767" y="1483"/>
                  </a:lnTo>
                  <a:lnTo>
                    <a:pt x="3700" y="1488"/>
                  </a:lnTo>
                  <a:lnTo>
                    <a:pt x="3631" y="1491"/>
                  </a:lnTo>
                  <a:lnTo>
                    <a:pt x="3559" y="1491"/>
                  </a:lnTo>
                  <a:lnTo>
                    <a:pt x="3485" y="1489"/>
                  </a:lnTo>
                  <a:lnTo>
                    <a:pt x="3410" y="1483"/>
                  </a:lnTo>
                  <a:lnTo>
                    <a:pt x="3331" y="1476"/>
                  </a:lnTo>
                  <a:lnTo>
                    <a:pt x="3251" y="1465"/>
                  </a:lnTo>
                  <a:lnTo>
                    <a:pt x="3169" y="1450"/>
                  </a:lnTo>
                  <a:lnTo>
                    <a:pt x="3169" y="1450"/>
                  </a:lnTo>
                  <a:lnTo>
                    <a:pt x="3003" y="1423"/>
                  </a:lnTo>
                  <a:lnTo>
                    <a:pt x="2845" y="1397"/>
                  </a:lnTo>
                  <a:lnTo>
                    <a:pt x="2692" y="1376"/>
                  </a:lnTo>
                  <a:lnTo>
                    <a:pt x="2545" y="1358"/>
                  </a:lnTo>
                  <a:lnTo>
                    <a:pt x="2405" y="1344"/>
                  </a:lnTo>
                  <a:lnTo>
                    <a:pt x="2269" y="1333"/>
                  </a:lnTo>
                  <a:lnTo>
                    <a:pt x="2138" y="1324"/>
                  </a:lnTo>
                  <a:lnTo>
                    <a:pt x="2012" y="1321"/>
                  </a:lnTo>
                  <a:lnTo>
                    <a:pt x="1891" y="1320"/>
                  </a:lnTo>
                  <a:lnTo>
                    <a:pt x="1775" y="1323"/>
                  </a:lnTo>
                  <a:lnTo>
                    <a:pt x="1664" y="1328"/>
                  </a:lnTo>
                  <a:lnTo>
                    <a:pt x="1555" y="1337"/>
                  </a:lnTo>
                  <a:lnTo>
                    <a:pt x="1451" y="1350"/>
                  </a:lnTo>
                  <a:lnTo>
                    <a:pt x="1353" y="1366"/>
                  </a:lnTo>
                  <a:lnTo>
                    <a:pt x="1304" y="1375"/>
                  </a:lnTo>
                  <a:lnTo>
                    <a:pt x="1255" y="1384"/>
                  </a:lnTo>
                  <a:lnTo>
                    <a:pt x="1210" y="1396"/>
                  </a:lnTo>
                  <a:lnTo>
                    <a:pt x="1164" y="1407"/>
                  </a:lnTo>
                  <a:lnTo>
                    <a:pt x="1118" y="1420"/>
                  </a:lnTo>
                  <a:lnTo>
                    <a:pt x="1074" y="1433"/>
                  </a:lnTo>
                  <a:lnTo>
                    <a:pt x="1030" y="1447"/>
                  </a:lnTo>
                  <a:lnTo>
                    <a:pt x="987" y="1462"/>
                  </a:lnTo>
                  <a:lnTo>
                    <a:pt x="946" y="1476"/>
                  </a:lnTo>
                  <a:lnTo>
                    <a:pt x="904" y="1492"/>
                  </a:lnTo>
                  <a:lnTo>
                    <a:pt x="864" y="1510"/>
                  </a:lnTo>
                  <a:lnTo>
                    <a:pt x="824" y="1528"/>
                  </a:lnTo>
                  <a:lnTo>
                    <a:pt x="785" y="1547"/>
                  </a:lnTo>
                  <a:lnTo>
                    <a:pt x="746" y="1567"/>
                  </a:lnTo>
                  <a:lnTo>
                    <a:pt x="707" y="1586"/>
                  </a:lnTo>
                  <a:lnTo>
                    <a:pt x="669" y="1607"/>
                  </a:lnTo>
                  <a:lnTo>
                    <a:pt x="596" y="1652"/>
                  </a:lnTo>
                  <a:lnTo>
                    <a:pt x="525" y="1699"/>
                  </a:lnTo>
                  <a:lnTo>
                    <a:pt x="456" y="1749"/>
                  </a:lnTo>
                  <a:lnTo>
                    <a:pt x="386" y="1802"/>
                  </a:lnTo>
                  <a:lnTo>
                    <a:pt x="320" y="1859"/>
                  </a:lnTo>
                  <a:lnTo>
                    <a:pt x="254" y="1917"/>
                  </a:lnTo>
                  <a:lnTo>
                    <a:pt x="190" y="1980"/>
                  </a:lnTo>
                  <a:lnTo>
                    <a:pt x="127" y="2045"/>
                  </a:lnTo>
                  <a:lnTo>
                    <a:pt x="63" y="2112"/>
                  </a:lnTo>
                  <a:lnTo>
                    <a:pt x="0" y="218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46312" name="Freeform 104"/>
            <p:cNvSpPr>
              <a:spLocks/>
            </p:cNvSpPr>
            <p:nvPr/>
          </p:nvSpPr>
          <p:spPr bwMode="auto">
            <a:xfrm>
              <a:off x="1550" y="709"/>
              <a:ext cx="5113" cy="1149"/>
            </a:xfrm>
            <a:custGeom>
              <a:avLst/>
              <a:gdLst/>
              <a:ahLst/>
              <a:cxnLst>
                <a:cxn ang="0">
                  <a:pos x="5113" y="0"/>
                </a:cxn>
                <a:cxn ang="0">
                  <a:pos x="5104" y="78"/>
                </a:cxn>
                <a:cxn ang="0">
                  <a:pos x="5087" y="163"/>
                </a:cxn>
                <a:cxn ang="0">
                  <a:pos x="5061" y="276"/>
                </a:cxn>
                <a:cxn ang="0">
                  <a:pos x="5020" y="407"/>
                </a:cxn>
                <a:cxn ang="0">
                  <a:pos x="4968" y="551"/>
                </a:cxn>
                <a:cxn ang="0">
                  <a:pos x="4916" y="666"/>
                </a:cxn>
                <a:cxn ang="0">
                  <a:pos x="4876" y="743"/>
                </a:cxn>
                <a:cxn ang="0">
                  <a:pos x="4832" y="821"/>
                </a:cxn>
                <a:cxn ang="0">
                  <a:pos x="4783" y="896"/>
                </a:cxn>
                <a:cxn ang="0">
                  <a:pos x="4727" y="972"/>
                </a:cxn>
                <a:cxn ang="0">
                  <a:pos x="4666" y="1047"/>
                </a:cxn>
                <a:cxn ang="0">
                  <a:pos x="4600" y="1118"/>
                </a:cxn>
                <a:cxn ang="0">
                  <a:pos x="4528" y="1185"/>
                </a:cxn>
                <a:cxn ang="0">
                  <a:pos x="4447" y="1250"/>
                </a:cxn>
                <a:cxn ang="0">
                  <a:pos x="4361" y="1310"/>
                </a:cxn>
                <a:cxn ang="0">
                  <a:pos x="4268" y="1363"/>
                </a:cxn>
                <a:cxn ang="0">
                  <a:pos x="4168" y="1410"/>
                </a:cxn>
                <a:cxn ang="0">
                  <a:pos x="4060" y="1450"/>
                </a:cxn>
                <a:cxn ang="0">
                  <a:pos x="3944" y="1484"/>
                </a:cxn>
                <a:cxn ang="0">
                  <a:pos x="3821" y="1508"/>
                </a:cxn>
                <a:cxn ang="0">
                  <a:pos x="3689" y="1525"/>
                </a:cxn>
                <a:cxn ang="0">
                  <a:pos x="3547" y="1531"/>
                </a:cxn>
                <a:cxn ang="0">
                  <a:pos x="3397" y="1526"/>
                </a:cxn>
                <a:cxn ang="0">
                  <a:pos x="3239" y="1512"/>
                </a:cxn>
                <a:cxn ang="0">
                  <a:pos x="3156" y="1499"/>
                </a:cxn>
                <a:cxn ang="0">
                  <a:pos x="2832" y="1452"/>
                </a:cxn>
                <a:cxn ang="0">
                  <a:pos x="2532" y="1418"/>
                </a:cxn>
                <a:cxn ang="0">
                  <a:pos x="2255" y="1397"/>
                </a:cxn>
                <a:cxn ang="0">
                  <a:pos x="1998" y="1391"/>
                </a:cxn>
                <a:cxn ang="0">
                  <a:pos x="1760" y="1397"/>
                </a:cxn>
                <a:cxn ang="0">
                  <a:pos x="1541" y="1418"/>
                </a:cxn>
                <a:cxn ang="0">
                  <a:pos x="1338" y="1450"/>
                </a:cxn>
                <a:cxn ang="0">
                  <a:pos x="1242" y="1471"/>
                </a:cxn>
                <a:cxn ang="0">
                  <a:pos x="1151" y="1496"/>
                </a:cxn>
                <a:cxn ang="0">
                  <a:pos x="1062" y="1523"/>
                </a:cxn>
                <a:cxn ang="0">
                  <a:pos x="976" y="1554"/>
                </a:cxn>
                <a:cxn ang="0">
                  <a:pos x="893" y="1588"/>
                </a:cxn>
                <a:cxn ang="0">
                  <a:pos x="813" y="1623"/>
                </a:cxn>
                <a:cxn ang="0">
                  <a:pos x="736" y="1663"/>
                </a:cxn>
                <a:cxn ang="0">
                  <a:pos x="661" y="1707"/>
                </a:cxn>
                <a:cxn ang="0">
                  <a:pos x="516" y="1801"/>
                </a:cxn>
                <a:cxn ang="0">
                  <a:pos x="380" y="1907"/>
                </a:cxn>
                <a:cxn ang="0">
                  <a:pos x="250" y="2027"/>
                </a:cxn>
                <a:cxn ang="0">
                  <a:pos x="123" y="2156"/>
                </a:cxn>
                <a:cxn ang="0">
                  <a:pos x="0" y="2298"/>
                </a:cxn>
              </a:cxnLst>
              <a:rect l="0" t="0" r="r" b="b"/>
              <a:pathLst>
                <a:path w="5113" h="2298">
                  <a:moveTo>
                    <a:pt x="5113" y="0"/>
                  </a:moveTo>
                  <a:lnTo>
                    <a:pt x="5113" y="0"/>
                  </a:lnTo>
                  <a:lnTo>
                    <a:pt x="5112" y="21"/>
                  </a:lnTo>
                  <a:lnTo>
                    <a:pt x="5104" y="78"/>
                  </a:lnTo>
                  <a:lnTo>
                    <a:pt x="5097" y="117"/>
                  </a:lnTo>
                  <a:lnTo>
                    <a:pt x="5087" y="163"/>
                  </a:lnTo>
                  <a:lnTo>
                    <a:pt x="5075" y="217"/>
                  </a:lnTo>
                  <a:lnTo>
                    <a:pt x="5061" y="276"/>
                  </a:lnTo>
                  <a:lnTo>
                    <a:pt x="5043" y="339"/>
                  </a:lnTo>
                  <a:lnTo>
                    <a:pt x="5020" y="407"/>
                  </a:lnTo>
                  <a:lnTo>
                    <a:pt x="4997" y="478"/>
                  </a:lnTo>
                  <a:lnTo>
                    <a:pt x="4968" y="551"/>
                  </a:lnTo>
                  <a:lnTo>
                    <a:pt x="4934" y="627"/>
                  </a:lnTo>
                  <a:lnTo>
                    <a:pt x="4916" y="666"/>
                  </a:lnTo>
                  <a:lnTo>
                    <a:pt x="4897" y="704"/>
                  </a:lnTo>
                  <a:lnTo>
                    <a:pt x="4876" y="743"/>
                  </a:lnTo>
                  <a:lnTo>
                    <a:pt x="4855" y="782"/>
                  </a:lnTo>
                  <a:lnTo>
                    <a:pt x="4832" y="821"/>
                  </a:lnTo>
                  <a:lnTo>
                    <a:pt x="4808" y="859"/>
                  </a:lnTo>
                  <a:lnTo>
                    <a:pt x="4783" y="896"/>
                  </a:lnTo>
                  <a:lnTo>
                    <a:pt x="4755" y="935"/>
                  </a:lnTo>
                  <a:lnTo>
                    <a:pt x="4727" y="972"/>
                  </a:lnTo>
                  <a:lnTo>
                    <a:pt x="4697" y="1009"/>
                  </a:lnTo>
                  <a:lnTo>
                    <a:pt x="4666" y="1047"/>
                  </a:lnTo>
                  <a:lnTo>
                    <a:pt x="4634" y="1082"/>
                  </a:lnTo>
                  <a:lnTo>
                    <a:pt x="4600" y="1118"/>
                  </a:lnTo>
                  <a:lnTo>
                    <a:pt x="4564" y="1153"/>
                  </a:lnTo>
                  <a:lnTo>
                    <a:pt x="4528" y="1185"/>
                  </a:lnTo>
                  <a:lnTo>
                    <a:pt x="4489" y="1218"/>
                  </a:lnTo>
                  <a:lnTo>
                    <a:pt x="4447" y="1250"/>
                  </a:lnTo>
                  <a:lnTo>
                    <a:pt x="4405" y="1281"/>
                  </a:lnTo>
                  <a:lnTo>
                    <a:pt x="4361" y="1310"/>
                  </a:lnTo>
                  <a:lnTo>
                    <a:pt x="4315" y="1337"/>
                  </a:lnTo>
                  <a:lnTo>
                    <a:pt x="4268" y="1363"/>
                  </a:lnTo>
                  <a:lnTo>
                    <a:pt x="4219" y="1387"/>
                  </a:lnTo>
                  <a:lnTo>
                    <a:pt x="4168" y="1410"/>
                  </a:lnTo>
                  <a:lnTo>
                    <a:pt x="4115" y="1431"/>
                  </a:lnTo>
                  <a:lnTo>
                    <a:pt x="4060" y="1450"/>
                  </a:lnTo>
                  <a:lnTo>
                    <a:pt x="4003" y="1468"/>
                  </a:lnTo>
                  <a:lnTo>
                    <a:pt x="3944" y="1484"/>
                  </a:lnTo>
                  <a:lnTo>
                    <a:pt x="3883" y="1497"/>
                  </a:lnTo>
                  <a:lnTo>
                    <a:pt x="3821" y="1508"/>
                  </a:lnTo>
                  <a:lnTo>
                    <a:pt x="3756" y="1518"/>
                  </a:lnTo>
                  <a:lnTo>
                    <a:pt x="3689" y="1525"/>
                  </a:lnTo>
                  <a:lnTo>
                    <a:pt x="3619" y="1529"/>
                  </a:lnTo>
                  <a:lnTo>
                    <a:pt x="3547" y="1531"/>
                  </a:lnTo>
                  <a:lnTo>
                    <a:pt x="3474" y="1529"/>
                  </a:lnTo>
                  <a:lnTo>
                    <a:pt x="3397" y="1526"/>
                  </a:lnTo>
                  <a:lnTo>
                    <a:pt x="3320" y="1520"/>
                  </a:lnTo>
                  <a:lnTo>
                    <a:pt x="3239" y="1512"/>
                  </a:lnTo>
                  <a:lnTo>
                    <a:pt x="3156" y="1499"/>
                  </a:lnTo>
                  <a:lnTo>
                    <a:pt x="3156" y="1499"/>
                  </a:lnTo>
                  <a:lnTo>
                    <a:pt x="2991" y="1473"/>
                  </a:lnTo>
                  <a:lnTo>
                    <a:pt x="2832" y="1452"/>
                  </a:lnTo>
                  <a:lnTo>
                    <a:pt x="2680" y="1433"/>
                  </a:lnTo>
                  <a:lnTo>
                    <a:pt x="2532" y="1418"/>
                  </a:lnTo>
                  <a:lnTo>
                    <a:pt x="2391" y="1407"/>
                  </a:lnTo>
                  <a:lnTo>
                    <a:pt x="2255" y="1397"/>
                  </a:lnTo>
                  <a:lnTo>
                    <a:pt x="2124" y="1392"/>
                  </a:lnTo>
                  <a:lnTo>
                    <a:pt x="1998" y="1391"/>
                  </a:lnTo>
                  <a:lnTo>
                    <a:pt x="1877" y="1392"/>
                  </a:lnTo>
                  <a:lnTo>
                    <a:pt x="1760" y="1397"/>
                  </a:lnTo>
                  <a:lnTo>
                    <a:pt x="1649" y="1405"/>
                  </a:lnTo>
                  <a:lnTo>
                    <a:pt x="1541" y="1418"/>
                  </a:lnTo>
                  <a:lnTo>
                    <a:pt x="1438" y="1433"/>
                  </a:lnTo>
                  <a:lnTo>
                    <a:pt x="1338" y="1450"/>
                  </a:lnTo>
                  <a:lnTo>
                    <a:pt x="1290" y="1460"/>
                  </a:lnTo>
                  <a:lnTo>
                    <a:pt x="1242" y="1471"/>
                  </a:lnTo>
                  <a:lnTo>
                    <a:pt x="1197" y="1483"/>
                  </a:lnTo>
                  <a:lnTo>
                    <a:pt x="1151" y="1496"/>
                  </a:lnTo>
                  <a:lnTo>
                    <a:pt x="1106" y="1508"/>
                  </a:lnTo>
                  <a:lnTo>
                    <a:pt x="1062" y="1523"/>
                  </a:lnTo>
                  <a:lnTo>
                    <a:pt x="1019" y="1537"/>
                  </a:lnTo>
                  <a:lnTo>
                    <a:pt x="976" y="1554"/>
                  </a:lnTo>
                  <a:lnTo>
                    <a:pt x="934" y="1570"/>
                  </a:lnTo>
                  <a:lnTo>
                    <a:pt x="893" y="1588"/>
                  </a:lnTo>
                  <a:lnTo>
                    <a:pt x="852" y="1605"/>
                  </a:lnTo>
                  <a:lnTo>
                    <a:pt x="813" y="1623"/>
                  </a:lnTo>
                  <a:lnTo>
                    <a:pt x="775" y="1644"/>
                  </a:lnTo>
                  <a:lnTo>
                    <a:pt x="736" y="1663"/>
                  </a:lnTo>
                  <a:lnTo>
                    <a:pt x="698" y="1684"/>
                  </a:lnTo>
                  <a:lnTo>
                    <a:pt x="661" y="1707"/>
                  </a:lnTo>
                  <a:lnTo>
                    <a:pt x="587" y="1752"/>
                  </a:lnTo>
                  <a:lnTo>
                    <a:pt x="516" y="1801"/>
                  </a:lnTo>
                  <a:lnTo>
                    <a:pt x="448" y="1854"/>
                  </a:lnTo>
                  <a:lnTo>
                    <a:pt x="380" y="1907"/>
                  </a:lnTo>
                  <a:lnTo>
                    <a:pt x="315" y="1965"/>
                  </a:lnTo>
                  <a:lnTo>
                    <a:pt x="250" y="2027"/>
                  </a:lnTo>
                  <a:lnTo>
                    <a:pt x="186" y="2090"/>
                  </a:lnTo>
                  <a:lnTo>
                    <a:pt x="123" y="2156"/>
                  </a:lnTo>
                  <a:lnTo>
                    <a:pt x="61" y="2225"/>
                  </a:lnTo>
                  <a:lnTo>
                    <a:pt x="0" y="229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46313" name="Freeform 105"/>
            <p:cNvSpPr>
              <a:spLocks/>
            </p:cNvSpPr>
            <p:nvPr/>
          </p:nvSpPr>
          <p:spPr bwMode="auto">
            <a:xfrm>
              <a:off x="1598" y="681"/>
              <a:ext cx="5079" cy="1206"/>
            </a:xfrm>
            <a:custGeom>
              <a:avLst/>
              <a:gdLst/>
              <a:ahLst/>
              <a:cxnLst>
                <a:cxn ang="0">
                  <a:pos x="5079" y="0"/>
                </a:cxn>
                <a:cxn ang="0">
                  <a:pos x="5070" y="76"/>
                </a:cxn>
                <a:cxn ang="0">
                  <a:pos x="5054" y="164"/>
                </a:cxn>
                <a:cxn ang="0">
                  <a:pos x="5031" y="278"/>
                </a:cxn>
                <a:cxn ang="0">
                  <a:pos x="4993" y="410"/>
                </a:cxn>
                <a:cxn ang="0">
                  <a:pos x="4942" y="555"/>
                </a:cxn>
                <a:cxn ang="0">
                  <a:pos x="4892" y="672"/>
                </a:cxn>
                <a:cxn ang="0">
                  <a:pos x="4853" y="749"/>
                </a:cxn>
                <a:cxn ang="0">
                  <a:pos x="4810" y="828"/>
                </a:cxn>
                <a:cxn ang="0">
                  <a:pos x="4761" y="907"/>
                </a:cxn>
                <a:cxn ang="0">
                  <a:pos x="4707" y="985"/>
                </a:cxn>
                <a:cxn ang="0">
                  <a:pos x="4648" y="1059"/>
                </a:cxn>
                <a:cxn ang="0">
                  <a:pos x="4582" y="1132"/>
                </a:cxn>
                <a:cxn ang="0">
                  <a:pos x="4510" y="1203"/>
                </a:cxn>
                <a:cxn ang="0">
                  <a:pos x="4432" y="1267"/>
                </a:cxn>
                <a:cxn ang="0">
                  <a:pos x="4348" y="1329"/>
                </a:cxn>
                <a:cxn ang="0">
                  <a:pos x="4255" y="1385"/>
                </a:cxn>
                <a:cxn ang="0">
                  <a:pos x="4155" y="1435"/>
                </a:cxn>
                <a:cxn ang="0">
                  <a:pos x="4048" y="1477"/>
                </a:cxn>
                <a:cxn ang="0">
                  <a:pos x="3932" y="1513"/>
                </a:cxn>
                <a:cxn ang="0">
                  <a:pos x="3809" y="1540"/>
                </a:cxn>
                <a:cxn ang="0">
                  <a:pos x="3677" y="1560"/>
                </a:cxn>
                <a:cxn ang="0">
                  <a:pos x="3537" y="1568"/>
                </a:cxn>
                <a:cxn ang="0">
                  <a:pos x="3387" y="1568"/>
                </a:cxn>
                <a:cxn ang="0">
                  <a:pos x="3229" y="1555"/>
                </a:cxn>
                <a:cxn ang="0">
                  <a:pos x="3145" y="1545"/>
                </a:cxn>
                <a:cxn ang="0">
                  <a:pos x="2820" y="1503"/>
                </a:cxn>
                <a:cxn ang="0">
                  <a:pos x="2520" y="1476"/>
                </a:cxn>
                <a:cxn ang="0">
                  <a:pos x="2241" y="1461"/>
                </a:cxn>
                <a:cxn ang="0">
                  <a:pos x="1986" y="1459"/>
                </a:cxn>
                <a:cxn ang="0">
                  <a:pos x="1748" y="1471"/>
                </a:cxn>
                <a:cxn ang="0">
                  <a:pos x="1529" y="1495"/>
                </a:cxn>
                <a:cxn ang="0">
                  <a:pos x="1326" y="1532"/>
                </a:cxn>
                <a:cxn ang="0">
                  <a:pos x="1232" y="1555"/>
                </a:cxn>
                <a:cxn ang="0">
                  <a:pos x="1139" y="1582"/>
                </a:cxn>
                <a:cxn ang="0">
                  <a:pos x="1051" y="1611"/>
                </a:cxn>
                <a:cxn ang="0">
                  <a:pos x="965" y="1644"/>
                </a:cxn>
                <a:cxn ang="0">
                  <a:pos x="883" y="1679"/>
                </a:cxn>
                <a:cxn ang="0">
                  <a:pos x="804" y="1718"/>
                </a:cxn>
                <a:cxn ang="0">
                  <a:pos x="727" y="1760"/>
                </a:cxn>
                <a:cxn ang="0">
                  <a:pos x="653" y="1803"/>
                </a:cxn>
                <a:cxn ang="0">
                  <a:pos x="510" y="1902"/>
                </a:cxn>
                <a:cxn ang="0">
                  <a:pos x="375" y="2012"/>
                </a:cxn>
                <a:cxn ang="0">
                  <a:pos x="246" y="2133"/>
                </a:cxn>
                <a:cxn ang="0">
                  <a:pos x="123" y="2267"/>
                </a:cxn>
                <a:cxn ang="0">
                  <a:pos x="0" y="2412"/>
                </a:cxn>
              </a:cxnLst>
              <a:rect l="0" t="0" r="r" b="b"/>
              <a:pathLst>
                <a:path w="5079" h="2412">
                  <a:moveTo>
                    <a:pt x="5079" y="0"/>
                  </a:moveTo>
                  <a:lnTo>
                    <a:pt x="5079" y="0"/>
                  </a:lnTo>
                  <a:lnTo>
                    <a:pt x="5078" y="19"/>
                  </a:lnTo>
                  <a:lnTo>
                    <a:pt x="5070" y="76"/>
                  </a:lnTo>
                  <a:lnTo>
                    <a:pt x="5064" y="116"/>
                  </a:lnTo>
                  <a:lnTo>
                    <a:pt x="5054" y="164"/>
                  </a:lnTo>
                  <a:lnTo>
                    <a:pt x="5045" y="218"/>
                  </a:lnTo>
                  <a:lnTo>
                    <a:pt x="5031" y="278"/>
                  </a:lnTo>
                  <a:lnTo>
                    <a:pt x="5013" y="340"/>
                  </a:lnTo>
                  <a:lnTo>
                    <a:pt x="4993" y="410"/>
                  </a:lnTo>
                  <a:lnTo>
                    <a:pt x="4970" y="481"/>
                  </a:lnTo>
                  <a:lnTo>
                    <a:pt x="4942" y="555"/>
                  </a:lnTo>
                  <a:lnTo>
                    <a:pt x="4910" y="633"/>
                  </a:lnTo>
                  <a:lnTo>
                    <a:pt x="4892" y="672"/>
                  </a:lnTo>
                  <a:lnTo>
                    <a:pt x="4874" y="710"/>
                  </a:lnTo>
                  <a:lnTo>
                    <a:pt x="4853" y="749"/>
                  </a:lnTo>
                  <a:lnTo>
                    <a:pt x="4832" y="789"/>
                  </a:lnTo>
                  <a:lnTo>
                    <a:pt x="4810" y="828"/>
                  </a:lnTo>
                  <a:lnTo>
                    <a:pt x="4786" y="868"/>
                  </a:lnTo>
                  <a:lnTo>
                    <a:pt x="4761" y="907"/>
                  </a:lnTo>
                  <a:lnTo>
                    <a:pt x="4735" y="946"/>
                  </a:lnTo>
                  <a:lnTo>
                    <a:pt x="4707" y="985"/>
                  </a:lnTo>
                  <a:lnTo>
                    <a:pt x="4678" y="1022"/>
                  </a:lnTo>
                  <a:lnTo>
                    <a:pt x="4648" y="1059"/>
                  </a:lnTo>
                  <a:lnTo>
                    <a:pt x="4616" y="1096"/>
                  </a:lnTo>
                  <a:lnTo>
                    <a:pt x="4582" y="1132"/>
                  </a:lnTo>
                  <a:lnTo>
                    <a:pt x="4548" y="1167"/>
                  </a:lnTo>
                  <a:lnTo>
                    <a:pt x="4510" y="1203"/>
                  </a:lnTo>
                  <a:lnTo>
                    <a:pt x="4473" y="1235"/>
                  </a:lnTo>
                  <a:lnTo>
                    <a:pt x="4432" y="1267"/>
                  </a:lnTo>
                  <a:lnTo>
                    <a:pt x="4391" y="1300"/>
                  </a:lnTo>
                  <a:lnTo>
                    <a:pt x="4348" y="1329"/>
                  </a:lnTo>
                  <a:lnTo>
                    <a:pt x="4302" y="1358"/>
                  </a:lnTo>
                  <a:lnTo>
                    <a:pt x="4255" y="1385"/>
                  </a:lnTo>
                  <a:lnTo>
                    <a:pt x="4206" y="1411"/>
                  </a:lnTo>
                  <a:lnTo>
                    <a:pt x="4155" y="1435"/>
                  </a:lnTo>
                  <a:lnTo>
                    <a:pt x="4102" y="1458"/>
                  </a:lnTo>
                  <a:lnTo>
                    <a:pt x="4048" y="1477"/>
                  </a:lnTo>
                  <a:lnTo>
                    <a:pt x="3991" y="1497"/>
                  </a:lnTo>
                  <a:lnTo>
                    <a:pt x="3932" y="1513"/>
                  </a:lnTo>
                  <a:lnTo>
                    <a:pt x="3871" y="1529"/>
                  </a:lnTo>
                  <a:lnTo>
                    <a:pt x="3809" y="1540"/>
                  </a:lnTo>
                  <a:lnTo>
                    <a:pt x="3745" y="1552"/>
                  </a:lnTo>
                  <a:lnTo>
                    <a:pt x="3677" y="1560"/>
                  </a:lnTo>
                  <a:lnTo>
                    <a:pt x="3608" y="1564"/>
                  </a:lnTo>
                  <a:lnTo>
                    <a:pt x="3537" y="1568"/>
                  </a:lnTo>
                  <a:lnTo>
                    <a:pt x="3463" y="1569"/>
                  </a:lnTo>
                  <a:lnTo>
                    <a:pt x="3387" y="1568"/>
                  </a:lnTo>
                  <a:lnTo>
                    <a:pt x="3309" y="1563"/>
                  </a:lnTo>
                  <a:lnTo>
                    <a:pt x="3229" y="1555"/>
                  </a:lnTo>
                  <a:lnTo>
                    <a:pt x="3145" y="1545"/>
                  </a:lnTo>
                  <a:lnTo>
                    <a:pt x="3145" y="1545"/>
                  </a:lnTo>
                  <a:lnTo>
                    <a:pt x="2980" y="1522"/>
                  </a:lnTo>
                  <a:lnTo>
                    <a:pt x="2820" y="1503"/>
                  </a:lnTo>
                  <a:lnTo>
                    <a:pt x="2668" y="1489"/>
                  </a:lnTo>
                  <a:lnTo>
                    <a:pt x="2520" y="1476"/>
                  </a:lnTo>
                  <a:lnTo>
                    <a:pt x="2379" y="1466"/>
                  </a:lnTo>
                  <a:lnTo>
                    <a:pt x="2241" y="1461"/>
                  </a:lnTo>
                  <a:lnTo>
                    <a:pt x="2111" y="1458"/>
                  </a:lnTo>
                  <a:lnTo>
                    <a:pt x="1986" y="1459"/>
                  </a:lnTo>
                  <a:lnTo>
                    <a:pt x="1865" y="1464"/>
                  </a:lnTo>
                  <a:lnTo>
                    <a:pt x="1748" y="1471"/>
                  </a:lnTo>
                  <a:lnTo>
                    <a:pt x="1636" y="1482"/>
                  </a:lnTo>
                  <a:lnTo>
                    <a:pt x="1529" y="1495"/>
                  </a:lnTo>
                  <a:lnTo>
                    <a:pt x="1426" y="1513"/>
                  </a:lnTo>
                  <a:lnTo>
                    <a:pt x="1326" y="1532"/>
                  </a:lnTo>
                  <a:lnTo>
                    <a:pt x="1279" y="1543"/>
                  </a:lnTo>
                  <a:lnTo>
                    <a:pt x="1232" y="1555"/>
                  </a:lnTo>
                  <a:lnTo>
                    <a:pt x="1185" y="1568"/>
                  </a:lnTo>
                  <a:lnTo>
                    <a:pt x="1139" y="1582"/>
                  </a:lnTo>
                  <a:lnTo>
                    <a:pt x="1095" y="1595"/>
                  </a:lnTo>
                  <a:lnTo>
                    <a:pt x="1051" y="1611"/>
                  </a:lnTo>
                  <a:lnTo>
                    <a:pt x="1008" y="1627"/>
                  </a:lnTo>
                  <a:lnTo>
                    <a:pt x="965" y="1644"/>
                  </a:lnTo>
                  <a:lnTo>
                    <a:pt x="924" y="1661"/>
                  </a:lnTo>
                  <a:lnTo>
                    <a:pt x="883" y="1679"/>
                  </a:lnTo>
                  <a:lnTo>
                    <a:pt x="843" y="1698"/>
                  </a:lnTo>
                  <a:lnTo>
                    <a:pt x="804" y="1718"/>
                  </a:lnTo>
                  <a:lnTo>
                    <a:pt x="765" y="1737"/>
                  </a:lnTo>
                  <a:lnTo>
                    <a:pt x="727" y="1760"/>
                  </a:lnTo>
                  <a:lnTo>
                    <a:pt x="689" y="1781"/>
                  </a:lnTo>
                  <a:lnTo>
                    <a:pt x="653" y="1803"/>
                  </a:lnTo>
                  <a:lnTo>
                    <a:pt x="581" y="1852"/>
                  </a:lnTo>
                  <a:lnTo>
                    <a:pt x="510" y="1902"/>
                  </a:lnTo>
                  <a:lnTo>
                    <a:pt x="442" y="1955"/>
                  </a:lnTo>
                  <a:lnTo>
                    <a:pt x="375" y="2012"/>
                  </a:lnTo>
                  <a:lnTo>
                    <a:pt x="310" y="2071"/>
                  </a:lnTo>
                  <a:lnTo>
                    <a:pt x="246" y="2133"/>
                  </a:lnTo>
                  <a:lnTo>
                    <a:pt x="184" y="2199"/>
                  </a:lnTo>
                  <a:lnTo>
                    <a:pt x="123" y="2267"/>
                  </a:lnTo>
                  <a:lnTo>
                    <a:pt x="62" y="2338"/>
                  </a:lnTo>
                  <a:lnTo>
                    <a:pt x="0" y="241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46314" name="Freeform 106"/>
            <p:cNvSpPr>
              <a:spLocks/>
            </p:cNvSpPr>
            <p:nvPr/>
          </p:nvSpPr>
          <p:spPr bwMode="auto">
            <a:xfrm>
              <a:off x="1648" y="652"/>
              <a:ext cx="5042" cy="1263"/>
            </a:xfrm>
            <a:custGeom>
              <a:avLst/>
              <a:gdLst/>
              <a:ahLst/>
              <a:cxnLst>
                <a:cxn ang="0">
                  <a:pos x="5042" y="0"/>
                </a:cxn>
                <a:cxn ang="0">
                  <a:pos x="5033" y="77"/>
                </a:cxn>
                <a:cxn ang="0">
                  <a:pos x="5021" y="166"/>
                </a:cxn>
                <a:cxn ang="0">
                  <a:pos x="4997" y="281"/>
                </a:cxn>
                <a:cxn ang="0">
                  <a:pos x="4963" y="413"/>
                </a:cxn>
                <a:cxn ang="0">
                  <a:pos x="4913" y="562"/>
                </a:cxn>
                <a:cxn ang="0">
                  <a:pos x="4865" y="679"/>
                </a:cxn>
                <a:cxn ang="0">
                  <a:pos x="4828" y="759"/>
                </a:cxn>
                <a:cxn ang="0">
                  <a:pos x="4785" y="839"/>
                </a:cxn>
                <a:cxn ang="0">
                  <a:pos x="4738" y="918"/>
                </a:cxn>
                <a:cxn ang="0">
                  <a:pos x="4685" y="998"/>
                </a:cxn>
                <a:cxn ang="0">
                  <a:pos x="4627" y="1073"/>
                </a:cxn>
                <a:cxn ang="0">
                  <a:pos x="4563" y="1149"/>
                </a:cxn>
                <a:cxn ang="0">
                  <a:pos x="4492" y="1220"/>
                </a:cxn>
                <a:cxn ang="0">
                  <a:pos x="4414" y="1288"/>
                </a:cxn>
                <a:cxn ang="0">
                  <a:pos x="4330" y="1351"/>
                </a:cxn>
                <a:cxn ang="0">
                  <a:pos x="4239" y="1409"/>
                </a:cxn>
                <a:cxn ang="0">
                  <a:pos x="4139" y="1461"/>
                </a:cxn>
                <a:cxn ang="0">
                  <a:pos x="4034" y="1506"/>
                </a:cxn>
                <a:cxn ang="0">
                  <a:pos x="3919" y="1545"/>
                </a:cxn>
                <a:cxn ang="0">
                  <a:pos x="3795" y="1574"/>
                </a:cxn>
                <a:cxn ang="0">
                  <a:pos x="3664" y="1597"/>
                </a:cxn>
                <a:cxn ang="0">
                  <a:pos x="3523" y="1608"/>
                </a:cxn>
                <a:cxn ang="0">
                  <a:pos x="3374" y="1610"/>
                </a:cxn>
                <a:cxn ang="0">
                  <a:pos x="3215" y="1601"/>
                </a:cxn>
                <a:cxn ang="0">
                  <a:pos x="3131" y="1592"/>
                </a:cxn>
                <a:cxn ang="0">
                  <a:pos x="2806" y="1558"/>
                </a:cxn>
                <a:cxn ang="0">
                  <a:pos x="2505" y="1535"/>
                </a:cxn>
                <a:cxn ang="0">
                  <a:pos x="2227" y="1526"/>
                </a:cxn>
                <a:cxn ang="0">
                  <a:pos x="1971" y="1530"/>
                </a:cxn>
                <a:cxn ang="0">
                  <a:pos x="1733" y="1547"/>
                </a:cxn>
                <a:cxn ang="0">
                  <a:pos x="1515" y="1576"/>
                </a:cxn>
                <a:cxn ang="0">
                  <a:pos x="1362" y="1605"/>
                </a:cxn>
                <a:cxn ang="0">
                  <a:pos x="1265" y="1629"/>
                </a:cxn>
                <a:cxn ang="0">
                  <a:pos x="1172" y="1655"/>
                </a:cxn>
                <a:cxn ang="0">
                  <a:pos x="1082" y="1685"/>
                </a:cxn>
                <a:cxn ang="0">
                  <a:pos x="996" y="1718"/>
                </a:cxn>
                <a:cxn ang="0">
                  <a:pos x="913" y="1753"/>
                </a:cxn>
                <a:cxn ang="0">
                  <a:pos x="832" y="1792"/>
                </a:cxn>
                <a:cxn ang="0">
                  <a:pos x="756" y="1834"/>
                </a:cxn>
                <a:cxn ang="0">
                  <a:pos x="681" y="1879"/>
                </a:cxn>
                <a:cxn ang="0">
                  <a:pos x="572" y="1952"/>
                </a:cxn>
                <a:cxn ang="0">
                  <a:pos x="435" y="2060"/>
                </a:cxn>
                <a:cxn ang="0">
                  <a:pos x="306" y="2179"/>
                </a:cxn>
                <a:cxn ang="0">
                  <a:pos x="181" y="2309"/>
                </a:cxn>
                <a:cxn ang="0">
                  <a:pos x="60" y="2452"/>
                </a:cxn>
              </a:cxnLst>
              <a:rect l="0" t="0" r="r" b="b"/>
              <a:pathLst>
                <a:path w="5042" h="2527">
                  <a:moveTo>
                    <a:pt x="5042" y="0"/>
                  </a:moveTo>
                  <a:lnTo>
                    <a:pt x="5042" y="0"/>
                  </a:lnTo>
                  <a:lnTo>
                    <a:pt x="5040" y="21"/>
                  </a:lnTo>
                  <a:lnTo>
                    <a:pt x="5033" y="77"/>
                  </a:lnTo>
                  <a:lnTo>
                    <a:pt x="5028" y="118"/>
                  </a:lnTo>
                  <a:lnTo>
                    <a:pt x="5021" y="166"/>
                  </a:lnTo>
                  <a:lnTo>
                    <a:pt x="5010" y="221"/>
                  </a:lnTo>
                  <a:lnTo>
                    <a:pt x="4997" y="281"/>
                  </a:lnTo>
                  <a:lnTo>
                    <a:pt x="4981" y="345"/>
                  </a:lnTo>
                  <a:lnTo>
                    <a:pt x="4963" y="413"/>
                  </a:lnTo>
                  <a:lnTo>
                    <a:pt x="4939" y="486"/>
                  </a:lnTo>
                  <a:lnTo>
                    <a:pt x="4913" y="562"/>
                  </a:lnTo>
                  <a:lnTo>
                    <a:pt x="4882" y="639"/>
                  </a:lnTo>
                  <a:lnTo>
                    <a:pt x="4865" y="679"/>
                  </a:lnTo>
                  <a:lnTo>
                    <a:pt x="4847" y="718"/>
                  </a:lnTo>
                  <a:lnTo>
                    <a:pt x="4828" y="759"/>
                  </a:lnTo>
                  <a:lnTo>
                    <a:pt x="4807" y="799"/>
                  </a:lnTo>
                  <a:lnTo>
                    <a:pt x="4785" y="839"/>
                  </a:lnTo>
                  <a:lnTo>
                    <a:pt x="4763" y="878"/>
                  </a:lnTo>
                  <a:lnTo>
                    <a:pt x="4738" y="918"/>
                  </a:lnTo>
                  <a:lnTo>
                    <a:pt x="4713" y="957"/>
                  </a:lnTo>
                  <a:lnTo>
                    <a:pt x="4685" y="998"/>
                  </a:lnTo>
                  <a:lnTo>
                    <a:pt x="4657" y="1036"/>
                  </a:lnTo>
                  <a:lnTo>
                    <a:pt x="4627" y="1073"/>
                  </a:lnTo>
                  <a:lnTo>
                    <a:pt x="4596" y="1112"/>
                  </a:lnTo>
                  <a:lnTo>
                    <a:pt x="4563" y="1149"/>
                  </a:lnTo>
                  <a:lnTo>
                    <a:pt x="4528" y="1185"/>
                  </a:lnTo>
                  <a:lnTo>
                    <a:pt x="4492" y="1220"/>
                  </a:lnTo>
                  <a:lnTo>
                    <a:pt x="4454" y="1254"/>
                  </a:lnTo>
                  <a:lnTo>
                    <a:pt x="4414" y="1288"/>
                  </a:lnTo>
                  <a:lnTo>
                    <a:pt x="4373" y="1320"/>
                  </a:lnTo>
                  <a:lnTo>
                    <a:pt x="4330" y="1351"/>
                  </a:lnTo>
                  <a:lnTo>
                    <a:pt x="4285" y="1380"/>
                  </a:lnTo>
                  <a:lnTo>
                    <a:pt x="4239" y="1409"/>
                  </a:lnTo>
                  <a:lnTo>
                    <a:pt x="4191" y="1435"/>
                  </a:lnTo>
                  <a:lnTo>
                    <a:pt x="4139" y="1461"/>
                  </a:lnTo>
                  <a:lnTo>
                    <a:pt x="4088" y="1485"/>
                  </a:lnTo>
                  <a:lnTo>
                    <a:pt x="4034" y="1506"/>
                  </a:lnTo>
                  <a:lnTo>
                    <a:pt x="3977" y="1527"/>
                  </a:lnTo>
                  <a:lnTo>
                    <a:pt x="3919" y="1545"/>
                  </a:lnTo>
                  <a:lnTo>
                    <a:pt x="3857" y="1561"/>
                  </a:lnTo>
                  <a:lnTo>
                    <a:pt x="3795" y="1574"/>
                  </a:lnTo>
                  <a:lnTo>
                    <a:pt x="3731" y="1587"/>
                  </a:lnTo>
                  <a:lnTo>
                    <a:pt x="3664" y="1597"/>
                  </a:lnTo>
                  <a:lnTo>
                    <a:pt x="3595" y="1603"/>
                  </a:lnTo>
                  <a:lnTo>
                    <a:pt x="3523" y="1608"/>
                  </a:lnTo>
                  <a:lnTo>
                    <a:pt x="3449" y="1610"/>
                  </a:lnTo>
                  <a:lnTo>
                    <a:pt x="3374" y="1610"/>
                  </a:lnTo>
                  <a:lnTo>
                    <a:pt x="3295" y="1606"/>
                  </a:lnTo>
                  <a:lnTo>
                    <a:pt x="3215" y="1601"/>
                  </a:lnTo>
                  <a:lnTo>
                    <a:pt x="3131" y="1592"/>
                  </a:lnTo>
                  <a:lnTo>
                    <a:pt x="3131" y="1592"/>
                  </a:lnTo>
                  <a:lnTo>
                    <a:pt x="2966" y="1572"/>
                  </a:lnTo>
                  <a:lnTo>
                    <a:pt x="2806" y="1558"/>
                  </a:lnTo>
                  <a:lnTo>
                    <a:pt x="2652" y="1545"/>
                  </a:lnTo>
                  <a:lnTo>
                    <a:pt x="2505" y="1535"/>
                  </a:lnTo>
                  <a:lnTo>
                    <a:pt x="2364" y="1529"/>
                  </a:lnTo>
                  <a:lnTo>
                    <a:pt x="2227" y="1526"/>
                  </a:lnTo>
                  <a:lnTo>
                    <a:pt x="2097" y="1527"/>
                  </a:lnTo>
                  <a:lnTo>
                    <a:pt x="1971" y="1530"/>
                  </a:lnTo>
                  <a:lnTo>
                    <a:pt x="1850" y="1537"/>
                  </a:lnTo>
                  <a:lnTo>
                    <a:pt x="1733" y="1547"/>
                  </a:lnTo>
                  <a:lnTo>
                    <a:pt x="1622" y="1559"/>
                  </a:lnTo>
                  <a:lnTo>
                    <a:pt x="1515" y="1576"/>
                  </a:lnTo>
                  <a:lnTo>
                    <a:pt x="1412" y="1595"/>
                  </a:lnTo>
                  <a:lnTo>
                    <a:pt x="1362" y="1605"/>
                  </a:lnTo>
                  <a:lnTo>
                    <a:pt x="1314" y="1616"/>
                  </a:lnTo>
                  <a:lnTo>
                    <a:pt x="1265" y="1629"/>
                  </a:lnTo>
                  <a:lnTo>
                    <a:pt x="1218" y="1642"/>
                  </a:lnTo>
                  <a:lnTo>
                    <a:pt x="1172" y="1655"/>
                  </a:lnTo>
                  <a:lnTo>
                    <a:pt x="1126" y="1669"/>
                  </a:lnTo>
                  <a:lnTo>
                    <a:pt x="1082" y="1685"/>
                  </a:lnTo>
                  <a:lnTo>
                    <a:pt x="1039" y="1702"/>
                  </a:lnTo>
                  <a:lnTo>
                    <a:pt x="996" y="1718"/>
                  </a:lnTo>
                  <a:lnTo>
                    <a:pt x="954" y="1735"/>
                  </a:lnTo>
                  <a:lnTo>
                    <a:pt x="913" y="1753"/>
                  </a:lnTo>
                  <a:lnTo>
                    <a:pt x="872" y="1773"/>
                  </a:lnTo>
                  <a:lnTo>
                    <a:pt x="832" y="1792"/>
                  </a:lnTo>
                  <a:lnTo>
                    <a:pt x="793" y="1813"/>
                  </a:lnTo>
                  <a:lnTo>
                    <a:pt x="756" y="1834"/>
                  </a:lnTo>
                  <a:lnTo>
                    <a:pt x="717" y="1857"/>
                  </a:lnTo>
                  <a:lnTo>
                    <a:pt x="681" y="1879"/>
                  </a:lnTo>
                  <a:lnTo>
                    <a:pt x="643" y="1903"/>
                  </a:lnTo>
                  <a:lnTo>
                    <a:pt x="572" y="1952"/>
                  </a:lnTo>
                  <a:lnTo>
                    <a:pt x="503" y="2005"/>
                  </a:lnTo>
                  <a:lnTo>
                    <a:pt x="435" y="2060"/>
                  </a:lnTo>
                  <a:lnTo>
                    <a:pt x="370" y="2118"/>
                  </a:lnTo>
                  <a:lnTo>
                    <a:pt x="306" y="2179"/>
                  </a:lnTo>
                  <a:lnTo>
                    <a:pt x="242" y="2242"/>
                  </a:lnTo>
                  <a:lnTo>
                    <a:pt x="181" y="2309"/>
                  </a:lnTo>
                  <a:lnTo>
                    <a:pt x="120" y="2380"/>
                  </a:lnTo>
                  <a:lnTo>
                    <a:pt x="60" y="2452"/>
                  </a:lnTo>
                  <a:lnTo>
                    <a:pt x="0" y="2527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46315" name="Freeform 107"/>
            <p:cNvSpPr>
              <a:spLocks/>
            </p:cNvSpPr>
            <p:nvPr/>
          </p:nvSpPr>
          <p:spPr bwMode="auto">
            <a:xfrm>
              <a:off x="1700" y="624"/>
              <a:ext cx="5002" cy="1320"/>
            </a:xfrm>
            <a:custGeom>
              <a:avLst/>
              <a:gdLst/>
              <a:ahLst/>
              <a:cxnLst>
                <a:cxn ang="0">
                  <a:pos x="5002" y="0"/>
                </a:cxn>
                <a:cxn ang="0">
                  <a:pos x="4995" y="78"/>
                </a:cxn>
                <a:cxn ang="0">
                  <a:pos x="4983" y="166"/>
                </a:cxn>
                <a:cxn ang="0">
                  <a:pos x="4962" y="281"/>
                </a:cxn>
                <a:cxn ang="0">
                  <a:pos x="4929" y="417"/>
                </a:cxn>
                <a:cxn ang="0">
                  <a:pos x="4882" y="567"/>
                </a:cxn>
                <a:cxn ang="0">
                  <a:pos x="4836" y="685"/>
                </a:cxn>
                <a:cxn ang="0">
                  <a:pos x="4800" y="766"/>
                </a:cxn>
                <a:cxn ang="0">
                  <a:pos x="4758" y="848"/>
                </a:cxn>
                <a:cxn ang="0">
                  <a:pos x="4712" y="929"/>
                </a:cxn>
                <a:cxn ang="0">
                  <a:pos x="4661" y="1009"/>
                </a:cxn>
                <a:cxn ang="0">
                  <a:pos x="4604" y="1087"/>
                </a:cxn>
                <a:cxn ang="0">
                  <a:pos x="4540" y="1164"/>
                </a:cxn>
                <a:cxn ang="0">
                  <a:pos x="4471" y="1237"/>
                </a:cxn>
                <a:cxn ang="0">
                  <a:pos x="4394" y="1306"/>
                </a:cxn>
                <a:cxn ang="0">
                  <a:pos x="4311" y="1371"/>
                </a:cxn>
                <a:cxn ang="0">
                  <a:pos x="4221" y="1432"/>
                </a:cxn>
                <a:cxn ang="0">
                  <a:pos x="4122" y="1486"/>
                </a:cxn>
                <a:cxn ang="0">
                  <a:pos x="4017" y="1534"/>
                </a:cxn>
                <a:cxn ang="0">
                  <a:pos x="3903" y="1574"/>
                </a:cxn>
                <a:cxn ang="0">
                  <a:pos x="3779" y="1607"/>
                </a:cxn>
                <a:cxn ang="0">
                  <a:pos x="3649" y="1631"/>
                </a:cxn>
                <a:cxn ang="0">
                  <a:pos x="3508" y="1646"/>
                </a:cxn>
                <a:cxn ang="0">
                  <a:pos x="3358" y="1650"/>
                </a:cxn>
                <a:cxn ang="0">
                  <a:pos x="3199" y="1646"/>
                </a:cxn>
                <a:cxn ang="0">
                  <a:pos x="3115" y="1637"/>
                </a:cxn>
                <a:cxn ang="0">
                  <a:pos x="2791" y="1610"/>
                </a:cxn>
                <a:cxn ang="0">
                  <a:pos x="2489" y="1594"/>
                </a:cxn>
                <a:cxn ang="0">
                  <a:pos x="2210" y="1591"/>
                </a:cxn>
                <a:cxn ang="0">
                  <a:pos x="1955" y="1599"/>
                </a:cxn>
                <a:cxn ang="0">
                  <a:pos x="1717" y="1621"/>
                </a:cxn>
                <a:cxn ang="0">
                  <a:pos x="1499" y="1654"/>
                </a:cxn>
                <a:cxn ang="0">
                  <a:pos x="1347" y="1687"/>
                </a:cxn>
                <a:cxn ang="0">
                  <a:pos x="1251" y="1713"/>
                </a:cxn>
                <a:cxn ang="0">
                  <a:pos x="1158" y="1741"/>
                </a:cxn>
                <a:cxn ang="0">
                  <a:pos x="1069" y="1773"/>
                </a:cxn>
                <a:cxn ang="0">
                  <a:pos x="983" y="1809"/>
                </a:cxn>
                <a:cxn ang="0">
                  <a:pos x="899" y="1846"/>
                </a:cxn>
                <a:cxn ang="0">
                  <a:pos x="820" y="1886"/>
                </a:cxn>
                <a:cxn ang="0">
                  <a:pos x="744" y="1930"/>
                </a:cxn>
                <a:cxn ang="0">
                  <a:pos x="669" y="1977"/>
                </a:cxn>
                <a:cxn ang="0">
                  <a:pos x="597" y="2027"/>
                </a:cxn>
                <a:cxn ang="0">
                  <a:pos x="494" y="2106"/>
                </a:cxn>
                <a:cxn ang="0">
                  <a:pos x="362" y="2222"/>
                </a:cxn>
                <a:cxn ang="0">
                  <a:pos x="237" y="2351"/>
                </a:cxn>
                <a:cxn ang="0">
                  <a:pos x="116" y="2490"/>
                </a:cxn>
                <a:cxn ang="0">
                  <a:pos x="0" y="2642"/>
                </a:cxn>
              </a:cxnLst>
              <a:rect l="0" t="0" r="r" b="b"/>
              <a:pathLst>
                <a:path w="5002" h="2642">
                  <a:moveTo>
                    <a:pt x="5002" y="0"/>
                  </a:moveTo>
                  <a:lnTo>
                    <a:pt x="5002" y="0"/>
                  </a:lnTo>
                  <a:lnTo>
                    <a:pt x="5001" y="21"/>
                  </a:lnTo>
                  <a:lnTo>
                    <a:pt x="4995" y="78"/>
                  </a:lnTo>
                  <a:lnTo>
                    <a:pt x="4990" y="120"/>
                  </a:lnTo>
                  <a:lnTo>
                    <a:pt x="4983" y="166"/>
                  </a:lnTo>
                  <a:lnTo>
                    <a:pt x="4973" y="221"/>
                  </a:lnTo>
                  <a:lnTo>
                    <a:pt x="4962" y="281"/>
                  </a:lnTo>
                  <a:lnTo>
                    <a:pt x="4947" y="347"/>
                  </a:lnTo>
                  <a:lnTo>
                    <a:pt x="4929" y="417"/>
                  </a:lnTo>
                  <a:lnTo>
                    <a:pt x="4906" y="491"/>
                  </a:lnTo>
                  <a:lnTo>
                    <a:pt x="4882" y="567"/>
                  </a:lnTo>
                  <a:lnTo>
                    <a:pt x="4852" y="646"/>
                  </a:lnTo>
                  <a:lnTo>
                    <a:pt x="4836" y="685"/>
                  </a:lnTo>
                  <a:lnTo>
                    <a:pt x="4818" y="725"/>
                  </a:lnTo>
                  <a:lnTo>
                    <a:pt x="4800" y="766"/>
                  </a:lnTo>
                  <a:lnTo>
                    <a:pt x="4780" y="807"/>
                  </a:lnTo>
                  <a:lnTo>
                    <a:pt x="4758" y="848"/>
                  </a:lnTo>
                  <a:lnTo>
                    <a:pt x="4736" y="888"/>
                  </a:lnTo>
                  <a:lnTo>
                    <a:pt x="4712" y="929"/>
                  </a:lnTo>
                  <a:lnTo>
                    <a:pt x="4687" y="969"/>
                  </a:lnTo>
                  <a:lnTo>
                    <a:pt x="4661" y="1009"/>
                  </a:lnTo>
                  <a:lnTo>
                    <a:pt x="4633" y="1048"/>
                  </a:lnTo>
                  <a:lnTo>
                    <a:pt x="4604" y="1087"/>
                  </a:lnTo>
                  <a:lnTo>
                    <a:pt x="4572" y="1126"/>
                  </a:lnTo>
                  <a:lnTo>
                    <a:pt x="4540" y="1164"/>
                  </a:lnTo>
                  <a:lnTo>
                    <a:pt x="4505" y="1201"/>
                  </a:lnTo>
                  <a:lnTo>
                    <a:pt x="4471" y="1237"/>
                  </a:lnTo>
                  <a:lnTo>
                    <a:pt x="4433" y="1273"/>
                  </a:lnTo>
                  <a:lnTo>
                    <a:pt x="4394" y="1306"/>
                  </a:lnTo>
                  <a:lnTo>
                    <a:pt x="4353" y="1340"/>
                  </a:lnTo>
                  <a:lnTo>
                    <a:pt x="4311" y="1371"/>
                  </a:lnTo>
                  <a:lnTo>
                    <a:pt x="4266" y="1403"/>
                  </a:lnTo>
                  <a:lnTo>
                    <a:pt x="4221" y="1432"/>
                  </a:lnTo>
                  <a:lnTo>
                    <a:pt x="4172" y="1460"/>
                  </a:lnTo>
                  <a:lnTo>
                    <a:pt x="4122" y="1486"/>
                  </a:lnTo>
                  <a:lnTo>
                    <a:pt x="4071" y="1511"/>
                  </a:lnTo>
                  <a:lnTo>
                    <a:pt x="4017" y="1534"/>
                  </a:lnTo>
                  <a:lnTo>
                    <a:pt x="3960" y="1555"/>
                  </a:lnTo>
                  <a:lnTo>
                    <a:pt x="3903" y="1574"/>
                  </a:lnTo>
                  <a:lnTo>
                    <a:pt x="3842" y="1592"/>
                  </a:lnTo>
                  <a:lnTo>
                    <a:pt x="3779" y="1607"/>
                  </a:lnTo>
                  <a:lnTo>
                    <a:pt x="3715" y="1621"/>
                  </a:lnTo>
                  <a:lnTo>
                    <a:pt x="3649" y="1631"/>
                  </a:lnTo>
                  <a:lnTo>
                    <a:pt x="3579" y="1641"/>
                  </a:lnTo>
                  <a:lnTo>
                    <a:pt x="3508" y="1646"/>
                  </a:lnTo>
                  <a:lnTo>
                    <a:pt x="3435" y="1650"/>
                  </a:lnTo>
                  <a:lnTo>
                    <a:pt x="3358" y="1650"/>
                  </a:lnTo>
                  <a:lnTo>
                    <a:pt x="3279" y="1649"/>
                  </a:lnTo>
                  <a:lnTo>
                    <a:pt x="3199" y="1646"/>
                  </a:lnTo>
                  <a:lnTo>
                    <a:pt x="3115" y="1637"/>
                  </a:lnTo>
                  <a:lnTo>
                    <a:pt x="3115" y="1637"/>
                  </a:lnTo>
                  <a:lnTo>
                    <a:pt x="2950" y="1623"/>
                  </a:lnTo>
                  <a:lnTo>
                    <a:pt x="2791" y="1610"/>
                  </a:lnTo>
                  <a:lnTo>
                    <a:pt x="2636" y="1600"/>
                  </a:lnTo>
                  <a:lnTo>
                    <a:pt x="2489" y="1594"/>
                  </a:lnTo>
                  <a:lnTo>
                    <a:pt x="2348" y="1591"/>
                  </a:lnTo>
                  <a:lnTo>
                    <a:pt x="2210" y="1591"/>
                  </a:lnTo>
                  <a:lnTo>
                    <a:pt x="2080" y="1594"/>
                  </a:lnTo>
                  <a:lnTo>
                    <a:pt x="1955" y="1599"/>
                  </a:lnTo>
                  <a:lnTo>
                    <a:pt x="1834" y="1608"/>
                  </a:lnTo>
                  <a:lnTo>
                    <a:pt x="1717" y="1621"/>
                  </a:lnTo>
                  <a:lnTo>
                    <a:pt x="1606" y="1636"/>
                  </a:lnTo>
                  <a:lnTo>
                    <a:pt x="1499" y="1654"/>
                  </a:lnTo>
                  <a:lnTo>
                    <a:pt x="1397" y="1675"/>
                  </a:lnTo>
                  <a:lnTo>
                    <a:pt x="1347" y="1687"/>
                  </a:lnTo>
                  <a:lnTo>
                    <a:pt x="1298" y="1699"/>
                  </a:lnTo>
                  <a:lnTo>
                    <a:pt x="1251" y="1713"/>
                  </a:lnTo>
                  <a:lnTo>
                    <a:pt x="1204" y="1726"/>
                  </a:lnTo>
                  <a:lnTo>
                    <a:pt x="1158" y="1741"/>
                  </a:lnTo>
                  <a:lnTo>
                    <a:pt x="1113" y="1757"/>
                  </a:lnTo>
                  <a:lnTo>
                    <a:pt x="1069" y="1773"/>
                  </a:lnTo>
                  <a:lnTo>
                    <a:pt x="1026" y="1791"/>
                  </a:lnTo>
                  <a:lnTo>
                    <a:pt x="983" y="1809"/>
                  </a:lnTo>
                  <a:lnTo>
                    <a:pt x="941" y="1826"/>
                  </a:lnTo>
                  <a:lnTo>
                    <a:pt x="899" y="1846"/>
                  </a:lnTo>
                  <a:lnTo>
                    <a:pt x="859" y="1865"/>
                  </a:lnTo>
                  <a:lnTo>
                    <a:pt x="820" y="1886"/>
                  </a:lnTo>
                  <a:lnTo>
                    <a:pt x="781" y="1909"/>
                  </a:lnTo>
                  <a:lnTo>
                    <a:pt x="744" y="1930"/>
                  </a:lnTo>
                  <a:lnTo>
                    <a:pt x="707" y="1952"/>
                  </a:lnTo>
                  <a:lnTo>
                    <a:pt x="669" y="1977"/>
                  </a:lnTo>
                  <a:lnTo>
                    <a:pt x="633" y="2001"/>
                  </a:lnTo>
                  <a:lnTo>
                    <a:pt x="597" y="2027"/>
                  </a:lnTo>
                  <a:lnTo>
                    <a:pt x="562" y="2052"/>
                  </a:lnTo>
                  <a:lnTo>
                    <a:pt x="494" y="2106"/>
                  </a:lnTo>
                  <a:lnTo>
                    <a:pt x="427" y="2162"/>
                  </a:lnTo>
                  <a:lnTo>
                    <a:pt x="362" y="2222"/>
                  </a:lnTo>
                  <a:lnTo>
                    <a:pt x="300" y="2285"/>
                  </a:lnTo>
                  <a:lnTo>
                    <a:pt x="237" y="2351"/>
                  </a:lnTo>
                  <a:lnTo>
                    <a:pt x="176" y="2419"/>
                  </a:lnTo>
                  <a:lnTo>
                    <a:pt x="116" y="2490"/>
                  </a:lnTo>
                  <a:lnTo>
                    <a:pt x="58" y="2564"/>
                  </a:lnTo>
                  <a:lnTo>
                    <a:pt x="0" y="264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46316" name="Freeform 108"/>
            <p:cNvSpPr>
              <a:spLocks/>
            </p:cNvSpPr>
            <p:nvPr/>
          </p:nvSpPr>
          <p:spPr bwMode="auto">
            <a:xfrm>
              <a:off x="1751" y="595"/>
              <a:ext cx="4962" cy="1378"/>
            </a:xfrm>
            <a:custGeom>
              <a:avLst/>
              <a:gdLst/>
              <a:ahLst/>
              <a:cxnLst>
                <a:cxn ang="0">
                  <a:pos x="4962" y="0"/>
                </a:cxn>
                <a:cxn ang="0">
                  <a:pos x="4957" y="79"/>
                </a:cxn>
                <a:cxn ang="0">
                  <a:pos x="4946" y="170"/>
                </a:cxn>
                <a:cxn ang="0">
                  <a:pos x="4926" y="284"/>
                </a:cxn>
                <a:cxn ang="0">
                  <a:pos x="4894" y="421"/>
                </a:cxn>
                <a:cxn ang="0">
                  <a:pos x="4850" y="573"/>
                </a:cxn>
                <a:cxn ang="0">
                  <a:pos x="4806" y="693"/>
                </a:cxn>
                <a:cxn ang="0">
                  <a:pos x="4771" y="775"/>
                </a:cxn>
                <a:cxn ang="0">
                  <a:pos x="4732" y="857"/>
                </a:cxn>
                <a:cxn ang="0">
                  <a:pos x="4686" y="940"/>
                </a:cxn>
                <a:cxn ang="0">
                  <a:pos x="4636" y="1022"/>
                </a:cxn>
                <a:cxn ang="0">
                  <a:pos x="4581" y="1101"/>
                </a:cxn>
                <a:cxn ang="0">
                  <a:pos x="4518" y="1180"/>
                </a:cxn>
                <a:cxn ang="0">
                  <a:pos x="4449" y="1255"/>
                </a:cxn>
                <a:cxn ang="0">
                  <a:pos x="4374" y="1326"/>
                </a:cxn>
                <a:cxn ang="0">
                  <a:pos x="4292" y="1393"/>
                </a:cxn>
                <a:cxn ang="0">
                  <a:pos x="4202" y="1455"/>
                </a:cxn>
                <a:cxn ang="0">
                  <a:pos x="4104" y="1511"/>
                </a:cxn>
                <a:cxn ang="0">
                  <a:pos x="4000" y="1563"/>
                </a:cxn>
                <a:cxn ang="0">
                  <a:pos x="3886" y="1605"/>
                </a:cxn>
                <a:cxn ang="0">
                  <a:pos x="3764" y="1641"/>
                </a:cxn>
                <a:cxn ang="0">
                  <a:pos x="3634" y="1668"/>
                </a:cxn>
                <a:cxn ang="0">
                  <a:pos x="3493" y="1686"/>
                </a:cxn>
                <a:cxn ang="0">
                  <a:pos x="3344" y="1694"/>
                </a:cxn>
                <a:cxn ang="0">
                  <a:pos x="3184" y="1691"/>
                </a:cxn>
                <a:cxn ang="0">
                  <a:pos x="3101" y="1686"/>
                </a:cxn>
                <a:cxn ang="0">
                  <a:pos x="2774" y="1663"/>
                </a:cxn>
                <a:cxn ang="0">
                  <a:pos x="2473" y="1653"/>
                </a:cxn>
                <a:cxn ang="0">
                  <a:pos x="2195" y="1655"/>
                </a:cxn>
                <a:cxn ang="0">
                  <a:pos x="1938" y="1670"/>
                </a:cxn>
                <a:cxn ang="0">
                  <a:pos x="1702" y="1695"/>
                </a:cxn>
                <a:cxn ang="0">
                  <a:pos x="1486" y="1734"/>
                </a:cxn>
                <a:cxn ang="0">
                  <a:pos x="1333" y="1770"/>
                </a:cxn>
                <a:cxn ang="0">
                  <a:pos x="1237" y="1799"/>
                </a:cxn>
                <a:cxn ang="0">
                  <a:pos x="1144" y="1829"/>
                </a:cxn>
                <a:cxn ang="0">
                  <a:pos x="1055" y="1863"/>
                </a:cxn>
                <a:cxn ang="0">
                  <a:pos x="971" y="1899"/>
                </a:cxn>
                <a:cxn ang="0">
                  <a:pos x="889" y="1939"/>
                </a:cxn>
                <a:cxn ang="0">
                  <a:pos x="810" y="1981"/>
                </a:cxn>
                <a:cxn ang="0">
                  <a:pos x="733" y="2026"/>
                </a:cxn>
                <a:cxn ang="0">
                  <a:pos x="660" y="2075"/>
                </a:cxn>
                <a:cxn ang="0">
                  <a:pos x="589" y="2127"/>
                </a:cxn>
                <a:cxn ang="0">
                  <a:pos x="486" y="2209"/>
                </a:cxn>
                <a:cxn ang="0">
                  <a:pos x="357" y="2328"/>
                </a:cxn>
                <a:cxn ang="0">
                  <a:pos x="233" y="2459"/>
                </a:cxn>
                <a:cxn ang="0">
                  <a:pos x="115" y="2603"/>
                </a:cxn>
                <a:cxn ang="0">
                  <a:pos x="0" y="2756"/>
                </a:cxn>
              </a:cxnLst>
              <a:rect l="0" t="0" r="r" b="b"/>
              <a:pathLst>
                <a:path w="4962" h="2756">
                  <a:moveTo>
                    <a:pt x="4962" y="0"/>
                  </a:moveTo>
                  <a:lnTo>
                    <a:pt x="4962" y="0"/>
                  </a:lnTo>
                  <a:lnTo>
                    <a:pt x="4961" y="21"/>
                  </a:lnTo>
                  <a:lnTo>
                    <a:pt x="4957" y="79"/>
                  </a:lnTo>
                  <a:lnTo>
                    <a:pt x="4953" y="121"/>
                  </a:lnTo>
                  <a:lnTo>
                    <a:pt x="4946" y="170"/>
                  </a:lnTo>
                  <a:lnTo>
                    <a:pt x="4937" y="224"/>
                  </a:lnTo>
                  <a:lnTo>
                    <a:pt x="4926" y="284"/>
                  </a:lnTo>
                  <a:lnTo>
                    <a:pt x="4912" y="350"/>
                  </a:lnTo>
                  <a:lnTo>
                    <a:pt x="4894" y="421"/>
                  </a:lnTo>
                  <a:lnTo>
                    <a:pt x="4875" y="496"/>
                  </a:lnTo>
                  <a:lnTo>
                    <a:pt x="4850" y="573"/>
                  </a:lnTo>
                  <a:lnTo>
                    <a:pt x="4822" y="652"/>
                  </a:lnTo>
                  <a:lnTo>
                    <a:pt x="4806" y="693"/>
                  </a:lnTo>
                  <a:lnTo>
                    <a:pt x="4789" y="733"/>
                  </a:lnTo>
                  <a:lnTo>
                    <a:pt x="4771" y="775"/>
                  </a:lnTo>
                  <a:lnTo>
                    <a:pt x="4751" y="815"/>
                  </a:lnTo>
                  <a:lnTo>
                    <a:pt x="4732" y="857"/>
                  </a:lnTo>
                  <a:lnTo>
                    <a:pt x="4710" y="899"/>
                  </a:lnTo>
                  <a:lnTo>
                    <a:pt x="4686" y="940"/>
                  </a:lnTo>
                  <a:lnTo>
                    <a:pt x="4663" y="980"/>
                  </a:lnTo>
                  <a:lnTo>
                    <a:pt x="4636" y="1022"/>
                  </a:lnTo>
                  <a:lnTo>
                    <a:pt x="4608" y="1062"/>
                  </a:lnTo>
                  <a:lnTo>
                    <a:pt x="4581" y="1101"/>
                  </a:lnTo>
                  <a:lnTo>
                    <a:pt x="4550" y="1142"/>
                  </a:lnTo>
                  <a:lnTo>
                    <a:pt x="4518" y="1180"/>
                  </a:lnTo>
                  <a:lnTo>
                    <a:pt x="4485" y="1217"/>
                  </a:lnTo>
                  <a:lnTo>
                    <a:pt x="4449" y="1255"/>
                  </a:lnTo>
                  <a:lnTo>
                    <a:pt x="4413" y="1290"/>
                  </a:lnTo>
                  <a:lnTo>
                    <a:pt x="4374" y="1326"/>
                  </a:lnTo>
                  <a:lnTo>
                    <a:pt x="4333" y="1360"/>
                  </a:lnTo>
                  <a:lnTo>
                    <a:pt x="4292" y="1393"/>
                  </a:lnTo>
                  <a:lnTo>
                    <a:pt x="4247" y="1426"/>
                  </a:lnTo>
                  <a:lnTo>
                    <a:pt x="4202" y="1455"/>
                  </a:lnTo>
                  <a:lnTo>
                    <a:pt x="4154" y="1484"/>
                  </a:lnTo>
                  <a:lnTo>
                    <a:pt x="4104" y="1511"/>
                  </a:lnTo>
                  <a:lnTo>
                    <a:pt x="4053" y="1539"/>
                  </a:lnTo>
                  <a:lnTo>
                    <a:pt x="4000" y="1563"/>
                  </a:lnTo>
                  <a:lnTo>
                    <a:pt x="3943" y="1586"/>
                  </a:lnTo>
                  <a:lnTo>
                    <a:pt x="3886" y="1605"/>
                  </a:lnTo>
                  <a:lnTo>
                    <a:pt x="3827" y="1624"/>
                  </a:lnTo>
                  <a:lnTo>
                    <a:pt x="3764" y="1641"/>
                  </a:lnTo>
                  <a:lnTo>
                    <a:pt x="3700" y="1655"/>
                  </a:lnTo>
                  <a:lnTo>
                    <a:pt x="3634" y="1668"/>
                  </a:lnTo>
                  <a:lnTo>
                    <a:pt x="3564" y="1678"/>
                  </a:lnTo>
                  <a:lnTo>
                    <a:pt x="3493" y="1686"/>
                  </a:lnTo>
                  <a:lnTo>
                    <a:pt x="3420" y="1691"/>
                  </a:lnTo>
                  <a:lnTo>
                    <a:pt x="3344" y="1694"/>
                  </a:lnTo>
                  <a:lnTo>
                    <a:pt x="3266" y="1694"/>
                  </a:lnTo>
                  <a:lnTo>
                    <a:pt x="3184" y="1691"/>
                  </a:lnTo>
                  <a:lnTo>
                    <a:pt x="3101" y="1686"/>
                  </a:lnTo>
                  <a:lnTo>
                    <a:pt x="3101" y="1686"/>
                  </a:lnTo>
                  <a:lnTo>
                    <a:pt x="2935" y="1673"/>
                  </a:lnTo>
                  <a:lnTo>
                    <a:pt x="2774" y="1663"/>
                  </a:lnTo>
                  <a:lnTo>
                    <a:pt x="2622" y="1657"/>
                  </a:lnTo>
                  <a:lnTo>
                    <a:pt x="2473" y="1653"/>
                  </a:lnTo>
                  <a:lnTo>
                    <a:pt x="2331" y="1653"/>
                  </a:lnTo>
                  <a:lnTo>
                    <a:pt x="2195" y="1655"/>
                  </a:lnTo>
                  <a:lnTo>
                    <a:pt x="2065" y="1662"/>
                  </a:lnTo>
                  <a:lnTo>
                    <a:pt x="1938" y="1670"/>
                  </a:lnTo>
                  <a:lnTo>
                    <a:pt x="1819" y="1681"/>
                  </a:lnTo>
                  <a:lnTo>
                    <a:pt x="1702" y="1695"/>
                  </a:lnTo>
                  <a:lnTo>
                    <a:pt x="1591" y="1713"/>
                  </a:lnTo>
                  <a:lnTo>
                    <a:pt x="1486" y="1734"/>
                  </a:lnTo>
                  <a:lnTo>
                    <a:pt x="1383" y="1757"/>
                  </a:lnTo>
                  <a:lnTo>
                    <a:pt x="1333" y="1770"/>
                  </a:lnTo>
                  <a:lnTo>
                    <a:pt x="1284" y="1784"/>
                  </a:lnTo>
                  <a:lnTo>
                    <a:pt x="1237" y="1799"/>
                  </a:lnTo>
                  <a:lnTo>
                    <a:pt x="1190" y="1813"/>
                  </a:lnTo>
                  <a:lnTo>
                    <a:pt x="1144" y="1829"/>
                  </a:lnTo>
                  <a:lnTo>
                    <a:pt x="1100" y="1846"/>
                  </a:lnTo>
                  <a:lnTo>
                    <a:pt x="1055" y="1863"/>
                  </a:lnTo>
                  <a:lnTo>
                    <a:pt x="1012" y="1881"/>
                  </a:lnTo>
                  <a:lnTo>
                    <a:pt x="971" y="1899"/>
                  </a:lnTo>
                  <a:lnTo>
                    <a:pt x="929" y="1918"/>
                  </a:lnTo>
                  <a:lnTo>
                    <a:pt x="889" y="1939"/>
                  </a:lnTo>
                  <a:lnTo>
                    <a:pt x="848" y="1960"/>
                  </a:lnTo>
                  <a:lnTo>
                    <a:pt x="810" y="1981"/>
                  </a:lnTo>
                  <a:lnTo>
                    <a:pt x="771" y="2004"/>
                  </a:lnTo>
                  <a:lnTo>
                    <a:pt x="733" y="2026"/>
                  </a:lnTo>
                  <a:lnTo>
                    <a:pt x="696" y="2051"/>
                  </a:lnTo>
                  <a:lnTo>
                    <a:pt x="660" y="2075"/>
                  </a:lnTo>
                  <a:lnTo>
                    <a:pt x="624" y="2101"/>
                  </a:lnTo>
                  <a:lnTo>
                    <a:pt x="589" y="2127"/>
                  </a:lnTo>
                  <a:lnTo>
                    <a:pt x="554" y="2152"/>
                  </a:lnTo>
                  <a:lnTo>
                    <a:pt x="486" y="2209"/>
                  </a:lnTo>
                  <a:lnTo>
                    <a:pt x="421" y="2267"/>
                  </a:lnTo>
                  <a:lnTo>
                    <a:pt x="357" y="2328"/>
                  </a:lnTo>
                  <a:lnTo>
                    <a:pt x="295" y="2393"/>
                  </a:lnTo>
                  <a:lnTo>
                    <a:pt x="233" y="2459"/>
                  </a:lnTo>
                  <a:lnTo>
                    <a:pt x="174" y="2530"/>
                  </a:lnTo>
                  <a:lnTo>
                    <a:pt x="115" y="2603"/>
                  </a:lnTo>
                  <a:lnTo>
                    <a:pt x="57" y="2679"/>
                  </a:lnTo>
                  <a:lnTo>
                    <a:pt x="0" y="275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46317" name="Freeform 109"/>
            <p:cNvSpPr>
              <a:spLocks/>
            </p:cNvSpPr>
            <p:nvPr/>
          </p:nvSpPr>
          <p:spPr bwMode="auto">
            <a:xfrm>
              <a:off x="1804" y="566"/>
              <a:ext cx="4921" cy="1435"/>
            </a:xfrm>
            <a:custGeom>
              <a:avLst/>
              <a:gdLst/>
              <a:ahLst/>
              <a:cxnLst>
                <a:cxn ang="0">
                  <a:pos x="4921" y="0"/>
                </a:cxn>
                <a:cxn ang="0">
                  <a:pos x="4915" y="79"/>
                </a:cxn>
                <a:cxn ang="0">
                  <a:pos x="4905" y="169"/>
                </a:cxn>
                <a:cxn ang="0">
                  <a:pos x="4887" y="285"/>
                </a:cxn>
                <a:cxn ang="0">
                  <a:pos x="4858" y="424"/>
                </a:cxn>
                <a:cxn ang="0">
                  <a:pos x="4816" y="578"/>
                </a:cxn>
                <a:cxn ang="0">
                  <a:pos x="4773" y="699"/>
                </a:cxn>
                <a:cxn ang="0">
                  <a:pos x="4740" y="781"/>
                </a:cxn>
                <a:cxn ang="0">
                  <a:pos x="4701" y="865"/>
                </a:cxn>
                <a:cxn ang="0">
                  <a:pos x="4658" y="949"/>
                </a:cxn>
                <a:cxn ang="0">
                  <a:pos x="4608" y="1031"/>
                </a:cxn>
                <a:cxn ang="0">
                  <a:pos x="4554" y="1114"/>
                </a:cxn>
                <a:cxn ang="0">
                  <a:pos x="4493" y="1193"/>
                </a:cxn>
                <a:cxn ang="0">
                  <a:pos x="4425" y="1270"/>
                </a:cxn>
                <a:cxn ang="0">
                  <a:pos x="4351" y="1343"/>
                </a:cxn>
                <a:cxn ang="0">
                  <a:pos x="4269" y="1412"/>
                </a:cxn>
                <a:cxn ang="0">
                  <a:pos x="4182" y="1477"/>
                </a:cxn>
                <a:cxn ang="0">
                  <a:pos x="4085" y="1535"/>
                </a:cxn>
                <a:cxn ang="0">
                  <a:pos x="3981" y="1588"/>
                </a:cxn>
                <a:cxn ang="0">
                  <a:pos x="3868" y="1634"/>
                </a:cxn>
                <a:cxn ang="0">
                  <a:pos x="3746" y="1672"/>
                </a:cxn>
                <a:cxn ang="0">
                  <a:pos x="3615" y="1701"/>
                </a:cxn>
                <a:cxn ang="0">
                  <a:pos x="3477" y="1722"/>
                </a:cxn>
                <a:cxn ang="0">
                  <a:pos x="3327" y="1734"/>
                </a:cxn>
                <a:cxn ang="0">
                  <a:pos x="3167" y="1734"/>
                </a:cxn>
                <a:cxn ang="0">
                  <a:pos x="3084" y="1730"/>
                </a:cxn>
                <a:cxn ang="0">
                  <a:pos x="2757" y="1714"/>
                </a:cxn>
                <a:cxn ang="0">
                  <a:pos x="2456" y="1711"/>
                </a:cxn>
                <a:cxn ang="0">
                  <a:pos x="2178" y="1719"/>
                </a:cxn>
                <a:cxn ang="0">
                  <a:pos x="1922" y="1739"/>
                </a:cxn>
                <a:cxn ang="0">
                  <a:pos x="1687" y="1769"/>
                </a:cxn>
                <a:cxn ang="0">
                  <a:pos x="1469" y="1811"/>
                </a:cxn>
                <a:cxn ang="0">
                  <a:pos x="1318" y="1852"/>
                </a:cxn>
                <a:cxn ang="0">
                  <a:pos x="1222" y="1881"/>
                </a:cxn>
                <a:cxn ang="0">
                  <a:pos x="1130" y="1915"/>
                </a:cxn>
                <a:cxn ang="0">
                  <a:pos x="1043" y="1950"/>
                </a:cxn>
                <a:cxn ang="0">
                  <a:pos x="958" y="1989"/>
                </a:cxn>
                <a:cxn ang="0">
                  <a:pos x="876" y="2029"/>
                </a:cxn>
                <a:cxn ang="0">
                  <a:pos x="797" y="2074"/>
                </a:cxn>
                <a:cxn ang="0">
                  <a:pos x="722" y="2121"/>
                </a:cxn>
                <a:cxn ang="0">
                  <a:pos x="650" y="2171"/>
                </a:cxn>
                <a:cxn ang="0">
                  <a:pos x="579" y="2225"/>
                </a:cxn>
                <a:cxn ang="0">
                  <a:pos x="478" y="2309"/>
                </a:cxn>
                <a:cxn ang="0">
                  <a:pos x="350" y="2433"/>
                </a:cxn>
                <a:cxn ang="0">
                  <a:pos x="229" y="2567"/>
                </a:cxn>
                <a:cxn ang="0">
                  <a:pos x="112" y="2712"/>
                </a:cxn>
                <a:cxn ang="0">
                  <a:pos x="0" y="2869"/>
                </a:cxn>
              </a:cxnLst>
              <a:rect l="0" t="0" r="r" b="b"/>
              <a:pathLst>
                <a:path w="4921" h="2869">
                  <a:moveTo>
                    <a:pt x="4921" y="0"/>
                  </a:moveTo>
                  <a:lnTo>
                    <a:pt x="4921" y="0"/>
                  </a:lnTo>
                  <a:lnTo>
                    <a:pt x="4919" y="21"/>
                  </a:lnTo>
                  <a:lnTo>
                    <a:pt x="4915" y="79"/>
                  </a:lnTo>
                  <a:lnTo>
                    <a:pt x="4911" y="121"/>
                  </a:lnTo>
                  <a:lnTo>
                    <a:pt x="4905" y="169"/>
                  </a:lnTo>
                  <a:lnTo>
                    <a:pt x="4898" y="224"/>
                  </a:lnTo>
                  <a:lnTo>
                    <a:pt x="4887" y="285"/>
                  </a:lnTo>
                  <a:lnTo>
                    <a:pt x="4875" y="353"/>
                  </a:lnTo>
                  <a:lnTo>
                    <a:pt x="4858" y="424"/>
                  </a:lnTo>
                  <a:lnTo>
                    <a:pt x="4839" y="498"/>
                  </a:lnTo>
                  <a:lnTo>
                    <a:pt x="4816" y="578"/>
                  </a:lnTo>
                  <a:lnTo>
                    <a:pt x="4789" y="658"/>
                  </a:lnTo>
                  <a:lnTo>
                    <a:pt x="4773" y="699"/>
                  </a:lnTo>
                  <a:lnTo>
                    <a:pt x="4758" y="741"/>
                  </a:lnTo>
                  <a:lnTo>
                    <a:pt x="4740" y="781"/>
                  </a:lnTo>
                  <a:lnTo>
                    <a:pt x="4722" y="823"/>
                  </a:lnTo>
                  <a:lnTo>
                    <a:pt x="4701" y="865"/>
                  </a:lnTo>
                  <a:lnTo>
                    <a:pt x="4680" y="907"/>
                  </a:lnTo>
                  <a:lnTo>
                    <a:pt x="4658" y="949"/>
                  </a:lnTo>
                  <a:lnTo>
                    <a:pt x="4634" y="991"/>
                  </a:lnTo>
                  <a:lnTo>
                    <a:pt x="4608" y="1031"/>
                  </a:lnTo>
                  <a:lnTo>
                    <a:pt x="4582" y="1073"/>
                  </a:lnTo>
                  <a:lnTo>
                    <a:pt x="4554" y="1114"/>
                  </a:lnTo>
                  <a:lnTo>
                    <a:pt x="4525" y="1154"/>
                  </a:lnTo>
                  <a:lnTo>
                    <a:pt x="4493" y="1193"/>
                  </a:lnTo>
                  <a:lnTo>
                    <a:pt x="4460" y="1232"/>
                  </a:lnTo>
                  <a:lnTo>
                    <a:pt x="4425" y="1270"/>
                  </a:lnTo>
                  <a:lnTo>
                    <a:pt x="4389" y="1307"/>
                  </a:lnTo>
                  <a:lnTo>
                    <a:pt x="4351" y="1343"/>
                  </a:lnTo>
                  <a:lnTo>
                    <a:pt x="4311" y="1378"/>
                  </a:lnTo>
                  <a:lnTo>
                    <a:pt x="4269" y="1412"/>
                  </a:lnTo>
                  <a:lnTo>
                    <a:pt x="4226" y="1446"/>
                  </a:lnTo>
                  <a:lnTo>
                    <a:pt x="4182" y="1477"/>
                  </a:lnTo>
                  <a:lnTo>
                    <a:pt x="4135" y="1508"/>
                  </a:lnTo>
                  <a:lnTo>
                    <a:pt x="4085" y="1535"/>
                  </a:lnTo>
                  <a:lnTo>
                    <a:pt x="4033" y="1563"/>
                  </a:lnTo>
                  <a:lnTo>
                    <a:pt x="3981" y="1588"/>
                  </a:lnTo>
                  <a:lnTo>
                    <a:pt x="3925" y="1613"/>
                  </a:lnTo>
                  <a:lnTo>
                    <a:pt x="3868" y="1634"/>
                  </a:lnTo>
                  <a:lnTo>
                    <a:pt x="3808" y="1655"/>
                  </a:lnTo>
                  <a:lnTo>
                    <a:pt x="3746" y="1672"/>
                  </a:lnTo>
                  <a:lnTo>
                    <a:pt x="3682" y="1688"/>
                  </a:lnTo>
                  <a:lnTo>
                    <a:pt x="3615" y="1701"/>
                  </a:lnTo>
                  <a:lnTo>
                    <a:pt x="3547" y="1713"/>
                  </a:lnTo>
                  <a:lnTo>
                    <a:pt x="3477" y="1722"/>
                  </a:lnTo>
                  <a:lnTo>
                    <a:pt x="3403" y="1729"/>
                  </a:lnTo>
                  <a:lnTo>
                    <a:pt x="3327" y="1734"/>
                  </a:lnTo>
                  <a:lnTo>
                    <a:pt x="3249" y="1735"/>
                  </a:lnTo>
                  <a:lnTo>
                    <a:pt x="3167" y="1734"/>
                  </a:lnTo>
                  <a:lnTo>
                    <a:pt x="3084" y="1730"/>
                  </a:lnTo>
                  <a:lnTo>
                    <a:pt x="3084" y="1730"/>
                  </a:lnTo>
                  <a:lnTo>
                    <a:pt x="2917" y="1721"/>
                  </a:lnTo>
                  <a:lnTo>
                    <a:pt x="2757" y="1714"/>
                  </a:lnTo>
                  <a:lnTo>
                    <a:pt x="2603" y="1711"/>
                  </a:lnTo>
                  <a:lnTo>
                    <a:pt x="2456" y="1711"/>
                  </a:lnTo>
                  <a:lnTo>
                    <a:pt x="2314" y="1714"/>
                  </a:lnTo>
                  <a:lnTo>
                    <a:pt x="2178" y="1719"/>
                  </a:lnTo>
                  <a:lnTo>
                    <a:pt x="2048" y="1727"/>
                  </a:lnTo>
                  <a:lnTo>
                    <a:pt x="1922" y="1739"/>
                  </a:lnTo>
                  <a:lnTo>
                    <a:pt x="1802" y="1753"/>
                  </a:lnTo>
                  <a:lnTo>
                    <a:pt x="1687" y="1769"/>
                  </a:lnTo>
                  <a:lnTo>
                    <a:pt x="1576" y="1789"/>
                  </a:lnTo>
                  <a:lnTo>
                    <a:pt x="1469" y="1811"/>
                  </a:lnTo>
                  <a:lnTo>
                    <a:pt x="1368" y="1837"/>
                  </a:lnTo>
                  <a:lnTo>
                    <a:pt x="1318" y="1852"/>
                  </a:lnTo>
                  <a:lnTo>
                    <a:pt x="1269" y="1866"/>
                  </a:lnTo>
                  <a:lnTo>
                    <a:pt x="1222" y="1881"/>
                  </a:lnTo>
                  <a:lnTo>
                    <a:pt x="1176" y="1897"/>
                  </a:lnTo>
                  <a:lnTo>
                    <a:pt x="1130" y="1915"/>
                  </a:lnTo>
                  <a:lnTo>
                    <a:pt x="1086" y="1932"/>
                  </a:lnTo>
                  <a:lnTo>
                    <a:pt x="1043" y="1950"/>
                  </a:lnTo>
                  <a:lnTo>
                    <a:pt x="1000" y="1969"/>
                  </a:lnTo>
                  <a:lnTo>
                    <a:pt x="958" y="1989"/>
                  </a:lnTo>
                  <a:lnTo>
                    <a:pt x="916" y="2008"/>
                  </a:lnTo>
                  <a:lnTo>
                    <a:pt x="876" y="2029"/>
                  </a:lnTo>
                  <a:lnTo>
                    <a:pt x="836" y="2052"/>
                  </a:lnTo>
                  <a:lnTo>
                    <a:pt x="797" y="2074"/>
                  </a:lnTo>
                  <a:lnTo>
                    <a:pt x="759" y="2097"/>
                  </a:lnTo>
                  <a:lnTo>
                    <a:pt x="722" y="2121"/>
                  </a:lnTo>
                  <a:lnTo>
                    <a:pt x="684" y="2145"/>
                  </a:lnTo>
                  <a:lnTo>
                    <a:pt x="650" y="2171"/>
                  </a:lnTo>
                  <a:lnTo>
                    <a:pt x="614" y="2197"/>
                  </a:lnTo>
                  <a:lnTo>
                    <a:pt x="579" y="2225"/>
                  </a:lnTo>
                  <a:lnTo>
                    <a:pt x="544" y="2252"/>
                  </a:lnTo>
                  <a:lnTo>
                    <a:pt x="478" y="2309"/>
                  </a:lnTo>
                  <a:lnTo>
                    <a:pt x="412" y="2370"/>
                  </a:lnTo>
                  <a:lnTo>
                    <a:pt x="350" y="2433"/>
                  </a:lnTo>
                  <a:lnTo>
                    <a:pt x="289" y="2497"/>
                  </a:lnTo>
                  <a:lnTo>
                    <a:pt x="229" y="2567"/>
                  </a:lnTo>
                  <a:lnTo>
                    <a:pt x="171" y="2638"/>
                  </a:lnTo>
                  <a:lnTo>
                    <a:pt x="112" y="2712"/>
                  </a:lnTo>
                  <a:lnTo>
                    <a:pt x="55" y="2790"/>
                  </a:lnTo>
                  <a:lnTo>
                    <a:pt x="0" y="2869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46318" name="Freeform 110"/>
            <p:cNvSpPr>
              <a:spLocks/>
            </p:cNvSpPr>
            <p:nvPr/>
          </p:nvSpPr>
          <p:spPr bwMode="auto">
            <a:xfrm>
              <a:off x="1858" y="538"/>
              <a:ext cx="4875" cy="1492"/>
            </a:xfrm>
            <a:custGeom>
              <a:avLst/>
              <a:gdLst/>
              <a:ahLst/>
              <a:cxnLst>
                <a:cxn ang="0">
                  <a:pos x="4875" y="0"/>
                </a:cxn>
                <a:cxn ang="0">
                  <a:pos x="4872" y="79"/>
                </a:cxn>
                <a:cxn ang="0">
                  <a:pos x="4864" y="170"/>
                </a:cxn>
                <a:cxn ang="0">
                  <a:pos x="4847" y="287"/>
                </a:cxn>
                <a:cxn ang="0">
                  <a:pos x="4821" y="428"/>
                </a:cxn>
                <a:cxn ang="0">
                  <a:pos x="4780" y="581"/>
                </a:cxn>
                <a:cxn ang="0">
                  <a:pos x="4740" y="706"/>
                </a:cxn>
                <a:cxn ang="0">
                  <a:pos x="4707" y="790"/>
                </a:cxn>
                <a:cxn ang="0">
                  <a:pos x="4671" y="874"/>
                </a:cxn>
                <a:cxn ang="0">
                  <a:pos x="4628" y="959"/>
                </a:cxn>
                <a:cxn ang="0">
                  <a:pos x="4580" y="1043"/>
                </a:cxn>
                <a:cxn ang="0">
                  <a:pos x="4526" y="1127"/>
                </a:cxn>
                <a:cxn ang="0">
                  <a:pos x="4467" y="1208"/>
                </a:cxn>
                <a:cxn ang="0">
                  <a:pos x="4400" y="1287"/>
                </a:cxn>
                <a:cxn ang="0">
                  <a:pos x="4326" y="1361"/>
                </a:cxn>
                <a:cxn ang="0">
                  <a:pos x="4247" y="1432"/>
                </a:cxn>
                <a:cxn ang="0">
                  <a:pos x="4160" y="1500"/>
                </a:cxn>
                <a:cxn ang="0">
                  <a:pos x="4064" y="1560"/>
                </a:cxn>
                <a:cxn ang="0">
                  <a:pos x="3960" y="1615"/>
                </a:cxn>
                <a:cxn ang="0">
                  <a:pos x="3847" y="1663"/>
                </a:cxn>
                <a:cxn ang="0">
                  <a:pos x="3727" y="1703"/>
                </a:cxn>
                <a:cxn ang="0">
                  <a:pos x="3597" y="1737"/>
                </a:cxn>
                <a:cxn ang="0">
                  <a:pos x="3457" y="1760"/>
                </a:cxn>
                <a:cxn ang="0">
                  <a:pos x="3309" y="1775"/>
                </a:cxn>
                <a:cxn ang="0">
                  <a:pos x="3149" y="1778"/>
                </a:cxn>
                <a:cxn ang="0">
                  <a:pos x="3066" y="1776"/>
                </a:cxn>
                <a:cxn ang="0">
                  <a:pos x="2739" y="1766"/>
                </a:cxn>
                <a:cxn ang="0">
                  <a:pos x="2438" y="1770"/>
                </a:cxn>
                <a:cxn ang="0">
                  <a:pos x="2160" y="1783"/>
                </a:cxn>
                <a:cxn ang="0">
                  <a:pos x="1904" y="1808"/>
                </a:cxn>
                <a:cxn ang="0">
                  <a:pos x="1669" y="1844"/>
                </a:cxn>
                <a:cxn ang="0">
                  <a:pos x="1452" y="1891"/>
                </a:cxn>
                <a:cxn ang="0">
                  <a:pos x="1351" y="1918"/>
                </a:cxn>
                <a:cxn ang="0">
                  <a:pos x="1254" y="1949"/>
                </a:cxn>
                <a:cxn ang="0">
                  <a:pos x="1161" y="1983"/>
                </a:cxn>
                <a:cxn ang="0">
                  <a:pos x="1071" y="2018"/>
                </a:cxn>
                <a:cxn ang="0">
                  <a:pos x="984" y="2059"/>
                </a:cxn>
                <a:cxn ang="0">
                  <a:pos x="903" y="2101"/>
                </a:cxn>
                <a:cxn ang="0">
                  <a:pos x="823" y="2144"/>
                </a:cxn>
                <a:cxn ang="0">
                  <a:pos x="747" y="2193"/>
                </a:cxn>
                <a:cxn ang="0">
                  <a:pos x="673" y="2243"/>
                </a:cxn>
                <a:cxn ang="0">
                  <a:pos x="603" y="2296"/>
                </a:cxn>
                <a:cxn ang="0">
                  <a:pos x="535" y="2351"/>
                </a:cxn>
                <a:cxn ang="0">
                  <a:pos x="404" y="2472"/>
                </a:cxn>
                <a:cxn ang="0">
                  <a:pos x="282" y="2604"/>
                </a:cxn>
                <a:cxn ang="0">
                  <a:pos x="167" y="2747"/>
                </a:cxn>
                <a:cxn ang="0">
                  <a:pos x="54" y="2902"/>
                </a:cxn>
              </a:cxnLst>
              <a:rect l="0" t="0" r="r" b="b"/>
              <a:pathLst>
                <a:path w="4875" h="2984">
                  <a:moveTo>
                    <a:pt x="4875" y="0"/>
                  </a:moveTo>
                  <a:lnTo>
                    <a:pt x="4875" y="0"/>
                  </a:lnTo>
                  <a:lnTo>
                    <a:pt x="4875" y="21"/>
                  </a:lnTo>
                  <a:lnTo>
                    <a:pt x="4872" y="79"/>
                  </a:lnTo>
                  <a:lnTo>
                    <a:pt x="4868" y="121"/>
                  </a:lnTo>
                  <a:lnTo>
                    <a:pt x="4864" y="170"/>
                  </a:lnTo>
                  <a:lnTo>
                    <a:pt x="4857" y="226"/>
                  </a:lnTo>
                  <a:lnTo>
                    <a:pt x="4847" y="287"/>
                  </a:lnTo>
                  <a:lnTo>
                    <a:pt x="4835" y="355"/>
                  </a:lnTo>
                  <a:lnTo>
                    <a:pt x="4821" y="428"/>
                  </a:lnTo>
                  <a:lnTo>
                    <a:pt x="4803" y="502"/>
                  </a:lnTo>
                  <a:lnTo>
                    <a:pt x="4780" y="581"/>
                  </a:lnTo>
                  <a:lnTo>
                    <a:pt x="4754" y="664"/>
                  </a:lnTo>
                  <a:lnTo>
                    <a:pt x="4740" y="706"/>
                  </a:lnTo>
                  <a:lnTo>
                    <a:pt x="4724" y="748"/>
                  </a:lnTo>
                  <a:lnTo>
                    <a:pt x="4707" y="790"/>
                  </a:lnTo>
                  <a:lnTo>
                    <a:pt x="4689" y="832"/>
                  </a:lnTo>
                  <a:lnTo>
                    <a:pt x="4671" y="874"/>
                  </a:lnTo>
                  <a:lnTo>
                    <a:pt x="4650" y="917"/>
                  </a:lnTo>
                  <a:lnTo>
                    <a:pt x="4628" y="959"/>
                  </a:lnTo>
                  <a:lnTo>
                    <a:pt x="4604" y="1001"/>
                  </a:lnTo>
                  <a:lnTo>
                    <a:pt x="4580" y="1043"/>
                  </a:lnTo>
                  <a:lnTo>
                    <a:pt x="4554" y="1085"/>
                  </a:lnTo>
                  <a:lnTo>
                    <a:pt x="4526" y="1127"/>
                  </a:lnTo>
                  <a:lnTo>
                    <a:pt x="4497" y="1167"/>
                  </a:lnTo>
                  <a:lnTo>
                    <a:pt x="4467" y="1208"/>
                  </a:lnTo>
                  <a:lnTo>
                    <a:pt x="4435" y="1248"/>
                  </a:lnTo>
                  <a:lnTo>
                    <a:pt x="4400" y="1287"/>
                  </a:lnTo>
                  <a:lnTo>
                    <a:pt x="4364" y="1324"/>
                  </a:lnTo>
                  <a:lnTo>
                    <a:pt x="4326" y="1361"/>
                  </a:lnTo>
                  <a:lnTo>
                    <a:pt x="4288" y="1398"/>
                  </a:lnTo>
                  <a:lnTo>
                    <a:pt x="4247" y="1432"/>
                  </a:lnTo>
                  <a:lnTo>
                    <a:pt x="4204" y="1466"/>
                  </a:lnTo>
                  <a:lnTo>
                    <a:pt x="4160" y="1500"/>
                  </a:lnTo>
                  <a:lnTo>
                    <a:pt x="4113" y="1531"/>
                  </a:lnTo>
                  <a:lnTo>
                    <a:pt x="4064" y="1560"/>
                  </a:lnTo>
                  <a:lnTo>
                    <a:pt x="4013" y="1589"/>
                  </a:lnTo>
                  <a:lnTo>
                    <a:pt x="3960" y="1615"/>
                  </a:lnTo>
                  <a:lnTo>
                    <a:pt x="3906" y="1641"/>
                  </a:lnTo>
                  <a:lnTo>
                    <a:pt x="3847" y="1663"/>
                  </a:lnTo>
                  <a:lnTo>
                    <a:pt x="3789" y="1684"/>
                  </a:lnTo>
                  <a:lnTo>
                    <a:pt x="3727" y="1703"/>
                  </a:lnTo>
                  <a:lnTo>
                    <a:pt x="3663" y="1721"/>
                  </a:lnTo>
                  <a:lnTo>
                    <a:pt x="3597" y="1737"/>
                  </a:lnTo>
                  <a:lnTo>
                    <a:pt x="3528" y="1750"/>
                  </a:lnTo>
                  <a:lnTo>
                    <a:pt x="3457" y="1760"/>
                  </a:lnTo>
                  <a:lnTo>
                    <a:pt x="3385" y="1768"/>
                  </a:lnTo>
                  <a:lnTo>
                    <a:pt x="3309" y="1775"/>
                  </a:lnTo>
                  <a:lnTo>
                    <a:pt x="3230" y="1778"/>
                  </a:lnTo>
                  <a:lnTo>
                    <a:pt x="3149" y="1778"/>
                  </a:lnTo>
                  <a:lnTo>
                    <a:pt x="3066" y="1776"/>
                  </a:lnTo>
                  <a:lnTo>
                    <a:pt x="3066" y="1776"/>
                  </a:lnTo>
                  <a:lnTo>
                    <a:pt x="2899" y="1770"/>
                  </a:lnTo>
                  <a:lnTo>
                    <a:pt x="2739" y="1766"/>
                  </a:lnTo>
                  <a:lnTo>
                    <a:pt x="2585" y="1766"/>
                  </a:lnTo>
                  <a:lnTo>
                    <a:pt x="2438" y="1770"/>
                  </a:lnTo>
                  <a:lnTo>
                    <a:pt x="2297" y="1775"/>
                  </a:lnTo>
                  <a:lnTo>
                    <a:pt x="2160" y="1783"/>
                  </a:lnTo>
                  <a:lnTo>
                    <a:pt x="2030" y="1794"/>
                  </a:lnTo>
                  <a:lnTo>
                    <a:pt x="1904" y="1808"/>
                  </a:lnTo>
                  <a:lnTo>
                    <a:pt x="1784" y="1825"/>
                  </a:lnTo>
                  <a:lnTo>
                    <a:pt x="1669" y="1844"/>
                  </a:lnTo>
                  <a:lnTo>
                    <a:pt x="1558" y="1867"/>
                  </a:lnTo>
                  <a:lnTo>
                    <a:pt x="1452" y="1891"/>
                  </a:lnTo>
                  <a:lnTo>
                    <a:pt x="1401" y="1904"/>
                  </a:lnTo>
                  <a:lnTo>
                    <a:pt x="1351" y="1918"/>
                  </a:lnTo>
                  <a:lnTo>
                    <a:pt x="1302" y="1934"/>
                  </a:lnTo>
                  <a:lnTo>
                    <a:pt x="1254" y="1949"/>
                  </a:lnTo>
                  <a:lnTo>
                    <a:pt x="1207" y="1965"/>
                  </a:lnTo>
                  <a:lnTo>
                    <a:pt x="1161" y="1983"/>
                  </a:lnTo>
                  <a:lnTo>
                    <a:pt x="1115" y="2001"/>
                  </a:lnTo>
                  <a:lnTo>
                    <a:pt x="1071" y="2018"/>
                  </a:lnTo>
                  <a:lnTo>
                    <a:pt x="1028" y="2038"/>
                  </a:lnTo>
                  <a:lnTo>
                    <a:pt x="984" y="2059"/>
                  </a:lnTo>
                  <a:lnTo>
                    <a:pt x="943" y="2078"/>
                  </a:lnTo>
                  <a:lnTo>
                    <a:pt x="903" y="2101"/>
                  </a:lnTo>
                  <a:lnTo>
                    <a:pt x="862" y="2122"/>
                  </a:lnTo>
                  <a:lnTo>
                    <a:pt x="823" y="2144"/>
                  </a:lnTo>
                  <a:lnTo>
                    <a:pt x="785" y="2169"/>
                  </a:lnTo>
                  <a:lnTo>
                    <a:pt x="747" y="2193"/>
                  </a:lnTo>
                  <a:lnTo>
                    <a:pt x="710" y="2217"/>
                  </a:lnTo>
                  <a:lnTo>
                    <a:pt x="673" y="2243"/>
                  </a:lnTo>
                  <a:lnTo>
                    <a:pt x="637" y="2269"/>
                  </a:lnTo>
                  <a:lnTo>
                    <a:pt x="603" y="2296"/>
                  </a:lnTo>
                  <a:lnTo>
                    <a:pt x="568" y="2324"/>
                  </a:lnTo>
                  <a:lnTo>
                    <a:pt x="535" y="2351"/>
                  </a:lnTo>
                  <a:lnTo>
                    <a:pt x="468" y="2411"/>
                  </a:lnTo>
                  <a:lnTo>
                    <a:pt x="404" y="2472"/>
                  </a:lnTo>
                  <a:lnTo>
                    <a:pt x="343" y="2537"/>
                  </a:lnTo>
                  <a:lnTo>
                    <a:pt x="282" y="2604"/>
                  </a:lnTo>
                  <a:lnTo>
                    <a:pt x="224" y="2674"/>
                  </a:lnTo>
                  <a:lnTo>
                    <a:pt x="167" y="2747"/>
                  </a:lnTo>
                  <a:lnTo>
                    <a:pt x="110" y="2822"/>
                  </a:lnTo>
                  <a:lnTo>
                    <a:pt x="54" y="2902"/>
                  </a:lnTo>
                  <a:lnTo>
                    <a:pt x="0" y="298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46319" name="Freeform 111"/>
            <p:cNvSpPr>
              <a:spLocks/>
            </p:cNvSpPr>
            <p:nvPr/>
          </p:nvSpPr>
          <p:spPr bwMode="auto">
            <a:xfrm>
              <a:off x="1912" y="510"/>
              <a:ext cx="4831" cy="1548"/>
            </a:xfrm>
            <a:custGeom>
              <a:avLst/>
              <a:gdLst/>
              <a:ahLst/>
              <a:cxnLst>
                <a:cxn ang="0">
                  <a:pos x="4831" y="0"/>
                </a:cxn>
                <a:cxn ang="0">
                  <a:pos x="4828" y="80"/>
                </a:cxn>
                <a:cxn ang="0">
                  <a:pos x="4821" y="172"/>
                </a:cxn>
                <a:cxn ang="0">
                  <a:pos x="4806" y="291"/>
                </a:cxn>
                <a:cxn ang="0">
                  <a:pos x="4782" y="430"/>
                </a:cxn>
                <a:cxn ang="0">
                  <a:pos x="4743" y="587"/>
                </a:cxn>
                <a:cxn ang="0">
                  <a:pos x="4706" y="711"/>
                </a:cxn>
                <a:cxn ang="0">
                  <a:pos x="4674" y="797"/>
                </a:cxn>
                <a:cxn ang="0">
                  <a:pos x="4638" y="882"/>
                </a:cxn>
                <a:cxn ang="0">
                  <a:pos x="4597" y="969"/>
                </a:cxn>
                <a:cxn ang="0">
                  <a:pos x="4550" y="1055"/>
                </a:cxn>
                <a:cxn ang="0">
                  <a:pos x="4497" y="1139"/>
                </a:cxn>
                <a:cxn ang="0">
                  <a:pos x="4439" y="1223"/>
                </a:cxn>
                <a:cxn ang="0">
                  <a:pos x="4374" y="1302"/>
                </a:cxn>
                <a:cxn ang="0">
                  <a:pos x="4303" y="1379"/>
                </a:cxn>
                <a:cxn ang="0">
                  <a:pos x="4224" y="1452"/>
                </a:cxn>
                <a:cxn ang="0">
                  <a:pos x="4136" y="1522"/>
                </a:cxn>
                <a:cxn ang="0">
                  <a:pos x="4042" y="1584"/>
                </a:cxn>
                <a:cxn ang="0">
                  <a:pos x="3939" y="1643"/>
                </a:cxn>
                <a:cxn ang="0">
                  <a:pos x="3828" y="1693"/>
                </a:cxn>
                <a:cxn ang="0">
                  <a:pos x="3707" y="1736"/>
                </a:cxn>
                <a:cxn ang="0">
                  <a:pos x="3578" y="1772"/>
                </a:cxn>
                <a:cxn ang="0">
                  <a:pos x="3439" y="1798"/>
                </a:cxn>
                <a:cxn ang="0">
                  <a:pos x="3291" y="1815"/>
                </a:cxn>
                <a:cxn ang="0">
                  <a:pos x="3131" y="1822"/>
                </a:cxn>
                <a:cxn ang="0">
                  <a:pos x="3048" y="1822"/>
                </a:cxn>
                <a:cxn ang="0">
                  <a:pos x="2720" y="1819"/>
                </a:cxn>
                <a:cxn ang="0">
                  <a:pos x="2419" y="1828"/>
                </a:cxn>
                <a:cxn ang="0">
                  <a:pos x="2141" y="1848"/>
                </a:cxn>
                <a:cxn ang="0">
                  <a:pos x="1887" y="1877"/>
                </a:cxn>
                <a:cxn ang="0">
                  <a:pos x="1651" y="1919"/>
                </a:cxn>
                <a:cxn ang="0">
                  <a:pos x="1436" y="1970"/>
                </a:cxn>
                <a:cxn ang="0">
                  <a:pos x="1335" y="1999"/>
                </a:cxn>
                <a:cxn ang="0">
                  <a:pos x="1239" y="2032"/>
                </a:cxn>
                <a:cxn ang="0">
                  <a:pos x="1146" y="2067"/>
                </a:cxn>
                <a:cxn ang="0">
                  <a:pos x="1057" y="2106"/>
                </a:cxn>
                <a:cxn ang="0">
                  <a:pos x="971" y="2148"/>
                </a:cxn>
                <a:cxn ang="0">
                  <a:pos x="889" y="2192"/>
                </a:cxn>
                <a:cxn ang="0">
                  <a:pos x="811" y="2237"/>
                </a:cxn>
                <a:cxn ang="0">
                  <a:pos x="735" y="2287"/>
                </a:cxn>
                <a:cxn ang="0">
                  <a:pos x="663" y="2339"/>
                </a:cxn>
                <a:cxn ang="0">
                  <a:pos x="593" y="2393"/>
                </a:cxn>
                <a:cxn ang="0">
                  <a:pos x="525" y="2452"/>
                </a:cxn>
                <a:cxn ang="0">
                  <a:pos x="397" y="2576"/>
                </a:cxn>
                <a:cxn ang="0">
                  <a:pos x="277" y="2710"/>
                </a:cxn>
                <a:cxn ang="0">
                  <a:pos x="163" y="2857"/>
                </a:cxn>
                <a:cxn ang="0">
                  <a:pos x="53" y="3013"/>
                </a:cxn>
              </a:cxnLst>
              <a:rect l="0" t="0" r="r" b="b"/>
              <a:pathLst>
                <a:path w="4831" h="3097">
                  <a:moveTo>
                    <a:pt x="4831" y="0"/>
                  </a:moveTo>
                  <a:lnTo>
                    <a:pt x="4831" y="0"/>
                  </a:lnTo>
                  <a:lnTo>
                    <a:pt x="4829" y="21"/>
                  </a:lnTo>
                  <a:lnTo>
                    <a:pt x="4828" y="80"/>
                  </a:lnTo>
                  <a:lnTo>
                    <a:pt x="4825" y="122"/>
                  </a:lnTo>
                  <a:lnTo>
                    <a:pt x="4821" y="172"/>
                  </a:lnTo>
                  <a:lnTo>
                    <a:pt x="4814" y="228"/>
                  </a:lnTo>
                  <a:lnTo>
                    <a:pt x="4806" y="291"/>
                  </a:lnTo>
                  <a:lnTo>
                    <a:pt x="4796" y="359"/>
                  </a:lnTo>
                  <a:lnTo>
                    <a:pt x="4782" y="430"/>
                  </a:lnTo>
                  <a:lnTo>
                    <a:pt x="4764" y="507"/>
                  </a:lnTo>
                  <a:lnTo>
                    <a:pt x="4743" y="587"/>
                  </a:lnTo>
                  <a:lnTo>
                    <a:pt x="4719" y="669"/>
                  </a:lnTo>
                  <a:lnTo>
                    <a:pt x="4706" y="711"/>
                  </a:lnTo>
                  <a:lnTo>
                    <a:pt x="4690" y="755"/>
                  </a:lnTo>
                  <a:lnTo>
                    <a:pt x="4674" y="797"/>
                  </a:lnTo>
                  <a:lnTo>
                    <a:pt x="4657" y="840"/>
                  </a:lnTo>
                  <a:lnTo>
                    <a:pt x="4638" y="882"/>
                  </a:lnTo>
                  <a:lnTo>
                    <a:pt x="4618" y="926"/>
                  </a:lnTo>
                  <a:lnTo>
                    <a:pt x="4597" y="969"/>
                  </a:lnTo>
                  <a:lnTo>
                    <a:pt x="4574" y="1011"/>
                  </a:lnTo>
                  <a:lnTo>
                    <a:pt x="4550" y="1055"/>
                  </a:lnTo>
                  <a:lnTo>
                    <a:pt x="4525" y="1097"/>
                  </a:lnTo>
                  <a:lnTo>
                    <a:pt x="4497" y="1139"/>
                  </a:lnTo>
                  <a:lnTo>
                    <a:pt x="4470" y="1181"/>
                  </a:lnTo>
                  <a:lnTo>
                    <a:pt x="4439" y="1223"/>
                  </a:lnTo>
                  <a:lnTo>
                    <a:pt x="4407" y="1263"/>
                  </a:lnTo>
                  <a:lnTo>
                    <a:pt x="4374" y="1302"/>
                  </a:lnTo>
                  <a:lnTo>
                    <a:pt x="4339" y="1342"/>
                  </a:lnTo>
                  <a:lnTo>
                    <a:pt x="4303" y="1379"/>
                  </a:lnTo>
                  <a:lnTo>
                    <a:pt x="4264" y="1417"/>
                  </a:lnTo>
                  <a:lnTo>
                    <a:pt x="4224" y="1452"/>
                  </a:lnTo>
                  <a:lnTo>
                    <a:pt x="4181" y="1488"/>
                  </a:lnTo>
                  <a:lnTo>
                    <a:pt x="4136" y="1522"/>
                  </a:lnTo>
                  <a:lnTo>
                    <a:pt x="4091" y="1554"/>
                  </a:lnTo>
                  <a:lnTo>
                    <a:pt x="4042" y="1584"/>
                  </a:lnTo>
                  <a:lnTo>
                    <a:pt x="3992" y="1614"/>
                  </a:lnTo>
                  <a:lnTo>
                    <a:pt x="3939" y="1643"/>
                  </a:lnTo>
                  <a:lnTo>
                    <a:pt x="3885" y="1668"/>
                  </a:lnTo>
                  <a:lnTo>
                    <a:pt x="3828" y="1693"/>
                  </a:lnTo>
                  <a:lnTo>
                    <a:pt x="3768" y="1715"/>
                  </a:lnTo>
                  <a:lnTo>
                    <a:pt x="3707" y="1736"/>
                  </a:lnTo>
                  <a:lnTo>
                    <a:pt x="3643" y="1754"/>
                  </a:lnTo>
                  <a:lnTo>
                    <a:pt x="3578" y="1772"/>
                  </a:lnTo>
                  <a:lnTo>
                    <a:pt x="3510" y="1786"/>
                  </a:lnTo>
                  <a:lnTo>
                    <a:pt x="3439" y="1798"/>
                  </a:lnTo>
                  <a:lnTo>
                    <a:pt x="3366" y="1807"/>
                  </a:lnTo>
                  <a:lnTo>
                    <a:pt x="3291" y="1815"/>
                  </a:lnTo>
                  <a:lnTo>
                    <a:pt x="3212" y="1820"/>
                  </a:lnTo>
                  <a:lnTo>
                    <a:pt x="3131" y="1822"/>
                  </a:lnTo>
                  <a:lnTo>
                    <a:pt x="3048" y="1822"/>
                  </a:lnTo>
                  <a:lnTo>
                    <a:pt x="3048" y="1822"/>
                  </a:lnTo>
                  <a:lnTo>
                    <a:pt x="2881" y="1819"/>
                  </a:lnTo>
                  <a:lnTo>
                    <a:pt x="2720" y="1819"/>
                  </a:lnTo>
                  <a:lnTo>
                    <a:pt x="2567" y="1822"/>
                  </a:lnTo>
                  <a:lnTo>
                    <a:pt x="2419" y="1828"/>
                  </a:lnTo>
                  <a:lnTo>
                    <a:pt x="2277" y="1836"/>
                  </a:lnTo>
                  <a:lnTo>
                    <a:pt x="2141" y="1848"/>
                  </a:lnTo>
                  <a:lnTo>
                    <a:pt x="2012" y="1861"/>
                  </a:lnTo>
                  <a:lnTo>
                    <a:pt x="1887" y="1877"/>
                  </a:lnTo>
                  <a:lnTo>
                    <a:pt x="1766" y="1896"/>
                  </a:lnTo>
                  <a:lnTo>
                    <a:pt x="1651" y="1919"/>
                  </a:lnTo>
                  <a:lnTo>
                    <a:pt x="1541" y="1943"/>
                  </a:lnTo>
                  <a:lnTo>
                    <a:pt x="1436" y="1970"/>
                  </a:lnTo>
                  <a:lnTo>
                    <a:pt x="1384" y="1985"/>
                  </a:lnTo>
                  <a:lnTo>
                    <a:pt x="1335" y="1999"/>
                  </a:lnTo>
                  <a:lnTo>
                    <a:pt x="1286" y="2016"/>
                  </a:lnTo>
                  <a:lnTo>
                    <a:pt x="1239" y="2032"/>
                  </a:lnTo>
                  <a:lnTo>
                    <a:pt x="1191" y="2050"/>
                  </a:lnTo>
                  <a:lnTo>
                    <a:pt x="1146" y="2067"/>
                  </a:lnTo>
                  <a:lnTo>
                    <a:pt x="1100" y="2087"/>
                  </a:lnTo>
                  <a:lnTo>
                    <a:pt x="1057" y="2106"/>
                  </a:lnTo>
                  <a:lnTo>
                    <a:pt x="1014" y="2127"/>
                  </a:lnTo>
                  <a:lnTo>
                    <a:pt x="971" y="2148"/>
                  </a:lnTo>
                  <a:lnTo>
                    <a:pt x="930" y="2169"/>
                  </a:lnTo>
                  <a:lnTo>
                    <a:pt x="889" y="2192"/>
                  </a:lnTo>
                  <a:lnTo>
                    <a:pt x="850" y="2214"/>
                  </a:lnTo>
                  <a:lnTo>
                    <a:pt x="811" y="2237"/>
                  </a:lnTo>
                  <a:lnTo>
                    <a:pt x="772" y="2263"/>
                  </a:lnTo>
                  <a:lnTo>
                    <a:pt x="735" y="2287"/>
                  </a:lnTo>
                  <a:lnTo>
                    <a:pt x="699" y="2313"/>
                  </a:lnTo>
                  <a:lnTo>
                    <a:pt x="663" y="2339"/>
                  </a:lnTo>
                  <a:lnTo>
                    <a:pt x="628" y="2366"/>
                  </a:lnTo>
                  <a:lnTo>
                    <a:pt x="593" y="2393"/>
                  </a:lnTo>
                  <a:lnTo>
                    <a:pt x="558" y="2423"/>
                  </a:lnTo>
                  <a:lnTo>
                    <a:pt x="525" y="2452"/>
                  </a:lnTo>
                  <a:lnTo>
                    <a:pt x="460" y="2511"/>
                  </a:lnTo>
                  <a:lnTo>
                    <a:pt x="397" y="2576"/>
                  </a:lnTo>
                  <a:lnTo>
                    <a:pt x="336" y="2640"/>
                  </a:lnTo>
                  <a:lnTo>
                    <a:pt x="277" y="2710"/>
                  </a:lnTo>
                  <a:lnTo>
                    <a:pt x="220" y="2783"/>
                  </a:lnTo>
                  <a:lnTo>
                    <a:pt x="163" y="2857"/>
                  </a:lnTo>
                  <a:lnTo>
                    <a:pt x="107" y="2934"/>
                  </a:lnTo>
                  <a:lnTo>
                    <a:pt x="53" y="3013"/>
                  </a:lnTo>
                  <a:lnTo>
                    <a:pt x="0" y="3097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46320" name="Freeform 112"/>
            <p:cNvSpPr>
              <a:spLocks/>
            </p:cNvSpPr>
            <p:nvPr/>
          </p:nvSpPr>
          <p:spPr bwMode="auto">
            <a:xfrm>
              <a:off x="1968" y="481"/>
              <a:ext cx="4782" cy="1605"/>
            </a:xfrm>
            <a:custGeom>
              <a:avLst/>
              <a:gdLst/>
              <a:ahLst/>
              <a:cxnLst>
                <a:cxn ang="0">
                  <a:pos x="4782" y="0"/>
                </a:cxn>
                <a:cxn ang="0">
                  <a:pos x="4780" y="81"/>
                </a:cxn>
                <a:cxn ang="0">
                  <a:pos x="4775" y="173"/>
                </a:cxn>
                <a:cxn ang="0">
                  <a:pos x="4762" y="292"/>
                </a:cxn>
                <a:cxn ang="0">
                  <a:pos x="4740" y="433"/>
                </a:cxn>
                <a:cxn ang="0">
                  <a:pos x="4704" y="591"/>
                </a:cxn>
                <a:cxn ang="0">
                  <a:pos x="4668" y="717"/>
                </a:cxn>
                <a:cxn ang="0">
                  <a:pos x="4637" y="802"/>
                </a:cxn>
                <a:cxn ang="0">
                  <a:pos x="4602" y="890"/>
                </a:cxn>
                <a:cxn ang="0">
                  <a:pos x="4564" y="978"/>
                </a:cxn>
                <a:cxn ang="0">
                  <a:pos x="4518" y="1066"/>
                </a:cxn>
                <a:cxn ang="0">
                  <a:pos x="4466" y="1151"/>
                </a:cxn>
                <a:cxn ang="0">
                  <a:pos x="4409" y="1235"/>
                </a:cxn>
                <a:cxn ang="0">
                  <a:pos x="4346" y="1318"/>
                </a:cxn>
                <a:cxn ang="0">
                  <a:pos x="4275" y="1397"/>
                </a:cxn>
                <a:cxn ang="0">
                  <a:pos x="4197" y="1471"/>
                </a:cxn>
                <a:cxn ang="0">
                  <a:pos x="4111" y="1542"/>
                </a:cxn>
                <a:cxn ang="0">
                  <a:pos x="4018" y="1608"/>
                </a:cxn>
                <a:cxn ang="0">
                  <a:pos x="3917" y="1668"/>
                </a:cxn>
                <a:cxn ang="0">
                  <a:pos x="3805" y="1721"/>
                </a:cxn>
                <a:cxn ang="0">
                  <a:pos x="3686" y="1766"/>
                </a:cxn>
                <a:cxn ang="0">
                  <a:pos x="3557" y="1805"/>
                </a:cxn>
                <a:cxn ang="0">
                  <a:pos x="3418" y="1834"/>
                </a:cxn>
                <a:cxn ang="0">
                  <a:pos x="3270" y="1855"/>
                </a:cxn>
                <a:cxn ang="0">
                  <a:pos x="3110" y="1865"/>
                </a:cxn>
                <a:cxn ang="0">
                  <a:pos x="3027" y="1867"/>
                </a:cxn>
                <a:cxn ang="0">
                  <a:pos x="2700" y="1870"/>
                </a:cxn>
                <a:cxn ang="0">
                  <a:pos x="2399" y="1884"/>
                </a:cxn>
                <a:cxn ang="0">
                  <a:pos x="2121" y="1910"/>
                </a:cxn>
                <a:cxn ang="0">
                  <a:pos x="1867" y="1946"/>
                </a:cxn>
                <a:cxn ang="0">
                  <a:pos x="1633" y="1991"/>
                </a:cxn>
                <a:cxn ang="0">
                  <a:pos x="1419" y="2047"/>
                </a:cxn>
                <a:cxn ang="0">
                  <a:pos x="1317" y="2080"/>
                </a:cxn>
                <a:cxn ang="0">
                  <a:pos x="1222" y="2115"/>
                </a:cxn>
                <a:cxn ang="0">
                  <a:pos x="1129" y="2152"/>
                </a:cxn>
                <a:cxn ang="0">
                  <a:pos x="1041" y="2193"/>
                </a:cxn>
                <a:cxn ang="0">
                  <a:pos x="956" y="2235"/>
                </a:cxn>
                <a:cxn ang="0">
                  <a:pos x="874" y="2282"/>
                </a:cxn>
                <a:cxn ang="0">
                  <a:pos x="797" y="2330"/>
                </a:cxn>
                <a:cxn ang="0">
                  <a:pos x="722" y="2380"/>
                </a:cxn>
                <a:cxn ang="0">
                  <a:pos x="651" y="2435"/>
                </a:cxn>
                <a:cxn ang="0">
                  <a:pos x="582" y="2491"/>
                </a:cxn>
                <a:cxn ang="0">
                  <a:pos x="515" y="2550"/>
                </a:cxn>
                <a:cxn ang="0">
                  <a:pos x="389" y="2677"/>
                </a:cxn>
                <a:cxn ang="0">
                  <a:pos x="271" y="2816"/>
                </a:cxn>
                <a:cxn ang="0">
                  <a:pos x="158" y="2965"/>
                </a:cxn>
                <a:cxn ang="0">
                  <a:pos x="51" y="3124"/>
                </a:cxn>
              </a:cxnLst>
              <a:rect l="0" t="0" r="r" b="b"/>
              <a:pathLst>
                <a:path w="4782" h="3210">
                  <a:moveTo>
                    <a:pt x="4782" y="0"/>
                  </a:moveTo>
                  <a:lnTo>
                    <a:pt x="4782" y="0"/>
                  </a:lnTo>
                  <a:lnTo>
                    <a:pt x="4782" y="21"/>
                  </a:lnTo>
                  <a:lnTo>
                    <a:pt x="4780" y="81"/>
                  </a:lnTo>
                  <a:lnTo>
                    <a:pt x="4779" y="123"/>
                  </a:lnTo>
                  <a:lnTo>
                    <a:pt x="4775" y="173"/>
                  </a:lnTo>
                  <a:lnTo>
                    <a:pt x="4770" y="229"/>
                  </a:lnTo>
                  <a:lnTo>
                    <a:pt x="4762" y="292"/>
                  </a:lnTo>
                  <a:lnTo>
                    <a:pt x="4752" y="360"/>
                  </a:lnTo>
                  <a:lnTo>
                    <a:pt x="4740" y="433"/>
                  </a:lnTo>
                  <a:lnTo>
                    <a:pt x="4723" y="510"/>
                  </a:lnTo>
                  <a:lnTo>
                    <a:pt x="4704" y="591"/>
                  </a:lnTo>
                  <a:lnTo>
                    <a:pt x="4682" y="675"/>
                  </a:lnTo>
                  <a:lnTo>
                    <a:pt x="4668" y="717"/>
                  </a:lnTo>
                  <a:lnTo>
                    <a:pt x="4654" y="760"/>
                  </a:lnTo>
                  <a:lnTo>
                    <a:pt x="4637" y="802"/>
                  </a:lnTo>
                  <a:lnTo>
                    <a:pt x="4620" y="846"/>
                  </a:lnTo>
                  <a:lnTo>
                    <a:pt x="4602" y="890"/>
                  </a:lnTo>
                  <a:lnTo>
                    <a:pt x="4584" y="935"/>
                  </a:lnTo>
                  <a:lnTo>
                    <a:pt x="4564" y="978"/>
                  </a:lnTo>
                  <a:lnTo>
                    <a:pt x="4541" y="1022"/>
                  </a:lnTo>
                  <a:lnTo>
                    <a:pt x="4518" y="1066"/>
                  </a:lnTo>
                  <a:lnTo>
                    <a:pt x="4493" y="1108"/>
                  </a:lnTo>
                  <a:lnTo>
                    <a:pt x="4466" y="1151"/>
                  </a:lnTo>
                  <a:lnTo>
                    <a:pt x="4439" y="1193"/>
                  </a:lnTo>
                  <a:lnTo>
                    <a:pt x="4409" y="1235"/>
                  </a:lnTo>
                  <a:lnTo>
                    <a:pt x="4379" y="1277"/>
                  </a:lnTo>
                  <a:lnTo>
                    <a:pt x="4346" y="1318"/>
                  </a:lnTo>
                  <a:lnTo>
                    <a:pt x="4311" y="1358"/>
                  </a:lnTo>
                  <a:lnTo>
                    <a:pt x="4275" y="1397"/>
                  </a:lnTo>
                  <a:lnTo>
                    <a:pt x="4237" y="1435"/>
                  </a:lnTo>
                  <a:lnTo>
                    <a:pt x="4197" y="1471"/>
                  </a:lnTo>
                  <a:lnTo>
                    <a:pt x="4155" y="1508"/>
                  </a:lnTo>
                  <a:lnTo>
                    <a:pt x="4111" y="1542"/>
                  </a:lnTo>
                  <a:lnTo>
                    <a:pt x="4065" y="1576"/>
                  </a:lnTo>
                  <a:lnTo>
                    <a:pt x="4018" y="1608"/>
                  </a:lnTo>
                  <a:lnTo>
                    <a:pt x="3968" y="1639"/>
                  </a:lnTo>
                  <a:lnTo>
                    <a:pt x="3917" y="1668"/>
                  </a:lnTo>
                  <a:lnTo>
                    <a:pt x="3862" y="1695"/>
                  </a:lnTo>
                  <a:lnTo>
                    <a:pt x="3805" y="1721"/>
                  </a:lnTo>
                  <a:lnTo>
                    <a:pt x="3747" y="1744"/>
                  </a:lnTo>
                  <a:lnTo>
                    <a:pt x="3686" y="1766"/>
                  </a:lnTo>
                  <a:lnTo>
                    <a:pt x="3622" y="1787"/>
                  </a:lnTo>
                  <a:lnTo>
                    <a:pt x="3557" y="1805"/>
                  </a:lnTo>
                  <a:lnTo>
                    <a:pt x="3489" y="1821"/>
                  </a:lnTo>
                  <a:lnTo>
                    <a:pt x="3418" y="1834"/>
                  </a:lnTo>
                  <a:lnTo>
                    <a:pt x="3344" y="1846"/>
                  </a:lnTo>
                  <a:lnTo>
                    <a:pt x="3270" y="1855"/>
                  </a:lnTo>
                  <a:lnTo>
                    <a:pt x="3192" y="1860"/>
                  </a:lnTo>
                  <a:lnTo>
                    <a:pt x="3110" y="1865"/>
                  </a:lnTo>
                  <a:lnTo>
                    <a:pt x="3027" y="1867"/>
                  </a:lnTo>
                  <a:lnTo>
                    <a:pt x="3027" y="1867"/>
                  </a:lnTo>
                  <a:lnTo>
                    <a:pt x="2860" y="1867"/>
                  </a:lnTo>
                  <a:lnTo>
                    <a:pt x="2700" y="1870"/>
                  </a:lnTo>
                  <a:lnTo>
                    <a:pt x="2546" y="1876"/>
                  </a:lnTo>
                  <a:lnTo>
                    <a:pt x="2399" y="1884"/>
                  </a:lnTo>
                  <a:lnTo>
                    <a:pt x="2257" y="1896"/>
                  </a:lnTo>
                  <a:lnTo>
                    <a:pt x="2121" y="1910"/>
                  </a:lnTo>
                  <a:lnTo>
                    <a:pt x="1992" y="1926"/>
                  </a:lnTo>
                  <a:lnTo>
                    <a:pt x="1867" y="1946"/>
                  </a:lnTo>
                  <a:lnTo>
                    <a:pt x="1748" y="1967"/>
                  </a:lnTo>
                  <a:lnTo>
                    <a:pt x="1633" y="1991"/>
                  </a:lnTo>
                  <a:lnTo>
                    <a:pt x="1523" y="2018"/>
                  </a:lnTo>
                  <a:lnTo>
                    <a:pt x="1419" y="2047"/>
                  </a:lnTo>
                  <a:lnTo>
                    <a:pt x="1367" y="2064"/>
                  </a:lnTo>
                  <a:lnTo>
                    <a:pt x="1317" y="2080"/>
                  </a:lnTo>
                  <a:lnTo>
                    <a:pt x="1269" y="2097"/>
                  </a:lnTo>
                  <a:lnTo>
                    <a:pt x="1222" y="2115"/>
                  </a:lnTo>
                  <a:lnTo>
                    <a:pt x="1174" y="2133"/>
                  </a:lnTo>
                  <a:lnTo>
                    <a:pt x="1129" y="2152"/>
                  </a:lnTo>
                  <a:lnTo>
                    <a:pt x="1084" y="2172"/>
                  </a:lnTo>
                  <a:lnTo>
                    <a:pt x="1041" y="2193"/>
                  </a:lnTo>
                  <a:lnTo>
                    <a:pt x="998" y="2214"/>
                  </a:lnTo>
                  <a:lnTo>
                    <a:pt x="956" y="2235"/>
                  </a:lnTo>
                  <a:lnTo>
                    <a:pt x="915" y="2257"/>
                  </a:lnTo>
                  <a:lnTo>
                    <a:pt x="874" y="2282"/>
                  </a:lnTo>
                  <a:lnTo>
                    <a:pt x="836" y="2306"/>
                  </a:lnTo>
                  <a:lnTo>
                    <a:pt x="797" y="2330"/>
                  </a:lnTo>
                  <a:lnTo>
                    <a:pt x="759" y="2354"/>
                  </a:lnTo>
                  <a:lnTo>
                    <a:pt x="722" y="2380"/>
                  </a:lnTo>
                  <a:lnTo>
                    <a:pt x="686" y="2407"/>
                  </a:lnTo>
                  <a:lnTo>
                    <a:pt x="651" y="2435"/>
                  </a:lnTo>
                  <a:lnTo>
                    <a:pt x="615" y="2462"/>
                  </a:lnTo>
                  <a:lnTo>
                    <a:pt x="582" y="2491"/>
                  </a:lnTo>
                  <a:lnTo>
                    <a:pt x="548" y="2520"/>
                  </a:lnTo>
                  <a:lnTo>
                    <a:pt x="515" y="2550"/>
                  </a:lnTo>
                  <a:lnTo>
                    <a:pt x="451" y="2613"/>
                  </a:lnTo>
                  <a:lnTo>
                    <a:pt x="389" y="2677"/>
                  </a:lnTo>
                  <a:lnTo>
                    <a:pt x="329" y="2745"/>
                  </a:lnTo>
                  <a:lnTo>
                    <a:pt x="271" y="2816"/>
                  </a:lnTo>
                  <a:lnTo>
                    <a:pt x="214" y="2889"/>
                  </a:lnTo>
                  <a:lnTo>
                    <a:pt x="158" y="2965"/>
                  </a:lnTo>
                  <a:lnTo>
                    <a:pt x="104" y="3044"/>
                  </a:lnTo>
                  <a:lnTo>
                    <a:pt x="51" y="3124"/>
                  </a:lnTo>
                  <a:lnTo>
                    <a:pt x="0" y="321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46321" name="Freeform 113"/>
            <p:cNvSpPr>
              <a:spLocks/>
            </p:cNvSpPr>
            <p:nvPr/>
          </p:nvSpPr>
          <p:spPr bwMode="auto">
            <a:xfrm>
              <a:off x="2023" y="453"/>
              <a:ext cx="4733" cy="1662"/>
            </a:xfrm>
            <a:custGeom>
              <a:avLst/>
              <a:gdLst/>
              <a:ahLst/>
              <a:cxnLst>
                <a:cxn ang="0">
                  <a:pos x="4733" y="0"/>
                </a:cxn>
                <a:cxn ang="0">
                  <a:pos x="4733" y="81"/>
                </a:cxn>
                <a:cxn ang="0">
                  <a:pos x="4729" y="173"/>
                </a:cxn>
                <a:cxn ang="0">
                  <a:pos x="4718" y="294"/>
                </a:cxn>
                <a:cxn ang="0">
                  <a:pos x="4699" y="436"/>
                </a:cxn>
                <a:cxn ang="0">
                  <a:pos x="4665" y="596"/>
                </a:cxn>
                <a:cxn ang="0">
                  <a:pos x="4631" y="724"/>
                </a:cxn>
                <a:cxn ang="0">
                  <a:pos x="4602" y="811"/>
                </a:cxn>
                <a:cxn ang="0">
                  <a:pos x="4568" y="898"/>
                </a:cxn>
                <a:cxn ang="0">
                  <a:pos x="4529" y="987"/>
                </a:cxn>
                <a:cxn ang="0">
                  <a:pos x="4486" y="1076"/>
                </a:cxn>
                <a:cxn ang="0">
                  <a:pos x="4436" y="1165"/>
                </a:cxn>
                <a:cxn ang="0">
                  <a:pos x="4381" y="1250"/>
                </a:cxn>
                <a:cxn ang="0">
                  <a:pos x="4317" y="1334"/>
                </a:cxn>
                <a:cxn ang="0">
                  <a:pos x="4247" y="1415"/>
                </a:cxn>
                <a:cxn ang="0">
                  <a:pos x="4171" y="1491"/>
                </a:cxn>
                <a:cxn ang="0">
                  <a:pos x="4086" y="1563"/>
                </a:cxn>
                <a:cxn ang="0">
                  <a:pos x="3993" y="1631"/>
                </a:cxn>
                <a:cxn ang="0">
                  <a:pos x="3893" y="1694"/>
                </a:cxn>
                <a:cxn ang="0">
                  <a:pos x="3784" y="1749"/>
                </a:cxn>
                <a:cxn ang="0">
                  <a:pos x="3664" y="1798"/>
                </a:cxn>
                <a:cxn ang="0">
                  <a:pos x="3537" y="1840"/>
                </a:cxn>
                <a:cxn ang="0">
                  <a:pos x="3398" y="1872"/>
                </a:cxn>
                <a:cxn ang="0">
                  <a:pos x="3249" y="1894"/>
                </a:cxn>
                <a:cxn ang="0">
                  <a:pos x="3091" y="1909"/>
                </a:cxn>
                <a:cxn ang="0">
                  <a:pos x="3008" y="1911"/>
                </a:cxn>
                <a:cxn ang="0">
                  <a:pos x="2681" y="1922"/>
                </a:cxn>
                <a:cxn ang="0">
                  <a:pos x="2380" y="1943"/>
                </a:cxn>
                <a:cxn ang="0">
                  <a:pos x="2102" y="1974"/>
                </a:cxn>
                <a:cxn ang="0">
                  <a:pos x="1848" y="2014"/>
                </a:cxn>
                <a:cxn ang="0">
                  <a:pos x="1615" y="2066"/>
                </a:cxn>
                <a:cxn ang="0">
                  <a:pos x="1401" y="2127"/>
                </a:cxn>
                <a:cxn ang="0">
                  <a:pos x="1301" y="2161"/>
                </a:cxn>
                <a:cxn ang="0">
                  <a:pos x="1205" y="2198"/>
                </a:cxn>
                <a:cxn ang="0">
                  <a:pos x="1114" y="2237"/>
                </a:cxn>
                <a:cxn ang="0">
                  <a:pos x="1026" y="2280"/>
                </a:cxn>
                <a:cxn ang="0">
                  <a:pos x="942" y="2324"/>
                </a:cxn>
                <a:cxn ang="0">
                  <a:pos x="861" y="2372"/>
                </a:cxn>
                <a:cxn ang="0">
                  <a:pos x="785" y="2422"/>
                </a:cxn>
                <a:cxn ang="0">
                  <a:pos x="711" y="2476"/>
                </a:cxn>
                <a:cxn ang="0">
                  <a:pos x="639" y="2531"/>
                </a:cxn>
                <a:cxn ang="0">
                  <a:pos x="571" y="2589"/>
                </a:cxn>
                <a:cxn ang="0">
                  <a:pos x="506" y="2650"/>
                </a:cxn>
                <a:cxn ang="0">
                  <a:pos x="382" y="2779"/>
                </a:cxn>
                <a:cxn ang="0">
                  <a:pos x="265" y="2921"/>
                </a:cxn>
                <a:cxn ang="0">
                  <a:pos x="156" y="3073"/>
                </a:cxn>
                <a:cxn ang="0">
                  <a:pos x="52" y="3236"/>
                </a:cxn>
              </a:cxnLst>
              <a:rect l="0" t="0" r="r" b="b"/>
              <a:pathLst>
                <a:path w="4733" h="3323">
                  <a:moveTo>
                    <a:pt x="4733" y="0"/>
                  </a:moveTo>
                  <a:lnTo>
                    <a:pt x="4733" y="0"/>
                  </a:lnTo>
                  <a:lnTo>
                    <a:pt x="4733" y="21"/>
                  </a:lnTo>
                  <a:lnTo>
                    <a:pt x="4733" y="81"/>
                  </a:lnTo>
                  <a:lnTo>
                    <a:pt x="4732" y="123"/>
                  </a:lnTo>
                  <a:lnTo>
                    <a:pt x="4729" y="173"/>
                  </a:lnTo>
                  <a:lnTo>
                    <a:pt x="4725" y="231"/>
                  </a:lnTo>
                  <a:lnTo>
                    <a:pt x="4718" y="294"/>
                  </a:lnTo>
                  <a:lnTo>
                    <a:pt x="4710" y="364"/>
                  </a:lnTo>
                  <a:lnTo>
                    <a:pt x="4699" y="436"/>
                  </a:lnTo>
                  <a:lnTo>
                    <a:pt x="4683" y="516"/>
                  </a:lnTo>
                  <a:lnTo>
                    <a:pt x="4665" y="596"/>
                  </a:lnTo>
                  <a:lnTo>
                    <a:pt x="4643" y="680"/>
                  </a:lnTo>
                  <a:lnTo>
                    <a:pt x="4631" y="724"/>
                  </a:lnTo>
                  <a:lnTo>
                    <a:pt x="4617" y="767"/>
                  </a:lnTo>
                  <a:lnTo>
                    <a:pt x="4602" y="811"/>
                  </a:lnTo>
                  <a:lnTo>
                    <a:pt x="4586" y="855"/>
                  </a:lnTo>
                  <a:lnTo>
                    <a:pt x="4568" y="898"/>
                  </a:lnTo>
                  <a:lnTo>
                    <a:pt x="4550" y="943"/>
                  </a:lnTo>
                  <a:lnTo>
                    <a:pt x="4529" y="987"/>
                  </a:lnTo>
                  <a:lnTo>
                    <a:pt x="4509" y="1032"/>
                  </a:lnTo>
                  <a:lnTo>
                    <a:pt x="4486" y="1076"/>
                  </a:lnTo>
                  <a:lnTo>
                    <a:pt x="4461" y="1119"/>
                  </a:lnTo>
                  <a:lnTo>
                    <a:pt x="4436" y="1165"/>
                  </a:lnTo>
                  <a:lnTo>
                    <a:pt x="4409" y="1207"/>
                  </a:lnTo>
                  <a:lnTo>
                    <a:pt x="4381" y="1250"/>
                  </a:lnTo>
                  <a:lnTo>
                    <a:pt x="4350" y="1292"/>
                  </a:lnTo>
                  <a:lnTo>
                    <a:pt x="4317" y="1334"/>
                  </a:lnTo>
                  <a:lnTo>
                    <a:pt x="4284" y="1375"/>
                  </a:lnTo>
                  <a:lnTo>
                    <a:pt x="4247" y="1415"/>
                  </a:lnTo>
                  <a:lnTo>
                    <a:pt x="4210" y="1454"/>
                  </a:lnTo>
                  <a:lnTo>
                    <a:pt x="4171" y="1491"/>
                  </a:lnTo>
                  <a:lnTo>
                    <a:pt x="4129" y="1528"/>
                  </a:lnTo>
                  <a:lnTo>
                    <a:pt x="4086" y="1563"/>
                  </a:lnTo>
                  <a:lnTo>
                    <a:pt x="4041" y="1599"/>
                  </a:lnTo>
                  <a:lnTo>
                    <a:pt x="3993" y="1631"/>
                  </a:lnTo>
                  <a:lnTo>
                    <a:pt x="3945" y="1664"/>
                  </a:lnTo>
                  <a:lnTo>
                    <a:pt x="3893" y="1694"/>
                  </a:lnTo>
                  <a:lnTo>
                    <a:pt x="3839" y="1723"/>
                  </a:lnTo>
                  <a:lnTo>
                    <a:pt x="3784" y="1749"/>
                  </a:lnTo>
                  <a:lnTo>
                    <a:pt x="3725" y="1775"/>
                  </a:lnTo>
                  <a:lnTo>
                    <a:pt x="3664" y="1798"/>
                  </a:lnTo>
                  <a:lnTo>
                    <a:pt x="3602" y="1820"/>
                  </a:lnTo>
                  <a:lnTo>
                    <a:pt x="3537" y="1840"/>
                  </a:lnTo>
                  <a:lnTo>
                    <a:pt x="3469" y="1856"/>
                  </a:lnTo>
                  <a:lnTo>
                    <a:pt x="3398" y="1872"/>
                  </a:lnTo>
                  <a:lnTo>
                    <a:pt x="3326" y="1885"/>
                  </a:lnTo>
                  <a:lnTo>
                    <a:pt x="3249" y="1894"/>
                  </a:lnTo>
                  <a:lnTo>
                    <a:pt x="3171" y="1903"/>
                  </a:lnTo>
                  <a:lnTo>
                    <a:pt x="3091" y="1909"/>
                  </a:lnTo>
                  <a:lnTo>
                    <a:pt x="3008" y="1911"/>
                  </a:lnTo>
                  <a:lnTo>
                    <a:pt x="3008" y="1911"/>
                  </a:lnTo>
                  <a:lnTo>
                    <a:pt x="2841" y="1915"/>
                  </a:lnTo>
                  <a:lnTo>
                    <a:pt x="2681" y="1922"/>
                  </a:lnTo>
                  <a:lnTo>
                    <a:pt x="2527" y="1932"/>
                  </a:lnTo>
                  <a:lnTo>
                    <a:pt x="2380" y="1943"/>
                  </a:lnTo>
                  <a:lnTo>
                    <a:pt x="2238" y="1957"/>
                  </a:lnTo>
                  <a:lnTo>
                    <a:pt x="2102" y="1974"/>
                  </a:lnTo>
                  <a:lnTo>
                    <a:pt x="1973" y="1993"/>
                  </a:lnTo>
                  <a:lnTo>
                    <a:pt x="1848" y="2014"/>
                  </a:lnTo>
                  <a:lnTo>
                    <a:pt x="1729" y="2038"/>
                  </a:lnTo>
                  <a:lnTo>
                    <a:pt x="1615" y="2066"/>
                  </a:lnTo>
                  <a:lnTo>
                    <a:pt x="1507" y="2095"/>
                  </a:lnTo>
                  <a:lnTo>
                    <a:pt x="1401" y="2127"/>
                  </a:lnTo>
                  <a:lnTo>
                    <a:pt x="1351" y="2143"/>
                  </a:lnTo>
                  <a:lnTo>
                    <a:pt x="1301" y="2161"/>
                  </a:lnTo>
                  <a:lnTo>
                    <a:pt x="1253" y="2179"/>
                  </a:lnTo>
                  <a:lnTo>
                    <a:pt x="1205" y="2198"/>
                  </a:lnTo>
                  <a:lnTo>
                    <a:pt x="1160" y="2217"/>
                  </a:lnTo>
                  <a:lnTo>
                    <a:pt x="1114" y="2237"/>
                  </a:lnTo>
                  <a:lnTo>
                    <a:pt x="1069" y="2258"/>
                  </a:lnTo>
                  <a:lnTo>
                    <a:pt x="1026" y="2280"/>
                  </a:lnTo>
                  <a:lnTo>
                    <a:pt x="983" y="2301"/>
                  </a:lnTo>
                  <a:lnTo>
                    <a:pt x="942" y="2324"/>
                  </a:lnTo>
                  <a:lnTo>
                    <a:pt x="901" y="2348"/>
                  </a:lnTo>
                  <a:lnTo>
                    <a:pt x="861" y="2372"/>
                  </a:lnTo>
                  <a:lnTo>
                    <a:pt x="822" y="2397"/>
                  </a:lnTo>
                  <a:lnTo>
                    <a:pt x="785" y="2422"/>
                  </a:lnTo>
                  <a:lnTo>
                    <a:pt x="747" y="2448"/>
                  </a:lnTo>
                  <a:lnTo>
                    <a:pt x="711" y="2476"/>
                  </a:lnTo>
                  <a:lnTo>
                    <a:pt x="675" y="2503"/>
                  </a:lnTo>
                  <a:lnTo>
                    <a:pt x="639" y="2531"/>
                  </a:lnTo>
                  <a:lnTo>
                    <a:pt x="606" y="2560"/>
                  </a:lnTo>
                  <a:lnTo>
                    <a:pt x="571" y="2589"/>
                  </a:lnTo>
                  <a:lnTo>
                    <a:pt x="538" y="2619"/>
                  </a:lnTo>
                  <a:lnTo>
                    <a:pt x="506" y="2650"/>
                  </a:lnTo>
                  <a:lnTo>
                    <a:pt x="442" y="2713"/>
                  </a:lnTo>
                  <a:lnTo>
                    <a:pt x="382" y="2779"/>
                  </a:lnTo>
                  <a:lnTo>
                    <a:pt x="322" y="2849"/>
                  </a:lnTo>
                  <a:lnTo>
                    <a:pt x="265" y="2921"/>
                  </a:lnTo>
                  <a:lnTo>
                    <a:pt x="210" y="2996"/>
                  </a:lnTo>
                  <a:lnTo>
                    <a:pt x="156" y="3073"/>
                  </a:lnTo>
                  <a:lnTo>
                    <a:pt x="103" y="3154"/>
                  </a:lnTo>
                  <a:lnTo>
                    <a:pt x="52" y="3236"/>
                  </a:lnTo>
                  <a:lnTo>
                    <a:pt x="0" y="3323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</p:grpSp>
      <p:sp>
        <p:nvSpPr>
          <p:cNvPr id="1246322" name="Rectangle 114"/>
          <p:cNvSpPr>
            <a:spLocks noChangeArrowheads="1"/>
          </p:cNvSpPr>
          <p:nvPr userDrawn="1"/>
        </p:nvSpPr>
        <p:spPr bwMode="auto">
          <a:xfrm>
            <a:off x="4" y="2776538"/>
            <a:ext cx="10718800" cy="1687512"/>
          </a:xfrm>
          <a:prstGeom prst="rect">
            <a:avLst/>
          </a:prstGeom>
          <a:gradFill rotWithShape="1">
            <a:gsLst>
              <a:gs pos="0">
                <a:srgbClr val="00A8E4"/>
              </a:gs>
              <a:gs pos="100000">
                <a:srgbClr val="005078"/>
              </a:gs>
            </a:gsLst>
            <a:lin ang="5400000" scaled="1"/>
          </a:gradFill>
          <a:ln w="9525" algn="ctr">
            <a:noFill/>
            <a:miter lim="800000"/>
            <a:headEnd/>
            <a:tailEnd/>
          </a:ln>
          <a:effectLst/>
        </p:spPr>
        <p:txBody>
          <a:bodyPr wrap="none" lIns="90893" tIns="45454" rIns="90893" bIns="45454" anchor="ctr"/>
          <a:lstStyle/>
          <a:p>
            <a:endParaRPr lang="ko-KR" altLang="en-US"/>
          </a:p>
        </p:txBody>
      </p:sp>
      <p:pic>
        <p:nvPicPr>
          <p:cNvPr id="1246323" name="Picture 115" descr="영문간지"/>
          <p:cNvPicPr>
            <a:picLocks noChangeAspect="1" noChangeArrowheads="1"/>
          </p:cNvPicPr>
          <p:nvPr userDrawn="1"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xmlns=""/>
              </a:ext>
            </a:extLst>
          </a:blip>
          <a:srcRect/>
          <a:stretch>
            <a:fillRect/>
          </a:stretch>
        </p:blipFill>
        <p:spPr bwMode="auto">
          <a:xfrm>
            <a:off x="336550" y="200135"/>
            <a:ext cx="3311526" cy="2225675"/>
          </a:xfrm>
          <a:prstGeom prst="rect">
            <a:avLst/>
          </a:prstGeom>
          <a:noFill/>
        </p:spPr>
      </p:pic>
      <p:sp>
        <p:nvSpPr>
          <p:cNvPr id="1246324" name="Rectangle 116" descr="좁은 수평선"/>
          <p:cNvSpPr>
            <a:spLocks noChangeArrowheads="1"/>
          </p:cNvSpPr>
          <p:nvPr userDrawn="1"/>
        </p:nvSpPr>
        <p:spPr bwMode="auto">
          <a:xfrm>
            <a:off x="0" y="0"/>
            <a:ext cx="10668000" cy="1181100"/>
          </a:xfrm>
          <a:prstGeom prst="rect">
            <a:avLst/>
          </a:prstGeom>
          <a:pattFill prst="narHorz">
            <a:fgClr>
              <a:schemeClr val="bg1">
                <a:alpha val="30000"/>
              </a:schemeClr>
            </a:fgClr>
            <a:bgClr>
              <a:schemeClr val="bg2">
                <a:alpha val="30000"/>
              </a:schemeClr>
            </a:bgClr>
          </a:pattFill>
          <a:ln w="9525">
            <a:noFill/>
            <a:miter lim="800000"/>
            <a:headEnd/>
            <a:tailEnd/>
          </a:ln>
          <a:effectLst/>
        </p:spPr>
        <p:txBody>
          <a:bodyPr wrap="none" lIns="90893" tIns="45454" rIns="90893" bIns="45454" anchor="ctr"/>
          <a:lstStyle/>
          <a:p>
            <a:endParaRPr lang="ko-KR" altLang="en-US"/>
          </a:p>
        </p:txBody>
      </p:sp>
      <p:sp>
        <p:nvSpPr>
          <p:cNvPr id="1246325" name="Freeform 117"/>
          <p:cNvSpPr>
            <a:spLocks/>
          </p:cNvSpPr>
          <p:nvPr userDrawn="1"/>
        </p:nvSpPr>
        <p:spPr bwMode="auto">
          <a:xfrm>
            <a:off x="5" y="4519613"/>
            <a:ext cx="10669588" cy="1176338"/>
          </a:xfrm>
          <a:custGeom>
            <a:avLst/>
            <a:gdLst/>
            <a:ahLst/>
            <a:cxnLst>
              <a:cxn ang="0">
                <a:pos x="0" y="480"/>
              </a:cxn>
              <a:cxn ang="0">
                <a:pos x="1410" y="480"/>
              </a:cxn>
              <a:cxn ang="0">
                <a:pos x="2910" y="672"/>
              </a:cxn>
              <a:cxn ang="0">
                <a:pos x="4584" y="684"/>
              </a:cxn>
              <a:cxn ang="0">
                <a:pos x="4812" y="474"/>
              </a:cxn>
              <a:cxn ang="0">
                <a:pos x="4938" y="462"/>
              </a:cxn>
              <a:cxn ang="0">
                <a:pos x="4938" y="198"/>
              </a:cxn>
              <a:cxn ang="0">
                <a:pos x="5808" y="198"/>
              </a:cxn>
              <a:cxn ang="0">
                <a:pos x="5808" y="0"/>
              </a:cxn>
              <a:cxn ang="0">
                <a:pos x="0" y="0"/>
              </a:cxn>
              <a:cxn ang="0">
                <a:pos x="0" y="480"/>
              </a:cxn>
            </a:cxnLst>
            <a:rect l="0" t="0" r="r" b="b"/>
            <a:pathLst>
              <a:path w="5808" h="684">
                <a:moveTo>
                  <a:pt x="0" y="480"/>
                </a:moveTo>
                <a:lnTo>
                  <a:pt x="1410" y="480"/>
                </a:lnTo>
                <a:lnTo>
                  <a:pt x="2910" y="672"/>
                </a:lnTo>
                <a:lnTo>
                  <a:pt x="4584" y="684"/>
                </a:lnTo>
                <a:lnTo>
                  <a:pt x="4812" y="474"/>
                </a:lnTo>
                <a:lnTo>
                  <a:pt x="4938" y="462"/>
                </a:lnTo>
                <a:lnTo>
                  <a:pt x="4938" y="198"/>
                </a:lnTo>
                <a:lnTo>
                  <a:pt x="5808" y="198"/>
                </a:lnTo>
                <a:lnTo>
                  <a:pt x="5808" y="0"/>
                </a:lnTo>
                <a:lnTo>
                  <a:pt x="0" y="0"/>
                </a:lnTo>
                <a:lnTo>
                  <a:pt x="0" y="480"/>
                </a:lnTo>
                <a:close/>
              </a:path>
            </a:pathLst>
          </a:custGeom>
          <a:solidFill>
            <a:srgbClr val="DDDDDD"/>
          </a:solidFill>
          <a:ln w="9525" cap="flat" cmpd="sng">
            <a:noFill/>
            <a:prstDash val="solid"/>
            <a:round/>
            <a:headEnd/>
            <a:tailEnd/>
          </a:ln>
          <a:effectLst/>
        </p:spPr>
        <p:txBody>
          <a:bodyPr wrap="none" lIns="90893" tIns="45454" rIns="90893" bIns="45454" anchor="ctr"/>
          <a:lstStyle/>
          <a:p>
            <a:endParaRPr lang="ko-KR" altLang="en-US"/>
          </a:p>
        </p:txBody>
      </p:sp>
      <p:sp>
        <p:nvSpPr>
          <p:cNvPr id="1246326" name="Rectangle 118" descr="어두운 상향 대각선"/>
          <p:cNvSpPr>
            <a:spLocks noChangeArrowheads="1"/>
          </p:cNvSpPr>
          <p:nvPr userDrawn="1"/>
        </p:nvSpPr>
        <p:spPr bwMode="auto">
          <a:xfrm>
            <a:off x="-19049" y="4676775"/>
            <a:ext cx="10701338" cy="490538"/>
          </a:xfrm>
          <a:prstGeom prst="rect">
            <a:avLst/>
          </a:prstGeom>
          <a:pattFill prst="dkUpDiag">
            <a:fgClr>
              <a:schemeClr val="bg1">
                <a:alpha val="30000"/>
              </a:schemeClr>
            </a:fgClr>
            <a:bgClr>
              <a:schemeClr val="bg2">
                <a:alpha val="30000"/>
              </a:schemeClr>
            </a:bgClr>
          </a:pattFill>
          <a:ln w="9525">
            <a:noFill/>
            <a:miter lim="800000"/>
            <a:headEnd/>
            <a:tailEnd/>
          </a:ln>
          <a:effectLst/>
        </p:spPr>
        <p:txBody>
          <a:bodyPr wrap="none" lIns="90893" tIns="45454" rIns="90893" bIns="45454" anchor="ctr"/>
          <a:lstStyle/>
          <a:p>
            <a:endParaRPr lang="ko-KR" altLang="en-US"/>
          </a:p>
        </p:txBody>
      </p:sp>
      <p:sp>
        <p:nvSpPr>
          <p:cNvPr id="1246327" name="Line 119"/>
          <p:cNvSpPr>
            <a:spLocks noChangeShapeType="1"/>
          </p:cNvSpPr>
          <p:nvPr userDrawn="1"/>
        </p:nvSpPr>
        <p:spPr bwMode="auto">
          <a:xfrm>
            <a:off x="39688" y="3573463"/>
            <a:ext cx="10668000" cy="0"/>
          </a:xfrm>
          <a:prstGeom prst="line">
            <a:avLst/>
          </a:prstGeom>
          <a:noFill/>
          <a:ln w="9525">
            <a:solidFill>
              <a:schemeClr val="tx1">
                <a:alpha val="30000"/>
              </a:schemeClr>
            </a:solidFill>
            <a:round/>
            <a:headEnd/>
            <a:tailEnd/>
          </a:ln>
          <a:effectLst/>
        </p:spPr>
        <p:txBody>
          <a:bodyPr lIns="90893" tIns="45454" rIns="90893" bIns="45454"/>
          <a:lstStyle/>
          <a:p>
            <a:endParaRPr lang="ko-KR" altLang="en-US"/>
          </a:p>
        </p:txBody>
      </p:sp>
      <p:sp>
        <p:nvSpPr>
          <p:cNvPr id="1246328" name="Line 120"/>
          <p:cNvSpPr>
            <a:spLocks noChangeShapeType="1"/>
          </p:cNvSpPr>
          <p:nvPr userDrawn="1"/>
        </p:nvSpPr>
        <p:spPr bwMode="auto">
          <a:xfrm>
            <a:off x="19051" y="3590925"/>
            <a:ext cx="10668000" cy="0"/>
          </a:xfrm>
          <a:prstGeom prst="line">
            <a:avLst/>
          </a:prstGeom>
          <a:noFill/>
          <a:ln w="9525">
            <a:solidFill>
              <a:srgbClr val="F8F8F8">
                <a:alpha val="60001"/>
              </a:srgbClr>
            </a:solidFill>
            <a:round/>
            <a:headEnd/>
            <a:tailEnd/>
          </a:ln>
          <a:effectLst/>
        </p:spPr>
        <p:txBody>
          <a:bodyPr lIns="90893" tIns="45454" rIns="90893" bIns="45454"/>
          <a:lstStyle/>
          <a:p>
            <a:endParaRPr lang="ko-KR" altLang="en-US"/>
          </a:p>
        </p:txBody>
      </p:sp>
      <p:grpSp>
        <p:nvGrpSpPr>
          <p:cNvPr id="1246329" name="Group 121"/>
          <p:cNvGrpSpPr>
            <a:grpSpLocks/>
          </p:cNvGrpSpPr>
          <p:nvPr userDrawn="1"/>
        </p:nvGrpSpPr>
        <p:grpSpPr bwMode="auto">
          <a:xfrm>
            <a:off x="0" y="4445110"/>
            <a:ext cx="10668000" cy="250825"/>
            <a:chOff x="0" y="3489"/>
            <a:chExt cx="5760" cy="145"/>
          </a:xfrm>
        </p:grpSpPr>
        <p:sp>
          <p:nvSpPr>
            <p:cNvPr id="1246330" name="Rectangle 122"/>
            <p:cNvSpPr>
              <a:spLocks noChangeArrowheads="1"/>
            </p:cNvSpPr>
            <p:nvPr/>
          </p:nvSpPr>
          <p:spPr bwMode="auto">
            <a:xfrm>
              <a:off x="0" y="3496"/>
              <a:ext cx="2880" cy="138"/>
            </a:xfrm>
            <a:prstGeom prst="rect">
              <a:avLst/>
            </a:prstGeom>
            <a:solidFill>
              <a:schemeClr val="tx1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46331" name="AutoShape 123"/>
            <p:cNvSpPr>
              <a:spLocks noChangeArrowheads="1"/>
            </p:cNvSpPr>
            <p:nvPr/>
          </p:nvSpPr>
          <p:spPr bwMode="auto">
            <a:xfrm flipH="1">
              <a:off x="0" y="3495"/>
              <a:ext cx="95" cy="137"/>
            </a:xfrm>
            <a:prstGeom prst="rtTriangle">
              <a:avLst/>
            </a:prstGeom>
            <a:solidFill>
              <a:srgbClr val="D2F1D1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46332" name="AutoShape 124"/>
            <p:cNvSpPr>
              <a:spLocks noChangeArrowheads="1"/>
            </p:cNvSpPr>
            <p:nvPr/>
          </p:nvSpPr>
          <p:spPr bwMode="auto">
            <a:xfrm flipH="1">
              <a:off x="95" y="3495"/>
              <a:ext cx="95" cy="137"/>
            </a:xfrm>
            <a:prstGeom prst="rtTriangle">
              <a:avLst/>
            </a:prstGeom>
            <a:solidFill>
              <a:srgbClr val="9FE19D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46333" name="AutoShape 125"/>
            <p:cNvSpPr>
              <a:spLocks noChangeArrowheads="1"/>
            </p:cNvSpPr>
            <p:nvPr/>
          </p:nvSpPr>
          <p:spPr bwMode="auto">
            <a:xfrm flipH="1">
              <a:off x="189" y="3495"/>
              <a:ext cx="95" cy="137"/>
            </a:xfrm>
            <a:prstGeom prst="rtTriangle">
              <a:avLst/>
            </a:prstGeom>
            <a:solidFill>
              <a:srgbClr val="AED0B5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46334" name="AutoShape 126"/>
            <p:cNvSpPr>
              <a:spLocks noChangeArrowheads="1"/>
            </p:cNvSpPr>
            <p:nvPr/>
          </p:nvSpPr>
          <p:spPr bwMode="auto">
            <a:xfrm flipH="1">
              <a:off x="285" y="3495"/>
              <a:ext cx="95" cy="137"/>
            </a:xfrm>
            <a:prstGeom prst="rtTriangle">
              <a:avLst/>
            </a:prstGeom>
            <a:solidFill>
              <a:srgbClr val="92C09C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46335" name="AutoShape 127"/>
            <p:cNvSpPr>
              <a:spLocks noChangeArrowheads="1"/>
            </p:cNvSpPr>
            <p:nvPr/>
          </p:nvSpPr>
          <p:spPr bwMode="auto">
            <a:xfrm flipH="1">
              <a:off x="381" y="3495"/>
              <a:ext cx="95" cy="137"/>
            </a:xfrm>
            <a:prstGeom prst="rtTriangle">
              <a:avLst/>
            </a:prstGeom>
            <a:solidFill>
              <a:srgbClr val="64A672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46336" name="AutoShape 128"/>
            <p:cNvSpPr>
              <a:spLocks noChangeArrowheads="1"/>
            </p:cNvSpPr>
            <p:nvPr/>
          </p:nvSpPr>
          <p:spPr bwMode="auto">
            <a:xfrm flipH="1">
              <a:off x="477" y="3495"/>
              <a:ext cx="95" cy="137"/>
            </a:xfrm>
            <a:prstGeom prst="rtTriangle">
              <a:avLst/>
            </a:prstGeom>
            <a:solidFill>
              <a:srgbClr val="53916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46337" name="AutoShape 129"/>
            <p:cNvSpPr>
              <a:spLocks noChangeArrowheads="1"/>
            </p:cNvSpPr>
            <p:nvPr/>
          </p:nvSpPr>
          <p:spPr bwMode="auto">
            <a:xfrm flipH="1">
              <a:off x="574" y="3495"/>
              <a:ext cx="94" cy="137"/>
            </a:xfrm>
            <a:prstGeom prst="rtTriangle">
              <a:avLst/>
            </a:prstGeom>
            <a:solidFill>
              <a:srgbClr val="3D6B47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46338" name="AutoShape 130"/>
            <p:cNvSpPr>
              <a:spLocks noChangeArrowheads="1"/>
            </p:cNvSpPr>
            <p:nvPr/>
          </p:nvSpPr>
          <p:spPr bwMode="auto">
            <a:xfrm flipH="1">
              <a:off x="670" y="3495"/>
              <a:ext cx="95" cy="137"/>
            </a:xfrm>
            <a:prstGeom prst="rtTriangle">
              <a:avLst/>
            </a:prstGeom>
            <a:solidFill>
              <a:srgbClr val="0F3C3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46339" name="AutoShape 131"/>
            <p:cNvSpPr>
              <a:spLocks noChangeArrowheads="1"/>
            </p:cNvSpPr>
            <p:nvPr/>
          </p:nvSpPr>
          <p:spPr bwMode="auto">
            <a:xfrm flipH="1">
              <a:off x="766" y="3495"/>
              <a:ext cx="95" cy="137"/>
            </a:xfrm>
            <a:prstGeom prst="rtTriangle">
              <a:avLst/>
            </a:prstGeom>
            <a:solidFill>
              <a:srgbClr val="134B4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46340" name="AutoShape 132"/>
            <p:cNvSpPr>
              <a:spLocks noChangeArrowheads="1"/>
            </p:cNvSpPr>
            <p:nvPr/>
          </p:nvSpPr>
          <p:spPr bwMode="auto">
            <a:xfrm flipH="1">
              <a:off x="862" y="3495"/>
              <a:ext cx="95" cy="137"/>
            </a:xfrm>
            <a:prstGeom prst="rtTriangle">
              <a:avLst/>
            </a:prstGeom>
            <a:solidFill>
              <a:srgbClr val="1D7279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46341" name="AutoShape 133"/>
            <p:cNvSpPr>
              <a:spLocks noChangeArrowheads="1"/>
            </p:cNvSpPr>
            <p:nvPr/>
          </p:nvSpPr>
          <p:spPr bwMode="auto">
            <a:xfrm flipH="1">
              <a:off x="958" y="3495"/>
              <a:ext cx="95" cy="137"/>
            </a:xfrm>
            <a:prstGeom prst="rtTriangle">
              <a:avLst/>
            </a:prstGeom>
            <a:solidFill>
              <a:srgbClr val="2AA3AC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46342" name="AutoShape 134"/>
            <p:cNvSpPr>
              <a:spLocks noChangeArrowheads="1"/>
            </p:cNvSpPr>
            <p:nvPr/>
          </p:nvSpPr>
          <p:spPr bwMode="auto">
            <a:xfrm flipH="1">
              <a:off x="1055" y="3495"/>
              <a:ext cx="94" cy="137"/>
            </a:xfrm>
            <a:prstGeom prst="rtTriangle">
              <a:avLst/>
            </a:prstGeom>
            <a:solidFill>
              <a:srgbClr val="41C7D1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46343" name="AutoShape 135"/>
            <p:cNvSpPr>
              <a:spLocks noChangeArrowheads="1"/>
            </p:cNvSpPr>
            <p:nvPr/>
          </p:nvSpPr>
          <p:spPr bwMode="auto">
            <a:xfrm flipH="1">
              <a:off x="1151" y="3495"/>
              <a:ext cx="95" cy="137"/>
            </a:xfrm>
            <a:prstGeom prst="rtTriangle">
              <a:avLst/>
            </a:prstGeom>
            <a:solidFill>
              <a:srgbClr val="68D2DA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46344" name="AutoShape 136"/>
            <p:cNvSpPr>
              <a:spLocks noChangeArrowheads="1"/>
            </p:cNvSpPr>
            <p:nvPr/>
          </p:nvSpPr>
          <p:spPr bwMode="auto">
            <a:xfrm flipH="1">
              <a:off x="1246" y="3495"/>
              <a:ext cx="94" cy="137"/>
            </a:xfrm>
            <a:prstGeom prst="rtTriangle">
              <a:avLst/>
            </a:prstGeom>
            <a:solidFill>
              <a:srgbClr val="43FFF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46345" name="AutoShape 137"/>
            <p:cNvSpPr>
              <a:spLocks noChangeArrowheads="1"/>
            </p:cNvSpPr>
            <p:nvPr/>
          </p:nvSpPr>
          <p:spPr bwMode="auto">
            <a:xfrm flipH="1">
              <a:off x="1340" y="3495"/>
              <a:ext cx="95" cy="137"/>
            </a:xfrm>
            <a:prstGeom prst="rtTriangle">
              <a:avLst/>
            </a:prstGeom>
            <a:solidFill>
              <a:srgbClr val="A1FFF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46346" name="AutoShape 138"/>
            <p:cNvSpPr>
              <a:spLocks noChangeArrowheads="1"/>
            </p:cNvSpPr>
            <p:nvPr/>
          </p:nvSpPr>
          <p:spPr bwMode="auto">
            <a:xfrm flipH="1">
              <a:off x="1434" y="3495"/>
              <a:ext cx="95" cy="137"/>
            </a:xfrm>
            <a:prstGeom prst="rtTriangle">
              <a:avLst/>
            </a:prstGeom>
            <a:solidFill>
              <a:srgbClr val="CCFFF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46347" name="AutoShape 139"/>
            <p:cNvSpPr>
              <a:spLocks noChangeArrowheads="1"/>
            </p:cNvSpPr>
            <p:nvPr/>
          </p:nvSpPr>
          <p:spPr bwMode="auto">
            <a:xfrm flipH="1">
              <a:off x="1530" y="3495"/>
              <a:ext cx="95" cy="137"/>
            </a:xfrm>
            <a:prstGeom prst="rtTriangle">
              <a:avLst/>
            </a:prstGeom>
            <a:solidFill>
              <a:srgbClr val="FFD5D5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46348" name="AutoShape 140"/>
            <p:cNvSpPr>
              <a:spLocks noChangeArrowheads="1"/>
            </p:cNvSpPr>
            <p:nvPr/>
          </p:nvSpPr>
          <p:spPr bwMode="auto">
            <a:xfrm flipH="1">
              <a:off x="1626" y="3495"/>
              <a:ext cx="96" cy="137"/>
            </a:xfrm>
            <a:prstGeom prst="rtTriangle">
              <a:avLst/>
            </a:prstGeom>
            <a:solidFill>
              <a:srgbClr val="FFA5A5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46349" name="AutoShape 141"/>
            <p:cNvSpPr>
              <a:spLocks noChangeArrowheads="1"/>
            </p:cNvSpPr>
            <p:nvPr/>
          </p:nvSpPr>
          <p:spPr bwMode="auto">
            <a:xfrm flipH="1">
              <a:off x="1723" y="3495"/>
              <a:ext cx="94" cy="137"/>
            </a:xfrm>
            <a:prstGeom prst="rtTriangle">
              <a:avLst/>
            </a:prstGeom>
            <a:solidFill>
              <a:srgbClr val="FF8787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46350" name="AutoShape 142"/>
            <p:cNvSpPr>
              <a:spLocks noChangeArrowheads="1"/>
            </p:cNvSpPr>
            <p:nvPr/>
          </p:nvSpPr>
          <p:spPr bwMode="auto">
            <a:xfrm flipH="1">
              <a:off x="1819" y="3495"/>
              <a:ext cx="95" cy="137"/>
            </a:xfrm>
            <a:prstGeom prst="rtTriangle">
              <a:avLst/>
            </a:prstGeom>
            <a:solidFill>
              <a:srgbClr val="FF4B4B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46351" name="AutoShape 143"/>
            <p:cNvSpPr>
              <a:spLocks noChangeArrowheads="1"/>
            </p:cNvSpPr>
            <p:nvPr/>
          </p:nvSpPr>
          <p:spPr bwMode="auto">
            <a:xfrm flipH="1">
              <a:off x="1915" y="3495"/>
              <a:ext cx="95" cy="137"/>
            </a:xfrm>
            <a:prstGeom prst="rtTriangle">
              <a:avLst/>
            </a:prstGeom>
            <a:solidFill>
              <a:srgbClr val="FF0B0B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46352" name="AutoShape 144"/>
            <p:cNvSpPr>
              <a:spLocks noChangeArrowheads="1"/>
            </p:cNvSpPr>
            <p:nvPr/>
          </p:nvSpPr>
          <p:spPr bwMode="auto">
            <a:xfrm flipH="1">
              <a:off x="2011" y="3495"/>
              <a:ext cx="95" cy="137"/>
            </a:xfrm>
            <a:prstGeom prst="rtTriangle">
              <a:avLst/>
            </a:prstGeom>
            <a:solidFill>
              <a:srgbClr val="D6000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46353" name="AutoShape 145"/>
            <p:cNvSpPr>
              <a:spLocks noChangeArrowheads="1"/>
            </p:cNvSpPr>
            <p:nvPr/>
          </p:nvSpPr>
          <p:spPr bwMode="auto">
            <a:xfrm flipH="1">
              <a:off x="2107" y="3495"/>
              <a:ext cx="96" cy="137"/>
            </a:xfrm>
            <a:prstGeom prst="rtTriangle">
              <a:avLst/>
            </a:prstGeom>
            <a:solidFill>
              <a:srgbClr val="A2000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46354" name="AutoShape 146"/>
            <p:cNvSpPr>
              <a:spLocks noChangeArrowheads="1"/>
            </p:cNvSpPr>
            <p:nvPr/>
          </p:nvSpPr>
          <p:spPr bwMode="auto">
            <a:xfrm flipH="1">
              <a:off x="2204" y="3495"/>
              <a:ext cx="94" cy="137"/>
            </a:xfrm>
            <a:prstGeom prst="rtTriangle">
              <a:avLst/>
            </a:prstGeom>
            <a:solidFill>
              <a:srgbClr val="70000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46355" name="AutoShape 147"/>
            <p:cNvSpPr>
              <a:spLocks noChangeArrowheads="1"/>
            </p:cNvSpPr>
            <p:nvPr/>
          </p:nvSpPr>
          <p:spPr bwMode="auto">
            <a:xfrm flipH="1">
              <a:off x="2300" y="3495"/>
              <a:ext cx="95" cy="137"/>
            </a:xfrm>
            <a:prstGeom prst="rtTriangle">
              <a:avLst/>
            </a:prstGeom>
            <a:solidFill>
              <a:srgbClr val="5E000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46356" name="AutoShape 148"/>
            <p:cNvSpPr>
              <a:spLocks noChangeArrowheads="1"/>
            </p:cNvSpPr>
            <p:nvPr/>
          </p:nvSpPr>
          <p:spPr bwMode="auto">
            <a:xfrm flipH="1">
              <a:off x="2396" y="3495"/>
              <a:ext cx="95" cy="137"/>
            </a:xfrm>
            <a:prstGeom prst="rtTriangle">
              <a:avLst/>
            </a:prstGeom>
            <a:solidFill>
              <a:srgbClr val="5D3B8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46357" name="AutoShape 149"/>
            <p:cNvSpPr>
              <a:spLocks noChangeArrowheads="1"/>
            </p:cNvSpPr>
            <p:nvPr/>
          </p:nvSpPr>
          <p:spPr bwMode="auto">
            <a:xfrm flipH="1">
              <a:off x="2497" y="3496"/>
              <a:ext cx="95" cy="138"/>
            </a:xfrm>
            <a:prstGeom prst="rtTriangle">
              <a:avLst/>
            </a:prstGeom>
            <a:solidFill>
              <a:srgbClr val="7248B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46358" name="AutoShape 150"/>
            <p:cNvSpPr>
              <a:spLocks noChangeArrowheads="1"/>
            </p:cNvSpPr>
            <p:nvPr/>
          </p:nvSpPr>
          <p:spPr bwMode="auto">
            <a:xfrm flipH="1">
              <a:off x="2593" y="3496"/>
              <a:ext cx="95" cy="138"/>
            </a:xfrm>
            <a:prstGeom prst="rtTriangle">
              <a:avLst/>
            </a:prstGeom>
            <a:solidFill>
              <a:srgbClr val="8B67C1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46359" name="AutoShape 151"/>
            <p:cNvSpPr>
              <a:spLocks noChangeArrowheads="1"/>
            </p:cNvSpPr>
            <p:nvPr/>
          </p:nvSpPr>
          <p:spPr bwMode="auto">
            <a:xfrm flipH="1">
              <a:off x="2689" y="3496"/>
              <a:ext cx="95" cy="138"/>
            </a:xfrm>
            <a:prstGeom prst="rtTriangle">
              <a:avLst/>
            </a:prstGeom>
            <a:solidFill>
              <a:srgbClr val="BCA7DB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46360" name="AutoShape 152"/>
            <p:cNvSpPr>
              <a:spLocks noChangeArrowheads="1"/>
            </p:cNvSpPr>
            <p:nvPr/>
          </p:nvSpPr>
          <p:spPr bwMode="auto">
            <a:xfrm flipH="1">
              <a:off x="2785" y="3496"/>
              <a:ext cx="95" cy="138"/>
            </a:xfrm>
            <a:prstGeom prst="rtTriangle">
              <a:avLst/>
            </a:prstGeom>
            <a:solidFill>
              <a:srgbClr val="CAB9E3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46361" name="Rectangle 153"/>
            <p:cNvSpPr>
              <a:spLocks noChangeArrowheads="1"/>
            </p:cNvSpPr>
            <p:nvPr/>
          </p:nvSpPr>
          <p:spPr bwMode="auto">
            <a:xfrm>
              <a:off x="2880" y="3491"/>
              <a:ext cx="2880" cy="137"/>
            </a:xfrm>
            <a:prstGeom prst="rect">
              <a:avLst/>
            </a:prstGeom>
            <a:solidFill>
              <a:schemeClr val="tx1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46362" name="AutoShape 154"/>
            <p:cNvSpPr>
              <a:spLocks noChangeArrowheads="1"/>
            </p:cNvSpPr>
            <p:nvPr/>
          </p:nvSpPr>
          <p:spPr bwMode="auto">
            <a:xfrm flipH="1">
              <a:off x="2880" y="3489"/>
              <a:ext cx="95" cy="138"/>
            </a:xfrm>
            <a:prstGeom prst="rtTriangle">
              <a:avLst/>
            </a:prstGeom>
            <a:solidFill>
              <a:srgbClr val="D2F1D1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46363" name="AutoShape 155"/>
            <p:cNvSpPr>
              <a:spLocks noChangeArrowheads="1"/>
            </p:cNvSpPr>
            <p:nvPr/>
          </p:nvSpPr>
          <p:spPr bwMode="auto">
            <a:xfrm flipH="1">
              <a:off x="2975" y="3489"/>
              <a:ext cx="95" cy="138"/>
            </a:xfrm>
            <a:prstGeom prst="rtTriangle">
              <a:avLst/>
            </a:prstGeom>
            <a:solidFill>
              <a:srgbClr val="9FE19D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46364" name="AutoShape 156"/>
            <p:cNvSpPr>
              <a:spLocks noChangeArrowheads="1"/>
            </p:cNvSpPr>
            <p:nvPr/>
          </p:nvSpPr>
          <p:spPr bwMode="auto">
            <a:xfrm flipH="1">
              <a:off x="3069" y="3489"/>
              <a:ext cx="95" cy="138"/>
            </a:xfrm>
            <a:prstGeom prst="rtTriangle">
              <a:avLst/>
            </a:prstGeom>
            <a:solidFill>
              <a:srgbClr val="AED0B5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46365" name="AutoShape 157"/>
            <p:cNvSpPr>
              <a:spLocks noChangeArrowheads="1"/>
            </p:cNvSpPr>
            <p:nvPr/>
          </p:nvSpPr>
          <p:spPr bwMode="auto">
            <a:xfrm flipH="1">
              <a:off x="3165" y="3489"/>
              <a:ext cx="95" cy="138"/>
            </a:xfrm>
            <a:prstGeom prst="rtTriangle">
              <a:avLst/>
            </a:prstGeom>
            <a:solidFill>
              <a:srgbClr val="92C09C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46366" name="AutoShape 158"/>
            <p:cNvSpPr>
              <a:spLocks noChangeArrowheads="1"/>
            </p:cNvSpPr>
            <p:nvPr/>
          </p:nvSpPr>
          <p:spPr bwMode="auto">
            <a:xfrm flipH="1">
              <a:off x="3261" y="3489"/>
              <a:ext cx="95" cy="138"/>
            </a:xfrm>
            <a:prstGeom prst="rtTriangle">
              <a:avLst/>
            </a:prstGeom>
            <a:solidFill>
              <a:srgbClr val="64A672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46367" name="AutoShape 159"/>
            <p:cNvSpPr>
              <a:spLocks noChangeArrowheads="1"/>
            </p:cNvSpPr>
            <p:nvPr/>
          </p:nvSpPr>
          <p:spPr bwMode="auto">
            <a:xfrm flipH="1">
              <a:off x="3357" y="3489"/>
              <a:ext cx="95" cy="138"/>
            </a:xfrm>
            <a:prstGeom prst="rtTriangle">
              <a:avLst/>
            </a:prstGeom>
            <a:solidFill>
              <a:srgbClr val="53916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46368" name="AutoShape 160"/>
            <p:cNvSpPr>
              <a:spLocks noChangeArrowheads="1"/>
            </p:cNvSpPr>
            <p:nvPr/>
          </p:nvSpPr>
          <p:spPr bwMode="auto">
            <a:xfrm flipH="1">
              <a:off x="3454" y="3489"/>
              <a:ext cx="94" cy="138"/>
            </a:xfrm>
            <a:prstGeom prst="rtTriangle">
              <a:avLst/>
            </a:prstGeom>
            <a:solidFill>
              <a:srgbClr val="3D6B47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46369" name="AutoShape 161"/>
            <p:cNvSpPr>
              <a:spLocks noChangeArrowheads="1"/>
            </p:cNvSpPr>
            <p:nvPr/>
          </p:nvSpPr>
          <p:spPr bwMode="auto">
            <a:xfrm flipH="1">
              <a:off x="3550" y="3489"/>
              <a:ext cx="95" cy="138"/>
            </a:xfrm>
            <a:prstGeom prst="rtTriangle">
              <a:avLst/>
            </a:prstGeom>
            <a:solidFill>
              <a:srgbClr val="0F3C3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46370" name="AutoShape 162"/>
            <p:cNvSpPr>
              <a:spLocks noChangeArrowheads="1"/>
            </p:cNvSpPr>
            <p:nvPr/>
          </p:nvSpPr>
          <p:spPr bwMode="auto">
            <a:xfrm flipH="1">
              <a:off x="3646" y="3489"/>
              <a:ext cx="95" cy="138"/>
            </a:xfrm>
            <a:prstGeom prst="rtTriangle">
              <a:avLst/>
            </a:prstGeom>
            <a:solidFill>
              <a:srgbClr val="134B4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46371" name="AutoShape 163"/>
            <p:cNvSpPr>
              <a:spLocks noChangeArrowheads="1"/>
            </p:cNvSpPr>
            <p:nvPr/>
          </p:nvSpPr>
          <p:spPr bwMode="auto">
            <a:xfrm flipH="1">
              <a:off x="3742" y="3489"/>
              <a:ext cx="95" cy="138"/>
            </a:xfrm>
            <a:prstGeom prst="rtTriangle">
              <a:avLst/>
            </a:prstGeom>
            <a:solidFill>
              <a:srgbClr val="1D7279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46372" name="AutoShape 164"/>
            <p:cNvSpPr>
              <a:spLocks noChangeArrowheads="1"/>
            </p:cNvSpPr>
            <p:nvPr/>
          </p:nvSpPr>
          <p:spPr bwMode="auto">
            <a:xfrm flipH="1">
              <a:off x="3838" y="3489"/>
              <a:ext cx="95" cy="138"/>
            </a:xfrm>
            <a:prstGeom prst="rtTriangle">
              <a:avLst/>
            </a:prstGeom>
            <a:solidFill>
              <a:srgbClr val="2AA3AC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46373" name="AutoShape 165"/>
            <p:cNvSpPr>
              <a:spLocks noChangeArrowheads="1"/>
            </p:cNvSpPr>
            <p:nvPr/>
          </p:nvSpPr>
          <p:spPr bwMode="auto">
            <a:xfrm flipH="1">
              <a:off x="3935" y="3489"/>
              <a:ext cx="94" cy="138"/>
            </a:xfrm>
            <a:prstGeom prst="rtTriangle">
              <a:avLst/>
            </a:prstGeom>
            <a:solidFill>
              <a:srgbClr val="41C7D1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46374" name="AutoShape 166"/>
            <p:cNvSpPr>
              <a:spLocks noChangeArrowheads="1"/>
            </p:cNvSpPr>
            <p:nvPr/>
          </p:nvSpPr>
          <p:spPr bwMode="auto">
            <a:xfrm flipH="1">
              <a:off x="4031" y="3489"/>
              <a:ext cx="95" cy="138"/>
            </a:xfrm>
            <a:prstGeom prst="rtTriangle">
              <a:avLst/>
            </a:prstGeom>
            <a:solidFill>
              <a:srgbClr val="68D2DA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46375" name="AutoShape 167"/>
            <p:cNvSpPr>
              <a:spLocks noChangeArrowheads="1"/>
            </p:cNvSpPr>
            <p:nvPr/>
          </p:nvSpPr>
          <p:spPr bwMode="auto">
            <a:xfrm flipH="1">
              <a:off x="4126" y="3489"/>
              <a:ext cx="94" cy="138"/>
            </a:xfrm>
            <a:prstGeom prst="rtTriangle">
              <a:avLst/>
            </a:prstGeom>
            <a:solidFill>
              <a:srgbClr val="43FFF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46376" name="AutoShape 168"/>
            <p:cNvSpPr>
              <a:spLocks noChangeArrowheads="1"/>
            </p:cNvSpPr>
            <p:nvPr/>
          </p:nvSpPr>
          <p:spPr bwMode="auto">
            <a:xfrm flipH="1">
              <a:off x="4220" y="3489"/>
              <a:ext cx="95" cy="138"/>
            </a:xfrm>
            <a:prstGeom prst="rtTriangle">
              <a:avLst/>
            </a:prstGeom>
            <a:solidFill>
              <a:srgbClr val="A1FFF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46377" name="AutoShape 169"/>
            <p:cNvSpPr>
              <a:spLocks noChangeArrowheads="1"/>
            </p:cNvSpPr>
            <p:nvPr/>
          </p:nvSpPr>
          <p:spPr bwMode="auto">
            <a:xfrm flipH="1">
              <a:off x="4314" y="3489"/>
              <a:ext cx="95" cy="138"/>
            </a:xfrm>
            <a:prstGeom prst="rtTriangle">
              <a:avLst/>
            </a:prstGeom>
            <a:solidFill>
              <a:srgbClr val="CCFFF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46378" name="AutoShape 170"/>
            <p:cNvSpPr>
              <a:spLocks noChangeArrowheads="1"/>
            </p:cNvSpPr>
            <p:nvPr/>
          </p:nvSpPr>
          <p:spPr bwMode="auto">
            <a:xfrm flipH="1">
              <a:off x="4410" y="3489"/>
              <a:ext cx="95" cy="138"/>
            </a:xfrm>
            <a:prstGeom prst="rtTriangle">
              <a:avLst/>
            </a:prstGeom>
            <a:solidFill>
              <a:srgbClr val="FFD5D5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46379" name="AutoShape 171"/>
            <p:cNvSpPr>
              <a:spLocks noChangeArrowheads="1"/>
            </p:cNvSpPr>
            <p:nvPr/>
          </p:nvSpPr>
          <p:spPr bwMode="auto">
            <a:xfrm flipH="1">
              <a:off x="4506" y="3489"/>
              <a:ext cx="96" cy="138"/>
            </a:xfrm>
            <a:prstGeom prst="rtTriangle">
              <a:avLst/>
            </a:prstGeom>
            <a:solidFill>
              <a:srgbClr val="FFA5A5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46380" name="AutoShape 172"/>
            <p:cNvSpPr>
              <a:spLocks noChangeArrowheads="1"/>
            </p:cNvSpPr>
            <p:nvPr/>
          </p:nvSpPr>
          <p:spPr bwMode="auto">
            <a:xfrm flipH="1">
              <a:off x="4603" y="3489"/>
              <a:ext cx="94" cy="138"/>
            </a:xfrm>
            <a:prstGeom prst="rtTriangle">
              <a:avLst/>
            </a:prstGeom>
            <a:solidFill>
              <a:srgbClr val="FF8787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46381" name="AutoShape 173"/>
            <p:cNvSpPr>
              <a:spLocks noChangeArrowheads="1"/>
            </p:cNvSpPr>
            <p:nvPr/>
          </p:nvSpPr>
          <p:spPr bwMode="auto">
            <a:xfrm flipH="1">
              <a:off x="4699" y="3489"/>
              <a:ext cx="95" cy="138"/>
            </a:xfrm>
            <a:prstGeom prst="rtTriangle">
              <a:avLst/>
            </a:prstGeom>
            <a:solidFill>
              <a:srgbClr val="FF4B4B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46382" name="AutoShape 174"/>
            <p:cNvSpPr>
              <a:spLocks noChangeArrowheads="1"/>
            </p:cNvSpPr>
            <p:nvPr/>
          </p:nvSpPr>
          <p:spPr bwMode="auto">
            <a:xfrm flipH="1">
              <a:off x="4795" y="3489"/>
              <a:ext cx="95" cy="138"/>
            </a:xfrm>
            <a:prstGeom prst="rtTriangle">
              <a:avLst/>
            </a:prstGeom>
            <a:solidFill>
              <a:srgbClr val="FF0B0B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46383" name="AutoShape 175"/>
            <p:cNvSpPr>
              <a:spLocks noChangeArrowheads="1"/>
            </p:cNvSpPr>
            <p:nvPr/>
          </p:nvSpPr>
          <p:spPr bwMode="auto">
            <a:xfrm flipH="1">
              <a:off x="4891" y="3489"/>
              <a:ext cx="95" cy="138"/>
            </a:xfrm>
            <a:prstGeom prst="rtTriangle">
              <a:avLst/>
            </a:prstGeom>
            <a:solidFill>
              <a:srgbClr val="D6000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46384" name="AutoShape 176"/>
            <p:cNvSpPr>
              <a:spLocks noChangeArrowheads="1"/>
            </p:cNvSpPr>
            <p:nvPr/>
          </p:nvSpPr>
          <p:spPr bwMode="auto">
            <a:xfrm flipH="1">
              <a:off x="4987" y="3489"/>
              <a:ext cx="96" cy="138"/>
            </a:xfrm>
            <a:prstGeom prst="rtTriangle">
              <a:avLst/>
            </a:prstGeom>
            <a:solidFill>
              <a:srgbClr val="A2000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46385" name="AutoShape 177"/>
            <p:cNvSpPr>
              <a:spLocks noChangeArrowheads="1"/>
            </p:cNvSpPr>
            <p:nvPr/>
          </p:nvSpPr>
          <p:spPr bwMode="auto">
            <a:xfrm flipH="1">
              <a:off x="5084" y="3489"/>
              <a:ext cx="94" cy="138"/>
            </a:xfrm>
            <a:prstGeom prst="rtTriangle">
              <a:avLst/>
            </a:prstGeom>
            <a:solidFill>
              <a:srgbClr val="70000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46386" name="AutoShape 178"/>
            <p:cNvSpPr>
              <a:spLocks noChangeArrowheads="1"/>
            </p:cNvSpPr>
            <p:nvPr/>
          </p:nvSpPr>
          <p:spPr bwMode="auto">
            <a:xfrm flipH="1">
              <a:off x="5180" y="3489"/>
              <a:ext cx="95" cy="138"/>
            </a:xfrm>
            <a:prstGeom prst="rtTriangle">
              <a:avLst/>
            </a:prstGeom>
            <a:solidFill>
              <a:srgbClr val="5E000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46387" name="AutoShape 179"/>
            <p:cNvSpPr>
              <a:spLocks noChangeArrowheads="1"/>
            </p:cNvSpPr>
            <p:nvPr/>
          </p:nvSpPr>
          <p:spPr bwMode="auto">
            <a:xfrm flipH="1">
              <a:off x="5276" y="3489"/>
              <a:ext cx="95" cy="138"/>
            </a:xfrm>
            <a:prstGeom prst="rtTriangle">
              <a:avLst/>
            </a:prstGeom>
            <a:solidFill>
              <a:srgbClr val="5D3B8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46388" name="AutoShape 180"/>
            <p:cNvSpPr>
              <a:spLocks noChangeArrowheads="1"/>
            </p:cNvSpPr>
            <p:nvPr/>
          </p:nvSpPr>
          <p:spPr bwMode="auto">
            <a:xfrm flipH="1">
              <a:off x="5377" y="3491"/>
              <a:ext cx="95" cy="137"/>
            </a:xfrm>
            <a:prstGeom prst="rtTriangle">
              <a:avLst/>
            </a:prstGeom>
            <a:solidFill>
              <a:srgbClr val="7248B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46389" name="AutoShape 181"/>
            <p:cNvSpPr>
              <a:spLocks noChangeArrowheads="1"/>
            </p:cNvSpPr>
            <p:nvPr/>
          </p:nvSpPr>
          <p:spPr bwMode="auto">
            <a:xfrm flipH="1">
              <a:off x="5473" y="3491"/>
              <a:ext cx="95" cy="137"/>
            </a:xfrm>
            <a:prstGeom prst="rtTriangle">
              <a:avLst/>
            </a:prstGeom>
            <a:solidFill>
              <a:srgbClr val="8B67C1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46390" name="AutoShape 182"/>
            <p:cNvSpPr>
              <a:spLocks noChangeArrowheads="1"/>
            </p:cNvSpPr>
            <p:nvPr/>
          </p:nvSpPr>
          <p:spPr bwMode="auto">
            <a:xfrm flipH="1">
              <a:off x="5569" y="3491"/>
              <a:ext cx="95" cy="137"/>
            </a:xfrm>
            <a:prstGeom prst="rtTriangle">
              <a:avLst/>
            </a:prstGeom>
            <a:solidFill>
              <a:srgbClr val="BCA7DB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46391" name="AutoShape 183"/>
            <p:cNvSpPr>
              <a:spLocks noChangeArrowheads="1"/>
            </p:cNvSpPr>
            <p:nvPr/>
          </p:nvSpPr>
          <p:spPr bwMode="auto">
            <a:xfrm flipH="1">
              <a:off x="5665" y="3491"/>
              <a:ext cx="95" cy="137"/>
            </a:xfrm>
            <a:prstGeom prst="rtTriangle">
              <a:avLst/>
            </a:prstGeom>
            <a:solidFill>
              <a:srgbClr val="CAB9E3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</p:grpSp>
    </p:spTree>
  </p:cSld>
  <p:clrMapOvr>
    <a:masterClrMapping/>
  </p:clrMapOvr>
</p:sldLayout>
</file>

<file path=ppt/slideLayouts/slideLayout22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제목 및 내용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533400" y="296863"/>
            <a:ext cx="9601200" cy="1238250"/>
          </a:xfrm>
          <a:prstGeom prst="rect">
            <a:avLst/>
          </a:prstGeom>
        </p:spPr>
        <p:txBody>
          <a:bodyPr lIns="90893" tIns="45454" rIns="90893" bIns="45454"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내용 개체 틀 2"/>
          <p:cNvSpPr>
            <a:spLocks noGrp="1"/>
          </p:cNvSpPr>
          <p:nvPr>
            <p:ph idx="1"/>
          </p:nvPr>
        </p:nvSpPr>
        <p:spPr>
          <a:xfrm>
            <a:off x="533400" y="1733553"/>
            <a:ext cx="9601200" cy="4903789"/>
          </a:xfrm>
          <a:prstGeom prst="rect">
            <a:avLst/>
          </a:prstGeom>
        </p:spPr>
        <p:txBody>
          <a:bodyPr lIns="90893" tIns="45454" rIns="90893" bIns="45454"/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</p:spTree>
  </p:cSld>
  <p:clrMapOvr>
    <a:masterClrMapping/>
  </p:clrMapOvr>
</p:sldLayout>
</file>

<file path=ppt/slideLayouts/slideLayout22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구역 머리글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842963" y="4773613"/>
            <a:ext cx="9067800" cy="1476375"/>
          </a:xfrm>
          <a:prstGeom prst="rect">
            <a:avLst/>
          </a:prstGeom>
        </p:spPr>
        <p:txBody>
          <a:bodyPr lIns="90893" tIns="45454" rIns="90893" bIns="45454" anchor="t"/>
          <a:lstStyle>
            <a:lvl1pPr algn="l">
              <a:defRPr sz="4000" b="1" cap="all"/>
            </a:lvl1pPr>
          </a:lstStyle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텍스트 개체 틀 2"/>
          <p:cNvSpPr>
            <a:spLocks noGrp="1"/>
          </p:cNvSpPr>
          <p:nvPr>
            <p:ph type="body" idx="1"/>
          </p:nvPr>
        </p:nvSpPr>
        <p:spPr>
          <a:xfrm>
            <a:off x="842963" y="3149639"/>
            <a:ext cx="9067800" cy="1624013"/>
          </a:xfrm>
          <a:prstGeom prst="rect">
            <a:avLst/>
          </a:prstGeom>
        </p:spPr>
        <p:txBody>
          <a:bodyPr lIns="90893" tIns="45454" rIns="90893" bIns="45454" anchor="b"/>
          <a:lstStyle>
            <a:lvl1pPr marL="0" indent="0">
              <a:buNone/>
              <a:defRPr sz="2100"/>
            </a:lvl1pPr>
            <a:lvl2pPr marL="454488" indent="0">
              <a:buNone/>
              <a:defRPr sz="1800"/>
            </a:lvl2pPr>
            <a:lvl3pPr marL="908945" indent="0">
              <a:buNone/>
              <a:defRPr sz="1600"/>
            </a:lvl3pPr>
            <a:lvl4pPr marL="1363412" indent="0">
              <a:buNone/>
              <a:defRPr sz="1400"/>
            </a:lvl4pPr>
            <a:lvl5pPr marL="1817867" indent="0">
              <a:buNone/>
              <a:defRPr sz="1400"/>
            </a:lvl5pPr>
            <a:lvl6pPr marL="2272338" indent="0">
              <a:buNone/>
              <a:defRPr sz="1400"/>
            </a:lvl6pPr>
            <a:lvl7pPr marL="2726806" indent="0">
              <a:buNone/>
              <a:defRPr sz="1400"/>
            </a:lvl7pPr>
            <a:lvl8pPr marL="3181264" indent="0">
              <a:buNone/>
              <a:defRPr sz="1400"/>
            </a:lvl8pPr>
            <a:lvl9pPr marL="3635747" indent="0">
              <a:buNone/>
              <a:defRPr sz="14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</p:spTree>
  </p:cSld>
  <p:clrMapOvr>
    <a:masterClrMapping/>
  </p:clrMapOvr>
</p:sldLayout>
</file>

<file path=ppt/slideLayouts/slideLayout22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콘텐츠 2개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533400" y="296863"/>
            <a:ext cx="9601200" cy="1238250"/>
          </a:xfrm>
          <a:prstGeom prst="rect">
            <a:avLst/>
          </a:prstGeom>
        </p:spPr>
        <p:txBody>
          <a:bodyPr lIns="90893" tIns="45454" rIns="90893" bIns="45454"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내용 개체 틀 2"/>
          <p:cNvSpPr>
            <a:spLocks noGrp="1"/>
          </p:cNvSpPr>
          <p:nvPr>
            <p:ph sz="half" idx="1"/>
          </p:nvPr>
        </p:nvSpPr>
        <p:spPr>
          <a:xfrm>
            <a:off x="533407" y="1733553"/>
            <a:ext cx="4724400" cy="4903789"/>
          </a:xfrm>
          <a:prstGeom prst="rect">
            <a:avLst/>
          </a:prstGeom>
        </p:spPr>
        <p:txBody>
          <a:bodyPr lIns="90893" tIns="45454" rIns="90893" bIns="45454"/>
          <a:lstStyle>
            <a:lvl1pPr>
              <a:defRPr sz="2800"/>
            </a:lvl1pPr>
            <a:lvl2pPr>
              <a:defRPr sz="2400"/>
            </a:lvl2pPr>
            <a:lvl3pPr>
              <a:defRPr sz="21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4" name="내용 개체 틀 3"/>
          <p:cNvSpPr>
            <a:spLocks noGrp="1"/>
          </p:cNvSpPr>
          <p:nvPr>
            <p:ph sz="half" idx="2"/>
          </p:nvPr>
        </p:nvSpPr>
        <p:spPr>
          <a:xfrm>
            <a:off x="5410200" y="1733553"/>
            <a:ext cx="4724400" cy="4903789"/>
          </a:xfrm>
          <a:prstGeom prst="rect">
            <a:avLst/>
          </a:prstGeom>
        </p:spPr>
        <p:txBody>
          <a:bodyPr lIns="90893" tIns="45454" rIns="90893" bIns="45454"/>
          <a:lstStyle>
            <a:lvl1pPr>
              <a:defRPr sz="2800"/>
            </a:lvl1pPr>
            <a:lvl2pPr>
              <a:defRPr sz="2400"/>
            </a:lvl2pPr>
            <a:lvl3pPr>
              <a:defRPr sz="21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</p:spTree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캡션 있는 그림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2090738" y="5200652"/>
            <a:ext cx="6400800" cy="614363"/>
          </a:xfrm>
          <a:prstGeom prst="rect">
            <a:avLst/>
          </a:prstGeom>
        </p:spPr>
        <p:txBody>
          <a:bodyPr lIns="90893" tIns="45454" rIns="90893" bIns="45454" anchor="b"/>
          <a:lstStyle>
            <a:lvl1pPr algn="l">
              <a:defRPr sz="2100" b="1"/>
            </a:lvl1pPr>
          </a:lstStyle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그림 개체 틀 2"/>
          <p:cNvSpPr>
            <a:spLocks noGrp="1"/>
          </p:cNvSpPr>
          <p:nvPr>
            <p:ph type="pic" idx="1"/>
          </p:nvPr>
        </p:nvSpPr>
        <p:spPr>
          <a:xfrm>
            <a:off x="2090738" y="663575"/>
            <a:ext cx="6400800" cy="4457700"/>
          </a:xfrm>
          <a:prstGeom prst="rect">
            <a:avLst/>
          </a:prstGeom>
        </p:spPr>
        <p:txBody>
          <a:bodyPr lIns="90893" tIns="45454" rIns="90893" bIns="45454"/>
          <a:lstStyle>
            <a:lvl1pPr marL="0" indent="0">
              <a:buNone/>
              <a:defRPr sz="3200"/>
            </a:lvl1pPr>
            <a:lvl2pPr marL="454488" indent="0">
              <a:buNone/>
              <a:defRPr sz="2800"/>
            </a:lvl2pPr>
            <a:lvl3pPr marL="908945" indent="0">
              <a:buNone/>
              <a:defRPr sz="2400"/>
            </a:lvl3pPr>
            <a:lvl4pPr marL="1363412" indent="0">
              <a:buNone/>
              <a:defRPr sz="2100"/>
            </a:lvl4pPr>
            <a:lvl5pPr marL="1817867" indent="0">
              <a:buNone/>
              <a:defRPr sz="2100"/>
            </a:lvl5pPr>
            <a:lvl6pPr marL="2272338" indent="0">
              <a:buNone/>
              <a:defRPr sz="2100"/>
            </a:lvl6pPr>
            <a:lvl7pPr marL="2726806" indent="0">
              <a:buNone/>
              <a:defRPr sz="2100"/>
            </a:lvl7pPr>
            <a:lvl8pPr marL="3181264" indent="0">
              <a:buNone/>
              <a:defRPr sz="2100"/>
            </a:lvl8pPr>
            <a:lvl9pPr marL="3635747" indent="0">
              <a:buNone/>
              <a:defRPr sz="2100"/>
            </a:lvl9pPr>
          </a:lstStyle>
          <a:p>
            <a:endParaRPr lang="ko-KR" altLang="en-US"/>
          </a:p>
        </p:txBody>
      </p:sp>
      <p:sp>
        <p:nvSpPr>
          <p:cNvPr id="4" name="텍스트 개체 틀 3"/>
          <p:cNvSpPr>
            <a:spLocks noGrp="1"/>
          </p:cNvSpPr>
          <p:nvPr>
            <p:ph type="body" sz="half" idx="2"/>
          </p:nvPr>
        </p:nvSpPr>
        <p:spPr>
          <a:xfrm>
            <a:off x="2090738" y="5815015"/>
            <a:ext cx="6400800" cy="871537"/>
          </a:xfrm>
          <a:prstGeom prst="rect">
            <a:avLst/>
          </a:prstGeom>
        </p:spPr>
        <p:txBody>
          <a:bodyPr lIns="90893" tIns="45454" rIns="90893" bIns="45454"/>
          <a:lstStyle>
            <a:lvl1pPr marL="0" indent="0">
              <a:buNone/>
              <a:defRPr sz="1400"/>
            </a:lvl1pPr>
            <a:lvl2pPr marL="454488" indent="0">
              <a:buNone/>
              <a:defRPr sz="1200"/>
            </a:lvl2pPr>
            <a:lvl3pPr marL="908945" indent="0">
              <a:buNone/>
              <a:defRPr sz="1000"/>
            </a:lvl3pPr>
            <a:lvl4pPr marL="1363412" indent="0">
              <a:buNone/>
              <a:defRPr sz="900"/>
            </a:lvl4pPr>
            <a:lvl5pPr marL="1817867" indent="0">
              <a:buNone/>
              <a:defRPr sz="900"/>
            </a:lvl5pPr>
            <a:lvl6pPr marL="2272338" indent="0">
              <a:buNone/>
              <a:defRPr sz="900"/>
            </a:lvl6pPr>
            <a:lvl7pPr marL="2726806" indent="0">
              <a:buNone/>
              <a:defRPr sz="900"/>
            </a:lvl7pPr>
            <a:lvl8pPr marL="3181264" indent="0">
              <a:buNone/>
              <a:defRPr sz="900"/>
            </a:lvl8pPr>
            <a:lvl9pPr marL="3635747" indent="0">
              <a:buNone/>
              <a:defRPr sz="9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</p:spTree>
  </p:cSld>
  <p:clrMapOvr>
    <a:masterClrMapping/>
  </p:clrMapOvr>
</p:sldLayout>
</file>

<file path=ppt/slideLayouts/slideLayout23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비교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533400" y="296863"/>
            <a:ext cx="9601200" cy="1238250"/>
          </a:xfrm>
          <a:prstGeom prst="rect">
            <a:avLst/>
          </a:prstGeom>
        </p:spPr>
        <p:txBody>
          <a:bodyPr lIns="90893" tIns="45454" rIns="90893" bIns="45454"/>
          <a:lstStyle>
            <a:lvl1pPr>
              <a:defRPr/>
            </a:lvl1pPr>
          </a:lstStyle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텍스트 개체 틀 2"/>
          <p:cNvSpPr>
            <a:spLocks noGrp="1"/>
          </p:cNvSpPr>
          <p:nvPr>
            <p:ph type="body" idx="1"/>
          </p:nvPr>
        </p:nvSpPr>
        <p:spPr>
          <a:xfrm>
            <a:off x="533405" y="1663700"/>
            <a:ext cx="4713288" cy="692150"/>
          </a:xfrm>
          <a:prstGeom prst="rect">
            <a:avLst/>
          </a:prstGeom>
        </p:spPr>
        <p:txBody>
          <a:bodyPr lIns="90893" tIns="45454" rIns="90893" bIns="45454" anchor="b"/>
          <a:lstStyle>
            <a:lvl1pPr marL="0" indent="0">
              <a:buNone/>
              <a:defRPr sz="2400" b="1"/>
            </a:lvl1pPr>
            <a:lvl2pPr marL="454488" indent="0">
              <a:buNone/>
              <a:defRPr sz="2100" b="1"/>
            </a:lvl2pPr>
            <a:lvl3pPr marL="908945" indent="0">
              <a:buNone/>
              <a:defRPr sz="1800" b="1"/>
            </a:lvl3pPr>
            <a:lvl4pPr marL="1363412" indent="0">
              <a:buNone/>
              <a:defRPr sz="1600" b="1"/>
            </a:lvl4pPr>
            <a:lvl5pPr marL="1817867" indent="0">
              <a:buNone/>
              <a:defRPr sz="1600" b="1"/>
            </a:lvl5pPr>
            <a:lvl6pPr marL="2272338" indent="0">
              <a:buNone/>
              <a:defRPr sz="1600" b="1"/>
            </a:lvl6pPr>
            <a:lvl7pPr marL="2726806" indent="0">
              <a:buNone/>
              <a:defRPr sz="1600" b="1"/>
            </a:lvl7pPr>
            <a:lvl8pPr marL="3181264" indent="0">
              <a:buNone/>
              <a:defRPr sz="1600" b="1"/>
            </a:lvl8pPr>
            <a:lvl9pPr marL="3635747" indent="0">
              <a:buNone/>
              <a:defRPr sz="1600" b="1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  <p:sp>
        <p:nvSpPr>
          <p:cNvPr id="4" name="내용 개체 틀 3"/>
          <p:cNvSpPr>
            <a:spLocks noGrp="1"/>
          </p:cNvSpPr>
          <p:nvPr>
            <p:ph sz="half" idx="2"/>
          </p:nvPr>
        </p:nvSpPr>
        <p:spPr>
          <a:xfrm>
            <a:off x="533405" y="2355853"/>
            <a:ext cx="4713288" cy="4281488"/>
          </a:xfrm>
          <a:prstGeom prst="rect">
            <a:avLst/>
          </a:prstGeom>
        </p:spPr>
        <p:txBody>
          <a:bodyPr lIns="90893" tIns="45454" rIns="90893" bIns="45454"/>
          <a:lstStyle>
            <a:lvl1pPr>
              <a:defRPr sz="2400"/>
            </a:lvl1pPr>
            <a:lvl2pPr>
              <a:defRPr sz="21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5" name="텍스트 개체 틀 4"/>
          <p:cNvSpPr>
            <a:spLocks noGrp="1"/>
          </p:cNvSpPr>
          <p:nvPr>
            <p:ph type="body" sz="quarter" idx="3"/>
          </p:nvPr>
        </p:nvSpPr>
        <p:spPr>
          <a:xfrm>
            <a:off x="5419778" y="1663700"/>
            <a:ext cx="4714875" cy="692150"/>
          </a:xfrm>
          <a:prstGeom prst="rect">
            <a:avLst/>
          </a:prstGeom>
        </p:spPr>
        <p:txBody>
          <a:bodyPr lIns="90893" tIns="45454" rIns="90893" bIns="45454" anchor="b"/>
          <a:lstStyle>
            <a:lvl1pPr marL="0" indent="0">
              <a:buNone/>
              <a:defRPr sz="2400" b="1"/>
            </a:lvl1pPr>
            <a:lvl2pPr marL="454488" indent="0">
              <a:buNone/>
              <a:defRPr sz="2100" b="1"/>
            </a:lvl2pPr>
            <a:lvl3pPr marL="908945" indent="0">
              <a:buNone/>
              <a:defRPr sz="1800" b="1"/>
            </a:lvl3pPr>
            <a:lvl4pPr marL="1363412" indent="0">
              <a:buNone/>
              <a:defRPr sz="1600" b="1"/>
            </a:lvl4pPr>
            <a:lvl5pPr marL="1817867" indent="0">
              <a:buNone/>
              <a:defRPr sz="1600" b="1"/>
            </a:lvl5pPr>
            <a:lvl6pPr marL="2272338" indent="0">
              <a:buNone/>
              <a:defRPr sz="1600" b="1"/>
            </a:lvl6pPr>
            <a:lvl7pPr marL="2726806" indent="0">
              <a:buNone/>
              <a:defRPr sz="1600" b="1"/>
            </a:lvl7pPr>
            <a:lvl8pPr marL="3181264" indent="0">
              <a:buNone/>
              <a:defRPr sz="1600" b="1"/>
            </a:lvl8pPr>
            <a:lvl9pPr marL="3635747" indent="0">
              <a:buNone/>
              <a:defRPr sz="1600" b="1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  <p:sp>
        <p:nvSpPr>
          <p:cNvPr id="6" name="내용 개체 틀 5"/>
          <p:cNvSpPr>
            <a:spLocks noGrp="1"/>
          </p:cNvSpPr>
          <p:nvPr>
            <p:ph sz="quarter" idx="4"/>
          </p:nvPr>
        </p:nvSpPr>
        <p:spPr>
          <a:xfrm>
            <a:off x="5419778" y="2355853"/>
            <a:ext cx="4714875" cy="4281488"/>
          </a:xfrm>
          <a:prstGeom prst="rect">
            <a:avLst/>
          </a:prstGeom>
        </p:spPr>
        <p:txBody>
          <a:bodyPr lIns="90893" tIns="45454" rIns="90893" bIns="45454"/>
          <a:lstStyle>
            <a:lvl1pPr>
              <a:defRPr sz="2400"/>
            </a:lvl1pPr>
            <a:lvl2pPr>
              <a:defRPr sz="21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</p:spTree>
  </p:cSld>
  <p:clrMapOvr>
    <a:masterClrMapping/>
  </p:clrMapOvr>
</p:sldLayout>
</file>

<file path=ppt/slideLayouts/slideLayout23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제목만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533400" y="296863"/>
            <a:ext cx="9601200" cy="1238250"/>
          </a:xfrm>
          <a:prstGeom prst="rect">
            <a:avLst/>
          </a:prstGeom>
        </p:spPr>
        <p:txBody>
          <a:bodyPr lIns="90893" tIns="45454" rIns="90893" bIns="45454"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</p:spTree>
  </p:cSld>
  <p:clrMapOvr>
    <a:masterClrMapping/>
  </p:clrMapOvr>
</p:sldLayout>
</file>

<file path=ppt/slideLayouts/slideLayout23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빈 화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23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캡션 있는 콘텐츠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533462" y="295275"/>
            <a:ext cx="3509963" cy="1258888"/>
          </a:xfrm>
          <a:prstGeom prst="rect">
            <a:avLst/>
          </a:prstGeom>
        </p:spPr>
        <p:txBody>
          <a:bodyPr lIns="90893" tIns="45454" rIns="90893" bIns="45454" anchor="b"/>
          <a:lstStyle>
            <a:lvl1pPr algn="l">
              <a:defRPr sz="2100" b="1"/>
            </a:lvl1pPr>
          </a:lstStyle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내용 개체 틀 2"/>
          <p:cNvSpPr>
            <a:spLocks noGrp="1"/>
          </p:cNvSpPr>
          <p:nvPr>
            <p:ph idx="1"/>
          </p:nvPr>
        </p:nvSpPr>
        <p:spPr>
          <a:xfrm>
            <a:off x="4170416" y="295282"/>
            <a:ext cx="5964237" cy="6342063"/>
          </a:xfrm>
          <a:prstGeom prst="rect">
            <a:avLst/>
          </a:prstGeom>
        </p:spPr>
        <p:txBody>
          <a:bodyPr lIns="90893" tIns="45454" rIns="90893" bIns="45454"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100"/>
            </a:lvl4pPr>
            <a:lvl5pPr>
              <a:defRPr sz="2100"/>
            </a:lvl5pPr>
            <a:lvl6pPr>
              <a:defRPr sz="2100"/>
            </a:lvl6pPr>
            <a:lvl7pPr>
              <a:defRPr sz="2100"/>
            </a:lvl7pPr>
            <a:lvl8pPr>
              <a:defRPr sz="2100"/>
            </a:lvl8pPr>
            <a:lvl9pPr>
              <a:defRPr sz="21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4" name="텍스트 개체 틀 3"/>
          <p:cNvSpPr>
            <a:spLocks noGrp="1"/>
          </p:cNvSpPr>
          <p:nvPr>
            <p:ph type="body" sz="half" idx="2"/>
          </p:nvPr>
        </p:nvSpPr>
        <p:spPr>
          <a:xfrm>
            <a:off x="533462" y="1554163"/>
            <a:ext cx="3509963" cy="5083176"/>
          </a:xfrm>
          <a:prstGeom prst="rect">
            <a:avLst/>
          </a:prstGeom>
        </p:spPr>
        <p:txBody>
          <a:bodyPr lIns="90893" tIns="45454" rIns="90893" bIns="45454"/>
          <a:lstStyle>
            <a:lvl1pPr marL="0" indent="0">
              <a:buNone/>
              <a:defRPr sz="1400"/>
            </a:lvl1pPr>
            <a:lvl2pPr marL="454488" indent="0">
              <a:buNone/>
              <a:defRPr sz="1200"/>
            </a:lvl2pPr>
            <a:lvl3pPr marL="908945" indent="0">
              <a:buNone/>
              <a:defRPr sz="1000"/>
            </a:lvl3pPr>
            <a:lvl4pPr marL="1363412" indent="0">
              <a:buNone/>
              <a:defRPr sz="900"/>
            </a:lvl4pPr>
            <a:lvl5pPr marL="1817867" indent="0">
              <a:buNone/>
              <a:defRPr sz="900"/>
            </a:lvl5pPr>
            <a:lvl6pPr marL="2272338" indent="0">
              <a:buNone/>
              <a:defRPr sz="900"/>
            </a:lvl6pPr>
            <a:lvl7pPr marL="2726806" indent="0">
              <a:buNone/>
              <a:defRPr sz="900"/>
            </a:lvl7pPr>
            <a:lvl8pPr marL="3181264" indent="0">
              <a:buNone/>
              <a:defRPr sz="900"/>
            </a:lvl8pPr>
            <a:lvl9pPr marL="3635747" indent="0">
              <a:buNone/>
              <a:defRPr sz="9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</p:spTree>
  </p:cSld>
  <p:clrMapOvr>
    <a:masterClrMapping/>
  </p:clrMapOvr>
</p:sldLayout>
</file>

<file path=ppt/slideLayouts/slideLayout23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캡션 있는 그림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2090738" y="5200652"/>
            <a:ext cx="6400800" cy="614363"/>
          </a:xfrm>
          <a:prstGeom prst="rect">
            <a:avLst/>
          </a:prstGeom>
        </p:spPr>
        <p:txBody>
          <a:bodyPr lIns="90893" tIns="45454" rIns="90893" bIns="45454" anchor="b"/>
          <a:lstStyle>
            <a:lvl1pPr algn="l">
              <a:defRPr sz="2100" b="1"/>
            </a:lvl1pPr>
          </a:lstStyle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그림 개체 틀 2"/>
          <p:cNvSpPr>
            <a:spLocks noGrp="1"/>
          </p:cNvSpPr>
          <p:nvPr>
            <p:ph type="pic" idx="1"/>
          </p:nvPr>
        </p:nvSpPr>
        <p:spPr>
          <a:xfrm>
            <a:off x="2090738" y="663575"/>
            <a:ext cx="6400800" cy="4457700"/>
          </a:xfrm>
          <a:prstGeom prst="rect">
            <a:avLst/>
          </a:prstGeom>
        </p:spPr>
        <p:txBody>
          <a:bodyPr lIns="90893" tIns="45454" rIns="90893" bIns="45454"/>
          <a:lstStyle>
            <a:lvl1pPr marL="0" indent="0">
              <a:buNone/>
              <a:defRPr sz="3200"/>
            </a:lvl1pPr>
            <a:lvl2pPr marL="454488" indent="0">
              <a:buNone/>
              <a:defRPr sz="2800"/>
            </a:lvl2pPr>
            <a:lvl3pPr marL="908945" indent="0">
              <a:buNone/>
              <a:defRPr sz="2400"/>
            </a:lvl3pPr>
            <a:lvl4pPr marL="1363412" indent="0">
              <a:buNone/>
              <a:defRPr sz="2100"/>
            </a:lvl4pPr>
            <a:lvl5pPr marL="1817867" indent="0">
              <a:buNone/>
              <a:defRPr sz="2100"/>
            </a:lvl5pPr>
            <a:lvl6pPr marL="2272338" indent="0">
              <a:buNone/>
              <a:defRPr sz="2100"/>
            </a:lvl6pPr>
            <a:lvl7pPr marL="2726806" indent="0">
              <a:buNone/>
              <a:defRPr sz="2100"/>
            </a:lvl7pPr>
            <a:lvl8pPr marL="3181264" indent="0">
              <a:buNone/>
              <a:defRPr sz="2100"/>
            </a:lvl8pPr>
            <a:lvl9pPr marL="3635747" indent="0">
              <a:buNone/>
              <a:defRPr sz="2100"/>
            </a:lvl9pPr>
          </a:lstStyle>
          <a:p>
            <a:endParaRPr lang="ko-KR" altLang="en-US"/>
          </a:p>
        </p:txBody>
      </p:sp>
      <p:sp>
        <p:nvSpPr>
          <p:cNvPr id="4" name="텍스트 개체 틀 3"/>
          <p:cNvSpPr>
            <a:spLocks noGrp="1"/>
          </p:cNvSpPr>
          <p:nvPr>
            <p:ph type="body" sz="half" idx="2"/>
          </p:nvPr>
        </p:nvSpPr>
        <p:spPr>
          <a:xfrm>
            <a:off x="2090738" y="5815015"/>
            <a:ext cx="6400800" cy="871537"/>
          </a:xfrm>
          <a:prstGeom prst="rect">
            <a:avLst/>
          </a:prstGeom>
        </p:spPr>
        <p:txBody>
          <a:bodyPr lIns="90893" tIns="45454" rIns="90893" bIns="45454"/>
          <a:lstStyle>
            <a:lvl1pPr marL="0" indent="0">
              <a:buNone/>
              <a:defRPr sz="1400"/>
            </a:lvl1pPr>
            <a:lvl2pPr marL="454488" indent="0">
              <a:buNone/>
              <a:defRPr sz="1200"/>
            </a:lvl2pPr>
            <a:lvl3pPr marL="908945" indent="0">
              <a:buNone/>
              <a:defRPr sz="1000"/>
            </a:lvl3pPr>
            <a:lvl4pPr marL="1363412" indent="0">
              <a:buNone/>
              <a:defRPr sz="900"/>
            </a:lvl4pPr>
            <a:lvl5pPr marL="1817867" indent="0">
              <a:buNone/>
              <a:defRPr sz="900"/>
            </a:lvl5pPr>
            <a:lvl6pPr marL="2272338" indent="0">
              <a:buNone/>
              <a:defRPr sz="900"/>
            </a:lvl6pPr>
            <a:lvl7pPr marL="2726806" indent="0">
              <a:buNone/>
              <a:defRPr sz="900"/>
            </a:lvl7pPr>
            <a:lvl8pPr marL="3181264" indent="0">
              <a:buNone/>
              <a:defRPr sz="900"/>
            </a:lvl8pPr>
            <a:lvl9pPr marL="3635747" indent="0">
              <a:buNone/>
              <a:defRPr sz="9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</p:spTree>
  </p:cSld>
  <p:clrMapOvr>
    <a:masterClrMapping/>
  </p:clrMapOvr>
</p:sldLayout>
</file>

<file path=ppt/slideLayouts/slideLayout23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제목 및 세로 텍스트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533400" y="296863"/>
            <a:ext cx="9601200" cy="1238250"/>
          </a:xfrm>
          <a:prstGeom prst="rect">
            <a:avLst/>
          </a:prstGeom>
        </p:spPr>
        <p:txBody>
          <a:bodyPr lIns="90893" tIns="45454" rIns="90893" bIns="45454"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세로 텍스트 개체 틀 2"/>
          <p:cNvSpPr>
            <a:spLocks noGrp="1"/>
          </p:cNvSpPr>
          <p:nvPr>
            <p:ph type="body" orient="vert" idx="1"/>
          </p:nvPr>
        </p:nvSpPr>
        <p:spPr>
          <a:xfrm>
            <a:off x="533400" y="1733553"/>
            <a:ext cx="9601200" cy="4903789"/>
          </a:xfrm>
          <a:prstGeom prst="rect">
            <a:avLst/>
          </a:prstGeom>
        </p:spPr>
        <p:txBody>
          <a:bodyPr vert="eaVert" lIns="90893" tIns="45454" rIns="90893" bIns="45454"/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</p:spTree>
  </p:cSld>
  <p:clrMapOvr>
    <a:masterClrMapping/>
  </p:clrMapOvr>
</p:sldLayout>
</file>

<file path=ppt/slideLayouts/slideLayout23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세로 제목 및 텍스트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세로 제목 1"/>
          <p:cNvSpPr>
            <a:spLocks noGrp="1"/>
          </p:cNvSpPr>
          <p:nvPr>
            <p:ph type="title" orient="vert"/>
          </p:nvPr>
        </p:nvSpPr>
        <p:spPr>
          <a:xfrm>
            <a:off x="7734300" y="296869"/>
            <a:ext cx="2400300" cy="6340475"/>
          </a:xfrm>
          <a:prstGeom prst="rect">
            <a:avLst/>
          </a:prstGeom>
        </p:spPr>
        <p:txBody>
          <a:bodyPr vert="eaVert" lIns="90893" tIns="45454" rIns="90893" bIns="45454"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세로 텍스트 개체 틀 2"/>
          <p:cNvSpPr>
            <a:spLocks noGrp="1"/>
          </p:cNvSpPr>
          <p:nvPr>
            <p:ph type="body" orient="vert" idx="1"/>
          </p:nvPr>
        </p:nvSpPr>
        <p:spPr>
          <a:xfrm>
            <a:off x="533400" y="296869"/>
            <a:ext cx="7048500" cy="6340475"/>
          </a:xfrm>
          <a:prstGeom prst="rect">
            <a:avLst/>
          </a:prstGeom>
        </p:spPr>
        <p:txBody>
          <a:bodyPr vert="eaVert" lIns="90893" tIns="45454" rIns="90893" bIns="45454"/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</p:spTree>
  </p:cSld>
  <p:clrMapOvr>
    <a:masterClrMapping/>
  </p:clrMapOvr>
</p:sldLayout>
</file>

<file path=ppt/slideLayouts/slideLayout23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제목 슬라이드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66690" name="Picture 2" descr="blue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xmlns=""/>
              </a:ext>
            </a:extLst>
          </a:blip>
          <a:srcRect/>
          <a:stretch>
            <a:fillRect/>
          </a:stretch>
        </p:blipFill>
        <p:spPr bwMode="auto">
          <a:xfrm>
            <a:off x="4" y="0"/>
            <a:ext cx="10690226" cy="4365625"/>
          </a:xfrm>
          <a:prstGeom prst="rect">
            <a:avLst/>
          </a:prstGeom>
          <a:noFill/>
        </p:spPr>
      </p:pic>
      <p:grpSp>
        <p:nvGrpSpPr>
          <p:cNvPr id="1266691" name="Group 3"/>
          <p:cNvGrpSpPr>
            <a:grpSpLocks/>
          </p:cNvGrpSpPr>
          <p:nvPr/>
        </p:nvGrpSpPr>
        <p:grpSpPr bwMode="auto">
          <a:xfrm>
            <a:off x="101603" y="47632"/>
            <a:ext cx="10402888" cy="536575"/>
            <a:chOff x="54" y="28"/>
            <a:chExt cx="5618" cy="312"/>
          </a:xfrm>
        </p:grpSpPr>
        <p:sp>
          <p:nvSpPr>
            <p:cNvPr id="1266692" name="Oval 4"/>
            <p:cNvSpPr>
              <a:spLocks noChangeArrowheads="1"/>
            </p:cNvSpPr>
            <p:nvPr/>
          </p:nvSpPr>
          <p:spPr bwMode="auto">
            <a:xfrm>
              <a:off x="54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66693" name="Oval 5"/>
            <p:cNvSpPr>
              <a:spLocks noChangeArrowheads="1"/>
            </p:cNvSpPr>
            <p:nvPr/>
          </p:nvSpPr>
          <p:spPr bwMode="auto">
            <a:xfrm>
              <a:off x="22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66694" name="Oval 6"/>
            <p:cNvSpPr>
              <a:spLocks noChangeArrowheads="1"/>
            </p:cNvSpPr>
            <p:nvPr/>
          </p:nvSpPr>
          <p:spPr bwMode="auto">
            <a:xfrm>
              <a:off x="41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66695" name="Oval 7"/>
            <p:cNvSpPr>
              <a:spLocks noChangeArrowheads="1"/>
            </p:cNvSpPr>
            <p:nvPr/>
          </p:nvSpPr>
          <p:spPr bwMode="auto">
            <a:xfrm>
              <a:off x="60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66696" name="Oval 8"/>
            <p:cNvSpPr>
              <a:spLocks noChangeArrowheads="1"/>
            </p:cNvSpPr>
            <p:nvPr/>
          </p:nvSpPr>
          <p:spPr bwMode="auto">
            <a:xfrm>
              <a:off x="79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66697" name="Oval 9"/>
            <p:cNvSpPr>
              <a:spLocks noChangeArrowheads="1"/>
            </p:cNvSpPr>
            <p:nvPr/>
          </p:nvSpPr>
          <p:spPr bwMode="auto">
            <a:xfrm>
              <a:off x="98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66698" name="Oval 10"/>
            <p:cNvSpPr>
              <a:spLocks noChangeArrowheads="1"/>
            </p:cNvSpPr>
            <p:nvPr/>
          </p:nvSpPr>
          <p:spPr bwMode="auto">
            <a:xfrm>
              <a:off x="117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66699" name="Oval 11"/>
            <p:cNvSpPr>
              <a:spLocks noChangeArrowheads="1"/>
            </p:cNvSpPr>
            <p:nvPr/>
          </p:nvSpPr>
          <p:spPr bwMode="auto">
            <a:xfrm>
              <a:off x="136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66700" name="Oval 12"/>
            <p:cNvSpPr>
              <a:spLocks noChangeArrowheads="1"/>
            </p:cNvSpPr>
            <p:nvPr/>
          </p:nvSpPr>
          <p:spPr bwMode="auto">
            <a:xfrm>
              <a:off x="155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66701" name="Oval 13"/>
            <p:cNvSpPr>
              <a:spLocks noChangeArrowheads="1"/>
            </p:cNvSpPr>
            <p:nvPr/>
          </p:nvSpPr>
          <p:spPr bwMode="auto">
            <a:xfrm>
              <a:off x="174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66702" name="Oval 14"/>
            <p:cNvSpPr>
              <a:spLocks noChangeArrowheads="1"/>
            </p:cNvSpPr>
            <p:nvPr/>
          </p:nvSpPr>
          <p:spPr bwMode="auto">
            <a:xfrm>
              <a:off x="193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66703" name="Oval 15"/>
            <p:cNvSpPr>
              <a:spLocks noChangeArrowheads="1"/>
            </p:cNvSpPr>
            <p:nvPr/>
          </p:nvSpPr>
          <p:spPr bwMode="auto">
            <a:xfrm>
              <a:off x="212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66704" name="Oval 16"/>
            <p:cNvSpPr>
              <a:spLocks noChangeArrowheads="1"/>
            </p:cNvSpPr>
            <p:nvPr/>
          </p:nvSpPr>
          <p:spPr bwMode="auto">
            <a:xfrm>
              <a:off x="231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66705" name="Oval 17"/>
            <p:cNvSpPr>
              <a:spLocks noChangeArrowheads="1"/>
            </p:cNvSpPr>
            <p:nvPr/>
          </p:nvSpPr>
          <p:spPr bwMode="auto">
            <a:xfrm>
              <a:off x="250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66706" name="Oval 18"/>
            <p:cNvSpPr>
              <a:spLocks noChangeArrowheads="1"/>
            </p:cNvSpPr>
            <p:nvPr/>
          </p:nvSpPr>
          <p:spPr bwMode="auto">
            <a:xfrm>
              <a:off x="269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66707" name="Oval 19"/>
            <p:cNvSpPr>
              <a:spLocks noChangeArrowheads="1"/>
            </p:cNvSpPr>
            <p:nvPr/>
          </p:nvSpPr>
          <p:spPr bwMode="auto">
            <a:xfrm>
              <a:off x="288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66708" name="Oval 20"/>
            <p:cNvSpPr>
              <a:spLocks noChangeArrowheads="1"/>
            </p:cNvSpPr>
            <p:nvPr/>
          </p:nvSpPr>
          <p:spPr bwMode="auto">
            <a:xfrm>
              <a:off x="307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66709" name="Oval 21"/>
            <p:cNvSpPr>
              <a:spLocks noChangeArrowheads="1"/>
            </p:cNvSpPr>
            <p:nvPr/>
          </p:nvSpPr>
          <p:spPr bwMode="auto">
            <a:xfrm>
              <a:off x="326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66710" name="Oval 22"/>
            <p:cNvSpPr>
              <a:spLocks noChangeArrowheads="1"/>
            </p:cNvSpPr>
            <p:nvPr/>
          </p:nvSpPr>
          <p:spPr bwMode="auto">
            <a:xfrm>
              <a:off x="345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66711" name="Oval 23"/>
            <p:cNvSpPr>
              <a:spLocks noChangeArrowheads="1"/>
            </p:cNvSpPr>
            <p:nvPr/>
          </p:nvSpPr>
          <p:spPr bwMode="auto">
            <a:xfrm>
              <a:off x="364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66712" name="Oval 24"/>
            <p:cNvSpPr>
              <a:spLocks noChangeArrowheads="1"/>
            </p:cNvSpPr>
            <p:nvPr/>
          </p:nvSpPr>
          <p:spPr bwMode="auto">
            <a:xfrm>
              <a:off x="383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66713" name="Oval 25"/>
            <p:cNvSpPr>
              <a:spLocks noChangeArrowheads="1"/>
            </p:cNvSpPr>
            <p:nvPr/>
          </p:nvSpPr>
          <p:spPr bwMode="auto">
            <a:xfrm>
              <a:off x="402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66714" name="Oval 26"/>
            <p:cNvSpPr>
              <a:spLocks noChangeArrowheads="1"/>
            </p:cNvSpPr>
            <p:nvPr/>
          </p:nvSpPr>
          <p:spPr bwMode="auto">
            <a:xfrm>
              <a:off x="421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66715" name="Oval 27"/>
            <p:cNvSpPr>
              <a:spLocks noChangeArrowheads="1"/>
            </p:cNvSpPr>
            <p:nvPr/>
          </p:nvSpPr>
          <p:spPr bwMode="auto">
            <a:xfrm>
              <a:off x="440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66716" name="Oval 28"/>
            <p:cNvSpPr>
              <a:spLocks noChangeArrowheads="1"/>
            </p:cNvSpPr>
            <p:nvPr/>
          </p:nvSpPr>
          <p:spPr bwMode="auto">
            <a:xfrm>
              <a:off x="459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66717" name="Oval 29"/>
            <p:cNvSpPr>
              <a:spLocks noChangeArrowheads="1"/>
            </p:cNvSpPr>
            <p:nvPr/>
          </p:nvSpPr>
          <p:spPr bwMode="auto">
            <a:xfrm>
              <a:off x="478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66718" name="Oval 30"/>
            <p:cNvSpPr>
              <a:spLocks noChangeArrowheads="1"/>
            </p:cNvSpPr>
            <p:nvPr/>
          </p:nvSpPr>
          <p:spPr bwMode="auto">
            <a:xfrm>
              <a:off x="497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66719" name="Oval 31"/>
            <p:cNvSpPr>
              <a:spLocks noChangeArrowheads="1"/>
            </p:cNvSpPr>
            <p:nvPr/>
          </p:nvSpPr>
          <p:spPr bwMode="auto">
            <a:xfrm>
              <a:off x="516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66720" name="Oval 32"/>
            <p:cNvSpPr>
              <a:spLocks noChangeArrowheads="1"/>
            </p:cNvSpPr>
            <p:nvPr/>
          </p:nvSpPr>
          <p:spPr bwMode="auto">
            <a:xfrm>
              <a:off x="535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66721" name="Oval 33"/>
            <p:cNvSpPr>
              <a:spLocks noChangeArrowheads="1"/>
            </p:cNvSpPr>
            <p:nvPr/>
          </p:nvSpPr>
          <p:spPr bwMode="auto">
            <a:xfrm>
              <a:off x="554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66722" name="Oval 34"/>
            <p:cNvSpPr>
              <a:spLocks noChangeArrowheads="1"/>
            </p:cNvSpPr>
            <p:nvPr/>
          </p:nvSpPr>
          <p:spPr bwMode="auto">
            <a:xfrm>
              <a:off x="600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66723" name="Oval 35"/>
            <p:cNvSpPr>
              <a:spLocks noChangeArrowheads="1"/>
            </p:cNvSpPr>
            <p:nvPr/>
          </p:nvSpPr>
          <p:spPr bwMode="auto">
            <a:xfrm>
              <a:off x="790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66724" name="Oval 36"/>
            <p:cNvSpPr>
              <a:spLocks noChangeArrowheads="1"/>
            </p:cNvSpPr>
            <p:nvPr/>
          </p:nvSpPr>
          <p:spPr bwMode="auto">
            <a:xfrm>
              <a:off x="980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66725" name="Oval 37"/>
            <p:cNvSpPr>
              <a:spLocks noChangeArrowheads="1"/>
            </p:cNvSpPr>
            <p:nvPr/>
          </p:nvSpPr>
          <p:spPr bwMode="auto">
            <a:xfrm>
              <a:off x="1170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66726" name="Oval 38"/>
            <p:cNvSpPr>
              <a:spLocks noChangeArrowheads="1"/>
            </p:cNvSpPr>
            <p:nvPr/>
          </p:nvSpPr>
          <p:spPr bwMode="auto">
            <a:xfrm>
              <a:off x="1360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66727" name="Oval 39"/>
            <p:cNvSpPr>
              <a:spLocks noChangeArrowheads="1"/>
            </p:cNvSpPr>
            <p:nvPr/>
          </p:nvSpPr>
          <p:spPr bwMode="auto">
            <a:xfrm>
              <a:off x="230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66728" name="Oval 40"/>
            <p:cNvSpPr>
              <a:spLocks noChangeArrowheads="1"/>
            </p:cNvSpPr>
            <p:nvPr/>
          </p:nvSpPr>
          <p:spPr bwMode="auto">
            <a:xfrm>
              <a:off x="249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66729" name="Oval 41"/>
            <p:cNvSpPr>
              <a:spLocks noChangeArrowheads="1"/>
            </p:cNvSpPr>
            <p:nvPr/>
          </p:nvSpPr>
          <p:spPr bwMode="auto">
            <a:xfrm>
              <a:off x="268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66730" name="Oval 42"/>
            <p:cNvSpPr>
              <a:spLocks noChangeArrowheads="1"/>
            </p:cNvSpPr>
            <p:nvPr/>
          </p:nvSpPr>
          <p:spPr bwMode="auto">
            <a:xfrm>
              <a:off x="287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66731" name="Oval 43"/>
            <p:cNvSpPr>
              <a:spLocks noChangeArrowheads="1"/>
            </p:cNvSpPr>
            <p:nvPr/>
          </p:nvSpPr>
          <p:spPr bwMode="auto">
            <a:xfrm>
              <a:off x="306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66732" name="Oval 44"/>
            <p:cNvSpPr>
              <a:spLocks noChangeArrowheads="1"/>
            </p:cNvSpPr>
            <p:nvPr/>
          </p:nvSpPr>
          <p:spPr bwMode="auto">
            <a:xfrm>
              <a:off x="325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66733" name="Oval 45"/>
            <p:cNvSpPr>
              <a:spLocks noChangeArrowheads="1"/>
            </p:cNvSpPr>
            <p:nvPr/>
          </p:nvSpPr>
          <p:spPr bwMode="auto">
            <a:xfrm>
              <a:off x="344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66734" name="Oval 46"/>
            <p:cNvSpPr>
              <a:spLocks noChangeArrowheads="1"/>
            </p:cNvSpPr>
            <p:nvPr/>
          </p:nvSpPr>
          <p:spPr bwMode="auto">
            <a:xfrm>
              <a:off x="363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66735" name="Oval 47"/>
            <p:cNvSpPr>
              <a:spLocks noChangeArrowheads="1"/>
            </p:cNvSpPr>
            <p:nvPr/>
          </p:nvSpPr>
          <p:spPr bwMode="auto">
            <a:xfrm>
              <a:off x="382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66736" name="Oval 48"/>
            <p:cNvSpPr>
              <a:spLocks noChangeArrowheads="1"/>
            </p:cNvSpPr>
            <p:nvPr/>
          </p:nvSpPr>
          <p:spPr bwMode="auto">
            <a:xfrm>
              <a:off x="401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66737" name="Oval 49"/>
            <p:cNvSpPr>
              <a:spLocks noChangeArrowheads="1"/>
            </p:cNvSpPr>
            <p:nvPr/>
          </p:nvSpPr>
          <p:spPr bwMode="auto">
            <a:xfrm>
              <a:off x="420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66738" name="Oval 50"/>
            <p:cNvSpPr>
              <a:spLocks noChangeArrowheads="1"/>
            </p:cNvSpPr>
            <p:nvPr/>
          </p:nvSpPr>
          <p:spPr bwMode="auto">
            <a:xfrm>
              <a:off x="439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66739" name="Oval 51"/>
            <p:cNvSpPr>
              <a:spLocks noChangeArrowheads="1"/>
            </p:cNvSpPr>
            <p:nvPr/>
          </p:nvSpPr>
          <p:spPr bwMode="auto">
            <a:xfrm>
              <a:off x="5348" y="32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66740" name="Oval 52"/>
            <p:cNvSpPr>
              <a:spLocks noChangeArrowheads="1"/>
            </p:cNvSpPr>
            <p:nvPr/>
          </p:nvSpPr>
          <p:spPr bwMode="auto">
            <a:xfrm>
              <a:off x="5538" y="32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</p:grpSp>
      <p:grpSp>
        <p:nvGrpSpPr>
          <p:cNvPr id="1266741" name="Group 53"/>
          <p:cNvGrpSpPr>
            <a:grpSpLocks/>
          </p:cNvGrpSpPr>
          <p:nvPr/>
        </p:nvGrpSpPr>
        <p:grpSpPr bwMode="auto">
          <a:xfrm rot="-2166924">
            <a:off x="920753" y="-2576514"/>
            <a:ext cx="12018963" cy="6251577"/>
            <a:chOff x="266" y="453"/>
            <a:chExt cx="6490" cy="1666"/>
          </a:xfrm>
        </p:grpSpPr>
        <p:sp>
          <p:nvSpPr>
            <p:cNvPr id="1266742" name="Freeform 54"/>
            <p:cNvSpPr>
              <a:spLocks/>
            </p:cNvSpPr>
            <p:nvPr/>
          </p:nvSpPr>
          <p:spPr bwMode="auto">
            <a:xfrm>
              <a:off x="266" y="570"/>
              <a:ext cx="4772" cy="1549"/>
            </a:xfrm>
            <a:custGeom>
              <a:avLst/>
              <a:gdLst/>
              <a:ahLst/>
              <a:cxnLst>
                <a:cxn ang="0">
                  <a:pos x="4772" y="2929"/>
                </a:cxn>
                <a:cxn ang="0">
                  <a:pos x="4719" y="2956"/>
                </a:cxn>
                <a:cxn ang="0">
                  <a:pos x="4658" y="2985"/>
                </a:cxn>
                <a:cxn ang="0">
                  <a:pos x="4574" y="3017"/>
                </a:cxn>
                <a:cxn ang="0">
                  <a:pos x="4472" y="3048"/>
                </a:cxn>
                <a:cxn ang="0">
                  <a:pos x="4351" y="3076"/>
                </a:cxn>
                <a:cxn ang="0">
                  <a:pos x="4215" y="3093"/>
                </a:cxn>
                <a:cxn ang="0">
                  <a:pos x="4141" y="3097"/>
                </a:cxn>
                <a:cxn ang="0">
                  <a:pos x="4065" y="3097"/>
                </a:cxn>
                <a:cxn ang="0">
                  <a:pos x="3984" y="3092"/>
                </a:cxn>
                <a:cxn ang="0">
                  <a:pos x="3902" y="3082"/>
                </a:cxn>
                <a:cxn ang="0">
                  <a:pos x="3818" y="3066"/>
                </a:cxn>
                <a:cxn ang="0">
                  <a:pos x="3730" y="3045"/>
                </a:cxn>
                <a:cxn ang="0">
                  <a:pos x="3640" y="3016"/>
                </a:cxn>
                <a:cxn ang="0">
                  <a:pos x="3548" y="2980"/>
                </a:cxn>
                <a:cxn ang="0">
                  <a:pos x="3455" y="2937"/>
                </a:cxn>
                <a:cxn ang="0">
                  <a:pos x="3361" y="2885"/>
                </a:cxn>
                <a:cxn ang="0">
                  <a:pos x="3265" y="2824"/>
                </a:cxn>
                <a:cxn ang="0">
                  <a:pos x="3169" y="2754"/>
                </a:cxn>
                <a:cxn ang="0">
                  <a:pos x="3072" y="2673"/>
                </a:cxn>
                <a:cxn ang="0">
                  <a:pos x="2974" y="2583"/>
                </a:cxn>
                <a:cxn ang="0">
                  <a:pos x="2876" y="2481"/>
                </a:cxn>
                <a:cxn ang="0">
                  <a:pos x="2778" y="2367"/>
                </a:cxn>
                <a:cxn ang="0">
                  <a:pos x="2681" y="2241"/>
                </a:cxn>
                <a:cxn ang="0">
                  <a:pos x="2583" y="2102"/>
                </a:cxn>
                <a:cxn ang="0">
                  <a:pos x="2488" y="1960"/>
                </a:cxn>
                <a:cxn ang="0">
                  <a:pos x="2303" y="1695"/>
                </a:cxn>
                <a:cxn ang="0">
                  <a:pos x="2125" y="1456"/>
                </a:cxn>
                <a:cxn ang="0">
                  <a:pos x="1953" y="1240"/>
                </a:cxn>
                <a:cxn ang="0">
                  <a:pos x="1788" y="1046"/>
                </a:cxn>
                <a:cxn ang="0">
                  <a:pos x="1628" y="873"/>
                </a:cxn>
                <a:cxn ang="0">
                  <a:pos x="1471" y="720"/>
                </a:cxn>
                <a:cxn ang="0">
                  <a:pos x="1317" y="584"/>
                </a:cxn>
                <a:cxn ang="0">
                  <a:pos x="1166" y="466"/>
                </a:cxn>
                <a:cxn ang="0">
                  <a:pos x="1014" y="365"/>
                </a:cxn>
                <a:cxn ang="0">
                  <a:pos x="865" y="277"/>
                </a:cxn>
                <a:cxn ang="0">
                  <a:pos x="713" y="203"/>
                </a:cxn>
                <a:cxn ang="0">
                  <a:pos x="560" y="140"/>
                </a:cxn>
                <a:cxn ang="0">
                  <a:pos x="405" y="90"/>
                </a:cxn>
                <a:cxn ang="0">
                  <a:pos x="247" y="48"/>
                </a:cxn>
                <a:cxn ang="0">
                  <a:pos x="84" y="14"/>
                </a:cxn>
              </a:cxnLst>
              <a:rect l="0" t="0" r="r" b="b"/>
              <a:pathLst>
                <a:path w="4772" h="3097">
                  <a:moveTo>
                    <a:pt x="4772" y="2929"/>
                  </a:moveTo>
                  <a:lnTo>
                    <a:pt x="4772" y="2929"/>
                  </a:lnTo>
                  <a:lnTo>
                    <a:pt x="4758" y="2937"/>
                  </a:lnTo>
                  <a:lnTo>
                    <a:pt x="4719" y="2956"/>
                  </a:lnTo>
                  <a:lnTo>
                    <a:pt x="4691" y="2971"/>
                  </a:lnTo>
                  <a:lnTo>
                    <a:pt x="4658" y="2985"/>
                  </a:lnTo>
                  <a:lnTo>
                    <a:pt x="4619" y="3001"/>
                  </a:lnTo>
                  <a:lnTo>
                    <a:pt x="4574" y="3017"/>
                  </a:lnTo>
                  <a:lnTo>
                    <a:pt x="4526" y="3034"/>
                  </a:lnTo>
                  <a:lnTo>
                    <a:pt x="4472" y="3048"/>
                  </a:lnTo>
                  <a:lnTo>
                    <a:pt x="4413" y="3063"/>
                  </a:lnTo>
                  <a:lnTo>
                    <a:pt x="4351" y="3076"/>
                  </a:lnTo>
                  <a:lnTo>
                    <a:pt x="4286" y="3085"/>
                  </a:lnTo>
                  <a:lnTo>
                    <a:pt x="4215" y="3093"/>
                  </a:lnTo>
                  <a:lnTo>
                    <a:pt x="4179" y="3095"/>
                  </a:lnTo>
                  <a:lnTo>
                    <a:pt x="4141" y="3097"/>
                  </a:lnTo>
                  <a:lnTo>
                    <a:pt x="4104" y="3097"/>
                  </a:lnTo>
                  <a:lnTo>
                    <a:pt x="4065" y="3097"/>
                  </a:lnTo>
                  <a:lnTo>
                    <a:pt x="4025" y="3095"/>
                  </a:lnTo>
                  <a:lnTo>
                    <a:pt x="3984" y="3092"/>
                  </a:lnTo>
                  <a:lnTo>
                    <a:pt x="3944" y="3087"/>
                  </a:lnTo>
                  <a:lnTo>
                    <a:pt x="3902" y="3082"/>
                  </a:lnTo>
                  <a:lnTo>
                    <a:pt x="3859" y="3076"/>
                  </a:lnTo>
                  <a:lnTo>
                    <a:pt x="3818" y="3066"/>
                  </a:lnTo>
                  <a:lnTo>
                    <a:pt x="3773" y="3056"/>
                  </a:lnTo>
                  <a:lnTo>
                    <a:pt x="3730" y="3045"/>
                  </a:lnTo>
                  <a:lnTo>
                    <a:pt x="3684" y="3032"/>
                  </a:lnTo>
                  <a:lnTo>
                    <a:pt x="3640" y="3016"/>
                  </a:lnTo>
                  <a:lnTo>
                    <a:pt x="3594" y="3000"/>
                  </a:lnTo>
                  <a:lnTo>
                    <a:pt x="3548" y="2980"/>
                  </a:lnTo>
                  <a:lnTo>
                    <a:pt x="3503" y="2959"/>
                  </a:lnTo>
                  <a:lnTo>
                    <a:pt x="3455" y="2937"/>
                  </a:lnTo>
                  <a:lnTo>
                    <a:pt x="3408" y="2912"/>
                  </a:lnTo>
                  <a:lnTo>
                    <a:pt x="3361" y="2885"/>
                  </a:lnTo>
                  <a:lnTo>
                    <a:pt x="3314" y="2856"/>
                  </a:lnTo>
                  <a:lnTo>
                    <a:pt x="3265" y="2824"/>
                  </a:lnTo>
                  <a:lnTo>
                    <a:pt x="3218" y="2790"/>
                  </a:lnTo>
                  <a:lnTo>
                    <a:pt x="3169" y="2754"/>
                  </a:lnTo>
                  <a:lnTo>
                    <a:pt x="3121" y="2715"/>
                  </a:lnTo>
                  <a:lnTo>
                    <a:pt x="3072" y="2673"/>
                  </a:lnTo>
                  <a:lnTo>
                    <a:pt x="3024" y="2630"/>
                  </a:lnTo>
                  <a:lnTo>
                    <a:pt x="2974" y="2583"/>
                  </a:lnTo>
                  <a:lnTo>
                    <a:pt x="2925" y="2533"/>
                  </a:lnTo>
                  <a:lnTo>
                    <a:pt x="2876" y="2481"/>
                  </a:lnTo>
                  <a:lnTo>
                    <a:pt x="2828" y="2425"/>
                  </a:lnTo>
                  <a:lnTo>
                    <a:pt x="2778" y="2367"/>
                  </a:lnTo>
                  <a:lnTo>
                    <a:pt x="2729" y="2305"/>
                  </a:lnTo>
                  <a:lnTo>
                    <a:pt x="2681" y="2241"/>
                  </a:lnTo>
                  <a:lnTo>
                    <a:pt x="2632" y="2173"/>
                  </a:lnTo>
                  <a:lnTo>
                    <a:pt x="2583" y="2102"/>
                  </a:lnTo>
                  <a:lnTo>
                    <a:pt x="2583" y="2102"/>
                  </a:lnTo>
                  <a:lnTo>
                    <a:pt x="2488" y="1960"/>
                  </a:lnTo>
                  <a:lnTo>
                    <a:pt x="2395" y="1824"/>
                  </a:lnTo>
                  <a:lnTo>
                    <a:pt x="2303" y="1695"/>
                  </a:lnTo>
                  <a:lnTo>
                    <a:pt x="2213" y="1572"/>
                  </a:lnTo>
                  <a:lnTo>
                    <a:pt x="2125" y="1456"/>
                  </a:lnTo>
                  <a:lnTo>
                    <a:pt x="2038" y="1345"/>
                  </a:lnTo>
                  <a:lnTo>
                    <a:pt x="1953" y="1240"/>
                  </a:lnTo>
                  <a:lnTo>
                    <a:pt x="1870" y="1140"/>
                  </a:lnTo>
                  <a:lnTo>
                    <a:pt x="1788" y="1046"/>
                  </a:lnTo>
                  <a:lnTo>
                    <a:pt x="1707" y="957"/>
                  </a:lnTo>
                  <a:lnTo>
                    <a:pt x="1628" y="873"/>
                  </a:lnTo>
                  <a:lnTo>
                    <a:pt x="1549" y="794"/>
                  </a:lnTo>
                  <a:lnTo>
                    <a:pt x="1471" y="720"/>
                  </a:lnTo>
                  <a:lnTo>
                    <a:pt x="1394" y="649"/>
                  </a:lnTo>
                  <a:lnTo>
                    <a:pt x="1317" y="584"/>
                  </a:lnTo>
                  <a:lnTo>
                    <a:pt x="1241" y="523"/>
                  </a:lnTo>
                  <a:lnTo>
                    <a:pt x="1166" y="466"/>
                  </a:lnTo>
                  <a:lnTo>
                    <a:pt x="1089" y="413"/>
                  </a:lnTo>
                  <a:lnTo>
                    <a:pt x="1014" y="365"/>
                  </a:lnTo>
                  <a:lnTo>
                    <a:pt x="940" y="319"/>
                  </a:lnTo>
                  <a:lnTo>
                    <a:pt x="865" y="277"/>
                  </a:lnTo>
                  <a:lnTo>
                    <a:pt x="790" y="239"/>
                  </a:lnTo>
                  <a:lnTo>
                    <a:pt x="713" y="203"/>
                  </a:lnTo>
                  <a:lnTo>
                    <a:pt x="637" y="171"/>
                  </a:lnTo>
                  <a:lnTo>
                    <a:pt x="560" y="140"/>
                  </a:lnTo>
                  <a:lnTo>
                    <a:pt x="484" y="114"/>
                  </a:lnTo>
                  <a:lnTo>
                    <a:pt x="405" y="90"/>
                  </a:lnTo>
                  <a:lnTo>
                    <a:pt x="327" y="67"/>
                  </a:lnTo>
                  <a:lnTo>
                    <a:pt x="247" y="48"/>
                  </a:lnTo>
                  <a:lnTo>
                    <a:pt x="166" y="30"/>
                  </a:lnTo>
                  <a:lnTo>
                    <a:pt x="84" y="14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66743" name="Freeform 55"/>
            <p:cNvSpPr>
              <a:spLocks/>
            </p:cNvSpPr>
            <p:nvPr/>
          </p:nvSpPr>
          <p:spPr bwMode="auto">
            <a:xfrm>
              <a:off x="275" y="591"/>
              <a:ext cx="4814" cy="1515"/>
            </a:xfrm>
            <a:custGeom>
              <a:avLst/>
              <a:gdLst/>
              <a:ahLst/>
              <a:cxnLst>
                <a:cxn ang="0">
                  <a:pos x="4814" y="2845"/>
                </a:cxn>
                <a:cxn ang="0">
                  <a:pos x="4763" y="2874"/>
                </a:cxn>
                <a:cxn ang="0">
                  <a:pos x="4701" y="2904"/>
                </a:cxn>
                <a:cxn ang="0">
                  <a:pos x="4618" y="2938"/>
                </a:cxn>
                <a:cxn ang="0">
                  <a:pos x="4517" y="2972"/>
                </a:cxn>
                <a:cxn ang="0">
                  <a:pos x="4396" y="3001"/>
                </a:cxn>
                <a:cxn ang="0">
                  <a:pos x="4260" y="3021"/>
                </a:cxn>
                <a:cxn ang="0">
                  <a:pos x="4186" y="3027"/>
                </a:cxn>
                <a:cxn ang="0">
                  <a:pos x="4110" y="3029"/>
                </a:cxn>
                <a:cxn ang="0">
                  <a:pos x="4031" y="3025"/>
                </a:cxn>
                <a:cxn ang="0">
                  <a:pos x="3948" y="3016"/>
                </a:cxn>
                <a:cxn ang="0">
                  <a:pos x="3863" y="3003"/>
                </a:cxn>
                <a:cxn ang="0">
                  <a:pos x="3774" y="2983"/>
                </a:cxn>
                <a:cxn ang="0">
                  <a:pos x="3684" y="2956"/>
                </a:cxn>
                <a:cxn ang="0">
                  <a:pos x="3592" y="2922"/>
                </a:cxn>
                <a:cxn ang="0">
                  <a:pos x="3499" y="2880"/>
                </a:cxn>
                <a:cxn ang="0">
                  <a:pos x="3403" y="2830"/>
                </a:cxn>
                <a:cxn ang="0">
                  <a:pos x="3308" y="2770"/>
                </a:cxn>
                <a:cxn ang="0">
                  <a:pos x="3209" y="2703"/>
                </a:cxn>
                <a:cxn ang="0">
                  <a:pos x="3110" y="2623"/>
                </a:cxn>
                <a:cxn ang="0">
                  <a:pos x="3012" y="2535"/>
                </a:cxn>
                <a:cxn ang="0">
                  <a:pos x="2913" y="2433"/>
                </a:cxn>
                <a:cxn ang="0">
                  <a:pos x="2813" y="2321"/>
                </a:cxn>
                <a:cxn ang="0">
                  <a:pos x="2713" y="2197"/>
                </a:cxn>
                <a:cxn ang="0">
                  <a:pos x="2615" y="2058"/>
                </a:cxn>
                <a:cxn ang="0">
                  <a:pos x="2516" y="1918"/>
                </a:cxn>
                <a:cxn ang="0">
                  <a:pos x="2327" y="1656"/>
                </a:cxn>
                <a:cxn ang="0">
                  <a:pos x="2145" y="1419"/>
                </a:cxn>
                <a:cxn ang="0">
                  <a:pos x="1972" y="1206"/>
                </a:cxn>
                <a:cxn ang="0">
                  <a:pos x="1802" y="1014"/>
                </a:cxn>
                <a:cxn ang="0">
                  <a:pos x="1640" y="842"/>
                </a:cxn>
                <a:cxn ang="0">
                  <a:pos x="1480" y="692"/>
                </a:cxn>
                <a:cxn ang="0">
                  <a:pos x="1325" y="560"/>
                </a:cxn>
                <a:cxn ang="0">
                  <a:pos x="1172" y="444"/>
                </a:cxn>
                <a:cxn ang="0">
                  <a:pos x="1019" y="343"/>
                </a:cxn>
                <a:cxn ang="0">
                  <a:pos x="868" y="260"/>
                </a:cxn>
                <a:cxn ang="0">
                  <a:pos x="715" y="188"/>
                </a:cxn>
                <a:cxn ang="0">
                  <a:pos x="563" y="129"/>
                </a:cxn>
                <a:cxn ang="0">
                  <a:pos x="406" y="80"/>
                </a:cxn>
                <a:cxn ang="0">
                  <a:pos x="247" y="42"/>
                </a:cxn>
                <a:cxn ang="0">
                  <a:pos x="84" y="11"/>
                </a:cxn>
              </a:cxnLst>
              <a:rect l="0" t="0" r="r" b="b"/>
              <a:pathLst>
                <a:path w="4814" h="3029">
                  <a:moveTo>
                    <a:pt x="4814" y="2845"/>
                  </a:moveTo>
                  <a:lnTo>
                    <a:pt x="4814" y="2845"/>
                  </a:lnTo>
                  <a:lnTo>
                    <a:pt x="4801" y="2853"/>
                  </a:lnTo>
                  <a:lnTo>
                    <a:pt x="4763" y="2874"/>
                  </a:lnTo>
                  <a:lnTo>
                    <a:pt x="4735" y="2888"/>
                  </a:lnTo>
                  <a:lnTo>
                    <a:pt x="4701" y="2904"/>
                  </a:lnTo>
                  <a:lnTo>
                    <a:pt x="4663" y="2921"/>
                  </a:lnTo>
                  <a:lnTo>
                    <a:pt x="4618" y="2938"/>
                  </a:lnTo>
                  <a:lnTo>
                    <a:pt x="4570" y="2954"/>
                  </a:lnTo>
                  <a:lnTo>
                    <a:pt x="4517" y="2972"/>
                  </a:lnTo>
                  <a:lnTo>
                    <a:pt x="4459" y="2987"/>
                  </a:lnTo>
                  <a:lnTo>
                    <a:pt x="4396" y="3001"/>
                  </a:lnTo>
                  <a:lnTo>
                    <a:pt x="4331" y="3013"/>
                  </a:lnTo>
                  <a:lnTo>
                    <a:pt x="4260" y="3021"/>
                  </a:lnTo>
                  <a:lnTo>
                    <a:pt x="4224" y="3024"/>
                  </a:lnTo>
                  <a:lnTo>
                    <a:pt x="4186" y="3027"/>
                  </a:lnTo>
                  <a:lnTo>
                    <a:pt x="4149" y="3027"/>
                  </a:lnTo>
                  <a:lnTo>
                    <a:pt x="4110" y="3029"/>
                  </a:lnTo>
                  <a:lnTo>
                    <a:pt x="4071" y="3027"/>
                  </a:lnTo>
                  <a:lnTo>
                    <a:pt x="4031" y="3025"/>
                  </a:lnTo>
                  <a:lnTo>
                    <a:pt x="3989" y="3021"/>
                  </a:lnTo>
                  <a:lnTo>
                    <a:pt x="3948" y="3016"/>
                  </a:lnTo>
                  <a:lnTo>
                    <a:pt x="3906" y="3011"/>
                  </a:lnTo>
                  <a:lnTo>
                    <a:pt x="3863" y="3003"/>
                  </a:lnTo>
                  <a:lnTo>
                    <a:pt x="3818" y="2993"/>
                  </a:lnTo>
                  <a:lnTo>
                    <a:pt x="3774" y="2983"/>
                  </a:lnTo>
                  <a:lnTo>
                    <a:pt x="3730" y="2971"/>
                  </a:lnTo>
                  <a:lnTo>
                    <a:pt x="3684" y="2956"/>
                  </a:lnTo>
                  <a:lnTo>
                    <a:pt x="3639" y="2940"/>
                  </a:lnTo>
                  <a:lnTo>
                    <a:pt x="3592" y="2922"/>
                  </a:lnTo>
                  <a:lnTo>
                    <a:pt x="3546" y="2903"/>
                  </a:lnTo>
                  <a:lnTo>
                    <a:pt x="3499" y="2880"/>
                  </a:lnTo>
                  <a:lnTo>
                    <a:pt x="3452" y="2856"/>
                  </a:lnTo>
                  <a:lnTo>
                    <a:pt x="3403" y="2830"/>
                  </a:lnTo>
                  <a:lnTo>
                    <a:pt x="3356" y="2801"/>
                  </a:lnTo>
                  <a:lnTo>
                    <a:pt x="3308" y="2770"/>
                  </a:lnTo>
                  <a:lnTo>
                    <a:pt x="3259" y="2738"/>
                  </a:lnTo>
                  <a:lnTo>
                    <a:pt x="3209" y="2703"/>
                  </a:lnTo>
                  <a:lnTo>
                    <a:pt x="3160" y="2664"/>
                  </a:lnTo>
                  <a:lnTo>
                    <a:pt x="3110" y="2623"/>
                  </a:lnTo>
                  <a:lnTo>
                    <a:pt x="3062" y="2580"/>
                  </a:lnTo>
                  <a:lnTo>
                    <a:pt x="3012" y="2535"/>
                  </a:lnTo>
                  <a:lnTo>
                    <a:pt x="2962" y="2485"/>
                  </a:lnTo>
                  <a:lnTo>
                    <a:pt x="2913" y="2433"/>
                  </a:lnTo>
                  <a:lnTo>
                    <a:pt x="2863" y="2378"/>
                  </a:lnTo>
                  <a:lnTo>
                    <a:pt x="2813" y="2321"/>
                  </a:lnTo>
                  <a:lnTo>
                    <a:pt x="2763" y="2260"/>
                  </a:lnTo>
                  <a:lnTo>
                    <a:pt x="2713" y="2197"/>
                  </a:lnTo>
                  <a:lnTo>
                    <a:pt x="2663" y="2129"/>
                  </a:lnTo>
                  <a:lnTo>
                    <a:pt x="2615" y="2058"/>
                  </a:lnTo>
                  <a:lnTo>
                    <a:pt x="2615" y="2058"/>
                  </a:lnTo>
                  <a:lnTo>
                    <a:pt x="2516" y="1918"/>
                  </a:lnTo>
                  <a:lnTo>
                    <a:pt x="2420" y="1784"/>
                  </a:lnTo>
                  <a:lnTo>
                    <a:pt x="2327" y="1656"/>
                  </a:lnTo>
                  <a:lnTo>
                    <a:pt x="2236" y="1535"/>
                  </a:lnTo>
                  <a:lnTo>
                    <a:pt x="2145" y="1419"/>
                  </a:lnTo>
                  <a:lnTo>
                    <a:pt x="2058" y="1309"/>
                  </a:lnTo>
                  <a:lnTo>
                    <a:pt x="1972" y="1206"/>
                  </a:lnTo>
                  <a:lnTo>
                    <a:pt x="1887" y="1107"/>
                  </a:lnTo>
                  <a:lnTo>
                    <a:pt x="1802" y="1014"/>
                  </a:lnTo>
                  <a:lnTo>
                    <a:pt x="1721" y="925"/>
                  </a:lnTo>
                  <a:lnTo>
                    <a:pt x="1640" y="842"/>
                  </a:lnTo>
                  <a:lnTo>
                    <a:pt x="1559" y="765"/>
                  </a:lnTo>
                  <a:lnTo>
                    <a:pt x="1480" y="692"/>
                  </a:lnTo>
                  <a:lnTo>
                    <a:pt x="1403" y="623"/>
                  </a:lnTo>
                  <a:lnTo>
                    <a:pt x="1325" y="560"/>
                  </a:lnTo>
                  <a:lnTo>
                    <a:pt x="1248" y="499"/>
                  </a:lnTo>
                  <a:lnTo>
                    <a:pt x="1172" y="444"/>
                  </a:lnTo>
                  <a:lnTo>
                    <a:pt x="1096" y="392"/>
                  </a:lnTo>
                  <a:lnTo>
                    <a:pt x="1019" y="343"/>
                  </a:lnTo>
                  <a:lnTo>
                    <a:pt x="944" y="300"/>
                  </a:lnTo>
                  <a:lnTo>
                    <a:pt x="868" y="260"/>
                  </a:lnTo>
                  <a:lnTo>
                    <a:pt x="792" y="222"/>
                  </a:lnTo>
                  <a:lnTo>
                    <a:pt x="715" y="188"/>
                  </a:lnTo>
                  <a:lnTo>
                    <a:pt x="639" y="158"/>
                  </a:lnTo>
                  <a:lnTo>
                    <a:pt x="563" y="129"/>
                  </a:lnTo>
                  <a:lnTo>
                    <a:pt x="485" y="103"/>
                  </a:lnTo>
                  <a:lnTo>
                    <a:pt x="406" y="80"/>
                  </a:lnTo>
                  <a:lnTo>
                    <a:pt x="327" y="61"/>
                  </a:lnTo>
                  <a:lnTo>
                    <a:pt x="247" y="42"/>
                  </a:lnTo>
                  <a:lnTo>
                    <a:pt x="165" y="25"/>
                  </a:lnTo>
                  <a:lnTo>
                    <a:pt x="84" y="11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66744" name="Freeform 56"/>
            <p:cNvSpPr>
              <a:spLocks/>
            </p:cNvSpPr>
            <p:nvPr/>
          </p:nvSpPr>
          <p:spPr bwMode="auto">
            <a:xfrm>
              <a:off x="284" y="611"/>
              <a:ext cx="4856" cy="1481"/>
            </a:xfrm>
            <a:custGeom>
              <a:avLst/>
              <a:gdLst/>
              <a:ahLst/>
              <a:cxnLst>
                <a:cxn ang="0">
                  <a:pos x="4856" y="2763"/>
                </a:cxn>
                <a:cxn ang="0">
                  <a:pos x="4805" y="2793"/>
                </a:cxn>
                <a:cxn ang="0">
                  <a:pos x="4745" y="2824"/>
                </a:cxn>
                <a:cxn ang="0">
                  <a:pos x="4662" y="2860"/>
                </a:cxn>
                <a:cxn ang="0">
                  <a:pos x="4561" y="2897"/>
                </a:cxn>
                <a:cxn ang="0">
                  <a:pos x="4441" y="2927"/>
                </a:cxn>
                <a:cxn ang="0">
                  <a:pos x="4305" y="2952"/>
                </a:cxn>
                <a:cxn ang="0">
                  <a:pos x="4232" y="2958"/>
                </a:cxn>
                <a:cxn ang="0">
                  <a:pos x="4155" y="2961"/>
                </a:cxn>
                <a:cxn ang="0">
                  <a:pos x="4076" y="2960"/>
                </a:cxn>
                <a:cxn ang="0">
                  <a:pos x="3993" y="2953"/>
                </a:cxn>
                <a:cxn ang="0">
                  <a:pos x="3907" y="2940"/>
                </a:cxn>
                <a:cxn ang="0">
                  <a:pos x="3819" y="2923"/>
                </a:cxn>
                <a:cxn ang="0">
                  <a:pos x="3729" y="2897"/>
                </a:cxn>
                <a:cxn ang="0">
                  <a:pos x="3636" y="2864"/>
                </a:cxn>
                <a:cxn ang="0">
                  <a:pos x="3541" y="2824"/>
                </a:cxn>
                <a:cxn ang="0">
                  <a:pos x="3446" y="2776"/>
                </a:cxn>
                <a:cxn ang="0">
                  <a:pos x="3348" y="2719"/>
                </a:cxn>
                <a:cxn ang="0">
                  <a:pos x="3250" y="2651"/>
                </a:cxn>
                <a:cxn ang="0">
                  <a:pos x="3150" y="2574"/>
                </a:cxn>
                <a:cxn ang="0">
                  <a:pos x="3050" y="2487"/>
                </a:cxn>
                <a:cxn ang="0">
                  <a:pos x="2949" y="2388"/>
                </a:cxn>
                <a:cxn ang="0">
                  <a:pos x="2847" y="2277"/>
                </a:cxn>
                <a:cxn ang="0">
                  <a:pos x="2746" y="2154"/>
                </a:cxn>
                <a:cxn ang="0">
                  <a:pos x="2645" y="2018"/>
                </a:cxn>
                <a:cxn ang="0">
                  <a:pos x="2545" y="1878"/>
                </a:cxn>
                <a:cxn ang="0">
                  <a:pos x="2352" y="1618"/>
                </a:cxn>
                <a:cxn ang="0">
                  <a:pos x="2167" y="1384"/>
                </a:cxn>
                <a:cxn ang="0">
                  <a:pos x="1989" y="1172"/>
                </a:cxn>
                <a:cxn ang="0">
                  <a:pos x="1818" y="983"/>
                </a:cxn>
                <a:cxn ang="0">
                  <a:pos x="1652" y="815"/>
                </a:cxn>
                <a:cxn ang="0">
                  <a:pos x="1491" y="667"/>
                </a:cxn>
                <a:cxn ang="0">
                  <a:pos x="1334" y="536"/>
                </a:cxn>
                <a:cxn ang="0">
                  <a:pos x="1178" y="423"/>
                </a:cxn>
                <a:cxn ang="0">
                  <a:pos x="1024" y="326"/>
                </a:cxn>
                <a:cxn ang="0">
                  <a:pos x="872" y="245"/>
                </a:cxn>
                <a:cxn ang="0">
                  <a:pos x="719" y="176"/>
                </a:cxn>
                <a:cxn ang="0">
                  <a:pos x="565" y="119"/>
                </a:cxn>
                <a:cxn ang="0">
                  <a:pos x="408" y="74"/>
                </a:cxn>
                <a:cxn ang="0">
                  <a:pos x="248" y="39"/>
                </a:cxn>
                <a:cxn ang="0">
                  <a:pos x="83" y="11"/>
                </a:cxn>
              </a:cxnLst>
              <a:rect l="0" t="0" r="r" b="b"/>
              <a:pathLst>
                <a:path w="4856" h="2961">
                  <a:moveTo>
                    <a:pt x="4856" y="2763"/>
                  </a:moveTo>
                  <a:lnTo>
                    <a:pt x="4856" y="2763"/>
                  </a:lnTo>
                  <a:lnTo>
                    <a:pt x="4844" y="2771"/>
                  </a:lnTo>
                  <a:lnTo>
                    <a:pt x="4805" y="2793"/>
                  </a:lnTo>
                  <a:lnTo>
                    <a:pt x="4777" y="2808"/>
                  </a:lnTo>
                  <a:lnTo>
                    <a:pt x="4745" y="2824"/>
                  </a:lnTo>
                  <a:lnTo>
                    <a:pt x="4706" y="2842"/>
                  </a:lnTo>
                  <a:lnTo>
                    <a:pt x="4662" y="2860"/>
                  </a:lnTo>
                  <a:lnTo>
                    <a:pt x="4613" y="2879"/>
                  </a:lnTo>
                  <a:lnTo>
                    <a:pt x="4561" y="2897"/>
                  </a:lnTo>
                  <a:lnTo>
                    <a:pt x="4504" y="2913"/>
                  </a:lnTo>
                  <a:lnTo>
                    <a:pt x="4441" y="2927"/>
                  </a:lnTo>
                  <a:lnTo>
                    <a:pt x="4375" y="2940"/>
                  </a:lnTo>
                  <a:lnTo>
                    <a:pt x="4305" y="2952"/>
                  </a:lnTo>
                  <a:lnTo>
                    <a:pt x="4269" y="2955"/>
                  </a:lnTo>
                  <a:lnTo>
                    <a:pt x="4232" y="2958"/>
                  </a:lnTo>
                  <a:lnTo>
                    <a:pt x="4194" y="2960"/>
                  </a:lnTo>
                  <a:lnTo>
                    <a:pt x="4155" y="2961"/>
                  </a:lnTo>
                  <a:lnTo>
                    <a:pt x="4116" y="2961"/>
                  </a:lnTo>
                  <a:lnTo>
                    <a:pt x="4076" y="2960"/>
                  </a:lnTo>
                  <a:lnTo>
                    <a:pt x="4034" y="2956"/>
                  </a:lnTo>
                  <a:lnTo>
                    <a:pt x="3993" y="2953"/>
                  </a:lnTo>
                  <a:lnTo>
                    <a:pt x="3950" y="2947"/>
                  </a:lnTo>
                  <a:lnTo>
                    <a:pt x="3907" y="2940"/>
                  </a:lnTo>
                  <a:lnTo>
                    <a:pt x="3864" y="2932"/>
                  </a:lnTo>
                  <a:lnTo>
                    <a:pt x="3819" y="2923"/>
                  </a:lnTo>
                  <a:lnTo>
                    <a:pt x="3773" y="2911"/>
                  </a:lnTo>
                  <a:lnTo>
                    <a:pt x="3729" y="2897"/>
                  </a:lnTo>
                  <a:lnTo>
                    <a:pt x="3683" y="2882"/>
                  </a:lnTo>
                  <a:lnTo>
                    <a:pt x="3636" y="2864"/>
                  </a:lnTo>
                  <a:lnTo>
                    <a:pt x="3589" y="2845"/>
                  </a:lnTo>
                  <a:lnTo>
                    <a:pt x="3541" y="2824"/>
                  </a:lnTo>
                  <a:lnTo>
                    <a:pt x="3494" y="2801"/>
                  </a:lnTo>
                  <a:lnTo>
                    <a:pt x="3446" y="2776"/>
                  </a:lnTo>
                  <a:lnTo>
                    <a:pt x="3397" y="2748"/>
                  </a:lnTo>
                  <a:lnTo>
                    <a:pt x="3348" y="2719"/>
                  </a:lnTo>
                  <a:lnTo>
                    <a:pt x="3299" y="2687"/>
                  </a:lnTo>
                  <a:lnTo>
                    <a:pt x="3250" y="2651"/>
                  </a:lnTo>
                  <a:lnTo>
                    <a:pt x="3200" y="2614"/>
                  </a:lnTo>
                  <a:lnTo>
                    <a:pt x="3150" y="2574"/>
                  </a:lnTo>
                  <a:lnTo>
                    <a:pt x="3100" y="2532"/>
                  </a:lnTo>
                  <a:lnTo>
                    <a:pt x="3050" y="2487"/>
                  </a:lnTo>
                  <a:lnTo>
                    <a:pt x="3000" y="2438"/>
                  </a:lnTo>
                  <a:lnTo>
                    <a:pt x="2949" y="2388"/>
                  </a:lnTo>
                  <a:lnTo>
                    <a:pt x="2899" y="2333"/>
                  </a:lnTo>
                  <a:lnTo>
                    <a:pt x="2847" y="2277"/>
                  </a:lnTo>
                  <a:lnTo>
                    <a:pt x="2797" y="2217"/>
                  </a:lnTo>
                  <a:lnTo>
                    <a:pt x="2746" y="2154"/>
                  </a:lnTo>
                  <a:lnTo>
                    <a:pt x="2696" y="2088"/>
                  </a:lnTo>
                  <a:lnTo>
                    <a:pt x="2645" y="2018"/>
                  </a:lnTo>
                  <a:lnTo>
                    <a:pt x="2645" y="2018"/>
                  </a:lnTo>
                  <a:lnTo>
                    <a:pt x="2545" y="1878"/>
                  </a:lnTo>
                  <a:lnTo>
                    <a:pt x="2447" y="1745"/>
                  </a:lnTo>
                  <a:lnTo>
                    <a:pt x="2352" y="1618"/>
                  </a:lnTo>
                  <a:lnTo>
                    <a:pt x="2259" y="1498"/>
                  </a:lnTo>
                  <a:lnTo>
                    <a:pt x="2167" y="1384"/>
                  </a:lnTo>
                  <a:lnTo>
                    <a:pt x="2077" y="1276"/>
                  </a:lnTo>
                  <a:lnTo>
                    <a:pt x="1989" y="1172"/>
                  </a:lnTo>
                  <a:lnTo>
                    <a:pt x="1903" y="1075"/>
                  </a:lnTo>
                  <a:lnTo>
                    <a:pt x="1818" y="983"/>
                  </a:lnTo>
                  <a:lnTo>
                    <a:pt x="1735" y="896"/>
                  </a:lnTo>
                  <a:lnTo>
                    <a:pt x="1652" y="815"/>
                  </a:lnTo>
                  <a:lnTo>
                    <a:pt x="1571" y="738"/>
                  </a:lnTo>
                  <a:lnTo>
                    <a:pt x="1491" y="667"/>
                  </a:lnTo>
                  <a:lnTo>
                    <a:pt x="1412" y="599"/>
                  </a:lnTo>
                  <a:lnTo>
                    <a:pt x="1334" y="536"/>
                  </a:lnTo>
                  <a:lnTo>
                    <a:pt x="1256" y="478"/>
                  </a:lnTo>
                  <a:lnTo>
                    <a:pt x="1178" y="423"/>
                  </a:lnTo>
                  <a:lnTo>
                    <a:pt x="1102" y="373"/>
                  </a:lnTo>
                  <a:lnTo>
                    <a:pt x="1024" y="326"/>
                  </a:lnTo>
                  <a:lnTo>
                    <a:pt x="948" y="284"/>
                  </a:lnTo>
                  <a:lnTo>
                    <a:pt x="872" y="245"/>
                  </a:lnTo>
                  <a:lnTo>
                    <a:pt x="795" y="208"/>
                  </a:lnTo>
                  <a:lnTo>
                    <a:pt x="719" y="176"/>
                  </a:lnTo>
                  <a:lnTo>
                    <a:pt x="641" y="147"/>
                  </a:lnTo>
                  <a:lnTo>
                    <a:pt x="565" y="119"/>
                  </a:lnTo>
                  <a:lnTo>
                    <a:pt x="486" y="95"/>
                  </a:lnTo>
                  <a:lnTo>
                    <a:pt x="408" y="74"/>
                  </a:lnTo>
                  <a:lnTo>
                    <a:pt x="327" y="55"/>
                  </a:lnTo>
                  <a:lnTo>
                    <a:pt x="248" y="39"/>
                  </a:lnTo>
                  <a:lnTo>
                    <a:pt x="166" y="24"/>
                  </a:lnTo>
                  <a:lnTo>
                    <a:pt x="83" y="11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66745" name="Freeform 57"/>
            <p:cNvSpPr>
              <a:spLocks/>
            </p:cNvSpPr>
            <p:nvPr/>
          </p:nvSpPr>
          <p:spPr bwMode="auto">
            <a:xfrm>
              <a:off x="293" y="633"/>
              <a:ext cx="4897" cy="1445"/>
            </a:xfrm>
            <a:custGeom>
              <a:avLst/>
              <a:gdLst/>
              <a:ahLst/>
              <a:cxnLst>
                <a:cxn ang="0">
                  <a:pos x="4897" y="2675"/>
                </a:cxn>
                <a:cxn ang="0">
                  <a:pos x="4847" y="2707"/>
                </a:cxn>
                <a:cxn ang="0">
                  <a:pos x="4788" y="2740"/>
                </a:cxn>
                <a:cxn ang="0">
                  <a:pos x="4706" y="2777"/>
                </a:cxn>
                <a:cxn ang="0">
                  <a:pos x="4604" y="2816"/>
                </a:cxn>
                <a:cxn ang="0">
                  <a:pos x="4485" y="2849"/>
                </a:cxn>
                <a:cxn ang="0">
                  <a:pos x="4350" y="2875"/>
                </a:cxn>
                <a:cxn ang="0">
                  <a:pos x="4277" y="2885"/>
                </a:cxn>
                <a:cxn ang="0">
                  <a:pos x="4200" y="2888"/>
                </a:cxn>
                <a:cxn ang="0">
                  <a:pos x="4120" y="2888"/>
                </a:cxn>
                <a:cxn ang="0">
                  <a:pos x="4036" y="2883"/>
                </a:cxn>
                <a:cxn ang="0">
                  <a:pos x="3952" y="2874"/>
                </a:cxn>
                <a:cxn ang="0">
                  <a:pos x="3863" y="2858"/>
                </a:cxn>
                <a:cxn ang="0">
                  <a:pos x="3773" y="2833"/>
                </a:cxn>
                <a:cxn ang="0">
                  <a:pos x="3680" y="2803"/>
                </a:cxn>
                <a:cxn ang="0">
                  <a:pos x="3584" y="2764"/>
                </a:cxn>
                <a:cxn ang="0">
                  <a:pos x="3488" y="2717"/>
                </a:cxn>
                <a:cxn ang="0">
                  <a:pos x="3389" y="2662"/>
                </a:cxn>
                <a:cxn ang="0">
                  <a:pos x="3290" y="2596"/>
                </a:cxn>
                <a:cxn ang="0">
                  <a:pos x="3190" y="2522"/>
                </a:cxn>
                <a:cxn ang="0">
                  <a:pos x="3087" y="2434"/>
                </a:cxn>
                <a:cxn ang="0">
                  <a:pos x="2985" y="2338"/>
                </a:cxn>
                <a:cxn ang="0">
                  <a:pos x="2881" y="2228"/>
                </a:cxn>
                <a:cxn ang="0">
                  <a:pos x="2779" y="2107"/>
                </a:cxn>
                <a:cxn ang="0">
                  <a:pos x="2676" y="1971"/>
                </a:cxn>
                <a:cxn ang="0">
                  <a:pos x="2573" y="1834"/>
                </a:cxn>
                <a:cxn ang="0">
                  <a:pos x="2376" y="1577"/>
                </a:cxn>
                <a:cxn ang="0">
                  <a:pos x="2188" y="1345"/>
                </a:cxn>
                <a:cxn ang="0">
                  <a:pos x="2007" y="1136"/>
                </a:cxn>
                <a:cxn ang="0">
                  <a:pos x="1833" y="949"/>
                </a:cxn>
                <a:cxn ang="0">
                  <a:pos x="1665" y="783"/>
                </a:cxn>
                <a:cxn ang="0">
                  <a:pos x="1501" y="637"/>
                </a:cxn>
                <a:cxn ang="0">
                  <a:pos x="1342" y="510"/>
                </a:cxn>
                <a:cxn ang="0">
                  <a:pos x="1185" y="400"/>
                </a:cxn>
                <a:cxn ang="0">
                  <a:pos x="1031" y="306"/>
                </a:cxn>
                <a:cxn ang="0">
                  <a:pos x="876" y="226"/>
                </a:cxn>
                <a:cxn ang="0">
                  <a:pos x="722" y="161"/>
                </a:cxn>
                <a:cxn ang="0">
                  <a:pos x="567" y="106"/>
                </a:cxn>
                <a:cxn ang="0">
                  <a:pos x="409" y="64"/>
                </a:cxn>
                <a:cxn ang="0">
                  <a:pos x="249" y="32"/>
                </a:cxn>
                <a:cxn ang="0">
                  <a:pos x="84" y="8"/>
                </a:cxn>
              </a:cxnLst>
              <a:rect l="0" t="0" r="r" b="b"/>
              <a:pathLst>
                <a:path w="4897" h="2890">
                  <a:moveTo>
                    <a:pt x="4897" y="2675"/>
                  </a:moveTo>
                  <a:lnTo>
                    <a:pt x="4897" y="2675"/>
                  </a:lnTo>
                  <a:lnTo>
                    <a:pt x="4885" y="2683"/>
                  </a:lnTo>
                  <a:lnTo>
                    <a:pt x="4847" y="2707"/>
                  </a:lnTo>
                  <a:lnTo>
                    <a:pt x="4820" y="2722"/>
                  </a:lnTo>
                  <a:lnTo>
                    <a:pt x="4788" y="2740"/>
                  </a:lnTo>
                  <a:lnTo>
                    <a:pt x="4749" y="2757"/>
                  </a:lnTo>
                  <a:lnTo>
                    <a:pt x="4706" y="2777"/>
                  </a:lnTo>
                  <a:lnTo>
                    <a:pt x="4657" y="2796"/>
                  </a:lnTo>
                  <a:lnTo>
                    <a:pt x="4604" y="2816"/>
                  </a:lnTo>
                  <a:lnTo>
                    <a:pt x="4547" y="2833"/>
                  </a:lnTo>
                  <a:lnTo>
                    <a:pt x="4485" y="2849"/>
                  </a:lnTo>
                  <a:lnTo>
                    <a:pt x="4420" y="2864"/>
                  </a:lnTo>
                  <a:lnTo>
                    <a:pt x="4350" y="2875"/>
                  </a:lnTo>
                  <a:lnTo>
                    <a:pt x="4314" y="2880"/>
                  </a:lnTo>
                  <a:lnTo>
                    <a:pt x="4277" y="2885"/>
                  </a:lnTo>
                  <a:lnTo>
                    <a:pt x="4239" y="2887"/>
                  </a:lnTo>
                  <a:lnTo>
                    <a:pt x="4200" y="2888"/>
                  </a:lnTo>
                  <a:lnTo>
                    <a:pt x="4160" y="2890"/>
                  </a:lnTo>
                  <a:lnTo>
                    <a:pt x="4120" y="2888"/>
                  </a:lnTo>
                  <a:lnTo>
                    <a:pt x="4078" y="2887"/>
                  </a:lnTo>
                  <a:lnTo>
                    <a:pt x="4036" y="2883"/>
                  </a:lnTo>
                  <a:lnTo>
                    <a:pt x="3995" y="2880"/>
                  </a:lnTo>
                  <a:lnTo>
                    <a:pt x="3952" y="2874"/>
                  </a:lnTo>
                  <a:lnTo>
                    <a:pt x="3907" y="2866"/>
                  </a:lnTo>
                  <a:lnTo>
                    <a:pt x="3863" y="2858"/>
                  </a:lnTo>
                  <a:lnTo>
                    <a:pt x="3818" y="2846"/>
                  </a:lnTo>
                  <a:lnTo>
                    <a:pt x="3773" y="2833"/>
                  </a:lnTo>
                  <a:lnTo>
                    <a:pt x="3725" y="2819"/>
                  </a:lnTo>
                  <a:lnTo>
                    <a:pt x="3680" y="2803"/>
                  </a:lnTo>
                  <a:lnTo>
                    <a:pt x="3632" y="2785"/>
                  </a:lnTo>
                  <a:lnTo>
                    <a:pt x="3584" y="2764"/>
                  </a:lnTo>
                  <a:lnTo>
                    <a:pt x="3537" y="2743"/>
                  </a:lnTo>
                  <a:lnTo>
                    <a:pt x="3488" y="2717"/>
                  </a:lnTo>
                  <a:lnTo>
                    <a:pt x="3438" y="2691"/>
                  </a:lnTo>
                  <a:lnTo>
                    <a:pt x="3389" y="2662"/>
                  </a:lnTo>
                  <a:lnTo>
                    <a:pt x="3339" y="2630"/>
                  </a:lnTo>
                  <a:lnTo>
                    <a:pt x="3290" y="2596"/>
                  </a:lnTo>
                  <a:lnTo>
                    <a:pt x="3240" y="2560"/>
                  </a:lnTo>
                  <a:lnTo>
                    <a:pt x="3190" y="2522"/>
                  </a:lnTo>
                  <a:lnTo>
                    <a:pt x="3138" y="2480"/>
                  </a:lnTo>
                  <a:lnTo>
                    <a:pt x="3087" y="2434"/>
                  </a:lnTo>
                  <a:lnTo>
                    <a:pt x="3037" y="2388"/>
                  </a:lnTo>
                  <a:lnTo>
                    <a:pt x="2985" y="2338"/>
                  </a:lnTo>
                  <a:lnTo>
                    <a:pt x="2934" y="2284"/>
                  </a:lnTo>
                  <a:lnTo>
                    <a:pt x="2881" y="2228"/>
                  </a:lnTo>
                  <a:lnTo>
                    <a:pt x="2830" y="2168"/>
                  </a:lnTo>
                  <a:lnTo>
                    <a:pt x="2779" y="2107"/>
                  </a:lnTo>
                  <a:lnTo>
                    <a:pt x="2727" y="2040"/>
                  </a:lnTo>
                  <a:lnTo>
                    <a:pt x="2676" y="1971"/>
                  </a:lnTo>
                  <a:lnTo>
                    <a:pt x="2676" y="1971"/>
                  </a:lnTo>
                  <a:lnTo>
                    <a:pt x="2573" y="1834"/>
                  </a:lnTo>
                  <a:lnTo>
                    <a:pt x="2473" y="1701"/>
                  </a:lnTo>
                  <a:lnTo>
                    <a:pt x="2376" y="1577"/>
                  </a:lnTo>
                  <a:lnTo>
                    <a:pt x="2282" y="1458"/>
                  </a:lnTo>
                  <a:lnTo>
                    <a:pt x="2188" y="1345"/>
                  </a:lnTo>
                  <a:lnTo>
                    <a:pt x="2097" y="1238"/>
                  </a:lnTo>
                  <a:lnTo>
                    <a:pt x="2007" y="1136"/>
                  </a:lnTo>
                  <a:lnTo>
                    <a:pt x="1919" y="1039"/>
                  </a:lnTo>
                  <a:lnTo>
                    <a:pt x="1833" y="949"/>
                  </a:lnTo>
                  <a:lnTo>
                    <a:pt x="1748" y="863"/>
                  </a:lnTo>
                  <a:lnTo>
                    <a:pt x="1665" y="783"/>
                  </a:lnTo>
                  <a:lnTo>
                    <a:pt x="1583" y="708"/>
                  </a:lnTo>
                  <a:lnTo>
                    <a:pt x="1501" y="637"/>
                  </a:lnTo>
                  <a:lnTo>
                    <a:pt x="1421" y="571"/>
                  </a:lnTo>
                  <a:lnTo>
                    <a:pt x="1342" y="510"/>
                  </a:lnTo>
                  <a:lnTo>
                    <a:pt x="1264" y="453"/>
                  </a:lnTo>
                  <a:lnTo>
                    <a:pt x="1185" y="400"/>
                  </a:lnTo>
                  <a:lnTo>
                    <a:pt x="1107" y="352"/>
                  </a:lnTo>
                  <a:lnTo>
                    <a:pt x="1031" y="306"/>
                  </a:lnTo>
                  <a:lnTo>
                    <a:pt x="953" y="264"/>
                  </a:lnTo>
                  <a:lnTo>
                    <a:pt x="876" y="226"/>
                  </a:lnTo>
                  <a:lnTo>
                    <a:pt x="799" y="192"/>
                  </a:lnTo>
                  <a:lnTo>
                    <a:pt x="722" y="161"/>
                  </a:lnTo>
                  <a:lnTo>
                    <a:pt x="645" y="132"/>
                  </a:lnTo>
                  <a:lnTo>
                    <a:pt x="567" y="106"/>
                  </a:lnTo>
                  <a:lnTo>
                    <a:pt x="488" y="85"/>
                  </a:lnTo>
                  <a:lnTo>
                    <a:pt x="409" y="64"/>
                  </a:lnTo>
                  <a:lnTo>
                    <a:pt x="329" y="46"/>
                  </a:lnTo>
                  <a:lnTo>
                    <a:pt x="249" y="32"/>
                  </a:lnTo>
                  <a:lnTo>
                    <a:pt x="167" y="19"/>
                  </a:lnTo>
                  <a:lnTo>
                    <a:pt x="84" y="8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66746" name="Freeform 58"/>
            <p:cNvSpPr>
              <a:spLocks/>
            </p:cNvSpPr>
            <p:nvPr/>
          </p:nvSpPr>
          <p:spPr bwMode="auto">
            <a:xfrm>
              <a:off x="303" y="654"/>
              <a:ext cx="4937" cy="1411"/>
            </a:xfrm>
            <a:custGeom>
              <a:avLst/>
              <a:gdLst/>
              <a:ahLst/>
              <a:cxnLst>
                <a:cxn ang="0">
                  <a:pos x="4937" y="2589"/>
                </a:cxn>
                <a:cxn ang="0">
                  <a:pos x="4887" y="2622"/>
                </a:cxn>
                <a:cxn ang="0">
                  <a:pos x="4828" y="2656"/>
                </a:cxn>
                <a:cxn ang="0">
                  <a:pos x="4747" y="2696"/>
                </a:cxn>
                <a:cxn ang="0">
                  <a:pos x="4646" y="2736"/>
                </a:cxn>
                <a:cxn ang="0">
                  <a:pos x="4528" y="2774"/>
                </a:cxn>
                <a:cxn ang="0">
                  <a:pos x="4393" y="2803"/>
                </a:cxn>
                <a:cxn ang="0">
                  <a:pos x="4319" y="2812"/>
                </a:cxn>
                <a:cxn ang="0">
                  <a:pos x="4243" y="2819"/>
                </a:cxn>
                <a:cxn ang="0">
                  <a:pos x="4163" y="2820"/>
                </a:cxn>
                <a:cxn ang="0">
                  <a:pos x="4081" y="2817"/>
                </a:cxn>
                <a:cxn ang="0">
                  <a:pos x="3995" y="2807"/>
                </a:cxn>
                <a:cxn ang="0">
                  <a:pos x="3906" y="2793"/>
                </a:cxn>
                <a:cxn ang="0">
                  <a:pos x="3814" y="2772"/>
                </a:cxn>
                <a:cxn ang="0">
                  <a:pos x="3721" y="2743"/>
                </a:cxn>
                <a:cxn ang="0">
                  <a:pos x="3625" y="2706"/>
                </a:cxn>
                <a:cxn ang="0">
                  <a:pos x="3528" y="2661"/>
                </a:cxn>
                <a:cxn ang="0">
                  <a:pos x="3429" y="2607"/>
                </a:cxn>
                <a:cxn ang="0">
                  <a:pos x="3328" y="2543"/>
                </a:cxn>
                <a:cxn ang="0">
                  <a:pos x="3227" y="2470"/>
                </a:cxn>
                <a:cxn ang="0">
                  <a:pos x="3124" y="2384"/>
                </a:cxn>
                <a:cxn ang="0">
                  <a:pos x="3020" y="2289"/>
                </a:cxn>
                <a:cxn ang="0">
                  <a:pos x="2916" y="2181"/>
                </a:cxn>
                <a:cxn ang="0">
                  <a:pos x="2810" y="2061"/>
                </a:cxn>
                <a:cxn ang="0">
                  <a:pos x="2705" y="1927"/>
                </a:cxn>
                <a:cxn ang="0">
                  <a:pos x="2601" y="1792"/>
                </a:cxn>
                <a:cxn ang="0">
                  <a:pos x="2399" y="1537"/>
                </a:cxn>
                <a:cxn ang="0">
                  <a:pos x="2208" y="1307"/>
                </a:cxn>
                <a:cxn ang="0">
                  <a:pos x="2024" y="1101"/>
                </a:cxn>
                <a:cxn ang="0">
                  <a:pos x="1847" y="917"/>
                </a:cxn>
                <a:cxn ang="0">
                  <a:pos x="1677" y="754"/>
                </a:cxn>
                <a:cxn ang="0">
                  <a:pos x="1511" y="611"/>
                </a:cxn>
                <a:cxn ang="0">
                  <a:pos x="1350" y="486"/>
                </a:cxn>
                <a:cxn ang="0">
                  <a:pos x="1191" y="379"/>
                </a:cxn>
                <a:cxn ang="0">
                  <a:pos x="1034" y="287"/>
                </a:cxn>
                <a:cxn ang="0">
                  <a:pos x="879" y="211"/>
                </a:cxn>
                <a:cxn ang="0">
                  <a:pos x="723" y="148"/>
                </a:cxn>
                <a:cxn ang="0">
                  <a:pos x="568" y="96"/>
                </a:cxn>
                <a:cxn ang="0">
                  <a:pos x="410" y="58"/>
                </a:cxn>
                <a:cxn ang="0">
                  <a:pos x="249" y="27"/>
                </a:cxn>
                <a:cxn ang="0">
                  <a:pos x="85" y="8"/>
                </a:cxn>
              </a:cxnLst>
              <a:rect l="0" t="0" r="r" b="b"/>
              <a:pathLst>
                <a:path w="4937" h="2820">
                  <a:moveTo>
                    <a:pt x="4937" y="2589"/>
                  </a:moveTo>
                  <a:lnTo>
                    <a:pt x="4937" y="2589"/>
                  </a:lnTo>
                  <a:lnTo>
                    <a:pt x="4925" y="2599"/>
                  </a:lnTo>
                  <a:lnTo>
                    <a:pt x="4887" y="2622"/>
                  </a:lnTo>
                  <a:lnTo>
                    <a:pt x="4861" y="2638"/>
                  </a:lnTo>
                  <a:lnTo>
                    <a:pt x="4828" y="2656"/>
                  </a:lnTo>
                  <a:lnTo>
                    <a:pt x="4790" y="2675"/>
                  </a:lnTo>
                  <a:lnTo>
                    <a:pt x="4747" y="2696"/>
                  </a:lnTo>
                  <a:lnTo>
                    <a:pt x="4698" y="2717"/>
                  </a:lnTo>
                  <a:lnTo>
                    <a:pt x="4646" y="2736"/>
                  </a:lnTo>
                  <a:lnTo>
                    <a:pt x="4589" y="2756"/>
                  </a:lnTo>
                  <a:lnTo>
                    <a:pt x="4528" y="2774"/>
                  </a:lnTo>
                  <a:lnTo>
                    <a:pt x="4462" y="2790"/>
                  </a:lnTo>
                  <a:lnTo>
                    <a:pt x="4393" y="2803"/>
                  </a:lnTo>
                  <a:lnTo>
                    <a:pt x="4357" y="2807"/>
                  </a:lnTo>
                  <a:lnTo>
                    <a:pt x="4319" y="2812"/>
                  </a:lnTo>
                  <a:lnTo>
                    <a:pt x="4282" y="2816"/>
                  </a:lnTo>
                  <a:lnTo>
                    <a:pt x="4243" y="2819"/>
                  </a:lnTo>
                  <a:lnTo>
                    <a:pt x="4203" y="2820"/>
                  </a:lnTo>
                  <a:lnTo>
                    <a:pt x="4163" y="2820"/>
                  </a:lnTo>
                  <a:lnTo>
                    <a:pt x="4122" y="2819"/>
                  </a:lnTo>
                  <a:lnTo>
                    <a:pt x="4081" y="2817"/>
                  </a:lnTo>
                  <a:lnTo>
                    <a:pt x="4038" y="2812"/>
                  </a:lnTo>
                  <a:lnTo>
                    <a:pt x="3995" y="2807"/>
                  </a:lnTo>
                  <a:lnTo>
                    <a:pt x="3950" y="2801"/>
                  </a:lnTo>
                  <a:lnTo>
                    <a:pt x="3906" y="2793"/>
                  </a:lnTo>
                  <a:lnTo>
                    <a:pt x="3860" y="2783"/>
                  </a:lnTo>
                  <a:lnTo>
                    <a:pt x="3814" y="2772"/>
                  </a:lnTo>
                  <a:lnTo>
                    <a:pt x="3768" y="2757"/>
                  </a:lnTo>
                  <a:lnTo>
                    <a:pt x="3721" y="2743"/>
                  </a:lnTo>
                  <a:lnTo>
                    <a:pt x="3674" y="2725"/>
                  </a:lnTo>
                  <a:lnTo>
                    <a:pt x="3625" y="2706"/>
                  </a:lnTo>
                  <a:lnTo>
                    <a:pt x="3577" y="2685"/>
                  </a:lnTo>
                  <a:lnTo>
                    <a:pt x="3528" y="2661"/>
                  </a:lnTo>
                  <a:lnTo>
                    <a:pt x="3479" y="2635"/>
                  </a:lnTo>
                  <a:lnTo>
                    <a:pt x="3429" y="2607"/>
                  </a:lnTo>
                  <a:lnTo>
                    <a:pt x="3379" y="2577"/>
                  </a:lnTo>
                  <a:lnTo>
                    <a:pt x="3328" y="2543"/>
                  </a:lnTo>
                  <a:lnTo>
                    <a:pt x="3278" y="2507"/>
                  </a:lnTo>
                  <a:lnTo>
                    <a:pt x="3227" y="2470"/>
                  </a:lnTo>
                  <a:lnTo>
                    <a:pt x="3175" y="2428"/>
                  </a:lnTo>
                  <a:lnTo>
                    <a:pt x="3124" y="2384"/>
                  </a:lnTo>
                  <a:lnTo>
                    <a:pt x="3071" y="2338"/>
                  </a:lnTo>
                  <a:lnTo>
                    <a:pt x="3020" y="2289"/>
                  </a:lnTo>
                  <a:lnTo>
                    <a:pt x="2967" y="2236"/>
                  </a:lnTo>
                  <a:lnTo>
                    <a:pt x="2916" y="2181"/>
                  </a:lnTo>
                  <a:lnTo>
                    <a:pt x="2863" y="2123"/>
                  </a:lnTo>
                  <a:lnTo>
                    <a:pt x="2810" y="2061"/>
                  </a:lnTo>
                  <a:lnTo>
                    <a:pt x="2757" y="1995"/>
                  </a:lnTo>
                  <a:lnTo>
                    <a:pt x="2705" y="1927"/>
                  </a:lnTo>
                  <a:lnTo>
                    <a:pt x="2705" y="1927"/>
                  </a:lnTo>
                  <a:lnTo>
                    <a:pt x="2601" y="1792"/>
                  </a:lnTo>
                  <a:lnTo>
                    <a:pt x="2499" y="1661"/>
                  </a:lnTo>
                  <a:lnTo>
                    <a:pt x="2399" y="1537"/>
                  </a:lnTo>
                  <a:lnTo>
                    <a:pt x="2302" y="1419"/>
                  </a:lnTo>
                  <a:lnTo>
                    <a:pt x="2208" y="1307"/>
                  </a:lnTo>
                  <a:lnTo>
                    <a:pt x="2115" y="1201"/>
                  </a:lnTo>
                  <a:lnTo>
                    <a:pt x="2024" y="1101"/>
                  </a:lnTo>
                  <a:lnTo>
                    <a:pt x="1936" y="1007"/>
                  </a:lnTo>
                  <a:lnTo>
                    <a:pt x="1847" y="917"/>
                  </a:lnTo>
                  <a:lnTo>
                    <a:pt x="1761" y="833"/>
                  </a:lnTo>
                  <a:lnTo>
                    <a:pt x="1677" y="754"/>
                  </a:lnTo>
                  <a:lnTo>
                    <a:pt x="1593" y="681"/>
                  </a:lnTo>
                  <a:lnTo>
                    <a:pt x="1511" y="611"/>
                  </a:lnTo>
                  <a:lnTo>
                    <a:pt x="1430" y="547"/>
                  </a:lnTo>
                  <a:lnTo>
                    <a:pt x="1350" y="486"/>
                  </a:lnTo>
                  <a:lnTo>
                    <a:pt x="1270" y="431"/>
                  </a:lnTo>
                  <a:lnTo>
                    <a:pt x="1191" y="379"/>
                  </a:lnTo>
                  <a:lnTo>
                    <a:pt x="1112" y="331"/>
                  </a:lnTo>
                  <a:lnTo>
                    <a:pt x="1034" y="287"/>
                  </a:lnTo>
                  <a:lnTo>
                    <a:pt x="957" y="247"/>
                  </a:lnTo>
                  <a:lnTo>
                    <a:pt x="879" y="211"/>
                  </a:lnTo>
                  <a:lnTo>
                    <a:pt x="801" y="177"/>
                  </a:lnTo>
                  <a:lnTo>
                    <a:pt x="723" y="148"/>
                  </a:lnTo>
                  <a:lnTo>
                    <a:pt x="646" y="121"/>
                  </a:lnTo>
                  <a:lnTo>
                    <a:pt x="568" y="96"/>
                  </a:lnTo>
                  <a:lnTo>
                    <a:pt x="489" y="75"/>
                  </a:lnTo>
                  <a:lnTo>
                    <a:pt x="410" y="58"/>
                  </a:lnTo>
                  <a:lnTo>
                    <a:pt x="330" y="41"/>
                  </a:lnTo>
                  <a:lnTo>
                    <a:pt x="249" y="27"/>
                  </a:lnTo>
                  <a:lnTo>
                    <a:pt x="167" y="16"/>
                  </a:lnTo>
                  <a:lnTo>
                    <a:pt x="85" y="8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66747" name="Freeform 59"/>
            <p:cNvSpPr>
              <a:spLocks/>
            </p:cNvSpPr>
            <p:nvPr/>
          </p:nvSpPr>
          <p:spPr bwMode="auto">
            <a:xfrm>
              <a:off x="314" y="676"/>
              <a:ext cx="4975" cy="1375"/>
            </a:xfrm>
            <a:custGeom>
              <a:avLst/>
              <a:gdLst/>
              <a:ahLst/>
              <a:cxnLst>
                <a:cxn ang="0">
                  <a:pos x="4975" y="2501"/>
                </a:cxn>
                <a:cxn ang="0">
                  <a:pos x="4926" y="2537"/>
                </a:cxn>
                <a:cxn ang="0">
                  <a:pos x="4867" y="2571"/>
                </a:cxn>
                <a:cxn ang="0">
                  <a:pos x="4786" y="2613"/>
                </a:cxn>
                <a:cxn ang="0">
                  <a:pos x="4686" y="2656"/>
                </a:cxn>
                <a:cxn ang="0">
                  <a:pos x="4568" y="2695"/>
                </a:cxn>
                <a:cxn ang="0">
                  <a:pos x="4433" y="2727"/>
                </a:cxn>
                <a:cxn ang="0">
                  <a:pos x="4361" y="2739"/>
                </a:cxn>
                <a:cxn ang="0">
                  <a:pos x="4285" y="2747"/>
                </a:cxn>
                <a:cxn ang="0">
                  <a:pos x="4204" y="2750"/>
                </a:cxn>
                <a:cxn ang="0">
                  <a:pos x="4121" y="2748"/>
                </a:cxn>
                <a:cxn ang="0">
                  <a:pos x="4035" y="2740"/>
                </a:cxn>
                <a:cxn ang="0">
                  <a:pos x="3946" y="2727"/>
                </a:cxn>
                <a:cxn ang="0">
                  <a:pos x="3856" y="2708"/>
                </a:cxn>
                <a:cxn ang="0">
                  <a:pos x="3761" y="2680"/>
                </a:cxn>
                <a:cxn ang="0">
                  <a:pos x="3666" y="2645"/>
                </a:cxn>
                <a:cxn ang="0">
                  <a:pos x="3567" y="2603"/>
                </a:cxn>
                <a:cxn ang="0">
                  <a:pos x="3467" y="2550"/>
                </a:cxn>
                <a:cxn ang="0">
                  <a:pos x="3366" y="2488"/>
                </a:cxn>
                <a:cxn ang="0">
                  <a:pos x="3263" y="2416"/>
                </a:cxn>
                <a:cxn ang="0">
                  <a:pos x="3159" y="2333"/>
                </a:cxn>
                <a:cxn ang="0">
                  <a:pos x="3053" y="2240"/>
                </a:cxn>
                <a:cxn ang="0">
                  <a:pos x="2948" y="2133"/>
                </a:cxn>
                <a:cxn ang="0">
                  <a:pos x="2841" y="2014"/>
                </a:cxn>
                <a:cxn ang="0">
                  <a:pos x="2733" y="1883"/>
                </a:cxn>
                <a:cxn ang="0">
                  <a:pos x="2627" y="1747"/>
                </a:cxn>
                <a:cxn ang="0">
                  <a:pos x="2422" y="1495"/>
                </a:cxn>
                <a:cxn ang="0">
                  <a:pos x="2227" y="1269"/>
                </a:cxn>
                <a:cxn ang="0">
                  <a:pos x="2040" y="1066"/>
                </a:cxn>
                <a:cxn ang="0">
                  <a:pos x="1861" y="885"/>
                </a:cxn>
                <a:cxn ang="0">
                  <a:pos x="1687" y="723"/>
                </a:cxn>
                <a:cxn ang="0">
                  <a:pos x="1519" y="583"/>
                </a:cxn>
                <a:cxn ang="0">
                  <a:pos x="1357" y="462"/>
                </a:cxn>
                <a:cxn ang="0">
                  <a:pos x="1196" y="357"/>
                </a:cxn>
                <a:cxn ang="0">
                  <a:pos x="1039" y="268"/>
                </a:cxn>
                <a:cxn ang="0">
                  <a:pos x="882" y="194"/>
                </a:cxn>
                <a:cxn ang="0">
                  <a:pos x="726" y="134"/>
                </a:cxn>
                <a:cxn ang="0">
                  <a:pos x="569" y="86"/>
                </a:cxn>
                <a:cxn ang="0">
                  <a:pos x="410" y="50"/>
                </a:cxn>
                <a:cxn ang="0">
                  <a:pos x="249" y="23"/>
                </a:cxn>
                <a:cxn ang="0">
                  <a:pos x="83" y="5"/>
                </a:cxn>
              </a:cxnLst>
              <a:rect l="0" t="0" r="r" b="b"/>
              <a:pathLst>
                <a:path w="4975" h="2750">
                  <a:moveTo>
                    <a:pt x="4975" y="2501"/>
                  </a:moveTo>
                  <a:lnTo>
                    <a:pt x="4975" y="2501"/>
                  </a:lnTo>
                  <a:lnTo>
                    <a:pt x="4962" y="2511"/>
                  </a:lnTo>
                  <a:lnTo>
                    <a:pt x="4926" y="2537"/>
                  </a:lnTo>
                  <a:lnTo>
                    <a:pt x="4899" y="2553"/>
                  </a:lnTo>
                  <a:lnTo>
                    <a:pt x="4867" y="2571"/>
                  </a:lnTo>
                  <a:lnTo>
                    <a:pt x="4829" y="2592"/>
                  </a:lnTo>
                  <a:lnTo>
                    <a:pt x="4786" y="2613"/>
                  </a:lnTo>
                  <a:lnTo>
                    <a:pt x="4739" y="2635"/>
                  </a:lnTo>
                  <a:lnTo>
                    <a:pt x="4686" y="2656"/>
                  </a:lnTo>
                  <a:lnTo>
                    <a:pt x="4629" y="2676"/>
                  </a:lnTo>
                  <a:lnTo>
                    <a:pt x="4568" y="2695"/>
                  </a:lnTo>
                  <a:lnTo>
                    <a:pt x="4503" y="2713"/>
                  </a:lnTo>
                  <a:lnTo>
                    <a:pt x="4433" y="2727"/>
                  </a:lnTo>
                  <a:lnTo>
                    <a:pt x="4397" y="2734"/>
                  </a:lnTo>
                  <a:lnTo>
                    <a:pt x="4361" y="2739"/>
                  </a:lnTo>
                  <a:lnTo>
                    <a:pt x="4322" y="2743"/>
                  </a:lnTo>
                  <a:lnTo>
                    <a:pt x="4285" y="2747"/>
                  </a:lnTo>
                  <a:lnTo>
                    <a:pt x="4245" y="2748"/>
                  </a:lnTo>
                  <a:lnTo>
                    <a:pt x="4204" y="2750"/>
                  </a:lnTo>
                  <a:lnTo>
                    <a:pt x="4163" y="2750"/>
                  </a:lnTo>
                  <a:lnTo>
                    <a:pt x="4121" y="2748"/>
                  </a:lnTo>
                  <a:lnTo>
                    <a:pt x="4079" y="2745"/>
                  </a:lnTo>
                  <a:lnTo>
                    <a:pt x="4035" y="2740"/>
                  </a:lnTo>
                  <a:lnTo>
                    <a:pt x="3992" y="2735"/>
                  </a:lnTo>
                  <a:lnTo>
                    <a:pt x="3946" y="2727"/>
                  </a:lnTo>
                  <a:lnTo>
                    <a:pt x="3902" y="2719"/>
                  </a:lnTo>
                  <a:lnTo>
                    <a:pt x="3856" y="2708"/>
                  </a:lnTo>
                  <a:lnTo>
                    <a:pt x="3809" y="2695"/>
                  </a:lnTo>
                  <a:lnTo>
                    <a:pt x="3761" y="2680"/>
                  </a:lnTo>
                  <a:lnTo>
                    <a:pt x="3714" y="2664"/>
                  </a:lnTo>
                  <a:lnTo>
                    <a:pt x="3666" y="2645"/>
                  </a:lnTo>
                  <a:lnTo>
                    <a:pt x="3617" y="2626"/>
                  </a:lnTo>
                  <a:lnTo>
                    <a:pt x="3567" y="2603"/>
                  </a:lnTo>
                  <a:lnTo>
                    <a:pt x="3517" y="2577"/>
                  </a:lnTo>
                  <a:lnTo>
                    <a:pt x="3467" y="2550"/>
                  </a:lnTo>
                  <a:lnTo>
                    <a:pt x="3417" y="2521"/>
                  </a:lnTo>
                  <a:lnTo>
                    <a:pt x="3366" y="2488"/>
                  </a:lnTo>
                  <a:lnTo>
                    <a:pt x="3314" y="2453"/>
                  </a:lnTo>
                  <a:lnTo>
                    <a:pt x="3263" y="2416"/>
                  </a:lnTo>
                  <a:lnTo>
                    <a:pt x="3212" y="2375"/>
                  </a:lnTo>
                  <a:lnTo>
                    <a:pt x="3159" y="2333"/>
                  </a:lnTo>
                  <a:lnTo>
                    <a:pt x="3106" y="2288"/>
                  </a:lnTo>
                  <a:lnTo>
                    <a:pt x="3053" y="2240"/>
                  </a:lnTo>
                  <a:lnTo>
                    <a:pt x="3001" y="2188"/>
                  </a:lnTo>
                  <a:lnTo>
                    <a:pt x="2948" y="2133"/>
                  </a:lnTo>
                  <a:lnTo>
                    <a:pt x="2894" y="2075"/>
                  </a:lnTo>
                  <a:lnTo>
                    <a:pt x="2841" y="2014"/>
                  </a:lnTo>
                  <a:lnTo>
                    <a:pt x="2787" y="1951"/>
                  </a:lnTo>
                  <a:lnTo>
                    <a:pt x="2733" y="1883"/>
                  </a:lnTo>
                  <a:lnTo>
                    <a:pt x="2733" y="1883"/>
                  </a:lnTo>
                  <a:lnTo>
                    <a:pt x="2627" y="1747"/>
                  </a:lnTo>
                  <a:lnTo>
                    <a:pt x="2523" y="1618"/>
                  </a:lnTo>
                  <a:lnTo>
                    <a:pt x="2422" y="1495"/>
                  </a:lnTo>
                  <a:lnTo>
                    <a:pt x="2323" y="1379"/>
                  </a:lnTo>
                  <a:lnTo>
                    <a:pt x="2227" y="1269"/>
                  </a:lnTo>
                  <a:lnTo>
                    <a:pt x="2133" y="1164"/>
                  </a:lnTo>
                  <a:lnTo>
                    <a:pt x="2040" y="1066"/>
                  </a:lnTo>
                  <a:lnTo>
                    <a:pt x="1949" y="972"/>
                  </a:lnTo>
                  <a:lnTo>
                    <a:pt x="1861" y="885"/>
                  </a:lnTo>
                  <a:lnTo>
                    <a:pt x="1773" y="801"/>
                  </a:lnTo>
                  <a:lnTo>
                    <a:pt x="1687" y="723"/>
                  </a:lnTo>
                  <a:lnTo>
                    <a:pt x="1602" y="651"/>
                  </a:lnTo>
                  <a:lnTo>
                    <a:pt x="1519" y="583"/>
                  </a:lnTo>
                  <a:lnTo>
                    <a:pt x="1437" y="520"/>
                  </a:lnTo>
                  <a:lnTo>
                    <a:pt x="1357" y="462"/>
                  </a:lnTo>
                  <a:lnTo>
                    <a:pt x="1276" y="407"/>
                  </a:lnTo>
                  <a:lnTo>
                    <a:pt x="1196" y="357"/>
                  </a:lnTo>
                  <a:lnTo>
                    <a:pt x="1116" y="310"/>
                  </a:lnTo>
                  <a:lnTo>
                    <a:pt x="1039" y="268"/>
                  </a:lnTo>
                  <a:lnTo>
                    <a:pt x="960" y="229"/>
                  </a:lnTo>
                  <a:lnTo>
                    <a:pt x="882" y="194"/>
                  </a:lnTo>
                  <a:lnTo>
                    <a:pt x="804" y="162"/>
                  </a:lnTo>
                  <a:lnTo>
                    <a:pt x="726" y="134"/>
                  </a:lnTo>
                  <a:lnTo>
                    <a:pt x="647" y="108"/>
                  </a:lnTo>
                  <a:lnTo>
                    <a:pt x="569" y="86"/>
                  </a:lnTo>
                  <a:lnTo>
                    <a:pt x="490" y="66"/>
                  </a:lnTo>
                  <a:lnTo>
                    <a:pt x="410" y="50"/>
                  </a:lnTo>
                  <a:lnTo>
                    <a:pt x="331" y="36"/>
                  </a:lnTo>
                  <a:lnTo>
                    <a:pt x="249" y="23"/>
                  </a:lnTo>
                  <a:lnTo>
                    <a:pt x="167" y="13"/>
                  </a:lnTo>
                  <a:lnTo>
                    <a:pt x="83" y="5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66748" name="Freeform 60"/>
            <p:cNvSpPr>
              <a:spLocks/>
            </p:cNvSpPr>
            <p:nvPr/>
          </p:nvSpPr>
          <p:spPr bwMode="auto">
            <a:xfrm>
              <a:off x="325" y="698"/>
              <a:ext cx="5012" cy="1339"/>
            </a:xfrm>
            <a:custGeom>
              <a:avLst/>
              <a:gdLst/>
              <a:ahLst/>
              <a:cxnLst>
                <a:cxn ang="0">
                  <a:pos x="5012" y="2414"/>
                </a:cxn>
                <a:cxn ang="0">
                  <a:pos x="4964" y="2448"/>
                </a:cxn>
                <a:cxn ang="0">
                  <a:pos x="4904" y="2485"/>
                </a:cxn>
                <a:cxn ang="0">
                  <a:pos x="4825" y="2528"/>
                </a:cxn>
                <a:cxn ang="0">
                  <a:pos x="4725" y="2574"/>
                </a:cxn>
                <a:cxn ang="0">
                  <a:pos x="4608" y="2615"/>
                </a:cxn>
                <a:cxn ang="0">
                  <a:pos x="4474" y="2649"/>
                </a:cxn>
                <a:cxn ang="0">
                  <a:pos x="4402" y="2662"/>
                </a:cxn>
                <a:cxn ang="0">
                  <a:pos x="4325" y="2672"/>
                </a:cxn>
                <a:cxn ang="0">
                  <a:pos x="4246" y="2677"/>
                </a:cxn>
                <a:cxn ang="0">
                  <a:pos x="4163" y="2677"/>
                </a:cxn>
                <a:cxn ang="0">
                  <a:pos x="4077" y="2672"/>
                </a:cxn>
                <a:cxn ang="0">
                  <a:pos x="3988" y="2661"/>
                </a:cxn>
                <a:cxn ang="0">
                  <a:pos x="3896" y="2643"/>
                </a:cxn>
                <a:cxn ang="0">
                  <a:pos x="3802" y="2617"/>
                </a:cxn>
                <a:cxn ang="0">
                  <a:pos x="3705" y="2583"/>
                </a:cxn>
                <a:cxn ang="0">
                  <a:pos x="3606" y="2543"/>
                </a:cxn>
                <a:cxn ang="0">
                  <a:pos x="3506" y="2491"/>
                </a:cxn>
                <a:cxn ang="0">
                  <a:pos x="3403" y="2431"/>
                </a:cxn>
                <a:cxn ang="0">
                  <a:pos x="3299" y="2362"/>
                </a:cxn>
                <a:cxn ang="0">
                  <a:pos x="3194" y="2280"/>
                </a:cxn>
                <a:cxn ang="0">
                  <a:pos x="3087" y="2188"/>
                </a:cxn>
                <a:cxn ang="0">
                  <a:pos x="2980" y="2083"/>
                </a:cxn>
                <a:cxn ang="0">
                  <a:pos x="2870" y="1966"/>
                </a:cxn>
                <a:cxn ang="0">
                  <a:pos x="2762" y="1836"/>
                </a:cxn>
                <a:cxn ang="0">
                  <a:pos x="2654" y="1702"/>
                </a:cxn>
                <a:cxn ang="0">
                  <a:pos x="2444" y="1455"/>
                </a:cxn>
                <a:cxn ang="0">
                  <a:pos x="2245" y="1230"/>
                </a:cxn>
                <a:cxn ang="0">
                  <a:pos x="2057" y="1030"/>
                </a:cxn>
                <a:cxn ang="0">
                  <a:pos x="1873" y="851"/>
                </a:cxn>
                <a:cxn ang="0">
                  <a:pos x="1698" y="692"/>
                </a:cxn>
                <a:cxn ang="0">
                  <a:pos x="1529" y="555"/>
                </a:cxn>
                <a:cxn ang="0">
                  <a:pos x="1364" y="436"/>
                </a:cxn>
                <a:cxn ang="0">
                  <a:pos x="1201" y="334"/>
                </a:cxn>
                <a:cxn ang="0">
                  <a:pos x="1043" y="248"/>
                </a:cxn>
                <a:cxn ang="0">
                  <a:pos x="885" y="177"/>
                </a:cxn>
                <a:cxn ang="0">
                  <a:pos x="728" y="119"/>
                </a:cxn>
                <a:cxn ang="0">
                  <a:pos x="571" y="74"/>
                </a:cxn>
                <a:cxn ang="0">
                  <a:pos x="411" y="42"/>
                </a:cxn>
                <a:cxn ang="0">
                  <a:pos x="250" y="17"/>
                </a:cxn>
                <a:cxn ang="0">
                  <a:pos x="85" y="5"/>
                </a:cxn>
              </a:cxnLst>
              <a:rect l="0" t="0" r="r" b="b"/>
              <a:pathLst>
                <a:path w="5012" h="2678">
                  <a:moveTo>
                    <a:pt x="5012" y="2414"/>
                  </a:moveTo>
                  <a:lnTo>
                    <a:pt x="5012" y="2414"/>
                  </a:lnTo>
                  <a:lnTo>
                    <a:pt x="5000" y="2423"/>
                  </a:lnTo>
                  <a:lnTo>
                    <a:pt x="4964" y="2448"/>
                  </a:lnTo>
                  <a:lnTo>
                    <a:pt x="4937" y="2465"/>
                  </a:lnTo>
                  <a:lnTo>
                    <a:pt x="4904" y="2485"/>
                  </a:lnTo>
                  <a:lnTo>
                    <a:pt x="4868" y="2506"/>
                  </a:lnTo>
                  <a:lnTo>
                    <a:pt x="4825" y="2528"/>
                  </a:lnTo>
                  <a:lnTo>
                    <a:pt x="4778" y="2551"/>
                  </a:lnTo>
                  <a:lnTo>
                    <a:pt x="4725" y="2574"/>
                  </a:lnTo>
                  <a:lnTo>
                    <a:pt x="4670" y="2594"/>
                  </a:lnTo>
                  <a:lnTo>
                    <a:pt x="4608" y="2615"/>
                  </a:lnTo>
                  <a:lnTo>
                    <a:pt x="4543" y="2635"/>
                  </a:lnTo>
                  <a:lnTo>
                    <a:pt x="4474" y="2649"/>
                  </a:lnTo>
                  <a:lnTo>
                    <a:pt x="4439" y="2657"/>
                  </a:lnTo>
                  <a:lnTo>
                    <a:pt x="4402" y="2662"/>
                  </a:lnTo>
                  <a:lnTo>
                    <a:pt x="4364" y="2669"/>
                  </a:lnTo>
                  <a:lnTo>
                    <a:pt x="4325" y="2672"/>
                  </a:lnTo>
                  <a:lnTo>
                    <a:pt x="4286" y="2675"/>
                  </a:lnTo>
                  <a:lnTo>
                    <a:pt x="4246" y="2677"/>
                  </a:lnTo>
                  <a:lnTo>
                    <a:pt x="4204" y="2678"/>
                  </a:lnTo>
                  <a:lnTo>
                    <a:pt x="4163" y="2677"/>
                  </a:lnTo>
                  <a:lnTo>
                    <a:pt x="4120" y="2675"/>
                  </a:lnTo>
                  <a:lnTo>
                    <a:pt x="4077" y="2672"/>
                  </a:lnTo>
                  <a:lnTo>
                    <a:pt x="4032" y="2667"/>
                  </a:lnTo>
                  <a:lnTo>
                    <a:pt x="3988" y="2661"/>
                  </a:lnTo>
                  <a:lnTo>
                    <a:pt x="3942" y="2653"/>
                  </a:lnTo>
                  <a:lnTo>
                    <a:pt x="3896" y="2643"/>
                  </a:lnTo>
                  <a:lnTo>
                    <a:pt x="3849" y="2630"/>
                  </a:lnTo>
                  <a:lnTo>
                    <a:pt x="3802" y="2617"/>
                  </a:lnTo>
                  <a:lnTo>
                    <a:pt x="3753" y="2601"/>
                  </a:lnTo>
                  <a:lnTo>
                    <a:pt x="3705" y="2583"/>
                  </a:lnTo>
                  <a:lnTo>
                    <a:pt x="3656" y="2564"/>
                  </a:lnTo>
                  <a:lnTo>
                    <a:pt x="3606" y="2543"/>
                  </a:lnTo>
                  <a:lnTo>
                    <a:pt x="3556" y="2519"/>
                  </a:lnTo>
                  <a:lnTo>
                    <a:pt x="3506" y="2491"/>
                  </a:lnTo>
                  <a:lnTo>
                    <a:pt x="3455" y="2464"/>
                  </a:lnTo>
                  <a:lnTo>
                    <a:pt x="3403" y="2431"/>
                  </a:lnTo>
                  <a:lnTo>
                    <a:pt x="3352" y="2398"/>
                  </a:lnTo>
                  <a:lnTo>
                    <a:pt x="3299" y="2362"/>
                  </a:lnTo>
                  <a:lnTo>
                    <a:pt x="3246" y="2322"/>
                  </a:lnTo>
                  <a:lnTo>
                    <a:pt x="3194" y="2280"/>
                  </a:lnTo>
                  <a:lnTo>
                    <a:pt x="3141" y="2236"/>
                  </a:lnTo>
                  <a:lnTo>
                    <a:pt x="3087" y="2188"/>
                  </a:lnTo>
                  <a:lnTo>
                    <a:pt x="3033" y="2138"/>
                  </a:lnTo>
                  <a:lnTo>
                    <a:pt x="2980" y="2083"/>
                  </a:lnTo>
                  <a:lnTo>
                    <a:pt x="2924" y="2026"/>
                  </a:lnTo>
                  <a:lnTo>
                    <a:pt x="2870" y="1966"/>
                  </a:lnTo>
                  <a:lnTo>
                    <a:pt x="2816" y="1903"/>
                  </a:lnTo>
                  <a:lnTo>
                    <a:pt x="2762" y="1836"/>
                  </a:lnTo>
                  <a:lnTo>
                    <a:pt x="2762" y="1836"/>
                  </a:lnTo>
                  <a:lnTo>
                    <a:pt x="2654" y="1702"/>
                  </a:lnTo>
                  <a:lnTo>
                    <a:pt x="2548" y="1576"/>
                  </a:lnTo>
                  <a:lnTo>
                    <a:pt x="2444" y="1455"/>
                  </a:lnTo>
                  <a:lnTo>
                    <a:pt x="2344" y="1338"/>
                  </a:lnTo>
                  <a:lnTo>
                    <a:pt x="2245" y="1230"/>
                  </a:lnTo>
                  <a:lnTo>
                    <a:pt x="2150" y="1127"/>
                  </a:lnTo>
                  <a:lnTo>
                    <a:pt x="2057" y="1030"/>
                  </a:lnTo>
                  <a:lnTo>
                    <a:pt x="1963" y="938"/>
                  </a:lnTo>
                  <a:lnTo>
                    <a:pt x="1873" y="851"/>
                  </a:lnTo>
                  <a:lnTo>
                    <a:pt x="1786" y="770"/>
                  </a:lnTo>
                  <a:lnTo>
                    <a:pt x="1698" y="692"/>
                  </a:lnTo>
                  <a:lnTo>
                    <a:pt x="1612" y="621"/>
                  </a:lnTo>
                  <a:lnTo>
                    <a:pt x="1529" y="555"/>
                  </a:lnTo>
                  <a:lnTo>
                    <a:pt x="1446" y="494"/>
                  </a:lnTo>
                  <a:lnTo>
                    <a:pt x="1364" y="436"/>
                  </a:lnTo>
                  <a:lnTo>
                    <a:pt x="1282" y="382"/>
                  </a:lnTo>
                  <a:lnTo>
                    <a:pt x="1201" y="334"/>
                  </a:lnTo>
                  <a:lnTo>
                    <a:pt x="1122" y="289"/>
                  </a:lnTo>
                  <a:lnTo>
                    <a:pt x="1043" y="248"/>
                  </a:lnTo>
                  <a:lnTo>
                    <a:pt x="964" y="210"/>
                  </a:lnTo>
                  <a:lnTo>
                    <a:pt x="885" y="177"/>
                  </a:lnTo>
                  <a:lnTo>
                    <a:pt x="807" y="147"/>
                  </a:lnTo>
                  <a:lnTo>
                    <a:pt x="728" y="119"/>
                  </a:lnTo>
                  <a:lnTo>
                    <a:pt x="649" y="95"/>
                  </a:lnTo>
                  <a:lnTo>
                    <a:pt x="571" y="74"/>
                  </a:lnTo>
                  <a:lnTo>
                    <a:pt x="490" y="56"/>
                  </a:lnTo>
                  <a:lnTo>
                    <a:pt x="411" y="42"/>
                  </a:lnTo>
                  <a:lnTo>
                    <a:pt x="331" y="29"/>
                  </a:lnTo>
                  <a:lnTo>
                    <a:pt x="250" y="17"/>
                  </a:lnTo>
                  <a:lnTo>
                    <a:pt x="167" y="9"/>
                  </a:lnTo>
                  <a:lnTo>
                    <a:pt x="85" y="5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66749" name="Freeform 61"/>
            <p:cNvSpPr>
              <a:spLocks/>
            </p:cNvSpPr>
            <p:nvPr/>
          </p:nvSpPr>
          <p:spPr bwMode="auto">
            <a:xfrm>
              <a:off x="336" y="720"/>
              <a:ext cx="5049" cy="1304"/>
            </a:xfrm>
            <a:custGeom>
              <a:avLst/>
              <a:gdLst/>
              <a:ahLst/>
              <a:cxnLst>
                <a:cxn ang="0">
                  <a:pos x="5049" y="2324"/>
                </a:cxn>
                <a:cxn ang="0">
                  <a:pos x="5000" y="2361"/>
                </a:cxn>
                <a:cxn ang="0">
                  <a:pos x="4942" y="2398"/>
                </a:cxn>
                <a:cxn ang="0">
                  <a:pos x="4863" y="2443"/>
                </a:cxn>
                <a:cxn ang="0">
                  <a:pos x="4764" y="2492"/>
                </a:cxn>
                <a:cxn ang="0">
                  <a:pos x="4647" y="2537"/>
                </a:cxn>
                <a:cxn ang="0">
                  <a:pos x="4514" y="2574"/>
                </a:cxn>
                <a:cxn ang="0">
                  <a:pos x="4442" y="2589"/>
                </a:cxn>
                <a:cxn ang="0">
                  <a:pos x="4366" y="2598"/>
                </a:cxn>
                <a:cxn ang="0">
                  <a:pos x="4286" y="2605"/>
                </a:cxn>
                <a:cxn ang="0">
                  <a:pos x="4203" y="2608"/>
                </a:cxn>
                <a:cxn ang="0">
                  <a:pos x="4117" y="2603"/>
                </a:cxn>
                <a:cxn ang="0">
                  <a:pos x="4027" y="2593"/>
                </a:cxn>
                <a:cxn ang="0">
                  <a:pos x="3935" y="2577"/>
                </a:cxn>
                <a:cxn ang="0">
                  <a:pos x="3841" y="2555"/>
                </a:cxn>
                <a:cxn ang="0">
                  <a:pos x="3744" y="2522"/>
                </a:cxn>
                <a:cxn ang="0">
                  <a:pos x="3645" y="2484"/>
                </a:cxn>
                <a:cxn ang="0">
                  <a:pos x="3544" y="2434"/>
                </a:cxn>
                <a:cxn ang="0">
                  <a:pos x="3439" y="2375"/>
                </a:cxn>
                <a:cxn ang="0">
                  <a:pos x="3335" y="2308"/>
                </a:cxn>
                <a:cxn ang="0">
                  <a:pos x="3228" y="2229"/>
                </a:cxn>
                <a:cxn ang="0">
                  <a:pos x="3120" y="2137"/>
                </a:cxn>
                <a:cxn ang="0">
                  <a:pos x="3010" y="2035"/>
                </a:cxn>
                <a:cxn ang="0">
                  <a:pos x="2901" y="1919"/>
                </a:cxn>
                <a:cxn ang="0">
                  <a:pos x="2790" y="1789"/>
                </a:cxn>
                <a:cxn ang="0">
                  <a:pos x="2679" y="1659"/>
                </a:cxn>
                <a:cxn ang="0">
                  <a:pos x="2466" y="1413"/>
                </a:cxn>
                <a:cxn ang="0">
                  <a:pos x="2265" y="1192"/>
                </a:cxn>
                <a:cxn ang="0">
                  <a:pos x="2072" y="993"/>
                </a:cxn>
                <a:cxn ang="0">
                  <a:pos x="1887" y="819"/>
                </a:cxn>
                <a:cxn ang="0">
                  <a:pos x="1710" y="664"/>
                </a:cxn>
                <a:cxn ang="0">
                  <a:pos x="1537" y="528"/>
                </a:cxn>
                <a:cxn ang="0">
                  <a:pos x="1371" y="412"/>
                </a:cxn>
                <a:cxn ang="0">
                  <a:pos x="1207" y="312"/>
                </a:cxn>
                <a:cxn ang="0">
                  <a:pos x="1047" y="230"/>
                </a:cxn>
                <a:cxn ang="0">
                  <a:pos x="888" y="160"/>
                </a:cxn>
                <a:cxn ang="0">
                  <a:pos x="731" y="107"/>
                </a:cxn>
                <a:cxn ang="0">
                  <a:pos x="572" y="65"/>
                </a:cxn>
                <a:cxn ang="0">
                  <a:pos x="413" y="34"/>
                </a:cxn>
                <a:cxn ang="0">
                  <a:pos x="250" y="15"/>
                </a:cxn>
                <a:cxn ang="0">
                  <a:pos x="85" y="4"/>
                </a:cxn>
              </a:cxnLst>
              <a:rect l="0" t="0" r="r" b="b"/>
              <a:pathLst>
                <a:path w="5049" h="2608">
                  <a:moveTo>
                    <a:pt x="5049" y="2324"/>
                  </a:moveTo>
                  <a:lnTo>
                    <a:pt x="5049" y="2324"/>
                  </a:lnTo>
                  <a:lnTo>
                    <a:pt x="5036" y="2334"/>
                  </a:lnTo>
                  <a:lnTo>
                    <a:pt x="5000" y="2361"/>
                  </a:lnTo>
                  <a:lnTo>
                    <a:pt x="4974" y="2379"/>
                  </a:lnTo>
                  <a:lnTo>
                    <a:pt x="4942" y="2398"/>
                  </a:lnTo>
                  <a:lnTo>
                    <a:pt x="4906" y="2421"/>
                  </a:lnTo>
                  <a:lnTo>
                    <a:pt x="4863" y="2443"/>
                  </a:lnTo>
                  <a:lnTo>
                    <a:pt x="4815" y="2468"/>
                  </a:lnTo>
                  <a:lnTo>
                    <a:pt x="4764" y="2492"/>
                  </a:lnTo>
                  <a:lnTo>
                    <a:pt x="4709" y="2514"/>
                  </a:lnTo>
                  <a:lnTo>
                    <a:pt x="4647" y="2537"/>
                  </a:lnTo>
                  <a:lnTo>
                    <a:pt x="4584" y="2556"/>
                  </a:lnTo>
                  <a:lnTo>
                    <a:pt x="4514" y="2574"/>
                  </a:lnTo>
                  <a:lnTo>
                    <a:pt x="4478" y="2581"/>
                  </a:lnTo>
                  <a:lnTo>
                    <a:pt x="4442" y="2589"/>
                  </a:lnTo>
                  <a:lnTo>
                    <a:pt x="4404" y="2593"/>
                  </a:lnTo>
                  <a:lnTo>
                    <a:pt x="4366" y="2598"/>
                  </a:lnTo>
                  <a:lnTo>
                    <a:pt x="4327" y="2603"/>
                  </a:lnTo>
                  <a:lnTo>
                    <a:pt x="4286" y="2605"/>
                  </a:lnTo>
                  <a:lnTo>
                    <a:pt x="4245" y="2606"/>
                  </a:lnTo>
                  <a:lnTo>
                    <a:pt x="4203" y="2608"/>
                  </a:lnTo>
                  <a:lnTo>
                    <a:pt x="4160" y="2606"/>
                  </a:lnTo>
                  <a:lnTo>
                    <a:pt x="4117" y="2603"/>
                  </a:lnTo>
                  <a:lnTo>
                    <a:pt x="4073" y="2600"/>
                  </a:lnTo>
                  <a:lnTo>
                    <a:pt x="4027" y="2593"/>
                  </a:lnTo>
                  <a:lnTo>
                    <a:pt x="3982" y="2587"/>
                  </a:lnTo>
                  <a:lnTo>
                    <a:pt x="3935" y="2577"/>
                  </a:lnTo>
                  <a:lnTo>
                    <a:pt x="3888" y="2566"/>
                  </a:lnTo>
                  <a:lnTo>
                    <a:pt x="3841" y="2555"/>
                  </a:lnTo>
                  <a:lnTo>
                    <a:pt x="3792" y="2540"/>
                  </a:lnTo>
                  <a:lnTo>
                    <a:pt x="3744" y="2522"/>
                  </a:lnTo>
                  <a:lnTo>
                    <a:pt x="3695" y="2505"/>
                  </a:lnTo>
                  <a:lnTo>
                    <a:pt x="3645" y="2484"/>
                  </a:lnTo>
                  <a:lnTo>
                    <a:pt x="3594" y="2459"/>
                  </a:lnTo>
                  <a:lnTo>
                    <a:pt x="3544" y="2434"/>
                  </a:lnTo>
                  <a:lnTo>
                    <a:pt x="3492" y="2406"/>
                  </a:lnTo>
                  <a:lnTo>
                    <a:pt x="3439" y="2375"/>
                  </a:lnTo>
                  <a:lnTo>
                    <a:pt x="3388" y="2343"/>
                  </a:lnTo>
                  <a:lnTo>
                    <a:pt x="3335" y="2308"/>
                  </a:lnTo>
                  <a:lnTo>
                    <a:pt x="3281" y="2269"/>
                  </a:lnTo>
                  <a:lnTo>
                    <a:pt x="3228" y="2229"/>
                  </a:lnTo>
                  <a:lnTo>
                    <a:pt x="3174" y="2183"/>
                  </a:lnTo>
                  <a:lnTo>
                    <a:pt x="3120" y="2137"/>
                  </a:lnTo>
                  <a:lnTo>
                    <a:pt x="3066" y="2086"/>
                  </a:lnTo>
                  <a:lnTo>
                    <a:pt x="3010" y="2035"/>
                  </a:lnTo>
                  <a:lnTo>
                    <a:pt x="2956" y="1978"/>
                  </a:lnTo>
                  <a:lnTo>
                    <a:pt x="2901" y="1919"/>
                  </a:lnTo>
                  <a:lnTo>
                    <a:pt x="2845" y="1856"/>
                  </a:lnTo>
                  <a:lnTo>
                    <a:pt x="2790" y="1789"/>
                  </a:lnTo>
                  <a:lnTo>
                    <a:pt x="2790" y="1789"/>
                  </a:lnTo>
                  <a:lnTo>
                    <a:pt x="2679" y="1659"/>
                  </a:lnTo>
                  <a:lnTo>
                    <a:pt x="2572" y="1533"/>
                  </a:lnTo>
                  <a:lnTo>
                    <a:pt x="2466" y="1413"/>
                  </a:lnTo>
                  <a:lnTo>
                    <a:pt x="2365" y="1299"/>
                  </a:lnTo>
                  <a:lnTo>
                    <a:pt x="2265" y="1192"/>
                  </a:lnTo>
                  <a:lnTo>
                    <a:pt x="2168" y="1090"/>
                  </a:lnTo>
                  <a:lnTo>
                    <a:pt x="2072" y="993"/>
                  </a:lnTo>
                  <a:lnTo>
                    <a:pt x="1979" y="903"/>
                  </a:lnTo>
                  <a:lnTo>
                    <a:pt x="1887" y="819"/>
                  </a:lnTo>
                  <a:lnTo>
                    <a:pt x="1797" y="738"/>
                  </a:lnTo>
                  <a:lnTo>
                    <a:pt x="1710" y="664"/>
                  </a:lnTo>
                  <a:lnTo>
                    <a:pt x="1622" y="593"/>
                  </a:lnTo>
                  <a:lnTo>
                    <a:pt x="1537" y="528"/>
                  </a:lnTo>
                  <a:lnTo>
                    <a:pt x="1453" y="467"/>
                  </a:lnTo>
                  <a:lnTo>
                    <a:pt x="1371" y="412"/>
                  </a:lnTo>
                  <a:lnTo>
                    <a:pt x="1287" y="360"/>
                  </a:lnTo>
                  <a:lnTo>
                    <a:pt x="1207" y="312"/>
                  </a:lnTo>
                  <a:lnTo>
                    <a:pt x="1126" y="268"/>
                  </a:lnTo>
                  <a:lnTo>
                    <a:pt x="1047" y="230"/>
                  </a:lnTo>
                  <a:lnTo>
                    <a:pt x="967" y="192"/>
                  </a:lnTo>
                  <a:lnTo>
                    <a:pt x="888" y="160"/>
                  </a:lnTo>
                  <a:lnTo>
                    <a:pt x="808" y="133"/>
                  </a:lnTo>
                  <a:lnTo>
                    <a:pt x="731" y="107"/>
                  </a:lnTo>
                  <a:lnTo>
                    <a:pt x="652" y="84"/>
                  </a:lnTo>
                  <a:lnTo>
                    <a:pt x="572" y="65"/>
                  </a:lnTo>
                  <a:lnTo>
                    <a:pt x="492" y="49"/>
                  </a:lnTo>
                  <a:lnTo>
                    <a:pt x="413" y="34"/>
                  </a:lnTo>
                  <a:lnTo>
                    <a:pt x="332" y="23"/>
                  </a:lnTo>
                  <a:lnTo>
                    <a:pt x="250" y="15"/>
                  </a:lnTo>
                  <a:lnTo>
                    <a:pt x="168" y="8"/>
                  </a:lnTo>
                  <a:lnTo>
                    <a:pt x="85" y="4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66750" name="Freeform 62"/>
            <p:cNvSpPr>
              <a:spLocks/>
            </p:cNvSpPr>
            <p:nvPr/>
          </p:nvSpPr>
          <p:spPr bwMode="auto">
            <a:xfrm>
              <a:off x="349" y="742"/>
              <a:ext cx="5081" cy="1267"/>
            </a:xfrm>
            <a:custGeom>
              <a:avLst/>
              <a:gdLst/>
              <a:ahLst/>
              <a:cxnLst>
                <a:cxn ang="0">
                  <a:pos x="5081" y="2233"/>
                </a:cxn>
                <a:cxn ang="0">
                  <a:pos x="5034" y="2270"/>
                </a:cxn>
                <a:cxn ang="0">
                  <a:pos x="4977" y="2309"/>
                </a:cxn>
                <a:cxn ang="0">
                  <a:pos x="4898" y="2355"/>
                </a:cxn>
                <a:cxn ang="0">
                  <a:pos x="4801" y="2405"/>
                </a:cxn>
                <a:cxn ang="0">
                  <a:pos x="4684" y="2454"/>
                </a:cxn>
                <a:cxn ang="0">
                  <a:pos x="4551" y="2494"/>
                </a:cxn>
                <a:cxn ang="0">
                  <a:pos x="4479" y="2509"/>
                </a:cxn>
                <a:cxn ang="0">
                  <a:pos x="4404" y="2522"/>
                </a:cxn>
                <a:cxn ang="0">
                  <a:pos x="4323" y="2530"/>
                </a:cxn>
                <a:cxn ang="0">
                  <a:pos x="4240" y="2533"/>
                </a:cxn>
                <a:cxn ang="0">
                  <a:pos x="4154" y="2531"/>
                </a:cxn>
                <a:cxn ang="0">
                  <a:pos x="4065" y="2523"/>
                </a:cxn>
                <a:cxn ang="0">
                  <a:pos x="3974" y="2509"/>
                </a:cxn>
                <a:cxn ang="0">
                  <a:pos x="3878" y="2488"/>
                </a:cxn>
                <a:cxn ang="0">
                  <a:pos x="3781" y="2459"/>
                </a:cxn>
                <a:cxn ang="0">
                  <a:pos x="3681" y="2420"/>
                </a:cxn>
                <a:cxn ang="0">
                  <a:pos x="3579" y="2373"/>
                </a:cxn>
                <a:cxn ang="0">
                  <a:pos x="3475" y="2317"/>
                </a:cxn>
                <a:cxn ang="0">
                  <a:pos x="3368" y="2250"/>
                </a:cxn>
                <a:cxn ang="0">
                  <a:pos x="3260" y="2171"/>
                </a:cxn>
                <a:cxn ang="0">
                  <a:pos x="3152" y="2082"/>
                </a:cxn>
                <a:cxn ang="0">
                  <a:pos x="3041" y="1982"/>
                </a:cxn>
                <a:cxn ang="0">
                  <a:pos x="2928" y="1868"/>
                </a:cxn>
                <a:cxn ang="0">
                  <a:pos x="2814" y="1742"/>
                </a:cxn>
                <a:cxn ang="0">
                  <a:pos x="2703" y="1611"/>
                </a:cxn>
                <a:cxn ang="0">
                  <a:pos x="2487" y="1369"/>
                </a:cxn>
                <a:cxn ang="0">
                  <a:pos x="2281" y="1151"/>
                </a:cxn>
                <a:cxn ang="0">
                  <a:pos x="2085" y="955"/>
                </a:cxn>
                <a:cxn ang="0">
                  <a:pos x="1898" y="783"/>
                </a:cxn>
                <a:cxn ang="0">
                  <a:pos x="1717" y="631"/>
                </a:cxn>
                <a:cxn ang="0">
                  <a:pos x="1544" y="498"/>
                </a:cxn>
                <a:cxn ang="0">
                  <a:pos x="1376" y="385"/>
                </a:cxn>
                <a:cxn ang="0">
                  <a:pos x="1211" y="289"/>
                </a:cxn>
                <a:cxn ang="0">
                  <a:pos x="1050" y="208"/>
                </a:cxn>
                <a:cxn ang="0">
                  <a:pos x="890" y="143"/>
                </a:cxn>
                <a:cxn ang="0">
                  <a:pos x="732" y="92"/>
                </a:cxn>
                <a:cxn ang="0">
                  <a:pos x="572" y="53"/>
                </a:cxn>
                <a:cxn ang="0">
                  <a:pos x="412" y="25"/>
                </a:cxn>
                <a:cxn ang="0">
                  <a:pos x="250" y="8"/>
                </a:cxn>
                <a:cxn ang="0">
                  <a:pos x="85" y="1"/>
                </a:cxn>
              </a:cxnLst>
              <a:rect l="0" t="0" r="r" b="b"/>
              <a:pathLst>
                <a:path w="5081" h="2533">
                  <a:moveTo>
                    <a:pt x="5081" y="2233"/>
                  </a:moveTo>
                  <a:lnTo>
                    <a:pt x="5081" y="2233"/>
                  </a:lnTo>
                  <a:lnTo>
                    <a:pt x="5070" y="2242"/>
                  </a:lnTo>
                  <a:lnTo>
                    <a:pt x="5034" y="2270"/>
                  </a:lnTo>
                  <a:lnTo>
                    <a:pt x="5008" y="2288"/>
                  </a:lnTo>
                  <a:lnTo>
                    <a:pt x="4977" y="2309"/>
                  </a:lnTo>
                  <a:lnTo>
                    <a:pt x="4940" y="2333"/>
                  </a:lnTo>
                  <a:lnTo>
                    <a:pt x="4898" y="2355"/>
                  </a:lnTo>
                  <a:lnTo>
                    <a:pt x="4852" y="2381"/>
                  </a:lnTo>
                  <a:lnTo>
                    <a:pt x="4801" y="2405"/>
                  </a:lnTo>
                  <a:lnTo>
                    <a:pt x="4744" y="2430"/>
                  </a:lnTo>
                  <a:lnTo>
                    <a:pt x="4684" y="2454"/>
                  </a:lnTo>
                  <a:lnTo>
                    <a:pt x="4621" y="2475"/>
                  </a:lnTo>
                  <a:lnTo>
                    <a:pt x="4551" y="2494"/>
                  </a:lnTo>
                  <a:lnTo>
                    <a:pt x="4516" y="2502"/>
                  </a:lnTo>
                  <a:lnTo>
                    <a:pt x="4479" y="2509"/>
                  </a:lnTo>
                  <a:lnTo>
                    <a:pt x="4441" y="2517"/>
                  </a:lnTo>
                  <a:lnTo>
                    <a:pt x="4404" y="2522"/>
                  </a:lnTo>
                  <a:lnTo>
                    <a:pt x="4364" y="2526"/>
                  </a:lnTo>
                  <a:lnTo>
                    <a:pt x="4323" y="2530"/>
                  </a:lnTo>
                  <a:lnTo>
                    <a:pt x="4283" y="2533"/>
                  </a:lnTo>
                  <a:lnTo>
                    <a:pt x="4240" y="2533"/>
                  </a:lnTo>
                  <a:lnTo>
                    <a:pt x="4198" y="2533"/>
                  </a:lnTo>
                  <a:lnTo>
                    <a:pt x="4154" y="2531"/>
                  </a:lnTo>
                  <a:lnTo>
                    <a:pt x="4110" y="2528"/>
                  </a:lnTo>
                  <a:lnTo>
                    <a:pt x="4065" y="2523"/>
                  </a:lnTo>
                  <a:lnTo>
                    <a:pt x="4019" y="2517"/>
                  </a:lnTo>
                  <a:lnTo>
                    <a:pt x="3974" y="2509"/>
                  </a:lnTo>
                  <a:lnTo>
                    <a:pt x="3926" y="2499"/>
                  </a:lnTo>
                  <a:lnTo>
                    <a:pt x="3878" y="2488"/>
                  </a:lnTo>
                  <a:lnTo>
                    <a:pt x="3829" y="2473"/>
                  </a:lnTo>
                  <a:lnTo>
                    <a:pt x="3781" y="2459"/>
                  </a:lnTo>
                  <a:lnTo>
                    <a:pt x="3731" y="2439"/>
                  </a:lnTo>
                  <a:lnTo>
                    <a:pt x="3681" y="2420"/>
                  </a:lnTo>
                  <a:lnTo>
                    <a:pt x="3631" y="2397"/>
                  </a:lnTo>
                  <a:lnTo>
                    <a:pt x="3579" y="2373"/>
                  </a:lnTo>
                  <a:lnTo>
                    <a:pt x="3526" y="2346"/>
                  </a:lnTo>
                  <a:lnTo>
                    <a:pt x="3475" y="2317"/>
                  </a:lnTo>
                  <a:lnTo>
                    <a:pt x="3421" y="2284"/>
                  </a:lnTo>
                  <a:lnTo>
                    <a:pt x="3368" y="2250"/>
                  </a:lnTo>
                  <a:lnTo>
                    <a:pt x="3314" y="2212"/>
                  </a:lnTo>
                  <a:lnTo>
                    <a:pt x="3260" y="2171"/>
                  </a:lnTo>
                  <a:lnTo>
                    <a:pt x="3206" y="2129"/>
                  </a:lnTo>
                  <a:lnTo>
                    <a:pt x="3152" y="2082"/>
                  </a:lnTo>
                  <a:lnTo>
                    <a:pt x="3096" y="2034"/>
                  </a:lnTo>
                  <a:lnTo>
                    <a:pt x="3041" y="1982"/>
                  </a:lnTo>
                  <a:lnTo>
                    <a:pt x="2984" y="1926"/>
                  </a:lnTo>
                  <a:lnTo>
                    <a:pt x="2928" y="1868"/>
                  </a:lnTo>
                  <a:lnTo>
                    <a:pt x="2871" y="1806"/>
                  </a:lnTo>
                  <a:lnTo>
                    <a:pt x="2814" y="1742"/>
                  </a:lnTo>
                  <a:lnTo>
                    <a:pt x="2814" y="1742"/>
                  </a:lnTo>
                  <a:lnTo>
                    <a:pt x="2703" y="1611"/>
                  </a:lnTo>
                  <a:lnTo>
                    <a:pt x="2593" y="1487"/>
                  </a:lnTo>
                  <a:lnTo>
                    <a:pt x="2487" y="1369"/>
                  </a:lnTo>
                  <a:lnTo>
                    <a:pt x="2382" y="1256"/>
                  </a:lnTo>
                  <a:lnTo>
                    <a:pt x="2281" y="1151"/>
                  </a:lnTo>
                  <a:lnTo>
                    <a:pt x="2182" y="1051"/>
                  </a:lnTo>
                  <a:lnTo>
                    <a:pt x="2085" y="955"/>
                  </a:lnTo>
                  <a:lnTo>
                    <a:pt x="1991" y="867"/>
                  </a:lnTo>
                  <a:lnTo>
                    <a:pt x="1898" y="783"/>
                  </a:lnTo>
                  <a:lnTo>
                    <a:pt x="1808" y="705"/>
                  </a:lnTo>
                  <a:lnTo>
                    <a:pt x="1717" y="631"/>
                  </a:lnTo>
                  <a:lnTo>
                    <a:pt x="1630" y="563"/>
                  </a:lnTo>
                  <a:lnTo>
                    <a:pt x="1544" y="498"/>
                  </a:lnTo>
                  <a:lnTo>
                    <a:pt x="1459" y="439"/>
                  </a:lnTo>
                  <a:lnTo>
                    <a:pt x="1376" y="385"/>
                  </a:lnTo>
                  <a:lnTo>
                    <a:pt x="1292" y="334"/>
                  </a:lnTo>
                  <a:lnTo>
                    <a:pt x="1211" y="289"/>
                  </a:lnTo>
                  <a:lnTo>
                    <a:pt x="1130" y="247"/>
                  </a:lnTo>
                  <a:lnTo>
                    <a:pt x="1050" y="208"/>
                  </a:lnTo>
                  <a:lnTo>
                    <a:pt x="969" y="174"/>
                  </a:lnTo>
                  <a:lnTo>
                    <a:pt x="890" y="143"/>
                  </a:lnTo>
                  <a:lnTo>
                    <a:pt x="811" y="116"/>
                  </a:lnTo>
                  <a:lnTo>
                    <a:pt x="732" y="92"/>
                  </a:lnTo>
                  <a:lnTo>
                    <a:pt x="651" y="71"/>
                  </a:lnTo>
                  <a:lnTo>
                    <a:pt x="572" y="53"/>
                  </a:lnTo>
                  <a:lnTo>
                    <a:pt x="493" y="37"/>
                  </a:lnTo>
                  <a:lnTo>
                    <a:pt x="412" y="25"/>
                  </a:lnTo>
                  <a:lnTo>
                    <a:pt x="332" y="16"/>
                  </a:lnTo>
                  <a:lnTo>
                    <a:pt x="250" y="8"/>
                  </a:lnTo>
                  <a:lnTo>
                    <a:pt x="168" y="3"/>
                  </a:lnTo>
                  <a:lnTo>
                    <a:pt x="85" y="1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66751" name="Freeform 63"/>
            <p:cNvSpPr>
              <a:spLocks/>
            </p:cNvSpPr>
            <p:nvPr/>
          </p:nvSpPr>
          <p:spPr bwMode="auto">
            <a:xfrm>
              <a:off x="361" y="765"/>
              <a:ext cx="5115" cy="1230"/>
            </a:xfrm>
            <a:custGeom>
              <a:avLst/>
              <a:gdLst/>
              <a:ahLst/>
              <a:cxnLst>
                <a:cxn ang="0">
                  <a:pos x="5115" y="2141"/>
                </a:cxn>
                <a:cxn ang="0">
                  <a:pos x="5068" y="2180"/>
                </a:cxn>
                <a:cxn ang="0">
                  <a:pos x="5011" y="2220"/>
                </a:cxn>
                <a:cxn ang="0">
                  <a:pos x="4933" y="2268"/>
                </a:cxn>
                <a:cxn ang="0">
                  <a:pos x="4836" y="2320"/>
                </a:cxn>
                <a:cxn ang="0">
                  <a:pos x="4721" y="2370"/>
                </a:cxn>
                <a:cxn ang="0">
                  <a:pos x="4589" y="2414"/>
                </a:cxn>
                <a:cxn ang="0">
                  <a:pos x="4517" y="2431"/>
                </a:cxn>
                <a:cxn ang="0">
                  <a:pos x="4442" y="2444"/>
                </a:cxn>
                <a:cxn ang="0">
                  <a:pos x="4361" y="2456"/>
                </a:cxn>
                <a:cxn ang="0">
                  <a:pos x="4279" y="2460"/>
                </a:cxn>
                <a:cxn ang="0">
                  <a:pos x="4193" y="2460"/>
                </a:cxn>
                <a:cxn ang="0">
                  <a:pos x="4103" y="2454"/>
                </a:cxn>
                <a:cxn ang="0">
                  <a:pos x="4012" y="2441"/>
                </a:cxn>
                <a:cxn ang="0">
                  <a:pos x="3916" y="2422"/>
                </a:cxn>
                <a:cxn ang="0">
                  <a:pos x="3819" y="2394"/>
                </a:cxn>
                <a:cxn ang="0">
                  <a:pos x="3717" y="2357"/>
                </a:cxn>
                <a:cxn ang="0">
                  <a:pos x="3614" y="2312"/>
                </a:cxn>
                <a:cxn ang="0">
                  <a:pos x="3510" y="2257"/>
                </a:cxn>
                <a:cxn ang="0">
                  <a:pos x="3402" y="2192"/>
                </a:cxn>
                <a:cxn ang="0">
                  <a:pos x="3294" y="2117"/>
                </a:cxn>
                <a:cxn ang="0">
                  <a:pos x="3183" y="2029"/>
                </a:cxn>
                <a:cxn ang="0">
                  <a:pos x="3070" y="1931"/>
                </a:cxn>
                <a:cxn ang="0">
                  <a:pos x="2956" y="1818"/>
                </a:cxn>
                <a:cxn ang="0">
                  <a:pos x="2841" y="1694"/>
                </a:cxn>
                <a:cxn ang="0">
                  <a:pos x="2727" y="1564"/>
                </a:cxn>
                <a:cxn ang="0">
                  <a:pos x="2508" y="1325"/>
                </a:cxn>
                <a:cxn ang="0">
                  <a:pos x="2300" y="1111"/>
                </a:cxn>
                <a:cxn ang="0">
                  <a:pos x="2101" y="918"/>
                </a:cxn>
                <a:cxn ang="0">
                  <a:pos x="1911" y="749"/>
                </a:cxn>
                <a:cxn ang="0">
                  <a:pos x="1728" y="600"/>
                </a:cxn>
                <a:cxn ang="0">
                  <a:pos x="1553" y="470"/>
                </a:cxn>
                <a:cxn ang="0">
                  <a:pos x="1382" y="360"/>
                </a:cxn>
                <a:cxn ang="0">
                  <a:pos x="1215" y="266"/>
                </a:cxn>
                <a:cxn ang="0">
                  <a:pos x="1053" y="189"/>
                </a:cxn>
                <a:cxn ang="0">
                  <a:pos x="892" y="126"/>
                </a:cxn>
                <a:cxn ang="0">
                  <a:pos x="733" y="77"/>
                </a:cxn>
                <a:cxn ang="0">
                  <a:pos x="574" y="42"/>
                </a:cxn>
                <a:cxn ang="0">
                  <a:pos x="413" y="17"/>
                </a:cxn>
                <a:cxn ang="0">
                  <a:pos x="250" y="3"/>
                </a:cxn>
                <a:cxn ang="0">
                  <a:pos x="85" y="0"/>
                </a:cxn>
              </a:cxnLst>
              <a:rect l="0" t="0" r="r" b="b"/>
              <a:pathLst>
                <a:path w="5115" h="2460">
                  <a:moveTo>
                    <a:pt x="5115" y="2141"/>
                  </a:moveTo>
                  <a:lnTo>
                    <a:pt x="5115" y="2141"/>
                  </a:lnTo>
                  <a:lnTo>
                    <a:pt x="5104" y="2150"/>
                  </a:lnTo>
                  <a:lnTo>
                    <a:pt x="5068" y="2180"/>
                  </a:lnTo>
                  <a:lnTo>
                    <a:pt x="5043" y="2197"/>
                  </a:lnTo>
                  <a:lnTo>
                    <a:pt x="5011" y="2220"/>
                  </a:lnTo>
                  <a:lnTo>
                    <a:pt x="4975" y="2244"/>
                  </a:lnTo>
                  <a:lnTo>
                    <a:pt x="4933" y="2268"/>
                  </a:lnTo>
                  <a:lnTo>
                    <a:pt x="4888" y="2294"/>
                  </a:lnTo>
                  <a:lnTo>
                    <a:pt x="4836" y="2320"/>
                  </a:lnTo>
                  <a:lnTo>
                    <a:pt x="4781" y="2346"/>
                  </a:lnTo>
                  <a:lnTo>
                    <a:pt x="4721" y="2370"/>
                  </a:lnTo>
                  <a:lnTo>
                    <a:pt x="4657" y="2393"/>
                  </a:lnTo>
                  <a:lnTo>
                    <a:pt x="4589" y="2414"/>
                  </a:lnTo>
                  <a:lnTo>
                    <a:pt x="4554" y="2423"/>
                  </a:lnTo>
                  <a:lnTo>
                    <a:pt x="4517" y="2431"/>
                  </a:lnTo>
                  <a:lnTo>
                    <a:pt x="4479" y="2438"/>
                  </a:lnTo>
                  <a:lnTo>
                    <a:pt x="4442" y="2444"/>
                  </a:lnTo>
                  <a:lnTo>
                    <a:pt x="4402" y="2451"/>
                  </a:lnTo>
                  <a:lnTo>
                    <a:pt x="4361" y="2456"/>
                  </a:lnTo>
                  <a:lnTo>
                    <a:pt x="4321" y="2459"/>
                  </a:lnTo>
                  <a:lnTo>
                    <a:pt x="4279" y="2460"/>
                  </a:lnTo>
                  <a:lnTo>
                    <a:pt x="4236" y="2460"/>
                  </a:lnTo>
                  <a:lnTo>
                    <a:pt x="4193" y="2460"/>
                  </a:lnTo>
                  <a:lnTo>
                    <a:pt x="4149" y="2457"/>
                  </a:lnTo>
                  <a:lnTo>
                    <a:pt x="4103" y="2454"/>
                  </a:lnTo>
                  <a:lnTo>
                    <a:pt x="4057" y="2448"/>
                  </a:lnTo>
                  <a:lnTo>
                    <a:pt x="4012" y="2441"/>
                  </a:lnTo>
                  <a:lnTo>
                    <a:pt x="3964" y="2431"/>
                  </a:lnTo>
                  <a:lnTo>
                    <a:pt x="3916" y="2422"/>
                  </a:lnTo>
                  <a:lnTo>
                    <a:pt x="3867" y="2409"/>
                  </a:lnTo>
                  <a:lnTo>
                    <a:pt x="3819" y="2394"/>
                  </a:lnTo>
                  <a:lnTo>
                    <a:pt x="3769" y="2377"/>
                  </a:lnTo>
                  <a:lnTo>
                    <a:pt x="3717" y="2357"/>
                  </a:lnTo>
                  <a:lnTo>
                    <a:pt x="3666" y="2336"/>
                  </a:lnTo>
                  <a:lnTo>
                    <a:pt x="3614" y="2312"/>
                  </a:lnTo>
                  <a:lnTo>
                    <a:pt x="3563" y="2286"/>
                  </a:lnTo>
                  <a:lnTo>
                    <a:pt x="3510" y="2257"/>
                  </a:lnTo>
                  <a:lnTo>
                    <a:pt x="3456" y="2226"/>
                  </a:lnTo>
                  <a:lnTo>
                    <a:pt x="3402" y="2192"/>
                  </a:lnTo>
                  <a:lnTo>
                    <a:pt x="3348" y="2155"/>
                  </a:lnTo>
                  <a:lnTo>
                    <a:pt x="3294" y="2117"/>
                  </a:lnTo>
                  <a:lnTo>
                    <a:pt x="3238" y="2075"/>
                  </a:lnTo>
                  <a:lnTo>
                    <a:pt x="3183" y="2029"/>
                  </a:lnTo>
                  <a:lnTo>
                    <a:pt x="3127" y="1981"/>
                  </a:lnTo>
                  <a:lnTo>
                    <a:pt x="3070" y="1931"/>
                  </a:lnTo>
                  <a:lnTo>
                    <a:pt x="3013" y="1876"/>
                  </a:lnTo>
                  <a:lnTo>
                    <a:pt x="2956" y="1818"/>
                  </a:lnTo>
                  <a:lnTo>
                    <a:pt x="2899" y="1756"/>
                  </a:lnTo>
                  <a:lnTo>
                    <a:pt x="2841" y="1694"/>
                  </a:lnTo>
                  <a:lnTo>
                    <a:pt x="2841" y="1694"/>
                  </a:lnTo>
                  <a:lnTo>
                    <a:pt x="2727" y="1564"/>
                  </a:lnTo>
                  <a:lnTo>
                    <a:pt x="2616" y="1442"/>
                  </a:lnTo>
                  <a:lnTo>
                    <a:pt x="2508" y="1325"/>
                  </a:lnTo>
                  <a:lnTo>
                    <a:pt x="2402" y="1214"/>
                  </a:lnTo>
                  <a:lnTo>
                    <a:pt x="2300" y="1111"/>
                  </a:lnTo>
                  <a:lnTo>
                    <a:pt x="2198" y="1012"/>
                  </a:lnTo>
                  <a:lnTo>
                    <a:pt x="2101" y="918"/>
                  </a:lnTo>
                  <a:lnTo>
                    <a:pt x="2004" y="831"/>
                  </a:lnTo>
                  <a:lnTo>
                    <a:pt x="1911" y="749"/>
                  </a:lnTo>
                  <a:lnTo>
                    <a:pt x="1818" y="671"/>
                  </a:lnTo>
                  <a:lnTo>
                    <a:pt x="1728" y="600"/>
                  </a:lnTo>
                  <a:lnTo>
                    <a:pt x="1639" y="533"/>
                  </a:lnTo>
                  <a:lnTo>
                    <a:pt x="1553" y="470"/>
                  </a:lnTo>
                  <a:lnTo>
                    <a:pt x="1467" y="413"/>
                  </a:lnTo>
                  <a:lnTo>
                    <a:pt x="1382" y="360"/>
                  </a:lnTo>
                  <a:lnTo>
                    <a:pt x="1299" y="310"/>
                  </a:lnTo>
                  <a:lnTo>
                    <a:pt x="1215" y="266"/>
                  </a:lnTo>
                  <a:lnTo>
                    <a:pt x="1133" y="224"/>
                  </a:lnTo>
                  <a:lnTo>
                    <a:pt x="1053" y="189"/>
                  </a:lnTo>
                  <a:lnTo>
                    <a:pt x="972" y="155"/>
                  </a:lnTo>
                  <a:lnTo>
                    <a:pt x="892" y="126"/>
                  </a:lnTo>
                  <a:lnTo>
                    <a:pt x="813" y="100"/>
                  </a:lnTo>
                  <a:lnTo>
                    <a:pt x="733" y="77"/>
                  </a:lnTo>
                  <a:lnTo>
                    <a:pt x="653" y="58"/>
                  </a:lnTo>
                  <a:lnTo>
                    <a:pt x="574" y="42"/>
                  </a:lnTo>
                  <a:lnTo>
                    <a:pt x="493" y="29"/>
                  </a:lnTo>
                  <a:lnTo>
                    <a:pt x="413" y="17"/>
                  </a:lnTo>
                  <a:lnTo>
                    <a:pt x="332" y="9"/>
                  </a:lnTo>
                  <a:lnTo>
                    <a:pt x="250" y="3"/>
                  </a:lnTo>
                  <a:lnTo>
                    <a:pt x="168" y="0"/>
                  </a:lnTo>
                  <a:lnTo>
                    <a:pt x="85" y="0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66752" name="Freeform 64"/>
            <p:cNvSpPr>
              <a:spLocks/>
            </p:cNvSpPr>
            <p:nvPr/>
          </p:nvSpPr>
          <p:spPr bwMode="auto">
            <a:xfrm>
              <a:off x="375" y="787"/>
              <a:ext cx="5147" cy="1195"/>
            </a:xfrm>
            <a:custGeom>
              <a:avLst/>
              <a:gdLst/>
              <a:ahLst/>
              <a:cxnLst>
                <a:cxn ang="0">
                  <a:pos x="5147" y="2049"/>
                </a:cxn>
                <a:cxn ang="0">
                  <a:pos x="5100" y="2090"/>
                </a:cxn>
                <a:cxn ang="0">
                  <a:pos x="5043" y="2132"/>
                </a:cxn>
                <a:cxn ang="0">
                  <a:pos x="4967" y="2182"/>
                </a:cxn>
                <a:cxn ang="0">
                  <a:pos x="4871" y="2237"/>
                </a:cxn>
                <a:cxn ang="0">
                  <a:pos x="4756" y="2288"/>
                </a:cxn>
                <a:cxn ang="0">
                  <a:pos x="4624" y="2335"/>
                </a:cxn>
                <a:cxn ang="0">
                  <a:pos x="4553" y="2355"/>
                </a:cxn>
                <a:cxn ang="0">
                  <a:pos x="4477" y="2369"/>
                </a:cxn>
                <a:cxn ang="0">
                  <a:pos x="4397" y="2382"/>
                </a:cxn>
                <a:cxn ang="0">
                  <a:pos x="4314" y="2388"/>
                </a:cxn>
                <a:cxn ang="0">
                  <a:pos x="4228" y="2390"/>
                </a:cxn>
                <a:cxn ang="0">
                  <a:pos x="4139" y="2385"/>
                </a:cxn>
                <a:cxn ang="0">
                  <a:pos x="4046" y="2374"/>
                </a:cxn>
                <a:cxn ang="0">
                  <a:pos x="3952" y="2356"/>
                </a:cxn>
                <a:cxn ang="0">
                  <a:pos x="3853" y="2330"/>
                </a:cxn>
                <a:cxn ang="0">
                  <a:pos x="3752" y="2296"/>
                </a:cxn>
                <a:cxn ang="0">
                  <a:pos x="3648" y="2253"/>
                </a:cxn>
                <a:cxn ang="0">
                  <a:pos x="3542" y="2200"/>
                </a:cxn>
                <a:cxn ang="0">
                  <a:pos x="3434" y="2137"/>
                </a:cxn>
                <a:cxn ang="0">
                  <a:pos x="3324" y="2064"/>
                </a:cxn>
                <a:cxn ang="0">
                  <a:pos x="3212" y="1978"/>
                </a:cxn>
                <a:cxn ang="0">
                  <a:pos x="3098" y="1880"/>
                </a:cxn>
                <a:cxn ang="0">
                  <a:pos x="2983" y="1770"/>
                </a:cxn>
                <a:cxn ang="0">
                  <a:pos x="2866" y="1646"/>
                </a:cxn>
                <a:cxn ang="0">
                  <a:pos x="2749" y="1520"/>
                </a:cxn>
                <a:cxn ang="0">
                  <a:pos x="2527" y="1284"/>
                </a:cxn>
                <a:cxn ang="0">
                  <a:pos x="2315" y="1072"/>
                </a:cxn>
                <a:cxn ang="0">
                  <a:pos x="2113" y="884"/>
                </a:cxn>
                <a:cxn ang="0">
                  <a:pos x="1920" y="717"/>
                </a:cxn>
                <a:cxn ang="0">
                  <a:pos x="1736" y="570"/>
                </a:cxn>
                <a:cxn ang="0">
                  <a:pos x="1558" y="444"/>
                </a:cxn>
                <a:cxn ang="0">
                  <a:pos x="1386" y="336"/>
                </a:cxn>
                <a:cxn ang="0">
                  <a:pos x="1219" y="246"/>
                </a:cxn>
                <a:cxn ang="0">
                  <a:pos x="1055" y="170"/>
                </a:cxn>
                <a:cxn ang="0">
                  <a:pos x="893" y="112"/>
                </a:cxn>
                <a:cxn ang="0">
                  <a:pos x="733" y="65"/>
                </a:cxn>
                <a:cxn ang="0">
                  <a:pos x="574" y="33"/>
                </a:cxn>
                <a:cxn ang="0">
                  <a:pos x="413" y="12"/>
                </a:cxn>
                <a:cxn ang="0">
                  <a:pos x="250" y="2"/>
                </a:cxn>
                <a:cxn ang="0">
                  <a:pos x="85" y="0"/>
                </a:cxn>
              </a:cxnLst>
              <a:rect l="0" t="0" r="r" b="b"/>
              <a:pathLst>
                <a:path w="5147" h="2390">
                  <a:moveTo>
                    <a:pt x="5147" y="2049"/>
                  </a:moveTo>
                  <a:lnTo>
                    <a:pt x="5147" y="2049"/>
                  </a:lnTo>
                  <a:lnTo>
                    <a:pt x="5135" y="2061"/>
                  </a:lnTo>
                  <a:lnTo>
                    <a:pt x="5100" y="2090"/>
                  </a:lnTo>
                  <a:lnTo>
                    <a:pt x="5075" y="2109"/>
                  </a:lnTo>
                  <a:lnTo>
                    <a:pt x="5043" y="2132"/>
                  </a:lnTo>
                  <a:lnTo>
                    <a:pt x="5008" y="2156"/>
                  </a:lnTo>
                  <a:lnTo>
                    <a:pt x="4967" y="2182"/>
                  </a:lnTo>
                  <a:lnTo>
                    <a:pt x="4921" y="2209"/>
                  </a:lnTo>
                  <a:lnTo>
                    <a:pt x="4871" y="2237"/>
                  </a:lnTo>
                  <a:lnTo>
                    <a:pt x="4815" y="2262"/>
                  </a:lnTo>
                  <a:lnTo>
                    <a:pt x="4756" y="2288"/>
                  </a:lnTo>
                  <a:lnTo>
                    <a:pt x="4692" y="2313"/>
                  </a:lnTo>
                  <a:lnTo>
                    <a:pt x="4624" y="2335"/>
                  </a:lnTo>
                  <a:lnTo>
                    <a:pt x="4589" y="2345"/>
                  </a:lnTo>
                  <a:lnTo>
                    <a:pt x="4553" y="2355"/>
                  </a:lnTo>
                  <a:lnTo>
                    <a:pt x="4515" y="2363"/>
                  </a:lnTo>
                  <a:lnTo>
                    <a:pt x="4477" y="2369"/>
                  </a:lnTo>
                  <a:lnTo>
                    <a:pt x="4438" y="2376"/>
                  </a:lnTo>
                  <a:lnTo>
                    <a:pt x="4397" y="2382"/>
                  </a:lnTo>
                  <a:lnTo>
                    <a:pt x="4357" y="2385"/>
                  </a:lnTo>
                  <a:lnTo>
                    <a:pt x="4314" y="2388"/>
                  </a:lnTo>
                  <a:lnTo>
                    <a:pt x="4272" y="2390"/>
                  </a:lnTo>
                  <a:lnTo>
                    <a:pt x="4228" y="2390"/>
                  </a:lnTo>
                  <a:lnTo>
                    <a:pt x="4184" y="2388"/>
                  </a:lnTo>
                  <a:lnTo>
                    <a:pt x="4139" y="2385"/>
                  </a:lnTo>
                  <a:lnTo>
                    <a:pt x="4093" y="2380"/>
                  </a:lnTo>
                  <a:lnTo>
                    <a:pt x="4046" y="2374"/>
                  </a:lnTo>
                  <a:lnTo>
                    <a:pt x="3999" y="2366"/>
                  </a:lnTo>
                  <a:lnTo>
                    <a:pt x="3952" y="2356"/>
                  </a:lnTo>
                  <a:lnTo>
                    <a:pt x="3902" y="2345"/>
                  </a:lnTo>
                  <a:lnTo>
                    <a:pt x="3853" y="2330"/>
                  </a:lnTo>
                  <a:lnTo>
                    <a:pt x="3803" y="2314"/>
                  </a:lnTo>
                  <a:lnTo>
                    <a:pt x="3752" y="2296"/>
                  </a:lnTo>
                  <a:lnTo>
                    <a:pt x="3700" y="2275"/>
                  </a:lnTo>
                  <a:lnTo>
                    <a:pt x="3648" y="2253"/>
                  </a:lnTo>
                  <a:lnTo>
                    <a:pt x="3596" y="2229"/>
                  </a:lnTo>
                  <a:lnTo>
                    <a:pt x="3542" y="2200"/>
                  </a:lnTo>
                  <a:lnTo>
                    <a:pt x="3489" y="2170"/>
                  </a:lnTo>
                  <a:lnTo>
                    <a:pt x="3434" y="2137"/>
                  </a:lnTo>
                  <a:lnTo>
                    <a:pt x="3380" y="2101"/>
                  </a:lnTo>
                  <a:lnTo>
                    <a:pt x="3324" y="2064"/>
                  </a:lnTo>
                  <a:lnTo>
                    <a:pt x="3269" y="2022"/>
                  </a:lnTo>
                  <a:lnTo>
                    <a:pt x="3212" y="1978"/>
                  </a:lnTo>
                  <a:lnTo>
                    <a:pt x="3156" y="1930"/>
                  </a:lnTo>
                  <a:lnTo>
                    <a:pt x="3098" y="1880"/>
                  </a:lnTo>
                  <a:lnTo>
                    <a:pt x="3041" y="1827"/>
                  </a:lnTo>
                  <a:lnTo>
                    <a:pt x="2983" y="1770"/>
                  </a:lnTo>
                  <a:lnTo>
                    <a:pt x="2924" y="1710"/>
                  </a:lnTo>
                  <a:lnTo>
                    <a:pt x="2866" y="1646"/>
                  </a:lnTo>
                  <a:lnTo>
                    <a:pt x="2866" y="1646"/>
                  </a:lnTo>
                  <a:lnTo>
                    <a:pt x="2749" y="1520"/>
                  </a:lnTo>
                  <a:lnTo>
                    <a:pt x="2637" y="1399"/>
                  </a:lnTo>
                  <a:lnTo>
                    <a:pt x="2527" y="1284"/>
                  </a:lnTo>
                  <a:lnTo>
                    <a:pt x="2419" y="1174"/>
                  </a:lnTo>
                  <a:lnTo>
                    <a:pt x="2315" y="1072"/>
                  </a:lnTo>
                  <a:lnTo>
                    <a:pt x="2213" y="976"/>
                  </a:lnTo>
                  <a:lnTo>
                    <a:pt x="2113" y="884"/>
                  </a:lnTo>
                  <a:lnTo>
                    <a:pt x="2016" y="798"/>
                  </a:lnTo>
                  <a:lnTo>
                    <a:pt x="1920" y="717"/>
                  </a:lnTo>
                  <a:lnTo>
                    <a:pt x="1827" y="641"/>
                  </a:lnTo>
                  <a:lnTo>
                    <a:pt x="1736" y="570"/>
                  </a:lnTo>
                  <a:lnTo>
                    <a:pt x="1647" y="504"/>
                  </a:lnTo>
                  <a:lnTo>
                    <a:pt x="1558" y="444"/>
                  </a:lnTo>
                  <a:lnTo>
                    <a:pt x="1472" y="388"/>
                  </a:lnTo>
                  <a:lnTo>
                    <a:pt x="1386" y="336"/>
                  </a:lnTo>
                  <a:lnTo>
                    <a:pt x="1303" y="288"/>
                  </a:lnTo>
                  <a:lnTo>
                    <a:pt x="1219" y="246"/>
                  </a:lnTo>
                  <a:lnTo>
                    <a:pt x="1136" y="205"/>
                  </a:lnTo>
                  <a:lnTo>
                    <a:pt x="1055" y="170"/>
                  </a:lnTo>
                  <a:lnTo>
                    <a:pt x="974" y="139"/>
                  </a:lnTo>
                  <a:lnTo>
                    <a:pt x="893" y="112"/>
                  </a:lnTo>
                  <a:lnTo>
                    <a:pt x="814" y="88"/>
                  </a:lnTo>
                  <a:lnTo>
                    <a:pt x="733" y="65"/>
                  </a:lnTo>
                  <a:lnTo>
                    <a:pt x="653" y="47"/>
                  </a:lnTo>
                  <a:lnTo>
                    <a:pt x="574" y="33"/>
                  </a:lnTo>
                  <a:lnTo>
                    <a:pt x="493" y="21"/>
                  </a:lnTo>
                  <a:lnTo>
                    <a:pt x="413" y="12"/>
                  </a:lnTo>
                  <a:lnTo>
                    <a:pt x="332" y="5"/>
                  </a:lnTo>
                  <a:lnTo>
                    <a:pt x="250" y="2"/>
                  </a:lnTo>
                  <a:lnTo>
                    <a:pt x="168" y="0"/>
                  </a:lnTo>
                  <a:lnTo>
                    <a:pt x="85" y="0"/>
                  </a:lnTo>
                  <a:lnTo>
                    <a:pt x="0" y="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66753" name="Freeform 65"/>
            <p:cNvSpPr>
              <a:spLocks/>
            </p:cNvSpPr>
            <p:nvPr/>
          </p:nvSpPr>
          <p:spPr bwMode="auto">
            <a:xfrm>
              <a:off x="389" y="808"/>
              <a:ext cx="5176" cy="1160"/>
            </a:xfrm>
            <a:custGeom>
              <a:avLst/>
              <a:gdLst/>
              <a:ahLst/>
              <a:cxnLst>
                <a:cxn ang="0">
                  <a:pos x="5176" y="1959"/>
                </a:cxn>
                <a:cxn ang="0">
                  <a:pos x="5130" y="2001"/>
                </a:cxn>
                <a:cxn ang="0">
                  <a:pos x="5075" y="2044"/>
                </a:cxn>
                <a:cxn ang="0">
                  <a:pos x="4998" y="2096"/>
                </a:cxn>
                <a:cxn ang="0">
                  <a:pos x="4903" y="2153"/>
                </a:cxn>
                <a:cxn ang="0">
                  <a:pos x="4790" y="2208"/>
                </a:cxn>
                <a:cxn ang="0">
                  <a:pos x="4658" y="2258"/>
                </a:cxn>
                <a:cxn ang="0">
                  <a:pos x="4587" y="2277"/>
                </a:cxn>
                <a:cxn ang="0">
                  <a:pos x="4513" y="2295"/>
                </a:cxn>
                <a:cxn ang="0">
                  <a:pos x="4433" y="2308"/>
                </a:cxn>
                <a:cxn ang="0">
                  <a:pos x="4350" y="2317"/>
                </a:cxn>
                <a:cxn ang="0">
                  <a:pos x="4264" y="2321"/>
                </a:cxn>
                <a:cxn ang="0">
                  <a:pos x="4174" y="2317"/>
                </a:cxn>
                <a:cxn ang="0">
                  <a:pos x="4082" y="2308"/>
                </a:cxn>
                <a:cxn ang="0">
                  <a:pos x="3986" y="2292"/>
                </a:cxn>
                <a:cxn ang="0">
                  <a:pos x="3888" y="2269"/>
                </a:cxn>
                <a:cxn ang="0">
                  <a:pos x="3786" y="2235"/>
                </a:cxn>
                <a:cxn ang="0">
                  <a:pos x="3682" y="2195"/>
                </a:cxn>
                <a:cxn ang="0">
                  <a:pos x="3575" y="2143"/>
                </a:cxn>
                <a:cxn ang="0">
                  <a:pos x="3466" y="2082"/>
                </a:cxn>
                <a:cxn ang="0">
                  <a:pos x="3355" y="2011"/>
                </a:cxn>
                <a:cxn ang="0">
                  <a:pos x="3241" y="1927"/>
                </a:cxn>
                <a:cxn ang="0">
                  <a:pos x="3125" y="1831"/>
                </a:cxn>
                <a:cxn ang="0">
                  <a:pos x="3009" y="1723"/>
                </a:cxn>
                <a:cxn ang="0">
                  <a:pos x="2891" y="1600"/>
                </a:cxn>
                <a:cxn ang="0">
                  <a:pos x="2773" y="1475"/>
                </a:cxn>
                <a:cxn ang="0">
                  <a:pos x="2545" y="1244"/>
                </a:cxn>
                <a:cxn ang="0">
                  <a:pos x="2331" y="1035"/>
                </a:cxn>
                <a:cxn ang="0">
                  <a:pos x="2126" y="850"/>
                </a:cxn>
                <a:cxn ang="0">
                  <a:pos x="1931" y="685"/>
                </a:cxn>
                <a:cxn ang="0">
                  <a:pos x="1744" y="543"/>
                </a:cxn>
                <a:cxn ang="0">
                  <a:pos x="1565" y="419"/>
                </a:cxn>
                <a:cxn ang="0">
                  <a:pos x="1391" y="314"/>
                </a:cxn>
                <a:cxn ang="0">
                  <a:pos x="1222" y="226"/>
                </a:cxn>
                <a:cxn ang="0">
                  <a:pos x="1057" y="154"/>
                </a:cxn>
                <a:cxn ang="0">
                  <a:pos x="894" y="99"/>
                </a:cxn>
                <a:cxn ang="0">
                  <a:pos x="735" y="55"/>
                </a:cxn>
                <a:cxn ang="0">
                  <a:pos x="574" y="26"/>
                </a:cxn>
                <a:cxn ang="0">
                  <a:pos x="412" y="8"/>
                </a:cxn>
                <a:cxn ang="0">
                  <a:pos x="250" y="0"/>
                </a:cxn>
                <a:cxn ang="0">
                  <a:pos x="85" y="4"/>
                </a:cxn>
              </a:cxnLst>
              <a:rect l="0" t="0" r="r" b="b"/>
              <a:pathLst>
                <a:path w="5176" h="2321">
                  <a:moveTo>
                    <a:pt x="5176" y="1959"/>
                  </a:moveTo>
                  <a:lnTo>
                    <a:pt x="5176" y="1959"/>
                  </a:lnTo>
                  <a:lnTo>
                    <a:pt x="5165" y="1970"/>
                  </a:lnTo>
                  <a:lnTo>
                    <a:pt x="5130" y="2001"/>
                  </a:lnTo>
                  <a:lnTo>
                    <a:pt x="5105" y="2020"/>
                  </a:lnTo>
                  <a:lnTo>
                    <a:pt x="5075" y="2044"/>
                  </a:lnTo>
                  <a:lnTo>
                    <a:pt x="5039" y="2070"/>
                  </a:lnTo>
                  <a:lnTo>
                    <a:pt x="4998" y="2096"/>
                  </a:lnTo>
                  <a:lnTo>
                    <a:pt x="4953" y="2125"/>
                  </a:lnTo>
                  <a:lnTo>
                    <a:pt x="4903" y="2153"/>
                  </a:lnTo>
                  <a:lnTo>
                    <a:pt x="4849" y="2180"/>
                  </a:lnTo>
                  <a:lnTo>
                    <a:pt x="4790" y="2208"/>
                  </a:lnTo>
                  <a:lnTo>
                    <a:pt x="4726" y="2233"/>
                  </a:lnTo>
                  <a:lnTo>
                    <a:pt x="4658" y="2258"/>
                  </a:lnTo>
                  <a:lnTo>
                    <a:pt x="4624" y="2267"/>
                  </a:lnTo>
                  <a:lnTo>
                    <a:pt x="4587" y="2277"/>
                  </a:lnTo>
                  <a:lnTo>
                    <a:pt x="4550" y="2287"/>
                  </a:lnTo>
                  <a:lnTo>
                    <a:pt x="4513" y="2295"/>
                  </a:lnTo>
                  <a:lnTo>
                    <a:pt x="4472" y="2303"/>
                  </a:lnTo>
                  <a:lnTo>
                    <a:pt x="4433" y="2308"/>
                  </a:lnTo>
                  <a:lnTo>
                    <a:pt x="4392" y="2313"/>
                  </a:lnTo>
                  <a:lnTo>
                    <a:pt x="4350" y="2317"/>
                  </a:lnTo>
                  <a:lnTo>
                    <a:pt x="4307" y="2319"/>
                  </a:lnTo>
                  <a:lnTo>
                    <a:pt x="4264" y="2321"/>
                  </a:lnTo>
                  <a:lnTo>
                    <a:pt x="4220" y="2319"/>
                  </a:lnTo>
                  <a:lnTo>
                    <a:pt x="4174" y="2317"/>
                  </a:lnTo>
                  <a:lnTo>
                    <a:pt x="4128" y="2314"/>
                  </a:lnTo>
                  <a:lnTo>
                    <a:pt x="4082" y="2308"/>
                  </a:lnTo>
                  <a:lnTo>
                    <a:pt x="4034" y="2301"/>
                  </a:lnTo>
                  <a:lnTo>
                    <a:pt x="3986" y="2292"/>
                  </a:lnTo>
                  <a:lnTo>
                    <a:pt x="3936" y="2282"/>
                  </a:lnTo>
                  <a:lnTo>
                    <a:pt x="3888" y="2269"/>
                  </a:lnTo>
                  <a:lnTo>
                    <a:pt x="3836" y="2253"/>
                  </a:lnTo>
                  <a:lnTo>
                    <a:pt x="3786" y="2235"/>
                  </a:lnTo>
                  <a:lnTo>
                    <a:pt x="3734" y="2216"/>
                  </a:lnTo>
                  <a:lnTo>
                    <a:pt x="3682" y="2195"/>
                  </a:lnTo>
                  <a:lnTo>
                    <a:pt x="3628" y="2170"/>
                  </a:lnTo>
                  <a:lnTo>
                    <a:pt x="3575" y="2143"/>
                  </a:lnTo>
                  <a:lnTo>
                    <a:pt x="3521" y="2114"/>
                  </a:lnTo>
                  <a:lnTo>
                    <a:pt x="3466" y="2082"/>
                  </a:lnTo>
                  <a:lnTo>
                    <a:pt x="3410" y="2048"/>
                  </a:lnTo>
                  <a:lnTo>
                    <a:pt x="3355" y="2011"/>
                  </a:lnTo>
                  <a:lnTo>
                    <a:pt x="3298" y="1970"/>
                  </a:lnTo>
                  <a:lnTo>
                    <a:pt x="3241" y="1927"/>
                  </a:lnTo>
                  <a:lnTo>
                    <a:pt x="3184" y="1880"/>
                  </a:lnTo>
                  <a:lnTo>
                    <a:pt x="3125" y="1831"/>
                  </a:lnTo>
                  <a:lnTo>
                    <a:pt x="3067" y="1778"/>
                  </a:lnTo>
                  <a:lnTo>
                    <a:pt x="3009" y="1723"/>
                  </a:lnTo>
                  <a:lnTo>
                    <a:pt x="2949" y="1663"/>
                  </a:lnTo>
                  <a:lnTo>
                    <a:pt x="2891" y="1600"/>
                  </a:lnTo>
                  <a:lnTo>
                    <a:pt x="2891" y="1600"/>
                  </a:lnTo>
                  <a:lnTo>
                    <a:pt x="2773" y="1475"/>
                  </a:lnTo>
                  <a:lnTo>
                    <a:pt x="2658" y="1357"/>
                  </a:lnTo>
                  <a:lnTo>
                    <a:pt x="2545" y="1244"/>
                  </a:lnTo>
                  <a:lnTo>
                    <a:pt x="2437" y="1135"/>
                  </a:lnTo>
                  <a:lnTo>
                    <a:pt x="2331" y="1035"/>
                  </a:lnTo>
                  <a:lnTo>
                    <a:pt x="2227" y="938"/>
                  </a:lnTo>
                  <a:lnTo>
                    <a:pt x="2126" y="850"/>
                  </a:lnTo>
                  <a:lnTo>
                    <a:pt x="2027" y="764"/>
                  </a:lnTo>
                  <a:lnTo>
                    <a:pt x="1931" y="685"/>
                  </a:lnTo>
                  <a:lnTo>
                    <a:pt x="1837" y="611"/>
                  </a:lnTo>
                  <a:lnTo>
                    <a:pt x="1744" y="543"/>
                  </a:lnTo>
                  <a:lnTo>
                    <a:pt x="1654" y="478"/>
                  </a:lnTo>
                  <a:lnTo>
                    <a:pt x="1565" y="419"/>
                  </a:lnTo>
                  <a:lnTo>
                    <a:pt x="1477" y="364"/>
                  </a:lnTo>
                  <a:lnTo>
                    <a:pt x="1391" y="314"/>
                  </a:lnTo>
                  <a:lnTo>
                    <a:pt x="1305" y="268"/>
                  </a:lnTo>
                  <a:lnTo>
                    <a:pt x="1222" y="226"/>
                  </a:lnTo>
                  <a:lnTo>
                    <a:pt x="1139" y="188"/>
                  </a:lnTo>
                  <a:lnTo>
                    <a:pt x="1057" y="154"/>
                  </a:lnTo>
                  <a:lnTo>
                    <a:pt x="976" y="125"/>
                  </a:lnTo>
                  <a:lnTo>
                    <a:pt x="894" y="99"/>
                  </a:lnTo>
                  <a:lnTo>
                    <a:pt x="814" y="75"/>
                  </a:lnTo>
                  <a:lnTo>
                    <a:pt x="735" y="55"/>
                  </a:lnTo>
                  <a:lnTo>
                    <a:pt x="654" y="39"/>
                  </a:lnTo>
                  <a:lnTo>
                    <a:pt x="574" y="26"/>
                  </a:lnTo>
                  <a:lnTo>
                    <a:pt x="493" y="16"/>
                  </a:lnTo>
                  <a:lnTo>
                    <a:pt x="412" y="8"/>
                  </a:lnTo>
                  <a:lnTo>
                    <a:pt x="332" y="4"/>
                  </a:lnTo>
                  <a:lnTo>
                    <a:pt x="250" y="0"/>
                  </a:lnTo>
                  <a:lnTo>
                    <a:pt x="168" y="0"/>
                  </a:lnTo>
                  <a:lnTo>
                    <a:pt x="85" y="4"/>
                  </a:lnTo>
                  <a:lnTo>
                    <a:pt x="0" y="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66754" name="Freeform 66"/>
            <p:cNvSpPr>
              <a:spLocks/>
            </p:cNvSpPr>
            <p:nvPr/>
          </p:nvSpPr>
          <p:spPr bwMode="auto">
            <a:xfrm>
              <a:off x="403" y="829"/>
              <a:ext cx="5205" cy="1124"/>
            </a:xfrm>
            <a:custGeom>
              <a:avLst/>
              <a:gdLst/>
              <a:ahLst/>
              <a:cxnLst>
                <a:cxn ang="0">
                  <a:pos x="5205" y="1868"/>
                </a:cxn>
                <a:cxn ang="0">
                  <a:pos x="5161" y="1910"/>
                </a:cxn>
                <a:cxn ang="0">
                  <a:pos x="5105" y="1956"/>
                </a:cxn>
                <a:cxn ang="0">
                  <a:pos x="5030" y="2011"/>
                </a:cxn>
                <a:cxn ang="0">
                  <a:pos x="4936" y="2069"/>
                </a:cxn>
                <a:cxn ang="0">
                  <a:pos x="4822" y="2127"/>
                </a:cxn>
                <a:cxn ang="0">
                  <a:pos x="4693" y="2178"/>
                </a:cxn>
                <a:cxn ang="0">
                  <a:pos x="4621" y="2201"/>
                </a:cxn>
                <a:cxn ang="0">
                  <a:pos x="4546" y="2219"/>
                </a:cxn>
                <a:cxn ang="0">
                  <a:pos x="4467" y="2235"/>
                </a:cxn>
                <a:cxn ang="0">
                  <a:pos x="4385" y="2245"/>
                </a:cxn>
                <a:cxn ang="0">
                  <a:pos x="4299" y="2250"/>
                </a:cxn>
                <a:cxn ang="0">
                  <a:pos x="4208" y="2250"/>
                </a:cxn>
                <a:cxn ang="0">
                  <a:pos x="4117" y="2241"/>
                </a:cxn>
                <a:cxn ang="0">
                  <a:pos x="4020" y="2227"/>
                </a:cxn>
                <a:cxn ang="0">
                  <a:pos x="3921" y="2206"/>
                </a:cxn>
                <a:cxn ang="0">
                  <a:pos x="3820" y="2175"/>
                </a:cxn>
                <a:cxn ang="0">
                  <a:pos x="3714" y="2135"/>
                </a:cxn>
                <a:cxn ang="0">
                  <a:pos x="3607" y="2086"/>
                </a:cxn>
                <a:cxn ang="0">
                  <a:pos x="3497" y="2027"/>
                </a:cxn>
                <a:cxn ang="0">
                  <a:pos x="3385" y="1957"/>
                </a:cxn>
                <a:cxn ang="0">
                  <a:pos x="3270" y="1875"/>
                </a:cxn>
                <a:cxn ang="0">
                  <a:pos x="3153" y="1781"/>
                </a:cxn>
                <a:cxn ang="0">
                  <a:pos x="3035" y="1675"/>
                </a:cxn>
                <a:cxn ang="0">
                  <a:pos x="2914" y="1555"/>
                </a:cxn>
                <a:cxn ang="0">
                  <a:pos x="2795" y="1431"/>
                </a:cxn>
                <a:cxn ang="0">
                  <a:pos x="2564" y="1202"/>
                </a:cxn>
                <a:cxn ang="0">
                  <a:pos x="2346" y="997"/>
                </a:cxn>
                <a:cxn ang="0">
                  <a:pos x="2140" y="816"/>
                </a:cxn>
                <a:cxn ang="0">
                  <a:pos x="1941" y="654"/>
                </a:cxn>
                <a:cxn ang="0">
                  <a:pos x="1752" y="514"/>
                </a:cxn>
                <a:cxn ang="0">
                  <a:pos x="1570" y="394"/>
                </a:cxn>
                <a:cxn ang="0">
                  <a:pos x="1395" y="293"/>
                </a:cxn>
                <a:cxn ang="0">
                  <a:pos x="1226" y="207"/>
                </a:cxn>
                <a:cxn ang="0">
                  <a:pos x="1059" y="139"/>
                </a:cxn>
                <a:cxn ang="0">
                  <a:pos x="897" y="86"/>
                </a:cxn>
                <a:cxn ang="0">
                  <a:pos x="734" y="45"/>
                </a:cxn>
                <a:cxn ang="0">
                  <a:pos x="575" y="20"/>
                </a:cxn>
                <a:cxn ang="0">
                  <a:pos x="414" y="5"/>
                </a:cxn>
                <a:cxn ang="0">
                  <a:pos x="250" y="0"/>
                </a:cxn>
                <a:cxn ang="0">
                  <a:pos x="85" y="7"/>
                </a:cxn>
              </a:cxnLst>
              <a:rect l="0" t="0" r="r" b="b"/>
              <a:pathLst>
                <a:path w="5205" h="2250">
                  <a:moveTo>
                    <a:pt x="5205" y="1868"/>
                  </a:moveTo>
                  <a:lnTo>
                    <a:pt x="5205" y="1868"/>
                  </a:lnTo>
                  <a:lnTo>
                    <a:pt x="5194" y="1880"/>
                  </a:lnTo>
                  <a:lnTo>
                    <a:pt x="5161" y="1910"/>
                  </a:lnTo>
                  <a:lnTo>
                    <a:pt x="5136" y="1931"/>
                  </a:lnTo>
                  <a:lnTo>
                    <a:pt x="5105" y="1956"/>
                  </a:lnTo>
                  <a:lnTo>
                    <a:pt x="5071" y="1981"/>
                  </a:lnTo>
                  <a:lnTo>
                    <a:pt x="5030" y="2011"/>
                  </a:lnTo>
                  <a:lnTo>
                    <a:pt x="4984" y="2040"/>
                  </a:lnTo>
                  <a:lnTo>
                    <a:pt x="4936" y="2069"/>
                  </a:lnTo>
                  <a:lnTo>
                    <a:pt x="4882" y="2098"/>
                  </a:lnTo>
                  <a:lnTo>
                    <a:pt x="4822" y="2127"/>
                  </a:lnTo>
                  <a:lnTo>
                    <a:pt x="4760" y="2153"/>
                  </a:lnTo>
                  <a:lnTo>
                    <a:pt x="4693" y="2178"/>
                  </a:lnTo>
                  <a:lnTo>
                    <a:pt x="4657" y="2190"/>
                  </a:lnTo>
                  <a:lnTo>
                    <a:pt x="4621" y="2201"/>
                  </a:lnTo>
                  <a:lnTo>
                    <a:pt x="4585" y="2211"/>
                  </a:lnTo>
                  <a:lnTo>
                    <a:pt x="4546" y="2219"/>
                  </a:lnTo>
                  <a:lnTo>
                    <a:pt x="4507" y="2227"/>
                  </a:lnTo>
                  <a:lnTo>
                    <a:pt x="4467" y="2235"/>
                  </a:lnTo>
                  <a:lnTo>
                    <a:pt x="4426" y="2240"/>
                  </a:lnTo>
                  <a:lnTo>
                    <a:pt x="4385" y="2245"/>
                  </a:lnTo>
                  <a:lnTo>
                    <a:pt x="4342" y="2248"/>
                  </a:lnTo>
                  <a:lnTo>
                    <a:pt x="4299" y="2250"/>
                  </a:lnTo>
                  <a:lnTo>
                    <a:pt x="4254" y="2250"/>
                  </a:lnTo>
                  <a:lnTo>
                    <a:pt x="4208" y="2250"/>
                  </a:lnTo>
                  <a:lnTo>
                    <a:pt x="4163" y="2246"/>
                  </a:lnTo>
                  <a:lnTo>
                    <a:pt x="4117" y="2241"/>
                  </a:lnTo>
                  <a:lnTo>
                    <a:pt x="4068" y="2235"/>
                  </a:lnTo>
                  <a:lnTo>
                    <a:pt x="4020" y="2227"/>
                  </a:lnTo>
                  <a:lnTo>
                    <a:pt x="3971" y="2217"/>
                  </a:lnTo>
                  <a:lnTo>
                    <a:pt x="3921" y="2206"/>
                  </a:lnTo>
                  <a:lnTo>
                    <a:pt x="3871" y="2191"/>
                  </a:lnTo>
                  <a:lnTo>
                    <a:pt x="3820" y="2175"/>
                  </a:lnTo>
                  <a:lnTo>
                    <a:pt x="3767" y="2156"/>
                  </a:lnTo>
                  <a:lnTo>
                    <a:pt x="3714" y="2135"/>
                  </a:lnTo>
                  <a:lnTo>
                    <a:pt x="3661" y="2112"/>
                  </a:lnTo>
                  <a:lnTo>
                    <a:pt x="3607" y="2086"/>
                  </a:lnTo>
                  <a:lnTo>
                    <a:pt x="3553" y="2057"/>
                  </a:lnTo>
                  <a:lnTo>
                    <a:pt x="3497" y="2027"/>
                  </a:lnTo>
                  <a:lnTo>
                    <a:pt x="3442" y="1993"/>
                  </a:lnTo>
                  <a:lnTo>
                    <a:pt x="3385" y="1957"/>
                  </a:lnTo>
                  <a:lnTo>
                    <a:pt x="3328" y="1917"/>
                  </a:lnTo>
                  <a:lnTo>
                    <a:pt x="3270" y="1875"/>
                  </a:lnTo>
                  <a:lnTo>
                    <a:pt x="3213" y="1830"/>
                  </a:lnTo>
                  <a:lnTo>
                    <a:pt x="3153" y="1781"/>
                  </a:lnTo>
                  <a:lnTo>
                    <a:pt x="3095" y="1730"/>
                  </a:lnTo>
                  <a:lnTo>
                    <a:pt x="3035" y="1675"/>
                  </a:lnTo>
                  <a:lnTo>
                    <a:pt x="2975" y="1617"/>
                  </a:lnTo>
                  <a:lnTo>
                    <a:pt x="2914" y="1555"/>
                  </a:lnTo>
                  <a:lnTo>
                    <a:pt x="2914" y="1555"/>
                  </a:lnTo>
                  <a:lnTo>
                    <a:pt x="2795" y="1431"/>
                  </a:lnTo>
                  <a:lnTo>
                    <a:pt x="2678" y="1313"/>
                  </a:lnTo>
                  <a:lnTo>
                    <a:pt x="2564" y="1202"/>
                  </a:lnTo>
                  <a:lnTo>
                    <a:pt x="2453" y="1097"/>
                  </a:lnTo>
                  <a:lnTo>
                    <a:pt x="2346" y="997"/>
                  </a:lnTo>
                  <a:lnTo>
                    <a:pt x="2241" y="903"/>
                  </a:lnTo>
                  <a:lnTo>
                    <a:pt x="2140" y="816"/>
                  </a:lnTo>
                  <a:lnTo>
                    <a:pt x="2040" y="732"/>
                  </a:lnTo>
                  <a:lnTo>
                    <a:pt x="1941" y="654"/>
                  </a:lnTo>
                  <a:lnTo>
                    <a:pt x="1847" y="582"/>
                  </a:lnTo>
                  <a:lnTo>
                    <a:pt x="1752" y="514"/>
                  </a:lnTo>
                  <a:lnTo>
                    <a:pt x="1661" y="452"/>
                  </a:lnTo>
                  <a:lnTo>
                    <a:pt x="1570" y="394"/>
                  </a:lnTo>
                  <a:lnTo>
                    <a:pt x="1483" y="341"/>
                  </a:lnTo>
                  <a:lnTo>
                    <a:pt x="1395" y="293"/>
                  </a:lnTo>
                  <a:lnTo>
                    <a:pt x="1311" y="247"/>
                  </a:lnTo>
                  <a:lnTo>
                    <a:pt x="1226" y="207"/>
                  </a:lnTo>
                  <a:lnTo>
                    <a:pt x="1143" y="171"/>
                  </a:lnTo>
                  <a:lnTo>
                    <a:pt x="1059" y="139"/>
                  </a:lnTo>
                  <a:lnTo>
                    <a:pt x="977" y="110"/>
                  </a:lnTo>
                  <a:lnTo>
                    <a:pt x="897" y="86"/>
                  </a:lnTo>
                  <a:lnTo>
                    <a:pt x="815" y="63"/>
                  </a:lnTo>
                  <a:lnTo>
                    <a:pt x="734" y="45"/>
                  </a:lnTo>
                  <a:lnTo>
                    <a:pt x="655" y="31"/>
                  </a:lnTo>
                  <a:lnTo>
                    <a:pt x="575" y="20"/>
                  </a:lnTo>
                  <a:lnTo>
                    <a:pt x="494" y="10"/>
                  </a:lnTo>
                  <a:lnTo>
                    <a:pt x="414" y="5"/>
                  </a:lnTo>
                  <a:lnTo>
                    <a:pt x="332" y="2"/>
                  </a:lnTo>
                  <a:lnTo>
                    <a:pt x="250" y="0"/>
                  </a:lnTo>
                  <a:lnTo>
                    <a:pt x="168" y="2"/>
                  </a:lnTo>
                  <a:lnTo>
                    <a:pt x="85" y="7"/>
                  </a:lnTo>
                  <a:lnTo>
                    <a:pt x="0" y="13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66755" name="Freeform 67"/>
            <p:cNvSpPr>
              <a:spLocks/>
            </p:cNvSpPr>
            <p:nvPr/>
          </p:nvSpPr>
          <p:spPr bwMode="auto">
            <a:xfrm>
              <a:off x="418" y="850"/>
              <a:ext cx="5233" cy="1090"/>
            </a:xfrm>
            <a:custGeom>
              <a:avLst/>
              <a:gdLst/>
              <a:ahLst/>
              <a:cxnLst>
                <a:cxn ang="0">
                  <a:pos x="5233" y="1778"/>
                </a:cxn>
                <a:cxn ang="0">
                  <a:pos x="5189" y="1822"/>
                </a:cxn>
                <a:cxn ang="0">
                  <a:pos x="5133" y="1867"/>
                </a:cxn>
                <a:cxn ang="0">
                  <a:pos x="5060" y="1923"/>
                </a:cxn>
                <a:cxn ang="0">
                  <a:pos x="4965" y="1985"/>
                </a:cxn>
                <a:cxn ang="0">
                  <a:pos x="4854" y="2044"/>
                </a:cxn>
                <a:cxn ang="0">
                  <a:pos x="4725" y="2099"/>
                </a:cxn>
                <a:cxn ang="0">
                  <a:pos x="4654" y="2122"/>
                </a:cxn>
                <a:cxn ang="0">
                  <a:pos x="4579" y="2143"/>
                </a:cxn>
                <a:cxn ang="0">
                  <a:pos x="4500" y="2159"/>
                </a:cxn>
                <a:cxn ang="0">
                  <a:pos x="4418" y="2172"/>
                </a:cxn>
                <a:cxn ang="0">
                  <a:pos x="4332" y="2178"/>
                </a:cxn>
                <a:cxn ang="0">
                  <a:pos x="4242" y="2180"/>
                </a:cxn>
                <a:cxn ang="0">
                  <a:pos x="4149" y="2174"/>
                </a:cxn>
                <a:cxn ang="0">
                  <a:pos x="4053" y="2162"/>
                </a:cxn>
                <a:cxn ang="0">
                  <a:pos x="3953" y="2141"/>
                </a:cxn>
                <a:cxn ang="0">
                  <a:pos x="3852" y="2114"/>
                </a:cxn>
                <a:cxn ang="0">
                  <a:pos x="3746" y="2075"/>
                </a:cxn>
                <a:cxn ang="0">
                  <a:pos x="3638" y="2028"/>
                </a:cxn>
                <a:cxn ang="0">
                  <a:pos x="3527" y="1972"/>
                </a:cxn>
                <a:cxn ang="0">
                  <a:pos x="3414" y="1902"/>
                </a:cxn>
                <a:cxn ang="0">
                  <a:pos x="3298" y="1823"/>
                </a:cxn>
                <a:cxn ang="0">
                  <a:pos x="3180" y="1731"/>
                </a:cxn>
                <a:cxn ang="0">
                  <a:pos x="3059" y="1626"/>
                </a:cxn>
                <a:cxn ang="0">
                  <a:pos x="2937" y="1508"/>
                </a:cxn>
                <a:cxn ang="0">
                  <a:pos x="2816" y="1387"/>
                </a:cxn>
                <a:cxn ang="0">
                  <a:pos x="2581" y="1161"/>
                </a:cxn>
                <a:cxn ang="0">
                  <a:pos x="2361" y="959"/>
                </a:cxn>
                <a:cxn ang="0">
                  <a:pos x="2151" y="780"/>
                </a:cxn>
                <a:cxn ang="0">
                  <a:pos x="1951" y="624"/>
                </a:cxn>
                <a:cxn ang="0">
                  <a:pos x="1759" y="486"/>
                </a:cxn>
                <a:cxn ang="0">
                  <a:pos x="1576" y="370"/>
                </a:cxn>
                <a:cxn ang="0">
                  <a:pos x="1400" y="270"/>
                </a:cxn>
                <a:cxn ang="0">
                  <a:pos x="1229" y="189"/>
                </a:cxn>
                <a:cxn ang="0">
                  <a:pos x="1061" y="123"/>
                </a:cxn>
                <a:cxn ang="0">
                  <a:pos x="897" y="73"/>
                </a:cxn>
                <a:cxn ang="0">
                  <a:pos x="736" y="36"/>
                </a:cxn>
                <a:cxn ang="0">
                  <a:pos x="575" y="13"/>
                </a:cxn>
                <a:cxn ang="0">
                  <a:pos x="413" y="2"/>
                </a:cxn>
                <a:cxn ang="0">
                  <a:pos x="250" y="2"/>
                </a:cxn>
                <a:cxn ang="0">
                  <a:pos x="85" y="10"/>
                </a:cxn>
              </a:cxnLst>
              <a:rect l="0" t="0" r="r" b="b"/>
              <a:pathLst>
                <a:path w="5233" h="2180">
                  <a:moveTo>
                    <a:pt x="5233" y="1778"/>
                  </a:moveTo>
                  <a:lnTo>
                    <a:pt x="5233" y="1778"/>
                  </a:lnTo>
                  <a:lnTo>
                    <a:pt x="5222" y="1789"/>
                  </a:lnTo>
                  <a:lnTo>
                    <a:pt x="5189" y="1822"/>
                  </a:lnTo>
                  <a:lnTo>
                    <a:pt x="5164" y="1843"/>
                  </a:lnTo>
                  <a:lnTo>
                    <a:pt x="5133" y="1867"/>
                  </a:lnTo>
                  <a:lnTo>
                    <a:pt x="5099" y="1894"/>
                  </a:lnTo>
                  <a:lnTo>
                    <a:pt x="5060" y="1923"/>
                  </a:lnTo>
                  <a:lnTo>
                    <a:pt x="5015" y="1954"/>
                  </a:lnTo>
                  <a:lnTo>
                    <a:pt x="4965" y="1985"/>
                  </a:lnTo>
                  <a:lnTo>
                    <a:pt x="4913" y="2014"/>
                  </a:lnTo>
                  <a:lnTo>
                    <a:pt x="4854" y="2044"/>
                  </a:lnTo>
                  <a:lnTo>
                    <a:pt x="4792" y="2072"/>
                  </a:lnTo>
                  <a:lnTo>
                    <a:pt x="4725" y="2099"/>
                  </a:lnTo>
                  <a:lnTo>
                    <a:pt x="4689" y="2111"/>
                  </a:lnTo>
                  <a:lnTo>
                    <a:pt x="4654" y="2122"/>
                  </a:lnTo>
                  <a:lnTo>
                    <a:pt x="4617" y="2133"/>
                  </a:lnTo>
                  <a:lnTo>
                    <a:pt x="4579" y="2143"/>
                  </a:lnTo>
                  <a:lnTo>
                    <a:pt x="4540" y="2153"/>
                  </a:lnTo>
                  <a:lnTo>
                    <a:pt x="4500" y="2159"/>
                  </a:lnTo>
                  <a:lnTo>
                    <a:pt x="4460" y="2167"/>
                  </a:lnTo>
                  <a:lnTo>
                    <a:pt x="4418" y="2172"/>
                  </a:lnTo>
                  <a:lnTo>
                    <a:pt x="4375" y="2175"/>
                  </a:lnTo>
                  <a:lnTo>
                    <a:pt x="4332" y="2178"/>
                  </a:lnTo>
                  <a:lnTo>
                    <a:pt x="4288" y="2180"/>
                  </a:lnTo>
                  <a:lnTo>
                    <a:pt x="4242" y="2180"/>
                  </a:lnTo>
                  <a:lnTo>
                    <a:pt x="4196" y="2178"/>
                  </a:lnTo>
                  <a:lnTo>
                    <a:pt x="4149" y="2174"/>
                  </a:lnTo>
                  <a:lnTo>
                    <a:pt x="4102" y="2169"/>
                  </a:lnTo>
                  <a:lnTo>
                    <a:pt x="4053" y="2162"/>
                  </a:lnTo>
                  <a:lnTo>
                    <a:pt x="4003" y="2153"/>
                  </a:lnTo>
                  <a:lnTo>
                    <a:pt x="3953" y="2141"/>
                  </a:lnTo>
                  <a:lnTo>
                    <a:pt x="3903" y="2128"/>
                  </a:lnTo>
                  <a:lnTo>
                    <a:pt x="3852" y="2114"/>
                  </a:lnTo>
                  <a:lnTo>
                    <a:pt x="3799" y="2096"/>
                  </a:lnTo>
                  <a:lnTo>
                    <a:pt x="3746" y="2075"/>
                  </a:lnTo>
                  <a:lnTo>
                    <a:pt x="3692" y="2054"/>
                  </a:lnTo>
                  <a:lnTo>
                    <a:pt x="3638" y="2028"/>
                  </a:lnTo>
                  <a:lnTo>
                    <a:pt x="3582" y="2001"/>
                  </a:lnTo>
                  <a:lnTo>
                    <a:pt x="3527" y="1972"/>
                  </a:lnTo>
                  <a:lnTo>
                    <a:pt x="3471" y="1938"/>
                  </a:lnTo>
                  <a:lnTo>
                    <a:pt x="3414" y="1902"/>
                  </a:lnTo>
                  <a:lnTo>
                    <a:pt x="3356" y="1865"/>
                  </a:lnTo>
                  <a:lnTo>
                    <a:pt x="3298" y="1823"/>
                  </a:lnTo>
                  <a:lnTo>
                    <a:pt x="3239" y="1778"/>
                  </a:lnTo>
                  <a:lnTo>
                    <a:pt x="3180" y="1731"/>
                  </a:lnTo>
                  <a:lnTo>
                    <a:pt x="3120" y="1681"/>
                  </a:lnTo>
                  <a:lnTo>
                    <a:pt x="3059" y="1626"/>
                  </a:lnTo>
                  <a:lnTo>
                    <a:pt x="2999" y="1570"/>
                  </a:lnTo>
                  <a:lnTo>
                    <a:pt x="2937" y="1508"/>
                  </a:lnTo>
                  <a:lnTo>
                    <a:pt x="2937" y="1508"/>
                  </a:lnTo>
                  <a:lnTo>
                    <a:pt x="2816" y="1387"/>
                  </a:lnTo>
                  <a:lnTo>
                    <a:pt x="2697" y="1271"/>
                  </a:lnTo>
                  <a:lnTo>
                    <a:pt x="2581" y="1161"/>
                  </a:lnTo>
                  <a:lnTo>
                    <a:pt x="2470" y="1058"/>
                  </a:lnTo>
                  <a:lnTo>
                    <a:pt x="2361" y="959"/>
                  </a:lnTo>
                  <a:lnTo>
                    <a:pt x="2255" y="867"/>
                  </a:lnTo>
                  <a:lnTo>
                    <a:pt x="2151" y="780"/>
                  </a:lnTo>
                  <a:lnTo>
                    <a:pt x="2050" y="699"/>
                  </a:lnTo>
                  <a:lnTo>
                    <a:pt x="1951" y="624"/>
                  </a:lnTo>
                  <a:lnTo>
                    <a:pt x="1854" y="552"/>
                  </a:lnTo>
                  <a:lnTo>
                    <a:pt x="1759" y="486"/>
                  </a:lnTo>
                  <a:lnTo>
                    <a:pt x="1668" y="427"/>
                  </a:lnTo>
                  <a:lnTo>
                    <a:pt x="1576" y="370"/>
                  </a:lnTo>
                  <a:lnTo>
                    <a:pt x="1487" y="318"/>
                  </a:lnTo>
                  <a:lnTo>
                    <a:pt x="1400" y="270"/>
                  </a:lnTo>
                  <a:lnTo>
                    <a:pt x="1314" y="228"/>
                  </a:lnTo>
                  <a:lnTo>
                    <a:pt x="1229" y="189"/>
                  </a:lnTo>
                  <a:lnTo>
                    <a:pt x="1144" y="154"/>
                  </a:lnTo>
                  <a:lnTo>
                    <a:pt x="1061" y="123"/>
                  </a:lnTo>
                  <a:lnTo>
                    <a:pt x="979" y="96"/>
                  </a:lnTo>
                  <a:lnTo>
                    <a:pt x="897" y="73"/>
                  </a:lnTo>
                  <a:lnTo>
                    <a:pt x="817" y="54"/>
                  </a:lnTo>
                  <a:lnTo>
                    <a:pt x="736" y="36"/>
                  </a:lnTo>
                  <a:lnTo>
                    <a:pt x="656" y="23"/>
                  </a:lnTo>
                  <a:lnTo>
                    <a:pt x="575" y="13"/>
                  </a:lnTo>
                  <a:lnTo>
                    <a:pt x="495" y="7"/>
                  </a:lnTo>
                  <a:lnTo>
                    <a:pt x="413" y="2"/>
                  </a:lnTo>
                  <a:lnTo>
                    <a:pt x="332" y="0"/>
                  </a:lnTo>
                  <a:lnTo>
                    <a:pt x="250" y="2"/>
                  </a:lnTo>
                  <a:lnTo>
                    <a:pt x="168" y="5"/>
                  </a:lnTo>
                  <a:lnTo>
                    <a:pt x="85" y="10"/>
                  </a:lnTo>
                  <a:lnTo>
                    <a:pt x="0" y="1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66756" name="Freeform 68"/>
            <p:cNvSpPr>
              <a:spLocks/>
            </p:cNvSpPr>
            <p:nvPr/>
          </p:nvSpPr>
          <p:spPr bwMode="auto">
            <a:xfrm>
              <a:off x="434" y="870"/>
              <a:ext cx="5259" cy="1056"/>
            </a:xfrm>
            <a:custGeom>
              <a:avLst/>
              <a:gdLst/>
              <a:ahLst/>
              <a:cxnLst>
                <a:cxn ang="0">
                  <a:pos x="5259" y="1687"/>
                </a:cxn>
                <a:cxn ang="0">
                  <a:pos x="5214" y="1731"/>
                </a:cxn>
                <a:cxn ang="0">
                  <a:pos x="5160" y="1779"/>
                </a:cxn>
                <a:cxn ang="0">
                  <a:pos x="5087" y="1837"/>
                </a:cxn>
                <a:cxn ang="0">
                  <a:pos x="4994" y="1900"/>
                </a:cxn>
                <a:cxn ang="0">
                  <a:pos x="4883" y="1963"/>
                </a:cxn>
                <a:cxn ang="0">
                  <a:pos x="4755" y="2020"/>
                </a:cxn>
                <a:cxn ang="0">
                  <a:pos x="4684" y="2045"/>
                </a:cxn>
                <a:cxn ang="0">
                  <a:pos x="4611" y="2068"/>
                </a:cxn>
                <a:cxn ang="0">
                  <a:pos x="4531" y="2086"/>
                </a:cxn>
                <a:cxn ang="0">
                  <a:pos x="4449" y="2100"/>
                </a:cxn>
                <a:cxn ang="0">
                  <a:pos x="4363" y="2108"/>
                </a:cxn>
                <a:cxn ang="0">
                  <a:pos x="4275" y="2112"/>
                </a:cxn>
                <a:cxn ang="0">
                  <a:pos x="4181" y="2107"/>
                </a:cxn>
                <a:cxn ang="0">
                  <a:pos x="4084" y="2097"/>
                </a:cxn>
                <a:cxn ang="0">
                  <a:pos x="3984" y="2079"/>
                </a:cxn>
                <a:cxn ang="0">
                  <a:pos x="3882" y="2052"/>
                </a:cxn>
                <a:cxn ang="0">
                  <a:pos x="3776" y="2016"/>
                </a:cxn>
                <a:cxn ang="0">
                  <a:pos x="3668" y="1971"/>
                </a:cxn>
                <a:cxn ang="0">
                  <a:pos x="3555" y="1916"/>
                </a:cxn>
                <a:cxn ang="0">
                  <a:pos x="3441" y="1850"/>
                </a:cxn>
                <a:cxn ang="0">
                  <a:pos x="3325" y="1773"/>
                </a:cxn>
                <a:cxn ang="0">
                  <a:pos x="3205" y="1682"/>
                </a:cxn>
                <a:cxn ang="0">
                  <a:pos x="3083" y="1579"/>
                </a:cxn>
                <a:cxn ang="0">
                  <a:pos x="2958" y="1463"/>
                </a:cxn>
                <a:cxn ang="0">
                  <a:pos x="2835" y="1343"/>
                </a:cxn>
                <a:cxn ang="0">
                  <a:pos x="2599" y="1122"/>
                </a:cxn>
                <a:cxn ang="0">
                  <a:pos x="2374" y="923"/>
                </a:cxn>
                <a:cxn ang="0">
                  <a:pos x="2161" y="747"/>
                </a:cxn>
                <a:cxn ang="0">
                  <a:pos x="1960" y="594"/>
                </a:cxn>
                <a:cxn ang="0">
                  <a:pos x="1767" y="460"/>
                </a:cxn>
                <a:cxn ang="0">
                  <a:pos x="1581" y="347"/>
                </a:cxn>
                <a:cxn ang="0">
                  <a:pos x="1403" y="250"/>
                </a:cxn>
                <a:cxn ang="0">
                  <a:pos x="1231" y="171"/>
                </a:cxn>
                <a:cxn ang="0">
                  <a:pos x="1063" y="109"/>
                </a:cxn>
                <a:cxn ang="0">
                  <a:pos x="898" y="63"/>
                </a:cxn>
                <a:cxn ang="0">
                  <a:pos x="735" y="29"/>
                </a:cxn>
                <a:cxn ang="0">
                  <a:pos x="574" y="8"/>
                </a:cxn>
                <a:cxn ang="0">
                  <a:pos x="412" y="0"/>
                </a:cxn>
                <a:cxn ang="0">
                  <a:pos x="249" y="3"/>
                </a:cxn>
                <a:cxn ang="0">
                  <a:pos x="84" y="16"/>
                </a:cxn>
              </a:cxnLst>
              <a:rect l="0" t="0" r="r" b="b"/>
              <a:pathLst>
                <a:path w="5259" h="2112">
                  <a:moveTo>
                    <a:pt x="5259" y="1687"/>
                  </a:moveTo>
                  <a:lnTo>
                    <a:pt x="5259" y="1687"/>
                  </a:lnTo>
                  <a:lnTo>
                    <a:pt x="5248" y="1698"/>
                  </a:lnTo>
                  <a:lnTo>
                    <a:pt x="5214" y="1731"/>
                  </a:lnTo>
                  <a:lnTo>
                    <a:pt x="5189" y="1753"/>
                  </a:lnTo>
                  <a:lnTo>
                    <a:pt x="5160" y="1779"/>
                  </a:lnTo>
                  <a:lnTo>
                    <a:pt x="5127" y="1806"/>
                  </a:lnTo>
                  <a:lnTo>
                    <a:pt x="5087" y="1837"/>
                  </a:lnTo>
                  <a:lnTo>
                    <a:pt x="5044" y="1868"/>
                  </a:lnTo>
                  <a:lnTo>
                    <a:pt x="4994" y="1900"/>
                  </a:lnTo>
                  <a:lnTo>
                    <a:pt x="4941" y="1931"/>
                  </a:lnTo>
                  <a:lnTo>
                    <a:pt x="4883" y="1963"/>
                  </a:lnTo>
                  <a:lnTo>
                    <a:pt x="4822" y="1992"/>
                  </a:lnTo>
                  <a:lnTo>
                    <a:pt x="4755" y="2020"/>
                  </a:lnTo>
                  <a:lnTo>
                    <a:pt x="4720" y="2033"/>
                  </a:lnTo>
                  <a:lnTo>
                    <a:pt x="4684" y="2045"/>
                  </a:lnTo>
                  <a:lnTo>
                    <a:pt x="4648" y="2057"/>
                  </a:lnTo>
                  <a:lnTo>
                    <a:pt x="4611" y="2068"/>
                  </a:lnTo>
                  <a:lnTo>
                    <a:pt x="4572" y="2078"/>
                  </a:lnTo>
                  <a:lnTo>
                    <a:pt x="4531" y="2086"/>
                  </a:lnTo>
                  <a:lnTo>
                    <a:pt x="4491" y="2094"/>
                  </a:lnTo>
                  <a:lnTo>
                    <a:pt x="4449" y="2100"/>
                  </a:lnTo>
                  <a:lnTo>
                    <a:pt x="4406" y="2105"/>
                  </a:lnTo>
                  <a:lnTo>
                    <a:pt x="4363" y="2108"/>
                  </a:lnTo>
                  <a:lnTo>
                    <a:pt x="4319" y="2110"/>
                  </a:lnTo>
                  <a:lnTo>
                    <a:pt x="4275" y="2112"/>
                  </a:lnTo>
                  <a:lnTo>
                    <a:pt x="4227" y="2110"/>
                  </a:lnTo>
                  <a:lnTo>
                    <a:pt x="4181" y="2107"/>
                  </a:lnTo>
                  <a:lnTo>
                    <a:pt x="4133" y="2104"/>
                  </a:lnTo>
                  <a:lnTo>
                    <a:pt x="4084" y="2097"/>
                  </a:lnTo>
                  <a:lnTo>
                    <a:pt x="4036" y="2089"/>
                  </a:lnTo>
                  <a:lnTo>
                    <a:pt x="3984" y="2079"/>
                  </a:lnTo>
                  <a:lnTo>
                    <a:pt x="3934" y="2066"/>
                  </a:lnTo>
                  <a:lnTo>
                    <a:pt x="3882" y="2052"/>
                  </a:lnTo>
                  <a:lnTo>
                    <a:pt x="3829" y="2036"/>
                  </a:lnTo>
                  <a:lnTo>
                    <a:pt x="3776" y="2016"/>
                  </a:lnTo>
                  <a:lnTo>
                    <a:pt x="3722" y="1995"/>
                  </a:lnTo>
                  <a:lnTo>
                    <a:pt x="3668" y="1971"/>
                  </a:lnTo>
                  <a:lnTo>
                    <a:pt x="3612" y="1945"/>
                  </a:lnTo>
                  <a:lnTo>
                    <a:pt x="3555" y="1916"/>
                  </a:lnTo>
                  <a:lnTo>
                    <a:pt x="3498" y="1884"/>
                  </a:lnTo>
                  <a:lnTo>
                    <a:pt x="3441" y="1850"/>
                  </a:lnTo>
                  <a:lnTo>
                    <a:pt x="3383" y="1813"/>
                  </a:lnTo>
                  <a:lnTo>
                    <a:pt x="3325" y="1773"/>
                  </a:lnTo>
                  <a:lnTo>
                    <a:pt x="3265" y="1729"/>
                  </a:lnTo>
                  <a:lnTo>
                    <a:pt x="3205" y="1682"/>
                  </a:lnTo>
                  <a:lnTo>
                    <a:pt x="3144" y="1632"/>
                  </a:lnTo>
                  <a:lnTo>
                    <a:pt x="3083" y="1579"/>
                  </a:lnTo>
                  <a:lnTo>
                    <a:pt x="3021" y="1522"/>
                  </a:lnTo>
                  <a:lnTo>
                    <a:pt x="2958" y="1463"/>
                  </a:lnTo>
                  <a:lnTo>
                    <a:pt x="2958" y="1463"/>
                  </a:lnTo>
                  <a:lnTo>
                    <a:pt x="2835" y="1343"/>
                  </a:lnTo>
                  <a:lnTo>
                    <a:pt x="2715" y="1228"/>
                  </a:lnTo>
                  <a:lnTo>
                    <a:pt x="2599" y="1122"/>
                  </a:lnTo>
                  <a:lnTo>
                    <a:pt x="2485" y="1020"/>
                  </a:lnTo>
                  <a:lnTo>
                    <a:pt x="2374" y="923"/>
                  </a:lnTo>
                  <a:lnTo>
                    <a:pt x="2267" y="833"/>
                  </a:lnTo>
                  <a:lnTo>
                    <a:pt x="2161" y="747"/>
                  </a:lnTo>
                  <a:lnTo>
                    <a:pt x="2060" y="668"/>
                  </a:lnTo>
                  <a:lnTo>
                    <a:pt x="1960" y="594"/>
                  </a:lnTo>
                  <a:lnTo>
                    <a:pt x="1861" y="524"/>
                  </a:lnTo>
                  <a:lnTo>
                    <a:pt x="1767" y="460"/>
                  </a:lnTo>
                  <a:lnTo>
                    <a:pt x="1673" y="400"/>
                  </a:lnTo>
                  <a:lnTo>
                    <a:pt x="1581" y="347"/>
                  </a:lnTo>
                  <a:lnTo>
                    <a:pt x="1492" y="297"/>
                  </a:lnTo>
                  <a:lnTo>
                    <a:pt x="1403" y="250"/>
                  </a:lnTo>
                  <a:lnTo>
                    <a:pt x="1316" y="210"/>
                  </a:lnTo>
                  <a:lnTo>
                    <a:pt x="1231" y="171"/>
                  </a:lnTo>
                  <a:lnTo>
                    <a:pt x="1146" y="138"/>
                  </a:lnTo>
                  <a:lnTo>
                    <a:pt x="1063" y="109"/>
                  </a:lnTo>
                  <a:lnTo>
                    <a:pt x="980" y="84"/>
                  </a:lnTo>
                  <a:lnTo>
                    <a:pt x="898" y="63"/>
                  </a:lnTo>
                  <a:lnTo>
                    <a:pt x="816" y="43"/>
                  </a:lnTo>
                  <a:lnTo>
                    <a:pt x="735" y="29"/>
                  </a:lnTo>
                  <a:lnTo>
                    <a:pt x="655" y="17"/>
                  </a:lnTo>
                  <a:lnTo>
                    <a:pt x="574" y="8"/>
                  </a:lnTo>
                  <a:lnTo>
                    <a:pt x="494" y="3"/>
                  </a:lnTo>
                  <a:lnTo>
                    <a:pt x="412" y="0"/>
                  </a:lnTo>
                  <a:lnTo>
                    <a:pt x="331" y="0"/>
                  </a:lnTo>
                  <a:lnTo>
                    <a:pt x="249" y="3"/>
                  </a:lnTo>
                  <a:lnTo>
                    <a:pt x="168" y="8"/>
                  </a:lnTo>
                  <a:lnTo>
                    <a:pt x="84" y="16"/>
                  </a:lnTo>
                  <a:lnTo>
                    <a:pt x="0" y="25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66757" name="Freeform 69"/>
            <p:cNvSpPr>
              <a:spLocks/>
            </p:cNvSpPr>
            <p:nvPr/>
          </p:nvSpPr>
          <p:spPr bwMode="auto">
            <a:xfrm>
              <a:off x="450" y="890"/>
              <a:ext cx="5283" cy="1021"/>
            </a:xfrm>
            <a:custGeom>
              <a:avLst/>
              <a:gdLst/>
              <a:ahLst/>
              <a:cxnLst>
                <a:cxn ang="0">
                  <a:pos x="5283" y="1597"/>
                </a:cxn>
                <a:cxn ang="0">
                  <a:pos x="5240" y="1642"/>
                </a:cxn>
                <a:cxn ang="0">
                  <a:pos x="5187" y="1691"/>
                </a:cxn>
                <a:cxn ang="0">
                  <a:pos x="5114" y="1750"/>
                </a:cxn>
                <a:cxn ang="0">
                  <a:pos x="5022" y="1817"/>
                </a:cxn>
                <a:cxn ang="0">
                  <a:pos x="4912" y="1881"/>
                </a:cxn>
                <a:cxn ang="0">
                  <a:pos x="4818" y="1928"/>
                </a:cxn>
                <a:cxn ang="0">
                  <a:pos x="4750" y="1955"/>
                </a:cxn>
                <a:cxn ang="0">
                  <a:pos x="4678" y="1981"/>
                </a:cxn>
                <a:cxn ang="0">
                  <a:pos x="4601" y="2002"/>
                </a:cxn>
                <a:cxn ang="0">
                  <a:pos x="4522" y="2020"/>
                </a:cxn>
                <a:cxn ang="0">
                  <a:pos x="4438" y="2033"/>
                </a:cxn>
                <a:cxn ang="0">
                  <a:pos x="4350" y="2041"/>
                </a:cxn>
                <a:cxn ang="0">
                  <a:pos x="4259" y="2043"/>
                </a:cxn>
                <a:cxn ang="0">
                  <a:pos x="4164" y="2038"/>
                </a:cxn>
                <a:cxn ang="0">
                  <a:pos x="4066" y="2025"/>
                </a:cxn>
                <a:cxn ang="0">
                  <a:pos x="3964" y="2005"/>
                </a:cxn>
                <a:cxn ang="0">
                  <a:pos x="3860" y="1976"/>
                </a:cxn>
                <a:cxn ang="0">
                  <a:pos x="3752" y="1938"/>
                </a:cxn>
                <a:cxn ang="0">
                  <a:pos x="3641" y="1889"/>
                </a:cxn>
                <a:cxn ang="0">
                  <a:pos x="3527" y="1831"/>
                </a:cxn>
                <a:cxn ang="0">
                  <a:pos x="3410" y="1760"/>
                </a:cxn>
                <a:cxn ang="0">
                  <a:pos x="3291" y="1679"/>
                </a:cxn>
                <a:cxn ang="0">
                  <a:pos x="3169" y="1584"/>
                </a:cxn>
                <a:cxn ang="0">
                  <a:pos x="3044" y="1477"/>
                </a:cxn>
                <a:cxn ang="0">
                  <a:pos x="2980" y="1418"/>
                </a:cxn>
                <a:cxn ang="0">
                  <a:pos x="2734" y="1188"/>
                </a:cxn>
                <a:cxn ang="0">
                  <a:pos x="2499" y="982"/>
                </a:cxn>
                <a:cxn ang="0">
                  <a:pos x="2279" y="799"/>
                </a:cxn>
                <a:cxn ang="0">
                  <a:pos x="2069" y="638"/>
                </a:cxn>
                <a:cxn ang="0">
                  <a:pos x="1869" y="497"/>
                </a:cxn>
                <a:cxn ang="0">
                  <a:pos x="1679" y="378"/>
                </a:cxn>
                <a:cxn ang="0">
                  <a:pos x="1496" y="276"/>
                </a:cxn>
                <a:cxn ang="0">
                  <a:pos x="1319" y="192"/>
                </a:cxn>
                <a:cxn ang="0">
                  <a:pos x="1148" y="124"/>
                </a:cxn>
                <a:cxn ang="0">
                  <a:pos x="980" y="73"/>
                </a:cxn>
                <a:cxn ang="0">
                  <a:pos x="817" y="36"/>
                </a:cxn>
                <a:cxn ang="0">
                  <a:pos x="654" y="11"/>
                </a:cxn>
                <a:cxn ang="0">
                  <a:pos x="493" y="2"/>
                </a:cxn>
                <a:cxn ang="0">
                  <a:pos x="331" y="2"/>
                </a:cxn>
                <a:cxn ang="0">
                  <a:pos x="167" y="13"/>
                </a:cxn>
                <a:cxn ang="0">
                  <a:pos x="0" y="34"/>
                </a:cxn>
              </a:cxnLst>
              <a:rect l="0" t="0" r="r" b="b"/>
              <a:pathLst>
                <a:path w="5283" h="2043">
                  <a:moveTo>
                    <a:pt x="5283" y="1597"/>
                  </a:moveTo>
                  <a:lnTo>
                    <a:pt x="5283" y="1597"/>
                  </a:lnTo>
                  <a:lnTo>
                    <a:pt x="5272" y="1608"/>
                  </a:lnTo>
                  <a:lnTo>
                    <a:pt x="5240" y="1642"/>
                  </a:lnTo>
                  <a:lnTo>
                    <a:pt x="5215" y="1665"/>
                  </a:lnTo>
                  <a:lnTo>
                    <a:pt x="5187" y="1691"/>
                  </a:lnTo>
                  <a:lnTo>
                    <a:pt x="5153" y="1720"/>
                  </a:lnTo>
                  <a:lnTo>
                    <a:pt x="5114" y="1750"/>
                  </a:lnTo>
                  <a:lnTo>
                    <a:pt x="5071" y="1783"/>
                  </a:lnTo>
                  <a:lnTo>
                    <a:pt x="5022" y="1817"/>
                  </a:lnTo>
                  <a:lnTo>
                    <a:pt x="4969" y="1849"/>
                  </a:lnTo>
                  <a:lnTo>
                    <a:pt x="4912" y="1881"/>
                  </a:lnTo>
                  <a:lnTo>
                    <a:pt x="4850" y="1912"/>
                  </a:lnTo>
                  <a:lnTo>
                    <a:pt x="4818" y="1928"/>
                  </a:lnTo>
                  <a:lnTo>
                    <a:pt x="4785" y="1942"/>
                  </a:lnTo>
                  <a:lnTo>
                    <a:pt x="4750" y="1955"/>
                  </a:lnTo>
                  <a:lnTo>
                    <a:pt x="4714" y="1968"/>
                  </a:lnTo>
                  <a:lnTo>
                    <a:pt x="4678" y="1981"/>
                  </a:lnTo>
                  <a:lnTo>
                    <a:pt x="4640" y="1993"/>
                  </a:lnTo>
                  <a:lnTo>
                    <a:pt x="4601" y="2002"/>
                  </a:lnTo>
                  <a:lnTo>
                    <a:pt x="4563" y="2012"/>
                  </a:lnTo>
                  <a:lnTo>
                    <a:pt x="4522" y="2020"/>
                  </a:lnTo>
                  <a:lnTo>
                    <a:pt x="4481" y="2028"/>
                  </a:lnTo>
                  <a:lnTo>
                    <a:pt x="4438" y="2033"/>
                  </a:lnTo>
                  <a:lnTo>
                    <a:pt x="4395" y="2038"/>
                  </a:lnTo>
                  <a:lnTo>
                    <a:pt x="4350" y="2041"/>
                  </a:lnTo>
                  <a:lnTo>
                    <a:pt x="4304" y="2043"/>
                  </a:lnTo>
                  <a:lnTo>
                    <a:pt x="4259" y="2043"/>
                  </a:lnTo>
                  <a:lnTo>
                    <a:pt x="4211" y="2041"/>
                  </a:lnTo>
                  <a:lnTo>
                    <a:pt x="4164" y="2038"/>
                  </a:lnTo>
                  <a:lnTo>
                    <a:pt x="4116" y="2033"/>
                  </a:lnTo>
                  <a:lnTo>
                    <a:pt x="4066" y="2025"/>
                  </a:lnTo>
                  <a:lnTo>
                    <a:pt x="4016" y="2017"/>
                  </a:lnTo>
                  <a:lnTo>
                    <a:pt x="3964" y="2005"/>
                  </a:lnTo>
                  <a:lnTo>
                    <a:pt x="3913" y="1991"/>
                  </a:lnTo>
                  <a:lnTo>
                    <a:pt x="3860" y="1976"/>
                  </a:lnTo>
                  <a:lnTo>
                    <a:pt x="3806" y="1959"/>
                  </a:lnTo>
                  <a:lnTo>
                    <a:pt x="3752" y="1938"/>
                  </a:lnTo>
                  <a:lnTo>
                    <a:pt x="3696" y="1915"/>
                  </a:lnTo>
                  <a:lnTo>
                    <a:pt x="3641" y="1889"/>
                  </a:lnTo>
                  <a:lnTo>
                    <a:pt x="3584" y="1862"/>
                  </a:lnTo>
                  <a:lnTo>
                    <a:pt x="3527" y="1831"/>
                  </a:lnTo>
                  <a:lnTo>
                    <a:pt x="3469" y="1797"/>
                  </a:lnTo>
                  <a:lnTo>
                    <a:pt x="3410" y="1760"/>
                  </a:lnTo>
                  <a:lnTo>
                    <a:pt x="3350" y="1721"/>
                  </a:lnTo>
                  <a:lnTo>
                    <a:pt x="3291" y="1679"/>
                  </a:lnTo>
                  <a:lnTo>
                    <a:pt x="3230" y="1634"/>
                  </a:lnTo>
                  <a:lnTo>
                    <a:pt x="3169" y="1584"/>
                  </a:lnTo>
                  <a:lnTo>
                    <a:pt x="3106" y="1532"/>
                  </a:lnTo>
                  <a:lnTo>
                    <a:pt x="3044" y="1477"/>
                  </a:lnTo>
                  <a:lnTo>
                    <a:pt x="2980" y="1418"/>
                  </a:lnTo>
                  <a:lnTo>
                    <a:pt x="2980" y="1418"/>
                  </a:lnTo>
                  <a:lnTo>
                    <a:pt x="2855" y="1300"/>
                  </a:lnTo>
                  <a:lnTo>
                    <a:pt x="2734" y="1188"/>
                  </a:lnTo>
                  <a:lnTo>
                    <a:pt x="2615" y="1082"/>
                  </a:lnTo>
                  <a:lnTo>
                    <a:pt x="2499" y="982"/>
                  </a:lnTo>
                  <a:lnTo>
                    <a:pt x="2388" y="888"/>
                  </a:lnTo>
                  <a:lnTo>
                    <a:pt x="2279" y="799"/>
                  </a:lnTo>
                  <a:lnTo>
                    <a:pt x="2173" y="715"/>
                  </a:lnTo>
                  <a:lnTo>
                    <a:pt x="2069" y="638"/>
                  </a:lnTo>
                  <a:lnTo>
                    <a:pt x="1968" y="565"/>
                  </a:lnTo>
                  <a:lnTo>
                    <a:pt x="1869" y="497"/>
                  </a:lnTo>
                  <a:lnTo>
                    <a:pt x="1773" y="434"/>
                  </a:lnTo>
                  <a:lnTo>
                    <a:pt x="1679" y="378"/>
                  </a:lnTo>
                  <a:lnTo>
                    <a:pt x="1586" y="325"/>
                  </a:lnTo>
                  <a:lnTo>
                    <a:pt x="1496" y="276"/>
                  </a:lnTo>
                  <a:lnTo>
                    <a:pt x="1407" y="231"/>
                  </a:lnTo>
                  <a:lnTo>
                    <a:pt x="1319" y="192"/>
                  </a:lnTo>
                  <a:lnTo>
                    <a:pt x="1233" y="155"/>
                  </a:lnTo>
                  <a:lnTo>
                    <a:pt x="1148" y="124"/>
                  </a:lnTo>
                  <a:lnTo>
                    <a:pt x="1064" y="97"/>
                  </a:lnTo>
                  <a:lnTo>
                    <a:pt x="980" y="73"/>
                  </a:lnTo>
                  <a:lnTo>
                    <a:pt x="899" y="52"/>
                  </a:lnTo>
                  <a:lnTo>
                    <a:pt x="817" y="36"/>
                  </a:lnTo>
                  <a:lnTo>
                    <a:pt x="736" y="23"/>
                  </a:lnTo>
                  <a:lnTo>
                    <a:pt x="654" y="11"/>
                  </a:lnTo>
                  <a:lnTo>
                    <a:pt x="574" y="5"/>
                  </a:lnTo>
                  <a:lnTo>
                    <a:pt x="493" y="2"/>
                  </a:lnTo>
                  <a:lnTo>
                    <a:pt x="413" y="0"/>
                  </a:lnTo>
                  <a:lnTo>
                    <a:pt x="331" y="2"/>
                  </a:lnTo>
                  <a:lnTo>
                    <a:pt x="250" y="6"/>
                  </a:lnTo>
                  <a:lnTo>
                    <a:pt x="167" y="13"/>
                  </a:lnTo>
                  <a:lnTo>
                    <a:pt x="85" y="23"/>
                  </a:lnTo>
                  <a:lnTo>
                    <a:pt x="0" y="3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66758" name="Freeform 70"/>
            <p:cNvSpPr>
              <a:spLocks/>
            </p:cNvSpPr>
            <p:nvPr/>
          </p:nvSpPr>
          <p:spPr bwMode="auto">
            <a:xfrm>
              <a:off x="467" y="910"/>
              <a:ext cx="5306" cy="988"/>
            </a:xfrm>
            <a:custGeom>
              <a:avLst/>
              <a:gdLst/>
              <a:ahLst/>
              <a:cxnLst>
                <a:cxn ang="0">
                  <a:pos x="5306" y="1505"/>
                </a:cxn>
                <a:cxn ang="0">
                  <a:pos x="5263" y="1552"/>
                </a:cxn>
                <a:cxn ang="0">
                  <a:pos x="5211" y="1602"/>
                </a:cxn>
                <a:cxn ang="0">
                  <a:pos x="5138" y="1663"/>
                </a:cxn>
                <a:cxn ang="0">
                  <a:pos x="5048" y="1731"/>
                </a:cxn>
                <a:cxn ang="0">
                  <a:pos x="4939" y="1799"/>
                </a:cxn>
                <a:cxn ang="0">
                  <a:pos x="4845" y="1848"/>
                </a:cxn>
                <a:cxn ang="0">
                  <a:pos x="4779" y="1877"/>
                </a:cxn>
                <a:cxn ang="0">
                  <a:pos x="4707" y="1904"/>
                </a:cxn>
                <a:cxn ang="0">
                  <a:pos x="4630" y="1928"/>
                </a:cxn>
                <a:cxn ang="0">
                  <a:pos x="4551" y="1948"/>
                </a:cxn>
                <a:cxn ang="0">
                  <a:pos x="4468" y="1962"/>
                </a:cxn>
                <a:cxn ang="0">
                  <a:pos x="4380" y="1972"/>
                </a:cxn>
                <a:cxn ang="0">
                  <a:pos x="4289" y="1975"/>
                </a:cxn>
                <a:cxn ang="0">
                  <a:pos x="4194" y="1972"/>
                </a:cxn>
                <a:cxn ang="0">
                  <a:pos x="4096" y="1961"/>
                </a:cxn>
                <a:cxn ang="0">
                  <a:pos x="3993" y="1943"/>
                </a:cxn>
                <a:cxn ang="0">
                  <a:pos x="3889" y="1915"/>
                </a:cxn>
                <a:cxn ang="0">
                  <a:pos x="3779" y="1880"/>
                </a:cxn>
                <a:cxn ang="0">
                  <a:pos x="3668" y="1833"/>
                </a:cxn>
                <a:cxn ang="0">
                  <a:pos x="3553" y="1777"/>
                </a:cxn>
                <a:cxn ang="0">
                  <a:pos x="3436" y="1709"/>
                </a:cxn>
                <a:cxn ang="0">
                  <a:pos x="3315" y="1630"/>
                </a:cxn>
                <a:cxn ang="0">
                  <a:pos x="3192" y="1536"/>
                </a:cxn>
                <a:cxn ang="0">
                  <a:pos x="3066" y="1431"/>
                </a:cxn>
                <a:cxn ang="0">
                  <a:pos x="3000" y="1373"/>
                </a:cxn>
                <a:cxn ang="0">
                  <a:pos x="2750" y="1147"/>
                </a:cxn>
                <a:cxn ang="0">
                  <a:pos x="2514" y="945"/>
                </a:cxn>
                <a:cxn ang="0">
                  <a:pos x="2291" y="766"/>
                </a:cxn>
                <a:cxn ang="0">
                  <a:pos x="2078" y="607"/>
                </a:cxn>
                <a:cxn ang="0">
                  <a:pos x="1876" y="470"/>
                </a:cxn>
                <a:cxn ang="0">
                  <a:pos x="1684" y="354"/>
                </a:cxn>
                <a:cxn ang="0">
                  <a:pos x="1499" y="255"/>
                </a:cxn>
                <a:cxn ang="0">
                  <a:pos x="1322" y="175"/>
                </a:cxn>
                <a:cxn ang="0">
                  <a:pos x="1149" y="110"/>
                </a:cxn>
                <a:cxn ang="0">
                  <a:pos x="981" y="62"/>
                </a:cxn>
                <a:cxn ang="0">
                  <a:pos x="816" y="28"/>
                </a:cxn>
                <a:cxn ang="0">
                  <a:pos x="654" y="7"/>
                </a:cxn>
                <a:cxn ang="0">
                  <a:pos x="493" y="0"/>
                </a:cxn>
                <a:cxn ang="0">
                  <a:pos x="330" y="4"/>
                </a:cxn>
                <a:cxn ang="0">
                  <a:pos x="166" y="18"/>
                </a:cxn>
                <a:cxn ang="0">
                  <a:pos x="0" y="42"/>
                </a:cxn>
              </a:cxnLst>
              <a:rect l="0" t="0" r="r" b="b"/>
              <a:pathLst>
                <a:path w="5306" h="1975">
                  <a:moveTo>
                    <a:pt x="5306" y="1505"/>
                  </a:moveTo>
                  <a:lnTo>
                    <a:pt x="5306" y="1505"/>
                  </a:lnTo>
                  <a:lnTo>
                    <a:pt x="5295" y="1518"/>
                  </a:lnTo>
                  <a:lnTo>
                    <a:pt x="5263" y="1552"/>
                  </a:lnTo>
                  <a:lnTo>
                    <a:pt x="5240" y="1576"/>
                  </a:lnTo>
                  <a:lnTo>
                    <a:pt x="5211" y="1602"/>
                  </a:lnTo>
                  <a:lnTo>
                    <a:pt x="5177" y="1633"/>
                  </a:lnTo>
                  <a:lnTo>
                    <a:pt x="5138" y="1663"/>
                  </a:lnTo>
                  <a:lnTo>
                    <a:pt x="5095" y="1697"/>
                  </a:lnTo>
                  <a:lnTo>
                    <a:pt x="5048" y="1731"/>
                  </a:lnTo>
                  <a:lnTo>
                    <a:pt x="4995" y="1765"/>
                  </a:lnTo>
                  <a:lnTo>
                    <a:pt x="4939" y="1799"/>
                  </a:lnTo>
                  <a:lnTo>
                    <a:pt x="4877" y="1831"/>
                  </a:lnTo>
                  <a:lnTo>
                    <a:pt x="4845" y="1848"/>
                  </a:lnTo>
                  <a:lnTo>
                    <a:pt x="4812" y="1862"/>
                  </a:lnTo>
                  <a:lnTo>
                    <a:pt x="4779" y="1877"/>
                  </a:lnTo>
                  <a:lnTo>
                    <a:pt x="4743" y="1891"/>
                  </a:lnTo>
                  <a:lnTo>
                    <a:pt x="4707" y="1904"/>
                  </a:lnTo>
                  <a:lnTo>
                    <a:pt x="4669" y="1917"/>
                  </a:lnTo>
                  <a:lnTo>
                    <a:pt x="4630" y="1928"/>
                  </a:lnTo>
                  <a:lnTo>
                    <a:pt x="4591" y="1938"/>
                  </a:lnTo>
                  <a:lnTo>
                    <a:pt x="4551" y="1948"/>
                  </a:lnTo>
                  <a:lnTo>
                    <a:pt x="4509" y="1956"/>
                  </a:lnTo>
                  <a:lnTo>
                    <a:pt x="4468" y="1962"/>
                  </a:lnTo>
                  <a:lnTo>
                    <a:pt x="4423" y="1967"/>
                  </a:lnTo>
                  <a:lnTo>
                    <a:pt x="4380" y="1972"/>
                  </a:lnTo>
                  <a:lnTo>
                    <a:pt x="4335" y="1974"/>
                  </a:lnTo>
                  <a:lnTo>
                    <a:pt x="4289" y="1975"/>
                  </a:lnTo>
                  <a:lnTo>
                    <a:pt x="4242" y="1974"/>
                  </a:lnTo>
                  <a:lnTo>
                    <a:pt x="4194" y="1972"/>
                  </a:lnTo>
                  <a:lnTo>
                    <a:pt x="4144" y="1967"/>
                  </a:lnTo>
                  <a:lnTo>
                    <a:pt x="4096" y="1961"/>
                  </a:lnTo>
                  <a:lnTo>
                    <a:pt x="4044" y="1953"/>
                  </a:lnTo>
                  <a:lnTo>
                    <a:pt x="3993" y="1943"/>
                  </a:lnTo>
                  <a:lnTo>
                    <a:pt x="3942" y="1930"/>
                  </a:lnTo>
                  <a:lnTo>
                    <a:pt x="3889" y="1915"/>
                  </a:lnTo>
                  <a:lnTo>
                    <a:pt x="3835" y="1899"/>
                  </a:lnTo>
                  <a:lnTo>
                    <a:pt x="3779" y="1880"/>
                  </a:lnTo>
                  <a:lnTo>
                    <a:pt x="3725" y="1857"/>
                  </a:lnTo>
                  <a:lnTo>
                    <a:pt x="3668" y="1833"/>
                  </a:lnTo>
                  <a:lnTo>
                    <a:pt x="3611" y="1806"/>
                  </a:lnTo>
                  <a:lnTo>
                    <a:pt x="3553" y="1777"/>
                  </a:lnTo>
                  <a:lnTo>
                    <a:pt x="3495" y="1744"/>
                  </a:lnTo>
                  <a:lnTo>
                    <a:pt x="3436" y="1709"/>
                  </a:lnTo>
                  <a:lnTo>
                    <a:pt x="3375" y="1670"/>
                  </a:lnTo>
                  <a:lnTo>
                    <a:pt x="3315" y="1630"/>
                  </a:lnTo>
                  <a:lnTo>
                    <a:pt x="3253" y="1584"/>
                  </a:lnTo>
                  <a:lnTo>
                    <a:pt x="3192" y="1536"/>
                  </a:lnTo>
                  <a:lnTo>
                    <a:pt x="3128" y="1486"/>
                  </a:lnTo>
                  <a:lnTo>
                    <a:pt x="3066" y="1431"/>
                  </a:lnTo>
                  <a:lnTo>
                    <a:pt x="3000" y="1373"/>
                  </a:lnTo>
                  <a:lnTo>
                    <a:pt x="3000" y="1373"/>
                  </a:lnTo>
                  <a:lnTo>
                    <a:pt x="2874" y="1257"/>
                  </a:lnTo>
                  <a:lnTo>
                    <a:pt x="2750" y="1147"/>
                  </a:lnTo>
                  <a:lnTo>
                    <a:pt x="2631" y="1043"/>
                  </a:lnTo>
                  <a:lnTo>
                    <a:pt x="2514" y="945"/>
                  </a:lnTo>
                  <a:lnTo>
                    <a:pt x="2400" y="853"/>
                  </a:lnTo>
                  <a:lnTo>
                    <a:pt x="2291" y="766"/>
                  </a:lnTo>
                  <a:lnTo>
                    <a:pt x="2182" y="683"/>
                  </a:lnTo>
                  <a:lnTo>
                    <a:pt x="2078" y="607"/>
                  </a:lnTo>
                  <a:lnTo>
                    <a:pt x="1976" y="536"/>
                  </a:lnTo>
                  <a:lnTo>
                    <a:pt x="1876" y="470"/>
                  </a:lnTo>
                  <a:lnTo>
                    <a:pt x="1778" y="410"/>
                  </a:lnTo>
                  <a:lnTo>
                    <a:pt x="1684" y="354"/>
                  </a:lnTo>
                  <a:lnTo>
                    <a:pt x="1591" y="302"/>
                  </a:lnTo>
                  <a:lnTo>
                    <a:pt x="1499" y="255"/>
                  </a:lnTo>
                  <a:lnTo>
                    <a:pt x="1409" y="212"/>
                  </a:lnTo>
                  <a:lnTo>
                    <a:pt x="1322" y="175"/>
                  </a:lnTo>
                  <a:lnTo>
                    <a:pt x="1234" y="141"/>
                  </a:lnTo>
                  <a:lnTo>
                    <a:pt x="1149" y="110"/>
                  </a:lnTo>
                  <a:lnTo>
                    <a:pt x="1065" y="84"/>
                  </a:lnTo>
                  <a:lnTo>
                    <a:pt x="981" y="62"/>
                  </a:lnTo>
                  <a:lnTo>
                    <a:pt x="898" y="42"/>
                  </a:lnTo>
                  <a:lnTo>
                    <a:pt x="816" y="28"/>
                  </a:lnTo>
                  <a:lnTo>
                    <a:pt x="736" y="17"/>
                  </a:lnTo>
                  <a:lnTo>
                    <a:pt x="654" y="7"/>
                  </a:lnTo>
                  <a:lnTo>
                    <a:pt x="573" y="2"/>
                  </a:lnTo>
                  <a:lnTo>
                    <a:pt x="493" y="0"/>
                  </a:lnTo>
                  <a:lnTo>
                    <a:pt x="412" y="0"/>
                  </a:lnTo>
                  <a:lnTo>
                    <a:pt x="330" y="4"/>
                  </a:lnTo>
                  <a:lnTo>
                    <a:pt x="248" y="10"/>
                  </a:lnTo>
                  <a:lnTo>
                    <a:pt x="166" y="18"/>
                  </a:lnTo>
                  <a:lnTo>
                    <a:pt x="85" y="29"/>
                  </a:lnTo>
                  <a:lnTo>
                    <a:pt x="0" y="4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66759" name="Freeform 71"/>
            <p:cNvSpPr>
              <a:spLocks/>
            </p:cNvSpPr>
            <p:nvPr/>
          </p:nvSpPr>
          <p:spPr bwMode="auto">
            <a:xfrm>
              <a:off x="485" y="930"/>
              <a:ext cx="5327" cy="953"/>
            </a:xfrm>
            <a:custGeom>
              <a:avLst/>
              <a:gdLst/>
              <a:ahLst/>
              <a:cxnLst>
                <a:cxn ang="0">
                  <a:pos x="5327" y="1416"/>
                </a:cxn>
                <a:cxn ang="0">
                  <a:pos x="5284" y="1463"/>
                </a:cxn>
                <a:cxn ang="0">
                  <a:pos x="5233" y="1515"/>
                </a:cxn>
                <a:cxn ang="0">
                  <a:pos x="5162" y="1578"/>
                </a:cxn>
                <a:cxn ang="0">
                  <a:pos x="5073" y="1647"/>
                </a:cxn>
                <a:cxn ang="0">
                  <a:pos x="4965" y="1718"/>
                </a:cxn>
                <a:cxn ang="0">
                  <a:pos x="4872" y="1768"/>
                </a:cxn>
                <a:cxn ang="0">
                  <a:pos x="4805" y="1799"/>
                </a:cxn>
                <a:cxn ang="0">
                  <a:pos x="4733" y="1828"/>
                </a:cxn>
                <a:cxn ang="0">
                  <a:pos x="4658" y="1854"/>
                </a:cxn>
                <a:cxn ang="0">
                  <a:pos x="4579" y="1875"/>
                </a:cxn>
                <a:cxn ang="0">
                  <a:pos x="4496" y="1891"/>
                </a:cxn>
                <a:cxn ang="0">
                  <a:pos x="4408" y="1902"/>
                </a:cxn>
                <a:cxn ang="0">
                  <a:pos x="4317" y="1907"/>
                </a:cxn>
                <a:cxn ang="0">
                  <a:pos x="4222" y="1907"/>
                </a:cxn>
                <a:cxn ang="0">
                  <a:pos x="4124" y="1897"/>
                </a:cxn>
                <a:cxn ang="0">
                  <a:pos x="4021" y="1881"/>
                </a:cxn>
                <a:cxn ang="0">
                  <a:pos x="3915" y="1857"/>
                </a:cxn>
                <a:cxn ang="0">
                  <a:pos x="3807" y="1821"/>
                </a:cxn>
                <a:cxn ang="0">
                  <a:pos x="3695" y="1778"/>
                </a:cxn>
                <a:cxn ang="0">
                  <a:pos x="3579" y="1723"/>
                </a:cxn>
                <a:cxn ang="0">
                  <a:pos x="3460" y="1657"/>
                </a:cxn>
                <a:cxn ang="0">
                  <a:pos x="3338" y="1579"/>
                </a:cxn>
                <a:cxn ang="0">
                  <a:pos x="3213" y="1489"/>
                </a:cxn>
                <a:cxn ang="0">
                  <a:pos x="3085" y="1386"/>
                </a:cxn>
                <a:cxn ang="0">
                  <a:pos x="3020" y="1329"/>
                </a:cxn>
                <a:cxn ang="0">
                  <a:pos x="2766" y="1108"/>
                </a:cxn>
                <a:cxn ang="0">
                  <a:pos x="2527" y="909"/>
                </a:cxn>
                <a:cxn ang="0">
                  <a:pos x="2301" y="733"/>
                </a:cxn>
                <a:cxn ang="0">
                  <a:pos x="2085" y="578"/>
                </a:cxn>
                <a:cxn ang="0">
                  <a:pos x="1883" y="446"/>
                </a:cxn>
                <a:cxn ang="0">
                  <a:pos x="1688" y="331"/>
                </a:cxn>
                <a:cxn ang="0">
                  <a:pos x="1502" y="236"/>
                </a:cxn>
                <a:cxn ang="0">
                  <a:pos x="1323" y="158"/>
                </a:cxn>
                <a:cxn ang="0">
                  <a:pos x="1150" y="97"/>
                </a:cxn>
                <a:cxn ang="0">
                  <a:pos x="982" y="52"/>
                </a:cxn>
                <a:cxn ang="0">
                  <a:pos x="816" y="21"/>
                </a:cxn>
                <a:cxn ang="0">
                  <a:pos x="654" y="5"/>
                </a:cxn>
                <a:cxn ang="0">
                  <a:pos x="491" y="0"/>
                </a:cxn>
                <a:cxn ang="0">
                  <a:pos x="329" y="7"/>
                </a:cxn>
                <a:cxn ang="0">
                  <a:pos x="167" y="24"/>
                </a:cxn>
                <a:cxn ang="0">
                  <a:pos x="0" y="53"/>
                </a:cxn>
              </a:cxnLst>
              <a:rect l="0" t="0" r="r" b="b"/>
              <a:pathLst>
                <a:path w="5327" h="1907">
                  <a:moveTo>
                    <a:pt x="5327" y="1416"/>
                  </a:moveTo>
                  <a:lnTo>
                    <a:pt x="5327" y="1416"/>
                  </a:lnTo>
                  <a:lnTo>
                    <a:pt x="5316" y="1429"/>
                  </a:lnTo>
                  <a:lnTo>
                    <a:pt x="5284" y="1463"/>
                  </a:lnTo>
                  <a:lnTo>
                    <a:pt x="5262" y="1487"/>
                  </a:lnTo>
                  <a:lnTo>
                    <a:pt x="5233" y="1515"/>
                  </a:lnTo>
                  <a:lnTo>
                    <a:pt x="5201" y="1545"/>
                  </a:lnTo>
                  <a:lnTo>
                    <a:pt x="5162" y="1578"/>
                  </a:lnTo>
                  <a:lnTo>
                    <a:pt x="5120" y="1612"/>
                  </a:lnTo>
                  <a:lnTo>
                    <a:pt x="5073" y="1647"/>
                  </a:lnTo>
                  <a:lnTo>
                    <a:pt x="5020" y="1683"/>
                  </a:lnTo>
                  <a:lnTo>
                    <a:pt x="4965" y="1718"/>
                  </a:lnTo>
                  <a:lnTo>
                    <a:pt x="4904" y="1752"/>
                  </a:lnTo>
                  <a:lnTo>
                    <a:pt x="4872" y="1768"/>
                  </a:lnTo>
                  <a:lnTo>
                    <a:pt x="4839" y="1784"/>
                  </a:lnTo>
                  <a:lnTo>
                    <a:pt x="4805" y="1799"/>
                  </a:lnTo>
                  <a:lnTo>
                    <a:pt x="4769" y="1813"/>
                  </a:lnTo>
                  <a:lnTo>
                    <a:pt x="4733" y="1828"/>
                  </a:lnTo>
                  <a:lnTo>
                    <a:pt x="4697" y="1841"/>
                  </a:lnTo>
                  <a:lnTo>
                    <a:pt x="4658" y="1854"/>
                  </a:lnTo>
                  <a:lnTo>
                    <a:pt x="4619" y="1865"/>
                  </a:lnTo>
                  <a:lnTo>
                    <a:pt x="4579" y="1875"/>
                  </a:lnTo>
                  <a:lnTo>
                    <a:pt x="4537" y="1883"/>
                  </a:lnTo>
                  <a:lnTo>
                    <a:pt x="4496" y="1891"/>
                  </a:lnTo>
                  <a:lnTo>
                    <a:pt x="4453" y="1897"/>
                  </a:lnTo>
                  <a:lnTo>
                    <a:pt x="4408" y="1902"/>
                  </a:lnTo>
                  <a:lnTo>
                    <a:pt x="4362" y="1905"/>
                  </a:lnTo>
                  <a:lnTo>
                    <a:pt x="4317" y="1907"/>
                  </a:lnTo>
                  <a:lnTo>
                    <a:pt x="4269" y="1907"/>
                  </a:lnTo>
                  <a:lnTo>
                    <a:pt x="4222" y="1907"/>
                  </a:lnTo>
                  <a:lnTo>
                    <a:pt x="4174" y="1902"/>
                  </a:lnTo>
                  <a:lnTo>
                    <a:pt x="4124" y="1897"/>
                  </a:lnTo>
                  <a:lnTo>
                    <a:pt x="4072" y="1891"/>
                  </a:lnTo>
                  <a:lnTo>
                    <a:pt x="4021" y="1881"/>
                  </a:lnTo>
                  <a:lnTo>
                    <a:pt x="3969" y="1870"/>
                  </a:lnTo>
                  <a:lnTo>
                    <a:pt x="3915" y="1857"/>
                  </a:lnTo>
                  <a:lnTo>
                    <a:pt x="3861" y="1841"/>
                  </a:lnTo>
                  <a:lnTo>
                    <a:pt x="3807" y="1821"/>
                  </a:lnTo>
                  <a:lnTo>
                    <a:pt x="3751" y="1800"/>
                  </a:lnTo>
                  <a:lnTo>
                    <a:pt x="3695" y="1778"/>
                  </a:lnTo>
                  <a:lnTo>
                    <a:pt x="3636" y="1752"/>
                  </a:lnTo>
                  <a:lnTo>
                    <a:pt x="3579" y="1723"/>
                  </a:lnTo>
                  <a:lnTo>
                    <a:pt x="3520" y="1692"/>
                  </a:lnTo>
                  <a:lnTo>
                    <a:pt x="3460" y="1657"/>
                  </a:lnTo>
                  <a:lnTo>
                    <a:pt x="3399" y="1620"/>
                  </a:lnTo>
                  <a:lnTo>
                    <a:pt x="3338" y="1579"/>
                  </a:lnTo>
                  <a:lnTo>
                    <a:pt x="3275" y="1536"/>
                  </a:lnTo>
                  <a:lnTo>
                    <a:pt x="3213" y="1489"/>
                  </a:lnTo>
                  <a:lnTo>
                    <a:pt x="3149" y="1439"/>
                  </a:lnTo>
                  <a:lnTo>
                    <a:pt x="3085" y="1386"/>
                  </a:lnTo>
                  <a:lnTo>
                    <a:pt x="3020" y="1329"/>
                  </a:lnTo>
                  <a:lnTo>
                    <a:pt x="3020" y="1329"/>
                  </a:lnTo>
                  <a:lnTo>
                    <a:pt x="2892" y="1214"/>
                  </a:lnTo>
                  <a:lnTo>
                    <a:pt x="2766" y="1108"/>
                  </a:lnTo>
                  <a:lnTo>
                    <a:pt x="2645" y="1004"/>
                  </a:lnTo>
                  <a:lnTo>
                    <a:pt x="2527" y="909"/>
                  </a:lnTo>
                  <a:lnTo>
                    <a:pt x="2412" y="817"/>
                  </a:lnTo>
                  <a:lnTo>
                    <a:pt x="2301" y="733"/>
                  </a:lnTo>
                  <a:lnTo>
                    <a:pt x="2192" y="652"/>
                  </a:lnTo>
                  <a:lnTo>
                    <a:pt x="2085" y="578"/>
                  </a:lnTo>
                  <a:lnTo>
                    <a:pt x="1983" y="509"/>
                  </a:lnTo>
                  <a:lnTo>
                    <a:pt x="1883" y="446"/>
                  </a:lnTo>
                  <a:lnTo>
                    <a:pt x="1784" y="386"/>
                  </a:lnTo>
                  <a:lnTo>
                    <a:pt x="1688" y="331"/>
                  </a:lnTo>
                  <a:lnTo>
                    <a:pt x="1594" y="281"/>
                  </a:lnTo>
                  <a:lnTo>
                    <a:pt x="1502" y="236"/>
                  </a:lnTo>
                  <a:lnTo>
                    <a:pt x="1412" y="195"/>
                  </a:lnTo>
                  <a:lnTo>
                    <a:pt x="1323" y="158"/>
                  </a:lnTo>
                  <a:lnTo>
                    <a:pt x="1236" y="126"/>
                  </a:lnTo>
                  <a:lnTo>
                    <a:pt x="1150" y="97"/>
                  </a:lnTo>
                  <a:lnTo>
                    <a:pt x="1065" y="73"/>
                  </a:lnTo>
                  <a:lnTo>
                    <a:pt x="982" y="52"/>
                  </a:lnTo>
                  <a:lnTo>
                    <a:pt x="898" y="36"/>
                  </a:lnTo>
                  <a:lnTo>
                    <a:pt x="816" y="21"/>
                  </a:lnTo>
                  <a:lnTo>
                    <a:pt x="734" y="11"/>
                  </a:lnTo>
                  <a:lnTo>
                    <a:pt x="654" y="5"/>
                  </a:lnTo>
                  <a:lnTo>
                    <a:pt x="572" y="0"/>
                  </a:lnTo>
                  <a:lnTo>
                    <a:pt x="491" y="0"/>
                  </a:lnTo>
                  <a:lnTo>
                    <a:pt x="411" y="2"/>
                  </a:lnTo>
                  <a:lnTo>
                    <a:pt x="329" y="7"/>
                  </a:lnTo>
                  <a:lnTo>
                    <a:pt x="248" y="15"/>
                  </a:lnTo>
                  <a:lnTo>
                    <a:pt x="167" y="24"/>
                  </a:lnTo>
                  <a:lnTo>
                    <a:pt x="83" y="37"/>
                  </a:lnTo>
                  <a:lnTo>
                    <a:pt x="0" y="53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66760" name="Freeform 72"/>
            <p:cNvSpPr>
              <a:spLocks/>
            </p:cNvSpPr>
            <p:nvPr/>
          </p:nvSpPr>
          <p:spPr bwMode="auto">
            <a:xfrm>
              <a:off x="503" y="949"/>
              <a:ext cx="5347" cy="920"/>
            </a:xfrm>
            <a:custGeom>
              <a:avLst/>
              <a:gdLst/>
              <a:ahLst/>
              <a:cxnLst>
                <a:cxn ang="0">
                  <a:pos x="5347" y="1326"/>
                </a:cxn>
                <a:cxn ang="0">
                  <a:pos x="5305" y="1374"/>
                </a:cxn>
                <a:cxn ang="0">
                  <a:pos x="5255" y="1426"/>
                </a:cxn>
                <a:cxn ang="0">
                  <a:pos x="5184" y="1492"/>
                </a:cxn>
                <a:cxn ang="0">
                  <a:pos x="5095" y="1563"/>
                </a:cxn>
                <a:cxn ang="0">
                  <a:pos x="4989" y="1636"/>
                </a:cxn>
                <a:cxn ang="0">
                  <a:pos x="4897" y="1689"/>
                </a:cxn>
                <a:cxn ang="0">
                  <a:pos x="4830" y="1721"/>
                </a:cxn>
                <a:cxn ang="0">
                  <a:pos x="4759" y="1752"/>
                </a:cxn>
                <a:cxn ang="0">
                  <a:pos x="4685" y="1778"/>
                </a:cxn>
                <a:cxn ang="0">
                  <a:pos x="4605" y="1800"/>
                </a:cxn>
                <a:cxn ang="0">
                  <a:pos x="4522" y="1820"/>
                </a:cxn>
                <a:cxn ang="0">
                  <a:pos x="4436" y="1833"/>
                </a:cxn>
                <a:cxn ang="0">
                  <a:pos x="4344" y="1839"/>
                </a:cxn>
                <a:cxn ang="0">
                  <a:pos x="4250" y="1841"/>
                </a:cxn>
                <a:cxn ang="0">
                  <a:pos x="4151" y="1834"/>
                </a:cxn>
                <a:cxn ang="0">
                  <a:pos x="4049" y="1820"/>
                </a:cxn>
                <a:cxn ang="0">
                  <a:pos x="3943" y="1797"/>
                </a:cxn>
                <a:cxn ang="0">
                  <a:pos x="3833" y="1765"/>
                </a:cxn>
                <a:cxn ang="0">
                  <a:pos x="3720" y="1723"/>
                </a:cxn>
                <a:cxn ang="0">
                  <a:pos x="3603" y="1669"/>
                </a:cxn>
                <a:cxn ang="0">
                  <a:pos x="3484" y="1605"/>
                </a:cxn>
                <a:cxn ang="0">
                  <a:pos x="3361" y="1531"/>
                </a:cxn>
                <a:cxn ang="0">
                  <a:pos x="3235" y="1442"/>
                </a:cxn>
                <a:cxn ang="0">
                  <a:pos x="3104" y="1340"/>
                </a:cxn>
                <a:cxn ang="0">
                  <a:pos x="3039" y="1285"/>
                </a:cxn>
                <a:cxn ang="0">
                  <a:pos x="2782" y="1067"/>
                </a:cxn>
                <a:cxn ang="0">
                  <a:pos x="2539" y="872"/>
                </a:cxn>
                <a:cxn ang="0">
                  <a:pos x="2310" y="701"/>
                </a:cxn>
                <a:cxn ang="0">
                  <a:pos x="2094" y="549"/>
                </a:cxn>
                <a:cxn ang="0">
                  <a:pos x="1888" y="420"/>
                </a:cxn>
                <a:cxn ang="0">
                  <a:pos x="1692" y="308"/>
                </a:cxn>
                <a:cxn ang="0">
                  <a:pos x="1505" y="218"/>
                </a:cxn>
                <a:cxn ang="0">
                  <a:pos x="1325" y="142"/>
                </a:cxn>
                <a:cxn ang="0">
                  <a:pos x="1151" y="85"/>
                </a:cxn>
                <a:cxn ang="0">
                  <a:pos x="982" y="43"/>
                </a:cxn>
                <a:cxn ang="0">
                  <a:pos x="816" y="16"/>
                </a:cxn>
                <a:cxn ang="0">
                  <a:pos x="653" y="1"/>
                </a:cxn>
                <a:cxn ang="0">
                  <a:pos x="491" y="0"/>
                </a:cxn>
                <a:cxn ang="0">
                  <a:pos x="329" y="11"/>
                </a:cxn>
                <a:cxn ang="0">
                  <a:pos x="167" y="32"/>
                </a:cxn>
                <a:cxn ang="0">
                  <a:pos x="0" y="63"/>
                </a:cxn>
              </a:cxnLst>
              <a:rect l="0" t="0" r="r" b="b"/>
              <a:pathLst>
                <a:path w="5347" h="1841">
                  <a:moveTo>
                    <a:pt x="5347" y="1326"/>
                  </a:moveTo>
                  <a:lnTo>
                    <a:pt x="5347" y="1326"/>
                  </a:lnTo>
                  <a:lnTo>
                    <a:pt x="5336" y="1338"/>
                  </a:lnTo>
                  <a:lnTo>
                    <a:pt x="5305" y="1374"/>
                  </a:lnTo>
                  <a:lnTo>
                    <a:pt x="5283" y="1398"/>
                  </a:lnTo>
                  <a:lnTo>
                    <a:pt x="5255" y="1426"/>
                  </a:lnTo>
                  <a:lnTo>
                    <a:pt x="5222" y="1458"/>
                  </a:lnTo>
                  <a:lnTo>
                    <a:pt x="5184" y="1492"/>
                  </a:lnTo>
                  <a:lnTo>
                    <a:pt x="5143" y="1526"/>
                  </a:lnTo>
                  <a:lnTo>
                    <a:pt x="5095" y="1563"/>
                  </a:lnTo>
                  <a:lnTo>
                    <a:pt x="5046" y="1600"/>
                  </a:lnTo>
                  <a:lnTo>
                    <a:pt x="4989" y="1636"/>
                  </a:lnTo>
                  <a:lnTo>
                    <a:pt x="4929" y="1671"/>
                  </a:lnTo>
                  <a:lnTo>
                    <a:pt x="4897" y="1689"/>
                  </a:lnTo>
                  <a:lnTo>
                    <a:pt x="4865" y="1705"/>
                  </a:lnTo>
                  <a:lnTo>
                    <a:pt x="4830" y="1721"/>
                  </a:lnTo>
                  <a:lnTo>
                    <a:pt x="4796" y="1737"/>
                  </a:lnTo>
                  <a:lnTo>
                    <a:pt x="4759" y="1752"/>
                  </a:lnTo>
                  <a:lnTo>
                    <a:pt x="4723" y="1765"/>
                  </a:lnTo>
                  <a:lnTo>
                    <a:pt x="4685" y="1778"/>
                  </a:lnTo>
                  <a:lnTo>
                    <a:pt x="4646" y="1791"/>
                  </a:lnTo>
                  <a:lnTo>
                    <a:pt x="4605" y="1800"/>
                  </a:lnTo>
                  <a:lnTo>
                    <a:pt x="4565" y="1812"/>
                  </a:lnTo>
                  <a:lnTo>
                    <a:pt x="4522" y="1820"/>
                  </a:lnTo>
                  <a:lnTo>
                    <a:pt x="4479" y="1826"/>
                  </a:lnTo>
                  <a:lnTo>
                    <a:pt x="4436" y="1833"/>
                  </a:lnTo>
                  <a:lnTo>
                    <a:pt x="4390" y="1837"/>
                  </a:lnTo>
                  <a:lnTo>
                    <a:pt x="4344" y="1839"/>
                  </a:lnTo>
                  <a:lnTo>
                    <a:pt x="4297" y="1841"/>
                  </a:lnTo>
                  <a:lnTo>
                    <a:pt x="4250" y="1841"/>
                  </a:lnTo>
                  <a:lnTo>
                    <a:pt x="4200" y="1837"/>
                  </a:lnTo>
                  <a:lnTo>
                    <a:pt x="4151" y="1834"/>
                  </a:lnTo>
                  <a:lnTo>
                    <a:pt x="4100" y="1828"/>
                  </a:lnTo>
                  <a:lnTo>
                    <a:pt x="4049" y="1820"/>
                  </a:lnTo>
                  <a:lnTo>
                    <a:pt x="3996" y="1808"/>
                  </a:lnTo>
                  <a:lnTo>
                    <a:pt x="3943" y="1797"/>
                  </a:lnTo>
                  <a:lnTo>
                    <a:pt x="3888" y="1781"/>
                  </a:lnTo>
                  <a:lnTo>
                    <a:pt x="3833" y="1765"/>
                  </a:lnTo>
                  <a:lnTo>
                    <a:pt x="3776" y="1744"/>
                  </a:lnTo>
                  <a:lnTo>
                    <a:pt x="3720" y="1723"/>
                  </a:lnTo>
                  <a:lnTo>
                    <a:pt x="3663" y="1697"/>
                  </a:lnTo>
                  <a:lnTo>
                    <a:pt x="3603" y="1669"/>
                  </a:lnTo>
                  <a:lnTo>
                    <a:pt x="3545" y="1639"/>
                  </a:lnTo>
                  <a:lnTo>
                    <a:pt x="3484" y="1605"/>
                  </a:lnTo>
                  <a:lnTo>
                    <a:pt x="3422" y="1569"/>
                  </a:lnTo>
                  <a:lnTo>
                    <a:pt x="3361" y="1531"/>
                  </a:lnTo>
                  <a:lnTo>
                    <a:pt x="3297" y="1487"/>
                  </a:lnTo>
                  <a:lnTo>
                    <a:pt x="3235" y="1442"/>
                  </a:lnTo>
                  <a:lnTo>
                    <a:pt x="3170" y="1393"/>
                  </a:lnTo>
                  <a:lnTo>
                    <a:pt x="3104" y="1340"/>
                  </a:lnTo>
                  <a:lnTo>
                    <a:pt x="3039" y="1285"/>
                  </a:lnTo>
                  <a:lnTo>
                    <a:pt x="3039" y="1285"/>
                  </a:lnTo>
                  <a:lnTo>
                    <a:pt x="2909" y="1172"/>
                  </a:lnTo>
                  <a:lnTo>
                    <a:pt x="2782" y="1067"/>
                  </a:lnTo>
                  <a:lnTo>
                    <a:pt x="2659" y="967"/>
                  </a:lnTo>
                  <a:lnTo>
                    <a:pt x="2539" y="872"/>
                  </a:lnTo>
                  <a:lnTo>
                    <a:pt x="2423" y="783"/>
                  </a:lnTo>
                  <a:lnTo>
                    <a:pt x="2310" y="701"/>
                  </a:lnTo>
                  <a:lnTo>
                    <a:pt x="2201" y="622"/>
                  </a:lnTo>
                  <a:lnTo>
                    <a:pt x="2094" y="549"/>
                  </a:lnTo>
                  <a:lnTo>
                    <a:pt x="1990" y="483"/>
                  </a:lnTo>
                  <a:lnTo>
                    <a:pt x="1888" y="420"/>
                  </a:lnTo>
                  <a:lnTo>
                    <a:pt x="1788" y="362"/>
                  </a:lnTo>
                  <a:lnTo>
                    <a:pt x="1692" y="308"/>
                  </a:lnTo>
                  <a:lnTo>
                    <a:pt x="1597" y="261"/>
                  </a:lnTo>
                  <a:lnTo>
                    <a:pt x="1505" y="218"/>
                  </a:lnTo>
                  <a:lnTo>
                    <a:pt x="1413" y="177"/>
                  </a:lnTo>
                  <a:lnTo>
                    <a:pt x="1325" y="142"/>
                  </a:lnTo>
                  <a:lnTo>
                    <a:pt x="1237" y="111"/>
                  </a:lnTo>
                  <a:lnTo>
                    <a:pt x="1151" y="85"/>
                  </a:lnTo>
                  <a:lnTo>
                    <a:pt x="1065" y="61"/>
                  </a:lnTo>
                  <a:lnTo>
                    <a:pt x="982" y="43"/>
                  </a:lnTo>
                  <a:lnTo>
                    <a:pt x="898" y="27"/>
                  </a:lnTo>
                  <a:lnTo>
                    <a:pt x="816" y="16"/>
                  </a:lnTo>
                  <a:lnTo>
                    <a:pt x="734" y="6"/>
                  </a:lnTo>
                  <a:lnTo>
                    <a:pt x="653" y="1"/>
                  </a:lnTo>
                  <a:lnTo>
                    <a:pt x="572" y="0"/>
                  </a:lnTo>
                  <a:lnTo>
                    <a:pt x="491" y="0"/>
                  </a:lnTo>
                  <a:lnTo>
                    <a:pt x="410" y="5"/>
                  </a:lnTo>
                  <a:lnTo>
                    <a:pt x="329" y="11"/>
                  </a:lnTo>
                  <a:lnTo>
                    <a:pt x="249" y="21"/>
                  </a:lnTo>
                  <a:lnTo>
                    <a:pt x="167" y="32"/>
                  </a:lnTo>
                  <a:lnTo>
                    <a:pt x="83" y="47"/>
                  </a:lnTo>
                  <a:lnTo>
                    <a:pt x="0" y="63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66761" name="Freeform 73"/>
            <p:cNvSpPr>
              <a:spLocks/>
            </p:cNvSpPr>
            <p:nvPr/>
          </p:nvSpPr>
          <p:spPr bwMode="auto">
            <a:xfrm>
              <a:off x="522" y="968"/>
              <a:ext cx="5365" cy="888"/>
            </a:xfrm>
            <a:custGeom>
              <a:avLst/>
              <a:gdLst/>
              <a:ahLst/>
              <a:cxnLst>
                <a:cxn ang="0">
                  <a:pos x="5365" y="1235"/>
                </a:cxn>
                <a:cxn ang="0">
                  <a:pos x="5325" y="1285"/>
                </a:cxn>
                <a:cxn ang="0">
                  <a:pos x="5275" y="1340"/>
                </a:cxn>
                <a:cxn ang="0">
                  <a:pos x="5206" y="1406"/>
                </a:cxn>
                <a:cxn ang="0">
                  <a:pos x="5118" y="1479"/>
                </a:cxn>
                <a:cxn ang="0">
                  <a:pos x="5013" y="1555"/>
                </a:cxn>
                <a:cxn ang="0">
                  <a:pos x="4921" y="1610"/>
                </a:cxn>
                <a:cxn ang="0">
                  <a:pos x="4854" y="1644"/>
                </a:cxn>
                <a:cxn ang="0">
                  <a:pos x="4785" y="1676"/>
                </a:cxn>
                <a:cxn ang="0">
                  <a:pos x="4710" y="1705"/>
                </a:cxn>
                <a:cxn ang="0">
                  <a:pos x="4631" y="1729"/>
                </a:cxn>
                <a:cxn ang="0">
                  <a:pos x="4549" y="1749"/>
                </a:cxn>
                <a:cxn ang="0">
                  <a:pos x="4461" y="1765"/>
                </a:cxn>
                <a:cxn ang="0">
                  <a:pos x="4370" y="1773"/>
                </a:cxn>
                <a:cxn ang="0">
                  <a:pos x="4275" y="1776"/>
                </a:cxn>
                <a:cxn ang="0">
                  <a:pos x="4177" y="1771"/>
                </a:cxn>
                <a:cxn ang="0">
                  <a:pos x="4074" y="1758"/>
                </a:cxn>
                <a:cxn ang="0">
                  <a:pos x="3969" y="1737"/>
                </a:cxn>
                <a:cxn ang="0">
                  <a:pos x="3857" y="1708"/>
                </a:cxn>
                <a:cxn ang="0">
                  <a:pos x="3745" y="1668"/>
                </a:cxn>
                <a:cxn ang="0">
                  <a:pos x="3627" y="1618"/>
                </a:cxn>
                <a:cxn ang="0">
                  <a:pos x="3506" y="1555"/>
                </a:cxn>
                <a:cxn ang="0">
                  <a:pos x="3383" y="1482"/>
                </a:cxn>
                <a:cxn ang="0">
                  <a:pos x="3255" y="1397"/>
                </a:cxn>
                <a:cxn ang="0">
                  <a:pos x="3124" y="1297"/>
                </a:cxn>
                <a:cxn ang="0">
                  <a:pos x="3058" y="1242"/>
                </a:cxn>
                <a:cxn ang="0">
                  <a:pos x="2797" y="1029"/>
                </a:cxn>
                <a:cxn ang="0">
                  <a:pos x="2551" y="838"/>
                </a:cxn>
                <a:cxn ang="0">
                  <a:pos x="2319" y="670"/>
                </a:cxn>
                <a:cxn ang="0">
                  <a:pos x="2101" y="523"/>
                </a:cxn>
                <a:cxn ang="0">
                  <a:pos x="1893" y="396"/>
                </a:cxn>
                <a:cxn ang="0">
                  <a:pos x="1696" y="289"/>
                </a:cxn>
                <a:cxn ang="0">
                  <a:pos x="1507" y="200"/>
                </a:cxn>
                <a:cxn ang="0">
                  <a:pos x="1325" y="129"/>
                </a:cxn>
                <a:cxn ang="0">
                  <a:pos x="1150" y="74"/>
                </a:cxn>
                <a:cxn ang="0">
                  <a:pos x="981" y="36"/>
                </a:cxn>
                <a:cxn ang="0">
                  <a:pos x="815" y="11"/>
                </a:cxn>
                <a:cxn ang="0">
                  <a:pos x="652" y="2"/>
                </a:cxn>
                <a:cxn ang="0">
                  <a:pos x="491" y="3"/>
                </a:cxn>
                <a:cxn ang="0">
                  <a:pos x="328" y="18"/>
                </a:cxn>
                <a:cxn ang="0">
                  <a:pos x="166" y="42"/>
                </a:cxn>
                <a:cxn ang="0">
                  <a:pos x="0" y="76"/>
                </a:cxn>
              </a:cxnLst>
              <a:rect l="0" t="0" r="r" b="b"/>
              <a:pathLst>
                <a:path w="5365" h="1776">
                  <a:moveTo>
                    <a:pt x="5365" y="1235"/>
                  </a:moveTo>
                  <a:lnTo>
                    <a:pt x="5365" y="1235"/>
                  </a:lnTo>
                  <a:lnTo>
                    <a:pt x="5354" y="1248"/>
                  </a:lnTo>
                  <a:lnTo>
                    <a:pt x="5325" y="1285"/>
                  </a:lnTo>
                  <a:lnTo>
                    <a:pt x="5301" y="1311"/>
                  </a:lnTo>
                  <a:lnTo>
                    <a:pt x="5275" y="1340"/>
                  </a:lnTo>
                  <a:lnTo>
                    <a:pt x="5243" y="1371"/>
                  </a:lnTo>
                  <a:lnTo>
                    <a:pt x="5206" y="1406"/>
                  </a:lnTo>
                  <a:lnTo>
                    <a:pt x="5164" y="1442"/>
                  </a:lnTo>
                  <a:lnTo>
                    <a:pt x="5118" y="1479"/>
                  </a:lnTo>
                  <a:lnTo>
                    <a:pt x="5067" y="1518"/>
                  </a:lnTo>
                  <a:lnTo>
                    <a:pt x="5013" y="1555"/>
                  </a:lnTo>
                  <a:lnTo>
                    <a:pt x="4953" y="1592"/>
                  </a:lnTo>
                  <a:lnTo>
                    <a:pt x="4921" y="1610"/>
                  </a:lnTo>
                  <a:lnTo>
                    <a:pt x="4889" y="1628"/>
                  </a:lnTo>
                  <a:lnTo>
                    <a:pt x="4854" y="1644"/>
                  </a:lnTo>
                  <a:lnTo>
                    <a:pt x="4820" y="1660"/>
                  </a:lnTo>
                  <a:lnTo>
                    <a:pt x="4785" y="1676"/>
                  </a:lnTo>
                  <a:lnTo>
                    <a:pt x="4747" y="1691"/>
                  </a:lnTo>
                  <a:lnTo>
                    <a:pt x="4710" y="1705"/>
                  </a:lnTo>
                  <a:lnTo>
                    <a:pt x="4671" y="1718"/>
                  </a:lnTo>
                  <a:lnTo>
                    <a:pt x="4631" y="1729"/>
                  </a:lnTo>
                  <a:lnTo>
                    <a:pt x="4591" y="1739"/>
                  </a:lnTo>
                  <a:lnTo>
                    <a:pt x="4549" y="1749"/>
                  </a:lnTo>
                  <a:lnTo>
                    <a:pt x="4506" y="1757"/>
                  </a:lnTo>
                  <a:lnTo>
                    <a:pt x="4461" y="1765"/>
                  </a:lnTo>
                  <a:lnTo>
                    <a:pt x="4417" y="1770"/>
                  </a:lnTo>
                  <a:lnTo>
                    <a:pt x="4370" y="1773"/>
                  </a:lnTo>
                  <a:lnTo>
                    <a:pt x="4324" y="1775"/>
                  </a:lnTo>
                  <a:lnTo>
                    <a:pt x="4275" y="1776"/>
                  </a:lnTo>
                  <a:lnTo>
                    <a:pt x="4227" y="1775"/>
                  </a:lnTo>
                  <a:lnTo>
                    <a:pt x="4177" y="1771"/>
                  </a:lnTo>
                  <a:lnTo>
                    <a:pt x="4125" y="1766"/>
                  </a:lnTo>
                  <a:lnTo>
                    <a:pt x="4074" y="1758"/>
                  </a:lnTo>
                  <a:lnTo>
                    <a:pt x="4021" y="1749"/>
                  </a:lnTo>
                  <a:lnTo>
                    <a:pt x="3969" y="1737"/>
                  </a:lnTo>
                  <a:lnTo>
                    <a:pt x="3913" y="1724"/>
                  </a:lnTo>
                  <a:lnTo>
                    <a:pt x="3857" y="1708"/>
                  </a:lnTo>
                  <a:lnTo>
                    <a:pt x="3802" y="1689"/>
                  </a:lnTo>
                  <a:lnTo>
                    <a:pt x="3745" y="1668"/>
                  </a:lnTo>
                  <a:lnTo>
                    <a:pt x="3687" y="1644"/>
                  </a:lnTo>
                  <a:lnTo>
                    <a:pt x="3627" y="1618"/>
                  </a:lnTo>
                  <a:lnTo>
                    <a:pt x="3567" y="1587"/>
                  </a:lnTo>
                  <a:lnTo>
                    <a:pt x="3506" y="1555"/>
                  </a:lnTo>
                  <a:lnTo>
                    <a:pt x="3445" y="1521"/>
                  </a:lnTo>
                  <a:lnTo>
                    <a:pt x="3383" y="1482"/>
                  </a:lnTo>
                  <a:lnTo>
                    <a:pt x="3319" y="1440"/>
                  </a:lnTo>
                  <a:lnTo>
                    <a:pt x="3255" y="1397"/>
                  </a:lnTo>
                  <a:lnTo>
                    <a:pt x="3190" y="1348"/>
                  </a:lnTo>
                  <a:lnTo>
                    <a:pt x="3124" y="1297"/>
                  </a:lnTo>
                  <a:lnTo>
                    <a:pt x="3058" y="1242"/>
                  </a:lnTo>
                  <a:lnTo>
                    <a:pt x="3058" y="1242"/>
                  </a:lnTo>
                  <a:lnTo>
                    <a:pt x="2924" y="1132"/>
                  </a:lnTo>
                  <a:lnTo>
                    <a:pt x="2797" y="1029"/>
                  </a:lnTo>
                  <a:lnTo>
                    <a:pt x="2672" y="930"/>
                  </a:lnTo>
                  <a:lnTo>
                    <a:pt x="2551" y="838"/>
                  </a:lnTo>
                  <a:lnTo>
                    <a:pt x="2434" y="751"/>
                  </a:lnTo>
                  <a:lnTo>
                    <a:pt x="2319" y="670"/>
                  </a:lnTo>
                  <a:lnTo>
                    <a:pt x="2209" y="593"/>
                  </a:lnTo>
                  <a:lnTo>
                    <a:pt x="2101" y="523"/>
                  </a:lnTo>
                  <a:lnTo>
                    <a:pt x="1996" y="457"/>
                  </a:lnTo>
                  <a:lnTo>
                    <a:pt x="1893" y="396"/>
                  </a:lnTo>
                  <a:lnTo>
                    <a:pt x="1793" y="341"/>
                  </a:lnTo>
                  <a:lnTo>
                    <a:pt x="1696" y="289"/>
                  </a:lnTo>
                  <a:lnTo>
                    <a:pt x="1600" y="242"/>
                  </a:lnTo>
                  <a:lnTo>
                    <a:pt x="1507" y="200"/>
                  </a:lnTo>
                  <a:lnTo>
                    <a:pt x="1415" y="163"/>
                  </a:lnTo>
                  <a:lnTo>
                    <a:pt x="1325" y="129"/>
                  </a:lnTo>
                  <a:lnTo>
                    <a:pt x="1238" y="100"/>
                  </a:lnTo>
                  <a:lnTo>
                    <a:pt x="1150" y="74"/>
                  </a:lnTo>
                  <a:lnTo>
                    <a:pt x="1065" y="53"/>
                  </a:lnTo>
                  <a:lnTo>
                    <a:pt x="981" y="36"/>
                  </a:lnTo>
                  <a:lnTo>
                    <a:pt x="897" y="23"/>
                  </a:lnTo>
                  <a:lnTo>
                    <a:pt x="815" y="11"/>
                  </a:lnTo>
                  <a:lnTo>
                    <a:pt x="734" y="5"/>
                  </a:lnTo>
                  <a:lnTo>
                    <a:pt x="652" y="2"/>
                  </a:lnTo>
                  <a:lnTo>
                    <a:pt x="571" y="0"/>
                  </a:lnTo>
                  <a:lnTo>
                    <a:pt x="491" y="3"/>
                  </a:lnTo>
                  <a:lnTo>
                    <a:pt x="409" y="8"/>
                  </a:lnTo>
                  <a:lnTo>
                    <a:pt x="328" y="18"/>
                  </a:lnTo>
                  <a:lnTo>
                    <a:pt x="248" y="29"/>
                  </a:lnTo>
                  <a:lnTo>
                    <a:pt x="166" y="42"/>
                  </a:lnTo>
                  <a:lnTo>
                    <a:pt x="84" y="58"/>
                  </a:lnTo>
                  <a:lnTo>
                    <a:pt x="0" y="7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66762" name="Freeform 74"/>
            <p:cNvSpPr>
              <a:spLocks/>
            </p:cNvSpPr>
            <p:nvPr/>
          </p:nvSpPr>
          <p:spPr bwMode="auto">
            <a:xfrm>
              <a:off x="542" y="987"/>
              <a:ext cx="5381" cy="854"/>
            </a:xfrm>
            <a:custGeom>
              <a:avLst/>
              <a:gdLst/>
              <a:ahLst/>
              <a:cxnLst>
                <a:cxn ang="0">
                  <a:pos x="5381" y="1145"/>
                </a:cxn>
                <a:cxn ang="0">
                  <a:pos x="5341" y="1195"/>
                </a:cxn>
                <a:cxn ang="0">
                  <a:pos x="5293" y="1250"/>
                </a:cxn>
                <a:cxn ang="0">
                  <a:pos x="5224" y="1319"/>
                </a:cxn>
                <a:cxn ang="0">
                  <a:pos x="5138" y="1395"/>
                </a:cxn>
                <a:cxn ang="0">
                  <a:pos x="5033" y="1472"/>
                </a:cxn>
                <a:cxn ang="0">
                  <a:pos x="4943" y="1529"/>
                </a:cxn>
                <a:cxn ang="0">
                  <a:pos x="4877" y="1564"/>
                </a:cxn>
                <a:cxn ang="0">
                  <a:pos x="4808" y="1598"/>
                </a:cxn>
                <a:cxn ang="0">
                  <a:pos x="4733" y="1629"/>
                </a:cxn>
                <a:cxn ang="0">
                  <a:pos x="4655" y="1655"/>
                </a:cxn>
                <a:cxn ang="0">
                  <a:pos x="4572" y="1676"/>
                </a:cxn>
                <a:cxn ang="0">
                  <a:pos x="4486" y="1694"/>
                </a:cxn>
                <a:cxn ang="0">
                  <a:pos x="4396" y="1705"/>
                </a:cxn>
                <a:cxn ang="0">
                  <a:pos x="4300" y="1708"/>
                </a:cxn>
                <a:cxn ang="0">
                  <a:pos x="4201" y="1706"/>
                </a:cxn>
                <a:cxn ang="0">
                  <a:pos x="4098" y="1695"/>
                </a:cxn>
                <a:cxn ang="0">
                  <a:pos x="3992" y="1677"/>
                </a:cxn>
                <a:cxn ang="0">
                  <a:pos x="3882" y="1648"/>
                </a:cxn>
                <a:cxn ang="0">
                  <a:pos x="3768" y="1611"/>
                </a:cxn>
                <a:cxn ang="0">
                  <a:pos x="3650" y="1563"/>
                </a:cxn>
                <a:cxn ang="0">
                  <a:pos x="3528" y="1503"/>
                </a:cxn>
                <a:cxn ang="0">
                  <a:pos x="3403" y="1432"/>
                </a:cxn>
                <a:cxn ang="0">
                  <a:pos x="3274" y="1348"/>
                </a:cxn>
                <a:cxn ang="0">
                  <a:pos x="3142" y="1251"/>
                </a:cxn>
                <a:cxn ang="0">
                  <a:pos x="3074" y="1198"/>
                </a:cxn>
                <a:cxn ang="0">
                  <a:pos x="2810" y="988"/>
                </a:cxn>
                <a:cxn ang="0">
                  <a:pos x="2561" y="801"/>
                </a:cxn>
                <a:cxn ang="0">
                  <a:pos x="2328" y="638"/>
                </a:cxn>
                <a:cxn ang="0">
                  <a:pos x="2106" y="494"/>
                </a:cxn>
                <a:cxn ang="0">
                  <a:pos x="1898" y="371"/>
                </a:cxn>
                <a:cxn ang="0">
                  <a:pos x="1698" y="268"/>
                </a:cxn>
                <a:cxn ang="0">
                  <a:pos x="1508" y="182"/>
                </a:cxn>
                <a:cxn ang="0">
                  <a:pos x="1326" y="114"/>
                </a:cxn>
                <a:cxn ang="0">
                  <a:pos x="1149" y="63"/>
                </a:cxn>
                <a:cxn ang="0">
                  <a:pos x="980" y="27"/>
                </a:cxn>
                <a:cxn ang="0">
                  <a:pos x="813" y="6"/>
                </a:cxn>
                <a:cxn ang="0">
                  <a:pos x="650" y="0"/>
                </a:cxn>
                <a:cxn ang="0">
                  <a:pos x="489" y="5"/>
                </a:cxn>
                <a:cxn ang="0">
                  <a:pos x="328" y="22"/>
                </a:cxn>
                <a:cxn ang="0">
                  <a:pos x="165" y="50"/>
                </a:cxn>
                <a:cxn ang="0">
                  <a:pos x="0" y="89"/>
                </a:cxn>
              </a:cxnLst>
              <a:rect l="0" t="0" r="r" b="b"/>
              <a:pathLst>
                <a:path w="5381" h="1708">
                  <a:moveTo>
                    <a:pt x="5381" y="1145"/>
                  </a:moveTo>
                  <a:lnTo>
                    <a:pt x="5381" y="1145"/>
                  </a:lnTo>
                  <a:lnTo>
                    <a:pt x="5372" y="1157"/>
                  </a:lnTo>
                  <a:lnTo>
                    <a:pt x="5341" y="1195"/>
                  </a:lnTo>
                  <a:lnTo>
                    <a:pt x="5319" y="1220"/>
                  </a:lnTo>
                  <a:lnTo>
                    <a:pt x="5293" y="1250"/>
                  </a:lnTo>
                  <a:lnTo>
                    <a:pt x="5261" y="1283"/>
                  </a:lnTo>
                  <a:lnTo>
                    <a:pt x="5224" y="1319"/>
                  </a:lnTo>
                  <a:lnTo>
                    <a:pt x="5184" y="1356"/>
                  </a:lnTo>
                  <a:lnTo>
                    <a:pt x="5138" y="1395"/>
                  </a:lnTo>
                  <a:lnTo>
                    <a:pt x="5088" y="1434"/>
                  </a:lnTo>
                  <a:lnTo>
                    <a:pt x="5033" y="1472"/>
                  </a:lnTo>
                  <a:lnTo>
                    <a:pt x="4975" y="1511"/>
                  </a:lnTo>
                  <a:lnTo>
                    <a:pt x="4943" y="1529"/>
                  </a:lnTo>
                  <a:lnTo>
                    <a:pt x="4911" y="1547"/>
                  </a:lnTo>
                  <a:lnTo>
                    <a:pt x="4877" y="1564"/>
                  </a:lnTo>
                  <a:lnTo>
                    <a:pt x="4843" y="1582"/>
                  </a:lnTo>
                  <a:lnTo>
                    <a:pt x="4808" y="1598"/>
                  </a:lnTo>
                  <a:lnTo>
                    <a:pt x="4770" y="1613"/>
                  </a:lnTo>
                  <a:lnTo>
                    <a:pt x="4733" y="1629"/>
                  </a:lnTo>
                  <a:lnTo>
                    <a:pt x="4694" y="1642"/>
                  </a:lnTo>
                  <a:lnTo>
                    <a:pt x="4655" y="1655"/>
                  </a:lnTo>
                  <a:lnTo>
                    <a:pt x="4614" y="1666"/>
                  </a:lnTo>
                  <a:lnTo>
                    <a:pt x="4572" y="1676"/>
                  </a:lnTo>
                  <a:lnTo>
                    <a:pt x="4530" y="1685"/>
                  </a:lnTo>
                  <a:lnTo>
                    <a:pt x="4486" y="1694"/>
                  </a:lnTo>
                  <a:lnTo>
                    <a:pt x="4441" y="1700"/>
                  </a:lnTo>
                  <a:lnTo>
                    <a:pt x="4396" y="1705"/>
                  </a:lnTo>
                  <a:lnTo>
                    <a:pt x="4348" y="1708"/>
                  </a:lnTo>
                  <a:lnTo>
                    <a:pt x="4300" y="1708"/>
                  </a:lnTo>
                  <a:lnTo>
                    <a:pt x="4251" y="1708"/>
                  </a:lnTo>
                  <a:lnTo>
                    <a:pt x="4201" y="1706"/>
                  </a:lnTo>
                  <a:lnTo>
                    <a:pt x="4150" y="1702"/>
                  </a:lnTo>
                  <a:lnTo>
                    <a:pt x="4098" y="1695"/>
                  </a:lnTo>
                  <a:lnTo>
                    <a:pt x="4046" y="1687"/>
                  </a:lnTo>
                  <a:lnTo>
                    <a:pt x="3992" y="1677"/>
                  </a:lnTo>
                  <a:lnTo>
                    <a:pt x="3937" y="1664"/>
                  </a:lnTo>
                  <a:lnTo>
                    <a:pt x="3882" y="1648"/>
                  </a:lnTo>
                  <a:lnTo>
                    <a:pt x="3825" y="1631"/>
                  </a:lnTo>
                  <a:lnTo>
                    <a:pt x="3768" y="1611"/>
                  </a:lnTo>
                  <a:lnTo>
                    <a:pt x="3708" y="1589"/>
                  </a:lnTo>
                  <a:lnTo>
                    <a:pt x="3650" y="1563"/>
                  </a:lnTo>
                  <a:lnTo>
                    <a:pt x="3589" y="1534"/>
                  </a:lnTo>
                  <a:lnTo>
                    <a:pt x="3528" y="1503"/>
                  </a:lnTo>
                  <a:lnTo>
                    <a:pt x="3465" y="1469"/>
                  </a:lnTo>
                  <a:lnTo>
                    <a:pt x="3403" y="1432"/>
                  </a:lnTo>
                  <a:lnTo>
                    <a:pt x="3339" y="1392"/>
                  </a:lnTo>
                  <a:lnTo>
                    <a:pt x="3274" y="1348"/>
                  </a:lnTo>
                  <a:lnTo>
                    <a:pt x="3209" y="1301"/>
                  </a:lnTo>
                  <a:lnTo>
                    <a:pt x="3142" y="1251"/>
                  </a:lnTo>
                  <a:lnTo>
                    <a:pt x="3074" y="1198"/>
                  </a:lnTo>
                  <a:lnTo>
                    <a:pt x="3074" y="1198"/>
                  </a:lnTo>
                  <a:lnTo>
                    <a:pt x="2941" y="1090"/>
                  </a:lnTo>
                  <a:lnTo>
                    <a:pt x="2810" y="988"/>
                  </a:lnTo>
                  <a:lnTo>
                    <a:pt x="2684" y="891"/>
                  </a:lnTo>
                  <a:lnTo>
                    <a:pt x="2561" y="801"/>
                  </a:lnTo>
                  <a:lnTo>
                    <a:pt x="2443" y="717"/>
                  </a:lnTo>
                  <a:lnTo>
                    <a:pt x="2328" y="638"/>
                  </a:lnTo>
                  <a:lnTo>
                    <a:pt x="2216" y="563"/>
                  </a:lnTo>
                  <a:lnTo>
                    <a:pt x="2106" y="494"/>
                  </a:lnTo>
                  <a:lnTo>
                    <a:pt x="2001" y="429"/>
                  </a:lnTo>
                  <a:lnTo>
                    <a:pt x="1898" y="371"/>
                  </a:lnTo>
                  <a:lnTo>
                    <a:pt x="1796" y="316"/>
                  </a:lnTo>
                  <a:lnTo>
                    <a:pt x="1698" y="268"/>
                  </a:lnTo>
                  <a:lnTo>
                    <a:pt x="1602" y="223"/>
                  </a:lnTo>
                  <a:lnTo>
                    <a:pt x="1508" y="182"/>
                  </a:lnTo>
                  <a:lnTo>
                    <a:pt x="1416" y="147"/>
                  </a:lnTo>
                  <a:lnTo>
                    <a:pt x="1326" y="114"/>
                  </a:lnTo>
                  <a:lnTo>
                    <a:pt x="1237" y="87"/>
                  </a:lnTo>
                  <a:lnTo>
                    <a:pt x="1149" y="63"/>
                  </a:lnTo>
                  <a:lnTo>
                    <a:pt x="1065" y="43"/>
                  </a:lnTo>
                  <a:lnTo>
                    <a:pt x="980" y="27"/>
                  </a:lnTo>
                  <a:lnTo>
                    <a:pt x="897" y="16"/>
                  </a:lnTo>
                  <a:lnTo>
                    <a:pt x="813" y="6"/>
                  </a:lnTo>
                  <a:lnTo>
                    <a:pt x="732" y="1"/>
                  </a:lnTo>
                  <a:lnTo>
                    <a:pt x="650" y="0"/>
                  </a:lnTo>
                  <a:lnTo>
                    <a:pt x="569" y="0"/>
                  </a:lnTo>
                  <a:lnTo>
                    <a:pt x="489" y="5"/>
                  </a:lnTo>
                  <a:lnTo>
                    <a:pt x="408" y="11"/>
                  </a:lnTo>
                  <a:lnTo>
                    <a:pt x="328" y="22"/>
                  </a:lnTo>
                  <a:lnTo>
                    <a:pt x="246" y="35"/>
                  </a:lnTo>
                  <a:lnTo>
                    <a:pt x="165" y="50"/>
                  </a:lnTo>
                  <a:lnTo>
                    <a:pt x="83" y="68"/>
                  </a:lnTo>
                  <a:lnTo>
                    <a:pt x="0" y="89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66763" name="Freeform 75"/>
            <p:cNvSpPr>
              <a:spLocks/>
            </p:cNvSpPr>
            <p:nvPr/>
          </p:nvSpPr>
          <p:spPr bwMode="auto">
            <a:xfrm>
              <a:off x="563" y="1005"/>
              <a:ext cx="5395" cy="822"/>
            </a:xfrm>
            <a:custGeom>
              <a:avLst/>
              <a:gdLst/>
              <a:ahLst/>
              <a:cxnLst>
                <a:cxn ang="0">
                  <a:pos x="5395" y="1054"/>
                </a:cxn>
                <a:cxn ang="0">
                  <a:pos x="5356" y="1106"/>
                </a:cxn>
                <a:cxn ang="0">
                  <a:pos x="5309" y="1162"/>
                </a:cxn>
                <a:cxn ang="0">
                  <a:pos x="5241" y="1232"/>
                </a:cxn>
                <a:cxn ang="0">
                  <a:pos x="5156" y="1309"/>
                </a:cxn>
                <a:cxn ang="0">
                  <a:pos x="5052" y="1390"/>
                </a:cxn>
                <a:cxn ang="0">
                  <a:pos x="4963" y="1450"/>
                </a:cxn>
                <a:cxn ang="0">
                  <a:pos x="4898" y="1487"/>
                </a:cxn>
                <a:cxn ang="0">
                  <a:pos x="4829" y="1521"/>
                </a:cxn>
                <a:cxn ang="0">
                  <a:pos x="4755" y="1553"/>
                </a:cxn>
                <a:cxn ang="0">
                  <a:pos x="4677" y="1582"/>
                </a:cxn>
                <a:cxn ang="0">
                  <a:pos x="4595" y="1605"/>
                </a:cxn>
                <a:cxn ang="0">
                  <a:pos x="4509" y="1624"/>
                </a:cxn>
                <a:cxn ang="0">
                  <a:pos x="4418" y="1637"/>
                </a:cxn>
                <a:cxn ang="0">
                  <a:pos x="4323" y="1644"/>
                </a:cxn>
                <a:cxn ang="0">
                  <a:pos x="4225" y="1642"/>
                </a:cxn>
                <a:cxn ang="0">
                  <a:pos x="4122" y="1634"/>
                </a:cxn>
                <a:cxn ang="0">
                  <a:pos x="4015" y="1618"/>
                </a:cxn>
                <a:cxn ang="0">
                  <a:pos x="3904" y="1592"/>
                </a:cxn>
                <a:cxn ang="0">
                  <a:pos x="3789" y="1556"/>
                </a:cxn>
                <a:cxn ang="0">
                  <a:pos x="3671" y="1510"/>
                </a:cxn>
                <a:cxn ang="0">
                  <a:pos x="3548" y="1451"/>
                </a:cxn>
                <a:cxn ang="0">
                  <a:pos x="3422" y="1384"/>
                </a:cxn>
                <a:cxn ang="0">
                  <a:pos x="3292" y="1301"/>
                </a:cxn>
                <a:cxn ang="0">
                  <a:pos x="3158" y="1206"/>
                </a:cxn>
                <a:cxn ang="0">
                  <a:pos x="3089" y="1154"/>
                </a:cxn>
                <a:cxn ang="0">
                  <a:pos x="2822" y="949"/>
                </a:cxn>
                <a:cxn ang="0">
                  <a:pos x="2572" y="767"/>
                </a:cxn>
                <a:cxn ang="0">
                  <a:pos x="2335" y="605"/>
                </a:cxn>
                <a:cxn ang="0">
                  <a:pos x="2111" y="467"/>
                </a:cxn>
                <a:cxn ang="0">
                  <a:pos x="1900" y="347"/>
                </a:cxn>
                <a:cxn ang="0">
                  <a:pos x="1699" y="247"/>
                </a:cxn>
                <a:cxn ang="0">
                  <a:pos x="1509" y="166"/>
                </a:cxn>
                <a:cxn ang="0">
                  <a:pos x="1326" y="102"/>
                </a:cxn>
                <a:cxn ang="0">
                  <a:pos x="1149" y="53"/>
                </a:cxn>
                <a:cxn ang="0">
                  <a:pos x="979" y="21"/>
                </a:cxn>
                <a:cxn ang="0">
                  <a:pos x="812" y="3"/>
                </a:cxn>
                <a:cxn ang="0">
                  <a:pos x="648" y="0"/>
                </a:cxn>
                <a:cxn ang="0">
                  <a:pos x="487" y="8"/>
                </a:cxn>
                <a:cxn ang="0">
                  <a:pos x="326" y="29"/>
                </a:cxn>
                <a:cxn ang="0">
                  <a:pos x="164" y="60"/>
                </a:cxn>
                <a:cxn ang="0">
                  <a:pos x="0" y="102"/>
                </a:cxn>
              </a:cxnLst>
              <a:rect l="0" t="0" r="r" b="b"/>
              <a:pathLst>
                <a:path w="5395" h="1644">
                  <a:moveTo>
                    <a:pt x="5395" y="1054"/>
                  </a:moveTo>
                  <a:lnTo>
                    <a:pt x="5395" y="1054"/>
                  </a:lnTo>
                  <a:lnTo>
                    <a:pt x="5385" y="1067"/>
                  </a:lnTo>
                  <a:lnTo>
                    <a:pt x="5356" y="1106"/>
                  </a:lnTo>
                  <a:lnTo>
                    <a:pt x="5335" y="1132"/>
                  </a:lnTo>
                  <a:lnTo>
                    <a:pt x="5309" y="1162"/>
                  </a:lnTo>
                  <a:lnTo>
                    <a:pt x="5277" y="1196"/>
                  </a:lnTo>
                  <a:lnTo>
                    <a:pt x="5241" y="1232"/>
                  </a:lnTo>
                  <a:lnTo>
                    <a:pt x="5201" y="1271"/>
                  </a:lnTo>
                  <a:lnTo>
                    <a:pt x="5156" y="1309"/>
                  </a:lnTo>
                  <a:lnTo>
                    <a:pt x="5106" y="1350"/>
                  </a:lnTo>
                  <a:lnTo>
                    <a:pt x="5052" y="1390"/>
                  </a:lnTo>
                  <a:lnTo>
                    <a:pt x="4994" y="1431"/>
                  </a:lnTo>
                  <a:lnTo>
                    <a:pt x="4963" y="1450"/>
                  </a:lnTo>
                  <a:lnTo>
                    <a:pt x="4931" y="1469"/>
                  </a:lnTo>
                  <a:lnTo>
                    <a:pt x="4898" y="1487"/>
                  </a:lnTo>
                  <a:lnTo>
                    <a:pt x="4865" y="1505"/>
                  </a:lnTo>
                  <a:lnTo>
                    <a:pt x="4829" y="1521"/>
                  </a:lnTo>
                  <a:lnTo>
                    <a:pt x="4793" y="1539"/>
                  </a:lnTo>
                  <a:lnTo>
                    <a:pt x="4755" y="1553"/>
                  </a:lnTo>
                  <a:lnTo>
                    <a:pt x="4716" y="1568"/>
                  </a:lnTo>
                  <a:lnTo>
                    <a:pt x="4677" y="1582"/>
                  </a:lnTo>
                  <a:lnTo>
                    <a:pt x="4637" y="1594"/>
                  </a:lnTo>
                  <a:lnTo>
                    <a:pt x="4595" y="1605"/>
                  </a:lnTo>
                  <a:lnTo>
                    <a:pt x="4552" y="1615"/>
                  </a:lnTo>
                  <a:lnTo>
                    <a:pt x="4509" y="1624"/>
                  </a:lnTo>
                  <a:lnTo>
                    <a:pt x="4463" y="1631"/>
                  </a:lnTo>
                  <a:lnTo>
                    <a:pt x="4418" y="1637"/>
                  </a:lnTo>
                  <a:lnTo>
                    <a:pt x="4372" y="1640"/>
                  </a:lnTo>
                  <a:lnTo>
                    <a:pt x="4323" y="1644"/>
                  </a:lnTo>
                  <a:lnTo>
                    <a:pt x="4275" y="1644"/>
                  </a:lnTo>
                  <a:lnTo>
                    <a:pt x="4225" y="1642"/>
                  </a:lnTo>
                  <a:lnTo>
                    <a:pt x="4173" y="1639"/>
                  </a:lnTo>
                  <a:lnTo>
                    <a:pt x="4122" y="1634"/>
                  </a:lnTo>
                  <a:lnTo>
                    <a:pt x="4069" y="1627"/>
                  </a:lnTo>
                  <a:lnTo>
                    <a:pt x="4015" y="1618"/>
                  </a:lnTo>
                  <a:lnTo>
                    <a:pt x="3959" y="1605"/>
                  </a:lnTo>
                  <a:lnTo>
                    <a:pt x="3904" y="1592"/>
                  </a:lnTo>
                  <a:lnTo>
                    <a:pt x="3847" y="1574"/>
                  </a:lnTo>
                  <a:lnTo>
                    <a:pt x="3789" y="1556"/>
                  </a:lnTo>
                  <a:lnTo>
                    <a:pt x="3730" y="1534"/>
                  </a:lnTo>
                  <a:lnTo>
                    <a:pt x="3671" y="1510"/>
                  </a:lnTo>
                  <a:lnTo>
                    <a:pt x="3610" y="1482"/>
                  </a:lnTo>
                  <a:lnTo>
                    <a:pt x="3548" y="1451"/>
                  </a:lnTo>
                  <a:lnTo>
                    <a:pt x="3486" y="1419"/>
                  </a:lnTo>
                  <a:lnTo>
                    <a:pt x="3422" y="1384"/>
                  </a:lnTo>
                  <a:lnTo>
                    <a:pt x="3357" y="1343"/>
                  </a:lnTo>
                  <a:lnTo>
                    <a:pt x="3292" y="1301"/>
                  </a:lnTo>
                  <a:lnTo>
                    <a:pt x="3225" y="1256"/>
                  </a:lnTo>
                  <a:lnTo>
                    <a:pt x="3158" y="1206"/>
                  </a:lnTo>
                  <a:lnTo>
                    <a:pt x="3089" y="1154"/>
                  </a:lnTo>
                  <a:lnTo>
                    <a:pt x="3089" y="1154"/>
                  </a:lnTo>
                  <a:lnTo>
                    <a:pt x="2954" y="1049"/>
                  </a:lnTo>
                  <a:lnTo>
                    <a:pt x="2822" y="949"/>
                  </a:lnTo>
                  <a:lnTo>
                    <a:pt x="2696" y="856"/>
                  </a:lnTo>
                  <a:lnTo>
                    <a:pt x="2572" y="767"/>
                  </a:lnTo>
                  <a:lnTo>
                    <a:pt x="2452" y="683"/>
                  </a:lnTo>
                  <a:lnTo>
                    <a:pt x="2335" y="605"/>
                  </a:lnTo>
                  <a:lnTo>
                    <a:pt x="2223" y="534"/>
                  </a:lnTo>
                  <a:lnTo>
                    <a:pt x="2111" y="467"/>
                  </a:lnTo>
                  <a:lnTo>
                    <a:pt x="2005" y="405"/>
                  </a:lnTo>
                  <a:lnTo>
                    <a:pt x="1900" y="347"/>
                  </a:lnTo>
                  <a:lnTo>
                    <a:pt x="1799" y="295"/>
                  </a:lnTo>
                  <a:lnTo>
                    <a:pt x="1699" y="247"/>
                  </a:lnTo>
                  <a:lnTo>
                    <a:pt x="1603" y="205"/>
                  </a:lnTo>
                  <a:lnTo>
                    <a:pt x="1509" y="166"/>
                  </a:lnTo>
                  <a:lnTo>
                    <a:pt x="1416" y="131"/>
                  </a:lnTo>
                  <a:lnTo>
                    <a:pt x="1326" y="102"/>
                  </a:lnTo>
                  <a:lnTo>
                    <a:pt x="1237" y="76"/>
                  </a:lnTo>
                  <a:lnTo>
                    <a:pt x="1149" y="53"/>
                  </a:lnTo>
                  <a:lnTo>
                    <a:pt x="1063" y="35"/>
                  </a:lnTo>
                  <a:lnTo>
                    <a:pt x="979" y="21"/>
                  </a:lnTo>
                  <a:lnTo>
                    <a:pt x="894" y="11"/>
                  </a:lnTo>
                  <a:lnTo>
                    <a:pt x="812" y="3"/>
                  </a:lnTo>
                  <a:lnTo>
                    <a:pt x="730" y="0"/>
                  </a:lnTo>
                  <a:lnTo>
                    <a:pt x="648" y="0"/>
                  </a:lnTo>
                  <a:lnTo>
                    <a:pt x="568" y="2"/>
                  </a:lnTo>
                  <a:lnTo>
                    <a:pt x="487" y="8"/>
                  </a:lnTo>
                  <a:lnTo>
                    <a:pt x="406" y="18"/>
                  </a:lnTo>
                  <a:lnTo>
                    <a:pt x="326" y="29"/>
                  </a:lnTo>
                  <a:lnTo>
                    <a:pt x="244" y="43"/>
                  </a:lnTo>
                  <a:lnTo>
                    <a:pt x="164" y="60"/>
                  </a:lnTo>
                  <a:lnTo>
                    <a:pt x="82" y="81"/>
                  </a:lnTo>
                  <a:lnTo>
                    <a:pt x="0" y="10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66764" name="Freeform 76"/>
            <p:cNvSpPr>
              <a:spLocks/>
            </p:cNvSpPr>
            <p:nvPr/>
          </p:nvSpPr>
          <p:spPr bwMode="auto">
            <a:xfrm>
              <a:off x="584" y="1023"/>
              <a:ext cx="5409" cy="791"/>
            </a:xfrm>
            <a:custGeom>
              <a:avLst/>
              <a:gdLst/>
              <a:ahLst/>
              <a:cxnLst>
                <a:cxn ang="0">
                  <a:pos x="5409" y="964"/>
                </a:cxn>
                <a:cxn ang="0">
                  <a:pos x="5371" y="1018"/>
                </a:cxn>
                <a:cxn ang="0">
                  <a:pos x="5324" y="1076"/>
                </a:cxn>
                <a:cxn ang="0">
                  <a:pos x="5257" y="1147"/>
                </a:cxn>
                <a:cxn ang="0">
                  <a:pos x="5174" y="1228"/>
                </a:cxn>
                <a:cxn ang="0">
                  <a:pos x="5071" y="1310"/>
                </a:cxn>
                <a:cxn ang="0">
                  <a:pos x="4983" y="1371"/>
                </a:cxn>
                <a:cxn ang="0">
                  <a:pos x="4919" y="1410"/>
                </a:cxn>
                <a:cxn ang="0">
                  <a:pos x="4849" y="1447"/>
                </a:cxn>
                <a:cxn ang="0">
                  <a:pos x="4777" y="1481"/>
                </a:cxn>
                <a:cxn ang="0">
                  <a:pos x="4699" y="1510"/>
                </a:cxn>
                <a:cxn ang="0">
                  <a:pos x="4617" y="1536"/>
                </a:cxn>
                <a:cxn ang="0">
                  <a:pos x="4531" y="1555"/>
                </a:cxn>
                <a:cxn ang="0">
                  <a:pos x="4441" y="1572"/>
                </a:cxn>
                <a:cxn ang="0">
                  <a:pos x="4345" y="1580"/>
                </a:cxn>
                <a:cxn ang="0">
                  <a:pos x="4247" y="1581"/>
                </a:cxn>
                <a:cxn ang="0">
                  <a:pos x="4144" y="1575"/>
                </a:cxn>
                <a:cxn ang="0">
                  <a:pos x="4037" y="1560"/>
                </a:cxn>
                <a:cxn ang="0">
                  <a:pos x="3926" y="1536"/>
                </a:cxn>
                <a:cxn ang="0">
                  <a:pos x="3811" y="1502"/>
                </a:cxn>
                <a:cxn ang="0">
                  <a:pos x="3691" y="1458"/>
                </a:cxn>
                <a:cxn ang="0">
                  <a:pos x="3568" y="1404"/>
                </a:cxn>
                <a:cxn ang="0">
                  <a:pos x="3440" y="1336"/>
                </a:cxn>
                <a:cxn ang="0">
                  <a:pos x="3310" y="1257"/>
                </a:cxn>
                <a:cxn ang="0">
                  <a:pos x="3173" y="1165"/>
                </a:cxn>
                <a:cxn ang="0">
                  <a:pos x="3105" y="1113"/>
                </a:cxn>
                <a:cxn ang="0">
                  <a:pos x="2835" y="913"/>
                </a:cxn>
                <a:cxn ang="0">
                  <a:pos x="2582" y="733"/>
                </a:cxn>
                <a:cxn ang="0">
                  <a:pos x="2343" y="577"/>
                </a:cxn>
                <a:cxn ang="0">
                  <a:pos x="2117" y="441"/>
                </a:cxn>
                <a:cxn ang="0">
                  <a:pos x="1904" y="327"/>
                </a:cxn>
                <a:cxn ang="0">
                  <a:pos x="1702" y="230"/>
                </a:cxn>
                <a:cxn ang="0">
                  <a:pos x="1509" y="152"/>
                </a:cxn>
                <a:cxn ang="0">
                  <a:pos x="1325" y="91"/>
                </a:cxn>
                <a:cxn ang="0">
                  <a:pos x="1148" y="46"/>
                </a:cxn>
                <a:cxn ang="0">
                  <a:pos x="977" y="17"/>
                </a:cxn>
                <a:cxn ang="0">
                  <a:pos x="810" y="2"/>
                </a:cxn>
                <a:cxn ang="0">
                  <a:pos x="647" y="2"/>
                </a:cxn>
                <a:cxn ang="0">
                  <a:pos x="485" y="13"/>
                </a:cxn>
                <a:cxn ang="0">
                  <a:pos x="324" y="38"/>
                </a:cxn>
                <a:cxn ang="0">
                  <a:pos x="163" y="73"/>
                </a:cxn>
                <a:cxn ang="0">
                  <a:pos x="0" y="118"/>
                </a:cxn>
              </a:cxnLst>
              <a:rect l="0" t="0" r="r" b="b"/>
              <a:pathLst>
                <a:path w="5409" h="1581">
                  <a:moveTo>
                    <a:pt x="5409" y="964"/>
                  </a:moveTo>
                  <a:lnTo>
                    <a:pt x="5409" y="964"/>
                  </a:lnTo>
                  <a:lnTo>
                    <a:pt x="5399" y="979"/>
                  </a:lnTo>
                  <a:lnTo>
                    <a:pt x="5371" y="1018"/>
                  </a:lnTo>
                  <a:lnTo>
                    <a:pt x="5350" y="1045"/>
                  </a:lnTo>
                  <a:lnTo>
                    <a:pt x="5324" y="1076"/>
                  </a:lnTo>
                  <a:lnTo>
                    <a:pt x="5294" y="1110"/>
                  </a:lnTo>
                  <a:lnTo>
                    <a:pt x="5257" y="1147"/>
                  </a:lnTo>
                  <a:lnTo>
                    <a:pt x="5219" y="1187"/>
                  </a:lnTo>
                  <a:lnTo>
                    <a:pt x="5174" y="1228"/>
                  </a:lnTo>
                  <a:lnTo>
                    <a:pt x="5126" y="1270"/>
                  </a:lnTo>
                  <a:lnTo>
                    <a:pt x="5071" y="1310"/>
                  </a:lnTo>
                  <a:lnTo>
                    <a:pt x="5013" y="1352"/>
                  </a:lnTo>
                  <a:lnTo>
                    <a:pt x="4983" y="1371"/>
                  </a:lnTo>
                  <a:lnTo>
                    <a:pt x="4952" y="1391"/>
                  </a:lnTo>
                  <a:lnTo>
                    <a:pt x="4919" y="1410"/>
                  </a:lnTo>
                  <a:lnTo>
                    <a:pt x="4885" y="1429"/>
                  </a:lnTo>
                  <a:lnTo>
                    <a:pt x="4849" y="1447"/>
                  </a:lnTo>
                  <a:lnTo>
                    <a:pt x="4813" y="1463"/>
                  </a:lnTo>
                  <a:lnTo>
                    <a:pt x="4777" y="1481"/>
                  </a:lnTo>
                  <a:lnTo>
                    <a:pt x="4738" y="1496"/>
                  </a:lnTo>
                  <a:lnTo>
                    <a:pt x="4699" y="1510"/>
                  </a:lnTo>
                  <a:lnTo>
                    <a:pt x="4659" y="1523"/>
                  </a:lnTo>
                  <a:lnTo>
                    <a:pt x="4617" y="1536"/>
                  </a:lnTo>
                  <a:lnTo>
                    <a:pt x="4574" y="1547"/>
                  </a:lnTo>
                  <a:lnTo>
                    <a:pt x="4531" y="1555"/>
                  </a:lnTo>
                  <a:lnTo>
                    <a:pt x="4487" y="1563"/>
                  </a:lnTo>
                  <a:lnTo>
                    <a:pt x="4441" y="1572"/>
                  </a:lnTo>
                  <a:lnTo>
                    <a:pt x="4394" y="1576"/>
                  </a:lnTo>
                  <a:lnTo>
                    <a:pt x="4345" y="1580"/>
                  </a:lnTo>
                  <a:lnTo>
                    <a:pt x="4297" y="1581"/>
                  </a:lnTo>
                  <a:lnTo>
                    <a:pt x="4247" y="1581"/>
                  </a:lnTo>
                  <a:lnTo>
                    <a:pt x="4197" y="1578"/>
                  </a:lnTo>
                  <a:lnTo>
                    <a:pt x="4144" y="1575"/>
                  </a:lnTo>
                  <a:lnTo>
                    <a:pt x="4091" y="1568"/>
                  </a:lnTo>
                  <a:lnTo>
                    <a:pt x="4037" y="1560"/>
                  </a:lnTo>
                  <a:lnTo>
                    <a:pt x="3982" y="1549"/>
                  </a:lnTo>
                  <a:lnTo>
                    <a:pt x="3926" y="1536"/>
                  </a:lnTo>
                  <a:lnTo>
                    <a:pt x="3869" y="1520"/>
                  </a:lnTo>
                  <a:lnTo>
                    <a:pt x="3811" y="1502"/>
                  </a:lnTo>
                  <a:lnTo>
                    <a:pt x="3751" y="1481"/>
                  </a:lnTo>
                  <a:lnTo>
                    <a:pt x="3691" y="1458"/>
                  </a:lnTo>
                  <a:lnTo>
                    <a:pt x="3630" y="1433"/>
                  </a:lnTo>
                  <a:lnTo>
                    <a:pt x="3568" y="1404"/>
                  </a:lnTo>
                  <a:lnTo>
                    <a:pt x="3505" y="1371"/>
                  </a:lnTo>
                  <a:lnTo>
                    <a:pt x="3440" y="1336"/>
                  </a:lnTo>
                  <a:lnTo>
                    <a:pt x="3375" y="1299"/>
                  </a:lnTo>
                  <a:lnTo>
                    <a:pt x="3310" y="1257"/>
                  </a:lnTo>
                  <a:lnTo>
                    <a:pt x="3241" y="1211"/>
                  </a:lnTo>
                  <a:lnTo>
                    <a:pt x="3173" y="1165"/>
                  </a:lnTo>
                  <a:lnTo>
                    <a:pt x="3105" y="1113"/>
                  </a:lnTo>
                  <a:lnTo>
                    <a:pt x="3105" y="1113"/>
                  </a:lnTo>
                  <a:lnTo>
                    <a:pt x="2968" y="1010"/>
                  </a:lnTo>
                  <a:lnTo>
                    <a:pt x="2835" y="913"/>
                  </a:lnTo>
                  <a:lnTo>
                    <a:pt x="2707" y="821"/>
                  </a:lnTo>
                  <a:lnTo>
                    <a:pt x="2582" y="733"/>
                  </a:lnTo>
                  <a:lnTo>
                    <a:pt x="2460" y="653"/>
                  </a:lnTo>
                  <a:lnTo>
                    <a:pt x="2343" y="577"/>
                  </a:lnTo>
                  <a:lnTo>
                    <a:pt x="2228" y="507"/>
                  </a:lnTo>
                  <a:lnTo>
                    <a:pt x="2117" y="441"/>
                  </a:lnTo>
                  <a:lnTo>
                    <a:pt x="2009" y="381"/>
                  </a:lnTo>
                  <a:lnTo>
                    <a:pt x="1904" y="327"/>
                  </a:lnTo>
                  <a:lnTo>
                    <a:pt x="1802" y="277"/>
                  </a:lnTo>
                  <a:lnTo>
                    <a:pt x="1702" y="230"/>
                  </a:lnTo>
                  <a:lnTo>
                    <a:pt x="1605" y="189"/>
                  </a:lnTo>
                  <a:lnTo>
                    <a:pt x="1509" y="152"/>
                  </a:lnTo>
                  <a:lnTo>
                    <a:pt x="1416" y="118"/>
                  </a:lnTo>
                  <a:lnTo>
                    <a:pt x="1325" y="91"/>
                  </a:lnTo>
                  <a:lnTo>
                    <a:pt x="1235" y="67"/>
                  </a:lnTo>
                  <a:lnTo>
                    <a:pt x="1148" y="46"/>
                  </a:lnTo>
                  <a:lnTo>
                    <a:pt x="1062" y="29"/>
                  </a:lnTo>
                  <a:lnTo>
                    <a:pt x="977" y="17"/>
                  </a:lnTo>
                  <a:lnTo>
                    <a:pt x="892" y="8"/>
                  </a:lnTo>
                  <a:lnTo>
                    <a:pt x="810" y="2"/>
                  </a:lnTo>
                  <a:lnTo>
                    <a:pt x="728" y="0"/>
                  </a:lnTo>
                  <a:lnTo>
                    <a:pt x="647" y="2"/>
                  </a:lnTo>
                  <a:lnTo>
                    <a:pt x="566" y="7"/>
                  </a:lnTo>
                  <a:lnTo>
                    <a:pt x="485" y="13"/>
                  </a:lnTo>
                  <a:lnTo>
                    <a:pt x="405" y="25"/>
                  </a:lnTo>
                  <a:lnTo>
                    <a:pt x="324" y="38"/>
                  </a:lnTo>
                  <a:lnTo>
                    <a:pt x="244" y="54"/>
                  </a:lnTo>
                  <a:lnTo>
                    <a:pt x="163" y="73"/>
                  </a:lnTo>
                  <a:lnTo>
                    <a:pt x="81" y="94"/>
                  </a:lnTo>
                  <a:lnTo>
                    <a:pt x="0" y="11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66765" name="Freeform 77"/>
            <p:cNvSpPr>
              <a:spLocks/>
            </p:cNvSpPr>
            <p:nvPr/>
          </p:nvSpPr>
          <p:spPr bwMode="auto">
            <a:xfrm>
              <a:off x="606" y="1042"/>
              <a:ext cx="5422" cy="758"/>
            </a:xfrm>
            <a:custGeom>
              <a:avLst/>
              <a:gdLst/>
              <a:ahLst/>
              <a:cxnLst>
                <a:cxn ang="0">
                  <a:pos x="5422" y="873"/>
                </a:cxn>
                <a:cxn ang="0">
                  <a:pos x="5384" y="926"/>
                </a:cxn>
                <a:cxn ang="0">
                  <a:pos x="5337" y="986"/>
                </a:cxn>
                <a:cxn ang="0">
                  <a:pos x="5273" y="1059"/>
                </a:cxn>
                <a:cxn ang="0">
                  <a:pos x="5190" y="1141"/>
                </a:cxn>
                <a:cxn ang="0">
                  <a:pos x="5088" y="1227"/>
                </a:cxn>
                <a:cxn ang="0">
                  <a:pos x="5001" y="1290"/>
                </a:cxn>
                <a:cxn ang="0">
                  <a:pos x="4937" y="1330"/>
                </a:cxn>
                <a:cxn ang="0">
                  <a:pos x="4869" y="1369"/>
                </a:cxn>
                <a:cxn ang="0">
                  <a:pos x="4797" y="1404"/>
                </a:cxn>
                <a:cxn ang="0">
                  <a:pos x="4719" y="1435"/>
                </a:cxn>
                <a:cxn ang="0">
                  <a:pos x="4637" y="1462"/>
                </a:cxn>
                <a:cxn ang="0">
                  <a:pos x="4552" y="1485"/>
                </a:cxn>
                <a:cxn ang="0">
                  <a:pos x="4462" y="1501"/>
                </a:cxn>
                <a:cxn ang="0">
                  <a:pos x="4368" y="1513"/>
                </a:cxn>
                <a:cxn ang="0">
                  <a:pos x="4268" y="1516"/>
                </a:cxn>
                <a:cxn ang="0">
                  <a:pos x="4165" y="1511"/>
                </a:cxn>
                <a:cxn ang="0">
                  <a:pos x="4058" y="1498"/>
                </a:cxn>
                <a:cxn ang="0">
                  <a:pos x="3947" y="1477"/>
                </a:cxn>
                <a:cxn ang="0">
                  <a:pos x="3830" y="1445"/>
                </a:cxn>
                <a:cxn ang="0">
                  <a:pos x="3711" y="1403"/>
                </a:cxn>
                <a:cxn ang="0">
                  <a:pos x="3586" y="1351"/>
                </a:cxn>
                <a:cxn ang="0">
                  <a:pos x="3458" y="1286"/>
                </a:cxn>
                <a:cxn ang="0">
                  <a:pos x="3325" y="1209"/>
                </a:cxn>
                <a:cxn ang="0">
                  <a:pos x="3189" y="1119"/>
                </a:cxn>
                <a:cxn ang="0">
                  <a:pos x="3120" y="1068"/>
                </a:cxn>
                <a:cxn ang="0">
                  <a:pos x="2846" y="871"/>
                </a:cxn>
                <a:cxn ang="0">
                  <a:pos x="2591" y="699"/>
                </a:cxn>
                <a:cxn ang="0">
                  <a:pos x="2349" y="545"/>
                </a:cxn>
                <a:cxn ang="0">
                  <a:pos x="2121" y="415"/>
                </a:cxn>
                <a:cxn ang="0">
                  <a:pos x="1906" y="303"/>
                </a:cxn>
                <a:cxn ang="0">
                  <a:pos x="1703" y="209"/>
                </a:cxn>
                <a:cxn ang="0">
                  <a:pos x="1509" y="135"/>
                </a:cxn>
                <a:cxn ang="0">
                  <a:pos x="1324" y="77"/>
                </a:cxn>
                <a:cxn ang="0">
                  <a:pos x="1147" y="37"/>
                </a:cxn>
                <a:cxn ang="0">
                  <a:pos x="974" y="11"/>
                </a:cxn>
                <a:cxn ang="0">
                  <a:pos x="808" y="0"/>
                </a:cxn>
                <a:cxn ang="0">
                  <a:pos x="644" y="1"/>
                </a:cxn>
                <a:cxn ang="0">
                  <a:pos x="483" y="17"/>
                </a:cxn>
                <a:cxn ang="0">
                  <a:pos x="323" y="45"/>
                </a:cxn>
                <a:cxn ang="0">
                  <a:pos x="162" y="84"/>
                </a:cxn>
                <a:cxn ang="0">
                  <a:pos x="0" y="132"/>
                </a:cxn>
              </a:cxnLst>
              <a:rect l="0" t="0" r="r" b="b"/>
              <a:pathLst>
                <a:path w="5422" h="1516">
                  <a:moveTo>
                    <a:pt x="5422" y="873"/>
                  </a:moveTo>
                  <a:lnTo>
                    <a:pt x="5422" y="873"/>
                  </a:lnTo>
                  <a:lnTo>
                    <a:pt x="5412" y="888"/>
                  </a:lnTo>
                  <a:lnTo>
                    <a:pt x="5384" y="926"/>
                  </a:lnTo>
                  <a:lnTo>
                    <a:pt x="5363" y="954"/>
                  </a:lnTo>
                  <a:lnTo>
                    <a:pt x="5337" y="986"/>
                  </a:lnTo>
                  <a:lnTo>
                    <a:pt x="5308" y="1022"/>
                  </a:lnTo>
                  <a:lnTo>
                    <a:pt x="5273" y="1059"/>
                  </a:lnTo>
                  <a:lnTo>
                    <a:pt x="5233" y="1099"/>
                  </a:lnTo>
                  <a:lnTo>
                    <a:pt x="5190" y="1141"/>
                  </a:lnTo>
                  <a:lnTo>
                    <a:pt x="5141" y="1185"/>
                  </a:lnTo>
                  <a:lnTo>
                    <a:pt x="5088" y="1227"/>
                  </a:lnTo>
                  <a:lnTo>
                    <a:pt x="5031" y="1269"/>
                  </a:lnTo>
                  <a:lnTo>
                    <a:pt x="5001" y="1290"/>
                  </a:lnTo>
                  <a:lnTo>
                    <a:pt x="4970" y="1311"/>
                  </a:lnTo>
                  <a:lnTo>
                    <a:pt x="4937" y="1330"/>
                  </a:lnTo>
                  <a:lnTo>
                    <a:pt x="4904" y="1349"/>
                  </a:lnTo>
                  <a:lnTo>
                    <a:pt x="4869" y="1369"/>
                  </a:lnTo>
                  <a:lnTo>
                    <a:pt x="4833" y="1387"/>
                  </a:lnTo>
                  <a:lnTo>
                    <a:pt x="4797" y="1404"/>
                  </a:lnTo>
                  <a:lnTo>
                    <a:pt x="4758" y="1420"/>
                  </a:lnTo>
                  <a:lnTo>
                    <a:pt x="4719" y="1435"/>
                  </a:lnTo>
                  <a:lnTo>
                    <a:pt x="4679" y="1450"/>
                  </a:lnTo>
                  <a:lnTo>
                    <a:pt x="4637" y="1462"/>
                  </a:lnTo>
                  <a:lnTo>
                    <a:pt x="4595" y="1474"/>
                  </a:lnTo>
                  <a:lnTo>
                    <a:pt x="4552" y="1485"/>
                  </a:lnTo>
                  <a:lnTo>
                    <a:pt x="4507" y="1493"/>
                  </a:lnTo>
                  <a:lnTo>
                    <a:pt x="4462" y="1501"/>
                  </a:lnTo>
                  <a:lnTo>
                    <a:pt x="4415" y="1508"/>
                  </a:lnTo>
                  <a:lnTo>
                    <a:pt x="4368" y="1513"/>
                  </a:lnTo>
                  <a:lnTo>
                    <a:pt x="4318" y="1514"/>
                  </a:lnTo>
                  <a:lnTo>
                    <a:pt x="4268" y="1516"/>
                  </a:lnTo>
                  <a:lnTo>
                    <a:pt x="4218" y="1514"/>
                  </a:lnTo>
                  <a:lnTo>
                    <a:pt x="4165" y="1511"/>
                  </a:lnTo>
                  <a:lnTo>
                    <a:pt x="4112" y="1506"/>
                  </a:lnTo>
                  <a:lnTo>
                    <a:pt x="4058" y="1498"/>
                  </a:lnTo>
                  <a:lnTo>
                    <a:pt x="4003" y="1488"/>
                  </a:lnTo>
                  <a:lnTo>
                    <a:pt x="3947" y="1477"/>
                  </a:lnTo>
                  <a:lnTo>
                    <a:pt x="3889" y="1462"/>
                  </a:lnTo>
                  <a:lnTo>
                    <a:pt x="3830" y="1445"/>
                  </a:lnTo>
                  <a:lnTo>
                    <a:pt x="3771" y="1425"/>
                  </a:lnTo>
                  <a:lnTo>
                    <a:pt x="3711" y="1403"/>
                  </a:lnTo>
                  <a:lnTo>
                    <a:pt x="3649" y="1378"/>
                  </a:lnTo>
                  <a:lnTo>
                    <a:pt x="3586" y="1351"/>
                  </a:lnTo>
                  <a:lnTo>
                    <a:pt x="3522" y="1320"/>
                  </a:lnTo>
                  <a:lnTo>
                    <a:pt x="3458" y="1286"/>
                  </a:lnTo>
                  <a:lnTo>
                    <a:pt x="3393" y="1249"/>
                  </a:lnTo>
                  <a:lnTo>
                    <a:pt x="3325" y="1209"/>
                  </a:lnTo>
                  <a:lnTo>
                    <a:pt x="3258" y="1165"/>
                  </a:lnTo>
                  <a:lnTo>
                    <a:pt x="3189" y="1119"/>
                  </a:lnTo>
                  <a:lnTo>
                    <a:pt x="3120" y="1068"/>
                  </a:lnTo>
                  <a:lnTo>
                    <a:pt x="3120" y="1068"/>
                  </a:lnTo>
                  <a:lnTo>
                    <a:pt x="2981" y="967"/>
                  </a:lnTo>
                  <a:lnTo>
                    <a:pt x="2846" y="871"/>
                  </a:lnTo>
                  <a:lnTo>
                    <a:pt x="2717" y="783"/>
                  </a:lnTo>
                  <a:lnTo>
                    <a:pt x="2591" y="699"/>
                  </a:lnTo>
                  <a:lnTo>
                    <a:pt x="2468" y="620"/>
                  </a:lnTo>
                  <a:lnTo>
                    <a:pt x="2349" y="545"/>
                  </a:lnTo>
                  <a:lnTo>
                    <a:pt x="2234" y="478"/>
                  </a:lnTo>
                  <a:lnTo>
                    <a:pt x="2121" y="415"/>
                  </a:lnTo>
                  <a:lnTo>
                    <a:pt x="2013" y="356"/>
                  </a:lnTo>
                  <a:lnTo>
                    <a:pt x="1906" y="303"/>
                  </a:lnTo>
                  <a:lnTo>
                    <a:pt x="1803" y="253"/>
                  </a:lnTo>
                  <a:lnTo>
                    <a:pt x="1703" y="209"/>
                  </a:lnTo>
                  <a:lnTo>
                    <a:pt x="1605" y="171"/>
                  </a:lnTo>
                  <a:lnTo>
                    <a:pt x="1509" y="135"/>
                  </a:lnTo>
                  <a:lnTo>
                    <a:pt x="1416" y="105"/>
                  </a:lnTo>
                  <a:lnTo>
                    <a:pt x="1324" y="77"/>
                  </a:lnTo>
                  <a:lnTo>
                    <a:pt x="1234" y="54"/>
                  </a:lnTo>
                  <a:lnTo>
                    <a:pt x="1147" y="37"/>
                  </a:lnTo>
                  <a:lnTo>
                    <a:pt x="1060" y="22"/>
                  </a:lnTo>
                  <a:lnTo>
                    <a:pt x="974" y="11"/>
                  </a:lnTo>
                  <a:lnTo>
                    <a:pt x="891" y="3"/>
                  </a:lnTo>
                  <a:lnTo>
                    <a:pt x="808" y="0"/>
                  </a:lnTo>
                  <a:lnTo>
                    <a:pt x="726" y="0"/>
                  </a:lnTo>
                  <a:lnTo>
                    <a:pt x="644" y="1"/>
                  </a:lnTo>
                  <a:lnTo>
                    <a:pt x="563" y="8"/>
                  </a:lnTo>
                  <a:lnTo>
                    <a:pt x="483" y="17"/>
                  </a:lnTo>
                  <a:lnTo>
                    <a:pt x="402" y="30"/>
                  </a:lnTo>
                  <a:lnTo>
                    <a:pt x="323" y="45"/>
                  </a:lnTo>
                  <a:lnTo>
                    <a:pt x="243" y="63"/>
                  </a:lnTo>
                  <a:lnTo>
                    <a:pt x="162" y="84"/>
                  </a:lnTo>
                  <a:lnTo>
                    <a:pt x="80" y="106"/>
                  </a:lnTo>
                  <a:lnTo>
                    <a:pt x="0" y="13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66766" name="Freeform 78"/>
            <p:cNvSpPr>
              <a:spLocks/>
            </p:cNvSpPr>
            <p:nvPr/>
          </p:nvSpPr>
          <p:spPr bwMode="auto">
            <a:xfrm>
              <a:off x="628" y="1060"/>
              <a:ext cx="5431" cy="725"/>
            </a:xfrm>
            <a:custGeom>
              <a:avLst/>
              <a:gdLst/>
              <a:ahLst/>
              <a:cxnLst>
                <a:cxn ang="0">
                  <a:pos x="5431" y="783"/>
                </a:cxn>
                <a:cxn ang="0">
                  <a:pos x="5395" y="838"/>
                </a:cxn>
                <a:cxn ang="0">
                  <a:pos x="5350" y="899"/>
                </a:cxn>
                <a:cxn ang="0">
                  <a:pos x="5286" y="974"/>
                </a:cxn>
                <a:cxn ang="0">
                  <a:pos x="5204" y="1058"/>
                </a:cxn>
                <a:cxn ang="0">
                  <a:pos x="5105" y="1147"/>
                </a:cxn>
                <a:cxn ang="0">
                  <a:pos x="5018" y="1211"/>
                </a:cxn>
                <a:cxn ang="0">
                  <a:pos x="4955" y="1253"/>
                </a:cxn>
                <a:cxn ang="0">
                  <a:pos x="4887" y="1293"/>
                </a:cxn>
                <a:cxn ang="0">
                  <a:pos x="4815" y="1329"/>
                </a:cxn>
                <a:cxn ang="0">
                  <a:pos x="4739" y="1363"/>
                </a:cxn>
                <a:cxn ang="0">
                  <a:pos x="4657" y="1392"/>
                </a:cxn>
                <a:cxn ang="0">
                  <a:pos x="4572" y="1416"/>
                </a:cxn>
                <a:cxn ang="0">
                  <a:pos x="4482" y="1434"/>
                </a:cxn>
                <a:cxn ang="0">
                  <a:pos x="4387" y="1447"/>
                </a:cxn>
                <a:cxn ang="0">
                  <a:pos x="4289" y="1452"/>
                </a:cxn>
                <a:cxn ang="0">
                  <a:pos x="4186" y="1450"/>
                </a:cxn>
                <a:cxn ang="0">
                  <a:pos x="4078" y="1439"/>
                </a:cxn>
                <a:cxn ang="0">
                  <a:pos x="3967" y="1419"/>
                </a:cxn>
                <a:cxn ang="0">
                  <a:pos x="3850" y="1390"/>
                </a:cxn>
                <a:cxn ang="0">
                  <a:pos x="3729" y="1352"/>
                </a:cxn>
                <a:cxn ang="0">
                  <a:pos x="3604" y="1300"/>
                </a:cxn>
                <a:cxn ang="0">
                  <a:pos x="3475" y="1239"/>
                </a:cxn>
                <a:cxn ang="0">
                  <a:pos x="3342" y="1163"/>
                </a:cxn>
                <a:cxn ang="0">
                  <a:pos x="3204" y="1075"/>
                </a:cxn>
                <a:cxn ang="0">
                  <a:pos x="3134" y="1027"/>
                </a:cxn>
                <a:cxn ang="0">
                  <a:pos x="2857" y="835"/>
                </a:cxn>
                <a:cxn ang="0">
                  <a:pos x="2599" y="665"/>
                </a:cxn>
                <a:cxn ang="0">
                  <a:pos x="2355" y="517"/>
                </a:cxn>
                <a:cxn ang="0">
                  <a:pos x="2126" y="389"/>
                </a:cxn>
                <a:cxn ang="0">
                  <a:pos x="1909" y="281"/>
                </a:cxn>
                <a:cxn ang="0">
                  <a:pos x="1705" y="192"/>
                </a:cxn>
                <a:cxn ang="0">
                  <a:pos x="1509" y="121"/>
                </a:cxn>
                <a:cxn ang="0">
                  <a:pos x="1323" y="68"/>
                </a:cxn>
                <a:cxn ang="0">
                  <a:pos x="1145" y="29"/>
                </a:cxn>
                <a:cxn ang="0">
                  <a:pos x="973" y="7"/>
                </a:cxn>
                <a:cxn ang="0">
                  <a:pos x="807" y="0"/>
                </a:cxn>
                <a:cxn ang="0">
                  <a:pos x="643" y="5"/>
                </a:cxn>
                <a:cxn ang="0">
                  <a:pos x="482" y="24"/>
                </a:cxn>
                <a:cxn ang="0">
                  <a:pos x="322" y="55"/>
                </a:cxn>
                <a:cxn ang="0">
                  <a:pos x="161" y="97"/>
                </a:cxn>
                <a:cxn ang="0">
                  <a:pos x="0" y="149"/>
                </a:cxn>
              </a:cxnLst>
              <a:rect l="0" t="0" r="r" b="b"/>
              <a:pathLst>
                <a:path w="5431" h="1452">
                  <a:moveTo>
                    <a:pt x="5431" y="783"/>
                  </a:moveTo>
                  <a:lnTo>
                    <a:pt x="5431" y="783"/>
                  </a:lnTo>
                  <a:lnTo>
                    <a:pt x="5423" y="798"/>
                  </a:lnTo>
                  <a:lnTo>
                    <a:pt x="5395" y="838"/>
                  </a:lnTo>
                  <a:lnTo>
                    <a:pt x="5375" y="867"/>
                  </a:lnTo>
                  <a:lnTo>
                    <a:pt x="5350" y="899"/>
                  </a:lnTo>
                  <a:lnTo>
                    <a:pt x="5320" y="935"/>
                  </a:lnTo>
                  <a:lnTo>
                    <a:pt x="5286" y="974"/>
                  </a:lnTo>
                  <a:lnTo>
                    <a:pt x="5247" y="1016"/>
                  </a:lnTo>
                  <a:lnTo>
                    <a:pt x="5204" y="1058"/>
                  </a:lnTo>
                  <a:lnTo>
                    <a:pt x="5157" y="1101"/>
                  </a:lnTo>
                  <a:lnTo>
                    <a:pt x="5105" y="1147"/>
                  </a:lnTo>
                  <a:lnTo>
                    <a:pt x="5048" y="1190"/>
                  </a:lnTo>
                  <a:lnTo>
                    <a:pt x="5018" y="1211"/>
                  </a:lnTo>
                  <a:lnTo>
                    <a:pt x="4987" y="1232"/>
                  </a:lnTo>
                  <a:lnTo>
                    <a:pt x="4955" y="1253"/>
                  </a:lnTo>
                  <a:lnTo>
                    <a:pt x="4922" y="1272"/>
                  </a:lnTo>
                  <a:lnTo>
                    <a:pt x="4887" y="1293"/>
                  </a:lnTo>
                  <a:lnTo>
                    <a:pt x="4851" y="1311"/>
                  </a:lnTo>
                  <a:lnTo>
                    <a:pt x="4815" y="1329"/>
                  </a:lnTo>
                  <a:lnTo>
                    <a:pt x="4778" y="1347"/>
                  </a:lnTo>
                  <a:lnTo>
                    <a:pt x="4739" y="1363"/>
                  </a:lnTo>
                  <a:lnTo>
                    <a:pt x="4698" y="1377"/>
                  </a:lnTo>
                  <a:lnTo>
                    <a:pt x="4657" y="1392"/>
                  </a:lnTo>
                  <a:lnTo>
                    <a:pt x="4615" y="1405"/>
                  </a:lnTo>
                  <a:lnTo>
                    <a:pt x="4572" y="1416"/>
                  </a:lnTo>
                  <a:lnTo>
                    <a:pt x="4528" y="1426"/>
                  </a:lnTo>
                  <a:lnTo>
                    <a:pt x="4482" y="1434"/>
                  </a:lnTo>
                  <a:lnTo>
                    <a:pt x="4436" y="1442"/>
                  </a:lnTo>
                  <a:lnTo>
                    <a:pt x="4387" y="1447"/>
                  </a:lnTo>
                  <a:lnTo>
                    <a:pt x="4339" y="1450"/>
                  </a:lnTo>
                  <a:lnTo>
                    <a:pt x="4289" y="1452"/>
                  </a:lnTo>
                  <a:lnTo>
                    <a:pt x="4237" y="1452"/>
                  </a:lnTo>
                  <a:lnTo>
                    <a:pt x="4186" y="1450"/>
                  </a:lnTo>
                  <a:lnTo>
                    <a:pt x="4133" y="1445"/>
                  </a:lnTo>
                  <a:lnTo>
                    <a:pt x="4078" y="1439"/>
                  </a:lnTo>
                  <a:lnTo>
                    <a:pt x="4024" y="1431"/>
                  </a:lnTo>
                  <a:lnTo>
                    <a:pt x="3967" y="1419"/>
                  </a:lnTo>
                  <a:lnTo>
                    <a:pt x="3908" y="1406"/>
                  </a:lnTo>
                  <a:lnTo>
                    <a:pt x="3850" y="1390"/>
                  </a:lnTo>
                  <a:lnTo>
                    <a:pt x="3790" y="1373"/>
                  </a:lnTo>
                  <a:lnTo>
                    <a:pt x="3729" y="1352"/>
                  </a:lnTo>
                  <a:lnTo>
                    <a:pt x="3668" y="1327"/>
                  </a:lnTo>
                  <a:lnTo>
                    <a:pt x="3604" y="1300"/>
                  </a:lnTo>
                  <a:lnTo>
                    <a:pt x="3540" y="1271"/>
                  </a:lnTo>
                  <a:lnTo>
                    <a:pt x="3475" y="1239"/>
                  </a:lnTo>
                  <a:lnTo>
                    <a:pt x="3410" y="1203"/>
                  </a:lnTo>
                  <a:lnTo>
                    <a:pt x="3342" y="1163"/>
                  </a:lnTo>
                  <a:lnTo>
                    <a:pt x="3274" y="1121"/>
                  </a:lnTo>
                  <a:lnTo>
                    <a:pt x="3204" y="1075"/>
                  </a:lnTo>
                  <a:lnTo>
                    <a:pt x="3134" y="1027"/>
                  </a:lnTo>
                  <a:lnTo>
                    <a:pt x="3134" y="1027"/>
                  </a:lnTo>
                  <a:lnTo>
                    <a:pt x="2993" y="929"/>
                  </a:lnTo>
                  <a:lnTo>
                    <a:pt x="2857" y="835"/>
                  </a:lnTo>
                  <a:lnTo>
                    <a:pt x="2727" y="748"/>
                  </a:lnTo>
                  <a:lnTo>
                    <a:pt x="2599" y="665"/>
                  </a:lnTo>
                  <a:lnTo>
                    <a:pt x="2475" y="588"/>
                  </a:lnTo>
                  <a:lnTo>
                    <a:pt x="2355" y="517"/>
                  </a:lnTo>
                  <a:lnTo>
                    <a:pt x="2239" y="451"/>
                  </a:lnTo>
                  <a:lnTo>
                    <a:pt x="2126" y="389"/>
                  </a:lnTo>
                  <a:lnTo>
                    <a:pt x="2016" y="333"/>
                  </a:lnTo>
                  <a:lnTo>
                    <a:pt x="1909" y="281"/>
                  </a:lnTo>
                  <a:lnTo>
                    <a:pt x="1805" y="234"/>
                  </a:lnTo>
                  <a:lnTo>
                    <a:pt x="1705" y="192"/>
                  </a:lnTo>
                  <a:lnTo>
                    <a:pt x="1606" y="155"/>
                  </a:lnTo>
                  <a:lnTo>
                    <a:pt x="1509" y="121"/>
                  </a:lnTo>
                  <a:lnTo>
                    <a:pt x="1416" y="92"/>
                  </a:lnTo>
                  <a:lnTo>
                    <a:pt x="1323" y="68"/>
                  </a:lnTo>
                  <a:lnTo>
                    <a:pt x="1234" y="47"/>
                  </a:lnTo>
                  <a:lnTo>
                    <a:pt x="1145" y="29"/>
                  </a:lnTo>
                  <a:lnTo>
                    <a:pt x="1058" y="16"/>
                  </a:lnTo>
                  <a:lnTo>
                    <a:pt x="973" y="7"/>
                  </a:lnTo>
                  <a:lnTo>
                    <a:pt x="890" y="2"/>
                  </a:lnTo>
                  <a:lnTo>
                    <a:pt x="807" y="0"/>
                  </a:lnTo>
                  <a:lnTo>
                    <a:pt x="725" y="0"/>
                  </a:lnTo>
                  <a:lnTo>
                    <a:pt x="643" y="5"/>
                  </a:lnTo>
                  <a:lnTo>
                    <a:pt x="562" y="13"/>
                  </a:lnTo>
                  <a:lnTo>
                    <a:pt x="482" y="24"/>
                  </a:lnTo>
                  <a:lnTo>
                    <a:pt x="401" y="37"/>
                  </a:lnTo>
                  <a:lnTo>
                    <a:pt x="322" y="55"/>
                  </a:lnTo>
                  <a:lnTo>
                    <a:pt x="242" y="74"/>
                  </a:lnTo>
                  <a:lnTo>
                    <a:pt x="161" y="97"/>
                  </a:lnTo>
                  <a:lnTo>
                    <a:pt x="80" y="121"/>
                  </a:lnTo>
                  <a:lnTo>
                    <a:pt x="0" y="149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66767" name="Freeform 79"/>
            <p:cNvSpPr>
              <a:spLocks/>
            </p:cNvSpPr>
            <p:nvPr/>
          </p:nvSpPr>
          <p:spPr bwMode="auto">
            <a:xfrm>
              <a:off x="652" y="1076"/>
              <a:ext cx="5439" cy="696"/>
            </a:xfrm>
            <a:custGeom>
              <a:avLst/>
              <a:gdLst/>
              <a:ahLst/>
              <a:cxnLst>
                <a:cxn ang="0">
                  <a:pos x="5439" y="694"/>
                </a:cxn>
                <a:cxn ang="0">
                  <a:pos x="5405" y="751"/>
                </a:cxn>
                <a:cxn ang="0">
                  <a:pos x="5359" y="812"/>
                </a:cxn>
                <a:cxn ang="0">
                  <a:pos x="5296" y="890"/>
                </a:cxn>
                <a:cxn ang="0">
                  <a:pos x="5216" y="975"/>
                </a:cxn>
                <a:cxn ang="0">
                  <a:pos x="5119" y="1066"/>
                </a:cxn>
                <a:cxn ang="0">
                  <a:pos x="5033" y="1133"/>
                </a:cxn>
                <a:cxn ang="0">
                  <a:pos x="4970" y="1175"/>
                </a:cxn>
                <a:cxn ang="0">
                  <a:pos x="4903" y="1217"/>
                </a:cxn>
                <a:cxn ang="0">
                  <a:pos x="4831" y="1256"/>
                </a:cxn>
                <a:cxn ang="0">
                  <a:pos x="4755" y="1290"/>
                </a:cxn>
                <a:cxn ang="0">
                  <a:pos x="4674" y="1321"/>
                </a:cxn>
                <a:cxn ang="0">
                  <a:pos x="4590" y="1348"/>
                </a:cxn>
                <a:cxn ang="0">
                  <a:pos x="4499" y="1368"/>
                </a:cxn>
                <a:cxn ang="0">
                  <a:pos x="4406" y="1382"/>
                </a:cxn>
                <a:cxn ang="0">
                  <a:pos x="4308" y="1390"/>
                </a:cxn>
                <a:cxn ang="0">
                  <a:pos x="4204" y="1390"/>
                </a:cxn>
                <a:cxn ang="0">
                  <a:pos x="4097" y="1381"/>
                </a:cxn>
                <a:cxn ang="0">
                  <a:pos x="3984" y="1364"/>
                </a:cxn>
                <a:cxn ang="0">
                  <a:pos x="3868" y="1337"/>
                </a:cxn>
                <a:cxn ang="0">
                  <a:pos x="3747" y="1300"/>
                </a:cxn>
                <a:cxn ang="0">
                  <a:pos x="3621" y="1251"/>
                </a:cxn>
                <a:cxn ang="0">
                  <a:pos x="3490" y="1192"/>
                </a:cxn>
                <a:cxn ang="0">
                  <a:pos x="3355" y="1119"/>
                </a:cxn>
                <a:cxn ang="0">
                  <a:pos x="3217" y="1033"/>
                </a:cxn>
                <a:cxn ang="0">
                  <a:pos x="3146" y="985"/>
                </a:cxn>
                <a:cxn ang="0">
                  <a:pos x="2867" y="798"/>
                </a:cxn>
                <a:cxn ang="0">
                  <a:pos x="2606" y="633"/>
                </a:cxn>
                <a:cxn ang="0">
                  <a:pos x="2360" y="489"/>
                </a:cxn>
                <a:cxn ang="0">
                  <a:pos x="2128" y="367"/>
                </a:cxn>
                <a:cxn ang="0">
                  <a:pos x="1910" y="262"/>
                </a:cxn>
                <a:cxn ang="0">
                  <a:pos x="1705" y="176"/>
                </a:cxn>
                <a:cxn ang="0">
                  <a:pos x="1509" y="108"/>
                </a:cxn>
                <a:cxn ang="0">
                  <a:pos x="1321" y="58"/>
                </a:cxn>
                <a:cxn ang="0">
                  <a:pos x="1142" y="24"/>
                </a:cxn>
                <a:cxn ang="0">
                  <a:pos x="970" y="5"/>
                </a:cxn>
                <a:cxn ang="0">
                  <a:pos x="803" y="0"/>
                </a:cxn>
                <a:cxn ang="0">
                  <a:pos x="640" y="10"/>
                </a:cxn>
                <a:cxn ang="0">
                  <a:pos x="479" y="32"/>
                </a:cxn>
                <a:cxn ang="0">
                  <a:pos x="319" y="66"/>
                </a:cxn>
                <a:cxn ang="0">
                  <a:pos x="161" y="111"/>
                </a:cxn>
                <a:cxn ang="0">
                  <a:pos x="0" y="168"/>
                </a:cxn>
              </a:cxnLst>
              <a:rect l="0" t="0" r="r" b="b"/>
              <a:pathLst>
                <a:path w="5439" h="1390">
                  <a:moveTo>
                    <a:pt x="5439" y="694"/>
                  </a:moveTo>
                  <a:lnTo>
                    <a:pt x="5439" y="694"/>
                  </a:lnTo>
                  <a:lnTo>
                    <a:pt x="5431" y="709"/>
                  </a:lnTo>
                  <a:lnTo>
                    <a:pt x="5405" y="751"/>
                  </a:lnTo>
                  <a:lnTo>
                    <a:pt x="5384" y="780"/>
                  </a:lnTo>
                  <a:lnTo>
                    <a:pt x="5359" y="812"/>
                  </a:lnTo>
                  <a:lnTo>
                    <a:pt x="5331" y="849"/>
                  </a:lnTo>
                  <a:lnTo>
                    <a:pt x="5296" y="890"/>
                  </a:lnTo>
                  <a:lnTo>
                    <a:pt x="5259" y="932"/>
                  </a:lnTo>
                  <a:lnTo>
                    <a:pt x="5216" y="975"/>
                  </a:lnTo>
                  <a:lnTo>
                    <a:pt x="5170" y="1020"/>
                  </a:lnTo>
                  <a:lnTo>
                    <a:pt x="5119" y="1066"/>
                  </a:lnTo>
                  <a:lnTo>
                    <a:pt x="5062" y="1111"/>
                  </a:lnTo>
                  <a:lnTo>
                    <a:pt x="5033" y="1133"/>
                  </a:lnTo>
                  <a:lnTo>
                    <a:pt x="5002" y="1154"/>
                  </a:lnTo>
                  <a:lnTo>
                    <a:pt x="4970" y="1175"/>
                  </a:lnTo>
                  <a:lnTo>
                    <a:pt x="4937" y="1196"/>
                  </a:lnTo>
                  <a:lnTo>
                    <a:pt x="4903" y="1217"/>
                  </a:lnTo>
                  <a:lnTo>
                    <a:pt x="4867" y="1237"/>
                  </a:lnTo>
                  <a:lnTo>
                    <a:pt x="4831" y="1256"/>
                  </a:lnTo>
                  <a:lnTo>
                    <a:pt x="4794" y="1274"/>
                  </a:lnTo>
                  <a:lnTo>
                    <a:pt x="4755" y="1290"/>
                  </a:lnTo>
                  <a:lnTo>
                    <a:pt x="4716" y="1306"/>
                  </a:lnTo>
                  <a:lnTo>
                    <a:pt x="4674" y="1321"/>
                  </a:lnTo>
                  <a:lnTo>
                    <a:pt x="4633" y="1335"/>
                  </a:lnTo>
                  <a:lnTo>
                    <a:pt x="4590" y="1348"/>
                  </a:lnTo>
                  <a:lnTo>
                    <a:pt x="4545" y="1358"/>
                  </a:lnTo>
                  <a:lnTo>
                    <a:pt x="4499" y="1368"/>
                  </a:lnTo>
                  <a:lnTo>
                    <a:pt x="4454" y="1376"/>
                  </a:lnTo>
                  <a:lnTo>
                    <a:pt x="4406" y="1382"/>
                  </a:lnTo>
                  <a:lnTo>
                    <a:pt x="4356" y="1387"/>
                  </a:lnTo>
                  <a:lnTo>
                    <a:pt x="4308" y="1390"/>
                  </a:lnTo>
                  <a:lnTo>
                    <a:pt x="4256" y="1390"/>
                  </a:lnTo>
                  <a:lnTo>
                    <a:pt x="4204" y="1390"/>
                  </a:lnTo>
                  <a:lnTo>
                    <a:pt x="4151" y="1387"/>
                  </a:lnTo>
                  <a:lnTo>
                    <a:pt x="4097" y="1381"/>
                  </a:lnTo>
                  <a:lnTo>
                    <a:pt x="4041" y="1374"/>
                  </a:lnTo>
                  <a:lnTo>
                    <a:pt x="3984" y="1364"/>
                  </a:lnTo>
                  <a:lnTo>
                    <a:pt x="3926" y="1351"/>
                  </a:lnTo>
                  <a:lnTo>
                    <a:pt x="3868" y="1337"/>
                  </a:lnTo>
                  <a:lnTo>
                    <a:pt x="3808" y="1319"/>
                  </a:lnTo>
                  <a:lnTo>
                    <a:pt x="3747" y="1300"/>
                  </a:lnTo>
                  <a:lnTo>
                    <a:pt x="3684" y="1277"/>
                  </a:lnTo>
                  <a:lnTo>
                    <a:pt x="3621" y="1251"/>
                  </a:lnTo>
                  <a:lnTo>
                    <a:pt x="3557" y="1222"/>
                  </a:lnTo>
                  <a:lnTo>
                    <a:pt x="3490" y="1192"/>
                  </a:lnTo>
                  <a:lnTo>
                    <a:pt x="3423" y="1156"/>
                  </a:lnTo>
                  <a:lnTo>
                    <a:pt x="3355" y="1119"/>
                  </a:lnTo>
                  <a:lnTo>
                    <a:pt x="3287" y="1079"/>
                  </a:lnTo>
                  <a:lnTo>
                    <a:pt x="3217" y="1033"/>
                  </a:lnTo>
                  <a:lnTo>
                    <a:pt x="3146" y="985"/>
                  </a:lnTo>
                  <a:lnTo>
                    <a:pt x="3146" y="985"/>
                  </a:lnTo>
                  <a:lnTo>
                    <a:pt x="3004" y="890"/>
                  </a:lnTo>
                  <a:lnTo>
                    <a:pt x="2867" y="798"/>
                  </a:lnTo>
                  <a:lnTo>
                    <a:pt x="2733" y="714"/>
                  </a:lnTo>
                  <a:lnTo>
                    <a:pt x="2606" y="633"/>
                  </a:lnTo>
                  <a:lnTo>
                    <a:pt x="2481" y="559"/>
                  </a:lnTo>
                  <a:lnTo>
                    <a:pt x="2360" y="489"/>
                  </a:lnTo>
                  <a:lnTo>
                    <a:pt x="2242" y="425"/>
                  </a:lnTo>
                  <a:lnTo>
                    <a:pt x="2128" y="367"/>
                  </a:lnTo>
                  <a:lnTo>
                    <a:pt x="2018" y="312"/>
                  </a:lnTo>
                  <a:lnTo>
                    <a:pt x="1910" y="262"/>
                  </a:lnTo>
                  <a:lnTo>
                    <a:pt x="1806" y="216"/>
                  </a:lnTo>
                  <a:lnTo>
                    <a:pt x="1705" y="176"/>
                  </a:lnTo>
                  <a:lnTo>
                    <a:pt x="1605" y="140"/>
                  </a:lnTo>
                  <a:lnTo>
                    <a:pt x="1509" y="108"/>
                  </a:lnTo>
                  <a:lnTo>
                    <a:pt x="1414" y="81"/>
                  </a:lnTo>
                  <a:lnTo>
                    <a:pt x="1321" y="58"/>
                  </a:lnTo>
                  <a:lnTo>
                    <a:pt x="1231" y="39"/>
                  </a:lnTo>
                  <a:lnTo>
                    <a:pt x="1142" y="24"/>
                  </a:lnTo>
                  <a:lnTo>
                    <a:pt x="1056" y="13"/>
                  </a:lnTo>
                  <a:lnTo>
                    <a:pt x="970" y="5"/>
                  </a:lnTo>
                  <a:lnTo>
                    <a:pt x="887" y="2"/>
                  </a:lnTo>
                  <a:lnTo>
                    <a:pt x="803" y="0"/>
                  </a:lnTo>
                  <a:lnTo>
                    <a:pt x="722" y="3"/>
                  </a:lnTo>
                  <a:lnTo>
                    <a:pt x="640" y="10"/>
                  </a:lnTo>
                  <a:lnTo>
                    <a:pt x="559" y="19"/>
                  </a:lnTo>
                  <a:lnTo>
                    <a:pt x="479" y="32"/>
                  </a:lnTo>
                  <a:lnTo>
                    <a:pt x="399" y="47"/>
                  </a:lnTo>
                  <a:lnTo>
                    <a:pt x="319" y="66"/>
                  </a:lnTo>
                  <a:lnTo>
                    <a:pt x="240" y="87"/>
                  </a:lnTo>
                  <a:lnTo>
                    <a:pt x="161" y="111"/>
                  </a:lnTo>
                  <a:lnTo>
                    <a:pt x="80" y="139"/>
                  </a:lnTo>
                  <a:lnTo>
                    <a:pt x="0" y="16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66768" name="Freeform 80"/>
            <p:cNvSpPr>
              <a:spLocks/>
            </p:cNvSpPr>
            <p:nvPr/>
          </p:nvSpPr>
          <p:spPr bwMode="auto">
            <a:xfrm>
              <a:off x="675" y="1094"/>
              <a:ext cx="5448" cy="664"/>
            </a:xfrm>
            <a:custGeom>
              <a:avLst/>
              <a:gdLst/>
              <a:ahLst/>
              <a:cxnLst>
                <a:cxn ang="0">
                  <a:pos x="5448" y="603"/>
                </a:cxn>
                <a:cxn ang="0">
                  <a:pos x="5414" y="660"/>
                </a:cxn>
                <a:cxn ang="0">
                  <a:pos x="5369" y="723"/>
                </a:cxn>
                <a:cxn ang="0">
                  <a:pos x="5308" y="802"/>
                </a:cxn>
                <a:cxn ang="0">
                  <a:pos x="5229" y="891"/>
                </a:cxn>
                <a:cxn ang="0">
                  <a:pos x="5132" y="983"/>
                </a:cxn>
                <a:cxn ang="0">
                  <a:pos x="5047" y="1052"/>
                </a:cxn>
                <a:cxn ang="0">
                  <a:pos x="4986" y="1097"/>
                </a:cxn>
                <a:cxn ang="0">
                  <a:pos x="4919" y="1139"/>
                </a:cxn>
                <a:cxn ang="0">
                  <a:pos x="4849" y="1180"/>
                </a:cxn>
                <a:cxn ang="0">
                  <a:pos x="4772" y="1217"/>
                </a:cxn>
                <a:cxn ang="0">
                  <a:pos x="4692" y="1249"/>
                </a:cxn>
                <a:cxn ang="0">
                  <a:pos x="4607" y="1277"/>
                </a:cxn>
                <a:cxn ang="0">
                  <a:pos x="4518" y="1299"/>
                </a:cxn>
                <a:cxn ang="0">
                  <a:pos x="4425" y="1315"/>
                </a:cxn>
                <a:cxn ang="0">
                  <a:pos x="4326" y="1325"/>
                </a:cxn>
                <a:cxn ang="0">
                  <a:pos x="4222" y="1327"/>
                </a:cxn>
                <a:cxn ang="0">
                  <a:pos x="4115" y="1320"/>
                </a:cxn>
                <a:cxn ang="0">
                  <a:pos x="4003" y="1306"/>
                </a:cxn>
                <a:cxn ang="0">
                  <a:pos x="3885" y="1280"/>
                </a:cxn>
                <a:cxn ang="0">
                  <a:pos x="3764" y="1246"/>
                </a:cxn>
                <a:cxn ang="0">
                  <a:pos x="3638" y="1199"/>
                </a:cxn>
                <a:cxn ang="0">
                  <a:pos x="3506" y="1143"/>
                </a:cxn>
                <a:cxn ang="0">
                  <a:pos x="3371" y="1072"/>
                </a:cxn>
                <a:cxn ang="0">
                  <a:pos x="3230" y="989"/>
                </a:cxn>
                <a:cxn ang="0">
                  <a:pos x="3157" y="942"/>
                </a:cxn>
                <a:cxn ang="0">
                  <a:pos x="2877" y="760"/>
                </a:cxn>
                <a:cxn ang="0">
                  <a:pos x="2613" y="599"/>
                </a:cxn>
                <a:cxn ang="0">
                  <a:pos x="2365" y="460"/>
                </a:cxn>
                <a:cxn ang="0">
                  <a:pos x="2131" y="340"/>
                </a:cxn>
                <a:cxn ang="0">
                  <a:pos x="1912" y="240"/>
                </a:cxn>
                <a:cxn ang="0">
                  <a:pos x="1705" y="158"/>
                </a:cxn>
                <a:cxn ang="0">
                  <a:pos x="1508" y="95"/>
                </a:cxn>
                <a:cxn ang="0">
                  <a:pos x="1321" y="48"/>
                </a:cxn>
                <a:cxn ang="0">
                  <a:pos x="1141" y="17"/>
                </a:cxn>
                <a:cxn ang="0">
                  <a:pos x="968" y="1"/>
                </a:cxn>
                <a:cxn ang="0">
                  <a:pos x="801" y="0"/>
                </a:cxn>
                <a:cxn ang="0">
                  <a:pos x="639" y="12"/>
                </a:cxn>
                <a:cxn ang="0">
                  <a:pos x="478" y="38"/>
                </a:cxn>
                <a:cxn ang="0">
                  <a:pos x="319" y="75"/>
                </a:cxn>
                <a:cxn ang="0">
                  <a:pos x="160" y="124"/>
                </a:cxn>
                <a:cxn ang="0">
                  <a:pos x="0" y="184"/>
                </a:cxn>
              </a:cxnLst>
              <a:rect l="0" t="0" r="r" b="b"/>
              <a:pathLst>
                <a:path w="5448" h="1327">
                  <a:moveTo>
                    <a:pt x="5448" y="603"/>
                  </a:moveTo>
                  <a:lnTo>
                    <a:pt x="5448" y="603"/>
                  </a:lnTo>
                  <a:lnTo>
                    <a:pt x="5439" y="618"/>
                  </a:lnTo>
                  <a:lnTo>
                    <a:pt x="5414" y="660"/>
                  </a:lnTo>
                  <a:lnTo>
                    <a:pt x="5393" y="689"/>
                  </a:lnTo>
                  <a:lnTo>
                    <a:pt x="5369" y="723"/>
                  </a:lnTo>
                  <a:lnTo>
                    <a:pt x="5341" y="762"/>
                  </a:lnTo>
                  <a:lnTo>
                    <a:pt x="5308" y="802"/>
                  </a:lnTo>
                  <a:lnTo>
                    <a:pt x="5271" y="846"/>
                  </a:lnTo>
                  <a:lnTo>
                    <a:pt x="5229" y="891"/>
                  </a:lnTo>
                  <a:lnTo>
                    <a:pt x="5183" y="936"/>
                  </a:lnTo>
                  <a:lnTo>
                    <a:pt x="5132" y="983"/>
                  </a:lnTo>
                  <a:lnTo>
                    <a:pt x="5076" y="1030"/>
                  </a:lnTo>
                  <a:lnTo>
                    <a:pt x="5047" y="1052"/>
                  </a:lnTo>
                  <a:lnTo>
                    <a:pt x="5017" y="1075"/>
                  </a:lnTo>
                  <a:lnTo>
                    <a:pt x="4986" y="1097"/>
                  </a:lnTo>
                  <a:lnTo>
                    <a:pt x="4953" y="1118"/>
                  </a:lnTo>
                  <a:lnTo>
                    <a:pt x="4919" y="1139"/>
                  </a:lnTo>
                  <a:lnTo>
                    <a:pt x="4885" y="1160"/>
                  </a:lnTo>
                  <a:lnTo>
                    <a:pt x="4849" y="1180"/>
                  </a:lnTo>
                  <a:lnTo>
                    <a:pt x="4811" y="1199"/>
                  </a:lnTo>
                  <a:lnTo>
                    <a:pt x="4772" y="1217"/>
                  </a:lnTo>
                  <a:lnTo>
                    <a:pt x="4733" y="1233"/>
                  </a:lnTo>
                  <a:lnTo>
                    <a:pt x="4692" y="1249"/>
                  </a:lnTo>
                  <a:lnTo>
                    <a:pt x="4650" y="1264"/>
                  </a:lnTo>
                  <a:lnTo>
                    <a:pt x="4607" y="1277"/>
                  </a:lnTo>
                  <a:lnTo>
                    <a:pt x="4564" y="1288"/>
                  </a:lnTo>
                  <a:lnTo>
                    <a:pt x="4518" y="1299"/>
                  </a:lnTo>
                  <a:lnTo>
                    <a:pt x="4472" y="1307"/>
                  </a:lnTo>
                  <a:lnTo>
                    <a:pt x="4425" y="1315"/>
                  </a:lnTo>
                  <a:lnTo>
                    <a:pt x="4375" y="1320"/>
                  </a:lnTo>
                  <a:lnTo>
                    <a:pt x="4326" y="1325"/>
                  </a:lnTo>
                  <a:lnTo>
                    <a:pt x="4275" y="1327"/>
                  </a:lnTo>
                  <a:lnTo>
                    <a:pt x="4222" y="1327"/>
                  </a:lnTo>
                  <a:lnTo>
                    <a:pt x="4170" y="1325"/>
                  </a:lnTo>
                  <a:lnTo>
                    <a:pt x="4115" y="1320"/>
                  </a:lnTo>
                  <a:lnTo>
                    <a:pt x="4060" y="1314"/>
                  </a:lnTo>
                  <a:lnTo>
                    <a:pt x="4003" y="1306"/>
                  </a:lnTo>
                  <a:lnTo>
                    <a:pt x="3945" y="1294"/>
                  </a:lnTo>
                  <a:lnTo>
                    <a:pt x="3885" y="1280"/>
                  </a:lnTo>
                  <a:lnTo>
                    <a:pt x="3825" y="1264"/>
                  </a:lnTo>
                  <a:lnTo>
                    <a:pt x="3764" y="1246"/>
                  </a:lnTo>
                  <a:lnTo>
                    <a:pt x="3702" y="1223"/>
                  </a:lnTo>
                  <a:lnTo>
                    <a:pt x="3638" y="1199"/>
                  </a:lnTo>
                  <a:lnTo>
                    <a:pt x="3573" y="1172"/>
                  </a:lnTo>
                  <a:lnTo>
                    <a:pt x="3506" y="1143"/>
                  </a:lnTo>
                  <a:lnTo>
                    <a:pt x="3439" y="1109"/>
                  </a:lnTo>
                  <a:lnTo>
                    <a:pt x="3371" y="1072"/>
                  </a:lnTo>
                  <a:lnTo>
                    <a:pt x="3300" y="1033"/>
                  </a:lnTo>
                  <a:lnTo>
                    <a:pt x="3230" y="989"/>
                  </a:lnTo>
                  <a:lnTo>
                    <a:pt x="3157" y="942"/>
                  </a:lnTo>
                  <a:lnTo>
                    <a:pt x="3157" y="942"/>
                  </a:lnTo>
                  <a:lnTo>
                    <a:pt x="3016" y="849"/>
                  </a:lnTo>
                  <a:lnTo>
                    <a:pt x="2877" y="760"/>
                  </a:lnTo>
                  <a:lnTo>
                    <a:pt x="2742" y="678"/>
                  </a:lnTo>
                  <a:lnTo>
                    <a:pt x="2613" y="599"/>
                  </a:lnTo>
                  <a:lnTo>
                    <a:pt x="2487" y="528"/>
                  </a:lnTo>
                  <a:lnTo>
                    <a:pt x="2365" y="460"/>
                  </a:lnTo>
                  <a:lnTo>
                    <a:pt x="2247" y="397"/>
                  </a:lnTo>
                  <a:lnTo>
                    <a:pt x="2131" y="340"/>
                  </a:lnTo>
                  <a:lnTo>
                    <a:pt x="2020" y="289"/>
                  </a:lnTo>
                  <a:lnTo>
                    <a:pt x="1912" y="240"/>
                  </a:lnTo>
                  <a:lnTo>
                    <a:pt x="1806" y="197"/>
                  </a:lnTo>
                  <a:lnTo>
                    <a:pt x="1705" y="158"/>
                  </a:lnTo>
                  <a:lnTo>
                    <a:pt x="1605" y="124"/>
                  </a:lnTo>
                  <a:lnTo>
                    <a:pt x="1508" y="95"/>
                  </a:lnTo>
                  <a:lnTo>
                    <a:pt x="1414" y="69"/>
                  </a:lnTo>
                  <a:lnTo>
                    <a:pt x="1321" y="48"/>
                  </a:lnTo>
                  <a:lnTo>
                    <a:pt x="1230" y="30"/>
                  </a:lnTo>
                  <a:lnTo>
                    <a:pt x="1141" y="17"/>
                  </a:lnTo>
                  <a:lnTo>
                    <a:pt x="1054" y="8"/>
                  </a:lnTo>
                  <a:lnTo>
                    <a:pt x="968" y="1"/>
                  </a:lnTo>
                  <a:lnTo>
                    <a:pt x="885" y="0"/>
                  </a:lnTo>
                  <a:lnTo>
                    <a:pt x="801" y="0"/>
                  </a:lnTo>
                  <a:lnTo>
                    <a:pt x="719" y="4"/>
                  </a:lnTo>
                  <a:lnTo>
                    <a:pt x="639" y="12"/>
                  </a:lnTo>
                  <a:lnTo>
                    <a:pt x="558" y="24"/>
                  </a:lnTo>
                  <a:lnTo>
                    <a:pt x="478" y="38"/>
                  </a:lnTo>
                  <a:lnTo>
                    <a:pt x="399" y="56"/>
                  </a:lnTo>
                  <a:lnTo>
                    <a:pt x="319" y="75"/>
                  </a:lnTo>
                  <a:lnTo>
                    <a:pt x="239" y="100"/>
                  </a:lnTo>
                  <a:lnTo>
                    <a:pt x="160" y="124"/>
                  </a:lnTo>
                  <a:lnTo>
                    <a:pt x="81" y="153"/>
                  </a:lnTo>
                  <a:lnTo>
                    <a:pt x="0" y="18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66769" name="Freeform 81"/>
            <p:cNvSpPr>
              <a:spLocks/>
            </p:cNvSpPr>
            <p:nvPr/>
          </p:nvSpPr>
          <p:spPr bwMode="auto">
            <a:xfrm>
              <a:off x="700" y="1111"/>
              <a:ext cx="5452" cy="633"/>
            </a:xfrm>
            <a:custGeom>
              <a:avLst/>
              <a:gdLst/>
              <a:ahLst/>
              <a:cxnLst>
                <a:cxn ang="0">
                  <a:pos x="5452" y="516"/>
                </a:cxn>
                <a:cxn ang="0">
                  <a:pos x="5419" y="574"/>
                </a:cxn>
                <a:cxn ang="0">
                  <a:pos x="5376" y="637"/>
                </a:cxn>
                <a:cxn ang="0">
                  <a:pos x="5316" y="717"/>
                </a:cxn>
                <a:cxn ang="0">
                  <a:pos x="5239" y="808"/>
                </a:cxn>
                <a:cxn ang="0">
                  <a:pos x="5143" y="903"/>
                </a:cxn>
                <a:cxn ang="0">
                  <a:pos x="5060" y="974"/>
                </a:cxn>
                <a:cxn ang="0">
                  <a:pos x="4998" y="1021"/>
                </a:cxn>
                <a:cxn ang="0">
                  <a:pos x="4932" y="1064"/>
                </a:cxn>
                <a:cxn ang="0">
                  <a:pos x="4862" y="1106"/>
                </a:cxn>
                <a:cxn ang="0">
                  <a:pos x="4787" y="1145"/>
                </a:cxn>
                <a:cxn ang="0">
                  <a:pos x="4707" y="1179"/>
                </a:cxn>
                <a:cxn ang="0">
                  <a:pos x="4624" y="1208"/>
                </a:cxn>
                <a:cxn ang="0">
                  <a:pos x="4533" y="1232"/>
                </a:cxn>
                <a:cxn ang="0">
                  <a:pos x="4440" y="1252"/>
                </a:cxn>
                <a:cxn ang="0">
                  <a:pos x="4342" y="1263"/>
                </a:cxn>
                <a:cxn ang="0">
                  <a:pos x="4239" y="1266"/>
                </a:cxn>
                <a:cxn ang="0">
                  <a:pos x="4131" y="1263"/>
                </a:cxn>
                <a:cxn ang="0">
                  <a:pos x="4018" y="1250"/>
                </a:cxn>
                <a:cxn ang="0">
                  <a:pos x="3902" y="1228"/>
                </a:cxn>
                <a:cxn ang="0">
                  <a:pos x="3779" y="1194"/>
                </a:cxn>
                <a:cxn ang="0">
                  <a:pos x="3652" y="1150"/>
                </a:cxn>
                <a:cxn ang="0">
                  <a:pos x="3520" y="1095"/>
                </a:cxn>
                <a:cxn ang="0">
                  <a:pos x="3384" y="1027"/>
                </a:cxn>
                <a:cxn ang="0">
                  <a:pos x="3242" y="947"/>
                </a:cxn>
                <a:cxn ang="0">
                  <a:pos x="3169" y="901"/>
                </a:cxn>
                <a:cxn ang="0">
                  <a:pos x="2885" y="724"/>
                </a:cxn>
                <a:cxn ang="0">
                  <a:pos x="2619" y="569"/>
                </a:cxn>
                <a:cxn ang="0">
                  <a:pos x="2369" y="433"/>
                </a:cxn>
                <a:cxn ang="0">
                  <a:pos x="2134" y="317"/>
                </a:cxn>
                <a:cxn ang="0">
                  <a:pos x="1912" y="222"/>
                </a:cxn>
                <a:cxn ang="0">
                  <a:pos x="1704" y="144"/>
                </a:cxn>
                <a:cxn ang="0">
                  <a:pos x="1507" y="83"/>
                </a:cxn>
                <a:cxn ang="0">
                  <a:pos x="1318" y="41"/>
                </a:cxn>
                <a:cxn ang="0">
                  <a:pos x="1139" y="13"/>
                </a:cxn>
                <a:cxn ang="0">
                  <a:pos x="965" y="0"/>
                </a:cxn>
                <a:cxn ang="0">
                  <a:pos x="798" y="4"/>
                </a:cxn>
                <a:cxn ang="0">
                  <a:pos x="635" y="18"/>
                </a:cxn>
                <a:cxn ang="0">
                  <a:pos x="475" y="47"/>
                </a:cxn>
                <a:cxn ang="0">
                  <a:pos x="317" y="89"/>
                </a:cxn>
                <a:cxn ang="0">
                  <a:pos x="158" y="141"/>
                </a:cxn>
                <a:cxn ang="0">
                  <a:pos x="0" y="204"/>
                </a:cxn>
              </a:cxnLst>
              <a:rect l="0" t="0" r="r" b="b"/>
              <a:pathLst>
                <a:path w="5452" h="1266">
                  <a:moveTo>
                    <a:pt x="5452" y="516"/>
                  </a:moveTo>
                  <a:lnTo>
                    <a:pt x="5452" y="516"/>
                  </a:lnTo>
                  <a:lnTo>
                    <a:pt x="5444" y="530"/>
                  </a:lnTo>
                  <a:lnTo>
                    <a:pt x="5419" y="574"/>
                  </a:lnTo>
                  <a:lnTo>
                    <a:pt x="5400" y="603"/>
                  </a:lnTo>
                  <a:lnTo>
                    <a:pt x="5376" y="637"/>
                  </a:lnTo>
                  <a:lnTo>
                    <a:pt x="5348" y="675"/>
                  </a:lnTo>
                  <a:lnTo>
                    <a:pt x="5316" y="717"/>
                  </a:lnTo>
                  <a:lnTo>
                    <a:pt x="5279" y="761"/>
                  </a:lnTo>
                  <a:lnTo>
                    <a:pt x="5239" y="808"/>
                  </a:lnTo>
                  <a:lnTo>
                    <a:pt x="5193" y="855"/>
                  </a:lnTo>
                  <a:lnTo>
                    <a:pt x="5143" y="903"/>
                  </a:lnTo>
                  <a:lnTo>
                    <a:pt x="5089" y="950"/>
                  </a:lnTo>
                  <a:lnTo>
                    <a:pt x="5060" y="974"/>
                  </a:lnTo>
                  <a:lnTo>
                    <a:pt x="5029" y="997"/>
                  </a:lnTo>
                  <a:lnTo>
                    <a:pt x="4998" y="1021"/>
                  </a:lnTo>
                  <a:lnTo>
                    <a:pt x="4965" y="1042"/>
                  </a:lnTo>
                  <a:lnTo>
                    <a:pt x="4932" y="1064"/>
                  </a:lnTo>
                  <a:lnTo>
                    <a:pt x="4897" y="1085"/>
                  </a:lnTo>
                  <a:lnTo>
                    <a:pt x="4862" y="1106"/>
                  </a:lnTo>
                  <a:lnTo>
                    <a:pt x="4825" y="1126"/>
                  </a:lnTo>
                  <a:lnTo>
                    <a:pt x="4787" y="1145"/>
                  </a:lnTo>
                  <a:lnTo>
                    <a:pt x="4747" y="1161"/>
                  </a:lnTo>
                  <a:lnTo>
                    <a:pt x="4707" y="1179"/>
                  </a:lnTo>
                  <a:lnTo>
                    <a:pt x="4665" y="1194"/>
                  </a:lnTo>
                  <a:lnTo>
                    <a:pt x="4624" y="1208"/>
                  </a:lnTo>
                  <a:lnTo>
                    <a:pt x="4579" y="1221"/>
                  </a:lnTo>
                  <a:lnTo>
                    <a:pt x="4533" y="1232"/>
                  </a:lnTo>
                  <a:lnTo>
                    <a:pt x="4488" y="1242"/>
                  </a:lnTo>
                  <a:lnTo>
                    <a:pt x="4440" y="1252"/>
                  </a:lnTo>
                  <a:lnTo>
                    <a:pt x="4392" y="1258"/>
                  </a:lnTo>
                  <a:lnTo>
                    <a:pt x="4342" y="1263"/>
                  </a:lnTo>
                  <a:lnTo>
                    <a:pt x="4292" y="1266"/>
                  </a:lnTo>
                  <a:lnTo>
                    <a:pt x="4239" y="1266"/>
                  </a:lnTo>
                  <a:lnTo>
                    <a:pt x="4186" y="1266"/>
                  </a:lnTo>
                  <a:lnTo>
                    <a:pt x="4131" y="1263"/>
                  </a:lnTo>
                  <a:lnTo>
                    <a:pt x="4075" y="1257"/>
                  </a:lnTo>
                  <a:lnTo>
                    <a:pt x="4018" y="1250"/>
                  </a:lnTo>
                  <a:lnTo>
                    <a:pt x="3960" y="1239"/>
                  </a:lnTo>
                  <a:lnTo>
                    <a:pt x="3902" y="1228"/>
                  </a:lnTo>
                  <a:lnTo>
                    <a:pt x="3841" y="1211"/>
                  </a:lnTo>
                  <a:lnTo>
                    <a:pt x="3779" y="1194"/>
                  </a:lnTo>
                  <a:lnTo>
                    <a:pt x="3716" y="1174"/>
                  </a:lnTo>
                  <a:lnTo>
                    <a:pt x="3652" y="1150"/>
                  </a:lnTo>
                  <a:lnTo>
                    <a:pt x="3586" y="1124"/>
                  </a:lnTo>
                  <a:lnTo>
                    <a:pt x="3520" y="1095"/>
                  </a:lnTo>
                  <a:lnTo>
                    <a:pt x="3452" y="1063"/>
                  </a:lnTo>
                  <a:lnTo>
                    <a:pt x="3384" y="1027"/>
                  </a:lnTo>
                  <a:lnTo>
                    <a:pt x="3313" y="989"/>
                  </a:lnTo>
                  <a:lnTo>
                    <a:pt x="3242" y="947"/>
                  </a:lnTo>
                  <a:lnTo>
                    <a:pt x="3169" y="901"/>
                  </a:lnTo>
                  <a:lnTo>
                    <a:pt x="3169" y="901"/>
                  </a:lnTo>
                  <a:lnTo>
                    <a:pt x="3024" y="811"/>
                  </a:lnTo>
                  <a:lnTo>
                    <a:pt x="2885" y="724"/>
                  </a:lnTo>
                  <a:lnTo>
                    <a:pt x="2749" y="643"/>
                  </a:lnTo>
                  <a:lnTo>
                    <a:pt x="2619" y="569"/>
                  </a:lnTo>
                  <a:lnTo>
                    <a:pt x="2491" y="498"/>
                  </a:lnTo>
                  <a:lnTo>
                    <a:pt x="2369" y="433"/>
                  </a:lnTo>
                  <a:lnTo>
                    <a:pt x="2249" y="373"/>
                  </a:lnTo>
                  <a:lnTo>
                    <a:pt x="2134" y="317"/>
                  </a:lnTo>
                  <a:lnTo>
                    <a:pt x="2022" y="267"/>
                  </a:lnTo>
                  <a:lnTo>
                    <a:pt x="1912" y="222"/>
                  </a:lnTo>
                  <a:lnTo>
                    <a:pt x="1806" y="180"/>
                  </a:lnTo>
                  <a:lnTo>
                    <a:pt x="1704" y="144"/>
                  </a:lnTo>
                  <a:lnTo>
                    <a:pt x="1604" y="112"/>
                  </a:lnTo>
                  <a:lnTo>
                    <a:pt x="1507" y="83"/>
                  </a:lnTo>
                  <a:lnTo>
                    <a:pt x="1411" y="60"/>
                  </a:lnTo>
                  <a:lnTo>
                    <a:pt x="1318" y="41"/>
                  </a:lnTo>
                  <a:lnTo>
                    <a:pt x="1227" y="25"/>
                  </a:lnTo>
                  <a:lnTo>
                    <a:pt x="1139" y="13"/>
                  </a:lnTo>
                  <a:lnTo>
                    <a:pt x="1051" y="5"/>
                  </a:lnTo>
                  <a:lnTo>
                    <a:pt x="965" y="0"/>
                  </a:lnTo>
                  <a:lnTo>
                    <a:pt x="882" y="0"/>
                  </a:lnTo>
                  <a:lnTo>
                    <a:pt x="798" y="4"/>
                  </a:lnTo>
                  <a:lnTo>
                    <a:pt x="717" y="8"/>
                  </a:lnTo>
                  <a:lnTo>
                    <a:pt x="635" y="18"/>
                  </a:lnTo>
                  <a:lnTo>
                    <a:pt x="556" y="31"/>
                  </a:lnTo>
                  <a:lnTo>
                    <a:pt x="475" y="47"/>
                  </a:lnTo>
                  <a:lnTo>
                    <a:pt x="396" y="67"/>
                  </a:lnTo>
                  <a:lnTo>
                    <a:pt x="317" y="89"/>
                  </a:lnTo>
                  <a:lnTo>
                    <a:pt x="238" y="113"/>
                  </a:lnTo>
                  <a:lnTo>
                    <a:pt x="158" y="141"/>
                  </a:lnTo>
                  <a:lnTo>
                    <a:pt x="79" y="172"/>
                  </a:lnTo>
                  <a:lnTo>
                    <a:pt x="0" y="20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66770" name="Freeform 82"/>
            <p:cNvSpPr>
              <a:spLocks/>
            </p:cNvSpPr>
            <p:nvPr/>
          </p:nvSpPr>
          <p:spPr bwMode="auto">
            <a:xfrm>
              <a:off x="725" y="1127"/>
              <a:ext cx="5457" cy="603"/>
            </a:xfrm>
            <a:custGeom>
              <a:avLst/>
              <a:gdLst/>
              <a:ahLst/>
              <a:cxnLst>
                <a:cxn ang="0">
                  <a:pos x="5457" y="426"/>
                </a:cxn>
                <a:cxn ang="0">
                  <a:pos x="5425" y="484"/>
                </a:cxn>
                <a:cxn ang="0">
                  <a:pos x="5383" y="550"/>
                </a:cxn>
                <a:cxn ang="0">
                  <a:pos x="5323" y="631"/>
                </a:cxn>
                <a:cxn ang="0">
                  <a:pos x="5247" y="725"/>
                </a:cxn>
                <a:cxn ang="0">
                  <a:pos x="5153" y="822"/>
                </a:cxn>
                <a:cxn ang="0">
                  <a:pos x="5071" y="896"/>
                </a:cxn>
                <a:cxn ang="0">
                  <a:pos x="5010" y="943"/>
                </a:cxn>
                <a:cxn ang="0">
                  <a:pos x="4944" y="988"/>
                </a:cxn>
                <a:cxn ang="0">
                  <a:pos x="4875" y="1031"/>
                </a:cxn>
                <a:cxn ang="0">
                  <a:pos x="4801" y="1072"/>
                </a:cxn>
                <a:cxn ang="0">
                  <a:pos x="4722" y="1109"/>
                </a:cxn>
                <a:cxn ang="0">
                  <a:pos x="4637" y="1140"/>
                </a:cxn>
                <a:cxn ang="0">
                  <a:pos x="4549" y="1166"/>
                </a:cxn>
                <a:cxn ang="0">
                  <a:pos x="4456" y="1187"/>
                </a:cxn>
                <a:cxn ang="0">
                  <a:pos x="4358" y="1199"/>
                </a:cxn>
                <a:cxn ang="0">
                  <a:pos x="4254" y="1206"/>
                </a:cxn>
                <a:cxn ang="0">
                  <a:pos x="4147" y="1204"/>
                </a:cxn>
                <a:cxn ang="0">
                  <a:pos x="4035" y="1193"/>
                </a:cxn>
                <a:cxn ang="0">
                  <a:pos x="3917" y="1174"/>
                </a:cxn>
                <a:cxn ang="0">
                  <a:pos x="3793" y="1143"/>
                </a:cxn>
                <a:cxn ang="0">
                  <a:pos x="3666" y="1101"/>
                </a:cxn>
                <a:cxn ang="0">
                  <a:pos x="3534" y="1049"/>
                </a:cxn>
                <a:cxn ang="0">
                  <a:pos x="3396" y="983"/>
                </a:cxn>
                <a:cxn ang="0">
                  <a:pos x="3253" y="906"/>
                </a:cxn>
                <a:cxn ang="0">
                  <a:pos x="3180" y="862"/>
                </a:cxn>
                <a:cxn ang="0">
                  <a:pos x="2892" y="689"/>
                </a:cxn>
                <a:cxn ang="0">
                  <a:pos x="2624" y="537"/>
                </a:cxn>
                <a:cxn ang="0">
                  <a:pos x="2372" y="407"/>
                </a:cxn>
                <a:cxn ang="0">
                  <a:pos x="2136" y="295"/>
                </a:cxn>
                <a:cxn ang="0">
                  <a:pos x="1913" y="203"/>
                </a:cxn>
                <a:cxn ang="0">
                  <a:pos x="1702" y="129"/>
                </a:cxn>
                <a:cxn ang="0">
                  <a:pos x="1504" y="72"/>
                </a:cxn>
                <a:cxn ang="0">
                  <a:pos x="1315" y="32"/>
                </a:cxn>
                <a:cxn ang="0">
                  <a:pos x="1136" y="9"/>
                </a:cxn>
                <a:cxn ang="0">
                  <a:pos x="962" y="0"/>
                </a:cxn>
                <a:cxn ang="0">
                  <a:pos x="796" y="6"/>
                </a:cxn>
                <a:cxn ang="0">
                  <a:pos x="633" y="26"/>
                </a:cxn>
                <a:cxn ang="0">
                  <a:pos x="474" y="58"/>
                </a:cxn>
                <a:cxn ang="0">
                  <a:pos x="315" y="101"/>
                </a:cxn>
                <a:cxn ang="0">
                  <a:pos x="158" y="158"/>
                </a:cxn>
                <a:cxn ang="0">
                  <a:pos x="0" y="224"/>
                </a:cxn>
              </a:cxnLst>
              <a:rect l="0" t="0" r="r" b="b"/>
              <a:pathLst>
                <a:path w="5457" h="1206">
                  <a:moveTo>
                    <a:pt x="5457" y="426"/>
                  </a:moveTo>
                  <a:lnTo>
                    <a:pt x="5457" y="426"/>
                  </a:lnTo>
                  <a:lnTo>
                    <a:pt x="5450" y="442"/>
                  </a:lnTo>
                  <a:lnTo>
                    <a:pt x="5425" y="484"/>
                  </a:lnTo>
                  <a:lnTo>
                    <a:pt x="5405" y="515"/>
                  </a:lnTo>
                  <a:lnTo>
                    <a:pt x="5383" y="550"/>
                  </a:lnTo>
                  <a:lnTo>
                    <a:pt x="5355" y="589"/>
                  </a:lnTo>
                  <a:lnTo>
                    <a:pt x="5323" y="631"/>
                  </a:lnTo>
                  <a:lnTo>
                    <a:pt x="5287" y="676"/>
                  </a:lnTo>
                  <a:lnTo>
                    <a:pt x="5247" y="725"/>
                  </a:lnTo>
                  <a:lnTo>
                    <a:pt x="5203" y="773"/>
                  </a:lnTo>
                  <a:lnTo>
                    <a:pt x="5153" y="822"/>
                  </a:lnTo>
                  <a:lnTo>
                    <a:pt x="5100" y="872"/>
                  </a:lnTo>
                  <a:lnTo>
                    <a:pt x="5071" y="896"/>
                  </a:lnTo>
                  <a:lnTo>
                    <a:pt x="5041" y="918"/>
                  </a:lnTo>
                  <a:lnTo>
                    <a:pt x="5010" y="943"/>
                  </a:lnTo>
                  <a:lnTo>
                    <a:pt x="4978" y="965"/>
                  </a:lnTo>
                  <a:lnTo>
                    <a:pt x="4944" y="988"/>
                  </a:lnTo>
                  <a:lnTo>
                    <a:pt x="4911" y="1011"/>
                  </a:lnTo>
                  <a:lnTo>
                    <a:pt x="4875" y="1031"/>
                  </a:lnTo>
                  <a:lnTo>
                    <a:pt x="4839" y="1052"/>
                  </a:lnTo>
                  <a:lnTo>
                    <a:pt x="4801" y="1072"/>
                  </a:lnTo>
                  <a:lnTo>
                    <a:pt x="4762" y="1091"/>
                  </a:lnTo>
                  <a:lnTo>
                    <a:pt x="4722" y="1109"/>
                  </a:lnTo>
                  <a:lnTo>
                    <a:pt x="4681" y="1125"/>
                  </a:lnTo>
                  <a:lnTo>
                    <a:pt x="4637" y="1140"/>
                  </a:lnTo>
                  <a:lnTo>
                    <a:pt x="4594" y="1154"/>
                  </a:lnTo>
                  <a:lnTo>
                    <a:pt x="4549" y="1166"/>
                  </a:lnTo>
                  <a:lnTo>
                    <a:pt x="4503" y="1177"/>
                  </a:lnTo>
                  <a:lnTo>
                    <a:pt x="4456" y="1187"/>
                  </a:lnTo>
                  <a:lnTo>
                    <a:pt x="4407" y="1195"/>
                  </a:lnTo>
                  <a:lnTo>
                    <a:pt x="4358" y="1199"/>
                  </a:lnTo>
                  <a:lnTo>
                    <a:pt x="4307" y="1204"/>
                  </a:lnTo>
                  <a:lnTo>
                    <a:pt x="4254" y="1206"/>
                  </a:lnTo>
                  <a:lnTo>
                    <a:pt x="4202" y="1206"/>
                  </a:lnTo>
                  <a:lnTo>
                    <a:pt x="4147" y="1204"/>
                  </a:lnTo>
                  <a:lnTo>
                    <a:pt x="4092" y="1199"/>
                  </a:lnTo>
                  <a:lnTo>
                    <a:pt x="4035" y="1193"/>
                  </a:lnTo>
                  <a:lnTo>
                    <a:pt x="3977" y="1185"/>
                  </a:lnTo>
                  <a:lnTo>
                    <a:pt x="3917" y="1174"/>
                  </a:lnTo>
                  <a:lnTo>
                    <a:pt x="3856" y="1159"/>
                  </a:lnTo>
                  <a:lnTo>
                    <a:pt x="3793" y="1143"/>
                  </a:lnTo>
                  <a:lnTo>
                    <a:pt x="3731" y="1124"/>
                  </a:lnTo>
                  <a:lnTo>
                    <a:pt x="3666" y="1101"/>
                  </a:lnTo>
                  <a:lnTo>
                    <a:pt x="3600" y="1077"/>
                  </a:lnTo>
                  <a:lnTo>
                    <a:pt x="3534" y="1049"/>
                  </a:lnTo>
                  <a:lnTo>
                    <a:pt x="3466" y="1017"/>
                  </a:lnTo>
                  <a:lnTo>
                    <a:pt x="3396" y="983"/>
                  </a:lnTo>
                  <a:lnTo>
                    <a:pt x="3325" y="946"/>
                  </a:lnTo>
                  <a:lnTo>
                    <a:pt x="3253" y="906"/>
                  </a:lnTo>
                  <a:lnTo>
                    <a:pt x="3180" y="862"/>
                  </a:lnTo>
                  <a:lnTo>
                    <a:pt x="3180" y="862"/>
                  </a:lnTo>
                  <a:lnTo>
                    <a:pt x="3034" y="772"/>
                  </a:lnTo>
                  <a:lnTo>
                    <a:pt x="2892" y="689"/>
                  </a:lnTo>
                  <a:lnTo>
                    <a:pt x="2756" y="610"/>
                  </a:lnTo>
                  <a:lnTo>
                    <a:pt x="2624" y="537"/>
                  </a:lnTo>
                  <a:lnTo>
                    <a:pt x="2497" y="470"/>
                  </a:lnTo>
                  <a:lnTo>
                    <a:pt x="2372" y="407"/>
                  </a:lnTo>
                  <a:lnTo>
                    <a:pt x="2252" y="348"/>
                  </a:lnTo>
                  <a:lnTo>
                    <a:pt x="2136" y="295"/>
                  </a:lnTo>
                  <a:lnTo>
                    <a:pt x="2023" y="247"/>
                  </a:lnTo>
                  <a:lnTo>
                    <a:pt x="1913" y="203"/>
                  </a:lnTo>
                  <a:lnTo>
                    <a:pt x="1806" y="164"/>
                  </a:lnTo>
                  <a:lnTo>
                    <a:pt x="1702" y="129"/>
                  </a:lnTo>
                  <a:lnTo>
                    <a:pt x="1602" y="98"/>
                  </a:lnTo>
                  <a:lnTo>
                    <a:pt x="1504" y="72"/>
                  </a:lnTo>
                  <a:lnTo>
                    <a:pt x="1409" y="51"/>
                  </a:lnTo>
                  <a:lnTo>
                    <a:pt x="1315" y="32"/>
                  </a:lnTo>
                  <a:lnTo>
                    <a:pt x="1225" y="19"/>
                  </a:lnTo>
                  <a:lnTo>
                    <a:pt x="1136" y="9"/>
                  </a:lnTo>
                  <a:lnTo>
                    <a:pt x="1048" y="3"/>
                  </a:lnTo>
                  <a:lnTo>
                    <a:pt x="962" y="0"/>
                  </a:lnTo>
                  <a:lnTo>
                    <a:pt x="879" y="1"/>
                  </a:lnTo>
                  <a:lnTo>
                    <a:pt x="796" y="6"/>
                  </a:lnTo>
                  <a:lnTo>
                    <a:pt x="714" y="14"/>
                  </a:lnTo>
                  <a:lnTo>
                    <a:pt x="633" y="26"/>
                  </a:lnTo>
                  <a:lnTo>
                    <a:pt x="553" y="40"/>
                  </a:lnTo>
                  <a:lnTo>
                    <a:pt x="474" y="58"/>
                  </a:lnTo>
                  <a:lnTo>
                    <a:pt x="394" y="79"/>
                  </a:lnTo>
                  <a:lnTo>
                    <a:pt x="315" y="101"/>
                  </a:lnTo>
                  <a:lnTo>
                    <a:pt x="238" y="129"/>
                  </a:lnTo>
                  <a:lnTo>
                    <a:pt x="158" y="158"/>
                  </a:lnTo>
                  <a:lnTo>
                    <a:pt x="79" y="190"/>
                  </a:lnTo>
                  <a:lnTo>
                    <a:pt x="0" y="22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66771" name="Freeform 83"/>
            <p:cNvSpPr>
              <a:spLocks/>
            </p:cNvSpPr>
            <p:nvPr/>
          </p:nvSpPr>
          <p:spPr bwMode="auto">
            <a:xfrm>
              <a:off x="752" y="1144"/>
              <a:ext cx="5459" cy="573"/>
            </a:xfrm>
            <a:custGeom>
              <a:avLst/>
              <a:gdLst/>
              <a:ahLst/>
              <a:cxnLst>
                <a:cxn ang="0">
                  <a:pos x="5459" y="335"/>
                </a:cxn>
                <a:cxn ang="0">
                  <a:pos x="5427" y="395"/>
                </a:cxn>
                <a:cxn ang="0">
                  <a:pos x="5385" y="461"/>
                </a:cxn>
                <a:cxn ang="0">
                  <a:pos x="5328" y="545"/>
                </a:cxn>
                <a:cxn ang="0">
                  <a:pos x="5253" y="639"/>
                </a:cxn>
                <a:cxn ang="0">
                  <a:pos x="5160" y="739"/>
                </a:cxn>
                <a:cxn ang="0">
                  <a:pos x="5080" y="815"/>
                </a:cxn>
                <a:cxn ang="0">
                  <a:pos x="5019" y="863"/>
                </a:cxn>
                <a:cxn ang="0">
                  <a:pos x="4955" y="912"/>
                </a:cxn>
                <a:cxn ang="0">
                  <a:pos x="4885" y="957"/>
                </a:cxn>
                <a:cxn ang="0">
                  <a:pos x="4812" y="999"/>
                </a:cxn>
                <a:cxn ang="0">
                  <a:pos x="4734" y="1036"/>
                </a:cxn>
                <a:cxn ang="0">
                  <a:pos x="4651" y="1070"/>
                </a:cxn>
                <a:cxn ang="0">
                  <a:pos x="4562" y="1098"/>
                </a:cxn>
                <a:cxn ang="0">
                  <a:pos x="4469" y="1120"/>
                </a:cxn>
                <a:cxn ang="0">
                  <a:pos x="4372" y="1136"/>
                </a:cxn>
                <a:cxn ang="0">
                  <a:pos x="4268" y="1144"/>
                </a:cxn>
                <a:cxn ang="0">
                  <a:pos x="4161" y="1144"/>
                </a:cxn>
                <a:cxn ang="0">
                  <a:pos x="4047" y="1136"/>
                </a:cxn>
                <a:cxn ang="0">
                  <a:pos x="3929" y="1119"/>
                </a:cxn>
                <a:cxn ang="0">
                  <a:pos x="3807" y="1090"/>
                </a:cxn>
                <a:cxn ang="0">
                  <a:pos x="3677" y="1051"/>
                </a:cxn>
                <a:cxn ang="0">
                  <a:pos x="3544" y="1001"/>
                </a:cxn>
                <a:cxn ang="0">
                  <a:pos x="3405" y="938"/>
                </a:cxn>
                <a:cxn ang="0">
                  <a:pos x="3261" y="862"/>
                </a:cxn>
                <a:cxn ang="0">
                  <a:pos x="3187" y="820"/>
                </a:cxn>
                <a:cxn ang="0">
                  <a:pos x="2899" y="652"/>
                </a:cxn>
                <a:cxn ang="0">
                  <a:pos x="2628" y="505"/>
                </a:cxn>
                <a:cxn ang="0">
                  <a:pos x="2374" y="379"/>
                </a:cxn>
                <a:cxn ang="0">
                  <a:pos x="2135" y="273"/>
                </a:cxn>
                <a:cxn ang="0">
                  <a:pos x="1911" y="184"/>
                </a:cxn>
                <a:cxn ang="0">
                  <a:pos x="1700" y="114"/>
                </a:cxn>
                <a:cxn ang="0">
                  <a:pos x="1500" y="61"/>
                </a:cxn>
                <a:cxn ang="0">
                  <a:pos x="1312" y="25"/>
                </a:cxn>
                <a:cxn ang="0">
                  <a:pos x="1131" y="4"/>
                </a:cxn>
                <a:cxn ang="0">
                  <a:pos x="958" y="0"/>
                </a:cxn>
                <a:cxn ang="0">
                  <a:pos x="791" y="8"/>
                </a:cxn>
                <a:cxn ang="0">
                  <a:pos x="628" y="32"/>
                </a:cxn>
                <a:cxn ang="0">
                  <a:pos x="470" y="67"/>
                </a:cxn>
                <a:cxn ang="0">
                  <a:pos x="313" y="114"/>
                </a:cxn>
                <a:cxn ang="0">
                  <a:pos x="156" y="174"/>
                </a:cxn>
                <a:cxn ang="0">
                  <a:pos x="0" y="243"/>
                </a:cxn>
              </a:cxnLst>
              <a:rect l="0" t="0" r="r" b="b"/>
              <a:pathLst>
                <a:path w="5459" h="1144">
                  <a:moveTo>
                    <a:pt x="5459" y="335"/>
                  </a:moveTo>
                  <a:lnTo>
                    <a:pt x="5459" y="335"/>
                  </a:lnTo>
                  <a:lnTo>
                    <a:pt x="5450" y="352"/>
                  </a:lnTo>
                  <a:lnTo>
                    <a:pt x="5427" y="395"/>
                  </a:lnTo>
                  <a:lnTo>
                    <a:pt x="5409" y="426"/>
                  </a:lnTo>
                  <a:lnTo>
                    <a:pt x="5385" y="461"/>
                  </a:lnTo>
                  <a:lnTo>
                    <a:pt x="5359" y="502"/>
                  </a:lnTo>
                  <a:lnTo>
                    <a:pt x="5328" y="545"/>
                  </a:lnTo>
                  <a:lnTo>
                    <a:pt x="5292" y="591"/>
                  </a:lnTo>
                  <a:lnTo>
                    <a:pt x="5253" y="639"/>
                  </a:lnTo>
                  <a:lnTo>
                    <a:pt x="5209" y="689"/>
                  </a:lnTo>
                  <a:lnTo>
                    <a:pt x="5160" y="739"/>
                  </a:lnTo>
                  <a:lnTo>
                    <a:pt x="5108" y="791"/>
                  </a:lnTo>
                  <a:lnTo>
                    <a:pt x="5080" y="815"/>
                  </a:lnTo>
                  <a:lnTo>
                    <a:pt x="5049" y="839"/>
                  </a:lnTo>
                  <a:lnTo>
                    <a:pt x="5019" y="863"/>
                  </a:lnTo>
                  <a:lnTo>
                    <a:pt x="4988" y="888"/>
                  </a:lnTo>
                  <a:lnTo>
                    <a:pt x="4955" y="912"/>
                  </a:lnTo>
                  <a:lnTo>
                    <a:pt x="4921" y="935"/>
                  </a:lnTo>
                  <a:lnTo>
                    <a:pt x="4885" y="957"/>
                  </a:lnTo>
                  <a:lnTo>
                    <a:pt x="4849" y="978"/>
                  </a:lnTo>
                  <a:lnTo>
                    <a:pt x="4812" y="999"/>
                  </a:lnTo>
                  <a:lnTo>
                    <a:pt x="4773" y="1018"/>
                  </a:lnTo>
                  <a:lnTo>
                    <a:pt x="4734" y="1036"/>
                  </a:lnTo>
                  <a:lnTo>
                    <a:pt x="4692" y="1054"/>
                  </a:lnTo>
                  <a:lnTo>
                    <a:pt x="4651" y="1070"/>
                  </a:lnTo>
                  <a:lnTo>
                    <a:pt x="4606" y="1085"/>
                  </a:lnTo>
                  <a:lnTo>
                    <a:pt x="4562" y="1098"/>
                  </a:lnTo>
                  <a:lnTo>
                    <a:pt x="4516" y="1111"/>
                  </a:lnTo>
                  <a:lnTo>
                    <a:pt x="4469" y="1120"/>
                  </a:lnTo>
                  <a:lnTo>
                    <a:pt x="4420" y="1128"/>
                  </a:lnTo>
                  <a:lnTo>
                    <a:pt x="4372" y="1136"/>
                  </a:lnTo>
                  <a:lnTo>
                    <a:pt x="4320" y="1141"/>
                  </a:lnTo>
                  <a:lnTo>
                    <a:pt x="4268" y="1144"/>
                  </a:lnTo>
                  <a:lnTo>
                    <a:pt x="4215" y="1144"/>
                  </a:lnTo>
                  <a:lnTo>
                    <a:pt x="4161" y="1144"/>
                  </a:lnTo>
                  <a:lnTo>
                    <a:pt x="4105" y="1141"/>
                  </a:lnTo>
                  <a:lnTo>
                    <a:pt x="4047" y="1136"/>
                  </a:lnTo>
                  <a:lnTo>
                    <a:pt x="3988" y="1128"/>
                  </a:lnTo>
                  <a:lnTo>
                    <a:pt x="3929" y="1119"/>
                  </a:lnTo>
                  <a:lnTo>
                    <a:pt x="3869" y="1106"/>
                  </a:lnTo>
                  <a:lnTo>
                    <a:pt x="3807" y="1090"/>
                  </a:lnTo>
                  <a:lnTo>
                    <a:pt x="3743" y="1072"/>
                  </a:lnTo>
                  <a:lnTo>
                    <a:pt x="3677" y="1051"/>
                  </a:lnTo>
                  <a:lnTo>
                    <a:pt x="3612" y="1027"/>
                  </a:lnTo>
                  <a:lnTo>
                    <a:pt x="3544" y="1001"/>
                  </a:lnTo>
                  <a:lnTo>
                    <a:pt x="3476" y="970"/>
                  </a:lnTo>
                  <a:lnTo>
                    <a:pt x="3405" y="938"/>
                  </a:lnTo>
                  <a:lnTo>
                    <a:pt x="3335" y="902"/>
                  </a:lnTo>
                  <a:lnTo>
                    <a:pt x="3261" y="862"/>
                  </a:lnTo>
                  <a:lnTo>
                    <a:pt x="3187" y="820"/>
                  </a:lnTo>
                  <a:lnTo>
                    <a:pt x="3187" y="820"/>
                  </a:lnTo>
                  <a:lnTo>
                    <a:pt x="3040" y="733"/>
                  </a:lnTo>
                  <a:lnTo>
                    <a:pt x="2899" y="652"/>
                  </a:lnTo>
                  <a:lnTo>
                    <a:pt x="2761" y="576"/>
                  </a:lnTo>
                  <a:lnTo>
                    <a:pt x="2628" y="505"/>
                  </a:lnTo>
                  <a:lnTo>
                    <a:pt x="2499" y="439"/>
                  </a:lnTo>
                  <a:lnTo>
                    <a:pt x="2374" y="379"/>
                  </a:lnTo>
                  <a:lnTo>
                    <a:pt x="2253" y="323"/>
                  </a:lnTo>
                  <a:lnTo>
                    <a:pt x="2135" y="273"/>
                  </a:lnTo>
                  <a:lnTo>
                    <a:pt x="2022" y="226"/>
                  </a:lnTo>
                  <a:lnTo>
                    <a:pt x="1911" y="184"/>
                  </a:lnTo>
                  <a:lnTo>
                    <a:pt x="1804" y="147"/>
                  </a:lnTo>
                  <a:lnTo>
                    <a:pt x="1700" y="114"/>
                  </a:lnTo>
                  <a:lnTo>
                    <a:pt x="1599" y="85"/>
                  </a:lnTo>
                  <a:lnTo>
                    <a:pt x="1500" y="61"/>
                  </a:lnTo>
                  <a:lnTo>
                    <a:pt x="1405" y="40"/>
                  </a:lnTo>
                  <a:lnTo>
                    <a:pt x="1312" y="25"/>
                  </a:lnTo>
                  <a:lnTo>
                    <a:pt x="1220" y="13"/>
                  </a:lnTo>
                  <a:lnTo>
                    <a:pt x="1131" y="4"/>
                  </a:lnTo>
                  <a:lnTo>
                    <a:pt x="1044" y="0"/>
                  </a:lnTo>
                  <a:lnTo>
                    <a:pt x="958" y="0"/>
                  </a:lnTo>
                  <a:lnTo>
                    <a:pt x="874" y="1"/>
                  </a:lnTo>
                  <a:lnTo>
                    <a:pt x="791" y="8"/>
                  </a:lnTo>
                  <a:lnTo>
                    <a:pt x="709" y="17"/>
                  </a:lnTo>
                  <a:lnTo>
                    <a:pt x="628" y="32"/>
                  </a:lnTo>
                  <a:lnTo>
                    <a:pt x="549" y="48"/>
                  </a:lnTo>
                  <a:lnTo>
                    <a:pt x="470" y="67"/>
                  </a:lnTo>
                  <a:lnTo>
                    <a:pt x="391" y="88"/>
                  </a:lnTo>
                  <a:lnTo>
                    <a:pt x="313" y="114"/>
                  </a:lnTo>
                  <a:lnTo>
                    <a:pt x="234" y="143"/>
                  </a:lnTo>
                  <a:lnTo>
                    <a:pt x="156" y="174"/>
                  </a:lnTo>
                  <a:lnTo>
                    <a:pt x="77" y="208"/>
                  </a:lnTo>
                  <a:lnTo>
                    <a:pt x="0" y="243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66772" name="Freeform 84"/>
            <p:cNvSpPr>
              <a:spLocks/>
            </p:cNvSpPr>
            <p:nvPr/>
          </p:nvSpPr>
          <p:spPr bwMode="auto">
            <a:xfrm>
              <a:off x="778" y="1160"/>
              <a:ext cx="5461" cy="544"/>
            </a:xfrm>
            <a:custGeom>
              <a:avLst/>
              <a:gdLst/>
              <a:ahLst/>
              <a:cxnLst>
                <a:cxn ang="0">
                  <a:pos x="5461" y="247"/>
                </a:cxn>
                <a:cxn ang="0">
                  <a:pos x="5429" y="308"/>
                </a:cxn>
                <a:cxn ang="0">
                  <a:pos x="5390" y="376"/>
                </a:cxn>
                <a:cxn ang="0">
                  <a:pos x="5333" y="460"/>
                </a:cxn>
                <a:cxn ang="0">
                  <a:pos x="5259" y="557"/>
                </a:cxn>
                <a:cxn ang="0">
                  <a:pos x="5168" y="659"/>
                </a:cxn>
                <a:cxn ang="0">
                  <a:pos x="5088" y="736"/>
                </a:cxn>
                <a:cxn ang="0">
                  <a:pos x="5029" y="788"/>
                </a:cxn>
                <a:cxn ang="0">
                  <a:pos x="4965" y="836"/>
                </a:cxn>
                <a:cxn ang="0">
                  <a:pos x="4897" y="883"/>
                </a:cxn>
                <a:cxn ang="0">
                  <a:pos x="4823" y="927"/>
                </a:cxn>
                <a:cxn ang="0">
                  <a:pos x="4746" y="965"/>
                </a:cxn>
                <a:cxn ang="0">
                  <a:pos x="4662" y="1001"/>
                </a:cxn>
                <a:cxn ang="0">
                  <a:pos x="4575" y="1032"/>
                </a:cxn>
                <a:cxn ang="0">
                  <a:pos x="4483" y="1056"/>
                </a:cxn>
                <a:cxn ang="0">
                  <a:pos x="4385" y="1074"/>
                </a:cxn>
                <a:cxn ang="0">
                  <a:pos x="4282" y="1083"/>
                </a:cxn>
                <a:cxn ang="0">
                  <a:pos x="4175" y="1087"/>
                </a:cxn>
                <a:cxn ang="0">
                  <a:pos x="4061" y="1080"/>
                </a:cxn>
                <a:cxn ang="0">
                  <a:pos x="3943" y="1064"/>
                </a:cxn>
                <a:cxn ang="0">
                  <a:pos x="3819" y="1038"/>
                </a:cxn>
                <a:cxn ang="0">
                  <a:pos x="3690" y="1003"/>
                </a:cxn>
                <a:cxn ang="0">
                  <a:pos x="3556" y="954"/>
                </a:cxn>
                <a:cxn ang="0">
                  <a:pos x="3417" y="894"/>
                </a:cxn>
                <a:cxn ang="0">
                  <a:pos x="3271" y="820"/>
                </a:cxn>
                <a:cxn ang="0">
                  <a:pos x="3196" y="780"/>
                </a:cxn>
                <a:cxn ang="0">
                  <a:pos x="2904" y="617"/>
                </a:cxn>
                <a:cxn ang="0">
                  <a:pos x="2632" y="475"/>
                </a:cxn>
                <a:cxn ang="0">
                  <a:pos x="2377" y="354"/>
                </a:cxn>
                <a:cxn ang="0">
                  <a:pos x="2137" y="250"/>
                </a:cxn>
                <a:cxn ang="0">
                  <a:pos x="1912" y="166"/>
                </a:cxn>
                <a:cxn ang="0">
                  <a:pos x="1699" y="100"/>
                </a:cxn>
                <a:cxn ang="0">
                  <a:pos x="1499" y="52"/>
                </a:cxn>
                <a:cxn ang="0">
                  <a:pos x="1309" y="19"/>
                </a:cxn>
                <a:cxn ang="0">
                  <a:pos x="1129" y="2"/>
                </a:cxn>
                <a:cxn ang="0">
                  <a:pos x="955" y="0"/>
                </a:cxn>
                <a:cxn ang="0">
                  <a:pos x="789" y="13"/>
                </a:cxn>
                <a:cxn ang="0">
                  <a:pos x="626" y="39"/>
                </a:cxn>
                <a:cxn ang="0">
                  <a:pos x="468" y="77"/>
                </a:cxn>
                <a:cxn ang="0">
                  <a:pos x="312" y="129"/>
                </a:cxn>
                <a:cxn ang="0">
                  <a:pos x="157" y="192"/>
                </a:cxn>
                <a:cxn ang="0">
                  <a:pos x="0" y="266"/>
                </a:cxn>
              </a:cxnLst>
              <a:rect l="0" t="0" r="r" b="b"/>
              <a:pathLst>
                <a:path w="5461" h="1087">
                  <a:moveTo>
                    <a:pt x="5461" y="247"/>
                  </a:moveTo>
                  <a:lnTo>
                    <a:pt x="5461" y="247"/>
                  </a:lnTo>
                  <a:lnTo>
                    <a:pt x="5452" y="263"/>
                  </a:lnTo>
                  <a:lnTo>
                    <a:pt x="5429" y="308"/>
                  </a:lnTo>
                  <a:lnTo>
                    <a:pt x="5411" y="339"/>
                  </a:lnTo>
                  <a:lnTo>
                    <a:pt x="5390" y="376"/>
                  </a:lnTo>
                  <a:lnTo>
                    <a:pt x="5363" y="417"/>
                  </a:lnTo>
                  <a:lnTo>
                    <a:pt x="5333" y="460"/>
                  </a:lnTo>
                  <a:lnTo>
                    <a:pt x="5298" y="507"/>
                  </a:lnTo>
                  <a:lnTo>
                    <a:pt x="5259" y="557"/>
                  </a:lnTo>
                  <a:lnTo>
                    <a:pt x="5216" y="607"/>
                  </a:lnTo>
                  <a:lnTo>
                    <a:pt x="5168" y="659"/>
                  </a:lnTo>
                  <a:lnTo>
                    <a:pt x="5116" y="710"/>
                  </a:lnTo>
                  <a:lnTo>
                    <a:pt x="5088" y="736"/>
                  </a:lnTo>
                  <a:lnTo>
                    <a:pt x="5059" y="762"/>
                  </a:lnTo>
                  <a:lnTo>
                    <a:pt x="5029" y="788"/>
                  </a:lnTo>
                  <a:lnTo>
                    <a:pt x="4998" y="812"/>
                  </a:lnTo>
                  <a:lnTo>
                    <a:pt x="4965" y="836"/>
                  </a:lnTo>
                  <a:lnTo>
                    <a:pt x="4932" y="859"/>
                  </a:lnTo>
                  <a:lnTo>
                    <a:pt x="4897" y="883"/>
                  </a:lnTo>
                  <a:lnTo>
                    <a:pt x="4861" y="904"/>
                  </a:lnTo>
                  <a:lnTo>
                    <a:pt x="4823" y="927"/>
                  </a:lnTo>
                  <a:lnTo>
                    <a:pt x="4786" y="946"/>
                  </a:lnTo>
                  <a:lnTo>
                    <a:pt x="4746" y="965"/>
                  </a:lnTo>
                  <a:lnTo>
                    <a:pt x="4705" y="985"/>
                  </a:lnTo>
                  <a:lnTo>
                    <a:pt x="4662" y="1001"/>
                  </a:lnTo>
                  <a:lnTo>
                    <a:pt x="4619" y="1017"/>
                  </a:lnTo>
                  <a:lnTo>
                    <a:pt x="4575" y="1032"/>
                  </a:lnTo>
                  <a:lnTo>
                    <a:pt x="4529" y="1045"/>
                  </a:lnTo>
                  <a:lnTo>
                    <a:pt x="4483" y="1056"/>
                  </a:lnTo>
                  <a:lnTo>
                    <a:pt x="4435" y="1066"/>
                  </a:lnTo>
                  <a:lnTo>
                    <a:pt x="4385" y="1074"/>
                  </a:lnTo>
                  <a:lnTo>
                    <a:pt x="4335" y="1080"/>
                  </a:lnTo>
                  <a:lnTo>
                    <a:pt x="4282" y="1083"/>
                  </a:lnTo>
                  <a:lnTo>
                    <a:pt x="4229" y="1087"/>
                  </a:lnTo>
                  <a:lnTo>
                    <a:pt x="4175" y="1087"/>
                  </a:lnTo>
                  <a:lnTo>
                    <a:pt x="4118" y="1083"/>
                  </a:lnTo>
                  <a:lnTo>
                    <a:pt x="4061" y="1080"/>
                  </a:lnTo>
                  <a:lnTo>
                    <a:pt x="4003" y="1074"/>
                  </a:lnTo>
                  <a:lnTo>
                    <a:pt x="3943" y="1064"/>
                  </a:lnTo>
                  <a:lnTo>
                    <a:pt x="3882" y="1053"/>
                  </a:lnTo>
                  <a:lnTo>
                    <a:pt x="3819" y="1038"/>
                  </a:lnTo>
                  <a:lnTo>
                    <a:pt x="3756" y="1022"/>
                  </a:lnTo>
                  <a:lnTo>
                    <a:pt x="3690" y="1003"/>
                  </a:lnTo>
                  <a:lnTo>
                    <a:pt x="3624" y="980"/>
                  </a:lnTo>
                  <a:lnTo>
                    <a:pt x="3556" y="954"/>
                  </a:lnTo>
                  <a:lnTo>
                    <a:pt x="3488" y="925"/>
                  </a:lnTo>
                  <a:lnTo>
                    <a:pt x="3417" y="894"/>
                  </a:lnTo>
                  <a:lnTo>
                    <a:pt x="3345" y="859"/>
                  </a:lnTo>
                  <a:lnTo>
                    <a:pt x="3271" y="820"/>
                  </a:lnTo>
                  <a:lnTo>
                    <a:pt x="3196" y="780"/>
                  </a:lnTo>
                  <a:lnTo>
                    <a:pt x="3196" y="780"/>
                  </a:lnTo>
                  <a:lnTo>
                    <a:pt x="3049" y="696"/>
                  </a:lnTo>
                  <a:lnTo>
                    <a:pt x="2904" y="617"/>
                  </a:lnTo>
                  <a:lnTo>
                    <a:pt x="2766" y="542"/>
                  </a:lnTo>
                  <a:lnTo>
                    <a:pt x="2632" y="475"/>
                  </a:lnTo>
                  <a:lnTo>
                    <a:pt x="2502" y="412"/>
                  </a:lnTo>
                  <a:lnTo>
                    <a:pt x="2377" y="354"/>
                  </a:lnTo>
                  <a:lnTo>
                    <a:pt x="2255" y="299"/>
                  </a:lnTo>
                  <a:lnTo>
                    <a:pt x="2137" y="250"/>
                  </a:lnTo>
                  <a:lnTo>
                    <a:pt x="2021" y="207"/>
                  </a:lnTo>
                  <a:lnTo>
                    <a:pt x="1912" y="166"/>
                  </a:lnTo>
                  <a:lnTo>
                    <a:pt x="1803" y="131"/>
                  </a:lnTo>
                  <a:lnTo>
                    <a:pt x="1699" y="100"/>
                  </a:lnTo>
                  <a:lnTo>
                    <a:pt x="1598" y="74"/>
                  </a:lnTo>
                  <a:lnTo>
                    <a:pt x="1499" y="52"/>
                  </a:lnTo>
                  <a:lnTo>
                    <a:pt x="1402" y="34"/>
                  </a:lnTo>
                  <a:lnTo>
                    <a:pt x="1309" y="19"/>
                  </a:lnTo>
                  <a:lnTo>
                    <a:pt x="1218" y="8"/>
                  </a:lnTo>
                  <a:lnTo>
                    <a:pt x="1129" y="2"/>
                  </a:lnTo>
                  <a:lnTo>
                    <a:pt x="1041" y="0"/>
                  </a:lnTo>
                  <a:lnTo>
                    <a:pt x="955" y="0"/>
                  </a:lnTo>
                  <a:lnTo>
                    <a:pt x="872" y="5"/>
                  </a:lnTo>
                  <a:lnTo>
                    <a:pt x="789" y="13"/>
                  </a:lnTo>
                  <a:lnTo>
                    <a:pt x="707" y="24"/>
                  </a:lnTo>
                  <a:lnTo>
                    <a:pt x="626" y="39"/>
                  </a:lnTo>
                  <a:lnTo>
                    <a:pt x="547" y="56"/>
                  </a:lnTo>
                  <a:lnTo>
                    <a:pt x="468" y="77"/>
                  </a:lnTo>
                  <a:lnTo>
                    <a:pt x="390" y="102"/>
                  </a:lnTo>
                  <a:lnTo>
                    <a:pt x="312" y="129"/>
                  </a:lnTo>
                  <a:lnTo>
                    <a:pt x="235" y="160"/>
                  </a:lnTo>
                  <a:lnTo>
                    <a:pt x="157" y="192"/>
                  </a:lnTo>
                  <a:lnTo>
                    <a:pt x="78" y="228"/>
                  </a:lnTo>
                  <a:lnTo>
                    <a:pt x="0" y="26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66773" name="Freeform 85"/>
            <p:cNvSpPr>
              <a:spLocks/>
            </p:cNvSpPr>
            <p:nvPr/>
          </p:nvSpPr>
          <p:spPr bwMode="auto">
            <a:xfrm>
              <a:off x="806" y="1176"/>
              <a:ext cx="5459" cy="514"/>
            </a:xfrm>
            <a:custGeom>
              <a:avLst/>
              <a:gdLst/>
              <a:ahLst/>
              <a:cxnLst>
                <a:cxn ang="0">
                  <a:pos x="5459" y="159"/>
                </a:cxn>
                <a:cxn ang="0">
                  <a:pos x="5428" y="221"/>
                </a:cxn>
                <a:cxn ang="0">
                  <a:pos x="5390" y="290"/>
                </a:cxn>
                <a:cxn ang="0">
                  <a:pos x="5334" y="376"/>
                </a:cxn>
                <a:cxn ang="0">
                  <a:pos x="5262" y="474"/>
                </a:cxn>
                <a:cxn ang="0">
                  <a:pos x="5173" y="579"/>
                </a:cxn>
                <a:cxn ang="0">
                  <a:pos x="5094" y="658"/>
                </a:cxn>
                <a:cxn ang="0">
                  <a:pos x="5035" y="710"/>
                </a:cxn>
                <a:cxn ang="0">
                  <a:pos x="4973" y="762"/>
                </a:cxn>
                <a:cxn ang="0">
                  <a:pos x="4905" y="809"/>
                </a:cxn>
                <a:cxn ang="0">
                  <a:pos x="4833" y="854"/>
                </a:cxn>
                <a:cxn ang="0">
                  <a:pos x="4755" y="896"/>
                </a:cxn>
                <a:cxn ang="0">
                  <a:pos x="4673" y="933"/>
                </a:cxn>
                <a:cxn ang="0">
                  <a:pos x="4586" y="965"/>
                </a:cxn>
                <a:cxn ang="0">
                  <a:pos x="4494" y="991"/>
                </a:cxn>
                <a:cxn ang="0">
                  <a:pos x="4395" y="1010"/>
                </a:cxn>
                <a:cxn ang="0">
                  <a:pos x="4294" y="1023"/>
                </a:cxn>
                <a:cxn ang="0">
                  <a:pos x="4186" y="1028"/>
                </a:cxn>
                <a:cxn ang="0">
                  <a:pos x="4072" y="1025"/>
                </a:cxn>
                <a:cxn ang="0">
                  <a:pos x="3954" y="1010"/>
                </a:cxn>
                <a:cxn ang="0">
                  <a:pos x="3830" y="988"/>
                </a:cxn>
                <a:cxn ang="0">
                  <a:pos x="3701" y="954"/>
                </a:cxn>
                <a:cxn ang="0">
                  <a:pos x="3567" y="909"/>
                </a:cxn>
                <a:cxn ang="0">
                  <a:pos x="3425" y="851"/>
                </a:cxn>
                <a:cxn ang="0">
                  <a:pos x="3279" y="779"/>
                </a:cxn>
                <a:cxn ang="0">
                  <a:pos x="3204" y="739"/>
                </a:cxn>
                <a:cxn ang="0">
                  <a:pos x="2910" y="582"/>
                </a:cxn>
                <a:cxn ang="0">
                  <a:pos x="2635" y="445"/>
                </a:cxn>
                <a:cxn ang="0">
                  <a:pos x="2377" y="327"/>
                </a:cxn>
                <a:cxn ang="0">
                  <a:pos x="2135" y="230"/>
                </a:cxn>
                <a:cxn ang="0">
                  <a:pos x="1909" y="150"/>
                </a:cxn>
                <a:cxn ang="0">
                  <a:pos x="1696" y="88"/>
                </a:cxn>
                <a:cxn ang="0">
                  <a:pos x="1495" y="43"/>
                </a:cxn>
                <a:cxn ang="0">
                  <a:pos x="1305" y="14"/>
                </a:cxn>
                <a:cxn ang="0">
                  <a:pos x="1124" y="1"/>
                </a:cxn>
                <a:cxn ang="0">
                  <a:pos x="951" y="3"/>
                </a:cxn>
                <a:cxn ang="0">
                  <a:pos x="784" y="19"/>
                </a:cxn>
                <a:cxn ang="0">
                  <a:pos x="623" y="48"/>
                </a:cxn>
                <a:cxn ang="0">
                  <a:pos x="465" y="92"/>
                </a:cxn>
                <a:cxn ang="0">
                  <a:pos x="309" y="145"/>
                </a:cxn>
                <a:cxn ang="0">
                  <a:pos x="155" y="211"/>
                </a:cxn>
                <a:cxn ang="0">
                  <a:pos x="0" y="289"/>
                </a:cxn>
              </a:cxnLst>
              <a:rect l="0" t="0" r="r" b="b"/>
              <a:pathLst>
                <a:path w="5459" h="1028">
                  <a:moveTo>
                    <a:pt x="5459" y="159"/>
                  </a:moveTo>
                  <a:lnTo>
                    <a:pt x="5459" y="159"/>
                  </a:lnTo>
                  <a:lnTo>
                    <a:pt x="5451" y="176"/>
                  </a:lnTo>
                  <a:lnTo>
                    <a:pt x="5428" y="221"/>
                  </a:lnTo>
                  <a:lnTo>
                    <a:pt x="5410" y="253"/>
                  </a:lnTo>
                  <a:lnTo>
                    <a:pt x="5390" y="290"/>
                  </a:lnTo>
                  <a:lnTo>
                    <a:pt x="5365" y="331"/>
                  </a:lnTo>
                  <a:lnTo>
                    <a:pt x="5334" y="376"/>
                  </a:lnTo>
                  <a:lnTo>
                    <a:pt x="5301" y="424"/>
                  </a:lnTo>
                  <a:lnTo>
                    <a:pt x="5262" y="474"/>
                  </a:lnTo>
                  <a:lnTo>
                    <a:pt x="5220" y="526"/>
                  </a:lnTo>
                  <a:lnTo>
                    <a:pt x="5173" y="579"/>
                  </a:lnTo>
                  <a:lnTo>
                    <a:pt x="5122" y="633"/>
                  </a:lnTo>
                  <a:lnTo>
                    <a:pt x="5094" y="658"/>
                  </a:lnTo>
                  <a:lnTo>
                    <a:pt x="5066" y="684"/>
                  </a:lnTo>
                  <a:lnTo>
                    <a:pt x="5035" y="710"/>
                  </a:lnTo>
                  <a:lnTo>
                    <a:pt x="5005" y="736"/>
                  </a:lnTo>
                  <a:lnTo>
                    <a:pt x="4973" y="762"/>
                  </a:lnTo>
                  <a:lnTo>
                    <a:pt x="4940" y="786"/>
                  </a:lnTo>
                  <a:lnTo>
                    <a:pt x="4905" y="809"/>
                  </a:lnTo>
                  <a:lnTo>
                    <a:pt x="4869" y="833"/>
                  </a:lnTo>
                  <a:lnTo>
                    <a:pt x="4833" y="854"/>
                  </a:lnTo>
                  <a:lnTo>
                    <a:pt x="4794" y="876"/>
                  </a:lnTo>
                  <a:lnTo>
                    <a:pt x="4755" y="896"/>
                  </a:lnTo>
                  <a:lnTo>
                    <a:pt x="4715" y="915"/>
                  </a:lnTo>
                  <a:lnTo>
                    <a:pt x="4673" y="933"/>
                  </a:lnTo>
                  <a:lnTo>
                    <a:pt x="4630" y="951"/>
                  </a:lnTo>
                  <a:lnTo>
                    <a:pt x="4586" y="965"/>
                  </a:lnTo>
                  <a:lnTo>
                    <a:pt x="4540" y="980"/>
                  </a:lnTo>
                  <a:lnTo>
                    <a:pt x="4494" y="991"/>
                  </a:lnTo>
                  <a:lnTo>
                    <a:pt x="4445" y="1002"/>
                  </a:lnTo>
                  <a:lnTo>
                    <a:pt x="4395" y="1010"/>
                  </a:lnTo>
                  <a:lnTo>
                    <a:pt x="4345" y="1018"/>
                  </a:lnTo>
                  <a:lnTo>
                    <a:pt x="4294" y="1023"/>
                  </a:lnTo>
                  <a:lnTo>
                    <a:pt x="4240" y="1027"/>
                  </a:lnTo>
                  <a:lnTo>
                    <a:pt x="4186" y="1028"/>
                  </a:lnTo>
                  <a:lnTo>
                    <a:pt x="4130" y="1028"/>
                  </a:lnTo>
                  <a:lnTo>
                    <a:pt x="4072" y="1025"/>
                  </a:lnTo>
                  <a:lnTo>
                    <a:pt x="4014" y="1018"/>
                  </a:lnTo>
                  <a:lnTo>
                    <a:pt x="3954" y="1010"/>
                  </a:lnTo>
                  <a:lnTo>
                    <a:pt x="3893" y="1001"/>
                  </a:lnTo>
                  <a:lnTo>
                    <a:pt x="3830" y="988"/>
                  </a:lnTo>
                  <a:lnTo>
                    <a:pt x="3766" y="972"/>
                  </a:lnTo>
                  <a:lnTo>
                    <a:pt x="3701" y="954"/>
                  </a:lnTo>
                  <a:lnTo>
                    <a:pt x="3635" y="933"/>
                  </a:lnTo>
                  <a:lnTo>
                    <a:pt x="3567" y="909"/>
                  </a:lnTo>
                  <a:lnTo>
                    <a:pt x="3496" y="881"/>
                  </a:lnTo>
                  <a:lnTo>
                    <a:pt x="3425" y="851"/>
                  </a:lnTo>
                  <a:lnTo>
                    <a:pt x="3353" y="817"/>
                  </a:lnTo>
                  <a:lnTo>
                    <a:pt x="3279" y="779"/>
                  </a:lnTo>
                  <a:lnTo>
                    <a:pt x="3204" y="739"/>
                  </a:lnTo>
                  <a:lnTo>
                    <a:pt x="3204" y="739"/>
                  </a:lnTo>
                  <a:lnTo>
                    <a:pt x="3054" y="658"/>
                  </a:lnTo>
                  <a:lnTo>
                    <a:pt x="2910" y="582"/>
                  </a:lnTo>
                  <a:lnTo>
                    <a:pt x="2770" y="511"/>
                  </a:lnTo>
                  <a:lnTo>
                    <a:pt x="2635" y="445"/>
                  </a:lnTo>
                  <a:lnTo>
                    <a:pt x="2503" y="384"/>
                  </a:lnTo>
                  <a:lnTo>
                    <a:pt x="2377" y="327"/>
                  </a:lnTo>
                  <a:lnTo>
                    <a:pt x="2254" y="277"/>
                  </a:lnTo>
                  <a:lnTo>
                    <a:pt x="2135" y="230"/>
                  </a:lnTo>
                  <a:lnTo>
                    <a:pt x="2021" y="189"/>
                  </a:lnTo>
                  <a:lnTo>
                    <a:pt x="1909" y="150"/>
                  </a:lnTo>
                  <a:lnTo>
                    <a:pt x="1800" y="117"/>
                  </a:lnTo>
                  <a:lnTo>
                    <a:pt x="1696" y="88"/>
                  </a:lnTo>
                  <a:lnTo>
                    <a:pt x="1595" y="64"/>
                  </a:lnTo>
                  <a:lnTo>
                    <a:pt x="1495" y="43"/>
                  </a:lnTo>
                  <a:lnTo>
                    <a:pt x="1399" y="27"/>
                  </a:lnTo>
                  <a:lnTo>
                    <a:pt x="1305" y="14"/>
                  </a:lnTo>
                  <a:lnTo>
                    <a:pt x="1213" y="6"/>
                  </a:lnTo>
                  <a:lnTo>
                    <a:pt x="1124" y="1"/>
                  </a:lnTo>
                  <a:lnTo>
                    <a:pt x="1037" y="0"/>
                  </a:lnTo>
                  <a:lnTo>
                    <a:pt x="951" y="3"/>
                  </a:lnTo>
                  <a:lnTo>
                    <a:pt x="867" y="9"/>
                  </a:lnTo>
                  <a:lnTo>
                    <a:pt x="784" y="19"/>
                  </a:lnTo>
                  <a:lnTo>
                    <a:pt x="704" y="32"/>
                  </a:lnTo>
                  <a:lnTo>
                    <a:pt x="623" y="48"/>
                  </a:lnTo>
                  <a:lnTo>
                    <a:pt x="544" y="67"/>
                  </a:lnTo>
                  <a:lnTo>
                    <a:pt x="465" y="92"/>
                  </a:lnTo>
                  <a:lnTo>
                    <a:pt x="387" y="117"/>
                  </a:lnTo>
                  <a:lnTo>
                    <a:pt x="309" y="145"/>
                  </a:lnTo>
                  <a:lnTo>
                    <a:pt x="232" y="177"/>
                  </a:lnTo>
                  <a:lnTo>
                    <a:pt x="155" y="211"/>
                  </a:lnTo>
                  <a:lnTo>
                    <a:pt x="77" y="248"/>
                  </a:lnTo>
                  <a:lnTo>
                    <a:pt x="0" y="289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66774" name="Freeform 86"/>
            <p:cNvSpPr>
              <a:spLocks/>
            </p:cNvSpPr>
            <p:nvPr/>
          </p:nvSpPr>
          <p:spPr bwMode="auto">
            <a:xfrm>
              <a:off x="835" y="1192"/>
              <a:ext cx="5455" cy="485"/>
            </a:xfrm>
            <a:custGeom>
              <a:avLst/>
              <a:gdLst/>
              <a:ahLst/>
              <a:cxnLst>
                <a:cxn ang="0">
                  <a:pos x="5455" y="71"/>
                </a:cxn>
                <a:cxn ang="0">
                  <a:pos x="5426" y="132"/>
                </a:cxn>
                <a:cxn ang="0">
                  <a:pos x="5388" y="203"/>
                </a:cxn>
                <a:cxn ang="0">
                  <a:pos x="5334" y="291"/>
                </a:cxn>
                <a:cxn ang="0">
                  <a:pos x="5263" y="391"/>
                </a:cxn>
                <a:cxn ang="0">
                  <a:pos x="5176" y="499"/>
                </a:cxn>
                <a:cxn ang="0">
                  <a:pos x="5098" y="580"/>
                </a:cxn>
                <a:cxn ang="0">
                  <a:pos x="5041" y="633"/>
                </a:cxn>
                <a:cxn ang="0">
                  <a:pos x="4979" y="685"/>
                </a:cxn>
                <a:cxn ang="0">
                  <a:pos x="4912" y="735"/>
                </a:cxn>
                <a:cxn ang="0">
                  <a:pos x="4840" y="781"/>
                </a:cxn>
                <a:cxn ang="0">
                  <a:pos x="4763" y="825"/>
                </a:cxn>
                <a:cxn ang="0">
                  <a:pos x="4682" y="864"/>
                </a:cxn>
                <a:cxn ang="0">
                  <a:pos x="4594" y="898"/>
                </a:cxn>
                <a:cxn ang="0">
                  <a:pos x="4502" y="927"/>
                </a:cxn>
                <a:cxn ang="0">
                  <a:pos x="4405" y="948"/>
                </a:cxn>
                <a:cxn ang="0">
                  <a:pos x="4304" y="962"/>
                </a:cxn>
                <a:cxn ang="0">
                  <a:pos x="4196" y="969"/>
                </a:cxn>
                <a:cxn ang="0">
                  <a:pos x="4083" y="967"/>
                </a:cxn>
                <a:cxn ang="0">
                  <a:pos x="3964" y="957"/>
                </a:cxn>
                <a:cxn ang="0">
                  <a:pos x="3840" y="936"/>
                </a:cxn>
                <a:cxn ang="0">
                  <a:pos x="3710" y="904"/>
                </a:cxn>
                <a:cxn ang="0">
                  <a:pos x="3574" y="861"/>
                </a:cxn>
                <a:cxn ang="0">
                  <a:pos x="3432" y="806"/>
                </a:cxn>
                <a:cxn ang="0">
                  <a:pos x="3285" y="738"/>
                </a:cxn>
                <a:cxn ang="0">
                  <a:pos x="3210" y="699"/>
                </a:cxn>
                <a:cxn ang="0">
                  <a:pos x="2913" y="547"/>
                </a:cxn>
                <a:cxn ang="0">
                  <a:pos x="2636" y="415"/>
                </a:cxn>
                <a:cxn ang="0">
                  <a:pos x="2377" y="302"/>
                </a:cxn>
                <a:cxn ang="0">
                  <a:pos x="2134" y="208"/>
                </a:cxn>
                <a:cxn ang="0">
                  <a:pos x="1906" y="132"/>
                </a:cxn>
                <a:cxn ang="0">
                  <a:pos x="1692" y="76"/>
                </a:cxn>
                <a:cxn ang="0">
                  <a:pos x="1491" y="34"/>
                </a:cxn>
                <a:cxn ang="0">
                  <a:pos x="1301" y="8"/>
                </a:cxn>
                <a:cxn ang="0">
                  <a:pos x="1119" y="0"/>
                </a:cxn>
                <a:cxn ang="0">
                  <a:pos x="945" y="5"/>
                </a:cxn>
                <a:cxn ang="0">
                  <a:pos x="780" y="24"/>
                </a:cxn>
                <a:cxn ang="0">
                  <a:pos x="619" y="56"/>
                </a:cxn>
                <a:cxn ang="0">
                  <a:pos x="461" y="103"/>
                </a:cxn>
                <a:cxn ang="0">
                  <a:pos x="307" y="161"/>
                </a:cxn>
                <a:cxn ang="0">
                  <a:pos x="153" y="231"/>
                </a:cxn>
                <a:cxn ang="0">
                  <a:pos x="0" y="312"/>
                </a:cxn>
              </a:cxnLst>
              <a:rect l="0" t="0" r="r" b="b"/>
              <a:pathLst>
                <a:path w="5455" h="970">
                  <a:moveTo>
                    <a:pt x="5455" y="71"/>
                  </a:moveTo>
                  <a:lnTo>
                    <a:pt x="5455" y="71"/>
                  </a:lnTo>
                  <a:lnTo>
                    <a:pt x="5448" y="87"/>
                  </a:lnTo>
                  <a:lnTo>
                    <a:pt x="5426" y="132"/>
                  </a:lnTo>
                  <a:lnTo>
                    <a:pt x="5409" y="165"/>
                  </a:lnTo>
                  <a:lnTo>
                    <a:pt x="5388" y="203"/>
                  </a:lnTo>
                  <a:lnTo>
                    <a:pt x="5363" y="245"/>
                  </a:lnTo>
                  <a:lnTo>
                    <a:pt x="5334" y="291"/>
                  </a:lnTo>
                  <a:lnTo>
                    <a:pt x="5301" y="339"/>
                  </a:lnTo>
                  <a:lnTo>
                    <a:pt x="5263" y="391"/>
                  </a:lnTo>
                  <a:lnTo>
                    <a:pt x="5222" y="444"/>
                  </a:lnTo>
                  <a:lnTo>
                    <a:pt x="5176" y="499"/>
                  </a:lnTo>
                  <a:lnTo>
                    <a:pt x="5126" y="552"/>
                  </a:lnTo>
                  <a:lnTo>
                    <a:pt x="5098" y="580"/>
                  </a:lnTo>
                  <a:lnTo>
                    <a:pt x="5070" y="607"/>
                  </a:lnTo>
                  <a:lnTo>
                    <a:pt x="5041" y="633"/>
                  </a:lnTo>
                  <a:lnTo>
                    <a:pt x="5011" y="659"/>
                  </a:lnTo>
                  <a:lnTo>
                    <a:pt x="4979" y="685"/>
                  </a:lnTo>
                  <a:lnTo>
                    <a:pt x="4945" y="710"/>
                  </a:lnTo>
                  <a:lnTo>
                    <a:pt x="4912" y="735"/>
                  </a:lnTo>
                  <a:lnTo>
                    <a:pt x="4876" y="759"/>
                  </a:lnTo>
                  <a:lnTo>
                    <a:pt x="4840" y="781"/>
                  </a:lnTo>
                  <a:lnTo>
                    <a:pt x="4802" y="804"/>
                  </a:lnTo>
                  <a:lnTo>
                    <a:pt x="4763" y="825"/>
                  </a:lnTo>
                  <a:lnTo>
                    <a:pt x="4723" y="844"/>
                  </a:lnTo>
                  <a:lnTo>
                    <a:pt x="4682" y="864"/>
                  </a:lnTo>
                  <a:lnTo>
                    <a:pt x="4639" y="882"/>
                  </a:lnTo>
                  <a:lnTo>
                    <a:pt x="4594" y="898"/>
                  </a:lnTo>
                  <a:lnTo>
                    <a:pt x="4550" y="912"/>
                  </a:lnTo>
                  <a:lnTo>
                    <a:pt x="4502" y="927"/>
                  </a:lnTo>
                  <a:lnTo>
                    <a:pt x="4455" y="938"/>
                  </a:lnTo>
                  <a:lnTo>
                    <a:pt x="4405" y="948"/>
                  </a:lnTo>
                  <a:lnTo>
                    <a:pt x="4355" y="956"/>
                  </a:lnTo>
                  <a:lnTo>
                    <a:pt x="4304" y="962"/>
                  </a:lnTo>
                  <a:lnTo>
                    <a:pt x="4250" y="967"/>
                  </a:lnTo>
                  <a:lnTo>
                    <a:pt x="4196" y="969"/>
                  </a:lnTo>
                  <a:lnTo>
                    <a:pt x="4140" y="970"/>
                  </a:lnTo>
                  <a:lnTo>
                    <a:pt x="4083" y="967"/>
                  </a:lnTo>
                  <a:lnTo>
                    <a:pt x="4023" y="964"/>
                  </a:lnTo>
                  <a:lnTo>
                    <a:pt x="3964" y="957"/>
                  </a:lnTo>
                  <a:lnTo>
                    <a:pt x="3903" y="948"/>
                  </a:lnTo>
                  <a:lnTo>
                    <a:pt x="3840" y="936"/>
                  </a:lnTo>
                  <a:lnTo>
                    <a:pt x="3775" y="922"/>
                  </a:lnTo>
                  <a:lnTo>
                    <a:pt x="3710" y="904"/>
                  </a:lnTo>
                  <a:lnTo>
                    <a:pt x="3643" y="885"/>
                  </a:lnTo>
                  <a:lnTo>
                    <a:pt x="3574" y="861"/>
                  </a:lnTo>
                  <a:lnTo>
                    <a:pt x="3504" y="835"/>
                  </a:lnTo>
                  <a:lnTo>
                    <a:pt x="3432" y="806"/>
                  </a:lnTo>
                  <a:lnTo>
                    <a:pt x="3360" y="773"/>
                  </a:lnTo>
                  <a:lnTo>
                    <a:pt x="3285" y="738"/>
                  </a:lnTo>
                  <a:lnTo>
                    <a:pt x="3210" y="699"/>
                  </a:lnTo>
                  <a:lnTo>
                    <a:pt x="3210" y="699"/>
                  </a:lnTo>
                  <a:lnTo>
                    <a:pt x="3059" y="620"/>
                  </a:lnTo>
                  <a:lnTo>
                    <a:pt x="2913" y="547"/>
                  </a:lnTo>
                  <a:lnTo>
                    <a:pt x="2772" y="478"/>
                  </a:lnTo>
                  <a:lnTo>
                    <a:pt x="2636" y="415"/>
                  </a:lnTo>
                  <a:lnTo>
                    <a:pt x="2505" y="357"/>
                  </a:lnTo>
                  <a:lnTo>
                    <a:pt x="2377" y="302"/>
                  </a:lnTo>
                  <a:lnTo>
                    <a:pt x="2253" y="253"/>
                  </a:lnTo>
                  <a:lnTo>
                    <a:pt x="2134" y="208"/>
                  </a:lnTo>
                  <a:lnTo>
                    <a:pt x="2019" y="169"/>
                  </a:lnTo>
                  <a:lnTo>
                    <a:pt x="1906" y="132"/>
                  </a:lnTo>
                  <a:lnTo>
                    <a:pt x="1798" y="102"/>
                  </a:lnTo>
                  <a:lnTo>
                    <a:pt x="1692" y="76"/>
                  </a:lnTo>
                  <a:lnTo>
                    <a:pt x="1590" y="52"/>
                  </a:lnTo>
                  <a:lnTo>
                    <a:pt x="1491" y="34"/>
                  </a:lnTo>
                  <a:lnTo>
                    <a:pt x="1394" y="19"/>
                  </a:lnTo>
                  <a:lnTo>
                    <a:pt x="1301" y="8"/>
                  </a:lnTo>
                  <a:lnTo>
                    <a:pt x="1209" y="2"/>
                  </a:lnTo>
                  <a:lnTo>
                    <a:pt x="1119" y="0"/>
                  </a:lnTo>
                  <a:lnTo>
                    <a:pt x="1031" y="0"/>
                  </a:lnTo>
                  <a:lnTo>
                    <a:pt x="945" y="5"/>
                  </a:lnTo>
                  <a:lnTo>
                    <a:pt x="862" y="13"/>
                  </a:lnTo>
                  <a:lnTo>
                    <a:pt x="780" y="24"/>
                  </a:lnTo>
                  <a:lnTo>
                    <a:pt x="698" y="39"/>
                  </a:lnTo>
                  <a:lnTo>
                    <a:pt x="619" y="56"/>
                  </a:lnTo>
                  <a:lnTo>
                    <a:pt x="540" y="79"/>
                  </a:lnTo>
                  <a:lnTo>
                    <a:pt x="461" y="103"/>
                  </a:lnTo>
                  <a:lnTo>
                    <a:pt x="384" y="131"/>
                  </a:lnTo>
                  <a:lnTo>
                    <a:pt x="307" y="161"/>
                  </a:lnTo>
                  <a:lnTo>
                    <a:pt x="230" y="194"/>
                  </a:lnTo>
                  <a:lnTo>
                    <a:pt x="153" y="231"/>
                  </a:lnTo>
                  <a:lnTo>
                    <a:pt x="76" y="270"/>
                  </a:lnTo>
                  <a:lnTo>
                    <a:pt x="0" y="31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66775" name="Freeform 87"/>
            <p:cNvSpPr>
              <a:spLocks/>
            </p:cNvSpPr>
            <p:nvPr/>
          </p:nvSpPr>
          <p:spPr bwMode="auto">
            <a:xfrm>
              <a:off x="864" y="1198"/>
              <a:ext cx="5451" cy="465"/>
            </a:xfrm>
            <a:custGeom>
              <a:avLst/>
              <a:gdLst/>
              <a:ahLst/>
              <a:cxnLst>
                <a:cxn ang="0">
                  <a:pos x="5451" y="0"/>
                </a:cxn>
                <a:cxn ang="0">
                  <a:pos x="5423" y="63"/>
                </a:cxn>
                <a:cxn ang="0">
                  <a:pos x="5386" y="134"/>
                </a:cxn>
                <a:cxn ang="0">
                  <a:pos x="5334" y="224"/>
                </a:cxn>
                <a:cxn ang="0">
                  <a:pos x="5265" y="326"/>
                </a:cxn>
                <a:cxn ang="0">
                  <a:pos x="5179" y="436"/>
                </a:cxn>
                <a:cxn ang="0">
                  <a:pos x="5102" y="518"/>
                </a:cxn>
                <a:cxn ang="0">
                  <a:pos x="5046" y="573"/>
                </a:cxn>
                <a:cxn ang="0">
                  <a:pos x="4983" y="628"/>
                </a:cxn>
                <a:cxn ang="0">
                  <a:pos x="4918" y="678"/>
                </a:cxn>
                <a:cxn ang="0">
                  <a:pos x="4847" y="726"/>
                </a:cxn>
                <a:cxn ang="0">
                  <a:pos x="4771" y="772"/>
                </a:cxn>
                <a:cxn ang="0">
                  <a:pos x="4689" y="814"/>
                </a:cxn>
                <a:cxn ang="0">
                  <a:pos x="4603" y="849"/>
                </a:cxn>
                <a:cxn ang="0">
                  <a:pos x="4512" y="880"/>
                </a:cxn>
                <a:cxn ang="0">
                  <a:pos x="4415" y="902"/>
                </a:cxn>
                <a:cxn ang="0">
                  <a:pos x="4312" y="920"/>
                </a:cxn>
                <a:cxn ang="0">
                  <a:pos x="4206" y="928"/>
                </a:cxn>
                <a:cxn ang="0">
                  <a:pos x="4092" y="930"/>
                </a:cxn>
                <a:cxn ang="0">
                  <a:pos x="3974" y="920"/>
                </a:cxn>
                <a:cxn ang="0">
                  <a:pos x="3849" y="902"/>
                </a:cxn>
                <a:cxn ang="0">
                  <a:pos x="3718" y="873"/>
                </a:cxn>
                <a:cxn ang="0">
                  <a:pos x="3582" y="833"/>
                </a:cxn>
                <a:cxn ang="0">
                  <a:pos x="3440" y="780"/>
                </a:cxn>
                <a:cxn ang="0">
                  <a:pos x="3292" y="715"/>
                </a:cxn>
                <a:cxn ang="0">
                  <a:pos x="3216" y="678"/>
                </a:cxn>
                <a:cxn ang="0">
                  <a:pos x="2917" y="531"/>
                </a:cxn>
                <a:cxn ang="0">
                  <a:pos x="2638" y="403"/>
                </a:cxn>
                <a:cxn ang="0">
                  <a:pos x="2377" y="295"/>
                </a:cxn>
                <a:cxn ang="0">
                  <a:pos x="2133" y="206"/>
                </a:cxn>
                <a:cxn ang="0">
                  <a:pos x="1903" y="135"/>
                </a:cxn>
                <a:cxn ang="0">
                  <a:pos x="1688" y="81"/>
                </a:cxn>
                <a:cxn ang="0">
                  <a:pos x="1487" y="43"/>
                </a:cxn>
                <a:cxn ang="0">
                  <a:pos x="1295" y="22"/>
                </a:cxn>
                <a:cxn ang="0">
                  <a:pos x="1115" y="16"/>
                </a:cxn>
                <a:cxn ang="0">
                  <a:pos x="941" y="26"/>
                </a:cxn>
                <a:cxn ang="0">
                  <a:pos x="775" y="48"/>
                </a:cxn>
                <a:cxn ang="0">
                  <a:pos x="615" y="85"/>
                </a:cxn>
                <a:cxn ang="0">
                  <a:pos x="458" y="134"/>
                </a:cxn>
                <a:cxn ang="0">
                  <a:pos x="304" y="195"/>
                </a:cxn>
                <a:cxn ang="0">
                  <a:pos x="153" y="268"/>
                </a:cxn>
                <a:cxn ang="0">
                  <a:pos x="0" y="352"/>
                </a:cxn>
              </a:cxnLst>
              <a:rect l="0" t="0" r="r" b="b"/>
              <a:pathLst>
                <a:path w="5451" h="930">
                  <a:moveTo>
                    <a:pt x="5451" y="0"/>
                  </a:moveTo>
                  <a:lnTo>
                    <a:pt x="5451" y="0"/>
                  </a:lnTo>
                  <a:lnTo>
                    <a:pt x="5444" y="18"/>
                  </a:lnTo>
                  <a:lnTo>
                    <a:pt x="5423" y="63"/>
                  </a:lnTo>
                  <a:lnTo>
                    <a:pt x="5406" y="97"/>
                  </a:lnTo>
                  <a:lnTo>
                    <a:pt x="5386" y="134"/>
                  </a:lnTo>
                  <a:lnTo>
                    <a:pt x="5362" y="177"/>
                  </a:lnTo>
                  <a:lnTo>
                    <a:pt x="5334" y="224"/>
                  </a:lnTo>
                  <a:lnTo>
                    <a:pt x="5301" y="274"/>
                  </a:lnTo>
                  <a:lnTo>
                    <a:pt x="5265" y="326"/>
                  </a:lnTo>
                  <a:lnTo>
                    <a:pt x="5223" y="381"/>
                  </a:lnTo>
                  <a:lnTo>
                    <a:pt x="5179" y="436"/>
                  </a:lnTo>
                  <a:lnTo>
                    <a:pt x="5129" y="491"/>
                  </a:lnTo>
                  <a:lnTo>
                    <a:pt x="5102" y="518"/>
                  </a:lnTo>
                  <a:lnTo>
                    <a:pt x="5075" y="546"/>
                  </a:lnTo>
                  <a:lnTo>
                    <a:pt x="5046" y="573"/>
                  </a:lnTo>
                  <a:lnTo>
                    <a:pt x="5015" y="600"/>
                  </a:lnTo>
                  <a:lnTo>
                    <a:pt x="4983" y="628"/>
                  </a:lnTo>
                  <a:lnTo>
                    <a:pt x="4951" y="654"/>
                  </a:lnTo>
                  <a:lnTo>
                    <a:pt x="4918" y="678"/>
                  </a:lnTo>
                  <a:lnTo>
                    <a:pt x="4883" y="704"/>
                  </a:lnTo>
                  <a:lnTo>
                    <a:pt x="4847" y="726"/>
                  </a:lnTo>
                  <a:lnTo>
                    <a:pt x="4809" y="751"/>
                  </a:lnTo>
                  <a:lnTo>
                    <a:pt x="4771" y="772"/>
                  </a:lnTo>
                  <a:lnTo>
                    <a:pt x="4730" y="793"/>
                  </a:lnTo>
                  <a:lnTo>
                    <a:pt x="4689" y="814"/>
                  </a:lnTo>
                  <a:lnTo>
                    <a:pt x="4647" y="831"/>
                  </a:lnTo>
                  <a:lnTo>
                    <a:pt x="4603" y="849"/>
                  </a:lnTo>
                  <a:lnTo>
                    <a:pt x="4558" y="865"/>
                  </a:lnTo>
                  <a:lnTo>
                    <a:pt x="4512" y="880"/>
                  </a:lnTo>
                  <a:lnTo>
                    <a:pt x="4464" y="891"/>
                  </a:lnTo>
                  <a:lnTo>
                    <a:pt x="4415" y="902"/>
                  </a:lnTo>
                  <a:lnTo>
                    <a:pt x="4365" y="912"/>
                  </a:lnTo>
                  <a:lnTo>
                    <a:pt x="4312" y="920"/>
                  </a:lnTo>
                  <a:lnTo>
                    <a:pt x="4260" y="925"/>
                  </a:lnTo>
                  <a:lnTo>
                    <a:pt x="4206" y="928"/>
                  </a:lnTo>
                  <a:lnTo>
                    <a:pt x="4150" y="930"/>
                  </a:lnTo>
                  <a:lnTo>
                    <a:pt x="4092" y="930"/>
                  </a:lnTo>
                  <a:lnTo>
                    <a:pt x="4033" y="927"/>
                  </a:lnTo>
                  <a:lnTo>
                    <a:pt x="3974" y="920"/>
                  </a:lnTo>
                  <a:lnTo>
                    <a:pt x="3911" y="912"/>
                  </a:lnTo>
                  <a:lnTo>
                    <a:pt x="3849" y="902"/>
                  </a:lnTo>
                  <a:lnTo>
                    <a:pt x="3785" y="889"/>
                  </a:lnTo>
                  <a:lnTo>
                    <a:pt x="3718" y="873"/>
                  </a:lnTo>
                  <a:lnTo>
                    <a:pt x="3652" y="854"/>
                  </a:lnTo>
                  <a:lnTo>
                    <a:pt x="3582" y="833"/>
                  </a:lnTo>
                  <a:lnTo>
                    <a:pt x="3511" y="809"/>
                  </a:lnTo>
                  <a:lnTo>
                    <a:pt x="3440" y="780"/>
                  </a:lnTo>
                  <a:lnTo>
                    <a:pt x="3367" y="749"/>
                  </a:lnTo>
                  <a:lnTo>
                    <a:pt x="3292" y="715"/>
                  </a:lnTo>
                  <a:lnTo>
                    <a:pt x="3216" y="678"/>
                  </a:lnTo>
                  <a:lnTo>
                    <a:pt x="3216" y="678"/>
                  </a:lnTo>
                  <a:lnTo>
                    <a:pt x="3063" y="602"/>
                  </a:lnTo>
                  <a:lnTo>
                    <a:pt x="2917" y="531"/>
                  </a:lnTo>
                  <a:lnTo>
                    <a:pt x="2774" y="465"/>
                  </a:lnTo>
                  <a:lnTo>
                    <a:pt x="2638" y="403"/>
                  </a:lnTo>
                  <a:lnTo>
                    <a:pt x="2505" y="347"/>
                  </a:lnTo>
                  <a:lnTo>
                    <a:pt x="2377" y="295"/>
                  </a:lnTo>
                  <a:lnTo>
                    <a:pt x="2252" y="248"/>
                  </a:lnTo>
                  <a:lnTo>
                    <a:pt x="2133" y="206"/>
                  </a:lnTo>
                  <a:lnTo>
                    <a:pt x="2016" y="168"/>
                  </a:lnTo>
                  <a:lnTo>
                    <a:pt x="1903" y="135"/>
                  </a:lnTo>
                  <a:lnTo>
                    <a:pt x="1795" y="106"/>
                  </a:lnTo>
                  <a:lnTo>
                    <a:pt x="1688" y="81"/>
                  </a:lnTo>
                  <a:lnTo>
                    <a:pt x="1587" y="60"/>
                  </a:lnTo>
                  <a:lnTo>
                    <a:pt x="1487" y="43"/>
                  </a:lnTo>
                  <a:lnTo>
                    <a:pt x="1390" y="30"/>
                  </a:lnTo>
                  <a:lnTo>
                    <a:pt x="1295" y="22"/>
                  </a:lnTo>
                  <a:lnTo>
                    <a:pt x="1204" y="18"/>
                  </a:lnTo>
                  <a:lnTo>
                    <a:pt x="1115" y="16"/>
                  </a:lnTo>
                  <a:lnTo>
                    <a:pt x="1027" y="19"/>
                  </a:lnTo>
                  <a:lnTo>
                    <a:pt x="941" y="26"/>
                  </a:lnTo>
                  <a:lnTo>
                    <a:pt x="858" y="35"/>
                  </a:lnTo>
                  <a:lnTo>
                    <a:pt x="775" y="48"/>
                  </a:lnTo>
                  <a:lnTo>
                    <a:pt x="694" y="64"/>
                  </a:lnTo>
                  <a:lnTo>
                    <a:pt x="615" y="85"/>
                  </a:lnTo>
                  <a:lnTo>
                    <a:pt x="536" y="108"/>
                  </a:lnTo>
                  <a:lnTo>
                    <a:pt x="458" y="134"/>
                  </a:lnTo>
                  <a:lnTo>
                    <a:pt x="382" y="163"/>
                  </a:lnTo>
                  <a:lnTo>
                    <a:pt x="304" y="195"/>
                  </a:lnTo>
                  <a:lnTo>
                    <a:pt x="228" y="231"/>
                  </a:lnTo>
                  <a:lnTo>
                    <a:pt x="153" y="268"/>
                  </a:lnTo>
                  <a:lnTo>
                    <a:pt x="76" y="310"/>
                  </a:lnTo>
                  <a:lnTo>
                    <a:pt x="0" y="35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66776" name="Freeform 88"/>
            <p:cNvSpPr>
              <a:spLocks/>
            </p:cNvSpPr>
            <p:nvPr/>
          </p:nvSpPr>
          <p:spPr bwMode="auto">
            <a:xfrm>
              <a:off x="893" y="1169"/>
              <a:ext cx="5447" cy="482"/>
            </a:xfrm>
            <a:custGeom>
              <a:avLst/>
              <a:gdLst/>
              <a:ahLst/>
              <a:cxnLst>
                <a:cxn ang="0">
                  <a:pos x="5447" y="0"/>
                </a:cxn>
                <a:cxn ang="0">
                  <a:pos x="5419" y="64"/>
                </a:cxn>
                <a:cxn ang="0">
                  <a:pos x="5383" y="137"/>
                </a:cxn>
                <a:cxn ang="0">
                  <a:pos x="5332" y="227"/>
                </a:cxn>
                <a:cxn ang="0">
                  <a:pos x="5265" y="332"/>
                </a:cxn>
                <a:cxn ang="0">
                  <a:pos x="5180" y="444"/>
                </a:cxn>
                <a:cxn ang="0">
                  <a:pos x="5105" y="529"/>
                </a:cxn>
                <a:cxn ang="0">
                  <a:pos x="5048" y="586"/>
                </a:cxn>
                <a:cxn ang="0">
                  <a:pos x="4989" y="641"/>
                </a:cxn>
                <a:cxn ang="0">
                  <a:pos x="4923" y="692"/>
                </a:cxn>
                <a:cxn ang="0">
                  <a:pos x="4853" y="744"/>
                </a:cxn>
                <a:cxn ang="0">
                  <a:pos x="4778" y="791"/>
                </a:cxn>
                <a:cxn ang="0">
                  <a:pos x="4697" y="833"/>
                </a:cxn>
                <a:cxn ang="0">
                  <a:pos x="4611" y="870"/>
                </a:cxn>
                <a:cxn ang="0">
                  <a:pos x="4521" y="902"/>
                </a:cxn>
                <a:cxn ang="0">
                  <a:pos x="4424" y="928"/>
                </a:cxn>
                <a:cxn ang="0">
                  <a:pos x="4322" y="947"/>
                </a:cxn>
                <a:cxn ang="0">
                  <a:pos x="4214" y="959"/>
                </a:cxn>
                <a:cxn ang="0">
                  <a:pos x="4102" y="962"/>
                </a:cxn>
                <a:cxn ang="0">
                  <a:pos x="3982" y="956"/>
                </a:cxn>
                <a:cxn ang="0">
                  <a:pos x="3857" y="939"/>
                </a:cxn>
                <a:cxn ang="0">
                  <a:pos x="3727" y="914"/>
                </a:cxn>
                <a:cxn ang="0">
                  <a:pos x="3591" y="875"/>
                </a:cxn>
                <a:cxn ang="0">
                  <a:pos x="3448" y="825"/>
                </a:cxn>
                <a:cxn ang="0">
                  <a:pos x="3298" y="763"/>
                </a:cxn>
                <a:cxn ang="0">
                  <a:pos x="3221" y="726"/>
                </a:cxn>
                <a:cxn ang="0">
                  <a:pos x="2920" y="586"/>
                </a:cxn>
                <a:cxn ang="0">
                  <a:pos x="2640" y="463"/>
                </a:cxn>
                <a:cxn ang="0">
                  <a:pos x="2376" y="360"/>
                </a:cxn>
                <a:cxn ang="0">
                  <a:pos x="2131" y="276"/>
                </a:cxn>
                <a:cxn ang="0">
                  <a:pos x="1901" y="208"/>
                </a:cxn>
                <a:cxn ang="0">
                  <a:pos x="1686" y="158"/>
                </a:cxn>
                <a:cxn ang="0">
                  <a:pos x="1483" y="124"/>
                </a:cxn>
                <a:cxn ang="0">
                  <a:pos x="1291" y="108"/>
                </a:cxn>
                <a:cxn ang="0">
                  <a:pos x="1111" y="105"/>
                </a:cxn>
                <a:cxn ang="0">
                  <a:pos x="937" y="118"/>
                </a:cxn>
                <a:cxn ang="0">
                  <a:pos x="772" y="143"/>
                </a:cxn>
                <a:cxn ang="0">
                  <a:pos x="612" y="184"/>
                </a:cxn>
                <a:cxn ang="0">
                  <a:pos x="457" y="237"/>
                </a:cxn>
                <a:cxn ang="0">
                  <a:pos x="303" y="302"/>
                </a:cxn>
                <a:cxn ang="0">
                  <a:pos x="151" y="378"/>
                </a:cxn>
                <a:cxn ang="0">
                  <a:pos x="0" y="465"/>
                </a:cxn>
              </a:cxnLst>
              <a:rect l="0" t="0" r="r" b="b"/>
              <a:pathLst>
                <a:path w="5447" h="962">
                  <a:moveTo>
                    <a:pt x="5447" y="0"/>
                  </a:moveTo>
                  <a:lnTo>
                    <a:pt x="5447" y="0"/>
                  </a:lnTo>
                  <a:lnTo>
                    <a:pt x="5440" y="17"/>
                  </a:lnTo>
                  <a:lnTo>
                    <a:pt x="5419" y="64"/>
                  </a:lnTo>
                  <a:lnTo>
                    <a:pt x="5402" y="98"/>
                  </a:lnTo>
                  <a:lnTo>
                    <a:pt x="5383" y="137"/>
                  </a:lnTo>
                  <a:lnTo>
                    <a:pt x="5359" y="181"/>
                  </a:lnTo>
                  <a:lnTo>
                    <a:pt x="5332" y="227"/>
                  </a:lnTo>
                  <a:lnTo>
                    <a:pt x="5300" y="279"/>
                  </a:lnTo>
                  <a:lnTo>
                    <a:pt x="5265" y="332"/>
                  </a:lnTo>
                  <a:lnTo>
                    <a:pt x="5225" y="387"/>
                  </a:lnTo>
                  <a:lnTo>
                    <a:pt x="5180" y="444"/>
                  </a:lnTo>
                  <a:lnTo>
                    <a:pt x="5130" y="500"/>
                  </a:lnTo>
                  <a:lnTo>
                    <a:pt x="5105" y="529"/>
                  </a:lnTo>
                  <a:lnTo>
                    <a:pt x="5078" y="557"/>
                  </a:lnTo>
                  <a:lnTo>
                    <a:pt x="5048" y="586"/>
                  </a:lnTo>
                  <a:lnTo>
                    <a:pt x="5019" y="613"/>
                  </a:lnTo>
                  <a:lnTo>
                    <a:pt x="4989" y="641"/>
                  </a:lnTo>
                  <a:lnTo>
                    <a:pt x="4957" y="667"/>
                  </a:lnTo>
                  <a:lnTo>
                    <a:pt x="4923" y="692"/>
                  </a:lnTo>
                  <a:lnTo>
                    <a:pt x="4889" y="718"/>
                  </a:lnTo>
                  <a:lnTo>
                    <a:pt x="4853" y="744"/>
                  </a:lnTo>
                  <a:lnTo>
                    <a:pt x="4815" y="767"/>
                  </a:lnTo>
                  <a:lnTo>
                    <a:pt x="4778" y="791"/>
                  </a:lnTo>
                  <a:lnTo>
                    <a:pt x="4737" y="812"/>
                  </a:lnTo>
                  <a:lnTo>
                    <a:pt x="4697" y="833"/>
                  </a:lnTo>
                  <a:lnTo>
                    <a:pt x="4654" y="852"/>
                  </a:lnTo>
                  <a:lnTo>
                    <a:pt x="4611" y="870"/>
                  </a:lnTo>
                  <a:lnTo>
                    <a:pt x="4567" y="888"/>
                  </a:lnTo>
                  <a:lnTo>
                    <a:pt x="4521" y="902"/>
                  </a:lnTo>
                  <a:lnTo>
                    <a:pt x="4472" y="917"/>
                  </a:lnTo>
                  <a:lnTo>
                    <a:pt x="4424" y="928"/>
                  </a:lnTo>
                  <a:lnTo>
                    <a:pt x="4374" y="939"/>
                  </a:lnTo>
                  <a:lnTo>
                    <a:pt x="4322" y="947"/>
                  </a:lnTo>
                  <a:lnTo>
                    <a:pt x="4270" y="954"/>
                  </a:lnTo>
                  <a:lnTo>
                    <a:pt x="4214" y="959"/>
                  </a:lnTo>
                  <a:lnTo>
                    <a:pt x="4158" y="962"/>
                  </a:lnTo>
                  <a:lnTo>
                    <a:pt x="4102" y="962"/>
                  </a:lnTo>
                  <a:lnTo>
                    <a:pt x="4043" y="960"/>
                  </a:lnTo>
                  <a:lnTo>
                    <a:pt x="3982" y="956"/>
                  </a:lnTo>
                  <a:lnTo>
                    <a:pt x="3921" y="949"/>
                  </a:lnTo>
                  <a:lnTo>
                    <a:pt x="3857" y="939"/>
                  </a:lnTo>
                  <a:lnTo>
                    <a:pt x="3793" y="928"/>
                  </a:lnTo>
                  <a:lnTo>
                    <a:pt x="3727" y="914"/>
                  </a:lnTo>
                  <a:lnTo>
                    <a:pt x="3659" y="896"/>
                  </a:lnTo>
                  <a:lnTo>
                    <a:pt x="3591" y="875"/>
                  </a:lnTo>
                  <a:lnTo>
                    <a:pt x="3520" y="852"/>
                  </a:lnTo>
                  <a:lnTo>
                    <a:pt x="3448" y="825"/>
                  </a:lnTo>
                  <a:lnTo>
                    <a:pt x="3373" y="796"/>
                  </a:lnTo>
                  <a:lnTo>
                    <a:pt x="3298" y="763"/>
                  </a:lnTo>
                  <a:lnTo>
                    <a:pt x="3221" y="726"/>
                  </a:lnTo>
                  <a:lnTo>
                    <a:pt x="3221" y="726"/>
                  </a:lnTo>
                  <a:lnTo>
                    <a:pt x="3067" y="654"/>
                  </a:lnTo>
                  <a:lnTo>
                    <a:pt x="2920" y="586"/>
                  </a:lnTo>
                  <a:lnTo>
                    <a:pt x="2777" y="521"/>
                  </a:lnTo>
                  <a:lnTo>
                    <a:pt x="2640" y="463"/>
                  </a:lnTo>
                  <a:lnTo>
                    <a:pt x="2505" y="410"/>
                  </a:lnTo>
                  <a:lnTo>
                    <a:pt x="2376" y="360"/>
                  </a:lnTo>
                  <a:lnTo>
                    <a:pt x="2252" y="315"/>
                  </a:lnTo>
                  <a:lnTo>
                    <a:pt x="2131" y="276"/>
                  </a:lnTo>
                  <a:lnTo>
                    <a:pt x="2015" y="240"/>
                  </a:lnTo>
                  <a:lnTo>
                    <a:pt x="1901" y="208"/>
                  </a:lnTo>
                  <a:lnTo>
                    <a:pt x="1791" y="181"/>
                  </a:lnTo>
                  <a:lnTo>
                    <a:pt x="1686" y="158"/>
                  </a:lnTo>
                  <a:lnTo>
                    <a:pt x="1583" y="140"/>
                  </a:lnTo>
                  <a:lnTo>
                    <a:pt x="1483" y="124"/>
                  </a:lnTo>
                  <a:lnTo>
                    <a:pt x="1386" y="114"/>
                  </a:lnTo>
                  <a:lnTo>
                    <a:pt x="1291" y="108"/>
                  </a:lnTo>
                  <a:lnTo>
                    <a:pt x="1200" y="105"/>
                  </a:lnTo>
                  <a:lnTo>
                    <a:pt x="1111" y="105"/>
                  </a:lnTo>
                  <a:lnTo>
                    <a:pt x="1023" y="109"/>
                  </a:lnTo>
                  <a:lnTo>
                    <a:pt x="937" y="118"/>
                  </a:lnTo>
                  <a:lnTo>
                    <a:pt x="854" y="129"/>
                  </a:lnTo>
                  <a:lnTo>
                    <a:pt x="772" y="143"/>
                  </a:lnTo>
                  <a:lnTo>
                    <a:pt x="692" y="163"/>
                  </a:lnTo>
                  <a:lnTo>
                    <a:pt x="612" y="184"/>
                  </a:lnTo>
                  <a:lnTo>
                    <a:pt x="533" y="208"/>
                  </a:lnTo>
                  <a:lnTo>
                    <a:pt x="457" y="237"/>
                  </a:lnTo>
                  <a:lnTo>
                    <a:pt x="379" y="268"/>
                  </a:lnTo>
                  <a:lnTo>
                    <a:pt x="303" y="302"/>
                  </a:lnTo>
                  <a:lnTo>
                    <a:pt x="228" y="339"/>
                  </a:lnTo>
                  <a:lnTo>
                    <a:pt x="151" y="378"/>
                  </a:lnTo>
                  <a:lnTo>
                    <a:pt x="76" y="419"/>
                  </a:lnTo>
                  <a:lnTo>
                    <a:pt x="0" y="465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66777" name="Freeform 89"/>
            <p:cNvSpPr>
              <a:spLocks/>
            </p:cNvSpPr>
            <p:nvPr/>
          </p:nvSpPr>
          <p:spPr bwMode="auto">
            <a:xfrm>
              <a:off x="925" y="1141"/>
              <a:ext cx="5439" cy="497"/>
            </a:xfrm>
            <a:custGeom>
              <a:avLst/>
              <a:gdLst/>
              <a:ahLst/>
              <a:cxnLst>
                <a:cxn ang="0">
                  <a:pos x="5439" y="0"/>
                </a:cxn>
                <a:cxn ang="0">
                  <a:pos x="5412" y="65"/>
                </a:cxn>
                <a:cxn ang="0">
                  <a:pos x="5377" y="137"/>
                </a:cxn>
                <a:cxn ang="0">
                  <a:pos x="5327" y="231"/>
                </a:cxn>
                <a:cxn ang="0">
                  <a:pos x="5261" y="336"/>
                </a:cxn>
                <a:cxn ang="0">
                  <a:pos x="5179" y="451"/>
                </a:cxn>
                <a:cxn ang="0">
                  <a:pos x="5104" y="538"/>
                </a:cxn>
                <a:cxn ang="0">
                  <a:pos x="5050" y="596"/>
                </a:cxn>
                <a:cxn ang="0">
                  <a:pos x="4990" y="652"/>
                </a:cxn>
                <a:cxn ang="0">
                  <a:pos x="4925" y="706"/>
                </a:cxn>
                <a:cxn ang="0">
                  <a:pos x="4855" y="759"/>
                </a:cxn>
                <a:cxn ang="0">
                  <a:pos x="4780" y="808"/>
                </a:cxn>
                <a:cxn ang="0">
                  <a:pos x="4701" y="851"/>
                </a:cxn>
                <a:cxn ang="0">
                  <a:pos x="4617" y="891"/>
                </a:cxn>
                <a:cxn ang="0">
                  <a:pos x="4526" y="925"/>
                </a:cxn>
                <a:cxn ang="0">
                  <a:pos x="4429" y="953"/>
                </a:cxn>
                <a:cxn ang="0">
                  <a:pos x="4328" y="975"/>
                </a:cxn>
                <a:cxn ang="0">
                  <a:pos x="4221" y="988"/>
                </a:cxn>
                <a:cxn ang="0">
                  <a:pos x="4108" y="993"/>
                </a:cxn>
                <a:cxn ang="0">
                  <a:pos x="3989" y="990"/>
                </a:cxn>
                <a:cxn ang="0">
                  <a:pos x="3864" y="975"/>
                </a:cxn>
                <a:cxn ang="0">
                  <a:pos x="3732" y="951"/>
                </a:cxn>
                <a:cxn ang="0">
                  <a:pos x="3595" y="917"/>
                </a:cxn>
                <a:cxn ang="0">
                  <a:pos x="3452" y="869"/>
                </a:cxn>
                <a:cxn ang="0">
                  <a:pos x="3302" y="809"/>
                </a:cxn>
                <a:cxn ang="0">
                  <a:pos x="3224" y="775"/>
                </a:cxn>
                <a:cxn ang="0">
                  <a:pos x="2921" y="638"/>
                </a:cxn>
                <a:cxn ang="0">
                  <a:pos x="2638" y="522"/>
                </a:cxn>
                <a:cxn ang="0">
                  <a:pos x="2374" y="423"/>
                </a:cxn>
                <a:cxn ang="0">
                  <a:pos x="2127" y="342"/>
                </a:cxn>
                <a:cxn ang="0">
                  <a:pos x="1897" y="281"/>
                </a:cxn>
                <a:cxn ang="0">
                  <a:pos x="1680" y="234"/>
                </a:cxn>
                <a:cxn ang="0">
                  <a:pos x="1477" y="205"/>
                </a:cxn>
                <a:cxn ang="0">
                  <a:pos x="1286" y="191"/>
                </a:cxn>
                <a:cxn ang="0">
                  <a:pos x="1104" y="192"/>
                </a:cxn>
                <a:cxn ang="0">
                  <a:pos x="932" y="208"/>
                </a:cxn>
                <a:cxn ang="0">
                  <a:pos x="766" y="239"/>
                </a:cxn>
                <a:cxn ang="0">
                  <a:pos x="607" y="283"/>
                </a:cxn>
                <a:cxn ang="0">
                  <a:pos x="453" y="338"/>
                </a:cxn>
                <a:cxn ang="0">
                  <a:pos x="300" y="407"/>
                </a:cxn>
                <a:cxn ang="0">
                  <a:pos x="150" y="486"/>
                </a:cxn>
                <a:cxn ang="0">
                  <a:pos x="0" y="578"/>
                </a:cxn>
              </a:cxnLst>
              <a:rect l="0" t="0" r="r" b="b"/>
              <a:pathLst>
                <a:path w="5439" h="993">
                  <a:moveTo>
                    <a:pt x="5439" y="0"/>
                  </a:moveTo>
                  <a:lnTo>
                    <a:pt x="5439" y="0"/>
                  </a:lnTo>
                  <a:lnTo>
                    <a:pt x="5432" y="18"/>
                  </a:lnTo>
                  <a:lnTo>
                    <a:pt x="5412" y="65"/>
                  </a:lnTo>
                  <a:lnTo>
                    <a:pt x="5397" y="99"/>
                  </a:lnTo>
                  <a:lnTo>
                    <a:pt x="5377" y="137"/>
                  </a:lnTo>
                  <a:lnTo>
                    <a:pt x="5354" y="183"/>
                  </a:lnTo>
                  <a:lnTo>
                    <a:pt x="5327" y="231"/>
                  </a:lnTo>
                  <a:lnTo>
                    <a:pt x="5297" y="283"/>
                  </a:lnTo>
                  <a:lnTo>
                    <a:pt x="5261" y="336"/>
                  </a:lnTo>
                  <a:lnTo>
                    <a:pt x="5222" y="393"/>
                  </a:lnTo>
                  <a:lnTo>
                    <a:pt x="5179" y="451"/>
                  </a:lnTo>
                  <a:lnTo>
                    <a:pt x="5130" y="509"/>
                  </a:lnTo>
                  <a:lnTo>
                    <a:pt x="5104" y="538"/>
                  </a:lnTo>
                  <a:lnTo>
                    <a:pt x="5078" y="567"/>
                  </a:lnTo>
                  <a:lnTo>
                    <a:pt x="5050" y="596"/>
                  </a:lnTo>
                  <a:lnTo>
                    <a:pt x="5021" y="623"/>
                  </a:lnTo>
                  <a:lnTo>
                    <a:pt x="4990" y="652"/>
                  </a:lnTo>
                  <a:lnTo>
                    <a:pt x="4958" y="680"/>
                  </a:lnTo>
                  <a:lnTo>
                    <a:pt x="4925" y="706"/>
                  </a:lnTo>
                  <a:lnTo>
                    <a:pt x="4891" y="733"/>
                  </a:lnTo>
                  <a:lnTo>
                    <a:pt x="4855" y="759"/>
                  </a:lnTo>
                  <a:lnTo>
                    <a:pt x="4819" y="783"/>
                  </a:lnTo>
                  <a:lnTo>
                    <a:pt x="4780" y="808"/>
                  </a:lnTo>
                  <a:lnTo>
                    <a:pt x="4742" y="830"/>
                  </a:lnTo>
                  <a:lnTo>
                    <a:pt x="4701" y="851"/>
                  </a:lnTo>
                  <a:lnTo>
                    <a:pt x="4660" y="872"/>
                  </a:lnTo>
                  <a:lnTo>
                    <a:pt x="4617" y="891"/>
                  </a:lnTo>
                  <a:lnTo>
                    <a:pt x="4572" y="909"/>
                  </a:lnTo>
                  <a:lnTo>
                    <a:pt x="4526" y="925"/>
                  </a:lnTo>
                  <a:lnTo>
                    <a:pt x="4479" y="940"/>
                  </a:lnTo>
                  <a:lnTo>
                    <a:pt x="4429" y="953"/>
                  </a:lnTo>
                  <a:lnTo>
                    <a:pt x="4379" y="966"/>
                  </a:lnTo>
                  <a:lnTo>
                    <a:pt x="4328" y="975"/>
                  </a:lnTo>
                  <a:lnTo>
                    <a:pt x="4275" y="982"/>
                  </a:lnTo>
                  <a:lnTo>
                    <a:pt x="4221" y="988"/>
                  </a:lnTo>
                  <a:lnTo>
                    <a:pt x="4165" y="992"/>
                  </a:lnTo>
                  <a:lnTo>
                    <a:pt x="4108" y="993"/>
                  </a:lnTo>
                  <a:lnTo>
                    <a:pt x="4049" y="993"/>
                  </a:lnTo>
                  <a:lnTo>
                    <a:pt x="3989" y="990"/>
                  </a:lnTo>
                  <a:lnTo>
                    <a:pt x="3927" y="984"/>
                  </a:lnTo>
                  <a:lnTo>
                    <a:pt x="3864" y="975"/>
                  </a:lnTo>
                  <a:lnTo>
                    <a:pt x="3799" y="966"/>
                  </a:lnTo>
                  <a:lnTo>
                    <a:pt x="3732" y="951"/>
                  </a:lnTo>
                  <a:lnTo>
                    <a:pt x="3666" y="935"/>
                  </a:lnTo>
                  <a:lnTo>
                    <a:pt x="3595" y="917"/>
                  </a:lnTo>
                  <a:lnTo>
                    <a:pt x="3524" y="895"/>
                  </a:lnTo>
                  <a:lnTo>
                    <a:pt x="3452" y="869"/>
                  </a:lnTo>
                  <a:lnTo>
                    <a:pt x="3377" y="841"/>
                  </a:lnTo>
                  <a:lnTo>
                    <a:pt x="3302" y="809"/>
                  </a:lnTo>
                  <a:lnTo>
                    <a:pt x="3224" y="775"/>
                  </a:lnTo>
                  <a:lnTo>
                    <a:pt x="3224" y="775"/>
                  </a:lnTo>
                  <a:lnTo>
                    <a:pt x="3070" y="704"/>
                  </a:lnTo>
                  <a:lnTo>
                    <a:pt x="2921" y="638"/>
                  </a:lnTo>
                  <a:lnTo>
                    <a:pt x="2777" y="578"/>
                  </a:lnTo>
                  <a:lnTo>
                    <a:pt x="2638" y="522"/>
                  </a:lnTo>
                  <a:lnTo>
                    <a:pt x="2503" y="470"/>
                  </a:lnTo>
                  <a:lnTo>
                    <a:pt x="2374" y="423"/>
                  </a:lnTo>
                  <a:lnTo>
                    <a:pt x="2249" y="381"/>
                  </a:lnTo>
                  <a:lnTo>
                    <a:pt x="2127" y="342"/>
                  </a:lnTo>
                  <a:lnTo>
                    <a:pt x="2010" y="310"/>
                  </a:lnTo>
                  <a:lnTo>
                    <a:pt x="1897" y="281"/>
                  </a:lnTo>
                  <a:lnTo>
                    <a:pt x="1787" y="255"/>
                  </a:lnTo>
                  <a:lnTo>
                    <a:pt x="1680" y="234"/>
                  </a:lnTo>
                  <a:lnTo>
                    <a:pt x="1577" y="218"/>
                  </a:lnTo>
                  <a:lnTo>
                    <a:pt x="1477" y="205"/>
                  </a:lnTo>
                  <a:lnTo>
                    <a:pt x="1380" y="197"/>
                  </a:lnTo>
                  <a:lnTo>
                    <a:pt x="1286" y="191"/>
                  </a:lnTo>
                  <a:lnTo>
                    <a:pt x="1194" y="191"/>
                  </a:lnTo>
                  <a:lnTo>
                    <a:pt x="1104" y="192"/>
                  </a:lnTo>
                  <a:lnTo>
                    <a:pt x="1018" y="199"/>
                  </a:lnTo>
                  <a:lnTo>
                    <a:pt x="932" y="208"/>
                  </a:lnTo>
                  <a:lnTo>
                    <a:pt x="848" y="221"/>
                  </a:lnTo>
                  <a:lnTo>
                    <a:pt x="766" y="239"/>
                  </a:lnTo>
                  <a:lnTo>
                    <a:pt x="686" y="259"/>
                  </a:lnTo>
                  <a:lnTo>
                    <a:pt x="607" y="283"/>
                  </a:lnTo>
                  <a:lnTo>
                    <a:pt x="529" y="309"/>
                  </a:lnTo>
                  <a:lnTo>
                    <a:pt x="453" y="338"/>
                  </a:lnTo>
                  <a:lnTo>
                    <a:pt x="376" y="372"/>
                  </a:lnTo>
                  <a:lnTo>
                    <a:pt x="300" y="407"/>
                  </a:lnTo>
                  <a:lnTo>
                    <a:pt x="225" y="446"/>
                  </a:lnTo>
                  <a:lnTo>
                    <a:pt x="150" y="486"/>
                  </a:lnTo>
                  <a:lnTo>
                    <a:pt x="75" y="531"/>
                  </a:lnTo>
                  <a:lnTo>
                    <a:pt x="0" y="57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66778" name="Freeform 90"/>
            <p:cNvSpPr>
              <a:spLocks/>
            </p:cNvSpPr>
            <p:nvPr/>
          </p:nvSpPr>
          <p:spPr bwMode="auto">
            <a:xfrm>
              <a:off x="958" y="1112"/>
              <a:ext cx="5429" cy="513"/>
            </a:xfrm>
            <a:custGeom>
              <a:avLst/>
              <a:gdLst/>
              <a:ahLst/>
              <a:cxnLst>
                <a:cxn ang="0">
                  <a:pos x="5429" y="0"/>
                </a:cxn>
                <a:cxn ang="0">
                  <a:pos x="5403" y="66"/>
                </a:cxn>
                <a:cxn ang="0">
                  <a:pos x="5369" y="141"/>
                </a:cxn>
                <a:cxn ang="0">
                  <a:pos x="5321" y="234"/>
                </a:cxn>
                <a:cxn ang="0">
                  <a:pos x="5257" y="342"/>
                </a:cxn>
                <a:cxn ang="0">
                  <a:pos x="5176" y="459"/>
                </a:cxn>
                <a:cxn ang="0">
                  <a:pos x="5103" y="547"/>
                </a:cxn>
                <a:cxn ang="0">
                  <a:pos x="5049" y="607"/>
                </a:cxn>
                <a:cxn ang="0">
                  <a:pos x="4990" y="665"/>
                </a:cxn>
                <a:cxn ang="0">
                  <a:pos x="4927" y="720"/>
                </a:cxn>
                <a:cxn ang="0">
                  <a:pos x="4857" y="775"/>
                </a:cxn>
                <a:cxn ang="0">
                  <a:pos x="4784" y="825"/>
                </a:cxn>
                <a:cxn ang="0">
                  <a:pos x="4704" y="870"/>
                </a:cxn>
                <a:cxn ang="0">
                  <a:pos x="4620" y="912"/>
                </a:cxn>
                <a:cxn ang="0">
                  <a:pos x="4531" y="949"/>
                </a:cxn>
                <a:cxn ang="0">
                  <a:pos x="4435" y="979"/>
                </a:cxn>
                <a:cxn ang="0">
                  <a:pos x="4334" y="1003"/>
                </a:cxn>
                <a:cxn ang="0">
                  <a:pos x="4227" y="1017"/>
                </a:cxn>
                <a:cxn ang="0">
                  <a:pos x="4114" y="1025"/>
                </a:cxn>
                <a:cxn ang="0">
                  <a:pos x="3995" y="1024"/>
                </a:cxn>
                <a:cxn ang="0">
                  <a:pos x="3870" y="1012"/>
                </a:cxn>
                <a:cxn ang="0">
                  <a:pos x="3738" y="991"/>
                </a:cxn>
                <a:cxn ang="0">
                  <a:pos x="3601" y="959"/>
                </a:cxn>
                <a:cxn ang="0">
                  <a:pos x="3456" y="914"/>
                </a:cxn>
                <a:cxn ang="0">
                  <a:pos x="3305" y="857"/>
                </a:cxn>
                <a:cxn ang="0">
                  <a:pos x="3227" y="824"/>
                </a:cxn>
                <a:cxn ang="0">
                  <a:pos x="2922" y="693"/>
                </a:cxn>
                <a:cxn ang="0">
                  <a:pos x="2637" y="581"/>
                </a:cxn>
                <a:cxn ang="0">
                  <a:pos x="2372" y="488"/>
                </a:cxn>
                <a:cxn ang="0">
                  <a:pos x="2123" y="412"/>
                </a:cxn>
                <a:cxn ang="0">
                  <a:pos x="1891" y="354"/>
                </a:cxn>
                <a:cxn ang="0">
                  <a:pos x="1675" y="313"/>
                </a:cxn>
                <a:cxn ang="0">
                  <a:pos x="1472" y="287"/>
                </a:cxn>
                <a:cxn ang="0">
                  <a:pos x="1281" y="278"/>
                </a:cxn>
                <a:cxn ang="0">
                  <a:pos x="1099" y="283"/>
                </a:cxn>
                <a:cxn ang="0">
                  <a:pos x="926" y="302"/>
                </a:cxn>
                <a:cxn ang="0">
                  <a:pos x="761" y="336"/>
                </a:cxn>
                <a:cxn ang="0">
                  <a:pos x="603" y="383"/>
                </a:cxn>
                <a:cxn ang="0">
                  <a:pos x="449" y="441"/>
                </a:cxn>
                <a:cxn ang="0">
                  <a:pos x="298" y="514"/>
                </a:cxn>
                <a:cxn ang="0">
                  <a:pos x="149" y="596"/>
                </a:cxn>
                <a:cxn ang="0">
                  <a:pos x="0" y="691"/>
                </a:cxn>
              </a:cxnLst>
              <a:rect l="0" t="0" r="r" b="b"/>
              <a:pathLst>
                <a:path w="5429" h="1025">
                  <a:moveTo>
                    <a:pt x="5429" y="0"/>
                  </a:moveTo>
                  <a:lnTo>
                    <a:pt x="5429" y="0"/>
                  </a:lnTo>
                  <a:lnTo>
                    <a:pt x="5422" y="18"/>
                  </a:lnTo>
                  <a:lnTo>
                    <a:pt x="5403" y="66"/>
                  </a:lnTo>
                  <a:lnTo>
                    <a:pt x="5389" y="100"/>
                  </a:lnTo>
                  <a:lnTo>
                    <a:pt x="5369" y="141"/>
                  </a:lnTo>
                  <a:lnTo>
                    <a:pt x="5347" y="186"/>
                  </a:lnTo>
                  <a:lnTo>
                    <a:pt x="5321" y="234"/>
                  </a:lnTo>
                  <a:lnTo>
                    <a:pt x="5292" y="287"/>
                  </a:lnTo>
                  <a:lnTo>
                    <a:pt x="5257" y="342"/>
                  </a:lnTo>
                  <a:lnTo>
                    <a:pt x="5218" y="399"/>
                  </a:lnTo>
                  <a:lnTo>
                    <a:pt x="5176" y="459"/>
                  </a:lnTo>
                  <a:lnTo>
                    <a:pt x="5129" y="518"/>
                  </a:lnTo>
                  <a:lnTo>
                    <a:pt x="5103" y="547"/>
                  </a:lnTo>
                  <a:lnTo>
                    <a:pt x="5076" y="576"/>
                  </a:lnTo>
                  <a:lnTo>
                    <a:pt x="5049" y="607"/>
                  </a:lnTo>
                  <a:lnTo>
                    <a:pt x="5021" y="636"/>
                  </a:lnTo>
                  <a:lnTo>
                    <a:pt x="4990" y="665"/>
                  </a:lnTo>
                  <a:lnTo>
                    <a:pt x="4958" y="693"/>
                  </a:lnTo>
                  <a:lnTo>
                    <a:pt x="4927" y="720"/>
                  </a:lnTo>
                  <a:lnTo>
                    <a:pt x="4893" y="748"/>
                  </a:lnTo>
                  <a:lnTo>
                    <a:pt x="4857" y="775"/>
                  </a:lnTo>
                  <a:lnTo>
                    <a:pt x="4821" y="799"/>
                  </a:lnTo>
                  <a:lnTo>
                    <a:pt x="4784" y="825"/>
                  </a:lnTo>
                  <a:lnTo>
                    <a:pt x="4745" y="848"/>
                  </a:lnTo>
                  <a:lnTo>
                    <a:pt x="4704" y="870"/>
                  </a:lnTo>
                  <a:lnTo>
                    <a:pt x="4663" y="893"/>
                  </a:lnTo>
                  <a:lnTo>
                    <a:pt x="4620" y="912"/>
                  </a:lnTo>
                  <a:lnTo>
                    <a:pt x="4577" y="932"/>
                  </a:lnTo>
                  <a:lnTo>
                    <a:pt x="4531" y="949"/>
                  </a:lnTo>
                  <a:lnTo>
                    <a:pt x="4484" y="964"/>
                  </a:lnTo>
                  <a:lnTo>
                    <a:pt x="4435" y="979"/>
                  </a:lnTo>
                  <a:lnTo>
                    <a:pt x="4385" y="991"/>
                  </a:lnTo>
                  <a:lnTo>
                    <a:pt x="4334" y="1003"/>
                  </a:lnTo>
                  <a:lnTo>
                    <a:pt x="4281" y="1011"/>
                  </a:lnTo>
                  <a:lnTo>
                    <a:pt x="4227" y="1017"/>
                  </a:lnTo>
                  <a:lnTo>
                    <a:pt x="4171" y="1022"/>
                  </a:lnTo>
                  <a:lnTo>
                    <a:pt x="4114" y="1025"/>
                  </a:lnTo>
                  <a:lnTo>
                    <a:pt x="4055" y="1025"/>
                  </a:lnTo>
                  <a:lnTo>
                    <a:pt x="3995" y="1024"/>
                  </a:lnTo>
                  <a:lnTo>
                    <a:pt x="3932" y="1021"/>
                  </a:lnTo>
                  <a:lnTo>
                    <a:pt x="3870" y="1012"/>
                  </a:lnTo>
                  <a:lnTo>
                    <a:pt x="3805" y="1004"/>
                  </a:lnTo>
                  <a:lnTo>
                    <a:pt x="3738" y="991"/>
                  </a:lnTo>
                  <a:lnTo>
                    <a:pt x="3670" y="977"/>
                  </a:lnTo>
                  <a:lnTo>
                    <a:pt x="3601" y="959"/>
                  </a:lnTo>
                  <a:lnTo>
                    <a:pt x="3528" y="938"/>
                  </a:lnTo>
                  <a:lnTo>
                    <a:pt x="3456" y="914"/>
                  </a:lnTo>
                  <a:lnTo>
                    <a:pt x="3381" y="888"/>
                  </a:lnTo>
                  <a:lnTo>
                    <a:pt x="3305" y="857"/>
                  </a:lnTo>
                  <a:lnTo>
                    <a:pt x="3227" y="824"/>
                  </a:lnTo>
                  <a:lnTo>
                    <a:pt x="3227" y="824"/>
                  </a:lnTo>
                  <a:lnTo>
                    <a:pt x="3072" y="756"/>
                  </a:lnTo>
                  <a:lnTo>
                    <a:pt x="2922" y="693"/>
                  </a:lnTo>
                  <a:lnTo>
                    <a:pt x="2777" y="635"/>
                  </a:lnTo>
                  <a:lnTo>
                    <a:pt x="2637" y="581"/>
                  </a:lnTo>
                  <a:lnTo>
                    <a:pt x="2502" y="533"/>
                  </a:lnTo>
                  <a:lnTo>
                    <a:pt x="2372" y="488"/>
                  </a:lnTo>
                  <a:lnTo>
                    <a:pt x="2245" y="447"/>
                  </a:lnTo>
                  <a:lnTo>
                    <a:pt x="2123" y="412"/>
                  </a:lnTo>
                  <a:lnTo>
                    <a:pt x="2005" y="381"/>
                  </a:lnTo>
                  <a:lnTo>
                    <a:pt x="1891" y="354"/>
                  </a:lnTo>
                  <a:lnTo>
                    <a:pt x="1782" y="331"/>
                  </a:lnTo>
                  <a:lnTo>
                    <a:pt x="1675" y="313"/>
                  </a:lnTo>
                  <a:lnTo>
                    <a:pt x="1572" y="297"/>
                  </a:lnTo>
                  <a:lnTo>
                    <a:pt x="1472" y="287"/>
                  </a:lnTo>
                  <a:lnTo>
                    <a:pt x="1375" y="279"/>
                  </a:lnTo>
                  <a:lnTo>
                    <a:pt x="1281" y="278"/>
                  </a:lnTo>
                  <a:lnTo>
                    <a:pt x="1187" y="278"/>
                  </a:lnTo>
                  <a:lnTo>
                    <a:pt x="1099" y="283"/>
                  </a:lnTo>
                  <a:lnTo>
                    <a:pt x="1011" y="291"/>
                  </a:lnTo>
                  <a:lnTo>
                    <a:pt x="926" y="302"/>
                  </a:lnTo>
                  <a:lnTo>
                    <a:pt x="843" y="317"/>
                  </a:lnTo>
                  <a:lnTo>
                    <a:pt x="761" y="336"/>
                  </a:lnTo>
                  <a:lnTo>
                    <a:pt x="682" y="357"/>
                  </a:lnTo>
                  <a:lnTo>
                    <a:pt x="603" y="383"/>
                  </a:lnTo>
                  <a:lnTo>
                    <a:pt x="525" y="410"/>
                  </a:lnTo>
                  <a:lnTo>
                    <a:pt x="449" y="441"/>
                  </a:lnTo>
                  <a:lnTo>
                    <a:pt x="372" y="476"/>
                  </a:lnTo>
                  <a:lnTo>
                    <a:pt x="298" y="514"/>
                  </a:lnTo>
                  <a:lnTo>
                    <a:pt x="224" y="554"/>
                  </a:lnTo>
                  <a:lnTo>
                    <a:pt x="149" y="596"/>
                  </a:lnTo>
                  <a:lnTo>
                    <a:pt x="75" y="643"/>
                  </a:lnTo>
                  <a:lnTo>
                    <a:pt x="0" y="691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66779" name="Freeform 91"/>
            <p:cNvSpPr>
              <a:spLocks/>
            </p:cNvSpPr>
            <p:nvPr/>
          </p:nvSpPr>
          <p:spPr bwMode="auto">
            <a:xfrm>
              <a:off x="993" y="1083"/>
              <a:ext cx="5418" cy="530"/>
            </a:xfrm>
            <a:custGeom>
              <a:avLst/>
              <a:gdLst/>
              <a:ahLst/>
              <a:cxnLst>
                <a:cxn ang="0">
                  <a:pos x="5418" y="0"/>
                </a:cxn>
                <a:cxn ang="0">
                  <a:pos x="5393" y="68"/>
                </a:cxn>
                <a:cxn ang="0">
                  <a:pos x="5361" y="142"/>
                </a:cxn>
                <a:cxn ang="0">
                  <a:pos x="5314" y="237"/>
                </a:cxn>
                <a:cxn ang="0">
                  <a:pos x="5251" y="347"/>
                </a:cxn>
                <a:cxn ang="0">
                  <a:pos x="5171" y="467"/>
                </a:cxn>
                <a:cxn ang="0">
                  <a:pos x="5100" y="557"/>
                </a:cxn>
                <a:cxn ang="0">
                  <a:pos x="5047" y="618"/>
                </a:cxn>
                <a:cxn ang="0">
                  <a:pos x="4989" y="676"/>
                </a:cxn>
                <a:cxn ang="0">
                  <a:pos x="4926" y="735"/>
                </a:cxn>
                <a:cxn ang="0">
                  <a:pos x="4858" y="789"/>
                </a:cxn>
                <a:cxn ang="0">
                  <a:pos x="4785" y="843"/>
                </a:cxn>
                <a:cxn ang="0">
                  <a:pos x="4707" y="890"/>
                </a:cxn>
                <a:cxn ang="0">
                  <a:pos x="4622" y="933"/>
                </a:cxn>
                <a:cxn ang="0">
                  <a:pos x="4533" y="972"/>
                </a:cxn>
                <a:cxn ang="0">
                  <a:pos x="4437" y="1004"/>
                </a:cxn>
                <a:cxn ang="0">
                  <a:pos x="4338" y="1030"/>
                </a:cxn>
                <a:cxn ang="0">
                  <a:pos x="4231" y="1048"/>
                </a:cxn>
                <a:cxn ang="0">
                  <a:pos x="4118" y="1058"/>
                </a:cxn>
                <a:cxn ang="0">
                  <a:pos x="3999" y="1059"/>
                </a:cxn>
                <a:cxn ang="0">
                  <a:pos x="3874" y="1049"/>
                </a:cxn>
                <a:cxn ang="0">
                  <a:pos x="3742" y="1032"/>
                </a:cxn>
                <a:cxn ang="0">
                  <a:pos x="3603" y="1001"/>
                </a:cxn>
                <a:cxn ang="0">
                  <a:pos x="3459" y="959"/>
                </a:cxn>
                <a:cxn ang="0">
                  <a:pos x="3306" y="906"/>
                </a:cxn>
                <a:cxn ang="0">
                  <a:pos x="3228" y="873"/>
                </a:cxn>
                <a:cxn ang="0">
                  <a:pos x="2920" y="748"/>
                </a:cxn>
                <a:cxn ang="0">
                  <a:pos x="2634" y="641"/>
                </a:cxn>
                <a:cxn ang="0">
                  <a:pos x="2367" y="552"/>
                </a:cxn>
                <a:cxn ang="0">
                  <a:pos x="2119" y="483"/>
                </a:cxn>
                <a:cxn ang="0">
                  <a:pos x="1886" y="428"/>
                </a:cxn>
                <a:cxn ang="0">
                  <a:pos x="1669" y="391"/>
                </a:cxn>
                <a:cxn ang="0">
                  <a:pos x="1465" y="370"/>
                </a:cxn>
                <a:cxn ang="0">
                  <a:pos x="1273" y="363"/>
                </a:cxn>
                <a:cxn ang="0">
                  <a:pos x="1091" y="371"/>
                </a:cxn>
                <a:cxn ang="0">
                  <a:pos x="919" y="396"/>
                </a:cxn>
                <a:cxn ang="0">
                  <a:pos x="755" y="433"/>
                </a:cxn>
                <a:cxn ang="0">
                  <a:pos x="597" y="483"/>
                </a:cxn>
                <a:cxn ang="0">
                  <a:pos x="444" y="546"/>
                </a:cxn>
                <a:cxn ang="0">
                  <a:pos x="294" y="620"/>
                </a:cxn>
                <a:cxn ang="0">
                  <a:pos x="147" y="707"/>
                </a:cxn>
                <a:cxn ang="0">
                  <a:pos x="0" y="806"/>
                </a:cxn>
              </a:cxnLst>
              <a:rect l="0" t="0" r="r" b="b"/>
              <a:pathLst>
                <a:path w="5418" h="1059">
                  <a:moveTo>
                    <a:pt x="5418" y="0"/>
                  </a:moveTo>
                  <a:lnTo>
                    <a:pt x="5418" y="0"/>
                  </a:lnTo>
                  <a:lnTo>
                    <a:pt x="5411" y="18"/>
                  </a:lnTo>
                  <a:lnTo>
                    <a:pt x="5393" y="68"/>
                  </a:lnTo>
                  <a:lnTo>
                    <a:pt x="5377" y="102"/>
                  </a:lnTo>
                  <a:lnTo>
                    <a:pt x="5361" y="142"/>
                  </a:lnTo>
                  <a:lnTo>
                    <a:pt x="5339" y="189"/>
                  </a:lnTo>
                  <a:lnTo>
                    <a:pt x="5314" y="237"/>
                  </a:lnTo>
                  <a:lnTo>
                    <a:pt x="5284" y="292"/>
                  </a:lnTo>
                  <a:lnTo>
                    <a:pt x="5251" y="347"/>
                  </a:lnTo>
                  <a:lnTo>
                    <a:pt x="5214" y="407"/>
                  </a:lnTo>
                  <a:lnTo>
                    <a:pt x="5171" y="467"/>
                  </a:lnTo>
                  <a:lnTo>
                    <a:pt x="5125" y="526"/>
                  </a:lnTo>
                  <a:lnTo>
                    <a:pt x="5100" y="557"/>
                  </a:lnTo>
                  <a:lnTo>
                    <a:pt x="5073" y="588"/>
                  </a:lnTo>
                  <a:lnTo>
                    <a:pt x="5047" y="618"/>
                  </a:lnTo>
                  <a:lnTo>
                    <a:pt x="5018" y="647"/>
                  </a:lnTo>
                  <a:lnTo>
                    <a:pt x="4989" y="676"/>
                  </a:lnTo>
                  <a:lnTo>
                    <a:pt x="4958" y="706"/>
                  </a:lnTo>
                  <a:lnTo>
                    <a:pt x="4926" y="735"/>
                  </a:lnTo>
                  <a:lnTo>
                    <a:pt x="4893" y="762"/>
                  </a:lnTo>
                  <a:lnTo>
                    <a:pt x="4858" y="789"/>
                  </a:lnTo>
                  <a:lnTo>
                    <a:pt x="4822" y="817"/>
                  </a:lnTo>
                  <a:lnTo>
                    <a:pt x="4785" y="843"/>
                  </a:lnTo>
                  <a:lnTo>
                    <a:pt x="4746" y="867"/>
                  </a:lnTo>
                  <a:lnTo>
                    <a:pt x="4707" y="890"/>
                  </a:lnTo>
                  <a:lnTo>
                    <a:pt x="4665" y="912"/>
                  </a:lnTo>
                  <a:lnTo>
                    <a:pt x="4622" y="933"/>
                  </a:lnTo>
                  <a:lnTo>
                    <a:pt x="4579" y="954"/>
                  </a:lnTo>
                  <a:lnTo>
                    <a:pt x="4533" y="972"/>
                  </a:lnTo>
                  <a:lnTo>
                    <a:pt x="4486" y="990"/>
                  </a:lnTo>
                  <a:lnTo>
                    <a:pt x="4437" y="1004"/>
                  </a:lnTo>
                  <a:lnTo>
                    <a:pt x="4389" y="1019"/>
                  </a:lnTo>
                  <a:lnTo>
                    <a:pt x="4338" y="1030"/>
                  </a:lnTo>
                  <a:lnTo>
                    <a:pt x="4285" y="1040"/>
                  </a:lnTo>
                  <a:lnTo>
                    <a:pt x="4231" y="1048"/>
                  </a:lnTo>
                  <a:lnTo>
                    <a:pt x="4175" y="1054"/>
                  </a:lnTo>
                  <a:lnTo>
                    <a:pt x="4118" y="1058"/>
                  </a:lnTo>
                  <a:lnTo>
                    <a:pt x="4058" y="1059"/>
                  </a:lnTo>
                  <a:lnTo>
                    <a:pt x="3999" y="1059"/>
                  </a:lnTo>
                  <a:lnTo>
                    <a:pt x="3936" y="1056"/>
                  </a:lnTo>
                  <a:lnTo>
                    <a:pt x="3874" y="1049"/>
                  </a:lnTo>
                  <a:lnTo>
                    <a:pt x="3809" y="1041"/>
                  </a:lnTo>
                  <a:lnTo>
                    <a:pt x="3742" y="1032"/>
                  </a:lnTo>
                  <a:lnTo>
                    <a:pt x="3672" y="1017"/>
                  </a:lnTo>
                  <a:lnTo>
                    <a:pt x="3603" y="1001"/>
                  </a:lnTo>
                  <a:lnTo>
                    <a:pt x="3531" y="982"/>
                  </a:lnTo>
                  <a:lnTo>
                    <a:pt x="3459" y="959"/>
                  </a:lnTo>
                  <a:lnTo>
                    <a:pt x="3382" y="933"/>
                  </a:lnTo>
                  <a:lnTo>
                    <a:pt x="3306" y="906"/>
                  </a:lnTo>
                  <a:lnTo>
                    <a:pt x="3228" y="873"/>
                  </a:lnTo>
                  <a:lnTo>
                    <a:pt x="3228" y="873"/>
                  </a:lnTo>
                  <a:lnTo>
                    <a:pt x="3071" y="809"/>
                  </a:lnTo>
                  <a:lnTo>
                    <a:pt x="2920" y="748"/>
                  </a:lnTo>
                  <a:lnTo>
                    <a:pt x="2776" y="693"/>
                  </a:lnTo>
                  <a:lnTo>
                    <a:pt x="2634" y="641"/>
                  </a:lnTo>
                  <a:lnTo>
                    <a:pt x="2499" y="596"/>
                  </a:lnTo>
                  <a:lnTo>
                    <a:pt x="2367" y="552"/>
                  </a:lnTo>
                  <a:lnTo>
                    <a:pt x="2241" y="515"/>
                  </a:lnTo>
                  <a:lnTo>
                    <a:pt x="2119" y="483"/>
                  </a:lnTo>
                  <a:lnTo>
                    <a:pt x="2001" y="454"/>
                  </a:lnTo>
                  <a:lnTo>
                    <a:pt x="1886" y="428"/>
                  </a:lnTo>
                  <a:lnTo>
                    <a:pt x="1776" y="407"/>
                  </a:lnTo>
                  <a:lnTo>
                    <a:pt x="1669" y="391"/>
                  </a:lnTo>
                  <a:lnTo>
                    <a:pt x="1565" y="378"/>
                  </a:lnTo>
                  <a:lnTo>
                    <a:pt x="1465" y="370"/>
                  </a:lnTo>
                  <a:lnTo>
                    <a:pt x="1368" y="365"/>
                  </a:lnTo>
                  <a:lnTo>
                    <a:pt x="1273" y="363"/>
                  </a:lnTo>
                  <a:lnTo>
                    <a:pt x="1182" y="366"/>
                  </a:lnTo>
                  <a:lnTo>
                    <a:pt x="1091" y="371"/>
                  </a:lnTo>
                  <a:lnTo>
                    <a:pt x="1005" y="381"/>
                  </a:lnTo>
                  <a:lnTo>
                    <a:pt x="919" y="396"/>
                  </a:lnTo>
                  <a:lnTo>
                    <a:pt x="837" y="412"/>
                  </a:lnTo>
                  <a:lnTo>
                    <a:pt x="755" y="433"/>
                  </a:lnTo>
                  <a:lnTo>
                    <a:pt x="676" y="455"/>
                  </a:lnTo>
                  <a:lnTo>
                    <a:pt x="597" y="483"/>
                  </a:lnTo>
                  <a:lnTo>
                    <a:pt x="521" y="512"/>
                  </a:lnTo>
                  <a:lnTo>
                    <a:pt x="444" y="546"/>
                  </a:lnTo>
                  <a:lnTo>
                    <a:pt x="369" y="581"/>
                  </a:lnTo>
                  <a:lnTo>
                    <a:pt x="294" y="620"/>
                  </a:lnTo>
                  <a:lnTo>
                    <a:pt x="221" y="662"/>
                  </a:lnTo>
                  <a:lnTo>
                    <a:pt x="147" y="707"/>
                  </a:lnTo>
                  <a:lnTo>
                    <a:pt x="74" y="754"/>
                  </a:lnTo>
                  <a:lnTo>
                    <a:pt x="0" y="80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66780" name="Freeform 92"/>
            <p:cNvSpPr>
              <a:spLocks/>
            </p:cNvSpPr>
            <p:nvPr/>
          </p:nvSpPr>
          <p:spPr bwMode="auto">
            <a:xfrm>
              <a:off x="1029" y="1055"/>
              <a:ext cx="5404" cy="545"/>
            </a:xfrm>
            <a:custGeom>
              <a:avLst/>
              <a:gdLst/>
              <a:ahLst/>
              <a:cxnLst>
                <a:cxn ang="0">
                  <a:pos x="5404" y="0"/>
                </a:cxn>
                <a:cxn ang="0">
                  <a:pos x="5380" y="68"/>
                </a:cxn>
                <a:cxn ang="0">
                  <a:pos x="5350" y="144"/>
                </a:cxn>
                <a:cxn ang="0">
                  <a:pos x="5304" y="241"/>
                </a:cxn>
                <a:cxn ang="0">
                  <a:pos x="5243" y="352"/>
                </a:cxn>
                <a:cxn ang="0">
                  <a:pos x="5165" y="473"/>
                </a:cxn>
                <a:cxn ang="0">
                  <a:pos x="5096" y="566"/>
                </a:cxn>
                <a:cxn ang="0">
                  <a:pos x="5043" y="627"/>
                </a:cxn>
                <a:cxn ang="0">
                  <a:pos x="4986" y="688"/>
                </a:cxn>
                <a:cxn ang="0">
                  <a:pos x="4924" y="748"/>
                </a:cxn>
                <a:cxn ang="0">
                  <a:pos x="4857" y="805"/>
                </a:cxn>
                <a:cxn ang="0">
                  <a:pos x="4785" y="858"/>
                </a:cxn>
                <a:cxn ang="0">
                  <a:pos x="4707" y="908"/>
                </a:cxn>
                <a:cxn ang="0">
                  <a:pos x="4624" y="955"/>
                </a:cxn>
                <a:cxn ang="0">
                  <a:pos x="4535" y="995"/>
                </a:cxn>
                <a:cxn ang="0">
                  <a:pos x="4440" y="1029"/>
                </a:cxn>
                <a:cxn ang="0">
                  <a:pos x="4340" y="1056"/>
                </a:cxn>
                <a:cxn ang="0">
                  <a:pos x="4233" y="1076"/>
                </a:cxn>
                <a:cxn ang="0">
                  <a:pos x="4121" y="1089"/>
                </a:cxn>
                <a:cxn ang="0">
                  <a:pos x="4002" y="1092"/>
                </a:cxn>
                <a:cxn ang="0">
                  <a:pos x="3877" y="1085"/>
                </a:cxn>
                <a:cxn ang="0">
                  <a:pos x="3745" y="1069"/>
                </a:cxn>
                <a:cxn ang="0">
                  <a:pos x="3606" y="1042"/>
                </a:cxn>
                <a:cxn ang="0">
                  <a:pos x="3460" y="1003"/>
                </a:cxn>
                <a:cxn ang="0">
                  <a:pos x="3307" y="951"/>
                </a:cxn>
                <a:cxn ang="0">
                  <a:pos x="3228" y="921"/>
                </a:cxn>
                <a:cxn ang="0">
                  <a:pos x="2919" y="801"/>
                </a:cxn>
                <a:cxn ang="0">
                  <a:pos x="2631" y="701"/>
                </a:cxn>
                <a:cxn ang="0">
                  <a:pos x="2363" y="617"/>
                </a:cxn>
                <a:cxn ang="0">
                  <a:pos x="2113" y="551"/>
                </a:cxn>
                <a:cxn ang="0">
                  <a:pos x="1880" y="501"/>
                </a:cxn>
                <a:cxn ang="0">
                  <a:pos x="1662" y="469"/>
                </a:cxn>
                <a:cxn ang="0">
                  <a:pos x="1458" y="451"/>
                </a:cxn>
                <a:cxn ang="0">
                  <a:pos x="1266" y="448"/>
                </a:cxn>
                <a:cxn ang="0">
                  <a:pos x="1085" y="461"/>
                </a:cxn>
                <a:cxn ang="0">
                  <a:pos x="914" y="488"/>
                </a:cxn>
                <a:cxn ang="0">
                  <a:pos x="750" y="528"/>
                </a:cxn>
                <a:cxn ang="0">
                  <a:pos x="593" y="582"/>
                </a:cxn>
                <a:cxn ang="0">
                  <a:pos x="440" y="648"/>
                </a:cxn>
                <a:cxn ang="0">
                  <a:pos x="292" y="727"/>
                </a:cxn>
                <a:cxn ang="0">
                  <a:pos x="146" y="817"/>
                </a:cxn>
                <a:cxn ang="0">
                  <a:pos x="0" y="918"/>
                </a:cxn>
              </a:cxnLst>
              <a:rect l="0" t="0" r="r" b="b"/>
              <a:pathLst>
                <a:path w="5404" h="1092">
                  <a:moveTo>
                    <a:pt x="5404" y="0"/>
                  </a:moveTo>
                  <a:lnTo>
                    <a:pt x="5404" y="0"/>
                  </a:lnTo>
                  <a:lnTo>
                    <a:pt x="5398" y="18"/>
                  </a:lnTo>
                  <a:lnTo>
                    <a:pt x="5380" y="68"/>
                  </a:lnTo>
                  <a:lnTo>
                    <a:pt x="5366" y="104"/>
                  </a:lnTo>
                  <a:lnTo>
                    <a:pt x="5350" y="144"/>
                  </a:lnTo>
                  <a:lnTo>
                    <a:pt x="5329" y="191"/>
                  </a:lnTo>
                  <a:lnTo>
                    <a:pt x="5304" y="241"/>
                  </a:lnTo>
                  <a:lnTo>
                    <a:pt x="5275" y="294"/>
                  </a:lnTo>
                  <a:lnTo>
                    <a:pt x="5243" y="352"/>
                  </a:lnTo>
                  <a:lnTo>
                    <a:pt x="5207" y="412"/>
                  </a:lnTo>
                  <a:lnTo>
                    <a:pt x="5165" y="473"/>
                  </a:lnTo>
                  <a:lnTo>
                    <a:pt x="5119" y="535"/>
                  </a:lnTo>
                  <a:lnTo>
                    <a:pt x="5096" y="566"/>
                  </a:lnTo>
                  <a:lnTo>
                    <a:pt x="5069" y="596"/>
                  </a:lnTo>
                  <a:lnTo>
                    <a:pt x="5043" y="627"/>
                  </a:lnTo>
                  <a:lnTo>
                    <a:pt x="5015" y="658"/>
                  </a:lnTo>
                  <a:lnTo>
                    <a:pt x="4986" y="688"/>
                  </a:lnTo>
                  <a:lnTo>
                    <a:pt x="4955" y="719"/>
                  </a:lnTo>
                  <a:lnTo>
                    <a:pt x="4924" y="748"/>
                  </a:lnTo>
                  <a:lnTo>
                    <a:pt x="4892" y="777"/>
                  </a:lnTo>
                  <a:lnTo>
                    <a:pt x="4857" y="805"/>
                  </a:lnTo>
                  <a:lnTo>
                    <a:pt x="4821" y="832"/>
                  </a:lnTo>
                  <a:lnTo>
                    <a:pt x="4785" y="858"/>
                  </a:lnTo>
                  <a:lnTo>
                    <a:pt x="4746" y="884"/>
                  </a:lnTo>
                  <a:lnTo>
                    <a:pt x="4707" y="908"/>
                  </a:lnTo>
                  <a:lnTo>
                    <a:pt x="4667" y="932"/>
                  </a:lnTo>
                  <a:lnTo>
                    <a:pt x="4624" y="955"/>
                  </a:lnTo>
                  <a:lnTo>
                    <a:pt x="4581" y="974"/>
                  </a:lnTo>
                  <a:lnTo>
                    <a:pt x="4535" y="995"/>
                  </a:lnTo>
                  <a:lnTo>
                    <a:pt x="4489" y="1013"/>
                  </a:lnTo>
                  <a:lnTo>
                    <a:pt x="4440" y="1029"/>
                  </a:lnTo>
                  <a:lnTo>
                    <a:pt x="4390" y="1043"/>
                  </a:lnTo>
                  <a:lnTo>
                    <a:pt x="4340" y="1056"/>
                  </a:lnTo>
                  <a:lnTo>
                    <a:pt x="4288" y="1068"/>
                  </a:lnTo>
                  <a:lnTo>
                    <a:pt x="4233" y="1076"/>
                  </a:lnTo>
                  <a:lnTo>
                    <a:pt x="4178" y="1084"/>
                  </a:lnTo>
                  <a:lnTo>
                    <a:pt x="4121" y="1089"/>
                  </a:lnTo>
                  <a:lnTo>
                    <a:pt x="4063" y="1092"/>
                  </a:lnTo>
                  <a:lnTo>
                    <a:pt x="4002" y="1092"/>
                  </a:lnTo>
                  <a:lnTo>
                    <a:pt x="3941" y="1090"/>
                  </a:lnTo>
                  <a:lnTo>
                    <a:pt x="3877" y="1085"/>
                  </a:lnTo>
                  <a:lnTo>
                    <a:pt x="3811" y="1079"/>
                  </a:lnTo>
                  <a:lnTo>
                    <a:pt x="3745" y="1069"/>
                  </a:lnTo>
                  <a:lnTo>
                    <a:pt x="3675" y="1058"/>
                  </a:lnTo>
                  <a:lnTo>
                    <a:pt x="3606" y="1042"/>
                  </a:lnTo>
                  <a:lnTo>
                    <a:pt x="3534" y="1024"/>
                  </a:lnTo>
                  <a:lnTo>
                    <a:pt x="3460" y="1003"/>
                  </a:lnTo>
                  <a:lnTo>
                    <a:pt x="3384" y="979"/>
                  </a:lnTo>
                  <a:lnTo>
                    <a:pt x="3307" y="951"/>
                  </a:lnTo>
                  <a:lnTo>
                    <a:pt x="3228" y="921"/>
                  </a:lnTo>
                  <a:lnTo>
                    <a:pt x="3228" y="921"/>
                  </a:lnTo>
                  <a:lnTo>
                    <a:pt x="3071" y="859"/>
                  </a:lnTo>
                  <a:lnTo>
                    <a:pt x="2919" y="801"/>
                  </a:lnTo>
                  <a:lnTo>
                    <a:pt x="2773" y="750"/>
                  </a:lnTo>
                  <a:lnTo>
                    <a:pt x="2631" y="701"/>
                  </a:lnTo>
                  <a:lnTo>
                    <a:pt x="2495" y="656"/>
                  </a:lnTo>
                  <a:lnTo>
                    <a:pt x="2363" y="617"/>
                  </a:lnTo>
                  <a:lnTo>
                    <a:pt x="2237" y="582"/>
                  </a:lnTo>
                  <a:lnTo>
                    <a:pt x="2113" y="551"/>
                  </a:lnTo>
                  <a:lnTo>
                    <a:pt x="1995" y="524"/>
                  </a:lnTo>
                  <a:lnTo>
                    <a:pt x="1880" y="501"/>
                  </a:lnTo>
                  <a:lnTo>
                    <a:pt x="1769" y="483"/>
                  </a:lnTo>
                  <a:lnTo>
                    <a:pt x="1662" y="469"/>
                  </a:lnTo>
                  <a:lnTo>
                    <a:pt x="1558" y="457"/>
                  </a:lnTo>
                  <a:lnTo>
                    <a:pt x="1458" y="451"/>
                  </a:lnTo>
                  <a:lnTo>
                    <a:pt x="1361" y="448"/>
                  </a:lnTo>
                  <a:lnTo>
                    <a:pt x="1266" y="448"/>
                  </a:lnTo>
                  <a:lnTo>
                    <a:pt x="1175" y="453"/>
                  </a:lnTo>
                  <a:lnTo>
                    <a:pt x="1085" y="461"/>
                  </a:lnTo>
                  <a:lnTo>
                    <a:pt x="998" y="472"/>
                  </a:lnTo>
                  <a:lnTo>
                    <a:pt x="914" y="488"/>
                  </a:lnTo>
                  <a:lnTo>
                    <a:pt x="830" y="506"/>
                  </a:lnTo>
                  <a:lnTo>
                    <a:pt x="750" y="528"/>
                  </a:lnTo>
                  <a:lnTo>
                    <a:pt x="671" y="553"/>
                  </a:lnTo>
                  <a:lnTo>
                    <a:pt x="593" y="582"/>
                  </a:lnTo>
                  <a:lnTo>
                    <a:pt x="517" y="614"/>
                  </a:lnTo>
                  <a:lnTo>
                    <a:pt x="440" y="648"/>
                  </a:lnTo>
                  <a:lnTo>
                    <a:pt x="365" y="687"/>
                  </a:lnTo>
                  <a:lnTo>
                    <a:pt x="292" y="727"/>
                  </a:lnTo>
                  <a:lnTo>
                    <a:pt x="218" y="771"/>
                  </a:lnTo>
                  <a:lnTo>
                    <a:pt x="146" y="817"/>
                  </a:lnTo>
                  <a:lnTo>
                    <a:pt x="72" y="866"/>
                  </a:lnTo>
                  <a:lnTo>
                    <a:pt x="0" y="91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66781" name="Freeform 93"/>
            <p:cNvSpPr>
              <a:spLocks/>
            </p:cNvSpPr>
            <p:nvPr/>
          </p:nvSpPr>
          <p:spPr bwMode="auto">
            <a:xfrm>
              <a:off x="1067" y="1026"/>
              <a:ext cx="5390" cy="562"/>
            </a:xfrm>
            <a:custGeom>
              <a:avLst/>
              <a:gdLst/>
              <a:ahLst/>
              <a:cxnLst>
                <a:cxn ang="0">
                  <a:pos x="5390" y="0"/>
                </a:cxn>
                <a:cxn ang="0">
                  <a:pos x="5366" y="70"/>
                </a:cxn>
                <a:cxn ang="0">
                  <a:pos x="5337" y="147"/>
                </a:cxn>
                <a:cxn ang="0">
                  <a:pos x="5292" y="244"/>
                </a:cxn>
                <a:cxn ang="0">
                  <a:pos x="5233" y="357"/>
                </a:cxn>
                <a:cxn ang="0">
                  <a:pos x="5158" y="480"/>
                </a:cxn>
                <a:cxn ang="0">
                  <a:pos x="5088" y="575"/>
                </a:cxn>
                <a:cxn ang="0">
                  <a:pos x="5037" y="638"/>
                </a:cxn>
                <a:cxn ang="0">
                  <a:pos x="4981" y="701"/>
                </a:cxn>
                <a:cxn ang="0">
                  <a:pos x="4920" y="762"/>
                </a:cxn>
                <a:cxn ang="0">
                  <a:pos x="4854" y="821"/>
                </a:cxn>
                <a:cxn ang="0">
                  <a:pos x="4783" y="875"/>
                </a:cxn>
                <a:cxn ang="0">
                  <a:pos x="4705" y="927"/>
                </a:cxn>
                <a:cxn ang="0">
                  <a:pos x="4623" y="976"/>
                </a:cxn>
                <a:cxn ang="0">
                  <a:pos x="4534" y="1018"/>
                </a:cxn>
                <a:cxn ang="0">
                  <a:pos x="4441" y="1053"/>
                </a:cxn>
                <a:cxn ang="0">
                  <a:pos x="4341" y="1084"/>
                </a:cxn>
                <a:cxn ang="0">
                  <a:pos x="4234" y="1106"/>
                </a:cxn>
                <a:cxn ang="0">
                  <a:pos x="4122" y="1121"/>
                </a:cxn>
                <a:cxn ang="0">
                  <a:pos x="4004" y="1126"/>
                </a:cxn>
                <a:cxn ang="0">
                  <a:pos x="3878" y="1122"/>
                </a:cxn>
                <a:cxn ang="0">
                  <a:pos x="3746" y="1110"/>
                </a:cxn>
                <a:cxn ang="0">
                  <a:pos x="3607" y="1084"/>
                </a:cxn>
                <a:cxn ang="0">
                  <a:pos x="3460" y="1048"/>
                </a:cxn>
                <a:cxn ang="0">
                  <a:pos x="3307" y="1000"/>
                </a:cxn>
                <a:cxn ang="0">
                  <a:pos x="3228" y="971"/>
                </a:cxn>
                <a:cxn ang="0">
                  <a:pos x="2917" y="856"/>
                </a:cxn>
                <a:cxn ang="0">
                  <a:pos x="2628" y="761"/>
                </a:cxn>
                <a:cxn ang="0">
                  <a:pos x="2359" y="682"/>
                </a:cxn>
                <a:cxn ang="0">
                  <a:pos x="2107" y="620"/>
                </a:cxn>
                <a:cxn ang="0">
                  <a:pos x="1873" y="575"/>
                </a:cxn>
                <a:cxn ang="0">
                  <a:pos x="1655" y="548"/>
                </a:cxn>
                <a:cxn ang="0">
                  <a:pos x="1451" y="533"/>
                </a:cxn>
                <a:cxn ang="0">
                  <a:pos x="1259" y="535"/>
                </a:cxn>
                <a:cxn ang="0">
                  <a:pos x="1077" y="551"/>
                </a:cxn>
                <a:cxn ang="0">
                  <a:pos x="906" y="582"/>
                </a:cxn>
                <a:cxn ang="0">
                  <a:pos x="744" y="625"/>
                </a:cxn>
                <a:cxn ang="0">
                  <a:pos x="587" y="683"/>
                </a:cxn>
                <a:cxn ang="0">
                  <a:pos x="436" y="753"/>
                </a:cxn>
                <a:cxn ang="0">
                  <a:pos x="288" y="835"/>
                </a:cxn>
                <a:cxn ang="0">
                  <a:pos x="144" y="929"/>
                </a:cxn>
                <a:cxn ang="0">
                  <a:pos x="0" y="1034"/>
                </a:cxn>
              </a:cxnLst>
              <a:rect l="0" t="0" r="r" b="b"/>
              <a:pathLst>
                <a:path w="5390" h="1126">
                  <a:moveTo>
                    <a:pt x="5390" y="0"/>
                  </a:moveTo>
                  <a:lnTo>
                    <a:pt x="5390" y="0"/>
                  </a:lnTo>
                  <a:lnTo>
                    <a:pt x="5384" y="18"/>
                  </a:lnTo>
                  <a:lnTo>
                    <a:pt x="5366" y="70"/>
                  </a:lnTo>
                  <a:lnTo>
                    <a:pt x="5353" y="105"/>
                  </a:lnTo>
                  <a:lnTo>
                    <a:pt x="5337" y="147"/>
                  </a:lnTo>
                  <a:lnTo>
                    <a:pt x="5316" y="192"/>
                  </a:lnTo>
                  <a:lnTo>
                    <a:pt x="5292" y="244"/>
                  </a:lnTo>
                  <a:lnTo>
                    <a:pt x="5265" y="299"/>
                  </a:lnTo>
                  <a:lnTo>
                    <a:pt x="5233" y="357"/>
                  </a:lnTo>
                  <a:lnTo>
                    <a:pt x="5198" y="418"/>
                  </a:lnTo>
                  <a:lnTo>
                    <a:pt x="5158" y="480"/>
                  </a:lnTo>
                  <a:lnTo>
                    <a:pt x="5113" y="544"/>
                  </a:lnTo>
                  <a:lnTo>
                    <a:pt x="5088" y="575"/>
                  </a:lnTo>
                  <a:lnTo>
                    <a:pt x="5063" y="607"/>
                  </a:lnTo>
                  <a:lnTo>
                    <a:pt x="5037" y="638"/>
                  </a:lnTo>
                  <a:lnTo>
                    <a:pt x="5011" y="670"/>
                  </a:lnTo>
                  <a:lnTo>
                    <a:pt x="4981" y="701"/>
                  </a:lnTo>
                  <a:lnTo>
                    <a:pt x="4951" y="732"/>
                  </a:lnTo>
                  <a:lnTo>
                    <a:pt x="4920" y="762"/>
                  </a:lnTo>
                  <a:lnTo>
                    <a:pt x="4888" y="791"/>
                  </a:lnTo>
                  <a:lnTo>
                    <a:pt x="4854" y="821"/>
                  </a:lnTo>
                  <a:lnTo>
                    <a:pt x="4819" y="848"/>
                  </a:lnTo>
                  <a:lnTo>
                    <a:pt x="4783" y="875"/>
                  </a:lnTo>
                  <a:lnTo>
                    <a:pt x="4745" y="903"/>
                  </a:lnTo>
                  <a:lnTo>
                    <a:pt x="4705" y="927"/>
                  </a:lnTo>
                  <a:lnTo>
                    <a:pt x="4665" y="951"/>
                  </a:lnTo>
                  <a:lnTo>
                    <a:pt x="4623" y="976"/>
                  </a:lnTo>
                  <a:lnTo>
                    <a:pt x="4580" y="997"/>
                  </a:lnTo>
                  <a:lnTo>
                    <a:pt x="4534" y="1018"/>
                  </a:lnTo>
                  <a:lnTo>
                    <a:pt x="4488" y="1037"/>
                  </a:lnTo>
                  <a:lnTo>
                    <a:pt x="4441" y="1053"/>
                  </a:lnTo>
                  <a:lnTo>
                    <a:pt x="4391" y="1069"/>
                  </a:lnTo>
                  <a:lnTo>
                    <a:pt x="4341" y="1084"/>
                  </a:lnTo>
                  <a:lnTo>
                    <a:pt x="4289" y="1095"/>
                  </a:lnTo>
                  <a:lnTo>
                    <a:pt x="4234" y="1106"/>
                  </a:lnTo>
                  <a:lnTo>
                    <a:pt x="4179" y="1114"/>
                  </a:lnTo>
                  <a:lnTo>
                    <a:pt x="4122" y="1121"/>
                  </a:lnTo>
                  <a:lnTo>
                    <a:pt x="4064" y="1124"/>
                  </a:lnTo>
                  <a:lnTo>
                    <a:pt x="4004" y="1126"/>
                  </a:lnTo>
                  <a:lnTo>
                    <a:pt x="3941" y="1126"/>
                  </a:lnTo>
                  <a:lnTo>
                    <a:pt x="3878" y="1122"/>
                  </a:lnTo>
                  <a:lnTo>
                    <a:pt x="3812" y="1118"/>
                  </a:lnTo>
                  <a:lnTo>
                    <a:pt x="3746" y="1110"/>
                  </a:lnTo>
                  <a:lnTo>
                    <a:pt x="3676" y="1098"/>
                  </a:lnTo>
                  <a:lnTo>
                    <a:pt x="3607" y="1084"/>
                  </a:lnTo>
                  <a:lnTo>
                    <a:pt x="3535" y="1068"/>
                  </a:lnTo>
                  <a:lnTo>
                    <a:pt x="3460" y="1048"/>
                  </a:lnTo>
                  <a:lnTo>
                    <a:pt x="3385" y="1026"/>
                  </a:lnTo>
                  <a:lnTo>
                    <a:pt x="3307" y="1000"/>
                  </a:lnTo>
                  <a:lnTo>
                    <a:pt x="3228" y="971"/>
                  </a:lnTo>
                  <a:lnTo>
                    <a:pt x="3228" y="971"/>
                  </a:lnTo>
                  <a:lnTo>
                    <a:pt x="3069" y="911"/>
                  </a:lnTo>
                  <a:lnTo>
                    <a:pt x="2917" y="856"/>
                  </a:lnTo>
                  <a:lnTo>
                    <a:pt x="2770" y="806"/>
                  </a:lnTo>
                  <a:lnTo>
                    <a:pt x="2628" y="761"/>
                  </a:lnTo>
                  <a:lnTo>
                    <a:pt x="2491" y="719"/>
                  </a:lnTo>
                  <a:lnTo>
                    <a:pt x="2359" y="682"/>
                  </a:lnTo>
                  <a:lnTo>
                    <a:pt x="2231" y="649"/>
                  </a:lnTo>
                  <a:lnTo>
                    <a:pt x="2107" y="620"/>
                  </a:lnTo>
                  <a:lnTo>
                    <a:pt x="1988" y="596"/>
                  </a:lnTo>
                  <a:lnTo>
                    <a:pt x="1873" y="575"/>
                  </a:lnTo>
                  <a:lnTo>
                    <a:pt x="1762" y="559"/>
                  </a:lnTo>
                  <a:lnTo>
                    <a:pt x="1655" y="548"/>
                  </a:lnTo>
                  <a:lnTo>
                    <a:pt x="1551" y="538"/>
                  </a:lnTo>
                  <a:lnTo>
                    <a:pt x="1451" y="533"/>
                  </a:lnTo>
                  <a:lnTo>
                    <a:pt x="1353" y="533"/>
                  </a:lnTo>
                  <a:lnTo>
                    <a:pt x="1259" y="535"/>
                  </a:lnTo>
                  <a:lnTo>
                    <a:pt x="1166" y="541"/>
                  </a:lnTo>
                  <a:lnTo>
                    <a:pt x="1077" y="551"/>
                  </a:lnTo>
                  <a:lnTo>
                    <a:pt x="991" y="565"/>
                  </a:lnTo>
                  <a:lnTo>
                    <a:pt x="906" y="582"/>
                  </a:lnTo>
                  <a:lnTo>
                    <a:pt x="824" y="603"/>
                  </a:lnTo>
                  <a:lnTo>
                    <a:pt x="744" y="625"/>
                  </a:lnTo>
                  <a:lnTo>
                    <a:pt x="665" y="653"/>
                  </a:lnTo>
                  <a:lnTo>
                    <a:pt x="587" y="683"/>
                  </a:lnTo>
                  <a:lnTo>
                    <a:pt x="511" y="716"/>
                  </a:lnTo>
                  <a:lnTo>
                    <a:pt x="436" y="753"/>
                  </a:lnTo>
                  <a:lnTo>
                    <a:pt x="362" y="791"/>
                  </a:lnTo>
                  <a:lnTo>
                    <a:pt x="288" y="835"/>
                  </a:lnTo>
                  <a:lnTo>
                    <a:pt x="216" y="880"/>
                  </a:lnTo>
                  <a:lnTo>
                    <a:pt x="144" y="929"/>
                  </a:lnTo>
                  <a:lnTo>
                    <a:pt x="72" y="979"/>
                  </a:lnTo>
                  <a:lnTo>
                    <a:pt x="0" y="103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66782" name="Freeform 94"/>
            <p:cNvSpPr>
              <a:spLocks/>
            </p:cNvSpPr>
            <p:nvPr/>
          </p:nvSpPr>
          <p:spPr bwMode="auto">
            <a:xfrm>
              <a:off x="1106" y="997"/>
              <a:ext cx="5373" cy="580"/>
            </a:xfrm>
            <a:custGeom>
              <a:avLst/>
              <a:gdLst/>
              <a:ahLst/>
              <a:cxnLst>
                <a:cxn ang="0">
                  <a:pos x="5373" y="0"/>
                </a:cxn>
                <a:cxn ang="0">
                  <a:pos x="5351" y="69"/>
                </a:cxn>
                <a:cxn ang="0">
                  <a:pos x="5323" y="147"/>
                </a:cxn>
                <a:cxn ang="0">
                  <a:pos x="5280" y="247"/>
                </a:cxn>
                <a:cxn ang="0">
                  <a:pos x="5221" y="361"/>
                </a:cxn>
                <a:cxn ang="0">
                  <a:pos x="5148" y="486"/>
                </a:cxn>
                <a:cxn ang="0">
                  <a:pos x="5081" y="583"/>
                </a:cxn>
                <a:cxn ang="0">
                  <a:pos x="5031" y="647"/>
                </a:cxn>
                <a:cxn ang="0">
                  <a:pos x="4976" y="712"/>
                </a:cxn>
                <a:cxn ang="0">
                  <a:pos x="4916" y="773"/>
                </a:cxn>
                <a:cxn ang="0">
                  <a:pos x="4849" y="833"/>
                </a:cxn>
                <a:cxn ang="0">
                  <a:pos x="4780" y="891"/>
                </a:cxn>
                <a:cxn ang="0">
                  <a:pos x="4704" y="944"/>
                </a:cxn>
                <a:cxn ang="0">
                  <a:pos x="4622" y="994"/>
                </a:cxn>
                <a:cxn ang="0">
                  <a:pos x="4534" y="1038"/>
                </a:cxn>
                <a:cxn ang="0">
                  <a:pos x="4441" y="1077"/>
                </a:cxn>
                <a:cxn ang="0">
                  <a:pos x="4341" y="1109"/>
                </a:cxn>
                <a:cxn ang="0">
                  <a:pos x="4236" y="1133"/>
                </a:cxn>
                <a:cxn ang="0">
                  <a:pos x="4123" y="1149"/>
                </a:cxn>
                <a:cxn ang="0">
                  <a:pos x="4004" y="1159"/>
                </a:cxn>
                <a:cxn ang="0">
                  <a:pos x="3879" y="1157"/>
                </a:cxn>
                <a:cxn ang="0">
                  <a:pos x="3746" y="1146"/>
                </a:cxn>
                <a:cxn ang="0">
                  <a:pos x="3607" y="1124"/>
                </a:cxn>
                <a:cxn ang="0">
                  <a:pos x="3460" y="1091"/>
                </a:cxn>
                <a:cxn ang="0">
                  <a:pos x="3305" y="1044"/>
                </a:cxn>
                <a:cxn ang="0">
                  <a:pos x="3226" y="1017"/>
                </a:cxn>
                <a:cxn ang="0">
                  <a:pos x="2914" y="909"/>
                </a:cxn>
                <a:cxn ang="0">
                  <a:pos x="2622" y="818"/>
                </a:cxn>
                <a:cxn ang="0">
                  <a:pos x="2353" y="746"/>
                </a:cxn>
                <a:cxn ang="0">
                  <a:pos x="2100" y="689"/>
                </a:cxn>
                <a:cxn ang="0">
                  <a:pos x="1866" y="649"/>
                </a:cxn>
                <a:cxn ang="0">
                  <a:pos x="1648" y="625"/>
                </a:cxn>
                <a:cxn ang="0">
                  <a:pos x="1442" y="615"/>
                </a:cxn>
                <a:cxn ang="0">
                  <a:pos x="1251" y="620"/>
                </a:cxn>
                <a:cxn ang="0">
                  <a:pos x="1070" y="641"/>
                </a:cxn>
                <a:cxn ang="0">
                  <a:pos x="899" y="675"/>
                </a:cxn>
                <a:cxn ang="0">
                  <a:pos x="737" y="722"/>
                </a:cxn>
                <a:cxn ang="0">
                  <a:pos x="581" y="783"/>
                </a:cxn>
                <a:cxn ang="0">
                  <a:pos x="431" y="856"/>
                </a:cxn>
                <a:cxn ang="0">
                  <a:pos x="286" y="941"/>
                </a:cxn>
                <a:cxn ang="0">
                  <a:pos x="143" y="1038"/>
                </a:cxn>
                <a:cxn ang="0">
                  <a:pos x="0" y="1146"/>
                </a:cxn>
              </a:cxnLst>
              <a:rect l="0" t="0" r="r" b="b"/>
              <a:pathLst>
                <a:path w="5373" h="1159">
                  <a:moveTo>
                    <a:pt x="5373" y="0"/>
                  </a:moveTo>
                  <a:lnTo>
                    <a:pt x="5373" y="0"/>
                  </a:lnTo>
                  <a:lnTo>
                    <a:pt x="5367" y="18"/>
                  </a:lnTo>
                  <a:lnTo>
                    <a:pt x="5351" y="69"/>
                  </a:lnTo>
                  <a:lnTo>
                    <a:pt x="5338" y="105"/>
                  </a:lnTo>
                  <a:lnTo>
                    <a:pt x="5323" y="147"/>
                  </a:lnTo>
                  <a:lnTo>
                    <a:pt x="5303" y="194"/>
                  </a:lnTo>
                  <a:lnTo>
                    <a:pt x="5280" y="247"/>
                  </a:lnTo>
                  <a:lnTo>
                    <a:pt x="5253" y="302"/>
                  </a:lnTo>
                  <a:lnTo>
                    <a:pt x="5221" y="361"/>
                  </a:lnTo>
                  <a:lnTo>
                    <a:pt x="5187" y="423"/>
                  </a:lnTo>
                  <a:lnTo>
                    <a:pt x="5148" y="486"/>
                  </a:lnTo>
                  <a:lnTo>
                    <a:pt x="5105" y="550"/>
                  </a:lnTo>
                  <a:lnTo>
                    <a:pt x="5081" y="583"/>
                  </a:lnTo>
                  <a:lnTo>
                    <a:pt x="5056" y="615"/>
                  </a:lnTo>
                  <a:lnTo>
                    <a:pt x="5031" y="647"/>
                  </a:lnTo>
                  <a:lnTo>
                    <a:pt x="5003" y="680"/>
                  </a:lnTo>
                  <a:lnTo>
                    <a:pt x="4976" y="712"/>
                  </a:lnTo>
                  <a:lnTo>
                    <a:pt x="4947" y="743"/>
                  </a:lnTo>
                  <a:lnTo>
                    <a:pt x="4916" y="773"/>
                  </a:lnTo>
                  <a:lnTo>
                    <a:pt x="4883" y="804"/>
                  </a:lnTo>
                  <a:lnTo>
                    <a:pt x="4849" y="833"/>
                  </a:lnTo>
                  <a:lnTo>
                    <a:pt x="4815" y="862"/>
                  </a:lnTo>
                  <a:lnTo>
                    <a:pt x="4780" y="891"/>
                  </a:lnTo>
                  <a:lnTo>
                    <a:pt x="4742" y="919"/>
                  </a:lnTo>
                  <a:lnTo>
                    <a:pt x="4704" y="944"/>
                  </a:lnTo>
                  <a:lnTo>
                    <a:pt x="4663" y="970"/>
                  </a:lnTo>
                  <a:lnTo>
                    <a:pt x="4622" y="994"/>
                  </a:lnTo>
                  <a:lnTo>
                    <a:pt x="4579" y="1017"/>
                  </a:lnTo>
                  <a:lnTo>
                    <a:pt x="4534" y="1038"/>
                  </a:lnTo>
                  <a:lnTo>
                    <a:pt x="4488" y="1057"/>
                  </a:lnTo>
                  <a:lnTo>
                    <a:pt x="4441" y="1077"/>
                  </a:lnTo>
                  <a:lnTo>
                    <a:pt x="4391" y="1093"/>
                  </a:lnTo>
                  <a:lnTo>
                    <a:pt x="4341" y="1109"/>
                  </a:lnTo>
                  <a:lnTo>
                    <a:pt x="4288" y="1122"/>
                  </a:lnTo>
                  <a:lnTo>
                    <a:pt x="4236" y="1133"/>
                  </a:lnTo>
                  <a:lnTo>
                    <a:pt x="4180" y="1143"/>
                  </a:lnTo>
                  <a:lnTo>
                    <a:pt x="4123" y="1149"/>
                  </a:lnTo>
                  <a:lnTo>
                    <a:pt x="4065" y="1156"/>
                  </a:lnTo>
                  <a:lnTo>
                    <a:pt x="4004" y="1159"/>
                  </a:lnTo>
                  <a:lnTo>
                    <a:pt x="3943" y="1159"/>
                  </a:lnTo>
                  <a:lnTo>
                    <a:pt x="3879" y="1157"/>
                  </a:lnTo>
                  <a:lnTo>
                    <a:pt x="3814" y="1153"/>
                  </a:lnTo>
                  <a:lnTo>
                    <a:pt x="3746" y="1146"/>
                  </a:lnTo>
                  <a:lnTo>
                    <a:pt x="3677" y="1136"/>
                  </a:lnTo>
                  <a:lnTo>
                    <a:pt x="3607" y="1124"/>
                  </a:lnTo>
                  <a:lnTo>
                    <a:pt x="3534" y="1109"/>
                  </a:lnTo>
                  <a:lnTo>
                    <a:pt x="3460" y="1091"/>
                  </a:lnTo>
                  <a:lnTo>
                    <a:pt x="3383" y="1070"/>
                  </a:lnTo>
                  <a:lnTo>
                    <a:pt x="3305" y="1044"/>
                  </a:lnTo>
                  <a:lnTo>
                    <a:pt x="3226" y="1017"/>
                  </a:lnTo>
                  <a:lnTo>
                    <a:pt x="3226" y="1017"/>
                  </a:lnTo>
                  <a:lnTo>
                    <a:pt x="3067" y="960"/>
                  </a:lnTo>
                  <a:lnTo>
                    <a:pt x="2914" y="909"/>
                  </a:lnTo>
                  <a:lnTo>
                    <a:pt x="2765" y="862"/>
                  </a:lnTo>
                  <a:lnTo>
                    <a:pt x="2622" y="818"/>
                  </a:lnTo>
                  <a:lnTo>
                    <a:pt x="2485" y="780"/>
                  </a:lnTo>
                  <a:lnTo>
                    <a:pt x="2353" y="746"/>
                  </a:lnTo>
                  <a:lnTo>
                    <a:pt x="2224" y="715"/>
                  </a:lnTo>
                  <a:lnTo>
                    <a:pt x="2100" y="689"/>
                  </a:lnTo>
                  <a:lnTo>
                    <a:pt x="1981" y="667"/>
                  </a:lnTo>
                  <a:lnTo>
                    <a:pt x="1866" y="649"/>
                  </a:lnTo>
                  <a:lnTo>
                    <a:pt x="1755" y="634"/>
                  </a:lnTo>
                  <a:lnTo>
                    <a:pt x="1648" y="625"/>
                  </a:lnTo>
                  <a:lnTo>
                    <a:pt x="1543" y="617"/>
                  </a:lnTo>
                  <a:lnTo>
                    <a:pt x="1442" y="615"/>
                  </a:lnTo>
                  <a:lnTo>
                    <a:pt x="1345" y="615"/>
                  </a:lnTo>
                  <a:lnTo>
                    <a:pt x="1251" y="620"/>
                  </a:lnTo>
                  <a:lnTo>
                    <a:pt x="1159" y="628"/>
                  </a:lnTo>
                  <a:lnTo>
                    <a:pt x="1070" y="641"/>
                  </a:lnTo>
                  <a:lnTo>
                    <a:pt x="984" y="655"/>
                  </a:lnTo>
                  <a:lnTo>
                    <a:pt x="899" y="675"/>
                  </a:lnTo>
                  <a:lnTo>
                    <a:pt x="817" y="696"/>
                  </a:lnTo>
                  <a:lnTo>
                    <a:pt x="737" y="722"/>
                  </a:lnTo>
                  <a:lnTo>
                    <a:pt x="659" y="751"/>
                  </a:lnTo>
                  <a:lnTo>
                    <a:pt x="581" y="783"/>
                  </a:lnTo>
                  <a:lnTo>
                    <a:pt x="506" y="817"/>
                  </a:lnTo>
                  <a:lnTo>
                    <a:pt x="431" y="856"/>
                  </a:lnTo>
                  <a:lnTo>
                    <a:pt x="358" y="896"/>
                  </a:lnTo>
                  <a:lnTo>
                    <a:pt x="286" y="941"/>
                  </a:lnTo>
                  <a:lnTo>
                    <a:pt x="213" y="988"/>
                  </a:lnTo>
                  <a:lnTo>
                    <a:pt x="143" y="1038"/>
                  </a:lnTo>
                  <a:lnTo>
                    <a:pt x="70" y="1090"/>
                  </a:lnTo>
                  <a:lnTo>
                    <a:pt x="0" y="114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66783" name="Freeform 95"/>
            <p:cNvSpPr>
              <a:spLocks/>
            </p:cNvSpPr>
            <p:nvPr/>
          </p:nvSpPr>
          <p:spPr bwMode="auto">
            <a:xfrm>
              <a:off x="1146" y="968"/>
              <a:ext cx="5355" cy="631"/>
            </a:xfrm>
            <a:custGeom>
              <a:avLst/>
              <a:gdLst/>
              <a:ahLst/>
              <a:cxnLst>
                <a:cxn ang="0">
                  <a:pos x="5355" y="0"/>
                </a:cxn>
                <a:cxn ang="0">
                  <a:pos x="5334" y="71"/>
                </a:cxn>
                <a:cxn ang="0">
                  <a:pos x="5306" y="150"/>
                </a:cxn>
                <a:cxn ang="0">
                  <a:pos x="5266" y="250"/>
                </a:cxn>
                <a:cxn ang="0">
                  <a:pos x="5209" y="366"/>
                </a:cxn>
                <a:cxn ang="0">
                  <a:pos x="5138" y="494"/>
                </a:cxn>
                <a:cxn ang="0">
                  <a:pos x="5072" y="592"/>
                </a:cxn>
                <a:cxn ang="0">
                  <a:pos x="5023" y="658"/>
                </a:cxn>
                <a:cxn ang="0">
                  <a:pos x="4969" y="723"/>
                </a:cxn>
                <a:cxn ang="0">
                  <a:pos x="4909" y="788"/>
                </a:cxn>
                <a:cxn ang="0">
                  <a:pos x="4845" y="849"/>
                </a:cxn>
                <a:cxn ang="0">
                  <a:pos x="4775" y="909"/>
                </a:cxn>
                <a:cxn ang="0">
                  <a:pos x="4700" y="964"/>
                </a:cxn>
                <a:cxn ang="0">
                  <a:pos x="4619" y="1015"/>
                </a:cxn>
                <a:cxn ang="0">
                  <a:pos x="4532" y="1060"/>
                </a:cxn>
                <a:cxn ang="0">
                  <a:pos x="4439" y="1101"/>
                </a:cxn>
                <a:cxn ang="0">
                  <a:pos x="4340" y="1135"/>
                </a:cxn>
                <a:cxn ang="0">
                  <a:pos x="4235" y="1162"/>
                </a:cxn>
                <a:cxn ang="0">
                  <a:pos x="4123" y="1182"/>
                </a:cxn>
                <a:cxn ang="0">
                  <a:pos x="4004" y="1193"/>
                </a:cxn>
                <a:cxn ang="0">
                  <a:pos x="3879" y="1194"/>
                </a:cxn>
                <a:cxn ang="0">
                  <a:pos x="3746" y="1185"/>
                </a:cxn>
                <a:cxn ang="0">
                  <a:pos x="3606" y="1165"/>
                </a:cxn>
                <a:cxn ang="0">
                  <a:pos x="3458" y="1136"/>
                </a:cxn>
                <a:cxn ang="0">
                  <a:pos x="3304" y="1093"/>
                </a:cxn>
                <a:cxn ang="0">
                  <a:pos x="3224" y="1067"/>
                </a:cxn>
                <a:cxn ang="0">
                  <a:pos x="2910" y="965"/>
                </a:cxn>
                <a:cxn ang="0">
                  <a:pos x="2618" y="880"/>
                </a:cxn>
                <a:cxn ang="0">
                  <a:pos x="2346" y="812"/>
                </a:cxn>
                <a:cxn ang="0">
                  <a:pos x="2094" y="760"/>
                </a:cxn>
                <a:cxn ang="0">
                  <a:pos x="1859" y="723"/>
                </a:cxn>
                <a:cxn ang="0">
                  <a:pos x="1640" y="704"/>
                </a:cxn>
                <a:cxn ang="0">
                  <a:pos x="1434" y="699"/>
                </a:cxn>
                <a:cxn ang="0">
                  <a:pos x="1242" y="707"/>
                </a:cxn>
                <a:cxn ang="0">
                  <a:pos x="1063" y="731"/>
                </a:cxn>
                <a:cxn ang="0">
                  <a:pos x="893" y="768"/>
                </a:cxn>
                <a:cxn ang="0">
                  <a:pos x="732" y="820"/>
                </a:cxn>
                <a:cxn ang="0">
                  <a:pos x="576" y="884"/>
                </a:cxn>
                <a:cxn ang="0">
                  <a:pos x="427" y="960"/>
                </a:cxn>
                <a:cxn ang="0">
                  <a:pos x="283" y="1049"/>
                </a:cxn>
                <a:cxn ang="0">
                  <a:pos x="141" y="1149"/>
                </a:cxn>
                <a:cxn ang="0">
                  <a:pos x="0" y="1261"/>
                </a:cxn>
              </a:cxnLst>
              <a:rect l="0" t="0" r="r" b="b"/>
              <a:pathLst>
                <a:path w="5355" h="1261">
                  <a:moveTo>
                    <a:pt x="5355" y="0"/>
                  </a:moveTo>
                  <a:lnTo>
                    <a:pt x="5355" y="0"/>
                  </a:lnTo>
                  <a:lnTo>
                    <a:pt x="5349" y="19"/>
                  </a:lnTo>
                  <a:lnTo>
                    <a:pt x="5334" y="71"/>
                  </a:lnTo>
                  <a:lnTo>
                    <a:pt x="5322" y="106"/>
                  </a:lnTo>
                  <a:lnTo>
                    <a:pt x="5306" y="150"/>
                  </a:lnTo>
                  <a:lnTo>
                    <a:pt x="5288" y="197"/>
                  </a:lnTo>
                  <a:lnTo>
                    <a:pt x="5266" y="250"/>
                  </a:lnTo>
                  <a:lnTo>
                    <a:pt x="5240" y="306"/>
                  </a:lnTo>
                  <a:lnTo>
                    <a:pt x="5209" y="366"/>
                  </a:lnTo>
                  <a:lnTo>
                    <a:pt x="5176" y="429"/>
                  </a:lnTo>
                  <a:lnTo>
                    <a:pt x="5138" y="494"/>
                  </a:lnTo>
                  <a:lnTo>
                    <a:pt x="5095" y="560"/>
                  </a:lnTo>
                  <a:lnTo>
                    <a:pt x="5072" y="592"/>
                  </a:lnTo>
                  <a:lnTo>
                    <a:pt x="5048" y="625"/>
                  </a:lnTo>
                  <a:lnTo>
                    <a:pt x="5023" y="658"/>
                  </a:lnTo>
                  <a:lnTo>
                    <a:pt x="4997" y="691"/>
                  </a:lnTo>
                  <a:lnTo>
                    <a:pt x="4969" y="723"/>
                  </a:lnTo>
                  <a:lnTo>
                    <a:pt x="4940" y="755"/>
                  </a:lnTo>
                  <a:lnTo>
                    <a:pt x="4909" y="788"/>
                  </a:lnTo>
                  <a:lnTo>
                    <a:pt x="4877" y="818"/>
                  </a:lnTo>
                  <a:lnTo>
                    <a:pt x="4845" y="849"/>
                  </a:lnTo>
                  <a:lnTo>
                    <a:pt x="4811" y="880"/>
                  </a:lnTo>
                  <a:lnTo>
                    <a:pt x="4775" y="909"/>
                  </a:lnTo>
                  <a:lnTo>
                    <a:pt x="4739" y="936"/>
                  </a:lnTo>
                  <a:lnTo>
                    <a:pt x="4700" y="964"/>
                  </a:lnTo>
                  <a:lnTo>
                    <a:pt x="4661" y="989"/>
                  </a:lnTo>
                  <a:lnTo>
                    <a:pt x="4619" y="1015"/>
                  </a:lnTo>
                  <a:lnTo>
                    <a:pt x="4576" y="1038"/>
                  </a:lnTo>
                  <a:lnTo>
                    <a:pt x="4532" y="1060"/>
                  </a:lnTo>
                  <a:lnTo>
                    <a:pt x="4486" y="1081"/>
                  </a:lnTo>
                  <a:lnTo>
                    <a:pt x="4439" y="1101"/>
                  </a:lnTo>
                  <a:lnTo>
                    <a:pt x="4390" y="1119"/>
                  </a:lnTo>
                  <a:lnTo>
                    <a:pt x="4340" y="1135"/>
                  </a:lnTo>
                  <a:lnTo>
                    <a:pt x="4289" y="1149"/>
                  </a:lnTo>
                  <a:lnTo>
                    <a:pt x="4235" y="1162"/>
                  </a:lnTo>
                  <a:lnTo>
                    <a:pt x="4179" y="1173"/>
                  </a:lnTo>
                  <a:lnTo>
                    <a:pt x="4123" y="1182"/>
                  </a:lnTo>
                  <a:lnTo>
                    <a:pt x="4064" y="1188"/>
                  </a:lnTo>
                  <a:lnTo>
                    <a:pt x="4004" y="1193"/>
                  </a:lnTo>
                  <a:lnTo>
                    <a:pt x="3942" y="1194"/>
                  </a:lnTo>
                  <a:lnTo>
                    <a:pt x="3879" y="1194"/>
                  </a:lnTo>
                  <a:lnTo>
                    <a:pt x="3814" y="1191"/>
                  </a:lnTo>
                  <a:lnTo>
                    <a:pt x="3746" y="1185"/>
                  </a:lnTo>
                  <a:lnTo>
                    <a:pt x="3676" y="1177"/>
                  </a:lnTo>
                  <a:lnTo>
                    <a:pt x="3606" y="1165"/>
                  </a:lnTo>
                  <a:lnTo>
                    <a:pt x="3533" y="1153"/>
                  </a:lnTo>
                  <a:lnTo>
                    <a:pt x="3458" y="1136"/>
                  </a:lnTo>
                  <a:lnTo>
                    <a:pt x="3382" y="1115"/>
                  </a:lnTo>
                  <a:lnTo>
                    <a:pt x="3304" y="1093"/>
                  </a:lnTo>
                  <a:lnTo>
                    <a:pt x="3224" y="1067"/>
                  </a:lnTo>
                  <a:lnTo>
                    <a:pt x="3224" y="1067"/>
                  </a:lnTo>
                  <a:lnTo>
                    <a:pt x="3064" y="1014"/>
                  </a:lnTo>
                  <a:lnTo>
                    <a:pt x="2910" y="965"/>
                  </a:lnTo>
                  <a:lnTo>
                    <a:pt x="2761" y="920"/>
                  </a:lnTo>
                  <a:lnTo>
                    <a:pt x="2618" y="880"/>
                  </a:lnTo>
                  <a:lnTo>
                    <a:pt x="2480" y="842"/>
                  </a:lnTo>
                  <a:lnTo>
                    <a:pt x="2346" y="812"/>
                  </a:lnTo>
                  <a:lnTo>
                    <a:pt x="2219" y="783"/>
                  </a:lnTo>
                  <a:lnTo>
                    <a:pt x="2094" y="760"/>
                  </a:lnTo>
                  <a:lnTo>
                    <a:pt x="1974" y="739"/>
                  </a:lnTo>
                  <a:lnTo>
                    <a:pt x="1859" y="723"/>
                  </a:lnTo>
                  <a:lnTo>
                    <a:pt x="1746" y="712"/>
                  </a:lnTo>
                  <a:lnTo>
                    <a:pt x="1640" y="704"/>
                  </a:lnTo>
                  <a:lnTo>
                    <a:pt x="1535" y="699"/>
                  </a:lnTo>
                  <a:lnTo>
                    <a:pt x="1434" y="699"/>
                  </a:lnTo>
                  <a:lnTo>
                    <a:pt x="1337" y="700"/>
                  </a:lnTo>
                  <a:lnTo>
                    <a:pt x="1242" y="707"/>
                  </a:lnTo>
                  <a:lnTo>
                    <a:pt x="1151" y="718"/>
                  </a:lnTo>
                  <a:lnTo>
                    <a:pt x="1063" y="731"/>
                  </a:lnTo>
                  <a:lnTo>
                    <a:pt x="976" y="749"/>
                  </a:lnTo>
                  <a:lnTo>
                    <a:pt x="893" y="768"/>
                  </a:lnTo>
                  <a:lnTo>
                    <a:pt x="811" y="792"/>
                  </a:lnTo>
                  <a:lnTo>
                    <a:pt x="732" y="820"/>
                  </a:lnTo>
                  <a:lnTo>
                    <a:pt x="652" y="851"/>
                  </a:lnTo>
                  <a:lnTo>
                    <a:pt x="576" y="884"/>
                  </a:lnTo>
                  <a:lnTo>
                    <a:pt x="501" y="920"/>
                  </a:lnTo>
                  <a:lnTo>
                    <a:pt x="427" y="960"/>
                  </a:lnTo>
                  <a:lnTo>
                    <a:pt x="355" y="1004"/>
                  </a:lnTo>
                  <a:lnTo>
                    <a:pt x="283" y="1049"/>
                  </a:lnTo>
                  <a:lnTo>
                    <a:pt x="212" y="1098"/>
                  </a:lnTo>
                  <a:lnTo>
                    <a:pt x="141" y="1149"/>
                  </a:lnTo>
                  <a:lnTo>
                    <a:pt x="71" y="1204"/>
                  </a:lnTo>
                  <a:lnTo>
                    <a:pt x="0" y="1261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66784" name="Freeform 96"/>
            <p:cNvSpPr>
              <a:spLocks/>
            </p:cNvSpPr>
            <p:nvPr/>
          </p:nvSpPr>
          <p:spPr bwMode="auto">
            <a:xfrm>
              <a:off x="1187" y="940"/>
              <a:ext cx="5335" cy="688"/>
            </a:xfrm>
            <a:custGeom>
              <a:avLst/>
              <a:gdLst/>
              <a:ahLst/>
              <a:cxnLst>
                <a:cxn ang="0">
                  <a:pos x="5335" y="0"/>
                </a:cxn>
                <a:cxn ang="0">
                  <a:pos x="5315" y="71"/>
                </a:cxn>
                <a:cxn ang="0">
                  <a:pos x="5289" y="150"/>
                </a:cxn>
                <a:cxn ang="0">
                  <a:pos x="5250" y="252"/>
                </a:cxn>
                <a:cxn ang="0">
                  <a:pos x="5196" y="371"/>
                </a:cxn>
                <a:cxn ang="0">
                  <a:pos x="5127" y="501"/>
                </a:cxn>
                <a:cxn ang="0">
                  <a:pos x="5061" y="601"/>
                </a:cxn>
                <a:cxn ang="0">
                  <a:pos x="5014" y="667"/>
                </a:cxn>
                <a:cxn ang="0">
                  <a:pos x="4960" y="735"/>
                </a:cxn>
                <a:cxn ang="0">
                  <a:pos x="4902" y="799"/>
                </a:cxn>
                <a:cxn ang="0">
                  <a:pos x="4838" y="862"/>
                </a:cxn>
                <a:cxn ang="0">
                  <a:pos x="4770" y="924"/>
                </a:cxn>
                <a:cxn ang="0">
                  <a:pos x="4695" y="980"/>
                </a:cxn>
                <a:cxn ang="0">
                  <a:pos x="4614" y="1034"/>
                </a:cxn>
                <a:cxn ang="0">
                  <a:pos x="4528" y="1082"/>
                </a:cxn>
                <a:cxn ang="0">
                  <a:pos x="4436" y="1126"/>
                </a:cxn>
                <a:cxn ang="0">
                  <a:pos x="4338" y="1161"/>
                </a:cxn>
                <a:cxn ang="0">
                  <a:pos x="4232" y="1190"/>
                </a:cxn>
                <a:cxn ang="0">
                  <a:pos x="4121" y="1213"/>
                </a:cxn>
                <a:cxn ang="0">
                  <a:pos x="4003" y="1226"/>
                </a:cxn>
                <a:cxn ang="0">
                  <a:pos x="3877" y="1229"/>
                </a:cxn>
                <a:cxn ang="0">
                  <a:pos x="3745" y="1224"/>
                </a:cxn>
                <a:cxn ang="0">
                  <a:pos x="3605" y="1206"/>
                </a:cxn>
                <a:cxn ang="0">
                  <a:pos x="3456" y="1179"/>
                </a:cxn>
                <a:cxn ang="0">
                  <a:pos x="3301" y="1140"/>
                </a:cxn>
                <a:cxn ang="0">
                  <a:pos x="3220" y="1114"/>
                </a:cxn>
                <a:cxn ang="0">
                  <a:pos x="2905" y="1019"/>
                </a:cxn>
                <a:cxn ang="0">
                  <a:pos x="2612" y="938"/>
                </a:cxn>
                <a:cxn ang="0">
                  <a:pos x="2340" y="875"/>
                </a:cxn>
                <a:cxn ang="0">
                  <a:pos x="2086" y="828"/>
                </a:cxn>
                <a:cxn ang="0">
                  <a:pos x="1851" y="798"/>
                </a:cxn>
                <a:cxn ang="0">
                  <a:pos x="1630" y="782"/>
                </a:cxn>
                <a:cxn ang="0">
                  <a:pos x="1426" y="780"/>
                </a:cxn>
                <a:cxn ang="0">
                  <a:pos x="1235" y="795"/>
                </a:cxn>
                <a:cxn ang="0">
                  <a:pos x="1099" y="814"/>
                </a:cxn>
                <a:cxn ang="0">
                  <a:pos x="1011" y="830"/>
                </a:cxn>
                <a:cxn ang="0">
                  <a:pos x="927" y="851"/>
                </a:cxn>
                <a:cxn ang="0">
                  <a:pos x="804" y="888"/>
                </a:cxn>
                <a:cxn ang="0">
                  <a:pos x="647" y="950"/>
                </a:cxn>
                <a:cxn ang="0">
                  <a:pos x="496" y="1024"/>
                </a:cxn>
                <a:cxn ang="0">
                  <a:pos x="352" y="1109"/>
                </a:cxn>
                <a:cxn ang="0">
                  <a:pos x="210" y="1208"/>
                </a:cxn>
                <a:cxn ang="0">
                  <a:pos x="70" y="1316"/>
                </a:cxn>
              </a:cxnLst>
              <a:rect l="0" t="0" r="r" b="b"/>
              <a:pathLst>
                <a:path w="5335" h="1376">
                  <a:moveTo>
                    <a:pt x="5335" y="0"/>
                  </a:moveTo>
                  <a:lnTo>
                    <a:pt x="5335" y="0"/>
                  </a:lnTo>
                  <a:lnTo>
                    <a:pt x="5331" y="18"/>
                  </a:lnTo>
                  <a:lnTo>
                    <a:pt x="5315" y="71"/>
                  </a:lnTo>
                  <a:lnTo>
                    <a:pt x="5304" y="107"/>
                  </a:lnTo>
                  <a:lnTo>
                    <a:pt x="5289" y="150"/>
                  </a:lnTo>
                  <a:lnTo>
                    <a:pt x="5271" y="199"/>
                  </a:lnTo>
                  <a:lnTo>
                    <a:pt x="5250" y="252"/>
                  </a:lnTo>
                  <a:lnTo>
                    <a:pt x="5225" y="310"/>
                  </a:lnTo>
                  <a:lnTo>
                    <a:pt x="5196" y="371"/>
                  </a:lnTo>
                  <a:lnTo>
                    <a:pt x="5163" y="434"/>
                  </a:lnTo>
                  <a:lnTo>
                    <a:pt x="5127" y="501"/>
                  </a:lnTo>
                  <a:lnTo>
                    <a:pt x="5085" y="567"/>
                  </a:lnTo>
                  <a:lnTo>
                    <a:pt x="5061" y="601"/>
                  </a:lnTo>
                  <a:lnTo>
                    <a:pt x="5038" y="635"/>
                  </a:lnTo>
                  <a:lnTo>
                    <a:pt x="5014" y="667"/>
                  </a:lnTo>
                  <a:lnTo>
                    <a:pt x="4988" y="701"/>
                  </a:lnTo>
                  <a:lnTo>
                    <a:pt x="4960" y="735"/>
                  </a:lnTo>
                  <a:lnTo>
                    <a:pt x="4932" y="767"/>
                  </a:lnTo>
                  <a:lnTo>
                    <a:pt x="4902" y="799"/>
                  </a:lnTo>
                  <a:lnTo>
                    <a:pt x="4871" y="832"/>
                  </a:lnTo>
                  <a:lnTo>
                    <a:pt x="4838" y="862"/>
                  </a:lnTo>
                  <a:lnTo>
                    <a:pt x="4804" y="893"/>
                  </a:lnTo>
                  <a:lnTo>
                    <a:pt x="4770" y="924"/>
                  </a:lnTo>
                  <a:lnTo>
                    <a:pt x="4734" y="953"/>
                  </a:lnTo>
                  <a:lnTo>
                    <a:pt x="4695" y="980"/>
                  </a:lnTo>
                  <a:lnTo>
                    <a:pt x="4656" y="1008"/>
                  </a:lnTo>
                  <a:lnTo>
                    <a:pt x="4614" y="1034"/>
                  </a:lnTo>
                  <a:lnTo>
                    <a:pt x="4573" y="1059"/>
                  </a:lnTo>
                  <a:lnTo>
                    <a:pt x="4528" y="1082"/>
                  </a:lnTo>
                  <a:lnTo>
                    <a:pt x="4484" y="1105"/>
                  </a:lnTo>
                  <a:lnTo>
                    <a:pt x="4436" y="1126"/>
                  </a:lnTo>
                  <a:lnTo>
                    <a:pt x="4388" y="1143"/>
                  </a:lnTo>
                  <a:lnTo>
                    <a:pt x="4338" y="1161"/>
                  </a:lnTo>
                  <a:lnTo>
                    <a:pt x="4287" y="1177"/>
                  </a:lnTo>
                  <a:lnTo>
                    <a:pt x="4232" y="1190"/>
                  </a:lnTo>
                  <a:lnTo>
                    <a:pt x="4178" y="1203"/>
                  </a:lnTo>
                  <a:lnTo>
                    <a:pt x="4121" y="1213"/>
                  </a:lnTo>
                  <a:lnTo>
                    <a:pt x="4063" y="1219"/>
                  </a:lnTo>
                  <a:lnTo>
                    <a:pt x="4003" y="1226"/>
                  </a:lnTo>
                  <a:lnTo>
                    <a:pt x="3941" y="1229"/>
                  </a:lnTo>
                  <a:lnTo>
                    <a:pt x="3877" y="1229"/>
                  </a:lnTo>
                  <a:lnTo>
                    <a:pt x="3812" y="1227"/>
                  </a:lnTo>
                  <a:lnTo>
                    <a:pt x="3745" y="1224"/>
                  </a:lnTo>
                  <a:lnTo>
                    <a:pt x="3676" y="1216"/>
                  </a:lnTo>
                  <a:lnTo>
                    <a:pt x="3605" y="1206"/>
                  </a:lnTo>
                  <a:lnTo>
                    <a:pt x="3531" y="1195"/>
                  </a:lnTo>
                  <a:lnTo>
                    <a:pt x="3456" y="1179"/>
                  </a:lnTo>
                  <a:lnTo>
                    <a:pt x="3380" y="1161"/>
                  </a:lnTo>
                  <a:lnTo>
                    <a:pt x="3301" y="1140"/>
                  </a:lnTo>
                  <a:lnTo>
                    <a:pt x="3220" y="1114"/>
                  </a:lnTo>
                  <a:lnTo>
                    <a:pt x="3220" y="1114"/>
                  </a:lnTo>
                  <a:lnTo>
                    <a:pt x="3061" y="1064"/>
                  </a:lnTo>
                  <a:lnTo>
                    <a:pt x="2905" y="1019"/>
                  </a:lnTo>
                  <a:lnTo>
                    <a:pt x="2756" y="977"/>
                  </a:lnTo>
                  <a:lnTo>
                    <a:pt x="2612" y="938"/>
                  </a:lnTo>
                  <a:lnTo>
                    <a:pt x="2473" y="906"/>
                  </a:lnTo>
                  <a:lnTo>
                    <a:pt x="2340" y="875"/>
                  </a:lnTo>
                  <a:lnTo>
                    <a:pt x="2211" y="851"/>
                  </a:lnTo>
                  <a:lnTo>
                    <a:pt x="2086" y="828"/>
                  </a:lnTo>
                  <a:lnTo>
                    <a:pt x="1966" y="811"/>
                  </a:lnTo>
                  <a:lnTo>
                    <a:pt x="1851" y="798"/>
                  </a:lnTo>
                  <a:lnTo>
                    <a:pt x="1739" y="788"/>
                  </a:lnTo>
                  <a:lnTo>
                    <a:pt x="1630" y="782"/>
                  </a:lnTo>
                  <a:lnTo>
                    <a:pt x="1526" y="780"/>
                  </a:lnTo>
                  <a:lnTo>
                    <a:pt x="1426" y="780"/>
                  </a:lnTo>
                  <a:lnTo>
                    <a:pt x="1329" y="785"/>
                  </a:lnTo>
                  <a:lnTo>
                    <a:pt x="1235" y="795"/>
                  </a:lnTo>
                  <a:lnTo>
                    <a:pt x="1143" y="806"/>
                  </a:lnTo>
                  <a:lnTo>
                    <a:pt x="1099" y="814"/>
                  </a:lnTo>
                  <a:lnTo>
                    <a:pt x="1054" y="822"/>
                  </a:lnTo>
                  <a:lnTo>
                    <a:pt x="1011" y="830"/>
                  </a:lnTo>
                  <a:lnTo>
                    <a:pt x="970" y="840"/>
                  </a:lnTo>
                  <a:lnTo>
                    <a:pt x="927" y="851"/>
                  </a:lnTo>
                  <a:lnTo>
                    <a:pt x="885" y="862"/>
                  </a:lnTo>
                  <a:lnTo>
                    <a:pt x="804" y="888"/>
                  </a:lnTo>
                  <a:lnTo>
                    <a:pt x="725" y="917"/>
                  </a:lnTo>
                  <a:lnTo>
                    <a:pt x="647" y="950"/>
                  </a:lnTo>
                  <a:lnTo>
                    <a:pt x="571" y="985"/>
                  </a:lnTo>
                  <a:lnTo>
                    <a:pt x="496" y="1024"/>
                  </a:lnTo>
                  <a:lnTo>
                    <a:pt x="424" y="1064"/>
                  </a:lnTo>
                  <a:lnTo>
                    <a:pt x="352" y="1109"/>
                  </a:lnTo>
                  <a:lnTo>
                    <a:pt x="280" y="1156"/>
                  </a:lnTo>
                  <a:lnTo>
                    <a:pt x="210" y="1208"/>
                  </a:lnTo>
                  <a:lnTo>
                    <a:pt x="139" y="1261"/>
                  </a:lnTo>
                  <a:lnTo>
                    <a:pt x="70" y="1316"/>
                  </a:lnTo>
                  <a:lnTo>
                    <a:pt x="0" y="137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66785" name="Freeform 97"/>
            <p:cNvSpPr>
              <a:spLocks/>
            </p:cNvSpPr>
            <p:nvPr/>
          </p:nvSpPr>
          <p:spPr bwMode="auto">
            <a:xfrm>
              <a:off x="1229" y="911"/>
              <a:ext cx="5314" cy="745"/>
            </a:xfrm>
            <a:custGeom>
              <a:avLst/>
              <a:gdLst/>
              <a:ahLst/>
              <a:cxnLst>
                <a:cxn ang="0">
                  <a:pos x="5314" y="0"/>
                </a:cxn>
                <a:cxn ang="0">
                  <a:pos x="5296" y="71"/>
                </a:cxn>
                <a:cxn ang="0">
                  <a:pos x="5271" y="153"/>
                </a:cxn>
                <a:cxn ang="0">
                  <a:pos x="5233" y="257"/>
                </a:cxn>
                <a:cxn ang="0">
                  <a:pos x="5180" y="376"/>
                </a:cxn>
                <a:cxn ang="0">
                  <a:pos x="5112" y="507"/>
                </a:cxn>
                <a:cxn ang="0">
                  <a:pos x="5050" y="609"/>
                </a:cxn>
                <a:cxn ang="0">
                  <a:pos x="5003" y="678"/>
                </a:cxn>
                <a:cxn ang="0">
                  <a:pos x="4950" y="746"/>
                </a:cxn>
                <a:cxn ang="0">
                  <a:pos x="4893" y="812"/>
                </a:cxn>
                <a:cxn ang="0">
                  <a:pos x="4830" y="878"/>
                </a:cxn>
                <a:cxn ang="0">
                  <a:pos x="4762" y="940"/>
                </a:cxn>
                <a:cxn ang="0">
                  <a:pos x="4689" y="999"/>
                </a:cxn>
                <a:cxn ang="0">
                  <a:pos x="4610" y="1054"/>
                </a:cxn>
                <a:cxn ang="0">
                  <a:pos x="4524" y="1104"/>
                </a:cxn>
                <a:cxn ang="0">
                  <a:pos x="4432" y="1150"/>
                </a:cxn>
                <a:cxn ang="0">
                  <a:pos x="4335" y="1188"/>
                </a:cxn>
                <a:cxn ang="0">
                  <a:pos x="4229" y="1219"/>
                </a:cxn>
                <a:cxn ang="0">
                  <a:pos x="4118" y="1243"/>
                </a:cxn>
                <a:cxn ang="0">
                  <a:pos x="4000" y="1259"/>
                </a:cxn>
                <a:cxn ang="0">
                  <a:pos x="3875" y="1266"/>
                </a:cxn>
                <a:cxn ang="0">
                  <a:pos x="3742" y="1263"/>
                </a:cxn>
                <a:cxn ang="0">
                  <a:pos x="3602" y="1248"/>
                </a:cxn>
                <a:cxn ang="0">
                  <a:pos x="3453" y="1224"/>
                </a:cxn>
                <a:cxn ang="0">
                  <a:pos x="3298" y="1187"/>
                </a:cxn>
                <a:cxn ang="0">
                  <a:pos x="3217" y="1164"/>
                </a:cxn>
                <a:cxn ang="0">
                  <a:pos x="2899" y="1074"/>
                </a:cxn>
                <a:cxn ang="0">
                  <a:pos x="2605" y="999"/>
                </a:cxn>
                <a:cxn ang="0">
                  <a:pos x="2333" y="941"/>
                </a:cxn>
                <a:cxn ang="0">
                  <a:pos x="2079" y="899"/>
                </a:cxn>
                <a:cxn ang="0">
                  <a:pos x="1843" y="872"/>
                </a:cxn>
                <a:cxn ang="0">
                  <a:pos x="1622" y="861"/>
                </a:cxn>
                <a:cxn ang="0">
                  <a:pos x="1418" y="864"/>
                </a:cxn>
                <a:cxn ang="0">
                  <a:pos x="1226" y="882"/>
                </a:cxn>
                <a:cxn ang="0">
                  <a:pos x="1134" y="896"/>
                </a:cxn>
                <a:cxn ang="0">
                  <a:pos x="1047" y="912"/>
                </a:cxn>
                <a:cxn ang="0">
                  <a:pos x="961" y="933"/>
                </a:cxn>
                <a:cxn ang="0">
                  <a:pos x="878" y="957"/>
                </a:cxn>
                <a:cxn ang="0">
                  <a:pos x="718" y="1016"/>
                </a:cxn>
                <a:cxn ang="0">
                  <a:pos x="565" y="1087"/>
                </a:cxn>
                <a:cxn ang="0">
                  <a:pos x="419" y="1171"/>
                </a:cxn>
                <a:cxn ang="0">
                  <a:pos x="276" y="1266"/>
                </a:cxn>
                <a:cxn ang="0">
                  <a:pos x="138" y="1372"/>
                </a:cxn>
                <a:cxn ang="0">
                  <a:pos x="0" y="1490"/>
                </a:cxn>
              </a:cxnLst>
              <a:rect l="0" t="0" r="r" b="b"/>
              <a:pathLst>
                <a:path w="5314" h="1490">
                  <a:moveTo>
                    <a:pt x="5314" y="0"/>
                  </a:moveTo>
                  <a:lnTo>
                    <a:pt x="5314" y="0"/>
                  </a:lnTo>
                  <a:lnTo>
                    <a:pt x="5309" y="19"/>
                  </a:lnTo>
                  <a:lnTo>
                    <a:pt x="5296" y="71"/>
                  </a:lnTo>
                  <a:lnTo>
                    <a:pt x="5284" y="110"/>
                  </a:lnTo>
                  <a:lnTo>
                    <a:pt x="5271" y="153"/>
                  </a:lnTo>
                  <a:lnTo>
                    <a:pt x="5254" y="202"/>
                  </a:lnTo>
                  <a:lnTo>
                    <a:pt x="5233" y="257"/>
                  </a:lnTo>
                  <a:lnTo>
                    <a:pt x="5208" y="315"/>
                  </a:lnTo>
                  <a:lnTo>
                    <a:pt x="5180" y="376"/>
                  </a:lnTo>
                  <a:lnTo>
                    <a:pt x="5148" y="441"/>
                  </a:lnTo>
                  <a:lnTo>
                    <a:pt x="5112" y="507"/>
                  </a:lnTo>
                  <a:lnTo>
                    <a:pt x="5072" y="575"/>
                  </a:lnTo>
                  <a:lnTo>
                    <a:pt x="5050" y="609"/>
                  </a:lnTo>
                  <a:lnTo>
                    <a:pt x="5026" y="644"/>
                  </a:lnTo>
                  <a:lnTo>
                    <a:pt x="5003" y="678"/>
                  </a:lnTo>
                  <a:lnTo>
                    <a:pt x="4976" y="712"/>
                  </a:lnTo>
                  <a:lnTo>
                    <a:pt x="4950" y="746"/>
                  </a:lnTo>
                  <a:lnTo>
                    <a:pt x="4922" y="780"/>
                  </a:lnTo>
                  <a:lnTo>
                    <a:pt x="4893" y="812"/>
                  </a:lnTo>
                  <a:lnTo>
                    <a:pt x="4862" y="846"/>
                  </a:lnTo>
                  <a:lnTo>
                    <a:pt x="4830" y="878"/>
                  </a:lnTo>
                  <a:lnTo>
                    <a:pt x="4797" y="909"/>
                  </a:lnTo>
                  <a:lnTo>
                    <a:pt x="4762" y="940"/>
                  </a:lnTo>
                  <a:lnTo>
                    <a:pt x="4726" y="970"/>
                  </a:lnTo>
                  <a:lnTo>
                    <a:pt x="4689" y="999"/>
                  </a:lnTo>
                  <a:lnTo>
                    <a:pt x="4650" y="1027"/>
                  </a:lnTo>
                  <a:lnTo>
                    <a:pt x="4610" y="1054"/>
                  </a:lnTo>
                  <a:lnTo>
                    <a:pt x="4568" y="1080"/>
                  </a:lnTo>
                  <a:lnTo>
                    <a:pt x="4524" y="1104"/>
                  </a:lnTo>
                  <a:lnTo>
                    <a:pt x="4479" y="1127"/>
                  </a:lnTo>
                  <a:lnTo>
                    <a:pt x="4432" y="1150"/>
                  </a:lnTo>
                  <a:lnTo>
                    <a:pt x="4385" y="1169"/>
                  </a:lnTo>
                  <a:lnTo>
                    <a:pt x="4335" y="1188"/>
                  </a:lnTo>
                  <a:lnTo>
                    <a:pt x="4283" y="1205"/>
                  </a:lnTo>
                  <a:lnTo>
                    <a:pt x="4229" y="1219"/>
                  </a:lnTo>
                  <a:lnTo>
                    <a:pt x="4175" y="1232"/>
                  </a:lnTo>
                  <a:lnTo>
                    <a:pt x="4118" y="1243"/>
                  </a:lnTo>
                  <a:lnTo>
                    <a:pt x="4060" y="1251"/>
                  </a:lnTo>
                  <a:lnTo>
                    <a:pt x="4000" y="1259"/>
                  </a:lnTo>
                  <a:lnTo>
                    <a:pt x="3939" y="1263"/>
                  </a:lnTo>
                  <a:lnTo>
                    <a:pt x="3875" y="1266"/>
                  </a:lnTo>
                  <a:lnTo>
                    <a:pt x="3810" y="1264"/>
                  </a:lnTo>
                  <a:lnTo>
                    <a:pt x="3742" y="1263"/>
                  </a:lnTo>
                  <a:lnTo>
                    <a:pt x="3673" y="1256"/>
                  </a:lnTo>
                  <a:lnTo>
                    <a:pt x="3602" y="1248"/>
                  </a:lnTo>
                  <a:lnTo>
                    <a:pt x="3528" y="1237"/>
                  </a:lnTo>
                  <a:lnTo>
                    <a:pt x="3453" y="1224"/>
                  </a:lnTo>
                  <a:lnTo>
                    <a:pt x="3377" y="1206"/>
                  </a:lnTo>
                  <a:lnTo>
                    <a:pt x="3298" y="1187"/>
                  </a:lnTo>
                  <a:lnTo>
                    <a:pt x="3217" y="1164"/>
                  </a:lnTo>
                  <a:lnTo>
                    <a:pt x="3217" y="1164"/>
                  </a:lnTo>
                  <a:lnTo>
                    <a:pt x="3055" y="1116"/>
                  </a:lnTo>
                  <a:lnTo>
                    <a:pt x="2899" y="1074"/>
                  </a:lnTo>
                  <a:lnTo>
                    <a:pt x="2751" y="1033"/>
                  </a:lnTo>
                  <a:lnTo>
                    <a:pt x="2605" y="999"/>
                  </a:lnTo>
                  <a:lnTo>
                    <a:pt x="2466" y="969"/>
                  </a:lnTo>
                  <a:lnTo>
                    <a:pt x="2333" y="941"/>
                  </a:lnTo>
                  <a:lnTo>
                    <a:pt x="2202" y="919"/>
                  </a:lnTo>
                  <a:lnTo>
                    <a:pt x="2079" y="899"/>
                  </a:lnTo>
                  <a:lnTo>
                    <a:pt x="1958" y="885"/>
                  </a:lnTo>
                  <a:lnTo>
                    <a:pt x="1843" y="872"/>
                  </a:lnTo>
                  <a:lnTo>
                    <a:pt x="1730" y="865"/>
                  </a:lnTo>
                  <a:lnTo>
                    <a:pt x="1622" y="861"/>
                  </a:lnTo>
                  <a:lnTo>
                    <a:pt x="1518" y="861"/>
                  </a:lnTo>
                  <a:lnTo>
                    <a:pt x="1418" y="864"/>
                  </a:lnTo>
                  <a:lnTo>
                    <a:pt x="1321" y="872"/>
                  </a:lnTo>
                  <a:lnTo>
                    <a:pt x="1226" y="882"/>
                  </a:lnTo>
                  <a:lnTo>
                    <a:pt x="1180" y="888"/>
                  </a:lnTo>
                  <a:lnTo>
                    <a:pt x="1134" y="896"/>
                  </a:lnTo>
                  <a:lnTo>
                    <a:pt x="1090" y="904"/>
                  </a:lnTo>
                  <a:lnTo>
                    <a:pt x="1047" y="912"/>
                  </a:lnTo>
                  <a:lnTo>
                    <a:pt x="1004" y="924"/>
                  </a:lnTo>
                  <a:lnTo>
                    <a:pt x="961" y="933"/>
                  </a:lnTo>
                  <a:lnTo>
                    <a:pt x="919" y="945"/>
                  </a:lnTo>
                  <a:lnTo>
                    <a:pt x="878" y="957"/>
                  </a:lnTo>
                  <a:lnTo>
                    <a:pt x="797" y="985"/>
                  </a:lnTo>
                  <a:lnTo>
                    <a:pt x="718" y="1016"/>
                  </a:lnTo>
                  <a:lnTo>
                    <a:pt x="640" y="1050"/>
                  </a:lnTo>
                  <a:lnTo>
                    <a:pt x="565" y="1087"/>
                  </a:lnTo>
                  <a:lnTo>
                    <a:pt x="492" y="1127"/>
                  </a:lnTo>
                  <a:lnTo>
                    <a:pt x="419" y="1171"/>
                  </a:lnTo>
                  <a:lnTo>
                    <a:pt x="347" y="1216"/>
                  </a:lnTo>
                  <a:lnTo>
                    <a:pt x="276" y="1266"/>
                  </a:lnTo>
                  <a:lnTo>
                    <a:pt x="207" y="1318"/>
                  </a:lnTo>
                  <a:lnTo>
                    <a:pt x="138" y="1372"/>
                  </a:lnTo>
                  <a:lnTo>
                    <a:pt x="70" y="1431"/>
                  </a:lnTo>
                  <a:lnTo>
                    <a:pt x="0" y="149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66786" name="Freeform 98"/>
            <p:cNvSpPr>
              <a:spLocks/>
            </p:cNvSpPr>
            <p:nvPr/>
          </p:nvSpPr>
          <p:spPr bwMode="auto">
            <a:xfrm>
              <a:off x="1272" y="882"/>
              <a:ext cx="5291" cy="803"/>
            </a:xfrm>
            <a:custGeom>
              <a:avLst/>
              <a:gdLst/>
              <a:ahLst/>
              <a:cxnLst>
                <a:cxn ang="0">
                  <a:pos x="5291" y="0"/>
                </a:cxn>
                <a:cxn ang="0">
                  <a:pos x="5273" y="73"/>
                </a:cxn>
                <a:cxn ang="0">
                  <a:pos x="5250" y="155"/>
                </a:cxn>
                <a:cxn ang="0">
                  <a:pos x="5214" y="260"/>
                </a:cxn>
                <a:cxn ang="0">
                  <a:pos x="5162" y="381"/>
                </a:cxn>
                <a:cxn ang="0">
                  <a:pos x="5097" y="515"/>
                </a:cxn>
                <a:cxn ang="0">
                  <a:pos x="5036" y="618"/>
                </a:cxn>
                <a:cxn ang="0">
                  <a:pos x="4989" y="688"/>
                </a:cxn>
                <a:cxn ang="0">
                  <a:pos x="4937" y="757"/>
                </a:cxn>
                <a:cxn ang="0">
                  <a:pos x="4882" y="827"/>
                </a:cxn>
                <a:cxn ang="0">
                  <a:pos x="4821" y="893"/>
                </a:cxn>
                <a:cxn ang="0">
                  <a:pos x="4753" y="956"/>
                </a:cxn>
                <a:cxn ang="0">
                  <a:pos x="4681" y="1017"/>
                </a:cxn>
                <a:cxn ang="0">
                  <a:pos x="4603" y="1074"/>
                </a:cxn>
                <a:cxn ang="0">
                  <a:pos x="4518" y="1127"/>
                </a:cxn>
                <a:cxn ang="0">
                  <a:pos x="4426" y="1174"/>
                </a:cxn>
                <a:cxn ang="0">
                  <a:pos x="4329" y="1214"/>
                </a:cxn>
                <a:cxn ang="0">
                  <a:pos x="4225" y="1248"/>
                </a:cxn>
                <a:cxn ang="0">
                  <a:pos x="4114" y="1274"/>
                </a:cxn>
                <a:cxn ang="0">
                  <a:pos x="3996" y="1292"/>
                </a:cxn>
                <a:cxn ang="0">
                  <a:pos x="3871" y="1301"/>
                </a:cxn>
                <a:cxn ang="0">
                  <a:pos x="3738" y="1301"/>
                </a:cxn>
                <a:cxn ang="0">
                  <a:pos x="3598" y="1290"/>
                </a:cxn>
                <a:cxn ang="0">
                  <a:pos x="3449" y="1267"/>
                </a:cxn>
                <a:cxn ang="0">
                  <a:pos x="3292" y="1233"/>
                </a:cxn>
                <a:cxn ang="0">
                  <a:pos x="3212" y="1212"/>
                </a:cxn>
                <a:cxn ang="0">
                  <a:pos x="2894" y="1129"/>
                </a:cxn>
                <a:cxn ang="0">
                  <a:pos x="2598" y="1059"/>
                </a:cxn>
                <a:cxn ang="0">
                  <a:pos x="2323" y="1007"/>
                </a:cxn>
                <a:cxn ang="0">
                  <a:pos x="2069" y="970"/>
                </a:cxn>
                <a:cxn ang="0">
                  <a:pos x="1833" y="948"/>
                </a:cxn>
                <a:cxn ang="0">
                  <a:pos x="1612" y="941"/>
                </a:cxn>
                <a:cxn ang="0">
                  <a:pos x="1408" y="948"/>
                </a:cxn>
                <a:cxn ang="0">
                  <a:pos x="1216" y="969"/>
                </a:cxn>
                <a:cxn ang="0">
                  <a:pos x="1126" y="985"/>
                </a:cxn>
                <a:cxn ang="0">
                  <a:pos x="1037" y="1004"/>
                </a:cxn>
                <a:cxn ang="0">
                  <a:pos x="953" y="1027"/>
                </a:cxn>
                <a:cxn ang="0">
                  <a:pos x="869" y="1053"/>
                </a:cxn>
                <a:cxn ang="0">
                  <a:pos x="789" y="1082"/>
                </a:cxn>
                <a:cxn ang="0">
                  <a:pos x="635" y="1150"/>
                </a:cxn>
                <a:cxn ang="0">
                  <a:pos x="486" y="1230"/>
                </a:cxn>
                <a:cxn ang="0">
                  <a:pos x="343" y="1324"/>
                </a:cxn>
                <a:cxn ang="0">
                  <a:pos x="204" y="1429"/>
                </a:cxn>
                <a:cxn ang="0">
                  <a:pos x="68" y="1545"/>
                </a:cxn>
              </a:cxnLst>
              <a:rect l="0" t="0" r="r" b="b"/>
              <a:pathLst>
                <a:path w="5291" h="1606">
                  <a:moveTo>
                    <a:pt x="5291" y="0"/>
                  </a:moveTo>
                  <a:lnTo>
                    <a:pt x="5291" y="0"/>
                  </a:lnTo>
                  <a:lnTo>
                    <a:pt x="5287" y="19"/>
                  </a:lnTo>
                  <a:lnTo>
                    <a:pt x="5273" y="73"/>
                  </a:lnTo>
                  <a:lnTo>
                    <a:pt x="5264" y="111"/>
                  </a:lnTo>
                  <a:lnTo>
                    <a:pt x="5250" y="155"/>
                  </a:lnTo>
                  <a:lnTo>
                    <a:pt x="5233" y="205"/>
                  </a:lnTo>
                  <a:lnTo>
                    <a:pt x="5214" y="260"/>
                  </a:lnTo>
                  <a:lnTo>
                    <a:pt x="5190" y="318"/>
                  </a:lnTo>
                  <a:lnTo>
                    <a:pt x="5162" y="381"/>
                  </a:lnTo>
                  <a:lnTo>
                    <a:pt x="5132" y="447"/>
                  </a:lnTo>
                  <a:lnTo>
                    <a:pt x="5097" y="515"/>
                  </a:lnTo>
                  <a:lnTo>
                    <a:pt x="5057" y="583"/>
                  </a:lnTo>
                  <a:lnTo>
                    <a:pt x="5036" y="618"/>
                  </a:lnTo>
                  <a:lnTo>
                    <a:pt x="5014" y="654"/>
                  </a:lnTo>
                  <a:lnTo>
                    <a:pt x="4989" y="688"/>
                  </a:lnTo>
                  <a:lnTo>
                    <a:pt x="4964" y="723"/>
                  </a:lnTo>
                  <a:lnTo>
                    <a:pt x="4937" y="757"/>
                  </a:lnTo>
                  <a:lnTo>
                    <a:pt x="4911" y="791"/>
                  </a:lnTo>
                  <a:lnTo>
                    <a:pt x="4882" y="827"/>
                  </a:lnTo>
                  <a:lnTo>
                    <a:pt x="4851" y="859"/>
                  </a:lnTo>
                  <a:lnTo>
                    <a:pt x="4821" y="893"/>
                  </a:lnTo>
                  <a:lnTo>
                    <a:pt x="4787" y="925"/>
                  </a:lnTo>
                  <a:lnTo>
                    <a:pt x="4753" y="956"/>
                  </a:lnTo>
                  <a:lnTo>
                    <a:pt x="4718" y="988"/>
                  </a:lnTo>
                  <a:lnTo>
                    <a:pt x="4681" y="1017"/>
                  </a:lnTo>
                  <a:lnTo>
                    <a:pt x="4642" y="1046"/>
                  </a:lnTo>
                  <a:lnTo>
                    <a:pt x="4603" y="1074"/>
                  </a:lnTo>
                  <a:lnTo>
                    <a:pt x="4561" y="1101"/>
                  </a:lnTo>
                  <a:lnTo>
                    <a:pt x="4518" y="1127"/>
                  </a:lnTo>
                  <a:lnTo>
                    <a:pt x="4472" y="1151"/>
                  </a:lnTo>
                  <a:lnTo>
                    <a:pt x="4426" y="1174"/>
                  </a:lnTo>
                  <a:lnTo>
                    <a:pt x="4379" y="1195"/>
                  </a:lnTo>
                  <a:lnTo>
                    <a:pt x="4329" y="1214"/>
                  </a:lnTo>
                  <a:lnTo>
                    <a:pt x="4278" y="1232"/>
                  </a:lnTo>
                  <a:lnTo>
                    <a:pt x="4225" y="1248"/>
                  </a:lnTo>
                  <a:lnTo>
                    <a:pt x="4171" y="1263"/>
                  </a:lnTo>
                  <a:lnTo>
                    <a:pt x="4114" y="1274"/>
                  </a:lnTo>
                  <a:lnTo>
                    <a:pt x="4056" y="1284"/>
                  </a:lnTo>
                  <a:lnTo>
                    <a:pt x="3996" y="1292"/>
                  </a:lnTo>
                  <a:lnTo>
                    <a:pt x="3935" y="1298"/>
                  </a:lnTo>
                  <a:lnTo>
                    <a:pt x="3871" y="1301"/>
                  </a:lnTo>
                  <a:lnTo>
                    <a:pt x="3806" y="1303"/>
                  </a:lnTo>
                  <a:lnTo>
                    <a:pt x="3738" y="1301"/>
                  </a:lnTo>
                  <a:lnTo>
                    <a:pt x="3668" y="1296"/>
                  </a:lnTo>
                  <a:lnTo>
                    <a:pt x="3598" y="1290"/>
                  </a:lnTo>
                  <a:lnTo>
                    <a:pt x="3524" y="1280"/>
                  </a:lnTo>
                  <a:lnTo>
                    <a:pt x="3449" y="1267"/>
                  </a:lnTo>
                  <a:lnTo>
                    <a:pt x="3371" y="1253"/>
                  </a:lnTo>
                  <a:lnTo>
                    <a:pt x="3292" y="1233"/>
                  </a:lnTo>
                  <a:lnTo>
                    <a:pt x="3212" y="1212"/>
                  </a:lnTo>
                  <a:lnTo>
                    <a:pt x="3212" y="1212"/>
                  </a:lnTo>
                  <a:lnTo>
                    <a:pt x="3049" y="1167"/>
                  </a:lnTo>
                  <a:lnTo>
                    <a:pt x="2894" y="1129"/>
                  </a:lnTo>
                  <a:lnTo>
                    <a:pt x="2742" y="1091"/>
                  </a:lnTo>
                  <a:lnTo>
                    <a:pt x="2598" y="1059"/>
                  </a:lnTo>
                  <a:lnTo>
                    <a:pt x="2458" y="1032"/>
                  </a:lnTo>
                  <a:lnTo>
                    <a:pt x="2323" y="1007"/>
                  </a:lnTo>
                  <a:lnTo>
                    <a:pt x="2194" y="986"/>
                  </a:lnTo>
                  <a:lnTo>
                    <a:pt x="2069" y="970"/>
                  </a:lnTo>
                  <a:lnTo>
                    <a:pt x="1948" y="957"/>
                  </a:lnTo>
                  <a:lnTo>
                    <a:pt x="1833" y="948"/>
                  </a:lnTo>
                  <a:lnTo>
                    <a:pt x="1720" y="943"/>
                  </a:lnTo>
                  <a:lnTo>
                    <a:pt x="1612" y="941"/>
                  </a:lnTo>
                  <a:lnTo>
                    <a:pt x="1508" y="943"/>
                  </a:lnTo>
                  <a:lnTo>
                    <a:pt x="1408" y="948"/>
                  </a:lnTo>
                  <a:lnTo>
                    <a:pt x="1311" y="957"/>
                  </a:lnTo>
                  <a:lnTo>
                    <a:pt x="1216" y="969"/>
                  </a:lnTo>
                  <a:lnTo>
                    <a:pt x="1171" y="977"/>
                  </a:lnTo>
                  <a:lnTo>
                    <a:pt x="1126" y="985"/>
                  </a:lnTo>
                  <a:lnTo>
                    <a:pt x="1082" y="994"/>
                  </a:lnTo>
                  <a:lnTo>
                    <a:pt x="1037" y="1004"/>
                  </a:lnTo>
                  <a:lnTo>
                    <a:pt x="994" y="1015"/>
                  </a:lnTo>
                  <a:lnTo>
                    <a:pt x="953" y="1027"/>
                  </a:lnTo>
                  <a:lnTo>
                    <a:pt x="911" y="1040"/>
                  </a:lnTo>
                  <a:lnTo>
                    <a:pt x="869" y="1053"/>
                  </a:lnTo>
                  <a:lnTo>
                    <a:pt x="829" y="1067"/>
                  </a:lnTo>
                  <a:lnTo>
                    <a:pt x="789" y="1082"/>
                  </a:lnTo>
                  <a:lnTo>
                    <a:pt x="711" y="1114"/>
                  </a:lnTo>
                  <a:lnTo>
                    <a:pt x="635" y="1150"/>
                  </a:lnTo>
                  <a:lnTo>
                    <a:pt x="560" y="1188"/>
                  </a:lnTo>
                  <a:lnTo>
                    <a:pt x="486" y="1230"/>
                  </a:lnTo>
                  <a:lnTo>
                    <a:pt x="414" y="1275"/>
                  </a:lnTo>
                  <a:lnTo>
                    <a:pt x="343" y="1324"/>
                  </a:lnTo>
                  <a:lnTo>
                    <a:pt x="274" y="1374"/>
                  </a:lnTo>
                  <a:lnTo>
                    <a:pt x="204" y="1429"/>
                  </a:lnTo>
                  <a:lnTo>
                    <a:pt x="136" y="1485"/>
                  </a:lnTo>
                  <a:lnTo>
                    <a:pt x="68" y="1545"/>
                  </a:lnTo>
                  <a:lnTo>
                    <a:pt x="0" y="160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66787" name="Freeform 99"/>
            <p:cNvSpPr>
              <a:spLocks/>
            </p:cNvSpPr>
            <p:nvPr/>
          </p:nvSpPr>
          <p:spPr bwMode="auto">
            <a:xfrm>
              <a:off x="1317" y="854"/>
              <a:ext cx="5265" cy="860"/>
            </a:xfrm>
            <a:custGeom>
              <a:avLst/>
              <a:gdLst/>
              <a:ahLst/>
              <a:cxnLst>
                <a:cxn ang="0">
                  <a:pos x="5265" y="0"/>
                </a:cxn>
                <a:cxn ang="0">
                  <a:pos x="5249" y="73"/>
                </a:cxn>
                <a:cxn ang="0">
                  <a:pos x="5226" y="155"/>
                </a:cxn>
                <a:cxn ang="0">
                  <a:pos x="5191" y="262"/>
                </a:cxn>
                <a:cxn ang="0">
                  <a:pos x="5142" y="385"/>
                </a:cxn>
                <a:cxn ang="0">
                  <a:pos x="5078" y="520"/>
                </a:cxn>
                <a:cxn ang="0">
                  <a:pos x="5019" y="625"/>
                </a:cxn>
                <a:cxn ang="0">
                  <a:pos x="4974" y="696"/>
                </a:cxn>
                <a:cxn ang="0">
                  <a:pos x="4923" y="767"/>
                </a:cxn>
                <a:cxn ang="0">
                  <a:pos x="4869" y="838"/>
                </a:cxn>
                <a:cxn ang="0">
                  <a:pos x="4808" y="906"/>
                </a:cxn>
                <a:cxn ang="0">
                  <a:pos x="4741" y="971"/>
                </a:cxn>
                <a:cxn ang="0">
                  <a:pos x="4670" y="1034"/>
                </a:cxn>
                <a:cxn ang="0">
                  <a:pos x="4593" y="1093"/>
                </a:cxn>
                <a:cxn ang="0">
                  <a:pos x="4509" y="1147"/>
                </a:cxn>
                <a:cxn ang="0">
                  <a:pos x="4419" y="1195"/>
                </a:cxn>
                <a:cxn ang="0">
                  <a:pos x="4322" y="1239"/>
                </a:cxn>
                <a:cxn ang="0">
                  <a:pos x="4218" y="1274"/>
                </a:cxn>
                <a:cxn ang="0">
                  <a:pos x="4108" y="1303"/>
                </a:cxn>
                <a:cxn ang="0">
                  <a:pos x="3990" y="1324"/>
                </a:cxn>
                <a:cxn ang="0">
                  <a:pos x="3865" y="1336"/>
                </a:cxn>
                <a:cxn ang="0">
                  <a:pos x="3732" y="1337"/>
                </a:cxn>
                <a:cxn ang="0">
                  <a:pos x="3591" y="1329"/>
                </a:cxn>
                <a:cxn ang="0">
                  <a:pos x="3443" y="1311"/>
                </a:cxn>
                <a:cxn ang="0">
                  <a:pos x="3286" y="1279"/>
                </a:cxn>
                <a:cxn ang="0">
                  <a:pos x="3204" y="1260"/>
                </a:cxn>
                <a:cxn ang="0">
                  <a:pos x="2885" y="1181"/>
                </a:cxn>
                <a:cxn ang="0">
                  <a:pos x="2588" y="1119"/>
                </a:cxn>
                <a:cxn ang="0">
                  <a:pos x="2313" y="1071"/>
                </a:cxn>
                <a:cxn ang="0">
                  <a:pos x="2059" y="1039"/>
                </a:cxn>
                <a:cxn ang="0">
                  <a:pos x="1821" y="1022"/>
                </a:cxn>
                <a:cxn ang="0">
                  <a:pos x="1602" y="1019"/>
                </a:cxn>
                <a:cxn ang="0">
                  <a:pos x="1396" y="1031"/>
                </a:cxn>
                <a:cxn ang="0">
                  <a:pos x="1252" y="1048"/>
                </a:cxn>
                <a:cxn ang="0">
                  <a:pos x="1160" y="1064"/>
                </a:cxn>
                <a:cxn ang="0">
                  <a:pos x="1071" y="1084"/>
                </a:cxn>
                <a:cxn ang="0">
                  <a:pos x="985" y="1106"/>
                </a:cxn>
                <a:cxn ang="0">
                  <a:pos x="901" y="1132"/>
                </a:cxn>
                <a:cxn ang="0">
                  <a:pos x="820" y="1163"/>
                </a:cxn>
                <a:cxn ang="0">
                  <a:pos x="702" y="1213"/>
                </a:cxn>
                <a:cxn ang="0">
                  <a:pos x="552" y="1290"/>
                </a:cxn>
                <a:cxn ang="0">
                  <a:pos x="408" y="1381"/>
                </a:cxn>
                <a:cxn ang="0">
                  <a:pos x="269" y="1483"/>
                </a:cxn>
                <a:cxn ang="0">
                  <a:pos x="133" y="1596"/>
                </a:cxn>
                <a:cxn ang="0">
                  <a:pos x="0" y="1722"/>
                </a:cxn>
              </a:cxnLst>
              <a:rect l="0" t="0" r="r" b="b"/>
              <a:pathLst>
                <a:path w="5265" h="1722">
                  <a:moveTo>
                    <a:pt x="5265" y="0"/>
                  </a:moveTo>
                  <a:lnTo>
                    <a:pt x="5265" y="0"/>
                  </a:lnTo>
                  <a:lnTo>
                    <a:pt x="5262" y="20"/>
                  </a:lnTo>
                  <a:lnTo>
                    <a:pt x="5249" y="73"/>
                  </a:lnTo>
                  <a:lnTo>
                    <a:pt x="5238" y="112"/>
                  </a:lnTo>
                  <a:lnTo>
                    <a:pt x="5226" y="155"/>
                  </a:lnTo>
                  <a:lnTo>
                    <a:pt x="5210" y="205"/>
                  </a:lnTo>
                  <a:lnTo>
                    <a:pt x="5191" y="262"/>
                  </a:lnTo>
                  <a:lnTo>
                    <a:pt x="5169" y="322"/>
                  </a:lnTo>
                  <a:lnTo>
                    <a:pt x="5142" y="385"/>
                  </a:lnTo>
                  <a:lnTo>
                    <a:pt x="5113" y="451"/>
                  </a:lnTo>
                  <a:lnTo>
                    <a:pt x="5078" y="520"/>
                  </a:lnTo>
                  <a:lnTo>
                    <a:pt x="5040" y="590"/>
                  </a:lnTo>
                  <a:lnTo>
                    <a:pt x="5019" y="625"/>
                  </a:lnTo>
                  <a:lnTo>
                    <a:pt x="4997" y="661"/>
                  </a:lnTo>
                  <a:lnTo>
                    <a:pt x="4974" y="696"/>
                  </a:lnTo>
                  <a:lnTo>
                    <a:pt x="4949" y="732"/>
                  </a:lnTo>
                  <a:lnTo>
                    <a:pt x="4923" y="767"/>
                  </a:lnTo>
                  <a:lnTo>
                    <a:pt x="4897" y="803"/>
                  </a:lnTo>
                  <a:lnTo>
                    <a:pt x="4869" y="838"/>
                  </a:lnTo>
                  <a:lnTo>
                    <a:pt x="4838" y="872"/>
                  </a:lnTo>
                  <a:lnTo>
                    <a:pt x="4808" y="906"/>
                  </a:lnTo>
                  <a:lnTo>
                    <a:pt x="4776" y="938"/>
                  </a:lnTo>
                  <a:lnTo>
                    <a:pt x="4741" y="971"/>
                  </a:lnTo>
                  <a:lnTo>
                    <a:pt x="4706" y="1003"/>
                  </a:lnTo>
                  <a:lnTo>
                    <a:pt x="4670" y="1034"/>
                  </a:lnTo>
                  <a:lnTo>
                    <a:pt x="4631" y="1064"/>
                  </a:lnTo>
                  <a:lnTo>
                    <a:pt x="4593" y="1093"/>
                  </a:lnTo>
                  <a:lnTo>
                    <a:pt x="4551" y="1121"/>
                  </a:lnTo>
                  <a:lnTo>
                    <a:pt x="4509" y="1147"/>
                  </a:lnTo>
                  <a:lnTo>
                    <a:pt x="4465" y="1173"/>
                  </a:lnTo>
                  <a:lnTo>
                    <a:pt x="4419" y="1195"/>
                  </a:lnTo>
                  <a:lnTo>
                    <a:pt x="4370" y="1218"/>
                  </a:lnTo>
                  <a:lnTo>
                    <a:pt x="4322" y="1239"/>
                  </a:lnTo>
                  <a:lnTo>
                    <a:pt x="4270" y="1258"/>
                  </a:lnTo>
                  <a:lnTo>
                    <a:pt x="4218" y="1274"/>
                  </a:lnTo>
                  <a:lnTo>
                    <a:pt x="4163" y="1290"/>
                  </a:lnTo>
                  <a:lnTo>
                    <a:pt x="4108" y="1303"/>
                  </a:lnTo>
                  <a:lnTo>
                    <a:pt x="4050" y="1315"/>
                  </a:lnTo>
                  <a:lnTo>
                    <a:pt x="3990" y="1324"/>
                  </a:lnTo>
                  <a:lnTo>
                    <a:pt x="3929" y="1331"/>
                  </a:lnTo>
                  <a:lnTo>
                    <a:pt x="3865" y="1336"/>
                  </a:lnTo>
                  <a:lnTo>
                    <a:pt x="3800" y="1337"/>
                  </a:lnTo>
                  <a:lnTo>
                    <a:pt x="3732" y="1337"/>
                  </a:lnTo>
                  <a:lnTo>
                    <a:pt x="3662" y="1336"/>
                  </a:lnTo>
                  <a:lnTo>
                    <a:pt x="3591" y="1329"/>
                  </a:lnTo>
                  <a:lnTo>
                    <a:pt x="3518" y="1321"/>
                  </a:lnTo>
                  <a:lnTo>
                    <a:pt x="3443" y="1311"/>
                  </a:lnTo>
                  <a:lnTo>
                    <a:pt x="3365" y="1297"/>
                  </a:lnTo>
                  <a:lnTo>
                    <a:pt x="3286" y="1279"/>
                  </a:lnTo>
                  <a:lnTo>
                    <a:pt x="3204" y="1260"/>
                  </a:lnTo>
                  <a:lnTo>
                    <a:pt x="3204" y="1260"/>
                  </a:lnTo>
                  <a:lnTo>
                    <a:pt x="3042" y="1219"/>
                  </a:lnTo>
                  <a:lnTo>
                    <a:pt x="2885" y="1181"/>
                  </a:lnTo>
                  <a:lnTo>
                    <a:pt x="2733" y="1148"/>
                  </a:lnTo>
                  <a:lnTo>
                    <a:pt x="2588" y="1119"/>
                  </a:lnTo>
                  <a:lnTo>
                    <a:pt x="2447" y="1093"/>
                  </a:lnTo>
                  <a:lnTo>
                    <a:pt x="2313" y="1071"/>
                  </a:lnTo>
                  <a:lnTo>
                    <a:pt x="2184" y="1053"/>
                  </a:lnTo>
                  <a:lnTo>
                    <a:pt x="2059" y="1039"/>
                  </a:lnTo>
                  <a:lnTo>
                    <a:pt x="1938" y="1029"/>
                  </a:lnTo>
                  <a:lnTo>
                    <a:pt x="1821" y="1022"/>
                  </a:lnTo>
                  <a:lnTo>
                    <a:pt x="1709" y="1019"/>
                  </a:lnTo>
                  <a:lnTo>
                    <a:pt x="1602" y="1019"/>
                  </a:lnTo>
                  <a:lnTo>
                    <a:pt x="1498" y="1024"/>
                  </a:lnTo>
                  <a:lnTo>
                    <a:pt x="1396" y="1031"/>
                  </a:lnTo>
                  <a:lnTo>
                    <a:pt x="1299" y="1042"/>
                  </a:lnTo>
                  <a:lnTo>
                    <a:pt x="1252" y="1048"/>
                  </a:lnTo>
                  <a:lnTo>
                    <a:pt x="1206" y="1056"/>
                  </a:lnTo>
                  <a:lnTo>
                    <a:pt x="1160" y="1064"/>
                  </a:lnTo>
                  <a:lnTo>
                    <a:pt x="1116" y="1074"/>
                  </a:lnTo>
                  <a:lnTo>
                    <a:pt x="1071" y="1084"/>
                  </a:lnTo>
                  <a:lnTo>
                    <a:pt x="1027" y="1095"/>
                  </a:lnTo>
                  <a:lnTo>
                    <a:pt x="985" y="1106"/>
                  </a:lnTo>
                  <a:lnTo>
                    <a:pt x="942" y="1119"/>
                  </a:lnTo>
                  <a:lnTo>
                    <a:pt x="901" y="1132"/>
                  </a:lnTo>
                  <a:lnTo>
                    <a:pt x="860" y="1147"/>
                  </a:lnTo>
                  <a:lnTo>
                    <a:pt x="820" y="1163"/>
                  </a:lnTo>
                  <a:lnTo>
                    <a:pt x="780" y="1177"/>
                  </a:lnTo>
                  <a:lnTo>
                    <a:pt x="702" y="1213"/>
                  </a:lnTo>
                  <a:lnTo>
                    <a:pt x="626" y="1250"/>
                  </a:lnTo>
                  <a:lnTo>
                    <a:pt x="552" y="1290"/>
                  </a:lnTo>
                  <a:lnTo>
                    <a:pt x="479" y="1334"/>
                  </a:lnTo>
                  <a:lnTo>
                    <a:pt x="408" y="1381"/>
                  </a:lnTo>
                  <a:lnTo>
                    <a:pt x="338" y="1429"/>
                  </a:lnTo>
                  <a:lnTo>
                    <a:pt x="269" y="1483"/>
                  </a:lnTo>
                  <a:lnTo>
                    <a:pt x="201" y="1538"/>
                  </a:lnTo>
                  <a:lnTo>
                    <a:pt x="133" y="1596"/>
                  </a:lnTo>
                  <a:lnTo>
                    <a:pt x="66" y="1657"/>
                  </a:lnTo>
                  <a:lnTo>
                    <a:pt x="0" y="172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66788" name="Freeform 100"/>
            <p:cNvSpPr>
              <a:spLocks/>
            </p:cNvSpPr>
            <p:nvPr/>
          </p:nvSpPr>
          <p:spPr bwMode="auto">
            <a:xfrm>
              <a:off x="1361" y="825"/>
              <a:ext cx="5239" cy="918"/>
            </a:xfrm>
            <a:custGeom>
              <a:avLst/>
              <a:gdLst/>
              <a:ahLst/>
              <a:cxnLst>
                <a:cxn ang="0">
                  <a:pos x="5239" y="0"/>
                </a:cxn>
                <a:cxn ang="0">
                  <a:pos x="5223" y="74"/>
                </a:cxn>
                <a:cxn ang="0">
                  <a:pos x="5202" y="158"/>
                </a:cxn>
                <a:cxn ang="0">
                  <a:pos x="5169" y="265"/>
                </a:cxn>
                <a:cxn ang="0">
                  <a:pos x="5122" y="389"/>
                </a:cxn>
                <a:cxn ang="0">
                  <a:pos x="5061" y="527"/>
                </a:cxn>
                <a:cxn ang="0">
                  <a:pos x="5003" y="635"/>
                </a:cxn>
                <a:cxn ang="0">
                  <a:pos x="4958" y="706"/>
                </a:cxn>
                <a:cxn ang="0">
                  <a:pos x="4909" y="778"/>
                </a:cxn>
                <a:cxn ang="0">
                  <a:pos x="4855" y="850"/>
                </a:cxn>
                <a:cxn ang="0">
                  <a:pos x="4796" y="921"/>
                </a:cxn>
                <a:cxn ang="0">
                  <a:pos x="4730" y="987"/>
                </a:cxn>
                <a:cxn ang="0">
                  <a:pos x="4660" y="1051"/>
                </a:cxn>
                <a:cxn ang="0">
                  <a:pos x="4583" y="1113"/>
                </a:cxn>
                <a:cxn ang="0">
                  <a:pos x="4500" y="1168"/>
                </a:cxn>
                <a:cxn ang="0">
                  <a:pos x="4411" y="1219"/>
                </a:cxn>
                <a:cxn ang="0">
                  <a:pos x="4315" y="1265"/>
                </a:cxn>
                <a:cxn ang="0">
                  <a:pos x="4211" y="1303"/>
                </a:cxn>
                <a:cxn ang="0">
                  <a:pos x="4101" y="1334"/>
                </a:cxn>
                <a:cxn ang="0">
                  <a:pos x="3985" y="1357"/>
                </a:cxn>
                <a:cxn ang="0">
                  <a:pos x="3860" y="1371"/>
                </a:cxn>
                <a:cxn ang="0">
                  <a:pos x="3727" y="1376"/>
                </a:cxn>
                <a:cxn ang="0">
                  <a:pos x="3585" y="1371"/>
                </a:cxn>
                <a:cxn ang="0">
                  <a:pos x="3436" y="1355"/>
                </a:cxn>
                <a:cxn ang="0">
                  <a:pos x="3279" y="1326"/>
                </a:cxn>
                <a:cxn ang="0">
                  <a:pos x="3198" y="1308"/>
                </a:cxn>
                <a:cxn ang="0">
                  <a:pos x="2877" y="1235"/>
                </a:cxn>
                <a:cxn ang="0">
                  <a:pos x="2580" y="1179"/>
                </a:cxn>
                <a:cxn ang="0">
                  <a:pos x="2303" y="1137"/>
                </a:cxn>
                <a:cxn ang="0">
                  <a:pos x="2048" y="1109"/>
                </a:cxn>
                <a:cxn ang="0">
                  <a:pos x="1811" y="1097"/>
                </a:cxn>
                <a:cxn ang="0">
                  <a:pos x="1591" y="1100"/>
                </a:cxn>
                <a:cxn ang="0">
                  <a:pos x="1387" y="1114"/>
                </a:cxn>
                <a:cxn ang="0">
                  <a:pos x="1243" y="1135"/>
                </a:cxn>
                <a:cxn ang="0">
                  <a:pos x="1151" y="1153"/>
                </a:cxn>
                <a:cxn ang="0">
                  <a:pos x="1062" y="1174"/>
                </a:cxn>
                <a:cxn ang="0">
                  <a:pos x="976" y="1200"/>
                </a:cxn>
                <a:cxn ang="0">
                  <a:pos x="893" y="1227"/>
                </a:cxn>
                <a:cxn ang="0">
                  <a:pos x="812" y="1258"/>
                </a:cxn>
                <a:cxn ang="0">
                  <a:pos x="696" y="1311"/>
                </a:cxn>
                <a:cxn ang="0">
                  <a:pos x="546" y="1392"/>
                </a:cxn>
                <a:cxn ang="0">
                  <a:pos x="404" y="1486"/>
                </a:cxn>
                <a:cxn ang="0">
                  <a:pos x="267" y="1591"/>
                </a:cxn>
                <a:cxn ang="0">
                  <a:pos x="132" y="1709"/>
                </a:cxn>
                <a:cxn ang="0">
                  <a:pos x="0" y="1836"/>
                </a:cxn>
              </a:cxnLst>
              <a:rect l="0" t="0" r="r" b="b"/>
              <a:pathLst>
                <a:path w="5239" h="1836">
                  <a:moveTo>
                    <a:pt x="5239" y="0"/>
                  </a:moveTo>
                  <a:lnTo>
                    <a:pt x="5239" y="0"/>
                  </a:lnTo>
                  <a:lnTo>
                    <a:pt x="5236" y="20"/>
                  </a:lnTo>
                  <a:lnTo>
                    <a:pt x="5223" y="74"/>
                  </a:lnTo>
                  <a:lnTo>
                    <a:pt x="5215" y="113"/>
                  </a:lnTo>
                  <a:lnTo>
                    <a:pt x="5202" y="158"/>
                  </a:lnTo>
                  <a:lnTo>
                    <a:pt x="5187" y="209"/>
                  </a:lnTo>
                  <a:lnTo>
                    <a:pt x="5169" y="265"/>
                  </a:lnTo>
                  <a:lnTo>
                    <a:pt x="5148" y="325"/>
                  </a:lnTo>
                  <a:lnTo>
                    <a:pt x="5122" y="389"/>
                  </a:lnTo>
                  <a:lnTo>
                    <a:pt x="5093" y="457"/>
                  </a:lnTo>
                  <a:lnTo>
                    <a:pt x="5061" y="527"/>
                  </a:lnTo>
                  <a:lnTo>
                    <a:pt x="5023" y="598"/>
                  </a:lnTo>
                  <a:lnTo>
                    <a:pt x="5003" y="635"/>
                  </a:lnTo>
                  <a:lnTo>
                    <a:pt x="4982" y="670"/>
                  </a:lnTo>
                  <a:lnTo>
                    <a:pt x="4958" y="706"/>
                  </a:lnTo>
                  <a:lnTo>
                    <a:pt x="4934" y="743"/>
                  </a:lnTo>
                  <a:lnTo>
                    <a:pt x="4909" y="778"/>
                  </a:lnTo>
                  <a:lnTo>
                    <a:pt x="4883" y="814"/>
                  </a:lnTo>
                  <a:lnTo>
                    <a:pt x="4855" y="850"/>
                  </a:lnTo>
                  <a:lnTo>
                    <a:pt x="4826" y="885"/>
                  </a:lnTo>
                  <a:lnTo>
                    <a:pt x="4796" y="921"/>
                  </a:lnTo>
                  <a:lnTo>
                    <a:pt x="4764" y="954"/>
                  </a:lnTo>
                  <a:lnTo>
                    <a:pt x="4730" y="987"/>
                  </a:lnTo>
                  <a:lnTo>
                    <a:pt x="4696" y="1019"/>
                  </a:lnTo>
                  <a:lnTo>
                    <a:pt x="4660" y="1051"/>
                  </a:lnTo>
                  <a:lnTo>
                    <a:pt x="4622" y="1082"/>
                  </a:lnTo>
                  <a:lnTo>
                    <a:pt x="4583" y="1113"/>
                  </a:lnTo>
                  <a:lnTo>
                    <a:pt x="4543" y="1140"/>
                  </a:lnTo>
                  <a:lnTo>
                    <a:pt x="4500" y="1168"/>
                  </a:lnTo>
                  <a:lnTo>
                    <a:pt x="4457" y="1195"/>
                  </a:lnTo>
                  <a:lnTo>
                    <a:pt x="4411" y="1219"/>
                  </a:lnTo>
                  <a:lnTo>
                    <a:pt x="4364" y="1242"/>
                  </a:lnTo>
                  <a:lnTo>
                    <a:pt x="4315" y="1265"/>
                  </a:lnTo>
                  <a:lnTo>
                    <a:pt x="4264" y="1284"/>
                  </a:lnTo>
                  <a:lnTo>
                    <a:pt x="4211" y="1303"/>
                  </a:lnTo>
                  <a:lnTo>
                    <a:pt x="4157" y="1319"/>
                  </a:lnTo>
                  <a:lnTo>
                    <a:pt x="4101" y="1334"/>
                  </a:lnTo>
                  <a:lnTo>
                    <a:pt x="4043" y="1347"/>
                  </a:lnTo>
                  <a:lnTo>
                    <a:pt x="3985" y="1357"/>
                  </a:lnTo>
                  <a:lnTo>
                    <a:pt x="3922" y="1365"/>
                  </a:lnTo>
                  <a:lnTo>
                    <a:pt x="3860" y="1371"/>
                  </a:lnTo>
                  <a:lnTo>
                    <a:pt x="3793" y="1374"/>
                  </a:lnTo>
                  <a:lnTo>
                    <a:pt x="3727" y="1376"/>
                  </a:lnTo>
                  <a:lnTo>
                    <a:pt x="3657" y="1374"/>
                  </a:lnTo>
                  <a:lnTo>
                    <a:pt x="3585" y="1371"/>
                  </a:lnTo>
                  <a:lnTo>
                    <a:pt x="3513" y="1365"/>
                  </a:lnTo>
                  <a:lnTo>
                    <a:pt x="3436" y="1355"/>
                  </a:lnTo>
                  <a:lnTo>
                    <a:pt x="3359" y="1342"/>
                  </a:lnTo>
                  <a:lnTo>
                    <a:pt x="3279" y="1326"/>
                  </a:lnTo>
                  <a:lnTo>
                    <a:pt x="3198" y="1308"/>
                  </a:lnTo>
                  <a:lnTo>
                    <a:pt x="3198" y="1308"/>
                  </a:lnTo>
                  <a:lnTo>
                    <a:pt x="3034" y="1269"/>
                  </a:lnTo>
                  <a:lnTo>
                    <a:pt x="2877" y="1235"/>
                  </a:lnTo>
                  <a:lnTo>
                    <a:pt x="2726" y="1205"/>
                  </a:lnTo>
                  <a:lnTo>
                    <a:pt x="2580" y="1179"/>
                  </a:lnTo>
                  <a:lnTo>
                    <a:pt x="2439" y="1156"/>
                  </a:lnTo>
                  <a:lnTo>
                    <a:pt x="2303" y="1137"/>
                  </a:lnTo>
                  <a:lnTo>
                    <a:pt x="2174" y="1121"/>
                  </a:lnTo>
                  <a:lnTo>
                    <a:pt x="2048" y="1109"/>
                  </a:lnTo>
                  <a:lnTo>
                    <a:pt x="1927" y="1101"/>
                  </a:lnTo>
                  <a:lnTo>
                    <a:pt x="1811" y="1097"/>
                  </a:lnTo>
                  <a:lnTo>
                    <a:pt x="1699" y="1097"/>
                  </a:lnTo>
                  <a:lnTo>
                    <a:pt x="1591" y="1100"/>
                  </a:lnTo>
                  <a:lnTo>
                    <a:pt x="1487" y="1105"/>
                  </a:lnTo>
                  <a:lnTo>
                    <a:pt x="1387" y="1114"/>
                  </a:lnTo>
                  <a:lnTo>
                    <a:pt x="1290" y="1127"/>
                  </a:lnTo>
                  <a:lnTo>
                    <a:pt x="1243" y="1135"/>
                  </a:lnTo>
                  <a:lnTo>
                    <a:pt x="1197" y="1143"/>
                  </a:lnTo>
                  <a:lnTo>
                    <a:pt x="1151" y="1153"/>
                  </a:lnTo>
                  <a:lnTo>
                    <a:pt x="1107" y="1164"/>
                  </a:lnTo>
                  <a:lnTo>
                    <a:pt x="1062" y="1174"/>
                  </a:lnTo>
                  <a:lnTo>
                    <a:pt x="1019" y="1187"/>
                  </a:lnTo>
                  <a:lnTo>
                    <a:pt x="976" y="1200"/>
                  </a:lnTo>
                  <a:lnTo>
                    <a:pt x="934" y="1213"/>
                  </a:lnTo>
                  <a:lnTo>
                    <a:pt x="893" y="1227"/>
                  </a:lnTo>
                  <a:lnTo>
                    <a:pt x="853" y="1242"/>
                  </a:lnTo>
                  <a:lnTo>
                    <a:pt x="812" y="1258"/>
                  </a:lnTo>
                  <a:lnTo>
                    <a:pt x="772" y="1276"/>
                  </a:lnTo>
                  <a:lnTo>
                    <a:pt x="696" y="1311"/>
                  </a:lnTo>
                  <a:lnTo>
                    <a:pt x="619" y="1350"/>
                  </a:lnTo>
                  <a:lnTo>
                    <a:pt x="546" y="1392"/>
                  </a:lnTo>
                  <a:lnTo>
                    <a:pt x="473" y="1437"/>
                  </a:lnTo>
                  <a:lnTo>
                    <a:pt x="404" y="1486"/>
                  </a:lnTo>
                  <a:lnTo>
                    <a:pt x="335" y="1537"/>
                  </a:lnTo>
                  <a:lnTo>
                    <a:pt x="267" y="1591"/>
                  </a:lnTo>
                  <a:lnTo>
                    <a:pt x="199" y="1649"/>
                  </a:lnTo>
                  <a:lnTo>
                    <a:pt x="132" y="1709"/>
                  </a:lnTo>
                  <a:lnTo>
                    <a:pt x="67" y="1772"/>
                  </a:lnTo>
                  <a:lnTo>
                    <a:pt x="0" y="183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66789" name="Freeform 101"/>
            <p:cNvSpPr>
              <a:spLocks/>
            </p:cNvSpPr>
            <p:nvPr/>
          </p:nvSpPr>
          <p:spPr bwMode="auto">
            <a:xfrm>
              <a:off x="1407" y="796"/>
              <a:ext cx="5211" cy="976"/>
            </a:xfrm>
            <a:custGeom>
              <a:avLst/>
              <a:gdLst/>
              <a:ahLst/>
              <a:cxnLst>
                <a:cxn ang="0">
                  <a:pos x="5211" y="0"/>
                </a:cxn>
                <a:cxn ang="0">
                  <a:pos x="5197" y="76"/>
                </a:cxn>
                <a:cxn ang="0">
                  <a:pos x="5176" y="160"/>
                </a:cxn>
                <a:cxn ang="0">
                  <a:pos x="5144" y="268"/>
                </a:cxn>
                <a:cxn ang="0">
                  <a:pos x="5100" y="394"/>
                </a:cxn>
                <a:cxn ang="0">
                  <a:pos x="5040" y="533"/>
                </a:cxn>
                <a:cxn ang="0">
                  <a:pos x="4983" y="643"/>
                </a:cxn>
                <a:cxn ang="0">
                  <a:pos x="4940" y="715"/>
                </a:cxn>
                <a:cxn ang="0">
                  <a:pos x="4893" y="790"/>
                </a:cxn>
                <a:cxn ang="0">
                  <a:pos x="4839" y="862"/>
                </a:cxn>
                <a:cxn ang="0">
                  <a:pos x="4780" y="933"/>
                </a:cxn>
                <a:cxn ang="0">
                  <a:pos x="4716" y="1003"/>
                </a:cxn>
                <a:cxn ang="0">
                  <a:pos x="4647" y="1069"/>
                </a:cxn>
                <a:cxn ang="0">
                  <a:pos x="4571" y="1130"/>
                </a:cxn>
                <a:cxn ang="0">
                  <a:pos x="4489" y="1188"/>
                </a:cxn>
                <a:cxn ang="0">
                  <a:pos x="4400" y="1242"/>
                </a:cxn>
                <a:cxn ang="0">
                  <a:pos x="4305" y="1289"/>
                </a:cxn>
                <a:cxn ang="0">
                  <a:pos x="4203" y="1331"/>
                </a:cxn>
                <a:cxn ang="0">
                  <a:pos x="4093" y="1363"/>
                </a:cxn>
                <a:cxn ang="0">
                  <a:pos x="3976" y="1389"/>
                </a:cxn>
                <a:cxn ang="0">
                  <a:pos x="3851" y="1406"/>
                </a:cxn>
                <a:cxn ang="0">
                  <a:pos x="3718" y="1413"/>
                </a:cxn>
                <a:cxn ang="0">
                  <a:pos x="3578" y="1411"/>
                </a:cxn>
                <a:cxn ang="0">
                  <a:pos x="3428" y="1398"/>
                </a:cxn>
                <a:cxn ang="0">
                  <a:pos x="3271" y="1373"/>
                </a:cxn>
                <a:cxn ang="0">
                  <a:pos x="3188" y="1356"/>
                </a:cxn>
                <a:cxn ang="0">
                  <a:pos x="2867" y="1290"/>
                </a:cxn>
                <a:cxn ang="0">
                  <a:pos x="2568" y="1239"/>
                </a:cxn>
                <a:cxn ang="0">
                  <a:pos x="2292" y="1203"/>
                </a:cxn>
                <a:cxn ang="0">
                  <a:pos x="2037" y="1180"/>
                </a:cxn>
                <a:cxn ang="0">
                  <a:pos x="1799" y="1172"/>
                </a:cxn>
                <a:cxn ang="0">
                  <a:pos x="1580" y="1179"/>
                </a:cxn>
                <a:cxn ang="0">
                  <a:pos x="1376" y="1198"/>
                </a:cxn>
                <a:cxn ang="0">
                  <a:pos x="1231" y="1222"/>
                </a:cxn>
                <a:cxn ang="0">
                  <a:pos x="1140" y="1242"/>
                </a:cxn>
                <a:cxn ang="0">
                  <a:pos x="1052" y="1266"/>
                </a:cxn>
                <a:cxn ang="0">
                  <a:pos x="966" y="1292"/>
                </a:cxn>
                <a:cxn ang="0">
                  <a:pos x="883" y="1323"/>
                </a:cxn>
                <a:cxn ang="0">
                  <a:pos x="802" y="1355"/>
                </a:cxn>
                <a:cxn ang="0">
                  <a:pos x="687" y="1410"/>
                </a:cxn>
                <a:cxn ang="0">
                  <a:pos x="539" y="1495"/>
                </a:cxn>
                <a:cxn ang="0">
                  <a:pos x="398" y="1592"/>
                </a:cxn>
                <a:cxn ang="0">
                  <a:pos x="262" y="1700"/>
                </a:cxn>
                <a:cxn ang="0">
                  <a:pos x="130" y="1821"/>
                </a:cxn>
                <a:cxn ang="0">
                  <a:pos x="0" y="1952"/>
                </a:cxn>
              </a:cxnLst>
              <a:rect l="0" t="0" r="r" b="b"/>
              <a:pathLst>
                <a:path w="5211" h="1952">
                  <a:moveTo>
                    <a:pt x="5211" y="0"/>
                  </a:moveTo>
                  <a:lnTo>
                    <a:pt x="5211" y="0"/>
                  </a:lnTo>
                  <a:lnTo>
                    <a:pt x="5206" y="21"/>
                  </a:lnTo>
                  <a:lnTo>
                    <a:pt x="5197" y="76"/>
                  </a:lnTo>
                  <a:lnTo>
                    <a:pt x="5187" y="115"/>
                  </a:lnTo>
                  <a:lnTo>
                    <a:pt x="5176" y="160"/>
                  </a:lnTo>
                  <a:lnTo>
                    <a:pt x="5162" y="212"/>
                  </a:lnTo>
                  <a:lnTo>
                    <a:pt x="5144" y="268"/>
                  </a:lnTo>
                  <a:lnTo>
                    <a:pt x="5123" y="329"/>
                  </a:lnTo>
                  <a:lnTo>
                    <a:pt x="5100" y="394"/>
                  </a:lnTo>
                  <a:lnTo>
                    <a:pt x="5072" y="463"/>
                  </a:lnTo>
                  <a:lnTo>
                    <a:pt x="5040" y="533"/>
                  </a:lnTo>
                  <a:lnTo>
                    <a:pt x="5004" y="606"/>
                  </a:lnTo>
                  <a:lnTo>
                    <a:pt x="4983" y="643"/>
                  </a:lnTo>
                  <a:lnTo>
                    <a:pt x="4962" y="680"/>
                  </a:lnTo>
                  <a:lnTo>
                    <a:pt x="4940" y="715"/>
                  </a:lnTo>
                  <a:lnTo>
                    <a:pt x="4916" y="753"/>
                  </a:lnTo>
                  <a:lnTo>
                    <a:pt x="4893" y="790"/>
                  </a:lnTo>
                  <a:lnTo>
                    <a:pt x="4866" y="827"/>
                  </a:lnTo>
                  <a:lnTo>
                    <a:pt x="4839" y="862"/>
                  </a:lnTo>
                  <a:lnTo>
                    <a:pt x="4811" y="898"/>
                  </a:lnTo>
                  <a:lnTo>
                    <a:pt x="4780" y="933"/>
                  </a:lnTo>
                  <a:lnTo>
                    <a:pt x="4750" y="969"/>
                  </a:lnTo>
                  <a:lnTo>
                    <a:pt x="4716" y="1003"/>
                  </a:lnTo>
                  <a:lnTo>
                    <a:pt x="4683" y="1037"/>
                  </a:lnTo>
                  <a:lnTo>
                    <a:pt x="4647" y="1069"/>
                  </a:lnTo>
                  <a:lnTo>
                    <a:pt x="4609" y="1100"/>
                  </a:lnTo>
                  <a:lnTo>
                    <a:pt x="4571" y="1130"/>
                  </a:lnTo>
                  <a:lnTo>
                    <a:pt x="4530" y="1161"/>
                  </a:lnTo>
                  <a:lnTo>
                    <a:pt x="4489" y="1188"/>
                  </a:lnTo>
                  <a:lnTo>
                    <a:pt x="4446" y="1216"/>
                  </a:lnTo>
                  <a:lnTo>
                    <a:pt x="4400" y="1242"/>
                  </a:lnTo>
                  <a:lnTo>
                    <a:pt x="4354" y="1266"/>
                  </a:lnTo>
                  <a:lnTo>
                    <a:pt x="4305" y="1289"/>
                  </a:lnTo>
                  <a:lnTo>
                    <a:pt x="4255" y="1311"/>
                  </a:lnTo>
                  <a:lnTo>
                    <a:pt x="4203" y="1331"/>
                  </a:lnTo>
                  <a:lnTo>
                    <a:pt x="4148" y="1348"/>
                  </a:lnTo>
                  <a:lnTo>
                    <a:pt x="4093" y="1363"/>
                  </a:lnTo>
                  <a:lnTo>
                    <a:pt x="4036" y="1377"/>
                  </a:lnTo>
                  <a:lnTo>
                    <a:pt x="3976" y="1389"/>
                  </a:lnTo>
                  <a:lnTo>
                    <a:pt x="3915" y="1398"/>
                  </a:lnTo>
                  <a:lnTo>
                    <a:pt x="3851" y="1406"/>
                  </a:lnTo>
                  <a:lnTo>
                    <a:pt x="3786" y="1411"/>
                  </a:lnTo>
                  <a:lnTo>
                    <a:pt x="3718" y="1413"/>
                  </a:lnTo>
                  <a:lnTo>
                    <a:pt x="3649" y="1415"/>
                  </a:lnTo>
                  <a:lnTo>
                    <a:pt x="3578" y="1411"/>
                  </a:lnTo>
                  <a:lnTo>
                    <a:pt x="3504" y="1406"/>
                  </a:lnTo>
                  <a:lnTo>
                    <a:pt x="3428" y="1398"/>
                  </a:lnTo>
                  <a:lnTo>
                    <a:pt x="3350" y="1387"/>
                  </a:lnTo>
                  <a:lnTo>
                    <a:pt x="3271" y="1373"/>
                  </a:lnTo>
                  <a:lnTo>
                    <a:pt x="3188" y="1356"/>
                  </a:lnTo>
                  <a:lnTo>
                    <a:pt x="3188" y="1356"/>
                  </a:lnTo>
                  <a:lnTo>
                    <a:pt x="3025" y="1321"/>
                  </a:lnTo>
                  <a:lnTo>
                    <a:pt x="2867" y="1290"/>
                  </a:lnTo>
                  <a:lnTo>
                    <a:pt x="2716" y="1263"/>
                  </a:lnTo>
                  <a:lnTo>
                    <a:pt x="2568" y="1239"/>
                  </a:lnTo>
                  <a:lnTo>
                    <a:pt x="2428" y="1219"/>
                  </a:lnTo>
                  <a:lnTo>
                    <a:pt x="2292" y="1203"/>
                  </a:lnTo>
                  <a:lnTo>
                    <a:pt x="2162" y="1190"/>
                  </a:lnTo>
                  <a:lnTo>
                    <a:pt x="2037" y="1180"/>
                  </a:lnTo>
                  <a:lnTo>
                    <a:pt x="1916" y="1174"/>
                  </a:lnTo>
                  <a:lnTo>
                    <a:pt x="1799" y="1172"/>
                  </a:lnTo>
                  <a:lnTo>
                    <a:pt x="1688" y="1174"/>
                  </a:lnTo>
                  <a:lnTo>
                    <a:pt x="1580" y="1179"/>
                  </a:lnTo>
                  <a:lnTo>
                    <a:pt x="1476" y="1187"/>
                  </a:lnTo>
                  <a:lnTo>
                    <a:pt x="1376" y="1198"/>
                  </a:lnTo>
                  <a:lnTo>
                    <a:pt x="1279" y="1214"/>
                  </a:lnTo>
                  <a:lnTo>
                    <a:pt x="1231" y="1222"/>
                  </a:lnTo>
                  <a:lnTo>
                    <a:pt x="1186" y="1232"/>
                  </a:lnTo>
                  <a:lnTo>
                    <a:pt x="1140" y="1242"/>
                  </a:lnTo>
                  <a:lnTo>
                    <a:pt x="1095" y="1253"/>
                  </a:lnTo>
                  <a:lnTo>
                    <a:pt x="1052" y="1266"/>
                  </a:lnTo>
                  <a:lnTo>
                    <a:pt x="1009" y="1279"/>
                  </a:lnTo>
                  <a:lnTo>
                    <a:pt x="966" y="1292"/>
                  </a:lnTo>
                  <a:lnTo>
                    <a:pt x="925" y="1306"/>
                  </a:lnTo>
                  <a:lnTo>
                    <a:pt x="883" y="1323"/>
                  </a:lnTo>
                  <a:lnTo>
                    <a:pt x="843" y="1339"/>
                  </a:lnTo>
                  <a:lnTo>
                    <a:pt x="802" y="1355"/>
                  </a:lnTo>
                  <a:lnTo>
                    <a:pt x="763" y="1373"/>
                  </a:lnTo>
                  <a:lnTo>
                    <a:pt x="687" y="1410"/>
                  </a:lnTo>
                  <a:lnTo>
                    <a:pt x="612" y="1452"/>
                  </a:lnTo>
                  <a:lnTo>
                    <a:pt x="539" y="1495"/>
                  </a:lnTo>
                  <a:lnTo>
                    <a:pt x="468" y="1542"/>
                  </a:lnTo>
                  <a:lnTo>
                    <a:pt x="398" y="1592"/>
                  </a:lnTo>
                  <a:lnTo>
                    <a:pt x="329" y="1644"/>
                  </a:lnTo>
                  <a:lnTo>
                    <a:pt x="262" y="1700"/>
                  </a:lnTo>
                  <a:lnTo>
                    <a:pt x="196" y="1758"/>
                  </a:lnTo>
                  <a:lnTo>
                    <a:pt x="130" y="1821"/>
                  </a:lnTo>
                  <a:lnTo>
                    <a:pt x="65" y="1884"/>
                  </a:lnTo>
                  <a:lnTo>
                    <a:pt x="0" y="195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66790" name="Freeform 102"/>
            <p:cNvSpPr>
              <a:spLocks/>
            </p:cNvSpPr>
            <p:nvPr/>
          </p:nvSpPr>
          <p:spPr bwMode="auto">
            <a:xfrm>
              <a:off x="1454" y="767"/>
              <a:ext cx="5179" cy="1034"/>
            </a:xfrm>
            <a:custGeom>
              <a:avLst/>
              <a:gdLst/>
              <a:ahLst/>
              <a:cxnLst>
                <a:cxn ang="0">
                  <a:pos x="5179" y="0"/>
                </a:cxn>
                <a:cxn ang="0">
                  <a:pos x="5166" y="74"/>
                </a:cxn>
                <a:cxn ang="0">
                  <a:pos x="5148" y="159"/>
                </a:cxn>
                <a:cxn ang="0">
                  <a:pos x="5118" y="269"/>
                </a:cxn>
                <a:cxn ang="0">
                  <a:pos x="5075" y="397"/>
                </a:cxn>
                <a:cxn ang="0">
                  <a:pos x="5016" y="537"/>
                </a:cxn>
                <a:cxn ang="0">
                  <a:pos x="4962" y="649"/>
                </a:cxn>
                <a:cxn ang="0">
                  <a:pos x="4921" y="723"/>
                </a:cxn>
                <a:cxn ang="0">
                  <a:pos x="4873" y="799"/>
                </a:cxn>
                <a:cxn ang="0">
                  <a:pos x="4822" y="873"/>
                </a:cxn>
                <a:cxn ang="0">
                  <a:pos x="4764" y="946"/>
                </a:cxn>
                <a:cxn ang="0">
                  <a:pos x="4701" y="1015"/>
                </a:cxn>
                <a:cxn ang="0">
                  <a:pos x="4632" y="1083"/>
                </a:cxn>
                <a:cxn ang="0">
                  <a:pos x="4558" y="1148"/>
                </a:cxn>
                <a:cxn ang="0">
                  <a:pos x="4476" y="1207"/>
                </a:cxn>
                <a:cxn ang="0">
                  <a:pos x="4389" y="1262"/>
                </a:cxn>
                <a:cxn ang="0">
                  <a:pos x="4294" y="1312"/>
                </a:cxn>
                <a:cxn ang="0">
                  <a:pos x="4192" y="1356"/>
                </a:cxn>
                <a:cxn ang="0">
                  <a:pos x="4083" y="1391"/>
                </a:cxn>
                <a:cxn ang="0">
                  <a:pos x="3967" y="1419"/>
                </a:cxn>
                <a:cxn ang="0">
                  <a:pos x="3842" y="1438"/>
                </a:cxn>
                <a:cxn ang="0">
                  <a:pos x="3710" y="1450"/>
                </a:cxn>
                <a:cxn ang="0">
                  <a:pos x="3568" y="1450"/>
                </a:cxn>
                <a:cxn ang="0">
                  <a:pos x="3420" y="1440"/>
                </a:cxn>
                <a:cxn ang="0">
                  <a:pos x="3261" y="1417"/>
                </a:cxn>
                <a:cxn ang="0">
                  <a:pos x="3178" y="1403"/>
                </a:cxn>
                <a:cxn ang="0">
                  <a:pos x="2856" y="1343"/>
                </a:cxn>
                <a:cxn ang="0">
                  <a:pos x="2558" y="1296"/>
                </a:cxn>
                <a:cxn ang="0">
                  <a:pos x="2281" y="1265"/>
                </a:cxn>
                <a:cxn ang="0">
                  <a:pos x="2024" y="1249"/>
                </a:cxn>
                <a:cxn ang="0">
                  <a:pos x="1787" y="1246"/>
                </a:cxn>
                <a:cxn ang="0">
                  <a:pos x="1568" y="1256"/>
                </a:cxn>
                <a:cxn ang="0">
                  <a:pos x="1363" y="1280"/>
                </a:cxn>
                <a:cxn ang="0">
                  <a:pos x="1268" y="1298"/>
                </a:cxn>
                <a:cxn ang="0">
                  <a:pos x="1175" y="1319"/>
                </a:cxn>
                <a:cxn ang="0">
                  <a:pos x="1084" y="1341"/>
                </a:cxn>
                <a:cxn ang="0">
                  <a:pos x="998" y="1369"/>
                </a:cxn>
                <a:cxn ang="0">
                  <a:pos x="914" y="1398"/>
                </a:cxn>
                <a:cxn ang="0">
                  <a:pos x="833" y="1432"/>
                </a:cxn>
                <a:cxn ang="0">
                  <a:pos x="754" y="1467"/>
                </a:cxn>
                <a:cxn ang="0">
                  <a:pos x="678" y="1508"/>
                </a:cxn>
                <a:cxn ang="0">
                  <a:pos x="532" y="1595"/>
                </a:cxn>
                <a:cxn ang="0">
                  <a:pos x="392" y="1695"/>
                </a:cxn>
                <a:cxn ang="0">
                  <a:pos x="258" y="1808"/>
                </a:cxn>
                <a:cxn ang="0">
                  <a:pos x="128" y="1931"/>
                </a:cxn>
                <a:cxn ang="0">
                  <a:pos x="0" y="2066"/>
                </a:cxn>
              </a:cxnLst>
              <a:rect l="0" t="0" r="r" b="b"/>
              <a:pathLst>
                <a:path w="5179" h="2066">
                  <a:moveTo>
                    <a:pt x="5179" y="0"/>
                  </a:moveTo>
                  <a:lnTo>
                    <a:pt x="5179" y="0"/>
                  </a:lnTo>
                  <a:lnTo>
                    <a:pt x="5176" y="19"/>
                  </a:lnTo>
                  <a:lnTo>
                    <a:pt x="5166" y="74"/>
                  </a:lnTo>
                  <a:lnTo>
                    <a:pt x="5158" y="114"/>
                  </a:lnTo>
                  <a:lnTo>
                    <a:pt x="5148" y="159"/>
                  </a:lnTo>
                  <a:lnTo>
                    <a:pt x="5134" y="211"/>
                  </a:lnTo>
                  <a:lnTo>
                    <a:pt x="5118" y="269"/>
                  </a:lnTo>
                  <a:lnTo>
                    <a:pt x="5098" y="331"/>
                  </a:lnTo>
                  <a:lnTo>
                    <a:pt x="5075" y="397"/>
                  </a:lnTo>
                  <a:lnTo>
                    <a:pt x="5048" y="466"/>
                  </a:lnTo>
                  <a:lnTo>
                    <a:pt x="5016" y="537"/>
                  </a:lnTo>
                  <a:lnTo>
                    <a:pt x="4982" y="612"/>
                  </a:lnTo>
                  <a:lnTo>
                    <a:pt x="4962" y="649"/>
                  </a:lnTo>
                  <a:lnTo>
                    <a:pt x="4941" y="686"/>
                  </a:lnTo>
                  <a:lnTo>
                    <a:pt x="4921" y="723"/>
                  </a:lnTo>
                  <a:lnTo>
                    <a:pt x="4897" y="762"/>
                  </a:lnTo>
                  <a:lnTo>
                    <a:pt x="4873" y="799"/>
                  </a:lnTo>
                  <a:lnTo>
                    <a:pt x="4848" y="836"/>
                  </a:lnTo>
                  <a:lnTo>
                    <a:pt x="4822" y="873"/>
                  </a:lnTo>
                  <a:lnTo>
                    <a:pt x="4794" y="909"/>
                  </a:lnTo>
                  <a:lnTo>
                    <a:pt x="4764" y="946"/>
                  </a:lnTo>
                  <a:lnTo>
                    <a:pt x="4733" y="981"/>
                  </a:lnTo>
                  <a:lnTo>
                    <a:pt x="4701" y="1015"/>
                  </a:lnTo>
                  <a:lnTo>
                    <a:pt x="4668" y="1051"/>
                  </a:lnTo>
                  <a:lnTo>
                    <a:pt x="4632" y="1083"/>
                  </a:lnTo>
                  <a:lnTo>
                    <a:pt x="4596" y="1117"/>
                  </a:lnTo>
                  <a:lnTo>
                    <a:pt x="4558" y="1148"/>
                  </a:lnTo>
                  <a:lnTo>
                    <a:pt x="4518" y="1178"/>
                  </a:lnTo>
                  <a:lnTo>
                    <a:pt x="4476" y="1207"/>
                  </a:lnTo>
                  <a:lnTo>
                    <a:pt x="4433" y="1236"/>
                  </a:lnTo>
                  <a:lnTo>
                    <a:pt x="4389" y="1262"/>
                  </a:lnTo>
                  <a:lnTo>
                    <a:pt x="4342" y="1288"/>
                  </a:lnTo>
                  <a:lnTo>
                    <a:pt x="4294" y="1312"/>
                  </a:lnTo>
                  <a:lnTo>
                    <a:pt x="4244" y="1335"/>
                  </a:lnTo>
                  <a:lnTo>
                    <a:pt x="4192" y="1356"/>
                  </a:lnTo>
                  <a:lnTo>
                    <a:pt x="4139" y="1374"/>
                  </a:lnTo>
                  <a:lnTo>
                    <a:pt x="4083" y="1391"/>
                  </a:lnTo>
                  <a:lnTo>
                    <a:pt x="4026" y="1406"/>
                  </a:lnTo>
                  <a:lnTo>
                    <a:pt x="3967" y="1419"/>
                  </a:lnTo>
                  <a:lnTo>
                    <a:pt x="3906" y="1430"/>
                  </a:lnTo>
                  <a:lnTo>
                    <a:pt x="3842" y="1438"/>
                  </a:lnTo>
                  <a:lnTo>
                    <a:pt x="3777" y="1445"/>
                  </a:lnTo>
                  <a:lnTo>
                    <a:pt x="3710" y="1450"/>
                  </a:lnTo>
                  <a:lnTo>
                    <a:pt x="3641" y="1451"/>
                  </a:lnTo>
                  <a:lnTo>
                    <a:pt x="3568" y="1450"/>
                  </a:lnTo>
                  <a:lnTo>
                    <a:pt x="3495" y="1446"/>
                  </a:lnTo>
                  <a:lnTo>
                    <a:pt x="3420" y="1440"/>
                  </a:lnTo>
                  <a:lnTo>
                    <a:pt x="3341" y="1430"/>
                  </a:lnTo>
                  <a:lnTo>
                    <a:pt x="3261" y="1417"/>
                  </a:lnTo>
                  <a:lnTo>
                    <a:pt x="3178" y="1403"/>
                  </a:lnTo>
                  <a:lnTo>
                    <a:pt x="3178" y="1403"/>
                  </a:lnTo>
                  <a:lnTo>
                    <a:pt x="3014" y="1370"/>
                  </a:lnTo>
                  <a:lnTo>
                    <a:pt x="2856" y="1343"/>
                  </a:lnTo>
                  <a:lnTo>
                    <a:pt x="2703" y="1317"/>
                  </a:lnTo>
                  <a:lnTo>
                    <a:pt x="2558" y="1296"/>
                  </a:lnTo>
                  <a:lnTo>
                    <a:pt x="2416" y="1280"/>
                  </a:lnTo>
                  <a:lnTo>
                    <a:pt x="2281" y="1265"/>
                  </a:lnTo>
                  <a:lnTo>
                    <a:pt x="2149" y="1256"/>
                  </a:lnTo>
                  <a:lnTo>
                    <a:pt x="2024" y="1249"/>
                  </a:lnTo>
                  <a:lnTo>
                    <a:pt x="1904" y="1246"/>
                  </a:lnTo>
                  <a:lnTo>
                    <a:pt x="1787" y="1246"/>
                  </a:lnTo>
                  <a:lnTo>
                    <a:pt x="1674" y="1249"/>
                  </a:lnTo>
                  <a:lnTo>
                    <a:pt x="1568" y="1256"/>
                  </a:lnTo>
                  <a:lnTo>
                    <a:pt x="1463" y="1267"/>
                  </a:lnTo>
                  <a:lnTo>
                    <a:pt x="1363" y="1280"/>
                  </a:lnTo>
                  <a:lnTo>
                    <a:pt x="1315" y="1288"/>
                  </a:lnTo>
                  <a:lnTo>
                    <a:pt x="1268" y="1298"/>
                  </a:lnTo>
                  <a:lnTo>
                    <a:pt x="1220" y="1307"/>
                  </a:lnTo>
                  <a:lnTo>
                    <a:pt x="1175" y="1319"/>
                  </a:lnTo>
                  <a:lnTo>
                    <a:pt x="1129" y="1330"/>
                  </a:lnTo>
                  <a:lnTo>
                    <a:pt x="1084" y="1341"/>
                  </a:lnTo>
                  <a:lnTo>
                    <a:pt x="1041" y="1354"/>
                  </a:lnTo>
                  <a:lnTo>
                    <a:pt x="998" y="1369"/>
                  </a:lnTo>
                  <a:lnTo>
                    <a:pt x="955" y="1383"/>
                  </a:lnTo>
                  <a:lnTo>
                    <a:pt x="914" y="1398"/>
                  </a:lnTo>
                  <a:lnTo>
                    <a:pt x="873" y="1414"/>
                  </a:lnTo>
                  <a:lnTo>
                    <a:pt x="833" y="1432"/>
                  </a:lnTo>
                  <a:lnTo>
                    <a:pt x="793" y="1450"/>
                  </a:lnTo>
                  <a:lnTo>
                    <a:pt x="754" y="1467"/>
                  </a:lnTo>
                  <a:lnTo>
                    <a:pt x="716" y="1487"/>
                  </a:lnTo>
                  <a:lnTo>
                    <a:pt x="678" y="1508"/>
                  </a:lnTo>
                  <a:lnTo>
                    <a:pt x="604" y="1550"/>
                  </a:lnTo>
                  <a:lnTo>
                    <a:pt x="532" y="1595"/>
                  </a:lnTo>
                  <a:lnTo>
                    <a:pt x="461" y="1643"/>
                  </a:lnTo>
                  <a:lnTo>
                    <a:pt x="392" y="1695"/>
                  </a:lnTo>
                  <a:lnTo>
                    <a:pt x="325" y="1750"/>
                  </a:lnTo>
                  <a:lnTo>
                    <a:pt x="258" y="1808"/>
                  </a:lnTo>
                  <a:lnTo>
                    <a:pt x="193" y="1868"/>
                  </a:lnTo>
                  <a:lnTo>
                    <a:pt x="128" y="1931"/>
                  </a:lnTo>
                  <a:lnTo>
                    <a:pt x="64" y="1997"/>
                  </a:lnTo>
                  <a:lnTo>
                    <a:pt x="0" y="206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66791" name="Freeform 103"/>
            <p:cNvSpPr>
              <a:spLocks/>
            </p:cNvSpPr>
            <p:nvPr/>
          </p:nvSpPr>
          <p:spPr bwMode="auto">
            <a:xfrm>
              <a:off x="1501" y="738"/>
              <a:ext cx="5149" cy="1091"/>
            </a:xfrm>
            <a:custGeom>
              <a:avLst/>
              <a:gdLst/>
              <a:ahLst/>
              <a:cxnLst>
                <a:cxn ang="0">
                  <a:pos x="5149" y="0"/>
                </a:cxn>
                <a:cxn ang="0">
                  <a:pos x="5136" y="76"/>
                </a:cxn>
                <a:cxn ang="0">
                  <a:pos x="5119" y="162"/>
                </a:cxn>
                <a:cxn ang="0">
                  <a:pos x="5090" y="273"/>
                </a:cxn>
                <a:cxn ang="0">
                  <a:pos x="5050" y="402"/>
                </a:cxn>
                <a:cxn ang="0">
                  <a:pos x="4993" y="545"/>
                </a:cxn>
                <a:cxn ang="0">
                  <a:pos x="4940" y="658"/>
                </a:cxn>
                <a:cxn ang="0">
                  <a:pos x="4900" y="734"/>
                </a:cxn>
                <a:cxn ang="0">
                  <a:pos x="4854" y="809"/>
                </a:cxn>
                <a:cxn ang="0">
                  <a:pos x="4803" y="885"/>
                </a:cxn>
                <a:cxn ang="0">
                  <a:pos x="4747" y="960"/>
                </a:cxn>
                <a:cxn ang="0">
                  <a:pos x="4685" y="1032"/>
                </a:cxn>
                <a:cxn ang="0">
                  <a:pos x="4617" y="1102"/>
                </a:cxn>
                <a:cxn ang="0">
                  <a:pos x="4543" y="1168"/>
                </a:cxn>
                <a:cxn ang="0">
                  <a:pos x="4463" y="1229"/>
                </a:cxn>
                <a:cxn ang="0">
                  <a:pos x="4377" y="1287"/>
                </a:cxn>
                <a:cxn ang="0">
                  <a:pos x="4282" y="1337"/>
                </a:cxn>
                <a:cxn ang="0">
                  <a:pos x="4181" y="1384"/>
                </a:cxn>
                <a:cxn ang="0">
                  <a:pos x="4073" y="1421"/>
                </a:cxn>
                <a:cxn ang="0">
                  <a:pos x="3957" y="1452"/>
                </a:cxn>
                <a:cxn ang="0">
                  <a:pos x="3832" y="1475"/>
                </a:cxn>
                <a:cxn ang="0">
                  <a:pos x="3700" y="1488"/>
                </a:cxn>
                <a:cxn ang="0">
                  <a:pos x="3559" y="1491"/>
                </a:cxn>
                <a:cxn ang="0">
                  <a:pos x="3410" y="1483"/>
                </a:cxn>
                <a:cxn ang="0">
                  <a:pos x="3251" y="1465"/>
                </a:cxn>
                <a:cxn ang="0">
                  <a:pos x="3169" y="1450"/>
                </a:cxn>
                <a:cxn ang="0">
                  <a:pos x="2845" y="1397"/>
                </a:cxn>
                <a:cxn ang="0">
                  <a:pos x="2545" y="1358"/>
                </a:cxn>
                <a:cxn ang="0">
                  <a:pos x="2269" y="1333"/>
                </a:cxn>
                <a:cxn ang="0">
                  <a:pos x="2012" y="1321"/>
                </a:cxn>
                <a:cxn ang="0">
                  <a:pos x="1775" y="1323"/>
                </a:cxn>
                <a:cxn ang="0">
                  <a:pos x="1555" y="1337"/>
                </a:cxn>
                <a:cxn ang="0">
                  <a:pos x="1353" y="1366"/>
                </a:cxn>
                <a:cxn ang="0">
                  <a:pos x="1255" y="1384"/>
                </a:cxn>
                <a:cxn ang="0">
                  <a:pos x="1164" y="1407"/>
                </a:cxn>
                <a:cxn ang="0">
                  <a:pos x="1074" y="1433"/>
                </a:cxn>
                <a:cxn ang="0">
                  <a:pos x="987" y="1462"/>
                </a:cxn>
                <a:cxn ang="0">
                  <a:pos x="904" y="1492"/>
                </a:cxn>
                <a:cxn ang="0">
                  <a:pos x="824" y="1528"/>
                </a:cxn>
                <a:cxn ang="0">
                  <a:pos x="746" y="1567"/>
                </a:cxn>
                <a:cxn ang="0">
                  <a:pos x="669" y="1607"/>
                </a:cxn>
                <a:cxn ang="0">
                  <a:pos x="525" y="1699"/>
                </a:cxn>
                <a:cxn ang="0">
                  <a:pos x="386" y="1802"/>
                </a:cxn>
                <a:cxn ang="0">
                  <a:pos x="254" y="1917"/>
                </a:cxn>
                <a:cxn ang="0">
                  <a:pos x="127" y="2045"/>
                </a:cxn>
                <a:cxn ang="0">
                  <a:pos x="0" y="2182"/>
                </a:cxn>
              </a:cxnLst>
              <a:rect l="0" t="0" r="r" b="b"/>
              <a:pathLst>
                <a:path w="5149" h="2182">
                  <a:moveTo>
                    <a:pt x="5149" y="0"/>
                  </a:moveTo>
                  <a:lnTo>
                    <a:pt x="5149" y="0"/>
                  </a:lnTo>
                  <a:lnTo>
                    <a:pt x="5146" y="20"/>
                  </a:lnTo>
                  <a:lnTo>
                    <a:pt x="5136" y="76"/>
                  </a:lnTo>
                  <a:lnTo>
                    <a:pt x="5129" y="115"/>
                  </a:lnTo>
                  <a:lnTo>
                    <a:pt x="5119" y="162"/>
                  </a:lnTo>
                  <a:lnTo>
                    <a:pt x="5105" y="215"/>
                  </a:lnTo>
                  <a:lnTo>
                    <a:pt x="5090" y="273"/>
                  </a:lnTo>
                  <a:lnTo>
                    <a:pt x="5072" y="336"/>
                  </a:lnTo>
                  <a:lnTo>
                    <a:pt x="5050" y="402"/>
                  </a:lnTo>
                  <a:lnTo>
                    <a:pt x="5024" y="472"/>
                  </a:lnTo>
                  <a:lnTo>
                    <a:pt x="4993" y="545"/>
                  </a:lnTo>
                  <a:lnTo>
                    <a:pt x="4960" y="620"/>
                  </a:lnTo>
                  <a:lnTo>
                    <a:pt x="4940" y="658"/>
                  </a:lnTo>
                  <a:lnTo>
                    <a:pt x="4921" y="696"/>
                  </a:lnTo>
                  <a:lnTo>
                    <a:pt x="4900" y="734"/>
                  </a:lnTo>
                  <a:lnTo>
                    <a:pt x="4878" y="772"/>
                  </a:lnTo>
                  <a:lnTo>
                    <a:pt x="4854" y="809"/>
                  </a:lnTo>
                  <a:lnTo>
                    <a:pt x="4829" y="848"/>
                  </a:lnTo>
                  <a:lnTo>
                    <a:pt x="4803" y="885"/>
                  </a:lnTo>
                  <a:lnTo>
                    <a:pt x="4776" y="922"/>
                  </a:lnTo>
                  <a:lnTo>
                    <a:pt x="4747" y="960"/>
                  </a:lnTo>
                  <a:lnTo>
                    <a:pt x="4717" y="997"/>
                  </a:lnTo>
                  <a:lnTo>
                    <a:pt x="4685" y="1032"/>
                  </a:lnTo>
                  <a:lnTo>
                    <a:pt x="4651" y="1068"/>
                  </a:lnTo>
                  <a:lnTo>
                    <a:pt x="4617" y="1102"/>
                  </a:lnTo>
                  <a:lnTo>
                    <a:pt x="4581" y="1136"/>
                  </a:lnTo>
                  <a:lnTo>
                    <a:pt x="4543" y="1168"/>
                  </a:lnTo>
                  <a:lnTo>
                    <a:pt x="4504" y="1199"/>
                  </a:lnTo>
                  <a:lnTo>
                    <a:pt x="4463" y="1229"/>
                  </a:lnTo>
                  <a:lnTo>
                    <a:pt x="4421" y="1258"/>
                  </a:lnTo>
                  <a:lnTo>
                    <a:pt x="4377" y="1287"/>
                  </a:lnTo>
                  <a:lnTo>
                    <a:pt x="4331" y="1313"/>
                  </a:lnTo>
                  <a:lnTo>
                    <a:pt x="4282" y="1337"/>
                  </a:lnTo>
                  <a:lnTo>
                    <a:pt x="4232" y="1362"/>
                  </a:lnTo>
                  <a:lnTo>
                    <a:pt x="4181" y="1384"/>
                  </a:lnTo>
                  <a:lnTo>
                    <a:pt x="4128" y="1404"/>
                  </a:lnTo>
                  <a:lnTo>
                    <a:pt x="4073" y="1421"/>
                  </a:lnTo>
                  <a:lnTo>
                    <a:pt x="4016" y="1438"/>
                  </a:lnTo>
                  <a:lnTo>
                    <a:pt x="3957" y="1452"/>
                  </a:lnTo>
                  <a:lnTo>
                    <a:pt x="3896" y="1465"/>
                  </a:lnTo>
                  <a:lnTo>
                    <a:pt x="3832" y="1475"/>
                  </a:lnTo>
                  <a:lnTo>
                    <a:pt x="3767" y="1483"/>
                  </a:lnTo>
                  <a:lnTo>
                    <a:pt x="3700" y="1488"/>
                  </a:lnTo>
                  <a:lnTo>
                    <a:pt x="3631" y="1491"/>
                  </a:lnTo>
                  <a:lnTo>
                    <a:pt x="3559" y="1491"/>
                  </a:lnTo>
                  <a:lnTo>
                    <a:pt x="3485" y="1489"/>
                  </a:lnTo>
                  <a:lnTo>
                    <a:pt x="3410" y="1483"/>
                  </a:lnTo>
                  <a:lnTo>
                    <a:pt x="3331" y="1476"/>
                  </a:lnTo>
                  <a:lnTo>
                    <a:pt x="3251" y="1465"/>
                  </a:lnTo>
                  <a:lnTo>
                    <a:pt x="3169" y="1450"/>
                  </a:lnTo>
                  <a:lnTo>
                    <a:pt x="3169" y="1450"/>
                  </a:lnTo>
                  <a:lnTo>
                    <a:pt x="3003" y="1423"/>
                  </a:lnTo>
                  <a:lnTo>
                    <a:pt x="2845" y="1397"/>
                  </a:lnTo>
                  <a:lnTo>
                    <a:pt x="2692" y="1376"/>
                  </a:lnTo>
                  <a:lnTo>
                    <a:pt x="2545" y="1358"/>
                  </a:lnTo>
                  <a:lnTo>
                    <a:pt x="2405" y="1344"/>
                  </a:lnTo>
                  <a:lnTo>
                    <a:pt x="2269" y="1333"/>
                  </a:lnTo>
                  <a:lnTo>
                    <a:pt x="2138" y="1324"/>
                  </a:lnTo>
                  <a:lnTo>
                    <a:pt x="2012" y="1321"/>
                  </a:lnTo>
                  <a:lnTo>
                    <a:pt x="1891" y="1320"/>
                  </a:lnTo>
                  <a:lnTo>
                    <a:pt x="1775" y="1323"/>
                  </a:lnTo>
                  <a:lnTo>
                    <a:pt x="1664" y="1328"/>
                  </a:lnTo>
                  <a:lnTo>
                    <a:pt x="1555" y="1337"/>
                  </a:lnTo>
                  <a:lnTo>
                    <a:pt x="1451" y="1350"/>
                  </a:lnTo>
                  <a:lnTo>
                    <a:pt x="1353" y="1366"/>
                  </a:lnTo>
                  <a:lnTo>
                    <a:pt x="1304" y="1375"/>
                  </a:lnTo>
                  <a:lnTo>
                    <a:pt x="1255" y="1384"/>
                  </a:lnTo>
                  <a:lnTo>
                    <a:pt x="1210" y="1396"/>
                  </a:lnTo>
                  <a:lnTo>
                    <a:pt x="1164" y="1407"/>
                  </a:lnTo>
                  <a:lnTo>
                    <a:pt x="1118" y="1420"/>
                  </a:lnTo>
                  <a:lnTo>
                    <a:pt x="1074" y="1433"/>
                  </a:lnTo>
                  <a:lnTo>
                    <a:pt x="1030" y="1447"/>
                  </a:lnTo>
                  <a:lnTo>
                    <a:pt x="987" y="1462"/>
                  </a:lnTo>
                  <a:lnTo>
                    <a:pt x="946" y="1476"/>
                  </a:lnTo>
                  <a:lnTo>
                    <a:pt x="904" y="1492"/>
                  </a:lnTo>
                  <a:lnTo>
                    <a:pt x="864" y="1510"/>
                  </a:lnTo>
                  <a:lnTo>
                    <a:pt x="824" y="1528"/>
                  </a:lnTo>
                  <a:lnTo>
                    <a:pt x="785" y="1547"/>
                  </a:lnTo>
                  <a:lnTo>
                    <a:pt x="746" y="1567"/>
                  </a:lnTo>
                  <a:lnTo>
                    <a:pt x="707" y="1586"/>
                  </a:lnTo>
                  <a:lnTo>
                    <a:pt x="669" y="1607"/>
                  </a:lnTo>
                  <a:lnTo>
                    <a:pt x="596" y="1652"/>
                  </a:lnTo>
                  <a:lnTo>
                    <a:pt x="525" y="1699"/>
                  </a:lnTo>
                  <a:lnTo>
                    <a:pt x="456" y="1749"/>
                  </a:lnTo>
                  <a:lnTo>
                    <a:pt x="386" y="1802"/>
                  </a:lnTo>
                  <a:lnTo>
                    <a:pt x="320" y="1859"/>
                  </a:lnTo>
                  <a:lnTo>
                    <a:pt x="254" y="1917"/>
                  </a:lnTo>
                  <a:lnTo>
                    <a:pt x="190" y="1980"/>
                  </a:lnTo>
                  <a:lnTo>
                    <a:pt x="127" y="2045"/>
                  </a:lnTo>
                  <a:lnTo>
                    <a:pt x="63" y="2112"/>
                  </a:lnTo>
                  <a:lnTo>
                    <a:pt x="0" y="218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66792" name="Freeform 104"/>
            <p:cNvSpPr>
              <a:spLocks/>
            </p:cNvSpPr>
            <p:nvPr/>
          </p:nvSpPr>
          <p:spPr bwMode="auto">
            <a:xfrm>
              <a:off x="1550" y="709"/>
              <a:ext cx="5113" cy="1149"/>
            </a:xfrm>
            <a:custGeom>
              <a:avLst/>
              <a:gdLst/>
              <a:ahLst/>
              <a:cxnLst>
                <a:cxn ang="0">
                  <a:pos x="5113" y="0"/>
                </a:cxn>
                <a:cxn ang="0">
                  <a:pos x="5104" y="78"/>
                </a:cxn>
                <a:cxn ang="0">
                  <a:pos x="5087" y="163"/>
                </a:cxn>
                <a:cxn ang="0">
                  <a:pos x="5061" y="276"/>
                </a:cxn>
                <a:cxn ang="0">
                  <a:pos x="5020" y="407"/>
                </a:cxn>
                <a:cxn ang="0">
                  <a:pos x="4968" y="551"/>
                </a:cxn>
                <a:cxn ang="0">
                  <a:pos x="4916" y="666"/>
                </a:cxn>
                <a:cxn ang="0">
                  <a:pos x="4876" y="743"/>
                </a:cxn>
                <a:cxn ang="0">
                  <a:pos x="4832" y="821"/>
                </a:cxn>
                <a:cxn ang="0">
                  <a:pos x="4783" y="896"/>
                </a:cxn>
                <a:cxn ang="0">
                  <a:pos x="4727" y="972"/>
                </a:cxn>
                <a:cxn ang="0">
                  <a:pos x="4666" y="1047"/>
                </a:cxn>
                <a:cxn ang="0">
                  <a:pos x="4600" y="1118"/>
                </a:cxn>
                <a:cxn ang="0">
                  <a:pos x="4528" y="1185"/>
                </a:cxn>
                <a:cxn ang="0">
                  <a:pos x="4447" y="1250"/>
                </a:cxn>
                <a:cxn ang="0">
                  <a:pos x="4361" y="1310"/>
                </a:cxn>
                <a:cxn ang="0">
                  <a:pos x="4268" y="1363"/>
                </a:cxn>
                <a:cxn ang="0">
                  <a:pos x="4168" y="1410"/>
                </a:cxn>
                <a:cxn ang="0">
                  <a:pos x="4060" y="1450"/>
                </a:cxn>
                <a:cxn ang="0">
                  <a:pos x="3944" y="1484"/>
                </a:cxn>
                <a:cxn ang="0">
                  <a:pos x="3821" y="1508"/>
                </a:cxn>
                <a:cxn ang="0">
                  <a:pos x="3689" y="1525"/>
                </a:cxn>
                <a:cxn ang="0">
                  <a:pos x="3547" y="1531"/>
                </a:cxn>
                <a:cxn ang="0">
                  <a:pos x="3397" y="1526"/>
                </a:cxn>
                <a:cxn ang="0">
                  <a:pos x="3239" y="1512"/>
                </a:cxn>
                <a:cxn ang="0">
                  <a:pos x="3156" y="1499"/>
                </a:cxn>
                <a:cxn ang="0">
                  <a:pos x="2832" y="1452"/>
                </a:cxn>
                <a:cxn ang="0">
                  <a:pos x="2532" y="1418"/>
                </a:cxn>
                <a:cxn ang="0">
                  <a:pos x="2255" y="1397"/>
                </a:cxn>
                <a:cxn ang="0">
                  <a:pos x="1998" y="1391"/>
                </a:cxn>
                <a:cxn ang="0">
                  <a:pos x="1760" y="1397"/>
                </a:cxn>
                <a:cxn ang="0">
                  <a:pos x="1541" y="1418"/>
                </a:cxn>
                <a:cxn ang="0">
                  <a:pos x="1338" y="1450"/>
                </a:cxn>
                <a:cxn ang="0">
                  <a:pos x="1242" y="1471"/>
                </a:cxn>
                <a:cxn ang="0">
                  <a:pos x="1151" y="1496"/>
                </a:cxn>
                <a:cxn ang="0">
                  <a:pos x="1062" y="1523"/>
                </a:cxn>
                <a:cxn ang="0">
                  <a:pos x="976" y="1554"/>
                </a:cxn>
                <a:cxn ang="0">
                  <a:pos x="893" y="1588"/>
                </a:cxn>
                <a:cxn ang="0">
                  <a:pos x="813" y="1623"/>
                </a:cxn>
                <a:cxn ang="0">
                  <a:pos x="736" y="1663"/>
                </a:cxn>
                <a:cxn ang="0">
                  <a:pos x="661" y="1707"/>
                </a:cxn>
                <a:cxn ang="0">
                  <a:pos x="516" y="1801"/>
                </a:cxn>
                <a:cxn ang="0">
                  <a:pos x="380" y="1907"/>
                </a:cxn>
                <a:cxn ang="0">
                  <a:pos x="250" y="2027"/>
                </a:cxn>
                <a:cxn ang="0">
                  <a:pos x="123" y="2156"/>
                </a:cxn>
                <a:cxn ang="0">
                  <a:pos x="0" y="2298"/>
                </a:cxn>
              </a:cxnLst>
              <a:rect l="0" t="0" r="r" b="b"/>
              <a:pathLst>
                <a:path w="5113" h="2298">
                  <a:moveTo>
                    <a:pt x="5113" y="0"/>
                  </a:moveTo>
                  <a:lnTo>
                    <a:pt x="5113" y="0"/>
                  </a:lnTo>
                  <a:lnTo>
                    <a:pt x="5112" y="21"/>
                  </a:lnTo>
                  <a:lnTo>
                    <a:pt x="5104" y="78"/>
                  </a:lnTo>
                  <a:lnTo>
                    <a:pt x="5097" y="117"/>
                  </a:lnTo>
                  <a:lnTo>
                    <a:pt x="5087" y="163"/>
                  </a:lnTo>
                  <a:lnTo>
                    <a:pt x="5075" y="217"/>
                  </a:lnTo>
                  <a:lnTo>
                    <a:pt x="5061" y="276"/>
                  </a:lnTo>
                  <a:lnTo>
                    <a:pt x="5043" y="339"/>
                  </a:lnTo>
                  <a:lnTo>
                    <a:pt x="5020" y="407"/>
                  </a:lnTo>
                  <a:lnTo>
                    <a:pt x="4997" y="478"/>
                  </a:lnTo>
                  <a:lnTo>
                    <a:pt x="4968" y="551"/>
                  </a:lnTo>
                  <a:lnTo>
                    <a:pt x="4934" y="627"/>
                  </a:lnTo>
                  <a:lnTo>
                    <a:pt x="4916" y="666"/>
                  </a:lnTo>
                  <a:lnTo>
                    <a:pt x="4897" y="704"/>
                  </a:lnTo>
                  <a:lnTo>
                    <a:pt x="4876" y="743"/>
                  </a:lnTo>
                  <a:lnTo>
                    <a:pt x="4855" y="782"/>
                  </a:lnTo>
                  <a:lnTo>
                    <a:pt x="4832" y="821"/>
                  </a:lnTo>
                  <a:lnTo>
                    <a:pt x="4808" y="859"/>
                  </a:lnTo>
                  <a:lnTo>
                    <a:pt x="4783" y="896"/>
                  </a:lnTo>
                  <a:lnTo>
                    <a:pt x="4755" y="935"/>
                  </a:lnTo>
                  <a:lnTo>
                    <a:pt x="4727" y="972"/>
                  </a:lnTo>
                  <a:lnTo>
                    <a:pt x="4697" y="1009"/>
                  </a:lnTo>
                  <a:lnTo>
                    <a:pt x="4666" y="1047"/>
                  </a:lnTo>
                  <a:lnTo>
                    <a:pt x="4634" y="1082"/>
                  </a:lnTo>
                  <a:lnTo>
                    <a:pt x="4600" y="1118"/>
                  </a:lnTo>
                  <a:lnTo>
                    <a:pt x="4564" y="1153"/>
                  </a:lnTo>
                  <a:lnTo>
                    <a:pt x="4528" y="1185"/>
                  </a:lnTo>
                  <a:lnTo>
                    <a:pt x="4489" y="1218"/>
                  </a:lnTo>
                  <a:lnTo>
                    <a:pt x="4447" y="1250"/>
                  </a:lnTo>
                  <a:lnTo>
                    <a:pt x="4405" y="1281"/>
                  </a:lnTo>
                  <a:lnTo>
                    <a:pt x="4361" y="1310"/>
                  </a:lnTo>
                  <a:lnTo>
                    <a:pt x="4315" y="1337"/>
                  </a:lnTo>
                  <a:lnTo>
                    <a:pt x="4268" y="1363"/>
                  </a:lnTo>
                  <a:lnTo>
                    <a:pt x="4219" y="1387"/>
                  </a:lnTo>
                  <a:lnTo>
                    <a:pt x="4168" y="1410"/>
                  </a:lnTo>
                  <a:lnTo>
                    <a:pt x="4115" y="1431"/>
                  </a:lnTo>
                  <a:lnTo>
                    <a:pt x="4060" y="1450"/>
                  </a:lnTo>
                  <a:lnTo>
                    <a:pt x="4003" y="1468"/>
                  </a:lnTo>
                  <a:lnTo>
                    <a:pt x="3944" y="1484"/>
                  </a:lnTo>
                  <a:lnTo>
                    <a:pt x="3883" y="1497"/>
                  </a:lnTo>
                  <a:lnTo>
                    <a:pt x="3821" y="1508"/>
                  </a:lnTo>
                  <a:lnTo>
                    <a:pt x="3756" y="1518"/>
                  </a:lnTo>
                  <a:lnTo>
                    <a:pt x="3689" y="1525"/>
                  </a:lnTo>
                  <a:lnTo>
                    <a:pt x="3619" y="1529"/>
                  </a:lnTo>
                  <a:lnTo>
                    <a:pt x="3547" y="1531"/>
                  </a:lnTo>
                  <a:lnTo>
                    <a:pt x="3474" y="1529"/>
                  </a:lnTo>
                  <a:lnTo>
                    <a:pt x="3397" y="1526"/>
                  </a:lnTo>
                  <a:lnTo>
                    <a:pt x="3320" y="1520"/>
                  </a:lnTo>
                  <a:lnTo>
                    <a:pt x="3239" y="1512"/>
                  </a:lnTo>
                  <a:lnTo>
                    <a:pt x="3156" y="1499"/>
                  </a:lnTo>
                  <a:lnTo>
                    <a:pt x="3156" y="1499"/>
                  </a:lnTo>
                  <a:lnTo>
                    <a:pt x="2991" y="1473"/>
                  </a:lnTo>
                  <a:lnTo>
                    <a:pt x="2832" y="1452"/>
                  </a:lnTo>
                  <a:lnTo>
                    <a:pt x="2680" y="1433"/>
                  </a:lnTo>
                  <a:lnTo>
                    <a:pt x="2532" y="1418"/>
                  </a:lnTo>
                  <a:lnTo>
                    <a:pt x="2391" y="1407"/>
                  </a:lnTo>
                  <a:lnTo>
                    <a:pt x="2255" y="1397"/>
                  </a:lnTo>
                  <a:lnTo>
                    <a:pt x="2124" y="1392"/>
                  </a:lnTo>
                  <a:lnTo>
                    <a:pt x="1998" y="1391"/>
                  </a:lnTo>
                  <a:lnTo>
                    <a:pt x="1877" y="1392"/>
                  </a:lnTo>
                  <a:lnTo>
                    <a:pt x="1760" y="1397"/>
                  </a:lnTo>
                  <a:lnTo>
                    <a:pt x="1649" y="1405"/>
                  </a:lnTo>
                  <a:lnTo>
                    <a:pt x="1541" y="1418"/>
                  </a:lnTo>
                  <a:lnTo>
                    <a:pt x="1438" y="1433"/>
                  </a:lnTo>
                  <a:lnTo>
                    <a:pt x="1338" y="1450"/>
                  </a:lnTo>
                  <a:lnTo>
                    <a:pt x="1290" y="1460"/>
                  </a:lnTo>
                  <a:lnTo>
                    <a:pt x="1242" y="1471"/>
                  </a:lnTo>
                  <a:lnTo>
                    <a:pt x="1197" y="1483"/>
                  </a:lnTo>
                  <a:lnTo>
                    <a:pt x="1151" y="1496"/>
                  </a:lnTo>
                  <a:lnTo>
                    <a:pt x="1106" y="1508"/>
                  </a:lnTo>
                  <a:lnTo>
                    <a:pt x="1062" y="1523"/>
                  </a:lnTo>
                  <a:lnTo>
                    <a:pt x="1019" y="1537"/>
                  </a:lnTo>
                  <a:lnTo>
                    <a:pt x="976" y="1554"/>
                  </a:lnTo>
                  <a:lnTo>
                    <a:pt x="934" y="1570"/>
                  </a:lnTo>
                  <a:lnTo>
                    <a:pt x="893" y="1588"/>
                  </a:lnTo>
                  <a:lnTo>
                    <a:pt x="852" y="1605"/>
                  </a:lnTo>
                  <a:lnTo>
                    <a:pt x="813" y="1623"/>
                  </a:lnTo>
                  <a:lnTo>
                    <a:pt x="775" y="1644"/>
                  </a:lnTo>
                  <a:lnTo>
                    <a:pt x="736" y="1663"/>
                  </a:lnTo>
                  <a:lnTo>
                    <a:pt x="698" y="1684"/>
                  </a:lnTo>
                  <a:lnTo>
                    <a:pt x="661" y="1707"/>
                  </a:lnTo>
                  <a:lnTo>
                    <a:pt x="587" y="1752"/>
                  </a:lnTo>
                  <a:lnTo>
                    <a:pt x="516" y="1801"/>
                  </a:lnTo>
                  <a:lnTo>
                    <a:pt x="448" y="1854"/>
                  </a:lnTo>
                  <a:lnTo>
                    <a:pt x="380" y="1907"/>
                  </a:lnTo>
                  <a:lnTo>
                    <a:pt x="315" y="1965"/>
                  </a:lnTo>
                  <a:lnTo>
                    <a:pt x="250" y="2027"/>
                  </a:lnTo>
                  <a:lnTo>
                    <a:pt x="186" y="2090"/>
                  </a:lnTo>
                  <a:lnTo>
                    <a:pt x="123" y="2156"/>
                  </a:lnTo>
                  <a:lnTo>
                    <a:pt x="61" y="2225"/>
                  </a:lnTo>
                  <a:lnTo>
                    <a:pt x="0" y="229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66793" name="Freeform 105"/>
            <p:cNvSpPr>
              <a:spLocks/>
            </p:cNvSpPr>
            <p:nvPr/>
          </p:nvSpPr>
          <p:spPr bwMode="auto">
            <a:xfrm>
              <a:off x="1598" y="681"/>
              <a:ext cx="5079" cy="1206"/>
            </a:xfrm>
            <a:custGeom>
              <a:avLst/>
              <a:gdLst/>
              <a:ahLst/>
              <a:cxnLst>
                <a:cxn ang="0">
                  <a:pos x="5079" y="0"/>
                </a:cxn>
                <a:cxn ang="0">
                  <a:pos x="5070" y="76"/>
                </a:cxn>
                <a:cxn ang="0">
                  <a:pos x="5054" y="164"/>
                </a:cxn>
                <a:cxn ang="0">
                  <a:pos x="5031" y="278"/>
                </a:cxn>
                <a:cxn ang="0">
                  <a:pos x="4993" y="410"/>
                </a:cxn>
                <a:cxn ang="0">
                  <a:pos x="4942" y="555"/>
                </a:cxn>
                <a:cxn ang="0">
                  <a:pos x="4892" y="672"/>
                </a:cxn>
                <a:cxn ang="0">
                  <a:pos x="4853" y="749"/>
                </a:cxn>
                <a:cxn ang="0">
                  <a:pos x="4810" y="828"/>
                </a:cxn>
                <a:cxn ang="0">
                  <a:pos x="4761" y="907"/>
                </a:cxn>
                <a:cxn ang="0">
                  <a:pos x="4707" y="985"/>
                </a:cxn>
                <a:cxn ang="0">
                  <a:pos x="4648" y="1059"/>
                </a:cxn>
                <a:cxn ang="0">
                  <a:pos x="4582" y="1132"/>
                </a:cxn>
                <a:cxn ang="0">
                  <a:pos x="4510" y="1203"/>
                </a:cxn>
                <a:cxn ang="0">
                  <a:pos x="4432" y="1267"/>
                </a:cxn>
                <a:cxn ang="0">
                  <a:pos x="4348" y="1329"/>
                </a:cxn>
                <a:cxn ang="0">
                  <a:pos x="4255" y="1385"/>
                </a:cxn>
                <a:cxn ang="0">
                  <a:pos x="4155" y="1435"/>
                </a:cxn>
                <a:cxn ang="0">
                  <a:pos x="4048" y="1477"/>
                </a:cxn>
                <a:cxn ang="0">
                  <a:pos x="3932" y="1513"/>
                </a:cxn>
                <a:cxn ang="0">
                  <a:pos x="3809" y="1540"/>
                </a:cxn>
                <a:cxn ang="0">
                  <a:pos x="3677" y="1560"/>
                </a:cxn>
                <a:cxn ang="0">
                  <a:pos x="3537" y="1568"/>
                </a:cxn>
                <a:cxn ang="0">
                  <a:pos x="3387" y="1568"/>
                </a:cxn>
                <a:cxn ang="0">
                  <a:pos x="3229" y="1555"/>
                </a:cxn>
                <a:cxn ang="0">
                  <a:pos x="3145" y="1545"/>
                </a:cxn>
                <a:cxn ang="0">
                  <a:pos x="2820" y="1503"/>
                </a:cxn>
                <a:cxn ang="0">
                  <a:pos x="2520" y="1476"/>
                </a:cxn>
                <a:cxn ang="0">
                  <a:pos x="2241" y="1461"/>
                </a:cxn>
                <a:cxn ang="0">
                  <a:pos x="1986" y="1459"/>
                </a:cxn>
                <a:cxn ang="0">
                  <a:pos x="1748" y="1471"/>
                </a:cxn>
                <a:cxn ang="0">
                  <a:pos x="1529" y="1495"/>
                </a:cxn>
                <a:cxn ang="0">
                  <a:pos x="1326" y="1532"/>
                </a:cxn>
                <a:cxn ang="0">
                  <a:pos x="1232" y="1555"/>
                </a:cxn>
                <a:cxn ang="0">
                  <a:pos x="1139" y="1582"/>
                </a:cxn>
                <a:cxn ang="0">
                  <a:pos x="1051" y="1611"/>
                </a:cxn>
                <a:cxn ang="0">
                  <a:pos x="965" y="1644"/>
                </a:cxn>
                <a:cxn ang="0">
                  <a:pos x="883" y="1679"/>
                </a:cxn>
                <a:cxn ang="0">
                  <a:pos x="804" y="1718"/>
                </a:cxn>
                <a:cxn ang="0">
                  <a:pos x="727" y="1760"/>
                </a:cxn>
                <a:cxn ang="0">
                  <a:pos x="653" y="1803"/>
                </a:cxn>
                <a:cxn ang="0">
                  <a:pos x="510" y="1902"/>
                </a:cxn>
                <a:cxn ang="0">
                  <a:pos x="375" y="2012"/>
                </a:cxn>
                <a:cxn ang="0">
                  <a:pos x="246" y="2133"/>
                </a:cxn>
                <a:cxn ang="0">
                  <a:pos x="123" y="2267"/>
                </a:cxn>
                <a:cxn ang="0">
                  <a:pos x="0" y="2412"/>
                </a:cxn>
              </a:cxnLst>
              <a:rect l="0" t="0" r="r" b="b"/>
              <a:pathLst>
                <a:path w="5079" h="2412">
                  <a:moveTo>
                    <a:pt x="5079" y="0"/>
                  </a:moveTo>
                  <a:lnTo>
                    <a:pt x="5079" y="0"/>
                  </a:lnTo>
                  <a:lnTo>
                    <a:pt x="5078" y="19"/>
                  </a:lnTo>
                  <a:lnTo>
                    <a:pt x="5070" y="76"/>
                  </a:lnTo>
                  <a:lnTo>
                    <a:pt x="5064" y="116"/>
                  </a:lnTo>
                  <a:lnTo>
                    <a:pt x="5054" y="164"/>
                  </a:lnTo>
                  <a:lnTo>
                    <a:pt x="5045" y="218"/>
                  </a:lnTo>
                  <a:lnTo>
                    <a:pt x="5031" y="278"/>
                  </a:lnTo>
                  <a:lnTo>
                    <a:pt x="5013" y="340"/>
                  </a:lnTo>
                  <a:lnTo>
                    <a:pt x="4993" y="410"/>
                  </a:lnTo>
                  <a:lnTo>
                    <a:pt x="4970" y="481"/>
                  </a:lnTo>
                  <a:lnTo>
                    <a:pt x="4942" y="555"/>
                  </a:lnTo>
                  <a:lnTo>
                    <a:pt x="4910" y="633"/>
                  </a:lnTo>
                  <a:lnTo>
                    <a:pt x="4892" y="672"/>
                  </a:lnTo>
                  <a:lnTo>
                    <a:pt x="4874" y="710"/>
                  </a:lnTo>
                  <a:lnTo>
                    <a:pt x="4853" y="749"/>
                  </a:lnTo>
                  <a:lnTo>
                    <a:pt x="4832" y="789"/>
                  </a:lnTo>
                  <a:lnTo>
                    <a:pt x="4810" y="828"/>
                  </a:lnTo>
                  <a:lnTo>
                    <a:pt x="4786" y="868"/>
                  </a:lnTo>
                  <a:lnTo>
                    <a:pt x="4761" y="907"/>
                  </a:lnTo>
                  <a:lnTo>
                    <a:pt x="4735" y="946"/>
                  </a:lnTo>
                  <a:lnTo>
                    <a:pt x="4707" y="985"/>
                  </a:lnTo>
                  <a:lnTo>
                    <a:pt x="4678" y="1022"/>
                  </a:lnTo>
                  <a:lnTo>
                    <a:pt x="4648" y="1059"/>
                  </a:lnTo>
                  <a:lnTo>
                    <a:pt x="4616" y="1096"/>
                  </a:lnTo>
                  <a:lnTo>
                    <a:pt x="4582" y="1132"/>
                  </a:lnTo>
                  <a:lnTo>
                    <a:pt x="4548" y="1167"/>
                  </a:lnTo>
                  <a:lnTo>
                    <a:pt x="4510" y="1203"/>
                  </a:lnTo>
                  <a:lnTo>
                    <a:pt x="4473" y="1235"/>
                  </a:lnTo>
                  <a:lnTo>
                    <a:pt x="4432" y="1267"/>
                  </a:lnTo>
                  <a:lnTo>
                    <a:pt x="4391" y="1300"/>
                  </a:lnTo>
                  <a:lnTo>
                    <a:pt x="4348" y="1329"/>
                  </a:lnTo>
                  <a:lnTo>
                    <a:pt x="4302" y="1358"/>
                  </a:lnTo>
                  <a:lnTo>
                    <a:pt x="4255" y="1385"/>
                  </a:lnTo>
                  <a:lnTo>
                    <a:pt x="4206" y="1411"/>
                  </a:lnTo>
                  <a:lnTo>
                    <a:pt x="4155" y="1435"/>
                  </a:lnTo>
                  <a:lnTo>
                    <a:pt x="4102" y="1458"/>
                  </a:lnTo>
                  <a:lnTo>
                    <a:pt x="4048" y="1477"/>
                  </a:lnTo>
                  <a:lnTo>
                    <a:pt x="3991" y="1497"/>
                  </a:lnTo>
                  <a:lnTo>
                    <a:pt x="3932" y="1513"/>
                  </a:lnTo>
                  <a:lnTo>
                    <a:pt x="3871" y="1529"/>
                  </a:lnTo>
                  <a:lnTo>
                    <a:pt x="3809" y="1540"/>
                  </a:lnTo>
                  <a:lnTo>
                    <a:pt x="3745" y="1552"/>
                  </a:lnTo>
                  <a:lnTo>
                    <a:pt x="3677" y="1560"/>
                  </a:lnTo>
                  <a:lnTo>
                    <a:pt x="3608" y="1564"/>
                  </a:lnTo>
                  <a:lnTo>
                    <a:pt x="3537" y="1568"/>
                  </a:lnTo>
                  <a:lnTo>
                    <a:pt x="3463" y="1569"/>
                  </a:lnTo>
                  <a:lnTo>
                    <a:pt x="3387" y="1568"/>
                  </a:lnTo>
                  <a:lnTo>
                    <a:pt x="3309" y="1563"/>
                  </a:lnTo>
                  <a:lnTo>
                    <a:pt x="3229" y="1555"/>
                  </a:lnTo>
                  <a:lnTo>
                    <a:pt x="3145" y="1545"/>
                  </a:lnTo>
                  <a:lnTo>
                    <a:pt x="3145" y="1545"/>
                  </a:lnTo>
                  <a:lnTo>
                    <a:pt x="2980" y="1522"/>
                  </a:lnTo>
                  <a:lnTo>
                    <a:pt x="2820" y="1503"/>
                  </a:lnTo>
                  <a:lnTo>
                    <a:pt x="2668" y="1489"/>
                  </a:lnTo>
                  <a:lnTo>
                    <a:pt x="2520" y="1476"/>
                  </a:lnTo>
                  <a:lnTo>
                    <a:pt x="2379" y="1466"/>
                  </a:lnTo>
                  <a:lnTo>
                    <a:pt x="2241" y="1461"/>
                  </a:lnTo>
                  <a:lnTo>
                    <a:pt x="2111" y="1458"/>
                  </a:lnTo>
                  <a:lnTo>
                    <a:pt x="1986" y="1459"/>
                  </a:lnTo>
                  <a:lnTo>
                    <a:pt x="1865" y="1464"/>
                  </a:lnTo>
                  <a:lnTo>
                    <a:pt x="1748" y="1471"/>
                  </a:lnTo>
                  <a:lnTo>
                    <a:pt x="1636" y="1482"/>
                  </a:lnTo>
                  <a:lnTo>
                    <a:pt x="1529" y="1495"/>
                  </a:lnTo>
                  <a:lnTo>
                    <a:pt x="1426" y="1513"/>
                  </a:lnTo>
                  <a:lnTo>
                    <a:pt x="1326" y="1532"/>
                  </a:lnTo>
                  <a:lnTo>
                    <a:pt x="1279" y="1543"/>
                  </a:lnTo>
                  <a:lnTo>
                    <a:pt x="1232" y="1555"/>
                  </a:lnTo>
                  <a:lnTo>
                    <a:pt x="1185" y="1568"/>
                  </a:lnTo>
                  <a:lnTo>
                    <a:pt x="1139" y="1582"/>
                  </a:lnTo>
                  <a:lnTo>
                    <a:pt x="1095" y="1595"/>
                  </a:lnTo>
                  <a:lnTo>
                    <a:pt x="1051" y="1611"/>
                  </a:lnTo>
                  <a:lnTo>
                    <a:pt x="1008" y="1627"/>
                  </a:lnTo>
                  <a:lnTo>
                    <a:pt x="965" y="1644"/>
                  </a:lnTo>
                  <a:lnTo>
                    <a:pt x="924" y="1661"/>
                  </a:lnTo>
                  <a:lnTo>
                    <a:pt x="883" y="1679"/>
                  </a:lnTo>
                  <a:lnTo>
                    <a:pt x="843" y="1698"/>
                  </a:lnTo>
                  <a:lnTo>
                    <a:pt x="804" y="1718"/>
                  </a:lnTo>
                  <a:lnTo>
                    <a:pt x="765" y="1737"/>
                  </a:lnTo>
                  <a:lnTo>
                    <a:pt x="727" y="1760"/>
                  </a:lnTo>
                  <a:lnTo>
                    <a:pt x="689" y="1781"/>
                  </a:lnTo>
                  <a:lnTo>
                    <a:pt x="653" y="1803"/>
                  </a:lnTo>
                  <a:lnTo>
                    <a:pt x="581" y="1852"/>
                  </a:lnTo>
                  <a:lnTo>
                    <a:pt x="510" y="1902"/>
                  </a:lnTo>
                  <a:lnTo>
                    <a:pt x="442" y="1955"/>
                  </a:lnTo>
                  <a:lnTo>
                    <a:pt x="375" y="2012"/>
                  </a:lnTo>
                  <a:lnTo>
                    <a:pt x="310" y="2071"/>
                  </a:lnTo>
                  <a:lnTo>
                    <a:pt x="246" y="2133"/>
                  </a:lnTo>
                  <a:lnTo>
                    <a:pt x="184" y="2199"/>
                  </a:lnTo>
                  <a:lnTo>
                    <a:pt x="123" y="2267"/>
                  </a:lnTo>
                  <a:lnTo>
                    <a:pt x="62" y="2338"/>
                  </a:lnTo>
                  <a:lnTo>
                    <a:pt x="0" y="241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66794" name="Freeform 106"/>
            <p:cNvSpPr>
              <a:spLocks/>
            </p:cNvSpPr>
            <p:nvPr/>
          </p:nvSpPr>
          <p:spPr bwMode="auto">
            <a:xfrm>
              <a:off x="1648" y="652"/>
              <a:ext cx="5042" cy="1263"/>
            </a:xfrm>
            <a:custGeom>
              <a:avLst/>
              <a:gdLst/>
              <a:ahLst/>
              <a:cxnLst>
                <a:cxn ang="0">
                  <a:pos x="5042" y="0"/>
                </a:cxn>
                <a:cxn ang="0">
                  <a:pos x="5033" y="77"/>
                </a:cxn>
                <a:cxn ang="0">
                  <a:pos x="5021" y="166"/>
                </a:cxn>
                <a:cxn ang="0">
                  <a:pos x="4997" y="281"/>
                </a:cxn>
                <a:cxn ang="0">
                  <a:pos x="4963" y="413"/>
                </a:cxn>
                <a:cxn ang="0">
                  <a:pos x="4913" y="562"/>
                </a:cxn>
                <a:cxn ang="0">
                  <a:pos x="4865" y="679"/>
                </a:cxn>
                <a:cxn ang="0">
                  <a:pos x="4828" y="759"/>
                </a:cxn>
                <a:cxn ang="0">
                  <a:pos x="4785" y="839"/>
                </a:cxn>
                <a:cxn ang="0">
                  <a:pos x="4738" y="918"/>
                </a:cxn>
                <a:cxn ang="0">
                  <a:pos x="4685" y="998"/>
                </a:cxn>
                <a:cxn ang="0">
                  <a:pos x="4627" y="1073"/>
                </a:cxn>
                <a:cxn ang="0">
                  <a:pos x="4563" y="1149"/>
                </a:cxn>
                <a:cxn ang="0">
                  <a:pos x="4492" y="1220"/>
                </a:cxn>
                <a:cxn ang="0">
                  <a:pos x="4414" y="1288"/>
                </a:cxn>
                <a:cxn ang="0">
                  <a:pos x="4330" y="1351"/>
                </a:cxn>
                <a:cxn ang="0">
                  <a:pos x="4239" y="1409"/>
                </a:cxn>
                <a:cxn ang="0">
                  <a:pos x="4139" y="1461"/>
                </a:cxn>
                <a:cxn ang="0">
                  <a:pos x="4034" y="1506"/>
                </a:cxn>
                <a:cxn ang="0">
                  <a:pos x="3919" y="1545"/>
                </a:cxn>
                <a:cxn ang="0">
                  <a:pos x="3795" y="1574"/>
                </a:cxn>
                <a:cxn ang="0">
                  <a:pos x="3664" y="1597"/>
                </a:cxn>
                <a:cxn ang="0">
                  <a:pos x="3523" y="1608"/>
                </a:cxn>
                <a:cxn ang="0">
                  <a:pos x="3374" y="1610"/>
                </a:cxn>
                <a:cxn ang="0">
                  <a:pos x="3215" y="1601"/>
                </a:cxn>
                <a:cxn ang="0">
                  <a:pos x="3131" y="1592"/>
                </a:cxn>
                <a:cxn ang="0">
                  <a:pos x="2806" y="1558"/>
                </a:cxn>
                <a:cxn ang="0">
                  <a:pos x="2505" y="1535"/>
                </a:cxn>
                <a:cxn ang="0">
                  <a:pos x="2227" y="1526"/>
                </a:cxn>
                <a:cxn ang="0">
                  <a:pos x="1971" y="1530"/>
                </a:cxn>
                <a:cxn ang="0">
                  <a:pos x="1733" y="1547"/>
                </a:cxn>
                <a:cxn ang="0">
                  <a:pos x="1515" y="1576"/>
                </a:cxn>
                <a:cxn ang="0">
                  <a:pos x="1362" y="1605"/>
                </a:cxn>
                <a:cxn ang="0">
                  <a:pos x="1265" y="1629"/>
                </a:cxn>
                <a:cxn ang="0">
                  <a:pos x="1172" y="1655"/>
                </a:cxn>
                <a:cxn ang="0">
                  <a:pos x="1082" y="1685"/>
                </a:cxn>
                <a:cxn ang="0">
                  <a:pos x="996" y="1718"/>
                </a:cxn>
                <a:cxn ang="0">
                  <a:pos x="913" y="1753"/>
                </a:cxn>
                <a:cxn ang="0">
                  <a:pos x="832" y="1792"/>
                </a:cxn>
                <a:cxn ang="0">
                  <a:pos x="756" y="1834"/>
                </a:cxn>
                <a:cxn ang="0">
                  <a:pos x="681" y="1879"/>
                </a:cxn>
                <a:cxn ang="0">
                  <a:pos x="572" y="1952"/>
                </a:cxn>
                <a:cxn ang="0">
                  <a:pos x="435" y="2060"/>
                </a:cxn>
                <a:cxn ang="0">
                  <a:pos x="306" y="2179"/>
                </a:cxn>
                <a:cxn ang="0">
                  <a:pos x="181" y="2309"/>
                </a:cxn>
                <a:cxn ang="0">
                  <a:pos x="60" y="2452"/>
                </a:cxn>
              </a:cxnLst>
              <a:rect l="0" t="0" r="r" b="b"/>
              <a:pathLst>
                <a:path w="5042" h="2527">
                  <a:moveTo>
                    <a:pt x="5042" y="0"/>
                  </a:moveTo>
                  <a:lnTo>
                    <a:pt x="5042" y="0"/>
                  </a:lnTo>
                  <a:lnTo>
                    <a:pt x="5040" y="21"/>
                  </a:lnTo>
                  <a:lnTo>
                    <a:pt x="5033" y="77"/>
                  </a:lnTo>
                  <a:lnTo>
                    <a:pt x="5028" y="118"/>
                  </a:lnTo>
                  <a:lnTo>
                    <a:pt x="5021" y="166"/>
                  </a:lnTo>
                  <a:lnTo>
                    <a:pt x="5010" y="221"/>
                  </a:lnTo>
                  <a:lnTo>
                    <a:pt x="4997" y="281"/>
                  </a:lnTo>
                  <a:lnTo>
                    <a:pt x="4981" y="345"/>
                  </a:lnTo>
                  <a:lnTo>
                    <a:pt x="4963" y="413"/>
                  </a:lnTo>
                  <a:lnTo>
                    <a:pt x="4939" y="486"/>
                  </a:lnTo>
                  <a:lnTo>
                    <a:pt x="4913" y="562"/>
                  </a:lnTo>
                  <a:lnTo>
                    <a:pt x="4882" y="639"/>
                  </a:lnTo>
                  <a:lnTo>
                    <a:pt x="4865" y="679"/>
                  </a:lnTo>
                  <a:lnTo>
                    <a:pt x="4847" y="718"/>
                  </a:lnTo>
                  <a:lnTo>
                    <a:pt x="4828" y="759"/>
                  </a:lnTo>
                  <a:lnTo>
                    <a:pt x="4807" y="799"/>
                  </a:lnTo>
                  <a:lnTo>
                    <a:pt x="4785" y="839"/>
                  </a:lnTo>
                  <a:lnTo>
                    <a:pt x="4763" y="878"/>
                  </a:lnTo>
                  <a:lnTo>
                    <a:pt x="4738" y="918"/>
                  </a:lnTo>
                  <a:lnTo>
                    <a:pt x="4713" y="957"/>
                  </a:lnTo>
                  <a:lnTo>
                    <a:pt x="4685" y="998"/>
                  </a:lnTo>
                  <a:lnTo>
                    <a:pt x="4657" y="1036"/>
                  </a:lnTo>
                  <a:lnTo>
                    <a:pt x="4627" y="1073"/>
                  </a:lnTo>
                  <a:lnTo>
                    <a:pt x="4596" y="1112"/>
                  </a:lnTo>
                  <a:lnTo>
                    <a:pt x="4563" y="1149"/>
                  </a:lnTo>
                  <a:lnTo>
                    <a:pt x="4528" y="1185"/>
                  </a:lnTo>
                  <a:lnTo>
                    <a:pt x="4492" y="1220"/>
                  </a:lnTo>
                  <a:lnTo>
                    <a:pt x="4454" y="1254"/>
                  </a:lnTo>
                  <a:lnTo>
                    <a:pt x="4414" y="1288"/>
                  </a:lnTo>
                  <a:lnTo>
                    <a:pt x="4373" y="1320"/>
                  </a:lnTo>
                  <a:lnTo>
                    <a:pt x="4330" y="1351"/>
                  </a:lnTo>
                  <a:lnTo>
                    <a:pt x="4285" y="1380"/>
                  </a:lnTo>
                  <a:lnTo>
                    <a:pt x="4239" y="1409"/>
                  </a:lnTo>
                  <a:lnTo>
                    <a:pt x="4191" y="1435"/>
                  </a:lnTo>
                  <a:lnTo>
                    <a:pt x="4139" y="1461"/>
                  </a:lnTo>
                  <a:lnTo>
                    <a:pt x="4088" y="1485"/>
                  </a:lnTo>
                  <a:lnTo>
                    <a:pt x="4034" y="1506"/>
                  </a:lnTo>
                  <a:lnTo>
                    <a:pt x="3977" y="1527"/>
                  </a:lnTo>
                  <a:lnTo>
                    <a:pt x="3919" y="1545"/>
                  </a:lnTo>
                  <a:lnTo>
                    <a:pt x="3857" y="1561"/>
                  </a:lnTo>
                  <a:lnTo>
                    <a:pt x="3795" y="1574"/>
                  </a:lnTo>
                  <a:lnTo>
                    <a:pt x="3731" y="1587"/>
                  </a:lnTo>
                  <a:lnTo>
                    <a:pt x="3664" y="1597"/>
                  </a:lnTo>
                  <a:lnTo>
                    <a:pt x="3595" y="1603"/>
                  </a:lnTo>
                  <a:lnTo>
                    <a:pt x="3523" y="1608"/>
                  </a:lnTo>
                  <a:lnTo>
                    <a:pt x="3449" y="1610"/>
                  </a:lnTo>
                  <a:lnTo>
                    <a:pt x="3374" y="1610"/>
                  </a:lnTo>
                  <a:lnTo>
                    <a:pt x="3295" y="1606"/>
                  </a:lnTo>
                  <a:lnTo>
                    <a:pt x="3215" y="1601"/>
                  </a:lnTo>
                  <a:lnTo>
                    <a:pt x="3131" y="1592"/>
                  </a:lnTo>
                  <a:lnTo>
                    <a:pt x="3131" y="1592"/>
                  </a:lnTo>
                  <a:lnTo>
                    <a:pt x="2966" y="1572"/>
                  </a:lnTo>
                  <a:lnTo>
                    <a:pt x="2806" y="1558"/>
                  </a:lnTo>
                  <a:lnTo>
                    <a:pt x="2652" y="1545"/>
                  </a:lnTo>
                  <a:lnTo>
                    <a:pt x="2505" y="1535"/>
                  </a:lnTo>
                  <a:lnTo>
                    <a:pt x="2364" y="1529"/>
                  </a:lnTo>
                  <a:lnTo>
                    <a:pt x="2227" y="1526"/>
                  </a:lnTo>
                  <a:lnTo>
                    <a:pt x="2097" y="1527"/>
                  </a:lnTo>
                  <a:lnTo>
                    <a:pt x="1971" y="1530"/>
                  </a:lnTo>
                  <a:lnTo>
                    <a:pt x="1850" y="1537"/>
                  </a:lnTo>
                  <a:lnTo>
                    <a:pt x="1733" y="1547"/>
                  </a:lnTo>
                  <a:lnTo>
                    <a:pt x="1622" y="1559"/>
                  </a:lnTo>
                  <a:lnTo>
                    <a:pt x="1515" y="1576"/>
                  </a:lnTo>
                  <a:lnTo>
                    <a:pt x="1412" y="1595"/>
                  </a:lnTo>
                  <a:lnTo>
                    <a:pt x="1362" y="1605"/>
                  </a:lnTo>
                  <a:lnTo>
                    <a:pt x="1314" y="1616"/>
                  </a:lnTo>
                  <a:lnTo>
                    <a:pt x="1265" y="1629"/>
                  </a:lnTo>
                  <a:lnTo>
                    <a:pt x="1218" y="1642"/>
                  </a:lnTo>
                  <a:lnTo>
                    <a:pt x="1172" y="1655"/>
                  </a:lnTo>
                  <a:lnTo>
                    <a:pt x="1126" y="1669"/>
                  </a:lnTo>
                  <a:lnTo>
                    <a:pt x="1082" y="1685"/>
                  </a:lnTo>
                  <a:lnTo>
                    <a:pt x="1039" y="1702"/>
                  </a:lnTo>
                  <a:lnTo>
                    <a:pt x="996" y="1718"/>
                  </a:lnTo>
                  <a:lnTo>
                    <a:pt x="954" y="1735"/>
                  </a:lnTo>
                  <a:lnTo>
                    <a:pt x="913" y="1753"/>
                  </a:lnTo>
                  <a:lnTo>
                    <a:pt x="872" y="1773"/>
                  </a:lnTo>
                  <a:lnTo>
                    <a:pt x="832" y="1792"/>
                  </a:lnTo>
                  <a:lnTo>
                    <a:pt x="793" y="1813"/>
                  </a:lnTo>
                  <a:lnTo>
                    <a:pt x="756" y="1834"/>
                  </a:lnTo>
                  <a:lnTo>
                    <a:pt x="717" y="1857"/>
                  </a:lnTo>
                  <a:lnTo>
                    <a:pt x="681" y="1879"/>
                  </a:lnTo>
                  <a:lnTo>
                    <a:pt x="643" y="1903"/>
                  </a:lnTo>
                  <a:lnTo>
                    <a:pt x="572" y="1952"/>
                  </a:lnTo>
                  <a:lnTo>
                    <a:pt x="503" y="2005"/>
                  </a:lnTo>
                  <a:lnTo>
                    <a:pt x="435" y="2060"/>
                  </a:lnTo>
                  <a:lnTo>
                    <a:pt x="370" y="2118"/>
                  </a:lnTo>
                  <a:lnTo>
                    <a:pt x="306" y="2179"/>
                  </a:lnTo>
                  <a:lnTo>
                    <a:pt x="242" y="2242"/>
                  </a:lnTo>
                  <a:lnTo>
                    <a:pt x="181" y="2309"/>
                  </a:lnTo>
                  <a:lnTo>
                    <a:pt x="120" y="2380"/>
                  </a:lnTo>
                  <a:lnTo>
                    <a:pt x="60" y="2452"/>
                  </a:lnTo>
                  <a:lnTo>
                    <a:pt x="0" y="2527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66795" name="Freeform 107"/>
            <p:cNvSpPr>
              <a:spLocks/>
            </p:cNvSpPr>
            <p:nvPr/>
          </p:nvSpPr>
          <p:spPr bwMode="auto">
            <a:xfrm>
              <a:off x="1700" y="624"/>
              <a:ext cx="5002" cy="1320"/>
            </a:xfrm>
            <a:custGeom>
              <a:avLst/>
              <a:gdLst/>
              <a:ahLst/>
              <a:cxnLst>
                <a:cxn ang="0">
                  <a:pos x="5002" y="0"/>
                </a:cxn>
                <a:cxn ang="0">
                  <a:pos x="4995" y="78"/>
                </a:cxn>
                <a:cxn ang="0">
                  <a:pos x="4983" y="166"/>
                </a:cxn>
                <a:cxn ang="0">
                  <a:pos x="4962" y="281"/>
                </a:cxn>
                <a:cxn ang="0">
                  <a:pos x="4929" y="417"/>
                </a:cxn>
                <a:cxn ang="0">
                  <a:pos x="4882" y="567"/>
                </a:cxn>
                <a:cxn ang="0">
                  <a:pos x="4836" y="685"/>
                </a:cxn>
                <a:cxn ang="0">
                  <a:pos x="4800" y="766"/>
                </a:cxn>
                <a:cxn ang="0">
                  <a:pos x="4758" y="848"/>
                </a:cxn>
                <a:cxn ang="0">
                  <a:pos x="4712" y="929"/>
                </a:cxn>
                <a:cxn ang="0">
                  <a:pos x="4661" y="1009"/>
                </a:cxn>
                <a:cxn ang="0">
                  <a:pos x="4604" y="1087"/>
                </a:cxn>
                <a:cxn ang="0">
                  <a:pos x="4540" y="1164"/>
                </a:cxn>
                <a:cxn ang="0">
                  <a:pos x="4471" y="1237"/>
                </a:cxn>
                <a:cxn ang="0">
                  <a:pos x="4394" y="1306"/>
                </a:cxn>
                <a:cxn ang="0">
                  <a:pos x="4311" y="1371"/>
                </a:cxn>
                <a:cxn ang="0">
                  <a:pos x="4221" y="1432"/>
                </a:cxn>
                <a:cxn ang="0">
                  <a:pos x="4122" y="1486"/>
                </a:cxn>
                <a:cxn ang="0">
                  <a:pos x="4017" y="1534"/>
                </a:cxn>
                <a:cxn ang="0">
                  <a:pos x="3903" y="1574"/>
                </a:cxn>
                <a:cxn ang="0">
                  <a:pos x="3779" y="1607"/>
                </a:cxn>
                <a:cxn ang="0">
                  <a:pos x="3649" y="1631"/>
                </a:cxn>
                <a:cxn ang="0">
                  <a:pos x="3508" y="1646"/>
                </a:cxn>
                <a:cxn ang="0">
                  <a:pos x="3358" y="1650"/>
                </a:cxn>
                <a:cxn ang="0">
                  <a:pos x="3199" y="1646"/>
                </a:cxn>
                <a:cxn ang="0">
                  <a:pos x="3115" y="1637"/>
                </a:cxn>
                <a:cxn ang="0">
                  <a:pos x="2791" y="1610"/>
                </a:cxn>
                <a:cxn ang="0">
                  <a:pos x="2489" y="1594"/>
                </a:cxn>
                <a:cxn ang="0">
                  <a:pos x="2210" y="1591"/>
                </a:cxn>
                <a:cxn ang="0">
                  <a:pos x="1955" y="1599"/>
                </a:cxn>
                <a:cxn ang="0">
                  <a:pos x="1717" y="1621"/>
                </a:cxn>
                <a:cxn ang="0">
                  <a:pos x="1499" y="1654"/>
                </a:cxn>
                <a:cxn ang="0">
                  <a:pos x="1347" y="1687"/>
                </a:cxn>
                <a:cxn ang="0">
                  <a:pos x="1251" y="1713"/>
                </a:cxn>
                <a:cxn ang="0">
                  <a:pos x="1158" y="1741"/>
                </a:cxn>
                <a:cxn ang="0">
                  <a:pos x="1069" y="1773"/>
                </a:cxn>
                <a:cxn ang="0">
                  <a:pos x="983" y="1809"/>
                </a:cxn>
                <a:cxn ang="0">
                  <a:pos x="899" y="1846"/>
                </a:cxn>
                <a:cxn ang="0">
                  <a:pos x="820" y="1886"/>
                </a:cxn>
                <a:cxn ang="0">
                  <a:pos x="744" y="1930"/>
                </a:cxn>
                <a:cxn ang="0">
                  <a:pos x="669" y="1977"/>
                </a:cxn>
                <a:cxn ang="0">
                  <a:pos x="597" y="2027"/>
                </a:cxn>
                <a:cxn ang="0">
                  <a:pos x="494" y="2106"/>
                </a:cxn>
                <a:cxn ang="0">
                  <a:pos x="362" y="2222"/>
                </a:cxn>
                <a:cxn ang="0">
                  <a:pos x="237" y="2351"/>
                </a:cxn>
                <a:cxn ang="0">
                  <a:pos x="116" y="2490"/>
                </a:cxn>
                <a:cxn ang="0">
                  <a:pos x="0" y="2642"/>
                </a:cxn>
              </a:cxnLst>
              <a:rect l="0" t="0" r="r" b="b"/>
              <a:pathLst>
                <a:path w="5002" h="2642">
                  <a:moveTo>
                    <a:pt x="5002" y="0"/>
                  </a:moveTo>
                  <a:lnTo>
                    <a:pt x="5002" y="0"/>
                  </a:lnTo>
                  <a:lnTo>
                    <a:pt x="5001" y="21"/>
                  </a:lnTo>
                  <a:lnTo>
                    <a:pt x="4995" y="78"/>
                  </a:lnTo>
                  <a:lnTo>
                    <a:pt x="4990" y="120"/>
                  </a:lnTo>
                  <a:lnTo>
                    <a:pt x="4983" y="166"/>
                  </a:lnTo>
                  <a:lnTo>
                    <a:pt x="4973" y="221"/>
                  </a:lnTo>
                  <a:lnTo>
                    <a:pt x="4962" y="281"/>
                  </a:lnTo>
                  <a:lnTo>
                    <a:pt x="4947" y="347"/>
                  </a:lnTo>
                  <a:lnTo>
                    <a:pt x="4929" y="417"/>
                  </a:lnTo>
                  <a:lnTo>
                    <a:pt x="4906" y="491"/>
                  </a:lnTo>
                  <a:lnTo>
                    <a:pt x="4882" y="567"/>
                  </a:lnTo>
                  <a:lnTo>
                    <a:pt x="4852" y="646"/>
                  </a:lnTo>
                  <a:lnTo>
                    <a:pt x="4836" y="685"/>
                  </a:lnTo>
                  <a:lnTo>
                    <a:pt x="4818" y="725"/>
                  </a:lnTo>
                  <a:lnTo>
                    <a:pt x="4800" y="766"/>
                  </a:lnTo>
                  <a:lnTo>
                    <a:pt x="4780" y="807"/>
                  </a:lnTo>
                  <a:lnTo>
                    <a:pt x="4758" y="848"/>
                  </a:lnTo>
                  <a:lnTo>
                    <a:pt x="4736" y="888"/>
                  </a:lnTo>
                  <a:lnTo>
                    <a:pt x="4712" y="929"/>
                  </a:lnTo>
                  <a:lnTo>
                    <a:pt x="4687" y="969"/>
                  </a:lnTo>
                  <a:lnTo>
                    <a:pt x="4661" y="1009"/>
                  </a:lnTo>
                  <a:lnTo>
                    <a:pt x="4633" y="1048"/>
                  </a:lnTo>
                  <a:lnTo>
                    <a:pt x="4604" y="1087"/>
                  </a:lnTo>
                  <a:lnTo>
                    <a:pt x="4572" y="1126"/>
                  </a:lnTo>
                  <a:lnTo>
                    <a:pt x="4540" y="1164"/>
                  </a:lnTo>
                  <a:lnTo>
                    <a:pt x="4505" y="1201"/>
                  </a:lnTo>
                  <a:lnTo>
                    <a:pt x="4471" y="1237"/>
                  </a:lnTo>
                  <a:lnTo>
                    <a:pt x="4433" y="1273"/>
                  </a:lnTo>
                  <a:lnTo>
                    <a:pt x="4394" y="1306"/>
                  </a:lnTo>
                  <a:lnTo>
                    <a:pt x="4353" y="1340"/>
                  </a:lnTo>
                  <a:lnTo>
                    <a:pt x="4311" y="1371"/>
                  </a:lnTo>
                  <a:lnTo>
                    <a:pt x="4266" y="1403"/>
                  </a:lnTo>
                  <a:lnTo>
                    <a:pt x="4221" y="1432"/>
                  </a:lnTo>
                  <a:lnTo>
                    <a:pt x="4172" y="1460"/>
                  </a:lnTo>
                  <a:lnTo>
                    <a:pt x="4122" y="1486"/>
                  </a:lnTo>
                  <a:lnTo>
                    <a:pt x="4071" y="1511"/>
                  </a:lnTo>
                  <a:lnTo>
                    <a:pt x="4017" y="1534"/>
                  </a:lnTo>
                  <a:lnTo>
                    <a:pt x="3960" y="1555"/>
                  </a:lnTo>
                  <a:lnTo>
                    <a:pt x="3903" y="1574"/>
                  </a:lnTo>
                  <a:lnTo>
                    <a:pt x="3842" y="1592"/>
                  </a:lnTo>
                  <a:lnTo>
                    <a:pt x="3779" y="1607"/>
                  </a:lnTo>
                  <a:lnTo>
                    <a:pt x="3715" y="1621"/>
                  </a:lnTo>
                  <a:lnTo>
                    <a:pt x="3649" y="1631"/>
                  </a:lnTo>
                  <a:lnTo>
                    <a:pt x="3579" y="1641"/>
                  </a:lnTo>
                  <a:lnTo>
                    <a:pt x="3508" y="1646"/>
                  </a:lnTo>
                  <a:lnTo>
                    <a:pt x="3435" y="1650"/>
                  </a:lnTo>
                  <a:lnTo>
                    <a:pt x="3358" y="1650"/>
                  </a:lnTo>
                  <a:lnTo>
                    <a:pt x="3279" y="1649"/>
                  </a:lnTo>
                  <a:lnTo>
                    <a:pt x="3199" y="1646"/>
                  </a:lnTo>
                  <a:lnTo>
                    <a:pt x="3115" y="1637"/>
                  </a:lnTo>
                  <a:lnTo>
                    <a:pt x="3115" y="1637"/>
                  </a:lnTo>
                  <a:lnTo>
                    <a:pt x="2950" y="1623"/>
                  </a:lnTo>
                  <a:lnTo>
                    <a:pt x="2791" y="1610"/>
                  </a:lnTo>
                  <a:lnTo>
                    <a:pt x="2636" y="1600"/>
                  </a:lnTo>
                  <a:lnTo>
                    <a:pt x="2489" y="1594"/>
                  </a:lnTo>
                  <a:lnTo>
                    <a:pt x="2348" y="1591"/>
                  </a:lnTo>
                  <a:lnTo>
                    <a:pt x="2210" y="1591"/>
                  </a:lnTo>
                  <a:lnTo>
                    <a:pt x="2080" y="1594"/>
                  </a:lnTo>
                  <a:lnTo>
                    <a:pt x="1955" y="1599"/>
                  </a:lnTo>
                  <a:lnTo>
                    <a:pt x="1834" y="1608"/>
                  </a:lnTo>
                  <a:lnTo>
                    <a:pt x="1717" y="1621"/>
                  </a:lnTo>
                  <a:lnTo>
                    <a:pt x="1606" y="1636"/>
                  </a:lnTo>
                  <a:lnTo>
                    <a:pt x="1499" y="1654"/>
                  </a:lnTo>
                  <a:lnTo>
                    <a:pt x="1397" y="1675"/>
                  </a:lnTo>
                  <a:lnTo>
                    <a:pt x="1347" y="1687"/>
                  </a:lnTo>
                  <a:lnTo>
                    <a:pt x="1298" y="1699"/>
                  </a:lnTo>
                  <a:lnTo>
                    <a:pt x="1251" y="1713"/>
                  </a:lnTo>
                  <a:lnTo>
                    <a:pt x="1204" y="1726"/>
                  </a:lnTo>
                  <a:lnTo>
                    <a:pt x="1158" y="1741"/>
                  </a:lnTo>
                  <a:lnTo>
                    <a:pt x="1113" y="1757"/>
                  </a:lnTo>
                  <a:lnTo>
                    <a:pt x="1069" y="1773"/>
                  </a:lnTo>
                  <a:lnTo>
                    <a:pt x="1026" y="1791"/>
                  </a:lnTo>
                  <a:lnTo>
                    <a:pt x="983" y="1809"/>
                  </a:lnTo>
                  <a:lnTo>
                    <a:pt x="941" y="1826"/>
                  </a:lnTo>
                  <a:lnTo>
                    <a:pt x="899" y="1846"/>
                  </a:lnTo>
                  <a:lnTo>
                    <a:pt x="859" y="1865"/>
                  </a:lnTo>
                  <a:lnTo>
                    <a:pt x="820" y="1886"/>
                  </a:lnTo>
                  <a:lnTo>
                    <a:pt x="781" y="1909"/>
                  </a:lnTo>
                  <a:lnTo>
                    <a:pt x="744" y="1930"/>
                  </a:lnTo>
                  <a:lnTo>
                    <a:pt x="707" y="1952"/>
                  </a:lnTo>
                  <a:lnTo>
                    <a:pt x="669" y="1977"/>
                  </a:lnTo>
                  <a:lnTo>
                    <a:pt x="633" y="2001"/>
                  </a:lnTo>
                  <a:lnTo>
                    <a:pt x="597" y="2027"/>
                  </a:lnTo>
                  <a:lnTo>
                    <a:pt x="562" y="2052"/>
                  </a:lnTo>
                  <a:lnTo>
                    <a:pt x="494" y="2106"/>
                  </a:lnTo>
                  <a:lnTo>
                    <a:pt x="427" y="2162"/>
                  </a:lnTo>
                  <a:lnTo>
                    <a:pt x="362" y="2222"/>
                  </a:lnTo>
                  <a:lnTo>
                    <a:pt x="300" y="2285"/>
                  </a:lnTo>
                  <a:lnTo>
                    <a:pt x="237" y="2351"/>
                  </a:lnTo>
                  <a:lnTo>
                    <a:pt x="176" y="2419"/>
                  </a:lnTo>
                  <a:lnTo>
                    <a:pt x="116" y="2490"/>
                  </a:lnTo>
                  <a:lnTo>
                    <a:pt x="58" y="2564"/>
                  </a:lnTo>
                  <a:lnTo>
                    <a:pt x="0" y="264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66796" name="Freeform 108"/>
            <p:cNvSpPr>
              <a:spLocks/>
            </p:cNvSpPr>
            <p:nvPr/>
          </p:nvSpPr>
          <p:spPr bwMode="auto">
            <a:xfrm>
              <a:off x="1751" y="595"/>
              <a:ext cx="4962" cy="1378"/>
            </a:xfrm>
            <a:custGeom>
              <a:avLst/>
              <a:gdLst/>
              <a:ahLst/>
              <a:cxnLst>
                <a:cxn ang="0">
                  <a:pos x="4962" y="0"/>
                </a:cxn>
                <a:cxn ang="0">
                  <a:pos x="4957" y="79"/>
                </a:cxn>
                <a:cxn ang="0">
                  <a:pos x="4946" y="170"/>
                </a:cxn>
                <a:cxn ang="0">
                  <a:pos x="4926" y="284"/>
                </a:cxn>
                <a:cxn ang="0">
                  <a:pos x="4894" y="421"/>
                </a:cxn>
                <a:cxn ang="0">
                  <a:pos x="4850" y="573"/>
                </a:cxn>
                <a:cxn ang="0">
                  <a:pos x="4806" y="693"/>
                </a:cxn>
                <a:cxn ang="0">
                  <a:pos x="4771" y="775"/>
                </a:cxn>
                <a:cxn ang="0">
                  <a:pos x="4732" y="857"/>
                </a:cxn>
                <a:cxn ang="0">
                  <a:pos x="4686" y="940"/>
                </a:cxn>
                <a:cxn ang="0">
                  <a:pos x="4636" y="1022"/>
                </a:cxn>
                <a:cxn ang="0">
                  <a:pos x="4581" y="1101"/>
                </a:cxn>
                <a:cxn ang="0">
                  <a:pos x="4518" y="1180"/>
                </a:cxn>
                <a:cxn ang="0">
                  <a:pos x="4449" y="1255"/>
                </a:cxn>
                <a:cxn ang="0">
                  <a:pos x="4374" y="1326"/>
                </a:cxn>
                <a:cxn ang="0">
                  <a:pos x="4292" y="1393"/>
                </a:cxn>
                <a:cxn ang="0">
                  <a:pos x="4202" y="1455"/>
                </a:cxn>
                <a:cxn ang="0">
                  <a:pos x="4104" y="1511"/>
                </a:cxn>
                <a:cxn ang="0">
                  <a:pos x="4000" y="1563"/>
                </a:cxn>
                <a:cxn ang="0">
                  <a:pos x="3886" y="1605"/>
                </a:cxn>
                <a:cxn ang="0">
                  <a:pos x="3764" y="1641"/>
                </a:cxn>
                <a:cxn ang="0">
                  <a:pos x="3634" y="1668"/>
                </a:cxn>
                <a:cxn ang="0">
                  <a:pos x="3493" y="1686"/>
                </a:cxn>
                <a:cxn ang="0">
                  <a:pos x="3344" y="1694"/>
                </a:cxn>
                <a:cxn ang="0">
                  <a:pos x="3184" y="1691"/>
                </a:cxn>
                <a:cxn ang="0">
                  <a:pos x="3101" y="1686"/>
                </a:cxn>
                <a:cxn ang="0">
                  <a:pos x="2774" y="1663"/>
                </a:cxn>
                <a:cxn ang="0">
                  <a:pos x="2473" y="1653"/>
                </a:cxn>
                <a:cxn ang="0">
                  <a:pos x="2195" y="1655"/>
                </a:cxn>
                <a:cxn ang="0">
                  <a:pos x="1938" y="1670"/>
                </a:cxn>
                <a:cxn ang="0">
                  <a:pos x="1702" y="1695"/>
                </a:cxn>
                <a:cxn ang="0">
                  <a:pos x="1486" y="1734"/>
                </a:cxn>
                <a:cxn ang="0">
                  <a:pos x="1333" y="1770"/>
                </a:cxn>
                <a:cxn ang="0">
                  <a:pos x="1237" y="1799"/>
                </a:cxn>
                <a:cxn ang="0">
                  <a:pos x="1144" y="1829"/>
                </a:cxn>
                <a:cxn ang="0">
                  <a:pos x="1055" y="1863"/>
                </a:cxn>
                <a:cxn ang="0">
                  <a:pos x="971" y="1899"/>
                </a:cxn>
                <a:cxn ang="0">
                  <a:pos x="889" y="1939"/>
                </a:cxn>
                <a:cxn ang="0">
                  <a:pos x="810" y="1981"/>
                </a:cxn>
                <a:cxn ang="0">
                  <a:pos x="733" y="2026"/>
                </a:cxn>
                <a:cxn ang="0">
                  <a:pos x="660" y="2075"/>
                </a:cxn>
                <a:cxn ang="0">
                  <a:pos x="589" y="2127"/>
                </a:cxn>
                <a:cxn ang="0">
                  <a:pos x="486" y="2209"/>
                </a:cxn>
                <a:cxn ang="0">
                  <a:pos x="357" y="2328"/>
                </a:cxn>
                <a:cxn ang="0">
                  <a:pos x="233" y="2459"/>
                </a:cxn>
                <a:cxn ang="0">
                  <a:pos x="115" y="2603"/>
                </a:cxn>
                <a:cxn ang="0">
                  <a:pos x="0" y="2756"/>
                </a:cxn>
              </a:cxnLst>
              <a:rect l="0" t="0" r="r" b="b"/>
              <a:pathLst>
                <a:path w="4962" h="2756">
                  <a:moveTo>
                    <a:pt x="4962" y="0"/>
                  </a:moveTo>
                  <a:lnTo>
                    <a:pt x="4962" y="0"/>
                  </a:lnTo>
                  <a:lnTo>
                    <a:pt x="4961" y="21"/>
                  </a:lnTo>
                  <a:lnTo>
                    <a:pt x="4957" y="79"/>
                  </a:lnTo>
                  <a:lnTo>
                    <a:pt x="4953" y="121"/>
                  </a:lnTo>
                  <a:lnTo>
                    <a:pt x="4946" y="170"/>
                  </a:lnTo>
                  <a:lnTo>
                    <a:pt x="4937" y="224"/>
                  </a:lnTo>
                  <a:lnTo>
                    <a:pt x="4926" y="284"/>
                  </a:lnTo>
                  <a:lnTo>
                    <a:pt x="4912" y="350"/>
                  </a:lnTo>
                  <a:lnTo>
                    <a:pt x="4894" y="421"/>
                  </a:lnTo>
                  <a:lnTo>
                    <a:pt x="4875" y="496"/>
                  </a:lnTo>
                  <a:lnTo>
                    <a:pt x="4850" y="573"/>
                  </a:lnTo>
                  <a:lnTo>
                    <a:pt x="4822" y="652"/>
                  </a:lnTo>
                  <a:lnTo>
                    <a:pt x="4806" y="693"/>
                  </a:lnTo>
                  <a:lnTo>
                    <a:pt x="4789" y="733"/>
                  </a:lnTo>
                  <a:lnTo>
                    <a:pt x="4771" y="775"/>
                  </a:lnTo>
                  <a:lnTo>
                    <a:pt x="4751" y="815"/>
                  </a:lnTo>
                  <a:lnTo>
                    <a:pt x="4732" y="857"/>
                  </a:lnTo>
                  <a:lnTo>
                    <a:pt x="4710" y="899"/>
                  </a:lnTo>
                  <a:lnTo>
                    <a:pt x="4686" y="940"/>
                  </a:lnTo>
                  <a:lnTo>
                    <a:pt x="4663" y="980"/>
                  </a:lnTo>
                  <a:lnTo>
                    <a:pt x="4636" y="1022"/>
                  </a:lnTo>
                  <a:lnTo>
                    <a:pt x="4608" y="1062"/>
                  </a:lnTo>
                  <a:lnTo>
                    <a:pt x="4581" y="1101"/>
                  </a:lnTo>
                  <a:lnTo>
                    <a:pt x="4550" y="1142"/>
                  </a:lnTo>
                  <a:lnTo>
                    <a:pt x="4518" y="1180"/>
                  </a:lnTo>
                  <a:lnTo>
                    <a:pt x="4485" y="1217"/>
                  </a:lnTo>
                  <a:lnTo>
                    <a:pt x="4449" y="1255"/>
                  </a:lnTo>
                  <a:lnTo>
                    <a:pt x="4413" y="1290"/>
                  </a:lnTo>
                  <a:lnTo>
                    <a:pt x="4374" y="1326"/>
                  </a:lnTo>
                  <a:lnTo>
                    <a:pt x="4333" y="1360"/>
                  </a:lnTo>
                  <a:lnTo>
                    <a:pt x="4292" y="1393"/>
                  </a:lnTo>
                  <a:lnTo>
                    <a:pt x="4247" y="1426"/>
                  </a:lnTo>
                  <a:lnTo>
                    <a:pt x="4202" y="1455"/>
                  </a:lnTo>
                  <a:lnTo>
                    <a:pt x="4154" y="1484"/>
                  </a:lnTo>
                  <a:lnTo>
                    <a:pt x="4104" y="1511"/>
                  </a:lnTo>
                  <a:lnTo>
                    <a:pt x="4053" y="1539"/>
                  </a:lnTo>
                  <a:lnTo>
                    <a:pt x="4000" y="1563"/>
                  </a:lnTo>
                  <a:lnTo>
                    <a:pt x="3943" y="1586"/>
                  </a:lnTo>
                  <a:lnTo>
                    <a:pt x="3886" y="1605"/>
                  </a:lnTo>
                  <a:lnTo>
                    <a:pt x="3827" y="1624"/>
                  </a:lnTo>
                  <a:lnTo>
                    <a:pt x="3764" y="1641"/>
                  </a:lnTo>
                  <a:lnTo>
                    <a:pt x="3700" y="1655"/>
                  </a:lnTo>
                  <a:lnTo>
                    <a:pt x="3634" y="1668"/>
                  </a:lnTo>
                  <a:lnTo>
                    <a:pt x="3564" y="1678"/>
                  </a:lnTo>
                  <a:lnTo>
                    <a:pt x="3493" y="1686"/>
                  </a:lnTo>
                  <a:lnTo>
                    <a:pt x="3420" y="1691"/>
                  </a:lnTo>
                  <a:lnTo>
                    <a:pt x="3344" y="1694"/>
                  </a:lnTo>
                  <a:lnTo>
                    <a:pt x="3266" y="1694"/>
                  </a:lnTo>
                  <a:lnTo>
                    <a:pt x="3184" y="1691"/>
                  </a:lnTo>
                  <a:lnTo>
                    <a:pt x="3101" y="1686"/>
                  </a:lnTo>
                  <a:lnTo>
                    <a:pt x="3101" y="1686"/>
                  </a:lnTo>
                  <a:lnTo>
                    <a:pt x="2935" y="1673"/>
                  </a:lnTo>
                  <a:lnTo>
                    <a:pt x="2774" y="1663"/>
                  </a:lnTo>
                  <a:lnTo>
                    <a:pt x="2622" y="1657"/>
                  </a:lnTo>
                  <a:lnTo>
                    <a:pt x="2473" y="1653"/>
                  </a:lnTo>
                  <a:lnTo>
                    <a:pt x="2331" y="1653"/>
                  </a:lnTo>
                  <a:lnTo>
                    <a:pt x="2195" y="1655"/>
                  </a:lnTo>
                  <a:lnTo>
                    <a:pt x="2065" y="1662"/>
                  </a:lnTo>
                  <a:lnTo>
                    <a:pt x="1938" y="1670"/>
                  </a:lnTo>
                  <a:lnTo>
                    <a:pt x="1819" y="1681"/>
                  </a:lnTo>
                  <a:lnTo>
                    <a:pt x="1702" y="1695"/>
                  </a:lnTo>
                  <a:lnTo>
                    <a:pt x="1591" y="1713"/>
                  </a:lnTo>
                  <a:lnTo>
                    <a:pt x="1486" y="1734"/>
                  </a:lnTo>
                  <a:lnTo>
                    <a:pt x="1383" y="1757"/>
                  </a:lnTo>
                  <a:lnTo>
                    <a:pt x="1333" y="1770"/>
                  </a:lnTo>
                  <a:lnTo>
                    <a:pt x="1284" y="1784"/>
                  </a:lnTo>
                  <a:lnTo>
                    <a:pt x="1237" y="1799"/>
                  </a:lnTo>
                  <a:lnTo>
                    <a:pt x="1190" y="1813"/>
                  </a:lnTo>
                  <a:lnTo>
                    <a:pt x="1144" y="1829"/>
                  </a:lnTo>
                  <a:lnTo>
                    <a:pt x="1100" y="1846"/>
                  </a:lnTo>
                  <a:lnTo>
                    <a:pt x="1055" y="1863"/>
                  </a:lnTo>
                  <a:lnTo>
                    <a:pt x="1012" y="1881"/>
                  </a:lnTo>
                  <a:lnTo>
                    <a:pt x="971" y="1899"/>
                  </a:lnTo>
                  <a:lnTo>
                    <a:pt x="929" y="1918"/>
                  </a:lnTo>
                  <a:lnTo>
                    <a:pt x="889" y="1939"/>
                  </a:lnTo>
                  <a:lnTo>
                    <a:pt x="848" y="1960"/>
                  </a:lnTo>
                  <a:lnTo>
                    <a:pt x="810" y="1981"/>
                  </a:lnTo>
                  <a:lnTo>
                    <a:pt x="771" y="2004"/>
                  </a:lnTo>
                  <a:lnTo>
                    <a:pt x="733" y="2026"/>
                  </a:lnTo>
                  <a:lnTo>
                    <a:pt x="696" y="2051"/>
                  </a:lnTo>
                  <a:lnTo>
                    <a:pt x="660" y="2075"/>
                  </a:lnTo>
                  <a:lnTo>
                    <a:pt x="624" y="2101"/>
                  </a:lnTo>
                  <a:lnTo>
                    <a:pt x="589" y="2127"/>
                  </a:lnTo>
                  <a:lnTo>
                    <a:pt x="554" y="2152"/>
                  </a:lnTo>
                  <a:lnTo>
                    <a:pt x="486" y="2209"/>
                  </a:lnTo>
                  <a:lnTo>
                    <a:pt x="421" y="2267"/>
                  </a:lnTo>
                  <a:lnTo>
                    <a:pt x="357" y="2328"/>
                  </a:lnTo>
                  <a:lnTo>
                    <a:pt x="295" y="2393"/>
                  </a:lnTo>
                  <a:lnTo>
                    <a:pt x="233" y="2459"/>
                  </a:lnTo>
                  <a:lnTo>
                    <a:pt x="174" y="2530"/>
                  </a:lnTo>
                  <a:lnTo>
                    <a:pt x="115" y="2603"/>
                  </a:lnTo>
                  <a:lnTo>
                    <a:pt x="57" y="2679"/>
                  </a:lnTo>
                  <a:lnTo>
                    <a:pt x="0" y="275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66797" name="Freeform 109"/>
            <p:cNvSpPr>
              <a:spLocks/>
            </p:cNvSpPr>
            <p:nvPr/>
          </p:nvSpPr>
          <p:spPr bwMode="auto">
            <a:xfrm>
              <a:off x="1804" y="566"/>
              <a:ext cx="4921" cy="1435"/>
            </a:xfrm>
            <a:custGeom>
              <a:avLst/>
              <a:gdLst/>
              <a:ahLst/>
              <a:cxnLst>
                <a:cxn ang="0">
                  <a:pos x="4921" y="0"/>
                </a:cxn>
                <a:cxn ang="0">
                  <a:pos x="4915" y="79"/>
                </a:cxn>
                <a:cxn ang="0">
                  <a:pos x="4905" y="169"/>
                </a:cxn>
                <a:cxn ang="0">
                  <a:pos x="4887" y="285"/>
                </a:cxn>
                <a:cxn ang="0">
                  <a:pos x="4858" y="424"/>
                </a:cxn>
                <a:cxn ang="0">
                  <a:pos x="4816" y="578"/>
                </a:cxn>
                <a:cxn ang="0">
                  <a:pos x="4773" y="699"/>
                </a:cxn>
                <a:cxn ang="0">
                  <a:pos x="4740" y="781"/>
                </a:cxn>
                <a:cxn ang="0">
                  <a:pos x="4701" y="865"/>
                </a:cxn>
                <a:cxn ang="0">
                  <a:pos x="4658" y="949"/>
                </a:cxn>
                <a:cxn ang="0">
                  <a:pos x="4608" y="1031"/>
                </a:cxn>
                <a:cxn ang="0">
                  <a:pos x="4554" y="1114"/>
                </a:cxn>
                <a:cxn ang="0">
                  <a:pos x="4493" y="1193"/>
                </a:cxn>
                <a:cxn ang="0">
                  <a:pos x="4425" y="1270"/>
                </a:cxn>
                <a:cxn ang="0">
                  <a:pos x="4351" y="1343"/>
                </a:cxn>
                <a:cxn ang="0">
                  <a:pos x="4269" y="1412"/>
                </a:cxn>
                <a:cxn ang="0">
                  <a:pos x="4182" y="1477"/>
                </a:cxn>
                <a:cxn ang="0">
                  <a:pos x="4085" y="1535"/>
                </a:cxn>
                <a:cxn ang="0">
                  <a:pos x="3981" y="1588"/>
                </a:cxn>
                <a:cxn ang="0">
                  <a:pos x="3868" y="1634"/>
                </a:cxn>
                <a:cxn ang="0">
                  <a:pos x="3746" y="1672"/>
                </a:cxn>
                <a:cxn ang="0">
                  <a:pos x="3615" y="1701"/>
                </a:cxn>
                <a:cxn ang="0">
                  <a:pos x="3477" y="1722"/>
                </a:cxn>
                <a:cxn ang="0">
                  <a:pos x="3327" y="1734"/>
                </a:cxn>
                <a:cxn ang="0">
                  <a:pos x="3167" y="1734"/>
                </a:cxn>
                <a:cxn ang="0">
                  <a:pos x="3084" y="1730"/>
                </a:cxn>
                <a:cxn ang="0">
                  <a:pos x="2757" y="1714"/>
                </a:cxn>
                <a:cxn ang="0">
                  <a:pos x="2456" y="1711"/>
                </a:cxn>
                <a:cxn ang="0">
                  <a:pos x="2178" y="1719"/>
                </a:cxn>
                <a:cxn ang="0">
                  <a:pos x="1922" y="1739"/>
                </a:cxn>
                <a:cxn ang="0">
                  <a:pos x="1687" y="1769"/>
                </a:cxn>
                <a:cxn ang="0">
                  <a:pos x="1469" y="1811"/>
                </a:cxn>
                <a:cxn ang="0">
                  <a:pos x="1318" y="1852"/>
                </a:cxn>
                <a:cxn ang="0">
                  <a:pos x="1222" y="1881"/>
                </a:cxn>
                <a:cxn ang="0">
                  <a:pos x="1130" y="1915"/>
                </a:cxn>
                <a:cxn ang="0">
                  <a:pos x="1043" y="1950"/>
                </a:cxn>
                <a:cxn ang="0">
                  <a:pos x="958" y="1989"/>
                </a:cxn>
                <a:cxn ang="0">
                  <a:pos x="876" y="2029"/>
                </a:cxn>
                <a:cxn ang="0">
                  <a:pos x="797" y="2074"/>
                </a:cxn>
                <a:cxn ang="0">
                  <a:pos x="722" y="2121"/>
                </a:cxn>
                <a:cxn ang="0">
                  <a:pos x="650" y="2171"/>
                </a:cxn>
                <a:cxn ang="0">
                  <a:pos x="579" y="2225"/>
                </a:cxn>
                <a:cxn ang="0">
                  <a:pos x="478" y="2309"/>
                </a:cxn>
                <a:cxn ang="0">
                  <a:pos x="350" y="2433"/>
                </a:cxn>
                <a:cxn ang="0">
                  <a:pos x="229" y="2567"/>
                </a:cxn>
                <a:cxn ang="0">
                  <a:pos x="112" y="2712"/>
                </a:cxn>
                <a:cxn ang="0">
                  <a:pos x="0" y="2869"/>
                </a:cxn>
              </a:cxnLst>
              <a:rect l="0" t="0" r="r" b="b"/>
              <a:pathLst>
                <a:path w="4921" h="2869">
                  <a:moveTo>
                    <a:pt x="4921" y="0"/>
                  </a:moveTo>
                  <a:lnTo>
                    <a:pt x="4921" y="0"/>
                  </a:lnTo>
                  <a:lnTo>
                    <a:pt x="4919" y="21"/>
                  </a:lnTo>
                  <a:lnTo>
                    <a:pt x="4915" y="79"/>
                  </a:lnTo>
                  <a:lnTo>
                    <a:pt x="4911" y="121"/>
                  </a:lnTo>
                  <a:lnTo>
                    <a:pt x="4905" y="169"/>
                  </a:lnTo>
                  <a:lnTo>
                    <a:pt x="4898" y="224"/>
                  </a:lnTo>
                  <a:lnTo>
                    <a:pt x="4887" y="285"/>
                  </a:lnTo>
                  <a:lnTo>
                    <a:pt x="4875" y="353"/>
                  </a:lnTo>
                  <a:lnTo>
                    <a:pt x="4858" y="424"/>
                  </a:lnTo>
                  <a:lnTo>
                    <a:pt x="4839" y="498"/>
                  </a:lnTo>
                  <a:lnTo>
                    <a:pt x="4816" y="578"/>
                  </a:lnTo>
                  <a:lnTo>
                    <a:pt x="4789" y="658"/>
                  </a:lnTo>
                  <a:lnTo>
                    <a:pt x="4773" y="699"/>
                  </a:lnTo>
                  <a:lnTo>
                    <a:pt x="4758" y="741"/>
                  </a:lnTo>
                  <a:lnTo>
                    <a:pt x="4740" y="781"/>
                  </a:lnTo>
                  <a:lnTo>
                    <a:pt x="4722" y="823"/>
                  </a:lnTo>
                  <a:lnTo>
                    <a:pt x="4701" y="865"/>
                  </a:lnTo>
                  <a:lnTo>
                    <a:pt x="4680" y="907"/>
                  </a:lnTo>
                  <a:lnTo>
                    <a:pt x="4658" y="949"/>
                  </a:lnTo>
                  <a:lnTo>
                    <a:pt x="4634" y="991"/>
                  </a:lnTo>
                  <a:lnTo>
                    <a:pt x="4608" y="1031"/>
                  </a:lnTo>
                  <a:lnTo>
                    <a:pt x="4582" y="1073"/>
                  </a:lnTo>
                  <a:lnTo>
                    <a:pt x="4554" y="1114"/>
                  </a:lnTo>
                  <a:lnTo>
                    <a:pt x="4525" y="1154"/>
                  </a:lnTo>
                  <a:lnTo>
                    <a:pt x="4493" y="1193"/>
                  </a:lnTo>
                  <a:lnTo>
                    <a:pt x="4460" y="1232"/>
                  </a:lnTo>
                  <a:lnTo>
                    <a:pt x="4425" y="1270"/>
                  </a:lnTo>
                  <a:lnTo>
                    <a:pt x="4389" y="1307"/>
                  </a:lnTo>
                  <a:lnTo>
                    <a:pt x="4351" y="1343"/>
                  </a:lnTo>
                  <a:lnTo>
                    <a:pt x="4311" y="1378"/>
                  </a:lnTo>
                  <a:lnTo>
                    <a:pt x="4269" y="1412"/>
                  </a:lnTo>
                  <a:lnTo>
                    <a:pt x="4226" y="1446"/>
                  </a:lnTo>
                  <a:lnTo>
                    <a:pt x="4182" y="1477"/>
                  </a:lnTo>
                  <a:lnTo>
                    <a:pt x="4135" y="1508"/>
                  </a:lnTo>
                  <a:lnTo>
                    <a:pt x="4085" y="1535"/>
                  </a:lnTo>
                  <a:lnTo>
                    <a:pt x="4033" y="1563"/>
                  </a:lnTo>
                  <a:lnTo>
                    <a:pt x="3981" y="1588"/>
                  </a:lnTo>
                  <a:lnTo>
                    <a:pt x="3925" y="1613"/>
                  </a:lnTo>
                  <a:lnTo>
                    <a:pt x="3868" y="1634"/>
                  </a:lnTo>
                  <a:lnTo>
                    <a:pt x="3808" y="1655"/>
                  </a:lnTo>
                  <a:lnTo>
                    <a:pt x="3746" y="1672"/>
                  </a:lnTo>
                  <a:lnTo>
                    <a:pt x="3682" y="1688"/>
                  </a:lnTo>
                  <a:lnTo>
                    <a:pt x="3615" y="1701"/>
                  </a:lnTo>
                  <a:lnTo>
                    <a:pt x="3547" y="1713"/>
                  </a:lnTo>
                  <a:lnTo>
                    <a:pt x="3477" y="1722"/>
                  </a:lnTo>
                  <a:lnTo>
                    <a:pt x="3403" y="1729"/>
                  </a:lnTo>
                  <a:lnTo>
                    <a:pt x="3327" y="1734"/>
                  </a:lnTo>
                  <a:lnTo>
                    <a:pt x="3249" y="1735"/>
                  </a:lnTo>
                  <a:lnTo>
                    <a:pt x="3167" y="1734"/>
                  </a:lnTo>
                  <a:lnTo>
                    <a:pt x="3084" y="1730"/>
                  </a:lnTo>
                  <a:lnTo>
                    <a:pt x="3084" y="1730"/>
                  </a:lnTo>
                  <a:lnTo>
                    <a:pt x="2917" y="1721"/>
                  </a:lnTo>
                  <a:lnTo>
                    <a:pt x="2757" y="1714"/>
                  </a:lnTo>
                  <a:lnTo>
                    <a:pt x="2603" y="1711"/>
                  </a:lnTo>
                  <a:lnTo>
                    <a:pt x="2456" y="1711"/>
                  </a:lnTo>
                  <a:lnTo>
                    <a:pt x="2314" y="1714"/>
                  </a:lnTo>
                  <a:lnTo>
                    <a:pt x="2178" y="1719"/>
                  </a:lnTo>
                  <a:lnTo>
                    <a:pt x="2048" y="1727"/>
                  </a:lnTo>
                  <a:lnTo>
                    <a:pt x="1922" y="1739"/>
                  </a:lnTo>
                  <a:lnTo>
                    <a:pt x="1802" y="1753"/>
                  </a:lnTo>
                  <a:lnTo>
                    <a:pt x="1687" y="1769"/>
                  </a:lnTo>
                  <a:lnTo>
                    <a:pt x="1576" y="1789"/>
                  </a:lnTo>
                  <a:lnTo>
                    <a:pt x="1469" y="1811"/>
                  </a:lnTo>
                  <a:lnTo>
                    <a:pt x="1368" y="1837"/>
                  </a:lnTo>
                  <a:lnTo>
                    <a:pt x="1318" y="1852"/>
                  </a:lnTo>
                  <a:lnTo>
                    <a:pt x="1269" y="1866"/>
                  </a:lnTo>
                  <a:lnTo>
                    <a:pt x="1222" y="1881"/>
                  </a:lnTo>
                  <a:lnTo>
                    <a:pt x="1176" y="1897"/>
                  </a:lnTo>
                  <a:lnTo>
                    <a:pt x="1130" y="1915"/>
                  </a:lnTo>
                  <a:lnTo>
                    <a:pt x="1086" y="1932"/>
                  </a:lnTo>
                  <a:lnTo>
                    <a:pt x="1043" y="1950"/>
                  </a:lnTo>
                  <a:lnTo>
                    <a:pt x="1000" y="1969"/>
                  </a:lnTo>
                  <a:lnTo>
                    <a:pt x="958" y="1989"/>
                  </a:lnTo>
                  <a:lnTo>
                    <a:pt x="916" y="2008"/>
                  </a:lnTo>
                  <a:lnTo>
                    <a:pt x="876" y="2029"/>
                  </a:lnTo>
                  <a:lnTo>
                    <a:pt x="836" y="2052"/>
                  </a:lnTo>
                  <a:lnTo>
                    <a:pt x="797" y="2074"/>
                  </a:lnTo>
                  <a:lnTo>
                    <a:pt x="759" y="2097"/>
                  </a:lnTo>
                  <a:lnTo>
                    <a:pt x="722" y="2121"/>
                  </a:lnTo>
                  <a:lnTo>
                    <a:pt x="684" y="2145"/>
                  </a:lnTo>
                  <a:lnTo>
                    <a:pt x="650" y="2171"/>
                  </a:lnTo>
                  <a:lnTo>
                    <a:pt x="614" y="2197"/>
                  </a:lnTo>
                  <a:lnTo>
                    <a:pt x="579" y="2225"/>
                  </a:lnTo>
                  <a:lnTo>
                    <a:pt x="544" y="2252"/>
                  </a:lnTo>
                  <a:lnTo>
                    <a:pt x="478" y="2309"/>
                  </a:lnTo>
                  <a:lnTo>
                    <a:pt x="412" y="2370"/>
                  </a:lnTo>
                  <a:lnTo>
                    <a:pt x="350" y="2433"/>
                  </a:lnTo>
                  <a:lnTo>
                    <a:pt x="289" y="2497"/>
                  </a:lnTo>
                  <a:lnTo>
                    <a:pt x="229" y="2567"/>
                  </a:lnTo>
                  <a:lnTo>
                    <a:pt x="171" y="2638"/>
                  </a:lnTo>
                  <a:lnTo>
                    <a:pt x="112" y="2712"/>
                  </a:lnTo>
                  <a:lnTo>
                    <a:pt x="55" y="2790"/>
                  </a:lnTo>
                  <a:lnTo>
                    <a:pt x="0" y="2869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66798" name="Freeform 110"/>
            <p:cNvSpPr>
              <a:spLocks/>
            </p:cNvSpPr>
            <p:nvPr/>
          </p:nvSpPr>
          <p:spPr bwMode="auto">
            <a:xfrm>
              <a:off x="1858" y="538"/>
              <a:ext cx="4875" cy="1492"/>
            </a:xfrm>
            <a:custGeom>
              <a:avLst/>
              <a:gdLst/>
              <a:ahLst/>
              <a:cxnLst>
                <a:cxn ang="0">
                  <a:pos x="4875" y="0"/>
                </a:cxn>
                <a:cxn ang="0">
                  <a:pos x="4872" y="79"/>
                </a:cxn>
                <a:cxn ang="0">
                  <a:pos x="4864" y="170"/>
                </a:cxn>
                <a:cxn ang="0">
                  <a:pos x="4847" y="287"/>
                </a:cxn>
                <a:cxn ang="0">
                  <a:pos x="4821" y="428"/>
                </a:cxn>
                <a:cxn ang="0">
                  <a:pos x="4780" y="581"/>
                </a:cxn>
                <a:cxn ang="0">
                  <a:pos x="4740" y="706"/>
                </a:cxn>
                <a:cxn ang="0">
                  <a:pos x="4707" y="790"/>
                </a:cxn>
                <a:cxn ang="0">
                  <a:pos x="4671" y="874"/>
                </a:cxn>
                <a:cxn ang="0">
                  <a:pos x="4628" y="959"/>
                </a:cxn>
                <a:cxn ang="0">
                  <a:pos x="4580" y="1043"/>
                </a:cxn>
                <a:cxn ang="0">
                  <a:pos x="4526" y="1127"/>
                </a:cxn>
                <a:cxn ang="0">
                  <a:pos x="4467" y="1208"/>
                </a:cxn>
                <a:cxn ang="0">
                  <a:pos x="4400" y="1287"/>
                </a:cxn>
                <a:cxn ang="0">
                  <a:pos x="4326" y="1361"/>
                </a:cxn>
                <a:cxn ang="0">
                  <a:pos x="4247" y="1432"/>
                </a:cxn>
                <a:cxn ang="0">
                  <a:pos x="4160" y="1500"/>
                </a:cxn>
                <a:cxn ang="0">
                  <a:pos x="4064" y="1560"/>
                </a:cxn>
                <a:cxn ang="0">
                  <a:pos x="3960" y="1615"/>
                </a:cxn>
                <a:cxn ang="0">
                  <a:pos x="3847" y="1663"/>
                </a:cxn>
                <a:cxn ang="0">
                  <a:pos x="3727" y="1703"/>
                </a:cxn>
                <a:cxn ang="0">
                  <a:pos x="3597" y="1737"/>
                </a:cxn>
                <a:cxn ang="0">
                  <a:pos x="3457" y="1760"/>
                </a:cxn>
                <a:cxn ang="0">
                  <a:pos x="3309" y="1775"/>
                </a:cxn>
                <a:cxn ang="0">
                  <a:pos x="3149" y="1778"/>
                </a:cxn>
                <a:cxn ang="0">
                  <a:pos x="3066" y="1776"/>
                </a:cxn>
                <a:cxn ang="0">
                  <a:pos x="2739" y="1766"/>
                </a:cxn>
                <a:cxn ang="0">
                  <a:pos x="2438" y="1770"/>
                </a:cxn>
                <a:cxn ang="0">
                  <a:pos x="2160" y="1783"/>
                </a:cxn>
                <a:cxn ang="0">
                  <a:pos x="1904" y="1808"/>
                </a:cxn>
                <a:cxn ang="0">
                  <a:pos x="1669" y="1844"/>
                </a:cxn>
                <a:cxn ang="0">
                  <a:pos x="1452" y="1891"/>
                </a:cxn>
                <a:cxn ang="0">
                  <a:pos x="1351" y="1918"/>
                </a:cxn>
                <a:cxn ang="0">
                  <a:pos x="1254" y="1949"/>
                </a:cxn>
                <a:cxn ang="0">
                  <a:pos x="1161" y="1983"/>
                </a:cxn>
                <a:cxn ang="0">
                  <a:pos x="1071" y="2018"/>
                </a:cxn>
                <a:cxn ang="0">
                  <a:pos x="984" y="2059"/>
                </a:cxn>
                <a:cxn ang="0">
                  <a:pos x="903" y="2101"/>
                </a:cxn>
                <a:cxn ang="0">
                  <a:pos x="823" y="2144"/>
                </a:cxn>
                <a:cxn ang="0">
                  <a:pos x="747" y="2193"/>
                </a:cxn>
                <a:cxn ang="0">
                  <a:pos x="673" y="2243"/>
                </a:cxn>
                <a:cxn ang="0">
                  <a:pos x="603" y="2296"/>
                </a:cxn>
                <a:cxn ang="0">
                  <a:pos x="535" y="2351"/>
                </a:cxn>
                <a:cxn ang="0">
                  <a:pos x="404" y="2472"/>
                </a:cxn>
                <a:cxn ang="0">
                  <a:pos x="282" y="2604"/>
                </a:cxn>
                <a:cxn ang="0">
                  <a:pos x="167" y="2747"/>
                </a:cxn>
                <a:cxn ang="0">
                  <a:pos x="54" y="2902"/>
                </a:cxn>
              </a:cxnLst>
              <a:rect l="0" t="0" r="r" b="b"/>
              <a:pathLst>
                <a:path w="4875" h="2984">
                  <a:moveTo>
                    <a:pt x="4875" y="0"/>
                  </a:moveTo>
                  <a:lnTo>
                    <a:pt x="4875" y="0"/>
                  </a:lnTo>
                  <a:lnTo>
                    <a:pt x="4875" y="21"/>
                  </a:lnTo>
                  <a:lnTo>
                    <a:pt x="4872" y="79"/>
                  </a:lnTo>
                  <a:lnTo>
                    <a:pt x="4868" y="121"/>
                  </a:lnTo>
                  <a:lnTo>
                    <a:pt x="4864" y="170"/>
                  </a:lnTo>
                  <a:lnTo>
                    <a:pt x="4857" y="226"/>
                  </a:lnTo>
                  <a:lnTo>
                    <a:pt x="4847" y="287"/>
                  </a:lnTo>
                  <a:lnTo>
                    <a:pt x="4835" y="355"/>
                  </a:lnTo>
                  <a:lnTo>
                    <a:pt x="4821" y="428"/>
                  </a:lnTo>
                  <a:lnTo>
                    <a:pt x="4803" y="502"/>
                  </a:lnTo>
                  <a:lnTo>
                    <a:pt x="4780" y="581"/>
                  </a:lnTo>
                  <a:lnTo>
                    <a:pt x="4754" y="664"/>
                  </a:lnTo>
                  <a:lnTo>
                    <a:pt x="4740" y="706"/>
                  </a:lnTo>
                  <a:lnTo>
                    <a:pt x="4724" y="748"/>
                  </a:lnTo>
                  <a:lnTo>
                    <a:pt x="4707" y="790"/>
                  </a:lnTo>
                  <a:lnTo>
                    <a:pt x="4689" y="832"/>
                  </a:lnTo>
                  <a:lnTo>
                    <a:pt x="4671" y="874"/>
                  </a:lnTo>
                  <a:lnTo>
                    <a:pt x="4650" y="917"/>
                  </a:lnTo>
                  <a:lnTo>
                    <a:pt x="4628" y="959"/>
                  </a:lnTo>
                  <a:lnTo>
                    <a:pt x="4604" y="1001"/>
                  </a:lnTo>
                  <a:lnTo>
                    <a:pt x="4580" y="1043"/>
                  </a:lnTo>
                  <a:lnTo>
                    <a:pt x="4554" y="1085"/>
                  </a:lnTo>
                  <a:lnTo>
                    <a:pt x="4526" y="1127"/>
                  </a:lnTo>
                  <a:lnTo>
                    <a:pt x="4497" y="1167"/>
                  </a:lnTo>
                  <a:lnTo>
                    <a:pt x="4467" y="1208"/>
                  </a:lnTo>
                  <a:lnTo>
                    <a:pt x="4435" y="1248"/>
                  </a:lnTo>
                  <a:lnTo>
                    <a:pt x="4400" y="1287"/>
                  </a:lnTo>
                  <a:lnTo>
                    <a:pt x="4364" y="1324"/>
                  </a:lnTo>
                  <a:lnTo>
                    <a:pt x="4326" y="1361"/>
                  </a:lnTo>
                  <a:lnTo>
                    <a:pt x="4288" y="1398"/>
                  </a:lnTo>
                  <a:lnTo>
                    <a:pt x="4247" y="1432"/>
                  </a:lnTo>
                  <a:lnTo>
                    <a:pt x="4204" y="1466"/>
                  </a:lnTo>
                  <a:lnTo>
                    <a:pt x="4160" y="1500"/>
                  </a:lnTo>
                  <a:lnTo>
                    <a:pt x="4113" y="1531"/>
                  </a:lnTo>
                  <a:lnTo>
                    <a:pt x="4064" y="1560"/>
                  </a:lnTo>
                  <a:lnTo>
                    <a:pt x="4013" y="1589"/>
                  </a:lnTo>
                  <a:lnTo>
                    <a:pt x="3960" y="1615"/>
                  </a:lnTo>
                  <a:lnTo>
                    <a:pt x="3906" y="1641"/>
                  </a:lnTo>
                  <a:lnTo>
                    <a:pt x="3847" y="1663"/>
                  </a:lnTo>
                  <a:lnTo>
                    <a:pt x="3789" y="1684"/>
                  </a:lnTo>
                  <a:lnTo>
                    <a:pt x="3727" y="1703"/>
                  </a:lnTo>
                  <a:lnTo>
                    <a:pt x="3663" y="1721"/>
                  </a:lnTo>
                  <a:lnTo>
                    <a:pt x="3597" y="1737"/>
                  </a:lnTo>
                  <a:lnTo>
                    <a:pt x="3528" y="1750"/>
                  </a:lnTo>
                  <a:lnTo>
                    <a:pt x="3457" y="1760"/>
                  </a:lnTo>
                  <a:lnTo>
                    <a:pt x="3385" y="1768"/>
                  </a:lnTo>
                  <a:lnTo>
                    <a:pt x="3309" y="1775"/>
                  </a:lnTo>
                  <a:lnTo>
                    <a:pt x="3230" y="1778"/>
                  </a:lnTo>
                  <a:lnTo>
                    <a:pt x="3149" y="1778"/>
                  </a:lnTo>
                  <a:lnTo>
                    <a:pt x="3066" y="1776"/>
                  </a:lnTo>
                  <a:lnTo>
                    <a:pt x="3066" y="1776"/>
                  </a:lnTo>
                  <a:lnTo>
                    <a:pt x="2899" y="1770"/>
                  </a:lnTo>
                  <a:lnTo>
                    <a:pt x="2739" y="1766"/>
                  </a:lnTo>
                  <a:lnTo>
                    <a:pt x="2585" y="1766"/>
                  </a:lnTo>
                  <a:lnTo>
                    <a:pt x="2438" y="1770"/>
                  </a:lnTo>
                  <a:lnTo>
                    <a:pt x="2297" y="1775"/>
                  </a:lnTo>
                  <a:lnTo>
                    <a:pt x="2160" y="1783"/>
                  </a:lnTo>
                  <a:lnTo>
                    <a:pt x="2030" y="1794"/>
                  </a:lnTo>
                  <a:lnTo>
                    <a:pt x="1904" y="1808"/>
                  </a:lnTo>
                  <a:lnTo>
                    <a:pt x="1784" y="1825"/>
                  </a:lnTo>
                  <a:lnTo>
                    <a:pt x="1669" y="1844"/>
                  </a:lnTo>
                  <a:lnTo>
                    <a:pt x="1558" y="1867"/>
                  </a:lnTo>
                  <a:lnTo>
                    <a:pt x="1452" y="1891"/>
                  </a:lnTo>
                  <a:lnTo>
                    <a:pt x="1401" y="1904"/>
                  </a:lnTo>
                  <a:lnTo>
                    <a:pt x="1351" y="1918"/>
                  </a:lnTo>
                  <a:lnTo>
                    <a:pt x="1302" y="1934"/>
                  </a:lnTo>
                  <a:lnTo>
                    <a:pt x="1254" y="1949"/>
                  </a:lnTo>
                  <a:lnTo>
                    <a:pt x="1207" y="1965"/>
                  </a:lnTo>
                  <a:lnTo>
                    <a:pt x="1161" y="1983"/>
                  </a:lnTo>
                  <a:lnTo>
                    <a:pt x="1115" y="2001"/>
                  </a:lnTo>
                  <a:lnTo>
                    <a:pt x="1071" y="2018"/>
                  </a:lnTo>
                  <a:lnTo>
                    <a:pt x="1028" y="2038"/>
                  </a:lnTo>
                  <a:lnTo>
                    <a:pt x="984" y="2059"/>
                  </a:lnTo>
                  <a:lnTo>
                    <a:pt x="943" y="2078"/>
                  </a:lnTo>
                  <a:lnTo>
                    <a:pt x="903" y="2101"/>
                  </a:lnTo>
                  <a:lnTo>
                    <a:pt x="862" y="2122"/>
                  </a:lnTo>
                  <a:lnTo>
                    <a:pt x="823" y="2144"/>
                  </a:lnTo>
                  <a:lnTo>
                    <a:pt x="785" y="2169"/>
                  </a:lnTo>
                  <a:lnTo>
                    <a:pt x="747" y="2193"/>
                  </a:lnTo>
                  <a:lnTo>
                    <a:pt x="710" y="2217"/>
                  </a:lnTo>
                  <a:lnTo>
                    <a:pt x="673" y="2243"/>
                  </a:lnTo>
                  <a:lnTo>
                    <a:pt x="637" y="2269"/>
                  </a:lnTo>
                  <a:lnTo>
                    <a:pt x="603" y="2296"/>
                  </a:lnTo>
                  <a:lnTo>
                    <a:pt x="568" y="2324"/>
                  </a:lnTo>
                  <a:lnTo>
                    <a:pt x="535" y="2351"/>
                  </a:lnTo>
                  <a:lnTo>
                    <a:pt x="468" y="2411"/>
                  </a:lnTo>
                  <a:lnTo>
                    <a:pt x="404" y="2472"/>
                  </a:lnTo>
                  <a:lnTo>
                    <a:pt x="343" y="2537"/>
                  </a:lnTo>
                  <a:lnTo>
                    <a:pt x="282" y="2604"/>
                  </a:lnTo>
                  <a:lnTo>
                    <a:pt x="224" y="2674"/>
                  </a:lnTo>
                  <a:lnTo>
                    <a:pt x="167" y="2747"/>
                  </a:lnTo>
                  <a:lnTo>
                    <a:pt x="110" y="2822"/>
                  </a:lnTo>
                  <a:lnTo>
                    <a:pt x="54" y="2902"/>
                  </a:lnTo>
                  <a:lnTo>
                    <a:pt x="0" y="298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66799" name="Freeform 111"/>
            <p:cNvSpPr>
              <a:spLocks/>
            </p:cNvSpPr>
            <p:nvPr/>
          </p:nvSpPr>
          <p:spPr bwMode="auto">
            <a:xfrm>
              <a:off x="1912" y="510"/>
              <a:ext cx="4831" cy="1548"/>
            </a:xfrm>
            <a:custGeom>
              <a:avLst/>
              <a:gdLst/>
              <a:ahLst/>
              <a:cxnLst>
                <a:cxn ang="0">
                  <a:pos x="4831" y="0"/>
                </a:cxn>
                <a:cxn ang="0">
                  <a:pos x="4828" y="80"/>
                </a:cxn>
                <a:cxn ang="0">
                  <a:pos x="4821" y="172"/>
                </a:cxn>
                <a:cxn ang="0">
                  <a:pos x="4806" y="291"/>
                </a:cxn>
                <a:cxn ang="0">
                  <a:pos x="4782" y="430"/>
                </a:cxn>
                <a:cxn ang="0">
                  <a:pos x="4743" y="587"/>
                </a:cxn>
                <a:cxn ang="0">
                  <a:pos x="4706" y="711"/>
                </a:cxn>
                <a:cxn ang="0">
                  <a:pos x="4674" y="797"/>
                </a:cxn>
                <a:cxn ang="0">
                  <a:pos x="4638" y="882"/>
                </a:cxn>
                <a:cxn ang="0">
                  <a:pos x="4597" y="969"/>
                </a:cxn>
                <a:cxn ang="0">
                  <a:pos x="4550" y="1055"/>
                </a:cxn>
                <a:cxn ang="0">
                  <a:pos x="4497" y="1139"/>
                </a:cxn>
                <a:cxn ang="0">
                  <a:pos x="4439" y="1223"/>
                </a:cxn>
                <a:cxn ang="0">
                  <a:pos x="4374" y="1302"/>
                </a:cxn>
                <a:cxn ang="0">
                  <a:pos x="4303" y="1379"/>
                </a:cxn>
                <a:cxn ang="0">
                  <a:pos x="4224" y="1452"/>
                </a:cxn>
                <a:cxn ang="0">
                  <a:pos x="4136" y="1522"/>
                </a:cxn>
                <a:cxn ang="0">
                  <a:pos x="4042" y="1584"/>
                </a:cxn>
                <a:cxn ang="0">
                  <a:pos x="3939" y="1643"/>
                </a:cxn>
                <a:cxn ang="0">
                  <a:pos x="3828" y="1693"/>
                </a:cxn>
                <a:cxn ang="0">
                  <a:pos x="3707" y="1736"/>
                </a:cxn>
                <a:cxn ang="0">
                  <a:pos x="3578" y="1772"/>
                </a:cxn>
                <a:cxn ang="0">
                  <a:pos x="3439" y="1798"/>
                </a:cxn>
                <a:cxn ang="0">
                  <a:pos x="3291" y="1815"/>
                </a:cxn>
                <a:cxn ang="0">
                  <a:pos x="3131" y="1822"/>
                </a:cxn>
                <a:cxn ang="0">
                  <a:pos x="3048" y="1822"/>
                </a:cxn>
                <a:cxn ang="0">
                  <a:pos x="2720" y="1819"/>
                </a:cxn>
                <a:cxn ang="0">
                  <a:pos x="2419" y="1828"/>
                </a:cxn>
                <a:cxn ang="0">
                  <a:pos x="2141" y="1848"/>
                </a:cxn>
                <a:cxn ang="0">
                  <a:pos x="1887" y="1877"/>
                </a:cxn>
                <a:cxn ang="0">
                  <a:pos x="1651" y="1919"/>
                </a:cxn>
                <a:cxn ang="0">
                  <a:pos x="1436" y="1970"/>
                </a:cxn>
                <a:cxn ang="0">
                  <a:pos x="1335" y="1999"/>
                </a:cxn>
                <a:cxn ang="0">
                  <a:pos x="1239" y="2032"/>
                </a:cxn>
                <a:cxn ang="0">
                  <a:pos x="1146" y="2067"/>
                </a:cxn>
                <a:cxn ang="0">
                  <a:pos x="1057" y="2106"/>
                </a:cxn>
                <a:cxn ang="0">
                  <a:pos x="971" y="2148"/>
                </a:cxn>
                <a:cxn ang="0">
                  <a:pos x="889" y="2192"/>
                </a:cxn>
                <a:cxn ang="0">
                  <a:pos x="811" y="2237"/>
                </a:cxn>
                <a:cxn ang="0">
                  <a:pos x="735" y="2287"/>
                </a:cxn>
                <a:cxn ang="0">
                  <a:pos x="663" y="2339"/>
                </a:cxn>
                <a:cxn ang="0">
                  <a:pos x="593" y="2393"/>
                </a:cxn>
                <a:cxn ang="0">
                  <a:pos x="525" y="2452"/>
                </a:cxn>
                <a:cxn ang="0">
                  <a:pos x="397" y="2576"/>
                </a:cxn>
                <a:cxn ang="0">
                  <a:pos x="277" y="2710"/>
                </a:cxn>
                <a:cxn ang="0">
                  <a:pos x="163" y="2857"/>
                </a:cxn>
                <a:cxn ang="0">
                  <a:pos x="53" y="3013"/>
                </a:cxn>
              </a:cxnLst>
              <a:rect l="0" t="0" r="r" b="b"/>
              <a:pathLst>
                <a:path w="4831" h="3097">
                  <a:moveTo>
                    <a:pt x="4831" y="0"/>
                  </a:moveTo>
                  <a:lnTo>
                    <a:pt x="4831" y="0"/>
                  </a:lnTo>
                  <a:lnTo>
                    <a:pt x="4829" y="21"/>
                  </a:lnTo>
                  <a:lnTo>
                    <a:pt x="4828" y="80"/>
                  </a:lnTo>
                  <a:lnTo>
                    <a:pt x="4825" y="122"/>
                  </a:lnTo>
                  <a:lnTo>
                    <a:pt x="4821" y="172"/>
                  </a:lnTo>
                  <a:lnTo>
                    <a:pt x="4814" y="228"/>
                  </a:lnTo>
                  <a:lnTo>
                    <a:pt x="4806" y="291"/>
                  </a:lnTo>
                  <a:lnTo>
                    <a:pt x="4796" y="359"/>
                  </a:lnTo>
                  <a:lnTo>
                    <a:pt x="4782" y="430"/>
                  </a:lnTo>
                  <a:lnTo>
                    <a:pt x="4764" y="507"/>
                  </a:lnTo>
                  <a:lnTo>
                    <a:pt x="4743" y="587"/>
                  </a:lnTo>
                  <a:lnTo>
                    <a:pt x="4719" y="669"/>
                  </a:lnTo>
                  <a:lnTo>
                    <a:pt x="4706" y="711"/>
                  </a:lnTo>
                  <a:lnTo>
                    <a:pt x="4690" y="755"/>
                  </a:lnTo>
                  <a:lnTo>
                    <a:pt x="4674" y="797"/>
                  </a:lnTo>
                  <a:lnTo>
                    <a:pt x="4657" y="840"/>
                  </a:lnTo>
                  <a:lnTo>
                    <a:pt x="4638" y="882"/>
                  </a:lnTo>
                  <a:lnTo>
                    <a:pt x="4618" y="926"/>
                  </a:lnTo>
                  <a:lnTo>
                    <a:pt x="4597" y="969"/>
                  </a:lnTo>
                  <a:lnTo>
                    <a:pt x="4574" y="1011"/>
                  </a:lnTo>
                  <a:lnTo>
                    <a:pt x="4550" y="1055"/>
                  </a:lnTo>
                  <a:lnTo>
                    <a:pt x="4525" y="1097"/>
                  </a:lnTo>
                  <a:lnTo>
                    <a:pt x="4497" y="1139"/>
                  </a:lnTo>
                  <a:lnTo>
                    <a:pt x="4470" y="1181"/>
                  </a:lnTo>
                  <a:lnTo>
                    <a:pt x="4439" y="1223"/>
                  </a:lnTo>
                  <a:lnTo>
                    <a:pt x="4407" y="1263"/>
                  </a:lnTo>
                  <a:lnTo>
                    <a:pt x="4374" y="1302"/>
                  </a:lnTo>
                  <a:lnTo>
                    <a:pt x="4339" y="1342"/>
                  </a:lnTo>
                  <a:lnTo>
                    <a:pt x="4303" y="1379"/>
                  </a:lnTo>
                  <a:lnTo>
                    <a:pt x="4264" y="1417"/>
                  </a:lnTo>
                  <a:lnTo>
                    <a:pt x="4224" y="1452"/>
                  </a:lnTo>
                  <a:lnTo>
                    <a:pt x="4181" y="1488"/>
                  </a:lnTo>
                  <a:lnTo>
                    <a:pt x="4136" y="1522"/>
                  </a:lnTo>
                  <a:lnTo>
                    <a:pt x="4091" y="1554"/>
                  </a:lnTo>
                  <a:lnTo>
                    <a:pt x="4042" y="1584"/>
                  </a:lnTo>
                  <a:lnTo>
                    <a:pt x="3992" y="1614"/>
                  </a:lnTo>
                  <a:lnTo>
                    <a:pt x="3939" y="1643"/>
                  </a:lnTo>
                  <a:lnTo>
                    <a:pt x="3885" y="1668"/>
                  </a:lnTo>
                  <a:lnTo>
                    <a:pt x="3828" y="1693"/>
                  </a:lnTo>
                  <a:lnTo>
                    <a:pt x="3768" y="1715"/>
                  </a:lnTo>
                  <a:lnTo>
                    <a:pt x="3707" y="1736"/>
                  </a:lnTo>
                  <a:lnTo>
                    <a:pt x="3643" y="1754"/>
                  </a:lnTo>
                  <a:lnTo>
                    <a:pt x="3578" y="1772"/>
                  </a:lnTo>
                  <a:lnTo>
                    <a:pt x="3510" y="1786"/>
                  </a:lnTo>
                  <a:lnTo>
                    <a:pt x="3439" y="1798"/>
                  </a:lnTo>
                  <a:lnTo>
                    <a:pt x="3366" y="1807"/>
                  </a:lnTo>
                  <a:lnTo>
                    <a:pt x="3291" y="1815"/>
                  </a:lnTo>
                  <a:lnTo>
                    <a:pt x="3212" y="1820"/>
                  </a:lnTo>
                  <a:lnTo>
                    <a:pt x="3131" y="1822"/>
                  </a:lnTo>
                  <a:lnTo>
                    <a:pt x="3048" y="1822"/>
                  </a:lnTo>
                  <a:lnTo>
                    <a:pt x="3048" y="1822"/>
                  </a:lnTo>
                  <a:lnTo>
                    <a:pt x="2881" y="1819"/>
                  </a:lnTo>
                  <a:lnTo>
                    <a:pt x="2720" y="1819"/>
                  </a:lnTo>
                  <a:lnTo>
                    <a:pt x="2567" y="1822"/>
                  </a:lnTo>
                  <a:lnTo>
                    <a:pt x="2419" y="1828"/>
                  </a:lnTo>
                  <a:lnTo>
                    <a:pt x="2277" y="1836"/>
                  </a:lnTo>
                  <a:lnTo>
                    <a:pt x="2141" y="1848"/>
                  </a:lnTo>
                  <a:lnTo>
                    <a:pt x="2012" y="1861"/>
                  </a:lnTo>
                  <a:lnTo>
                    <a:pt x="1887" y="1877"/>
                  </a:lnTo>
                  <a:lnTo>
                    <a:pt x="1766" y="1896"/>
                  </a:lnTo>
                  <a:lnTo>
                    <a:pt x="1651" y="1919"/>
                  </a:lnTo>
                  <a:lnTo>
                    <a:pt x="1541" y="1943"/>
                  </a:lnTo>
                  <a:lnTo>
                    <a:pt x="1436" y="1970"/>
                  </a:lnTo>
                  <a:lnTo>
                    <a:pt x="1384" y="1985"/>
                  </a:lnTo>
                  <a:lnTo>
                    <a:pt x="1335" y="1999"/>
                  </a:lnTo>
                  <a:lnTo>
                    <a:pt x="1286" y="2016"/>
                  </a:lnTo>
                  <a:lnTo>
                    <a:pt x="1239" y="2032"/>
                  </a:lnTo>
                  <a:lnTo>
                    <a:pt x="1191" y="2050"/>
                  </a:lnTo>
                  <a:lnTo>
                    <a:pt x="1146" y="2067"/>
                  </a:lnTo>
                  <a:lnTo>
                    <a:pt x="1100" y="2087"/>
                  </a:lnTo>
                  <a:lnTo>
                    <a:pt x="1057" y="2106"/>
                  </a:lnTo>
                  <a:lnTo>
                    <a:pt x="1014" y="2127"/>
                  </a:lnTo>
                  <a:lnTo>
                    <a:pt x="971" y="2148"/>
                  </a:lnTo>
                  <a:lnTo>
                    <a:pt x="930" y="2169"/>
                  </a:lnTo>
                  <a:lnTo>
                    <a:pt x="889" y="2192"/>
                  </a:lnTo>
                  <a:lnTo>
                    <a:pt x="850" y="2214"/>
                  </a:lnTo>
                  <a:lnTo>
                    <a:pt x="811" y="2237"/>
                  </a:lnTo>
                  <a:lnTo>
                    <a:pt x="772" y="2263"/>
                  </a:lnTo>
                  <a:lnTo>
                    <a:pt x="735" y="2287"/>
                  </a:lnTo>
                  <a:lnTo>
                    <a:pt x="699" y="2313"/>
                  </a:lnTo>
                  <a:lnTo>
                    <a:pt x="663" y="2339"/>
                  </a:lnTo>
                  <a:lnTo>
                    <a:pt x="628" y="2366"/>
                  </a:lnTo>
                  <a:lnTo>
                    <a:pt x="593" y="2393"/>
                  </a:lnTo>
                  <a:lnTo>
                    <a:pt x="558" y="2423"/>
                  </a:lnTo>
                  <a:lnTo>
                    <a:pt x="525" y="2452"/>
                  </a:lnTo>
                  <a:lnTo>
                    <a:pt x="460" y="2511"/>
                  </a:lnTo>
                  <a:lnTo>
                    <a:pt x="397" y="2576"/>
                  </a:lnTo>
                  <a:lnTo>
                    <a:pt x="336" y="2640"/>
                  </a:lnTo>
                  <a:lnTo>
                    <a:pt x="277" y="2710"/>
                  </a:lnTo>
                  <a:lnTo>
                    <a:pt x="220" y="2783"/>
                  </a:lnTo>
                  <a:lnTo>
                    <a:pt x="163" y="2857"/>
                  </a:lnTo>
                  <a:lnTo>
                    <a:pt x="107" y="2934"/>
                  </a:lnTo>
                  <a:lnTo>
                    <a:pt x="53" y="3013"/>
                  </a:lnTo>
                  <a:lnTo>
                    <a:pt x="0" y="3097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66800" name="Freeform 112"/>
            <p:cNvSpPr>
              <a:spLocks/>
            </p:cNvSpPr>
            <p:nvPr/>
          </p:nvSpPr>
          <p:spPr bwMode="auto">
            <a:xfrm>
              <a:off x="1968" y="481"/>
              <a:ext cx="4782" cy="1605"/>
            </a:xfrm>
            <a:custGeom>
              <a:avLst/>
              <a:gdLst/>
              <a:ahLst/>
              <a:cxnLst>
                <a:cxn ang="0">
                  <a:pos x="4782" y="0"/>
                </a:cxn>
                <a:cxn ang="0">
                  <a:pos x="4780" y="81"/>
                </a:cxn>
                <a:cxn ang="0">
                  <a:pos x="4775" y="173"/>
                </a:cxn>
                <a:cxn ang="0">
                  <a:pos x="4762" y="292"/>
                </a:cxn>
                <a:cxn ang="0">
                  <a:pos x="4740" y="433"/>
                </a:cxn>
                <a:cxn ang="0">
                  <a:pos x="4704" y="591"/>
                </a:cxn>
                <a:cxn ang="0">
                  <a:pos x="4668" y="717"/>
                </a:cxn>
                <a:cxn ang="0">
                  <a:pos x="4637" y="802"/>
                </a:cxn>
                <a:cxn ang="0">
                  <a:pos x="4602" y="890"/>
                </a:cxn>
                <a:cxn ang="0">
                  <a:pos x="4564" y="978"/>
                </a:cxn>
                <a:cxn ang="0">
                  <a:pos x="4518" y="1066"/>
                </a:cxn>
                <a:cxn ang="0">
                  <a:pos x="4466" y="1151"/>
                </a:cxn>
                <a:cxn ang="0">
                  <a:pos x="4409" y="1235"/>
                </a:cxn>
                <a:cxn ang="0">
                  <a:pos x="4346" y="1318"/>
                </a:cxn>
                <a:cxn ang="0">
                  <a:pos x="4275" y="1397"/>
                </a:cxn>
                <a:cxn ang="0">
                  <a:pos x="4197" y="1471"/>
                </a:cxn>
                <a:cxn ang="0">
                  <a:pos x="4111" y="1542"/>
                </a:cxn>
                <a:cxn ang="0">
                  <a:pos x="4018" y="1608"/>
                </a:cxn>
                <a:cxn ang="0">
                  <a:pos x="3917" y="1668"/>
                </a:cxn>
                <a:cxn ang="0">
                  <a:pos x="3805" y="1721"/>
                </a:cxn>
                <a:cxn ang="0">
                  <a:pos x="3686" y="1766"/>
                </a:cxn>
                <a:cxn ang="0">
                  <a:pos x="3557" y="1805"/>
                </a:cxn>
                <a:cxn ang="0">
                  <a:pos x="3418" y="1834"/>
                </a:cxn>
                <a:cxn ang="0">
                  <a:pos x="3270" y="1855"/>
                </a:cxn>
                <a:cxn ang="0">
                  <a:pos x="3110" y="1865"/>
                </a:cxn>
                <a:cxn ang="0">
                  <a:pos x="3027" y="1867"/>
                </a:cxn>
                <a:cxn ang="0">
                  <a:pos x="2700" y="1870"/>
                </a:cxn>
                <a:cxn ang="0">
                  <a:pos x="2399" y="1884"/>
                </a:cxn>
                <a:cxn ang="0">
                  <a:pos x="2121" y="1910"/>
                </a:cxn>
                <a:cxn ang="0">
                  <a:pos x="1867" y="1946"/>
                </a:cxn>
                <a:cxn ang="0">
                  <a:pos x="1633" y="1991"/>
                </a:cxn>
                <a:cxn ang="0">
                  <a:pos x="1419" y="2047"/>
                </a:cxn>
                <a:cxn ang="0">
                  <a:pos x="1317" y="2080"/>
                </a:cxn>
                <a:cxn ang="0">
                  <a:pos x="1222" y="2115"/>
                </a:cxn>
                <a:cxn ang="0">
                  <a:pos x="1129" y="2152"/>
                </a:cxn>
                <a:cxn ang="0">
                  <a:pos x="1041" y="2193"/>
                </a:cxn>
                <a:cxn ang="0">
                  <a:pos x="956" y="2235"/>
                </a:cxn>
                <a:cxn ang="0">
                  <a:pos x="874" y="2282"/>
                </a:cxn>
                <a:cxn ang="0">
                  <a:pos x="797" y="2330"/>
                </a:cxn>
                <a:cxn ang="0">
                  <a:pos x="722" y="2380"/>
                </a:cxn>
                <a:cxn ang="0">
                  <a:pos x="651" y="2435"/>
                </a:cxn>
                <a:cxn ang="0">
                  <a:pos x="582" y="2491"/>
                </a:cxn>
                <a:cxn ang="0">
                  <a:pos x="515" y="2550"/>
                </a:cxn>
                <a:cxn ang="0">
                  <a:pos x="389" y="2677"/>
                </a:cxn>
                <a:cxn ang="0">
                  <a:pos x="271" y="2816"/>
                </a:cxn>
                <a:cxn ang="0">
                  <a:pos x="158" y="2965"/>
                </a:cxn>
                <a:cxn ang="0">
                  <a:pos x="51" y="3124"/>
                </a:cxn>
              </a:cxnLst>
              <a:rect l="0" t="0" r="r" b="b"/>
              <a:pathLst>
                <a:path w="4782" h="3210">
                  <a:moveTo>
                    <a:pt x="4782" y="0"/>
                  </a:moveTo>
                  <a:lnTo>
                    <a:pt x="4782" y="0"/>
                  </a:lnTo>
                  <a:lnTo>
                    <a:pt x="4782" y="21"/>
                  </a:lnTo>
                  <a:lnTo>
                    <a:pt x="4780" y="81"/>
                  </a:lnTo>
                  <a:lnTo>
                    <a:pt x="4779" y="123"/>
                  </a:lnTo>
                  <a:lnTo>
                    <a:pt x="4775" y="173"/>
                  </a:lnTo>
                  <a:lnTo>
                    <a:pt x="4770" y="229"/>
                  </a:lnTo>
                  <a:lnTo>
                    <a:pt x="4762" y="292"/>
                  </a:lnTo>
                  <a:lnTo>
                    <a:pt x="4752" y="360"/>
                  </a:lnTo>
                  <a:lnTo>
                    <a:pt x="4740" y="433"/>
                  </a:lnTo>
                  <a:lnTo>
                    <a:pt x="4723" y="510"/>
                  </a:lnTo>
                  <a:lnTo>
                    <a:pt x="4704" y="591"/>
                  </a:lnTo>
                  <a:lnTo>
                    <a:pt x="4682" y="675"/>
                  </a:lnTo>
                  <a:lnTo>
                    <a:pt x="4668" y="717"/>
                  </a:lnTo>
                  <a:lnTo>
                    <a:pt x="4654" y="760"/>
                  </a:lnTo>
                  <a:lnTo>
                    <a:pt x="4637" y="802"/>
                  </a:lnTo>
                  <a:lnTo>
                    <a:pt x="4620" y="846"/>
                  </a:lnTo>
                  <a:lnTo>
                    <a:pt x="4602" y="890"/>
                  </a:lnTo>
                  <a:lnTo>
                    <a:pt x="4584" y="935"/>
                  </a:lnTo>
                  <a:lnTo>
                    <a:pt x="4564" y="978"/>
                  </a:lnTo>
                  <a:lnTo>
                    <a:pt x="4541" y="1022"/>
                  </a:lnTo>
                  <a:lnTo>
                    <a:pt x="4518" y="1066"/>
                  </a:lnTo>
                  <a:lnTo>
                    <a:pt x="4493" y="1108"/>
                  </a:lnTo>
                  <a:lnTo>
                    <a:pt x="4466" y="1151"/>
                  </a:lnTo>
                  <a:lnTo>
                    <a:pt x="4439" y="1193"/>
                  </a:lnTo>
                  <a:lnTo>
                    <a:pt x="4409" y="1235"/>
                  </a:lnTo>
                  <a:lnTo>
                    <a:pt x="4379" y="1277"/>
                  </a:lnTo>
                  <a:lnTo>
                    <a:pt x="4346" y="1318"/>
                  </a:lnTo>
                  <a:lnTo>
                    <a:pt x="4311" y="1358"/>
                  </a:lnTo>
                  <a:lnTo>
                    <a:pt x="4275" y="1397"/>
                  </a:lnTo>
                  <a:lnTo>
                    <a:pt x="4237" y="1435"/>
                  </a:lnTo>
                  <a:lnTo>
                    <a:pt x="4197" y="1471"/>
                  </a:lnTo>
                  <a:lnTo>
                    <a:pt x="4155" y="1508"/>
                  </a:lnTo>
                  <a:lnTo>
                    <a:pt x="4111" y="1542"/>
                  </a:lnTo>
                  <a:lnTo>
                    <a:pt x="4065" y="1576"/>
                  </a:lnTo>
                  <a:lnTo>
                    <a:pt x="4018" y="1608"/>
                  </a:lnTo>
                  <a:lnTo>
                    <a:pt x="3968" y="1639"/>
                  </a:lnTo>
                  <a:lnTo>
                    <a:pt x="3917" y="1668"/>
                  </a:lnTo>
                  <a:lnTo>
                    <a:pt x="3862" y="1695"/>
                  </a:lnTo>
                  <a:lnTo>
                    <a:pt x="3805" y="1721"/>
                  </a:lnTo>
                  <a:lnTo>
                    <a:pt x="3747" y="1744"/>
                  </a:lnTo>
                  <a:lnTo>
                    <a:pt x="3686" y="1766"/>
                  </a:lnTo>
                  <a:lnTo>
                    <a:pt x="3622" y="1787"/>
                  </a:lnTo>
                  <a:lnTo>
                    <a:pt x="3557" y="1805"/>
                  </a:lnTo>
                  <a:lnTo>
                    <a:pt x="3489" y="1821"/>
                  </a:lnTo>
                  <a:lnTo>
                    <a:pt x="3418" y="1834"/>
                  </a:lnTo>
                  <a:lnTo>
                    <a:pt x="3344" y="1846"/>
                  </a:lnTo>
                  <a:lnTo>
                    <a:pt x="3270" y="1855"/>
                  </a:lnTo>
                  <a:lnTo>
                    <a:pt x="3192" y="1860"/>
                  </a:lnTo>
                  <a:lnTo>
                    <a:pt x="3110" y="1865"/>
                  </a:lnTo>
                  <a:lnTo>
                    <a:pt x="3027" y="1867"/>
                  </a:lnTo>
                  <a:lnTo>
                    <a:pt x="3027" y="1867"/>
                  </a:lnTo>
                  <a:lnTo>
                    <a:pt x="2860" y="1867"/>
                  </a:lnTo>
                  <a:lnTo>
                    <a:pt x="2700" y="1870"/>
                  </a:lnTo>
                  <a:lnTo>
                    <a:pt x="2546" y="1876"/>
                  </a:lnTo>
                  <a:lnTo>
                    <a:pt x="2399" y="1884"/>
                  </a:lnTo>
                  <a:lnTo>
                    <a:pt x="2257" y="1896"/>
                  </a:lnTo>
                  <a:lnTo>
                    <a:pt x="2121" y="1910"/>
                  </a:lnTo>
                  <a:lnTo>
                    <a:pt x="1992" y="1926"/>
                  </a:lnTo>
                  <a:lnTo>
                    <a:pt x="1867" y="1946"/>
                  </a:lnTo>
                  <a:lnTo>
                    <a:pt x="1748" y="1967"/>
                  </a:lnTo>
                  <a:lnTo>
                    <a:pt x="1633" y="1991"/>
                  </a:lnTo>
                  <a:lnTo>
                    <a:pt x="1523" y="2018"/>
                  </a:lnTo>
                  <a:lnTo>
                    <a:pt x="1419" y="2047"/>
                  </a:lnTo>
                  <a:lnTo>
                    <a:pt x="1367" y="2064"/>
                  </a:lnTo>
                  <a:lnTo>
                    <a:pt x="1317" y="2080"/>
                  </a:lnTo>
                  <a:lnTo>
                    <a:pt x="1269" y="2097"/>
                  </a:lnTo>
                  <a:lnTo>
                    <a:pt x="1222" y="2115"/>
                  </a:lnTo>
                  <a:lnTo>
                    <a:pt x="1174" y="2133"/>
                  </a:lnTo>
                  <a:lnTo>
                    <a:pt x="1129" y="2152"/>
                  </a:lnTo>
                  <a:lnTo>
                    <a:pt x="1084" y="2172"/>
                  </a:lnTo>
                  <a:lnTo>
                    <a:pt x="1041" y="2193"/>
                  </a:lnTo>
                  <a:lnTo>
                    <a:pt x="998" y="2214"/>
                  </a:lnTo>
                  <a:lnTo>
                    <a:pt x="956" y="2235"/>
                  </a:lnTo>
                  <a:lnTo>
                    <a:pt x="915" y="2257"/>
                  </a:lnTo>
                  <a:lnTo>
                    <a:pt x="874" y="2282"/>
                  </a:lnTo>
                  <a:lnTo>
                    <a:pt x="836" y="2306"/>
                  </a:lnTo>
                  <a:lnTo>
                    <a:pt x="797" y="2330"/>
                  </a:lnTo>
                  <a:lnTo>
                    <a:pt x="759" y="2354"/>
                  </a:lnTo>
                  <a:lnTo>
                    <a:pt x="722" y="2380"/>
                  </a:lnTo>
                  <a:lnTo>
                    <a:pt x="686" y="2407"/>
                  </a:lnTo>
                  <a:lnTo>
                    <a:pt x="651" y="2435"/>
                  </a:lnTo>
                  <a:lnTo>
                    <a:pt x="615" y="2462"/>
                  </a:lnTo>
                  <a:lnTo>
                    <a:pt x="582" y="2491"/>
                  </a:lnTo>
                  <a:lnTo>
                    <a:pt x="548" y="2520"/>
                  </a:lnTo>
                  <a:lnTo>
                    <a:pt x="515" y="2550"/>
                  </a:lnTo>
                  <a:lnTo>
                    <a:pt x="451" y="2613"/>
                  </a:lnTo>
                  <a:lnTo>
                    <a:pt x="389" y="2677"/>
                  </a:lnTo>
                  <a:lnTo>
                    <a:pt x="329" y="2745"/>
                  </a:lnTo>
                  <a:lnTo>
                    <a:pt x="271" y="2816"/>
                  </a:lnTo>
                  <a:lnTo>
                    <a:pt x="214" y="2889"/>
                  </a:lnTo>
                  <a:lnTo>
                    <a:pt x="158" y="2965"/>
                  </a:lnTo>
                  <a:lnTo>
                    <a:pt x="104" y="3044"/>
                  </a:lnTo>
                  <a:lnTo>
                    <a:pt x="51" y="3124"/>
                  </a:lnTo>
                  <a:lnTo>
                    <a:pt x="0" y="321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66801" name="Freeform 113"/>
            <p:cNvSpPr>
              <a:spLocks/>
            </p:cNvSpPr>
            <p:nvPr/>
          </p:nvSpPr>
          <p:spPr bwMode="auto">
            <a:xfrm>
              <a:off x="2023" y="453"/>
              <a:ext cx="4733" cy="1662"/>
            </a:xfrm>
            <a:custGeom>
              <a:avLst/>
              <a:gdLst/>
              <a:ahLst/>
              <a:cxnLst>
                <a:cxn ang="0">
                  <a:pos x="4733" y="0"/>
                </a:cxn>
                <a:cxn ang="0">
                  <a:pos x="4733" y="81"/>
                </a:cxn>
                <a:cxn ang="0">
                  <a:pos x="4729" y="173"/>
                </a:cxn>
                <a:cxn ang="0">
                  <a:pos x="4718" y="294"/>
                </a:cxn>
                <a:cxn ang="0">
                  <a:pos x="4699" y="436"/>
                </a:cxn>
                <a:cxn ang="0">
                  <a:pos x="4665" y="596"/>
                </a:cxn>
                <a:cxn ang="0">
                  <a:pos x="4631" y="724"/>
                </a:cxn>
                <a:cxn ang="0">
                  <a:pos x="4602" y="811"/>
                </a:cxn>
                <a:cxn ang="0">
                  <a:pos x="4568" y="898"/>
                </a:cxn>
                <a:cxn ang="0">
                  <a:pos x="4529" y="987"/>
                </a:cxn>
                <a:cxn ang="0">
                  <a:pos x="4486" y="1076"/>
                </a:cxn>
                <a:cxn ang="0">
                  <a:pos x="4436" y="1165"/>
                </a:cxn>
                <a:cxn ang="0">
                  <a:pos x="4381" y="1250"/>
                </a:cxn>
                <a:cxn ang="0">
                  <a:pos x="4317" y="1334"/>
                </a:cxn>
                <a:cxn ang="0">
                  <a:pos x="4247" y="1415"/>
                </a:cxn>
                <a:cxn ang="0">
                  <a:pos x="4171" y="1491"/>
                </a:cxn>
                <a:cxn ang="0">
                  <a:pos x="4086" y="1563"/>
                </a:cxn>
                <a:cxn ang="0">
                  <a:pos x="3993" y="1631"/>
                </a:cxn>
                <a:cxn ang="0">
                  <a:pos x="3893" y="1694"/>
                </a:cxn>
                <a:cxn ang="0">
                  <a:pos x="3784" y="1749"/>
                </a:cxn>
                <a:cxn ang="0">
                  <a:pos x="3664" y="1798"/>
                </a:cxn>
                <a:cxn ang="0">
                  <a:pos x="3537" y="1840"/>
                </a:cxn>
                <a:cxn ang="0">
                  <a:pos x="3398" y="1872"/>
                </a:cxn>
                <a:cxn ang="0">
                  <a:pos x="3249" y="1894"/>
                </a:cxn>
                <a:cxn ang="0">
                  <a:pos x="3091" y="1909"/>
                </a:cxn>
                <a:cxn ang="0">
                  <a:pos x="3008" y="1911"/>
                </a:cxn>
                <a:cxn ang="0">
                  <a:pos x="2681" y="1922"/>
                </a:cxn>
                <a:cxn ang="0">
                  <a:pos x="2380" y="1943"/>
                </a:cxn>
                <a:cxn ang="0">
                  <a:pos x="2102" y="1974"/>
                </a:cxn>
                <a:cxn ang="0">
                  <a:pos x="1848" y="2014"/>
                </a:cxn>
                <a:cxn ang="0">
                  <a:pos x="1615" y="2066"/>
                </a:cxn>
                <a:cxn ang="0">
                  <a:pos x="1401" y="2127"/>
                </a:cxn>
                <a:cxn ang="0">
                  <a:pos x="1301" y="2161"/>
                </a:cxn>
                <a:cxn ang="0">
                  <a:pos x="1205" y="2198"/>
                </a:cxn>
                <a:cxn ang="0">
                  <a:pos x="1114" y="2237"/>
                </a:cxn>
                <a:cxn ang="0">
                  <a:pos x="1026" y="2280"/>
                </a:cxn>
                <a:cxn ang="0">
                  <a:pos x="942" y="2324"/>
                </a:cxn>
                <a:cxn ang="0">
                  <a:pos x="861" y="2372"/>
                </a:cxn>
                <a:cxn ang="0">
                  <a:pos x="785" y="2422"/>
                </a:cxn>
                <a:cxn ang="0">
                  <a:pos x="711" y="2476"/>
                </a:cxn>
                <a:cxn ang="0">
                  <a:pos x="639" y="2531"/>
                </a:cxn>
                <a:cxn ang="0">
                  <a:pos x="571" y="2589"/>
                </a:cxn>
                <a:cxn ang="0">
                  <a:pos x="506" y="2650"/>
                </a:cxn>
                <a:cxn ang="0">
                  <a:pos x="382" y="2779"/>
                </a:cxn>
                <a:cxn ang="0">
                  <a:pos x="265" y="2921"/>
                </a:cxn>
                <a:cxn ang="0">
                  <a:pos x="156" y="3073"/>
                </a:cxn>
                <a:cxn ang="0">
                  <a:pos x="52" y="3236"/>
                </a:cxn>
              </a:cxnLst>
              <a:rect l="0" t="0" r="r" b="b"/>
              <a:pathLst>
                <a:path w="4733" h="3323">
                  <a:moveTo>
                    <a:pt x="4733" y="0"/>
                  </a:moveTo>
                  <a:lnTo>
                    <a:pt x="4733" y="0"/>
                  </a:lnTo>
                  <a:lnTo>
                    <a:pt x="4733" y="21"/>
                  </a:lnTo>
                  <a:lnTo>
                    <a:pt x="4733" y="81"/>
                  </a:lnTo>
                  <a:lnTo>
                    <a:pt x="4732" y="123"/>
                  </a:lnTo>
                  <a:lnTo>
                    <a:pt x="4729" y="173"/>
                  </a:lnTo>
                  <a:lnTo>
                    <a:pt x="4725" y="231"/>
                  </a:lnTo>
                  <a:lnTo>
                    <a:pt x="4718" y="294"/>
                  </a:lnTo>
                  <a:lnTo>
                    <a:pt x="4710" y="364"/>
                  </a:lnTo>
                  <a:lnTo>
                    <a:pt x="4699" y="436"/>
                  </a:lnTo>
                  <a:lnTo>
                    <a:pt x="4683" y="516"/>
                  </a:lnTo>
                  <a:lnTo>
                    <a:pt x="4665" y="596"/>
                  </a:lnTo>
                  <a:lnTo>
                    <a:pt x="4643" y="680"/>
                  </a:lnTo>
                  <a:lnTo>
                    <a:pt x="4631" y="724"/>
                  </a:lnTo>
                  <a:lnTo>
                    <a:pt x="4617" y="767"/>
                  </a:lnTo>
                  <a:lnTo>
                    <a:pt x="4602" y="811"/>
                  </a:lnTo>
                  <a:lnTo>
                    <a:pt x="4586" y="855"/>
                  </a:lnTo>
                  <a:lnTo>
                    <a:pt x="4568" y="898"/>
                  </a:lnTo>
                  <a:lnTo>
                    <a:pt x="4550" y="943"/>
                  </a:lnTo>
                  <a:lnTo>
                    <a:pt x="4529" y="987"/>
                  </a:lnTo>
                  <a:lnTo>
                    <a:pt x="4509" y="1032"/>
                  </a:lnTo>
                  <a:lnTo>
                    <a:pt x="4486" y="1076"/>
                  </a:lnTo>
                  <a:lnTo>
                    <a:pt x="4461" y="1119"/>
                  </a:lnTo>
                  <a:lnTo>
                    <a:pt x="4436" y="1165"/>
                  </a:lnTo>
                  <a:lnTo>
                    <a:pt x="4409" y="1207"/>
                  </a:lnTo>
                  <a:lnTo>
                    <a:pt x="4381" y="1250"/>
                  </a:lnTo>
                  <a:lnTo>
                    <a:pt x="4350" y="1292"/>
                  </a:lnTo>
                  <a:lnTo>
                    <a:pt x="4317" y="1334"/>
                  </a:lnTo>
                  <a:lnTo>
                    <a:pt x="4284" y="1375"/>
                  </a:lnTo>
                  <a:lnTo>
                    <a:pt x="4247" y="1415"/>
                  </a:lnTo>
                  <a:lnTo>
                    <a:pt x="4210" y="1454"/>
                  </a:lnTo>
                  <a:lnTo>
                    <a:pt x="4171" y="1491"/>
                  </a:lnTo>
                  <a:lnTo>
                    <a:pt x="4129" y="1528"/>
                  </a:lnTo>
                  <a:lnTo>
                    <a:pt x="4086" y="1563"/>
                  </a:lnTo>
                  <a:lnTo>
                    <a:pt x="4041" y="1599"/>
                  </a:lnTo>
                  <a:lnTo>
                    <a:pt x="3993" y="1631"/>
                  </a:lnTo>
                  <a:lnTo>
                    <a:pt x="3945" y="1664"/>
                  </a:lnTo>
                  <a:lnTo>
                    <a:pt x="3893" y="1694"/>
                  </a:lnTo>
                  <a:lnTo>
                    <a:pt x="3839" y="1723"/>
                  </a:lnTo>
                  <a:lnTo>
                    <a:pt x="3784" y="1749"/>
                  </a:lnTo>
                  <a:lnTo>
                    <a:pt x="3725" y="1775"/>
                  </a:lnTo>
                  <a:lnTo>
                    <a:pt x="3664" y="1798"/>
                  </a:lnTo>
                  <a:lnTo>
                    <a:pt x="3602" y="1820"/>
                  </a:lnTo>
                  <a:lnTo>
                    <a:pt x="3537" y="1840"/>
                  </a:lnTo>
                  <a:lnTo>
                    <a:pt x="3469" y="1856"/>
                  </a:lnTo>
                  <a:lnTo>
                    <a:pt x="3398" y="1872"/>
                  </a:lnTo>
                  <a:lnTo>
                    <a:pt x="3326" y="1885"/>
                  </a:lnTo>
                  <a:lnTo>
                    <a:pt x="3249" y="1894"/>
                  </a:lnTo>
                  <a:lnTo>
                    <a:pt x="3171" y="1903"/>
                  </a:lnTo>
                  <a:lnTo>
                    <a:pt x="3091" y="1909"/>
                  </a:lnTo>
                  <a:lnTo>
                    <a:pt x="3008" y="1911"/>
                  </a:lnTo>
                  <a:lnTo>
                    <a:pt x="3008" y="1911"/>
                  </a:lnTo>
                  <a:lnTo>
                    <a:pt x="2841" y="1915"/>
                  </a:lnTo>
                  <a:lnTo>
                    <a:pt x="2681" y="1922"/>
                  </a:lnTo>
                  <a:lnTo>
                    <a:pt x="2527" y="1932"/>
                  </a:lnTo>
                  <a:lnTo>
                    <a:pt x="2380" y="1943"/>
                  </a:lnTo>
                  <a:lnTo>
                    <a:pt x="2238" y="1957"/>
                  </a:lnTo>
                  <a:lnTo>
                    <a:pt x="2102" y="1974"/>
                  </a:lnTo>
                  <a:lnTo>
                    <a:pt x="1973" y="1993"/>
                  </a:lnTo>
                  <a:lnTo>
                    <a:pt x="1848" y="2014"/>
                  </a:lnTo>
                  <a:lnTo>
                    <a:pt x="1729" y="2038"/>
                  </a:lnTo>
                  <a:lnTo>
                    <a:pt x="1615" y="2066"/>
                  </a:lnTo>
                  <a:lnTo>
                    <a:pt x="1507" y="2095"/>
                  </a:lnTo>
                  <a:lnTo>
                    <a:pt x="1401" y="2127"/>
                  </a:lnTo>
                  <a:lnTo>
                    <a:pt x="1351" y="2143"/>
                  </a:lnTo>
                  <a:lnTo>
                    <a:pt x="1301" y="2161"/>
                  </a:lnTo>
                  <a:lnTo>
                    <a:pt x="1253" y="2179"/>
                  </a:lnTo>
                  <a:lnTo>
                    <a:pt x="1205" y="2198"/>
                  </a:lnTo>
                  <a:lnTo>
                    <a:pt x="1160" y="2217"/>
                  </a:lnTo>
                  <a:lnTo>
                    <a:pt x="1114" y="2237"/>
                  </a:lnTo>
                  <a:lnTo>
                    <a:pt x="1069" y="2258"/>
                  </a:lnTo>
                  <a:lnTo>
                    <a:pt x="1026" y="2280"/>
                  </a:lnTo>
                  <a:lnTo>
                    <a:pt x="983" y="2301"/>
                  </a:lnTo>
                  <a:lnTo>
                    <a:pt x="942" y="2324"/>
                  </a:lnTo>
                  <a:lnTo>
                    <a:pt x="901" y="2348"/>
                  </a:lnTo>
                  <a:lnTo>
                    <a:pt x="861" y="2372"/>
                  </a:lnTo>
                  <a:lnTo>
                    <a:pt x="822" y="2397"/>
                  </a:lnTo>
                  <a:lnTo>
                    <a:pt x="785" y="2422"/>
                  </a:lnTo>
                  <a:lnTo>
                    <a:pt x="747" y="2448"/>
                  </a:lnTo>
                  <a:lnTo>
                    <a:pt x="711" y="2476"/>
                  </a:lnTo>
                  <a:lnTo>
                    <a:pt x="675" y="2503"/>
                  </a:lnTo>
                  <a:lnTo>
                    <a:pt x="639" y="2531"/>
                  </a:lnTo>
                  <a:lnTo>
                    <a:pt x="606" y="2560"/>
                  </a:lnTo>
                  <a:lnTo>
                    <a:pt x="571" y="2589"/>
                  </a:lnTo>
                  <a:lnTo>
                    <a:pt x="538" y="2619"/>
                  </a:lnTo>
                  <a:lnTo>
                    <a:pt x="506" y="2650"/>
                  </a:lnTo>
                  <a:lnTo>
                    <a:pt x="442" y="2713"/>
                  </a:lnTo>
                  <a:lnTo>
                    <a:pt x="382" y="2779"/>
                  </a:lnTo>
                  <a:lnTo>
                    <a:pt x="322" y="2849"/>
                  </a:lnTo>
                  <a:lnTo>
                    <a:pt x="265" y="2921"/>
                  </a:lnTo>
                  <a:lnTo>
                    <a:pt x="210" y="2996"/>
                  </a:lnTo>
                  <a:lnTo>
                    <a:pt x="156" y="3073"/>
                  </a:lnTo>
                  <a:lnTo>
                    <a:pt x="103" y="3154"/>
                  </a:lnTo>
                  <a:lnTo>
                    <a:pt x="52" y="3236"/>
                  </a:lnTo>
                  <a:lnTo>
                    <a:pt x="0" y="3323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</p:grpSp>
      <p:sp>
        <p:nvSpPr>
          <p:cNvPr id="1266802" name="Rectangle 114"/>
          <p:cNvSpPr>
            <a:spLocks noChangeArrowheads="1"/>
          </p:cNvSpPr>
          <p:nvPr/>
        </p:nvSpPr>
        <p:spPr bwMode="auto">
          <a:xfrm>
            <a:off x="0" y="1770063"/>
            <a:ext cx="10720388" cy="1689100"/>
          </a:xfrm>
          <a:prstGeom prst="rect">
            <a:avLst/>
          </a:prstGeom>
          <a:gradFill rotWithShape="1">
            <a:gsLst>
              <a:gs pos="0">
                <a:srgbClr val="00A8E4"/>
              </a:gs>
              <a:gs pos="100000">
                <a:srgbClr val="005078"/>
              </a:gs>
            </a:gsLst>
            <a:lin ang="5400000" scaled="1"/>
          </a:gradFill>
          <a:ln w="9525" algn="ctr">
            <a:noFill/>
            <a:miter lim="800000"/>
            <a:headEnd/>
            <a:tailEnd/>
          </a:ln>
          <a:effectLst/>
        </p:spPr>
        <p:txBody>
          <a:bodyPr wrap="none" lIns="90893" tIns="45454" rIns="90893" bIns="45454" anchor="ctr"/>
          <a:lstStyle/>
          <a:p>
            <a:endParaRPr lang="ko-KR" altLang="en-US"/>
          </a:p>
        </p:txBody>
      </p:sp>
      <p:pic>
        <p:nvPicPr>
          <p:cNvPr id="1266803" name="Picture 115" descr="영문간지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xmlns=""/>
              </a:ext>
            </a:extLst>
          </a:blip>
          <a:srcRect/>
          <a:stretch>
            <a:fillRect/>
          </a:stretch>
        </p:blipFill>
        <p:spPr bwMode="auto">
          <a:xfrm>
            <a:off x="336550" y="200135"/>
            <a:ext cx="3311526" cy="2225675"/>
          </a:xfrm>
          <a:prstGeom prst="rect">
            <a:avLst/>
          </a:prstGeom>
          <a:noFill/>
        </p:spPr>
      </p:pic>
      <p:sp>
        <p:nvSpPr>
          <p:cNvPr id="1266804" name="Rectangle 116" descr="좁은 수평선"/>
          <p:cNvSpPr>
            <a:spLocks noChangeArrowheads="1"/>
          </p:cNvSpPr>
          <p:nvPr/>
        </p:nvSpPr>
        <p:spPr bwMode="auto">
          <a:xfrm>
            <a:off x="0" y="-266701"/>
            <a:ext cx="10668000" cy="1181100"/>
          </a:xfrm>
          <a:prstGeom prst="rect">
            <a:avLst/>
          </a:prstGeom>
          <a:pattFill prst="narHorz">
            <a:fgClr>
              <a:schemeClr val="bg1">
                <a:alpha val="30000"/>
              </a:schemeClr>
            </a:fgClr>
            <a:bgClr>
              <a:schemeClr val="bg2">
                <a:alpha val="30000"/>
              </a:schemeClr>
            </a:bgClr>
          </a:pattFill>
          <a:ln w="9525">
            <a:noFill/>
            <a:miter lim="800000"/>
            <a:headEnd/>
            <a:tailEnd/>
          </a:ln>
          <a:effectLst/>
        </p:spPr>
        <p:txBody>
          <a:bodyPr wrap="none" lIns="90893" tIns="45454" rIns="90893" bIns="45454" anchor="ctr"/>
          <a:lstStyle/>
          <a:p>
            <a:endParaRPr lang="ko-KR" altLang="en-US"/>
          </a:p>
        </p:txBody>
      </p:sp>
      <p:sp>
        <p:nvSpPr>
          <p:cNvPr id="1266805" name="Rectangle 117" descr="어두운 상향 대각선"/>
          <p:cNvSpPr>
            <a:spLocks noChangeArrowheads="1"/>
          </p:cNvSpPr>
          <p:nvPr/>
        </p:nvSpPr>
        <p:spPr bwMode="auto">
          <a:xfrm>
            <a:off x="-19050" y="3670356"/>
            <a:ext cx="10699750" cy="492125"/>
          </a:xfrm>
          <a:prstGeom prst="rect">
            <a:avLst/>
          </a:prstGeom>
          <a:pattFill prst="dkUpDiag">
            <a:fgClr>
              <a:schemeClr val="bg1">
                <a:alpha val="30000"/>
              </a:schemeClr>
            </a:fgClr>
            <a:bgClr>
              <a:schemeClr val="bg2">
                <a:alpha val="30000"/>
              </a:schemeClr>
            </a:bgClr>
          </a:pattFill>
          <a:ln w="9525">
            <a:noFill/>
            <a:miter lim="800000"/>
            <a:headEnd/>
            <a:tailEnd/>
          </a:ln>
          <a:effectLst/>
        </p:spPr>
        <p:txBody>
          <a:bodyPr wrap="none" lIns="90893" tIns="45454" rIns="90893" bIns="45454" anchor="ctr"/>
          <a:lstStyle/>
          <a:p>
            <a:endParaRPr lang="ko-KR" altLang="en-US"/>
          </a:p>
        </p:txBody>
      </p:sp>
      <p:sp>
        <p:nvSpPr>
          <p:cNvPr id="1266806" name="Line 118"/>
          <p:cNvSpPr>
            <a:spLocks noChangeShapeType="1"/>
          </p:cNvSpPr>
          <p:nvPr/>
        </p:nvSpPr>
        <p:spPr bwMode="auto">
          <a:xfrm>
            <a:off x="39688" y="2566988"/>
            <a:ext cx="10668000" cy="0"/>
          </a:xfrm>
          <a:prstGeom prst="line">
            <a:avLst/>
          </a:prstGeom>
          <a:noFill/>
          <a:ln w="9525">
            <a:solidFill>
              <a:schemeClr val="tx1">
                <a:alpha val="30000"/>
              </a:schemeClr>
            </a:solidFill>
            <a:round/>
            <a:headEnd/>
            <a:tailEnd/>
          </a:ln>
          <a:effectLst/>
        </p:spPr>
        <p:txBody>
          <a:bodyPr lIns="90893" tIns="45454" rIns="90893" bIns="45454"/>
          <a:lstStyle/>
          <a:p>
            <a:endParaRPr lang="ko-KR" altLang="en-US"/>
          </a:p>
        </p:txBody>
      </p:sp>
      <p:sp>
        <p:nvSpPr>
          <p:cNvPr id="1266807" name="Line 119"/>
          <p:cNvSpPr>
            <a:spLocks noChangeShapeType="1"/>
          </p:cNvSpPr>
          <p:nvPr/>
        </p:nvSpPr>
        <p:spPr bwMode="auto">
          <a:xfrm>
            <a:off x="19051" y="2584450"/>
            <a:ext cx="10668000" cy="0"/>
          </a:xfrm>
          <a:prstGeom prst="line">
            <a:avLst/>
          </a:prstGeom>
          <a:noFill/>
          <a:ln w="9525">
            <a:solidFill>
              <a:srgbClr val="F8F8F8">
                <a:alpha val="60001"/>
              </a:srgbClr>
            </a:solidFill>
            <a:round/>
            <a:headEnd/>
            <a:tailEnd/>
          </a:ln>
          <a:effectLst/>
        </p:spPr>
        <p:txBody>
          <a:bodyPr lIns="90893" tIns="45454" rIns="90893" bIns="45454"/>
          <a:lstStyle/>
          <a:p>
            <a:endParaRPr lang="ko-KR" altLang="en-US"/>
          </a:p>
        </p:txBody>
      </p:sp>
      <p:grpSp>
        <p:nvGrpSpPr>
          <p:cNvPr id="1266808" name="Group 120"/>
          <p:cNvGrpSpPr>
            <a:grpSpLocks/>
          </p:cNvGrpSpPr>
          <p:nvPr/>
        </p:nvGrpSpPr>
        <p:grpSpPr bwMode="auto">
          <a:xfrm>
            <a:off x="0" y="3440223"/>
            <a:ext cx="10668000" cy="249237"/>
            <a:chOff x="0" y="3489"/>
            <a:chExt cx="5760" cy="145"/>
          </a:xfrm>
        </p:grpSpPr>
        <p:sp>
          <p:nvSpPr>
            <p:cNvPr id="1266809" name="Rectangle 121"/>
            <p:cNvSpPr>
              <a:spLocks noChangeArrowheads="1"/>
            </p:cNvSpPr>
            <p:nvPr/>
          </p:nvSpPr>
          <p:spPr bwMode="auto">
            <a:xfrm>
              <a:off x="0" y="3496"/>
              <a:ext cx="2880" cy="138"/>
            </a:xfrm>
            <a:prstGeom prst="rect">
              <a:avLst/>
            </a:prstGeom>
            <a:solidFill>
              <a:schemeClr val="tx1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66810" name="AutoShape 122"/>
            <p:cNvSpPr>
              <a:spLocks noChangeArrowheads="1"/>
            </p:cNvSpPr>
            <p:nvPr/>
          </p:nvSpPr>
          <p:spPr bwMode="auto">
            <a:xfrm flipH="1">
              <a:off x="0" y="3495"/>
              <a:ext cx="95" cy="137"/>
            </a:xfrm>
            <a:prstGeom prst="rtTriangle">
              <a:avLst/>
            </a:prstGeom>
            <a:solidFill>
              <a:srgbClr val="D2F1D1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66811" name="AutoShape 123"/>
            <p:cNvSpPr>
              <a:spLocks noChangeArrowheads="1"/>
            </p:cNvSpPr>
            <p:nvPr/>
          </p:nvSpPr>
          <p:spPr bwMode="auto">
            <a:xfrm flipH="1">
              <a:off x="95" y="3495"/>
              <a:ext cx="95" cy="137"/>
            </a:xfrm>
            <a:prstGeom prst="rtTriangle">
              <a:avLst/>
            </a:prstGeom>
            <a:solidFill>
              <a:srgbClr val="9FE19D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66812" name="AutoShape 124"/>
            <p:cNvSpPr>
              <a:spLocks noChangeArrowheads="1"/>
            </p:cNvSpPr>
            <p:nvPr/>
          </p:nvSpPr>
          <p:spPr bwMode="auto">
            <a:xfrm flipH="1">
              <a:off x="189" y="3495"/>
              <a:ext cx="95" cy="137"/>
            </a:xfrm>
            <a:prstGeom prst="rtTriangle">
              <a:avLst/>
            </a:prstGeom>
            <a:solidFill>
              <a:srgbClr val="AED0B5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66813" name="AutoShape 125"/>
            <p:cNvSpPr>
              <a:spLocks noChangeArrowheads="1"/>
            </p:cNvSpPr>
            <p:nvPr/>
          </p:nvSpPr>
          <p:spPr bwMode="auto">
            <a:xfrm flipH="1">
              <a:off x="285" y="3495"/>
              <a:ext cx="95" cy="137"/>
            </a:xfrm>
            <a:prstGeom prst="rtTriangle">
              <a:avLst/>
            </a:prstGeom>
            <a:solidFill>
              <a:srgbClr val="92C09C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66814" name="AutoShape 126"/>
            <p:cNvSpPr>
              <a:spLocks noChangeArrowheads="1"/>
            </p:cNvSpPr>
            <p:nvPr/>
          </p:nvSpPr>
          <p:spPr bwMode="auto">
            <a:xfrm flipH="1">
              <a:off x="381" y="3495"/>
              <a:ext cx="95" cy="137"/>
            </a:xfrm>
            <a:prstGeom prst="rtTriangle">
              <a:avLst/>
            </a:prstGeom>
            <a:solidFill>
              <a:srgbClr val="64A672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66815" name="AutoShape 127"/>
            <p:cNvSpPr>
              <a:spLocks noChangeArrowheads="1"/>
            </p:cNvSpPr>
            <p:nvPr/>
          </p:nvSpPr>
          <p:spPr bwMode="auto">
            <a:xfrm flipH="1">
              <a:off x="477" y="3495"/>
              <a:ext cx="95" cy="137"/>
            </a:xfrm>
            <a:prstGeom prst="rtTriangle">
              <a:avLst/>
            </a:prstGeom>
            <a:solidFill>
              <a:srgbClr val="53916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66816" name="AutoShape 128"/>
            <p:cNvSpPr>
              <a:spLocks noChangeArrowheads="1"/>
            </p:cNvSpPr>
            <p:nvPr/>
          </p:nvSpPr>
          <p:spPr bwMode="auto">
            <a:xfrm flipH="1">
              <a:off x="574" y="3495"/>
              <a:ext cx="94" cy="137"/>
            </a:xfrm>
            <a:prstGeom prst="rtTriangle">
              <a:avLst/>
            </a:prstGeom>
            <a:solidFill>
              <a:srgbClr val="3D6B47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66817" name="AutoShape 129"/>
            <p:cNvSpPr>
              <a:spLocks noChangeArrowheads="1"/>
            </p:cNvSpPr>
            <p:nvPr/>
          </p:nvSpPr>
          <p:spPr bwMode="auto">
            <a:xfrm flipH="1">
              <a:off x="670" y="3495"/>
              <a:ext cx="95" cy="137"/>
            </a:xfrm>
            <a:prstGeom prst="rtTriangle">
              <a:avLst/>
            </a:prstGeom>
            <a:solidFill>
              <a:srgbClr val="0F3C3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66818" name="AutoShape 130"/>
            <p:cNvSpPr>
              <a:spLocks noChangeArrowheads="1"/>
            </p:cNvSpPr>
            <p:nvPr/>
          </p:nvSpPr>
          <p:spPr bwMode="auto">
            <a:xfrm flipH="1">
              <a:off x="766" y="3495"/>
              <a:ext cx="95" cy="137"/>
            </a:xfrm>
            <a:prstGeom prst="rtTriangle">
              <a:avLst/>
            </a:prstGeom>
            <a:solidFill>
              <a:srgbClr val="134B4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66819" name="AutoShape 131"/>
            <p:cNvSpPr>
              <a:spLocks noChangeArrowheads="1"/>
            </p:cNvSpPr>
            <p:nvPr/>
          </p:nvSpPr>
          <p:spPr bwMode="auto">
            <a:xfrm flipH="1">
              <a:off x="862" y="3495"/>
              <a:ext cx="95" cy="137"/>
            </a:xfrm>
            <a:prstGeom prst="rtTriangle">
              <a:avLst/>
            </a:prstGeom>
            <a:solidFill>
              <a:srgbClr val="1D7279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66820" name="AutoShape 132"/>
            <p:cNvSpPr>
              <a:spLocks noChangeArrowheads="1"/>
            </p:cNvSpPr>
            <p:nvPr/>
          </p:nvSpPr>
          <p:spPr bwMode="auto">
            <a:xfrm flipH="1">
              <a:off x="958" y="3495"/>
              <a:ext cx="95" cy="137"/>
            </a:xfrm>
            <a:prstGeom prst="rtTriangle">
              <a:avLst/>
            </a:prstGeom>
            <a:solidFill>
              <a:srgbClr val="2AA3AC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66821" name="AutoShape 133"/>
            <p:cNvSpPr>
              <a:spLocks noChangeArrowheads="1"/>
            </p:cNvSpPr>
            <p:nvPr/>
          </p:nvSpPr>
          <p:spPr bwMode="auto">
            <a:xfrm flipH="1">
              <a:off x="1055" y="3495"/>
              <a:ext cx="94" cy="137"/>
            </a:xfrm>
            <a:prstGeom prst="rtTriangle">
              <a:avLst/>
            </a:prstGeom>
            <a:solidFill>
              <a:srgbClr val="41C7D1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66822" name="AutoShape 134"/>
            <p:cNvSpPr>
              <a:spLocks noChangeArrowheads="1"/>
            </p:cNvSpPr>
            <p:nvPr/>
          </p:nvSpPr>
          <p:spPr bwMode="auto">
            <a:xfrm flipH="1">
              <a:off x="1151" y="3495"/>
              <a:ext cx="95" cy="137"/>
            </a:xfrm>
            <a:prstGeom prst="rtTriangle">
              <a:avLst/>
            </a:prstGeom>
            <a:solidFill>
              <a:srgbClr val="68D2DA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66823" name="AutoShape 135"/>
            <p:cNvSpPr>
              <a:spLocks noChangeArrowheads="1"/>
            </p:cNvSpPr>
            <p:nvPr/>
          </p:nvSpPr>
          <p:spPr bwMode="auto">
            <a:xfrm flipH="1">
              <a:off x="1246" y="3495"/>
              <a:ext cx="94" cy="137"/>
            </a:xfrm>
            <a:prstGeom prst="rtTriangle">
              <a:avLst/>
            </a:prstGeom>
            <a:solidFill>
              <a:srgbClr val="43FFF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66824" name="AutoShape 136"/>
            <p:cNvSpPr>
              <a:spLocks noChangeArrowheads="1"/>
            </p:cNvSpPr>
            <p:nvPr/>
          </p:nvSpPr>
          <p:spPr bwMode="auto">
            <a:xfrm flipH="1">
              <a:off x="1340" y="3495"/>
              <a:ext cx="95" cy="137"/>
            </a:xfrm>
            <a:prstGeom prst="rtTriangle">
              <a:avLst/>
            </a:prstGeom>
            <a:solidFill>
              <a:srgbClr val="A1FFF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66825" name="AutoShape 137"/>
            <p:cNvSpPr>
              <a:spLocks noChangeArrowheads="1"/>
            </p:cNvSpPr>
            <p:nvPr/>
          </p:nvSpPr>
          <p:spPr bwMode="auto">
            <a:xfrm flipH="1">
              <a:off x="1434" y="3495"/>
              <a:ext cx="95" cy="137"/>
            </a:xfrm>
            <a:prstGeom prst="rtTriangle">
              <a:avLst/>
            </a:prstGeom>
            <a:solidFill>
              <a:srgbClr val="CCFFF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66826" name="AutoShape 138"/>
            <p:cNvSpPr>
              <a:spLocks noChangeArrowheads="1"/>
            </p:cNvSpPr>
            <p:nvPr/>
          </p:nvSpPr>
          <p:spPr bwMode="auto">
            <a:xfrm flipH="1">
              <a:off x="1530" y="3495"/>
              <a:ext cx="95" cy="137"/>
            </a:xfrm>
            <a:prstGeom prst="rtTriangle">
              <a:avLst/>
            </a:prstGeom>
            <a:solidFill>
              <a:srgbClr val="FFD5D5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66827" name="AutoShape 139"/>
            <p:cNvSpPr>
              <a:spLocks noChangeArrowheads="1"/>
            </p:cNvSpPr>
            <p:nvPr/>
          </p:nvSpPr>
          <p:spPr bwMode="auto">
            <a:xfrm flipH="1">
              <a:off x="1626" y="3495"/>
              <a:ext cx="96" cy="137"/>
            </a:xfrm>
            <a:prstGeom prst="rtTriangle">
              <a:avLst/>
            </a:prstGeom>
            <a:solidFill>
              <a:srgbClr val="FFA5A5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66828" name="AutoShape 140"/>
            <p:cNvSpPr>
              <a:spLocks noChangeArrowheads="1"/>
            </p:cNvSpPr>
            <p:nvPr/>
          </p:nvSpPr>
          <p:spPr bwMode="auto">
            <a:xfrm flipH="1">
              <a:off x="1723" y="3495"/>
              <a:ext cx="94" cy="137"/>
            </a:xfrm>
            <a:prstGeom prst="rtTriangle">
              <a:avLst/>
            </a:prstGeom>
            <a:solidFill>
              <a:srgbClr val="FF8787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66829" name="AutoShape 141"/>
            <p:cNvSpPr>
              <a:spLocks noChangeArrowheads="1"/>
            </p:cNvSpPr>
            <p:nvPr/>
          </p:nvSpPr>
          <p:spPr bwMode="auto">
            <a:xfrm flipH="1">
              <a:off x="1819" y="3495"/>
              <a:ext cx="95" cy="137"/>
            </a:xfrm>
            <a:prstGeom prst="rtTriangle">
              <a:avLst/>
            </a:prstGeom>
            <a:solidFill>
              <a:srgbClr val="FF4B4B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66830" name="AutoShape 142"/>
            <p:cNvSpPr>
              <a:spLocks noChangeArrowheads="1"/>
            </p:cNvSpPr>
            <p:nvPr/>
          </p:nvSpPr>
          <p:spPr bwMode="auto">
            <a:xfrm flipH="1">
              <a:off x="1915" y="3495"/>
              <a:ext cx="95" cy="137"/>
            </a:xfrm>
            <a:prstGeom prst="rtTriangle">
              <a:avLst/>
            </a:prstGeom>
            <a:solidFill>
              <a:srgbClr val="FF0B0B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66831" name="AutoShape 143"/>
            <p:cNvSpPr>
              <a:spLocks noChangeArrowheads="1"/>
            </p:cNvSpPr>
            <p:nvPr/>
          </p:nvSpPr>
          <p:spPr bwMode="auto">
            <a:xfrm flipH="1">
              <a:off x="2011" y="3495"/>
              <a:ext cx="95" cy="137"/>
            </a:xfrm>
            <a:prstGeom prst="rtTriangle">
              <a:avLst/>
            </a:prstGeom>
            <a:solidFill>
              <a:srgbClr val="D6000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66832" name="AutoShape 144"/>
            <p:cNvSpPr>
              <a:spLocks noChangeArrowheads="1"/>
            </p:cNvSpPr>
            <p:nvPr/>
          </p:nvSpPr>
          <p:spPr bwMode="auto">
            <a:xfrm flipH="1">
              <a:off x="2107" y="3495"/>
              <a:ext cx="96" cy="137"/>
            </a:xfrm>
            <a:prstGeom prst="rtTriangle">
              <a:avLst/>
            </a:prstGeom>
            <a:solidFill>
              <a:srgbClr val="A2000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66833" name="AutoShape 145"/>
            <p:cNvSpPr>
              <a:spLocks noChangeArrowheads="1"/>
            </p:cNvSpPr>
            <p:nvPr/>
          </p:nvSpPr>
          <p:spPr bwMode="auto">
            <a:xfrm flipH="1">
              <a:off x="2204" y="3495"/>
              <a:ext cx="94" cy="137"/>
            </a:xfrm>
            <a:prstGeom prst="rtTriangle">
              <a:avLst/>
            </a:prstGeom>
            <a:solidFill>
              <a:srgbClr val="70000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66834" name="AutoShape 146"/>
            <p:cNvSpPr>
              <a:spLocks noChangeArrowheads="1"/>
            </p:cNvSpPr>
            <p:nvPr/>
          </p:nvSpPr>
          <p:spPr bwMode="auto">
            <a:xfrm flipH="1">
              <a:off x="2300" y="3495"/>
              <a:ext cx="95" cy="137"/>
            </a:xfrm>
            <a:prstGeom prst="rtTriangle">
              <a:avLst/>
            </a:prstGeom>
            <a:solidFill>
              <a:srgbClr val="5E000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66835" name="AutoShape 147"/>
            <p:cNvSpPr>
              <a:spLocks noChangeArrowheads="1"/>
            </p:cNvSpPr>
            <p:nvPr/>
          </p:nvSpPr>
          <p:spPr bwMode="auto">
            <a:xfrm flipH="1">
              <a:off x="2396" y="3495"/>
              <a:ext cx="95" cy="137"/>
            </a:xfrm>
            <a:prstGeom prst="rtTriangle">
              <a:avLst/>
            </a:prstGeom>
            <a:solidFill>
              <a:srgbClr val="5D3B8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66836" name="AutoShape 148"/>
            <p:cNvSpPr>
              <a:spLocks noChangeArrowheads="1"/>
            </p:cNvSpPr>
            <p:nvPr/>
          </p:nvSpPr>
          <p:spPr bwMode="auto">
            <a:xfrm flipH="1">
              <a:off x="2497" y="3496"/>
              <a:ext cx="95" cy="138"/>
            </a:xfrm>
            <a:prstGeom prst="rtTriangle">
              <a:avLst/>
            </a:prstGeom>
            <a:solidFill>
              <a:srgbClr val="7248B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66837" name="AutoShape 149"/>
            <p:cNvSpPr>
              <a:spLocks noChangeArrowheads="1"/>
            </p:cNvSpPr>
            <p:nvPr/>
          </p:nvSpPr>
          <p:spPr bwMode="auto">
            <a:xfrm flipH="1">
              <a:off x="2593" y="3496"/>
              <a:ext cx="95" cy="138"/>
            </a:xfrm>
            <a:prstGeom prst="rtTriangle">
              <a:avLst/>
            </a:prstGeom>
            <a:solidFill>
              <a:srgbClr val="8B67C1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66838" name="AutoShape 150"/>
            <p:cNvSpPr>
              <a:spLocks noChangeArrowheads="1"/>
            </p:cNvSpPr>
            <p:nvPr/>
          </p:nvSpPr>
          <p:spPr bwMode="auto">
            <a:xfrm flipH="1">
              <a:off x="2689" y="3496"/>
              <a:ext cx="95" cy="138"/>
            </a:xfrm>
            <a:prstGeom prst="rtTriangle">
              <a:avLst/>
            </a:prstGeom>
            <a:solidFill>
              <a:srgbClr val="BCA7DB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66839" name="AutoShape 151"/>
            <p:cNvSpPr>
              <a:spLocks noChangeArrowheads="1"/>
            </p:cNvSpPr>
            <p:nvPr/>
          </p:nvSpPr>
          <p:spPr bwMode="auto">
            <a:xfrm flipH="1">
              <a:off x="2785" y="3496"/>
              <a:ext cx="95" cy="138"/>
            </a:xfrm>
            <a:prstGeom prst="rtTriangle">
              <a:avLst/>
            </a:prstGeom>
            <a:solidFill>
              <a:srgbClr val="CAB9E3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66840" name="Rectangle 152"/>
            <p:cNvSpPr>
              <a:spLocks noChangeArrowheads="1"/>
            </p:cNvSpPr>
            <p:nvPr/>
          </p:nvSpPr>
          <p:spPr bwMode="auto">
            <a:xfrm>
              <a:off x="2880" y="3491"/>
              <a:ext cx="2880" cy="137"/>
            </a:xfrm>
            <a:prstGeom prst="rect">
              <a:avLst/>
            </a:prstGeom>
            <a:solidFill>
              <a:schemeClr val="tx1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66841" name="AutoShape 153"/>
            <p:cNvSpPr>
              <a:spLocks noChangeArrowheads="1"/>
            </p:cNvSpPr>
            <p:nvPr/>
          </p:nvSpPr>
          <p:spPr bwMode="auto">
            <a:xfrm flipH="1">
              <a:off x="2880" y="3489"/>
              <a:ext cx="95" cy="138"/>
            </a:xfrm>
            <a:prstGeom prst="rtTriangle">
              <a:avLst/>
            </a:prstGeom>
            <a:solidFill>
              <a:srgbClr val="D2F1D1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66842" name="AutoShape 154"/>
            <p:cNvSpPr>
              <a:spLocks noChangeArrowheads="1"/>
            </p:cNvSpPr>
            <p:nvPr/>
          </p:nvSpPr>
          <p:spPr bwMode="auto">
            <a:xfrm flipH="1">
              <a:off x="2975" y="3489"/>
              <a:ext cx="95" cy="138"/>
            </a:xfrm>
            <a:prstGeom prst="rtTriangle">
              <a:avLst/>
            </a:prstGeom>
            <a:solidFill>
              <a:srgbClr val="9FE19D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66843" name="AutoShape 155"/>
            <p:cNvSpPr>
              <a:spLocks noChangeArrowheads="1"/>
            </p:cNvSpPr>
            <p:nvPr/>
          </p:nvSpPr>
          <p:spPr bwMode="auto">
            <a:xfrm flipH="1">
              <a:off x="3069" y="3489"/>
              <a:ext cx="95" cy="138"/>
            </a:xfrm>
            <a:prstGeom prst="rtTriangle">
              <a:avLst/>
            </a:prstGeom>
            <a:solidFill>
              <a:srgbClr val="AED0B5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66844" name="AutoShape 156"/>
            <p:cNvSpPr>
              <a:spLocks noChangeArrowheads="1"/>
            </p:cNvSpPr>
            <p:nvPr/>
          </p:nvSpPr>
          <p:spPr bwMode="auto">
            <a:xfrm flipH="1">
              <a:off x="3165" y="3489"/>
              <a:ext cx="95" cy="138"/>
            </a:xfrm>
            <a:prstGeom prst="rtTriangle">
              <a:avLst/>
            </a:prstGeom>
            <a:solidFill>
              <a:srgbClr val="92C09C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66845" name="AutoShape 157"/>
            <p:cNvSpPr>
              <a:spLocks noChangeArrowheads="1"/>
            </p:cNvSpPr>
            <p:nvPr/>
          </p:nvSpPr>
          <p:spPr bwMode="auto">
            <a:xfrm flipH="1">
              <a:off x="3261" y="3489"/>
              <a:ext cx="95" cy="138"/>
            </a:xfrm>
            <a:prstGeom prst="rtTriangle">
              <a:avLst/>
            </a:prstGeom>
            <a:solidFill>
              <a:srgbClr val="64A672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66846" name="AutoShape 158"/>
            <p:cNvSpPr>
              <a:spLocks noChangeArrowheads="1"/>
            </p:cNvSpPr>
            <p:nvPr/>
          </p:nvSpPr>
          <p:spPr bwMode="auto">
            <a:xfrm flipH="1">
              <a:off x="3357" y="3489"/>
              <a:ext cx="95" cy="138"/>
            </a:xfrm>
            <a:prstGeom prst="rtTriangle">
              <a:avLst/>
            </a:prstGeom>
            <a:solidFill>
              <a:srgbClr val="53916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66847" name="AutoShape 159"/>
            <p:cNvSpPr>
              <a:spLocks noChangeArrowheads="1"/>
            </p:cNvSpPr>
            <p:nvPr/>
          </p:nvSpPr>
          <p:spPr bwMode="auto">
            <a:xfrm flipH="1">
              <a:off x="3454" y="3489"/>
              <a:ext cx="94" cy="138"/>
            </a:xfrm>
            <a:prstGeom prst="rtTriangle">
              <a:avLst/>
            </a:prstGeom>
            <a:solidFill>
              <a:srgbClr val="3D6B47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66848" name="AutoShape 160"/>
            <p:cNvSpPr>
              <a:spLocks noChangeArrowheads="1"/>
            </p:cNvSpPr>
            <p:nvPr/>
          </p:nvSpPr>
          <p:spPr bwMode="auto">
            <a:xfrm flipH="1">
              <a:off x="3550" y="3489"/>
              <a:ext cx="95" cy="138"/>
            </a:xfrm>
            <a:prstGeom prst="rtTriangle">
              <a:avLst/>
            </a:prstGeom>
            <a:solidFill>
              <a:srgbClr val="0F3C3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66849" name="AutoShape 161"/>
            <p:cNvSpPr>
              <a:spLocks noChangeArrowheads="1"/>
            </p:cNvSpPr>
            <p:nvPr/>
          </p:nvSpPr>
          <p:spPr bwMode="auto">
            <a:xfrm flipH="1">
              <a:off x="3646" y="3489"/>
              <a:ext cx="95" cy="138"/>
            </a:xfrm>
            <a:prstGeom prst="rtTriangle">
              <a:avLst/>
            </a:prstGeom>
            <a:solidFill>
              <a:srgbClr val="134B4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66850" name="AutoShape 162"/>
            <p:cNvSpPr>
              <a:spLocks noChangeArrowheads="1"/>
            </p:cNvSpPr>
            <p:nvPr/>
          </p:nvSpPr>
          <p:spPr bwMode="auto">
            <a:xfrm flipH="1">
              <a:off x="3742" y="3489"/>
              <a:ext cx="95" cy="138"/>
            </a:xfrm>
            <a:prstGeom prst="rtTriangle">
              <a:avLst/>
            </a:prstGeom>
            <a:solidFill>
              <a:srgbClr val="1D7279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66851" name="AutoShape 163"/>
            <p:cNvSpPr>
              <a:spLocks noChangeArrowheads="1"/>
            </p:cNvSpPr>
            <p:nvPr/>
          </p:nvSpPr>
          <p:spPr bwMode="auto">
            <a:xfrm flipH="1">
              <a:off x="3838" y="3489"/>
              <a:ext cx="95" cy="138"/>
            </a:xfrm>
            <a:prstGeom prst="rtTriangle">
              <a:avLst/>
            </a:prstGeom>
            <a:solidFill>
              <a:srgbClr val="2AA3AC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66852" name="AutoShape 164"/>
            <p:cNvSpPr>
              <a:spLocks noChangeArrowheads="1"/>
            </p:cNvSpPr>
            <p:nvPr/>
          </p:nvSpPr>
          <p:spPr bwMode="auto">
            <a:xfrm flipH="1">
              <a:off x="3935" y="3489"/>
              <a:ext cx="94" cy="138"/>
            </a:xfrm>
            <a:prstGeom prst="rtTriangle">
              <a:avLst/>
            </a:prstGeom>
            <a:solidFill>
              <a:srgbClr val="41C7D1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66853" name="AutoShape 165"/>
            <p:cNvSpPr>
              <a:spLocks noChangeArrowheads="1"/>
            </p:cNvSpPr>
            <p:nvPr/>
          </p:nvSpPr>
          <p:spPr bwMode="auto">
            <a:xfrm flipH="1">
              <a:off x="4031" y="3489"/>
              <a:ext cx="95" cy="138"/>
            </a:xfrm>
            <a:prstGeom prst="rtTriangle">
              <a:avLst/>
            </a:prstGeom>
            <a:solidFill>
              <a:srgbClr val="68D2DA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66854" name="AutoShape 166"/>
            <p:cNvSpPr>
              <a:spLocks noChangeArrowheads="1"/>
            </p:cNvSpPr>
            <p:nvPr/>
          </p:nvSpPr>
          <p:spPr bwMode="auto">
            <a:xfrm flipH="1">
              <a:off x="4126" y="3489"/>
              <a:ext cx="94" cy="138"/>
            </a:xfrm>
            <a:prstGeom prst="rtTriangle">
              <a:avLst/>
            </a:prstGeom>
            <a:solidFill>
              <a:srgbClr val="43FFF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66855" name="AutoShape 167"/>
            <p:cNvSpPr>
              <a:spLocks noChangeArrowheads="1"/>
            </p:cNvSpPr>
            <p:nvPr/>
          </p:nvSpPr>
          <p:spPr bwMode="auto">
            <a:xfrm flipH="1">
              <a:off x="4220" y="3489"/>
              <a:ext cx="95" cy="138"/>
            </a:xfrm>
            <a:prstGeom prst="rtTriangle">
              <a:avLst/>
            </a:prstGeom>
            <a:solidFill>
              <a:srgbClr val="A1FFF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66856" name="AutoShape 168"/>
            <p:cNvSpPr>
              <a:spLocks noChangeArrowheads="1"/>
            </p:cNvSpPr>
            <p:nvPr/>
          </p:nvSpPr>
          <p:spPr bwMode="auto">
            <a:xfrm flipH="1">
              <a:off x="4314" y="3489"/>
              <a:ext cx="95" cy="138"/>
            </a:xfrm>
            <a:prstGeom prst="rtTriangle">
              <a:avLst/>
            </a:prstGeom>
            <a:solidFill>
              <a:srgbClr val="CCFFF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66857" name="AutoShape 169"/>
            <p:cNvSpPr>
              <a:spLocks noChangeArrowheads="1"/>
            </p:cNvSpPr>
            <p:nvPr/>
          </p:nvSpPr>
          <p:spPr bwMode="auto">
            <a:xfrm flipH="1">
              <a:off x="4410" y="3489"/>
              <a:ext cx="95" cy="138"/>
            </a:xfrm>
            <a:prstGeom prst="rtTriangle">
              <a:avLst/>
            </a:prstGeom>
            <a:solidFill>
              <a:srgbClr val="FFD5D5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66858" name="AutoShape 170"/>
            <p:cNvSpPr>
              <a:spLocks noChangeArrowheads="1"/>
            </p:cNvSpPr>
            <p:nvPr/>
          </p:nvSpPr>
          <p:spPr bwMode="auto">
            <a:xfrm flipH="1">
              <a:off x="4506" y="3489"/>
              <a:ext cx="96" cy="138"/>
            </a:xfrm>
            <a:prstGeom prst="rtTriangle">
              <a:avLst/>
            </a:prstGeom>
            <a:solidFill>
              <a:srgbClr val="FFA5A5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66859" name="AutoShape 171"/>
            <p:cNvSpPr>
              <a:spLocks noChangeArrowheads="1"/>
            </p:cNvSpPr>
            <p:nvPr/>
          </p:nvSpPr>
          <p:spPr bwMode="auto">
            <a:xfrm flipH="1">
              <a:off x="4603" y="3489"/>
              <a:ext cx="94" cy="138"/>
            </a:xfrm>
            <a:prstGeom prst="rtTriangle">
              <a:avLst/>
            </a:prstGeom>
            <a:solidFill>
              <a:srgbClr val="FF8787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66860" name="AutoShape 172"/>
            <p:cNvSpPr>
              <a:spLocks noChangeArrowheads="1"/>
            </p:cNvSpPr>
            <p:nvPr/>
          </p:nvSpPr>
          <p:spPr bwMode="auto">
            <a:xfrm flipH="1">
              <a:off x="4699" y="3489"/>
              <a:ext cx="95" cy="138"/>
            </a:xfrm>
            <a:prstGeom prst="rtTriangle">
              <a:avLst/>
            </a:prstGeom>
            <a:solidFill>
              <a:srgbClr val="FF4B4B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66861" name="AutoShape 173"/>
            <p:cNvSpPr>
              <a:spLocks noChangeArrowheads="1"/>
            </p:cNvSpPr>
            <p:nvPr/>
          </p:nvSpPr>
          <p:spPr bwMode="auto">
            <a:xfrm flipH="1">
              <a:off x="4795" y="3489"/>
              <a:ext cx="95" cy="138"/>
            </a:xfrm>
            <a:prstGeom prst="rtTriangle">
              <a:avLst/>
            </a:prstGeom>
            <a:solidFill>
              <a:srgbClr val="FF0B0B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66862" name="AutoShape 174"/>
            <p:cNvSpPr>
              <a:spLocks noChangeArrowheads="1"/>
            </p:cNvSpPr>
            <p:nvPr/>
          </p:nvSpPr>
          <p:spPr bwMode="auto">
            <a:xfrm flipH="1">
              <a:off x="4891" y="3489"/>
              <a:ext cx="95" cy="138"/>
            </a:xfrm>
            <a:prstGeom prst="rtTriangle">
              <a:avLst/>
            </a:prstGeom>
            <a:solidFill>
              <a:srgbClr val="D6000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66863" name="AutoShape 175"/>
            <p:cNvSpPr>
              <a:spLocks noChangeArrowheads="1"/>
            </p:cNvSpPr>
            <p:nvPr/>
          </p:nvSpPr>
          <p:spPr bwMode="auto">
            <a:xfrm flipH="1">
              <a:off x="4987" y="3489"/>
              <a:ext cx="96" cy="138"/>
            </a:xfrm>
            <a:prstGeom prst="rtTriangle">
              <a:avLst/>
            </a:prstGeom>
            <a:solidFill>
              <a:srgbClr val="A2000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66864" name="AutoShape 176"/>
            <p:cNvSpPr>
              <a:spLocks noChangeArrowheads="1"/>
            </p:cNvSpPr>
            <p:nvPr/>
          </p:nvSpPr>
          <p:spPr bwMode="auto">
            <a:xfrm flipH="1">
              <a:off x="5084" y="3489"/>
              <a:ext cx="94" cy="138"/>
            </a:xfrm>
            <a:prstGeom prst="rtTriangle">
              <a:avLst/>
            </a:prstGeom>
            <a:solidFill>
              <a:srgbClr val="70000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66865" name="AutoShape 177"/>
            <p:cNvSpPr>
              <a:spLocks noChangeArrowheads="1"/>
            </p:cNvSpPr>
            <p:nvPr/>
          </p:nvSpPr>
          <p:spPr bwMode="auto">
            <a:xfrm flipH="1">
              <a:off x="5180" y="3489"/>
              <a:ext cx="95" cy="138"/>
            </a:xfrm>
            <a:prstGeom prst="rtTriangle">
              <a:avLst/>
            </a:prstGeom>
            <a:solidFill>
              <a:srgbClr val="5E000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66866" name="AutoShape 178"/>
            <p:cNvSpPr>
              <a:spLocks noChangeArrowheads="1"/>
            </p:cNvSpPr>
            <p:nvPr/>
          </p:nvSpPr>
          <p:spPr bwMode="auto">
            <a:xfrm flipH="1">
              <a:off x="5276" y="3489"/>
              <a:ext cx="95" cy="138"/>
            </a:xfrm>
            <a:prstGeom prst="rtTriangle">
              <a:avLst/>
            </a:prstGeom>
            <a:solidFill>
              <a:srgbClr val="5D3B8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66867" name="AutoShape 179"/>
            <p:cNvSpPr>
              <a:spLocks noChangeArrowheads="1"/>
            </p:cNvSpPr>
            <p:nvPr/>
          </p:nvSpPr>
          <p:spPr bwMode="auto">
            <a:xfrm flipH="1">
              <a:off x="5377" y="3491"/>
              <a:ext cx="95" cy="137"/>
            </a:xfrm>
            <a:prstGeom prst="rtTriangle">
              <a:avLst/>
            </a:prstGeom>
            <a:solidFill>
              <a:srgbClr val="7248B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66868" name="AutoShape 180"/>
            <p:cNvSpPr>
              <a:spLocks noChangeArrowheads="1"/>
            </p:cNvSpPr>
            <p:nvPr/>
          </p:nvSpPr>
          <p:spPr bwMode="auto">
            <a:xfrm flipH="1">
              <a:off x="5473" y="3491"/>
              <a:ext cx="95" cy="137"/>
            </a:xfrm>
            <a:prstGeom prst="rtTriangle">
              <a:avLst/>
            </a:prstGeom>
            <a:solidFill>
              <a:srgbClr val="8B67C1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66869" name="AutoShape 181"/>
            <p:cNvSpPr>
              <a:spLocks noChangeArrowheads="1"/>
            </p:cNvSpPr>
            <p:nvPr/>
          </p:nvSpPr>
          <p:spPr bwMode="auto">
            <a:xfrm flipH="1">
              <a:off x="5569" y="3491"/>
              <a:ext cx="95" cy="137"/>
            </a:xfrm>
            <a:prstGeom prst="rtTriangle">
              <a:avLst/>
            </a:prstGeom>
            <a:solidFill>
              <a:srgbClr val="BCA7DB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66870" name="AutoShape 182"/>
            <p:cNvSpPr>
              <a:spLocks noChangeArrowheads="1"/>
            </p:cNvSpPr>
            <p:nvPr/>
          </p:nvSpPr>
          <p:spPr bwMode="auto">
            <a:xfrm flipH="1">
              <a:off x="5665" y="3491"/>
              <a:ext cx="95" cy="137"/>
            </a:xfrm>
            <a:prstGeom prst="rtTriangle">
              <a:avLst/>
            </a:prstGeom>
            <a:solidFill>
              <a:srgbClr val="CAB9E3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</p:grpSp>
    </p:spTree>
  </p:cSld>
  <p:clrMapOvr>
    <a:masterClrMapping/>
  </p:clrMapOvr>
</p:sldLayout>
</file>

<file path=ppt/slideLayouts/slideLayout23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제목 및 내용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533400" y="296863"/>
            <a:ext cx="9601200" cy="1238250"/>
          </a:xfrm>
          <a:prstGeom prst="rect">
            <a:avLst/>
          </a:prstGeom>
        </p:spPr>
        <p:txBody>
          <a:bodyPr lIns="90893" tIns="45454" rIns="90893" bIns="45454"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내용 개체 틀 2"/>
          <p:cNvSpPr>
            <a:spLocks noGrp="1"/>
          </p:cNvSpPr>
          <p:nvPr>
            <p:ph idx="1"/>
          </p:nvPr>
        </p:nvSpPr>
        <p:spPr>
          <a:xfrm>
            <a:off x="533400" y="1733553"/>
            <a:ext cx="9601200" cy="4903789"/>
          </a:xfrm>
          <a:prstGeom prst="rect">
            <a:avLst/>
          </a:prstGeom>
        </p:spPr>
        <p:txBody>
          <a:bodyPr lIns="90893" tIns="45454" rIns="90893" bIns="45454"/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</p:spTree>
  </p:cSld>
  <p:clrMapOvr>
    <a:masterClrMapping/>
  </p:clrMapOvr>
</p:sldLayout>
</file>

<file path=ppt/slideLayouts/slideLayout23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구역 머리글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842963" y="4773613"/>
            <a:ext cx="9067800" cy="1476375"/>
          </a:xfrm>
          <a:prstGeom prst="rect">
            <a:avLst/>
          </a:prstGeom>
        </p:spPr>
        <p:txBody>
          <a:bodyPr lIns="90893" tIns="45454" rIns="90893" bIns="45454" anchor="t"/>
          <a:lstStyle>
            <a:lvl1pPr algn="l">
              <a:defRPr sz="4000" b="1" cap="all"/>
            </a:lvl1pPr>
          </a:lstStyle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텍스트 개체 틀 2"/>
          <p:cNvSpPr>
            <a:spLocks noGrp="1"/>
          </p:cNvSpPr>
          <p:nvPr>
            <p:ph type="body" idx="1"/>
          </p:nvPr>
        </p:nvSpPr>
        <p:spPr>
          <a:xfrm>
            <a:off x="842963" y="3149639"/>
            <a:ext cx="9067800" cy="1624013"/>
          </a:xfrm>
          <a:prstGeom prst="rect">
            <a:avLst/>
          </a:prstGeom>
        </p:spPr>
        <p:txBody>
          <a:bodyPr lIns="90893" tIns="45454" rIns="90893" bIns="45454" anchor="b"/>
          <a:lstStyle>
            <a:lvl1pPr marL="0" indent="0">
              <a:buNone/>
              <a:defRPr sz="2100"/>
            </a:lvl1pPr>
            <a:lvl2pPr marL="454488" indent="0">
              <a:buNone/>
              <a:defRPr sz="1800"/>
            </a:lvl2pPr>
            <a:lvl3pPr marL="908945" indent="0">
              <a:buNone/>
              <a:defRPr sz="1600"/>
            </a:lvl3pPr>
            <a:lvl4pPr marL="1363412" indent="0">
              <a:buNone/>
              <a:defRPr sz="1400"/>
            </a:lvl4pPr>
            <a:lvl5pPr marL="1817867" indent="0">
              <a:buNone/>
              <a:defRPr sz="1400"/>
            </a:lvl5pPr>
            <a:lvl6pPr marL="2272338" indent="0">
              <a:buNone/>
              <a:defRPr sz="1400"/>
            </a:lvl6pPr>
            <a:lvl7pPr marL="2726806" indent="0">
              <a:buNone/>
              <a:defRPr sz="1400"/>
            </a:lvl7pPr>
            <a:lvl8pPr marL="3181264" indent="0">
              <a:buNone/>
              <a:defRPr sz="1400"/>
            </a:lvl8pPr>
            <a:lvl9pPr marL="3635747" indent="0">
              <a:buNone/>
              <a:defRPr sz="14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</p:spTree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제목 및 세로 텍스트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533400" y="296863"/>
            <a:ext cx="9601200" cy="1238250"/>
          </a:xfrm>
          <a:prstGeom prst="rect">
            <a:avLst/>
          </a:prstGeom>
        </p:spPr>
        <p:txBody>
          <a:bodyPr lIns="90893" tIns="45454" rIns="90893" bIns="45454"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세로 텍스트 개체 틀 2"/>
          <p:cNvSpPr>
            <a:spLocks noGrp="1"/>
          </p:cNvSpPr>
          <p:nvPr>
            <p:ph type="body" orient="vert" idx="1"/>
          </p:nvPr>
        </p:nvSpPr>
        <p:spPr>
          <a:xfrm>
            <a:off x="533400" y="1733553"/>
            <a:ext cx="9601200" cy="4903789"/>
          </a:xfrm>
          <a:prstGeom prst="rect">
            <a:avLst/>
          </a:prstGeom>
        </p:spPr>
        <p:txBody>
          <a:bodyPr vert="eaVert" lIns="90893" tIns="45454" rIns="90893" bIns="45454"/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</p:spTree>
  </p:cSld>
  <p:clrMapOvr>
    <a:masterClrMapping/>
  </p:clrMapOvr>
</p:sldLayout>
</file>

<file path=ppt/slideLayouts/slideLayout24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콘텐츠 2개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533400" y="296863"/>
            <a:ext cx="9601200" cy="1238250"/>
          </a:xfrm>
          <a:prstGeom prst="rect">
            <a:avLst/>
          </a:prstGeom>
        </p:spPr>
        <p:txBody>
          <a:bodyPr lIns="90893" tIns="45454" rIns="90893" bIns="45454"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내용 개체 틀 2"/>
          <p:cNvSpPr>
            <a:spLocks noGrp="1"/>
          </p:cNvSpPr>
          <p:nvPr>
            <p:ph sz="half" idx="1"/>
          </p:nvPr>
        </p:nvSpPr>
        <p:spPr>
          <a:xfrm>
            <a:off x="533407" y="1733553"/>
            <a:ext cx="4724400" cy="4903789"/>
          </a:xfrm>
          <a:prstGeom prst="rect">
            <a:avLst/>
          </a:prstGeom>
        </p:spPr>
        <p:txBody>
          <a:bodyPr lIns="90893" tIns="45454" rIns="90893" bIns="45454"/>
          <a:lstStyle>
            <a:lvl1pPr>
              <a:defRPr sz="2800"/>
            </a:lvl1pPr>
            <a:lvl2pPr>
              <a:defRPr sz="2400"/>
            </a:lvl2pPr>
            <a:lvl3pPr>
              <a:defRPr sz="21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4" name="내용 개체 틀 3"/>
          <p:cNvSpPr>
            <a:spLocks noGrp="1"/>
          </p:cNvSpPr>
          <p:nvPr>
            <p:ph sz="half" idx="2"/>
          </p:nvPr>
        </p:nvSpPr>
        <p:spPr>
          <a:xfrm>
            <a:off x="5410200" y="1733553"/>
            <a:ext cx="4724400" cy="4903789"/>
          </a:xfrm>
          <a:prstGeom prst="rect">
            <a:avLst/>
          </a:prstGeom>
        </p:spPr>
        <p:txBody>
          <a:bodyPr lIns="90893" tIns="45454" rIns="90893" bIns="45454"/>
          <a:lstStyle>
            <a:lvl1pPr>
              <a:defRPr sz="2800"/>
            </a:lvl1pPr>
            <a:lvl2pPr>
              <a:defRPr sz="2400"/>
            </a:lvl2pPr>
            <a:lvl3pPr>
              <a:defRPr sz="21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</p:spTree>
  </p:cSld>
  <p:clrMapOvr>
    <a:masterClrMapping/>
  </p:clrMapOvr>
</p:sldLayout>
</file>

<file path=ppt/slideLayouts/slideLayout24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비교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533400" y="296863"/>
            <a:ext cx="9601200" cy="1238250"/>
          </a:xfrm>
          <a:prstGeom prst="rect">
            <a:avLst/>
          </a:prstGeom>
        </p:spPr>
        <p:txBody>
          <a:bodyPr lIns="90893" tIns="45454" rIns="90893" bIns="45454"/>
          <a:lstStyle>
            <a:lvl1pPr>
              <a:defRPr/>
            </a:lvl1pPr>
          </a:lstStyle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텍스트 개체 틀 2"/>
          <p:cNvSpPr>
            <a:spLocks noGrp="1"/>
          </p:cNvSpPr>
          <p:nvPr>
            <p:ph type="body" idx="1"/>
          </p:nvPr>
        </p:nvSpPr>
        <p:spPr>
          <a:xfrm>
            <a:off x="533405" y="1663700"/>
            <a:ext cx="4713288" cy="692150"/>
          </a:xfrm>
          <a:prstGeom prst="rect">
            <a:avLst/>
          </a:prstGeom>
        </p:spPr>
        <p:txBody>
          <a:bodyPr lIns="90893" tIns="45454" rIns="90893" bIns="45454" anchor="b"/>
          <a:lstStyle>
            <a:lvl1pPr marL="0" indent="0">
              <a:buNone/>
              <a:defRPr sz="2400" b="1"/>
            </a:lvl1pPr>
            <a:lvl2pPr marL="454488" indent="0">
              <a:buNone/>
              <a:defRPr sz="2100" b="1"/>
            </a:lvl2pPr>
            <a:lvl3pPr marL="908945" indent="0">
              <a:buNone/>
              <a:defRPr sz="1800" b="1"/>
            </a:lvl3pPr>
            <a:lvl4pPr marL="1363412" indent="0">
              <a:buNone/>
              <a:defRPr sz="1600" b="1"/>
            </a:lvl4pPr>
            <a:lvl5pPr marL="1817867" indent="0">
              <a:buNone/>
              <a:defRPr sz="1600" b="1"/>
            </a:lvl5pPr>
            <a:lvl6pPr marL="2272338" indent="0">
              <a:buNone/>
              <a:defRPr sz="1600" b="1"/>
            </a:lvl6pPr>
            <a:lvl7pPr marL="2726806" indent="0">
              <a:buNone/>
              <a:defRPr sz="1600" b="1"/>
            </a:lvl7pPr>
            <a:lvl8pPr marL="3181264" indent="0">
              <a:buNone/>
              <a:defRPr sz="1600" b="1"/>
            </a:lvl8pPr>
            <a:lvl9pPr marL="3635747" indent="0">
              <a:buNone/>
              <a:defRPr sz="1600" b="1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  <p:sp>
        <p:nvSpPr>
          <p:cNvPr id="4" name="내용 개체 틀 3"/>
          <p:cNvSpPr>
            <a:spLocks noGrp="1"/>
          </p:cNvSpPr>
          <p:nvPr>
            <p:ph sz="half" idx="2"/>
          </p:nvPr>
        </p:nvSpPr>
        <p:spPr>
          <a:xfrm>
            <a:off x="533405" y="2355853"/>
            <a:ext cx="4713288" cy="4281488"/>
          </a:xfrm>
          <a:prstGeom prst="rect">
            <a:avLst/>
          </a:prstGeom>
        </p:spPr>
        <p:txBody>
          <a:bodyPr lIns="90893" tIns="45454" rIns="90893" bIns="45454"/>
          <a:lstStyle>
            <a:lvl1pPr>
              <a:defRPr sz="2400"/>
            </a:lvl1pPr>
            <a:lvl2pPr>
              <a:defRPr sz="21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5" name="텍스트 개체 틀 4"/>
          <p:cNvSpPr>
            <a:spLocks noGrp="1"/>
          </p:cNvSpPr>
          <p:nvPr>
            <p:ph type="body" sz="quarter" idx="3"/>
          </p:nvPr>
        </p:nvSpPr>
        <p:spPr>
          <a:xfrm>
            <a:off x="5419778" y="1663700"/>
            <a:ext cx="4714875" cy="692150"/>
          </a:xfrm>
          <a:prstGeom prst="rect">
            <a:avLst/>
          </a:prstGeom>
        </p:spPr>
        <p:txBody>
          <a:bodyPr lIns="90893" tIns="45454" rIns="90893" bIns="45454" anchor="b"/>
          <a:lstStyle>
            <a:lvl1pPr marL="0" indent="0">
              <a:buNone/>
              <a:defRPr sz="2400" b="1"/>
            </a:lvl1pPr>
            <a:lvl2pPr marL="454488" indent="0">
              <a:buNone/>
              <a:defRPr sz="2100" b="1"/>
            </a:lvl2pPr>
            <a:lvl3pPr marL="908945" indent="0">
              <a:buNone/>
              <a:defRPr sz="1800" b="1"/>
            </a:lvl3pPr>
            <a:lvl4pPr marL="1363412" indent="0">
              <a:buNone/>
              <a:defRPr sz="1600" b="1"/>
            </a:lvl4pPr>
            <a:lvl5pPr marL="1817867" indent="0">
              <a:buNone/>
              <a:defRPr sz="1600" b="1"/>
            </a:lvl5pPr>
            <a:lvl6pPr marL="2272338" indent="0">
              <a:buNone/>
              <a:defRPr sz="1600" b="1"/>
            </a:lvl6pPr>
            <a:lvl7pPr marL="2726806" indent="0">
              <a:buNone/>
              <a:defRPr sz="1600" b="1"/>
            </a:lvl7pPr>
            <a:lvl8pPr marL="3181264" indent="0">
              <a:buNone/>
              <a:defRPr sz="1600" b="1"/>
            </a:lvl8pPr>
            <a:lvl9pPr marL="3635747" indent="0">
              <a:buNone/>
              <a:defRPr sz="1600" b="1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  <p:sp>
        <p:nvSpPr>
          <p:cNvPr id="6" name="내용 개체 틀 5"/>
          <p:cNvSpPr>
            <a:spLocks noGrp="1"/>
          </p:cNvSpPr>
          <p:nvPr>
            <p:ph sz="quarter" idx="4"/>
          </p:nvPr>
        </p:nvSpPr>
        <p:spPr>
          <a:xfrm>
            <a:off x="5419778" y="2355853"/>
            <a:ext cx="4714875" cy="4281488"/>
          </a:xfrm>
          <a:prstGeom prst="rect">
            <a:avLst/>
          </a:prstGeom>
        </p:spPr>
        <p:txBody>
          <a:bodyPr lIns="90893" tIns="45454" rIns="90893" bIns="45454"/>
          <a:lstStyle>
            <a:lvl1pPr>
              <a:defRPr sz="2400"/>
            </a:lvl1pPr>
            <a:lvl2pPr>
              <a:defRPr sz="21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</p:spTree>
  </p:cSld>
  <p:clrMapOvr>
    <a:masterClrMapping/>
  </p:clrMapOvr>
</p:sldLayout>
</file>

<file path=ppt/slideLayouts/slideLayout24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제목만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533400" y="296863"/>
            <a:ext cx="9601200" cy="1238250"/>
          </a:xfrm>
          <a:prstGeom prst="rect">
            <a:avLst/>
          </a:prstGeom>
        </p:spPr>
        <p:txBody>
          <a:bodyPr lIns="90893" tIns="45454" rIns="90893" bIns="45454"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</p:spTree>
  </p:cSld>
  <p:clrMapOvr>
    <a:masterClrMapping/>
  </p:clrMapOvr>
</p:sldLayout>
</file>

<file path=ppt/slideLayouts/slideLayout24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빈 화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24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캡션 있는 콘텐츠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533462" y="295275"/>
            <a:ext cx="3509963" cy="1258888"/>
          </a:xfrm>
          <a:prstGeom prst="rect">
            <a:avLst/>
          </a:prstGeom>
        </p:spPr>
        <p:txBody>
          <a:bodyPr lIns="90893" tIns="45454" rIns="90893" bIns="45454" anchor="b"/>
          <a:lstStyle>
            <a:lvl1pPr algn="l">
              <a:defRPr sz="2100" b="1"/>
            </a:lvl1pPr>
          </a:lstStyle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내용 개체 틀 2"/>
          <p:cNvSpPr>
            <a:spLocks noGrp="1"/>
          </p:cNvSpPr>
          <p:nvPr>
            <p:ph idx="1"/>
          </p:nvPr>
        </p:nvSpPr>
        <p:spPr>
          <a:xfrm>
            <a:off x="4170416" y="295282"/>
            <a:ext cx="5964237" cy="6342063"/>
          </a:xfrm>
          <a:prstGeom prst="rect">
            <a:avLst/>
          </a:prstGeom>
        </p:spPr>
        <p:txBody>
          <a:bodyPr lIns="90893" tIns="45454" rIns="90893" bIns="45454"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100"/>
            </a:lvl4pPr>
            <a:lvl5pPr>
              <a:defRPr sz="2100"/>
            </a:lvl5pPr>
            <a:lvl6pPr>
              <a:defRPr sz="2100"/>
            </a:lvl6pPr>
            <a:lvl7pPr>
              <a:defRPr sz="2100"/>
            </a:lvl7pPr>
            <a:lvl8pPr>
              <a:defRPr sz="2100"/>
            </a:lvl8pPr>
            <a:lvl9pPr>
              <a:defRPr sz="21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4" name="텍스트 개체 틀 3"/>
          <p:cNvSpPr>
            <a:spLocks noGrp="1"/>
          </p:cNvSpPr>
          <p:nvPr>
            <p:ph type="body" sz="half" idx="2"/>
          </p:nvPr>
        </p:nvSpPr>
        <p:spPr>
          <a:xfrm>
            <a:off x="533462" y="1554163"/>
            <a:ext cx="3509963" cy="5083176"/>
          </a:xfrm>
          <a:prstGeom prst="rect">
            <a:avLst/>
          </a:prstGeom>
        </p:spPr>
        <p:txBody>
          <a:bodyPr lIns="90893" tIns="45454" rIns="90893" bIns="45454"/>
          <a:lstStyle>
            <a:lvl1pPr marL="0" indent="0">
              <a:buNone/>
              <a:defRPr sz="1400"/>
            </a:lvl1pPr>
            <a:lvl2pPr marL="454488" indent="0">
              <a:buNone/>
              <a:defRPr sz="1200"/>
            </a:lvl2pPr>
            <a:lvl3pPr marL="908945" indent="0">
              <a:buNone/>
              <a:defRPr sz="1000"/>
            </a:lvl3pPr>
            <a:lvl4pPr marL="1363412" indent="0">
              <a:buNone/>
              <a:defRPr sz="900"/>
            </a:lvl4pPr>
            <a:lvl5pPr marL="1817867" indent="0">
              <a:buNone/>
              <a:defRPr sz="900"/>
            </a:lvl5pPr>
            <a:lvl6pPr marL="2272338" indent="0">
              <a:buNone/>
              <a:defRPr sz="900"/>
            </a:lvl6pPr>
            <a:lvl7pPr marL="2726806" indent="0">
              <a:buNone/>
              <a:defRPr sz="900"/>
            </a:lvl7pPr>
            <a:lvl8pPr marL="3181264" indent="0">
              <a:buNone/>
              <a:defRPr sz="900"/>
            </a:lvl8pPr>
            <a:lvl9pPr marL="3635747" indent="0">
              <a:buNone/>
              <a:defRPr sz="9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</p:spTree>
  </p:cSld>
  <p:clrMapOvr>
    <a:masterClrMapping/>
  </p:clrMapOvr>
</p:sldLayout>
</file>

<file path=ppt/slideLayouts/slideLayout24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캡션 있는 그림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2090738" y="5200652"/>
            <a:ext cx="6400800" cy="614363"/>
          </a:xfrm>
          <a:prstGeom prst="rect">
            <a:avLst/>
          </a:prstGeom>
        </p:spPr>
        <p:txBody>
          <a:bodyPr lIns="90893" tIns="45454" rIns="90893" bIns="45454" anchor="b"/>
          <a:lstStyle>
            <a:lvl1pPr algn="l">
              <a:defRPr sz="2100" b="1"/>
            </a:lvl1pPr>
          </a:lstStyle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그림 개체 틀 2"/>
          <p:cNvSpPr>
            <a:spLocks noGrp="1"/>
          </p:cNvSpPr>
          <p:nvPr>
            <p:ph type="pic" idx="1"/>
          </p:nvPr>
        </p:nvSpPr>
        <p:spPr>
          <a:xfrm>
            <a:off x="2090738" y="663575"/>
            <a:ext cx="6400800" cy="4457700"/>
          </a:xfrm>
          <a:prstGeom prst="rect">
            <a:avLst/>
          </a:prstGeom>
        </p:spPr>
        <p:txBody>
          <a:bodyPr lIns="90893" tIns="45454" rIns="90893" bIns="45454"/>
          <a:lstStyle>
            <a:lvl1pPr marL="0" indent="0">
              <a:buNone/>
              <a:defRPr sz="3200"/>
            </a:lvl1pPr>
            <a:lvl2pPr marL="454488" indent="0">
              <a:buNone/>
              <a:defRPr sz="2800"/>
            </a:lvl2pPr>
            <a:lvl3pPr marL="908945" indent="0">
              <a:buNone/>
              <a:defRPr sz="2400"/>
            </a:lvl3pPr>
            <a:lvl4pPr marL="1363412" indent="0">
              <a:buNone/>
              <a:defRPr sz="2100"/>
            </a:lvl4pPr>
            <a:lvl5pPr marL="1817867" indent="0">
              <a:buNone/>
              <a:defRPr sz="2100"/>
            </a:lvl5pPr>
            <a:lvl6pPr marL="2272338" indent="0">
              <a:buNone/>
              <a:defRPr sz="2100"/>
            </a:lvl6pPr>
            <a:lvl7pPr marL="2726806" indent="0">
              <a:buNone/>
              <a:defRPr sz="2100"/>
            </a:lvl7pPr>
            <a:lvl8pPr marL="3181264" indent="0">
              <a:buNone/>
              <a:defRPr sz="2100"/>
            </a:lvl8pPr>
            <a:lvl9pPr marL="3635747" indent="0">
              <a:buNone/>
              <a:defRPr sz="2100"/>
            </a:lvl9pPr>
          </a:lstStyle>
          <a:p>
            <a:endParaRPr lang="ko-KR" altLang="en-US"/>
          </a:p>
        </p:txBody>
      </p:sp>
      <p:sp>
        <p:nvSpPr>
          <p:cNvPr id="4" name="텍스트 개체 틀 3"/>
          <p:cNvSpPr>
            <a:spLocks noGrp="1"/>
          </p:cNvSpPr>
          <p:nvPr>
            <p:ph type="body" sz="half" idx="2"/>
          </p:nvPr>
        </p:nvSpPr>
        <p:spPr>
          <a:xfrm>
            <a:off x="2090738" y="5815015"/>
            <a:ext cx="6400800" cy="871537"/>
          </a:xfrm>
          <a:prstGeom prst="rect">
            <a:avLst/>
          </a:prstGeom>
        </p:spPr>
        <p:txBody>
          <a:bodyPr lIns="90893" tIns="45454" rIns="90893" bIns="45454"/>
          <a:lstStyle>
            <a:lvl1pPr marL="0" indent="0">
              <a:buNone/>
              <a:defRPr sz="1400"/>
            </a:lvl1pPr>
            <a:lvl2pPr marL="454488" indent="0">
              <a:buNone/>
              <a:defRPr sz="1200"/>
            </a:lvl2pPr>
            <a:lvl3pPr marL="908945" indent="0">
              <a:buNone/>
              <a:defRPr sz="1000"/>
            </a:lvl3pPr>
            <a:lvl4pPr marL="1363412" indent="0">
              <a:buNone/>
              <a:defRPr sz="900"/>
            </a:lvl4pPr>
            <a:lvl5pPr marL="1817867" indent="0">
              <a:buNone/>
              <a:defRPr sz="900"/>
            </a:lvl5pPr>
            <a:lvl6pPr marL="2272338" indent="0">
              <a:buNone/>
              <a:defRPr sz="900"/>
            </a:lvl6pPr>
            <a:lvl7pPr marL="2726806" indent="0">
              <a:buNone/>
              <a:defRPr sz="900"/>
            </a:lvl7pPr>
            <a:lvl8pPr marL="3181264" indent="0">
              <a:buNone/>
              <a:defRPr sz="900"/>
            </a:lvl8pPr>
            <a:lvl9pPr marL="3635747" indent="0">
              <a:buNone/>
              <a:defRPr sz="9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</p:spTree>
  </p:cSld>
  <p:clrMapOvr>
    <a:masterClrMapping/>
  </p:clrMapOvr>
</p:sldLayout>
</file>

<file path=ppt/slideLayouts/slideLayout24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제목 및 세로 텍스트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533400" y="296863"/>
            <a:ext cx="9601200" cy="1238250"/>
          </a:xfrm>
          <a:prstGeom prst="rect">
            <a:avLst/>
          </a:prstGeom>
        </p:spPr>
        <p:txBody>
          <a:bodyPr lIns="90893" tIns="45454" rIns="90893" bIns="45454"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세로 텍스트 개체 틀 2"/>
          <p:cNvSpPr>
            <a:spLocks noGrp="1"/>
          </p:cNvSpPr>
          <p:nvPr>
            <p:ph type="body" orient="vert" idx="1"/>
          </p:nvPr>
        </p:nvSpPr>
        <p:spPr>
          <a:xfrm>
            <a:off x="533400" y="1733553"/>
            <a:ext cx="9601200" cy="4903789"/>
          </a:xfrm>
          <a:prstGeom prst="rect">
            <a:avLst/>
          </a:prstGeom>
        </p:spPr>
        <p:txBody>
          <a:bodyPr vert="eaVert" lIns="90893" tIns="45454" rIns="90893" bIns="45454"/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</p:spTree>
  </p:cSld>
  <p:clrMapOvr>
    <a:masterClrMapping/>
  </p:clrMapOvr>
</p:sldLayout>
</file>

<file path=ppt/slideLayouts/slideLayout24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세로 제목 및 텍스트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세로 제목 1"/>
          <p:cNvSpPr>
            <a:spLocks noGrp="1"/>
          </p:cNvSpPr>
          <p:nvPr>
            <p:ph type="title" orient="vert"/>
          </p:nvPr>
        </p:nvSpPr>
        <p:spPr>
          <a:xfrm>
            <a:off x="7734300" y="296869"/>
            <a:ext cx="2400300" cy="6340475"/>
          </a:xfrm>
          <a:prstGeom prst="rect">
            <a:avLst/>
          </a:prstGeom>
        </p:spPr>
        <p:txBody>
          <a:bodyPr vert="eaVert" lIns="90893" tIns="45454" rIns="90893" bIns="45454"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세로 텍스트 개체 틀 2"/>
          <p:cNvSpPr>
            <a:spLocks noGrp="1"/>
          </p:cNvSpPr>
          <p:nvPr>
            <p:ph type="body" orient="vert" idx="1"/>
          </p:nvPr>
        </p:nvSpPr>
        <p:spPr>
          <a:xfrm>
            <a:off x="533400" y="296869"/>
            <a:ext cx="7048500" cy="6340475"/>
          </a:xfrm>
          <a:prstGeom prst="rect">
            <a:avLst/>
          </a:prstGeom>
        </p:spPr>
        <p:txBody>
          <a:bodyPr vert="eaVert" lIns="90893" tIns="45454" rIns="90893" bIns="45454"/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</p:spTree>
  </p:cSld>
  <p:clrMapOvr>
    <a:masterClrMapping/>
  </p:clrMapOvr>
</p:sldLayout>
</file>

<file path=ppt/slideLayouts/slideLayout248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내용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내용 개체 틀 1"/>
          <p:cNvSpPr>
            <a:spLocks noGrp="1"/>
          </p:cNvSpPr>
          <p:nvPr>
            <p:ph/>
          </p:nvPr>
        </p:nvSpPr>
        <p:spPr>
          <a:xfrm>
            <a:off x="533400" y="296869"/>
            <a:ext cx="9601200" cy="6340475"/>
          </a:xfrm>
          <a:prstGeom prst="rect">
            <a:avLst/>
          </a:prstGeom>
        </p:spPr>
        <p:txBody>
          <a:bodyPr lIns="90893" tIns="45454" rIns="90893" bIns="45454"/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</p:spTree>
  </p:cSld>
  <p:clrMapOvr>
    <a:masterClrMapping/>
  </p:clrMapOvr>
</p:sldLayout>
</file>

<file path=ppt/slideLayouts/slideLayout24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제목 슬라이드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80354" name="Picture 2" descr="blue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xmlns=""/>
              </a:ext>
            </a:extLst>
          </a:blip>
          <a:srcRect/>
          <a:stretch>
            <a:fillRect/>
          </a:stretch>
        </p:blipFill>
        <p:spPr bwMode="auto">
          <a:xfrm>
            <a:off x="4" y="0"/>
            <a:ext cx="10690226" cy="4365625"/>
          </a:xfrm>
          <a:prstGeom prst="rect">
            <a:avLst/>
          </a:prstGeom>
          <a:noFill/>
        </p:spPr>
      </p:pic>
      <p:grpSp>
        <p:nvGrpSpPr>
          <p:cNvPr id="1380355" name="Group 3"/>
          <p:cNvGrpSpPr>
            <a:grpSpLocks/>
          </p:cNvGrpSpPr>
          <p:nvPr/>
        </p:nvGrpSpPr>
        <p:grpSpPr bwMode="auto">
          <a:xfrm>
            <a:off x="101660" y="47632"/>
            <a:ext cx="10406064" cy="536575"/>
            <a:chOff x="54" y="28"/>
            <a:chExt cx="5618" cy="312"/>
          </a:xfrm>
        </p:grpSpPr>
        <p:sp>
          <p:nvSpPr>
            <p:cNvPr id="1380356" name="Oval 4"/>
            <p:cNvSpPr>
              <a:spLocks noChangeArrowheads="1"/>
            </p:cNvSpPr>
            <p:nvPr/>
          </p:nvSpPr>
          <p:spPr bwMode="auto">
            <a:xfrm>
              <a:off x="54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380357" name="Oval 5"/>
            <p:cNvSpPr>
              <a:spLocks noChangeArrowheads="1"/>
            </p:cNvSpPr>
            <p:nvPr/>
          </p:nvSpPr>
          <p:spPr bwMode="auto">
            <a:xfrm>
              <a:off x="22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380358" name="Oval 6"/>
            <p:cNvSpPr>
              <a:spLocks noChangeArrowheads="1"/>
            </p:cNvSpPr>
            <p:nvPr/>
          </p:nvSpPr>
          <p:spPr bwMode="auto">
            <a:xfrm>
              <a:off x="41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380359" name="Oval 7"/>
            <p:cNvSpPr>
              <a:spLocks noChangeArrowheads="1"/>
            </p:cNvSpPr>
            <p:nvPr/>
          </p:nvSpPr>
          <p:spPr bwMode="auto">
            <a:xfrm>
              <a:off x="60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380360" name="Oval 8"/>
            <p:cNvSpPr>
              <a:spLocks noChangeArrowheads="1"/>
            </p:cNvSpPr>
            <p:nvPr/>
          </p:nvSpPr>
          <p:spPr bwMode="auto">
            <a:xfrm>
              <a:off x="79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380361" name="Oval 9"/>
            <p:cNvSpPr>
              <a:spLocks noChangeArrowheads="1"/>
            </p:cNvSpPr>
            <p:nvPr/>
          </p:nvSpPr>
          <p:spPr bwMode="auto">
            <a:xfrm>
              <a:off x="98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380362" name="Oval 10"/>
            <p:cNvSpPr>
              <a:spLocks noChangeArrowheads="1"/>
            </p:cNvSpPr>
            <p:nvPr/>
          </p:nvSpPr>
          <p:spPr bwMode="auto">
            <a:xfrm>
              <a:off x="117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380363" name="Oval 11"/>
            <p:cNvSpPr>
              <a:spLocks noChangeArrowheads="1"/>
            </p:cNvSpPr>
            <p:nvPr/>
          </p:nvSpPr>
          <p:spPr bwMode="auto">
            <a:xfrm>
              <a:off x="136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380364" name="Oval 12"/>
            <p:cNvSpPr>
              <a:spLocks noChangeArrowheads="1"/>
            </p:cNvSpPr>
            <p:nvPr/>
          </p:nvSpPr>
          <p:spPr bwMode="auto">
            <a:xfrm>
              <a:off x="155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380365" name="Oval 13"/>
            <p:cNvSpPr>
              <a:spLocks noChangeArrowheads="1"/>
            </p:cNvSpPr>
            <p:nvPr/>
          </p:nvSpPr>
          <p:spPr bwMode="auto">
            <a:xfrm>
              <a:off x="174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380366" name="Oval 14"/>
            <p:cNvSpPr>
              <a:spLocks noChangeArrowheads="1"/>
            </p:cNvSpPr>
            <p:nvPr/>
          </p:nvSpPr>
          <p:spPr bwMode="auto">
            <a:xfrm>
              <a:off x="193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380367" name="Oval 15"/>
            <p:cNvSpPr>
              <a:spLocks noChangeArrowheads="1"/>
            </p:cNvSpPr>
            <p:nvPr/>
          </p:nvSpPr>
          <p:spPr bwMode="auto">
            <a:xfrm>
              <a:off x="212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380368" name="Oval 16"/>
            <p:cNvSpPr>
              <a:spLocks noChangeArrowheads="1"/>
            </p:cNvSpPr>
            <p:nvPr/>
          </p:nvSpPr>
          <p:spPr bwMode="auto">
            <a:xfrm>
              <a:off x="231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380369" name="Oval 17"/>
            <p:cNvSpPr>
              <a:spLocks noChangeArrowheads="1"/>
            </p:cNvSpPr>
            <p:nvPr/>
          </p:nvSpPr>
          <p:spPr bwMode="auto">
            <a:xfrm>
              <a:off x="250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380370" name="Oval 18"/>
            <p:cNvSpPr>
              <a:spLocks noChangeArrowheads="1"/>
            </p:cNvSpPr>
            <p:nvPr/>
          </p:nvSpPr>
          <p:spPr bwMode="auto">
            <a:xfrm>
              <a:off x="269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380371" name="Oval 19"/>
            <p:cNvSpPr>
              <a:spLocks noChangeArrowheads="1"/>
            </p:cNvSpPr>
            <p:nvPr/>
          </p:nvSpPr>
          <p:spPr bwMode="auto">
            <a:xfrm>
              <a:off x="288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380372" name="Oval 20"/>
            <p:cNvSpPr>
              <a:spLocks noChangeArrowheads="1"/>
            </p:cNvSpPr>
            <p:nvPr/>
          </p:nvSpPr>
          <p:spPr bwMode="auto">
            <a:xfrm>
              <a:off x="307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380373" name="Oval 21"/>
            <p:cNvSpPr>
              <a:spLocks noChangeArrowheads="1"/>
            </p:cNvSpPr>
            <p:nvPr/>
          </p:nvSpPr>
          <p:spPr bwMode="auto">
            <a:xfrm>
              <a:off x="326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380374" name="Oval 22"/>
            <p:cNvSpPr>
              <a:spLocks noChangeArrowheads="1"/>
            </p:cNvSpPr>
            <p:nvPr/>
          </p:nvSpPr>
          <p:spPr bwMode="auto">
            <a:xfrm>
              <a:off x="345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380375" name="Oval 23"/>
            <p:cNvSpPr>
              <a:spLocks noChangeArrowheads="1"/>
            </p:cNvSpPr>
            <p:nvPr/>
          </p:nvSpPr>
          <p:spPr bwMode="auto">
            <a:xfrm>
              <a:off x="364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380376" name="Oval 24"/>
            <p:cNvSpPr>
              <a:spLocks noChangeArrowheads="1"/>
            </p:cNvSpPr>
            <p:nvPr/>
          </p:nvSpPr>
          <p:spPr bwMode="auto">
            <a:xfrm>
              <a:off x="383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380377" name="Oval 25"/>
            <p:cNvSpPr>
              <a:spLocks noChangeArrowheads="1"/>
            </p:cNvSpPr>
            <p:nvPr/>
          </p:nvSpPr>
          <p:spPr bwMode="auto">
            <a:xfrm>
              <a:off x="402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380378" name="Oval 26"/>
            <p:cNvSpPr>
              <a:spLocks noChangeArrowheads="1"/>
            </p:cNvSpPr>
            <p:nvPr/>
          </p:nvSpPr>
          <p:spPr bwMode="auto">
            <a:xfrm>
              <a:off x="421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380379" name="Oval 27"/>
            <p:cNvSpPr>
              <a:spLocks noChangeArrowheads="1"/>
            </p:cNvSpPr>
            <p:nvPr/>
          </p:nvSpPr>
          <p:spPr bwMode="auto">
            <a:xfrm>
              <a:off x="440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380380" name="Oval 28"/>
            <p:cNvSpPr>
              <a:spLocks noChangeArrowheads="1"/>
            </p:cNvSpPr>
            <p:nvPr/>
          </p:nvSpPr>
          <p:spPr bwMode="auto">
            <a:xfrm>
              <a:off x="459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380381" name="Oval 29"/>
            <p:cNvSpPr>
              <a:spLocks noChangeArrowheads="1"/>
            </p:cNvSpPr>
            <p:nvPr/>
          </p:nvSpPr>
          <p:spPr bwMode="auto">
            <a:xfrm>
              <a:off x="478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380382" name="Oval 30"/>
            <p:cNvSpPr>
              <a:spLocks noChangeArrowheads="1"/>
            </p:cNvSpPr>
            <p:nvPr/>
          </p:nvSpPr>
          <p:spPr bwMode="auto">
            <a:xfrm>
              <a:off x="497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380383" name="Oval 31"/>
            <p:cNvSpPr>
              <a:spLocks noChangeArrowheads="1"/>
            </p:cNvSpPr>
            <p:nvPr/>
          </p:nvSpPr>
          <p:spPr bwMode="auto">
            <a:xfrm>
              <a:off x="516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380384" name="Oval 32"/>
            <p:cNvSpPr>
              <a:spLocks noChangeArrowheads="1"/>
            </p:cNvSpPr>
            <p:nvPr/>
          </p:nvSpPr>
          <p:spPr bwMode="auto">
            <a:xfrm>
              <a:off x="535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380385" name="Oval 33"/>
            <p:cNvSpPr>
              <a:spLocks noChangeArrowheads="1"/>
            </p:cNvSpPr>
            <p:nvPr/>
          </p:nvSpPr>
          <p:spPr bwMode="auto">
            <a:xfrm>
              <a:off x="554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380386" name="Oval 34"/>
            <p:cNvSpPr>
              <a:spLocks noChangeArrowheads="1"/>
            </p:cNvSpPr>
            <p:nvPr/>
          </p:nvSpPr>
          <p:spPr bwMode="auto">
            <a:xfrm>
              <a:off x="600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380387" name="Oval 35"/>
            <p:cNvSpPr>
              <a:spLocks noChangeArrowheads="1"/>
            </p:cNvSpPr>
            <p:nvPr/>
          </p:nvSpPr>
          <p:spPr bwMode="auto">
            <a:xfrm>
              <a:off x="790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380388" name="Oval 36"/>
            <p:cNvSpPr>
              <a:spLocks noChangeArrowheads="1"/>
            </p:cNvSpPr>
            <p:nvPr/>
          </p:nvSpPr>
          <p:spPr bwMode="auto">
            <a:xfrm>
              <a:off x="980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380389" name="Oval 37"/>
            <p:cNvSpPr>
              <a:spLocks noChangeArrowheads="1"/>
            </p:cNvSpPr>
            <p:nvPr/>
          </p:nvSpPr>
          <p:spPr bwMode="auto">
            <a:xfrm>
              <a:off x="1170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380390" name="Oval 38"/>
            <p:cNvSpPr>
              <a:spLocks noChangeArrowheads="1"/>
            </p:cNvSpPr>
            <p:nvPr/>
          </p:nvSpPr>
          <p:spPr bwMode="auto">
            <a:xfrm>
              <a:off x="1360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380391" name="Oval 39"/>
            <p:cNvSpPr>
              <a:spLocks noChangeArrowheads="1"/>
            </p:cNvSpPr>
            <p:nvPr/>
          </p:nvSpPr>
          <p:spPr bwMode="auto">
            <a:xfrm>
              <a:off x="230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380392" name="Oval 40"/>
            <p:cNvSpPr>
              <a:spLocks noChangeArrowheads="1"/>
            </p:cNvSpPr>
            <p:nvPr/>
          </p:nvSpPr>
          <p:spPr bwMode="auto">
            <a:xfrm>
              <a:off x="249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380393" name="Oval 41"/>
            <p:cNvSpPr>
              <a:spLocks noChangeArrowheads="1"/>
            </p:cNvSpPr>
            <p:nvPr/>
          </p:nvSpPr>
          <p:spPr bwMode="auto">
            <a:xfrm>
              <a:off x="268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380394" name="Oval 42"/>
            <p:cNvSpPr>
              <a:spLocks noChangeArrowheads="1"/>
            </p:cNvSpPr>
            <p:nvPr/>
          </p:nvSpPr>
          <p:spPr bwMode="auto">
            <a:xfrm>
              <a:off x="287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380395" name="Oval 43"/>
            <p:cNvSpPr>
              <a:spLocks noChangeArrowheads="1"/>
            </p:cNvSpPr>
            <p:nvPr/>
          </p:nvSpPr>
          <p:spPr bwMode="auto">
            <a:xfrm>
              <a:off x="306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380396" name="Oval 44"/>
            <p:cNvSpPr>
              <a:spLocks noChangeArrowheads="1"/>
            </p:cNvSpPr>
            <p:nvPr/>
          </p:nvSpPr>
          <p:spPr bwMode="auto">
            <a:xfrm>
              <a:off x="325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380397" name="Oval 45"/>
            <p:cNvSpPr>
              <a:spLocks noChangeArrowheads="1"/>
            </p:cNvSpPr>
            <p:nvPr/>
          </p:nvSpPr>
          <p:spPr bwMode="auto">
            <a:xfrm>
              <a:off x="344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380398" name="Oval 46"/>
            <p:cNvSpPr>
              <a:spLocks noChangeArrowheads="1"/>
            </p:cNvSpPr>
            <p:nvPr/>
          </p:nvSpPr>
          <p:spPr bwMode="auto">
            <a:xfrm>
              <a:off x="363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380399" name="Oval 47"/>
            <p:cNvSpPr>
              <a:spLocks noChangeArrowheads="1"/>
            </p:cNvSpPr>
            <p:nvPr/>
          </p:nvSpPr>
          <p:spPr bwMode="auto">
            <a:xfrm>
              <a:off x="382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380400" name="Oval 48"/>
            <p:cNvSpPr>
              <a:spLocks noChangeArrowheads="1"/>
            </p:cNvSpPr>
            <p:nvPr/>
          </p:nvSpPr>
          <p:spPr bwMode="auto">
            <a:xfrm>
              <a:off x="401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380401" name="Oval 49"/>
            <p:cNvSpPr>
              <a:spLocks noChangeArrowheads="1"/>
            </p:cNvSpPr>
            <p:nvPr/>
          </p:nvSpPr>
          <p:spPr bwMode="auto">
            <a:xfrm>
              <a:off x="420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380402" name="Oval 50"/>
            <p:cNvSpPr>
              <a:spLocks noChangeArrowheads="1"/>
            </p:cNvSpPr>
            <p:nvPr/>
          </p:nvSpPr>
          <p:spPr bwMode="auto">
            <a:xfrm>
              <a:off x="439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380403" name="Oval 51"/>
            <p:cNvSpPr>
              <a:spLocks noChangeArrowheads="1"/>
            </p:cNvSpPr>
            <p:nvPr/>
          </p:nvSpPr>
          <p:spPr bwMode="auto">
            <a:xfrm>
              <a:off x="5348" y="32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380404" name="Oval 52"/>
            <p:cNvSpPr>
              <a:spLocks noChangeArrowheads="1"/>
            </p:cNvSpPr>
            <p:nvPr/>
          </p:nvSpPr>
          <p:spPr bwMode="auto">
            <a:xfrm>
              <a:off x="5538" y="32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</p:grpSp>
      <p:grpSp>
        <p:nvGrpSpPr>
          <p:cNvPr id="1380405" name="Group 53"/>
          <p:cNvGrpSpPr>
            <a:grpSpLocks/>
          </p:cNvGrpSpPr>
          <p:nvPr/>
        </p:nvGrpSpPr>
        <p:grpSpPr bwMode="auto">
          <a:xfrm rot="-2166924">
            <a:off x="919218" y="-2576514"/>
            <a:ext cx="12020551" cy="6251577"/>
            <a:chOff x="266" y="453"/>
            <a:chExt cx="6490" cy="1666"/>
          </a:xfrm>
        </p:grpSpPr>
        <p:sp>
          <p:nvSpPr>
            <p:cNvPr id="1380406" name="Freeform 54"/>
            <p:cNvSpPr>
              <a:spLocks/>
            </p:cNvSpPr>
            <p:nvPr/>
          </p:nvSpPr>
          <p:spPr bwMode="auto">
            <a:xfrm>
              <a:off x="266" y="570"/>
              <a:ext cx="4772" cy="1549"/>
            </a:xfrm>
            <a:custGeom>
              <a:avLst/>
              <a:gdLst/>
              <a:ahLst/>
              <a:cxnLst>
                <a:cxn ang="0">
                  <a:pos x="4772" y="2929"/>
                </a:cxn>
                <a:cxn ang="0">
                  <a:pos x="4719" y="2956"/>
                </a:cxn>
                <a:cxn ang="0">
                  <a:pos x="4658" y="2985"/>
                </a:cxn>
                <a:cxn ang="0">
                  <a:pos x="4574" y="3017"/>
                </a:cxn>
                <a:cxn ang="0">
                  <a:pos x="4472" y="3048"/>
                </a:cxn>
                <a:cxn ang="0">
                  <a:pos x="4351" y="3076"/>
                </a:cxn>
                <a:cxn ang="0">
                  <a:pos x="4215" y="3093"/>
                </a:cxn>
                <a:cxn ang="0">
                  <a:pos x="4141" y="3097"/>
                </a:cxn>
                <a:cxn ang="0">
                  <a:pos x="4065" y="3097"/>
                </a:cxn>
                <a:cxn ang="0">
                  <a:pos x="3984" y="3092"/>
                </a:cxn>
                <a:cxn ang="0">
                  <a:pos x="3902" y="3082"/>
                </a:cxn>
                <a:cxn ang="0">
                  <a:pos x="3818" y="3066"/>
                </a:cxn>
                <a:cxn ang="0">
                  <a:pos x="3730" y="3045"/>
                </a:cxn>
                <a:cxn ang="0">
                  <a:pos x="3640" y="3016"/>
                </a:cxn>
                <a:cxn ang="0">
                  <a:pos x="3548" y="2980"/>
                </a:cxn>
                <a:cxn ang="0">
                  <a:pos x="3455" y="2937"/>
                </a:cxn>
                <a:cxn ang="0">
                  <a:pos x="3361" y="2885"/>
                </a:cxn>
                <a:cxn ang="0">
                  <a:pos x="3265" y="2824"/>
                </a:cxn>
                <a:cxn ang="0">
                  <a:pos x="3169" y="2754"/>
                </a:cxn>
                <a:cxn ang="0">
                  <a:pos x="3072" y="2673"/>
                </a:cxn>
                <a:cxn ang="0">
                  <a:pos x="2974" y="2583"/>
                </a:cxn>
                <a:cxn ang="0">
                  <a:pos x="2876" y="2481"/>
                </a:cxn>
                <a:cxn ang="0">
                  <a:pos x="2778" y="2367"/>
                </a:cxn>
                <a:cxn ang="0">
                  <a:pos x="2681" y="2241"/>
                </a:cxn>
                <a:cxn ang="0">
                  <a:pos x="2583" y="2102"/>
                </a:cxn>
                <a:cxn ang="0">
                  <a:pos x="2488" y="1960"/>
                </a:cxn>
                <a:cxn ang="0">
                  <a:pos x="2303" y="1695"/>
                </a:cxn>
                <a:cxn ang="0">
                  <a:pos x="2125" y="1456"/>
                </a:cxn>
                <a:cxn ang="0">
                  <a:pos x="1953" y="1240"/>
                </a:cxn>
                <a:cxn ang="0">
                  <a:pos x="1788" y="1046"/>
                </a:cxn>
                <a:cxn ang="0">
                  <a:pos x="1628" y="873"/>
                </a:cxn>
                <a:cxn ang="0">
                  <a:pos x="1471" y="720"/>
                </a:cxn>
                <a:cxn ang="0">
                  <a:pos x="1317" y="584"/>
                </a:cxn>
                <a:cxn ang="0">
                  <a:pos x="1166" y="466"/>
                </a:cxn>
                <a:cxn ang="0">
                  <a:pos x="1014" y="365"/>
                </a:cxn>
                <a:cxn ang="0">
                  <a:pos x="865" y="277"/>
                </a:cxn>
                <a:cxn ang="0">
                  <a:pos x="713" y="203"/>
                </a:cxn>
                <a:cxn ang="0">
                  <a:pos x="560" y="140"/>
                </a:cxn>
                <a:cxn ang="0">
                  <a:pos x="405" y="90"/>
                </a:cxn>
                <a:cxn ang="0">
                  <a:pos x="247" y="48"/>
                </a:cxn>
                <a:cxn ang="0">
                  <a:pos x="84" y="14"/>
                </a:cxn>
              </a:cxnLst>
              <a:rect l="0" t="0" r="r" b="b"/>
              <a:pathLst>
                <a:path w="4772" h="3097">
                  <a:moveTo>
                    <a:pt x="4772" y="2929"/>
                  </a:moveTo>
                  <a:lnTo>
                    <a:pt x="4772" y="2929"/>
                  </a:lnTo>
                  <a:lnTo>
                    <a:pt x="4758" y="2937"/>
                  </a:lnTo>
                  <a:lnTo>
                    <a:pt x="4719" y="2956"/>
                  </a:lnTo>
                  <a:lnTo>
                    <a:pt x="4691" y="2971"/>
                  </a:lnTo>
                  <a:lnTo>
                    <a:pt x="4658" y="2985"/>
                  </a:lnTo>
                  <a:lnTo>
                    <a:pt x="4619" y="3001"/>
                  </a:lnTo>
                  <a:lnTo>
                    <a:pt x="4574" y="3017"/>
                  </a:lnTo>
                  <a:lnTo>
                    <a:pt x="4526" y="3034"/>
                  </a:lnTo>
                  <a:lnTo>
                    <a:pt x="4472" y="3048"/>
                  </a:lnTo>
                  <a:lnTo>
                    <a:pt x="4413" y="3063"/>
                  </a:lnTo>
                  <a:lnTo>
                    <a:pt x="4351" y="3076"/>
                  </a:lnTo>
                  <a:lnTo>
                    <a:pt x="4286" y="3085"/>
                  </a:lnTo>
                  <a:lnTo>
                    <a:pt x="4215" y="3093"/>
                  </a:lnTo>
                  <a:lnTo>
                    <a:pt x="4179" y="3095"/>
                  </a:lnTo>
                  <a:lnTo>
                    <a:pt x="4141" y="3097"/>
                  </a:lnTo>
                  <a:lnTo>
                    <a:pt x="4104" y="3097"/>
                  </a:lnTo>
                  <a:lnTo>
                    <a:pt x="4065" y="3097"/>
                  </a:lnTo>
                  <a:lnTo>
                    <a:pt x="4025" y="3095"/>
                  </a:lnTo>
                  <a:lnTo>
                    <a:pt x="3984" y="3092"/>
                  </a:lnTo>
                  <a:lnTo>
                    <a:pt x="3944" y="3087"/>
                  </a:lnTo>
                  <a:lnTo>
                    <a:pt x="3902" y="3082"/>
                  </a:lnTo>
                  <a:lnTo>
                    <a:pt x="3859" y="3076"/>
                  </a:lnTo>
                  <a:lnTo>
                    <a:pt x="3818" y="3066"/>
                  </a:lnTo>
                  <a:lnTo>
                    <a:pt x="3773" y="3056"/>
                  </a:lnTo>
                  <a:lnTo>
                    <a:pt x="3730" y="3045"/>
                  </a:lnTo>
                  <a:lnTo>
                    <a:pt x="3684" y="3032"/>
                  </a:lnTo>
                  <a:lnTo>
                    <a:pt x="3640" y="3016"/>
                  </a:lnTo>
                  <a:lnTo>
                    <a:pt x="3594" y="3000"/>
                  </a:lnTo>
                  <a:lnTo>
                    <a:pt x="3548" y="2980"/>
                  </a:lnTo>
                  <a:lnTo>
                    <a:pt x="3503" y="2959"/>
                  </a:lnTo>
                  <a:lnTo>
                    <a:pt x="3455" y="2937"/>
                  </a:lnTo>
                  <a:lnTo>
                    <a:pt x="3408" y="2912"/>
                  </a:lnTo>
                  <a:lnTo>
                    <a:pt x="3361" y="2885"/>
                  </a:lnTo>
                  <a:lnTo>
                    <a:pt x="3314" y="2856"/>
                  </a:lnTo>
                  <a:lnTo>
                    <a:pt x="3265" y="2824"/>
                  </a:lnTo>
                  <a:lnTo>
                    <a:pt x="3218" y="2790"/>
                  </a:lnTo>
                  <a:lnTo>
                    <a:pt x="3169" y="2754"/>
                  </a:lnTo>
                  <a:lnTo>
                    <a:pt x="3121" y="2715"/>
                  </a:lnTo>
                  <a:lnTo>
                    <a:pt x="3072" y="2673"/>
                  </a:lnTo>
                  <a:lnTo>
                    <a:pt x="3024" y="2630"/>
                  </a:lnTo>
                  <a:lnTo>
                    <a:pt x="2974" y="2583"/>
                  </a:lnTo>
                  <a:lnTo>
                    <a:pt x="2925" y="2533"/>
                  </a:lnTo>
                  <a:lnTo>
                    <a:pt x="2876" y="2481"/>
                  </a:lnTo>
                  <a:lnTo>
                    <a:pt x="2828" y="2425"/>
                  </a:lnTo>
                  <a:lnTo>
                    <a:pt x="2778" y="2367"/>
                  </a:lnTo>
                  <a:lnTo>
                    <a:pt x="2729" y="2305"/>
                  </a:lnTo>
                  <a:lnTo>
                    <a:pt x="2681" y="2241"/>
                  </a:lnTo>
                  <a:lnTo>
                    <a:pt x="2632" y="2173"/>
                  </a:lnTo>
                  <a:lnTo>
                    <a:pt x="2583" y="2102"/>
                  </a:lnTo>
                  <a:lnTo>
                    <a:pt x="2583" y="2102"/>
                  </a:lnTo>
                  <a:lnTo>
                    <a:pt x="2488" y="1960"/>
                  </a:lnTo>
                  <a:lnTo>
                    <a:pt x="2395" y="1824"/>
                  </a:lnTo>
                  <a:lnTo>
                    <a:pt x="2303" y="1695"/>
                  </a:lnTo>
                  <a:lnTo>
                    <a:pt x="2213" y="1572"/>
                  </a:lnTo>
                  <a:lnTo>
                    <a:pt x="2125" y="1456"/>
                  </a:lnTo>
                  <a:lnTo>
                    <a:pt x="2038" y="1345"/>
                  </a:lnTo>
                  <a:lnTo>
                    <a:pt x="1953" y="1240"/>
                  </a:lnTo>
                  <a:lnTo>
                    <a:pt x="1870" y="1140"/>
                  </a:lnTo>
                  <a:lnTo>
                    <a:pt x="1788" y="1046"/>
                  </a:lnTo>
                  <a:lnTo>
                    <a:pt x="1707" y="957"/>
                  </a:lnTo>
                  <a:lnTo>
                    <a:pt x="1628" y="873"/>
                  </a:lnTo>
                  <a:lnTo>
                    <a:pt x="1549" y="794"/>
                  </a:lnTo>
                  <a:lnTo>
                    <a:pt x="1471" y="720"/>
                  </a:lnTo>
                  <a:lnTo>
                    <a:pt x="1394" y="649"/>
                  </a:lnTo>
                  <a:lnTo>
                    <a:pt x="1317" y="584"/>
                  </a:lnTo>
                  <a:lnTo>
                    <a:pt x="1241" y="523"/>
                  </a:lnTo>
                  <a:lnTo>
                    <a:pt x="1166" y="466"/>
                  </a:lnTo>
                  <a:lnTo>
                    <a:pt x="1089" y="413"/>
                  </a:lnTo>
                  <a:lnTo>
                    <a:pt x="1014" y="365"/>
                  </a:lnTo>
                  <a:lnTo>
                    <a:pt x="940" y="319"/>
                  </a:lnTo>
                  <a:lnTo>
                    <a:pt x="865" y="277"/>
                  </a:lnTo>
                  <a:lnTo>
                    <a:pt x="790" y="239"/>
                  </a:lnTo>
                  <a:lnTo>
                    <a:pt x="713" y="203"/>
                  </a:lnTo>
                  <a:lnTo>
                    <a:pt x="637" y="171"/>
                  </a:lnTo>
                  <a:lnTo>
                    <a:pt x="560" y="140"/>
                  </a:lnTo>
                  <a:lnTo>
                    <a:pt x="484" y="114"/>
                  </a:lnTo>
                  <a:lnTo>
                    <a:pt x="405" y="90"/>
                  </a:lnTo>
                  <a:lnTo>
                    <a:pt x="327" y="67"/>
                  </a:lnTo>
                  <a:lnTo>
                    <a:pt x="247" y="48"/>
                  </a:lnTo>
                  <a:lnTo>
                    <a:pt x="166" y="30"/>
                  </a:lnTo>
                  <a:lnTo>
                    <a:pt x="84" y="14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380407" name="Freeform 55"/>
            <p:cNvSpPr>
              <a:spLocks/>
            </p:cNvSpPr>
            <p:nvPr/>
          </p:nvSpPr>
          <p:spPr bwMode="auto">
            <a:xfrm>
              <a:off x="275" y="591"/>
              <a:ext cx="4814" cy="1515"/>
            </a:xfrm>
            <a:custGeom>
              <a:avLst/>
              <a:gdLst/>
              <a:ahLst/>
              <a:cxnLst>
                <a:cxn ang="0">
                  <a:pos x="4814" y="2845"/>
                </a:cxn>
                <a:cxn ang="0">
                  <a:pos x="4763" y="2874"/>
                </a:cxn>
                <a:cxn ang="0">
                  <a:pos x="4701" y="2904"/>
                </a:cxn>
                <a:cxn ang="0">
                  <a:pos x="4618" y="2938"/>
                </a:cxn>
                <a:cxn ang="0">
                  <a:pos x="4517" y="2972"/>
                </a:cxn>
                <a:cxn ang="0">
                  <a:pos x="4396" y="3001"/>
                </a:cxn>
                <a:cxn ang="0">
                  <a:pos x="4260" y="3021"/>
                </a:cxn>
                <a:cxn ang="0">
                  <a:pos x="4186" y="3027"/>
                </a:cxn>
                <a:cxn ang="0">
                  <a:pos x="4110" y="3029"/>
                </a:cxn>
                <a:cxn ang="0">
                  <a:pos x="4031" y="3025"/>
                </a:cxn>
                <a:cxn ang="0">
                  <a:pos x="3948" y="3016"/>
                </a:cxn>
                <a:cxn ang="0">
                  <a:pos x="3863" y="3003"/>
                </a:cxn>
                <a:cxn ang="0">
                  <a:pos x="3774" y="2983"/>
                </a:cxn>
                <a:cxn ang="0">
                  <a:pos x="3684" y="2956"/>
                </a:cxn>
                <a:cxn ang="0">
                  <a:pos x="3592" y="2922"/>
                </a:cxn>
                <a:cxn ang="0">
                  <a:pos x="3499" y="2880"/>
                </a:cxn>
                <a:cxn ang="0">
                  <a:pos x="3403" y="2830"/>
                </a:cxn>
                <a:cxn ang="0">
                  <a:pos x="3308" y="2770"/>
                </a:cxn>
                <a:cxn ang="0">
                  <a:pos x="3209" y="2703"/>
                </a:cxn>
                <a:cxn ang="0">
                  <a:pos x="3110" y="2623"/>
                </a:cxn>
                <a:cxn ang="0">
                  <a:pos x="3012" y="2535"/>
                </a:cxn>
                <a:cxn ang="0">
                  <a:pos x="2913" y="2433"/>
                </a:cxn>
                <a:cxn ang="0">
                  <a:pos x="2813" y="2321"/>
                </a:cxn>
                <a:cxn ang="0">
                  <a:pos x="2713" y="2197"/>
                </a:cxn>
                <a:cxn ang="0">
                  <a:pos x="2615" y="2058"/>
                </a:cxn>
                <a:cxn ang="0">
                  <a:pos x="2516" y="1918"/>
                </a:cxn>
                <a:cxn ang="0">
                  <a:pos x="2327" y="1656"/>
                </a:cxn>
                <a:cxn ang="0">
                  <a:pos x="2145" y="1419"/>
                </a:cxn>
                <a:cxn ang="0">
                  <a:pos x="1972" y="1206"/>
                </a:cxn>
                <a:cxn ang="0">
                  <a:pos x="1802" y="1014"/>
                </a:cxn>
                <a:cxn ang="0">
                  <a:pos x="1640" y="842"/>
                </a:cxn>
                <a:cxn ang="0">
                  <a:pos x="1480" y="692"/>
                </a:cxn>
                <a:cxn ang="0">
                  <a:pos x="1325" y="560"/>
                </a:cxn>
                <a:cxn ang="0">
                  <a:pos x="1172" y="444"/>
                </a:cxn>
                <a:cxn ang="0">
                  <a:pos x="1019" y="343"/>
                </a:cxn>
                <a:cxn ang="0">
                  <a:pos x="868" y="260"/>
                </a:cxn>
                <a:cxn ang="0">
                  <a:pos x="715" y="188"/>
                </a:cxn>
                <a:cxn ang="0">
                  <a:pos x="563" y="129"/>
                </a:cxn>
                <a:cxn ang="0">
                  <a:pos x="406" y="80"/>
                </a:cxn>
                <a:cxn ang="0">
                  <a:pos x="247" y="42"/>
                </a:cxn>
                <a:cxn ang="0">
                  <a:pos x="84" y="11"/>
                </a:cxn>
              </a:cxnLst>
              <a:rect l="0" t="0" r="r" b="b"/>
              <a:pathLst>
                <a:path w="4814" h="3029">
                  <a:moveTo>
                    <a:pt x="4814" y="2845"/>
                  </a:moveTo>
                  <a:lnTo>
                    <a:pt x="4814" y="2845"/>
                  </a:lnTo>
                  <a:lnTo>
                    <a:pt x="4801" y="2853"/>
                  </a:lnTo>
                  <a:lnTo>
                    <a:pt x="4763" y="2874"/>
                  </a:lnTo>
                  <a:lnTo>
                    <a:pt x="4735" y="2888"/>
                  </a:lnTo>
                  <a:lnTo>
                    <a:pt x="4701" y="2904"/>
                  </a:lnTo>
                  <a:lnTo>
                    <a:pt x="4663" y="2921"/>
                  </a:lnTo>
                  <a:lnTo>
                    <a:pt x="4618" y="2938"/>
                  </a:lnTo>
                  <a:lnTo>
                    <a:pt x="4570" y="2954"/>
                  </a:lnTo>
                  <a:lnTo>
                    <a:pt x="4517" y="2972"/>
                  </a:lnTo>
                  <a:lnTo>
                    <a:pt x="4459" y="2987"/>
                  </a:lnTo>
                  <a:lnTo>
                    <a:pt x="4396" y="3001"/>
                  </a:lnTo>
                  <a:lnTo>
                    <a:pt x="4331" y="3013"/>
                  </a:lnTo>
                  <a:lnTo>
                    <a:pt x="4260" y="3021"/>
                  </a:lnTo>
                  <a:lnTo>
                    <a:pt x="4224" y="3024"/>
                  </a:lnTo>
                  <a:lnTo>
                    <a:pt x="4186" y="3027"/>
                  </a:lnTo>
                  <a:lnTo>
                    <a:pt x="4149" y="3027"/>
                  </a:lnTo>
                  <a:lnTo>
                    <a:pt x="4110" y="3029"/>
                  </a:lnTo>
                  <a:lnTo>
                    <a:pt x="4071" y="3027"/>
                  </a:lnTo>
                  <a:lnTo>
                    <a:pt x="4031" y="3025"/>
                  </a:lnTo>
                  <a:lnTo>
                    <a:pt x="3989" y="3021"/>
                  </a:lnTo>
                  <a:lnTo>
                    <a:pt x="3948" y="3016"/>
                  </a:lnTo>
                  <a:lnTo>
                    <a:pt x="3906" y="3011"/>
                  </a:lnTo>
                  <a:lnTo>
                    <a:pt x="3863" y="3003"/>
                  </a:lnTo>
                  <a:lnTo>
                    <a:pt x="3818" y="2993"/>
                  </a:lnTo>
                  <a:lnTo>
                    <a:pt x="3774" y="2983"/>
                  </a:lnTo>
                  <a:lnTo>
                    <a:pt x="3730" y="2971"/>
                  </a:lnTo>
                  <a:lnTo>
                    <a:pt x="3684" y="2956"/>
                  </a:lnTo>
                  <a:lnTo>
                    <a:pt x="3639" y="2940"/>
                  </a:lnTo>
                  <a:lnTo>
                    <a:pt x="3592" y="2922"/>
                  </a:lnTo>
                  <a:lnTo>
                    <a:pt x="3546" y="2903"/>
                  </a:lnTo>
                  <a:lnTo>
                    <a:pt x="3499" y="2880"/>
                  </a:lnTo>
                  <a:lnTo>
                    <a:pt x="3452" y="2856"/>
                  </a:lnTo>
                  <a:lnTo>
                    <a:pt x="3403" y="2830"/>
                  </a:lnTo>
                  <a:lnTo>
                    <a:pt x="3356" y="2801"/>
                  </a:lnTo>
                  <a:lnTo>
                    <a:pt x="3308" y="2770"/>
                  </a:lnTo>
                  <a:lnTo>
                    <a:pt x="3259" y="2738"/>
                  </a:lnTo>
                  <a:lnTo>
                    <a:pt x="3209" y="2703"/>
                  </a:lnTo>
                  <a:lnTo>
                    <a:pt x="3160" y="2664"/>
                  </a:lnTo>
                  <a:lnTo>
                    <a:pt x="3110" y="2623"/>
                  </a:lnTo>
                  <a:lnTo>
                    <a:pt x="3062" y="2580"/>
                  </a:lnTo>
                  <a:lnTo>
                    <a:pt x="3012" y="2535"/>
                  </a:lnTo>
                  <a:lnTo>
                    <a:pt x="2962" y="2485"/>
                  </a:lnTo>
                  <a:lnTo>
                    <a:pt x="2913" y="2433"/>
                  </a:lnTo>
                  <a:lnTo>
                    <a:pt x="2863" y="2378"/>
                  </a:lnTo>
                  <a:lnTo>
                    <a:pt x="2813" y="2321"/>
                  </a:lnTo>
                  <a:lnTo>
                    <a:pt x="2763" y="2260"/>
                  </a:lnTo>
                  <a:lnTo>
                    <a:pt x="2713" y="2197"/>
                  </a:lnTo>
                  <a:lnTo>
                    <a:pt x="2663" y="2129"/>
                  </a:lnTo>
                  <a:lnTo>
                    <a:pt x="2615" y="2058"/>
                  </a:lnTo>
                  <a:lnTo>
                    <a:pt x="2615" y="2058"/>
                  </a:lnTo>
                  <a:lnTo>
                    <a:pt x="2516" y="1918"/>
                  </a:lnTo>
                  <a:lnTo>
                    <a:pt x="2420" y="1784"/>
                  </a:lnTo>
                  <a:lnTo>
                    <a:pt x="2327" y="1656"/>
                  </a:lnTo>
                  <a:lnTo>
                    <a:pt x="2236" y="1535"/>
                  </a:lnTo>
                  <a:lnTo>
                    <a:pt x="2145" y="1419"/>
                  </a:lnTo>
                  <a:lnTo>
                    <a:pt x="2058" y="1309"/>
                  </a:lnTo>
                  <a:lnTo>
                    <a:pt x="1972" y="1206"/>
                  </a:lnTo>
                  <a:lnTo>
                    <a:pt x="1887" y="1107"/>
                  </a:lnTo>
                  <a:lnTo>
                    <a:pt x="1802" y="1014"/>
                  </a:lnTo>
                  <a:lnTo>
                    <a:pt x="1721" y="925"/>
                  </a:lnTo>
                  <a:lnTo>
                    <a:pt x="1640" y="842"/>
                  </a:lnTo>
                  <a:lnTo>
                    <a:pt x="1559" y="765"/>
                  </a:lnTo>
                  <a:lnTo>
                    <a:pt x="1480" y="692"/>
                  </a:lnTo>
                  <a:lnTo>
                    <a:pt x="1403" y="623"/>
                  </a:lnTo>
                  <a:lnTo>
                    <a:pt x="1325" y="560"/>
                  </a:lnTo>
                  <a:lnTo>
                    <a:pt x="1248" y="499"/>
                  </a:lnTo>
                  <a:lnTo>
                    <a:pt x="1172" y="444"/>
                  </a:lnTo>
                  <a:lnTo>
                    <a:pt x="1096" y="392"/>
                  </a:lnTo>
                  <a:lnTo>
                    <a:pt x="1019" y="343"/>
                  </a:lnTo>
                  <a:lnTo>
                    <a:pt x="944" y="300"/>
                  </a:lnTo>
                  <a:lnTo>
                    <a:pt x="868" y="260"/>
                  </a:lnTo>
                  <a:lnTo>
                    <a:pt x="792" y="222"/>
                  </a:lnTo>
                  <a:lnTo>
                    <a:pt x="715" y="188"/>
                  </a:lnTo>
                  <a:lnTo>
                    <a:pt x="639" y="158"/>
                  </a:lnTo>
                  <a:lnTo>
                    <a:pt x="563" y="129"/>
                  </a:lnTo>
                  <a:lnTo>
                    <a:pt x="485" y="103"/>
                  </a:lnTo>
                  <a:lnTo>
                    <a:pt x="406" y="80"/>
                  </a:lnTo>
                  <a:lnTo>
                    <a:pt x="327" y="61"/>
                  </a:lnTo>
                  <a:lnTo>
                    <a:pt x="247" y="42"/>
                  </a:lnTo>
                  <a:lnTo>
                    <a:pt x="165" y="25"/>
                  </a:lnTo>
                  <a:lnTo>
                    <a:pt x="84" y="11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380408" name="Freeform 56"/>
            <p:cNvSpPr>
              <a:spLocks/>
            </p:cNvSpPr>
            <p:nvPr/>
          </p:nvSpPr>
          <p:spPr bwMode="auto">
            <a:xfrm>
              <a:off x="284" y="611"/>
              <a:ext cx="4856" cy="1481"/>
            </a:xfrm>
            <a:custGeom>
              <a:avLst/>
              <a:gdLst/>
              <a:ahLst/>
              <a:cxnLst>
                <a:cxn ang="0">
                  <a:pos x="4856" y="2763"/>
                </a:cxn>
                <a:cxn ang="0">
                  <a:pos x="4805" y="2793"/>
                </a:cxn>
                <a:cxn ang="0">
                  <a:pos x="4745" y="2824"/>
                </a:cxn>
                <a:cxn ang="0">
                  <a:pos x="4662" y="2860"/>
                </a:cxn>
                <a:cxn ang="0">
                  <a:pos x="4561" y="2897"/>
                </a:cxn>
                <a:cxn ang="0">
                  <a:pos x="4441" y="2927"/>
                </a:cxn>
                <a:cxn ang="0">
                  <a:pos x="4305" y="2952"/>
                </a:cxn>
                <a:cxn ang="0">
                  <a:pos x="4232" y="2958"/>
                </a:cxn>
                <a:cxn ang="0">
                  <a:pos x="4155" y="2961"/>
                </a:cxn>
                <a:cxn ang="0">
                  <a:pos x="4076" y="2960"/>
                </a:cxn>
                <a:cxn ang="0">
                  <a:pos x="3993" y="2953"/>
                </a:cxn>
                <a:cxn ang="0">
                  <a:pos x="3907" y="2940"/>
                </a:cxn>
                <a:cxn ang="0">
                  <a:pos x="3819" y="2923"/>
                </a:cxn>
                <a:cxn ang="0">
                  <a:pos x="3729" y="2897"/>
                </a:cxn>
                <a:cxn ang="0">
                  <a:pos x="3636" y="2864"/>
                </a:cxn>
                <a:cxn ang="0">
                  <a:pos x="3541" y="2824"/>
                </a:cxn>
                <a:cxn ang="0">
                  <a:pos x="3446" y="2776"/>
                </a:cxn>
                <a:cxn ang="0">
                  <a:pos x="3348" y="2719"/>
                </a:cxn>
                <a:cxn ang="0">
                  <a:pos x="3250" y="2651"/>
                </a:cxn>
                <a:cxn ang="0">
                  <a:pos x="3150" y="2574"/>
                </a:cxn>
                <a:cxn ang="0">
                  <a:pos x="3050" y="2487"/>
                </a:cxn>
                <a:cxn ang="0">
                  <a:pos x="2949" y="2388"/>
                </a:cxn>
                <a:cxn ang="0">
                  <a:pos x="2847" y="2277"/>
                </a:cxn>
                <a:cxn ang="0">
                  <a:pos x="2746" y="2154"/>
                </a:cxn>
                <a:cxn ang="0">
                  <a:pos x="2645" y="2018"/>
                </a:cxn>
                <a:cxn ang="0">
                  <a:pos x="2545" y="1878"/>
                </a:cxn>
                <a:cxn ang="0">
                  <a:pos x="2352" y="1618"/>
                </a:cxn>
                <a:cxn ang="0">
                  <a:pos x="2167" y="1384"/>
                </a:cxn>
                <a:cxn ang="0">
                  <a:pos x="1989" y="1172"/>
                </a:cxn>
                <a:cxn ang="0">
                  <a:pos x="1818" y="983"/>
                </a:cxn>
                <a:cxn ang="0">
                  <a:pos x="1652" y="815"/>
                </a:cxn>
                <a:cxn ang="0">
                  <a:pos x="1491" y="667"/>
                </a:cxn>
                <a:cxn ang="0">
                  <a:pos x="1334" y="536"/>
                </a:cxn>
                <a:cxn ang="0">
                  <a:pos x="1178" y="423"/>
                </a:cxn>
                <a:cxn ang="0">
                  <a:pos x="1024" y="326"/>
                </a:cxn>
                <a:cxn ang="0">
                  <a:pos x="872" y="245"/>
                </a:cxn>
                <a:cxn ang="0">
                  <a:pos x="719" y="176"/>
                </a:cxn>
                <a:cxn ang="0">
                  <a:pos x="565" y="119"/>
                </a:cxn>
                <a:cxn ang="0">
                  <a:pos x="408" y="74"/>
                </a:cxn>
                <a:cxn ang="0">
                  <a:pos x="248" y="39"/>
                </a:cxn>
                <a:cxn ang="0">
                  <a:pos x="83" y="11"/>
                </a:cxn>
              </a:cxnLst>
              <a:rect l="0" t="0" r="r" b="b"/>
              <a:pathLst>
                <a:path w="4856" h="2961">
                  <a:moveTo>
                    <a:pt x="4856" y="2763"/>
                  </a:moveTo>
                  <a:lnTo>
                    <a:pt x="4856" y="2763"/>
                  </a:lnTo>
                  <a:lnTo>
                    <a:pt x="4844" y="2771"/>
                  </a:lnTo>
                  <a:lnTo>
                    <a:pt x="4805" y="2793"/>
                  </a:lnTo>
                  <a:lnTo>
                    <a:pt x="4777" y="2808"/>
                  </a:lnTo>
                  <a:lnTo>
                    <a:pt x="4745" y="2824"/>
                  </a:lnTo>
                  <a:lnTo>
                    <a:pt x="4706" y="2842"/>
                  </a:lnTo>
                  <a:lnTo>
                    <a:pt x="4662" y="2860"/>
                  </a:lnTo>
                  <a:lnTo>
                    <a:pt x="4613" y="2879"/>
                  </a:lnTo>
                  <a:lnTo>
                    <a:pt x="4561" y="2897"/>
                  </a:lnTo>
                  <a:lnTo>
                    <a:pt x="4504" y="2913"/>
                  </a:lnTo>
                  <a:lnTo>
                    <a:pt x="4441" y="2927"/>
                  </a:lnTo>
                  <a:lnTo>
                    <a:pt x="4375" y="2940"/>
                  </a:lnTo>
                  <a:lnTo>
                    <a:pt x="4305" y="2952"/>
                  </a:lnTo>
                  <a:lnTo>
                    <a:pt x="4269" y="2955"/>
                  </a:lnTo>
                  <a:lnTo>
                    <a:pt x="4232" y="2958"/>
                  </a:lnTo>
                  <a:lnTo>
                    <a:pt x="4194" y="2960"/>
                  </a:lnTo>
                  <a:lnTo>
                    <a:pt x="4155" y="2961"/>
                  </a:lnTo>
                  <a:lnTo>
                    <a:pt x="4116" y="2961"/>
                  </a:lnTo>
                  <a:lnTo>
                    <a:pt x="4076" y="2960"/>
                  </a:lnTo>
                  <a:lnTo>
                    <a:pt x="4034" y="2956"/>
                  </a:lnTo>
                  <a:lnTo>
                    <a:pt x="3993" y="2953"/>
                  </a:lnTo>
                  <a:lnTo>
                    <a:pt x="3950" y="2947"/>
                  </a:lnTo>
                  <a:lnTo>
                    <a:pt x="3907" y="2940"/>
                  </a:lnTo>
                  <a:lnTo>
                    <a:pt x="3864" y="2932"/>
                  </a:lnTo>
                  <a:lnTo>
                    <a:pt x="3819" y="2923"/>
                  </a:lnTo>
                  <a:lnTo>
                    <a:pt x="3773" y="2911"/>
                  </a:lnTo>
                  <a:lnTo>
                    <a:pt x="3729" y="2897"/>
                  </a:lnTo>
                  <a:lnTo>
                    <a:pt x="3683" y="2882"/>
                  </a:lnTo>
                  <a:lnTo>
                    <a:pt x="3636" y="2864"/>
                  </a:lnTo>
                  <a:lnTo>
                    <a:pt x="3589" y="2845"/>
                  </a:lnTo>
                  <a:lnTo>
                    <a:pt x="3541" y="2824"/>
                  </a:lnTo>
                  <a:lnTo>
                    <a:pt x="3494" y="2801"/>
                  </a:lnTo>
                  <a:lnTo>
                    <a:pt x="3446" y="2776"/>
                  </a:lnTo>
                  <a:lnTo>
                    <a:pt x="3397" y="2748"/>
                  </a:lnTo>
                  <a:lnTo>
                    <a:pt x="3348" y="2719"/>
                  </a:lnTo>
                  <a:lnTo>
                    <a:pt x="3299" y="2687"/>
                  </a:lnTo>
                  <a:lnTo>
                    <a:pt x="3250" y="2651"/>
                  </a:lnTo>
                  <a:lnTo>
                    <a:pt x="3200" y="2614"/>
                  </a:lnTo>
                  <a:lnTo>
                    <a:pt x="3150" y="2574"/>
                  </a:lnTo>
                  <a:lnTo>
                    <a:pt x="3100" y="2532"/>
                  </a:lnTo>
                  <a:lnTo>
                    <a:pt x="3050" y="2487"/>
                  </a:lnTo>
                  <a:lnTo>
                    <a:pt x="3000" y="2438"/>
                  </a:lnTo>
                  <a:lnTo>
                    <a:pt x="2949" y="2388"/>
                  </a:lnTo>
                  <a:lnTo>
                    <a:pt x="2899" y="2333"/>
                  </a:lnTo>
                  <a:lnTo>
                    <a:pt x="2847" y="2277"/>
                  </a:lnTo>
                  <a:lnTo>
                    <a:pt x="2797" y="2217"/>
                  </a:lnTo>
                  <a:lnTo>
                    <a:pt x="2746" y="2154"/>
                  </a:lnTo>
                  <a:lnTo>
                    <a:pt x="2696" y="2088"/>
                  </a:lnTo>
                  <a:lnTo>
                    <a:pt x="2645" y="2018"/>
                  </a:lnTo>
                  <a:lnTo>
                    <a:pt x="2645" y="2018"/>
                  </a:lnTo>
                  <a:lnTo>
                    <a:pt x="2545" y="1878"/>
                  </a:lnTo>
                  <a:lnTo>
                    <a:pt x="2447" y="1745"/>
                  </a:lnTo>
                  <a:lnTo>
                    <a:pt x="2352" y="1618"/>
                  </a:lnTo>
                  <a:lnTo>
                    <a:pt x="2259" y="1498"/>
                  </a:lnTo>
                  <a:lnTo>
                    <a:pt x="2167" y="1384"/>
                  </a:lnTo>
                  <a:lnTo>
                    <a:pt x="2077" y="1276"/>
                  </a:lnTo>
                  <a:lnTo>
                    <a:pt x="1989" y="1172"/>
                  </a:lnTo>
                  <a:lnTo>
                    <a:pt x="1903" y="1075"/>
                  </a:lnTo>
                  <a:lnTo>
                    <a:pt x="1818" y="983"/>
                  </a:lnTo>
                  <a:lnTo>
                    <a:pt x="1735" y="896"/>
                  </a:lnTo>
                  <a:lnTo>
                    <a:pt x="1652" y="815"/>
                  </a:lnTo>
                  <a:lnTo>
                    <a:pt x="1571" y="738"/>
                  </a:lnTo>
                  <a:lnTo>
                    <a:pt x="1491" y="667"/>
                  </a:lnTo>
                  <a:lnTo>
                    <a:pt x="1412" y="599"/>
                  </a:lnTo>
                  <a:lnTo>
                    <a:pt x="1334" y="536"/>
                  </a:lnTo>
                  <a:lnTo>
                    <a:pt x="1256" y="478"/>
                  </a:lnTo>
                  <a:lnTo>
                    <a:pt x="1178" y="423"/>
                  </a:lnTo>
                  <a:lnTo>
                    <a:pt x="1102" y="373"/>
                  </a:lnTo>
                  <a:lnTo>
                    <a:pt x="1024" y="326"/>
                  </a:lnTo>
                  <a:lnTo>
                    <a:pt x="948" y="284"/>
                  </a:lnTo>
                  <a:lnTo>
                    <a:pt x="872" y="245"/>
                  </a:lnTo>
                  <a:lnTo>
                    <a:pt x="795" y="208"/>
                  </a:lnTo>
                  <a:lnTo>
                    <a:pt x="719" y="176"/>
                  </a:lnTo>
                  <a:lnTo>
                    <a:pt x="641" y="147"/>
                  </a:lnTo>
                  <a:lnTo>
                    <a:pt x="565" y="119"/>
                  </a:lnTo>
                  <a:lnTo>
                    <a:pt x="486" y="95"/>
                  </a:lnTo>
                  <a:lnTo>
                    <a:pt x="408" y="74"/>
                  </a:lnTo>
                  <a:lnTo>
                    <a:pt x="327" y="55"/>
                  </a:lnTo>
                  <a:lnTo>
                    <a:pt x="248" y="39"/>
                  </a:lnTo>
                  <a:lnTo>
                    <a:pt x="166" y="24"/>
                  </a:lnTo>
                  <a:lnTo>
                    <a:pt x="83" y="11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380409" name="Freeform 57"/>
            <p:cNvSpPr>
              <a:spLocks/>
            </p:cNvSpPr>
            <p:nvPr/>
          </p:nvSpPr>
          <p:spPr bwMode="auto">
            <a:xfrm>
              <a:off x="293" y="633"/>
              <a:ext cx="4897" cy="1445"/>
            </a:xfrm>
            <a:custGeom>
              <a:avLst/>
              <a:gdLst/>
              <a:ahLst/>
              <a:cxnLst>
                <a:cxn ang="0">
                  <a:pos x="4897" y="2675"/>
                </a:cxn>
                <a:cxn ang="0">
                  <a:pos x="4847" y="2707"/>
                </a:cxn>
                <a:cxn ang="0">
                  <a:pos x="4788" y="2740"/>
                </a:cxn>
                <a:cxn ang="0">
                  <a:pos x="4706" y="2777"/>
                </a:cxn>
                <a:cxn ang="0">
                  <a:pos x="4604" y="2816"/>
                </a:cxn>
                <a:cxn ang="0">
                  <a:pos x="4485" y="2849"/>
                </a:cxn>
                <a:cxn ang="0">
                  <a:pos x="4350" y="2875"/>
                </a:cxn>
                <a:cxn ang="0">
                  <a:pos x="4277" y="2885"/>
                </a:cxn>
                <a:cxn ang="0">
                  <a:pos x="4200" y="2888"/>
                </a:cxn>
                <a:cxn ang="0">
                  <a:pos x="4120" y="2888"/>
                </a:cxn>
                <a:cxn ang="0">
                  <a:pos x="4036" y="2883"/>
                </a:cxn>
                <a:cxn ang="0">
                  <a:pos x="3952" y="2874"/>
                </a:cxn>
                <a:cxn ang="0">
                  <a:pos x="3863" y="2858"/>
                </a:cxn>
                <a:cxn ang="0">
                  <a:pos x="3773" y="2833"/>
                </a:cxn>
                <a:cxn ang="0">
                  <a:pos x="3680" y="2803"/>
                </a:cxn>
                <a:cxn ang="0">
                  <a:pos x="3584" y="2764"/>
                </a:cxn>
                <a:cxn ang="0">
                  <a:pos x="3488" y="2717"/>
                </a:cxn>
                <a:cxn ang="0">
                  <a:pos x="3389" y="2662"/>
                </a:cxn>
                <a:cxn ang="0">
                  <a:pos x="3290" y="2596"/>
                </a:cxn>
                <a:cxn ang="0">
                  <a:pos x="3190" y="2522"/>
                </a:cxn>
                <a:cxn ang="0">
                  <a:pos x="3087" y="2434"/>
                </a:cxn>
                <a:cxn ang="0">
                  <a:pos x="2985" y="2338"/>
                </a:cxn>
                <a:cxn ang="0">
                  <a:pos x="2881" y="2228"/>
                </a:cxn>
                <a:cxn ang="0">
                  <a:pos x="2779" y="2107"/>
                </a:cxn>
                <a:cxn ang="0">
                  <a:pos x="2676" y="1971"/>
                </a:cxn>
                <a:cxn ang="0">
                  <a:pos x="2573" y="1834"/>
                </a:cxn>
                <a:cxn ang="0">
                  <a:pos x="2376" y="1577"/>
                </a:cxn>
                <a:cxn ang="0">
                  <a:pos x="2188" y="1345"/>
                </a:cxn>
                <a:cxn ang="0">
                  <a:pos x="2007" y="1136"/>
                </a:cxn>
                <a:cxn ang="0">
                  <a:pos x="1833" y="949"/>
                </a:cxn>
                <a:cxn ang="0">
                  <a:pos x="1665" y="783"/>
                </a:cxn>
                <a:cxn ang="0">
                  <a:pos x="1501" y="637"/>
                </a:cxn>
                <a:cxn ang="0">
                  <a:pos x="1342" y="510"/>
                </a:cxn>
                <a:cxn ang="0">
                  <a:pos x="1185" y="400"/>
                </a:cxn>
                <a:cxn ang="0">
                  <a:pos x="1031" y="306"/>
                </a:cxn>
                <a:cxn ang="0">
                  <a:pos x="876" y="226"/>
                </a:cxn>
                <a:cxn ang="0">
                  <a:pos x="722" y="161"/>
                </a:cxn>
                <a:cxn ang="0">
                  <a:pos x="567" y="106"/>
                </a:cxn>
                <a:cxn ang="0">
                  <a:pos x="409" y="64"/>
                </a:cxn>
                <a:cxn ang="0">
                  <a:pos x="249" y="32"/>
                </a:cxn>
                <a:cxn ang="0">
                  <a:pos x="84" y="8"/>
                </a:cxn>
              </a:cxnLst>
              <a:rect l="0" t="0" r="r" b="b"/>
              <a:pathLst>
                <a:path w="4897" h="2890">
                  <a:moveTo>
                    <a:pt x="4897" y="2675"/>
                  </a:moveTo>
                  <a:lnTo>
                    <a:pt x="4897" y="2675"/>
                  </a:lnTo>
                  <a:lnTo>
                    <a:pt x="4885" y="2683"/>
                  </a:lnTo>
                  <a:lnTo>
                    <a:pt x="4847" y="2707"/>
                  </a:lnTo>
                  <a:lnTo>
                    <a:pt x="4820" y="2722"/>
                  </a:lnTo>
                  <a:lnTo>
                    <a:pt x="4788" y="2740"/>
                  </a:lnTo>
                  <a:lnTo>
                    <a:pt x="4749" y="2757"/>
                  </a:lnTo>
                  <a:lnTo>
                    <a:pt x="4706" y="2777"/>
                  </a:lnTo>
                  <a:lnTo>
                    <a:pt x="4657" y="2796"/>
                  </a:lnTo>
                  <a:lnTo>
                    <a:pt x="4604" y="2816"/>
                  </a:lnTo>
                  <a:lnTo>
                    <a:pt x="4547" y="2833"/>
                  </a:lnTo>
                  <a:lnTo>
                    <a:pt x="4485" y="2849"/>
                  </a:lnTo>
                  <a:lnTo>
                    <a:pt x="4420" y="2864"/>
                  </a:lnTo>
                  <a:lnTo>
                    <a:pt x="4350" y="2875"/>
                  </a:lnTo>
                  <a:lnTo>
                    <a:pt x="4314" y="2880"/>
                  </a:lnTo>
                  <a:lnTo>
                    <a:pt x="4277" y="2885"/>
                  </a:lnTo>
                  <a:lnTo>
                    <a:pt x="4239" y="2887"/>
                  </a:lnTo>
                  <a:lnTo>
                    <a:pt x="4200" y="2888"/>
                  </a:lnTo>
                  <a:lnTo>
                    <a:pt x="4160" y="2890"/>
                  </a:lnTo>
                  <a:lnTo>
                    <a:pt x="4120" y="2888"/>
                  </a:lnTo>
                  <a:lnTo>
                    <a:pt x="4078" y="2887"/>
                  </a:lnTo>
                  <a:lnTo>
                    <a:pt x="4036" y="2883"/>
                  </a:lnTo>
                  <a:lnTo>
                    <a:pt x="3995" y="2880"/>
                  </a:lnTo>
                  <a:lnTo>
                    <a:pt x="3952" y="2874"/>
                  </a:lnTo>
                  <a:lnTo>
                    <a:pt x="3907" y="2866"/>
                  </a:lnTo>
                  <a:lnTo>
                    <a:pt x="3863" y="2858"/>
                  </a:lnTo>
                  <a:lnTo>
                    <a:pt x="3818" y="2846"/>
                  </a:lnTo>
                  <a:lnTo>
                    <a:pt x="3773" y="2833"/>
                  </a:lnTo>
                  <a:lnTo>
                    <a:pt x="3725" y="2819"/>
                  </a:lnTo>
                  <a:lnTo>
                    <a:pt x="3680" y="2803"/>
                  </a:lnTo>
                  <a:lnTo>
                    <a:pt x="3632" y="2785"/>
                  </a:lnTo>
                  <a:lnTo>
                    <a:pt x="3584" y="2764"/>
                  </a:lnTo>
                  <a:lnTo>
                    <a:pt x="3537" y="2743"/>
                  </a:lnTo>
                  <a:lnTo>
                    <a:pt x="3488" y="2717"/>
                  </a:lnTo>
                  <a:lnTo>
                    <a:pt x="3438" y="2691"/>
                  </a:lnTo>
                  <a:lnTo>
                    <a:pt x="3389" y="2662"/>
                  </a:lnTo>
                  <a:lnTo>
                    <a:pt x="3339" y="2630"/>
                  </a:lnTo>
                  <a:lnTo>
                    <a:pt x="3290" y="2596"/>
                  </a:lnTo>
                  <a:lnTo>
                    <a:pt x="3240" y="2560"/>
                  </a:lnTo>
                  <a:lnTo>
                    <a:pt x="3190" y="2522"/>
                  </a:lnTo>
                  <a:lnTo>
                    <a:pt x="3138" y="2480"/>
                  </a:lnTo>
                  <a:lnTo>
                    <a:pt x="3087" y="2434"/>
                  </a:lnTo>
                  <a:lnTo>
                    <a:pt x="3037" y="2388"/>
                  </a:lnTo>
                  <a:lnTo>
                    <a:pt x="2985" y="2338"/>
                  </a:lnTo>
                  <a:lnTo>
                    <a:pt x="2934" y="2284"/>
                  </a:lnTo>
                  <a:lnTo>
                    <a:pt x="2881" y="2228"/>
                  </a:lnTo>
                  <a:lnTo>
                    <a:pt x="2830" y="2168"/>
                  </a:lnTo>
                  <a:lnTo>
                    <a:pt x="2779" y="2107"/>
                  </a:lnTo>
                  <a:lnTo>
                    <a:pt x="2727" y="2040"/>
                  </a:lnTo>
                  <a:lnTo>
                    <a:pt x="2676" y="1971"/>
                  </a:lnTo>
                  <a:lnTo>
                    <a:pt x="2676" y="1971"/>
                  </a:lnTo>
                  <a:lnTo>
                    <a:pt x="2573" y="1834"/>
                  </a:lnTo>
                  <a:lnTo>
                    <a:pt x="2473" y="1701"/>
                  </a:lnTo>
                  <a:lnTo>
                    <a:pt x="2376" y="1577"/>
                  </a:lnTo>
                  <a:lnTo>
                    <a:pt x="2282" y="1458"/>
                  </a:lnTo>
                  <a:lnTo>
                    <a:pt x="2188" y="1345"/>
                  </a:lnTo>
                  <a:lnTo>
                    <a:pt x="2097" y="1238"/>
                  </a:lnTo>
                  <a:lnTo>
                    <a:pt x="2007" y="1136"/>
                  </a:lnTo>
                  <a:lnTo>
                    <a:pt x="1919" y="1039"/>
                  </a:lnTo>
                  <a:lnTo>
                    <a:pt x="1833" y="949"/>
                  </a:lnTo>
                  <a:lnTo>
                    <a:pt x="1748" y="863"/>
                  </a:lnTo>
                  <a:lnTo>
                    <a:pt x="1665" y="783"/>
                  </a:lnTo>
                  <a:lnTo>
                    <a:pt x="1583" y="708"/>
                  </a:lnTo>
                  <a:lnTo>
                    <a:pt x="1501" y="637"/>
                  </a:lnTo>
                  <a:lnTo>
                    <a:pt x="1421" y="571"/>
                  </a:lnTo>
                  <a:lnTo>
                    <a:pt x="1342" y="510"/>
                  </a:lnTo>
                  <a:lnTo>
                    <a:pt x="1264" y="453"/>
                  </a:lnTo>
                  <a:lnTo>
                    <a:pt x="1185" y="400"/>
                  </a:lnTo>
                  <a:lnTo>
                    <a:pt x="1107" y="352"/>
                  </a:lnTo>
                  <a:lnTo>
                    <a:pt x="1031" y="306"/>
                  </a:lnTo>
                  <a:lnTo>
                    <a:pt x="953" y="264"/>
                  </a:lnTo>
                  <a:lnTo>
                    <a:pt x="876" y="226"/>
                  </a:lnTo>
                  <a:lnTo>
                    <a:pt x="799" y="192"/>
                  </a:lnTo>
                  <a:lnTo>
                    <a:pt x="722" y="161"/>
                  </a:lnTo>
                  <a:lnTo>
                    <a:pt x="645" y="132"/>
                  </a:lnTo>
                  <a:lnTo>
                    <a:pt x="567" y="106"/>
                  </a:lnTo>
                  <a:lnTo>
                    <a:pt x="488" y="85"/>
                  </a:lnTo>
                  <a:lnTo>
                    <a:pt x="409" y="64"/>
                  </a:lnTo>
                  <a:lnTo>
                    <a:pt x="329" y="46"/>
                  </a:lnTo>
                  <a:lnTo>
                    <a:pt x="249" y="32"/>
                  </a:lnTo>
                  <a:lnTo>
                    <a:pt x="167" y="19"/>
                  </a:lnTo>
                  <a:lnTo>
                    <a:pt x="84" y="8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380410" name="Freeform 58"/>
            <p:cNvSpPr>
              <a:spLocks/>
            </p:cNvSpPr>
            <p:nvPr/>
          </p:nvSpPr>
          <p:spPr bwMode="auto">
            <a:xfrm>
              <a:off x="303" y="654"/>
              <a:ext cx="4937" cy="1411"/>
            </a:xfrm>
            <a:custGeom>
              <a:avLst/>
              <a:gdLst/>
              <a:ahLst/>
              <a:cxnLst>
                <a:cxn ang="0">
                  <a:pos x="4937" y="2589"/>
                </a:cxn>
                <a:cxn ang="0">
                  <a:pos x="4887" y="2622"/>
                </a:cxn>
                <a:cxn ang="0">
                  <a:pos x="4828" y="2656"/>
                </a:cxn>
                <a:cxn ang="0">
                  <a:pos x="4747" y="2696"/>
                </a:cxn>
                <a:cxn ang="0">
                  <a:pos x="4646" y="2736"/>
                </a:cxn>
                <a:cxn ang="0">
                  <a:pos x="4528" y="2774"/>
                </a:cxn>
                <a:cxn ang="0">
                  <a:pos x="4393" y="2803"/>
                </a:cxn>
                <a:cxn ang="0">
                  <a:pos x="4319" y="2812"/>
                </a:cxn>
                <a:cxn ang="0">
                  <a:pos x="4243" y="2819"/>
                </a:cxn>
                <a:cxn ang="0">
                  <a:pos x="4163" y="2820"/>
                </a:cxn>
                <a:cxn ang="0">
                  <a:pos x="4081" y="2817"/>
                </a:cxn>
                <a:cxn ang="0">
                  <a:pos x="3995" y="2807"/>
                </a:cxn>
                <a:cxn ang="0">
                  <a:pos x="3906" y="2793"/>
                </a:cxn>
                <a:cxn ang="0">
                  <a:pos x="3814" y="2772"/>
                </a:cxn>
                <a:cxn ang="0">
                  <a:pos x="3721" y="2743"/>
                </a:cxn>
                <a:cxn ang="0">
                  <a:pos x="3625" y="2706"/>
                </a:cxn>
                <a:cxn ang="0">
                  <a:pos x="3528" y="2661"/>
                </a:cxn>
                <a:cxn ang="0">
                  <a:pos x="3429" y="2607"/>
                </a:cxn>
                <a:cxn ang="0">
                  <a:pos x="3328" y="2543"/>
                </a:cxn>
                <a:cxn ang="0">
                  <a:pos x="3227" y="2470"/>
                </a:cxn>
                <a:cxn ang="0">
                  <a:pos x="3124" y="2384"/>
                </a:cxn>
                <a:cxn ang="0">
                  <a:pos x="3020" y="2289"/>
                </a:cxn>
                <a:cxn ang="0">
                  <a:pos x="2916" y="2181"/>
                </a:cxn>
                <a:cxn ang="0">
                  <a:pos x="2810" y="2061"/>
                </a:cxn>
                <a:cxn ang="0">
                  <a:pos x="2705" y="1927"/>
                </a:cxn>
                <a:cxn ang="0">
                  <a:pos x="2601" y="1792"/>
                </a:cxn>
                <a:cxn ang="0">
                  <a:pos x="2399" y="1537"/>
                </a:cxn>
                <a:cxn ang="0">
                  <a:pos x="2208" y="1307"/>
                </a:cxn>
                <a:cxn ang="0">
                  <a:pos x="2024" y="1101"/>
                </a:cxn>
                <a:cxn ang="0">
                  <a:pos x="1847" y="917"/>
                </a:cxn>
                <a:cxn ang="0">
                  <a:pos x="1677" y="754"/>
                </a:cxn>
                <a:cxn ang="0">
                  <a:pos x="1511" y="611"/>
                </a:cxn>
                <a:cxn ang="0">
                  <a:pos x="1350" y="486"/>
                </a:cxn>
                <a:cxn ang="0">
                  <a:pos x="1191" y="379"/>
                </a:cxn>
                <a:cxn ang="0">
                  <a:pos x="1034" y="287"/>
                </a:cxn>
                <a:cxn ang="0">
                  <a:pos x="879" y="211"/>
                </a:cxn>
                <a:cxn ang="0">
                  <a:pos x="723" y="148"/>
                </a:cxn>
                <a:cxn ang="0">
                  <a:pos x="568" y="96"/>
                </a:cxn>
                <a:cxn ang="0">
                  <a:pos x="410" y="58"/>
                </a:cxn>
                <a:cxn ang="0">
                  <a:pos x="249" y="27"/>
                </a:cxn>
                <a:cxn ang="0">
                  <a:pos x="85" y="8"/>
                </a:cxn>
              </a:cxnLst>
              <a:rect l="0" t="0" r="r" b="b"/>
              <a:pathLst>
                <a:path w="4937" h="2820">
                  <a:moveTo>
                    <a:pt x="4937" y="2589"/>
                  </a:moveTo>
                  <a:lnTo>
                    <a:pt x="4937" y="2589"/>
                  </a:lnTo>
                  <a:lnTo>
                    <a:pt x="4925" y="2599"/>
                  </a:lnTo>
                  <a:lnTo>
                    <a:pt x="4887" y="2622"/>
                  </a:lnTo>
                  <a:lnTo>
                    <a:pt x="4861" y="2638"/>
                  </a:lnTo>
                  <a:lnTo>
                    <a:pt x="4828" y="2656"/>
                  </a:lnTo>
                  <a:lnTo>
                    <a:pt x="4790" y="2675"/>
                  </a:lnTo>
                  <a:lnTo>
                    <a:pt x="4747" y="2696"/>
                  </a:lnTo>
                  <a:lnTo>
                    <a:pt x="4698" y="2717"/>
                  </a:lnTo>
                  <a:lnTo>
                    <a:pt x="4646" y="2736"/>
                  </a:lnTo>
                  <a:lnTo>
                    <a:pt x="4589" y="2756"/>
                  </a:lnTo>
                  <a:lnTo>
                    <a:pt x="4528" y="2774"/>
                  </a:lnTo>
                  <a:lnTo>
                    <a:pt x="4462" y="2790"/>
                  </a:lnTo>
                  <a:lnTo>
                    <a:pt x="4393" y="2803"/>
                  </a:lnTo>
                  <a:lnTo>
                    <a:pt x="4357" y="2807"/>
                  </a:lnTo>
                  <a:lnTo>
                    <a:pt x="4319" y="2812"/>
                  </a:lnTo>
                  <a:lnTo>
                    <a:pt x="4282" y="2816"/>
                  </a:lnTo>
                  <a:lnTo>
                    <a:pt x="4243" y="2819"/>
                  </a:lnTo>
                  <a:lnTo>
                    <a:pt x="4203" y="2820"/>
                  </a:lnTo>
                  <a:lnTo>
                    <a:pt x="4163" y="2820"/>
                  </a:lnTo>
                  <a:lnTo>
                    <a:pt x="4122" y="2819"/>
                  </a:lnTo>
                  <a:lnTo>
                    <a:pt x="4081" y="2817"/>
                  </a:lnTo>
                  <a:lnTo>
                    <a:pt x="4038" y="2812"/>
                  </a:lnTo>
                  <a:lnTo>
                    <a:pt x="3995" y="2807"/>
                  </a:lnTo>
                  <a:lnTo>
                    <a:pt x="3950" y="2801"/>
                  </a:lnTo>
                  <a:lnTo>
                    <a:pt x="3906" y="2793"/>
                  </a:lnTo>
                  <a:lnTo>
                    <a:pt x="3860" y="2783"/>
                  </a:lnTo>
                  <a:lnTo>
                    <a:pt x="3814" y="2772"/>
                  </a:lnTo>
                  <a:lnTo>
                    <a:pt x="3768" y="2757"/>
                  </a:lnTo>
                  <a:lnTo>
                    <a:pt x="3721" y="2743"/>
                  </a:lnTo>
                  <a:lnTo>
                    <a:pt x="3674" y="2725"/>
                  </a:lnTo>
                  <a:lnTo>
                    <a:pt x="3625" y="2706"/>
                  </a:lnTo>
                  <a:lnTo>
                    <a:pt x="3577" y="2685"/>
                  </a:lnTo>
                  <a:lnTo>
                    <a:pt x="3528" y="2661"/>
                  </a:lnTo>
                  <a:lnTo>
                    <a:pt x="3479" y="2635"/>
                  </a:lnTo>
                  <a:lnTo>
                    <a:pt x="3429" y="2607"/>
                  </a:lnTo>
                  <a:lnTo>
                    <a:pt x="3379" y="2577"/>
                  </a:lnTo>
                  <a:lnTo>
                    <a:pt x="3328" y="2543"/>
                  </a:lnTo>
                  <a:lnTo>
                    <a:pt x="3278" y="2507"/>
                  </a:lnTo>
                  <a:lnTo>
                    <a:pt x="3227" y="2470"/>
                  </a:lnTo>
                  <a:lnTo>
                    <a:pt x="3175" y="2428"/>
                  </a:lnTo>
                  <a:lnTo>
                    <a:pt x="3124" y="2384"/>
                  </a:lnTo>
                  <a:lnTo>
                    <a:pt x="3071" y="2338"/>
                  </a:lnTo>
                  <a:lnTo>
                    <a:pt x="3020" y="2289"/>
                  </a:lnTo>
                  <a:lnTo>
                    <a:pt x="2967" y="2236"/>
                  </a:lnTo>
                  <a:lnTo>
                    <a:pt x="2916" y="2181"/>
                  </a:lnTo>
                  <a:lnTo>
                    <a:pt x="2863" y="2123"/>
                  </a:lnTo>
                  <a:lnTo>
                    <a:pt x="2810" y="2061"/>
                  </a:lnTo>
                  <a:lnTo>
                    <a:pt x="2757" y="1995"/>
                  </a:lnTo>
                  <a:lnTo>
                    <a:pt x="2705" y="1927"/>
                  </a:lnTo>
                  <a:lnTo>
                    <a:pt x="2705" y="1927"/>
                  </a:lnTo>
                  <a:lnTo>
                    <a:pt x="2601" y="1792"/>
                  </a:lnTo>
                  <a:lnTo>
                    <a:pt x="2499" y="1661"/>
                  </a:lnTo>
                  <a:lnTo>
                    <a:pt x="2399" y="1537"/>
                  </a:lnTo>
                  <a:lnTo>
                    <a:pt x="2302" y="1419"/>
                  </a:lnTo>
                  <a:lnTo>
                    <a:pt x="2208" y="1307"/>
                  </a:lnTo>
                  <a:lnTo>
                    <a:pt x="2115" y="1201"/>
                  </a:lnTo>
                  <a:lnTo>
                    <a:pt x="2024" y="1101"/>
                  </a:lnTo>
                  <a:lnTo>
                    <a:pt x="1936" y="1007"/>
                  </a:lnTo>
                  <a:lnTo>
                    <a:pt x="1847" y="917"/>
                  </a:lnTo>
                  <a:lnTo>
                    <a:pt x="1761" y="833"/>
                  </a:lnTo>
                  <a:lnTo>
                    <a:pt x="1677" y="754"/>
                  </a:lnTo>
                  <a:lnTo>
                    <a:pt x="1593" y="681"/>
                  </a:lnTo>
                  <a:lnTo>
                    <a:pt x="1511" y="611"/>
                  </a:lnTo>
                  <a:lnTo>
                    <a:pt x="1430" y="547"/>
                  </a:lnTo>
                  <a:lnTo>
                    <a:pt x="1350" y="486"/>
                  </a:lnTo>
                  <a:lnTo>
                    <a:pt x="1270" y="431"/>
                  </a:lnTo>
                  <a:lnTo>
                    <a:pt x="1191" y="379"/>
                  </a:lnTo>
                  <a:lnTo>
                    <a:pt x="1112" y="331"/>
                  </a:lnTo>
                  <a:lnTo>
                    <a:pt x="1034" y="287"/>
                  </a:lnTo>
                  <a:lnTo>
                    <a:pt x="957" y="247"/>
                  </a:lnTo>
                  <a:lnTo>
                    <a:pt x="879" y="211"/>
                  </a:lnTo>
                  <a:lnTo>
                    <a:pt x="801" y="177"/>
                  </a:lnTo>
                  <a:lnTo>
                    <a:pt x="723" y="148"/>
                  </a:lnTo>
                  <a:lnTo>
                    <a:pt x="646" y="121"/>
                  </a:lnTo>
                  <a:lnTo>
                    <a:pt x="568" y="96"/>
                  </a:lnTo>
                  <a:lnTo>
                    <a:pt x="489" y="75"/>
                  </a:lnTo>
                  <a:lnTo>
                    <a:pt x="410" y="58"/>
                  </a:lnTo>
                  <a:lnTo>
                    <a:pt x="330" y="41"/>
                  </a:lnTo>
                  <a:lnTo>
                    <a:pt x="249" y="27"/>
                  </a:lnTo>
                  <a:lnTo>
                    <a:pt x="167" y="16"/>
                  </a:lnTo>
                  <a:lnTo>
                    <a:pt x="85" y="8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380411" name="Freeform 59"/>
            <p:cNvSpPr>
              <a:spLocks/>
            </p:cNvSpPr>
            <p:nvPr/>
          </p:nvSpPr>
          <p:spPr bwMode="auto">
            <a:xfrm>
              <a:off x="314" y="676"/>
              <a:ext cx="4975" cy="1375"/>
            </a:xfrm>
            <a:custGeom>
              <a:avLst/>
              <a:gdLst/>
              <a:ahLst/>
              <a:cxnLst>
                <a:cxn ang="0">
                  <a:pos x="4975" y="2501"/>
                </a:cxn>
                <a:cxn ang="0">
                  <a:pos x="4926" y="2537"/>
                </a:cxn>
                <a:cxn ang="0">
                  <a:pos x="4867" y="2571"/>
                </a:cxn>
                <a:cxn ang="0">
                  <a:pos x="4786" y="2613"/>
                </a:cxn>
                <a:cxn ang="0">
                  <a:pos x="4686" y="2656"/>
                </a:cxn>
                <a:cxn ang="0">
                  <a:pos x="4568" y="2695"/>
                </a:cxn>
                <a:cxn ang="0">
                  <a:pos x="4433" y="2727"/>
                </a:cxn>
                <a:cxn ang="0">
                  <a:pos x="4361" y="2739"/>
                </a:cxn>
                <a:cxn ang="0">
                  <a:pos x="4285" y="2747"/>
                </a:cxn>
                <a:cxn ang="0">
                  <a:pos x="4204" y="2750"/>
                </a:cxn>
                <a:cxn ang="0">
                  <a:pos x="4121" y="2748"/>
                </a:cxn>
                <a:cxn ang="0">
                  <a:pos x="4035" y="2740"/>
                </a:cxn>
                <a:cxn ang="0">
                  <a:pos x="3946" y="2727"/>
                </a:cxn>
                <a:cxn ang="0">
                  <a:pos x="3856" y="2708"/>
                </a:cxn>
                <a:cxn ang="0">
                  <a:pos x="3761" y="2680"/>
                </a:cxn>
                <a:cxn ang="0">
                  <a:pos x="3666" y="2645"/>
                </a:cxn>
                <a:cxn ang="0">
                  <a:pos x="3567" y="2603"/>
                </a:cxn>
                <a:cxn ang="0">
                  <a:pos x="3467" y="2550"/>
                </a:cxn>
                <a:cxn ang="0">
                  <a:pos x="3366" y="2488"/>
                </a:cxn>
                <a:cxn ang="0">
                  <a:pos x="3263" y="2416"/>
                </a:cxn>
                <a:cxn ang="0">
                  <a:pos x="3159" y="2333"/>
                </a:cxn>
                <a:cxn ang="0">
                  <a:pos x="3053" y="2240"/>
                </a:cxn>
                <a:cxn ang="0">
                  <a:pos x="2948" y="2133"/>
                </a:cxn>
                <a:cxn ang="0">
                  <a:pos x="2841" y="2014"/>
                </a:cxn>
                <a:cxn ang="0">
                  <a:pos x="2733" y="1883"/>
                </a:cxn>
                <a:cxn ang="0">
                  <a:pos x="2627" y="1747"/>
                </a:cxn>
                <a:cxn ang="0">
                  <a:pos x="2422" y="1495"/>
                </a:cxn>
                <a:cxn ang="0">
                  <a:pos x="2227" y="1269"/>
                </a:cxn>
                <a:cxn ang="0">
                  <a:pos x="2040" y="1066"/>
                </a:cxn>
                <a:cxn ang="0">
                  <a:pos x="1861" y="885"/>
                </a:cxn>
                <a:cxn ang="0">
                  <a:pos x="1687" y="723"/>
                </a:cxn>
                <a:cxn ang="0">
                  <a:pos x="1519" y="583"/>
                </a:cxn>
                <a:cxn ang="0">
                  <a:pos x="1357" y="462"/>
                </a:cxn>
                <a:cxn ang="0">
                  <a:pos x="1196" y="357"/>
                </a:cxn>
                <a:cxn ang="0">
                  <a:pos x="1039" y="268"/>
                </a:cxn>
                <a:cxn ang="0">
                  <a:pos x="882" y="194"/>
                </a:cxn>
                <a:cxn ang="0">
                  <a:pos x="726" y="134"/>
                </a:cxn>
                <a:cxn ang="0">
                  <a:pos x="569" y="86"/>
                </a:cxn>
                <a:cxn ang="0">
                  <a:pos x="410" y="50"/>
                </a:cxn>
                <a:cxn ang="0">
                  <a:pos x="249" y="23"/>
                </a:cxn>
                <a:cxn ang="0">
                  <a:pos x="83" y="5"/>
                </a:cxn>
              </a:cxnLst>
              <a:rect l="0" t="0" r="r" b="b"/>
              <a:pathLst>
                <a:path w="4975" h="2750">
                  <a:moveTo>
                    <a:pt x="4975" y="2501"/>
                  </a:moveTo>
                  <a:lnTo>
                    <a:pt x="4975" y="2501"/>
                  </a:lnTo>
                  <a:lnTo>
                    <a:pt x="4962" y="2511"/>
                  </a:lnTo>
                  <a:lnTo>
                    <a:pt x="4926" y="2537"/>
                  </a:lnTo>
                  <a:lnTo>
                    <a:pt x="4899" y="2553"/>
                  </a:lnTo>
                  <a:lnTo>
                    <a:pt x="4867" y="2571"/>
                  </a:lnTo>
                  <a:lnTo>
                    <a:pt x="4829" y="2592"/>
                  </a:lnTo>
                  <a:lnTo>
                    <a:pt x="4786" y="2613"/>
                  </a:lnTo>
                  <a:lnTo>
                    <a:pt x="4739" y="2635"/>
                  </a:lnTo>
                  <a:lnTo>
                    <a:pt x="4686" y="2656"/>
                  </a:lnTo>
                  <a:lnTo>
                    <a:pt x="4629" y="2676"/>
                  </a:lnTo>
                  <a:lnTo>
                    <a:pt x="4568" y="2695"/>
                  </a:lnTo>
                  <a:lnTo>
                    <a:pt x="4503" y="2713"/>
                  </a:lnTo>
                  <a:lnTo>
                    <a:pt x="4433" y="2727"/>
                  </a:lnTo>
                  <a:lnTo>
                    <a:pt x="4397" y="2734"/>
                  </a:lnTo>
                  <a:lnTo>
                    <a:pt x="4361" y="2739"/>
                  </a:lnTo>
                  <a:lnTo>
                    <a:pt x="4322" y="2743"/>
                  </a:lnTo>
                  <a:lnTo>
                    <a:pt x="4285" y="2747"/>
                  </a:lnTo>
                  <a:lnTo>
                    <a:pt x="4245" y="2748"/>
                  </a:lnTo>
                  <a:lnTo>
                    <a:pt x="4204" y="2750"/>
                  </a:lnTo>
                  <a:lnTo>
                    <a:pt x="4163" y="2750"/>
                  </a:lnTo>
                  <a:lnTo>
                    <a:pt x="4121" y="2748"/>
                  </a:lnTo>
                  <a:lnTo>
                    <a:pt x="4079" y="2745"/>
                  </a:lnTo>
                  <a:lnTo>
                    <a:pt x="4035" y="2740"/>
                  </a:lnTo>
                  <a:lnTo>
                    <a:pt x="3992" y="2735"/>
                  </a:lnTo>
                  <a:lnTo>
                    <a:pt x="3946" y="2727"/>
                  </a:lnTo>
                  <a:lnTo>
                    <a:pt x="3902" y="2719"/>
                  </a:lnTo>
                  <a:lnTo>
                    <a:pt x="3856" y="2708"/>
                  </a:lnTo>
                  <a:lnTo>
                    <a:pt x="3809" y="2695"/>
                  </a:lnTo>
                  <a:lnTo>
                    <a:pt x="3761" y="2680"/>
                  </a:lnTo>
                  <a:lnTo>
                    <a:pt x="3714" y="2664"/>
                  </a:lnTo>
                  <a:lnTo>
                    <a:pt x="3666" y="2645"/>
                  </a:lnTo>
                  <a:lnTo>
                    <a:pt x="3617" y="2626"/>
                  </a:lnTo>
                  <a:lnTo>
                    <a:pt x="3567" y="2603"/>
                  </a:lnTo>
                  <a:lnTo>
                    <a:pt x="3517" y="2577"/>
                  </a:lnTo>
                  <a:lnTo>
                    <a:pt x="3467" y="2550"/>
                  </a:lnTo>
                  <a:lnTo>
                    <a:pt x="3417" y="2521"/>
                  </a:lnTo>
                  <a:lnTo>
                    <a:pt x="3366" y="2488"/>
                  </a:lnTo>
                  <a:lnTo>
                    <a:pt x="3314" y="2453"/>
                  </a:lnTo>
                  <a:lnTo>
                    <a:pt x="3263" y="2416"/>
                  </a:lnTo>
                  <a:lnTo>
                    <a:pt x="3212" y="2375"/>
                  </a:lnTo>
                  <a:lnTo>
                    <a:pt x="3159" y="2333"/>
                  </a:lnTo>
                  <a:lnTo>
                    <a:pt x="3106" y="2288"/>
                  </a:lnTo>
                  <a:lnTo>
                    <a:pt x="3053" y="2240"/>
                  </a:lnTo>
                  <a:lnTo>
                    <a:pt x="3001" y="2188"/>
                  </a:lnTo>
                  <a:lnTo>
                    <a:pt x="2948" y="2133"/>
                  </a:lnTo>
                  <a:lnTo>
                    <a:pt x="2894" y="2075"/>
                  </a:lnTo>
                  <a:lnTo>
                    <a:pt x="2841" y="2014"/>
                  </a:lnTo>
                  <a:lnTo>
                    <a:pt x="2787" y="1951"/>
                  </a:lnTo>
                  <a:lnTo>
                    <a:pt x="2733" y="1883"/>
                  </a:lnTo>
                  <a:lnTo>
                    <a:pt x="2733" y="1883"/>
                  </a:lnTo>
                  <a:lnTo>
                    <a:pt x="2627" y="1747"/>
                  </a:lnTo>
                  <a:lnTo>
                    <a:pt x="2523" y="1618"/>
                  </a:lnTo>
                  <a:lnTo>
                    <a:pt x="2422" y="1495"/>
                  </a:lnTo>
                  <a:lnTo>
                    <a:pt x="2323" y="1379"/>
                  </a:lnTo>
                  <a:lnTo>
                    <a:pt x="2227" y="1269"/>
                  </a:lnTo>
                  <a:lnTo>
                    <a:pt x="2133" y="1164"/>
                  </a:lnTo>
                  <a:lnTo>
                    <a:pt x="2040" y="1066"/>
                  </a:lnTo>
                  <a:lnTo>
                    <a:pt x="1949" y="972"/>
                  </a:lnTo>
                  <a:lnTo>
                    <a:pt x="1861" y="885"/>
                  </a:lnTo>
                  <a:lnTo>
                    <a:pt x="1773" y="801"/>
                  </a:lnTo>
                  <a:lnTo>
                    <a:pt x="1687" y="723"/>
                  </a:lnTo>
                  <a:lnTo>
                    <a:pt x="1602" y="651"/>
                  </a:lnTo>
                  <a:lnTo>
                    <a:pt x="1519" y="583"/>
                  </a:lnTo>
                  <a:lnTo>
                    <a:pt x="1437" y="520"/>
                  </a:lnTo>
                  <a:lnTo>
                    <a:pt x="1357" y="462"/>
                  </a:lnTo>
                  <a:lnTo>
                    <a:pt x="1276" y="407"/>
                  </a:lnTo>
                  <a:lnTo>
                    <a:pt x="1196" y="357"/>
                  </a:lnTo>
                  <a:lnTo>
                    <a:pt x="1116" y="310"/>
                  </a:lnTo>
                  <a:lnTo>
                    <a:pt x="1039" y="268"/>
                  </a:lnTo>
                  <a:lnTo>
                    <a:pt x="960" y="229"/>
                  </a:lnTo>
                  <a:lnTo>
                    <a:pt x="882" y="194"/>
                  </a:lnTo>
                  <a:lnTo>
                    <a:pt x="804" y="162"/>
                  </a:lnTo>
                  <a:lnTo>
                    <a:pt x="726" y="134"/>
                  </a:lnTo>
                  <a:lnTo>
                    <a:pt x="647" y="108"/>
                  </a:lnTo>
                  <a:lnTo>
                    <a:pt x="569" y="86"/>
                  </a:lnTo>
                  <a:lnTo>
                    <a:pt x="490" y="66"/>
                  </a:lnTo>
                  <a:lnTo>
                    <a:pt x="410" y="50"/>
                  </a:lnTo>
                  <a:lnTo>
                    <a:pt x="331" y="36"/>
                  </a:lnTo>
                  <a:lnTo>
                    <a:pt x="249" y="23"/>
                  </a:lnTo>
                  <a:lnTo>
                    <a:pt x="167" y="13"/>
                  </a:lnTo>
                  <a:lnTo>
                    <a:pt x="83" y="5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380412" name="Freeform 60"/>
            <p:cNvSpPr>
              <a:spLocks/>
            </p:cNvSpPr>
            <p:nvPr/>
          </p:nvSpPr>
          <p:spPr bwMode="auto">
            <a:xfrm>
              <a:off x="325" y="698"/>
              <a:ext cx="5012" cy="1339"/>
            </a:xfrm>
            <a:custGeom>
              <a:avLst/>
              <a:gdLst/>
              <a:ahLst/>
              <a:cxnLst>
                <a:cxn ang="0">
                  <a:pos x="5012" y="2414"/>
                </a:cxn>
                <a:cxn ang="0">
                  <a:pos x="4964" y="2448"/>
                </a:cxn>
                <a:cxn ang="0">
                  <a:pos x="4904" y="2485"/>
                </a:cxn>
                <a:cxn ang="0">
                  <a:pos x="4825" y="2528"/>
                </a:cxn>
                <a:cxn ang="0">
                  <a:pos x="4725" y="2574"/>
                </a:cxn>
                <a:cxn ang="0">
                  <a:pos x="4608" y="2615"/>
                </a:cxn>
                <a:cxn ang="0">
                  <a:pos x="4474" y="2649"/>
                </a:cxn>
                <a:cxn ang="0">
                  <a:pos x="4402" y="2662"/>
                </a:cxn>
                <a:cxn ang="0">
                  <a:pos x="4325" y="2672"/>
                </a:cxn>
                <a:cxn ang="0">
                  <a:pos x="4246" y="2677"/>
                </a:cxn>
                <a:cxn ang="0">
                  <a:pos x="4163" y="2677"/>
                </a:cxn>
                <a:cxn ang="0">
                  <a:pos x="4077" y="2672"/>
                </a:cxn>
                <a:cxn ang="0">
                  <a:pos x="3988" y="2661"/>
                </a:cxn>
                <a:cxn ang="0">
                  <a:pos x="3896" y="2643"/>
                </a:cxn>
                <a:cxn ang="0">
                  <a:pos x="3802" y="2617"/>
                </a:cxn>
                <a:cxn ang="0">
                  <a:pos x="3705" y="2583"/>
                </a:cxn>
                <a:cxn ang="0">
                  <a:pos x="3606" y="2543"/>
                </a:cxn>
                <a:cxn ang="0">
                  <a:pos x="3506" y="2491"/>
                </a:cxn>
                <a:cxn ang="0">
                  <a:pos x="3403" y="2431"/>
                </a:cxn>
                <a:cxn ang="0">
                  <a:pos x="3299" y="2362"/>
                </a:cxn>
                <a:cxn ang="0">
                  <a:pos x="3194" y="2280"/>
                </a:cxn>
                <a:cxn ang="0">
                  <a:pos x="3087" y="2188"/>
                </a:cxn>
                <a:cxn ang="0">
                  <a:pos x="2980" y="2083"/>
                </a:cxn>
                <a:cxn ang="0">
                  <a:pos x="2870" y="1966"/>
                </a:cxn>
                <a:cxn ang="0">
                  <a:pos x="2762" y="1836"/>
                </a:cxn>
                <a:cxn ang="0">
                  <a:pos x="2654" y="1702"/>
                </a:cxn>
                <a:cxn ang="0">
                  <a:pos x="2444" y="1455"/>
                </a:cxn>
                <a:cxn ang="0">
                  <a:pos x="2245" y="1230"/>
                </a:cxn>
                <a:cxn ang="0">
                  <a:pos x="2057" y="1030"/>
                </a:cxn>
                <a:cxn ang="0">
                  <a:pos x="1873" y="851"/>
                </a:cxn>
                <a:cxn ang="0">
                  <a:pos x="1698" y="692"/>
                </a:cxn>
                <a:cxn ang="0">
                  <a:pos x="1529" y="555"/>
                </a:cxn>
                <a:cxn ang="0">
                  <a:pos x="1364" y="436"/>
                </a:cxn>
                <a:cxn ang="0">
                  <a:pos x="1201" y="334"/>
                </a:cxn>
                <a:cxn ang="0">
                  <a:pos x="1043" y="248"/>
                </a:cxn>
                <a:cxn ang="0">
                  <a:pos x="885" y="177"/>
                </a:cxn>
                <a:cxn ang="0">
                  <a:pos x="728" y="119"/>
                </a:cxn>
                <a:cxn ang="0">
                  <a:pos x="571" y="74"/>
                </a:cxn>
                <a:cxn ang="0">
                  <a:pos x="411" y="42"/>
                </a:cxn>
                <a:cxn ang="0">
                  <a:pos x="250" y="17"/>
                </a:cxn>
                <a:cxn ang="0">
                  <a:pos x="85" y="5"/>
                </a:cxn>
              </a:cxnLst>
              <a:rect l="0" t="0" r="r" b="b"/>
              <a:pathLst>
                <a:path w="5012" h="2678">
                  <a:moveTo>
                    <a:pt x="5012" y="2414"/>
                  </a:moveTo>
                  <a:lnTo>
                    <a:pt x="5012" y="2414"/>
                  </a:lnTo>
                  <a:lnTo>
                    <a:pt x="5000" y="2423"/>
                  </a:lnTo>
                  <a:lnTo>
                    <a:pt x="4964" y="2448"/>
                  </a:lnTo>
                  <a:lnTo>
                    <a:pt x="4937" y="2465"/>
                  </a:lnTo>
                  <a:lnTo>
                    <a:pt x="4904" y="2485"/>
                  </a:lnTo>
                  <a:lnTo>
                    <a:pt x="4868" y="2506"/>
                  </a:lnTo>
                  <a:lnTo>
                    <a:pt x="4825" y="2528"/>
                  </a:lnTo>
                  <a:lnTo>
                    <a:pt x="4778" y="2551"/>
                  </a:lnTo>
                  <a:lnTo>
                    <a:pt x="4725" y="2574"/>
                  </a:lnTo>
                  <a:lnTo>
                    <a:pt x="4670" y="2594"/>
                  </a:lnTo>
                  <a:lnTo>
                    <a:pt x="4608" y="2615"/>
                  </a:lnTo>
                  <a:lnTo>
                    <a:pt x="4543" y="2635"/>
                  </a:lnTo>
                  <a:lnTo>
                    <a:pt x="4474" y="2649"/>
                  </a:lnTo>
                  <a:lnTo>
                    <a:pt x="4439" y="2657"/>
                  </a:lnTo>
                  <a:lnTo>
                    <a:pt x="4402" y="2662"/>
                  </a:lnTo>
                  <a:lnTo>
                    <a:pt x="4364" y="2669"/>
                  </a:lnTo>
                  <a:lnTo>
                    <a:pt x="4325" y="2672"/>
                  </a:lnTo>
                  <a:lnTo>
                    <a:pt x="4286" y="2675"/>
                  </a:lnTo>
                  <a:lnTo>
                    <a:pt x="4246" y="2677"/>
                  </a:lnTo>
                  <a:lnTo>
                    <a:pt x="4204" y="2678"/>
                  </a:lnTo>
                  <a:lnTo>
                    <a:pt x="4163" y="2677"/>
                  </a:lnTo>
                  <a:lnTo>
                    <a:pt x="4120" y="2675"/>
                  </a:lnTo>
                  <a:lnTo>
                    <a:pt x="4077" y="2672"/>
                  </a:lnTo>
                  <a:lnTo>
                    <a:pt x="4032" y="2667"/>
                  </a:lnTo>
                  <a:lnTo>
                    <a:pt x="3988" y="2661"/>
                  </a:lnTo>
                  <a:lnTo>
                    <a:pt x="3942" y="2653"/>
                  </a:lnTo>
                  <a:lnTo>
                    <a:pt x="3896" y="2643"/>
                  </a:lnTo>
                  <a:lnTo>
                    <a:pt x="3849" y="2630"/>
                  </a:lnTo>
                  <a:lnTo>
                    <a:pt x="3802" y="2617"/>
                  </a:lnTo>
                  <a:lnTo>
                    <a:pt x="3753" y="2601"/>
                  </a:lnTo>
                  <a:lnTo>
                    <a:pt x="3705" y="2583"/>
                  </a:lnTo>
                  <a:lnTo>
                    <a:pt x="3656" y="2564"/>
                  </a:lnTo>
                  <a:lnTo>
                    <a:pt x="3606" y="2543"/>
                  </a:lnTo>
                  <a:lnTo>
                    <a:pt x="3556" y="2519"/>
                  </a:lnTo>
                  <a:lnTo>
                    <a:pt x="3506" y="2491"/>
                  </a:lnTo>
                  <a:lnTo>
                    <a:pt x="3455" y="2464"/>
                  </a:lnTo>
                  <a:lnTo>
                    <a:pt x="3403" y="2431"/>
                  </a:lnTo>
                  <a:lnTo>
                    <a:pt x="3352" y="2398"/>
                  </a:lnTo>
                  <a:lnTo>
                    <a:pt x="3299" y="2362"/>
                  </a:lnTo>
                  <a:lnTo>
                    <a:pt x="3246" y="2322"/>
                  </a:lnTo>
                  <a:lnTo>
                    <a:pt x="3194" y="2280"/>
                  </a:lnTo>
                  <a:lnTo>
                    <a:pt x="3141" y="2236"/>
                  </a:lnTo>
                  <a:lnTo>
                    <a:pt x="3087" y="2188"/>
                  </a:lnTo>
                  <a:lnTo>
                    <a:pt x="3033" y="2138"/>
                  </a:lnTo>
                  <a:lnTo>
                    <a:pt x="2980" y="2083"/>
                  </a:lnTo>
                  <a:lnTo>
                    <a:pt x="2924" y="2026"/>
                  </a:lnTo>
                  <a:lnTo>
                    <a:pt x="2870" y="1966"/>
                  </a:lnTo>
                  <a:lnTo>
                    <a:pt x="2816" y="1903"/>
                  </a:lnTo>
                  <a:lnTo>
                    <a:pt x="2762" y="1836"/>
                  </a:lnTo>
                  <a:lnTo>
                    <a:pt x="2762" y="1836"/>
                  </a:lnTo>
                  <a:lnTo>
                    <a:pt x="2654" y="1702"/>
                  </a:lnTo>
                  <a:lnTo>
                    <a:pt x="2548" y="1576"/>
                  </a:lnTo>
                  <a:lnTo>
                    <a:pt x="2444" y="1455"/>
                  </a:lnTo>
                  <a:lnTo>
                    <a:pt x="2344" y="1338"/>
                  </a:lnTo>
                  <a:lnTo>
                    <a:pt x="2245" y="1230"/>
                  </a:lnTo>
                  <a:lnTo>
                    <a:pt x="2150" y="1127"/>
                  </a:lnTo>
                  <a:lnTo>
                    <a:pt x="2057" y="1030"/>
                  </a:lnTo>
                  <a:lnTo>
                    <a:pt x="1963" y="938"/>
                  </a:lnTo>
                  <a:lnTo>
                    <a:pt x="1873" y="851"/>
                  </a:lnTo>
                  <a:lnTo>
                    <a:pt x="1786" y="770"/>
                  </a:lnTo>
                  <a:lnTo>
                    <a:pt x="1698" y="692"/>
                  </a:lnTo>
                  <a:lnTo>
                    <a:pt x="1612" y="621"/>
                  </a:lnTo>
                  <a:lnTo>
                    <a:pt x="1529" y="555"/>
                  </a:lnTo>
                  <a:lnTo>
                    <a:pt x="1446" y="494"/>
                  </a:lnTo>
                  <a:lnTo>
                    <a:pt x="1364" y="436"/>
                  </a:lnTo>
                  <a:lnTo>
                    <a:pt x="1282" y="382"/>
                  </a:lnTo>
                  <a:lnTo>
                    <a:pt x="1201" y="334"/>
                  </a:lnTo>
                  <a:lnTo>
                    <a:pt x="1122" y="289"/>
                  </a:lnTo>
                  <a:lnTo>
                    <a:pt x="1043" y="248"/>
                  </a:lnTo>
                  <a:lnTo>
                    <a:pt x="964" y="210"/>
                  </a:lnTo>
                  <a:lnTo>
                    <a:pt x="885" y="177"/>
                  </a:lnTo>
                  <a:lnTo>
                    <a:pt x="807" y="147"/>
                  </a:lnTo>
                  <a:lnTo>
                    <a:pt x="728" y="119"/>
                  </a:lnTo>
                  <a:lnTo>
                    <a:pt x="649" y="95"/>
                  </a:lnTo>
                  <a:lnTo>
                    <a:pt x="571" y="74"/>
                  </a:lnTo>
                  <a:lnTo>
                    <a:pt x="490" y="56"/>
                  </a:lnTo>
                  <a:lnTo>
                    <a:pt x="411" y="42"/>
                  </a:lnTo>
                  <a:lnTo>
                    <a:pt x="331" y="29"/>
                  </a:lnTo>
                  <a:lnTo>
                    <a:pt x="250" y="17"/>
                  </a:lnTo>
                  <a:lnTo>
                    <a:pt x="167" y="9"/>
                  </a:lnTo>
                  <a:lnTo>
                    <a:pt x="85" y="5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380413" name="Freeform 61"/>
            <p:cNvSpPr>
              <a:spLocks/>
            </p:cNvSpPr>
            <p:nvPr/>
          </p:nvSpPr>
          <p:spPr bwMode="auto">
            <a:xfrm>
              <a:off x="336" y="720"/>
              <a:ext cx="5049" cy="1304"/>
            </a:xfrm>
            <a:custGeom>
              <a:avLst/>
              <a:gdLst/>
              <a:ahLst/>
              <a:cxnLst>
                <a:cxn ang="0">
                  <a:pos x="5049" y="2324"/>
                </a:cxn>
                <a:cxn ang="0">
                  <a:pos x="5000" y="2361"/>
                </a:cxn>
                <a:cxn ang="0">
                  <a:pos x="4942" y="2398"/>
                </a:cxn>
                <a:cxn ang="0">
                  <a:pos x="4863" y="2443"/>
                </a:cxn>
                <a:cxn ang="0">
                  <a:pos x="4764" y="2492"/>
                </a:cxn>
                <a:cxn ang="0">
                  <a:pos x="4647" y="2537"/>
                </a:cxn>
                <a:cxn ang="0">
                  <a:pos x="4514" y="2574"/>
                </a:cxn>
                <a:cxn ang="0">
                  <a:pos x="4442" y="2589"/>
                </a:cxn>
                <a:cxn ang="0">
                  <a:pos x="4366" y="2598"/>
                </a:cxn>
                <a:cxn ang="0">
                  <a:pos x="4286" y="2605"/>
                </a:cxn>
                <a:cxn ang="0">
                  <a:pos x="4203" y="2608"/>
                </a:cxn>
                <a:cxn ang="0">
                  <a:pos x="4117" y="2603"/>
                </a:cxn>
                <a:cxn ang="0">
                  <a:pos x="4027" y="2593"/>
                </a:cxn>
                <a:cxn ang="0">
                  <a:pos x="3935" y="2577"/>
                </a:cxn>
                <a:cxn ang="0">
                  <a:pos x="3841" y="2555"/>
                </a:cxn>
                <a:cxn ang="0">
                  <a:pos x="3744" y="2522"/>
                </a:cxn>
                <a:cxn ang="0">
                  <a:pos x="3645" y="2484"/>
                </a:cxn>
                <a:cxn ang="0">
                  <a:pos x="3544" y="2434"/>
                </a:cxn>
                <a:cxn ang="0">
                  <a:pos x="3439" y="2375"/>
                </a:cxn>
                <a:cxn ang="0">
                  <a:pos x="3335" y="2308"/>
                </a:cxn>
                <a:cxn ang="0">
                  <a:pos x="3228" y="2229"/>
                </a:cxn>
                <a:cxn ang="0">
                  <a:pos x="3120" y="2137"/>
                </a:cxn>
                <a:cxn ang="0">
                  <a:pos x="3010" y="2035"/>
                </a:cxn>
                <a:cxn ang="0">
                  <a:pos x="2901" y="1919"/>
                </a:cxn>
                <a:cxn ang="0">
                  <a:pos x="2790" y="1789"/>
                </a:cxn>
                <a:cxn ang="0">
                  <a:pos x="2679" y="1659"/>
                </a:cxn>
                <a:cxn ang="0">
                  <a:pos x="2466" y="1413"/>
                </a:cxn>
                <a:cxn ang="0">
                  <a:pos x="2265" y="1192"/>
                </a:cxn>
                <a:cxn ang="0">
                  <a:pos x="2072" y="993"/>
                </a:cxn>
                <a:cxn ang="0">
                  <a:pos x="1887" y="819"/>
                </a:cxn>
                <a:cxn ang="0">
                  <a:pos x="1710" y="664"/>
                </a:cxn>
                <a:cxn ang="0">
                  <a:pos x="1537" y="528"/>
                </a:cxn>
                <a:cxn ang="0">
                  <a:pos x="1371" y="412"/>
                </a:cxn>
                <a:cxn ang="0">
                  <a:pos x="1207" y="312"/>
                </a:cxn>
                <a:cxn ang="0">
                  <a:pos x="1047" y="230"/>
                </a:cxn>
                <a:cxn ang="0">
                  <a:pos x="888" y="160"/>
                </a:cxn>
                <a:cxn ang="0">
                  <a:pos x="731" y="107"/>
                </a:cxn>
                <a:cxn ang="0">
                  <a:pos x="572" y="65"/>
                </a:cxn>
                <a:cxn ang="0">
                  <a:pos x="413" y="34"/>
                </a:cxn>
                <a:cxn ang="0">
                  <a:pos x="250" y="15"/>
                </a:cxn>
                <a:cxn ang="0">
                  <a:pos x="85" y="4"/>
                </a:cxn>
              </a:cxnLst>
              <a:rect l="0" t="0" r="r" b="b"/>
              <a:pathLst>
                <a:path w="5049" h="2608">
                  <a:moveTo>
                    <a:pt x="5049" y="2324"/>
                  </a:moveTo>
                  <a:lnTo>
                    <a:pt x="5049" y="2324"/>
                  </a:lnTo>
                  <a:lnTo>
                    <a:pt x="5036" y="2334"/>
                  </a:lnTo>
                  <a:lnTo>
                    <a:pt x="5000" y="2361"/>
                  </a:lnTo>
                  <a:lnTo>
                    <a:pt x="4974" y="2379"/>
                  </a:lnTo>
                  <a:lnTo>
                    <a:pt x="4942" y="2398"/>
                  </a:lnTo>
                  <a:lnTo>
                    <a:pt x="4906" y="2421"/>
                  </a:lnTo>
                  <a:lnTo>
                    <a:pt x="4863" y="2443"/>
                  </a:lnTo>
                  <a:lnTo>
                    <a:pt x="4815" y="2468"/>
                  </a:lnTo>
                  <a:lnTo>
                    <a:pt x="4764" y="2492"/>
                  </a:lnTo>
                  <a:lnTo>
                    <a:pt x="4709" y="2514"/>
                  </a:lnTo>
                  <a:lnTo>
                    <a:pt x="4647" y="2537"/>
                  </a:lnTo>
                  <a:lnTo>
                    <a:pt x="4584" y="2556"/>
                  </a:lnTo>
                  <a:lnTo>
                    <a:pt x="4514" y="2574"/>
                  </a:lnTo>
                  <a:lnTo>
                    <a:pt x="4478" y="2581"/>
                  </a:lnTo>
                  <a:lnTo>
                    <a:pt x="4442" y="2589"/>
                  </a:lnTo>
                  <a:lnTo>
                    <a:pt x="4404" y="2593"/>
                  </a:lnTo>
                  <a:lnTo>
                    <a:pt x="4366" y="2598"/>
                  </a:lnTo>
                  <a:lnTo>
                    <a:pt x="4327" y="2603"/>
                  </a:lnTo>
                  <a:lnTo>
                    <a:pt x="4286" y="2605"/>
                  </a:lnTo>
                  <a:lnTo>
                    <a:pt x="4245" y="2606"/>
                  </a:lnTo>
                  <a:lnTo>
                    <a:pt x="4203" y="2608"/>
                  </a:lnTo>
                  <a:lnTo>
                    <a:pt x="4160" y="2606"/>
                  </a:lnTo>
                  <a:lnTo>
                    <a:pt x="4117" y="2603"/>
                  </a:lnTo>
                  <a:lnTo>
                    <a:pt x="4073" y="2600"/>
                  </a:lnTo>
                  <a:lnTo>
                    <a:pt x="4027" y="2593"/>
                  </a:lnTo>
                  <a:lnTo>
                    <a:pt x="3982" y="2587"/>
                  </a:lnTo>
                  <a:lnTo>
                    <a:pt x="3935" y="2577"/>
                  </a:lnTo>
                  <a:lnTo>
                    <a:pt x="3888" y="2566"/>
                  </a:lnTo>
                  <a:lnTo>
                    <a:pt x="3841" y="2555"/>
                  </a:lnTo>
                  <a:lnTo>
                    <a:pt x="3792" y="2540"/>
                  </a:lnTo>
                  <a:lnTo>
                    <a:pt x="3744" y="2522"/>
                  </a:lnTo>
                  <a:lnTo>
                    <a:pt x="3695" y="2505"/>
                  </a:lnTo>
                  <a:lnTo>
                    <a:pt x="3645" y="2484"/>
                  </a:lnTo>
                  <a:lnTo>
                    <a:pt x="3594" y="2459"/>
                  </a:lnTo>
                  <a:lnTo>
                    <a:pt x="3544" y="2434"/>
                  </a:lnTo>
                  <a:lnTo>
                    <a:pt x="3492" y="2406"/>
                  </a:lnTo>
                  <a:lnTo>
                    <a:pt x="3439" y="2375"/>
                  </a:lnTo>
                  <a:lnTo>
                    <a:pt x="3388" y="2343"/>
                  </a:lnTo>
                  <a:lnTo>
                    <a:pt x="3335" y="2308"/>
                  </a:lnTo>
                  <a:lnTo>
                    <a:pt x="3281" y="2269"/>
                  </a:lnTo>
                  <a:lnTo>
                    <a:pt x="3228" y="2229"/>
                  </a:lnTo>
                  <a:lnTo>
                    <a:pt x="3174" y="2183"/>
                  </a:lnTo>
                  <a:lnTo>
                    <a:pt x="3120" y="2137"/>
                  </a:lnTo>
                  <a:lnTo>
                    <a:pt x="3066" y="2086"/>
                  </a:lnTo>
                  <a:lnTo>
                    <a:pt x="3010" y="2035"/>
                  </a:lnTo>
                  <a:lnTo>
                    <a:pt x="2956" y="1978"/>
                  </a:lnTo>
                  <a:lnTo>
                    <a:pt x="2901" y="1919"/>
                  </a:lnTo>
                  <a:lnTo>
                    <a:pt x="2845" y="1856"/>
                  </a:lnTo>
                  <a:lnTo>
                    <a:pt x="2790" y="1789"/>
                  </a:lnTo>
                  <a:lnTo>
                    <a:pt x="2790" y="1789"/>
                  </a:lnTo>
                  <a:lnTo>
                    <a:pt x="2679" y="1659"/>
                  </a:lnTo>
                  <a:lnTo>
                    <a:pt x="2572" y="1533"/>
                  </a:lnTo>
                  <a:lnTo>
                    <a:pt x="2466" y="1413"/>
                  </a:lnTo>
                  <a:lnTo>
                    <a:pt x="2365" y="1299"/>
                  </a:lnTo>
                  <a:lnTo>
                    <a:pt x="2265" y="1192"/>
                  </a:lnTo>
                  <a:lnTo>
                    <a:pt x="2168" y="1090"/>
                  </a:lnTo>
                  <a:lnTo>
                    <a:pt x="2072" y="993"/>
                  </a:lnTo>
                  <a:lnTo>
                    <a:pt x="1979" y="903"/>
                  </a:lnTo>
                  <a:lnTo>
                    <a:pt x="1887" y="819"/>
                  </a:lnTo>
                  <a:lnTo>
                    <a:pt x="1797" y="738"/>
                  </a:lnTo>
                  <a:lnTo>
                    <a:pt x="1710" y="664"/>
                  </a:lnTo>
                  <a:lnTo>
                    <a:pt x="1622" y="593"/>
                  </a:lnTo>
                  <a:lnTo>
                    <a:pt x="1537" y="528"/>
                  </a:lnTo>
                  <a:lnTo>
                    <a:pt x="1453" y="467"/>
                  </a:lnTo>
                  <a:lnTo>
                    <a:pt x="1371" y="412"/>
                  </a:lnTo>
                  <a:lnTo>
                    <a:pt x="1287" y="360"/>
                  </a:lnTo>
                  <a:lnTo>
                    <a:pt x="1207" y="312"/>
                  </a:lnTo>
                  <a:lnTo>
                    <a:pt x="1126" y="268"/>
                  </a:lnTo>
                  <a:lnTo>
                    <a:pt x="1047" y="230"/>
                  </a:lnTo>
                  <a:lnTo>
                    <a:pt x="967" y="192"/>
                  </a:lnTo>
                  <a:lnTo>
                    <a:pt x="888" y="160"/>
                  </a:lnTo>
                  <a:lnTo>
                    <a:pt x="808" y="133"/>
                  </a:lnTo>
                  <a:lnTo>
                    <a:pt x="731" y="107"/>
                  </a:lnTo>
                  <a:lnTo>
                    <a:pt x="652" y="84"/>
                  </a:lnTo>
                  <a:lnTo>
                    <a:pt x="572" y="65"/>
                  </a:lnTo>
                  <a:lnTo>
                    <a:pt x="492" y="49"/>
                  </a:lnTo>
                  <a:lnTo>
                    <a:pt x="413" y="34"/>
                  </a:lnTo>
                  <a:lnTo>
                    <a:pt x="332" y="23"/>
                  </a:lnTo>
                  <a:lnTo>
                    <a:pt x="250" y="15"/>
                  </a:lnTo>
                  <a:lnTo>
                    <a:pt x="168" y="8"/>
                  </a:lnTo>
                  <a:lnTo>
                    <a:pt x="85" y="4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380414" name="Freeform 62"/>
            <p:cNvSpPr>
              <a:spLocks/>
            </p:cNvSpPr>
            <p:nvPr/>
          </p:nvSpPr>
          <p:spPr bwMode="auto">
            <a:xfrm>
              <a:off x="349" y="742"/>
              <a:ext cx="5081" cy="1267"/>
            </a:xfrm>
            <a:custGeom>
              <a:avLst/>
              <a:gdLst/>
              <a:ahLst/>
              <a:cxnLst>
                <a:cxn ang="0">
                  <a:pos x="5081" y="2233"/>
                </a:cxn>
                <a:cxn ang="0">
                  <a:pos x="5034" y="2270"/>
                </a:cxn>
                <a:cxn ang="0">
                  <a:pos x="4977" y="2309"/>
                </a:cxn>
                <a:cxn ang="0">
                  <a:pos x="4898" y="2355"/>
                </a:cxn>
                <a:cxn ang="0">
                  <a:pos x="4801" y="2405"/>
                </a:cxn>
                <a:cxn ang="0">
                  <a:pos x="4684" y="2454"/>
                </a:cxn>
                <a:cxn ang="0">
                  <a:pos x="4551" y="2494"/>
                </a:cxn>
                <a:cxn ang="0">
                  <a:pos x="4479" y="2509"/>
                </a:cxn>
                <a:cxn ang="0">
                  <a:pos x="4404" y="2522"/>
                </a:cxn>
                <a:cxn ang="0">
                  <a:pos x="4323" y="2530"/>
                </a:cxn>
                <a:cxn ang="0">
                  <a:pos x="4240" y="2533"/>
                </a:cxn>
                <a:cxn ang="0">
                  <a:pos x="4154" y="2531"/>
                </a:cxn>
                <a:cxn ang="0">
                  <a:pos x="4065" y="2523"/>
                </a:cxn>
                <a:cxn ang="0">
                  <a:pos x="3974" y="2509"/>
                </a:cxn>
                <a:cxn ang="0">
                  <a:pos x="3878" y="2488"/>
                </a:cxn>
                <a:cxn ang="0">
                  <a:pos x="3781" y="2459"/>
                </a:cxn>
                <a:cxn ang="0">
                  <a:pos x="3681" y="2420"/>
                </a:cxn>
                <a:cxn ang="0">
                  <a:pos x="3579" y="2373"/>
                </a:cxn>
                <a:cxn ang="0">
                  <a:pos x="3475" y="2317"/>
                </a:cxn>
                <a:cxn ang="0">
                  <a:pos x="3368" y="2250"/>
                </a:cxn>
                <a:cxn ang="0">
                  <a:pos x="3260" y="2171"/>
                </a:cxn>
                <a:cxn ang="0">
                  <a:pos x="3152" y="2082"/>
                </a:cxn>
                <a:cxn ang="0">
                  <a:pos x="3041" y="1982"/>
                </a:cxn>
                <a:cxn ang="0">
                  <a:pos x="2928" y="1868"/>
                </a:cxn>
                <a:cxn ang="0">
                  <a:pos x="2814" y="1742"/>
                </a:cxn>
                <a:cxn ang="0">
                  <a:pos x="2703" y="1611"/>
                </a:cxn>
                <a:cxn ang="0">
                  <a:pos x="2487" y="1369"/>
                </a:cxn>
                <a:cxn ang="0">
                  <a:pos x="2281" y="1151"/>
                </a:cxn>
                <a:cxn ang="0">
                  <a:pos x="2085" y="955"/>
                </a:cxn>
                <a:cxn ang="0">
                  <a:pos x="1898" y="783"/>
                </a:cxn>
                <a:cxn ang="0">
                  <a:pos x="1717" y="631"/>
                </a:cxn>
                <a:cxn ang="0">
                  <a:pos x="1544" y="498"/>
                </a:cxn>
                <a:cxn ang="0">
                  <a:pos x="1376" y="385"/>
                </a:cxn>
                <a:cxn ang="0">
                  <a:pos x="1211" y="289"/>
                </a:cxn>
                <a:cxn ang="0">
                  <a:pos x="1050" y="208"/>
                </a:cxn>
                <a:cxn ang="0">
                  <a:pos x="890" y="143"/>
                </a:cxn>
                <a:cxn ang="0">
                  <a:pos x="732" y="92"/>
                </a:cxn>
                <a:cxn ang="0">
                  <a:pos x="572" y="53"/>
                </a:cxn>
                <a:cxn ang="0">
                  <a:pos x="412" y="25"/>
                </a:cxn>
                <a:cxn ang="0">
                  <a:pos x="250" y="8"/>
                </a:cxn>
                <a:cxn ang="0">
                  <a:pos x="85" y="1"/>
                </a:cxn>
              </a:cxnLst>
              <a:rect l="0" t="0" r="r" b="b"/>
              <a:pathLst>
                <a:path w="5081" h="2533">
                  <a:moveTo>
                    <a:pt x="5081" y="2233"/>
                  </a:moveTo>
                  <a:lnTo>
                    <a:pt x="5081" y="2233"/>
                  </a:lnTo>
                  <a:lnTo>
                    <a:pt x="5070" y="2242"/>
                  </a:lnTo>
                  <a:lnTo>
                    <a:pt x="5034" y="2270"/>
                  </a:lnTo>
                  <a:lnTo>
                    <a:pt x="5008" y="2288"/>
                  </a:lnTo>
                  <a:lnTo>
                    <a:pt x="4977" y="2309"/>
                  </a:lnTo>
                  <a:lnTo>
                    <a:pt x="4940" y="2333"/>
                  </a:lnTo>
                  <a:lnTo>
                    <a:pt x="4898" y="2355"/>
                  </a:lnTo>
                  <a:lnTo>
                    <a:pt x="4852" y="2381"/>
                  </a:lnTo>
                  <a:lnTo>
                    <a:pt x="4801" y="2405"/>
                  </a:lnTo>
                  <a:lnTo>
                    <a:pt x="4744" y="2430"/>
                  </a:lnTo>
                  <a:lnTo>
                    <a:pt x="4684" y="2454"/>
                  </a:lnTo>
                  <a:lnTo>
                    <a:pt x="4621" y="2475"/>
                  </a:lnTo>
                  <a:lnTo>
                    <a:pt x="4551" y="2494"/>
                  </a:lnTo>
                  <a:lnTo>
                    <a:pt x="4516" y="2502"/>
                  </a:lnTo>
                  <a:lnTo>
                    <a:pt x="4479" y="2509"/>
                  </a:lnTo>
                  <a:lnTo>
                    <a:pt x="4441" y="2517"/>
                  </a:lnTo>
                  <a:lnTo>
                    <a:pt x="4404" y="2522"/>
                  </a:lnTo>
                  <a:lnTo>
                    <a:pt x="4364" y="2526"/>
                  </a:lnTo>
                  <a:lnTo>
                    <a:pt x="4323" y="2530"/>
                  </a:lnTo>
                  <a:lnTo>
                    <a:pt x="4283" y="2533"/>
                  </a:lnTo>
                  <a:lnTo>
                    <a:pt x="4240" y="2533"/>
                  </a:lnTo>
                  <a:lnTo>
                    <a:pt x="4198" y="2533"/>
                  </a:lnTo>
                  <a:lnTo>
                    <a:pt x="4154" y="2531"/>
                  </a:lnTo>
                  <a:lnTo>
                    <a:pt x="4110" y="2528"/>
                  </a:lnTo>
                  <a:lnTo>
                    <a:pt x="4065" y="2523"/>
                  </a:lnTo>
                  <a:lnTo>
                    <a:pt x="4019" y="2517"/>
                  </a:lnTo>
                  <a:lnTo>
                    <a:pt x="3974" y="2509"/>
                  </a:lnTo>
                  <a:lnTo>
                    <a:pt x="3926" y="2499"/>
                  </a:lnTo>
                  <a:lnTo>
                    <a:pt x="3878" y="2488"/>
                  </a:lnTo>
                  <a:lnTo>
                    <a:pt x="3829" y="2473"/>
                  </a:lnTo>
                  <a:lnTo>
                    <a:pt x="3781" y="2459"/>
                  </a:lnTo>
                  <a:lnTo>
                    <a:pt x="3731" y="2439"/>
                  </a:lnTo>
                  <a:lnTo>
                    <a:pt x="3681" y="2420"/>
                  </a:lnTo>
                  <a:lnTo>
                    <a:pt x="3631" y="2397"/>
                  </a:lnTo>
                  <a:lnTo>
                    <a:pt x="3579" y="2373"/>
                  </a:lnTo>
                  <a:lnTo>
                    <a:pt x="3526" y="2346"/>
                  </a:lnTo>
                  <a:lnTo>
                    <a:pt x="3475" y="2317"/>
                  </a:lnTo>
                  <a:lnTo>
                    <a:pt x="3421" y="2284"/>
                  </a:lnTo>
                  <a:lnTo>
                    <a:pt x="3368" y="2250"/>
                  </a:lnTo>
                  <a:lnTo>
                    <a:pt x="3314" y="2212"/>
                  </a:lnTo>
                  <a:lnTo>
                    <a:pt x="3260" y="2171"/>
                  </a:lnTo>
                  <a:lnTo>
                    <a:pt x="3206" y="2129"/>
                  </a:lnTo>
                  <a:lnTo>
                    <a:pt x="3152" y="2082"/>
                  </a:lnTo>
                  <a:lnTo>
                    <a:pt x="3096" y="2034"/>
                  </a:lnTo>
                  <a:lnTo>
                    <a:pt x="3041" y="1982"/>
                  </a:lnTo>
                  <a:lnTo>
                    <a:pt x="2984" y="1926"/>
                  </a:lnTo>
                  <a:lnTo>
                    <a:pt x="2928" y="1868"/>
                  </a:lnTo>
                  <a:lnTo>
                    <a:pt x="2871" y="1806"/>
                  </a:lnTo>
                  <a:lnTo>
                    <a:pt x="2814" y="1742"/>
                  </a:lnTo>
                  <a:lnTo>
                    <a:pt x="2814" y="1742"/>
                  </a:lnTo>
                  <a:lnTo>
                    <a:pt x="2703" y="1611"/>
                  </a:lnTo>
                  <a:lnTo>
                    <a:pt x="2593" y="1487"/>
                  </a:lnTo>
                  <a:lnTo>
                    <a:pt x="2487" y="1369"/>
                  </a:lnTo>
                  <a:lnTo>
                    <a:pt x="2382" y="1256"/>
                  </a:lnTo>
                  <a:lnTo>
                    <a:pt x="2281" y="1151"/>
                  </a:lnTo>
                  <a:lnTo>
                    <a:pt x="2182" y="1051"/>
                  </a:lnTo>
                  <a:lnTo>
                    <a:pt x="2085" y="955"/>
                  </a:lnTo>
                  <a:lnTo>
                    <a:pt x="1991" y="867"/>
                  </a:lnTo>
                  <a:lnTo>
                    <a:pt x="1898" y="783"/>
                  </a:lnTo>
                  <a:lnTo>
                    <a:pt x="1808" y="705"/>
                  </a:lnTo>
                  <a:lnTo>
                    <a:pt x="1717" y="631"/>
                  </a:lnTo>
                  <a:lnTo>
                    <a:pt x="1630" y="563"/>
                  </a:lnTo>
                  <a:lnTo>
                    <a:pt x="1544" y="498"/>
                  </a:lnTo>
                  <a:lnTo>
                    <a:pt x="1459" y="439"/>
                  </a:lnTo>
                  <a:lnTo>
                    <a:pt x="1376" y="385"/>
                  </a:lnTo>
                  <a:lnTo>
                    <a:pt x="1292" y="334"/>
                  </a:lnTo>
                  <a:lnTo>
                    <a:pt x="1211" y="289"/>
                  </a:lnTo>
                  <a:lnTo>
                    <a:pt x="1130" y="247"/>
                  </a:lnTo>
                  <a:lnTo>
                    <a:pt x="1050" y="208"/>
                  </a:lnTo>
                  <a:lnTo>
                    <a:pt x="969" y="174"/>
                  </a:lnTo>
                  <a:lnTo>
                    <a:pt x="890" y="143"/>
                  </a:lnTo>
                  <a:lnTo>
                    <a:pt x="811" y="116"/>
                  </a:lnTo>
                  <a:lnTo>
                    <a:pt x="732" y="92"/>
                  </a:lnTo>
                  <a:lnTo>
                    <a:pt x="651" y="71"/>
                  </a:lnTo>
                  <a:lnTo>
                    <a:pt x="572" y="53"/>
                  </a:lnTo>
                  <a:lnTo>
                    <a:pt x="493" y="37"/>
                  </a:lnTo>
                  <a:lnTo>
                    <a:pt x="412" y="25"/>
                  </a:lnTo>
                  <a:lnTo>
                    <a:pt x="332" y="16"/>
                  </a:lnTo>
                  <a:lnTo>
                    <a:pt x="250" y="8"/>
                  </a:lnTo>
                  <a:lnTo>
                    <a:pt x="168" y="3"/>
                  </a:lnTo>
                  <a:lnTo>
                    <a:pt x="85" y="1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380415" name="Freeform 63"/>
            <p:cNvSpPr>
              <a:spLocks/>
            </p:cNvSpPr>
            <p:nvPr/>
          </p:nvSpPr>
          <p:spPr bwMode="auto">
            <a:xfrm>
              <a:off x="361" y="765"/>
              <a:ext cx="5115" cy="1230"/>
            </a:xfrm>
            <a:custGeom>
              <a:avLst/>
              <a:gdLst/>
              <a:ahLst/>
              <a:cxnLst>
                <a:cxn ang="0">
                  <a:pos x="5115" y="2141"/>
                </a:cxn>
                <a:cxn ang="0">
                  <a:pos x="5068" y="2180"/>
                </a:cxn>
                <a:cxn ang="0">
                  <a:pos x="5011" y="2220"/>
                </a:cxn>
                <a:cxn ang="0">
                  <a:pos x="4933" y="2268"/>
                </a:cxn>
                <a:cxn ang="0">
                  <a:pos x="4836" y="2320"/>
                </a:cxn>
                <a:cxn ang="0">
                  <a:pos x="4721" y="2370"/>
                </a:cxn>
                <a:cxn ang="0">
                  <a:pos x="4589" y="2414"/>
                </a:cxn>
                <a:cxn ang="0">
                  <a:pos x="4517" y="2431"/>
                </a:cxn>
                <a:cxn ang="0">
                  <a:pos x="4442" y="2444"/>
                </a:cxn>
                <a:cxn ang="0">
                  <a:pos x="4361" y="2456"/>
                </a:cxn>
                <a:cxn ang="0">
                  <a:pos x="4279" y="2460"/>
                </a:cxn>
                <a:cxn ang="0">
                  <a:pos x="4193" y="2460"/>
                </a:cxn>
                <a:cxn ang="0">
                  <a:pos x="4103" y="2454"/>
                </a:cxn>
                <a:cxn ang="0">
                  <a:pos x="4012" y="2441"/>
                </a:cxn>
                <a:cxn ang="0">
                  <a:pos x="3916" y="2422"/>
                </a:cxn>
                <a:cxn ang="0">
                  <a:pos x="3819" y="2394"/>
                </a:cxn>
                <a:cxn ang="0">
                  <a:pos x="3717" y="2357"/>
                </a:cxn>
                <a:cxn ang="0">
                  <a:pos x="3614" y="2312"/>
                </a:cxn>
                <a:cxn ang="0">
                  <a:pos x="3510" y="2257"/>
                </a:cxn>
                <a:cxn ang="0">
                  <a:pos x="3402" y="2192"/>
                </a:cxn>
                <a:cxn ang="0">
                  <a:pos x="3294" y="2117"/>
                </a:cxn>
                <a:cxn ang="0">
                  <a:pos x="3183" y="2029"/>
                </a:cxn>
                <a:cxn ang="0">
                  <a:pos x="3070" y="1931"/>
                </a:cxn>
                <a:cxn ang="0">
                  <a:pos x="2956" y="1818"/>
                </a:cxn>
                <a:cxn ang="0">
                  <a:pos x="2841" y="1694"/>
                </a:cxn>
                <a:cxn ang="0">
                  <a:pos x="2727" y="1564"/>
                </a:cxn>
                <a:cxn ang="0">
                  <a:pos x="2508" y="1325"/>
                </a:cxn>
                <a:cxn ang="0">
                  <a:pos x="2300" y="1111"/>
                </a:cxn>
                <a:cxn ang="0">
                  <a:pos x="2101" y="918"/>
                </a:cxn>
                <a:cxn ang="0">
                  <a:pos x="1911" y="749"/>
                </a:cxn>
                <a:cxn ang="0">
                  <a:pos x="1728" y="600"/>
                </a:cxn>
                <a:cxn ang="0">
                  <a:pos x="1553" y="470"/>
                </a:cxn>
                <a:cxn ang="0">
                  <a:pos x="1382" y="360"/>
                </a:cxn>
                <a:cxn ang="0">
                  <a:pos x="1215" y="266"/>
                </a:cxn>
                <a:cxn ang="0">
                  <a:pos x="1053" y="189"/>
                </a:cxn>
                <a:cxn ang="0">
                  <a:pos x="892" y="126"/>
                </a:cxn>
                <a:cxn ang="0">
                  <a:pos x="733" y="77"/>
                </a:cxn>
                <a:cxn ang="0">
                  <a:pos x="574" y="42"/>
                </a:cxn>
                <a:cxn ang="0">
                  <a:pos x="413" y="17"/>
                </a:cxn>
                <a:cxn ang="0">
                  <a:pos x="250" y="3"/>
                </a:cxn>
                <a:cxn ang="0">
                  <a:pos x="85" y="0"/>
                </a:cxn>
              </a:cxnLst>
              <a:rect l="0" t="0" r="r" b="b"/>
              <a:pathLst>
                <a:path w="5115" h="2460">
                  <a:moveTo>
                    <a:pt x="5115" y="2141"/>
                  </a:moveTo>
                  <a:lnTo>
                    <a:pt x="5115" y="2141"/>
                  </a:lnTo>
                  <a:lnTo>
                    <a:pt x="5104" y="2150"/>
                  </a:lnTo>
                  <a:lnTo>
                    <a:pt x="5068" y="2180"/>
                  </a:lnTo>
                  <a:lnTo>
                    <a:pt x="5043" y="2197"/>
                  </a:lnTo>
                  <a:lnTo>
                    <a:pt x="5011" y="2220"/>
                  </a:lnTo>
                  <a:lnTo>
                    <a:pt x="4975" y="2244"/>
                  </a:lnTo>
                  <a:lnTo>
                    <a:pt x="4933" y="2268"/>
                  </a:lnTo>
                  <a:lnTo>
                    <a:pt x="4888" y="2294"/>
                  </a:lnTo>
                  <a:lnTo>
                    <a:pt x="4836" y="2320"/>
                  </a:lnTo>
                  <a:lnTo>
                    <a:pt x="4781" y="2346"/>
                  </a:lnTo>
                  <a:lnTo>
                    <a:pt x="4721" y="2370"/>
                  </a:lnTo>
                  <a:lnTo>
                    <a:pt x="4657" y="2393"/>
                  </a:lnTo>
                  <a:lnTo>
                    <a:pt x="4589" y="2414"/>
                  </a:lnTo>
                  <a:lnTo>
                    <a:pt x="4554" y="2423"/>
                  </a:lnTo>
                  <a:lnTo>
                    <a:pt x="4517" y="2431"/>
                  </a:lnTo>
                  <a:lnTo>
                    <a:pt x="4479" y="2438"/>
                  </a:lnTo>
                  <a:lnTo>
                    <a:pt x="4442" y="2444"/>
                  </a:lnTo>
                  <a:lnTo>
                    <a:pt x="4402" y="2451"/>
                  </a:lnTo>
                  <a:lnTo>
                    <a:pt x="4361" y="2456"/>
                  </a:lnTo>
                  <a:lnTo>
                    <a:pt x="4321" y="2459"/>
                  </a:lnTo>
                  <a:lnTo>
                    <a:pt x="4279" y="2460"/>
                  </a:lnTo>
                  <a:lnTo>
                    <a:pt x="4236" y="2460"/>
                  </a:lnTo>
                  <a:lnTo>
                    <a:pt x="4193" y="2460"/>
                  </a:lnTo>
                  <a:lnTo>
                    <a:pt x="4149" y="2457"/>
                  </a:lnTo>
                  <a:lnTo>
                    <a:pt x="4103" y="2454"/>
                  </a:lnTo>
                  <a:lnTo>
                    <a:pt x="4057" y="2448"/>
                  </a:lnTo>
                  <a:lnTo>
                    <a:pt x="4012" y="2441"/>
                  </a:lnTo>
                  <a:lnTo>
                    <a:pt x="3964" y="2431"/>
                  </a:lnTo>
                  <a:lnTo>
                    <a:pt x="3916" y="2422"/>
                  </a:lnTo>
                  <a:lnTo>
                    <a:pt x="3867" y="2409"/>
                  </a:lnTo>
                  <a:lnTo>
                    <a:pt x="3819" y="2394"/>
                  </a:lnTo>
                  <a:lnTo>
                    <a:pt x="3769" y="2377"/>
                  </a:lnTo>
                  <a:lnTo>
                    <a:pt x="3717" y="2357"/>
                  </a:lnTo>
                  <a:lnTo>
                    <a:pt x="3666" y="2336"/>
                  </a:lnTo>
                  <a:lnTo>
                    <a:pt x="3614" y="2312"/>
                  </a:lnTo>
                  <a:lnTo>
                    <a:pt x="3563" y="2286"/>
                  </a:lnTo>
                  <a:lnTo>
                    <a:pt x="3510" y="2257"/>
                  </a:lnTo>
                  <a:lnTo>
                    <a:pt x="3456" y="2226"/>
                  </a:lnTo>
                  <a:lnTo>
                    <a:pt x="3402" y="2192"/>
                  </a:lnTo>
                  <a:lnTo>
                    <a:pt x="3348" y="2155"/>
                  </a:lnTo>
                  <a:lnTo>
                    <a:pt x="3294" y="2117"/>
                  </a:lnTo>
                  <a:lnTo>
                    <a:pt x="3238" y="2075"/>
                  </a:lnTo>
                  <a:lnTo>
                    <a:pt x="3183" y="2029"/>
                  </a:lnTo>
                  <a:lnTo>
                    <a:pt x="3127" y="1981"/>
                  </a:lnTo>
                  <a:lnTo>
                    <a:pt x="3070" y="1931"/>
                  </a:lnTo>
                  <a:lnTo>
                    <a:pt x="3013" y="1876"/>
                  </a:lnTo>
                  <a:lnTo>
                    <a:pt x="2956" y="1818"/>
                  </a:lnTo>
                  <a:lnTo>
                    <a:pt x="2899" y="1756"/>
                  </a:lnTo>
                  <a:lnTo>
                    <a:pt x="2841" y="1694"/>
                  </a:lnTo>
                  <a:lnTo>
                    <a:pt x="2841" y="1694"/>
                  </a:lnTo>
                  <a:lnTo>
                    <a:pt x="2727" y="1564"/>
                  </a:lnTo>
                  <a:lnTo>
                    <a:pt x="2616" y="1442"/>
                  </a:lnTo>
                  <a:lnTo>
                    <a:pt x="2508" y="1325"/>
                  </a:lnTo>
                  <a:lnTo>
                    <a:pt x="2402" y="1214"/>
                  </a:lnTo>
                  <a:lnTo>
                    <a:pt x="2300" y="1111"/>
                  </a:lnTo>
                  <a:lnTo>
                    <a:pt x="2198" y="1012"/>
                  </a:lnTo>
                  <a:lnTo>
                    <a:pt x="2101" y="918"/>
                  </a:lnTo>
                  <a:lnTo>
                    <a:pt x="2004" y="831"/>
                  </a:lnTo>
                  <a:lnTo>
                    <a:pt x="1911" y="749"/>
                  </a:lnTo>
                  <a:lnTo>
                    <a:pt x="1818" y="671"/>
                  </a:lnTo>
                  <a:lnTo>
                    <a:pt x="1728" y="600"/>
                  </a:lnTo>
                  <a:lnTo>
                    <a:pt x="1639" y="533"/>
                  </a:lnTo>
                  <a:lnTo>
                    <a:pt x="1553" y="470"/>
                  </a:lnTo>
                  <a:lnTo>
                    <a:pt x="1467" y="413"/>
                  </a:lnTo>
                  <a:lnTo>
                    <a:pt x="1382" y="360"/>
                  </a:lnTo>
                  <a:lnTo>
                    <a:pt x="1299" y="310"/>
                  </a:lnTo>
                  <a:lnTo>
                    <a:pt x="1215" y="266"/>
                  </a:lnTo>
                  <a:lnTo>
                    <a:pt x="1133" y="224"/>
                  </a:lnTo>
                  <a:lnTo>
                    <a:pt x="1053" y="189"/>
                  </a:lnTo>
                  <a:lnTo>
                    <a:pt x="972" y="155"/>
                  </a:lnTo>
                  <a:lnTo>
                    <a:pt x="892" y="126"/>
                  </a:lnTo>
                  <a:lnTo>
                    <a:pt x="813" y="100"/>
                  </a:lnTo>
                  <a:lnTo>
                    <a:pt x="733" y="77"/>
                  </a:lnTo>
                  <a:lnTo>
                    <a:pt x="653" y="58"/>
                  </a:lnTo>
                  <a:lnTo>
                    <a:pt x="574" y="42"/>
                  </a:lnTo>
                  <a:lnTo>
                    <a:pt x="493" y="29"/>
                  </a:lnTo>
                  <a:lnTo>
                    <a:pt x="413" y="17"/>
                  </a:lnTo>
                  <a:lnTo>
                    <a:pt x="332" y="9"/>
                  </a:lnTo>
                  <a:lnTo>
                    <a:pt x="250" y="3"/>
                  </a:lnTo>
                  <a:lnTo>
                    <a:pt x="168" y="0"/>
                  </a:lnTo>
                  <a:lnTo>
                    <a:pt x="85" y="0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380416" name="Freeform 64"/>
            <p:cNvSpPr>
              <a:spLocks/>
            </p:cNvSpPr>
            <p:nvPr/>
          </p:nvSpPr>
          <p:spPr bwMode="auto">
            <a:xfrm>
              <a:off x="375" y="787"/>
              <a:ext cx="5147" cy="1195"/>
            </a:xfrm>
            <a:custGeom>
              <a:avLst/>
              <a:gdLst/>
              <a:ahLst/>
              <a:cxnLst>
                <a:cxn ang="0">
                  <a:pos x="5147" y="2049"/>
                </a:cxn>
                <a:cxn ang="0">
                  <a:pos x="5100" y="2090"/>
                </a:cxn>
                <a:cxn ang="0">
                  <a:pos x="5043" y="2132"/>
                </a:cxn>
                <a:cxn ang="0">
                  <a:pos x="4967" y="2182"/>
                </a:cxn>
                <a:cxn ang="0">
                  <a:pos x="4871" y="2237"/>
                </a:cxn>
                <a:cxn ang="0">
                  <a:pos x="4756" y="2288"/>
                </a:cxn>
                <a:cxn ang="0">
                  <a:pos x="4624" y="2335"/>
                </a:cxn>
                <a:cxn ang="0">
                  <a:pos x="4553" y="2355"/>
                </a:cxn>
                <a:cxn ang="0">
                  <a:pos x="4477" y="2369"/>
                </a:cxn>
                <a:cxn ang="0">
                  <a:pos x="4397" y="2382"/>
                </a:cxn>
                <a:cxn ang="0">
                  <a:pos x="4314" y="2388"/>
                </a:cxn>
                <a:cxn ang="0">
                  <a:pos x="4228" y="2390"/>
                </a:cxn>
                <a:cxn ang="0">
                  <a:pos x="4139" y="2385"/>
                </a:cxn>
                <a:cxn ang="0">
                  <a:pos x="4046" y="2374"/>
                </a:cxn>
                <a:cxn ang="0">
                  <a:pos x="3952" y="2356"/>
                </a:cxn>
                <a:cxn ang="0">
                  <a:pos x="3853" y="2330"/>
                </a:cxn>
                <a:cxn ang="0">
                  <a:pos x="3752" y="2296"/>
                </a:cxn>
                <a:cxn ang="0">
                  <a:pos x="3648" y="2253"/>
                </a:cxn>
                <a:cxn ang="0">
                  <a:pos x="3542" y="2200"/>
                </a:cxn>
                <a:cxn ang="0">
                  <a:pos x="3434" y="2137"/>
                </a:cxn>
                <a:cxn ang="0">
                  <a:pos x="3324" y="2064"/>
                </a:cxn>
                <a:cxn ang="0">
                  <a:pos x="3212" y="1978"/>
                </a:cxn>
                <a:cxn ang="0">
                  <a:pos x="3098" y="1880"/>
                </a:cxn>
                <a:cxn ang="0">
                  <a:pos x="2983" y="1770"/>
                </a:cxn>
                <a:cxn ang="0">
                  <a:pos x="2866" y="1646"/>
                </a:cxn>
                <a:cxn ang="0">
                  <a:pos x="2749" y="1520"/>
                </a:cxn>
                <a:cxn ang="0">
                  <a:pos x="2527" y="1284"/>
                </a:cxn>
                <a:cxn ang="0">
                  <a:pos x="2315" y="1072"/>
                </a:cxn>
                <a:cxn ang="0">
                  <a:pos x="2113" y="884"/>
                </a:cxn>
                <a:cxn ang="0">
                  <a:pos x="1920" y="717"/>
                </a:cxn>
                <a:cxn ang="0">
                  <a:pos x="1736" y="570"/>
                </a:cxn>
                <a:cxn ang="0">
                  <a:pos x="1558" y="444"/>
                </a:cxn>
                <a:cxn ang="0">
                  <a:pos x="1386" y="336"/>
                </a:cxn>
                <a:cxn ang="0">
                  <a:pos x="1219" y="246"/>
                </a:cxn>
                <a:cxn ang="0">
                  <a:pos x="1055" y="170"/>
                </a:cxn>
                <a:cxn ang="0">
                  <a:pos x="893" y="112"/>
                </a:cxn>
                <a:cxn ang="0">
                  <a:pos x="733" y="65"/>
                </a:cxn>
                <a:cxn ang="0">
                  <a:pos x="574" y="33"/>
                </a:cxn>
                <a:cxn ang="0">
                  <a:pos x="413" y="12"/>
                </a:cxn>
                <a:cxn ang="0">
                  <a:pos x="250" y="2"/>
                </a:cxn>
                <a:cxn ang="0">
                  <a:pos x="85" y="0"/>
                </a:cxn>
              </a:cxnLst>
              <a:rect l="0" t="0" r="r" b="b"/>
              <a:pathLst>
                <a:path w="5147" h="2390">
                  <a:moveTo>
                    <a:pt x="5147" y="2049"/>
                  </a:moveTo>
                  <a:lnTo>
                    <a:pt x="5147" y="2049"/>
                  </a:lnTo>
                  <a:lnTo>
                    <a:pt x="5135" y="2061"/>
                  </a:lnTo>
                  <a:lnTo>
                    <a:pt x="5100" y="2090"/>
                  </a:lnTo>
                  <a:lnTo>
                    <a:pt x="5075" y="2109"/>
                  </a:lnTo>
                  <a:lnTo>
                    <a:pt x="5043" y="2132"/>
                  </a:lnTo>
                  <a:lnTo>
                    <a:pt x="5008" y="2156"/>
                  </a:lnTo>
                  <a:lnTo>
                    <a:pt x="4967" y="2182"/>
                  </a:lnTo>
                  <a:lnTo>
                    <a:pt x="4921" y="2209"/>
                  </a:lnTo>
                  <a:lnTo>
                    <a:pt x="4871" y="2237"/>
                  </a:lnTo>
                  <a:lnTo>
                    <a:pt x="4815" y="2262"/>
                  </a:lnTo>
                  <a:lnTo>
                    <a:pt x="4756" y="2288"/>
                  </a:lnTo>
                  <a:lnTo>
                    <a:pt x="4692" y="2313"/>
                  </a:lnTo>
                  <a:lnTo>
                    <a:pt x="4624" y="2335"/>
                  </a:lnTo>
                  <a:lnTo>
                    <a:pt x="4589" y="2345"/>
                  </a:lnTo>
                  <a:lnTo>
                    <a:pt x="4553" y="2355"/>
                  </a:lnTo>
                  <a:lnTo>
                    <a:pt x="4515" y="2363"/>
                  </a:lnTo>
                  <a:lnTo>
                    <a:pt x="4477" y="2369"/>
                  </a:lnTo>
                  <a:lnTo>
                    <a:pt x="4438" y="2376"/>
                  </a:lnTo>
                  <a:lnTo>
                    <a:pt x="4397" y="2382"/>
                  </a:lnTo>
                  <a:lnTo>
                    <a:pt x="4357" y="2385"/>
                  </a:lnTo>
                  <a:lnTo>
                    <a:pt x="4314" y="2388"/>
                  </a:lnTo>
                  <a:lnTo>
                    <a:pt x="4272" y="2390"/>
                  </a:lnTo>
                  <a:lnTo>
                    <a:pt x="4228" y="2390"/>
                  </a:lnTo>
                  <a:lnTo>
                    <a:pt x="4184" y="2388"/>
                  </a:lnTo>
                  <a:lnTo>
                    <a:pt x="4139" y="2385"/>
                  </a:lnTo>
                  <a:lnTo>
                    <a:pt x="4093" y="2380"/>
                  </a:lnTo>
                  <a:lnTo>
                    <a:pt x="4046" y="2374"/>
                  </a:lnTo>
                  <a:lnTo>
                    <a:pt x="3999" y="2366"/>
                  </a:lnTo>
                  <a:lnTo>
                    <a:pt x="3952" y="2356"/>
                  </a:lnTo>
                  <a:lnTo>
                    <a:pt x="3902" y="2345"/>
                  </a:lnTo>
                  <a:lnTo>
                    <a:pt x="3853" y="2330"/>
                  </a:lnTo>
                  <a:lnTo>
                    <a:pt x="3803" y="2314"/>
                  </a:lnTo>
                  <a:lnTo>
                    <a:pt x="3752" y="2296"/>
                  </a:lnTo>
                  <a:lnTo>
                    <a:pt x="3700" y="2275"/>
                  </a:lnTo>
                  <a:lnTo>
                    <a:pt x="3648" y="2253"/>
                  </a:lnTo>
                  <a:lnTo>
                    <a:pt x="3596" y="2229"/>
                  </a:lnTo>
                  <a:lnTo>
                    <a:pt x="3542" y="2200"/>
                  </a:lnTo>
                  <a:lnTo>
                    <a:pt x="3489" y="2170"/>
                  </a:lnTo>
                  <a:lnTo>
                    <a:pt x="3434" y="2137"/>
                  </a:lnTo>
                  <a:lnTo>
                    <a:pt x="3380" y="2101"/>
                  </a:lnTo>
                  <a:lnTo>
                    <a:pt x="3324" y="2064"/>
                  </a:lnTo>
                  <a:lnTo>
                    <a:pt x="3269" y="2022"/>
                  </a:lnTo>
                  <a:lnTo>
                    <a:pt x="3212" y="1978"/>
                  </a:lnTo>
                  <a:lnTo>
                    <a:pt x="3156" y="1930"/>
                  </a:lnTo>
                  <a:lnTo>
                    <a:pt x="3098" y="1880"/>
                  </a:lnTo>
                  <a:lnTo>
                    <a:pt x="3041" y="1827"/>
                  </a:lnTo>
                  <a:lnTo>
                    <a:pt x="2983" y="1770"/>
                  </a:lnTo>
                  <a:lnTo>
                    <a:pt x="2924" y="1710"/>
                  </a:lnTo>
                  <a:lnTo>
                    <a:pt x="2866" y="1646"/>
                  </a:lnTo>
                  <a:lnTo>
                    <a:pt x="2866" y="1646"/>
                  </a:lnTo>
                  <a:lnTo>
                    <a:pt x="2749" y="1520"/>
                  </a:lnTo>
                  <a:lnTo>
                    <a:pt x="2637" y="1399"/>
                  </a:lnTo>
                  <a:lnTo>
                    <a:pt x="2527" y="1284"/>
                  </a:lnTo>
                  <a:lnTo>
                    <a:pt x="2419" y="1174"/>
                  </a:lnTo>
                  <a:lnTo>
                    <a:pt x="2315" y="1072"/>
                  </a:lnTo>
                  <a:lnTo>
                    <a:pt x="2213" y="976"/>
                  </a:lnTo>
                  <a:lnTo>
                    <a:pt x="2113" y="884"/>
                  </a:lnTo>
                  <a:lnTo>
                    <a:pt x="2016" y="798"/>
                  </a:lnTo>
                  <a:lnTo>
                    <a:pt x="1920" y="717"/>
                  </a:lnTo>
                  <a:lnTo>
                    <a:pt x="1827" y="641"/>
                  </a:lnTo>
                  <a:lnTo>
                    <a:pt x="1736" y="570"/>
                  </a:lnTo>
                  <a:lnTo>
                    <a:pt x="1647" y="504"/>
                  </a:lnTo>
                  <a:lnTo>
                    <a:pt x="1558" y="444"/>
                  </a:lnTo>
                  <a:lnTo>
                    <a:pt x="1472" y="388"/>
                  </a:lnTo>
                  <a:lnTo>
                    <a:pt x="1386" y="336"/>
                  </a:lnTo>
                  <a:lnTo>
                    <a:pt x="1303" y="288"/>
                  </a:lnTo>
                  <a:lnTo>
                    <a:pt x="1219" y="246"/>
                  </a:lnTo>
                  <a:lnTo>
                    <a:pt x="1136" y="205"/>
                  </a:lnTo>
                  <a:lnTo>
                    <a:pt x="1055" y="170"/>
                  </a:lnTo>
                  <a:lnTo>
                    <a:pt x="974" y="139"/>
                  </a:lnTo>
                  <a:lnTo>
                    <a:pt x="893" y="112"/>
                  </a:lnTo>
                  <a:lnTo>
                    <a:pt x="814" y="88"/>
                  </a:lnTo>
                  <a:lnTo>
                    <a:pt x="733" y="65"/>
                  </a:lnTo>
                  <a:lnTo>
                    <a:pt x="653" y="47"/>
                  </a:lnTo>
                  <a:lnTo>
                    <a:pt x="574" y="33"/>
                  </a:lnTo>
                  <a:lnTo>
                    <a:pt x="493" y="21"/>
                  </a:lnTo>
                  <a:lnTo>
                    <a:pt x="413" y="12"/>
                  </a:lnTo>
                  <a:lnTo>
                    <a:pt x="332" y="5"/>
                  </a:lnTo>
                  <a:lnTo>
                    <a:pt x="250" y="2"/>
                  </a:lnTo>
                  <a:lnTo>
                    <a:pt x="168" y="0"/>
                  </a:lnTo>
                  <a:lnTo>
                    <a:pt x="85" y="0"/>
                  </a:lnTo>
                  <a:lnTo>
                    <a:pt x="0" y="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380417" name="Freeform 65"/>
            <p:cNvSpPr>
              <a:spLocks/>
            </p:cNvSpPr>
            <p:nvPr/>
          </p:nvSpPr>
          <p:spPr bwMode="auto">
            <a:xfrm>
              <a:off x="389" y="808"/>
              <a:ext cx="5176" cy="1160"/>
            </a:xfrm>
            <a:custGeom>
              <a:avLst/>
              <a:gdLst/>
              <a:ahLst/>
              <a:cxnLst>
                <a:cxn ang="0">
                  <a:pos x="5176" y="1959"/>
                </a:cxn>
                <a:cxn ang="0">
                  <a:pos x="5130" y="2001"/>
                </a:cxn>
                <a:cxn ang="0">
                  <a:pos x="5075" y="2044"/>
                </a:cxn>
                <a:cxn ang="0">
                  <a:pos x="4998" y="2096"/>
                </a:cxn>
                <a:cxn ang="0">
                  <a:pos x="4903" y="2153"/>
                </a:cxn>
                <a:cxn ang="0">
                  <a:pos x="4790" y="2208"/>
                </a:cxn>
                <a:cxn ang="0">
                  <a:pos x="4658" y="2258"/>
                </a:cxn>
                <a:cxn ang="0">
                  <a:pos x="4587" y="2277"/>
                </a:cxn>
                <a:cxn ang="0">
                  <a:pos x="4513" y="2295"/>
                </a:cxn>
                <a:cxn ang="0">
                  <a:pos x="4433" y="2308"/>
                </a:cxn>
                <a:cxn ang="0">
                  <a:pos x="4350" y="2317"/>
                </a:cxn>
                <a:cxn ang="0">
                  <a:pos x="4264" y="2321"/>
                </a:cxn>
                <a:cxn ang="0">
                  <a:pos x="4174" y="2317"/>
                </a:cxn>
                <a:cxn ang="0">
                  <a:pos x="4082" y="2308"/>
                </a:cxn>
                <a:cxn ang="0">
                  <a:pos x="3986" y="2292"/>
                </a:cxn>
                <a:cxn ang="0">
                  <a:pos x="3888" y="2269"/>
                </a:cxn>
                <a:cxn ang="0">
                  <a:pos x="3786" y="2235"/>
                </a:cxn>
                <a:cxn ang="0">
                  <a:pos x="3682" y="2195"/>
                </a:cxn>
                <a:cxn ang="0">
                  <a:pos x="3575" y="2143"/>
                </a:cxn>
                <a:cxn ang="0">
                  <a:pos x="3466" y="2082"/>
                </a:cxn>
                <a:cxn ang="0">
                  <a:pos x="3355" y="2011"/>
                </a:cxn>
                <a:cxn ang="0">
                  <a:pos x="3241" y="1927"/>
                </a:cxn>
                <a:cxn ang="0">
                  <a:pos x="3125" y="1831"/>
                </a:cxn>
                <a:cxn ang="0">
                  <a:pos x="3009" y="1723"/>
                </a:cxn>
                <a:cxn ang="0">
                  <a:pos x="2891" y="1600"/>
                </a:cxn>
                <a:cxn ang="0">
                  <a:pos x="2773" y="1475"/>
                </a:cxn>
                <a:cxn ang="0">
                  <a:pos x="2545" y="1244"/>
                </a:cxn>
                <a:cxn ang="0">
                  <a:pos x="2331" y="1035"/>
                </a:cxn>
                <a:cxn ang="0">
                  <a:pos x="2126" y="850"/>
                </a:cxn>
                <a:cxn ang="0">
                  <a:pos x="1931" y="685"/>
                </a:cxn>
                <a:cxn ang="0">
                  <a:pos x="1744" y="543"/>
                </a:cxn>
                <a:cxn ang="0">
                  <a:pos x="1565" y="419"/>
                </a:cxn>
                <a:cxn ang="0">
                  <a:pos x="1391" y="314"/>
                </a:cxn>
                <a:cxn ang="0">
                  <a:pos x="1222" y="226"/>
                </a:cxn>
                <a:cxn ang="0">
                  <a:pos x="1057" y="154"/>
                </a:cxn>
                <a:cxn ang="0">
                  <a:pos x="894" y="99"/>
                </a:cxn>
                <a:cxn ang="0">
                  <a:pos x="735" y="55"/>
                </a:cxn>
                <a:cxn ang="0">
                  <a:pos x="574" y="26"/>
                </a:cxn>
                <a:cxn ang="0">
                  <a:pos x="412" y="8"/>
                </a:cxn>
                <a:cxn ang="0">
                  <a:pos x="250" y="0"/>
                </a:cxn>
                <a:cxn ang="0">
                  <a:pos x="85" y="4"/>
                </a:cxn>
              </a:cxnLst>
              <a:rect l="0" t="0" r="r" b="b"/>
              <a:pathLst>
                <a:path w="5176" h="2321">
                  <a:moveTo>
                    <a:pt x="5176" y="1959"/>
                  </a:moveTo>
                  <a:lnTo>
                    <a:pt x="5176" y="1959"/>
                  </a:lnTo>
                  <a:lnTo>
                    <a:pt x="5165" y="1970"/>
                  </a:lnTo>
                  <a:lnTo>
                    <a:pt x="5130" y="2001"/>
                  </a:lnTo>
                  <a:lnTo>
                    <a:pt x="5105" y="2020"/>
                  </a:lnTo>
                  <a:lnTo>
                    <a:pt x="5075" y="2044"/>
                  </a:lnTo>
                  <a:lnTo>
                    <a:pt x="5039" y="2070"/>
                  </a:lnTo>
                  <a:lnTo>
                    <a:pt x="4998" y="2096"/>
                  </a:lnTo>
                  <a:lnTo>
                    <a:pt x="4953" y="2125"/>
                  </a:lnTo>
                  <a:lnTo>
                    <a:pt x="4903" y="2153"/>
                  </a:lnTo>
                  <a:lnTo>
                    <a:pt x="4849" y="2180"/>
                  </a:lnTo>
                  <a:lnTo>
                    <a:pt x="4790" y="2208"/>
                  </a:lnTo>
                  <a:lnTo>
                    <a:pt x="4726" y="2233"/>
                  </a:lnTo>
                  <a:lnTo>
                    <a:pt x="4658" y="2258"/>
                  </a:lnTo>
                  <a:lnTo>
                    <a:pt x="4624" y="2267"/>
                  </a:lnTo>
                  <a:lnTo>
                    <a:pt x="4587" y="2277"/>
                  </a:lnTo>
                  <a:lnTo>
                    <a:pt x="4550" y="2287"/>
                  </a:lnTo>
                  <a:lnTo>
                    <a:pt x="4513" y="2295"/>
                  </a:lnTo>
                  <a:lnTo>
                    <a:pt x="4472" y="2303"/>
                  </a:lnTo>
                  <a:lnTo>
                    <a:pt x="4433" y="2308"/>
                  </a:lnTo>
                  <a:lnTo>
                    <a:pt x="4392" y="2313"/>
                  </a:lnTo>
                  <a:lnTo>
                    <a:pt x="4350" y="2317"/>
                  </a:lnTo>
                  <a:lnTo>
                    <a:pt x="4307" y="2319"/>
                  </a:lnTo>
                  <a:lnTo>
                    <a:pt x="4264" y="2321"/>
                  </a:lnTo>
                  <a:lnTo>
                    <a:pt x="4220" y="2319"/>
                  </a:lnTo>
                  <a:lnTo>
                    <a:pt x="4174" y="2317"/>
                  </a:lnTo>
                  <a:lnTo>
                    <a:pt x="4128" y="2314"/>
                  </a:lnTo>
                  <a:lnTo>
                    <a:pt x="4082" y="2308"/>
                  </a:lnTo>
                  <a:lnTo>
                    <a:pt x="4034" y="2301"/>
                  </a:lnTo>
                  <a:lnTo>
                    <a:pt x="3986" y="2292"/>
                  </a:lnTo>
                  <a:lnTo>
                    <a:pt x="3936" y="2282"/>
                  </a:lnTo>
                  <a:lnTo>
                    <a:pt x="3888" y="2269"/>
                  </a:lnTo>
                  <a:lnTo>
                    <a:pt x="3836" y="2253"/>
                  </a:lnTo>
                  <a:lnTo>
                    <a:pt x="3786" y="2235"/>
                  </a:lnTo>
                  <a:lnTo>
                    <a:pt x="3734" y="2216"/>
                  </a:lnTo>
                  <a:lnTo>
                    <a:pt x="3682" y="2195"/>
                  </a:lnTo>
                  <a:lnTo>
                    <a:pt x="3628" y="2170"/>
                  </a:lnTo>
                  <a:lnTo>
                    <a:pt x="3575" y="2143"/>
                  </a:lnTo>
                  <a:lnTo>
                    <a:pt x="3521" y="2114"/>
                  </a:lnTo>
                  <a:lnTo>
                    <a:pt x="3466" y="2082"/>
                  </a:lnTo>
                  <a:lnTo>
                    <a:pt x="3410" y="2048"/>
                  </a:lnTo>
                  <a:lnTo>
                    <a:pt x="3355" y="2011"/>
                  </a:lnTo>
                  <a:lnTo>
                    <a:pt x="3298" y="1970"/>
                  </a:lnTo>
                  <a:lnTo>
                    <a:pt x="3241" y="1927"/>
                  </a:lnTo>
                  <a:lnTo>
                    <a:pt x="3184" y="1880"/>
                  </a:lnTo>
                  <a:lnTo>
                    <a:pt x="3125" y="1831"/>
                  </a:lnTo>
                  <a:lnTo>
                    <a:pt x="3067" y="1778"/>
                  </a:lnTo>
                  <a:lnTo>
                    <a:pt x="3009" y="1723"/>
                  </a:lnTo>
                  <a:lnTo>
                    <a:pt x="2949" y="1663"/>
                  </a:lnTo>
                  <a:lnTo>
                    <a:pt x="2891" y="1600"/>
                  </a:lnTo>
                  <a:lnTo>
                    <a:pt x="2891" y="1600"/>
                  </a:lnTo>
                  <a:lnTo>
                    <a:pt x="2773" y="1475"/>
                  </a:lnTo>
                  <a:lnTo>
                    <a:pt x="2658" y="1357"/>
                  </a:lnTo>
                  <a:lnTo>
                    <a:pt x="2545" y="1244"/>
                  </a:lnTo>
                  <a:lnTo>
                    <a:pt x="2437" y="1135"/>
                  </a:lnTo>
                  <a:lnTo>
                    <a:pt x="2331" y="1035"/>
                  </a:lnTo>
                  <a:lnTo>
                    <a:pt x="2227" y="938"/>
                  </a:lnTo>
                  <a:lnTo>
                    <a:pt x="2126" y="850"/>
                  </a:lnTo>
                  <a:lnTo>
                    <a:pt x="2027" y="764"/>
                  </a:lnTo>
                  <a:lnTo>
                    <a:pt x="1931" y="685"/>
                  </a:lnTo>
                  <a:lnTo>
                    <a:pt x="1837" y="611"/>
                  </a:lnTo>
                  <a:lnTo>
                    <a:pt x="1744" y="543"/>
                  </a:lnTo>
                  <a:lnTo>
                    <a:pt x="1654" y="478"/>
                  </a:lnTo>
                  <a:lnTo>
                    <a:pt x="1565" y="419"/>
                  </a:lnTo>
                  <a:lnTo>
                    <a:pt x="1477" y="364"/>
                  </a:lnTo>
                  <a:lnTo>
                    <a:pt x="1391" y="314"/>
                  </a:lnTo>
                  <a:lnTo>
                    <a:pt x="1305" y="268"/>
                  </a:lnTo>
                  <a:lnTo>
                    <a:pt x="1222" y="226"/>
                  </a:lnTo>
                  <a:lnTo>
                    <a:pt x="1139" y="188"/>
                  </a:lnTo>
                  <a:lnTo>
                    <a:pt x="1057" y="154"/>
                  </a:lnTo>
                  <a:lnTo>
                    <a:pt x="976" y="125"/>
                  </a:lnTo>
                  <a:lnTo>
                    <a:pt x="894" y="99"/>
                  </a:lnTo>
                  <a:lnTo>
                    <a:pt x="814" y="75"/>
                  </a:lnTo>
                  <a:lnTo>
                    <a:pt x="735" y="55"/>
                  </a:lnTo>
                  <a:lnTo>
                    <a:pt x="654" y="39"/>
                  </a:lnTo>
                  <a:lnTo>
                    <a:pt x="574" y="26"/>
                  </a:lnTo>
                  <a:lnTo>
                    <a:pt x="493" y="16"/>
                  </a:lnTo>
                  <a:lnTo>
                    <a:pt x="412" y="8"/>
                  </a:lnTo>
                  <a:lnTo>
                    <a:pt x="332" y="4"/>
                  </a:lnTo>
                  <a:lnTo>
                    <a:pt x="250" y="0"/>
                  </a:lnTo>
                  <a:lnTo>
                    <a:pt x="168" y="0"/>
                  </a:lnTo>
                  <a:lnTo>
                    <a:pt x="85" y="4"/>
                  </a:lnTo>
                  <a:lnTo>
                    <a:pt x="0" y="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380418" name="Freeform 66"/>
            <p:cNvSpPr>
              <a:spLocks/>
            </p:cNvSpPr>
            <p:nvPr/>
          </p:nvSpPr>
          <p:spPr bwMode="auto">
            <a:xfrm>
              <a:off x="403" y="829"/>
              <a:ext cx="5205" cy="1124"/>
            </a:xfrm>
            <a:custGeom>
              <a:avLst/>
              <a:gdLst/>
              <a:ahLst/>
              <a:cxnLst>
                <a:cxn ang="0">
                  <a:pos x="5205" y="1868"/>
                </a:cxn>
                <a:cxn ang="0">
                  <a:pos x="5161" y="1910"/>
                </a:cxn>
                <a:cxn ang="0">
                  <a:pos x="5105" y="1956"/>
                </a:cxn>
                <a:cxn ang="0">
                  <a:pos x="5030" y="2011"/>
                </a:cxn>
                <a:cxn ang="0">
                  <a:pos x="4936" y="2069"/>
                </a:cxn>
                <a:cxn ang="0">
                  <a:pos x="4822" y="2127"/>
                </a:cxn>
                <a:cxn ang="0">
                  <a:pos x="4693" y="2178"/>
                </a:cxn>
                <a:cxn ang="0">
                  <a:pos x="4621" y="2201"/>
                </a:cxn>
                <a:cxn ang="0">
                  <a:pos x="4546" y="2219"/>
                </a:cxn>
                <a:cxn ang="0">
                  <a:pos x="4467" y="2235"/>
                </a:cxn>
                <a:cxn ang="0">
                  <a:pos x="4385" y="2245"/>
                </a:cxn>
                <a:cxn ang="0">
                  <a:pos x="4299" y="2250"/>
                </a:cxn>
                <a:cxn ang="0">
                  <a:pos x="4208" y="2250"/>
                </a:cxn>
                <a:cxn ang="0">
                  <a:pos x="4117" y="2241"/>
                </a:cxn>
                <a:cxn ang="0">
                  <a:pos x="4020" y="2227"/>
                </a:cxn>
                <a:cxn ang="0">
                  <a:pos x="3921" y="2206"/>
                </a:cxn>
                <a:cxn ang="0">
                  <a:pos x="3820" y="2175"/>
                </a:cxn>
                <a:cxn ang="0">
                  <a:pos x="3714" y="2135"/>
                </a:cxn>
                <a:cxn ang="0">
                  <a:pos x="3607" y="2086"/>
                </a:cxn>
                <a:cxn ang="0">
                  <a:pos x="3497" y="2027"/>
                </a:cxn>
                <a:cxn ang="0">
                  <a:pos x="3385" y="1957"/>
                </a:cxn>
                <a:cxn ang="0">
                  <a:pos x="3270" y="1875"/>
                </a:cxn>
                <a:cxn ang="0">
                  <a:pos x="3153" y="1781"/>
                </a:cxn>
                <a:cxn ang="0">
                  <a:pos x="3035" y="1675"/>
                </a:cxn>
                <a:cxn ang="0">
                  <a:pos x="2914" y="1555"/>
                </a:cxn>
                <a:cxn ang="0">
                  <a:pos x="2795" y="1431"/>
                </a:cxn>
                <a:cxn ang="0">
                  <a:pos x="2564" y="1202"/>
                </a:cxn>
                <a:cxn ang="0">
                  <a:pos x="2346" y="997"/>
                </a:cxn>
                <a:cxn ang="0">
                  <a:pos x="2140" y="816"/>
                </a:cxn>
                <a:cxn ang="0">
                  <a:pos x="1941" y="654"/>
                </a:cxn>
                <a:cxn ang="0">
                  <a:pos x="1752" y="514"/>
                </a:cxn>
                <a:cxn ang="0">
                  <a:pos x="1570" y="394"/>
                </a:cxn>
                <a:cxn ang="0">
                  <a:pos x="1395" y="293"/>
                </a:cxn>
                <a:cxn ang="0">
                  <a:pos x="1226" y="207"/>
                </a:cxn>
                <a:cxn ang="0">
                  <a:pos x="1059" y="139"/>
                </a:cxn>
                <a:cxn ang="0">
                  <a:pos x="897" y="86"/>
                </a:cxn>
                <a:cxn ang="0">
                  <a:pos x="734" y="45"/>
                </a:cxn>
                <a:cxn ang="0">
                  <a:pos x="575" y="20"/>
                </a:cxn>
                <a:cxn ang="0">
                  <a:pos x="414" y="5"/>
                </a:cxn>
                <a:cxn ang="0">
                  <a:pos x="250" y="0"/>
                </a:cxn>
                <a:cxn ang="0">
                  <a:pos x="85" y="7"/>
                </a:cxn>
              </a:cxnLst>
              <a:rect l="0" t="0" r="r" b="b"/>
              <a:pathLst>
                <a:path w="5205" h="2250">
                  <a:moveTo>
                    <a:pt x="5205" y="1868"/>
                  </a:moveTo>
                  <a:lnTo>
                    <a:pt x="5205" y="1868"/>
                  </a:lnTo>
                  <a:lnTo>
                    <a:pt x="5194" y="1880"/>
                  </a:lnTo>
                  <a:lnTo>
                    <a:pt x="5161" y="1910"/>
                  </a:lnTo>
                  <a:lnTo>
                    <a:pt x="5136" y="1931"/>
                  </a:lnTo>
                  <a:lnTo>
                    <a:pt x="5105" y="1956"/>
                  </a:lnTo>
                  <a:lnTo>
                    <a:pt x="5071" y="1981"/>
                  </a:lnTo>
                  <a:lnTo>
                    <a:pt x="5030" y="2011"/>
                  </a:lnTo>
                  <a:lnTo>
                    <a:pt x="4984" y="2040"/>
                  </a:lnTo>
                  <a:lnTo>
                    <a:pt x="4936" y="2069"/>
                  </a:lnTo>
                  <a:lnTo>
                    <a:pt x="4882" y="2098"/>
                  </a:lnTo>
                  <a:lnTo>
                    <a:pt x="4822" y="2127"/>
                  </a:lnTo>
                  <a:lnTo>
                    <a:pt x="4760" y="2153"/>
                  </a:lnTo>
                  <a:lnTo>
                    <a:pt x="4693" y="2178"/>
                  </a:lnTo>
                  <a:lnTo>
                    <a:pt x="4657" y="2190"/>
                  </a:lnTo>
                  <a:lnTo>
                    <a:pt x="4621" y="2201"/>
                  </a:lnTo>
                  <a:lnTo>
                    <a:pt x="4585" y="2211"/>
                  </a:lnTo>
                  <a:lnTo>
                    <a:pt x="4546" y="2219"/>
                  </a:lnTo>
                  <a:lnTo>
                    <a:pt x="4507" y="2227"/>
                  </a:lnTo>
                  <a:lnTo>
                    <a:pt x="4467" y="2235"/>
                  </a:lnTo>
                  <a:lnTo>
                    <a:pt x="4426" y="2240"/>
                  </a:lnTo>
                  <a:lnTo>
                    <a:pt x="4385" y="2245"/>
                  </a:lnTo>
                  <a:lnTo>
                    <a:pt x="4342" y="2248"/>
                  </a:lnTo>
                  <a:lnTo>
                    <a:pt x="4299" y="2250"/>
                  </a:lnTo>
                  <a:lnTo>
                    <a:pt x="4254" y="2250"/>
                  </a:lnTo>
                  <a:lnTo>
                    <a:pt x="4208" y="2250"/>
                  </a:lnTo>
                  <a:lnTo>
                    <a:pt x="4163" y="2246"/>
                  </a:lnTo>
                  <a:lnTo>
                    <a:pt x="4117" y="2241"/>
                  </a:lnTo>
                  <a:lnTo>
                    <a:pt x="4068" y="2235"/>
                  </a:lnTo>
                  <a:lnTo>
                    <a:pt x="4020" y="2227"/>
                  </a:lnTo>
                  <a:lnTo>
                    <a:pt x="3971" y="2217"/>
                  </a:lnTo>
                  <a:lnTo>
                    <a:pt x="3921" y="2206"/>
                  </a:lnTo>
                  <a:lnTo>
                    <a:pt x="3871" y="2191"/>
                  </a:lnTo>
                  <a:lnTo>
                    <a:pt x="3820" y="2175"/>
                  </a:lnTo>
                  <a:lnTo>
                    <a:pt x="3767" y="2156"/>
                  </a:lnTo>
                  <a:lnTo>
                    <a:pt x="3714" y="2135"/>
                  </a:lnTo>
                  <a:lnTo>
                    <a:pt x="3661" y="2112"/>
                  </a:lnTo>
                  <a:lnTo>
                    <a:pt x="3607" y="2086"/>
                  </a:lnTo>
                  <a:lnTo>
                    <a:pt x="3553" y="2057"/>
                  </a:lnTo>
                  <a:lnTo>
                    <a:pt x="3497" y="2027"/>
                  </a:lnTo>
                  <a:lnTo>
                    <a:pt x="3442" y="1993"/>
                  </a:lnTo>
                  <a:lnTo>
                    <a:pt x="3385" y="1957"/>
                  </a:lnTo>
                  <a:lnTo>
                    <a:pt x="3328" y="1917"/>
                  </a:lnTo>
                  <a:lnTo>
                    <a:pt x="3270" y="1875"/>
                  </a:lnTo>
                  <a:lnTo>
                    <a:pt x="3213" y="1830"/>
                  </a:lnTo>
                  <a:lnTo>
                    <a:pt x="3153" y="1781"/>
                  </a:lnTo>
                  <a:lnTo>
                    <a:pt x="3095" y="1730"/>
                  </a:lnTo>
                  <a:lnTo>
                    <a:pt x="3035" y="1675"/>
                  </a:lnTo>
                  <a:lnTo>
                    <a:pt x="2975" y="1617"/>
                  </a:lnTo>
                  <a:lnTo>
                    <a:pt x="2914" y="1555"/>
                  </a:lnTo>
                  <a:lnTo>
                    <a:pt x="2914" y="1555"/>
                  </a:lnTo>
                  <a:lnTo>
                    <a:pt x="2795" y="1431"/>
                  </a:lnTo>
                  <a:lnTo>
                    <a:pt x="2678" y="1313"/>
                  </a:lnTo>
                  <a:lnTo>
                    <a:pt x="2564" y="1202"/>
                  </a:lnTo>
                  <a:lnTo>
                    <a:pt x="2453" y="1097"/>
                  </a:lnTo>
                  <a:lnTo>
                    <a:pt x="2346" y="997"/>
                  </a:lnTo>
                  <a:lnTo>
                    <a:pt x="2241" y="903"/>
                  </a:lnTo>
                  <a:lnTo>
                    <a:pt x="2140" y="816"/>
                  </a:lnTo>
                  <a:lnTo>
                    <a:pt x="2040" y="732"/>
                  </a:lnTo>
                  <a:lnTo>
                    <a:pt x="1941" y="654"/>
                  </a:lnTo>
                  <a:lnTo>
                    <a:pt x="1847" y="582"/>
                  </a:lnTo>
                  <a:lnTo>
                    <a:pt x="1752" y="514"/>
                  </a:lnTo>
                  <a:lnTo>
                    <a:pt x="1661" y="452"/>
                  </a:lnTo>
                  <a:lnTo>
                    <a:pt x="1570" y="394"/>
                  </a:lnTo>
                  <a:lnTo>
                    <a:pt x="1483" y="341"/>
                  </a:lnTo>
                  <a:lnTo>
                    <a:pt x="1395" y="293"/>
                  </a:lnTo>
                  <a:lnTo>
                    <a:pt x="1311" y="247"/>
                  </a:lnTo>
                  <a:lnTo>
                    <a:pt x="1226" y="207"/>
                  </a:lnTo>
                  <a:lnTo>
                    <a:pt x="1143" y="171"/>
                  </a:lnTo>
                  <a:lnTo>
                    <a:pt x="1059" y="139"/>
                  </a:lnTo>
                  <a:lnTo>
                    <a:pt x="977" y="110"/>
                  </a:lnTo>
                  <a:lnTo>
                    <a:pt x="897" y="86"/>
                  </a:lnTo>
                  <a:lnTo>
                    <a:pt x="815" y="63"/>
                  </a:lnTo>
                  <a:lnTo>
                    <a:pt x="734" y="45"/>
                  </a:lnTo>
                  <a:lnTo>
                    <a:pt x="655" y="31"/>
                  </a:lnTo>
                  <a:lnTo>
                    <a:pt x="575" y="20"/>
                  </a:lnTo>
                  <a:lnTo>
                    <a:pt x="494" y="10"/>
                  </a:lnTo>
                  <a:lnTo>
                    <a:pt x="414" y="5"/>
                  </a:lnTo>
                  <a:lnTo>
                    <a:pt x="332" y="2"/>
                  </a:lnTo>
                  <a:lnTo>
                    <a:pt x="250" y="0"/>
                  </a:lnTo>
                  <a:lnTo>
                    <a:pt x="168" y="2"/>
                  </a:lnTo>
                  <a:lnTo>
                    <a:pt x="85" y="7"/>
                  </a:lnTo>
                  <a:lnTo>
                    <a:pt x="0" y="13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380419" name="Freeform 67"/>
            <p:cNvSpPr>
              <a:spLocks/>
            </p:cNvSpPr>
            <p:nvPr/>
          </p:nvSpPr>
          <p:spPr bwMode="auto">
            <a:xfrm>
              <a:off x="418" y="850"/>
              <a:ext cx="5233" cy="1090"/>
            </a:xfrm>
            <a:custGeom>
              <a:avLst/>
              <a:gdLst/>
              <a:ahLst/>
              <a:cxnLst>
                <a:cxn ang="0">
                  <a:pos x="5233" y="1778"/>
                </a:cxn>
                <a:cxn ang="0">
                  <a:pos x="5189" y="1822"/>
                </a:cxn>
                <a:cxn ang="0">
                  <a:pos x="5133" y="1867"/>
                </a:cxn>
                <a:cxn ang="0">
                  <a:pos x="5060" y="1923"/>
                </a:cxn>
                <a:cxn ang="0">
                  <a:pos x="4965" y="1985"/>
                </a:cxn>
                <a:cxn ang="0">
                  <a:pos x="4854" y="2044"/>
                </a:cxn>
                <a:cxn ang="0">
                  <a:pos x="4725" y="2099"/>
                </a:cxn>
                <a:cxn ang="0">
                  <a:pos x="4654" y="2122"/>
                </a:cxn>
                <a:cxn ang="0">
                  <a:pos x="4579" y="2143"/>
                </a:cxn>
                <a:cxn ang="0">
                  <a:pos x="4500" y="2159"/>
                </a:cxn>
                <a:cxn ang="0">
                  <a:pos x="4418" y="2172"/>
                </a:cxn>
                <a:cxn ang="0">
                  <a:pos x="4332" y="2178"/>
                </a:cxn>
                <a:cxn ang="0">
                  <a:pos x="4242" y="2180"/>
                </a:cxn>
                <a:cxn ang="0">
                  <a:pos x="4149" y="2174"/>
                </a:cxn>
                <a:cxn ang="0">
                  <a:pos x="4053" y="2162"/>
                </a:cxn>
                <a:cxn ang="0">
                  <a:pos x="3953" y="2141"/>
                </a:cxn>
                <a:cxn ang="0">
                  <a:pos x="3852" y="2114"/>
                </a:cxn>
                <a:cxn ang="0">
                  <a:pos x="3746" y="2075"/>
                </a:cxn>
                <a:cxn ang="0">
                  <a:pos x="3638" y="2028"/>
                </a:cxn>
                <a:cxn ang="0">
                  <a:pos x="3527" y="1972"/>
                </a:cxn>
                <a:cxn ang="0">
                  <a:pos x="3414" y="1902"/>
                </a:cxn>
                <a:cxn ang="0">
                  <a:pos x="3298" y="1823"/>
                </a:cxn>
                <a:cxn ang="0">
                  <a:pos x="3180" y="1731"/>
                </a:cxn>
                <a:cxn ang="0">
                  <a:pos x="3059" y="1626"/>
                </a:cxn>
                <a:cxn ang="0">
                  <a:pos x="2937" y="1508"/>
                </a:cxn>
                <a:cxn ang="0">
                  <a:pos x="2816" y="1387"/>
                </a:cxn>
                <a:cxn ang="0">
                  <a:pos x="2581" y="1161"/>
                </a:cxn>
                <a:cxn ang="0">
                  <a:pos x="2361" y="959"/>
                </a:cxn>
                <a:cxn ang="0">
                  <a:pos x="2151" y="780"/>
                </a:cxn>
                <a:cxn ang="0">
                  <a:pos x="1951" y="624"/>
                </a:cxn>
                <a:cxn ang="0">
                  <a:pos x="1759" y="486"/>
                </a:cxn>
                <a:cxn ang="0">
                  <a:pos x="1576" y="370"/>
                </a:cxn>
                <a:cxn ang="0">
                  <a:pos x="1400" y="270"/>
                </a:cxn>
                <a:cxn ang="0">
                  <a:pos x="1229" y="189"/>
                </a:cxn>
                <a:cxn ang="0">
                  <a:pos x="1061" y="123"/>
                </a:cxn>
                <a:cxn ang="0">
                  <a:pos x="897" y="73"/>
                </a:cxn>
                <a:cxn ang="0">
                  <a:pos x="736" y="36"/>
                </a:cxn>
                <a:cxn ang="0">
                  <a:pos x="575" y="13"/>
                </a:cxn>
                <a:cxn ang="0">
                  <a:pos x="413" y="2"/>
                </a:cxn>
                <a:cxn ang="0">
                  <a:pos x="250" y="2"/>
                </a:cxn>
                <a:cxn ang="0">
                  <a:pos x="85" y="10"/>
                </a:cxn>
              </a:cxnLst>
              <a:rect l="0" t="0" r="r" b="b"/>
              <a:pathLst>
                <a:path w="5233" h="2180">
                  <a:moveTo>
                    <a:pt x="5233" y="1778"/>
                  </a:moveTo>
                  <a:lnTo>
                    <a:pt x="5233" y="1778"/>
                  </a:lnTo>
                  <a:lnTo>
                    <a:pt x="5222" y="1789"/>
                  </a:lnTo>
                  <a:lnTo>
                    <a:pt x="5189" y="1822"/>
                  </a:lnTo>
                  <a:lnTo>
                    <a:pt x="5164" y="1843"/>
                  </a:lnTo>
                  <a:lnTo>
                    <a:pt x="5133" y="1867"/>
                  </a:lnTo>
                  <a:lnTo>
                    <a:pt x="5099" y="1894"/>
                  </a:lnTo>
                  <a:lnTo>
                    <a:pt x="5060" y="1923"/>
                  </a:lnTo>
                  <a:lnTo>
                    <a:pt x="5015" y="1954"/>
                  </a:lnTo>
                  <a:lnTo>
                    <a:pt x="4965" y="1985"/>
                  </a:lnTo>
                  <a:lnTo>
                    <a:pt x="4913" y="2014"/>
                  </a:lnTo>
                  <a:lnTo>
                    <a:pt x="4854" y="2044"/>
                  </a:lnTo>
                  <a:lnTo>
                    <a:pt x="4792" y="2072"/>
                  </a:lnTo>
                  <a:lnTo>
                    <a:pt x="4725" y="2099"/>
                  </a:lnTo>
                  <a:lnTo>
                    <a:pt x="4689" y="2111"/>
                  </a:lnTo>
                  <a:lnTo>
                    <a:pt x="4654" y="2122"/>
                  </a:lnTo>
                  <a:lnTo>
                    <a:pt x="4617" y="2133"/>
                  </a:lnTo>
                  <a:lnTo>
                    <a:pt x="4579" y="2143"/>
                  </a:lnTo>
                  <a:lnTo>
                    <a:pt x="4540" y="2153"/>
                  </a:lnTo>
                  <a:lnTo>
                    <a:pt x="4500" y="2159"/>
                  </a:lnTo>
                  <a:lnTo>
                    <a:pt x="4460" y="2167"/>
                  </a:lnTo>
                  <a:lnTo>
                    <a:pt x="4418" y="2172"/>
                  </a:lnTo>
                  <a:lnTo>
                    <a:pt x="4375" y="2175"/>
                  </a:lnTo>
                  <a:lnTo>
                    <a:pt x="4332" y="2178"/>
                  </a:lnTo>
                  <a:lnTo>
                    <a:pt x="4288" y="2180"/>
                  </a:lnTo>
                  <a:lnTo>
                    <a:pt x="4242" y="2180"/>
                  </a:lnTo>
                  <a:lnTo>
                    <a:pt x="4196" y="2178"/>
                  </a:lnTo>
                  <a:lnTo>
                    <a:pt x="4149" y="2174"/>
                  </a:lnTo>
                  <a:lnTo>
                    <a:pt x="4102" y="2169"/>
                  </a:lnTo>
                  <a:lnTo>
                    <a:pt x="4053" y="2162"/>
                  </a:lnTo>
                  <a:lnTo>
                    <a:pt x="4003" y="2153"/>
                  </a:lnTo>
                  <a:lnTo>
                    <a:pt x="3953" y="2141"/>
                  </a:lnTo>
                  <a:lnTo>
                    <a:pt x="3903" y="2128"/>
                  </a:lnTo>
                  <a:lnTo>
                    <a:pt x="3852" y="2114"/>
                  </a:lnTo>
                  <a:lnTo>
                    <a:pt x="3799" y="2096"/>
                  </a:lnTo>
                  <a:lnTo>
                    <a:pt x="3746" y="2075"/>
                  </a:lnTo>
                  <a:lnTo>
                    <a:pt x="3692" y="2054"/>
                  </a:lnTo>
                  <a:lnTo>
                    <a:pt x="3638" y="2028"/>
                  </a:lnTo>
                  <a:lnTo>
                    <a:pt x="3582" y="2001"/>
                  </a:lnTo>
                  <a:lnTo>
                    <a:pt x="3527" y="1972"/>
                  </a:lnTo>
                  <a:lnTo>
                    <a:pt x="3471" y="1938"/>
                  </a:lnTo>
                  <a:lnTo>
                    <a:pt x="3414" y="1902"/>
                  </a:lnTo>
                  <a:lnTo>
                    <a:pt x="3356" y="1865"/>
                  </a:lnTo>
                  <a:lnTo>
                    <a:pt x="3298" y="1823"/>
                  </a:lnTo>
                  <a:lnTo>
                    <a:pt x="3239" y="1778"/>
                  </a:lnTo>
                  <a:lnTo>
                    <a:pt x="3180" y="1731"/>
                  </a:lnTo>
                  <a:lnTo>
                    <a:pt x="3120" y="1681"/>
                  </a:lnTo>
                  <a:lnTo>
                    <a:pt x="3059" y="1626"/>
                  </a:lnTo>
                  <a:lnTo>
                    <a:pt x="2999" y="1570"/>
                  </a:lnTo>
                  <a:lnTo>
                    <a:pt x="2937" y="1508"/>
                  </a:lnTo>
                  <a:lnTo>
                    <a:pt x="2937" y="1508"/>
                  </a:lnTo>
                  <a:lnTo>
                    <a:pt x="2816" y="1387"/>
                  </a:lnTo>
                  <a:lnTo>
                    <a:pt x="2697" y="1271"/>
                  </a:lnTo>
                  <a:lnTo>
                    <a:pt x="2581" y="1161"/>
                  </a:lnTo>
                  <a:lnTo>
                    <a:pt x="2470" y="1058"/>
                  </a:lnTo>
                  <a:lnTo>
                    <a:pt x="2361" y="959"/>
                  </a:lnTo>
                  <a:lnTo>
                    <a:pt x="2255" y="867"/>
                  </a:lnTo>
                  <a:lnTo>
                    <a:pt x="2151" y="780"/>
                  </a:lnTo>
                  <a:lnTo>
                    <a:pt x="2050" y="699"/>
                  </a:lnTo>
                  <a:lnTo>
                    <a:pt x="1951" y="624"/>
                  </a:lnTo>
                  <a:lnTo>
                    <a:pt x="1854" y="552"/>
                  </a:lnTo>
                  <a:lnTo>
                    <a:pt x="1759" y="486"/>
                  </a:lnTo>
                  <a:lnTo>
                    <a:pt x="1668" y="427"/>
                  </a:lnTo>
                  <a:lnTo>
                    <a:pt x="1576" y="370"/>
                  </a:lnTo>
                  <a:lnTo>
                    <a:pt x="1487" y="318"/>
                  </a:lnTo>
                  <a:lnTo>
                    <a:pt x="1400" y="270"/>
                  </a:lnTo>
                  <a:lnTo>
                    <a:pt x="1314" y="228"/>
                  </a:lnTo>
                  <a:lnTo>
                    <a:pt x="1229" y="189"/>
                  </a:lnTo>
                  <a:lnTo>
                    <a:pt x="1144" y="154"/>
                  </a:lnTo>
                  <a:lnTo>
                    <a:pt x="1061" y="123"/>
                  </a:lnTo>
                  <a:lnTo>
                    <a:pt x="979" y="96"/>
                  </a:lnTo>
                  <a:lnTo>
                    <a:pt x="897" y="73"/>
                  </a:lnTo>
                  <a:lnTo>
                    <a:pt x="817" y="54"/>
                  </a:lnTo>
                  <a:lnTo>
                    <a:pt x="736" y="36"/>
                  </a:lnTo>
                  <a:lnTo>
                    <a:pt x="656" y="23"/>
                  </a:lnTo>
                  <a:lnTo>
                    <a:pt x="575" y="13"/>
                  </a:lnTo>
                  <a:lnTo>
                    <a:pt x="495" y="7"/>
                  </a:lnTo>
                  <a:lnTo>
                    <a:pt x="413" y="2"/>
                  </a:lnTo>
                  <a:lnTo>
                    <a:pt x="332" y="0"/>
                  </a:lnTo>
                  <a:lnTo>
                    <a:pt x="250" y="2"/>
                  </a:lnTo>
                  <a:lnTo>
                    <a:pt x="168" y="5"/>
                  </a:lnTo>
                  <a:lnTo>
                    <a:pt x="85" y="10"/>
                  </a:lnTo>
                  <a:lnTo>
                    <a:pt x="0" y="1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380420" name="Freeform 68"/>
            <p:cNvSpPr>
              <a:spLocks/>
            </p:cNvSpPr>
            <p:nvPr/>
          </p:nvSpPr>
          <p:spPr bwMode="auto">
            <a:xfrm>
              <a:off x="434" y="870"/>
              <a:ext cx="5259" cy="1056"/>
            </a:xfrm>
            <a:custGeom>
              <a:avLst/>
              <a:gdLst/>
              <a:ahLst/>
              <a:cxnLst>
                <a:cxn ang="0">
                  <a:pos x="5259" y="1687"/>
                </a:cxn>
                <a:cxn ang="0">
                  <a:pos x="5214" y="1731"/>
                </a:cxn>
                <a:cxn ang="0">
                  <a:pos x="5160" y="1779"/>
                </a:cxn>
                <a:cxn ang="0">
                  <a:pos x="5087" y="1837"/>
                </a:cxn>
                <a:cxn ang="0">
                  <a:pos x="4994" y="1900"/>
                </a:cxn>
                <a:cxn ang="0">
                  <a:pos x="4883" y="1963"/>
                </a:cxn>
                <a:cxn ang="0">
                  <a:pos x="4755" y="2020"/>
                </a:cxn>
                <a:cxn ang="0">
                  <a:pos x="4684" y="2045"/>
                </a:cxn>
                <a:cxn ang="0">
                  <a:pos x="4611" y="2068"/>
                </a:cxn>
                <a:cxn ang="0">
                  <a:pos x="4531" y="2086"/>
                </a:cxn>
                <a:cxn ang="0">
                  <a:pos x="4449" y="2100"/>
                </a:cxn>
                <a:cxn ang="0">
                  <a:pos x="4363" y="2108"/>
                </a:cxn>
                <a:cxn ang="0">
                  <a:pos x="4275" y="2112"/>
                </a:cxn>
                <a:cxn ang="0">
                  <a:pos x="4181" y="2107"/>
                </a:cxn>
                <a:cxn ang="0">
                  <a:pos x="4084" y="2097"/>
                </a:cxn>
                <a:cxn ang="0">
                  <a:pos x="3984" y="2079"/>
                </a:cxn>
                <a:cxn ang="0">
                  <a:pos x="3882" y="2052"/>
                </a:cxn>
                <a:cxn ang="0">
                  <a:pos x="3776" y="2016"/>
                </a:cxn>
                <a:cxn ang="0">
                  <a:pos x="3668" y="1971"/>
                </a:cxn>
                <a:cxn ang="0">
                  <a:pos x="3555" y="1916"/>
                </a:cxn>
                <a:cxn ang="0">
                  <a:pos x="3441" y="1850"/>
                </a:cxn>
                <a:cxn ang="0">
                  <a:pos x="3325" y="1773"/>
                </a:cxn>
                <a:cxn ang="0">
                  <a:pos x="3205" y="1682"/>
                </a:cxn>
                <a:cxn ang="0">
                  <a:pos x="3083" y="1579"/>
                </a:cxn>
                <a:cxn ang="0">
                  <a:pos x="2958" y="1463"/>
                </a:cxn>
                <a:cxn ang="0">
                  <a:pos x="2835" y="1343"/>
                </a:cxn>
                <a:cxn ang="0">
                  <a:pos x="2599" y="1122"/>
                </a:cxn>
                <a:cxn ang="0">
                  <a:pos x="2374" y="923"/>
                </a:cxn>
                <a:cxn ang="0">
                  <a:pos x="2161" y="747"/>
                </a:cxn>
                <a:cxn ang="0">
                  <a:pos x="1960" y="594"/>
                </a:cxn>
                <a:cxn ang="0">
                  <a:pos x="1767" y="460"/>
                </a:cxn>
                <a:cxn ang="0">
                  <a:pos x="1581" y="347"/>
                </a:cxn>
                <a:cxn ang="0">
                  <a:pos x="1403" y="250"/>
                </a:cxn>
                <a:cxn ang="0">
                  <a:pos x="1231" y="171"/>
                </a:cxn>
                <a:cxn ang="0">
                  <a:pos x="1063" y="109"/>
                </a:cxn>
                <a:cxn ang="0">
                  <a:pos x="898" y="63"/>
                </a:cxn>
                <a:cxn ang="0">
                  <a:pos x="735" y="29"/>
                </a:cxn>
                <a:cxn ang="0">
                  <a:pos x="574" y="8"/>
                </a:cxn>
                <a:cxn ang="0">
                  <a:pos x="412" y="0"/>
                </a:cxn>
                <a:cxn ang="0">
                  <a:pos x="249" y="3"/>
                </a:cxn>
                <a:cxn ang="0">
                  <a:pos x="84" y="16"/>
                </a:cxn>
              </a:cxnLst>
              <a:rect l="0" t="0" r="r" b="b"/>
              <a:pathLst>
                <a:path w="5259" h="2112">
                  <a:moveTo>
                    <a:pt x="5259" y="1687"/>
                  </a:moveTo>
                  <a:lnTo>
                    <a:pt x="5259" y="1687"/>
                  </a:lnTo>
                  <a:lnTo>
                    <a:pt x="5248" y="1698"/>
                  </a:lnTo>
                  <a:lnTo>
                    <a:pt x="5214" y="1731"/>
                  </a:lnTo>
                  <a:lnTo>
                    <a:pt x="5189" y="1753"/>
                  </a:lnTo>
                  <a:lnTo>
                    <a:pt x="5160" y="1779"/>
                  </a:lnTo>
                  <a:lnTo>
                    <a:pt x="5127" y="1806"/>
                  </a:lnTo>
                  <a:lnTo>
                    <a:pt x="5087" y="1837"/>
                  </a:lnTo>
                  <a:lnTo>
                    <a:pt x="5044" y="1868"/>
                  </a:lnTo>
                  <a:lnTo>
                    <a:pt x="4994" y="1900"/>
                  </a:lnTo>
                  <a:lnTo>
                    <a:pt x="4941" y="1931"/>
                  </a:lnTo>
                  <a:lnTo>
                    <a:pt x="4883" y="1963"/>
                  </a:lnTo>
                  <a:lnTo>
                    <a:pt x="4822" y="1992"/>
                  </a:lnTo>
                  <a:lnTo>
                    <a:pt x="4755" y="2020"/>
                  </a:lnTo>
                  <a:lnTo>
                    <a:pt x="4720" y="2033"/>
                  </a:lnTo>
                  <a:lnTo>
                    <a:pt x="4684" y="2045"/>
                  </a:lnTo>
                  <a:lnTo>
                    <a:pt x="4648" y="2057"/>
                  </a:lnTo>
                  <a:lnTo>
                    <a:pt x="4611" y="2068"/>
                  </a:lnTo>
                  <a:lnTo>
                    <a:pt x="4572" y="2078"/>
                  </a:lnTo>
                  <a:lnTo>
                    <a:pt x="4531" y="2086"/>
                  </a:lnTo>
                  <a:lnTo>
                    <a:pt x="4491" y="2094"/>
                  </a:lnTo>
                  <a:lnTo>
                    <a:pt x="4449" y="2100"/>
                  </a:lnTo>
                  <a:lnTo>
                    <a:pt x="4406" y="2105"/>
                  </a:lnTo>
                  <a:lnTo>
                    <a:pt x="4363" y="2108"/>
                  </a:lnTo>
                  <a:lnTo>
                    <a:pt x="4319" y="2110"/>
                  </a:lnTo>
                  <a:lnTo>
                    <a:pt x="4275" y="2112"/>
                  </a:lnTo>
                  <a:lnTo>
                    <a:pt x="4227" y="2110"/>
                  </a:lnTo>
                  <a:lnTo>
                    <a:pt x="4181" y="2107"/>
                  </a:lnTo>
                  <a:lnTo>
                    <a:pt x="4133" y="2104"/>
                  </a:lnTo>
                  <a:lnTo>
                    <a:pt x="4084" y="2097"/>
                  </a:lnTo>
                  <a:lnTo>
                    <a:pt x="4036" y="2089"/>
                  </a:lnTo>
                  <a:lnTo>
                    <a:pt x="3984" y="2079"/>
                  </a:lnTo>
                  <a:lnTo>
                    <a:pt x="3934" y="2066"/>
                  </a:lnTo>
                  <a:lnTo>
                    <a:pt x="3882" y="2052"/>
                  </a:lnTo>
                  <a:lnTo>
                    <a:pt x="3829" y="2036"/>
                  </a:lnTo>
                  <a:lnTo>
                    <a:pt x="3776" y="2016"/>
                  </a:lnTo>
                  <a:lnTo>
                    <a:pt x="3722" y="1995"/>
                  </a:lnTo>
                  <a:lnTo>
                    <a:pt x="3668" y="1971"/>
                  </a:lnTo>
                  <a:lnTo>
                    <a:pt x="3612" y="1945"/>
                  </a:lnTo>
                  <a:lnTo>
                    <a:pt x="3555" y="1916"/>
                  </a:lnTo>
                  <a:lnTo>
                    <a:pt x="3498" y="1884"/>
                  </a:lnTo>
                  <a:lnTo>
                    <a:pt x="3441" y="1850"/>
                  </a:lnTo>
                  <a:lnTo>
                    <a:pt x="3383" y="1813"/>
                  </a:lnTo>
                  <a:lnTo>
                    <a:pt x="3325" y="1773"/>
                  </a:lnTo>
                  <a:lnTo>
                    <a:pt x="3265" y="1729"/>
                  </a:lnTo>
                  <a:lnTo>
                    <a:pt x="3205" y="1682"/>
                  </a:lnTo>
                  <a:lnTo>
                    <a:pt x="3144" y="1632"/>
                  </a:lnTo>
                  <a:lnTo>
                    <a:pt x="3083" y="1579"/>
                  </a:lnTo>
                  <a:lnTo>
                    <a:pt x="3021" y="1522"/>
                  </a:lnTo>
                  <a:lnTo>
                    <a:pt x="2958" y="1463"/>
                  </a:lnTo>
                  <a:lnTo>
                    <a:pt x="2958" y="1463"/>
                  </a:lnTo>
                  <a:lnTo>
                    <a:pt x="2835" y="1343"/>
                  </a:lnTo>
                  <a:lnTo>
                    <a:pt x="2715" y="1228"/>
                  </a:lnTo>
                  <a:lnTo>
                    <a:pt x="2599" y="1122"/>
                  </a:lnTo>
                  <a:lnTo>
                    <a:pt x="2485" y="1020"/>
                  </a:lnTo>
                  <a:lnTo>
                    <a:pt x="2374" y="923"/>
                  </a:lnTo>
                  <a:lnTo>
                    <a:pt x="2267" y="833"/>
                  </a:lnTo>
                  <a:lnTo>
                    <a:pt x="2161" y="747"/>
                  </a:lnTo>
                  <a:lnTo>
                    <a:pt x="2060" y="668"/>
                  </a:lnTo>
                  <a:lnTo>
                    <a:pt x="1960" y="594"/>
                  </a:lnTo>
                  <a:lnTo>
                    <a:pt x="1861" y="524"/>
                  </a:lnTo>
                  <a:lnTo>
                    <a:pt x="1767" y="460"/>
                  </a:lnTo>
                  <a:lnTo>
                    <a:pt x="1673" y="400"/>
                  </a:lnTo>
                  <a:lnTo>
                    <a:pt x="1581" y="347"/>
                  </a:lnTo>
                  <a:lnTo>
                    <a:pt x="1492" y="297"/>
                  </a:lnTo>
                  <a:lnTo>
                    <a:pt x="1403" y="250"/>
                  </a:lnTo>
                  <a:lnTo>
                    <a:pt x="1316" y="210"/>
                  </a:lnTo>
                  <a:lnTo>
                    <a:pt x="1231" y="171"/>
                  </a:lnTo>
                  <a:lnTo>
                    <a:pt x="1146" y="138"/>
                  </a:lnTo>
                  <a:lnTo>
                    <a:pt x="1063" y="109"/>
                  </a:lnTo>
                  <a:lnTo>
                    <a:pt x="980" y="84"/>
                  </a:lnTo>
                  <a:lnTo>
                    <a:pt x="898" y="63"/>
                  </a:lnTo>
                  <a:lnTo>
                    <a:pt x="816" y="43"/>
                  </a:lnTo>
                  <a:lnTo>
                    <a:pt x="735" y="29"/>
                  </a:lnTo>
                  <a:lnTo>
                    <a:pt x="655" y="17"/>
                  </a:lnTo>
                  <a:lnTo>
                    <a:pt x="574" y="8"/>
                  </a:lnTo>
                  <a:lnTo>
                    <a:pt x="494" y="3"/>
                  </a:lnTo>
                  <a:lnTo>
                    <a:pt x="412" y="0"/>
                  </a:lnTo>
                  <a:lnTo>
                    <a:pt x="331" y="0"/>
                  </a:lnTo>
                  <a:lnTo>
                    <a:pt x="249" y="3"/>
                  </a:lnTo>
                  <a:lnTo>
                    <a:pt x="168" y="8"/>
                  </a:lnTo>
                  <a:lnTo>
                    <a:pt x="84" y="16"/>
                  </a:lnTo>
                  <a:lnTo>
                    <a:pt x="0" y="25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380421" name="Freeform 69"/>
            <p:cNvSpPr>
              <a:spLocks/>
            </p:cNvSpPr>
            <p:nvPr/>
          </p:nvSpPr>
          <p:spPr bwMode="auto">
            <a:xfrm>
              <a:off x="450" y="890"/>
              <a:ext cx="5283" cy="1021"/>
            </a:xfrm>
            <a:custGeom>
              <a:avLst/>
              <a:gdLst/>
              <a:ahLst/>
              <a:cxnLst>
                <a:cxn ang="0">
                  <a:pos x="5283" y="1597"/>
                </a:cxn>
                <a:cxn ang="0">
                  <a:pos x="5240" y="1642"/>
                </a:cxn>
                <a:cxn ang="0">
                  <a:pos x="5187" y="1691"/>
                </a:cxn>
                <a:cxn ang="0">
                  <a:pos x="5114" y="1750"/>
                </a:cxn>
                <a:cxn ang="0">
                  <a:pos x="5022" y="1817"/>
                </a:cxn>
                <a:cxn ang="0">
                  <a:pos x="4912" y="1881"/>
                </a:cxn>
                <a:cxn ang="0">
                  <a:pos x="4818" y="1928"/>
                </a:cxn>
                <a:cxn ang="0">
                  <a:pos x="4750" y="1955"/>
                </a:cxn>
                <a:cxn ang="0">
                  <a:pos x="4678" y="1981"/>
                </a:cxn>
                <a:cxn ang="0">
                  <a:pos x="4601" y="2002"/>
                </a:cxn>
                <a:cxn ang="0">
                  <a:pos x="4522" y="2020"/>
                </a:cxn>
                <a:cxn ang="0">
                  <a:pos x="4438" y="2033"/>
                </a:cxn>
                <a:cxn ang="0">
                  <a:pos x="4350" y="2041"/>
                </a:cxn>
                <a:cxn ang="0">
                  <a:pos x="4259" y="2043"/>
                </a:cxn>
                <a:cxn ang="0">
                  <a:pos x="4164" y="2038"/>
                </a:cxn>
                <a:cxn ang="0">
                  <a:pos x="4066" y="2025"/>
                </a:cxn>
                <a:cxn ang="0">
                  <a:pos x="3964" y="2005"/>
                </a:cxn>
                <a:cxn ang="0">
                  <a:pos x="3860" y="1976"/>
                </a:cxn>
                <a:cxn ang="0">
                  <a:pos x="3752" y="1938"/>
                </a:cxn>
                <a:cxn ang="0">
                  <a:pos x="3641" y="1889"/>
                </a:cxn>
                <a:cxn ang="0">
                  <a:pos x="3527" y="1831"/>
                </a:cxn>
                <a:cxn ang="0">
                  <a:pos x="3410" y="1760"/>
                </a:cxn>
                <a:cxn ang="0">
                  <a:pos x="3291" y="1679"/>
                </a:cxn>
                <a:cxn ang="0">
                  <a:pos x="3169" y="1584"/>
                </a:cxn>
                <a:cxn ang="0">
                  <a:pos x="3044" y="1477"/>
                </a:cxn>
                <a:cxn ang="0">
                  <a:pos x="2980" y="1418"/>
                </a:cxn>
                <a:cxn ang="0">
                  <a:pos x="2734" y="1188"/>
                </a:cxn>
                <a:cxn ang="0">
                  <a:pos x="2499" y="982"/>
                </a:cxn>
                <a:cxn ang="0">
                  <a:pos x="2279" y="799"/>
                </a:cxn>
                <a:cxn ang="0">
                  <a:pos x="2069" y="638"/>
                </a:cxn>
                <a:cxn ang="0">
                  <a:pos x="1869" y="497"/>
                </a:cxn>
                <a:cxn ang="0">
                  <a:pos x="1679" y="378"/>
                </a:cxn>
                <a:cxn ang="0">
                  <a:pos x="1496" y="276"/>
                </a:cxn>
                <a:cxn ang="0">
                  <a:pos x="1319" y="192"/>
                </a:cxn>
                <a:cxn ang="0">
                  <a:pos x="1148" y="124"/>
                </a:cxn>
                <a:cxn ang="0">
                  <a:pos x="980" y="73"/>
                </a:cxn>
                <a:cxn ang="0">
                  <a:pos x="817" y="36"/>
                </a:cxn>
                <a:cxn ang="0">
                  <a:pos x="654" y="11"/>
                </a:cxn>
                <a:cxn ang="0">
                  <a:pos x="493" y="2"/>
                </a:cxn>
                <a:cxn ang="0">
                  <a:pos x="331" y="2"/>
                </a:cxn>
                <a:cxn ang="0">
                  <a:pos x="167" y="13"/>
                </a:cxn>
                <a:cxn ang="0">
                  <a:pos x="0" y="34"/>
                </a:cxn>
              </a:cxnLst>
              <a:rect l="0" t="0" r="r" b="b"/>
              <a:pathLst>
                <a:path w="5283" h="2043">
                  <a:moveTo>
                    <a:pt x="5283" y="1597"/>
                  </a:moveTo>
                  <a:lnTo>
                    <a:pt x="5283" y="1597"/>
                  </a:lnTo>
                  <a:lnTo>
                    <a:pt x="5272" y="1608"/>
                  </a:lnTo>
                  <a:lnTo>
                    <a:pt x="5240" y="1642"/>
                  </a:lnTo>
                  <a:lnTo>
                    <a:pt x="5215" y="1665"/>
                  </a:lnTo>
                  <a:lnTo>
                    <a:pt x="5187" y="1691"/>
                  </a:lnTo>
                  <a:lnTo>
                    <a:pt x="5153" y="1720"/>
                  </a:lnTo>
                  <a:lnTo>
                    <a:pt x="5114" y="1750"/>
                  </a:lnTo>
                  <a:lnTo>
                    <a:pt x="5071" y="1783"/>
                  </a:lnTo>
                  <a:lnTo>
                    <a:pt x="5022" y="1817"/>
                  </a:lnTo>
                  <a:lnTo>
                    <a:pt x="4969" y="1849"/>
                  </a:lnTo>
                  <a:lnTo>
                    <a:pt x="4912" y="1881"/>
                  </a:lnTo>
                  <a:lnTo>
                    <a:pt x="4850" y="1912"/>
                  </a:lnTo>
                  <a:lnTo>
                    <a:pt x="4818" y="1928"/>
                  </a:lnTo>
                  <a:lnTo>
                    <a:pt x="4785" y="1942"/>
                  </a:lnTo>
                  <a:lnTo>
                    <a:pt x="4750" y="1955"/>
                  </a:lnTo>
                  <a:lnTo>
                    <a:pt x="4714" y="1968"/>
                  </a:lnTo>
                  <a:lnTo>
                    <a:pt x="4678" y="1981"/>
                  </a:lnTo>
                  <a:lnTo>
                    <a:pt x="4640" y="1993"/>
                  </a:lnTo>
                  <a:lnTo>
                    <a:pt x="4601" y="2002"/>
                  </a:lnTo>
                  <a:lnTo>
                    <a:pt x="4563" y="2012"/>
                  </a:lnTo>
                  <a:lnTo>
                    <a:pt x="4522" y="2020"/>
                  </a:lnTo>
                  <a:lnTo>
                    <a:pt x="4481" y="2028"/>
                  </a:lnTo>
                  <a:lnTo>
                    <a:pt x="4438" y="2033"/>
                  </a:lnTo>
                  <a:lnTo>
                    <a:pt x="4395" y="2038"/>
                  </a:lnTo>
                  <a:lnTo>
                    <a:pt x="4350" y="2041"/>
                  </a:lnTo>
                  <a:lnTo>
                    <a:pt x="4304" y="2043"/>
                  </a:lnTo>
                  <a:lnTo>
                    <a:pt x="4259" y="2043"/>
                  </a:lnTo>
                  <a:lnTo>
                    <a:pt x="4211" y="2041"/>
                  </a:lnTo>
                  <a:lnTo>
                    <a:pt x="4164" y="2038"/>
                  </a:lnTo>
                  <a:lnTo>
                    <a:pt x="4116" y="2033"/>
                  </a:lnTo>
                  <a:lnTo>
                    <a:pt x="4066" y="2025"/>
                  </a:lnTo>
                  <a:lnTo>
                    <a:pt x="4016" y="2017"/>
                  </a:lnTo>
                  <a:lnTo>
                    <a:pt x="3964" y="2005"/>
                  </a:lnTo>
                  <a:lnTo>
                    <a:pt x="3913" y="1991"/>
                  </a:lnTo>
                  <a:lnTo>
                    <a:pt x="3860" y="1976"/>
                  </a:lnTo>
                  <a:lnTo>
                    <a:pt x="3806" y="1959"/>
                  </a:lnTo>
                  <a:lnTo>
                    <a:pt x="3752" y="1938"/>
                  </a:lnTo>
                  <a:lnTo>
                    <a:pt x="3696" y="1915"/>
                  </a:lnTo>
                  <a:lnTo>
                    <a:pt x="3641" y="1889"/>
                  </a:lnTo>
                  <a:lnTo>
                    <a:pt x="3584" y="1862"/>
                  </a:lnTo>
                  <a:lnTo>
                    <a:pt x="3527" y="1831"/>
                  </a:lnTo>
                  <a:lnTo>
                    <a:pt x="3469" y="1797"/>
                  </a:lnTo>
                  <a:lnTo>
                    <a:pt x="3410" y="1760"/>
                  </a:lnTo>
                  <a:lnTo>
                    <a:pt x="3350" y="1721"/>
                  </a:lnTo>
                  <a:lnTo>
                    <a:pt x="3291" y="1679"/>
                  </a:lnTo>
                  <a:lnTo>
                    <a:pt x="3230" y="1634"/>
                  </a:lnTo>
                  <a:lnTo>
                    <a:pt x="3169" y="1584"/>
                  </a:lnTo>
                  <a:lnTo>
                    <a:pt x="3106" y="1532"/>
                  </a:lnTo>
                  <a:lnTo>
                    <a:pt x="3044" y="1477"/>
                  </a:lnTo>
                  <a:lnTo>
                    <a:pt x="2980" y="1418"/>
                  </a:lnTo>
                  <a:lnTo>
                    <a:pt x="2980" y="1418"/>
                  </a:lnTo>
                  <a:lnTo>
                    <a:pt x="2855" y="1300"/>
                  </a:lnTo>
                  <a:lnTo>
                    <a:pt x="2734" y="1188"/>
                  </a:lnTo>
                  <a:lnTo>
                    <a:pt x="2615" y="1082"/>
                  </a:lnTo>
                  <a:lnTo>
                    <a:pt x="2499" y="982"/>
                  </a:lnTo>
                  <a:lnTo>
                    <a:pt x="2388" y="888"/>
                  </a:lnTo>
                  <a:lnTo>
                    <a:pt x="2279" y="799"/>
                  </a:lnTo>
                  <a:lnTo>
                    <a:pt x="2173" y="715"/>
                  </a:lnTo>
                  <a:lnTo>
                    <a:pt x="2069" y="638"/>
                  </a:lnTo>
                  <a:lnTo>
                    <a:pt x="1968" y="565"/>
                  </a:lnTo>
                  <a:lnTo>
                    <a:pt x="1869" y="497"/>
                  </a:lnTo>
                  <a:lnTo>
                    <a:pt x="1773" y="434"/>
                  </a:lnTo>
                  <a:lnTo>
                    <a:pt x="1679" y="378"/>
                  </a:lnTo>
                  <a:lnTo>
                    <a:pt x="1586" y="325"/>
                  </a:lnTo>
                  <a:lnTo>
                    <a:pt x="1496" y="276"/>
                  </a:lnTo>
                  <a:lnTo>
                    <a:pt x="1407" y="231"/>
                  </a:lnTo>
                  <a:lnTo>
                    <a:pt x="1319" y="192"/>
                  </a:lnTo>
                  <a:lnTo>
                    <a:pt x="1233" y="155"/>
                  </a:lnTo>
                  <a:lnTo>
                    <a:pt x="1148" y="124"/>
                  </a:lnTo>
                  <a:lnTo>
                    <a:pt x="1064" y="97"/>
                  </a:lnTo>
                  <a:lnTo>
                    <a:pt x="980" y="73"/>
                  </a:lnTo>
                  <a:lnTo>
                    <a:pt x="899" y="52"/>
                  </a:lnTo>
                  <a:lnTo>
                    <a:pt x="817" y="36"/>
                  </a:lnTo>
                  <a:lnTo>
                    <a:pt x="736" y="23"/>
                  </a:lnTo>
                  <a:lnTo>
                    <a:pt x="654" y="11"/>
                  </a:lnTo>
                  <a:lnTo>
                    <a:pt x="574" y="5"/>
                  </a:lnTo>
                  <a:lnTo>
                    <a:pt x="493" y="2"/>
                  </a:lnTo>
                  <a:lnTo>
                    <a:pt x="413" y="0"/>
                  </a:lnTo>
                  <a:lnTo>
                    <a:pt x="331" y="2"/>
                  </a:lnTo>
                  <a:lnTo>
                    <a:pt x="250" y="6"/>
                  </a:lnTo>
                  <a:lnTo>
                    <a:pt x="167" y="13"/>
                  </a:lnTo>
                  <a:lnTo>
                    <a:pt x="85" y="23"/>
                  </a:lnTo>
                  <a:lnTo>
                    <a:pt x="0" y="3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380422" name="Freeform 70"/>
            <p:cNvSpPr>
              <a:spLocks/>
            </p:cNvSpPr>
            <p:nvPr/>
          </p:nvSpPr>
          <p:spPr bwMode="auto">
            <a:xfrm>
              <a:off x="467" y="910"/>
              <a:ext cx="5306" cy="988"/>
            </a:xfrm>
            <a:custGeom>
              <a:avLst/>
              <a:gdLst/>
              <a:ahLst/>
              <a:cxnLst>
                <a:cxn ang="0">
                  <a:pos x="5306" y="1505"/>
                </a:cxn>
                <a:cxn ang="0">
                  <a:pos x="5263" y="1552"/>
                </a:cxn>
                <a:cxn ang="0">
                  <a:pos x="5211" y="1602"/>
                </a:cxn>
                <a:cxn ang="0">
                  <a:pos x="5138" y="1663"/>
                </a:cxn>
                <a:cxn ang="0">
                  <a:pos x="5048" y="1731"/>
                </a:cxn>
                <a:cxn ang="0">
                  <a:pos x="4939" y="1799"/>
                </a:cxn>
                <a:cxn ang="0">
                  <a:pos x="4845" y="1848"/>
                </a:cxn>
                <a:cxn ang="0">
                  <a:pos x="4779" y="1877"/>
                </a:cxn>
                <a:cxn ang="0">
                  <a:pos x="4707" y="1904"/>
                </a:cxn>
                <a:cxn ang="0">
                  <a:pos x="4630" y="1928"/>
                </a:cxn>
                <a:cxn ang="0">
                  <a:pos x="4551" y="1948"/>
                </a:cxn>
                <a:cxn ang="0">
                  <a:pos x="4468" y="1962"/>
                </a:cxn>
                <a:cxn ang="0">
                  <a:pos x="4380" y="1972"/>
                </a:cxn>
                <a:cxn ang="0">
                  <a:pos x="4289" y="1975"/>
                </a:cxn>
                <a:cxn ang="0">
                  <a:pos x="4194" y="1972"/>
                </a:cxn>
                <a:cxn ang="0">
                  <a:pos x="4096" y="1961"/>
                </a:cxn>
                <a:cxn ang="0">
                  <a:pos x="3993" y="1943"/>
                </a:cxn>
                <a:cxn ang="0">
                  <a:pos x="3889" y="1915"/>
                </a:cxn>
                <a:cxn ang="0">
                  <a:pos x="3779" y="1880"/>
                </a:cxn>
                <a:cxn ang="0">
                  <a:pos x="3668" y="1833"/>
                </a:cxn>
                <a:cxn ang="0">
                  <a:pos x="3553" y="1777"/>
                </a:cxn>
                <a:cxn ang="0">
                  <a:pos x="3436" y="1709"/>
                </a:cxn>
                <a:cxn ang="0">
                  <a:pos x="3315" y="1630"/>
                </a:cxn>
                <a:cxn ang="0">
                  <a:pos x="3192" y="1536"/>
                </a:cxn>
                <a:cxn ang="0">
                  <a:pos x="3066" y="1431"/>
                </a:cxn>
                <a:cxn ang="0">
                  <a:pos x="3000" y="1373"/>
                </a:cxn>
                <a:cxn ang="0">
                  <a:pos x="2750" y="1147"/>
                </a:cxn>
                <a:cxn ang="0">
                  <a:pos x="2514" y="945"/>
                </a:cxn>
                <a:cxn ang="0">
                  <a:pos x="2291" y="766"/>
                </a:cxn>
                <a:cxn ang="0">
                  <a:pos x="2078" y="607"/>
                </a:cxn>
                <a:cxn ang="0">
                  <a:pos x="1876" y="470"/>
                </a:cxn>
                <a:cxn ang="0">
                  <a:pos x="1684" y="354"/>
                </a:cxn>
                <a:cxn ang="0">
                  <a:pos x="1499" y="255"/>
                </a:cxn>
                <a:cxn ang="0">
                  <a:pos x="1322" y="175"/>
                </a:cxn>
                <a:cxn ang="0">
                  <a:pos x="1149" y="110"/>
                </a:cxn>
                <a:cxn ang="0">
                  <a:pos x="981" y="62"/>
                </a:cxn>
                <a:cxn ang="0">
                  <a:pos x="816" y="28"/>
                </a:cxn>
                <a:cxn ang="0">
                  <a:pos x="654" y="7"/>
                </a:cxn>
                <a:cxn ang="0">
                  <a:pos x="493" y="0"/>
                </a:cxn>
                <a:cxn ang="0">
                  <a:pos x="330" y="4"/>
                </a:cxn>
                <a:cxn ang="0">
                  <a:pos x="166" y="18"/>
                </a:cxn>
                <a:cxn ang="0">
                  <a:pos x="0" y="42"/>
                </a:cxn>
              </a:cxnLst>
              <a:rect l="0" t="0" r="r" b="b"/>
              <a:pathLst>
                <a:path w="5306" h="1975">
                  <a:moveTo>
                    <a:pt x="5306" y="1505"/>
                  </a:moveTo>
                  <a:lnTo>
                    <a:pt x="5306" y="1505"/>
                  </a:lnTo>
                  <a:lnTo>
                    <a:pt x="5295" y="1518"/>
                  </a:lnTo>
                  <a:lnTo>
                    <a:pt x="5263" y="1552"/>
                  </a:lnTo>
                  <a:lnTo>
                    <a:pt x="5240" y="1576"/>
                  </a:lnTo>
                  <a:lnTo>
                    <a:pt x="5211" y="1602"/>
                  </a:lnTo>
                  <a:lnTo>
                    <a:pt x="5177" y="1633"/>
                  </a:lnTo>
                  <a:lnTo>
                    <a:pt x="5138" y="1663"/>
                  </a:lnTo>
                  <a:lnTo>
                    <a:pt x="5095" y="1697"/>
                  </a:lnTo>
                  <a:lnTo>
                    <a:pt x="5048" y="1731"/>
                  </a:lnTo>
                  <a:lnTo>
                    <a:pt x="4995" y="1765"/>
                  </a:lnTo>
                  <a:lnTo>
                    <a:pt x="4939" y="1799"/>
                  </a:lnTo>
                  <a:lnTo>
                    <a:pt x="4877" y="1831"/>
                  </a:lnTo>
                  <a:lnTo>
                    <a:pt x="4845" y="1848"/>
                  </a:lnTo>
                  <a:lnTo>
                    <a:pt x="4812" y="1862"/>
                  </a:lnTo>
                  <a:lnTo>
                    <a:pt x="4779" y="1877"/>
                  </a:lnTo>
                  <a:lnTo>
                    <a:pt x="4743" y="1891"/>
                  </a:lnTo>
                  <a:lnTo>
                    <a:pt x="4707" y="1904"/>
                  </a:lnTo>
                  <a:lnTo>
                    <a:pt x="4669" y="1917"/>
                  </a:lnTo>
                  <a:lnTo>
                    <a:pt x="4630" y="1928"/>
                  </a:lnTo>
                  <a:lnTo>
                    <a:pt x="4591" y="1938"/>
                  </a:lnTo>
                  <a:lnTo>
                    <a:pt x="4551" y="1948"/>
                  </a:lnTo>
                  <a:lnTo>
                    <a:pt x="4509" y="1956"/>
                  </a:lnTo>
                  <a:lnTo>
                    <a:pt x="4468" y="1962"/>
                  </a:lnTo>
                  <a:lnTo>
                    <a:pt x="4423" y="1967"/>
                  </a:lnTo>
                  <a:lnTo>
                    <a:pt x="4380" y="1972"/>
                  </a:lnTo>
                  <a:lnTo>
                    <a:pt x="4335" y="1974"/>
                  </a:lnTo>
                  <a:lnTo>
                    <a:pt x="4289" y="1975"/>
                  </a:lnTo>
                  <a:lnTo>
                    <a:pt x="4242" y="1974"/>
                  </a:lnTo>
                  <a:lnTo>
                    <a:pt x="4194" y="1972"/>
                  </a:lnTo>
                  <a:lnTo>
                    <a:pt x="4144" y="1967"/>
                  </a:lnTo>
                  <a:lnTo>
                    <a:pt x="4096" y="1961"/>
                  </a:lnTo>
                  <a:lnTo>
                    <a:pt x="4044" y="1953"/>
                  </a:lnTo>
                  <a:lnTo>
                    <a:pt x="3993" y="1943"/>
                  </a:lnTo>
                  <a:lnTo>
                    <a:pt x="3942" y="1930"/>
                  </a:lnTo>
                  <a:lnTo>
                    <a:pt x="3889" y="1915"/>
                  </a:lnTo>
                  <a:lnTo>
                    <a:pt x="3835" y="1899"/>
                  </a:lnTo>
                  <a:lnTo>
                    <a:pt x="3779" y="1880"/>
                  </a:lnTo>
                  <a:lnTo>
                    <a:pt x="3725" y="1857"/>
                  </a:lnTo>
                  <a:lnTo>
                    <a:pt x="3668" y="1833"/>
                  </a:lnTo>
                  <a:lnTo>
                    <a:pt x="3611" y="1806"/>
                  </a:lnTo>
                  <a:lnTo>
                    <a:pt x="3553" y="1777"/>
                  </a:lnTo>
                  <a:lnTo>
                    <a:pt x="3495" y="1744"/>
                  </a:lnTo>
                  <a:lnTo>
                    <a:pt x="3436" y="1709"/>
                  </a:lnTo>
                  <a:lnTo>
                    <a:pt x="3375" y="1670"/>
                  </a:lnTo>
                  <a:lnTo>
                    <a:pt x="3315" y="1630"/>
                  </a:lnTo>
                  <a:lnTo>
                    <a:pt x="3253" y="1584"/>
                  </a:lnTo>
                  <a:lnTo>
                    <a:pt x="3192" y="1536"/>
                  </a:lnTo>
                  <a:lnTo>
                    <a:pt x="3128" y="1486"/>
                  </a:lnTo>
                  <a:lnTo>
                    <a:pt x="3066" y="1431"/>
                  </a:lnTo>
                  <a:lnTo>
                    <a:pt x="3000" y="1373"/>
                  </a:lnTo>
                  <a:lnTo>
                    <a:pt x="3000" y="1373"/>
                  </a:lnTo>
                  <a:lnTo>
                    <a:pt x="2874" y="1257"/>
                  </a:lnTo>
                  <a:lnTo>
                    <a:pt x="2750" y="1147"/>
                  </a:lnTo>
                  <a:lnTo>
                    <a:pt x="2631" y="1043"/>
                  </a:lnTo>
                  <a:lnTo>
                    <a:pt x="2514" y="945"/>
                  </a:lnTo>
                  <a:lnTo>
                    <a:pt x="2400" y="853"/>
                  </a:lnTo>
                  <a:lnTo>
                    <a:pt x="2291" y="766"/>
                  </a:lnTo>
                  <a:lnTo>
                    <a:pt x="2182" y="683"/>
                  </a:lnTo>
                  <a:lnTo>
                    <a:pt x="2078" y="607"/>
                  </a:lnTo>
                  <a:lnTo>
                    <a:pt x="1976" y="536"/>
                  </a:lnTo>
                  <a:lnTo>
                    <a:pt x="1876" y="470"/>
                  </a:lnTo>
                  <a:lnTo>
                    <a:pt x="1778" y="410"/>
                  </a:lnTo>
                  <a:lnTo>
                    <a:pt x="1684" y="354"/>
                  </a:lnTo>
                  <a:lnTo>
                    <a:pt x="1591" y="302"/>
                  </a:lnTo>
                  <a:lnTo>
                    <a:pt x="1499" y="255"/>
                  </a:lnTo>
                  <a:lnTo>
                    <a:pt x="1409" y="212"/>
                  </a:lnTo>
                  <a:lnTo>
                    <a:pt x="1322" y="175"/>
                  </a:lnTo>
                  <a:lnTo>
                    <a:pt x="1234" y="141"/>
                  </a:lnTo>
                  <a:lnTo>
                    <a:pt x="1149" y="110"/>
                  </a:lnTo>
                  <a:lnTo>
                    <a:pt x="1065" y="84"/>
                  </a:lnTo>
                  <a:lnTo>
                    <a:pt x="981" y="62"/>
                  </a:lnTo>
                  <a:lnTo>
                    <a:pt x="898" y="42"/>
                  </a:lnTo>
                  <a:lnTo>
                    <a:pt x="816" y="28"/>
                  </a:lnTo>
                  <a:lnTo>
                    <a:pt x="736" y="17"/>
                  </a:lnTo>
                  <a:lnTo>
                    <a:pt x="654" y="7"/>
                  </a:lnTo>
                  <a:lnTo>
                    <a:pt x="573" y="2"/>
                  </a:lnTo>
                  <a:lnTo>
                    <a:pt x="493" y="0"/>
                  </a:lnTo>
                  <a:lnTo>
                    <a:pt x="412" y="0"/>
                  </a:lnTo>
                  <a:lnTo>
                    <a:pt x="330" y="4"/>
                  </a:lnTo>
                  <a:lnTo>
                    <a:pt x="248" y="10"/>
                  </a:lnTo>
                  <a:lnTo>
                    <a:pt x="166" y="18"/>
                  </a:lnTo>
                  <a:lnTo>
                    <a:pt x="85" y="29"/>
                  </a:lnTo>
                  <a:lnTo>
                    <a:pt x="0" y="4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380423" name="Freeform 71"/>
            <p:cNvSpPr>
              <a:spLocks/>
            </p:cNvSpPr>
            <p:nvPr/>
          </p:nvSpPr>
          <p:spPr bwMode="auto">
            <a:xfrm>
              <a:off x="485" y="930"/>
              <a:ext cx="5327" cy="953"/>
            </a:xfrm>
            <a:custGeom>
              <a:avLst/>
              <a:gdLst/>
              <a:ahLst/>
              <a:cxnLst>
                <a:cxn ang="0">
                  <a:pos x="5327" y="1416"/>
                </a:cxn>
                <a:cxn ang="0">
                  <a:pos x="5284" y="1463"/>
                </a:cxn>
                <a:cxn ang="0">
                  <a:pos x="5233" y="1515"/>
                </a:cxn>
                <a:cxn ang="0">
                  <a:pos x="5162" y="1578"/>
                </a:cxn>
                <a:cxn ang="0">
                  <a:pos x="5073" y="1647"/>
                </a:cxn>
                <a:cxn ang="0">
                  <a:pos x="4965" y="1718"/>
                </a:cxn>
                <a:cxn ang="0">
                  <a:pos x="4872" y="1768"/>
                </a:cxn>
                <a:cxn ang="0">
                  <a:pos x="4805" y="1799"/>
                </a:cxn>
                <a:cxn ang="0">
                  <a:pos x="4733" y="1828"/>
                </a:cxn>
                <a:cxn ang="0">
                  <a:pos x="4658" y="1854"/>
                </a:cxn>
                <a:cxn ang="0">
                  <a:pos x="4579" y="1875"/>
                </a:cxn>
                <a:cxn ang="0">
                  <a:pos x="4496" y="1891"/>
                </a:cxn>
                <a:cxn ang="0">
                  <a:pos x="4408" y="1902"/>
                </a:cxn>
                <a:cxn ang="0">
                  <a:pos x="4317" y="1907"/>
                </a:cxn>
                <a:cxn ang="0">
                  <a:pos x="4222" y="1907"/>
                </a:cxn>
                <a:cxn ang="0">
                  <a:pos x="4124" y="1897"/>
                </a:cxn>
                <a:cxn ang="0">
                  <a:pos x="4021" y="1881"/>
                </a:cxn>
                <a:cxn ang="0">
                  <a:pos x="3915" y="1857"/>
                </a:cxn>
                <a:cxn ang="0">
                  <a:pos x="3807" y="1821"/>
                </a:cxn>
                <a:cxn ang="0">
                  <a:pos x="3695" y="1778"/>
                </a:cxn>
                <a:cxn ang="0">
                  <a:pos x="3579" y="1723"/>
                </a:cxn>
                <a:cxn ang="0">
                  <a:pos x="3460" y="1657"/>
                </a:cxn>
                <a:cxn ang="0">
                  <a:pos x="3338" y="1579"/>
                </a:cxn>
                <a:cxn ang="0">
                  <a:pos x="3213" y="1489"/>
                </a:cxn>
                <a:cxn ang="0">
                  <a:pos x="3085" y="1386"/>
                </a:cxn>
                <a:cxn ang="0">
                  <a:pos x="3020" y="1329"/>
                </a:cxn>
                <a:cxn ang="0">
                  <a:pos x="2766" y="1108"/>
                </a:cxn>
                <a:cxn ang="0">
                  <a:pos x="2527" y="909"/>
                </a:cxn>
                <a:cxn ang="0">
                  <a:pos x="2301" y="733"/>
                </a:cxn>
                <a:cxn ang="0">
                  <a:pos x="2085" y="578"/>
                </a:cxn>
                <a:cxn ang="0">
                  <a:pos x="1883" y="446"/>
                </a:cxn>
                <a:cxn ang="0">
                  <a:pos x="1688" y="331"/>
                </a:cxn>
                <a:cxn ang="0">
                  <a:pos x="1502" y="236"/>
                </a:cxn>
                <a:cxn ang="0">
                  <a:pos x="1323" y="158"/>
                </a:cxn>
                <a:cxn ang="0">
                  <a:pos x="1150" y="97"/>
                </a:cxn>
                <a:cxn ang="0">
                  <a:pos x="982" y="52"/>
                </a:cxn>
                <a:cxn ang="0">
                  <a:pos x="816" y="21"/>
                </a:cxn>
                <a:cxn ang="0">
                  <a:pos x="654" y="5"/>
                </a:cxn>
                <a:cxn ang="0">
                  <a:pos x="491" y="0"/>
                </a:cxn>
                <a:cxn ang="0">
                  <a:pos x="329" y="7"/>
                </a:cxn>
                <a:cxn ang="0">
                  <a:pos x="167" y="24"/>
                </a:cxn>
                <a:cxn ang="0">
                  <a:pos x="0" y="53"/>
                </a:cxn>
              </a:cxnLst>
              <a:rect l="0" t="0" r="r" b="b"/>
              <a:pathLst>
                <a:path w="5327" h="1907">
                  <a:moveTo>
                    <a:pt x="5327" y="1416"/>
                  </a:moveTo>
                  <a:lnTo>
                    <a:pt x="5327" y="1416"/>
                  </a:lnTo>
                  <a:lnTo>
                    <a:pt x="5316" y="1429"/>
                  </a:lnTo>
                  <a:lnTo>
                    <a:pt x="5284" y="1463"/>
                  </a:lnTo>
                  <a:lnTo>
                    <a:pt x="5262" y="1487"/>
                  </a:lnTo>
                  <a:lnTo>
                    <a:pt x="5233" y="1515"/>
                  </a:lnTo>
                  <a:lnTo>
                    <a:pt x="5201" y="1545"/>
                  </a:lnTo>
                  <a:lnTo>
                    <a:pt x="5162" y="1578"/>
                  </a:lnTo>
                  <a:lnTo>
                    <a:pt x="5120" y="1612"/>
                  </a:lnTo>
                  <a:lnTo>
                    <a:pt x="5073" y="1647"/>
                  </a:lnTo>
                  <a:lnTo>
                    <a:pt x="5020" y="1683"/>
                  </a:lnTo>
                  <a:lnTo>
                    <a:pt x="4965" y="1718"/>
                  </a:lnTo>
                  <a:lnTo>
                    <a:pt x="4904" y="1752"/>
                  </a:lnTo>
                  <a:lnTo>
                    <a:pt x="4872" y="1768"/>
                  </a:lnTo>
                  <a:lnTo>
                    <a:pt x="4839" y="1784"/>
                  </a:lnTo>
                  <a:lnTo>
                    <a:pt x="4805" y="1799"/>
                  </a:lnTo>
                  <a:lnTo>
                    <a:pt x="4769" y="1813"/>
                  </a:lnTo>
                  <a:lnTo>
                    <a:pt x="4733" y="1828"/>
                  </a:lnTo>
                  <a:lnTo>
                    <a:pt x="4697" y="1841"/>
                  </a:lnTo>
                  <a:lnTo>
                    <a:pt x="4658" y="1854"/>
                  </a:lnTo>
                  <a:lnTo>
                    <a:pt x="4619" y="1865"/>
                  </a:lnTo>
                  <a:lnTo>
                    <a:pt x="4579" y="1875"/>
                  </a:lnTo>
                  <a:lnTo>
                    <a:pt x="4537" y="1883"/>
                  </a:lnTo>
                  <a:lnTo>
                    <a:pt x="4496" y="1891"/>
                  </a:lnTo>
                  <a:lnTo>
                    <a:pt x="4453" y="1897"/>
                  </a:lnTo>
                  <a:lnTo>
                    <a:pt x="4408" y="1902"/>
                  </a:lnTo>
                  <a:lnTo>
                    <a:pt x="4362" y="1905"/>
                  </a:lnTo>
                  <a:lnTo>
                    <a:pt x="4317" y="1907"/>
                  </a:lnTo>
                  <a:lnTo>
                    <a:pt x="4269" y="1907"/>
                  </a:lnTo>
                  <a:lnTo>
                    <a:pt x="4222" y="1907"/>
                  </a:lnTo>
                  <a:lnTo>
                    <a:pt x="4174" y="1902"/>
                  </a:lnTo>
                  <a:lnTo>
                    <a:pt x="4124" y="1897"/>
                  </a:lnTo>
                  <a:lnTo>
                    <a:pt x="4072" y="1891"/>
                  </a:lnTo>
                  <a:lnTo>
                    <a:pt x="4021" y="1881"/>
                  </a:lnTo>
                  <a:lnTo>
                    <a:pt x="3969" y="1870"/>
                  </a:lnTo>
                  <a:lnTo>
                    <a:pt x="3915" y="1857"/>
                  </a:lnTo>
                  <a:lnTo>
                    <a:pt x="3861" y="1841"/>
                  </a:lnTo>
                  <a:lnTo>
                    <a:pt x="3807" y="1821"/>
                  </a:lnTo>
                  <a:lnTo>
                    <a:pt x="3751" y="1800"/>
                  </a:lnTo>
                  <a:lnTo>
                    <a:pt x="3695" y="1778"/>
                  </a:lnTo>
                  <a:lnTo>
                    <a:pt x="3636" y="1752"/>
                  </a:lnTo>
                  <a:lnTo>
                    <a:pt x="3579" y="1723"/>
                  </a:lnTo>
                  <a:lnTo>
                    <a:pt x="3520" y="1692"/>
                  </a:lnTo>
                  <a:lnTo>
                    <a:pt x="3460" y="1657"/>
                  </a:lnTo>
                  <a:lnTo>
                    <a:pt x="3399" y="1620"/>
                  </a:lnTo>
                  <a:lnTo>
                    <a:pt x="3338" y="1579"/>
                  </a:lnTo>
                  <a:lnTo>
                    <a:pt x="3275" y="1536"/>
                  </a:lnTo>
                  <a:lnTo>
                    <a:pt x="3213" y="1489"/>
                  </a:lnTo>
                  <a:lnTo>
                    <a:pt x="3149" y="1439"/>
                  </a:lnTo>
                  <a:lnTo>
                    <a:pt x="3085" y="1386"/>
                  </a:lnTo>
                  <a:lnTo>
                    <a:pt x="3020" y="1329"/>
                  </a:lnTo>
                  <a:lnTo>
                    <a:pt x="3020" y="1329"/>
                  </a:lnTo>
                  <a:lnTo>
                    <a:pt x="2892" y="1214"/>
                  </a:lnTo>
                  <a:lnTo>
                    <a:pt x="2766" y="1108"/>
                  </a:lnTo>
                  <a:lnTo>
                    <a:pt x="2645" y="1004"/>
                  </a:lnTo>
                  <a:lnTo>
                    <a:pt x="2527" y="909"/>
                  </a:lnTo>
                  <a:lnTo>
                    <a:pt x="2412" y="817"/>
                  </a:lnTo>
                  <a:lnTo>
                    <a:pt x="2301" y="733"/>
                  </a:lnTo>
                  <a:lnTo>
                    <a:pt x="2192" y="652"/>
                  </a:lnTo>
                  <a:lnTo>
                    <a:pt x="2085" y="578"/>
                  </a:lnTo>
                  <a:lnTo>
                    <a:pt x="1983" y="509"/>
                  </a:lnTo>
                  <a:lnTo>
                    <a:pt x="1883" y="446"/>
                  </a:lnTo>
                  <a:lnTo>
                    <a:pt x="1784" y="386"/>
                  </a:lnTo>
                  <a:lnTo>
                    <a:pt x="1688" y="331"/>
                  </a:lnTo>
                  <a:lnTo>
                    <a:pt x="1594" y="281"/>
                  </a:lnTo>
                  <a:lnTo>
                    <a:pt x="1502" y="236"/>
                  </a:lnTo>
                  <a:lnTo>
                    <a:pt x="1412" y="195"/>
                  </a:lnTo>
                  <a:lnTo>
                    <a:pt x="1323" y="158"/>
                  </a:lnTo>
                  <a:lnTo>
                    <a:pt x="1236" y="126"/>
                  </a:lnTo>
                  <a:lnTo>
                    <a:pt x="1150" y="97"/>
                  </a:lnTo>
                  <a:lnTo>
                    <a:pt x="1065" y="73"/>
                  </a:lnTo>
                  <a:lnTo>
                    <a:pt x="982" y="52"/>
                  </a:lnTo>
                  <a:lnTo>
                    <a:pt x="898" y="36"/>
                  </a:lnTo>
                  <a:lnTo>
                    <a:pt x="816" y="21"/>
                  </a:lnTo>
                  <a:lnTo>
                    <a:pt x="734" y="11"/>
                  </a:lnTo>
                  <a:lnTo>
                    <a:pt x="654" y="5"/>
                  </a:lnTo>
                  <a:lnTo>
                    <a:pt x="572" y="0"/>
                  </a:lnTo>
                  <a:lnTo>
                    <a:pt x="491" y="0"/>
                  </a:lnTo>
                  <a:lnTo>
                    <a:pt x="411" y="2"/>
                  </a:lnTo>
                  <a:lnTo>
                    <a:pt x="329" y="7"/>
                  </a:lnTo>
                  <a:lnTo>
                    <a:pt x="248" y="15"/>
                  </a:lnTo>
                  <a:lnTo>
                    <a:pt x="167" y="24"/>
                  </a:lnTo>
                  <a:lnTo>
                    <a:pt x="83" y="37"/>
                  </a:lnTo>
                  <a:lnTo>
                    <a:pt x="0" y="53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380424" name="Freeform 72"/>
            <p:cNvSpPr>
              <a:spLocks/>
            </p:cNvSpPr>
            <p:nvPr/>
          </p:nvSpPr>
          <p:spPr bwMode="auto">
            <a:xfrm>
              <a:off x="503" y="949"/>
              <a:ext cx="5347" cy="920"/>
            </a:xfrm>
            <a:custGeom>
              <a:avLst/>
              <a:gdLst/>
              <a:ahLst/>
              <a:cxnLst>
                <a:cxn ang="0">
                  <a:pos x="5347" y="1326"/>
                </a:cxn>
                <a:cxn ang="0">
                  <a:pos x="5305" y="1374"/>
                </a:cxn>
                <a:cxn ang="0">
                  <a:pos x="5255" y="1426"/>
                </a:cxn>
                <a:cxn ang="0">
                  <a:pos x="5184" y="1492"/>
                </a:cxn>
                <a:cxn ang="0">
                  <a:pos x="5095" y="1563"/>
                </a:cxn>
                <a:cxn ang="0">
                  <a:pos x="4989" y="1636"/>
                </a:cxn>
                <a:cxn ang="0">
                  <a:pos x="4897" y="1689"/>
                </a:cxn>
                <a:cxn ang="0">
                  <a:pos x="4830" y="1721"/>
                </a:cxn>
                <a:cxn ang="0">
                  <a:pos x="4759" y="1752"/>
                </a:cxn>
                <a:cxn ang="0">
                  <a:pos x="4685" y="1778"/>
                </a:cxn>
                <a:cxn ang="0">
                  <a:pos x="4605" y="1800"/>
                </a:cxn>
                <a:cxn ang="0">
                  <a:pos x="4522" y="1820"/>
                </a:cxn>
                <a:cxn ang="0">
                  <a:pos x="4436" y="1833"/>
                </a:cxn>
                <a:cxn ang="0">
                  <a:pos x="4344" y="1839"/>
                </a:cxn>
                <a:cxn ang="0">
                  <a:pos x="4250" y="1841"/>
                </a:cxn>
                <a:cxn ang="0">
                  <a:pos x="4151" y="1834"/>
                </a:cxn>
                <a:cxn ang="0">
                  <a:pos x="4049" y="1820"/>
                </a:cxn>
                <a:cxn ang="0">
                  <a:pos x="3943" y="1797"/>
                </a:cxn>
                <a:cxn ang="0">
                  <a:pos x="3833" y="1765"/>
                </a:cxn>
                <a:cxn ang="0">
                  <a:pos x="3720" y="1723"/>
                </a:cxn>
                <a:cxn ang="0">
                  <a:pos x="3603" y="1669"/>
                </a:cxn>
                <a:cxn ang="0">
                  <a:pos x="3484" y="1605"/>
                </a:cxn>
                <a:cxn ang="0">
                  <a:pos x="3361" y="1531"/>
                </a:cxn>
                <a:cxn ang="0">
                  <a:pos x="3235" y="1442"/>
                </a:cxn>
                <a:cxn ang="0">
                  <a:pos x="3104" y="1340"/>
                </a:cxn>
                <a:cxn ang="0">
                  <a:pos x="3039" y="1285"/>
                </a:cxn>
                <a:cxn ang="0">
                  <a:pos x="2782" y="1067"/>
                </a:cxn>
                <a:cxn ang="0">
                  <a:pos x="2539" y="872"/>
                </a:cxn>
                <a:cxn ang="0">
                  <a:pos x="2310" y="701"/>
                </a:cxn>
                <a:cxn ang="0">
                  <a:pos x="2094" y="549"/>
                </a:cxn>
                <a:cxn ang="0">
                  <a:pos x="1888" y="420"/>
                </a:cxn>
                <a:cxn ang="0">
                  <a:pos x="1692" y="308"/>
                </a:cxn>
                <a:cxn ang="0">
                  <a:pos x="1505" y="218"/>
                </a:cxn>
                <a:cxn ang="0">
                  <a:pos x="1325" y="142"/>
                </a:cxn>
                <a:cxn ang="0">
                  <a:pos x="1151" y="85"/>
                </a:cxn>
                <a:cxn ang="0">
                  <a:pos x="982" y="43"/>
                </a:cxn>
                <a:cxn ang="0">
                  <a:pos x="816" y="16"/>
                </a:cxn>
                <a:cxn ang="0">
                  <a:pos x="653" y="1"/>
                </a:cxn>
                <a:cxn ang="0">
                  <a:pos x="491" y="0"/>
                </a:cxn>
                <a:cxn ang="0">
                  <a:pos x="329" y="11"/>
                </a:cxn>
                <a:cxn ang="0">
                  <a:pos x="167" y="32"/>
                </a:cxn>
                <a:cxn ang="0">
                  <a:pos x="0" y="63"/>
                </a:cxn>
              </a:cxnLst>
              <a:rect l="0" t="0" r="r" b="b"/>
              <a:pathLst>
                <a:path w="5347" h="1841">
                  <a:moveTo>
                    <a:pt x="5347" y="1326"/>
                  </a:moveTo>
                  <a:lnTo>
                    <a:pt x="5347" y="1326"/>
                  </a:lnTo>
                  <a:lnTo>
                    <a:pt x="5336" y="1338"/>
                  </a:lnTo>
                  <a:lnTo>
                    <a:pt x="5305" y="1374"/>
                  </a:lnTo>
                  <a:lnTo>
                    <a:pt x="5283" y="1398"/>
                  </a:lnTo>
                  <a:lnTo>
                    <a:pt x="5255" y="1426"/>
                  </a:lnTo>
                  <a:lnTo>
                    <a:pt x="5222" y="1458"/>
                  </a:lnTo>
                  <a:lnTo>
                    <a:pt x="5184" y="1492"/>
                  </a:lnTo>
                  <a:lnTo>
                    <a:pt x="5143" y="1526"/>
                  </a:lnTo>
                  <a:lnTo>
                    <a:pt x="5095" y="1563"/>
                  </a:lnTo>
                  <a:lnTo>
                    <a:pt x="5046" y="1600"/>
                  </a:lnTo>
                  <a:lnTo>
                    <a:pt x="4989" y="1636"/>
                  </a:lnTo>
                  <a:lnTo>
                    <a:pt x="4929" y="1671"/>
                  </a:lnTo>
                  <a:lnTo>
                    <a:pt x="4897" y="1689"/>
                  </a:lnTo>
                  <a:lnTo>
                    <a:pt x="4865" y="1705"/>
                  </a:lnTo>
                  <a:lnTo>
                    <a:pt x="4830" y="1721"/>
                  </a:lnTo>
                  <a:lnTo>
                    <a:pt x="4796" y="1737"/>
                  </a:lnTo>
                  <a:lnTo>
                    <a:pt x="4759" y="1752"/>
                  </a:lnTo>
                  <a:lnTo>
                    <a:pt x="4723" y="1765"/>
                  </a:lnTo>
                  <a:lnTo>
                    <a:pt x="4685" y="1778"/>
                  </a:lnTo>
                  <a:lnTo>
                    <a:pt x="4646" y="1791"/>
                  </a:lnTo>
                  <a:lnTo>
                    <a:pt x="4605" y="1800"/>
                  </a:lnTo>
                  <a:lnTo>
                    <a:pt x="4565" y="1812"/>
                  </a:lnTo>
                  <a:lnTo>
                    <a:pt x="4522" y="1820"/>
                  </a:lnTo>
                  <a:lnTo>
                    <a:pt x="4479" y="1826"/>
                  </a:lnTo>
                  <a:lnTo>
                    <a:pt x="4436" y="1833"/>
                  </a:lnTo>
                  <a:lnTo>
                    <a:pt x="4390" y="1837"/>
                  </a:lnTo>
                  <a:lnTo>
                    <a:pt x="4344" y="1839"/>
                  </a:lnTo>
                  <a:lnTo>
                    <a:pt x="4297" y="1841"/>
                  </a:lnTo>
                  <a:lnTo>
                    <a:pt x="4250" y="1841"/>
                  </a:lnTo>
                  <a:lnTo>
                    <a:pt x="4200" y="1837"/>
                  </a:lnTo>
                  <a:lnTo>
                    <a:pt x="4151" y="1834"/>
                  </a:lnTo>
                  <a:lnTo>
                    <a:pt x="4100" y="1828"/>
                  </a:lnTo>
                  <a:lnTo>
                    <a:pt x="4049" y="1820"/>
                  </a:lnTo>
                  <a:lnTo>
                    <a:pt x="3996" y="1808"/>
                  </a:lnTo>
                  <a:lnTo>
                    <a:pt x="3943" y="1797"/>
                  </a:lnTo>
                  <a:lnTo>
                    <a:pt x="3888" y="1781"/>
                  </a:lnTo>
                  <a:lnTo>
                    <a:pt x="3833" y="1765"/>
                  </a:lnTo>
                  <a:lnTo>
                    <a:pt x="3776" y="1744"/>
                  </a:lnTo>
                  <a:lnTo>
                    <a:pt x="3720" y="1723"/>
                  </a:lnTo>
                  <a:lnTo>
                    <a:pt x="3663" y="1697"/>
                  </a:lnTo>
                  <a:lnTo>
                    <a:pt x="3603" y="1669"/>
                  </a:lnTo>
                  <a:lnTo>
                    <a:pt x="3545" y="1639"/>
                  </a:lnTo>
                  <a:lnTo>
                    <a:pt x="3484" y="1605"/>
                  </a:lnTo>
                  <a:lnTo>
                    <a:pt x="3422" y="1569"/>
                  </a:lnTo>
                  <a:lnTo>
                    <a:pt x="3361" y="1531"/>
                  </a:lnTo>
                  <a:lnTo>
                    <a:pt x="3297" y="1487"/>
                  </a:lnTo>
                  <a:lnTo>
                    <a:pt x="3235" y="1442"/>
                  </a:lnTo>
                  <a:lnTo>
                    <a:pt x="3170" y="1393"/>
                  </a:lnTo>
                  <a:lnTo>
                    <a:pt x="3104" y="1340"/>
                  </a:lnTo>
                  <a:lnTo>
                    <a:pt x="3039" y="1285"/>
                  </a:lnTo>
                  <a:lnTo>
                    <a:pt x="3039" y="1285"/>
                  </a:lnTo>
                  <a:lnTo>
                    <a:pt x="2909" y="1172"/>
                  </a:lnTo>
                  <a:lnTo>
                    <a:pt x="2782" y="1067"/>
                  </a:lnTo>
                  <a:lnTo>
                    <a:pt x="2659" y="967"/>
                  </a:lnTo>
                  <a:lnTo>
                    <a:pt x="2539" y="872"/>
                  </a:lnTo>
                  <a:lnTo>
                    <a:pt x="2423" y="783"/>
                  </a:lnTo>
                  <a:lnTo>
                    <a:pt x="2310" y="701"/>
                  </a:lnTo>
                  <a:lnTo>
                    <a:pt x="2201" y="622"/>
                  </a:lnTo>
                  <a:lnTo>
                    <a:pt x="2094" y="549"/>
                  </a:lnTo>
                  <a:lnTo>
                    <a:pt x="1990" y="483"/>
                  </a:lnTo>
                  <a:lnTo>
                    <a:pt x="1888" y="420"/>
                  </a:lnTo>
                  <a:lnTo>
                    <a:pt x="1788" y="362"/>
                  </a:lnTo>
                  <a:lnTo>
                    <a:pt x="1692" y="308"/>
                  </a:lnTo>
                  <a:lnTo>
                    <a:pt x="1597" y="261"/>
                  </a:lnTo>
                  <a:lnTo>
                    <a:pt x="1505" y="218"/>
                  </a:lnTo>
                  <a:lnTo>
                    <a:pt x="1413" y="177"/>
                  </a:lnTo>
                  <a:lnTo>
                    <a:pt x="1325" y="142"/>
                  </a:lnTo>
                  <a:lnTo>
                    <a:pt x="1237" y="111"/>
                  </a:lnTo>
                  <a:lnTo>
                    <a:pt x="1151" y="85"/>
                  </a:lnTo>
                  <a:lnTo>
                    <a:pt x="1065" y="61"/>
                  </a:lnTo>
                  <a:lnTo>
                    <a:pt x="982" y="43"/>
                  </a:lnTo>
                  <a:lnTo>
                    <a:pt x="898" y="27"/>
                  </a:lnTo>
                  <a:lnTo>
                    <a:pt x="816" y="16"/>
                  </a:lnTo>
                  <a:lnTo>
                    <a:pt x="734" y="6"/>
                  </a:lnTo>
                  <a:lnTo>
                    <a:pt x="653" y="1"/>
                  </a:lnTo>
                  <a:lnTo>
                    <a:pt x="572" y="0"/>
                  </a:lnTo>
                  <a:lnTo>
                    <a:pt x="491" y="0"/>
                  </a:lnTo>
                  <a:lnTo>
                    <a:pt x="410" y="5"/>
                  </a:lnTo>
                  <a:lnTo>
                    <a:pt x="329" y="11"/>
                  </a:lnTo>
                  <a:lnTo>
                    <a:pt x="249" y="21"/>
                  </a:lnTo>
                  <a:lnTo>
                    <a:pt x="167" y="32"/>
                  </a:lnTo>
                  <a:lnTo>
                    <a:pt x="83" y="47"/>
                  </a:lnTo>
                  <a:lnTo>
                    <a:pt x="0" y="63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380425" name="Freeform 73"/>
            <p:cNvSpPr>
              <a:spLocks/>
            </p:cNvSpPr>
            <p:nvPr/>
          </p:nvSpPr>
          <p:spPr bwMode="auto">
            <a:xfrm>
              <a:off x="522" y="968"/>
              <a:ext cx="5365" cy="888"/>
            </a:xfrm>
            <a:custGeom>
              <a:avLst/>
              <a:gdLst/>
              <a:ahLst/>
              <a:cxnLst>
                <a:cxn ang="0">
                  <a:pos x="5365" y="1235"/>
                </a:cxn>
                <a:cxn ang="0">
                  <a:pos x="5325" y="1285"/>
                </a:cxn>
                <a:cxn ang="0">
                  <a:pos x="5275" y="1340"/>
                </a:cxn>
                <a:cxn ang="0">
                  <a:pos x="5206" y="1406"/>
                </a:cxn>
                <a:cxn ang="0">
                  <a:pos x="5118" y="1479"/>
                </a:cxn>
                <a:cxn ang="0">
                  <a:pos x="5013" y="1555"/>
                </a:cxn>
                <a:cxn ang="0">
                  <a:pos x="4921" y="1610"/>
                </a:cxn>
                <a:cxn ang="0">
                  <a:pos x="4854" y="1644"/>
                </a:cxn>
                <a:cxn ang="0">
                  <a:pos x="4785" y="1676"/>
                </a:cxn>
                <a:cxn ang="0">
                  <a:pos x="4710" y="1705"/>
                </a:cxn>
                <a:cxn ang="0">
                  <a:pos x="4631" y="1729"/>
                </a:cxn>
                <a:cxn ang="0">
                  <a:pos x="4549" y="1749"/>
                </a:cxn>
                <a:cxn ang="0">
                  <a:pos x="4461" y="1765"/>
                </a:cxn>
                <a:cxn ang="0">
                  <a:pos x="4370" y="1773"/>
                </a:cxn>
                <a:cxn ang="0">
                  <a:pos x="4275" y="1776"/>
                </a:cxn>
                <a:cxn ang="0">
                  <a:pos x="4177" y="1771"/>
                </a:cxn>
                <a:cxn ang="0">
                  <a:pos x="4074" y="1758"/>
                </a:cxn>
                <a:cxn ang="0">
                  <a:pos x="3969" y="1737"/>
                </a:cxn>
                <a:cxn ang="0">
                  <a:pos x="3857" y="1708"/>
                </a:cxn>
                <a:cxn ang="0">
                  <a:pos x="3745" y="1668"/>
                </a:cxn>
                <a:cxn ang="0">
                  <a:pos x="3627" y="1618"/>
                </a:cxn>
                <a:cxn ang="0">
                  <a:pos x="3506" y="1555"/>
                </a:cxn>
                <a:cxn ang="0">
                  <a:pos x="3383" y="1482"/>
                </a:cxn>
                <a:cxn ang="0">
                  <a:pos x="3255" y="1397"/>
                </a:cxn>
                <a:cxn ang="0">
                  <a:pos x="3124" y="1297"/>
                </a:cxn>
                <a:cxn ang="0">
                  <a:pos x="3058" y="1242"/>
                </a:cxn>
                <a:cxn ang="0">
                  <a:pos x="2797" y="1029"/>
                </a:cxn>
                <a:cxn ang="0">
                  <a:pos x="2551" y="838"/>
                </a:cxn>
                <a:cxn ang="0">
                  <a:pos x="2319" y="670"/>
                </a:cxn>
                <a:cxn ang="0">
                  <a:pos x="2101" y="523"/>
                </a:cxn>
                <a:cxn ang="0">
                  <a:pos x="1893" y="396"/>
                </a:cxn>
                <a:cxn ang="0">
                  <a:pos x="1696" y="289"/>
                </a:cxn>
                <a:cxn ang="0">
                  <a:pos x="1507" y="200"/>
                </a:cxn>
                <a:cxn ang="0">
                  <a:pos x="1325" y="129"/>
                </a:cxn>
                <a:cxn ang="0">
                  <a:pos x="1150" y="74"/>
                </a:cxn>
                <a:cxn ang="0">
                  <a:pos x="981" y="36"/>
                </a:cxn>
                <a:cxn ang="0">
                  <a:pos x="815" y="11"/>
                </a:cxn>
                <a:cxn ang="0">
                  <a:pos x="652" y="2"/>
                </a:cxn>
                <a:cxn ang="0">
                  <a:pos x="491" y="3"/>
                </a:cxn>
                <a:cxn ang="0">
                  <a:pos x="328" y="18"/>
                </a:cxn>
                <a:cxn ang="0">
                  <a:pos x="166" y="42"/>
                </a:cxn>
                <a:cxn ang="0">
                  <a:pos x="0" y="76"/>
                </a:cxn>
              </a:cxnLst>
              <a:rect l="0" t="0" r="r" b="b"/>
              <a:pathLst>
                <a:path w="5365" h="1776">
                  <a:moveTo>
                    <a:pt x="5365" y="1235"/>
                  </a:moveTo>
                  <a:lnTo>
                    <a:pt x="5365" y="1235"/>
                  </a:lnTo>
                  <a:lnTo>
                    <a:pt x="5354" y="1248"/>
                  </a:lnTo>
                  <a:lnTo>
                    <a:pt x="5325" y="1285"/>
                  </a:lnTo>
                  <a:lnTo>
                    <a:pt x="5301" y="1311"/>
                  </a:lnTo>
                  <a:lnTo>
                    <a:pt x="5275" y="1340"/>
                  </a:lnTo>
                  <a:lnTo>
                    <a:pt x="5243" y="1371"/>
                  </a:lnTo>
                  <a:lnTo>
                    <a:pt x="5206" y="1406"/>
                  </a:lnTo>
                  <a:lnTo>
                    <a:pt x="5164" y="1442"/>
                  </a:lnTo>
                  <a:lnTo>
                    <a:pt x="5118" y="1479"/>
                  </a:lnTo>
                  <a:lnTo>
                    <a:pt x="5067" y="1518"/>
                  </a:lnTo>
                  <a:lnTo>
                    <a:pt x="5013" y="1555"/>
                  </a:lnTo>
                  <a:lnTo>
                    <a:pt x="4953" y="1592"/>
                  </a:lnTo>
                  <a:lnTo>
                    <a:pt x="4921" y="1610"/>
                  </a:lnTo>
                  <a:lnTo>
                    <a:pt x="4889" y="1628"/>
                  </a:lnTo>
                  <a:lnTo>
                    <a:pt x="4854" y="1644"/>
                  </a:lnTo>
                  <a:lnTo>
                    <a:pt x="4820" y="1660"/>
                  </a:lnTo>
                  <a:lnTo>
                    <a:pt x="4785" y="1676"/>
                  </a:lnTo>
                  <a:lnTo>
                    <a:pt x="4747" y="1691"/>
                  </a:lnTo>
                  <a:lnTo>
                    <a:pt x="4710" y="1705"/>
                  </a:lnTo>
                  <a:lnTo>
                    <a:pt x="4671" y="1718"/>
                  </a:lnTo>
                  <a:lnTo>
                    <a:pt x="4631" y="1729"/>
                  </a:lnTo>
                  <a:lnTo>
                    <a:pt x="4591" y="1739"/>
                  </a:lnTo>
                  <a:lnTo>
                    <a:pt x="4549" y="1749"/>
                  </a:lnTo>
                  <a:lnTo>
                    <a:pt x="4506" y="1757"/>
                  </a:lnTo>
                  <a:lnTo>
                    <a:pt x="4461" y="1765"/>
                  </a:lnTo>
                  <a:lnTo>
                    <a:pt x="4417" y="1770"/>
                  </a:lnTo>
                  <a:lnTo>
                    <a:pt x="4370" y="1773"/>
                  </a:lnTo>
                  <a:lnTo>
                    <a:pt x="4324" y="1775"/>
                  </a:lnTo>
                  <a:lnTo>
                    <a:pt x="4275" y="1776"/>
                  </a:lnTo>
                  <a:lnTo>
                    <a:pt x="4227" y="1775"/>
                  </a:lnTo>
                  <a:lnTo>
                    <a:pt x="4177" y="1771"/>
                  </a:lnTo>
                  <a:lnTo>
                    <a:pt x="4125" y="1766"/>
                  </a:lnTo>
                  <a:lnTo>
                    <a:pt x="4074" y="1758"/>
                  </a:lnTo>
                  <a:lnTo>
                    <a:pt x="4021" y="1749"/>
                  </a:lnTo>
                  <a:lnTo>
                    <a:pt x="3969" y="1737"/>
                  </a:lnTo>
                  <a:lnTo>
                    <a:pt x="3913" y="1724"/>
                  </a:lnTo>
                  <a:lnTo>
                    <a:pt x="3857" y="1708"/>
                  </a:lnTo>
                  <a:lnTo>
                    <a:pt x="3802" y="1689"/>
                  </a:lnTo>
                  <a:lnTo>
                    <a:pt x="3745" y="1668"/>
                  </a:lnTo>
                  <a:lnTo>
                    <a:pt x="3687" y="1644"/>
                  </a:lnTo>
                  <a:lnTo>
                    <a:pt x="3627" y="1618"/>
                  </a:lnTo>
                  <a:lnTo>
                    <a:pt x="3567" y="1587"/>
                  </a:lnTo>
                  <a:lnTo>
                    <a:pt x="3506" y="1555"/>
                  </a:lnTo>
                  <a:lnTo>
                    <a:pt x="3445" y="1521"/>
                  </a:lnTo>
                  <a:lnTo>
                    <a:pt x="3383" y="1482"/>
                  </a:lnTo>
                  <a:lnTo>
                    <a:pt x="3319" y="1440"/>
                  </a:lnTo>
                  <a:lnTo>
                    <a:pt x="3255" y="1397"/>
                  </a:lnTo>
                  <a:lnTo>
                    <a:pt x="3190" y="1348"/>
                  </a:lnTo>
                  <a:lnTo>
                    <a:pt x="3124" y="1297"/>
                  </a:lnTo>
                  <a:lnTo>
                    <a:pt x="3058" y="1242"/>
                  </a:lnTo>
                  <a:lnTo>
                    <a:pt x="3058" y="1242"/>
                  </a:lnTo>
                  <a:lnTo>
                    <a:pt x="2924" y="1132"/>
                  </a:lnTo>
                  <a:lnTo>
                    <a:pt x="2797" y="1029"/>
                  </a:lnTo>
                  <a:lnTo>
                    <a:pt x="2672" y="930"/>
                  </a:lnTo>
                  <a:lnTo>
                    <a:pt x="2551" y="838"/>
                  </a:lnTo>
                  <a:lnTo>
                    <a:pt x="2434" y="751"/>
                  </a:lnTo>
                  <a:lnTo>
                    <a:pt x="2319" y="670"/>
                  </a:lnTo>
                  <a:lnTo>
                    <a:pt x="2209" y="593"/>
                  </a:lnTo>
                  <a:lnTo>
                    <a:pt x="2101" y="523"/>
                  </a:lnTo>
                  <a:lnTo>
                    <a:pt x="1996" y="457"/>
                  </a:lnTo>
                  <a:lnTo>
                    <a:pt x="1893" y="396"/>
                  </a:lnTo>
                  <a:lnTo>
                    <a:pt x="1793" y="341"/>
                  </a:lnTo>
                  <a:lnTo>
                    <a:pt x="1696" y="289"/>
                  </a:lnTo>
                  <a:lnTo>
                    <a:pt x="1600" y="242"/>
                  </a:lnTo>
                  <a:lnTo>
                    <a:pt x="1507" y="200"/>
                  </a:lnTo>
                  <a:lnTo>
                    <a:pt x="1415" y="163"/>
                  </a:lnTo>
                  <a:lnTo>
                    <a:pt x="1325" y="129"/>
                  </a:lnTo>
                  <a:lnTo>
                    <a:pt x="1238" y="100"/>
                  </a:lnTo>
                  <a:lnTo>
                    <a:pt x="1150" y="74"/>
                  </a:lnTo>
                  <a:lnTo>
                    <a:pt x="1065" y="53"/>
                  </a:lnTo>
                  <a:lnTo>
                    <a:pt x="981" y="36"/>
                  </a:lnTo>
                  <a:lnTo>
                    <a:pt x="897" y="23"/>
                  </a:lnTo>
                  <a:lnTo>
                    <a:pt x="815" y="11"/>
                  </a:lnTo>
                  <a:lnTo>
                    <a:pt x="734" y="5"/>
                  </a:lnTo>
                  <a:lnTo>
                    <a:pt x="652" y="2"/>
                  </a:lnTo>
                  <a:lnTo>
                    <a:pt x="571" y="0"/>
                  </a:lnTo>
                  <a:lnTo>
                    <a:pt x="491" y="3"/>
                  </a:lnTo>
                  <a:lnTo>
                    <a:pt x="409" y="8"/>
                  </a:lnTo>
                  <a:lnTo>
                    <a:pt x="328" y="18"/>
                  </a:lnTo>
                  <a:lnTo>
                    <a:pt x="248" y="29"/>
                  </a:lnTo>
                  <a:lnTo>
                    <a:pt x="166" y="42"/>
                  </a:lnTo>
                  <a:lnTo>
                    <a:pt x="84" y="58"/>
                  </a:lnTo>
                  <a:lnTo>
                    <a:pt x="0" y="7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380426" name="Freeform 74"/>
            <p:cNvSpPr>
              <a:spLocks/>
            </p:cNvSpPr>
            <p:nvPr/>
          </p:nvSpPr>
          <p:spPr bwMode="auto">
            <a:xfrm>
              <a:off x="542" y="987"/>
              <a:ext cx="5381" cy="854"/>
            </a:xfrm>
            <a:custGeom>
              <a:avLst/>
              <a:gdLst/>
              <a:ahLst/>
              <a:cxnLst>
                <a:cxn ang="0">
                  <a:pos x="5381" y="1145"/>
                </a:cxn>
                <a:cxn ang="0">
                  <a:pos x="5341" y="1195"/>
                </a:cxn>
                <a:cxn ang="0">
                  <a:pos x="5293" y="1250"/>
                </a:cxn>
                <a:cxn ang="0">
                  <a:pos x="5224" y="1319"/>
                </a:cxn>
                <a:cxn ang="0">
                  <a:pos x="5138" y="1395"/>
                </a:cxn>
                <a:cxn ang="0">
                  <a:pos x="5033" y="1472"/>
                </a:cxn>
                <a:cxn ang="0">
                  <a:pos x="4943" y="1529"/>
                </a:cxn>
                <a:cxn ang="0">
                  <a:pos x="4877" y="1564"/>
                </a:cxn>
                <a:cxn ang="0">
                  <a:pos x="4808" y="1598"/>
                </a:cxn>
                <a:cxn ang="0">
                  <a:pos x="4733" y="1629"/>
                </a:cxn>
                <a:cxn ang="0">
                  <a:pos x="4655" y="1655"/>
                </a:cxn>
                <a:cxn ang="0">
                  <a:pos x="4572" y="1676"/>
                </a:cxn>
                <a:cxn ang="0">
                  <a:pos x="4486" y="1694"/>
                </a:cxn>
                <a:cxn ang="0">
                  <a:pos x="4396" y="1705"/>
                </a:cxn>
                <a:cxn ang="0">
                  <a:pos x="4300" y="1708"/>
                </a:cxn>
                <a:cxn ang="0">
                  <a:pos x="4201" y="1706"/>
                </a:cxn>
                <a:cxn ang="0">
                  <a:pos x="4098" y="1695"/>
                </a:cxn>
                <a:cxn ang="0">
                  <a:pos x="3992" y="1677"/>
                </a:cxn>
                <a:cxn ang="0">
                  <a:pos x="3882" y="1648"/>
                </a:cxn>
                <a:cxn ang="0">
                  <a:pos x="3768" y="1611"/>
                </a:cxn>
                <a:cxn ang="0">
                  <a:pos x="3650" y="1563"/>
                </a:cxn>
                <a:cxn ang="0">
                  <a:pos x="3528" y="1503"/>
                </a:cxn>
                <a:cxn ang="0">
                  <a:pos x="3403" y="1432"/>
                </a:cxn>
                <a:cxn ang="0">
                  <a:pos x="3274" y="1348"/>
                </a:cxn>
                <a:cxn ang="0">
                  <a:pos x="3142" y="1251"/>
                </a:cxn>
                <a:cxn ang="0">
                  <a:pos x="3074" y="1198"/>
                </a:cxn>
                <a:cxn ang="0">
                  <a:pos x="2810" y="988"/>
                </a:cxn>
                <a:cxn ang="0">
                  <a:pos x="2561" y="801"/>
                </a:cxn>
                <a:cxn ang="0">
                  <a:pos x="2328" y="638"/>
                </a:cxn>
                <a:cxn ang="0">
                  <a:pos x="2106" y="494"/>
                </a:cxn>
                <a:cxn ang="0">
                  <a:pos x="1898" y="371"/>
                </a:cxn>
                <a:cxn ang="0">
                  <a:pos x="1698" y="268"/>
                </a:cxn>
                <a:cxn ang="0">
                  <a:pos x="1508" y="182"/>
                </a:cxn>
                <a:cxn ang="0">
                  <a:pos x="1326" y="114"/>
                </a:cxn>
                <a:cxn ang="0">
                  <a:pos x="1149" y="63"/>
                </a:cxn>
                <a:cxn ang="0">
                  <a:pos x="980" y="27"/>
                </a:cxn>
                <a:cxn ang="0">
                  <a:pos x="813" y="6"/>
                </a:cxn>
                <a:cxn ang="0">
                  <a:pos x="650" y="0"/>
                </a:cxn>
                <a:cxn ang="0">
                  <a:pos x="489" y="5"/>
                </a:cxn>
                <a:cxn ang="0">
                  <a:pos x="328" y="22"/>
                </a:cxn>
                <a:cxn ang="0">
                  <a:pos x="165" y="50"/>
                </a:cxn>
                <a:cxn ang="0">
                  <a:pos x="0" y="89"/>
                </a:cxn>
              </a:cxnLst>
              <a:rect l="0" t="0" r="r" b="b"/>
              <a:pathLst>
                <a:path w="5381" h="1708">
                  <a:moveTo>
                    <a:pt x="5381" y="1145"/>
                  </a:moveTo>
                  <a:lnTo>
                    <a:pt x="5381" y="1145"/>
                  </a:lnTo>
                  <a:lnTo>
                    <a:pt x="5372" y="1157"/>
                  </a:lnTo>
                  <a:lnTo>
                    <a:pt x="5341" y="1195"/>
                  </a:lnTo>
                  <a:lnTo>
                    <a:pt x="5319" y="1220"/>
                  </a:lnTo>
                  <a:lnTo>
                    <a:pt x="5293" y="1250"/>
                  </a:lnTo>
                  <a:lnTo>
                    <a:pt x="5261" y="1283"/>
                  </a:lnTo>
                  <a:lnTo>
                    <a:pt x="5224" y="1319"/>
                  </a:lnTo>
                  <a:lnTo>
                    <a:pt x="5184" y="1356"/>
                  </a:lnTo>
                  <a:lnTo>
                    <a:pt x="5138" y="1395"/>
                  </a:lnTo>
                  <a:lnTo>
                    <a:pt x="5088" y="1434"/>
                  </a:lnTo>
                  <a:lnTo>
                    <a:pt x="5033" y="1472"/>
                  </a:lnTo>
                  <a:lnTo>
                    <a:pt x="4975" y="1511"/>
                  </a:lnTo>
                  <a:lnTo>
                    <a:pt x="4943" y="1529"/>
                  </a:lnTo>
                  <a:lnTo>
                    <a:pt x="4911" y="1547"/>
                  </a:lnTo>
                  <a:lnTo>
                    <a:pt x="4877" y="1564"/>
                  </a:lnTo>
                  <a:lnTo>
                    <a:pt x="4843" y="1582"/>
                  </a:lnTo>
                  <a:lnTo>
                    <a:pt x="4808" y="1598"/>
                  </a:lnTo>
                  <a:lnTo>
                    <a:pt x="4770" y="1613"/>
                  </a:lnTo>
                  <a:lnTo>
                    <a:pt x="4733" y="1629"/>
                  </a:lnTo>
                  <a:lnTo>
                    <a:pt x="4694" y="1642"/>
                  </a:lnTo>
                  <a:lnTo>
                    <a:pt x="4655" y="1655"/>
                  </a:lnTo>
                  <a:lnTo>
                    <a:pt x="4614" y="1666"/>
                  </a:lnTo>
                  <a:lnTo>
                    <a:pt x="4572" y="1676"/>
                  </a:lnTo>
                  <a:lnTo>
                    <a:pt x="4530" y="1685"/>
                  </a:lnTo>
                  <a:lnTo>
                    <a:pt x="4486" y="1694"/>
                  </a:lnTo>
                  <a:lnTo>
                    <a:pt x="4441" y="1700"/>
                  </a:lnTo>
                  <a:lnTo>
                    <a:pt x="4396" y="1705"/>
                  </a:lnTo>
                  <a:lnTo>
                    <a:pt x="4348" y="1708"/>
                  </a:lnTo>
                  <a:lnTo>
                    <a:pt x="4300" y="1708"/>
                  </a:lnTo>
                  <a:lnTo>
                    <a:pt x="4251" y="1708"/>
                  </a:lnTo>
                  <a:lnTo>
                    <a:pt x="4201" y="1706"/>
                  </a:lnTo>
                  <a:lnTo>
                    <a:pt x="4150" y="1702"/>
                  </a:lnTo>
                  <a:lnTo>
                    <a:pt x="4098" y="1695"/>
                  </a:lnTo>
                  <a:lnTo>
                    <a:pt x="4046" y="1687"/>
                  </a:lnTo>
                  <a:lnTo>
                    <a:pt x="3992" y="1677"/>
                  </a:lnTo>
                  <a:lnTo>
                    <a:pt x="3937" y="1664"/>
                  </a:lnTo>
                  <a:lnTo>
                    <a:pt x="3882" y="1648"/>
                  </a:lnTo>
                  <a:lnTo>
                    <a:pt x="3825" y="1631"/>
                  </a:lnTo>
                  <a:lnTo>
                    <a:pt x="3768" y="1611"/>
                  </a:lnTo>
                  <a:lnTo>
                    <a:pt x="3708" y="1589"/>
                  </a:lnTo>
                  <a:lnTo>
                    <a:pt x="3650" y="1563"/>
                  </a:lnTo>
                  <a:lnTo>
                    <a:pt x="3589" y="1534"/>
                  </a:lnTo>
                  <a:lnTo>
                    <a:pt x="3528" y="1503"/>
                  </a:lnTo>
                  <a:lnTo>
                    <a:pt x="3465" y="1469"/>
                  </a:lnTo>
                  <a:lnTo>
                    <a:pt x="3403" y="1432"/>
                  </a:lnTo>
                  <a:lnTo>
                    <a:pt x="3339" y="1392"/>
                  </a:lnTo>
                  <a:lnTo>
                    <a:pt x="3274" y="1348"/>
                  </a:lnTo>
                  <a:lnTo>
                    <a:pt x="3209" y="1301"/>
                  </a:lnTo>
                  <a:lnTo>
                    <a:pt x="3142" y="1251"/>
                  </a:lnTo>
                  <a:lnTo>
                    <a:pt x="3074" y="1198"/>
                  </a:lnTo>
                  <a:lnTo>
                    <a:pt x="3074" y="1198"/>
                  </a:lnTo>
                  <a:lnTo>
                    <a:pt x="2941" y="1090"/>
                  </a:lnTo>
                  <a:lnTo>
                    <a:pt x="2810" y="988"/>
                  </a:lnTo>
                  <a:lnTo>
                    <a:pt x="2684" y="891"/>
                  </a:lnTo>
                  <a:lnTo>
                    <a:pt x="2561" y="801"/>
                  </a:lnTo>
                  <a:lnTo>
                    <a:pt x="2443" y="717"/>
                  </a:lnTo>
                  <a:lnTo>
                    <a:pt x="2328" y="638"/>
                  </a:lnTo>
                  <a:lnTo>
                    <a:pt x="2216" y="563"/>
                  </a:lnTo>
                  <a:lnTo>
                    <a:pt x="2106" y="494"/>
                  </a:lnTo>
                  <a:lnTo>
                    <a:pt x="2001" y="429"/>
                  </a:lnTo>
                  <a:lnTo>
                    <a:pt x="1898" y="371"/>
                  </a:lnTo>
                  <a:lnTo>
                    <a:pt x="1796" y="316"/>
                  </a:lnTo>
                  <a:lnTo>
                    <a:pt x="1698" y="268"/>
                  </a:lnTo>
                  <a:lnTo>
                    <a:pt x="1602" y="223"/>
                  </a:lnTo>
                  <a:lnTo>
                    <a:pt x="1508" y="182"/>
                  </a:lnTo>
                  <a:lnTo>
                    <a:pt x="1416" y="147"/>
                  </a:lnTo>
                  <a:lnTo>
                    <a:pt x="1326" y="114"/>
                  </a:lnTo>
                  <a:lnTo>
                    <a:pt x="1237" y="87"/>
                  </a:lnTo>
                  <a:lnTo>
                    <a:pt x="1149" y="63"/>
                  </a:lnTo>
                  <a:lnTo>
                    <a:pt x="1065" y="43"/>
                  </a:lnTo>
                  <a:lnTo>
                    <a:pt x="980" y="27"/>
                  </a:lnTo>
                  <a:lnTo>
                    <a:pt x="897" y="16"/>
                  </a:lnTo>
                  <a:lnTo>
                    <a:pt x="813" y="6"/>
                  </a:lnTo>
                  <a:lnTo>
                    <a:pt x="732" y="1"/>
                  </a:lnTo>
                  <a:lnTo>
                    <a:pt x="650" y="0"/>
                  </a:lnTo>
                  <a:lnTo>
                    <a:pt x="569" y="0"/>
                  </a:lnTo>
                  <a:lnTo>
                    <a:pt x="489" y="5"/>
                  </a:lnTo>
                  <a:lnTo>
                    <a:pt x="408" y="11"/>
                  </a:lnTo>
                  <a:lnTo>
                    <a:pt x="328" y="22"/>
                  </a:lnTo>
                  <a:lnTo>
                    <a:pt x="246" y="35"/>
                  </a:lnTo>
                  <a:lnTo>
                    <a:pt x="165" y="50"/>
                  </a:lnTo>
                  <a:lnTo>
                    <a:pt x="83" y="68"/>
                  </a:lnTo>
                  <a:lnTo>
                    <a:pt x="0" y="89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380427" name="Freeform 75"/>
            <p:cNvSpPr>
              <a:spLocks/>
            </p:cNvSpPr>
            <p:nvPr/>
          </p:nvSpPr>
          <p:spPr bwMode="auto">
            <a:xfrm>
              <a:off x="563" y="1005"/>
              <a:ext cx="5395" cy="822"/>
            </a:xfrm>
            <a:custGeom>
              <a:avLst/>
              <a:gdLst/>
              <a:ahLst/>
              <a:cxnLst>
                <a:cxn ang="0">
                  <a:pos x="5395" y="1054"/>
                </a:cxn>
                <a:cxn ang="0">
                  <a:pos x="5356" y="1106"/>
                </a:cxn>
                <a:cxn ang="0">
                  <a:pos x="5309" y="1162"/>
                </a:cxn>
                <a:cxn ang="0">
                  <a:pos x="5241" y="1232"/>
                </a:cxn>
                <a:cxn ang="0">
                  <a:pos x="5156" y="1309"/>
                </a:cxn>
                <a:cxn ang="0">
                  <a:pos x="5052" y="1390"/>
                </a:cxn>
                <a:cxn ang="0">
                  <a:pos x="4963" y="1450"/>
                </a:cxn>
                <a:cxn ang="0">
                  <a:pos x="4898" y="1487"/>
                </a:cxn>
                <a:cxn ang="0">
                  <a:pos x="4829" y="1521"/>
                </a:cxn>
                <a:cxn ang="0">
                  <a:pos x="4755" y="1553"/>
                </a:cxn>
                <a:cxn ang="0">
                  <a:pos x="4677" y="1582"/>
                </a:cxn>
                <a:cxn ang="0">
                  <a:pos x="4595" y="1605"/>
                </a:cxn>
                <a:cxn ang="0">
                  <a:pos x="4509" y="1624"/>
                </a:cxn>
                <a:cxn ang="0">
                  <a:pos x="4418" y="1637"/>
                </a:cxn>
                <a:cxn ang="0">
                  <a:pos x="4323" y="1644"/>
                </a:cxn>
                <a:cxn ang="0">
                  <a:pos x="4225" y="1642"/>
                </a:cxn>
                <a:cxn ang="0">
                  <a:pos x="4122" y="1634"/>
                </a:cxn>
                <a:cxn ang="0">
                  <a:pos x="4015" y="1618"/>
                </a:cxn>
                <a:cxn ang="0">
                  <a:pos x="3904" y="1592"/>
                </a:cxn>
                <a:cxn ang="0">
                  <a:pos x="3789" y="1556"/>
                </a:cxn>
                <a:cxn ang="0">
                  <a:pos x="3671" y="1510"/>
                </a:cxn>
                <a:cxn ang="0">
                  <a:pos x="3548" y="1451"/>
                </a:cxn>
                <a:cxn ang="0">
                  <a:pos x="3422" y="1384"/>
                </a:cxn>
                <a:cxn ang="0">
                  <a:pos x="3292" y="1301"/>
                </a:cxn>
                <a:cxn ang="0">
                  <a:pos x="3158" y="1206"/>
                </a:cxn>
                <a:cxn ang="0">
                  <a:pos x="3089" y="1154"/>
                </a:cxn>
                <a:cxn ang="0">
                  <a:pos x="2822" y="949"/>
                </a:cxn>
                <a:cxn ang="0">
                  <a:pos x="2572" y="767"/>
                </a:cxn>
                <a:cxn ang="0">
                  <a:pos x="2335" y="605"/>
                </a:cxn>
                <a:cxn ang="0">
                  <a:pos x="2111" y="467"/>
                </a:cxn>
                <a:cxn ang="0">
                  <a:pos x="1900" y="347"/>
                </a:cxn>
                <a:cxn ang="0">
                  <a:pos x="1699" y="247"/>
                </a:cxn>
                <a:cxn ang="0">
                  <a:pos x="1509" y="166"/>
                </a:cxn>
                <a:cxn ang="0">
                  <a:pos x="1326" y="102"/>
                </a:cxn>
                <a:cxn ang="0">
                  <a:pos x="1149" y="53"/>
                </a:cxn>
                <a:cxn ang="0">
                  <a:pos x="979" y="21"/>
                </a:cxn>
                <a:cxn ang="0">
                  <a:pos x="812" y="3"/>
                </a:cxn>
                <a:cxn ang="0">
                  <a:pos x="648" y="0"/>
                </a:cxn>
                <a:cxn ang="0">
                  <a:pos x="487" y="8"/>
                </a:cxn>
                <a:cxn ang="0">
                  <a:pos x="326" y="29"/>
                </a:cxn>
                <a:cxn ang="0">
                  <a:pos x="164" y="60"/>
                </a:cxn>
                <a:cxn ang="0">
                  <a:pos x="0" y="102"/>
                </a:cxn>
              </a:cxnLst>
              <a:rect l="0" t="0" r="r" b="b"/>
              <a:pathLst>
                <a:path w="5395" h="1644">
                  <a:moveTo>
                    <a:pt x="5395" y="1054"/>
                  </a:moveTo>
                  <a:lnTo>
                    <a:pt x="5395" y="1054"/>
                  </a:lnTo>
                  <a:lnTo>
                    <a:pt x="5385" y="1067"/>
                  </a:lnTo>
                  <a:lnTo>
                    <a:pt x="5356" y="1106"/>
                  </a:lnTo>
                  <a:lnTo>
                    <a:pt x="5335" y="1132"/>
                  </a:lnTo>
                  <a:lnTo>
                    <a:pt x="5309" y="1162"/>
                  </a:lnTo>
                  <a:lnTo>
                    <a:pt x="5277" y="1196"/>
                  </a:lnTo>
                  <a:lnTo>
                    <a:pt x="5241" y="1232"/>
                  </a:lnTo>
                  <a:lnTo>
                    <a:pt x="5201" y="1271"/>
                  </a:lnTo>
                  <a:lnTo>
                    <a:pt x="5156" y="1309"/>
                  </a:lnTo>
                  <a:lnTo>
                    <a:pt x="5106" y="1350"/>
                  </a:lnTo>
                  <a:lnTo>
                    <a:pt x="5052" y="1390"/>
                  </a:lnTo>
                  <a:lnTo>
                    <a:pt x="4994" y="1431"/>
                  </a:lnTo>
                  <a:lnTo>
                    <a:pt x="4963" y="1450"/>
                  </a:lnTo>
                  <a:lnTo>
                    <a:pt x="4931" y="1469"/>
                  </a:lnTo>
                  <a:lnTo>
                    <a:pt x="4898" y="1487"/>
                  </a:lnTo>
                  <a:lnTo>
                    <a:pt x="4865" y="1505"/>
                  </a:lnTo>
                  <a:lnTo>
                    <a:pt x="4829" y="1521"/>
                  </a:lnTo>
                  <a:lnTo>
                    <a:pt x="4793" y="1539"/>
                  </a:lnTo>
                  <a:lnTo>
                    <a:pt x="4755" y="1553"/>
                  </a:lnTo>
                  <a:lnTo>
                    <a:pt x="4716" y="1568"/>
                  </a:lnTo>
                  <a:lnTo>
                    <a:pt x="4677" y="1582"/>
                  </a:lnTo>
                  <a:lnTo>
                    <a:pt x="4637" y="1594"/>
                  </a:lnTo>
                  <a:lnTo>
                    <a:pt x="4595" y="1605"/>
                  </a:lnTo>
                  <a:lnTo>
                    <a:pt x="4552" y="1615"/>
                  </a:lnTo>
                  <a:lnTo>
                    <a:pt x="4509" y="1624"/>
                  </a:lnTo>
                  <a:lnTo>
                    <a:pt x="4463" y="1631"/>
                  </a:lnTo>
                  <a:lnTo>
                    <a:pt x="4418" y="1637"/>
                  </a:lnTo>
                  <a:lnTo>
                    <a:pt x="4372" y="1640"/>
                  </a:lnTo>
                  <a:lnTo>
                    <a:pt x="4323" y="1644"/>
                  </a:lnTo>
                  <a:lnTo>
                    <a:pt x="4275" y="1644"/>
                  </a:lnTo>
                  <a:lnTo>
                    <a:pt x="4225" y="1642"/>
                  </a:lnTo>
                  <a:lnTo>
                    <a:pt x="4173" y="1639"/>
                  </a:lnTo>
                  <a:lnTo>
                    <a:pt x="4122" y="1634"/>
                  </a:lnTo>
                  <a:lnTo>
                    <a:pt x="4069" y="1627"/>
                  </a:lnTo>
                  <a:lnTo>
                    <a:pt x="4015" y="1618"/>
                  </a:lnTo>
                  <a:lnTo>
                    <a:pt x="3959" y="1605"/>
                  </a:lnTo>
                  <a:lnTo>
                    <a:pt x="3904" y="1592"/>
                  </a:lnTo>
                  <a:lnTo>
                    <a:pt x="3847" y="1574"/>
                  </a:lnTo>
                  <a:lnTo>
                    <a:pt x="3789" y="1556"/>
                  </a:lnTo>
                  <a:lnTo>
                    <a:pt x="3730" y="1534"/>
                  </a:lnTo>
                  <a:lnTo>
                    <a:pt x="3671" y="1510"/>
                  </a:lnTo>
                  <a:lnTo>
                    <a:pt x="3610" y="1482"/>
                  </a:lnTo>
                  <a:lnTo>
                    <a:pt x="3548" y="1451"/>
                  </a:lnTo>
                  <a:lnTo>
                    <a:pt x="3486" y="1419"/>
                  </a:lnTo>
                  <a:lnTo>
                    <a:pt x="3422" y="1384"/>
                  </a:lnTo>
                  <a:lnTo>
                    <a:pt x="3357" y="1343"/>
                  </a:lnTo>
                  <a:lnTo>
                    <a:pt x="3292" y="1301"/>
                  </a:lnTo>
                  <a:lnTo>
                    <a:pt x="3225" y="1256"/>
                  </a:lnTo>
                  <a:lnTo>
                    <a:pt x="3158" y="1206"/>
                  </a:lnTo>
                  <a:lnTo>
                    <a:pt x="3089" y="1154"/>
                  </a:lnTo>
                  <a:lnTo>
                    <a:pt x="3089" y="1154"/>
                  </a:lnTo>
                  <a:lnTo>
                    <a:pt x="2954" y="1049"/>
                  </a:lnTo>
                  <a:lnTo>
                    <a:pt x="2822" y="949"/>
                  </a:lnTo>
                  <a:lnTo>
                    <a:pt x="2696" y="856"/>
                  </a:lnTo>
                  <a:lnTo>
                    <a:pt x="2572" y="767"/>
                  </a:lnTo>
                  <a:lnTo>
                    <a:pt x="2452" y="683"/>
                  </a:lnTo>
                  <a:lnTo>
                    <a:pt x="2335" y="605"/>
                  </a:lnTo>
                  <a:lnTo>
                    <a:pt x="2223" y="534"/>
                  </a:lnTo>
                  <a:lnTo>
                    <a:pt x="2111" y="467"/>
                  </a:lnTo>
                  <a:lnTo>
                    <a:pt x="2005" y="405"/>
                  </a:lnTo>
                  <a:lnTo>
                    <a:pt x="1900" y="347"/>
                  </a:lnTo>
                  <a:lnTo>
                    <a:pt x="1799" y="295"/>
                  </a:lnTo>
                  <a:lnTo>
                    <a:pt x="1699" y="247"/>
                  </a:lnTo>
                  <a:lnTo>
                    <a:pt x="1603" y="205"/>
                  </a:lnTo>
                  <a:lnTo>
                    <a:pt x="1509" y="166"/>
                  </a:lnTo>
                  <a:lnTo>
                    <a:pt x="1416" y="131"/>
                  </a:lnTo>
                  <a:lnTo>
                    <a:pt x="1326" y="102"/>
                  </a:lnTo>
                  <a:lnTo>
                    <a:pt x="1237" y="76"/>
                  </a:lnTo>
                  <a:lnTo>
                    <a:pt x="1149" y="53"/>
                  </a:lnTo>
                  <a:lnTo>
                    <a:pt x="1063" y="35"/>
                  </a:lnTo>
                  <a:lnTo>
                    <a:pt x="979" y="21"/>
                  </a:lnTo>
                  <a:lnTo>
                    <a:pt x="894" y="11"/>
                  </a:lnTo>
                  <a:lnTo>
                    <a:pt x="812" y="3"/>
                  </a:lnTo>
                  <a:lnTo>
                    <a:pt x="730" y="0"/>
                  </a:lnTo>
                  <a:lnTo>
                    <a:pt x="648" y="0"/>
                  </a:lnTo>
                  <a:lnTo>
                    <a:pt x="568" y="2"/>
                  </a:lnTo>
                  <a:lnTo>
                    <a:pt x="487" y="8"/>
                  </a:lnTo>
                  <a:lnTo>
                    <a:pt x="406" y="18"/>
                  </a:lnTo>
                  <a:lnTo>
                    <a:pt x="326" y="29"/>
                  </a:lnTo>
                  <a:lnTo>
                    <a:pt x="244" y="43"/>
                  </a:lnTo>
                  <a:lnTo>
                    <a:pt x="164" y="60"/>
                  </a:lnTo>
                  <a:lnTo>
                    <a:pt x="82" y="81"/>
                  </a:lnTo>
                  <a:lnTo>
                    <a:pt x="0" y="10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380428" name="Freeform 76"/>
            <p:cNvSpPr>
              <a:spLocks/>
            </p:cNvSpPr>
            <p:nvPr/>
          </p:nvSpPr>
          <p:spPr bwMode="auto">
            <a:xfrm>
              <a:off x="584" y="1023"/>
              <a:ext cx="5409" cy="791"/>
            </a:xfrm>
            <a:custGeom>
              <a:avLst/>
              <a:gdLst/>
              <a:ahLst/>
              <a:cxnLst>
                <a:cxn ang="0">
                  <a:pos x="5409" y="964"/>
                </a:cxn>
                <a:cxn ang="0">
                  <a:pos x="5371" y="1018"/>
                </a:cxn>
                <a:cxn ang="0">
                  <a:pos x="5324" y="1076"/>
                </a:cxn>
                <a:cxn ang="0">
                  <a:pos x="5257" y="1147"/>
                </a:cxn>
                <a:cxn ang="0">
                  <a:pos x="5174" y="1228"/>
                </a:cxn>
                <a:cxn ang="0">
                  <a:pos x="5071" y="1310"/>
                </a:cxn>
                <a:cxn ang="0">
                  <a:pos x="4983" y="1371"/>
                </a:cxn>
                <a:cxn ang="0">
                  <a:pos x="4919" y="1410"/>
                </a:cxn>
                <a:cxn ang="0">
                  <a:pos x="4849" y="1447"/>
                </a:cxn>
                <a:cxn ang="0">
                  <a:pos x="4777" y="1481"/>
                </a:cxn>
                <a:cxn ang="0">
                  <a:pos x="4699" y="1510"/>
                </a:cxn>
                <a:cxn ang="0">
                  <a:pos x="4617" y="1536"/>
                </a:cxn>
                <a:cxn ang="0">
                  <a:pos x="4531" y="1555"/>
                </a:cxn>
                <a:cxn ang="0">
                  <a:pos x="4441" y="1572"/>
                </a:cxn>
                <a:cxn ang="0">
                  <a:pos x="4345" y="1580"/>
                </a:cxn>
                <a:cxn ang="0">
                  <a:pos x="4247" y="1581"/>
                </a:cxn>
                <a:cxn ang="0">
                  <a:pos x="4144" y="1575"/>
                </a:cxn>
                <a:cxn ang="0">
                  <a:pos x="4037" y="1560"/>
                </a:cxn>
                <a:cxn ang="0">
                  <a:pos x="3926" y="1536"/>
                </a:cxn>
                <a:cxn ang="0">
                  <a:pos x="3811" y="1502"/>
                </a:cxn>
                <a:cxn ang="0">
                  <a:pos x="3691" y="1458"/>
                </a:cxn>
                <a:cxn ang="0">
                  <a:pos x="3568" y="1404"/>
                </a:cxn>
                <a:cxn ang="0">
                  <a:pos x="3440" y="1336"/>
                </a:cxn>
                <a:cxn ang="0">
                  <a:pos x="3310" y="1257"/>
                </a:cxn>
                <a:cxn ang="0">
                  <a:pos x="3173" y="1165"/>
                </a:cxn>
                <a:cxn ang="0">
                  <a:pos x="3105" y="1113"/>
                </a:cxn>
                <a:cxn ang="0">
                  <a:pos x="2835" y="913"/>
                </a:cxn>
                <a:cxn ang="0">
                  <a:pos x="2582" y="733"/>
                </a:cxn>
                <a:cxn ang="0">
                  <a:pos x="2343" y="577"/>
                </a:cxn>
                <a:cxn ang="0">
                  <a:pos x="2117" y="441"/>
                </a:cxn>
                <a:cxn ang="0">
                  <a:pos x="1904" y="327"/>
                </a:cxn>
                <a:cxn ang="0">
                  <a:pos x="1702" y="230"/>
                </a:cxn>
                <a:cxn ang="0">
                  <a:pos x="1509" y="152"/>
                </a:cxn>
                <a:cxn ang="0">
                  <a:pos x="1325" y="91"/>
                </a:cxn>
                <a:cxn ang="0">
                  <a:pos x="1148" y="46"/>
                </a:cxn>
                <a:cxn ang="0">
                  <a:pos x="977" y="17"/>
                </a:cxn>
                <a:cxn ang="0">
                  <a:pos x="810" y="2"/>
                </a:cxn>
                <a:cxn ang="0">
                  <a:pos x="647" y="2"/>
                </a:cxn>
                <a:cxn ang="0">
                  <a:pos x="485" y="13"/>
                </a:cxn>
                <a:cxn ang="0">
                  <a:pos x="324" y="38"/>
                </a:cxn>
                <a:cxn ang="0">
                  <a:pos x="163" y="73"/>
                </a:cxn>
                <a:cxn ang="0">
                  <a:pos x="0" y="118"/>
                </a:cxn>
              </a:cxnLst>
              <a:rect l="0" t="0" r="r" b="b"/>
              <a:pathLst>
                <a:path w="5409" h="1581">
                  <a:moveTo>
                    <a:pt x="5409" y="964"/>
                  </a:moveTo>
                  <a:lnTo>
                    <a:pt x="5409" y="964"/>
                  </a:lnTo>
                  <a:lnTo>
                    <a:pt x="5399" y="979"/>
                  </a:lnTo>
                  <a:lnTo>
                    <a:pt x="5371" y="1018"/>
                  </a:lnTo>
                  <a:lnTo>
                    <a:pt x="5350" y="1045"/>
                  </a:lnTo>
                  <a:lnTo>
                    <a:pt x="5324" y="1076"/>
                  </a:lnTo>
                  <a:lnTo>
                    <a:pt x="5294" y="1110"/>
                  </a:lnTo>
                  <a:lnTo>
                    <a:pt x="5257" y="1147"/>
                  </a:lnTo>
                  <a:lnTo>
                    <a:pt x="5219" y="1187"/>
                  </a:lnTo>
                  <a:lnTo>
                    <a:pt x="5174" y="1228"/>
                  </a:lnTo>
                  <a:lnTo>
                    <a:pt x="5126" y="1270"/>
                  </a:lnTo>
                  <a:lnTo>
                    <a:pt x="5071" y="1310"/>
                  </a:lnTo>
                  <a:lnTo>
                    <a:pt x="5013" y="1352"/>
                  </a:lnTo>
                  <a:lnTo>
                    <a:pt x="4983" y="1371"/>
                  </a:lnTo>
                  <a:lnTo>
                    <a:pt x="4952" y="1391"/>
                  </a:lnTo>
                  <a:lnTo>
                    <a:pt x="4919" y="1410"/>
                  </a:lnTo>
                  <a:lnTo>
                    <a:pt x="4885" y="1429"/>
                  </a:lnTo>
                  <a:lnTo>
                    <a:pt x="4849" y="1447"/>
                  </a:lnTo>
                  <a:lnTo>
                    <a:pt x="4813" y="1463"/>
                  </a:lnTo>
                  <a:lnTo>
                    <a:pt x="4777" y="1481"/>
                  </a:lnTo>
                  <a:lnTo>
                    <a:pt x="4738" y="1496"/>
                  </a:lnTo>
                  <a:lnTo>
                    <a:pt x="4699" y="1510"/>
                  </a:lnTo>
                  <a:lnTo>
                    <a:pt x="4659" y="1523"/>
                  </a:lnTo>
                  <a:lnTo>
                    <a:pt x="4617" y="1536"/>
                  </a:lnTo>
                  <a:lnTo>
                    <a:pt x="4574" y="1547"/>
                  </a:lnTo>
                  <a:lnTo>
                    <a:pt x="4531" y="1555"/>
                  </a:lnTo>
                  <a:lnTo>
                    <a:pt x="4487" y="1563"/>
                  </a:lnTo>
                  <a:lnTo>
                    <a:pt x="4441" y="1572"/>
                  </a:lnTo>
                  <a:lnTo>
                    <a:pt x="4394" y="1576"/>
                  </a:lnTo>
                  <a:lnTo>
                    <a:pt x="4345" y="1580"/>
                  </a:lnTo>
                  <a:lnTo>
                    <a:pt x="4297" y="1581"/>
                  </a:lnTo>
                  <a:lnTo>
                    <a:pt x="4247" y="1581"/>
                  </a:lnTo>
                  <a:lnTo>
                    <a:pt x="4197" y="1578"/>
                  </a:lnTo>
                  <a:lnTo>
                    <a:pt x="4144" y="1575"/>
                  </a:lnTo>
                  <a:lnTo>
                    <a:pt x="4091" y="1568"/>
                  </a:lnTo>
                  <a:lnTo>
                    <a:pt x="4037" y="1560"/>
                  </a:lnTo>
                  <a:lnTo>
                    <a:pt x="3982" y="1549"/>
                  </a:lnTo>
                  <a:lnTo>
                    <a:pt x="3926" y="1536"/>
                  </a:lnTo>
                  <a:lnTo>
                    <a:pt x="3869" y="1520"/>
                  </a:lnTo>
                  <a:lnTo>
                    <a:pt x="3811" y="1502"/>
                  </a:lnTo>
                  <a:lnTo>
                    <a:pt x="3751" y="1481"/>
                  </a:lnTo>
                  <a:lnTo>
                    <a:pt x="3691" y="1458"/>
                  </a:lnTo>
                  <a:lnTo>
                    <a:pt x="3630" y="1433"/>
                  </a:lnTo>
                  <a:lnTo>
                    <a:pt x="3568" y="1404"/>
                  </a:lnTo>
                  <a:lnTo>
                    <a:pt x="3505" y="1371"/>
                  </a:lnTo>
                  <a:lnTo>
                    <a:pt x="3440" y="1336"/>
                  </a:lnTo>
                  <a:lnTo>
                    <a:pt x="3375" y="1299"/>
                  </a:lnTo>
                  <a:lnTo>
                    <a:pt x="3310" y="1257"/>
                  </a:lnTo>
                  <a:lnTo>
                    <a:pt x="3241" y="1211"/>
                  </a:lnTo>
                  <a:lnTo>
                    <a:pt x="3173" y="1165"/>
                  </a:lnTo>
                  <a:lnTo>
                    <a:pt x="3105" y="1113"/>
                  </a:lnTo>
                  <a:lnTo>
                    <a:pt x="3105" y="1113"/>
                  </a:lnTo>
                  <a:lnTo>
                    <a:pt x="2968" y="1010"/>
                  </a:lnTo>
                  <a:lnTo>
                    <a:pt x="2835" y="913"/>
                  </a:lnTo>
                  <a:lnTo>
                    <a:pt x="2707" y="821"/>
                  </a:lnTo>
                  <a:lnTo>
                    <a:pt x="2582" y="733"/>
                  </a:lnTo>
                  <a:lnTo>
                    <a:pt x="2460" y="653"/>
                  </a:lnTo>
                  <a:lnTo>
                    <a:pt x="2343" y="577"/>
                  </a:lnTo>
                  <a:lnTo>
                    <a:pt x="2228" y="507"/>
                  </a:lnTo>
                  <a:lnTo>
                    <a:pt x="2117" y="441"/>
                  </a:lnTo>
                  <a:lnTo>
                    <a:pt x="2009" y="381"/>
                  </a:lnTo>
                  <a:lnTo>
                    <a:pt x="1904" y="327"/>
                  </a:lnTo>
                  <a:lnTo>
                    <a:pt x="1802" y="277"/>
                  </a:lnTo>
                  <a:lnTo>
                    <a:pt x="1702" y="230"/>
                  </a:lnTo>
                  <a:lnTo>
                    <a:pt x="1605" y="189"/>
                  </a:lnTo>
                  <a:lnTo>
                    <a:pt x="1509" y="152"/>
                  </a:lnTo>
                  <a:lnTo>
                    <a:pt x="1416" y="118"/>
                  </a:lnTo>
                  <a:lnTo>
                    <a:pt x="1325" y="91"/>
                  </a:lnTo>
                  <a:lnTo>
                    <a:pt x="1235" y="67"/>
                  </a:lnTo>
                  <a:lnTo>
                    <a:pt x="1148" y="46"/>
                  </a:lnTo>
                  <a:lnTo>
                    <a:pt x="1062" y="29"/>
                  </a:lnTo>
                  <a:lnTo>
                    <a:pt x="977" y="17"/>
                  </a:lnTo>
                  <a:lnTo>
                    <a:pt x="892" y="8"/>
                  </a:lnTo>
                  <a:lnTo>
                    <a:pt x="810" y="2"/>
                  </a:lnTo>
                  <a:lnTo>
                    <a:pt x="728" y="0"/>
                  </a:lnTo>
                  <a:lnTo>
                    <a:pt x="647" y="2"/>
                  </a:lnTo>
                  <a:lnTo>
                    <a:pt x="566" y="7"/>
                  </a:lnTo>
                  <a:lnTo>
                    <a:pt x="485" y="13"/>
                  </a:lnTo>
                  <a:lnTo>
                    <a:pt x="405" y="25"/>
                  </a:lnTo>
                  <a:lnTo>
                    <a:pt x="324" y="38"/>
                  </a:lnTo>
                  <a:lnTo>
                    <a:pt x="244" y="54"/>
                  </a:lnTo>
                  <a:lnTo>
                    <a:pt x="163" y="73"/>
                  </a:lnTo>
                  <a:lnTo>
                    <a:pt x="81" y="94"/>
                  </a:lnTo>
                  <a:lnTo>
                    <a:pt x="0" y="11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380429" name="Freeform 77"/>
            <p:cNvSpPr>
              <a:spLocks/>
            </p:cNvSpPr>
            <p:nvPr/>
          </p:nvSpPr>
          <p:spPr bwMode="auto">
            <a:xfrm>
              <a:off x="606" y="1042"/>
              <a:ext cx="5422" cy="758"/>
            </a:xfrm>
            <a:custGeom>
              <a:avLst/>
              <a:gdLst/>
              <a:ahLst/>
              <a:cxnLst>
                <a:cxn ang="0">
                  <a:pos x="5422" y="873"/>
                </a:cxn>
                <a:cxn ang="0">
                  <a:pos x="5384" y="926"/>
                </a:cxn>
                <a:cxn ang="0">
                  <a:pos x="5337" y="986"/>
                </a:cxn>
                <a:cxn ang="0">
                  <a:pos x="5273" y="1059"/>
                </a:cxn>
                <a:cxn ang="0">
                  <a:pos x="5190" y="1141"/>
                </a:cxn>
                <a:cxn ang="0">
                  <a:pos x="5088" y="1227"/>
                </a:cxn>
                <a:cxn ang="0">
                  <a:pos x="5001" y="1290"/>
                </a:cxn>
                <a:cxn ang="0">
                  <a:pos x="4937" y="1330"/>
                </a:cxn>
                <a:cxn ang="0">
                  <a:pos x="4869" y="1369"/>
                </a:cxn>
                <a:cxn ang="0">
                  <a:pos x="4797" y="1404"/>
                </a:cxn>
                <a:cxn ang="0">
                  <a:pos x="4719" y="1435"/>
                </a:cxn>
                <a:cxn ang="0">
                  <a:pos x="4637" y="1462"/>
                </a:cxn>
                <a:cxn ang="0">
                  <a:pos x="4552" y="1485"/>
                </a:cxn>
                <a:cxn ang="0">
                  <a:pos x="4462" y="1501"/>
                </a:cxn>
                <a:cxn ang="0">
                  <a:pos x="4368" y="1513"/>
                </a:cxn>
                <a:cxn ang="0">
                  <a:pos x="4268" y="1516"/>
                </a:cxn>
                <a:cxn ang="0">
                  <a:pos x="4165" y="1511"/>
                </a:cxn>
                <a:cxn ang="0">
                  <a:pos x="4058" y="1498"/>
                </a:cxn>
                <a:cxn ang="0">
                  <a:pos x="3947" y="1477"/>
                </a:cxn>
                <a:cxn ang="0">
                  <a:pos x="3830" y="1445"/>
                </a:cxn>
                <a:cxn ang="0">
                  <a:pos x="3711" y="1403"/>
                </a:cxn>
                <a:cxn ang="0">
                  <a:pos x="3586" y="1351"/>
                </a:cxn>
                <a:cxn ang="0">
                  <a:pos x="3458" y="1286"/>
                </a:cxn>
                <a:cxn ang="0">
                  <a:pos x="3325" y="1209"/>
                </a:cxn>
                <a:cxn ang="0">
                  <a:pos x="3189" y="1119"/>
                </a:cxn>
                <a:cxn ang="0">
                  <a:pos x="3120" y="1068"/>
                </a:cxn>
                <a:cxn ang="0">
                  <a:pos x="2846" y="871"/>
                </a:cxn>
                <a:cxn ang="0">
                  <a:pos x="2591" y="699"/>
                </a:cxn>
                <a:cxn ang="0">
                  <a:pos x="2349" y="545"/>
                </a:cxn>
                <a:cxn ang="0">
                  <a:pos x="2121" y="415"/>
                </a:cxn>
                <a:cxn ang="0">
                  <a:pos x="1906" y="303"/>
                </a:cxn>
                <a:cxn ang="0">
                  <a:pos x="1703" y="209"/>
                </a:cxn>
                <a:cxn ang="0">
                  <a:pos x="1509" y="135"/>
                </a:cxn>
                <a:cxn ang="0">
                  <a:pos x="1324" y="77"/>
                </a:cxn>
                <a:cxn ang="0">
                  <a:pos x="1147" y="37"/>
                </a:cxn>
                <a:cxn ang="0">
                  <a:pos x="974" y="11"/>
                </a:cxn>
                <a:cxn ang="0">
                  <a:pos x="808" y="0"/>
                </a:cxn>
                <a:cxn ang="0">
                  <a:pos x="644" y="1"/>
                </a:cxn>
                <a:cxn ang="0">
                  <a:pos x="483" y="17"/>
                </a:cxn>
                <a:cxn ang="0">
                  <a:pos x="323" y="45"/>
                </a:cxn>
                <a:cxn ang="0">
                  <a:pos x="162" y="84"/>
                </a:cxn>
                <a:cxn ang="0">
                  <a:pos x="0" y="132"/>
                </a:cxn>
              </a:cxnLst>
              <a:rect l="0" t="0" r="r" b="b"/>
              <a:pathLst>
                <a:path w="5422" h="1516">
                  <a:moveTo>
                    <a:pt x="5422" y="873"/>
                  </a:moveTo>
                  <a:lnTo>
                    <a:pt x="5422" y="873"/>
                  </a:lnTo>
                  <a:lnTo>
                    <a:pt x="5412" y="888"/>
                  </a:lnTo>
                  <a:lnTo>
                    <a:pt x="5384" y="926"/>
                  </a:lnTo>
                  <a:lnTo>
                    <a:pt x="5363" y="954"/>
                  </a:lnTo>
                  <a:lnTo>
                    <a:pt x="5337" y="986"/>
                  </a:lnTo>
                  <a:lnTo>
                    <a:pt x="5308" y="1022"/>
                  </a:lnTo>
                  <a:lnTo>
                    <a:pt x="5273" y="1059"/>
                  </a:lnTo>
                  <a:lnTo>
                    <a:pt x="5233" y="1099"/>
                  </a:lnTo>
                  <a:lnTo>
                    <a:pt x="5190" y="1141"/>
                  </a:lnTo>
                  <a:lnTo>
                    <a:pt x="5141" y="1185"/>
                  </a:lnTo>
                  <a:lnTo>
                    <a:pt x="5088" y="1227"/>
                  </a:lnTo>
                  <a:lnTo>
                    <a:pt x="5031" y="1269"/>
                  </a:lnTo>
                  <a:lnTo>
                    <a:pt x="5001" y="1290"/>
                  </a:lnTo>
                  <a:lnTo>
                    <a:pt x="4970" y="1311"/>
                  </a:lnTo>
                  <a:lnTo>
                    <a:pt x="4937" y="1330"/>
                  </a:lnTo>
                  <a:lnTo>
                    <a:pt x="4904" y="1349"/>
                  </a:lnTo>
                  <a:lnTo>
                    <a:pt x="4869" y="1369"/>
                  </a:lnTo>
                  <a:lnTo>
                    <a:pt x="4833" y="1387"/>
                  </a:lnTo>
                  <a:lnTo>
                    <a:pt x="4797" y="1404"/>
                  </a:lnTo>
                  <a:lnTo>
                    <a:pt x="4758" y="1420"/>
                  </a:lnTo>
                  <a:lnTo>
                    <a:pt x="4719" y="1435"/>
                  </a:lnTo>
                  <a:lnTo>
                    <a:pt x="4679" y="1450"/>
                  </a:lnTo>
                  <a:lnTo>
                    <a:pt x="4637" y="1462"/>
                  </a:lnTo>
                  <a:lnTo>
                    <a:pt x="4595" y="1474"/>
                  </a:lnTo>
                  <a:lnTo>
                    <a:pt x="4552" y="1485"/>
                  </a:lnTo>
                  <a:lnTo>
                    <a:pt x="4507" y="1493"/>
                  </a:lnTo>
                  <a:lnTo>
                    <a:pt x="4462" y="1501"/>
                  </a:lnTo>
                  <a:lnTo>
                    <a:pt x="4415" y="1508"/>
                  </a:lnTo>
                  <a:lnTo>
                    <a:pt x="4368" y="1513"/>
                  </a:lnTo>
                  <a:lnTo>
                    <a:pt x="4318" y="1514"/>
                  </a:lnTo>
                  <a:lnTo>
                    <a:pt x="4268" y="1516"/>
                  </a:lnTo>
                  <a:lnTo>
                    <a:pt x="4218" y="1514"/>
                  </a:lnTo>
                  <a:lnTo>
                    <a:pt x="4165" y="1511"/>
                  </a:lnTo>
                  <a:lnTo>
                    <a:pt x="4112" y="1506"/>
                  </a:lnTo>
                  <a:lnTo>
                    <a:pt x="4058" y="1498"/>
                  </a:lnTo>
                  <a:lnTo>
                    <a:pt x="4003" y="1488"/>
                  </a:lnTo>
                  <a:lnTo>
                    <a:pt x="3947" y="1477"/>
                  </a:lnTo>
                  <a:lnTo>
                    <a:pt x="3889" y="1462"/>
                  </a:lnTo>
                  <a:lnTo>
                    <a:pt x="3830" y="1445"/>
                  </a:lnTo>
                  <a:lnTo>
                    <a:pt x="3771" y="1425"/>
                  </a:lnTo>
                  <a:lnTo>
                    <a:pt x="3711" y="1403"/>
                  </a:lnTo>
                  <a:lnTo>
                    <a:pt x="3649" y="1378"/>
                  </a:lnTo>
                  <a:lnTo>
                    <a:pt x="3586" y="1351"/>
                  </a:lnTo>
                  <a:lnTo>
                    <a:pt x="3522" y="1320"/>
                  </a:lnTo>
                  <a:lnTo>
                    <a:pt x="3458" y="1286"/>
                  </a:lnTo>
                  <a:lnTo>
                    <a:pt x="3393" y="1249"/>
                  </a:lnTo>
                  <a:lnTo>
                    <a:pt x="3325" y="1209"/>
                  </a:lnTo>
                  <a:lnTo>
                    <a:pt x="3258" y="1165"/>
                  </a:lnTo>
                  <a:lnTo>
                    <a:pt x="3189" y="1119"/>
                  </a:lnTo>
                  <a:lnTo>
                    <a:pt x="3120" y="1068"/>
                  </a:lnTo>
                  <a:lnTo>
                    <a:pt x="3120" y="1068"/>
                  </a:lnTo>
                  <a:lnTo>
                    <a:pt x="2981" y="967"/>
                  </a:lnTo>
                  <a:lnTo>
                    <a:pt x="2846" y="871"/>
                  </a:lnTo>
                  <a:lnTo>
                    <a:pt x="2717" y="783"/>
                  </a:lnTo>
                  <a:lnTo>
                    <a:pt x="2591" y="699"/>
                  </a:lnTo>
                  <a:lnTo>
                    <a:pt x="2468" y="620"/>
                  </a:lnTo>
                  <a:lnTo>
                    <a:pt x="2349" y="545"/>
                  </a:lnTo>
                  <a:lnTo>
                    <a:pt x="2234" y="478"/>
                  </a:lnTo>
                  <a:lnTo>
                    <a:pt x="2121" y="415"/>
                  </a:lnTo>
                  <a:lnTo>
                    <a:pt x="2013" y="356"/>
                  </a:lnTo>
                  <a:lnTo>
                    <a:pt x="1906" y="303"/>
                  </a:lnTo>
                  <a:lnTo>
                    <a:pt x="1803" y="253"/>
                  </a:lnTo>
                  <a:lnTo>
                    <a:pt x="1703" y="209"/>
                  </a:lnTo>
                  <a:lnTo>
                    <a:pt x="1605" y="171"/>
                  </a:lnTo>
                  <a:lnTo>
                    <a:pt x="1509" y="135"/>
                  </a:lnTo>
                  <a:lnTo>
                    <a:pt x="1416" y="105"/>
                  </a:lnTo>
                  <a:lnTo>
                    <a:pt x="1324" y="77"/>
                  </a:lnTo>
                  <a:lnTo>
                    <a:pt x="1234" y="54"/>
                  </a:lnTo>
                  <a:lnTo>
                    <a:pt x="1147" y="37"/>
                  </a:lnTo>
                  <a:lnTo>
                    <a:pt x="1060" y="22"/>
                  </a:lnTo>
                  <a:lnTo>
                    <a:pt x="974" y="11"/>
                  </a:lnTo>
                  <a:lnTo>
                    <a:pt x="891" y="3"/>
                  </a:lnTo>
                  <a:lnTo>
                    <a:pt x="808" y="0"/>
                  </a:lnTo>
                  <a:lnTo>
                    <a:pt x="726" y="0"/>
                  </a:lnTo>
                  <a:lnTo>
                    <a:pt x="644" y="1"/>
                  </a:lnTo>
                  <a:lnTo>
                    <a:pt x="563" y="8"/>
                  </a:lnTo>
                  <a:lnTo>
                    <a:pt x="483" y="17"/>
                  </a:lnTo>
                  <a:lnTo>
                    <a:pt x="402" y="30"/>
                  </a:lnTo>
                  <a:lnTo>
                    <a:pt x="323" y="45"/>
                  </a:lnTo>
                  <a:lnTo>
                    <a:pt x="243" y="63"/>
                  </a:lnTo>
                  <a:lnTo>
                    <a:pt x="162" y="84"/>
                  </a:lnTo>
                  <a:lnTo>
                    <a:pt x="80" y="106"/>
                  </a:lnTo>
                  <a:lnTo>
                    <a:pt x="0" y="13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380430" name="Freeform 78"/>
            <p:cNvSpPr>
              <a:spLocks/>
            </p:cNvSpPr>
            <p:nvPr/>
          </p:nvSpPr>
          <p:spPr bwMode="auto">
            <a:xfrm>
              <a:off x="628" y="1060"/>
              <a:ext cx="5431" cy="725"/>
            </a:xfrm>
            <a:custGeom>
              <a:avLst/>
              <a:gdLst/>
              <a:ahLst/>
              <a:cxnLst>
                <a:cxn ang="0">
                  <a:pos x="5431" y="783"/>
                </a:cxn>
                <a:cxn ang="0">
                  <a:pos x="5395" y="838"/>
                </a:cxn>
                <a:cxn ang="0">
                  <a:pos x="5350" y="899"/>
                </a:cxn>
                <a:cxn ang="0">
                  <a:pos x="5286" y="974"/>
                </a:cxn>
                <a:cxn ang="0">
                  <a:pos x="5204" y="1058"/>
                </a:cxn>
                <a:cxn ang="0">
                  <a:pos x="5105" y="1147"/>
                </a:cxn>
                <a:cxn ang="0">
                  <a:pos x="5018" y="1211"/>
                </a:cxn>
                <a:cxn ang="0">
                  <a:pos x="4955" y="1253"/>
                </a:cxn>
                <a:cxn ang="0">
                  <a:pos x="4887" y="1293"/>
                </a:cxn>
                <a:cxn ang="0">
                  <a:pos x="4815" y="1329"/>
                </a:cxn>
                <a:cxn ang="0">
                  <a:pos x="4739" y="1363"/>
                </a:cxn>
                <a:cxn ang="0">
                  <a:pos x="4657" y="1392"/>
                </a:cxn>
                <a:cxn ang="0">
                  <a:pos x="4572" y="1416"/>
                </a:cxn>
                <a:cxn ang="0">
                  <a:pos x="4482" y="1434"/>
                </a:cxn>
                <a:cxn ang="0">
                  <a:pos x="4387" y="1447"/>
                </a:cxn>
                <a:cxn ang="0">
                  <a:pos x="4289" y="1452"/>
                </a:cxn>
                <a:cxn ang="0">
                  <a:pos x="4186" y="1450"/>
                </a:cxn>
                <a:cxn ang="0">
                  <a:pos x="4078" y="1439"/>
                </a:cxn>
                <a:cxn ang="0">
                  <a:pos x="3967" y="1419"/>
                </a:cxn>
                <a:cxn ang="0">
                  <a:pos x="3850" y="1390"/>
                </a:cxn>
                <a:cxn ang="0">
                  <a:pos x="3729" y="1352"/>
                </a:cxn>
                <a:cxn ang="0">
                  <a:pos x="3604" y="1300"/>
                </a:cxn>
                <a:cxn ang="0">
                  <a:pos x="3475" y="1239"/>
                </a:cxn>
                <a:cxn ang="0">
                  <a:pos x="3342" y="1163"/>
                </a:cxn>
                <a:cxn ang="0">
                  <a:pos x="3204" y="1075"/>
                </a:cxn>
                <a:cxn ang="0">
                  <a:pos x="3134" y="1027"/>
                </a:cxn>
                <a:cxn ang="0">
                  <a:pos x="2857" y="835"/>
                </a:cxn>
                <a:cxn ang="0">
                  <a:pos x="2599" y="665"/>
                </a:cxn>
                <a:cxn ang="0">
                  <a:pos x="2355" y="517"/>
                </a:cxn>
                <a:cxn ang="0">
                  <a:pos x="2126" y="389"/>
                </a:cxn>
                <a:cxn ang="0">
                  <a:pos x="1909" y="281"/>
                </a:cxn>
                <a:cxn ang="0">
                  <a:pos x="1705" y="192"/>
                </a:cxn>
                <a:cxn ang="0">
                  <a:pos x="1509" y="121"/>
                </a:cxn>
                <a:cxn ang="0">
                  <a:pos x="1323" y="68"/>
                </a:cxn>
                <a:cxn ang="0">
                  <a:pos x="1145" y="29"/>
                </a:cxn>
                <a:cxn ang="0">
                  <a:pos x="973" y="7"/>
                </a:cxn>
                <a:cxn ang="0">
                  <a:pos x="807" y="0"/>
                </a:cxn>
                <a:cxn ang="0">
                  <a:pos x="643" y="5"/>
                </a:cxn>
                <a:cxn ang="0">
                  <a:pos x="482" y="24"/>
                </a:cxn>
                <a:cxn ang="0">
                  <a:pos x="322" y="55"/>
                </a:cxn>
                <a:cxn ang="0">
                  <a:pos x="161" y="97"/>
                </a:cxn>
                <a:cxn ang="0">
                  <a:pos x="0" y="149"/>
                </a:cxn>
              </a:cxnLst>
              <a:rect l="0" t="0" r="r" b="b"/>
              <a:pathLst>
                <a:path w="5431" h="1452">
                  <a:moveTo>
                    <a:pt x="5431" y="783"/>
                  </a:moveTo>
                  <a:lnTo>
                    <a:pt x="5431" y="783"/>
                  </a:lnTo>
                  <a:lnTo>
                    <a:pt x="5423" y="798"/>
                  </a:lnTo>
                  <a:lnTo>
                    <a:pt x="5395" y="838"/>
                  </a:lnTo>
                  <a:lnTo>
                    <a:pt x="5375" y="867"/>
                  </a:lnTo>
                  <a:lnTo>
                    <a:pt x="5350" y="899"/>
                  </a:lnTo>
                  <a:lnTo>
                    <a:pt x="5320" y="935"/>
                  </a:lnTo>
                  <a:lnTo>
                    <a:pt x="5286" y="974"/>
                  </a:lnTo>
                  <a:lnTo>
                    <a:pt x="5247" y="1016"/>
                  </a:lnTo>
                  <a:lnTo>
                    <a:pt x="5204" y="1058"/>
                  </a:lnTo>
                  <a:lnTo>
                    <a:pt x="5157" y="1101"/>
                  </a:lnTo>
                  <a:lnTo>
                    <a:pt x="5105" y="1147"/>
                  </a:lnTo>
                  <a:lnTo>
                    <a:pt x="5048" y="1190"/>
                  </a:lnTo>
                  <a:lnTo>
                    <a:pt x="5018" y="1211"/>
                  </a:lnTo>
                  <a:lnTo>
                    <a:pt x="4987" y="1232"/>
                  </a:lnTo>
                  <a:lnTo>
                    <a:pt x="4955" y="1253"/>
                  </a:lnTo>
                  <a:lnTo>
                    <a:pt x="4922" y="1272"/>
                  </a:lnTo>
                  <a:lnTo>
                    <a:pt x="4887" y="1293"/>
                  </a:lnTo>
                  <a:lnTo>
                    <a:pt x="4851" y="1311"/>
                  </a:lnTo>
                  <a:lnTo>
                    <a:pt x="4815" y="1329"/>
                  </a:lnTo>
                  <a:lnTo>
                    <a:pt x="4778" y="1347"/>
                  </a:lnTo>
                  <a:lnTo>
                    <a:pt x="4739" y="1363"/>
                  </a:lnTo>
                  <a:lnTo>
                    <a:pt x="4698" y="1377"/>
                  </a:lnTo>
                  <a:lnTo>
                    <a:pt x="4657" y="1392"/>
                  </a:lnTo>
                  <a:lnTo>
                    <a:pt x="4615" y="1405"/>
                  </a:lnTo>
                  <a:lnTo>
                    <a:pt x="4572" y="1416"/>
                  </a:lnTo>
                  <a:lnTo>
                    <a:pt x="4528" y="1426"/>
                  </a:lnTo>
                  <a:lnTo>
                    <a:pt x="4482" y="1434"/>
                  </a:lnTo>
                  <a:lnTo>
                    <a:pt x="4436" y="1442"/>
                  </a:lnTo>
                  <a:lnTo>
                    <a:pt x="4387" y="1447"/>
                  </a:lnTo>
                  <a:lnTo>
                    <a:pt x="4339" y="1450"/>
                  </a:lnTo>
                  <a:lnTo>
                    <a:pt x="4289" y="1452"/>
                  </a:lnTo>
                  <a:lnTo>
                    <a:pt x="4237" y="1452"/>
                  </a:lnTo>
                  <a:lnTo>
                    <a:pt x="4186" y="1450"/>
                  </a:lnTo>
                  <a:lnTo>
                    <a:pt x="4133" y="1445"/>
                  </a:lnTo>
                  <a:lnTo>
                    <a:pt x="4078" y="1439"/>
                  </a:lnTo>
                  <a:lnTo>
                    <a:pt x="4024" y="1431"/>
                  </a:lnTo>
                  <a:lnTo>
                    <a:pt x="3967" y="1419"/>
                  </a:lnTo>
                  <a:lnTo>
                    <a:pt x="3908" y="1406"/>
                  </a:lnTo>
                  <a:lnTo>
                    <a:pt x="3850" y="1390"/>
                  </a:lnTo>
                  <a:lnTo>
                    <a:pt x="3790" y="1373"/>
                  </a:lnTo>
                  <a:lnTo>
                    <a:pt x="3729" y="1352"/>
                  </a:lnTo>
                  <a:lnTo>
                    <a:pt x="3668" y="1327"/>
                  </a:lnTo>
                  <a:lnTo>
                    <a:pt x="3604" y="1300"/>
                  </a:lnTo>
                  <a:lnTo>
                    <a:pt x="3540" y="1271"/>
                  </a:lnTo>
                  <a:lnTo>
                    <a:pt x="3475" y="1239"/>
                  </a:lnTo>
                  <a:lnTo>
                    <a:pt x="3410" y="1203"/>
                  </a:lnTo>
                  <a:lnTo>
                    <a:pt x="3342" y="1163"/>
                  </a:lnTo>
                  <a:lnTo>
                    <a:pt x="3274" y="1121"/>
                  </a:lnTo>
                  <a:lnTo>
                    <a:pt x="3204" y="1075"/>
                  </a:lnTo>
                  <a:lnTo>
                    <a:pt x="3134" y="1027"/>
                  </a:lnTo>
                  <a:lnTo>
                    <a:pt x="3134" y="1027"/>
                  </a:lnTo>
                  <a:lnTo>
                    <a:pt x="2993" y="929"/>
                  </a:lnTo>
                  <a:lnTo>
                    <a:pt x="2857" y="835"/>
                  </a:lnTo>
                  <a:lnTo>
                    <a:pt x="2727" y="748"/>
                  </a:lnTo>
                  <a:lnTo>
                    <a:pt x="2599" y="665"/>
                  </a:lnTo>
                  <a:lnTo>
                    <a:pt x="2475" y="588"/>
                  </a:lnTo>
                  <a:lnTo>
                    <a:pt x="2355" y="517"/>
                  </a:lnTo>
                  <a:lnTo>
                    <a:pt x="2239" y="451"/>
                  </a:lnTo>
                  <a:lnTo>
                    <a:pt x="2126" y="389"/>
                  </a:lnTo>
                  <a:lnTo>
                    <a:pt x="2016" y="333"/>
                  </a:lnTo>
                  <a:lnTo>
                    <a:pt x="1909" y="281"/>
                  </a:lnTo>
                  <a:lnTo>
                    <a:pt x="1805" y="234"/>
                  </a:lnTo>
                  <a:lnTo>
                    <a:pt x="1705" y="192"/>
                  </a:lnTo>
                  <a:lnTo>
                    <a:pt x="1606" y="155"/>
                  </a:lnTo>
                  <a:lnTo>
                    <a:pt x="1509" y="121"/>
                  </a:lnTo>
                  <a:lnTo>
                    <a:pt x="1416" y="92"/>
                  </a:lnTo>
                  <a:lnTo>
                    <a:pt x="1323" y="68"/>
                  </a:lnTo>
                  <a:lnTo>
                    <a:pt x="1234" y="47"/>
                  </a:lnTo>
                  <a:lnTo>
                    <a:pt x="1145" y="29"/>
                  </a:lnTo>
                  <a:lnTo>
                    <a:pt x="1058" y="16"/>
                  </a:lnTo>
                  <a:lnTo>
                    <a:pt x="973" y="7"/>
                  </a:lnTo>
                  <a:lnTo>
                    <a:pt x="890" y="2"/>
                  </a:lnTo>
                  <a:lnTo>
                    <a:pt x="807" y="0"/>
                  </a:lnTo>
                  <a:lnTo>
                    <a:pt x="725" y="0"/>
                  </a:lnTo>
                  <a:lnTo>
                    <a:pt x="643" y="5"/>
                  </a:lnTo>
                  <a:lnTo>
                    <a:pt x="562" y="13"/>
                  </a:lnTo>
                  <a:lnTo>
                    <a:pt x="482" y="24"/>
                  </a:lnTo>
                  <a:lnTo>
                    <a:pt x="401" y="37"/>
                  </a:lnTo>
                  <a:lnTo>
                    <a:pt x="322" y="55"/>
                  </a:lnTo>
                  <a:lnTo>
                    <a:pt x="242" y="74"/>
                  </a:lnTo>
                  <a:lnTo>
                    <a:pt x="161" y="97"/>
                  </a:lnTo>
                  <a:lnTo>
                    <a:pt x="80" y="121"/>
                  </a:lnTo>
                  <a:lnTo>
                    <a:pt x="0" y="149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380431" name="Freeform 79"/>
            <p:cNvSpPr>
              <a:spLocks/>
            </p:cNvSpPr>
            <p:nvPr/>
          </p:nvSpPr>
          <p:spPr bwMode="auto">
            <a:xfrm>
              <a:off x="652" y="1076"/>
              <a:ext cx="5439" cy="696"/>
            </a:xfrm>
            <a:custGeom>
              <a:avLst/>
              <a:gdLst/>
              <a:ahLst/>
              <a:cxnLst>
                <a:cxn ang="0">
                  <a:pos x="5439" y="694"/>
                </a:cxn>
                <a:cxn ang="0">
                  <a:pos x="5405" y="751"/>
                </a:cxn>
                <a:cxn ang="0">
                  <a:pos x="5359" y="812"/>
                </a:cxn>
                <a:cxn ang="0">
                  <a:pos x="5296" y="890"/>
                </a:cxn>
                <a:cxn ang="0">
                  <a:pos x="5216" y="975"/>
                </a:cxn>
                <a:cxn ang="0">
                  <a:pos x="5119" y="1066"/>
                </a:cxn>
                <a:cxn ang="0">
                  <a:pos x="5033" y="1133"/>
                </a:cxn>
                <a:cxn ang="0">
                  <a:pos x="4970" y="1175"/>
                </a:cxn>
                <a:cxn ang="0">
                  <a:pos x="4903" y="1217"/>
                </a:cxn>
                <a:cxn ang="0">
                  <a:pos x="4831" y="1256"/>
                </a:cxn>
                <a:cxn ang="0">
                  <a:pos x="4755" y="1290"/>
                </a:cxn>
                <a:cxn ang="0">
                  <a:pos x="4674" y="1321"/>
                </a:cxn>
                <a:cxn ang="0">
                  <a:pos x="4590" y="1348"/>
                </a:cxn>
                <a:cxn ang="0">
                  <a:pos x="4499" y="1368"/>
                </a:cxn>
                <a:cxn ang="0">
                  <a:pos x="4406" y="1382"/>
                </a:cxn>
                <a:cxn ang="0">
                  <a:pos x="4308" y="1390"/>
                </a:cxn>
                <a:cxn ang="0">
                  <a:pos x="4204" y="1390"/>
                </a:cxn>
                <a:cxn ang="0">
                  <a:pos x="4097" y="1381"/>
                </a:cxn>
                <a:cxn ang="0">
                  <a:pos x="3984" y="1364"/>
                </a:cxn>
                <a:cxn ang="0">
                  <a:pos x="3868" y="1337"/>
                </a:cxn>
                <a:cxn ang="0">
                  <a:pos x="3747" y="1300"/>
                </a:cxn>
                <a:cxn ang="0">
                  <a:pos x="3621" y="1251"/>
                </a:cxn>
                <a:cxn ang="0">
                  <a:pos x="3490" y="1192"/>
                </a:cxn>
                <a:cxn ang="0">
                  <a:pos x="3355" y="1119"/>
                </a:cxn>
                <a:cxn ang="0">
                  <a:pos x="3217" y="1033"/>
                </a:cxn>
                <a:cxn ang="0">
                  <a:pos x="3146" y="985"/>
                </a:cxn>
                <a:cxn ang="0">
                  <a:pos x="2867" y="798"/>
                </a:cxn>
                <a:cxn ang="0">
                  <a:pos x="2606" y="633"/>
                </a:cxn>
                <a:cxn ang="0">
                  <a:pos x="2360" y="489"/>
                </a:cxn>
                <a:cxn ang="0">
                  <a:pos x="2128" y="367"/>
                </a:cxn>
                <a:cxn ang="0">
                  <a:pos x="1910" y="262"/>
                </a:cxn>
                <a:cxn ang="0">
                  <a:pos x="1705" y="176"/>
                </a:cxn>
                <a:cxn ang="0">
                  <a:pos x="1509" y="108"/>
                </a:cxn>
                <a:cxn ang="0">
                  <a:pos x="1321" y="58"/>
                </a:cxn>
                <a:cxn ang="0">
                  <a:pos x="1142" y="24"/>
                </a:cxn>
                <a:cxn ang="0">
                  <a:pos x="970" y="5"/>
                </a:cxn>
                <a:cxn ang="0">
                  <a:pos x="803" y="0"/>
                </a:cxn>
                <a:cxn ang="0">
                  <a:pos x="640" y="10"/>
                </a:cxn>
                <a:cxn ang="0">
                  <a:pos x="479" y="32"/>
                </a:cxn>
                <a:cxn ang="0">
                  <a:pos x="319" y="66"/>
                </a:cxn>
                <a:cxn ang="0">
                  <a:pos x="161" y="111"/>
                </a:cxn>
                <a:cxn ang="0">
                  <a:pos x="0" y="168"/>
                </a:cxn>
              </a:cxnLst>
              <a:rect l="0" t="0" r="r" b="b"/>
              <a:pathLst>
                <a:path w="5439" h="1390">
                  <a:moveTo>
                    <a:pt x="5439" y="694"/>
                  </a:moveTo>
                  <a:lnTo>
                    <a:pt x="5439" y="694"/>
                  </a:lnTo>
                  <a:lnTo>
                    <a:pt x="5431" y="709"/>
                  </a:lnTo>
                  <a:lnTo>
                    <a:pt x="5405" y="751"/>
                  </a:lnTo>
                  <a:lnTo>
                    <a:pt x="5384" y="780"/>
                  </a:lnTo>
                  <a:lnTo>
                    <a:pt x="5359" y="812"/>
                  </a:lnTo>
                  <a:lnTo>
                    <a:pt x="5331" y="849"/>
                  </a:lnTo>
                  <a:lnTo>
                    <a:pt x="5296" y="890"/>
                  </a:lnTo>
                  <a:lnTo>
                    <a:pt x="5259" y="932"/>
                  </a:lnTo>
                  <a:lnTo>
                    <a:pt x="5216" y="975"/>
                  </a:lnTo>
                  <a:lnTo>
                    <a:pt x="5170" y="1020"/>
                  </a:lnTo>
                  <a:lnTo>
                    <a:pt x="5119" y="1066"/>
                  </a:lnTo>
                  <a:lnTo>
                    <a:pt x="5062" y="1111"/>
                  </a:lnTo>
                  <a:lnTo>
                    <a:pt x="5033" y="1133"/>
                  </a:lnTo>
                  <a:lnTo>
                    <a:pt x="5002" y="1154"/>
                  </a:lnTo>
                  <a:lnTo>
                    <a:pt x="4970" y="1175"/>
                  </a:lnTo>
                  <a:lnTo>
                    <a:pt x="4937" y="1196"/>
                  </a:lnTo>
                  <a:lnTo>
                    <a:pt x="4903" y="1217"/>
                  </a:lnTo>
                  <a:lnTo>
                    <a:pt x="4867" y="1237"/>
                  </a:lnTo>
                  <a:lnTo>
                    <a:pt x="4831" y="1256"/>
                  </a:lnTo>
                  <a:lnTo>
                    <a:pt x="4794" y="1274"/>
                  </a:lnTo>
                  <a:lnTo>
                    <a:pt x="4755" y="1290"/>
                  </a:lnTo>
                  <a:lnTo>
                    <a:pt x="4716" y="1306"/>
                  </a:lnTo>
                  <a:lnTo>
                    <a:pt x="4674" y="1321"/>
                  </a:lnTo>
                  <a:lnTo>
                    <a:pt x="4633" y="1335"/>
                  </a:lnTo>
                  <a:lnTo>
                    <a:pt x="4590" y="1348"/>
                  </a:lnTo>
                  <a:lnTo>
                    <a:pt x="4545" y="1358"/>
                  </a:lnTo>
                  <a:lnTo>
                    <a:pt x="4499" y="1368"/>
                  </a:lnTo>
                  <a:lnTo>
                    <a:pt x="4454" y="1376"/>
                  </a:lnTo>
                  <a:lnTo>
                    <a:pt x="4406" y="1382"/>
                  </a:lnTo>
                  <a:lnTo>
                    <a:pt x="4356" y="1387"/>
                  </a:lnTo>
                  <a:lnTo>
                    <a:pt x="4308" y="1390"/>
                  </a:lnTo>
                  <a:lnTo>
                    <a:pt x="4256" y="1390"/>
                  </a:lnTo>
                  <a:lnTo>
                    <a:pt x="4204" y="1390"/>
                  </a:lnTo>
                  <a:lnTo>
                    <a:pt x="4151" y="1387"/>
                  </a:lnTo>
                  <a:lnTo>
                    <a:pt x="4097" y="1381"/>
                  </a:lnTo>
                  <a:lnTo>
                    <a:pt x="4041" y="1374"/>
                  </a:lnTo>
                  <a:lnTo>
                    <a:pt x="3984" y="1364"/>
                  </a:lnTo>
                  <a:lnTo>
                    <a:pt x="3926" y="1351"/>
                  </a:lnTo>
                  <a:lnTo>
                    <a:pt x="3868" y="1337"/>
                  </a:lnTo>
                  <a:lnTo>
                    <a:pt x="3808" y="1319"/>
                  </a:lnTo>
                  <a:lnTo>
                    <a:pt x="3747" y="1300"/>
                  </a:lnTo>
                  <a:lnTo>
                    <a:pt x="3684" y="1277"/>
                  </a:lnTo>
                  <a:lnTo>
                    <a:pt x="3621" y="1251"/>
                  </a:lnTo>
                  <a:lnTo>
                    <a:pt x="3557" y="1222"/>
                  </a:lnTo>
                  <a:lnTo>
                    <a:pt x="3490" y="1192"/>
                  </a:lnTo>
                  <a:lnTo>
                    <a:pt x="3423" y="1156"/>
                  </a:lnTo>
                  <a:lnTo>
                    <a:pt x="3355" y="1119"/>
                  </a:lnTo>
                  <a:lnTo>
                    <a:pt x="3287" y="1079"/>
                  </a:lnTo>
                  <a:lnTo>
                    <a:pt x="3217" y="1033"/>
                  </a:lnTo>
                  <a:lnTo>
                    <a:pt x="3146" y="985"/>
                  </a:lnTo>
                  <a:lnTo>
                    <a:pt x="3146" y="985"/>
                  </a:lnTo>
                  <a:lnTo>
                    <a:pt x="3004" y="890"/>
                  </a:lnTo>
                  <a:lnTo>
                    <a:pt x="2867" y="798"/>
                  </a:lnTo>
                  <a:lnTo>
                    <a:pt x="2733" y="714"/>
                  </a:lnTo>
                  <a:lnTo>
                    <a:pt x="2606" y="633"/>
                  </a:lnTo>
                  <a:lnTo>
                    <a:pt x="2481" y="559"/>
                  </a:lnTo>
                  <a:lnTo>
                    <a:pt x="2360" y="489"/>
                  </a:lnTo>
                  <a:lnTo>
                    <a:pt x="2242" y="425"/>
                  </a:lnTo>
                  <a:lnTo>
                    <a:pt x="2128" y="367"/>
                  </a:lnTo>
                  <a:lnTo>
                    <a:pt x="2018" y="312"/>
                  </a:lnTo>
                  <a:lnTo>
                    <a:pt x="1910" y="262"/>
                  </a:lnTo>
                  <a:lnTo>
                    <a:pt x="1806" y="216"/>
                  </a:lnTo>
                  <a:lnTo>
                    <a:pt x="1705" y="176"/>
                  </a:lnTo>
                  <a:lnTo>
                    <a:pt x="1605" y="140"/>
                  </a:lnTo>
                  <a:lnTo>
                    <a:pt x="1509" y="108"/>
                  </a:lnTo>
                  <a:lnTo>
                    <a:pt x="1414" y="81"/>
                  </a:lnTo>
                  <a:lnTo>
                    <a:pt x="1321" y="58"/>
                  </a:lnTo>
                  <a:lnTo>
                    <a:pt x="1231" y="39"/>
                  </a:lnTo>
                  <a:lnTo>
                    <a:pt x="1142" y="24"/>
                  </a:lnTo>
                  <a:lnTo>
                    <a:pt x="1056" y="13"/>
                  </a:lnTo>
                  <a:lnTo>
                    <a:pt x="970" y="5"/>
                  </a:lnTo>
                  <a:lnTo>
                    <a:pt x="887" y="2"/>
                  </a:lnTo>
                  <a:lnTo>
                    <a:pt x="803" y="0"/>
                  </a:lnTo>
                  <a:lnTo>
                    <a:pt x="722" y="3"/>
                  </a:lnTo>
                  <a:lnTo>
                    <a:pt x="640" y="10"/>
                  </a:lnTo>
                  <a:lnTo>
                    <a:pt x="559" y="19"/>
                  </a:lnTo>
                  <a:lnTo>
                    <a:pt x="479" y="32"/>
                  </a:lnTo>
                  <a:lnTo>
                    <a:pt x="399" y="47"/>
                  </a:lnTo>
                  <a:lnTo>
                    <a:pt x="319" y="66"/>
                  </a:lnTo>
                  <a:lnTo>
                    <a:pt x="240" y="87"/>
                  </a:lnTo>
                  <a:lnTo>
                    <a:pt x="161" y="111"/>
                  </a:lnTo>
                  <a:lnTo>
                    <a:pt x="80" y="139"/>
                  </a:lnTo>
                  <a:lnTo>
                    <a:pt x="0" y="16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380432" name="Freeform 80"/>
            <p:cNvSpPr>
              <a:spLocks/>
            </p:cNvSpPr>
            <p:nvPr/>
          </p:nvSpPr>
          <p:spPr bwMode="auto">
            <a:xfrm>
              <a:off x="675" y="1094"/>
              <a:ext cx="5448" cy="664"/>
            </a:xfrm>
            <a:custGeom>
              <a:avLst/>
              <a:gdLst/>
              <a:ahLst/>
              <a:cxnLst>
                <a:cxn ang="0">
                  <a:pos x="5448" y="603"/>
                </a:cxn>
                <a:cxn ang="0">
                  <a:pos x="5414" y="660"/>
                </a:cxn>
                <a:cxn ang="0">
                  <a:pos x="5369" y="723"/>
                </a:cxn>
                <a:cxn ang="0">
                  <a:pos x="5308" y="802"/>
                </a:cxn>
                <a:cxn ang="0">
                  <a:pos x="5229" y="891"/>
                </a:cxn>
                <a:cxn ang="0">
                  <a:pos x="5132" y="983"/>
                </a:cxn>
                <a:cxn ang="0">
                  <a:pos x="5047" y="1052"/>
                </a:cxn>
                <a:cxn ang="0">
                  <a:pos x="4986" y="1097"/>
                </a:cxn>
                <a:cxn ang="0">
                  <a:pos x="4919" y="1139"/>
                </a:cxn>
                <a:cxn ang="0">
                  <a:pos x="4849" y="1180"/>
                </a:cxn>
                <a:cxn ang="0">
                  <a:pos x="4772" y="1217"/>
                </a:cxn>
                <a:cxn ang="0">
                  <a:pos x="4692" y="1249"/>
                </a:cxn>
                <a:cxn ang="0">
                  <a:pos x="4607" y="1277"/>
                </a:cxn>
                <a:cxn ang="0">
                  <a:pos x="4518" y="1299"/>
                </a:cxn>
                <a:cxn ang="0">
                  <a:pos x="4425" y="1315"/>
                </a:cxn>
                <a:cxn ang="0">
                  <a:pos x="4326" y="1325"/>
                </a:cxn>
                <a:cxn ang="0">
                  <a:pos x="4222" y="1327"/>
                </a:cxn>
                <a:cxn ang="0">
                  <a:pos x="4115" y="1320"/>
                </a:cxn>
                <a:cxn ang="0">
                  <a:pos x="4003" y="1306"/>
                </a:cxn>
                <a:cxn ang="0">
                  <a:pos x="3885" y="1280"/>
                </a:cxn>
                <a:cxn ang="0">
                  <a:pos x="3764" y="1246"/>
                </a:cxn>
                <a:cxn ang="0">
                  <a:pos x="3638" y="1199"/>
                </a:cxn>
                <a:cxn ang="0">
                  <a:pos x="3506" y="1143"/>
                </a:cxn>
                <a:cxn ang="0">
                  <a:pos x="3371" y="1072"/>
                </a:cxn>
                <a:cxn ang="0">
                  <a:pos x="3230" y="989"/>
                </a:cxn>
                <a:cxn ang="0">
                  <a:pos x="3157" y="942"/>
                </a:cxn>
                <a:cxn ang="0">
                  <a:pos x="2877" y="760"/>
                </a:cxn>
                <a:cxn ang="0">
                  <a:pos x="2613" y="599"/>
                </a:cxn>
                <a:cxn ang="0">
                  <a:pos x="2365" y="460"/>
                </a:cxn>
                <a:cxn ang="0">
                  <a:pos x="2131" y="340"/>
                </a:cxn>
                <a:cxn ang="0">
                  <a:pos x="1912" y="240"/>
                </a:cxn>
                <a:cxn ang="0">
                  <a:pos x="1705" y="158"/>
                </a:cxn>
                <a:cxn ang="0">
                  <a:pos x="1508" y="95"/>
                </a:cxn>
                <a:cxn ang="0">
                  <a:pos x="1321" y="48"/>
                </a:cxn>
                <a:cxn ang="0">
                  <a:pos x="1141" y="17"/>
                </a:cxn>
                <a:cxn ang="0">
                  <a:pos x="968" y="1"/>
                </a:cxn>
                <a:cxn ang="0">
                  <a:pos x="801" y="0"/>
                </a:cxn>
                <a:cxn ang="0">
                  <a:pos x="639" y="12"/>
                </a:cxn>
                <a:cxn ang="0">
                  <a:pos x="478" y="38"/>
                </a:cxn>
                <a:cxn ang="0">
                  <a:pos x="319" y="75"/>
                </a:cxn>
                <a:cxn ang="0">
                  <a:pos x="160" y="124"/>
                </a:cxn>
                <a:cxn ang="0">
                  <a:pos x="0" y="184"/>
                </a:cxn>
              </a:cxnLst>
              <a:rect l="0" t="0" r="r" b="b"/>
              <a:pathLst>
                <a:path w="5448" h="1327">
                  <a:moveTo>
                    <a:pt x="5448" y="603"/>
                  </a:moveTo>
                  <a:lnTo>
                    <a:pt x="5448" y="603"/>
                  </a:lnTo>
                  <a:lnTo>
                    <a:pt x="5439" y="618"/>
                  </a:lnTo>
                  <a:lnTo>
                    <a:pt x="5414" y="660"/>
                  </a:lnTo>
                  <a:lnTo>
                    <a:pt x="5393" y="689"/>
                  </a:lnTo>
                  <a:lnTo>
                    <a:pt x="5369" y="723"/>
                  </a:lnTo>
                  <a:lnTo>
                    <a:pt x="5341" y="762"/>
                  </a:lnTo>
                  <a:lnTo>
                    <a:pt x="5308" y="802"/>
                  </a:lnTo>
                  <a:lnTo>
                    <a:pt x="5271" y="846"/>
                  </a:lnTo>
                  <a:lnTo>
                    <a:pt x="5229" y="891"/>
                  </a:lnTo>
                  <a:lnTo>
                    <a:pt x="5183" y="936"/>
                  </a:lnTo>
                  <a:lnTo>
                    <a:pt x="5132" y="983"/>
                  </a:lnTo>
                  <a:lnTo>
                    <a:pt x="5076" y="1030"/>
                  </a:lnTo>
                  <a:lnTo>
                    <a:pt x="5047" y="1052"/>
                  </a:lnTo>
                  <a:lnTo>
                    <a:pt x="5017" y="1075"/>
                  </a:lnTo>
                  <a:lnTo>
                    <a:pt x="4986" y="1097"/>
                  </a:lnTo>
                  <a:lnTo>
                    <a:pt x="4953" y="1118"/>
                  </a:lnTo>
                  <a:lnTo>
                    <a:pt x="4919" y="1139"/>
                  </a:lnTo>
                  <a:lnTo>
                    <a:pt x="4885" y="1160"/>
                  </a:lnTo>
                  <a:lnTo>
                    <a:pt x="4849" y="1180"/>
                  </a:lnTo>
                  <a:lnTo>
                    <a:pt x="4811" y="1199"/>
                  </a:lnTo>
                  <a:lnTo>
                    <a:pt x="4772" y="1217"/>
                  </a:lnTo>
                  <a:lnTo>
                    <a:pt x="4733" y="1233"/>
                  </a:lnTo>
                  <a:lnTo>
                    <a:pt x="4692" y="1249"/>
                  </a:lnTo>
                  <a:lnTo>
                    <a:pt x="4650" y="1264"/>
                  </a:lnTo>
                  <a:lnTo>
                    <a:pt x="4607" y="1277"/>
                  </a:lnTo>
                  <a:lnTo>
                    <a:pt x="4564" y="1288"/>
                  </a:lnTo>
                  <a:lnTo>
                    <a:pt x="4518" y="1299"/>
                  </a:lnTo>
                  <a:lnTo>
                    <a:pt x="4472" y="1307"/>
                  </a:lnTo>
                  <a:lnTo>
                    <a:pt x="4425" y="1315"/>
                  </a:lnTo>
                  <a:lnTo>
                    <a:pt x="4375" y="1320"/>
                  </a:lnTo>
                  <a:lnTo>
                    <a:pt x="4326" y="1325"/>
                  </a:lnTo>
                  <a:lnTo>
                    <a:pt x="4275" y="1327"/>
                  </a:lnTo>
                  <a:lnTo>
                    <a:pt x="4222" y="1327"/>
                  </a:lnTo>
                  <a:lnTo>
                    <a:pt x="4170" y="1325"/>
                  </a:lnTo>
                  <a:lnTo>
                    <a:pt x="4115" y="1320"/>
                  </a:lnTo>
                  <a:lnTo>
                    <a:pt x="4060" y="1314"/>
                  </a:lnTo>
                  <a:lnTo>
                    <a:pt x="4003" y="1306"/>
                  </a:lnTo>
                  <a:lnTo>
                    <a:pt x="3945" y="1294"/>
                  </a:lnTo>
                  <a:lnTo>
                    <a:pt x="3885" y="1280"/>
                  </a:lnTo>
                  <a:lnTo>
                    <a:pt x="3825" y="1264"/>
                  </a:lnTo>
                  <a:lnTo>
                    <a:pt x="3764" y="1246"/>
                  </a:lnTo>
                  <a:lnTo>
                    <a:pt x="3702" y="1223"/>
                  </a:lnTo>
                  <a:lnTo>
                    <a:pt x="3638" y="1199"/>
                  </a:lnTo>
                  <a:lnTo>
                    <a:pt x="3573" y="1172"/>
                  </a:lnTo>
                  <a:lnTo>
                    <a:pt x="3506" y="1143"/>
                  </a:lnTo>
                  <a:lnTo>
                    <a:pt x="3439" y="1109"/>
                  </a:lnTo>
                  <a:lnTo>
                    <a:pt x="3371" y="1072"/>
                  </a:lnTo>
                  <a:lnTo>
                    <a:pt x="3300" y="1033"/>
                  </a:lnTo>
                  <a:lnTo>
                    <a:pt x="3230" y="989"/>
                  </a:lnTo>
                  <a:lnTo>
                    <a:pt x="3157" y="942"/>
                  </a:lnTo>
                  <a:lnTo>
                    <a:pt x="3157" y="942"/>
                  </a:lnTo>
                  <a:lnTo>
                    <a:pt x="3016" y="849"/>
                  </a:lnTo>
                  <a:lnTo>
                    <a:pt x="2877" y="760"/>
                  </a:lnTo>
                  <a:lnTo>
                    <a:pt x="2742" y="678"/>
                  </a:lnTo>
                  <a:lnTo>
                    <a:pt x="2613" y="599"/>
                  </a:lnTo>
                  <a:lnTo>
                    <a:pt x="2487" y="528"/>
                  </a:lnTo>
                  <a:lnTo>
                    <a:pt x="2365" y="460"/>
                  </a:lnTo>
                  <a:lnTo>
                    <a:pt x="2247" y="397"/>
                  </a:lnTo>
                  <a:lnTo>
                    <a:pt x="2131" y="340"/>
                  </a:lnTo>
                  <a:lnTo>
                    <a:pt x="2020" y="289"/>
                  </a:lnTo>
                  <a:lnTo>
                    <a:pt x="1912" y="240"/>
                  </a:lnTo>
                  <a:lnTo>
                    <a:pt x="1806" y="197"/>
                  </a:lnTo>
                  <a:lnTo>
                    <a:pt x="1705" y="158"/>
                  </a:lnTo>
                  <a:lnTo>
                    <a:pt x="1605" y="124"/>
                  </a:lnTo>
                  <a:lnTo>
                    <a:pt x="1508" y="95"/>
                  </a:lnTo>
                  <a:lnTo>
                    <a:pt x="1414" y="69"/>
                  </a:lnTo>
                  <a:lnTo>
                    <a:pt x="1321" y="48"/>
                  </a:lnTo>
                  <a:lnTo>
                    <a:pt x="1230" y="30"/>
                  </a:lnTo>
                  <a:lnTo>
                    <a:pt x="1141" y="17"/>
                  </a:lnTo>
                  <a:lnTo>
                    <a:pt x="1054" y="8"/>
                  </a:lnTo>
                  <a:lnTo>
                    <a:pt x="968" y="1"/>
                  </a:lnTo>
                  <a:lnTo>
                    <a:pt x="885" y="0"/>
                  </a:lnTo>
                  <a:lnTo>
                    <a:pt x="801" y="0"/>
                  </a:lnTo>
                  <a:lnTo>
                    <a:pt x="719" y="4"/>
                  </a:lnTo>
                  <a:lnTo>
                    <a:pt x="639" y="12"/>
                  </a:lnTo>
                  <a:lnTo>
                    <a:pt x="558" y="24"/>
                  </a:lnTo>
                  <a:lnTo>
                    <a:pt x="478" y="38"/>
                  </a:lnTo>
                  <a:lnTo>
                    <a:pt x="399" y="56"/>
                  </a:lnTo>
                  <a:lnTo>
                    <a:pt x="319" y="75"/>
                  </a:lnTo>
                  <a:lnTo>
                    <a:pt x="239" y="100"/>
                  </a:lnTo>
                  <a:lnTo>
                    <a:pt x="160" y="124"/>
                  </a:lnTo>
                  <a:lnTo>
                    <a:pt x="81" y="153"/>
                  </a:lnTo>
                  <a:lnTo>
                    <a:pt x="0" y="18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380433" name="Freeform 81"/>
            <p:cNvSpPr>
              <a:spLocks/>
            </p:cNvSpPr>
            <p:nvPr/>
          </p:nvSpPr>
          <p:spPr bwMode="auto">
            <a:xfrm>
              <a:off x="700" y="1111"/>
              <a:ext cx="5452" cy="633"/>
            </a:xfrm>
            <a:custGeom>
              <a:avLst/>
              <a:gdLst/>
              <a:ahLst/>
              <a:cxnLst>
                <a:cxn ang="0">
                  <a:pos x="5452" y="516"/>
                </a:cxn>
                <a:cxn ang="0">
                  <a:pos x="5419" y="574"/>
                </a:cxn>
                <a:cxn ang="0">
                  <a:pos x="5376" y="637"/>
                </a:cxn>
                <a:cxn ang="0">
                  <a:pos x="5316" y="717"/>
                </a:cxn>
                <a:cxn ang="0">
                  <a:pos x="5239" y="808"/>
                </a:cxn>
                <a:cxn ang="0">
                  <a:pos x="5143" y="903"/>
                </a:cxn>
                <a:cxn ang="0">
                  <a:pos x="5060" y="974"/>
                </a:cxn>
                <a:cxn ang="0">
                  <a:pos x="4998" y="1021"/>
                </a:cxn>
                <a:cxn ang="0">
                  <a:pos x="4932" y="1064"/>
                </a:cxn>
                <a:cxn ang="0">
                  <a:pos x="4862" y="1106"/>
                </a:cxn>
                <a:cxn ang="0">
                  <a:pos x="4787" y="1145"/>
                </a:cxn>
                <a:cxn ang="0">
                  <a:pos x="4707" y="1179"/>
                </a:cxn>
                <a:cxn ang="0">
                  <a:pos x="4624" y="1208"/>
                </a:cxn>
                <a:cxn ang="0">
                  <a:pos x="4533" y="1232"/>
                </a:cxn>
                <a:cxn ang="0">
                  <a:pos x="4440" y="1252"/>
                </a:cxn>
                <a:cxn ang="0">
                  <a:pos x="4342" y="1263"/>
                </a:cxn>
                <a:cxn ang="0">
                  <a:pos x="4239" y="1266"/>
                </a:cxn>
                <a:cxn ang="0">
                  <a:pos x="4131" y="1263"/>
                </a:cxn>
                <a:cxn ang="0">
                  <a:pos x="4018" y="1250"/>
                </a:cxn>
                <a:cxn ang="0">
                  <a:pos x="3902" y="1228"/>
                </a:cxn>
                <a:cxn ang="0">
                  <a:pos x="3779" y="1194"/>
                </a:cxn>
                <a:cxn ang="0">
                  <a:pos x="3652" y="1150"/>
                </a:cxn>
                <a:cxn ang="0">
                  <a:pos x="3520" y="1095"/>
                </a:cxn>
                <a:cxn ang="0">
                  <a:pos x="3384" y="1027"/>
                </a:cxn>
                <a:cxn ang="0">
                  <a:pos x="3242" y="947"/>
                </a:cxn>
                <a:cxn ang="0">
                  <a:pos x="3169" y="901"/>
                </a:cxn>
                <a:cxn ang="0">
                  <a:pos x="2885" y="724"/>
                </a:cxn>
                <a:cxn ang="0">
                  <a:pos x="2619" y="569"/>
                </a:cxn>
                <a:cxn ang="0">
                  <a:pos x="2369" y="433"/>
                </a:cxn>
                <a:cxn ang="0">
                  <a:pos x="2134" y="317"/>
                </a:cxn>
                <a:cxn ang="0">
                  <a:pos x="1912" y="222"/>
                </a:cxn>
                <a:cxn ang="0">
                  <a:pos x="1704" y="144"/>
                </a:cxn>
                <a:cxn ang="0">
                  <a:pos x="1507" y="83"/>
                </a:cxn>
                <a:cxn ang="0">
                  <a:pos x="1318" y="41"/>
                </a:cxn>
                <a:cxn ang="0">
                  <a:pos x="1139" y="13"/>
                </a:cxn>
                <a:cxn ang="0">
                  <a:pos x="965" y="0"/>
                </a:cxn>
                <a:cxn ang="0">
                  <a:pos x="798" y="4"/>
                </a:cxn>
                <a:cxn ang="0">
                  <a:pos x="635" y="18"/>
                </a:cxn>
                <a:cxn ang="0">
                  <a:pos x="475" y="47"/>
                </a:cxn>
                <a:cxn ang="0">
                  <a:pos x="317" y="89"/>
                </a:cxn>
                <a:cxn ang="0">
                  <a:pos x="158" y="141"/>
                </a:cxn>
                <a:cxn ang="0">
                  <a:pos x="0" y="204"/>
                </a:cxn>
              </a:cxnLst>
              <a:rect l="0" t="0" r="r" b="b"/>
              <a:pathLst>
                <a:path w="5452" h="1266">
                  <a:moveTo>
                    <a:pt x="5452" y="516"/>
                  </a:moveTo>
                  <a:lnTo>
                    <a:pt x="5452" y="516"/>
                  </a:lnTo>
                  <a:lnTo>
                    <a:pt x="5444" y="530"/>
                  </a:lnTo>
                  <a:lnTo>
                    <a:pt x="5419" y="574"/>
                  </a:lnTo>
                  <a:lnTo>
                    <a:pt x="5400" y="603"/>
                  </a:lnTo>
                  <a:lnTo>
                    <a:pt x="5376" y="637"/>
                  </a:lnTo>
                  <a:lnTo>
                    <a:pt x="5348" y="675"/>
                  </a:lnTo>
                  <a:lnTo>
                    <a:pt x="5316" y="717"/>
                  </a:lnTo>
                  <a:lnTo>
                    <a:pt x="5279" y="761"/>
                  </a:lnTo>
                  <a:lnTo>
                    <a:pt x="5239" y="808"/>
                  </a:lnTo>
                  <a:lnTo>
                    <a:pt x="5193" y="855"/>
                  </a:lnTo>
                  <a:lnTo>
                    <a:pt x="5143" y="903"/>
                  </a:lnTo>
                  <a:lnTo>
                    <a:pt x="5089" y="950"/>
                  </a:lnTo>
                  <a:lnTo>
                    <a:pt x="5060" y="974"/>
                  </a:lnTo>
                  <a:lnTo>
                    <a:pt x="5029" y="997"/>
                  </a:lnTo>
                  <a:lnTo>
                    <a:pt x="4998" y="1021"/>
                  </a:lnTo>
                  <a:lnTo>
                    <a:pt x="4965" y="1042"/>
                  </a:lnTo>
                  <a:lnTo>
                    <a:pt x="4932" y="1064"/>
                  </a:lnTo>
                  <a:lnTo>
                    <a:pt x="4897" y="1085"/>
                  </a:lnTo>
                  <a:lnTo>
                    <a:pt x="4862" y="1106"/>
                  </a:lnTo>
                  <a:lnTo>
                    <a:pt x="4825" y="1126"/>
                  </a:lnTo>
                  <a:lnTo>
                    <a:pt x="4787" y="1145"/>
                  </a:lnTo>
                  <a:lnTo>
                    <a:pt x="4747" y="1161"/>
                  </a:lnTo>
                  <a:lnTo>
                    <a:pt x="4707" y="1179"/>
                  </a:lnTo>
                  <a:lnTo>
                    <a:pt x="4665" y="1194"/>
                  </a:lnTo>
                  <a:lnTo>
                    <a:pt x="4624" y="1208"/>
                  </a:lnTo>
                  <a:lnTo>
                    <a:pt x="4579" y="1221"/>
                  </a:lnTo>
                  <a:lnTo>
                    <a:pt x="4533" y="1232"/>
                  </a:lnTo>
                  <a:lnTo>
                    <a:pt x="4488" y="1242"/>
                  </a:lnTo>
                  <a:lnTo>
                    <a:pt x="4440" y="1252"/>
                  </a:lnTo>
                  <a:lnTo>
                    <a:pt x="4392" y="1258"/>
                  </a:lnTo>
                  <a:lnTo>
                    <a:pt x="4342" y="1263"/>
                  </a:lnTo>
                  <a:lnTo>
                    <a:pt x="4292" y="1266"/>
                  </a:lnTo>
                  <a:lnTo>
                    <a:pt x="4239" y="1266"/>
                  </a:lnTo>
                  <a:lnTo>
                    <a:pt x="4186" y="1266"/>
                  </a:lnTo>
                  <a:lnTo>
                    <a:pt x="4131" y="1263"/>
                  </a:lnTo>
                  <a:lnTo>
                    <a:pt x="4075" y="1257"/>
                  </a:lnTo>
                  <a:lnTo>
                    <a:pt x="4018" y="1250"/>
                  </a:lnTo>
                  <a:lnTo>
                    <a:pt x="3960" y="1239"/>
                  </a:lnTo>
                  <a:lnTo>
                    <a:pt x="3902" y="1228"/>
                  </a:lnTo>
                  <a:lnTo>
                    <a:pt x="3841" y="1211"/>
                  </a:lnTo>
                  <a:lnTo>
                    <a:pt x="3779" y="1194"/>
                  </a:lnTo>
                  <a:lnTo>
                    <a:pt x="3716" y="1174"/>
                  </a:lnTo>
                  <a:lnTo>
                    <a:pt x="3652" y="1150"/>
                  </a:lnTo>
                  <a:lnTo>
                    <a:pt x="3586" y="1124"/>
                  </a:lnTo>
                  <a:lnTo>
                    <a:pt x="3520" y="1095"/>
                  </a:lnTo>
                  <a:lnTo>
                    <a:pt x="3452" y="1063"/>
                  </a:lnTo>
                  <a:lnTo>
                    <a:pt x="3384" y="1027"/>
                  </a:lnTo>
                  <a:lnTo>
                    <a:pt x="3313" y="989"/>
                  </a:lnTo>
                  <a:lnTo>
                    <a:pt x="3242" y="947"/>
                  </a:lnTo>
                  <a:lnTo>
                    <a:pt x="3169" y="901"/>
                  </a:lnTo>
                  <a:lnTo>
                    <a:pt x="3169" y="901"/>
                  </a:lnTo>
                  <a:lnTo>
                    <a:pt x="3024" y="811"/>
                  </a:lnTo>
                  <a:lnTo>
                    <a:pt x="2885" y="724"/>
                  </a:lnTo>
                  <a:lnTo>
                    <a:pt x="2749" y="643"/>
                  </a:lnTo>
                  <a:lnTo>
                    <a:pt x="2619" y="569"/>
                  </a:lnTo>
                  <a:lnTo>
                    <a:pt x="2491" y="498"/>
                  </a:lnTo>
                  <a:lnTo>
                    <a:pt x="2369" y="433"/>
                  </a:lnTo>
                  <a:lnTo>
                    <a:pt x="2249" y="373"/>
                  </a:lnTo>
                  <a:lnTo>
                    <a:pt x="2134" y="317"/>
                  </a:lnTo>
                  <a:lnTo>
                    <a:pt x="2022" y="267"/>
                  </a:lnTo>
                  <a:lnTo>
                    <a:pt x="1912" y="222"/>
                  </a:lnTo>
                  <a:lnTo>
                    <a:pt x="1806" y="180"/>
                  </a:lnTo>
                  <a:lnTo>
                    <a:pt x="1704" y="144"/>
                  </a:lnTo>
                  <a:lnTo>
                    <a:pt x="1604" y="112"/>
                  </a:lnTo>
                  <a:lnTo>
                    <a:pt x="1507" y="83"/>
                  </a:lnTo>
                  <a:lnTo>
                    <a:pt x="1411" y="60"/>
                  </a:lnTo>
                  <a:lnTo>
                    <a:pt x="1318" y="41"/>
                  </a:lnTo>
                  <a:lnTo>
                    <a:pt x="1227" y="25"/>
                  </a:lnTo>
                  <a:lnTo>
                    <a:pt x="1139" y="13"/>
                  </a:lnTo>
                  <a:lnTo>
                    <a:pt x="1051" y="5"/>
                  </a:lnTo>
                  <a:lnTo>
                    <a:pt x="965" y="0"/>
                  </a:lnTo>
                  <a:lnTo>
                    <a:pt x="882" y="0"/>
                  </a:lnTo>
                  <a:lnTo>
                    <a:pt x="798" y="4"/>
                  </a:lnTo>
                  <a:lnTo>
                    <a:pt x="717" y="8"/>
                  </a:lnTo>
                  <a:lnTo>
                    <a:pt x="635" y="18"/>
                  </a:lnTo>
                  <a:lnTo>
                    <a:pt x="556" y="31"/>
                  </a:lnTo>
                  <a:lnTo>
                    <a:pt x="475" y="47"/>
                  </a:lnTo>
                  <a:lnTo>
                    <a:pt x="396" y="67"/>
                  </a:lnTo>
                  <a:lnTo>
                    <a:pt x="317" y="89"/>
                  </a:lnTo>
                  <a:lnTo>
                    <a:pt x="238" y="113"/>
                  </a:lnTo>
                  <a:lnTo>
                    <a:pt x="158" y="141"/>
                  </a:lnTo>
                  <a:lnTo>
                    <a:pt x="79" y="172"/>
                  </a:lnTo>
                  <a:lnTo>
                    <a:pt x="0" y="20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380434" name="Freeform 82"/>
            <p:cNvSpPr>
              <a:spLocks/>
            </p:cNvSpPr>
            <p:nvPr/>
          </p:nvSpPr>
          <p:spPr bwMode="auto">
            <a:xfrm>
              <a:off x="725" y="1127"/>
              <a:ext cx="5457" cy="603"/>
            </a:xfrm>
            <a:custGeom>
              <a:avLst/>
              <a:gdLst/>
              <a:ahLst/>
              <a:cxnLst>
                <a:cxn ang="0">
                  <a:pos x="5457" y="426"/>
                </a:cxn>
                <a:cxn ang="0">
                  <a:pos x="5425" y="484"/>
                </a:cxn>
                <a:cxn ang="0">
                  <a:pos x="5383" y="550"/>
                </a:cxn>
                <a:cxn ang="0">
                  <a:pos x="5323" y="631"/>
                </a:cxn>
                <a:cxn ang="0">
                  <a:pos x="5247" y="725"/>
                </a:cxn>
                <a:cxn ang="0">
                  <a:pos x="5153" y="822"/>
                </a:cxn>
                <a:cxn ang="0">
                  <a:pos x="5071" y="896"/>
                </a:cxn>
                <a:cxn ang="0">
                  <a:pos x="5010" y="943"/>
                </a:cxn>
                <a:cxn ang="0">
                  <a:pos x="4944" y="988"/>
                </a:cxn>
                <a:cxn ang="0">
                  <a:pos x="4875" y="1031"/>
                </a:cxn>
                <a:cxn ang="0">
                  <a:pos x="4801" y="1072"/>
                </a:cxn>
                <a:cxn ang="0">
                  <a:pos x="4722" y="1109"/>
                </a:cxn>
                <a:cxn ang="0">
                  <a:pos x="4637" y="1140"/>
                </a:cxn>
                <a:cxn ang="0">
                  <a:pos x="4549" y="1166"/>
                </a:cxn>
                <a:cxn ang="0">
                  <a:pos x="4456" y="1187"/>
                </a:cxn>
                <a:cxn ang="0">
                  <a:pos x="4358" y="1199"/>
                </a:cxn>
                <a:cxn ang="0">
                  <a:pos x="4254" y="1206"/>
                </a:cxn>
                <a:cxn ang="0">
                  <a:pos x="4147" y="1204"/>
                </a:cxn>
                <a:cxn ang="0">
                  <a:pos x="4035" y="1193"/>
                </a:cxn>
                <a:cxn ang="0">
                  <a:pos x="3917" y="1174"/>
                </a:cxn>
                <a:cxn ang="0">
                  <a:pos x="3793" y="1143"/>
                </a:cxn>
                <a:cxn ang="0">
                  <a:pos x="3666" y="1101"/>
                </a:cxn>
                <a:cxn ang="0">
                  <a:pos x="3534" y="1049"/>
                </a:cxn>
                <a:cxn ang="0">
                  <a:pos x="3396" y="983"/>
                </a:cxn>
                <a:cxn ang="0">
                  <a:pos x="3253" y="906"/>
                </a:cxn>
                <a:cxn ang="0">
                  <a:pos x="3180" y="862"/>
                </a:cxn>
                <a:cxn ang="0">
                  <a:pos x="2892" y="689"/>
                </a:cxn>
                <a:cxn ang="0">
                  <a:pos x="2624" y="537"/>
                </a:cxn>
                <a:cxn ang="0">
                  <a:pos x="2372" y="407"/>
                </a:cxn>
                <a:cxn ang="0">
                  <a:pos x="2136" y="295"/>
                </a:cxn>
                <a:cxn ang="0">
                  <a:pos x="1913" y="203"/>
                </a:cxn>
                <a:cxn ang="0">
                  <a:pos x="1702" y="129"/>
                </a:cxn>
                <a:cxn ang="0">
                  <a:pos x="1504" y="72"/>
                </a:cxn>
                <a:cxn ang="0">
                  <a:pos x="1315" y="32"/>
                </a:cxn>
                <a:cxn ang="0">
                  <a:pos x="1136" y="9"/>
                </a:cxn>
                <a:cxn ang="0">
                  <a:pos x="962" y="0"/>
                </a:cxn>
                <a:cxn ang="0">
                  <a:pos x="796" y="6"/>
                </a:cxn>
                <a:cxn ang="0">
                  <a:pos x="633" y="26"/>
                </a:cxn>
                <a:cxn ang="0">
                  <a:pos x="474" y="58"/>
                </a:cxn>
                <a:cxn ang="0">
                  <a:pos x="315" y="101"/>
                </a:cxn>
                <a:cxn ang="0">
                  <a:pos x="158" y="158"/>
                </a:cxn>
                <a:cxn ang="0">
                  <a:pos x="0" y="224"/>
                </a:cxn>
              </a:cxnLst>
              <a:rect l="0" t="0" r="r" b="b"/>
              <a:pathLst>
                <a:path w="5457" h="1206">
                  <a:moveTo>
                    <a:pt x="5457" y="426"/>
                  </a:moveTo>
                  <a:lnTo>
                    <a:pt x="5457" y="426"/>
                  </a:lnTo>
                  <a:lnTo>
                    <a:pt x="5450" y="442"/>
                  </a:lnTo>
                  <a:lnTo>
                    <a:pt x="5425" y="484"/>
                  </a:lnTo>
                  <a:lnTo>
                    <a:pt x="5405" y="515"/>
                  </a:lnTo>
                  <a:lnTo>
                    <a:pt x="5383" y="550"/>
                  </a:lnTo>
                  <a:lnTo>
                    <a:pt x="5355" y="589"/>
                  </a:lnTo>
                  <a:lnTo>
                    <a:pt x="5323" y="631"/>
                  </a:lnTo>
                  <a:lnTo>
                    <a:pt x="5287" y="676"/>
                  </a:lnTo>
                  <a:lnTo>
                    <a:pt x="5247" y="725"/>
                  </a:lnTo>
                  <a:lnTo>
                    <a:pt x="5203" y="773"/>
                  </a:lnTo>
                  <a:lnTo>
                    <a:pt x="5153" y="822"/>
                  </a:lnTo>
                  <a:lnTo>
                    <a:pt x="5100" y="872"/>
                  </a:lnTo>
                  <a:lnTo>
                    <a:pt x="5071" y="896"/>
                  </a:lnTo>
                  <a:lnTo>
                    <a:pt x="5041" y="918"/>
                  </a:lnTo>
                  <a:lnTo>
                    <a:pt x="5010" y="943"/>
                  </a:lnTo>
                  <a:lnTo>
                    <a:pt x="4978" y="965"/>
                  </a:lnTo>
                  <a:lnTo>
                    <a:pt x="4944" y="988"/>
                  </a:lnTo>
                  <a:lnTo>
                    <a:pt x="4911" y="1011"/>
                  </a:lnTo>
                  <a:lnTo>
                    <a:pt x="4875" y="1031"/>
                  </a:lnTo>
                  <a:lnTo>
                    <a:pt x="4839" y="1052"/>
                  </a:lnTo>
                  <a:lnTo>
                    <a:pt x="4801" y="1072"/>
                  </a:lnTo>
                  <a:lnTo>
                    <a:pt x="4762" y="1091"/>
                  </a:lnTo>
                  <a:lnTo>
                    <a:pt x="4722" y="1109"/>
                  </a:lnTo>
                  <a:lnTo>
                    <a:pt x="4681" y="1125"/>
                  </a:lnTo>
                  <a:lnTo>
                    <a:pt x="4637" y="1140"/>
                  </a:lnTo>
                  <a:lnTo>
                    <a:pt x="4594" y="1154"/>
                  </a:lnTo>
                  <a:lnTo>
                    <a:pt x="4549" y="1166"/>
                  </a:lnTo>
                  <a:lnTo>
                    <a:pt x="4503" y="1177"/>
                  </a:lnTo>
                  <a:lnTo>
                    <a:pt x="4456" y="1187"/>
                  </a:lnTo>
                  <a:lnTo>
                    <a:pt x="4407" y="1195"/>
                  </a:lnTo>
                  <a:lnTo>
                    <a:pt x="4358" y="1199"/>
                  </a:lnTo>
                  <a:lnTo>
                    <a:pt x="4307" y="1204"/>
                  </a:lnTo>
                  <a:lnTo>
                    <a:pt x="4254" y="1206"/>
                  </a:lnTo>
                  <a:lnTo>
                    <a:pt x="4202" y="1206"/>
                  </a:lnTo>
                  <a:lnTo>
                    <a:pt x="4147" y="1204"/>
                  </a:lnTo>
                  <a:lnTo>
                    <a:pt x="4092" y="1199"/>
                  </a:lnTo>
                  <a:lnTo>
                    <a:pt x="4035" y="1193"/>
                  </a:lnTo>
                  <a:lnTo>
                    <a:pt x="3977" y="1185"/>
                  </a:lnTo>
                  <a:lnTo>
                    <a:pt x="3917" y="1174"/>
                  </a:lnTo>
                  <a:lnTo>
                    <a:pt x="3856" y="1159"/>
                  </a:lnTo>
                  <a:lnTo>
                    <a:pt x="3793" y="1143"/>
                  </a:lnTo>
                  <a:lnTo>
                    <a:pt x="3731" y="1124"/>
                  </a:lnTo>
                  <a:lnTo>
                    <a:pt x="3666" y="1101"/>
                  </a:lnTo>
                  <a:lnTo>
                    <a:pt x="3600" y="1077"/>
                  </a:lnTo>
                  <a:lnTo>
                    <a:pt x="3534" y="1049"/>
                  </a:lnTo>
                  <a:lnTo>
                    <a:pt x="3466" y="1017"/>
                  </a:lnTo>
                  <a:lnTo>
                    <a:pt x="3396" y="983"/>
                  </a:lnTo>
                  <a:lnTo>
                    <a:pt x="3325" y="946"/>
                  </a:lnTo>
                  <a:lnTo>
                    <a:pt x="3253" y="906"/>
                  </a:lnTo>
                  <a:lnTo>
                    <a:pt x="3180" y="862"/>
                  </a:lnTo>
                  <a:lnTo>
                    <a:pt x="3180" y="862"/>
                  </a:lnTo>
                  <a:lnTo>
                    <a:pt x="3034" y="772"/>
                  </a:lnTo>
                  <a:lnTo>
                    <a:pt x="2892" y="689"/>
                  </a:lnTo>
                  <a:lnTo>
                    <a:pt x="2756" y="610"/>
                  </a:lnTo>
                  <a:lnTo>
                    <a:pt x="2624" y="537"/>
                  </a:lnTo>
                  <a:lnTo>
                    <a:pt x="2497" y="470"/>
                  </a:lnTo>
                  <a:lnTo>
                    <a:pt x="2372" y="407"/>
                  </a:lnTo>
                  <a:lnTo>
                    <a:pt x="2252" y="348"/>
                  </a:lnTo>
                  <a:lnTo>
                    <a:pt x="2136" y="295"/>
                  </a:lnTo>
                  <a:lnTo>
                    <a:pt x="2023" y="247"/>
                  </a:lnTo>
                  <a:lnTo>
                    <a:pt x="1913" y="203"/>
                  </a:lnTo>
                  <a:lnTo>
                    <a:pt x="1806" y="164"/>
                  </a:lnTo>
                  <a:lnTo>
                    <a:pt x="1702" y="129"/>
                  </a:lnTo>
                  <a:lnTo>
                    <a:pt x="1602" y="98"/>
                  </a:lnTo>
                  <a:lnTo>
                    <a:pt x="1504" y="72"/>
                  </a:lnTo>
                  <a:lnTo>
                    <a:pt x="1409" y="51"/>
                  </a:lnTo>
                  <a:lnTo>
                    <a:pt x="1315" y="32"/>
                  </a:lnTo>
                  <a:lnTo>
                    <a:pt x="1225" y="19"/>
                  </a:lnTo>
                  <a:lnTo>
                    <a:pt x="1136" y="9"/>
                  </a:lnTo>
                  <a:lnTo>
                    <a:pt x="1048" y="3"/>
                  </a:lnTo>
                  <a:lnTo>
                    <a:pt x="962" y="0"/>
                  </a:lnTo>
                  <a:lnTo>
                    <a:pt x="879" y="1"/>
                  </a:lnTo>
                  <a:lnTo>
                    <a:pt x="796" y="6"/>
                  </a:lnTo>
                  <a:lnTo>
                    <a:pt x="714" y="14"/>
                  </a:lnTo>
                  <a:lnTo>
                    <a:pt x="633" y="26"/>
                  </a:lnTo>
                  <a:lnTo>
                    <a:pt x="553" y="40"/>
                  </a:lnTo>
                  <a:lnTo>
                    <a:pt x="474" y="58"/>
                  </a:lnTo>
                  <a:lnTo>
                    <a:pt x="394" y="79"/>
                  </a:lnTo>
                  <a:lnTo>
                    <a:pt x="315" y="101"/>
                  </a:lnTo>
                  <a:lnTo>
                    <a:pt x="238" y="129"/>
                  </a:lnTo>
                  <a:lnTo>
                    <a:pt x="158" y="158"/>
                  </a:lnTo>
                  <a:lnTo>
                    <a:pt x="79" y="190"/>
                  </a:lnTo>
                  <a:lnTo>
                    <a:pt x="0" y="22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380435" name="Freeform 83"/>
            <p:cNvSpPr>
              <a:spLocks/>
            </p:cNvSpPr>
            <p:nvPr/>
          </p:nvSpPr>
          <p:spPr bwMode="auto">
            <a:xfrm>
              <a:off x="752" y="1144"/>
              <a:ext cx="5459" cy="573"/>
            </a:xfrm>
            <a:custGeom>
              <a:avLst/>
              <a:gdLst/>
              <a:ahLst/>
              <a:cxnLst>
                <a:cxn ang="0">
                  <a:pos x="5459" y="335"/>
                </a:cxn>
                <a:cxn ang="0">
                  <a:pos x="5427" y="395"/>
                </a:cxn>
                <a:cxn ang="0">
                  <a:pos x="5385" y="461"/>
                </a:cxn>
                <a:cxn ang="0">
                  <a:pos x="5328" y="545"/>
                </a:cxn>
                <a:cxn ang="0">
                  <a:pos x="5253" y="639"/>
                </a:cxn>
                <a:cxn ang="0">
                  <a:pos x="5160" y="739"/>
                </a:cxn>
                <a:cxn ang="0">
                  <a:pos x="5080" y="815"/>
                </a:cxn>
                <a:cxn ang="0">
                  <a:pos x="5019" y="863"/>
                </a:cxn>
                <a:cxn ang="0">
                  <a:pos x="4955" y="912"/>
                </a:cxn>
                <a:cxn ang="0">
                  <a:pos x="4885" y="957"/>
                </a:cxn>
                <a:cxn ang="0">
                  <a:pos x="4812" y="999"/>
                </a:cxn>
                <a:cxn ang="0">
                  <a:pos x="4734" y="1036"/>
                </a:cxn>
                <a:cxn ang="0">
                  <a:pos x="4651" y="1070"/>
                </a:cxn>
                <a:cxn ang="0">
                  <a:pos x="4562" y="1098"/>
                </a:cxn>
                <a:cxn ang="0">
                  <a:pos x="4469" y="1120"/>
                </a:cxn>
                <a:cxn ang="0">
                  <a:pos x="4372" y="1136"/>
                </a:cxn>
                <a:cxn ang="0">
                  <a:pos x="4268" y="1144"/>
                </a:cxn>
                <a:cxn ang="0">
                  <a:pos x="4161" y="1144"/>
                </a:cxn>
                <a:cxn ang="0">
                  <a:pos x="4047" y="1136"/>
                </a:cxn>
                <a:cxn ang="0">
                  <a:pos x="3929" y="1119"/>
                </a:cxn>
                <a:cxn ang="0">
                  <a:pos x="3807" y="1090"/>
                </a:cxn>
                <a:cxn ang="0">
                  <a:pos x="3677" y="1051"/>
                </a:cxn>
                <a:cxn ang="0">
                  <a:pos x="3544" y="1001"/>
                </a:cxn>
                <a:cxn ang="0">
                  <a:pos x="3405" y="938"/>
                </a:cxn>
                <a:cxn ang="0">
                  <a:pos x="3261" y="862"/>
                </a:cxn>
                <a:cxn ang="0">
                  <a:pos x="3187" y="820"/>
                </a:cxn>
                <a:cxn ang="0">
                  <a:pos x="2899" y="652"/>
                </a:cxn>
                <a:cxn ang="0">
                  <a:pos x="2628" y="505"/>
                </a:cxn>
                <a:cxn ang="0">
                  <a:pos x="2374" y="379"/>
                </a:cxn>
                <a:cxn ang="0">
                  <a:pos x="2135" y="273"/>
                </a:cxn>
                <a:cxn ang="0">
                  <a:pos x="1911" y="184"/>
                </a:cxn>
                <a:cxn ang="0">
                  <a:pos x="1700" y="114"/>
                </a:cxn>
                <a:cxn ang="0">
                  <a:pos x="1500" y="61"/>
                </a:cxn>
                <a:cxn ang="0">
                  <a:pos x="1312" y="25"/>
                </a:cxn>
                <a:cxn ang="0">
                  <a:pos x="1131" y="4"/>
                </a:cxn>
                <a:cxn ang="0">
                  <a:pos x="958" y="0"/>
                </a:cxn>
                <a:cxn ang="0">
                  <a:pos x="791" y="8"/>
                </a:cxn>
                <a:cxn ang="0">
                  <a:pos x="628" y="32"/>
                </a:cxn>
                <a:cxn ang="0">
                  <a:pos x="470" y="67"/>
                </a:cxn>
                <a:cxn ang="0">
                  <a:pos x="313" y="114"/>
                </a:cxn>
                <a:cxn ang="0">
                  <a:pos x="156" y="174"/>
                </a:cxn>
                <a:cxn ang="0">
                  <a:pos x="0" y="243"/>
                </a:cxn>
              </a:cxnLst>
              <a:rect l="0" t="0" r="r" b="b"/>
              <a:pathLst>
                <a:path w="5459" h="1144">
                  <a:moveTo>
                    <a:pt x="5459" y="335"/>
                  </a:moveTo>
                  <a:lnTo>
                    <a:pt x="5459" y="335"/>
                  </a:lnTo>
                  <a:lnTo>
                    <a:pt x="5450" y="352"/>
                  </a:lnTo>
                  <a:lnTo>
                    <a:pt x="5427" y="395"/>
                  </a:lnTo>
                  <a:lnTo>
                    <a:pt x="5409" y="426"/>
                  </a:lnTo>
                  <a:lnTo>
                    <a:pt x="5385" y="461"/>
                  </a:lnTo>
                  <a:lnTo>
                    <a:pt x="5359" y="502"/>
                  </a:lnTo>
                  <a:lnTo>
                    <a:pt x="5328" y="545"/>
                  </a:lnTo>
                  <a:lnTo>
                    <a:pt x="5292" y="591"/>
                  </a:lnTo>
                  <a:lnTo>
                    <a:pt x="5253" y="639"/>
                  </a:lnTo>
                  <a:lnTo>
                    <a:pt x="5209" y="689"/>
                  </a:lnTo>
                  <a:lnTo>
                    <a:pt x="5160" y="739"/>
                  </a:lnTo>
                  <a:lnTo>
                    <a:pt x="5108" y="791"/>
                  </a:lnTo>
                  <a:lnTo>
                    <a:pt x="5080" y="815"/>
                  </a:lnTo>
                  <a:lnTo>
                    <a:pt x="5049" y="839"/>
                  </a:lnTo>
                  <a:lnTo>
                    <a:pt x="5019" y="863"/>
                  </a:lnTo>
                  <a:lnTo>
                    <a:pt x="4988" y="888"/>
                  </a:lnTo>
                  <a:lnTo>
                    <a:pt x="4955" y="912"/>
                  </a:lnTo>
                  <a:lnTo>
                    <a:pt x="4921" y="935"/>
                  </a:lnTo>
                  <a:lnTo>
                    <a:pt x="4885" y="957"/>
                  </a:lnTo>
                  <a:lnTo>
                    <a:pt x="4849" y="978"/>
                  </a:lnTo>
                  <a:lnTo>
                    <a:pt x="4812" y="999"/>
                  </a:lnTo>
                  <a:lnTo>
                    <a:pt x="4773" y="1018"/>
                  </a:lnTo>
                  <a:lnTo>
                    <a:pt x="4734" y="1036"/>
                  </a:lnTo>
                  <a:lnTo>
                    <a:pt x="4692" y="1054"/>
                  </a:lnTo>
                  <a:lnTo>
                    <a:pt x="4651" y="1070"/>
                  </a:lnTo>
                  <a:lnTo>
                    <a:pt x="4606" y="1085"/>
                  </a:lnTo>
                  <a:lnTo>
                    <a:pt x="4562" y="1098"/>
                  </a:lnTo>
                  <a:lnTo>
                    <a:pt x="4516" y="1111"/>
                  </a:lnTo>
                  <a:lnTo>
                    <a:pt x="4469" y="1120"/>
                  </a:lnTo>
                  <a:lnTo>
                    <a:pt x="4420" y="1128"/>
                  </a:lnTo>
                  <a:lnTo>
                    <a:pt x="4372" y="1136"/>
                  </a:lnTo>
                  <a:lnTo>
                    <a:pt x="4320" y="1141"/>
                  </a:lnTo>
                  <a:lnTo>
                    <a:pt x="4268" y="1144"/>
                  </a:lnTo>
                  <a:lnTo>
                    <a:pt x="4215" y="1144"/>
                  </a:lnTo>
                  <a:lnTo>
                    <a:pt x="4161" y="1144"/>
                  </a:lnTo>
                  <a:lnTo>
                    <a:pt x="4105" y="1141"/>
                  </a:lnTo>
                  <a:lnTo>
                    <a:pt x="4047" y="1136"/>
                  </a:lnTo>
                  <a:lnTo>
                    <a:pt x="3988" y="1128"/>
                  </a:lnTo>
                  <a:lnTo>
                    <a:pt x="3929" y="1119"/>
                  </a:lnTo>
                  <a:lnTo>
                    <a:pt x="3869" y="1106"/>
                  </a:lnTo>
                  <a:lnTo>
                    <a:pt x="3807" y="1090"/>
                  </a:lnTo>
                  <a:lnTo>
                    <a:pt x="3743" y="1072"/>
                  </a:lnTo>
                  <a:lnTo>
                    <a:pt x="3677" y="1051"/>
                  </a:lnTo>
                  <a:lnTo>
                    <a:pt x="3612" y="1027"/>
                  </a:lnTo>
                  <a:lnTo>
                    <a:pt x="3544" y="1001"/>
                  </a:lnTo>
                  <a:lnTo>
                    <a:pt x="3476" y="970"/>
                  </a:lnTo>
                  <a:lnTo>
                    <a:pt x="3405" y="938"/>
                  </a:lnTo>
                  <a:lnTo>
                    <a:pt x="3335" y="902"/>
                  </a:lnTo>
                  <a:lnTo>
                    <a:pt x="3261" y="862"/>
                  </a:lnTo>
                  <a:lnTo>
                    <a:pt x="3187" y="820"/>
                  </a:lnTo>
                  <a:lnTo>
                    <a:pt x="3187" y="820"/>
                  </a:lnTo>
                  <a:lnTo>
                    <a:pt x="3040" y="733"/>
                  </a:lnTo>
                  <a:lnTo>
                    <a:pt x="2899" y="652"/>
                  </a:lnTo>
                  <a:lnTo>
                    <a:pt x="2761" y="576"/>
                  </a:lnTo>
                  <a:lnTo>
                    <a:pt x="2628" y="505"/>
                  </a:lnTo>
                  <a:lnTo>
                    <a:pt x="2499" y="439"/>
                  </a:lnTo>
                  <a:lnTo>
                    <a:pt x="2374" y="379"/>
                  </a:lnTo>
                  <a:lnTo>
                    <a:pt x="2253" y="323"/>
                  </a:lnTo>
                  <a:lnTo>
                    <a:pt x="2135" y="273"/>
                  </a:lnTo>
                  <a:lnTo>
                    <a:pt x="2022" y="226"/>
                  </a:lnTo>
                  <a:lnTo>
                    <a:pt x="1911" y="184"/>
                  </a:lnTo>
                  <a:lnTo>
                    <a:pt x="1804" y="147"/>
                  </a:lnTo>
                  <a:lnTo>
                    <a:pt x="1700" y="114"/>
                  </a:lnTo>
                  <a:lnTo>
                    <a:pt x="1599" y="85"/>
                  </a:lnTo>
                  <a:lnTo>
                    <a:pt x="1500" y="61"/>
                  </a:lnTo>
                  <a:lnTo>
                    <a:pt x="1405" y="40"/>
                  </a:lnTo>
                  <a:lnTo>
                    <a:pt x="1312" y="25"/>
                  </a:lnTo>
                  <a:lnTo>
                    <a:pt x="1220" y="13"/>
                  </a:lnTo>
                  <a:lnTo>
                    <a:pt x="1131" y="4"/>
                  </a:lnTo>
                  <a:lnTo>
                    <a:pt x="1044" y="0"/>
                  </a:lnTo>
                  <a:lnTo>
                    <a:pt x="958" y="0"/>
                  </a:lnTo>
                  <a:lnTo>
                    <a:pt x="874" y="1"/>
                  </a:lnTo>
                  <a:lnTo>
                    <a:pt x="791" y="8"/>
                  </a:lnTo>
                  <a:lnTo>
                    <a:pt x="709" y="17"/>
                  </a:lnTo>
                  <a:lnTo>
                    <a:pt x="628" y="32"/>
                  </a:lnTo>
                  <a:lnTo>
                    <a:pt x="549" y="48"/>
                  </a:lnTo>
                  <a:lnTo>
                    <a:pt x="470" y="67"/>
                  </a:lnTo>
                  <a:lnTo>
                    <a:pt x="391" y="88"/>
                  </a:lnTo>
                  <a:lnTo>
                    <a:pt x="313" y="114"/>
                  </a:lnTo>
                  <a:lnTo>
                    <a:pt x="234" y="143"/>
                  </a:lnTo>
                  <a:lnTo>
                    <a:pt x="156" y="174"/>
                  </a:lnTo>
                  <a:lnTo>
                    <a:pt x="77" y="208"/>
                  </a:lnTo>
                  <a:lnTo>
                    <a:pt x="0" y="243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380436" name="Freeform 84"/>
            <p:cNvSpPr>
              <a:spLocks/>
            </p:cNvSpPr>
            <p:nvPr/>
          </p:nvSpPr>
          <p:spPr bwMode="auto">
            <a:xfrm>
              <a:off x="778" y="1160"/>
              <a:ext cx="5461" cy="544"/>
            </a:xfrm>
            <a:custGeom>
              <a:avLst/>
              <a:gdLst/>
              <a:ahLst/>
              <a:cxnLst>
                <a:cxn ang="0">
                  <a:pos x="5461" y="247"/>
                </a:cxn>
                <a:cxn ang="0">
                  <a:pos x="5429" y="308"/>
                </a:cxn>
                <a:cxn ang="0">
                  <a:pos x="5390" y="376"/>
                </a:cxn>
                <a:cxn ang="0">
                  <a:pos x="5333" y="460"/>
                </a:cxn>
                <a:cxn ang="0">
                  <a:pos x="5259" y="557"/>
                </a:cxn>
                <a:cxn ang="0">
                  <a:pos x="5168" y="659"/>
                </a:cxn>
                <a:cxn ang="0">
                  <a:pos x="5088" y="736"/>
                </a:cxn>
                <a:cxn ang="0">
                  <a:pos x="5029" y="788"/>
                </a:cxn>
                <a:cxn ang="0">
                  <a:pos x="4965" y="836"/>
                </a:cxn>
                <a:cxn ang="0">
                  <a:pos x="4897" y="883"/>
                </a:cxn>
                <a:cxn ang="0">
                  <a:pos x="4823" y="927"/>
                </a:cxn>
                <a:cxn ang="0">
                  <a:pos x="4746" y="965"/>
                </a:cxn>
                <a:cxn ang="0">
                  <a:pos x="4662" y="1001"/>
                </a:cxn>
                <a:cxn ang="0">
                  <a:pos x="4575" y="1032"/>
                </a:cxn>
                <a:cxn ang="0">
                  <a:pos x="4483" y="1056"/>
                </a:cxn>
                <a:cxn ang="0">
                  <a:pos x="4385" y="1074"/>
                </a:cxn>
                <a:cxn ang="0">
                  <a:pos x="4282" y="1083"/>
                </a:cxn>
                <a:cxn ang="0">
                  <a:pos x="4175" y="1087"/>
                </a:cxn>
                <a:cxn ang="0">
                  <a:pos x="4061" y="1080"/>
                </a:cxn>
                <a:cxn ang="0">
                  <a:pos x="3943" y="1064"/>
                </a:cxn>
                <a:cxn ang="0">
                  <a:pos x="3819" y="1038"/>
                </a:cxn>
                <a:cxn ang="0">
                  <a:pos x="3690" y="1003"/>
                </a:cxn>
                <a:cxn ang="0">
                  <a:pos x="3556" y="954"/>
                </a:cxn>
                <a:cxn ang="0">
                  <a:pos x="3417" y="894"/>
                </a:cxn>
                <a:cxn ang="0">
                  <a:pos x="3271" y="820"/>
                </a:cxn>
                <a:cxn ang="0">
                  <a:pos x="3196" y="780"/>
                </a:cxn>
                <a:cxn ang="0">
                  <a:pos x="2904" y="617"/>
                </a:cxn>
                <a:cxn ang="0">
                  <a:pos x="2632" y="475"/>
                </a:cxn>
                <a:cxn ang="0">
                  <a:pos x="2377" y="354"/>
                </a:cxn>
                <a:cxn ang="0">
                  <a:pos x="2137" y="250"/>
                </a:cxn>
                <a:cxn ang="0">
                  <a:pos x="1912" y="166"/>
                </a:cxn>
                <a:cxn ang="0">
                  <a:pos x="1699" y="100"/>
                </a:cxn>
                <a:cxn ang="0">
                  <a:pos x="1499" y="52"/>
                </a:cxn>
                <a:cxn ang="0">
                  <a:pos x="1309" y="19"/>
                </a:cxn>
                <a:cxn ang="0">
                  <a:pos x="1129" y="2"/>
                </a:cxn>
                <a:cxn ang="0">
                  <a:pos x="955" y="0"/>
                </a:cxn>
                <a:cxn ang="0">
                  <a:pos x="789" y="13"/>
                </a:cxn>
                <a:cxn ang="0">
                  <a:pos x="626" y="39"/>
                </a:cxn>
                <a:cxn ang="0">
                  <a:pos x="468" y="77"/>
                </a:cxn>
                <a:cxn ang="0">
                  <a:pos x="312" y="129"/>
                </a:cxn>
                <a:cxn ang="0">
                  <a:pos x="157" y="192"/>
                </a:cxn>
                <a:cxn ang="0">
                  <a:pos x="0" y="266"/>
                </a:cxn>
              </a:cxnLst>
              <a:rect l="0" t="0" r="r" b="b"/>
              <a:pathLst>
                <a:path w="5461" h="1087">
                  <a:moveTo>
                    <a:pt x="5461" y="247"/>
                  </a:moveTo>
                  <a:lnTo>
                    <a:pt x="5461" y="247"/>
                  </a:lnTo>
                  <a:lnTo>
                    <a:pt x="5452" y="263"/>
                  </a:lnTo>
                  <a:lnTo>
                    <a:pt x="5429" y="308"/>
                  </a:lnTo>
                  <a:lnTo>
                    <a:pt x="5411" y="339"/>
                  </a:lnTo>
                  <a:lnTo>
                    <a:pt x="5390" y="376"/>
                  </a:lnTo>
                  <a:lnTo>
                    <a:pt x="5363" y="417"/>
                  </a:lnTo>
                  <a:lnTo>
                    <a:pt x="5333" y="460"/>
                  </a:lnTo>
                  <a:lnTo>
                    <a:pt x="5298" y="507"/>
                  </a:lnTo>
                  <a:lnTo>
                    <a:pt x="5259" y="557"/>
                  </a:lnTo>
                  <a:lnTo>
                    <a:pt x="5216" y="607"/>
                  </a:lnTo>
                  <a:lnTo>
                    <a:pt x="5168" y="659"/>
                  </a:lnTo>
                  <a:lnTo>
                    <a:pt x="5116" y="710"/>
                  </a:lnTo>
                  <a:lnTo>
                    <a:pt x="5088" y="736"/>
                  </a:lnTo>
                  <a:lnTo>
                    <a:pt x="5059" y="762"/>
                  </a:lnTo>
                  <a:lnTo>
                    <a:pt x="5029" y="788"/>
                  </a:lnTo>
                  <a:lnTo>
                    <a:pt x="4998" y="812"/>
                  </a:lnTo>
                  <a:lnTo>
                    <a:pt x="4965" y="836"/>
                  </a:lnTo>
                  <a:lnTo>
                    <a:pt x="4932" y="859"/>
                  </a:lnTo>
                  <a:lnTo>
                    <a:pt x="4897" y="883"/>
                  </a:lnTo>
                  <a:lnTo>
                    <a:pt x="4861" y="904"/>
                  </a:lnTo>
                  <a:lnTo>
                    <a:pt x="4823" y="927"/>
                  </a:lnTo>
                  <a:lnTo>
                    <a:pt x="4786" y="946"/>
                  </a:lnTo>
                  <a:lnTo>
                    <a:pt x="4746" y="965"/>
                  </a:lnTo>
                  <a:lnTo>
                    <a:pt x="4705" y="985"/>
                  </a:lnTo>
                  <a:lnTo>
                    <a:pt x="4662" y="1001"/>
                  </a:lnTo>
                  <a:lnTo>
                    <a:pt x="4619" y="1017"/>
                  </a:lnTo>
                  <a:lnTo>
                    <a:pt x="4575" y="1032"/>
                  </a:lnTo>
                  <a:lnTo>
                    <a:pt x="4529" y="1045"/>
                  </a:lnTo>
                  <a:lnTo>
                    <a:pt x="4483" y="1056"/>
                  </a:lnTo>
                  <a:lnTo>
                    <a:pt x="4435" y="1066"/>
                  </a:lnTo>
                  <a:lnTo>
                    <a:pt x="4385" y="1074"/>
                  </a:lnTo>
                  <a:lnTo>
                    <a:pt x="4335" y="1080"/>
                  </a:lnTo>
                  <a:lnTo>
                    <a:pt x="4282" y="1083"/>
                  </a:lnTo>
                  <a:lnTo>
                    <a:pt x="4229" y="1087"/>
                  </a:lnTo>
                  <a:lnTo>
                    <a:pt x="4175" y="1087"/>
                  </a:lnTo>
                  <a:lnTo>
                    <a:pt x="4118" y="1083"/>
                  </a:lnTo>
                  <a:lnTo>
                    <a:pt x="4061" y="1080"/>
                  </a:lnTo>
                  <a:lnTo>
                    <a:pt x="4003" y="1074"/>
                  </a:lnTo>
                  <a:lnTo>
                    <a:pt x="3943" y="1064"/>
                  </a:lnTo>
                  <a:lnTo>
                    <a:pt x="3882" y="1053"/>
                  </a:lnTo>
                  <a:lnTo>
                    <a:pt x="3819" y="1038"/>
                  </a:lnTo>
                  <a:lnTo>
                    <a:pt x="3756" y="1022"/>
                  </a:lnTo>
                  <a:lnTo>
                    <a:pt x="3690" y="1003"/>
                  </a:lnTo>
                  <a:lnTo>
                    <a:pt x="3624" y="980"/>
                  </a:lnTo>
                  <a:lnTo>
                    <a:pt x="3556" y="954"/>
                  </a:lnTo>
                  <a:lnTo>
                    <a:pt x="3488" y="925"/>
                  </a:lnTo>
                  <a:lnTo>
                    <a:pt x="3417" y="894"/>
                  </a:lnTo>
                  <a:lnTo>
                    <a:pt x="3345" y="859"/>
                  </a:lnTo>
                  <a:lnTo>
                    <a:pt x="3271" y="820"/>
                  </a:lnTo>
                  <a:lnTo>
                    <a:pt x="3196" y="780"/>
                  </a:lnTo>
                  <a:lnTo>
                    <a:pt x="3196" y="780"/>
                  </a:lnTo>
                  <a:lnTo>
                    <a:pt x="3049" y="696"/>
                  </a:lnTo>
                  <a:lnTo>
                    <a:pt x="2904" y="617"/>
                  </a:lnTo>
                  <a:lnTo>
                    <a:pt x="2766" y="542"/>
                  </a:lnTo>
                  <a:lnTo>
                    <a:pt x="2632" y="475"/>
                  </a:lnTo>
                  <a:lnTo>
                    <a:pt x="2502" y="412"/>
                  </a:lnTo>
                  <a:lnTo>
                    <a:pt x="2377" y="354"/>
                  </a:lnTo>
                  <a:lnTo>
                    <a:pt x="2255" y="299"/>
                  </a:lnTo>
                  <a:lnTo>
                    <a:pt x="2137" y="250"/>
                  </a:lnTo>
                  <a:lnTo>
                    <a:pt x="2021" y="207"/>
                  </a:lnTo>
                  <a:lnTo>
                    <a:pt x="1912" y="166"/>
                  </a:lnTo>
                  <a:lnTo>
                    <a:pt x="1803" y="131"/>
                  </a:lnTo>
                  <a:lnTo>
                    <a:pt x="1699" y="100"/>
                  </a:lnTo>
                  <a:lnTo>
                    <a:pt x="1598" y="74"/>
                  </a:lnTo>
                  <a:lnTo>
                    <a:pt x="1499" y="52"/>
                  </a:lnTo>
                  <a:lnTo>
                    <a:pt x="1402" y="34"/>
                  </a:lnTo>
                  <a:lnTo>
                    <a:pt x="1309" y="19"/>
                  </a:lnTo>
                  <a:lnTo>
                    <a:pt x="1218" y="8"/>
                  </a:lnTo>
                  <a:lnTo>
                    <a:pt x="1129" y="2"/>
                  </a:lnTo>
                  <a:lnTo>
                    <a:pt x="1041" y="0"/>
                  </a:lnTo>
                  <a:lnTo>
                    <a:pt x="955" y="0"/>
                  </a:lnTo>
                  <a:lnTo>
                    <a:pt x="872" y="5"/>
                  </a:lnTo>
                  <a:lnTo>
                    <a:pt x="789" y="13"/>
                  </a:lnTo>
                  <a:lnTo>
                    <a:pt x="707" y="24"/>
                  </a:lnTo>
                  <a:lnTo>
                    <a:pt x="626" y="39"/>
                  </a:lnTo>
                  <a:lnTo>
                    <a:pt x="547" y="56"/>
                  </a:lnTo>
                  <a:lnTo>
                    <a:pt x="468" y="77"/>
                  </a:lnTo>
                  <a:lnTo>
                    <a:pt x="390" y="102"/>
                  </a:lnTo>
                  <a:lnTo>
                    <a:pt x="312" y="129"/>
                  </a:lnTo>
                  <a:lnTo>
                    <a:pt x="235" y="160"/>
                  </a:lnTo>
                  <a:lnTo>
                    <a:pt x="157" y="192"/>
                  </a:lnTo>
                  <a:lnTo>
                    <a:pt x="78" y="228"/>
                  </a:lnTo>
                  <a:lnTo>
                    <a:pt x="0" y="26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380437" name="Freeform 85"/>
            <p:cNvSpPr>
              <a:spLocks/>
            </p:cNvSpPr>
            <p:nvPr/>
          </p:nvSpPr>
          <p:spPr bwMode="auto">
            <a:xfrm>
              <a:off x="806" y="1176"/>
              <a:ext cx="5459" cy="514"/>
            </a:xfrm>
            <a:custGeom>
              <a:avLst/>
              <a:gdLst/>
              <a:ahLst/>
              <a:cxnLst>
                <a:cxn ang="0">
                  <a:pos x="5459" y="159"/>
                </a:cxn>
                <a:cxn ang="0">
                  <a:pos x="5428" y="221"/>
                </a:cxn>
                <a:cxn ang="0">
                  <a:pos x="5390" y="290"/>
                </a:cxn>
                <a:cxn ang="0">
                  <a:pos x="5334" y="376"/>
                </a:cxn>
                <a:cxn ang="0">
                  <a:pos x="5262" y="474"/>
                </a:cxn>
                <a:cxn ang="0">
                  <a:pos x="5173" y="579"/>
                </a:cxn>
                <a:cxn ang="0">
                  <a:pos x="5094" y="658"/>
                </a:cxn>
                <a:cxn ang="0">
                  <a:pos x="5035" y="710"/>
                </a:cxn>
                <a:cxn ang="0">
                  <a:pos x="4973" y="762"/>
                </a:cxn>
                <a:cxn ang="0">
                  <a:pos x="4905" y="809"/>
                </a:cxn>
                <a:cxn ang="0">
                  <a:pos x="4833" y="854"/>
                </a:cxn>
                <a:cxn ang="0">
                  <a:pos x="4755" y="896"/>
                </a:cxn>
                <a:cxn ang="0">
                  <a:pos x="4673" y="933"/>
                </a:cxn>
                <a:cxn ang="0">
                  <a:pos x="4586" y="965"/>
                </a:cxn>
                <a:cxn ang="0">
                  <a:pos x="4494" y="991"/>
                </a:cxn>
                <a:cxn ang="0">
                  <a:pos x="4395" y="1010"/>
                </a:cxn>
                <a:cxn ang="0">
                  <a:pos x="4294" y="1023"/>
                </a:cxn>
                <a:cxn ang="0">
                  <a:pos x="4186" y="1028"/>
                </a:cxn>
                <a:cxn ang="0">
                  <a:pos x="4072" y="1025"/>
                </a:cxn>
                <a:cxn ang="0">
                  <a:pos x="3954" y="1010"/>
                </a:cxn>
                <a:cxn ang="0">
                  <a:pos x="3830" y="988"/>
                </a:cxn>
                <a:cxn ang="0">
                  <a:pos x="3701" y="954"/>
                </a:cxn>
                <a:cxn ang="0">
                  <a:pos x="3567" y="909"/>
                </a:cxn>
                <a:cxn ang="0">
                  <a:pos x="3425" y="851"/>
                </a:cxn>
                <a:cxn ang="0">
                  <a:pos x="3279" y="779"/>
                </a:cxn>
                <a:cxn ang="0">
                  <a:pos x="3204" y="739"/>
                </a:cxn>
                <a:cxn ang="0">
                  <a:pos x="2910" y="582"/>
                </a:cxn>
                <a:cxn ang="0">
                  <a:pos x="2635" y="445"/>
                </a:cxn>
                <a:cxn ang="0">
                  <a:pos x="2377" y="327"/>
                </a:cxn>
                <a:cxn ang="0">
                  <a:pos x="2135" y="230"/>
                </a:cxn>
                <a:cxn ang="0">
                  <a:pos x="1909" y="150"/>
                </a:cxn>
                <a:cxn ang="0">
                  <a:pos x="1696" y="88"/>
                </a:cxn>
                <a:cxn ang="0">
                  <a:pos x="1495" y="43"/>
                </a:cxn>
                <a:cxn ang="0">
                  <a:pos x="1305" y="14"/>
                </a:cxn>
                <a:cxn ang="0">
                  <a:pos x="1124" y="1"/>
                </a:cxn>
                <a:cxn ang="0">
                  <a:pos x="951" y="3"/>
                </a:cxn>
                <a:cxn ang="0">
                  <a:pos x="784" y="19"/>
                </a:cxn>
                <a:cxn ang="0">
                  <a:pos x="623" y="48"/>
                </a:cxn>
                <a:cxn ang="0">
                  <a:pos x="465" y="92"/>
                </a:cxn>
                <a:cxn ang="0">
                  <a:pos x="309" y="145"/>
                </a:cxn>
                <a:cxn ang="0">
                  <a:pos x="155" y="211"/>
                </a:cxn>
                <a:cxn ang="0">
                  <a:pos x="0" y="289"/>
                </a:cxn>
              </a:cxnLst>
              <a:rect l="0" t="0" r="r" b="b"/>
              <a:pathLst>
                <a:path w="5459" h="1028">
                  <a:moveTo>
                    <a:pt x="5459" y="159"/>
                  </a:moveTo>
                  <a:lnTo>
                    <a:pt x="5459" y="159"/>
                  </a:lnTo>
                  <a:lnTo>
                    <a:pt x="5451" y="176"/>
                  </a:lnTo>
                  <a:lnTo>
                    <a:pt x="5428" y="221"/>
                  </a:lnTo>
                  <a:lnTo>
                    <a:pt x="5410" y="253"/>
                  </a:lnTo>
                  <a:lnTo>
                    <a:pt x="5390" y="290"/>
                  </a:lnTo>
                  <a:lnTo>
                    <a:pt x="5365" y="331"/>
                  </a:lnTo>
                  <a:lnTo>
                    <a:pt x="5334" y="376"/>
                  </a:lnTo>
                  <a:lnTo>
                    <a:pt x="5301" y="424"/>
                  </a:lnTo>
                  <a:lnTo>
                    <a:pt x="5262" y="474"/>
                  </a:lnTo>
                  <a:lnTo>
                    <a:pt x="5220" y="526"/>
                  </a:lnTo>
                  <a:lnTo>
                    <a:pt x="5173" y="579"/>
                  </a:lnTo>
                  <a:lnTo>
                    <a:pt x="5122" y="633"/>
                  </a:lnTo>
                  <a:lnTo>
                    <a:pt x="5094" y="658"/>
                  </a:lnTo>
                  <a:lnTo>
                    <a:pt x="5066" y="684"/>
                  </a:lnTo>
                  <a:lnTo>
                    <a:pt x="5035" y="710"/>
                  </a:lnTo>
                  <a:lnTo>
                    <a:pt x="5005" y="736"/>
                  </a:lnTo>
                  <a:lnTo>
                    <a:pt x="4973" y="762"/>
                  </a:lnTo>
                  <a:lnTo>
                    <a:pt x="4940" y="786"/>
                  </a:lnTo>
                  <a:lnTo>
                    <a:pt x="4905" y="809"/>
                  </a:lnTo>
                  <a:lnTo>
                    <a:pt x="4869" y="833"/>
                  </a:lnTo>
                  <a:lnTo>
                    <a:pt x="4833" y="854"/>
                  </a:lnTo>
                  <a:lnTo>
                    <a:pt x="4794" y="876"/>
                  </a:lnTo>
                  <a:lnTo>
                    <a:pt x="4755" y="896"/>
                  </a:lnTo>
                  <a:lnTo>
                    <a:pt x="4715" y="915"/>
                  </a:lnTo>
                  <a:lnTo>
                    <a:pt x="4673" y="933"/>
                  </a:lnTo>
                  <a:lnTo>
                    <a:pt x="4630" y="951"/>
                  </a:lnTo>
                  <a:lnTo>
                    <a:pt x="4586" y="965"/>
                  </a:lnTo>
                  <a:lnTo>
                    <a:pt x="4540" y="980"/>
                  </a:lnTo>
                  <a:lnTo>
                    <a:pt x="4494" y="991"/>
                  </a:lnTo>
                  <a:lnTo>
                    <a:pt x="4445" y="1002"/>
                  </a:lnTo>
                  <a:lnTo>
                    <a:pt x="4395" y="1010"/>
                  </a:lnTo>
                  <a:lnTo>
                    <a:pt x="4345" y="1018"/>
                  </a:lnTo>
                  <a:lnTo>
                    <a:pt x="4294" y="1023"/>
                  </a:lnTo>
                  <a:lnTo>
                    <a:pt x="4240" y="1027"/>
                  </a:lnTo>
                  <a:lnTo>
                    <a:pt x="4186" y="1028"/>
                  </a:lnTo>
                  <a:lnTo>
                    <a:pt x="4130" y="1028"/>
                  </a:lnTo>
                  <a:lnTo>
                    <a:pt x="4072" y="1025"/>
                  </a:lnTo>
                  <a:lnTo>
                    <a:pt x="4014" y="1018"/>
                  </a:lnTo>
                  <a:lnTo>
                    <a:pt x="3954" y="1010"/>
                  </a:lnTo>
                  <a:lnTo>
                    <a:pt x="3893" y="1001"/>
                  </a:lnTo>
                  <a:lnTo>
                    <a:pt x="3830" y="988"/>
                  </a:lnTo>
                  <a:lnTo>
                    <a:pt x="3766" y="972"/>
                  </a:lnTo>
                  <a:lnTo>
                    <a:pt x="3701" y="954"/>
                  </a:lnTo>
                  <a:lnTo>
                    <a:pt x="3635" y="933"/>
                  </a:lnTo>
                  <a:lnTo>
                    <a:pt x="3567" y="909"/>
                  </a:lnTo>
                  <a:lnTo>
                    <a:pt x="3496" y="881"/>
                  </a:lnTo>
                  <a:lnTo>
                    <a:pt x="3425" y="851"/>
                  </a:lnTo>
                  <a:lnTo>
                    <a:pt x="3353" y="817"/>
                  </a:lnTo>
                  <a:lnTo>
                    <a:pt x="3279" y="779"/>
                  </a:lnTo>
                  <a:lnTo>
                    <a:pt x="3204" y="739"/>
                  </a:lnTo>
                  <a:lnTo>
                    <a:pt x="3204" y="739"/>
                  </a:lnTo>
                  <a:lnTo>
                    <a:pt x="3054" y="658"/>
                  </a:lnTo>
                  <a:lnTo>
                    <a:pt x="2910" y="582"/>
                  </a:lnTo>
                  <a:lnTo>
                    <a:pt x="2770" y="511"/>
                  </a:lnTo>
                  <a:lnTo>
                    <a:pt x="2635" y="445"/>
                  </a:lnTo>
                  <a:lnTo>
                    <a:pt x="2503" y="384"/>
                  </a:lnTo>
                  <a:lnTo>
                    <a:pt x="2377" y="327"/>
                  </a:lnTo>
                  <a:lnTo>
                    <a:pt x="2254" y="277"/>
                  </a:lnTo>
                  <a:lnTo>
                    <a:pt x="2135" y="230"/>
                  </a:lnTo>
                  <a:lnTo>
                    <a:pt x="2021" y="189"/>
                  </a:lnTo>
                  <a:lnTo>
                    <a:pt x="1909" y="150"/>
                  </a:lnTo>
                  <a:lnTo>
                    <a:pt x="1800" y="117"/>
                  </a:lnTo>
                  <a:lnTo>
                    <a:pt x="1696" y="88"/>
                  </a:lnTo>
                  <a:lnTo>
                    <a:pt x="1595" y="64"/>
                  </a:lnTo>
                  <a:lnTo>
                    <a:pt x="1495" y="43"/>
                  </a:lnTo>
                  <a:lnTo>
                    <a:pt x="1399" y="27"/>
                  </a:lnTo>
                  <a:lnTo>
                    <a:pt x="1305" y="14"/>
                  </a:lnTo>
                  <a:lnTo>
                    <a:pt x="1213" y="6"/>
                  </a:lnTo>
                  <a:lnTo>
                    <a:pt x="1124" y="1"/>
                  </a:lnTo>
                  <a:lnTo>
                    <a:pt x="1037" y="0"/>
                  </a:lnTo>
                  <a:lnTo>
                    <a:pt x="951" y="3"/>
                  </a:lnTo>
                  <a:lnTo>
                    <a:pt x="867" y="9"/>
                  </a:lnTo>
                  <a:lnTo>
                    <a:pt x="784" y="19"/>
                  </a:lnTo>
                  <a:lnTo>
                    <a:pt x="704" y="32"/>
                  </a:lnTo>
                  <a:lnTo>
                    <a:pt x="623" y="48"/>
                  </a:lnTo>
                  <a:lnTo>
                    <a:pt x="544" y="67"/>
                  </a:lnTo>
                  <a:lnTo>
                    <a:pt x="465" y="92"/>
                  </a:lnTo>
                  <a:lnTo>
                    <a:pt x="387" y="117"/>
                  </a:lnTo>
                  <a:lnTo>
                    <a:pt x="309" y="145"/>
                  </a:lnTo>
                  <a:lnTo>
                    <a:pt x="232" y="177"/>
                  </a:lnTo>
                  <a:lnTo>
                    <a:pt x="155" y="211"/>
                  </a:lnTo>
                  <a:lnTo>
                    <a:pt x="77" y="248"/>
                  </a:lnTo>
                  <a:lnTo>
                    <a:pt x="0" y="289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380438" name="Freeform 86"/>
            <p:cNvSpPr>
              <a:spLocks/>
            </p:cNvSpPr>
            <p:nvPr/>
          </p:nvSpPr>
          <p:spPr bwMode="auto">
            <a:xfrm>
              <a:off x="835" y="1192"/>
              <a:ext cx="5455" cy="485"/>
            </a:xfrm>
            <a:custGeom>
              <a:avLst/>
              <a:gdLst/>
              <a:ahLst/>
              <a:cxnLst>
                <a:cxn ang="0">
                  <a:pos x="5455" y="71"/>
                </a:cxn>
                <a:cxn ang="0">
                  <a:pos x="5426" y="132"/>
                </a:cxn>
                <a:cxn ang="0">
                  <a:pos x="5388" y="203"/>
                </a:cxn>
                <a:cxn ang="0">
                  <a:pos x="5334" y="291"/>
                </a:cxn>
                <a:cxn ang="0">
                  <a:pos x="5263" y="391"/>
                </a:cxn>
                <a:cxn ang="0">
                  <a:pos x="5176" y="499"/>
                </a:cxn>
                <a:cxn ang="0">
                  <a:pos x="5098" y="580"/>
                </a:cxn>
                <a:cxn ang="0">
                  <a:pos x="5041" y="633"/>
                </a:cxn>
                <a:cxn ang="0">
                  <a:pos x="4979" y="685"/>
                </a:cxn>
                <a:cxn ang="0">
                  <a:pos x="4912" y="735"/>
                </a:cxn>
                <a:cxn ang="0">
                  <a:pos x="4840" y="781"/>
                </a:cxn>
                <a:cxn ang="0">
                  <a:pos x="4763" y="825"/>
                </a:cxn>
                <a:cxn ang="0">
                  <a:pos x="4682" y="864"/>
                </a:cxn>
                <a:cxn ang="0">
                  <a:pos x="4594" y="898"/>
                </a:cxn>
                <a:cxn ang="0">
                  <a:pos x="4502" y="927"/>
                </a:cxn>
                <a:cxn ang="0">
                  <a:pos x="4405" y="948"/>
                </a:cxn>
                <a:cxn ang="0">
                  <a:pos x="4304" y="962"/>
                </a:cxn>
                <a:cxn ang="0">
                  <a:pos x="4196" y="969"/>
                </a:cxn>
                <a:cxn ang="0">
                  <a:pos x="4083" y="967"/>
                </a:cxn>
                <a:cxn ang="0">
                  <a:pos x="3964" y="957"/>
                </a:cxn>
                <a:cxn ang="0">
                  <a:pos x="3840" y="936"/>
                </a:cxn>
                <a:cxn ang="0">
                  <a:pos x="3710" y="904"/>
                </a:cxn>
                <a:cxn ang="0">
                  <a:pos x="3574" y="861"/>
                </a:cxn>
                <a:cxn ang="0">
                  <a:pos x="3432" y="806"/>
                </a:cxn>
                <a:cxn ang="0">
                  <a:pos x="3285" y="738"/>
                </a:cxn>
                <a:cxn ang="0">
                  <a:pos x="3210" y="699"/>
                </a:cxn>
                <a:cxn ang="0">
                  <a:pos x="2913" y="547"/>
                </a:cxn>
                <a:cxn ang="0">
                  <a:pos x="2636" y="415"/>
                </a:cxn>
                <a:cxn ang="0">
                  <a:pos x="2377" y="302"/>
                </a:cxn>
                <a:cxn ang="0">
                  <a:pos x="2134" y="208"/>
                </a:cxn>
                <a:cxn ang="0">
                  <a:pos x="1906" y="132"/>
                </a:cxn>
                <a:cxn ang="0">
                  <a:pos x="1692" y="76"/>
                </a:cxn>
                <a:cxn ang="0">
                  <a:pos x="1491" y="34"/>
                </a:cxn>
                <a:cxn ang="0">
                  <a:pos x="1301" y="8"/>
                </a:cxn>
                <a:cxn ang="0">
                  <a:pos x="1119" y="0"/>
                </a:cxn>
                <a:cxn ang="0">
                  <a:pos x="945" y="5"/>
                </a:cxn>
                <a:cxn ang="0">
                  <a:pos x="780" y="24"/>
                </a:cxn>
                <a:cxn ang="0">
                  <a:pos x="619" y="56"/>
                </a:cxn>
                <a:cxn ang="0">
                  <a:pos x="461" y="103"/>
                </a:cxn>
                <a:cxn ang="0">
                  <a:pos x="307" y="161"/>
                </a:cxn>
                <a:cxn ang="0">
                  <a:pos x="153" y="231"/>
                </a:cxn>
                <a:cxn ang="0">
                  <a:pos x="0" y="312"/>
                </a:cxn>
              </a:cxnLst>
              <a:rect l="0" t="0" r="r" b="b"/>
              <a:pathLst>
                <a:path w="5455" h="970">
                  <a:moveTo>
                    <a:pt x="5455" y="71"/>
                  </a:moveTo>
                  <a:lnTo>
                    <a:pt x="5455" y="71"/>
                  </a:lnTo>
                  <a:lnTo>
                    <a:pt x="5448" y="87"/>
                  </a:lnTo>
                  <a:lnTo>
                    <a:pt x="5426" y="132"/>
                  </a:lnTo>
                  <a:lnTo>
                    <a:pt x="5409" y="165"/>
                  </a:lnTo>
                  <a:lnTo>
                    <a:pt x="5388" y="203"/>
                  </a:lnTo>
                  <a:lnTo>
                    <a:pt x="5363" y="245"/>
                  </a:lnTo>
                  <a:lnTo>
                    <a:pt x="5334" y="291"/>
                  </a:lnTo>
                  <a:lnTo>
                    <a:pt x="5301" y="339"/>
                  </a:lnTo>
                  <a:lnTo>
                    <a:pt x="5263" y="391"/>
                  </a:lnTo>
                  <a:lnTo>
                    <a:pt x="5222" y="444"/>
                  </a:lnTo>
                  <a:lnTo>
                    <a:pt x="5176" y="499"/>
                  </a:lnTo>
                  <a:lnTo>
                    <a:pt x="5126" y="552"/>
                  </a:lnTo>
                  <a:lnTo>
                    <a:pt x="5098" y="580"/>
                  </a:lnTo>
                  <a:lnTo>
                    <a:pt x="5070" y="607"/>
                  </a:lnTo>
                  <a:lnTo>
                    <a:pt x="5041" y="633"/>
                  </a:lnTo>
                  <a:lnTo>
                    <a:pt x="5011" y="659"/>
                  </a:lnTo>
                  <a:lnTo>
                    <a:pt x="4979" y="685"/>
                  </a:lnTo>
                  <a:lnTo>
                    <a:pt x="4945" y="710"/>
                  </a:lnTo>
                  <a:lnTo>
                    <a:pt x="4912" y="735"/>
                  </a:lnTo>
                  <a:lnTo>
                    <a:pt x="4876" y="759"/>
                  </a:lnTo>
                  <a:lnTo>
                    <a:pt x="4840" y="781"/>
                  </a:lnTo>
                  <a:lnTo>
                    <a:pt x="4802" y="804"/>
                  </a:lnTo>
                  <a:lnTo>
                    <a:pt x="4763" y="825"/>
                  </a:lnTo>
                  <a:lnTo>
                    <a:pt x="4723" y="844"/>
                  </a:lnTo>
                  <a:lnTo>
                    <a:pt x="4682" y="864"/>
                  </a:lnTo>
                  <a:lnTo>
                    <a:pt x="4639" y="882"/>
                  </a:lnTo>
                  <a:lnTo>
                    <a:pt x="4594" y="898"/>
                  </a:lnTo>
                  <a:lnTo>
                    <a:pt x="4550" y="912"/>
                  </a:lnTo>
                  <a:lnTo>
                    <a:pt x="4502" y="927"/>
                  </a:lnTo>
                  <a:lnTo>
                    <a:pt x="4455" y="938"/>
                  </a:lnTo>
                  <a:lnTo>
                    <a:pt x="4405" y="948"/>
                  </a:lnTo>
                  <a:lnTo>
                    <a:pt x="4355" y="956"/>
                  </a:lnTo>
                  <a:lnTo>
                    <a:pt x="4304" y="962"/>
                  </a:lnTo>
                  <a:lnTo>
                    <a:pt x="4250" y="967"/>
                  </a:lnTo>
                  <a:lnTo>
                    <a:pt x="4196" y="969"/>
                  </a:lnTo>
                  <a:lnTo>
                    <a:pt x="4140" y="970"/>
                  </a:lnTo>
                  <a:lnTo>
                    <a:pt x="4083" y="967"/>
                  </a:lnTo>
                  <a:lnTo>
                    <a:pt x="4023" y="964"/>
                  </a:lnTo>
                  <a:lnTo>
                    <a:pt x="3964" y="957"/>
                  </a:lnTo>
                  <a:lnTo>
                    <a:pt x="3903" y="948"/>
                  </a:lnTo>
                  <a:lnTo>
                    <a:pt x="3840" y="936"/>
                  </a:lnTo>
                  <a:lnTo>
                    <a:pt x="3775" y="922"/>
                  </a:lnTo>
                  <a:lnTo>
                    <a:pt x="3710" y="904"/>
                  </a:lnTo>
                  <a:lnTo>
                    <a:pt x="3643" y="885"/>
                  </a:lnTo>
                  <a:lnTo>
                    <a:pt x="3574" y="861"/>
                  </a:lnTo>
                  <a:lnTo>
                    <a:pt x="3504" y="835"/>
                  </a:lnTo>
                  <a:lnTo>
                    <a:pt x="3432" y="806"/>
                  </a:lnTo>
                  <a:lnTo>
                    <a:pt x="3360" y="773"/>
                  </a:lnTo>
                  <a:lnTo>
                    <a:pt x="3285" y="738"/>
                  </a:lnTo>
                  <a:lnTo>
                    <a:pt x="3210" y="699"/>
                  </a:lnTo>
                  <a:lnTo>
                    <a:pt x="3210" y="699"/>
                  </a:lnTo>
                  <a:lnTo>
                    <a:pt x="3059" y="620"/>
                  </a:lnTo>
                  <a:lnTo>
                    <a:pt x="2913" y="547"/>
                  </a:lnTo>
                  <a:lnTo>
                    <a:pt x="2772" y="478"/>
                  </a:lnTo>
                  <a:lnTo>
                    <a:pt x="2636" y="415"/>
                  </a:lnTo>
                  <a:lnTo>
                    <a:pt x="2505" y="357"/>
                  </a:lnTo>
                  <a:lnTo>
                    <a:pt x="2377" y="302"/>
                  </a:lnTo>
                  <a:lnTo>
                    <a:pt x="2253" y="253"/>
                  </a:lnTo>
                  <a:lnTo>
                    <a:pt x="2134" y="208"/>
                  </a:lnTo>
                  <a:lnTo>
                    <a:pt x="2019" y="169"/>
                  </a:lnTo>
                  <a:lnTo>
                    <a:pt x="1906" y="132"/>
                  </a:lnTo>
                  <a:lnTo>
                    <a:pt x="1798" y="102"/>
                  </a:lnTo>
                  <a:lnTo>
                    <a:pt x="1692" y="76"/>
                  </a:lnTo>
                  <a:lnTo>
                    <a:pt x="1590" y="52"/>
                  </a:lnTo>
                  <a:lnTo>
                    <a:pt x="1491" y="34"/>
                  </a:lnTo>
                  <a:lnTo>
                    <a:pt x="1394" y="19"/>
                  </a:lnTo>
                  <a:lnTo>
                    <a:pt x="1301" y="8"/>
                  </a:lnTo>
                  <a:lnTo>
                    <a:pt x="1209" y="2"/>
                  </a:lnTo>
                  <a:lnTo>
                    <a:pt x="1119" y="0"/>
                  </a:lnTo>
                  <a:lnTo>
                    <a:pt x="1031" y="0"/>
                  </a:lnTo>
                  <a:lnTo>
                    <a:pt x="945" y="5"/>
                  </a:lnTo>
                  <a:lnTo>
                    <a:pt x="862" y="13"/>
                  </a:lnTo>
                  <a:lnTo>
                    <a:pt x="780" y="24"/>
                  </a:lnTo>
                  <a:lnTo>
                    <a:pt x="698" y="39"/>
                  </a:lnTo>
                  <a:lnTo>
                    <a:pt x="619" y="56"/>
                  </a:lnTo>
                  <a:lnTo>
                    <a:pt x="540" y="79"/>
                  </a:lnTo>
                  <a:lnTo>
                    <a:pt x="461" y="103"/>
                  </a:lnTo>
                  <a:lnTo>
                    <a:pt x="384" y="131"/>
                  </a:lnTo>
                  <a:lnTo>
                    <a:pt x="307" y="161"/>
                  </a:lnTo>
                  <a:lnTo>
                    <a:pt x="230" y="194"/>
                  </a:lnTo>
                  <a:lnTo>
                    <a:pt x="153" y="231"/>
                  </a:lnTo>
                  <a:lnTo>
                    <a:pt x="76" y="270"/>
                  </a:lnTo>
                  <a:lnTo>
                    <a:pt x="0" y="31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380439" name="Freeform 87"/>
            <p:cNvSpPr>
              <a:spLocks/>
            </p:cNvSpPr>
            <p:nvPr/>
          </p:nvSpPr>
          <p:spPr bwMode="auto">
            <a:xfrm>
              <a:off x="864" y="1198"/>
              <a:ext cx="5451" cy="465"/>
            </a:xfrm>
            <a:custGeom>
              <a:avLst/>
              <a:gdLst/>
              <a:ahLst/>
              <a:cxnLst>
                <a:cxn ang="0">
                  <a:pos x="5451" y="0"/>
                </a:cxn>
                <a:cxn ang="0">
                  <a:pos x="5423" y="63"/>
                </a:cxn>
                <a:cxn ang="0">
                  <a:pos x="5386" y="134"/>
                </a:cxn>
                <a:cxn ang="0">
                  <a:pos x="5334" y="224"/>
                </a:cxn>
                <a:cxn ang="0">
                  <a:pos x="5265" y="326"/>
                </a:cxn>
                <a:cxn ang="0">
                  <a:pos x="5179" y="436"/>
                </a:cxn>
                <a:cxn ang="0">
                  <a:pos x="5102" y="518"/>
                </a:cxn>
                <a:cxn ang="0">
                  <a:pos x="5046" y="573"/>
                </a:cxn>
                <a:cxn ang="0">
                  <a:pos x="4983" y="628"/>
                </a:cxn>
                <a:cxn ang="0">
                  <a:pos x="4918" y="678"/>
                </a:cxn>
                <a:cxn ang="0">
                  <a:pos x="4847" y="726"/>
                </a:cxn>
                <a:cxn ang="0">
                  <a:pos x="4771" y="772"/>
                </a:cxn>
                <a:cxn ang="0">
                  <a:pos x="4689" y="814"/>
                </a:cxn>
                <a:cxn ang="0">
                  <a:pos x="4603" y="849"/>
                </a:cxn>
                <a:cxn ang="0">
                  <a:pos x="4512" y="880"/>
                </a:cxn>
                <a:cxn ang="0">
                  <a:pos x="4415" y="902"/>
                </a:cxn>
                <a:cxn ang="0">
                  <a:pos x="4312" y="920"/>
                </a:cxn>
                <a:cxn ang="0">
                  <a:pos x="4206" y="928"/>
                </a:cxn>
                <a:cxn ang="0">
                  <a:pos x="4092" y="930"/>
                </a:cxn>
                <a:cxn ang="0">
                  <a:pos x="3974" y="920"/>
                </a:cxn>
                <a:cxn ang="0">
                  <a:pos x="3849" y="902"/>
                </a:cxn>
                <a:cxn ang="0">
                  <a:pos x="3718" y="873"/>
                </a:cxn>
                <a:cxn ang="0">
                  <a:pos x="3582" y="833"/>
                </a:cxn>
                <a:cxn ang="0">
                  <a:pos x="3440" y="780"/>
                </a:cxn>
                <a:cxn ang="0">
                  <a:pos x="3292" y="715"/>
                </a:cxn>
                <a:cxn ang="0">
                  <a:pos x="3216" y="678"/>
                </a:cxn>
                <a:cxn ang="0">
                  <a:pos x="2917" y="531"/>
                </a:cxn>
                <a:cxn ang="0">
                  <a:pos x="2638" y="403"/>
                </a:cxn>
                <a:cxn ang="0">
                  <a:pos x="2377" y="295"/>
                </a:cxn>
                <a:cxn ang="0">
                  <a:pos x="2133" y="206"/>
                </a:cxn>
                <a:cxn ang="0">
                  <a:pos x="1903" y="135"/>
                </a:cxn>
                <a:cxn ang="0">
                  <a:pos x="1688" y="81"/>
                </a:cxn>
                <a:cxn ang="0">
                  <a:pos x="1487" y="43"/>
                </a:cxn>
                <a:cxn ang="0">
                  <a:pos x="1295" y="22"/>
                </a:cxn>
                <a:cxn ang="0">
                  <a:pos x="1115" y="16"/>
                </a:cxn>
                <a:cxn ang="0">
                  <a:pos x="941" y="26"/>
                </a:cxn>
                <a:cxn ang="0">
                  <a:pos x="775" y="48"/>
                </a:cxn>
                <a:cxn ang="0">
                  <a:pos x="615" y="85"/>
                </a:cxn>
                <a:cxn ang="0">
                  <a:pos x="458" y="134"/>
                </a:cxn>
                <a:cxn ang="0">
                  <a:pos x="304" y="195"/>
                </a:cxn>
                <a:cxn ang="0">
                  <a:pos x="153" y="268"/>
                </a:cxn>
                <a:cxn ang="0">
                  <a:pos x="0" y="352"/>
                </a:cxn>
              </a:cxnLst>
              <a:rect l="0" t="0" r="r" b="b"/>
              <a:pathLst>
                <a:path w="5451" h="930">
                  <a:moveTo>
                    <a:pt x="5451" y="0"/>
                  </a:moveTo>
                  <a:lnTo>
                    <a:pt x="5451" y="0"/>
                  </a:lnTo>
                  <a:lnTo>
                    <a:pt x="5444" y="18"/>
                  </a:lnTo>
                  <a:lnTo>
                    <a:pt x="5423" y="63"/>
                  </a:lnTo>
                  <a:lnTo>
                    <a:pt x="5406" y="97"/>
                  </a:lnTo>
                  <a:lnTo>
                    <a:pt x="5386" y="134"/>
                  </a:lnTo>
                  <a:lnTo>
                    <a:pt x="5362" y="177"/>
                  </a:lnTo>
                  <a:lnTo>
                    <a:pt x="5334" y="224"/>
                  </a:lnTo>
                  <a:lnTo>
                    <a:pt x="5301" y="274"/>
                  </a:lnTo>
                  <a:lnTo>
                    <a:pt x="5265" y="326"/>
                  </a:lnTo>
                  <a:lnTo>
                    <a:pt x="5223" y="381"/>
                  </a:lnTo>
                  <a:lnTo>
                    <a:pt x="5179" y="436"/>
                  </a:lnTo>
                  <a:lnTo>
                    <a:pt x="5129" y="491"/>
                  </a:lnTo>
                  <a:lnTo>
                    <a:pt x="5102" y="518"/>
                  </a:lnTo>
                  <a:lnTo>
                    <a:pt x="5075" y="546"/>
                  </a:lnTo>
                  <a:lnTo>
                    <a:pt x="5046" y="573"/>
                  </a:lnTo>
                  <a:lnTo>
                    <a:pt x="5015" y="600"/>
                  </a:lnTo>
                  <a:lnTo>
                    <a:pt x="4983" y="628"/>
                  </a:lnTo>
                  <a:lnTo>
                    <a:pt x="4951" y="654"/>
                  </a:lnTo>
                  <a:lnTo>
                    <a:pt x="4918" y="678"/>
                  </a:lnTo>
                  <a:lnTo>
                    <a:pt x="4883" y="704"/>
                  </a:lnTo>
                  <a:lnTo>
                    <a:pt x="4847" y="726"/>
                  </a:lnTo>
                  <a:lnTo>
                    <a:pt x="4809" y="751"/>
                  </a:lnTo>
                  <a:lnTo>
                    <a:pt x="4771" y="772"/>
                  </a:lnTo>
                  <a:lnTo>
                    <a:pt x="4730" y="793"/>
                  </a:lnTo>
                  <a:lnTo>
                    <a:pt x="4689" y="814"/>
                  </a:lnTo>
                  <a:lnTo>
                    <a:pt x="4647" y="831"/>
                  </a:lnTo>
                  <a:lnTo>
                    <a:pt x="4603" y="849"/>
                  </a:lnTo>
                  <a:lnTo>
                    <a:pt x="4558" y="865"/>
                  </a:lnTo>
                  <a:lnTo>
                    <a:pt x="4512" y="880"/>
                  </a:lnTo>
                  <a:lnTo>
                    <a:pt x="4464" y="891"/>
                  </a:lnTo>
                  <a:lnTo>
                    <a:pt x="4415" y="902"/>
                  </a:lnTo>
                  <a:lnTo>
                    <a:pt x="4365" y="912"/>
                  </a:lnTo>
                  <a:lnTo>
                    <a:pt x="4312" y="920"/>
                  </a:lnTo>
                  <a:lnTo>
                    <a:pt x="4260" y="925"/>
                  </a:lnTo>
                  <a:lnTo>
                    <a:pt x="4206" y="928"/>
                  </a:lnTo>
                  <a:lnTo>
                    <a:pt x="4150" y="930"/>
                  </a:lnTo>
                  <a:lnTo>
                    <a:pt x="4092" y="930"/>
                  </a:lnTo>
                  <a:lnTo>
                    <a:pt x="4033" y="927"/>
                  </a:lnTo>
                  <a:lnTo>
                    <a:pt x="3974" y="920"/>
                  </a:lnTo>
                  <a:lnTo>
                    <a:pt x="3911" y="912"/>
                  </a:lnTo>
                  <a:lnTo>
                    <a:pt x="3849" y="902"/>
                  </a:lnTo>
                  <a:lnTo>
                    <a:pt x="3785" y="889"/>
                  </a:lnTo>
                  <a:lnTo>
                    <a:pt x="3718" y="873"/>
                  </a:lnTo>
                  <a:lnTo>
                    <a:pt x="3652" y="854"/>
                  </a:lnTo>
                  <a:lnTo>
                    <a:pt x="3582" y="833"/>
                  </a:lnTo>
                  <a:lnTo>
                    <a:pt x="3511" y="809"/>
                  </a:lnTo>
                  <a:lnTo>
                    <a:pt x="3440" y="780"/>
                  </a:lnTo>
                  <a:lnTo>
                    <a:pt x="3367" y="749"/>
                  </a:lnTo>
                  <a:lnTo>
                    <a:pt x="3292" y="715"/>
                  </a:lnTo>
                  <a:lnTo>
                    <a:pt x="3216" y="678"/>
                  </a:lnTo>
                  <a:lnTo>
                    <a:pt x="3216" y="678"/>
                  </a:lnTo>
                  <a:lnTo>
                    <a:pt x="3063" y="602"/>
                  </a:lnTo>
                  <a:lnTo>
                    <a:pt x="2917" y="531"/>
                  </a:lnTo>
                  <a:lnTo>
                    <a:pt x="2774" y="465"/>
                  </a:lnTo>
                  <a:lnTo>
                    <a:pt x="2638" y="403"/>
                  </a:lnTo>
                  <a:lnTo>
                    <a:pt x="2505" y="347"/>
                  </a:lnTo>
                  <a:lnTo>
                    <a:pt x="2377" y="295"/>
                  </a:lnTo>
                  <a:lnTo>
                    <a:pt x="2252" y="248"/>
                  </a:lnTo>
                  <a:lnTo>
                    <a:pt x="2133" y="206"/>
                  </a:lnTo>
                  <a:lnTo>
                    <a:pt x="2016" y="168"/>
                  </a:lnTo>
                  <a:lnTo>
                    <a:pt x="1903" y="135"/>
                  </a:lnTo>
                  <a:lnTo>
                    <a:pt x="1795" y="106"/>
                  </a:lnTo>
                  <a:lnTo>
                    <a:pt x="1688" y="81"/>
                  </a:lnTo>
                  <a:lnTo>
                    <a:pt x="1587" y="60"/>
                  </a:lnTo>
                  <a:lnTo>
                    <a:pt x="1487" y="43"/>
                  </a:lnTo>
                  <a:lnTo>
                    <a:pt x="1390" y="30"/>
                  </a:lnTo>
                  <a:lnTo>
                    <a:pt x="1295" y="22"/>
                  </a:lnTo>
                  <a:lnTo>
                    <a:pt x="1204" y="18"/>
                  </a:lnTo>
                  <a:lnTo>
                    <a:pt x="1115" y="16"/>
                  </a:lnTo>
                  <a:lnTo>
                    <a:pt x="1027" y="19"/>
                  </a:lnTo>
                  <a:lnTo>
                    <a:pt x="941" y="26"/>
                  </a:lnTo>
                  <a:lnTo>
                    <a:pt x="858" y="35"/>
                  </a:lnTo>
                  <a:lnTo>
                    <a:pt x="775" y="48"/>
                  </a:lnTo>
                  <a:lnTo>
                    <a:pt x="694" y="64"/>
                  </a:lnTo>
                  <a:lnTo>
                    <a:pt x="615" y="85"/>
                  </a:lnTo>
                  <a:lnTo>
                    <a:pt x="536" y="108"/>
                  </a:lnTo>
                  <a:lnTo>
                    <a:pt x="458" y="134"/>
                  </a:lnTo>
                  <a:lnTo>
                    <a:pt x="382" y="163"/>
                  </a:lnTo>
                  <a:lnTo>
                    <a:pt x="304" y="195"/>
                  </a:lnTo>
                  <a:lnTo>
                    <a:pt x="228" y="231"/>
                  </a:lnTo>
                  <a:lnTo>
                    <a:pt x="153" y="268"/>
                  </a:lnTo>
                  <a:lnTo>
                    <a:pt x="76" y="310"/>
                  </a:lnTo>
                  <a:lnTo>
                    <a:pt x="0" y="35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380440" name="Freeform 88"/>
            <p:cNvSpPr>
              <a:spLocks/>
            </p:cNvSpPr>
            <p:nvPr/>
          </p:nvSpPr>
          <p:spPr bwMode="auto">
            <a:xfrm>
              <a:off x="893" y="1169"/>
              <a:ext cx="5447" cy="482"/>
            </a:xfrm>
            <a:custGeom>
              <a:avLst/>
              <a:gdLst/>
              <a:ahLst/>
              <a:cxnLst>
                <a:cxn ang="0">
                  <a:pos x="5447" y="0"/>
                </a:cxn>
                <a:cxn ang="0">
                  <a:pos x="5419" y="64"/>
                </a:cxn>
                <a:cxn ang="0">
                  <a:pos x="5383" y="137"/>
                </a:cxn>
                <a:cxn ang="0">
                  <a:pos x="5332" y="227"/>
                </a:cxn>
                <a:cxn ang="0">
                  <a:pos x="5265" y="332"/>
                </a:cxn>
                <a:cxn ang="0">
                  <a:pos x="5180" y="444"/>
                </a:cxn>
                <a:cxn ang="0">
                  <a:pos x="5105" y="529"/>
                </a:cxn>
                <a:cxn ang="0">
                  <a:pos x="5048" y="586"/>
                </a:cxn>
                <a:cxn ang="0">
                  <a:pos x="4989" y="641"/>
                </a:cxn>
                <a:cxn ang="0">
                  <a:pos x="4923" y="692"/>
                </a:cxn>
                <a:cxn ang="0">
                  <a:pos x="4853" y="744"/>
                </a:cxn>
                <a:cxn ang="0">
                  <a:pos x="4778" y="791"/>
                </a:cxn>
                <a:cxn ang="0">
                  <a:pos x="4697" y="833"/>
                </a:cxn>
                <a:cxn ang="0">
                  <a:pos x="4611" y="870"/>
                </a:cxn>
                <a:cxn ang="0">
                  <a:pos x="4521" y="902"/>
                </a:cxn>
                <a:cxn ang="0">
                  <a:pos x="4424" y="928"/>
                </a:cxn>
                <a:cxn ang="0">
                  <a:pos x="4322" y="947"/>
                </a:cxn>
                <a:cxn ang="0">
                  <a:pos x="4214" y="959"/>
                </a:cxn>
                <a:cxn ang="0">
                  <a:pos x="4102" y="962"/>
                </a:cxn>
                <a:cxn ang="0">
                  <a:pos x="3982" y="956"/>
                </a:cxn>
                <a:cxn ang="0">
                  <a:pos x="3857" y="939"/>
                </a:cxn>
                <a:cxn ang="0">
                  <a:pos x="3727" y="914"/>
                </a:cxn>
                <a:cxn ang="0">
                  <a:pos x="3591" y="875"/>
                </a:cxn>
                <a:cxn ang="0">
                  <a:pos x="3448" y="825"/>
                </a:cxn>
                <a:cxn ang="0">
                  <a:pos x="3298" y="763"/>
                </a:cxn>
                <a:cxn ang="0">
                  <a:pos x="3221" y="726"/>
                </a:cxn>
                <a:cxn ang="0">
                  <a:pos x="2920" y="586"/>
                </a:cxn>
                <a:cxn ang="0">
                  <a:pos x="2640" y="463"/>
                </a:cxn>
                <a:cxn ang="0">
                  <a:pos x="2376" y="360"/>
                </a:cxn>
                <a:cxn ang="0">
                  <a:pos x="2131" y="276"/>
                </a:cxn>
                <a:cxn ang="0">
                  <a:pos x="1901" y="208"/>
                </a:cxn>
                <a:cxn ang="0">
                  <a:pos x="1686" y="158"/>
                </a:cxn>
                <a:cxn ang="0">
                  <a:pos x="1483" y="124"/>
                </a:cxn>
                <a:cxn ang="0">
                  <a:pos x="1291" y="108"/>
                </a:cxn>
                <a:cxn ang="0">
                  <a:pos x="1111" y="105"/>
                </a:cxn>
                <a:cxn ang="0">
                  <a:pos x="937" y="118"/>
                </a:cxn>
                <a:cxn ang="0">
                  <a:pos x="772" y="143"/>
                </a:cxn>
                <a:cxn ang="0">
                  <a:pos x="612" y="184"/>
                </a:cxn>
                <a:cxn ang="0">
                  <a:pos x="457" y="237"/>
                </a:cxn>
                <a:cxn ang="0">
                  <a:pos x="303" y="302"/>
                </a:cxn>
                <a:cxn ang="0">
                  <a:pos x="151" y="378"/>
                </a:cxn>
                <a:cxn ang="0">
                  <a:pos x="0" y="465"/>
                </a:cxn>
              </a:cxnLst>
              <a:rect l="0" t="0" r="r" b="b"/>
              <a:pathLst>
                <a:path w="5447" h="962">
                  <a:moveTo>
                    <a:pt x="5447" y="0"/>
                  </a:moveTo>
                  <a:lnTo>
                    <a:pt x="5447" y="0"/>
                  </a:lnTo>
                  <a:lnTo>
                    <a:pt x="5440" y="17"/>
                  </a:lnTo>
                  <a:lnTo>
                    <a:pt x="5419" y="64"/>
                  </a:lnTo>
                  <a:lnTo>
                    <a:pt x="5402" y="98"/>
                  </a:lnTo>
                  <a:lnTo>
                    <a:pt x="5383" y="137"/>
                  </a:lnTo>
                  <a:lnTo>
                    <a:pt x="5359" y="181"/>
                  </a:lnTo>
                  <a:lnTo>
                    <a:pt x="5332" y="227"/>
                  </a:lnTo>
                  <a:lnTo>
                    <a:pt x="5300" y="279"/>
                  </a:lnTo>
                  <a:lnTo>
                    <a:pt x="5265" y="332"/>
                  </a:lnTo>
                  <a:lnTo>
                    <a:pt x="5225" y="387"/>
                  </a:lnTo>
                  <a:lnTo>
                    <a:pt x="5180" y="444"/>
                  </a:lnTo>
                  <a:lnTo>
                    <a:pt x="5130" y="500"/>
                  </a:lnTo>
                  <a:lnTo>
                    <a:pt x="5105" y="529"/>
                  </a:lnTo>
                  <a:lnTo>
                    <a:pt x="5078" y="557"/>
                  </a:lnTo>
                  <a:lnTo>
                    <a:pt x="5048" y="586"/>
                  </a:lnTo>
                  <a:lnTo>
                    <a:pt x="5019" y="613"/>
                  </a:lnTo>
                  <a:lnTo>
                    <a:pt x="4989" y="641"/>
                  </a:lnTo>
                  <a:lnTo>
                    <a:pt x="4957" y="667"/>
                  </a:lnTo>
                  <a:lnTo>
                    <a:pt x="4923" y="692"/>
                  </a:lnTo>
                  <a:lnTo>
                    <a:pt x="4889" y="718"/>
                  </a:lnTo>
                  <a:lnTo>
                    <a:pt x="4853" y="744"/>
                  </a:lnTo>
                  <a:lnTo>
                    <a:pt x="4815" y="767"/>
                  </a:lnTo>
                  <a:lnTo>
                    <a:pt x="4778" y="791"/>
                  </a:lnTo>
                  <a:lnTo>
                    <a:pt x="4737" y="812"/>
                  </a:lnTo>
                  <a:lnTo>
                    <a:pt x="4697" y="833"/>
                  </a:lnTo>
                  <a:lnTo>
                    <a:pt x="4654" y="852"/>
                  </a:lnTo>
                  <a:lnTo>
                    <a:pt x="4611" y="870"/>
                  </a:lnTo>
                  <a:lnTo>
                    <a:pt x="4567" y="888"/>
                  </a:lnTo>
                  <a:lnTo>
                    <a:pt x="4521" y="902"/>
                  </a:lnTo>
                  <a:lnTo>
                    <a:pt x="4472" y="917"/>
                  </a:lnTo>
                  <a:lnTo>
                    <a:pt x="4424" y="928"/>
                  </a:lnTo>
                  <a:lnTo>
                    <a:pt x="4374" y="939"/>
                  </a:lnTo>
                  <a:lnTo>
                    <a:pt x="4322" y="947"/>
                  </a:lnTo>
                  <a:lnTo>
                    <a:pt x="4270" y="954"/>
                  </a:lnTo>
                  <a:lnTo>
                    <a:pt x="4214" y="959"/>
                  </a:lnTo>
                  <a:lnTo>
                    <a:pt x="4158" y="962"/>
                  </a:lnTo>
                  <a:lnTo>
                    <a:pt x="4102" y="962"/>
                  </a:lnTo>
                  <a:lnTo>
                    <a:pt x="4043" y="960"/>
                  </a:lnTo>
                  <a:lnTo>
                    <a:pt x="3982" y="956"/>
                  </a:lnTo>
                  <a:lnTo>
                    <a:pt x="3921" y="949"/>
                  </a:lnTo>
                  <a:lnTo>
                    <a:pt x="3857" y="939"/>
                  </a:lnTo>
                  <a:lnTo>
                    <a:pt x="3793" y="928"/>
                  </a:lnTo>
                  <a:lnTo>
                    <a:pt x="3727" y="914"/>
                  </a:lnTo>
                  <a:lnTo>
                    <a:pt x="3659" y="896"/>
                  </a:lnTo>
                  <a:lnTo>
                    <a:pt x="3591" y="875"/>
                  </a:lnTo>
                  <a:lnTo>
                    <a:pt x="3520" y="852"/>
                  </a:lnTo>
                  <a:lnTo>
                    <a:pt x="3448" y="825"/>
                  </a:lnTo>
                  <a:lnTo>
                    <a:pt x="3373" y="796"/>
                  </a:lnTo>
                  <a:lnTo>
                    <a:pt x="3298" y="763"/>
                  </a:lnTo>
                  <a:lnTo>
                    <a:pt x="3221" y="726"/>
                  </a:lnTo>
                  <a:lnTo>
                    <a:pt x="3221" y="726"/>
                  </a:lnTo>
                  <a:lnTo>
                    <a:pt x="3067" y="654"/>
                  </a:lnTo>
                  <a:lnTo>
                    <a:pt x="2920" y="586"/>
                  </a:lnTo>
                  <a:lnTo>
                    <a:pt x="2777" y="521"/>
                  </a:lnTo>
                  <a:lnTo>
                    <a:pt x="2640" y="463"/>
                  </a:lnTo>
                  <a:lnTo>
                    <a:pt x="2505" y="410"/>
                  </a:lnTo>
                  <a:lnTo>
                    <a:pt x="2376" y="360"/>
                  </a:lnTo>
                  <a:lnTo>
                    <a:pt x="2252" y="315"/>
                  </a:lnTo>
                  <a:lnTo>
                    <a:pt x="2131" y="276"/>
                  </a:lnTo>
                  <a:lnTo>
                    <a:pt x="2015" y="240"/>
                  </a:lnTo>
                  <a:lnTo>
                    <a:pt x="1901" y="208"/>
                  </a:lnTo>
                  <a:lnTo>
                    <a:pt x="1791" y="181"/>
                  </a:lnTo>
                  <a:lnTo>
                    <a:pt x="1686" y="158"/>
                  </a:lnTo>
                  <a:lnTo>
                    <a:pt x="1583" y="140"/>
                  </a:lnTo>
                  <a:lnTo>
                    <a:pt x="1483" y="124"/>
                  </a:lnTo>
                  <a:lnTo>
                    <a:pt x="1386" y="114"/>
                  </a:lnTo>
                  <a:lnTo>
                    <a:pt x="1291" y="108"/>
                  </a:lnTo>
                  <a:lnTo>
                    <a:pt x="1200" y="105"/>
                  </a:lnTo>
                  <a:lnTo>
                    <a:pt x="1111" y="105"/>
                  </a:lnTo>
                  <a:lnTo>
                    <a:pt x="1023" y="109"/>
                  </a:lnTo>
                  <a:lnTo>
                    <a:pt x="937" y="118"/>
                  </a:lnTo>
                  <a:lnTo>
                    <a:pt x="854" y="129"/>
                  </a:lnTo>
                  <a:lnTo>
                    <a:pt x="772" y="143"/>
                  </a:lnTo>
                  <a:lnTo>
                    <a:pt x="692" y="163"/>
                  </a:lnTo>
                  <a:lnTo>
                    <a:pt x="612" y="184"/>
                  </a:lnTo>
                  <a:lnTo>
                    <a:pt x="533" y="208"/>
                  </a:lnTo>
                  <a:lnTo>
                    <a:pt x="457" y="237"/>
                  </a:lnTo>
                  <a:lnTo>
                    <a:pt x="379" y="268"/>
                  </a:lnTo>
                  <a:lnTo>
                    <a:pt x="303" y="302"/>
                  </a:lnTo>
                  <a:lnTo>
                    <a:pt x="228" y="339"/>
                  </a:lnTo>
                  <a:lnTo>
                    <a:pt x="151" y="378"/>
                  </a:lnTo>
                  <a:lnTo>
                    <a:pt x="76" y="419"/>
                  </a:lnTo>
                  <a:lnTo>
                    <a:pt x="0" y="465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380441" name="Freeform 89"/>
            <p:cNvSpPr>
              <a:spLocks/>
            </p:cNvSpPr>
            <p:nvPr/>
          </p:nvSpPr>
          <p:spPr bwMode="auto">
            <a:xfrm>
              <a:off x="925" y="1141"/>
              <a:ext cx="5439" cy="497"/>
            </a:xfrm>
            <a:custGeom>
              <a:avLst/>
              <a:gdLst/>
              <a:ahLst/>
              <a:cxnLst>
                <a:cxn ang="0">
                  <a:pos x="5439" y="0"/>
                </a:cxn>
                <a:cxn ang="0">
                  <a:pos x="5412" y="65"/>
                </a:cxn>
                <a:cxn ang="0">
                  <a:pos x="5377" y="137"/>
                </a:cxn>
                <a:cxn ang="0">
                  <a:pos x="5327" y="231"/>
                </a:cxn>
                <a:cxn ang="0">
                  <a:pos x="5261" y="336"/>
                </a:cxn>
                <a:cxn ang="0">
                  <a:pos x="5179" y="451"/>
                </a:cxn>
                <a:cxn ang="0">
                  <a:pos x="5104" y="538"/>
                </a:cxn>
                <a:cxn ang="0">
                  <a:pos x="5050" y="596"/>
                </a:cxn>
                <a:cxn ang="0">
                  <a:pos x="4990" y="652"/>
                </a:cxn>
                <a:cxn ang="0">
                  <a:pos x="4925" y="706"/>
                </a:cxn>
                <a:cxn ang="0">
                  <a:pos x="4855" y="759"/>
                </a:cxn>
                <a:cxn ang="0">
                  <a:pos x="4780" y="808"/>
                </a:cxn>
                <a:cxn ang="0">
                  <a:pos x="4701" y="851"/>
                </a:cxn>
                <a:cxn ang="0">
                  <a:pos x="4617" y="891"/>
                </a:cxn>
                <a:cxn ang="0">
                  <a:pos x="4526" y="925"/>
                </a:cxn>
                <a:cxn ang="0">
                  <a:pos x="4429" y="953"/>
                </a:cxn>
                <a:cxn ang="0">
                  <a:pos x="4328" y="975"/>
                </a:cxn>
                <a:cxn ang="0">
                  <a:pos x="4221" y="988"/>
                </a:cxn>
                <a:cxn ang="0">
                  <a:pos x="4108" y="993"/>
                </a:cxn>
                <a:cxn ang="0">
                  <a:pos x="3989" y="990"/>
                </a:cxn>
                <a:cxn ang="0">
                  <a:pos x="3864" y="975"/>
                </a:cxn>
                <a:cxn ang="0">
                  <a:pos x="3732" y="951"/>
                </a:cxn>
                <a:cxn ang="0">
                  <a:pos x="3595" y="917"/>
                </a:cxn>
                <a:cxn ang="0">
                  <a:pos x="3452" y="869"/>
                </a:cxn>
                <a:cxn ang="0">
                  <a:pos x="3302" y="809"/>
                </a:cxn>
                <a:cxn ang="0">
                  <a:pos x="3224" y="775"/>
                </a:cxn>
                <a:cxn ang="0">
                  <a:pos x="2921" y="638"/>
                </a:cxn>
                <a:cxn ang="0">
                  <a:pos x="2638" y="522"/>
                </a:cxn>
                <a:cxn ang="0">
                  <a:pos x="2374" y="423"/>
                </a:cxn>
                <a:cxn ang="0">
                  <a:pos x="2127" y="342"/>
                </a:cxn>
                <a:cxn ang="0">
                  <a:pos x="1897" y="281"/>
                </a:cxn>
                <a:cxn ang="0">
                  <a:pos x="1680" y="234"/>
                </a:cxn>
                <a:cxn ang="0">
                  <a:pos x="1477" y="205"/>
                </a:cxn>
                <a:cxn ang="0">
                  <a:pos x="1286" y="191"/>
                </a:cxn>
                <a:cxn ang="0">
                  <a:pos x="1104" y="192"/>
                </a:cxn>
                <a:cxn ang="0">
                  <a:pos x="932" y="208"/>
                </a:cxn>
                <a:cxn ang="0">
                  <a:pos x="766" y="239"/>
                </a:cxn>
                <a:cxn ang="0">
                  <a:pos x="607" y="283"/>
                </a:cxn>
                <a:cxn ang="0">
                  <a:pos x="453" y="338"/>
                </a:cxn>
                <a:cxn ang="0">
                  <a:pos x="300" y="407"/>
                </a:cxn>
                <a:cxn ang="0">
                  <a:pos x="150" y="486"/>
                </a:cxn>
                <a:cxn ang="0">
                  <a:pos x="0" y="578"/>
                </a:cxn>
              </a:cxnLst>
              <a:rect l="0" t="0" r="r" b="b"/>
              <a:pathLst>
                <a:path w="5439" h="993">
                  <a:moveTo>
                    <a:pt x="5439" y="0"/>
                  </a:moveTo>
                  <a:lnTo>
                    <a:pt x="5439" y="0"/>
                  </a:lnTo>
                  <a:lnTo>
                    <a:pt x="5432" y="18"/>
                  </a:lnTo>
                  <a:lnTo>
                    <a:pt x="5412" y="65"/>
                  </a:lnTo>
                  <a:lnTo>
                    <a:pt x="5397" y="99"/>
                  </a:lnTo>
                  <a:lnTo>
                    <a:pt x="5377" y="137"/>
                  </a:lnTo>
                  <a:lnTo>
                    <a:pt x="5354" y="183"/>
                  </a:lnTo>
                  <a:lnTo>
                    <a:pt x="5327" y="231"/>
                  </a:lnTo>
                  <a:lnTo>
                    <a:pt x="5297" y="283"/>
                  </a:lnTo>
                  <a:lnTo>
                    <a:pt x="5261" y="336"/>
                  </a:lnTo>
                  <a:lnTo>
                    <a:pt x="5222" y="393"/>
                  </a:lnTo>
                  <a:lnTo>
                    <a:pt x="5179" y="451"/>
                  </a:lnTo>
                  <a:lnTo>
                    <a:pt x="5130" y="509"/>
                  </a:lnTo>
                  <a:lnTo>
                    <a:pt x="5104" y="538"/>
                  </a:lnTo>
                  <a:lnTo>
                    <a:pt x="5078" y="567"/>
                  </a:lnTo>
                  <a:lnTo>
                    <a:pt x="5050" y="596"/>
                  </a:lnTo>
                  <a:lnTo>
                    <a:pt x="5021" y="623"/>
                  </a:lnTo>
                  <a:lnTo>
                    <a:pt x="4990" y="652"/>
                  </a:lnTo>
                  <a:lnTo>
                    <a:pt x="4958" y="680"/>
                  </a:lnTo>
                  <a:lnTo>
                    <a:pt x="4925" y="706"/>
                  </a:lnTo>
                  <a:lnTo>
                    <a:pt x="4891" y="733"/>
                  </a:lnTo>
                  <a:lnTo>
                    <a:pt x="4855" y="759"/>
                  </a:lnTo>
                  <a:lnTo>
                    <a:pt x="4819" y="783"/>
                  </a:lnTo>
                  <a:lnTo>
                    <a:pt x="4780" y="808"/>
                  </a:lnTo>
                  <a:lnTo>
                    <a:pt x="4742" y="830"/>
                  </a:lnTo>
                  <a:lnTo>
                    <a:pt x="4701" y="851"/>
                  </a:lnTo>
                  <a:lnTo>
                    <a:pt x="4660" y="872"/>
                  </a:lnTo>
                  <a:lnTo>
                    <a:pt x="4617" y="891"/>
                  </a:lnTo>
                  <a:lnTo>
                    <a:pt x="4572" y="909"/>
                  </a:lnTo>
                  <a:lnTo>
                    <a:pt x="4526" y="925"/>
                  </a:lnTo>
                  <a:lnTo>
                    <a:pt x="4479" y="940"/>
                  </a:lnTo>
                  <a:lnTo>
                    <a:pt x="4429" y="953"/>
                  </a:lnTo>
                  <a:lnTo>
                    <a:pt x="4379" y="966"/>
                  </a:lnTo>
                  <a:lnTo>
                    <a:pt x="4328" y="975"/>
                  </a:lnTo>
                  <a:lnTo>
                    <a:pt x="4275" y="982"/>
                  </a:lnTo>
                  <a:lnTo>
                    <a:pt x="4221" y="988"/>
                  </a:lnTo>
                  <a:lnTo>
                    <a:pt x="4165" y="992"/>
                  </a:lnTo>
                  <a:lnTo>
                    <a:pt x="4108" y="993"/>
                  </a:lnTo>
                  <a:lnTo>
                    <a:pt x="4049" y="993"/>
                  </a:lnTo>
                  <a:lnTo>
                    <a:pt x="3989" y="990"/>
                  </a:lnTo>
                  <a:lnTo>
                    <a:pt x="3927" y="984"/>
                  </a:lnTo>
                  <a:lnTo>
                    <a:pt x="3864" y="975"/>
                  </a:lnTo>
                  <a:lnTo>
                    <a:pt x="3799" y="966"/>
                  </a:lnTo>
                  <a:lnTo>
                    <a:pt x="3732" y="951"/>
                  </a:lnTo>
                  <a:lnTo>
                    <a:pt x="3666" y="935"/>
                  </a:lnTo>
                  <a:lnTo>
                    <a:pt x="3595" y="917"/>
                  </a:lnTo>
                  <a:lnTo>
                    <a:pt x="3524" y="895"/>
                  </a:lnTo>
                  <a:lnTo>
                    <a:pt x="3452" y="869"/>
                  </a:lnTo>
                  <a:lnTo>
                    <a:pt x="3377" y="841"/>
                  </a:lnTo>
                  <a:lnTo>
                    <a:pt x="3302" y="809"/>
                  </a:lnTo>
                  <a:lnTo>
                    <a:pt x="3224" y="775"/>
                  </a:lnTo>
                  <a:lnTo>
                    <a:pt x="3224" y="775"/>
                  </a:lnTo>
                  <a:lnTo>
                    <a:pt x="3070" y="704"/>
                  </a:lnTo>
                  <a:lnTo>
                    <a:pt x="2921" y="638"/>
                  </a:lnTo>
                  <a:lnTo>
                    <a:pt x="2777" y="578"/>
                  </a:lnTo>
                  <a:lnTo>
                    <a:pt x="2638" y="522"/>
                  </a:lnTo>
                  <a:lnTo>
                    <a:pt x="2503" y="470"/>
                  </a:lnTo>
                  <a:lnTo>
                    <a:pt x="2374" y="423"/>
                  </a:lnTo>
                  <a:lnTo>
                    <a:pt x="2249" y="381"/>
                  </a:lnTo>
                  <a:lnTo>
                    <a:pt x="2127" y="342"/>
                  </a:lnTo>
                  <a:lnTo>
                    <a:pt x="2010" y="310"/>
                  </a:lnTo>
                  <a:lnTo>
                    <a:pt x="1897" y="281"/>
                  </a:lnTo>
                  <a:lnTo>
                    <a:pt x="1787" y="255"/>
                  </a:lnTo>
                  <a:lnTo>
                    <a:pt x="1680" y="234"/>
                  </a:lnTo>
                  <a:lnTo>
                    <a:pt x="1577" y="218"/>
                  </a:lnTo>
                  <a:lnTo>
                    <a:pt x="1477" y="205"/>
                  </a:lnTo>
                  <a:lnTo>
                    <a:pt x="1380" y="197"/>
                  </a:lnTo>
                  <a:lnTo>
                    <a:pt x="1286" y="191"/>
                  </a:lnTo>
                  <a:lnTo>
                    <a:pt x="1194" y="191"/>
                  </a:lnTo>
                  <a:lnTo>
                    <a:pt x="1104" y="192"/>
                  </a:lnTo>
                  <a:lnTo>
                    <a:pt x="1018" y="199"/>
                  </a:lnTo>
                  <a:lnTo>
                    <a:pt x="932" y="208"/>
                  </a:lnTo>
                  <a:lnTo>
                    <a:pt x="848" y="221"/>
                  </a:lnTo>
                  <a:lnTo>
                    <a:pt x="766" y="239"/>
                  </a:lnTo>
                  <a:lnTo>
                    <a:pt x="686" y="259"/>
                  </a:lnTo>
                  <a:lnTo>
                    <a:pt x="607" y="283"/>
                  </a:lnTo>
                  <a:lnTo>
                    <a:pt x="529" y="309"/>
                  </a:lnTo>
                  <a:lnTo>
                    <a:pt x="453" y="338"/>
                  </a:lnTo>
                  <a:lnTo>
                    <a:pt x="376" y="372"/>
                  </a:lnTo>
                  <a:lnTo>
                    <a:pt x="300" y="407"/>
                  </a:lnTo>
                  <a:lnTo>
                    <a:pt x="225" y="446"/>
                  </a:lnTo>
                  <a:lnTo>
                    <a:pt x="150" y="486"/>
                  </a:lnTo>
                  <a:lnTo>
                    <a:pt x="75" y="531"/>
                  </a:lnTo>
                  <a:lnTo>
                    <a:pt x="0" y="57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380442" name="Freeform 90"/>
            <p:cNvSpPr>
              <a:spLocks/>
            </p:cNvSpPr>
            <p:nvPr/>
          </p:nvSpPr>
          <p:spPr bwMode="auto">
            <a:xfrm>
              <a:off x="958" y="1112"/>
              <a:ext cx="5429" cy="513"/>
            </a:xfrm>
            <a:custGeom>
              <a:avLst/>
              <a:gdLst/>
              <a:ahLst/>
              <a:cxnLst>
                <a:cxn ang="0">
                  <a:pos x="5429" y="0"/>
                </a:cxn>
                <a:cxn ang="0">
                  <a:pos x="5403" y="66"/>
                </a:cxn>
                <a:cxn ang="0">
                  <a:pos x="5369" y="141"/>
                </a:cxn>
                <a:cxn ang="0">
                  <a:pos x="5321" y="234"/>
                </a:cxn>
                <a:cxn ang="0">
                  <a:pos x="5257" y="342"/>
                </a:cxn>
                <a:cxn ang="0">
                  <a:pos x="5176" y="459"/>
                </a:cxn>
                <a:cxn ang="0">
                  <a:pos x="5103" y="547"/>
                </a:cxn>
                <a:cxn ang="0">
                  <a:pos x="5049" y="607"/>
                </a:cxn>
                <a:cxn ang="0">
                  <a:pos x="4990" y="665"/>
                </a:cxn>
                <a:cxn ang="0">
                  <a:pos x="4927" y="720"/>
                </a:cxn>
                <a:cxn ang="0">
                  <a:pos x="4857" y="775"/>
                </a:cxn>
                <a:cxn ang="0">
                  <a:pos x="4784" y="825"/>
                </a:cxn>
                <a:cxn ang="0">
                  <a:pos x="4704" y="870"/>
                </a:cxn>
                <a:cxn ang="0">
                  <a:pos x="4620" y="912"/>
                </a:cxn>
                <a:cxn ang="0">
                  <a:pos x="4531" y="949"/>
                </a:cxn>
                <a:cxn ang="0">
                  <a:pos x="4435" y="979"/>
                </a:cxn>
                <a:cxn ang="0">
                  <a:pos x="4334" y="1003"/>
                </a:cxn>
                <a:cxn ang="0">
                  <a:pos x="4227" y="1017"/>
                </a:cxn>
                <a:cxn ang="0">
                  <a:pos x="4114" y="1025"/>
                </a:cxn>
                <a:cxn ang="0">
                  <a:pos x="3995" y="1024"/>
                </a:cxn>
                <a:cxn ang="0">
                  <a:pos x="3870" y="1012"/>
                </a:cxn>
                <a:cxn ang="0">
                  <a:pos x="3738" y="991"/>
                </a:cxn>
                <a:cxn ang="0">
                  <a:pos x="3601" y="959"/>
                </a:cxn>
                <a:cxn ang="0">
                  <a:pos x="3456" y="914"/>
                </a:cxn>
                <a:cxn ang="0">
                  <a:pos x="3305" y="857"/>
                </a:cxn>
                <a:cxn ang="0">
                  <a:pos x="3227" y="824"/>
                </a:cxn>
                <a:cxn ang="0">
                  <a:pos x="2922" y="693"/>
                </a:cxn>
                <a:cxn ang="0">
                  <a:pos x="2637" y="581"/>
                </a:cxn>
                <a:cxn ang="0">
                  <a:pos x="2372" y="488"/>
                </a:cxn>
                <a:cxn ang="0">
                  <a:pos x="2123" y="412"/>
                </a:cxn>
                <a:cxn ang="0">
                  <a:pos x="1891" y="354"/>
                </a:cxn>
                <a:cxn ang="0">
                  <a:pos x="1675" y="313"/>
                </a:cxn>
                <a:cxn ang="0">
                  <a:pos x="1472" y="287"/>
                </a:cxn>
                <a:cxn ang="0">
                  <a:pos x="1281" y="278"/>
                </a:cxn>
                <a:cxn ang="0">
                  <a:pos x="1099" y="283"/>
                </a:cxn>
                <a:cxn ang="0">
                  <a:pos x="926" y="302"/>
                </a:cxn>
                <a:cxn ang="0">
                  <a:pos x="761" y="336"/>
                </a:cxn>
                <a:cxn ang="0">
                  <a:pos x="603" y="383"/>
                </a:cxn>
                <a:cxn ang="0">
                  <a:pos x="449" y="441"/>
                </a:cxn>
                <a:cxn ang="0">
                  <a:pos x="298" y="514"/>
                </a:cxn>
                <a:cxn ang="0">
                  <a:pos x="149" y="596"/>
                </a:cxn>
                <a:cxn ang="0">
                  <a:pos x="0" y="691"/>
                </a:cxn>
              </a:cxnLst>
              <a:rect l="0" t="0" r="r" b="b"/>
              <a:pathLst>
                <a:path w="5429" h="1025">
                  <a:moveTo>
                    <a:pt x="5429" y="0"/>
                  </a:moveTo>
                  <a:lnTo>
                    <a:pt x="5429" y="0"/>
                  </a:lnTo>
                  <a:lnTo>
                    <a:pt x="5422" y="18"/>
                  </a:lnTo>
                  <a:lnTo>
                    <a:pt x="5403" y="66"/>
                  </a:lnTo>
                  <a:lnTo>
                    <a:pt x="5389" y="100"/>
                  </a:lnTo>
                  <a:lnTo>
                    <a:pt x="5369" y="141"/>
                  </a:lnTo>
                  <a:lnTo>
                    <a:pt x="5347" y="186"/>
                  </a:lnTo>
                  <a:lnTo>
                    <a:pt x="5321" y="234"/>
                  </a:lnTo>
                  <a:lnTo>
                    <a:pt x="5292" y="287"/>
                  </a:lnTo>
                  <a:lnTo>
                    <a:pt x="5257" y="342"/>
                  </a:lnTo>
                  <a:lnTo>
                    <a:pt x="5218" y="399"/>
                  </a:lnTo>
                  <a:lnTo>
                    <a:pt x="5176" y="459"/>
                  </a:lnTo>
                  <a:lnTo>
                    <a:pt x="5129" y="518"/>
                  </a:lnTo>
                  <a:lnTo>
                    <a:pt x="5103" y="547"/>
                  </a:lnTo>
                  <a:lnTo>
                    <a:pt x="5076" y="576"/>
                  </a:lnTo>
                  <a:lnTo>
                    <a:pt x="5049" y="607"/>
                  </a:lnTo>
                  <a:lnTo>
                    <a:pt x="5021" y="636"/>
                  </a:lnTo>
                  <a:lnTo>
                    <a:pt x="4990" y="665"/>
                  </a:lnTo>
                  <a:lnTo>
                    <a:pt x="4958" y="693"/>
                  </a:lnTo>
                  <a:lnTo>
                    <a:pt x="4927" y="720"/>
                  </a:lnTo>
                  <a:lnTo>
                    <a:pt x="4893" y="748"/>
                  </a:lnTo>
                  <a:lnTo>
                    <a:pt x="4857" y="775"/>
                  </a:lnTo>
                  <a:lnTo>
                    <a:pt x="4821" y="799"/>
                  </a:lnTo>
                  <a:lnTo>
                    <a:pt x="4784" y="825"/>
                  </a:lnTo>
                  <a:lnTo>
                    <a:pt x="4745" y="848"/>
                  </a:lnTo>
                  <a:lnTo>
                    <a:pt x="4704" y="870"/>
                  </a:lnTo>
                  <a:lnTo>
                    <a:pt x="4663" y="893"/>
                  </a:lnTo>
                  <a:lnTo>
                    <a:pt x="4620" y="912"/>
                  </a:lnTo>
                  <a:lnTo>
                    <a:pt x="4577" y="932"/>
                  </a:lnTo>
                  <a:lnTo>
                    <a:pt x="4531" y="949"/>
                  </a:lnTo>
                  <a:lnTo>
                    <a:pt x="4484" y="964"/>
                  </a:lnTo>
                  <a:lnTo>
                    <a:pt x="4435" y="979"/>
                  </a:lnTo>
                  <a:lnTo>
                    <a:pt x="4385" y="991"/>
                  </a:lnTo>
                  <a:lnTo>
                    <a:pt x="4334" y="1003"/>
                  </a:lnTo>
                  <a:lnTo>
                    <a:pt x="4281" y="1011"/>
                  </a:lnTo>
                  <a:lnTo>
                    <a:pt x="4227" y="1017"/>
                  </a:lnTo>
                  <a:lnTo>
                    <a:pt x="4171" y="1022"/>
                  </a:lnTo>
                  <a:lnTo>
                    <a:pt x="4114" y="1025"/>
                  </a:lnTo>
                  <a:lnTo>
                    <a:pt x="4055" y="1025"/>
                  </a:lnTo>
                  <a:lnTo>
                    <a:pt x="3995" y="1024"/>
                  </a:lnTo>
                  <a:lnTo>
                    <a:pt x="3932" y="1021"/>
                  </a:lnTo>
                  <a:lnTo>
                    <a:pt x="3870" y="1012"/>
                  </a:lnTo>
                  <a:lnTo>
                    <a:pt x="3805" y="1004"/>
                  </a:lnTo>
                  <a:lnTo>
                    <a:pt x="3738" y="991"/>
                  </a:lnTo>
                  <a:lnTo>
                    <a:pt x="3670" y="977"/>
                  </a:lnTo>
                  <a:lnTo>
                    <a:pt x="3601" y="959"/>
                  </a:lnTo>
                  <a:lnTo>
                    <a:pt x="3528" y="938"/>
                  </a:lnTo>
                  <a:lnTo>
                    <a:pt x="3456" y="914"/>
                  </a:lnTo>
                  <a:lnTo>
                    <a:pt x="3381" y="888"/>
                  </a:lnTo>
                  <a:lnTo>
                    <a:pt x="3305" y="857"/>
                  </a:lnTo>
                  <a:lnTo>
                    <a:pt x="3227" y="824"/>
                  </a:lnTo>
                  <a:lnTo>
                    <a:pt x="3227" y="824"/>
                  </a:lnTo>
                  <a:lnTo>
                    <a:pt x="3072" y="756"/>
                  </a:lnTo>
                  <a:lnTo>
                    <a:pt x="2922" y="693"/>
                  </a:lnTo>
                  <a:lnTo>
                    <a:pt x="2777" y="635"/>
                  </a:lnTo>
                  <a:lnTo>
                    <a:pt x="2637" y="581"/>
                  </a:lnTo>
                  <a:lnTo>
                    <a:pt x="2502" y="533"/>
                  </a:lnTo>
                  <a:lnTo>
                    <a:pt x="2372" y="488"/>
                  </a:lnTo>
                  <a:lnTo>
                    <a:pt x="2245" y="447"/>
                  </a:lnTo>
                  <a:lnTo>
                    <a:pt x="2123" y="412"/>
                  </a:lnTo>
                  <a:lnTo>
                    <a:pt x="2005" y="381"/>
                  </a:lnTo>
                  <a:lnTo>
                    <a:pt x="1891" y="354"/>
                  </a:lnTo>
                  <a:lnTo>
                    <a:pt x="1782" y="331"/>
                  </a:lnTo>
                  <a:lnTo>
                    <a:pt x="1675" y="313"/>
                  </a:lnTo>
                  <a:lnTo>
                    <a:pt x="1572" y="297"/>
                  </a:lnTo>
                  <a:lnTo>
                    <a:pt x="1472" y="287"/>
                  </a:lnTo>
                  <a:lnTo>
                    <a:pt x="1375" y="279"/>
                  </a:lnTo>
                  <a:lnTo>
                    <a:pt x="1281" y="278"/>
                  </a:lnTo>
                  <a:lnTo>
                    <a:pt x="1187" y="278"/>
                  </a:lnTo>
                  <a:lnTo>
                    <a:pt x="1099" y="283"/>
                  </a:lnTo>
                  <a:lnTo>
                    <a:pt x="1011" y="291"/>
                  </a:lnTo>
                  <a:lnTo>
                    <a:pt x="926" y="302"/>
                  </a:lnTo>
                  <a:lnTo>
                    <a:pt x="843" y="317"/>
                  </a:lnTo>
                  <a:lnTo>
                    <a:pt x="761" y="336"/>
                  </a:lnTo>
                  <a:lnTo>
                    <a:pt x="682" y="357"/>
                  </a:lnTo>
                  <a:lnTo>
                    <a:pt x="603" y="383"/>
                  </a:lnTo>
                  <a:lnTo>
                    <a:pt x="525" y="410"/>
                  </a:lnTo>
                  <a:lnTo>
                    <a:pt x="449" y="441"/>
                  </a:lnTo>
                  <a:lnTo>
                    <a:pt x="372" y="476"/>
                  </a:lnTo>
                  <a:lnTo>
                    <a:pt x="298" y="514"/>
                  </a:lnTo>
                  <a:lnTo>
                    <a:pt x="224" y="554"/>
                  </a:lnTo>
                  <a:lnTo>
                    <a:pt x="149" y="596"/>
                  </a:lnTo>
                  <a:lnTo>
                    <a:pt x="75" y="643"/>
                  </a:lnTo>
                  <a:lnTo>
                    <a:pt x="0" y="691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380443" name="Freeform 91"/>
            <p:cNvSpPr>
              <a:spLocks/>
            </p:cNvSpPr>
            <p:nvPr/>
          </p:nvSpPr>
          <p:spPr bwMode="auto">
            <a:xfrm>
              <a:off x="993" y="1083"/>
              <a:ext cx="5418" cy="530"/>
            </a:xfrm>
            <a:custGeom>
              <a:avLst/>
              <a:gdLst/>
              <a:ahLst/>
              <a:cxnLst>
                <a:cxn ang="0">
                  <a:pos x="5418" y="0"/>
                </a:cxn>
                <a:cxn ang="0">
                  <a:pos x="5393" y="68"/>
                </a:cxn>
                <a:cxn ang="0">
                  <a:pos x="5361" y="142"/>
                </a:cxn>
                <a:cxn ang="0">
                  <a:pos x="5314" y="237"/>
                </a:cxn>
                <a:cxn ang="0">
                  <a:pos x="5251" y="347"/>
                </a:cxn>
                <a:cxn ang="0">
                  <a:pos x="5171" y="467"/>
                </a:cxn>
                <a:cxn ang="0">
                  <a:pos x="5100" y="557"/>
                </a:cxn>
                <a:cxn ang="0">
                  <a:pos x="5047" y="618"/>
                </a:cxn>
                <a:cxn ang="0">
                  <a:pos x="4989" y="676"/>
                </a:cxn>
                <a:cxn ang="0">
                  <a:pos x="4926" y="735"/>
                </a:cxn>
                <a:cxn ang="0">
                  <a:pos x="4858" y="789"/>
                </a:cxn>
                <a:cxn ang="0">
                  <a:pos x="4785" y="843"/>
                </a:cxn>
                <a:cxn ang="0">
                  <a:pos x="4707" y="890"/>
                </a:cxn>
                <a:cxn ang="0">
                  <a:pos x="4622" y="933"/>
                </a:cxn>
                <a:cxn ang="0">
                  <a:pos x="4533" y="972"/>
                </a:cxn>
                <a:cxn ang="0">
                  <a:pos x="4437" y="1004"/>
                </a:cxn>
                <a:cxn ang="0">
                  <a:pos x="4338" y="1030"/>
                </a:cxn>
                <a:cxn ang="0">
                  <a:pos x="4231" y="1048"/>
                </a:cxn>
                <a:cxn ang="0">
                  <a:pos x="4118" y="1058"/>
                </a:cxn>
                <a:cxn ang="0">
                  <a:pos x="3999" y="1059"/>
                </a:cxn>
                <a:cxn ang="0">
                  <a:pos x="3874" y="1049"/>
                </a:cxn>
                <a:cxn ang="0">
                  <a:pos x="3742" y="1032"/>
                </a:cxn>
                <a:cxn ang="0">
                  <a:pos x="3603" y="1001"/>
                </a:cxn>
                <a:cxn ang="0">
                  <a:pos x="3459" y="959"/>
                </a:cxn>
                <a:cxn ang="0">
                  <a:pos x="3306" y="906"/>
                </a:cxn>
                <a:cxn ang="0">
                  <a:pos x="3228" y="873"/>
                </a:cxn>
                <a:cxn ang="0">
                  <a:pos x="2920" y="748"/>
                </a:cxn>
                <a:cxn ang="0">
                  <a:pos x="2634" y="641"/>
                </a:cxn>
                <a:cxn ang="0">
                  <a:pos x="2367" y="552"/>
                </a:cxn>
                <a:cxn ang="0">
                  <a:pos x="2119" y="483"/>
                </a:cxn>
                <a:cxn ang="0">
                  <a:pos x="1886" y="428"/>
                </a:cxn>
                <a:cxn ang="0">
                  <a:pos x="1669" y="391"/>
                </a:cxn>
                <a:cxn ang="0">
                  <a:pos x="1465" y="370"/>
                </a:cxn>
                <a:cxn ang="0">
                  <a:pos x="1273" y="363"/>
                </a:cxn>
                <a:cxn ang="0">
                  <a:pos x="1091" y="371"/>
                </a:cxn>
                <a:cxn ang="0">
                  <a:pos x="919" y="396"/>
                </a:cxn>
                <a:cxn ang="0">
                  <a:pos x="755" y="433"/>
                </a:cxn>
                <a:cxn ang="0">
                  <a:pos x="597" y="483"/>
                </a:cxn>
                <a:cxn ang="0">
                  <a:pos x="444" y="546"/>
                </a:cxn>
                <a:cxn ang="0">
                  <a:pos x="294" y="620"/>
                </a:cxn>
                <a:cxn ang="0">
                  <a:pos x="147" y="707"/>
                </a:cxn>
                <a:cxn ang="0">
                  <a:pos x="0" y="806"/>
                </a:cxn>
              </a:cxnLst>
              <a:rect l="0" t="0" r="r" b="b"/>
              <a:pathLst>
                <a:path w="5418" h="1059">
                  <a:moveTo>
                    <a:pt x="5418" y="0"/>
                  </a:moveTo>
                  <a:lnTo>
                    <a:pt x="5418" y="0"/>
                  </a:lnTo>
                  <a:lnTo>
                    <a:pt x="5411" y="18"/>
                  </a:lnTo>
                  <a:lnTo>
                    <a:pt x="5393" y="68"/>
                  </a:lnTo>
                  <a:lnTo>
                    <a:pt x="5377" y="102"/>
                  </a:lnTo>
                  <a:lnTo>
                    <a:pt x="5361" y="142"/>
                  </a:lnTo>
                  <a:lnTo>
                    <a:pt x="5339" y="189"/>
                  </a:lnTo>
                  <a:lnTo>
                    <a:pt x="5314" y="237"/>
                  </a:lnTo>
                  <a:lnTo>
                    <a:pt x="5284" y="292"/>
                  </a:lnTo>
                  <a:lnTo>
                    <a:pt x="5251" y="347"/>
                  </a:lnTo>
                  <a:lnTo>
                    <a:pt x="5214" y="407"/>
                  </a:lnTo>
                  <a:lnTo>
                    <a:pt x="5171" y="467"/>
                  </a:lnTo>
                  <a:lnTo>
                    <a:pt x="5125" y="526"/>
                  </a:lnTo>
                  <a:lnTo>
                    <a:pt x="5100" y="557"/>
                  </a:lnTo>
                  <a:lnTo>
                    <a:pt x="5073" y="588"/>
                  </a:lnTo>
                  <a:lnTo>
                    <a:pt x="5047" y="618"/>
                  </a:lnTo>
                  <a:lnTo>
                    <a:pt x="5018" y="647"/>
                  </a:lnTo>
                  <a:lnTo>
                    <a:pt x="4989" y="676"/>
                  </a:lnTo>
                  <a:lnTo>
                    <a:pt x="4958" y="706"/>
                  </a:lnTo>
                  <a:lnTo>
                    <a:pt x="4926" y="735"/>
                  </a:lnTo>
                  <a:lnTo>
                    <a:pt x="4893" y="762"/>
                  </a:lnTo>
                  <a:lnTo>
                    <a:pt x="4858" y="789"/>
                  </a:lnTo>
                  <a:lnTo>
                    <a:pt x="4822" y="817"/>
                  </a:lnTo>
                  <a:lnTo>
                    <a:pt x="4785" y="843"/>
                  </a:lnTo>
                  <a:lnTo>
                    <a:pt x="4746" y="867"/>
                  </a:lnTo>
                  <a:lnTo>
                    <a:pt x="4707" y="890"/>
                  </a:lnTo>
                  <a:lnTo>
                    <a:pt x="4665" y="912"/>
                  </a:lnTo>
                  <a:lnTo>
                    <a:pt x="4622" y="933"/>
                  </a:lnTo>
                  <a:lnTo>
                    <a:pt x="4579" y="954"/>
                  </a:lnTo>
                  <a:lnTo>
                    <a:pt x="4533" y="972"/>
                  </a:lnTo>
                  <a:lnTo>
                    <a:pt x="4486" y="990"/>
                  </a:lnTo>
                  <a:lnTo>
                    <a:pt x="4437" y="1004"/>
                  </a:lnTo>
                  <a:lnTo>
                    <a:pt x="4389" y="1019"/>
                  </a:lnTo>
                  <a:lnTo>
                    <a:pt x="4338" y="1030"/>
                  </a:lnTo>
                  <a:lnTo>
                    <a:pt x="4285" y="1040"/>
                  </a:lnTo>
                  <a:lnTo>
                    <a:pt x="4231" y="1048"/>
                  </a:lnTo>
                  <a:lnTo>
                    <a:pt x="4175" y="1054"/>
                  </a:lnTo>
                  <a:lnTo>
                    <a:pt x="4118" y="1058"/>
                  </a:lnTo>
                  <a:lnTo>
                    <a:pt x="4058" y="1059"/>
                  </a:lnTo>
                  <a:lnTo>
                    <a:pt x="3999" y="1059"/>
                  </a:lnTo>
                  <a:lnTo>
                    <a:pt x="3936" y="1056"/>
                  </a:lnTo>
                  <a:lnTo>
                    <a:pt x="3874" y="1049"/>
                  </a:lnTo>
                  <a:lnTo>
                    <a:pt x="3809" y="1041"/>
                  </a:lnTo>
                  <a:lnTo>
                    <a:pt x="3742" y="1032"/>
                  </a:lnTo>
                  <a:lnTo>
                    <a:pt x="3672" y="1017"/>
                  </a:lnTo>
                  <a:lnTo>
                    <a:pt x="3603" y="1001"/>
                  </a:lnTo>
                  <a:lnTo>
                    <a:pt x="3531" y="982"/>
                  </a:lnTo>
                  <a:lnTo>
                    <a:pt x="3459" y="959"/>
                  </a:lnTo>
                  <a:lnTo>
                    <a:pt x="3382" y="933"/>
                  </a:lnTo>
                  <a:lnTo>
                    <a:pt x="3306" y="906"/>
                  </a:lnTo>
                  <a:lnTo>
                    <a:pt x="3228" y="873"/>
                  </a:lnTo>
                  <a:lnTo>
                    <a:pt x="3228" y="873"/>
                  </a:lnTo>
                  <a:lnTo>
                    <a:pt x="3071" y="809"/>
                  </a:lnTo>
                  <a:lnTo>
                    <a:pt x="2920" y="748"/>
                  </a:lnTo>
                  <a:lnTo>
                    <a:pt x="2776" y="693"/>
                  </a:lnTo>
                  <a:lnTo>
                    <a:pt x="2634" y="641"/>
                  </a:lnTo>
                  <a:lnTo>
                    <a:pt x="2499" y="596"/>
                  </a:lnTo>
                  <a:lnTo>
                    <a:pt x="2367" y="552"/>
                  </a:lnTo>
                  <a:lnTo>
                    <a:pt x="2241" y="515"/>
                  </a:lnTo>
                  <a:lnTo>
                    <a:pt x="2119" y="483"/>
                  </a:lnTo>
                  <a:lnTo>
                    <a:pt x="2001" y="454"/>
                  </a:lnTo>
                  <a:lnTo>
                    <a:pt x="1886" y="428"/>
                  </a:lnTo>
                  <a:lnTo>
                    <a:pt x="1776" y="407"/>
                  </a:lnTo>
                  <a:lnTo>
                    <a:pt x="1669" y="391"/>
                  </a:lnTo>
                  <a:lnTo>
                    <a:pt x="1565" y="378"/>
                  </a:lnTo>
                  <a:lnTo>
                    <a:pt x="1465" y="370"/>
                  </a:lnTo>
                  <a:lnTo>
                    <a:pt x="1368" y="365"/>
                  </a:lnTo>
                  <a:lnTo>
                    <a:pt x="1273" y="363"/>
                  </a:lnTo>
                  <a:lnTo>
                    <a:pt x="1182" y="366"/>
                  </a:lnTo>
                  <a:lnTo>
                    <a:pt x="1091" y="371"/>
                  </a:lnTo>
                  <a:lnTo>
                    <a:pt x="1005" y="381"/>
                  </a:lnTo>
                  <a:lnTo>
                    <a:pt x="919" y="396"/>
                  </a:lnTo>
                  <a:lnTo>
                    <a:pt x="837" y="412"/>
                  </a:lnTo>
                  <a:lnTo>
                    <a:pt x="755" y="433"/>
                  </a:lnTo>
                  <a:lnTo>
                    <a:pt x="676" y="455"/>
                  </a:lnTo>
                  <a:lnTo>
                    <a:pt x="597" y="483"/>
                  </a:lnTo>
                  <a:lnTo>
                    <a:pt x="521" y="512"/>
                  </a:lnTo>
                  <a:lnTo>
                    <a:pt x="444" y="546"/>
                  </a:lnTo>
                  <a:lnTo>
                    <a:pt x="369" y="581"/>
                  </a:lnTo>
                  <a:lnTo>
                    <a:pt x="294" y="620"/>
                  </a:lnTo>
                  <a:lnTo>
                    <a:pt x="221" y="662"/>
                  </a:lnTo>
                  <a:lnTo>
                    <a:pt x="147" y="707"/>
                  </a:lnTo>
                  <a:lnTo>
                    <a:pt x="74" y="754"/>
                  </a:lnTo>
                  <a:lnTo>
                    <a:pt x="0" y="80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380444" name="Freeform 92"/>
            <p:cNvSpPr>
              <a:spLocks/>
            </p:cNvSpPr>
            <p:nvPr/>
          </p:nvSpPr>
          <p:spPr bwMode="auto">
            <a:xfrm>
              <a:off x="1029" y="1055"/>
              <a:ext cx="5404" cy="545"/>
            </a:xfrm>
            <a:custGeom>
              <a:avLst/>
              <a:gdLst/>
              <a:ahLst/>
              <a:cxnLst>
                <a:cxn ang="0">
                  <a:pos x="5404" y="0"/>
                </a:cxn>
                <a:cxn ang="0">
                  <a:pos x="5380" y="68"/>
                </a:cxn>
                <a:cxn ang="0">
                  <a:pos x="5350" y="144"/>
                </a:cxn>
                <a:cxn ang="0">
                  <a:pos x="5304" y="241"/>
                </a:cxn>
                <a:cxn ang="0">
                  <a:pos x="5243" y="352"/>
                </a:cxn>
                <a:cxn ang="0">
                  <a:pos x="5165" y="473"/>
                </a:cxn>
                <a:cxn ang="0">
                  <a:pos x="5096" y="566"/>
                </a:cxn>
                <a:cxn ang="0">
                  <a:pos x="5043" y="627"/>
                </a:cxn>
                <a:cxn ang="0">
                  <a:pos x="4986" y="688"/>
                </a:cxn>
                <a:cxn ang="0">
                  <a:pos x="4924" y="748"/>
                </a:cxn>
                <a:cxn ang="0">
                  <a:pos x="4857" y="805"/>
                </a:cxn>
                <a:cxn ang="0">
                  <a:pos x="4785" y="858"/>
                </a:cxn>
                <a:cxn ang="0">
                  <a:pos x="4707" y="908"/>
                </a:cxn>
                <a:cxn ang="0">
                  <a:pos x="4624" y="955"/>
                </a:cxn>
                <a:cxn ang="0">
                  <a:pos x="4535" y="995"/>
                </a:cxn>
                <a:cxn ang="0">
                  <a:pos x="4440" y="1029"/>
                </a:cxn>
                <a:cxn ang="0">
                  <a:pos x="4340" y="1056"/>
                </a:cxn>
                <a:cxn ang="0">
                  <a:pos x="4233" y="1076"/>
                </a:cxn>
                <a:cxn ang="0">
                  <a:pos x="4121" y="1089"/>
                </a:cxn>
                <a:cxn ang="0">
                  <a:pos x="4002" y="1092"/>
                </a:cxn>
                <a:cxn ang="0">
                  <a:pos x="3877" y="1085"/>
                </a:cxn>
                <a:cxn ang="0">
                  <a:pos x="3745" y="1069"/>
                </a:cxn>
                <a:cxn ang="0">
                  <a:pos x="3606" y="1042"/>
                </a:cxn>
                <a:cxn ang="0">
                  <a:pos x="3460" y="1003"/>
                </a:cxn>
                <a:cxn ang="0">
                  <a:pos x="3307" y="951"/>
                </a:cxn>
                <a:cxn ang="0">
                  <a:pos x="3228" y="921"/>
                </a:cxn>
                <a:cxn ang="0">
                  <a:pos x="2919" y="801"/>
                </a:cxn>
                <a:cxn ang="0">
                  <a:pos x="2631" y="701"/>
                </a:cxn>
                <a:cxn ang="0">
                  <a:pos x="2363" y="617"/>
                </a:cxn>
                <a:cxn ang="0">
                  <a:pos x="2113" y="551"/>
                </a:cxn>
                <a:cxn ang="0">
                  <a:pos x="1880" y="501"/>
                </a:cxn>
                <a:cxn ang="0">
                  <a:pos x="1662" y="469"/>
                </a:cxn>
                <a:cxn ang="0">
                  <a:pos x="1458" y="451"/>
                </a:cxn>
                <a:cxn ang="0">
                  <a:pos x="1266" y="448"/>
                </a:cxn>
                <a:cxn ang="0">
                  <a:pos x="1085" y="461"/>
                </a:cxn>
                <a:cxn ang="0">
                  <a:pos x="914" y="488"/>
                </a:cxn>
                <a:cxn ang="0">
                  <a:pos x="750" y="528"/>
                </a:cxn>
                <a:cxn ang="0">
                  <a:pos x="593" y="582"/>
                </a:cxn>
                <a:cxn ang="0">
                  <a:pos x="440" y="648"/>
                </a:cxn>
                <a:cxn ang="0">
                  <a:pos x="292" y="727"/>
                </a:cxn>
                <a:cxn ang="0">
                  <a:pos x="146" y="817"/>
                </a:cxn>
                <a:cxn ang="0">
                  <a:pos x="0" y="918"/>
                </a:cxn>
              </a:cxnLst>
              <a:rect l="0" t="0" r="r" b="b"/>
              <a:pathLst>
                <a:path w="5404" h="1092">
                  <a:moveTo>
                    <a:pt x="5404" y="0"/>
                  </a:moveTo>
                  <a:lnTo>
                    <a:pt x="5404" y="0"/>
                  </a:lnTo>
                  <a:lnTo>
                    <a:pt x="5398" y="18"/>
                  </a:lnTo>
                  <a:lnTo>
                    <a:pt x="5380" y="68"/>
                  </a:lnTo>
                  <a:lnTo>
                    <a:pt x="5366" y="104"/>
                  </a:lnTo>
                  <a:lnTo>
                    <a:pt x="5350" y="144"/>
                  </a:lnTo>
                  <a:lnTo>
                    <a:pt x="5329" y="191"/>
                  </a:lnTo>
                  <a:lnTo>
                    <a:pt x="5304" y="241"/>
                  </a:lnTo>
                  <a:lnTo>
                    <a:pt x="5275" y="294"/>
                  </a:lnTo>
                  <a:lnTo>
                    <a:pt x="5243" y="352"/>
                  </a:lnTo>
                  <a:lnTo>
                    <a:pt x="5207" y="412"/>
                  </a:lnTo>
                  <a:lnTo>
                    <a:pt x="5165" y="473"/>
                  </a:lnTo>
                  <a:lnTo>
                    <a:pt x="5119" y="535"/>
                  </a:lnTo>
                  <a:lnTo>
                    <a:pt x="5096" y="566"/>
                  </a:lnTo>
                  <a:lnTo>
                    <a:pt x="5069" y="596"/>
                  </a:lnTo>
                  <a:lnTo>
                    <a:pt x="5043" y="627"/>
                  </a:lnTo>
                  <a:lnTo>
                    <a:pt x="5015" y="658"/>
                  </a:lnTo>
                  <a:lnTo>
                    <a:pt x="4986" y="688"/>
                  </a:lnTo>
                  <a:lnTo>
                    <a:pt x="4955" y="719"/>
                  </a:lnTo>
                  <a:lnTo>
                    <a:pt x="4924" y="748"/>
                  </a:lnTo>
                  <a:lnTo>
                    <a:pt x="4892" y="777"/>
                  </a:lnTo>
                  <a:lnTo>
                    <a:pt x="4857" y="805"/>
                  </a:lnTo>
                  <a:lnTo>
                    <a:pt x="4821" y="832"/>
                  </a:lnTo>
                  <a:lnTo>
                    <a:pt x="4785" y="858"/>
                  </a:lnTo>
                  <a:lnTo>
                    <a:pt x="4746" y="884"/>
                  </a:lnTo>
                  <a:lnTo>
                    <a:pt x="4707" y="908"/>
                  </a:lnTo>
                  <a:lnTo>
                    <a:pt x="4667" y="932"/>
                  </a:lnTo>
                  <a:lnTo>
                    <a:pt x="4624" y="955"/>
                  </a:lnTo>
                  <a:lnTo>
                    <a:pt x="4581" y="974"/>
                  </a:lnTo>
                  <a:lnTo>
                    <a:pt x="4535" y="995"/>
                  </a:lnTo>
                  <a:lnTo>
                    <a:pt x="4489" y="1013"/>
                  </a:lnTo>
                  <a:lnTo>
                    <a:pt x="4440" y="1029"/>
                  </a:lnTo>
                  <a:lnTo>
                    <a:pt x="4390" y="1043"/>
                  </a:lnTo>
                  <a:lnTo>
                    <a:pt x="4340" y="1056"/>
                  </a:lnTo>
                  <a:lnTo>
                    <a:pt x="4288" y="1068"/>
                  </a:lnTo>
                  <a:lnTo>
                    <a:pt x="4233" y="1076"/>
                  </a:lnTo>
                  <a:lnTo>
                    <a:pt x="4178" y="1084"/>
                  </a:lnTo>
                  <a:lnTo>
                    <a:pt x="4121" y="1089"/>
                  </a:lnTo>
                  <a:lnTo>
                    <a:pt x="4063" y="1092"/>
                  </a:lnTo>
                  <a:lnTo>
                    <a:pt x="4002" y="1092"/>
                  </a:lnTo>
                  <a:lnTo>
                    <a:pt x="3941" y="1090"/>
                  </a:lnTo>
                  <a:lnTo>
                    <a:pt x="3877" y="1085"/>
                  </a:lnTo>
                  <a:lnTo>
                    <a:pt x="3811" y="1079"/>
                  </a:lnTo>
                  <a:lnTo>
                    <a:pt x="3745" y="1069"/>
                  </a:lnTo>
                  <a:lnTo>
                    <a:pt x="3675" y="1058"/>
                  </a:lnTo>
                  <a:lnTo>
                    <a:pt x="3606" y="1042"/>
                  </a:lnTo>
                  <a:lnTo>
                    <a:pt x="3534" y="1024"/>
                  </a:lnTo>
                  <a:lnTo>
                    <a:pt x="3460" y="1003"/>
                  </a:lnTo>
                  <a:lnTo>
                    <a:pt x="3384" y="979"/>
                  </a:lnTo>
                  <a:lnTo>
                    <a:pt x="3307" y="951"/>
                  </a:lnTo>
                  <a:lnTo>
                    <a:pt x="3228" y="921"/>
                  </a:lnTo>
                  <a:lnTo>
                    <a:pt x="3228" y="921"/>
                  </a:lnTo>
                  <a:lnTo>
                    <a:pt x="3071" y="859"/>
                  </a:lnTo>
                  <a:lnTo>
                    <a:pt x="2919" y="801"/>
                  </a:lnTo>
                  <a:lnTo>
                    <a:pt x="2773" y="750"/>
                  </a:lnTo>
                  <a:lnTo>
                    <a:pt x="2631" y="701"/>
                  </a:lnTo>
                  <a:lnTo>
                    <a:pt x="2495" y="656"/>
                  </a:lnTo>
                  <a:lnTo>
                    <a:pt x="2363" y="617"/>
                  </a:lnTo>
                  <a:lnTo>
                    <a:pt x="2237" y="582"/>
                  </a:lnTo>
                  <a:lnTo>
                    <a:pt x="2113" y="551"/>
                  </a:lnTo>
                  <a:lnTo>
                    <a:pt x="1995" y="524"/>
                  </a:lnTo>
                  <a:lnTo>
                    <a:pt x="1880" y="501"/>
                  </a:lnTo>
                  <a:lnTo>
                    <a:pt x="1769" y="483"/>
                  </a:lnTo>
                  <a:lnTo>
                    <a:pt x="1662" y="469"/>
                  </a:lnTo>
                  <a:lnTo>
                    <a:pt x="1558" y="457"/>
                  </a:lnTo>
                  <a:lnTo>
                    <a:pt x="1458" y="451"/>
                  </a:lnTo>
                  <a:lnTo>
                    <a:pt x="1361" y="448"/>
                  </a:lnTo>
                  <a:lnTo>
                    <a:pt x="1266" y="448"/>
                  </a:lnTo>
                  <a:lnTo>
                    <a:pt x="1175" y="453"/>
                  </a:lnTo>
                  <a:lnTo>
                    <a:pt x="1085" y="461"/>
                  </a:lnTo>
                  <a:lnTo>
                    <a:pt x="998" y="472"/>
                  </a:lnTo>
                  <a:lnTo>
                    <a:pt x="914" y="488"/>
                  </a:lnTo>
                  <a:lnTo>
                    <a:pt x="830" y="506"/>
                  </a:lnTo>
                  <a:lnTo>
                    <a:pt x="750" y="528"/>
                  </a:lnTo>
                  <a:lnTo>
                    <a:pt x="671" y="553"/>
                  </a:lnTo>
                  <a:lnTo>
                    <a:pt x="593" y="582"/>
                  </a:lnTo>
                  <a:lnTo>
                    <a:pt x="517" y="614"/>
                  </a:lnTo>
                  <a:lnTo>
                    <a:pt x="440" y="648"/>
                  </a:lnTo>
                  <a:lnTo>
                    <a:pt x="365" y="687"/>
                  </a:lnTo>
                  <a:lnTo>
                    <a:pt x="292" y="727"/>
                  </a:lnTo>
                  <a:lnTo>
                    <a:pt x="218" y="771"/>
                  </a:lnTo>
                  <a:lnTo>
                    <a:pt x="146" y="817"/>
                  </a:lnTo>
                  <a:lnTo>
                    <a:pt x="72" y="866"/>
                  </a:lnTo>
                  <a:lnTo>
                    <a:pt x="0" y="91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380445" name="Freeform 93"/>
            <p:cNvSpPr>
              <a:spLocks/>
            </p:cNvSpPr>
            <p:nvPr/>
          </p:nvSpPr>
          <p:spPr bwMode="auto">
            <a:xfrm>
              <a:off x="1067" y="1026"/>
              <a:ext cx="5390" cy="562"/>
            </a:xfrm>
            <a:custGeom>
              <a:avLst/>
              <a:gdLst/>
              <a:ahLst/>
              <a:cxnLst>
                <a:cxn ang="0">
                  <a:pos x="5390" y="0"/>
                </a:cxn>
                <a:cxn ang="0">
                  <a:pos x="5366" y="70"/>
                </a:cxn>
                <a:cxn ang="0">
                  <a:pos x="5337" y="147"/>
                </a:cxn>
                <a:cxn ang="0">
                  <a:pos x="5292" y="244"/>
                </a:cxn>
                <a:cxn ang="0">
                  <a:pos x="5233" y="357"/>
                </a:cxn>
                <a:cxn ang="0">
                  <a:pos x="5158" y="480"/>
                </a:cxn>
                <a:cxn ang="0">
                  <a:pos x="5088" y="575"/>
                </a:cxn>
                <a:cxn ang="0">
                  <a:pos x="5037" y="638"/>
                </a:cxn>
                <a:cxn ang="0">
                  <a:pos x="4981" y="701"/>
                </a:cxn>
                <a:cxn ang="0">
                  <a:pos x="4920" y="762"/>
                </a:cxn>
                <a:cxn ang="0">
                  <a:pos x="4854" y="821"/>
                </a:cxn>
                <a:cxn ang="0">
                  <a:pos x="4783" y="875"/>
                </a:cxn>
                <a:cxn ang="0">
                  <a:pos x="4705" y="927"/>
                </a:cxn>
                <a:cxn ang="0">
                  <a:pos x="4623" y="976"/>
                </a:cxn>
                <a:cxn ang="0">
                  <a:pos x="4534" y="1018"/>
                </a:cxn>
                <a:cxn ang="0">
                  <a:pos x="4441" y="1053"/>
                </a:cxn>
                <a:cxn ang="0">
                  <a:pos x="4341" y="1084"/>
                </a:cxn>
                <a:cxn ang="0">
                  <a:pos x="4234" y="1106"/>
                </a:cxn>
                <a:cxn ang="0">
                  <a:pos x="4122" y="1121"/>
                </a:cxn>
                <a:cxn ang="0">
                  <a:pos x="4004" y="1126"/>
                </a:cxn>
                <a:cxn ang="0">
                  <a:pos x="3878" y="1122"/>
                </a:cxn>
                <a:cxn ang="0">
                  <a:pos x="3746" y="1110"/>
                </a:cxn>
                <a:cxn ang="0">
                  <a:pos x="3607" y="1084"/>
                </a:cxn>
                <a:cxn ang="0">
                  <a:pos x="3460" y="1048"/>
                </a:cxn>
                <a:cxn ang="0">
                  <a:pos x="3307" y="1000"/>
                </a:cxn>
                <a:cxn ang="0">
                  <a:pos x="3228" y="971"/>
                </a:cxn>
                <a:cxn ang="0">
                  <a:pos x="2917" y="856"/>
                </a:cxn>
                <a:cxn ang="0">
                  <a:pos x="2628" y="761"/>
                </a:cxn>
                <a:cxn ang="0">
                  <a:pos x="2359" y="682"/>
                </a:cxn>
                <a:cxn ang="0">
                  <a:pos x="2107" y="620"/>
                </a:cxn>
                <a:cxn ang="0">
                  <a:pos x="1873" y="575"/>
                </a:cxn>
                <a:cxn ang="0">
                  <a:pos x="1655" y="548"/>
                </a:cxn>
                <a:cxn ang="0">
                  <a:pos x="1451" y="533"/>
                </a:cxn>
                <a:cxn ang="0">
                  <a:pos x="1259" y="535"/>
                </a:cxn>
                <a:cxn ang="0">
                  <a:pos x="1077" y="551"/>
                </a:cxn>
                <a:cxn ang="0">
                  <a:pos x="906" y="582"/>
                </a:cxn>
                <a:cxn ang="0">
                  <a:pos x="744" y="625"/>
                </a:cxn>
                <a:cxn ang="0">
                  <a:pos x="587" y="683"/>
                </a:cxn>
                <a:cxn ang="0">
                  <a:pos x="436" y="753"/>
                </a:cxn>
                <a:cxn ang="0">
                  <a:pos x="288" y="835"/>
                </a:cxn>
                <a:cxn ang="0">
                  <a:pos x="144" y="929"/>
                </a:cxn>
                <a:cxn ang="0">
                  <a:pos x="0" y="1034"/>
                </a:cxn>
              </a:cxnLst>
              <a:rect l="0" t="0" r="r" b="b"/>
              <a:pathLst>
                <a:path w="5390" h="1126">
                  <a:moveTo>
                    <a:pt x="5390" y="0"/>
                  </a:moveTo>
                  <a:lnTo>
                    <a:pt x="5390" y="0"/>
                  </a:lnTo>
                  <a:lnTo>
                    <a:pt x="5384" y="18"/>
                  </a:lnTo>
                  <a:lnTo>
                    <a:pt x="5366" y="70"/>
                  </a:lnTo>
                  <a:lnTo>
                    <a:pt x="5353" y="105"/>
                  </a:lnTo>
                  <a:lnTo>
                    <a:pt x="5337" y="147"/>
                  </a:lnTo>
                  <a:lnTo>
                    <a:pt x="5316" y="192"/>
                  </a:lnTo>
                  <a:lnTo>
                    <a:pt x="5292" y="244"/>
                  </a:lnTo>
                  <a:lnTo>
                    <a:pt x="5265" y="299"/>
                  </a:lnTo>
                  <a:lnTo>
                    <a:pt x="5233" y="357"/>
                  </a:lnTo>
                  <a:lnTo>
                    <a:pt x="5198" y="418"/>
                  </a:lnTo>
                  <a:lnTo>
                    <a:pt x="5158" y="480"/>
                  </a:lnTo>
                  <a:lnTo>
                    <a:pt x="5113" y="544"/>
                  </a:lnTo>
                  <a:lnTo>
                    <a:pt x="5088" y="575"/>
                  </a:lnTo>
                  <a:lnTo>
                    <a:pt x="5063" y="607"/>
                  </a:lnTo>
                  <a:lnTo>
                    <a:pt x="5037" y="638"/>
                  </a:lnTo>
                  <a:lnTo>
                    <a:pt x="5011" y="670"/>
                  </a:lnTo>
                  <a:lnTo>
                    <a:pt x="4981" y="701"/>
                  </a:lnTo>
                  <a:lnTo>
                    <a:pt x="4951" y="732"/>
                  </a:lnTo>
                  <a:lnTo>
                    <a:pt x="4920" y="762"/>
                  </a:lnTo>
                  <a:lnTo>
                    <a:pt x="4888" y="791"/>
                  </a:lnTo>
                  <a:lnTo>
                    <a:pt x="4854" y="821"/>
                  </a:lnTo>
                  <a:lnTo>
                    <a:pt x="4819" y="848"/>
                  </a:lnTo>
                  <a:lnTo>
                    <a:pt x="4783" y="875"/>
                  </a:lnTo>
                  <a:lnTo>
                    <a:pt x="4745" y="903"/>
                  </a:lnTo>
                  <a:lnTo>
                    <a:pt x="4705" y="927"/>
                  </a:lnTo>
                  <a:lnTo>
                    <a:pt x="4665" y="951"/>
                  </a:lnTo>
                  <a:lnTo>
                    <a:pt x="4623" y="976"/>
                  </a:lnTo>
                  <a:lnTo>
                    <a:pt x="4580" y="997"/>
                  </a:lnTo>
                  <a:lnTo>
                    <a:pt x="4534" y="1018"/>
                  </a:lnTo>
                  <a:lnTo>
                    <a:pt x="4488" y="1037"/>
                  </a:lnTo>
                  <a:lnTo>
                    <a:pt x="4441" y="1053"/>
                  </a:lnTo>
                  <a:lnTo>
                    <a:pt x="4391" y="1069"/>
                  </a:lnTo>
                  <a:lnTo>
                    <a:pt x="4341" y="1084"/>
                  </a:lnTo>
                  <a:lnTo>
                    <a:pt x="4289" y="1095"/>
                  </a:lnTo>
                  <a:lnTo>
                    <a:pt x="4234" y="1106"/>
                  </a:lnTo>
                  <a:lnTo>
                    <a:pt x="4179" y="1114"/>
                  </a:lnTo>
                  <a:lnTo>
                    <a:pt x="4122" y="1121"/>
                  </a:lnTo>
                  <a:lnTo>
                    <a:pt x="4064" y="1124"/>
                  </a:lnTo>
                  <a:lnTo>
                    <a:pt x="4004" y="1126"/>
                  </a:lnTo>
                  <a:lnTo>
                    <a:pt x="3941" y="1126"/>
                  </a:lnTo>
                  <a:lnTo>
                    <a:pt x="3878" y="1122"/>
                  </a:lnTo>
                  <a:lnTo>
                    <a:pt x="3812" y="1118"/>
                  </a:lnTo>
                  <a:lnTo>
                    <a:pt x="3746" y="1110"/>
                  </a:lnTo>
                  <a:lnTo>
                    <a:pt x="3676" y="1098"/>
                  </a:lnTo>
                  <a:lnTo>
                    <a:pt x="3607" y="1084"/>
                  </a:lnTo>
                  <a:lnTo>
                    <a:pt x="3535" y="1068"/>
                  </a:lnTo>
                  <a:lnTo>
                    <a:pt x="3460" y="1048"/>
                  </a:lnTo>
                  <a:lnTo>
                    <a:pt x="3385" y="1026"/>
                  </a:lnTo>
                  <a:lnTo>
                    <a:pt x="3307" y="1000"/>
                  </a:lnTo>
                  <a:lnTo>
                    <a:pt x="3228" y="971"/>
                  </a:lnTo>
                  <a:lnTo>
                    <a:pt x="3228" y="971"/>
                  </a:lnTo>
                  <a:lnTo>
                    <a:pt x="3069" y="911"/>
                  </a:lnTo>
                  <a:lnTo>
                    <a:pt x="2917" y="856"/>
                  </a:lnTo>
                  <a:lnTo>
                    <a:pt x="2770" y="806"/>
                  </a:lnTo>
                  <a:lnTo>
                    <a:pt x="2628" y="761"/>
                  </a:lnTo>
                  <a:lnTo>
                    <a:pt x="2491" y="719"/>
                  </a:lnTo>
                  <a:lnTo>
                    <a:pt x="2359" y="682"/>
                  </a:lnTo>
                  <a:lnTo>
                    <a:pt x="2231" y="649"/>
                  </a:lnTo>
                  <a:lnTo>
                    <a:pt x="2107" y="620"/>
                  </a:lnTo>
                  <a:lnTo>
                    <a:pt x="1988" y="596"/>
                  </a:lnTo>
                  <a:lnTo>
                    <a:pt x="1873" y="575"/>
                  </a:lnTo>
                  <a:lnTo>
                    <a:pt x="1762" y="559"/>
                  </a:lnTo>
                  <a:lnTo>
                    <a:pt x="1655" y="548"/>
                  </a:lnTo>
                  <a:lnTo>
                    <a:pt x="1551" y="538"/>
                  </a:lnTo>
                  <a:lnTo>
                    <a:pt x="1451" y="533"/>
                  </a:lnTo>
                  <a:lnTo>
                    <a:pt x="1353" y="533"/>
                  </a:lnTo>
                  <a:lnTo>
                    <a:pt x="1259" y="535"/>
                  </a:lnTo>
                  <a:lnTo>
                    <a:pt x="1166" y="541"/>
                  </a:lnTo>
                  <a:lnTo>
                    <a:pt x="1077" y="551"/>
                  </a:lnTo>
                  <a:lnTo>
                    <a:pt x="991" y="565"/>
                  </a:lnTo>
                  <a:lnTo>
                    <a:pt x="906" y="582"/>
                  </a:lnTo>
                  <a:lnTo>
                    <a:pt x="824" y="603"/>
                  </a:lnTo>
                  <a:lnTo>
                    <a:pt x="744" y="625"/>
                  </a:lnTo>
                  <a:lnTo>
                    <a:pt x="665" y="653"/>
                  </a:lnTo>
                  <a:lnTo>
                    <a:pt x="587" y="683"/>
                  </a:lnTo>
                  <a:lnTo>
                    <a:pt x="511" y="716"/>
                  </a:lnTo>
                  <a:lnTo>
                    <a:pt x="436" y="753"/>
                  </a:lnTo>
                  <a:lnTo>
                    <a:pt x="362" y="791"/>
                  </a:lnTo>
                  <a:lnTo>
                    <a:pt x="288" y="835"/>
                  </a:lnTo>
                  <a:lnTo>
                    <a:pt x="216" y="880"/>
                  </a:lnTo>
                  <a:lnTo>
                    <a:pt x="144" y="929"/>
                  </a:lnTo>
                  <a:lnTo>
                    <a:pt x="72" y="979"/>
                  </a:lnTo>
                  <a:lnTo>
                    <a:pt x="0" y="103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380446" name="Freeform 94"/>
            <p:cNvSpPr>
              <a:spLocks/>
            </p:cNvSpPr>
            <p:nvPr/>
          </p:nvSpPr>
          <p:spPr bwMode="auto">
            <a:xfrm>
              <a:off x="1106" y="997"/>
              <a:ext cx="5373" cy="580"/>
            </a:xfrm>
            <a:custGeom>
              <a:avLst/>
              <a:gdLst/>
              <a:ahLst/>
              <a:cxnLst>
                <a:cxn ang="0">
                  <a:pos x="5373" y="0"/>
                </a:cxn>
                <a:cxn ang="0">
                  <a:pos x="5351" y="69"/>
                </a:cxn>
                <a:cxn ang="0">
                  <a:pos x="5323" y="147"/>
                </a:cxn>
                <a:cxn ang="0">
                  <a:pos x="5280" y="247"/>
                </a:cxn>
                <a:cxn ang="0">
                  <a:pos x="5221" y="361"/>
                </a:cxn>
                <a:cxn ang="0">
                  <a:pos x="5148" y="486"/>
                </a:cxn>
                <a:cxn ang="0">
                  <a:pos x="5081" y="583"/>
                </a:cxn>
                <a:cxn ang="0">
                  <a:pos x="5031" y="647"/>
                </a:cxn>
                <a:cxn ang="0">
                  <a:pos x="4976" y="712"/>
                </a:cxn>
                <a:cxn ang="0">
                  <a:pos x="4916" y="773"/>
                </a:cxn>
                <a:cxn ang="0">
                  <a:pos x="4849" y="833"/>
                </a:cxn>
                <a:cxn ang="0">
                  <a:pos x="4780" y="891"/>
                </a:cxn>
                <a:cxn ang="0">
                  <a:pos x="4704" y="944"/>
                </a:cxn>
                <a:cxn ang="0">
                  <a:pos x="4622" y="994"/>
                </a:cxn>
                <a:cxn ang="0">
                  <a:pos x="4534" y="1038"/>
                </a:cxn>
                <a:cxn ang="0">
                  <a:pos x="4441" y="1077"/>
                </a:cxn>
                <a:cxn ang="0">
                  <a:pos x="4341" y="1109"/>
                </a:cxn>
                <a:cxn ang="0">
                  <a:pos x="4236" y="1133"/>
                </a:cxn>
                <a:cxn ang="0">
                  <a:pos x="4123" y="1149"/>
                </a:cxn>
                <a:cxn ang="0">
                  <a:pos x="4004" y="1159"/>
                </a:cxn>
                <a:cxn ang="0">
                  <a:pos x="3879" y="1157"/>
                </a:cxn>
                <a:cxn ang="0">
                  <a:pos x="3746" y="1146"/>
                </a:cxn>
                <a:cxn ang="0">
                  <a:pos x="3607" y="1124"/>
                </a:cxn>
                <a:cxn ang="0">
                  <a:pos x="3460" y="1091"/>
                </a:cxn>
                <a:cxn ang="0">
                  <a:pos x="3305" y="1044"/>
                </a:cxn>
                <a:cxn ang="0">
                  <a:pos x="3226" y="1017"/>
                </a:cxn>
                <a:cxn ang="0">
                  <a:pos x="2914" y="909"/>
                </a:cxn>
                <a:cxn ang="0">
                  <a:pos x="2622" y="818"/>
                </a:cxn>
                <a:cxn ang="0">
                  <a:pos x="2353" y="746"/>
                </a:cxn>
                <a:cxn ang="0">
                  <a:pos x="2100" y="689"/>
                </a:cxn>
                <a:cxn ang="0">
                  <a:pos x="1866" y="649"/>
                </a:cxn>
                <a:cxn ang="0">
                  <a:pos x="1648" y="625"/>
                </a:cxn>
                <a:cxn ang="0">
                  <a:pos x="1442" y="615"/>
                </a:cxn>
                <a:cxn ang="0">
                  <a:pos x="1251" y="620"/>
                </a:cxn>
                <a:cxn ang="0">
                  <a:pos x="1070" y="641"/>
                </a:cxn>
                <a:cxn ang="0">
                  <a:pos x="899" y="675"/>
                </a:cxn>
                <a:cxn ang="0">
                  <a:pos x="737" y="722"/>
                </a:cxn>
                <a:cxn ang="0">
                  <a:pos x="581" y="783"/>
                </a:cxn>
                <a:cxn ang="0">
                  <a:pos x="431" y="856"/>
                </a:cxn>
                <a:cxn ang="0">
                  <a:pos x="286" y="941"/>
                </a:cxn>
                <a:cxn ang="0">
                  <a:pos x="143" y="1038"/>
                </a:cxn>
                <a:cxn ang="0">
                  <a:pos x="0" y="1146"/>
                </a:cxn>
              </a:cxnLst>
              <a:rect l="0" t="0" r="r" b="b"/>
              <a:pathLst>
                <a:path w="5373" h="1159">
                  <a:moveTo>
                    <a:pt x="5373" y="0"/>
                  </a:moveTo>
                  <a:lnTo>
                    <a:pt x="5373" y="0"/>
                  </a:lnTo>
                  <a:lnTo>
                    <a:pt x="5367" y="18"/>
                  </a:lnTo>
                  <a:lnTo>
                    <a:pt x="5351" y="69"/>
                  </a:lnTo>
                  <a:lnTo>
                    <a:pt x="5338" y="105"/>
                  </a:lnTo>
                  <a:lnTo>
                    <a:pt x="5323" y="147"/>
                  </a:lnTo>
                  <a:lnTo>
                    <a:pt x="5303" y="194"/>
                  </a:lnTo>
                  <a:lnTo>
                    <a:pt x="5280" y="247"/>
                  </a:lnTo>
                  <a:lnTo>
                    <a:pt x="5253" y="302"/>
                  </a:lnTo>
                  <a:lnTo>
                    <a:pt x="5221" y="361"/>
                  </a:lnTo>
                  <a:lnTo>
                    <a:pt x="5187" y="423"/>
                  </a:lnTo>
                  <a:lnTo>
                    <a:pt x="5148" y="486"/>
                  </a:lnTo>
                  <a:lnTo>
                    <a:pt x="5105" y="550"/>
                  </a:lnTo>
                  <a:lnTo>
                    <a:pt x="5081" y="583"/>
                  </a:lnTo>
                  <a:lnTo>
                    <a:pt x="5056" y="615"/>
                  </a:lnTo>
                  <a:lnTo>
                    <a:pt x="5031" y="647"/>
                  </a:lnTo>
                  <a:lnTo>
                    <a:pt x="5003" y="680"/>
                  </a:lnTo>
                  <a:lnTo>
                    <a:pt x="4976" y="712"/>
                  </a:lnTo>
                  <a:lnTo>
                    <a:pt x="4947" y="743"/>
                  </a:lnTo>
                  <a:lnTo>
                    <a:pt x="4916" y="773"/>
                  </a:lnTo>
                  <a:lnTo>
                    <a:pt x="4883" y="804"/>
                  </a:lnTo>
                  <a:lnTo>
                    <a:pt x="4849" y="833"/>
                  </a:lnTo>
                  <a:lnTo>
                    <a:pt x="4815" y="862"/>
                  </a:lnTo>
                  <a:lnTo>
                    <a:pt x="4780" y="891"/>
                  </a:lnTo>
                  <a:lnTo>
                    <a:pt x="4742" y="919"/>
                  </a:lnTo>
                  <a:lnTo>
                    <a:pt x="4704" y="944"/>
                  </a:lnTo>
                  <a:lnTo>
                    <a:pt x="4663" y="970"/>
                  </a:lnTo>
                  <a:lnTo>
                    <a:pt x="4622" y="994"/>
                  </a:lnTo>
                  <a:lnTo>
                    <a:pt x="4579" y="1017"/>
                  </a:lnTo>
                  <a:lnTo>
                    <a:pt x="4534" y="1038"/>
                  </a:lnTo>
                  <a:lnTo>
                    <a:pt x="4488" y="1057"/>
                  </a:lnTo>
                  <a:lnTo>
                    <a:pt x="4441" y="1077"/>
                  </a:lnTo>
                  <a:lnTo>
                    <a:pt x="4391" y="1093"/>
                  </a:lnTo>
                  <a:lnTo>
                    <a:pt x="4341" y="1109"/>
                  </a:lnTo>
                  <a:lnTo>
                    <a:pt x="4288" y="1122"/>
                  </a:lnTo>
                  <a:lnTo>
                    <a:pt x="4236" y="1133"/>
                  </a:lnTo>
                  <a:lnTo>
                    <a:pt x="4180" y="1143"/>
                  </a:lnTo>
                  <a:lnTo>
                    <a:pt x="4123" y="1149"/>
                  </a:lnTo>
                  <a:lnTo>
                    <a:pt x="4065" y="1156"/>
                  </a:lnTo>
                  <a:lnTo>
                    <a:pt x="4004" y="1159"/>
                  </a:lnTo>
                  <a:lnTo>
                    <a:pt x="3943" y="1159"/>
                  </a:lnTo>
                  <a:lnTo>
                    <a:pt x="3879" y="1157"/>
                  </a:lnTo>
                  <a:lnTo>
                    <a:pt x="3814" y="1153"/>
                  </a:lnTo>
                  <a:lnTo>
                    <a:pt x="3746" y="1146"/>
                  </a:lnTo>
                  <a:lnTo>
                    <a:pt x="3677" y="1136"/>
                  </a:lnTo>
                  <a:lnTo>
                    <a:pt x="3607" y="1124"/>
                  </a:lnTo>
                  <a:lnTo>
                    <a:pt x="3534" y="1109"/>
                  </a:lnTo>
                  <a:lnTo>
                    <a:pt x="3460" y="1091"/>
                  </a:lnTo>
                  <a:lnTo>
                    <a:pt x="3383" y="1070"/>
                  </a:lnTo>
                  <a:lnTo>
                    <a:pt x="3305" y="1044"/>
                  </a:lnTo>
                  <a:lnTo>
                    <a:pt x="3226" y="1017"/>
                  </a:lnTo>
                  <a:lnTo>
                    <a:pt x="3226" y="1017"/>
                  </a:lnTo>
                  <a:lnTo>
                    <a:pt x="3067" y="960"/>
                  </a:lnTo>
                  <a:lnTo>
                    <a:pt x="2914" y="909"/>
                  </a:lnTo>
                  <a:lnTo>
                    <a:pt x="2765" y="862"/>
                  </a:lnTo>
                  <a:lnTo>
                    <a:pt x="2622" y="818"/>
                  </a:lnTo>
                  <a:lnTo>
                    <a:pt x="2485" y="780"/>
                  </a:lnTo>
                  <a:lnTo>
                    <a:pt x="2353" y="746"/>
                  </a:lnTo>
                  <a:lnTo>
                    <a:pt x="2224" y="715"/>
                  </a:lnTo>
                  <a:lnTo>
                    <a:pt x="2100" y="689"/>
                  </a:lnTo>
                  <a:lnTo>
                    <a:pt x="1981" y="667"/>
                  </a:lnTo>
                  <a:lnTo>
                    <a:pt x="1866" y="649"/>
                  </a:lnTo>
                  <a:lnTo>
                    <a:pt x="1755" y="634"/>
                  </a:lnTo>
                  <a:lnTo>
                    <a:pt x="1648" y="625"/>
                  </a:lnTo>
                  <a:lnTo>
                    <a:pt x="1543" y="617"/>
                  </a:lnTo>
                  <a:lnTo>
                    <a:pt x="1442" y="615"/>
                  </a:lnTo>
                  <a:lnTo>
                    <a:pt x="1345" y="615"/>
                  </a:lnTo>
                  <a:lnTo>
                    <a:pt x="1251" y="620"/>
                  </a:lnTo>
                  <a:lnTo>
                    <a:pt x="1159" y="628"/>
                  </a:lnTo>
                  <a:lnTo>
                    <a:pt x="1070" y="641"/>
                  </a:lnTo>
                  <a:lnTo>
                    <a:pt x="984" y="655"/>
                  </a:lnTo>
                  <a:lnTo>
                    <a:pt x="899" y="675"/>
                  </a:lnTo>
                  <a:lnTo>
                    <a:pt x="817" y="696"/>
                  </a:lnTo>
                  <a:lnTo>
                    <a:pt x="737" y="722"/>
                  </a:lnTo>
                  <a:lnTo>
                    <a:pt x="659" y="751"/>
                  </a:lnTo>
                  <a:lnTo>
                    <a:pt x="581" y="783"/>
                  </a:lnTo>
                  <a:lnTo>
                    <a:pt x="506" y="817"/>
                  </a:lnTo>
                  <a:lnTo>
                    <a:pt x="431" y="856"/>
                  </a:lnTo>
                  <a:lnTo>
                    <a:pt x="358" y="896"/>
                  </a:lnTo>
                  <a:lnTo>
                    <a:pt x="286" y="941"/>
                  </a:lnTo>
                  <a:lnTo>
                    <a:pt x="213" y="988"/>
                  </a:lnTo>
                  <a:lnTo>
                    <a:pt x="143" y="1038"/>
                  </a:lnTo>
                  <a:lnTo>
                    <a:pt x="70" y="1090"/>
                  </a:lnTo>
                  <a:lnTo>
                    <a:pt x="0" y="114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380447" name="Freeform 95"/>
            <p:cNvSpPr>
              <a:spLocks/>
            </p:cNvSpPr>
            <p:nvPr/>
          </p:nvSpPr>
          <p:spPr bwMode="auto">
            <a:xfrm>
              <a:off x="1146" y="968"/>
              <a:ext cx="5355" cy="631"/>
            </a:xfrm>
            <a:custGeom>
              <a:avLst/>
              <a:gdLst/>
              <a:ahLst/>
              <a:cxnLst>
                <a:cxn ang="0">
                  <a:pos x="5355" y="0"/>
                </a:cxn>
                <a:cxn ang="0">
                  <a:pos x="5334" y="71"/>
                </a:cxn>
                <a:cxn ang="0">
                  <a:pos x="5306" y="150"/>
                </a:cxn>
                <a:cxn ang="0">
                  <a:pos x="5266" y="250"/>
                </a:cxn>
                <a:cxn ang="0">
                  <a:pos x="5209" y="366"/>
                </a:cxn>
                <a:cxn ang="0">
                  <a:pos x="5138" y="494"/>
                </a:cxn>
                <a:cxn ang="0">
                  <a:pos x="5072" y="592"/>
                </a:cxn>
                <a:cxn ang="0">
                  <a:pos x="5023" y="658"/>
                </a:cxn>
                <a:cxn ang="0">
                  <a:pos x="4969" y="723"/>
                </a:cxn>
                <a:cxn ang="0">
                  <a:pos x="4909" y="788"/>
                </a:cxn>
                <a:cxn ang="0">
                  <a:pos x="4845" y="849"/>
                </a:cxn>
                <a:cxn ang="0">
                  <a:pos x="4775" y="909"/>
                </a:cxn>
                <a:cxn ang="0">
                  <a:pos x="4700" y="964"/>
                </a:cxn>
                <a:cxn ang="0">
                  <a:pos x="4619" y="1015"/>
                </a:cxn>
                <a:cxn ang="0">
                  <a:pos x="4532" y="1060"/>
                </a:cxn>
                <a:cxn ang="0">
                  <a:pos x="4439" y="1101"/>
                </a:cxn>
                <a:cxn ang="0">
                  <a:pos x="4340" y="1135"/>
                </a:cxn>
                <a:cxn ang="0">
                  <a:pos x="4235" y="1162"/>
                </a:cxn>
                <a:cxn ang="0">
                  <a:pos x="4123" y="1182"/>
                </a:cxn>
                <a:cxn ang="0">
                  <a:pos x="4004" y="1193"/>
                </a:cxn>
                <a:cxn ang="0">
                  <a:pos x="3879" y="1194"/>
                </a:cxn>
                <a:cxn ang="0">
                  <a:pos x="3746" y="1185"/>
                </a:cxn>
                <a:cxn ang="0">
                  <a:pos x="3606" y="1165"/>
                </a:cxn>
                <a:cxn ang="0">
                  <a:pos x="3458" y="1136"/>
                </a:cxn>
                <a:cxn ang="0">
                  <a:pos x="3304" y="1093"/>
                </a:cxn>
                <a:cxn ang="0">
                  <a:pos x="3224" y="1067"/>
                </a:cxn>
                <a:cxn ang="0">
                  <a:pos x="2910" y="965"/>
                </a:cxn>
                <a:cxn ang="0">
                  <a:pos x="2618" y="880"/>
                </a:cxn>
                <a:cxn ang="0">
                  <a:pos x="2346" y="812"/>
                </a:cxn>
                <a:cxn ang="0">
                  <a:pos x="2094" y="760"/>
                </a:cxn>
                <a:cxn ang="0">
                  <a:pos x="1859" y="723"/>
                </a:cxn>
                <a:cxn ang="0">
                  <a:pos x="1640" y="704"/>
                </a:cxn>
                <a:cxn ang="0">
                  <a:pos x="1434" y="699"/>
                </a:cxn>
                <a:cxn ang="0">
                  <a:pos x="1242" y="707"/>
                </a:cxn>
                <a:cxn ang="0">
                  <a:pos x="1063" y="731"/>
                </a:cxn>
                <a:cxn ang="0">
                  <a:pos x="893" y="768"/>
                </a:cxn>
                <a:cxn ang="0">
                  <a:pos x="732" y="820"/>
                </a:cxn>
                <a:cxn ang="0">
                  <a:pos x="576" y="884"/>
                </a:cxn>
                <a:cxn ang="0">
                  <a:pos x="427" y="960"/>
                </a:cxn>
                <a:cxn ang="0">
                  <a:pos x="283" y="1049"/>
                </a:cxn>
                <a:cxn ang="0">
                  <a:pos x="141" y="1149"/>
                </a:cxn>
                <a:cxn ang="0">
                  <a:pos x="0" y="1261"/>
                </a:cxn>
              </a:cxnLst>
              <a:rect l="0" t="0" r="r" b="b"/>
              <a:pathLst>
                <a:path w="5355" h="1261">
                  <a:moveTo>
                    <a:pt x="5355" y="0"/>
                  </a:moveTo>
                  <a:lnTo>
                    <a:pt x="5355" y="0"/>
                  </a:lnTo>
                  <a:lnTo>
                    <a:pt x="5349" y="19"/>
                  </a:lnTo>
                  <a:lnTo>
                    <a:pt x="5334" y="71"/>
                  </a:lnTo>
                  <a:lnTo>
                    <a:pt x="5322" y="106"/>
                  </a:lnTo>
                  <a:lnTo>
                    <a:pt x="5306" y="150"/>
                  </a:lnTo>
                  <a:lnTo>
                    <a:pt x="5288" y="197"/>
                  </a:lnTo>
                  <a:lnTo>
                    <a:pt x="5266" y="250"/>
                  </a:lnTo>
                  <a:lnTo>
                    <a:pt x="5240" y="306"/>
                  </a:lnTo>
                  <a:lnTo>
                    <a:pt x="5209" y="366"/>
                  </a:lnTo>
                  <a:lnTo>
                    <a:pt x="5176" y="429"/>
                  </a:lnTo>
                  <a:lnTo>
                    <a:pt x="5138" y="494"/>
                  </a:lnTo>
                  <a:lnTo>
                    <a:pt x="5095" y="560"/>
                  </a:lnTo>
                  <a:lnTo>
                    <a:pt x="5072" y="592"/>
                  </a:lnTo>
                  <a:lnTo>
                    <a:pt x="5048" y="625"/>
                  </a:lnTo>
                  <a:lnTo>
                    <a:pt x="5023" y="658"/>
                  </a:lnTo>
                  <a:lnTo>
                    <a:pt x="4997" y="691"/>
                  </a:lnTo>
                  <a:lnTo>
                    <a:pt x="4969" y="723"/>
                  </a:lnTo>
                  <a:lnTo>
                    <a:pt x="4940" y="755"/>
                  </a:lnTo>
                  <a:lnTo>
                    <a:pt x="4909" y="788"/>
                  </a:lnTo>
                  <a:lnTo>
                    <a:pt x="4877" y="818"/>
                  </a:lnTo>
                  <a:lnTo>
                    <a:pt x="4845" y="849"/>
                  </a:lnTo>
                  <a:lnTo>
                    <a:pt x="4811" y="880"/>
                  </a:lnTo>
                  <a:lnTo>
                    <a:pt x="4775" y="909"/>
                  </a:lnTo>
                  <a:lnTo>
                    <a:pt x="4739" y="936"/>
                  </a:lnTo>
                  <a:lnTo>
                    <a:pt x="4700" y="964"/>
                  </a:lnTo>
                  <a:lnTo>
                    <a:pt x="4661" y="989"/>
                  </a:lnTo>
                  <a:lnTo>
                    <a:pt x="4619" y="1015"/>
                  </a:lnTo>
                  <a:lnTo>
                    <a:pt x="4576" y="1038"/>
                  </a:lnTo>
                  <a:lnTo>
                    <a:pt x="4532" y="1060"/>
                  </a:lnTo>
                  <a:lnTo>
                    <a:pt x="4486" y="1081"/>
                  </a:lnTo>
                  <a:lnTo>
                    <a:pt x="4439" y="1101"/>
                  </a:lnTo>
                  <a:lnTo>
                    <a:pt x="4390" y="1119"/>
                  </a:lnTo>
                  <a:lnTo>
                    <a:pt x="4340" y="1135"/>
                  </a:lnTo>
                  <a:lnTo>
                    <a:pt x="4289" y="1149"/>
                  </a:lnTo>
                  <a:lnTo>
                    <a:pt x="4235" y="1162"/>
                  </a:lnTo>
                  <a:lnTo>
                    <a:pt x="4179" y="1173"/>
                  </a:lnTo>
                  <a:lnTo>
                    <a:pt x="4123" y="1182"/>
                  </a:lnTo>
                  <a:lnTo>
                    <a:pt x="4064" y="1188"/>
                  </a:lnTo>
                  <a:lnTo>
                    <a:pt x="4004" y="1193"/>
                  </a:lnTo>
                  <a:lnTo>
                    <a:pt x="3942" y="1194"/>
                  </a:lnTo>
                  <a:lnTo>
                    <a:pt x="3879" y="1194"/>
                  </a:lnTo>
                  <a:lnTo>
                    <a:pt x="3814" y="1191"/>
                  </a:lnTo>
                  <a:lnTo>
                    <a:pt x="3746" y="1185"/>
                  </a:lnTo>
                  <a:lnTo>
                    <a:pt x="3676" y="1177"/>
                  </a:lnTo>
                  <a:lnTo>
                    <a:pt x="3606" y="1165"/>
                  </a:lnTo>
                  <a:lnTo>
                    <a:pt x="3533" y="1153"/>
                  </a:lnTo>
                  <a:lnTo>
                    <a:pt x="3458" y="1136"/>
                  </a:lnTo>
                  <a:lnTo>
                    <a:pt x="3382" y="1115"/>
                  </a:lnTo>
                  <a:lnTo>
                    <a:pt x="3304" y="1093"/>
                  </a:lnTo>
                  <a:lnTo>
                    <a:pt x="3224" y="1067"/>
                  </a:lnTo>
                  <a:lnTo>
                    <a:pt x="3224" y="1067"/>
                  </a:lnTo>
                  <a:lnTo>
                    <a:pt x="3064" y="1014"/>
                  </a:lnTo>
                  <a:lnTo>
                    <a:pt x="2910" y="965"/>
                  </a:lnTo>
                  <a:lnTo>
                    <a:pt x="2761" y="920"/>
                  </a:lnTo>
                  <a:lnTo>
                    <a:pt x="2618" y="880"/>
                  </a:lnTo>
                  <a:lnTo>
                    <a:pt x="2480" y="842"/>
                  </a:lnTo>
                  <a:lnTo>
                    <a:pt x="2346" y="812"/>
                  </a:lnTo>
                  <a:lnTo>
                    <a:pt x="2219" y="783"/>
                  </a:lnTo>
                  <a:lnTo>
                    <a:pt x="2094" y="760"/>
                  </a:lnTo>
                  <a:lnTo>
                    <a:pt x="1974" y="739"/>
                  </a:lnTo>
                  <a:lnTo>
                    <a:pt x="1859" y="723"/>
                  </a:lnTo>
                  <a:lnTo>
                    <a:pt x="1746" y="712"/>
                  </a:lnTo>
                  <a:lnTo>
                    <a:pt x="1640" y="704"/>
                  </a:lnTo>
                  <a:lnTo>
                    <a:pt x="1535" y="699"/>
                  </a:lnTo>
                  <a:lnTo>
                    <a:pt x="1434" y="699"/>
                  </a:lnTo>
                  <a:lnTo>
                    <a:pt x="1337" y="700"/>
                  </a:lnTo>
                  <a:lnTo>
                    <a:pt x="1242" y="707"/>
                  </a:lnTo>
                  <a:lnTo>
                    <a:pt x="1151" y="718"/>
                  </a:lnTo>
                  <a:lnTo>
                    <a:pt x="1063" y="731"/>
                  </a:lnTo>
                  <a:lnTo>
                    <a:pt x="976" y="749"/>
                  </a:lnTo>
                  <a:lnTo>
                    <a:pt x="893" y="768"/>
                  </a:lnTo>
                  <a:lnTo>
                    <a:pt x="811" y="792"/>
                  </a:lnTo>
                  <a:lnTo>
                    <a:pt x="732" y="820"/>
                  </a:lnTo>
                  <a:lnTo>
                    <a:pt x="652" y="851"/>
                  </a:lnTo>
                  <a:lnTo>
                    <a:pt x="576" y="884"/>
                  </a:lnTo>
                  <a:lnTo>
                    <a:pt x="501" y="920"/>
                  </a:lnTo>
                  <a:lnTo>
                    <a:pt x="427" y="960"/>
                  </a:lnTo>
                  <a:lnTo>
                    <a:pt x="355" y="1004"/>
                  </a:lnTo>
                  <a:lnTo>
                    <a:pt x="283" y="1049"/>
                  </a:lnTo>
                  <a:lnTo>
                    <a:pt x="212" y="1098"/>
                  </a:lnTo>
                  <a:lnTo>
                    <a:pt x="141" y="1149"/>
                  </a:lnTo>
                  <a:lnTo>
                    <a:pt x="71" y="1204"/>
                  </a:lnTo>
                  <a:lnTo>
                    <a:pt x="0" y="1261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380448" name="Freeform 96"/>
            <p:cNvSpPr>
              <a:spLocks/>
            </p:cNvSpPr>
            <p:nvPr/>
          </p:nvSpPr>
          <p:spPr bwMode="auto">
            <a:xfrm>
              <a:off x="1187" y="940"/>
              <a:ext cx="5335" cy="688"/>
            </a:xfrm>
            <a:custGeom>
              <a:avLst/>
              <a:gdLst/>
              <a:ahLst/>
              <a:cxnLst>
                <a:cxn ang="0">
                  <a:pos x="5335" y="0"/>
                </a:cxn>
                <a:cxn ang="0">
                  <a:pos x="5315" y="71"/>
                </a:cxn>
                <a:cxn ang="0">
                  <a:pos x="5289" y="150"/>
                </a:cxn>
                <a:cxn ang="0">
                  <a:pos x="5250" y="252"/>
                </a:cxn>
                <a:cxn ang="0">
                  <a:pos x="5196" y="371"/>
                </a:cxn>
                <a:cxn ang="0">
                  <a:pos x="5127" y="501"/>
                </a:cxn>
                <a:cxn ang="0">
                  <a:pos x="5061" y="601"/>
                </a:cxn>
                <a:cxn ang="0">
                  <a:pos x="5014" y="667"/>
                </a:cxn>
                <a:cxn ang="0">
                  <a:pos x="4960" y="735"/>
                </a:cxn>
                <a:cxn ang="0">
                  <a:pos x="4902" y="799"/>
                </a:cxn>
                <a:cxn ang="0">
                  <a:pos x="4838" y="862"/>
                </a:cxn>
                <a:cxn ang="0">
                  <a:pos x="4770" y="924"/>
                </a:cxn>
                <a:cxn ang="0">
                  <a:pos x="4695" y="980"/>
                </a:cxn>
                <a:cxn ang="0">
                  <a:pos x="4614" y="1034"/>
                </a:cxn>
                <a:cxn ang="0">
                  <a:pos x="4528" y="1082"/>
                </a:cxn>
                <a:cxn ang="0">
                  <a:pos x="4436" y="1126"/>
                </a:cxn>
                <a:cxn ang="0">
                  <a:pos x="4338" y="1161"/>
                </a:cxn>
                <a:cxn ang="0">
                  <a:pos x="4232" y="1190"/>
                </a:cxn>
                <a:cxn ang="0">
                  <a:pos x="4121" y="1213"/>
                </a:cxn>
                <a:cxn ang="0">
                  <a:pos x="4003" y="1226"/>
                </a:cxn>
                <a:cxn ang="0">
                  <a:pos x="3877" y="1229"/>
                </a:cxn>
                <a:cxn ang="0">
                  <a:pos x="3745" y="1224"/>
                </a:cxn>
                <a:cxn ang="0">
                  <a:pos x="3605" y="1206"/>
                </a:cxn>
                <a:cxn ang="0">
                  <a:pos x="3456" y="1179"/>
                </a:cxn>
                <a:cxn ang="0">
                  <a:pos x="3301" y="1140"/>
                </a:cxn>
                <a:cxn ang="0">
                  <a:pos x="3220" y="1114"/>
                </a:cxn>
                <a:cxn ang="0">
                  <a:pos x="2905" y="1019"/>
                </a:cxn>
                <a:cxn ang="0">
                  <a:pos x="2612" y="938"/>
                </a:cxn>
                <a:cxn ang="0">
                  <a:pos x="2340" y="875"/>
                </a:cxn>
                <a:cxn ang="0">
                  <a:pos x="2086" y="828"/>
                </a:cxn>
                <a:cxn ang="0">
                  <a:pos x="1851" y="798"/>
                </a:cxn>
                <a:cxn ang="0">
                  <a:pos x="1630" y="782"/>
                </a:cxn>
                <a:cxn ang="0">
                  <a:pos x="1426" y="780"/>
                </a:cxn>
                <a:cxn ang="0">
                  <a:pos x="1235" y="795"/>
                </a:cxn>
                <a:cxn ang="0">
                  <a:pos x="1099" y="814"/>
                </a:cxn>
                <a:cxn ang="0">
                  <a:pos x="1011" y="830"/>
                </a:cxn>
                <a:cxn ang="0">
                  <a:pos x="927" y="851"/>
                </a:cxn>
                <a:cxn ang="0">
                  <a:pos x="804" y="888"/>
                </a:cxn>
                <a:cxn ang="0">
                  <a:pos x="647" y="950"/>
                </a:cxn>
                <a:cxn ang="0">
                  <a:pos x="496" y="1024"/>
                </a:cxn>
                <a:cxn ang="0">
                  <a:pos x="352" y="1109"/>
                </a:cxn>
                <a:cxn ang="0">
                  <a:pos x="210" y="1208"/>
                </a:cxn>
                <a:cxn ang="0">
                  <a:pos x="70" y="1316"/>
                </a:cxn>
              </a:cxnLst>
              <a:rect l="0" t="0" r="r" b="b"/>
              <a:pathLst>
                <a:path w="5335" h="1376">
                  <a:moveTo>
                    <a:pt x="5335" y="0"/>
                  </a:moveTo>
                  <a:lnTo>
                    <a:pt x="5335" y="0"/>
                  </a:lnTo>
                  <a:lnTo>
                    <a:pt x="5331" y="18"/>
                  </a:lnTo>
                  <a:lnTo>
                    <a:pt x="5315" y="71"/>
                  </a:lnTo>
                  <a:lnTo>
                    <a:pt x="5304" y="107"/>
                  </a:lnTo>
                  <a:lnTo>
                    <a:pt x="5289" y="150"/>
                  </a:lnTo>
                  <a:lnTo>
                    <a:pt x="5271" y="199"/>
                  </a:lnTo>
                  <a:lnTo>
                    <a:pt x="5250" y="252"/>
                  </a:lnTo>
                  <a:lnTo>
                    <a:pt x="5225" y="310"/>
                  </a:lnTo>
                  <a:lnTo>
                    <a:pt x="5196" y="371"/>
                  </a:lnTo>
                  <a:lnTo>
                    <a:pt x="5163" y="434"/>
                  </a:lnTo>
                  <a:lnTo>
                    <a:pt x="5127" y="501"/>
                  </a:lnTo>
                  <a:lnTo>
                    <a:pt x="5085" y="567"/>
                  </a:lnTo>
                  <a:lnTo>
                    <a:pt x="5061" y="601"/>
                  </a:lnTo>
                  <a:lnTo>
                    <a:pt x="5038" y="635"/>
                  </a:lnTo>
                  <a:lnTo>
                    <a:pt x="5014" y="667"/>
                  </a:lnTo>
                  <a:lnTo>
                    <a:pt x="4988" y="701"/>
                  </a:lnTo>
                  <a:lnTo>
                    <a:pt x="4960" y="735"/>
                  </a:lnTo>
                  <a:lnTo>
                    <a:pt x="4932" y="767"/>
                  </a:lnTo>
                  <a:lnTo>
                    <a:pt x="4902" y="799"/>
                  </a:lnTo>
                  <a:lnTo>
                    <a:pt x="4871" y="832"/>
                  </a:lnTo>
                  <a:lnTo>
                    <a:pt x="4838" y="862"/>
                  </a:lnTo>
                  <a:lnTo>
                    <a:pt x="4804" y="893"/>
                  </a:lnTo>
                  <a:lnTo>
                    <a:pt x="4770" y="924"/>
                  </a:lnTo>
                  <a:lnTo>
                    <a:pt x="4734" y="953"/>
                  </a:lnTo>
                  <a:lnTo>
                    <a:pt x="4695" y="980"/>
                  </a:lnTo>
                  <a:lnTo>
                    <a:pt x="4656" y="1008"/>
                  </a:lnTo>
                  <a:lnTo>
                    <a:pt x="4614" y="1034"/>
                  </a:lnTo>
                  <a:lnTo>
                    <a:pt x="4573" y="1059"/>
                  </a:lnTo>
                  <a:lnTo>
                    <a:pt x="4528" y="1082"/>
                  </a:lnTo>
                  <a:lnTo>
                    <a:pt x="4484" y="1105"/>
                  </a:lnTo>
                  <a:lnTo>
                    <a:pt x="4436" y="1126"/>
                  </a:lnTo>
                  <a:lnTo>
                    <a:pt x="4388" y="1143"/>
                  </a:lnTo>
                  <a:lnTo>
                    <a:pt x="4338" y="1161"/>
                  </a:lnTo>
                  <a:lnTo>
                    <a:pt x="4287" y="1177"/>
                  </a:lnTo>
                  <a:lnTo>
                    <a:pt x="4232" y="1190"/>
                  </a:lnTo>
                  <a:lnTo>
                    <a:pt x="4178" y="1203"/>
                  </a:lnTo>
                  <a:lnTo>
                    <a:pt x="4121" y="1213"/>
                  </a:lnTo>
                  <a:lnTo>
                    <a:pt x="4063" y="1219"/>
                  </a:lnTo>
                  <a:lnTo>
                    <a:pt x="4003" y="1226"/>
                  </a:lnTo>
                  <a:lnTo>
                    <a:pt x="3941" y="1229"/>
                  </a:lnTo>
                  <a:lnTo>
                    <a:pt x="3877" y="1229"/>
                  </a:lnTo>
                  <a:lnTo>
                    <a:pt x="3812" y="1227"/>
                  </a:lnTo>
                  <a:lnTo>
                    <a:pt x="3745" y="1224"/>
                  </a:lnTo>
                  <a:lnTo>
                    <a:pt x="3676" y="1216"/>
                  </a:lnTo>
                  <a:lnTo>
                    <a:pt x="3605" y="1206"/>
                  </a:lnTo>
                  <a:lnTo>
                    <a:pt x="3531" y="1195"/>
                  </a:lnTo>
                  <a:lnTo>
                    <a:pt x="3456" y="1179"/>
                  </a:lnTo>
                  <a:lnTo>
                    <a:pt x="3380" y="1161"/>
                  </a:lnTo>
                  <a:lnTo>
                    <a:pt x="3301" y="1140"/>
                  </a:lnTo>
                  <a:lnTo>
                    <a:pt x="3220" y="1114"/>
                  </a:lnTo>
                  <a:lnTo>
                    <a:pt x="3220" y="1114"/>
                  </a:lnTo>
                  <a:lnTo>
                    <a:pt x="3061" y="1064"/>
                  </a:lnTo>
                  <a:lnTo>
                    <a:pt x="2905" y="1019"/>
                  </a:lnTo>
                  <a:lnTo>
                    <a:pt x="2756" y="977"/>
                  </a:lnTo>
                  <a:lnTo>
                    <a:pt x="2612" y="938"/>
                  </a:lnTo>
                  <a:lnTo>
                    <a:pt x="2473" y="906"/>
                  </a:lnTo>
                  <a:lnTo>
                    <a:pt x="2340" y="875"/>
                  </a:lnTo>
                  <a:lnTo>
                    <a:pt x="2211" y="851"/>
                  </a:lnTo>
                  <a:lnTo>
                    <a:pt x="2086" y="828"/>
                  </a:lnTo>
                  <a:lnTo>
                    <a:pt x="1966" y="811"/>
                  </a:lnTo>
                  <a:lnTo>
                    <a:pt x="1851" y="798"/>
                  </a:lnTo>
                  <a:lnTo>
                    <a:pt x="1739" y="788"/>
                  </a:lnTo>
                  <a:lnTo>
                    <a:pt x="1630" y="782"/>
                  </a:lnTo>
                  <a:lnTo>
                    <a:pt x="1526" y="780"/>
                  </a:lnTo>
                  <a:lnTo>
                    <a:pt x="1426" y="780"/>
                  </a:lnTo>
                  <a:lnTo>
                    <a:pt x="1329" y="785"/>
                  </a:lnTo>
                  <a:lnTo>
                    <a:pt x="1235" y="795"/>
                  </a:lnTo>
                  <a:lnTo>
                    <a:pt x="1143" y="806"/>
                  </a:lnTo>
                  <a:lnTo>
                    <a:pt x="1099" y="814"/>
                  </a:lnTo>
                  <a:lnTo>
                    <a:pt x="1054" y="822"/>
                  </a:lnTo>
                  <a:lnTo>
                    <a:pt x="1011" y="830"/>
                  </a:lnTo>
                  <a:lnTo>
                    <a:pt x="970" y="840"/>
                  </a:lnTo>
                  <a:lnTo>
                    <a:pt x="927" y="851"/>
                  </a:lnTo>
                  <a:lnTo>
                    <a:pt x="885" y="862"/>
                  </a:lnTo>
                  <a:lnTo>
                    <a:pt x="804" y="888"/>
                  </a:lnTo>
                  <a:lnTo>
                    <a:pt x="725" y="917"/>
                  </a:lnTo>
                  <a:lnTo>
                    <a:pt x="647" y="950"/>
                  </a:lnTo>
                  <a:lnTo>
                    <a:pt x="571" y="985"/>
                  </a:lnTo>
                  <a:lnTo>
                    <a:pt x="496" y="1024"/>
                  </a:lnTo>
                  <a:lnTo>
                    <a:pt x="424" y="1064"/>
                  </a:lnTo>
                  <a:lnTo>
                    <a:pt x="352" y="1109"/>
                  </a:lnTo>
                  <a:lnTo>
                    <a:pt x="280" y="1156"/>
                  </a:lnTo>
                  <a:lnTo>
                    <a:pt x="210" y="1208"/>
                  </a:lnTo>
                  <a:lnTo>
                    <a:pt x="139" y="1261"/>
                  </a:lnTo>
                  <a:lnTo>
                    <a:pt x="70" y="1316"/>
                  </a:lnTo>
                  <a:lnTo>
                    <a:pt x="0" y="137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380449" name="Freeform 97"/>
            <p:cNvSpPr>
              <a:spLocks/>
            </p:cNvSpPr>
            <p:nvPr/>
          </p:nvSpPr>
          <p:spPr bwMode="auto">
            <a:xfrm>
              <a:off x="1229" y="911"/>
              <a:ext cx="5314" cy="745"/>
            </a:xfrm>
            <a:custGeom>
              <a:avLst/>
              <a:gdLst/>
              <a:ahLst/>
              <a:cxnLst>
                <a:cxn ang="0">
                  <a:pos x="5314" y="0"/>
                </a:cxn>
                <a:cxn ang="0">
                  <a:pos x="5296" y="71"/>
                </a:cxn>
                <a:cxn ang="0">
                  <a:pos x="5271" y="153"/>
                </a:cxn>
                <a:cxn ang="0">
                  <a:pos x="5233" y="257"/>
                </a:cxn>
                <a:cxn ang="0">
                  <a:pos x="5180" y="376"/>
                </a:cxn>
                <a:cxn ang="0">
                  <a:pos x="5112" y="507"/>
                </a:cxn>
                <a:cxn ang="0">
                  <a:pos x="5050" y="609"/>
                </a:cxn>
                <a:cxn ang="0">
                  <a:pos x="5003" y="678"/>
                </a:cxn>
                <a:cxn ang="0">
                  <a:pos x="4950" y="746"/>
                </a:cxn>
                <a:cxn ang="0">
                  <a:pos x="4893" y="812"/>
                </a:cxn>
                <a:cxn ang="0">
                  <a:pos x="4830" y="878"/>
                </a:cxn>
                <a:cxn ang="0">
                  <a:pos x="4762" y="940"/>
                </a:cxn>
                <a:cxn ang="0">
                  <a:pos x="4689" y="999"/>
                </a:cxn>
                <a:cxn ang="0">
                  <a:pos x="4610" y="1054"/>
                </a:cxn>
                <a:cxn ang="0">
                  <a:pos x="4524" y="1104"/>
                </a:cxn>
                <a:cxn ang="0">
                  <a:pos x="4432" y="1150"/>
                </a:cxn>
                <a:cxn ang="0">
                  <a:pos x="4335" y="1188"/>
                </a:cxn>
                <a:cxn ang="0">
                  <a:pos x="4229" y="1219"/>
                </a:cxn>
                <a:cxn ang="0">
                  <a:pos x="4118" y="1243"/>
                </a:cxn>
                <a:cxn ang="0">
                  <a:pos x="4000" y="1259"/>
                </a:cxn>
                <a:cxn ang="0">
                  <a:pos x="3875" y="1266"/>
                </a:cxn>
                <a:cxn ang="0">
                  <a:pos x="3742" y="1263"/>
                </a:cxn>
                <a:cxn ang="0">
                  <a:pos x="3602" y="1248"/>
                </a:cxn>
                <a:cxn ang="0">
                  <a:pos x="3453" y="1224"/>
                </a:cxn>
                <a:cxn ang="0">
                  <a:pos x="3298" y="1187"/>
                </a:cxn>
                <a:cxn ang="0">
                  <a:pos x="3217" y="1164"/>
                </a:cxn>
                <a:cxn ang="0">
                  <a:pos x="2899" y="1074"/>
                </a:cxn>
                <a:cxn ang="0">
                  <a:pos x="2605" y="999"/>
                </a:cxn>
                <a:cxn ang="0">
                  <a:pos x="2333" y="941"/>
                </a:cxn>
                <a:cxn ang="0">
                  <a:pos x="2079" y="899"/>
                </a:cxn>
                <a:cxn ang="0">
                  <a:pos x="1843" y="872"/>
                </a:cxn>
                <a:cxn ang="0">
                  <a:pos x="1622" y="861"/>
                </a:cxn>
                <a:cxn ang="0">
                  <a:pos x="1418" y="864"/>
                </a:cxn>
                <a:cxn ang="0">
                  <a:pos x="1226" y="882"/>
                </a:cxn>
                <a:cxn ang="0">
                  <a:pos x="1134" y="896"/>
                </a:cxn>
                <a:cxn ang="0">
                  <a:pos x="1047" y="912"/>
                </a:cxn>
                <a:cxn ang="0">
                  <a:pos x="961" y="933"/>
                </a:cxn>
                <a:cxn ang="0">
                  <a:pos x="878" y="957"/>
                </a:cxn>
                <a:cxn ang="0">
                  <a:pos x="718" y="1016"/>
                </a:cxn>
                <a:cxn ang="0">
                  <a:pos x="565" y="1087"/>
                </a:cxn>
                <a:cxn ang="0">
                  <a:pos x="419" y="1171"/>
                </a:cxn>
                <a:cxn ang="0">
                  <a:pos x="276" y="1266"/>
                </a:cxn>
                <a:cxn ang="0">
                  <a:pos x="138" y="1372"/>
                </a:cxn>
                <a:cxn ang="0">
                  <a:pos x="0" y="1490"/>
                </a:cxn>
              </a:cxnLst>
              <a:rect l="0" t="0" r="r" b="b"/>
              <a:pathLst>
                <a:path w="5314" h="1490">
                  <a:moveTo>
                    <a:pt x="5314" y="0"/>
                  </a:moveTo>
                  <a:lnTo>
                    <a:pt x="5314" y="0"/>
                  </a:lnTo>
                  <a:lnTo>
                    <a:pt x="5309" y="19"/>
                  </a:lnTo>
                  <a:lnTo>
                    <a:pt x="5296" y="71"/>
                  </a:lnTo>
                  <a:lnTo>
                    <a:pt x="5284" y="110"/>
                  </a:lnTo>
                  <a:lnTo>
                    <a:pt x="5271" y="153"/>
                  </a:lnTo>
                  <a:lnTo>
                    <a:pt x="5254" y="202"/>
                  </a:lnTo>
                  <a:lnTo>
                    <a:pt x="5233" y="257"/>
                  </a:lnTo>
                  <a:lnTo>
                    <a:pt x="5208" y="315"/>
                  </a:lnTo>
                  <a:lnTo>
                    <a:pt x="5180" y="376"/>
                  </a:lnTo>
                  <a:lnTo>
                    <a:pt x="5148" y="441"/>
                  </a:lnTo>
                  <a:lnTo>
                    <a:pt x="5112" y="507"/>
                  </a:lnTo>
                  <a:lnTo>
                    <a:pt x="5072" y="575"/>
                  </a:lnTo>
                  <a:lnTo>
                    <a:pt x="5050" y="609"/>
                  </a:lnTo>
                  <a:lnTo>
                    <a:pt x="5026" y="644"/>
                  </a:lnTo>
                  <a:lnTo>
                    <a:pt x="5003" y="678"/>
                  </a:lnTo>
                  <a:lnTo>
                    <a:pt x="4976" y="712"/>
                  </a:lnTo>
                  <a:lnTo>
                    <a:pt x="4950" y="746"/>
                  </a:lnTo>
                  <a:lnTo>
                    <a:pt x="4922" y="780"/>
                  </a:lnTo>
                  <a:lnTo>
                    <a:pt x="4893" y="812"/>
                  </a:lnTo>
                  <a:lnTo>
                    <a:pt x="4862" y="846"/>
                  </a:lnTo>
                  <a:lnTo>
                    <a:pt x="4830" y="878"/>
                  </a:lnTo>
                  <a:lnTo>
                    <a:pt x="4797" y="909"/>
                  </a:lnTo>
                  <a:lnTo>
                    <a:pt x="4762" y="940"/>
                  </a:lnTo>
                  <a:lnTo>
                    <a:pt x="4726" y="970"/>
                  </a:lnTo>
                  <a:lnTo>
                    <a:pt x="4689" y="999"/>
                  </a:lnTo>
                  <a:lnTo>
                    <a:pt x="4650" y="1027"/>
                  </a:lnTo>
                  <a:lnTo>
                    <a:pt x="4610" y="1054"/>
                  </a:lnTo>
                  <a:lnTo>
                    <a:pt x="4568" y="1080"/>
                  </a:lnTo>
                  <a:lnTo>
                    <a:pt x="4524" y="1104"/>
                  </a:lnTo>
                  <a:lnTo>
                    <a:pt x="4479" y="1127"/>
                  </a:lnTo>
                  <a:lnTo>
                    <a:pt x="4432" y="1150"/>
                  </a:lnTo>
                  <a:lnTo>
                    <a:pt x="4385" y="1169"/>
                  </a:lnTo>
                  <a:lnTo>
                    <a:pt x="4335" y="1188"/>
                  </a:lnTo>
                  <a:lnTo>
                    <a:pt x="4283" y="1205"/>
                  </a:lnTo>
                  <a:lnTo>
                    <a:pt x="4229" y="1219"/>
                  </a:lnTo>
                  <a:lnTo>
                    <a:pt x="4175" y="1232"/>
                  </a:lnTo>
                  <a:lnTo>
                    <a:pt x="4118" y="1243"/>
                  </a:lnTo>
                  <a:lnTo>
                    <a:pt x="4060" y="1251"/>
                  </a:lnTo>
                  <a:lnTo>
                    <a:pt x="4000" y="1259"/>
                  </a:lnTo>
                  <a:lnTo>
                    <a:pt x="3939" y="1263"/>
                  </a:lnTo>
                  <a:lnTo>
                    <a:pt x="3875" y="1266"/>
                  </a:lnTo>
                  <a:lnTo>
                    <a:pt x="3810" y="1264"/>
                  </a:lnTo>
                  <a:lnTo>
                    <a:pt x="3742" y="1263"/>
                  </a:lnTo>
                  <a:lnTo>
                    <a:pt x="3673" y="1256"/>
                  </a:lnTo>
                  <a:lnTo>
                    <a:pt x="3602" y="1248"/>
                  </a:lnTo>
                  <a:lnTo>
                    <a:pt x="3528" y="1237"/>
                  </a:lnTo>
                  <a:lnTo>
                    <a:pt x="3453" y="1224"/>
                  </a:lnTo>
                  <a:lnTo>
                    <a:pt x="3377" y="1206"/>
                  </a:lnTo>
                  <a:lnTo>
                    <a:pt x="3298" y="1187"/>
                  </a:lnTo>
                  <a:lnTo>
                    <a:pt x="3217" y="1164"/>
                  </a:lnTo>
                  <a:lnTo>
                    <a:pt x="3217" y="1164"/>
                  </a:lnTo>
                  <a:lnTo>
                    <a:pt x="3055" y="1116"/>
                  </a:lnTo>
                  <a:lnTo>
                    <a:pt x="2899" y="1074"/>
                  </a:lnTo>
                  <a:lnTo>
                    <a:pt x="2751" y="1033"/>
                  </a:lnTo>
                  <a:lnTo>
                    <a:pt x="2605" y="999"/>
                  </a:lnTo>
                  <a:lnTo>
                    <a:pt x="2466" y="969"/>
                  </a:lnTo>
                  <a:lnTo>
                    <a:pt x="2333" y="941"/>
                  </a:lnTo>
                  <a:lnTo>
                    <a:pt x="2202" y="919"/>
                  </a:lnTo>
                  <a:lnTo>
                    <a:pt x="2079" y="899"/>
                  </a:lnTo>
                  <a:lnTo>
                    <a:pt x="1958" y="885"/>
                  </a:lnTo>
                  <a:lnTo>
                    <a:pt x="1843" y="872"/>
                  </a:lnTo>
                  <a:lnTo>
                    <a:pt x="1730" y="865"/>
                  </a:lnTo>
                  <a:lnTo>
                    <a:pt x="1622" y="861"/>
                  </a:lnTo>
                  <a:lnTo>
                    <a:pt x="1518" y="861"/>
                  </a:lnTo>
                  <a:lnTo>
                    <a:pt x="1418" y="864"/>
                  </a:lnTo>
                  <a:lnTo>
                    <a:pt x="1321" y="872"/>
                  </a:lnTo>
                  <a:lnTo>
                    <a:pt x="1226" y="882"/>
                  </a:lnTo>
                  <a:lnTo>
                    <a:pt x="1180" y="888"/>
                  </a:lnTo>
                  <a:lnTo>
                    <a:pt x="1134" y="896"/>
                  </a:lnTo>
                  <a:lnTo>
                    <a:pt x="1090" y="904"/>
                  </a:lnTo>
                  <a:lnTo>
                    <a:pt x="1047" y="912"/>
                  </a:lnTo>
                  <a:lnTo>
                    <a:pt x="1004" y="924"/>
                  </a:lnTo>
                  <a:lnTo>
                    <a:pt x="961" y="933"/>
                  </a:lnTo>
                  <a:lnTo>
                    <a:pt x="919" y="945"/>
                  </a:lnTo>
                  <a:lnTo>
                    <a:pt x="878" y="957"/>
                  </a:lnTo>
                  <a:lnTo>
                    <a:pt x="797" y="985"/>
                  </a:lnTo>
                  <a:lnTo>
                    <a:pt x="718" y="1016"/>
                  </a:lnTo>
                  <a:lnTo>
                    <a:pt x="640" y="1050"/>
                  </a:lnTo>
                  <a:lnTo>
                    <a:pt x="565" y="1087"/>
                  </a:lnTo>
                  <a:lnTo>
                    <a:pt x="492" y="1127"/>
                  </a:lnTo>
                  <a:lnTo>
                    <a:pt x="419" y="1171"/>
                  </a:lnTo>
                  <a:lnTo>
                    <a:pt x="347" y="1216"/>
                  </a:lnTo>
                  <a:lnTo>
                    <a:pt x="276" y="1266"/>
                  </a:lnTo>
                  <a:lnTo>
                    <a:pt x="207" y="1318"/>
                  </a:lnTo>
                  <a:lnTo>
                    <a:pt x="138" y="1372"/>
                  </a:lnTo>
                  <a:lnTo>
                    <a:pt x="70" y="1431"/>
                  </a:lnTo>
                  <a:lnTo>
                    <a:pt x="0" y="149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380450" name="Freeform 98"/>
            <p:cNvSpPr>
              <a:spLocks/>
            </p:cNvSpPr>
            <p:nvPr/>
          </p:nvSpPr>
          <p:spPr bwMode="auto">
            <a:xfrm>
              <a:off x="1272" y="882"/>
              <a:ext cx="5291" cy="803"/>
            </a:xfrm>
            <a:custGeom>
              <a:avLst/>
              <a:gdLst/>
              <a:ahLst/>
              <a:cxnLst>
                <a:cxn ang="0">
                  <a:pos x="5291" y="0"/>
                </a:cxn>
                <a:cxn ang="0">
                  <a:pos x="5273" y="73"/>
                </a:cxn>
                <a:cxn ang="0">
                  <a:pos x="5250" y="155"/>
                </a:cxn>
                <a:cxn ang="0">
                  <a:pos x="5214" y="260"/>
                </a:cxn>
                <a:cxn ang="0">
                  <a:pos x="5162" y="381"/>
                </a:cxn>
                <a:cxn ang="0">
                  <a:pos x="5097" y="515"/>
                </a:cxn>
                <a:cxn ang="0">
                  <a:pos x="5036" y="618"/>
                </a:cxn>
                <a:cxn ang="0">
                  <a:pos x="4989" y="688"/>
                </a:cxn>
                <a:cxn ang="0">
                  <a:pos x="4937" y="757"/>
                </a:cxn>
                <a:cxn ang="0">
                  <a:pos x="4882" y="827"/>
                </a:cxn>
                <a:cxn ang="0">
                  <a:pos x="4821" y="893"/>
                </a:cxn>
                <a:cxn ang="0">
                  <a:pos x="4753" y="956"/>
                </a:cxn>
                <a:cxn ang="0">
                  <a:pos x="4681" y="1017"/>
                </a:cxn>
                <a:cxn ang="0">
                  <a:pos x="4603" y="1074"/>
                </a:cxn>
                <a:cxn ang="0">
                  <a:pos x="4518" y="1127"/>
                </a:cxn>
                <a:cxn ang="0">
                  <a:pos x="4426" y="1174"/>
                </a:cxn>
                <a:cxn ang="0">
                  <a:pos x="4329" y="1214"/>
                </a:cxn>
                <a:cxn ang="0">
                  <a:pos x="4225" y="1248"/>
                </a:cxn>
                <a:cxn ang="0">
                  <a:pos x="4114" y="1274"/>
                </a:cxn>
                <a:cxn ang="0">
                  <a:pos x="3996" y="1292"/>
                </a:cxn>
                <a:cxn ang="0">
                  <a:pos x="3871" y="1301"/>
                </a:cxn>
                <a:cxn ang="0">
                  <a:pos x="3738" y="1301"/>
                </a:cxn>
                <a:cxn ang="0">
                  <a:pos x="3598" y="1290"/>
                </a:cxn>
                <a:cxn ang="0">
                  <a:pos x="3449" y="1267"/>
                </a:cxn>
                <a:cxn ang="0">
                  <a:pos x="3292" y="1233"/>
                </a:cxn>
                <a:cxn ang="0">
                  <a:pos x="3212" y="1212"/>
                </a:cxn>
                <a:cxn ang="0">
                  <a:pos x="2894" y="1129"/>
                </a:cxn>
                <a:cxn ang="0">
                  <a:pos x="2598" y="1059"/>
                </a:cxn>
                <a:cxn ang="0">
                  <a:pos x="2323" y="1007"/>
                </a:cxn>
                <a:cxn ang="0">
                  <a:pos x="2069" y="970"/>
                </a:cxn>
                <a:cxn ang="0">
                  <a:pos x="1833" y="948"/>
                </a:cxn>
                <a:cxn ang="0">
                  <a:pos x="1612" y="941"/>
                </a:cxn>
                <a:cxn ang="0">
                  <a:pos x="1408" y="948"/>
                </a:cxn>
                <a:cxn ang="0">
                  <a:pos x="1216" y="969"/>
                </a:cxn>
                <a:cxn ang="0">
                  <a:pos x="1126" y="985"/>
                </a:cxn>
                <a:cxn ang="0">
                  <a:pos x="1037" y="1004"/>
                </a:cxn>
                <a:cxn ang="0">
                  <a:pos x="953" y="1027"/>
                </a:cxn>
                <a:cxn ang="0">
                  <a:pos x="869" y="1053"/>
                </a:cxn>
                <a:cxn ang="0">
                  <a:pos x="789" y="1082"/>
                </a:cxn>
                <a:cxn ang="0">
                  <a:pos x="635" y="1150"/>
                </a:cxn>
                <a:cxn ang="0">
                  <a:pos x="486" y="1230"/>
                </a:cxn>
                <a:cxn ang="0">
                  <a:pos x="343" y="1324"/>
                </a:cxn>
                <a:cxn ang="0">
                  <a:pos x="204" y="1429"/>
                </a:cxn>
                <a:cxn ang="0">
                  <a:pos x="68" y="1545"/>
                </a:cxn>
              </a:cxnLst>
              <a:rect l="0" t="0" r="r" b="b"/>
              <a:pathLst>
                <a:path w="5291" h="1606">
                  <a:moveTo>
                    <a:pt x="5291" y="0"/>
                  </a:moveTo>
                  <a:lnTo>
                    <a:pt x="5291" y="0"/>
                  </a:lnTo>
                  <a:lnTo>
                    <a:pt x="5287" y="19"/>
                  </a:lnTo>
                  <a:lnTo>
                    <a:pt x="5273" y="73"/>
                  </a:lnTo>
                  <a:lnTo>
                    <a:pt x="5264" y="111"/>
                  </a:lnTo>
                  <a:lnTo>
                    <a:pt x="5250" y="155"/>
                  </a:lnTo>
                  <a:lnTo>
                    <a:pt x="5233" y="205"/>
                  </a:lnTo>
                  <a:lnTo>
                    <a:pt x="5214" y="260"/>
                  </a:lnTo>
                  <a:lnTo>
                    <a:pt x="5190" y="318"/>
                  </a:lnTo>
                  <a:lnTo>
                    <a:pt x="5162" y="381"/>
                  </a:lnTo>
                  <a:lnTo>
                    <a:pt x="5132" y="447"/>
                  </a:lnTo>
                  <a:lnTo>
                    <a:pt x="5097" y="515"/>
                  </a:lnTo>
                  <a:lnTo>
                    <a:pt x="5057" y="583"/>
                  </a:lnTo>
                  <a:lnTo>
                    <a:pt x="5036" y="618"/>
                  </a:lnTo>
                  <a:lnTo>
                    <a:pt x="5014" y="654"/>
                  </a:lnTo>
                  <a:lnTo>
                    <a:pt x="4989" y="688"/>
                  </a:lnTo>
                  <a:lnTo>
                    <a:pt x="4964" y="723"/>
                  </a:lnTo>
                  <a:lnTo>
                    <a:pt x="4937" y="757"/>
                  </a:lnTo>
                  <a:lnTo>
                    <a:pt x="4911" y="791"/>
                  </a:lnTo>
                  <a:lnTo>
                    <a:pt x="4882" y="827"/>
                  </a:lnTo>
                  <a:lnTo>
                    <a:pt x="4851" y="859"/>
                  </a:lnTo>
                  <a:lnTo>
                    <a:pt x="4821" y="893"/>
                  </a:lnTo>
                  <a:lnTo>
                    <a:pt x="4787" y="925"/>
                  </a:lnTo>
                  <a:lnTo>
                    <a:pt x="4753" y="956"/>
                  </a:lnTo>
                  <a:lnTo>
                    <a:pt x="4718" y="988"/>
                  </a:lnTo>
                  <a:lnTo>
                    <a:pt x="4681" y="1017"/>
                  </a:lnTo>
                  <a:lnTo>
                    <a:pt x="4642" y="1046"/>
                  </a:lnTo>
                  <a:lnTo>
                    <a:pt x="4603" y="1074"/>
                  </a:lnTo>
                  <a:lnTo>
                    <a:pt x="4561" y="1101"/>
                  </a:lnTo>
                  <a:lnTo>
                    <a:pt x="4518" y="1127"/>
                  </a:lnTo>
                  <a:lnTo>
                    <a:pt x="4472" y="1151"/>
                  </a:lnTo>
                  <a:lnTo>
                    <a:pt x="4426" y="1174"/>
                  </a:lnTo>
                  <a:lnTo>
                    <a:pt x="4379" y="1195"/>
                  </a:lnTo>
                  <a:lnTo>
                    <a:pt x="4329" y="1214"/>
                  </a:lnTo>
                  <a:lnTo>
                    <a:pt x="4278" y="1232"/>
                  </a:lnTo>
                  <a:lnTo>
                    <a:pt x="4225" y="1248"/>
                  </a:lnTo>
                  <a:lnTo>
                    <a:pt x="4171" y="1263"/>
                  </a:lnTo>
                  <a:lnTo>
                    <a:pt x="4114" y="1274"/>
                  </a:lnTo>
                  <a:lnTo>
                    <a:pt x="4056" y="1284"/>
                  </a:lnTo>
                  <a:lnTo>
                    <a:pt x="3996" y="1292"/>
                  </a:lnTo>
                  <a:lnTo>
                    <a:pt x="3935" y="1298"/>
                  </a:lnTo>
                  <a:lnTo>
                    <a:pt x="3871" y="1301"/>
                  </a:lnTo>
                  <a:lnTo>
                    <a:pt x="3806" y="1303"/>
                  </a:lnTo>
                  <a:lnTo>
                    <a:pt x="3738" y="1301"/>
                  </a:lnTo>
                  <a:lnTo>
                    <a:pt x="3668" y="1296"/>
                  </a:lnTo>
                  <a:lnTo>
                    <a:pt x="3598" y="1290"/>
                  </a:lnTo>
                  <a:lnTo>
                    <a:pt x="3524" y="1280"/>
                  </a:lnTo>
                  <a:lnTo>
                    <a:pt x="3449" y="1267"/>
                  </a:lnTo>
                  <a:lnTo>
                    <a:pt x="3371" y="1253"/>
                  </a:lnTo>
                  <a:lnTo>
                    <a:pt x="3292" y="1233"/>
                  </a:lnTo>
                  <a:lnTo>
                    <a:pt x="3212" y="1212"/>
                  </a:lnTo>
                  <a:lnTo>
                    <a:pt x="3212" y="1212"/>
                  </a:lnTo>
                  <a:lnTo>
                    <a:pt x="3049" y="1167"/>
                  </a:lnTo>
                  <a:lnTo>
                    <a:pt x="2894" y="1129"/>
                  </a:lnTo>
                  <a:lnTo>
                    <a:pt x="2742" y="1091"/>
                  </a:lnTo>
                  <a:lnTo>
                    <a:pt x="2598" y="1059"/>
                  </a:lnTo>
                  <a:lnTo>
                    <a:pt x="2458" y="1032"/>
                  </a:lnTo>
                  <a:lnTo>
                    <a:pt x="2323" y="1007"/>
                  </a:lnTo>
                  <a:lnTo>
                    <a:pt x="2194" y="986"/>
                  </a:lnTo>
                  <a:lnTo>
                    <a:pt x="2069" y="970"/>
                  </a:lnTo>
                  <a:lnTo>
                    <a:pt x="1948" y="957"/>
                  </a:lnTo>
                  <a:lnTo>
                    <a:pt x="1833" y="948"/>
                  </a:lnTo>
                  <a:lnTo>
                    <a:pt x="1720" y="943"/>
                  </a:lnTo>
                  <a:lnTo>
                    <a:pt x="1612" y="941"/>
                  </a:lnTo>
                  <a:lnTo>
                    <a:pt x="1508" y="943"/>
                  </a:lnTo>
                  <a:lnTo>
                    <a:pt x="1408" y="948"/>
                  </a:lnTo>
                  <a:lnTo>
                    <a:pt x="1311" y="957"/>
                  </a:lnTo>
                  <a:lnTo>
                    <a:pt x="1216" y="969"/>
                  </a:lnTo>
                  <a:lnTo>
                    <a:pt x="1171" y="977"/>
                  </a:lnTo>
                  <a:lnTo>
                    <a:pt x="1126" y="985"/>
                  </a:lnTo>
                  <a:lnTo>
                    <a:pt x="1082" y="994"/>
                  </a:lnTo>
                  <a:lnTo>
                    <a:pt x="1037" y="1004"/>
                  </a:lnTo>
                  <a:lnTo>
                    <a:pt x="994" y="1015"/>
                  </a:lnTo>
                  <a:lnTo>
                    <a:pt x="953" y="1027"/>
                  </a:lnTo>
                  <a:lnTo>
                    <a:pt x="911" y="1040"/>
                  </a:lnTo>
                  <a:lnTo>
                    <a:pt x="869" y="1053"/>
                  </a:lnTo>
                  <a:lnTo>
                    <a:pt x="829" y="1067"/>
                  </a:lnTo>
                  <a:lnTo>
                    <a:pt x="789" y="1082"/>
                  </a:lnTo>
                  <a:lnTo>
                    <a:pt x="711" y="1114"/>
                  </a:lnTo>
                  <a:lnTo>
                    <a:pt x="635" y="1150"/>
                  </a:lnTo>
                  <a:lnTo>
                    <a:pt x="560" y="1188"/>
                  </a:lnTo>
                  <a:lnTo>
                    <a:pt x="486" y="1230"/>
                  </a:lnTo>
                  <a:lnTo>
                    <a:pt x="414" y="1275"/>
                  </a:lnTo>
                  <a:lnTo>
                    <a:pt x="343" y="1324"/>
                  </a:lnTo>
                  <a:lnTo>
                    <a:pt x="274" y="1374"/>
                  </a:lnTo>
                  <a:lnTo>
                    <a:pt x="204" y="1429"/>
                  </a:lnTo>
                  <a:lnTo>
                    <a:pt x="136" y="1485"/>
                  </a:lnTo>
                  <a:lnTo>
                    <a:pt x="68" y="1545"/>
                  </a:lnTo>
                  <a:lnTo>
                    <a:pt x="0" y="160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380451" name="Freeform 99"/>
            <p:cNvSpPr>
              <a:spLocks/>
            </p:cNvSpPr>
            <p:nvPr/>
          </p:nvSpPr>
          <p:spPr bwMode="auto">
            <a:xfrm>
              <a:off x="1317" y="854"/>
              <a:ext cx="5265" cy="860"/>
            </a:xfrm>
            <a:custGeom>
              <a:avLst/>
              <a:gdLst/>
              <a:ahLst/>
              <a:cxnLst>
                <a:cxn ang="0">
                  <a:pos x="5265" y="0"/>
                </a:cxn>
                <a:cxn ang="0">
                  <a:pos x="5249" y="73"/>
                </a:cxn>
                <a:cxn ang="0">
                  <a:pos x="5226" y="155"/>
                </a:cxn>
                <a:cxn ang="0">
                  <a:pos x="5191" y="262"/>
                </a:cxn>
                <a:cxn ang="0">
                  <a:pos x="5142" y="385"/>
                </a:cxn>
                <a:cxn ang="0">
                  <a:pos x="5078" y="520"/>
                </a:cxn>
                <a:cxn ang="0">
                  <a:pos x="5019" y="625"/>
                </a:cxn>
                <a:cxn ang="0">
                  <a:pos x="4974" y="696"/>
                </a:cxn>
                <a:cxn ang="0">
                  <a:pos x="4923" y="767"/>
                </a:cxn>
                <a:cxn ang="0">
                  <a:pos x="4869" y="838"/>
                </a:cxn>
                <a:cxn ang="0">
                  <a:pos x="4808" y="906"/>
                </a:cxn>
                <a:cxn ang="0">
                  <a:pos x="4741" y="971"/>
                </a:cxn>
                <a:cxn ang="0">
                  <a:pos x="4670" y="1034"/>
                </a:cxn>
                <a:cxn ang="0">
                  <a:pos x="4593" y="1093"/>
                </a:cxn>
                <a:cxn ang="0">
                  <a:pos x="4509" y="1147"/>
                </a:cxn>
                <a:cxn ang="0">
                  <a:pos x="4419" y="1195"/>
                </a:cxn>
                <a:cxn ang="0">
                  <a:pos x="4322" y="1239"/>
                </a:cxn>
                <a:cxn ang="0">
                  <a:pos x="4218" y="1274"/>
                </a:cxn>
                <a:cxn ang="0">
                  <a:pos x="4108" y="1303"/>
                </a:cxn>
                <a:cxn ang="0">
                  <a:pos x="3990" y="1324"/>
                </a:cxn>
                <a:cxn ang="0">
                  <a:pos x="3865" y="1336"/>
                </a:cxn>
                <a:cxn ang="0">
                  <a:pos x="3732" y="1337"/>
                </a:cxn>
                <a:cxn ang="0">
                  <a:pos x="3591" y="1329"/>
                </a:cxn>
                <a:cxn ang="0">
                  <a:pos x="3443" y="1311"/>
                </a:cxn>
                <a:cxn ang="0">
                  <a:pos x="3286" y="1279"/>
                </a:cxn>
                <a:cxn ang="0">
                  <a:pos x="3204" y="1260"/>
                </a:cxn>
                <a:cxn ang="0">
                  <a:pos x="2885" y="1181"/>
                </a:cxn>
                <a:cxn ang="0">
                  <a:pos x="2588" y="1119"/>
                </a:cxn>
                <a:cxn ang="0">
                  <a:pos x="2313" y="1071"/>
                </a:cxn>
                <a:cxn ang="0">
                  <a:pos x="2059" y="1039"/>
                </a:cxn>
                <a:cxn ang="0">
                  <a:pos x="1821" y="1022"/>
                </a:cxn>
                <a:cxn ang="0">
                  <a:pos x="1602" y="1019"/>
                </a:cxn>
                <a:cxn ang="0">
                  <a:pos x="1396" y="1031"/>
                </a:cxn>
                <a:cxn ang="0">
                  <a:pos x="1252" y="1048"/>
                </a:cxn>
                <a:cxn ang="0">
                  <a:pos x="1160" y="1064"/>
                </a:cxn>
                <a:cxn ang="0">
                  <a:pos x="1071" y="1084"/>
                </a:cxn>
                <a:cxn ang="0">
                  <a:pos x="985" y="1106"/>
                </a:cxn>
                <a:cxn ang="0">
                  <a:pos x="901" y="1132"/>
                </a:cxn>
                <a:cxn ang="0">
                  <a:pos x="820" y="1163"/>
                </a:cxn>
                <a:cxn ang="0">
                  <a:pos x="702" y="1213"/>
                </a:cxn>
                <a:cxn ang="0">
                  <a:pos x="552" y="1290"/>
                </a:cxn>
                <a:cxn ang="0">
                  <a:pos x="408" y="1381"/>
                </a:cxn>
                <a:cxn ang="0">
                  <a:pos x="269" y="1483"/>
                </a:cxn>
                <a:cxn ang="0">
                  <a:pos x="133" y="1596"/>
                </a:cxn>
                <a:cxn ang="0">
                  <a:pos x="0" y="1722"/>
                </a:cxn>
              </a:cxnLst>
              <a:rect l="0" t="0" r="r" b="b"/>
              <a:pathLst>
                <a:path w="5265" h="1722">
                  <a:moveTo>
                    <a:pt x="5265" y="0"/>
                  </a:moveTo>
                  <a:lnTo>
                    <a:pt x="5265" y="0"/>
                  </a:lnTo>
                  <a:lnTo>
                    <a:pt x="5262" y="20"/>
                  </a:lnTo>
                  <a:lnTo>
                    <a:pt x="5249" y="73"/>
                  </a:lnTo>
                  <a:lnTo>
                    <a:pt x="5238" y="112"/>
                  </a:lnTo>
                  <a:lnTo>
                    <a:pt x="5226" y="155"/>
                  </a:lnTo>
                  <a:lnTo>
                    <a:pt x="5210" y="205"/>
                  </a:lnTo>
                  <a:lnTo>
                    <a:pt x="5191" y="262"/>
                  </a:lnTo>
                  <a:lnTo>
                    <a:pt x="5169" y="322"/>
                  </a:lnTo>
                  <a:lnTo>
                    <a:pt x="5142" y="385"/>
                  </a:lnTo>
                  <a:lnTo>
                    <a:pt x="5113" y="451"/>
                  </a:lnTo>
                  <a:lnTo>
                    <a:pt x="5078" y="520"/>
                  </a:lnTo>
                  <a:lnTo>
                    <a:pt x="5040" y="590"/>
                  </a:lnTo>
                  <a:lnTo>
                    <a:pt x="5019" y="625"/>
                  </a:lnTo>
                  <a:lnTo>
                    <a:pt x="4997" y="661"/>
                  </a:lnTo>
                  <a:lnTo>
                    <a:pt x="4974" y="696"/>
                  </a:lnTo>
                  <a:lnTo>
                    <a:pt x="4949" y="732"/>
                  </a:lnTo>
                  <a:lnTo>
                    <a:pt x="4923" y="767"/>
                  </a:lnTo>
                  <a:lnTo>
                    <a:pt x="4897" y="803"/>
                  </a:lnTo>
                  <a:lnTo>
                    <a:pt x="4869" y="838"/>
                  </a:lnTo>
                  <a:lnTo>
                    <a:pt x="4838" y="872"/>
                  </a:lnTo>
                  <a:lnTo>
                    <a:pt x="4808" y="906"/>
                  </a:lnTo>
                  <a:lnTo>
                    <a:pt x="4776" y="938"/>
                  </a:lnTo>
                  <a:lnTo>
                    <a:pt x="4741" y="971"/>
                  </a:lnTo>
                  <a:lnTo>
                    <a:pt x="4706" y="1003"/>
                  </a:lnTo>
                  <a:lnTo>
                    <a:pt x="4670" y="1034"/>
                  </a:lnTo>
                  <a:lnTo>
                    <a:pt x="4631" y="1064"/>
                  </a:lnTo>
                  <a:lnTo>
                    <a:pt x="4593" y="1093"/>
                  </a:lnTo>
                  <a:lnTo>
                    <a:pt x="4551" y="1121"/>
                  </a:lnTo>
                  <a:lnTo>
                    <a:pt x="4509" y="1147"/>
                  </a:lnTo>
                  <a:lnTo>
                    <a:pt x="4465" y="1173"/>
                  </a:lnTo>
                  <a:lnTo>
                    <a:pt x="4419" y="1195"/>
                  </a:lnTo>
                  <a:lnTo>
                    <a:pt x="4370" y="1218"/>
                  </a:lnTo>
                  <a:lnTo>
                    <a:pt x="4322" y="1239"/>
                  </a:lnTo>
                  <a:lnTo>
                    <a:pt x="4270" y="1258"/>
                  </a:lnTo>
                  <a:lnTo>
                    <a:pt x="4218" y="1274"/>
                  </a:lnTo>
                  <a:lnTo>
                    <a:pt x="4163" y="1290"/>
                  </a:lnTo>
                  <a:lnTo>
                    <a:pt x="4108" y="1303"/>
                  </a:lnTo>
                  <a:lnTo>
                    <a:pt x="4050" y="1315"/>
                  </a:lnTo>
                  <a:lnTo>
                    <a:pt x="3990" y="1324"/>
                  </a:lnTo>
                  <a:lnTo>
                    <a:pt x="3929" y="1331"/>
                  </a:lnTo>
                  <a:lnTo>
                    <a:pt x="3865" y="1336"/>
                  </a:lnTo>
                  <a:lnTo>
                    <a:pt x="3800" y="1337"/>
                  </a:lnTo>
                  <a:lnTo>
                    <a:pt x="3732" y="1337"/>
                  </a:lnTo>
                  <a:lnTo>
                    <a:pt x="3662" y="1336"/>
                  </a:lnTo>
                  <a:lnTo>
                    <a:pt x="3591" y="1329"/>
                  </a:lnTo>
                  <a:lnTo>
                    <a:pt x="3518" y="1321"/>
                  </a:lnTo>
                  <a:lnTo>
                    <a:pt x="3443" y="1311"/>
                  </a:lnTo>
                  <a:lnTo>
                    <a:pt x="3365" y="1297"/>
                  </a:lnTo>
                  <a:lnTo>
                    <a:pt x="3286" y="1279"/>
                  </a:lnTo>
                  <a:lnTo>
                    <a:pt x="3204" y="1260"/>
                  </a:lnTo>
                  <a:lnTo>
                    <a:pt x="3204" y="1260"/>
                  </a:lnTo>
                  <a:lnTo>
                    <a:pt x="3042" y="1219"/>
                  </a:lnTo>
                  <a:lnTo>
                    <a:pt x="2885" y="1181"/>
                  </a:lnTo>
                  <a:lnTo>
                    <a:pt x="2733" y="1148"/>
                  </a:lnTo>
                  <a:lnTo>
                    <a:pt x="2588" y="1119"/>
                  </a:lnTo>
                  <a:lnTo>
                    <a:pt x="2447" y="1093"/>
                  </a:lnTo>
                  <a:lnTo>
                    <a:pt x="2313" y="1071"/>
                  </a:lnTo>
                  <a:lnTo>
                    <a:pt x="2184" y="1053"/>
                  </a:lnTo>
                  <a:lnTo>
                    <a:pt x="2059" y="1039"/>
                  </a:lnTo>
                  <a:lnTo>
                    <a:pt x="1938" y="1029"/>
                  </a:lnTo>
                  <a:lnTo>
                    <a:pt x="1821" y="1022"/>
                  </a:lnTo>
                  <a:lnTo>
                    <a:pt x="1709" y="1019"/>
                  </a:lnTo>
                  <a:lnTo>
                    <a:pt x="1602" y="1019"/>
                  </a:lnTo>
                  <a:lnTo>
                    <a:pt x="1498" y="1024"/>
                  </a:lnTo>
                  <a:lnTo>
                    <a:pt x="1396" y="1031"/>
                  </a:lnTo>
                  <a:lnTo>
                    <a:pt x="1299" y="1042"/>
                  </a:lnTo>
                  <a:lnTo>
                    <a:pt x="1252" y="1048"/>
                  </a:lnTo>
                  <a:lnTo>
                    <a:pt x="1206" y="1056"/>
                  </a:lnTo>
                  <a:lnTo>
                    <a:pt x="1160" y="1064"/>
                  </a:lnTo>
                  <a:lnTo>
                    <a:pt x="1116" y="1074"/>
                  </a:lnTo>
                  <a:lnTo>
                    <a:pt x="1071" y="1084"/>
                  </a:lnTo>
                  <a:lnTo>
                    <a:pt x="1027" y="1095"/>
                  </a:lnTo>
                  <a:lnTo>
                    <a:pt x="985" y="1106"/>
                  </a:lnTo>
                  <a:lnTo>
                    <a:pt x="942" y="1119"/>
                  </a:lnTo>
                  <a:lnTo>
                    <a:pt x="901" y="1132"/>
                  </a:lnTo>
                  <a:lnTo>
                    <a:pt x="860" y="1147"/>
                  </a:lnTo>
                  <a:lnTo>
                    <a:pt x="820" y="1163"/>
                  </a:lnTo>
                  <a:lnTo>
                    <a:pt x="780" y="1177"/>
                  </a:lnTo>
                  <a:lnTo>
                    <a:pt x="702" y="1213"/>
                  </a:lnTo>
                  <a:lnTo>
                    <a:pt x="626" y="1250"/>
                  </a:lnTo>
                  <a:lnTo>
                    <a:pt x="552" y="1290"/>
                  </a:lnTo>
                  <a:lnTo>
                    <a:pt x="479" y="1334"/>
                  </a:lnTo>
                  <a:lnTo>
                    <a:pt x="408" y="1381"/>
                  </a:lnTo>
                  <a:lnTo>
                    <a:pt x="338" y="1429"/>
                  </a:lnTo>
                  <a:lnTo>
                    <a:pt x="269" y="1483"/>
                  </a:lnTo>
                  <a:lnTo>
                    <a:pt x="201" y="1538"/>
                  </a:lnTo>
                  <a:lnTo>
                    <a:pt x="133" y="1596"/>
                  </a:lnTo>
                  <a:lnTo>
                    <a:pt x="66" y="1657"/>
                  </a:lnTo>
                  <a:lnTo>
                    <a:pt x="0" y="172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380452" name="Freeform 100"/>
            <p:cNvSpPr>
              <a:spLocks/>
            </p:cNvSpPr>
            <p:nvPr/>
          </p:nvSpPr>
          <p:spPr bwMode="auto">
            <a:xfrm>
              <a:off x="1361" y="825"/>
              <a:ext cx="5239" cy="918"/>
            </a:xfrm>
            <a:custGeom>
              <a:avLst/>
              <a:gdLst/>
              <a:ahLst/>
              <a:cxnLst>
                <a:cxn ang="0">
                  <a:pos x="5239" y="0"/>
                </a:cxn>
                <a:cxn ang="0">
                  <a:pos x="5223" y="74"/>
                </a:cxn>
                <a:cxn ang="0">
                  <a:pos x="5202" y="158"/>
                </a:cxn>
                <a:cxn ang="0">
                  <a:pos x="5169" y="265"/>
                </a:cxn>
                <a:cxn ang="0">
                  <a:pos x="5122" y="389"/>
                </a:cxn>
                <a:cxn ang="0">
                  <a:pos x="5061" y="527"/>
                </a:cxn>
                <a:cxn ang="0">
                  <a:pos x="5003" y="635"/>
                </a:cxn>
                <a:cxn ang="0">
                  <a:pos x="4958" y="706"/>
                </a:cxn>
                <a:cxn ang="0">
                  <a:pos x="4909" y="778"/>
                </a:cxn>
                <a:cxn ang="0">
                  <a:pos x="4855" y="850"/>
                </a:cxn>
                <a:cxn ang="0">
                  <a:pos x="4796" y="921"/>
                </a:cxn>
                <a:cxn ang="0">
                  <a:pos x="4730" y="987"/>
                </a:cxn>
                <a:cxn ang="0">
                  <a:pos x="4660" y="1051"/>
                </a:cxn>
                <a:cxn ang="0">
                  <a:pos x="4583" y="1113"/>
                </a:cxn>
                <a:cxn ang="0">
                  <a:pos x="4500" y="1168"/>
                </a:cxn>
                <a:cxn ang="0">
                  <a:pos x="4411" y="1219"/>
                </a:cxn>
                <a:cxn ang="0">
                  <a:pos x="4315" y="1265"/>
                </a:cxn>
                <a:cxn ang="0">
                  <a:pos x="4211" y="1303"/>
                </a:cxn>
                <a:cxn ang="0">
                  <a:pos x="4101" y="1334"/>
                </a:cxn>
                <a:cxn ang="0">
                  <a:pos x="3985" y="1357"/>
                </a:cxn>
                <a:cxn ang="0">
                  <a:pos x="3860" y="1371"/>
                </a:cxn>
                <a:cxn ang="0">
                  <a:pos x="3727" y="1376"/>
                </a:cxn>
                <a:cxn ang="0">
                  <a:pos x="3585" y="1371"/>
                </a:cxn>
                <a:cxn ang="0">
                  <a:pos x="3436" y="1355"/>
                </a:cxn>
                <a:cxn ang="0">
                  <a:pos x="3279" y="1326"/>
                </a:cxn>
                <a:cxn ang="0">
                  <a:pos x="3198" y="1308"/>
                </a:cxn>
                <a:cxn ang="0">
                  <a:pos x="2877" y="1235"/>
                </a:cxn>
                <a:cxn ang="0">
                  <a:pos x="2580" y="1179"/>
                </a:cxn>
                <a:cxn ang="0">
                  <a:pos x="2303" y="1137"/>
                </a:cxn>
                <a:cxn ang="0">
                  <a:pos x="2048" y="1109"/>
                </a:cxn>
                <a:cxn ang="0">
                  <a:pos x="1811" y="1097"/>
                </a:cxn>
                <a:cxn ang="0">
                  <a:pos x="1591" y="1100"/>
                </a:cxn>
                <a:cxn ang="0">
                  <a:pos x="1387" y="1114"/>
                </a:cxn>
                <a:cxn ang="0">
                  <a:pos x="1243" y="1135"/>
                </a:cxn>
                <a:cxn ang="0">
                  <a:pos x="1151" y="1153"/>
                </a:cxn>
                <a:cxn ang="0">
                  <a:pos x="1062" y="1174"/>
                </a:cxn>
                <a:cxn ang="0">
                  <a:pos x="976" y="1200"/>
                </a:cxn>
                <a:cxn ang="0">
                  <a:pos x="893" y="1227"/>
                </a:cxn>
                <a:cxn ang="0">
                  <a:pos x="812" y="1258"/>
                </a:cxn>
                <a:cxn ang="0">
                  <a:pos x="696" y="1311"/>
                </a:cxn>
                <a:cxn ang="0">
                  <a:pos x="546" y="1392"/>
                </a:cxn>
                <a:cxn ang="0">
                  <a:pos x="404" y="1486"/>
                </a:cxn>
                <a:cxn ang="0">
                  <a:pos x="267" y="1591"/>
                </a:cxn>
                <a:cxn ang="0">
                  <a:pos x="132" y="1709"/>
                </a:cxn>
                <a:cxn ang="0">
                  <a:pos x="0" y="1836"/>
                </a:cxn>
              </a:cxnLst>
              <a:rect l="0" t="0" r="r" b="b"/>
              <a:pathLst>
                <a:path w="5239" h="1836">
                  <a:moveTo>
                    <a:pt x="5239" y="0"/>
                  </a:moveTo>
                  <a:lnTo>
                    <a:pt x="5239" y="0"/>
                  </a:lnTo>
                  <a:lnTo>
                    <a:pt x="5236" y="20"/>
                  </a:lnTo>
                  <a:lnTo>
                    <a:pt x="5223" y="74"/>
                  </a:lnTo>
                  <a:lnTo>
                    <a:pt x="5215" y="113"/>
                  </a:lnTo>
                  <a:lnTo>
                    <a:pt x="5202" y="158"/>
                  </a:lnTo>
                  <a:lnTo>
                    <a:pt x="5187" y="209"/>
                  </a:lnTo>
                  <a:lnTo>
                    <a:pt x="5169" y="265"/>
                  </a:lnTo>
                  <a:lnTo>
                    <a:pt x="5148" y="325"/>
                  </a:lnTo>
                  <a:lnTo>
                    <a:pt x="5122" y="389"/>
                  </a:lnTo>
                  <a:lnTo>
                    <a:pt x="5093" y="457"/>
                  </a:lnTo>
                  <a:lnTo>
                    <a:pt x="5061" y="527"/>
                  </a:lnTo>
                  <a:lnTo>
                    <a:pt x="5023" y="598"/>
                  </a:lnTo>
                  <a:lnTo>
                    <a:pt x="5003" y="635"/>
                  </a:lnTo>
                  <a:lnTo>
                    <a:pt x="4982" y="670"/>
                  </a:lnTo>
                  <a:lnTo>
                    <a:pt x="4958" y="706"/>
                  </a:lnTo>
                  <a:lnTo>
                    <a:pt x="4934" y="743"/>
                  </a:lnTo>
                  <a:lnTo>
                    <a:pt x="4909" y="778"/>
                  </a:lnTo>
                  <a:lnTo>
                    <a:pt x="4883" y="814"/>
                  </a:lnTo>
                  <a:lnTo>
                    <a:pt x="4855" y="850"/>
                  </a:lnTo>
                  <a:lnTo>
                    <a:pt x="4826" y="885"/>
                  </a:lnTo>
                  <a:lnTo>
                    <a:pt x="4796" y="921"/>
                  </a:lnTo>
                  <a:lnTo>
                    <a:pt x="4764" y="954"/>
                  </a:lnTo>
                  <a:lnTo>
                    <a:pt x="4730" y="987"/>
                  </a:lnTo>
                  <a:lnTo>
                    <a:pt x="4696" y="1019"/>
                  </a:lnTo>
                  <a:lnTo>
                    <a:pt x="4660" y="1051"/>
                  </a:lnTo>
                  <a:lnTo>
                    <a:pt x="4622" y="1082"/>
                  </a:lnTo>
                  <a:lnTo>
                    <a:pt x="4583" y="1113"/>
                  </a:lnTo>
                  <a:lnTo>
                    <a:pt x="4543" y="1140"/>
                  </a:lnTo>
                  <a:lnTo>
                    <a:pt x="4500" y="1168"/>
                  </a:lnTo>
                  <a:lnTo>
                    <a:pt x="4457" y="1195"/>
                  </a:lnTo>
                  <a:lnTo>
                    <a:pt x="4411" y="1219"/>
                  </a:lnTo>
                  <a:lnTo>
                    <a:pt x="4364" y="1242"/>
                  </a:lnTo>
                  <a:lnTo>
                    <a:pt x="4315" y="1265"/>
                  </a:lnTo>
                  <a:lnTo>
                    <a:pt x="4264" y="1284"/>
                  </a:lnTo>
                  <a:lnTo>
                    <a:pt x="4211" y="1303"/>
                  </a:lnTo>
                  <a:lnTo>
                    <a:pt x="4157" y="1319"/>
                  </a:lnTo>
                  <a:lnTo>
                    <a:pt x="4101" y="1334"/>
                  </a:lnTo>
                  <a:lnTo>
                    <a:pt x="4043" y="1347"/>
                  </a:lnTo>
                  <a:lnTo>
                    <a:pt x="3985" y="1357"/>
                  </a:lnTo>
                  <a:lnTo>
                    <a:pt x="3922" y="1365"/>
                  </a:lnTo>
                  <a:lnTo>
                    <a:pt x="3860" y="1371"/>
                  </a:lnTo>
                  <a:lnTo>
                    <a:pt x="3793" y="1374"/>
                  </a:lnTo>
                  <a:lnTo>
                    <a:pt x="3727" y="1376"/>
                  </a:lnTo>
                  <a:lnTo>
                    <a:pt x="3657" y="1374"/>
                  </a:lnTo>
                  <a:lnTo>
                    <a:pt x="3585" y="1371"/>
                  </a:lnTo>
                  <a:lnTo>
                    <a:pt x="3513" y="1365"/>
                  </a:lnTo>
                  <a:lnTo>
                    <a:pt x="3436" y="1355"/>
                  </a:lnTo>
                  <a:lnTo>
                    <a:pt x="3359" y="1342"/>
                  </a:lnTo>
                  <a:lnTo>
                    <a:pt x="3279" y="1326"/>
                  </a:lnTo>
                  <a:lnTo>
                    <a:pt x="3198" y="1308"/>
                  </a:lnTo>
                  <a:lnTo>
                    <a:pt x="3198" y="1308"/>
                  </a:lnTo>
                  <a:lnTo>
                    <a:pt x="3034" y="1269"/>
                  </a:lnTo>
                  <a:lnTo>
                    <a:pt x="2877" y="1235"/>
                  </a:lnTo>
                  <a:lnTo>
                    <a:pt x="2726" y="1205"/>
                  </a:lnTo>
                  <a:lnTo>
                    <a:pt x="2580" y="1179"/>
                  </a:lnTo>
                  <a:lnTo>
                    <a:pt x="2439" y="1156"/>
                  </a:lnTo>
                  <a:lnTo>
                    <a:pt x="2303" y="1137"/>
                  </a:lnTo>
                  <a:lnTo>
                    <a:pt x="2174" y="1121"/>
                  </a:lnTo>
                  <a:lnTo>
                    <a:pt x="2048" y="1109"/>
                  </a:lnTo>
                  <a:lnTo>
                    <a:pt x="1927" y="1101"/>
                  </a:lnTo>
                  <a:lnTo>
                    <a:pt x="1811" y="1097"/>
                  </a:lnTo>
                  <a:lnTo>
                    <a:pt x="1699" y="1097"/>
                  </a:lnTo>
                  <a:lnTo>
                    <a:pt x="1591" y="1100"/>
                  </a:lnTo>
                  <a:lnTo>
                    <a:pt x="1487" y="1105"/>
                  </a:lnTo>
                  <a:lnTo>
                    <a:pt x="1387" y="1114"/>
                  </a:lnTo>
                  <a:lnTo>
                    <a:pt x="1290" y="1127"/>
                  </a:lnTo>
                  <a:lnTo>
                    <a:pt x="1243" y="1135"/>
                  </a:lnTo>
                  <a:lnTo>
                    <a:pt x="1197" y="1143"/>
                  </a:lnTo>
                  <a:lnTo>
                    <a:pt x="1151" y="1153"/>
                  </a:lnTo>
                  <a:lnTo>
                    <a:pt x="1107" y="1164"/>
                  </a:lnTo>
                  <a:lnTo>
                    <a:pt x="1062" y="1174"/>
                  </a:lnTo>
                  <a:lnTo>
                    <a:pt x="1019" y="1187"/>
                  </a:lnTo>
                  <a:lnTo>
                    <a:pt x="976" y="1200"/>
                  </a:lnTo>
                  <a:lnTo>
                    <a:pt x="934" y="1213"/>
                  </a:lnTo>
                  <a:lnTo>
                    <a:pt x="893" y="1227"/>
                  </a:lnTo>
                  <a:lnTo>
                    <a:pt x="853" y="1242"/>
                  </a:lnTo>
                  <a:lnTo>
                    <a:pt x="812" y="1258"/>
                  </a:lnTo>
                  <a:lnTo>
                    <a:pt x="772" y="1276"/>
                  </a:lnTo>
                  <a:lnTo>
                    <a:pt x="696" y="1311"/>
                  </a:lnTo>
                  <a:lnTo>
                    <a:pt x="619" y="1350"/>
                  </a:lnTo>
                  <a:lnTo>
                    <a:pt x="546" y="1392"/>
                  </a:lnTo>
                  <a:lnTo>
                    <a:pt x="473" y="1437"/>
                  </a:lnTo>
                  <a:lnTo>
                    <a:pt x="404" y="1486"/>
                  </a:lnTo>
                  <a:lnTo>
                    <a:pt x="335" y="1537"/>
                  </a:lnTo>
                  <a:lnTo>
                    <a:pt x="267" y="1591"/>
                  </a:lnTo>
                  <a:lnTo>
                    <a:pt x="199" y="1649"/>
                  </a:lnTo>
                  <a:lnTo>
                    <a:pt x="132" y="1709"/>
                  </a:lnTo>
                  <a:lnTo>
                    <a:pt x="67" y="1772"/>
                  </a:lnTo>
                  <a:lnTo>
                    <a:pt x="0" y="183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380453" name="Freeform 101"/>
            <p:cNvSpPr>
              <a:spLocks/>
            </p:cNvSpPr>
            <p:nvPr/>
          </p:nvSpPr>
          <p:spPr bwMode="auto">
            <a:xfrm>
              <a:off x="1407" y="796"/>
              <a:ext cx="5211" cy="976"/>
            </a:xfrm>
            <a:custGeom>
              <a:avLst/>
              <a:gdLst/>
              <a:ahLst/>
              <a:cxnLst>
                <a:cxn ang="0">
                  <a:pos x="5211" y="0"/>
                </a:cxn>
                <a:cxn ang="0">
                  <a:pos x="5197" y="76"/>
                </a:cxn>
                <a:cxn ang="0">
                  <a:pos x="5176" y="160"/>
                </a:cxn>
                <a:cxn ang="0">
                  <a:pos x="5144" y="268"/>
                </a:cxn>
                <a:cxn ang="0">
                  <a:pos x="5100" y="394"/>
                </a:cxn>
                <a:cxn ang="0">
                  <a:pos x="5040" y="533"/>
                </a:cxn>
                <a:cxn ang="0">
                  <a:pos x="4983" y="643"/>
                </a:cxn>
                <a:cxn ang="0">
                  <a:pos x="4940" y="715"/>
                </a:cxn>
                <a:cxn ang="0">
                  <a:pos x="4893" y="790"/>
                </a:cxn>
                <a:cxn ang="0">
                  <a:pos x="4839" y="862"/>
                </a:cxn>
                <a:cxn ang="0">
                  <a:pos x="4780" y="933"/>
                </a:cxn>
                <a:cxn ang="0">
                  <a:pos x="4716" y="1003"/>
                </a:cxn>
                <a:cxn ang="0">
                  <a:pos x="4647" y="1069"/>
                </a:cxn>
                <a:cxn ang="0">
                  <a:pos x="4571" y="1130"/>
                </a:cxn>
                <a:cxn ang="0">
                  <a:pos x="4489" y="1188"/>
                </a:cxn>
                <a:cxn ang="0">
                  <a:pos x="4400" y="1242"/>
                </a:cxn>
                <a:cxn ang="0">
                  <a:pos x="4305" y="1289"/>
                </a:cxn>
                <a:cxn ang="0">
                  <a:pos x="4203" y="1331"/>
                </a:cxn>
                <a:cxn ang="0">
                  <a:pos x="4093" y="1363"/>
                </a:cxn>
                <a:cxn ang="0">
                  <a:pos x="3976" y="1389"/>
                </a:cxn>
                <a:cxn ang="0">
                  <a:pos x="3851" y="1406"/>
                </a:cxn>
                <a:cxn ang="0">
                  <a:pos x="3718" y="1413"/>
                </a:cxn>
                <a:cxn ang="0">
                  <a:pos x="3578" y="1411"/>
                </a:cxn>
                <a:cxn ang="0">
                  <a:pos x="3428" y="1398"/>
                </a:cxn>
                <a:cxn ang="0">
                  <a:pos x="3271" y="1373"/>
                </a:cxn>
                <a:cxn ang="0">
                  <a:pos x="3188" y="1356"/>
                </a:cxn>
                <a:cxn ang="0">
                  <a:pos x="2867" y="1290"/>
                </a:cxn>
                <a:cxn ang="0">
                  <a:pos x="2568" y="1239"/>
                </a:cxn>
                <a:cxn ang="0">
                  <a:pos x="2292" y="1203"/>
                </a:cxn>
                <a:cxn ang="0">
                  <a:pos x="2037" y="1180"/>
                </a:cxn>
                <a:cxn ang="0">
                  <a:pos x="1799" y="1172"/>
                </a:cxn>
                <a:cxn ang="0">
                  <a:pos x="1580" y="1179"/>
                </a:cxn>
                <a:cxn ang="0">
                  <a:pos x="1376" y="1198"/>
                </a:cxn>
                <a:cxn ang="0">
                  <a:pos x="1231" y="1222"/>
                </a:cxn>
                <a:cxn ang="0">
                  <a:pos x="1140" y="1242"/>
                </a:cxn>
                <a:cxn ang="0">
                  <a:pos x="1052" y="1266"/>
                </a:cxn>
                <a:cxn ang="0">
                  <a:pos x="966" y="1292"/>
                </a:cxn>
                <a:cxn ang="0">
                  <a:pos x="883" y="1323"/>
                </a:cxn>
                <a:cxn ang="0">
                  <a:pos x="802" y="1355"/>
                </a:cxn>
                <a:cxn ang="0">
                  <a:pos x="687" y="1410"/>
                </a:cxn>
                <a:cxn ang="0">
                  <a:pos x="539" y="1495"/>
                </a:cxn>
                <a:cxn ang="0">
                  <a:pos x="398" y="1592"/>
                </a:cxn>
                <a:cxn ang="0">
                  <a:pos x="262" y="1700"/>
                </a:cxn>
                <a:cxn ang="0">
                  <a:pos x="130" y="1821"/>
                </a:cxn>
                <a:cxn ang="0">
                  <a:pos x="0" y="1952"/>
                </a:cxn>
              </a:cxnLst>
              <a:rect l="0" t="0" r="r" b="b"/>
              <a:pathLst>
                <a:path w="5211" h="1952">
                  <a:moveTo>
                    <a:pt x="5211" y="0"/>
                  </a:moveTo>
                  <a:lnTo>
                    <a:pt x="5211" y="0"/>
                  </a:lnTo>
                  <a:lnTo>
                    <a:pt x="5206" y="21"/>
                  </a:lnTo>
                  <a:lnTo>
                    <a:pt x="5197" y="76"/>
                  </a:lnTo>
                  <a:lnTo>
                    <a:pt x="5187" y="115"/>
                  </a:lnTo>
                  <a:lnTo>
                    <a:pt x="5176" y="160"/>
                  </a:lnTo>
                  <a:lnTo>
                    <a:pt x="5162" y="212"/>
                  </a:lnTo>
                  <a:lnTo>
                    <a:pt x="5144" y="268"/>
                  </a:lnTo>
                  <a:lnTo>
                    <a:pt x="5123" y="329"/>
                  </a:lnTo>
                  <a:lnTo>
                    <a:pt x="5100" y="394"/>
                  </a:lnTo>
                  <a:lnTo>
                    <a:pt x="5072" y="463"/>
                  </a:lnTo>
                  <a:lnTo>
                    <a:pt x="5040" y="533"/>
                  </a:lnTo>
                  <a:lnTo>
                    <a:pt x="5004" y="606"/>
                  </a:lnTo>
                  <a:lnTo>
                    <a:pt x="4983" y="643"/>
                  </a:lnTo>
                  <a:lnTo>
                    <a:pt x="4962" y="680"/>
                  </a:lnTo>
                  <a:lnTo>
                    <a:pt x="4940" y="715"/>
                  </a:lnTo>
                  <a:lnTo>
                    <a:pt x="4916" y="753"/>
                  </a:lnTo>
                  <a:lnTo>
                    <a:pt x="4893" y="790"/>
                  </a:lnTo>
                  <a:lnTo>
                    <a:pt x="4866" y="827"/>
                  </a:lnTo>
                  <a:lnTo>
                    <a:pt x="4839" y="862"/>
                  </a:lnTo>
                  <a:lnTo>
                    <a:pt x="4811" y="898"/>
                  </a:lnTo>
                  <a:lnTo>
                    <a:pt x="4780" y="933"/>
                  </a:lnTo>
                  <a:lnTo>
                    <a:pt x="4750" y="969"/>
                  </a:lnTo>
                  <a:lnTo>
                    <a:pt x="4716" y="1003"/>
                  </a:lnTo>
                  <a:lnTo>
                    <a:pt x="4683" y="1037"/>
                  </a:lnTo>
                  <a:lnTo>
                    <a:pt x="4647" y="1069"/>
                  </a:lnTo>
                  <a:lnTo>
                    <a:pt x="4609" y="1100"/>
                  </a:lnTo>
                  <a:lnTo>
                    <a:pt x="4571" y="1130"/>
                  </a:lnTo>
                  <a:lnTo>
                    <a:pt x="4530" y="1161"/>
                  </a:lnTo>
                  <a:lnTo>
                    <a:pt x="4489" y="1188"/>
                  </a:lnTo>
                  <a:lnTo>
                    <a:pt x="4446" y="1216"/>
                  </a:lnTo>
                  <a:lnTo>
                    <a:pt x="4400" y="1242"/>
                  </a:lnTo>
                  <a:lnTo>
                    <a:pt x="4354" y="1266"/>
                  </a:lnTo>
                  <a:lnTo>
                    <a:pt x="4305" y="1289"/>
                  </a:lnTo>
                  <a:lnTo>
                    <a:pt x="4255" y="1311"/>
                  </a:lnTo>
                  <a:lnTo>
                    <a:pt x="4203" y="1331"/>
                  </a:lnTo>
                  <a:lnTo>
                    <a:pt x="4148" y="1348"/>
                  </a:lnTo>
                  <a:lnTo>
                    <a:pt x="4093" y="1363"/>
                  </a:lnTo>
                  <a:lnTo>
                    <a:pt x="4036" y="1377"/>
                  </a:lnTo>
                  <a:lnTo>
                    <a:pt x="3976" y="1389"/>
                  </a:lnTo>
                  <a:lnTo>
                    <a:pt x="3915" y="1398"/>
                  </a:lnTo>
                  <a:lnTo>
                    <a:pt x="3851" y="1406"/>
                  </a:lnTo>
                  <a:lnTo>
                    <a:pt x="3786" y="1411"/>
                  </a:lnTo>
                  <a:lnTo>
                    <a:pt x="3718" y="1413"/>
                  </a:lnTo>
                  <a:lnTo>
                    <a:pt x="3649" y="1415"/>
                  </a:lnTo>
                  <a:lnTo>
                    <a:pt x="3578" y="1411"/>
                  </a:lnTo>
                  <a:lnTo>
                    <a:pt x="3504" y="1406"/>
                  </a:lnTo>
                  <a:lnTo>
                    <a:pt x="3428" y="1398"/>
                  </a:lnTo>
                  <a:lnTo>
                    <a:pt x="3350" y="1387"/>
                  </a:lnTo>
                  <a:lnTo>
                    <a:pt x="3271" y="1373"/>
                  </a:lnTo>
                  <a:lnTo>
                    <a:pt x="3188" y="1356"/>
                  </a:lnTo>
                  <a:lnTo>
                    <a:pt x="3188" y="1356"/>
                  </a:lnTo>
                  <a:lnTo>
                    <a:pt x="3025" y="1321"/>
                  </a:lnTo>
                  <a:lnTo>
                    <a:pt x="2867" y="1290"/>
                  </a:lnTo>
                  <a:lnTo>
                    <a:pt x="2716" y="1263"/>
                  </a:lnTo>
                  <a:lnTo>
                    <a:pt x="2568" y="1239"/>
                  </a:lnTo>
                  <a:lnTo>
                    <a:pt x="2428" y="1219"/>
                  </a:lnTo>
                  <a:lnTo>
                    <a:pt x="2292" y="1203"/>
                  </a:lnTo>
                  <a:lnTo>
                    <a:pt x="2162" y="1190"/>
                  </a:lnTo>
                  <a:lnTo>
                    <a:pt x="2037" y="1180"/>
                  </a:lnTo>
                  <a:lnTo>
                    <a:pt x="1916" y="1174"/>
                  </a:lnTo>
                  <a:lnTo>
                    <a:pt x="1799" y="1172"/>
                  </a:lnTo>
                  <a:lnTo>
                    <a:pt x="1688" y="1174"/>
                  </a:lnTo>
                  <a:lnTo>
                    <a:pt x="1580" y="1179"/>
                  </a:lnTo>
                  <a:lnTo>
                    <a:pt x="1476" y="1187"/>
                  </a:lnTo>
                  <a:lnTo>
                    <a:pt x="1376" y="1198"/>
                  </a:lnTo>
                  <a:lnTo>
                    <a:pt x="1279" y="1214"/>
                  </a:lnTo>
                  <a:lnTo>
                    <a:pt x="1231" y="1222"/>
                  </a:lnTo>
                  <a:lnTo>
                    <a:pt x="1186" y="1232"/>
                  </a:lnTo>
                  <a:lnTo>
                    <a:pt x="1140" y="1242"/>
                  </a:lnTo>
                  <a:lnTo>
                    <a:pt x="1095" y="1253"/>
                  </a:lnTo>
                  <a:lnTo>
                    <a:pt x="1052" y="1266"/>
                  </a:lnTo>
                  <a:lnTo>
                    <a:pt x="1009" y="1279"/>
                  </a:lnTo>
                  <a:lnTo>
                    <a:pt x="966" y="1292"/>
                  </a:lnTo>
                  <a:lnTo>
                    <a:pt x="925" y="1306"/>
                  </a:lnTo>
                  <a:lnTo>
                    <a:pt x="883" y="1323"/>
                  </a:lnTo>
                  <a:lnTo>
                    <a:pt x="843" y="1339"/>
                  </a:lnTo>
                  <a:lnTo>
                    <a:pt x="802" y="1355"/>
                  </a:lnTo>
                  <a:lnTo>
                    <a:pt x="763" y="1373"/>
                  </a:lnTo>
                  <a:lnTo>
                    <a:pt x="687" y="1410"/>
                  </a:lnTo>
                  <a:lnTo>
                    <a:pt x="612" y="1452"/>
                  </a:lnTo>
                  <a:lnTo>
                    <a:pt x="539" y="1495"/>
                  </a:lnTo>
                  <a:lnTo>
                    <a:pt x="468" y="1542"/>
                  </a:lnTo>
                  <a:lnTo>
                    <a:pt x="398" y="1592"/>
                  </a:lnTo>
                  <a:lnTo>
                    <a:pt x="329" y="1644"/>
                  </a:lnTo>
                  <a:lnTo>
                    <a:pt x="262" y="1700"/>
                  </a:lnTo>
                  <a:lnTo>
                    <a:pt x="196" y="1758"/>
                  </a:lnTo>
                  <a:lnTo>
                    <a:pt x="130" y="1821"/>
                  </a:lnTo>
                  <a:lnTo>
                    <a:pt x="65" y="1884"/>
                  </a:lnTo>
                  <a:lnTo>
                    <a:pt x="0" y="195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380454" name="Freeform 102"/>
            <p:cNvSpPr>
              <a:spLocks/>
            </p:cNvSpPr>
            <p:nvPr/>
          </p:nvSpPr>
          <p:spPr bwMode="auto">
            <a:xfrm>
              <a:off x="1454" y="767"/>
              <a:ext cx="5179" cy="1034"/>
            </a:xfrm>
            <a:custGeom>
              <a:avLst/>
              <a:gdLst/>
              <a:ahLst/>
              <a:cxnLst>
                <a:cxn ang="0">
                  <a:pos x="5179" y="0"/>
                </a:cxn>
                <a:cxn ang="0">
                  <a:pos x="5166" y="74"/>
                </a:cxn>
                <a:cxn ang="0">
                  <a:pos x="5148" y="159"/>
                </a:cxn>
                <a:cxn ang="0">
                  <a:pos x="5118" y="269"/>
                </a:cxn>
                <a:cxn ang="0">
                  <a:pos x="5075" y="397"/>
                </a:cxn>
                <a:cxn ang="0">
                  <a:pos x="5016" y="537"/>
                </a:cxn>
                <a:cxn ang="0">
                  <a:pos x="4962" y="649"/>
                </a:cxn>
                <a:cxn ang="0">
                  <a:pos x="4921" y="723"/>
                </a:cxn>
                <a:cxn ang="0">
                  <a:pos x="4873" y="799"/>
                </a:cxn>
                <a:cxn ang="0">
                  <a:pos x="4822" y="873"/>
                </a:cxn>
                <a:cxn ang="0">
                  <a:pos x="4764" y="946"/>
                </a:cxn>
                <a:cxn ang="0">
                  <a:pos x="4701" y="1015"/>
                </a:cxn>
                <a:cxn ang="0">
                  <a:pos x="4632" y="1083"/>
                </a:cxn>
                <a:cxn ang="0">
                  <a:pos x="4558" y="1148"/>
                </a:cxn>
                <a:cxn ang="0">
                  <a:pos x="4476" y="1207"/>
                </a:cxn>
                <a:cxn ang="0">
                  <a:pos x="4389" y="1262"/>
                </a:cxn>
                <a:cxn ang="0">
                  <a:pos x="4294" y="1312"/>
                </a:cxn>
                <a:cxn ang="0">
                  <a:pos x="4192" y="1356"/>
                </a:cxn>
                <a:cxn ang="0">
                  <a:pos x="4083" y="1391"/>
                </a:cxn>
                <a:cxn ang="0">
                  <a:pos x="3967" y="1419"/>
                </a:cxn>
                <a:cxn ang="0">
                  <a:pos x="3842" y="1438"/>
                </a:cxn>
                <a:cxn ang="0">
                  <a:pos x="3710" y="1450"/>
                </a:cxn>
                <a:cxn ang="0">
                  <a:pos x="3568" y="1450"/>
                </a:cxn>
                <a:cxn ang="0">
                  <a:pos x="3420" y="1440"/>
                </a:cxn>
                <a:cxn ang="0">
                  <a:pos x="3261" y="1417"/>
                </a:cxn>
                <a:cxn ang="0">
                  <a:pos x="3178" y="1403"/>
                </a:cxn>
                <a:cxn ang="0">
                  <a:pos x="2856" y="1343"/>
                </a:cxn>
                <a:cxn ang="0">
                  <a:pos x="2558" y="1296"/>
                </a:cxn>
                <a:cxn ang="0">
                  <a:pos x="2281" y="1265"/>
                </a:cxn>
                <a:cxn ang="0">
                  <a:pos x="2024" y="1249"/>
                </a:cxn>
                <a:cxn ang="0">
                  <a:pos x="1787" y="1246"/>
                </a:cxn>
                <a:cxn ang="0">
                  <a:pos x="1568" y="1256"/>
                </a:cxn>
                <a:cxn ang="0">
                  <a:pos x="1363" y="1280"/>
                </a:cxn>
                <a:cxn ang="0">
                  <a:pos x="1268" y="1298"/>
                </a:cxn>
                <a:cxn ang="0">
                  <a:pos x="1175" y="1319"/>
                </a:cxn>
                <a:cxn ang="0">
                  <a:pos x="1084" y="1341"/>
                </a:cxn>
                <a:cxn ang="0">
                  <a:pos x="998" y="1369"/>
                </a:cxn>
                <a:cxn ang="0">
                  <a:pos x="914" y="1398"/>
                </a:cxn>
                <a:cxn ang="0">
                  <a:pos x="833" y="1432"/>
                </a:cxn>
                <a:cxn ang="0">
                  <a:pos x="754" y="1467"/>
                </a:cxn>
                <a:cxn ang="0">
                  <a:pos x="678" y="1508"/>
                </a:cxn>
                <a:cxn ang="0">
                  <a:pos x="532" y="1595"/>
                </a:cxn>
                <a:cxn ang="0">
                  <a:pos x="392" y="1695"/>
                </a:cxn>
                <a:cxn ang="0">
                  <a:pos x="258" y="1808"/>
                </a:cxn>
                <a:cxn ang="0">
                  <a:pos x="128" y="1931"/>
                </a:cxn>
                <a:cxn ang="0">
                  <a:pos x="0" y="2066"/>
                </a:cxn>
              </a:cxnLst>
              <a:rect l="0" t="0" r="r" b="b"/>
              <a:pathLst>
                <a:path w="5179" h="2066">
                  <a:moveTo>
                    <a:pt x="5179" y="0"/>
                  </a:moveTo>
                  <a:lnTo>
                    <a:pt x="5179" y="0"/>
                  </a:lnTo>
                  <a:lnTo>
                    <a:pt x="5176" y="19"/>
                  </a:lnTo>
                  <a:lnTo>
                    <a:pt x="5166" y="74"/>
                  </a:lnTo>
                  <a:lnTo>
                    <a:pt x="5158" y="114"/>
                  </a:lnTo>
                  <a:lnTo>
                    <a:pt x="5148" y="159"/>
                  </a:lnTo>
                  <a:lnTo>
                    <a:pt x="5134" y="211"/>
                  </a:lnTo>
                  <a:lnTo>
                    <a:pt x="5118" y="269"/>
                  </a:lnTo>
                  <a:lnTo>
                    <a:pt x="5098" y="331"/>
                  </a:lnTo>
                  <a:lnTo>
                    <a:pt x="5075" y="397"/>
                  </a:lnTo>
                  <a:lnTo>
                    <a:pt x="5048" y="466"/>
                  </a:lnTo>
                  <a:lnTo>
                    <a:pt x="5016" y="537"/>
                  </a:lnTo>
                  <a:lnTo>
                    <a:pt x="4982" y="612"/>
                  </a:lnTo>
                  <a:lnTo>
                    <a:pt x="4962" y="649"/>
                  </a:lnTo>
                  <a:lnTo>
                    <a:pt x="4941" y="686"/>
                  </a:lnTo>
                  <a:lnTo>
                    <a:pt x="4921" y="723"/>
                  </a:lnTo>
                  <a:lnTo>
                    <a:pt x="4897" y="762"/>
                  </a:lnTo>
                  <a:lnTo>
                    <a:pt x="4873" y="799"/>
                  </a:lnTo>
                  <a:lnTo>
                    <a:pt x="4848" y="836"/>
                  </a:lnTo>
                  <a:lnTo>
                    <a:pt x="4822" y="873"/>
                  </a:lnTo>
                  <a:lnTo>
                    <a:pt x="4794" y="909"/>
                  </a:lnTo>
                  <a:lnTo>
                    <a:pt x="4764" y="946"/>
                  </a:lnTo>
                  <a:lnTo>
                    <a:pt x="4733" y="981"/>
                  </a:lnTo>
                  <a:lnTo>
                    <a:pt x="4701" y="1015"/>
                  </a:lnTo>
                  <a:lnTo>
                    <a:pt x="4668" y="1051"/>
                  </a:lnTo>
                  <a:lnTo>
                    <a:pt x="4632" y="1083"/>
                  </a:lnTo>
                  <a:lnTo>
                    <a:pt x="4596" y="1117"/>
                  </a:lnTo>
                  <a:lnTo>
                    <a:pt x="4558" y="1148"/>
                  </a:lnTo>
                  <a:lnTo>
                    <a:pt x="4518" y="1178"/>
                  </a:lnTo>
                  <a:lnTo>
                    <a:pt x="4476" y="1207"/>
                  </a:lnTo>
                  <a:lnTo>
                    <a:pt x="4433" y="1236"/>
                  </a:lnTo>
                  <a:lnTo>
                    <a:pt x="4389" y="1262"/>
                  </a:lnTo>
                  <a:lnTo>
                    <a:pt x="4342" y="1288"/>
                  </a:lnTo>
                  <a:lnTo>
                    <a:pt x="4294" y="1312"/>
                  </a:lnTo>
                  <a:lnTo>
                    <a:pt x="4244" y="1335"/>
                  </a:lnTo>
                  <a:lnTo>
                    <a:pt x="4192" y="1356"/>
                  </a:lnTo>
                  <a:lnTo>
                    <a:pt x="4139" y="1374"/>
                  </a:lnTo>
                  <a:lnTo>
                    <a:pt x="4083" y="1391"/>
                  </a:lnTo>
                  <a:lnTo>
                    <a:pt x="4026" y="1406"/>
                  </a:lnTo>
                  <a:lnTo>
                    <a:pt x="3967" y="1419"/>
                  </a:lnTo>
                  <a:lnTo>
                    <a:pt x="3906" y="1430"/>
                  </a:lnTo>
                  <a:lnTo>
                    <a:pt x="3842" y="1438"/>
                  </a:lnTo>
                  <a:lnTo>
                    <a:pt x="3777" y="1445"/>
                  </a:lnTo>
                  <a:lnTo>
                    <a:pt x="3710" y="1450"/>
                  </a:lnTo>
                  <a:lnTo>
                    <a:pt x="3641" y="1451"/>
                  </a:lnTo>
                  <a:lnTo>
                    <a:pt x="3568" y="1450"/>
                  </a:lnTo>
                  <a:lnTo>
                    <a:pt x="3495" y="1446"/>
                  </a:lnTo>
                  <a:lnTo>
                    <a:pt x="3420" y="1440"/>
                  </a:lnTo>
                  <a:lnTo>
                    <a:pt x="3341" y="1430"/>
                  </a:lnTo>
                  <a:lnTo>
                    <a:pt x="3261" y="1417"/>
                  </a:lnTo>
                  <a:lnTo>
                    <a:pt x="3178" y="1403"/>
                  </a:lnTo>
                  <a:lnTo>
                    <a:pt x="3178" y="1403"/>
                  </a:lnTo>
                  <a:lnTo>
                    <a:pt x="3014" y="1370"/>
                  </a:lnTo>
                  <a:lnTo>
                    <a:pt x="2856" y="1343"/>
                  </a:lnTo>
                  <a:lnTo>
                    <a:pt x="2703" y="1317"/>
                  </a:lnTo>
                  <a:lnTo>
                    <a:pt x="2558" y="1296"/>
                  </a:lnTo>
                  <a:lnTo>
                    <a:pt x="2416" y="1280"/>
                  </a:lnTo>
                  <a:lnTo>
                    <a:pt x="2281" y="1265"/>
                  </a:lnTo>
                  <a:lnTo>
                    <a:pt x="2149" y="1256"/>
                  </a:lnTo>
                  <a:lnTo>
                    <a:pt x="2024" y="1249"/>
                  </a:lnTo>
                  <a:lnTo>
                    <a:pt x="1904" y="1246"/>
                  </a:lnTo>
                  <a:lnTo>
                    <a:pt x="1787" y="1246"/>
                  </a:lnTo>
                  <a:lnTo>
                    <a:pt x="1674" y="1249"/>
                  </a:lnTo>
                  <a:lnTo>
                    <a:pt x="1568" y="1256"/>
                  </a:lnTo>
                  <a:lnTo>
                    <a:pt x="1463" y="1267"/>
                  </a:lnTo>
                  <a:lnTo>
                    <a:pt x="1363" y="1280"/>
                  </a:lnTo>
                  <a:lnTo>
                    <a:pt x="1315" y="1288"/>
                  </a:lnTo>
                  <a:lnTo>
                    <a:pt x="1268" y="1298"/>
                  </a:lnTo>
                  <a:lnTo>
                    <a:pt x="1220" y="1307"/>
                  </a:lnTo>
                  <a:lnTo>
                    <a:pt x="1175" y="1319"/>
                  </a:lnTo>
                  <a:lnTo>
                    <a:pt x="1129" y="1330"/>
                  </a:lnTo>
                  <a:lnTo>
                    <a:pt x="1084" y="1341"/>
                  </a:lnTo>
                  <a:lnTo>
                    <a:pt x="1041" y="1354"/>
                  </a:lnTo>
                  <a:lnTo>
                    <a:pt x="998" y="1369"/>
                  </a:lnTo>
                  <a:lnTo>
                    <a:pt x="955" y="1383"/>
                  </a:lnTo>
                  <a:lnTo>
                    <a:pt x="914" y="1398"/>
                  </a:lnTo>
                  <a:lnTo>
                    <a:pt x="873" y="1414"/>
                  </a:lnTo>
                  <a:lnTo>
                    <a:pt x="833" y="1432"/>
                  </a:lnTo>
                  <a:lnTo>
                    <a:pt x="793" y="1450"/>
                  </a:lnTo>
                  <a:lnTo>
                    <a:pt x="754" y="1467"/>
                  </a:lnTo>
                  <a:lnTo>
                    <a:pt x="716" y="1487"/>
                  </a:lnTo>
                  <a:lnTo>
                    <a:pt x="678" y="1508"/>
                  </a:lnTo>
                  <a:lnTo>
                    <a:pt x="604" y="1550"/>
                  </a:lnTo>
                  <a:lnTo>
                    <a:pt x="532" y="1595"/>
                  </a:lnTo>
                  <a:lnTo>
                    <a:pt x="461" y="1643"/>
                  </a:lnTo>
                  <a:lnTo>
                    <a:pt x="392" y="1695"/>
                  </a:lnTo>
                  <a:lnTo>
                    <a:pt x="325" y="1750"/>
                  </a:lnTo>
                  <a:lnTo>
                    <a:pt x="258" y="1808"/>
                  </a:lnTo>
                  <a:lnTo>
                    <a:pt x="193" y="1868"/>
                  </a:lnTo>
                  <a:lnTo>
                    <a:pt x="128" y="1931"/>
                  </a:lnTo>
                  <a:lnTo>
                    <a:pt x="64" y="1997"/>
                  </a:lnTo>
                  <a:lnTo>
                    <a:pt x="0" y="206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380455" name="Freeform 103"/>
            <p:cNvSpPr>
              <a:spLocks/>
            </p:cNvSpPr>
            <p:nvPr/>
          </p:nvSpPr>
          <p:spPr bwMode="auto">
            <a:xfrm>
              <a:off x="1501" y="738"/>
              <a:ext cx="5149" cy="1091"/>
            </a:xfrm>
            <a:custGeom>
              <a:avLst/>
              <a:gdLst/>
              <a:ahLst/>
              <a:cxnLst>
                <a:cxn ang="0">
                  <a:pos x="5149" y="0"/>
                </a:cxn>
                <a:cxn ang="0">
                  <a:pos x="5136" y="76"/>
                </a:cxn>
                <a:cxn ang="0">
                  <a:pos x="5119" y="162"/>
                </a:cxn>
                <a:cxn ang="0">
                  <a:pos x="5090" y="273"/>
                </a:cxn>
                <a:cxn ang="0">
                  <a:pos x="5050" y="402"/>
                </a:cxn>
                <a:cxn ang="0">
                  <a:pos x="4993" y="545"/>
                </a:cxn>
                <a:cxn ang="0">
                  <a:pos x="4940" y="658"/>
                </a:cxn>
                <a:cxn ang="0">
                  <a:pos x="4900" y="734"/>
                </a:cxn>
                <a:cxn ang="0">
                  <a:pos x="4854" y="809"/>
                </a:cxn>
                <a:cxn ang="0">
                  <a:pos x="4803" y="885"/>
                </a:cxn>
                <a:cxn ang="0">
                  <a:pos x="4747" y="960"/>
                </a:cxn>
                <a:cxn ang="0">
                  <a:pos x="4685" y="1032"/>
                </a:cxn>
                <a:cxn ang="0">
                  <a:pos x="4617" y="1102"/>
                </a:cxn>
                <a:cxn ang="0">
                  <a:pos x="4543" y="1168"/>
                </a:cxn>
                <a:cxn ang="0">
                  <a:pos x="4463" y="1229"/>
                </a:cxn>
                <a:cxn ang="0">
                  <a:pos x="4377" y="1287"/>
                </a:cxn>
                <a:cxn ang="0">
                  <a:pos x="4282" y="1337"/>
                </a:cxn>
                <a:cxn ang="0">
                  <a:pos x="4181" y="1384"/>
                </a:cxn>
                <a:cxn ang="0">
                  <a:pos x="4073" y="1421"/>
                </a:cxn>
                <a:cxn ang="0">
                  <a:pos x="3957" y="1452"/>
                </a:cxn>
                <a:cxn ang="0">
                  <a:pos x="3832" y="1475"/>
                </a:cxn>
                <a:cxn ang="0">
                  <a:pos x="3700" y="1488"/>
                </a:cxn>
                <a:cxn ang="0">
                  <a:pos x="3559" y="1491"/>
                </a:cxn>
                <a:cxn ang="0">
                  <a:pos x="3410" y="1483"/>
                </a:cxn>
                <a:cxn ang="0">
                  <a:pos x="3251" y="1465"/>
                </a:cxn>
                <a:cxn ang="0">
                  <a:pos x="3169" y="1450"/>
                </a:cxn>
                <a:cxn ang="0">
                  <a:pos x="2845" y="1397"/>
                </a:cxn>
                <a:cxn ang="0">
                  <a:pos x="2545" y="1358"/>
                </a:cxn>
                <a:cxn ang="0">
                  <a:pos x="2269" y="1333"/>
                </a:cxn>
                <a:cxn ang="0">
                  <a:pos x="2012" y="1321"/>
                </a:cxn>
                <a:cxn ang="0">
                  <a:pos x="1775" y="1323"/>
                </a:cxn>
                <a:cxn ang="0">
                  <a:pos x="1555" y="1337"/>
                </a:cxn>
                <a:cxn ang="0">
                  <a:pos x="1353" y="1366"/>
                </a:cxn>
                <a:cxn ang="0">
                  <a:pos x="1255" y="1384"/>
                </a:cxn>
                <a:cxn ang="0">
                  <a:pos x="1164" y="1407"/>
                </a:cxn>
                <a:cxn ang="0">
                  <a:pos x="1074" y="1433"/>
                </a:cxn>
                <a:cxn ang="0">
                  <a:pos x="987" y="1462"/>
                </a:cxn>
                <a:cxn ang="0">
                  <a:pos x="904" y="1492"/>
                </a:cxn>
                <a:cxn ang="0">
                  <a:pos x="824" y="1528"/>
                </a:cxn>
                <a:cxn ang="0">
                  <a:pos x="746" y="1567"/>
                </a:cxn>
                <a:cxn ang="0">
                  <a:pos x="669" y="1607"/>
                </a:cxn>
                <a:cxn ang="0">
                  <a:pos x="525" y="1699"/>
                </a:cxn>
                <a:cxn ang="0">
                  <a:pos x="386" y="1802"/>
                </a:cxn>
                <a:cxn ang="0">
                  <a:pos x="254" y="1917"/>
                </a:cxn>
                <a:cxn ang="0">
                  <a:pos x="127" y="2045"/>
                </a:cxn>
                <a:cxn ang="0">
                  <a:pos x="0" y="2182"/>
                </a:cxn>
              </a:cxnLst>
              <a:rect l="0" t="0" r="r" b="b"/>
              <a:pathLst>
                <a:path w="5149" h="2182">
                  <a:moveTo>
                    <a:pt x="5149" y="0"/>
                  </a:moveTo>
                  <a:lnTo>
                    <a:pt x="5149" y="0"/>
                  </a:lnTo>
                  <a:lnTo>
                    <a:pt x="5146" y="20"/>
                  </a:lnTo>
                  <a:lnTo>
                    <a:pt x="5136" y="76"/>
                  </a:lnTo>
                  <a:lnTo>
                    <a:pt x="5129" y="115"/>
                  </a:lnTo>
                  <a:lnTo>
                    <a:pt x="5119" y="162"/>
                  </a:lnTo>
                  <a:lnTo>
                    <a:pt x="5105" y="215"/>
                  </a:lnTo>
                  <a:lnTo>
                    <a:pt x="5090" y="273"/>
                  </a:lnTo>
                  <a:lnTo>
                    <a:pt x="5072" y="336"/>
                  </a:lnTo>
                  <a:lnTo>
                    <a:pt x="5050" y="402"/>
                  </a:lnTo>
                  <a:lnTo>
                    <a:pt x="5024" y="472"/>
                  </a:lnTo>
                  <a:lnTo>
                    <a:pt x="4993" y="545"/>
                  </a:lnTo>
                  <a:lnTo>
                    <a:pt x="4960" y="620"/>
                  </a:lnTo>
                  <a:lnTo>
                    <a:pt x="4940" y="658"/>
                  </a:lnTo>
                  <a:lnTo>
                    <a:pt x="4921" y="696"/>
                  </a:lnTo>
                  <a:lnTo>
                    <a:pt x="4900" y="734"/>
                  </a:lnTo>
                  <a:lnTo>
                    <a:pt x="4878" y="772"/>
                  </a:lnTo>
                  <a:lnTo>
                    <a:pt x="4854" y="809"/>
                  </a:lnTo>
                  <a:lnTo>
                    <a:pt x="4829" y="848"/>
                  </a:lnTo>
                  <a:lnTo>
                    <a:pt x="4803" y="885"/>
                  </a:lnTo>
                  <a:lnTo>
                    <a:pt x="4776" y="922"/>
                  </a:lnTo>
                  <a:lnTo>
                    <a:pt x="4747" y="960"/>
                  </a:lnTo>
                  <a:lnTo>
                    <a:pt x="4717" y="997"/>
                  </a:lnTo>
                  <a:lnTo>
                    <a:pt x="4685" y="1032"/>
                  </a:lnTo>
                  <a:lnTo>
                    <a:pt x="4651" y="1068"/>
                  </a:lnTo>
                  <a:lnTo>
                    <a:pt x="4617" y="1102"/>
                  </a:lnTo>
                  <a:lnTo>
                    <a:pt x="4581" y="1136"/>
                  </a:lnTo>
                  <a:lnTo>
                    <a:pt x="4543" y="1168"/>
                  </a:lnTo>
                  <a:lnTo>
                    <a:pt x="4504" y="1199"/>
                  </a:lnTo>
                  <a:lnTo>
                    <a:pt x="4463" y="1229"/>
                  </a:lnTo>
                  <a:lnTo>
                    <a:pt x="4421" y="1258"/>
                  </a:lnTo>
                  <a:lnTo>
                    <a:pt x="4377" y="1287"/>
                  </a:lnTo>
                  <a:lnTo>
                    <a:pt x="4331" y="1313"/>
                  </a:lnTo>
                  <a:lnTo>
                    <a:pt x="4282" y="1337"/>
                  </a:lnTo>
                  <a:lnTo>
                    <a:pt x="4232" y="1362"/>
                  </a:lnTo>
                  <a:lnTo>
                    <a:pt x="4181" y="1384"/>
                  </a:lnTo>
                  <a:lnTo>
                    <a:pt x="4128" y="1404"/>
                  </a:lnTo>
                  <a:lnTo>
                    <a:pt x="4073" y="1421"/>
                  </a:lnTo>
                  <a:lnTo>
                    <a:pt x="4016" y="1438"/>
                  </a:lnTo>
                  <a:lnTo>
                    <a:pt x="3957" y="1452"/>
                  </a:lnTo>
                  <a:lnTo>
                    <a:pt x="3896" y="1465"/>
                  </a:lnTo>
                  <a:lnTo>
                    <a:pt x="3832" y="1475"/>
                  </a:lnTo>
                  <a:lnTo>
                    <a:pt x="3767" y="1483"/>
                  </a:lnTo>
                  <a:lnTo>
                    <a:pt x="3700" y="1488"/>
                  </a:lnTo>
                  <a:lnTo>
                    <a:pt x="3631" y="1491"/>
                  </a:lnTo>
                  <a:lnTo>
                    <a:pt x="3559" y="1491"/>
                  </a:lnTo>
                  <a:lnTo>
                    <a:pt x="3485" y="1489"/>
                  </a:lnTo>
                  <a:lnTo>
                    <a:pt x="3410" y="1483"/>
                  </a:lnTo>
                  <a:lnTo>
                    <a:pt x="3331" y="1476"/>
                  </a:lnTo>
                  <a:lnTo>
                    <a:pt x="3251" y="1465"/>
                  </a:lnTo>
                  <a:lnTo>
                    <a:pt x="3169" y="1450"/>
                  </a:lnTo>
                  <a:lnTo>
                    <a:pt x="3169" y="1450"/>
                  </a:lnTo>
                  <a:lnTo>
                    <a:pt x="3003" y="1423"/>
                  </a:lnTo>
                  <a:lnTo>
                    <a:pt x="2845" y="1397"/>
                  </a:lnTo>
                  <a:lnTo>
                    <a:pt x="2692" y="1376"/>
                  </a:lnTo>
                  <a:lnTo>
                    <a:pt x="2545" y="1358"/>
                  </a:lnTo>
                  <a:lnTo>
                    <a:pt x="2405" y="1344"/>
                  </a:lnTo>
                  <a:lnTo>
                    <a:pt x="2269" y="1333"/>
                  </a:lnTo>
                  <a:lnTo>
                    <a:pt x="2138" y="1324"/>
                  </a:lnTo>
                  <a:lnTo>
                    <a:pt x="2012" y="1321"/>
                  </a:lnTo>
                  <a:lnTo>
                    <a:pt x="1891" y="1320"/>
                  </a:lnTo>
                  <a:lnTo>
                    <a:pt x="1775" y="1323"/>
                  </a:lnTo>
                  <a:lnTo>
                    <a:pt x="1664" y="1328"/>
                  </a:lnTo>
                  <a:lnTo>
                    <a:pt x="1555" y="1337"/>
                  </a:lnTo>
                  <a:lnTo>
                    <a:pt x="1451" y="1350"/>
                  </a:lnTo>
                  <a:lnTo>
                    <a:pt x="1353" y="1366"/>
                  </a:lnTo>
                  <a:lnTo>
                    <a:pt x="1304" y="1375"/>
                  </a:lnTo>
                  <a:lnTo>
                    <a:pt x="1255" y="1384"/>
                  </a:lnTo>
                  <a:lnTo>
                    <a:pt x="1210" y="1396"/>
                  </a:lnTo>
                  <a:lnTo>
                    <a:pt x="1164" y="1407"/>
                  </a:lnTo>
                  <a:lnTo>
                    <a:pt x="1118" y="1420"/>
                  </a:lnTo>
                  <a:lnTo>
                    <a:pt x="1074" y="1433"/>
                  </a:lnTo>
                  <a:lnTo>
                    <a:pt x="1030" y="1447"/>
                  </a:lnTo>
                  <a:lnTo>
                    <a:pt x="987" y="1462"/>
                  </a:lnTo>
                  <a:lnTo>
                    <a:pt x="946" y="1476"/>
                  </a:lnTo>
                  <a:lnTo>
                    <a:pt x="904" y="1492"/>
                  </a:lnTo>
                  <a:lnTo>
                    <a:pt x="864" y="1510"/>
                  </a:lnTo>
                  <a:lnTo>
                    <a:pt x="824" y="1528"/>
                  </a:lnTo>
                  <a:lnTo>
                    <a:pt x="785" y="1547"/>
                  </a:lnTo>
                  <a:lnTo>
                    <a:pt x="746" y="1567"/>
                  </a:lnTo>
                  <a:lnTo>
                    <a:pt x="707" y="1586"/>
                  </a:lnTo>
                  <a:lnTo>
                    <a:pt x="669" y="1607"/>
                  </a:lnTo>
                  <a:lnTo>
                    <a:pt x="596" y="1652"/>
                  </a:lnTo>
                  <a:lnTo>
                    <a:pt x="525" y="1699"/>
                  </a:lnTo>
                  <a:lnTo>
                    <a:pt x="456" y="1749"/>
                  </a:lnTo>
                  <a:lnTo>
                    <a:pt x="386" y="1802"/>
                  </a:lnTo>
                  <a:lnTo>
                    <a:pt x="320" y="1859"/>
                  </a:lnTo>
                  <a:lnTo>
                    <a:pt x="254" y="1917"/>
                  </a:lnTo>
                  <a:lnTo>
                    <a:pt x="190" y="1980"/>
                  </a:lnTo>
                  <a:lnTo>
                    <a:pt x="127" y="2045"/>
                  </a:lnTo>
                  <a:lnTo>
                    <a:pt x="63" y="2112"/>
                  </a:lnTo>
                  <a:lnTo>
                    <a:pt x="0" y="218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380456" name="Freeform 104"/>
            <p:cNvSpPr>
              <a:spLocks/>
            </p:cNvSpPr>
            <p:nvPr/>
          </p:nvSpPr>
          <p:spPr bwMode="auto">
            <a:xfrm>
              <a:off x="1550" y="709"/>
              <a:ext cx="5113" cy="1149"/>
            </a:xfrm>
            <a:custGeom>
              <a:avLst/>
              <a:gdLst/>
              <a:ahLst/>
              <a:cxnLst>
                <a:cxn ang="0">
                  <a:pos x="5113" y="0"/>
                </a:cxn>
                <a:cxn ang="0">
                  <a:pos x="5104" y="78"/>
                </a:cxn>
                <a:cxn ang="0">
                  <a:pos x="5087" y="163"/>
                </a:cxn>
                <a:cxn ang="0">
                  <a:pos x="5061" y="276"/>
                </a:cxn>
                <a:cxn ang="0">
                  <a:pos x="5020" y="407"/>
                </a:cxn>
                <a:cxn ang="0">
                  <a:pos x="4968" y="551"/>
                </a:cxn>
                <a:cxn ang="0">
                  <a:pos x="4916" y="666"/>
                </a:cxn>
                <a:cxn ang="0">
                  <a:pos x="4876" y="743"/>
                </a:cxn>
                <a:cxn ang="0">
                  <a:pos x="4832" y="821"/>
                </a:cxn>
                <a:cxn ang="0">
                  <a:pos x="4783" y="896"/>
                </a:cxn>
                <a:cxn ang="0">
                  <a:pos x="4727" y="972"/>
                </a:cxn>
                <a:cxn ang="0">
                  <a:pos x="4666" y="1047"/>
                </a:cxn>
                <a:cxn ang="0">
                  <a:pos x="4600" y="1118"/>
                </a:cxn>
                <a:cxn ang="0">
                  <a:pos x="4528" y="1185"/>
                </a:cxn>
                <a:cxn ang="0">
                  <a:pos x="4447" y="1250"/>
                </a:cxn>
                <a:cxn ang="0">
                  <a:pos x="4361" y="1310"/>
                </a:cxn>
                <a:cxn ang="0">
                  <a:pos x="4268" y="1363"/>
                </a:cxn>
                <a:cxn ang="0">
                  <a:pos x="4168" y="1410"/>
                </a:cxn>
                <a:cxn ang="0">
                  <a:pos x="4060" y="1450"/>
                </a:cxn>
                <a:cxn ang="0">
                  <a:pos x="3944" y="1484"/>
                </a:cxn>
                <a:cxn ang="0">
                  <a:pos x="3821" y="1508"/>
                </a:cxn>
                <a:cxn ang="0">
                  <a:pos x="3689" y="1525"/>
                </a:cxn>
                <a:cxn ang="0">
                  <a:pos x="3547" y="1531"/>
                </a:cxn>
                <a:cxn ang="0">
                  <a:pos x="3397" y="1526"/>
                </a:cxn>
                <a:cxn ang="0">
                  <a:pos x="3239" y="1512"/>
                </a:cxn>
                <a:cxn ang="0">
                  <a:pos x="3156" y="1499"/>
                </a:cxn>
                <a:cxn ang="0">
                  <a:pos x="2832" y="1452"/>
                </a:cxn>
                <a:cxn ang="0">
                  <a:pos x="2532" y="1418"/>
                </a:cxn>
                <a:cxn ang="0">
                  <a:pos x="2255" y="1397"/>
                </a:cxn>
                <a:cxn ang="0">
                  <a:pos x="1998" y="1391"/>
                </a:cxn>
                <a:cxn ang="0">
                  <a:pos x="1760" y="1397"/>
                </a:cxn>
                <a:cxn ang="0">
                  <a:pos x="1541" y="1418"/>
                </a:cxn>
                <a:cxn ang="0">
                  <a:pos x="1338" y="1450"/>
                </a:cxn>
                <a:cxn ang="0">
                  <a:pos x="1242" y="1471"/>
                </a:cxn>
                <a:cxn ang="0">
                  <a:pos x="1151" y="1496"/>
                </a:cxn>
                <a:cxn ang="0">
                  <a:pos x="1062" y="1523"/>
                </a:cxn>
                <a:cxn ang="0">
                  <a:pos x="976" y="1554"/>
                </a:cxn>
                <a:cxn ang="0">
                  <a:pos x="893" y="1588"/>
                </a:cxn>
                <a:cxn ang="0">
                  <a:pos x="813" y="1623"/>
                </a:cxn>
                <a:cxn ang="0">
                  <a:pos x="736" y="1663"/>
                </a:cxn>
                <a:cxn ang="0">
                  <a:pos x="661" y="1707"/>
                </a:cxn>
                <a:cxn ang="0">
                  <a:pos x="516" y="1801"/>
                </a:cxn>
                <a:cxn ang="0">
                  <a:pos x="380" y="1907"/>
                </a:cxn>
                <a:cxn ang="0">
                  <a:pos x="250" y="2027"/>
                </a:cxn>
                <a:cxn ang="0">
                  <a:pos x="123" y="2156"/>
                </a:cxn>
                <a:cxn ang="0">
                  <a:pos x="0" y="2298"/>
                </a:cxn>
              </a:cxnLst>
              <a:rect l="0" t="0" r="r" b="b"/>
              <a:pathLst>
                <a:path w="5113" h="2298">
                  <a:moveTo>
                    <a:pt x="5113" y="0"/>
                  </a:moveTo>
                  <a:lnTo>
                    <a:pt x="5113" y="0"/>
                  </a:lnTo>
                  <a:lnTo>
                    <a:pt x="5112" y="21"/>
                  </a:lnTo>
                  <a:lnTo>
                    <a:pt x="5104" y="78"/>
                  </a:lnTo>
                  <a:lnTo>
                    <a:pt x="5097" y="117"/>
                  </a:lnTo>
                  <a:lnTo>
                    <a:pt x="5087" y="163"/>
                  </a:lnTo>
                  <a:lnTo>
                    <a:pt x="5075" y="217"/>
                  </a:lnTo>
                  <a:lnTo>
                    <a:pt x="5061" y="276"/>
                  </a:lnTo>
                  <a:lnTo>
                    <a:pt x="5043" y="339"/>
                  </a:lnTo>
                  <a:lnTo>
                    <a:pt x="5020" y="407"/>
                  </a:lnTo>
                  <a:lnTo>
                    <a:pt x="4997" y="478"/>
                  </a:lnTo>
                  <a:lnTo>
                    <a:pt x="4968" y="551"/>
                  </a:lnTo>
                  <a:lnTo>
                    <a:pt x="4934" y="627"/>
                  </a:lnTo>
                  <a:lnTo>
                    <a:pt x="4916" y="666"/>
                  </a:lnTo>
                  <a:lnTo>
                    <a:pt x="4897" y="704"/>
                  </a:lnTo>
                  <a:lnTo>
                    <a:pt x="4876" y="743"/>
                  </a:lnTo>
                  <a:lnTo>
                    <a:pt x="4855" y="782"/>
                  </a:lnTo>
                  <a:lnTo>
                    <a:pt x="4832" y="821"/>
                  </a:lnTo>
                  <a:lnTo>
                    <a:pt x="4808" y="859"/>
                  </a:lnTo>
                  <a:lnTo>
                    <a:pt x="4783" y="896"/>
                  </a:lnTo>
                  <a:lnTo>
                    <a:pt x="4755" y="935"/>
                  </a:lnTo>
                  <a:lnTo>
                    <a:pt x="4727" y="972"/>
                  </a:lnTo>
                  <a:lnTo>
                    <a:pt x="4697" y="1009"/>
                  </a:lnTo>
                  <a:lnTo>
                    <a:pt x="4666" y="1047"/>
                  </a:lnTo>
                  <a:lnTo>
                    <a:pt x="4634" y="1082"/>
                  </a:lnTo>
                  <a:lnTo>
                    <a:pt x="4600" y="1118"/>
                  </a:lnTo>
                  <a:lnTo>
                    <a:pt x="4564" y="1153"/>
                  </a:lnTo>
                  <a:lnTo>
                    <a:pt x="4528" y="1185"/>
                  </a:lnTo>
                  <a:lnTo>
                    <a:pt x="4489" y="1218"/>
                  </a:lnTo>
                  <a:lnTo>
                    <a:pt x="4447" y="1250"/>
                  </a:lnTo>
                  <a:lnTo>
                    <a:pt x="4405" y="1281"/>
                  </a:lnTo>
                  <a:lnTo>
                    <a:pt x="4361" y="1310"/>
                  </a:lnTo>
                  <a:lnTo>
                    <a:pt x="4315" y="1337"/>
                  </a:lnTo>
                  <a:lnTo>
                    <a:pt x="4268" y="1363"/>
                  </a:lnTo>
                  <a:lnTo>
                    <a:pt x="4219" y="1387"/>
                  </a:lnTo>
                  <a:lnTo>
                    <a:pt x="4168" y="1410"/>
                  </a:lnTo>
                  <a:lnTo>
                    <a:pt x="4115" y="1431"/>
                  </a:lnTo>
                  <a:lnTo>
                    <a:pt x="4060" y="1450"/>
                  </a:lnTo>
                  <a:lnTo>
                    <a:pt x="4003" y="1468"/>
                  </a:lnTo>
                  <a:lnTo>
                    <a:pt x="3944" y="1484"/>
                  </a:lnTo>
                  <a:lnTo>
                    <a:pt x="3883" y="1497"/>
                  </a:lnTo>
                  <a:lnTo>
                    <a:pt x="3821" y="1508"/>
                  </a:lnTo>
                  <a:lnTo>
                    <a:pt x="3756" y="1518"/>
                  </a:lnTo>
                  <a:lnTo>
                    <a:pt x="3689" y="1525"/>
                  </a:lnTo>
                  <a:lnTo>
                    <a:pt x="3619" y="1529"/>
                  </a:lnTo>
                  <a:lnTo>
                    <a:pt x="3547" y="1531"/>
                  </a:lnTo>
                  <a:lnTo>
                    <a:pt x="3474" y="1529"/>
                  </a:lnTo>
                  <a:lnTo>
                    <a:pt x="3397" y="1526"/>
                  </a:lnTo>
                  <a:lnTo>
                    <a:pt x="3320" y="1520"/>
                  </a:lnTo>
                  <a:lnTo>
                    <a:pt x="3239" y="1512"/>
                  </a:lnTo>
                  <a:lnTo>
                    <a:pt x="3156" y="1499"/>
                  </a:lnTo>
                  <a:lnTo>
                    <a:pt x="3156" y="1499"/>
                  </a:lnTo>
                  <a:lnTo>
                    <a:pt x="2991" y="1473"/>
                  </a:lnTo>
                  <a:lnTo>
                    <a:pt x="2832" y="1452"/>
                  </a:lnTo>
                  <a:lnTo>
                    <a:pt x="2680" y="1433"/>
                  </a:lnTo>
                  <a:lnTo>
                    <a:pt x="2532" y="1418"/>
                  </a:lnTo>
                  <a:lnTo>
                    <a:pt x="2391" y="1407"/>
                  </a:lnTo>
                  <a:lnTo>
                    <a:pt x="2255" y="1397"/>
                  </a:lnTo>
                  <a:lnTo>
                    <a:pt x="2124" y="1392"/>
                  </a:lnTo>
                  <a:lnTo>
                    <a:pt x="1998" y="1391"/>
                  </a:lnTo>
                  <a:lnTo>
                    <a:pt x="1877" y="1392"/>
                  </a:lnTo>
                  <a:lnTo>
                    <a:pt x="1760" y="1397"/>
                  </a:lnTo>
                  <a:lnTo>
                    <a:pt x="1649" y="1405"/>
                  </a:lnTo>
                  <a:lnTo>
                    <a:pt x="1541" y="1418"/>
                  </a:lnTo>
                  <a:lnTo>
                    <a:pt x="1438" y="1433"/>
                  </a:lnTo>
                  <a:lnTo>
                    <a:pt x="1338" y="1450"/>
                  </a:lnTo>
                  <a:lnTo>
                    <a:pt x="1290" y="1460"/>
                  </a:lnTo>
                  <a:lnTo>
                    <a:pt x="1242" y="1471"/>
                  </a:lnTo>
                  <a:lnTo>
                    <a:pt x="1197" y="1483"/>
                  </a:lnTo>
                  <a:lnTo>
                    <a:pt x="1151" y="1496"/>
                  </a:lnTo>
                  <a:lnTo>
                    <a:pt x="1106" y="1508"/>
                  </a:lnTo>
                  <a:lnTo>
                    <a:pt x="1062" y="1523"/>
                  </a:lnTo>
                  <a:lnTo>
                    <a:pt x="1019" y="1537"/>
                  </a:lnTo>
                  <a:lnTo>
                    <a:pt x="976" y="1554"/>
                  </a:lnTo>
                  <a:lnTo>
                    <a:pt x="934" y="1570"/>
                  </a:lnTo>
                  <a:lnTo>
                    <a:pt x="893" y="1588"/>
                  </a:lnTo>
                  <a:lnTo>
                    <a:pt x="852" y="1605"/>
                  </a:lnTo>
                  <a:lnTo>
                    <a:pt x="813" y="1623"/>
                  </a:lnTo>
                  <a:lnTo>
                    <a:pt x="775" y="1644"/>
                  </a:lnTo>
                  <a:lnTo>
                    <a:pt x="736" y="1663"/>
                  </a:lnTo>
                  <a:lnTo>
                    <a:pt x="698" y="1684"/>
                  </a:lnTo>
                  <a:lnTo>
                    <a:pt x="661" y="1707"/>
                  </a:lnTo>
                  <a:lnTo>
                    <a:pt x="587" y="1752"/>
                  </a:lnTo>
                  <a:lnTo>
                    <a:pt x="516" y="1801"/>
                  </a:lnTo>
                  <a:lnTo>
                    <a:pt x="448" y="1854"/>
                  </a:lnTo>
                  <a:lnTo>
                    <a:pt x="380" y="1907"/>
                  </a:lnTo>
                  <a:lnTo>
                    <a:pt x="315" y="1965"/>
                  </a:lnTo>
                  <a:lnTo>
                    <a:pt x="250" y="2027"/>
                  </a:lnTo>
                  <a:lnTo>
                    <a:pt x="186" y="2090"/>
                  </a:lnTo>
                  <a:lnTo>
                    <a:pt x="123" y="2156"/>
                  </a:lnTo>
                  <a:lnTo>
                    <a:pt x="61" y="2225"/>
                  </a:lnTo>
                  <a:lnTo>
                    <a:pt x="0" y="229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380457" name="Freeform 105"/>
            <p:cNvSpPr>
              <a:spLocks/>
            </p:cNvSpPr>
            <p:nvPr/>
          </p:nvSpPr>
          <p:spPr bwMode="auto">
            <a:xfrm>
              <a:off x="1598" y="681"/>
              <a:ext cx="5079" cy="1206"/>
            </a:xfrm>
            <a:custGeom>
              <a:avLst/>
              <a:gdLst/>
              <a:ahLst/>
              <a:cxnLst>
                <a:cxn ang="0">
                  <a:pos x="5079" y="0"/>
                </a:cxn>
                <a:cxn ang="0">
                  <a:pos x="5070" y="76"/>
                </a:cxn>
                <a:cxn ang="0">
                  <a:pos x="5054" y="164"/>
                </a:cxn>
                <a:cxn ang="0">
                  <a:pos x="5031" y="278"/>
                </a:cxn>
                <a:cxn ang="0">
                  <a:pos x="4993" y="410"/>
                </a:cxn>
                <a:cxn ang="0">
                  <a:pos x="4942" y="555"/>
                </a:cxn>
                <a:cxn ang="0">
                  <a:pos x="4892" y="672"/>
                </a:cxn>
                <a:cxn ang="0">
                  <a:pos x="4853" y="749"/>
                </a:cxn>
                <a:cxn ang="0">
                  <a:pos x="4810" y="828"/>
                </a:cxn>
                <a:cxn ang="0">
                  <a:pos x="4761" y="907"/>
                </a:cxn>
                <a:cxn ang="0">
                  <a:pos x="4707" y="985"/>
                </a:cxn>
                <a:cxn ang="0">
                  <a:pos x="4648" y="1059"/>
                </a:cxn>
                <a:cxn ang="0">
                  <a:pos x="4582" y="1132"/>
                </a:cxn>
                <a:cxn ang="0">
                  <a:pos x="4510" y="1203"/>
                </a:cxn>
                <a:cxn ang="0">
                  <a:pos x="4432" y="1267"/>
                </a:cxn>
                <a:cxn ang="0">
                  <a:pos x="4348" y="1329"/>
                </a:cxn>
                <a:cxn ang="0">
                  <a:pos x="4255" y="1385"/>
                </a:cxn>
                <a:cxn ang="0">
                  <a:pos x="4155" y="1435"/>
                </a:cxn>
                <a:cxn ang="0">
                  <a:pos x="4048" y="1477"/>
                </a:cxn>
                <a:cxn ang="0">
                  <a:pos x="3932" y="1513"/>
                </a:cxn>
                <a:cxn ang="0">
                  <a:pos x="3809" y="1540"/>
                </a:cxn>
                <a:cxn ang="0">
                  <a:pos x="3677" y="1560"/>
                </a:cxn>
                <a:cxn ang="0">
                  <a:pos x="3537" y="1568"/>
                </a:cxn>
                <a:cxn ang="0">
                  <a:pos x="3387" y="1568"/>
                </a:cxn>
                <a:cxn ang="0">
                  <a:pos x="3229" y="1555"/>
                </a:cxn>
                <a:cxn ang="0">
                  <a:pos x="3145" y="1545"/>
                </a:cxn>
                <a:cxn ang="0">
                  <a:pos x="2820" y="1503"/>
                </a:cxn>
                <a:cxn ang="0">
                  <a:pos x="2520" y="1476"/>
                </a:cxn>
                <a:cxn ang="0">
                  <a:pos x="2241" y="1461"/>
                </a:cxn>
                <a:cxn ang="0">
                  <a:pos x="1986" y="1459"/>
                </a:cxn>
                <a:cxn ang="0">
                  <a:pos x="1748" y="1471"/>
                </a:cxn>
                <a:cxn ang="0">
                  <a:pos x="1529" y="1495"/>
                </a:cxn>
                <a:cxn ang="0">
                  <a:pos x="1326" y="1532"/>
                </a:cxn>
                <a:cxn ang="0">
                  <a:pos x="1232" y="1555"/>
                </a:cxn>
                <a:cxn ang="0">
                  <a:pos x="1139" y="1582"/>
                </a:cxn>
                <a:cxn ang="0">
                  <a:pos x="1051" y="1611"/>
                </a:cxn>
                <a:cxn ang="0">
                  <a:pos x="965" y="1644"/>
                </a:cxn>
                <a:cxn ang="0">
                  <a:pos x="883" y="1679"/>
                </a:cxn>
                <a:cxn ang="0">
                  <a:pos x="804" y="1718"/>
                </a:cxn>
                <a:cxn ang="0">
                  <a:pos x="727" y="1760"/>
                </a:cxn>
                <a:cxn ang="0">
                  <a:pos x="653" y="1803"/>
                </a:cxn>
                <a:cxn ang="0">
                  <a:pos x="510" y="1902"/>
                </a:cxn>
                <a:cxn ang="0">
                  <a:pos x="375" y="2012"/>
                </a:cxn>
                <a:cxn ang="0">
                  <a:pos x="246" y="2133"/>
                </a:cxn>
                <a:cxn ang="0">
                  <a:pos x="123" y="2267"/>
                </a:cxn>
                <a:cxn ang="0">
                  <a:pos x="0" y="2412"/>
                </a:cxn>
              </a:cxnLst>
              <a:rect l="0" t="0" r="r" b="b"/>
              <a:pathLst>
                <a:path w="5079" h="2412">
                  <a:moveTo>
                    <a:pt x="5079" y="0"/>
                  </a:moveTo>
                  <a:lnTo>
                    <a:pt x="5079" y="0"/>
                  </a:lnTo>
                  <a:lnTo>
                    <a:pt x="5078" y="19"/>
                  </a:lnTo>
                  <a:lnTo>
                    <a:pt x="5070" y="76"/>
                  </a:lnTo>
                  <a:lnTo>
                    <a:pt x="5064" y="116"/>
                  </a:lnTo>
                  <a:lnTo>
                    <a:pt x="5054" y="164"/>
                  </a:lnTo>
                  <a:lnTo>
                    <a:pt x="5045" y="218"/>
                  </a:lnTo>
                  <a:lnTo>
                    <a:pt x="5031" y="278"/>
                  </a:lnTo>
                  <a:lnTo>
                    <a:pt x="5013" y="340"/>
                  </a:lnTo>
                  <a:lnTo>
                    <a:pt x="4993" y="410"/>
                  </a:lnTo>
                  <a:lnTo>
                    <a:pt x="4970" y="481"/>
                  </a:lnTo>
                  <a:lnTo>
                    <a:pt x="4942" y="555"/>
                  </a:lnTo>
                  <a:lnTo>
                    <a:pt x="4910" y="633"/>
                  </a:lnTo>
                  <a:lnTo>
                    <a:pt x="4892" y="672"/>
                  </a:lnTo>
                  <a:lnTo>
                    <a:pt x="4874" y="710"/>
                  </a:lnTo>
                  <a:lnTo>
                    <a:pt x="4853" y="749"/>
                  </a:lnTo>
                  <a:lnTo>
                    <a:pt x="4832" y="789"/>
                  </a:lnTo>
                  <a:lnTo>
                    <a:pt x="4810" y="828"/>
                  </a:lnTo>
                  <a:lnTo>
                    <a:pt x="4786" y="868"/>
                  </a:lnTo>
                  <a:lnTo>
                    <a:pt x="4761" y="907"/>
                  </a:lnTo>
                  <a:lnTo>
                    <a:pt x="4735" y="946"/>
                  </a:lnTo>
                  <a:lnTo>
                    <a:pt x="4707" y="985"/>
                  </a:lnTo>
                  <a:lnTo>
                    <a:pt x="4678" y="1022"/>
                  </a:lnTo>
                  <a:lnTo>
                    <a:pt x="4648" y="1059"/>
                  </a:lnTo>
                  <a:lnTo>
                    <a:pt x="4616" y="1096"/>
                  </a:lnTo>
                  <a:lnTo>
                    <a:pt x="4582" y="1132"/>
                  </a:lnTo>
                  <a:lnTo>
                    <a:pt x="4548" y="1167"/>
                  </a:lnTo>
                  <a:lnTo>
                    <a:pt x="4510" y="1203"/>
                  </a:lnTo>
                  <a:lnTo>
                    <a:pt x="4473" y="1235"/>
                  </a:lnTo>
                  <a:lnTo>
                    <a:pt x="4432" y="1267"/>
                  </a:lnTo>
                  <a:lnTo>
                    <a:pt x="4391" y="1300"/>
                  </a:lnTo>
                  <a:lnTo>
                    <a:pt x="4348" y="1329"/>
                  </a:lnTo>
                  <a:lnTo>
                    <a:pt x="4302" y="1358"/>
                  </a:lnTo>
                  <a:lnTo>
                    <a:pt x="4255" y="1385"/>
                  </a:lnTo>
                  <a:lnTo>
                    <a:pt x="4206" y="1411"/>
                  </a:lnTo>
                  <a:lnTo>
                    <a:pt x="4155" y="1435"/>
                  </a:lnTo>
                  <a:lnTo>
                    <a:pt x="4102" y="1458"/>
                  </a:lnTo>
                  <a:lnTo>
                    <a:pt x="4048" y="1477"/>
                  </a:lnTo>
                  <a:lnTo>
                    <a:pt x="3991" y="1497"/>
                  </a:lnTo>
                  <a:lnTo>
                    <a:pt x="3932" y="1513"/>
                  </a:lnTo>
                  <a:lnTo>
                    <a:pt x="3871" y="1529"/>
                  </a:lnTo>
                  <a:lnTo>
                    <a:pt x="3809" y="1540"/>
                  </a:lnTo>
                  <a:lnTo>
                    <a:pt x="3745" y="1552"/>
                  </a:lnTo>
                  <a:lnTo>
                    <a:pt x="3677" y="1560"/>
                  </a:lnTo>
                  <a:lnTo>
                    <a:pt x="3608" y="1564"/>
                  </a:lnTo>
                  <a:lnTo>
                    <a:pt x="3537" y="1568"/>
                  </a:lnTo>
                  <a:lnTo>
                    <a:pt x="3463" y="1569"/>
                  </a:lnTo>
                  <a:lnTo>
                    <a:pt x="3387" y="1568"/>
                  </a:lnTo>
                  <a:lnTo>
                    <a:pt x="3309" y="1563"/>
                  </a:lnTo>
                  <a:lnTo>
                    <a:pt x="3229" y="1555"/>
                  </a:lnTo>
                  <a:lnTo>
                    <a:pt x="3145" y="1545"/>
                  </a:lnTo>
                  <a:lnTo>
                    <a:pt x="3145" y="1545"/>
                  </a:lnTo>
                  <a:lnTo>
                    <a:pt x="2980" y="1522"/>
                  </a:lnTo>
                  <a:lnTo>
                    <a:pt x="2820" y="1503"/>
                  </a:lnTo>
                  <a:lnTo>
                    <a:pt x="2668" y="1489"/>
                  </a:lnTo>
                  <a:lnTo>
                    <a:pt x="2520" y="1476"/>
                  </a:lnTo>
                  <a:lnTo>
                    <a:pt x="2379" y="1466"/>
                  </a:lnTo>
                  <a:lnTo>
                    <a:pt x="2241" y="1461"/>
                  </a:lnTo>
                  <a:lnTo>
                    <a:pt x="2111" y="1458"/>
                  </a:lnTo>
                  <a:lnTo>
                    <a:pt x="1986" y="1459"/>
                  </a:lnTo>
                  <a:lnTo>
                    <a:pt x="1865" y="1464"/>
                  </a:lnTo>
                  <a:lnTo>
                    <a:pt x="1748" y="1471"/>
                  </a:lnTo>
                  <a:lnTo>
                    <a:pt x="1636" y="1482"/>
                  </a:lnTo>
                  <a:lnTo>
                    <a:pt x="1529" y="1495"/>
                  </a:lnTo>
                  <a:lnTo>
                    <a:pt x="1426" y="1513"/>
                  </a:lnTo>
                  <a:lnTo>
                    <a:pt x="1326" y="1532"/>
                  </a:lnTo>
                  <a:lnTo>
                    <a:pt x="1279" y="1543"/>
                  </a:lnTo>
                  <a:lnTo>
                    <a:pt x="1232" y="1555"/>
                  </a:lnTo>
                  <a:lnTo>
                    <a:pt x="1185" y="1568"/>
                  </a:lnTo>
                  <a:lnTo>
                    <a:pt x="1139" y="1582"/>
                  </a:lnTo>
                  <a:lnTo>
                    <a:pt x="1095" y="1595"/>
                  </a:lnTo>
                  <a:lnTo>
                    <a:pt x="1051" y="1611"/>
                  </a:lnTo>
                  <a:lnTo>
                    <a:pt x="1008" y="1627"/>
                  </a:lnTo>
                  <a:lnTo>
                    <a:pt x="965" y="1644"/>
                  </a:lnTo>
                  <a:lnTo>
                    <a:pt x="924" y="1661"/>
                  </a:lnTo>
                  <a:lnTo>
                    <a:pt x="883" y="1679"/>
                  </a:lnTo>
                  <a:lnTo>
                    <a:pt x="843" y="1698"/>
                  </a:lnTo>
                  <a:lnTo>
                    <a:pt x="804" y="1718"/>
                  </a:lnTo>
                  <a:lnTo>
                    <a:pt x="765" y="1737"/>
                  </a:lnTo>
                  <a:lnTo>
                    <a:pt x="727" y="1760"/>
                  </a:lnTo>
                  <a:lnTo>
                    <a:pt x="689" y="1781"/>
                  </a:lnTo>
                  <a:lnTo>
                    <a:pt x="653" y="1803"/>
                  </a:lnTo>
                  <a:lnTo>
                    <a:pt x="581" y="1852"/>
                  </a:lnTo>
                  <a:lnTo>
                    <a:pt x="510" y="1902"/>
                  </a:lnTo>
                  <a:lnTo>
                    <a:pt x="442" y="1955"/>
                  </a:lnTo>
                  <a:lnTo>
                    <a:pt x="375" y="2012"/>
                  </a:lnTo>
                  <a:lnTo>
                    <a:pt x="310" y="2071"/>
                  </a:lnTo>
                  <a:lnTo>
                    <a:pt x="246" y="2133"/>
                  </a:lnTo>
                  <a:lnTo>
                    <a:pt x="184" y="2199"/>
                  </a:lnTo>
                  <a:lnTo>
                    <a:pt x="123" y="2267"/>
                  </a:lnTo>
                  <a:lnTo>
                    <a:pt x="62" y="2338"/>
                  </a:lnTo>
                  <a:lnTo>
                    <a:pt x="0" y="241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380458" name="Freeform 106"/>
            <p:cNvSpPr>
              <a:spLocks/>
            </p:cNvSpPr>
            <p:nvPr/>
          </p:nvSpPr>
          <p:spPr bwMode="auto">
            <a:xfrm>
              <a:off x="1648" y="652"/>
              <a:ext cx="5042" cy="1263"/>
            </a:xfrm>
            <a:custGeom>
              <a:avLst/>
              <a:gdLst/>
              <a:ahLst/>
              <a:cxnLst>
                <a:cxn ang="0">
                  <a:pos x="5042" y="0"/>
                </a:cxn>
                <a:cxn ang="0">
                  <a:pos x="5033" y="77"/>
                </a:cxn>
                <a:cxn ang="0">
                  <a:pos x="5021" y="166"/>
                </a:cxn>
                <a:cxn ang="0">
                  <a:pos x="4997" y="281"/>
                </a:cxn>
                <a:cxn ang="0">
                  <a:pos x="4963" y="413"/>
                </a:cxn>
                <a:cxn ang="0">
                  <a:pos x="4913" y="562"/>
                </a:cxn>
                <a:cxn ang="0">
                  <a:pos x="4865" y="679"/>
                </a:cxn>
                <a:cxn ang="0">
                  <a:pos x="4828" y="759"/>
                </a:cxn>
                <a:cxn ang="0">
                  <a:pos x="4785" y="839"/>
                </a:cxn>
                <a:cxn ang="0">
                  <a:pos x="4738" y="918"/>
                </a:cxn>
                <a:cxn ang="0">
                  <a:pos x="4685" y="998"/>
                </a:cxn>
                <a:cxn ang="0">
                  <a:pos x="4627" y="1073"/>
                </a:cxn>
                <a:cxn ang="0">
                  <a:pos x="4563" y="1149"/>
                </a:cxn>
                <a:cxn ang="0">
                  <a:pos x="4492" y="1220"/>
                </a:cxn>
                <a:cxn ang="0">
                  <a:pos x="4414" y="1288"/>
                </a:cxn>
                <a:cxn ang="0">
                  <a:pos x="4330" y="1351"/>
                </a:cxn>
                <a:cxn ang="0">
                  <a:pos x="4239" y="1409"/>
                </a:cxn>
                <a:cxn ang="0">
                  <a:pos x="4139" y="1461"/>
                </a:cxn>
                <a:cxn ang="0">
                  <a:pos x="4034" y="1506"/>
                </a:cxn>
                <a:cxn ang="0">
                  <a:pos x="3919" y="1545"/>
                </a:cxn>
                <a:cxn ang="0">
                  <a:pos x="3795" y="1574"/>
                </a:cxn>
                <a:cxn ang="0">
                  <a:pos x="3664" y="1597"/>
                </a:cxn>
                <a:cxn ang="0">
                  <a:pos x="3523" y="1608"/>
                </a:cxn>
                <a:cxn ang="0">
                  <a:pos x="3374" y="1610"/>
                </a:cxn>
                <a:cxn ang="0">
                  <a:pos x="3215" y="1601"/>
                </a:cxn>
                <a:cxn ang="0">
                  <a:pos x="3131" y="1592"/>
                </a:cxn>
                <a:cxn ang="0">
                  <a:pos x="2806" y="1558"/>
                </a:cxn>
                <a:cxn ang="0">
                  <a:pos x="2505" y="1535"/>
                </a:cxn>
                <a:cxn ang="0">
                  <a:pos x="2227" y="1526"/>
                </a:cxn>
                <a:cxn ang="0">
                  <a:pos x="1971" y="1530"/>
                </a:cxn>
                <a:cxn ang="0">
                  <a:pos x="1733" y="1547"/>
                </a:cxn>
                <a:cxn ang="0">
                  <a:pos x="1515" y="1576"/>
                </a:cxn>
                <a:cxn ang="0">
                  <a:pos x="1362" y="1605"/>
                </a:cxn>
                <a:cxn ang="0">
                  <a:pos x="1265" y="1629"/>
                </a:cxn>
                <a:cxn ang="0">
                  <a:pos x="1172" y="1655"/>
                </a:cxn>
                <a:cxn ang="0">
                  <a:pos x="1082" y="1685"/>
                </a:cxn>
                <a:cxn ang="0">
                  <a:pos x="996" y="1718"/>
                </a:cxn>
                <a:cxn ang="0">
                  <a:pos x="913" y="1753"/>
                </a:cxn>
                <a:cxn ang="0">
                  <a:pos x="832" y="1792"/>
                </a:cxn>
                <a:cxn ang="0">
                  <a:pos x="756" y="1834"/>
                </a:cxn>
                <a:cxn ang="0">
                  <a:pos x="681" y="1879"/>
                </a:cxn>
                <a:cxn ang="0">
                  <a:pos x="572" y="1952"/>
                </a:cxn>
                <a:cxn ang="0">
                  <a:pos x="435" y="2060"/>
                </a:cxn>
                <a:cxn ang="0">
                  <a:pos x="306" y="2179"/>
                </a:cxn>
                <a:cxn ang="0">
                  <a:pos x="181" y="2309"/>
                </a:cxn>
                <a:cxn ang="0">
                  <a:pos x="60" y="2452"/>
                </a:cxn>
              </a:cxnLst>
              <a:rect l="0" t="0" r="r" b="b"/>
              <a:pathLst>
                <a:path w="5042" h="2527">
                  <a:moveTo>
                    <a:pt x="5042" y="0"/>
                  </a:moveTo>
                  <a:lnTo>
                    <a:pt x="5042" y="0"/>
                  </a:lnTo>
                  <a:lnTo>
                    <a:pt x="5040" y="21"/>
                  </a:lnTo>
                  <a:lnTo>
                    <a:pt x="5033" y="77"/>
                  </a:lnTo>
                  <a:lnTo>
                    <a:pt x="5028" y="118"/>
                  </a:lnTo>
                  <a:lnTo>
                    <a:pt x="5021" y="166"/>
                  </a:lnTo>
                  <a:lnTo>
                    <a:pt x="5010" y="221"/>
                  </a:lnTo>
                  <a:lnTo>
                    <a:pt x="4997" y="281"/>
                  </a:lnTo>
                  <a:lnTo>
                    <a:pt x="4981" y="345"/>
                  </a:lnTo>
                  <a:lnTo>
                    <a:pt x="4963" y="413"/>
                  </a:lnTo>
                  <a:lnTo>
                    <a:pt x="4939" y="486"/>
                  </a:lnTo>
                  <a:lnTo>
                    <a:pt x="4913" y="562"/>
                  </a:lnTo>
                  <a:lnTo>
                    <a:pt x="4882" y="639"/>
                  </a:lnTo>
                  <a:lnTo>
                    <a:pt x="4865" y="679"/>
                  </a:lnTo>
                  <a:lnTo>
                    <a:pt x="4847" y="718"/>
                  </a:lnTo>
                  <a:lnTo>
                    <a:pt x="4828" y="759"/>
                  </a:lnTo>
                  <a:lnTo>
                    <a:pt x="4807" y="799"/>
                  </a:lnTo>
                  <a:lnTo>
                    <a:pt x="4785" y="839"/>
                  </a:lnTo>
                  <a:lnTo>
                    <a:pt x="4763" y="878"/>
                  </a:lnTo>
                  <a:lnTo>
                    <a:pt x="4738" y="918"/>
                  </a:lnTo>
                  <a:lnTo>
                    <a:pt x="4713" y="957"/>
                  </a:lnTo>
                  <a:lnTo>
                    <a:pt x="4685" y="998"/>
                  </a:lnTo>
                  <a:lnTo>
                    <a:pt x="4657" y="1036"/>
                  </a:lnTo>
                  <a:lnTo>
                    <a:pt x="4627" y="1073"/>
                  </a:lnTo>
                  <a:lnTo>
                    <a:pt x="4596" y="1112"/>
                  </a:lnTo>
                  <a:lnTo>
                    <a:pt x="4563" y="1149"/>
                  </a:lnTo>
                  <a:lnTo>
                    <a:pt x="4528" y="1185"/>
                  </a:lnTo>
                  <a:lnTo>
                    <a:pt x="4492" y="1220"/>
                  </a:lnTo>
                  <a:lnTo>
                    <a:pt x="4454" y="1254"/>
                  </a:lnTo>
                  <a:lnTo>
                    <a:pt x="4414" y="1288"/>
                  </a:lnTo>
                  <a:lnTo>
                    <a:pt x="4373" y="1320"/>
                  </a:lnTo>
                  <a:lnTo>
                    <a:pt x="4330" y="1351"/>
                  </a:lnTo>
                  <a:lnTo>
                    <a:pt x="4285" y="1380"/>
                  </a:lnTo>
                  <a:lnTo>
                    <a:pt x="4239" y="1409"/>
                  </a:lnTo>
                  <a:lnTo>
                    <a:pt x="4191" y="1435"/>
                  </a:lnTo>
                  <a:lnTo>
                    <a:pt x="4139" y="1461"/>
                  </a:lnTo>
                  <a:lnTo>
                    <a:pt x="4088" y="1485"/>
                  </a:lnTo>
                  <a:lnTo>
                    <a:pt x="4034" y="1506"/>
                  </a:lnTo>
                  <a:lnTo>
                    <a:pt x="3977" y="1527"/>
                  </a:lnTo>
                  <a:lnTo>
                    <a:pt x="3919" y="1545"/>
                  </a:lnTo>
                  <a:lnTo>
                    <a:pt x="3857" y="1561"/>
                  </a:lnTo>
                  <a:lnTo>
                    <a:pt x="3795" y="1574"/>
                  </a:lnTo>
                  <a:lnTo>
                    <a:pt x="3731" y="1587"/>
                  </a:lnTo>
                  <a:lnTo>
                    <a:pt x="3664" y="1597"/>
                  </a:lnTo>
                  <a:lnTo>
                    <a:pt x="3595" y="1603"/>
                  </a:lnTo>
                  <a:lnTo>
                    <a:pt x="3523" y="1608"/>
                  </a:lnTo>
                  <a:lnTo>
                    <a:pt x="3449" y="1610"/>
                  </a:lnTo>
                  <a:lnTo>
                    <a:pt x="3374" y="1610"/>
                  </a:lnTo>
                  <a:lnTo>
                    <a:pt x="3295" y="1606"/>
                  </a:lnTo>
                  <a:lnTo>
                    <a:pt x="3215" y="1601"/>
                  </a:lnTo>
                  <a:lnTo>
                    <a:pt x="3131" y="1592"/>
                  </a:lnTo>
                  <a:lnTo>
                    <a:pt x="3131" y="1592"/>
                  </a:lnTo>
                  <a:lnTo>
                    <a:pt x="2966" y="1572"/>
                  </a:lnTo>
                  <a:lnTo>
                    <a:pt x="2806" y="1558"/>
                  </a:lnTo>
                  <a:lnTo>
                    <a:pt x="2652" y="1545"/>
                  </a:lnTo>
                  <a:lnTo>
                    <a:pt x="2505" y="1535"/>
                  </a:lnTo>
                  <a:lnTo>
                    <a:pt x="2364" y="1529"/>
                  </a:lnTo>
                  <a:lnTo>
                    <a:pt x="2227" y="1526"/>
                  </a:lnTo>
                  <a:lnTo>
                    <a:pt x="2097" y="1527"/>
                  </a:lnTo>
                  <a:lnTo>
                    <a:pt x="1971" y="1530"/>
                  </a:lnTo>
                  <a:lnTo>
                    <a:pt x="1850" y="1537"/>
                  </a:lnTo>
                  <a:lnTo>
                    <a:pt x="1733" y="1547"/>
                  </a:lnTo>
                  <a:lnTo>
                    <a:pt x="1622" y="1559"/>
                  </a:lnTo>
                  <a:lnTo>
                    <a:pt x="1515" y="1576"/>
                  </a:lnTo>
                  <a:lnTo>
                    <a:pt x="1412" y="1595"/>
                  </a:lnTo>
                  <a:lnTo>
                    <a:pt x="1362" y="1605"/>
                  </a:lnTo>
                  <a:lnTo>
                    <a:pt x="1314" y="1616"/>
                  </a:lnTo>
                  <a:lnTo>
                    <a:pt x="1265" y="1629"/>
                  </a:lnTo>
                  <a:lnTo>
                    <a:pt x="1218" y="1642"/>
                  </a:lnTo>
                  <a:lnTo>
                    <a:pt x="1172" y="1655"/>
                  </a:lnTo>
                  <a:lnTo>
                    <a:pt x="1126" y="1669"/>
                  </a:lnTo>
                  <a:lnTo>
                    <a:pt x="1082" y="1685"/>
                  </a:lnTo>
                  <a:lnTo>
                    <a:pt x="1039" y="1702"/>
                  </a:lnTo>
                  <a:lnTo>
                    <a:pt x="996" y="1718"/>
                  </a:lnTo>
                  <a:lnTo>
                    <a:pt x="954" y="1735"/>
                  </a:lnTo>
                  <a:lnTo>
                    <a:pt x="913" y="1753"/>
                  </a:lnTo>
                  <a:lnTo>
                    <a:pt x="872" y="1773"/>
                  </a:lnTo>
                  <a:lnTo>
                    <a:pt x="832" y="1792"/>
                  </a:lnTo>
                  <a:lnTo>
                    <a:pt x="793" y="1813"/>
                  </a:lnTo>
                  <a:lnTo>
                    <a:pt x="756" y="1834"/>
                  </a:lnTo>
                  <a:lnTo>
                    <a:pt x="717" y="1857"/>
                  </a:lnTo>
                  <a:lnTo>
                    <a:pt x="681" y="1879"/>
                  </a:lnTo>
                  <a:lnTo>
                    <a:pt x="643" y="1903"/>
                  </a:lnTo>
                  <a:lnTo>
                    <a:pt x="572" y="1952"/>
                  </a:lnTo>
                  <a:lnTo>
                    <a:pt x="503" y="2005"/>
                  </a:lnTo>
                  <a:lnTo>
                    <a:pt x="435" y="2060"/>
                  </a:lnTo>
                  <a:lnTo>
                    <a:pt x="370" y="2118"/>
                  </a:lnTo>
                  <a:lnTo>
                    <a:pt x="306" y="2179"/>
                  </a:lnTo>
                  <a:lnTo>
                    <a:pt x="242" y="2242"/>
                  </a:lnTo>
                  <a:lnTo>
                    <a:pt x="181" y="2309"/>
                  </a:lnTo>
                  <a:lnTo>
                    <a:pt x="120" y="2380"/>
                  </a:lnTo>
                  <a:lnTo>
                    <a:pt x="60" y="2452"/>
                  </a:lnTo>
                  <a:lnTo>
                    <a:pt x="0" y="2527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380459" name="Freeform 107"/>
            <p:cNvSpPr>
              <a:spLocks/>
            </p:cNvSpPr>
            <p:nvPr/>
          </p:nvSpPr>
          <p:spPr bwMode="auto">
            <a:xfrm>
              <a:off x="1700" y="624"/>
              <a:ext cx="5002" cy="1320"/>
            </a:xfrm>
            <a:custGeom>
              <a:avLst/>
              <a:gdLst/>
              <a:ahLst/>
              <a:cxnLst>
                <a:cxn ang="0">
                  <a:pos x="5002" y="0"/>
                </a:cxn>
                <a:cxn ang="0">
                  <a:pos x="4995" y="78"/>
                </a:cxn>
                <a:cxn ang="0">
                  <a:pos x="4983" y="166"/>
                </a:cxn>
                <a:cxn ang="0">
                  <a:pos x="4962" y="281"/>
                </a:cxn>
                <a:cxn ang="0">
                  <a:pos x="4929" y="417"/>
                </a:cxn>
                <a:cxn ang="0">
                  <a:pos x="4882" y="567"/>
                </a:cxn>
                <a:cxn ang="0">
                  <a:pos x="4836" y="685"/>
                </a:cxn>
                <a:cxn ang="0">
                  <a:pos x="4800" y="766"/>
                </a:cxn>
                <a:cxn ang="0">
                  <a:pos x="4758" y="848"/>
                </a:cxn>
                <a:cxn ang="0">
                  <a:pos x="4712" y="929"/>
                </a:cxn>
                <a:cxn ang="0">
                  <a:pos x="4661" y="1009"/>
                </a:cxn>
                <a:cxn ang="0">
                  <a:pos x="4604" y="1087"/>
                </a:cxn>
                <a:cxn ang="0">
                  <a:pos x="4540" y="1164"/>
                </a:cxn>
                <a:cxn ang="0">
                  <a:pos x="4471" y="1237"/>
                </a:cxn>
                <a:cxn ang="0">
                  <a:pos x="4394" y="1306"/>
                </a:cxn>
                <a:cxn ang="0">
                  <a:pos x="4311" y="1371"/>
                </a:cxn>
                <a:cxn ang="0">
                  <a:pos x="4221" y="1432"/>
                </a:cxn>
                <a:cxn ang="0">
                  <a:pos x="4122" y="1486"/>
                </a:cxn>
                <a:cxn ang="0">
                  <a:pos x="4017" y="1534"/>
                </a:cxn>
                <a:cxn ang="0">
                  <a:pos x="3903" y="1574"/>
                </a:cxn>
                <a:cxn ang="0">
                  <a:pos x="3779" y="1607"/>
                </a:cxn>
                <a:cxn ang="0">
                  <a:pos x="3649" y="1631"/>
                </a:cxn>
                <a:cxn ang="0">
                  <a:pos x="3508" y="1646"/>
                </a:cxn>
                <a:cxn ang="0">
                  <a:pos x="3358" y="1650"/>
                </a:cxn>
                <a:cxn ang="0">
                  <a:pos x="3199" y="1646"/>
                </a:cxn>
                <a:cxn ang="0">
                  <a:pos x="3115" y="1637"/>
                </a:cxn>
                <a:cxn ang="0">
                  <a:pos x="2791" y="1610"/>
                </a:cxn>
                <a:cxn ang="0">
                  <a:pos x="2489" y="1594"/>
                </a:cxn>
                <a:cxn ang="0">
                  <a:pos x="2210" y="1591"/>
                </a:cxn>
                <a:cxn ang="0">
                  <a:pos x="1955" y="1599"/>
                </a:cxn>
                <a:cxn ang="0">
                  <a:pos x="1717" y="1621"/>
                </a:cxn>
                <a:cxn ang="0">
                  <a:pos x="1499" y="1654"/>
                </a:cxn>
                <a:cxn ang="0">
                  <a:pos x="1347" y="1687"/>
                </a:cxn>
                <a:cxn ang="0">
                  <a:pos x="1251" y="1713"/>
                </a:cxn>
                <a:cxn ang="0">
                  <a:pos x="1158" y="1741"/>
                </a:cxn>
                <a:cxn ang="0">
                  <a:pos x="1069" y="1773"/>
                </a:cxn>
                <a:cxn ang="0">
                  <a:pos x="983" y="1809"/>
                </a:cxn>
                <a:cxn ang="0">
                  <a:pos x="899" y="1846"/>
                </a:cxn>
                <a:cxn ang="0">
                  <a:pos x="820" y="1886"/>
                </a:cxn>
                <a:cxn ang="0">
                  <a:pos x="744" y="1930"/>
                </a:cxn>
                <a:cxn ang="0">
                  <a:pos x="669" y="1977"/>
                </a:cxn>
                <a:cxn ang="0">
                  <a:pos x="597" y="2027"/>
                </a:cxn>
                <a:cxn ang="0">
                  <a:pos x="494" y="2106"/>
                </a:cxn>
                <a:cxn ang="0">
                  <a:pos x="362" y="2222"/>
                </a:cxn>
                <a:cxn ang="0">
                  <a:pos x="237" y="2351"/>
                </a:cxn>
                <a:cxn ang="0">
                  <a:pos x="116" y="2490"/>
                </a:cxn>
                <a:cxn ang="0">
                  <a:pos x="0" y="2642"/>
                </a:cxn>
              </a:cxnLst>
              <a:rect l="0" t="0" r="r" b="b"/>
              <a:pathLst>
                <a:path w="5002" h="2642">
                  <a:moveTo>
                    <a:pt x="5002" y="0"/>
                  </a:moveTo>
                  <a:lnTo>
                    <a:pt x="5002" y="0"/>
                  </a:lnTo>
                  <a:lnTo>
                    <a:pt x="5001" y="21"/>
                  </a:lnTo>
                  <a:lnTo>
                    <a:pt x="4995" y="78"/>
                  </a:lnTo>
                  <a:lnTo>
                    <a:pt x="4990" y="120"/>
                  </a:lnTo>
                  <a:lnTo>
                    <a:pt x="4983" y="166"/>
                  </a:lnTo>
                  <a:lnTo>
                    <a:pt x="4973" y="221"/>
                  </a:lnTo>
                  <a:lnTo>
                    <a:pt x="4962" y="281"/>
                  </a:lnTo>
                  <a:lnTo>
                    <a:pt x="4947" y="347"/>
                  </a:lnTo>
                  <a:lnTo>
                    <a:pt x="4929" y="417"/>
                  </a:lnTo>
                  <a:lnTo>
                    <a:pt x="4906" y="491"/>
                  </a:lnTo>
                  <a:lnTo>
                    <a:pt x="4882" y="567"/>
                  </a:lnTo>
                  <a:lnTo>
                    <a:pt x="4852" y="646"/>
                  </a:lnTo>
                  <a:lnTo>
                    <a:pt x="4836" y="685"/>
                  </a:lnTo>
                  <a:lnTo>
                    <a:pt x="4818" y="725"/>
                  </a:lnTo>
                  <a:lnTo>
                    <a:pt x="4800" y="766"/>
                  </a:lnTo>
                  <a:lnTo>
                    <a:pt x="4780" y="807"/>
                  </a:lnTo>
                  <a:lnTo>
                    <a:pt x="4758" y="848"/>
                  </a:lnTo>
                  <a:lnTo>
                    <a:pt x="4736" y="888"/>
                  </a:lnTo>
                  <a:lnTo>
                    <a:pt x="4712" y="929"/>
                  </a:lnTo>
                  <a:lnTo>
                    <a:pt x="4687" y="969"/>
                  </a:lnTo>
                  <a:lnTo>
                    <a:pt x="4661" y="1009"/>
                  </a:lnTo>
                  <a:lnTo>
                    <a:pt x="4633" y="1048"/>
                  </a:lnTo>
                  <a:lnTo>
                    <a:pt x="4604" y="1087"/>
                  </a:lnTo>
                  <a:lnTo>
                    <a:pt x="4572" y="1126"/>
                  </a:lnTo>
                  <a:lnTo>
                    <a:pt x="4540" y="1164"/>
                  </a:lnTo>
                  <a:lnTo>
                    <a:pt x="4505" y="1201"/>
                  </a:lnTo>
                  <a:lnTo>
                    <a:pt x="4471" y="1237"/>
                  </a:lnTo>
                  <a:lnTo>
                    <a:pt x="4433" y="1273"/>
                  </a:lnTo>
                  <a:lnTo>
                    <a:pt x="4394" y="1306"/>
                  </a:lnTo>
                  <a:lnTo>
                    <a:pt x="4353" y="1340"/>
                  </a:lnTo>
                  <a:lnTo>
                    <a:pt x="4311" y="1371"/>
                  </a:lnTo>
                  <a:lnTo>
                    <a:pt x="4266" y="1403"/>
                  </a:lnTo>
                  <a:lnTo>
                    <a:pt x="4221" y="1432"/>
                  </a:lnTo>
                  <a:lnTo>
                    <a:pt x="4172" y="1460"/>
                  </a:lnTo>
                  <a:lnTo>
                    <a:pt x="4122" y="1486"/>
                  </a:lnTo>
                  <a:lnTo>
                    <a:pt x="4071" y="1511"/>
                  </a:lnTo>
                  <a:lnTo>
                    <a:pt x="4017" y="1534"/>
                  </a:lnTo>
                  <a:lnTo>
                    <a:pt x="3960" y="1555"/>
                  </a:lnTo>
                  <a:lnTo>
                    <a:pt x="3903" y="1574"/>
                  </a:lnTo>
                  <a:lnTo>
                    <a:pt x="3842" y="1592"/>
                  </a:lnTo>
                  <a:lnTo>
                    <a:pt x="3779" y="1607"/>
                  </a:lnTo>
                  <a:lnTo>
                    <a:pt x="3715" y="1621"/>
                  </a:lnTo>
                  <a:lnTo>
                    <a:pt x="3649" y="1631"/>
                  </a:lnTo>
                  <a:lnTo>
                    <a:pt x="3579" y="1641"/>
                  </a:lnTo>
                  <a:lnTo>
                    <a:pt x="3508" y="1646"/>
                  </a:lnTo>
                  <a:lnTo>
                    <a:pt x="3435" y="1650"/>
                  </a:lnTo>
                  <a:lnTo>
                    <a:pt x="3358" y="1650"/>
                  </a:lnTo>
                  <a:lnTo>
                    <a:pt x="3279" y="1649"/>
                  </a:lnTo>
                  <a:lnTo>
                    <a:pt x="3199" y="1646"/>
                  </a:lnTo>
                  <a:lnTo>
                    <a:pt x="3115" y="1637"/>
                  </a:lnTo>
                  <a:lnTo>
                    <a:pt x="3115" y="1637"/>
                  </a:lnTo>
                  <a:lnTo>
                    <a:pt x="2950" y="1623"/>
                  </a:lnTo>
                  <a:lnTo>
                    <a:pt x="2791" y="1610"/>
                  </a:lnTo>
                  <a:lnTo>
                    <a:pt x="2636" y="1600"/>
                  </a:lnTo>
                  <a:lnTo>
                    <a:pt x="2489" y="1594"/>
                  </a:lnTo>
                  <a:lnTo>
                    <a:pt x="2348" y="1591"/>
                  </a:lnTo>
                  <a:lnTo>
                    <a:pt x="2210" y="1591"/>
                  </a:lnTo>
                  <a:lnTo>
                    <a:pt x="2080" y="1594"/>
                  </a:lnTo>
                  <a:lnTo>
                    <a:pt x="1955" y="1599"/>
                  </a:lnTo>
                  <a:lnTo>
                    <a:pt x="1834" y="1608"/>
                  </a:lnTo>
                  <a:lnTo>
                    <a:pt x="1717" y="1621"/>
                  </a:lnTo>
                  <a:lnTo>
                    <a:pt x="1606" y="1636"/>
                  </a:lnTo>
                  <a:lnTo>
                    <a:pt x="1499" y="1654"/>
                  </a:lnTo>
                  <a:lnTo>
                    <a:pt x="1397" y="1675"/>
                  </a:lnTo>
                  <a:lnTo>
                    <a:pt x="1347" y="1687"/>
                  </a:lnTo>
                  <a:lnTo>
                    <a:pt x="1298" y="1699"/>
                  </a:lnTo>
                  <a:lnTo>
                    <a:pt x="1251" y="1713"/>
                  </a:lnTo>
                  <a:lnTo>
                    <a:pt x="1204" y="1726"/>
                  </a:lnTo>
                  <a:lnTo>
                    <a:pt x="1158" y="1741"/>
                  </a:lnTo>
                  <a:lnTo>
                    <a:pt x="1113" y="1757"/>
                  </a:lnTo>
                  <a:lnTo>
                    <a:pt x="1069" y="1773"/>
                  </a:lnTo>
                  <a:lnTo>
                    <a:pt x="1026" y="1791"/>
                  </a:lnTo>
                  <a:lnTo>
                    <a:pt x="983" y="1809"/>
                  </a:lnTo>
                  <a:lnTo>
                    <a:pt x="941" y="1826"/>
                  </a:lnTo>
                  <a:lnTo>
                    <a:pt x="899" y="1846"/>
                  </a:lnTo>
                  <a:lnTo>
                    <a:pt x="859" y="1865"/>
                  </a:lnTo>
                  <a:lnTo>
                    <a:pt x="820" y="1886"/>
                  </a:lnTo>
                  <a:lnTo>
                    <a:pt x="781" y="1909"/>
                  </a:lnTo>
                  <a:lnTo>
                    <a:pt x="744" y="1930"/>
                  </a:lnTo>
                  <a:lnTo>
                    <a:pt x="707" y="1952"/>
                  </a:lnTo>
                  <a:lnTo>
                    <a:pt x="669" y="1977"/>
                  </a:lnTo>
                  <a:lnTo>
                    <a:pt x="633" y="2001"/>
                  </a:lnTo>
                  <a:lnTo>
                    <a:pt x="597" y="2027"/>
                  </a:lnTo>
                  <a:lnTo>
                    <a:pt x="562" y="2052"/>
                  </a:lnTo>
                  <a:lnTo>
                    <a:pt x="494" y="2106"/>
                  </a:lnTo>
                  <a:lnTo>
                    <a:pt x="427" y="2162"/>
                  </a:lnTo>
                  <a:lnTo>
                    <a:pt x="362" y="2222"/>
                  </a:lnTo>
                  <a:lnTo>
                    <a:pt x="300" y="2285"/>
                  </a:lnTo>
                  <a:lnTo>
                    <a:pt x="237" y="2351"/>
                  </a:lnTo>
                  <a:lnTo>
                    <a:pt x="176" y="2419"/>
                  </a:lnTo>
                  <a:lnTo>
                    <a:pt x="116" y="2490"/>
                  </a:lnTo>
                  <a:lnTo>
                    <a:pt x="58" y="2564"/>
                  </a:lnTo>
                  <a:lnTo>
                    <a:pt x="0" y="264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380460" name="Freeform 108"/>
            <p:cNvSpPr>
              <a:spLocks/>
            </p:cNvSpPr>
            <p:nvPr/>
          </p:nvSpPr>
          <p:spPr bwMode="auto">
            <a:xfrm>
              <a:off x="1751" y="595"/>
              <a:ext cx="4962" cy="1378"/>
            </a:xfrm>
            <a:custGeom>
              <a:avLst/>
              <a:gdLst/>
              <a:ahLst/>
              <a:cxnLst>
                <a:cxn ang="0">
                  <a:pos x="4962" y="0"/>
                </a:cxn>
                <a:cxn ang="0">
                  <a:pos x="4957" y="79"/>
                </a:cxn>
                <a:cxn ang="0">
                  <a:pos x="4946" y="170"/>
                </a:cxn>
                <a:cxn ang="0">
                  <a:pos x="4926" y="284"/>
                </a:cxn>
                <a:cxn ang="0">
                  <a:pos x="4894" y="421"/>
                </a:cxn>
                <a:cxn ang="0">
                  <a:pos x="4850" y="573"/>
                </a:cxn>
                <a:cxn ang="0">
                  <a:pos x="4806" y="693"/>
                </a:cxn>
                <a:cxn ang="0">
                  <a:pos x="4771" y="775"/>
                </a:cxn>
                <a:cxn ang="0">
                  <a:pos x="4732" y="857"/>
                </a:cxn>
                <a:cxn ang="0">
                  <a:pos x="4686" y="940"/>
                </a:cxn>
                <a:cxn ang="0">
                  <a:pos x="4636" y="1022"/>
                </a:cxn>
                <a:cxn ang="0">
                  <a:pos x="4581" y="1101"/>
                </a:cxn>
                <a:cxn ang="0">
                  <a:pos x="4518" y="1180"/>
                </a:cxn>
                <a:cxn ang="0">
                  <a:pos x="4449" y="1255"/>
                </a:cxn>
                <a:cxn ang="0">
                  <a:pos x="4374" y="1326"/>
                </a:cxn>
                <a:cxn ang="0">
                  <a:pos x="4292" y="1393"/>
                </a:cxn>
                <a:cxn ang="0">
                  <a:pos x="4202" y="1455"/>
                </a:cxn>
                <a:cxn ang="0">
                  <a:pos x="4104" y="1511"/>
                </a:cxn>
                <a:cxn ang="0">
                  <a:pos x="4000" y="1563"/>
                </a:cxn>
                <a:cxn ang="0">
                  <a:pos x="3886" y="1605"/>
                </a:cxn>
                <a:cxn ang="0">
                  <a:pos x="3764" y="1641"/>
                </a:cxn>
                <a:cxn ang="0">
                  <a:pos x="3634" y="1668"/>
                </a:cxn>
                <a:cxn ang="0">
                  <a:pos x="3493" y="1686"/>
                </a:cxn>
                <a:cxn ang="0">
                  <a:pos x="3344" y="1694"/>
                </a:cxn>
                <a:cxn ang="0">
                  <a:pos x="3184" y="1691"/>
                </a:cxn>
                <a:cxn ang="0">
                  <a:pos x="3101" y="1686"/>
                </a:cxn>
                <a:cxn ang="0">
                  <a:pos x="2774" y="1663"/>
                </a:cxn>
                <a:cxn ang="0">
                  <a:pos x="2473" y="1653"/>
                </a:cxn>
                <a:cxn ang="0">
                  <a:pos x="2195" y="1655"/>
                </a:cxn>
                <a:cxn ang="0">
                  <a:pos x="1938" y="1670"/>
                </a:cxn>
                <a:cxn ang="0">
                  <a:pos x="1702" y="1695"/>
                </a:cxn>
                <a:cxn ang="0">
                  <a:pos x="1486" y="1734"/>
                </a:cxn>
                <a:cxn ang="0">
                  <a:pos x="1333" y="1770"/>
                </a:cxn>
                <a:cxn ang="0">
                  <a:pos x="1237" y="1799"/>
                </a:cxn>
                <a:cxn ang="0">
                  <a:pos x="1144" y="1829"/>
                </a:cxn>
                <a:cxn ang="0">
                  <a:pos x="1055" y="1863"/>
                </a:cxn>
                <a:cxn ang="0">
                  <a:pos x="971" y="1899"/>
                </a:cxn>
                <a:cxn ang="0">
                  <a:pos x="889" y="1939"/>
                </a:cxn>
                <a:cxn ang="0">
                  <a:pos x="810" y="1981"/>
                </a:cxn>
                <a:cxn ang="0">
                  <a:pos x="733" y="2026"/>
                </a:cxn>
                <a:cxn ang="0">
                  <a:pos x="660" y="2075"/>
                </a:cxn>
                <a:cxn ang="0">
                  <a:pos x="589" y="2127"/>
                </a:cxn>
                <a:cxn ang="0">
                  <a:pos x="486" y="2209"/>
                </a:cxn>
                <a:cxn ang="0">
                  <a:pos x="357" y="2328"/>
                </a:cxn>
                <a:cxn ang="0">
                  <a:pos x="233" y="2459"/>
                </a:cxn>
                <a:cxn ang="0">
                  <a:pos x="115" y="2603"/>
                </a:cxn>
                <a:cxn ang="0">
                  <a:pos x="0" y="2756"/>
                </a:cxn>
              </a:cxnLst>
              <a:rect l="0" t="0" r="r" b="b"/>
              <a:pathLst>
                <a:path w="4962" h="2756">
                  <a:moveTo>
                    <a:pt x="4962" y="0"/>
                  </a:moveTo>
                  <a:lnTo>
                    <a:pt x="4962" y="0"/>
                  </a:lnTo>
                  <a:lnTo>
                    <a:pt x="4961" y="21"/>
                  </a:lnTo>
                  <a:lnTo>
                    <a:pt x="4957" y="79"/>
                  </a:lnTo>
                  <a:lnTo>
                    <a:pt x="4953" y="121"/>
                  </a:lnTo>
                  <a:lnTo>
                    <a:pt x="4946" y="170"/>
                  </a:lnTo>
                  <a:lnTo>
                    <a:pt x="4937" y="224"/>
                  </a:lnTo>
                  <a:lnTo>
                    <a:pt x="4926" y="284"/>
                  </a:lnTo>
                  <a:lnTo>
                    <a:pt x="4912" y="350"/>
                  </a:lnTo>
                  <a:lnTo>
                    <a:pt x="4894" y="421"/>
                  </a:lnTo>
                  <a:lnTo>
                    <a:pt x="4875" y="496"/>
                  </a:lnTo>
                  <a:lnTo>
                    <a:pt x="4850" y="573"/>
                  </a:lnTo>
                  <a:lnTo>
                    <a:pt x="4822" y="652"/>
                  </a:lnTo>
                  <a:lnTo>
                    <a:pt x="4806" y="693"/>
                  </a:lnTo>
                  <a:lnTo>
                    <a:pt x="4789" y="733"/>
                  </a:lnTo>
                  <a:lnTo>
                    <a:pt x="4771" y="775"/>
                  </a:lnTo>
                  <a:lnTo>
                    <a:pt x="4751" y="815"/>
                  </a:lnTo>
                  <a:lnTo>
                    <a:pt x="4732" y="857"/>
                  </a:lnTo>
                  <a:lnTo>
                    <a:pt x="4710" y="899"/>
                  </a:lnTo>
                  <a:lnTo>
                    <a:pt x="4686" y="940"/>
                  </a:lnTo>
                  <a:lnTo>
                    <a:pt x="4663" y="980"/>
                  </a:lnTo>
                  <a:lnTo>
                    <a:pt x="4636" y="1022"/>
                  </a:lnTo>
                  <a:lnTo>
                    <a:pt x="4608" y="1062"/>
                  </a:lnTo>
                  <a:lnTo>
                    <a:pt x="4581" y="1101"/>
                  </a:lnTo>
                  <a:lnTo>
                    <a:pt x="4550" y="1142"/>
                  </a:lnTo>
                  <a:lnTo>
                    <a:pt x="4518" y="1180"/>
                  </a:lnTo>
                  <a:lnTo>
                    <a:pt x="4485" y="1217"/>
                  </a:lnTo>
                  <a:lnTo>
                    <a:pt x="4449" y="1255"/>
                  </a:lnTo>
                  <a:lnTo>
                    <a:pt x="4413" y="1290"/>
                  </a:lnTo>
                  <a:lnTo>
                    <a:pt x="4374" y="1326"/>
                  </a:lnTo>
                  <a:lnTo>
                    <a:pt x="4333" y="1360"/>
                  </a:lnTo>
                  <a:lnTo>
                    <a:pt x="4292" y="1393"/>
                  </a:lnTo>
                  <a:lnTo>
                    <a:pt x="4247" y="1426"/>
                  </a:lnTo>
                  <a:lnTo>
                    <a:pt x="4202" y="1455"/>
                  </a:lnTo>
                  <a:lnTo>
                    <a:pt x="4154" y="1484"/>
                  </a:lnTo>
                  <a:lnTo>
                    <a:pt x="4104" y="1511"/>
                  </a:lnTo>
                  <a:lnTo>
                    <a:pt x="4053" y="1539"/>
                  </a:lnTo>
                  <a:lnTo>
                    <a:pt x="4000" y="1563"/>
                  </a:lnTo>
                  <a:lnTo>
                    <a:pt x="3943" y="1586"/>
                  </a:lnTo>
                  <a:lnTo>
                    <a:pt x="3886" y="1605"/>
                  </a:lnTo>
                  <a:lnTo>
                    <a:pt x="3827" y="1624"/>
                  </a:lnTo>
                  <a:lnTo>
                    <a:pt x="3764" y="1641"/>
                  </a:lnTo>
                  <a:lnTo>
                    <a:pt x="3700" y="1655"/>
                  </a:lnTo>
                  <a:lnTo>
                    <a:pt x="3634" y="1668"/>
                  </a:lnTo>
                  <a:lnTo>
                    <a:pt x="3564" y="1678"/>
                  </a:lnTo>
                  <a:lnTo>
                    <a:pt x="3493" y="1686"/>
                  </a:lnTo>
                  <a:lnTo>
                    <a:pt x="3420" y="1691"/>
                  </a:lnTo>
                  <a:lnTo>
                    <a:pt x="3344" y="1694"/>
                  </a:lnTo>
                  <a:lnTo>
                    <a:pt x="3266" y="1694"/>
                  </a:lnTo>
                  <a:lnTo>
                    <a:pt x="3184" y="1691"/>
                  </a:lnTo>
                  <a:lnTo>
                    <a:pt x="3101" y="1686"/>
                  </a:lnTo>
                  <a:lnTo>
                    <a:pt x="3101" y="1686"/>
                  </a:lnTo>
                  <a:lnTo>
                    <a:pt x="2935" y="1673"/>
                  </a:lnTo>
                  <a:lnTo>
                    <a:pt x="2774" y="1663"/>
                  </a:lnTo>
                  <a:lnTo>
                    <a:pt x="2622" y="1657"/>
                  </a:lnTo>
                  <a:lnTo>
                    <a:pt x="2473" y="1653"/>
                  </a:lnTo>
                  <a:lnTo>
                    <a:pt x="2331" y="1653"/>
                  </a:lnTo>
                  <a:lnTo>
                    <a:pt x="2195" y="1655"/>
                  </a:lnTo>
                  <a:lnTo>
                    <a:pt x="2065" y="1662"/>
                  </a:lnTo>
                  <a:lnTo>
                    <a:pt x="1938" y="1670"/>
                  </a:lnTo>
                  <a:lnTo>
                    <a:pt x="1819" y="1681"/>
                  </a:lnTo>
                  <a:lnTo>
                    <a:pt x="1702" y="1695"/>
                  </a:lnTo>
                  <a:lnTo>
                    <a:pt x="1591" y="1713"/>
                  </a:lnTo>
                  <a:lnTo>
                    <a:pt x="1486" y="1734"/>
                  </a:lnTo>
                  <a:lnTo>
                    <a:pt x="1383" y="1757"/>
                  </a:lnTo>
                  <a:lnTo>
                    <a:pt x="1333" y="1770"/>
                  </a:lnTo>
                  <a:lnTo>
                    <a:pt x="1284" y="1784"/>
                  </a:lnTo>
                  <a:lnTo>
                    <a:pt x="1237" y="1799"/>
                  </a:lnTo>
                  <a:lnTo>
                    <a:pt x="1190" y="1813"/>
                  </a:lnTo>
                  <a:lnTo>
                    <a:pt x="1144" y="1829"/>
                  </a:lnTo>
                  <a:lnTo>
                    <a:pt x="1100" y="1846"/>
                  </a:lnTo>
                  <a:lnTo>
                    <a:pt x="1055" y="1863"/>
                  </a:lnTo>
                  <a:lnTo>
                    <a:pt x="1012" y="1881"/>
                  </a:lnTo>
                  <a:lnTo>
                    <a:pt x="971" y="1899"/>
                  </a:lnTo>
                  <a:lnTo>
                    <a:pt x="929" y="1918"/>
                  </a:lnTo>
                  <a:lnTo>
                    <a:pt x="889" y="1939"/>
                  </a:lnTo>
                  <a:lnTo>
                    <a:pt x="848" y="1960"/>
                  </a:lnTo>
                  <a:lnTo>
                    <a:pt x="810" y="1981"/>
                  </a:lnTo>
                  <a:lnTo>
                    <a:pt x="771" y="2004"/>
                  </a:lnTo>
                  <a:lnTo>
                    <a:pt x="733" y="2026"/>
                  </a:lnTo>
                  <a:lnTo>
                    <a:pt x="696" y="2051"/>
                  </a:lnTo>
                  <a:lnTo>
                    <a:pt x="660" y="2075"/>
                  </a:lnTo>
                  <a:lnTo>
                    <a:pt x="624" y="2101"/>
                  </a:lnTo>
                  <a:lnTo>
                    <a:pt x="589" y="2127"/>
                  </a:lnTo>
                  <a:lnTo>
                    <a:pt x="554" y="2152"/>
                  </a:lnTo>
                  <a:lnTo>
                    <a:pt x="486" y="2209"/>
                  </a:lnTo>
                  <a:lnTo>
                    <a:pt x="421" y="2267"/>
                  </a:lnTo>
                  <a:lnTo>
                    <a:pt x="357" y="2328"/>
                  </a:lnTo>
                  <a:lnTo>
                    <a:pt x="295" y="2393"/>
                  </a:lnTo>
                  <a:lnTo>
                    <a:pt x="233" y="2459"/>
                  </a:lnTo>
                  <a:lnTo>
                    <a:pt x="174" y="2530"/>
                  </a:lnTo>
                  <a:lnTo>
                    <a:pt x="115" y="2603"/>
                  </a:lnTo>
                  <a:lnTo>
                    <a:pt x="57" y="2679"/>
                  </a:lnTo>
                  <a:lnTo>
                    <a:pt x="0" y="275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380461" name="Freeform 109"/>
            <p:cNvSpPr>
              <a:spLocks/>
            </p:cNvSpPr>
            <p:nvPr/>
          </p:nvSpPr>
          <p:spPr bwMode="auto">
            <a:xfrm>
              <a:off x="1804" y="566"/>
              <a:ext cx="4921" cy="1435"/>
            </a:xfrm>
            <a:custGeom>
              <a:avLst/>
              <a:gdLst/>
              <a:ahLst/>
              <a:cxnLst>
                <a:cxn ang="0">
                  <a:pos x="4921" y="0"/>
                </a:cxn>
                <a:cxn ang="0">
                  <a:pos x="4915" y="79"/>
                </a:cxn>
                <a:cxn ang="0">
                  <a:pos x="4905" y="169"/>
                </a:cxn>
                <a:cxn ang="0">
                  <a:pos x="4887" y="285"/>
                </a:cxn>
                <a:cxn ang="0">
                  <a:pos x="4858" y="424"/>
                </a:cxn>
                <a:cxn ang="0">
                  <a:pos x="4816" y="578"/>
                </a:cxn>
                <a:cxn ang="0">
                  <a:pos x="4773" y="699"/>
                </a:cxn>
                <a:cxn ang="0">
                  <a:pos x="4740" y="781"/>
                </a:cxn>
                <a:cxn ang="0">
                  <a:pos x="4701" y="865"/>
                </a:cxn>
                <a:cxn ang="0">
                  <a:pos x="4658" y="949"/>
                </a:cxn>
                <a:cxn ang="0">
                  <a:pos x="4608" y="1031"/>
                </a:cxn>
                <a:cxn ang="0">
                  <a:pos x="4554" y="1114"/>
                </a:cxn>
                <a:cxn ang="0">
                  <a:pos x="4493" y="1193"/>
                </a:cxn>
                <a:cxn ang="0">
                  <a:pos x="4425" y="1270"/>
                </a:cxn>
                <a:cxn ang="0">
                  <a:pos x="4351" y="1343"/>
                </a:cxn>
                <a:cxn ang="0">
                  <a:pos x="4269" y="1412"/>
                </a:cxn>
                <a:cxn ang="0">
                  <a:pos x="4182" y="1477"/>
                </a:cxn>
                <a:cxn ang="0">
                  <a:pos x="4085" y="1535"/>
                </a:cxn>
                <a:cxn ang="0">
                  <a:pos x="3981" y="1588"/>
                </a:cxn>
                <a:cxn ang="0">
                  <a:pos x="3868" y="1634"/>
                </a:cxn>
                <a:cxn ang="0">
                  <a:pos x="3746" y="1672"/>
                </a:cxn>
                <a:cxn ang="0">
                  <a:pos x="3615" y="1701"/>
                </a:cxn>
                <a:cxn ang="0">
                  <a:pos x="3477" y="1722"/>
                </a:cxn>
                <a:cxn ang="0">
                  <a:pos x="3327" y="1734"/>
                </a:cxn>
                <a:cxn ang="0">
                  <a:pos x="3167" y="1734"/>
                </a:cxn>
                <a:cxn ang="0">
                  <a:pos x="3084" y="1730"/>
                </a:cxn>
                <a:cxn ang="0">
                  <a:pos x="2757" y="1714"/>
                </a:cxn>
                <a:cxn ang="0">
                  <a:pos x="2456" y="1711"/>
                </a:cxn>
                <a:cxn ang="0">
                  <a:pos x="2178" y="1719"/>
                </a:cxn>
                <a:cxn ang="0">
                  <a:pos x="1922" y="1739"/>
                </a:cxn>
                <a:cxn ang="0">
                  <a:pos x="1687" y="1769"/>
                </a:cxn>
                <a:cxn ang="0">
                  <a:pos x="1469" y="1811"/>
                </a:cxn>
                <a:cxn ang="0">
                  <a:pos x="1318" y="1852"/>
                </a:cxn>
                <a:cxn ang="0">
                  <a:pos x="1222" y="1881"/>
                </a:cxn>
                <a:cxn ang="0">
                  <a:pos x="1130" y="1915"/>
                </a:cxn>
                <a:cxn ang="0">
                  <a:pos x="1043" y="1950"/>
                </a:cxn>
                <a:cxn ang="0">
                  <a:pos x="958" y="1989"/>
                </a:cxn>
                <a:cxn ang="0">
                  <a:pos x="876" y="2029"/>
                </a:cxn>
                <a:cxn ang="0">
                  <a:pos x="797" y="2074"/>
                </a:cxn>
                <a:cxn ang="0">
                  <a:pos x="722" y="2121"/>
                </a:cxn>
                <a:cxn ang="0">
                  <a:pos x="650" y="2171"/>
                </a:cxn>
                <a:cxn ang="0">
                  <a:pos x="579" y="2225"/>
                </a:cxn>
                <a:cxn ang="0">
                  <a:pos x="478" y="2309"/>
                </a:cxn>
                <a:cxn ang="0">
                  <a:pos x="350" y="2433"/>
                </a:cxn>
                <a:cxn ang="0">
                  <a:pos x="229" y="2567"/>
                </a:cxn>
                <a:cxn ang="0">
                  <a:pos x="112" y="2712"/>
                </a:cxn>
                <a:cxn ang="0">
                  <a:pos x="0" y="2869"/>
                </a:cxn>
              </a:cxnLst>
              <a:rect l="0" t="0" r="r" b="b"/>
              <a:pathLst>
                <a:path w="4921" h="2869">
                  <a:moveTo>
                    <a:pt x="4921" y="0"/>
                  </a:moveTo>
                  <a:lnTo>
                    <a:pt x="4921" y="0"/>
                  </a:lnTo>
                  <a:lnTo>
                    <a:pt x="4919" y="21"/>
                  </a:lnTo>
                  <a:lnTo>
                    <a:pt x="4915" y="79"/>
                  </a:lnTo>
                  <a:lnTo>
                    <a:pt x="4911" y="121"/>
                  </a:lnTo>
                  <a:lnTo>
                    <a:pt x="4905" y="169"/>
                  </a:lnTo>
                  <a:lnTo>
                    <a:pt x="4898" y="224"/>
                  </a:lnTo>
                  <a:lnTo>
                    <a:pt x="4887" y="285"/>
                  </a:lnTo>
                  <a:lnTo>
                    <a:pt x="4875" y="353"/>
                  </a:lnTo>
                  <a:lnTo>
                    <a:pt x="4858" y="424"/>
                  </a:lnTo>
                  <a:lnTo>
                    <a:pt x="4839" y="498"/>
                  </a:lnTo>
                  <a:lnTo>
                    <a:pt x="4816" y="578"/>
                  </a:lnTo>
                  <a:lnTo>
                    <a:pt x="4789" y="658"/>
                  </a:lnTo>
                  <a:lnTo>
                    <a:pt x="4773" y="699"/>
                  </a:lnTo>
                  <a:lnTo>
                    <a:pt x="4758" y="741"/>
                  </a:lnTo>
                  <a:lnTo>
                    <a:pt x="4740" y="781"/>
                  </a:lnTo>
                  <a:lnTo>
                    <a:pt x="4722" y="823"/>
                  </a:lnTo>
                  <a:lnTo>
                    <a:pt x="4701" y="865"/>
                  </a:lnTo>
                  <a:lnTo>
                    <a:pt x="4680" y="907"/>
                  </a:lnTo>
                  <a:lnTo>
                    <a:pt x="4658" y="949"/>
                  </a:lnTo>
                  <a:lnTo>
                    <a:pt x="4634" y="991"/>
                  </a:lnTo>
                  <a:lnTo>
                    <a:pt x="4608" y="1031"/>
                  </a:lnTo>
                  <a:lnTo>
                    <a:pt x="4582" y="1073"/>
                  </a:lnTo>
                  <a:lnTo>
                    <a:pt x="4554" y="1114"/>
                  </a:lnTo>
                  <a:lnTo>
                    <a:pt x="4525" y="1154"/>
                  </a:lnTo>
                  <a:lnTo>
                    <a:pt x="4493" y="1193"/>
                  </a:lnTo>
                  <a:lnTo>
                    <a:pt x="4460" y="1232"/>
                  </a:lnTo>
                  <a:lnTo>
                    <a:pt x="4425" y="1270"/>
                  </a:lnTo>
                  <a:lnTo>
                    <a:pt x="4389" y="1307"/>
                  </a:lnTo>
                  <a:lnTo>
                    <a:pt x="4351" y="1343"/>
                  </a:lnTo>
                  <a:lnTo>
                    <a:pt x="4311" y="1378"/>
                  </a:lnTo>
                  <a:lnTo>
                    <a:pt x="4269" y="1412"/>
                  </a:lnTo>
                  <a:lnTo>
                    <a:pt x="4226" y="1446"/>
                  </a:lnTo>
                  <a:lnTo>
                    <a:pt x="4182" y="1477"/>
                  </a:lnTo>
                  <a:lnTo>
                    <a:pt x="4135" y="1508"/>
                  </a:lnTo>
                  <a:lnTo>
                    <a:pt x="4085" y="1535"/>
                  </a:lnTo>
                  <a:lnTo>
                    <a:pt x="4033" y="1563"/>
                  </a:lnTo>
                  <a:lnTo>
                    <a:pt x="3981" y="1588"/>
                  </a:lnTo>
                  <a:lnTo>
                    <a:pt x="3925" y="1613"/>
                  </a:lnTo>
                  <a:lnTo>
                    <a:pt x="3868" y="1634"/>
                  </a:lnTo>
                  <a:lnTo>
                    <a:pt x="3808" y="1655"/>
                  </a:lnTo>
                  <a:lnTo>
                    <a:pt x="3746" y="1672"/>
                  </a:lnTo>
                  <a:lnTo>
                    <a:pt x="3682" y="1688"/>
                  </a:lnTo>
                  <a:lnTo>
                    <a:pt x="3615" y="1701"/>
                  </a:lnTo>
                  <a:lnTo>
                    <a:pt x="3547" y="1713"/>
                  </a:lnTo>
                  <a:lnTo>
                    <a:pt x="3477" y="1722"/>
                  </a:lnTo>
                  <a:lnTo>
                    <a:pt x="3403" y="1729"/>
                  </a:lnTo>
                  <a:lnTo>
                    <a:pt x="3327" y="1734"/>
                  </a:lnTo>
                  <a:lnTo>
                    <a:pt x="3249" y="1735"/>
                  </a:lnTo>
                  <a:lnTo>
                    <a:pt x="3167" y="1734"/>
                  </a:lnTo>
                  <a:lnTo>
                    <a:pt x="3084" y="1730"/>
                  </a:lnTo>
                  <a:lnTo>
                    <a:pt x="3084" y="1730"/>
                  </a:lnTo>
                  <a:lnTo>
                    <a:pt x="2917" y="1721"/>
                  </a:lnTo>
                  <a:lnTo>
                    <a:pt x="2757" y="1714"/>
                  </a:lnTo>
                  <a:lnTo>
                    <a:pt x="2603" y="1711"/>
                  </a:lnTo>
                  <a:lnTo>
                    <a:pt x="2456" y="1711"/>
                  </a:lnTo>
                  <a:lnTo>
                    <a:pt x="2314" y="1714"/>
                  </a:lnTo>
                  <a:lnTo>
                    <a:pt x="2178" y="1719"/>
                  </a:lnTo>
                  <a:lnTo>
                    <a:pt x="2048" y="1727"/>
                  </a:lnTo>
                  <a:lnTo>
                    <a:pt x="1922" y="1739"/>
                  </a:lnTo>
                  <a:lnTo>
                    <a:pt x="1802" y="1753"/>
                  </a:lnTo>
                  <a:lnTo>
                    <a:pt x="1687" y="1769"/>
                  </a:lnTo>
                  <a:lnTo>
                    <a:pt x="1576" y="1789"/>
                  </a:lnTo>
                  <a:lnTo>
                    <a:pt x="1469" y="1811"/>
                  </a:lnTo>
                  <a:lnTo>
                    <a:pt x="1368" y="1837"/>
                  </a:lnTo>
                  <a:lnTo>
                    <a:pt x="1318" y="1852"/>
                  </a:lnTo>
                  <a:lnTo>
                    <a:pt x="1269" y="1866"/>
                  </a:lnTo>
                  <a:lnTo>
                    <a:pt x="1222" y="1881"/>
                  </a:lnTo>
                  <a:lnTo>
                    <a:pt x="1176" y="1897"/>
                  </a:lnTo>
                  <a:lnTo>
                    <a:pt x="1130" y="1915"/>
                  </a:lnTo>
                  <a:lnTo>
                    <a:pt x="1086" y="1932"/>
                  </a:lnTo>
                  <a:lnTo>
                    <a:pt x="1043" y="1950"/>
                  </a:lnTo>
                  <a:lnTo>
                    <a:pt x="1000" y="1969"/>
                  </a:lnTo>
                  <a:lnTo>
                    <a:pt x="958" y="1989"/>
                  </a:lnTo>
                  <a:lnTo>
                    <a:pt x="916" y="2008"/>
                  </a:lnTo>
                  <a:lnTo>
                    <a:pt x="876" y="2029"/>
                  </a:lnTo>
                  <a:lnTo>
                    <a:pt x="836" y="2052"/>
                  </a:lnTo>
                  <a:lnTo>
                    <a:pt x="797" y="2074"/>
                  </a:lnTo>
                  <a:lnTo>
                    <a:pt x="759" y="2097"/>
                  </a:lnTo>
                  <a:lnTo>
                    <a:pt x="722" y="2121"/>
                  </a:lnTo>
                  <a:lnTo>
                    <a:pt x="684" y="2145"/>
                  </a:lnTo>
                  <a:lnTo>
                    <a:pt x="650" y="2171"/>
                  </a:lnTo>
                  <a:lnTo>
                    <a:pt x="614" y="2197"/>
                  </a:lnTo>
                  <a:lnTo>
                    <a:pt x="579" y="2225"/>
                  </a:lnTo>
                  <a:lnTo>
                    <a:pt x="544" y="2252"/>
                  </a:lnTo>
                  <a:lnTo>
                    <a:pt x="478" y="2309"/>
                  </a:lnTo>
                  <a:lnTo>
                    <a:pt x="412" y="2370"/>
                  </a:lnTo>
                  <a:lnTo>
                    <a:pt x="350" y="2433"/>
                  </a:lnTo>
                  <a:lnTo>
                    <a:pt x="289" y="2497"/>
                  </a:lnTo>
                  <a:lnTo>
                    <a:pt x="229" y="2567"/>
                  </a:lnTo>
                  <a:lnTo>
                    <a:pt x="171" y="2638"/>
                  </a:lnTo>
                  <a:lnTo>
                    <a:pt x="112" y="2712"/>
                  </a:lnTo>
                  <a:lnTo>
                    <a:pt x="55" y="2790"/>
                  </a:lnTo>
                  <a:lnTo>
                    <a:pt x="0" y="2869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380462" name="Freeform 110"/>
            <p:cNvSpPr>
              <a:spLocks/>
            </p:cNvSpPr>
            <p:nvPr/>
          </p:nvSpPr>
          <p:spPr bwMode="auto">
            <a:xfrm>
              <a:off x="1858" y="538"/>
              <a:ext cx="4875" cy="1492"/>
            </a:xfrm>
            <a:custGeom>
              <a:avLst/>
              <a:gdLst/>
              <a:ahLst/>
              <a:cxnLst>
                <a:cxn ang="0">
                  <a:pos x="4875" y="0"/>
                </a:cxn>
                <a:cxn ang="0">
                  <a:pos x="4872" y="79"/>
                </a:cxn>
                <a:cxn ang="0">
                  <a:pos x="4864" y="170"/>
                </a:cxn>
                <a:cxn ang="0">
                  <a:pos x="4847" y="287"/>
                </a:cxn>
                <a:cxn ang="0">
                  <a:pos x="4821" y="428"/>
                </a:cxn>
                <a:cxn ang="0">
                  <a:pos x="4780" y="581"/>
                </a:cxn>
                <a:cxn ang="0">
                  <a:pos x="4740" y="706"/>
                </a:cxn>
                <a:cxn ang="0">
                  <a:pos x="4707" y="790"/>
                </a:cxn>
                <a:cxn ang="0">
                  <a:pos x="4671" y="874"/>
                </a:cxn>
                <a:cxn ang="0">
                  <a:pos x="4628" y="959"/>
                </a:cxn>
                <a:cxn ang="0">
                  <a:pos x="4580" y="1043"/>
                </a:cxn>
                <a:cxn ang="0">
                  <a:pos x="4526" y="1127"/>
                </a:cxn>
                <a:cxn ang="0">
                  <a:pos x="4467" y="1208"/>
                </a:cxn>
                <a:cxn ang="0">
                  <a:pos x="4400" y="1287"/>
                </a:cxn>
                <a:cxn ang="0">
                  <a:pos x="4326" y="1361"/>
                </a:cxn>
                <a:cxn ang="0">
                  <a:pos x="4247" y="1432"/>
                </a:cxn>
                <a:cxn ang="0">
                  <a:pos x="4160" y="1500"/>
                </a:cxn>
                <a:cxn ang="0">
                  <a:pos x="4064" y="1560"/>
                </a:cxn>
                <a:cxn ang="0">
                  <a:pos x="3960" y="1615"/>
                </a:cxn>
                <a:cxn ang="0">
                  <a:pos x="3847" y="1663"/>
                </a:cxn>
                <a:cxn ang="0">
                  <a:pos x="3727" y="1703"/>
                </a:cxn>
                <a:cxn ang="0">
                  <a:pos x="3597" y="1737"/>
                </a:cxn>
                <a:cxn ang="0">
                  <a:pos x="3457" y="1760"/>
                </a:cxn>
                <a:cxn ang="0">
                  <a:pos x="3309" y="1775"/>
                </a:cxn>
                <a:cxn ang="0">
                  <a:pos x="3149" y="1778"/>
                </a:cxn>
                <a:cxn ang="0">
                  <a:pos x="3066" y="1776"/>
                </a:cxn>
                <a:cxn ang="0">
                  <a:pos x="2739" y="1766"/>
                </a:cxn>
                <a:cxn ang="0">
                  <a:pos x="2438" y="1770"/>
                </a:cxn>
                <a:cxn ang="0">
                  <a:pos x="2160" y="1783"/>
                </a:cxn>
                <a:cxn ang="0">
                  <a:pos x="1904" y="1808"/>
                </a:cxn>
                <a:cxn ang="0">
                  <a:pos x="1669" y="1844"/>
                </a:cxn>
                <a:cxn ang="0">
                  <a:pos x="1452" y="1891"/>
                </a:cxn>
                <a:cxn ang="0">
                  <a:pos x="1351" y="1918"/>
                </a:cxn>
                <a:cxn ang="0">
                  <a:pos x="1254" y="1949"/>
                </a:cxn>
                <a:cxn ang="0">
                  <a:pos x="1161" y="1983"/>
                </a:cxn>
                <a:cxn ang="0">
                  <a:pos x="1071" y="2018"/>
                </a:cxn>
                <a:cxn ang="0">
                  <a:pos x="984" y="2059"/>
                </a:cxn>
                <a:cxn ang="0">
                  <a:pos x="903" y="2101"/>
                </a:cxn>
                <a:cxn ang="0">
                  <a:pos x="823" y="2144"/>
                </a:cxn>
                <a:cxn ang="0">
                  <a:pos x="747" y="2193"/>
                </a:cxn>
                <a:cxn ang="0">
                  <a:pos x="673" y="2243"/>
                </a:cxn>
                <a:cxn ang="0">
                  <a:pos x="603" y="2296"/>
                </a:cxn>
                <a:cxn ang="0">
                  <a:pos x="535" y="2351"/>
                </a:cxn>
                <a:cxn ang="0">
                  <a:pos x="404" y="2472"/>
                </a:cxn>
                <a:cxn ang="0">
                  <a:pos x="282" y="2604"/>
                </a:cxn>
                <a:cxn ang="0">
                  <a:pos x="167" y="2747"/>
                </a:cxn>
                <a:cxn ang="0">
                  <a:pos x="54" y="2902"/>
                </a:cxn>
              </a:cxnLst>
              <a:rect l="0" t="0" r="r" b="b"/>
              <a:pathLst>
                <a:path w="4875" h="2984">
                  <a:moveTo>
                    <a:pt x="4875" y="0"/>
                  </a:moveTo>
                  <a:lnTo>
                    <a:pt x="4875" y="0"/>
                  </a:lnTo>
                  <a:lnTo>
                    <a:pt x="4875" y="21"/>
                  </a:lnTo>
                  <a:lnTo>
                    <a:pt x="4872" y="79"/>
                  </a:lnTo>
                  <a:lnTo>
                    <a:pt x="4868" y="121"/>
                  </a:lnTo>
                  <a:lnTo>
                    <a:pt x="4864" y="170"/>
                  </a:lnTo>
                  <a:lnTo>
                    <a:pt x="4857" y="226"/>
                  </a:lnTo>
                  <a:lnTo>
                    <a:pt x="4847" y="287"/>
                  </a:lnTo>
                  <a:lnTo>
                    <a:pt x="4835" y="355"/>
                  </a:lnTo>
                  <a:lnTo>
                    <a:pt x="4821" y="428"/>
                  </a:lnTo>
                  <a:lnTo>
                    <a:pt x="4803" y="502"/>
                  </a:lnTo>
                  <a:lnTo>
                    <a:pt x="4780" y="581"/>
                  </a:lnTo>
                  <a:lnTo>
                    <a:pt x="4754" y="664"/>
                  </a:lnTo>
                  <a:lnTo>
                    <a:pt x="4740" y="706"/>
                  </a:lnTo>
                  <a:lnTo>
                    <a:pt x="4724" y="748"/>
                  </a:lnTo>
                  <a:lnTo>
                    <a:pt x="4707" y="790"/>
                  </a:lnTo>
                  <a:lnTo>
                    <a:pt x="4689" y="832"/>
                  </a:lnTo>
                  <a:lnTo>
                    <a:pt x="4671" y="874"/>
                  </a:lnTo>
                  <a:lnTo>
                    <a:pt x="4650" y="917"/>
                  </a:lnTo>
                  <a:lnTo>
                    <a:pt x="4628" y="959"/>
                  </a:lnTo>
                  <a:lnTo>
                    <a:pt x="4604" y="1001"/>
                  </a:lnTo>
                  <a:lnTo>
                    <a:pt x="4580" y="1043"/>
                  </a:lnTo>
                  <a:lnTo>
                    <a:pt x="4554" y="1085"/>
                  </a:lnTo>
                  <a:lnTo>
                    <a:pt x="4526" y="1127"/>
                  </a:lnTo>
                  <a:lnTo>
                    <a:pt x="4497" y="1167"/>
                  </a:lnTo>
                  <a:lnTo>
                    <a:pt x="4467" y="1208"/>
                  </a:lnTo>
                  <a:lnTo>
                    <a:pt x="4435" y="1248"/>
                  </a:lnTo>
                  <a:lnTo>
                    <a:pt x="4400" y="1287"/>
                  </a:lnTo>
                  <a:lnTo>
                    <a:pt x="4364" y="1324"/>
                  </a:lnTo>
                  <a:lnTo>
                    <a:pt x="4326" y="1361"/>
                  </a:lnTo>
                  <a:lnTo>
                    <a:pt x="4288" y="1398"/>
                  </a:lnTo>
                  <a:lnTo>
                    <a:pt x="4247" y="1432"/>
                  </a:lnTo>
                  <a:lnTo>
                    <a:pt x="4204" y="1466"/>
                  </a:lnTo>
                  <a:lnTo>
                    <a:pt x="4160" y="1500"/>
                  </a:lnTo>
                  <a:lnTo>
                    <a:pt x="4113" y="1531"/>
                  </a:lnTo>
                  <a:lnTo>
                    <a:pt x="4064" y="1560"/>
                  </a:lnTo>
                  <a:lnTo>
                    <a:pt x="4013" y="1589"/>
                  </a:lnTo>
                  <a:lnTo>
                    <a:pt x="3960" y="1615"/>
                  </a:lnTo>
                  <a:lnTo>
                    <a:pt x="3906" y="1641"/>
                  </a:lnTo>
                  <a:lnTo>
                    <a:pt x="3847" y="1663"/>
                  </a:lnTo>
                  <a:lnTo>
                    <a:pt x="3789" y="1684"/>
                  </a:lnTo>
                  <a:lnTo>
                    <a:pt x="3727" y="1703"/>
                  </a:lnTo>
                  <a:lnTo>
                    <a:pt x="3663" y="1721"/>
                  </a:lnTo>
                  <a:lnTo>
                    <a:pt x="3597" y="1737"/>
                  </a:lnTo>
                  <a:lnTo>
                    <a:pt x="3528" y="1750"/>
                  </a:lnTo>
                  <a:lnTo>
                    <a:pt x="3457" y="1760"/>
                  </a:lnTo>
                  <a:lnTo>
                    <a:pt x="3385" y="1768"/>
                  </a:lnTo>
                  <a:lnTo>
                    <a:pt x="3309" y="1775"/>
                  </a:lnTo>
                  <a:lnTo>
                    <a:pt x="3230" y="1778"/>
                  </a:lnTo>
                  <a:lnTo>
                    <a:pt x="3149" y="1778"/>
                  </a:lnTo>
                  <a:lnTo>
                    <a:pt x="3066" y="1776"/>
                  </a:lnTo>
                  <a:lnTo>
                    <a:pt x="3066" y="1776"/>
                  </a:lnTo>
                  <a:lnTo>
                    <a:pt x="2899" y="1770"/>
                  </a:lnTo>
                  <a:lnTo>
                    <a:pt x="2739" y="1766"/>
                  </a:lnTo>
                  <a:lnTo>
                    <a:pt x="2585" y="1766"/>
                  </a:lnTo>
                  <a:lnTo>
                    <a:pt x="2438" y="1770"/>
                  </a:lnTo>
                  <a:lnTo>
                    <a:pt x="2297" y="1775"/>
                  </a:lnTo>
                  <a:lnTo>
                    <a:pt x="2160" y="1783"/>
                  </a:lnTo>
                  <a:lnTo>
                    <a:pt x="2030" y="1794"/>
                  </a:lnTo>
                  <a:lnTo>
                    <a:pt x="1904" y="1808"/>
                  </a:lnTo>
                  <a:lnTo>
                    <a:pt x="1784" y="1825"/>
                  </a:lnTo>
                  <a:lnTo>
                    <a:pt x="1669" y="1844"/>
                  </a:lnTo>
                  <a:lnTo>
                    <a:pt x="1558" y="1867"/>
                  </a:lnTo>
                  <a:lnTo>
                    <a:pt x="1452" y="1891"/>
                  </a:lnTo>
                  <a:lnTo>
                    <a:pt x="1401" y="1904"/>
                  </a:lnTo>
                  <a:lnTo>
                    <a:pt x="1351" y="1918"/>
                  </a:lnTo>
                  <a:lnTo>
                    <a:pt x="1302" y="1934"/>
                  </a:lnTo>
                  <a:lnTo>
                    <a:pt x="1254" y="1949"/>
                  </a:lnTo>
                  <a:lnTo>
                    <a:pt x="1207" y="1965"/>
                  </a:lnTo>
                  <a:lnTo>
                    <a:pt x="1161" y="1983"/>
                  </a:lnTo>
                  <a:lnTo>
                    <a:pt x="1115" y="2001"/>
                  </a:lnTo>
                  <a:lnTo>
                    <a:pt x="1071" y="2018"/>
                  </a:lnTo>
                  <a:lnTo>
                    <a:pt x="1028" y="2038"/>
                  </a:lnTo>
                  <a:lnTo>
                    <a:pt x="984" y="2059"/>
                  </a:lnTo>
                  <a:lnTo>
                    <a:pt x="943" y="2078"/>
                  </a:lnTo>
                  <a:lnTo>
                    <a:pt x="903" y="2101"/>
                  </a:lnTo>
                  <a:lnTo>
                    <a:pt x="862" y="2122"/>
                  </a:lnTo>
                  <a:lnTo>
                    <a:pt x="823" y="2144"/>
                  </a:lnTo>
                  <a:lnTo>
                    <a:pt x="785" y="2169"/>
                  </a:lnTo>
                  <a:lnTo>
                    <a:pt x="747" y="2193"/>
                  </a:lnTo>
                  <a:lnTo>
                    <a:pt x="710" y="2217"/>
                  </a:lnTo>
                  <a:lnTo>
                    <a:pt x="673" y="2243"/>
                  </a:lnTo>
                  <a:lnTo>
                    <a:pt x="637" y="2269"/>
                  </a:lnTo>
                  <a:lnTo>
                    <a:pt x="603" y="2296"/>
                  </a:lnTo>
                  <a:lnTo>
                    <a:pt x="568" y="2324"/>
                  </a:lnTo>
                  <a:lnTo>
                    <a:pt x="535" y="2351"/>
                  </a:lnTo>
                  <a:lnTo>
                    <a:pt x="468" y="2411"/>
                  </a:lnTo>
                  <a:lnTo>
                    <a:pt x="404" y="2472"/>
                  </a:lnTo>
                  <a:lnTo>
                    <a:pt x="343" y="2537"/>
                  </a:lnTo>
                  <a:lnTo>
                    <a:pt x="282" y="2604"/>
                  </a:lnTo>
                  <a:lnTo>
                    <a:pt x="224" y="2674"/>
                  </a:lnTo>
                  <a:lnTo>
                    <a:pt x="167" y="2747"/>
                  </a:lnTo>
                  <a:lnTo>
                    <a:pt x="110" y="2822"/>
                  </a:lnTo>
                  <a:lnTo>
                    <a:pt x="54" y="2902"/>
                  </a:lnTo>
                  <a:lnTo>
                    <a:pt x="0" y="298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380463" name="Freeform 111"/>
            <p:cNvSpPr>
              <a:spLocks/>
            </p:cNvSpPr>
            <p:nvPr/>
          </p:nvSpPr>
          <p:spPr bwMode="auto">
            <a:xfrm>
              <a:off x="1912" y="510"/>
              <a:ext cx="4831" cy="1548"/>
            </a:xfrm>
            <a:custGeom>
              <a:avLst/>
              <a:gdLst/>
              <a:ahLst/>
              <a:cxnLst>
                <a:cxn ang="0">
                  <a:pos x="4831" y="0"/>
                </a:cxn>
                <a:cxn ang="0">
                  <a:pos x="4828" y="80"/>
                </a:cxn>
                <a:cxn ang="0">
                  <a:pos x="4821" y="172"/>
                </a:cxn>
                <a:cxn ang="0">
                  <a:pos x="4806" y="291"/>
                </a:cxn>
                <a:cxn ang="0">
                  <a:pos x="4782" y="430"/>
                </a:cxn>
                <a:cxn ang="0">
                  <a:pos x="4743" y="587"/>
                </a:cxn>
                <a:cxn ang="0">
                  <a:pos x="4706" y="711"/>
                </a:cxn>
                <a:cxn ang="0">
                  <a:pos x="4674" y="797"/>
                </a:cxn>
                <a:cxn ang="0">
                  <a:pos x="4638" y="882"/>
                </a:cxn>
                <a:cxn ang="0">
                  <a:pos x="4597" y="969"/>
                </a:cxn>
                <a:cxn ang="0">
                  <a:pos x="4550" y="1055"/>
                </a:cxn>
                <a:cxn ang="0">
                  <a:pos x="4497" y="1139"/>
                </a:cxn>
                <a:cxn ang="0">
                  <a:pos x="4439" y="1223"/>
                </a:cxn>
                <a:cxn ang="0">
                  <a:pos x="4374" y="1302"/>
                </a:cxn>
                <a:cxn ang="0">
                  <a:pos x="4303" y="1379"/>
                </a:cxn>
                <a:cxn ang="0">
                  <a:pos x="4224" y="1452"/>
                </a:cxn>
                <a:cxn ang="0">
                  <a:pos x="4136" y="1522"/>
                </a:cxn>
                <a:cxn ang="0">
                  <a:pos x="4042" y="1584"/>
                </a:cxn>
                <a:cxn ang="0">
                  <a:pos x="3939" y="1643"/>
                </a:cxn>
                <a:cxn ang="0">
                  <a:pos x="3828" y="1693"/>
                </a:cxn>
                <a:cxn ang="0">
                  <a:pos x="3707" y="1736"/>
                </a:cxn>
                <a:cxn ang="0">
                  <a:pos x="3578" y="1772"/>
                </a:cxn>
                <a:cxn ang="0">
                  <a:pos x="3439" y="1798"/>
                </a:cxn>
                <a:cxn ang="0">
                  <a:pos x="3291" y="1815"/>
                </a:cxn>
                <a:cxn ang="0">
                  <a:pos x="3131" y="1822"/>
                </a:cxn>
                <a:cxn ang="0">
                  <a:pos x="3048" y="1822"/>
                </a:cxn>
                <a:cxn ang="0">
                  <a:pos x="2720" y="1819"/>
                </a:cxn>
                <a:cxn ang="0">
                  <a:pos x="2419" y="1828"/>
                </a:cxn>
                <a:cxn ang="0">
                  <a:pos x="2141" y="1848"/>
                </a:cxn>
                <a:cxn ang="0">
                  <a:pos x="1887" y="1877"/>
                </a:cxn>
                <a:cxn ang="0">
                  <a:pos x="1651" y="1919"/>
                </a:cxn>
                <a:cxn ang="0">
                  <a:pos x="1436" y="1970"/>
                </a:cxn>
                <a:cxn ang="0">
                  <a:pos x="1335" y="1999"/>
                </a:cxn>
                <a:cxn ang="0">
                  <a:pos x="1239" y="2032"/>
                </a:cxn>
                <a:cxn ang="0">
                  <a:pos x="1146" y="2067"/>
                </a:cxn>
                <a:cxn ang="0">
                  <a:pos x="1057" y="2106"/>
                </a:cxn>
                <a:cxn ang="0">
                  <a:pos x="971" y="2148"/>
                </a:cxn>
                <a:cxn ang="0">
                  <a:pos x="889" y="2192"/>
                </a:cxn>
                <a:cxn ang="0">
                  <a:pos x="811" y="2237"/>
                </a:cxn>
                <a:cxn ang="0">
                  <a:pos x="735" y="2287"/>
                </a:cxn>
                <a:cxn ang="0">
                  <a:pos x="663" y="2339"/>
                </a:cxn>
                <a:cxn ang="0">
                  <a:pos x="593" y="2393"/>
                </a:cxn>
                <a:cxn ang="0">
                  <a:pos x="525" y="2452"/>
                </a:cxn>
                <a:cxn ang="0">
                  <a:pos x="397" y="2576"/>
                </a:cxn>
                <a:cxn ang="0">
                  <a:pos x="277" y="2710"/>
                </a:cxn>
                <a:cxn ang="0">
                  <a:pos x="163" y="2857"/>
                </a:cxn>
                <a:cxn ang="0">
                  <a:pos x="53" y="3013"/>
                </a:cxn>
              </a:cxnLst>
              <a:rect l="0" t="0" r="r" b="b"/>
              <a:pathLst>
                <a:path w="4831" h="3097">
                  <a:moveTo>
                    <a:pt x="4831" y="0"/>
                  </a:moveTo>
                  <a:lnTo>
                    <a:pt x="4831" y="0"/>
                  </a:lnTo>
                  <a:lnTo>
                    <a:pt x="4829" y="21"/>
                  </a:lnTo>
                  <a:lnTo>
                    <a:pt x="4828" y="80"/>
                  </a:lnTo>
                  <a:lnTo>
                    <a:pt x="4825" y="122"/>
                  </a:lnTo>
                  <a:lnTo>
                    <a:pt x="4821" y="172"/>
                  </a:lnTo>
                  <a:lnTo>
                    <a:pt x="4814" y="228"/>
                  </a:lnTo>
                  <a:lnTo>
                    <a:pt x="4806" y="291"/>
                  </a:lnTo>
                  <a:lnTo>
                    <a:pt x="4796" y="359"/>
                  </a:lnTo>
                  <a:lnTo>
                    <a:pt x="4782" y="430"/>
                  </a:lnTo>
                  <a:lnTo>
                    <a:pt x="4764" y="507"/>
                  </a:lnTo>
                  <a:lnTo>
                    <a:pt x="4743" y="587"/>
                  </a:lnTo>
                  <a:lnTo>
                    <a:pt x="4719" y="669"/>
                  </a:lnTo>
                  <a:lnTo>
                    <a:pt x="4706" y="711"/>
                  </a:lnTo>
                  <a:lnTo>
                    <a:pt x="4690" y="755"/>
                  </a:lnTo>
                  <a:lnTo>
                    <a:pt x="4674" y="797"/>
                  </a:lnTo>
                  <a:lnTo>
                    <a:pt x="4657" y="840"/>
                  </a:lnTo>
                  <a:lnTo>
                    <a:pt x="4638" y="882"/>
                  </a:lnTo>
                  <a:lnTo>
                    <a:pt x="4618" y="926"/>
                  </a:lnTo>
                  <a:lnTo>
                    <a:pt x="4597" y="969"/>
                  </a:lnTo>
                  <a:lnTo>
                    <a:pt x="4574" y="1011"/>
                  </a:lnTo>
                  <a:lnTo>
                    <a:pt x="4550" y="1055"/>
                  </a:lnTo>
                  <a:lnTo>
                    <a:pt x="4525" y="1097"/>
                  </a:lnTo>
                  <a:lnTo>
                    <a:pt x="4497" y="1139"/>
                  </a:lnTo>
                  <a:lnTo>
                    <a:pt x="4470" y="1181"/>
                  </a:lnTo>
                  <a:lnTo>
                    <a:pt x="4439" y="1223"/>
                  </a:lnTo>
                  <a:lnTo>
                    <a:pt x="4407" y="1263"/>
                  </a:lnTo>
                  <a:lnTo>
                    <a:pt x="4374" y="1302"/>
                  </a:lnTo>
                  <a:lnTo>
                    <a:pt x="4339" y="1342"/>
                  </a:lnTo>
                  <a:lnTo>
                    <a:pt x="4303" y="1379"/>
                  </a:lnTo>
                  <a:lnTo>
                    <a:pt x="4264" y="1417"/>
                  </a:lnTo>
                  <a:lnTo>
                    <a:pt x="4224" y="1452"/>
                  </a:lnTo>
                  <a:lnTo>
                    <a:pt x="4181" y="1488"/>
                  </a:lnTo>
                  <a:lnTo>
                    <a:pt x="4136" y="1522"/>
                  </a:lnTo>
                  <a:lnTo>
                    <a:pt x="4091" y="1554"/>
                  </a:lnTo>
                  <a:lnTo>
                    <a:pt x="4042" y="1584"/>
                  </a:lnTo>
                  <a:lnTo>
                    <a:pt x="3992" y="1614"/>
                  </a:lnTo>
                  <a:lnTo>
                    <a:pt x="3939" y="1643"/>
                  </a:lnTo>
                  <a:lnTo>
                    <a:pt x="3885" y="1668"/>
                  </a:lnTo>
                  <a:lnTo>
                    <a:pt x="3828" y="1693"/>
                  </a:lnTo>
                  <a:lnTo>
                    <a:pt x="3768" y="1715"/>
                  </a:lnTo>
                  <a:lnTo>
                    <a:pt x="3707" y="1736"/>
                  </a:lnTo>
                  <a:lnTo>
                    <a:pt x="3643" y="1754"/>
                  </a:lnTo>
                  <a:lnTo>
                    <a:pt x="3578" y="1772"/>
                  </a:lnTo>
                  <a:lnTo>
                    <a:pt x="3510" y="1786"/>
                  </a:lnTo>
                  <a:lnTo>
                    <a:pt x="3439" y="1798"/>
                  </a:lnTo>
                  <a:lnTo>
                    <a:pt x="3366" y="1807"/>
                  </a:lnTo>
                  <a:lnTo>
                    <a:pt x="3291" y="1815"/>
                  </a:lnTo>
                  <a:lnTo>
                    <a:pt x="3212" y="1820"/>
                  </a:lnTo>
                  <a:lnTo>
                    <a:pt x="3131" y="1822"/>
                  </a:lnTo>
                  <a:lnTo>
                    <a:pt x="3048" y="1822"/>
                  </a:lnTo>
                  <a:lnTo>
                    <a:pt x="3048" y="1822"/>
                  </a:lnTo>
                  <a:lnTo>
                    <a:pt x="2881" y="1819"/>
                  </a:lnTo>
                  <a:lnTo>
                    <a:pt x="2720" y="1819"/>
                  </a:lnTo>
                  <a:lnTo>
                    <a:pt x="2567" y="1822"/>
                  </a:lnTo>
                  <a:lnTo>
                    <a:pt x="2419" y="1828"/>
                  </a:lnTo>
                  <a:lnTo>
                    <a:pt x="2277" y="1836"/>
                  </a:lnTo>
                  <a:lnTo>
                    <a:pt x="2141" y="1848"/>
                  </a:lnTo>
                  <a:lnTo>
                    <a:pt x="2012" y="1861"/>
                  </a:lnTo>
                  <a:lnTo>
                    <a:pt x="1887" y="1877"/>
                  </a:lnTo>
                  <a:lnTo>
                    <a:pt x="1766" y="1896"/>
                  </a:lnTo>
                  <a:lnTo>
                    <a:pt x="1651" y="1919"/>
                  </a:lnTo>
                  <a:lnTo>
                    <a:pt x="1541" y="1943"/>
                  </a:lnTo>
                  <a:lnTo>
                    <a:pt x="1436" y="1970"/>
                  </a:lnTo>
                  <a:lnTo>
                    <a:pt x="1384" y="1985"/>
                  </a:lnTo>
                  <a:lnTo>
                    <a:pt x="1335" y="1999"/>
                  </a:lnTo>
                  <a:lnTo>
                    <a:pt x="1286" y="2016"/>
                  </a:lnTo>
                  <a:lnTo>
                    <a:pt x="1239" y="2032"/>
                  </a:lnTo>
                  <a:lnTo>
                    <a:pt x="1191" y="2050"/>
                  </a:lnTo>
                  <a:lnTo>
                    <a:pt x="1146" y="2067"/>
                  </a:lnTo>
                  <a:lnTo>
                    <a:pt x="1100" y="2087"/>
                  </a:lnTo>
                  <a:lnTo>
                    <a:pt x="1057" y="2106"/>
                  </a:lnTo>
                  <a:lnTo>
                    <a:pt x="1014" y="2127"/>
                  </a:lnTo>
                  <a:lnTo>
                    <a:pt x="971" y="2148"/>
                  </a:lnTo>
                  <a:lnTo>
                    <a:pt x="930" y="2169"/>
                  </a:lnTo>
                  <a:lnTo>
                    <a:pt x="889" y="2192"/>
                  </a:lnTo>
                  <a:lnTo>
                    <a:pt x="850" y="2214"/>
                  </a:lnTo>
                  <a:lnTo>
                    <a:pt x="811" y="2237"/>
                  </a:lnTo>
                  <a:lnTo>
                    <a:pt x="772" y="2263"/>
                  </a:lnTo>
                  <a:lnTo>
                    <a:pt x="735" y="2287"/>
                  </a:lnTo>
                  <a:lnTo>
                    <a:pt x="699" y="2313"/>
                  </a:lnTo>
                  <a:lnTo>
                    <a:pt x="663" y="2339"/>
                  </a:lnTo>
                  <a:lnTo>
                    <a:pt x="628" y="2366"/>
                  </a:lnTo>
                  <a:lnTo>
                    <a:pt x="593" y="2393"/>
                  </a:lnTo>
                  <a:lnTo>
                    <a:pt x="558" y="2423"/>
                  </a:lnTo>
                  <a:lnTo>
                    <a:pt x="525" y="2452"/>
                  </a:lnTo>
                  <a:lnTo>
                    <a:pt x="460" y="2511"/>
                  </a:lnTo>
                  <a:lnTo>
                    <a:pt x="397" y="2576"/>
                  </a:lnTo>
                  <a:lnTo>
                    <a:pt x="336" y="2640"/>
                  </a:lnTo>
                  <a:lnTo>
                    <a:pt x="277" y="2710"/>
                  </a:lnTo>
                  <a:lnTo>
                    <a:pt x="220" y="2783"/>
                  </a:lnTo>
                  <a:lnTo>
                    <a:pt x="163" y="2857"/>
                  </a:lnTo>
                  <a:lnTo>
                    <a:pt x="107" y="2934"/>
                  </a:lnTo>
                  <a:lnTo>
                    <a:pt x="53" y="3013"/>
                  </a:lnTo>
                  <a:lnTo>
                    <a:pt x="0" y="3097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380464" name="Freeform 112"/>
            <p:cNvSpPr>
              <a:spLocks/>
            </p:cNvSpPr>
            <p:nvPr/>
          </p:nvSpPr>
          <p:spPr bwMode="auto">
            <a:xfrm>
              <a:off x="1968" y="481"/>
              <a:ext cx="4782" cy="1605"/>
            </a:xfrm>
            <a:custGeom>
              <a:avLst/>
              <a:gdLst/>
              <a:ahLst/>
              <a:cxnLst>
                <a:cxn ang="0">
                  <a:pos x="4782" y="0"/>
                </a:cxn>
                <a:cxn ang="0">
                  <a:pos x="4780" y="81"/>
                </a:cxn>
                <a:cxn ang="0">
                  <a:pos x="4775" y="173"/>
                </a:cxn>
                <a:cxn ang="0">
                  <a:pos x="4762" y="292"/>
                </a:cxn>
                <a:cxn ang="0">
                  <a:pos x="4740" y="433"/>
                </a:cxn>
                <a:cxn ang="0">
                  <a:pos x="4704" y="591"/>
                </a:cxn>
                <a:cxn ang="0">
                  <a:pos x="4668" y="717"/>
                </a:cxn>
                <a:cxn ang="0">
                  <a:pos x="4637" y="802"/>
                </a:cxn>
                <a:cxn ang="0">
                  <a:pos x="4602" y="890"/>
                </a:cxn>
                <a:cxn ang="0">
                  <a:pos x="4564" y="978"/>
                </a:cxn>
                <a:cxn ang="0">
                  <a:pos x="4518" y="1066"/>
                </a:cxn>
                <a:cxn ang="0">
                  <a:pos x="4466" y="1151"/>
                </a:cxn>
                <a:cxn ang="0">
                  <a:pos x="4409" y="1235"/>
                </a:cxn>
                <a:cxn ang="0">
                  <a:pos x="4346" y="1318"/>
                </a:cxn>
                <a:cxn ang="0">
                  <a:pos x="4275" y="1397"/>
                </a:cxn>
                <a:cxn ang="0">
                  <a:pos x="4197" y="1471"/>
                </a:cxn>
                <a:cxn ang="0">
                  <a:pos x="4111" y="1542"/>
                </a:cxn>
                <a:cxn ang="0">
                  <a:pos x="4018" y="1608"/>
                </a:cxn>
                <a:cxn ang="0">
                  <a:pos x="3917" y="1668"/>
                </a:cxn>
                <a:cxn ang="0">
                  <a:pos x="3805" y="1721"/>
                </a:cxn>
                <a:cxn ang="0">
                  <a:pos x="3686" y="1766"/>
                </a:cxn>
                <a:cxn ang="0">
                  <a:pos x="3557" y="1805"/>
                </a:cxn>
                <a:cxn ang="0">
                  <a:pos x="3418" y="1834"/>
                </a:cxn>
                <a:cxn ang="0">
                  <a:pos x="3270" y="1855"/>
                </a:cxn>
                <a:cxn ang="0">
                  <a:pos x="3110" y="1865"/>
                </a:cxn>
                <a:cxn ang="0">
                  <a:pos x="3027" y="1867"/>
                </a:cxn>
                <a:cxn ang="0">
                  <a:pos x="2700" y="1870"/>
                </a:cxn>
                <a:cxn ang="0">
                  <a:pos x="2399" y="1884"/>
                </a:cxn>
                <a:cxn ang="0">
                  <a:pos x="2121" y="1910"/>
                </a:cxn>
                <a:cxn ang="0">
                  <a:pos x="1867" y="1946"/>
                </a:cxn>
                <a:cxn ang="0">
                  <a:pos x="1633" y="1991"/>
                </a:cxn>
                <a:cxn ang="0">
                  <a:pos x="1419" y="2047"/>
                </a:cxn>
                <a:cxn ang="0">
                  <a:pos x="1317" y="2080"/>
                </a:cxn>
                <a:cxn ang="0">
                  <a:pos x="1222" y="2115"/>
                </a:cxn>
                <a:cxn ang="0">
                  <a:pos x="1129" y="2152"/>
                </a:cxn>
                <a:cxn ang="0">
                  <a:pos x="1041" y="2193"/>
                </a:cxn>
                <a:cxn ang="0">
                  <a:pos x="956" y="2235"/>
                </a:cxn>
                <a:cxn ang="0">
                  <a:pos x="874" y="2282"/>
                </a:cxn>
                <a:cxn ang="0">
                  <a:pos x="797" y="2330"/>
                </a:cxn>
                <a:cxn ang="0">
                  <a:pos x="722" y="2380"/>
                </a:cxn>
                <a:cxn ang="0">
                  <a:pos x="651" y="2435"/>
                </a:cxn>
                <a:cxn ang="0">
                  <a:pos x="582" y="2491"/>
                </a:cxn>
                <a:cxn ang="0">
                  <a:pos x="515" y="2550"/>
                </a:cxn>
                <a:cxn ang="0">
                  <a:pos x="389" y="2677"/>
                </a:cxn>
                <a:cxn ang="0">
                  <a:pos x="271" y="2816"/>
                </a:cxn>
                <a:cxn ang="0">
                  <a:pos x="158" y="2965"/>
                </a:cxn>
                <a:cxn ang="0">
                  <a:pos x="51" y="3124"/>
                </a:cxn>
              </a:cxnLst>
              <a:rect l="0" t="0" r="r" b="b"/>
              <a:pathLst>
                <a:path w="4782" h="3210">
                  <a:moveTo>
                    <a:pt x="4782" y="0"/>
                  </a:moveTo>
                  <a:lnTo>
                    <a:pt x="4782" y="0"/>
                  </a:lnTo>
                  <a:lnTo>
                    <a:pt x="4782" y="21"/>
                  </a:lnTo>
                  <a:lnTo>
                    <a:pt x="4780" y="81"/>
                  </a:lnTo>
                  <a:lnTo>
                    <a:pt x="4779" y="123"/>
                  </a:lnTo>
                  <a:lnTo>
                    <a:pt x="4775" y="173"/>
                  </a:lnTo>
                  <a:lnTo>
                    <a:pt x="4770" y="229"/>
                  </a:lnTo>
                  <a:lnTo>
                    <a:pt x="4762" y="292"/>
                  </a:lnTo>
                  <a:lnTo>
                    <a:pt x="4752" y="360"/>
                  </a:lnTo>
                  <a:lnTo>
                    <a:pt x="4740" y="433"/>
                  </a:lnTo>
                  <a:lnTo>
                    <a:pt x="4723" y="510"/>
                  </a:lnTo>
                  <a:lnTo>
                    <a:pt x="4704" y="591"/>
                  </a:lnTo>
                  <a:lnTo>
                    <a:pt x="4682" y="675"/>
                  </a:lnTo>
                  <a:lnTo>
                    <a:pt x="4668" y="717"/>
                  </a:lnTo>
                  <a:lnTo>
                    <a:pt x="4654" y="760"/>
                  </a:lnTo>
                  <a:lnTo>
                    <a:pt x="4637" y="802"/>
                  </a:lnTo>
                  <a:lnTo>
                    <a:pt x="4620" y="846"/>
                  </a:lnTo>
                  <a:lnTo>
                    <a:pt x="4602" y="890"/>
                  </a:lnTo>
                  <a:lnTo>
                    <a:pt x="4584" y="935"/>
                  </a:lnTo>
                  <a:lnTo>
                    <a:pt x="4564" y="978"/>
                  </a:lnTo>
                  <a:lnTo>
                    <a:pt x="4541" y="1022"/>
                  </a:lnTo>
                  <a:lnTo>
                    <a:pt x="4518" y="1066"/>
                  </a:lnTo>
                  <a:lnTo>
                    <a:pt x="4493" y="1108"/>
                  </a:lnTo>
                  <a:lnTo>
                    <a:pt x="4466" y="1151"/>
                  </a:lnTo>
                  <a:lnTo>
                    <a:pt x="4439" y="1193"/>
                  </a:lnTo>
                  <a:lnTo>
                    <a:pt x="4409" y="1235"/>
                  </a:lnTo>
                  <a:lnTo>
                    <a:pt x="4379" y="1277"/>
                  </a:lnTo>
                  <a:lnTo>
                    <a:pt x="4346" y="1318"/>
                  </a:lnTo>
                  <a:lnTo>
                    <a:pt x="4311" y="1358"/>
                  </a:lnTo>
                  <a:lnTo>
                    <a:pt x="4275" y="1397"/>
                  </a:lnTo>
                  <a:lnTo>
                    <a:pt x="4237" y="1435"/>
                  </a:lnTo>
                  <a:lnTo>
                    <a:pt x="4197" y="1471"/>
                  </a:lnTo>
                  <a:lnTo>
                    <a:pt x="4155" y="1508"/>
                  </a:lnTo>
                  <a:lnTo>
                    <a:pt x="4111" y="1542"/>
                  </a:lnTo>
                  <a:lnTo>
                    <a:pt x="4065" y="1576"/>
                  </a:lnTo>
                  <a:lnTo>
                    <a:pt x="4018" y="1608"/>
                  </a:lnTo>
                  <a:lnTo>
                    <a:pt x="3968" y="1639"/>
                  </a:lnTo>
                  <a:lnTo>
                    <a:pt x="3917" y="1668"/>
                  </a:lnTo>
                  <a:lnTo>
                    <a:pt x="3862" y="1695"/>
                  </a:lnTo>
                  <a:lnTo>
                    <a:pt x="3805" y="1721"/>
                  </a:lnTo>
                  <a:lnTo>
                    <a:pt x="3747" y="1744"/>
                  </a:lnTo>
                  <a:lnTo>
                    <a:pt x="3686" y="1766"/>
                  </a:lnTo>
                  <a:lnTo>
                    <a:pt x="3622" y="1787"/>
                  </a:lnTo>
                  <a:lnTo>
                    <a:pt x="3557" y="1805"/>
                  </a:lnTo>
                  <a:lnTo>
                    <a:pt x="3489" y="1821"/>
                  </a:lnTo>
                  <a:lnTo>
                    <a:pt x="3418" y="1834"/>
                  </a:lnTo>
                  <a:lnTo>
                    <a:pt x="3344" y="1846"/>
                  </a:lnTo>
                  <a:lnTo>
                    <a:pt x="3270" y="1855"/>
                  </a:lnTo>
                  <a:lnTo>
                    <a:pt x="3192" y="1860"/>
                  </a:lnTo>
                  <a:lnTo>
                    <a:pt x="3110" y="1865"/>
                  </a:lnTo>
                  <a:lnTo>
                    <a:pt x="3027" y="1867"/>
                  </a:lnTo>
                  <a:lnTo>
                    <a:pt x="3027" y="1867"/>
                  </a:lnTo>
                  <a:lnTo>
                    <a:pt x="2860" y="1867"/>
                  </a:lnTo>
                  <a:lnTo>
                    <a:pt x="2700" y="1870"/>
                  </a:lnTo>
                  <a:lnTo>
                    <a:pt x="2546" y="1876"/>
                  </a:lnTo>
                  <a:lnTo>
                    <a:pt x="2399" y="1884"/>
                  </a:lnTo>
                  <a:lnTo>
                    <a:pt x="2257" y="1896"/>
                  </a:lnTo>
                  <a:lnTo>
                    <a:pt x="2121" y="1910"/>
                  </a:lnTo>
                  <a:lnTo>
                    <a:pt x="1992" y="1926"/>
                  </a:lnTo>
                  <a:lnTo>
                    <a:pt x="1867" y="1946"/>
                  </a:lnTo>
                  <a:lnTo>
                    <a:pt x="1748" y="1967"/>
                  </a:lnTo>
                  <a:lnTo>
                    <a:pt x="1633" y="1991"/>
                  </a:lnTo>
                  <a:lnTo>
                    <a:pt x="1523" y="2018"/>
                  </a:lnTo>
                  <a:lnTo>
                    <a:pt x="1419" y="2047"/>
                  </a:lnTo>
                  <a:lnTo>
                    <a:pt x="1367" y="2064"/>
                  </a:lnTo>
                  <a:lnTo>
                    <a:pt x="1317" y="2080"/>
                  </a:lnTo>
                  <a:lnTo>
                    <a:pt x="1269" y="2097"/>
                  </a:lnTo>
                  <a:lnTo>
                    <a:pt x="1222" y="2115"/>
                  </a:lnTo>
                  <a:lnTo>
                    <a:pt x="1174" y="2133"/>
                  </a:lnTo>
                  <a:lnTo>
                    <a:pt x="1129" y="2152"/>
                  </a:lnTo>
                  <a:lnTo>
                    <a:pt x="1084" y="2172"/>
                  </a:lnTo>
                  <a:lnTo>
                    <a:pt x="1041" y="2193"/>
                  </a:lnTo>
                  <a:lnTo>
                    <a:pt x="998" y="2214"/>
                  </a:lnTo>
                  <a:lnTo>
                    <a:pt x="956" y="2235"/>
                  </a:lnTo>
                  <a:lnTo>
                    <a:pt x="915" y="2257"/>
                  </a:lnTo>
                  <a:lnTo>
                    <a:pt x="874" y="2282"/>
                  </a:lnTo>
                  <a:lnTo>
                    <a:pt x="836" y="2306"/>
                  </a:lnTo>
                  <a:lnTo>
                    <a:pt x="797" y="2330"/>
                  </a:lnTo>
                  <a:lnTo>
                    <a:pt x="759" y="2354"/>
                  </a:lnTo>
                  <a:lnTo>
                    <a:pt x="722" y="2380"/>
                  </a:lnTo>
                  <a:lnTo>
                    <a:pt x="686" y="2407"/>
                  </a:lnTo>
                  <a:lnTo>
                    <a:pt x="651" y="2435"/>
                  </a:lnTo>
                  <a:lnTo>
                    <a:pt x="615" y="2462"/>
                  </a:lnTo>
                  <a:lnTo>
                    <a:pt x="582" y="2491"/>
                  </a:lnTo>
                  <a:lnTo>
                    <a:pt x="548" y="2520"/>
                  </a:lnTo>
                  <a:lnTo>
                    <a:pt x="515" y="2550"/>
                  </a:lnTo>
                  <a:lnTo>
                    <a:pt x="451" y="2613"/>
                  </a:lnTo>
                  <a:lnTo>
                    <a:pt x="389" y="2677"/>
                  </a:lnTo>
                  <a:lnTo>
                    <a:pt x="329" y="2745"/>
                  </a:lnTo>
                  <a:lnTo>
                    <a:pt x="271" y="2816"/>
                  </a:lnTo>
                  <a:lnTo>
                    <a:pt x="214" y="2889"/>
                  </a:lnTo>
                  <a:lnTo>
                    <a:pt x="158" y="2965"/>
                  </a:lnTo>
                  <a:lnTo>
                    <a:pt x="104" y="3044"/>
                  </a:lnTo>
                  <a:lnTo>
                    <a:pt x="51" y="3124"/>
                  </a:lnTo>
                  <a:lnTo>
                    <a:pt x="0" y="321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380465" name="Freeform 113"/>
            <p:cNvSpPr>
              <a:spLocks/>
            </p:cNvSpPr>
            <p:nvPr/>
          </p:nvSpPr>
          <p:spPr bwMode="auto">
            <a:xfrm>
              <a:off x="2023" y="453"/>
              <a:ext cx="4733" cy="1662"/>
            </a:xfrm>
            <a:custGeom>
              <a:avLst/>
              <a:gdLst/>
              <a:ahLst/>
              <a:cxnLst>
                <a:cxn ang="0">
                  <a:pos x="4733" y="0"/>
                </a:cxn>
                <a:cxn ang="0">
                  <a:pos x="4733" y="81"/>
                </a:cxn>
                <a:cxn ang="0">
                  <a:pos x="4729" y="173"/>
                </a:cxn>
                <a:cxn ang="0">
                  <a:pos x="4718" y="294"/>
                </a:cxn>
                <a:cxn ang="0">
                  <a:pos x="4699" y="436"/>
                </a:cxn>
                <a:cxn ang="0">
                  <a:pos x="4665" y="596"/>
                </a:cxn>
                <a:cxn ang="0">
                  <a:pos x="4631" y="724"/>
                </a:cxn>
                <a:cxn ang="0">
                  <a:pos x="4602" y="811"/>
                </a:cxn>
                <a:cxn ang="0">
                  <a:pos x="4568" y="898"/>
                </a:cxn>
                <a:cxn ang="0">
                  <a:pos x="4529" y="987"/>
                </a:cxn>
                <a:cxn ang="0">
                  <a:pos x="4486" y="1076"/>
                </a:cxn>
                <a:cxn ang="0">
                  <a:pos x="4436" y="1165"/>
                </a:cxn>
                <a:cxn ang="0">
                  <a:pos x="4381" y="1250"/>
                </a:cxn>
                <a:cxn ang="0">
                  <a:pos x="4317" y="1334"/>
                </a:cxn>
                <a:cxn ang="0">
                  <a:pos x="4247" y="1415"/>
                </a:cxn>
                <a:cxn ang="0">
                  <a:pos x="4171" y="1491"/>
                </a:cxn>
                <a:cxn ang="0">
                  <a:pos x="4086" y="1563"/>
                </a:cxn>
                <a:cxn ang="0">
                  <a:pos x="3993" y="1631"/>
                </a:cxn>
                <a:cxn ang="0">
                  <a:pos x="3893" y="1694"/>
                </a:cxn>
                <a:cxn ang="0">
                  <a:pos x="3784" y="1749"/>
                </a:cxn>
                <a:cxn ang="0">
                  <a:pos x="3664" y="1798"/>
                </a:cxn>
                <a:cxn ang="0">
                  <a:pos x="3537" y="1840"/>
                </a:cxn>
                <a:cxn ang="0">
                  <a:pos x="3398" y="1872"/>
                </a:cxn>
                <a:cxn ang="0">
                  <a:pos x="3249" y="1894"/>
                </a:cxn>
                <a:cxn ang="0">
                  <a:pos x="3091" y="1909"/>
                </a:cxn>
                <a:cxn ang="0">
                  <a:pos x="3008" y="1911"/>
                </a:cxn>
                <a:cxn ang="0">
                  <a:pos x="2681" y="1922"/>
                </a:cxn>
                <a:cxn ang="0">
                  <a:pos x="2380" y="1943"/>
                </a:cxn>
                <a:cxn ang="0">
                  <a:pos x="2102" y="1974"/>
                </a:cxn>
                <a:cxn ang="0">
                  <a:pos x="1848" y="2014"/>
                </a:cxn>
                <a:cxn ang="0">
                  <a:pos x="1615" y="2066"/>
                </a:cxn>
                <a:cxn ang="0">
                  <a:pos x="1401" y="2127"/>
                </a:cxn>
                <a:cxn ang="0">
                  <a:pos x="1301" y="2161"/>
                </a:cxn>
                <a:cxn ang="0">
                  <a:pos x="1205" y="2198"/>
                </a:cxn>
                <a:cxn ang="0">
                  <a:pos x="1114" y="2237"/>
                </a:cxn>
                <a:cxn ang="0">
                  <a:pos x="1026" y="2280"/>
                </a:cxn>
                <a:cxn ang="0">
                  <a:pos x="942" y="2324"/>
                </a:cxn>
                <a:cxn ang="0">
                  <a:pos x="861" y="2372"/>
                </a:cxn>
                <a:cxn ang="0">
                  <a:pos x="785" y="2422"/>
                </a:cxn>
                <a:cxn ang="0">
                  <a:pos x="711" y="2476"/>
                </a:cxn>
                <a:cxn ang="0">
                  <a:pos x="639" y="2531"/>
                </a:cxn>
                <a:cxn ang="0">
                  <a:pos x="571" y="2589"/>
                </a:cxn>
                <a:cxn ang="0">
                  <a:pos x="506" y="2650"/>
                </a:cxn>
                <a:cxn ang="0">
                  <a:pos x="382" y="2779"/>
                </a:cxn>
                <a:cxn ang="0">
                  <a:pos x="265" y="2921"/>
                </a:cxn>
                <a:cxn ang="0">
                  <a:pos x="156" y="3073"/>
                </a:cxn>
                <a:cxn ang="0">
                  <a:pos x="52" y="3236"/>
                </a:cxn>
              </a:cxnLst>
              <a:rect l="0" t="0" r="r" b="b"/>
              <a:pathLst>
                <a:path w="4733" h="3323">
                  <a:moveTo>
                    <a:pt x="4733" y="0"/>
                  </a:moveTo>
                  <a:lnTo>
                    <a:pt x="4733" y="0"/>
                  </a:lnTo>
                  <a:lnTo>
                    <a:pt x="4733" y="21"/>
                  </a:lnTo>
                  <a:lnTo>
                    <a:pt x="4733" y="81"/>
                  </a:lnTo>
                  <a:lnTo>
                    <a:pt x="4732" y="123"/>
                  </a:lnTo>
                  <a:lnTo>
                    <a:pt x="4729" y="173"/>
                  </a:lnTo>
                  <a:lnTo>
                    <a:pt x="4725" y="231"/>
                  </a:lnTo>
                  <a:lnTo>
                    <a:pt x="4718" y="294"/>
                  </a:lnTo>
                  <a:lnTo>
                    <a:pt x="4710" y="364"/>
                  </a:lnTo>
                  <a:lnTo>
                    <a:pt x="4699" y="436"/>
                  </a:lnTo>
                  <a:lnTo>
                    <a:pt x="4683" y="516"/>
                  </a:lnTo>
                  <a:lnTo>
                    <a:pt x="4665" y="596"/>
                  </a:lnTo>
                  <a:lnTo>
                    <a:pt x="4643" y="680"/>
                  </a:lnTo>
                  <a:lnTo>
                    <a:pt x="4631" y="724"/>
                  </a:lnTo>
                  <a:lnTo>
                    <a:pt x="4617" y="767"/>
                  </a:lnTo>
                  <a:lnTo>
                    <a:pt x="4602" y="811"/>
                  </a:lnTo>
                  <a:lnTo>
                    <a:pt x="4586" y="855"/>
                  </a:lnTo>
                  <a:lnTo>
                    <a:pt x="4568" y="898"/>
                  </a:lnTo>
                  <a:lnTo>
                    <a:pt x="4550" y="943"/>
                  </a:lnTo>
                  <a:lnTo>
                    <a:pt x="4529" y="987"/>
                  </a:lnTo>
                  <a:lnTo>
                    <a:pt x="4509" y="1032"/>
                  </a:lnTo>
                  <a:lnTo>
                    <a:pt x="4486" y="1076"/>
                  </a:lnTo>
                  <a:lnTo>
                    <a:pt x="4461" y="1119"/>
                  </a:lnTo>
                  <a:lnTo>
                    <a:pt x="4436" y="1165"/>
                  </a:lnTo>
                  <a:lnTo>
                    <a:pt x="4409" y="1207"/>
                  </a:lnTo>
                  <a:lnTo>
                    <a:pt x="4381" y="1250"/>
                  </a:lnTo>
                  <a:lnTo>
                    <a:pt x="4350" y="1292"/>
                  </a:lnTo>
                  <a:lnTo>
                    <a:pt x="4317" y="1334"/>
                  </a:lnTo>
                  <a:lnTo>
                    <a:pt x="4284" y="1375"/>
                  </a:lnTo>
                  <a:lnTo>
                    <a:pt x="4247" y="1415"/>
                  </a:lnTo>
                  <a:lnTo>
                    <a:pt x="4210" y="1454"/>
                  </a:lnTo>
                  <a:lnTo>
                    <a:pt x="4171" y="1491"/>
                  </a:lnTo>
                  <a:lnTo>
                    <a:pt x="4129" y="1528"/>
                  </a:lnTo>
                  <a:lnTo>
                    <a:pt x="4086" y="1563"/>
                  </a:lnTo>
                  <a:lnTo>
                    <a:pt x="4041" y="1599"/>
                  </a:lnTo>
                  <a:lnTo>
                    <a:pt x="3993" y="1631"/>
                  </a:lnTo>
                  <a:lnTo>
                    <a:pt x="3945" y="1664"/>
                  </a:lnTo>
                  <a:lnTo>
                    <a:pt x="3893" y="1694"/>
                  </a:lnTo>
                  <a:lnTo>
                    <a:pt x="3839" y="1723"/>
                  </a:lnTo>
                  <a:lnTo>
                    <a:pt x="3784" y="1749"/>
                  </a:lnTo>
                  <a:lnTo>
                    <a:pt x="3725" y="1775"/>
                  </a:lnTo>
                  <a:lnTo>
                    <a:pt x="3664" y="1798"/>
                  </a:lnTo>
                  <a:lnTo>
                    <a:pt x="3602" y="1820"/>
                  </a:lnTo>
                  <a:lnTo>
                    <a:pt x="3537" y="1840"/>
                  </a:lnTo>
                  <a:lnTo>
                    <a:pt x="3469" y="1856"/>
                  </a:lnTo>
                  <a:lnTo>
                    <a:pt x="3398" y="1872"/>
                  </a:lnTo>
                  <a:lnTo>
                    <a:pt x="3326" y="1885"/>
                  </a:lnTo>
                  <a:lnTo>
                    <a:pt x="3249" y="1894"/>
                  </a:lnTo>
                  <a:lnTo>
                    <a:pt x="3171" y="1903"/>
                  </a:lnTo>
                  <a:lnTo>
                    <a:pt x="3091" y="1909"/>
                  </a:lnTo>
                  <a:lnTo>
                    <a:pt x="3008" y="1911"/>
                  </a:lnTo>
                  <a:lnTo>
                    <a:pt x="3008" y="1911"/>
                  </a:lnTo>
                  <a:lnTo>
                    <a:pt x="2841" y="1915"/>
                  </a:lnTo>
                  <a:lnTo>
                    <a:pt x="2681" y="1922"/>
                  </a:lnTo>
                  <a:lnTo>
                    <a:pt x="2527" y="1932"/>
                  </a:lnTo>
                  <a:lnTo>
                    <a:pt x="2380" y="1943"/>
                  </a:lnTo>
                  <a:lnTo>
                    <a:pt x="2238" y="1957"/>
                  </a:lnTo>
                  <a:lnTo>
                    <a:pt x="2102" y="1974"/>
                  </a:lnTo>
                  <a:lnTo>
                    <a:pt x="1973" y="1993"/>
                  </a:lnTo>
                  <a:lnTo>
                    <a:pt x="1848" y="2014"/>
                  </a:lnTo>
                  <a:lnTo>
                    <a:pt x="1729" y="2038"/>
                  </a:lnTo>
                  <a:lnTo>
                    <a:pt x="1615" y="2066"/>
                  </a:lnTo>
                  <a:lnTo>
                    <a:pt x="1507" y="2095"/>
                  </a:lnTo>
                  <a:lnTo>
                    <a:pt x="1401" y="2127"/>
                  </a:lnTo>
                  <a:lnTo>
                    <a:pt x="1351" y="2143"/>
                  </a:lnTo>
                  <a:lnTo>
                    <a:pt x="1301" y="2161"/>
                  </a:lnTo>
                  <a:lnTo>
                    <a:pt x="1253" y="2179"/>
                  </a:lnTo>
                  <a:lnTo>
                    <a:pt x="1205" y="2198"/>
                  </a:lnTo>
                  <a:lnTo>
                    <a:pt x="1160" y="2217"/>
                  </a:lnTo>
                  <a:lnTo>
                    <a:pt x="1114" y="2237"/>
                  </a:lnTo>
                  <a:lnTo>
                    <a:pt x="1069" y="2258"/>
                  </a:lnTo>
                  <a:lnTo>
                    <a:pt x="1026" y="2280"/>
                  </a:lnTo>
                  <a:lnTo>
                    <a:pt x="983" y="2301"/>
                  </a:lnTo>
                  <a:lnTo>
                    <a:pt x="942" y="2324"/>
                  </a:lnTo>
                  <a:lnTo>
                    <a:pt x="901" y="2348"/>
                  </a:lnTo>
                  <a:lnTo>
                    <a:pt x="861" y="2372"/>
                  </a:lnTo>
                  <a:lnTo>
                    <a:pt x="822" y="2397"/>
                  </a:lnTo>
                  <a:lnTo>
                    <a:pt x="785" y="2422"/>
                  </a:lnTo>
                  <a:lnTo>
                    <a:pt x="747" y="2448"/>
                  </a:lnTo>
                  <a:lnTo>
                    <a:pt x="711" y="2476"/>
                  </a:lnTo>
                  <a:lnTo>
                    <a:pt x="675" y="2503"/>
                  </a:lnTo>
                  <a:lnTo>
                    <a:pt x="639" y="2531"/>
                  </a:lnTo>
                  <a:lnTo>
                    <a:pt x="606" y="2560"/>
                  </a:lnTo>
                  <a:lnTo>
                    <a:pt x="571" y="2589"/>
                  </a:lnTo>
                  <a:lnTo>
                    <a:pt x="538" y="2619"/>
                  </a:lnTo>
                  <a:lnTo>
                    <a:pt x="506" y="2650"/>
                  </a:lnTo>
                  <a:lnTo>
                    <a:pt x="442" y="2713"/>
                  </a:lnTo>
                  <a:lnTo>
                    <a:pt x="382" y="2779"/>
                  </a:lnTo>
                  <a:lnTo>
                    <a:pt x="322" y="2849"/>
                  </a:lnTo>
                  <a:lnTo>
                    <a:pt x="265" y="2921"/>
                  </a:lnTo>
                  <a:lnTo>
                    <a:pt x="210" y="2996"/>
                  </a:lnTo>
                  <a:lnTo>
                    <a:pt x="156" y="3073"/>
                  </a:lnTo>
                  <a:lnTo>
                    <a:pt x="103" y="3154"/>
                  </a:lnTo>
                  <a:lnTo>
                    <a:pt x="52" y="3236"/>
                  </a:lnTo>
                  <a:lnTo>
                    <a:pt x="0" y="3323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</p:grpSp>
      <p:sp>
        <p:nvSpPr>
          <p:cNvPr id="1380466" name="Rectangle 114"/>
          <p:cNvSpPr>
            <a:spLocks noChangeArrowheads="1"/>
          </p:cNvSpPr>
          <p:nvPr/>
        </p:nvSpPr>
        <p:spPr bwMode="auto">
          <a:xfrm>
            <a:off x="4" y="1770063"/>
            <a:ext cx="10718800" cy="1689100"/>
          </a:xfrm>
          <a:prstGeom prst="rect">
            <a:avLst/>
          </a:prstGeom>
          <a:gradFill rotWithShape="1">
            <a:gsLst>
              <a:gs pos="0">
                <a:srgbClr val="00A8E4"/>
              </a:gs>
              <a:gs pos="100000">
                <a:srgbClr val="005078"/>
              </a:gs>
            </a:gsLst>
            <a:lin ang="5400000" scaled="1"/>
          </a:gradFill>
          <a:ln w="9525" algn="ctr">
            <a:noFill/>
            <a:miter lim="800000"/>
            <a:headEnd/>
            <a:tailEnd/>
          </a:ln>
          <a:effectLst/>
        </p:spPr>
        <p:txBody>
          <a:bodyPr wrap="none" lIns="90893" tIns="45454" rIns="90893" bIns="45454" anchor="ctr"/>
          <a:lstStyle/>
          <a:p>
            <a:endParaRPr lang="ko-KR" altLang="en-US"/>
          </a:p>
        </p:txBody>
      </p:sp>
      <p:pic>
        <p:nvPicPr>
          <p:cNvPr id="1380467" name="Picture 115" descr="영문간지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xmlns=""/>
              </a:ext>
            </a:extLst>
          </a:blip>
          <a:srcRect/>
          <a:stretch>
            <a:fillRect/>
          </a:stretch>
        </p:blipFill>
        <p:spPr bwMode="auto">
          <a:xfrm>
            <a:off x="336550" y="200135"/>
            <a:ext cx="3311526" cy="2225675"/>
          </a:xfrm>
          <a:prstGeom prst="rect">
            <a:avLst/>
          </a:prstGeom>
          <a:noFill/>
        </p:spPr>
      </p:pic>
      <p:sp>
        <p:nvSpPr>
          <p:cNvPr id="1380468" name="Rectangle 116" descr="좁은 수평선"/>
          <p:cNvSpPr>
            <a:spLocks noChangeArrowheads="1"/>
          </p:cNvSpPr>
          <p:nvPr/>
        </p:nvSpPr>
        <p:spPr bwMode="auto">
          <a:xfrm>
            <a:off x="0" y="-266701"/>
            <a:ext cx="10668000" cy="1181100"/>
          </a:xfrm>
          <a:prstGeom prst="rect">
            <a:avLst/>
          </a:prstGeom>
          <a:pattFill prst="narHorz">
            <a:fgClr>
              <a:schemeClr val="bg1">
                <a:alpha val="30000"/>
              </a:schemeClr>
            </a:fgClr>
            <a:bgClr>
              <a:schemeClr val="bg2">
                <a:alpha val="30000"/>
              </a:schemeClr>
            </a:bgClr>
          </a:pattFill>
          <a:ln w="9525">
            <a:noFill/>
            <a:miter lim="800000"/>
            <a:headEnd/>
            <a:tailEnd/>
          </a:ln>
          <a:effectLst/>
        </p:spPr>
        <p:txBody>
          <a:bodyPr wrap="none" lIns="90893" tIns="45454" rIns="90893" bIns="45454" anchor="ctr"/>
          <a:lstStyle/>
          <a:p>
            <a:endParaRPr lang="ko-KR" altLang="en-US"/>
          </a:p>
        </p:txBody>
      </p:sp>
      <p:sp>
        <p:nvSpPr>
          <p:cNvPr id="1380469" name="Rectangle 117" descr="어두운 상향 대각선"/>
          <p:cNvSpPr>
            <a:spLocks noChangeArrowheads="1"/>
          </p:cNvSpPr>
          <p:nvPr/>
        </p:nvSpPr>
        <p:spPr bwMode="auto">
          <a:xfrm>
            <a:off x="-19049" y="3670356"/>
            <a:ext cx="10701338" cy="492125"/>
          </a:xfrm>
          <a:prstGeom prst="rect">
            <a:avLst/>
          </a:prstGeom>
          <a:pattFill prst="dkUpDiag">
            <a:fgClr>
              <a:schemeClr val="bg1">
                <a:alpha val="30000"/>
              </a:schemeClr>
            </a:fgClr>
            <a:bgClr>
              <a:schemeClr val="bg2">
                <a:alpha val="30000"/>
              </a:schemeClr>
            </a:bgClr>
          </a:pattFill>
          <a:ln w="9525">
            <a:noFill/>
            <a:miter lim="800000"/>
            <a:headEnd/>
            <a:tailEnd/>
          </a:ln>
          <a:effectLst/>
        </p:spPr>
        <p:txBody>
          <a:bodyPr wrap="none" lIns="90893" tIns="45454" rIns="90893" bIns="45454" anchor="ctr"/>
          <a:lstStyle/>
          <a:p>
            <a:endParaRPr lang="ko-KR" altLang="en-US"/>
          </a:p>
        </p:txBody>
      </p:sp>
      <p:sp>
        <p:nvSpPr>
          <p:cNvPr id="1380470" name="Line 118"/>
          <p:cNvSpPr>
            <a:spLocks noChangeShapeType="1"/>
          </p:cNvSpPr>
          <p:nvPr/>
        </p:nvSpPr>
        <p:spPr bwMode="auto">
          <a:xfrm>
            <a:off x="39688" y="2566988"/>
            <a:ext cx="10668000" cy="0"/>
          </a:xfrm>
          <a:prstGeom prst="line">
            <a:avLst/>
          </a:prstGeom>
          <a:noFill/>
          <a:ln w="9525">
            <a:solidFill>
              <a:schemeClr val="tx1">
                <a:alpha val="30000"/>
              </a:schemeClr>
            </a:solidFill>
            <a:round/>
            <a:headEnd/>
            <a:tailEnd/>
          </a:ln>
          <a:effectLst/>
        </p:spPr>
        <p:txBody>
          <a:bodyPr lIns="90893" tIns="45454" rIns="90893" bIns="45454"/>
          <a:lstStyle/>
          <a:p>
            <a:endParaRPr lang="ko-KR" altLang="en-US"/>
          </a:p>
        </p:txBody>
      </p:sp>
      <p:sp>
        <p:nvSpPr>
          <p:cNvPr id="1380471" name="Line 119"/>
          <p:cNvSpPr>
            <a:spLocks noChangeShapeType="1"/>
          </p:cNvSpPr>
          <p:nvPr/>
        </p:nvSpPr>
        <p:spPr bwMode="auto">
          <a:xfrm>
            <a:off x="19051" y="2584450"/>
            <a:ext cx="10668000" cy="0"/>
          </a:xfrm>
          <a:prstGeom prst="line">
            <a:avLst/>
          </a:prstGeom>
          <a:noFill/>
          <a:ln w="9525">
            <a:solidFill>
              <a:srgbClr val="F8F8F8">
                <a:alpha val="60001"/>
              </a:srgbClr>
            </a:solidFill>
            <a:round/>
            <a:headEnd/>
            <a:tailEnd/>
          </a:ln>
          <a:effectLst/>
        </p:spPr>
        <p:txBody>
          <a:bodyPr lIns="90893" tIns="45454" rIns="90893" bIns="45454"/>
          <a:lstStyle/>
          <a:p>
            <a:endParaRPr lang="ko-KR" altLang="en-US"/>
          </a:p>
        </p:txBody>
      </p:sp>
      <p:grpSp>
        <p:nvGrpSpPr>
          <p:cNvPr id="1380472" name="Group 120"/>
          <p:cNvGrpSpPr>
            <a:grpSpLocks/>
          </p:cNvGrpSpPr>
          <p:nvPr/>
        </p:nvGrpSpPr>
        <p:grpSpPr bwMode="auto">
          <a:xfrm>
            <a:off x="0" y="3440223"/>
            <a:ext cx="10668000" cy="249237"/>
            <a:chOff x="0" y="3489"/>
            <a:chExt cx="5760" cy="145"/>
          </a:xfrm>
        </p:grpSpPr>
        <p:sp>
          <p:nvSpPr>
            <p:cNvPr id="1380473" name="Rectangle 121"/>
            <p:cNvSpPr>
              <a:spLocks noChangeArrowheads="1"/>
            </p:cNvSpPr>
            <p:nvPr/>
          </p:nvSpPr>
          <p:spPr bwMode="auto">
            <a:xfrm>
              <a:off x="0" y="3496"/>
              <a:ext cx="2880" cy="138"/>
            </a:xfrm>
            <a:prstGeom prst="rect">
              <a:avLst/>
            </a:prstGeom>
            <a:solidFill>
              <a:schemeClr val="tx1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380474" name="AutoShape 122"/>
            <p:cNvSpPr>
              <a:spLocks noChangeArrowheads="1"/>
            </p:cNvSpPr>
            <p:nvPr/>
          </p:nvSpPr>
          <p:spPr bwMode="auto">
            <a:xfrm flipH="1">
              <a:off x="0" y="3495"/>
              <a:ext cx="95" cy="137"/>
            </a:xfrm>
            <a:prstGeom prst="rtTriangle">
              <a:avLst/>
            </a:prstGeom>
            <a:solidFill>
              <a:srgbClr val="D2F1D1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380475" name="AutoShape 123"/>
            <p:cNvSpPr>
              <a:spLocks noChangeArrowheads="1"/>
            </p:cNvSpPr>
            <p:nvPr/>
          </p:nvSpPr>
          <p:spPr bwMode="auto">
            <a:xfrm flipH="1">
              <a:off x="95" y="3495"/>
              <a:ext cx="95" cy="137"/>
            </a:xfrm>
            <a:prstGeom prst="rtTriangle">
              <a:avLst/>
            </a:prstGeom>
            <a:solidFill>
              <a:srgbClr val="9FE19D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380476" name="AutoShape 124"/>
            <p:cNvSpPr>
              <a:spLocks noChangeArrowheads="1"/>
            </p:cNvSpPr>
            <p:nvPr/>
          </p:nvSpPr>
          <p:spPr bwMode="auto">
            <a:xfrm flipH="1">
              <a:off x="189" y="3495"/>
              <a:ext cx="95" cy="137"/>
            </a:xfrm>
            <a:prstGeom prst="rtTriangle">
              <a:avLst/>
            </a:prstGeom>
            <a:solidFill>
              <a:srgbClr val="AED0B5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380477" name="AutoShape 125"/>
            <p:cNvSpPr>
              <a:spLocks noChangeArrowheads="1"/>
            </p:cNvSpPr>
            <p:nvPr/>
          </p:nvSpPr>
          <p:spPr bwMode="auto">
            <a:xfrm flipH="1">
              <a:off x="285" y="3495"/>
              <a:ext cx="95" cy="137"/>
            </a:xfrm>
            <a:prstGeom prst="rtTriangle">
              <a:avLst/>
            </a:prstGeom>
            <a:solidFill>
              <a:srgbClr val="92C09C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380478" name="AutoShape 126"/>
            <p:cNvSpPr>
              <a:spLocks noChangeArrowheads="1"/>
            </p:cNvSpPr>
            <p:nvPr/>
          </p:nvSpPr>
          <p:spPr bwMode="auto">
            <a:xfrm flipH="1">
              <a:off x="381" y="3495"/>
              <a:ext cx="95" cy="137"/>
            </a:xfrm>
            <a:prstGeom prst="rtTriangle">
              <a:avLst/>
            </a:prstGeom>
            <a:solidFill>
              <a:srgbClr val="64A672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380479" name="AutoShape 127"/>
            <p:cNvSpPr>
              <a:spLocks noChangeArrowheads="1"/>
            </p:cNvSpPr>
            <p:nvPr/>
          </p:nvSpPr>
          <p:spPr bwMode="auto">
            <a:xfrm flipH="1">
              <a:off x="477" y="3495"/>
              <a:ext cx="95" cy="137"/>
            </a:xfrm>
            <a:prstGeom prst="rtTriangle">
              <a:avLst/>
            </a:prstGeom>
            <a:solidFill>
              <a:srgbClr val="53916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380480" name="AutoShape 128"/>
            <p:cNvSpPr>
              <a:spLocks noChangeArrowheads="1"/>
            </p:cNvSpPr>
            <p:nvPr/>
          </p:nvSpPr>
          <p:spPr bwMode="auto">
            <a:xfrm flipH="1">
              <a:off x="574" y="3495"/>
              <a:ext cx="94" cy="137"/>
            </a:xfrm>
            <a:prstGeom prst="rtTriangle">
              <a:avLst/>
            </a:prstGeom>
            <a:solidFill>
              <a:srgbClr val="3D6B47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380481" name="AutoShape 129"/>
            <p:cNvSpPr>
              <a:spLocks noChangeArrowheads="1"/>
            </p:cNvSpPr>
            <p:nvPr/>
          </p:nvSpPr>
          <p:spPr bwMode="auto">
            <a:xfrm flipH="1">
              <a:off x="670" y="3495"/>
              <a:ext cx="95" cy="137"/>
            </a:xfrm>
            <a:prstGeom prst="rtTriangle">
              <a:avLst/>
            </a:prstGeom>
            <a:solidFill>
              <a:srgbClr val="0F3C3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380482" name="AutoShape 130"/>
            <p:cNvSpPr>
              <a:spLocks noChangeArrowheads="1"/>
            </p:cNvSpPr>
            <p:nvPr/>
          </p:nvSpPr>
          <p:spPr bwMode="auto">
            <a:xfrm flipH="1">
              <a:off x="766" y="3495"/>
              <a:ext cx="95" cy="137"/>
            </a:xfrm>
            <a:prstGeom prst="rtTriangle">
              <a:avLst/>
            </a:prstGeom>
            <a:solidFill>
              <a:srgbClr val="134B4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380483" name="AutoShape 131"/>
            <p:cNvSpPr>
              <a:spLocks noChangeArrowheads="1"/>
            </p:cNvSpPr>
            <p:nvPr/>
          </p:nvSpPr>
          <p:spPr bwMode="auto">
            <a:xfrm flipH="1">
              <a:off x="862" y="3495"/>
              <a:ext cx="95" cy="137"/>
            </a:xfrm>
            <a:prstGeom prst="rtTriangle">
              <a:avLst/>
            </a:prstGeom>
            <a:solidFill>
              <a:srgbClr val="1D7279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380484" name="AutoShape 132"/>
            <p:cNvSpPr>
              <a:spLocks noChangeArrowheads="1"/>
            </p:cNvSpPr>
            <p:nvPr/>
          </p:nvSpPr>
          <p:spPr bwMode="auto">
            <a:xfrm flipH="1">
              <a:off x="958" y="3495"/>
              <a:ext cx="95" cy="137"/>
            </a:xfrm>
            <a:prstGeom prst="rtTriangle">
              <a:avLst/>
            </a:prstGeom>
            <a:solidFill>
              <a:srgbClr val="2AA3AC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380485" name="AutoShape 133"/>
            <p:cNvSpPr>
              <a:spLocks noChangeArrowheads="1"/>
            </p:cNvSpPr>
            <p:nvPr/>
          </p:nvSpPr>
          <p:spPr bwMode="auto">
            <a:xfrm flipH="1">
              <a:off x="1055" y="3495"/>
              <a:ext cx="94" cy="137"/>
            </a:xfrm>
            <a:prstGeom prst="rtTriangle">
              <a:avLst/>
            </a:prstGeom>
            <a:solidFill>
              <a:srgbClr val="41C7D1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380486" name="AutoShape 134"/>
            <p:cNvSpPr>
              <a:spLocks noChangeArrowheads="1"/>
            </p:cNvSpPr>
            <p:nvPr/>
          </p:nvSpPr>
          <p:spPr bwMode="auto">
            <a:xfrm flipH="1">
              <a:off x="1151" y="3495"/>
              <a:ext cx="95" cy="137"/>
            </a:xfrm>
            <a:prstGeom prst="rtTriangle">
              <a:avLst/>
            </a:prstGeom>
            <a:solidFill>
              <a:srgbClr val="68D2DA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380487" name="AutoShape 135"/>
            <p:cNvSpPr>
              <a:spLocks noChangeArrowheads="1"/>
            </p:cNvSpPr>
            <p:nvPr/>
          </p:nvSpPr>
          <p:spPr bwMode="auto">
            <a:xfrm flipH="1">
              <a:off x="1246" y="3495"/>
              <a:ext cx="94" cy="137"/>
            </a:xfrm>
            <a:prstGeom prst="rtTriangle">
              <a:avLst/>
            </a:prstGeom>
            <a:solidFill>
              <a:srgbClr val="43FFF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380488" name="AutoShape 136"/>
            <p:cNvSpPr>
              <a:spLocks noChangeArrowheads="1"/>
            </p:cNvSpPr>
            <p:nvPr/>
          </p:nvSpPr>
          <p:spPr bwMode="auto">
            <a:xfrm flipH="1">
              <a:off x="1340" y="3495"/>
              <a:ext cx="95" cy="137"/>
            </a:xfrm>
            <a:prstGeom prst="rtTriangle">
              <a:avLst/>
            </a:prstGeom>
            <a:solidFill>
              <a:srgbClr val="A1FFF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380489" name="AutoShape 137"/>
            <p:cNvSpPr>
              <a:spLocks noChangeArrowheads="1"/>
            </p:cNvSpPr>
            <p:nvPr/>
          </p:nvSpPr>
          <p:spPr bwMode="auto">
            <a:xfrm flipH="1">
              <a:off x="1434" y="3495"/>
              <a:ext cx="95" cy="137"/>
            </a:xfrm>
            <a:prstGeom prst="rtTriangle">
              <a:avLst/>
            </a:prstGeom>
            <a:solidFill>
              <a:srgbClr val="CCFFF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380490" name="AutoShape 138"/>
            <p:cNvSpPr>
              <a:spLocks noChangeArrowheads="1"/>
            </p:cNvSpPr>
            <p:nvPr/>
          </p:nvSpPr>
          <p:spPr bwMode="auto">
            <a:xfrm flipH="1">
              <a:off x="1530" y="3495"/>
              <a:ext cx="95" cy="137"/>
            </a:xfrm>
            <a:prstGeom prst="rtTriangle">
              <a:avLst/>
            </a:prstGeom>
            <a:solidFill>
              <a:srgbClr val="FFD5D5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380491" name="AutoShape 139"/>
            <p:cNvSpPr>
              <a:spLocks noChangeArrowheads="1"/>
            </p:cNvSpPr>
            <p:nvPr/>
          </p:nvSpPr>
          <p:spPr bwMode="auto">
            <a:xfrm flipH="1">
              <a:off x="1626" y="3495"/>
              <a:ext cx="96" cy="137"/>
            </a:xfrm>
            <a:prstGeom prst="rtTriangle">
              <a:avLst/>
            </a:prstGeom>
            <a:solidFill>
              <a:srgbClr val="FFA5A5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380492" name="AutoShape 140"/>
            <p:cNvSpPr>
              <a:spLocks noChangeArrowheads="1"/>
            </p:cNvSpPr>
            <p:nvPr/>
          </p:nvSpPr>
          <p:spPr bwMode="auto">
            <a:xfrm flipH="1">
              <a:off x="1723" y="3495"/>
              <a:ext cx="94" cy="137"/>
            </a:xfrm>
            <a:prstGeom prst="rtTriangle">
              <a:avLst/>
            </a:prstGeom>
            <a:solidFill>
              <a:srgbClr val="FF8787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380493" name="AutoShape 141"/>
            <p:cNvSpPr>
              <a:spLocks noChangeArrowheads="1"/>
            </p:cNvSpPr>
            <p:nvPr/>
          </p:nvSpPr>
          <p:spPr bwMode="auto">
            <a:xfrm flipH="1">
              <a:off x="1819" y="3495"/>
              <a:ext cx="95" cy="137"/>
            </a:xfrm>
            <a:prstGeom prst="rtTriangle">
              <a:avLst/>
            </a:prstGeom>
            <a:solidFill>
              <a:srgbClr val="FF4B4B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380494" name="AutoShape 142"/>
            <p:cNvSpPr>
              <a:spLocks noChangeArrowheads="1"/>
            </p:cNvSpPr>
            <p:nvPr/>
          </p:nvSpPr>
          <p:spPr bwMode="auto">
            <a:xfrm flipH="1">
              <a:off x="1915" y="3495"/>
              <a:ext cx="95" cy="137"/>
            </a:xfrm>
            <a:prstGeom prst="rtTriangle">
              <a:avLst/>
            </a:prstGeom>
            <a:solidFill>
              <a:srgbClr val="FF0B0B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380495" name="AutoShape 143"/>
            <p:cNvSpPr>
              <a:spLocks noChangeArrowheads="1"/>
            </p:cNvSpPr>
            <p:nvPr/>
          </p:nvSpPr>
          <p:spPr bwMode="auto">
            <a:xfrm flipH="1">
              <a:off x="2011" y="3495"/>
              <a:ext cx="95" cy="137"/>
            </a:xfrm>
            <a:prstGeom prst="rtTriangle">
              <a:avLst/>
            </a:prstGeom>
            <a:solidFill>
              <a:srgbClr val="D6000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380496" name="AutoShape 144"/>
            <p:cNvSpPr>
              <a:spLocks noChangeArrowheads="1"/>
            </p:cNvSpPr>
            <p:nvPr/>
          </p:nvSpPr>
          <p:spPr bwMode="auto">
            <a:xfrm flipH="1">
              <a:off x="2107" y="3495"/>
              <a:ext cx="96" cy="137"/>
            </a:xfrm>
            <a:prstGeom prst="rtTriangle">
              <a:avLst/>
            </a:prstGeom>
            <a:solidFill>
              <a:srgbClr val="A2000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380497" name="AutoShape 145"/>
            <p:cNvSpPr>
              <a:spLocks noChangeArrowheads="1"/>
            </p:cNvSpPr>
            <p:nvPr/>
          </p:nvSpPr>
          <p:spPr bwMode="auto">
            <a:xfrm flipH="1">
              <a:off x="2204" y="3495"/>
              <a:ext cx="94" cy="137"/>
            </a:xfrm>
            <a:prstGeom prst="rtTriangle">
              <a:avLst/>
            </a:prstGeom>
            <a:solidFill>
              <a:srgbClr val="70000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380498" name="AutoShape 146"/>
            <p:cNvSpPr>
              <a:spLocks noChangeArrowheads="1"/>
            </p:cNvSpPr>
            <p:nvPr/>
          </p:nvSpPr>
          <p:spPr bwMode="auto">
            <a:xfrm flipH="1">
              <a:off x="2300" y="3495"/>
              <a:ext cx="95" cy="137"/>
            </a:xfrm>
            <a:prstGeom prst="rtTriangle">
              <a:avLst/>
            </a:prstGeom>
            <a:solidFill>
              <a:srgbClr val="5E000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380499" name="AutoShape 147"/>
            <p:cNvSpPr>
              <a:spLocks noChangeArrowheads="1"/>
            </p:cNvSpPr>
            <p:nvPr/>
          </p:nvSpPr>
          <p:spPr bwMode="auto">
            <a:xfrm flipH="1">
              <a:off x="2396" y="3495"/>
              <a:ext cx="95" cy="137"/>
            </a:xfrm>
            <a:prstGeom prst="rtTriangle">
              <a:avLst/>
            </a:prstGeom>
            <a:solidFill>
              <a:srgbClr val="5D3B8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380500" name="AutoShape 148"/>
            <p:cNvSpPr>
              <a:spLocks noChangeArrowheads="1"/>
            </p:cNvSpPr>
            <p:nvPr/>
          </p:nvSpPr>
          <p:spPr bwMode="auto">
            <a:xfrm flipH="1">
              <a:off x="2497" y="3496"/>
              <a:ext cx="95" cy="138"/>
            </a:xfrm>
            <a:prstGeom prst="rtTriangle">
              <a:avLst/>
            </a:prstGeom>
            <a:solidFill>
              <a:srgbClr val="7248B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380501" name="AutoShape 149"/>
            <p:cNvSpPr>
              <a:spLocks noChangeArrowheads="1"/>
            </p:cNvSpPr>
            <p:nvPr/>
          </p:nvSpPr>
          <p:spPr bwMode="auto">
            <a:xfrm flipH="1">
              <a:off x="2593" y="3496"/>
              <a:ext cx="95" cy="138"/>
            </a:xfrm>
            <a:prstGeom prst="rtTriangle">
              <a:avLst/>
            </a:prstGeom>
            <a:solidFill>
              <a:srgbClr val="8B67C1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380502" name="AutoShape 150"/>
            <p:cNvSpPr>
              <a:spLocks noChangeArrowheads="1"/>
            </p:cNvSpPr>
            <p:nvPr/>
          </p:nvSpPr>
          <p:spPr bwMode="auto">
            <a:xfrm flipH="1">
              <a:off x="2689" y="3496"/>
              <a:ext cx="95" cy="138"/>
            </a:xfrm>
            <a:prstGeom prst="rtTriangle">
              <a:avLst/>
            </a:prstGeom>
            <a:solidFill>
              <a:srgbClr val="BCA7DB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380503" name="AutoShape 151"/>
            <p:cNvSpPr>
              <a:spLocks noChangeArrowheads="1"/>
            </p:cNvSpPr>
            <p:nvPr/>
          </p:nvSpPr>
          <p:spPr bwMode="auto">
            <a:xfrm flipH="1">
              <a:off x="2785" y="3496"/>
              <a:ext cx="95" cy="138"/>
            </a:xfrm>
            <a:prstGeom prst="rtTriangle">
              <a:avLst/>
            </a:prstGeom>
            <a:solidFill>
              <a:srgbClr val="CAB9E3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380504" name="Rectangle 152"/>
            <p:cNvSpPr>
              <a:spLocks noChangeArrowheads="1"/>
            </p:cNvSpPr>
            <p:nvPr/>
          </p:nvSpPr>
          <p:spPr bwMode="auto">
            <a:xfrm>
              <a:off x="2880" y="3491"/>
              <a:ext cx="2880" cy="137"/>
            </a:xfrm>
            <a:prstGeom prst="rect">
              <a:avLst/>
            </a:prstGeom>
            <a:solidFill>
              <a:schemeClr val="tx1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380505" name="AutoShape 153"/>
            <p:cNvSpPr>
              <a:spLocks noChangeArrowheads="1"/>
            </p:cNvSpPr>
            <p:nvPr/>
          </p:nvSpPr>
          <p:spPr bwMode="auto">
            <a:xfrm flipH="1">
              <a:off x="2880" y="3489"/>
              <a:ext cx="95" cy="138"/>
            </a:xfrm>
            <a:prstGeom prst="rtTriangle">
              <a:avLst/>
            </a:prstGeom>
            <a:solidFill>
              <a:srgbClr val="D2F1D1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380506" name="AutoShape 154"/>
            <p:cNvSpPr>
              <a:spLocks noChangeArrowheads="1"/>
            </p:cNvSpPr>
            <p:nvPr/>
          </p:nvSpPr>
          <p:spPr bwMode="auto">
            <a:xfrm flipH="1">
              <a:off x="2975" y="3489"/>
              <a:ext cx="95" cy="138"/>
            </a:xfrm>
            <a:prstGeom prst="rtTriangle">
              <a:avLst/>
            </a:prstGeom>
            <a:solidFill>
              <a:srgbClr val="9FE19D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380507" name="AutoShape 155"/>
            <p:cNvSpPr>
              <a:spLocks noChangeArrowheads="1"/>
            </p:cNvSpPr>
            <p:nvPr/>
          </p:nvSpPr>
          <p:spPr bwMode="auto">
            <a:xfrm flipH="1">
              <a:off x="3069" y="3489"/>
              <a:ext cx="95" cy="138"/>
            </a:xfrm>
            <a:prstGeom prst="rtTriangle">
              <a:avLst/>
            </a:prstGeom>
            <a:solidFill>
              <a:srgbClr val="AED0B5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380508" name="AutoShape 156"/>
            <p:cNvSpPr>
              <a:spLocks noChangeArrowheads="1"/>
            </p:cNvSpPr>
            <p:nvPr/>
          </p:nvSpPr>
          <p:spPr bwMode="auto">
            <a:xfrm flipH="1">
              <a:off x="3165" y="3489"/>
              <a:ext cx="95" cy="138"/>
            </a:xfrm>
            <a:prstGeom prst="rtTriangle">
              <a:avLst/>
            </a:prstGeom>
            <a:solidFill>
              <a:srgbClr val="92C09C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380509" name="AutoShape 157"/>
            <p:cNvSpPr>
              <a:spLocks noChangeArrowheads="1"/>
            </p:cNvSpPr>
            <p:nvPr/>
          </p:nvSpPr>
          <p:spPr bwMode="auto">
            <a:xfrm flipH="1">
              <a:off x="3261" y="3489"/>
              <a:ext cx="95" cy="138"/>
            </a:xfrm>
            <a:prstGeom prst="rtTriangle">
              <a:avLst/>
            </a:prstGeom>
            <a:solidFill>
              <a:srgbClr val="64A672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380510" name="AutoShape 158"/>
            <p:cNvSpPr>
              <a:spLocks noChangeArrowheads="1"/>
            </p:cNvSpPr>
            <p:nvPr/>
          </p:nvSpPr>
          <p:spPr bwMode="auto">
            <a:xfrm flipH="1">
              <a:off x="3357" y="3489"/>
              <a:ext cx="95" cy="138"/>
            </a:xfrm>
            <a:prstGeom prst="rtTriangle">
              <a:avLst/>
            </a:prstGeom>
            <a:solidFill>
              <a:srgbClr val="53916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380511" name="AutoShape 159"/>
            <p:cNvSpPr>
              <a:spLocks noChangeArrowheads="1"/>
            </p:cNvSpPr>
            <p:nvPr/>
          </p:nvSpPr>
          <p:spPr bwMode="auto">
            <a:xfrm flipH="1">
              <a:off x="3454" y="3489"/>
              <a:ext cx="94" cy="138"/>
            </a:xfrm>
            <a:prstGeom prst="rtTriangle">
              <a:avLst/>
            </a:prstGeom>
            <a:solidFill>
              <a:srgbClr val="3D6B47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380512" name="AutoShape 160"/>
            <p:cNvSpPr>
              <a:spLocks noChangeArrowheads="1"/>
            </p:cNvSpPr>
            <p:nvPr/>
          </p:nvSpPr>
          <p:spPr bwMode="auto">
            <a:xfrm flipH="1">
              <a:off x="3550" y="3489"/>
              <a:ext cx="95" cy="138"/>
            </a:xfrm>
            <a:prstGeom prst="rtTriangle">
              <a:avLst/>
            </a:prstGeom>
            <a:solidFill>
              <a:srgbClr val="0F3C3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380513" name="AutoShape 161"/>
            <p:cNvSpPr>
              <a:spLocks noChangeArrowheads="1"/>
            </p:cNvSpPr>
            <p:nvPr/>
          </p:nvSpPr>
          <p:spPr bwMode="auto">
            <a:xfrm flipH="1">
              <a:off x="3646" y="3489"/>
              <a:ext cx="95" cy="138"/>
            </a:xfrm>
            <a:prstGeom prst="rtTriangle">
              <a:avLst/>
            </a:prstGeom>
            <a:solidFill>
              <a:srgbClr val="134B4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380514" name="AutoShape 162"/>
            <p:cNvSpPr>
              <a:spLocks noChangeArrowheads="1"/>
            </p:cNvSpPr>
            <p:nvPr/>
          </p:nvSpPr>
          <p:spPr bwMode="auto">
            <a:xfrm flipH="1">
              <a:off x="3742" y="3489"/>
              <a:ext cx="95" cy="138"/>
            </a:xfrm>
            <a:prstGeom prst="rtTriangle">
              <a:avLst/>
            </a:prstGeom>
            <a:solidFill>
              <a:srgbClr val="1D7279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380515" name="AutoShape 163"/>
            <p:cNvSpPr>
              <a:spLocks noChangeArrowheads="1"/>
            </p:cNvSpPr>
            <p:nvPr/>
          </p:nvSpPr>
          <p:spPr bwMode="auto">
            <a:xfrm flipH="1">
              <a:off x="3838" y="3489"/>
              <a:ext cx="95" cy="138"/>
            </a:xfrm>
            <a:prstGeom prst="rtTriangle">
              <a:avLst/>
            </a:prstGeom>
            <a:solidFill>
              <a:srgbClr val="2AA3AC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380516" name="AutoShape 164"/>
            <p:cNvSpPr>
              <a:spLocks noChangeArrowheads="1"/>
            </p:cNvSpPr>
            <p:nvPr/>
          </p:nvSpPr>
          <p:spPr bwMode="auto">
            <a:xfrm flipH="1">
              <a:off x="3935" y="3489"/>
              <a:ext cx="94" cy="138"/>
            </a:xfrm>
            <a:prstGeom prst="rtTriangle">
              <a:avLst/>
            </a:prstGeom>
            <a:solidFill>
              <a:srgbClr val="41C7D1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380517" name="AutoShape 165"/>
            <p:cNvSpPr>
              <a:spLocks noChangeArrowheads="1"/>
            </p:cNvSpPr>
            <p:nvPr/>
          </p:nvSpPr>
          <p:spPr bwMode="auto">
            <a:xfrm flipH="1">
              <a:off x="4031" y="3489"/>
              <a:ext cx="95" cy="138"/>
            </a:xfrm>
            <a:prstGeom prst="rtTriangle">
              <a:avLst/>
            </a:prstGeom>
            <a:solidFill>
              <a:srgbClr val="68D2DA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380518" name="AutoShape 166"/>
            <p:cNvSpPr>
              <a:spLocks noChangeArrowheads="1"/>
            </p:cNvSpPr>
            <p:nvPr/>
          </p:nvSpPr>
          <p:spPr bwMode="auto">
            <a:xfrm flipH="1">
              <a:off x="4126" y="3489"/>
              <a:ext cx="94" cy="138"/>
            </a:xfrm>
            <a:prstGeom prst="rtTriangle">
              <a:avLst/>
            </a:prstGeom>
            <a:solidFill>
              <a:srgbClr val="43FFF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380519" name="AutoShape 167"/>
            <p:cNvSpPr>
              <a:spLocks noChangeArrowheads="1"/>
            </p:cNvSpPr>
            <p:nvPr/>
          </p:nvSpPr>
          <p:spPr bwMode="auto">
            <a:xfrm flipH="1">
              <a:off x="4220" y="3489"/>
              <a:ext cx="95" cy="138"/>
            </a:xfrm>
            <a:prstGeom prst="rtTriangle">
              <a:avLst/>
            </a:prstGeom>
            <a:solidFill>
              <a:srgbClr val="A1FFF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380520" name="AutoShape 168"/>
            <p:cNvSpPr>
              <a:spLocks noChangeArrowheads="1"/>
            </p:cNvSpPr>
            <p:nvPr/>
          </p:nvSpPr>
          <p:spPr bwMode="auto">
            <a:xfrm flipH="1">
              <a:off x="4314" y="3489"/>
              <a:ext cx="95" cy="138"/>
            </a:xfrm>
            <a:prstGeom prst="rtTriangle">
              <a:avLst/>
            </a:prstGeom>
            <a:solidFill>
              <a:srgbClr val="CCFFF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380521" name="AutoShape 169"/>
            <p:cNvSpPr>
              <a:spLocks noChangeArrowheads="1"/>
            </p:cNvSpPr>
            <p:nvPr/>
          </p:nvSpPr>
          <p:spPr bwMode="auto">
            <a:xfrm flipH="1">
              <a:off x="4410" y="3489"/>
              <a:ext cx="95" cy="138"/>
            </a:xfrm>
            <a:prstGeom prst="rtTriangle">
              <a:avLst/>
            </a:prstGeom>
            <a:solidFill>
              <a:srgbClr val="FFD5D5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380522" name="AutoShape 170"/>
            <p:cNvSpPr>
              <a:spLocks noChangeArrowheads="1"/>
            </p:cNvSpPr>
            <p:nvPr/>
          </p:nvSpPr>
          <p:spPr bwMode="auto">
            <a:xfrm flipH="1">
              <a:off x="4506" y="3489"/>
              <a:ext cx="96" cy="138"/>
            </a:xfrm>
            <a:prstGeom prst="rtTriangle">
              <a:avLst/>
            </a:prstGeom>
            <a:solidFill>
              <a:srgbClr val="FFA5A5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380523" name="AutoShape 171"/>
            <p:cNvSpPr>
              <a:spLocks noChangeArrowheads="1"/>
            </p:cNvSpPr>
            <p:nvPr/>
          </p:nvSpPr>
          <p:spPr bwMode="auto">
            <a:xfrm flipH="1">
              <a:off x="4603" y="3489"/>
              <a:ext cx="94" cy="138"/>
            </a:xfrm>
            <a:prstGeom prst="rtTriangle">
              <a:avLst/>
            </a:prstGeom>
            <a:solidFill>
              <a:srgbClr val="FF8787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380524" name="AutoShape 172"/>
            <p:cNvSpPr>
              <a:spLocks noChangeArrowheads="1"/>
            </p:cNvSpPr>
            <p:nvPr/>
          </p:nvSpPr>
          <p:spPr bwMode="auto">
            <a:xfrm flipH="1">
              <a:off x="4699" y="3489"/>
              <a:ext cx="95" cy="138"/>
            </a:xfrm>
            <a:prstGeom prst="rtTriangle">
              <a:avLst/>
            </a:prstGeom>
            <a:solidFill>
              <a:srgbClr val="FF4B4B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380525" name="AutoShape 173"/>
            <p:cNvSpPr>
              <a:spLocks noChangeArrowheads="1"/>
            </p:cNvSpPr>
            <p:nvPr/>
          </p:nvSpPr>
          <p:spPr bwMode="auto">
            <a:xfrm flipH="1">
              <a:off x="4795" y="3489"/>
              <a:ext cx="95" cy="138"/>
            </a:xfrm>
            <a:prstGeom prst="rtTriangle">
              <a:avLst/>
            </a:prstGeom>
            <a:solidFill>
              <a:srgbClr val="FF0B0B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380526" name="AutoShape 174"/>
            <p:cNvSpPr>
              <a:spLocks noChangeArrowheads="1"/>
            </p:cNvSpPr>
            <p:nvPr/>
          </p:nvSpPr>
          <p:spPr bwMode="auto">
            <a:xfrm flipH="1">
              <a:off x="4891" y="3489"/>
              <a:ext cx="95" cy="138"/>
            </a:xfrm>
            <a:prstGeom prst="rtTriangle">
              <a:avLst/>
            </a:prstGeom>
            <a:solidFill>
              <a:srgbClr val="D6000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380527" name="AutoShape 175"/>
            <p:cNvSpPr>
              <a:spLocks noChangeArrowheads="1"/>
            </p:cNvSpPr>
            <p:nvPr/>
          </p:nvSpPr>
          <p:spPr bwMode="auto">
            <a:xfrm flipH="1">
              <a:off x="4987" y="3489"/>
              <a:ext cx="96" cy="138"/>
            </a:xfrm>
            <a:prstGeom prst="rtTriangle">
              <a:avLst/>
            </a:prstGeom>
            <a:solidFill>
              <a:srgbClr val="A2000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380528" name="AutoShape 176"/>
            <p:cNvSpPr>
              <a:spLocks noChangeArrowheads="1"/>
            </p:cNvSpPr>
            <p:nvPr/>
          </p:nvSpPr>
          <p:spPr bwMode="auto">
            <a:xfrm flipH="1">
              <a:off x="5084" y="3489"/>
              <a:ext cx="94" cy="138"/>
            </a:xfrm>
            <a:prstGeom prst="rtTriangle">
              <a:avLst/>
            </a:prstGeom>
            <a:solidFill>
              <a:srgbClr val="70000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380529" name="AutoShape 177"/>
            <p:cNvSpPr>
              <a:spLocks noChangeArrowheads="1"/>
            </p:cNvSpPr>
            <p:nvPr/>
          </p:nvSpPr>
          <p:spPr bwMode="auto">
            <a:xfrm flipH="1">
              <a:off x="5180" y="3489"/>
              <a:ext cx="95" cy="138"/>
            </a:xfrm>
            <a:prstGeom prst="rtTriangle">
              <a:avLst/>
            </a:prstGeom>
            <a:solidFill>
              <a:srgbClr val="5E000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380530" name="AutoShape 178"/>
            <p:cNvSpPr>
              <a:spLocks noChangeArrowheads="1"/>
            </p:cNvSpPr>
            <p:nvPr/>
          </p:nvSpPr>
          <p:spPr bwMode="auto">
            <a:xfrm flipH="1">
              <a:off x="5276" y="3489"/>
              <a:ext cx="95" cy="138"/>
            </a:xfrm>
            <a:prstGeom prst="rtTriangle">
              <a:avLst/>
            </a:prstGeom>
            <a:solidFill>
              <a:srgbClr val="5D3B8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380531" name="AutoShape 179"/>
            <p:cNvSpPr>
              <a:spLocks noChangeArrowheads="1"/>
            </p:cNvSpPr>
            <p:nvPr/>
          </p:nvSpPr>
          <p:spPr bwMode="auto">
            <a:xfrm flipH="1">
              <a:off x="5377" y="3491"/>
              <a:ext cx="95" cy="137"/>
            </a:xfrm>
            <a:prstGeom prst="rtTriangle">
              <a:avLst/>
            </a:prstGeom>
            <a:solidFill>
              <a:srgbClr val="7248B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380532" name="AutoShape 180"/>
            <p:cNvSpPr>
              <a:spLocks noChangeArrowheads="1"/>
            </p:cNvSpPr>
            <p:nvPr/>
          </p:nvSpPr>
          <p:spPr bwMode="auto">
            <a:xfrm flipH="1">
              <a:off x="5473" y="3491"/>
              <a:ext cx="95" cy="137"/>
            </a:xfrm>
            <a:prstGeom prst="rtTriangle">
              <a:avLst/>
            </a:prstGeom>
            <a:solidFill>
              <a:srgbClr val="8B67C1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380533" name="AutoShape 181"/>
            <p:cNvSpPr>
              <a:spLocks noChangeArrowheads="1"/>
            </p:cNvSpPr>
            <p:nvPr/>
          </p:nvSpPr>
          <p:spPr bwMode="auto">
            <a:xfrm flipH="1">
              <a:off x="5569" y="3491"/>
              <a:ext cx="95" cy="137"/>
            </a:xfrm>
            <a:prstGeom prst="rtTriangle">
              <a:avLst/>
            </a:prstGeom>
            <a:solidFill>
              <a:srgbClr val="BCA7DB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380534" name="AutoShape 182"/>
            <p:cNvSpPr>
              <a:spLocks noChangeArrowheads="1"/>
            </p:cNvSpPr>
            <p:nvPr/>
          </p:nvSpPr>
          <p:spPr bwMode="auto">
            <a:xfrm flipH="1">
              <a:off x="5665" y="3491"/>
              <a:ext cx="95" cy="137"/>
            </a:xfrm>
            <a:prstGeom prst="rtTriangle">
              <a:avLst/>
            </a:prstGeom>
            <a:solidFill>
              <a:srgbClr val="CAB9E3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</p:grpSp>
    </p:spTree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세로 제목 및 텍스트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세로 제목 1"/>
          <p:cNvSpPr>
            <a:spLocks noGrp="1"/>
          </p:cNvSpPr>
          <p:nvPr>
            <p:ph type="title" orient="vert"/>
          </p:nvPr>
        </p:nvSpPr>
        <p:spPr>
          <a:xfrm>
            <a:off x="7734300" y="296869"/>
            <a:ext cx="2400300" cy="6340475"/>
          </a:xfrm>
          <a:prstGeom prst="rect">
            <a:avLst/>
          </a:prstGeom>
        </p:spPr>
        <p:txBody>
          <a:bodyPr vert="eaVert" lIns="90893" tIns="45454" rIns="90893" bIns="45454"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세로 텍스트 개체 틀 2"/>
          <p:cNvSpPr>
            <a:spLocks noGrp="1"/>
          </p:cNvSpPr>
          <p:nvPr>
            <p:ph type="body" orient="vert" idx="1"/>
          </p:nvPr>
        </p:nvSpPr>
        <p:spPr>
          <a:xfrm>
            <a:off x="533400" y="296869"/>
            <a:ext cx="7048500" cy="6340475"/>
          </a:xfrm>
          <a:prstGeom prst="rect">
            <a:avLst/>
          </a:prstGeom>
        </p:spPr>
        <p:txBody>
          <a:bodyPr vert="eaVert" lIns="90893" tIns="45454" rIns="90893" bIns="45454"/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</p:spTree>
  </p:cSld>
  <p:clrMapOvr>
    <a:masterClrMapping/>
  </p:clrMapOvr>
</p:sldLayout>
</file>

<file path=ppt/slideLayouts/slideLayout25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제목 및 내용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533400" y="296863"/>
            <a:ext cx="9601200" cy="1238250"/>
          </a:xfrm>
          <a:prstGeom prst="rect">
            <a:avLst/>
          </a:prstGeom>
        </p:spPr>
        <p:txBody>
          <a:bodyPr lIns="90893" tIns="45454" rIns="90893" bIns="45454"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내용 개체 틀 2"/>
          <p:cNvSpPr>
            <a:spLocks noGrp="1"/>
          </p:cNvSpPr>
          <p:nvPr>
            <p:ph idx="1"/>
          </p:nvPr>
        </p:nvSpPr>
        <p:spPr>
          <a:xfrm>
            <a:off x="533400" y="1733553"/>
            <a:ext cx="9601200" cy="4903789"/>
          </a:xfrm>
          <a:prstGeom prst="rect">
            <a:avLst/>
          </a:prstGeom>
        </p:spPr>
        <p:txBody>
          <a:bodyPr lIns="90893" tIns="45454" rIns="90893" bIns="45454"/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</p:spTree>
  </p:cSld>
  <p:clrMapOvr>
    <a:masterClrMapping/>
  </p:clrMapOvr>
</p:sldLayout>
</file>

<file path=ppt/slideLayouts/slideLayout25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구역 머리글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842963" y="4773613"/>
            <a:ext cx="9067800" cy="1476375"/>
          </a:xfrm>
          <a:prstGeom prst="rect">
            <a:avLst/>
          </a:prstGeom>
        </p:spPr>
        <p:txBody>
          <a:bodyPr lIns="90893" tIns="45454" rIns="90893" bIns="45454" anchor="t"/>
          <a:lstStyle>
            <a:lvl1pPr algn="l">
              <a:defRPr sz="4000" b="1" cap="all"/>
            </a:lvl1pPr>
          </a:lstStyle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텍스트 개체 틀 2"/>
          <p:cNvSpPr>
            <a:spLocks noGrp="1"/>
          </p:cNvSpPr>
          <p:nvPr>
            <p:ph type="body" idx="1"/>
          </p:nvPr>
        </p:nvSpPr>
        <p:spPr>
          <a:xfrm>
            <a:off x="842963" y="3149639"/>
            <a:ext cx="9067800" cy="1624013"/>
          </a:xfrm>
          <a:prstGeom prst="rect">
            <a:avLst/>
          </a:prstGeom>
        </p:spPr>
        <p:txBody>
          <a:bodyPr lIns="90893" tIns="45454" rIns="90893" bIns="45454" anchor="b"/>
          <a:lstStyle>
            <a:lvl1pPr marL="0" indent="0">
              <a:buNone/>
              <a:defRPr sz="2100"/>
            </a:lvl1pPr>
            <a:lvl2pPr marL="454488" indent="0">
              <a:buNone/>
              <a:defRPr sz="1800"/>
            </a:lvl2pPr>
            <a:lvl3pPr marL="908945" indent="0">
              <a:buNone/>
              <a:defRPr sz="1600"/>
            </a:lvl3pPr>
            <a:lvl4pPr marL="1363412" indent="0">
              <a:buNone/>
              <a:defRPr sz="1400"/>
            </a:lvl4pPr>
            <a:lvl5pPr marL="1817867" indent="0">
              <a:buNone/>
              <a:defRPr sz="1400"/>
            </a:lvl5pPr>
            <a:lvl6pPr marL="2272338" indent="0">
              <a:buNone/>
              <a:defRPr sz="1400"/>
            </a:lvl6pPr>
            <a:lvl7pPr marL="2726806" indent="0">
              <a:buNone/>
              <a:defRPr sz="1400"/>
            </a:lvl7pPr>
            <a:lvl8pPr marL="3181264" indent="0">
              <a:buNone/>
              <a:defRPr sz="1400"/>
            </a:lvl8pPr>
            <a:lvl9pPr marL="3635747" indent="0">
              <a:buNone/>
              <a:defRPr sz="14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</p:spTree>
  </p:cSld>
  <p:clrMapOvr>
    <a:masterClrMapping/>
  </p:clrMapOvr>
</p:sldLayout>
</file>

<file path=ppt/slideLayouts/slideLayout25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콘텐츠 2개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533400" y="296863"/>
            <a:ext cx="9601200" cy="1238250"/>
          </a:xfrm>
          <a:prstGeom prst="rect">
            <a:avLst/>
          </a:prstGeom>
        </p:spPr>
        <p:txBody>
          <a:bodyPr lIns="90893" tIns="45454" rIns="90893" bIns="45454"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내용 개체 틀 2"/>
          <p:cNvSpPr>
            <a:spLocks noGrp="1"/>
          </p:cNvSpPr>
          <p:nvPr>
            <p:ph sz="half" idx="1"/>
          </p:nvPr>
        </p:nvSpPr>
        <p:spPr>
          <a:xfrm>
            <a:off x="533407" y="1733553"/>
            <a:ext cx="4724400" cy="4903789"/>
          </a:xfrm>
          <a:prstGeom prst="rect">
            <a:avLst/>
          </a:prstGeom>
        </p:spPr>
        <p:txBody>
          <a:bodyPr lIns="90893" tIns="45454" rIns="90893" bIns="45454"/>
          <a:lstStyle>
            <a:lvl1pPr>
              <a:defRPr sz="2800"/>
            </a:lvl1pPr>
            <a:lvl2pPr>
              <a:defRPr sz="2400"/>
            </a:lvl2pPr>
            <a:lvl3pPr>
              <a:defRPr sz="21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4" name="내용 개체 틀 3"/>
          <p:cNvSpPr>
            <a:spLocks noGrp="1"/>
          </p:cNvSpPr>
          <p:nvPr>
            <p:ph sz="half" idx="2"/>
          </p:nvPr>
        </p:nvSpPr>
        <p:spPr>
          <a:xfrm>
            <a:off x="5410200" y="1733553"/>
            <a:ext cx="4724400" cy="4903789"/>
          </a:xfrm>
          <a:prstGeom prst="rect">
            <a:avLst/>
          </a:prstGeom>
        </p:spPr>
        <p:txBody>
          <a:bodyPr lIns="90893" tIns="45454" rIns="90893" bIns="45454"/>
          <a:lstStyle>
            <a:lvl1pPr>
              <a:defRPr sz="2800"/>
            </a:lvl1pPr>
            <a:lvl2pPr>
              <a:defRPr sz="2400"/>
            </a:lvl2pPr>
            <a:lvl3pPr>
              <a:defRPr sz="21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</p:spTree>
  </p:cSld>
  <p:clrMapOvr>
    <a:masterClrMapping/>
  </p:clrMapOvr>
</p:sldLayout>
</file>

<file path=ppt/slideLayouts/slideLayout25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비교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533400" y="296863"/>
            <a:ext cx="9601200" cy="1238250"/>
          </a:xfrm>
          <a:prstGeom prst="rect">
            <a:avLst/>
          </a:prstGeom>
        </p:spPr>
        <p:txBody>
          <a:bodyPr lIns="90893" tIns="45454" rIns="90893" bIns="45454"/>
          <a:lstStyle>
            <a:lvl1pPr>
              <a:defRPr/>
            </a:lvl1pPr>
          </a:lstStyle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텍스트 개체 틀 2"/>
          <p:cNvSpPr>
            <a:spLocks noGrp="1"/>
          </p:cNvSpPr>
          <p:nvPr>
            <p:ph type="body" idx="1"/>
          </p:nvPr>
        </p:nvSpPr>
        <p:spPr>
          <a:xfrm>
            <a:off x="533405" y="1663700"/>
            <a:ext cx="4713288" cy="692150"/>
          </a:xfrm>
          <a:prstGeom prst="rect">
            <a:avLst/>
          </a:prstGeom>
        </p:spPr>
        <p:txBody>
          <a:bodyPr lIns="90893" tIns="45454" rIns="90893" bIns="45454" anchor="b"/>
          <a:lstStyle>
            <a:lvl1pPr marL="0" indent="0">
              <a:buNone/>
              <a:defRPr sz="2400" b="1"/>
            </a:lvl1pPr>
            <a:lvl2pPr marL="454488" indent="0">
              <a:buNone/>
              <a:defRPr sz="2100" b="1"/>
            </a:lvl2pPr>
            <a:lvl3pPr marL="908945" indent="0">
              <a:buNone/>
              <a:defRPr sz="1800" b="1"/>
            </a:lvl3pPr>
            <a:lvl4pPr marL="1363412" indent="0">
              <a:buNone/>
              <a:defRPr sz="1600" b="1"/>
            </a:lvl4pPr>
            <a:lvl5pPr marL="1817867" indent="0">
              <a:buNone/>
              <a:defRPr sz="1600" b="1"/>
            </a:lvl5pPr>
            <a:lvl6pPr marL="2272338" indent="0">
              <a:buNone/>
              <a:defRPr sz="1600" b="1"/>
            </a:lvl6pPr>
            <a:lvl7pPr marL="2726806" indent="0">
              <a:buNone/>
              <a:defRPr sz="1600" b="1"/>
            </a:lvl7pPr>
            <a:lvl8pPr marL="3181264" indent="0">
              <a:buNone/>
              <a:defRPr sz="1600" b="1"/>
            </a:lvl8pPr>
            <a:lvl9pPr marL="3635747" indent="0">
              <a:buNone/>
              <a:defRPr sz="1600" b="1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  <p:sp>
        <p:nvSpPr>
          <p:cNvPr id="4" name="내용 개체 틀 3"/>
          <p:cNvSpPr>
            <a:spLocks noGrp="1"/>
          </p:cNvSpPr>
          <p:nvPr>
            <p:ph sz="half" idx="2"/>
          </p:nvPr>
        </p:nvSpPr>
        <p:spPr>
          <a:xfrm>
            <a:off x="533405" y="2355853"/>
            <a:ext cx="4713288" cy="4281488"/>
          </a:xfrm>
          <a:prstGeom prst="rect">
            <a:avLst/>
          </a:prstGeom>
        </p:spPr>
        <p:txBody>
          <a:bodyPr lIns="90893" tIns="45454" rIns="90893" bIns="45454"/>
          <a:lstStyle>
            <a:lvl1pPr>
              <a:defRPr sz="2400"/>
            </a:lvl1pPr>
            <a:lvl2pPr>
              <a:defRPr sz="21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5" name="텍스트 개체 틀 4"/>
          <p:cNvSpPr>
            <a:spLocks noGrp="1"/>
          </p:cNvSpPr>
          <p:nvPr>
            <p:ph type="body" sz="quarter" idx="3"/>
          </p:nvPr>
        </p:nvSpPr>
        <p:spPr>
          <a:xfrm>
            <a:off x="5419778" y="1663700"/>
            <a:ext cx="4714875" cy="692150"/>
          </a:xfrm>
          <a:prstGeom prst="rect">
            <a:avLst/>
          </a:prstGeom>
        </p:spPr>
        <p:txBody>
          <a:bodyPr lIns="90893" tIns="45454" rIns="90893" bIns="45454" anchor="b"/>
          <a:lstStyle>
            <a:lvl1pPr marL="0" indent="0">
              <a:buNone/>
              <a:defRPr sz="2400" b="1"/>
            </a:lvl1pPr>
            <a:lvl2pPr marL="454488" indent="0">
              <a:buNone/>
              <a:defRPr sz="2100" b="1"/>
            </a:lvl2pPr>
            <a:lvl3pPr marL="908945" indent="0">
              <a:buNone/>
              <a:defRPr sz="1800" b="1"/>
            </a:lvl3pPr>
            <a:lvl4pPr marL="1363412" indent="0">
              <a:buNone/>
              <a:defRPr sz="1600" b="1"/>
            </a:lvl4pPr>
            <a:lvl5pPr marL="1817867" indent="0">
              <a:buNone/>
              <a:defRPr sz="1600" b="1"/>
            </a:lvl5pPr>
            <a:lvl6pPr marL="2272338" indent="0">
              <a:buNone/>
              <a:defRPr sz="1600" b="1"/>
            </a:lvl6pPr>
            <a:lvl7pPr marL="2726806" indent="0">
              <a:buNone/>
              <a:defRPr sz="1600" b="1"/>
            </a:lvl7pPr>
            <a:lvl8pPr marL="3181264" indent="0">
              <a:buNone/>
              <a:defRPr sz="1600" b="1"/>
            </a:lvl8pPr>
            <a:lvl9pPr marL="3635747" indent="0">
              <a:buNone/>
              <a:defRPr sz="1600" b="1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  <p:sp>
        <p:nvSpPr>
          <p:cNvPr id="6" name="내용 개체 틀 5"/>
          <p:cNvSpPr>
            <a:spLocks noGrp="1"/>
          </p:cNvSpPr>
          <p:nvPr>
            <p:ph sz="quarter" idx="4"/>
          </p:nvPr>
        </p:nvSpPr>
        <p:spPr>
          <a:xfrm>
            <a:off x="5419778" y="2355853"/>
            <a:ext cx="4714875" cy="4281488"/>
          </a:xfrm>
          <a:prstGeom prst="rect">
            <a:avLst/>
          </a:prstGeom>
        </p:spPr>
        <p:txBody>
          <a:bodyPr lIns="90893" tIns="45454" rIns="90893" bIns="45454"/>
          <a:lstStyle>
            <a:lvl1pPr>
              <a:defRPr sz="2400"/>
            </a:lvl1pPr>
            <a:lvl2pPr>
              <a:defRPr sz="21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</p:spTree>
  </p:cSld>
  <p:clrMapOvr>
    <a:masterClrMapping/>
  </p:clrMapOvr>
</p:sldLayout>
</file>

<file path=ppt/slideLayouts/slideLayout25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제목만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533400" y="296863"/>
            <a:ext cx="9601200" cy="1238250"/>
          </a:xfrm>
          <a:prstGeom prst="rect">
            <a:avLst/>
          </a:prstGeom>
        </p:spPr>
        <p:txBody>
          <a:bodyPr lIns="90893" tIns="45454" rIns="90893" bIns="45454"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</p:spTree>
  </p:cSld>
  <p:clrMapOvr>
    <a:masterClrMapping/>
  </p:clrMapOvr>
</p:sldLayout>
</file>

<file path=ppt/slideLayouts/slideLayout25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빈 화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25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캡션 있는 콘텐츠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533462" y="295275"/>
            <a:ext cx="3509963" cy="1258888"/>
          </a:xfrm>
          <a:prstGeom prst="rect">
            <a:avLst/>
          </a:prstGeom>
        </p:spPr>
        <p:txBody>
          <a:bodyPr lIns="90893" tIns="45454" rIns="90893" bIns="45454" anchor="b"/>
          <a:lstStyle>
            <a:lvl1pPr algn="l">
              <a:defRPr sz="2100" b="1"/>
            </a:lvl1pPr>
          </a:lstStyle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내용 개체 틀 2"/>
          <p:cNvSpPr>
            <a:spLocks noGrp="1"/>
          </p:cNvSpPr>
          <p:nvPr>
            <p:ph idx="1"/>
          </p:nvPr>
        </p:nvSpPr>
        <p:spPr>
          <a:xfrm>
            <a:off x="4170416" y="295282"/>
            <a:ext cx="5964237" cy="6342063"/>
          </a:xfrm>
          <a:prstGeom prst="rect">
            <a:avLst/>
          </a:prstGeom>
        </p:spPr>
        <p:txBody>
          <a:bodyPr lIns="90893" tIns="45454" rIns="90893" bIns="45454"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100"/>
            </a:lvl4pPr>
            <a:lvl5pPr>
              <a:defRPr sz="2100"/>
            </a:lvl5pPr>
            <a:lvl6pPr>
              <a:defRPr sz="2100"/>
            </a:lvl6pPr>
            <a:lvl7pPr>
              <a:defRPr sz="2100"/>
            </a:lvl7pPr>
            <a:lvl8pPr>
              <a:defRPr sz="2100"/>
            </a:lvl8pPr>
            <a:lvl9pPr>
              <a:defRPr sz="21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4" name="텍스트 개체 틀 3"/>
          <p:cNvSpPr>
            <a:spLocks noGrp="1"/>
          </p:cNvSpPr>
          <p:nvPr>
            <p:ph type="body" sz="half" idx="2"/>
          </p:nvPr>
        </p:nvSpPr>
        <p:spPr>
          <a:xfrm>
            <a:off x="533462" y="1554163"/>
            <a:ext cx="3509963" cy="5083176"/>
          </a:xfrm>
          <a:prstGeom prst="rect">
            <a:avLst/>
          </a:prstGeom>
        </p:spPr>
        <p:txBody>
          <a:bodyPr lIns="90893" tIns="45454" rIns="90893" bIns="45454"/>
          <a:lstStyle>
            <a:lvl1pPr marL="0" indent="0">
              <a:buNone/>
              <a:defRPr sz="1400"/>
            </a:lvl1pPr>
            <a:lvl2pPr marL="454488" indent="0">
              <a:buNone/>
              <a:defRPr sz="1200"/>
            </a:lvl2pPr>
            <a:lvl3pPr marL="908945" indent="0">
              <a:buNone/>
              <a:defRPr sz="1000"/>
            </a:lvl3pPr>
            <a:lvl4pPr marL="1363412" indent="0">
              <a:buNone/>
              <a:defRPr sz="900"/>
            </a:lvl4pPr>
            <a:lvl5pPr marL="1817867" indent="0">
              <a:buNone/>
              <a:defRPr sz="900"/>
            </a:lvl5pPr>
            <a:lvl6pPr marL="2272338" indent="0">
              <a:buNone/>
              <a:defRPr sz="900"/>
            </a:lvl6pPr>
            <a:lvl7pPr marL="2726806" indent="0">
              <a:buNone/>
              <a:defRPr sz="900"/>
            </a:lvl7pPr>
            <a:lvl8pPr marL="3181264" indent="0">
              <a:buNone/>
              <a:defRPr sz="900"/>
            </a:lvl8pPr>
            <a:lvl9pPr marL="3635747" indent="0">
              <a:buNone/>
              <a:defRPr sz="9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</p:spTree>
  </p:cSld>
  <p:clrMapOvr>
    <a:masterClrMapping/>
  </p:clrMapOvr>
</p:sldLayout>
</file>

<file path=ppt/slideLayouts/slideLayout25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캡션 있는 그림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2090738" y="5200652"/>
            <a:ext cx="6400800" cy="614363"/>
          </a:xfrm>
          <a:prstGeom prst="rect">
            <a:avLst/>
          </a:prstGeom>
        </p:spPr>
        <p:txBody>
          <a:bodyPr lIns="90893" tIns="45454" rIns="90893" bIns="45454" anchor="b"/>
          <a:lstStyle>
            <a:lvl1pPr algn="l">
              <a:defRPr sz="2100" b="1"/>
            </a:lvl1pPr>
          </a:lstStyle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그림 개체 틀 2"/>
          <p:cNvSpPr>
            <a:spLocks noGrp="1"/>
          </p:cNvSpPr>
          <p:nvPr>
            <p:ph type="pic" idx="1"/>
          </p:nvPr>
        </p:nvSpPr>
        <p:spPr>
          <a:xfrm>
            <a:off x="2090738" y="663575"/>
            <a:ext cx="6400800" cy="4457700"/>
          </a:xfrm>
          <a:prstGeom prst="rect">
            <a:avLst/>
          </a:prstGeom>
        </p:spPr>
        <p:txBody>
          <a:bodyPr lIns="90893" tIns="45454" rIns="90893" bIns="45454"/>
          <a:lstStyle>
            <a:lvl1pPr marL="0" indent="0">
              <a:buNone/>
              <a:defRPr sz="3200"/>
            </a:lvl1pPr>
            <a:lvl2pPr marL="454488" indent="0">
              <a:buNone/>
              <a:defRPr sz="2800"/>
            </a:lvl2pPr>
            <a:lvl3pPr marL="908945" indent="0">
              <a:buNone/>
              <a:defRPr sz="2400"/>
            </a:lvl3pPr>
            <a:lvl4pPr marL="1363412" indent="0">
              <a:buNone/>
              <a:defRPr sz="2100"/>
            </a:lvl4pPr>
            <a:lvl5pPr marL="1817867" indent="0">
              <a:buNone/>
              <a:defRPr sz="2100"/>
            </a:lvl5pPr>
            <a:lvl6pPr marL="2272338" indent="0">
              <a:buNone/>
              <a:defRPr sz="2100"/>
            </a:lvl6pPr>
            <a:lvl7pPr marL="2726806" indent="0">
              <a:buNone/>
              <a:defRPr sz="2100"/>
            </a:lvl7pPr>
            <a:lvl8pPr marL="3181264" indent="0">
              <a:buNone/>
              <a:defRPr sz="2100"/>
            </a:lvl8pPr>
            <a:lvl9pPr marL="3635747" indent="0">
              <a:buNone/>
              <a:defRPr sz="2100"/>
            </a:lvl9pPr>
          </a:lstStyle>
          <a:p>
            <a:endParaRPr lang="ko-KR" altLang="en-US"/>
          </a:p>
        </p:txBody>
      </p:sp>
      <p:sp>
        <p:nvSpPr>
          <p:cNvPr id="4" name="텍스트 개체 틀 3"/>
          <p:cNvSpPr>
            <a:spLocks noGrp="1"/>
          </p:cNvSpPr>
          <p:nvPr>
            <p:ph type="body" sz="half" idx="2"/>
          </p:nvPr>
        </p:nvSpPr>
        <p:spPr>
          <a:xfrm>
            <a:off x="2090738" y="5815015"/>
            <a:ext cx="6400800" cy="871537"/>
          </a:xfrm>
          <a:prstGeom prst="rect">
            <a:avLst/>
          </a:prstGeom>
        </p:spPr>
        <p:txBody>
          <a:bodyPr lIns="90893" tIns="45454" rIns="90893" bIns="45454"/>
          <a:lstStyle>
            <a:lvl1pPr marL="0" indent="0">
              <a:buNone/>
              <a:defRPr sz="1400"/>
            </a:lvl1pPr>
            <a:lvl2pPr marL="454488" indent="0">
              <a:buNone/>
              <a:defRPr sz="1200"/>
            </a:lvl2pPr>
            <a:lvl3pPr marL="908945" indent="0">
              <a:buNone/>
              <a:defRPr sz="1000"/>
            </a:lvl3pPr>
            <a:lvl4pPr marL="1363412" indent="0">
              <a:buNone/>
              <a:defRPr sz="900"/>
            </a:lvl4pPr>
            <a:lvl5pPr marL="1817867" indent="0">
              <a:buNone/>
              <a:defRPr sz="900"/>
            </a:lvl5pPr>
            <a:lvl6pPr marL="2272338" indent="0">
              <a:buNone/>
              <a:defRPr sz="900"/>
            </a:lvl6pPr>
            <a:lvl7pPr marL="2726806" indent="0">
              <a:buNone/>
              <a:defRPr sz="900"/>
            </a:lvl7pPr>
            <a:lvl8pPr marL="3181264" indent="0">
              <a:buNone/>
              <a:defRPr sz="900"/>
            </a:lvl8pPr>
            <a:lvl9pPr marL="3635747" indent="0">
              <a:buNone/>
              <a:defRPr sz="9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</p:spTree>
  </p:cSld>
  <p:clrMapOvr>
    <a:masterClrMapping/>
  </p:clrMapOvr>
</p:sldLayout>
</file>

<file path=ppt/slideLayouts/slideLayout25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제목 및 세로 텍스트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533400" y="296863"/>
            <a:ext cx="9601200" cy="1238250"/>
          </a:xfrm>
          <a:prstGeom prst="rect">
            <a:avLst/>
          </a:prstGeom>
        </p:spPr>
        <p:txBody>
          <a:bodyPr lIns="90893" tIns="45454" rIns="90893" bIns="45454"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세로 텍스트 개체 틀 2"/>
          <p:cNvSpPr>
            <a:spLocks noGrp="1"/>
          </p:cNvSpPr>
          <p:nvPr>
            <p:ph type="body" orient="vert" idx="1"/>
          </p:nvPr>
        </p:nvSpPr>
        <p:spPr>
          <a:xfrm>
            <a:off x="533400" y="1733553"/>
            <a:ext cx="9601200" cy="4903789"/>
          </a:xfrm>
          <a:prstGeom prst="rect">
            <a:avLst/>
          </a:prstGeom>
        </p:spPr>
        <p:txBody>
          <a:bodyPr vert="eaVert" lIns="90893" tIns="45454" rIns="90893" bIns="45454"/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</p:spTree>
  </p:cSld>
  <p:clrMapOvr>
    <a:masterClrMapping/>
  </p:clrMapOvr>
</p:sldLayout>
</file>

<file path=ppt/slideLayouts/slideLayout25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세로 제목 및 텍스트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세로 제목 1"/>
          <p:cNvSpPr>
            <a:spLocks noGrp="1"/>
          </p:cNvSpPr>
          <p:nvPr>
            <p:ph type="title" orient="vert"/>
          </p:nvPr>
        </p:nvSpPr>
        <p:spPr>
          <a:xfrm>
            <a:off x="7734300" y="296869"/>
            <a:ext cx="2400300" cy="6340475"/>
          </a:xfrm>
          <a:prstGeom prst="rect">
            <a:avLst/>
          </a:prstGeom>
        </p:spPr>
        <p:txBody>
          <a:bodyPr vert="eaVert" lIns="90893" tIns="45454" rIns="90893" bIns="45454"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세로 텍스트 개체 틀 2"/>
          <p:cNvSpPr>
            <a:spLocks noGrp="1"/>
          </p:cNvSpPr>
          <p:nvPr>
            <p:ph type="body" orient="vert" idx="1"/>
          </p:nvPr>
        </p:nvSpPr>
        <p:spPr>
          <a:xfrm>
            <a:off x="533400" y="296869"/>
            <a:ext cx="7048500" cy="6340475"/>
          </a:xfrm>
          <a:prstGeom prst="rect">
            <a:avLst/>
          </a:prstGeom>
        </p:spPr>
        <p:txBody>
          <a:bodyPr vert="eaVert" lIns="90893" tIns="45454" rIns="90893" bIns="45454"/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</p:spTree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제목 슬라이드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61858" name="Picture 2" descr="blue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xmlns=""/>
              </a:ext>
            </a:extLst>
          </a:blip>
          <a:srcRect/>
          <a:stretch>
            <a:fillRect/>
          </a:stretch>
        </p:blipFill>
        <p:spPr bwMode="auto">
          <a:xfrm>
            <a:off x="4" y="0"/>
            <a:ext cx="10690226" cy="4365625"/>
          </a:xfrm>
          <a:prstGeom prst="rect">
            <a:avLst/>
          </a:prstGeom>
          <a:noFill/>
        </p:spPr>
      </p:pic>
      <p:grpSp>
        <p:nvGrpSpPr>
          <p:cNvPr id="761859" name="Group 3"/>
          <p:cNvGrpSpPr>
            <a:grpSpLocks/>
          </p:cNvGrpSpPr>
          <p:nvPr/>
        </p:nvGrpSpPr>
        <p:grpSpPr bwMode="auto">
          <a:xfrm>
            <a:off x="101660" y="47632"/>
            <a:ext cx="10406064" cy="536575"/>
            <a:chOff x="54" y="28"/>
            <a:chExt cx="5618" cy="312"/>
          </a:xfrm>
        </p:grpSpPr>
        <p:sp>
          <p:nvSpPr>
            <p:cNvPr id="761860" name="Oval 4"/>
            <p:cNvSpPr>
              <a:spLocks noChangeArrowheads="1"/>
            </p:cNvSpPr>
            <p:nvPr/>
          </p:nvSpPr>
          <p:spPr bwMode="auto">
            <a:xfrm>
              <a:off x="54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761861" name="Oval 5"/>
            <p:cNvSpPr>
              <a:spLocks noChangeArrowheads="1"/>
            </p:cNvSpPr>
            <p:nvPr/>
          </p:nvSpPr>
          <p:spPr bwMode="auto">
            <a:xfrm>
              <a:off x="22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761862" name="Oval 6"/>
            <p:cNvSpPr>
              <a:spLocks noChangeArrowheads="1"/>
            </p:cNvSpPr>
            <p:nvPr/>
          </p:nvSpPr>
          <p:spPr bwMode="auto">
            <a:xfrm>
              <a:off x="41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761863" name="Oval 7"/>
            <p:cNvSpPr>
              <a:spLocks noChangeArrowheads="1"/>
            </p:cNvSpPr>
            <p:nvPr/>
          </p:nvSpPr>
          <p:spPr bwMode="auto">
            <a:xfrm>
              <a:off x="60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761864" name="Oval 8"/>
            <p:cNvSpPr>
              <a:spLocks noChangeArrowheads="1"/>
            </p:cNvSpPr>
            <p:nvPr/>
          </p:nvSpPr>
          <p:spPr bwMode="auto">
            <a:xfrm>
              <a:off x="79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761865" name="Oval 9"/>
            <p:cNvSpPr>
              <a:spLocks noChangeArrowheads="1"/>
            </p:cNvSpPr>
            <p:nvPr/>
          </p:nvSpPr>
          <p:spPr bwMode="auto">
            <a:xfrm>
              <a:off x="98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761866" name="Oval 10"/>
            <p:cNvSpPr>
              <a:spLocks noChangeArrowheads="1"/>
            </p:cNvSpPr>
            <p:nvPr/>
          </p:nvSpPr>
          <p:spPr bwMode="auto">
            <a:xfrm>
              <a:off x="117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761867" name="Oval 11"/>
            <p:cNvSpPr>
              <a:spLocks noChangeArrowheads="1"/>
            </p:cNvSpPr>
            <p:nvPr/>
          </p:nvSpPr>
          <p:spPr bwMode="auto">
            <a:xfrm>
              <a:off x="136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761868" name="Oval 12"/>
            <p:cNvSpPr>
              <a:spLocks noChangeArrowheads="1"/>
            </p:cNvSpPr>
            <p:nvPr/>
          </p:nvSpPr>
          <p:spPr bwMode="auto">
            <a:xfrm>
              <a:off x="155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761869" name="Oval 13"/>
            <p:cNvSpPr>
              <a:spLocks noChangeArrowheads="1"/>
            </p:cNvSpPr>
            <p:nvPr/>
          </p:nvSpPr>
          <p:spPr bwMode="auto">
            <a:xfrm>
              <a:off x="174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761870" name="Oval 14"/>
            <p:cNvSpPr>
              <a:spLocks noChangeArrowheads="1"/>
            </p:cNvSpPr>
            <p:nvPr/>
          </p:nvSpPr>
          <p:spPr bwMode="auto">
            <a:xfrm>
              <a:off x="193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761871" name="Oval 15"/>
            <p:cNvSpPr>
              <a:spLocks noChangeArrowheads="1"/>
            </p:cNvSpPr>
            <p:nvPr/>
          </p:nvSpPr>
          <p:spPr bwMode="auto">
            <a:xfrm>
              <a:off x="212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761872" name="Oval 16"/>
            <p:cNvSpPr>
              <a:spLocks noChangeArrowheads="1"/>
            </p:cNvSpPr>
            <p:nvPr/>
          </p:nvSpPr>
          <p:spPr bwMode="auto">
            <a:xfrm>
              <a:off x="231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761873" name="Oval 17"/>
            <p:cNvSpPr>
              <a:spLocks noChangeArrowheads="1"/>
            </p:cNvSpPr>
            <p:nvPr/>
          </p:nvSpPr>
          <p:spPr bwMode="auto">
            <a:xfrm>
              <a:off x="250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761874" name="Oval 18"/>
            <p:cNvSpPr>
              <a:spLocks noChangeArrowheads="1"/>
            </p:cNvSpPr>
            <p:nvPr/>
          </p:nvSpPr>
          <p:spPr bwMode="auto">
            <a:xfrm>
              <a:off x="269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761875" name="Oval 19"/>
            <p:cNvSpPr>
              <a:spLocks noChangeArrowheads="1"/>
            </p:cNvSpPr>
            <p:nvPr/>
          </p:nvSpPr>
          <p:spPr bwMode="auto">
            <a:xfrm>
              <a:off x="288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761876" name="Oval 20"/>
            <p:cNvSpPr>
              <a:spLocks noChangeArrowheads="1"/>
            </p:cNvSpPr>
            <p:nvPr/>
          </p:nvSpPr>
          <p:spPr bwMode="auto">
            <a:xfrm>
              <a:off x="307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761877" name="Oval 21"/>
            <p:cNvSpPr>
              <a:spLocks noChangeArrowheads="1"/>
            </p:cNvSpPr>
            <p:nvPr/>
          </p:nvSpPr>
          <p:spPr bwMode="auto">
            <a:xfrm>
              <a:off x="326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761878" name="Oval 22"/>
            <p:cNvSpPr>
              <a:spLocks noChangeArrowheads="1"/>
            </p:cNvSpPr>
            <p:nvPr/>
          </p:nvSpPr>
          <p:spPr bwMode="auto">
            <a:xfrm>
              <a:off x="345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761879" name="Oval 23"/>
            <p:cNvSpPr>
              <a:spLocks noChangeArrowheads="1"/>
            </p:cNvSpPr>
            <p:nvPr/>
          </p:nvSpPr>
          <p:spPr bwMode="auto">
            <a:xfrm>
              <a:off x="364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761880" name="Oval 24"/>
            <p:cNvSpPr>
              <a:spLocks noChangeArrowheads="1"/>
            </p:cNvSpPr>
            <p:nvPr/>
          </p:nvSpPr>
          <p:spPr bwMode="auto">
            <a:xfrm>
              <a:off x="383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761881" name="Oval 25"/>
            <p:cNvSpPr>
              <a:spLocks noChangeArrowheads="1"/>
            </p:cNvSpPr>
            <p:nvPr/>
          </p:nvSpPr>
          <p:spPr bwMode="auto">
            <a:xfrm>
              <a:off x="402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761882" name="Oval 26"/>
            <p:cNvSpPr>
              <a:spLocks noChangeArrowheads="1"/>
            </p:cNvSpPr>
            <p:nvPr/>
          </p:nvSpPr>
          <p:spPr bwMode="auto">
            <a:xfrm>
              <a:off x="421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761883" name="Oval 27"/>
            <p:cNvSpPr>
              <a:spLocks noChangeArrowheads="1"/>
            </p:cNvSpPr>
            <p:nvPr/>
          </p:nvSpPr>
          <p:spPr bwMode="auto">
            <a:xfrm>
              <a:off x="440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761884" name="Oval 28"/>
            <p:cNvSpPr>
              <a:spLocks noChangeArrowheads="1"/>
            </p:cNvSpPr>
            <p:nvPr/>
          </p:nvSpPr>
          <p:spPr bwMode="auto">
            <a:xfrm>
              <a:off x="459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761885" name="Oval 29"/>
            <p:cNvSpPr>
              <a:spLocks noChangeArrowheads="1"/>
            </p:cNvSpPr>
            <p:nvPr/>
          </p:nvSpPr>
          <p:spPr bwMode="auto">
            <a:xfrm>
              <a:off x="478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761886" name="Oval 30"/>
            <p:cNvSpPr>
              <a:spLocks noChangeArrowheads="1"/>
            </p:cNvSpPr>
            <p:nvPr/>
          </p:nvSpPr>
          <p:spPr bwMode="auto">
            <a:xfrm>
              <a:off x="497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761887" name="Oval 31"/>
            <p:cNvSpPr>
              <a:spLocks noChangeArrowheads="1"/>
            </p:cNvSpPr>
            <p:nvPr/>
          </p:nvSpPr>
          <p:spPr bwMode="auto">
            <a:xfrm>
              <a:off x="516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761888" name="Oval 32"/>
            <p:cNvSpPr>
              <a:spLocks noChangeArrowheads="1"/>
            </p:cNvSpPr>
            <p:nvPr/>
          </p:nvSpPr>
          <p:spPr bwMode="auto">
            <a:xfrm>
              <a:off x="535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761889" name="Oval 33"/>
            <p:cNvSpPr>
              <a:spLocks noChangeArrowheads="1"/>
            </p:cNvSpPr>
            <p:nvPr/>
          </p:nvSpPr>
          <p:spPr bwMode="auto">
            <a:xfrm>
              <a:off x="554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761890" name="Oval 34"/>
            <p:cNvSpPr>
              <a:spLocks noChangeArrowheads="1"/>
            </p:cNvSpPr>
            <p:nvPr/>
          </p:nvSpPr>
          <p:spPr bwMode="auto">
            <a:xfrm>
              <a:off x="600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761891" name="Oval 35"/>
            <p:cNvSpPr>
              <a:spLocks noChangeArrowheads="1"/>
            </p:cNvSpPr>
            <p:nvPr/>
          </p:nvSpPr>
          <p:spPr bwMode="auto">
            <a:xfrm>
              <a:off x="790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761892" name="Oval 36"/>
            <p:cNvSpPr>
              <a:spLocks noChangeArrowheads="1"/>
            </p:cNvSpPr>
            <p:nvPr/>
          </p:nvSpPr>
          <p:spPr bwMode="auto">
            <a:xfrm>
              <a:off x="980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761893" name="Oval 37"/>
            <p:cNvSpPr>
              <a:spLocks noChangeArrowheads="1"/>
            </p:cNvSpPr>
            <p:nvPr/>
          </p:nvSpPr>
          <p:spPr bwMode="auto">
            <a:xfrm>
              <a:off x="1170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761894" name="Oval 38"/>
            <p:cNvSpPr>
              <a:spLocks noChangeArrowheads="1"/>
            </p:cNvSpPr>
            <p:nvPr/>
          </p:nvSpPr>
          <p:spPr bwMode="auto">
            <a:xfrm>
              <a:off x="1360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761895" name="Oval 39"/>
            <p:cNvSpPr>
              <a:spLocks noChangeArrowheads="1"/>
            </p:cNvSpPr>
            <p:nvPr/>
          </p:nvSpPr>
          <p:spPr bwMode="auto">
            <a:xfrm>
              <a:off x="230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761896" name="Oval 40"/>
            <p:cNvSpPr>
              <a:spLocks noChangeArrowheads="1"/>
            </p:cNvSpPr>
            <p:nvPr/>
          </p:nvSpPr>
          <p:spPr bwMode="auto">
            <a:xfrm>
              <a:off x="249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761897" name="Oval 41"/>
            <p:cNvSpPr>
              <a:spLocks noChangeArrowheads="1"/>
            </p:cNvSpPr>
            <p:nvPr/>
          </p:nvSpPr>
          <p:spPr bwMode="auto">
            <a:xfrm>
              <a:off x="268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761898" name="Oval 42"/>
            <p:cNvSpPr>
              <a:spLocks noChangeArrowheads="1"/>
            </p:cNvSpPr>
            <p:nvPr/>
          </p:nvSpPr>
          <p:spPr bwMode="auto">
            <a:xfrm>
              <a:off x="287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761899" name="Oval 43"/>
            <p:cNvSpPr>
              <a:spLocks noChangeArrowheads="1"/>
            </p:cNvSpPr>
            <p:nvPr/>
          </p:nvSpPr>
          <p:spPr bwMode="auto">
            <a:xfrm>
              <a:off x="306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761900" name="Oval 44"/>
            <p:cNvSpPr>
              <a:spLocks noChangeArrowheads="1"/>
            </p:cNvSpPr>
            <p:nvPr/>
          </p:nvSpPr>
          <p:spPr bwMode="auto">
            <a:xfrm>
              <a:off x="325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761901" name="Oval 45"/>
            <p:cNvSpPr>
              <a:spLocks noChangeArrowheads="1"/>
            </p:cNvSpPr>
            <p:nvPr/>
          </p:nvSpPr>
          <p:spPr bwMode="auto">
            <a:xfrm>
              <a:off x="344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761902" name="Oval 46"/>
            <p:cNvSpPr>
              <a:spLocks noChangeArrowheads="1"/>
            </p:cNvSpPr>
            <p:nvPr/>
          </p:nvSpPr>
          <p:spPr bwMode="auto">
            <a:xfrm>
              <a:off x="363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761903" name="Oval 47"/>
            <p:cNvSpPr>
              <a:spLocks noChangeArrowheads="1"/>
            </p:cNvSpPr>
            <p:nvPr/>
          </p:nvSpPr>
          <p:spPr bwMode="auto">
            <a:xfrm>
              <a:off x="382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761904" name="Oval 48"/>
            <p:cNvSpPr>
              <a:spLocks noChangeArrowheads="1"/>
            </p:cNvSpPr>
            <p:nvPr/>
          </p:nvSpPr>
          <p:spPr bwMode="auto">
            <a:xfrm>
              <a:off x="401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761905" name="Oval 49"/>
            <p:cNvSpPr>
              <a:spLocks noChangeArrowheads="1"/>
            </p:cNvSpPr>
            <p:nvPr/>
          </p:nvSpPr>
          <p:spPr bwMode="auto">
            <a:xfrm>
              <a:off x="420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761906" name="Oval 50"/>
            <p:cNvSpPr>
              <a:spLocks noChangeArrowheads="1"/>
            </p:cNvSpPr>
            <p:nvPr/>
          </p:nvSpPr>
          <p:spPr bwMode="auto">
            <a:xfrm>
              <a:off x="439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761907" name="Oval 51"/>
            <p:cNvSpPr>
              <a:spLocks noChangeArrowheads="1"/>
            </p:cNvSpPr>
            <p:nvPr/>
          </p:nvSpPr>
          <p:spPr bwMode="auto">
            <a:xfrm>
              <a:off x="5348" y="32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761908" name="Oval 52"/>
            <p:cNvSpPr>
              <a:spLocks noChangeArrowheads="1"/>
            </p:cNvSpPr>
            <p:nvPr/>
          </p:nvSpPr>
          <p:spPr bwMode="auto">
            <a:xfrm>
              <a:off x="5538" y="32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</p:grpSp>
      <p:grpSp>
        <p:nvGrpSpPr>
          <p:cNvPr id="761909" name="Group 53"/>
          <p:cNvGrpSpPr>
            <a:grpSpLocks/>
          </p:cNvGrpSpPr>
          <p:nvPr/>
        </p:nvGrpSpPr>
        <p:grpSpPr bwMode="auto">
          <a:xfrm rot="-2166924">
            <a:off x="919218" y="-2576514"/>
            <a:ext cx="12020551" cy="6251577"/>
            <a:chOff x="266" y="453"/>
            <a:chExt cx="6490" cy="1666"/>
          </a:xfrm>
        </p:grpSpPr>
        <p:sp>
          <p:nvSpPr>
            <p:cNvPr id="761910" name="Freeform 54"/>
            <p:cNvSpPr>
              <a:spLocks/>
            </p:cNvSpPr>
            <p:nvPr/>
          </p:nvSpPr>
          <p:spPr bwMode="auto">
            <a:xfrm>
              <a:off x="266" y="570"/>
              <a:ext cx="4772" cy="1549"/>
            </a:xfrm>
            <a:custGeom>
              <a:avLst/>
              <a:gdLst/>
              <a:ahLst/>
              <a:cxnLst>
                <a:cxn ang="0">
                  <a:pos x="4772" y="2929"/>
                </a:cxn>
                <a:cxn ang="0">
                  <a:pos x="4719" y="2956"/>
                </a:cxn>
                <a:cxn ang="0">
                  <a:pos x="4658" y="2985"/>
                </a:cxn>
                <a:cxn ang="0">
                  <a:pos x="4574" y="3017"/>
                </a:cxn>
                <a:cxn ang="0">
                  <a:pos x="4472" y="3048"/>
                </a:cxn>
                <a:cxn ang="0">
                  <a:pos x="4351" y="3076"/>
                </a:cxn>
                <a:cxn ang="0">
                  <a:pos x="4215" y="3093"/>
                </a:cxn>
                <a:cxn ang="0">
                  <a:pos x="4141" y="3097"/>
                </a:cxn>
                <a:cxn ang="0">
                  <a:pos x="4065" y="3097"/>
                </a:cxn>
                <a:cxn ang="0">
                  <a:pos x="3984" y="3092"/>
                </a:cxn>
                <a:cxn ang="0">
                  <a:pos x="3902" y="3082"/>
                </a:cxn>
                <a:cxn ang="0">
                  <a:pos x="3818" y="3066"/>
                </a:cxn>
                <a:cxn ang="0">
                  <a:pos x="3730" y="3045"/>
                </a:cxn>
                <a:cxn ang="0">
                  <a:pos x="3640" y="3016"/>
                </a:cxn>
                <a:cxn ang="0">
                  <a:pos x="3548" y="2980"/>
                </a:cxn>
                <a:cxn ang="0">
                  <a:pos x="3455" y="2937"/>
                </a:cxn>
                <a:cxn ang="0">
                  <a:pos x="3361" y="2885"/>
                </a:cxn>
                <a:cxn ang="0">
                  <a:pos x="3265" y="2824"/>
                </a:cxn>
                <a:cxn ang="0">
                  <a:pos x="3169" y="2754"/>
                </a:cxn>
                <a:cxn ang="0">
                  <a:pos x="3072" y="2673"/>
                </a:cxn>
                <a:cxn ang="0">
                  <a:pos x="2974" y="2583"/>
                </a:cxn>
                <a:cxn ang="0">
                  <a:pos x="2876" y="2481"/>
                </a:cxn>
                <a:cxn ang="0">
                  <a:pos x="2778" y="2367"/>
                </a:cxn>
                <a:cxn ang="0">
                  <a:pos x="2681" y="2241"/>
                </a:cxn>
                <a:cxn ang="0">
                  <a:pos x="2583" y="2102"/>
                </a:cxn>
                <a:cxn ang="0">
                  <a:pos x="2488" y="1960"/>
                </a:cxn>
                <a:cxn ang="0">
                  <a:pos x="2303" y="1695"/>
                </a:cxn>
                <a:cxn ang="0">
                  <a:pos x="2125" y="1456"/>
                </a:cxn>
                <a:cxn ang="0">
                  <a:pos x="1953" y="1240"/>
                </a:cxn>
                <a:cxn ang="0">
                  <a:pos x="1788" y="1046"/>
                </a:cxn>
                <a:cxn ang="0">
                  <a:pos x="1628" y="873"/>
                </a:cxn>
                <a:cxn ang="0">
                  <a:pos x="1471" y="720"/>
                </a:cxn>
                <a:cxn ang="0">
                  <a:pos x="1317" y="584"/>
                </a:cxn>
                <a:cxn ang="0">
                  <a:pos x="1166" y="466"/>
                </a:cxn>
                <a:cxn ang="0">
                  <a:pos x="1014" y="365"/>
                </a:cxn>
                <a:cxn ang="0">
                  <a:pos x="865" y="277"/>
                </a:cxn>
                <a:cxn ang="0">
                  <a:pos x="713" y="203"/>
                </a:cxn>
                <a:cxn ang="0">
                  <a:pos x="560" y="140"/>
                </a:cxn>
                <a:cxn ang="0">
                  <a:pos x="405" y="90"/>
                </a:cxn>
                <a:cxn ang="0">
                  <a:pos x="247" y="48"/>
                </a:cxn>
                <a:cxn ang="0">
                  <a:pos x="84" y="14"/>
                </a:cxn>
              </a:cxnLst>
              <a:rect l="0" t="0" r="r" b="b"/>
              <a:pathLst>
                <a:path w="4772" h="3097">
                  <a:moveTo>
                    <a:pt x="4772" y="2929"/>
                  </a:moveTo>
                  <a:lnTo>
                    <a:pt x="4772" y="2929"/>
                  </a:lnTo>
                  <a:lnTo>
                    <a:pt x="4758" y="2937"/>
                  </a:lnTo>
                  <a:lnTo>
                    <a:pt x="4719" y="2956"/>
                  </a:lnTo>
                  <a:lnTo>
                    <a:pt x="4691" y="2971"/>
                  </a:lnTo>
                  <a:lnTo>
                    <a:pt x="4658" y="2985"/>
                  </a:lnTo>
                  <a:lnTo>
                    <a:pt x="4619" y="3001"/>
                  </a:lnTo>
                  <a:lnTo>
                    <a:pt x="4574" y="3017"/>
                  </a:lnTo>
                  <a:lnTo>
                    <a:pt x="4526" y="3034"/>
                  </a:lnTo>
                  <a:lnTo>
                    <a:pt x="4472" y="3048"/>
                  </a:lnTo>
                  <a:lnTo>
                    <a:pt x="4413" y="3063"/>
                  </a:lnTo>
                  <a:lnTo>
                    <a:pt x="4351" y="3076"/>
                  </a:lnTo>
                  <a:lnTo>
                    <a:pt x="4286" y="3085"/>
                  </a:lnTo>
                  <a:lnTo>
                    <a:pt x="4215" y="3093"/>
                  </a:lnTo>
                  <a:lnTo>
                    <a:pt x="4179" y="3095"/>
                  </a:lnTo>
                  <a:lnTo>
                    <a:pt x="4141" y="3097"/>
                  </a:lnTo>
                  <a:lnTo>
                    <a:pt x="4104" y="3097"/>
                  </a:lnTo>
                  <a:lnTo>
                    <a:pt x="4065" y="3097"/>
                  </a:lnTo>
                  <a:lnTo>
                    <a:pt x="4025" y="3095"/>
                  </a:lnTo>
                  <a:lnTo>
                    <a:pt x="3984" y="3092"/>
                  </a:lnTo>
                  <a:lnTo>
                    <a:pt x="3944" y="3087"/>
                  </a:lnTo>
                  <a:lnTo>
                    <a:pt x="3902" y="3082"/>
                  </a:lnTo>
                  <a:lnTo>
                    <a:pt x="3859" y="3076"/>
                  </a:lnTo>
                  <a:lnTo>
                    <a:pt x="3818" y="3066"/>
                  </a:lnTo>
                  <a:lnTo>
                    <a:pt x="3773" y="3056"/>
                  </a:lnTo>
                  <a:lnTo>
                    <a:pt x="3730" y="3045"/>
                  </a:lnTo>
                  <a:lnTo>
                    <a:pt x="3684" y="3032"/>
                  </a:lnTo>
                  <a:lnTo>
                    <a:pt x="3640" y="3016"/>
                  </a:lnTo>
                  <a:lnTo>
                    <a:pt x="3594" y="3000"/>
                  </a:lnTo>
                  <a:lnTo>
                    <a:pt x="3548" y="2980"/>
                  </a:lnTo>
                  <a:lnTo>
                    <a:pt x="3503" y="2959"/>
                  </a:lnTo>
                  <a:lnTo>
                    <a:pt x="3455" y="2937"/>
                  </a:lnTo>
                  <a:lnTo>
                    <a:pt x="3408" y="2912"/>
                  </a:lnTo>
                  <a:lnTo>
                    <a:pt x="3361" y="2885"/>
                  </a:lnTo>
                  <a:lnTo>
                    <a:pt x="3314" y="2856"/>
                  </a:lnTo>
                  <a:lnTo>
                    <a:pt x="3265" y="2824"/>
                  </a:lnTo>
                  <a:lnTo>
                    <a:pt x="3218" y="2790"/>
                  </a:lnTo>
                  <a:lnTo>
                    <a:pt x="3169" y="2754"/>
                  </a:lnTo>
                  <a:lnTo>
                    <a:pt x="3121" y="2715"/>
                  </a:lnTo>
                  <a:lnTo>
                    <a:pt x="3072" y="2673"/>
                  </a:lnTo>
                  <a:lnTo>
                    <a:pt x="3024" y="2630"/>
                  </a:lnTo>
                  <a:lnTo>
                    <a:pt x="2974" y="2583"/>
                  </a:lnTo>
                  <a:lnTo>
                    <a:pt x="2925" y="2533"/>
                  </a:lnTo>
                  <a:lnTo>
                    <a:pt x="2876" y="2481"/>
                  </a:lnTo>
                  <a:lnTo>
                    <a:pt x="2828" y="2425"/>
                  </a:lnTo>
                  <a:lnTo>
                    <a:pt x="2778" y="2367"/>
                  </a:lnTo>
                  <a:lnTo>
                    <a:pt x="2729" y="2305"/>
                  </a:lnTo>
                  <a:lnTo>
                    <a:pt x="2681" y="2241"/>
                  </a:lnTo>
                  <a:lnTo>
                    <a:pt x="2632" y="2173"/>
                  </a:lnTo>
                  <a:lnTo>
                    <a:pt x="2583" y="2102"/>
                  </a:lnTo>
                  <a:lnTo>
                    <a:pt x="2583" y="2102"/>
                  </a:lnTo>
                  <a:lnTo>
                    <a:pt x="2488" y="1960"/>
                  </a:lnTo>
                  <a:lnTo>
                    <a:pt x="2395" y="1824"/>
                  </a:lnTo>
                  <a:lnTo>
                    <a:pt x="2303" y="1695"/>
                  </a:lnTo>
                  <a:lnTo>
                    <a:pt x="2213" y="1572"/>
                  </a:lnTo>
                  <a:lnTo>
                    <a:pt x="2125" y="1456"/>
                  </a:lnTo>
                  <a:lnTo>
                    <a:pt x="2038" y="1345"/>
                  </a:lnTo>
                  <a:lnTo>
                    <a:pt x="1953" y="1240"/>
                  </a:lnTo>
                  <a:lnTo>
                    <a:pt x="1870" y="1140"/>
                  </a:lnTo>
                  <a:lnTo>
                    <a:pt x="1788" y="1046"/>
                  </a:lnTo>
                  <a:lnTo>
                    <a:pt x="1707" y="957"/>
                  </a:lnTo>
                  <a:lnTo>
                    <a:pt x="1628" y="873"/>
                  </a:lnTo>
                  <a:lnTo>
                    <a:pt x="1549" y="794"/>
                  </a:lnTo>
                  <a:lnTo>
                    <a:pt x="1471" y="720"/>
                  </a:lnTo>
                  <a:lnTo>
                    <a:pt x="1394" y="649"/>
                  </a:lnTo>
                  <a:lnTo>
                    <a:pt x="1317" y="584"/>
                  </a:lnTo>
                  <a:lnTo>
                    <a:pt x="1241" y="523"/>
                  </a:lnTo>
                  <a:lnTo>
                    <a:pt x="1166" y="466"/>
                  </a:lnTo>
                  <a:lnTo>
                    <a:pt x="1089" y="413"/>
                  </a:lnTo>
                  <a:lnTo>
                    <a:pt x="1014" y="365"/>
                  </a:lnTo>
                  <a:lnTo>
                    <a:pt x="940" y="319"/>
                  </a:lnTo>
                  <a:lnTo>
                    <a:pt x="865" y="277"/>
                  </a:lnTo>
                  <a:lnTo>
                    <a:pt x="790" y="239"/>
                  </a:lnTo>
                  <a:lnTo>
                    <a:pt x="713" y="203"/>
                  </a:lnTo>
                  <a:lnTo>
                    <a:pt x="637" y="171"/>
                  </a:lnTo>
                  <a:lnTo>
                    <a:pt x="560" y="140"/>
                  </a:lnTo>
                  <a:lnTo>
                    <a:pt x="484" y="114"/>
                  </a:lnTo>
                  <a:lnTo>
                    <a:pt x="405" y="90"/>
                  </a:lnTo>
                  <a:lnTo>
                    <a:pt x="327" y="67"/>
                  </a:lnTo>
                  <a:lnTo>
                    <a:pt x="247" y="48"/>
                  </a:lnTo>
                  <a:lnTo>
                    <a:pt x="166" y="30"/>
                  </a:lnTo>
                  <a:lnTo>
                    <a:pt x="84" y="14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761911" name="Freeform 55"/>
            <p:cNvSpPr>
              <a:spLocks/>
            </p:cNvSpPr>
            <p:nvPr/>
          </p:nvSpPr>
          <p:spPr bwMode="auto">
            <a:xfrm>
              <a:off x="275" y="591"/>
              <a:ext cx="4814" cy="1515"/>
            </a:xfrm>
            <a:custGeom>
              <a:avLst/>
              <a:gdLst/>
              <a:ahLst/>
              <a:cxnLst>
                <a:cxn ang="0">
                  <a:pos x="4814" y="2845"/>
                </a:cxn>
                <a:cxn ang="0">
                  <a:pos x="4763" y="2874"/>
                </a:cxn>
                <a:cxn ang="0">
                  <a:pos x="4701" y="2904"/>
                </a:cxn>
                <a:cxn ang="0">
                  <a:pos x="4618" y="2938"/>
                </a:cxn>
                <a:cxn ang="0">
                  <a:pos x="4517" y="2972"/>
                </a:cxn>
                <a:cxn ang="0">
                  <a:pos x="4396" y="3001"/>
                </a:cxn>
                <a:cxn ang="0">
                  <a:pos x="4260" y="3021"/>
                </a:cxn>
                <a:cxn ang="0">
                  <a:pos x="4186" y="3027"/>
                </a:cxn>
                <a:cxn ang="0">
                  <a:pos x="4110" y="3029"/>
                </a:cxn>
                <a:cxn ang="0">
                  <a:pos x="4031" y="3025"/>
                </a:cxn>
                <a:cxn ang="0">
                  <a:pos x="3948" y="3016"/>
                </a:cxn>
                <a:cxn ang="0">
                  <a:pos x="3863" y="3003"/>
                </a:cxn>
                <a:cxn ang="0">
                  <a:pos x="3774" y="2983"/>
                </a:cxn>
                <a:cxn ang="0">
                  <a:pos x="3684" y="2956"/>
                </a:cxn>
                <a:cxn ang="0">
                  <a:pos x="3592" y="2922"/>
                </a:cxn>
                <a:cxn ang="0">
                  <a:pos x="3499" y="2880"/>
                </a:cxn>
                <a:cxn ang="0">
                  <a:pos x="3403" y="2830"/>
                </a:cxn>
                <a:cxn ang="0">
                  <a:pos x="3308" y="2770"/>
                </a:cxn>
                <a:cxn ang="0">
                  <a:pos x="3209" y="2703"/>
                </a:cxn>
                <a:cxn ang="0">
                  <a:pos x="3110" y="2623"/>
                </a:cxn>
                <a:cxn ang="0">
                  <a:pos x="3012" y="2535"/>
                </a:cxn>
                <a:cxn ang="0">
                  <a:pos x="2913" y="2433"/>
                </a:cxn>
                <a:cxn ang="0">
                  <a:pos x="2813" y="2321"/>
                </a:cxn>
                <a:cxn ang="0">
                  <a:pos x="2713" y="2197"/>
                </a:cxn>
                <a:cxn ang="0">
                  <a:pos x="2615" y="2058"/>
                </a:cxn>
                <a:cxn ang="0">
                  <a:pos x="2516" y="1918"/>
                </a:cxn>
                <a:cxn ang="0">
                  <a:pos x="2327" y="1656"/>
                </a:cxn>
                <a:cxn ang="0">
                  <a:pos x="2145" y="1419"/>
                </a:cxn>
                <a:cxn ang="0">
                  <a:pos x="1972" y="1206"/>
                </a:cxn>
                <a:cxn ang="0">
                  <a:pos x="1802" y="1014"/>
                </a:cxn>
                <a:cxn ang="0">
                  <a:pos x="1640" y="842"/>
                </a:cxn>
                <a:cxn ang="0">
                  <a:pos x="1480" y="692"/>
                </a:cxn>
                <a:cxn ang="0">
                  <a:pos x="1325" y="560"/>
                </a:cxn>
                <a:cxn ang="0">
                  <a:pos x="1172" y="444"/>
                </a:cxn>
                <a:cxn ang="0">
                  <a:pos x="1019" y="343"/>
                </a:cxn>
                <a:cxn ang="0">
                  <a:pos x="868" y="260"/>
                </a:cxn>
                <a:cxn ang="0">
                  <a:pos x="715" y="188"/>
                </a:cxn>
                <a:cxn ang="0">
                  <a:pos x="563" y="129"/>
                </a:cxn>
                <a:cxn ang="0">
                  <a:pos x="406" y="80"/>
                </a:cxn>
                <a:cxn ang="0">
                  <a:pos x="247" y="42"/>
                </a:cxn>
                <a:cxn ang="0">
                  <a:pos x="84" y="11"/>
                </a:cxn>
              </a:cxnLst>
              <a:rect l="0" t="0" r="r" b="b"/>
              <a:pathLst>
                <a:path w="4814" h="3029">
                  <a:moveTo>
                    <a:pt x="4814" y="2845"/>
                  </a:moveTo>
                  <a:lnTo>
                    <a:pt x="4814" y="2845"/>
                  </a:lnTo>
                  <a:lnTo>
                    <a:pt x="4801" y="2853"/>
                  </a:lnTo>
                  <a:lnTo>
                    <a:pt x="4763" y="2874"/>
                  </a:lnTo>
                  <a:lnTo>
                    <a:pt x="4735" y="2888"/>
                  </a:lnTo>
                  <a:lnTo>
                    <a:pt x="4701" y="2904"/>
                  </a:lnTo>
                  <a:lnTo>
                    <a:pt x="4663" y="2921"/>
                  </a:lnTo>
                  <a:lnTo>
                    <a:pt x="4618" y="2938"/>
                  </a:lnTo>
                  <a:lnTo>
                    <a:pt x="4570" y="2954"/>
                  </a:lnTo>
                  <a:lnTo>
                    <a:pt x="4517" y="2972"/>
                  </a:lnTo>
                  <a:lnTo>
                    <a:pt x="4459" y="2987"/>
                  </a:lnTo>
                  <a:lnTo>
                    <a:pt x="4396" y="3001"/>
                  </a:lnTo>
                  <a:lnTo>
                    <a:pt x="4331" y="3013"/>
                  </a:lnTo>
                  <a:lnTo>
                    <a:pt x="4260" y="3021"/>
                  </a:lnTo>
                  <a:lnTo>
                    <a:pt x="4224" y="3024"/>
                  </a:lnTo>
                  <a:lnTo>
                    <a:pt x="4186" y="3027"/>
                  </a:lnTo>
                  <a:lnTo>
                    <a:pt x="4149" y="3027"/>
                  </a:lnTo>
                  <a:lnTo>
                    <a:pt x="4110" y="3029"/>
                  </a:lnTo>
                  <a:lnTo>
                    <a:pt x="4071" y="3027"/>
                  </a:lnTo>
                  <a:lnTo>
                    <a:pt x="4031" y="3025"/>
                  </a:lnTo>
                  <a:lnTo>
                    <a:pt x="3989" y="3021"/>
                  </a:lnTo>
                  <a:lnTo>
                    <a:pt x="3948" y="3016"/>
                  </a:lnTo>
                  <a:lnTo>
                    <a:pt x="3906" y="3011"/>
                  </a:lnTo>
                  <a:lnTo>
                    <a:pt x="3863" y="3003"/>
                  </a:lnTo>
                  <a:lnTo>
                    <a:pt x="3818" y="2993"/>
                  </a:lnTo>
                  <a:lnTo>
                    <a:pt x="3774" y="2983"/>
                  </a:lnTo>
                  <a:lnTo>
                    <a:pt x="3730" y="2971"/>
                  </a:lnTo>
                  <a:lnTo>
                    <a:pt x="3684" y="2956"/>
                  </a:lnTo>
                  <a:lnTo>
                    <a:pt x="3639" y="2940"/>
                  </a:lnTo>
                  <a:lnTo>
                    <a:pt x="3592" y="2922"/>
                  </a:lnTo>
                  <a:lnTo>
                    <a:pt x="3546" y="2903"/>
                  </a:lnTo>
                  <a:lnTo>
                    <a:pt x="3499" y="2880"/>
                  </a:lnTo>
                  <a:lnTo>
                    <a:pt x="3452" y="2856"/>
                  </a:lnTo>
                  <a:lnTo>
                    <a:pt x="3403" y="2830"/>
                  </a:lnTo>
                  <a:lnTo>
                    <a:pt x="3356" y="2801"/>
                  </a:lnTo>
                  <a:lnTo>
                    <a:pt x="3308" y="2770"/>
                  </a:lnTo>
                  <a:lnTo>
                    <a:pt x="3259" y="2738"/>
                  </a:lnTo>
                  <a:lnTo>
                    <a:pt x="3209" y="2703"/>
                  </a:lnTo>
                  <a:lnTo>
                    <a:pt x="3160" y="2664"/>
                  </a:lnTo>
                  <a:lnTo>
                    <a:pt x="3110" y="2623"/>
                  </a:lnTo>
                  <a:lnTo>
                    <a:pt x="3062" y="2580"/>
                  </a:lnTo>
                  <a:lnTo>
                    <a:pt x="3012" y="2535"/>
                  </a:lnTo>
                  <a:lnTo>
                    <a:pt x="2962" y="2485"/>
                  </a:lnTo>
                  <a:lnTo>
                    <a:pt x="2913" y="2433"/>
                  </a:lnTo>
                  <a:lnTo>
                    <a:pt x="2863" y="2378"/>
                  </a:lnTo>
                  <a:lnTo>
                    <a:pt x="2813" y="2321"/>
                  </a:lnTo>
                  <a:lnTo>
                    <a:pt x="2763" y="2260"/>
                  </a:lnTo>
                  <a:lnTo>
                    <a:pt x="2713" y="2197"/>
                  </a:lnTo>
                  <a:lnTo>
                    <a:pt x="2663" y="2129"/>
                  </a:lnTo>
                  <a:lnTo>
                    <a:pt x="2615" y="2058"/>
                  </a:lnTo>
                  <a:lnTo>
                    <a:pt x="2615" y="2058"/>
                  </a:lnTo>
                  <a:lnTo>
                    <a:pt x="2516" y="1918"/>
                  </a:lnTo>
                  <a:lnTo>
                    <a:pt x="2420" y="1784"/>
                  </a:lnTo>
                  <a:lnTo>
                    <a:pt x="2327" y="1656"/>
                  </a:lnTo>
                  <a:lnTo>
                    <a:pt x="2236" y="1535"/>
                  </a:lnTo>
                  <a:lnTo>
                    <a:pt x="2145" y="1419"/>
                  </a:lnTo>
                  <a:lnTo>
                    <a:pt x="2058" y="1309"/>
                  </a:lnTo>
                  <a:lnTo>
                    <a:pt x="1972" y="1206"/>
                  </a:lnTo>
                  <a:lnTo>
                    <a:pt x="1887" y="1107"/>
                  </a:lnTo>
                  <a:lnTo>
                    <a:pt x="1802" y="1014"/>
                  </a:lnTo>
                  <a:lnTo>
                    <a:pt x="1721" y="925"/>
                  </a:lnTo>
                  <a:lnTo>
                    <a:pt x="1640" y="842"/>
                  </a:lnTo>
                  <a:lnTo>
                    <a:pt x="1559" y="765"/>
                  </a:lnTo>
                  <a:lnTo>
                    <a:pt x="1480" y="692"/>
                  </a:lnTo>
                  <a:lnTo>
                    <a:pt x="1403" y="623"/>
                  </a:lnTo>
                  <a:lnTo>
                    <a:pt x="1325" y="560"/>
                  </a:lnTo>
                  <a:lnTo>
                    <a:pt x="1248" y="499"/>
                  </a:lnTo>
                  <a:lnTo>
                    <a:pt x="1172" y="444"/>
                  </a:lnTo>
                  <a:lnTo>
                    <a:pt x="1096" y="392"/>
                  </a:lnTo>
                  <a:lnTo>
                    <a:pt x="1019" y="343"/>
                  </a:lnTo>
                  <a:lnTo>
                    <a:pt x="944" y="300"/>
                  </a:lnTo>
                  <a:lnTo>
                    <a:pt x="868" y="260"/>
                  </a:lnTo>
                  <a:lnTo>
                    <a:pt x="792" y="222"/>
                  </a:lnTo>
                  <a:lnTo>
                    <a:pt x="715" y="188"/>
                  </a:lnTo>
                  <a:lnTo>
                    <a:pt x="639" y="158"/>
                  </a:lnTo>
                  <a:lnTo>
                    <a:pt x="563" y="129"/>
                  </a:lnTo>
                  <a:lnTo>
                    <a:pt x="485" y="103"/>
                  </a:lnTo>
                  <a:lnTo>
                    <a:pt x="406" y="80"/>
                  </a:lnTo>
                  <a:lnTo>
                    <a:pt x="327" y="61"/>
                  </a:lnTo>
                  <a:lnTo>
                    <a:pt x="247" y="42"/>
                  </a:lnTo>
                  <a:lnTo>
                    <a:pt x="165" y="25"/>
                  </a:lnTo>
                  <a:lnTo>
                    <a:pt x="84" y="11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761912" name="Freeform 56"/>
            <p:cNvSpPr>
              <a:spLocks/>
            </p:cNvSpPr>
            <p:nvPr/>
          </p:nvSpPr>
          <p:spPr bwMode="auto">
            <a:xfrm>
              <a:off x="284" y="611"/>
              <a:ext cx="4856" cy="1481"/>
            </a:xfrm>
            <a:custGeom>
              <a:avLst/>
              <a:gdLst/>
              <a:ahLst/>
              <a:cxnLst>
                <a:cxn ang="0">
                  <a:pos x="4856" y="2763"/>
                </a:cxn>
                <a:cxn ang="0">
                  <a:pos x="4805" y="2793"/>
                </a:cxn>
                <a:cxn ang="0">
                  <a:pos x="4745" y="2824"/>
                </a:cxn>
                <a:cxn ang="0">
                  <a:pos x="4662" y="2860"/>
                </a:cxn>
                <a:cxn ang="0">
                  <a:pos x="4561" y="2897"/>
                </a:cxn>
                <a:cxn ang="0">
                  <a:pos x="4441" y="2927"/>
                </a:cxn>
                <a:cxn ang="0">
                  <a:pos x="4305" y="2952"/>
                </a:cxn>
                <a:cxn ang="0">
                  <a:pos x="4232" y="2958"/>
                </a:cxn>
                <a:cxn ang="0">
                  <a:pos x="4155" y="2961"/>
                </a:cxn>
                <a:cxn ang="0">
                  <a:pos x="4076" y="2960"/>
                </a:cxn>
                <a:cxn ang="0">
                  <a:pos x="3993" y="2953"/>
                </a:cxn>
                <a:cxn ang="0">
                  <a:pos x="3907" y="2940"/>
                </a:cxn>
                <a:cxn ang="0">
                  <a:pos x="3819" y="2923"/>
                </a:cxn>
                <a:cxn ang="0">
                  <a:pos x="3729" y="2897"/>
                </a:cxn>
                <a:cxn ang="0">
                  <a:pos x="3636" y="2864"/>
                </a:cxn>
                <a:cxn ang="0">
                  <a:pos x="3541" y="2824"/>
                </a:cxn>
                <a:cxn ang="0">
                  <a:pos x="3446" y="2776"/>
                </a:cxn>
                <a:cxn ang="0">
                  <a:pos x="3348" y="2719"/>
                </a:cxn>
                <a:cxn ang="0">
                  <a:pos x="3250" y="2651"/>
                </a:cxn>
                <a:cxn ang="0">
                  <a:pos x="3150" y="2574"/>
                </a:cxn>
                <a:cxn ang="0">
                  <a:pos x="3050" y="2487"/>
                </a:cxn>
                <a:cxn ang="0">
                  <a:pos x="2949" y="2388"/>
                </a:cxn>
                <a:cxn ang="0">
                  <a:pos x="2847" y="2277"/>
                </a:cxn>
                <a:cxn ang="0">
                  <a:pos x="2746" y="2154"/>
                </a:cxn>
                <a:cxn ang="0">
                  <a:pos x="2645" y="2018"/>
                </a:cxn>
                <a:cxn ang="0">
                  <a:pos x="2545" y="1878"/>
                </a:cxn>
                <a:cxn ang="0">
                  <a:pos x="2352" y="1618"/>
                </a:cxn>
                <a:cxn ang="0">
                  <a:pos x="2167" y="1384"/>
                </a:cxn>
                <a:cxn ang="0">
                  <a:pos x="1989" y="1172"/>
                </a:cxn>
                <a:cxn ang="0">
                  <a:pos x="1818" y="983"/>
                </a:cxn>
                <a:cxn ang="0">
                  <a:pos x="1652" y="815"/>
                </a:cxn>
                <a:cxn ang="0">
                  <a:pos x="1491" y="667"/>
                </a:cxn>
                <a:cxn ang="0">
                  <a:pos x="1334" y="536"/>
                </a:cxn>
                <a:cxn ang="0">
                  <a:pos x="1178" y="423"/>
                </a:cxn>
                <a:cxn ang="0">
                  <a:pos x="1024" y="326"/>
                </a:cxn>
                <a:cxn ang="0">
                  <a:pos x="872" y="245"/>
                </a:cxn>
                <a:cxn ang="0">
                  <a:pos x="719" y="176"/>
                </a:cxn>
                <a:cxn ang="0">
                  <a:pos x="565" y="119"/>
                </a:cxn>
                <a:cxn ang="0">
                  <a:pos x="408" y="74"/>
                </a:cxn>
                <a:cxn ang="0">
                  <a:pos x="248" y="39"/>
                </a:cxn>
                <a:cxn ang="0">
                  <a:pos x="83" y="11"/>
                </a:cxn>
              </a:cxnLst>
              <a:rect l="0" t="0" r="r" b="b"/>
              <a:pathLst>
                <a:path w="4856" h="2961">
                  <a:moveTo>
                    <a:pt x="4856" y="2763"/>
                  </a:moveTo>
                  <a:lnTo>
                    <a:pt x="4856" y="2763"/>
                  </a:lnTo>
                  <a:lnTo>
                    <a:pt x="4844" y="2771"/>
                  </a:lnTo>
                  <a:lnTo>
                    <a:pt x="4805" y="2793"/>
                  </a:lnTo>
                  <a:lnTo>
                    <a:pt x="4777" y="2808"/>
                  </a:lnTo>
                  <a:lnTo>
                    <a:pt x="4745" y="2824"/>
                  </a:lnTo>
                  <a:lnTo>
                    <a:pt x="4706" y="2842"/>
                  </a:lnTo>
                  <a:lnTo>
                    <a:pt x="4662" y="2860"/>
                  </a:lnTo>
                  <a:lnTo>
                    <a:pt x="4613" y="2879"/>
                  </a:lnTo>
                  <a:lnTo>
                    <a:pt x="4561" y="2897"/>
                  </a:lnTo>
                  <a:lnTo>
                    <a:pt x="4504" y="2913"/>
                  </a:lnTo>
                  <a:lnTo>
                    <a:pt x="4441" y="2927"/>
                  </a:lnTo>
                  <a:lnTo>
                    <a:pt x="4375" y="2940"/>
                  </a:lnTo>
                  <a:lnTo>
                    <a:pt x="4305" y="2952"/>
                  </a:lnTo>
                  <a:lnTo>
                    <a:pt x="4269" y="2955"/>
                  </a:lnTo>
                  <a:lnTo>
                    <a:pt x="4232" y="2958"/>
                  </a:lnTo>
                  <a:lnTo>
                    <a:pt x="4194" y="2960"/>
                  </a:lnTo>
                  <a:lnTo>
                    <a:pt x="4155" y="2961"/>
                  </a:lnTo>
                  <a:lnTo>
                    <a:pt x="4116" y="2961"/>
                  </a:lnTo>
                  <a:lnTo>
                    <a:pt x="4076" y="2960"/>
                  </a:lnTo>
                  <a:lnTo>
                    <a:pt x="4034" y="2956"/>
                  </a:lnTo>
                  <a:lnTo>
                    <a:pt x="3993" y="2953"/>
                  </a:lnTo>
                  <a:lnTo>
                    <a:pt x="3950" y="2947"/>
                  </a:lnTo>
                  <a:lnTo>
                    <a:pt x="3907" y="2940"/>
                  </a:lnTo>
                  <a:lnTo>
                    <a:pt x="3864" y="2932"/>
                  </a:lnTo>
                  <a:lnTo>
                    <a:pt x="3819" y="2923"/>
                  </a:lnTo>
                  <a:lnTo>
                    <a:pt x="3773" y="2911"/>
                  </a:lnTo>
                  <a:lnTo>
                    <a:pt x="3729" y="2897"/>
                  </a:lnTo>
                  <a:lnTo>
                    <a:pt x="3683" y="2882"/>
                  </a:lnTo>
                  <a:lnTo>
                    <a:pt x="3636" y="2864"/>
                  </a:lnTo>
                  <a:lnTo>
                    <a:pt x="3589" y="2845"/>
                  </a:lnTo>
                  <a:lnTo>
                    <a:pt x="3541" y="2824"/>
                  </a:lnTo>
                  <a:lnTo>
                    <a:pt x="3494" y="2801"/>
                  </a:lnTo>
                  <a:lnTo>
                    <a:pt x="3446" y="2776"/>
                  </a:lnTo>
                  <a:lnTo>
                    <a:pt x="3397" y="2748"/>
                  </a:lnTo>
                  <a:lnTo>
                    <a:pt x="3348" y="2719"/>
                  </a:lnTo>
                  <a:lnTo>
                    <a:pt x="3299" y="2687"/>
                  </a:lnTo>
                  <a:lnTo>
                    <a:pt x="3250" y="2651"/>
                  </a:lnTo>
                  <a:lnTo>
                    <a:pt x="3200" y="2614"/>
                  </a:lnTo>
                  <a:lnTo>
                    <a:pt x="3150" y="2574"/>
                  </a:lnTo>
                  <a:lnTo>
                    <a:pt x="3100" y="2532"/>
                  </a:lnTo>
                  <a:lnTo>
                    <a:pt x="3050" y="2487"/>
                  </a:lnTo>
                  <a:lnTo>
                    <a:pt x="3000" y="2438"/>
                  </a:lnTo>
                  <a:lnTo>
                    <a:pt x="2949" y="2388"/>
                  </a:lnTo>
                  <a:lnTo>
                    <a:pt x="2899" y="2333"/>
                  </a:lnTo>
                  <a:lnTo>
                    <a:pt x="2847" y="2277"/>
                  </a:lnTo>
                  <a:lnTo>
                    <a:pt x="2797" y="2217"/>
                  </a:lnTo>
                  <a:lnTo>
                    <a:pt x="2746" y="2154"/>
                  </a:lnTo>
                  <a:lnTo>
                    <a:pt x="2696" y="2088"/>
                  </a:lnTo>
                  <a:lnTo>
                    <a:pt x="2645" y="2018"/>
                  </a:lnTo>
                  <a:lnTo>
                    <a:pt x="2645" y="2018"/>
                  </a:lnTo>
                  <a:lnTo>
                    <a:pt x="2545" y="1878"/>
                  </a:lnTo>
                  <a:lnTo>
                    <a:pt x="2447" y="1745"/>
                  </a:lnTo>
                  <a:lnTo>
                    <a:pt x="2352" y="1618"/>
                  </a:lnTo>
                  <a:lnTo>
                    <a:pt x="2259" y="1498"/>
                  </a:lnTo>
                  <a:lnTo>
                    <a:pt x="2167" y="1384"/>
                  </a:lnTo>
                  <a:lnTo>
                    <a:pt x="2077" y="1276"/>
                  </a:lnTo>
                  <a:lnTo>
                    <a:pt x="1989" y="1172"/>
                  </a:lnTo>
                  <a:lnTo>
                    <a:pt x="1903" y="1075"/>
                  </a:lnTo>
                  <a:lnTo>
                    <a:pt x="1818" y="983"/>
                  </a:lnTo>
                  <a:lnTo>
                    <a:pt x="1735" y="896"/>
                  </a:lnTo>
                  <a:lnTo>
                    <a:pt x="1652" y="815"/>
                  </a:lnTo>
                  <a:lnTo>
                    <a:pt x="1571" y="738"/>
                  </a:lnTo>
                  <a:lnTo>
                    <a:pt x="1491" y="667"/>
                  </a:lnTo>
                  <a:lnTo>
                    <a:pt x="1412" y="599"/>
                  </a:lnTo>
                  <a:lnTo>
                    <a:pt x="1334" y="536"/>
                  </a:lnTo>
                  <a:lnTo>
                    <a:pt x="1256" y="478"/>
                  </a:lnTo>
                  <a:lnTo>
                    <a:pt x="1178" y="423"/>
                  </a:lnTo>
                  <a:lnTo>
                    <a:pt x="1102" y="373"/>
                  </a:lnTo>
                  <a:lnTo>
                    <a:pt x="1024" y="326"/>
                  </a:lnTo>
                  <a:lnTo>
                    <a:pt x="948" y="284"/>
                  </a:lnTo>
                  <a:lnTo>
                    <a:pt x="872" y="245"/>
                  </a:lnTo>
                  <a:lnTo>
                    <a:pt x="795" y="208"/>
                  </a:lnTo>
                  <a:lnTo>
                    <a:pt x="719" y="176"/>
                  </a:lnTo>
                  <a:lnTo>
                    <a:pt x="641" y="147"/>
                  </a:lnTo>
                  <a:lnTo>
                    <a:pt x="565" y="119"/>
                  </a:lnTo>
                  <a:lnTo>
                    <a:pt x="486" y="95"/>
                  </a:lnTo>
                  <a:lnTo>
                    <a:pt x="408" y="74"/>
                  </a:lnTo>
                  <a:lnTo>
                    <a:pt x="327" y="55"/>
                  </a:lnTo>
                  <a:lnTo>
                    <a:pt x="248" y="39"/>
                  </a:lnTo>
                  <a:lnTo>
                    <a:pt x="166" y="24"/>
                  </a:lnTo>
                  <a:lnTo>
                    <a:pt x="83" y="11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761913" name="Freeform 57"/>
            <p:cNvSpPr>
              <a:spLocks/>
            </p:cNvSpPr>
            <p:nvPr/>
          </p:nvSpPr>
          <p:spPr bwMode="auto">
            <a:xfrm>
              <a:off x="293" y="633"/>
              <a:ext cx="4897" cy="1445"/>
            </a:xfrm>
            <a:custGeom>
              <a:avLst/>
              <a:gdLst/>
              <a:ahLst/>
              <a:cxnLst>
                <a:cxn ang="0">
                  <a:pos x="4897" y="2675"/>
                </a:cxn>
                <a:cxn ang="0">
                  <a:pos x="4847" y="2707"/>
                </a:cxn>
                <a:cxn ang="0">
                  <a:pos x="4788" y="2740"/>
                </a:cxn>
                <a:cxn ang="0">
                  <a:pos x="4706" y="2777"/>
                </a:cxn>
                <a:cxn ang="0">
                  <a:pos x="4604" y="2816"/>
                </a:cxn>
                <a:cxn ang="0">
                  <a:pos x="4485" y="2849"/>
                </a:cxn>
                <a:cxn ang="0">
                  <a:pos x="4350" y="2875"/>
                </a:cxn>
                <a:cxn ang="0">
                  <a:pos x="4277" y="2885"/>
                </a:cxn>
                <a:cxn ang="0">
                  <a:pos x="4200" y="2888"/>
                </a:cxn>
                <a:cxn ang="0">
                  <a:pos x="4120" y="2888"/>
                </a:cxn>
                <a:cxn ang="0">
                  <a:pos x="4036" y="2883"/>
                </a:cxn>
                <a:cxn ang="0">
                  <a:pos x="3952" y="2874"/>
                </a:cxn>
                <a:cxn ang="0">
                  <a:pos x="3863" y="2858"/>
                </a:cxn>
                <a:cxn ang="0">
                  <a:pos x="3773" y="2833"/>
                </a:cxn>
                <a:cxn ang="0">
                  <a:pos x="3680" y="2803"/>
                </a:cxn>
                <a:cxn ang="0">
                  <a:pos x="3584" y="2764"/>
                </a:cxn>
                <a:cxn ang="0">
                  <a:pos x="3488" y="2717"/>
                </a:cxn>
                <a:cxn ang="0">
                  <a:pos x="3389" y="2662"/>
                </a:cxn>
                <a:cxn ang="0">
                  <a:pos x="3290" y="2596"/>
                </a:cxn>
                <a:cxn ang="0">
                  <a:pos x="3190" y="2522"/>
                </a:cxn>
                <a:cxn ang="0">
                  <a:pos x="3087" y="2434"/>
                </a:cxn>
                <a:cxn ang="0">
                  <a:pos x="2985" y="2338"/>
                </a:cxn>
                <a:cxn ang="0">
                  <a:pos x="2881" y="2228"/>
                </a:cxn>
                <a:cxn ang="0">
                  <a:pos x="2779" y="2107"/>
                </a:cxn>
                <a:cxn ang="0">
                  <a:pos x="2676" y="1971"/>
                </a:cxn>
                <a:cxn ang="0">
                  <a:pos x="2573" y="1834"/>
                </a:cxn>
                <a:cxn ang="0">
                  <a:pos x="2376" y="1577"/>
                </a:cxn>
                <a:cxn ang="0">
                  <a:pos x="2188" y="1345"/>
                </a:cxn>
                <a:cxn ang="0">
                  <a:pos x="2007" y="1136"/>
                </a:cxn>
                <a:cxn ang="0">
                  <a:pos x="1833" y="949"/>
                </a:cxn>
                <a:cxn ang="0">
                  <a:pos x="1665" y="783"/>
                </a:cxn>
                <a:cxn ang="0">
                  <a:pos x="1501" y="637"/>
                </a:cxn>
                <a:cxn ang="0">
                  <a:pos x="1342" y="510"/>
                </a:cxn>
                <a:cxn ang="0">
                  <a:pos x="1185" y="400"/>
                </a:cxn>
                <a:cxn ang="0">
                  <a:pos x="1031" y="306"/>
                </a:cxn>
                <a:cxn ang="0">
                  <a:pos x="876" y="226"/>
                </a:cxn>
                <a:cxn ang="0">
                  <a:pos x="722" y="161"/>
                </a:cxn>
                <a:cxn ang="0">
                  <a:pos x="567" y="106"/>
                </a:cxn>
                <a:cxn ang="0">
                  <a:pos x="409" y="64"/>
                </a:cxn>
                <a:cxn ang="0">
                  <a:pos x="249" y="32"/>
                </a:cxn>
                <a:cxn ang="0">
                  <a:pos x="84" y="8"/>
                </a:cxn>
              </a:cxnLst>
              <a:rect l="0" t="0" r="r" b="b"/>
              <a:pathLst>
                <a:path w="4897" h="2890">
                  <a:moveTo>
                    <a:pt x="4897" y="2675"/>
                  </a:moveTo>
                  <a:lnTo>
                    <a:pt x="4897" y="2675"/>
                  </a:lnTo>
                  <a:lnTo>
                    <a:pt x="4885" y="2683"/>
                  </a:lnTo>
                  <a:lnTo>
                    <a:pt x="4847" y="2707"/>
                  </a:lnTo>
                  <a:lnTo>
                    <a:pt x="4820" y="2722"/>
                  </a:lnTo>
                  <a:lnTo>
                    <a:pt x="4788" y="2740"/>
                  </a:lnTo>
                  <a:lnTo>
                    <a:pt x="4749" y="2757"/>
                  </a:lnTo>
                  <a:lnTo>
                    <a:pt x="4706" y="2777"/>
                  </a:lnTo>
                  <a:lnTo>
                    <a:pt x="4657" y="2796"/>
                  </a:lnTo>
                  <a:lnTo>
                    <a:pt x="4604" y="2816"/>
                  </a:lnTo>
                  <a:lnTo>
                    <a:pt x="4547" y="2833"/>
                  </a:lnTo>
                  <a:lnTo>
                    <a:pt x="4485" y="2849"/>
                  </a:lnTo>
                  <a:lnTo>
                    <a:pt x="4420" y="2864"/>
                  </a:lnTo>
                  <a:lnTo>
                    <a:pt x="4350" y="2875"/>
                  </a:lnTo>
                  <a:lnTo>
                    <a:pt x="4314" y="2880"/>
                  </a:lnTo>
                  <a:lnTo>
                    <a:pt x="4277" y="2885"/>
                  </a:lnTo>
                  <a:lnTo>
                    <a:pt x="4239" y="2887"/>
                  </a:lnTo>
                  <a:lnTo>
                    <a:pt x="4200" y="2888"/>
                  </a:lnTo>
                  <a:lnTo>
                    <a:pt x="4160" y="2890"/>
                  </a:lnTo>
                  <a:lnTo>
                    <a:pt x="4120" y="2888"/>
                  </a:lnTo>
                  <a:lnTo>
                    <a:pt x="4078" y="2887"/>
                  </a:lnTo>
                  <a:lnTo>
                    <a:pt x="4036" y="2883"/>
                  </a:lnTo>
                  <a:lnTo>
                    <a:pt x="3995" y="2880"/>
                  </a:lnTo>
                  <a:lnTo>
                    <a:pt x="3952" y="2874"/>
                  </a:lnTo>
                  <a:lnTo>
                    <a:pt x="3907" y="2866"/>
                  </a:lnTo>
                  <a:lnTo>
                    <a:pt x="3863" y="2858"/>
                  </a:lnTo>
                  <a:lnTo>
                    <a:pt x="3818" y="2846"/>
                  </a:lnTo>
                  <a:lnTo>
                    <a:pt x="3773" y="2833"/>
                  </a:lnTo>
                  <a:lnTo>
                    <a:pt x="3725" y="2819"/>
                  </a:lnTo>
                  <a:lnTo>
                    <a:pt x="3680" y="2803"/>
                  </a:lnTo>
                  <a:lnTo>
                    <a:pt x="3632" y="2785"/>
                  </a:lnTo>
                  <a:lnTo>
                    <a:pt x="3584" y="2764"/>
                  </a:lnTo>
                  <a:lnTo>
                    <a:pt x="3537" y="2743"/>
                  </a:lnTo>
                  <a:lnTo>
                    <a:pt x="3488" y="2717"/>
                  </a:lnTo>
                  <a:lnTo>
                    <a:pt x="3438" y="2691"/>
                  </a:lnTo>
                  <a:lnTo>
                    <a:pt x="3389" y="2662"/>
                  </a:lnTo>
                  <a:lnTo>
                    <a:pt x="3339" y="2630"/>
                  </a:lnTo>
                  <a:lnTo>
                    <a:pt x="3290" y="2596"/>
                  </a:lnTo>
                  <a:lnTo>
                    <a:pt x="3240" y="2560"/>
                  </a:lnTo>
                  <a:lnTo>
                    <a:pt x="3190" y="2522"/>
                  </a:lnTo>
                  <a:lnTo>
                    <a:pt x="3138" y="2480"/>
                  </a:lnTo>
                  <a:lnTo>
                    <a:pt x="3087" y="2434"/>
                  </a:lnTo>
                  <a:lnTo>
                    <a:pt x="3037" y="2388"/>
                  </a:lnTo>
                  <a:lnTo>
                    <a:pt x="2985" y="2338"/>
                  </a:lnTo>
                  <a:lnTo>
                    <a:pt x="2934" y="2284"/>
                  </a:lnTo>
                  <a:lnTo>
                    <a:pt x="2881" y="2228"/>
                  </a:lnTo>
                  <a:lnTo>
                    <a:pt x="2830" y="2168"/>
                  </a:lnTo>
                  <a:lnTo>
                    <a:pt x="2779" y="2107"/>
                  </a:lnTo>
                  <a:lnTo>
                    <a:pt x="2727" y="2040"/>
                  </a:lnTo>
                  <a:lnTo>
                    <a:pt x="2676" y="1971"/>
                  </a:lnTo>
                  <a:lnTo>
                    <a:pt x="2676" y="1971"/>
                  </a:lnTo>
                  <a:lnTo>
                    <a:pt x="2573" y="1834"/>
                  </a:lnTo>
                  <a:lnTo>
                    <a:pt x="2473" y="1701"/>
                  </a:lnTo>
                  <a:lnTo>
                    <a:pt x="2376" y="1577"/>
                  </a:lnTo>
                  <a:lnTo>
                    <a:pt x="2282" y="1458"/>
                  </a:lnTo>
                  <a:lnTo>
                    <a:pt x="2188" y="1345"/>
                  </a:lnTo>
                  <a:lnTo>
                    <a:pt x="2097" y="1238"/>
                  </a:lnTo>
                  <a:lnTo>
                    <a:pt x="2007" y="1136"/>
                  </a:lnTo>
                  <a:lnTo>
                    <a:pt x="1919" y="1039"/>
                  </a:lnTo>
                  <a:lnTo>
                    <a:pt x="1833" y="949"/>
                  </a:lnTo>
                  <a:lnTo>
                    <a:pt x="1748" y="863"/>
                  </a:lnTo>
                  <a:lnTo>
                    <a:pt x="1665" y="783"/>
                  </a:lnTo>
                  <a:lnTo>
                    <a:pt x="1583" y="708"/>
                  </a:lnTo>
                  <a:lnTo>
                    <a:pt x="1501" y="637"/>
                  </a:lnTo>
                  <a:lnTo>
                    <a:pt x="1421" y="571"/>
                  </a:lnTo>
                  <a:lnTo>
                    <a:pt x="1342" y="510"/>
                  </a:lnTo>
                  <a:lnTo>
                    <a:pt x="1264" y="453"/>
                  </a:lnTo>
                  <a:lnTo>
                    <a:pt x="1185" y="400"/>
                  </a:lnTo>
                  <a:lnTo>
                    <a:pt x="1107" y="352"/>
                  </a:lnTo>
                  <a:lnTo>
                    <a:pt x="1031" y="306"/>
                  </a:lnTo>
                  <a:lnTo>
                    <a:pt x="953" y="264"/>
                  </a:lnTo>
                  <a:lnTo>
                    <a:pt x="876" y="226"/>
                  </a:lnTo>
                  <a:lnTo>
                    <a:pt x="799" y="192"/>
                  </a:lnTo>
                  <a:lnTo>
                    <a:pt x="722" y="161"/>
                  </a:lnTo>
                  <a:lnTo>
                    <a:pt x="645" y="132"/>
                  </a:lnTo>
                  <a:lnTo>
                    <a:pt x="567" y="106"/>
                  </a:lnTo>
                  <a:lnTo>
                    <a:pt x="488" y="85"/>
                  </a:lnTo>
                  <a:lnTo>
                    <a:pt x="409" y="64"/>
                  </a:lnTo>
                  <a:lnTo>
                    <a:pt x="329" y="46"/>
                  </a:lnTo>
                  <a:lnTo>
                    <a:pt x="249" y="32"/>
                  </a:lnTo>
                  <a:lnTo>
                    <a:pt x="167" y="19"/>
                  </a:lnTo>
                  <a:lnTo>
                    <a:pt x="84" y="8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761914" name="Freeform 58"/>
            <p:cNvSpPr>
              <a:spLocks/>
            </p:cNvSpPr>
            <p:nvPr/>
          </p:nvSpPr>
          <p:spPr bwMode="auto">
            <a:xfrm>
              <a:off x="303" y="654"/>
              <a:ext cx="4937" cy="1411"/>
            </a:xfrm>
            <a:custGeom>
              <a:avLst/>
              <a:gdLst/>
              <a:ahLst/>
              <a:cxnLst>
                <a:cxn ang="0">
                  <a:pos x="4937" y="2589"/>
                </a:cxn>
                <a:cxn ang="0">
                  <a:pos x="4887" y="2622"/>
                </a:cxn>
                <a:cxn ang="0">
                  <a:pos x="4828" y="2656"/>
                </a:cxn>
                <a:cxn ang="0">
                  <a:pos x="4747" y="2696"/>
                </a:cxn>
                <a:cxn ang="0">
                  <a:pos x="4646" y="2736"/>
                </a:cxn>
                <a:cxn ang="0">
                  <a:pos x="4528" y="2774"/>
                </a:cxn>
                <a:cxn ang="0">
                  <a:pos x="4393" y="2803"/>
                </a:cxn>
                <a:cxn ang="0">
                  <a:pos x="4319" y="2812"/>
                </a:cxn>
                <a:cxn ang="0">
                  <a:pos x="4243" y="2819"/>
                </a:cxn>
                <a:cxn ang="0">
                  <a:pos x="4163" y="2820"/>
                </a:cxn>
                <a:cxn ang="0">
                  <a:pos x="4081" y="2817"/>
                </a:cxn>
                <a:cxn ang="0">
                  <a:pos x="3995" y="2807"/>
                </a:cxn>
                <a:cxn ang="0">
                  <a:pos x="3906" y="2793"/>
                </a:cxn>
                <a:cxn ang="0">
                  <a:pos x="3814" y="2772"/>
                </a:cxn>
                <a:cxn ang="0">
                  <a:pos x="3721" y="2743"/>
                </a:cxn>
                <a:cxn ang="0">
                  <a:pos x="3625" y="2706"/>
                </a:cxn>
                <a:cxn ang="0">
                  <a:pos x="3528" y="2661"/>
                </a:cxn>
                <a:cxn ang="0">
                  <a:pos x="3429" y="2607"/>
                </a:cxn>
                <a:cxn ang="0">
                  <a:pos x="3328" y="2543"/>
                </a:cxn>
                <a:cxn ang="0">
                  <a:pos x="3227" y="2470"/>
                </a:cxn>
                <a:cxn ang="0">
                  <a:pos x="3124" y="2384"/>
                </a:cxn>
                <a:cxn ang="0">
                  <a:pos x="3020" y="2289"/>
                </a:cxn>
                <a:cxn ang="0">
                  <a:pos x="2916" y="2181"/>
                </a:cxn>
                <a:cxn ang="0">
                  <a:pos x="2810" y="2061"/>
                </a:cxn>
                <a:cxn ang="0">
                  <a:pos x="2705" y="1927"/>
                </a:cxn>
                <a:cxn ang="0">
                  <a:pos x="2601" y="1792"/>
                </a:cxn>
                <a:cxn ang="0">
                  <a:pos x="2399" y="1537"/>
                </a:cxn>
                <a:cxn ang="0">
                  <a:pos x="2208" y="1307"/>
                </a:cxn>
                <a:cxn ang="0">
                  <a:pos x="2024" y="1101"/>
                </a:cxn>
                <a:cxn ang="0">
                  <a:pos x="1847" y="917"/>
                </a:cxn>
                <a:cxn ang="0">
                  <a:pos x="1677" y="754"/>
                </a:cxn>
                <a:cxn ang="0">
                  <a:pos x="1511" y="611"/>
                </a:cxn>
                <a:cxn ang="0">
                  <a:pos x="1350" y="486"/>
                </a:cxn>
                <a:cxn ang="0">
                  <a:pos x="1191" y="379"/>
                </a:cxn>
                <a:cxn ang="0">
                  <a:pos x="1034" y="287"/>
                </a:cxn>
                <a:cxn ang="0">
                  <a:pos x="879" y="211"/>
                </a:cxn>
                <a:cxn ang="0">
                  <a:pos x="723" y="148"/>
                </a:cxn>
                <a:cxn ang="0">
                  <a:pos x="568" y="96"/>
                </a:cxn>
                <a:cxn ang="0">
                  <a:pos x="410" y="58"/>
                </a:cxn>
                <a:cxn ang="0">
                  <a:pos x="249" y="27"/>
                </a:cxn>
                <a:cxn ang="0">
                  <a:pos x="85" y="8"/>
                </a:cxn>
              </a:cxnLst>
              <a:rect l="0" t="0" r="r" b="b"/>
              <a:pathLst>
                <a:path w="4937" h="2820">
                  <a:moveTo>
                    <a:pt x="4937" y="2589"/>
                  </a:moveTo>
                  <a:lnTo>
                    <a:pt x="4937" y="2589"/>
                  </a:lnTo>
                  <a:lnTo>
                    <a:pt x="4925" y="2599"/>
                  </a:lnTo>
                  <a:lnTo>
                    <a:pt x="4887" y="2622"/>
                  </a:lnTo>
                  <a:lnTo>
                    <a:pt x="4861" y="2638"/>
                  </a:lnTo>
                  <a:lnTo>
                    <a:pt x="4828" y="2656"/>
                  </a:lnTo>
                  <a:lnTo>
                    <a:pt x="4790" y="2675"/>
                  </a:lnTo>
                  <a:lnTo>
                    <a:pt x="4747" y="2696"/>
                  </a:lnTo>
                  <a:lnTo>
                    <a:pt x="4698" y="2717"/>
                  </a:lnTo>
                  <a:lnTo>
                    <a:pt x="4646" y="2736"/>
                  </a:lnTo>
                  <a:lnTo>
                    <a:pt x="4589" y="2756"/>
                  </a:lnTo>
                  <a:lnTo>
                    <a:pt x="4528" y="2774"/>
                  </a:lnTo>
                  <a:lnTo>
                    <a:pt x="4462" y="2790"/>
                  </a:lnTo>
                  <a:lnTo>
                    <a:pt x="4393" y="2803"/>
                  </a:lnTo>
                  <a:lnTo>
                    <a:pt x="4357" y="2807"/>
                  </a:lnTo>
                  <a:lnTo>
                    <a:pt x="4319" y="2812"/>
                  </a:lnTo>
                  <a:lnTo>
                    <a:pt x="4282" y="2816"/>
                  </a:lnTo>
                  <a:lnTo>
                    <a:pt x="4243" y="2819"/>
                  </a:lnTo>
                  <a:lnTo>
                    <a:pt x="4203" y="2820"/>
                  </a:lnTo>
                  <a:lnTo>
                    <a:pt x="4163" y="2820"/>
                  </a:lnTo>
                  <a:lnTo>
                    <a:pt x="4122" y="2819"/>
                  </a:lnTo>
                  <a:lnTo>
                    <a:pt x="4081" y="2817"/>
                  </a:lnTo>
                  <a:lnTo>
                    <a:pt x="4038" y="2812"/>
                  </a:lnTo>
                  <a:lnTo>
                    <a:pt x="3995" y="2807"/>
                  </a:lnTo>
                  <a:lnTo>
                    <a:pt x="3950" y="2801"/>
                  </a:lnTo>
                  <a:lnTo>
                    <a:pt x="3906" y="2793"/>
                  </a:lnTo>
                  <a:lnTo>
                    <a:pt x="3860" y="2783"/>
                  </a:lnTo>
                  <a:lnTo>
                    <a:pt x="3814" y="2772"/>
                  </a:lnTo>
                  <a:lnTo>
                    <a:pt x="3768" y="2757"/>
                  </a:lnTo>
                  <a:lnTo>
                    <a:pt x="3721" y="2743"/>
                  </a:lnTo>
                  <a:lnTo>
                    <a:pt x="3674" y="2725"/>
                  </a:lnTo>
                  <a:lnTo>
                    <a:pt x="3625" y="2706"/>
                  </a:lnTo>
                  <a:lnTo>
                    <a:pt x="3577" y="2685"/>
                  </a:lnTo>
                  <a:lnTo>
                    <a:pt x="3528" y="2661"/>
                  </a:lnTo>
                  <a:lnTo>
                    <a:pt x="3479" y="2635"/>
                  </a:lnTo>
                  <a:lnTo>
                    <a:pt x="3429" y="2607"/>
                  </a:lnTo>
                  <a:lnTo>
                    <a:pt x="3379" y="2577"/>
                  </a:lnTo>
                  <a:lnTo>
                    <a:pt x="3328" y="2543"/>
                  </a:lnTo>
                  <a:lnTo>
                    <a:pt x="3278" y="2507"/>
                  </a:lnTo>
                  <a:lnTo>
                    <a:pt x="3227" y="2470"/>
                  </a:lnTo>
                  <a:lnTo>
                    <a:pt x="3175" y="2428"/>
                  </a:lnTo>
                  <a:lnTo>
                    <a:pt x="3124" y="2384"/>
                  </a:lnTo>
                  <a:lnTo>
                    <a:pt x="3071" y="2338"/>
                  </a:lnTo>
                  <a:lnTo>
                    <a:pt x="3020" y="2289"/>
                  </a:lnTo>
                  <a:lnTo>
                    <a:pt x="2967" y="2236"/>
                  </a:lnTo>
                  <a:lnTo>
                    <a:pt x="2916" y="2181"/>
                  </a:lnTo>
                  <a:lnTo>
                    <a:pt x="2863" y="2123"/>
                  </a:lnTo>
                  <a:lnTo>
                    <a:pt x="2810" y="2061"/>
                  </a:lnTo>
                  <a:lnTo>
                    <a:pt x="2757" y="1995"/>
                  </a:lnTo>
                  <a:lnTo>
                    <a:pt x="2705" y="1927"/>
                  </a:lnTo>
                  <a:lnTo>
                    <a:pt x="2705" y="1927"/>
                  </a:lnTo>
                  <a:lnTo>
                    <a:pt x="2601" y="1792"/>
                  </a:lnTo>
                  <a:lnTo>
                    <a:pt x="2499" y="1661"/>
                  </a:lnTo>
                  <a:lnTo>
                    <a:pt x="2399" y="1537"/>
                  </a:lnTo>
                  <a:lnTo>
                    <a:pt x="2302" y="1419"/>
                  </a:lnTo>
                  <a:lnTo>
                    <a:pt x="2208" y="1307"/>
                  </a:lnTo>
                  <a:lnTo>
                    <a:pt x="2115" y="1201"/>
                  </a:lnTo>
                  <a:lnTo>
                    <a:pt x="2024" y="1101"/>
                  </a:lnTo>
                  <a:lnTo>
                    <a:pt x="1936" y="1007"/>
                  </a:lnTo>
                  <a:lnTo>
                    <a:pt x="1847" y="917"/>
                  </a:lnTo>
                  <a:lnTo>
                    <a:pt x="1761" y="833"/>
                  </a:lnTo>
                  <a:lnTo>
                    <a:pt x="1677" y="754"/>
                  </a:lnTo>
                  <a:lnTo>
                    <a:pt x="1593" y="681"/>
                  </a:lnTo>
                  <a:lnTo>
                    <a:pt x="1511" y="611"/>
                  </a:lnTo>
                  <a:lnTo>
                    <a:pt x="1430" y="547"/>
                  </a:lnTo>
                  <a:lnTo>
                    <a:pt x="1350" y="486"/>
                  </a:lnTo>
                  <a:lnTo>
                    <a:pt x="1270" y="431"/>
                  </a:lnTo>
                  <a:lnTo>
                    <a:pt x="1191" y="379"/>
                  </a:lnTo>
                  <a:lnTo>
                    <a:pt x="1112" y="331"/>
                  </a:lnTo>
                  <a:lnTo>
                    <a:pt x="1034" y="287"/>
                  </a:lnTo>
                  <a:lnTo>
                    <a:pt x="957" y="247"/>
                  </a:lnTo>
                  <a:lnTo>
                    <a:pt x="879" y="211"/>
                  </a:lnTo>
                  <a:lnTo>
                    <a:pt x="801" y="177"/>
                  </a:lnTo>
                  <a:lnTo>
                    <a:pt x="723" y="148"/>
                  </a:lnTo>
                  <a:lnTo>
                    <a:pt x="646" y="121"/>
                  </a:lnTo>
                  <a:lnTo>
                    <a:pt x="568" y="96"/>
                  </a:lnTo>
                  <a:lnTo>
                    <a:pt x="489" y="75"/>
                  </a:lnTo>
                  <a:lnTo>
                    <a:pt x="410" y="58"/>
                  </a:lnTo>
                  <a:lnTo>
                    <a:pt x="330" y="41"/>
                  </a:lnTo>
                  <a:lnTo>
                    <a:pt x="249" y="27"/>
                  </a:lnTo>
                  <a:lnTo>
                    <a:pt x="167" y="16"/>
                  </a:lnTo>
                  <a:lnTo>
                    <a:pt x="85" y="8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761915" name="Freeform 59"/>
            <p:cNvSpPr>
              <a:spLocks/>
            </p:cNvSpPr>
            <p:nvPr/>
          </p:nvSpPr>
          <p:spPr bwMode="auto">
            <a:xfrm>
              <a:off x="314" y="676"/>
              <a:ext cx="4975" cy="1375"/>
            </a:xfrm>
            <a:custGeom>
              <a:avLst/>
              <a:gdLst/>
              <a:ahLst/>
              <a:cxnLst>
                <a:cxn ang="0">
                  <a:pos x="4975" y="2501"/>
                </a:cxn>
                <a:cxn ang="0">
                  <a:pos x="4926" y="2537"/>
                </a:cxn>
                <a:cxn ang="0">
                  <a:pos x="4867" y="2571"/>
                </a:cxn>
                <a:cxn ang="0">
                  <a:pos x="4786" y="2613"/>
                </a:cxn>
                <a:cxn ang="0">
                  <a:pos x="4686" y="2656"/>
                </a:cxn>
                <a:cxn ang="0">
                  <a:pos x="4568" y="2695"/>
                </a:cxn>
                <a:cxn ang="0">
                  <a:pos x="4433" y="2727"/>
                </a:cxn>
                <a:cxn ang="0">
                  <a:pos x="4361" y="2739"/>
                </a:cxn>
                <a:cxn ang="0">
                  <a:pos x="4285" y="2747"/>
                </a:cxn>
                <a:cxn ang="0">
                  <a:pos x="4204" y="2750"/>
                </a:cxn>
                <a:cxn ang="0">
                  <a:pos x="4121" y="2748"/>
                </a:cxn>
                <a:cxn ang="0">
                  <a:pos x="4035" y="2740"/>
                </a:cxn>
                <a:cxn ang="0">
                  <a:pos x="3946" y="2727"/>
                </a:cxn>
                <a:cxn ang="0">
                  <a:pos x="3856" y="2708"/>
                </a:cxn>
                <a:cxn ang="0">
                  <a:pos x="3761" y="2680"/>
                </a:cxn>
                <a:cxn ang="0">
                  <a:pos x="3666" y="2645"/>
                </a:cxn>
                <a:cxn ang="0">
                  <a:pos x="3567" y="2603"/>
                </a:cxn>
                <a:cxn ang="0">
                  <a:pos x="3467" y="2550"/>
                </a:cxn>
                <a:cxn ang="0">
                  <a:pos x="3366" y="2488"/>
                </a:cxn>
                <a:cxn ang="0">
                  <a:pos x="3263" y="2416"/>
                </a:cxn>
                <a:cxn ang="0">
                  <a:pos x="3159" y="2333"/>
                </a:cxn>
                <a:cxn ang="0">
                  <a:pos x="3053" y="2240"/>
                </a:cxn>
                <a:cxn ang="0">
                  <a:pos x="2948" y="2133"/>
                </a:cxn>
                <a:cxn ang="0">
                  <a:pos x="2841" y="2014"/>
                </a:cxn>
                <a:cxn ang="0">
                  <a:pos x="2733" y="1883"/>
                </a:cxn>
                <a:cxn ang="0">
                  <a:pos x="2627" y="1747"/>
                </a:cxn>
                <a:cxn ang="0">
                  <a:pos x="2422" y="1495"/>
                </a:cxn>
                <a:cxn ang="0">
                  <a:pos x="2227" y="1269"/>
                </a:cxn>
                <a:cxn ang="0">
                  <a:pos x="2040" y="1066"/>
                </a:cxn>
                <a:cxn ang="0">
                  <a:pos x="1861" y="885"/>
                </a:cxn>
                <a:cxn ang="0">
                  <a:pos x="1687" y="723"/>
                </a:cxn>
                <a:cxn ang="0">
                  <a:pos x="1519" y="583"/>
                </a:cxn>
                <a:cxn ang="0">
                  <a:pos x="1357" y="462"/>
                </a:cxn>
                <a:cxn ang="0">
                  <a:pos x="1196" y="357"/>
                </a:cxn>
                <a:cxn ang="0">
                  <a:pos x="1039" y="268"/>
                </a:cxn>
                <a:cxn ang="0">
                  <a:pos x="882" y="194"/>
                </a:cxn>
                <a:cxn ang="0">
                  <a:pos x="726" y="134"/>
                </a:cxn>
                <a:cxn ang="0">
                  <a:pos x="569" y="86"/>
                </a:cxn>
                <a:cxn ang="0">
                  <a:pos x="410" y="50"/>
                </a:cxn>
                <a:cxn ang="0">
                  <a:pos x="249" y="23"/>
                </a:cxn>
                <a:cxn ang="0">
                  <a:pos x="83" y="5"/>
                </a:cxn>
              </a:cxnLst>
              <a:rect l="0" t="0" r="r" b="b"/>
              <a:pathLst>
                <a:path w="4975" h="2750">
                  <a:moveTo>
                    <a:pt x="4975" y="2501"/>
                  </a:moveTo>
                  <a:lnTo>
                    <a:pt x="4975" y="2501"/>
                  </a:lnTo>
                  <a:lnTo>
                    <a:pt x="4962" y="2511"/>
                  </a:lnTo>
                  <a:lnTo>
                    <a:pt x="4926" y="2537"/>
                  </a:lnTo>
                  <a:lnTo>
                    <a:pt x="4899" y="2553"/>
                  </a:lnTo>
                  <a:lnTo>
                    <a:pt x="4867" y="2571"/>
                  </a:lnTo>
                  <a:lnTo>
                    <a:pt x="4829" y="2592"/>
                  </a:lnTo>
                  <a:lnTo>
                    <a:pt x="4786" y="2613"/>
                  </a:lnTo>
                  <a:lnTo>
                    <a:pt x="4739" y="2635"/>
                  </a:lnTo>
                  <a:lnTo>
                    <a:pt x="4686" y="2656"/>
                  </a:lnTo>
                  <a:lnTo>
                    <a:pt x="4629" y="2676"/>
                  </a:lnTo>
                  <a:lnTo>
                    <a:pt x="4568" y="2695"/>
                  </a:lnTo>
                  <a:lnTo>
                    <a:pt x="4503" y="2713"/>
                  </a:lnTo>
                  <a:lnTo>
                    <a:pt x="4433" y="2727"/>
                  </a:lnTo>
                  <a:lnTo>
                    <a:pt x="4397" y="2734"/>
                  </a:lnTo>
                  <a:lnTo>
                    <a:pt x="4361" y="2739"/>
                  </a:lnTo>
                  <a:lnTo>
                    <a:pt x="4322" y="2743"/>
                  </a:lnTo>
                  <a:lnTo>
                    <a:pt x="4285" y="2747"/>
                  </a:lnTo>
                  <a:lnTo>
                    <a:pt x="4245" y="2748"/>
                  </a:lnTo>
                  <a:lnTo>
                    <a:pt x="4204" y="2750"/>
                  </a:lnTo>
                  <a:lnTo>
                    <a:pt x="4163" y="2750"/>
                  </a:lnTo>
                  <a:lnTo>
                    <a:pt x="4121" y="2748"/>
                  </a:lnTo>
                  <a:lnTo>
                    <a:pt x="4079" y="2745"/>
                  </a:lnTo>
                  <a:lnTo>
                    <a:pt x="4035" y="2740"/>
                  </a:lnTo>
                  <a:lnTo>
                    <a:pt x="3992" y="2735"/>
                  </a:lnTo>
                  <a:lnTo>
                    <a:pt x="3946" y="2727"/>
                  </a:lnTo>
                  <a:lnTo>
                    <a:pt x="3902" y="2719"/>
                  </a:lnTo>
                  <a:lnTo>
                    <a:pt x="3856" y="2708"/>
                  </a:lnTo>
                  <a:lnTo>
                    <a:pt x="3809" y="2695"/>
                  </a:lnTo>
                  <a:lnTo>
                    <a:pt x="3761" y="2680"/>
                  </a:lnTo>
                  <a:lnTo>
                    <a:pt x="3714" y="2664"/>
                  </a:lnTo>
                  <a:lnTo>
                    <a:pt x="3666" y="2645"/>
                  </a:lnTo>
                  <a:lnTo>
                    <a:pt x="3617" y="2626"/>
                  </a:lnTo>
                  <a:lnTo>
                    <a:pt x="3567" y="2603"/>
                  </a:lnTo>
                  <a:lnTo>
                    <a:pt x="3517" y="2577"/>
                  </a:lnTo>
                  <a:lnTo>
                    <a:pt x="3467" y="2550"/>
                  </a:lnTo>
                  <a:lnTo>
                    <a:pt x="3417" y="2521"/>
                  </a:lnTo>
                  <a:lnTo>
                    <a:pt x="3366" y="2488"/>
                  </a:lnTo>
                  <a:lnTo>
                    <a:pt x="3314" y="2453"/>
                  </a:lnTo>
                  <a:lnTo>
                    <a:pt x="3263" y="2416"/>
                  </a:lnTo>
                  <a:lnTo>
                    <a:pt x="3212" y="2375"/>
                  </a:lnTo>
                  <a:lnTo>
                    <a:pt x="3159" y="2333"/>
                  </a:lnTo>
                  <a:lnTo>
                    <a:pt x="3106" y="2288"/>
                  </a:lnTo>
                  <a:lnTo>
                    <a:pt x="3053" y="2240"/>
                  </a:lnTo>
                  <a:lnTo>
                    <a:pt x="3001" y="2188"/>
                  </a:lnTo>
                  <a:lnTo>
                    <a:pt x="2948" y="2133"/>
                  </a:lnTo>
                  <a:lnTo>
                    <a:pt x="2894" y="2075"/>
                  </a:lnTo>
                  <a:lnTo>
                    <a:pt x="2841" y="2014"/>
                  </a:lnTo>
                  <a:lnTo>
                    <a:pt x="2787" y="1951"/>
                  </a:lnTo>
                  <a:lnTo>
                    <a:pt x="2733" y="1883"/>
                  </a:lnTo>
                  <a:lnTo>
                    <a:pt x="2733" y="1883"/>
                  </a:lnTo>
                  <a:lnTo>
                    <a:pt x="2627" y="1747"/>
                  </a:lnTo>
                  <a:lnTo>
                    <a:pt x="2523" y="1618"/>
                  </a:lnTo>
                  <a:lnTo>
                    <a:pt x="2422" y="1495"/>
                  </a:lnTo>
                  <a:lnTo>
                    <a:pt x="2323" y="1379"/>
                  </a:lnTo>
                  <a:lnTo>
                    <a:pt x="2227" y="1269"/>
                  </a:lnTo>
                  <a:lnTo>
                    <a:pt x="2133" y="1164"/>
                  </a:lnTo>
                  <a:lnTo>
                    <a:pt x="2040" y="1066"/>
                  </a:lnTo>
                  <a:lnTo>
                    <a:pt x="1949" y="972"/>
                  </a:lnTo>
                  <a:lnTo>
                    <a:pt x="1861" y="885"/>
                  </a:lnTo>
                  <a:lnTo>
                    <a:pt x="1773" y="801"/>
                  </a:lnTo>
                  <a:lnTo>
                    <a:pt x="1687" y="723"/>
                  </a:lnTo>
                  <a:lnTo>
                    <a:pt x="1602" y="651"/>
                  </a:lnTo>
                  <a:lnTo>
                    <a:pt x="1519" y="583"/>
                  </a:lnTo>
                  <a:lnTo>
                    <a:pt x="1437" y="520"/>
                  </a:lnTo>
                  <a:lnTo>
                    <a:pt x="1357" y="462"/>
                  </a:lnTo>
                  <a:lnTo>
                    <a:pt x="1276" y="407"/>
                  </a:lnTo>
                  <a:lnTo>
                    <a:pt x="1196" y="357"/>
                  </a:lnTo>
                  <a:lnTo>
                    <a:pt x="1116" y="310"/>
                  </a:lnTo>
                  <a:lnTo>
                    <a:pt x="1039" y="268"/>
                  </a:lnTo>
                  <a:lnTo>
                    <a:pt x="960" y="229"/>
                  </a:lnTo>
                  <a:lnTo>
                    <a:pt x="882" y="194"/>
                  </a:lnTo>
                  <a:lnTo>
                    <a:pt x="804" y="162"/>
                  </a:lnTo>
                  <a:lnTo>
                    <a:pt x="726" y="134"/>
                  </a:lnTo>
                  <a:lnTo>
                    <a:pt x="647" y="108"/>
                  </a:lnTo>
                  <a:lnTo>
                    <a:pt x="569" y="86"/>
                  </a:lnTo>
                  <a:lnTo>
                    <a:pt x="490" y="66"/>
                  </a:lnTo>
                  <a:lnTo>
                    <a:pt x="410" y="50"/>
                  </a:lnTo>
                  <a:lnTo>
                    <a:pt x="331" y="36"/>
                  </a:lnTo>
                  <a:lnTo>
                    <a:pt x="249" y="23"/>
                  </a:lnTo>
                  <a:lnTo>
                    <a:pt x="167" y="13"/>
                  </a:lnTo>
                  <a:lnTo>
                    <a:pt x="83" y="5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761916" name="Freeform 60"/>
            <p:cNvSpPr>
              <a:spLocks/>
            </p:cNvSpPr>
            <p:nvPr/>
          </p:nvSpPr>
          <p:spPr bwMode="auto">
            <a:xfrm>
              <a:off x="325" y="698"/>
              <a:ext cx="5012" cy="1339"/>
            </a:xfrm>
            <a:custGeom>
              <a:avLst/>
              <a:gdLst/>
              <a:ahLst/>
              <a:cxnLst>
                <a:cxn ang="0">
                  <a:pos x="5012" y="2414"/>
                </a:cxn>
                <a:cxn ang="0">
                  <a:pos x="4964" y="2448"/>
                </a:cxn>
                <a:cxn ang="0">
                  <a:pos x="4904" y="2485"/>
                </a:cxn>
                <a:cxn ang="0">
                  <a:pos x="4825" y="2528"/>
                </a:cxn>
                <a:cxn ang="0">
                  <a:pos x="4725" y="2574"/>
                </a:cxn>
                <a:cxn ang="0">
                  <a:pos x="4608" y="2615"/>
                </a:cxn>
                <a:cxn ang="0">
                  <a:pos x="4474" y="2649"/>
                </a:cxn>
                <a:cxn ang="0">
                  <a:pos x="4402" y="2662"/>
                </a:cxn>
                <a:cxn ang="0">
                  <a:pos x="4325" y="2672"/>
                </a:cxn>
                <a:cxn ang="0">
                  <a:pos x="4246" y="2677"/>
                </a:cxn>
                <a:cxn ang="0">
                  <a:pos x="4163" y="2677"/>
                </a:cxn>
                <a:cxn ang="0">
                  <a:pos x="4077" y="2672"/>
                </a:cxn>
                <a:cxn ang="0">
                  <a:pos x="3988" y="2661"/>
                </a:cxn>
                <a:cxn ang="0">
                  <a:pos x="3896" y="2643"/>
                </a:cxn>
                <a:cxn ang="0">
                  <a:pos x="3802" y="2617"/>
                </a:cxn>
                <a:cxn ang="0">
                  <a:pos x="3705" y="2583"/>
                </a:cxn>
                <a:cxn ang="0">
                  <a:pos x="3606" y="2543"/>
                </a:cxn>
                <a:cxn ang="0">
                  <a:pos x="3506" y="2491"/>
                </a:cxn>
                <a:cxn ang="0">
                  <a:pos x="3403" y="2431"/>
                </a:cxn>
                <a:cxn ang="0">
                  <a:pos x="3299" y="2362"/>
                </a:cxn>
                <a:cxn ang="0">
                  <a:pos x="3194" y="2280"/>
                </a:cxn>
                <a:cxn ang="0">
                  <a:pos x="3087" y="2188"/>
                </a:cxn>
                <a:cxn ang="0">
                  <a:pos x="2980" y="2083"/>
                </a:cxn>
                <a:cxn ang="0">
                  <a:pos x="2870" y="1966"/>
                </a:cxn>
                <a:cxn ang="0">
                  <a:pos x="2762" y="1836"/>
                </a:cxn>
                <a:cxn ang="0">
                  <a:pos x="2654" y="1702"/>
                </a:cxn>
                <a:cxn ang="0">
                  <a:pos x="2444" y="1455"/>
                </a:cxn>
                <a:cxn ang="0">
                  <a:pos x="2245" y="1230"/>
                </a:cxn>
                <a:cxn ang="0">
                  <a:pos x="2057" y="1030"/>
                </a:cxn>
                <a:cxn ang="0">
                  <a:pos x="1873" y="851"/>
                </a:cxn>
                <a:cxn ang="0">
                  <a:pos x="1698" y="692"/>
                </a:cxn>
                <a:cxn ang="0">
                  <a:pos x="1529" y="555"/>
                </a:cxn>
                <a:cxn ang="0">
                  <a:pos x="1364" y="436"/>
                </a:cxn>
                <a:cxn ang="0">
                  <a:pos x="1201" y="334"/>
                </a:cxn>
                <a:cxn ang="0">
                  <a:pos x="1043" y="248"/>
                </a:cxn>
                <a:cxn ang="0">
                  <a:pos x="885" y="177"/>
                </a:cxn>
                <a:cxn ang="0">
                  <a:pos x="728" y="119"/>
                </a:cxn>
                <a:cxn ang="0">
                  <a:pos x="571" y="74"/>
                </a:cxn>
                <a:cxn ang="0">
                  <a:pos x="411" y="42"/>
                </a:cxn>
                <a:cxn ang="0">
                  <a:pos x="250" y="17"/>
                </a:cxn>
                <a:cxn ang="0">
                  <a:pos x="85" y="5"/>
                </a:cxn>
              </a:cxnLst>
              <a:rect l="0" t="0" r="r" b="b"/>
              <a:pathLst>
                <a:path w="5012" h="2678">
                  <a:moveTo>
                    <a:pt x="5012" y="2414"/>
                  </a:moveTo>
                  <a:lnTo>
                    <a:pt x="5012" y="2414"/>
                  </a:lnTo>
                  <a:lnTo>
                    <a:pt x="5000" y="2423"/>
                  </a:lnTo>
                  <a:lnTo>
                    <a:pt x="4964" y="2448"/>
                  </a:lnTo>
                  <a:lnTo>
                    <a:pt x="4937" y="2465"/>
                  </a:lnTo>
                  <a:lnTo>
                    <a:pt x="4904" y="2485"/>
                  </a:lnTo>
                  <a:lnTo>
                    <a:pt x="4868" y="2506"/>
                  </a:lnTo>
                  <a:lnTo>
                    <a:pt x="4825" y="2528"/>
                  </a:lnTo>
                  <a:lnTo>
                    <a:pt x="4778" y="2551"/>
                  </a:lnTo>
                  <a:lnTo>
                    <a:pt x="4725" y="2574"/>
                  </a:lnTo>
                  <a:lnTo>
                    <a:pt x="4670" y="2594"/>
                  </a:lnTo>
                  <a:lnTo>
                    <a:pt x="4608" y="2615"/>
                  </a:lnTo>
                  <a:lnTo>
                    <a:pt x="4543" y="2635"/>
                  </a:lnTo>
                  <a:lnTo>
                    <a:pt x="4474" y="2649"/>
                  </a:lnTo>
                  <a:lnTo>
                    <a:pt x="4439" y="2657"/>
                  </a:lnTo>
                  <a:lnTo>
                    <a:pt x="4402" y="2662"/>
                  </a:lnTo>
                  <a:lnTo>
                    <a:pt x="4364" y="2669"/>
                  </a:lnTo>
                  <a:lnTo>
                    <a:pt x="4325" y="2672"/>
                  </a:lnTo>
                  <a:lnTo>
                    <a:pt x="4286" y="2675"/>
                  </a:lnTo>
                  <a:lnTo>
                    <a:pt x="4246" y="2677"/>
                  </a:lnTo>
                  <a:lnTo>
                    <a:pt x="4204" y="2678"/>
                  </a:lnTo>
                  <a:lnTo>
                    <a:pt x="4163" y="2677"/>
                  </a:lnTo>
                  <a:lnTo>
                    <a:pt x="4120" y="2675"/>
                  </a:lnTo>
                  <a:lnTo>
                    <a:pt x="4077" y="2672"/>
                  </a:lnTo>
                  <a:lnTo>
                    <a:pt x="4032" y="2667"/>
                  </a:lnTo>
                  <a:lnTo>
                    <a:pt x="3988" y="2661"/>
                  </a:lnTo>
                  <a:lnTo>
                    <a:pt x="3942" y="2653"/>
                  </a:lnTo>
                  <a:lnTo>
                    <a:pt x="3896" y="2643"/>
                  </a:lnTo>
                  <a:lnTo>
                    <a:pt x="3849" y="2630"/>
                  </a:lnTo>
                  <a:lnTo>
                    <a:pt x="3802" y="2617"/>
                  </a:lnTo>
                  <a:lnTo>
                    <a:pt x="3753" y="2601"/>
                  </a:lnTo>
                  <a:lnTo>
                    <a:pt x="3705" y="2583"/>
                  </a:lnTo>
                  <a:lnTo>
                    <a:pt x="3656" y="2564"/>
                  </a:lnTo>
                  <a:lnTo>
                    <a:pt x="3606" y="2543"/>
                  </a:lnTo>
                  <a:lnTo>
                    <a:pt x="3556" y="2519"/>
                  </a:lnTo>
                  <a:lnTo>
                    <a:pt x="3506" y="2491"/>
                  </a:lnTo>
                  <a:lnTo>
                    <a:pt x="3455" y="2464"/>
                  </a:lnTo>
                  <a:lnTo>
                    <a:pt x="3403" y="2431"/>
                  </a:lnTo>
                  <a:lnTo>
                    <a:pt x="3352" y="2398"/>
                  </a:lnTo>
                  <a:lnTo>
                    <a:pt x="3299" y="2362"/>
                  </a:lnTo>
                  <a:lnTo>
                    <a:pt x="3246" y="2322"/>
                  </a:lnTo>
                  <a:lnTo>
                    <a:pt x="3194" y="2280"/>
                  </a:lnTo>
                  <a:lnTo>
                    <a:pt x="3141" y="2236"/>
                  </a:lnTo>
                  <a:lnTo>
                    <a:pt x="3087" y="2188"/>
                  </a:lnTo>
                  <a:lnTo>
                    <a:pt x="3033" y="2138"/>
                  </a:lnTo>
                  <a:lnTo>
                    <a:pt x="2980" y="2083"/>
                  </a:lnTo>
                  <a:lnTo>
                    <a:pt x="2924" y="2026"/>
                  </a:lnTo>
                  <a:lnTo>
                    <a:pt x="2870" y="1966"/>
                  </a:lnTo>
                  <a:lnTo>
                    <a:pt x="2816" y="1903"/>
                  </a:lnTo>
                  <a:lnTo>
                    <a:pt x="2762" y="1836"/>
                  </a:lnTo>
                  <a:lnTo>
                    <a:pt x="2762" y="1836"/>
                  </a:lnTo>
                  <a:lnTo>
                    <a:pt x="2654" y="1702"/>
                  </a:lnTo>
                  <a:lnTo>
                    <a:pt x="2548" y="1576"/>
                  </a:lnTo>
                  <a:lnTo>
                    <a:pt x="2444" y="1455"/>
                  </a:lnTo>
                  <a:lnTo>
                    <a:pt x="2344" y="1338"/>
                  </a:lnTo>
                  <a:lnTo>
                    <a:pt x="2245" y="1230"/>
                  </a:lnTo>
                  <a:lnTo>
                    <a:pt x="2150" y="1127"/>
                  </a:lnTo>
                  <a:lnTo>
                    <a:pt x="2057" y="1030"/>
                  </a:lnTo>
                  <a:lnTo>
                    <a:pt x="1963" y="938"/>
                  </a:lnTo>
                  <a:lnTo>
                    <a:pt x="1873" y="851"/>
                  </a:lnTo>
                  <a:lnTo>
                    <a:pt x="1786" y="770"/>
                  </a:lnTo>
                  <a:lnTo>
                    <a:pt x="1698" y="692"/>
                  </a:lnTo>
                  <a:lnTo>
                    <a:pt x="1612" y="621"/>
                  </a:lnTo>
                  <a:lnTo>
                    <a:pt x="1529" y="555"/>
                  </a:lnTo>
                  <a:lnTo>
                    <a:pt x="1446" y="494"/>
                  </a:lnTo>
                  <a:lnTo>
                    <a:pt x="1364" y="436"/>
                  </a:lnTo>
                  <a:lnTo>
                    <a:pt x="1282" y="382"/>
                  </a:lnTo>
                  <a:lnTo>
                    <a:pt x="1201" y="334"/>
                  </a:lnTo>
                  <a:lnTo>
                    <a:pt x="1122" y="289"/>
                  </a:lnTo>
                  <a:lnTo>
                    <a:pt x="1043" y="248"/>
                  </a:lnTo>
                  <a:lnTo>
                    <a:pt x="964" y="210"/>
                  </a:lnTo>
                  <a:lnTo>
                    <a:pt x="885" y="177"/>
                  </a:lnTo>
                  <a:lnTo>
                    <a:pt x="807" y="147"/>
                  </a:lnTo>
                  <a:lnTo>
                    <a:pt x="728" y="119"/>
                  </a:lnTo>
                  <a:lnTo>
                    <a:pt x="649" y="95"/>
                  </a:lnTo>
                  <a:lnTo>
                    <a:pt x="571" y="74"/>
                  </a:lnTo>
                  <a:lnTo>
                    <a:pt x="490" y="56"/>
                  </a:lnTo>
                  <a:lnTo>
                    <a:pt x="411" y="42"/>
                  </a:lnTo>
                  <a:lnTo>
                    <a:pt x="331" y="29"/>
                  </a:lnTo>
                  <a:lnTo>
                    <a:pt x="250" y="17"/>
                  </a:lnTo>
                  <a:lnTo>
                    <a:pt x="167" y="9"/>
                  </a:lnTo>
                  <a:lnTo>
                    <a:pt x="85" y="5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761917" name="Freeform 61"/>
            <p:cNvSpPr>
              <a:spLocks/>
            </p:cNvSpPr>
            <p:nvPr/>
          </p:nvSpPr>
          <p:spPr bwMode="auto">
            <a:xfrm>
              <a:off x="336" y="720"/>
              <a:ext cx="5049" cy="1304"/>
            </a:xfrm>
            <a:custGeom>
              <a:avLst/>
              <a:gdLst/>
              <a:ahLst/>
              <a:cxnLst>
                <a:cxn ang="0">
                  <a:pos x="5049" y="2324"/>
                </a:cxn>
                <a:cxn ang="0">
                  <a:pos x="5000" y="2361"/>
                </a:cxn>
                <a:cxn ang="0">
                  <a:pos x="4942" y="2398"/>
                </a:cxn>
                <a:cxn ang="0">
                  <a:pos x="4863" y="2443"/>
                </a:cxn>
                <a:cxn ang="0">
                  <a:pos x="4764" y="2492"/>
                </a:cxn>
                <a:cxn ang="0">
                  <a:pos x="4647" y="2537"/>
                </a:cxn>
                <a:cxn ang="0">
                  <a:pos x="4514" y="2574"/>
                </a:cxn>
                <a:cxn ang="0">
                  <a:pos x="4442" y="2589"/>
                </a:cxn>
                <a:cxn ang="0">
                  <a:pos x="4366" y="2598"/>
                </a:cxn>
                <a:cxn ang="0">
                  <a:pos x="4286" y="2605"/>
                </a:cxn>
                <a:cxn ang="0">
                  <a:pos x="4203" y="2608"/>
                </a:cxn>
                <a:cxn ang="0">
                  <a:pos x="4117" y="2603"/>
                </a:cxn>
                <a:cxn ang="0">
                  <a:pos x="4027" y="2593"/>
                </a:cxn>
                <a:cxn ang="0">
                  <a:pos x="3935" y="2577"/>
                </a:cxn>
                <a:cxn ang="0">
                  <a:pos x="3841" y="2555"/>
                </a:cxn>
                <a:cxn ang="0">
                  <a:pos x="3744" y="2522"/>
                </a:cxn>
                <a:cxn ang="0">
                  <a:pos x="3645" y="2484"/>
                </a:cxn>
                <a:cxn ang="0">
                  <a:pos x="3544" y="2434"/>
                </a:cxn>
                <a:cxn ang="0">
                  <a:pos x="3439" y="2375"/>
                </a:cxn>
                <a:cxn ang="0">
                  <a:pos x="3335" y="2308"/>
                </a:cxn>
                <a:cxn ang="0">
                  <a:pos x="3228" y="2229"/>
                </a:cxn>
                <a:cxn ang="0">
                  <a:pos x="3120" y="2137"/>
                </a:cxn>
                <a:cxn ang="0">
                  <a:pos x="3010" y="2035"/>
                </a:cxn>
                <a:cxn ang="0">
                  <a:pos x="2901" y="1919"/>
                </a:cxn>
                <a:cxn ang="0">
                  <a:pos x="2790" y="1789"/>
                </a:cxn>
                <a:cxn ang="0">
                  <a:pos x="2679" y="1659"/>
                </a:cxn>
                <a:cxn ang="0">
                  <a:pos x="2466" y="1413"/>
                </a:cxn>
                <a:cxn ang="0">
                  <a:pos x="2265" y="1192"/>
                </a:cxn>
                <a:cxn ang="0">
                  <a:pos x="2072" y="993"/>
                </a:cxn>
                <a:cxn ang="0">
                  <a:pos x="1887" y="819"/>
                </a:cxn>
                <a:cxn ang="0">
                  <a:pos x="1710" y="664"/>
                </a:cxn>
                <a:cxn ang="0">
                  <a:pos x="1537" y="528"/>
                </a:cxn>
                <a:cxn ang="0">
                  <a:pos x="1371" y="412"/>
                </a:cxn>
                <a:cxn ang="0">
                  <a:pos x="1207" y="312"/>
                </a:cxn>
                <a:cxn ang="0">
                  <a:pos x="1047" y="230"/>
                </a:cxn>
                <a:cxn ang="0">
                  <a:pos x="888" y="160"/>
                </a:cxn>
                <a:cxn ang="0">
                  <a:pos x="731" y="107"/>
                </a:cxn>
                <a:cxn ang="0">
                  <a:pos x="572" y="65"/>
                </a:cxn>
                <a:cxn ang="0">
                  <a:pos x="413" y="34"/>
                </a:cxn>
                <a:cxn ang="0">
                  <a:pos x="250" y="15"/>
                </a:cxn>
                <a:cxn ang="0">
                  <a:pos x="85" y="4"/>
                </a:cxn>
              </a:cxnLst>
              <a:rect l="0" t="0" r="r" b="b"/>
              <a:pathLst>
                <a:path w="5049" h="2608">
                  <a:moveTo>
                    <a:pt x="5049" y="2324"/>
                  </a:moveTo>
                  <a:lnTo>
                    <a:pt x="5049" y="2324"/>
                  </a:lnTo>
                  <a:lnTo>
                    <a:pt x="5036" y="2334"/>
                  </a:lnTo>
                  <a:lnTo>
                    <a:pt x="5000" y="2361"/>
                  </a:lnTo>
                  <a:lnTo>
                    <a:pt x="4974" y="2379"/>
                  </a:lnTo>
                  <a:lnTo>
                    <a:pt x="4942" y="2398"/>
                  </a:lnTo>
                  <a:lnTo>
                    <a:pt x="4906" y="2421"/>
                  </a:lnTo>
                  <a:lnTo>
                    <a:pt x="4863" y="2443"/>
                  </a:lnTo>
                  <a:lnTo>
                    <a:pt x="4815" y="2468"/>
                  </a:lnTo>
                  <a:lnTo>
                    <a:pt x="4764" y="2492"/>
                  </a:lnTo>
                  <a:lnTo>
                    <a:pt x="4709" y="2514"/>
                  </a:lnTo>
                  <a:lnTo>
                    <a:pt x="4647" y="2537"/>
                  </a:lnTo>
                  <a:lnTo>
                    <a:pt x="4584" y="2556"/>
                  </a:lnTo>
                  <a:lnTo>
                    <a:pt x="4514" y="2574"/>
                  </a:lnTo>
                  <a:lnTo>
                    <a:pt x="4478" y="2581"/>
                  </a:lnTo>
                  <a:lnTo>
                    <a:pt x="4442" y="2589"/>
                  </a:lnTo>
                  <a:lnTo>
                    <a:pt x="4404" y="2593"/>
                  </a:lnTo>
                  <a:lnTo>
                    <a:pt x="4366" y="2598"/>
                  </a:lnTo>
                  <a:lnTo>
                    <a:pt x="4327" y="2603"/>
                  </a:lnTo>
                  <a:lnTo>
                    <a:pt x="4286" y="2605"/>
                  </a:lnTo>
                  <a:lnTo>
                    <a:pt x="4245" y="2606"/>
                  </a:lnTo>
                  <a:lnTo>
                    <a:pt x="4203" y="2608"/>
                  </a:lnTo>
                  <a:lnTo>
                    <a:pt x="4160" y="2606"/>
                  </a:lnTo>
                  <a:lnTo>
                    <a:pt x="4117" y="2603"/>
                  </a:lnTo>
                  <a:lnTo>
                    <a:pt x="4073" y="2600"/>
                  </a:lnTo>
                  <a:lnTo>
                    <a:pt x="4027" y="2593"/>
                  </a:lnTo>
                  <a:lnTo>
                    <a:pt x="3982" y="2587"/>
                  </a:lnTo>
                  <a:lnTo>
                    <a:pt x="3935" y="2577"/>
                  </a:lnTo>
                  <a:lnTo>
                    <a:pt x="3888" y="2566"/>
                  </a:lnTo>
                  <a:lnTo>
                    <a:pt x="3841" y="2555"/>
                  </a:lnTo>
                  <a:lnTo>
                    <a:pt x="3792" y="2540"/>
                  </a:lnTo>
                  <a:lnTo>
                    <a:pt x="3744" y="2522"/>
                  </a:lnTo>
                  <a:lnTo>
                    <a:pt x="3695" y="2505"/>
                  </a:lnTo>
                  <a:lnTo>
                    <a:pt x="3645" y="2484"/>
                  </a:lnTo>
                  <a:lnTo>
                    <a:pt x="3594" y="2459"/>
                  </a:lnTo>
                  <a:lnTo>
                    <a:pt x="3544" y="2434"/>
                  </a:lnTo>
                  <a:lnTo>
                    <a:pt x="3492" y="2406"/>
                  </a:lnTo>
                  <a:lnTo>
                    <a:pt x="3439" y="2375"/>
                  </a:lnTo>
                  <a:lnTo>
                    <a:pt x="3388" y="2343"/>
                  </a:lnTo>
                  <a:lnTo>
                    <a:pt x="3335" y="2308"/>
                  </a:lnTo>
                  <a:lnTo>
                    <a:pt x="3281" y="2269"/>
                  </a:lnTo>
                  <a:lnTo>
                    <a:pt x="3228" y="2229"/>
                  </a:lnTo>
                  <a:lnTo>
                    <a:pt x="3174" y="2183"/>
                  </a:lnTo>
                  <a:lnTo>
                    <a:pt x="3120" y="2137"/>
                  </a:lnTo>
                  <a:lnTo>
                    <a:pt x="3066" y="2086"/>
                  </a:lnTo>
                  <a:lnTo>
                    <a:pt x="3010" y="2035"/>
                  </a:lnTo>
                  <a:lnTo>
                    <a:pt x="2956" y="1978"/>
                  </a:lnTo>
                  <a:lnTo>
                    <a:pt x="2901" y="1919"/>
                  </a:lnTo>
                  <a:lnTo>
                    <a:pt x="2845" y="1856"/>
                  </a:lnTo>
                  <a:lnTo>
                    <a:pt x="2790" y="1789"/>
                  </a:lnTo>
                  <a:lnTo>
                    <a:pt x="2790" y="1789"/>
                  </a:lnTo>
                  <a:lnTo>
                    <a:pt x="2679" y="1659"/>
                  </a:lnTo>
                  <a:lnTo>
                    <a:pt x="2572" y="1533"/>
                  </a:lnTo>
                  <a:lnTo>
                    <a:pt x="2466" y="1413"/>
                  </a:lnTo>
                  <a:lnTo>
                    <a:pt x="2365" y="1299"/>
                  </a:lnTo>
                  <a:lnTo>
                    <a:pt x="2265" y="1192"/>
                  </a:lnTo>
                  <a:lnTo>
                    <a:pt x="2168" y="1090"/>
                  </a:lnTo>
                  <a:lnTo>
                    <a:pt x="2072" y="993"/>
                  </a:lnTo>
                  <a:lnTo>
                    <a:pt x="1979" y="903"/>
                  </a:lnTo>
                  <a:lnTo>
                    <a:pt x="1887" y="819"/>
                  </a:lnTo>
                  <a:lnTo>
                    <a:pt x="1797" y="738"/>
                  </a:lnTo>
                  <a:lnTo>
                    <a:pt x="1710" y="664"/>
                  </a:lnTo>
                  <a:lnTo>
                    <a:pt x="1622" y="593"/>
                  </a:lnTo>
                  <a:lnTo>
                    <a:pt x="1537" y="528"/>
                  </a:lnTo>
                  <a:lnTo>
                    <a:pt x="1453" y="467"/>
                  </a:lnTo>
                  <a:lnTo>
                    <a:pt x="1371" y="412"/>
                  </a:lnTo>
                  <a:lnTo>
                    <a:pt x="1287" y="360"/>
                  </a:lnTo>
                  <a:lnTo>
                    <a:pt x="1207" y="312"/>
                  </a:lnTo>
                  <a:lnTo>
                    <a:pt x="1126" y="268"/>
                  </a:lnTo>
                  <a:lnTo>
                    <a:pt x="1047" y="230"/>
                  </a:lnTo>
                  <a:lnTo>
                    <a:pt x="967" y="192"/>
                  </a:lnTo>
                  <a:lnTo>
                    <a:pt x="888" y="160"/>
                  </a:lnTo>
                  <a:lnTo>
                    <a:pt x="808" y="133"/>
                  </a:lnTo>
                  <a:lnTo>
                    <a:pt x="731" y="107"/>
                  </a:lnTo>
                  <a:lnTo>
                    <a:pt x="652" y="84"/>
                  </a:lnTo>
                  <a:lnTo>
                    <a:pt x="572" y="65"/>
                  </a:lnTo>
                  <a:lnTo>
                    <a:pt x="492" y="49"/>
                  </a:lnTo>
                  <a:lnTo>
                    <a:pt x="413" y="34"/>
                  </a:lnTo>
                  <a:lnTo>
                    <a:pt x="332" y="23"/>
                  </a:lnTo>
                  <a:lnTo>
                    <a:pt x="250" y="15"/>
                  </a:lnTo>
                  <a:lnTo>
                    <a:pt x="168" y="8"/>
                  </a:lnTo>
                  <a:lnTo>
                    <a:pt x="85" y="4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761918" name="Freeform 62"/>
            <p:cNvSpPr>
              <a:spLocks/>
            </p:cNvSpPr>
            <p:nvPr/>
          </p:nvSpPr>
          <p:spPr bwMode="auto">
            <a:xfrm>
              <a:off x="349" y="742"/>
              <a:ext cx="5081" cy="1267"/>
            </a:xfrm>
            <a:custGeom>
              <a:avLst/>
              <a:gdLst/>
              <a:ahLst/>
              <a:cxnLst>
                <a:cxn ang="0">
                  <a:pos x="5081" y="2233"/>
                </a:cxn>
                <a:cxn ang="0">
                  <a:pos x="5034" y="2270"/>
                </a:cxn>
                <a:cxn ang="0">
                  <a:pos x="4977" y="2309"/>
                </a:cxn>
                <a:cxn ang="0">
                  <a:pos x="4898" y="2355"/>
                </a:cxn>
                <a:cxn ang="0">
                  <a:pos x="4801" y="2405"/>
                </a:cxn>
                <a:cxn ang="0">
                  <a:pos x="4684" y="2454"/>
                </a:cxn>
                <a:cxn ang="0">
                  <a:pos x="4551" y="2494"/>
                </a:cxn>
                <a:cxn ang="0">
                  <a:pos x="4479" y="2509"/>
                </a:cxn>
                <a:cxn ang="0">
                  <a:pos x="4404" y="2522"/>
                </a:cxn>
                <a:cxn ang="0">
                  <a:pos x="4323" y="2530"/>
                </a:cxn>
                <a:cxn ang="0">
                  <a:pos x="4240" y="2533"/>
                </a:cxn>
                <a:cxn ang="0">
                  <a:pos x="4154" y="2531"/>
                </a:cxn>
                <a:cxn ang="0">
                  <a:pos x="4065" y="2523"/>
                </a:cxn>
                <a:cxn ang="0">
                  <a:pos x="3974" y="2509"/>
                </a:cxn>
                <a:cxn ang="0">
                  <a:pos x="3878" y="2488"/>
                </a:cxn>
                <a:cxn ang="0">
                  <a:pos x="3781" y="2459"/>
                </a:cxn>
                <a:cxn ang="0">
                  <a:pos x="3681" y="2420"/>
                </a:cxn>
                <a:cxn ang="0">
                  <a:pos x="3579" y="2373"/>
                </a:cxn>
                <a:cxn ang="0">
                  <a:pos x="3475" y="2317"/>
                </a:cxn>
                <a:cxn ang="0">
                  <a:pos x="3368" y="2250"/>
                </a:cxn>
                <a:cxn ang="0">
                  <a:pos x="3260" y="2171"/>
                </a:cxn>
                <a:cxn ang="0">
                  <a:pos x="3152" y="2082"/>
                </a:cxn>
                <a:cxn ang="0">
                  <a:pos x="3041" y="1982"/>
                </a:cxn>
                <a:cxn ang="0">
                  <a:pos x="2928" y="1868"/>
                </a:cxn>
                <a:cxn ang="0">
                  <a:pos x="2814" y="1742"/>
                </a:cxn>
                <a:cxn ang="0">
                  <a:pos x="2703" y="1611"/>
                </a:cxn>
                <a:cxn ang="0">
                  <a:pos x="2487" y="1369"/>
                </a:cxn>
                <a:cxn ang="0">
                  <a:pos x="2281" y="1151"/>
                </a:cxn>
                <a:cxn ang="0">
                  <a:pos x="2085" y="955"/>
                </a:cxn>
                <a:cxn ang="0">
                  <a:pos x="1898" y="783"/>
                </a:cxn>
                <a:cxn ang="0">
                  <a:pos x="1717" y="631"/>
                </a:cxn>
                <a:cxn ang="0">
                  <a:pos x="1544" y="498"/>
                </a:cxn>
                <a:cxn ang="0">
                  <a:pos x="1376" y="385"/>
                </a:cxn>
                <a:cxn ang="0">
                  <a:pos x="1211" y="289"/>
                </a:cxn>
                <a:cxn ang="0">
                  <a:pos x="1050" y="208"/>
                </a:cxn>
                <a:cxn ang="0">
                  <a:pos x="890" y="143"/>
                </a:cxn>
                <a:cxn ang="0">
                  <a:pos x="732" y="92"/>
                </a:cxn>
                <a:cxn ang="0">
                  <a:pos x="572" y="53"/>
                </a:cxn>
                <a:cxn ang="0">
                  <a:pos x="412" y="25"/>
                </a:cxn>
                <a:cxn ang="0">
                  <a:pos x="250" y="8"/>
                </a:cxn>
                <a:cxn ang="0">
                  <a:pos x="85" y="1"/>
                </a:cxn>
              </a:cxnLst>
              <a:rect l="0" t="0" r="r" b="b"/>
              <a:pathLst>
                <a:path w="5081" h="2533">
                  <a:moveTo>
                    <a:pt x="5081" y="2233"/>
                  </a:moveTo>
                  <a:lnTo>
                    <a:pt x="5081" y="2233"/>
                  </a:lnTo>
                  <a:lnTo>
                    <a:pt x="5070" y="2242"/>
                  </a:lnTo>
                  <a:lnTo>
                    <a:pt x="5034" y="2270"/>
                  </a:lnTo>
                  <a:lnTo>
                    <a:pt x="5008" y="2288"/>
                  </a:lnTo>
                  <a:lnTo>
                    <a:pt x="4977" y="2309"/>
                  </a:lnTo>
                  <a:lnTo>
                    <a:pt x="4940" y="2333"/>
                  </a:lnTo>
                  <a:lnTo>
                    <a:pt x="4898" y="2355"/>
                  </a:lnTo>
                  <a:lnTo>
                    <a:pt x="4852" y="2381"/>
                  </a:lnTo>
                  <a:lnTo>
                    <a:pt x="4801" y="2405"/>
                  </a:lnTo>
                  <a:lnTo>
                    <a:pt x="4744" y="2430"/>
                  </a:lnTo>
                  <a:lnTo>
                    <a:pt x="4684" y="2454"/>
                  </a:lnTo>
                  <a:lnTo>
                    <a:pt x="4621" y="2475"/>
                  </a:lnTo>
                  <a:lnTo>
                    <a:pt x="4551" y="2494"/>
                  </a:lnTo>
                  <a:lnTo>
                    <a:pt x="4516" y="2502"/>
                  </a:lnTo>
                  <a:lnTo>
                    <a:pt x="4479" y="2509"/>
                  </a:lnTo>
                  <a:lnTo>
                    <a:pt x="4441" y="2517"/>
                  </a:lnTo>
                  <a:lnTo>
                    <a:pt x="4404" y="2522"/>
                  </a:lnTo>
                  <a:lnTo>
                    <a:pt x="4364" y="2526"/>
                  </a:lnTo>
                  <a:lnTo>
                    <a:pt x="4323" y="2530"/>
                  </a:lnTo>
                  <a:lnTo>
                    <a:pt x="4283" y="2533"/>
                  </a:lnTo>
                  <a:lnTo>
                    <a:pt x="4240" y="2533"/>
                  </a:lnTo>
                  <a:lnTo>
                    <a:pt x="4198" y="2533"/>
                  </a:lnTo>
                  <a:lnTo>
                    <a:pt x="4154" y="2531"/>
                  </a:lnTo>
                  <a:lnTo>
                    <a:pt x="4110" y="2528"/>
                  </a:lnTo>
                  <a:lnTo>
                    <a:pt x="4065" y="2523"/>
                  </a:lnTo>
                  <a:lnTo>
                    <a:pt x="4019" y="2517"/>
                  </a:lnTo>
                  <a:lnTo>
                    <a:pt x="3974" y="2509"/>
                  </a:lnTo>
                  <a:lnTo>
                    <a:pt x="3926" y="2499"/>
                  </a:lnTo>
                  <a:lnTo>
                    <a:pt x="3878" y="2488"/>
                  </a:lnTo>
                  <a:lnTo>
                    <a:pt x="3829" y="2473"/>
                  </a:lnTo>
                  <a:lnTo>
                    <a:pt x="3781" y="2459"/>
                  </a:lnTo>
                  <a:lnTo>
                    <a:pt x="3731" y="2439"/>
                  </a:lnTo>
                  <a:lnTo>
                    <a:pt x="3681" y="2420"/>
                  </a:lnTo>
                  <a:lnTo>
                    <a:pt x="3631" y="2397"/>
                  </a:lnTo>
                  <a:lnTo>
                    <a:pt x="3579" y="2373"/>
                  </a:lnTo>
                  <a:lnTo>
                    <a:pt x="3526" y="2346"/>
                  </a:lnTo>
                  <a:lnTo>
                    <a:pt x="3475" y="2317"/>
                  </a:lnTo>
                  <a:lnTo>
                    <a:pt x="3421" y="2284"/>
                  </a:lnTo>
                  <a:lnTo>
                    <a:pt x="3368" y="2250"/>
                  </a:lnTo>
                  <a:lnTo>
                    <a:pt x="3314" y="2212"/>
                  </a:lnTo>
                  <a:lnTo>
                    <a:pt x="3260" y="2171"/>
                  </a:lnTo>
                  <a:lnTo>
                    <a:pt x="3206" y="2129"/>
                  </a:lnTo>
                  <a:lnTo>
                    <a:pt x="3152" y="2082"/>
                  </a:lnTo>
                  <a:lnTo>
                    <a:pt x="3096" y="2034"/>
                  </a:lnTo>
                  <a:lnTo>
                    <a:pt x="3041" y="1982"/>
                  </a:lnTo>
                  <a:lnTo>
                    <a:pt x="2984" y="1926"/>
                  </a:lnTo>
                  <a:lnTo>
                    <a:pt x="2928" y="1868"/>
                  </a:lnTo>
                  <a:lnTo>
                    <a:pt x="2871" y="1806"/>
                  </a:lnTo>
                  <a:lnTo>
                    <a:pt x="2814" y="1742"/>
                  </a:lnTo>
                  <a:lnTo>
                    <a:pt x="2814" y="1742"/>
                  </a:lnTo>
                  <a:lnTo>
                    <a:pt x="2703" y="1611"/>
                  </a:lnTo>
                  <a:lnTo>
                    <a:pt x="2593" y="1487"/>
                  </a:lnTo>
                  <a:lnTo>
                    <a:pt x="2487" y="1369"/>
                  </a:lnTo>
                  <a:lnTo>
                    <a:pt x="2382" y="1256"/>
                  </a:lnTo>
                  <a:lnTo>
                    <a:pt x="2281" y="1151"/>
                  </a:lnTo>
                  <a:lnTo>
                    <a:pt x="2182" y="1051"/>
                  </a:lnTo>
                  <a:lnTo>
                    <a:pt x="2085" y="955"/>
                  </a:lnTo>
                  <a:lnTo>
                    <a:pt x="1991" y="867"/>
                  </a:lnTo>
                  <a:lnTo>
                    <a:pt x="1898" y="783"/>
                  </a:lnTo>
                  <a:lnTo>
                    <a:pt x="1808" y="705"/>
                  </a:lnTo>
                  <a:lnTo>
                    <a:pt x="1717" y="631"/>
                  </a:lnTo>
                  <a:lnTo>
                    <a:pt x="1630" y="563"/>
                  </a:lnTo>
                  <a:lnTo>
                    <a:pt x="1544" y="498"/>
                  </a:lnTo>
                  <a:lnTo>
                    <a:pt x="1459" y="439"/>
                  </a:lnTo>
                  <a:lnTo>
                    <a:pt x="1376" y="385"/>
                  </a:lnTo>
                  <a:lnTo>
                    <a:pt x="1292" y="334"/>
                  </a:lnTo>
                  <a:lnTo>
                    <a:pt x="1211" y="289"/>
                  </a:lnTo>
                  <a:lnTo>
                    <a:pt x="1130" y="247"/>
                  </a:lnTo>
                  <a:lnTo>
                    <a:pt x="1050" y="208"/>
                  </a:lnTo>
                  <a:lnTo>
                    <a:pt x="969" y="174"/>
                  </a:lnTo>
                  <a:lnTo>
                    <a:pt x="890" y="143"/>
                  </a:lnTo>
                  <a:lnTo>
                    <a:pt x="811" y="116"/>
                  </a:lnTo>
                  <a:lnTo>
                    <a:pt x="732" y="92"/>
                  </a:lnTo>
                  <a:lnTo>
                    <a:pt x="651" y="71"/>
                  </a:lnTo>
                  <a:lnTo>
                    <a:pt x="572" y="53"/>
                  </a:lnTo>
                  <a:lnTo>
                    <a:pt x="493" y="37"/>
                  </a:lnTo>
                  <a:lnTo>
                    <a:pt x="412" y="25"/>
                  </a:lnTo>
                  <a:lnTo>
                    <a:pt x="332" y="16"/>
                  </a:lnTo>
                  <a:lnTo>
                    <a:pt x="250" y="8"/>
                  </a:lnTo>
                  <a:lnTo>
                    <a:pt x="168" y="3"/>
                  </a:lnTo>
                  <a:lnTo>
                    <a:pt x="85" y="1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761919" name="Freeform 63"/>
            <p:cNvSpPr>
              <a:spLocks/>
            </p:cNvSpPr>
            <p:nvPr/>
          </p:nvSpPr>
          <p:spPr bwMode="auto">
            <a:xfrm>
              <a:off x="361" y="765"/>
              <a:ext cx="5115" cy="1230"/>
            </a:xfrm>
            <a:custGeom>
              <a:avLst/>
              <a:gdLst/>
              <a:ahLst/>
              <a:cxnLst>
                <a:cxn ang="0">
                  <a:pos x="5115" y="2141"/>
                </a:cxn>
                <a:cxn ang="0">
                  <a:pos x="5068" y="2180"/>
                </a:cxn>
                <a:cxn ang="0">
                  <a:pos x="5011" y="2220"/>
                </a:cxn>
                <a:cxn ang="0">
                  <a:pos x="4933" y="2268"/>
                </a:cxn>
                <a:cxn ang="0">
                  <a:pos x="4836" y="2320"/>
                </a:cxn>
                <a:cxn ang="0">
                  <a:pos x="4721" y="2370"/>
                </a:cxn>
                <a:cxn ang="0">
                  <a:pos x="4589" y="2414"/>
                </a:cxn>
                <a:cxn ang="0">
                  <a:pos x="4517" y="2431"/>
                </a:cxn>
                <a:cxn ang="0">
                  <a:pos x="4442" y="2444"/>
                </a:cxn>
                <a:cxn ang="0">
                  <a:pos x="4361" y="2456"/>
                </a:cxn>
                <a:cxn ang="0">
                  <a:pos x="4279" y="2460"/>
                </a:cxn>
                <a:cxn ang="0">
                  <a:pos x="4193" y="2460"/>
                </a:cxn>
                <a:cxn ang="0">
                  <a:pos x="4103" y="2454"/>
                </a:cxn>
                <a:cxn ang="0">
                  <a:pos x="4012" y="2441"/>
                </a:cxn>
                <a:cxn ang="0">
                  <a:pos x="3916" y="2422"/>
                </a:cxn>
                <a:cxn ang="0">
                  <a:pos x="3819" y="2394"/>
                </a:cxn>
                <a:cxn ang="0">
                  <a:pos x="3717" y="2357"/>
                </a:cxn>
                <a:cxn ang="0">
                  <a:pos x="3614" y="2312"/>
                </a:cxn>
                <a:cxn ang="0">
                  <a:pos x="3510" y="2257"/>
                </a:cxn>
                <a:cxn ang="0">
                  <a:pos x="3402" y="2192"/>
                </a:cxn>
                <a:cxn ang="0">
                  <a:pos x="3294" y="2117"/>
                </a:cxn>
                <a:cxn ang="0">
                  <a:pos x="3183" y="2029"/>
                </a:cxn>
                <a:cxn ang="0">
                  <a:pos x="3070" y="1931"/>
                </a:cxn>
                <a:cxn ang="0">
                  <a:pos x="2956" y="1818"/>
                </a:cxn>
                <a:cxn ang="0">
                  <a:pos x="2841" y="1694"/>
                </a:cxn>
                <a:cxn ang="0">
                  <a:pos x="2727" y="1564"/>
                </a:cxn>
                <a:cxn ang="0">
                  <a:pos x="2508" y="1325"/>
                </a:cxn>
                <a:cxn ang="0">
                  <a:pos x="2300" y="1111"/>
                </a:cxn>
                <a:cxn ang="0">
                  <a:pos x="2101" y="918"/>
                </a:cxn>
                <a:cxn ang="0">
                  <a:pos x="1911" y="749"/>
                </a:cxn>
                <a:cxn ang="0">
                  <a:pos x="1728" y="600"/>
                </a:cxn>
                <a:cxn ang="0">
                  <a:pos x="1553" y="470"/>
                </a:cxn>
                <a:cxn ang="0">
                  <a:pos x="1382" y="360"/>
                </a:cxn>
                <a:cxn ang="0">
                  <a:pos x="1215" y="266"/>
                </a:cxn>
                <a:cxn ang="0">
                  <a:pos x="1053" y="189"/>
                </a:cxn>
                <a:cxn ang="0">
                  <a:pos x="892" y="126"/>
                </a:cxn>
                <a:cxn ang="0">
                  <a:pos x="733" y="77"/>
                </a:cxn>
                <a:cxn ang="0">
                  <a:pos x="574" y="42"/>
                </a:cxn>
                <a:cxn ang="0">
                  <a:pos x="413" y="17"/>
                </a:cxn>
                <a:cxn ang="0">
                  <a:pos x="250" y="3"/>
                </a:cxn>
                <a:cxn ang="0">
                  <a:pos x="85" y="0"/>
                </a:cxn>
              </a:cxnLst>
              <a:rect l="0" t="0" r="r" b="b"/>
              <a:pathLst>
                <a:path w="5115" h="2460">
                  <a:moveTo>
                    <a:pt x="5115" y="2141"/>
                  </a:moveTo>
                  <a:lnTo>
                    <a:pt x="5115" y="2141"/>
                  </a:lnTo>
                  <a:lnTo>
                    <a:pt x="5104" y="2150"/>
                  </a:lnTo>
                  <a:lnTo>
                    <a:pt x="5068" y="2180"/>
                  </a:lnTo>
                  <a:lnTo>
                    <a:pt x="5043" y="2197"/>
                  </a:lnTo>
                  <a:lnTo>
                    <a:pt x="5011" y="2220"/>
                  </a:lnTo>
                  <a:lnTo>
                    <a:pt x="4975" y="2244"/>
                  </a:lnTo>
                  <a:lnTo>
                    <a:pt x="4933" y="2268"/>
                  </a:lnTo>
                  <a:lnTo>
                    <a:pt x="4888" y="2294"/>
                  </a:lnTo>
                  <a:lnTo>
                    <a:pt x="4836" y="2320"/>
                  </a:lnTo>
                  <a:lnTo>
                    <a:pt x="4781" y="2346"/>
                  </a:lnTo>
                  <a:lnTo>
                    <a:pt x="4721" y="2370"/>
                  </a:lnTo>
                  <a:lnTo>
                    <a:pt x="4657" y="2393"/>
                  </a:lnTo>
                  <a:lnTo>
                    <a:pt x="4589" y="2414"/>
                  </a:lnTo>
                  <a:lnTo>
                    <a:pt x="4554" y="2423"/>
                  </a:lnTo>
                  <a:lnTo>
                    <a:pt x="4517" y="2431"/>
                  </a:lnTo>
                  <a:lnTo>
                    <a:pt x="4479" y="2438"/>
                  </a:lnTo>
                  <a:lnTo>
                    <a:pt x="4442" y="2444"/>
                  </a:lnTo>
                  <a:lnTo>
                    <a:pt x="4402" y="2451"/>
                  </a:lnTo>
                  <a:lnTo>
                    <a:pt x="4361" y="2456"/>
                  </a:lnTo>
                  <a:lnTo>
                    <a:pt x="4321" y="2459"/>
                  </a:lnTo>
                  <a:lnTo>
                    <a:pt x="4279" y="2460"/>
                  </a:lnTo>
                  <a:lnTo>
                    <a:pt x="4236" y="2460"/>
                  </a:lnTo>
                  <a:lnTo>
                    <a:pt x="4193" y="2460"/>
                  </a:lnTo>
                  <a:lnTo>
                    <a:pt x="4149" y="2457"/>
                  </a:lnTo>
                  <a:lnTo>
                    <a:pt x="4103" y="2454"/>
                  </a:lnTo>
                  <a:lnTo>
                    <a:pt x="4057" y="2448"/>
                  </a:lnTo>
                  <a:lnTo>
                    <a:pt x="4012" y="2441"/>
                  </a:lnTo>
                  <a:lnTo>
                    <a:pt x="3964" y="2431"/>
                  </a:lnTo>
                  <a:lnTo>
                    <a:pt x="3916" y="2422"/>
                  </a:lnTo>
                  <a:lnTo>
                    <a:pt x="3867" y="2409"/>
                  </a:lnTo>
                  <a:lnTo>
                    <a:pt x="3819" y="2394"/>
                  </a:lnTo>
                  <a:lnTo>
                    <a:pt x="3769" y="2377"/>
                  </a:lnTo>
                  <a:lnTo>
                    <a:pt x="3717" y="2357"/>
                  </a:lnTo>
                  <a:lnTo>
                    <a:pt x="3666" y="2336"/>
                  </a:lnTo>
                  <a:lnTo>
                    <a:pt x="3614" y="2312"/>
                  </a:lnTo>
                  <a:lnTo>
                    <a:pt x="3563" y="2286"/>
                  </a:lnTo>
                  <a:lnTo>
                    <a:pt x="3510" y="2257"/>
                  </a:lnTo>
                  <a:lnTo>
                    <a:pt x="3456" y="2226"/>
                  </a:lnTo>
                  <a:lnTo>
                    <a:pt x="3402" y="2192"/>
                  </a:lnTo>
                  <a:lnTo>
                    <a:pt x="3348" y="2155"/>
                  </a:lnTo>
                  <a:lnTo>
                    <a:pt x="3294" y="2117"/>
                  </a:lnTo>
                  <a:lnTo>
                    <a:pt x="3238" y="2075"/>
                  </a:lnTo>
                  <a:lnTo>
                    <a:pt x="3183" y="2029"/>
                  </a:lnTo>
                  <a:lnTo>
                    <a:pt x="3127" y="1981"/>
                  </a:lnTo>
                  <a:lnTo>
                    <a:pt x="3070" y="1931"/>
                  </a:lnTo>
                  <a:lnTo>
                    <a:pt x="3013" y="1876"/>
                  </a:lnTo>
                  <a:lnTo>
                    <a:pt x="2956" y="1818"/>
                  </a:lnTo>
                  <a:lnTo>
                    <a:pt x="2899" y="1756"/>
                  </a:lnTo>
                  <a:lnTo>
                    <a:pt x="2841" y="1694"/>
                  </a:lnTo>
                  <a:lnTo>
                    <a:pt x="2841" y="1694"/>
                  </a:lnTo>
                  <a:lnTo>
                    <a:pt x="2727" y="1564"/>
                  </a:lnTo>
                  <a:lnTo>
                    <a:pt x="2616" y="1442"/>
                  </a:lnTo>
                  <a:lnTo>
                    <a:pt x="2508" y="1325"/>
                  </a:lnTo>
                  <a:lnTo>
                    <a:pt x="2402" y="1214"/>
                  </a:lnTo>
                  <a:lnTo>
                    <a:pt x="2300" y="1111"/>
                  </a:lnTo>
                  <a:lnTo>
                    <a:pt x="2198" y="1012"/>
                  </a:lnTo>
                  <a:lnTo>
                    <a:pt x="2101" y="918"/>
                  </a:lnTo>
                  <a:lnTo>
                    <a:pt x="2004" y="831"/>
                  </a:lnTo>
                  <a:lnTo>
                    <a:pt x="1911" y="749"/>
                  </a:lnTo>
                  <a:lnTo>
                    <a:pt x="1818" y="671"/>
                  </a:lnTo>
                  <a:lnTo>
                    <a:pt x="1728" y="600"/>
                  </a:lnTo>
                  <a:lnTo>
                    <a:pt x="1639" y="533"/>
                  </a:lnTo>
                  <a:lnTo>
                    <a:pt x="1553" y="470"/>
                  </a:lnTo>
                  <a:lnTo>
                    <a:pt x="1467" y="413"/>
                  </a:lnTo>
                  <a:lnTo>
                    <a:pt x="1382" y="360"/>
                  </a:lnTo>
                  <a:lnTo>
                    <a:pt x="1299" y="310"/>
                  </a:lnTo>
                  <a:lnTo>
                    <a:pt x="1215" y="266"/>
                  </a:lnTo>
                  <a:lnTo>
                    <a:pt x="1133" y="224"/>
                  </a:lnTo>
                  <a:lnTo>
                    <a:pt x="1053" y="189"/>
                  </a:lnTo>
                  <a:lnTo>
                    <a:pt x="972" y="155"/>
                  </a:lnTo>
                  <a:lnTo>
                    <a:pt x="892" y="126"/>
                  </a:lnTo>
                  <a:lnTo>
                    <a:pt x="813" y="100"/>
                  </a:lnTo>
                  <a:lnTo>
                    <a:pt x="733" y="77"/>
                  </a:lnTo>
                  <a:lnTo>
                    <a:pt x="653" y="58"/>
                  </a:lnTo>
                  <a:lnTo>
                    <a:pt x="574" y="42"/>
                  </a:lnTo>
                  <a:lnTo>
                    <a:pt x="493" y="29"/>
                  </a:lnTo>
                  <a:lnTo>
                    <a:pt x="413" y="17"/>
                  </a:lnTo>
                  <a:lnTo>
                    <a:pt x="332" y="9"/>
                  </a:lnTo>
                  <a:lnTo>
                    <a:pt x="250" y="3"/>
                  </a:lnTo>
                  <a:lnTo>
                    <a:pt x="168" y="0"/>
                  </a:lnTo>
                  <a:lnTo>
                    <a:pt x="85" y="0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761920" name="Freeform 64"/>
            <p:cNvSpPr>
              <a:spLocks/>
            </p:cNvSpPr>
            <p:nvPr/>
          </p:nvSpPr>
          <p:spPr bwMode="auto">
            <a:xfrm>
              <a:off x="375" y="787"/>
              <a:ext cx="5147" cy="1195"/>
            </a:xfrm>
            <a:custGeom>
              <a:avLst/>
              <a:gdLst/>
              <a:ahLst/>
              <a:cxnLst>
                <a:cxn ang="0">
                  <a:pos x="5147" y="2049"/>
                </a:cxn>
                <a:cxn ang="0">
                  <a:pos x="5100" y="2090"/>
                </a:cxn>
                <a:cxn ang="0">
                  <a:pos x="5043" y="2132"/>
                </a:cxn>
                <a:cxn ang="0">
                  <a:pos x="4967" y="2182"/>
                </a:cxn>
                <a:cxn ang="0">
                  <a:pos x="4871" y="2237"/>
                </a:cxn>
                <a:cxn ang="0">
                  <a:pos x="4756" y="2288"/>
                </a:cxn>
                <a:cxn ang="0">
                  <a:pos x="4624" y="2335"/>
                </a:cxn>
                <a:cxn ang="0">
                  <a:pos x="4553" y="2355"/>
                </a:cxn>
                <a:cxn ang="0">
                  <a:pos x="4477" y="2369"/>
                </a:cxn>
                <a:cxn ang="0">
                  <a:pos x="4397" y="2382"/>
                </a:cxn>
                <a:cxn ang="0">
                  <a:pos x="4314" y="2388"/>
                </a:cxn>
                <a:cxn ang="0">
                  <a:pos x="4228" y="2390"/>
                </a:cxn>
                <a:cxn ang="0">
                  <a:pos x="4139" y="2385"/>
                </a:cxn>
                <a:cxn ang="0">
                  <a:pos x="4046" y="2374"/>
                </a:cxn>
                <a:cxn ang="0">
                  <a:pos x="3952" y="2356"/>
                </a:cxn>
                <a:cxn ang="0">
                  <a:pos x="3853" y="2330"/>
                </a:cxn>
                <a:cxn ang="0">
                  <a:pos x="3752" y="2296"/>
                </a:cxn>
                <a:cxn ang="0">
                  <a:pos x="3648" y="2253"/>
                </a:cxn>
                <a:cxn ang="0">
                  <a:pos x="3542" y="2200"/>
                </a:cxn>
                <a:cxn ang="0">
                  <a:pos x="3434" y="2137"/>
                </a:cxn>
                <a:cxn ang="0">
                  <a:pos x="3324" y="2064"/>
                </a:cxn>
                <a:cxn ang="0">
                  <a:pos x="3212" y="1978"/>
                </a:cxn>
                <a:cxn ang="0">
                  <a:pos x="3098" y="1880"/>
                </a:cxn>
                <a:cxn ang="0">
                  <a:pos x="2983" y="1770"/>
                </a:cxn>
                <a:cxn ang="0">
                  <a:pos x="2866" y="1646"/>
                </a:cxn>
                <a:cxn ang="0">
                  <a:pos x="2749" y="1520"/>
                </a:cxn>
                <a:cxn ang="0">
                  <a:pos x="2527" y="1284"/>
                </a:cxn>
                <a:cxn ang="0">
                  <a:pos x="2315" y="1072"/>
                </a:cxn>
                <a:cxn ang="0">
                  <a:pos x="2113" y="884"/>
                </a:cxn>
                <a:cxn ang="0">
                  <a:pos x="1920" y="717"/>
                </a:cxn>
                <a:cxn ang="0">
                  <a:pos x="1736" y="570"/>
                </a:cxn>
                <a:cxn ang="0">
                  <a:pos x="1558" y="444"/>
                </a:cxn>
                <a:cxn ang="0">
                  <a:pos x="1386" y="336"/>
                </a:cxn>
                <a:cxn ang="0">
                  <a:pos x="1219" y="246"/>
                </a:cxn>
                <a:cxn ang="0">
                  <a:pos x="1055" y="170"/>
                </a:cxn>
                <a:cxn ang="0">
                  <a:pos x="893" y="112"/>
                </a:cxn>
                <a:cxn ang="0">
                  <a:pos x="733" y="65"/>
                </a:cxn>
                <a:cxn ang="0">
                  <a:pos x="574" y="33"/>
                </a:cxn>
                <a:cxn ang="0">
                  <a:pos x="413" y="12"/>
                </a:cxn>
                <a:cxn ang="0">
                  <a:pos x="250" y="2"/>
                </a:cxn>
                <a:cxn ang="0">
                  <a:pos x="85" y="0"/>
                </a:cxn>
              </a:cxnLst>
              <a:rect l="0" t="0" r="r" b="b"/>
              <a:pathLst>
                <a:path w="5147" h="2390">
                  <a:moveTo>
                    <a:pt x="5147" y="2049"/>
                  </a:moveTo>
                  <a:lnTo>
                    <a:pt x="5147" y="2049"/>
                  </a:lnTo>
                  <a:lnTo>
                    <a:pt x="5135" y="2061"/>
                  </a:lnTo>
                  <a:lnTo>
                    <a:pt x="5100" y="2090"/>
                  </a:lnTo>
                  <a:lnTo>
                    <a:pt x="5075" y="2109"/>
                  </a:lnTo>
                  <a:lnTo>
                    <a:pt x="5043" y="2132"/>
                  </a:lnTo>
                  <a:lnTo>
                    <a:pt x="5008" y="2156"/>
                  </a:lnTo>
                  <a:lnTo>
                    <a:pt x="4967" y="2182"/>
                  </a:lnTo>
                  <a:lnTo>
                    <a:pt x="4921" y="2209"/>
                  </a:lnTo>
                  <a:lnTo>
                    <a:pt x="4871" y="2237"/>
                  </a:lnTo>
                  <a:lnTo>
                    <a:pt x="4815" y="2262"/>
                  </a:lnTo>
                  <a:lnTo>
                    <a:pt x="4756" y="2288"/>
                  </a:lnTo>
                  <a:lnTo>
                    <a:pt x="4692" y="2313"/>
                  </a:lnTo>
                  <a:lnTo>
                    <a:pt x="4624" y="2335"/>
                  </a:lnTo>
                  <a:lnTo>
                    <a:pt x="4589" y="2345"/>
                  </a:lnTo>
                  <a:lnTo>
                    <a:pt x="4553" y="2355"/>
                  </a:lnTo>
                  <a:lnTo>
                    <a:pt x="4515" y="2363"/>
                  </a:lnTo>
                  <a:lnTo>
                    <a:pt x="4477" y="2369"/>
                  </a:lnTo>
                  <a:lnTo>
                    <a:pt x="4438" y="2376"/>
                  </a:lnTo>
                  <a:lnTo>
                    <a:pt x="4397" y="2382"/>
                  </a:lnTo>
                  <a:lnTo>
                    <a:pt x="4357" y="2385"/>
                  </a:lnTo>
                  <a:lnTo>
                    <a:pt x="4314" y="2388"/>
                  </a:lnTo>
                  <a:lnTo>
                    <a:pt x="4272" y="2390"/>
                  </a:lnTo>
                  <a:lnTo>
                    <a:pt x="4228" y="2390"/>
                  </a:lnTo>
                  <a:lnTo>
                    <a:pt x="4184" y="2388"/>
                  </a:lnTo>
                  <a:lnTo>
                    <a:pt x="4139" y="2385"/>
                  </a:lnTo>
                  <a:lnTo>
                    <a:pt x="4093" y="2380"/>
                  </a:lnTo>
                  <a:lnTo>
                    <a:pt x="4046" y="2374"/>
                  </a:lnTo>
                  <a:lnTo>
                    <a:pt x="3999" y="2366"/>
                  </a:lnTo>
                  <a:lnTo>
                    <a:pt x="3952" y="2356"/>
                  </a:lnTo>
                  <a:lnTo>
                    <a:pt x="3902" y="2345"/>
                  </a:lnTo>
                  <a:lnTo>
                    <a:pt x="3853" y="2330"/>
                  </a:lnTo>
                  <a:lnTo>
                    <a:pt x="3803" y="2314"/>
                  </a:lnTo>
                  <a:lnTo>
                    <a:pt x="3752" y="2296"/>
                  </a:lnTo>
                  <a:lnTo>
                    <a:pt x="3700" y="2275"/>
                  </a:lnTo>
                  <a:lnTo>
                    <a:pt x="3648" y="2253"/>
                  </a:lnTo>
                  <a:lnTo>
                    <a:pt x="3596" y="2229"/>
                  </a:lnTo>
                  <a:lnTo>
                    <a:pt x="3542" y="2200"/>
                  </a:lnTo>
                  <a:lnTo>
                    <a:pt x="3489" y="2170"/>
                  </a:lnTo>
                  <a:lnTo>
                    <a:pt x="3434" y="2137"/>
                  </a:lnTo>
                  <a:lnTo>
                    <a:pt x="3380" y="2101"/>
                  </a:lnTo>
                  <a:lnTo>
                    <a:pt x="3324" y="2064"/>
                  </a:lnTo>
                  <a:lnTo>
                    <a:pt x="3269" y="2022"/>
                  </a:lnTo>
                  <a:lnTo>
                    <a:pt x="3212" y="1978"/>
                  </a:lnTo>
                  <a:lnTo>
                    <a:pt x="3156" y="1930"/>
                  </a:lnTo>
                  <a:lnTo>
                    <a:pt x="3098" y="1880"/>
                  </a:lnTo>
                  <a:lnTo>
                    <a:pt x="3041" y="1827"/>
                  </a:lnTo>
                  <a:lnTo>
                    <a:pt x="2983" y="1770"/>
                  </a:lnTo>
                  <a:lnTo>
                    <a:pt x="2924" y="1710"/>
                  </a:lnTo>
                  <a:lnTo>
                    <a:pt x="2866" y="1646"/>
                  </a:lnTo>
                  <a:lnTo>
                    <a:pt x="2866" y="1646"/>
                  </a:lnTo>
                  <a:lnTo>
                    <a:pt x="2749" y="1520"/>
                  </a:lnTo>
                  <a:lnTo>
                    <a:pt x="2637" y="1399"/>
                  </a:lnTo>
                  <a:lnTo>
                    <a:pt x="2527" y="1284"/>
                  </a:lnTo>
                  <a:lnTo>
                    <a:pt x="2419" y="1174"/>
                  </a:lnTo>
                  <a:lnTo>
                    <a:pt x="2315" y="1072"/>
                  </a:lnTo>
                  <a:lnTo>
                    <a:pt x="2213" y="976"/>
                  </a:lnTo>
                  <a:lnTo>
                    <a:pt x="2113" y="884"/>
                  </a:lnTo>
                  <a:lnTo>
                    <a:pt x="2016" y="798"/>
                  </a:lnTo>
                  <a:lnTo>
                    <a:pt x="1920" y="717"/>
                  </a:lnTo>
                  <a:lnTo>
                    <a:pt x="1827" y="641"/>
                  </a:lnTo>
                  <a:lnTo>
                    <a:pt x="1736" y="570"/>
                  </a:lnTo>
                  <a:lnTo>
                    <a:pt x="1647" y="504"/>
                  </a:lnTo>
                  <a:lnTo>
                    <a:pt x="1558" y="444"/>
                  </a:lnTo>
                  <a:lnTo>
                    <a:pt x="1472" y="388"/>
                  </a:lnTo>
                  <a:lnTo>
                    <a:pt x="1386" y="336"/>
                  </a:lnTo>
                  <a:lnTo>
                    <a:pt x="1303" y="288"/>
                  </a:lnTo>
                  <a:lnTo>
                    <a:pt x="1219" y="246"/>
                  </a:lnTo>
                  <a:lnTo>
                    <a:pt x="1136" y="205"/>
                  </a:lnTo>
                  <a:lnTo>
                    <a:pt x="1055" y="170"/>
                  </a:lnTo>
                  <a:lnTo>
                    <a:pt x="974" y="139"/>
                  </a:lnTo>
                  <a:lnTo>
                    <a:pt x="893" y="112"/>
                  </a:lnTo>
                  <a:lnTo>
                    <a:pt x="814" y="88"/>
                  </a:lnTo>
                  <a:lnTo>
                    <a:pt x="733" y="65"/>
                  </a:lnTo>
                  <a:lnTo>
                    <a:pt x="653" y="47"/>
                  </a:lnTo>
                  <a:lnTo>
                    <a:pt x="574" y="33"/>
                  </a:lnTo>
                  <a:lnTo>
                    <a:pt x="493" y="21"/>
                  </a:lnTo>
                  <a:lnTo>
                    <a:pt x="413" y="12"/>
                  </a:lnTo>
                  <a:lnTo>
                    <a:pt x="332" y="5"/>
                  </a:lnTo>
                  <a:lnTo>
                    <a:pt x="250" y="2"/>
                  </a:lnTo>
                  <a:lnTo>
                    <a:pt x="168" y="0"/>
                  </a:lnTo>
                  <a:lnTo>
                    <a:pt x="85" y="0"/>
                  </a:lnTo>
                  <a:lnTo>
                    <a:pt x="0" y="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761921" name="Freeform 65"/>
            <p:cNvSpPr>
              <a:spLocks/>
            </p:cNvSpPr>
            <p:nvPr/>
          </p:nvSpPr>
          <p:spPr bwMode="auto">
            <a:xfrm>
              <a:off x="389" y="808"/>
              <a:ext cx="5176" cy="1160"/>
            </a:xfrm>
            <a:custGeom>
              <a:avLst/>
              <a:gdLst/>
              <a:ahLst/>
              <a:cxnLst>
                <a:cxn ang="0">
                  <a:pos x="5176" y="1959"/>
                </a:cxn>
                <a:cxn ang="0">
                  <a:pos x="5130" y="2001"/>
                </a:cxn>
                <a:cxn ang="0">
                  <a:pos x="5075" y="2044"/>
                </a:cxn>
                <a:cxn ang="0">
                  <a:pos x="4998" y="2096"/>
                </a:cxn>
                <a:cxn ang="0">
                  <a:pos x="4903" y="2153"/>
                </a:cxn>
                <a:cxn ang="0">
                  <a:pos x="4790" y="2208"/>
                </a:cxn>
                <a:cxn ang="0">
                  <a:pos x="4658" y="2258"/>
                </a:cxn>
                <a:cxn ang="0">
                  <a:pos x="4587" y="2277"/>
                </a:cxn>
                <a:cxn ang="0">
                  <a:pos x="4513" y="2295"/>
                </a:cxn>
                <a:cxn ang="0">
                  <a:pos x="4433" y="2308"/>
                </a:cxn>
                <a:cxn ang="0">
                  <a:pos x="4350" y="2317"/>
                </a:cxn>
                <a:cxn ang="0">
                  <a:pos x="4264" y="2321"/>
                </a:cxn>
                <a:cxn ang="0">
                  <a:pos x="4174" y="2317"/>
                </a:cxn>
                <a:cxn ang="0">
                  <a:pos x="4082" y="2308"/>
                </a:cxn>
                <a:cxn ang="0">
                  <a:pos x="3986" y="2292"/>
                </a:cxn>
                <a:cxn ang="0">
                  <a:pos x="3888" y="2269"/>
                </a:cxn>
                <a:cxn ang="0">
                  <a:pos x="3786" y="2235"/>
                </a:cxn>
                <a:cxn ang="0">
                  <a:pos x="3682" y="2195"/>
                </a:cxn>
                <a:cxn ang="0">
                  <a:pos x="3575" y="2143"/>
                </a:cxn>
                <a:cxn ang="0">
                  <a:pos x="3466" y="2082"/>
                </a:cxn>
                <a:cxn ang="0">
                  <a:pos x="3355" y="2011"/>
                </a:cxn>
                <a:cxn ang="0">
                  <a:pos x="3241" y="1927"/>
                </a:cxn>
                <a:cxn ang="0">
                  <a:pos x="3125" y="1831"/>
                </a:cxn>
                <a:cxn ang="0">
                  <a:pos x="3009" y="1723"/>
                </a:cxn>
                <a:cxn ang="0">
                  <a:pos x="2891" y="1600"/>
                </a:cxn>
                <a:cxn ang="0">
                  <a:pos x="2773" y="1475"/>
                </a:cxn>
                <a:cxn ang="0">
                  <a:pos x="2545" y="1244"/>
                </a:cxn>
                <a:cxn ang="0">
                  <a:pos x="2331" y="1035"/>
                </a:cxn>
                <a:cxn ang="0">
                  <a:pos x="2126" y="850"/>
                </a:cxn>
                <a:cxn ang="0">
                  <a:pos x="1931" y="685"/>
                </a:cxn>
                <a:cxn ang="0">
                  <a:pos x="1744" y="543"/>
                </a:cxn>
                <a:cxn ang="0">
                  <a:pos x="1565" y="419"/>
                </a:cxn>
                <a:cxn ang="0">
                  <a:pos x="1391" y="314"/>
                </a:cxn>
                <a:cxn ang="0">
                  <a:pos x="1222" y="226"/>
                </a:cxn>
                <a:cxn ang="0">
                  <a:pos x="1057" y="154"/>
                </a:cxn>
                <a:cxn ang="0">
                  <a:pos x="894" y="99"/>
                </a:cxn>
                <a:cxn ang="0">
                  <a:pos x="735" y="55"/>
                </a:cxn>
                <a:cxn ang="0">
                  <a:pos x="574" y="26"/>
                </a:cxn>
                <a:cxn ang="0">
                  <a:pos x="412" y="8"/>
                </a:cxn>
                <a:cxn ang="0">
                  <a:pos x="250" y="0"/>
                </a:cxn>
                <a:cxn ang="0">
                  <a:pos x="85" y="4"/>
                </a:cxn>
              </a:cxnLst>
              <a:rect l="0" t="0" r="r" b="b"/>
              <a:pathLst>
                <a:path w="5176" h="2321">
                  <a:moveTo>
                    <a:pt x="5176" y="1959"/>
                  </a:moveTo>
                  <a:lnTo>
                    <a:pt x="5176" y="1959"/>
                  </a:lnTo>
                  <a:lnTo>
                    <a:pt x="5165" y="1970"/>
                  </a:lnTo>
                  <a:lnTo>
                    <a:pt x="5130" y="2001"/>
                  </a:lnTo>
                  <a:lnTo>
                    <a:pt x="5105" y="2020"/>
                  </a:lnTo>
                  <a:lnTo>
                    <a:pt x="5075" y="2044"/>
                  </a:lnTo>
                  <a:lnTo>
                    <a:pt x="5039" y="2070"/>
                  </a:lnTo>
                  <a:lnTo>
                    <a:pt x="4998" y="2096"/>
                  </a:lnTo>
                  <a:lnTo>
                    <a:pt x="4953" y="2125"/>
                  </a:lnTo>
                  <a:lnTo>
                    <a:pt x="4903" y="2153"/>
                  </a:lnTo>
                  <a:lnTo>
                    <a:pt x="4849" y="2180"/>
                  </a:lnTo>
                  <a:lnTo>
                    <a:pt x="4790" y="2208"/>
                  </a:lnTo>
                  <a:lnTo>
                    <a:pt x="4726" y="2233"/>
                  </a:lnTo>
                  <a:lnTo>
                    <a:pt x="4658" y="2258"/>
                  </a:lnTo>
                  <a:lnTo>
                    <a:pt x="4624" y="2267"/>
                  </a:lnTo>
                  <a:lnTo>
                    <a:pt x="4587" y="2277"/>
                  </a:lnTo>
                  <a:lnTo>
                    <a:pt x="4550" y="2287"/>
                  </a:lnTo>
                  <a:lnTo>
                    <a:pt x="4513" y="2295"/>
                  </a:lnTo>
                  <a:lnTo>
                    <a:pt x="4472" y="2303"/>
                  </a:lnTo>
                  <a:lnTo>
                    <a:pt x="4433" y="2308"/>
                  </a:lnTo>
                  <a:lnTo>
                    <a:pt x="4392" y="2313"/>
                  </a:lnTo>
                  <a:lnTo>
                    <a:pt x="4350" y="2317"/>
                  </a:lnTo>
                  <a:lnTo>
                    <a:pt x="4307" y="2319"/>
                  </a:lnTo>
                  <a:lnTo>
                    <a:pt x="4264" y="2321"/>
                  </a:lnTo>
                  <a:lnTo>
                    <a:pt x="4220" y="2319"/>
                  </a:lnTo>
                  <a:lnTo>
                    <a:pt x="4174" y="2317"/>
                  </a:lnTo>
                  <a:lnTo>
                    <a:pt x="4128" y="2314"/>
                  </a:lnTo>
                  <a:lnTo>
                    <a:pt x="4082" y="2308"/>
                  </a:lnTo>
                  <a:lnTo>
                    <a:pt x="4034" y="2301"/>
                  </a:lnTo>
                  <a:lnTo>
                    <a:pt x="3986" y="2292"/>
                  </a:lnTo>
                  <a:lnTo>
                    <a:pt x="3936" y="2282"/>
                  </a:lnTo>
                  <a:lnTo>
                    <a:pt x="3888" y="2269"/>
                  </a:lnTo>
                  <a:lnTo>
                    <a:pt x="3836" y="2253"/>
                  </a:lnTo>
                  <a:lnTo>
                    <a:pt x="3786" y="2235"/>
                  </a:lnTo>
                  <a:lnTo>
                    <a:pt x="3734" y="2216"/>
                  </a:lnTo>
                  <a:lnTo>
                    <a:pt x="3682" y="2195"/>
                  </a:lnTo>
                  <a:lnTo>
                    <a:pt x="3628" y="2170"/>
                  </a:lnTo>
                  <a:lnTo>
                    <a:pt x="3575" y="2143"/>
                  </a:lnTo>
                  <a:lnTo>
                    <a:pt x="3521" y="2114"/>
                  </a:lnTo>
                  <a:lnTo>
                    <a:pt x="3466" y="2082"/>
                  </a:lnTo>
                  <a:lnTo>
                    <a:pt x="3410" y="2048"/>
                  </a:lnTo>
                  <a:lnTo>
                    <a:pt x="3355" y="2011"/>
                  </a:lnTo>
                  <a:lnTo>
                    <a:pt x="3298" y="1970"/>
                  </a:lnTo>
                  <a:lnTo>
                    <a:pt x="3241" y="1927"/>
                  </a:lnTo>
                  <a:lnTo>
                    <a:pt x="3184" y="1880"/>
                  </a:lnTo>
                  <a:lnTo>
                    <a:pt x="3125" y="1831"/>
                  </a:lnTo>
                  <a:lnTo>
                    <a:pt x="3067" y="1778"/>
                  </a:lnTo>
                  <a:lnTo>
                    <a:pt x="3009" y="1723"/>
                  </a:lnTo>
                  <a:lnTo>
                    <a:pt x="2949" y="1663"/>
                  </a:lnTo>
                  <a:lnTo>
                    <a:pt x="2891" y="1600"/>
                  </a:lnTo>
                  <a:lnTo>
                    <a:pt x="2891" y="1600"/>
                  </a:lnTo>
                  <a:lnTo>
                    <a:pt x="2773" y="1475"/>
                  </a:lnTo>
                  <a:lnTo>
                    <a:pt x="2658" y="1357"/>
                  </a:lnTo>
                  <a:lnTo>
                    <a:pt x="2545" y="1244"/>
                  </a:lnTo>
                  <a:lnTo>
                    <a:pt x="2437" y="1135"/>
                  </a:lnTo>
                  <a:lnTo>
                    <a:pt x="2331" y="1035"/>
                  </a:lnTo>
                  <a:lnTo>
                    <a:pt x="2227" y="938"/>
                  </a:lnTo>
                  <a:lnTo>
                    <a:pt x="2126" y="850"/>
                  </a:lnTo>
                  <a:lnTo>
                    <a:pt x="2027" y="764"/>
                  </a:lnTo>
                  <a:lnTo>
                    <a:pt x="1931" y="685"/>
                  </a:lnTo>
                  <a:lnTo>
                    <a:pt x="1837" y="611"/>
                  </a:lnTo>
                  <a:lnTo>
                    <a:pt x="1744" y="543"/>
                  </a:lnTo>
                  <a:lnTo>
                    <a:pt x="1654" y="478"/>
                  </a:lnTo>
                  <a:lnTo>
                    <a:pt x="1565" y="419"/>
                  </a:lnTo>
                  <a:lnTo>
                    <a:pt x="1477" y="364"/>
                  </a:lnTo>
                  <a:lnTo>
                    <a:pt x="1391" y="314"/>
                  </a:lnTo>
                  <a:lnTo>
                    <a:pt x="1305" y="268"/>
                  </a:lnTo>
                  <a:lnTo>
                    <a:pt x="1222" y="226"/>
                  </a:lnTo>
                  <a:lnTo>
                    <a:pt x="1139" y="188"/>
                  </a:lnTo>
                  <a:lnTo>
                    <a:pt x="1057" y="154"/>
                  </a:lnTo>
                  <a:lnTo>
                    <a:pt x="976" y="125"/>
                  </a:lnTo>
                  <a:lnTo>
                    <a:pt x="894" y="99"/>
                  </a:lnTo>
                  <a:lnTo>
                    <a:pt x="814" y="75"/>
                  </a:lnTo>
                  <a:lnTo>
                    <a:pt x="735" y="55"/>
                  </a:lnTo>
                  <a:lnTo>
                    <a:pt x="654" y="39"/>
                  </a:lnTo>
                  <a:lnTo>
                    <a:pt x="574" y="26"/>
                  </a:lnTo>
                  <a:lnTo>
                    <a:pt x="493" y="16"/>
                  </a:lnTo>
                  <a:lnTo>
                    <a:pt x="412" y="8"/>
                  </a:lnTo>
                  <a:lnTo>
                    <a:pt x="332" y="4"/>
                  </a:lnTo>
                  <a:lnTo>
                    <a:pt x="250" y="0"/>
                  </a:lnTo>
                  <a:lnTo>
                    <a:pt x="168" y="0"/>
                  </a:lnTo>
                  <a:lnTo>
                    <a:pt x="85" y="4"/>
                  </a:lnTo>
                  <a:lnTo>
                    <a:pt x="0" y="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761922" name="Freeform 66"/>
            <p:cNvSpPr>
              <a:spLocks/>
            </p:cNvSpPr>
            <p:nvPr/>
          </p:nvSpPr>
          <p:spPr bwMode="auto">
            <a:xfrm>
              <a:off x="403" y="829"/>
              <a:ext cx="5205" cy="1124"/>
            </a:xfrm>
            <a:custGeom>
              <a:avLst/>
              <a:gdLst/>
              <a:ahLst/>
              <a:cxnLst>
                <a:cxn ang="0">
                  <a:pos x="5205" y="1868"/>
                </a:cxn>
                <a:cxn ang="0">
                  <a:pos x="5161" y="1910"/>
                </a:cxn>
                <a:cxn ang="0">
                  <a:pos x="5105" y="1956"/>
                </a:cxn>
                <a:cxn ang="0">
                  <a:pos x="5030" y="2011"/>
                </a:cxn>
                <a:cxn ang="0">
                  <a:pos x="4936" y="2069"/>
                </a:cxn>
                <a:cxn ang="0">
                  <a:pos x="4822" y="2127"/>
                </a:cxn>
                <a:cxn ang="0">
                  <a:pos x="4693" y="2178"/>
                </a:cxn>
                <a:cxn ang="0">
                  <a:pos x="4621" y="2201"/>
                </a:cxn>
                <a:cxn ang="0">
                  <a:pos x="4546" y="2219"/>
                </a:cxn>
                <a:cxn ang="0">
                  <a:pos x="4467" y="2235"/>
                </a:cxn>
                <a:cxn ang="0">
                  <a:pos x="4385" y="2245"/>
                </a:cxn>
                <a:cxn ang="0">
                  <a:pos x="4299" y="2250"/>
                </a:cxn>
                <a:cxn ang="0">
                  <a:pos x="4208" y="2250"/>
                </a:cxn>
                <a:cxn ang="0">
                  <a:pos x="4117" y="2241"/>
                </a:cxn>
                <a:cxn ang="0">
                  <a:pos x="4020" y="2227"/>
                </a:cxn>
                <a:cxn ang="0">
                  <a:pos x="3921" y="2206"/>
                </a:cxn>
                <a:cxn ang="0">
                  <a:pos x="3820" y="2175"/>
                </a:cxn>
                <a:cxn ang="0">
                  <a:pos x="3714" y="2135"/>
                </a:cxn>
                <a:cxn ang="0">
                  <a:pos x="3607" y="2086"/>
                </a:cxn>
                <a:cxn ang="0">
                  <a:pos x="3497" y="2027"/>
                </a:cxn>
                <a:cxn ang="0">
                  <a:pos x="3385" y="1957"/>
                </a:cxn>
                <a:cxn ang="0">
                  <a:pos x="3270" y="1875"/>
                </a:cxn>
                <a:cxn ang="0">
                  <a:pos x="3153" y="1781"/>
                </a:cxn>
                <a:cxn ang="0">
                  <a:pos x="3035" y="1675"/>
                </a:cxn>
                <a:cxn ang="0">
                  <a:pos x="2914" y="1555"/>
                </a:cxn>
                <a:cxn ang="0">
                  <a:pos x="2795" y="1431"/>
                </a:cxn>
                <a:cxn ang="0">
                  <a:pos x="2564" y="1202"/>
                </a:cxn>
                <a:cxn ang="0">
                  <a:pos x="2346" y="997"/>
                </a:cxn>
                <a:cxn ang="0">
                  <a:pos x="2140" y="816"/>
                </a:cxn>
                <a:cxn ang="0">
                  <a:pos x="1941" y="654"/>
                </a:cxn>
                <a:cxn ang="0">
                  <a:pos x="1752" y="514"/>
                </a:cxn>
                <a:cxn ang="0">
                  <a:pos x="1570" y="394"/>
                </a:cxn>
                <a:cxn ang="0">
                  <a:pos x="1395" y="293"/>
                </a:cxn>
                <a:cxn ang="0">
                  <a:pos x="1226" y="207"/>
                </a:cxn>
                <a:cxn ang="0">
                  <a:pos x="1059" y="139"/>
                </a:cxn>
                <a:cxn ang="0">
                  <a:pos x="897" y="86"/>
                </a:cxn>
                <a:cxn ang="0">
                  <a:pos x="734" y="45"/>
                </a:cxn>
                <a:cxn ang="0">
                  <a:pos x="575" y="20"/>
                </a:cxn>
                <a:cxn ang="0">
                  <a:pos x="414" y="5"/>
                </a:cxn>
                <a:cxn ang="0">
                  <a:pos x="250" y="0"/>
                </a:cxn>
                <a:cxn ang="0">
                  <a:pos x="85" y="7"/>
                </a:cxn>
              </a:cxnLst>
              <a:rect l="0" t="0" r="r" b="b"/>
              <a:pathLst>
                <a:path w="5205" h="2250">
                  <a:moveTo>
                    <a:pt x="5205" y="1868"/>
                  </a:moveTo>
                  <a:lnTo>
                    <a:pt x="5205" y="1868"/>
                  </a:lnTo>
                  <a:lnTo>
                    <a:pt x="5194" y="1880"/>
                  </a:lnTo>
                  <a:lnTo>
                    <a:pt x="5161" y="1910"/>
                  </a:lnTo>
                  <a:lnTo>
                    <a:pt x="5136" y="1931"/>
                  </a:lnTo>
                  <a:lnTo>
                    <a:pt x="5105" y="1956"/>
                  </a:lnTo>
                  <a:lnTo>
                    <a:pt x="5071" y="1981"/>
                  </a:lnTo>
                  <a:lnTo>
                    <a:pt x="5030" y="2011"/>
                  </a:lnTo>
                  <a:lnTo>
                    <a:pt x="4984" y="2040"/>
                  </a:lnTo>
                  <a:lnTo>
                    <a:pt x="4936" y="2069"/>
                  </a:lnTo>
                  <a:lnTo>
                    <a:pt x="4882" y="2098"/>
                  </a:lnTo>
                  <a:lnTo>
                    <a:pt x="4822" y="2127"/>
                  </a:lnTo>
                  <a:lnTo>
                    <a:pt x="4760" y="2153"/>
                  </a:lnTo>
                  <a:lnTo>
                    <a:pt x="4693" y="2178"/>
                  </a:lnTo>
                  <a:lnTo>
                    <a:pt x="4657" y="2190"/>
                  </a:lnTo>
                  <a:lnTo>
                    <a:pt x="4621" y="2201"/>
                  </a:lnTo>
                  <a:lnTo>
                    <a:pt x="4585" y="2211"/>
                  </a:lnTo>
                  <a:lnTo>
                    <a:pt x="4546" y="2219"/>
                  </a:lnTo>
                  <a:lnTo>
                    <a:pt x="4507" y="2227"/>
                  </a:lnTo>
                  <a:lnTo>
                    <a:pt x="4467" y="2235"/>
                  </a:lnTo>
                  <a:lnTo>
                    <a:pt x="4426" y="2240"/>
                  </a:lnTo>
                  <a:lnTo>
                    <a:pt x="4385" y="2245"/>
                  </a:lnTo>
                  <a:lnTo>
                    <a:pt x="4342" y="2248"/>
                  </a:lnTo>
                  <a:lnTo>
                    <a:pt x="4299" y="2250"/>
                  </a:lnTo>
                  <a:lnTo>
                    <a:pt x="4254" y="2250"/>
                  </a:lnTo>
                  <a:lnTo>
                    <a:pt x="4208" y="2250"/>
                  </a:lnTo>
                  <a:lnTo>
                    <a:pt x="4163" y="2246"/>
                  </a:lnTo>
                  <a:lnTo>
                    <a:pt x="4117" y="2241"/>
                  </a:lnTo>
                  <a:lnTo>
                    <a:pt x="4068" y="2235"/>
                  </a:lnTo>
                  <a:lnTo>
                    <a:pt x="4020" y="2227"/>
                  </a:lnTo>
                  <a:lnTo>
                    <a:pt x="3971" y="2217"/>
                  </a:lnTo>
                  <a:lnTo>
                    <a:pt x="3921" y="2206"/>
                  </a:lnTo>
                  <a:lnTo>
                    <a:pt x="3871" y="2191"/>
                  </a:lnTo>
                  <a:lnTo>
                    <a:pt x="3820" y="2175"/>
                  </a:lnTo>
                  <a:lnTo>
                    <a:pt x="3767" y="2156"/>
                  </a:lnTo>
                  <a:lnTo>
                    <a:pt x="3714" y="2135"/>
                  </a:lnTo>
                  <a:lnTo>
                    <a:pt x="3661" y="2112"/>
                  </a:lnTo>
                  <a:lnTo>
                    <a:pt x="3607" y="2086"/>
                  </a:lnTo>
                  <a:lnTo>
                    <a:pt x="3553" y="2057"/>
                  </a:lnTo>
                  <a:lnTo>
                    <a:pt x="3497" y="2027"/>
                  </a:lnTo>
                  <a:lnTo>
                    <a:pt x="3442" y="1993"/>
                  </a:lnTo>
                  <a:lnTo>
                    <a:pt x="3385" y="1957"/>
                  </a:lnTo>
                  <a:lnTo>
                    <a:pt x="3328" y="1917"/>
                  </a:lnTo>
                  <a:lnTo>
                    <a:pt x="3270" y="1875"/>
                  </a:lnTo>
                  <a:lnTo>
                    <a:pt x="3213" y="1830"/>
                  </a:lnTo>
                  <a:lnTo>
                    <a:pt x="3153" y="1781"/>
                  </a:lnTo>
                  <a:lnTo>
                    <a:pt x="3095" y="1730"/>
                  </a:lnTo>
                  <a:lnTo>
                    <a:pt x="3035" y="1675"/>
                  </a:lnTo>
                  <a:lnTo>
                    <a:pt x="2975" y="1617"/>
                  </a:lnTo>
                  <a:lnTo>
                    <a:pt x="2914" y="1555"/>
                  </a:lnTo>
                  <a:lnTo>
                    <a:pt x="2914" y="1555"/>
                  </a:lnTo>
                  <a:lnTo>
                    <a:pt x="2795" y="1431"/>
                  </a:lnTo>
                  <a:lnTo>
                    <a:pt x="2678" y="1313"/>
                  </a:lnTo>
                  <a:lnTo>
                    <a:pt x="2564" y="1202"/>
                  </a:lnTo>
                  <a:lnTo>
                    <a:pt x="2453" y="1097"/>
                  </a:lnTo>
                  <a:lnTo>
                    <a:pt x="2346" y="997"/>
                  </a:lnTo>
                  <a:lnTo>
                    <a:pt x="2241" y="903"/>
                  </a:lnTo>
                  <a:lnTo>
                    <a:pt x="2140" y="816"/>
                  </a:lnTo>
                  <a:lnTo>
                    <a:pt x="2040" y="732"/>
                  </a:lnTo>
                  <a:lnTo>
                    <a:pt x="1941" y="654"/>
                  </a:lnTo>
                  <a:lnTo>
                    <a:pt x="1847" y="582"/>
                  </a:lnTo>
                  <a:lnTo>
                    <a:pt x="1752" y="514"/>
                  </a:lnTo>
                  <a:lnTo>
                    <a:pt x="1661" y="452"/>
                  </a:lnTo>
                  <a:lnTo>
                    <a:pt x="1570" y="394"/>
                  </a:lnTo>
                  <a:lnTo>
                    <a:pt x="1483" y="341"/>
                  </a:lnTo>
                  <a:lnTo>
                    <a:pt x="1395" y="293"/>
                  </a:lnTo>
                  <a:lnTo>
                    <a:pt x="1311" y="247"/>
                  </a:lnTo>
                  <a:lnTo>
                    <a:pt x="1226" y="207"/>
                  </a:lnTo>
                  <a:lnTo>
                    <a:pt x="1143" y="171"/>
                  </a:lnTo>
                  <a:lnTo>
                    <a:pt x="1059" y="139"/>
                  </a:lnTo>
                  <a:lnTo>
                    <a:pt x="977" y="110"/>
                  </a:lnTo>
                  <a:lnTo>
                    <a:pt x="897" y="86"/>
                  </a:lnTo>
                  <a:lnTo>
                    <a:pt x="815" y="63"/>
                  </a:lnTo>
                  <a:lnTo>
                    <a:pt x="734" y="45"/>
                  </a:lnTo>
                  <a:lnTo>
                    <a:pt x="655" y="31"/>
                  </a:lnTo>
                  <a:lnTo>
                    <a:pt x="575" y="20"/>
                  </a:lnTo>
                  <a:lnTo>
                    <a:pt x="494" y="10"/>
                  </a:lnTo>
                  <a:lnTo>
                    <a:pt x="414" y="5"/>
                  </a:lnTo>
                  <a:lnTo>
                    <a:pt x="332" y="2"/>
                  </a:lnTo>
                  <a:lnTo>
                    <a:pt x="250" y="0"/>
                  </a:lnTo>
                  <a:lnTo>
                    <a:pt x="168" y="2"/>
                  </a:lnTo>
                  <a:lnTo>
                    <a:pt x="85" y="7"/>
                  </a:lnTo>
                  <a:lnTo>
                    <a:pt x="0" y="13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761923" name="Freeform 67"/>
            <p:cNvSpPr>
              <a:spLocks/>
            </p:cNvSpPr>
            <p:nvPr/>
          </p:nvSpPr>
          <p:spPr bwMode="auto">
            <a:xfrm>
              <a:off x="418" y="850"/>
              <a:ext cx="5233" cy="1090"/>
            </a:xfrm>
            <a:custGeom>
              <a:avLst/>
              <a:gdLst/>
              <a:ahLst/>
              <a:cxnLst>
                <a:cxn ang="0">
                  <a:pos x="5233" y="1778"/>
                </a:cxn>
                <a:cxn ang="0">
                  <a:pos x="5189" y="1822"/>
                </a:cxn>
                <a:cxn ang="0">
                  <a:pos x="5133" y="1867"/>
                </a:cxn>
                <a:cxn ang="0">
                  <a:pos x="5060" y="1923"/>
                </a:cxn>
                <a:cxn ang="0">
                  <a:pos x="4965" y="1985"/>
                </a:cxn>
                <a:cxn ang="0">
                  <a:pos x="4854" y="2044"/>
                </a:cxn>
                <a:cxn ang="0">
                  <a:pos x="4725" y="2099"/>
                </a:cxn>
                <a:cxn ang="0">
                  <a:pos x="4654" y="2122"/>
                </a:cxn>
                <a:cxn ang="0">
                  <a:pos x="4579" y="2143"/>
                </a:cxn>
                <a:cxn ang="0">
                  <a:pos x="4500" y="2159"/>
                </a:cxn>
                <a:cxn ang="0">
                  <a:pos x="4418" y="2172"/>
                </a:cxn>
                <a:cxn ang="0">
                  <a:pos x="4332" y="2178"/>
                </a:cxn>
                <a:cxn ang="0">
                  <a:pos x="4242" y="2180"/>
                </a:cxn>
                <a:cxn ang="0">
                  <a:pos x="4149" y="2174"/>
                </a:cxn>
                <a:cxn ang="0">
                  <a:pos x="4053" y="2162"/>
                </a:cxn>
                <a:cxn ang="0">
                  <a:pos x="3953" y="2141"/>
                </a:cxn>
                <a:cxn ang="0">
                  <a:pos x="3852" y="2114"/>
                </a:cxn>
                <a:cxn ang="0">
                  <a:pos x="3746" y="2075"/>
                </a:cxn>
                <a:cxn ang="0">
                  <a:pos x="3638" y="2028"/>
                </a:cxn>
                <a:cxn ang="0">
                  <a:pos x="3527" y="1972"/>
                </a:cxn>
                <a:cxn ang="0">
                  <a:pos x="3414" y="1902"/>
                </a:cxn>
                <a:cxn ang="0">
                  <a:pos x="3298" y="1823"/>
                </a:cxn>
                <a:cxn ang="0">
                  <a:pos x="3180" y="1731"/>
                </a:cxn>
                <a:cxn ang="0">
                  <a:pos x="3059" y="1626"/>
                </a:cxn>
                <a:cxn ang="0">
                  <a:pos x="2937" y="1508"/>
                </a:cxn>
                <a:cxn ang="0">
                  <a:pos x="2816" y="1387"/>
                </a:cxn>
                <a:cxn ang="0">
                  <a:pos x="2581" y="1161"/>
                </a:cxn>
                <a:cxn ang="0">
                  <a:pos x="2361" y="959"/>
                </a:cxn>
                <a:cxn ang="0">
                  <a:pos x="2151" y="780"/>
                </a:cxn>
                <a:cxn ang="0">
                  <a:pos x="1951" y="624"/>
                </a:cxn>
                <a:cxn ang="0">
                  <a:pos x="1759" y="486"/>
                </a:cxn>
                <a:cxn ang="0">
                  <a:pos x="1576" y="370"/>
                </a:cxn>
                <a:cxn ang="0">
                  <a:pos x="1400" y="270"/>
                </a:cxn>
                <a:cxn ang="0">
                  <a:pos x="1229" y="189"/>
                </a:cxn>
                <a:cxn ang="0">
                  <a:pos x="1061" y="123"/>
                </a:cxn>
                <a:cxn ang="0">
                  <a:pos x="897" y="73"/>
                </a:cxn>
                <a:cxn ang="0">
                  <a:pos x="736" y="36"/>
                </a:cxn>
                <a:cxn ang="0">
                  <a:pos x="575" y="13"/>
                </a:cxn>
                <a:cxn ang="0">
                  <a:pos x="413" y="2"/>
                </a:cxn>
                <a:cxn ang="0">
                  <a:pos x="250" y="2"/>
                </a:cxn>
                <a:cxn ang="0">
                  <a:pos x="85" y="10"/>
                </a:cxn>
              </a:cxnLst>
              <a:rect l="0" t="0" r="r" b="b"/>
              <a:pathLst>
                <a:path w="5233" h="2180">
                  <a:moveTo>
                    <a:pt x="5233" y="1778"/>
                  </a:moveTo>
                  <a:lnTo>
                    <a:pt x="5233" y="1778"/>
                  </a:lnTo>
                  <a:lnTo>
                    <a:pt x="5222" y="1789"/>
                  </a:lnTo>
                  <a:lnTo>
                    <a:pt x="5189" y="1822"/>
                  </a:lnTo>
                  <a:lnTo>
                    <a:pt x="5164" y="1843"/>
                  </a:lnTo>
                  <a:lnTo>
                    <a:pt x="5133" y="1867"/>
                  </a:lnTo>
                  <a:lnTo>
                    <a:pt x="5099" y="1894"/>
                  </a:lnTo>
                  <a:lnTo>
                    <a:pt x="5060" y="1923"/>
                  </a:lnTo>
                  <a:lnTo>
                    <a:pt x="5015" y="1954"/>
                  </a:lnTo>
                  <a:lnTo>
                    <a:pt x="4965" y="1985"/>
                  </a:lnTo>
                  <a:lnTo>
                    <a:pt x="4913" y="2014"/>
                  </a:lnTo>
                  <a:lnTo>
                    <a:pt x="4854" y="2044"/>
                  </a:lnTo>
                  <a:lnTo>
                    <a:pt x="4792" y="2072"/>
                  </a:lnTo>
                  <a:lnTo>
                    <a:pt x="4725" y="2099"/>
                  </a:lnTo>
                  <a:lnTo>
                    <a:pt x="4689" y="2111"/>
                  </a:lnTo>
                  <a:lnTo>
                    <a:pt x="4654" y="2122"/>
                  </a:lnTo>
                  <a:lnTo>
                    <a:pt x="4617" y="2133"/>
                  </a:lnTo>
                  <a:lnTo>
                    <a:pt x="4579" y="2143"/>
                  </a:lnTo>
                  <a:lnTo>
                    <a:pt x="4540" y="2153"/>
                  </a:lnTo>
                  <a:lnTo>
                    <a:pt x="4500" y="2159"/>
                  </a:lnTo>
                  <a:lnTo>
                    <a:pt x="4460" y="2167"/>
                  </a:lnTo>
                  <a:lnTo>
                    <a:pt x="4418" y="2172"/>
                  </a:lnTo>
                  <a:lnTo>
                    <a:pt x="4375" y="2175"/>
                  </a:lnTo>
                  <a:lnTo>
                    <a:pt x="4332" y="2178"/>
                  </a:lnTo>
                  <a:lnTo>
                    <a:pt x="4288" y="2180"/>
                  </a:lnTo>
                  <a:lnTo>
                    <a:pt x="4242" y="2180"/>
                  </a:lnTo>
                  <a:lnTo>
                    <a:pt x="4196" y="2178"/>
                  </a:lnTo>
                  <a:lnTo>
                    <a:pt x="4149" y="2174"/>
                  </a:lnTo>
                  <a:lnTo>
                    <a:pt x="4102" y="2169"/>
                  </a:lnTo>
                  <a:lnTo>
                    <a:pt x="4053" y="2162"/>
                  </a:lnTo>
                  <a:lnTo>
                    <a:pt x="4003" y="2153"/>
                  </a:lnTo>
                  <a:lnTo>
                    <a:pt x="3953" y="2141"/>
                  </a:lnTo>
                  <a:lnTo>
                    <a:pt x="3903" y="2128"/>
                  </a:lnTo>
                  <a:lnTo>
                    <a:pt x="3852" y="2114"/>
                  </a:lnTo>
                  <a:lnTo>
                    <a:pt x="3799" y="2096"/>
                  </a:lnTo>
                  <a:lnTo>
                    <a:pt x="3746" y="2075"/>
                  </a:lnTo>
                  <a:lnTo>
                    <a:pt x="3692" y="2054"/>
                  </a:lnTo>
                  <a:lnTo>
                    <a:pt x="3638" y="2028"/>
                  </a:lnTo>
                  <a:lnTo>
                    <a:pt x="3582" y="2001"/>
                  </a:lnTo>
                  <a:lnTo>
                    <a:pt x="3527" y="1972"/>
                  </a:lnTo>
                  <a:lnTo>
                    <a:pt x="3471" y="1938"/>
                  </a:lnTo>
                  <a:lnTo>
                    <a:pt x="3414" y="1902"/>
                  </a:lnTo>
                  <a:lnTo>
                    <a:pt x="3356" y="1865"/>
                  </a:lnTo>
                  <a:lnTo>
                    <a:pt x="3298" y="1823"/>
                  </a:lnTo>
                  <a:lnTo>
                    <a:pt x="3239" y="1778"/>
                  </a:lnTo>
                  <a:lnTo>
                    <a:pt x="3180" y="1731"/>
                  </a:lnTo>
                  <a:lnTo>
                    <a:pt x="3120" y="1681"/>
                  </a:lnTo>
                  <a:lnTo>
                    <a:pt x="3059" y="1626"/>
                  </a:lnTo>
                  <a:lnTo>
                    <a:pt x="2999" y="1570"/>
                  </a:lnTo>
                  <a:lnTo>
                    <a:pt x="2937" y="1508"/>
                  </a:lnTo>
                  <a:lnTo>
                    <a:pt x="2937" y="1508"/>
                  </a:lnTo>
                  <a:lnTo>
                    <a:pt x="2816" y="1387"/>
                  </a:lnTo>
                  <a:lnTo>
                    <a:pt x="2697" y="1271"/>
                  </a:lnTo>
                  <a:lnTo>
                    <a:pt x="2581" y="1161"/>
                  </a:lnTo>
                  <a:lnTo>
                    <a:pt x="2470" y="1058"/>
                  </a:lnTo>
                  <a:lnTo>
                    <a:pt x="2361" y="959"/>
                  </a:lnTo>
                  <a:lnTo>
                    <a:pt x="2255" y="867"/>
                  </a:lnTo>
                  <a:lnTo>
                    <a:pt x="2151" y="780"/>
                  </a:lnTo>
                  <a:lnTo>
                    <a:pt x="2050" y="699"/>
                  </a:lnTo>
                  <a:lnTo>
                    <a:pt x="1951" y="624"/>
                  </a:lnTo>
                  <a:lnTo>
                    <a:pt x="1854" y="552"/>
                  </a:lnTo>
                  <a:lnTo>
                    <a:pt x="1759" y="486"/>
                  </a:lnTo>
                  <a:lnTo>
                    <a:pt x="1668" y="427"/>
                  </a:lnTo>
                  <a:lnTo>
                    <a:pt x="1576" y="370"/>
                  </a:lnTo>
                  <a:lnTo>
                    <a:pt x="1487" y="318"/>
                  </a:lnTo>
                  <a:lnTo>
                    <a:pt x="1400" y="270"/>
                  </a:lnTo>
                  <a:lnTo>
                    <a:pt x="1314" y="228"/>
                  </a:lnTo>
                  <a:lnTo>
                    <a:pt x="1229" y="189"/>
                  </a:lnTo>
                  <a:lnTo>
                    <a:pt x="1144" y="154"/>
                  </a:lnTo>
                  <a:lnTo>
                    <a:pt x="1061" y="123"/>
                  </a:lnTo>
                  <a:lnTo>
                    <a:pt x="979" y="96"/>
                  </a:lnTo>
                  <a:lnTo>
                    <a:pt x="897" y="73"/>
                  </a:lnTo>
                  <a:lnTo>
                    <a:pt x="817" y="54"/>
                  </a:lnTo>
                  <a:lnTo>
                    <a:pt x="736" y="36"/>
                  </a:lnTo>
                  <a:lnTo>
                    <a:pt x="656" y="23"/>
                  </a:lnTo>
                  <a:lnTo>
                    <a:pt x="575" y="13"/>
                  </a:lnTo>
                  <a:lnTo>
                    <a:pt x="495" y="7"/>
                  </a:lnTo>
                  <a:lnTo>
                    <a:pt x="413" y="2"/>
                  </a:lnTo>
                  <a:lnTo>
                    <a:pt x="332" y="0"/>
                  </a:lnTo>
                  <a:lnTo>
                    <a:pt x="250" y="2"/>
                  </a:lnTo>
                  <a:lnTo>
                    <a:pt x="168" y="5"/>
                  </a:lnTo>
                  <a:lnTo>
                    <a:pt x="85" y="10"/>
                  </a:lnTo>
                  <a:lnTo>
                    <a:pt x="0" y="1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761924" name="Freeform 68"/>
            <p:cNvSpPr>
              <a:spLocks/>
            </p:cNvSpPr>
            <p:nvPr/>
          </p:nvSpPr>
          <p:spPr bwMode="auto">
            <a:xfrm>
              <a:off x="434" y="870"/>
              <a:ext cx="5259" cy="1056"/>
            </a:xfrm>
            <a:custGeom>
              <a:avLst/>
              <a:gdLst/>
              <a:ahLst/>
              <a:cxnLst>
                <a:cxn ang="0">
                  <a:pos x="5259" y="1687"/>
                </a:cxn>
                <a:cxn ang="0">
                  <a:pos x="5214" y="1731"/>
                </a:cxn>
                <a:cxn ang="0">
                  <a:pos x="5160" y="1779"/>
                </a:cxn>
                <a:cxn ang="0">
                  <a:pos x="5087" y="1837"/>
                </a:cxn>
                <a:cxn ang="0">
                  <a:pos x="4994" y="1900"/>
                </a:cxn>
                <a:cxn ang="0">
                  <a:pos x="4883" y="1963"/>
                </a:cxn>
                <a:cxn ang="0">
                  <a:pos x="4755" y="2020"/>
                </a:cxn>
                <a:cxn ang="0">
                  <a:pos x="4684" y="2045"/>
                </a:cxn>
                <a:cxn ang="0">
                  <a:pos x="4611" y="2068"/>
                </a:cxn>
                <a:cxn ang="0">
                  <a:pos x="4531" y="2086"/>
                </a:cxn>
                <a:cxn ang="0">
                  <a:pos x="4449" y="2100"/>
                </a:cxn>
                <a:cxn ang="0">
                  <a:pos x="4363" y="2108"/>
                </a:cxn>
                <a:cxn ang="0">
                  <a:pos x="4275" y="2112"/>
                </a:cxn>
                <a:cxn ang="0">
                  <a:pos x="4181" y="2107"/>
                </a:cxn>
                <a:cxn ang="0">
                  <a:pos x="4084" y="2097"/>
                </a:cxn>
                <a:cxn ang="0">
                  <a:pos x="3984" y="2079"/>
                </a:cxn>
                <a:cxn ang="0">
                  <a:pos x="3882" y="2052"/>
                </a:cxn>
                <a:cxn ang="0">
                  <a:pos x="3776" y="2016"/>
                </a:cxn>
                <a:cxn ang="0">
                  <a:pos x="3668" y="1971"/>
                </a:cxn>
                <a:cxn ang="0">
                  <a:pos x="3555" y="1916"/>
                </a:cxn>
                <a:cxn ang="0">
                  <a:pos x="3441" y="1850"/>
                </a:cxn>
                <a:cxn ang="0">
                  <a:pos x="3325" y="1773"/>
                </a:cxn>
                <a:cxn ang="0">
                  <a:pos x="3205" y="1682"/>
                </a:cxn>
                <a:cxn ang="0">
                  <a:pos x="3083" y="1579"/>
                </a:cxn>
                <a:cxn ang="0">
                  <a:pos x="2958" y="1463"/>
                </a:cxn>
                <a:cxn ang="0">
                  <a:pos x="2835" y="1343"/>
                </a:cxn>
                <a:cxn ang="0">
                  <a:pos x="2599" y="1122"/>
                </a:cxn>
                <a:cxn ang="0">
                  <a:pos x="2374" y="923"/>
                </a:cxn>
                <a:cxn ang="0">
                  <a:pos x="2161" y="747"/>
                </a:cxn>
                <a:cxn ang="0">
                  <a:pos x="1960" y="594"/>
                </a:cxn>
                <a:cxn ang="0">
                  <a:pos x="1767" y="460"/>
                </a:cxn>
                <a:cxn ang="0">
                  <a:pos x="1581" y="347"/>
                </a:cxn>
                <a:cxn ang="0">
                  <a:pos x="1403" y="250"/>
                </a:cxn>
                <a:cxn ang="0">
                  <a:pos x="1231" y="171"/>
                </a:cxn>
                <a:cxn ang="0">
                  <a:pos x="1063" y="109"/>
                </a:cxn>
                <a:cxn ang="0">
                  <a:pos x="898" y="63"/>
                </a:cxn>
                <a:cxn ang="0">
                  <a:pos x="735" y="29"/>
                </a:cxn>
                <a:cxn ang="0">
                  <a:pos x="574" y="8"/>
                </a:cxn>
                <a:cxn ang="0">
                  <a:pos x="412" y="0"/>
                </a:cxn>
                <a:cxn ang="0">
                  <a:pos x="249" y="3"/>
                </a:cxn>
                <a:cxn ang="0">
                  <a:pos x="84" y="16"/>
                </a:cxn>
              </a:cxnLst>
              <a:rect l="0" t="0" r="r" b="b"/>
              <a:pathLst>
                <a:path w="5259" h="2112">
                  <a:moveTo>
                    <a:pt x="5259" y="1687"/>
                  </a:moveTo>
                  <a:lnTo>
                    <a:pt x="5259" y="1687"/>
                  </a:lnTo>
                  <a:lnTo>
                    <a:pt x="5248" y="1698"/>
                  </a:lnTo>
                  <a:lnTo>
                    <a:pt x="5214" y="1731"/>
                  </a:lnTo>
                  <a:lnTo>
                    <a:pt x="5189" y="1753"/>
                  </a:lnTo>
                  <a:lnTo>
                    <a:pt x="5160" y="1779"/>
                  </a:lnTo>
                  <a:lnTo>
                    <a:pt x="5127" y="1806"/>
                  </a:lnTo>
                  <a:lnTo>
                    <a:pt x="5087" y="1837"/>
                  </a:lnTo>
                  <a:lnTo>
                    <a:pt x="5044" y="1868"/>
                  </a:lnTo>
                  <a:lnTo>
                    <a:pt x="4994" y="1900"/>
                  </a:lnTo>
                  <a:lnTo>
                    <a:pt x="4941" y="1931"/>
                  </a:lnTo>
                  <a:lnTo>
                    <a:pt x="4883" y="1963"/>
                  </a:lnTo>
                  <a:lnTo>
                    <a:pt x="4822" y="1992"/>
                  </a:lnTo>
                  <a:lnTo>
                    <a:pt x="4755" y="2020"/>
                  </a:lnTo>
                  <a:lnTo>
                    <a:pt x="4720" y="2033"/>
                  </a:lnTo>
                  <a:lnTo>
                    <a:pt x="4684" y="2045"/>
                  </a:lnTo>
                  <a:lnTo>
                    <a:pt x="4648" y="2057"/>
                  </a:lnTo>
                  <a:lnTo>
                    <a:pt x="4611" y="2068"/>
                  </a:lnTo>
                  <a:lnTo>
                    <a:pt x="4572" y="2078"/>
                  </a:lnTo>
                  <a:lnTo>
                    <a:pt x="4531" y="2086"/>
                  </a:lnTo>
                  <a:lnTo>
                    <a:pt x="4491" y="2094"/>
                  </a:lnTo>
                  <a:lnTo>
                    <a:pt x="4449" y="2100"/>
                  </a:lnTo>
                  <a:lnTo>
                    <a:pt x="4406" y="2105"/>
                  </a:lnTo>
                  <a:lnTo>
                    <a:pt x="4363" y="2108"/>
                  </a:lnTo>
                  <a:lnTo>
                    <a:pt x="4319" y="2110"/>
                  </a:lnTo>
                  <a:lnTo>
                    <a:pt x="4275" y="2112"/>
                  </a:lnTo>
                  <a:lnTo>
                    <a:pt x="4227" y="2110"/>
                  </a:lnTo>
                  <a:lnTo>
                    <a:pt x="4181" y="2107"/>
                  </a:lnTo>
                  <a:lnTo>
                    <a:pt x="4133" y="2104"/>
                  </a:lnTo>
                  <a:lnTo>
                    <a:pt x="4084" y="2097"/>
                  </a:lnTo>
                  <a:lnTo>
                    <a:pt x="4036" y="2089"/>
                  </a:lnTo>
                  <a:lnTo>
                    <a:pt x="3984" y="2079"/>
                  </a:lnTo>
                  <a:lnTo>
                    <a:pt x="3934" y="2066"/>
                  </a:lnTo>
                  <a:lnTo>
                    <a:pt x="3882" y="2052"/>
                  </a:lnTo>
                  <a:lnTo>
                    <a:pt x="3829" y="2036"/>
                  </a:lnTo>
                  <a:lnTo>
                    <a:pt x="3776" y="2016"/>
                  </a:lnTo>
                  <a:lnTo>
                    <a:pt x="3722" y="1995"/>
                  </a:lnTo>
                  <a:lnTo>
                    <a:pt x="3668" y="1971"/>
                  </a:lnTo>
                  <a:lnTo>
                    <a:pt x="3612" y="1945"/>
                  </a:lnTo>
                  <a:lnTo>
                    <a:pt x="3555" y="1916"/>
                  </a:lnTo>
                  <a:lnTo>
                    <a:pt x="3498" y="1884"/>
                  </a:lnTo>
                  <a:lnTo>
                    <a:pt x="3441" y="1850"/>
                  </a:lnTo>
                  <a:lnTo>
                    <a:pt x="3383" y="1813"/>
                  </a:lnTo>
                  <a:lnTo>
                    <a:pt x="3325" y="1773"/>
                  </a:lnTo>
                  <a:lnTo>
                    <a:pt x="3265" y="1729"/>
                  </a:lnTo>
                  <a:lnTo>
                    <a:pt x="3205" y="1682"/>
                  </a:lnTo>
                  <a:lnTo>
                    <a:pt x="3144" y="1632"/>
                  </a:lnTo>
                  <a:lnTo>
                    <a:pt x="3083" y="1579"/>
                  </a:lnTo>
                  <a:lnTo>
                    <a:pt x="3021" y="1522"/>
                  </a:lnTo>
                  <a:lnTo>
                    <a:pt x="2958" y="1463"/>
                  </a:lnTo>
                  <a:lnTo>
                    <a:pt x="2958" y="1463"/>
                  </a:lnTo>
                  <a:lnTo>
                    <a:pt x="2835" y="1343"/>
                  </a:lnTo>
                  <a:lnTo>
                    <a:pt x="2715" y="1228"/>
                  </a:lnTo>
                  <a:lnTo>
                    <a:pt x="2599" y="1122"/>
                  </a:lnTo>
                  <a:lnTo>
                    <a:pt x="2485" y="1020"/>
                  </a:lnTo>
                  <a:lnTo>
                    <a:pt x="2374" y="923"/>
                  </a:lnTo>
                  <a:lnTo>
                    <a:pt x="2267" y="833"/>
                  </a:lnTo>
                  <a:lnTo>
                    <a:pt x="2161" y="747"/>
                  </a:lnTo>
                  <a:lnTo>
                    <a:pt x="2060" y="668"/>
                  </a:lnTo>
                  <a:lnTo>
                    <a:pt x="1960" y="594"/>
                  </a:lnTo>
                  <a:lnTo>
                    <a:pt x="1861" y="524"/>
                  </a:lnTo>
                  <a:lnTo>
                    <a:pt x="1767" y="460"/>
                  </a:lnTo>
                  <a:lnTo>
                    <a:pt x="1673" y="400"/>
                  </a:lnTo>
                  <a:lnTo>
                    <a:pt x="1581" y="347"/>
                  </a:lnTo>
                  <a:lnTo>
                    <a:pt x="1492" y="297"/>
                  </a:lnTo>
                  <a:lnTo>
                    <a:pt x="1403" y="250"/>
                  </a:lnTo>
                  <a:lnTo>
                    <a:pt x="1316" y="210"/>
                  </a:lnTo>
                  <a:lnTo>
                    <a:pt x="1231" y="171"/>
                  </a:lnTo>
                  <a:lnTo>
                    <a:pt x="1146" y="138"/>
                  </a:lnTo>
                  <a:lnTo>
                    <a:pt x="1063" y="109"/>
                  </a:lnTo>
                  <a:lnTo>
                    <a:pt x="980" y="84"/>
                  </a:lnTo>
                  <a:lnTo>
                    <a:pt x="898" y="63"/>
                  </a:lnTo>
                  <a:lnTo>
                    <a:pt x="816" y="43"/>
                  </a:lnTo>
                  <a:lnTo>
                    <a:pt x="735" y="29"/>
                  </a:lnTo>
                  <a:lnTo>
                    <a:pt x="655" y="17"/>
                  </a:lnTo>
                  <a:lnTo>
                    <a:pt x="574" y="8"/>
                  </a:lnTo>
                  <a:lnTo>
                    <a:pt x="494" y="3"/>
                  </a:lnTo>
                  <a:lnTo>
                    <a:pt x="412" y="0"/>
                  </a:lnTo>
                  <a:lnTo>
                    <a:pt x="331" y="0"/>
                  </a:lnTo>
                  <a:lnTo>
                    <a:pt x="249" y="3"/>
                  </a:lnTo>
                  <a:lnTo>
                    <a:pt x="168" y="8"/>
                  </a:lnTo>
                  <a:lnTo>
                    <a:pt x="84" y="16"/>
                  </a:lnTo>
                  <a:lnTo>
                    <a:pt x="0" y="25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761925" name="Freeform 69"/>
            <p:cNvSpPr>
              <a:spLocks/>
            </p:cNvSpPr>
            <p:nvPr/>
          </p:nvSpPr>
          <p:spPr bwMode="auto">
            <a:xfrm>
              <a:off x="450" y="890"/>
              <a:ext cx="5283" cy="1021"/>
            </a:xfrm>
            <a:custGeom>
              <a:avLst/>
              <a:gdLst/>
              <a:ahLst/>
              <a:cxnLst>
                <a:cxn ang="0">
                  <a:pos x="5283" y="1597"/>
                </a:cxn>
                <a:cxn ang="0">
                  <a:pos x="5240" y="1642"/>
                </a:cxn>
                <a:cxn ang="0">
                  <a:pos x="5187" y="1691"/>
                </a:cxn>
                <a:cxn ang="0">
                  <a:pos x="5114" y="1750"/>
                </a:cxn>
                <a:cxn ang="0">
                  <a:pos x="5022" y="1817"/>
                </a:cxn>
                <a:cxn ang="0">
                  <a:pos x="4912" y="1881"/>
                </a:cxn>
                <a:cxn ang="0">
                  <a:pos x="4818" y="1928"/>
                </a:cxn>
                <a:cxn ang="0">
                  <a:pos x="4750" y="1955"/>
                </a:cxn>
                <a:cxn ang="0">
                  <a:pos x="4678" y="1981"/>
                </a:cxn>
                <a:cxn ang="0">
                  <a:pos x="4601" y="2002"/>
                </a:cxn>
                <a:cxn ang="0">
                  <a:pos x="4522" y="2020"/>
                </a:cxn>
                <a:cxn ang="0">
                  <a:pos x="4438" y="2033"/>
                </a:cxn>
                <a:cxn ang="0">
                  <a:pos x="4350" y="2041"/>
                </a:cxn>
                <a:cxn ang="0">
                  <a:pos x="4259" y="2043"/>
                </a:cxn>
                <a:cxn ang="0">
                  <a:pos x="4164" y="2038"/>
                </a:cxn>
                <a:cxn ang="0">
                  <a:pos x="4066" y="2025"/>
                </a:cxn>
                <a:cxn ang="0">
                  <a:pos x="3964" y="2005"/>
                </a:cxn>
                <a:cxn ang="0">
                  <a:pos x="3860" y="1976"/>
                </a:cxn>
                <a:cxn ang="0">
                  <a:pos x="3752" y="1938"/>
                </a:cxn>
                <a:cxn ang="0">
                  <a:pos x="3641" y="1889"/>
                </a:cxn>
                <a:cxn ang="0">
                  <a:pos x="3527" y="1831"/>
                </a:cxn>
                <a:cxn ang="0">
                  <a:pos x="3410" y="1760"/>
                </a:cxn>
                <a:cxn ang="0">
                  <a:pos x="3291" y="1679"/>
                </a:cxn>
                <a:cxn ang="0">
                  <a:pos x="3169" y="1584"/>
                </a:cxn>
                <a:cxn ang="0">
                  <a:pos x="3044" y="1477"/>
                </a:cxn>
                <a:cxn ang="0">
                  <a:pos x="2980" y="1418"/>
                </a:cxn>
                <a:cxn ang="0">
                  <a:pos x="2734" y="1188"/>
                </a:cxn>
                <a:cxn ang="0">
                  <a:pos x="2499" y="982"/>
                </a:cxn>
                <a:cxn ang="0">
                  <a:pos x="2279" y="799"/>
                </a:cxn>
                <a:cxn ang="0">
                  <a:pos x="2069" y="638"/>
                </a:cxn>
                <a:cxn ang="0">
                  <a:pos x="1869" y="497"/>
                </a:cxn>
                <a:cxn ang="0">
                  <a:pos x="1679" y="378"/>
                </a:cxn>
                <a:cxn ang="0">
                  <a:pos x="1496" y="276"/>
                </a:cxn>
                <a:cxn ang="0">
                  <a:pos x="1319" y="192"/>
                </a:cxn>
                <a:cxn ang="0">
                  <a:pos x="1148" y="124"/>
                </a:cxn>
                <a:cxn ang="0">
                  <a:pos x="980" y="73"/>
                </a:cxn>
                <a:cxn ang="0">
                  <a:pos x="817" y="36"/>
                </a:cxn>
                <a:cxn ang="0">
                  <a:pos x="654" y="11"/>
                </a:cxn>
                <a:cxn ang="0">
                  <a:pos x="493" y="2"/>
                </a:cxn>
                <a:cxn ang="0">
                  <a:pos x="331" y="2"/>
                </a:cxn>
                <a:cxn ang="0">
                  <a:pos x="167" y="13"/>
                </a:cxn>
                <a:cxn ang="0">
                  <a:pos x="0" y="34"/>
                </a:cxn>
              </a:cxnLst>
              <a:rect l="0" t="0" r="r" b="b"/>
              <a:pathLst>
                <a:path w="5283" h="2043">
                  <a:moveTo>
                    <a:pt x="5283" y="1597"/>
                  </a:moveTo>
                  <a:lnTo>
                    <a:pt x="5283" y="1597"/>
                  </a:lnTo>
                  <a:lnTo>
                    <a:pt x="5272" y="1608"/>
                  </a:lnTo>
                  <a:lnTo>
                    <a:pt x="5240" y="1642"/>
                  </a:lnTo>
                  <a:lnTo>
                    <a:pt x="5215" y="1665"/>
                  </a:lnTo>
                  <a:lnTo>
                    <a:pt x="5187" y="1691"/>
                  </a:lnTo>
                  <a:lnTo>
                    <a:pt x="5153" y="1720"/>
                  </a:lnTo>
                  <a:lnTo>
                    <a:pt x="5114" y="1750"/>
                  </a:lnTo>
                  <a:lnTo>
                    <a:pt x="5071" y="1783"/>
                  </a:lnTo>
                  <a:lnTo>
                    <a:pt x="5022" y="1817"/>
                  </a:lnTo>
                  <a:lnTo>
                    <a:pt x="4969" y="1849"/>
                  </a:lnTo>
                  <a:lnTo>
                    <a:pt x="4912" y="1881"/>
                  </a:lnTo>
                  <a:lnTo>
                    <a:pt x="4850" y="1912"/>
                  </a:lnTo>
                  <a:lnTo>
                    <a:pt x="4818" y="1928"/>
                  </a:lnTo>
                  <a:lnTo>
                    <a:pt x="4785" y="1942"/>
                  </a:lnTo>
                  <a:lnTo>
                    <a:pt x="4750" y="1955"/>
                  </a:lnTo>
                  <a:lnTo>
                    <a:pt x="4714" y="1968"/>
                  </a:lnTo>
                  <a:lnTo>
                    <a:pt x="4678" y="1981"/>
                  </a:lnTo>
                  <a:lnTo>
                    <a:pt x="4640" y="1993"/>
                  </a:lnTo>
                  <a:lnTo>
                    <a:pt x="4601" y="2002"/>
                  </a:lnTo>
                  <a:lnTo>
                    <a:pt x="4563" y="2012"/>
                  </a:lnTo>
                  <a:lnTo>
                    <a:pt x="4522" y="2020"/>
                  </a:lnTo>
                  <a:lnTo>
                    <a:pt x="4481" y="2028"/>
                  </a:lnTo>
                  <a:lnTo>
                    <a:pt x="4438" y="2033"/>
                  </a:lnTo>
                  <a:lnTo>
                    <a:pt x="4395" y="2038"/>
                  </a:lnTo>
                  <a:lnTo>
                    <a:pt x="4350" y="2041"/>
                  </a:lnTo>
                  <a:lnTo>
                    <a:pt x="4304" y="2043"/>
                  </a:lnTo>
                  <a:lnTo>
                    <a:pt x="4259" y="2043"/>
                  </a:lnTo>
                  <a:lnTo>
                    <a:pt x="4211" y="2041"/>
                  </a:lnTo>
                  <a:lnTo>
                    <a:pt x="4164" y="2038"/>
                  </a:lnTo>
                  <a:lnTo>
                    <a:pt x="4116" y="2033"/>
                  </a:lnTo>
                  <a:lnTo>
                    <a:pt x="4066" y="2025"/>
                  </a:lnTo>
                  <a:lnTo>
                    <a:pt x="4016" y="2017"/>
                  </a:lnTo>
                  <a:lnTo>
                    <a:pt x="3964" y="2005"/>
                  </a:lnTo>
                  <a:lnTo>
                    <a:pt x="3913" y="1991"/>
                  </a:lnTo>
                  <a:lnTo>
                    <a:pt x="3860" y="1976"/>
                  </a:lnTo>
                  <a:lnTo>
                    <a:pt x="3806" y="1959"/>
                  </a:lnTo>
                  <a:lnTo>
                    <a:pt x="3752" y="1938"/>
                  </a:lnTo>
                  <a:lnTo>
                    <a:pt x="3696" y="1915"/>
                  </a:lnTo>
                  <a:lnTo>
                    <a:pt x="3641" y="1889"/>
                  </a:lnTo>
                  <a:lnTo>
                    <a:pt x="3584" y="1862"/>
                  </a:lnTo>
                  <a:lnTo>
                    <a:pt x="3527" y="1831"/>
                  </a:lnTo>
                  <a:lnTo>
                    <a:pt x="3469" y="1797"/>
                  </a:lnTo>
                  <a:lnTo>
                    <a:pt x="3410" y="1760"/>
                  </a:lnTo>
                  <a:lnTo>
                    <a:pt x="3350" y="1721"/>
                  </a:lnTo>
                  <a:lnTo>
                    <a:pt x="3291" y="1679"/>
                  </a:lnTo>
                  <a:lnTo>
                    <a:pt x="3230" y="1634"/>
                  </a:lnTo>
                  <a:lnTo>
                    <a:pt x="3169" y="1584"/>
                  </a:lnTo>
                  <a:lnTo>
                    <a:pt x="3106" y="1532"/>
                  </a:lnTo>
                  <a:lnTo>
                    <a:pt x="3044" y="1477"/>
                  </a:lnTo>
                  <a:lnTo>
                    <a:pt x="2980" y="1418"/>
                  </a:lnTo>
                  <a:lnTo>
                    <a:pt x="2980" y="1418"/>
                  </a:lnTo>
                  <a:lnTo>
                    <a:pt x="2855" y="1300"/>
                  </a:lnTo>
                  <a:lnTo>
                    <a:pt x="2734" y="1188"/>
                  </a:lnTo>
                  <a:lnTo>
                    <a:pt x="2615" y="1082"/>
                  </a:lnTo>
                  <a:lnTo>
                    <a:pt x="2499" y="982"/>
                  </a:lnTo>
                  <a:lnTo>
                    <a:pt x="2388" y="888"/>
                  </a:lnTo>
                  <a:lnTo>
                    <a:pt x="2279" y="799"/>
                  </a:lnTo>
                  <a:lnTo>
                    <a:pt x="2173" y="715"/>
                  </a:lnTo>
                  <a:lnTo>
                    <a:pt x="2069" y="638"/>
                  </a:lnTo>
                  <a:lnTo>
                    <a:pt x="1968" y="565"/>
                  </a:lnTo>
                  <a:lnTo>
                    <a:pt x="1869" y="497"/>
                  </a:lnTo>
                  <a:lnTo>
                    <a:pt x="1773" y="434"/>
                  </a:lnTo>
                  <a:lnTo>
                    <a:pt x="1679" y="378"/>
                  </a:lnTo>
                  <a:lnTo>
                    <a:pt x="1586" y="325"/>
                  </a:lnTo>
                  <a:lnTo>
                    <a:pt x="1496" y="276"/>
                  </a:lnTo>
                  <a:lnTo>
                    <a:pt x="1407" y="231"/>
                  </a:lnTo>
                  <a:lnTo>
                    <a:pt x="1319" y="192"/>
                  </a:lnTo>
                  <a:lnTo>
                    <a:pt x="1233" y="155"/>
                  </a:lnTo>
                  <a:lnTo>
                    <a:pt x="1148" y="124"/>
                  </a:lnTo>
                  <a:lnTo>
                    <a:pt x="1064" y="97"/>
                  </a:lnTo>
                  <a:lnTo>
                    <a:pt x="980" y="73"/>
                  </a:lnTo>
                  <a:lnTo>
                    <a:pt x="899" y="52"/>
                  </a:lnTo>
                  <a:lnTo>
                    <a:pt x="817" y="36"/>
                  </a:lnTo>
                  <a:lnTo>
                    <a:pt x="736" y="23"/>
                  </a:lnTo>
                  <a:lnTo>
                    <a:pt x="654" y="11"/>
                  </a:lnTo>
                  <a:lnTo>
                    <a:pt x="574" y="5"/>
                  </a:lnTo>
                  <a:lnTo>
                    <a:pt x="493" y="2"/>
                  </a:lnTo>
                  <a:lnTo>
                    <a:pt x="413" y="0"/>
                  </a:lnTo>
                  <a:lnTo>
                    <a:pt x="331" y="2"/>
                  </a:lnTo>
                  <a:lnTo>
                    <a:pt x="250" y="6"/>
                  </a:lnTo>
                  <a:lnTo>
                    <a:pt x="167" y="13"/>
                  </a:lnTo>
                  <a:lnTo>
                    <a:pt x="85" y="23"/>
                  </a:lnTo>
                  <a:lnTo>
                    <a:pt x="0" y="3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761926" name="Freeform 70"/>
            <p:cNvSpPr>
              <a:spLocks/>
            </p:cNvSpPr>
            <p:nvPr/>
          </p:nvSpPr>
          <p:spPr bwMode="auto">
            <a:xfrm>
              <a:off x="467" y="910"/>
              <a:ext cx="5306" cy="988"/>
            </a:xfrm>
            <a:custGeom>
              <a:avLst/>
              <a:gdLst/>
              <a:ahLst/>
              <a:cxnLst>
                <a:cxn ang="0">
                  <a:pos x="5306" y="1505"/>
                </a:cxn>
                <a:cxn ang="0">
                  <a:pos x="5263" y="1552"/>
                </a:cxn>
                <a:cxn ang="0">
                  <a:pos x="5211" y="1602"/>
                </a:cxn>
                <a:cxn ang="0">
                  <a:pos x="5138" y="1663"/>
                </a:cxn>
                <a:cxn ang="0">
                  <a:pos x="5048" y="1731"/>
                </a:cxn>
                <a:cxn ang="0">
                  <a:pos x="4939" y="1799"/>
                </a:cxn>
                <a:cxn ang="0">
                  <a:pos x="4845" y="1848"/>
                </a:cxn>
                <a:cxn ang="0">
                  <a:pos x="4779" y="1877"/>
                </a:cxn>
                <a:cxn ang="0">
                  <a:pos x="4707" y="1904"/>
                </a:cxn>
                <a:cxn ang="0">
                  <a:pos x="4630" y="1928"/>
                </a:cxn>
                <a:cxn ang="0">
                  <a:pos x="4551" y="1948"/>
                </a:cxn>
                <a:cxn ang="0">
                  <a:pos x="4468" y="1962"/>
                </a:cxn>
                <a:cxn ang="0">
                  <a:pos x="4380" y="1972"/>
                </a:cxn>
                <a:cxn ang="0">
                  <a:pos x="4289" y="1975"/>
                </a:cxn>
                <a:cxn ang="0">
                  <a:pos x="4194" y="1972"/>
                </a:cxn>
                <a:cxn ang="0">
                  <a:pos x="4096" y="1961"/>
                </a:cxn>
                <a:cxn ang="0">
                  <a:pos x="3993" y="1943"/>
                </a:cxn>
                <a:cxn ang="0">
                  <a:pos x="3889" y="1915"/>
                </a:cxn>
                <a:cxn ang="0">
                  <a:pos x="3779" y="1880"/>
                </a:cxn>
                <a:cxn ang="0">
                  <a:pos x="3668" y="1833"/>
                </a:cxn>
                <a:cxn ang="0">
                  <a:pos x="3553" y="1777"/>
                </a:cxn>
                <a:cxn ang="0">
                  <a:pos x="3436" y="1709"/>
                </a:cxn>
                <a:cxn ang="0">
                  <a:pos x="3315" y="1630"/>
                </a:cxn>
                <a:cxn ang="0">
                  <a:pos x="3192" y="1536"/>
                </a:cxn>
                <a:cxn ang="0">
                  <a:pos x="3066" y="1431"/>
                </a:cxn>
                <a:cxn ang="0">
                  <a:pos x="3000" y="1373"/>
                </a:cxn>
                <a:cxn ang="0">
                  <a:pos x="2750" y="1147"/>
                </a:cxn>
                <a:cxn ang="0">
                  <a:pos x="2514" y="945"/>
                </a:cxn>
                <a:cxn ang="0">
                  <a:pos x="2291" y="766"/>
                </a:cxn>
                <a:cxn ang="0">
                  <a:pos x="2078" y="607"/>
                </a:cxn>
                <a:cxn ang="0">
                  <a:pos x="1876" y="470"/>
                </a:cxn>
                <a:cxn ang="0">
                  <a:pos x="1684" y="354"/>
                </a:cxn>
                <a:cxn ang="0">
                  <a:pos x="1499" y="255"/>
                </a:cxn>
                <a:cxn ang="0">
                  <a:pos x="1322" y="175"/>
                </a:cxn>
                <a:cxn ang="0">
                  <a:pos x="1149" y="110"/>
                </a:cxn>
                <a:cxn ang="0">
                  <a:pos x="981" y="62"/>
                </a:cxn>
                <a:cxn ang="0">
                  <a:pos x="816" y="28"/>
                </a:cxn>
                <a:cxn ang="0">
                  <a:pos x="654" y="7"/>
                </a:cxn>
                <a:cxn ang="0">
                  <a:pos x="493" y="0"/>
                </a:cxn>
                <a:cxn ang="0">
                  <a:pos x="330" y="4"/>
                </a:cxn>
                <a:cxn ang="0">
                  <a:pos x="166" y="18"/>
                </a:cxn>
                <a:cxn ang="0">
                  <a:pos x="0" y="42"/>
                </a:cxn>
              </a:cxnLst>
              <a:rect l="0" t="0" r="r" b="b"/>
              <a:pathLst>
                <a:path w="5306" h="1975">
                  <a:moveTo>
                    <a:pt x="5306" y="1505"/>
                  </a:moveTo>
                  <a:lnTo>
                    <a:pt x="5306" y="1505"/>
                  </a:lnTo>
                  <a:lnTo>
                    <a:pt x="5295" y="1518"/>
                  </a:lnTo>
                  <a:lnTo>
                    <a:pt x="5263" y="1552"/>
                  </a:lnTo>
                  <a:lnTo>
                    <a:pt x="5240" y="1576"/>
                  </a:lnTo>
                  <a:lnTo>
                    <a:pt x="5211" y="1602"/>
                  </a:lnTo>
                  <a:lnTo>
                    <a:pt x="5177" y="1633"/>
                  </a:lnTo>
                  <a:lnTo>
                    <a:pt x="5138" y="1663"/>
                  </a:lnTo>
                  <a:lnTo>
                    <a:pt x="5095" y="1697"/>
                  </a:lnTo>
                  <a:lnTo>
                    <a:pt x="5048" y="1731"/>
                  </a:lnTo>
                  <a:lnTo>
                    <a:pt x="4995" y="1765"/>
                  </a:lnTo>
                  <a:lnTo>
                    <a:pt x="4939" y="1799"/>
                  </a:lnTo>
                  <a:lnTo>
                    <a:pt x="4877" y="1831"/>
                  </a:lnTo>
                  <a:lnTo>
                    <a:pt x="4845" y="1848"/>
                  </a:lnTo>
                  <a:lnTo>
                    <a:pt x="4812" y="1862"/>
                  </a:lnTo>
                  <a:lnTo>
                    <a:pt x="4779" y="1877"/>
                  </a:lnTo>
                  <a:lnTo>
                    <a:pt x="4743" y="1891"/>
                  </a:lnTo>
                  <a:lnTo>
                    <a:pt x="4707" y="1904"/>
                  </a:lnTo>
                  <a:lnTo>
                    <a:pt x="4669" y="1917"/>
                  </a:lnTo>
                  <a:lnTo>
                    <a:pt x="4630" y="1928"/>
                  </a:lnTo>
                  <a:lnTo>
                    <a:pt x="4591" y="1938"/>
                  </a:lnTo>
                  <a:lnTo>
                    <a:pt x="4551" y="1948"/>
                  </a:lnTo>
                  <a:lnTo>
                    <a:pt x="4509" y="1956"/>
                  </a:lnTo>
                  <a:lnTo>
                    <a:pt x="4468" y="1962"/>
                  </a:lnTo>
                  <a:lnTo>
                    <a:pt x="4423" y="1967"/>
                  </a:lnTo>
                  <a:lnTo>
                    <a:pt x="4380" y="1972"/>
                  </a:lnTo>
                  <a:lnTo>
                    <a:pt x="4335" y="1974"/>
                  </a:lnTo>
                  <a:lnTo>
                    <a:pt x="4289" y="1975"/>
                  </a:lnTo>
                  <a:lnTo>
                    <a:pt x="4242" y="1974"/>
                  </a:lnTo>
                  <a:lnTo>
                    <a:pt x="4194" y="1972"/>
                  </a:lnTo>
                  <a:lnTo>
                    <a:pt x="4144" y="1967"/>
                  </a:lnTo>
                  <a:lnTo>
                    <a:pt x="4096" y="1961"/>
                  </a:lnTo>
                  <a:lnTo>
                    <a:pt x="4044" y="1953"/>
                  </a:lnTo>
                  <a:lnTo>
                    <a:pt x="3993" y="1943"/>
                  </a:lnTo>
                  <a:lnTo>
                    <a:pt x="3942" y="1930"/>
                  </a:lnTo>
                  <a:lnTo>
                    <a:pt x="3889" y="1915"/>
                  </a:lnTo>
                  <a:lnTo>
                    <a:pt x="3835" y="1899"/>
                  </a:lnTo>
                  <a:lnTo>
                    <a:pt x="3779" y="1880"/>
                  </a:lnTo>
                  <a:lnTo>
                    <a:pt x="3725" y="1857"/>
                  </a:lnTo>
                  <a:lnTo>
                    <a:pt x="3668" y="1833"/>
                  </a:lnTo>
                  <a:lnTo>
                    <a:pt x="3611" y="1806"/>
                  </a:lnTo>
                  <a:lnTo>
                    <a:pt x="3553" y="1777"/>
                  </a:lnTo>
                  <a:lnTo>
                    <a:pt x="3495" y="1744"/>
                  </a:lnTo>
                  <a:lnTo>
                    <a:pt x="3436" y="1709"/>
                  </a:lnTo>
                  <a:lnTo>
                    <a:pt x="3375" y="1670"/>
                  </a:lnTo>
                  <a:lnTo>
                    <a:pt x="3315" y="1630"/>
                  </a:lnTo>
                  <a:lnTo>
                    <a:pt x="3253" y="1584"/>
                  </a:lnTo>
                  <a:lnTo>
                    <a:pt x="3192" y="1536"/>
                  </a:lnTo>
                  <a:lnTo>
                    <a:pt x="3128" y="1486"/>
                  </a:lnTo>
                  <a:lnTo>
                    <a:pt x="3066" y="1431"/>
                  </a:lnTo>
                  <a:lnTo>
                    <a:pt x="3000" y="1373"/>
                  </a:lnTo>
                  <a:lnTo>
                    <a:pt x="3000" y="1373"/>
                  </a:lnTo>
                  <a:lnTo>
                    <a:pt x="2874" y="1257"/>
                  </a:lnTo>
                  <a:lnTo>
                    <a:pt x="2750" y="1147"/>
                  </a:lnTo>
                  <a:lnTo>
                    <a:pt x="2631" y="1043"/>
                  </a:lnTo>
                  <a:lnTo>
                    <a:pt x="2514" y="945"/>
                  </a:lnTo>
                  <a:lnTo>
                    <a:pt x="2400" y="853"/>
                  </a:lnTo>
                  <a:lnTo>
                    <a:pt x="2291" y="766"/>
                  </a:lnTo>
                  <a:lnTo>
                    <a:pt x="2182" y="683"/>
                  </a:lnTo>
                  <a:lnTo>
                    <a:pt x="2078" y="607"/>
                  </a:lnTo>
                  <a:lnTo>
                    <a:pt x="1976" y="536"/>
                  </a:lnTo>
                  <a:lnTo>
                    <a:pt x="1876" y="470"/>
                  </a:lnTo>
                  <a:lnTo>
                    <a:pt x="1778" y="410"/>
                  </a:lnTo>
                  <a:lnTo>
                    <a:pt x="1684" y="354"/>
                  </a:lnTo>
                  <a:lnTo>
                    <a:pt x="1591" y="302"/>
                  </a:lnTo>
                  <a:lnTo>
                    <a:pt x="1499" y="255"/>
                  </a:lnTo>
                  <a:lnTo>
                    <a:pt x="1409" y="212"/>
                  </a:lnTo>
                  <a:lnTo>
                    <a:pt x="1322" y="175"/>
                  </a:lnTo>
                  <a:lnTo>
                    <a:pt x="1234" y="141"/>
                  </a:lnTo>
                  <a:lnTo>
                    <a:pt x="1149" y="110"/>
                  </a:lnTo>
                  <a:lnTo>
                    <a:pt x="1065" y="84"/>
                  </a:lnTo>
                  <a:lnTo>
                    <a:pt x="981" y="62"/>
                  </a:lnTo>
                  <a:lnTo>
                    <a:pt x="898" y="42"/>
                  </a:lnTo>
                  <a:lnTo>
                    <a:pt x="816" y="28"/>
                  </a:lnTo>
                  <a:lnTo>
                    <a:pt x="736" y="17"/>
                  </a:lnTo>
                  <a:lnTo>
                    <a:pt x="654" y="7"/>
                  </a:lnTo>
                  <a:lnTo>
                    <a:pt x="573" y="2"/>
                  </a:lnTo>
                  <a:lnTo>
                    <a:pt x="493" y="0"/>
                  </a:lnTo>
                  <a:lnTo>
                    <a:pt x="412" y="0"/>
                  </a:lnTo>
                  <a:lnTo>
                    <a:pt x="330" y="4"/>
                  </a:lnTo>
                  <a:lnTo>
                    <a:pt x="248" y="10"/>
                  </a:lnTo>
                  <a:lnTo>
                    <a:pt x="166" y="18"/>
                  </a:lnTo>
                  <a:lnTo>
                    <a:pt x="85" y="29"/>
                  </a:lnTo>
                  <a:lnTo>
                    <a:pt x="0" y="4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761927" name="Freeform 71"/>
            <p:cNvSpPr>
              <a:spLocks/>
            </p:cNvSpPr>
            <p:nvPr/>
          </p:nvSpPr>
          <p:spPr bwMode="auto">
            <a:xfrm>
              <a:off x="485" y="930"/>
              <a:ext cx="5327" cy="953"/>
            </a:xfrm>
            <a:custGeom>
              <a:avLst/>
              <a:gdLst/>
              <a:ahLst/>
              <a:cxnLst>
                <a:cxn ang="0">
                  <a:pos x="5327" y="1416"/>
                </a:cxn>
                <a:cxn ang="0">
                  <a:pos x="5284" y="1463"/>
                </a:cxn>
                <a:cxn ang="0">
                  <a:pos x="5233" y="1515"/>
                </a:cxn>
                <a:cxn ang="0">
                  <a:pos x="5162" y="1578"/>
                </a:cxn>
                <a:cxn ang="0">
                  <a:pos x="5073" y="1647"/>
                </a:cxn>
                <a:cxn ang="0">
                  <a:pos x="4965" y="1718"/>
                </a:cxn>
                <a:cxn ang="0">
                  <a:pos x="4872" y="1768"/>
                </a:cxn>
                <a:cxn ang="0">
                  <a:pos x="4805" y="1799"/>
                </a:cxn>
                <a:cxn ang="0">
                  <a:pos x="4733" y="1828"/>
                </a:cxn>
                <a:cxn ang="0">
                  <a:pos x="4658" y="1854"/>
                </a:cxn>
                <a:cxn ang="0">
                  <a:pos x="4579" y="1875"/>
                </a:cxn>
                <a:cxn ang="0">
                  <a:pos x="4496" y="1891"/>
                </a:cxn>
                <a:cxn ang="0">
                  <a:pos x="4408" y="1902"/>
                </a:cxn>
                <a:cxn ang="0">
                  <a:pos x="4317" y="1907"/>
                </a:cxn>
                <a:cxn ang="0">
                  <a:pos x="4222" y="1907"/>
                </a:cxn>
                <a:cxn ang="0">
                  <a:pos x="4124" y="1897"/>
                </a:cxn>
                <a:cxn ang="0">
                  <a:pos x="4021" y="1881"/>
                </a:cxn>
                <a:cxn ang="0">
                  <a:pos x="3915" y="1857"/>
                </a:cxn>
                <a:cxn ang="0">
                  <a:pos x="3807" y="1821"/>
                </a:cxn>
                <a:cxn ang="0">
                  <a:pos x="3695" y="1778"/>
                </a:cxn>
                <a:cxn ang="0">
                  <a:pos x="3579" y="1723"/>
                </a:cxn>
                <a:cxn ang="0">
                  <a:pos x="3460" y="1657"/>
                </a:cxn>
                <a:cxn ang="0">
                  <a:pos x="3338" y="1579"/>
                </a:cxn>
                <a:cxn ang="0">
                  <a:pos x="3213" y="1489"/>
                </a:cxn>
                <a:cxn ang="0">
                  <a:pos x="3085" y="1386"/>
                </a:cxn>
                <a:cxn ang="0">
                  <a:pos x="3020" y="1329"/>
                </a:cxn>
                <a:cxn ang="0">
                  <a:pos x="2766" y="1108"/>
                </a:cxn>
                <a:cxn ang="0">
                  <a:pos x="2527" y="909"/>
                </a:cxn>
                <a:cxn ang="0">
                  <a:pos x="2301" y="733"/>
                </a:cxn>
                <a:cxn ang="0">
                  <a:pos x="2085" y="578"/>
                </a:cxn>
                <a:cxn ang="0">
                  <a:pos x="1883" y="446"/>
                </a:cxn>
                <a:cxn ang="0">
                  <a:pos x="1688" y="331"/>
                </a:cxn>
                <a:cxn ang="0">
                  <a:pos x="1502" y="236"/>
                </a:cxn>
                <a:cxn ang="0">
                  <a:pos x="1323" y="158"/>
                </a:cxn>
                <a:cxn ang="0">
                  <a:pos x="1150" y="97"/>
                </a:cxn>
                <a:cxn ang="0">
                  <a:pos x="982" y="52"/>
                </a:cxn>
                <a:cxn ang="0">
                  <a:pos x="816" y="21"/>
                </a:cxn>
                <a:cxn ang="0">
                  <a:pos x="654" y="5"/>
                </a:cxn>
                <a:cxn ang="0">
                  <a:pos x="491" y="0"/>
                </a:cxn>
                <a:cxn ang="0">
                  <a:pos x="329" y="7"/>
                </a:cxn>
                <a:cxn ang="0">
                  <a:pos x="167" y="24"/>
                </a:cxn>
                <a:cxn ang="0">
                  <a:pos x="0" y="53"/>
                </a:cxn>
              </a:cxnLst>
              <a:rect l="0" t="0" r="r" b="b"/>
              <a:pathLst>
                <a:path w="5327" h="1907">
                  <a:moveTo>
                    <a:pt x="5327" y="1416"/>
                  </a:moveTo>
                  <a:lnTo>
                    <a:pt x="5327" y="1416"/>
                  </a:lnTo>
                  <a:lnTo>
                    <a:pt x="5316" y="1429"/>
                  </a:lnTo>
                  <a:lnTo>
                    <a:pt x="5284" y="1463"/>
                  </a:lnTo>
                  <a:lnTo>
                    <a:pt x="5262" y="1487"/>
                  </a:lnTo>
                  <a:lnTo>
                    <a:pt x="5233" y="1515"/>
                  </a:lnTo>
                  <a:lnTo>
                    <a:pt x="5201" y="1545"/>
                  </a:lnTo>
                  <a:lnTo>
                    <a:pt x="5162" y="1578"/>
                  </a:lnTo>
                  <a:lnTo>
                    <a:pt x="5120" y="1612"/>
                  </a:lnTo>
                  <a:lnTo>
                    <a:pt x="5073" y="1647"/>
                  </a:lnTo>
                  <a:lnTo>
                    <a:pt x="5020" y="1683"/>
                  </a:lnTo>
                  <a:lnTo>
                    <a:pt x="4965" y="1718"/>
                  </a:lnTo>
                  <a:lnTo>
                    <a:pt x="4904" y="1752"/>
                  </a:lnTo>
                  <a:lnTo>
                    <a:pt x="4872" y="1768"/>
                  </a:lnTo>
                  <a:lnTo>
                    <a:pt x="4839" y="1784"/>
                  </a:lnTo>
                  <a:lnTo>
                    <a:pt x="4805" y="1799"/>
                  </a:lnTo>
                  <a:lnTo>
                    <a:pt x="4769" y="1813"/>
                  </a:lnTo>
                  <a:lnTo>
                    <a:pt x="4733" y="1828"/>
                  </a:lnTo>
                  <a:lnTo>
                    <a:pt x="4697" y="1841"/>
                  </a:lnTo>
                  <a:lnTo>
                    <a:pt x="4658" y="1854"/>
                  </a:lnTo>
                  <a:lnTo>
                    <a:pt x="4619" y="1865"/>
                  </a:lnTo>
                  <a:lnTo>
                    <a:pt x="4579" y="1875"/>
                  </a:lnTo>
                  <a:lnTo>
                    <a:pt x="4537" y="1883"/>
                  </a:lnTo>
                  <a:lnTo>
                    <a:pt x="4496" y="1891"/>
                  </a:lnTo>
                  <a:lnTo>
                    <a:pt x="4453" y="1897"/>
                  </a:lnTo>
                  <a:lnTo>
                    <a:pt x="4408" y="1902"/>
                  </a:lnTo>
                  <a:lnTo>
                    <a:pt x="4362" y="1905"/>
                  </a:lnTo>
                  <a:lnTo>
                    <a:pt x="4317" y="1907"/>
                  </a:lnTo>
                  <a:lnTo>
                    <a:pt x="4269" y="1907"/>
                  </a:lnTo>
                  <a:lnTo>
                    <a:pt x="4222" y="1907"/>
                  </a:lnTo>
                  <a:lnTo>
                    <a:pt x="4174" y="1902"/>
                  </a:lnTo>
                  <a:lnTo>
                    <a:pt x="4124" y="1897"/>
                  </a:lnTo>
                  <a:lnTo>
                    <a:pt x="4072" y="1891"/>
                  </a:lnTo>
                  <a:lnTo>
                    <a:pt x="4021" y="1881"/>
                  </a:lnTo>
                  <a:lnTo>
                    <a:pt x="3969" y="1870"/>
                  </a:lnTo>
                  <a:lnTo>
                    <a:pt x="3915" y="1857"/>
                  </a:lnTo>
                  <a:lnTo>
                    <a:pt x="3861" y="1841"/>
                  </a:lnTo>
                  <a:lnTo>
                    <a:pt x="3807" y="1821"/>
                  </a:lnTo>
                  <a:lnTo>
                    <a:pt x="3751" y="1800"/>
                  </a:lnTo>
                  <a:lnTo>
                    <a:pt x="3695" y="1778"/>
                  </a:lnTo>
                  <a:lnTo>
                    <a:pt x="3636" y="1752"/>
                  </a:lnTo>
                  <a:lnTo>
                    <a:pt x="3579" y="1723"/>
                  </a:lnTo>
                  <a:lnTo>
                    <a:pt x="3520" y="1692"/>
                  </a:lnTo>
                  <a:lnTo>
                    <a:pt x="3460" y="1657"/>
                  </a:lnTo>
                  <a:lnTo>
                    <a:pt x="3399" y="1620"/>
                  </a:lnTo>
                  <a:lnTo>
                    <a:pt x="3338" y="1579"/>
                  </a:lnTo>
                  <a:lnTo>
                    <a:pt x="3275" y="1536"/>
                  </a:lnTo>
                  <a:lnTo>
                    <a:pt x="3213" y="1489"/>
                  </a:lnTo>
                  <a:lnTo>
                    <a:pt x="3149" y="1439"/>
                  </a:lnTo>
                  <a:lnTo>
                    <a:pt x="3085" y="1386"/>
                  </a:lnTo>
                  <a:lnTo>
                    <a:pt x="3020" y="1329"/>
                  </a:lnTo>
                  <a:lnTo>
                    <a:pt x="3020" y="1329"/>
                  </a:lnTo>
                  <a:lnTo>
                    <a:pt x="2892" y="1214"/>
                  </a:lnTo>
                  <a:lnTo>
                    <a:pt x="2766" y="1108"/>
                  </a:lnTo>
                  <a:lnTo>
                    <a:pt x="2645" y="1004"/>
                  </a:lnTo>
                  <a:lnTo>
                    <a:pt x="2527" y="909"/>
                  </a:lnTo>
                  <a:lnTo>
                    <a:pt x="2412" y="817"/>
                  </a:lnTo>
                  <a:lnTo>
                    <a:pt x="2301" y="733"/>
                  </a:lnTo>
                  <a:lnTo>
                    <a:pt x="2192" y="652"/>
                  </a:lnTo>
                  <a:lnTo>
                    <a:pt x="2085" y="578"/>
                  </a:lnTo>
                  <a:lnTo>
                    <a:pt x="1983" y="509"/>
                  </a:lnTo>
                  <a:lnTo>
                    <a:pt x="1883" y="446"/>
                  </a:lnTo>
                  <a:lnTo>
                    <a:pt x="1784" y="386"/>
                  </a:lnTo>
                  <a:lnTo>
                    <a:pt x="1688" y="331"/>
                  </a:lnTo>
                  <a:lnTo>
                    <a:pt x="1594" y="281"/>
                  </a:lnTo>
                  <a:lnTo>
                    <a:pt x="1502" y="236"/>
                  </a:lnTo>
                  <a:lnTo>
                    <a:pt x="1412" y="195"/>
                  </a:lnTo>
                  <a:lnTo>
                    <a:pt x="1323" y="158"/>
                  </a:lnTo>
                  <a:lnTo>
                    <a:pt x="1236" y="126"/>
                  </a:lnTo>
                  <a:lnTo>
                    <a:pt x="1150" y="97"/>
                  </a:lnTo>
                  <a:lnTo>
                    <a:pt x="1065" y="73"/>
                  </a:lnTo>
                  <a:lnTo>
                    <a:pt x="982" y="52"/>
                  </a:lnTo>
                  <a:lnTo>
                    <a:pt x="898" y="36"/>
                  </a:lnTo>
                  <a:lnTo>
                    <a:pt x="816" y="21"/>
                  </a:lnTo>
                  <a:lnTo>
                    <a:pt x="734" y="11"/>
                  </a:lnTo>
                  <a:lnTo>
                    <a:pt x="654" y="5"/>
                  </a:lnTo>
                  <a:lnTo>
                    <a:pt x="572" y="0"/>
                  </a:lnTo>
                  <a:lnTo>
                    <a:pt x="491" y="0"/>
                  </a:lnTo>
                  <a:lnTo>
                    <a:pt x="411" y="2"/>
                  </a:lnTo>
                  <a:lnTo>
                    <a:pt x="329" y="7"/>
                  </a:lnTo>
                  <a:lnTo>
                    <a:pt x="248" y="15"/>
                  </a:lnTo>
                  <a:lnTo>
                    <a:pt x="167" y="24"/>
                  </a:lnTo>
                  <a:lnTo>
                    <a:pt x="83" y="37"/>
                  </a:lnTo>
                  <a:lnTo>
                    <a:pt x="0" y="53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761928" name="Freeform 72"/>
            <p:cNvSpPr>
              <a:spLocks/>
            </p:cNvSpPr>
            <p:nvPr/>
          </p:nvSpPr>
          <p:spPr bwMode="auto">
            <a:xfrm>
              <a:off x="503" y="949"/>
              <a:ext cx="5347" cy="920"/>
            </a:xfrm>
            <a:custGeom>
              <a:avLst/>
              <a:gdLst/>
              <a:ahLst/>
              <a:cxnLst>
                <a:cxn ang="0">
                  <a:pos x="5347" y="1326"/>
                </a:cxn>
                <a:cxn ang="0">
                  <a:pos x="5305" y="1374"/>
                </a:cxn>
                <a:cxn ang="0">
                  <a:pos x="5255" y="1426"/>
                </a:cxn>
                <a:cxn ang="0">
                  <a:pos x="5184" y="1492"/>
                </a:cxn>
                <a:cxn ang="0">
                  <a:pos x="5095" y="1563"/>
                </a:cxn>
                <a:cxn ang="0">
                  <a:pos x="4989" y="1636"/>
                </a:cxn>
                <a:cxn ang="0">
                  <a:pos x="4897" y="1689"/>
                </a:cxn>
                <a:cxn ang="0">
                  <a:pos x="4830" y="1721"/>
                </a:cxn>
                <a:cxn ang="0">
                  <a:pos x="4759" y="1752"/>
                </a:cxn>
                <a:cxn ang="0">
                  <a:pos x="4685" y="1778"/>
                </a:cxn>
                <a:cxn ang="0">
                  <a:pos x="4605" y="1800"/>
                </a:cxn>
                <a:cxn ang="0">
                  <a:pos x="4522" y="1820"/>
                </a:cxn>
                <a:cxn ang="0">
                  <a:pos x="4436" y="1833"/>
                </a:cxn>
                <a:cxn ang="0">
                  <a:pos x="4344" y="1839"/>
                </a:cxn>
                <a:cxn ang="0">
                  <a:pos x="4250" y="1841"/>
                </a:cxn>
                <a:cxn ang="0">
                  <a:pos x="4151" y="1834"/>
                </a:cxn>
                <a:cxn ang="0">
                  <a:pos x="4049" y="1820"/>
                </a:cxn>
                <a:cxn ang="0">
                  <a:pos x="3943" y="1797"/>
                </a:cxn>
                <a:cxn ang="0">
                  <a:pos x="3833" y="1765"/>
                </a:cxn>
                <a:cxn ang="0">
                  <a:pos x="3720" y="1723"/>
                </a:cxn>
                <a:cxn ang="0">
                  <a:pos x="3603" y="1669"/>
                </a:cxn>
                <a:cxn ang="0">
                  <a:pos x="3484" y="1605"/>
                </a:cxn>
                <a:cxn ang="0">
                  <a:pos x="3361" y="1531"/>
                </a:cxn>
                <a:cxn ang="0">
                  <a:pos x="3235" y="1442"/>
                </a:cxn>
                <a:cxn ang="0">
                  <a:pos x="3104" y="1340"/>
                </a:cxn>
                <a:cxn ang="0">
                  <a:pos x="3039" y="1285"/>
                </a:cxn>
                <a:cxn ang="0">
                  <a:pos x="2782" y="1067"/>
                </a:cxn>
                <a:cxn ang="0">
                  <a:pos x="2539" y="872"/>
                </a:cxn>
                <a:cxn ang="0">
                  <a:pos x="2310" y="701"/>
                </a:cxn>
                <a:cxn ang="0">
                  <a:pos x="2094" y="549"/>
                </a:cxn>
                <a:cxn ang="0">
                  <a:pos x="1888" y="420"/>
                </a:cxn>
                <a:cxn ang="0">
                  <a:pos x="1692" y="308"/>
                </a:cxn>
                <a:cxn ang="0">
                  <a:pos x="1505" y="218"/>
                </a:cxn>
                <a:cxn ang="0">
                  <a:pos x="1325" y="142"/>
                </a:cxn>
                <a:cxn ang="0">
                  <a:pos x="1151" y="85"/>
                </a:cxn>
                <a:cxn ang="0">
                  <a:pos x="982" y="43"/>
                </a:cxn>
                <a:cxn ang="0">
                  <a:pos x="816" y="16"/>
                </a:cxn>
                <a:cxn ang="0">
                  <a:pos x="653" y="1"/>
                </a:cxn>
                <a:cxn ang="0">
                  <a:pos x="491" y="0"/>
                </a:cxn>
                <a:cxn ang="0">
                  <a:pos x="329" y="11"/>
                </a:cxn>
                <a:cxn ang="0">
                  <a:pos x="167" y="32"/>
                </a:cxn>
                <a:cxn ang="0">
                  <a:pos x="0" y="63"/>
                </a:cxn>
              </a:cxnLst>
              <a:rect l="0" t="0" r="r" b="b"/>
              <a:pathLst>
                <a:path w="5347" h="1841">
                  <a:moveTo>
                    <a:pt x="5347" y="1326"/>
                  </a:moveTo>
                  <a:lnTo>
                    <a:pt x="5347" y="1326"/>
                  </a:lnTo>
                  <a:lnTo>
                    <a:pt x="5336" y="1338"/>
                  </a:lnTo>
                  <a:lnTo>
                    <a:pt x="5305" y="1374"/>
                  </a:lnTo>
                  <a:lnTo>
                    <a:pt x="5283" y="1398"/>
                  </a:lnTo>
                  <a:lnTo>
                    <a:pt x="5255" y="1426"/>
                  </a:lnTo>
                  <a:lnTo>
                    <a:pt x="5222" y="1458"/>
                  </a:lnTo>
                  <a:lnTo>
                    <a:pt x="5184" y="1492"/>
                  </a:lnTo>
                  <a:lnTo>
                    <a:pt x="5143" y="1526"/>
                  </a:lnTo>
                  <a:lnTo>
                    <a:pt x="5095" y="1563"/>
                  </a:lnTo>
                  <a:lnTo>
                    <a:pt x="5046" y="1600"/>
                  </a:lnTo>
                  <a:lnTo>
                    <a:pt x="4989" y="1636"/>
                  </a:lnTo>
                  <a:lnTo>
                    <a:pt x="4929" y="1671"/>
                  </a:lnTo>
                  <a:lnTo>
                    <a:pt x="4897" y="1689"/>
                  </a:lnTo>
                  <a:lnTo>
                    <a:pt x="4865" y="1705"/>
                  </a:lnTo>
                  <a:lnTo>
                    <a:pt x="4830" y="1721"/>
                  </a:lnTo>
                  <a:lnTo>
                    <a:pt x="4796" y="1737"/>
                  </a:lnTo>
                  <a:lnTo>
                    <a:pt x="4759" y="1752"/>
                  </a:lnTo>
                  <a:lnTo>
                    <a:pt x="4723" y="1765"/>
                  </a:lnTo>
                  <a:lnTo>
                    <a:pt x="4685" y="1778"/>
                  </a:lnTo>
                  <a:lnTo>
                    <a:pt x="4646" y="1791"/>
                  </a:lnTo>
                  <a:lnTo>
                    <a:pt x="4605" y="1800"/>
                  </a:lnTo>
                  <a:lnTo>
                    <a:pt x="4565" y="1812"/>
                  </a:lnTo>
                  <a:lnTo>
                    <a:pt x="4522" y="1820"/>
                  </a:lnTo>
                  <a:lnTo>
                    <a:pt x="4479" y="1826"/>
                  </a:lnTo>
                  <a:lnTo>
                    <a:pt x="4436" y="1833"/>
                  </a:lnTo>
                  <a:lnTo>
                    <a:pt x="4390" y="1837"/>
                  </a:lnTo>
                  <a:lnTo>
                    <a:pt x="4344" y="1839"/>
                  </a:lnTo>
                  <a:lnTo>
                    <a:pt x="4297" y="1841"/>
                  </a:lnTo>
                  <a:lnTo>
                    <a:pt x="4250" y="1841"/>
                  </a:lnTo>
                  <a:lnTo>
                    <a:pt x="4200" y="1837"/>
                  </a:lnTo>
                  <a:lnTo>
                    <a:pt x="4151" y="1834"/>
                  </a:lnTo>
                  <a:lnTo>
                    <a:pt x="4100" y="1828"/>
                  </a:lnTo>
                  <a:lnTo>
                    <a:pt x="4049" y="1820"/>
                  </a:lnTo>
                  <a:lnTo>
                    <a:pt x="3996" y="1808"/>
                  </a:lnTo>
                  <a:lnTo>
                    <a:pt x="3943" y="1797"/>
                  </a:lnTo>
                  <a:lnTo>
                    <a:pt x="3888" y="1781"/>
                  </a:lnTo>
                  <a:lnTo>
                    <a:pt x="3833" y="1765"/>
                  </a:lnTo>
                  <a:lnTo>
                    <a:pt x="3776" y="1744"/>
                  </a:lnTo>
                  <a:lnTo>
                    <a:pt x="3720" y="1723"/>
                  </a:lnTo>
                  <a:lnTo>
                    <a:pt x="3663" y="1697"/>
                  </a:lnTo>
                  <a:lnTo>
                    <a:pt x="3603" y="1669"/>
                  </a:lnTo>
                  <a:lnTo>
                    <a:pt x="3545" y="1639"/>
                  </a:lnTo>
                  <a:lnTo>
                    <a:pt x="3484" y="1605"/>
                  </a:lnTo>
                  <a:lnTo>
                    <a:pt x="3422" y="1569"/>
                  </a:lnTo>
                  <a:lnTo>
                    <a:pt x="3361" y="1531"/>
                  </a:lnTo>
                  <a:lnTo>
                    <a:pt x="3297" y="1487"/>
                  </a:lnTo>
                  <a:lnTo>
                    <a:pt x="3235" y="1442"/>
                  </a:lnTo>
                  <a:lnTo>
                    <a:pt x="3170" y="1393"/>
                  </a:lnTo>
                  <a:lnTo>
                    <a:pt x="3104" y="1340"/>
                  </a:lnTo>
                  <a:lnTo>
                    <a:pt x="3039" y="1285"/>
                  </a:lnTo>
                  <a:lnTo>
                    <a:pt x="3039" y="1285"/>
                  </a:lnTo>
                  <a:lnTo>
                    <a:pt x="2909" y="1172"/>
                  </a:lnTo>
                  <a:lnTo>
                    <a:pt x="2782" y="1067"/>
                  </a:lnTo>
                  <a:lnTo>
                    <a:pt x="2659" y="967"/>
                  </a:lnTo>
                  <a:lnTo>
                    <a:pt x="2539" y="872"/>
                  </a:lnTo>
                  <a:lnTo>
                    <a:pt x="2423" y="783"/>
                  </a:lnTo>
                  <a:lnTo>
                    <a:pt x="2310" y="701"/>
                  </a:lnTo>
                  <a:lnTo>
                    <a:pt x="2201" y="622"/>
                  </a:lnTo>
                  <a:lnTo>
                    <a:pt x="2094" y="549"/>
                  </a:lnTo>
                  <a:lnTo>
                    <a:pt x="1990" y="483"/>
                  </a:lnTo>
                  <a:lnTo>
                    <a:pt x="1888" y="420"/>
                  </a:lnTo>
                  <a:lnTo>
                    <a:pt x="1788" y="362"/>
                  </a:lnTo>
                  <a:lnTo>
                    <a:pt x="1692" y="308"/>
                  </a:lnTo>
                  <a:lnTo>
                    <a:pt x="1597" y="261"/>
                  </a:lnTo>
                  <a:lnTo>
                    <a:pt x="1505" y="218"/>
                  </a:lnTo>
                  <a:lnTo>
                    <a:pt x="1413" y="177"/>
                  </a:lnTo>
                  <a:lnTo>
                    <a:pt x="1325" y="142"/>
                  </a:lnTo>
                  <a:lnTo>
                    <a:pt x="1237" y="111"/>
                  </a:lnTo>
                  <a:lnTo>
                    <a:pt x="1151" y="85"/>
                  </a:lnTo>
                  <a:lnTo>
                    <a:pt x="1065" y="61"/>
                  </a:lnTo>
                  <a:lnTo>
                    <a:pt x="982" y="43"/>
                  </a:lnTo>
                  <a:lnTo>
                    <a:pt x="898" y="27"/>
                  </a:lnTo>
                  <a:lnTo>
                    <a:pt x="816" y="16"/>
                  </a:lnTo>
                  <a:lnTo>
                    <a:pt x="734" y="6"/>
                  </a:lnTo>
                  <a:lnTo>
                    <a:pt x="653" y="1"/>
                  </a:lnTo>
                  <a:lnTo>
                    <a:pt x="572" y="0"/>
                  </a:lnTo>
                  <a:lnTo>
                    <a:pt x="491" y="0"/>
                  </a:lnTo>
                  <a:lnTo>
                    <a:pt x="410" y="5"/>
                  </a:lnTo>
                  <a:lnTo>
                    <a:pt x="329" y="11"/>
                  </a:lnTo>
                  <a:lnTo>
                    <a:pt x="249" y="21"/>
                  </a:lnTo>
                  <a:lnTo>
                    <a:pt x="167" y="32"/>
                  </a:lnTo>
                  <a:lnTo>
                    <a:pt x="83" y="47"/>
                  </a:lnTo>
                  <a:lnTo>
                    <a:pt x="0" y="63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761929" name="Freeform 73"/>
            <p:cNvSpPr>
              <a:spLocks/>
            </p:cNvSpPr>
            <p:nvPr/>
          </p:nvSpPr>
          <p:spPr bwMode="auto">
            <a:xfrm>
              <a:off x="522" y="968"/>
              <a:ext cx="5365" cy="888"/>
            </a:xfrm>
            <a:custGeom>
              <a:avLst/>
              <a:gdLst/>
              <a:ahLst/>
              <a:cxnLst>
                <a:cxn ang="0">
                  <a:pos x="5365" y="1235"/>
                </a:cxn>
                <a:cxn ang="0">
                  <a:pos x="5325" y="1285"/>
                </a:cxn>
                <a:cxn ang="0">
                  <a:pos x="5275" y="1340"/>
                </a:cxn>
                <a:cxn ang="0">
                  <a:pos x="5206" y="1406"/>
                </a:cxn>
                <a:cxn ang="0">
                  <a:pos x="5118" y="1479"/>
                </a:cxn>
                <a:cxn ang="0">
                  <a:pos x="5013" y="1555"/>
                </a:cxn>
                <a:cxn ang="0">
                  <a:pos x="4921" y="1610"/>
                </a:cxn>
                <a:cxn ang="0">
                  <a:pos x="4854" y="1644"/>
                </a:cxn>
                <a:cxn ang="0">
                  <a:pos x="4785" y="1676"/>
                </a:cxn>
                <a:cxn ang="0">
                  <a:pos x="4710" y="1705"/>
                </a:cxn>
                <a:cxn ang="0">
                  <a:pos x="4631" y="1729"/>
                </a:cxn>
                <a:cxn ang="0">
                  <a:pos x="4549" y="1749"/>
                </a:cxn>
                <a:cxn ang="0">
                  <a:pos x="4461" y="1765"/>
                </a:cxn>
                <a:cxn ang="0">
                  <a:pos x="4370" y="1773"/>
                </a:cxn>
                <a:cxn ang="0">
                  <a:pos x="4275" y="1776"/>
                </a:cxn>
                <a:cxn ang="0">
                  <a:pos x="4177" y="1771"/>
                </a:cxn>
                <a:cxn ang="0">
                  <a:pos x="4074" y="1758"/>
                </a:cxn>
                <a:cxn ang="0">
                  <a:pos x="3969" y="1737"/>
                </a:cxn>
                <a:cxn ang="0">
                  <a:pos x="3857" y="1708"/>
                </a:cxn>
                <a:cxn ang="0">
                  <a:pos x="3745" y="1668"/>
                </a:cxn>
                <a:cxn ang="0">
                  <a:pos x="3627" y="1618"/>
                </a:cxn>
                <a:cxn ang="0">
                  <a:pos x="3506" y="1555"/>
                </a:cxn>
                <a:cxn ang="0">
                  <a:pos x="3383" y="1482"/>
                </a:cxn>
                <a:cxn ang="0">
                  <a:pos x="3255" y="1397"/>
                </a:cxn>
                <a:cxn ang="0">
                  <a:pos x="3124" y="1297"/>
                </a:cxn>
                <a:cxn ang="0">
                  <a:pos x="3058" y="1242"/>
                </a:cxn>
                <a:cxn ang="0">
                  <a:pos x="2797" y="1029"/>
                </a:cxn>
                <a:cxn ang="0">
                  <a:pos x="2551" y="838"/>
                </a:cxn>
                <a:cxn ang="0">
                  <a:pos x="2319" y="670"/>
                </a:cxn>
                <a:cxn ang="0">
                  <a:pos x="2101" y="523"/>
                </a:cxn>
                <a:cxn ang="0">
                  <a:pos x="1893" y="396"/>
                </a:cxn>
                <a:cxn ang="0">
                  <a:pos x="1696" y="289"/>
                </a:cxn>
                <a:cxn ang="0">
                  <a:pos x="1507" y="200"/>
                </a:cxn>
                <a:cxn ang="0">
                  <a:pos x="1325" y="129"/>
                </a:cxn>
                <a:cxn ang="0">
                  <a:pos x="1150" y="74"/>
                </a:cxn>
                <a:cxn ang="0">
                  <a:pos x="981" y="36"/>
                </a:cxn>
                <a:cxn ang="0">
                  <a:pos x="815" y="11"/>
                </a:cxn>
                <a:cxn ang="0">
                  <a:pos x="652" y="2"/>
                </a:cxn>
                <a:cxn ang="0">
                  <a:pos x="491" y="3"/>
                </a:cxn>
                <a:cxn ang="0">
                  <a:pos x="328" y="18"/>
                </a:cxn>
                <a:cxn ang="0">
                  <a:pos x="166" y="42"/>
                </a:cxn>
                <a:cxn ang="0">
                  <a:pos x="0" y="76"/>
                </a:cxn>
              </a:cxnLst>
              <a:rect l="0" t="0" r="r" b="b"/>
              <a:pathLst>
                <a:path w="5365" h="1776">
                  <a:moveTo>
                    <a:pt x="5365" y="1235"/>
                  </a:moveTo>
                  <a:lnTo>
                    <a:pt x="5365" y="1235"/>
                  </a:lnTo>
                  <a:lnTo>
                    <a:pt x="5354" y="1248"/>
                  </a:lnTo>
                  <a:lnTo>
                    <a:pt x="5325" y="1285"/>
                  </a:lnTo>
                  <a:lnTo>
                    <a:pt x="5301" y="1311"/>
                  </a:lnTo>
                  <a:lnTo>
                    <a:pt x="5275" y="1340"/>
                  </a:lnTo>
                  <a:lnTo>
                    <a:pt x="5243" y="1371"/>
                  </a:lnTo>
                  <a:lnTo>
                    <a:pt x="5206" y="1406"/>
                  </a:lnTo>
                  <a:lnTo>
                    <a:pt x="5164" y="1442"/>
                  </a:lnTo>
                  <a:lnTo>
                    <a:pt x="5118" y="1479"/>
                  </a:lnTo>
                  <a:lnTo>
                    <a:pt x="5067" y="1518"/>
                  </a:lnTo>
                  <a:lnTo>
                    <a:pt x="5013" y="1555"/>
                  </a:lnTo>
                  <a:lnTo>
                    <a:pt x="4953" y="1592"/>
                  </a:lnTo>
                  <a:lnTo>
                    <a:pt x="4921" y="1610"/>
                  </a:lnTo>
                  <a:lnTo>
                    <a:pt x="4889" y="1628"/>
                  </a:lnTo>
                  <a:lnTo>
                    <a:pt x="4854" y="1644"/>
                  </a:lnTo>
                  <a:lnTo>
                    <a:pt x="4820" y="1660"/>
                  </a:lnTo>
                  <a:lnTo>
                    <a:pt x="4785" y="1676"/>
                  </a:lnTo>
                  <a:lnTo>
                    <a:pt x="4747" y="1691"/>
                  </a:lnTo>
                  <a:lnTo>
                    <a:pt x="4710" y="1705"/>
                  </a:lnTo>
                  <a:lnTo>
                    <a:pt x="4671" y="1718"/>
                  </a:lnTo>
                  <a:lnTo>
                    <a:pt x="4631" y="1729"/>
                  </a:lnTo>
                  <a:lnTo>
                    <a:pt x="4591" y="1739"/>
                  </a:lnTo>
                  <a:lnTo>
                    <a:pt x="4549" y="1749"/>
                  </a:lnTo>
                  <a:lnTo>
                    <a:pt x="4506" y="1757"/>
                  </a:lnTo>
                  <a:lnTo>
                    <a:pt x="4461" y="1765"/>
                  </a:lnTo>
                  <a:lnTo>
                    <a:pt x="4417" y="1770"/>
                  </a:lnTo>
                  <a:lnTo>
                    <a:pt x="4370" y="1773"/>
                  </a:lnTo>
                  <a:lnTo>
                    <a:pt x="4324" y="1775"/>
                  </a:lnTo>
                  <a:lnTo>
                    <a:pt x="4275" y="1776"/>
                  </a:lnTo>
                  <a:lnTo>
                    <a:pt x="4227" y="1775"/>
                  </a:lnTo>
                  <a:lnTo>
                    <a:pt x="4177" y="1771"/>
                  </a:lnTo>
                  <a:lnTo>
                    <a:pt x="4125" y="1766"/>
                  </a:lnTo>
                  <a:lnTo>
                    <a:pt x="4074" y="1758"/>
                  </a:lnTo>
                  <a:lnTo>
                    <a:pt x="4021" y="1749"/>
                  </a:lnTo>
                  <a:lnTo>
                    <a:pt x="3969" y="1737"/>
                  </a:lnTo>
                  <a:lnTo>
                    <a:pt x="3913" y="1724"/>
                  </a:lnTo>
                  <a:lnTo>
                    <a:pt x="3857" y="1708"/>
                  </a:lnTo>
                  <a:lnTo>
                    <a:pt x="3802" y="1689"/>
                  </a:lnTo>
                  <a:lnTo>
                    <a:pt x="3745" y="1668"/>
                  </a:lnTo>
                  <a:lnTo>
                    <a:pt x="3687" y="1644"/>
                  </a:lnTo>
                  <a:lnTo>
                    <a:pt x="3627" y="1618"/>
                  </a:lnTo>
                  <a:lnTo>
                    <a:pt x="3567" y="1587"/>
                  </a:lnTo>
                  <a:lnTo>
                    <a:pt x="3506" y="1555"/>
                  </a:lnTo>
                  <a:lnTo>
                    <a:pt x="3445" y="1521"/>
                  </a:lnTo>
                  <a:lnTo>
                    <a:pt x="3383" y="1482"/>
                  </a:lnTo>
                  <a:lnTo>
                    <a:pt x="3319" y="1440"/>
                  </a:lnTo>
                  <a:lnTo>
                    <a:pt x="3255" y="1397"/>
                  </a:lnTo>
                  <a:lnTo>
                    <a:pt x="3190" y="1348"/>
                  </a:lnTo>
                  <a:lnTo>
                    <a:pt x="3124" y="1297"/>
                  </a:lnTo>
                  <a:lnTo>
                    <a:pt x="3058" y="1242"/>
                  </a:lnTo>
                  <a:lnTo>
                    <a:pt x="3058" y="1242"/>
                  </a:lnTo>
                  <a:lnTo>
                    <a:pt x="2924" y="1132"/>
                  </a:lnTo>
                  <a:lnTo>
                    <a:pt x="2797" y="1029"/>
                  </a:lnTo>
                  <a:lnTo>
                    <a:pt x="2672" y="930"/>
                  </a:lnTo>
                  <a:lnTo>
                    <a:pt x="2551" y="838"/>
                  </a:lnTo>
                  <a:lnTo>
                    <a:pt x="2434" y="751"/>
                  </a:lnTo>
                  <a:lnTo>
                    <a:pt x="2319" y="670"/>
                  </a:lnTo>
                  <a:lnTo>
                    <a:pt x="2209" y="593"/>
                  </a:lnTo>
                  <a:lnTo>
                    <a:pt x="2101" y="523"/>
                  </a:lnTo>
                  <a:lnTo>
                    <a:pt x="1996" y="457"/>
                  </a:lnTo>
                  <a:lnTo>
                    <a:pt x="1893" y="396"/>
                  </a:lnTo>
                  <a:lnTo>
                    <a:pt x="1793" y="341"/>
                  </a:lnTo>
                  <a:lnTo>
                    <a:pt x="1696" y="289"/>
                  </a:lnTo>
                  <a:lnTo>
                    <a:pt x="1600" y="242"/>
                  </a:lnTo>
                  <a:lnTo>
                    <a:pt x="1507" y="200"/>
                  </a:lnTo>
                  <a:lnTo>
                    <a:pt x="1415" y="163"/>
                  </a:lnTo>
                  <a:lnTo>
                    <a:pt x="1325" y="129"/>
                  </a:lnTo>
                  <a:lnTo>
                    <a:pt x="1238" y="100"/>
                  </a:lnTo>
                  <a:lnTo>
                    <a:pt x="1150" y="74"/>
                  </a:lnTo>
                  <a:lnTo>
                    <a:pt x="1065" y="53"/>
                  </a:lnTo>
                  <a:lnTo>
                    <a:pt x="981" y="36"/>
                  </a:lnTo>
                  <a:lnTo>
                    <a:pt x="897" y="23"/>
                  </a:lnTo>
                  <a:lnTo>
                    <a:pt x="815" y="11"/>
                  </a:lnTo>
                  <a:lnTo>
                    <a:pt x="734" y="5"/>
                  </a:lnTo>
                  <a:lnTo>
                    <a:pt x="652" y="2"/>
                  </a:lnTo>
                  <a:lnTo>
                    <a:pt x="571" y="0"/>
                  </a:lnTo>
                  <a:lnTo>
                    <a:pt x="491" y="3"/>
                  </a:lnTo>
                  <a:lnTo>
                    <a:pt x="409" y="8"/>
                  </a:lnTo>
                  <a:lnTo>
                    <a:pt x="328" y="18"/>
                  </a:lnTo>
                  <a:lnTo>
                    <a:pt x="248" y="29"/>
                  </a:lnTo>
                  <a:lnTo>
                    <a:pt x="166" y="42"/>
                  </a:lnTo>
                  <a:lnTo>
                    <a:pt x="84" y="58"/>
                  </a:lnTo>
                  <a:lnTo>
                    <a:pt x="0" y="7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761930" name="Freeform 74"/>
            <p:cNvSpPr>
              <a:spLocks/>
            </p:cNvSpPr>
            <p:nvPr/>
          </p:nvSpPr>
          <p:spPr bwMode="auto">
            <a:xfrm>
              <a:off x="542" y="987"/>
              <a:ext cx="5381" cy="854"/>
            </a:xfrm>
            <a:custGeom>
              <a:avLst/>
              <a:gdLst/>
              <a:ahLst/>
              <a:cxnLst>
                <a:cxn ang="0">
                  <a:pos x="5381" y="1145"/>
                </a:cxn>
                <a:cxn ang="0">
                  <a:pos x="5341" y="1195"/>
                </a:cxn>
                <a:cxn ang="0">
                  <a:pos x="5293" y="1250"/>
                </a:cxn>
                <a:cxn ang="0">
                  <a:pos x="5224" y="1319"/>
                </a:cxn>
                <a:cxn ang="0">
                  <a:pos x="5138" y="1395"/>
                </a:cxn>
                <a:cxn ang="0">
                  <a:pos x="5033" y="1472"/>
                </a:cxn>
                <a:cxn ang="0">
                  <a:pos x="4943" y="1529"/>
                </a:cxn>
                <a:cxn ang="0">
                  <a:pos x="4877" y="1564"/>
                </a:cxn>
                <a:cxn ang="0">
                  <a:pos x="4808" y="1598"/>
                </a:cxn>
                <a:cxn ang="0">
                  <a:pos x="4733" y="1629"/>
                </a:cxn>
                <a:cxn ang="0">
                  <a:pos x="4655" y="1655"/>
                </a:cxn>
                <a:cxn ang="0">
                  <a:pos x="4572" y="1676"/>
                </a:cxn>
                <a:cxn ang="0">
                  <a:pos x="4486" y="1694"/>
                </a:cxn>
                <a:cxn ang="0">
                  <a:pos x="4396" y="1705"/>
                </a:cxn>
                <a:cxn ang="0">
                  <a:pos x="4300" y="1708"/>
                </a:cxn>
                <a:cxn ang="0">
                  <a:pos x="4201" y="1706"/>
                </a:cxn>
                <a:cxn ang="0">
                  <a:pos x="4098" y="1695"/>
                </a:cxn>
                <a:cxn ang="0">
                  <a:pos x="3992" y="1677"/>
                </a:cxn>
                <a:cxn ang="0">
                  <a:pos x="3882" y="1648"/>
                </a:cxn>
                <a:cxn ang="0">
                  <a:pos x="3768" y="1611"/>
                </a:cxn>
                <a:cxn ang="0">
                  <a:pos x="3650" y="1563"/>
                </a:cxn>
                <a:cxn ang="0">
                  <a:pos x="3528" y="1503"/>
                </a:cxn>
                <a:cxn ang="0">
                  <a:pos x="3403" y="1432"/>
                </a:cxn>
                <a:cxn ang="0">
                  <a:pos x="3274" y="1348"/>
                </a:cxn>
                <a:cxn ang="0">
                  <a:pos x="3142" y="1251"/>
                </a:cxn>
                <a:cxn ang="0">
                  <a:pos x="3074" y="1198"/>
                </a:cxn>
                <a:cxn ang="0">
                  <a:pos x="2810" y="988"/>
                </a:cxn>
                <a:cxn ang="0">
                  <a:pos x="2561" y="801"/>
                </a:cxn>
                <a:cxn ang="0">
                  <a:pos x="2328" y="638"/>
                </a:cxn>
                <a:cxn ang="0">
                  <a:pos x="2106" y="494"/>
                </a:cxn>
                <a:cxn ang="0">
                  <a:pos x="1898" y="371"/>
                </a:cxn>
                <a:cxn ang="0">
                  <a:pos x="1698" y="268"/>
                </a:cxn>
                <a:cxn ang="0">
                  <a:pos x="1508" y="182"/>
                </a:cxn>
                <a:cxn ang="0">
                  <a:pos x="1326" y="114"/>
                </a:cxn>
                <a:cxn ang="0">
                  <a:pos x="1149" y="63"/>
                </a:cxn>
                <a:cxn ang="0">
                  <a:pos x="980" y="27"/>
                </a:cxn>
                <a:cxn ang="0">
                  <a:pos x="813" y="6"/>
                </a:cxn>
                <a:cxn ang="0">
                  <a:pos x="650" y="0"/>
                </a:cxn>
                <a:cxn ang="0">
                  <a:pos x="489" y="5"/>
                </a:cxn>
                <a:cxn ang="0">
                  <a:pos x="328" y="22"/>
                </a:cxn>
                <a:cxn ang="0">
                  <a:pos x="165" y="50"/>
                </a:cxn>
                <a:cxn ang="0">
                  <a:pos x="0" y="89"/>
                </a:cxn>
              </a:cxnLst>
              <a:rect l="0" t="0" r="r" b="b"/>
              <a:pathLst>
                <a:path w="5381" h="1708">
                  <a:moveTo>
                    <a:pt x="5381" y="1145"/>
                  </a:moveTo>
                  <a:lnTo>
                    <a:pt x="5381" y="1145"/>
                  </a:lnTo>
                  <a:lnTo>
                    <a:pt x="5372" y="1157"/>
                  </a:lnTo>
                  <a:lnTo>
                    <a:pt x="5341" y="1195"/>
                  </a:lnTo>
                  <a:lnTo>
                    <a:pt x="5319" y="1220"/>
                  </a:lnTo>
                  <a:lnTo>
                    <a:pt x="5293" y="1250"/>
                  </a:lnTo>
                  <a:lnTo>
                    <a:pt x="5261" y="1283"/>
                  </a:lnTo>
                  <a:lnTo>
                    <a:pt x="5224" y="1319"/>
                  </a:lnTo>
                  <a:lnTo>
                    <a:pt x="5184" y="1356"/>
                  </a:lnTo>
                  <a:lnTo>
                    <a:pt x="5138" y="1395"/>
                  </a:lnTo>
                  <a:lnTo>
                    <a:pt x="5088" y="1434"/>
                  </a:lnTo>
                  <a:lnTo>
                    <a:pt x="5033" y="1472"/>
                  </a:lnTo>
                  <a:lnTo>
                    <a:pt x="4975" y="1511"/>
                  </a:lnTo>
                  <a:lnTo>
                    <a:pt x="4943" y="1529"/>
                  </a:lnTo>
                  <a:lnTo>
                    <a:pt x="4911" y="1547"/>
                  </a:lnTo>
                  <a:lnTo>
                    <a:pt x="4877" y="1564"/>
                  </a:lnTo>
                  <a:lnTo>
                    <a:pt x="4843" y="1582"/>
                  </a:lnTo>
                  <a:lnTo>
                    <a:pt x="4808" y="1598"/>
                  </a:lnTo>
                  <a:lnTo>
                    <a:pt x="4770" y="1613"/>
                  </a:lnTo>
                  <a:lnTo>
                    <a:pt x="4733" y="1629"/>
                  </a:lnTo>
                  <a:lnTo>
                    <a:pt x="4694" y="1642"/>
                  </a:lnTo>
                  <a:lnTo>
                    <a:pt x="4655" y="1655"/>
                  </a:lnTo>
                  <a:lnTo>
                    <a:pt x="4614" y="1666"/>
                  </a:lnTo>
                  <a:lnTo>
                    <a:pt x="4572" y="1676"/>
                  </a:lnTo>
                  <a:lnTo>
                    <a:pt x="4530" y="1685"/>
                  </a:lnTo>
                  <a:lnTo>
                    <a:pt x="4486" y="1694"/>
                  </a:lnTo>
                  <a:lnTo>
                    <a:pt x="4441" y="1700"/>
                  </a:lnTo>
                  <a:lnTo>
                    <a:pt x="4396" y="1705"/>
                  </a:lnTo>
                  <a:lnTo>
                    <a:pt x="4348" y="1708"/>
                  </a:lnTo>
                  <a:lnTo>
                    <a:pt x="4300" y="1708"/>
                  </a:lnTo>
                  <a:lnTo>
                    <a:pt x="4251" y="1708"/>
                  </a:lnTo>
                  <a:lnTo>
                    <a:pt x="4201" y="1706"/>
                  </a:lnTo>
                  <a:lnTo>
                    <a:pt x="4150" y="1702"/>
                  </a:lnTo>
                  <a:lnTo>
                    <a:pt x="4098" y="1695"/>
                  </a:lnTo>
                  <a:lnTo>
                    <a:pt x="4046" y="1687"/>
                  </a:lnTo>
                  <a:lnTo>
                    <a:pt x="3992" y="1677"/>
                  </a:lnTo>
                  <a:lnTo>
                    <a:pt x="3937" y="1664"/>
                  </a:lnTo>
                  <a:lnTo>
                    <a:pt x="3882" y="1648"/>
                  </a:lnTo>
                  <a:lnTo>
                    <a:pt x="3825" y="1631"/>
                  </a:lnTo>
                  <a:lnTo>
                    <a:pt x="3768" y="1611"/>
                  </a:lnTo>
                  <a:lnTo>
                    <a:pt x="3708" y="1589"/>
                  </a:lnTo>
                  <a:lnTo>
                    <a:pt x="3650" y="1563"/>
                  </a:lnTo>
                  <a:lnTo>
                    <a:pt x="3589" y="1534"/>
                  </a:lnTo>
                  <a:lnTo>
                    <a:pt x="3528" y="1503"/>
                  </a:lnTo>
                  <a:lnTo>
                    <a:pt x="3465" y="1469"/>
                  </a:lnTo>
                  <a:lnTo>
                    <a:pt x="3403" y="1432"/>
                  </a:lnTo>
                  <a:lnTo>
                    <a:pt x="3339" y="1392"/>
                  </a:lnTo>
                  <a:lnTo>
                    <a:pt x="3274" y="1348"/>
                  </a:lnTo>
                  <a:lnTo>
                    <a:pt x="3209" y="1301"/>
                  </a:lnTo>
                  <a:lnTo>
                    <a:pt x="3142" y="1251"/>
                  </a:lnTo>
                  <a:lnTo>
                    <a:pt x="3074" y="1198"/>
                  </a:lnTo>
                  <a:lnTo>
                    <a:pt x="3074" y="1198"/>
                  </a:lnTo>
                  <a:lnTo>
                    <a:pt x="2941" y="1090"/>
                  </a:lnTo>
                  <a:lnTo>
                    <a:pt x="2810" y="988"/>
                  </a:lnTo>
                  <a:lnTo>
                    <a:pt x="2684" y="891"/>
                  </a:lnTo>
                  <a:lnTo>
                    <a:pt x="2561" y="801"/>
                  </a:lnTo>
                  <a:lnTo>
                    <a:pt x="2443" y="717"/>
                  </a:lnTo>
                  <a:lnTo>
                    <a:pt x="2328" y="638"/>
                  </a:lnTo>
                  <a:lnTo>
                    <a:pt x="2216" y="563"/>
                  </a:lnTo>
                  <a:lnTo>
                    <a:pt x="2106" y="494"/>
                  </a:lnTo>
                  <a:lnTo>
                    <a:pt x="2001" y="429"/>
                  </a:lnTo>
                  <a:lnTo>
                    <a:pt x="1898" y="371"/>
                  </a:lnTo>
                  <a:lnTo>
                    <a:pt x="1796" y="316"/>
                  </a:lnTo>
                  <a:lnTo>
                    <a:pt x="1698" y="268"/>
                  </a:lnTo>
                  <a:lnTo>
                    <a:pt x="1602" y="223"/>
                  </a:lnTo>
                  <a:lnTo>
                    <a:pt x="1508" y="182"/>
                  </a:lnTo>
                  <a:lnTo>
                    <a:pt x="1416" y="147"/>
                  </a:lnTo>
                  <a:lnTo>
                    <a:pt x="1326" y="114"/>
                  </a:lnTo>
                  <a:lnTo>
                    <a:pt x="1237" y="87"/>
                  </a:lnTo>
                  <a:lnTo>
                    <a:pt x="1149" y="63"/>
                  </a:lnTo>
                  <a:lnTo>
                    <a:pt x="1065" y="43"/>
                  </a:lnTo>
                  <a:lnTo>
                    <a:pt x="980" y="27"/>
                  </a:lnTo>
                  <a:lnTo>
                    <a:pt x="897" y="16"/>
                  </a:lnTo>
                  <a:lnTo>
                    <a:pt x="813" y="6"/>
                  </a:lnTo>
                  <a:lnTo>
                    <a:pt x="732" y="1"/>
                  </a:lnTo>
                  <a:lnTo>
                    <a:pt x="650" y="0"/>
                  </a:lnTo>
                  <a:lnTo>
                    <a:pt x="569" y="0"/>
                  </a:lnTo>
                  <a:lnTo>
                    <a:pt x="489" y="5"/>
                  </a:lnTo>
                  <a:lnTo>
                    <a:pt x="408" y="11"/>
                  </a:lnTo>
                  <a:lnTo>
                    <a:pt x="328" y="22"/>
                  </a:lnTo>
                  <a:lnTo>
                    <a:pt x="246" y="35"/>
                  </a:lnTo>
                  <a:lnTo>
                    <a:pt x="165" y="50"/>
                  </a:lnTo>
                  <a:lnTo>
                    <a:pt x="83" y="68"/>
                  </a:lnTo>
                  <a:lnTo>
                    <a:pt x="0" y="89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761931" name="Freeform 75"/>
            <p:cNvSpPr>
              <a:spLocks/>
            </p:cNvSpPr>
            <p:nvPr/>
          </p:nvSpPr>
          <p:spPr bwMode="auto">
            <a:xfrm>
              <a:off x="563" y="1005"/>
              <a:ext cx="5395" cy="822"/>
            </a:xfrm>
            <a:custGeom>
              <a:avLst/>
              <a:gdLst/>
              <a:ahLst/>
              <a:cxnLst>
                <a:cxn ang="0">
                  <a:pos x="5395" y="1054"/>
                </a:cxn>
                <a:cxn ang="0">
                  <a:pos x="5356" y="1106"/>
                </a:cxn>
                <a:cxn ang="0">
                  <a:pos x="5309" y="1162"/>
                </a:cxn>
                <a:cxn ang="0">
                  <a:pos x="5241" y="1232"/>
                </a:cxn>
                <a:cxn ang="0">
                  <a:pos x="5156" y="1309"/>
                </a:cxn>
                <a:cxn ang="0">
                  <a:pos x="5052" y="1390"/>
                </a:cxn>
                <a:cxn ang="0">
                  <a:pos x="4963" y="1450"/>
                </a:cxn>
                <a:cxn ang="0">
                  <a:pos x="4898" y="1487"/>
                </a:cxn>
                <a:cxn ang="0">
                  <a:pos x="4829" y="1521"/>
                </a:cxn>
                <a:cxn ang="0">
                  <a:pos x="4755" y="1553"/>
                </a:cxn>
                <a:cxn ang="0">
                  <a:pos x="4677" y="1582"/>
                </a:cxn>
                <a:cxn ang="0">
                  <a:pos x="4595" y="1605"/>
                </a:cxn>
                <a:cxn ang="0">
                  <a:pos x="4509" y="1624"/>
                </a:cxn>
                <a:cxn ang="0">
                  <a:pos x="4418" y="1637"/>
                </a:cxn>
                <a:cxn ang="0">
                  <a:pos x="4323" y="1644"/>
                </a:cxn>
                <a:cxn ang="0">
                  <a:pos x="4225" y="1642"/>
                </a:cxn>
                <a:cxn ang="0">
                  <a:pos x="4122" y="1634"/>
                </a:cxn>
                <a:cxn ang="0">
                  <a:pos x="4015" y="1618"/>
                </a:cxn>
                <a:cxn ang="0">
                  <a:pos x="3904" y="1592"/>
                </a:cxn>
                <a:cxn ang="0">
                  <a:pos x="3789" y="1556"/>
                </a:cxn>
                <a:cxn ang="0">
                  <a:pos x="3671" y="1510"/>
                </a:cxn>
                <a:cxn ang="0">
                  <a:pos x="3548" y="1451"/>
                </a:cxn>
                <a:cxn ang="0">
                  <a:pos x="3422" y="1384"/>
                </a:cxn>
                <a:cxn ang="0">
                  <a:pos x="3292" y="1301"/>
                </a:cxn>
                <a:cxn ang="0">
                  <a:pos x="3158" y="1206"/>
                </a:cxn>
                <a:cxn ang="0">
                  <a:pos x="3089" y="1154"/>
                </a:cxn>
                <a:cxn ang="0">
                  <a:pos x="2822" y="949"/>
                </a:cxn>
                <a:cxn ang="0">
                  <a:pos x="2572" y="767"/>
                </a:cxn>
                <a:cxn ang="0">
                  <a:pos x="2335" y="605"/>
                </a:cxn>
                <a:cxn ang="0">
                  <a:pos x="2111" y="467"/>
                </a:cxn>
                <a:cxn ang="0">
                  <a:pos x="1900" y="347"/>
                </a:cxn>
                <a:cxn ang="0">
                  <a:pos x="1699" y="247"/>
                </a:cxn>
                <a:cxn ang="0">
                  <a:pos x="1509" y="166"/>
                </a:cxn>
                <a:cxn ang="0">
                  <a:pos x="1326" y="102"/>
                </a:cxn>
                <a:cxn ang="0">
                  <a:pos x="1149" y="53"/>
                </a:cxn>
                <a:cxn ang="0">
                  <a:pos x="979" y="21"/>
                </a:cxn>
                <a:cxn ang="0">
                  <a:pos x="812" y="3"/>
                </a:cxn>
                <a:cxn ang="0">
                  <a:pos x="648" y="0"/>
                </a:cxn>
                <a:cxn ang="0">
                  <a:pos x="487" y="8"/>
                </a:cxn>
                <a:cxn ang="0">
                  <a:pos x="326" y="29"/>
                </a:cxn>
                <a:cxn ang="0">
                  <a:pos x="164" y="60"/>
                </a:cxn>
                <a:cxn ang="0">
                  <a:pos x="0" y="102"/>
                </a:cxn>
              </a:cxnLst>
              <a:rect l="0" t="0" r="r" b="b"/>
              <a:pathLst>
                <a:path w="5395" h="1644">
                  <a:moveTo>
                    <a:pt x="5395" y="1054"/>
                  </a:moveTo>
                  <a:lnTo>
                    <a:pt x="5395" y="1054"/>
                  </a:lnTo>
                  <a:lnTo>
                    <a:pt x="5385" y="1067"/>
                  </a:lnTo>
                  <a:lnTo>
                    <a:pt x="5356" y="1106"/>
                  </a:lnTo>
                  <a:lnTo>
                    <a:pt x="5335" y="1132"/>
                  </a:lnTo>
                  <a:lnTo>
                    <a:pt x="5309" y="1162"/>
                  </a:lnTo>
                  <a:lnTo>
                    <a:pt x="5277" y="1196"/>
                  </a:lnTo>
                  <a:lnTo>
                    <a:pt x="5241" y="1232"/>
                  </a:lnTo>
                  <a:lnTo>
                    <a:pt x="5201" y="1271"/>
                  </a:lnTo>
                  <a:lnTo>
                    <a:pt x="5156" y="1309"/>
                  </a:lnTo>
                  <a:lnTo>
                    <a:pt x="5106" y="1350"/>
                  </a:lnTo>
                  <a:lnTo>
                    <a:pt x="5052" y="1390"/>
                  </a:lnTo>
                  <a:lnTo>
                    <a:pt x="4994" y="1431"/>
                  </a:lnTo>
                  <a:lnTo>
                    <a:pt x="4963" y="1450"/>
                  </a:lnTo>
                  <a:lnTo>
                    <a:pt x="4931" y="1469"/>
                  </a:lnTo>
                  <a:lnTo>
                    <a:pt x="4898" y="1487"/>
                  </a:lnTo>
                  <a:lnTo>
                    <a:pt x="4865" y="1505"/>
                  </a:lnTo>
                  <a:lnTo>
                    <a:pt x="4829" y="1521"/>
                  </a:lnTo>
                  <a:lnTo>
                    <a:pt x="4793" y="1539"/>
                  </a:lnTo>
                  <a:lnTo>
                    <a:pt x="4755" y="1553"/>
                  </a:lnTo>
                  <a:lnTo>
                    <a:pt x="4716" y="1568"/>
                  </a:lnTo>
                  <a:lnTo>
                    <a:pt x="4677" y="1582"/>
                  </a:lnTo>
                  <a:lnTo>
                    <a:pt x="4637" y="1594"/>
                  </a:lnTo>
                  <a:lnTo>
                    <a:pt x="4595" y="1605"/>
                  </a:lnTo>
                  <a:lnTo>
                    <a:pt x="4552" y="1615"/>
                  </a:lnTo>
                  <a:lnTo>
                    <a:pt x="4509" y="1624"/>
                  </a:lnTo>
                  <a:lnTo>
                    <a:pt x="4463" y="1631"/>
                  </a:lnTo>
                  <a:lnTo>
                    <a:pt x="4418" y="1637"/>
                  </a:lnTo>
                  <a:lnTo>
                    <a:pt x="4372" y="1640"/>
                  </a:lnTo>
                  <a:lnTo>
                    <a:pt x="4323" y="1644"/>
                  </a:lnTo>
                  <a:lnTo>
                    <a:pt x="4275" y="1644"/>
                  </a:lnTo>
                  <a:lnTo>
                    <a:pt x="4225" y="1642"/>
                  </a:lnTo>
                  <a:lnTo>
                    <a:pt x="4173" y="1639"/>
                  </a:lnTo>
                  <a:lnTo>
                    <a:pt x="4122" y="1634"/>
                  </a:lnTo>
                  <a:lnTo>
                    <a:pt x="4069" y="1627"/>
                  </a:lnTo>
                  <a:lnTo>
                    <a:pt x="4015" y="1618"/>
                  </a:lnTo>
                  <a:lnTo>
                    <a:pt x="3959" y="1605"/>
                  </a:lnTo>
                  <a:lnTo>
                    <a:pt x="3904" y="1592"/>
                  </a:lnTo>
                  <a:lnTo>
                    <a:pt x="3847" y="1574"/>
                  </a:lnTo>
                  <a:lnTo>
                    <a:pt x="3789" y="1556"/>
                  </a:lnTo>
                  <a:lnTo>
                    <a:pt x="3730" y="1534"/>
                  </a:lnTo>
                  <a:lnTo>
                    <a:pt x="3671" y="1510"/>
                  </a:lnTo>
                  <a:lnTo>
                    <a:pt x="3610" y="1482"/>
                  </a:lnTo>
                  <a:lnTo>
                    <a:pt x="3548" y="1451"/>
                  </a:lnTo>
                  <a:lnTo>
                    <a:pt x="3486" y="1419"/>
                  </a:lnTo>
                  <a:lnTo>
                    <a:pt x="3422" y="1384"/>
                  </a:lnTo>
                  <a:lnTo>
                    <a:pt x="3357" y="1343"/>
                  </a:lnTo>
                  <a:lnTo>
                    <a:pt x="3292" y="1301"/>
                  </a:lnTo>
                  <a:lnTo>
                    <a:pt x="3225" y="1256"/>
                  </a:lnTo>
                  <a:lnTo>
                    <a:pt x="3158" y="1206"/>
                  </a:lnTo>
                  <a:lnTo>
                    <a:pt x="3089" y="1154"/>
                  </a:lnTo>
                  <a:lnTo>
                    <a:pt x="3089" y="1154"/>
                  </a:lnTo>
                  <a:lnTo>
                    <a:pt x="2954" y="1049"/>
                  </a:lnTo>
                  <a:lnTo>
                    <a:pt x="2822" y="949"/>
                  </a:lnTo>
                  <a:lnTo>
                    <a:pt x="2696" y="856"/>
                  </a:lnTo>
                  <a:lnTo>
                    <a:pt x="2572" y="767"/>
                  </a:lnTo>
                  <a:lnTo>
                    <a:pt x="2452" y="683"/>
                  </a:lnTo>
                  <a:lnTo>
                    <a:pt x="2335" y="605"/>
                  </a:lnTo>
                  <a:lnTo>
                    <a:pt x="2223" y="534"/>
                  </a:lnTo>
                  <a:lnTo>
                    <a:pt x="2111" y="467"/>
                  </a:lnTo>
                  <a:lnTo>
                    <a:pt x="2005" y="405"/>
                  </a:lnTo>
                  <a:lnTo>
                    <a:pt x="1900" y="347"/>
                  </a:lnTo>
                  <a:lnTo>
                    <a:pt x="1799" y="295"/>
                  </a:lnTo>
                  <a:lnTo>
                    <a:pt x="1699" y="247"/>
                  </a:lnTo>
                  <a:lnTo>
                    <a:pt x="1603" y="205"/>
                  </a:lnTo>
                  <a:lnTo>
                    <a:pt x="1509" y="166"/>
                  </a:lnTo>
                  <a:lnTo>
                    <a:pt x="1416" y="131"/>
                  </a:lnTo>
                  <a:lnTo>
                    <a:pt x="1326" y="102"/>
                  </a:lnTo>
                  <a:lnTo>
                    <a:pt x="1237" y="76"/>
                  </a:lnTo>
                  <a:lnTo>
                    <a:pt x="1149" y="53"/>
                  </a:lnTo>
                  <a:lnTo>
                    <a:pt x="1063" y="35"/>
                  </a:lnTo>
                  <a:lnTo>
                    <a:pt x="979" y="21"/>
                  </a:lnTo>
                  <a:lnTo>
                    <a:pt x="894" y="11"/>
                  </a:lnTo>
                  <a:lnTo>
                    <a:pt x="812" y="3"/>
                  </a:lnTo>
                  <a:lnTo>
                    <a:pt x="730" y="0"/>
                  </a:lnTo>
                  <a:lnTo>
                    <a:pt x="648" y="0"/>
                  </a:lnTo>
                  <a:lnTo>
                    <a:pt x="568" y="2"/>
                  </a:lnTo>
                  <a:lnTo>
                    <a:pt x="487" y="8"/>
                  </a:lnTo>
                  <a:lnTo>
                    <a:pt x="406" y="18"/>
                  </a:lnTo>
                  <a:lnTo>
                    <a:pt x="326" y="29"/>
                  </a:lnTo>
                  <a:lnTo>
                    <a:pt x="244" y="43"/>
                  </a:lnTo>
                  <a:lnTo>
                    <a:pt x="164" y="60"/>
                  </a:lnTo>
                  <a:lnTo>
                    <a:pt x="82" y="81"/>
                  </a:lnTo>
                  <a:lnTo>
                    <a:pt x="0" y="10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761932" name="Freeform 76"/>
            <p:cNvSpPr>
              <a:spLocks/>
            </p:cNvSpPr>
            <p:nvPr/>
          </p:nvSpPr>
          <p:spPr bwMode="auto">
            <a:xfrm>
              <a:off x="584" y="1023"/>
              <a:ext cx="5409" cy="791"/>
            </a:xfrm>
            <a:custGeom>
              <a:avLst/>
              <a:gdLst/>
              <a:ahLst/>
              <a:cxnLst>
                <a:cxn ang="0">
                  <a:pos x="5409" y="964"/>
                </a:cxn>
                <a:cxn ang="0">
                  <a:pos x="5371" y="1018"/>
                </a:cxn>
                <a:cxn ang="0">
                  <a:pos x="5324" y="1076"/>
                </a:cxn>
                <a:cxn ang="0">
                  <a:pos x="5257" y="1147"/>
                </a:cxn>
                <a:cxn ang="0">
                  <a:pos x="5174" y="1228"/>
                </a:cxn>
                <a:cxn ang="0">
                  <a:pos x="5071" y="1310"/>
                </a:cxn>
                <a:cxn ang="0">
                  <a:pos x="4983" y="1371"/>
                </a:cxn>
                <a:cxn ang="0">
                  <a:pos x="4919" y="1410"/>
                </a:cxn>
                <a:cxn ang="0">
                  <a:pos x="4849" y="1447"/>
                </a:cxn>
                <a:cxn ang="0">
                  <a:pos x="4777" y="1481"/>
                </a:cxn>
                <a:cxn ang="0">
                  <a:pos x="4699" y="1510"/>
                </a:cxn>
                <a:cxn ang="0">
                  <a:pos x="4617" y="1536"/>
                </a:cxn>
                <a:cxn ang="0">
                  <a:pos x="4531" y="1555"/>
                </a:cxn>
                <a:cxn ang="0">
                  <a:pos x="4441" y="1572"/>
                </a:cxn>
                <a:cxn ang="0">
                  <a:pos x="4345" y="1580"/>
                </a:cxn>
                <a:cxn ang="0">
                  <a:pos x="4247" y="1581"/>
                </a:cxn>
                <a:cxn ang="0">
                  <a:pos x="4144" y="1575"/>
                </a:cxn>
                <a:cxn ang="0">
                  <a:pos x="4037" y="1560"/>
                </a:cxn>
                <a:cxn ang="0">
                  <a:pos x="3926" y="1536"/>
                </a:cxn>
                <a:cxn ang="0">
                  <a:pos x="3811" y="1502"/>
                </a:cxn>
                <a:cxn ang="0">
                  <a:pos x="3691" y="1458"/>
                </a:cxn>
                <a:cxn ang="0">
                  <a:pos x="3568" y="1404"/>
                </a:cxn>
                <a:cxn ang="0">
                  <a:pos x="3440" y="1336"/>
                </a:cxn>
                <a:cxn ang="0">
                  <a:pos x="3310" y="1257"/>
                </a:cxn>
                <a:cxn ang="0">
                  <a:pos x="3173" y="1165"/>
                </a:cxn>
                <a:cxn ang="0">
                  <a:pos x="3105" y="1113"/>
                </a:cxn>
                <a:cxn ang="0">
                  <a:pos x="2835" y="913"/>
                </a:cxn>
                <a:cxn ang="0">
                  <a:pos x="2582" y="733"/>
                </a:cxn>
                <a:cxn ang="0">
                  <a:pos x="2343" y="577"/>
                </a:cxn>
                <a:cxn ang="0">
                  <a:pos x="2117" y="441"/>
                </a:cxn>
                <a:cxn ang="0">
                  <a:pos x="1904" y="327"/>
                </a:cxn>
                <a:cxn ang="0">
                  <a:pos x="1702" y="230"/>
                </a:cxn>
                <a:cxn ang="0">
                  <a:pos x="1509" y="152"/>
                </a:cxn>
                <a:cxn ang="0">
                  <a:pos x="1325" y="91"/>
                </a:cxn>
                <a:cxn ang="0">
                  <a:pos x="1148" y="46"/>
                </a:cxn>
                <a:cxn ang="0">
                  <a:pos x="977" y="17"/>
                </a:cxn>
                <a:cxn ang="0">
                  <a:pos x="810" y="2"/>
                </a:cxn>
                <a:cxn ang="0">
                  <a:pos x="647" y="2"/>
                </a:cxn>
                <a:cxn ang="0">
                  <a:pos x="485" y="13"/>
                </a:cxn>
                <a:cxn ang="0">
                  <a:pos x="324" y="38"/>
                </a:cxn>
                <a:cxn ang="0">
                  <a:pos x="163" y="73"/>
                </a:cxn>
                <a:cxn ang="0">
                  <a:pos x="0" y="118"/>
                </a:cxn>
              </a:cxnLst>
              <a:rect l="0" t="0" r="r" b="b"/>
              <a:pathLst>
                <a:path w="5409" h="1581">
                  <a:moveTo>
                    <a:pt x="5409" y="964"/>
                  </a:moveTo>
                  <a:lnTo>
                    <a:pt x="5409" y="964"/>
                  </a:lnTo>
                  <a:lnTo>
                    <a:pt x="5399" y="979"/>
                  </a:lnTo>
                  <a:lnTo>
                    <a:pt x="5371" y="1018"/>
                  </a:lnTo>
                  <a:lnTo>
                    <a:pt x="5350" y="1045"/>
                  </a:lnTo>
                  <a:lnTo>
                    <a:pt x="5324" y="1076"/>
                  </a:lnTo>
                  <a:lnTo>
                    <a:pt x="5294" y="1110"/>
                  </a:lnTo>
                  <a:lnTo>
                    <a:pt x="5257" y="1147"/>
                  </a:lnTo>
                  <a:lnTo>
                    <a:pt x="5219" y="1187"/>
                  </a:lnTo>
                  <a:lnTo>
                    <a:pt x="5174" y="1228"/>
                  </a:lnTo>
                  <a:lnTo>
                    <a:pt x="5126" y="1270"/>
                  </a:lnTo>
                  <a:lnTo>
                    <a:pt x="5071" y="1310"/>
                  </a:lnTo>
                  <a:lnTo>
                    <a:pt x="5013" y="1352"/>
                  </a:lnTo>
                  <a:lnTo>
                    <a:pt x="4983" y="1371"/>
                  </a:lnTo>
                  <a:lnTo>
                    <a:pt x="4952" y="1391"/>
                  </a:lnTo>
                  <a:lnTo>
                    <a:pt x="4919" y="1410"/>
                  </a:lnTo>
                  <a:lnTo>
                    <a:pt x="4885" y="1429"/>
                  </a:lnTo>
                  <a:lnTo>
                    <a:pt x="4849" y="1447"/>
                  </a:lnTo>
                  <a:lnTo>
                    <a:pt x="4813" y="1463"/>
                  </a:lnTo>
                  <a:lnTo>
                    <a:pt x="4777" y="1481"/>
                  </a:lnTo>
                  <a:lnTo>
                    <a:pt x="4738" y="1496"/>
                  </a:lnTo>
                  <a:lnTo>
                    <a:pt x="4699" y="1510"/>
                  </a:lnTo>
                  <a:lnTo>
                    <a:pt x="4659" y="1523"/>
                  </a:lnTo>
                  <a:lnTo>
                    <a:pt x="4617" y="1536"/>
                  </a:lnTo>
                  <a:lnTo>
                    <a:pt x="4574" y="1547"/>
                  </a:lnTo>
                  <a:lnTo>
                    <a:pt x="4531" y="1555"/>
                  </a:lnTo>
                  <a:lnTo>
                    <a:pt x="4487" y="1563"/>
                  </a:lnTo>
                  <a:lnTo>
                    <a:pt x="4441" y="1572"/>
                  </a:lnTo>
                  <a:lnTo>
                    <a:pt x="4394" y="1576"/>
                  </a:lnTo>
                  <a:lnTo>
                    <a:pt x="4345" y="1580"/>
                  </a:lnTo>
                  <a:lnTo>
                    <a:pt x="4297" y="1581"/>
                  </a:lnTo>
                  <a:lnTo>
                    <a:pt x="4247" y="1581"/>
                  </a:lnTo>
                  <a:lnTo>
                    <a:pt x="4197" y="1578"/>
                  </a:lnTo>
                  <a:lnTo>
                    <a:pt x="4144" y="1575"/>
                  </a:lnTo>
                  <a:lnTo>
                    <a:pt x="4091" y="1568"/>
                  </a:lnTo>
                  <a:lnTo>
                    <a:pt x="4037" y="1560"/>
                  </a:lnTo>
                  <a:lnTo>
                    <a:pt x="3982" y="1549"/>
                  </a:lnTo>
                  <a:lnTo>
                    <a:pt x="3926" y="1536"/>
                  </a:lnTo>
                  <a:lnTo>
                    <a:pt x="3869" y="1520"/>
                  </a:lnTo>
                  <a:lnTo>
                    <a:pt x="3811" y="1502"/>
                  </a:lnTo>
                  <a:lnTo>
                    <a:pt x="3751" y="1481"/>
                  </a:lnTo>
                  <a:lnTo>
                    <a:pt x="3691" y="1458"/>
                  </a:lnTo>
                  <a:lnTo>
                    <a:pt x="3630" y="1433"/>
                  </a:lnTo>
                  <a:lnTo>
                    <a:pt x="3568" y="1404"/>
                  </a:lnTo>
                  <a:lnTo>
                    <a:pt x="3505" y="1371"/>
                  </a:lnTo>
                  <a:lnTo>
                    <a:pt x="3440" y="1336"/>
                  </a:lnTo>
                  <a:lnTo>
                    <a:pt x="3375" y="1299"/>
                  </a:lnTo>
                  <a:lnTo>
                    <a:pt x="3310" y="1257"/>
                  </a:lnTo>
                  <a:lnTo>
                    <a:pt x="3241" y="1211"/>
                  </a:lnTo>
                  <a:lnTo>
                    <a:pt x="3173" y="1165"/>
                  </a:lnTo>
                  <a:lnTo>
                    <a:pt x="3105" y="1113"/>
                  </a:lnTo>
                  <a:lnTo>
                    <a:pt x="3105" y="1113"/>
                  </a:lnTo>
                  <a:lnTo>
                    <a:pt x="2968" y="1010"/>
                  </a:lnTo>
                  <a:lnTo>
                    <a:pt x="2835" y="913"/>
                  </a:lnTo>
                  <a:lnTo>
                    <a:pt x="2707" y="821"/>
                  </a:lnTo>
                  <a:lnTo>
                    <a:pt x="2582" y="733"/>
                  </a:lnTo>
                  <a:lnTo>
                    <a:pt x="2460" y="653"/>
                  </a:lnTo>
                  <a:lnTo>
                    <a:pt x="2343" y="577"/>
                  </a:lnTo>
                  <a:lnTo>
                    <a:pt x="2228" y="507"/>
                  </a:lnTo>
                  <a:lnTo>
                    <a:pt x="2117" y="441"/>
                  </a:lnTo>
                  <a:lnTo>
                    <a:pt x="2009" y="381"/>
                  </a:lnTo>
                  <a:lnTo>
                    <a:pt x="1904" y="327"/>
                  </a:lnTo>
                  <a:lnTo>
                    <a:pt x="1802" y="277"/>
                  </a:lnTo>
                  <a:lnTo>
                    <a:pt x="1702" y="230"/>
                  </a:lnTo>
                  <a:lnTo>
                    <a:pt x="1605" y="189"/>
                  </a:lnTo>
                  <a:lnTo>
                    <a:pt x="1509" y="152"/>
                  </a:lnTo>
                  <a:lnTo>
                    <a:pt x="1416" y="118"/>
                  </a:lnTo>
                  <a:lnTo>
                    <a:pt x="1325" y="91"/>
                  </a:lnTo>
                  <a:lnTo>
                    <a:pt x="1235" y="67"/>
                  </a:lnTo>
                  <a:lnTo>
                    <a:pt x="1148" y="46"/>
                  </a:lnTo>
                  <a:lnTo>
                    <a:pt x="1062" y="29"/>
                  </a:lnTo>
                  <a:lnTo>
                    <a:pt x="977" y="17"/>
                  </a:lnTo>
                  <a:lnTo>
                    <a:pt x="892" y="8"/>
                  </a:lnTo>
                  <a:lnTo>
                    <a:pt x="810" y="2"/>
                  </a:lnTo>
                  <a:lnTo>
                    <a:pt x="728" y="0"/>
                  </a:lnTo>
                  <a:lnTo>
                    <a:pt x="647" y="2"/>
                  </a:lnTo>
                  <a:lnTo>
                    <a:pt x="566" y="7"/>
                  </a:lnTo>
                  <a:lnTo>
                    <a:pt x="485" y="13"/>
                  </a:lnTo>
                  <a:lnTo>
                    <a:pt x="405" y="25"/>
                  </a:lnTo>
                  <a:lnTo>
                    <a:pt x="324" y="38"/>
                  </a:lnTo>
                  <a:lnTo>
                    <a:pt x="244" y="54"/>
                  </a:lnTo>
                  <a:lnTo>
                    <a:pt x="163" y="73"/>
                  </a:lnTo>
                  <a:lnTo>
                    <a:pt x="81" y="94"/>
                  </a:lnTo>
                  <a:lnTo>
                    <a:pt x="0" y="11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761933" name="Freeform 77"/>
            <p:cNvSpPr>
              <a:spLocks/>
            </p:cNvSpPr>
            <p:nvPr/>
          </p:nvSpPr>
          <p:spPr bwMode="auto">
            <a:xfrm>
              <a:off x="606" y="1042"/>
              <a:ext cx="5422" cy="758"/>
            </a:xfrm>
            <a:custGeom>
              <a:avLst/>
              <a:gdLst/>
              <a:ahLst/>
              <a:cxnLst>
                <a:cxn ang="0">
                  <a:pos x="5422" y="873"/>
                </a:cxn>
                <a:cxn ang="0">
                  <a:pos x="5384" y="926"/>
                </a:cxn>
                <a:cxn ang="0">
                  <a:pos x="5337" y="986"/>
                </a:cxn>
                <a:cxn ang="0">
                  <a:pos x="5273" y="1059"/>
                </a:cxn>
                <a:cxn ang="0">
                  <a:pos x="5190" y="1141"/>
                </a:cxn>
                <a:cxn ang="0">
                  <a:pos x="5088" y="1227"/>
                </a:cxn>
                <a:cxn ang="0">
                  <a:pos x="5001" y="1290"/>
                </a:cxn>
                <a:cxn ang="0">
                  <a:pos x="4937" y="1330"/>
                </a:cxn>
                <a:cxn ang="0">
                  <a:pos x="4869" y="1369"/>
                </a:cxn>
                <a:cxn ang="0">
                  <a:pos x="4797" y="1404"/>
                </a:cxn>
                <a:cxn ang="0">
                  <a:pos x="4719" y="1435"/>
                </a:cxn>
                <a:cxn ang="0">
                  <a:pos x="4637" y="1462"/>
                </a:cxn>
                <a:cxn ang="0">
                  <a:pos x="4552" y="1485"/>
                </a:cxn>
                <a:cxn ang="0">
                  <a:pos x="4462" y="1501"/>
                </a:cxn>
                <a:cxn ang="0">
                  <a:pos x="4368" y="1513"/>
                </a:cxn>
                <a:cxn ang="0">
                  <a:pos x="4268" y="1516"/>
                </a:cxn>
                <a:cxn ang="0">
                  <a:pos x="4165" y="1511"/>
                </a:cxn>
                <a:cxn ang="0">
                  <a:pos x="4058" y="1498"/>
                </a:cxn>
                <a:cxn ang="0">
                  <a:pos x="3947" y="1477"/>
                </a:cxn>
                <a:cxn ang="0">
                  <a:pos x="3830" y="1445"/>
                </a:cxn>
                <a:cxn ang="0">
                  <a:pos x="3711" y="1403"/>
                </a:cxn>
                <a:cxn ang="0">
                  <a:pos x="3586" y="1351"/>
                </a:cxn>
                <a:cxn ang="0">
                  <a:pos x="3458" y="1286"/>
                </a:cxn>
                <a:cxn ang="0">
                  <a:pos x="3325" y="1209"/>
                </a:cxn>
                <a:cxn ang="0">
                  <a:pos x="3189" y="1119"/>
                </a:cxn>
                <a:cxn ang="0">
                  <a:pos x="3120" y="1068"/>
                </a:cxn>
                <a:cxn ang="0">
                  <a:pos x="2846" y="871"/>
                </a:cxn>
                <a:cxn ang="0">
                  <a:pos x="2591" y="699"/>
                </a:cxn>
                <a:cxn ang="0">
                  <a:pos x="2349" y="545"/>
                </a:cxn>
                <a:cxn ang="0">
                  <a:pos x="2121" y="415"/>
                </a:cxn>
                <a:cxn ang="0">
                  <a:pos x="1906" y="303"/>
                </a:cxn>
                <a:cxn ang="0">
                  <a:pos x="1703" y="209"/>
                </a:cxn>
                <a:cxn ang="0">
                  <a:pos x="1509" y="135"/>
                </a:cxn>
                <a:cxn ang="0">
                  <a:pos x="1324" y="77"/>
                </a:cxn>
                <a:cxn ang="0">
                  <a:pos x="1147" y="37"/>
                </a:cxn>
                <a:cxn ang="0">
                  <a:pos x="974" y="11"/>
                </a:cxn>
                <a:cxn ang="0">
                  <a:pos x="808" y="0"/>
                </a:cxn>
                <a:cxn ang="0">
                  <a:pos x="644" y="1"/>
                </a:cxn>
                <a:cxn ang="0">
                  <a:pos x="483" y="17"/>
                </a:cxn>
                <a:cxn ang="0">
                  <a:pos x="323" y="45"/>
                </a:cxn>
                <a:cxn ang="0">
                  <a:pos x="162" y="84"/>
                </a:cxn>
                <a:cxn ang="0">
                  <a:pos x="0" y="132"/>
                </a:cxn>
              </a:cxnLst>
              <a:rect l="0" t="0" r="r" b="b"/>
              <a:pathLst>
                <a:path w="5422" h="1516">
                  <a:moveTo>
                    <a:pt x="5422" y="873"/>
                  </a:moveTo>
                  <a:lnTo>
                    <a:pt x="5422" y="873"/>
                  </a:lnTo>
                  <a:lnTo>
                    <a:pt x="5412" y="888"/>
                  </a:lnTo>
                  <a:lnTo>
                    <a:pt x="5384" y="926"/>
                  </a:lnTo>
                  <a:lnTo>
                    <a:pt x="5363" y="954"/>
                  </a:lnTo>
                  <a:lnTo>
                    <a:pt x="5337" y="986"/>
                  </a:lnTo>
                  <a:lnTo>
                    <a:pt x="5308" y="1022"/>
                  </a:lnTo>
                  <a:lnTo>
                    <a:pt x="5273" y="1059"/>
                  </a:lnTo>
                  <a:lnTo>
                    <a:pt x="5233" y="1099"/>
                  </a:lnTo>
                  <a:lnTo>
                    <a:pt x="5190" y="1141"/>
                  </a:lnTo>
                  <a:lnTo>
                    <a:pt x="5141" y="1185"/>
                  </a:lnTo>
                  <a:lnTo>
                    <a:pt x="5088" y="1227"/>
                  </a:lnTo>
                  <a:lnTo>
                    <a:pt x="5031" y="1269"/>
                  </a:lnTo>
                  <a:lnTo>
                    <a:pt x="5001" y="1290"/>
                  </a:lnTo>
                  <a:lnTo>
                    <a:pt x="4970" y="1311"/>
                  </a:lnTo>
                  <a:lnTo>
                    <a:pt x="4937" y="1330"/>
                  </a:lnTo>
                  <a:lnTo>
                    <a:pt x="4904" y="1349"/>
                  </a:lnTo>
                  <a:lnTo>
                    <a:pt x="4869" y="1369"/>
                  </a:lnTo>
                  <a:lnTo>
                    <a:pt x="4833" y="1387"/>
                  </a:lnTo>
                  <a:lnTo>
                    <a:pt x="4797" y="1404"/>
                  </a:lnTo>
                  <a:lnTo>
                    <a:pt x="4758" y="1420"/>
                  </a:lnTo>
                  <a:lnTo>
                    <a:pt x="4719" y="1435"/>
                  </a:lnTo>
                  <a:lnTo>
                    <a:pt x="4679" y="1450"/>
                  </a:lnTo>
                  <a:lnTo>
                    <a:pt x="4637" y="1462"/>
                  </a:lnTo>
                  <a:lnTo>
                    <a:pt x="4595" y="1474"/>
                  </a:lnTo>
                  <a:lnTo>
                    <a:pt x="4552" y="1485"/>
                  </a:lnTo>
                  <a:lnTo>
                    <a:pt x="4507" y="1493"/>
                  </a:lnTo>
                  <a:lnTo>
                    <a:pt x="4462" y="1501"/>
                  </a:lnTo>
                  <a:lnTo>
                    <a:pt x="4415" y="1508"/>
                  </a:lnTo>
                  <a:lnTo>
                    <a:pt x="4368" y="1513"/>
                  </a:lnTo>
                  <a:lnTo>
                    <a:pt x="4318" y="1514"/>
                  </a:lnTo>
                  <a:lnTo>
                    <a:pt x="4268" y="1516"/>
                  </a:lnTo>
                  <a:lnTo>
                    <a:pt x="4218" y="1514"/>
                  </a:lnTo>
                  <a:lnTo>
                    <a:pt x="4165" y="1511"/>
                  </a:lnTo>
                  <a:lnTo>
                    <a:pt x="4112" y="1506"/>
                  </a:lnTo>
                  <a:lnTo>
                    <a:pt x="4058" y="1498"/>
                  </a:lnTo>
                  <a:lnTo>
                    <a:pt x="4003" y="1488"/>
                  </a:lnTo>
                  <a:lnTo>
                    <a:pt x="3947" y="1477"/>
                  </a:lnTo>
                  <a:lnTo>
                    <a:pt x="3889" y="1462"/>
                  </a:lnTo>
                  <a:lnTo>
                    <a:pt x="3830" y="1445"/>
                  </a:lnTo>
                  <a:lnTo>
                    <a:pt x="3771" y="1425"/>
                  </a:lnTo>
                  <a:lnTo>
                    <a:pt x="3711" y="1403"/>
                  </a:lnTo>
                  <a:lnTo>
                    <a:pt x="3649" y="1378"/>
                  </a:lnTo>
                  <a:lnTo>
                    <a:pt x="3586" y="1351"/>
                  </a:lnTo>
                  <a:lnTo>
                    <a:pt x="3522" y="1320"/>
                  </a:lnTo>
                  <a:lnTo>
                    <a:pt x="3458" y="1286"/>
                  </a:lnTo>
                  <a:lnTo>
                    <a:pt x="3393" y="1249"/>
                  </a:lnTo>
                  <a:lnTo>
                    <a:pt x="3325" y="1209"/>
                  </a:lnTo>
                  <a:lnTo>
                    <a:pt x="3258" y="1165"/>
                  </a:lnTo>
                  <a:lnTo>
                    <a:pt x="3189" y="1119"/>
                  </a:lnTo>
                  <a:lnTo>
                    <a:pt x="3120" y="1068"/>
                  </a:lnTo>
                  <a:lnTo>
                    <a:pt x="3120" y="1068"/>
                  </a:lnTo>
                  <a:lnTo>
                    <a:pt x="2981" y="967"/>
                  </a:lnTo>
                  <a:lnTo>
                    <a:pt x="2846" y="871"/>
                  </a:lnTo>
                  <a:lnTo>
                    <a:pt x="2717" y="783"/>
                  </a:lnTo>
                  <a:lnTo>
                    <a:pt x="2591" y="699"/>
                  </a:lnTo>
                  <a:lnTo>
                    <a:pt x="2468" y="620"/>
                  </a:lnTo>
                  <a:lnTo>
                    <a:pt x="2349" y="545"/>
                  </a:lnTo>
                  <a:lnTo>
                    <a:pt x="2234" y="478"/>
                  </a:lnTo>
                  <a:lnTo>
                    <a:pt x="2121" y="415"/>
                  </a:lnTo>
                  <a:lnTo>
                    <a:pt x="2013" y="356"/>
                  </a:lnTo>
                  <a:lnTo>
                    <a:pt x="1906" y="303"/>
                  </a:lnTo>
                  <a:lnTo>
                    <a:pt x="1803" y="253"/>
                  </a:lnTo>
                  <a:lnTo>
                    <a:pt x="1703" y="209"/>
                  </a:lnTo>
                  <a:lnTo>
                    <a:pt x="1605" y="171"/>
                  </a:lnTo>
                  <a:lnTo>
                    <a:pt x="1509" y="135"/>
                  </a:lnTo>
                  <a:lnTo>
                    <a:pt x="1416" y="105"/>
                  </a:lnTo>
                  <a:lnTo>
                    <a:pt x="1324" y="77"/>
                  </a:lnTo>
                  <a:lnTo>
                    <a:pt x="1234" y="54"/>
                  </a:lnTo>
                  <a:lnTo>
                    <a:pt x="1147" y="37"/>
                  </a:lnTo>
                  <a:lnTo>
                    <a:pt x="1060" y="22"/>
                  </a:lnTo>
                  <a:lnTo>
                    <a:pt x="974" y="11"/>
                  </a:lnTo>
                  <a:lnTo>
                    <a:pt x="891" y="3"/>
                  </a:lnTo>
                  <a:lnTo>
                    <a:pt x="808" y="0"/>
                  </a:lnTo>
                  <a:lnTo>
                    <a:pt x="726" y="0"/>
                  </a:lnTo>
                  <a:lnTo>
                    <a:pt x="644" y="1"/>
                  </a:lnTo>
                  <a:lnTo>
                    <a:pt x="563" y="8"/>
                  </a:lnTo>
                  <a:lnTo>
                    <a:pt x="483" y="17"/>
                  </a:lnTo>
                  <a:lnTo>
                    <a:pt x="402" y="30"/>
                  </a:lnTo>
                  <a:lnTo>
                    <a:pt x="323" y="45"/>
                  </a:lnTo>
                  <a:lnTo>
                    <a:pt x="243" y="63"/>
                  </a:lnTo>
                  <a:lnTo>
                    <a:pt x="162" y="84"/>
                  </a:lnTo>
                  <a:lnTo>
                    <a:pt x="80" y="106"/>
                  </a:lnTo>
                  <a:lnTo>
                    <a:pt x="0" y="13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761934" name="Freeform 78"/>
            <p:cNvSpPr>
              <a:spLocks/>
            </p:cNvSpPr>
            <p:nvPr/>
          </p:nvSpPr>
          <p:spPr bwMode="auto">
            <a:xfrm>
              <a:off x="628" y="1060"/>
              <a:ext cx="5431" cy="725"/>
            </a:xfrm>
            <a:custGeom>
              <a:avLst/>
              <a:gdLst/>
              <a:ahLst/>
              <a:cxnLst>
                <a:cxn ang="0">
                  <a:pos x="5431" y="783"/>
                </a:cxn>
                <a:cxn ang="0">
                  <a:pos x="5395" y="838"/>
                </a:cxn>
                <a:cxn ang="0">
                  <a:pos x="5350" y="899"/>
                </a:cxn>
                <a:cxn ang="0">
                  <a:pos x="5286" y="974"/>
                </a:cxn>
                <a:cxn ang="0">
                  <a:pos x="5204" y="1058"/>
                </a:cxn>
                <a:cxn ang="0">
                  <a:pos x="5105" y="1147"/>
                </a:cxn>
                <a:cxn ang="0">
                  <a:pos x="5018" y="1211"/>
                </a:cxn>
                <a:cxn ang="0">
                  <a:pos x="4955" y="1253"/>
                </a:cxn>
                <a:cxn ang="0">
                  <a:pos x="4887" y="1293"/>
                </a:cxn>
                <a:cxn ang="0">
                  <a:pos x="4815" y="1329"/>
                </a:cxn>
                <a:cxn ang="0">
                  <a:pos x="4739" y="1363"/>
                </a:cxn>
                <a:cxn ang="0">
                  <a:pos x="4657" y="1392"/>
                </a:cxn>
                <a:cxn ang="0">
                  <a:pos x="4572" y="1416"/>
                </a:cxn>
                <a:cxn ang="0">
                  <a:pos x="4482" y="1434"/>
                </a:cxn>
                <a:cxn ang="0">
                  <a:pos x="4387" y="1447"/>
                </a:cxn>
                <a:cxn ang="0">
                  <a:pos x="4289" y="1452"/>
                </a:cxn>
                <a:cxn ang="0">
                  <a:pos x="4186" y="1450"/>
                </a:cxn>
                <a:cxn ang="0">
                  <a:pos x="4078" y="1439"/>
                </a:cxn>
                <a:cxn ang="0">
                  <a:pos x="3967" y="1419"/>
                </a:cxn>
                <a:cxn ang="0">
                  <a:pos x="3850" y="1390"/>
                </a:cxn>
                <a:cxn ang="0">
                  <a:pos x="3729" y="1352"/>
                </a:cxn>
                <a:cxn ang="0">
                  <a:pos x="3604" y="1300"/>
                </a:cxn>
                <a:cxn ang="0">
                  <a:pos x="3475" y="1239"/>
                </a:cxn>
                <a:cxn ang="0">
                  <a:pos x="3342" y="1163"/>
                </a:cxn>
                <a:cxn ang="0">
                  <a:pos x="3204" y="1075"/>
                </a:cxn>
                <a:cxn ang="0">
                  <a:pos x="3134" y="1027"/>
                </a:cxn>
                <a:cxn ang="0">
                  <a:pos x="2857" y="835"/>
                </a:cxn>
                <a:cxn ang="0">
                  <a:pos x="2599" y="665"/>
                </a:cxn>
                <a:cxn ang="0">
                  <a:pos x="2355" y="517"/>
                </a:cxn>
                <a:cxn ang="0">
                  <a:pos x="2126" y="389"/>
                </a:cxn>
                <a:cxn ang="0">
                  <a:pos x="1909" y="281"/>
                </a:cxn>
                <a:cxn ang="0">
                  <a:pos x="1705" y="192"/>
                </a:cxn>
                <a:cxn ang="0">
                  <a:pos x="1509" y="121"/>
                </a:cxn>
                <a:cxn ang="0">
                  <a:pos x="1323" y="68"/>
                </a:cxn>
                <a:cxn ang="0">
                  <a:pos x="1145" y="29"/>
                </a:cxn>
                <a:cxn ang="0">
                  <a:pos x="973" y="7"/>
                </a:cxn>
                <a:cxn ang="0">
                  <a:pos x="807" y="0"/>
                </a:cxn>
                <a:cxn ang="0">
                  <a:pos x="643" y="5"/>
                </a:cxn>
                <a:cxn ang="0">
                  <a:pos x="482" y="24"/>
                </a:cxn>
                <a:cxn ang="0">
                  <a:pos x="322" y="55"/>
                </a:cxn>
                <a:cxn ang="0">
                  <a:pos x="161" y="97"/>
                </a:cxn>
                <a:cxn ang="0">
                  <a:pos x="0" y="149"/>
                </a:cxn>
              </a:cxnLst>
              <a:rect l="0" t="0" r="r" b="b"/>
              <a:pathLst>
                <a:path w="5431" h="1452">
                  <a:moveTo>
                    <a:pt x="5431" y="783"/>
                  </a:moveTo>
                  <a:lnTo>
                    <a:pt x="5431" y="783"/>
                  </a:lnTo>
                  <a:lnTo>
                    <a:pt x="5423" y="798"/>
                  </a:lnTo>
                  <a:lnTo>
                    <a:pt x="5395" y="838"/>
                  </a:lnTo>
                  <a:lnTo>
                    <a:pt x="5375" y="867"/>
                  </a:lnTo>
                  <a:lnTo>
                    <a:pt x="5350" y="899"/>
                  </a:lnTo>
                  <a:lnTo>
                    <a:pt x="5320" y="935"/>
                  </a:lnTo>
                  <a:lnTo>
                    <a:pt x="5286" y="974"/>
                  </a:lnTo>
                  <a:lnTo>
                    <a:pt x="5247" y="1016"/>
                  </a:lnTo>
                  <a:lnTo>
                    <a:pt x="5204" y="1058"/>
                  </a:lnTo>
                  <a:lnTo>
                    <a:pt x="5157" y="1101"/>
                  </a:lnTo>
                  <a:lnTo>
                    <a:pt x="5105" y="1147"/>
                  </a:lnTo>
                  <a:lnTo>
                    <a:pt x="5048" y="1190"/>
                  </a:lnTo>
                  <a:lnTo>
                    <a:pt x="5018" y="1211"/>
                  </a:lnTo>
                  <a:lnTo>
                    <a:pt x="4987" y="1232"/>
                  </a:lnTo>
                  <a:lnTo>
                    <a:pt x="4955" y="1253"/>
                  </a:lnTo>
                  <a:lnTo>
                    <a:pt x="4922" y="1272"/>
                  </a:lnTo>
                  <a:lnTo>
                    <a:pt x="4887" y="1293"/>
                  </a:lnTo>
                  <a:lnTo>
                    <a:pt x="4851" y="1311"/>
                  </a:lnTo>
                  <a:lnTo>
                    <a:pt x="4815" y="1329"/>
                  </a:lnTo>
                  <a:lnTo>
                    <a:pt x="4778" y="1347"/>
                  </a:lnTo>
                  <a:lnTo>
                    <a:pt x="4739" y="1363"/>
                  </a:lnTo>
                  <a:lnTo>
                    <a:pt x="4698" y="1377"/>
                  </a:lnTo>
                  <a:lnTo>
                    <a:pt x="4657" y="1392"/>
                  </a:lnTo>
                  <a:lnTo>
                    <a:pt x="4615" y="1405"/>
                  </a:lnTo>
                  <a:lnTo>
                    <a:pt x="4572" y="1416"/>
                  </a:lnTo>
                  <a:lnTo>
                    <a:pt x="4528" y="1426"/>
                  </a:lnTo>
                  <a:lnTo>
                    <a:pt x="4482" y="1434"/>
                  </a:lnTo>
                  <a:lnTo>
                    <a:pt x="4436" y="1442"/>
                  </a:lnTo>
                  <a:lnTo>
                    <a:pt x="4387" y="1447"/>
                  </a:lnTo>
                  <a:lnTo>
                    <a:pt x="4339" y="1450"/>
                  </a:lnTo>
                  <a:lnTo>
                    <a:pt x="4289" y="1452"/>
                  </a:lnTo>
                  <a:lnTo>
                    <a:pt x="4237" y="1452"/>
                  </a:lnTo>
                  <a:lnTo>
                    <a:pt x="4186" y="1450"/>
                  </a:lnTo>
                  <a:lnTo>
                    <a:pt x="4133" y="1445"/>
                  </a:lnTo>
                  <a:lnTo>
                    <a:pt x="4078" y="1439"/>
                  </a:lnTo>
                  <a:lnTo>
                    <a:pt x="4024" y="1431"/>
                  </a:lnTo>
                  <a:lnTo>
                    <a:pt x="3967" y="1419"/>
                  </a:lnTo>
                  <a:lnTo>
                    <a:pt x="3908" y="1406"/>
                  </a:lnTo>
                  <a:lnTo>
                    <a:pt x="3850" y="1390"/>
                  </a:lnTo>
                  <a:lnTo>
                    <a:pt x="3790" y="1373"/>
                  </a:lnTo>
                  <a:lnTo>
                    <a:pt x="3729" y="1352"/>
                  </a:lnTo>
                  <a:lnTo>
                    <a:pt x="3668" y="1327"/>
                  </a:lnTo>
                  <a:lnTo>
                    <a:pt x="3604" y="1300"/>
                  </a:lnTo>
                  <a:lnTo>
                    <a:pt x="3540" y="1271"/>
                  </a:lnTo>
                  <a:lnTo>
                    <a:pt x="3475" y="1239"/>
                  </a:lnTo>
                  <a:lnTo>
                    <a:pt x="3410" y="1203"/>
                  </a:lnTo>
                  <a:lnTo>
                    <a:pt x="3342" y="1163"/>
                  </a:lnTo>
                  <a:lnTo>
                    <a:pt x="3274" y="1121"/>
                  </a:lnTo>
                  <a:lnTo>
                    <a:pt x="3204" y="1075"/>
                  </a:lnTo>
                  <a:lnTo>
                    <a:pt x="3134" y="1027"/>
                  </a:lnTo>
                  <a:lnTo>
                    <a:pt x="3134" y="1027"/>
                  </a:lnTo>
                  <a:lnTo>
                    <a:pt x="2993" y="929"/>
                  </a:lnTo>
                  <a:lnTo>
                    <a:pt x="2857" y="835"/>
                  </a:lnTo>
                  <a:lnTo>
                    <a:pt x="2727" y="748"/>
                  </a:lnTo>
                  <a:lnTo>
                    <a:pt x="2599" y="665"/>
                  </a:lnTo>
                  <a:lnTo>
                    <a:pt x="2475" y="588"/>
                  </a:lnTo>
                  <a:lnTo>
                    <a:pt x="2355" y="517"/>
                  </a:lnTo>
                  <a:lnTo>
                    <a:pt x="2239" y="451"/>
                  </a:lnTo>
                  <a:lnTo>
                    <a:pt x="2126" y="389"/>
                  </a:lnTo>
                  <a:lnTo>
                    <a:pt x="2016" y="333"/>
                  </a:lnTo>
                  <a:lnTo>
                    <a:pt x="1909" y="281"/>
                  </a:lnTo>
                  <a:lnTo>
                    <a:pt x="1805" y="234"/>
                  </a:lnTo>
                  <a:lnTo>
                    <a:pt x="1705" y="192"/>
                  </a:lnTo>
                  <a:lnTo>
                    <a:pt x="1606" y="155"/>
                  </a:lnTo>
                  <a:lnTo>
                    <a:pt x="1509" y="121"/>
                  </a:lnTo>
                  <a:lnTo>
                    <a:pt x="1416" y="92"/>
                  </a:lnTo>
                  <a:lnTo>
                    <a:pt x="1323" y="68"/>
                  </a:lnTo>
                  <a:lnTo>
                    <a:pt x="1234" y="47"/>
                  </a:lnTo>
                  <a:lnTo>
                    <a:pt x="1145" y="29"/>
                  </a:lnTo>
                  <a:lnTo>
                    <a:pt x="1058" y="16"/>
                  </a:lnTo>
                  <a:lnTo>
                    <a:pt x="973" y="7"/>
                  </a:lnTo>
                  <a:lnTo>
                    <a:pt x="890" y="2"/>
                  </a:lnTo>
                  <a:lnTo>
                    <a:pt x="807" y="0"/>
                  </a:lnTo>
                  <a:lnTo>
                    <a:pt x="725" y="0"/>
                  </a:lnTo>
                  <a:lnTo>
                    <a:pt x="643" y="5"/>
                  </a:lnTo>
                  <a:lnTo>
                    <a:pt x="562" y="13"/>
                  </a:lnTo>
                  <a:lnTo>
                    <a:pt x="482" y="24"/>
                  </a:lnTo>
                  <a:lnTo>
                    <a:pt x="401" y="37"/>
                  </a:lnTo>
                  <a:lnTo>
                    <a:pt x="322" y="55"/>
                  </a:lnTo>
                  <a:lnTo>
                    <a:pt x="242" y="74"/>
                  </a:lnTo>
                  <a:lnTo>
                    <a:pt x="161" y="97"/>
                  </a:lnTo>
                  <a:lnTo>
                    <a:pt x="80" y="121"/>
                  </a:lnTo>
                  <a:lnTo>
                    <a:pt x="0" y="149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761935" name="Freeform 79"/>
            <p:cNvSpPr>
              <a:spLocks/>
            </p:cNvSpPr>
            <p:nvPr/>
          </p:nvSpPr>
          <p:spPr bwMode="auto">
            <a:xfrm>
              <a:off x="652" y="1076"/>
              <a:ext cx="5439" cy="696"/>
            </a:xfrm>
            <a:custGeom>
              <a:avLst/>
              <a:gdLst/>
              <a:ahLst/>
              <a:cxnLst>
                <a:cxn ang="0">
                  <a:pos x="5439" y="694"/>
                </a:cxn>
                <a:cxn ang="0">
                  <a:pos x="5405" y="751"/>
                </a:cxn>
                <a:cxn ang="0">
                  <a:pos x="5359" y="812"/>
                </a:cxn>
                <a:cxn ang="0">
                  <a:pos x="5296" y="890"/>
                </a:cxn>
                <a:cxn ang="0">
                  <a:pos x="5216" y="975"/>
                </a:cxn>
                <a:cxn ang="0">
                  <a:pos x="5119" y="1066"/>
                </a:cxn>
                <a:cxn ang="0">
                  <a:pos x="5033" y="1133"/>
                </a:cxn>
                <a:cxn ang="0">
                  <a:pos x="4970" y="1175"/>
                </a:cxn>
                <a:cxn ang="0">
                  <a:pos x="4903" y="1217"/>
                </a:cxn>
                <a:cxn ang="0">
                  <a:pos x="4831" y="1256"/>
                </a:cxn>
                <a:cxn ang="0">
                  <a:pos x="4755" y="1290"/>
                </a:cxn>
                <a:cxn ang="0">
                  <a:pos x="4674" y="1321"/>
                </a:cxn>
                <a:cxn ang="0">
                  <a:pos x="4590" y="1348"/>
                </a:cxn>
                <a:cxn ang="0">
                  <a:pos x="4499" y="1368"/>
                </a:cxn>
                <a:cxn ang="0">
                  <a:pos x="4406" y="1382"/>
                </a:cxn>
                <a:cxn ang="0">
                  <a:pos x="4308" y="1390"/>
                </a:cxn>
                <a:cxn ang="0">
                  <a:pos x="4204" y="1390"/>
                </a:cxn>
                <a:cxn ang="0">
                  <a:pos x="4097" y="1381"/>
                </a:cxn>
                <a:cxn ang="0">
                  <a:pos x="3984" y="1364"/>
                </a:cxn>
                <a:cxn ang="0">
                  <a:pos x="3868" y="1337"/>
                </a:cxn>
                <a:cxn ang="0">
                  <a:pos x="3747" y="1300"/>
                </a:cxn>
                <a:cxn ang="0">
                  <a:pos x="3621" y="1251"/>
                </a:cxn>
                <a:cxn ang="0">
                  <a:pos x="3490" y="1192"/>
                </a:cxn>
                <a:cxn ang="0">
                  <a:pos x="3355" y="1119"/>
                </a:cxn>
                <a:cxn ang="0">
                  <a:pos x="3217" y="1033"/>
                </a:cxn>
                <a:cxn ang="0">
                  <a:pos x="3146" y="985"/>
                </a:cxn>
                <a:cxn ang="0">
                  <a:pos x="2867" y="798"/>
                </a:cxn>
                <a:cxn ang="0">
                  <a:pos x="2606" y="633"/>
                </a:cxn>
                <a:cxn ang="0">
                  <a:pos x="2360" y="489"/>
                </a:cxn>
                <a:cxn ang="0">
                  <a:pos x="2128" y="367"/>
                </a:cxn>
                <a:cxn ang="0">
                  <a:pos x="1910" y="262"/>
                </a:cxn>
                <a:cxn ang="0">
                  <a:pos x="1705" y="176"/>
                </a:cxn>
                <a:cxn ang="0">
                  <a:pos x="1509" y="108"/>
                </a:cxn>
                <a:cxn ang="0">
                  <a:pos x="1321" y="58"/>
                </a:cxn>
                <a:cxn ang="0">
                  <a:pos x="1142" y="24"/>
                </a:cxn>
                <a:cxn ang="0">
                  <a:pos x="970" y="5"/>
                </a:cxn>
                <a:cxn ang="0">
                  <a:pos x="803" y="0"/>
                </a:cxn>
                <a:cxn ang="0">
                  <a:pos x="640" y="10"/>
                </a:cxn>
                <a:cxn ang="0">
                  <a:pos x="479" y="32"/>
                </a:cxn>
                <a:cxn ang="0">
                  <a:pos x="319" y="66"/>
                </a:cxn>
                <a:cxn ang="0">
                  <a:pos x="161" y="111"/>
                </a:cxn>
                <a:cxn ang="0">
                  <a:pos x="0" y="168"/>
                </a:cxn>
              </a:cxnLst>
              <a:rect l="0" t="0" r="r" b="b"/>
              <a:pathLst>
                <a:path w="5439" h="1390">
                  <a:moveTo>
                    <a:pt x="5439" y="694"/>
                  </a:moveTo>
                  <a:lnTo>
                    <a:pt x="5439" y="694"/>
                  </a:lnTo>
                  <a:lnTo>
                    <a:pt x="5431" y="709"/>
                  </a:lnTo>
                  <a:lnTo>
                    <a:pt x="5405" y="751"/>
                  </a:lnTo>
                  <a:lnTo>
                    <a:pt x="5384" y="780"/>
                  </a:lnTo>
                  <a:lnTo>
                    <a:pt x="5359" y="812"/>
                  </a:lnTo>
                  <a:lnTo>
                    <a:pt x="5331" y="849"/>
                  </a:lnTo>
                  <a:lnTo>
                    <a:pt x="5296" y="890"/>
                  </a:lnTo>
                  <a:lnTo>
                    <a:pt x="5259" y="932"/>
                  </a:lnTo>
                  <a:lnTo>
                    <a:pt x="5216" y="975"/>
                  </a:lnTo>
                  <a:lnTo>
                    <a:pt x="5170" y="1020"/>
                  </a:lnTo>
                  <a:lnTo>
                    <a:pt x="5119" y="1066"/>
                  </a:lnTo>
                  <a:lnTo>
                    <a:pt x="5062" y="1111"/>
                  </a:lnTo>
                  <a:lnTo>
                    <a:pt x="5033" y="1133"/>
                  </a:lnTo>
                  <a:lnTo>
                    <a:pt x="5002" y="1154"/>
                  </a:lnTo>
                  <a:lnTo>
                    <a:pt x="4970" y="1175"/>
                  </a:lnTo>
                  <a:lnTo>
                    <a:pt x="4937" y="1196"/>
                  </a:lnTo>
                  <a:lnTo>
                    <a:pt x="4903" y="1217"/>
                  </a:lnTo>
                  <a:lnTo>
                    <a:pt x="4867" y="1237"/>
                  </a:lnTo>
                  <a:lnTo>
                    <a:pt x="4831" y="1256"/>
                  </a:lnTo>
                  <a:lnTo>
                    <a:pt x="4794" y="1274"/>
                  </a:lnTo>
                  <a:lnTo>
                    <a:pt x="4755" y="1290"/>
                  </a:lnTo>
                  <a:lnTo>
                    <a:pt x="4716" y="1306"/>
                  </a:lnTo>
                  <a:lnTo>
                    <a:pt x="4674" y="1321"/>
                  </a:lnTo>
                  <a:lnTo>
                    <a:pt x="4633" y="1335"/>
                  </a:lnTo>
                  <a:lnTo>
                    <a:pt x="4590" y="1348"/>
                  </a:lnTo>
                  <a:lnTo>
                    <a:pt x="4545" y="1358"/>
                  </a:lnTo>
                  <a:lnTo>
                    <a:pt x="4499" y="1368"/>
                  </a:lnTo>
                  <a:lnTo>
                    <a:pt x="4454" y="1376"/>
                  </a:lnTo>
                  <a:lnTo>
                    <a:pt x="4406" y="1382"/>
                  </a:lnTo>
                  <a:lnTo>
                    <a:pt x="4356" y="1387"/>
                  </a:lnTo>
                  <a:lnTo>
                    <a:pt x="4308" y="1390"/>
                  </a:lnTo>
                  <a:lnTo>
                    <a:pt x="4256" y="1390"/>
                  </a:lnTo>
                  <a:lnTo>
                    <a:pt x="4204" y="1390"/>
                  </a:lnTo>
                  <a:lnTo>
                    <a:pt x="4151" y="1387"/>
                  </a:lnTo>
                  <a:lnTo>
                    <a:pt x="4097" y="1381"/>
                  </a:lnTo>
                  <a:lnTo>
                    <a:pt x="4041" y="1374"/>
                  </a:lnTo>
                  <a:lnTo>
                    <a:pt x="3984" y="1364"/>
                  </a:lnTo>
                  <a:lnTo>
                    <a:pt x="3926" y="1351"/>
                  </a:lnTo>
                  <a:lnTo>
                    <a:pt x="3868" y="1337"/>
                  </a:lnTo>
                  <a:lnTo>
                    <a:pt x="3808" y="1319"/>
                  </a:lnTo>
                  <a:lnTo>
                    <a:pt x="3747" y="1300"/>
                  </a:lnTo>
                  <a:lnTo>
                    <a:pt x="3684" y="1277"/>
                  </a:lnTo>
                  <a:lnTo>
                    <a:pt x="3621" y="1251"/>
                  </a:lnTo>
                  <a:lnTo>
                    <a:pt x="3557" y="1222"/>
                  </a:lnTo>
                  <a:lnTo>
                    <a:pt x="3490" y="1192"/>
                  </a:lnTo>
                  <a:lnTo>
                    <a:pt x="3423" y="1156"/>
                  </a:lnTo>
                  <a:lnTo>
                    <a:pt x="3355" y="1119"/>
                  </a:lnTo>
                  <a:lnTo>
                    <a:pt x="3287" y="1079"/>
                  </a:lnTo>
                  <a:lnTo>
                    <a:pt x="3217" y="1033"/>
                  </a:lnTo>
                  <a:lnTo>
                    <a:pt x="3146" y="985"/>
                  </a:lnTo>
                  <a:lnTo>
                    <a:pt x="3146" y="985"/>
                  </a:lnTo>
                  <a:lnTo>
                    <a:pt x="3004" y="890"/>
                  </a:lnTo>
                  <a:lnTo>
                    <a:pt x="2867" y="798"/>
                  </a:lnTo>
                  <a:lnTo>
                    <a:pt x="2733" y="714"/>
                  </a:lnTo>
                  <a:lnTo>
                    <a:pt x="2606" y="633"/>
                  </a:lnTo>
                  <a:lnTo>
                    <a:pt x="2481" y="559"/>
                  </a:lnTo>
                  <a:lnTo>
                    <a:pt x="2360" y="489"/>
                  </a:lnTo>
                  <a:lnTo>
                    <a:pt x="2242" y="425"/>
                  </a:lnTo>
                  <a:lnTo>
                    <a:pt x="2128" y="367"/>
                  </a:lnTo>
                  <a:lnTo>
                    <a:pt x="2018" y="312"/>
                  </a:lnTo>
                  <a:lnTo>
                    <a:pt x="1910" y="262"/>
                  </a:lnTo>
                  <a:lnTo>
                    <a:pt x="1806" y="216"/>
                  </a:lnTo>
                  <a:lnTo>
                    <a:pt x="1705" y="176"/>
                  </a:lnTo>
                  <a:lnTo>
                    <a:pt x="1605" y="140"/>
                  </a:lnTo>
                  <a:lnTo>
                    <a:pt x="1509" y="108"/>
                  </a:lnTo>
                  <a:lnTo>
                    <a:pt x="1414" y="81"/>
                  </a:lnTo>
                  <a:lnTo>
                    <a:pt x="1321" y="58"/>
                  </a:lnTo>
                  <a:lnTo>
                    <a:pt x="1231" y="39"/>
                  </a:lnTo>
                  <a:lnTo>
                    <a:pt x="1142" y="24"/>
                  </a:lnTo>
                  <a:lnTo>
                    <a:pt x="1056" y="13"/>
                  </a:lnTo>
                  <a:lnTo>
                    <a:pt x="970" y="5"/>
                  </a:lnTo>
                  <a:lnTo>
                    <a:pt x="887" y="2"/>
                  </a:lnTo>
                  <a:lnTo>
                    <a:pt x="803" y="0"/>
                  </a:lnTo>
                  <a:lnTo>
                    <a:pt x="722" y="3"/>
                  </a:lnTo>
                  <a:lnTo>
                    <a:pt x="640" y="10"/>
                  </a:lnTo>
                  <a:lnTo>
                    <a:pt x="559" y="19"/>
                  </a:lnTo>
                  <a:lnTo>
                    <a:pt x="479" y="32"/>
                  </a:lnTo>
                  <a:lnTo>
                    <a:pt x="399" y="47"/>
                  </a:lnTo>
                  <a:lnTo>
                    <a:pt x="319" y="66"/>
                  </a:lnTo>
                  <a:lnTo>
                    <a:pt x="240" y="87"/>
                  </a:lnTo>
                  <a:lnTo>
                    <a:pt x="161" y="111"/>
                  </a:lnTo>
                  <a:lnTo>
                    <a:pt x="80" y="139"/>
                  </a:lnTo>
                  <a:lnTo>
                    <a:pt x="0" y="16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761936" name="Freeform 80"/>
            <p:cNvSpPr>
              <a:spLocks/>
            </p:cNvSpPr>
            <p:nvPr/>
          </p:nvSpPr>
          <p:spPr bwMode="auto">
            <a:xfrm>
              <a:off x="675" y="1094"/>
              <a:ext cx="5448" cy="664"/>
            </a:xfrm>
            <a:custGeom>
              <a:avLst/>
              <a:gdLst/>
              <a:ahLst/>
              <a:cxnLst>
                <a:cxn ang="0">
                  <a:pos x="5448" y="603"/>
                </a:cxn>
                <a:cxn ang="0">
                  <a:pos x="5414" y="660"/>
                </a:cxn>
                <a:cxn ang="0">
                  <a:pos x="5369" y="723"/>
                </a:cxn>
                <a:cxn ang="0">
                  <a:pos x="5308" y="802"/>
                </a:cxn>
                <a:cxn ang="0">
                  <a:pos x="5229" y="891"/>
                </a:cxn>
                <a:cxn ang="0">
                  <a:pos x="5132" y="983"/>
                </a:cxn>
                <a:cxn ang="0">
                  <a:pos x="5047" y="1052"/>
                </a:cxn>
                <a:cxn ang="0">
                  <a:pos x="4986" y="1097"/>
                </a:cxn>
                <a:cxn ang="0">
                  <a:pos x="4919" y="1139"/>
                </a:cxn>
                <a:cxn ang="0">
                  <a:pos x="4849" y="1180"/>
                </a:cxn>
                <a:cxn ang="0">
                  <a:pos x="4772" y="1217"/>
                </a:cxn>
                <a:cxn ang="0">
                  <a:pos x="4692" y="1249"/>
                </a:cxn>
                <a:cxn ang="0">
                  <a:pos x="4607" y="1277"/>
                </a:cxn>
                <a:cxn ang="0">
                  <a:pos x="4518" y="1299"/>
                </a:cxn>
                <a:cxn ang="0">
                  <a:pos x="4425" y="1315"/>
                </a:cxn>
                <a:cxn ang="0">
                  <a:pos x="4326" y="1325"/>
                </a:cxn>
                <a:cxn ang="0">
                  <a:pos x="4222" y="1327"/>
                </a:cxn>
                <a:cxn ang="0">
                  <a:pos x="4115" y="1320"/>
                </a:cxn>
                <a:cxn ang="0">
                  <a:pos x="4003" y="1306"/>
                </a:cxn>
                <a:cxn ang="0">
                  <a:pos x="3885" y="1280"/>
                </a:cxn>
                <a:cxn ang="0">
                  <a:pos x="3764" y="1246"/>
                </a:cxn>
                <a:cxn ang="0">
                  <a:pos x="3638" y="1199"/>
                </a:cxn>
                <a:cxn ang="0">
                  <a:pos x="3506" y="1143"/>
                </a:cxn>
                <a:cxn ang="0">
                  <a:pos x="3371" y="1072"/>
                </a:cxn>
                <a:cxn ang="0">
                  <a:pos x="3230" y="989"/>
                </a:cxn>
                <a:cxn ang="0">
                  <a:pos x="3157" y="942"/>
                </a:cxn>
                <a:cxn ang="0">
                  <a:pos x="2877" y="760"/>
                </a:cxn>
                <a:cxn ang="0">
                  <a:pos x="2613" y="599"/>
                </a:cxn>
                <a:cxn ang="0">
                  <a:pos x="2365" y="460"/>
                </a:cxn>
                <a:cxn ang="0">
                  <a:pos x="2131" y="340"/>
                </a:cxn>
                <a:cxn ang="0">
                  <a:pos x="1912" y="240"/>
                </a:cxn>
                <a:cxn ang="0">
                  <a:pos x="1705" y="158"/>
                </a:cxn>
                <a:cxn ang="0">
                  <a:pos x="1508" y="95"/>
                </a:cxn>
                <a:cxn ang="0">
                  <a:pos x="1321" y="48"/>
                </a:cxn>
                <a:cxn ang="0">
                  <a:pos x="1141" y="17"/>
                </a:cxn>
                <a:cxn ang="0">
                  <a:pos x="968" y="1"/>
                </a:cxn>
                <a:cxn ang="0">
                  <a:pos x="801" y="0"/>
                </a:cxn>
                <a:cxn ang="0">
                  <a:pos x="639" y="12"/>
                </a:cxn>
                <a:cxn ang="0">
                  <a:pos x="478" y="38"/>
                </a:cxn>
                <a:cxn ang="0">
                  <a:pos x="319" y="75"/>
                </a:cxn>
                <a:cxn ang="0">
                  <a:pos x="160" y="124"/>
                </a:cxn>
                <a:cxn ang="0">
                  <a:pos x="0" y="184"/>
                </a:cxn>
              </a:cxnLst>
              <a:rect l="0" t="0" r="r" b="b"/>
              <a:pathLst>
                <a:path w="5448" h="1327">
                  <a:moveTo>
                    <a:pt x="5448" y="603"/>
                  </a:moveTo>
                  <a:lnTo>
                    <a:pt x="5448" y="603"/>
                  </a:lnTo>
                  <a:lnTo>
                    <a:pt x="5439" y="618"/>
                  </a:lnTo>
                  <a:lnTo>
                    <a:pt x="5414" y="660"/>
                  </a:lnTo>
                  <a:lnTo>
                    <a:pt x="5393" y="689"/>
                  </a:lnTo>
                  <a:lnTo>
                    <a:pt x="5369" y="723"/>
                  </a:lnTo>
                  <a:lnTo>
                    <a:pt x="5341" y="762"/>
                  </a:lnTo>
                  <a:lnTo>
                    <a:pt x="5308" y="802"/>
                  </a:lnTo>
                  <a:lnTo>
                    <a:pt x="5271" y="846"/>
                  </a:lnTo>
                  <a:lnTo>
                    <a:pt x="5229" y="891"/>
                  </a:lnTo>
                  <a:lnTo>
                    <a:pt x="5183" y="936"/>
                  </a:lnTo>
                  <a:lnTo>
                    <a:pt x="5132" y="983"/>
                  </a:lnTo>
                  <a:lnTo>
                    <a:pt x="5076" y="1030"/>
                  </a:lnTo>
                  <a:lnTo>
                    <a:pt x="5047" y="1052"/>
                  </a:lnTo>
                  <a:lnTo>
                    <a:pt x="5017" y="1075"/>
                  </a:lnTo>
                  <a:lnTo>
                    <a:pt x="4986" y="1097"/>
                  </a:lnTo>
                  <a:lnTo>
                    <a:pt x="4953" y="1118"/>
                  </a:lnTo>
                  <a:lnTo>
                    <a:pt x="4919" y="1139"/>
                  </a:lnTo>
                  <a:lnTo>
                    <a:pt x="4885" y="1160"/>
                  </a:lnTo>
                  <a:lnTo>
                    <a:pt x="4849" y="1180"/>
                  </a:lnTo>
                  <a:lnTo>
                    <a:pt x="4811" y="1199"/>
                  </a:lnTo>
                  <a:lnTo>
                    <a:pt x="4772" y="1217"/>
                  </a:lnTo>
                  <a:lnTo>
                    <a:pt x="4733" y="1233"/>
                  </a:lnTo>
                  <a:lnTo>
                    <a:pt x="4692" y="1249"/>
                  </a:lnTo>
                  <a:lnTo>
                    <a:pt x="4650" y="1264"/>
                  </a:lnTo>
                  <a:lnTo>
                    <a:pt x="4607" y="1277"/>
                  </a:lnTo>
                  <a:lnTo>
                    <a:pt x="4564" y="1288"/>
                  </a:lnTo>
                  <a:lnTo>
                    <a:pt x="4518" y="1299"/>
                  </a:lnTo>
                  <a:lnTo>
                    <a:pt x="4472" y="1307"/>
                  </a:lnTo>
                  <a:lnTo>
                    <a:pt x="4425" y="1315"/>
                  </a:lnTo>
                  <a:lnTo>
                    <a:pt x="4375" y="1320"/>
                  </a:lnTo>
                  <a:lnTo>
                    <a:pt x="4326" y="1325"/>
                  </a:lnTo>
                  <a:lnTo>
                    <a:pt x="4275" y="1327"/>
                  </a:lnTo>
                  <a:lnTo>
                    <a:pt x="4222" y="1327"/>
                  </a:lnTo>
                  <a:lnTo>
                    <a:pt x="4170" y="1325"/>
                  </a:lnTo>
                  <a:lnTo>
                    <a:pt x="4115" y="1320"/>
                  </a:lnTo>
                  <a:lnTo>
                    <a:pt x="4060" y="1314"/>
                  </a:lnTo>
                  <a:lnTo>
                    <a:pt x="4003" y="1306"/>
                  </a:lnTo>
                  <a:lnTo>
                    <a:pt x="3945" y="1294"/>
                  </a:lnTo>
                  <a:lnTo>
                    <a:pt x="3885" y="1280"/>
                  </a:lnTo>
                  <a:lnTo>
                    <a:pt x="3825" y="1264"/>
                  </a:lnTo>
                  <a:lnTo>
                    <a:pt x="3764" y="1246"/>
                  </a:lnTo>
                  <a:lnTo>
                    <a:pt x="3702" y="1223"/>
                  </a:lnTo>
                  <a:lnTo>
                    <a:pt x="3638" y="1199"/>
                  </a:lnTo>
                  <a:lnTo>
                    <a:pt x="3573" y="1172"/>
                  </a:lnTo>
                  <a:lnTo>
                    <a:pt x="3506" y="1143"/>
                  </a:lnTo>
                  <a:lnTo>
                    <a:pt x="3439" y="1109"/>
                  </a:lnTo>
                  <a:lnTo>
                    <a:pt x="3371" y="1072"/>
                  </a:lnTo>
                  <a:lnTo>
                    <a:pt x="3300" y="1033"/>
                  </a:lnTo>
                  <a:lnTo>
                    <a:pt x="3230" y="989"/>
                  </a:lnTo>
                  <a:lnTo>
                    <a:pt x="3157" y="942"/>
                  </a:lnTo>
                  <a:lnTo>
                    <a:pt x="3157" y="942"/>
                  </a:lnTo>
                  <a:lnTo>
                    <a:pt x="3016" y="849"/>
                  </a:lnTo>
                  <a:lnTo>
                    <a:pt x="2877" y="760"/>
                  </a:lnTo>
                  <a:lnTo>
                    <a:pt x="2742" y="678"/>
                  </a:lnTo>
                  <a:lnTo>
                    <a:pt x="2613" y="599"/>
                  </a:lnTo>
                  <a:lnTo>
                    <a:pt x="2487" y="528"/>
                  </a:lnTo>
                  <a:lnTo>
                    <a:pt x="2365" y="460"/>
                  </a:lnTo>
                  <a:lnTo>
                    <a:pt x="2247" y="397"/>
                  </a:lnTo>
                  <a:lnTo>
                    <a:pt x="2131" y="340"/>
                  </a:lnTo>
                  <a:lnTo>
                    <a:pt x="2020" y="289"/>
                  </a:lnTo>
                  <a:lnTo>
                    <a:pt x="1912" y="240"/>
                  </a:lnTo>
                  <a:lnTo>
                    <a:pt x="1806" y="197"/>
                  </a:lnTo>
                  <a:lnTo>
                    <a:pt x="1705" y="158"/>
                  </a:lnTo>
                  <a:lnTo>
                    <a:pt x="1605" y="124"/>
                  </a:lnTo>
                  <a:lnTo>
                    <a:pt x="1508" y="95"/>
                  </a:lnTo>
                  <a:lnTo>
                    <a:pt x="1414" y="69"/>
                  </a:lnTo>
                  <a:lnTo>
                    <a:pt x="1321" y="48"/>
                  </a:lnTo>
                  <a:lnTo>
                    <a:pt x="1230" y="30"/>
                  </a:lnTo>
                  <a:lnTo>
                    <a:pt x="1141" y="17"/>
                  </a:lnTo>
                  <a:lnTo>
                    <a:pt x="1054" y="8"/>
                  </a:lnTo>
                  <a:lnTo>
                    <a:pt x="968" y="1"/>
                  </a:lnTo>
                  <a:lnTo>
                    <a:pt x="885" y="0"/>
                  </a:lnTo>
                  <a:lnTo>
                    <a:pt x="801" y="0"/>
                  </a:lnTo>
                  <a:lnTo>
                    <a:pt x="719" y="4"/>
                  </a:lnTo>
                  <a:lnTo>
                    <a:pt x="639" y="12"/>
                  </a:lnTo>
                  <a:lnTo>
                    <a:pt x="558" y="24"/>
                  </a:lnTo>
                  <a:lnTo>
                    <a:pt x="478" y="38"/>
                  </a:lnTo>
                  <a:lnTo>
                    <a:pt x="399" y="56"/>
                  </a:lnTo>
                  <a:lnTo>
                    <a:pt x="319" y="75"/>
                  </a:lnTo>
                  <a:lnTo>
                    <a:pt x="239" y="100"/>
                  </a:lnTo>
                  <a:lnTo>
                    <a:pt x="160" y="124"/>
                  </a:lnTo>
                  <a:lnTo>
                    <a:pt x="81" y="153"/>
                  </a:lnTo>
                  <a:lnTo>
                    <a:pt x="0" y="18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761937" name="Freeform 81"/>
            <p:cNvSpPr>
              <a:spLocks/>
            </p:cNvSpPr>
            <p:nvPr/>
          </p:nvSpPr>
          <p:spPr bwMode="auto">
            <a:xfrm>
              <a:off x="700" y="1111"/>
              <a:ext cx="5452" cy="633"/>
            </a:xfrm>
            <a:custGeom>
              <a:avLst/>
              <a:gdLst/>
              <a:ahLst/>
              <a:cxnLst>
                <a:cxn ang="0">
                  <a:pos x="5452" y="516"/>
                </a:cxn>
                <a:cxn ang="0">
                  <a:pos x="5419" y="574"/>
                </a:cxn>
                <a:cxn ang="0">
                  <a:pos x="5376" y="637"/>
                </a:cxn>
                <a:cxn ang="0">
                  <a:pos x="5316" y="717"/>
                </a:cxn>
                <a:cxn ang="0">
                  <a:pos x="5239" y="808"/>
                </a:cxn>
                <a:cxn ang="0">
                  <a:pos x="5143" y="903"/>
                </a:cxn>
                <a:cxn ang="0">
                  <a:pos x="5060" y="974"/>
                </a:cxn>
                <a:cxn ang="0">
                  <a:pos x="4998" y="1021"/>
                </a:cxn>
                <a:cxn ang="0">
                  <a:pos x="4932" y="1064"/>
                </a:cxn>
                <a:cxn ang="0">
                  <a:pos x="4862" y="1106"/>
                </a:cxn>
                <a:cxn ang="0">
                  <a:pos x="4787" y="1145"/>
                </a:cxn>
                <a:cxn ang="0">
                  <a:pos x="4707" y="1179"/>
                </a:cxn>
                <a:cxn ang="0">
                  <a:pos x="4624" y="1208"/>
                </a:cxn>
                <a:cxn ang="0">
                  <a:pos x="4533" y="1232"/>
                </a:cxn>
                <a:cxn ang="0">
                  <a:pos x="4440" y="1252"/>
                </a:cxn>
                <a:cxn ang="0">
                  <a:pos x="4342" y="1263"/>
                </a:cxn>
                <a:cxn ang="0">
                  <a:pos x="4239" y="1266"/>
                </a:cxn>
                <a:cxn ang="0">
                  <a:pos x="4131" y="1263"/>
                </a:cxn>
                <a:cxn ang="0">
                  <a:pos x="4018" y="1250"/>
                </a:cxn>
                <a:cxn ang="0">
                  <a:pos x="3902" y="1228"/>
                </a:cxn>
                <a:cxn ang="0">
                  <a:pos x="3779" y="1194"/>
                </a:cxn>
                <a:cxn ang="0">
                  <a:pos x="3652" y="1150"/>
                </a:cxn>
                <a:cxn ang="0">
                  <a:pos x="3520" y="1095"/>
                </a:cxn>
                <a:cxn ang="0">
                  <a:pos x="3384" y="1027"/>
                </a:cxn>
                <a:cxn ang="0">
                  <a:pos x="3242" y="947"/>
                </a:cxn>
                <a:cxn ang="0">
                  <a:pos x="3169" y="901"/>
                </a:cxn>
                <a:cxn ang="0">
                  <a:pos x="2885" y="724"/>
                </a:cxn>
                <a:cxn ang="0">
                  <a:pos x="2619" y="569"/>
                </a:cxn>
                <a:cxn ang="0">
                  <a:pos x="2369" y="433"/>
                </a:cxn>
                <a:cxn ang="0">
                  <a:pos x="2134" y="317"/>
                </a:cxn>
                <a:cxn ang="0">
                  <a:pos x="1912" y="222"/>
                </a:cxn>
                <a:cxn ang="0">
                  <a:pos x="1704" y="144"/>
                </a:cxn>
                <a:cxn ang="0">
                  <a:pos x="1507" y="83"/>
                </a:cxn>
                <a:cxn ang="0">
                  <a:pos x="1318" y="41"/>
                </a:cxn>
                <a:cxn ang="0">
                  <a:pos x="1139" y="13"/>
                </a:cxn>
                <a:cxn ang="0">
                  <a:pos x="965" y="0"/>
                </a:cxn>
                <a:cxn ang="0">
                  <a:pos x="798" y="4"/>
                </a:cxn>
                <a:cxn ang="0">
                  <a:pos x="635" y="18"/>
                </a:cxn>
                <a:cxn ang="0">
                  <a:pos x="475" y="47"/>
                </a:cxn>
                <a:cxn ang="0">
                  <a:pos x="317" y="89"/>
                </a:cxn>
                <a:cxn ang="0">
                  <a:pos x="158" y="141"/>
                </a:cxn>
                <a:cxn ang="0">
                  <a:pos x="0" y="204"/>
                </a:cxn>
              </a:cxnLst>
              <a:rect l="0" t="0" r="r" b="b"/>
              <a:pathLst>
                <a:path w="5452" h="1266">
                  <a:moveTo>
                    <a:pt x="5452" y="516"/>
                  </a:moveTo>
                  <a:lnTo>
                    <a:pt x="5452" y="516"/>
                  </a:lnTo>
                  <a:lnTo>
                    <a:pt x="5444" y="530"/>
                  </a:lnTo>
                  <a:lnTo>
                    <a:pt x="5419" y="574"/>
                  </a:lnTo>
                  <a:lnTo>
                    <a:pt x="5400" y="603"/>
                  </a:lnTo>
                  <a:lnTo>
                    <a:pt x="5376" y="637"/>
                  </a:lnTo>
                  <a:lnTo>
                    <a:pt x="5348" y="675"/>
                  </a:lnTo>
                  <a:lnTo>
                    <a:pt x="5316" y="717"/>
                  </a:lnTo>
                  <a:lnTo>
                    <a:pt x="5279" y="761"/>
                  </a:lnTo>
                  <a:lnTo>
                    <a:pt x="5239" y="808"/>
                  </a:lnTo>
                  <a:lnTo>
                    <a:pt x="5193" y="855"/>
                  </a:lnTo>
                  <a:lnTo>
                    <a:pt x="5143" y="903"/>
                  </a:lnTo>
                  <a:lnTo>
                    <a:pt x="5089" y="950"/>
                  </a:lnTo>
                  <a:lnTo>
                    <a:pt x="5060" y="974"/>
                  </a:lnTo>
                  <a:lnTo>
                    <a:pt x="5029" y="997"/>
                  </a:lnTo>
                  <a:lnTo>
                    <a:pt x="4998" y="1021"/>
                  </a:lnTo>
                  <a:lnTo>
                    <a:pt x="4965" y="1042"/>
                  </a:lnTo>
                  <a:lnTo>
                    <a:pt x="4932" y="1064"/>
                  </a:lnTo>
                  <a:lnTo>
                    <a:pt x="4897" y="1085"/>
                  </a:lnTo>
                  <a:lnTo>
                    <a:pt x="4862" y="1106"/>
                  </a:lnTo>
                  <a:lnTo>
                    <a:pt x="4825" y="1126"/>
                  </a:lnTo>
                  <a:lnTo>
                    <a:pt x="4787" y="1145"/>
                  </a:lnTo>
                  <a:lnTo>
                    <a:pt x="4747" y="1161"/>
                  </a:lnTo>
                  <a:lnTo>
                    <a:pt x="4707" y="1179"/>
                  </a:lnTo>
                  <a:lnTo>
                    <a:pt x="4665" y="1194"/>
                  </a:lnTo>
                  <a:lnTo>
                    <a:pt x="4624" y="1208"/>
                  </a:lnTo>
                  <a:lnTo>
                    <a:pt x="4579" y="1221"/>
                  </a:lnTo>
                  <a:lnTo>
                    <a:pt x="4533" y="1232"/>
                  </a:lnTo>
                  <a:lnTo>
                    <a:pt x="4488" y="1242"/>
                  </a:lnTo>
                  <a:lnTo>
                    <a:pt x="4440" y="1252"/>
                  </a:lnTo>
                  <a:lnTo>
                    <a:pt x="4392" y="1258"/>
                  </a:lnTo>
                  <a:lnTo>
                    <a:pt x="4342" y="1263"/>
                  </a:lnTo>
                  <a:lnTo>
                    <a:pt x="4292" y="1266"/>
                  </a:lnTo>
                  <a:lnTo>
                    <a:pt x="4239" y="1266"/>
                  </a:lnTo>
                  <a:lnTo>
                    <a:pt x="4186" y="1266"/>
                  </a:lnTo>
                  <a:lnTo>
                    <a:pt x="4131" y="1263"/>
                  </a:lnTo>
                  <a:lnTo>
                    <a:pt x="4075" y="1257"/>
                  </a:lnTo>
                  <a:lnTo>
                    <a:pt x="4018" y="1250"/>
                  </a:lnTo>
                  <a:lnTo>
                    <a:pt x="3960" y="1239"/>
                  </a:lnTo>
                  <a:lnTo>
                    <a:pt x="3902" y="1228"/>
                  </a:lnTo>
                  <a:lnTo>
                    <a:pt x="3841" y="1211"/>
                  </a:lnTo>
                  <a:lnTo>
                    <a:pt x="3779" y="1194"/>
                  </a:lnTo>
                  <a:lnTo>
                    <a:pt x="3716" y="1174"/>
                  </a:lnTo>
                  <a:lnTo>
                    <a:pt x="3652" y="1150"/>
                  </a:lnTo>
                  <a:lnTo>
                    <a:pt x="3586" y="1124"/>
                  </a:lnTo>
                  <a:lnTo>
                    <a:pt x="3520" y="1095"/>
                  </a:lnTo>
                  <a:lnTo>
                    <a:pt x="3452" y="1063"/>
                  </a:lnTo>
                  <a:lnTo>
                    <a:pt x="3384" y="1027"/>
                  </a:lnTo>
                  <a:lnTo>
                    <a:pt x="3313" y="989"/>
                  </a:lnTo>
                  <a:lnTo>
                    <a:pt x="3242" y="947"/>
                  </a:lnTo>
                  <a:lnTo>
                    <a:pt x="3169" y="901"/>
                  </a:lnTo>
                  <a:lnTo>
                    <a:pt x="3169" y="901"/>
                  </a:lnTo>
                  <a:lnTo>
                    <a:pt x="3024" y="811"/>
                  </a:lnTo>
                  <a:lnTo>
                    <a:pt x="2885" y="724"/>
                  </a:lnTo>
                  <a:lnTo>
                    <a:pt x="2749" y="643"/>
                  </a:lnTo>
                  <a:lnTo>
                    <a:pt x="2619" y="569"/>
                  </a:lnTo>
                  <a:lnTo>
                    <a:pt x="2491" y="498"/>
                  </a:lnTo>
                  <a:lnTo>
                    <a:pt x="2369" y="433"/>
                  </a:lnTo>
                  <a:lnTo>
                    <a:pt x="2249" y="373"/>
                  </a:lnTo>
                  <a:lnTo>
                    <a:pt x="2134" y="317"/>
                  </a:lnTo>
                  <a:lnTo>
                    <a:pt x="2022" y="267"/>
                  </a:lnTo>
                  <a:lnTo>
                    <a:pt x="1912" y="222"/>
                  </a:lnTo>
                  <a:lnTo>
                    <a:pt x="1806" y="180"/>
                  </a:lnTo>
                  <a:lnTo>
                    <a:pt x="1704" y="144"/>
                  </a:lnTo>
                  <a:lnTo>
                    <a:pt x="1604" y="112"/>
                  </a:lnTo>
                  <a:lnTo>
                    <a:pt x="1507" y="83"/>
                  </a:lnTo>
                  <a:lnTo>
                    <a:pt x="1411" y="60"/>
                  </a:lnTo>
                  <a:lnTo>
                    <a:pt x="1318" y="41"/>
                  </a:lnTo>
                  <a:lnTo>
                    <a:pt x="1227" y="25"/>
                  </a:lnTo>
                  <a:lnTo>
                    <a:pt x="1139" y="13"/>
                  </a:lnTo>
                  <a:lnTo>
                    <a:pt x="1051" y="5"/>
                  </a:lnTo>
                  <a:lnTo>
                    <a:pt x="965" y="0"/>
                  </a:lnTo>
                  <a:lnTo>
                    <a:pt x="882" y="0"/>
                  </a:lnTo>
                  <a:lnTo>
                    <a:pt x="798" y="4"/>
                  </a:lnTo>
                  <a:lnTo>
                    <a:pt x="717" y="8"/>
                  </a:lnTo>
                  <a:lnTo>
                    <a:pt x="635" y="18"/>
                  </a:lnTo>
                  <a:lnTo>
                    <a:pt x="556" y="31"/>
                  </a:lnTo>
                  <a:lnTo>
                    <a:pt x="475" y="47"/>
                  </a:lnTo>
                  <a:lnTo>
                    <a:pt x="396" y="67"/>
                  </a:lnTo>
                  <a:lnTo>
                    <a:pt x="317" y="89"/>
                  </a:lnTo>
                  <a:lnTo>
                    <a:pt x="238" y="113"/>
                  </a:lnTo>
                  <a:lnTo>
                    <a:pt x="158" y="141"/>
                  </a:lnTo>
                  <a:lnTo>
                    <a:pt x="79" y="172"/>
                  </a:lnTo>
                  <a:lnTo>
                    <a:pt x="0" y="20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761938" name="Freeform 82"/>
            <p:cNvSpPr>
              <a:spLocks/>
            </p:cNvSpPr>
            <p:nvPr/>
          </p:nvSpPr>
          <p:spPr bwMode="auto">
            <a:xfrm>
              <a:off x="725" y="1127"/>
              <a:ext cx="5457" cy="603"/>
            </a:xfrm>
            <a:custGeom>
              <a:avLst/>
              <a:gdLst/>
              <a:ahLst/>
              <a:cxnLst>
                <a:cxn ang="0">
                  <a:pos x="5457" y="426"/>
                </a:cxn>
                <a:cxn ang="0">
                  <a:pos x="5425" y="484"/>
                </a:cxn>
                <a:cxn ang="0">
                  <a:pos x="5383" y="550"/>
                </a:cxn>
                <a:cxn ang="0">
                  <a:pos x="5323" y="631"/>
                </a:cxn>
                <a:cxn ang="0">
                  <a:pos x="5247" y="725"/>
                </a:cxn>
                <a:cxn ang="0">
                  <a:pos x="5153" y="822"/>
                </a:cxn>
                <a:cxn ang="0">
                  <a:pos x="5071" y="896"/>
                </a:cxn>
                <a:cxn ang="0">
                  <a:pos x="5010" y="943"/>
                </a:cxn>
                <a:cxn ang="0">
                  <a:pos x="4944" y="988"/>
                </a:cxn>
                <a:cxn ang="0">
                  <a:pos x="4875" y="1031"/>
                </a:cxn>
                <a:cxn ang="0">
                  <a:pos x="4801" y="1072"/>
                </a:cxn>
                <a:cxn ang="0">
                  <a:pos x="4722" y="1109"/>
                </a:cxn>
                <a:cxn ang="0">
                  <a:pos x="4637" y="1140"/>
                </a:cxn>
                <a:cxn ang="0">
                  <a:pos x="4549" y="1166"/>
                </a:cxn>
                <a:cxn ang="0">
                  <a:pos x="4456" y="1187"/>
                </a:cxn>
                <a:cxn ang="0">
                  <a:pos x="4358" y="1199"/>
                </a:cxn>
                <a:cxn ang="0">
                  <a:pos x="4254" y="1206"/>
                </a:cxn>
                <a:cxn ang="0">
                  <a:pos x="4147" y="1204"/>
                </a:cxn>
                <a:cxn ang="0">
                  <a:pos x="4035" y="1193"/>
                </a:cxn>
                <a:cxn ang="0">
                  <a:pos x="3917" y="1174"/>
                </a:cxn>
                <a:cxn ang="0">
                  <a:pos x="3793" y="1143"/>
                </a:cxn>
                <a:cxn ang="0">
                  <a:pos x="3666" y="1101"/>
                </a:cxn>
                <a:cxn ang="0">
                  <a:pos x="3534" y="1049"/>
                </a:cxn>
                <a:cxn ang="0">
                  <a:pos x="3396" y="983"/>
                </a:cxn>
                <a:cxn ang="0">
                  <a:pos x="3253" y="906"/>
                </a:cxn>
                <a:cxn ang="0">
                  <a:pos x="3180" y="862"/>
                </a:cxn>
                <a:cxn ang="0">
                  <a:pos x="2892" y="689"/>
                </a:cxn>
                <a:cxn ang="0">
                  <a:pos x="2624" y="537"/>
                </a:cxn>
                <a:cxn ang="0">
                  <a:pos x="2372" y="407"/>
                </a:cxn>
                <a:cxn ang="0">
                  <a:pos x="2136" y="295"/>
                </a:cxn>
                <a:cxn ang="0">
                  <a:pos x="1913" y="203"/>
                </a:cxn>
                <a:cxn ang="0">
                  <a:pos x="1702" y="129"/>
                </a:cxn>
                <a:cxn ang="0">
                  <a:pos x="1504" y="72"/>
                </a:cxn>
                <a:cxn ang="0">
                  <a:pos x="1315" y="32"/>
                </a:cxn>
                <a:cxn ang="0">
                  <a:pos x="1136" y="9"/>
                </a:cxn>
                <a:cxn ang="0">
                  <a:pos x="962" y="0"/>
                </a:cxn>
                <a:cxn ang="0">
                  <a:pos x="796" y="6"/>
                </a:cxn>
                <a:cxn ang="0">
                  <a:pos x="633" y="26"/>
                </a:cxn>
                <a:cxn ang="0">
                  <a:pos x="474" y="58"/>
                </a:cxn>
                <a:cxn ang="0">
                  <a:pos x="315" y="101"/>
                </a:cxn>
                <a:cxn ang="0">
                  <a:pos x="158" y="158"/>
                </a:cxn>
                <a:cxn ang="0">
                  <a:pos x="0" y="224"/>
                </a:cxn>
              </a:cxnLst>
              <a:rect l="0" t="0" r="r" b="b"/>
              <a:pathLst>
                <a:path w="5457" h="1206">
                  <a:moveTo>
                    <a:pt x="5457" y="426"/>
                  </a:moveTo>
                  <a:lnTo>
                    <a:pt x="5457" y="426"/>
                  </a:lnTo>
                  <a:lnTo>
                    <a:pt x="5450" y="442"/>
                  </a:lnTo>
                  <a:lnTo>
                    <a:pt x="5425" y="484"/>
                  </a:lnTo>
                  <a:lnTo>
                    <a:pt x="5405" y="515"/>
                  </a:lnTo>
                  <a:lnTo>
                    <a:pt x="5383" y="550"/>
                  </a:lnTo>
                  <a:lnTo>
                    <a:pt x="5355" y="589"/>
                  </a:lnTo>
                  <a:lnTo>
                    <a:pt x="5323" y="631"/>
                  </a:lnTo>
                  <a:lnTo>
                    <a:pt x="5287" y="676"/>
                  </a:lnTo>
                  <a:lnTo>
                    <a:pt x="5247" y="725"/>
                  </a:lnTo>
                  <a:lnTo>
                    <a:pt x="5203" y="773"/>
                  </a:lnTo>
                  <a:lnTo>
                    <a:pt x="5153" y="822"/>
                  </a:lnTo>
                  <a:lnTo>
                    <a:pt x="5100" y="872"/>
                  </a:lnTo>
                  <a:lnTo>
                    <a:pt x="5071" y="896"/>
                  </a:lnTo>
                  <a:lnTo>
                    <a:pt x="5041" y="918"/>
                  </a:lnTo>
                  <a:lnTo>
                    <a:pt x="5010" y="943"/>
                  </a:lnTo>
                  <a:lnTo>
                    <a:pt x="4978" y="965"/>
                  </a:lnTo>
                  <a:lnTo>
                    <a:pt x="4944" y="988"/>
                  </a:lnTo>
                  <a:lnTo>
                    <a:pt x="4911" y="1011"/>
                  </a:lnTo>
                  <a:lnTo>
                    <a:pt x="4875" y="1031"/>
                  </a:lnTo>
                  <a:lnTo>
                    <a:pt x="4839" y="1052"/>
                  </a:lnTo>
                  <a:lnTo>
                    <a:pt x="4801" y="1072"/>
                  </a:lnTo>
                  <a:lnTo>
                    <a:pt x="4762" y="1091"/>
                  </a:lnTo>
                  <a:lnTo>
                    <a:pt x="4722" y="1109"/>
                  </a:lnTo>
                  <a:lnTo>
                    <a:pt x="4681" y="1125"/>
                  </a:lnTo>
                  <a:lnTo>
                    <a:pt x="4637" y="1140"/>
                  </a:lnTo>
                  <a:lnTo>
                    <a:pt x="4594" y="1154"/>
                  </a:lnTo>
                  <a:lnTo>
                    <a:pt x="4549" y="1166"/>
                  </a:lnTo>
                  <a:lnTo>
                    <a:pt x="4503" y="1177"/>
                  </a:lnTo>
                  <a:lnTo>
                    <a:pt x="4456" y="1187"/>
                  </a:lnTo>
                  <a:lnTo>
                    <a:pt x="4407" y="1195"/>
                  </a:lnTo>
                  <a:lnTo>
                    <a:pt x="4358" y="1199"/>
                  </a:lnTo>
                  <a:lnTo>
                    <a:pt x="4307" y="1204"/>
                  </a:lnTo>
                  <a:lnTo>
                    <a:pt x="4254" y="1206"/>
                  </a:lnTo>
                  <a:lnTo>
                    <a:pt x="4202" y="1206"/>
                  </a:lnTo>
                  <a:lnTo>
                    <a:pt x="4147" y="1204"/>
                  </a:lnTo>
                  <a:lnTo>
                    <a:pt x="4092" y="1199"/>
                  </a:lnTo>
                  <a:lnTo>
                    <a:pt x="4035" y="1193"/>
                  </a:lnTo>
                  <a:lnTo>
                    <a:pt x="3977" y="1185"/>
                  </a:lnTo>
                  <a:lnTo>
                    <a:pt x="3917" y="1174"/>
                  </a:lnTo>
                  <a:lnTo>
                    <a:pt x="3856" y="1159"/>
                  </a:lnTo>
                  <a:lnTo>
                    <a:pt x="3793" y="1143"/>
                  </a:lnTo>
                  <a:lnTo>
                    <a:pt x="3731" y="1124"/>
                  </a:lnTo>
                  <a:lnTo>
                    <a:pt x="3666" y="1101"/>
                  </a:lnTo>
                  <a:lnTo>
                    <a:pt x="3600" y="1077"/>
                  </a:lnTo>
                  <a:lnTo>
                    <a:pt x="3534" y="1049"/>
                  </a:lnTo>
                  <a:lnTo>
                    <a:pt x="3466" y="1017"/>
                  </a:lnTo>
                  <a:lnTo>
                    <a:pt x="3396" y="983"/>
                  </a:lnTo>
                  <a:lnTo>
                    <a:pt x="3325" y="946"/>
                  </a:lnTo>
                  <a:lnTo>
                    <a:pt x="3253" y="906"/>
                  </a:lnTo>
                  <a:lnTo>
                    <a:pt x="3180" y="862"/>
                  </a:lnTo>
                  <a:lnTo>
                    <a:pt x="3180" y="862"/>
                  </a:lnTo>
                  <a:lnTo>
                    <a:pt x="3034" y="772"/>
                  </a:lnTo>
                  <a:lnTo>
                    <a:pt x="2892" y="689"/>
                  </a:lnTo>
                  <a:lnTo>
                    <a:pt x="2756" y="610"/>
                  </a:lnTo>
                  <a:lnTo>
                    <a:pt x="2624" y="537"/>
                  </a:lnTo>
                  <a:lnTo>
                    <a:pt x="2497" y="470"/>
                  </a:lnTo>
                  <a:lnTo>
                    <a:pt x="2372" y="407"/>
                  </a:lnTo>
                  <a:lnTo>
                    <a:pt x="2252" y="348"/>
                  </a:lnTo>
                  <a:lnTo>
                    <a:pt x="2136" y="295"/>
                  </a:lnTo>
                  <a:lnTo>
                    <a:pt x="2023" y="247"/>
                  </a:lnTo>
                  <a:lnTo>
                    <a:pt x="1913" y="203"/>
                  </a:lnTo>
                  <a:lnTo>
                    <a:pt x="1806" y="164"/>
                  </a:lnTo>
                  <a:lnTo>
                    <a:pt x="1702" y="129"/>
                  </a:lnTo>
                  <a:lnTo>
                    <a:pt x="1602" y="98"/>
                  </a:lnTo>
                  <a:lnTo>
                    <a:pt x="1504" y="72"/>
                  </a:lnTo>
                  <a:lnTo>
                    <a:pt x="1409" y="51"/>
                  </a:lnTo>
                  <a:lnTo>
                    <a:pt x="1315" y="32"/>
                  </a:lnTo>
                  <a:lnTo>
                    <a:pt x="1225" y="19"/>
                  </a:lnTo>
                  <a:lnTo>
                    <a:pt x="1136" y="9"/>
                  </a:lnTo>
                  <a:lnTo>
                    <a:pt x="1048" y="3"/>
                  </a:lnTo>
                  <a:lnTo>
                    <a:pt x="962" y="0"/>
                  </a:lnTo>
                  <a:lnTo>
                    <a:pt x="879" y="1"/>
                  </a:lnTo>
                  <a:lnTo>
                    <a:pt x="796" y="6"/>
                  </a:lnTo>
                  <a:lnTo>
                    <a:pt x="714" y="14"/>
                  </a:lnTo>
                  <a:lnTo>
                    <a:pt x="633" y="26"/>
                  </a:lnTo>
                  <a:lnTo>
                    <a:pt x="553" y="40"/>
                  </a:lnTo>
                  <a:lnTo>
                    <a:pt x="474" y="58"/>
                  </a:lnTo>
                  <a:lnTo>
                    <a:pt x="394" y="79"/>
                  </a:lnTo>
                  <a:lnTo>
                    <a:pt x="315" y="101"/>
                  </a:lnTo>
                  <a:lnTo>
                    <a:pt x="238" y="129"/>
                  </a:lnTo>
                  <a:lnTo>
                    <a:pt x="158" y="158"/>
                  </a:lnTo>
                  <a:lnTo>
                    <a:pt x="79" y="190"/>
                  </a:lnTo>
                  <a:lnTo>
                    <a:pt x="0" y="22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761939" name="Freeform 83"/>
            <p:cNvSpPr>
              <a:spLocks/>
            </p:cNvSpPr>
            <p:nvPr/>
          </p:nvSpPr>
          <p:spPr bwMode="auto">
            <a:xfrm>
              <a:off x="752" y="1144"/>
              <a:ext cx="5459" cy="573"/>
            </a:xfrm>
            <a:custGeom>
              <a:avLst/>
              <a:gdLst/>
              <a:ahLst/>
              <a:cxnLst>
                <a:cxn ang="0">
                  <a:pos x="5459" y="335"/>
                </a:cxn>
                <a:cxn ang="0">
                  <a:pos x="5427" y="395"/>
                </a:cxn>
                <a:cxn ang="0">
                  <a:pos x="5385" y="461"/>
                </a:cxn>
                <a:cxn ang="0">
                  <a:pos x="5328" y="545"/>
                </a:cxn>
                <a:cxn ang="0">
                  <a:pos x="5253" y="639"/>
                </a:cxn>
                <a:cxn ang="0">
                  <a:pos x="5160" y="739"/>
                </a:cxn>
                <a:cxn ang="0">
                  <a:pos x="5080" y="815"/>
                </a:cxn>
                <a:cxn ang="0">
                  <a:pos x="5019" y="863"/>
                </a:cxn>
                <a:cxn ang="0">
                  <a:pos x="4955" y="912"/>
                </a:cxn>
                <a:cxn ang="0">
                  <a:pos x="4885" y="957"/>
                </a:cxn>
                <a:cxn ang="0">
                  <a:pos x="4812" y="999"/>
                </a:cxn>
                <a:cxn ang="0">
                  <a:pos x="4734" y="1036"/>
                </a:cxn>
                <a:cxn ang="0">
                  <a:pos x="4651" y="1070"/>
                </a:cxn>
                <a:cxn ang="0">
                  <a:pos x="4562" y="1098"/>
                </a:cxn>
                <a:cxn ang="0">
                  <a:pos x="4469" y="1120"/>
                </a:cxn>
                <a:cxn ang="0">
                  <a:pos x="4372" y="1136"/>
                </a:cxn>
                <a:cxn ang="0">
                  <a:pos x="4268" y="1144"/>
                </a:cxn>
                <a:cxn ang="0">
                  <a:pos x="4161" y="1144"/>
                </a:cxn>
                <a:cxn ang="0">
                  <a:pos x="4047" y="1136"/>
                </a:cxn>
                <a:cxn ang="0">
                  <a:pos x="3929" y="1119"/>
                </a:cxn>
                <a:cxn ang="0">
                  <a:pos x="3807" y="1090"/>
                </a:cxn>
                <a:cxn ang="0">
                  <a:pos x="3677" y="1051"/>
                </a:cxn>
                <a:cxn ang="0">
                  <a:pos x="3544" y="1001"/>
                </a:cxn>
                <a:cxn ang="0">
                  <a:pos x="3405" y="938"/>
                </a:cxn>
                <a:cxn ang="0">
                  <a:pos x="3261" y="862"/>
                </a:cxn>
                <a:cxn ang="0">
                  <a:pos x="3187" y="820"/>
                </a:cxn>
                <a:cxn ang="0">
                  <a:pos x="2899" y="652"/>
                </a:cxn>
                <a:cxn ang="0">
                  <a:pos x="2628" y="505"/>
                </a:cxn>
                <a:cxn ang="0">
                  <a:pos x="2374" y="379"/>
                </a:cxn>
                <a:cxn ang="0">
                  <a:pos x="2135" y="273"/>
                </a:cxn>
                <a:cxn ang="0">
                  <a:pos x="1911" y="184"/>
                </a:cxn>
                <a:cxn ang="0">
                  <a:pos x="1700" y="114"/>
                </a:cxn>
                <a:cxn ang="0">
                  <a:pos x="1500" y="61"/>
                </a:cxn>
                <a:cxn ang="0">
                  <a:pos x="1312" y="25"/>
                </a:cxn>
                <a:cxn ang="0">
                  <a:pos x="1131" y="4"/>
                </a:cxn>
                <a:cxn ang="0">
                  <a:pos x="958" y="0"/>
                </a:cxn>
                <a:cxn ang="0">
                  <a:pos x="791" y="8"/>
                </a:cxn>
                <a:cxn ang="0">
                  <a:pos x="628" y="32"/>
                </a:cxn>
                <a:cxn ang="0">
                  <a:pos x="470" y="67"/>
                </a:cxn>
                <a:cxn ang="0">
                  <a:pos x="313" y="114"/>
                </a:cxn>
                <a:cxn ang="0">
                  <a:pos x="156" y="174"/>
                </a:cxn>
                <a:cxn ang="0">
                  <a:pos x="0" y="243"/>
                </a:cxn>
              </a:cxnLst>
              <a:rect l="0" t="0" r="r" b="b"/>
              <a:pathLst>
                <a:path w="5459" h="1144">
                  <a:moveTo>
                    <a:pt x="5459" y="335"/>
                  </a:moveTo>
                  <a:lnTo>
                    <a:pt x="5459" y="335"/>
                  </a:lnTo>
                  <a:lnTo>
                    <a:pt x="5450" y="352"/>
                  </a:lnTo>
                  <a:lnTo>
                    <a:pt x="5427" y="395"/>
                  </a:lnTo>
                  <a:lnTo>
                    <a:pt x="5409" y="426"/>
                  </a:lnTo>
                  <a:lnTo>
                    <a:pt x="5385" y="461"/>
                  </a:lnTo>
                  <a:lnTo>
                    <a:pt x="5359" y="502"/>
                  </a:lnTo>
                  <a:lnTo>
                    <a:pt x="5328" y="545"/>
                  </a:lnTo>
                  <a:lnTo>
                    <a:pt x="5292" y="591"/>
                  </a:lnTo>
                  <a:lnTo>
                    <a:pt x="5253" y="639"/>
                  </a:lnTo>
                  <a:lnTo>
                    <a:pt x="5209" y="689"/>
                  </a:lnTo>
                  <a:lnTo>
                    <a:pt x="5160" y="739"/>
                  </a:lnTo>
                  <a:lnTo>
                    <a:pt x="5108" y="791"/>
                  </a:lnTo>
                  <a:lnTo>
                    <a:pt x="5080" y="815"/>
                  </a:lnTo>
                  <a:lnTo>
                    <a:pt x="5049" y="839"/>
                  </a:lnTo>
                  <a:lnTo>
                    <a:pt x="5019" y="863"/>
                  </a:lnTo>
                  <a:lnTo>
                    <a:pt x="4988" y="888"/>
                  </a:lnTo>
                  <a:lnTo>
                    <a:pt x="4955" y="912"/>
                  </a:lnTo>
                  <a:lnTo>
                    <a:pt x="4921" y="935"/>
                  </a:lnTo>
                  <a:lnTo>
                    <a:pt x="4885" y="957"/>
                  </a:lnTo>
                  <a:lnTo>
                    <a:pt x="4849" y="978"/>
                  </a:lnTo>
                  <a:lnTo>
                    <a:pt x="4812" y="999"/>
                  </a:lnTo>
                  <a:lnTo>
                    <a:pt x="4773" y="1018"/>
                  </a:lnTo>
                  <a:lnTo>
                    <a:pt x="4734" y="1036"/>
                  </a:lnTo>
                  <a:lnTo>
                    <a:pt x="4692" y="1054"/>
                  </a:lnTo>
                  <a:lnTo>
                    <a:pt x="4651" y="1070"/>
                  </a:lnTo>
                  <a:lnTo>
                    <a:pt x="4606" y="1085"/>
                  </a:lnTo>
                  <a:lnTo>
                    <a:pt x="4562" y="1098"/>
                  </a:lnTo>
                  <a:lnTo>
                    <a:pt x="4516" y="1111"/>
                  </a:lnTo>
                  <a:lnTo>
                    <a:pt x="4469" y="1120"/>
                  </a:lnTo>
                  <a:lnTo>
                    <a:pt x="4420" y="1128"/>
                  </a:lnTo>
                  <a:lnTo>
                    <a:pt x="4372" y="1136"/>
                  </a:lnTo>
                  <a:lnTo>
                    <a:pt x="4320" y="1141"/>
                  </a:lnTo>
                  <a:lnTo>
                    <a:pt x="4268" y="1144"/>
                  </a:lnTo>
                  <a:lnTo>
                    <a:pt x="4215" y="1144"/>
                  </a:lnTo>
                  <a:lnTo>
                    <a:pt x="4161" y="1144"/>
                  </a:lnTo>
                  <a:lnTo>
                    <a:pt x="4105" y="1141"/>
                  </a:lnTo>
                  <a:lnTo>
                    <a:pt x="4047" y="1136"/>
                  </a:lnTo>
                  <a:lnTo>
                    <a:pt x="3988" y="1128"/>
                  </a:lnTo>
                  <a:lnTo>
                    <a:pt x="3929" y="1119"/>
                  </a:lnTo>
                  <a:lnTo>
                    <a:pt x="3869" y="1106"/>
                  </a:lnTo>
                  <a:lnTo>
                    <a:pt x="3807" y="1090"/>
                  </a:lnTo>
                  <a:lnTo>
                    <a:pt x="3743" y="1072"/>
                  </a:lnTo>
                  <a:lnTo>
                    <a:pt x="3677" y="1051"/>
                  </a:lnTo>
                  <a:lnTo>
                    <a:pt x="3612" y="1027"/>
                  </a:lnTo>
                  <a:lnTo>
                    <a:pt x="3544" y="1001"/>
                  </a:lnTo>
                  <a:lnTo>
                    <a:pt x="3476" y="970"/>
                  </a:lnTo>
                  <a:lnTo>
                    <a:pt x="3405" y="938"/>
                  </a:lnTo>
                  <a:lnTo>
                    <a:pt x="3335" y="902"/>
                  </a:lnTo>
                  <a:lnTo>
                    <a:pt x="3261" y="862"/>
                  </a:lnTo>
                  <a:lnTo>
                    <a:pt x="3187" y="820"/>
                  </a:lnTo>
                  <a:lnTo>
                    <a:pt x="3187" y="820"/>
                  </a:lnTo>
                  <a:lnTo>
                    <a:pt x="3040" y="733"/>
                  </a:lnTo>
                  <a:lnTo>
                    <a:pt x="2899" y="652"/>
                  </a:lnTo>
                  <a:lnTo>
                    <a:pt x="2761" y="576"/>
                  </a:lnTo>
                  <a:lnTo>
                    <a:pt x="2628" y="505"/>
                  </a:lnTo>
                  <a:lnTo>
                    <a:pt x="2499" y="439"/>
                  </a:lnTo>
                  <a:lnTo>
                    <a:pt x="2374" y="379"/>
                  </a:lnTo>
                  <a:lnTo>
                    <a:pt x="2253" y="323"/>
                  </a:lnTo>
                  <a:lnTo>
                    <a:pt x="2135" y="273"/>
                  </a:lnTo>
                  <a:lnTo>
                    <a:pt x="2022" y="226"/>
                  </a:lnTo>
                  <a:lnTo>
                    <a:pt x="1911" y="184"/>
                  </a:lnTo>
                  <a:lnTo>
                    <a:pt x="1804" y="147"/>
                  </a:lnTo>
                  <a:lnTo>
                    <a:pt x="1700" y="114"/>
                  </a:lnTo>
                  <a:lnTo>
                    <a:pt x="1599" y="85"/>
                  </a:lnTo>
                  <a:lnTo>
                    <a:pt x="1500" y="61"/>
                  </a:lnTo>
                  <a:lnTo>
                    <a:pt x="1405" y="40"/>
                  </a:lnTo>
                  <a:lnTo>
                    <a:pt x="1312" y="25"/>
                  </a:lnTo>
                  <a:lnTo>
                    <a:pt x="1220" y="13"/>
                  </a:lnTo>
                  <a:lnTo>
                    <a:pt x="1131" y="4"/>
                  </a:lnTo>
                  <a:lnTo>
                    <a:pt x="1044" y="0"/>
                  </a:lnTo>
                  <a:lnTo>
                    <a:pt x="958" y="0"/>
                  </a:lnTo>
                  <a:lnTo>
                    <a:pt x="874" y="1"/>
                  </a:lnTo>
                  <a:lnTo>
                    <a:pt x="791" y="8"/>
                  </a:lnTo>
                  <a:lnTo>
                    <a:pt x="709" y="17"/>
                  </a:lnTo>
                  <a:lnTo>
                    <a:pt x="628" y="32"/>
                  </a:lnTo>
                  <a:lnTo>
                    <a:pt x="549" y="48"/>
                  </a:lnTo>
                  <a:lnTo>
                    <a:pt x="470" y="67"/>
                  </a:lnTo>
                  <a:lnTo>
                    <a:pt x="391" y="88"/>
                  </a:lnTo>
                  <a:lnTo>
                    <a:pt x="313" y="114"/>
                  </a:lnTo>
                  <a:lnTo>
                    <a:pt x="234" y="143"/>
                  </a:lnTo>
                  <a:lnTo>
                    <a:pt x="156" y="174"/>
                  </a:lnTo>
                  <a:lnTo>
                    <a:pt x="77" y="208"/>
                  </a:lnTo>
                  <a:lnTo>
                    <a:pt x="0" y="243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761940" name="Freeform 84"/>
            <p:cNvSpPr>
              <a:spLocks/>
            </p:cNvSpPr>
            <p:nvPr/>
          </p:nvSpPr>
          <p:spPr bwMode="auto">
            <a:xfrm>
              <a:off x="778" y="1160"/>
              <a:ext cx="5461" cy="544"/>
            </a:xfrm>
            <a:custGeom>
              <a:avLst/>
              <a:gdLst/>
              <a:ahLst/>
              <a:cxnLst>
                <a:cxn ang="0">
                  <a:pos x="5461" y="247"/>
                </a:cxn>
                <a:cxn ang="0">
                  <a:pos x="5429" y="308"/>
                </a:cxn>
                <a:cxn ang="0">
                  <a:pos x="5390" y="376"/>
                </a:cxn>
                <a:cxn ang="0">
                  <a:pos x="5333" y="460"/>
                </a:cxn>
                <a:cxn ang="0">
                  <a:pos x="5259" y="557"/>
                </a:cxn>
                <a:cxn ang="0">
                  <a:pos x="5168" y="659"/>
                </a:cxn>
                <a:cxn ang="0">
                  <a:pos x="5088" y="736"/>
                </a:cxn>
                <a:cxn ang="0">
                  <a:pos x="5029" y="788"/>
                </a:cxn>
                <a:cxn ang="0">
                  <a:pos x="4965" y="836"/>
                </a:cxn>
                <a:cxn ang="0">
                  <a:pos x="4897" y="883"/>
                </a:cxn>
                <a:cxn ang="0">
                  <a:pos x="4823" y="927"/>
                </a:cxn>
                <a:cxn ang="0">
                  <a:pos x="4746" y="965"/>
                </a:cxn>
                <a:cxn ang="0">
                  <a:pos x="4662" y="1001"/>
                </a:cxn>
                <a:cxn ang="0">
                  <a:pos x="4575" y="1032"/>
                </a:cxn>
                <a:cxn ang="0">
                  <a:pos x="4483" y="1056"/>
                </a:cxn>
                <a:cxn ang="0">
                  <a:pos x="4385" y="1074"/>
                </a:cxn>
                <a:cxn ang="0">
                  <a:pos x="4282" y="1083"/>
                </a:cxn>
                <a:cxn ang="0">
                  <a:pos x="4175" y="1087"/>
                </a:cxn>
                <a:cxn ang="0">
                  <a:pos x="4061" y="1080"/>
                </a:cxn>
                <a:cxn ang="0">
                  <a:pos x="3943" y="1064"/>
                </a:cxn>
                <a:cxn ang="0">
                  <a:pos x="3819" y="1038"/>
                </a:cxn>
                <a:cxn ang="0">
                  <a:pos x="3690" y="1003"/>
                </a:cxn>
                <a:cxn ang="0">
                  <a:pos x="3556" y="954"/>
                </a:cxn>
                <a:cxn ang="0">
                  <a:pos x="3417" y="894"/>
                </a:cxn>
                <a:cxn ang="0">
                  <a:pos x="3271" y="820"/>
                </a:cxn>
                <a:cxn ang="0">
                  <a:pos x="3196" y="780"/>
                </a:cxn>
                <a:cxn ang="0">
                  <a:pos x="2904" y="617"/>
                </a:cxn>
                <a:cxn ang="0">
                  <a:pos x="2632" y="475"/>
                </a:cxn>
                <a:cxn ang="0">
                  <a:pos x="2377" y="354"/>
                </a:cxn>
                <a:cxn ang="0">
                  <a:pos x="2137" y="250"/>
                </a:cxn>
                <a:cxn ang="0">
                  <a:pos x="1912" y="166"/>
                </a:cxn>
                <a:cxn ang="0">
                  <a:pos x="1699" y="100"/>
                </a:cxn>
                <a:cxn ang="0">
                  <a:pos x="1499" y="52"/>
                </a:cxn>
                <a:cxn ang="0">
                  <a:pos x="1309" y="19"/>
                </a:cxn>
                <a:cxn ang="0">
                  <a:pos x="1129" y="2"/>
                </a:cxn>
                <a:cxn ang="0">
                  <a:pos x="955" y="0"/>
                </a:cxn>
                <a:cxn ang="0">
                  <a:pos x="789" y="13"/>
                </a:cxn>
                <a:cxn ang="0">
                  <a:pos x="626" y="39"/>
                </a:cxn>
                <a:cxn ang="0">
                  <a:pos x="468" y="77"/>
                </a:cxn>
                <a:cxn ang="0">
                  <a:pos x="312" y="129"/>
                </a:cxn>
                <a:cxn ang="0">
                  <a:pos x="157" y="192"/>
                </a:cxn>
                <a:cxn ang="0">
                  <a:pos x="0" y="266"/>
                </a:cxn>
              </a:cxnLst>
              <a:rect l="0" t="0" r="r" b="b"/>
              <a:pathLst>
                <a:path w="5461" h="1087">
                  <a:moveTo>
                    <a:pt x="5461" y="247"/>
                  </a:moveTo>
                  <a:lnTo>
                    <a:pt x="5461" y="247"/>
                  </a:lnTo>
                  <a:lnTo>
                    <a:pt x="5452" y="263"/>
                  </a:lnTo>
                  <a:lnTo>
                    <a:pt x="5429" y="308"/>
                  </a:lnTo>
                  <a:lnTo>
                    <a:pt x="5411" y="339"/>
                  </a:lnTo>
                  <a:lnTo>
                    <a:pt x="5390" y="376"/>
                  </a:lnTo>
                  <a:lnTo>
                    <a:pt x="5363" y="417"/>
                  </a:lnTo>
                  <a:lnTo>
                    <a:pt x="5333" y="460"/>
                  </a:lnTo>
                  <a:lnTo>
                    <a:pt x="5298" y="507"/>
                  </a:lnTo>
                  <a:lnTo>
                    <a:pt x="5259" y="557"/>
                  </a:lnTo>
                  <a:lnTo>
                    <a:pt x="5216" y="607"/>
                  </a:lnTo>
                  <a:lnTo>
                    <a:pt x="5168" y="659"/>
                  </a:lnTo>
                  <a:lnTo>
                    <a:pt x="5116" y="710"/>
                  </a:lnTo>
                  <a:lnTo>
                    <a:pt x="5088" y="736"/>
                  </a:lnTo>
                  <a:lnTo>
                    <a:pt x="5059" y="762"/>
                  </a:lnTo>
                  <a:lnTo>
                    <a:pt x="5029" y="788"/>
                  </a:lnTo>
                  <a:lnTo>
                    <a:pt x="4998" y="812"/>
                  </a:lnTo>
                  <a:lnTo>
                    <a:pt x="4965" y="836"/>
                  </a:lnTo>
                  <a:lnTo>
                    <a:pt x="4932" y="859"/>
                  </a:lnTo>
                  <a:lnTo>
                    <a:pt x="4897" y="883"/>
                  </a:lnTo>
                  <a:lnTo>
                    <a:pt x="4861" y="904"/>
                  </a:lnTo>
                  <a:lnTo>
                    <a:pt x="4823" y="927"/>
                  </a:lnTo>
                  <a:lnTo>
                    <a:pt x="4786" y="946"/>
                  </a:lnTo>
                  <a:lnTo>
                    <a:pt x="4746" y="965"/>
                  </a:lnTo>
                  <a:lnTo>
                    <a:pt x="4705" y="985"/>
                  </a:lnTo>
                  <a:lnTo>
                    <a:pt x="4662" y="1001"/>
                  </a:lnTo>
                  <a:lnTo>
                    <a:pt x="4619" y="1017"/>
                  </a:lnTo>
                  <a:lnTo>
                    <a:pt x="4575" y="1032"/>
                  </a:lnTo>
                  <a:lnTo>
                    <a:pt x="4529" y="1045"/>
                  </a:lnTo>
                  <a:lnTo>
                    <a:pt x="4483" y="1056"/>
                  </a:lnTo>
                  <a:lnTo>
                    <a:pt x="4435" y="1066"/>
                  </a:lnTo>
                  <a:lnTo>
                    <a:pt x="4385" y="1074"/>
                  </a:lnTo>
                  <a:lnTo>
                    <a:pt x="4335" y="1080"/>
                  </a:lnTo>
                  <a:lnTo>
                    <a:pt x="4282" y="1083"/>
                  </a:lnTo>
                  <a:lnTo>
                    <a:pt x="4229" y="1087"/>
                  </a:lnTo>
                  <a:lnTo>
                    <a:pt x="4175" y="1087"/>
                  </a:lnTo>
                  <a:lnTo>
                    <a:pt x="4118" y="1083"/>
                  </a:lnTo>
                  <a:lnTo>
                    <a:pt x="4061" y="1080"/>
                  </a:lnTo>
                  <a:lnTo>
                    <a:pt x="4003" y="1074"/>
                  </a:lnTo>
                  <a:lnTo>
                    <a:pt x="3943" y="1064"/>
                  </a:lnTo>
                  <a:lnTo>
                    <a:pt x="3882" y="1053"/>
                  </a:lnTo>
                  <a:lnTo>
                    <a:pt x="3819" y="1038"/>
                  </a:lnTo>
                  <a:lnTo>
                    <a:pt x="3756" y="1022"/>
                  </a:lnTo>
                  <a:lnTo>
                    <a:pt x="3690" y="1003"/>
                  </a:lnTo>
                  <a:lnTo>
                    <a:pt x="3624" y="980"/>
                  </a:lnTo>
                  <a:lnTo>
                    <a:pt x="3556" y="954"/>
                  </a:lnTo>
                  <a:lnTo>
                    <a:pt x="3488" y="925"/>
                  </a:lnTo>
                  <a:lnTo>
                    <a:pt x="3417" y="894"/>
                  </a:lnTo>
                  <a:lnTo>
                    <a:pt x="3345" y="859"/>
                  </a:lnTo>
                  <a:lnTo>
                    <a:pt x="3271" y="820"/>
                  </a:lnTo>
                  <a:lnTo>
                    <a:pt x="3196" y="780"/>
                  </a:lnTo>
                  <a:lnTo>
                    <a:pt x="3196" y="780"/>
                  </a:lnTo>
                  <a:lnTo>
                    <a:pt x="3049" y="696"/>
                  </a:lnTo>
                  <a:lnTo>
                    <a:pt x="2904" y="617"/>
                  </a:lnTo>
                  <a:lnTo>
                    <a:pt x="2766" y="542"/>
                  </a:lnTo>
                  <a:lnTo>
                    <a:pt x="2632" y="475"/>
                  </a:lnTo>
                  <a:lnTo>
                    <a:pt x="2502" y="412"/>
                  </a:lnTo>
                  <a:lnTo>
                    <a:pt x="2377" y="354"/>
                  </a:lnTo>
                  <a:lnTo>
                    <a:pt x="2255" y="299"/>
                  </a:lnTo>
                  <a:lnTo>
                    <a:pt x="2137" y="250"/>
                  </a:lnTo>
                  <a:lnTo>
                    <a:pt x="2021" y="207"/>
                  </a:lnTo>
                  <a:lnTo>
                    <a:pt x="1912" y="166"/>
                  </a:lnTo>
                  <a:lnTo>
                    <a:pt x="1803" y="131"/>
                  </a:lnTo>
                  <a:lnTo>
                    <a:pt x="1699" y="100"/>
                  </a:lnTo>
                  <a:lnTo>
                    <a:pt x="1598" y="74"/>
                  </a:lnTo>
                  <a:lnTo>
                    <a:pt x="1499" y="52"/>
                  </a:lnTo>
                  <a:lnTo>
                    <a:pt x="1402" y="34"/>
                  </a:lnTo>
                  <a:lnTo>
                    <a:pt x="1309" y="19"/>
                  </a:lnTo>
                  <a:lnTo>
                    <a:pt x="1218" y="8"/>
                  </a:lnTo>
                  <a:lnTo>
                    <a:pt x="1129" y="2"/>
                  </a:lnTo>
                  <a:lnTo>
                    <a:pt x="1041" y="0"/>
                  </a:lnTo>
                  <a:lnTo>
                    <a:pt x="955" y="0"/>
                  </a:lnTo>
                  <a:lnTo>
                    <a:pt x="872" y="5"/>
                  </a:lnTo>
                  <a:lnTo>
                    <a:pt x="789" y="13"/>
                  </a:lnTo>
                  <a:lnTo>
                    <a:pt x="707" y="24"/>
                  </a:lnTo>
                  <a:lnTo>
                    <a:pt x="626" y="39"/>
                  </a:lnTo>
                  <a:lnTo>
                    <a:pt x="547" y="56"/>
                  </a:lnTo>
                  <a:lnTo>
                    <a:pt x="468" y="77"/>
                  </a:lnTo>
                  <a:lnTo>
                    <a:pt x="390" y="102"/>
                  </a:lnTo>
                  <a:lnTo>
                    <a:pt x="312" y="129"/>
                  </a:lnTo>
                  <a:lnTo>
                    <a:pt x="235" y="160"/>
                  </a:lnTo>
                  <a:lnTo>
                    <a:pt x="157" y="192"/>
                  </a:lnTo>
                  <a:lnTo>
                    <a:pt x="78" y="228"/>
                  </a:lnTo>
                  <a:lnTo>
                    <a:pt x="0" y="26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761941" name="Freeform 85"/>
            <p:cNvSpPr>
              <a:spLocks/>
            </p:cNvSpPr>
            <p:nvPr/>
          </p:nvSpPr>
          <p:spPr bwMode="auto">
            <a:xfrm>
              <a:off x="806" y="1176"/>
              <a:ext cx="5459" cy="514"/>
            </a:xfrm>
            <a:custGeom>
              <a:avLst/>
              <a:gdLst/>
              <a:ahLst/>
              <a:cxnLst>
                <a:cxn ang="0">
                  <a:pos x="5459" y="159"/>
                </a:cxn>
                <a:cxn ang="0">
                  <a:pos x="5428" y="221"/>
                </a:cxn>
                <a:cxn ang="0">
                  <a:pos x="5390" y="290"/>
                </a:cxn>
                <a:cxn ang="0">
                  <a:pos x="5334" y="376"/>
                </a:cxn>
                <a:cxn ang="0">
                  <a:pos x="5262" y="474"/>
                </a:cxn>
                <a:cxn ang="0">
                  <a:pos x="5173" y="579"/>
                </a:cxn>
                <a:cxn ang="0">
                  <a:pos x="5094" y="658"/>
                </a:cxn>
                <a:cxn ang="0">
                  <a:pos x="5035" y="710"/>
                </a:cxn>
                <a:cxn ang="0">
                  <a:pos x="4973" y="762"/>
                </a:cxn>
                <a:cxn ang="0">
                  <a:pos x="4905" y="809"/>
                </a:cxn>
                <a:cxn ang="0">
                  <a:pos x="4833" y="854"/>
                </a:cxn>
                <a:cxn ang="0">
                  <a:pos x="4755" y="896"/>
                </a:cxn>
                <a:cxn ang="0">
                  <a:pos x="4673" y="933"/>
                </a:cxn>
                <a:cxn ang="0">
                  <a:pos x="4586" y="965"/>
                </a:cxn>
                <a:cxn ang="0">
                  <a:pos x="4494" y="991"/>
                </a:cxn>
                <a:cxn ang="0">
                  <a:pos x="4395" y="1010"/>
                </a:cxn>
                <a:cxn ang="0">
                  <a:pos x="4294" y="1023"/>
                </a:cxn>
                <a:cxn ang="0">
                  <a:pos x="4186" y="1028"/>
                </a:cxn>
                <a:cxn ang="0">
                  <a:pos x="4072" y="1025"/>
                </a:cxn>
                <a:cxn ang="0">
                  <a:pos x="3954" y="1010"/>
                </a:cxn>
                <a:cxn ang="0">
                  <a:pos x="3830" y="988"/>
                </a:cxn>
                <a:cxn ang="0">
                  <a:pos x="3701" y="954"/>
                </a:cxn>
                <a:cxn ang="0">
                  <a:pos x="3567" y="909"/>
                </a:cxn>
                <a:cxn ang="0">
                  <a:pos x="3425" y="851"/>
                </a:cxn>
                <a:cxn ang="0">
                  <a:pos x="3279" y="779"/>
                </a:cxn>
                <a:cxn ang="0">
                  <a:pos x="3204" y="739"/>
                </a:cxn>
                <a:cxn ang="0">
                  <a:pos x="2910" y="582"/>
                </a:cxn>
                <a:cxn ang="0">
                  <a:pos x="2635" y="445"/>
                </a:cxn>
                <a:cxn ang="0">
                  <a:pos x="2377" y="327"/>
                </a:cxn>
                <a:cxn ang="0">
                  <a:pos x="2135" y="230"/>
                </a:cxn>
                <a:cxn ang="0">
                  <a:pos x="1909" y="150"/>
                </a:cxn>
                <a:cxn ang="0">
                  <a:pos x="1696" y="88"/>
                </a:cxn>
                <a:cxn ang="0">
                  <a:pos x="1495" y="43"/>
                </a:cxn>
                <a:cxn ang="0">
                  <a:pos x="1305" y="14"/>
                </a:cxn>
                <a:cxn ang="0">
                  <a:pos x="1124" y="1"/>
                </a:cxn>
                <a:cxn ang="0">
                  <a:pos x="951" y="3"/>
                </a:cxn>
                <a:cxn ang="0">
                  <a:pos x="784" y="19"/>
                </a:cxn>
                <a:cxn ang="0">
                  <a:pos x="623" y="48"/>
                </a:cxn>
                <a:cxn ang="0">
                  <a:pos x="465" y="92"/>
                </a:cxn>
                <a:cxn ang="0">
                  <a:pos x="309" y="145"/>
                </a:cxn>
                <a:cxn ang="0">
                  <a:pos x="155" y="211"/>
                </a:cxn>
                <a:cxn ang="0">
                  <a:pos x="0" y="289"/>
                </a:cxn>
              </a:cxnLst>
              <a:rect l="0" t="0" r="r" b="b"/>
              <a:pathLst>
                <a:path w="5459" h="1028">
                  <a:moveTo>
                    <a:pt x="5459" y="159"/>
                  </a:moveTo>
                  <a:lnTo>
                    <a:pt x="5459" y="159"/>
                  </a:lnTo>
                  <a:lnTo>
                    <a:pt x="5451" y="176"/>
                  </a:lnTo>
                  <a:lnTo>
                    <a:pt x="5428" y="221"/>
                  </a:lnTo>
                  <a:lnTo>
                    <a:pt x="5410" y="253"/>
                  </a:lnTo>
                  <a:lnTo>
                    <a:pt x="5390" y="290"/>
                  </a:lnTo>
                  <a:lnTo>
                    <a:pt x="5365" y="331"/>
                  </a:lnTo>
                  <a:lnTo>
                    <a:pt x="5334" y="376"/>
                  </a:lnTo>
                  <a:lnTo>
                    <a:pt x="5301" y="424"/>
                  </a:lnTo>
                  <a:lnTo>
                    <a:pt x="5262" y="474"/>
                  </a:lnTo>
                  <a:lnTo>
                    <a:pt x="5220" y="526"/>
                  </a:lnTo>
                  <a:lnTo>
                    <a:pt x="5173" y="579"/>
                  </a:lnTo>
                  <a:lnTo>
                    <a:pt x="5122" y="633"/>
                  </a:lnTo>
                  <a:lnTo>
                    <a:pt x="5094" y="658"/>
                  </a:lnTo>
                  <a:lnTo>
                    <a:pt x="5066" y="684"/>
                  </a:lnTo>
                  <a:lnTo>
                    <a:pt x="5035" y="710"/>
                  </a:lnTo>
                  <a:lnTo>
                    <a:pt x="5005" y="736"/>
                  </a:lnTo>
                  <a:lnTo>
                    <a:pt x="4973" y="762"/>
                  </a:lnTo>
                  <a:lnTo>
                    <a:pt x="4940" y="786"/>
                  </a:lnTo>
                  <a:lnTo>
                    <a:pt x="4905" y="809"/>
                  </a:lnTo>
                  <a:lnTo>
                    <a:pt x="4869" y="833"/>
                  </a:lnTo>
                  <a:lnTo>
                    <a:pt x="4833" y="854"/>
                  </a:lnTo>
                  <a:lnTo>
                    <a:pt x="4794" y="876"/>
                  </a:lnTo>
                  <a:lnTo>
                    <a:pt x="4755" y="896"/>
                  </a:lnTo>
                  <a:lnTo>
                    <a:pt x="4715" y="915"/>
                  </a:lnTo>
                  <a:lnTo>
                    <a:pt x="4673" y="933"/>
                  </a:lnTo>
                  <a:lnTo>
                    <a:pt x="4630" y="951"/>
                  </a:lnTo>
                  <a:lnTo>
                    <a:pt x="4586" y="965"/>
                  </a:lnTo>
                  <a:lnTo>
                    <a:pt x="4540" y="980"/>
                  </a:lnTo>
                  <a:lnTo>
                    <a:pt x="4494" y="991"/>
                  </a:lnTo>
                  <a:lnTo>
                    <a:pt x="4445" y="1002"/>
                  </a:lnTo>
                  <a:lnTo>
                    <a:pt x="4395" y="1010"/>
                  </a:lnTo>
                  <a:lnTo>
                    <a:pt x="4345" y="1018"/>
                  </a:lnTo>
                  <a:lnTo>
                    <a:pt x="4294" y="1023"/>
                  </a:lnTo>
                  <a:lnTo>
                    <a:pt x="4240" y="1027"/>
                  </a:lnTo>
                  <a:lnTo>
                    <a:pt x="4186" y="1028"/>
                  </a:lnTo>
                  <a:lnTo>
                    <a:pt x="4130" y="1028"/>
                  </a:lnTo>
                  <a:lnTo>
                    <a:pt x="4072" y="1025"/>
                  </a:lnTo>
                  <a:lnTo>
                    <a:pt x="4014" y="1018"/>
                  </a:lnTo>
                  <a:lnTo>
                    <a:pt x="3954" y="1010"/>
                  </a:lnTo>
                  <a:lnTo>
                    <a:pt x="3893" y="1001"/>
                  </a:lnTo>
                  <a:lnTo>
                    <a:pt x="3830" y="988"/>
                  </a:lnTo>
                  <a:lnTo>
                    <a:pt x="3766" y="972"/>
                  </a:lnTo>
                  <a:lnTo>
                    <a:pt x="3701" y="954"/>
                  </a:lnTo>
                  <a:lnTo>
                    <a:pt x="3635" y="933"/>
                  </a:lnTo>
                  <a:lnTo>
                    <a:pt x="3567" y="909"/>
                  </a:lnTo>
                  <a:lnTo>
                    <a:pt x="3496" y="881"/>
                  </a:lnTo>
                  <a:lnTo>
                    <a:pt x="3425" y="851"/>
                  </a:lnTo>
                  <a:lnTo>
                    <a:pt x="3353" y="817"/>
                  </a:lnTo>
                  <a:lnTo>
                    <a:pt x="3279" y="779"/>
                  </a:lnTo>
                  <a:lnTo>
                    <a:pt x="3204" y="739"/>
                  </a:lnTo>
                  <a:lnTo>
                    <a:pt x="3204" y="739"/>
                  </a:lnTo>
                  <a:lnTo>
                    <a:pt x="3054" y="658"/>
                  </a:lnTo>
                  <a:lnTo>
                    <a:pt x="2910" y="582"/>
                  </a:lnTo>
                  <a:lnTo>
                    <a:pt x="2770" y="511"/>
                  </a:lnTo>
                  <a:lnTo>
                    <a:pt x="2635" y="445"/>
                  </a:lnTo>
                  <a:lnTo>
                    <a:pt x="2503" y="384"/>
                  </a:lnTo>
                  <a:lnTo>
                    <a:pt x="2377" y="327"/>
                  </a:lnTo>
                  <a:lnTo>
                    <a:pt x="2254" y="277"/>
                  </a:lnTo>
                  <a:lnTo>
                    <a:pt x="2135" y="230"/>
                  </a:lnTo>
                  <a:lnTo>
                    <a:pt x="2021" y="189"/>
                  </a:lnTo>
                  <a:lnTo>
                    <a:pt x="1909" y="150"/>
                  </a:lnTo>
                  <a:lnTo>
                    <a:pt x="1800" y="117"/>
                  </a:lnTo>
                  <a:lnTo>
                    <a:pt x="1696" y="88"/>
                  </a:lnTo>
                  <a:lnTo>
                    <a:pt x="1595" y="64"/>
                  </a:lnTo>
                  <a:lnTo>
                    <a:pt x="1495" y="43"/>
                  </a:lnTo>
                  <a:lnTo>
                    <a:pt x="1399" y="27"/>
                  </a:lnTo>
                  <a:lnTo>
                    <a:pt x="1305" y="14"/>
                  </a:lnTo>
                  <a:lnTo>
                    <a:pt x="1213" y="6"/>
                  </a:lnTo>
                  <a:lnTo>
                    <a:pt x="1124" y="1"/>
                  </a:lnTo>
                  <a:lnTo>
                    <a:pt x="1037" y="0"/>
                  </a:lnTo>
                  <a:lnTo>
                    <a:pt x="951" y="3"/>
                  </a:lnTo>
                  <a:lnTo>
                    <a:pt x="867" y="9"/>
                  </a:lnTo>
                  <a:lnTo>
                    <a:pt x="784" y="19"/>
                  </a:lnTo>
                  <a:lnTo>
                    <a:pt x="704" y="32"/>
                  </a:lnTo>
                  <a:lnTo>
                    <a:pt x="623" y="48"/>
                  </a:lnTo>
                  <a:lnTo>
                    <a:pt x="544" y="67"/>
                  </a:lnTo>
                  <a:lnTo>
                    <a:pt x="465" y="92"/>
                  </a:lnTo>
                  <a:lnTo>
                    <a:pt x="387" y="117"/>
                  </a:lnTo>
                  <a:lnTo>
                    <a:pt x="309" y="145"/>
                  </a:lnTo>
                  <a:lnTo>
                    <a:pt x="232" y="177"/>
                  </a:lnTo>
                  <a:lnTo>
                    <a:pt x="155" y="211"/>
                  </a:lnTo>
                  <a:lnTo>
                    <a:pt x="77" y="248"/>
                  </a:lnTo>
                  <a:lnTo>
                    <a:pt x="0" y="289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761942" name="Freeform 86"/>
            <p:cNvSpPr>
              <a:spLocks/>
            </p:cNvSpPr>
            <p:nvPr/>
          </p:nvSpPr>
          <p:spPr bwMode="auto">
            <a:xfrm>
              <a:off x="835" y="1192"/>
              <a:ext cx="5455" cy="485"/>
            </a:xfrm>
            <a:custGeom>
              <a:avLst/>
              <a:gdLst/>
              <a:ahLst/>
              <a:cxnLst>
                <a:cxn ang="0">
                  <a:pos x="5455" y="71"/>
                </a:cxn>
                <a:cxn ang="0">
                  <a:pos x="5426" y="132"/>
                </a:cxn>
                <a:cxn ang="0">
                  <a:pos x="5388" y="203"/>
                </a:cxn>
                <a:cxn ang="0">
                  <a:pos x="5334" y="291"/>
                </a:cxn>
                <a:cxn ang="0">
                  <a:pos x="5263" y="391"/>
                </a:cxn>
                <a:cxn ang="0">
                  <a:pos x="5176" y="499"/>
                </a:cxn>
                <a:cxn ang="0">
                  <a:pos x="5098" y="580"/>
                </a:cxn>
                <a:cxn ang="0">
                  <a:pos x="5041" y="633"/>
                </a:cxn>
                <a:cxn ang="0">
                  <a:pos x="4979" y="685"/>
                </a:cxn>
                <a:cxn ang="0">
                  <a:pos x="4912" y="735"/>
                </a:cxn>
                <a:cxn ang="0">
                  <a:pos x="4840" y="781"/>
                </a:cxn>
                <a:cxn ang="0">
                  <a:pos x="4763" y="825"/>
                </a:cxn>
                <a:cxn ang="0">
                  <a:pos x="4682" y="864"/>
                </a:cxn>
                <a:cxn ang="0">
                  <a:pos x="4594" y="898"/>
                </a:cxn>
                <a:cxn ang="0">
                  <a:pos x="4502" y="927"/>
                </a:cxn>
                <a:cxn ang="0">
                  <a:pos x="4405" y="948"/>
                </a:cxn>
                <a:cxn ang="0">
                  <a:pos x="4304" y="962"/>
                </a:cxn>
                <a:cxn ang="0">
                  <a:pos x="4196" y="969"/>
                </a:cxn>
                <a:cxn ang="0">
                  <a:pos x="4083" y="967"/>
                </a:cxn>
                <a:cxn ang="0">
                  <a:pos x="3964" y="957"/>
                </a:cxn>
                <a:cxn ang="0">
                  <a:pos x="3840" y="936"/>
                </a:cxn>
                <a:cxn ang="0">
                  <a:pos x="3710" y="904"/>
                </a:cxn>
                <a:cxn ang="0">
                  <a:pos x="3574" y="861"/>
                </a:cxn>
                <a:cxn ang="0">
                  <a:pos x="3432" y="806"/>
                </a:cxn>
                <a:cxn ang="0">
                  <a:pos x="3285" y="738"/>
                </a:cxn>
                <a:cxn ang="0">
                  <a:pos x="3210" y="699"/>
                </a:cxn>
                <a:cxn ang="0">
                  <a:pos x="2913" y="547"/>
                </a:cxn>
                <a:cxn ang="0">
                  <a:pos x="2636" y="415"/>
                </a:cxn>
                <a:cxn ang="0">
                  <a:pos x="2377" y="302"/>
                </a:cxn>
                <a:cxn ang="0">
                  <a:pos x="2134" y="208"/>
                </a:cxn>
                <a:cxn ang="0">
                  <a:pos x="1906" y="132"/>
                </a:cxn>
                <a:cxn ang="0">
                  <a:pos x="1692" y="76"/>
                </a:cxn>
                <a:cxn ang="0">
                  <a:pos x="1491" y="34"/>
                </a:cxn>
                <a:cxn ang="0">
                  <a:pos x="1301" y="8"/>
                </a:cxn>
                <a:cxn ang="0">
                  <a:pos x="1119" y="0"/>
                </a:cxn>
                <a:cxn ang="0">
                  <a:pos x="945" y="5"/>
                </a:cxn>
                <a:cxn ang="0">
                  <a:pos x="780" y="24"/>
                </a:cxn>
                <a:cxn ang="0">
                  <a:pos x="619" y="56"/>
                </a:cxn>
                <a:cxn ang="0">
                  <a:pos x="461" y="103"/>
                </a:cxn>
                <a:cxn ang="0">
                  <a:pos x="307" y="161"/>
                </a:cxn>
                <a:cxn ang="0">
                  <a:pos x="153" y="231"/>
                </a:cxn>
                <a:cxn ang="0">
                  <a:pos x="0" y="312"/>
                </a:cxn>
              </a:cxnLst>
              <a:rect l="0" t="0" r="r" b="b"/>
              <a:pathLst>
                <a:path w="5455" h="970">
                  <a:moveTo>
                    <a:pt x="5455" y="71"/>
                  </a:moveTo>
                  <a:lnTo>
                    <a:pt x="5455" y="71"/>
                  </a:lnTo>
                  <a:lnTo>
                    <a:pt x="5448" y="87"/>
                  </a:lnTo>
                  <a:lnTo>
                    <a:pt x="5426" y="132"/>
                  </a:lnTo>
                  <a:lnTo>
                    <a:pt x="5409" y="165"/>
                  </a:lnTo>
                  <a:lnTo>
                    <a:pt x="5388" y="203"/>
                  </a:lnTo>
                  <a:lnTo>
                    <a:pt x="5363" y="245"/>
                  </a:lnTo>
                  <a:lnTo>
                    <a:pt x="5334" y="291"/>
                  </a:lnTo>
                  <a:lnTo>
                    <a:pt x="5301" y="339"/>
                  </a:lnTo>
                  <a:lnTo>
                    <a:pt x="5263" y="391"/>
                  </a:lnTo>
                  <a:lnTo>
                    <a:pt x="5222" y="444"/>
                  </a:lnTo>
                  <a:lnTo>
                    <a:pt x="5176" y="499"/>
                  </a:lnTo>
                  <a:lnTo>
                    <a:pt x="5126" y="552"/>
                  </a:lnTo>
                  <a:lnTo>
                    <a:pt x="5098" y="580"/>
                  </a:lnTo>
                  <a:lnTo>
                    <a:pt x="5070" y="607"/>
                  </a:lnTo>
                  <a:lnTo>
                    <a:pt x="5041" y="633"/>
                  </a:lnTo>
                  <a:lnTo>
                    <a:pt x="5011" y="659"/>
                  </a:lnTo>
                  <a:lnTo>
                    <a:pt x="4979" y="685"/>
                  </a:lnTo>
                  <a:lnTo>
                    <a:pt x="4945" y="710"/>
                  </a:lnTo>
                  <a:lnTo>
                    <a:pt x="4912" y="735"/>
                  </a:lnTo>
                  <a:lnTo>
                    <a:pt x="4876" y="759"/>
                  </a:lnTo>
                  <a:lnTo>
                    <a:pt x="4840" y="781"/>
                  </a:lnTo>
                  <a:lnTo>
                    <a:pt x="4802" y="804"/>
                  </a:lnTo>
                  <a:lnTo>
                    <a:pt x="4763" y="825"/>
                  </a:lnTo>
                  <a:lnTo>
                    <a:pt x="4723" y="844"/>
                  </a:lnTo>
                  <a:lnTo>
                    <a:pt x="4682" y="864"/>
                  </a:lnTo>
                  <a:lnTo>
                    <a:pt x="4639" y="882"/>
                  </a:lnTo>
                  <a:lnTo>
                    <a:pt x="4594" y="898"/>
                  </a:lnTo>
                  <a:lnTo>
                    <a:pt x="4550" y="912"/>
                  </a:lnTo>
                  <a:lnTo>
                    <a:pt x="4502" y="927"/>
                  </a:lnTo>
                  <a:lnTo>
                    <a:pt x="4455" y="938"/>
                  </a:lnTo>
                  <a:lnTo>
                    <a:pt x="4405" y="948"/>
                  </a:lnTo>
                  <a:lnTo>
                    <a:pt x="4355" y="956"/>
                  </a:lnTo>
                  <a:lnTo>
                    <a:pt x="4304" y="962"/>
                  </a:lnTo>
                  <a:lnTo>
                    <a:pt x="4250" y="967"/>
                  </a:lnTo>
                  <a:lnTo>
                    <a:pt x="4196" y="969"/>
                  </a:lnTo>
                  <a:lnTo>
                    <a:pt x="4140" y="970"/>
                  </a:lnTo>
                  <a:lnTo>
                    <a:pt x="4083" y="967"/>
                  </a:lnTo>
                  <a:lnTo>
                    <a:pt x="4023" y="964"/>
                  </a:lnTo>
                  <a:lnTo>
                    <a:pt x="3964" y="957"/>
                  </a:lnTo>
                  <a:lnTo>
                    <a:pt x="3903" y="948"/>
                  </a:lnTo>
                  <a:lnTo>
                    <a:pt x="3840" y="936"/>
                  </a:lnTo>
                  <a:lnTo>
                    <a:pt x="3775" y="922"/>
                  </a:lnTo>
                  <a:lnTo>
                    <a:pt x="3710" y="904"/>
                  </a:lnTo>
                  <a:lnTo>
                    <a:pt x="3643" y="885"/>
                  </a:lnTo>
                  <a:lnTo>
                    <a:pt x="3574" y="861"/>
                  </a:lnTo>
                  <a:lnTo>
                    <a:pt x="3504" y="835"/>
                  </a:lnTo>
                  <a:lnTo>
                    <a:pt x="3432" y="806"/>
                  </a:lnTo>
                  <a:lnTo>
                    <a:pt x="3360" y="773"/>
                  </a:lnTo>
                  <a:lnTo>
                    <a:pt x="3285" y="738"/>
                  </a:lnTo>
                  <a:lnTo>
                    <a:pt x="3210" y="699"/>
                  </a:lnTo>
                  <a:lnTo>
                    <a:pt x="3210" y="699"/>
                  </a:lnTo>
                  <a:lnTo>
                    <a:pt x="3059" y="620"/>
                  </a:lnTo>
                  <a:lnTo>
                    <a:pt x="2913" y="547"/>
                  </a:lnTo>
                  <a:lnTo>
                    <a:pt x="2772" y="478"/>
                  </a:lnTo>
                  <a:lnTo>
                    <a:pt x="2636" y="415"/>
                  </a:lnTo>
                  <a:lnTo>
                    <a:pt x="2505" y="357"/>
                  </a:lnTo>
                  <a:lnTo>
                    <a:pt x="2377" y="302"/>
                  </a:lnTo>
                  <a:lnTo>
                    <a:pt x="2253" y="253"/>
                  </a:lnTo>
                  <a:lnTo>
                    <a:pt x="2134" y="208"/>
                  </a:lnTo>
                  <a:lnTo>
                    <a:pt x="2019" y="169"/>
                  </a:lnTo>
                  <a:lnTo>
                    <a:pt x="1906" y="132"/>
                  </a:lnTo>
                  <a:lnTo>
                    <a:pt x="1798" y="102"/>
                  </a:lnTo>
                  <a:lnTo>
                    <a:pt x="1692" y="76"/>
                  </a:lnTo>
                  <a:lnTo>
                    <a:pt x="1590" y="52"/>
                  </a:lnTo>
                  <a:lnTo>
                    <a:pt x="1491" y="34"/>
                  </a:lnTo>
                  <a:lnTo>
                    <a:pt x="1394" y="19"/>
                  </a:lnTo>
                  <a:lnTo>
                    <a:pt x="1301" y="8"/>
                  </a:lnTo>
                  <a:lnTo>
                    <a:pt x="1209" y="2"/>
                  </a:lnTo>
                  <a:lnTo>
                    <a:pt x="1119" y="0"/>
                  </a:lnTo>
                  <a:lnTo>
                    <a:pt x="1031" y="0"/>
                  </a:lnTo>
                  <a:lnTo>
                    <a:pt x="945" y="5"/>
                  </a:lnTo>
                  <a:lnTo>
                    <a:pt x="862" y="13"/>
                  </a:lnTo>
                  <a:lnTo>
                    <a:pt x="780" y="24"/>
                  </a:lnTo>
                  <a:lnTo>
                    <a:pt x="698" y="39"/>
                  </a:lnTo>
                  <a:lnTo>
                    <a:pt x="619" y="56"/>
                  </a:lnTo>
                  <a:lnTo>
                    <a:pt x="540" y="79"/>
                  </a:lnTo>
                  <a:lnTo>
                    <a:pt x="461" y="103"/>
                  </a:lnTo>
                  <a:lnTo>
                    <a:pt x="384" y="131"/>
                  </a:lnTo>
                  <a:lnTo>
                    <a:pt x="307" y="161"/>
                  </a:lnTo>
                  <a:lnTo>
                    <a:pt x="230" y="194"/>
                  </a:lnTo>
                  <a:lnTo>
                    <a:pt x="153" y="231"/>
                  </a:lnTo>
                  <a:lnTo>
                    <a:pt x="76" y="270"/>
                  </a:lnTo>
                  <a:lnTo>
                    <a:pt x="0" y="31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761943" name="Freeform 87"/>
            <p:cNvSpPr>
              <a:spLocks/>
            </p:cNvSpPr>
            <p:nvPr/>
          </p:nvSpPr>
          <p:spPr bwMode="auto">
            <a:xfrm>
              <a:off x="864" y="1198"/>
              <a:ext cx="5451" cy="465"/>
            </a:xfrm>
            <a:custGeom>
              <a:avLst/>
              <a:gdLst/>
              <a:ahLst/>
              <a:cxnLst>
                <a:cxn ang="0">
                  <a:pos x="5451" y="0"/>
                </a:cxn>
                <a:cxn ang="0">
                  <a:pos x="5423" y="63"/>
                </a:cxn>
                <a:cxn ang="0">
                  <a:pos x="5386" y="134"/>
                </a:cxn>
                <a:cxn ang="0">
                  <a:pos x="5334" y="224"/>
                </a:cxn>
                <a:cxn ang="0">
                  <a:pos x="5265" y="326"/>
                </a:cxn>
                <a:cxn ang="0">
                  <a:pos x="5179" y="436"/>
                </a:cxn>
                <a:cxn ang="0">
                  <a:pos x="5102" y="518"/>
                </a:cxn>
                <a:cxn ang="0">
                  <a:pos x="5046" y="573"/>
                </a:cxn>
                <a:cxn ang="0">
                  <a:pos x="4983" y="628"/>
                </a:cxn>
                <a:cxn ang="0">
                  <a:pos x="4918" y="678"/>
                </a:cxn>
                <a:cxn ang="0">
                  <a:pos x="4847" y="726"/>
                </a:cxn>
                <a:cxn ang="0">
                  <a:pos x="4771" y="772"/>
                </a:cxn>
                <a:cxn ang="0">
                  <a:pos x="4689" y="814"/>
                </a:cxn>
                <a:cxn ang="0">
                  <a:pos x="4603" y="849"/>
                </a:cxn>
                <a:cxn ang="0">
                  <a:pos x="4512" y="880"/>
                </a:cxn>
                <a:cxn ang="0">
                  <a:pos x="4415" y="902"/>
                </a:cxn>
                <a:cxn ang="0">
                  <a:pos x="4312" y="920"/>
                </a:cxn>
                <a:cxn ang="0">
                  <a:pos x="4206" y="928"/>
                </a:cxn>
                <a:cxn ang="0">
                  <a:pos x="4092" y="930"/>
                </a:cxn>
                <a:cxn ang="0">
                  <a:pos x="3974" y="920"/>
                </a:cxn>
                <a:cxn ang="0">
                  <a:pos x="3849" y="902"/>
                </a:cxn>
                <a:cxn ang="0">
                  <a:pos x="3718" y="873"/>
                </a:cxn>
                <a:cxn ang="0">
                  <a:pos x="3582" y="833"/>
                </a:cxn>
                <a:cxn ang="0">
                  <a:pos x="3440" y="780"/>
                </a:cxn>
                <a:cxn ang="0">
                  <a:pos x="3292" y="715"/>
                </a:cxn>
                <a:cxn ang="0">
                  <a:pos x="3216" y="678"/>
                </a:cxn>
                <a:cxn ang="0">
                  <a:pos x="2917" y="531"/>
                </a:cxn>
                <a:cxn ang="0">
                  <a:pos x="2638" y="403"/>
                </a:cxn>
                <a:cxn ang="0">
                  <a:pos x="2377" y="295"/>
                </a:cxn>
                <a:cxn ang="0">
                  <a:pos x="2133" y="206"/>
                </a:cxn>
                <a:cxn ang="0">
                  <a:pos x="1903" y="135"/>
                </a:cxn>
                <a:cxn ang="0">
                  <a:pos x="1688" y="81"/>
                </a:cxn>
                <a:cxn ang="0">
                  <a:pos x="1487" y="43"/>
                </a:cxn>
                <a:cxn ang="0">
                  <a:pos x="1295" y="22"/>
                </a:cxn>
                <a:cxn ang="0">
                  <a:pos x="1115" y="16"/>
                </a:cxn>
                <a:cxn ang="0">
                  <a:pos x="941" y="26"/>
                </a:cxn>
                <a:cxn ang="0">
                  <a:pos x="775" y="48"/>
                </a:cxn>
                <a:cxn ang="0">
                  <a:pos x="615" y="85"/>
                </a:cxn>
                <a:cxn ang="0">
                  <a:pos x="458" y="134"/>
                </a:cxn>
                <a:cxn ang="0">
                  <a:pos x="304" y="195"/>
                </a:cxn>
                <a:cxn ang="0">
                  <a:pos x="153" y="268"/>
                </a:cxn>
                <a:cxn ang="0">
                  <a:pos x="0" y="352"/>
                </a:cxn>
              </a:cxnLst>
              <a:rect l="0" t="0" r="r" b="b"/>
              <a:pathLst>
                <a:path w="5451" h="930">
                  <a:moveTo>
                    <a:pt x="5451" y="0"/>
                  </a:moveTo>
                  <a:lnTo>
                    <a:pt x="5451" y="0"/>
                  </a:lnTo>
                  <a:lnTo>
                    <a:pt x="5444" y="18"/>
                  </a:lnTo>
                  <a:lnTo>
                    <a:pt x="5423" y="63"/>
                  </a:lnTo>
                  <a:lnTo>
                    <a:pt x="5406" y="97"/>
                  </a:lnTo>
                  <a:lnTo>
                    <a:pt x="5386" y="134"/>
                  </a:lnTo>
                  <a:lnTo>
                    <a:pt x="5362" y="177"/>
                  </a:lnTo>
                  <a:lnTo>
                    <a:pt x="5334" y="224"/>
                  </a:lnTo>
                  <a:lnTo>
                    <a:pt x="5301" y="274"/>
                  </a:lnTo>
                  <a:lnTo>
                    <a:pt x="5265" y="326"/>
                  </a:lnTo>
                  <a:lnTo>
                    <a:pt x="5223" y="381"/>
                  </a:lnTo>
                  <a:lnTo>
                    <a:pt x="5179" y="436"/>
                  </a:lnTo>
                  <a:lnTo>
                    <a:pt x="5129" y="491"/>
                  </a:lnTo>
                  <a:lnTo>
                    <a:pt x="5102" y="518"/>
                  </a:lnTo>
                  <a:lnTo>
                    <a:pt x="5075" y="546"/>
                  </a:lnTo>
                  <a:lnTo>
                    <a:pt x="5046" y="573"/>
                  </a:lnTo>
                  <a:lnTo>
                    <a:pt x="5015" y="600"/>
                  </a:lnTo>
                  <a:lnTo>
                    <a:pt x="4983" y="628"/>
                  </a:lnTo>
                  <a:lnTo>
                    <a:pt x="4951" y="654"/>
                  </a:lnTo>
                  <a:lnTo>
                    <a:pt x="4918" y="678"/>
                  </a:lnTo>
                  <a:lnTo>
                    <a:pt x="4883" y="704"/>
                  </a:lnTo>
                  <a:lnTo>
                    <a:pt x="4847" y="726"/>
                  </a:lnTo>
                  <a:lnTo>
                    <a:pt x="4809" y="751"/>
                  </a:lnTo>
                  <a:lnTo>
                    <a:pt x="4771" y="772"/>
                  </a:lnTo>
                  <a:lnTo>
                    <a:pt x="4730" y="793"/>
                  </a:lnTo>
                  <a:lnTo>
                    <a:pt x="4689" y="814"/>
                  </a:lnTo>
                  <a:lnTo>
                    <a:pt x="4647" y="831"/>
                  </a:lnTo>
                  <a:lnTo>
                    <a:pt x="4603" y="849"/>
                  </a:lnTo>
                  <a:lnTo>
                    <a:pt x="4558" y="865"/>
                  </a:lnTo>
                  <a:lnTo>
                    <a:pt x="4512" y="880"/>
                  </a:lnTo>
                  <a:lnTo>
                    <a:pt x="4464" y="891"/>
                  </a:lnTo>
                  <a:lnTo>
                    <a:pt x="4415" y="902"/>
                  </a:lnTo>
                  <a:lnTo>
                    <a:pt x="4365" y="912"/>
                  </a:lnTo>
                  <a:lnTo>
                    <a:pt x="4312" y="920"/>
                  </a:lnTo>
                  <a:lnTo>
                    <a:pt x="4260" y="925"/>
                  </a:lnTo>
                  <a:lnTo>
                    <a:pt x="4206" y="928"/>
                  </a:lnTo>
                  <a:lnTo>
                    <a:pt x="4150" y="930"/>
                  </a:lnTo>
                  <a:lnTo>
                    <a:pt x="4092" y="930"/>
                  </a:lnTo>
                  <a:lnTo>
                    <a:pt x="4033" y="927"/>
                  </a:lnTo>
                  <a:lnTo>
                    <a:pt x="3974" y="920"/>
                  </a:lnTo>
                  <a:lnTo>
                    <a:pt x="3911" y="912"/>
                  </a:lnTo>
                  <a:lnTo>
                    <a:pt x="3849" y="902"/>
                  </a:lnTo>
                  <a:lnTo>
                    <a:pt x="3785" y="889"/>
                  </a:lnTo>
                  <a:lnTo>
                    <a:pt x="3718" y="873"/>
                  </a:lnTo>
                  <a:lnTo>
                    <a:pt x="3652" y="854"/>
                  </a:lnTo>
                  <a:lnTo>
                    <a:pt x="3582" y="833"/>
                  </a:lnTo>
                  <a:lnTo>
                    <a:pt x="3511" y="809"/>
                  </a:lnTo>
                  <a:lnTo>
                    <a:pt x="3440" y="780"/>
                  </a:lnTo>
                  <a:lnTo>
                    <a:pt x="3367" y="749"/>
                  </a:lnTo>
                  <a:lnTo>
                    <a:pt x="3292" y="715"/>
                  </a:lnTo>
                  <a:lnTo>
                    <a:pt x="3216" y="678"/>
                  </a:lnTo>
                  <a:lnTo>
                    <a:pt x="3216" y="678"/>
                  </a:lnTo>
                  <a:lnTo>
                    <a:pt x="3063" y="602"/>
                  </a:lnTo>
                  <a:lnTo>
                    <a:pt x="2917" y="531"/>
                  </a:lnTo>
                  <a:lnTo>
                    <a:pt x="2774" y="465"/>
                  </a:lnTo>
                  <a:lnTo>
                    <a:pt x="2638" y="403"/>
                  </a:lnTo>
                  <a:lnTo>
                    <a:pt x="2505" y="347"/>
                  </a:lnTo>
                  <a:lnTo>
                    <a:pt x="2377" y="295"/>
                  </a:lnTo>
                  <a:lnTo>
                    <a:pt x="2252" y="248"/>
                  </a:lnTo>
                  <a:lnTo>
                    <a:pt x="2133" y="206"/>
                  </a:lnTo>
                  <a:lnTo>
                    <a:pt x="2016" y="168"/>
                  </a:lnTo>
                  <a:lnTo>
                    <a:pt x="1903" y="135"/>
                  </a:lnTo>
                  <a:lnTo>
                    <a:pt x="1795" y="106"/>
                  </a:lnTo>
                  <a:lnTo>
                    <a:pt x="1688" y="81"/>
                  </a:lnTo>
                  <a:lnTo>
                    <a:pt x="1587" y="60"/>
                  </a:lnTo>
                  <a:lnTo>
                    <a:pt x="1487" y="43"/>
                  </a:lnTo>
                  <a:lnTo>
                    <a:pt x="1390" y="30"/>
                  </a:lnTo>
                  <a:lnTo>
                    <a:pt x="1295" y="22"/>
                  </a:lnTo>
                  <a:lnTo>
                    <a:pt x="1204" y="18"/>
                  </a:lnTo>
                  <a:lnTo>
                    <a:pt x="1115" y="16"/>
                  </a:lnTo>
                  <a:lnTo>
                    <a:pt x="1027" y="19"/>
                  </a:lnTo>
                  <a:lnTo>
                    <a:pt x="941" y="26"/>
                  </a:lnTo>
                  <a:lnTo>
                    <a:pt x="858" y="35"/>
                  </a:lnTo>
                  <a:lnTo>
                    <a:pt x="775" y="48"/>
                  </a:lnTo>
                  <a:lnTo>
                    <a:pt x="694" y="64"/>
                  </a:lnTo>
                  <a:lnTo>
                    <a:pt x="615" y="85"/>
                  </a:lnTo>
                  <a:lnTo>
                    <a:pt x="536" y="108"/>
                  </a:lnTo>
                  <a:lnTo>
                    <a:pt x="458" y="134"/>
                  </a:lnTo>
                  <a:lnTo>
                    <a:pt x="382" y="163"/>
                  </a:lnTo>
                  <a:lnTo>
                    <a:pt x="304" y="195"/>
                  </a:lnTo>
                  <a:lnTo>
                    <a:pt x="228" y="231"/>
                  </a:lnTo>
                  <a:lnTo>
                    <a:pt x="153" y="268"/>
                  </a:lnTo>
                  <a:lnTo>
                    <a:pt x="76" y="310"/>
                  </a:lnTo>
                  <a:lnTo>
                    <a:pt x="0" y="35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761944" name="Freeform 88"/>
            <p:cNvSpPr>
              <a:spLocks/>
            </p:cNvSpPr>
            <p:nvPr/>
          </p:nvSpPr>
          <p:spPr bwMode="auto">
            <a:xfrm>
              <a:off x="893" y="1169"/>
              <a:ext cx="5447" cy="482"/>
            </a:xfrm>
            <a:custGeom>
              <a:avLst/>
              <a:gdLst/>
              <a:ahLst/>
              <a:cxnLst>
                <a:cxn ang="0">
                  <a:pos x="5447" y="0"/>
                </a:cxn>
                <a:cxn ang="0">
                  <a:pos x="5419" y="64"/>
                </a:cxn>
                <a:cxn ang="0">
                  <a:pos x="5383" y="137"/>
                </a:cxn>
                <a:cxn ang="0">
                  <a:pos x="5332" y="227"/>
                </a:cxn>
                <a:cxn ang="0">
                  <a:pos x="5265" y="332"/>
                </a:cxn>
                <a:cxn ang="0">
                  <a:pos x="5180" y="444"/>
                </a:cxn>
                <a:cxn ang="0">
                  <a:pos x="5105" y="529"/>
                </a:cxn>
                <a:cxn ang="0">
                  <a:pos x="5048" y="586"/>
                </a:cxn>
                <a:cxn ang="0">
                  <a:pos x="4989" y="641"/>
                </a:cxn>
                <a:cxn ang="0">
                  <a:pos x="4923" y="692"/>
                </a:cxn>
                <a:cxn ang="0">
                  <a:pos x="4853" y="744"/>
                </a:cxn>
                <a:cxn ang="0">
                  <a:pos x="4778" y="791"/>
                </a:cxn>
                <a:cxn ang="0">
                  <a:pos x="4697" y="833"/>
                </a:cxn>
                <a:cxn ang="0">
                  <a:pos x="4611" y="870"/>
                </a:cxn>
                <a:cxn ang="0">
                  <a:pos x="4521" y="902"/>
                </a:cxn>
                <a:cxn ang="0">
                  <a:pos x="4424" y="928"/>
                </a:cxn>
                <a:cxn ang="0">
                  <a:pos x="4322" y="947"/>
                </a:cxn>
                <a:cxn ang="0">
                  <a:pos x="4214" y="959"/>
                </a:cxn>
                <a:cxn ang="0">
                  <a:pos x="4102" y="962"/>
                </a:cxn>
                <a:cxn ang="0">
                  <a:pos x="3982" y="956"/>
                </a:cxn>
                <a:cxn ang="0">
                  <a:pos x="3857" y="939"/>
                </a:cxn>
                <a:cxn ang="0">
                  <a:pos x="3727" y="914"/>
                </a:cxn>
                <a:cxn ang="0">
                  <a:pos x="3591" y="875"/>
                </a:cxn>
                <a:cxn ang="0">
                  <a:pos x="3448" y="825"/>
                </a:cxn>
                <a:cxn ang="0">
                  <a:pos x="3298" y="763"/>
                </a:cxn>
                <a:cxn ang="0">
                  <a:pos x="3221" y="726"/>
                </a:cxn>
                <a:cxn ang="0">
                  <a:pos x="2920" y="586"/>
                </a:cxn>
                <a:cxn ang="0">
                  <a:pos x="2640" y="463"/>
                </a:cxn>
                <a:cxn ang="0">
                  <a:pos x="2376" y="360"/>
                </a:cxn>
                <a:cxn ang="0">
                  <a:pos x="2131" y="276"/>
                </a:cxn>
                <a:cxn ang="0">
                  <a:pos x="1901" y="208"/>
                </a:cxn>
                <a:cxn ang="0">
                  <a:pos x="1686" y="158"/>
                </a:cxn>
                <a:cxn ang="0">
                  <a:pos x="1483" y="124"/>
                </a:cxn>
                <a:cxn ang="0">
                  <a:pos x="1291" y="108"/>
                </a:cxn>
                <a:cxn ang="0">
                  <a:pos x="1111" y="105"/>
                </a:cxn>
                <a:cxn ang="0">
                  <a:pos x="937" y="118"/>
                </a:cxn>
                <a:cxn ang="0">
                  <a:pos x="772" y="143"/>
                </a:cxn>
                <a:cxn ang="0">
                  <a:pos x="612" y="184"/>
                </a:cxn>
                <a:cxn ang="0">
                  <a:pos x="457" y="237"/>
                </a:cxn>
                <a:cxn ang="0">
                  <a:pos x="303" y="302"/>
                </a:cxn>
                <a:cxn ang="0">
                  <a:pos x="151" y="378"/>
                </a:cxn>
                <a:cxn ang="0">
                  <a:pos x="0" y="465"/>
                </a:cxn>
              </a:cxnLst>
              <a:rect l="0" t="0" r="r" b="b"/>
              <a:pathLst>
                <a:path w="5447" h="962">
                  <a:moveTo>
                    <a:pt x="5447" y="0"/>
                  </a:moveTo>
                  <a:lnTo>
                    <a:pt x="5447" y="0"/>
                  </a:lnTo>
                  <a:lnTo>
                    <a:pt x="5440" y="17"/>
                  </a:lnTo>
                  <a:lnTo>
                    <a:pt x="5419" y="64"/>
                  </a:lnTo>
                  <a:lnTo>
                    <a:pt x="5402" y="98"/>
                  </a:lnTo>
                  <a:lnTo>
                    <a:pt x="5383" y="137"/>
                  </a:lnTo>
                  <a:lnTo>
                    <a:pt x="5359" y="181"/>
                  </a:lnTo>
                  <a:lnTo>
                    <a:pt x="5332" y="227"/>
                  </a:lnTo>
                  <a:lnTo>
                    <a:pt x="5300" y="279"/>
                  </a:lnTo>
                  <a:lnTo>
                    <a:pt x="5265" y="332"/>
                  </a:lnTo>
                  <a:lnTo>
                    <a:pt x="5225" y="387"/>
                  </a:lnTo>
                  <a:lnTo>
                    <a:pt x="5180" y="444"/>
                  </a:lnTo>
                  <a:lnTo>
                    <a:pt x="5130" y="500"/>
                  </a:lnTo>
                  <a:lnTo>
                    <a:pt x="5105" y="529"/>
                  </a:lnTo>
                  <a:lnTo>
                    <a:pt x="5078" y="557"/>
                  </a:lnTo>
                  <a:lnTo>
                    <a:pt x="5048" y="586"/>
                  </a:lnTo>
                  <a:lnTo>
                    <a:pt x="5019" y="613"/>
                  </a:lnTo>
                  <a:lnTo>
                    <a:pt x="4989" y="641"/>
                  </a:lnTo>
                  <a:lnTo>
                    <a:pt x="4957" y="667"/>
                  </a:lnTo>
                  <a:lnTo>
                    <a:pt x="4923" y="692"/>
                  </a:lnTo>
                  <a:lnTo>
                    <a:pt x="4889" y="718"/>
                  </a:lnTo>
                  <a:lnTo>
                    <a:pt x="4853" y="744"/>
                  </a:lnTo>
                  <a:lnTo>
                    <a:pt x="4815" y="767"/>
                  </a:lnTo>
                  <a:lnTo>
                    <a:pt x="4778" y="791"/>
                  </a:lnTo>
                  <a:lnTo>
                    <a:pt x="4737" y="812"/>
                  </a:lnTo>
                  <a:lnTo>
                    <a:pt x="4697" y="833"/>
                  </a:lnTo>
                  <a:lnTo>
                    <a:pt x="4654" y="852"/>
                  </a:lnTo>
                  <a:lnTo>
                    <a:pt x="4611" y="870"/>
                  </a:lnTo>
                  <a:lnTo>
                    <a:pt x="4567" y="888"/>
                  </a:lnTo>
                  <a:lnTo>
                    <a:pt x="4521" y="902"/>
                  </a:lnTo>
                  <a:lnTo>
                    <a:pt x="4472" y="917"/>
                  </a:lnTo>
                  <a:lnTo>
                    <a:pt x="4424" y="928"/>
                  </a:lnTo>
                  <a:lnTo>
                    <a:pt x="4374" y="939"/>
                  </a:lnTo>
                  <a:lnTo>
                    <a:pt x="4322" y="947"/>
                  </a:lnTo>
                  <a:lnTo>
                    <a:pt x="4270" y="954"/>
                  </a:lnTo>
                  <a:lnTo>
                    <a:pt x="4214" y="959"/>
                  </a:lnTo>
                  <a:lnTo>
                    <a:pt x="4158" y="962"/>
                  </a:lnTo>
                  <a:lnTo>
                    <a:pt x="4102" y="962"/>
                  </a:lnTo>
                  <a:lnTo>
                    <a:pt x="4043" y="960"/>
                  </a:lnTo>
                  <a:lnTo>
                    <a:pt x="3982" y="956"/>
                  </a:lnTo>
                  <a:lnTo>
                    <a:pt x="3921" y="949"/>
                  </a:lnTo>
                  <a:lnTo>
                    <a:pt x="3857" y="939"/>
                  </a:lnTo>
                  <a:lnTo>
                    <a:pt x="3793" y="928"/>
                  </a:lnTo>
                  <a:lnTo>
                    <a:pt x="3727" y="914"/>
                  </a:lnTo>
                  <a:lnTo>
                    <a:pt x="3659" y="896"/>
                  </a:lnTo>
                  <a:lnTo>
                    <a:pt x="3591" y="875"/>
                  </a:lnTo>
                  <a:lnTo>
                    <a:pt x="3520" y="852"/>
                  </a:lnTo>
                  <a:lnTo>
                    <a:pt x="3448" y="825"/>
                  </a:lnTo>
                  <a:lnTo>
                    <a:pt x="3373" y="796"/>
                  </a:lnTo>
                  <a:lnTo>
                    <a:pt x="3298" y="763"/>
                  </a:lnTo>
                  <a:lnTo>
                    <a:pt x="3221" y="726"/>
                  </a:lnTo>
                  <a:lnTo>
                    <a:pt x="3221" y="726"/>
                  </a:lnTo>
                  <a:lnTo>
                    <a:pt x="3067" y="654"/>
                  </a:lnTo>
                  <a:lnTo>
                    <a:pt x="2920" y="586"/>
                  </a:lnTo>
                  <a:lnTo>
                    <a:pt x="2777" y="521"/>
                  </a:lnTo>
                  <a:lnTo>
                    <a:pt x="2640" y="463"/>
                  </a:lnTo>
                  <a:lnTo>
                    <a:pt x="2505" y="410"/>
                  </a:lnTo>
                  <a:lnTo>
                    <a:pt x="2376" y="360"/>
                  </a:lnTo>
                  <a:lnTo>
                    <a:pt x="2252" y="315"/>
                  </a:lnTo>
                  <a:lnTo>
                    <a:pt x="2131" y="276"/>
                  </a:lnTo>
                  <a:lnTo>
                    <a:pt x="2015" y="240"/>
                  </a:lnTo>
                  <a:lnTo>
                    <a:pt x="1901" y="208"/>
                  </a:lnTo>
                  <a:lnTo>
                    <a:pt x="1791" y="181"/>
                  </a:lnTo>
                  <a:lnTo>
                    <a:pt x="1686" y="158"/>
                  </a:lnTo>
                  <a:lnTo>
                    <a:pt x="1583" y="140"/>
                  </a:lnTo>
                  <a:lnTo>
                    <a:pt x="1483" y="124"/>
                  </a:lnTo>
                  <a:lnTo>
                    <a:pt x="1386" y="114"/>
                  </a:lnTo>
                  <a:lnTo>
                    <a:pt x="1291" y="108"/>
                  </a:lnTo>
                  <a:lnTo>
                    <a:pt x="1200" y="105"/>
                  </a:lnTo>
                  <a:lnTo>
                    <a:pt x="1111" y="105"/>
                  </a:lnTo>
                  <a:lnTo>
                    <a:pt x="1023" y="109"/>
                  </a:lnTo>
                  <a:lnTo>
                    <a:pt x="937" y="118"/>
                  </a:lnTo>
                  <a:lnTo>
                    <a:pt x="854" y="129"/>
                  </a:lnTo>
                  <a:lnTo>
                    <a:pt x="772" y="143"/>
                  </a:lnTo>
                  <a:lnTo>
                    <a:pt x="692" y="163"/>
                  </a:lnTo>
                  <a:lnTo>
                    <a:pt x="612" y="184"/>
                  </a:lnTo>
                  <a:lnTo>
                    <a:pt x="533" y="208"/>
                  </a:lnTo>
                  <a:lnTo>
                    <a:pt x="457" y="237"/>
                  </a:lnTo>
                  <a:lnTo>
                    <a:pt x="379" y="268"/>
                  </a:lnTo>
                  <a:lnTo>
                    <a:pt x="303" y="302"/>
                  </a:lnTo>
                  <a:lnTo>
                    <a:pt x="228" y="339"/>
                  </a:lnTo>
                  <a:lnTo>
                    <a:pt x="151" y="378"/>
                  </a:lnTo>
                  <a:lnTo>
                    <a:pt x="76" y="419"/>
                  </a:lnTo>
                  <a:lnTo>
                    <a:pt x="0" y="465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761945" name="Freeform 89"/>
            <p:cNvSpPr>
              <a:spLocks/>
            </p:cNvSpPr>
            <p:nvPr/>
          </p:nvSpPr>
          <p:spPr bwMode="auto">
            <a:xfrm>
              <a:off x="925" y="1141"/>
              <a:ext cx="5439" cy="497"/>
            </a:xfrm>
            <a:custGeom>
              <a:avLst/>
              <a:gdLst/>
              <a:ahLst/>
              <a:cxnLst>
                <a:cxn ang="0">
                  <a:pos x="5439" y="0"/>
                </a:cxn>
                <a:cxn ang="0">
                  <a:pos x="5412" y="65"/>
                </a:cxn>
                <a:cxn ang="0">
                  <a:pos x="5377" y="137"/>
                </a:cxn>
                <a:cxn ang="0">
                  <a:pos x="5327" y="231"/>
                </a:cxn>
                <a:cxn ang="0">
                  <a:pos x="5261" y="336"/>
                </a:cxn>
                <a:cxn ang="0">
                  <a:pos x="5179" y="451"/>
                </a:cxn>
                <a:cxn ang="0">
                  <a:pos x="5104" y="538"/>
                </a:cxn>
                <a:cxn ang="0">
                  <a:pos x="5050" y="596"/>
                </a:cxn>
                <a:cxn ang="0">
                  <a:pos x="4990" y="652"/>
                </a:cxn>
                <a:cxn ang="0">
                  <a:pos x="4925" y="706"/>
                </a:cxn>
                <a:cxn ang="0">
                  <a:pos x="4855" y="759"/>
                </a:cxn>
                <a:cxn ang="0">
                  <a:pos x="4780" y="808"/>
                </a:cxn>
                <a:cxn ang="0">
                  <a:pos x="4701" y="851"/>
                </a:cxn>
                <a:cxn ang="0">
                  <a:pos x="4617" y="891"/>
                </a:cxn>
                <a:cxn ang="0">
                  <a:pos x="4526" y="925"/>
                </a:cxn>
                <a:cxn ang="0">
                  <a:pos x="4429" y="953"/>
                </a:cxn>
                <a:cxn ang="0">
                  <a:pos x="4328" y="975"/>
                </a:cxn>
                <a:cxn ang="0">
                  <a:pos x="4221" y="988"/>
                </a:cxn>
                <a:cxn ang="0">
                  <a:pos x="4108" y="993"/>
                </a:cxn>
                <a:cxn ang="0">
                  <a:pos x="3989" y="990"/>
                </a:cxn>
                <a:cxn ang="0">
                  <a:pos x="3864" y="975"/>
                </a:cxn>
                <a:cxn ang="0">
                  <a:pos x="3732" y="951"/>
                </a:cxn>
                <a:cxn ang="0">
                  <a:pos x="3595" y="917"/>
                </a:cxn>
                <a:cxn ang="0">
                  <a:pos x="3452" y="869"/>
                </a:cxn>
                <a:cxn ang="0">
                  <a:pos x="3302" y="809"/>
                </a:cxn>
                <a:cxn ang="0">
                  <a:pos x="3224" y="775"/>
                </a:cxn>
                <a:cxn ang="0">
                  <a:pos x="2921" y="638"/>
                </a:cxn>
                <a:cxn ang="0">
                  <a:pos x="2638" y="522"/>
                </a:cxn>
                <a:cxn ang="0">
                  <a:pos x="2374" y="423"/>
                </a:cxn>
                <a:cxn ang="0">
                  <a:pos x="2127" y="342"/>
                </a:cxn>
                <a:cxn ang="0">
                  <a:pos x="1897" y="281"/>
                </a:cxn>
                <a:cxn ang="0">
                  <a:pos x="1680" y="234"/>
                </a:cxn>
                <a:cxn ang="0">
                  <a:pos x="1477" y="205"/>
                </a:cxn>
                <a:cxn ang="0">
                  <a:pos x="1286" y="191"/>
                </a:cxn>
                <a:cxn ang="0">
                  <a:pos x="1104" y="192"/>
                </a:cxn>
                <a:cxn ang="0">
                  <a:pos x="932" y="208"/>
                </a:cxn>
                <a:cxn ang="0">
                  <a:pos x="766" y="239"/>
                </a:cxn>
                <a:cxn ang="0">
                  <a:pos x="607" y="283"/>
                </a:cxn>
                <a:cxn ang="0">
                  <a:pos x="453" y="338"/>
                </a:cxn>
                <a:cxn ang="0">
                  <a:pos x="300" y="407"/>
                </a:cxn>
                <a:cxn ang="0">
                  <a:pos x="150" y="486"/>
                </a:cxn>
                <a:cxn ang="0">
                  <a:pos x="0" y="578"/>
                </a:cxn>
              </a:cxnLst>
              <a:rect l="0" t="0" r="r" b="b"/>
              <a:pathLst>
                <a:path w="5439" h="993">
                  <a:moveTo>
                    <a:pt x="5439" y="0"/>
                  </a:moveTo>
                  <a:lnTo>
                    <a:pt x="5439" y="0"/>
                  </a:lnTo>
                  <a:lnTo>
                    <a:pt x="5432" y="18"/>
                  </a:lnTo>
                  <a:lnTo>
                    <a:pt x="5412" y="65"/>
                  </a:lnTo>
                  <a:lnTo>
                    <a:pt x="5397" y="99"/>
                  </a:lnTo>
                  <a:lnTo>
                    <a:pt x="5377" y="137"/>
                  </a:lnTo>
                  <a:lnTo>
                    <a:pt x="5354" y="183"/>
                  </a:lnTo>
                  <a:lnTo>
                    <a:pt x="5327" y="231"/>
                  </a:lnTo>
                  <a:lnTo>
                    <a:pt x="5297" y="283"/>
                  </a:lnTo>
                  <a:lnTo>
                    <a:pt x="5261" y="336"/>
                  </a:lnTo>
                  <a:lnTo>
                    <a:pt x="5222" y="393"/>
                  </a:lnTo>
                  <a:lnTo>
                    <a:pt x="5179" y="451"/>
                  </a:lnTo>
                  <a:lnTo>
                    <a:pt x="5130" y="509"/>
                  </a:lnTo>
                  <a:lnTo>
                    <a:pt x="5104" y="538"/>
                  </a:lnTo>
                  <a:lnTo>
                    <a:pt x="5078" y="567"/>
                  </a:lnTo>
                  <a:lnTo>
                    <a:pt x="5050" y="596"/>
                  </a:lnTo>
                  <a:lnTo>
                    <a:pt x="5021" y="623"/>
                  </a:lnTo>
                  <a:lnTo>
                    <a:pt x="4990" y="652"/>
                  </a:lnTo>
                  <a:lnTo>
                    <a:pt x="4958" y="680"/>
                  </a:lnTo>
                  <a:lnTo>
                    <a:pt x="4925" y="706"/>
                  </a:lnTo>
                  <a:lnTo>
                    <a:pt x="4891" y="733"/>
                  </a:lnTo>
                  <a:lnTo>
                    <a:pt x="4855" y="759"/>
                  </a:lnTo>
                  <a:lnTo>
                    <a:pt x="4819" y="783"/>
                  </a:lnTo>
                  <a:lnTo>
                    <a:pt x="4780" y="808"/>
                  </a:lnTo>
                  <a:lnTo>
                    <a:pt x="4742" y="830"/>
                  </a:lnTo>
                  <a:lnTo>
                    <a:pt x="4701" y="851"/>
                  </a:lnTo>
                  <a:lnTo>
                    <a:pt x="4660" y="872"/>
                  </a:lnTo>
                  <a:lnTo>
                    <a:pt x="4617" y="891"/>
                  </a:lnTo>
                  <a:lnTo>
                    <a:pt x="4572" y="909"/>
                  </a:lnTo>
                  <a:lnTo>
                    <a:pt x="4526" y="925"/>
                  </a:lnTo>
                  <a:lnTo>
                    <a:pt x="4479" y="940"/>
                  </a:lnTo>
                  <a:lnTo>
                    <a:pt x="4429" y="953"/>
                  </a:lnTo>
                  <a:lnTo>
                    <a:pt x="4379" y="966"/>
                  </a:lnTo>
                  <a:lnTo>
                    <a:pt x="4328" y="975"/>
                  </a:lnTo>
                  <a:lnTo>
                    <a:pt x="4275" y="982"/>
                  </a:lnTo>
                  <a:lnTo>
                    <a:pt x="4221" y="988"/>
                  </a:lnTo>
                  <a:lnTo>
                    <a:pt x="4165" y="992"/>
                  </a:lnTo>
                  <a:lnTo>
                    <a:pt x="4108" y="993"/>
                  </a:lnTo>
                  <a:lnTo>
                    <a:pt x="4049" y="993"/>
                  </a:lnTo>
                  <a:lnTo>
                    <a:pt x="3989" y="990"/>
                  </a:lnTo>
                  <a:lnTo>
                    <a:pt x="3927" y="984"/>
                  </a:lnTo>
                  <a:lnTo>
                    <a:pt x="3864" y="975"/>
                  </a:lnTo>
                  <a:lnTo>
                    <a:pt x="3799" y="966"/>
                  </a:lnTo>
                  <a:lnTo>
                    <a:pt x="3732" y="951"/>
                  </a:lnTo>
                  <a:lnTo>
                    <a:pt x="3666" y="935"/>
                  </a:lnTo>
                  <a:lnTo>
                    <a:pt x="3595" y="917"/>
                  </a:lnTo>
                  <a:lnTo>
                    <a:pt x="3524" y="895"/>
                  </a:lnTo>
                  <a:lnTo>
                    <a:pt x="3452" y="869"/>
                  </a:lnTo>
                  <a:lnTo>
                    <a:pt x="3377" y="841"/>
                  </a:lnTo>
                  <a:lnTo>
                    <a:pt x="3302" y="809"/>
                  </a:lnTo>
                  <a:lnTo>
                    <a:pt x="3224" y="775"/>
                  </a:lnTo>
                  <a:lnTo>
                    <a:pt x="3224" y="775"/>
                  </a:lnTo>
                  <a:lnTo>
                    <a:pt x="3070" y="704"/>
                  </a:lnTo>
                  <a:lnTo>
                    <a:pt x="2921" y="638"/>
                  </a:lnTo>
                  <a:lnTo>
                    <a:pt x="2777" y="578"/>
                  </a:lnTo>
                  <a:lnTo>
                    <a:pt x="2638" y="522"/>
                  </a:lnTo>
                  <a:lnTo>
                    <a:pt x="2503" y="470"/>
                  </a:lnTo>
                  <a:lnTo>
                    <a:pt x="2374" y="423"/>
                  </a:lnTo>
                  <a:lnTo>
                    <a:pt x="2249" y="381"/>
                  </a:lnTo>
                  <a:lnTo>
                    <a:pt x="2127" y="342"/>
                  </a:lnTo>
                  <a:lnTo>
                    <a:pt x="2010" y="310"/>
                  </a:lnTo>
                  <a:lnTo>
                    <a:pt x="1897" y="281"/>
                  </a:lnTo>
                  <a:lnTo>
                    <a:pt x="1787" y="255"/>
                  </a:lnTo>
                  <a:lnTo>
                    <a:pt x="1680" y="234"/>
                  </a:lnTo>
                  <a:lnTo>
                    <a:pt x="1577" y="218"/>
                  </a:lnTo>
                  <a:lnTo>
                    <a:pt x="1477" y="205"/>
                  </a:lnTo>
                  <a:lnTo>
                    <a:pt x="1380" y="197"/>
                  </a:lnTo>
                  <a:lnTo>
                    <a:pt x="1286" y="191"/>
                  </a:lnTo>
                  <a:lnTo>
                    <a:pt x="1194" y="191"/>
                  </a:lnTo>
                  <a:lnTo>
                    <a:pt x="1104" y="192"/>
                  </a:lnTo>
                  <a:lnTo>
                    <a:pt x="1018" y="199"/>
                  </a:lnTo>
                  <a:lnTo>
                    <a:pt x="932" y="208"/>
                  </a:lnTo>
                  <a:lnTo>
                    <a:pt x="848" y="221"/>
                  </a:lnTo>
                  <a:lnTo>
                    <a:pt x="766" y="239"/>
                  </a:lnTo>
                  <a:lnTo>
                    <a:pt x="686" y="259"/>
                  </a:lnTo>
                  <a:lnTo>
                    <a:pt x="607" y="283"/>
                  </a:lnTo>
                  <a:lnTo>
                    <a:pt x="529" y="309"/>
                  </a:lnTo>
                  <a:lnTo>
                    <a:pt x="453" y="338"/>
                  </a:lnTo>
                  <a:lnTo>
                    <a:pt x="376" y="372"/>
                  </a:lnTo>
                  <a:lnTo>
                    <a:pt x="300" y="407"/>
                  </a:lnTo>
                  <a:lnTo>
                    <a:pt x="225" y="446"/>
                  </a:lnTo>
                  <a:lnTo>
                    <a:pt x="150" y="486"/>
                  </a:lnTo>
                  <a:lnTo>
                    <a:pt x="75" y="531"/>
                  </a:lnTo>
                  <a:lnTo>
                    <a:pt x="0" y="57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761946" name="Freeform 90"/>
            <p:cNvSpPr>
              <a:spLocks/>
            </p:cNvSpPr>
            <p:nvPr/>
          </p:nvSpPr>
          <p:spPr bwMode="auto">
            <a:xfrm>
              <a:off x="958" y="1112"/>
              <a:ext cx="5429" cy="513"/>
            </a:xfrm>
            <a:custGeom>
              <a:avLst/>
              <a:gdLst/>
              <a:ahLst/>
              <a:cxnLst>
                <a:cxn ang="0">
                  <a:pos x="5429" y="0"/>
                </a:cxn>
                <a:cxn ang="0">
                  <a:pos x="5403" y="66"/>
                </a:cxn>
                <a:cxn ang="0">
                  <a:pos x="5369" y="141"/>
                </a:cxn>
                <a:cxn ang="0">
                  <a:pos x="5321" y="234"/>
                </a:cxn>
                <a:cxn ang="0">
                  <a:pos x="5257" y="342"/>
                </a:cxn>
                <a:cxn ang="0">
                  <a:pos x="5176" y="459"/>
                </a:cxn>
                <a:cxn ang="0">
                  <a:pos x="5103" y="547"/>
                </a:cxn>
                <a:cxn ang="0">
                  <a:pos x="5049" y="607"/>
                </a:cxn>
                <a:cxn ang="0">
                  <a:pos x="4990" y="665"/>
                </a:cxn>
                <a:cxn ang="0">
                  <a:pos x="4927" y="720"/>
                </a:cxn>
                <a:cxn ang="0">
                  <a:pos x="4857" y="775"/>
                </a:cxn>
                <a:cxn ang="0">
                  <a:pos x="4784" y="825"/>
                </a:cxn>
                <a:cxn ang="0">
                  <a:pos x="4704" y="870"/>
                </a:cxn>
                <a:cxn ang="0">
                  <a:pos x="4620" y="912"/>
                </a:cxn>
                <a:cxn ang="0">
                  <a:pos x="4531" y="949"/>
                </a:cxn>
                <a:cxn ang="0">
                  <a:pos x="4435" y="979"/>
                </a:cxn>
                <a:cxn ang="0">
                  <a:pos x="4334" y="1003"/>
                </a:cxn>
                <a:cxn ang="0">
                  <a:pos x="4227" y="1017"/>
                </a:cxn>
                <a:cxn ang="0">
                  <a:pos x="4114" y="1025"/>
                </a:cxn>
                <a:cxn ang="0">
                  <a:pos x="3995" y="1024"/>
                </a:cxn>
                <a:cxn ang="0">
                  <a:pos x="3870" y="1012"/>
                </a:cxn>
                <a:cxn ang="0">
                  <a:pos x="3738" y="991"/>
                </a:cxn>
                <a:cxn ang="0">
                  <a:pos x="3601" y="959"/>
                </a:cxn>
                <a:cxn ang="0">
                  <a:pos x="3456" y="914"/>
                </a:cxn>
                <a:cxn ang="0">
                  <a:pos x="3305" y="857"/>
                </a:cxn>
                <a:cxn ang="0">
                  <a:pos x="3227" y="824"/>
                </a:cxn>
                <a:cxn ang="0">
                  <a:pos x="2922" y="693"/>
                </a:cxn>
                <a:cxn ang="0">
                  <a:pos x="2637" y="581"/>
                </a:cxn>
                <a:cxn ang="0">
                  <a:pos x="2372" y="488"/>
                </a:cxn>
                <a:cxn ang="0">
                  <a:pos x="2123" y="412"/>
                </a:cxn>
                <a:cxn ang="0">
                  <a:pos x="1891" y="354"/>
                </a:cxn>
                <a:cxn ang="0">
                  <a:pos x="1675" y="313"/>
                </a:cxn>
                <a:cxn ang="0">
                  <a:pos x="1472" y="287"/>
                </a:cxn>
                <a:cxn ang="0">
                  <a:pos x="1281" y="278"/>
                </a:cxn>
                <a:cxn ang="0">
                  <a:pos x="1099" y="283"/>
                </a:cxn>
                <a:cxn ang="0">
                  <a:pos x="926" y="302"/>
                </a:cxn>
                <a:cxn ang="0">
                  <a:pos x="761" y="336"/>
                </a:cxn>
                <a:cxn ang="0">
                  <a:pos x="603" y="383"/>
                </a:cxn>
                <a:cxn ang="0">
                  <a:pos x="449" y="441"/>
                </a:cxn>
                <a:cxn ang="0">
                  <a:pos x="298" y="514"/>
                </a:cxn>
                <a:cxn ang="0">
                  <a:pos x="149" y="596"/>
                </a:cxn>
                <a:cxn ang="0">
                  <a:pos x="0" y="691"/>
                </a:cxn>
              </a:cxnLst>
              <a:rect l="0" t="0" r="r" b="b"/>
              <a:pathLst>
                <a:path w="5429" h="1025">
                  <a:moveTo>
                    <a:pt x="5429" y="0"/>
                  </a:moveTo>
                  <a:lnTo>
                    <a:pt x="5429" y="0"/>
                  </a:lnTo>
                  <a:lnTo>
                    <a:pt x="5422" y="18"/>
                  </a:lnTo>
                  <a:lnTo>
                    <a:pt x="5403" y="66"/>
                  </a:lnTo>
                  <a:lnTo>
                    <a:pt x="5389" y="100"/>
                  </a:lnTo>
                  <a:lnTo>
                    <a:pt x="5369" y="141"/>
                  </a:lnTo>
                  <a:lnTo>
                    <a:pt x="5347" y="186"/>
                  </a:lnTo>
                  <a:lnTo>
                    <a:pt x="5321" y="234"/>
                  </a:lnTo>
                  <a:lnTo>
                    <a:pt x="5292" y="287"/>
                  </a:lnTo>
                  <a:lnTo>
                    <a:pt x="5257" y="342"/>
                  </a:lnTo>
                  <a:lnTo>
                    <a:pt x="5218" y="399"/>
                  </a:lnTo>
                  <a:lnTo>
                    <a:pt x="5176" y="459"/>
                  </a:lnTo>
                  <a:lnTo>
                    <a:pt x="5129" y="518"/>
                  </a:lnTo>
                  <a:lnTo>
                    <a:pt x="5103" y="547"/>
                  </a:lnTo>
                  <a:lnTo>
                    <a:pt x="5076" y="576"/>
                  </a:lnTo>
                  <a:lnTo>
                    <a:pt x="5049" y="607"/>
                  </a:lnTo>
                  <a:lnTo>
                    <a:pt x="5021" y="636"/>
                  </a:lnTo>
                  <a:lnTo>
                    <a:pt x="4990" y="665"/>
                  </a:lnTo>
                  <a:lnTo>
                    <a:pt x="4958" y="693"/>
                  </a:lnTo>
                  <a:lnTo>
                    <a:pt x="4927" y="720"/>
                  </a:lnTo>
                  <a:lnTo>
                    <a:pt x="4893" y="748"/>
                  </a:lnTo>
                  <a:lnTo>
                    <a:pt x="4857" y="775"/>
                  </a:lnTo>
                  <a:lnTo>
                    <a:pt x="4821" y="799"/>
                  </a:lnTo>
                  <a:lnTo>
                    <a:pt x="4784" y="825"/>
                  </a:lnTo>
                  <a:lnTo>
                    <a:pt x="4745" y="848"/>
                  </a:lnTo>
                  <a:lnTo>
                    <a:pt x="4704" y="870"/>
                  </a:lnTo>
                  <a:lnTo>
                    <a:pt x="4663" y="893"/>
                  </a:lnTo>
                  <a:lnTo>
                    <a:pt x="4620" y="912"/>
                  </a:lnTo>
                  <a:lnTo>
                    <a:pt x="4577" y="932"/>
                  </a:lnTo>
                  <a:lnTo>
                    <a:pt x="4531" y="949"/>
                  </a:lnTo>
                  <a:lnTo>
                    <a:pt x="4484" y="964"/>
                  </a:lnTo>
                  <a:lnTo>
                    <a:pt x="4435" y="979"/>
                  </a:lnTo>
                  <a:lnTo>
                    <a:pt x="4385" y="991"/>
                  </a:lnTo>
                  <a:lnTo>
                    <a:pt x="4334" y="1003"/>
                  </a:lnTo>
                  <a:lnTo>
                    <a:pt x="4281" y="1011"/>
                  </a:lnTo>
                  <a:lnTo>
                    <a:pt x="4227" y="1017"/>
                  </a:lnTo>
                  <a:lnTo>
                    <a:pt x="4171" y="1022"/>
                  </a:lnTo>
                  <a:lnTo>
                    <a:pt x="4114" y="1025"/>
                  </a:lnTo>
                  <a:lnTo>
                    <a:pt x="4055" y="1025"/>
                  </a:lnTo>
                  <a:lnTo>
                    <a:pt x="3995" y="1024"/>
                  </a:lnTo>
                  <a:lnTo>
                    <a:pt x="3932" y="1021"/>
                  </a:lnTo>
                  <a:lnTo>
                    <a:pt x="3870" y="1012"/>
                  </a:lnTo>
                  <a:lnTo>
                    <a:pt x="3805" y="1004"/>
                  </a:lnTo>
                  <a:lnTo>
                    <a:pt x="3738" y="991"/>
                  </a:lnTo>
                  <a:lnTo>
                    <a:pt x="3670" y="977"/>
                  </a:lnTo>
                  <a:lnTo>
                    <a:pt x="3601" y="959"/>
                  </a:lnTo>
                  <a:lnTo>
                    <a:pt x="3528" y="938"/>
                  </a:lnTo>
                  <a:lnTo>
                    <a:pt x="3456" y="914"/>
                  </a:lnTo>
                  <a:lnTo>
                    <a:pt x="3381" y="888"/>
                  </a:lnTo>
                  <a:lnTo>
                    <a:pt x="3305" y="857"/>
                  </a:lnTo>
                  <a:lnTo>
                    <a:pt x="3227" y="824"/>
                  </a:lnTo>
                  <a:lnTo>
                    <a:pt x="3227" y="824"/>
                  </a:lnTo>
                  <a:lnTo>
                    <a:pt x="3072" y="756"/>
                  </a:lnTo>
                  <a:lnTo>
                    <a:pt x="2922" y="693"/>
                  </a:lnTo>
                  <a:lnTo>
                    <a:pt x="2777" y="635"/>
                  </a:lnTo>
                  <a:lnTo>
                    <a:pt x="2637" y="581"/>
                  </a:lnTo>
                  <a:lnTo>
                    <a:pt x="2502" y="533"/>
                  </a:lnTo>
                  <a:lnTo>
                    <a:pt x="2372" y="488"/>
                  </a:lnTo>
                  <a:lnTo>
                    <a:pt x="2245" y="447"/>
                  </a:lnTo>
                  <a:lnTo>
                    <a:pt x="2123" y="412"/>
                  </a:lnTo>
                  <a:lnTo>
                    <a:pt x="2005" y="381"/>
                  </a:lnTo>
                  <a:lnTo>
                    <a:pt x="1891" y="354"/>
                  </a:lnTo>
                  <a:lnTo>
                    <a:pt x="1782" y="331"/>
                  </a:lnTo>
                  <a:lnTo>
                    <a:pt x="1675" y="313"/>
                  </a:lnTo>
                  <a:lnTo>
                    <a:pt x="1572" y="297"/>
                  </a:lnTo>
                  <a:lnTo>
                    <a:pt x="1472" y="287"/>
                  </a:lnTo>
                  <a:lnTo>
                    <a:pt x="1375" y="279"/>
                  </a:lnTo>
                  <a:lnTo>
                    <a:pt x="1281" y="278"/>
                  </a:lnTo>
                  <a:lnTo>
                    <a:pt x="1187" y="278"/>
                  </a:lnTo>
                  <a:lnTo>
                    <a:pt x="1099" y="283"/>
                  </a:lnTo>
                  <a:lnTo>
                    <a:pt x="1011" y="291"/>
                  </a:lnTo>
                  <a:lnTo>
                    <a:pt x="926" y="302"/>
                  </a:lnTo>
                  <a:lnTo>
                    <a:pt x="843" y="317"/>
                  </a:lnTo>
                  <a:lnTo>
                    <a:pt x="761" y="336"/>
                  </a:lnTo>
                  <a:lnTo>
                    <a:pt x="682" y="357"/>
                  </a:lnTo>
                  <a:lnTo>
                    <a:pt x="603" y="383"/>
                  </a:lnTo>
                  <a:lnTo>
                    <a:pt x="525" y="410"/>
                  </a:lnTo>
                  <a:lnTo>
                    <a:pt x="449" y="441"/>
                  </a:lnTo>
                  <a:lnTo>
                    <a:pt x="372" y="476"/>
                  </a:lnTo>
                  <a:lnTo>
                    <a:pt x="298" y="514"/>
                  </a:lnTo>
                  <a:lnTo>
                    <a:pt x="224" y="554"/>
                  </a:lnTo>
                  <a:lnTo>
                    <a:pt x="149" y="596"/>
                  </a:lnTo>
                  <a:lnTo>
                    <a:pt x="75" y="643"/>
                  </a:lnTo>
                  <a:lnTo>
                    <a:pt x="0" y="691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761947" name="Freeform 91"/>
            <p:cNvSpPr>
              <a:spLocks/>
            </p:cNvSpPr>
            <p:nvPr/>
          </p:nvSpPr>
          <p:spPr bwMode="auto">
            <a:xfrm>
              <a:off x="993" y="1083"/>
              <a:ext cx="5418" cy="530"/>
            </a:xfrm>
            <a:custGeom>
              <a:avLst/>
              <a:gdLst/>
              <a:ahLst/>
              <a:cxnLst>
                <a:cxn ang="0">
                  <a:pos x="5418" y="0"/>
                </a:cxn>
                <a:cxn ang="0">
                  <a:pos x="5393" y="68"/>
                </a:cxn>
                <a:cxn ang="0">
                  <a:pos x="5361" y="142"/>
                </a:cxn>
                <a:cxn ang="0">
                  <a:pos x="5314" y="237"/>
                </a:cxn>
                <a:cxn ang="0">
                  <a:pos x="5251" y="347"/>
                </a:cxn>
                <a:cxn ang="0">
                  <a:pos x="5171" y="467"/>
                </a:cxn>
                <a:cxn ang="0">
                  <a:pos x="5100" y="557"/>
                </a:cxn>
                <a:cxn ang="0">
                  <a:pos x="5047" y="618"/>
                </a:cxn>
                <a:cxn ang="0">
                  <a:pos x="4989" y="676"/>
                </a:cxn>
                <a:cxn ang="0">
                  <a:pos x="4926" y="735"/>
                </a:cxn>
                <a:cxn ang="0">
                  <a:pos x="4858" y="789"/>
                </a:cxn>
                <a:cxn ang="0">
                  <a:pos x="4785" y="843"/>
                </a:cxn>
                <a:cxn ang="0">
                  <a:pos x="4707" y="890"/>
                </a:cxn>
                <a:cxn ang="0">
                  <a:pos x="4622" y="933"/>
                </a:cxn>
                <a:cxn ang="0">
                  <a:pos x="4533" y="972"/>
                </a:cxn>
                <a:cxn ang="0">
                  <a:pos x="4437" y="1004"/>
                </a:cxn>
                <a:cxn ang="0">
                  <a:pos x="4338" y="1030"/>
                </a:cxn>
                <a:cxn ang="0">
                  <a:pos x="4231" y="1048"/>
                </a:cxn>
                <a:cxn ang="0">
                  <a:pos x="4118" y="1058"/>
                </a:cxn>
                <a:cxn ang="0">
                  <a:pos x="3999" y="1059"/>
                </a:cxn>
                <a:cxn ang="0">
                  <a:pos x="3874" y="1049"/>
                </a:cxn>
                <a:cxn ang="0">
                  <a:pos x="3742" y="1032"/>
                </a:cxn>
                <a:cxn ang="0">
                  <a:pos x="3603" y="1001"/>
                </a:cxn>
                <a:cxn ang="0">
                  <a:pos x="3459" y="959"/>
                </a:cxn>
                <a:cxn ang="0">
                  <a:pos x="3306" y="906"/>
                </a:cxn>
                <a:cxn ang="0">
                  <a:pos x="3228" y="873"/>
                </a:cxn>
                <a:cxn ang="0">
                  <a:pos x="2920" y="748"/>
                </a:cxn>
                <a:cxn ang="0">
                  <a:pos x="2634" y="641"/>
                </a:cxn>
                <a:cxn ang="0">
                  <a:pos x="2367" y="552"/>
                </a:cxn>
                <a:cxn ang="0">
                  <a:pos x="2119" y="483"/>
                </a:cxn>
                <a:cxn ang="0">
                  <a:pos x="1886" y="428"/>
                </a:cxn>
                <a:cxn ang="0">
                  <a:pos x="1669" y="391"/>
                </a:cxn>
                <a:cxn ang="0">
                  <a:pos x="1465" y="370"/>
                </a:cxn>
                <a:cxn ang="0">
                  <a:pos x="1273" y="363"/>
                </a:cxn>
                <a:cxn ang="0">
                  <a:pos x="1091" y="371"/>
                </a:cxn>
                <a:cxn ang="0">
                  <a:pos x="919" y="396"/>
                </a:cxn>
                <a:cxn ang="0">
                  <a:pos x="755" y="433"/>
                </a:cxn>
                <a:cxn ang="0">
                  <a:pos x="597" y="483"/>
                </a:cxn>
                <a:cxn ang="0">
                  <a:pos x="444" y="546"/>
                </a:cxn>
                <a:cxn ang="0">
                  <a:pos x="294" y="620"/>
                </a:cxn>
                <a:cxn ang="0">
                  <a:pos x="147" y="707"/>
                </a:cxn>
                <a:cxn ang="0">
                  <a:pos x="0" y="806"/>
                </a:cxn>
              </a:cxnLst>
              <a:rect l="0" t="0" r="r" b="b"/>
              <a:pathLst>
                <a:path w="5418" h="1059">
                  <a:moveTo>
                    <a:pt x="5418" y="0"/>
                  </a:moveTo>
                  <a:lnTo>
                    <a:pt x="5418" y="0"/>
                  </a:lnTo>
                  <a:lnTo>
                    <a:pt x="5411" y="18"/>
                  </a:lnTo>
                  <a:lnTo>
                    <a:pt x="5393" y="68"/>
                  </a:lnTo>
                  <a:lnTo>
                    <a:pt x="5377" y="102"/>
                  </a:lnTo>
                  <a:lnTo>
                    <a:pt x="5361" y="142"/>
                  </a:lnTo>
                  <a:lnTo>
                    <a:pt x="5339" y="189"/>
                  </a:lnTo>
                  <a:lnTo>
                    <a:pt x="5314" y="237"/>
                  </a:lnTo>
                  <a:lnTo>
                    <a:pt x="5284" y="292"/>
                  </a:lnTo>
                  <a:lnTo>
                    <a:pt x="5251" y="347"/>
                  </a:lnTo>
                  <a:lnTo>
                    <a:pt x="5214" y="407"/>
                  </a:lnTo>
                  <a:lnTo>
                    <a:pt x="5171" y="467"/>
                  </a:lnTo>
                  <a:lnTo>
                    <a:pt x="5125" y="526"/>
                  </a:lnTo>
                  <a:lnTo>
                    <a:pt x="5100" y="557"/>
                  </a:lnTo>
                  <a:lnTo>
                    <a:pt x="5073" y="588"/>
                  </a:lnTo>
                  <a:lnTo>
                    <a:pt x="5047" y="618"/>
                  </a:lnTo>
                  <a:lnTo>
                    <a:pt x="5018" y="647"/>
                  </a:lnTo>
                  <a:lnTo>
                    <a:pt x="4989" y="676"/>
                  </a:lnTo>
                  <a:lnTo>
                    <a:pt x="4958" y="706"/>
                  </a:lnTo>
                  <a:lnTo>
                    <a:pt x="4926" y="735"/>
                  </a:lnTo>
                  <a:lnTo>
                    <a:pt x="4893" y="762"/>
                  </a:lnTo>
                  <a:lnTo>
                    <a:pt x="4858" y="789"/>
                  </a:lnTo>
                  <a:lnTo>
                    <a:pt x="4822" y="817"/>
                  </a:lnTo>
                  <a:lnTo>
                    <a:pt x="4785" y="843"/>
                  </a:lnTo>
                  <a:lnTo>
                    <a:pt x="4746" y="867"/>
                  </a:lnTo>
                  <a:lnTo>
                    <a:pt x="4707" y="890"/>
                  </a:lnTo>
                  <a:lnTo>
                    <a:pt x="4665" y="912"/>
                  </a:lnTo>
                  <a:lnTo>
                    <a:pt x="4622" y="933"/>
                  </a:lnTo>
                  <a:lnTo>
                    <a:pt x="4579" y="954"/>
                  </a:lnTo>
                  <a:lnTo>
                    <a:pt x="4533" y="972"/>
                  </a:lnTo>
                  <a:lnTo>
                    <a:pt x="4486" y="990"/>
                  </a:lnTo>
                  <a:lnTo>
                    <a:pt x="4437" y="1004"/>
                  </a:lnTo>
                  <a:lnTo>
                    <a:pt x="4389" y="1019"/>
                  </a:lnTo>
                  <a:lnTo>
                    <a:pt x="4338" y="1030"/>
                  </a:lnTo>
                  <a:lnTo>
                    <a:pt x="4285" y="1040"/>
                  </a:lnTo>
                  <a:lnTo>
                    <a:pt x="4231" y="1048"/>
                  </a:lnTo>
                  <a:lnTo>
                    <a:pt x="4175" y="1054"/>
                  </a:lnTo>
                  <a:lnTo>
                    <a:pt x="4118" y="1058"/>
                  </a:lnTo>
                  <a:lnTo>
                    <a:pt x="4058" y="1059"/>
                  </a:lnTo>
                  <a:lnTo>
                    <a:pt x="3999" y="1059"/>
                  </a:lnTo>
                  <a:lnTo>
                    <a:pt x="3936" y="1056"/>
                  </a:lnTo>
                  <a:lnTo>
                    <a:pt x="3874" y="1049"/>
                  </a:lnTo>
                  <a:lnTo>
                    <a:pt x="3809" y="1041"/>
                  </a:lnTo>
                  <a:lnTo>
                    <a:pt x="3742" y="1032"/>
                  </a:lnTo>
                  <a:lnTo>
                    <a:pt x="3672" y="1017"/>
                  </a:lnTo>
                  <a:lnTo>
                    <a:pt x="3603" y="1001"/>
                  </a:lnTo>
                  <a:lnTo>
                    <a:pt x="3531" y="982"/>
                  </a:lnTo>
                  <a:lnTo>
                    <a:pt x="3459" y="959"/>
                  </a:lnTo>
                  <a:lnTo>
                    <a:pt x="3382" y="933"/>
                  </a:lnTo>
                  <a:lnTo>
                    <a:pt x="3306" y="906"/>
                  </a:lnTo>
                  <a:lnTo>
                    <a:pt x="3228" y="873"/>
                  </a:lnTo>
                  <a:lnTo>
                    <a:pt x="3228" y="873"/>
                  </a:lnTo>
                  <a:lnTo>
                    <a:pt x="3071" y="809"/>
                  </a:lnTo>
                  <a:lnTo>
                    <a:pt x="2920" y="748"/>
                  </a:lnTo>
                  <a:lnTo>
                    <a:pt x="2776" y="693"/>
                  </a:lnTo>
                  <a:lnTo>
                    <a:pt x="2634" y="641"/>
                  </a:lnTo>
                  <a:lnTo>
                    <a:pt x="2499" y="596"/>
                  </a:lnTo>
                  <a:lnTo>
                    <a:pt x="2367" y="552"/>
                  </a:lnTo>
                  <a:lnTo>
                    <a:pt x="2241" y="515"/>
                  </a:lnTo>
                  <a:lnTo>
                    <a:pt x="2119" y="483"/>
                  </a:lnTo>
                  <a:lnTo>
                    <a:pt x="2001" y="454"/>
                  </a:lnTo>
                  <a:lnTo>
                    <a:pt x="1886" y="428"/>
                  </a:lnTo>
                  <a:lnTo>
                    <a:pt x="1776" y="407"/>
                  </a:lnTo>
                  <a:lnTo>
                    <a:pt x="1669" y="391"/>
                  </a:lnTo>
                  <a:lnTo>
                    <a:pt x="1565" y="378"/>
                  </a:lnTo>
                  <a:lnTo>
                    <a:pt x="1465" y="370"/>
                  </a:lnTo>
                  <a:lnTo>
                    <a:pt x="1368" y="365"/>
                  </a:lnTo>
                  <a:lnTo>
                    <a:pt x="1273" y="363"/>
                  </a:lnTo>
                  <a:lnTo>
                    <a:pt x="1182" y="366"/>
                  </a:lnTo>
                  <a:lnTo>
                    <a:pt x="1091" y="371"/>
                  </a:lnTo>
                  <a:lnTo>
                    <a:pt x="1005" y="381"/>
                  </a:lnTo>
                  <a:lnTo>
                    <a:pt x="919" y="396"/>
                  </a:lnTo>
                  <a:lnTo>
                    <a:pt x="837" y="412"/>
                  </a:lnTo>
                  <a:lnTo>
                    <a:pt x="755" y="433"/>
                  </a:lnTo>
                  <a:lnTo>
                    <a:pt x="676" y="455"/>
                  </a:lnTo>
                  <a:lnTo>
                    <a:pt x="597" y="483"/>
                  </a:lnTo>
                  <a:lnTo>
                    <a:pt x="521" y="512"/>
                  </a:lnTo>
                  <a:lnTo>
                    <a:pt x="444" y="546"/>
                  </a:lnTo>
                  <a:lnTo>
                    <a:pt x="369" y="581"/>
                  </a:lnTo>
                  <a:lnTo>
                    <a:pt x="294" y="620"/>
                  </a:lnTo>
                  <a:lnTo>
                    <a:pt x="221" y="662"/>
                  </a:lnTo>
                  <a:lnTo>
                    <a:pt x="147" y="707"/>
                  </a:lnTo>
                  <a:lnTo>
                    <a:pt x="74" y="754"/>
                  </a:lnTo>
                  <a:lnTo>
                    <a:pt x="0" y="80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761948" name="Freeform 92"/>
            <p:cNvSpPr>
              <a:spLocks/>
            </p:cNvSpPr>
            <p:nvPr/>
          </p:nvSpPr>
          <p:spPr bwMode="auto">
            <a:xfrm>
              <a:off x="1029" y="1055"/>
              <a:ext cx="5404" cy="545"/>
            </a:xfrm>
            <a:custGeom>
              <a:avLst/>
              <a:gdLst/>
              <a:ahLst/>
              <a:cxnLst>
                <a:cxn ang="0">
                  <a:pos x="5404" y="0"/>
                </a:cxn>
                <a:cxn ang="0">
                  <a:pos x="5380" y="68"/>
                </a:cxn>
                <a:cxn ang="0">
                  <a:pos x="5350" y="144"/>
                </a:cxn>
                <a:cxn ang="0">
                  <a:pos x="5304" y="241"/>
                </a:cxn>
                <a:cxn ang="0">
                  <a:pos x="5243" y="352"/>
                </a:cxn>
                <a:cxn ang="0">
                  <a:pos x="5165" y="473"/>
                </a:cxn>
                <a:cxn ang="0">
                  <a:pos x="5096" y="566"/>
                </a:cxn>
                <a:cxn ang="0">
                  <a:pos x="5043" y="627"/>
                </a:cxn>
                <a:cxn ang="0">
                  <a:pos x="4986" y="688"/>
                </a:cxn>
                <a:cxn ang="0">
                  <a:pos x="4924" y="748"/>
                </a:cxn>
                <a:cxn ang="0">
                  <a:pos x="4857" y="805"/>
                </a:cxn>
                <a:cxn ang="0">
                  <a:pos x="4785" y="858"/>
                </a:cxn>
                <a:cxn ang="0">
                  <a:pos x="4707" y="908"/>
                </a:cxn>
                <a:cxn ang="0">
                  <a:pos x="4624" y="955"/>
                </a:cxn>
                <a:cxn ang="0">
                  <a:pos x="4535" y="995"/>
                </a:cxn>
                <a:cxn ang="0">
                  <a:pos x="4440" y="1029"/>
                </a:cxn>
                <a:cxn ang="0">
                  <a:pos x="4340" y="1056"/>
                </a:cxn>
                <a:cxn ang="0">
                  <a:pos x="4233" y="1076"/>
                </a:cxn>
                <a:cxn ang="0">
                  <a:pos x="4121" y="1089"/>
                </a:cxn>
                <a:cxn ang="0">
                  <a:pos x="4002" y="1092"/>
                </a:cxn>
                <a:cxn ang="0">
                  <a:pos x="3877" y="1085"/>
                </a:cxn>
                <a:cxn ang="0">
                  <a:pos x="3745" y="1069"/>
                </a:cxn>
                <a:cxn ang="0">
                  <a:pos x="3606" y="1042"/>
                </a:cxn>
                <a:cxn ang="0">
                  <a:pos x="3460" y="1003"/>
                </a:cxn>
                <a:cxn ang="0">
                  <a:pos x="3307" y="951"/>
                </a:cxn>
                <a:cxn ang="0">
                  <a:pos x="3228" y="921"/>
                </a:cxn>
                <a:cxn ang="0">
                  <a:pos x="2919" y="801"/>
                </a:cxn>
                <a:cxn ang="0">
                  <a:pos x="2631" y="701"/>
                </a:cxn>
                <a:cxn ang="0">
                  <a:pos x="2363" y="617"/>
                </a:cxn>
                <a:cxn ang="0">
                  <a:pos x="2113" y="551"/>
                </a:cxn>
                <a:cxn ang="0">
                  <a:pos x="1880" y="501"/>
                </a:cxn>
                <a:cxn ang="0">
                  <a:pos x="1662" y="469"/>
                </a:cxn>
                <a:cxn ang="0">
                  <a:pos x="1458" y="451"/>
                </a:cxn>
                <a:cxn ang="0">
                  <a:pos x="1266" y="448"/>
                </a:cxn>
                <a:cxn ang="0">
                  <a:pos x="1085" y="461"/>
                </a:cxn>
                <a:cxn ang="0">
                  <a:pos x="914" y="488"/>
                </a:cxn>
                <a:cxn ang="0">
                  <a:pos x="750" y="528"/>
                </a:cxn>
                <a:cxn ang="0">
                  <a:pos x="593" y="582"/>
                </a:cxn>
                <a:cxn ang="0">
                  <a:pos x="440" y="648"/>
                </a:cxn>
                <a:cxn ang="0">
                  <a:pos x="292" y="727"/>
                </a:cxn>
                <a:cxn ang="0">
                  <a:pos x="146" y="817"/>
                </a:cxn>
                <a:cxn ang="0">
                  <a:pos x="0" y="918"/>
                </a:cxn>
              </a:cxnLst>
              <a:rect l="0" t="0" r="r" b="b"/>
              <a:pathLst>
                <a:path w="5404" h="1092">
                  <a:moveTo>
                    <a:pt x="5404" y="0"/>
                  </a:moveTo>
                  <a:lnTo>
                    <a:pt x="5404" y="0"/>
                  </a:lnTo>
                  <a:lnTo>
                    <a:pt x="5398" y="18"/>
                  </a:lnTo>
                  <a:lnTo>
                    <a:pt x="5380" y="68"/>
                  </a:lnTo>
                  <a:lnTo>
                    <a:pt x="5366" y="104"/>
                  </a:lnTo>
                  <a:lnTo>
                    <a:pt x="5350" y="144"/>
                  </a:lnTo>
                  <a:lnTo>
                    <a:pt x="5329" y="191"/>
                  </a:lnTo>
                  <a:lnTo>
                    <a:pt x="5304" y="241"/>
                  </a:lnTo>
                  <a:lnTo>
                    <a:pt x="5275" y="294"/>
                  </a:lnTo>
                  <a:lnTo>
                    <a:pt x="5243" y="352"/>
                  </a:lnTo>
                  <a:lnTo>
                    <a:pt x="5207" y="412"/>
                  </a:lnTo>
                  <a:lnTo>
                    <a:pt x="5165" y="473"/>
                  </a:lnTo>
                  <a:lnTo>
                    <a:pt x="5119" y="535"/>
                  </a:lnTo>
                  <a:lnTo>
                    <a:pt x="5096" y="566"/>
                  </a:lnTo>
                  <a:lnTo>
                    <a:pt x="5069" y="596"/>
                  </a:lnTo>
                  <a:lnTo>
                    <a:pt x="5043" y="627"/>
                  </a:lnTo>
                  <a:lnTo>
                    <a:pt x="5015" y="658"/>
                  </a:lnTo>
                  <a:lnTo>
                    <a:pt x="4986" y="688"/>
                  </a:lnTo>
                  <a:lnTo>
                    <a:pt x="4955" y="719"/>
                  </a:lnTo>
                  <a:lnTo>
                    <a:pt x="4924" y="748"/>
                  </a:lnTo>
                  <a:lnTo>
                    <a:pt x="4892" y="777"/>
                  </a:lnTo>
                  <a:lnTo>
                    <a:pt x="4857" y="805"/>
                  </a:lnTo>
                  <a:lnTo>
                    <a:pt x="4821" y="832"/>
                  </a:lnTo>
                  <a:lnTo>
                    <a:pt x="4785" y="858"/>
                  </a:lnTo>
                  <a:lnTo>
                    <a:pt x="4746" y="884"/>
                  </a:lnTo>
                  <a:lnTo>
                    <a:pt x="4707" y="908"/>
                  </a:lnTo>
                  <a:lnTo>
                    <a:pt x="4667" y="932"/>
                  </a:lnTo>
                  <a:lnTo>
                    <a:pt x="4624" y="955"/>
                  </a:lnTo>
                  <a:lnTo>
                    <a:pt x="4581" y="974"/>
                  </a:lnTo>
                  <a:lnTo>
                    <a:pt x="4535" y="995"/>
                  </a:lnTo>
                  <a:lnTo>
                    <a:pt x="4489" y="1013"/>
                  </a:lnTo>
                  <a:lnTo>
                    <a:pt x="4440" y="1029"/>
                  </a:lnTo>
                  <a:lnTo>
                    <a:pt x="4390" y="1043"/>
                  </a:lnTo>
                  <a:lnTo>
                    <a:pt x="4340" y="1056"/>
                  </a:lnTo>
                  <a:lnTo>
                    <a:pt x="4288" y="1068"/>
                  </a:lnTo>
                  <a:lnTo>
                    <a:pt x="4233" y="1076"/>
                  </a:lnTo>
                  <a:lnTo>
                    <a:pt x="4178" y="1084"/>
                  </a:lnTo>
                  <a:lnTo>
                    <a:pt x="4121" y="1089"/>
                  </a:lnTo>
                  <a:lnTo>
                    <a:pt x="4063" y="1092"/>
                  </a:lnTo>
                  <a:lnTo>
                    <a:pt x="4002" y="1092"/>
                  </a:lnTo>
                  <a:lnTo>
                    <a:pt x="3941" y="1090"/>
                  </a:lnTo>
                  <a:lnTo>
                    <a:pt x="3877" y="1085"/>
                  </a:lnTo>
                  <a:lnTo>
                    <a:pt x="3811" y="1079"/>
                  </a:lnTo>
                  <a:lnTo>
                    <a:pt x="3745" y="1069"/>
                  </a:lnTo>
                  <a:lnTo>
                    <a:pt x="3675" y="1058"/>
                  </a:lnTo>
                  <a:lnTo>
                    <a:pt x="3606" y="1042"/>
                  </a:lnTo>
                  <a:lnTo>
                    <a:pt x="3534" y="1024"/>
                  </a:lnTo>
                  <a:lnTo>
                    <a:pt x="3460" y="1003"/>
                  </a:lnTo>
                  <a:lnTo>
                    <a:pt x="3384" y="979"/>
                  </a:lnTo>
                  <a:lnTo>
                    <a:pt x="3307" y="951"/>
                  </a:lnTo>
                  <a:lnTo>
                    <a:pt x="3228" y="921"/>
                  </a:lnTo>
                  <a:lnTo>
                    <a:pt x="3228" y="921"/>
                  </a:lnTo>
                  <a:lnTo>
                    <a:pt x="3071" y="859"/>
                  </a:lnTo>
                  <a:lnTo>
                    <a:pt x="2919" y="801"/>
                  </a:lnTo>
                  <a:lnTo>
                    <a:pt x="2773" y="750"/>
                  </a:lnTo>
                  <a:lnTo>
                    <a:pt x="2631" y="701"/>
                  </a:lnTo>
                  <a:lnTo>
                    <a:pt x="2495" y="656"/>
                  </a:lnTo>
                  <a:lnTo>
                    <a:pt x="2363" y="617"/>
                  </a:lnTo>
                  <a:lnTo>
                    <a:pt x="2237" y="582"/>
                  </a:lnTo>
                  <a:lnTo>
                    <a:pt x="2113" y="551"/>
                  </a:lnTo>
                  <a:lnTo>
                    <a:pt x="1995" y="524"/>
                  </a:lnTo>
                  <a:lnTo>
                    <a:pt x="1880" y="501"/>
                  </a:lnTo>
                  <a:lnTo>
                    <a:pt x="1769" y="483"/>
                  </a:lnTo>
                  <a:lnTo>
                    <a:pt x="1662" y="469"/>
                  </a:lnTo>
                  <a:lnTo>
                    <a:pt x="1558" y="457"/>
                  </a:lnTo>
                  <a:lnTo>
                    <a:pt x="1458" y="451"/>
                  </a:lnTo>
                  <a:lnTo>
                    <a:pt x="1361" y="448"/>
                  </a:lnTo>
                  <a:lnTo>
                    <a:pt x="1266" y="448"/>
                  </a:lnTo>
                  <a:lnTo>
                    <a:pt x="1175" y="453"/>
                  </a:lnTo>
                  <a:lnTo>
                    <a:pt x="1085" y="461"/>
                  </a:lnTo>
                  <a:lnTo>
                    <a:pt x="998" y="472"/>
                  </a:lnTo>
                  <a:lnTo>
                    <a:pt x="914" y="488"/>
                  </a:lnTo>
                  <a:lnTo>
                    <a:pt x="830" y="506"/>
                  </a:lnTo>
                  <a:lnTo>
                    <a:pt x="750" y="528"/>
                  </a:lnTo>
                  <a:lnTo>
                    <a:pt x="671" y="553"/>
                  </a:lnTo>
                  <a:lnTo>
                    <a:pt x="593" y="582"/>
                  </a:lnTo>
                  <a:lnTo>
                    <a:pt x="517" y="614"/>
                  </a:lnTo>
                  <a:lnTo>
                    <a:pt x="440" y="648"/>
                  </a:lnTo>
                  <a:lnTo>
                    <a:pt x="365" y="687"/>
                  </a:lnTo>
                  <a:lnTo>
                    <a:pt x="292" y="727"/>
                  </a:lnTo>
                  <a:lnTo>
                    <a:pt x="218" y="771"/>
                  </a:lnTo>
                  <a:lnTo>
                    <a:pt x="146" y="817"/>
                  </a:lnTo>
                  <a:lnTo>
                    <a:pt x="72" y="866"/>
                  </a:lnTo>
                  <a:lnTo>
                    <a:pt x="0" y="91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761949" name="Freeform 93"/>
            <p:cNvSpPr>
              <a:spLocks/>
            </p:cNvSpPr>
            <p:nvPr/>
          </p:nvSpPr>
          <p:spPr bwMode="auto">
            <a:xfrm>
              <a:off x="1067" y="1026"/>
              <a:ext cx="5390" cy="562"/>
            </a:xfrm>
            <a:custGeom>
              <a:avLst/>
              <a:gdLst/>
              <a:ahLst/>
              <a:cxnLst>
                <a:cxn ang="0">
                  <a:pos x="5390" y="0"/>
                </a:cxn>
                <a:cxn ang="0">
                  <a:pos x="5366" y="70"/>
                </a:cxn>
                <a:cxn ang="0">
                  <a:pos x="5337" y="147"/>
                </a:cxn>
                <a:cxn ang="0">
                  <a:pos x="5292" y="244"/>
                </a:cxn>
                <a:cxn ang="0">
                  <a:pos x="5233" y="357"/>
                </a:cxn>
                <a:cxn ang="0">
                  <a:pos x="5158" y="480"/>
                </a:cxn>
                <a:cxn ang="0">
                  <a:pos x="5088" y="575"/>
                </a:cxn>
                <a:cxn ang="0">
                  <a:pos x="5037" y="638"/>
                </a:cxn>
                <a:cxn ang="0">
                  <a:pos x="4981" y="701"/>
                </a:cxn>
                <a:cxn ang="0">
                  <a:pos x="4920" y="762"/>
                </a:cxn>
                <a:cxn ang="0">
                  <a:pos x="4854" y="821"/>
                </a:cxn>
                <a:cxn ang="0">
                  <a:pos x="4783" y="875"/>
                </a:cxn>
                <a:cxn ang="0">
                  <a:pos x="4705" y="927"/>
                </a:cxn>
                <a:cxn ang="0">
                  <a:pos x="4623" y="976"/>
                </a:cxn>
                <a:cxn ang="0">
                  <a:pos x="4534" y="1018"/>
                </a:cxn>
                <a:cxn ang="0">
                  <a:pos x="4441" y="1053"/>
                </a:cxn>
                <a:cxn ang="0">
                  <a:pos x="4341" y="1084"/>
                </a:cxn>
                <a:cxn ang="0">
                  <a:pos x="4234" y="1106"/>
                </a:cxn>
                <a:cxn ang="0">
                  <a:pos x="4122" y="1121"/>
                </a:cxn>
                <a:cxn ang="0">
                  <a:pos x="4004" y="1126"/>
                </a:cxn>
                <a:cxn ang="0">
                  <a:pos x="3878" y="1122"/>
                </a:cxn>
                <a:cxn ang="0">
                  <a:pos x="3746" y="1110"/>
                </a:cxn>
                <a:cxn ang="0">
                  <a:pos x="3607" y="1084"/>
                </a:cxn>
                <a:cxn ang="0">
                  <a:pos x="3460" y="1048"/>
                </a:cxn>
                <a:cxn ang="0">
                  <a:pos x="3307" y="1000"/>
                </a:cxn>
                <a:cxn ang="0">
                  <a:pos x="3228" y="971"/>
                </a:cxn>
                <a:cxn ang="0">
                  <a:pos x="2917" y="856"/>
                </a:cxn>
                <a:cxn ang="0">
                  <a:pos x="2628" y="761"/>
                </a:cxn>
                <a:cxn ang="0">
                  <a:pos x="2359" y="682"/>
                </a:cxn>
                <a:cxn ang="0">
                  <a:pos x="2107" y="620"/>
                </a:cxn>
                <a:cxn ang="0">
                  <a:pos x="1873" y="575"/>
                </a:cxn>
                <a:cxn ang="0">
                  <a:pos x="1655" y="548"/>
                </a:cxn>
                <a:cxn ang="0">
                  <a:pos x="1451" y="533"/>
                </a:cxn>
                <a:cxn ang="0">
                  <a:pos x="1259" y="535"/>
                </a:cxn>
                <a:cxn ang="0">
                  <a:pos x="1077" y="551"/>
                </a:cxn>
                <a:cxn ang="0">
                  <a:pos x="906" y="582"/>
                </a:cxn>
                <a:cxn ang="0">
                  <a:pos x="744" y="625"/>
                </a:cxn>
                <a:cxn ang="0">
                  <a:pos x="587" y="683"/>
                </a:cxn>
                <a:cxn ang="0">
                  <a:pos x="436" y="753"/>
                </a:cxn>
                <a:cxn ang="0">
                  <a:pos x="288" y="835"/>
                </a:cxn>
                <a:cxn ang="0">
                  <a:pos x="144" y="929"/>
                </a:cxn>
                <a:cxn ang="0">
                  <a:pos x="0" y="1034"/>
                </a:cxn>
              </a:cxnLst>
              <a:rect l="0" t="0" r="r" b="b"/>
              <a:pathLst>
                <a:path w="5390" h="1126">
                  <a:moveTo>
                    <a:pt x="5390" y="0"/>
                  </a:moveTo>
                  <a:lnTo>
                    <a:pt x="5390" y="0"/>
                  </a:lnTo>
                  <a:lnTo>
                    <a:pt x="5384" y="18"/>
                  </a:lnTo>
                  <a:lnTo>
                    <a:pt x="5366" y="70"/>
                  </a:lnTo>
                  <a:lnTo>
                    <a:pt x="5353" y="105"/>
                  </a:lnTo>
                  <a:lnTo>
                    <a:pt x="5337" y="147"/>
                  </a:lnTo>
                  <a:lnTo>
                    <a:pt x="5316" y="192"/>
                  </a:lnTo>
                  <a:lnTo>
                    <a:pt x="5292" y="244"/>
                  </a:lnTo>
                  <a:lnTo>
                    <a:pt x="5265" y="299"/>
                  </a:lnTo>
                  <a:lnTo>
                    <a:pt x="5233" y="357"/>
                  </a:lnTo>
                  <a:lnTo>
                    <a:pt x="5198" y="418"/>
                  </a:lnTo>
                  <a:lnTo>
                    <a:pt x="5158" y="480"/>
                  </a:lnTo>
                  <a:lnTo>
                    <a:pt x="5113" y="544"/>
                  </a:lnTo>
                  <a:lnTo>
                    <a:pt x="5088" y="575"/>
                  </a:lnTo>
                  <a:lnTo>
                    <a:pt x="5063" y="607"/>
                  </a:lnTo>
                  <a:lnTo>
                    <a:pt x="5037" y="638"/>
                  </a:lnTo>
                  <a:lnTo>
                    <a:pt x="5011" y="670"/>
                  </a:lnTo>
                  <a:lnTo>
                    <a:pt x="4981" y="701"/>
                  </a:lnTo>
                  <a:lnTo>
                    <a:pt x="4951" y="732"/>
                  </a:lnTo>
                  <a:lnTo>
                    <a:pt x="4920" y="762"/>
                  </a:lnTo>
                  <a:lnTo>
                    <a:pt x="4888" y="791"/>
                  </a:lnTo>
                  <a:lnTo>
                    <a:pt x="4854" y="821"/>
                  </a:lnTo>
                  <a:lnTo>
                    <a:pt x="4819" y="848"/>
                  </a:lnTo>
                  <a:lnTo>
                    <a:pt x="4783" y="875"/>
                  </a:lnTo>
                  <a:lnTo>
                    <a:pt x="4745" y="903"/>
                  </a:lnTo>
                  <a:lnTo>
                    <a:pt x="4705" y="927"/>
                  </a:lnTo>
                  <a:lnTo>
                    <a:pt x="4665" y="951"/>
                  </a:lnTo>
                  <a:lnTo>
                    <a:pt x="4623" y="976"/>
                  </a:lnTo>
                  <a:lnTo>
                    <a:pt x="4580" y="997"/>
                  </a:lnTo>
                  <a:lnTo>
                    <a:pt x="4534" y="1018"/>
                  </a:lnTo>
                  <a:lnTo>
                    <a:pt x="4488" y="1037"/>
                  </a:lnTo>
                  <a:lnTo>
                    <a:pt x="4441" y="1053"/>
                  </a:lnTo>
                  <a:lnTo>
                    <a:pt x="4391" y="1069"/>
                  </a:lnTo>
                  <a:lnTo>
                    <a:pt x="4341" y="1084"/>
                  </a:lnTo>
                  <a:lnTo>
                    <a:pt x="4289" y="1095"/>
                  </a:lnTo>
                  <a:lnTo>
                    <a:pt x="4234" y="1106"/>
                  </a:lnTo>
                  <a:lnTo>
                    <a:pt x="4179" y="1114"/>
                  </a:lnTo>
                  <a:lnTo>
                    <a:pt x="4122" y="1121"/>
                  </a:lnTo>
                  <a:lnTo>
                    <a:pt x="4064" y="1124"/>
                  </a:lnTo>
                  <a:lnTo>
                    <a:pt x="4004" y="1126"/>
                  </a:lnTo>
                  <a:lnTo>
                    <a:pt x="3941" y="1126"/>
                  </a:lnTo>
                  <a:lnTo>
                    <a:pt x="3878" y="1122"/>
                  </a:lnTo>
                  <a:lnTo>
                    <a:pt x="3812" y="1118"/>
                  </a:lnTo>
                  <a:lnTo>
                    <a:pt x="3746" y="1110"/>
                  </a:lnTo>
                  <a:lnTo>
                    <a:pt x="3676" y="1098"/>
                  </a:lnTo>
                  <a:lnTo>
                    <a:pt x="3607" y="1084"/>
                  </a:lnTo>
                  <a:lnTo>
                    <a:pt x="3535" y="1068"/>
                  </a:lnTo>
                  <a:lnTo>
                    <a:pt x="3460" y="1048"/>
                  </a:lnTo>
                  <a:lnTo>
                    <a:pt x="3385" y="1026"/>
                  </a:lnTo>
                  <a:lnTo>
                    <a:pt x="3307" y="1000"/>
                  </a:lnTo>
                  <a:lnTo>
                    <a:pt x="3228" y="971"/>
                  </a:lnTo>
                  <a:lnTo>
                    <a:pt x="3228" y="971"/>
                  </a:lnTo>
                  <a:lnTo>
                    <a:pt x="3069" y="911"/>
                  </a:lnTo>
                  <a:lnTo>
                    <a:pt x="2917" y="856"/>
                  </a:lnTo>
                  <a:lnTo>
                    <a:pt x="2770" y="806"/>
                  </a:lnTo>
                  <a:lnTo>
                    <a:pt x="2628" y="761"/>
                  </a:lnTo>
                  <a:lnTo>
                    <a:pt x="2491" y="719"/>
                  </a:lnTo>
                  <a:lnTo>
                    <a:pt x="2359" y="682"/>
                  </a:lnTo>
                  <a:lnTo>
                    <a:pt x="2231" y="649"/>
                  </a:lnTo>
                  <a:lnTo>
                    <a:pt x="2107" y="620"/>
                  </a:lnTo>
                  <a:lnTo>
                    <a:pt x="1988" y="596"/>
                  </a:lnTo>
                  <a:lnTo>
                    <a:pt x="1873" y="575"/>
                  </a:lnTo>
                  <a:lnTo>
                    <a:pt x="1762" y="559"/>
                  </a:lnTo>
                  <a:lnTo>
                    <a:pt x="1655" y="548"/>
                  </a:lnTo>
                  <a:lnTo>
                    <a:pt x="1551" y="538"/>
                  </a:lnTo>
                  <a:lnTo>
                    <a:pt x="1451" y="533"/>
                  </a:lnTo>
                  <a:lnTo>
                    <a:pt x="1353" y="533"/>
                  </a:lnTo>
                  <a:lnTo>
                    <a:pt x="1259" y="535"/>
                  </a:lnTo>
                  <a:lnTo>
                    <a:pt x="1166" y="541"/>
                  </a:lnTo>
                  <a:lnTo>
                    <a:pt x="1077" y="551"/>
                  </a:lnTo>
                  <a:lnTo>
                    <a:pt x="991" y="565"/>
                  </a:lnTo>
                  <a:lnTo>
                    <a:pt x="906" y="582"/>
                  </a:lnTo>
                  <a:lnTo>
                    <a:pt x="824" y="603"/>
                  </a:lnTo>
                  <a:lnTo>
                    <a:pt x="744" y="625"/>
                  </a:lnTo>
                  <a:lnTo>
                    <a:pt x="665" y="653"/>
                  </a:lnTo>
                  <a:lnTo>
                    <a:pt x="587" y="683"/>
                  </a:lnTo>
                  <a:lnTo>
                    <a:pt x="511" y="716"/>
                  </a:lnTo>
                  <a:lnTo>
                    <a:pt x="436" y="753"/>
                  </a:lnTo>
                  <a:lnTo>
                    <a:pt x="362" y="791"/>
                  </a:lnTo>
                  <a:lnTo>
                    <a:pt x="288" y="835"/>
                  </a:lnTo>
                  <a:lnTo>
                    <a:pt x="216" y="880"/>
                  </a:lnTo>
                  <a:lnTo>
                    <a:pt x="144" y="929"/>
                  </a:lnTo>
                  <a:lnTo>
                    <a:pt x="72" y="979"/>
                  </a:lnTo>
                  <a:lnTo>
                    <a:pt x="0" y="103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761950" name="Freeform 94"/>
            <p:cNvSpPr>
              <a:spLocks/>
            </p:cNvSpPr>
            <p:nvPr/>
          </p:nvSpPr>
          <p:spPr bwMode="auto">
            <a:xfrm>
              <a:off x="1106" y="997"/>
              <a:ext cx="5373" cy="580"/>
            </a:xfrm>
            <a:custGeom>
              <a:avLst/>
              <a:gdLst/>
              <a:ahLst/>
              <a:cxnLst>
                <a:cxn ang="0">
                  <a:pos x="5373" y="0"/>
                </a:cxn>
                <a:cxn ang="0">
                  <a:pos x="5351" y="69"/>
                </a:cxn>
                <a:cxn ang="0">
                  <a:pos x="5323" y="147"/>
                </a:cxn>
                <a:cxn ang="0">
                  <a:pos x="5280" y="247"/>
                </a:cxn>
                <a:cxn ang="0">
                  <a:pos x="5221" y="361"/>
                </a:cxn>
                <a:cxn ang="0">
                  <a:pos x="5148" y="486"/>
                </a:cxn>
                <a:cxn ang="0">
                  <a:pos x="5081" y="583"/>
                </a:cxn>
                <a:cxn ang="0">
                  <a:pos x="5031" y="647"/>
                </a:cxn>
                <a:cxn ang="0">
                  <a:pos x="4976" y="712"/>
                </a:cxn>
                <a:cxn ang="0">
                  <a:pos x="4916" y="773"/>
                </a:cxn>
                <a:cxn ang="0">
                  <a:pos x="4849" y="833"/>
                </a:cxn>
                <a:cxn ang="0">
                  <a:pos x="4780" y="891"/>
                </a:cxn>
                <a:cxn ang="0">
                  <a:pos x="4704" y="944"/>
                </a:cxn>
                <a:cxn ang="0">
                  <a:pos x="4622" y="994"/>
                </a:cxn>
                <a:cxn ang="0">
                  <a:pos x="4534" y="1038"/>
                </a:cxn>
                <a:cxn ang="0">
                  <a:pos x="4441" y="1077"/>
                </a:cxn>
                <a:cxn ang="0">
                  <a:pos x="4341" y="1109"/>
                </a:cxn>
                <a:cxn ang="0">
                  <a:pos x="4236" y="1133"/>
                </a:cxn>
                <a:cxn ang="0">
                  <a:pos x="4123" y="1149"/>
                </a:cxn>
                <a:cxn ang="0">
                  <a:pos x="4004" y="1159"/>
                </a:cxn>
                <a:cxn ang="0">
                  <a:pos x="3879" y="1157"/>
                </a:cxn>
                <a:cxn ang="0">
                  <a:pos x="3746" y="1146"/>
                </a:cxn>
                <a:cxn ang="0">
                  <a:pos x="3607" y="1124"/>
                </a:cxn>
                <a:cxn ang="0">
                  <a:pos x="3460" y="1091"/>
                </a:cxn>
                <a:cxn ang="0">
                  <a:pos x="3305" y="1044"/>
                </a:cxn>
                <a:cxn ang="0">
                  <a:pos x="3226" y="1017"/>
                </a:cxn>
                <a:cxn ang="0">
                  <a:pos x="2914" y="909"/>
                </a:cxn>
                <a:cxn ang="0">
                  <a:pos x="2622" y="818"/>
                </a:cxn>
                <a:cxn ang="0">
                  <a:pos x="2353" y="746"/>
                </a:cxn>
                <a:cxn ang="0">
                  <a:pos x="2100" y="689"/>
                </a:cxn>
                <a:cxn ang="0">
                  <a:pos x="1866" y="649"/>
                </a:cxn>
                <a:cxn ang="0">
                  <a:pos x="1648" y="625"/>
                </a:cxn>
                <a:cxn ang="0">
                  <a:pos x="1442" y="615"/>
                </a:cxn>
                <a:cxn ang="0">
                  <a:pos x="1251" y="620"/>
                </a:cxn>
                <a:cxn ang="0">
                  <a:pos x="1070" y="641"/>
                </a:cxn>
                <a:cxn ang="0">
                  <a:pos x="899" y="675"/>
                </a:cxn>
                <a:cxn ang="0">
                  <a:pos x="737" y="722"/>
                </a:cxn>
                <a:cxn ang="0">
                  <a:pos x="581" y="783"/>
                </a:cxn>
                <a:cxn ang="0">
                  <a:pos x="431" y="856"/>
                </a:cxn>
                <a:cxn ang="0">
                  <a:pos x="286" y="941"/>
                </a:cxn>
                <a:cxn ang="0">
                  <a:pos x="143" y="1038"/>
                </a:cxn>
                <a:cxn ang="0">
                  <a:pos x="0" y="1146"/>
                </a:cxn>
              </a:cxnLst>
              <a:rect l="0" t="0" r="r" b="b"/>
              <a:pathLst>
                <a:path w="5373" h="1159">
                  <a:moveTo>
                    <a:pt x="5373" y="0"/>
                  </a:moveTo>
                  <a:lnTo>
                    <a:pt x="5373" y="0"/>
                  </a:lnTo>
                  <a:lnTo>
                    <a:pt x="5367" y="18"/>
                  </a:lnTo>
                  <a:lnTo>
                    <a:pt x="5351" y="69"/>
                  </a:lnTo>
                  <a:lnTo>
                    <a:pt x="5338" y="105"/>
                  </a:lnTo>
                  <a:lnTo>
                    <a:pt x="5323" y="147"/>
                  </a:lnTo>
                  <a:lnTo>
                    <a:pt x="5303" y="194"/>
                  </a:lnTo>
                  <a:lnTo>
                    <a:pt x="5280" y="247"/>
                  </a:lnTo>
                  <a:lnTo>
                    <a:pt x="5253" y="302"/>
                  </a:lnTo>
                  <a:lnTo>
                    <a:pt x="5221" y="361"/>
                  </a:lnTo>
                  <a:lnTo>
                    <a:pt x="5187" y="423"/>
                  </a:lnTo>
                  <a:lnTo>
                    <a:pt x="5148" y="486"/>
                  </a:lnTo>
                  <a:lnTo>
                    <a:pt x="5105" y="550"/>
                  </a:lnTo>
                  <a:lnTo>
                    <a:pt x="5081" y="583"/>
                  </a:lnTo>
                  <a:lnTo>
                    <a:pt x="5056" y="615"/>
                  </a:lnTo>
                  <a:lnTo>
                    <a:pt x="5031" y="647"/>
                  </a:lnTo>
                  <a:lnTo>
                    <a:pt x="5003" y="680"/>
                  </a:lnTo>
                  <a:lnTo>
                    <a:pt x="4976" y="712"/>
                  </a:lnTo>
                  <a:lnTo>
                    <a:pt x="4947" y="743"/>
                  </a:lnTo>
                  <a:lnTo>
                    <a:pt x="4916" y="773"/>
                  </a:lnTo>
                  <a:lnTo>
                    <a:pt x="4883" y="804"/>
                  </a:lnTo>
                  <a:lnTo>
                    <a:pt x="4849" y="833"/>
                  </a:lnTo>
                  <a:lnTo>
                    <a:pt x="4815" y="862"/>
                  </a:lnTo>
                  <a:lnTo>
                    <a:pt x="4780" y="891"/>
                  </a:lnTo>
                  <a:lnTo>
                    <a:pt x="4742" y="919"/>
                  </a:lnTo>
                  <a:lnTo>
                    <a:pt x="4704" y="944"/>
                  </a:lnTo>
                  <a:lnTo>
                    <a:pt x="4663" y="970"/>
                  </a:lnTo>
                  <a:lnTo>
                    <a:pt x="4622" y="994"/>
                  </a:lnTo>
                  <a:lnTo>
                    <a:pt x="4579" y="1017"/>
                  </a:lnTo>
                  <a:lnTo>
                    <a:pt x="4534" y="1038"/>
                  </a:lnTo>
                  <a:lnTo>
                    <a:pt x="4488" y="1057"/>
                  </a:lnTo>
                  <a:lnTo>
                    <a:pt x="4441" y="1077"/>
                  </a:lnTo>
                  <a:lnTo>
                    <a:pt x="4391" y="1093"/>
                  </a:lnTo>
                  <a:lnTo>
                    <a:pt x="4341" y="1109"/>
                  </a:lnTo>
                  <a:lnTo>
                    <a:pt x="4288" y="1122"/>
                  </a:lnTo>
                  <a:lnTo>
                    <a:pt x="4236" y="1133"/>
                  </a:lnTo>
                  <a:lnTo>
                    <a:pt x="4180" y="1143"/>
                  </a:lnTo>
                  <a:lnTo>
                    <a:pt x="4123" y="1149"/>
                  </a:lnTo>
                  <a:lnTo>
                    <a:pt x="4065" y="1156"/>
                  </a:lnTo>
                  <a:lnTo>
                    <a:pt x="4004" y="1159"/>
                  </a:lnTo>
                  <a:lnTo>
                    <a:pt x="3943" y="1159"/>
                  </a:lnTo>
                  <a:lnTo>
                    <a:pt x="3879" y="1157"/>
                  </a:lnTo>
                  <a:lnTo>
                    <a:pt x="3814" y="1153"/>
                  </a:lnTo>
                  <a:lnTo>
                    <a:pt x="3746" y="1146"/>
                  </a:lnTo>
                  <a:lnTo>
                    <a:pt x="3677" y="1136"/>
                  </a:lnTo>
                  <a:lnTo>
                    <a:pt x="3607" y="1124"/>
                  </a:lnTo>
                  <a:lnTo>
                    <a:pt x="3534" y="1109"/>
                  </a:lnTo>
                  <a:lnTo>
                    <a:pt x="3460" y="1091"/>
                  </a:lnTo>
                  <a:lnTo>
                    <a:pt x="3383" y="1070"/>
                  </a:lnTo>
                  <a:lnTo>
                    <a:pt x="3305" y="1044"/>
                  </a:lnTo>
                  <a:lnTo>
                    <a:pt x="3226" y="1017"/>
                  </a:lnTo>
                  <a:lnTo>
                    <a:pt x="3226" y="1017"/>
                  </a:lnTo>
                  <a:lnTo>
                    <a:pt x="3067" y="960"/>
                  </a:lnTo>
                  <a:lnTo>
                    <a:pt x="2914" y="909"/>
                  </a:lnTo>
                  <a:lnTo>
                    <a:pt x="2765" y="862"/>
                  </a:lnTo>
                  <a:lnTo>
                    <a:pt x="2622" y="818"/>
                  </a:lnTo>
                  <a:lnTo>
                    <a:pt x="2485" y="780"/>
                  </a:lnTo>
                  <a:lnTo>
                    <a:pt x="2353" y="746"/>
                  </a:lnTo>
                  <a:lnTo>
                    <a:pt x="2224" y="715"/>
                  </a:lnTo>
                  <a:lnTo>
                    <a:pt x="2100" y="689"/>
                  </a:lnTo>
                  <a:lnTo>
                    <a:pt x="1981" y="667"/>
                  </a:lnTo>
                  <a:lnTo>
                    <a:pt x="1866" y="649"/>
                  </a:lnTo>
                  <a:lnTo>
                    <a:pt x="1755" y="634"/>
                  </a:lnTo>
                  <a:lnTo>
                    <a:pt x="1648" y="625"/>
                  </a:lnTo>
                  <a:lnTo>
                    <a:pt x="1543" y="617"/>
                  </a:lnTo>
                  <a:lnTo>
                    <a:pt x="1442" y="615"/>
                  </a:lnTo>
                  <a:lnTo>
                    <a:pt x="1345" y="615"/>
                  </a:lnTo>
                  <a:lnTo>
                    <a:pt x="1251" y="620"/>
                  </a:lnTo>
                  <a:lnTo>
                    <a:pt x="1159" y="628"/>
                  </a:lnTo>
                  <a:lnTo>
                    <a:pt x="1070" y="641"/>
                  </a:lnTo>
                  <a:lnTo>
                    <a:pt x="984" y="655"/>
                  </a:lnTo>
                  <a:lnTo>
                    <a:pt x="899" y="675"/>
                  </a:lnTo>
                  <a:lnTo>
                    <a:pt x="817" y="696"/>
                  </a:lnTo>
                  <a:lnTo>
                    <a:pt x="737" y="722"/>
                  </a:lnTo>
                  <a:lnTo>
                    <a:pt x="659" y="751"/>
                  </a:lnTo>
                  <a:lnTo>
                    <a:pt x="581" y="783"/>
                  </a:lnTo>
                  <a:lnTo>
                    <a:pt x="506" y="817"/>
                  </a:lnTo>
                  <a:lnTo>
                    <a:pt x="431" y="856"/>
                  </a:lnTo>
                  <a:lnTo>
                    <a:pt x="358" y="896"/>
                  </a:lnTo>
                  <a:lnTo>
                    <a:pt x="286" y="941"/>
                  </a:lnTo>
                  <a:lnTo>
                    <a:pt x="213" y="988"/>
                  </a:lnTo>
                  <a:lnTo>
                    <a:pt x="143" y="1038"/>
                  </a:lnTo>
                  <a:lnTo>
                    <a:pt x="70" y="1090"/>
                  </a:lnTo>
                  <a:lnTo>
                    <a:pt x="0" y="114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761951" name="Freeform 95"/>
            <p:cNvSpPr>
              <a:spLocks/>
            </p:cNvSpPr>
            <p:nvPr/>
          </p:nvSpPr>
          <p:spPr bwMode="auto">
            <a:xfrm>
              <a:off x="1146" y="968"/>
              <a:ext cx="5355" cy="631"/>
            </a:xfrm>
            <a:custGeom>
              <a:avLst/>
              <a:gdLst/>
              <a:ahLst/>
              <a:cxnLst>
                <a:cxn ang="0">
                  <a:pos x="5355" y="0"/>
                </a:cxn>
                <a:cxn ang="0">
                  <a:pos x="5334" y="71"/>
                </a:cxn>
                <a:cxn ang="0">
                  <a:pos x="5306" y="150"/>
                </a:cxn>
                <a:cxn ang="0">
                  <a:pos x="5266" y="250"/>
                </a:cxn>
                <a:cxn ang="0">
                  <a:pos x="5209" y="366"/>
                </a:cxn>
                <a:cxn ang="0">
                  <a:pos x="5138" y="494"/>
                </a:cxn>
                <a:cxn ang="0">
                  <a:pos x="5072" y="592"/>
                </a:cxn>
                <a:cxn ang="0">
                  <a:pos x="5023" y="658"/>
                </a:cxn>
                <a:cxn ang="0">
                  <a:pos x="4969" y="723"/>
                </a:cxn>
                <a:cxn ang="0">
                  <a:pos x="4909" y="788"/>
                </a:cxn>
                <a:cxn ang="0">
                  <a:pos x="4845" y="849"/>
                </a:cxn>
                <a:cxn ang="0">
                  <a:pos x="4775" y="909"/>
                </a:cxn>
                <a:cxn ang="0">
                  <a:pos x="4700" y="964"/>
                </a:cxn>
                <a:cxn ang="0">
                  <a:pos x="4619" y="1015"/>
                </a:cxn>
                <a:cxn ang="0">
                  <a:pos x="4532" y="1060"/>
                </a:cxn>
                <a:cxn ang="0">
                  <a:pos x="4439" y="1101"/>
                </a:cxn>
                <a:cxn ang="0">
                  <a:pos x="4340" y="1135"/>
                </a:cxn>
                <a:cxn ang="0">
                  <a:pos x="4235" y="1162"/>
                </a:cxn>
                <a:cxn ang="0">
                  <a:pos x="4123" y="1182"/>
                </a:cxn>
                <a:cxn ang="0">
                  <a:pos x="4004" y="1193"/>
                </a:cxn>
                <a:cxn ang="0">
                  <a:pos x="3879" y="1194"/>
                </a:cxn>
                <a:cxn ang="0">
                  <a:pos x="3746" y="1185"/>
                </a:cxn>
                <a:cxn ang="0">
                  <a:pos x="3606" y="1165"/>
                </a:cxn>
                <a:cxn ang="0">
                  <a:pos x="3458" y="1136"/>
                </a:cxn>
                <a:cxn ang="0">
                  <a:pos x="3304" y="1093"/>
                </a:cxn>
                <a:cxn ang="0">
                  <a:pos x="3224" y="1067"/>
                </a:cxn>
                <a:cxn ang="0">
                  <a:pos x="2910" y="965"/>
                </a:cxn>
                <a:cxn ang="0">
                  <a:pos x="2618" y="880"/>
                </a:cxn>
                <a:cxn ang="0">
                  <a:pos x="2346" y="812"/>
                </a:cxn>
                <a:cxn ang="0">
                  <a:pos x="2094" y="760"/>
                </a:cxn>
                <a:cxn ang="0">
                  <a:pos x="1859" y="723"/>
                </a:cxn>
                <a:cxn ang="0">
                  <a:pos x="1640" y="704"/>
                </a:cxn>
                <a:cxn ang="0">
                  <a:pos x="1434" y="699"/>
                </a:cxn>
                <a:cxn ang="0">
                  <a:pos x="1242" y="707"/>
                </a:cxn>
                <a:cxn ang="0">
                  <a:pos x="1063" y="731"/>
                </a:cxn>
                <a:cxn ang="0">
                  <a:pos x="893" y="768"/>
                </a:cxn>
                <a:cxn ang="0">
                  <a:pos x="732" y="820"/>
                </a:cxn>
                <a:cxn ang="0">
                  <a:pos x="576" y="884"/>
                </a:cxn>
                <a:cxn ang="0">
                  <a:pos x="427" y="960"/>
                </a:cxn>
                <a:cxn ang="0">
                  <a:pos x="283" y="1049"/>
                </a:cxn>
                <a:cxn ang="0">
                  <a:pos x="141" y="1149"/>
                </a:cxn>
                <a:cxn ang="0">
                  <a:pos x="0" y="1261"/>
                </a:cxn>
              </a:cxnLst>
              <a:rect l="0" t="0" r="r" b="b"/>
              <a:pathLst>
                <a:path w="5355" h="1261">
                  <a:moveTo>
                    <a:pt x="5355" y="0"/>
                  </a:moveTo>
                  <a:lnTo>
                    <a:pt x="5355" y="0"/>
                  </a:lnTo>
                  <a:lnTo>
                    <a:pt x="5349" y="19"/>
                  </a:lnTo>
                  <a:lnTo>
                    <a:pt x="5334" y="71"/>
                  </a:lnTo>
                  <a:lnTo>
                    <a:pt x="5322" y="106"/>
                  </a:lnTo>
                  <a:lnTo>
                    <a:pt x="5306" y="150"/>
                  </a:lnTo>
                  <a:lnTo>
                    <a:pt x="5288" y="197"/>
                  </a:lnTo>
                  <a:lnTo>
                    <a:pt x="5266" y="250"/>
                  </a:lnTo>
                  <a:lnTo>
                    <a:pt x="5240" y="306"/>
                  </a:lnTo>
                  <a:lnTo>
                    <a:pt x="5209" y="366"/>
                  </a:lnTo>
                  <a:lnTo>
                    <a:pt x="5176" y="429"/>
                  </a:lnTo>
                  <a:lnTo>
                    <a:pt x="5138" y="494"/>
                  </a:lnTo>
                  <a:lnTo>
                    <a:pt x="5095" y="560"/>
                  </a:lnTo>
                  <a:lnTo>
                    <a:pt x="5072" y="592"/>
                  </a:lnTo>
                  <a:lnTo>
                    <a:pt x="5048" y="625"/>
                  </a:lnTo>
                  <a:lnTo>
                    <a:pt x="5023" y="658"/>
                  </a:lnTo>
                  <a:lnTo>
                    <a:pt x="4997" y="691"/>
                  </a:lnTo>
                  <a:lnTo>
                    <a:pt x="4969" y="723"/>
                  </a:lnTo>
                  <a:lnTo>
                    <a:pt x="4940" y="755"/>
                  </a:lnTo>
                  <a:lnTo>
                    <a:pt x="4909" y="788"/>
                  </a:lnTo>
                  <a:lnTo>
                    <a:pt x="4877" y="818"/>
                  </a:lnTo>
                  <a:lnTo>
                    <a:pt x="4845" y="849"/>
                  </a:lnTo>
                  <a:lnTo>
                    <a:pt x="4811" y="880"/>
                  </a:lnTo>
                  <a:lnTo>
                    <a:pt x="4775" y="909"/>
                  </a:lnTo>
                  <a:lnTo>
                    <a:pt x="4739" y="936"/>
                  </a:lnTo>
                  <a:lnTo>
                    <a:pt x="4700" y="964"/>
                  </a:lnTo>
                  <a:lnTo>
                    <a:pt x="4661" y="989"/>
                  </a:lnTo>
                  <a:lnTo>
                    <a:pt x="4619" y="1015"/>
                  </a:lnTo>
                  <a:lnTo>
                    <a:pt x="4576" y="1038"/>
                  </a:lnTo>
                  <a:lnTo>
                    <a:pt x="4532" y="1060"/>
                  </a:lnTo>
                  <a:lnTo>
                    <a:pt x="4486" y="1081"/>
                  </a:lnTo>
                  <a:lnTo>
                    <a:pt x="4439" y="1101"/>
                  </a:lnTo>
                  <a:lnTo>
                    <a:pt x="4390" y="1119"/>
                  </a:lnTo>
                  <a:lnTo>
                    <a:pt x="4340" y="1135"/>
                  </a:lnTo>
                  <a:lnTo>
                    <a:pt x="4289" y="1149"/>
                  </a:lnTo>
                  <a:lnTo>
                    <a:pt x="4235" y="1162"/>
                  </a:lnTo>
                  <a:lnTo>
                    <a:pt x="4179" y="1173"/>
                  </a:lnTo>
                  <a:lnTo>
                    <a:pt x="4123" y="1182"/>
                  </a:lnTo>
                  <a:lnTo>
                    <a:pt x="4064" y="1188"/>
                  </a:lnTo>
                  <a:lnTo>
                    <a:pt x="4004" y="1193"/>
                  </a:lnTo>
                  <a:lnTo>
                    <a:pt x="3942" y="1194"/>
                  </a:lnTo>
                  <a:lnTo>
                    <a:pt x="3879" y="1194"/>
                  </a:lnTo>
                  <a:lnTo>
                    <a:pt x="3814" y="1191"/>
                  </a:lnTo>
                  <a:lnTo>
                    <a:pt x="3746" y="1185"/>
                  </a:lnTo>
                  <a:lnTo>
                    <a:pt x="3676" y="1177"/>
                  </a:lnTo>
                  <a:lnTo>
                    <a:pt x="3606" y="1165"/>
                  </a:lnTo>
                  <a:lnTo>
                    <a:pt x="3533" y="1153"/>
                  </a:lnTo>
                  <a:lnTo>
                    <a:pt x="3458" y="1136"/>
                  </a:lnTo>
                  <a:lnTo>
                    <a:pt x="3382" y="1115"/>
                  </a:lnTo>
                  <a:lnTo>
                    <a:pt x="3304" y="1093"/>
                  </a:lnTo>
                  <a:lnTo>
                    <a:pt x="3224" y="1067"/>
                  </a:lnTo>
                  <a:lnTo>
                    <a:pt x="3224" y="1067"/>
                  </a:lnTo>
                  <a:lnTo>
                    <a:pt x="3064" y="1014"/>
                  </a:lnTo>
                  <a:lnTo>
                    <a:pt x="2910" y="965"/>
                  </a:lnTo>
                  <a:lnTo>
                    <a:pt x="2761" y="920"/>
                  </a:lnTo>
                  <a:lnTo>
                    <a:pt x="2618" y="880"/>
                  </a:lnTo>
                  <a:lnTo>
                    <a:pt x="2480" y="842"/>
                  </a:lnTo>
                  <a:lnTo>
                    <a:pt x="2346" y="812"/>
                  </a:lnTo>
                  <a:lnTo>
                    <a:pt x="2219" y="783"/>
                  </a:lnTo>
                  <a:lnTo>
                    <a:pt x="2094" y="760"/>
                  </a:lnTo>
                  <a:lnTo>
                    <a:pt x="1974" y="739"/>
                  </a:lnTo>
                  <a:lnTo>
                    <a:pt x="1859" y="723"/>
                  </a:lnTo>
                  <a:lnTo>
                    <a:pt x="1746" y="712"/>
                  </a:lnTo>
                  <a:lnTo>
                    <a:pt x="1640" y="704"/>
                  </a:lnTo>
                  <a:lnTo>
                    <a:pt x="1535" y="699"/>
                  </a:lnTo>
                  <a:lnTo>
                    <a:pt x="1434" y="699"/>
                  </a:lnTo>
                  <a:lnTo>
                    <a:pt x="1337" y="700"/>
                  </a:lnTo>
                  <a:lnTo>
                    <a:pt x="1242" y="707"/>
                  </a:lnTo>
                  <a:lnTo>
                    <a:pt x="1151" y="718"/>
                  </a:lnTo>
                  <a:lnTo>
                    <a:pt x="1063" y="731"/>
                  </a:lnTo>
                  <a:lnTo>
                    <a:pt x="976" y="749"/>
                  </a:lnTo>
                  <a:lnTo>
                    <a:pt x="893" y="768"/>
                  </a:lnTo>
                  <a:lnTo>
                    <a:pt x="811" y="792"/>
                  </a:lnTo>
                  <a:lnTo>
                    <a:pt x="732" y="820"/>
                  </a:lnTo>
                  <a:lnTo>
                    <a:pt x="652" y="851"/>
                  </a:lnTo>
                  <a:lnTo>
                    <a:pt x="576" y="884"/>
                  </a:lnTo>
                  <a:lnTo>
                    <a:pt x="501" y="920"/>
                  </a:lnTo>
                  <a:lnTo>
                    <a:pt x="427" y="960"/>
                  </a:lnTo>
                  <a:lnTo>
                    <a:pt x="355" y="1004"/>
                  </a:lnTo>
                  <a:lnTo>
                    <a:pt x="283" y="1049"/>
                  </a:lnTo>
                  <a:lnTo>
                    <a:pt x="212" y="1098"/>
                  </a:lnTo>
                  <a:lnTo>
                    <a:pt x="141" y="1149"/>
                  </a:lnTo>
                  <a:lnTo>
                    <a:pt x="71" y="1204"/>
                  </a:lnTo>
                  <a:lnTo>
                    <a:pt x="0" y="1261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761952" name="Freeform 96"/>
            <p:cNvSpPr>
              <a:spLocks/>
            </p:cNvSpPr>
            <p:nvPr/>
          </p:nvSpPr>
          <p:spPr bwMode="auto">
            <a:xfrm>
              <a:off x="1187" y="940"/>
              <a:ext cx="5335" cy="688"/>
            </a:xfrm>
            <a:custGeom>
              <a:avLst/>
              <a:gdLst/>
              <a:ahLst/>
              <a:cxnLst>
                <a:cxn ang="0">
                  <a:pos x="5335" y="0"/>
                </a:cxn>
                <a:cxn ang="0">
                  <a:pos x="5315" y="71"/>
                </a:cxn>
                <a:cxn ang="0">
                  <a:pos x="5289" y="150"/>
                </a:cxn>
                <a:cxn ang="0">
                  <a:pos x="5250" y="252"/>
                </a:cxn>
                <a:cxn ang="0">
                  <a:pos x="5196" y="371"/>
                </a:cxn>
                <a:cxn ang="0">
                  <a:pos x="5127" y="501"/>
                </a:cxn>
                <a:cxn ang="0">
                  <a:pos x="5061" y="601"/>
                </a:cxn>
                <a:cxn ang="0">
                  <a:pos x="5014" y="667"/>
                </a:cxn>
                <a:cxn ang="0">
                  <a:pos x="4960" y="735"/>
                </a:cxn>
                <a:cxn ang="0">
                  <a:pos x="4902" y="799"/>
                </a:cxn>
                <a:cxn ang="0">
                  <a:pos x="4838" y="862"/>
                </a:cxn>
                <a:cxn ang="0">
                  <a:pos x="4770" y="924"/>
                </a:cxn>
                <a:cxn ang="0">
                  <a:pos x="4695" y="980"/>
                </a:cxn>
                <a:cxn ang="0">
                  <a:pos x="4614" y="1034"/>
                </a:cxn>
                <a:cxn ang="0">
                  <a:pos x="4528" y="1082"/>
                </a:cxn>
                <a:cxn ang="0">
                  <a:pos x="4436" y="1126"/>
                </a:cxn>
                <a:cxn ang="0">
                  <a:pos x="4338" y="1161"/>
                </a:cxn>
                <a:cxn ang="0">
                  <a:pos x="4232" y="1190"/>
                </a:cxn>
                <a:cxn ang="0">
                  <a:pos x="4121" y="1213"/>
                </a:cxn>
                <a:cxn ang="0">
                  <a:pos x="4003" y="1226"/>
                </a:cxn>
                <a:cxn ang="0">
                  <a:pos x="3877" y="1229"/>
                </a:cxn>
                <a:cxn ang="0">
                  <a:pos x="3745" y="1224"/>
                </a:cxn>
                <a:cxn ang="0">
                  <a:pos x="3605" y="1206"/>
                </a:cxn>
                <a:cxn ang="0">
                  <a:pos x="3456" y="1179"/>
                </a:cxn>
                <a:cxn ang="0">
                  <a:pos x="3301" y="1140"/>
                </a:cxn>
                <a:cxn ang="0">
                  <a:pos x="3220" y="1114"/>
                </a:cxn>
                <a:cxn ang="0">
                  <a:pos x="2905" y="1019"/>
                </a:cxn>
                <a:cxn ang="0">
                  <a:pos x="2612" y="938"/>
                </a:cxn>
                <a:cxn ang="0">
                  <a:pos x="2340" y="875"/>
                </a:cxn>
                <a:cxn ang="0">
                  <a:pos x="2086" y="828"/>
                </a:cxn>
                <a:cxn ang="0">
                  <a:pos x="1851" y="798"/>
                </a:cxn>
                <a:cxn ang="0">
                  <a:pos x="1630" y="782"/>
                </a:cxn>
                <a:cxn ang="0">
                  <a:pos x="1426" y="780"/>
                </a:cxn>
                <a:cxn ang="0">
                  <a:pos x="1235" y="795"/>
                </a:cxn>
                <a:cxn ang="0">
                  <a:pos x="1099" y="814"/>
                </a:cxn>
                <a:cxn ang="0">
                  <a:pos x="1011" y="830"/>
                </a:cxn>
                <a:cxn ang="0">
                  <a:pos x="927" y="851"/>
                </a:cxn>
                <a:cxn ang="0">
                  <a:pos x="804" y="888"/>
                </a:cxn>
                <a:cxn ang="0">
                  <a:pos x="647" y="950"/>
                </a:cxn>
                <a:cxn ang="0">
                  <a:pos x="496" y="1024"/>
                </a:cxn>
                <a:cxn ang="0">
                  <a:pos x="352" y="1109"/>
                </a:cxn>
                <a:cxn ang="0">
                  <a:pos x="210" y="1208"/>
                </a:cxn>
                <a:cxn ang="0">
                  <a:pos x="70" y="1316"/>
                </a:cxn>
              </a:cxnLst>
              <a:rect l="0" t="0" r="r" b="b"/>
              <a:pathLst>
                <a:path w="5335" h="1376">
                  <a:moveTo>
                    <a:pt x="5335" y="0"/>
                  </a:moveTo>
                  <a:lnTo>
                    <a:pt x="5335" y="0"/>
                  </a:lnTo>
                  <a:lnTo>
                    <a:pt x="5331" y="18"/>
                  </a:lnTo>
                  <a:lnTo>
                    <a:pt x="5315" y="71"/>
                  </a:lnTo>
                  <a:lnTo>
                    <a:pt x="5304" y="107"/>
                  </a:lnTo>
                  <a:lnTo>
                    <a:pt x="5289" y="150"/>
                  </a:lnTo>
                  <a:lnTo>
                    <a:pt x="5271" y="199"/>
                  </a:lnTo>
                  <a:lnTo>
                    <a:pt x="5250" y="252"/>
                  </a:lnTo>
                  <a:lnTo>
                    <a:pt x="5225" y="310"/>
                  </a:lnTo>
                  <a:lnTo>
                    <a:pt x="5196" y="371"/>
                  </a:lnTo>
                  <a:lnTo>
                    <a:pt x="5163" y="434"/>
                  </a:lnTo>
                  <a:lnTo>
                    <a:pt x="5127" y="501"/>
                  </a:lnTo>
                  <a:lnTo>
                    <a:pt x="5085" y="567"/>
                  </a:lnTo>
                  <a:lnTo>
                    <a:pt x="5061" y="601"/>
                  </a:lnTo>
                  <a:lnTo>
                    <a:pt x="5038" y="635"/>
                  </a:lnTo>
                  <a:lnTo>
                    <a:pt x="5014" y="667"/>
                  </a:lnTo>
                  <a:lnTo>
                    <a:pt x="4988" y="701"/>
                  </a:lnTo>
                  <a:lnTo>
                    <a:pt x="4960" y="735"/>
                  </a:lnTo>
                  <a:lnTo>
                    <a:pt x="4932" y="767"/>
                  </a:lnTo>
                  <a:lnTo>
                    <a:pt x="4902" y="799"/>
                  </a:lnTo>
                  <a:lnTo>
                    <a:pt x="4871" y="832"/>
                  </a:lnTo>
                  <a:lnTo>
                    <a:pt x="4838" y="862"/>
                  </a:lnTo>
                  <a:lnTo>
                    <a:pt x="4804" y="893"/>
                  </a:lnTo>
                  <a:lnTo>
                    <a:pt x="4770" y="924"/>
                  </a:lnTo>
                  <a:lnTo>
                    <a:pt x="4734" y="953"/>
                  </a:lnTo>
                  <a:lnTo>
                    <a:pt x="4695" y="980"/>
                  </a:lnTo>
                  <a:lnTo>
                    <a:pt x="4656" y="1008"/>
                  </a:lnTo>
                  <a:lnTo>
                    <a:pt x="4614" y="1034"/>
                  </a:lnTo>
                  <a:lnTo>
                    <a:pt x="4573" y="1059"/>
                  </a:lnTo>
                  <a:lnTo>
                    <a:pt x="4528" y="1082"/>
                  </a:lnTo>
                  <a:lnTo>
                    <a:pt x="4484" y="1105"/>
                  </a:lnTo>
                  <a:lnTo>
                    <a:pt x="4436" y="1126"/>
                  </a:lnTo>
                  <a:lnTo>
                    <a:pt x="4388" y="1143"/>
                  </a:lnTo>
                  <a:lnTo>
                    <a:pt x="4338" y="1161"/>
                  </a:lnTo>
                  <a:lnTo>
                    <a:pt x="4287" y="1177"/>
                  </a:lnTo>
                  <a:lnTo>
                    <a:pt x="4232" y="1190"/>
                  </a:lnTo>
                  <a:lnTo>
                    <a:pt x="4178" y="1203"/>
                  </a:lnTo>
                  <a:lnTo>
                    <a:pt x="4121" y="1213"/>
                  </a:lnTo>
                  <a:lnTo>
                    <a:pt x="4063" y="1219"/>
                  </a:lnTo>
                  <a:lnTo>
                    <a:pt x="4003" y="1226"/>
                  </a:lnTo>
                  <a:lnTo>
                    <a:pt x="3941" y="1229"/>
                  </a:lnTo>
                  <a:lnTo>
                    <a:pt x="3877" y="1229"/>
                  </a:lnTo>
                  <a:lnTo>
                    <a:pt x="3812" y="1227"/>
                  </a:lnTo>
                  <a:lnTo>
                    <a:pt x="3745" y="1224"/>
                  </a:lnTo>
                  <a:lnTo>
                    <a:pt x="3676" y="1216"/>
                  </a:lnTo>
                  <a:lnTo>
                    <a:pt x="3605" y="1206"/>
                  </a:lnTo>
                  <a:lnTo>
                    <a:pt x="3531" y="1195"/>
                  </a:lnTo>
                  <a:lnTo>
                    <a:pt x="3456" y="1179"/>
                  </a:lnTo>
                  <a:lnTo>
                    <a:pt x="3380" y="1161"/>
                  </a:lnTo>
                  <a:lnTo>
                    <a:pt x="3301" y="1140"/>
                  </a:lnTo>
                  <a:lnTo>
                    <a:pt x="3220" y="1114"/>
                  </a:lnTo>
                  <a:lnTo>
                    <a:pt x="3220" y="1114"/>
                  </a:lnTo>
                  <a:lnTo>
                    <a:pt x="3061" y="1064"/>
                  </a:lnTo>
                  <a:lnTo>
                    <a:pt x="2905" y="1019"/>
                  </a:lnTo>
                  <a:lnTo>
                    <a:pt x="2756" y="977"/>
                  </a:lnTo>
                  <a:lnTo>
                    <a:pt x="2612" y="938"/>
                  </a:lnTo>
                  <a:lnTo>
                    <a:pt x="2473" y="906"/>
                  </a:lnTo>
                  <a:lnTo>
                    <a:pt x="2340" y="875"/>
                  </a:lnTo>
                  <a:lnTo>
                    <a:pt x="2211" y="851"/>
                  </a:lnTo>
                  <a:lnTo>
                    <a:pt x="2086" y="828"/>
                  </a:lnTo>
                  <a:lnTo>
                    <a:pt x="1966" y="811"/>
                  </a:lnTo>
                  <a:lnTo>
                    <a:pt x="1851" y="798"/>
                  </a:lnTo>
                  <a:lnTo>
                    <a:pt x="1739" y="788"/>
                  </a:lnTo>
                  <a:lnTo>
                    <a:pt x="1630" y="782"/>
                  </a:lnTo>
                  <a:lnTo>
                    <a:pt x="1526" y="780"/>
                  </a:lnTo>
                  <a:lnTo>
                    <a:pt x="1426" y="780"/>
                  </a:lnTo>
                  <a:lnTo>
                    <a:pt x="1329" y="785"/>
                  </a:lnTo>
                  <a:lnTo>
                    <a:pt x="1235" y="795"/>
                  </a:lnTo>
                  <a:lnTo>
                    <a:pt x="1143" y="806"/>
                  </a:lnTo>
                  <a:lnTo>
                    <a:pt x="1099" y="814"/>
                  </a:lnTo>
                  <a:lnTo>
                    <a:pt x="1054" y="822"/>
                  </a:lnTo>
                  <a:lnTo>
                    <a:pt x="1011" y="830"/>
                  </a:lnTo>
                  <a:lnTo>
                    <a:pt x="970" y="840"/>
                  </a:lnTo>
                  <a:lnTo>
                    <a:pt x="927" y="851"/>
                  </a:lnTo>
                  <a:lnTo>
                    <a:pt x="885" y="862"/>
                  </a:lnTo>
                  <a:lnTo>
                    <a:pt x="804" y="888"/>
                  </a:lnTo>
                  <a:lnTo>
                    <a:pt x="725" y="917"/>
                  </a:lnTo>
                  <a:lnTo>
                    <a:pt x="647" y="950"/>
                  </a:lnTo>
                  <a:lnTo>
                    <a:pt x="571" y="985"/>
                  </a:lnTo>
                  <a:lnTo>
                    <a:pt x="496" y="1024"/>
                  </a:lnTo>
                  <a:lnTo>
                    <a:pt x="424" y="1064"/>
                  </a:lnTo>
                  <a:lnTo>
                    <a:pt x="352" y="1109"/>
                  </a:lnTo>
                  <a:lnTo>
                    <a:pt x="280" y="1156"/>
                  </a:lnTo>
                  <a:lnTo>
                    <a:pt x="210" y="1208"/>
                  </a:lnTo>
                  <a:lnTo>
                    <a:pt x="139" y="1261"/>
                  </a:lnTo>
                  <a:lnTo>
                    <a:pt x="70" y="1316"/>
                  </a:lnTo>
                  <a:lnTo>
                    <a:pt x="0" y="137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761953" name="Freeform 97"/>
            <p:cNvSpPr>
              <a:spLocks/>
            </p:cNvSpPr>
            <p:nvPr/>
          </p:nvSpPr>
          <p:spPr bwMode="auto">
            <a:xfrm>
              <a:off x="1229" y="911"/>
              <a:ext cx="5314" cy="745"/>
            </a:xfrm>
            <a:custGeom>
              <a:avLst/>
              <a:gdLst/>
              <a:ahLst/>
              <a:cxnLst>
                <a:cxn ang="0">
                  <a:pos x="5314" y="0"/>
                </a:cxn>
                <a:cxn ang="0">
                  <a:pos x="5296" y="71"/>
                </a:cxn>
                <a:cxn ang="0">
                  <a:pos x="5271" y="153"/>
                </a:cxn>
                <a:cxn ang="0">
                  <a:pos x="5233" y="257"/>
                </a:cxn>
                <a:cxn ang="0">
                  <a:pos x="5180" y="376"/>
                </a:cxn>
                <a:cxn ang="0">
                  <a:pos x="5112" y="507"/>
                </a:cxn>
                <a:cxn ang="0">
                  <a:pos x="5050" y="609"/>
                </a:cxn>
                <a:cxn ang="0">
                  <a:pos x="5003" y="678"/>
                </a:cxn>
                <a:cxn ang="0">
                  <a:pos x="4950" y="746"/>
                </a:cxn>
                <a:cxn ang="0">
                  <a:pos x="4893" y="812"/>
                </a:cxn>
                <a:cxn ang="0">
                  <a:pos x="4830" y="878"/>
                </a:cxn>
                <a:cxn ang="0">
                  <a:pos x="4762" y="940"/>
                </a:cxn>
                <a:cxn ang="0">
                  <a:pos x="4689" y="999"/>
                </a:cxn>
                <a:cxn ang="0">
                  <a:pos x="4610" y="1054"/>
                </a:cxn>
                <a:cxn ang="0">
                  <a:pos x="4524" y="1104"/>
                </a:cxn>
                <a:cxn ang="0">
                  <a:pos x="4432" y="1150"/>
                </a:cxn>
                <a:cxn ang="0">
                  <a:pos x="4335" y="1188"/>
                </a:cxn>
                <a:cxn ang="0">
                  <a:pos x="4229" y="1219"/>
                </a:cxn>
                <a:cxn ang="0">
                  <a:pos x="4118" y="1243"/>
                </a:cxn>
                <a:cxn ang="0">
                  <a:pos x="4000" y="1259"/>
                </a:cxn>
                <a:cxn ang="0">
                  <a:pos x="3875" y="1266"/>
                </a:cxn>
                <a:cxn ang="0">
                  <a:pos x="3742" y="1263"/>
                </a:cxn>
                <a:cxn ang="0">
                  <a:pos x="3602" y="1248"/>
                </a:cxn>
                <a:cxn ang="0">
                  <a:pos x="3453" y="1224"/>
                </a:cxn>
                <a:cxn ang="0">
                  <a:pos x="3298" y="1187"/>
                </a:cxn>
                <a:cxn ang="0">
                  <a:pos x="3217" y="1164"/>
                </a:cxn>
                <a:cxn ang="0">
                  <a:pos x="2899" y="1074"/>
                </a:cxn>
                <a:cxn ang="0">
                  <a:pos x="2605" y="999"/>
                </a:cxn>
                <a:cxn ang="0">
                  <a:pos x="2333" y="941"/>
                </a:cxn>
                <a:cxn ang="0">
                  <a:pos x="2079" y="899"/>
                </a:cxn>
                <a:cxn ang="0">
                  <a:pos x="1843" y="872"/>
                </a:cxn>
                <a:cxn ang="0">
                  <a:pos x="1622" y="861"/>
                </a:cxn>
                <a:cxn ang="0">
                  <a:pos x="1418" y="864"/>
                </a:cxn>
                <a:cxn ang="0">
                  <a:pos x="1226" y="882"/>
                </a:cxn>
                <a:cxn ang="0">
                  <a:pos x="1134" y="896"/>
                </a:cxn>
                <a:cxn ang="0">
                  <a:pos x="1047" y="912"/>
                </a:cxn>
                <a:cxn ang="0">
                  <a:pos x="961" y="933"/>
                </a:cxn>
                <a:cxn ang="0">
                  <a:pos x="878" y="957"/>
                </a:cxn>
                <a:cxn ang="0">
                  <a:pos x="718" y="1016"/>
                </a:cxn>
                <a:cxn ang="0">
                  <a:pos x="565" y="1087"/>
                </a:cxn>
                <a:cxn ang="0">
                  <a:pos x="419" y="1171"/>
                </a:cxn>
                <a:cxn ang="0">
                  <a:pos x="276" y="1266"/>
                </a:cxn>
                <a:cxn ang="0">
                  <a:pos x="138" y="1372"/>
                </a:cxn>
                <a:cxn ang="0">
                  <a:pos x="0" y="1490"/>
                </a:cxn>
              </a:cxnLst>
              <a:rect l="0" t="0" r="r" b="b"/>
              <a:pathLst>
                <a:path w="5314" h="1490">
                  <a:moveTo>
                    <a:pt x="5314" y="0"/>
                  </a:moveTo>
                  <a:lnTo>
                    <a:pt x="5314" y="0"/>
                  </a:lnTo>
                  <a:lnTo>
                    <a:pt x="5309" y="19"/>
                  </a:lnTo>
                  <a:lnTo>
                    <a:pt x="5296" y="71"/>
                  </a:lnTo>
                  <a:lnTo>
                    <a:pt x="5284" y="110"/>
                  </a:lnTo>
                  <a:lnTo>
                    <a:pt x="5271" y="153"/>
                  </a:lnTo>
                  <a:lnTo>
                    <a:pt x="5254" y="202"/>
                  </a:lnTo>
                  <a:lnTo>
                    <a:pt x="5233" y="257"/>
                  </a:lnTo>
                  <a:lnTo>
                    <a:pt x="5208" y="315"/>
                  </a:lnTo>
                  <a:lnTo>
                    <a:pt x="5180" y="376"/>
                  </a:lnTo>
                  <a:lnTo>
                    <a:pt x="5148" y="441"/>
                  </a:lnTo>
                  <a:lnTo>
                    <a:pt x="5112" y="507"/>
                  </a:lnTo>
                  <a:lnTo>
                    <a:pt x="5072" y="575"/>
                  </a:lnTo>
                  <a:lnTo>
                    <a:pt x="5050" y="609"/>
                  </a:lnTo>
                  <a:lnTo>
                    <a:pt x="5026" y="644"/>
                  </a:lnTo>
                  <a:lnTo>
                    <a:pt x="5003" y="678"/>
                  </a:lnTo>
                  <a:lnTo>
                    <a:pt x="4976" y="712"/>
                  </a:lnTo>
                  <a:lnTo>
                    <a:pt x="4950" y="746"/>
                  </a:lnTo>
                  <a:lnTo>
                    <a:pt x="4922" y="780"/>
                  </a:lnTo>
                  <a:lnTo>
                    <a:pt x="4893" y="812"/>
                  </a:lnTo>
                  <a:lnTo>
                    <a:pt x="4862" y="846"/>
                  </a:lnTo>
                  <a:lnTo>
                    <a:pt x="4830" y="878"/>
                  </a:lnTo>
                  <a:lnTo>
                    <a:pt x="4797" y="909"/>
                  </a:lnTo>
                  <a:lnTo>
                    <a:pt x="4762" y="940"/>
                  </a:lnTo>
                  <a:lnTo>
                    <a:pt x="4726" y="970"/>
                  </a:lnTo>
                  <a:lnTo>
                    <a:pt x="4689" y="999"/>
                  </a:lnTo>
                  <a:lnTo>
                    <a:pt x="4650" y="1027"/>
                  </a:lnTo>
                  <a:lnTo>
                    <a:pt x="4610" y="1054"/>
                  </a:lnTo>
                  <a:lnTo>
                    <a:pt x="4568" y="1080"/>
                  </a:lnTo>
                  <a:lnTo>
                    <a:pt x="4524" y="1104"/>
                  </a:lnTo>
                  <a:lnTo>
                    <a:pt x="4479" y="1127"/>
                  </a:lnTo>
                  <a:lnTo>
                    <a:pt x="4432" y="1150"/>
                  </a:lnTo>
                  <a:lnTo>
                    <a:pt x="4385" y="1169"/>
                  </a:lnTo>
                  <a:lnTo>
                    <a:pt x="4335" y="1188"/>
                  </a:lnTo>
                  <a:lnTo>
                    <a:pt x="4283" y="1205"/>
                  </a:lnTo>
                  <a:lnTo>
                    <a:pt x="4229" y="1219"/>
                  </a:lnTo>
                  <a:lnTo>
                    <a:pt x="4175" y="1232"/>
                  </a:lnTo>
                  <a:lnTo>
                    <a:pt x="4118" y="1243"/>
                  </a:lnTo>
                  <a:lnTo>
                    <a:pt x="4060" y="1251"/>
                  </a:lnTo>
                  <a:lnTo>
                    <a:pt x="4000" y="1259"/>
                  </a:lnTo>
                  <a:lnTo>
                    <a:pt x="3939" y="1263"/>
                  </a:lnTo>
                  <a:lnTo>
                    <a:pt x="3875" y="1266"/>
                  </a:lnTo>
                  <a:lnTo>
                    <a:pt x="3810" y="1264"/>
                  </a:lnTo>
                  <a:lnTo>
                    <a:pt x="3742" y="1263"/>
                  </a:lnTo>
                  <a:lnTo>
                    <a:pt x="3673" y="1256"/>
                  </a:lnTo>
                  <a:lnTo>
                    <a:pt x="3602" y="1248"/>
                  </a:lnTo>
                  <a:lnTo>
                    <a:pt x="3528" y="1237"/>
                  </a:lnTo>
                  <a:lnTo>
                    <a:pt x="3453" y="1224"/>
                  </a:lnTo>
                  <a:lnTo>
                    <a:pt x="3377" y="1206"/>
                  </a:lnTo>
                  <a:lnTo>
                    <a:pt x="3298" y="1187"/>
                  </a:lnTo>
                  <a:lnTo>
                    <a:pt x="3217" y="1164"/>
                  </a:lnTo>
                  <a:lnTo>
                    <a:pt x="3217" y="1164"/>
                  </a:lnTo>
                  <a:lnTo>
                    <a:pt x="3055" y="1116"/>
                  </a:lnTo>
                  <a:lnTo>
                    <a:pt x="2899" y="1074"/>
                  </a:lnTo>
                  <a:lnTo>
                    <a:pt x="2751" y="1033"/>
                  </a:lnTo>
                  <a:lnTo>
                    <a:pt x="2605" y="999"/>
                  </a:lnTo>
                  <a:lnTo>
                    <a:pt x="2466" y="969"/>
                  </a:lnTo>
                  <a:lnTo>
                    <a:pt x="2333" y="941"/>
                  </a:lnTo>
                  <a:lnTo>
                    <a:pt x="2202" y="919"/>
                  </a:lnTo>
                  <a:lnTo>
                    <a:pt x="2079" y="899"/>
                  </a:lnTo>
                  <a:lnTo>
                    <a:pt x="1958" y="885"/>
                  </a:lnTo>
                  <a:lnTo>
                    <a:pt x="1843" y="872"/>
                  </a:lnTo>
                  <a:lnTo>
                    <a:pt x="1730" y="865"/>
                  </a:lnTo>
                  <a:lnTo>
                    <a:pt x="1622" y="861"/>
                  </a:lnTo>
                  <a:lnTo>
                    <a:pt x="1518" y="861"/>
                  </a:lnTo>
                  <a:lnTo>
                    <a:pt x="1418" y="864"/>
                  </a:lnTo>
                  <a:lnTo>
                    <a:pt x="1321" y="872"/>
                  </a:lnTo>
                  <a:lnTo>
                    <a:pt x="1226" y="882"/>
                  </a:lnTo>
                  <a:lnTo>
                    <a:pt x="1180" y="888"/>
                  </a:lnTo>
                  <a:lnTo>
                    <a:pt x="1134" y="896"/>
                  </a:lnTo>
                  <a:lnTo>
                    <a:pt x="1090" y="904"/>
                  </a:lnTo>
                  <a:lnTo>
                    <a:pt x="1047" y="912"/>
                  </a:lnTo>
                  <a:lnTo>
                    <a:pt x="1004" y="924"/>
                  </a:lnTo>
                  <a:lnTo>
                    <a:pt x="961" y="933"/>
                  </a:lnTo>
                  <a:lnTo>
                    <a:pt x="919" y="945"/>
                  </a:lnTo>
                  <a:lnTo>
                    <a:pt x="878" y="957"/>
                  </a:lnTo>
                  <a:lnTo>
                    <a:pt x="797" y="985"/>
                  </a:lnTo>
                  <a:lnTo>
                    <a:pt x="718" y="1016"/>
                  </a:lnTo>
                  <a:lnTo>
                    <a:pt x="640" y="1050"/>
                  </a:lnTo>
                  <a:lnTo>
                    <a:pt x="565" y="1087"/>
                  </a:lnTo>
                  <a:lnTo>
                    <a:pt x="492" y="1127"/>
                  </a:lnTo>
                  <a:lnTo>
                    <a:pt x="419" y="1171"/>
                  </a:lnTo>
                  <a:lnTo>
                    <a:pt x="347" y="1216"/>
                  </a:lnTo>
                  <a:lnTo>
                    <a:pt x="276" y="1266"/>
                  </a:lnTo>
                  <a:lnTo>
                    <a:pt x="207" y="1318"/>
                  </a:lnTo>
                  <a:lnTo>
                    <a:pt x="138" y="1372"/>
                  </a:lnTo>
                  <a:lnTo>
                    <a:pt x="70" y="1431"/>
                  </a:lnTo>
                  <a:lnTo>
                    <a:pt x="0" y="149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761954" name="Freeform 98"/>
            <p:cNvSpPr>
              <a:spLocks/>
            </p:cNvSpPr>
            <p:nvPr/>
          </p:nvSpPr>
          <p:spPr bwMode="auto">
            <a:xfrm>
              <a:off x="1272" y="882"/>
              <a:ext cx="5291" cy="803"/>
            </a:xfrm>
            <a:custGeom>
              <a:avLst/>
              <a:gdLst/>
              <a:ahLst/>
              <a:cxnLst>
                <a:cxn ang="0">
                  <a:pos x="5291" y="0"/>
                </a:cxn>
                <a:cxn ang="0">
                  <a:pos x="5273" y="73"/>
                </a:cxn>
                <a:cxn ang="0">
                  <a:pos x="5250" y="155"/>
                </a:cxn>
                <a:cxn ang="0">
                  <a:pos x="5214" y="260"/>
                </a:cxn>
                <a:cxn ang="0">
                  <a:pos x="5162" y="381"/>
                </a:cxn>
                <a:cxn ang="0">
                  <a:pos x="5097" y="515"/>
                </a:cxn>
                <a:cxn ang="0">
                  <a:pos x="5036" y="618"/>
                </a:cxn>
                <a:cxn ang="0">
                  <a:pos x="4989" y="688"/>
                </a:cxn>
                <a:cxn ang="0">
                  <a:pos x="4937" y="757"/>
                </a:cxn>
                <a:cxn ang="0">
                  <a:pos x="4882" y="827"/>
                </a:cxn>
                <a:cxn ang="0">
                  <a:pos x="4821" y="893"/>
                </a:cxn>
                <a:cxn ang="0">
                  <a:pos x="4753" y="956"/>
                </a:cxn>
                <a:cxn ang="0">
                  <a:pos x="4681" y="1017"/>
                </a:cxn>
                <a:cxn ang="0">
                  <a:pos x="4603" y="1074"/>
                </a:cxn>
                <a:cxn ang="0">
                  <a:pos x="4518" y="1127"/>
                </a:cxn>
                <a:cxn ang="0">
                  <a:pos x="4426" y="1174"/>
                </a:cxn>
                <a:cxn ang="0">
                  <a:pos x="4329" y="1214"/>
                </a:cxn>
                <a:cxn ang="0">
                  <a:pos x="4225" y="1248"/>
                </a:cxn>
                <a:cxn ang="0">
                  <a:pos x="4114" y="1274"/>
                </a:cxn>
                <a:cxn ang="0">
                  <a:pos x="3996" y="1292"/>
                </a:cxn>
                <a:cxn ang="0">
                  <a:pos x="3871" y="1301"/>
                </a:cxn>
                <a:cxn ang="0">
                  <a:pos x="3738" y="1301"/>
                </a:cxn>
                <a:cxn ang="0">
                  <a:pos x="3598" y="1290"/>
                </a:cxn>
                <a:cxn ang="0">
                  <a:pos x="3449" y="1267"/>
                </a:cxn>
                <a:cxn ang="0">
                  <a:pos x="3292" y="1233"/>
                </a:cxn>
                <a:cxn ang="0">
                  <a:pos x="3212" y="1212"/>
                </a:cxn>
                <a:cxn ang="0">
                  <a:pos x="2894" y="1129"/>
                </a:cxn>
                <a:cxn ang="0">
                  <a:pos x="2598" y="1059"/>
                </a:cxn>
                <a:cxn ang="0">
                  <a:pos x="2323" y="1007"/>
                </a:cxn>
                <a:cxn ang="0">
                  <a:pos x="2069" y="970"/>
                </a:cxn>
                <a:cxn ang="0">
                  <a:pos x="1833" y="948"/>
                </a:cxn>
                <a:cxn ang="0">
                  <a:pos x="1612" y="941"/>
                </a:cxn>
                <a:cxn ang="0">
                  <a:pos x="1408" y="948"/>
                </a:cxn>
                <a:cxn ang="0">
                  <a:pos x="1216" y="969"/>
                </a:cxn>
                <a:cxn ang="0">
                  <a:pos x="1126" y="985"/>
                </a:cxn>
                <a:cxn ang="0">
                  <a:pos x="1037" y="1004"/>
                </a:cxn>
                <a:cxn ang="0">
                  <a:pos x="953" y="1027"/>
                </a:cxn>
                <a:cxn ang="0">
                  <a:pos x="869" y="1053"/>
                </a:cxn>
                <a:cxn ang="0">
                  <a:pos x="789" y="1082"/>
                </a:cxn>
                <a:cxn ang="0">
                  <a:pos x="635" y="1150"/>
                </a:cxn>
                <a:cxn ang="0">
                  <a:pos x="486" y="1230"/>
                </a:cxn>
                <a:cxn ang="0">
                  <a:pos x="343" y="1324"/>
                </a:cxn>
                <a:cxn ang="0">
                  <a:pos x="204" y="1429"/>
                </a:cxn>
                <a:cxn ang="0">
                  <a:pos x="68" y="1545"/>
                </a:cxn>
              </a:cxnLst>
              <a:rect l="0" t="0" r="r" b="b"/>
              <a:pathLst>
                <a:path w="5291" h="1606">
                  <a:moveTo>
                    <a:pt x="5291" y="0"/>
                  </a:moveTo>
                  <a:lnTo>
                    <a:pt x="5291" y="0"/>
                  </a:lnTo>
                  <a:lnTo>
                    <a:pt x="5287" y="19"/>
                  </a:lnTo>
                  <a:lnTo>
                    <a:pt x="5273" y="73"/>
                  </a:lnTo>
                  <a:lnTo>
                    <a:pt x="5264" y="111"/>
                  </a:lnTo>
                  <a:lnTo>
                    <a:pt x="5250" y="155"/>
                  </a:lnTo>
                  <a:lnTo>
                    <a:pt x="5233" y="205"/>
                  </a:lnTo>
                  <a:lnTo>
                    <a:pt x="5214" y="260"/>
                  </a:lnTo>
                  <a:lnTo>
                    <a:pt x="5190" y="318"/>
                  </a:lnTo>
                  <a:lnTo>
                    <a:pt x="5162" y="381"/>
                  </a:lnTo>
                  <a:lnTo>
                    <a:pt x="5132" y="447"/>
                  </a:lnTo>
                  <a:lnTo>
                    <a:pt x="5097" y="515"/>
                  </a:lnTo>
                  <a:lnTo>
                    <a:pt x="5057" y="583"/>
                  </a:lnTo>
                  <a:lnTo>
                    <a:pt x="5036" y="618"/>
                  </a:lnTo>
                  <a:lnTo>
                    <a:pt x="5014" y="654"/>
                  </a:lnTo>
                  <a:lnTo>
                    <a:pt x="4989" y="688"/>
                  </a:lnTo>
                  <a:lnTo>
                    <a:pt x="4964" y="723"/>
                  </a:lnTo>
                  <a:lnTo>
                    <a:pt x="4937" y="757"/>
                  </a:lnTo>
                  <a:lnTo>
                    <a:pt x="4911" y="791"/>
                  </a:lnTo>
                  <a:lnTo>
                    <a:pt x="4882" y="827"/>
                  </a:lnTo>
                  <a:lnTo>
                    <a:pt x="4851" y="859"/>
                  </a:lnTo>
                  <a:lnTo>
                    <a:pt x="4821" y="893"/>
                  </a:lnTo>
                  <a:lnTo>
                    <a:pt x="4787" y="925"/>
                  </a:lnTo>
                  <a:lnTo>
                    <a:pt x="4753" y="956"/>
                  </a:lnTo>
                  <a:lnTo>
                    <a:pt x="4718" y="988"/>
                  </a:lnTo>
                  <a:lnTo>
                    <a:pt x="4681" y="1017"/>
                  </a:lnTo>
                  <a:lnTo>
                    <a:pt x="4642" y="1046"/>
                  </a:lnTo>
                  <a:lnTo>
                    <a:pt x="4603" y="1074"/>
                  </a:lnTo>
                  <a:lnTo>
                    <a:pt x="4561" y="1101"/>
                  </a:lnTo>
                  <a:lnTo>
                    <a:pt x="4518" y="1127"/>
                  </a:lnTo>
                  <a:lnTo>
                    <a:pt x="4472" y="1151"/>
                  </a:lnTo>
                  <a:lnTo>
                    <a:pt x="4426" y="1174"/>
                  </a:lnTo>
                  <a:lnTo>
                    <a:pt x="4379" y="1195"/>
                  </a:lnTo>
                  <a:lnTo>
                    <a:pt x="4329" y="1214"/>
                  </a:lnTo>
                  <a:lnTo>
                    <a:pt x="4278" y="1232"/>
                  </a:lnTo>
                  <a:lnTo>
                    <a:pt x="4225" y="1248"/>
                  </a:lnTo>
                  <a:lnTo>
                    <a:pt x="4171" y="1263"/>
                  </a:lnTo>
                  <a:lnTo>
                    <a:pt x="4114" y="1274"/>
                  </a:lnTo>
                  <a:lnTo>
                    <a:pt x="4056" y="1284"/>
                  </a:lnTo>
                  <a:lnTo>
                    <a:pt x="3996" y="1292"/>
                  </a:lnTo>
                  <a:lnTo>
                    <a:pt x="3935" y="1298"/>
                  </a:lnTo>
                  <a:lnTo>
                    <a:pt x="3871" y="1301"/>
                  </a:lnTo>
                  <a:lnTo>
                    <a:pt x="3806" y="1303"/>
                  </a:lnTo>
                  <a:lnTo>
                    <a:pt x="3738" y="1301"/>
                  </a:lnTo>
                  <a:lnTo>
                    <a:pt x="3668" y="1296"/>
                  </a:lnTo>
                  <a:lnTo>
                    <a:pt x="3598" y="1290"/>
                  </a:lnTo>
                  <a:lnTo>
                    <a:pt x="3524" y="1280"/>
                  </a:lnTo>
                  <a:lnTo>
                    <a:pt x="3449" y="1267"/>
                  </a:lnTo>
                  <a:lnTo>
                    <a:pt x="3371" y="1253"/>
                  </a:lnTo>
                  <a:lnTo>
                    <a:pt x="3292" y="1233"/>
                  </a:lnTo>
                  <a:lnTo>
                    <a:pt x="3212" y="1212"/>
                  </a:lnTo>
                  <a:lnTo>
                    <a:pt x="3212" y="1212"/>
                  </a:lnTo>
                  <a:lnTo>
                    <a:pt x="3049" y="1167"/>
                  </a:lnTo>
                  <a:lnTo>
                    <a:pt x="2894" y="1129"/>
                  </a:lnTo>
                  <a:lnTo>
                    <a:pt x="2742" y="1091"/>
                  </a:lnTo>
                  <a:lnTo>
                    <a:pt x="2598" y="1059"/>
                  </a:lnTo>
                  <a:lnTo>
                    <a:pt x="2458" y="1032"/>
                  </a:lnTo>
                  <a:lnTo>
                    <a:pt x="2323" y="1007"/>
                  </a:lnTo>
                  <a:lnTo>
                    <a:pt x="2194" y="986"/>
                  </a:lnTo>
                  <a:lnTo>
                    <a:pt x="2069" y="970"/>
                  </a:lnTo>
                  <a:lnTo>
                    <a:pt x="1948" y="957"/>
                  </a:lnTo>
                  <a:lnTo>
                    <a:pt x="1833" y="948"/>
                  </a:lnTo>
                  <a:lnTo>
                    <a:pt x="1720" y="943"/>
                  </a:lnTo>
                  <a:lnTo>
                    <a:pt x="1612" y="941"/>
                  </a:lnTo>
                  <a:lnTo>
                    <a:pt x="1508" y="943"/>
                  </a:lnTo>
                  <a:lnTo>
                    <a:pt x="1408" y="948"/>
                  </a:lnTo>
                  <a:lnTo>
                    <a:pt x="1311" y="957"/>
                  </a:lnTo>
                  <a:lnTo>
                    <a:pt x="1216" y="969"/>
                  </a:lnTo>
                  <a:lnTo>
                    <a:pt x="1171" y="977"/>
                  </a:lnTo>
                  <a:lnTo>
                    <a:pt x="1126" y="985"/>
                  </a:lnTo>
                  <a:lnTo>
                    <a:pt x="1082" y="994"/>
                  </a:lnTo>
                  <a:lnTo>
                    <a:pt x="1037" y="1004"/>
                  </a:lnTo>
                  <a:lnTo>
                    <a:pt x="994" y="1015"/>
                  </a:lnTo>
                  <a:lnTo>
                    <a:pt x="953" y="1027"/>
                  </a:lnTo>
                  <a:lnTo>
                    <a:pt x="911" y="1040"/>
                  </a:lnTo>
                  <a:lnTo>
                    <a:pt x="869" y="1053"/>
                  </a:lnTo>
                  <a:lnTo>
                    <a:pt x="829" y="1067"/>
                  </a:lnTo>
                  <a:lnTo>
                    <a:pt x="789" y="1082"/>
                  </a:lnTo>
                  <a:lnTo>
                    <a:pt x="711" y="1114"/>
                  </a:lnTo>
                  <a:lnTo>
                    <a:pt x="635" y="1150"/>
                  </a:lnTo>
                  <a:lnTo>
                    <a:pt x="560" y="1188"/>
                  </a:lnTo>
                  <a:lnTo>
                    <a:pt x="486" y="1230"/>
                  </a:lnTo>
                  <a:lnTo>
                    <a:pt x="414" y="1275"/>
                  </a:lnTo>
                  <a:lnTo>
                    <a:pt x="343" y="1324"/>
                  </a:lnTo>
                  <a:lnTo>
                    <a:pt x="274" y="1374"/>
                  </a:lnTo>
                  <a:lnTo>
                    <a:pt x="204" y="1429"/>
                  </a:lnTo>
                  <a:lnTo>
                    <a:pt x="136" y="1485"/>
                  </a:lnTo>
                  <a:lnTo>
                    <a:pt x="68" y="1545"/>
                  </a:lnTo>
                  <a:lnTo>
                    <a:pt x="0" y="160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761955" name="Freeform 99"/>
            <p:cNvSpPr>
              <a:spLocks/>
            </p:cNvSpPr>
            <p:nvPr/>
          </p:nvSpPr>
          <p:spPr bwMode="auto">
            <a:xfrm>
              <a:off x="1317" y="854"/>
              <a:ext cx="5265" cy="860"/>
            </a:xfrm>
            <a:custGeom>
              <a:avLst/>
              <a:gdLst/>
              <a:ahLst/>
              <a:cxnLst>
                <a:cxn ang="0">
                  <a:pos x="5265" y="0"/>
                </a:cxn>
                <a:cxn ang="0">
                  <a:pos x="5249" y="73"/>
                </a:cxn>
                <a:cxn ang="0">
                  <a:pos x="5226" y="155"/>
                </a:cxn>
                <a:cxn ang="0">
                  <a:pos x="5191" y="262"/>
                </a:cxn>
                <a:cxn ang="0">
                  <a:pos x="5142" y="385"/>
                </a:cxn>
                <a:cxn ang="0">
                  <a:pos x="5078" y="520"/>
                </a:cxn>
                <a:cxn ang="0">
                  <a:pos x="5019" y="625"/>
                </a:cxn>
                <a:cxn ang="0">
                  <a:pos x="4974" y="696"/>
                </a:cxn>
                <a:cxn ang="0">
                  <a:pos x="4923" y="767"/>
                </a:cxn>
                <a:cxn ang="0">
                  <a:pos x="4869" y="838"/>
                </a:cxn>
                <a:cxn ang="0">
                  <a:pos x="4808" y="906"/>
                </a:cxn>
                <a:cxn ang="0">
                  <a:pos x="4741" y="971"/>
                </a:cxn>
                <a:cxn ang="0">
                  <a:pos x="4670" y="1034"/>
                </a:cxn>
                <a:cxn ang="0">
                  <a:pos x="4593" y="1093"/>
                </a:cxn>
                <a:cxn ang="0">
                  <a:pos x="4509" y="1147"/>
                </a:cxn>
                <a:cxn ang="0">
                  <a:pos x="4419" y="1195"/>
                </a:cxn>
                <a:cxn ang="0">
                  <a:pos x="4322" y="1239"/>
                </a:cxn>
                <a:cxn ang="0">
                  <a:pos x="4218" y="1274"/>
                </a:cxn>
                <a:cxn ang="0">
                  <a:pos x="4108" y="1303"/>
                </a:cxn>
                <a:cxn ang="0">
                  <a:pos x="3990" y="1324"/>
                </a:cxn>
                <a:cxn ang="0">
                  <a:pos x="3865" y="1336"/>
                </a:cxn>
                <a:cxn ang="0">
                  <a:pos x="3732" y="1337"/>
                </a:cxn>
                <a:cxn ang="0">
                  <a:pos x="3591" y="1329"/>
                </a:cxn>
                <a:cxn ang="0">
                  <a:pos x="3443" y="1311"/>
                </a:cxn>
                <a:cxn ang="0">
                  <a:pos x="3286" y="1279"/>
                </a:cxn>
                <a:cxn ang="0">
                  <a:pos x="3204" y="1260"/>
                </a:cxn>
                <a:cxn ang="0">
                  <a:pos x="2885" y="1181"/>
                </a:cxn>
                <a:cxn ang="0">
                  <a:pos x="2588" y="1119"/>
                </a:cxn>
                <a:cxn ang="0">
                  <a:pos x="2313" y="1071"/>
                </a:cxn>
                <a:cxn ang="0">
                  <a:pos x="2059" y="1039"/>
                </a:cxn>
                <a:cxn ang="0">
                  <a:pos x="1821" y="1022"/>
                </a:cxn>
                <a:cxn ang="0">
                  <a:pos x="1602" y="1019"/>
                </a:cxn>
                <a:cxn ang="0">
                  <a:pos x="1396" y="1031"/>
                </a:cxn>
                <a:cxn ang="0">
                  <a:pos x="1252" y="1048"/>
                </a:cxn>
                <a:cxn ang="0">
                  <a:pos x="1160" y="1064"/>
                </a:cxn>
                <a:cxn ang="0">
                  <a:pos x="1071" y="1084"/>
                </a:cxn>
                <a:cxn ang="0">
                  <a:pos x="985" y="1106"/>
                </a:cxn>
                <a:cxn ang="0">
                  <a:pos x="901" y="1132"/>
                </a:cxn>
                <a:cxn ang="0">
                  <a:pos x="820" y="1163"/>
                </a:cxn>
                <a:cxn ang="0">
                  <a:pos x="702" y="1213"/>
                </a:cxn>
                <a:cxn ang="0">
                  <a:pos x="552" y="1290"/>
                </a:cxn>
                <a:cxn ang="0">
                  <a:pos x="408" y="1381"/>
                </a:cxn>
                <a:cxn ang="0">
                  <a:pos x="269" y="1483"/>
                </a:cxn>
                <a:cxn ang="0">
                  <a:pos x="133" y="1596"/>
                </a:cxn>
                <a:cxn ang="0">
                  <a:pos x="0" y="1722"/>
                </a:cxn>
              </a:cxnLst>
              <a:rect l="0" t="0" r="r" b="b"/>
              <a:pathLst>
                <a:path w="5265" h="1722">
                  <a:moveTo>
                    <a:pt x="5265" y="0"/>
                  </a:moveTo>
                  <a:lnTo>
                    <a:pt x="5265" y="0"/>
                  </a:lnTo>
                  <a:lnTo>
                    <a:pt x="5262" y="20"/>
                  </a:lnTo>
                  <a:lnTo>
                    <a:pt x="5249" y="73"/>
                  </a:lnTo>
                  <a:lnTo>
                    <a:pt x="5238" y="112"/>
                  </a:lnTo>
                  <a:lnTo>
                    <a:pt x="5226" y="155"/>
                  </a:lnTo>
                  <a:lnTo>
                    <a:pt x="5210" y="205"/>
                  </a:lnTo>
                  <a:lnTo>
                    <a:pt x="5191" y="262"/>
                  </a:lnTo>
                  <a:lnTo>
                    <a:pt x="5169" y="322"/>
                  </a:lnTo>
                  <a:lnTo>
                    <a:pt x="5142" y="385"/>
                  </a:lnTo>
                  <a:lnTo>
                    <a:pt x="5113" y="451"/>
                  </a:lnTo>
                  <a:lnTo>
                    <a:pt x="5078" y="520"/>
                  </a:lnTo>
                  <a:lnTo>
                    <a:pt x="5040" y="590"/>
                  </a:lnTo>
                  <a:lnTo>
                    <a:pt x="5019" y="625"/>
                  </a:lnTo>
                  <a:lnTo>
                    <a:pt x="4997" y="661"/>
                  </a:lnTo>
                  <a:lnTo>
                    <a:pt x="4974" y="696"/>
                  </a:lnTo>
                  <a:lnTo>
                    <a:pt x="4949" y="732"/>
                  </a:lnTo>
                  <a:lnTo>
                    <a:pt x="4923" y="767"/>
                  </a:lnTo>
                  <a:lnTo>
                    <a:pt x="4897" y="803"/>
                  </a:lnTo>
                  <a:lnTo>
                    <a:pt x="4869" y="838"/>
                  </a:lnTo>
                  <a:lnTo>
                    <a:pt x="4838" y="872"/>
                  </a:lnTo>
                  <a:lnTo>
                    <a:pt x="4808" y="906"/>
                  </a:lnTo>
                  <a:lnTo>
                    <a:pt x="4776" y="938"/>
                  </a:lnTo>
                  <a:lnTo>
                    <a:pt x="4741" y="971"/>
                  </a:lnTo>
                  <a:lnTo>
                    <a:pt x="4706" y="1003"/>
                  </a:lnTo>
                  <a:lnTo>
                    <a:pt x="4670" y="1034"/>
                  </a:lnTo>
                  <a:lnTo>
                    <a:pt x="4631" y="1064"/>
                  </a:lnTo>
                  <a:lnTo>
                    <a:pt x="4593" y="1093"/>
                  </a:lnTo>
                  <a:lnTo>
                    <a:pt x="4551" y="1121"/>
                  </a:lnTo>
                  <a:lnTo>
                    <a:pt x="4509" y="1147"/>
                  </a:lnTo>
                  <a:lnTo>
                    <a:pt x="4465" y="1173"/>
                  </a:lnTo>
                  <a:lnTo>
                    <a:pt x="4419" y="1195"/>
                  </a:lnTo>
                  <a:lnTo>
                    <a:pt x="4370" y="1218"/>
                  </a:lnTo>
                  <a:lnTo>
                    <a:pt x="4322" y="1239"/>
                  </a:lnTo>
                  <a:lnTo>
                    <a:pt x="4270" y="1258"/>
                  </a:lnTo>
                  <a:lnTo>
                    <a:pt x="4218" y="1274"/>
                  </a:lnTo>
                  <a:lnTo>
                    <a:pt x="4163" y="1290"/>
                  </a:lnTo>
                  <a:lnTo>
                    <a:pt x="4108" y="1303"/>
                  </a:lnTo>
                  <a:lnTo>
                    <a:pt x="4050" y="1315"/>
                  </a:lnTo>
                  <a:lnTo>
                    <a:pt x="3990" y="1324"/>
                  </a:lnTo>
                  <a:lnTo>
                    <a:pt x="3929" y="1331"/>
                  </a:lnTo>
                  <a:lnTo>
                    <a:pt x="3865" y="1336"/>
                  </a:lnTo>
                  <a:lnTo>
                    <a:pt x="3800" y="1337"/>
                  </a:lnTo>
                  <a:lnTo>
                    <a:pt x="3732" y="1337"/>
                  </a:lnTo>
                  <a:lnTo>
                    <a:pt x="3662" y="1336"/>
                  </a:lnTo>
                  <a:lnTo>
                    <a:pt x="3591" y="1329"/>
                  </a:lnTo>
                  <a:lnTo>
                    <a:pt x="3518" y="1321"/>
                  </a:lnTo>
                  <a:lnTo>
                    <a:pt x="3443" y="1311"/>
                  </a:lnTo>
                  <a:lnTo>
                    <a:pt x="3365" y="1297"/>
                  </a:lnTo>
                  <a:lnTo>
                    <a:pt x="3286" y="1279"/>
                  </a:lnTo>
                  <a:lnTo>
                    <a:pt x="3204" y="1260"/>
                  </a:lnTo>
                  <a:lnTo>
                    <a:pt x="3204" y="1260"/>
                  </a:lnTo>
                  <a:lnTo>
                    <a:pt x="3042" y="1219"/>
                  </a:lnTo>
                  <a:lnTo>
                    <a:pt x="2885" y="1181"/>
                  </a:lnTo>
                  <a:lnTo>
                    <a:pt x="2733" y="1148"/>
                  </a:lnTo>
                  <a:lnTo>
                    <a:pt x="2588" y="1119"/>
                  </a:lnTo>
                  <a:lnTo>
                    <a:pt x="2447" y="1093"/>
                  </a:lnTo>
                  <a:lnTo>
                    <a:pt x="2313" y="1071"/>
                  </a:lnTo>
                  <a:lnTo>
                    <a:pt x="2184" y="1053"/>
                  </a:lnTo>
                  <a:lnTo>
                    <a:pt x="2059" y="1039"/>
                  </a:lnTo>
                  <a:lnTo>
                    <a:pt x="1938" y="1029"/>
                  </a:lnTo>
                  <a:lnTo>
                    <a:pt x="1821" y="1022"/>
                  </a:lnTo>
                  <a:lnTo>
                    <a:pt x="1709" y="1019"/>
                  </a:lnTo>
                  <a:lnTo>
                    <a:pt x="1602" y="1019"/>
                  </a:lnTo>
                  <a:lnTo>
                    <a:pt x="1498" y="1024"/>
                  </a:lnTo>
                  <a:lnTo>
                    <a:pt x="1396" y="1031"/>
                  </a:lnTo>
                  <a:lnTo>
                    <a:pt x="1299" y="1042"/>
                  </a:lnTo>
                  <a:lnTo>
                    <a:pt x="1252" y="1048"/>
                  </a:lnTo>
                  <a:lnTo>
                    <a:pt x="1206" y="1056"/>
                  </a:lnTo>
                  <a:lnTo>
                    <a:pt x="1160" y="1064"/>
                  </a:lnTo>
                  <a:lnTo>
                    <a:pt x="1116" y="1074"/>
                  </a:lnTo>
                  <a:lnTo>
                    <a:pt x="1071" y="1084"/>
                  </a:lnTo>
                  <a:lnTo>
                    <a:pt x="1027" y="1095"/>
                  </a:lnTo>
                  <a:lnTo>
                    <a:pt x="985" y="1106"/>
                  </a:lnTo>
                  <a:lnTo>
                    <a:pt x="942" y="1119"/>
                  </a:lnTo>
                  <a:lnTo>
                    <a:pt x="901" y="1132"/>
                  </a:lnTo>
                  <a:lnTo>
                    <a:pt x="860" y="1147"/>
                  </a:lnTo>
                  <a:lnTo>
                    <a:pt x="820" y="1163"/>
                  </a:lnTo>
                  <a:lnTo>
                    <a:pt x="780" y="1177"/>
                  </a:lnTo>
                  <a:lnTo>
                    <a:pt x="702" y="1213"/>
                  </a:lnTo>
                  <a:lnTo>
                    <a:pt x="626" y="1250"/>
                  </a:lnTo>
                  <a:lnTo>
                    <a:pt x="552" y="1290"/>
                  </a:lnTo>
                  <a:lnTo>
                    <a:pt x="479" y="1334"/>
                  </a:lnTo>
                  <a:lnTo>
                    <a:pt x="408" y="1381"/>
                  </a:lnTo>
                  <a:lnTo>
                    <a:pt x="338" y="1429"/>
                  </a:lnTo>
                  <a:lnTo>
                    <a:pt x="269" y="1483"/>
                  </a:lnTo>
                  <a:lnTo>
                    <a:pt x="201" y="1538"/>
                  </a:lnTo>
                  <a:lnTo>
                    <a:pt x="133" y="1596"/>
                  </a:lnTo>
                  <a:lnTo>
                    <a:pt x="66" y="1657"/>
                  </a:lnTo>
                  <a:lnTo>
                    <a:pt x="0" y="172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761956" name="Freeform 100"/>
            <p:cNvSpPr>
              <a:spLocks/>
            </p:cNvSpPr>
            <p:nvPr/>
          </p:nvSpPr>
          <p:spPr bwMode="auto">
            <a:xfrm>
              <a:off x="1361" y="825"/>
              <a:ext cx="5239" cy="918"/>
            </a:xfrm>
            <a:custGeom>
              <a:avLst/>
              <a:gdLst/>
              <a:ahLst/>
              <a:cxnLst>
                <a:cxn ang="0">
                  <a:pos x="5239" y="0"/>
                </a:cxn>
                <a:cxn ang="0">
                  <a:pos x="5223" y="74"/>
                </a:cxn>
                <a:cxn ang="0">
                  <a:pos x="5202" y="158"/>
                </a:cxn>
                <a:cxn ang="0">
                  <a:pos x="5169" y="265"/>
                </a:cxn>
                <a:cxn ang="0">
                  <a:pos x="5122" y="389"/>
                </a:cxn>
                <a:cxn ang="0">
                  <a:pos x="5061" y="527"/>
                </a:cxn>
                <a:cxn ang="0">
                  <a:pos x="5003" y="635"/>
                </a:cxn>
                <a:cxn ang="0">
                  <a:pos x="4958" y="706"/>
                </a:cxn>
                <a:cxn ang="0">
                  <a:pos x="4909" y="778"/>
                </a:cxn>
                <a:cxn ang="0">
                  <a:pos x="4855" y="850"/>
                </a:cxn>
                <a:cxn ang="0">
                  <a:pos x="4796" y="921"/>
                </a:cxn>
                <a:cxn ang="0">
                  <a:pos x="4730" y="987"/>
                </a:cxn>
                <a:cxn ang="0">
                  <a:pos x="4660" y="1051"/>
                </a:cxn>
                <a:cxn ang="0">
                  <a:pos x="4583" y="1113"/>
                </a:cxn>
                <a:cxn ang="0">
                  <a:pos x="4500" y="1168"/>
                </a:cxn>
                <a:cxn ang="0">
                  <a:pos x="4411" y="1219"/>
                </a:cxn>
                <a:cxn ang="0">
                  <a:pos x="4315" y="1265"/>
                </a:cxn>
                <a:cxn ang="0">
                  <a:pos x="4211" y="1303"/>
                </a:cxn>
                <a:cxn ang="0">
                  <a:pos x="4101" y="1334"/>
                </a:cxn>
                <a:cxn ang="0">
                  <a:pos x="3985" y="1357"/>
                </a:cxn>
                <a:cxn ang="0">
                  <a:pos x="3860" y="1371"/>
                </a:cxn>
                <a:cxn ang="0">
                  <a:pos x="3727" y="1376"/>
                </a:cxn>
                <a:cxn ang="0">
                  <a:pos x="3585" y="1371"/>
                </a:cxn>
                <a:cxn ang="0">
                  <a:pos x="3436" y="1355"/>
                </a:cxn>
                <a:cxn ang="0">
                  <a:pos x="3279" y="1326"/>
                </a:cxn>
                <a:cxn ang="0">
                  <a:pos x="3198" y="1308"/>
                </a:cxn>
                <a:cxn ang="0">
                  <a:pos x="2877" y="1235"/>
                </a:cxn>
                <a:cxn ang="0">
                  <a:pos x="2580" y="1179"/>
                </a:cxn>
                <a:cxn ang="0">
                  <a:pos x="2303" y="1137"/>
                </a:cxn>
                <a:cxn ang="0">
                  <a:pos x="2048" y="1109"/>
                </a:cxn>
                <a:cxn ang="0">
                  <a:pos x="1811" y="1097"/>
                </a:cxn>
                <a:cxn ang="0">
                  <a:pos x="1591" y="1100"/>
                </a:cxn>
                <a:cxn ang="0">
                  <a:pos x="1387" y="1114"/>
                </a:cxn>
                <a:cxn ang="0">
                  <a:pos x="1243" y="1135"/>
                </a:cxn>
                <a:cxn ang="0">
                  <a:pos x="1151" y="1153"/>
                </a:cxn>
                <a:cxn ang="0">
                  <a:pos x="1062" y="1174"/>
                </a:cxn>
                <a:cxn ang="0">
                  <a:pos x="976" y="1200"/>
                </a:cxn>
                <a:cxn ang="0">
                  <a:pos x="893" y="1227"/>
                </a:cxn>
                <a:cxn ang="0">
                  <a:pos x="812" y="1258"/>
                </a:cxn>
                <a:cxn ang="0">
                  <a:pos x="696" y="1311"/>
                </a:cxn>
                <a:cxn ang="0">
                  <a:pos x="546" y="1392"/>
                </a:cxn>
                <a:cxn ang="0">
                  <a:pos x="404" y="1486"/>
                </a:cxn>
                <a:cxn ang="0">
                  <a:pos x="267" y="1591"/>
                </a:cxn>
                <a:cxn ang="0">
                  <a:pos x="132" y="1709"/>
                </a:cxn>
                <a:cxn ang="0">
                  <a:pos x="0" y="1836"/>
                </a:cxn>
              </a:cxnLst>
              <a:rect l="0" t="0" r="r" b="b"/>
              <a:pathLst>
                <a:path w="5239" h="1836">
                  <a:moveTo>
                    <a:pt x="5239" y="0"/>
                  </a:moveTo>
                  <a:lnTo>
                    <a:pt x="5239" y="0"/>
                  </a:lnTo>
                  <a:lnTo>
                    <a:pt x="5236" y="20"/>
                  </a:lnTo>
                  <a:lnTo>
                    <a:pt x="5223" y="74"/>
                  </a:lnTo>
                  <a:lnTo>
                    <a:pt x="5215" y="113"/>
                  </a:lnTo>
                  <a:lnTo>
                    <a:pt x="5202" y="158"/>
                  </a:lnTo>
                  <a:lnTo>
                    <a:pt x="5187" y="209"/>
                  </a:lnTo>
                  <a:lnTo>
                    <a:pt x="5169" y="265"/>
                  </a:lnTo>
                  <a:lnTo>
                    <a:pt x="5148" y="325"/>
                  </a:lnTo>
                  <a:lnTo>
                    <a:pt x="5122" y="389"/>
                  </a:lnTo>
                  <a:lnTo>
                    <a:pt x="5093" y="457"/>
                  </a:lnTo>
                  <a:lnTo>
                    <a:pt x="5061" y="527"/>
                  </a:lnTo>
                  <a:lnTo>
                    <a:pt x="5023" y="598"/>
                  </a:lnTo>
                  <a:lnTo>
                    <a:pt x="5003" y="635"/>
                  </a:lnTo>
                  <a:lnTo>
                    <a:pt x="4982" y="670"/>
                  </a:lnTo>
                  <a:lnTo>
                    <a:pt x="4958" y="706"/>
                  </a:lnTo>
                  <a:lnTo>
                    <a:pt x="4934" y="743"/>
                  </a:lnTo>
                  <a:lnTo>
                    <a:pt x="4909" y="778"/>
                  </a:lnTo>
                  <a:lnTo>
                    <a:pt x="4883" y="814"/>
                  </a:lnTo>
                  <a:lnTo>
                    <a:pt x="4855" y="850"/>
                  </a:lnTo>
                  <a:lnTo>
                    <a:pt x="4826" y="885"/>
                  </a:lnTo>
                  <a:lnTo>
                    <a:pt x="4796" y="921"/>
                  </a:lnTo>
                  <a:lnTo>
                    <a:pt x="4764" y="954"/>
                  </a:lnTo>
                  <a:lnTo>
                    <a:pt x="4730" y="987"/>
                  </a:lnTo>
                  <a:lnTo>
                    <a:pt x="4696" y="1019"/>
                  </a:lnTo>
                  <a:lnTo>
                    <a:pt x="4660" y="1051"/>
                  </a:lnTo>
                  <a:lnTo>
                    <a:pt x="4622" y="1082"/>
                  </a:lnTo>
                  <a:lnTo>
                    <a:pt x="4583" y="1113"/>
                  </a:lnTo>
                  <a:lnTo>
                    <a:pt x="4543" y="1140"/>
                  </a:lnTo>
                  <a:lnTo>
                    <a:pt x="4500" y="1168"/>
                  </a:lnTo>
                  <a:lnTo>
                    <a:pt x="4457" y="1195"/>
                  </a:lnTo>
                  <a:lnTo>
                    <a:pt x="4411" y="1219"/>
                  </a:lnTo>
                  <a:lnTo>
                    <a:pt x="4364" y="1242"/>
                  </a:lnTo>
                  <a:lnTo>
                    <a:pt x="4315" y="1265"/>
                  </a:lnTo>
                  <a:lnTo>
                    <a:pt x="4264" y="1284"/>
                  </a:lnTo>
                  <a:lnTo>
                    <a:pt x="4211" y="1303"/>
                  </a:lnTo>
                  <a:lnTo>
                    <a:pt x="4157" y="1319"/>
                  </a:lnTo>
                  <a:lnTo>
                    <a:pt x="4101" y="1334"/>
                  </a:lnTo>
                  <a:lnTo>
                    <a:pt x="4043" y="1347"/>
                  </a:lnTo>
                  <a:lnTo>
                    <a:pt x="3985" y="1357"/>
                  </a:lnTo>
                  <a:lnTo>
                    <a:pt x="3922" y="1365"/>
                  </a:lnTo>
                  <a:lnTo>
                    <a:pt x="3860" y="1371"/>
                  </a:lnTo>
                  <a:lnTo>
                    <a:pt x="3793" y="1374"/>
                  </a:lnTo>
                  <a:lnTo>
                    <a:pt x="3727" y="1376"/>
                  </a:lnTo>
                  <a:lnTo>
                    <a:pt x="3657" y="1374"/>
                  </a:lnTo>
                  <a:lnTo>
                    <a:pt x="3585" y="1371"/>
                  </a:lnTo>
                  <a:lnTo>
                    <a:pt x="3513" y="1365"/>
                  </a:lnTo>
                  <a:lnTo>
                    <a:pt x="3436" y="1355"/>
                  </a:lnTo>
                  <a:lnTo>
                    <a:pt x="3359" y="1342"/>
                  </a:lnTo>
                  <a:lnTo>
                    <a:pt x="3279" y="1326"/>
                  </a:lnTo>
                  <a:lnTo>
                    <a:pt x="3198" y="1308"/>
                  </a:lnTo>
                  <a:lnTo>
                    <a:pt x="3198" y="1308"/>
                  </a:lnTo>
                  <a:lnTo>
                    <a:pt x="3034" y="1269"/>
                  </a:lnTo>
                  <a:lnTo>
                    <a:pt x="2877" y="1235"/>
                  </a:lnTo>
                  <a:lnTo>
                    <a:pt x="2726" y="1205"/>
                  </a:lnTo>
                  <a:lnTo>
                    <a:pt x="2580" y="1179"/>
                  </a:lnTo>
                  <a:lnTo>
                    <a:pt x="2439" y="1156"/>
                  </a:lnTo>
                  <a:lnTo>
                    <a:pt x="2303" y="1137"/>
                  </a:lnTo>
                  <a:lnTo>
                    <a:pt x="2174" y="1121"/>
                  </a:lnTo>
                  <a:lnTo>
                    <a:pt x="2048" y="1109"/>
                  </a:lnTo>
                  <a:lnTo>
                    <a:pt x="1927" y="1101"/>
                  </a:lnTo>
                  <a:lnTo>
                    <a:pt x="1811" y="1097"/>
                  </a:lnTo>
                  <a:lnTo>
                    <a:pt x="1699" y="1097"/>
                  </a:lnTo>
                  <a:lnTo>
                    <a:pt x="1591" y="1100"/>
                  </a:lnTo>
                  <a:lnTo>
                    <a:pt x="1487" y="1105"/>
                  </a:lnTo>
                  <a:lnTo>
                    <a:pt x="1387" y="1114"/>
                  </a:lnTo>
                  <a:lnTo>
                    <a:pt x="1290" y="1127"/>
                  </a:lnTo>
                  <a:lnTo>
                    <a:pt x="1243" y="1135"/>
                  </a:lnTo>
                  <a:lnTo>
                    <a:pt x="1197" y="1143"/>
                  </a:lnTo>
                  <a:lnTo>
                    <a:pt x="1151" y="1153"/>
                  </a:lnTo>
                  <a:lnTo>
                    <a:pt x="1107" y="1164"/>
                  </a:lnTo>
                  <a:lnTo>
                    <a:pt x="1062" y="1174"/>
                  </a:lnTo>
                  <a:lnTo>
                    <a:pt x="1019" y="1187"/>
                  </a:lnTo>
                  <a:lnTo>
                    <a:pt x="976" y="1200"/>
                  </a:lnTo>
                  <a:lnTo>
                    <a:pt x="934" y="1213"/>
                  </a:lnTo>
                  <a:lnTo>
                    <a:pt x="893" y="1227"/>
                  </a:lnTo>
                  <a:lnTo>
                    <a:pt x="853" y="1242"/>
                  </a:lnTo>
                  <a:lnTo>
                    <a:pt x="812" y="1258"/>
                  </a:lnTo>
                  <a:lnTo>
                    <a:pt x="772" y="1276"/>
                  </a:lnTo>
                  <a:lnTo>
                    <a:pt x="696" y="1311"/>
                  </a:lnTo>
                  <a:lnTo>
                    <a:pt x="619" y="1350"/>
                  </a:lnTo>
                  <a:lnTo>
                    <a:pt x="546" y="1392"/>
                  </a:lnTo>
                  <a:lnTo>
                    <a:pt x="473" y="1437"/>
                  </a:lnTo>
                  <a:lnTo>
                    <a:pt x="404" y="1486"/>
                  </a:lnTo>
                  <a:lnTo>
                    <a:pt x="335" y="1537"/>
                  </a:lnTo>
                  <a:lnTo>
                    <a:pt x="267" y="1591"/>
                  </a:lnTo>
                  <a:lnTo>
                    <a:pt x="199" y="1649"/>
                  </a:lnTo>
                  <a:lnTo>
                    <a:pt x="132" y="1709"/>
                  </a:lnTo>
                  <a:lnTo>
                    <a:pt x="67" y="1772"/>
                  </a:lnTo>
                  <a:lnTo>
                    <a:pt x="0" y="183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761957" name="Freeform 101"/>
            <p:cNvSpPr>
              <a:spLocks/>
            </p:cNvSpPr>
            <p:nvPr/>
          </p:nvSpPr>
          <p:spPr bwMode="auto">
            <a:xfrm>
              <a:off x="1407" y="796"/>
              <a:ext cx="5211" cy="976"/>
            </a:xfrm>
            <a:custGeom>
              <a:avLst/>
              <a:gdLst/>
              <a:ahLst/>
              <a:cxnLst>
                <a:cxn ang="0">
                  <a:pos x="5211" y="0"/>
                </a:cxn>
                <a:cxn ang="0">
                  <a:pos x="5197" y="76"/>
                </a:cxn>
                <a:cxn ang="0">
                  <a:pos x="5176" y="160"/>
                </a:cxn>
                <a:cxn ang="0">
                  <a:pos x="5144" y="268"/>
                </a:cxn>
                <a:cxn ang="0">
                  <a:pos x="5100" y="394"/>
                </a:cxn>
                <a:cxn ang="0">
                  <a:pos x="5040" y="533"/>
                </a:cxn>
                <a:cxn ang="0">
                  <a:pos x="4983" y="643"/>
                </a:cxn>
                <a:cxn ang="0">
                  <a:pos x="4940" y="715"/>
                </a:cxn>
                <a:cxn ang="0">
                  <a:pos x="4893" y="790"/>
                </a:cxn>
                <a:cxn ang="0">
                  <a:pos x="4839" y="862"/>
                </a:cxn>
                <a:cxn ang="0">
                  <a:pos x="4780" y="933"/>
                </a:cxn>
                <a:cxn ang="0">
                  <a:pos x="4716" y="1003"/>
                </a:cxn>
                <a:cxn ang="0">
                  <a:pos x="4647" y="1069"/>
                </a:cxn>
                <a:cxn ang="0">
                  <a:pos x="4571" y="1130"/>
                </a:cxn>
                <a:cxn ang="0">
                  <a:pos x="4489" y="1188"/>
                </a:cxn>
                <a:cxn ang="0">
                  <a:pos x="4400" y="1242"/>
                </a:cxn>
                <a:cxn ang="0">
                  <a:pos x="4305" y="1289"/>
                </a:cxn>
                <a:cxn ang="0">
                  <a:pos x="4203" y="1331"/>
                </a:cxn>
                <a:cxn ang="0">
                  <a:pos x="4093" y="1363"/>
                </a:cxn>
                <a:cxn ang="0">
                  <a:pos x="3976" y="1389"/>
                </a:cxn>
                <a:cxn ang="0">
                  <a:pos x="3851" y="1406"/>
                </a:cxn>
                <a:cxn ang="0">
                  <a:pos x="3718" y="1413"/>
                </a:cxn>
                <a:cxn ang="0">
                  <a:pos x="3578" y="1411"/>
                </a:cxn>
                <a:cxn ang="0">
                  <a:pos x="3428" y="1398"/>
                </a:cxn>
                <a:cxn ang="0">
                  <a:pos x="3271" y="1373"/>
                </a:cxn>
                <a:cxn ang="0">
                  <a:pos x="3188" y="1356"/>
                </a:cxn>
                <a:cxn ang="0">
                  <a:pos x="2867" y="1290"/>
                </a:cxn>
                <a:cxn ang="0">
                  <a:pos x="2568" y="1239"/>
                </a:cxn>
                <a:cxn ang="0">
                  <a:pos x="2292" y="1203"/>
                </a:cxn>
                <a:cxn ang="0">
                  <a:pos x="2037" y="1180"/>
                </a:cxn>
                <a:cxn ang="0">
                  <a:pos x="1799" y="1172"/>
                </a:cxn>
                <a:cxn ang="0">
                  <a:pos x="1580" y="1179"/>
                </a:cxn>
                <a:cxn ang="0">
                  <a:pos x="1376" y="1198"/>
                </a:cxn>
                <a:cxn ang="0">
                  <a:pos x="1231" y="1222"/>
                </a:cxn>
                <a:cxn ang="0">
                  <a:pos x="1140" y="1242"/>
                </a:cxn>
                <a:cxn ang="0">
                  <a:pos x="1052" y="1266"/>
                </a:cxn>
                <a:cxn ang="0">
                  <a:pos x="966" y="1292"/>
                </a:cxn>
                <a:cxn ang="0">
                  <a:pos x="883" y="1323"/>
                </a:cxn>
                <a:cxn ang="0">
                  <a:pos x="802" y="1355"/>
                </a:cxn>
                <a:cxn ang="0">
                  <a:pos x="687" y="1410"/>
                </a:cxn>
                <a:cxn ang="0">
                  <a:pos x="539" y="1495"/>
                </a:cxn>
                <a:cxn ang="0">
                  <a:pos x="398" y="1592"/>
                </a:cxn>
                <a:cxn ang="0">
                  <a:pos x="262" y="1700"/>
                </a:cxn>
                <a:cxn ang="0">
                  <a:pos x="130" y="1821"/>
                </a:cxn>
                <a:cxn ang="0">
                  <a:pos x="0" y="1952"/>
                </a:cxn>
              </a:cxnLst>
              <a:rect l="0" t="0" r="r" b="b"/>
              <a:pathLst>
                <a:path w="5211" h="1952">
                  <a:moveTo>
                    <a:pt x="5211" y="0"/>
                  </a:moveTo>
                  <a:lnTo>
                    <a:pt x="5211" y="0"/>
                  </a:lnTo>
                  <a:lnTo>
                    <a:pt x="5206" y="21"/>
                  </a:lnTo>
                  <a:lnTo>
                    <a:pt x="5197" y="76"/>
                  </a:lnTo>
                  <a:lnTo>
                    <a:pt x="5187" y="115"/>
                  </a:lnTo>
                  <a:lnTo>
                    <a:pt x="5176" y="160"/>
                  </a:lnTo>
                  <a:lnTo>
                    <a:pt x="5162" y="212"/>
                  </a:lnTo>
                  <a:lnTo>
                    <a:pt x="5144" y="268"/>
                  </a:lnTo>
                  <a:lnTo>
                    <a:pt x="5123" y="329"/>
                  </a:lnTo>
                  <a:lnTo>
                    <a:pt x="5100" y="394"/>
                  </a:lnTo>
                  <a:lnTo>
                    <a:pt x="5072" y="463"/>
                  </a:lnTo>
                  <a:lnTo>
                    <a:pt x="5040" y="533"/>
                  </a:lnTo>
                  <a:lnTo>
                    <a:pt x="5004" y="606"/>
                  </a:lnTo>
                  <a:lnTo>
                    <a:pt x="4983" y="643"/>
                  </a:lnTo>
                  <a:lnTo>
                    <a:pt x="4962" y="680"/>
                  </a:lnTo>
                  <a:lnTo>
                    <a:pt x="4940" y="715"/>
                  </a:lnTo>
                  <a:lnTo>
                    <a:pt x="4916" y="753"/>
                  </a:lnTo>
                  <a:lnTo>
                    <a:pt x="4893" y="790"/>
                  </a:lnTo>
                  <a:lnTo>
                    <a:pt x="4866" y="827"/>
                  </a:lnTo>
                  <a:lnTo>
                    <a:pt x="4839" y="862"/>
                  </a:lnTo>
                  <a:lnTo>
                    <a:pt x="4811" y="898"/>
                  </a:lnTo>
                  <a:lnTo>
                    <a:pt x="4780" y="933"/>
                  </a:lnTo>
                  <a:lnTo>
                    <a:pt x="4750" y="969"/>
                  </a:lnTo>
                  <a:lnTo>
                    <a:pt x="4716" y="1003"/>
                  </a:lnTo>
                  <a:lnTo>
                    <a:pt x="4683" y="1037"/>
                  </a:lnTo>
                  <a:lnTo>
                    <a:pt x="4647" y="1069"/>
                  </a:lnTo>
                  <a:lnTo>
                    <a:pt x="4609" y="1100"/>
                  </a:lnTo>
                  <a:lnTo>
                    <a:pt x="4571" y="1130"/>
                  </a:lnTo>
                  <a:lnTo>
                    <a:pt x="4530" y="1161"/>
                  </a:lnTo>
                  <a:lnTo>
                    <a:pt x="4489" y="1188"/>
                  </a:lnTo>
                  <a:lnTo>
                    <a:pt x="4446" y="1216"/>
                  </a:lnTo>
                  <a:lnTo>
                    <a:pt x="4400" y="1242"/>
                  </a:lnTo>
                  <a:lnTo>
                    <a:pt x="4354" y="1266"/>
                  </a:lnTo>
                  <a:lnTo>
                    <a:pt x="4305" y="1289"/>
                  </a:lnTo>
                  <a:lnTo>
                    <a:pt x="4255" y="1311"/>
                  </a:lnTo>
                  <a:lnTo>
                    <a:pt x="4203" y="1331"/>
                  </a:lnTo>
                  <a:lnTo>
                    <a:pt x="4148" y="1348"/>
                  </a:lnTo>
                  <a:lnTo>
                    <a:pt x="4093" y="1363"/>
                  </a:lnTo>
                  <a:lnTo>
                    <a:pt x="4036" y="1377"/>
                  </a:lnTo>
                  <a:lnTo>
                    <a:pt x="3976" y="1389"/>
                  </a:lnTo>
                  <a:lnTo>
                    <a:pt x="3915" y="1398"/>
                  </a:lnTo>
                  <a:lnTo>
                    <a:pt x="3851" y="1406"/>
                  </a:lnTo>
                  <a:lnTo>
                    <a:pt x="3786" y="1411"/>
                  </a:lnTo>
                  <a:lnTo>
                    <a:pt x="3718" y="1413"/>
                  </a:lnTo>
                  <a:lnTo>
                    <a:pt x="3649" y="1415"/>
                  </a:lnTo>
                  <a:lnTo>
                    <a:pt x="3578" y="1411"/>
                  </a:lnTo>
                  <a:lnTo>
                    <a:pt x="3504" y="1406"/>
                  </a:lnTo>
                  <a:lnTo>
                    <a:pt x="3428" y="1398"/>
                  </a:lnTo>
                  <a:lnTo>
                    <a:pt x="3350" y="1387"/>
                  </a:lnTo>
                  <a:lnTo>
                    <a:pt x="3271" y="1373"/>
                  </a:lnTo>
                  <a:lnTo>
                    <a:pt x="3188" y="1356"/>
                  </a:lnTo>
                  <a:lnTo>
                    <a:pt x="3188" y="1356"/>
                  </a:lnTo>
                  <a:lnTo>
                    <a:pt x="3025" y="1321"/>
                  </a:lnTo>
                  <a:lnTo>
                    <a:pt x="2867" y="1290"/>
                  </a:lnTo>
                  <a:lnTo>
                    <a:pt x="2716" y="1263"/>
                  </a:lnTo>
                  <a:lnTo>
                    <a:pt x="2568" y="1239"/>
                  </a:lnTo>
                  <a:lnTo>
                    <a:pt x="2428" y="1219"/>
                  </a:lnTo>
                  <a:lnTo>
                    <a:pt x="2292" y="1203"/>
                  </a:lnTo>
                  <a:lnTo>
                    <a:pt x="2162" y="1190"/>
                  </a:lnTo>
                  <a:lnTo>
                    <a:pt x="2037" y="1180"/>
                  </a:lnTo>
                  <a:lnTo>
                    <a:pt x="1916" y="1174"/>
                  </a:lnTo>
                  <a:lnTo>
                    <a:pt x="1799" y="1172"/>
                  </a:lnTo>
                  <a:lnTo>
                    <a:pt x="1688" y="1174"/>
                  </a:lnTo>
                  <a:lnTo>
                    <a:pt x="1580" y="1179"/>
                  </a:lnTo>
                  <a:lnTo>
                    <a:pt x="1476" y="1187"/>
                  </a:lnTo>
                  <a:lnTo>
                    <a:pt x="1376" y="1198"/>
                  </a:lnTo>
                  <a:lnTo>
                    <a:pt x="1279" y="1214"/>
                  </a:lnTo>
                  <a:lnTo>
                    <a:pt x="1231" y="1222"/>
                  </a:lnTo>
                  <a:lnTo>
                    <a:pt x="1186" y="1232"/>
                  </a:lnTo>
                  <a:lnTo>
                    <a:pt x="1140" y="1242"/>
                  </a:lnTo>
                  <a:lnTo>
                    <a:pt x="1095" y="1253"/>
                  </a:lnTo>
                  <a:lnTo>
                    <a:pt x="1052" y="1266"/>
                  </a:lnTo>
                  <a:lnTo>
                    <a:pt x="1009" y="1279"/>
                  </a:lnTo>
                  <a:lnTo>
                    <a:pt x="966" y="1292"/>
                  </a:lnTo>
                  <a:lnTo>
                    <a:pt x="925" y="1306"/>
                  </a:lnTo>
                  <a:lnTo>
                    <a:pt x="883" y="1323"/>
                  </a:lnTo>
                  <a:lnTo>
                    <a:pt x="843" y="1339"/>
                  </a:lnTo>
                  <a:lnTo>
                    <a:pt x="802" y="1355"/>
                  </a:lnTo>
                  <a:lnTo>
                    <a:pt x="763" y="1373"/>
                  </a:lnTo>
                  <a:lnTo>
                    <a:pt x="687" y="1410"/>
                  </a:lnTo>
                  <a:lnTo>
                    <a:pt x="612" y="1452"/>
                  </a:lnTo>
                  <a:lnTo>
                    <a:pt x="539" y="1495"/>
                  </a:lnTo>
                  <a:lnTo>
                    <a:pt x="468" y="1542"/>
                  </a:lnTo>
                  <a:lnTo>
                    <a:pt x="398" y="1592"/>
                  </a:lnTo>
                  <a:lnTo>
                    <a:pt x="329" y="1644"/>
                  </a:lnTo>
                  <a:lnTo>
                    <a:pt x="262" y="1700"/>
                  </a:lnTo>
                  <a:lnTo>
                    <a:pt x="196" y="1758"/>
                  </a:lnTo>
                  <a:lnTo>
                    <a:pt x="130" y="1821"/>
                  </a:lnTo>
                  <a:lnTo>
                    <a:pt x="65" y="1884"/>
                  </a:lnTo>
                  <a:lnTo>
                    <a:pt x="0" y="195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761958" name="Freeform 102"/>
            <p:cNvSpPr>
              <a:spLocks/>
            </p:cNvSpPr>
            <p:nvPr/>
          </p:nvSpPr>
          <p:spPr bwMode="auto">
            <a:xfrm>
              <a:off x="1454" y="767"/>
              <a:ext cx="5179" cy="1034"/>
            </a:xfrm>
            <a:custGeom>
              <a:avLst/>
              <a:gdLst/>
              <a:ahLst/>
              <a:cxnLst>
                <a:cxn ang="0">
                  <a:pos x="5179" y="0"/>
                </a:cxn>
                <a:cxn ang="0">
                  <a:pos x="5166" y="74"/>
                </a:cxn>
                <a:cxn ang="0">
                  <a:pos x="5148" y="159"/>
                </a:cxn>
                <a:cxn ang="0">
                  <a:pos x="5118" y="269"/>
                </a:cxn>
                <a:cxn ang="0">
                  <a:pos x="5075" y="397"/>
                </a:cxn>
                <a:cxn ang="0">
                  <a:pos x="5016" y="537"/>
                </a:cxn>
                <a:cxn ang="0">
                  <a:pos x="4962" y="649"/>
                </a:cxn>
                <a:cxn ang="0">
                  <a:pos x="4921" y="723"/>
                </a:cxn>
                <a:cxn ang="0">
                  <a:pos x="4873" y="799"/>
                </a:cxn>
                <a:cxn ang="0">
                  <a:pos x="4822" y="873"/>
                </a:cxn>
                <a:cxn ang="0">
                  <a:pos x="4764" y="946"/>
                </a:cxn>
                <a:cxn ang="0">
                  <a:pos x="4701" y="1015"/>
                </a:cxn>
                <a:cxn ang="0">
                  <a:pos x="4632" y="1083"/>
                </a:cxn>
                <a:cxn ang="0">
                  <a:pos x="4558" y="1148"/>
                </a:cxn>
                <a:cxn ang="0">
                  <a:pos x="4476" y="1207"/>
                </a:cxn>
                <a:cxn ang="0">
                  <a:pos x="4389" y="1262"/>
                </a:cxn>
                <a:cxn ang="0">
                  <a:pos x="4294" y="1312"/>
                </a:cxn>
                <a:cxn ang="0">
                  <a:pos x="4192" y="1356"/>
                </a:cxn>
                <a:cxn ang="0">
                  <a:pos x="4083" y="1391"/>
                </a:cxn>
                <a:cxn ang="0">
                  <a:pos x="3967" y="1419"/>
                </a:cxn>
                <a:cxn ang="0">
                  <a:pos x="3842" y="1438"/>
                </a:cxn>
                <a:cxn ang="0">
                  <a:pos x="3710" y="1450"/>
                </a:cxn>
                <a:cxn ang="0">
                  <a:pos x="3568" y="1450"/>
                </a:cxn>
                <a:cxn ang="0">
                  <a:pos x="3420" y="1440"/>
                </a:cxn>
                <a:cxn ang="0">
                  <a:pos x="3261" y="1417"/>
                </a:cxn>
                <a:cxn ang="0">
                  <a:pos x="3178" y="1403"/>
                </a:cxn>
                <a:cxn ang="0">
                  <a:pos x="2856" y="1343"/>
                </a:cxn>
                <a:cxn ang="0">
                  <a:pos x="2558" y="1296"/>
                </a:cxn>
                <a:cxn ang="0">
                  <a:pos x="2281" y="1265"/>
                </a:cxn>
                <a:cxn ang="0">
                  <a:pos x="2024" y="1249"/>
                </a:cxn>
                <a:cxn ang="0">
                  <a:pos x="1787" y="1246"/>
                </a:cxn>
                <a:cxn ang="0">
                  <a:pos x="1568" y="1256"/>
                </a:cxn>
                <a:cxn ang="0">
                  <a:pos x="1363" y="1280"/>
                </a:cxn>
                <a:cxn ang="0">
                  <a:pos x="1268" y="1298"/>
                </a:cxn>
                <a:cxn ang="0">
                  <a:pos x="1175" y="1319"/>
                </a:cxn>
                <a:cxn ang="0">
                  <a:pos x="1084" y="1341"/>
                </a:cxn>
                <a:cxn ang="0">
                  <a:pos x="998" y="1369"/>
                </a:cxn>
                <a:cxn ang="0">
                  <a:pos x="914" y="1398"/>
                </a:cxn>
                <a:cxn ang="0">
                  <a:pos x="833" y="1432"/>
                </a:cxn>
                <a:cxn ang="0">
                  <a:pos x="754" y="1467"/>
                </a:cxn>
                <a:cxn ang="0">
                  <a:pos x="678" y="1508"/>
                </a:cxn>
                <a:cxn ang="0">
                  <a:pos x="532" y="1595"/>
                </a:cxn>
                <a:cxn ang="0">
                  <a:pos x="392" y="1695"/>
                </a:cxn>
                <a:cxn ang="0">
                  <a:pos x="258" y="1808"/>
                </a:cxn>
                <a:cxn ang="0">
                  <a:pos x="128" y="1931"/>
                </a:cxn>
                <a:cxn ang="0">
                  <a:pos x="0" y="2066"/>
                </a:cxn>
              </a:cxnLst>
              <a:rect l="0" t="0" r="r" b="b"/>
              <a:pathLst>
                <a:path w="5179" h="2066">
                  <a:moveTo>
                    <a:pt x="5179" y="0"/>
                  </a:moveTo>
                  <a:lnTo>
                    <a:pt x="5179" y="0"/>
                  </a:lnTo>
                  <a:lnTo>
                    <a:pt x="5176" y="19"/>
                  </a:lnTo>
                  <a:lnTo>
                    <a:pt x="5166" y="74"/>
                  </a:lnTo>
                  <a:lnTo>
                    <a:pt x="5158" y="114"/>
                  </a:lnTo>
                  <a:lnTo>
                    <a:pt x="5148" y="159"/>
                  </a:lnTo>
                  <a:lnTo>
                    <a:pt x="5134" y="211"/>
                  </a:lnTo>
                  <a:lnTo>
                    <a:pt x="5118" y="269"/>
                  </a:lnTo>
                  <a:lnTo>
                    <a:pt x="5098" y="331"/>
                  </a:lnTo>
                  <a:lnTo>
                    <a:pt x="5075" y="397"/>
                  </a:lnTo>
                  <a:lnTo>
                    <a:pt x="5048" y="466"/>
                  </a:lnTo>
                  <a:lnTo>
                    <a:pt x="5016" y="537"/>
                  </a:lnTo>
                  <a:lnTo>
                    <a:pt x="4982" y="612"/>
                  </a:lnTo>
                  <a:lnTo>
                    <a:pt x="4962" y="649"/>
                  </a:lnTo>
                  <a:lnTo>
                    <a:pt x="4941" y="686"/>
                  </a:lnTo>
                  <a:lnTo>
                    <a:pt x="4921" y="723"/>
                  </a:lnTo>
                  <a:lnTo>
                    <a:pt x="4897" y="762"/>
                  </a:lnTo>
                  <a:lnTo>
                    <a:pt x="4873" y="799"/>
                  </a:lnTo>
                  <a:lnTo>
                    <a:pt x="4848" y="836"/>
                  </a:lnTo>
                  <a:lnTo>
                    <a:pt x="4822" y="873"/>
                  </a:lnTo>
                  <a:lnTo>
                    <a:pt x="4794" y="909"/>
                  </a:lnTo>
                  <a:lnTo>
                    <a:pt x="4764" y="946"/>
                  </a:lnTo>
                  <a:lnTo>
                    <a:pt x="4733" y="981"/>
                  </a:lnTo>
                  <a:lnTo>
                    <a:pt x="4701" y="1015"/>
                  </a:lnTo>
                  <a:lnTo>
                    <a:pt x="4668" y="1051"/>
                  </a:lnTo>
                  <a:lnTo>
                    <a:pt x="4632" y="1083"/>
                  </a:lnTo>
                  <a:lnTo>
                    <a:pt x="4596" y="1117"/>
                  </a:lnTo>
                  <a:lnTo>
                    <a:pt x="4558" y="1148"/>
                  </a:lnTo>
                  <a:lnTo>
                    <a:pt x="4518" y="1178"/>
                  </a:lnTo>
                  <a:lnTo>
                    <a:pt x="4476" y="1207"/>
                  </a:lnTo>
                  <a:lnTo>
                    <a:pt x="4433" y="1236"/>
                  </a:lnTo>
                  <a:lnTo>
                    <a:pt x="4389" y="1262"/>
                  </a:lnTo>
                  <a:lnTo>
                    <a:pt x="4342" y="1288"/>
                  </a:lnTo>
                  <a:lnTo>
                    <a:pt x="4294" y="1312"/>
                  </a:lnTo>
                  <a:lnTo>
                    <a:pt x="4244" y="1335"/>
                  </a:lnTo>
                  <a:lnTo>
                    <a:pt x="4192" y="1356"/>
                  </a:lnTo>
                  <a:lnTo>
                    <a:pt x="4139" y="1374"/>
                  </a:lnTo>
                  <a:lnTo>
                    <a:pt x="4083" y="1391"/>
                  </a:lnTo>
                  <a:lnTo>
                    <a:pt x="4026" y="1406"/>
                  </a:lnTo>
                  <a:lnTo>
                    <a:pt x="3967" y="1419"/>
                  </a:lnTo>
                  <a:lnTo>
                    <a:pt x="3906" y="1430"/>
                  </a:lnTo>
                  <a:lnTo>
                    <a:pt x="3842" y="1438"/>
                  </a:lnTo>
                  <a:lnTo>
                    <a:pt x="3777" y="1445"/>
                  </a:lnTo>
                  <a:lnTo>
                    <a:pt x="3710" y="1450"/>
                  </a:lnTo>
                  <a:lnTo>
                    <a:pt x="3641" y="1451"/>
                  </a:lnTo>
                  <a:lnTo>
                    <a:pt x="3568" y="1450"/>
                  </a:lnTo>
                  <a:lnTo>
                    <a:pt x="3495" y="1446"/>
                  </a:lnTo>
                  <a:lnTo>
                    <a:pt x="3420" y="1440"/>
                  </a:lnTo>
                  <a:lnTo>
                    <a:pt x="3341" y="1430"/>
                  </a:lnTo>
                  <a:lnTo>
                    <a:pt x="3261" y="1417"/>
                  </a:lnTo>
                  <a:lnTo>
                    <a:pt x="3178" y="1403"/>
                  </a:lnTo>
                  <a:lnTo>
                    <a:pt x="3178" y="1403"/>
                  </a:lnTo>
                  <a:lnTo>
                    <a:pt x="3014" y="1370"/>
                  </a:lnTo>
                  <a:lnTo>
                    <a:pt x="2856" y="1343"/>
                  </a:lnTo>
                  <a:lnTo>
                    <a:pt x="2703" y="1317"/>
                  </a:lnTo>
                  <a:lnTo>
                    <a:pt x="2558" y="1296"/>
                  </a:lnTo>
                  <a:lnTo>
                    <a:pt x="2416" y="1280"/>
                  </a:lnTo>
                  <a:lnTo>
                    <a:pt x="2281" y="1265"/>
                  </a:lnTo>
                  <a:lnTo>
                    <a:pt x="2149" y="1256"/>
                  </a:lnTo>
                  <a:lnTo>
                    <a:pt x="2024" y="1249"/>
                  </a:lnTo>
                  <a:lnTo>
                    <a:pt x="1904" y="1246"/>
                  </a:lnTo>
                  <a:lnTo>
                    <a:pt x="1787" y="1246"/>
                  </a:lnTo>
                  <a:lnTo>
                    <a:pt x="1674" y="1249"/>
                  </a:lnTo>
                  <a:lnTo>
                    <a:pt x="1568" y="1256"/>
                  </a:lnTo>
                  <a:lnTo>
                    <a:pt x="1463" y="1267"/>
                  </a:lnTo>
                  <a:lnTo>
                    <a:pt x="1363" y="1280"/>
                  </a:lnTo>
                  <a:lnTo>
                    <a:pt x="1315" y="1288"/>
                  </a:lnTo>
                  <a:lnTo>
                    <a:pt x="1268" y="1298"/>
                  </a:lnTo>
                  <a:lnTo>
                    <a:pt x="1220" y="1307"/>
                  </a:lnTo>
                  <a:lnTo>
                    <a:pt x="1175" y="1319"/>
                  </a:lnTo>
                  <a:lnTo>
                    <a:pt x="1129" y="1330"/>
                  </a:lnTo>
                  <a:lnTo>
                    <a:pt x="1084" y="1341"/>
                  </a:lnTo>
                  <a:lnTo>
                    <a:pt x="1041" y="1354"/>
                  </a:lnTo>
                  <a:lnTo>
                    <a:pt x="998" y="1369"/>
                  </a:lnTo>
                  <a:lnTo>
                    <a:pt x="955" y="1383"/>
                  </a:lnTo>
                  <a:lnTo>
                    <a:pt x="914" y="1398"/>
                  </a:lnTo>
                  <a:lnTo>
                    <a:pt x="873" y="1414"/>
                  </a:lnTo>
                  <a:lnTo>
                    <a:pt x="833" y="1432"/>
                  </a:lnTo>
                  <a:lnTo>
                    <a:pt x="793" y="1450"/>
                  </a:lnTo>
                  <a:lnTo>
                    <a:pt x="754" y="1467"/>
                  </a:lnTo>
                  <a:lnTo>
                    <a:pt x="716" y="1487"/>
                  </a:lnTo>
                  <a:lnTo>
                    <a:pt x="678" y="1508"/>
                  </a:lnTo>
                  <a:lnTo>
                    <a:pt x="604" y="1550"/>
                  </a:lnTo>
                  <a:lnTo>
                    <a:pt x="532" y="1595"/>
                  </a:lnTo>
                  <a:lnTo>
                    <a:pt x="461" y="1643"/>
                  </a:lnTo>
                  <a:lnTo>
                    <a:pt x="392" y="1695"/>
                  </a:lnTo>
                  <a:lnTo>
                    <a:pt x="325" y="1750"/>
                  </a:lnTo>
                  <a:lnTo>
                    <a:pt x="258" y="1808"/>
                  </a:lnTo>
                  <a:lnTo>
                    <a:pt x="193" y="1868"/>
                  </a:lnTo>
                  <a:lnTo>
                    <a:pt x="128" y="1931"/>
                  </a:lnTo>
                  <a:lnTo>
                    <a:pt x="64" y="1997"/>
                  </a:lnTo>
                  <a:lnTo>
                    <a:pt x="0" y="206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761959" name="Freeform 103"/>
            <p:cNvSpPr>
              <a:spLocks/>
            </p:cNvSpPr>
            <p:nvPr/>
          </p:nvSpPr>
          <p:spPr bwMode="auto">
            <a:xfrm>
              <a:off x="1501" y="738"/>
              <a:ext cx="5149" cy="1091"/>
            </a:xfrm>
            <a:custGeom>
              <a:avLst/>
              <a:gdLst/>
              <a:ahLst/>
              <a:cxnLst>
                <a:cxn ang="0">
                  <a:pos x="5149" y="0"/>
                </a:cxn>
                <a:cxn ang="0">
                  <a:pos x="5136" y="76"/>
                </a:cxn>
                <a:cxn ang="0">
                  <a:pos x="5119" y="162"/>
                </a:cxn>
                <a:cxn ang="0">
                  <a:pos x="5090" y="273"/>
                </a:cxn>
                <a:cxn ang="0">
                  <a:pos x="5050" y="402"/>
                </a:cxn>
                <a:cxn ang="0">
                  <a:pos x="4993" y="545"/>
                </a:cxn>
                <a:cxn ang="0">
                  <a:pos x="4940" y="658"/>
                </a:cxn>
                <a:cxn ang="0">
                  <a:pos x="4900" y="734"/>
                </a:cxn>
                <a:cxn ang="0">
                  <a:pos x="4854" y="809"/>
                </a:cxn>
                <a:cxn ang="0">
                  <a:pos x="4803" y="885"/>
                </a:cxn>
                <a:cxn ang="0">
                  <a:pos x="4747" y="960"/>
                </a:cxn>
                <a:cxn ang="0">
                  <a:pos x="4685" y="1032"/>
                </a:cxn>
                <a:cxn ang="0">
                  <a:pos x="4617" y="1102"/>
                </a:cxn>
                <a:cxn ang="0">
                  <a:pos x="4543" y="1168"/>
                </a:cxn>
                <a:cxn ang="0">
                  <a:pos x="4463" y="1229"/>
                </a:cxn>
                <a:cxn ang="0">
                  <a:pos x="4377" y="1287"/>
                </a:cxn>
                <a:cxn ang="0">
                  <a:pos x="4282" y="1337"/>
                </a:cxn>
                <a:cxn ang="0">
                  <a:pos x="4181" y="1384"/>
                </a:cxn>
                <a:cxn ang="0">
                  <a:pos x="4073" y="1421"/>
                </a:cxn>
                <a:cxn ang="0">
                  <a:pos x="3957" y="1452"/>
                </a:cxn>
                <a:cxn ang="0">
                  <a:pos x="3832" y="1475"/>
                </a:cxn>
                <a:cxn ang="0">
                  <a:pos x="3700" y="1488"/>
                </a:cxn>
                <a:cxn ang="0">
                  <a:pos x="3559" y="1491"/>
                </a:cxn>
                <a:cxn ang="0">
                  <a:pos x="3410" y="1483"/>
                </a:cxn>
                <a:cxn ang="0">
                  <a:pos x="3251" y="1465"/>
                </a:cxn>
                <a:cxn ang="0">
                  <a:pos x="3169" y="1450"/>
                </a:cxn>
                <a:cxn ang="0">
                  <a:pos x="2845" y="1397"/>
                </a:cxn>
                <a:cxn ang="0">
                  <a:pos x="2545" y="1358"/>
                </a:cxn>
                <a:cxn ang="0">
                  <a:pos x="2269" y="1333"/>
                </a:cxn>
                <a:cxn ang="0">
                  <a:pos x="2012" y="1321"/>
                </a:cxn>
                <a:cxn ang="0">
                  <a:pos x="1775" y="1323"/>
                </a:cxn>
                <a:cxn ang="0">
                  <a:pos x="1555" y="1337"/>
                </a:cxn>
                <a:cxn ang="0">
                  <a:pos x="1353" y="1366"/>
                </a:cxn>
                <a:cxn ang="0">
                  <a:pos x="1255" y="1384"/>
                </a:cxn>
                <a:cxn ang="0">
                  <a:pos x="1164" y="1407"/>
                </a:cxn>
                <a:cxn ang="0">
                  <a:pos x="1074" y="1433"/>
                </a:cxn>
                <a:cxn ang="0">
                  <a:pos x="987" y="1462"/>
                </a:cxn>
                <a:cxn ang="0">
                  <a:pos x="904" y="1492"/>
                </a:cxn>
                <a:cxn ang="0">
                  <a:pos x="824" y="1528"/>
                </a:cxn>
                <a:cxn ang="0">
                  <a:pos x="746" y="1567"/>
                </a:cxn>
                <a:cxn ang="0">
                  <a:pos x="669" y="1607"/>
                </a:cxn>
                <a:cxn ang="0">
                  <a:pos x="525" y="1699"/>
                </a:cxn>
                <a:cxn ang="0">
                  <a:pos x="386" y="1802"/>
                </a:cxn>
                <a:cxn ang="0">
                  <a:pos x="254" y="1917"/>
                </a:cxn>
                <a:cxn ang="0">
                  <a:pos x="127" y="2045"/>
                </a:cxn>
                <a:cxn ang="0">
                  <a:pos x="0" y="2182"/>
                </a:cxn>
              </a:cxnLst>
              <a:rect l="0" t="0" r="r" b="b"/>
              <a:pathLst>
                <a:path w="5149" h="2182">
                  <a:moveTo>
                    <a:pt x="5149" y="0"/>
                  </a:moveTo>
                  <a:lnTo>
                    <a:pt x="5149" y="0"/>
                  </a:lnTo>
                  <a:lnTo>
                    <a:pt x="5146" y="20"/>
                  </a:lnTo>
                  <a:lnTo>
                    <a:pt x="5136" y="76"/>
                  </a:lnTo>
                  <a:lnTo>
                    <a:pt x="5129" y="115"/>
                  </a:lnTo>
                  <a:lnTo>
                    <a:pt x="5119" y="162"/>
                  </a:lnTo>
                  <a:lnTo>
                    <a:pt x="5105" y="215"/>
                  </a:lnTo>
                  <a:lnTo>
                    <a:pt x="5090" y="273"/>
                  </a:lnTo>
                  <a:lnTo>
                    <a:pt x="5072" y="336"/>
                  </a:lnTo>
                  <a:lnTo>
                    <a:pt x="5050" y="402"/>
                  </a:lnTo>
                  <a:lnTo>
                    <a:pt x="5024" y="472"/>
                  </a:lnTo>
                  <a:lnTo>
                    <a:pt x="4993" y="545"/>
                  </a:lnTo>
                  <a:lnTo>
                    <a:pt x="4960" y="620"/>
                  </a:lnTo>
                  <a:lnTo>
                    <a:pt x="4940" y="658"/>
                  </a:lnTo>
                  <a:lnTo>
                    <a:pt x="4921" y="696"/>
                  </a:lnTo>
                  <a:lnTo>
                    <a:pt x="4900" y="734"/>
                  </a:lnTo>
                  <a:lnTo>
                    <a:pt x="4878" y="772"/>
                  </a:lnTo>
                  <a:lnTo>
                    <a:pt x="4854" y="809"/>
                  </a:lnTo>
                  <a:lnTo>
                    <a:pt x="4829" y="848"/>
                  </a:lnTo>
                  <a:lnTo>
                    <a:pt x="4803" y="885"/>
                  </a:lnTo>
                  <a:lnTo>
                    <a:pt x="4776" y="922"/>
                  </a:lnTo>
                  <a:lnTo>
                    <a:pt x="4747" y="960"/>
                  </a:lnTo>
                  <a:lnTo>
                    <a:pt x="4717" y="997"/>
                  </a:lnTo>
                  <a:lnTo>
                    <a:pt x="4685" y="1032"/>
                  </a:lnTo>
                  <a:lnTo>
                    <a:pt x="4651" y="1068"/>
                  </a:lnTo>
                  <a:lnTo>
                    <a:pt x="4617" y="1102"/>
                  </a:lnTo>
                  <a:lnTo>
                    <a:pt x="4581" y="1136"/>
                  </a:lnTo>
                  <a:lnTo>
                    <a:pt x="4543" y="1168"/>
                  </a:lnTo>
                  <a:lnTo>
                    <a:pt x="4504" y="1199"/>
                  </a:lnTo>
                  <a:lnTo>
                    <a:pt x="4463" y="1229"/>
                  </a:lnTo>
                  <a:lnTo>
                    <a:pt x="4421" y="1258"/>
                  </a:lnTo>
                  <a:lnTo>
                    <a:pt x="4377" y="1287"/>
                  </a:lnTo>
                  <a:lnTo>
                    <a:pt x="4331" y="1313"/>
                  </a:lnTo>
                  <a:lnTo>
                    <a:pt x="4282" y="1337"/>
                  </a:lnTo>
                  <a:lnTo>
                    <a:pt x="4232" y="1362"/>
                  </a:lnTo>
                  <a:lnTo>
                    <a:pt x="4181" y="1384"/>
                  </a:lnTo>
                  <a:lnTo>
                    <a:pt x="4128" y="1404"/>
                  </a:lnTo>
                  <a:lnTo>
                    <a:pt x="4073" y="1421"/>
                  </a:lnTo>
                  <a:lnTo>
                    <a:pt x="4016" y="1438"/>
                  </a:lnTo>
                  <a:lnTo>
                    <a:pt x="3957" y="1452"/>
                  </a:lnTo>
                  <a:lnTo>
                    <a:pt x="3896" y="1465"/>
                  </a:lnTo>
                  <a:lnTo>
                    <a:pt x="3832" y="1475"/>
                  </a:lnTo>
                  <a:lnTo>
                    <a:pt x="3767" y="1483"/>
                  </a:lnTo>
                  <a:lnTo>
                    <a:pt x="3700" y="1488"/>
                  </a:lnTo>
                  <a:lnTo>
                    <a:pt x="3631" y="1491"/>
                  </a:lnTo>
                  <a:lnTo>
                    <a:pt x="3559" y="1491"/>
                  </a:lnTo>
                  <a:lnTo>
                    <a:pt x="3485" y="1489"/>
                  </a:lnTo>
                  <a:lnTo>
                    <a:pt x="3410" y="1483"/>
                  </a:lnTo>
                  <a:lnTo>
                    <a:pt x="3331" y="1476"/>
                  </a:lnTo>
                  <a:lnTo>
                    <a:pt x="3251" y="1465"/>
                  </a:lnTo>
                  <a:lnTo>
                    <a:pt x="3169" y="1450"/>
                  </a:lnTo>
                  <a:lnTo>
                    <a:pt x="3169" y="1450"/>
                  </a:lnTo>
                  <a:lnTo>
                    <a:pt x="3003" y="1423"/>
                  </a:lnTo>
                  <a:lnTo>
                    <a:pt x="2845" y="1397"/>
                  </a:lnTo>
                  <a:lnTo>
                    <a:pt x="2692" y="1376"/>
                  </a:lnTo>
                  <a:lnTo>
                    <a:pt x="2545" y="1358"/>
                  </a:lnTo>
                  <a:lnTo>
                    <a:pt x="2405" y="1344"/>
                  </a:lnTo>
                  <a:lnTo>
                    <a:pt x="2269" y="1333"/>
                  </a:lnTo>
                  <a:lnTo>
                    <a:pt x="2138" y="1324"/>
                  </a:lnTo>
                  <a:lnTo>
                    <a:pt x="2012" y="1321"/>
                  </a:lnTo>
                  <a:lnTo>
                    <a:pt x="1891" y="1320"/>
                  </a:lnTo>
                  <a:lnTo>
                    <a:pt x="1775" y="1323"/>
                  </a:lnTo>
                  <a:lnTo>
                    <a:pt x="1664" y="1328"/>
                  </a:lnTo>
                  <a:lnTo>
                    <a:pt x="1555" y="1337"/>
                  </a:lnTo>
                  <a:lnTo>
                    <a:pt x="1451" y="1350"/>
                  </a:lnTo>
                  <a:lnTo>
                    <a:pt x="1353" y="1366"/>
                  </a:lnTo>
                  <a:lnTo>
                    <a:pt x="1304" y="1375"/>
                  </a:lnTo>
                  <a:lnTo>
                    <a:pt x="1255" y="1384"/>
                  </a:lnTo>
                  <a:lnTo>
                    <a:pt x="1210" y="1396"/>
                  </a:lnTo>
                  <a:lnTo>
                    <a:pt x="1164" y="1407"/>
                  </a:lnTo>
                  <a:lnTo>
                    <a:pt x="1118" y="1420"/>
                  </a:lnTo>
                  <a:lnTo>
                    <a:pt x="1074" y="1433"/>
                  </a:lnTo>
                  <a:lnTo>
                    <a:pt x="1030" y="1447"/>
                  </a:lnTo>
                  <a:lnTo>
                    <a:pt x="987" y="1462"/>
                  </a:lnTo>
                  <a:lnTo>
                    <a:pt x="946" y="1476"/>
                  </a:lnTo>
                  <a:lnTo>
                    <a:pt x="904" y="1492"/>
                  </a:lnTo>
                  <a:lnTo>
                    <a:pt x="864" y="1510"/>
                  </a:lnTo>
                  <a:lnTo>
                    <a:pt x="824" y="1528"/>
                  </a:lnTo>
                  <a:lnTo>
                    <a:pt x="785" y="1547"/>
                  </a:lnTo>
                  <a:lnTo>
                    <a:pt x="746" y="1567"/>
                  </a:lnTo>
                  <a:lnTo>
                    <a:pt x="707" y="1586"/>
                  </a:lnTo>
                  <a:lnTo>
                    <a:pt x="669" y="1607"/>
                  </a:lnTo>
                  <a:lnTo>
                    <a:pt x="596" y="1652"/>
                  </a:lnTo>
                  <a:lnTo>
                    <a:pt x="525" y="1699"/>
                  </a:lnTo>
                  <a:lnTo>
                    <a:pt x="456" y="1749"/>
                  </a:lnTo>
                  <a:lnTo>
                    <a:pt x="386" y="1802"/>
                  </a:lnTo>
                  <a:lnTo>
                    <a:pt x="320" y="1859"/>
                  </a:lnTo>
                  <a:lnTo>
                    <a:pt x="254" y="1917"/>
                  </a:lnTo>
                  <a:lnTo>
                    <a:pt x="190" y="1980"/>
                  </a:lnTo>
                  <a:lnTo>
                    <a:pt x="127" y="2045"/>
                  </a:lnTo>
                  <a:lnTo>
                    <a:pt x="63" y="2112"/>
                  </a:lnTo>
                  <a:lnTo>
                    <a:pt x="0" y="218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761960" name="Freeform 104"/>
            <p:cNvSpPr>
              <a:spLocks/>
            </p:cNvSpPr>
            <p:nvPr/>
          </p:nvSpPr>
          <p:spPr bwMode="auto">
            <a:xfrm>
              <a:off x="1550" y="709"/>
              <a:ext cx="5113" cy="1149"/>
            </a:xfrm>
            <a:custGeom>
              <a:avLst/>
              <a:gdLst/>
              <a:ahLst/>
              <a:cxnLst>
                <a:cxn ang="0">
                  <a:pos x="5113" y="0"/>
                </a:cxn>
                <a:cxn ang="0">
                  <a:pos x="5104" y="78"/>
                </a:cxn>
                <a:cxn ang="0">
                  <a:pos x="5087" y="163"/>
                </a:cxn>
                <a:cxn ang="0">
                  <a:pos x="5061" y="276"/>
                </a:cxn>
                <a:cxn ang="0">
                  <a:pos x="5020" y="407"/>
                </a:cxn>
                <a:cxn ang="0">
                  <a:pos x="4968" y="551"/>
                </a:cxn>
                <a:cxn ang="0">
                  <a:pos x="4916" y="666"/>
                </a:cxn>
                <a:cxn ang="0">
                  <a:pos x="4876" y="743"/>
                </a:cxn>
                <a:cxn ang="0">
                  <a:pos x="4832" y="821"/>
                </a:cxn>
                <a:cxn ang="0">
                  <a:pos x="4783" y="896"/>
                </a:cxn>
                <a:cxn ang="0">
                  <a:pos x="4727" y="972"/>
                </a:cxn>
                <a:cxn ang="0">
                  <a:pos x="4666" y="1047"/>
                </a:cxn>
                <a:cxn ang="0">
                  <a:pos x="4600" y="1118"/>
                </a:cxn>
                <a:cxn ang="0">
                  <a:pos x="4528" y="1185"/>
                </a:cxn>
                <a:cxn ang="0">
                  <a:pos x="4447" y="1250"/>
                </a:cxn>
                <a:cxn ang="0">
                  <a:pos x="4361" y="1310"/>
                </a:cxn>
                <a:cxn ang="0">
                  <a:pos x="4268" y="1363"/>
                </a:cxn>
                <a:cxn ang="0">
                  <a:pos x="4168" y="1410"/>
                </a:cxn>
                <a:cxn ang="0">
                  <a:pos x="4060" y="1450"/>
                </a:cxn>
                <a:cxn ang="0">
                  <a:pos x="3944" y="1484"/>
                </a:cxn>
                <a:cxn ang="0">
                  <a:pos x="3821" y="1508"/>
                </a:cxn>
                <a:cxn ang="0">
                  <a:pos x="3689" y="1525"/>
                </a:cxn>
                <a:cxn ang="0">
                  <a:pos x="3547" y="1531"/>
                </a:cxn>
                <a:cxn ang="0">
                  <a:pos x="3397" y="1526"/>
                </a:cxn>
                <a:cxn ang="0">
                  <a:pos x="3239" y="1512"/>
                </a:cxn>
                <a:cxn ang="0">
                  <a:pos x="3156" y="1499"/>
                </a:cxn>
                <a:cxn ang="0">
                  <a:pos x="2832" y="1452"/>
                </a:cxn>
                <a:cxn ang="0">
                  <a:pos x="2532" y="1418"/>
                </a:cxn>
                <a:cxn ang="0">
                  <a:pos x="2255" y="1397"/>
                </a:cxn>
                <a:cxn ang="0">
                  <a:pos x="1998" y="1391"/>
                </a:cxn>
                <a:cxn ang="0">
                  <a:pos x="1760" y="1397"/>
                </a:cxn>
                <a:cxn ang="0">
                  <a:pos x="1541" y="1418"/>
                </a:cxn>
                <a:cxn ang="0">
                  <a:pos x="1338" y="1450"/>
                </a:cxn>
                <a:cxn ang="0">
                  <a:pos x="1242" y="1471"/>
                </a:cxn>
                <a:cxn ang="0">
                  <a:pos x="1151" y="1496"/>
                </a:cxn>
                <a:cxn ang="0">
                  <a:pos x="1062" y="1523"/>
                </a:cxn>
                <a:cxn ang="0">
                  <a:pos x="976" y="1554"/>
                </a:cxn>
                <a:cxn ang="0">
                  <a:pos x="893" y="1588"/>
                </a:cxn>
                <a:cxn ang="0">
                  <a:pos x="813" y="1623"/>
                </a:cxn>
                <a:cxn ang="0">
                  <a:pos x="736" y="1663"/>
                </a:cxn>
                <a:cxn ang="0">
                  <a:pos x="661" y="1707"/>
                </a:cxn>
                <a:cxn ang="0">
                  <a:pos x="516" y="1801"/>
                </a:cxn>
                <a:cxn ang="0">
                  <a:pos x="380" y="1907"/>
                </a:cxn>
                <a:cxn ang="0">
                  <a:pos x="250" y="2027"/>
                </a:cxn>
                <a:cxn ang="0">
                  <a:pos x="123" y="2156"/>
                </a:cxn>
                <a:cxn ang="0">
                  <a:pos x="0" y="2298"/>
                </a:cxn>
              </a:cxnLst>
              <a:rect l="0" t="0" r="r" b="b"/>
              <a:pathLst>
                <a:path w="5113" h="2298">
                  <a:moveTo>
                    <a:pt x="5113" y="0"/>
                  </a:moveTo>
                  <a:lnTo>
                    <a:pt x="5113" y="0"/>
                  </a:lnTo>
                  <a:lnTo>
                    <a:pt x="5112" y="21"/>
                  </a:lnTo>
                  <a:lnTo>
                    <a:pt x="5104" y="78"/>
                  </a:lnTo>
                  <a:lnTo>
                    <a:pt x="5097" y="117"/>
                  </a:lnTo>
                  <a:lnTo>
                    <a:pt x="5087" y="163"/>
                  </a:lnTo>
                  <a:lnTo>
                    <a:pt x="5075" y="217"/>
                  </a:lnTo>
                  <a:lnTo>
                    <a:pt x="5061" y="276"/>
                  </a:lnTo>
                  <a:lnTo>
                    <a:pt x="5043" y="339"/>
                  </a:lnTo>
                  <a:lnTo>
                    <a:pt x="5020" y="407"/>
                  </a:lnTo>
                  <a:lnTo>
                    <a:pt x="4997" y="478"/>
                  </a:lnTo>
                  <a:lnTo>
                    <a:pt x="4968" y="551"/>
                  </a:lnTo>
                  <a:lnTo>
                    <a:pt x="4934" y="627"/>
                  </a:lnTo>
                  <a:lnTo>
                    <a:pt x="4916" y="666"/>
                  </a:lnTo>
                  <a:lnTo>
                    <a:pt x="4897" y="704"/>
                  </a:lnTo>
                  <a:lnTo>
                    <a:pt x="4876" y="743"/>
                  </a:lnTo>
                  <a:lnTo>
                    <a:pt x="4855" y="782"/>
                  </a:lnTo>
                  <a:lnTo>
                    <a:pt x="4832" y="821"/>
                  </a:lnTo>
                  <a:lnTo>
                    <a:pt x="4808" y="859"/>
                  </a:lnTo>
                  <a:lnTo>
                    <a:pt x="4783" y="896"/>
                  </a:lnTo>
                  <a:lnTo>
                    <a:pt x="4755" y="935"/>
                  </a:lnTo>
                  <a:lnTo>
                    <a:pt x="4727" y="972"/>
                  </a:lnTo>
                  <a:lnTo>
                    <a:pt x="4697" y="1009"/>
                  </a:lnTo>
                  <a:lnTo>
                    <a:pt x="4666" y="1047"/>
                  </a:lnTo>
                  <a:lnTo>
                    <a:pt x="4634" y="1082"/>
                  </a:lnTo>
                  <a:lnTo>
                    <a:pt x="4600" y="1118"/>
                  </a:lnTo>
                  <a:lnTo>
                    <a:pt x="4564" y="1153"/>
                  </a:lnTo>
                  <a:lnTo>
                    <a:pt x="4528" y="1185"/>
                  </a:lnTo>
                  <a:lnTo>
                    <a:pt x="4489" y="1218"/>
                  </a:lnTo>
                  <a:lnTo>
                    <a:pt x="4447" y="1250"/>
                  </a:lnTo>
                  <a:lnTo>
                    <a:pt x="4405" y="1281"/>
                  </a:lnTo>
                  <a:lnTo>
                    <a:pt x="4361" y="1310"/>
                  </a:lnTo>
                  <a:lnTo>
                    <a:pt x="4315" y="1337"/>
                  </a:lnTo>
                  <a:lnTo>
                    <a:pt x="4268" y="1363"/>
                  </a:lnTo>
                  <a:lnTo>
                    <a:pt x="4219" y="1387"/>
                  </a:lnTo>
                  <a:lnTo>
                    <a:pt x="4168" y="1410"/>
                  </a:lnTo>
                  <a:lnTo>
                    <a:pt x="4115" y="1431"/>
                  </a:lnTo>
                  <a:lnTo>
                    <a:pt x="4060" y="1450"/>
                  </a:lnTo>
                  <a:lnTo>
                    <a:pt x="4003" y="1468"/>
                  </a:lnTo>
                  <a:lnTo>
                    <a:pt x="3944" y="1484"/>
                  </a:lnTo>
                  <a:lnTo>
                    <a:pt x="3883" y="1497"/>
                  </a:lnTo>
                  <a:lnTo>
                    <a:pt x="3821" y="1508"/>
                  </a:lnTo>
                  <a:lnTo>
                    <a:pt x="3756" y="1518"/>
                  </a:lnTo>
                  <a:lnTo>
                    <a:pt x="3689" y="1525"/>
                  </a:lnTo>
                  <a:lnTo>
                    <a:pt x="3619" y="1529"/>
                  </a:lnTo>
                  <a:lnTo>
                    <a:pt x="3547" y="1531"/>
                  </a:lnTo>
                  <a:lnTo>
                    <a:pt x="3474" y="1529"/>
                  </a:lnTo>
                  <a:lnTo>
                    <a:pt x="3397" y="1526"/>
                  </a:lnTo>
                  <a:lnTo>
                    <a:pt x="3320" y="1520"/>
                  </a:lnTo>
                  <a:lnTo>
                    <a:pt x="3239" y="1512"/>
                  </a:lnTo>
                  <a:lnTo>
                    <a:pt x="3156" y="1499"/>
                  </a:lnTo>
                  <a:lnTo>
                    <a:pt x="3156" y="1499"/>
                  </a:lnTo>
                  <a:lnTo>
                    <a:pt x="2991" y="1473"/>
                  </a:lnTo>
                  <a:lnTo>
                    <a:pt x="2832" y="1452"/>
                  </a:lnTo>
                  <a:lnTo>
                    <a:pt x="2680" y="1433"/>
                  </a:lnTo>
                  <a:lnTo>
                    <a:pt x="2532" y="1418"/>
                  </a:lnTo>
                  <a:lnTo>
                    <a:pt x="2391" y="1407"/>
                  </a:lnTo>
                  <a:lnTo>
                    <a:pt x="2255" y="1397"/>
                  </a:lnTo>
                  <a:lnTo>
                    <a:pt x="2124" y="1392"/>
                  </a:lnTo>
                  <a:lnTo>
                    <a:pt x="1998" y="1391"/>
                  </a:lnTo>
                  <a:lnTo>
                    <a:pt x="1877" y="1392"/>
                  </a:lnTo>
                  <a:lnTo>
                    <a:pt x="1760" y="1397"/>
                  </a:lnTo>
                  <a:lnTo>
                    <a:pt x="1649" y="1405"/>
                  </a:lnTo>
                  <a:lnTo>
                    <a:pt x="1541" y="1418"/>
                  </a:lnTo>
                  <a:lnTo>
                    <a:pt x="1438" y="1433"/>
                  </a:lnTo>
                  <a:lnTo>
                    <a:pt x="1338" y="1450"/>
                  </a:lnTo>
                  <a:lnTo>
                    <a:pt x="1290" y="1460"/>
                  </a:lnTo>
                  <a:lnTo>
                    <a:pt x="1242" y="1471"/>
                  </a:lnTo>
                  <a:lnTo>
                    <a:pt x="1197" y="1483"/>
                  </a:lnTo>
                  <a:lnTo>
                    <a:pt x="1151" y="1496"/>
                  </a:lnTo>
                  <a:lnTo>
                    <a:pt x="1106" y="1508"/>
                  </a:lnTo>
                  <a:lnTo>
                    <a:pt x="1062" y="1523"/>
                  </a:lnTo>
                  <a:lnTo>
                    <a:pt x="1019" y="1537"/>
                  </a:lnTo>
                  <a:lnTo>
                    <a:pt x="976" y="1554"/>
                  </a:lnTo>
                  <a:lnTo>
                    <a:pt x="934" y="1570"/>
                  </a:lnTo>
                  <a:lnTo>
                    <a:pt x="893" y="1588"/>
                  </a:lnTo>
                  <a:lnTo>
                    <a:pt x="852" y="1605"/>
                  </a:lnTo>
                  <a:lnTo>
                    <a:pt x="813" y="1623"/>
                  </a:lnTo>
                  <a:lnTo>
                    <a:pt x="775" y="1644"/>
                  </a:lnTo>
                  <a:lnTo>
                    <a:pt x="736" y="1663"/>
                  </a:lnTo>
                  <a:lnTo>
                    <a:pt x="698" y="1684"/>
                  </a:lnTo>
                  <a:lnTo>
                    <a:pt x="661" y="1707"/>
                  </a:lnTo>
                  <a:lnTo>
                    <a:pt x="587" y="1752"/>
                  </a:lnTo>
                  <a:lnTo>
                    <a:pt x="516" y="1801"/>
                  </a:lnTo>
                  <a:lnTo>
                    <a:pt x="448" y="1854"/>
                  </a:lnTo>
                  <a:lnTo>
                    <a:pt x="380" y="1907"/>
                  </a:lnTo>
                  <a:lnTo>
                    <a:pt x="315" y="1965"/>
                  </a:lnTo>
                  <a:lnTo>
                    <a:pt x="250" y="2027"/>
                  </a:lnTo>
                  <a:lnTo>
                    <a:pt x="186" y="2090"/>
                  </a:lnTo>
                  <a:lnTo>
                    <a:pt x="123" y="2156"/>
                  </a:lnTo>
                  <a:lnTo>
                    <a:pt x="61" y="2225"/>
                  </a:lnTo>
                  <a:lnTo>
                    <a:pt x="0" y="229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761961" name="Freeform 105"/>
            <p:cNvSpPr>
              <a:spLocks/>
            </p:cNvSpPr>
            <p:nvPr/>
          </p:nvSpPr>
          <p:spPr bwMode="auto">
            <a:xfrm>
              <a:off x="1598" y="681"/>
              <a:ext cx="5079" cy="1206"/>
            </a:xfrm>
            <a:custGeom>
              <a:avLst/>
              <a:gdLst/>
              <a:ahLst/>
              <a:cxnLst>
                <a:cxn ang="0">
                  <a:pos x="5079" y="0"/>
                </a:cxn>
                <a:cxn ang="0">
                  <a:pos x="5070" y="76"/>
                </a:cxn>
                <a:cxn ang="0">
                  <a:pos x="5054" y="164"/>
                </a:cxn>
                <a:cxn ang="0">
                  <a:pos x="5031" y="278"/>
                </a:cxn>
                <a:cxn ang="0">
                  <a:pos x="4993" y="410"/>
                </a:cxn>
                <a:cxn ang="0">
                  <a:pos x="4942" y="555"/>
                </a:cxn>
                <a:cxn ang="0">
                  <a:pos x="4892" y="672"/>
                </a:cxn>
                <a:cxn ang="0">
                  <a:pos x="4853" y="749"/>
                </a:cxn>
                <a:cxn ang="0">
                  <a:pos x="4810" y="828"/>
                </a:cxn>
                <a:cxn ang="0">
                  <a:pos x="4761" y="907"/>
                </a:cxn>
                <a:cxn ang="0">
                  <a:pos x="4707" y="985"/>
                </a:cxn>
                <a:cxn ang="0">
                  <a:pos x="4648" y="1059"/>
                </a:cxn>
                <a:cxn ang="0">
                  <a:pos x="4582" y="1132"/>
                </a:cxn>
                <a:cxn ang="0">
                  <a:pos x="4510" y="1203"/>
                </a:cxn>
                <a:cxn ang="0">
                  <a:pos x="4432" y="1267"/>
                </a:cxn>
                <a:cxn ang="0">
                  <a:pos x="4348" y="1329"/>
                </a:cxn>
                <a:cxn ang="0">
                  <a:pos x="4255" y="1385"/>
                </a:cxn>
                <a:cxn ang="0">
                  <a:pos x="4155" y="1435"/>
                </a:cxn>
                <a:cxn ang="0">
                  <a:pos x="4048" y="1477"/>
                </a:cxn>
                <a:cxn ang="0">
                  <a:pos x="3932" y="1513"/>
                </a:cxn>
                <a:cxn ang="0">
                  <a:pos x="3809" y="1540"/>
                </a:cxn>
                <a:cxn ang="0">
                  <a:pos x="3677" y="1560"/>
                </a:cxn>
                <a:cxn ang="0">
                  <a:pos x="3537" y="1568"/>
                </a:cxn>
                <a:cxn ang="0">
                  <a:pos x="3387" y="1568"/>
                </a:cxn>
                <a:cxn ang="0">
                  <a:pos x="3229" y="1555"/>
                </a:cxn>
                <a:cxn ang="0">
                  <a:pos x="3145" y="1545"/>
                </a:cxn>
                <a:cxn ang="0">
                  <a:pos x="2820" y="1503"/>
                </a:cxn>
                <a:cxn ang="0">
                  <a:pos x="2520" y="1476"/>
                </a:cxn>
                <a:cxn ang="0">
                  <a:pos x="2241" y="1461"/>
                </a:cxn>
                <a:cxn ang="0">
                  <a:pos x="1986" y="1459"/>
                </a:cxn>
                <a:cxn ang="0">
                  <a:pos x="1748" y="1471"/>
                </a:cxn>
                <a:cxn ang="0">
                  <a:pos x="1529" y="1495"/>
                </a:cxn>
                <a:cxn ang="0">
                  <a:pos x="1326" y="1532"/>
                </a:cxn>
                <a:cxn ang="0">
                  <a:pos x="1232" y="1555"/>
                </a:cxn>
                <a:cxn ang="0">
                  <a:pos x="1139" y="1582"/>
                </a:cxn>
                <a:cxn ang="0">
                  <a:pos x="1051" y="1611"/>
                </a:cxn>
                <a:cxn ang="0">
                  <a:pos x="965" y="1644"/>
                </a:cxn>
                <a:cxn ang="0">
                  <a:pos x="883" y="1679"/>
                </a:cxn>
                <a:cxn ang="0">
                  <a:pos x="804" y="1718"/>
                </a:cxn>
                <a:cxn ang="0">
                  <a:pos x="727" y="1760"/>
                </a:cxn>
                <a:cxn ang="0">
                  <a:pos x="653" y="1803"/>
                </a:cxn>
                <a:cxn ang="0">
                  <a:pos x="510" y="1902"/>
                </a:cxn>
                <a:cxn ang="0">
                  <a:pos x="375" y="2012"/>
                </a:cxn>
                <a:cxn ang="0">
                  <a:pos x="246" y="2133"/>
                </a:cxn>
                <a:cxn ang="0">
                  <a:pos x="123" y="2267"/>
                </a:cxn>
                <a:cxn ang="0">
                  <a:pos x="0" y="2412"/>
                </a:cxn>
              </a:cxnLst>
              <a:rect l="0" t="0" r="r" b="b"/>
              <a:pathLst>
                <a:path w="5079" h="2412">
                  <a:moveTo>
                    <a:pt x="5079" y="0"/>
                  </a:moveTo>
                  <a:lnTo>
                    <a:pt x="5079" y="0"/>
                  </a:lnTo>
                  <a:lnTo>
                    <a:pt x="5078" y="19"/>
                  </a:lnTo>
                  <a:lnTo>
                    <a:pt x="5070" y="76"/>
                  </a:lnTo>
                  <a:lnTo>
                    <a:pt x="5064" y="116"/>
                  </a:lnTo>
                  <a:lnTo>
                    <a:pt x="5054" y="164"/>
                  </a:lnTo>
                  <a:lnTo>
                    <a:pt x="5045" y="218"/>
                  </a:lnTo>
                  <a:lnTo>
                    <a:pt x="5031" y="278"/>
                  </a:lnTo>
                  <a:lnTo>
                    <a:pt x="5013" y="340"/>
                  </a:lnTo>
                  <a:lnTo>
                    <a:pt x="4993" y="410"/>
                  </a:lnTo>
                  <a:lnTo>
                    <a:pt x="4970" y="481"/>
                  </a:lnTo>
                  <a:lnTo>
                    <a:pt x="4942" y="555"/>
                  </a:lnTo>
                  <a:lnTo>
                    <a:pt x="4910" y="633"/>
                  </a:lnTo>
                  <a:lnTo>
                    <a:pt x="4892" y="672"/>
                  </a:lnTo>
                  <a:lnTo>
                    <a:pt x="4874" y="710"/>
                  </a:lnTo>
                  <a:lnTo>
                    <a:pt x="4853" y="749"/>
                  </a:lnTo>
                  <a:lnTo>
                    <a:pt x="4832" y="789"/>
                  </a:lnTo>
                  <a:lnTo>
                    <a:pt x="4810" y="828"/>
                  </a:lnTo>
                  <a:lnTo>
                    <a:pt x="4786" y="868"/>
                  </a:lnTo>
                  <a:lnTo>
                    <a:pt x="4761" y="907"/>
                  </a:lnTo>
                  <a:lnTo>
                    <a:pt x="4735" y="946"/>
                  </a:lnTo>
                  <a:lnTo>
                    <a:pt x="4707" y="985"/>
                  </a:lnTo>
                  <a:lnTo>
                    <a:pt x="4678" y="1022"/>
                  </a:lnTo>
                  <a:lnTo>
                    <a:pt x="4648" y="1059"/>
                  </a:lnTo>
                  <a:lnTo>
                    <a:pt x="4616" y="1096"/>
                  </a:lnTo>
                  <a:lnTo>
                    <a:pt x="4582" y="1132"/>
                  </a:lnTo>
                  <a:lnTo>
                    <a:pt x="4548" y="1167"/>
                  </a:lnTo>
                  <a:lnTo>
                    <a:pt x="4510" y="1203"/>
                  </a:lnTo>
                  <a:lnTo>
                    <a:pt x="4473" y="1235"/>
                  </a:lnTo>
                  <a:lnTo>
                    <a:pt x="4432" y="1267"/>
                  </a:lnTo>
                  <a:lnTo>
                    <a:pt x="4391" y="1300"/>
                  </a:lnTo>
                  <a:lnTo>
                    <a:pt x="4348" y="1329"/>
                  </a:lnTo>
                  <a:lnTo>
                    <a:pt x="4302" y="1358"/>
                  </a:lnTo>
                  <a:lnTo>
                    <a:pt x="4255" y="1385"/>
                  </a:lnTo>
                  <a:lnTo>
                    <a:pt x="4206" y="1411"/>
                  </a:lnTo>
                  <a:lnTo>
                    <a:pt x="4155" y="1435"/>
                  </a:lnTo>
                  <a:lnTo>
                    <a:pt x="4102" y="1458"/>
                  </a:lnTo>
                  <a:lnTo>
                    <a:pt x="4048" y="1477"/>
                  </a:lnTo>
                  <a:lnTo>
                    <a:pt x="3991" y="1497"/>
                  </a:lnTo>
                  <a:lnTo>
                    <a:pt x="3932" y="1513"/>
                  </a:lnTo>
                  <a:lnTo>
                    <a:pt x="3871" y="1529"/>
                  </a:lnTo>
                  <a:lnTo>
                    <a:pt x="3809" y="1540"/>
                  </a:lnTo>
                  <a:lnTo>
                    <a:pt x="3745" y="1552"/>
                  </a:lnTo>
                  <a:lnTo>
                    <a:pt x="3677" y="1560"/>
                  </a:lnTo>
                  <a:lnTo>
                    <a:pt x="3608" y="1564"/>
                  </a:lnTo>
                  <a:lnTo>
                    <a:pt x="3537" y="1568"/>
                  </a:lnTo>
                  <a:lnTo>
                    <a:pt x="3463" y="1569"/>
                  </a:lnTo>
                  <a:lnTo>
                    <a:pt x="3387" y="1568"/>
                  </a:lnTo>
                  <a:lnTo>
                    <a:pt x="3309" y="1563"/>
                  </a:lnTo>
                  <a:lnTo>
                    <a:pt x="3229" y="1555"/>
                  </a:lnTo>
                  <a:lnTo>
                    <a:pt x="3145" y="1545"/>
                  </a:lnTo>
                  <a:lnTo>
                    <a:pt x="3145" y="1545"/>
                  </a:lnTo>
                  <a:lnTo>
                    <a:pt x="2980" y="1522"/>
                  </a:lnTo>
                  <a:lnTo>
                    <a:pt x="2820" y="1503"/>
                  </a:lnTo>
                  <a:lnTo>
                    <a:pt x="2668" y="1489"/>
                  </a:lnTo>
                  <a:lnTo>
                    <a:pt x="2520" y="1476"/>
                  </a:lnTo>
                  <a:lnTo>
                    <a:pt x="2379" y="1466"/>
                  </a:lnTo>
                  <a:lnTo>
                    <a:pt x="2241" y="1461"/>
                  </a:lnTo>
                  <a:lnTo>
                    <a:pt x="2111" y="1458"/>
                  </a:lnTo>
                  <a:lnTo>
                    <a:pt x="1986" y="1459"/>
                  </a:lnTo>
                  <a:lnTo>
                    <a:pt x="1865" y="1464"/>
                  </a:lnTo>
                  <a:lnTo>
                    <a:pt x="1748" y="1471"/>
                  </a:lnTo>
                  <a:lnTo>
                    <a:pt x="1636" y="1482"/>
                  </a:lnTo>
                  <a:lnTo>
                    <a:pt x="1529" y="1495"/>
                  </a:lnTo>
                  <a:lnTo>
                    <a:pt x="1426" y="1513"/>
                  </a:lnTo>
                  <a:lnTo>
                    <a:pt x="1326" y="1532"/>
                  </a:lnTo>
                  <a:lnTo>
                    <a:pt x="1279" y="1543"/>
                  </a:lnTo>
                  <a:lnTo>
                    <a:pt x="1232" y="1555"/>
                  </a:lnTo>
                  <a:lnTo>
                    <a:pt x="1185" y="1568"/>
                  </a:lnTo>
                  <a:lnTo>
                    <a:pt x="1139" y="1582"/>
                  </a:lnTo>
                  <a:lnTo>
                    <a:pt x="1095" y="1595"/>
                  </a:lnTo>
                  <a:lnTo>
                    <a:pt x="1051" y="1611"/>
                  </a:lnTo>
                  <a:lnTo>
                    <a:pt x="1008" y="1627"/>
                  </a:lnTo>
                  <a:lnTo>
                    <a:pt x="965" y="1644"/>
                  </a:lnTo>
                  <a:lnTo>
                    <a:pt x="924" y="1661"/>
                  </a:lnTo>
                  <a:lnTo>
                    <a:pt x="883" y="1679"/>
                  </a:lnTo>
                  <a:lnTo>
                    <a:pt x="843" y="1698"/>
                  </a:lnTo>
                  <a:lnTo>
                    <a:pt x="804" y="1718"/>
                  </a:lnTo>
                  <a:lnTo>
                    <a:pt x="765" y="1737"/>
                  </a:lnTo>
                  <a:lnTo>
                    <a:pt x="727" y="1760"/>
                  </a:lnTo>
                  <a:lnTo>
                    <a:pt x="689" y="1781"/>
                  </a:lnTo>
                  <a:lnTo>
                    <a:pt x="653" y="1803"/>
                  </a:lnTo>
                  <a:lnTo>
                    <a:pt x="581" y="1852"/>
                  </a:lnTo>
                  <a:lnTo>
                    <a:pt x="510" y="1902"/>
                  </a:lnTo>
                  <a:lnTo>
                    <a:pt x="442" y="1955"/>
                  </a:lnTo>
                  <a:lnTo>
                    <a:pt x="375" y="2012"/>
                  </a:lnTo>
                  <a:lnTo>
                    <a:pt x="310" y="2071"/>
                  </a:lnTo>
                  <a:lnTo>
                    <a:pt x="246" y="2133"/>
                  </a:lnTo>
                  <a:lnTo>
                    <a:pt x="184" y="2199"/>
                  </a:lnTo>
                  <a:lnTo>
                    <a:pt x="123" y="2267"/>
                  </a:lnTo>
                  <a:lnTo>
                    <a:pt x="62" y="2338"/>
                  </a:lnTo>
                  <a:lnTo>
                    <a:pt x="0" y="241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761962" name="Freeform 106"/>
            <p:cNvSpPr>
              <a:spLocks/>
            </p:cNvSpPr>
            <p:nvPr/>
          </p:nvSpPr>
          <p:spPr bwMode="auto">
            <a:xfrm>
              <a:off x="1648" y="652"/>
              <a:ext cx="5042" cy="1263"/>
            </a:xfrm>
            <a:custGeom>
              <a:avLst/>
              <a:gdLst/>
              <a:ahLst/>
              <a:cxnLst>
                <a:cxn ang="0">
                  <a:pos x="5042" y="0"/>
                </a:cxn>
                <a:cxn ang="0">
                  <a:pos x="5033" y="77"/>
                </a:cxn>
                <a:cxn ang="0">
                  <a:pos x="5021" y="166"/>
                </a:cxn>
                <a:cxn ang="0">
                  <a:pos x="4997" y="281"/>
                </a:cxn>
                <a:cxn ang="0">
                  <a:pos x="4963" y="413"/>
                </a:cxn>
                <a:cxn ang="0">
                  <a:pos x="4913" y="562"/>
                </a:cxn>
                <a:cxn ang="0">
                  <a:pos x="4865" y="679"/>
                </a:cxn>
                <a:cxn ang="0">
                  <a:pos x="4828" y="759"/>
                </a:cxn>
                <a:cxn ang="0">
                  <a:pos x="4785" y="839"/>
                </a:cxn>
                <a:cxn ang="0">
                  <a:pos x="4738" y="918"/>
                </a:cxn>
                <a:cxn ang="0">
                  <a:pos x="4685" y="998"/>
                </a:cxn>
                <a:cxn ang="0">
                  <a:pos x="4627" y="1073"/>
                </a:cxn>
                <a:cxn ang="0">
                  <a:pos x="4563" y="1149"/>
                </a:cxn>
                <a:cxn ang="0">
                  <a:pos x="4492" y="1220"/>
                </a:cxn>
                <a:cxn ang="0">
                  <a:pos x="4414" y="1288"/>
                </a:cxn>
                <a:cxn ang="0">
                  <a:pos x="4330" y="1351"/>
                </a:cxn>
                <a:cxn ang="0">
                  <a:pos x="4239" y="1409"/>
                </a:cxn>
                <a:cxn ang="0">
                  <a:pos x="4139" y="1461"/>
                </a:cxn>
                <a:cxn ang="0">
                  <a:pos x="4034" y="1506"/>
                </a:cxn>
                <a:cxn ang="0">
                  <a:pos x="3919" y="1545"/>
                </a:cxn>
                <a:cxn ang="0">
                  <a:pos x="3795" y="1574"/>
                </a:cxn>
                <a:cxn ang="0">
                  <a:pos x="3664" y="1597"/>
                </a:cxn>
                <a:cxn ang="0">
                  <a:pos x="3523" y="1608"/>
                </a:cxn>
                <a:cxn ang="0">
                  <a:pos x="3374" y="1610"/>
                </a:cxn>
                <a:cxn ang="0">
                  <a:pos x="3215" y="1601"/>
                </a:cxn>
                <a:cxn ang="0">
                  <a:pos x="3131" y="1592"/>
                </a:cxn>
                <a:cxn ang="0">
                  <a:pos x="2806" y="1558"/>
                </a:cxn>
                <a:cxn ang="0">
                  <a:pos x="2505" y="1535"/>
                </a:cxn>
                <a:cxn ang="0">
                  <a:pos x="2227" y="1526"/>
                </a:cxn>
                <a:cxn ang="0">
                  <a:pos x="1971" y="1530"/>
                </a:cxn>
                <a:cxn ang="0">
                  <a:pos x="1733" y="1547"/>
                </a:cxn>
                <a:cxn ang="0">
                  <a:pos x="1515" y="1576"/>
                </a:cxn>
                <a:cxn ang="0">
                  <a:pos x="1362" y="1605"/>
                </a:cxn>
                <a:cxn ang="0">
                  <a:pos x="1265" y="1629"/>
                </a:cxn>
                <a:cxn ang="0">
                  <a:pos x="1172" y="1655"/>
                </a:cxn>
                <a:cxn ang="0">
                  <a:pos x="1082" y="1685"/>
                </a:cxn>
                <a:cxn ang="0">
                  <a:pos x="996" y="1718"/>
                </a:cxn>
                <a:cxn ang="0">
                  <a:pos x="913" y="1753"/>
                </a:cxn>
                <a:cxn ang="0">
                  <a:pos x="832" y="1792"/>
                </a:cxn>
                <a:cxn ang="0">
                  <a:pos x="756" y="1834"/>
                </a:cxn>
                <a:cxn ang="0">
                  <a:pos x="681" y="1879"/>
                </a:cxn>
                <a:cxn ang="0">
                  <a:pos x="572" y="1952"/>
                </a:cxn>
                <a:cxn ang="0">
                  <a:pos x="435" y="2060"/>
                </a:cxn>
                <a:cxn ang="0">
                  <a:pos x="306" y="2179"/>
                </a:cxn>
                <a:cxn ang="0">
                  <a:pos x="181" y="2309"/>
                </a:cxn>
                <a:cxn ang="0">
                  <a:pos x="60" y="2452"/>
                </a:cxn>
              </a:cxnLst>
              <a:rect l="0" t="0" r="r" b="b"/>
              <a:pathLst>
                <a:path w="5042" h="2527">
                  <a:moveTo>
                    <a:pt x="5042" y="0"/>
                  </a:moveTo>
                  <a:lnTo>
                    <a:pt x="5042" y="0"/>
                  </a:lnTo>
                  <a:lnTo>
                    <a:pt x="5040" y="21"/>
                  </a:lnTo>
                  <a:lnTo>
                    <a:pt x="5033" y="77"/>
                  </a:lnTo>
                  <a:lnTo>
                    <a:pt x="5028" y="118"/>
                  </a:lnTo>
                  <a:lnTo>
                    <a:pt x="5021" y="166"/>
                  </a:lnTo>
                  <a:lnTo>
                    <a:pt x="5010" y="221"/>
                  </a:lnTo>
                  <a:lnTo>
                    <a:pt x="4997" y="281"/>
                  </a:lnTo>
                  <a:lnTo>
                    <a:pt x="4981" y="345"/>
                  </a:lnTo>
                  <a:lnTo>
                    <a:pt x="4963" y="413"/>
                  </a:lnTo>
                  <a:lnTo>
                    <a:pt x="4939" y="486"/>
                  </a:lnTo>
                  <a:lnTo>
                    <a:pt x="4913" y="562"/>
                  </a:lnTo>
                  <a:lnTo>
                    <a:pt x="4882" y="639"/>
                  </a:lnTo>
                  <a:lnTo>
                    <a:pt x="4865" y="679"/>
                  </a:lnTo>
                  <a:lnTo>
                    <a:pt x="4847" y="718"/>
                  </a:lnTo>
                  <a:lnTo>
                    <a:pt x="4828" y="759"/>
                  </a:lnTo>
                  <a:lnTo>
                    <a:pt x="4807" y="799"/>
                  </a:lnTo>
                  <a:lnTo>
                    <a:pt x="4785" y="839"/>
                  </a:lnTo>
                  <a:lnTo>
                    <a:pt x="4763" y="878"/>
                  </a:lnTo>
                  <a:lnTo>
                    <a:pt x="4738" y="918"/>
                  </a:lnTo>
                  <a:lnTo>
                    <a:pt x="4713" y="957"/>
                  </a:lnTo>
                  <a:lnTo>
                    <a:pt x="4685" y="998"/>
                  </a:lnTo>
                  <a:lnTo>
                    <a:pt x="4657" y="1036"/>
                  </a:lnTo>
                  <a:lnTo>
                    <a:pt x="4627" y="1073"/>
                  </a:lnTo>
                  <a:lnTo>
                    <a:pt x="4596" y="1112"/>
                  </a:lnTo>
                  <a:lnTo>
                    <a:pt x="4563" y="1149"/>
                  </a:lnTo>
                  <a:lnTo>
                    <a:pt x="4528" y="1185"/>
                  </a:lnTo>
                  <a:lnTo>
                    <a:pt x="4492" y="1220"/>
                  </a:lnTo>
                  <a:lnTo>
                    <a:pt x="4454" y="1254"/>
                  </a:lnTo>
                  <a:lnTo>
                    <a:pt x="4414" y="1288"/>
                  </a:lnTo>
                  <a:lnTo>
                    <a:pt x="4373" y="1320"/>
                  </a:lnTo>
                  <a:lnTo>
                    <a:pt x="4330" y="1351"/>
                  </a:lnTo>
                  <a:lnTo>
                    <a:pt x="4285" y="1380"/>
                  </a:lnTo>
                  <a:lnTo>
                    <a:pt x="4239" y="1409"/>
                  </a:lnTo>
                  <a:lnTo>
                    <a:pt x="4191" y="1435"/>
                  </a:lnTo>
                  <a:lnTo>
                    <a:pt x="4139" y="1461"/>
                  </a:lnTo>
                  <a:lnTo>
                    <a:pt x="4088" y="1485"/>
                  </a:lnTo>
                  <a:lnTo>
                    <a:pt x="4034" y="1506"/>
                  </a:lnTo>
                  <a:lnTo>
                    <a:pt x="3977" y="1527"/>
                  </a:lnTo>
                  <a:lnTo>
                    <a:pt x="3919" y="1545"/>
                  </a:lnTo>
                  <a:lnTo>
                    <a:pt x="3857" y="1561"/>
                  </a:lnTo>
                  <a:lnTo>
                    <a:pt x="3795" y="1574"/>
                  </a:lnTo>
                  <a:lnTo>
                    <a:pt x="3731" y="1587"/>
                  </a:lnTo>
                  <a:lnTo>
                    <a:pt x="3664" y="1597"/>
                  </a:lnTo>
                  <a:lnTo>
                    <a:pt x="3595" y="1603"/>
                  </a:lnTo>
                  <a:lnTo>
                    <a:pt x="3523" y="1608"/>
                  </a:lnTo>
                  <a:lnTo>
                    <a:pt x="3449" y="1610"/>
                  </a:lnTo>
                  <a:lnTo>
                    <a:pt x="3374" y="1610"/>
                  </a:lnTo>
                  <a:lnTo>
                    <a:pt x="3295" y="1606"/>
                  </a:lnTo>
                  <a:lnTo>
                    <a:pt x="3215" y="1601"/>
                  </a:lnTo>
                  <a:lnTo>
                    <a:pt x="3131" y="1592"/>
                  </a:lnTo>
                  <a:lnTo>
                    <a:pt x="3131" y="1592"/>
                  </a:lnTo>
                  <a:lnTo>
                    <a:pt x="2966" y="1572"/>
                  </a:lnTo>
                  <a:lnTo>
                    <a:pt x="2806" y="1558"/>
                  </a:lnTo>
                  <a:lnTo>
                    <a:pt x="2652" y="1545"/>
                  </a:lnTo>
                  <a:lnTo>
                    <a:pt x="2505" y="1535"/>
                  </a:lnTo>
                  <a:lnTo>
                    <a:pt x="2364" y="1529"/>
                  </a:lnTo>
                  <a:lnTo>
                    <a:pt x="2227" y="1526"/>
                  </a:lnTo>
                  <a:lnTo>
                    <a:pt x="2097" y="1527"/>
                  </a:lnTo>
                  <a:lnTo>
                    <a:pt x="1971" y="1530"/>
                  </a:lnTo>
                  <a:lnTo>
                    <a:pt x="1850" y="1537"/>
                  </a:lnTo>
                  <a:lnTo>
                    <a:pt x="1733" y="1547"/>
                  </a:lnTo>
                  <a:lnTo>
                    <a:pt x="1622" y="1559"/>
                  </a:lnTo>
                  <a:lnTo>
                    <a:pt x="1515" y="1576"/>
                  </a:lnTo>
                  <a:lnTo>
                    <a:pt x="1412" y="1595"/>
                  </a:lnTo>
                  <a:lnTo>
                    <a:pt x="1362" y="1605"/>
                  </a:lnTo>
                  <a:lnTo>
                    <a:pt x="1314" y="1616"/>
                  </a:lnTo>
                  <a:lnTo>
                    <a:pt x="1265" y="1629"/>
                  </a:lnTo>
                  <a:lnTo>
                    <a:pt x="1218" y="1642"/>
                  </a:lnTo>
                  <a:lnTo>
                    <a:pt x="1172" y="1655"/>
                  </a:lnTo>
                  <a:lnTo>
                    <a:pt x="1126" y="1669"/>
                  </a:lnTo>
                  <a:lnTo>
                    <a:pt x="1082" y="1685"/>
                  </a:lnTo>
                  <a:lnTo>
                    <a:pt x="1039" y="1702"/>
                  </a:lnTo>
                  <a:lnTo>
                    <a:pt x="996" y="1718"/>
                  </a:lnTo>
                  <a:lnTo>
                    <a:pt x="954" y="1735"/>
                  </a:lnTo>
                  <a:lnTo>
                    <a:pt x="913" y="1753"/>
                  </a:lnTo>
                  <a:lnTo>
                    <a:pt x="872" y="1773"/>
                  </a:lnTo>
                  <a:lnTo>
                    <a:pt x="832" y="1792"/>
                  </a:lnTo>
                  <a:lnTo>
                    <a:pt x="793" y="1813"/>
                  </a:lnTo>
                  <a:lnTo>
                    <a:pt x="756" y="1834"/>
                  </a:lnTo>
                  <a:lnTo>
                    <a:pt x="717" y="1857"/>
                  </a:lnTo>
                  <a:lnTo>
                    <a:pt x="681" y="1879"/>
                  </a:lnTo>
                  <a:lnTo>
                    <a:pt x="643" y="1903"/>
                  </a:lnTo>
                  <a:lnTo>
                    <a:pt x="572" y="1952"/>
                  </a:lnTo>
                  <a:lnTo>
                    <a:pt x="503" y="2005"/>
                  </a:lnTo>
                  <a:lnTo>
                    <a:pt x="435" y="2060"/>
                  </a:lnTo>
                  <a:lnTo>
                    <a:pt x="370" y="2118"/>
                  </a:lnTo>
                  <a:lnTo>
                    <a:pt x="306" y="2179"/>
                  </a:lnTo>
                  <a:lnTo>
                    <a:pt x="242" y="2242"/>
                  </a:lnTo>
                  <a:lnTo>
                    <a:pt x="181" y="2309"/>
                  </a:lnTo>
                  <a:lnTo>
                    <a:pt x="120" y="2380"/>
                  </a:lnTo>
                  <a:lnTo>
                    <a:pt x="60" y="2452"/>
                  </a:lnTo>
                  <a:lnTo>
                    <a:pt x="0" y="2527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761963" name="Freeform 107"/>
            <p:cNvSpPr>
              <a:spLocks/>
            </p:cNvSpPr>
            <p:nvPr/>
          </p:nvSpPr>
          <p:spPr bwMode="auto">
            <a:xfrm>
              <a:off x="1700" y="624"/>
              <a:ext cx="5002" cy="1320"/>
            </a:xfrm>
            <a:custGeom>
              <a:avLst/>
              <a:gdLst/>
              <a:ahLst/>
              <a:cxnLst>
                <a:cxn ang="0">
                  <a:pos x="5002" y="0"/>
                </a:cxn>
                <a:cxn ang="0">
                  <a:pos x="4995" y="78"/>
                </a:cxn>
                <a:cxn ang="0">
                  <a:pos x="4983" y="166"/>
                </a:cxn>
                <a:cxn ang="0">
                  <a:pos x="4962" y="281"/>
                </a:cxn>
                <a:cxn ang="0">
                  <a:pos x="4929" y="417"/>
                </a:cxn>
                <a:cxn ang="0">
                  <a:pos x="4882" y="567"/>
                </a:cxn>
                <a:cxn ang="0">
                  <a:pos x="4836" y="685"/>
                </a:cxn>
                <a:cxn ang="0">
                  <a:pos x="4800" y="766"/>
                </a:cxn>
                <a:cxn ang="0">
                  <a:pos x="4758" y="848"/>
                </a:cxn>
                <a:cxn ang="0">
                  <a:pos x="4712" y="929"/>
                </a:cxn>
                <a:cxn ang="0">
                  <a:pos x="4661" y="1009"/>
                </a:cxn>
                <a:cxn ang="0">
                  <a:pos x="4604" y="1087"/>
                </a:cxn>
                <a:cxn ang="0">
                  <a:pos x="4540" y="1164"/>
                </a:cxn>
                <a:cxn ang="0">
                  <a:pos x="4471" y="1237"/>
                </a:cxn>
                <a:cxn ang="0">
                  <a:pos x="4394" y="1306"/>
                </a:cxn>
                <a:cxn ang="0">
                  <a:pos x="4311" y="1371"/>
                </a:cxn>
                <a:cxn ang="0">
                  <a:pos x="4221" y="1432"/>
                </a:cxn>
                <a:cxn ang="0">
                  <a:pos x="4122" y="1486"/>
                </a:cxn>
                <a:cxn ang="0">
                  <a:pos x="4017" y="1534"/>
                </a:cxn>
                <a:cxn ang="0">
                  <a:pos x="3903" y="1574"/>
                </a:cxn>
                <a:cxn ang="0">
                  <a:pos x="3779" y="1607"/>
                </a:cxn>
                <a:cxn ang="0">
                  <a:pos x="3649" y="1631"/>
                </a:cxn>
                <a:cxn ang="0">
                  <a:pos x="3508" y="1646"/>
                </a:cxn>
                <a:cxn ang="0">
                  <a:pos x="3358" y="1650"/>
                </a:cxn>
                <a:cxn ang="0">
                  <a:pos x="3199" y="1646"/>
                </a:cxn>
                <a:cxn ang="0">
                  <a:pos x="3115" y="1637"/>
                </a:cxn>
                <a:cxn ang="0">
                  <a:pos x="2791" y="1610"/>
                </a:cxn>
                <a:cxn ang="0">
                  <a:pos x="2489" y="1594"/>
                </a:cxn>
                <a:cxn ang="0">
                  <a:pos x="2210" y="1591"/>
                </a:cxn>
                <a:cxn ang="0">
                  <a:pos x="1955" y="1599"/>
                </a:cxn>
                <a:cxn ang="0">
                  <a:pos x="1717" y="1621"/>
                </a:cxn>
                <a:cxn ang="0">
                  <a:pos x="1499" y="1654"/>
                </a:cxn>
                <a:cxn ang="0">
                  <a:pos x="1347" y="1687"/>
                </a:cxn>
                <a:cxn ang="0">
                  <a:pos x="1251" y="1713"/>
                </a:cxn>
                <a:cxn ang="0">
                  <a:pos x="1158" y="1741"/>
                </a:cxn>
                <a:cxn ang="0">
                  <a:pos x="1069" y="1773"/>
                </a:cxn>
                <a:cxn ang="0">
                  <a:pos x="983" y="1809"/>
                </a:cxn>
                <a:cxn ang="0">
                  <a:pos x="899" y="1846"/>
                </a:cxn>
                <a:cxn ang="0">
                  <a:pos x="820" y="1886"/>
                </a:cxn>
                <a:cxn ang="0">
                  <a:pos x="744" y="1930"/>
                </a:cxn>
                <a:cxn ang="0">
                  <a:pos x="669" y="1977"/>
                </a:cxn>
                <a:cxn ang="0">
                  <a:pos x="597" y="2027"/>
                </a:cxn>
                <a:cxn ang="0">
                  <a:pos x="494" y="2106"/>
                </a:cxn>
                <a:cxn ang="0">
                  <a:pos x="362" y="2222"/>
                </a:cxn>
                <a:cxn ang="0">
                  <a:pos x="237" y="2351"/>
                </a:cxn>
                <a:cxn ang="0">
                  <a:pos x="116" y="2490"/>
                </a:cxn>
                <a:cxn ang="0">
                  <a:pos x="0" y="2642"/>
                </a:cxn>
              </a:cxnLst>
              <a:rect l="0" t="0" r="r" b="b"/>
              <a:pathLst>
                <a:path w="5002" h="2642">
                  <a:moveTo>
                    <a:pt x="5002" y="0"/>
                  </a:moveTo>
                  <a:lnTo>
                    <a:pt x="5002" y="0"/>
                  </a:lnTo>
                  <a:lnTo>
                    <a:pt x="5001" y="21"/>
                  </a:lnTo>
                  <a:lnTo>
                    <a:pt x="4995" y="78"/>
                  </a:lnTo>
                  <a:lnTo>
                    <a:pt x="4990" y="120"/>
                  </a:lnTo>
                  <a:lnTo>
                    <a:pt x="4983" y="166"/>
                  </a:lnTo>
                  <a:lnTo>
                    <a:pt x="4973" y="221"/>
                  </a:lnTo>
                  <a:lnTo>
                    <a:pt x="4962" y="281"/>
                  </a:lnTo>
                  <a:lnTo>
                    <a:pt x="4947" y="347"/>
                  </a:lnTo>
                  <a:lnTo>
                    <a:pt x="4929" y="417"/>
                  </a:lnTo>
                  <a:lnTo>
                    <a:pt x="4906" y="491"/>
                  </a:lnTo>
                  <a:lnTo>
                    <a:pt x="4882" y="567"/>
                  </a:lnTo>
                  <a:lnTo>
                    <a:pt x="4852" y="646"/>
                  </a:lnTo>
                  <a:lnTo>
                    <a:pt x="4836" y="685"/>
                  </a:lnTo>
                  <a:lnTo>
                    <a:pt x="4818" y="725"/>
                  </a:lnTo>
                  <a:lnTo>
                    <a:pt x="4800" y="766"/>
                  </a:lnTo>
                  <a:lnTo>
                    <a:pt x="4780" y="807"/>
                  </a:lnTo>
                  <a:lnTo>
                    <a:pt x="4758" y="848"/>
                  </a:lnTo>
                  <a:lnTo>
                    <a:pt x="4736" y="888"/>
                  </a:lnTo>
                  <a:lnTo>
                    <a:pt x="4712" y="929"/>
                  </a:lnTo>
                  <a:lnTo>
                    <a:pt x="4687" y="969"/>
                  </a:lnTo>
                  <a:lnTo>
                    <a:pt x="4661" y="1009"/>
                  </a:lnTo>
                  <a:lnTo>
                    <a:pt x="4633" y="1048"/>
                  </a:lnTo>
                  <a:lnTo>
                    <a:pt x="4604" y="1087"/>
                  </a:lnTo>
                  <a:lnTo>
                    <a:pt x="4572" y="1126"/>
                  </a:lnTo>
                  <a:lnTo>
                    <a:pt x="4540" y="1164"/>
                  </a:lnTo>
                  <a:lnTo>
                    <a:pt x="4505" y="1201"/>
                  </a:lnTo>
                  <a:lnTo>
                    <a:pt x="4471" y="1237"/>
                  </a:lnTo>
                  <a:lnTo>
                    <a:pt x="4433" y="1273"/>
                  </a:lnTo>
                  <a:lnTo>
                    <a:pt x="4394" y="1306"/>
                  </a:lnTo>
                  <a:lnTo>
                    <a:pt x="4353" y="1340"/>
                  </a:lnTo>
                  <a:lnTo>
                    <a:pt x="4311" y="1371"/>
                  </a:lnTo>
                  <a:lnTo>
                    <a:pt x="4266" y="1403"/>
                  </a:lnTo>
                  <a:lnTo>
                    <a:pt x="4221" y="1432"/>
                  </a:lnTo>
                  <a:lnTo>
                    <a:pt x="4172" y="1460"/>
                  </a:lnTo>
                  <a:lnTo>
                    <a:pt x="4122" y="1486"/>
                  </a:lnTo>
                  <a:lnTo>
                    <a:pt x="4071" y="1511"/>
                  </a:lnTo>
                  <a:lnTo>
                    <a:pt x="4017" y="1534"/>
                  </a:lnTo>
                  <a:lnTo>
                    <a:pt x="3960" y="1555"/>
                  </a:lnTo>
                  <a:lnTo>
                    <a:pt x="3903" y="1574"/>
                  </a:lnTo>
                  <a:lnTo>
                    <a:pt x="3842" y="1592"/>
                  </a:lnTo>
                  <a:lnTo>
                    <a:pt x="3779" y="1607"/>
                  </a:lnTo>
                  <a:lnTo>
                    <a:pt x="3715" y="1621"/>
                  </a:lnTo>
                  <a:lnTo>
                    <a:pt x="3649" y="1631"/>
                  </a:lnTo>
                  <a:lnTo>
                    <a:pt x="3579" y="1641"/>
                  </a:lnTo>
                  <a:lnTo>
                    <a:pt x="3508" y="1646"/>
                  </a:lnTo>
                  <a:lnTo>
                    <a:pt x="3435" y="1650"/>
                  </a:lnTo>
                  <a:lnTo>
                    <a:pt x="3358" y="1650"/>
                  </a:lnTo>
                  <a:lnTo>
                    <a:pt x="3279" y="1649"/>
                  </a:lnTo>
                  <a:lnTo>
                    <a:pt x="3199" y="1646"/>
                  </a:lnTo>
                  <a:lnTo>
                    <a:pt x="3115" y="1637"/>
                  </a:lnTo>
                  <a:lnTo>
                    <a:pt x="3115" y="1637"/>
                  </a:lnTo>
                  <a:lnTo>
                    <a:pt x="2950" y="1623"/>
                  </a:lnTo>
                  <a:lnTo>
                    <a:pt x="2791" y="1610"/>
                  </a:lnTo>
                  <a:lnTo>
                    <a:pt x="2636" y="1600"/>
                  </a:lnTo>
                  <a:lnTo>
                    <a:pt x="2489" y="1594"/>
                  </a:lnTo>
                  <a:lnTo>
                    <a:pt x="2348" y="1591"/>
                  </a:lnTo>
                  <a:lnTo>
                    <a:pt x="2210" y="1591"/>
                  </a:lnTo>
                  <a:lnTo>
                    <a:pt x="2080" y="1594"/>
                  </a:lnTo>
                  <a:lnTo>
                    <a:pt x="1955" y="1599"/>
                  </a:lnTo>
                  <a:lnTo>
                    <a:pt x="1834" y="1608"/>
                  </a:lnTo>
                  <a:lnTo>
                    <a:pt x="1717" y="1621"/>
                  </a:lnTo>
                  <a:lnTo>
                    <a:pt x="1606" y="1636"/>
                  </a:lnTo>
                  <a:lnTo>
                    <a:pt x="1499" y="1654"/>
                  </a:lnTo>
                  <a:lnTo>
                    <a:pt x="1397" y="1675"/>
                  </a:lnTo>
                  <a:lnTo>
                    <a:pt x="1347" y="1687"/>
                  </a:lnTo>
                  <a:lnTo>
                    <a:pt x="1298" y="1699"/>
                  </a:lnTo>
                  <a:lnTo>
                    <a:pt x="1251" y="1713"/>
                  </a:lnTo>
                  <a:lnTo>
                    <a:pt x="1204" y="1726"/>
                  </a:lnTo>
                  <a:lnTo>
                    <a:pt x="1158" y="1741"/>
                  </a:lnTo>
                  <a:lnTo>
                    <a:pt x="1113" y="1757"/>
                  </a:lnTo>
                  <a:lnTo>
                    <a:pt x="1069" y="1773"/>
                  </a:lnTo>
                  <a:lnTo>
                    <a:pt x="1026" y="1791"/>
                  </a:lnTo>
                  <a:lnTo>
                    <a:pt x="983" y="1809"/>
                  </a:lnTo>
                  <a:lnTo>
                    <a:pt x="941" y="1826"/>
                  </a:lnTo>
                  <a:lnTo>
                    <a:pt x="899" y="1846"/>
                  </a:lnTo>
                  <a:lnTo>
                    <a:pt x="859" y="1865"/>
                  </a:lnTo>
                  <a:lnTo>
                    <a:pt x="820" y="1886"/>
                  </a:lnTo>
                  <a:lnTo>
                    <a:pt x="781" y="1909"/>
                  </a:lnTo>
                  <a:lnTo>
                    <a:pt x="744" y="1930"/>
                  </a:lnTo>
                  <a:lnTo>
                    <a:pt x="707" y="1952"/>
                  </a:lnTo>
                  <a:lnTo>
                    <a:pt x="669" y="1977"/>
                  </a:lnTo>
                  <a:lnTo>
                    <a:pt x="633" y="2001"/>
                  </a:lnTo>
                  <a:lnTo>
                    <a:pt x="597" y="2027"/>
                  </a:lnTo>
                  <a:lnTo>
                    <a:pt x="562" y="2052"/>
                  </a:lnTo>
                  <a:lnTo>
                    <a:pt x="494" y="2106"/>
                  </a:lnTo>
                  <a:lnTo>
                    <a:pt x="427" y="2162"/>
                  </a:lnTo>
                  <a:lnTo>
                    <a:pt x="362" y="2222"/>
                  </a:lnTo>
                  <a:lnTo>
                    <a:pt x="300" y="2285"/>
                  </a:lnTo>
                  <a:lnTo>
                    <a:pt x="237" y="2351"/>
                  </a:lnTo>
                  <a:lnTo>
                    <a:pt x="176" y="2419"/>
                  </a:lnTo>
                  <a:lnTo>
                    <a:pt x="116" y="2490"/>
                  </a:lnTo>
                  <a:lnTo>
                    <a:pt x="58" y="2564"/>
                  </a:lnTo>
                  <a:lnTo>
                    <a:pt x="0" y="264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761964" name="Freeform 108"/>
            <p:cNvSpPr>
              <a:spLocks/>
            </p:cNvSpPr>
            <p:nvPr/>
          </p:nvSpPr>
          <p:spPr bwMode="auto">
            <a:xfrm>
              <a:off x="1751" y="595"/>
              <a:ext cx="4962" cy="1378"/>
            </a:xfrm>
            <a:custGeom>
              <a:avLst/>
              <a:gdLst/>
              <a:ahLst/>
              <a:cxnLst>
                <a:cxn ang="0">
                  <a:pos x="4962" y="0"/>
                </a:cxn>
                <a:cxn ang="0">
                  <a:pos x="4957" y="79"/>
                </a:cxn>
                <a:cxn ang="0">
                  <a:pos x="4946" y="170"/>
                </a:cxn>
                <a:cxn ang="0">
                  <a:pos x="4926" y="284"/>
                </a:cxn>
                <a:cxn ang="0">
                  <a:pos x="4894" y="421"/>
                </a:cxn>
                <a:cxn ang="0">
                  <a:pos x="4850" y="573"/>
                </a:cxn>
                <a:cxn ang="0">
                  <a:pos x="4806" y="693"/>
                </a:cxn>
                <a:cxn ang="0">
                  <a:pos x="4771" y="775"/>
                </a:cxn>
                <a:cxn ang="0">
                  <a:pos x="4732" y="857"/>
                </a:cxn>
                <a:cxn ang="0">
                  <a:pos x="4686" y="940"/>
                </a:cxn>
                <a:cxn ang="0">
                  <a:pos x="4636" y="1022"/>
                </a:cxn>
                <a:cxn ang="0">
                  <a:pos x="4581" y="1101"/>
                </a:cxn>
                <a:cxn ang="0">
                  <a:pos x="4518" y="1180"/>
                </a:cxn>
                <a:cxn ang="0">
                  <a:pos x="4449" y="1255"/>
                </a:cxn>
                <a:cxn ang="0">
                  <a:pos x="4374" y="1326"/>
                </a:cxn>
                <a:cxn ang="0">
                  <a:pos x="4292" y="1393"/>
                </a:cxn>
                <a:cxn ang="0">
                  <a:pos x="4202" y="1455"/>
                </a:cxn>
                <a:cxn ang="0">
                  <a:pos x="4104" y="1511"/>
                </a:cxn>
                <a:cxn ang="0">
                  <a:pos x="4000" y="1563"/>
                </a:cxn>
                <a:cxn ang="0">
                  <a:pos x="3886" y="1605"/>
                </a:cxn>
                <a:cxn ang="0">
                  <a:pos x="3764" y="1641"/>
                </a:cxn>
                <a:cxn ang="0">
                  <a:pos x="3634" y="1668"/>
                </a:cxn>
                <a:cxn ang="0">
                  <a:pos x="3493" y="1686"/>
                </a:cxn>
                <a:cxn ang="0">
                  <a:pos x="3344" y="1694"/>
                </a:cxn>
                <a:cxn ang="0">
                  <a:pos x="3184" y="1691"/>
                </a:cxn>
                <a:cxn ang="0">
                  <a:pos x="3101" y="1686"/>
                </a:cxn>
                <a:cxn ang="0">
                  <a:pos x="2774" y="1663"/>
                </a:cxn>
                <a:cxn ang="0">
                  <a:pos x="2473" y="1653"/>
                </a:cxn>
                <a:cxn ang="0">
                  <a:pos x="2195" y="1655"/>
                </a:cxn>
                <a:cxn ang="0">
                  <a:pos x="1938" y="1670"/>
                </a:cxn>
                <a:cxn ang="0">
                  <a:pos x="1702" y="1695"/>
                </a:cxn>
                <a:cxn ang="0">
                  <a:pos x="1486" y="1734"/>
                </a:cxn>
                <a:cxn ang="0">
                  <a:pos x="1333" y="1770"/>
                </a:cxn>
                <a:cxn ang="0">
                  <a:pos x="1237" y="1799"/>
                </a:cxn>
                <a:cxn ang="0">
                  <a:pos x="1144" y="1829"/>
                </a:cxn>
                <a:cxn ang="0">
                  <a:pos x="1055" y="1863"/>
                </a:cxn>
                <a:cxn ang="0">
                  <a:pos x="971" y="1899"/>
                </a:cxn>
                <a:cxn ang="0">
                  <a:pos x="889" y="1939"/>
                </a:cxn>
                <a:cxn ang="0">
                  <a:pos x="810" y="1981"/>
                </a:cxn>
                <a:cxn ang="0">
                  <a:pos x="733" y="2026"/>
                </a:cxn>
                <a:cxn ang="0">
                  <a:pos x="660" y="2075"/>
                </a:cxn>
                <a:cxn ang="0">
                  <a:pos x="589" y="2127"/>
                </a:cxn>
                <a:cxn ang="0">
                  <a:pos x="486" y="2209"/>
                </a:cxn>
                <a:cxn ang="0">
                  <a:pos x="357" y="2328"/>
                </a:cxn>
                <a:cxn ang="0">
                  <a:pos x="233" y="2459"/>
                </a:cxn>
                <a:cxn ang="0">
                  <a:pos x="115" y="2603"/>
                </a:cxn>
                <a:cxn ang="0">
                  <a:pos x="0" y="2756"/>
                </a:cxn>
              </a:cxnLst>
              <a:rect l="0" t="0" r="r" b="b"/>
              <a:pathLst>
                <a:path w="4962" h="2756">
                  <a:moveTo>
                    <a:pt x="4962" y="0"/>
                  </a:moveTo>
                  <a:lnTo>
                    <a:pt x="4962" y="0"/>
                  </a:lnTo>
                  <a:lnTo>
                    <a:pt x="4961" y="21"/>
                  </a:lnTo>
                  <a:lnTo>
                    <a:pt x="4957" y="79"/>
                  </a:lnTo>
                  <a:lnTo>
                    <a:pt x="4953" y="121"/>
                  </a:lnTo>
                  <a:lnTo>
                    <a:pt x="4946" y="170"/>
                  </a:lnTo>
                  <a:lnTo>
                    <a:pt x="4937" y="224"/>
                  </a:lnTo>
                  <a:lnTo>
                    <a:pt x="4926" y="284"/>
                  </a:lnTo>
                  <a:lnTo>
                    <a:pt x="4912" y="350"/>
                  </a:lnTo>
                  <a:lnTo>
                    <a:pt x="4894" y="421"/>
                  </a:lnTo>
                  <a:lnTo>
                    <a:pt x="4875" y="496"/>
                  </a:lnTo>
                  <a:lnTo>
                    <a:pt x="4850" y="573"/>
                  </a:lnTo>
                  <a:lnTo>
                    <a:pt x="4822" y="652"/>
                  </a:lnTo>
                  <a:lnTo>
                    <a:pt x="4806" y="693"/>
                  </a:lnTo>
                  <a:lnTo>
                    <a:pt x="4789" y="733"/>
                  </a:lnTo>
                  <a:lnTo>
                    <a:pt x="4771" y="775"/>
                  </a:lnTo>
                  <a:lnTo>
                    <a:pt x="4751" y="815"/>
                  </a:lnTo>
                  <a:lnTo>
                    <a:pt x="4732" y="857"/>
                  </a:lnTo>
                  <a:lnTo>
                    <a:pt x="4710" y="899"/>
                  </a:lnTo>
                  <a:lnTo>
                    <a:pt x="4686" y="940"/>
                  </a:lnTo>
                  <a:lnTo>
                    <a:pt x="4663" y="980"/>
                  </a:lnTo>
                  <a:lnTo>
                    <a:pt x="4636" y="1022"/>
                  </a:lnTo>
                  <a:lnTo>
                    <a:pt x="4608" y="1062"/>
                  </a:lnTo>
                  <a:lnTo>
                    <a:pt x="4581" y="1101"/>
                  </a:lnTo>
                  <a:lnTo>
                    <a:pt x="4550" y="1142"/>
                  </a:lnTo>
                  <a:lnTo>
                    <a:pt x="4518" y="1180"/>
                  </a:lnTo>
                  <a:lnTo>
                    <a:pt x="4485" y="1217"/>
                  </a:lnTo>
                  <a:lnTo>
                    <a:pt x="4449" y="1255"/>
                  </a:lnTo>
                  <a:lnTo>
                    <a:pt x="4413" y="1290"/>
                  </a:lnTo>
                  <a:lnTo>
                    <a:pt x="4374" y="1326"/>
                  </a:lnTo>
                  <a:lnTo>
                    <a:pt x="4333" y="1360"/>
                  </a:lnTo>
                  <a:lnTo>
                    <a:pt x="4292" y="1393"/>
                  </a:lnTo>
                  <a:lnTo>
                    <a:pt x="4247" y="1426"/>
                  </a:lnTo>
                  <a:lnTo>
                    <a:pt x="4202" y="1455"/>
                  </a:lnTo>
                  <a:lnTo>
                    <a:pt x="4154" y="1484"/>
                  </a:lnTo>
                  <a:lnTo>
                    <a:pt x="4104" y="1511"/>
                  </a:lnTo>
                  <a:lnTo>
                    <a:pt x="4053" y="1539"/>
                  </a:lnTo>
                  <a:lnTo>
                    <a:pt x="4000" y="1563"/>
                  </a:lnTo>
                  <a:lnTo>
                    <a:pt x="3943" y="1586"/>
                  </a:lnTo>
                  <a:lnTo>
                    <a:pt x="3886" y="1605"/>
                  </a:lnTo>
                  <a:lnTo>
                    <a:pt x="3827" y="1624"/>
                  </a:lnTo>
                  <a:lnTo>
                    <a:pt x="3764" y="1641"/>
                  </a:lnTo>
                  <a:lnTo>
                    <a:pt x="3700" y="1655"/>
                  </a:lnTo>
                  <a:lnTo>
                    <a:pt x="3634" y="1668"/>
                  </a:lnTo>
                  <a:lnTo>
                    <a:pt x="3564" y="1678"/>
                  </a:lnTo>
                  <a:lnTo>
                    <a:pt x="3493" y="1686"/>
                  </a:lnTo>
                  <a:lnTo>
                    <a:pt x="3420" y="1691"/>
                  </a:lnTo>
                  <a:lnTo>
                    <a:pt x="3344" y="1694"/>
                  </a:lnTo>
                  <a:lnTo>
                    <a:pt x="3266" y="1694"/>
                  </a:lnTo>
                  <a:lnTo>
                    <a:pt x="3184" y="1691"/>
                  </a:lnTo>
                  <a:lnTo>
                    <a:pt x="3101" y="1686"/>
                  </a:lnTo>
                  <a:lnTo>
                    <a:pt x="3101" y="1686"/>
                  </a:lnTo>
                  <a:lnTo>
                    <a:pt x="2935" y="1673"/>
                  </a:lnTo>
                  <a:lnTo>
                    <a:pt x="2774" y="1663"/>
                  </a:lnTo>
                  <a:lnTo>
                    <a:pt x="2622" y="1657"/>
                  </a:lnTo>
                  <a:lnTo>
                    <a:pt x="2473" y="1653"/>
                  </a:lnTo>
                  <a:lnTo>
                    <a:pt x="2331" y="1653"/>
                  </a:lnTo>
                  <a:lnTo>
                    <a:pt x="2195" y="1655"/>
                  </a:lnTo>
                  <a:lnTo>
                    <a:pt x="2065" y="1662"/>
                  </a:lnTo>
                  <a:lnTo>
                    <a:pt x="1938" y="1670"/>
                  </a:lnTo>
                  <a:lnTo>
                    <a:pt x="1819" y="1681"/>
                  </a:lnTo>
                  <a:lnTo>
                    <a:pt x="1702" y="1695"/>
                  </a:lnTo>
                  <a:lnTo>
                    <a:pt x="1591" y="1713"/>
                  </a:lnTo>
                  <a:lnTo>
                    <a:pt x="1486" y="1734"/>
                  </a:lnTo>
                  <a:lnTo>
                    <a:pt x="1383" y="1757"/>
                  </a:lnTo>
                  <a:lnTo>
                    <a:pt x="1333" y="1770"/>
                  </a:lnTo>
                  <a:lnTo>
                    <a:pt x="1284" y="1784"/>
                  </a:lnTo>
                  <a:lnTo>
                    <a:pt x="1237" y="1799"/>
                  </a:lnTo>
                  <a:lnTo>
                    <a:pt x="1190" y="1813"/>
                  </a:lnTo>
                  <a:lnTo>
                    <a:pt x="1144" y="1829"/>
                  </a:lnTo>
                  <a:lnTo>
                    <a:pt x="1100" y="1846"/>
                  </a:lnTo>
                  <a:lnTo>
                    <a:pt x="1055" y="1863"/>
                  </a:lnTo>
                  <a:lnTo>
                    <a:pt x="1012" y="1881"/>
                  </a:lnTo>
                  <a:lnTo>
                    <a:pt x="971" y="1899"/>
                  </a:lnTo>
                  <a:lnTo>
                    <a:pt x="929" y="1918"/>
                  </a:lnTo>
                  <a:lnTo>
                    <a:pt x="889" y="1939"/>
                  </a:lnTo>
                  <a:lnTo>
                    <a:pt x="848" y="1960"/>
                  </a:lnTo>
                  <a:lnTo>
                    <a:pt x="810" y="1981"/>
                  </a:lnTo>
                  <a:lnTo>
                    <a:pt x="771" y="2004"/>
                  </a:lnTo>
                  <a:lnTo>
                    <a:pt x="733" y="2026"/>
                  </a:lnTo>
                  <a:lnTo>
                    <a:pt x="696" y="2051"/>
                  </a:lnTo>
                  <a:lnTo>
                    <a:pt x="660" y="2075"/>
                  </a:lnTo>
                  <a:lnTo>
                    <a:pt x="624" y="2101"/>
                  </a:lnTo>
                  <a:lnTo>
                    <a:pt x="589" y="2127"/>
                  </a:lnTo>
                  <a:lnTo>
                    <a:pt x="554" y="2152"/>
                  </a:lnTo>
                  <a:lnTo>
                    <a:pt x="486" y="2209"/>
                  </a:lnTo>
                  <a:lnTo>
                    <a:pt x="421" y="2267"/>
                  </a:lnTo>
                  <a:lnTo>
                    <a:pt x="357" y="2328"/>
                  </a:lnTo>
                  <a:lnTo>
                    <a:pt x="295" y="2393"/>
                  </a:lnTo>
                  <a:lnTo>
                    <a:pt x="233" y="2459"/>
                  </a:lnTo>
                  <a:lnTo>
                    <a:pt x="174" y="2530"/>
                  </a:lnTo>
                  <a:lnTo>
                    <a:pt x="115" y="2603"/>
                  </a:lnTo>
                  <a:lnTo>
                    <a:pt x="57" y="2679"/>
                  </a:lnTo>
                  <a:lnTo>
                    <a:pt x="0" y="275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761965" name="Freeform 109"/>
            <p:cNvSpPr>
              <a:spLocks/>
            </p:cNvSpPr>
            <p:nvPr/>
          </p:nvSpPr>
          <p:spPr bwMode="auto">
            <a:xfrm>
              <a:off x="1804" y="566"/>
              <a:ext cx="4921" cy="1435"/>
            </a:xfrm>
            <a:custGeom>
              <a:avLst/>
              <a:gdLst/>
              <a:ahLst/>
              <a:cxnLst>
                <a:cxn ang="0">
                  <a:pos x="4921" y="0"/>
                </a:cxn>
                <a:cxn ang="0">
                  <a:pos x="4915" y="79"/>
                </a:cxn>
                <a:cxn ang="0">
                  <a:pos x="4905" y="169"/>
                </a:cxn>
                <a:cxn ang="0">
                  <a:pos x="4887" y="285"/>
                </a:cxn>
                <a:cxn ang="0">
                  <a:pos x="4858" y="424"/>
                </a:cxn>
                <a:cxn ang="0">
                  <a:pos x="4816" y="578"/>
                </a:cxn>
                <a:cxn ang="0">
                  <a:pos x="4773" y="699"/>
                </a:cxn>
                <a:cxn ang="0">
                  <a:pos x="4740" y="781"/>
                </a:cxn>
                <a:cxn ang="0">
                  <a:pos x="4701" y="865"/>
                </a:cxn>
                <a:cxn ang="0">
                  <a:pos x="4658" y="949"/>
                </a:cxn>
                <a:cxn ang="0">
                  <a:pos x="4608" y="1031"/>
                </a:cxn>
                <a:cxn ang="0">
                  <a:pos x="4554" y="1114"/>
                </a:cxn>
                <a:cxn ang="0">
                  <a:pos x="4493" y="1193"/>
                </a:cxn>
                <a:cxn ang="0">
                  <a:pos x="4425" y="1270"/>
                </a:cxn>
                <a:cxn ang="0">
                  <a:pos x="4351" y="1343"/>
                </a:cxn>
                <a:cxn ang="0">
                  <a:pos x="4269" y="1412"/>
                </a:cxn>
                <a:cxn ang="0">
                  <a:pos x="4182" y="1477"/>
                </a:cxn>
                <a:cxn ang="0">
                  <a:pos x="4085" y="1535"/>
                </a:cxn>
                <a:cxn ang="0">
                  <a:pos x="3981" y="1588"/>
                </a:cxn>
                <a:cxn ang="0">
                  <a:pos x="3868" y="1634"/>
                </a:cxn>
                <a:cxn ang="0">
                  <a:pos x="3746" y="1672"/>
                </a:cxn>
                <a:cxn ang="0">
                  <a:pos x="3615" y="1701"/>
                </a:cxn>
                <a:cxn ang="0">
                  <a:pos x="3477" y="1722"/>
                </a:cxn>
                <a:cxn ang="0">
                  <a:pos x="3327" y="1734"/>
                </a:cxn>
                <a:cxn ang="0">
                  <a:pos x="3167" y="1734"/>
                </a:cxn>
                <a:cxn ang="0">
                  <a:pos x="3084" y="1730"/>
                </a:cxn>
                <a:cxn ang="0">
                  <a:pos x="2757" y="1714"/>
                </a:cxn>
                <a:cxn ang="0">
                  <a:pos x="2456" y="1711"/>
                </a:cxn>
                <a:cxn ang="0">
                  <a:pos x="2178" y="1719"/>
                </a:cxn>
                <a:cxn ang="0">
                  <a:pos x="1922" y="1739"/>
                </a:cxn>
                <a:cxn ang="0">
                  <a:pos x="1687" y="1769"/>
                </a:cxn>
                <a:cxn ang="0">
                  <a:pos x="1469" y="1811"/>
                </a:cxn>
                <a:cxn ang="0">
                  <a:pos x="1318" y="1852"/>
                </a:cxn>
                <a:cxn ang="0">
                  <a:pos x="1222" y="1881"/>
                </a:cxn>
                <a:cxn ang="0">
                  <a:pos x="1130" y="1915"/>
                </a:cxn>
                <a:cxn ang="0">
                  <a:pos x="1043" y="1950"/>
                </a:cxn>
                <a:cxn ang="0">
                  <a:pos x="958" y="1989"/>
                </a:cxn>
                <a:cxn ang="0">
                  <a:pos x="876" y="2029"/>
                </a:cxn>
                <a:cxn ang="0">
                  <a:pos x="797" y="2074"/>
                </a:cxn>
                <a:cxn ang="0">
                  <a:pos x="722" y="2121"/>
                </a:cxn>
                <a:cxn ang="0">
                  <a:pos x="650" y="2171"/>
                </a:cxn>
                <a:cxn ang="0">
                  <a:pos x="579" y="2225"/>
                </a:cxn>
                <a:cxn ang="0">
                  <a:pos x="478" y="2309"/>
                </a:cxn>
                <a:cxn ang="0">
                  <a:pos x="350" y="2433"/>
                </a:cxn>
                <a:cxn ang="0">
                  <a:pos x="229" y="2567"/>
                </a:cxn>
                <a:cxn ang="0">
                  <a:pos x="112" y="2712"/>
                </a:cxn>
                <a:cxn ang="0">
                  <a:pos x="0" y="2869"/>
                </a:cxn>
              </a:cxnLst>
              <a:rect l="0" t="0" r="r" b="b"/>
              <a:pathLst>
                <a:path w="4921" h="2869">
                  <a:moveTo>
                    <a:pt x="4921" y="0"/>
                  </a:moveTo>
                  <a:lnTo>
                    <a:pt x="4921" y="0"/>
                  </a:lnTo>
                  <a:lnTo>
                    <a:pt x="4919" y="21"/>
                  </a:lnTo>
                  <a:lnTo>
                    <a:pt x="4915" y="79"/>
                  </a:lnTo>
                  <a:lnTo>
                    <a:pt x="4911" y="121"/>
                  </a:lnTo>
                  <a:lnTo>
                    <a:pt x="4905" y="169"/>
                  </a:lnTo>
                  <a:lnTo>
                    <a:pt x="4898" y="224"/>
                  </a:lnTo>
                  <a:lnTo>
                    <a:pt x="4887" y="285"/>
                  </a:lnTo>
                  <a:lnTo>
                    <a:pt x="4875" y="353"/>
                  </a:lnTo>
                  <a:lnTo>
                    <a:pt x="4858" y="424"/>
                  </a:lnTo>
                  <a:lnTo>
                    <a:pt x="4839" y="498"/>
                  </a:lnTo>
                  <a:lnTo>
                    <a:pt x="4816" y="578"/>
                  </a:lnTo>
                  <a:lnTo>
                    <a:pt x="4789" y="658"/>
                  </a:lnTo>
                  <a:lnTo>
                    <a:pt x="4773" y="699"/>
                  </a:lnTo>
                  <a:lnTo>
                    <a:pt x="4758" y="741"/>
                  </a:lnTo>
                  <a:lnTo>
                    <a:pt x="4740" y="781"/>
                  </a:lnTo>
                  <a:lnTo>
                    <a:pt x="4722" y="823"/>
                  </a:lnTo>
                  <a:lnTo>
                    <a:pt x="4701" y="865"/>
                  </a:lnTo>
                  <a:lnTo>
                    <a:pt x="4680" y="907"/>
                  </a:lnTo>
                  <a:lnTo>
                    <a:pt x="4658" y="949"/>
                  </a:lnTo>
                  <a:lnTo>
                    <a:pt x="4634" y="991"/>
                  </a:lnTo>
                  <a:lnTo>
                    <a:pt x="4608" y="1031"/>
                  </a:lnTo>
                  <a:lnTo>
                    <a:pt x="4582" y="1073"/>
                  </a:lnTo>
                  <a:lnTo>
                    <a:pt x="4554" y="1114"/>
                  </a:lnTo>
                  <a:lnTo>
                    <a:pt x="4525" y="1154"/>
                  </a:lnTo>
                  <a:lnTo>
                    <a:pt x="4493" y="1193"/>
                  </a:lnTo>
                  <a:lnTo>
                    <a:pt x="4460" y="1232"/>
                  </a:lnTo>
                  <a:lnTo>
                    <a:pt x="4425" y="1270"/>
                  </a:lnTo>
                  <a:lnTo>
                    <a:pt x="4389" y="1307"/>
                  </a:lnTo>
                  <a:lnTo>
                    <a:pt x="4351" y="1343"/>
                  </a:lnTo>
                  <a:lnTo>
                    <a:pt x="4311" y="1378"/>
                  </a:lnTo>
                  <a:lnTo>
                    <a:pt x="4269" y="1412"/>
                  </a:lnTo>
                  <a:lnTo>
                    <a:pt x="4226" y="1446"/>
                  </a:lnTo>
                  <a:lnTo>
                    <a:pt x="4182" y="1477"/>
                  </a:lnTo>
                  <a:lnTo>
                    <a:pt x="4135" y="1508"/>
                  </a:lnTo>
                  <a:lnTo>
                    <a:pt x="4085" y="1535"/>
                  </a:lnTo>
                  <a:lnTo>
                    <a:pt x="4033" y="1563"/>
                  </a:lnTo>
                  <a:lnTo>
                    <a:pt x="3981" y="1588"/>
                  </a:lnTo>
                  <a:lnTo>
                    <a:pt x="3925" y="1613"/>
                  </a:lnTo>
                  <a:lnTo>
                    <a:pt x="3868" y="1634"/>
                  </a:lnTo>
                  <a:lnTo>
                    <a:pt x="3808" y="1655"/>
                  </a:lnTo>
                  <a:lnTo>
                    <a:pt x="3746" y="1672"/>
                  </a:lnTo>
                  <a:lnTo>
                    <a:pt x="3682" y="1688"/>
                  </a:lnTo>
                  <a:lnTo>
                    <a:pt x="3615" y="1701"/>
                  </a:lnTo>
                  <a:lnTo>
                    <a:pt x="3547" y="1713"/>
                  </a:lnTo>
                  <a:lnTo>
                    <a:pt x="3477" y="1722"/>
                  </a:lnTo>
                  <a:lnTo>
                    <a:pt x="3403" y="1729"/>
                  </a:lnTo>
                  <a:lnTo>
                    <a:pt x="3327" y="1734"/>
                  </a:lnTo>
                  <a:lnTo>
                    <a:pt x="3249" y="1735"/>
                  </a:lnTo>
                  <a:lnTo>
                    <a:pt x="3167" y="1734"/>
                  </a:lnTo>
                  <a:lnTo>
                    <a:pt x="3084" y="1730"/>
                  </a:lnTo>
                  <a:lnTo>
                    <a:pt x="3084" y="1730"/>
                  </a:lnTo>
                  <a:lnTo>
                    <a:pt x="2917" y="1721"/>
                  </a:lnTo>
                  <a:lnTo>
                    <a:pt x="2757" y="1714"/>
                  </a:lnTo>
                  <a:lnTo>
                    <a:pt x="2603" y="1711"/>
                  </a:lnTo>
                  <a:lnTo>
                    <a:pt x="2456" y="1711"/>
                  </a:lnTo>
                  <a:lnTo>
                    <a:pt x="2314" y="1714"/>
                  </a:lnTo>
                  <a:lnTo>
                    <a:pt x="2178" y="1719"/>
                  </a:lnTo>
                  <a:lnTo>
                    <a:pt x="2048" y="1727"/>
                  </a:lnTo>
                  <a:lnTo>
                    <a:pt x="1922" y="1739"/>
                  </a:lnTo>
                  <a:lnTo>
                    <a:pt x="1802" y="1753"/>
                  </a:lnTo>
                  <a:lnTo>
                    <a:pt x="1687" y="1769"/>
                  </a:lnTo>
                  <a:lnTo>
                    <a:pt x="1576" y="1789"/>
                  </a:lnTo>
                  <a:lnTo>
                    <a:pt x="1469" y="1811"/>
                  </a:lnTo>
                  <a:lnTo>
                    <a:pt x="1368" y="1837"/>
                  </a:lnTo>
                  <a:lnTo>
                    <a:pt x="1318" y="1852"/>
                  </a:lnTo>
                  <a:lnTo>
                    <a:pt x="1269" y="1866"/>
                  </a:lnTo>
                  <a:lnTo>
                    <a:pt x="1222" y="1881"/>
                  </a:lnTo>
                  <a:lnTo>
                    <a:pt x="1176" y="1897"/>
                  </a:lnTo>
                  <a:lnTo>
                    <a:pt x="1130" y="1915"/>
                  </a:lnTo>
                  <a:lnTo>
                    <a:pt x="1086" y="1932"/>
                  </a:lnTo>
                  <a:lnTo>
                    <a:pt x="1043" y="1950"/>
                  </a:lnTo>
                  <a:lnTo>
                    <a:pt x="1000" y="1969"/>
                  </a:lnTo>
                  <a:lnTo>
                    <a:pt x="958" y="1989"/>
                  </a:lnTo>
                  <a:lnTo>
                    <a:pt x="916" y="2008"/>
                  </a:lnTo>
                  <a:lnTo>
                    <a:pt x="876" y="2029"/>
                  </a:lnTo>
                  <a:lnTo>
                    <a:pt x="836" y="2052"/>
                  </a:lnTo>
                  <a:lnTo>
                    <a:pt x="797" y="2074"/>
                  </a:lnTo>
                  <a:lnTo>
                    <a:pt x="759" y="2097"/>
                  </a:lnTo>
                  <a:lnTo>
                    <a:pt x="722" y="2121"/>
                  </a:lnTo>
                  <a:lnTo>
                    <a:pt x="684" y="2145"/>
                  </a:lnTo>
                  <a:lnTo>
                    <a:pt x="650" y="2171"/>
                  </a:lnTo>
                  <a:lnTo>
                    <a:pt x="614" y="2197"/>
                  </a:lnTo>
                  <a:lnTo>
                    <a:pt x="579" y="2225"/>
                  </a:lnTo>
                  <a:lnTo>
                    <a:pt x="544" y="2252"/>
                  </a:lnTo>
                  <a:lnTo>
                    <a:pt x="478" y="2309"/>
                  </a:lnTo>
                  <a:lnTo>
                    <a:pt x="412" y="2370"/>
                  </a:lnTo>
                  <a:lnTo>
                    <a:pt x="350" y="2433"/>
                  </a:lnTo>
                  <a:lnTo>
                    <a:pt x="289" y="2497"/>
                  </a:lnTo>
                  <a:lnTo>
                    <a:pt x="229" y="2567"/>
                  </a:lnTo>
                  <a:lnTo>
                    <a:pt x="171" y="2638"/>
                  </a:lnTo>
                  <a:lnTo>
                    <a:pt x="112" y="2712"/>
                  </a:lnTo>
                  <a:lnTo>
                    <a:pt x="55" y="2790"/>
                  </a:lnTo>
                  <a:lnTo>
                    <a:pt x="0" y="2869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761966" name="Freeform 110"/>
            <p:cNvSpPr>
              <a:spLocks/>
            </p:cNvSpPr>
            <p:nvPr/>
          </p:nvSpPr>
          <p:spPr bwMode="auto">
            <a:xfrm>
              <a:off x="1858" y="538"/>
              <a:ext cx="4875" cy="1492"/>
            </a:xfrm>
            <a:custGeom>
              <a:avLst/>
              <a:gdLst/>
              <a:ahLst/>
              <a:cxnLst>
                <a:cxn ang="0">
                  <a:pos x="4875" y="0"/>
                </a:cxn>
                <a:cxn ang="0">
                  <a:pos x="4872" y="79"/>
                </a:cxn>
                <a:cxn ang="0">
                  <a:pos x="4864" y="170"/>
                </a:cxn>
                <a:cxn ang="0">
                  <a:pos x="4847" y="287"/>
                </a:cxn>
                <a:cxn ang="0">
                  <a:pos x="4821" y="428"/>
                </a:cxn>
                <a:cxn ang="0">
                  <a:pos x="4780" y="581"/>
                </a:cxn>
                <a:cxn ang="0">
                  <a:pos x="4740" y="706"/>
                </a:cxn>
                <a:cxn ang="0">
                  <a:pos x="4707" y="790"/>
                </a:cxn>
                <a:cxn ang="0">
                  <a:pos x="4671" y="874"/>
                </a:cxn>
                <a:cxn ang="0">
                  <a:pos x="4628" y="959"/>
                </a:cxn>
                <a:cxn ang="0">
                  <a:pos x="4580" y="1043"/>
                </a:cxn>
                <a:cxn ang="0">
                  <a:pos x="4526" y="1127"/>
                </a:cxn>
                <a:cxn ang="0">
                  <a:pos x="4467" y="1208"/>
                </a:cxn>
                <a:cxn ang="0">
                  <a:pos x="4400" y="1287"/>
                </a:cxn>
                <a:cxn ang="0">
                  <a:pos x="4326" y="1361"/>
                </a:cxn>
                <a:cxn ang="0">
                  <a:pos x="4247" y="1432"/>
                </a:cxn>
                <a:cxn ang="0">
                  <a:pos x="4160" y="1500"/>
                </a:cxn>
                <a:cxn ang="0">
                  <a:pos x="4064" y="1560"/>
                </a:cxn>
                <a:cxn ang="0">
                  <a:pos x="3960" y="1615"/>
                </a:cxn>
                <a:cxn ang="0">
                  <a:pos x="3847" y="1663"/>
                </a:cxn>
                <a:cxn ang="0">
                  <a:pos x="3727" y="1703"/>
                </a:cxn>
                <a:cxn ang="0">
                  <a:pos x="3597" y="1737"/>
                </a:cxn>
                <a:cxn ang="0">
                  <a:pos x="3457" y="1760"/>
                </a:cxn>
                <a:cxn ang="0">
                  <a:pos x="3309" y="1775"/>
                </a:cxn>
                <a:cxn ang="0">
                  <a:pos x="3149" y="1778"/>
                </a:cxn>
                <a:cxn ang="0">
                  <a:pos x="3066" y="1776"/>
                </a:cxn>
                <a:cxn ang="0">
                  <a:pos x="2739" y="1766"/>
                </a:cxn>
                <a:cxn ang="0">
                  <a:pos x="2438" y="1770"/>
                </a:cxn>
                <a:cxn ang="0">
                  <a:pos x="2160" y="1783"/>
                </a:cxn>
                <a:cxn ang="0">
                  <a:pos x="1904" y="1808"/>
                </a:cxn>
                <a:cxn ang="0">
                  <a:pos x="1669" y="1844"/>
                </a:cxn>
                <a:cxn ang="0">
                  <a:pos x="1452" y="1891"/>
                </a:cxn>
                <a:cxn ang="0">
                  <a:pos x="1351" y="1918"/>
                </a:cxn>
                <a:cxn ang="0">
                  <a:pos x="1254" y="1949"/>
                </a:cxn>
                <a:cxn ang="0">
                  <a:pos x="1161" y="1983"/>
                </a:cxn>
                <a:cxn ang="0">
                  <a:pos x="1071" y="2018"/>
                </a:cxn>
                <a:cxn ang="0">
                  <a:pos x="984" y="2059"/>
                </a:cxn>
                <a:cxn ang="0">
                  <a:pos x="903" y="2101"/>
                </a:cxn>
                <a:cxn ang="0">
                  <a:pos x="823" y="2144"/>
                </a:cxn>
                <a:cxn ang="0">
                  <a:pos x="747" y="2193"/>
                </a:cxn>
                <a:cxn ang="0">
                  <a:pos x="673" y="2243"/>
                </a:cxn>
                <a:cxn ang="0">
                  <a:pos x="603" y="2296"/>
                </a:cxn>
                <a:cxn ang="0">
                  <a:pos x="535" y="2351"/>
                </a:cxn>
                <a:cxn ang="0">
                  <a:pos x="404" y="2472"/>
                </a:cxn>
                <a:cxn ang="0">
                  <a:pos x="282" y="2604"/>
                </a:cxn>
                <a:cxn ang="0">
                  <a:pos x="167" y="2747"/>
                </a:cxn>
                <a:cxn ang="0">
                  <a:pos x="54" y="2902"/>
                </a:cxn>
              </a:cxnLst>
              <a:rect l="0" t="0" r="r" b="b"/>
              <a:pathLst>
                <a:path w="4875" h="2984">
                  <a:moveTo>
                    <a:pt x="4875" y="0"/>
                  </a:moveTo>
                  <a:lnTo>
                    <a:pt x="4875" y="0"/>
                  </a:lnTo>
                  <a:lnTo>
                    <a:pt x="4875" y="21"/>
                  </a:lnTo>
                  <a:lnTo>
                    <a:pt x="4872" y="79"/>
                  </a:lnTo>
                  <a:lnTo>
                    <a:pt x="4868" y="121"/>
                  </a:lnTo>
                  <a:lnTo>
                    <a:pt x="4864" y="170"/>
                  </a:lnTo>
                  <a:lnTo>
                    <a:pt x="4857" y="226"/>
                  </a:lnTo>
                  <a:lnTo>
                    <a:pt x="4847" y="287"/>
                  </a:lnTo>
                  <a:lnTo>
                    <a:pt x="4835" y="355"/>
                  </a:lnTo>
                  <a:lnTo>
                    <a:pt x="4821" y="428"/>
                  </a:lnTo>
                  <a:lnTo>
                    <a:pt x="4803" y="502"/>
                  </a:lnTo>
                  <a:lnTo>
                    <a:pt x="4780" y="581"/>
                  </a:lnTo>
                  <a:lnTo>
                    <a:pt x="4754" y="664"/>
                  </a:lnTo>
                  <a:lnTo>
                    <a:pt x="4740" y="706"/>
                  </a:lnTo>
                  <a:lnTo>
                    <a:pt x="4724" y="748"/>
                  </a:lnTo>
                  <a:lnTo>
                    <a:pt x="4707" y="790"/>
                  </a:lnTo>
                  <a:lnTo>
                    <a:pt x="4689" y="832"/>
                  </a:lnTo>
                  <a:lnTo>
                    <a:pt x="4671" y="874"/>
                  </a:lnTo>
                  <a:lnTo>
                    <a:pt x="4650" y="917"/>
                  </a:lnTo>
                  <a:lnTo>
                    <a:pt x="4628" y="959"/>
                  </a:lnTo>
                  <a:lnTo>
                    <a:pt x="4604" y="1001"/>
                  </a:lnTo>
                  <a:lnTo>
                    <a:pt x="4580" y="1043"/>
                  </a:lnTo>
                  <a:lnTo>
                    <a:pt x="4554" y="1085"/>
                  </a:lnTo>
                  <a:lnTo>
                    <a:pt x="4526" y="1127"/>
                  </a:lnTo>
                  <a:lnTo>
                    <a:pt x="4497" y="1167"/>
                  </a:lnTo>
                  <a:lnTo>
                    <a:pt x="4467" y="1208"/>
                  </a:lnTo>
                  <a:lnTo>
                    <a:pt x="4435" y="1248"/>
                  </a:lnTo>
                  <a:lnTo>
                    <a:pt x="4400" y="1287"/>
                  </a:lnTo>
                  <a:lnTo>
                    <a:pt x="4364" y="1324"/>
                  </a:lnTo>
                  <a:lnTo>
                    <a:pt x="4326" y="1361"/>
                  </a:lnTo>
                  <a:lnTo>
                    <a:pt x="4288" y="1398"/>
                  </a:lnTo>
                  <a:lnTo>
                    <a:pt x="4247" y="1432"/>
                  </a:lnTo>
                  <a:lnTo>
                    <a:pt x="4204" y="1466"/>
                  </a:lnTo>
                  <a:lnTo>
                    <a:pt x="4160" y="1500"/>
                  </a:lnTo>
                  <a:lnTo>
                    <a:pt x="4113" y="1531"/>
                  </a:lnTo>
                  <a:lnTo>
                    <a:pt x="4064" y="1560"/>
                  </a:lnTo>
                  <a:lnTo>
                    <a:pt x="4013" y="1589"/>
                  </a:lnTo>
                  <a:lnTo>
                    <a:pt x="3960" y="1615"/>
                  </a:lnTo>
                  <a:lnTo>
                    <a:pt x="3906" y="1641"/>
                  </a:lnTo>
                  <a:lnTo>
                    <a:pt x="3847" y="1663"/>
                  </a:lnTo>
                  <a:lnTo>
                    <a:pt x="3789" y="1684"/>
                  </a:lnTo>
                  <a:lnTo>
                    <a:pt x="3727" y="1703"/>
                  </a:lnTo>
                  <a:lnTo>
                    <a:pt x="3663" y="1721"/>
                  </a:lnTo>
                  <a:lnTo>
                    <a:pt x="3597" y="1737"/>
                  </a:lnTo>
                  <a:lnTo>
                    <a:pt x="3528" y="1750"/>
                  </a:lnTo>
                  <a:lnTo>
                    <a:pt x="3457" y="1760"/>
                  </a:lnTo>
                  <a:lnTo>
                    <a:pt x="3385" y="1768"/>
                  </a:lnTo>
                  <a:lnTo>
                    <a:pt x="3309" y="1775"/>
                  </a:lnTo>
                  <a:lnTo>
                    <a:pt x="3230" y="1778"/>
                  </a:lnTo>
                  <a:lnTo>
                    <a:pt x="3149" y="1778"/>
                  </a:lnTo>
                  <a:lnTo>
                    <a:pt x="3066" y="1776"/>
                  </a:lnTo>
                  <a:lnTo>
                    <a:pt x="3066" y="1776"/>
                  </a:lnTo>
                  <a:lnTo>
                    <a:pt x="2899" y="1770"/>
                  </a:lnTo>
                  <a:lnTo>
                    <a:pt x="2739" y="1766"/>
                  </a:lnTo>
                  <a:lnTo>
                    <a:pt x="2585" y="1766"/>
                  </a:lnTo>
                  <a:lnTo>
                    <a:pt x="2438" y="1770"/>
                  </a:lnTo>
                  <a:lnTo>
                    <a:pt x="2297" y="1775"/>
                  </a:lnTo>
                  <a:lnTo>
                    <a:pt x="2160" y="1783"/>
                  </a:lnTo>
                  <a:lnTo>
                    <a:pt x="2030" y="1794"/>
                  </a:lnTo>
                  <a:lnTo>
                    <a:pt x="1904" y="1808"/>
                  </a:lnTo>
                  <a:lnTo>
                    <a:pt x="1784" y="1825"/>
                  </a:lnTo>
                  <a:lnTo>
                    <a:pt x="1669" y="1844"/>
                  </a:lnTo>
                  <a:lnTo>
                    <a:pt x="1558" y="1867"/>
                  </a:lnTo>
                  <a:lnTo>
                    <a:pt x="1452" y="1891"/>
                  </a:lnTo>
                  <a:lnTo>
                    <a:pt x="1401" y="1904"/>
                  </a:lnTo>
                  <a:lnTo>
                    <a:pt x="1351" y="1918"/>
                  </a:lnTo>
                  <a:lnTo>
                    <a:pt x="1302" y="1934"/>
                  </a:lnTo>
                  <a:lnTo>
                    <a:pt x="1254" y="1949"/>
                  </a:lnTo>
                  <a:lnTo>
                    <a:pt x="1207" y="1965"/>
                  </a:lnTo>
                  <a:lnTo>
                    <a:pt x="1161" y="1983"/>
                  </a:lnTo>
                  <a:lnTo>
                    <a:pt x="1115" y="2001"/>
                  </a:lnTo>
                  <a:lnTo>
                    <a:pt x="1071" y="2018"/>
                  </a:lnTo>
                  <a:lnTo>
                    <a:pt x="1028" y="2038"/>
                  </a:lnTo>
                  <a:lnTo>
                    <a:pt x="984" y="2059"/>
                  </a:lnTo>
                  <a:lnTo>
                    <a:pt x="943" y="2078"/>
                  </a:lnTo>
                  <a:lnTo>
                    <a:pt x="903" y="2101"/>
                  </a:lnTo>
                  <a:lnTo>
                    <a:pt x="862" y="2122"/>
                  </a:lnTo>
                  <a:lnTo>
                    <a:pt x="823" y="2144"/>
                  </a:lnTo>
                  <a:lnTo>
                    <a:pt x="785" y="2169"/>
                  </a:lnTo>
                  <a:lnTo>
                    <a:pt x="747" y="2193"/>
                  </a:lnTo>
                  <a:lnTo>
                    <a:pt x="710" y="2217"/>
                  </a:lnTo>
                  <a:lnTo>
                    <a:pt x="673" y="2243"/>
                  </a:lnTo>
                  <a:lnTo>
                    <a:pt x="637" y="2269"/>
                  </a:lnTo>
                  <a:lnTo>
                    <a:pt x="603" y="2296"/>
                  </a:lnTo>
                  <a:lnTo>
                    <a:pt x="568" y="2324"/>
                  </a:lnTo>
                  <a:lnTo>
                    <a:pt x="535" y="2351"/>
                  </a:lnTo>
                  <a:lnTo>
                    <a:pt x="468" y="2411"/>
                  </a:lnTo>
                  <a:lnTo>
                    <a:pt x="404" y="2472"/>
                  </a:lnTo>
                  <a:lnTo>
                    <a:pt x="343" y="2537"/>
                  </a:lnTo>
                  <a:lnTo>
                    <a:pt x="282" y="2604"/>
                  </a:lnTo>
                  <a:lnTo>
                    <a:pt x="224" y="2674"/>
                  </a:lnTo>
                  <a:lnTo>
                    <a:pt x="167" y="2747"/>
                  </a:lnTo>
                  <a:lnTo>
                    <a:pt x="110" y="2822"/>
                  </a:lnTo>
                  <a:lnTo>
                    <a:pt x="54" y="2902"/>
                  </a:lnTo>
                  <a:lnTo>
                    <a:pt x="0" y="298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761967" name="Freeform 111"/>
            <p:cNvSpPr>
              <a:spLocks/>
            </p:cNvSpPr>
            <p:nvPr/>
          </p:nvSpPr>
          <p:spPr bwMode="auto">
            <a:xfrm>
              <a:off x="1912" y="510"/>
              <a:ext cx="4831" cy="1548"/>
            </a:xfrm>
            <a:custGeom>
              <a:avLst/>
              <a:gdLst/>
              <a:ahLst/>
              <a:cxnLst>
                <a:cxn ang="0">
                  <a:pos x="4831" y="0"/>
                </a:cxn>
                <a:cxn ang="0">
                  <a:pos x="4828" y="80"/>
                </a:cxn>
                <a:cxn ang="0">
                  <a:pos x="4821" y="172"/>
                </a:cxn>
                <a:cxn ang="0">
                  <a:pos x="4806" y="291"/>
                </a:cxn>
                <a:cxn ang="0">
                  <a:pos x="4782" y="430"/>
                </a:cxn>
                <a:cxn ang="0">
                  <a:pos x="4743" y="587"/>
                </a:cxn>
                <a:cxn ang="0">
                  <a:pos x="4706" y="711"/>
                </a:cxn>
                <a:cxn ang="0">
                  <a:pos x="4674" y="797"/>
                </a:cxn>
                <a:cxn ang="0">
                  <a:pos x="4638" y="882"/>
                </a:cxn>
                <a:cxn ang="0">
                  <a:pos x="4597" y="969"/>
                </a:cxn>
                <a:cxn ang="0">
                  <a:pos x="4550" y="1055"/>
                </a:cxn>
                <a:cxn ang="0">
                  <a:pos x="4497" y="1139"/>
                </a:cxn>
                <a:cxn ang="0">
                  <a:pos x="4439" y="1223"/>
                </a:cxn>
                <a:cxn ang="0">
                  <a:pos x="4374" y="1302"/>
                </a:cxn>
                <a:cxn ang="0">
                  <a:pos x="4303" y="1379"/>
                </a:cxn>
                <a:cxn ang="0">
                  <a:pos x="4224" y="1452"/>
                </a:cxn>
                <a:cxn ang="0">
                  <a:pos x="4136" y="1522"/>
                </a:cxn>
                <a:cxn ang="0">
                  <a:pos x="4042" y="1584"/>
                </a:cxn>
                <a:cxn ang="0">
                  <a:pos x="3939" y="1643"/>
                </a:cxn>
                <a:cxn ang="0">
                  <a:pos x="3828" y="1693"/>
                </a:cxn>
                <a:cxn ang="0">
                  <a:pos x="3707" y="1736"/>
                </a:cxn>
                <a:cxn ang="0">
                  <a:pos x="3578" y="1772"/>
                </a:cxn>
                <a:cxn ang="0">
                  <a:pos x="3439" y="1798"/>
                </a:cxn>
                <a:cxn ang="0">
                  <a:pos x="3291" y="1815"/>
                </a:cxn>
                <a:cxn ang="0">
                  <a:pos x="3131" y="1822"/>
                </a:cxn>
                <a:cxn ang="0">
                  <a:pos x="3048" y="1822"/>
                </a:cxn>
                <a:cxn ang="0">
                  <a:pos x="2720" y="1819"/>
                </a:cxn>
                <a:cxn ang="0">
                  <a:pos x="2419" y="1828"/>
                </a:cxn>
                <a:cxn ang="0">
                  <a:pos x="2141" y="1848"/>
                </a:cxn>
                <a:cxn ang="0">
                  <a:pos x="1887" y="1877"/>
                </a:cxn>
                <a:cxn ang="0">
                  <a:pos x="1651" y="1919"/>
                </a:cxn>
                <a:cxn ang="0">
                  <a:pos x="1436" y="1970"/>
                </a:cxn>
                <a:cxn ang="0">
                  <a:pos x="1335" y="1999"/>
                </a:cxn>
                <a:cxn ang="0">
                  <a:pos x="1239" y="2032"/>
                </a:cxn>
                <a:cxn ang="0">
                  <a:pos x="1146" y="2067"/>
                </a:cxn>
                <a:cxn ang="0">
                  <a:pos x="1057" y="2106"/>
                </a:cxn>
                <a:cxn ang="0">
                  <a:pos x="971" y="2148"/>
                </a:cxn>
                <a:cxn ang="0">
                  <a:pos x="889" y="2192"/>
                </a:cxn>
                <a:cxn ang="0">
                  <a:pos x="811" y="2237"/>
                </a:cxn>
                <a:cxn ang="0">
                  <a:pos x="735" y="2287"/>
                </a:cxn>
                <a:cxn ang="0">
                  <a:pos x="663" y="2339"/>
                </a:cxn>
                <a:cxn ang="0">
                  <a:pos x="593" y="2393"/>
                </a:cxn>
                <a:cxn ang="0">
                  <a:pos x="525" y="2452"/>
                </a:cxn>
                <a:cxn ang="0">
                  <a:pos x="397" y="2576"/>
                </a:cxn>
                <a:cxn ang="0">
                  <a:pos x="277" y="2710"/>
                </a:cxn>
                <a:cxn ang="0">
                  <a:pos x="163" y="2857"/>
                </a:cxn>
                <a:cxn ang="0">
                  <a:pos x="53" y="3013"/>
                </a:cxn>
              </a:cxnLst>
              <a:rect l="0" t="0" r="r" b="b"/>
              <a:pathLst>
                <a:path w="4831" h="3097">
                  <a:moveTo>
                    <a:pt x="4831" y="0"/>
                  </a:moveTo>
                  <a:lnTo>
                    <a:pt x="4831" y="0"/>
                  </a:lnTo>
                  <a:lnTo>
                    <a:pt x="4829" y="21"/>
                  </a:lnTo>
                  <a:lnTo>
                    <a:pt x="4828" y="80"/>
                  </a:lnTo>
                  <a:lnTo>
                    <a:pt x="4825" y="122"/>
                  </a:lnTo>
                  <a:lnTo>
                    <a:pt x="4821" y="172"/>
                  </a:lnTo>
                  <a:lnTo>
                    <a:pt x="4814" y="228"/>
                  </a:lnTo>
                  <a:lnTo>
                    <a:pt x="4806" y="291"/>
                  </a:lnTo>
                  <a:lnTo>
                    <a:pt x="4796" y="359"/>
                  </a:lnTo>
                  <a:lnTo>
                    <a:pt x="4782" y="430"/>
                  </a:lnTo>
                  <a:lnTo>
                    <a:pt x="4764" y="507"/>
                  </a:lnTo>
                  <a:lnTo>
                    <a:pt x="4743" y="587"/>
                  </a:lnTo>
                  <a:lnTo>
                    <a:pt x="4719" y="669"/>
                  </a:lnTo>
                  <a:lnTo>
                    <a:pt x="4706" y="711"/>
                  </a:lnTo>
                  <a:lnTo>
                    <a:pt x="4690" y="755"/>
                  </a:lnTo>
                  <a:lnTo>
                    <a:pt x="4674" y="797"/>
                  </a:lnTo>
                  <a:lnTo>
                    <a:pt x="4657" y="840"/>
                  </a:lnTo>
                  <a:lnTo>
                    <a:pt x="4638" y="882"/>
                  </a:lnTo>
                  <a:lnTo>
                    <a:pt x="4618" y="926"/>
                  </a:lnTo>
                  <a:lnTo>
                    <a:pt x="4597" y="969"/>
                  </a:lnTo>
                  <a:lnTo>
                    <a:pt x="4574" y="1011"/>
                  </a:lnTo>
                  <a:lnTo>
                    <a:pt x="4550" y="1055"/>
                  </a:lnTo>
                  <a:lnTo>
                    <a:pt x="4525" y="1097"/>
                  </a:lnTo>
                  <a:lnTo>
                    <a:pt x="4497" y="1139"/>
                  </a:lnTo>
                  <a:lnTo>
                    <a:pt x="4470" y="1181"/>
                  </a:lnTo>
                  <a:lnTo>
                    <a:pt x="4439" y="1223"/>
                  </a:lnTo>
                  <a:lnTo>
                    <a:pt x="4407" y="1263"/>
                  </a:lnTo>
                  <a:lnTo>
                    <a:pt x="4374" y="1302"/>
                  </a:lnTo>
                  <a:lnTo>
                    <a:pt x="4339" y="1342"/>
                  </a:lnTo>
                  <a:lnTo>
                    <a:pt x="4303" y="1379"/>
                  </a:lnTo>
                  <a:lnTo>
                    <a:pt x="4264" y="1417"/>
                  </a:lnTo>
                  <a:lnTo>
                    <a:pt x="4224" y="1452"/>
                  </a:lnTo>
                  <a:lnTo>
                    <a:pt x="4181" y="1488"/>
                  </a:lnTo>
                  <a:lnTo>
                    <a:pt x="4136" y="1522"/>
                  </a:lnTo>
                  <a:lnTo>
                    <a:pt x="4091" y="1554"/>
                  </a:lnTo>
                  <a:lnTo>
                    <a:pt x="4042" y="1584"/>
                  </a:lnTo>
                  <a:lnTo>
                    <a:pt x="3992" y="1614"/>
                  </a:lnTo>
                  <a:lnTo>
                    <a:pt x="3939" y="1643"/>
                  </a:lnTo>
                  <a:lnTo>
                    <a:pt x="3885" y="1668"/>
                  </a:lnTo>
                  <a:lnTo>
                    <a:pt x="3828" y="1693"/>
                  </a:lnTo>
                  <a:lnTo>
                    <a:pt x="3768" y="1715"/>
                  </a:lnTo>
                  <a:lnTo>
                    <a:pt x="3707" y="1736"/>
                  </a:lnTo>
                  <a:lnTo>
                    <a:pt x="3643" y="1754"/>
                  </a:lnTo>
                  <a:lnTo>
                    <a:pt x="3578" y="1772"/>
                  </a:lnTo>
                  <a:lnTo>
                    <a:pt x="3510" y="1786"/>
                  </a:lnTo>
                  <a:lnTo>
                    <a:pt x="3439" y="1798"/>
                  </a:lnTo>
                  <a:lnTo>
                    <a:pt x="3366" y="1807"/>
                  </a:lnTo>
                  <a:lnTo>
                    <a:pt x="3291" y="1815"/>
                  </a:lnTo>
                  <a:lnTo>
                    <a:pt x="3212" y="1820"/>
                  </a:lnTo>
                  <a:lnTo>
                    <a:pt x="3131" y="1822"/>
                  </a:lnTo>
                  <a:lnTo>
                    <a:pt x="3048" y="1822"/>
                  </a:lnTo>
                  <a:lnTo>
                    <a:pt x="3048" y="1822"/>
                  </a:lnTo>
                  <a:lnTo>
                    <a:pt x="2881" y="1819"/>
                  </a:lnTo>
                  <a:lnTo>
                    <a:pt x="2720" y="1819"/>
                  </a:lnTo>
                  <a:lnTo>
                    <a:pt x="2567" y="1822"/>
                  </a:lnTo>
                  <a:lnTo>
                    <a:pt x="2419" y="1828"/>
                  </a:lnTo>
                  <a:lnTo>
                    <a:pt x="2277" y="1836"/>
                  </a:lnTo>
                  <a:lnTo>
                    <a:pt x="2141" y="1848"/>
                  </a:lnTo>
                  <a:lnTo>
                    <a:pt x="2012" y="1861"/>
                  </a:lnTo>
                  <a:lnTo>
                    <a:pt x="1887" y="1877"/>
                  </a:lnTo>
                  <a:lnTo>
                    <a:pt x="1766" y="1896"/>
                  </a:lnTo>
                  <a:lnTo>
                    <a:pt x="1651" y="1919"/>
                  </a:lnTo>
                  <a:lnTo>
                    <a:pt x="1541" y="1943"/>
                  </a:lnTo>
                  <a:lnTo>
                    <a:pt x="1436" y="1970"/>
                  </a:lnTo>
                  <a:lnTo>
                    <a:pt x="1384" y="1985"/>
                  </a:lnTo>
                  <a:lnTo>
                    <a:pt x="1335" y="1999"/>
                  </a:lnTo>
                  <a:lnTo>
                    <a:pt x="1286" y="2016"/>
                  </a:lnTo>
                  <a:lnTo>
                    <a:pt x="1239" y="2032"/>
                  </a:lnTo>
                  <a:lnTo>
                    <a:pt x="1191" y="2050"/>
                  </a:lnTo>
                  <a:lnTo>
                    <a:pt x="1146" y="2067"/>
                  </a:lnTo>
                  <a:lnTo>
                    <a:pt x="1100" y="2087"/>
                  </a:lnTo>
                  <a:lnTo>
                    <a:pt x="1057" y="2106"/>
                  </a:lnTo>
                  <a:lnTo>
                    <a:pt x="1014" y="2127"/>
                  </a:lnTo>
                  <a:lnTo>
                    <a:pt x="971" y="2148"/>
                  </a:lnTo>
                  <a:lnTo>
                    <a:pt x="930" y="2169"/>
                  </a:lnTo>
                  <a:lnTo>
                    <a:pt x="889" y="2192"/>
                  </a:lnTo>
                  <a:lnTo>
                    <a:pt x="850" y="2214"/>
                  </a:lnTo>
                  <a:lnTo>
                    <a:pt x="811" y="2237"/>
                  </a:lnTo>
                  <a:lnTo>
                    <a:pt x="772" y="2263"/>
                  </a:lnTo>
                  <a:lnTo>
                    <a:pt x="735" y="2287"/>
                  </a:lnTo>
                  <a:lnTo>
                    <a:pt x="699" y="2313"/>
                  </a:lnTo>
                  <a:lnTo>
                    <a:pt x="663" y="2339"/>
                  </a:lnTo>
                  <a:lnTo>
                    <a:pt x="628" y="2366"/>
                  </a:lnTo>
                  <a:lnTo>
                    <a:pt x="593" y="2393"/>
                  </a:lnTo>
                  <a:lnTo>
                    <a:pt x="558" y="2423"/>
                  </a:lnTo>
                  <a:lnTo>
                    <a:pt x="525" y="2452"/>
                  </a:lnTo>
                  <a:lnTo>
                    <a:pt x="460" y="2511"/>
                  </a:lnTo>
                  <a:lnTo>
                    <a:pt x="397" y="2576"/>
                  </a:lnTo>
                  <a:lnTo>
                    <a:pt x="336" y="2640"/>
                  </a:lnTo>
                  <a:lnTo>
                    <a:pt x="277" y="2710"/>
                  </a:lnTo>
                  <a:lnTo>
                    <a:pt x="220" y="2783"/>
                  </a:lnTo>
                  <a:lnTo>
                    <a:pt x="163" y="2857"/>
                  </a:lnTo>
                  <a:lnTo>
                    <a:pt x="107" y="2934"/>
                  </a:lnTo>
                  <a:lnTo>
                    <a:pt x="53" y="3013"/>
                  </a:lnTo>
                  <a:lnTo>
                    <a:pt x="0" y="3097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761968" name="Freeform 112"/>
            <p:cNvSpPr>
              <a:spLocks/>
            </p:cNvSpPr>
            <p:nvPr/>
          </p:nvSpPr>
          <p:spPr bwMode="auto">
            <a:xfrm>
              <a:off x="1968" y="481"/>
              <a:ext cx="4782" cy="1605"/>
            </a:xfrm>
            <a:custGeom>
              <a:avLst/>
              <a:gdLst/>
              <a:ahLst/>
              <a:cxnLst>
                <a:cxn ang="0">
                  <a:pos x="4782" y="0"/>
                </a:cxn>
                <a:cxn ang="0">
                  <a:pos x="4780" y="81"/>
                </a:cxn>
                <a:cxn ang="0">
                  <a:pos x="4775" y="173"/>
                </a:cxn>
                <a:cxn ang="0">
                  <a:pos x="4762" y="292"/>
                </a:cxn>
                <a:cxn ang="0">
                  <a:pos x="4740" y="433"/>
                </a:cxn>
                <a:cxn ang="0">
                  <a:pos x="4704" y="591"/>
                </a:cxn>
                <a:cxn ang="0">
                  <a:pos x="4668" y="717"/>
                </a:cxn>
                <a:cxn ang="0">
                  <a:pos x="4637" y="802"/>
                </a:cxn>
                <a:cxn ang="0">
                  <a:pos x="4602" y="890"/>
                </a:cxn>
                <a:cxn ang="0">
                  <a:pos x="4564" y="978"/>
                </a:cxn>
                <a:cxn ang="0">
                  <a:pos x="4518" y="1066"/>
                </a:cxn>
                <a:cxn ang="0">
                  <a:pos x="4466" y="1151"/>
                </a:cxn>
                <a:cxn ang="0">
                  <a:pos x="4409" y="1235"/>
                </a:cxn>
                <a:cxn ang="0">
                  <a:pos x="4346" y="1318"/>
                </a:cxn>
                <a:cxn ang="0">
                  <a:pos x="4275" y="1397"/>
                </a:cxn>
                <a:cxn ang="0">
                  <a:pos x="4197" y="1471"/>
                </a:cxn>
                <a:cxn ang="0">
                  <a:pos x="4111" y="1542"/>
                </a:cxn>
                <a:cxn ang="0">
                  <a:pos x="4018" y="1608"/>
                </a:cxn>
                <a:cxn ang="0">
                  <a:pos x="3917" y="1668"/>
                </a:cxn>
                <a:cxn ang="0">
                  <a:pos x="3805" y="1721"/>
                </a:cxn>
                <a:cxn ang="0">
                  <a:pos x="3686" y="1766"/>
                </a:cxn>
                <a:cxn ang="0">
                  <a:pos x="3557" y="1805"/>
                </a:cxn>
                <a:cxn ang="0">
                  <a:pos x="3418" y="1834"/>
                </a:cxn>
                <a:cxn ang="0">
                  <a:pos x="3270" y="1855"/>
                </a:cxn>
                <a:cxn ang="0">
                  <a:pos x="3110" y="1865"/>
                </a:cxn>
                <a:cxn ang="0">
                  <a:pos x="3027" y="1867"/>
                </a:cxn>
                <a:cxn ang="0">
                  <a:pos x="2700" y="1870"/>
                </a:cxn>
                <a:cxn ang="0">
                  <a:pos x="2399" y="1884"/>
                </a:cxn>
                <a:cxn ang="0">
                  <a:pos x="2121" y="1910"/>
                </a:cxn>
                <a:cxn ang="0">
                  <a:pos x="1867" y="1946"/>
                </a:cxn>
                <a:cxn ang="0">
                  <a:pos x="1633" y="1991"/>
                </a:cxn>
                <a:cxn ang="0">
                  <a:pos x="1419" y="2047"/>
                </a:cxn>
                <a:cxn ang="0">
                  <a:pos x="1317" y="2080"/>
                </a:cxn>
                <a:cxn ang="0">
                  <a:pos x="1222" y="2115"/>
                </a:cxn>
                <a:cxn ang="0">
                  <a:pos x="1129" y="2152"/>
                </a:cxn>
                <a:cxn ang="0">
                  <a:pos x="1041" y="2193"/>
                </a:cxn>
                <a:cxn ang="0">
                  <a:pos x="956" y="2235"/>
                </a:cxn>
                <a:cxn ang="0">
                  <a:pos x="874" y="2282"/>
                </a:cxn>
                <a:cxn ang="0">
                  <a:pos x="797" y="2330"/>
                </a:cxn>
                <a:cxn ang="0">
                  <a:pos x="722" y="2380"/>
                </a:cxn>
                <a:cxn ang="0">
                  <a:pos x="651" y="2435"/>
                </a:cxn>
                <a:cxn ang="0">
                  <a:pos x="582" y="2491"/>
                </a:cxn>
                <a:cxn ang="0">
                  <a:pos x="515" y="2550"/>
                </a:cxn>
                <a:cxn ang="0">
                  <a:pos x="389" y="2677"/>
                </a:cxn>
                <a:cxn ang="0">
                  <a:pos x="271" y="2816"/>
                </a:cxn>
                <a:cxn ang="0">
                  <a:pos x="158" y="2965"/>
                </a:cxn>
                <a:cxn ang="0">
                  <a:pos x="51" y="3124"/>
                </a:cxn>
              </a:cxnLst>
              <a:rect l="0" t="0" r="r" b="b"/>
              <a:pathLst>
                <a:path w="4782" h="3210">
                  <a:moveTo>
                    <a:pt x="4782" y="0"/>
                  </a:moveTo>
                  <a:lnTo>
                    <a:pt x="4782" y="0"/>
                  </a:lnTo>
                  <a:lnTo>
                    <a:pt x="4782" y="21"/>
                  </a:lnTo>
                  <a:lnTo>
                    <a:pt x="4780" y="81"/>
                  </a:lnTo>
                  <a:lnTo>
                    <a:pt x="4779" y="123"/>
                  </a:lnTo>
                  <a:lnTo>
                    <a:pt x="4775" y="173"/>
                  </a:lnTo>
                  <a:lnTo>
                    <a:pt x="4770" y="229"/>
                  </a:lnTo>
                  <a:lnTo>
                    <a:pt x="4762" y="292"/>
                  </a:lnTo>
                  <a:lnTo>
                    <a:pt x="4752" y="360"/>
                  </a:lnTo>
                  <a:lnTo>
                    <a:pt x="4740" y="433"/>
                  </a:lnTo>
                  <a:lnTo>
                    <a:pt x="4723" y="510"/>
                  </a:lnTo>
                  <a:lnTo>
                    <a:pt x="4704" y="591"/>
                  </a:lnTo>
                  <a:lnTo>
                    <a:pt x="4682" y="675"/>
                  </a:lnTo>
                  <a:lnTo>
                    <a:pt x="4668" y="717"/>
                  </a:lnTo>
                  <a:lnTo>
                    <a:pt x="4654" y="760"/>
                  </a:lnTo>
                  <a:lnTo>
                    <a:pt x="4637" y="802"/>
                  </a:lnTo>
                  <a:lnTo>
                    <a:pt x="4620" y="846"/>
                  </a:lnTo>
                  <a:lnTo>
                    <a:pt x="4602" y="890"/>
                  </a:lnTo>
                  <a:lnTo>
                    <a:pt x="4584" y="935"/>
                  </a:lnTo>
                  <a:lnTo>
                    <a:pt x="4564" y="978"/>
                  </a:lnTo>
                  <a:lnTo>
                    <a:pt x="4541" y="1022"/>
                  </a:lnTo>
                  <a:lnTo>
                    <a:pt x="4518" y="1066"/>
                  </a:lnTo>
                  <a:lnTo>
                    <a:pt x="4493" y="1108"/>
                  </a:lnTo>
                  <a:lnTo>
                    <a:pt x="4466" y="1151"/>
                  </a:lnTo>
                  <a:lnTo>
                    <a:pt x="4439" y="1193"/>
                  </a:lnTo>
                  <a:lnTo>
                    <a:pt x="4409" y="1235"/>
                  </a:lnTo>
                  <a:lnTo>
                    <a:pt x="4379" y="1277"/>
                  </a:lnTo>
                  <a:lnTo>
                    <a:pt x="4346" y="1318"/>
                  </a:lnTo>
                  <a:lnTo>
                    <a:pt x="4311" y="1358"/>
                  </a:lnTo>
                  <a:lnTo>
                    <a:pt x="4275" y="1397"/>
                  </a:lnTo>
                  <a:lnTo>
                    <a:pt x="4237" y="1435"/>
                  </a:lnTo>
                  <a:lnTo>
                    <a:pt x="4197" y="1471"/>
                  </a:lnTo>
                  <a:lnTo>
                    <a:pt x="4155" y="1508"/>
                  </a:lnTo>
                  <a:lnTo>
                    <a:pt x="4111" y="1542"/>
                  </a:lnTo>
                  <a:lnTo>
                    <a:pt x="4065" y="1576"/>
                  </a:lnTo>
                  <a:lnTo>
                    <a:pt x="4018" y="1608"/>
                  </a:lnTo>
                  <a:lnTo>
                    <a:pt x="3968" y="1639"/>
                  </a:lnTo>
                  <a:lnTo>
                    <a:pt x="3917" y="1668"/>
                  </a:lnTo>
                  <a:lnTo>
                    <a:pt x="3862" y="1695"/>
                  </a:lnTo>
                  <a:lnTo>
                    <a:pt x="3805" y="1721"/>
                  </a:lnTo>
                  <a:lnTo>
                    <a:pt x="3747" y="1744"/>
                  </a:lnTo>
                  <a:lnTo>
                    <a:pt x="3686" y="1766"/>
                  </a:lnTo>
                  <a:lnTo>
                    <a:pt x="3622" y="1787"/>
                  </a:lnTo>
                  <a:lnTo>
                    <a:pt x="3557" y="1805"/>
                  </a:lnTo>
                  <a:lnTo>
                    <a:pt x="3489" y="1821"/>
                  </a:lnTo>
                  <a:lnTo>
                    <a:pt x="3418" y="1834"/>
                  </a:lnTo>
                  <a:lnTo>
                    <a:pt x="3344" y="1846"/>
                  </a:lnTo>
                  <a:lnTo>
                    <a:pt x="3270" y="1855"/>
                  </a:lnTo>
                  <a:lnTo>
                    <a:pt x="3192" y="1860"/>
                  </a:lnTo>
                  <a:lnTo>
                    <a:pt x="3110" y="1865"/>
                  </a:lnTo>
                  <a:lnTo>
                    <a:pt x="3027" y="1867"/>
                  </a:lnTo>
                  <a:lnTo>
                    <a:pt x="3027" y="1867"/>
                  </a:lnTo>
                  <a:lnTo>
                    <a:pt x="2860" y="1867"/>
                  </a:lnTo>
                  <a:lnTo>
                    <a:pt x="2700" y="1870"/>
                  </a:lnTo>
                  <a:lnTo>
                    <a:pt x="2546" y="1876"/>
                  </a:lnTo>
                  <a:lnTo>
                    <a:pt x="2399" y="1884"/>
                  </a:lnTo>
                  <a:lnTo>
                    <a:pt x="2257" y="1896"/>
                  </a:lnTo>
                  <a:lnTo>
                    <a:pt x="2121" y="1910"/>
                  </a:lnTo>
                  <a:lnTo>
                    <a:pt x="1992" y="1926"/>
                  </a:lnTo>
                  <a:lnTo>
                    <a:pt x="1867" y="1946"/>
                  </a:lnTo>
                  <a:lnTo>
                    <a:pt x="1748" y="1967"/>
                  </a:lnTo>
                  <a:lnTo>
                    <a:pt x="1633" y="1991"/>
                  </a:lnTo>
                  <a:lnTo>
                    <a:pt x="1523" y="2018"/>
                  </a:lnTo>
                  <a:lnTo>
                    <a:pt x="1419" y="2047"/>
                  </a:lnTo>
                  <a:lnTo>
                    <a:pt x="1367" y="2064"/>
                  </a:lnTo>
                  <a:lnTo>
                    <a:pt x="1317" y="2080"/>
                  </a:lnTo>
                  <a:lnTo>
                    <a:pt x="1269" y="2097"/>
                  </a:lnTo>
                  <a:lnTo>
                    <a:pt x="1222" y="2115"/>
                  </a:lnTo>
                  <a:lnTo>
                    <a:pt x="1174" y="2133"/>
                  </a:lnTo>
                  <a:lnTo>
                    <a:pt x="1129" y="2152"/>
                  </a:lnTo>
                  <a:lnTo>
                    <a:pt x="1084" y="2172"/>
                  </a:lnTo>
                  <a:lnTo>
                    <a:pt x="1041" y="2193"/>
                  </a:lnTo>
                  <a:lnTo>
                    <a:pt x="998" y="2214"/>
                  </a:lnTo>
                  <a:lnTo>
                    <a:pt x="956" y="2235"/>
                  </a:lnTo>
                  <a:lnTo>
                    <a:pt x="915" y="2257"/>
                  </a:lnTo>
                  <a:lnTo>
                    <a:pt x="874" y="2282"/>
                  </a:lnTo>
                  <a:lnTo>
                    <a:pt x="836" y="2306"/>
                  </a:lnTo>
                  <a:lnTo>
                    <a:pt x="797" y="2330"/>
                  </a:lnTo>
                  <a:lnTo>
                    <a:pt x="759" y="2354"/>
                  </a:lnTo>
                  <a:lnTo>
                    <a:pt x="722" y="2380"/>
                  </a:lnTo>
                  <a:lnTo>
                    <a:pt x="686" y="2407"/>
                  </a:lnTo>
                  <a:lnTo>
                    <a:pt x="651" y="2435"/>
                  </a:lnTo>
                  <a:lnTo>
                    <a:pt x="615" y="2462"/>
                  </a:lnTo>
                  <a:lnTo>
                    <a:pt x="582" y="2491"/>
                  </a:lnTo>
                  <a:lnTo>
                    <a:pt x="548" y="2520"/>
                  </a:lnTo>
                  <a:lnTo>
                    <a:pt x="515" y="2550"/>
                  </a:lnTo>
                  <a:lnTo>
                    <a:pt x="451" y="2613"/>
                  </a:lnTo>
                  <a:lnTo>
                    <a:pt x="389" y="2677"/>
                  </a:lnTo>
                  <a:lnTo>
                    <a:pt x="329" y="2745"/>
                  </a:lnTo>
                  <a:lnTo>
                    <a:pt x="271" y="2816"/>
                  </a:lnTo>
                  <a:lnTo>
                    <a:pt x="214" y="2889"/>
                  </a:lnTo>
                  <a:lnTo>
                    <a:pt x="158" y="2965"/>
                  </a:lnTo>
                  <a:lnTo>
                    <a:pt x="104" y="3044"/>
                  </a:lnTo>
                  <a:lnTo>
                    <a:pt x="51" y="3124"/>
                  </a:lnTo>
                  <a:lnTo>
                    <a:pt x="0" y="321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761969" name="Freeform 113"/>
            <p:cNvSpPr>
              <a:spLocks/>
            </p:cNvSpPr>
            <p:nvPr/>
          </p:nvSpPr>
          <p:spPr bwMode="auto">
            <a:xfrm>
              <a:off x="2023" y="453"/>
              <a:ext cx="4733" cy="1662"/>
            </a:xfrm>
            <a:custGeom>
              <a:avLst/>
              <a:gdLst/>
              <a:ahLst/>
              <a:cxnLst>
                <a:cxn ang="0">
                  <a:pos x="4733" y="0"/>
                </a:cxn>
                <a:cxn ang="0">
                  <a:pos x="4733" y="81"/>
                </a:cxn>
                <a:cxn ang="0">
                  <a:pos x="4729" y="173"/>
                </a:cxn>
                <a:cxn ang="0">
                  <a:pos x="4718" y="294"/>
                </a:cxn>
                <a:cxn ang="0">
                  <a:pos x="4699" y="436"/>
                </a:cxn>
                <a:cxn ang="0">
                  <a:pos x="4665" y="596"/>
                </a:cxn>
                <a:cxn ang="0">
                  <a:pos x="4631" y="724"/>
                </a:cxn>
                <a:cxn ang="0">
                  <a:pos x="4602" y="811"/>
                </a:cxn>
                <a:cxn ang="0">
                  <a:pos x="4568" y="898"/>
                </a:cxn>
                <a:cxn ang="0">
                  <a:pos x="4529" y="987"/>
                </a:cxn>
                <a:cxn ang="0">
                  <a:pos x="4486" y="1076"/>
                </a:cxn>
                <a:cxn ang="0">
                  <a:pos x="4436" y="1165"/>
                </a:cxn>
                <a:cxn ang="0">
                  <a:pos x="4381" y="1250"/>
                </a:cxn>
                <a:cxn ang="0">
                  <a:pos x="4317" y="1334"/>
                </a:cxn>
                <a:cxn ang="0">
                  <a:pos x="4247" y="1415"/>
                </a:cxn>
                <a:cxn ang="0">
                  <a:pos x="4171" y="1491"/>
                </a:cxn>
                <a:cxn ang="0">
                  <a:pos x="4086" y="1563"/>
                </a:cxn>
                <a:cxn ang="0">
                  <a:pos x="3993" y="1631"/>
                </a:cxn>
                <a:cxn ang="0">
                  <a:pos x="3893" y="1694"/>
                </a:cxn>
                <a:cxn ang="0">
                  <a:pos x="3784" y="1749"/>
                </a:cxn>
                <a:cxn ang="0">
                  <a:pos x="3664" y="1798"/>
                </a:cxn>
                <a:cxn ang="0">
                  <a:pos x="3537" y="1840"/>
                </a:cxn>
                <a:cxn ang="0">
                  <a:pos x="3398" y="1872"/>
                </a:cxn>
                <a:cxn ang="0">
                  <a:pos x="3249" y="1894"/>
                </a:cxn>
                <a:cxn ang="0">
                  <a:pos x="3091" y="1909"/>
                </a:cxn>
                <a:cxn ang="0">
                  <a:pos x="3008" y="1911"/>
                </a:cxn>
                <a:cxn ang="0">
                  <a:pos x="2681" y="1922"/>
                </a:cxn>
                <a:cxn ang="0">
                  <a:pos x="2380" y="1943"/>
                </a:cxn>
                <a:cxn ang="0">
                  <a:pos x="2102" y="1974"/>
                </a:cxn>
                <a:cxn ang="0">
                  <a:pos x="1848" y="2014"/>
                </a:cxn>
                <a:cxn ang="0">
                  <a:pos x="1615" y="2066"/>
                </a:cxn>
                <a:cxn ang="0">
                  <a:pos x="1401" y="2127"/>
                </a:cxn>
                <a:cxn ang="0">
                  <a:pos x="1301" y="2161"/>
                </a:cxn>
                <a:cxn ang="0">
                  <a:pos x="1205" y="2198"/>
                </a:cxn>
                <a:cxn ang="0">
                  <a:pos x="1114" y="2237"/>
                </a:cxn>
                <a:cxn ang="0">
                  <a:pos x="1026" y="2280"/>
                </a:cxn>
                <a:cxn ang="0">
                  <a:pos x="942" y="2324"/>
                </a:cxn>
                <a:cxn ang="0">
                  <a:pos x="861" y="2372"/>
                </a:cxn>
                <a:cxn ang="0">
                  <a:pos x="785" y="2422"/>
                </a:cxn>
                <a:cxn ang="0">
                  <a:pos x="711" y="2476"/>
                </a:cxn>
                <a:cxn ang="0">
                  <a:pos x="639" y="2531"/>
                </a:cxn>
                <a:cxn ang="0">
                  <a:pos x="571" y="2589"/>
                </a:cxn>
                <a:cxn ang="0">
                  <a:pos x="506" y="2650"/>
                </a:cxn>
                <a:cxn ang="0">
                  <a:pos x="382" y="2779"/>
                </a:cxn>
                <a:cxn ang="0">
                  <a:pos x="265" y="2921"/>
                </a:cxn>
                <a:cxn ang="0">
                  <a:pos x="156" y="3073"/>
                </a:cxn>
                <a:cxn ang="0">
                  <a:pos x="52" y="3236"/>
                </a:cxn>
              </a:cxnLst>
              <a:rect l="0" t="0" r="r" b="b"/>
              <a:pathLst>
                <a:path w="4733" h="3323">
                  <a:moveTo>
                    <a:pt x="4733" y="0"/>
                  </a:moveTo>
                  <a:lnTo>
                    <a:pt x="4733" y="0"/>
                  </a:lnTo>
                  <a:lnTo>
                    <a:pt x="4733" y="21"/>
                  </a:lnTo>
                  <a:lnTo>
                    <a:pt x="4733" y="81"/>
                  </a:lnTo>
                  <a:lnTo>
                    <a:pt x="4732" y="123"/>
                  </a:lnTo>
                  <a:lnTo>
                    <a:pt x="4729" y="173"/>
                  </a:lnTo>
                  <a:lnTo>
                    <a:pt x="4725" y="231"/>
                  </a:lnTo>
                  <a:lnTo>
                    <a:pt x="4718" y="294"/>
                  </a:lnTo>
                  <a:lnTo>
                    <a:pt x="4710" y="364"/>
                  </a:lnTo>
                  <a:lnTo>
                    <a:pt x="4699" y="436"/>
                  </a:lnTo>
                  <a:lnTo>
                    <a:pt x="4683" y="516"/>
                  </a:lnTo>
                  <a:lnTo>
                    <a:pt x="4665" y="596"/>
                  </a:lnTo>
                  <a:lnTo>
                    <a:pt x="4643" y="680"/>
                  </a:lnTo>
                  <a:lnTo>
                    <a:pt x="4631" y="724"/>
                  </a:lnTo>
                  <a:lnTo>
                    <a:pt x="4617" y="767"/>
                  </a:lnTo>
                  <a:lnTo>
                    <a:pt x="4602" y="811"/>
                  </a:lnTo>
                  <a:lnTo>
                    <a:pt x="4586" y="855"/>
                  </a:lnTo>
                  <a:lnTo>
                    <a:pt x="4568" y="898"/>
                  </a:lnTo>
                  <a:lnTo>
                    <a:pt x="4550" y="943"/>
                  </a:lnTo>
                  <a:lnTo>
                    <a:pt x="4529" y="987"/>
                  </a:lnTo>
                  <a:lnTo>
                    <a:pt x="4509" y="1032"/>
                  </a:lnTo>
                  <a:lnTo>
                    <a:pt x="4486" y="1076"/>
                  </a:lnTo>
                  <a:lnTo>
                    <a:pt x="4461" y="1119"/>
                  </a:lnTo>
                  <a:lnTo>
                    <a:pt x="4436" y="1165"/>
                  </a:lnTo>
                  <a:lnTo>
                    <a:pt x="4409" y="1207"/>
                  </a:lnTo>
                  <a:lnTo>
                    <a:pt x="4381" y="1250"/>
                  </a:lnTo>
                  <a:lnTo>
                    <a:pt x="4350" y="1292"/>
                  </a:lnTo>
                  <a:lnTo>
                    <a:pt x="4317" y="1334"/>
                  </a:lnTo>
                  <a:lnTo>
                    <a:pt x="4284" y="1375"/>
                  </a:lnTo>
                  <a:lnTo>
                    <a:pt x="4247" y="1415"/>
                  </a:lnTo>
                  <a:lnTo>
                    <a:pt x="4210" y="1454"/>
                  </a:lnTo>
                  <a:lnTo>
                    <a:pt x="4171" y="1491"/>
                  </a:lnTo>
                  <a:lnTo>
                    <a:pt x="4129" y="1528"/>
                  </a:lnTo>
                  <a:lnTo>
                    <a:pt x="4086" y="1563"/>
                  </a:lnTo>
                  <a:lnTo>
                    <a:pt x="4041" y="1599"/>
                  </a:lnTo>
                  <a:lnTo>
                    <a:pt x="3993" y="1631"/>
                  </a:lnTo>
                  <a:lnTo>
                    <a:pt x="3945" y="1664"/>
                  </a:lnTo>
                  <a:lnTo>
                    <a:pt x="3893" y="1694"/>
                  </a:lnTo>
                  <a:lnTo>
                    <a:pt x="3839" y="1723"/>
                  </a:lnTo>
                  <a:lnTo>
                    <a:pt x="3784" y="1749"/>
                  </a:lnTo>
                  <a:lnTo>
                    <a:pt x="3725" y="1775"/>
                  </a:lnTo>
                  <a:lnTo>
                    <a:pt x="3664" y="1798"/>
                  </a:lnTo>
                  <a:lnTo>
                    <a:pt x="3602" y="1820"/>
                  </a:lnTo>
                  <a:lnTo>
                    <a:pt x="3537" y="1840"/>
                  </a:lnTo>
                  <a:lnTo>
                    <a:pt x="3469" y="1856"/>
                  </a:lnTo>
                  <a:lnTo>
                    <a:pt x="3398" y="1872"/>
                  </a:lnTo>
                  <a:lnTo>
                    <a:pt x="3326" y="1885"/>
                  </a:lnTo>
                  <a:lnTo>
                    <a:pt x="3249" y="1894"/>
                  </a:lnTo>
                  <a:lnTo>
                    <a:pt x="3171" y="1903"/>
                  </a:lnTo>
                  <a:lnTo>
                    <a:pt x="3091" y="1909"/>
                  </a:lnTo>
                  <a:lnTo>
                    <a:pt x="3008" y="1911"/>
                  </a:lnTo>
                  <a:lnTo>
                    <a:pt x="3008" y="1911"/>
                  </a:lnTo>
                  <a:lnTo>
                    <a:pt x="2841" y="1915"/>
                  </a:lnTo>
                  <a:lnTo>
                    <a:pt x="2681" y="1922"/>
                  </a:lnTo>
                  <a:lnTo>
                    <a:pt x="2527" y="1932"/>
                  </a:lnTo>
                  <a:lnTo>
                    <a:pt x="2380" y="1943"/>
                  </a:lnTo>
                  <a:lnTo>
                    <a:pt x="2238" y="1957"/>
                  </a:lnTo>
                  <a:lnTo>
                    <a:pt x="2102" y="1974"/>
                  </a:lnTo>
                  <a:lnTo>
                    <a:pt x="1973" y="1993"/>
                  </a:lnTo>
                  <a:lnTo>
                    <a:pt x="1848" y="2014"/>
                  </a:lnTo>
                  <a:lnTo>
                    <a:pt x="1729" y="2038"/>
                  </a:lnTo>
                  <a:lnTo>
                    <a:pt x="1615" y="2066"/>
                  </a:lnTo>
                  <a:lnTo>
                    <a:pt x="1507" y="2095"/>
                  </a:lnTo>
                  <a:lnTo>
                    <a:pt x="1401" y="2127"/>
                  </a:lnTo>
                  <a:lnTo>
                    <a:pt x="1351" y="2143"/>
                  </a:lnTo>
                  <a:lnTo>
                    <a:pt x="1301" y="2161"/>
                  </a:lnTo>
                  <a:lnTo>
                    <a:pt x="1253" y="2179"/>
                  </a:lnTo>
                  <a:lnTo>
                    <a:pt x="1205" y="2198"/>
                  </a:lnTo>
                  <a:lnTo>
                    <a:pt x="1160" y="2217"/>
                  </a:lnTo>
                  <a:lnTo>
                    <a:pt x="1114" y="2237"/>
                  </a:lnTo>
                  <a:lnTo>
                    <a:pt x="1069" y="2258"/>
                  </a:lnTo>
                  <a:lnTo>
                    <a:pt x="1026" y="2280"/>
                  </a:lnTo>
                  <a:lnTo>
                    <a:pt x="983" y="2301"/>
                  </a:lnTo>
                  <a:lnTo>
                    <a:pt x="942" y="2324"/>
                  </a:lnTo>
                  <a:lnTo>
                    <a:pt x="901" y="2348"/>
                  </a:lnTo>
                  <a:lnTo>
                    <a:pt x="861" y="2372"/>
                  </a:lnTo>
                  <a:lnTo>
                    <a:pt x="822" y="2397"/>
                  </a:lnTo>
                  <a:lnTo>
                    <a:pt x="785" y="2422"/>
                  </a:lnTo>
                  <a:lnTo>
                    <a:pt x="747" y="2448"/>
                  </a:lnTo>
                  <a:lnTo>
                    <a:pt x="711" y="2476"/>
                  </a:lnTo>
                  <a:lnTo>
                    <a:pt x="675" y="2503"/>
                  </a:lnTo>
                  <a:lnTo>
                    <a:pt x="639" y="2531"/>
                  </a:lnTo>
                  <a:lnTo>
                    <a:pt x="606" y="2560"/>
                  </a:lnTo>
                  <a:lnTo>
                    <a:pt x="571" y="2589"/>
                  </a:lnTo>
                  <a:lnTo>
                    <a:pt x="538" y="2619"/>
                  </a:lnTo>
                  <a:lnTo>
                    <a:pt x="506" y="2650"/>
                  </a:lnTo>
                  <a:lnTo>
                    <a:pt x="442" y="2713"/>
                  </a:lnTo>
                  <a:lnTo>
                    <a:pt x="382" y="2779"/>
                  </a:lnTo>
                  <a:lnTo>
                    <a:pt x="322" y="2849"/>
                  </a:lnTo>
                  <a:lnTo>
                    <a:pt x="265" y="2921"/>
                  </a:lnTo>
                  <a:lnTo>
                    <a:pt x="210" y="2996"/>
                  </a:lnTo>
                  <a:lnTo>
                    <a:pt x="156" y="3073"/>
                  </a:lnTo>
                  <a:lnTo>
                    <a:pt x="103" y="3154"/>
                  </a:lnTo>
                  <a:lnTo>
                    <a:pt x="52" y="3236"/>
                  </a:lnTo>
                  <a:lnTo>
                    <a:pt x="0" y="3323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</p:grpSp>
      <p:sp>
        <p:nvSpPr>
          <p:cNvPr id="761970" name="Rectangle 114"/>
          <p:cNvSpPr>
            <a:spLocks noChangeArrowheads="1"/>
          </p:cNvSpPr>
          <p:nvPr/>
        </p:nvSpPr>
        <p:spPr bwMode="auto">
          <a:xfrm>
            <a:off x="4" y="1770063"/>
            <a:ext cx="10718800" cy="1689100"/>
          </a:xfrm>
          <a:prstGeom prst="rect">
            <a:avLst/>
          </a:prstGeom>
          <a:gradFill rotWithShape="1">
            <a:gsLst>
              <a:gs pos="0">
                <a:srgbClr val="00A8E4"/>
              </a:gs>
              <a:gs pos="100000">
                <a:srgbClr val="005078"/>
              </a:gs>
            </a:gsLst>
            <a:lin ang="5400000" scaled="1"/>
          </a:gradFill>
          <a:ln w="9525" algn="ctr">
            <a:noFill/>
            <a:miter lim="800000"/>
            <a:headEnd/>
            <a:tailEnd/>
          </a:ln>
          <a:effectLst/>
        </p:spPr>
        <p:txBody>
          <a:bodyPr wrap="none" lIns="90893" tIns="45454" rIns="90893" bIns="45454" anchor="ctr"/>
          <a:lstStyle/>
          <a:p>
            <a:endParaRPr lang="ko-KR" altLang="en-US"/>
          </a:p>
        </p:txBody>
      </p:sp>
      <p:pic>
        <p:nvPicPr>
          <p:cNvPr id="761971" name="Picture 115" descr="영문간지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xmlns=""/>
              </a:ext>
            </a:extLst>
          </a:blip>
          <a:srcRect/>
          <a:stretch>
            <a:fillRect/>
          </a:stretch>
        </p:blipFill>
        <p:spPr bwMode="auto">
          <a:xfrm>
            <a:off x="336550" y="200135"/>
            <a:ext cx="3311526" cy="2225675"/>
          </a:xfrm>
          <a:prstGeom prst="rect">
            <a:avLst/>
          </a:prstGeom>
          <a:noFill/>
        </p:spPr>
      </p:pic>
      <p:sp>
        <p:nvSpPr>
          <p:cNvPr id="761972" name="Rectangle 116" descr="좁은 수평선"/>
          <p:cNvSpPr>
            <a:spLocks noChangeArrowheads="1"/>
          </p:cNvSpPr>
          <p:nvPr/>
        </p:nvSpPr>
        <p:spPr bwMode="auto">
          <a:xfrm>
            <a:off x="0" y="-266701"/>
            <a:ext cx="10668000" cy="1181100"/>
          </a:xfrm>
          <a:prstGeom prst="rect">
            <a:avLst/>
          </a:prstGeom>
          <a:pattFill prst="narHorz">
            <a:fgClr>
              <a:schemeClr val="bg1">
                <a:alpha val="30000"/>
              </a:schemeClr>
            </a:fgClr>
            <a:bgClr>
              <a:schemeClr val="bg2">
                <a:alpha val="30000"/>
              </a:schemeClr>
            </a:bgClr>
          </a:pattFill>
          <a:ln w="9525">
            <a:noFill/>
            <a:miter lim="800000"/>
            <a:headEnd/>
            <a:tailEnd/>
          </a:ln>
          <a:effectLst/>
        </p:spPr>
        <p:txBody>
          <a:bodyPr wrap="none" lIns="90893" tIns="45454" rIns="90893" bIns="45454" anchor="ctr"/>
          <a:lstStyle/>
          <a:p>
            <a:endParaRPr lang="ko-KR" altLang="en-US"/>
          </a:p>
        </p:txBody>
      </p:sp>
      <p:sp>
        <p:nvSpPr>
          <p:cNvPr id="761973" name="Rectangle 117" descr="어두운 상향 대각선"/>
          <p:cNvSpPr>
            <a:spLocks noChangeArrowheads="1"/>
          </p:cNvSpPr>
          <p:nvPr/>
        </p:nvSpPr>
        <p:spPr bwMode="auto">
          <a:xfrm>
            <a:off x="-19049" y="3670356"/>
            <a:ext cx="10701338" cy="492125"/>
          </a:xfrm>
          <a:prstGeom prst="rect">
            <a:avLst/>
          </a:prstGeom>
          <a:pattFill prst="dkUpDiag">
            <a:fgClr>
              <a:schemeClr val="bg1">
                <a:alpha val="30000"/>
              </a:schemeClr>
            </a:fgClr>
            <a:bgClr>
              <a:schemeClr val="bg2">
                <a:alpha val="30000"/>
              </a:schemeClr>
            </a:bgClr>
          </a:pattFill>
          <a:ln w="9525">
            <a:noFill/>
            <a:miter lim="800000"/>
            <a:headEnd/>
            <a:tailEnd/>
          </a:ln>
          <a:effectLst/>
        </p:spPr>
        <p:txBody>
          <a:bodyPr wrap="none" lIns="90893" tIns="45454" rIns="90893" bIns="45454" anchor="ctr"/>
          <a:lstStyle/>
          <a:p>
            <a:endParaRPr lang="ko-KR" altLang="en-US"/>
          </a:p>
        </p:txBody>
      </p:sp>
      <p:sp>
        <p:nvSpPr>
          <p:cNvPr id="761974" name="Line 118"/>
          <p:cNvSpPr>
            <a:spLocks noChangeShapeType="1"/>
          </p:cNvSpPr>
          <p:nvPr/>
        </p:nvSpPr>
        <p:spPr bwMode="auto">
          <a:xfrm>
            <a:off x="39688" y="2566988"/>
            <a:ext cx="10668000" cy="0"/>
          </a:xfrm>
          <a:prstGeom prst="line">
            <a:avLst/>
          </a:prstGeom>
          <a:noFill/>
          <a:ln w="9525">
            <a:solidFill>
              <a:schemeClr val="tx1">
                <a:alpha val="30000"/>
              </a:schemeClr>
            </a:solidFill>
            <a:round/>
            <a:headEnd/>
            <a:tailEnd/>
          </a:ln>
          <a:effectLst/>
        </p:spPr>
        <p:txBody>
          <a:bodyPr lIns="90893" tIns="45454" rIns="90893" bIns="45454"/>
          <a:lstStyle/>
          <a:p>
            <a:endParaRPr lang="ko-KR" altLang="en-US"/>
          </a:p>
        </p:txBody>
      </p:sp>
      <p:sp>
        <p:nvSpPr>
          <p:cNvPr id="761975" name="Line 119"/>
          <p:cNvSpPr>
            <a:spLocks noChangeShapeType="1"/>
          </p:cNvSpPr>
          <p:nvPr/>
        </p:nvSpPr>
        <p:spPr bwMode="auto">
          <a:xfrm>
            <a:off x="19051" y="2584450"/>
            <a:ext cx="10668000" cy="0"/>
          </a:xfrm>
          <a:prstGeom prst="line">
            <a:avLst/>
          </a:prstGeom>
          <a:noFill/>
          <a:ln w="9525">
            <a:solidFill>
              <a:srgbClr val="F8F8F8">
                <a:alpha val="60001"/>
              </a:srgbClr>
            </a:solidFill>
            <a:round/>
            <a:headEnd/>
            <a:tailEnd/>
          </a:ln>
          <a:effectLst/>
        </p:spPr>
        <p:txBody>
          <a:bodyPr lIns="90893" tIns="45454" rIns="90893" bIns="45454"/>
          <a:lstStyle/>
          <a:p>
            <a:endParaRPr lang="ko-KR" altLang="en-US"/>
          </a:p>
        </p:txBody>
      </p:sp>
      <p:grpSp>
        <p:nvGrpSpPr>
          <p:cNvPr id="761976" name="Group 120"/>
          <p:cNvGrpSpPr>
            <a:grpSpLocks/>
          </p:cNvGrpSpPr>
          <p:nvPr/>
        </p:nvGrpSpPr>
        <p:grpSpPr bwMode="auto">
          <a:xfrm>
            <a:off x="0" y="3440223"/>
            <a:ext cx="10668000" cy="249237"/>
            <a:chOff x="0" y="3489"/>
            <a:chExt cx="5760" cy="145"/>
          </a:xfrm>
        </p:grpSpPr>
        <p:sp>
          <p:nvSpPr>
            <p:cNvPr id="761977" name="Rectangle 121"/>
            <p:cNvSpPr>
              <a:spLocks noChangeArrowheads="1"/>
            </p:cNvSpPr>
            <p:nvPr/>
          </p:nvSpPr>
          <p:spPr bwMode="auto">
            <a:xfrm>
              <a:off x="0" y="3496"/>
              <a:ext cx="2880" cy="138"/>
            </a:xfrm>
            <a:prstGeom prst="rect">
              <a:avLst/>
            </a:prstGeom>
            <a:solidFill>
              <a:schemeClr val="tx1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761978" name="AutoShape 122"/>
            <p:cNvSpPr>
              <a:spLocks noChangeArrowheads="1"/>
            </p:cNvSpPr>
            <p:nvPr/>
          </p:nvSpPr>
          <p:spPr bwMode="auto">
            <a:xfrm flipH="1">
              <a:off x="0" y="3495"/>
              <a:ext cx="95" cy="137"/>
            </a:xfrm>
            <a:prstGeom prst="rtTriangle">
              <a:avLst/>
            </a:prstGeom>
            <a:solidFill>
              <a:srgbClr val="D2F1D1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761979" name="AutoShape 123"/>
            <p:cNvSpPr>
              <a:spLocks noChangeArrowheads="1"/>
            </p:cNvSpPr>
            <p:nvPr/>
          </p:nvSpPr>
          <p:spPr bwMode="auto">
            <a:xfrm flipH="1">
              <a:off x="95" y="3495"/>
              <a:ext cx="95" cy="137"/>
            </a:xfrm>
            <a:prstGeom prst="rtTriangle">
              <a:avLst/>
            </a:prstGeom>
            <a:solidFill>
              <a:srgbClr val="9FE19D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761980" name="AutoShape 124"/>
            <p:cNvSpPr>
              <a:spLocks noChangeArrowheads="1"/>
            </p:cNvSpPr>
            <p:nvPr/>
          </p:nvSpPr>
          <p:spPr bwMode="auto">
            <a:xfrm flipH="1">
              <a:off x="189" y="3495"/>
              <a:ext cx="95" cy="137"/>
            </a:xfrm>
            <a:prstGeom prst="rtTriangle">
              <a:avLst/>
            </a:prstGeom>
            <a:solidFill>
              <a:srgbClr val="AED0B5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761981" name="AutoShape 125"/>
            <p:cNvSpPr>
              <a:spLocks noChangeArrowheads="1"/>
            </p:cNvSpPr>
            <p:nvPr/>
          </p:nvSpPr>
          <p:spPr bwMode="auto">
            <a:xfrm flipH="1">
              <a:off x="285" y="3495"/>
              <a:ext cx="95" cy="137"/>
            </a:xfrm>
            <a:prstGeom prst="rtTriangle">
              <a:avLst/>
            </a:prstGeom>
            <a:solidFill>
              <a:srgbClr val="92C09C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761982" name="AutoShape 126"/>
            <p:cNvSpPr>
              <a:spLocks noChangeArrowheads="1"/>
            </p:cNvSpPr>
            <p:nvPr/>
          </p:nvSpPr>
          <p:spPr bwMode="auto">
            <a:xfrm flipH="1">
              <a:off x="381" y="3495"/>
              <a:ext cx="95" cy="137"/>
            </a:xfrm>
            <a:prstGeom prst="rtTriangle">
              <a:avLst/>
            </a:prstGeom>
            <a:solidFill>
              <a:srgbClr val="64A672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761983" name="AutoShape 127"/>
            <p:cNvSpPr>
              <a:spLocks noChangeArrowheads="1"/>
            </p:cNvSpPr>
            <p:nvPr/>
          </p:nvSpPr>
          <p:spPr bwMode="auto">
            <a:xfrm flipH="1">
              <a:off x="477" y="3495"/>
              <a:ext cx="95" cy="137"/>
            </a:xfrm>
            <a:prstGeom prst="rtTriangle">
              <a:avLst/>
            </a:prstGeom>
            <a:solidFill>
              <a:srgbClr val="53916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761984" name="AutoShape 128"/>
            <p:cNvSpPr>
              <a:spLocks noChangeArrowheads="1"/>
            </p:cNvSpPr>
            <p:nvPr/>
          </p:nvSpPr>
          <p:spPr bwMode="auto">
            <a:xfrm flipH="1">
              <a:off x="574" y="3495"/>
              <a:ext cx="94" cy="137"/>
            </a:xfrm>
            <a:prstGeom prst="rtTriangle">
              <a:avLst/>
            </a:prstGeom>
            <a:solidFill>
              <a:srgbClr val="3D6B47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761985" name="AutoShape 129"/>
            <p:cNvSpPr>
              <a:spLocks noChangeArrowheads="1"/>
            </p:cNvSpPr>
            <p:nvPr/>
          </p:nvSpPr>
          <p:spPr bwMode="auto">
            <a:xfrm flipH="1">
              <a:off x="670" y="3495"/>
              <a:ext cx="95" cy="137"/>
            </a:xfrm>
            <a:prstGeom prst="rtTriangle">
              <a:avLst/>
            </a:prstGeom>
            <a:solidFill>
              <a:srgbClr val="0F3C3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761986" name="AutoShape 130"/>
            <p:cNvSpPr>
              <a:spLocks noChangeArrowheads="1"/>
            </p:cNvSpPr>
            <p:nvPr/>
          </p:nvSpPr>
          <p:spPr bwMode="auto">
            <a:xfrm flipH="1">
              <a:off x="766" y="3495"/>
              <a:ext cx="95" cy="137"/>
            </a:xfrm>
            <a:prstGeom prst="rtTriangle">
              <a:avLst/>
            </a:prstGeom>
            <a:solidFill>
              <a:srgbClr val="134B4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761987" name="AutoShape 131"/>
            <p:cNvSpPr>
              <a:spLocks noChangeArrowheads="1"/>
            </p:cNvSpPr>
            <p:nvPr/>
          </p:nvSpPr>
          <p:spPr bwMode="auto">
            <a:xfrm flipH="1">
              <a:off x="862" y="3495"/>
              <a:ext cx="95" cy="137"/>
            </a:xfrm>
            <a:prstGeom prst="rtTriangle">
              <a:avLst/>
            </a:prstGeom>
            <a:solidFill>
              <a:srgbClr val="1D7279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761988" name="AutoShape 132"/>
            <p:cNvSpPr>
              <a:spLocks noChangeArrowheads="1"/>
            </p:cNvSpPr>
            <p:nvPr/>
          </p:nvSpPr>
          <p:spPr bwMode="auto">
            <a:xfrm flipH="1">
              <a:off x="958" y="3495"/>
              <a:ext cx="95" cy="137"/>
            </a:xfrm>
            <a:prstGeom prst="rtTriangle">
              <a:avLst/>
            </a:prstGeom>
            <a:solidFill>
              <a:srgbClr val="2AA3AC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761989" name="AutoShape 133"/>
            <p:cNvSpPr>
              <a:spLocks noChangeArrowheads="1"/>
            </p:cNvSpPr>
            <p:nvPr/>
          </p:nvSpPr>
          <p:spPr bwMode="auto">
            <a:xfrm flipH="1">
              <a:off x="1055" y="3495"/>
              <a:ext cx="94" cy="137"/>
            </a:xfrm>
            <a:prstGeom prst="rtTriangle">
              <a:avLst/>
            </a:prstGeom>
            <a:solidFill>
              <a:srgbClr val="41C7D1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761990" name="AutoShape 134"/>
            <p:cNvSpPr>
              <a:spLocks noChangeArrowheads="1"/>
            </p:cNvSpPr>
            <p:nvPr/>
          </p:nvSpPr>
          <p:spPr bwMode="auto">
            <a:xfrm flipH="1">
              <a:off x="1151" y="3495"/>
              <a:ext cx="95" cy="137"/>
            </a:xfrm>
            <a:prstGeom prst="rtTriangle">
              <a:avLst/>
            </a:prstGeom>
            <a:solidFill>
              <a:srgbClr val="68D2DA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761991" name="AutoShape 135"/>
            <p:cNvSpPr>
              <a:spLocks noChangeArrowheads="1"/>
            </p:cNvSpPr>
            <p:nvPr/>
          </p:nvSpPr>
          <p:spPr bwMode="auto">
            <a:xfrm flipH="1">
              <a:off x="1246" y="3495"/>
              <a:ext cx="94" cy="137"/>
            </a:xfrm>
            <a:prstGeom prst="rtTriangle">
              <a:avLst/>
            </a:prstGeom>
            <a:solidFill>
              <a:srgbClr val="43FFF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761992" name="AutoShape 136"/>
            <p:cNvSpPr>
              <a:spLocks noChangeArrowheads="1"/>
            </p:cNvSpPr>
            <p:nvPr/>
          </p:nvSpPr>
          <p:spPr bwMode="auto">
            <a:xfrm flipH="1">
              <a:off x="1340" y="3495"/>
              <a:ext cx="95" cy="137"/>
            </a:xfrm>
            <a:prstGeom prst="rtTriangle">
              <a:avLst/>
            </a:prstGeom>
            <a:solidFill>
              <a:srgbClr val="A1FFF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761993" name="AutoShape 137"/>
            <p:cNvSpPr>
              <a:spLocks noChangeArrowheads="1"/>
            </p:cNvSpPr>
            <p:nvPr/>
          </p:nvSpPr>
          <p:spPr bwMode="auto">
            <a:xfrm flipH="1">
              <a:off x="1434" y="3495"/>
              <a:ext cx="95" cy="137"/>
            </a:xfrm>
            <a:prstGeom prst="rtTriangle">
              <a:avLst/>
            </a:prstGeom>
            <a:solidFill>
              <a:srgbClr val="CCFFF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761994" name="AutoShape 138"/>
            <p:cNvSpPr>
              <a:spLocks noChangeArrowheads="1"/>
            </p:cNvSpPr>
            <p:nvPr/>
          </p:nvSpPr>
          <p:spPr bwMode="auto">
            <a:xfrm flipH="1">
              <a:off x="1530" y="3495"/>
              <a:ext cx="95" cy="137"/>
            </a:xfrm>
            <a:prstGeom prst="rtTriangle">
              <a:avLst/>
            </a:prstGeom>
            <a:solidFill>
              <a:srgbClr val="FFD5D5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761995" name="AutoShape 139"/>
            <p:cNvSpPr>
              <a:spLocks noChangeArrowheads="1"/>
            </p:cNvSpPr>
            <p:nvPr/>
          </p:nvSpPr>
          <p:spPr bwMode="auto">
            <a:xfrm flipH="1">
              <a:off x="1626" y="3495"/>
              <a:ext cx="96" cy="137"/>
            </a:xfrm>
            <a:prstGeom prst="rtTriangle">
              <a:avLst/>
            </a:prstGeom>
            <a:solidFill>
              <a:srgbClr val="FFA5A5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761996" name="AutoShape 140"/>
            <p:cNvSpPr>
              <a:spLocks noChangeArrowheads="1"/>
            </p:cNvSpPr>
            <p:nvPr/>
          </p:nvSpPr>
          <p:spPr bwMode="auto">
            <a:xfrm flipH="1">
              <a:off x="1723" y="3495"/>
              <a:ext cx="94" cy="137"/>
            </a:xfrm>
            <a:prstGeom prst="rtTriangle">
              <a:avLst/>
            </a:prstGeom>
            <a:solidFill>
              <a:srgbClr val="FF8787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761997" name="AutoShape 141"/>
            <p:cNvSpPr>
              <a:spLocks noChangeArrowheads="1"/>
            </p:cNvSpPr>
            <p:nvPr/>
          </p:nvSpPr>
          <p:spPr bwMode="auto">
            <a:xfrm flipH="1">
              <a:off x="1819" y="3495"/>
              <a:ext cx="95" cy="137"/>
            </a:xfrm>
            <a:prstGeom prst="rtTriangle">
              <a:avLst/>
            </a:prstGeom>
            <a:solidFill>
              <a:srgbClr val="FF4B4B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761998" name="AutoShape 142"/>
            <p:cNvSpPr>
              <a:spLocks noChangeArrowheads="1"/>
            </p:cNvSpPr>
            <p:nvPr/>
          </p:nvSpPr>
          <p:spPr bwMode="auto">
            <a:xfrm flipH="1">
              <a:off x="1915" y="3495"/>
              <a:ext cx="95" cy="137"/>
            </a:xfrm>
            <a:prstGeom prst="rtTriangle">
              <a:avLst/>
            </a:prstGeom>
            <a:solidFill>
              <a:srgbClr val="FF0B0B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761999" name="AutoShape 143"/>
            <p:cNvSpPr>
              <a:spLocks noChangeArrowheads="1"/>
            </p:cNvSpPr>
            <p:nvPr/>
          </p:nvSpPr>
          <p:spPr bwMode="auto">
            <a:xfrm flipH="1">
              <a:off x="2011" y="3495"/>
              <a:ext cx="95" cy="137"/>
            </a:xfrm>
            <a:prstGeom prst="rtTriangle">
              <a:avLst/>
            </a:prstGeom>
            <a:solidFill>
              <a:srgbClr val="D6000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762000" name="AutoShape 144"/>
            <p:cNvSpPr>
              <a:spLocks noChangeArrowheads="1"/>
            </p:cNvSpPr>
            <p:nvPr/>
          </p:nvSpPr>
          <p:spPr bwMode="auto">
            <a:xfrm flipH="1">
              <a:off x="2107" y="3495"/>
              <a:ext cx="96" cy="137"/>
            </a:xfrm>
            <a:prstGeom prst="rtTriangle">
              <a:avLst/>
            </a:prstGeom>
            <a:solidFill>
              <a:srgbClr val="A2000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762001" name="AutoShape 145"/>
            <p:cNvSpPr>
              <a:spLocks noChangeArrowheads="1"/>
            </p:cNvSpPr>
            <p:nvPr/>
          </p:nvSpPr>
          <p:spPr bwMode="auto">
            <a:xfrm flipH="1">
              <a:off x="2204" y="3495"/>
              <a:ext cx="94" cy="137"/>
            </a:xfrm>
            <a:prstGeom prst="rtTriangle">
              <a:avLst/>
            </a:prstGeom>
            <a:solidFill>
              <a:srgbClr val="70000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762002" name="AutoShape 146"/>
            <p:cNvSpPr>
              <a:spLocks noChangeArrowheads="1"/>
            </p:cNvSpPr>
            <p:nvPr/>
          </p:nvSpPr>
          <p:spPr bwMode="auto">
            <a:xfrm flipH="1">
              <a:off x="2300" y="3495"/>
              <a:ext cx="95" cy="137"/>
            </a:xfrm>
            <a:prstGeom prst="rtTriangle">
              <a:avLst/>
            </a:prstGeom>
            <a:solidFill>
              <a:srgbClr val="5E000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762003" name="AutoShape 147"/>
            <p:cNvSpPr>
              <a:spLocks noChangeArrowheads="1"/>
            </p:cNvSpPr>
            <p:nvPr/>
          </p:nvSpPr>
          <p:spPr bwMode="auto">
            <a:xfrm flipH="1">
              <a:off x="2396" y="3495"/>
              <a:ext cx="95" cy="137"/>
            </a:xfrm>
            <a:prstGeom prst="rtTriangle">
              <a:avLst/>
            </a:prstGeom>
            <a:solidFill>
              <a:srgbClr val="5D3B8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762004" name="AutoShape 148"/>
            <p:cNvSpPr>
              <a:spLocks noChangeArrowheads="1"/>
            </p:cNvSpPr>
            <p:nvPr/>
          </p:nvSpPr>
          <p:spPr bwMode="auto">
            <a:xfrm flipH="1">
              <a:off x="2497" y="3496"/>
              <a:ext cx="95" cy="138"/>
            </a:xfrm>
            <a:prstGeom prst="rtTriangle">
              <a:avLst/>
            </a:prstGeom>
            <a:solidFill>
              <a:srgbClr val="7248B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762005" name="AutoShape 149"/>
            <p:cNvSpPr>
              <a:spLocks noChangeArrowheads="1"/>
            </p:cNvSpPr>
            <p:nvPr/>
          </p:nvSpPr>
          <p:spPr bwMode="auto">
            <a:xfrm flipH="1">
              <a:off x="2593" y="3496"/>
              <a:ext cx="95" cy="138"/>
            </a:xfrm>
            <a:prstGeom prst="rtTriangle">
              <a:avLst/>
            </a:prstGeom>
            <a:solidFill>
              <a:srgbClr val="8B67C1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762006" name="AutoShape 150"/>
            <p:cNvSpPr>
              <a:spLocks noChangeArrowheads="1"/>
            </p:cNvSpPr>
            <p:nvPr/>
          </p:nvSpPr>
          <p:spPr bwMode="auto">
            <a:xfrm flipH="1">
              <a:off x="2689" y="3496"/>
              <a:ext cx="95" cy="138"/>
            </a:xfrm>
            <a:prstGeom prst="rtTriangle">
              <a:avLst/>
            </a:prstGeom>
            <a:solidFill>
              <a:srgbClr val="BCA7DB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762007" name="AutoShape 151"/>
            <p:cNvSpPr>
              <a:spLocks noChangeArrowheads="1"/>
            </p:cNvSpPr>
            <p:nvPr/>
          </p:nvSpPr>
          <p:spPr bwMode="auto">
            <a:xfrm flipH="1">
              <a:off x="2785" y="3496"/>
              <a:ext cx="95" cy="138"/>
            </a:xfrm>
            <a:prstGeom prst="rtTriangle">
              <a:avLst/>
            </a:prstGeom>
            <a:solidFill>
              <a:srgbClr val="CAB9E3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762008" name="Rectangle 152"/>
            <p:cNvSpPr>
              <a:spLocks noChangeArrowheads="1"/>
            </p:cNvSpPr>
            <p:nvPr/>
          </p:nvSpPr>
          <p:spPr bwMode="auto">
            <a:xfrm>
              <a:off x="2880" y="3491"/>
              <a:ext cx="2880" cy="137"/>
            </a:xfrm>
            <a:prstGeom prst="rect">
              <a:avLst/>
            </a:prstGeom>
            <a:solidFill>
              <a:schemeClr val="tx1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762009" name="AutoShape 153"/>
            <p:cNvSpPr>
              <a:spLocks noChangeArrowheads="1"/>
            </p:cNvSpPr>
            <p:nvPr/>
          </p:nvSpPr>
          <p:spPr bwMode="auto">
            <a:xfrm flipH="1">
              <a:off x="2880" y="3489"/>
              <a:ext cx="95" cy="138"/>
            </a:xfrm>
            <a:prstGeom prst="rtTriangle">
              <a:avLst/>
            </a:prstGeom>
            <a:solidFill>
              <a:srgbClr val="D2F1D1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762010" name="AutoShape 154"/>
            <p:cNvSpPr>
              <a:spLocks noChangeArrowheads="1"/>
            </p:cNvSpPr>
            <p:nvPr/>
          </p:nvSpPr>
          <p:spPr bwMode="auto">
            <a:xfrm flipH="1">
              <a:off x="2975" y="3489"/>
              <a:ext cx="95" cy="138"/>
            </a:xfrm>
            <a:prstGeom prst="rtTriangle">
              <a:avLst/>
            </a:prstGeom>
            <a:solidFill>
              <a:srgbClr val="9FE19D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762011" name="AutoShape 155"/>
            <p:cNvSpPr>
              <a:spLocks noChangeArrowheads="1"/>
            </p:cNvSpPr>
            <p:nvPr/>
          </p:nvSpPr>
          <p:spPr bwMode="auto">
            <a:xfrm flipH="1">
              <a:off x="3069" y="3489"/>
              <a:ext cx="95" cy="138"/>
            </a:xfrm>
            <a:prstGeom prst="rtTriangle">
              <a:avLst/>
            </a:prstGeom>
            <a:solidFill>
              <a:srgbClr val="AED0B5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762012" name="AutoShape 156"/>
            <p:cNvSpPr>
              <a:spLocks noChangeArrowheads="1"/>
            </p:cNvSpPr>
            <p:nvPr/>
          </p:nvSpPr>
          <p:spPr bwMode="auto">
            <a:xfrm flipH="1">
              <a:off x="3165" y="3489"/>
              <a:ext cx="95" cy="138"/>
            </a:xfrm>
            <a:prstGeom prst="rtTriangle">
              <a:avLst/>
            </a:prstGeom>
            <a:solidFill>
              <a:srgbClr val="92C09C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762013" name="AutoShape 157"/>
            <p:cNvSpPr>
              <a:spLocks noChangeArrowheads="1"/>
            </p:cNvSpPr>
            <p:nvPr/>
          </p:nvSpPr>
          <p:spPr bwMode="auto">
            <a:xfrm flipH="1">
              <a:off x="3261" y="3489"/>
              <a:ext cx="95" cy="138"/>
            </a:xfrm>
            <a:prstGeom prst="rtTriangle">
              <a:avLst/>
            </a:prstGeom>
            <a:solidFill>
              <a:srgbClr val="64A672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762014" name="AutoShape 158"/>
            <p:cNvSpPr>
              <a:spLocks noChangeArrowheads="1"/>
            </p:cNvSpPr>
            <p:nvPr/>
          </p:nvSpPr>
          <p:spPr bwMode="auto">
            <a:xfrm flipH="1">
              <a:off x="3357" y="3489"/>
              <a:ext cx="95" cy="138"/>
            </a:xfrm>
            <a:prstGeom prst="rtTriangle">
              <a:avLst/>
            </a:prstGeom>
            <a:solidFill>
              <a:srgbClr val="53916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762015" name="AutoShape 159"/>
            <p:cNvSpPr>
              <a:spLocks noChangeArrowheads="1"/>
            </p:cNvSpPr>
            <p:nvPr/>
          </p:nvSpPr>
          <p:spPr bwMode="auto">
            <a:xfrm flipH="1">
              <a:off x="3454" y="3489"/>
              <a:ext cx="94" cy="138"/>
            </a:xfrm>
            <a:prstGeom prst="rtTriangle">
              <a:avLst/>
            </a:prstGeom>
            <a:solidFill>
              <a:srgbClr val="3D6B47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762016" name="AutoShape 160"/>
            <p:cNvSpPr>
              <a:spLocks noChangeArrowheads="1"/>
            </p:cNvSpPr>
            <p:nvPr/>
          </p:nvSpPr>
          <p:spPr bwMode="auto">
            <a:xfrm flipH="1">
              <a:off x="3550" y="3489"/>
              <a:ext cx="95" cy="138"/>
            </a:xfrm>
            <a:prstGeom prst="rtTriangle">
              <a:avLst/>
            </a:prstGeom>
            <a:solidFill>
              <a:srgbClr val="0F3C3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762017" name="AutoShape 161"/>
            <p:cNvSpPr>
              <a:spLocks noChangeArrowheads="1"/>
            </p:cNvSpPr>
            <p:nvPr/>
          </p:nvSpPr>
          <p:spPr bwMode="auto">
            <a:xfrm flipH="1">
              <a:off x="3646" y="3489"/>
              <a:ext cx="95" cy="138"/>
            </a:xfrm>
            <a:prstGeom prst="rtTriangle">
              <a:avLst/>
            </a:prstGeom>
            <a:solidFill>
              <a:srgbClr val="134B4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762018" name="AutoShape 162"/>
            <p:cNvSpPr>
              <a:spLocks noChangeArrowheads="1"/>
            </p:cNvSpPr>
            <p:nvPr/>
          </p:nvSpPr>
          <p:spPr bwMode="auto">
            <a:xfrm flipH="1">
              <a:off x="3742" y="3489"/>
              <a:ext cx="95" cy="138"/>
            </a:xfrm>
            <a:prstGeom prst="rtTriangle">
              <a:avLst/>
            </a:prstGeom>
            <a:solidFill>
              <a:srgbClr val="1D7279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762019" name="AutoShape 163"/>
            <p:cNvSpPr>
              <a:spLocks noChangeArrowheads="1"/>
            </p:cNvSpPr>
            <p:nvPr/>
          </p:nvSpPr>
          <p:spPr bwMode="auto">
            <a:xfrm flipH="1">
              <a:off x="3838" y="3489"/>
              <a:ext cx="95" cy="138"/>
            </a:xfrm>
            <a:prstGeom prst="rtTriangle">
              <a:avLst/>
            </a:prstGeom>
            <a:solidFill>
              <a:srgbClr val="2AA3AC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762020" name="AutoShape 164"/>
            <p:cNvSpPr>
              <a:spLocks noChangeArrowheads="1"/>
            </p:cNvSpPr>
            <p:nvPr/>
          </p:nvSpPr>
          <p:spPr bwMode="auto">
            <a:xfrm flipH="1">
              <a:off x="3935" y="3489"/>
              <a:ext cx="94" cy="138"/>
            </a:xfrm>
            <a:prstGeom prst="rtTriangle">
              <a:avLst/>
            </a:prstGeom>
            <a:solidFill>
              <a:srgbClr val="41C7D1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762021" name="AutoShape 165"/>
            <p:cNvSpPr>
              <a:spLocks noChangeArrowheads="1"/>
            </p:cNvSpPr>
            <p:nvPr/>
          </p:nvSpPr>
          <p:spPr bwMode="auto">
            <a:xfrm flipH="1">
              <a:off x="4031" y="3489"/>
              <a:ext cx="95" cy="138"/>
            </a:xfrm>
            <a:prstGeom prst="rtTriangle">
              <a:avLst/>
            </a:prstGeom>
            <a:solidFill>
              <a:srgbClr val="68D2DA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762022" name="AutoShape 166"/>
            <p:cNvSpPr>
              <a:spLocks noChangeArrowheads="1"/>
            </p:cNvSpPr>
            <p:nvPr/>
          </p:nvSpPr>
          <p:spPr bwMode="auto">
            <a:xfrm flipH="1">
              <a:off x="4126" y="3489"/>
              <a:ext cx="94" cy="138"/>
            </a:xfrm>
            <a:prstGeom prst="rtTriangle">
              <a:avLst/>
            </a:prstGeom>
            <a:solidFill>
              <a:srgbClr val="43FFF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762023" name="AutoShape 167"/>
            <p:cNvSpPr>
              <a:spLocks noChangeArrowheads="1"/>
            </p:cNvSpPr>
            <p:nvPr/>
          </p:nvSpPr>
          <p:spPr bwMode="auto">
            <a:xfrm flipH="1">
              <a:off x="4220" y="3489"/>
              <a:ext cx="95" cy="138"/>
            </a:xfrm>
            <a:prstGeom prst="rtTriangle">
              <a:avLst/>
            </a:prstGeom>
            <a:solidFill>
              <a:srgbClr val="A1FFF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762024" name="AutoShape 168"/>
            <p:cNvSpPr>
              <a:spLocks noChangeArrowheads="1"/>
            </p:cNvSpPr>
            <p:nvPr/>
          </p:nvSpPr>
          <p:spPr bwMode="auto">
            <a:xfrm flipH="1">
              <a:off x="4314" y="3489"/>
              <a:ext cx="95" cy="138"/>
            </a:xfrm>
            <a:prstGeom prst="rtTriangle">
              <a:avLst/>
            </a:prstGeom>
            <a:solidFill>
              <a:srgbClr val="CCFFF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762025" name="AutoShape 169"/>
            <p:cNvSpPr>
              <a:spLocks noChangeArrowheads="1"/>
            </p:cNvSpPr>
            <p:nvPr/>
          </p:nvSpPr>
          <p:spPr bwMode="auto">
            <a:xfrm flipH="1">
              <a:off x="4410" y="3489"/>
              <a:ext cx="95" cy="138"/>
            </a:xfrm>
            <a:prstGeom prst="rtTriangle">
              <a:avLst/>
            </a:prstGeom>
            <a:solidFill>
              <a:srgbClr val="FFD5D5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762026" name="AutoShape 170"/>
            <p:cNvSpPr>
              <a:spLocks noChangeArrowheads="1"/>
            </p:cNvSpPr>
            <p:nvPr/>
          </p:nvSpPr>
          <p:spPr bwMode="auto">
            <a:xfrm flipH="1">
              <a:off x="4506" y="3489"/>
              <a:ext cx="96" cy="138"/>
            </a:xfrm>
            <a:prstGeom prst="rtTriangle">
              <a:avLst/>
            </a:prstGeom>
            <a:solidFill>
              <a:srgbClr val="FFA5A5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762027" name="AutoShape 171"/>
            <p:cNvSpPr>
              <a:spLocks noChangeArrowheads="1"/>
            </p:cNvSpPr>
            <p:nvPr/>
          </p:nvSpPr>
          <p:spPr bwMode="auto">
            <a:xfrm flipH="1">
              <a:off x="4603" y="3489"/>
              <a:ext cx="94" cy="138"/>
            </a:xfrm>
            <a:prstGeom prst="rtTriangle">
              <a:avLst/>
            </a:prstGeom>
            <a:solidFill>
              <a:srgbClr val="FF8787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762028" name="AutoShape 172"/>
            <p:cNvSpPr>
              <a:spLocks noChangeArrowheads="1"/>
            </p:cNvSpPr>
            <p:nvPr/>
          </p:nvSpPr>
          <p:spPr bwMode="auto">
            <a:xfrm flipH="1">
              <a:off x="4699" y="3489"/>
              <a:ext cx="95" cy="138"/>
            </a:xfrm>
            <a:prstGeom prst="rtTriangle">
              <a:avLst/>
            </a:prstGeom>
            <a:solidFill>
              <a:srgbClr val="FF4B4B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762029" name="AutoShape 173"/>
            <p:cNvSpPr>
              <a:spLocks noChangeArrowheads="1"/>
            </p:cNvSpPr>
            <p:nvPr/>
          </p:nvSpPr>
          <p:spPr bwMode="auto">
            <a:xfrm flipH="1">
              <a:off x="4795" y="3489"/>
              <a:ext cx="95" cy="138"/>
            </a:xfrm>
            <a:prstGeom prst="rtTriangle">
              <a:avLst/>
            </a:prstGeom>
            <a:solidFill>
              <a:srgbClr val="FF0B0B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762030" name="AutoShape 174"/>
            <p:cNvSpPr>
              <a:spLocks noChangeArrowheads="1"/>
            </p:cNvSpPr>
            <p:nvPr/>
          </p:nvSpPr>
          <p:spPr bwMode="auto">
            <a:xfrm flipH="1">
              <a:off x="4891" y="3489"/>
              <a:ext cx="95" cy="138"/>
            </a:xfrm>
            <a:prstGeom prst="rtTriangle">
              <a:avLst/>
            </a:prstGeom>
            <a:solidFill>
              <a:srgbClr val="D6000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762031" name="AutoShape 175"/>
            <p:cNvSpPr>
              <a:spLocks noChangeArrowheads="1"/>
            </p:cNvSpPr>
            <p:nvPr/>
          </p:nvSpPr>
          <p:spPr bwMode="auto">
            <a:xfrm flipH="1">
              <a:off x="4987" y="3489"/>
              <a:ext cx="96" cy="138"/>
            </a:xfrm>
            <a:prstGeom prst="rtTriangle">
              <a:avLst/>
            </a:prstGeom>
            <a:solidFill>
              <a:srgbClr val="A2000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762032" name="AutoShape 176"/>
            <p:cNvSpPr>
              <a:spLocks noChangeArrowheads="1"/>
            </p:cNvSpPr>
            <p:nvPr/>
          </p:nvSpPr>
          <p:spPr bwMode="auto">
            <a:xfrm flipH="1">
              <a:off x="5084" y="3489"/>
              <a:ext cx="94" cy="138"/>
            </a:xfrm>
            <a:prstGeom prst="rtTriangle">
              <a:avLst/>
            </a:prstGeom>
            <a:solidFill>
              <a:srgbClr val="70000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762033" name="AutoShape 177"/>
            <p:cNvSpPr>
              <a:spLocks noChangeArrowheads="1"/>
            </p:cNvSpPr>
            <p:nvPr/>
          </p:nvSpPr>
          <p:spPr bwMode="auto">
            <a:xfrm flipH="1">
              <a:off x="5180" y="3489"/>
              <a:ext cx="95" cy="138"/>
            </a:xfrm>
            <a:prstGeom prst="rtTriangle">
              <a:avLst/>
            </a:prstGeom>
            <a:solidFill>
              <a:srgbClr val="5E000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762034" name="AutoShape 178"/>
            <p:cNvSpPr>
              <a:spLocks noChangeArrowheads="1"/>
            </p:cNvSpPr>
            <p:nvPr/>
          </p:nvSpPr>
          <p:spPr bwMode="auto">
            <a:xfrm flipH="1">
              <a:off x="5276" y="3489"/>
              <a:ext cx="95" cy="138"/>
            </a:xfrm>
            <a:prstGeom prst="rtTriangle">
              <a:avLst/>
            </a:prstGeom>
            <a:solidFill>
              <a:srgbClr val="5D3B8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762035" name="AutoShape 179"/>
            <p:cNvSpPr>
              <a:spLocks noChangeArrowheads="1"/>
            </p:cNvSpPr>
            <p:nvPr/>
          </p:nvSpPr>
          <p:spPr bwMode="auto">
            <a:xfrm flipH="1">
              <a:off x="5377" y="3491"/>
              <a:ext cx="95" cy="137"/>
            </a:xfrm>
            <a:prstGeom prst="rtTriangle">
              <a:avLst/>
            </a:prstGeom>
            <a:solidFill>
              <a:srgbClr val="7248B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762036" name="AutoShape 180"/>
            <p:cNvSpPr>
              <a:spLocks noChangeArrowheads="1"/>
            </p:cNvSpPr>
            <p:nvPr/>
          </p:nvSpPr>
          <p:spPr bwMode="auto">
            <a:xfrm flipH="1">
              <a:off x="5473" y="3491"/>
              <a:ext cx="95" cy="137"/>
            </a:xfrm>
            <a:prstGeom prst="rtTriangle">
              <a:avLst/>
            </a:prstGeom>
            <a:solidFill>
              <a:srgbClr val="8B67C1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762037" name="AutoShape 181"/>
            <p:cNvSpPr>
              <a:spLocks noChangeArrowheads="1"/>
            </p:cNvSpPr>
            <p:nvPr/>
          </p:nvSpPr>
          <p:spPr bwMode="auto">
            <a:xfrm flipH="1">
              <a:off x="5569" y="3491"/>
              <a:ext cx="95" cy="137"/>
            </a:xfrm>
            <a:prstGeom prst="rtTriangle">
              <a:avLst/>
            </a:prstGeom>
            <a:solidFill>
              <a:srgbClr val="BCA7DB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762038" name="AutoShape 182"/>
            <p:cNvSpPr>
              <a:spLocks noChangeArrowheads="1"/>
            </p:cNvSpPr>
            <p:nvPr/>
          </p:nvSpPr>
          <p:spPr bwMode="auto">
            <a:xfrm flipH="1">
              <a:off x="5665" y="3491"/>
              <a:ext cx="95" cy="137"/>
            </a:xfrm>
            <a:prstGeom prst="rtTriangle">
              <a:avLst/>
            </a:prstGeom>
            <a:solidFill>
              <a:srgbClr val="CAB9E3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</p:grpSp>
    </p:spTree>
  </p:cSld>
  <p:clrMapOvr>
    <a:masterClrMapping/>
  </p:clrMapOvr>
</p:sldLayout>
</file>

<file path=ppt/slideLayouts/slideLayout26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제목 슬라이드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55106" name="Picture 2" descr="blue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xmlns=""/>
              </a:ext>
            </a:extLst>
          </a:blip>
          <a:srcRect/>
          <a:stretch>
            <a:fillRect/>
          </a:stretch>
        </p:blipFill>
        <p:spPr bwMode="auto">
          <a:xfrm>
            <a:off x="4" y="0"/>
            <a:ext cx="10690226" cy="4365625"/>
          </a:xfrm>
          <a:prstGeom prst="rect">
            <a:avLst/>
          </a:prstGeom>
          <a:noFill/>
        </p:spPr>
      </p:pic>
      <p:grpSp>
        <p:nvGrpSpPr>
          <p:cNvPr id="1455107" name="Group 3"/>
          <p:cNvGrpSpPr>
            <a:grpSpLocks/>
          </p:cNvGrpSpPr>
          <p:nvPr/>
        </p:nvGrpSpPr>
        <p:grpSpPr bwMode="auto">
          <a:xfrm>
            <a:off x="101660" y="47632"/>
            <a:ext cx="10406064" cy="536575"/>
            <a:chOff x="54" y="28"/>
            <a:chExt cx="5618" cy="312"/>
          </a:xfrm>
        </p:grpSpPr>
        <p:sp>
          <p:nvSpPr>
            <p:cNvPr id="1455108" name="Oval 4"/>
            <p:cNvSpPr>
              <a:spLocks noChangeArrowheads="1"/>
            </p:cNvSpPr>
            <p:nvPr/>
          </p:nvSpPr>
          <p:spPr bwMode="auto">
            <a:xfrm>
              <a:off x="54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455109" name="Oval 5"/>
            <p:cNvSpPr>
              <a:spLocks noChangeArrowheads="1"/>
            </p:cNvSpPr>
            <p:nvPr/>
          </p:nvSpPr>
          <p:spPr bwMode="auto">
            <a:xfrm>
              <a:off x="22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455110" name="Oval 6"/>
            <p:cNvSpPr>
              <a:spLocks noChangeArrowheads="1"/>
            </p:cNvSpPr>
            <p:nvPr/>
          </p:nvSpPr>
          <p:spPr bwMode="auto">
            <a:xfrm>
              <a:off x="41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455111" name="Oval 7"/>
            <p:cNvSpPr>
              <a:spLocks noChangeArrowheads="1"/>
            </p:cNvSpPr>
            <p:nvPr/>
          </p:nvSpPr>
          <p:spPr bwMode="auto">
            <a:xfrm>
              <a:off x="60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455112" name="Oval 8"/>
            <p:cNvSpPr>
              <a:spLocks noChangeArrowheads="1"/>
            </p:cNvSpPr>
            <p:nvPr/>
          </p:nvSpPr>
          <p:spPr bwMode="auto">
            <a:xfrm>
              <a:off x="79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455113" name="Oval 9"/>
            <p:cNvSpPr>
              <a:spLocks noChangeArrowheads="1"/>
            </p:cNvSpPr>
            <p:nvPr/>
          </p:nvSpPr>
          <p:spPr bwMode="auto">
            <a:xfrm>
              <a:off x="98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455114" name="Oval 10"/>
            <p:cNvSpPr>
              <a:spLocks noChangeArrowheads="1"/>
            </p:cNvSpPr>
            <p:nvPr/>
          </p:nvSpPr>
          <p:spPr bwMode="auto">
            <a:xfrm>
              <a:off x="117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455115" name="Oval 11"/>
            <p:cNvSpPr>
              <a:spLocks noChangeArrowheads="1"/>
            </p:cNvSpPr>
            <p:nvPr/>
          </p:nvSpPr>
          <p:spPr bwMode="auto">
            <a:xfrm>
              <a:off x="136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455116" name="Oval 12"/>
            <p:cNvSpPr>
              <a:spLocks noChangeArrowheads="1"/>
            </p:cNvSpPr>
            <p:nvPr/>
          </p:nvSpPr>
          <p:spPr bwMode="auto">
            <a:xfrm>
              <a:off x="155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455117" name="Oval 13"/>
            <p:cNvSpPr>
              <a:spLocks noChangeArrowheads="1"/>
            </p:cNvSpPr>
            <p:nvPr/>
          </p:nvSpPr>
          <p:spPr bwMode="auto">
            <a:xfrm>
              <a:off x="174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455118" name="Oval 14"/>
            <p:cNvSpPr>
              <a:spLocks noChangeArrowheads="1"/>
            </p:cNvSpPr>
            <p:nvPr/>
          </p:nvSpPr>
          <p:spPr bwMode="auto">
            <a:xfrm>
              <a:off x="193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455119" name="Oval 15"/>
            <p:cNvSpPr>
              <a:spLocks noChangeArrowheads="1"/>
            </p:cNvSpPr>
            <p:nvPr/>
          </p:nvSpPr>
          <p:spPr bwMode="auto">
            <a:xfrm>
              <a:off x="212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455120" name="Oval 16"/>
            <p:cNvSpPr>
              <a:spLocks noChangeArrowheads="1"/>
            </p:cNvSpPr>
            <p:nvPr/>
          </p:nvSpPr>
          <p:spPr bwMode="auto">
            <a:xfrm>
              <a:off x="231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455121" name="Oval 17"/>
            <p:cNvSpPr>
              <a:spLocks noChangeArrowheads="1"/>
            </p:cNvSpPr>
            <p:nvPr/>
          </p:nvSpPr>
          <p:spPr bwMode="auto">
            <a:xfrm>
              <a:off x="250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455122" name="Oval 18"/>
            <p:cNvSpPr>
              <a:spLocks noChangeArrowheads="1"/>
            </p:cNvSpPr>
            <p:nvPr/>
          </p:nvSpPr>
          <p:spPr bwMode="auto">
            <a:xfrm>
              <a:off x="269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455123" name="Oval 19"/>
            <p:cNvSpPr>
              <a:spLocks noChangeArrowheads="1"/>
            </p:cNvSpPr>
            <p:nvPr/>
          </p:nvSpPr>
          <p:spPr bwMode="auto">
            <a:xfrm>
              <a:off x="288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455124" name="Oval 20"/>
            <p:cNvSpPr>
              <a:spLocks noChangeArrowheads="1"/>
            </p:cNvSpPr>
            <p:nvPr/>
          </p:nvSpPr>
          <p:spPr bwMode="auto">
            <a:xfrm>
              <a:off x="307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455125" name="Oval 21"/>
            <p:cNvSpPr>
              <a:spLocks noChangeArrowheads="1"/>
            </p:cNvSpPr>
            <p:nvPr/>
          </p:nvSpPr>
          <p:spPr bwMode="auto">
            <a:xfrm>
              <a:off x="326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455126" name="Oval 22"/>
            <p:cNvSpPr>
              <a:spLocks noChangeArrowheads="1"/>
            </p:cNvSpPr>
            <p:nvPr/>
          </p:nvSpPr>
          <p:spPr bwMode="auto">
            <a:xfrm>
              <a:off x="345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455127" name="Oval 23"/>
            <p:cNvSpPr>
              <a:spLocks noChangeArrowheads="1"/>
            </p:cNvSpPr>
            <p:nvPr/>
          </p:nvSpPr>
          <p:spPr bwMode="auto">
            <a:xfrm>
              <a:off x="364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455128" name="Oval 24"/>
            <p:cNvSpPr>
              <a:spLocks noChangeArrowheads="1"/>
            </p:cNvSpPr>
            <p:nvPr/>
          </p:nvSpPr>
          <p:spPr bwMode="auto">
            <a:xfrm>
              <a:off x="383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455129" name="Oval 25"/>
            <p:cNvSpPr>
              <a:spLocks noChangeArrowheads="1"/>
            </p:cNvSpPr>
            <p:nvPr/>
          </p:nvSpPr>
          <p:spPr bwMode="auto">
            <a:xfrm>
              <a:off x="402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455130" name="Oval 26"/>
            <p:cNvSpPr>
              <a:spLocks noChangeArrowheads="1"/>
            </p:cNvSpPr>
            <p:nvPr/>
          </p:nvSpPr>
          <p:spPr bwMode="auto">
            <a:xfrm>
              <a:off x="421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455131" name="Oval 27"/>
            <p:cNvSpPr>
              <a:spLocks noChangeArrowheads="1"/>
            </p:cNvSpPr>
            <p:nvPr/>
          </p:nvSpPr>
          <p:spPr bwMode="auto">
            <a:xfrm>
              <a:off x="440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455132" name="Oval 28"/>
            <p:cNvSpPr>
              <a:spLocks noChangeArrowheads="1"/>
            </p:cNvSpPr>
            <p:nvPr/>
          </p:nvSpPr>
          <p:spPr bwMode="auto">
            <a:xfrm>
              <a:off x="459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455133" name="Oval 29"/>
            <p:cNvSpPr>
              <a:spLocks noChangeArrowheads="1"/>
            </p:cNvSpPr>
            <p:nvPr/>
          </p:nvSpPr>
          <p:spPr bwMode="auto">
            <a:xfrm>
              <a:off x="478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455134" name="Oval 30"/>
            <p:cNvSpPr>
              <a:spLocks noChangeArrowheads="1"/>
            </p:cNvSpPr>
            <p:nvPr/>
          </p:nvSpPr>
          <p:spPr bwMode="auto">
            <a:xfrm>
              <a:off x="497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455135" name="Oval 31"/>
            <p:cNvSpPr>
              <a:spLocks noChangeArrowheads="1"/>
            </p:cNvSpPr>
            <p:nvPr/>
          </p:nvSpPr>
          <p:spPr bwMode="auto">
            <a:xfrm>
              <a:off x="516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455136" name="Oval 32"/>
            <p:cNvSpPr>
              <a:spLocks noChangeArrowheads="1"/>
            </p:cNvSpPr>
            <p:nvPr/>
          </p:nvSpPr>
          <p:spPr bwMode="auto">
            <a:xfrm>
              <a:off x="535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455137" name="Oval 33"/>
            <p:cNvSpPr>
              <a:spLocks noChangeArrowheads="1"/>
            </p:cNvSpPr>
            <p:nvPr/>
          </p:nvSpPr>
          <p:spPr bwMode="auto">
            <a:xfrm>
              <a:off x="554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455138" name="Oval 34"/>
            <p:cNvSpPr>
              <a:spLocks noChangeArrowheads="1"/>
            </p:cNvSpPr>
            <p:nvPr/>
          </p:nvSpPr>
          <p:spPr bwMode="auto">
            <a:xfrm>
              <a:off x="600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455139" name="Oval 35"/>
            <p:cNvSpPr>
              <a:spLocks noChangeArrowheads="1"/>
            </p:cNvSpPr>
            <p:nvPr/>
          </p:nvSpPr>
          <p:spPr bwMode="auto">
            <a:xfrm>
              <a:off x="790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455140" name="Oval 36"/>
            <p:cNvSpPr>
              <a:spLocks noChangeArrowheads="1"/>
            </p:cNvSpPr>
            <p:nvPr/>
          </p:nvSpPr>
          <p:spPr bwMode="auto">
            <a:xfrm>
              <a:off x="980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455141" name="Oval 37"/>
            <p:cNvSpPr>
              <a:spLocks noChangeArrowheads="1"/>
            </p:cNvSpPr>
            <p:nvPr/>
          </p:nvSpPr>
          <p:spPr bwMode="auto">
            <a:xfrm>
              <a:off x="1170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455142" name="Oval 38"/>
            <p:cNvSpPr>
              <a:spLocks noChangeArrowheads="1"/>
            </p:cNvSpPr>
            <p:nvPr/>
          </p:nvSpPr>
          <p:spPr bwMode="auto">
            <a:xfrm>
              <a:off x="1360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455143" name="Oval 39"/>
            <p:cNvSpPr>
              <a:spLocks noChangeArrowheads="1"/>
            </p:cNvSpPr>
            <p:nvPr/>
          </p:nvSpPr>
          <p:spPr bwMode="auto">
            <a:xfrm>
              <a:off x="230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455144" name="Oval 40"/>
            <p:cNvSpPr>
              <a:spLocks noChangeArrowheads="1"/>
            </p:cNvSpPr>
            <p:nvPr/>
          </p:nvSpPr>
          <p:spPr bwMode="auto">
            <a:xfrm>
              <a:off x="249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455145" name="Oval 41"/>
            <p:cNvSpPr>
              <a:spLocks noChangeArrowheads="1"/>
            </p:cNvSpPr>
            <p:nvPr/>
          </p:nvSpPr>
          <p:spPr bwMode="auto">
            <a:xfrm>
              <a:off x="268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455146" name="Oval 42"/>
            <p:cNvSpPr>
              <a:spLocks noChangeArrowheads="1"/>
            </p:cNvSpPr>
            <p:nvPr/>
          </p:nvSpPr>
          <p:spPr bwMode="auto">
            <a:xfrm>
              <a:off x="287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455147" name="Oval 43"/>
            <p:cNvSpPr>
              <a:spLocks noChangeArrowheads="1"/>
            </p:cNvSpPr>
            <p:nvPr/>
          </p:nvSpPr>
          <p:spPr bwMode="auto">
            <a:xfrm>
              <a:off x="306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455148" name="Oval 44"/>
            <p:cNvSpPr>
              <a:spLocks noChangeArrowheads="1"/>
            </p:cNvSpPr>
            <p:nvPr/>
          </p:nvSpPr>
          <p:spPr bwMode="auto">
            <a:xfrm>
              <a:off x="325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455149" name="Oval 45"/>
            <p:cNvSpPr>
              <a:spLocks noChangeArrowheads="1"/>
            </p:cNvSpPr>
            <p:nvPr/>
          </p:nvSpPr>
          <p:spPr bwMode="auto">
            <a:xfrm>
              <a:off x="344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455150" name="Oval 46"/>
            <p:cNvSpPr>
              <a:spLocks noChangeArrowheads="1"/>
            </p:cNvSpPr>
            <p:nvPr/>
          </p:nvSpPr>
          <p:spPr bwMode="auto">
            <a:xfrm>
              <a:off x="363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455151" name="Oval 47"/>
            <p:cNvSpPr>
              <a:spLocks noChangeArrowheads="1"/>
            </p:cNvSpPr>
            <p:nvPr/>
          </p:nvSpPr>
          <p:spPr bwMode="auto">
            <a:xfrm>
              <a:off x="382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455152" name="Oval 48"/>
            <p:cNvSpPr>
              <a:spLocks noChangeArrowheads="1"/>
            </p:cNvSpPr>
            <p:nvPr/>
          </p:nvSpPr>
          <p:spPr bwMode="auto">
            <a:xfrm>
              <a:off x="401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455153" name="Oval 49"/>
            <p:cNvSpPr>
              <a:spLocks noChangeArrowheads="1"/>
            </p:cNvSpPr>
            <p:nvPr/>
          </p:nvSpPr>
          <p:spPr bwMode="auto">
            <a:xfrm>
              <a:off x="420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455154" name="Oval 50"/>
            <p:cNvSpPr>
              <a:spLocks noChangeArrowheads="1"/>
            </p:cNvSpPr>
            <p:nvPr/>
          </p:nvSpPr>
          <p:spPr bwMode="auto">
            <a:xfrm>
              <a:off x="439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455155" name="Oval 51"/>
            <p:cNvSpPr>
              <a:spLocks noChangeArrowheads="1"/>
            </p:cNvSpPr>
            <p:nvPr/>
          </p:nvSpPr>
          <p:spPr bwMode="auto">
            <a:xfrm>
              <a:off x="5348" y="32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455156" name="Oval 52"/>
            <p:cNvSpPr>
              <a:spLocks noChangeArrowheads="1"/>
            </p:cNvSpPr>
            <p:nvPr/>
          </p:nvSpPr>
          <p:spPr bwMode="auto">
            <a:xfrm>
              <a:off x="5538" y="32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</p:grpSp>
      <p:grpSp>
        <p:nvGrpSpPr>
          <p:cNvPr id="1455157" name="Group 53"/>
          <p:cNvGrpSpPr>
            <a:grpSpLocks/>
          </p:cNvGrpSpPr>
          <p:nvPr/>
        </p:nvGrpSpPr>
        <p:grpSpPr bwMode="auto">
          <a:xfrm rot="-2166924">
            <a:off x="919218" y="-2576514"/>
            <a:ext cx="12020551" cy="6251577"/>
            <a:chOff x="266" y="453"/>
            <a:chExt cx="6490" cy="1666"/>
          </a:xfrm>
        </p:grpSpPr>
        <p:sp>
          <p:nvSpPr>
            <p:cNvPr id="1455158" name="Freeform 54"/>
            <p:cNvSpPr>
              <a:spLocks/>
            </p:cNvSpPr>
            <p:nvPr/>
          </p:nvSpPr>
          <p:spPr bwMode="auto">
            <a:xfrm>
              <a:off x="266" y="570"/>
              <a:ext cx="4772" cy="1549"/>
            </a:xfrm>
            <a:custGeom>
              <a:avLst/>
              <a:gdLst/>
              <a:ahLst/>
              <a:cxnLst>
                <a:cxn ang="0">
                  <a:pos x="4772" y="2929"/>
                </a:cxn>
                <a:cxn ang="0">
                  <a:pos x="4719" y="2956"/>
                </a:cxn>
                <a:cxn ang="0">
                  <a:pos x="4658" y="2985"/>
                </a:cxn>
                <a:cxn ang="0">
                  <a:pos x="4574" y="3017"/>
                </a:cxn>
                <a:cxn ang="0">
                  <a:pos x="4472" y="3048"/>
                </a:cxn>
                <a:cxn ang="0">
                  <a:pos x="4351" y="3076"/>
                </a:cxn>
                <a:cxn ang="0">
                  <a:pos x="4215" y="3093"/>
                </a:cxn>
                <a:cxn ang="0">
                  <a:pos x="4141" y="3097"/>
                </a:cxn>
                <a:cxn ang="0">
                  <a:pos x="4065" y="3097"/>
                </a:cxn>
                <a:cxn ang="0">
                  <a:pos x="3984" y="3092"/>
                </a:cxn>
                <a:cxn ang="0">
                  <a:pos x="3902" y="3082"/>
                </a:cxn>
                <a:cxn ang="0">
                  <a:pos x="3818" y="3066"/>
                </a:cxn>
                <a:cxn ang="0">
                  <a:pos x="3730" y="3045"/>
                </a:cxn>
                <a:cxn ang="0">
                  <a:pos x="3640" y="3016"/>
                </a:cxn>
                <a:cxn ang="0">
                  <a:pos x="3548" y="2980"/>
                </a:cxn>
                <a:cxn ang="0">
                  <a:pos x="3455" y="2937"/>
                </a:cxn>
                <a:cxn ang="0">
                  <a:pos x="3361" y="2885"/>
                </a:cxn>
                <a:cxn ang="0">
                  <a:pos x="3265" y="2824"/>
                </a:cxn>
                <a:cxn ang="0">
                  <a:pos x="3169" y="2754"/>
                </a:cxn>
                <a:cxn ang="0">
                  <a:pos x="3072" y="2673"/>
                </a:cxn>
                <a:cxn ang="0">
                  <a:pos x="2974" y="2583"/>
                </a:cxn>
                <a:cxn ang="0">
                  <a:pos x="2876" y="2481"/>
                </a:cxn>
                <a:cxn ang="0">
                  <a:pos x="2778" y="2367"/>
                </a:cxn>
                <a:cxn ang="0">
                  <a:pos x="2681" y="2241"/>
                </a:cxn>
                <a:cxn ang="0">
                  <a:pos x="2583" y="2102"/>
                </a:cxn>
                <a:cxn ang="0">
                  <a:pos x="2488" y="1960"/>
                </a:cxn>
                <a:cxn ang="0">
                  <a:pos x="2303" y="1695"/>
                </a:cxn>
                <a:cxn ang="0">
                  <a:pos x="2125" y="1456"/>
                </a:cxn>
                <a:cxn ang="0">
                  <a:pos x="1953" y="1240"/>
                </a:cxn>
                <a:cxn ang="0">
                  <a:pos x="1788" y="1046"/>
                </a:cxn>
                <a:cxn ang="0">
                  <a:pos x="1628" y="873"/>
                </a:cxn>
                <a:cxn ang="0">
                  <a:pos x="1471" y="720"/>
                </a:cxn>
                <a:cxn ang="0">
                  <a:pos x="1317" y="584"/>
                </a:cxn>
                <a:cxn ang="0">
                  <a:pos x="1166" y="466"/>
                </a:cxn>
                <a:cxn ang="0">
                  <a:pos x="1014" y="365"/>
                </a:cxn>
                <a:cxn ang="0">
                  <a:pos x="865" y="277"/>
                </a:cxn>
                <a:cxn ang="0">
                  <a:pos x="713" y="203"/>
                </a:cxn>
                <a:cxn ang="0">
                  <a:pos x="560" y="140"/>
                </a:cxn>
                <a:cxn ang="0">
                  <a:pos x="405" y="90"/>
                </a:cxn>
                <a:cxn ang="0">
                  <a:pos x="247" y="48"/>
                </a:cxn>
                <a:cxn ang="0">
                  <a:pos x="84" y="14"/>
                </a:cxn>
              </a:cxnLst>
              <a:rect l="0" t="0" r="r" b="b"/>
              <a:pathLst>
                <a:path w="4772" h="3097">
                  <a:moveTo>
                    <a:pt x="4772" y="2929"/>
                  </a:moveTo>
                  <a:lnTo>
                    <a:pt x="4772" y="2929"/>
                  </a:lnTo>
                  <a:lnTo>
                    <a:pt x="4758" y="2937"/>
                  </a:lnTo>
                  <a:lnTo>
                    <a:pt x="4719" y="2956"/>
                  </a:lnTo>
                  <a:lnTo>
                    <a:pt x="4691" y="2971"/>
                  </a:lnTo>
                  <a:lnTo>
                    <a:pt x="4658" y="2985"/>
                  </a:lnTo>
                  <a:lnTo>
                    <a:pt x="4619" y="3001"/>
                  </a:lnTo>
                  <a:lnTo>
                    <a:pt x="4574" y="3017"/>
                  </a:lnTo>
                  <a:lnTo>
                    <a:pt x="4526" y="3034"/>
                  </a:lnTo>
                  <a:lnTo>
                    <a:pt x="4472" y="3048"/>
                  </a:lnTo>
                  <a:lnTo>
                    <a:pt x="4413" y="3063"/>
                  </a:lnTo>
                  <a:lnTo>
                    <a:pt x="4351" y="3076"/>
                  </a:lnTo>
                  <a:lnTo>
                    <a:pt x="4286" y="3085"/>
                  </a:lnTo>
                  <a:lnTo>
                    <a:pt x="4215" y="3093"/>
                  </a:lnTo>
                  <a:lnTo>
                    <a:pt x="4179" y="3095"/>
                  </a:lnTo>
                  <a:lnTo>
                    <a:pt x="4141" y="3097"/>
                  </a:lnTo>
                  <a:lnTo>
                    <a:pt x="4104" y="3097"/>
                  </a:lnTo>
                  <a:lnTo>
                    <a:pt x="4065" y="3097"/>
                  </a:lnTo>
                  <a:lnTo>
                    <a:pt x="4025" y="3095"/>
                  </a:lnTo>
                  <a:lnTo>
                    <a:pt x="3984" y="3092"/>
                  </a:lnTo>
                  <a:lnTo>
                    <a:pt x="3944" y="3087"/>
                  </a:lnTo>
                  <a:lnTo>
                    <a:pt x="3902" y="3082"/>
                  </a:lnTo>
                  <a:lnTo>
                    <a:pt x="3859" y="3076"/>
                  </a:lnTo>
                  <a:lnTo>
                    <a:pt x="3818" y="3066"/>
                  </a:lnTo>
                  <a:lnTo>
                    <a:pt x="3773" y="3056"/>
                  </a:lnTo>
                  <a:lnTo>
                    <a:pt x="3730" y="3045"/>
                  </a:lnTo>
                  <a:lnTo>
                    <a:pt x="3684" y="3032"/>
                  </a:lnTo>
                  <a:lnTo>
                    <a:pt x="3640" y="3016"/>
                  </a:lnTo>
                  <a:lnTo>
                    <a:pt x="3594" y="3000"/>
                  </a:lnTo>
                  <a:lnTo>
                    <a:pt x="3548" y="2980"/>
                  </a:lnTo>
                  <a:lnTo>
                    <a:pt x="3503" y="2959"/>
                  </a:lnTo>
                  <a:lnTo>
                    <a:pt x="3455" y="2937"/>
                  </a:lnTo>
                  <a:lnTo>
                    <a:pt x="3408" y="2912"/>
                  </a:lnTo>
                  <a:lnTo>
                    <a:pt x="3361" y="2885"/>
                  </a:lnTo>
                  <a:lnTo>
                    <a:pt x="3314" y="2856"/>
                  </a:lnTo>
                  <a:lnTo>
                    <a:pt x="3265" y="2824"/>
                  </a:lnTo>
                  <a:lnTo>
                    <a:pt x="3218" y="2790"/>
                  </a:lnTo>
                  <a:lnTo>
                    <a:pt x="3169" y="2754"/>
                  </a:lnTo>
                  <a:lnTo>
                    <a:pt x="3121" y="2715"/>
                  </a:lnTo>
                  <a:lnTo>
                    <a:pt x="3072" y="2673"/>
                  </a:lnTo>
                  <a:lnTo>
                    <a:pt x="3024" y="2630"/>
                  </a:lnTo>
                  <a:lnTo>
                    <a:pt x="2974" y="2583"/>
                  </a:lnTo>
                  <a:lnTo>
                    <a:pt x="2925" y="2533"/>
                  </a:lnTo>
                  <a:lnTo>
                    <a:pt x="2876" y="2481"/>
                  </a:lnTo>
                  <a:lnTo>
                    <a:pt x="2828" y="2425"/>
                  </a:lnTo>
                  <a:lnTo>
                    <a:pt x="2778" y="2367"/>
                  </a:lnTo>
                  <a:lnTo>
                    <a:pt x="2729" y="2305"/>
                  </a:lnTo>
                  <a:lnTo>
                    <a:pt x="2681" y="2241"/>
                  </a:lnTo>
                  <a:lnTo>
                    <a:pt x="2632" y="2173"/>
                  </a:lnTo>
                  <a:lnTo>
                    <a:pt x="2583" y="2102"/>
                  </a:lnTo>
                  <a:lnTo>
                    <a:pt x="2583" y="2102"/>
                  </a:lnTo>
                  <a:lnTo>
                    <a:pt x="2488" y="1960"/>
                  </a:lnTo>
                  <a:lnTo>
                    <a:pt x="2395" y="1824"/>
                  </a:lnTo>
                  <a:lnTo>
                    <a:pt x="2303" y="1695"/>
                  </a:lnTo>
                  <a:lnTo>
                    <a:pt x="2213" y="1572"/>
                  </a:lnTo>
                  <a:lnTo>
                    <a:pt x="2125" y="1456"/>
                  </a:lnTo>
                  <a:lnTo>
                    <a:pt x="2038" y="1345"/>
                  </a:lnTo>
                  <a:lnTo>
                    <a:pt x="1953" y="1240"/>
                  </a:lnTo>
                  <a:lnTo>
                    <a:pt x="1870" y="1140"/>
                  </a:lnTo>
                  <a:lnTo>
                    <a:pt x="1788" y="1046"/>
                  </a:lnTo>
                  <a:lnTo>
                    <a:pt x="1707" y="957"/>
                  </a:lnTo>
                  <a:lnTo>
                    <a:pt x="1628" y="873"/>
                  </a:lnTo>
                  <a:lnTo>
                    <a:pt x="1549" y="794"/>
                  </a:lnTo>
                  <a:lnTo>
                    <a:pt x="1471" y="720"/>
                  </a:lnTo>
                  <a:lnTo>
                    <a:pt x="1394" y="649"/>
                  </a:lnTo>
                  <a:lnTo>
                    <a:pt x="1317" y="584"/>
                  </a:lnTo>
                  <a:lnTo>
                    <a:pt x="1241" y="523"/>
                  </a:lnTo>
                  <a:lnTo>
                    <a:pt x="1166" y="466"/>
                  </a:lnTo>
                  <a:lnTo>
                    <a:pt x="1089" y="413"/>
                  </a:lnTo>
                  <a:lnTo>
                    <a:pt x="1014" y="365"/>
                  </a:lnTo>
                  <a:lnTo>
                    <a:pt x="940" y="319"/>
                  </a:lnTo>
                  <a:lnTo>
                    <a:pt x="865" y="277"/>
                  </a:lnTo>
                  <a:lnTo>
                    <a:pt x="790" y="239"/>
                  </a:lnTo>
                  <a:lnTo>
                    <a:pt x="713" y="203"/>
                  </a:lnTo>
                  <a:lnTo>
                    <a:pt x="637" y="171"/>
                  </a:lnTo>
                  <a:lnTo>
                    <a:pt x="560" y="140"/>
                  </a:lnTo>
                  <a:lnTo>
                    <a:pt x="484" y="114"/>
                  </a:lnTo>
                  <a:lnTo>
                    <a:pt x="405" y="90"/>
                  </a:lnTo>
                  <a:lnTo>
                    <a:pt x="327" y="67"/>
                  </a:lnTo>
                  <a:lnTo>
                    <a:pt x="247" y="48"/>
                  </a:lnTo>
                  <a:lnTo>
                    <a:pt x="166" y="30"/>
                  </a:lnTo>
                  <a:lnTo>
                    <a:pt x="84" y="14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455159" name="Freeform 55"/>
            <p:cNvSpPr>
              <a:spLocks/>
            </p:cNvSpPr>
            <p:nvPr/>
          </p:nvSpPr>
          <p:spPr bwMode="auto">
            <a:xfrm>
              <a:off x="275" y="591"/>
              <a:ext cx="4814" cy="1515"/>
            </a:xfrm>
            <a:custGeom>
              <a:avLst/>
              <a:gdLst/>
              <a:ahLst/>
              <a:cxnLst>
                <a:cxn ang="0">
                  <a:pos x="4814" y="2845"/>
                </a:cxn>
                <a:cxn ang="0">
                  <a:pos x="4763" y="2874"/>
                </a:cxn>
                <a:cxn ang="0">
                  <a:pos x="4701" y="2904"/>
                </a:cxn>
                <a:cxn ang="0">
                  <a:pos x="4618" y="2938"/>
                </a:cxn>
                <a:cxn ang="0">
                  <a:pos x="4517" y="2972"/>
                </a:cxn>
                <a:cxn ang="0">
                  <a:pos x="4396" y="3001"/>
                </a:cxn>
                <a:cxn ang="0">
                  <a:pos x="4260" y="3021"/>
                </a:cxn>
                <a:cxn ang="0">
                  <a:pos x="4186" y="3027"/>
                </a:cxn>
                <a:cxn ang="0">
                  <a:pos x="4110" y="3029"/>
                </a:cxn>
                <a:cxn ang="0">
                  <a:pos x="4031" y="3025"/>
                </a:cxn>
                <a:cxn ang="0">
                  <a:pos x="3948" y="3016"/>
                </a:cxn>
                <a:cxn ang="0">
                  <a:pos x="3863" y="3003"/>
                </a:cxn>
                <a:cxn ang="0">
                  <a:pos x="3774" y="2983"/>
                </a:cxn>
                <a:cxn ang="0">
                  <a:pos x="3684" y="2956"/>
                </a:cxn>
                <a:cxn ang="0">
                  <a:pos x="3592" y="2922"/>
                </a:cxn>
                <a:cxn ang="0">
                  <a:pos x="3499" y="2880"/>
                </a:cxn>
                <a:cxn ang="0">
                  <a:pos x="3403" y="2830"/>
                </a:cxn>
                <a:cxn ang="0">
                  <a:pos x="3308" y="2770"/>
                </a:cxn>
                <a:cxn ang="0">
                  <a:pos x="3209" y="2703"/>
                </a:cxn>
                <a:cxn ang="0">
                  <a:pos x="3110" y="2623"/>
                </a:cxn>
                <a:cxn ang="0">
                  <a:pos x="3012" y="2535"/>
                </a:cxn>
                <a:cxn ang="0">
                  <a:pos x="2913" y="2433"/>
                </a:cxn>
                <a:cxn ang="0">
                  <a:pos x="2813" y="2321"/>
                </a:cxn>
                <a:cxn ang="0">
                  <a:pos x="2713" y="2197"/>
                </a:cxn>
                <a:cxn ang="0">
                  <a:pos x="2615" y="2058"/>
                </a:cxn>
                <a:cxn ang="0">
                  <a:pos x="2516" y="1918"/>
                </a:cxn>
                <a:cxn ang="0">
                  <a:pos x="2327" y="1656"/>
                </a:cxn>
                <a:cxn ang="0">
                  <a:pos x="2145" y="1419"/>
                </a:cxn>
                <a:cxn ang="0">
                  <a:pos x="1972" y="1206"/>
                </a:cxn>
                <a:cxn ang="0">
                  <a:pos x="1802" y="1014"/>
                </a:cxn>
                <a:cxn ang="0">
                  <a:pos x="1640" y="842"/>
                </a:cxn>
                <a:cxn ang="0">
                  <a:pos x="1480" y="692"/>
                </a:cxn>
                <a:cxn ang="0">
                  <a:pos x="1325" y="560"/>
                </a:cxn>
                <a:cxn ang="0">
                  <a:pos x="1172" y="444"/>
                </a:cxn>
                <a:cxn ang="0">
                  <a:pos x="1019" y="343"/>
                </a:cxn>
                <a:cxn ang="0">
                  <a:pos x="868" y="260"/>
                </a:cxn>
                <a:cxn ang="0">
                  <a:pos x="715" y="188"/>
                </a:cxn>
                <a:cxn ang="0">
                  <a:pos x="563" y="129"/>
                </a:cxn>
                <a:cxn ang="0">
                  <a:pos x="406" y="80"/>
                </a:cxn>
                <a:cxn ang="0">
                  <a:pos x="247" y="42"/>
                </a:cxn>
                <a:cxn ang="0">
                  <a:pos x="84" y="11"/>
                </a:cxn>
              </a:cxnLst>
              <a:rect l="0" t="0" r="r" b="b"/>
              <a:pathLst>
                <a:path w="4814" h="3029">
                  <a:moveTo>
                    <a:pt x="4814" y="2845"/>
                  </a:moveTo>
                  <a:lnTo>
                    <a:pt x="4814" y="2845"/>
                  </a:lnTo>
                  <a:lnTo>
                    <a:pt x="4801" y="2853"/>
                  </a:lnTo>
                  <a:lnTo>
                    <a:pt x="4763" y="2874"/>
                  </a:lnTo>
                  <a:lnTo>
                    <a:pt x="4735" y="2888"/>
                  </a:lnTo>
                  <a:lnTo>
                    <a:pt x="4701" y="2904"/>
                  </a:lnTo>
                  <a:lnTo>
                    <a:pt x="4663" y="2921"/>
                  </a:lnTo>
                  <a:lnTo>
                    <a:pt x="4618" y="2938"/>
                  </a:lnTo>
                  <a:lnTo>
                    <a:pt x="4570" y="2954"/>
                  </a:lnTo>
                  <a:lnTo>
                    <a:pt x="4517" y="2972"/>
                  </a:lnTo>
                  <a:lnTo>
                    <a:pt x="4459" y="2987"/>
                  </a:lnTo>
                  <a:lnTo>
                    <a:pt x="4396" y="3001"/>
                  </a:lnTo>
                  <a:lnTo>
                    <a:pt x="4331" y="3013"/>
                  </a:lnTo>
                  <a:lnTo>
                    <a:pt x="4260" y="3021"/>
                  </a:lnTo>
                  <a:lnTo>
                    <a:pt x="4224" y="3024"/>
                  </a:lnTo>
                  <a:lnTo>
                    <a:pt x="4186" y="3027"/>
                  </a:lnTo>
                  <a:lnTo>
                    <a:pt x="4149" y="3027"/>
                  </a:lnTo>
                  <a:lnTo>
                    <a:pt x="4110" y="3029"/>
                  </a:lnTo>
                  <a:lnTo>
                    <a:pt x="4071" y="3027"/>
                  </a:lnTo>
                  <a:lnTo>
                    <a:pt x="4031" y="3025"/>
                  </a:lnTo>
                  <a:lnTo>
                    <a:pt x="3989" y="3021"/>
                  </a:lnTo>
                  <a:lnTo>
                    <a:pt x="3948" y="3016"/>
                  </a:lnTo>
                  <a:lnTo>
                    <a:pt x="3906" y="3011"/>
                  </a:lnTo>
                  <a:lnTo>
                    <a:pt x="3863" y="3003"/>
                  </a:lnTo>
                  <a:lnTo>
                    <a:pt x="3818" y="2993"/>
                  </a:lnTo>
                  <a:lnTo>
                    <a:pt x="3774" y="2983"/>
                  </a:lnTo>
                  <a:lnTo>
                    <a:pt x="3730" y="2971"/>
                  </a:lnTo>
                  <a:lnTo>
                    <a:pt x="3684" y="2956"/>
                  </a:lnTo>
                  <a:lnTo>
                    <a:pt x="3639" y="2940"/>
                  </a:lnTo>
                  <a:lnTo>
                    <a:pt x="3592" y="2922"/>
                  </a:lnTo>
                  <a:lnTo>
                    <a:pt x="3546" y="2903"/>
                  </a:lnTo>
                  <a:lnTo>
                    <a:pt x="3499" y="2880"/>
                  </a:lnTo>
                  <a:lnTo>
                    <a:pt x="3452" y="2856"/>
                  </a:lnTo>
                  <a:lnTo>
                    <a:pt x="3403" y="2830"/>
                  </a:lnTo>
                  <a:lnTo>
                    <a:pt x="3356" y="2801"/>
                  </a:lnTo>
                  <a:lnTo>
                    <a:pt x="3308" y="2770"/>
                  </a:lnTo>
                  <a:lnTo>
                    <a:pt x="3259" y="2738"/>
                  </a:lnTo>
                  <a:lnTo>
                    <a:pt x="3209" y="2703"/>
                  </a:lnTo>
                  <a:lnTo>
                    <a:pt x="3160" y="2664"/>
                  </a:lnTo>
                  <a:lnTo>
                    <a:pt x="3110" y="2623"/>
                  </a:lnTo>
                  <a:lnTo>
                    <a:pt x="3062" y="2580"/>
                  </a:lnTo>
                  <a:lnTo>
                    <a:pt x="3012" y="2535"/>
                  </a:lnTo>
                  <a:lnTo>
                    <a:pt x="2962" y="2485"/>
                  </a:lnTo>
                  <a:lnTo>
                    <a:pt x="2913" y="2433"/>
                  </a:lnTo>
                  <a:lnTo>
                    <a:pt x="2863" y="2378"/>
                  </a:lnTo>
                  <a:lnTo>
                    <a:pt x="2813" y="2321"/>
                  </a:lnTo>
                  <a:lnTo>
                    <a:pt x="2763" y="2260"/>
                  </a:lnTo>
                  <a:lnTo>
                    <a:pt x="2713" y="2197"/>
                  </a:lnTo>
                  <a:lnTo>
                    <a:pt x="2663" y="2129"/>
                  </a:lnTo>
                  <a:lnTo>
                    <a:pt x="2615" y="2058"/>
                  </a:lnTo>
                  <a:lnTo>
                    <a:pt x="2615" y="2058"/>
                  </a:lnTo>
                  <a:lnTo>
                    <a:pt x="2516" y="1918"/>
                  </a:lnTo>
                  <a:lnTo>
                    <a:pt x="2420" y="1784"/>
                  </a:lnTo>
                  <a:lnTo>
                    <a:pt x="2327" y="1656"/>
                  </a:lnTo>
                  <a:lnTo>
                    <a:pt x="2236" y="1535"/>
                  </a:lnTo>
                  <a:lnTo>
                    <a:pt x="2145" y="1419"/>
                  </a:lnTo>
                  <a:lnTo>
                    <a:pt x="2058" y="1309"/>
                  </a:lnTo>
                  <a:lnTo>
                    <a:pt x="1972" y="1206"/>
                  </a:lnTo>
                  <a:lnTo>
                    <a:pt x="1887" y="1107"/>
                  </a:lnTo>
                  <a:lnTo>
                    <a:pt x="1802" y="1014"/>
                  </a:lnTo>
                  <a:lnTo>
                    <a:pt x="1721" y="925"/>
                  </a:lnTo>
                  <a:lnTo>
                    <a:pt x="1640" y="842"/>
                  </a:lnTo>
                  <a:lnTo>
                    <a:pt x="1559" y="765"/>
                  </a:lnTo>
                  <a:lnTo>
                    <a:pt x="1480" y="692"/>
                  </a:lnTo>
                  <a:lnTo>
                    <a:pt x="1403" y="623"/>
                  </a:lnTo>
                  <a:lnTo>
                    <a:pt x="1325" y="560"/>
                  </a:lnTo>
                  <a:lnTo>
                    <a:pt x="1248" y="499"/>
                  </a:lnTo>
                  <a:lnTo>
                    <a:pt x="1172" y="444"/>
                  </a:lnTo>
                  <a:lnTo>
                    <a:pt x="1096" y="392"/>
                  </a:lnTo>
                  <a:lnTo>
                    <a:pt x="1019" y="343"/>
                  </a:lnTo>
                  <a:lnTo>
                    <a:pt x="944" y="300"/>
                  </a:lnTo>
                  <a:lnTo>
                    <a:pt x="868" y="260"/>
                  </a:lnTo>
                  <a:lnTo>
                    <a:pt x="792" y="222"/>
                  </a:lnTo>
                  <a:lnTo>
                    <a:pt x="715" y="188"/>
                  </a:lnTo>
                  <a:lnTo>
                    <a:pt x="639" y="158"/>
                  </a:lnTo>
                  <a:lnTo>
                    <a:pt x="563" y="129"/>
                  </a:lnTo>
                  <a:lnTo>
                    <a:pt x="485" y="103"/>
                  </a:lnTo>
                  <a:lnTo>
                    <a:pt x="406" y="80"/>
                  </a:lnTo>
                  <a:lnTo>
                    <a:pt x="327" y="61"/>
                  </a:lnTo>
                  <a:lnTo>
                    <a:pt x="247" y="42"/>
                  </a:lnTo>
                  <a:lnTo>
                    <a:pt x="165" y="25"/>
                  </a:lnTo>
                  <a:lnTo>
                    <a:pt x="84" y="11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455160" name="Freeform 56"/>
            <p:cNvSpPr>
              <a:spLocks/>
            </p:cNvSpPr>
            <p:nvPr/>
          </p:nvSpPr>
          <p:spPr bwMode="auto">
            <a:xfrm>
              <a:off x="284" y="611"/>
              <a:ext cx="4856" cy="1481"/>
            </a:xfrm>
            <a:custGeom>
              <a:avLst/>
              <a:gdLst/>
              <a:ahLst/>
              <a:cxnLst>
                <a:cxn ang="0">
                  <a:pos x="4856" y="2763"/>
                </a:cxn>
                <a:cxn ang="0">
                  <a:pos x="4805" y="2793"/>
                </a:cxn>
                <a:cxn ang="0">
                  <a:pos x="4745" y="2824"/>
                </a:cxn>
                <a:cxn ang="0">
                  <a:pos x="4662" y="2860"/>
                </a:cxn>
                <a:cxn ang="0">
                  <a:pos x="4561" y="2897"/>
                </a:cxn>
                <a:cxn ang="0">
                  <a:pos x="4441" y="2927"/>
                </a:cxn>
                <a:cxn ang="0">
                  <a:pos x="4305" y="2952"/>
                </a:cxn>
                <a:cxn ang="0">
                  <a:pos x="4232" y="2958"/>
                </a:cxn>
                <a:cxn ang="0">
                  <a:pos x="4155" y="2961"/>
                </a:cxn>
                <a:cxn ang="0">
                  <a:pos x="4076" y="2960"/>
                </a:cxn>
                <a:cxn ang="0">
                  <a:pos x="3993" y="2953"/>
                </a:cxn>
                <a:cxn ang="0">
                  <a:pos x="3907" y="2940"/>
                </a:cxn>
                <a:cxn ang="0">
                  <a:pos x="3819" y="2923"/>
                </a:cxn>
                <a:cxn ang="0">
                  <a:pos x="3729" y="2897"/>
                </a:cxn>
                <a:cxn ang="0">
                  <a:pos x="3636" y="2864"/>
                </a:cxn>
                <a:cxn ang="0">
                  <a:pos x="3541" y="2824"/>
                </a:cxn>
                <a:cxn ang="0">
                  <a:pos x="3446" y="2776"/>
                </a:cxn>
                <a:cxn ang="0">
                  <a:pos x="3348" y="2719"/>
                </a:cxn>
                <a:cxn ang="0">
                  <a:pos x="3250" y="2651"/>
                </a:cxn>
                <a:cxn ang="0">
                  <a:pos x="3150" y="2574"/>
                </a:cxn>
                <a:cxn ang="0">
                  <a:pos x="3050" y="2487"/>
                </a:cxn>
                <a:cxn ang="0">
                  <a:pos x="2949" y="2388"/>
                </a:cxn>
                <a:cxn ang="0">
                  <a:pos x="2847" y="2277"/>
                </a:cxn>
                <a:cxn ang="0">
                  <a:pos x="2746" y="2154"/>
                </a:cxn>
                <a:cxn ang="0">
                  <a:pos x="2645" y="2018"/>
                </a:cxn>
                <a:cxn ang="0">
                  <a:pos x="2545" y="1878"/>
                </a:cxn>
                <a:cxn ang="0">
                  <a:pos x="2352" y="1618"/>
                </a:cxn>
                <a:cxn ang="0">
                  <a:pos x="2167" y="1384"/>
                </a:cxn>
                <a:cxn ang="0">
                  <a:pos x="1989" y="1172"/>
                </a:cxn>
                <a:cxn ang="0">
                  <a:pos x="1818" y="983"/>
                </a:cxn>
                <a:cxn ang="0">
                  <a:pos x="1652" y="815"/>
                </a:cxn>
                <a:cxn ang="0">
                  <a:pos x="1491" y="667"/>
                </a:cxn>
                <a:cxn ang="0">
                  <a:pos x="1334" y="536"/>
                </a:cxn>
                <a:cxn ang="0">
                  <a:pos x="1178" y="423"/>
                </a:cxn>
                <a:cxn ang="0">
                  <a:pos x="1024" y="326"/>
                </a:cxn>
                <a:cxn ang="0">
                  <a:pos x="872" y="245"/>
                </a:cxn>
                <a:cxn ang="0">
                  <a:pos x="719" y="176"/>
                </a:cxn>
                <a:cxn ang="0">
                  <a:pos x="565" y="119"/>
                </a:cxn>
                <a:cxn ang="0">
                  <a:pos x="408" y="74"/>
                </a:cxn>
                <a:cxn ang="0">
                  <a:pos x="248" y="39"/>
                </a:cxn>
                <a:cxn ang="0">
                  <a:pos x="83" y="11"/>
                </a:cxn>
              </a:cxnLst>
              <a:rect l="0" t="0" r="r" b="b"/>
              <a:pathLst>
                <a:path w="4856" h="2961">
                  <a:moveTo>
                    <a:pt x="4856" y="2763"/>
                  </a:moveTo>
                  <a:lnTo>
                    <a:pt x="4856" y="2763"/>
                  </a:lnTo>
                  <a:lnTo>
                    <a:pt x="4844" y="2771"/>
                  </a:lnTo>
                  <a:lnTo>
                    <a:pt x="4805" y="2793"/>
                  </a:lnTo>
                  <a:lnTo>
                    <a:pt x="4777" y="2808"/>
                  </a:lnTo>
                  <a:lnTo>
                    <a:pt x="4745" y="2824"/>
                  </a:lnTo>
                  <a:lnTo>
                    <a:pt x="4706" y="2842"/>
                  </a:lnTo>
                  <a:lnTo>
                    <a:pt x="4662" y="2860"/>
                  </a:lnTo>
                  <a:lnTo>
                    <a:pt x="4613" y="2879"/>
                  </a:lnTo>
                  <a:lnTo>
                    <a:pt x="4561" y="2897"/>
                  </a:lnTo>
                  <a:lnTo>
                    <a:pt x="4504" y="2913"/>
                  </a:lnTo>
                  <a:lnTo>
                    <a:pt x="4441" y="2927"/>
                  </a:lnTo>
                  <a:lnTo>
                    <a:pt x="4375" y="2940"/>
                  </a:lnTo>
                  <a:lnTo>
                    <a:pt x="4305" y="2952"/>
                  </a:lnTo>
                  <a:lnTo>
                    <a:pt x="4269" y="2955"/>
                  </a:lnTo>
                  <a:lnTo>
                    <a:pt x="4232" y="2958"/>
                  </a:lnTo>
                  <a:lnTo>
                    <a:pt x="4194" y="2960"/>
                  </a:lnTo>
                  <a:lnTo>
                    <a:pt x="4155" y="2961"/>
                  </a:lnTo>
                  <a:lnTo>
                    <a:pt x="4116" y="2961"/>
                  </a:lnTo>
                  <a:lnTo>
                    <a:pt x="4076" y="2960"/>
                  </a:lnTo>
                  <a:lnTo>
                    <a:pt x="4034" y="2956"/>
                  </a:lnTo>
                  <a:lnTo>
                    <a:pt x="3993" y="2953"/>
                  </a:lnTo>
                  <a:lnTo>
                    <a:pt x="3950" y="2947"/>
                  </a:lnTo>
                  <a:lnTo>
                    <a:pt x="3907" y="2940"/>
                  </a:lnTo>
                  <a:lnTo>
                    <a:pt x="3864" y="2932"/>
                  </a:lnTo>
                  <a:lnTo>
                    <a:pt x="3819" y="2923"/>
                  </a:lnTo>
                  <a:lnTo>
                    <a:pt x="3773" y="2911"/>
                  </a:lnTo>
                  <a:lnTo>
                    <a:pt x="3729" y="2897"/>
                  </a:lnTo>
                  <a:lnTo>
                    <a:pt x="3683" y="2882"/>
                  </a:lnTo>
                  <a:lnTo>
                    <a:pt x="3636" y="2864"/>
                  </a:lnTo>
                  <a:lnTo>
                    <a:pt x="3589" y="2845"/>
                  </a:lnTo>
                  <a:lnTo>
                    <a:pt x="3541" y="2824"/>
                  </a:lnTo>
                  <a:lnTo>
                    <a:pt x="3494" y="2801"/>
                  </a:lnTo>
                  <a:lnTo>
                    <a:pt x="3446" y="2776"/>
                  </a:lnTo>
                  <a:lnTo>
                    <a:pt x="3397" y="2748"/>
                  </a:lnTo>
                  <a:lnTo>
                    <a:pt x="3348" y="2719"/>
                  </a:lnTo>
                  <a:lnTo>
                    <a:pt x="3299" y="2687"/>
                  </a:lnTo>
                  <a:lnTo>
                    <a:pt x="3250" y="2651"/>
                  </a:lnTo>
                  <a:lnTo>
                    <a:pt x="3200" y="2614"/>
                  </a:lnTo>
                  <a:lnTo>
                    <a:pt x="3150" y="2574"/>
                  </a:lnTo>
                  <a:lnTo>
                    <a:pt x="3100" y="2532"/>
                  </a:lnTo>
                  <a:lnTo>
                    <a:pt x="3050" y="2487"/>
                  </a:lnTo>
                  <a:lnTo>
                    <a:pt x="3000" y="2438"/>
                  </a:lnTo>
                  <a:lnTo>
                    <a:pt x="2949" y="2388"/>
                  </a:lnTo>
                  <a:lnTo>
                    <a:pt x="2899" y="2333"/>
                  </a:lnTo>
                  <a:lnTo>
                    <a:pt x="2847" y="2277"/>
                  </a:lnTo>
                  <a:lnTo>
                    <a:pt x="2797" y="2217"/>
                  </a:lnTo>
                  <a:lnTo>
                    <a:pt x="2746" y="2154"/>
                  </a:lnTo>
                  <a:lnTo>
                    <a:pt x="2696" y="2088"/>
                  </a:lnTo>
                  <a:lnTo>
                    <a:pt x="2645" y="2018"/>
                  </a:lnTo>
                  <a:lnTo>
                    <a:pt x="2645" y="2018"/>
                  </a:lnTo>
                  <a:lnTo>
                    <a:pt x="2545" y="1878"/>
                  </a:lnTo>
                  <a:lnTo>
                    <a:pt x="2447" y="1745"/>
                  </a:lnTo>
                  <a:lnTo>
                    <a:pt x="2352" y="1618"/>
                  </a:lnTo>
                  <a:lnTo>
                    <a:pt x="2259" y="1498"/>
                  </a:lnTo>
                  <a:lnTo>
                    <a:pt x="2167" y="1384"/>
                  </a:lnTo>
                  <a:lnTo>
                    <a:pt x="2077" y="1276"/>
                  </a:lnTo>
                  <a:lnTo>
                    <a:pt x="1989" y="1172"/>
                  </a:lnTo>
                  <a:lnTo>
                    <a:pt x="1903" y="1075"/>
                  </a:lnTo>
                  <a:lnTo>
                    <a:pt x="1818" y="983"/>
                  </a:lnTo>
                  <a:lnTo>
                    <a:pt x="1735" y="896"/>
                  </a:lnTo>
                  <a:lnTo>
                    <a:pt x="1652" y="815"/>
                  </a:lnTo>
                  <a:lnTo>
                    <a:pt x="1571" y="738"/>
                  </a:lnTo>
                  <a:lnTo>
                    <a:pt x="1491" y="667"/>
                  </a:lnTo>
                  <a:lnTo>
                    <a:pt x="1412" y="599"/>
                  </a:lnTo>
                  <a:lnTo>
                    <a:pt x="1334" y="536"/>
                  </a:lnTo>
                  <a:lnTo>
                    <a:pt x="1256" y="478"/>
                  </a:lnTo>
                  <a:lnTo>
                    <a:pt x="1178" y="423"/>
                  </a:lnTo>
                  <a:lnTo>
                    <a:pt x="1102" y="373"/>
                  </a:lnTo>
                  <a:lnTo>
                    <a:pt x="1024" y="326"/>
                  </a:lnTo>
                  <a:lnTo>
                    <a:pt x="948" y="284"/>
                  </a:lnTo>
                  <a:lnTo>
                    <a:pt x="872" y="245"/>
                  </a:lnTo>
                  <a:lnTo>
                    <a:pt x="795" y="208"/>
                  </a:lnTo>
                  <a:lnTo>
                    <a:pt x="719" y="176"/>
                  </a:lnTo>
                  <a:lnTo>
                    <a:pt x="641" y="147"/>
                  </a:lnTo>
                  <a:lnTo>
                    <a:pt x="565" y="119"/>
                  </a:lnTo>
                  <a:lnTo>
                    <a:pt x="486" y="95"/>
                  </a:lnTo>
                  <a:lnTo>
                    <a:pt x="408" y="74"/>
                  </a:lnTo>
                  <a:lnTo>
                    <a:pt x="327" y="55"/>
                  </a:lnTo>
                  <a:lnTo>
                    <a:pt x="248" y="39"/>
                  </a:lnTo>
                  <a:lnTo>
                    <a:pt x="166" y="24"/>
                  </a:lnTo>
                  <a:lnTo>
                    <a:pt x="83" y="11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455161" name="Freeform 57"/>
            <p:cNvSpPr>
              <a:spLocks/>
            </p:cNvSpPr>
            <p:nvPr/>
          </p:nvSpPr>
          <p:spPr bwMode="auto">
            <a:xfrm>
              <a:off x="293" y="633"/>
              <a:ext cx="4897" cy="1445"/>
            </a:xfrm>
            <a:custGeom>
              <a:avLst/>
              <a:gdLst/>
              <a:ahLst/>
              <a:cxnLst>
                <a:cxn ang="0">
                  <a:pos x="4897" y="2675"/>
                </a:cxn>
                <a:cxn ang="0">
                  <a:pos x="4847" y="2707"/>
                </a:cxn>
                <a:cxn ang="0">
                  <a:pos x="4788" y="2740"/>
                </a:cxn>
                <a:cxn ang="0">
                  <a:pos x="4706" y="2777"/>
                </a:cxn>
                <a:cxn ang="0">
                  <a:pos x="4604" y="2816"/>
                </a:cxn>
                <a:cxn ang="0">
                  <a:pos x="4485" y="2849"/>
                </a:cxn>
                <a:cxn ang="0">
                  <a:pos x="4350" y="2875"/>
                </a:cxn>
                <a:cxn ang="0">
                  <a:pos x="4277" y="2885"/>
                </a:cxn>
                <a:cxn ang="0">
                  <a:pos x="4200" y="2888"/>
                </a:cxn>
                <a:cxn ang="0">
                  <a:pos x="4120" y="2888"/>
                </a:cxn>
                <a:cxn ang="0">
                  <a:pos x="4036" y="2883"/>
                </a:cxn>
                <a:cxn ang="0">
                  <a:pos x="3952" y="2874"/>
                </a:cxn>
                <a:cxn ang="0">
                  <a:pos x="3863" y="2858"/>
                </a:cxn>
                <a:cxn ang="0">
                  <a:pos x="3773" y="2833"/>
                </a:cxn>
                <a:cxn ang="0">
                  <a:pos x="3680" y="2803"/>
                </a:cxn>
                <a:cxn ang="0">
                  <a:pos x="3584" y="2764"/>
                </a:cxn>
                <a:cxn ang="0">
                  <a:pos x="3488" y="2717"/>
                </a:cxn>
                <a:cxn ang="0">
                  <a:pos x="3389" y="2662"/>
                </a:cxn>
                <a:cxn ang="0">
                  <a:pos x="3290" y="2596"/>
                </a:cxn>
                <a:cxn ang="0">
                  <a:pos x="3190" y="2522"/>
                </a:cxn>
                <a:cxn ang="0">
                  <a:pos x="3087" y="2434"/>
                </a:cxn>
                <a:cxn ang="0">
                  <a:pos x="2985" y="2338"/>
                </a:cxn>
                <a:cxn ang="0">
                  <a:pos x="2881" y="2228"/>
                </a:cxn>
                <a:cxn ang="0">
                  <a:pos x="2779" y="2107"/>
                </a:cxn>
                <a:cxn ang="0">
                  <a:pos x="2676" y="1971"/>
                </a:cxn>
                <a:cxn ang="0">
                  <a:pos x="2573" y="1834"/>
                </a:cxn>
                <a:cxn ang="0">
                  <a:pos x="2376" y="1577"/>
                </a:cxn>
                <a:cxn ang="0">
                  <a:pos x="2188" y="1345"/>
                </a:cxn>
                <a:cxn ang="0">
                  <a:pos x="2007" y="1136"/>
                </a:cxn>
                <a:cxn ang="0">
                  <a:pos x="1833" y="949"/>
                </a:cxn>
                <a:cxn ang="0">
                  <a:pos x="1665" y="783"/>
                </a:cxn>
                <a:cxn ang="0">
                  <a:pos x="1501" y="637"/>
                </a:cxn>
                <a:cxn ang="0">
                  <a:pos x="1342" y="510"/>
                </a:cxn>
                <a:cxn ang="0">
                  <a:pos x="1185" y="400"/>
                </a:cxn>
                <a:cxn ang="0">
                  <a:pos x="1031" y="306"/>
                </a:cxn>
                <a:cxn ang="0">
                  <a:pos x="876" y="226"/>
                </a:cxn>
                <a:cxn ang="0">
                  <a:pos x="722" y="161"/>
                </a:cxn>
                <a:cxn ang="0">
                  <a:pos x="567" y="106"/>
                </a:cxn>
                <a:cxn ang="0">
                  <a:pos x="409" y="64"/>
                </a:cxn>
                <a:cxn ang="0">
                  <a:pos x="249" y="32"/>
                </a:cxn>
                <a:cxn ang="0">
                  <a:pos x="84" y="8"/>
                </a:cxn>
              </a:cxnLst>
              <a:rect l="0" t="0" r="r" b="b"/>
              <a:pathLst>
                <a:path w="4897" h="2890">
                  <a:moveTo>
                    <a:pt x="4897" y="2675"/>
                  </a:moveTo>
                  <a:lnTo>
                    <a:pt x="4897" y="2675"/>
                  </a:lnTo>
                  <a:lnTo>
                    <a:pt x="4885" y="2683"/>
                  </a:lnTo>
                  <a:lnTo>
                    <a:pt x="4847" y="2707"/>
                  </a:lnTo>
                  <a:lnTo>
                    <a:pt x="4820" y="2722"/>
                  </a:lnTo>
                  <a:lnTo>
                    <a:pt x="4788" y="2740"/>
                  </a:lnTo>
                  <a:lnTo>
                    <a:pt x="4749" y="2757"/>
                  </a:lnTo>
                  <a:lnTo>
                    <a:pt x="4706" y="2777"/>
                  </a:lnTo>
                  <a:lnTo>
                    <a:pt x="4657" y="2796"/>
                  </a:lnTo>
                  <a:lnTo>
                    <a:pt x="4604" y="2816"/>
                  </a:lnTo>
                  <a:lnTo>
                    <a:pt x="4547" y="2833"/>
                  </a:lnTo>
                  <a:lnTo>
                    <a:pt x="4485" y="2849"/>
                  </a:lnTo>
                  <a:lnTo>
                    <a:pt x="4420" y="2864"/>
                  </a:lnTo>
                  <a:lnTo>
                    <a:pt x="4350" y="2875"/>
                  </a:lnTo>
                  <a:lnTo>
                    <a:pt x="4314" y="2880"/>
                  </a:lnTo>
                  <a:lnTo>
                    <a:pt x="4277" y="2885"/>
                  </a:lnTo>
                  <a:lnTo>
                    <a:pt x="4239" y="2887"/>
                  </a:lnTo>
                  <a:lnTo>
                    <a:pt x="4200" y="2888"/>
                  </a:lnTo>
                  <a:lnTo>
                    <a:pt x="4160" y="2890"/>
                  </a:lnTo>
                  <a:lnTo>
                    <a:pt x="4120" y="2888"/>
                  </a:lnTo>
                  <a:lnTo>
                    <a:pt x="4078" y="2887"/>
                  </a:lnTo>
                  <a:lnTo>
                    <a:pt x="4036" y="2883"/>
                  </a:lnTo>
                  <a:lnTo>
                    <a:pt x="3995" y="2880"/>
                  </a:lnTo>
                  <a:lnTo>
                    <a:pt x="3952" y="2874"/>
                  </a:lnTo>
                  <a:lnTo>
                    <a:pt x="3907" y="2866"/>
                  </a:lnTo>
                  <a:lnTo>
                    <a:pt x="3863" y="2858"/>
                  </a:lnTo>
                  <a:lnTo>
                    <a:pt x="3818" y="2846"/>
                  </a:lnTo>
                  <a:lnTo>
                    <a:pt x="3773" y="2833"/>
                  </a:lnTo>
                  <a:lnTo>
                    <a:pt x="3725" y="2819"/>
                  </a:lnTo>
                  <a:lnTo>
                    <a:pt x="3680" y="2803"/>
                  </a:lnTo>
                  <a:lnTo>
                    <a:pt x="3632" y="2785"/>
                  </a:lnTo>
                  <a:lnTo>
                    <a:pt x="3584" y="2764"/>
                  </a:lnTo>
                  <a:lnTo>
                    <a:pt x="3537" y="2743"/>
                  </a:lnTo>
                  <a:lnTo>
                    <a:pt x="3488" y="2717"/>
                  </a:lnTo>
                  <a:lnTo>
                    <a:pt x="3438" y="2691"/>
                  </a:lnTo>
                  <a:lnTo>
                    <a:pt x="3389" y="2662"/>
                  </a:lnTo>
                  <a:lnTo>
                    <a:pt x="3339" y="2630"/>
                  </a:lnTo>
                  <a:lnTo>
                    <a:pt x="3290" y="2596"/>
                  </a:lnTo>
                  <a:lnTo>
                    <a:pt x="3240" y="2560"/>
                  </a:lnTo>
                  <a:lnTo>
                    <a:pt x="3190" y="2522"/>
                  </a:lnTo>
                  <a:lnTo>
                    <a:pt x="3138" y="2480"/>
                  </a:lnTo>
                  <a:lnTo>
                    <a:pt x="3087" y="2434"/>
                  </a:lnTo>
                  <a:lnTo>
                    <a:pt x="3037" y="2388"/>
                  </a:lnTo>
                  <a:lnTo>
                    <a:pt x="2985" y="2338"/>
                  </a:lnTo>
                  <a:lnTo>
                    <a:pt x="2934" y="2284"/>
                  </a:lnTo>
                  <a:lnTo>
                    <a:pt x="2881" y="2228"/>
                  </a:lnTo>
                  <a:lnTo>
                    <a:pt x="2830" y="2168"/>
                  </a:lnTo>
                  <a:lnTo>
                    <a:pt x="2779" y="2107"/>
                  </a:lnTo>
                  <a:lnTo>
                    <a:pt x="2727" y="2040"/>
                  </a:lnTo>
                  <a:lnTo>
                    <a:pt x="2676" y="1971"/>
                  </a:lnTo>
                  <a:lnTo>
                    <a:pt x="2676" y="1971"/>
                  </a:lnTo>
                  <a:lnTo>
                    <a:pt x="2573" y="1834"/>
                  </a:lnTo>
                  <a:lnTo>
                    <a:pt x="2473" y="1701"/>
                  </a:lnTo>
                  <a:lnTo>
                    <a:pt x="2376" y="1577"/>
                  </a:lnTo>
                  <a:lnTo>
                    <a:pt x="2282" y="1458"/>
                  </a:lnTo>
                  <a:lnTo>
                    <a:pt x="2188" y="1345"/>
                  </a:lnTo>
                  <a:lnTo>
                    <a:pt x="2097" y="1238"/>
                  </a:lnTo>
                  <a:lnTo>
                    <a:pt x="2007" y="1136"/>
                  </a:lnTo>
                  <a:lnTo>
                    <a:pt x="1919" y="1039"/>
                  </a:lnTo>
                  <a:lnTo>
                    <a:pt x="1833" y="949"/>
                  </a:lnTo>
                  <a:lnTo>
                    <a:pt x="1748" y="863"/>
                  </a:lnTo>
                  <a:lnTo>
                    <a:pt x="1665" y="783"/>
                  </a:lnTo>
                  <a:lnTo>
                    <a:pt x="1583" y="708"/>
                  </a:lnTo>
                  <a:lnTo>
                    <a:pt x="1501" y="637"/>
                  </a:lnTo>
                  <a:lnTo>
                    <a:pt x="1421" y="571"/>
                  </a:lnTo>
                  <a:lnTo>
                    <a:pt x="1342" y="510"/>
                  </a:lnTo>
                  <a:lnTo>
                    <a:pt x="1264" y="453"/>
                  </a:lnTo>
                  <a:lnTo>
                    <a:pt x="1185" y="400"/>
                  </a:lnTo>
                  <a:lnTo>
                    <a:pt x="1107" y="352"/>
                  </a:lnTo>
                  <a:lnTo>
                    <a:pt x="1031" y="306"/>
                  </a:lnTo>
                  <a:lnTo>
                    <a:pt x="953" y="264"/>
                  </a:lnTo>
                  <a:lnTo>
                    <a:pt x="876" y="226"/>
                  </a:lnTo>
                  <a:lnTo>
                    <a:pt x="799" y="192"/>
                  </a:lnTo>
                  <a:lnTo>
                    <a:pt x="722" y="161"/>
                  </a:lnTo>
                  <a:lnTo>
                    <a:pt x="645" y="132"/>
                  </a:lnTo>
                  <a:lnTo>
                    <a:pt x="567" y="106"/>
                  </a:lnTo>
                  <a:lnTo>
                    <a:pt x="488" y="85"/>
                  </a:lnTo>
                  <a:lnTo>
                    <a:pt x="409" y="64"/>
                  </a:lnTo>
                  <a:lnTo>
                    <a:pt x="329" y="46"/>
                  </a:lnTo>
                  <a:lnTo>
                    <a:pt x="249" y="32"/>
                  </a:lnTo>
                  <a:lnTo>
                    <a:pt x="167" y="19"/>
                  </a:lnTo>
                  <a:lnTo>
                    <a:pt x="84" y="8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455162" name="Freeform 58"/>
            <p:cNvSpPr>
              <a:spLocks/>
            </p:cNvSpPr>
            <p:nvPr/>
          </p:nvSpPr>
          <p:spPr bwMode="auto">
            <a:xfrm>
              <a:off x="303" y="654"/>
              <a:ext cx="4937" cy="1411"/>
            </a:xfrm>
            <a:custGeom>
              <a:avLst/>
              <a:gdLst/>
              <a:ahLst/>
              <a:cxnLst>
                <a:cxn ang="0">
                  <a:pos x="4937" y="2589"/>
                </a:cxn>
                <a:cxn ang="0">
                  <a:pos x="4887" y="2622"/>
                </a:cxn>
                <a:cxn ang="0">
                  <a:pos x="4828" y="2656"/>
                </a:cxn>
                <a:cxn ang="0">
                  <a:pos x="4747" y="2696"/>
                </a:cxn>
                <a:cxn ang="0">
                  <a:pos x="4646" y="2736"/>
                </a:cxn>
                <a:cxn ang="0">
                  <a:pos x="4528" y="2774"/>
                </a:cxn>
                <a:cxn ang="0">
                  <a:pos x="4393" y="2803"/>
                </a:cxn>
                <a:cxn ang="0">
                  <a:pos x="4319" y="2812"/>
                </a:cxn>
                <a:cxn ang="0">
                  <a:pos x="4243" y="2819"/>
                </a:cxn>
                <a:cxn ang="0">
                  <a:pos x="4163" y="2820"/>
                </a:cxn>
                <a:cxn ang="0">
                  <a:pos x="4081" y="2817"/>
                </a:cxn>
                <a:cxn ang="0">
                  <a:pos x="3995" y="2807"/>
                </a:cxn>
                <a:cxn ang="0">
                  <a:pos x="3906" y="2793"/>
                </a:cxn>
                <a:cxn ang="0">
                  <a:pos x="3814" y="2772"/>
                </a:cxn>
                <a:cxn ang="0">
                  <a:pos x="3721" y="2743"/>
                </a:cxn>
                <a:cxn ang="0">
                  <a:pos x="3625" y="2706"/>
                </a:cxn>
                <a:cxn ang="0">
                  <a:pos x="3528" y="2661"/>
                </a:cxn>
                <a:cxn ang="0">
                  <a:pos x="3429" y="2607"/>
                </a:cxn>
                <a:cxn ang="0">
                  <a:pos x="3328" y="2543"/>
                </a:cxn>
                <a:cxn ang="0">
                  <a:pos x="3227" y="2470"/>
                </a:cxn>
                <a:cxn ang="0">
                  <a:pos x="3124" y="2384"/>
                </a:cxn>
                <a:cxn ang="0">
                  <a:pos x="3020" y="2289"/>
                </a:cxn>
                <a:cxn ang="0">
                  <a:pos x="2916" y="2181"/>
                </a:cxn>
                <a:cxn ang="0">
                  <a:pos x="2810" y="2061"/>
                </a:cxn>
                <a:cxn ang="0">
                  <a:pos x="2705" y="1927"/>
                </a:cxn>
                <a:cxn ang="0">
                  <a:pos x="2601" y="1792"/>
                </a:cxn>
                <a:cxn ang="0">
                  <a:pos x="2399" y="1537"/>
                </a:cxn>
                <a:cxn ang="0">
                  <a:pos x="2208" y="1307"/>
                </a:cxn>
                <a:cxn ang="0">
                  <a:pos x="2024" y="1101"/>
                </a:cxn>
                <a:cxn ang="0">
                  <a:pos x="1847" y="917"/>
                </a:cxn>
                <a:cxn ang="0">
                  <a:pos x="1677" y="754"/>
                </a:cxn>
                <a:cxn ang="0">
                  <a:pos x="1511" y="611"/>
                </a:cxn>
                <a:cxn ang="0">
                  <a:pos x="1350" y="486"/>
                </a:cxn>
                <a:cxn ang="0">
                  <a:pos x="1191" y="379"/>
                </a:cxn>
                <a:cxn ang="0">
                  <a:pos x="1034" y="287"/>
                </a:cxn>
                <a:cxn ang="0">
                  <a:pos x="879" y="211"/>
                </a:cxn>
                <a:cxn ang="0">
                  <a:pos x="723" y="148"/>
                </a:cxn>
                <a:cxn ang="0">
                  <a:pos x="568" y="96"/>
                </a:cxn>
                <a:cxn ang="0">
                  <a:pos x="410" y="58"/>
                </a:cxn>
                <a:cxn ang="0">
                  <a:pos x="249" y="27"/>
                </a:cxn>
                <a:cxn ang="0">
                  <a:pos x="85" y="8"/>
                </a:cxn>
              </a:cxnLst>
              <a:rect l="0" t="0" r="r" b="b"/>
              <a:pathLst>
                <a:path w="4937" h="2820">
                  <a:moveTo>
                    <a:pt x="4937" y="2589"/>
                  </a:moveTo>
                  <a:lnTo>
                    <a:pt x="4937" y="2589"/>
                  </a:lnTo>
                  <a:lnTo>
                    <a:pt x="4925" y="2599"/>
                  </a:lnTo>
                  <a:lnTo>
                    <a:pt x="4887" y="2622"/>
                  </a:lnTo>
                  <a:lnTo>
                    <a:pt x="4861" y="2638"/>
                  </a:lnTo>
                  <a:lnTo>
                    <a:pt x="4828" y="2656"/>
                  </a:lnTo>
                  <a:lnTo>
                    <a:pt x="4790" y="2675"/>
                  </a:lnTo>
                  <a:lnTo>
                    <a:pt x="4747" y="2696"/>
                  </a:lnTo>
                  <a:lnTo>
                    <a:pt x="4698" y="2717"/>
                  </a:lnTo>
                  <a:lnTo>
                    <a:pt x="4646" y="2736"/>
                  </a:lnTo>
                  <a:lnTo>
                    <a:pt x="4589" y="2756"/>
                  </a:lnTo>
                  <a:lnTo>
                    <a:pt x="4528" y="2774"/>
                  </a:lnTo>
                  <a:lnTo>
                    <a:pt x="4462" y="2790"/>
                  </a:lnTo>
                  <a:lnTo>
                    <a:pt x="4393" y="2803"/>
                  </a:lnTo>
                  <a:lnTo>
                    <a:pt x="4357" y="2807"/>
                  </a:lnTo>
                  <a:lnTo>
                    <a:pt x="4319" y="2812"/>
                  </a:lnTo>
                  <a:lnTo>
                    <a:pt x="4282" y="2816"/>
                  </a:lnTo>
                  <a:lnTo>
                    <a:pt x="4243" y="2819"/>
                  </a:lnTo>
                  <a:lnTo>
                    <a:pt x="4203" y="2820"/>
                  </a:lnTo>
                  <a:lnTo>
                    <a:pt x="4163" y="2820"/>
                  </a:lnTo>
                  <a:lnTo>
                    <a:pt x="4122" y="2819"/>
                  </a:lnTo>
                  <a:lnTo>
                    <a:pt x="4081" y="2817"/>
                  </a:lnTo>
                  <a:lnTo>
                    <a:pt x="4038" y="2812"/>
                  </a:lnTo>
                  <a:lnTo>
                    <a:pt x="3995" y="2807"/>
                  </a:lnTo>
                  <a:lnTo>
                    <a:pt x="3950" y="2801"/>
                  </a:lnTo>
                  <a:lnTo>
                    <a:pt x="3906" y="2793"/>
                  </a:lnTo>
                  <a:lnTo>
                    <a:pt x="3860" y="2783"/>
                  </a:lnTo>
                  <a:lnTo>
                    <a:pt x="3814" y="2772"/>
                  </a:lnTo>
                  <a:lnTo>
                    <a:pt x="3768" y="2757"/>
                  </a:lnTo>
                  <a:lnTo>
                    <a:pt x="3721" y="2743"/>
                  </a:lnTo>
                  <a:lnTo>
                    <a:pt x="3674" y="2725"/>
                  </a:lnTo>
                  <a:lnTo>
                    <a:pt x="3625" y="2706"/>
                  </a:lnTo>
                  <a:lnTo>
                    <a:pt x="3577" y="2685"/>
                  </a:lnTo>
                  <a:lnTo>
                    <a:pt x="3528" y="2661"/>
                  </a:lnTo>
                  <a:lnTo>
                    <a:pt x="3479" y="2635"/>
                  </a:lnTo>
                  <a:lnTo>
                    <a:pt x="3429" y="2607"/>
                  </a:lnTo>
                  <a:lnTo>
                    <a:pt x="3379" y="2577"/>
                  </a:lnTo>
                  <a:lnTo>
                    <a:pt x="3328" y="2543"/>
                  </a:lnTo>
                  <a:lnTo>
                    <a:pt x="3278" y="2507"/>
                  </a:lnTo>
                  <a:lnTo>
                    <a:pt x="3227" y="2470"/>
                  </a:lnTo>
                  <a:lnTo>
                    <a:pt x="3175" y="2428"/>
                  </a:lnTo>
                  <a:lnTo>
                    <a:pt x="3124" y="2384"/>
                  </a:lnTo>
                  <a:lnTo>
                    <a:pt x="3071" y="2338"/>
                  </a:lnTo>
                  <a:lnTo>
                    <a:pt x="3020" y="2289"/>
                  </a:lnTo>
                  <a:lnTo>
                    <a:pt x="2967" y="2236"/>
                  </a:lnTo>
                  <a:lnTo>
                    <a:pt x="2916" y="2181"/>
                  </a:lnTo>
                  <a:lnTo>
                    <a:pt x="2863" y="2123"/>
                  </a:lnTo>
                  <a:lnTo>
                    <a:pt x="2810" y="2061"/>
                  </a:lnTo>
                  <a:lnTo>
                    <a:pt x="2757" y="1995"/>
                  </a:lnTo>
                  <a:lnTo>
                    <a:pt x="2705" y="1927"/>
                  </a:lnTo>
                  <a:lnTo>
                    <a:pt x="2705" y="1927"/>
                  </a:lnTo>
                  <a:lnTo>
                    <a:pt x="2601" y="1792"/>
                  </a:lnTo>
                  <a:lnTo>
                    <a:pt x="2499" y="1661"/>
                  </a:lnTo>
                  <a:lnTo>
                    <a:pt x="2399" y="1537"/>
                  </a:lnTo>
                  <a:lnTo>
                    <a:pt x="2302" y="1419"/>
                  </a:lnTo>
                  <a:lnTo>
                    <a:pt x="2208" y="1307"/>
                  </a:lnTo>
                  <a:lnTo>
                    <a:pt x="2115" y="1201"/>
                  </a:lnTo>
                  <a:lnTo>
                    <a:pt x="2024" y="1101"/>
                  </a:lnTo>
                  <a:lnTo>
                    <a:pt x="1936" y="1007"/>
                  </a:lnTo>
                  <a:lnTo>
                    <a:pt x="1847" y="917"/>
                  </a:lnTo>
                  <a:lnTo>
                    <a:pt x="1761" y="833"/>
                  </a:lnTo>
                  <a:lnTo>
                    <a:pt x="1677" y="754"/>
                  </a:lnTo>
                  <a:lnTo>
                    <a:pt x="1593" y="681"/>
                  </a:lnTo>
                  <a:lnTo>
                    <a:pt x="1511" y="611"/>
                  </a:lnTo>
                  <a:lnTo>
                    <a:pt x="1430" y="547"/>
                  </a:lnTo>
                  <a:lnTo>
                    <a:pt x="1350" y="486"/>
                  </a:lnTo>
                  <a:lnTo>
                    <a:pt x="1270" y="431"/>
                  </a:lnTo>
                  <a:lnTo>
                    <a:pt x="1191" y="379"/>
                  </a:lnTo>
                  <a:lnTo>
                    <a:pt x="1112" y="331"/>
                  </a:lnTo>
                  <a:lnTo>
                    <a:pt x="1034" y="287"/>
                  </a:lnTo>
                  <a:lnTo>
                    <a:pt x="957" y="247"/>
                  </a:lnTo>
                  <a:lnTo>
                    <a:pt x="879" y="211"/>
                  </a:lnTo>
                  <a:lnTo>
                    <a:pt x="801" y="177"/>
                  </a:lnTo>
                  <a:lnTo>
                    <a:pt x="723" y="148"/>
                  </a:lnTo>
                  <a:lnTo>
                    <a:pt x="646" y="121"/>
                  </a:lnTo>
                  <a:lnTo>
                    <a:pt x="568" y="96"/>
                  </a:lnTo>
                  <a:lnTo>
                    <a:pt x="489" y="75"/>
                  </a:lnTo>
                  <a:lnTo>
                    <a:pt x="410" y="58"/>
                  </a:lnTo>
                  <a:lnTo>
                    <a:pt x="330" y="41"/>
                  </a:lnTo>
                  <a:lnTo>
                    <a:pt x="249" y="27"/>
                  </a:lnTo>
                  <a:lnTo>
                    <a:pt x="167" y="16"/>
                  </a:lnTo>
                  <a:lnTo>
                    <a:pt x="85" y="8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455163" name="Freeform 59"/>
            <p:cNvSpPr>
              <a:spLocks/>
            </p:cNvSpPr>
            <p:nvPr/>
          </p:nvSpPr>
          <p:spPr bwMode="auto">
            <a:xfrm>
              <a:off x="314" y="676"/>
              <a:ext cx="4975" cy="1375"/>
            </a:xfrm>
            <a:custGeom>
              <a:avLst/>
              <a:gdLst/>
              <a:ahLst/>
              <a:cxnLst>
                <a:cxn ang="0">
                  <a:pos x="4975" y="2501"/>
                </a:cxn>
                <a:cxn ang="0">
                  <a:pos x="4926" y="2537"/>
                </a:cxn>
                <a:cxn ang="0">
                  <a:pos x="4867" y="2571"/>
                </a:cxn>
                <a:cxn ang="0">
                  <a:pos x="4786" y="2613"/>
                </a:cxn>
                <a:cxn ang="0">
                  <a:pos x="4686" y="2656"/>
                </a:cxn>
                <a:cxn ang="0">
                  <a:pos x="4568" y="2695"/>
                </a:cxn>
                <a:cxn ang="0">
                  <a:pos x="4433" y="2727"/>
                </a:cxn>
                <a:cxn ang="0">
                  <a:pos x="4361" y="2739"/>
                </a:cxn>
                <a:cxn ang="0">
                  <a:pos x="4285" y="2747"/>
                </a:cxn>
                <a:cxn ang="0">
                  <a:pos x="4204" y="2750"/>
                </a:cxn>
                <a:cxn ang="0">
                  <a:pos x="4121" y="2748"/>
                </a:cxn>
                <a:cxn ang="0">
                  <a:pos x="4035" y="2740"/>
                </a:cxn>
                <a:cxn ang="0">
                  <a:pos x="3946" y="2727"/>
                </a:cxn>
                <a:cxn ang="0">
                  <a:pos x="3856" y="2708"/>
                </a:cxn>
                <a:cxn ang="0">
                  <a:pos x="3761" y="2680"/>
                </a:cxn>
                <a:cxn ang="0">
                  <a:pos x="3666" y="2645"/>
                </a:cxn>
                <a:cxn ang="0">
                  <a:pos x="3567" y="2603"/>
                </a:cxn>
                <a:cxn ang="0">
                  <a:pos x="3467" y="2550"/>
                </a:cxn>
                <a:cxn ang="0">
                  <a:pos x="3366" y="2488"/>
                </a:cxn>
                <a:cxn ang="0">
                  <a:pos x="3263" y="2416"/>
                </a:cxn>
                <a:cxn ang="0">
                  <a:pos x="3159" y="2333"/>
                </a:cxn>
                <a:cxn ang="0">
                  <a:pos x="3053" y="2240"/>
                </a:cxn>
                <a:cxn ang="0">
                  <a:pos x="2948" y="2133"/>
                </a:cxn>
                <a:cxn ang="0">
                  <a:pos x="2841" y="2014"/>
                </a:cxn>
                <a:cxn ang="0">
                  <a:pos x="2733" y="1883"/>
                </a:cxn>
                <a:cxn ang="0">
                  <a:pos x="2627" y="1747"/>
                </a:cxn>
                <a:cxn ang="0">
                  <a:pos x="2422" y="1495"/>
                </a:cxn>
                <a:cxn ang="0">
                  <a:pos x="2227" y="1269"/>
                </a:cxn>
                <a:cxn ang="0">
                  <a:pos x="2040" y="1066"/>
                </a:cxn>
                <a:cxn ang="0">
                  <a:pos x="1861" y="885"/>
                </a:cxn>
                <a:cxn ang="0">
                  <a:pos x="1687" y="723"/>
                </a:cxn>
                <a:cxn ang="0">
                  <a:pos x="1519" y="583"/>
                </a:cxn>
                <a:cxn ang="0">
                  <a:pos x="1357" y="462"/>
                </a:cxn>
                <a:cxn ang="0">
                  <a:pos x="1196" y="357"/>
                </a:cxn>
                <a:cxn ang="0">
                  <a:pos x="1039" y="268"/>
                </a:cxn>
                <a:cxn ang="0">
                  <a:pos x="882" y="194"/>
                </a:cxn>
                <a:cxn ang="0">
                  <a:pos x="726" y="134"/>
                </a:cxn>
                <a:cxn ang="0">
                  <a:pos x="569" y="86"/>
                </a:cxn>
                <a:cxn ang="0">
                  <a:pos x="410" y="50"/>
                </a:cxn>
                <a:cxn ang="0">
                  <a:pos x="249" y="23"/>
                </a:cxn>
                <a:cxn ang="0">
                  <a:pos x="83" y="5"/>
                </a:cxn>
              </a:cxnLst>
              <a:rect l="0" t="0" r="r" b="b"/>
              <a:pathLst>
                <a:path w="4975" h="2750">
                  <a:moveTo>
                    <a:pt x="4975" y="2501"/>
                  </a:moveTo>
                  <a:lnTo>
                    <a:pt x="4975" y="2501"/>
                  </a:lnTo>
                  <a:lnTo>
                    <a:pt x="4962" y="2511"/>
                  </a:lnTo>
                  <a:lnTo>
                    <a:pt x="4926" y="2537"/>
                  </a:lnTo>
                  <a:lnTo>
                    <a:pt x="4899" y="2553"/>
                  </a:lnTo>
                  <a:lnTo>
                    <a:pt x="4867" y="2571"/>
                  </a:lnTo>
                  <a:lnTo>
                    <a:pt x="4829" y="2592"/>
                  </a:lnTo>
                  <a:lnTo>
                    <a:pt x="4786" y="2613"/>
                  </a:lnTo>
                  <a:lnTo>
                    <a:pt x="4739" y="2635"/>
                  </a:lnTo>
                  <a:lnTo>
                    <a:pt x="4686" y="2656"/>
                  </a:lnTo>
                  <a:lnTo>
                    <a:pt x="4629" y="2676"/>
                  </a:lnTo>
                  <a:lnTo>
                    <a:pt x="4568" y="2695"/>
                  </a:lnTo>
                  <a:lnTo>
                    <a:pt x="4503" y="2713"/>
                  </a:lnTo>
                  <a:lnTo>
                    <a:pt x="4433" y="2727"/>
                  </a:lnTo>
                  <a:lnTo>
                    <a:pt x="4397" y="2734"/>
                  </a:lnTo>
                  <a:lnTo>
                    <a:pt x="4361" y="2739"/>
                  </a:lnTo>
                  <a:lnTo>
                    <a:pt x="4322" y="2743"/>
                  </a:lnTo>
                  <a:lnTo>
                    <a:pt x="4285" y="2747"/>
                  </a:lnTo>
                  <a:lnTo>
                    <a:pt x="4245" y="2748"/>
                  </a:lnTo>
                  <a:lnTo>
                    <a:pt x="4204" y="2750"/>
                  </a:lnTo>
                  <a:lnTo>
                    <a:pt x="4163" y="2750"/>
                  </a:lnTo>
                  <a:lnTo>
                    <a:pt x="4121" y="2748"/>
                  </a:lnTo>
                  <a:lnTo>
                    <a:pt x="4079" y="2745"/>
                  </a:lnTo>
                  <a:lnTo>
                    <a:pt x="4035" y="2740"/>
                  </a:lnTo>
                  <a:lnTo>
                    <a:pt x="3992" y="2735"/>
                  </a:lnTo>
                  <a:lnTo>
                    <a:pt x="3946" y="2727"/>
                  </a:lnTo>
                  <a:lnTo>
                    <a:pt x="3902" y="2719"/>
                  </a:lnTo>
                  <a:lnTo>
                    <a:pt x="3856" y="2708"/>
                  </a:lnTo>
                  <a:lnTo>
                    <a:pt x="3809" y="2695"/>
                  </a:lnTo>
                  <a:lnTo>
                    <a:pt x="3761" y="2680"/>
                  </a:lnTo>
                  <a:lnTo>
                    <a:pt x="3714" y="2664"/>
                  </a:lnTo>
                  <a:lnTo>
                    <a:pt x="3666" y="2645"/>
                  </a:lnTo>
                  <a:lnTo>
                    <a:pt x="3617" y="2626"/>
                  </a:lnTo>
                  <a:lnTo>
                    <a:pt x="3567" y="2603"/>
                  </a:lnTo>
                  <a:lnTo>
                    <a:pt x="3517" y="2577"/>
                  </a:lnTo>
                  <a:lnTo>
                    <a:pt x="3467" y="2550"/>
                  </a:lnTo>
                  <a:lnTo>
                    <a:pt x="3417" y="2521"/>
                  </a:lnTo>
                  <a:lnTo>
                    <a:pt x="3366" y="2488"/>
                  </a:lnTo>
                  <a:lnTo>
                    <a:pt x="3314" y="2453"/>
                  </a:lnTo>
                  <a:lnTo>
                    <a:pt x="3263" y="2416"/>
                  </a:lnTo>
                  <a:lnTo>
                    <a:pt x="3212" y="2375"/>
                  </a:lnTo>
                  <a:lnTo>
                    <a:pt x="3159" y="2333"/>
                  </a:lnTo>
                  <a:lnTo>
                    <a:pt x="3106" y="2288"/>
                  </a:lnTo>
                  <a:lnTo>
                    <a:pt x="3053" y="2240"/>
                  </a:lnTo>
                  <a:lnTo>
                    <a:pt x="3001" y="2188"/>
                  </a:lnTo>
                  <a:lnTo>
                    <a:pt x="2948" y="2133"/>
                  </a:lnTo>
                  <a:lnTo>
                    <a:pt x="2894" y="2075"/>
                  </a:lnTo>
                  <a:lnTo>
                    <a:pt x="2841" y="2014"/>
                  </a:lnTo>
                  <a:lnTo>
                    <a:pt x="2787" y="1951"/>
                  </a:lnTo>
                  <a:lnTo>
                    <a:pt x="2733" y="1883"/>
                  </a:lnTo>
                  <a:lnTo>
                    <a:pt x="2733" y="1883"/>
                  </a:lnTo>
                  <a:lnTo>
                    <a:pt x="2627" y="1747"/>
                  </a:lnTo>
                  <a:lnTo>
                    <a:pt x="2523" y="1618"/>
                  </a:lnTo>
                  <a:lnTo>
                    <a:pt x="2422" y="1495"/>
                  </a:lnTo>
                  <a:lnTo>
                    <a:pt x="2323" y="1379"/>
                  </a:lnTo>
                  <a:lnTo>
                    <a:pt x="2227" y="1269"/>
                  </a:lnTo>
                  <a:lnTo>
                    <a:pt x="2133" y="1164"/>
                  </a:lnTo>
                  <a:lnTo>
                    <a:pt x="2040" y="1066"/>
                  </a:lnTo>
                  <a:lnTo>
                    <a:pt x="1949" y="972"/>
                  </a:lnTo>
                  <a:lnTo>
                    <a:pt x="1861" y="885"/>
                  </a:lnTo>
                  <a:lnTo>
                    <a:pt x="1773" y="801"/>
                  </a:lnTo>
                  <a:lnTo>
                    <a:pt x="1687" y="723"/>
                  </a:lnTo>
                  <a:lnTo>
                    <a:pt x="1602" y="651"/>
                  </a:lnTo>
                  <a:lnTo>
                    <a:pt x="1519" y="583"/>
                  </a:lnTo>
                  <a:lnTo>
                    <a:pt x="1437" y="520"/>
                  </a:lnTo>
                  <a:lnTo>
                    <a:pt x="1357" y="462"/>
                  </a:lnTo>
                  <a:lnTo>
                    <a:pt x="1276" y="407"/>
                  </a:lnTo>
                  <a:lnTo>
                    <a:pt x="1196" y="357"/>
                  </a:lnTo>
                  <a:lnTo>
                    <a:pt x="1116" y="310"/>
                  </a:lnTo>
                  <a:lnTo>
                    <a:pt x="1039" y="268"/>
                  </a:lnTo>
                  <a:lnTo>
                    <a:pt x="960" y="229"/>
                  </a:lnTo>
                  <a:lnTo>
                    <a:pt x="882" y="194"/>
                  </a:lnTo>
                  <a:lnTo>
                    <a:pt x="804" y="162"/>
                  </a:lnTo>
                  <a:lnTo>
                    <a:pt x="726" y="134"/>
                  </a:lnTo>
                  <a:lnTo>
                    <a:pt x="647" y="108"/>
                  </a:lnTo>
                  <a:lnTo>
                    <a:pt x="569" y="86"/>
                  </a:lnTo>
                  <a:lnTo>
                    <a:pt x="490" y="66"/>
                  </a:lnTo>
                  <a:lnTo>
                    <a:pt x="410" y="50"/>
                  </a:lnTo>
                  <a:lnTo>
                    <a:pt x="331" y="36"/>
                  </a:lnTo>
                  <a:lnTo>
                    <a:pt x="249" y="23"/>
                  </a:lnTo>
                  <a:lnTo>
                    <a:pt x="167" y="13"/>
                  </a:lnTo>
                  <a:lnTo>
                    <a:pt x="83" y="5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455164" name="Freeform 60"/>
            <p:cNvSpPr>
              <a:spLocks/>
            </p:cNvSpPr>
            <p:nvPr/>
          </p:nvSpPr>
          <p:spPr bwMode="auto">
            <a:xfrm>
              <a:off x="325" y="698"/>
              <a:ext cx="5012" cy="1339"/>
            </a:xfrm>
            <a:custGeom>
              <a:avLst/>
              <a:gdLst/>
              <a:ahLst/>
              <a:cxnLst>
                <a:cxn ang="0">
                  <a:pos x="5012" y="2414"/>
                </a:cxn>
                <a:cxn ang="0">
                  <a:pos x="4964" y="2448"/>
                </a:cxn>
                <a:cxn ang="0">
                  <a:pos x="4904" y="2485"/>
                </a:cxn>
                <a:cxn ang="0">
                  <a:pos x="4825" y="2528"/>
                </a:cxn>
                <a:cxn ang="0">
                  <a:pos x="4725" y="2574"/>
                </a:cxn>
                <a:cxn ang="0">
                  <a:pos x="4608" y="2615"/>
                </a:cxn>
                <a:cxn ang="0">
                  <a:pos x="4474" y="2649"/>
                </a:cxn>
                <a:cxn ang="0">
                  <a:pos x="4402" y="2662"/>
                </a:cxn>
                <a:cxn ang="0">
                  <a:pos x="4325" y="2672"/>
                </a:cxn>
                <a:cxn ang="0">
                  <a:pos x="4246" y="2677"/>
                </a:cxn>
                <a:cxn ang="0">
                  <a:pos x="4163" y="2677"/>
                </a:cxn>
                <a:cxn ang="0">
                  <a:pos x="4077" y="2672"/>
                </a:cxn>
                <a:cxn ang="0">
                  <a:pos x="3988" y="2661"/>
                </a:cxn>
                <a:cxn ang="0">
                  <a:pos x="3896" y="2643"/>
                </a:cxn>
                <a:cxn ang="0">
                  <a:pos x="3802" y="2617"/>
                </a:cxn>
                <a:cxn ang="0">
                  <a:pos x="3705" y="2583"/>
                </a:cxn>
                <a:cxn ang="0">
                  <a:pos x="3606" y="2543"/>
                </a:cxn>
                <a:cxn ang="0">
                  <a:pos x="3506" y="2491"/>
                </a:cxn>
                <a:cxn ang="0">
                  <a:pos x="3403" y="2431"/>
                </a:cxn>
                <a:cxn ang="0">
                  <a:pos x="3299" y="2362"/>
                </a:cxn>
                <a:cxn ang="0">
                  <a:pos x="3194" y="2280"/>
                </a:cxn>
                <a:cxn ang="0">
                  <a:pos x="3087" y="2188"/>
                </a:cxn>
                <a:cxn ang="0">
                  <a:pos x="2980" y="2083"/>
                </a:cxn>
                <a:cxn ang="0">
                  <a:pos x="2870" y="1966"/>
                </a:cxn>
                <a:cxn ang="0">
                  <a:pos x="2762" y="1836"/>
                </a:cxn>
                <a:cxn ang="0">
                  <a:pos x="2654" y="1702"/>
                </a:cxn>
                <a:cxn ang="0">
                  <a:pos x="2444" y="1455"/>
                </a:cxn>
                <a:cxn ang="0">
                  <a:pos x="2245" y="1230"/>
                </a:cxn>
                <a:cxn ang="0">
                  <a:pos x="2057" y="1030"/>
                </a:cxn>
                <a:cxn ang="0">
                  <a:pos x="1873" y="851"/>
                </a:cxn>
                <a:cxn ang="0">
                  <a:pos x="1698" y="692"/>
                </a:cxn>
                <a:cxn ang="0">
                  <a:pos x="1529" y="555"/>
                </a:cxn>
                <a:cxn ang="0">
                  <a:pos x="1364" y="436"/>
                </a:cxn>
                <a:cxn ang="0">
                  <a:pos x="1201" y="334"/>
                </a:cxn>
                <a:cxn ang="0">
                  <a:pos x="1043" y="248"/>
                </a:cxn>
                <a:cxn ang="0">
                  <a:pos x="885" y="177"/>
                </a:cxn>
                <a:cxn ang="0">
                  <a:pos x="728" y="119"/>
                </a:cxn>
                <a:cxn ang="0">
                  <a:pos x="571" y="74"/>
                </a:cxn>
                <a:cxn ang="0">
                  <a:pos x="411" y="42"/>
                </a:cxn>
                <a:cxn ang="0">
                  <a:pos x="250" y="17"/>
                </a:cxn>
                <a:cxn ang="0">
                  <a:pos x="85" y="5"/>
                </a:cxn>
              </a:cxnLst>
              <a:rect l="0" t="0" r="r" b="b"/>
              <a:pathLst>
                <a:path w="5012" h="2678">
                  <a:moveTo>
                    <a:pt x="5012" y="2414"/>
                  </a:moveTo>
                  <a:lnTo>
                    <a:pt x="5012" y="2414"/>
                  </a:lnTo>
                  <a:lnTo>
                    <a:pt x="5000" y="2423"/>
                  </a:lnTo>
                  <a:lnTo>
                    <a:pt x="4964" y="2448"/>
                  </a:lnTo>
                  <a:lnTo>
                    <a:pt x="4937" y="2465"/>
                  </a:lnTo>
                  <a:lnTo>
                    <a:pt x="4904" y="2485"/>
                  </a:lnTo>
                  <a:lnTo>
                    <a:pt x="4868" y="2506"/>
                  </a:lnTo>
                  <a:lnTo>
                    <a:pt x="4825" y="2528"/>
                  </a:lnTo>
                  <a:lnTo>
                    <a:pt x="4778" y="2551"/>
                  </a:lnTo>
                  <a:lnTo>
                    <a:pt x="4725" y="2574"/>
                  </a:lnTo>
                  <a:lnTo>
                    <a:pt x="4670" y="2594"/>
                  </a:lnTo>
                  <a:lnTo>
                    <a:pt x="4608" y="2615"/>
                  </a:lnTo>
                  <a:lnTo>
                    <a:pt x="4543" y="2635"/>
                  </a:lnTo>
                  <a:lnTo>
                    <a:pt x="4474" y="2649"/>
                  </a:lnTo>
                  <a:lnTo>
                    <a:pt x="4439" y="2657"/>
                  </a:lnTo>
                  <a:lnTo>
                    <a:pt x="4402" y="2662"/>
                  </a:lnTo>
                  <a:lnTo>
                    <a:pt x="4364" y="2669"/>
                  </a:lnTo>
                  <a:lnTo>
                    <a:pt x="4325" y="2672"/>
                  </a:lnTo>
                  <a:lnTo>
                    <a:pt x="4286" y="2675"/>
                  </a:lnTo>
                  <a:lnTo>
                    <a:pt x="4246" y="2677"/>
                  </a:lnTo>
                  <a:lnTo>
                    <a:pt x="4204" y="2678"/>
                  </a:lnTo>
                  <a:lnTo>
                    <a:pt x="4163" y="2677"/>
                  </a:lnTo>
                  <a:lnTo>
                    <a:pt x="4120" y="2675"/>
                  </a:lnTo>
                  <a:lnTo>
                    <a:pt x="4077" y="2672"/>
                  </a:lnTo>
                  <a:lnTo>
                    <a:pt x="4032" y="2667"/>
                  </a:lnTo>
                  <a:lnTo>
                    <a:pt x="3988" y="2661"/>
                  </a:lnTo>
                  <a:lnTo>
                    <a:pt x="3942" y="2653"/>
                  </a:lnTo>
                  <a:lnTo>
                    <a:pt x="3896" y="2643"/>
                  </a:lnTo>
                  <a:lnTo>
                    <a:pt x="3849" y="2630"/>
                  </a:lnTo>
                  <a:lnTo>
                    <a:pt x="3802" y="2617"/>
                  </a:lnTo>
                  <a:lnTo>
                    <a:pt x="3753" y="2601"/>
                  </a:lnTo>
                  <a:lnTo>
                    <a:pt x="3705" y="2583"/>
                  </a:lnTo>
                  <a:lnTo>
                    <a:pt x="3656" y="2564"/>
                  </a:lnTo>
                  <a:lnTo>
                    <a:pt x="3606" y="2543"/>
                  </a:lnTo>
                  <a:lnTo>
                    <a:pt x="3556" y="2519"/>
                  </a:lnTo>
                  <a:lnTo>
                    <a:pt x="3506" y="2491"/>
                  </a:lnTo>
                  <a:lnTo>
                    <a:pt x="3455" y="2464"/>
                  </a:lnTo>
                  <a:lnTo>
                    <a:pt x="3403" y="2431"/>
                  </a:lnTo>
                  <a:lnTo>
                    <a:pt x="3352" y="2398"/>
                  </a:lnTo>
                  <a:lnTo>
                    <a:pt x="3299" y="2362"/>
                  </a:lnTo>
                  <a:lnTo>
                    <a:pt x="3246" y="2322"/>
                  </a:lnTo>
                  <a:lnTo>
                    <a:pt x="3194" y="2280"/>
                  </a:lnTo>
                  <a:lnTo>
                    <a:pt x="3141" y="2236"/>
                  </a:lnTo>
                  <a:lnTo>
                    <a:pt x="3087" y="2188"/>
                  </a:lnTo>
                  <a:lnTo>
                    <a:pt x="3033" y="2138"/>
                  </a:lnTo>
                  <a:lnTo>
                    <a:pt x="2980" y="2083"/>
                  </a:lnTo>
                  <a:lnTo>
                    <a:pt x="2924" y="2026"/>
                  </a:lnTo>
                  <a:lnTo>
                    <a:pt x="2870" y="1966"/>
                  </a:lnTo>
                  <a:lnTo>
                    <a:pt x="2816" y="1903"/>
                  </a:lnTo>
                  <a:lnTo>
                    <a:pt x="2762" y="1836"/>
                  </a:lnTo>
                  <a:lnTo>
                    <a:pt x="2762" y="1836"/>
                  </a:lnTo>
                  <a:lnTo>
                    <a:pt x="2654" y="1702"/>
                  </a:lnTo>
                  <a:lnTo>
                    <a:pt x="2548" y="1576"/>
                  </a:lnTo>
                  <a:lnTo>
                    <a:pt x="2444" y="1455"/>
                  </a:lnTo>
                  <a:lnTo>
                    <a:pt x="2344" y="1338"/>
                  </a:lnTo>
                  <a:lnTo>
                    <a:pt x="2245" y="1230"/>
                  </a:lnTo>
                  <a:lnTo>
                    <a:pt x="2150" y="1127"/>
                  </a:lnTo>
                  <a:lnTo>
                    <a:pt x="2057" y="1030"/>
                  </a:lnTo>
                  <a:lnTo>
                    <a:pt x="1963" y="938"/>
                  </a:lnTo>
                  <a:lnTo>
                    <a:pt x="1873" y="851"/>
                  </a:lnTo>
                  <a:lnTo>
                    <a:pt x="1786" y="770"/>
                  </a:lnTo>
                  <a:lnTo>
                    <a:pt x="1698" y="692"/>
                  </a:lnTo>
                  <a:lnTo>
                    <a:pt x="1612" y="621"/>
                  </a:lnTo>
                  <a:lnTo>
                    <a:pt x="1529" y="555"/>
                  </a:lnTo>
                  <a:lnTo>
                    <a:pt x="1446" y="494"/>
                  </a:lnTo>
                  <a:lnTo>
                    <a:pt x="1364" y="436"/>
                  </a:lnTo>
                  <a:lnTo>
                    <a:pt x="1282" y="382"/>
                  </a:lnTo>
                  <a:lnTo>
                    <a:pt x="1201" y="334"/>
                  </a:lnTo>
                  <a:lnTo>
                    <a:pt x="1122" y="289"/>
                  </a:lnTo>
                  <a:lnTo>
                    <a:pt x="1043" y="248"/>
                  </a:lnTo>
                  <a:lnTo>
                    <a:pt x="964" y="210"/>
                  </a:lnTo>
                  <a:lnTo>
                    <a:pt x="885" y="177"/>
                  </a:lnTo>
                  <a:lnTo>
                    <a:pt x="807" y="147"/>
                  </a:lnTo>
                  <a:lnTo>
                    <a:pt x="728" y="119"/>
                  </a:lnTo>
                  <a:lnTo>
                    <a:pt x="649" y="95"/>
                  </a:lnTo>
                  <a:lnTo>
                    <a:pt x="571" y="74"/>
                  </a:lnTo>
                  <a:lnTo>
                    <a:pt x="490" y="56"/>
                  </a:lnTo>
                  <a:lnTo>
                    <a:pt x="411" y="42"/>
                  </a:lnTo>
                  <a:lnTo>
                    <a:pt x="331" y="29"/>
                  </a:lnTo>
                  <a:lnTo>
                    <a:pt x="250" y="17"/>
                  </a:lnTo>
                  <a:lnTo>
                    <a:pt x="167" y="9"/>
                  </a:lnTo>
                  <a:lnTo>
                    <a:pt x="85" y="5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455165" name="Freeform 61"/>
            <p:cNvSpPr>
              <a:spLocks/>
            </p:cNvSpPr>
            <p:nvPr/>
          </p:nvSpPr>
          <p:spPr bwMode="auto">
            <a:xfrm>
              <a:off x="336" y="720"/>
              <a:ext cx="5049" cy="1304"/>
            </a:xfrm>
            <a:custGeom>
              <a:avLst/>
              <a:gdLst/>
              <a:ahLst/>
              <a:cxnLst>
                <a:cxn ang="0">
                  <a:pos x="5049" y="2324"/>
                </a:cxn>
                <a:cxn ang="0">
                  <a:pos x="5000" y="2361"/>
                </a:cxn>
                <a:cxn ang="0">
                  <a:pos x="4942" y="2398"/>
                </a:cxn>
                <a:cxn ang="0">
                  <a:pos x="4863" y="2443"/>
                </a:cxn>
                <a:cxn ang="0">
                  <a:pos x="4764" y="2492"/>
                </a:cxn>
                <a:cxn ang="0">
                  <a:pos x="4647" y="2537"/>
                </a:cxn>
                <a:cxn ang="0">
                  <a:pos x="4514" y="2574"/>
                </a:cxn>
                <a:cxn ang="0">
                  <a:pos x="4442" y="2589"/>
                </a:cxn>
                <a:cxn ang="0">
                  <a:pos x="4366" y="2598"/>
                </a:cxn>
                <a:cxn ang="0">
                  <a:pos x="4286" y="2605"/>
                </a:cxn>
                <a:cxn ang="0">
                  <a:pos x="4203" y="2608"/>
                </a:cxn>
                <a:cxn ang="0">
                  <a:pos x="4117" y="2603"/>
                </a:cxn>
                <a:cxn ang="0">
                  <a:pos x="4027" y="2593"/>
                </a:cxn>
                <a:cxn ang="0">
                  <a:pos x="3935" y="2577"/>
                </a:cxn>
                <a:cxn ang="0">
                  <a:pos x="3841" y="2555"/>
                </a:cxn>
                <a:cxn ang="0">
                  <a:pos x="3744" y="2522"/>
                </a:cxn>
                <a:cxn ang="0">
                  <a:pos x="3645" y="2484"/>
                </a:cxn>
                <a:cxn ang="0">
                  <a:pos x="3544" y="2434"/>
                </a:cxn>
                <a:cxn ang="0">
                  <a:pos x="3439" y="2375"/>
                </a:cxn>
                <a:cxn ang="0">
                  <a:pos x="3335" y="2308"/>
                </a:cxn>
                <a:cxn ang="0">
                  <a:pos x="3228" y="2229"/>
                </a:cxn>
                <a:cxn ang="0">
                  <a:pos x="3120" y="2137"/>
                </a:cxn>
                <a:cxn ang="0">
                  <a:pos x="3010" y="2035"/>
                </a:cxn>
                <a:cxn ang="0">
                  <a:pos x="2901" y="1919"/>
                </a:cxn>
                <a:cxn ang="0">
                  <a:pos x="2790" y="1789"/>
                </a:cxn>
                <a:cxn ang="0">
                  <a:pos x="2679" y="1659"/>
                </a:cxn>
                <a:cxn ang="0">
                  <a:pos x="2466" y="1413"/>
                </a:cxn>
                <a:cxn ang="0">
                  <a:pos x="2265" y="1192"/>
                </a:cxn>
                <a:cxn ang="0">
                  <a:pos x="2072" y="993"/>
                </a:cxn>
                <a:cxn ang="0">
                  <a:pos x="1887" y="819"/>
                </a:cxn>
                <a:cxn ang="0">
                  <a:pos x="1710" y="664"/>
                </a:cxn>
                <a:cxn ang="0">
                  <a:pos x="1537" y="528"/>
                </a:cxn>
                <a:cxn ang="0">
                  <a:pos x="1371" y="412"/>
                </a:cxn>
                <a:cxn ang="0">
                  <a:pos x="1207" y="312"/>
                </a:cxn>
                <a:cxn ang="0">
                  <a:pos x="1047" y="230"/>
                </a:cxn>
                <a:cxn ang="0">
                  <a:pos x="888" y="160"/>
                </a:cxn>
                <a:cxn ang="0">
                  <a:pos x="731" y="107"/>
                </a:cxn>
                <a:cxn ang="0">
                  <a:pos x="572" y="65"/>
                </a:cxn>
                <a:cxn ang="0">
                  <a:pos x="413" y="34"/>
                </a:cxn>
                <a:cxn ang="0">
                  <a:pos x="250" y="15"/>
                </a:cxn>
                <a:cxn ang="0">
                  <a:pos x="85" y="4"/>
                </a:cxn>
              </a:cxnLst>
              <a:rect l="0" t="0" r="r" b="b"/>
              <a:pathLst>
                <a:path w="5049" h="2608">
                  <a:moveTo>
                    <a:pt x="5049" y="2324"/>
                  </a:moveTo>
                  <a:lnTo>
                    <a:pt x="5049" y="2324"/>
                  </a:lnTo>
                  <a:lnTo>
                    <a:pt x="5036" y="2334"/>
                  </a:lnTo>
                  <a:lnTo>
                    <a:pt x="5000" y="2361"/>
                  </a:lnTo>
                  <a:lnTo>
                    <a:pt x="4974" y="2379"/>
                  </a:lnTo>
                  <a:lnTo>
                    <a:pt x="4942" y="2398"/>
                  </a:lnTo>
                  <a:lnTo>
                    <a:pt x="4906" y="2421"/>
                  </a:lnTo>
                  <a:lnTo>
                    <a:pt x="4863" y="2443"/>
                  </a:lnTo>
                  <a:lnTo>
                    <a:pt x="4815" y="2468"/>
                  </a:lnTo>
                  <a:lnTo>
                    <a:pt x="4764" y="2492"/>
                  </a:lnTo>
                  <a:lnTo>
                    <a:pt x="4709" y="2514"/>
                  </a:lnTo>
                  <a:lnTo>
                    <a:pt x="4647" y="2537"/>
                  </a:lnTo>
                  <a:lnTo>
                    <a:pt x="4584" y="2556"/>
                  </a:lnTo>
                  <a:lnTo>
                    <a:pt x="4514" y="2574"/>
                  </a:lnTo>
                  <a:lnTo>
                    <a:pt x="4478" y="2581"/>
                  </a:lnTo>
                  <a:lnTo>
                    <a:pt x="4442" y="2589"/>
                  </a:lnTo>
                  <a:lnTo>
                    <a:pt x="4404" y="2593"/>
                  </a:lnTo>
                  <a:lnTo>
                    <a:pt x="4366" y="2598"/>
                  </a:lnTo>
                  <a:lnTo>
                    <a:pt x="4327" y="2603"/>
                  </a:lnTo>
                  <a:lnTo>
                    <a:pt x="4286" y="2605"/>
                  </a:lnTo>
                  <a:lnTo>
                    <a:pt x="4245" y="2606"/>
                  </a:lnTo>
                  <a:lnTo>
                    <a:pt x="4203" y="2608"/>
                  </a:lnTo>
                  <a:lnTo>
                    <a:pt x="4160" y="2606"/>
                  </a:lnTo>
                  <a:lnTo>
                    <a:pt x="4117" y="2603"/>
                  </a:lnTo>
                  <a:lnTo>
                    <a:pt x="4073" y="2600"/>
                  </a:lnTo>
                  <a:lnTo>
                    <a:pt x="4027" y="2593"/>
                  </a:lnTo>
                  <a:lnTo>
                    <a:pt x="3982" y="2587"/>
                  </a:lnTo>
                  <a:lnTo>
                    <a:pt x="3935" y="2577"/>
                  </a:lnTo>
                  <a:lnTo>
                    <a:pt x="3888" y="2566"/>
                  </a:lnTo>
                  <a:lnTo>
                    <a:pt x="3841" y="2555"/>
                  </a:lnTo>
                  <a:lnTo>
                    <a:pt x="3792" y="2540"/>
                  </a:lnTo>
                  <a:lnTo>
                    <a:pt x="3744" y="2522"/>
                  </a:lnTo>
                  <a:lnTo>
                    <a:pt x="3695" y="2505"/>
                  </a:lnTo>
                  <a:lnTo>
                    <a:pt x="3645" y="2484"/>
                  </a:lnTo>
                  <a:lnTo>
                    <a:pt x="3594" y="2459"/>
                  </a:lnTo>
                  <a:lnTo>
                    <a:pt x="3544" y="2434"/>
                  </a:lnTo>
                  <a:lnTo>
                    <a:pt x="3492" y="2406"/>
                  </a:lnTo>
                  <a:lnTo>
                    <a:pt x="3439" y="2375"/>
                  </a:lnTo>
                  <a:lnTo>
                    <a:pt x="3388" y="2343"/>
                  </a:lnTo>
                  <a:lnTo>
                    <a:pt x="3335" y="2308"/>
                  </a:lnTo>
                  <a:lnTo>
                    <a:pt x="3281" y="2269"/>
                  </a:lnTo>
                  <a:lnTo>
                    <a:pt x="3228" y="2229"/>
                  </a:lnTo>
                  <a:lnTo>
                    <a:pt x="3174" y="2183"/>
                  </a:lnTo>
                  <a:lnTo>
                    <a:pt x="3120" y="2137"/>
                  </a:lnTo>
                  <a:lnTo>
                    <a:pt x="3066" y="2086"/>
                  </a:lnTo>
                  <a:lnTo>
                    <a:pt x="3010" y="2035"/>
                  </a:lnTo>
                  <a:lnTo>
                    <a:pt x="2956" y="1978"/>
                  </a:lnTo>
                  <a:lnTo>
                    <a:pt x="2901" y="1919"/>
                  </a:lnTo>
                  <a:lnTo>
                    <a:pt x="2845" y="1856"/>
                  </a:lnTo>
                  <a:lnTo>
                    <a:pt x="2790" y="1789"/>
                  </a:lnTo>
                  <a:lnTo>
                    <a:pt x="2790" y="1789"/>
                  </a:lnTo>
                  <a:lnTo>
                    <a:pt x="2679" y="1659"/>
                  </a:lnTo>
                  <a:lnTo>
                    <a:pt x="2572" y="1533"/>
                  </a:lnTo>
                  <a:lnTo>
                    <a:pt x="2466" y="1413"/>
                  </a:lnTo>
                  <a:lnTo>
                    <a:pt x="2365" y="1299"/>
                  </a:lnTo>
                  <a:lnTo>
                    <a:pt x="2265" y="1192"/>
                  </a:lnTo>
                  <a:lnTo>
                    <a:pt x="2168" y="1090"/>
                  </a:lnTo>
                  <a:lnTo>
                    <a:pt x="2072" y="993"/>
                  </a:lnTo>
                  <a:lnTo>
                    <a:pt x="1979" y="903"/>
                  </a:lnTo>
                  <a:lnTo>
                    <a:pt x="1887" y="819"/>
                  </a:lnTo>
                  <a:lnTo>
                    <a:pt x="1797" y="738"/>
                  </a:lnTo>
                  <a:lnTo>
                    <a:pt x="1710" y="664"/>
                  </a:lnTo>
                  <a:lnTo>
                    <a:pt x="1622" y="593"/>
                  </a:lnTo>
                  <a:lnTo>
                    <a:pt x="1537" y="528"/>
                  </a:lnTo>
                  <a:lnTo>
                    <a:pt x="1453" y="467"/>
                  </a:lnTo>
                  <a:lnTo>
                    <a:pt x="1371" y="412"/>
                  </a:lnTo>
                  <a:lnTo>
                    <a:pt x="1287" y="360"/>
                  </a:lnTo>
                  <a:lnTo>
                    <a:pt x="1207" y="312"/>
                  </a:lnTo>
                  <a:lnTo>
                    <a:pt x="1126" y="268"/>
                  </a:lnTo>
                  <a:lnTo>
                    <a:pt x="1047" y="230"/>
                  </a:lnTo>
                  <a:lnTo>
                    <a:pt x="967" y="192"/>
                  </a:lnTo>
                  <a:lnTo>
                    <a:pt x="888" y="160"/>
                  </a:lnTo>
                  <a:lnTo>
                    <a:pt x="808" y="133"/>
                  </a:lnTo>
                  <a:lnTo>
                    <a:pt x="731" y="107"/>
                  </a:lnTo>
                  <a:lnTo>
                    <a:pt x="652" y="84"/>
                  </a:lnTo>
                  <a:lnTo>
                    <a:pt x="572" y="65"/>
                  </a:lnTo>
                  <a:lnTo>
                    <a:pt x="492" y="49"/>
                  </a:lnTo>
                  <a:lnTo>
                    <a:pt x="413" y="34"/>
                  </a:lnTo>
                  <a:lnTo>
                    <a:pt x="332" y="23"/>
                  </a:lnTo>
                  <a:lnTo>
                    <a:pt x="250" y="15"/>
                  </a:lnTo>
                  <a:lnTo>
                    <a:pt x="168" y="8"/>
                  </a:lnTo>
                  <a:lnTo>
                    <a:pt x="85" y="4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455166" name="Freeform 62"/>
            <p:cNvSpPr>
              <a:spLocks/>
            </p:cNvSpPr>
            <p:nvPr/>
          </p:nvSpPr>
          <p:spPr bwMode="auto">
            <a:xfrm>
              <a:off x="349" y="742"/>
              <a:ext cx="5081" cy="1267"/>
            </a:xfrm>
            <a:custGeom>
              <a:avLst/>
              <a:gdLst/>
              <a:ahLst/>
              <a:cxnLst>
                <a:cxn ang="0">
                  <a:pos x="5081" y="2233"/>
                </a:cxn>
                <a:cxn ang="0">
                  <a:pos x="5034" y="2270"/>
                </a:cxn>
                <a:cxn ang="0">
                  <a:pos x="4977" y="2309"/>
                </a:cxn>
                <a:cxn ang="0">
                  <a:pos x="4898" y="2355"/>
                </a:cxn>
                <a:cxn ang="0">
                  <a:pos x="4801" y="2405"/>
                </a:cxn>
                <a:cxn ang="0">
                  <a:pos x="4684" y="2454"/>
                </a:cxn>
                <a:cxn ang="0">
                  <a:pos x="4551" y="2494"/>
                </a:cxn>
                <a:cxn ang="0">
                  <a:pos x="4479" y="2509"/>
                </a:cxn>
                <a:cxn ang="0">
                  <a:pos x="4404" y="2522"/>
                </a:cxn>
                <a:cxn ang="0">
                  <a:pos x="4323" y="2530"/>
                </a:cxn>
                <a:cxn ang="0">
                  <a:pos x="4240" y="2533"/>
                </a:cxn>
                <a:cxn ang="0">
                  <a:pos x="4154" y="2531"/>
                </a:cxn>
                <a:cxn ang="0">
                  <a:pos x="4065" y="2523"/>
                </a:cxn>
                <a:cxn ang="0">
                  <a:pos x="3974" y="2509"/>
                </a:cxn>
                <a:cxn ang="0">
                  <a:pos x="3878" y="2488"/>
                </a:cxn>
                <a:cxn ang="0">
                  <a:pos x="3781" y="2459"/>
                </a:cxn>
                <a:cxn ang="0">
                  <a:pos x="3681" y="2420"/>
                </a:cxn>
                <a:cxn ang="0">
                  <a:pos x="3579" y="2373"/>
                </a:cxn>
                <a:cxn ang="0">
                  <a:pos x="3475" y="2317"/>
                </a:cxn>
                <a:cxn ang="0">
                  <a:pos x="3368" y="2250"/>
                </a:cxn>
                <a:cxn ang="0">
                  <a:pos x="3260" y="2171"/>
                </a:cxn>
                <a:cxn ang="0">
                  <a:pos x="3152" y="2082"/>
                </a:cxn>
                <a:cxn ang="0">
                  <a:pos x="3041" y="1982"/>
                </a:cxn>
                <a:cxn ang="0">
                  <a:pos x="2928" y="1868"/>
                </a:cxn>
                <a:cxn ang="0">
                  <a:pos x="2814" y="1742"/>
                </a:cxn>
                <a:cxn ang="0">
                  <a:pos x="2703" y="1611"/>
                </a:cxn>
                <a:cxn ang="0">
                  <a:pos x="2487" y="1369"/>
                </a:cxn>
                <a:cxn ang="0">
                  <a:pos x="2281" y="1151"/>
                </a:cxn>
                <a:cxn ang="0">
                  <a:pos x="2085" y="955"/>
                </a:cxn>
                <a:cxn ang="0">
                  <a:pos x="1898" y="783"/>
                </a:cxn>
                <a:cxn ang="0">
                  <a:pos x="1717" y="631"/>
                </a:cxn>
                <a:cxn ang="0">
                  <a:pos x="1544" y="498"/>
                </a:cxn>
                <a:cxn ang="0">
                  <a:pos x="1376" y="385"/>
                </a:cxn>
                <a:cxn ang="0">
                  <a:pos x="1211" y="289"/>
                </a:cxn>
                <a:cxn ang="0">
                  <a:pos x="1050" y="208"/>
                </a:cxn>
                <a:cxn ang="0">
                  <a:pos x="890" y="143"/>
                </a:cxn>
                <a:cxn ang="0">
                  <a:pos x="732" y="92"/>
                </a:cxn>
                <a:cxn ang="0">
                  <a:pos x="572" y="53"/>
                </a:cxn>
                <a:cxn ang="0">
                  <a:pos x="412" y="25"/>
                </a:cxn>
                <a:cxn ang="0">
                  <a:pos x="250" y="8"/>
                </a:cxn>
                <a:cxn ang="0">
                  <a:pos x="85" y="1"/>
                </a:cxn>
              </a:cxnLst>
              <a:rect l="0" t="0" r="r" b="b"/>
              <a:pathLst>
                <a:path w="5081" h="2533">
                  <a:moveTo>
                    <a:pt x="5081" y="2233"/>
                  </a:moveTo>
                  <a:lnTo>
                    <a:pt x="5081" y="2233"/>
                  </a:lnTo>
                  <a:lnTo>
                    <a:pt x="5070" y="2242"/>
                  </a:lnTo>
                  <a:lnTo>
                    <a:pt x="5034" y="2270"/>
                  </a:lnTo>
                  <a:lnTo>
                    <a:pt x="5008" y="2288"/>
                  </a:lnTo>
                  <a:lnTo>
                    <a:pt x="4977" y="2309"/>
                  </a:lnTo>
                  <a:lnTo>
                    <a:pt x="4940" y="2333"/>
                  </a:lnTo>
                  <a:lnTo>
                    <a:pt x="4898" y="2355"/>
                  </a:lnTo>
                  <a:lnTo>
                    <a:pt x="4852" y="2381"/>
                  </a:lnTo>
                  <a:lnTo>
                    <a:pt x="4801" y="2405"/>
                  </a:lnTo>
                  <a:lnTo>
                    <a:pt x="4744" y="2430"/>
                  </a:lnTo>
                  <a:lnTo>
                    <a:pt x="4684" y="2454"/>
                  </a:lnTo>
                  <a:lnTo>
                    <a:pt x="4621" y="2475"/>
                  </a:lnTo>
                  <a:lnTo>
                    <a:pt x="4551" y="2494"/>
                  </a:lnTo>
                  <a:lnTo>
                    <a:pt x="4516" y="2502"/>
                  </a:lnTo>
                  <a:lnTo>
                    <a:pt x="4479" y="2509"/>
                  </a:lnTo>
                  <a:lnTo>
                    <a:pt x="4441" y="2517"/>
                  </a:lnTo>
                  <a:lnTo>
                    <a:pt x="4404" y="2522"/>
                  </a:lnTo>
                  <a:lnTo>
                    <a:pt x="4364" y="2526"/>
                  </a:lnTo>
                  <a:lnTo>
                    <a:pt x="4323" y="2530"/>
                  </a:lnTo>
                  <a:lnTo>
                    <a:pt x="4283" y="2533"/>
                  </a:lnTo>
                  <a:lnTo>
                    <a:pt x="4240" y="2533"/>
                  </a:lnTo>
                  <a:lnTo>
                    <a:pt x="4198" y="2533"/>
                  </a:lnTo>
                  <a:lnTo>
                    <a:pt x="4154" y="2531"/>
                  </a:lnTo>
                  <a:lnTo>
                    <a:pt x="4110" y="2528"/>
                  </a:lnTo>
                  <a:lnTo>
                    <a:pt x="4065" y="2523"/>
                  </a:lnTo>
                  <a:lnTo>
                    <a:pt x="4019" y="2517"/>
                  </a:lnTo>
                  <a:lnTo>
                    <a:pt x="3974" y="2509"/>
                  </a:lnTo>
                  <a:lnTo>
                    <a:pt x="3926" y="2499"/>
                  </a:lnTo>
                  <a:lnTo>
                    <a:pt x="3878" y="2488"/>
                  </a:lnTo>
                  <a:lnTo>
                    <a:pt x="3829" y="2473"/>
                  </a:lnTo>
                  <a:lnTo>
                    <a:pt x="3781" y="2459"/>
                  </a:lnTo>
                  <a:lnTo>
                    <a:pt x="3731" y="2439"/>
                  </a:lnTo>
                  <a:lnTo>
                    <a:pt x="3681" y="2420"/>
                  </a:lnTo>
                  <a:lnTo>
                    <a:pt x="3631" y="2397"/>
                  </a:lnTo>
                  <a:lnTo>
                    <a:pt x="3579" y="2373"/>
                  </a:lnTo>
                  <a:lnTo>
                    <a:pt x="3526" y="2346"/>
                  </a:lnTo>
                  <a:lnTo>
                    <a:pt x="3475" y="2317"/>
                  </a:lnTo>
                  <a:lnTo>
                    <a:pt x="3421" y="2284"/>
                  </a:lnTo>
                  <a:lnTo>
                    <a:pt x="3368" y="2250"/>
                  </a:lnTo>
                  <a:lnTo>
                    <a:pt x="3314" y="2212"/>
                  </a:lnTo>
                  <a:lnTo>
                    <a:pt x="3260" y="2171"/>
                  </a:lnTo>
                  <a:lnTo>
                    <a:pt x="3206" y="2129"/>
                  </a:lnTo>
                  <a:lnTo>
                    <a:pt x="3152" y="2082"/>
                  </a:lnTo>
                  <a:lnTo>
                    <a:pt x="3096" y="2034"/>
                  </a:lnTo>
                  <a:lnTo>
                    <a:pt x="3041" y="1982"/>
                  </a:lnTo>
                  <a:lnTo>
                    <a:pt x="2984" y="1926"/>
                  </a:lnTo>
                  <a:lnTo>
                    <a:pt x="2928" y="1868"/>
                  </a:lnTo>
                  <a:lnTo>
                    <a:pt x="2871" y="1806"/>
                  </a:lnTo>
                  <a:lnTo>
                    <a:pt x="2814" y="1742"/>
                  </a:lnTo>
                  <a:lnTo>
                    <a:pt x="2814" y="1742"/>
                  </a:lnTo>
                  <a:lnTo>
                    <a:pt x="2703" y="1611"/>
                  </a:lnTo>
                  <a:lnTo>
                    <a:pt x="2593" y="1487"/>
                  </a:lnTo>
                  <a:lnTo>
                    <a:pt x="2487" y="1369"/>
                  </a:lnTo>
                  <a:lnTo>
                    <a:pt x="2382" y="1256"/>
                  </a:lnTo>
                  <a:lnTo>
                    <a:pt x="2281" y="1151"/>
                  </a:lnTo>
                  <a:lnTo>
                    <a:pt x="2182" y="1051"/>
                  </a:lnTo>
                  <a:lnTo>
                    <a:pt x="2085" y="955"/>
                  </a:lnTo>
                  <a:lnTo>
                    <a:pt x="1991" y="867"/>
                  </a:lnTo>
                  <a:lnTo>
                    <a:pt x="1898" y="783"/>
                  </a:lnTo>
                  <a:lnTo>
                    <a:pt x="1808" y="705"/>
                  </a:lnTo>
                  <a:lnTo>
                    <a:pt x="1717" y="631"/>
                  </a:lnTo>
                  <a:lnTo>
                    <a:pt x="1630" y="563"/>
                  </a:lnTo>
                  <a:lnTo>
                    <a:pt x="1544" y="498"/>
                  </a:lnTo>
                  <a:lnTo>
                    <a:pt x="1459" y="439"/>
                  </a:lnTo>
                  <a:lnTo>
                    <a:pt x="1376" y="385"/>
                  </a:lnTo>
                  <a:lnTo>
                    <a:pt x="1292" y="334"/>
                  </a:lnTo>
                  <a:lnTo>
                    <a:pt x="1211" y="289"/>
                  </a:lnTo>
                  <a:lnTo>
                    <a:pt x="1130" y="247"/>
                  </a:lnTo>
                  <a:lnTo>
                    <a:pt x="1050" y="208"/>
                  </a:lnTo>
                  <a:lnTo>
                    <a:pt x="969" y="174"/>
                  </a:lnTo>
                  <a:lnTo>
                    <a:pt x="890" y="143"/>
                  </a:lnTo>
                  <a:lnTo>
                    <a:pt x="811" y="116"/>
                  </a:lnTo>
                  <a:lnTo>
                    <a:pt x="732" y="92"/>
                  </a:lnTo>
                  <a:lnTo>
                    <a:pt x="651" y="71"/>
                  </a:lnTo>
                  <a:lnTo>
                    <a:pt x="572" y="53"/>
                  </a:lnTo>
                  <a:lnTo>
                    <a:pt x="493" y="37"/>
                  </a:lnTo>
                  <a:lnTo>
                    <a:pt x="412" y="25"/>
                  </a:lnTo>
                  <a:lnTo>
                    <a:pt x="332" y="16"/>
                  </a:lnTo>
                  <a:lnTo>
                    <a:pt x="250" y="8"/>
                  </a:lnTo>
                  <a:lnTo>
                    <a:pt x="168" y="3"/>
                  </a:lnTo>
                  <a:lnTo>
                    <a:pt x="85" y="1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455167" name="Freeform 63"/>
            <p:cNvSpPr>
              <a:spLocks/>
            </p:cNvSpPr>
            <p:nvPr/>
          </p:nvSpPr>
          <p:spPr bwMode="auto">
            <a:xfrm>
              <a:off x="361" y="765"/>
              <a:ext cx="5115" cy="1230"/>
            </a:xfrm>
            <a:custGeom>
              <a:avLst/>
              <a:gdLst/>
              <a:ahLst/>
              <a:cxnLst>
                <a:cxn ang="0">
                  <a:pos x="5115" y="2141"/>
                </a:cxn>
                <a:cxn ang="0">
                  <a:pos x="5068" y="2180"/>
                </a:cxn>
                <a:cxn ang="0">
                  <a:pos x="5011" y="2220"/>
                </a:cxn>
                <a:cxn ang="0">
                  <a:pos x="4933" y="2268"/>
                </a:cxn>
                <a:cxn ang="0">
                  <a:pos x="4836" y="2320"/>
                </a:cxn>
                <a:cxn ang="0">
                  <a:pos x="4721" y="2370"/>
                </a:cxn>
                <a:cxn ang="0">
                  <a:pos x="4589" y="2414"/>
                </a:cxn>
                <a:cxn ang="0">
                  <a:pos x="4517" y="2431"/>
                </a:cxn>
                <a:cxn ang="0">
                  <a:pos x="4442" y="2444"/>
                </a:cxn>
                <a:cxn ang="0">
                  <a:pos x="4361" y="2456"/>
                </a:cxn>
                <a:cxn ang="0">
                  <a:pos x="4279" y="2460"/>
                </a:cxn>
                <a:cxn ang="0">
                  <a:pos x="4193" y="2460"/>
                </a:cxn>
                <a:cxn ang="0">
                  <a:pos x="4103" y="2454"/>
                </a:cxn>
                <a:cxn ang="0">
                  <a:pos x="4012" y="2441"/>
                </a:cxn>
                <a:cxn ang="0">
                  <a:pos x="3916" y="2422"/>
                </a:cxn>
                <a:cxn ang="0">
                  <a:pos x="3819" y="2394"/>
                </a:cxn>
                <a:cxn ang="0">
                  <a:pos x="3717" y="2357"/>
                </a:cxn>
                <a:cxn ang="0">
                  <a:pos x="3614" y="2312"/>
                </a:cxn>
                <a:cxn ang="0">
                  <a:pos x="3510" y="2257"/>
                </a:cxn>
                <a:cxn ang="0">
                  <a:pos x="3402" y="2192"/>
                </a:cxn>
                <a:cxn ang="0">
                  <a:pos x="3294" y="2117"/>
                </a:cxn>
                <a:cxn ang="0">
                  <a:pos x="3183" y="2029"/>
                </a:cxn>
                <a:cxn ang="0">
                  <a:pos x="3070" y="1931"/>
                </a:cxn>
                <a:cxn ang="0">
                  <a:pos x="2956" y="1818"/>
                </a:cxn>
                <a:cxn ang="0">
                  <a:pos x="2841" y="1694"/>
                </a:cxn>
                <a:cxn ang="0">
                  <a:pos x="2727" y="1564"/>
                </a:cxn>
                <a:cxn ang="0">
                  <a:pos x="2508" y="1325"/>
                </a:cxn>
                <a:cxn ang="0">
                  <a:pos x="2300" y="1111"/>
                </a:cxn>
                <a:cxn ang="0">
                  <a:pos x="2101" y="918"/>
                </a:cxn>
                <a:cxn ang="0">
                  <a:pos x="1911" y="749"/>
                </a:cxn>
                <a:cxn ang="0">
                  <a:pos x="1728" y="600"/>
                </a:cxn>
                <a:cxn ang="0">
                  <a:pos x="1553" y="470"/>
                </a:cxn>
                <a:cxn ang="0">
                  <a:pos x="1382" y="360"/>
                </a:cxn>
                <a:cxn ang="0">
                  <a:pos x="1215" y="266"/>
                </a:cxn>
                <a:cxn ang="0">
                  <a:pos x="1053" y="189"/>
                </a:cxn>
                <a:cxn ang="0">
                  <a:pos x="892" y="126"/>
                </a:cxn>
                <a:cxn ang="0">
                  <a:pos x="733" y="77"/>
                </a:cxn>
                <a:cxn ang="0">
                  <a:pos x="574" y="42"/>
                </a:cxn>
                <a:cxn ang="0">
                  <a:pos x="413" y="17"/>
                </a:cxn>
                <a:cxn ang="0">
                  <a:pos x="250" y="3"/>
                </a:cxn>
                <a:cxn ang="0">
                  <a:pos x="85" y="0"/>
                </a:cxn>
              </a:cxnLst>
              <a:rect l="0" t="0" r="r" b="b"/>
              <a:pathLst>
                <a:path w="5115" h="2460">
                  <a:moveTo>
                    <a:pt x="5115" y="2141"/>
                  </a:moveTo>
                  <a:lnTo>
                    <a:pt x="5115" y="2141"/>
                  </a:lnTo>
                  <a:lnTo>
                    <a:pt x="5104" y="2150"/>
                  </a:lnTo>
                  <a:lnTo>
                    <a:pt x="5068" y="2180"/>
                  </a:lnTo>
                  <a:lnTo>
                    <a:pt x="5043" y="2197"/>
                  </a:lnTo>
                  <a:lnTo>
                    <a:pt x="5011" y="2220"/>
                  </a:lnTo>
                  <a:lnTo>
                    <a:pt x="4975" y="2244"/>
                  </a:lnTo>
                  <a:lnTo>
                    <a:pt x="4933" y="2268"/>
                  </a:lnTo>
                  <a:lnTo>
                    <a:pt x="4888" y="2294"/>
                  </a:lnTo>
                  <a:lnTo>
                    <a:pt x="4836" y="2320"/>
                  </a:lnTo>
                  <a:lnTo>
                    <a:pt x="4781" y="2346"/>
                  </a:lnTo>
                  <a:lnTo>
                    <a:pt x="4721" y="2370"/>
                  </a:lnTo>
                  <a:lnTo>
                    <a:pt x="4657" y="2393"/>
                  </a:lnTo>
                  <a:lnTo>
                    <a:pt x="4589" y="2414"/>
                  </a:lnTo>
                  <a:lnTo>
                    <a:pt x="4554" y="2423"/>
                  </a:lnTo>
                  <a:lnTo>
                    <a:pt x="4517" y="2431"/>
                  </a:lnTo>
                  <a:lnTo>
                    <a:pt x="4479" y="2438"/>
                  </a:lnTo>
                  <a:lnTo>
                    <a:pt x="4442" y="2444"/>
                  </a:lnTo>
                  <a:lnTo>
                    <a:pt x="4402" y="2451"/>
                  </a:lnTo>
                  <a:lnTo>
                    <a:pt x="4361" y="2456"/>
                  </a:lnTo>
                  <a:lnTo>
                    <a:pt x="4321" y="2459"/>
                  </a:lnTo>
                  <a:lnTo>
                    <a:pt x="4279" y="2460"/>
                  </a:lnTo>
                  <a:lnTo>
                    <a:pt x="4236" y="2460"/>
                  </a:lnTo>
                  <a:lnTo>
                    <a:pt x="4193" y="2460"/>
                  </a:lnTo>
                  <a:lnTo>
                    <a:pt x="4149" y="2457"/>
                  </a:lnTo>
                  <a:lnTo>
                    <a:pt x="4103" y="2454"/>
                  </a:lnTo>
                  <a:lnTo>
                    <a:pt x="4057" y="2448"/>
                  </a:lnTo>
                  <a:lnTo>
                    <a:pt x="4012" y="2441"/>
                  </a:lnTo>
                  <a:lnTo>
                    <a:pt x="3964" y="2431"/>
                  </a:lnTo>
                  <a:lnTo>
                    <a:pt x="3916" y="2422"/>
                  </a:lnTo>
                  <a:lnTo>
                    <a:pt x="3867" y="2409"/>
                  </a:lnTo>
                  <a:lnTo>
                    <a:pt x="3819" y="2394"/>
                  </a:lnTo>
                  <a:lnTo>
                    <a:pt x="3769" y="2377"/>
                  </a:lnTo>
                  <a:lnTo>
                    <a:pt x="3717" y="2357"/>
                  </a:lnTo>
                  <a:lnTo>
                    <a:pt x="3666" y="2336"/>
                  </a:lnTo>
                  <a:lnTo>
                    <a:pt x="3614" y="2312"/>
                  </a:lnTo>
                  <a:lnTo>
                    <a:pt x="3563" y="2286"/>
                  </a:lnTo>
                  <a:lnTo>
                    <a:pt x="3510" y="2257"/>
                  </a:lnTo>
                  <a:lnTo>
                    <a:pt x="3456" y="2226"/>
                  </a:lnTo>
                  <a:lnTo>
                    <a:pt x="3402" y="2192"/>
                  </a:lnTo>
                  <a:lnTo>
                    <a:pt x="3348" y="2155"/>
                  </a:lnTo>
                  <a:lnTo>
                    <a:pt x="3294" y="2117"/>
                  </a:lnTo>
                  <a:lnTo>
                    <a:pt x="3238" y="2075"/>
                  </a:lnTo>
                  <a:lnTo>
                    <a:pt x="3183" y="2029"/>
                  </a:lnTo>
                  <a:lnTo>
                    <a:pt x="3127" y="1981"/>
                  </a:lnTo>
                  <a:lnTo>
                    <a:pt x="3070" y="1931"/>
                  </a:lnTo>
                  <a:lnTo>
                    <a:pt x="3013" y="1876"/>
                  </a:lnTo>
                  <a:lnTo>
                    <a:pt x="2956" y="1818"/>
                  </a:lnTo>
                  <a:lnTo>
                    <a:pt x="2899" y="1756"/>
                  </a:lnTo>
                  <a:lnTo>
                    <a:pt x="2841" y="1694"/>
                  </a:lnTo>
                  <a:lnTo>
                    <a:pt x="2841" y="1694"/>
                  </a:lnTo>
                  <a:lnTo>
                    <a:pt x="2727" y="1564"/>
                  </a:lnTo>
                  <a:lnTo>
                    <a:pt x="2616" y="1442"/>
                  </a:lnTo>
                  <a:lnTo>
                    <a:pt x="2508" y="1325"/>
                  </a:lnTo>
                  <a:lnTo>
                    <a:pt x="2402" y="1214"/>
                  </a:lnTo>
                  <a:lnTo>
                    <a:pt x="2300" y="1111"/>
                  </a:lnTo>
                  <a:lnTo>
                    <a:pt x="2198" y="1012"/>
                  </a:lnTo>
                  <a:lnTo>
                    <a:pt x="2101" y="918"/>
                  </a:lnTo>
                  <a:lnTo>
                    <a:pt x="2004" y="831"/>
                  </a:lnTo>
                  <a:lnTo>
                    <a:pt x="1911" y="749"/>
                  </a:lnTo>
                  <a:lnTo>
                    <a:pt x="1818" y="671"/>
                  </a:lnTo>
                  <a:lnTo>
                    <a:pt x="1728" y="600"/>
                  </a:lnTo>
                  <a:lnTo>
                    <a:pt x="1639" y="533"/>
                  </a:lnTo>
                  <a:lnTo>
                    <a:pt x="1553" y="470"/>
                  </a:lnTo>
                  <a:lnTo>
                    <a:pt x="1467" y="413"/>
                  </a:lnTo>
                  <a:lnTo>
                    <a:pt x="1382" y="360"/>
                  </a:lnTo>
                  <a:lnTo>
                    <a:pt x="1299" y="310"/>
                  </a:lnTo>
                  <a:lnTo>
                    <a:pt x="1215" y="266"/>
                  </a:lnTo>
                  <a:lnTo>
                    <a:pt x="1133" y="224"/>
                  </a:lnTo>
                  <a:lnTo>
                    <a:pt x="1053" y="189"/>
                  </a:lnTo>
                  <a:lnTo>
                    <a:pt x="972" y="155"/>
                  </a:lnTo>
                  <a:lnTo>
                    <a:pt x="892" y="126"/>
                  </a:lnTo>
                  <a:lnTo>
                    <a:pt x="813" y="100"/>
                  </a:lnTo>
                  <a:lnTo>
                    <a:pt x="733" y="77"/>
                  </a:lnTo>
                  <a:lnTo>
                    <a:pt x="653" y="58"/>
                  </a:lnTo>
                  <a:lnTo>
                    <a:pt x="574" y="42"/>
                  </a:lnTo>
                  <a:lnTo>
                    <a:pt x="493" y="29"/>
                  </a:lnTo>
                  <a:lnTo>
                    <a:pt x="413" y="17"/>
                  </a:lnTo>
                  <a:lnTo>
                    <a:pt x="332" y="9"/>
                  </a:lnTo>
                  <a:lnTo>
                    <a:pt x="250" y="3"/>
                  </a:lnTo>
                  <a:lnTo>
                    <a:pt x="168" y="0"/>
                  </a:lnTo>
                  <a:lnTo>
                    <a:pt x="85" y="0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455168" name="Freeform 64"/>
            <p:cNvSpPr>
              <a:spLocks/>
            </p:cNvSpPr>
            <p:nvPr/>
          </p:nvSpPr>
          <p:spPr bwMode="auto">
            <a:xfrm>
              <a:off x="375" y="787"/>
              <a:ext cx="5147" cy="1195"/>
            </a:xfrm>
            <a:custGeom>
              <a:avLst/>
              <a:gdLst/>
              <a:ahLst/>
              <a:cxnLst>
                <a:cxn ang="0">
                  <a:pos x="5147" y="2049"/>
                </a:cxn>
                <a:cxn ang="0">
                  <a:pos x="5100" y="2090"/>
                </a:cxn>
                <a:cxn ang="0">
                  <a:pos x="5043" y="2132"/>
                </a:cxn>
                <a:cxn ang="0">
                  <a:pos x="4967" y="2182"/>
                </a:cxn>
                <a:cxn ang="0">
                  <a:pos x="4871" y="2237"/>
                </a:cxn>
                <a:cxn ang="0">
                  <a:pos x="4756" y="2288"/>
                </a:cxn>
                <a:cxn ang="0">
                  <a:pos x="4624" y="2335"/>
                </a:cxn>
                <a:cxn ang="0">
                  <a:pos x="4553" y="2355"/>
                </a:cxn>
                <a:cxn ang="0">
                  <a:pos x="4477" y="2369"/>
                </a:cxn>
                <a:cxn ang="0">
                  <a:pos x="4397" y="2382"/>
                </a:cxn>
                <a:cxn ang="0">
                  <a:pos x="4314" y="2388"/>
                </a:cxn>
                <a:cxn ang="0">
                  <a:pos x="4228" y="2390"/>
                </a:cxn>
                <a:cxn ang="0">
                  <a:pos x="4139" y="2385"/>
                </a:cxn>
                <a:cxn ang="0">
                  <a:pos x="4046" y="2374"/>
                </a:cxn>
                <a:cxn ang="0">
                  <a:pos x="3952" y="2356"/>
                </a:cxn>
                <a:cxn ang="0">
                  <a:pos x="3853" y="2330"/>
                </a:cxn>
                <a:cxn ang="0">
                  <a:pos x="3752" y="2296"/>
                </a:cxn>
                <a:cxn ang="0">
                  <a:pos x="3648" y="2253"/>
                </a:cxn>
                <a:cxn ang="0">
                  <a:pos x="3542" y="2200"/>
                </a:cxn>
                <a:cxn ang="0">
                  <a:pos x="3434" y="2137"/>
                </a:cxn>
                <a:cxn ang="0">
                  <a:pos x="3324" y="2064"/>
                </a:cxn>
                <a:cxn ang="0">
                  <a:pos x="3212" y="1978"/>
                </a:cxn>
                <a:cxn ang="0">
                  <a:pos x="3098" y="1880"/>
                </a:cxn>
                <a:cxn ang="0">
                  <a:pos x="2983" y="1770"/>
                </a:cxn>
                <a:cxn ang="0">
                  <a:pos x="2866" y="1646"/>
                </a:cxn>
                <a:cxn ang="0">
                  <a:pos x="2749" y="1520"/>
                </a:cxn>
                <a:cxn ang="0">
                  <a:pos x="2527" y="1284"/>
                </a:cxn>
                <a:cxn ang="0">
                  <a:pos x="2315" y="1072"/>
                </a:cxn>
                <a:cxn ang="0">
                  <a:pos x="2113" y="884"/>
                </a:cxn>
                <a:cxn ang="0">
                  <a:pos x="1920" y="717"/>
                </a:cxn>
                <a:cxn ang="0">
                  <a:pos x="1736" y="570"/>
                </a:cxn>
                <a:cxn ang="0">
                  <a:pos x="1558" y="444"/>
                </a:cxn>
                <a:cxn ang="0">
                  <a:pos x="1386" y="336"/>
                </a:cxn>
                <a:cxn ang="0">
                  <a:pos x="1219" y="246"/>
                </a:cxn>
                <a:cxn ang="0">
                  <a:pos x="1055" y="170"/>
                </a:cxn>
                <a:cxn ang="0">
                  <a:pos x="893" y="112"/>
                </a:cxn>
                <a:cxn ang="0">
                  <a:pos x="733" y="65"/>
                </a:cxn>
                <a:cxn ang="0">
                  <a:pos x="574" y="33"/>
                </a:cxn>
                <a:cxn ang="0">
                  <a:pos x="413" y="12"/>
                </a:cxn>
                <a:cxn ang="0">
                  <a:pos x="250" y="2"/>
                </a:cxn>
                <a:cxn ang="0">
                  <a:pos x="85" y="0"/>
                </a:cxn>
              </a:cxnLst>
              <a:rect l="0" t="0" r="r" b="b"/>
              <a:pathLst>
                <a:path w="5147" h="2390">
                  <a:moveTo>
                    <a:pt x="5147" y="2049"/>
                  </a:moveTo>
                  <a:lnTo>
                    <a:pt x="5147" y="2049"/>
                  </a:lnTo>
                  <a:lnTo>
                    <a:pt x="5135" y="2061"/>
                  </a:lnTo>
                  <a:lnTo>
                    <a:pt x="5100" y="2090"/>
                  </a:lnTo>
                  <a:lnTo>
                    <a:pt x="5075" y="2109"/>
                  </a:lnTo>
                  <a:lnTo>
                    <a:pt x="5043" y="2132"/>
                  </a:lnTo>
                  <a:lnTo>
                    <a:pt x="5008" y="2156"/>
                  </a:lnTo>
                  <a:lnTo>
                    <a:pt x="4967" y="2182"/>
                  </a:lnTo>
                  <a:lnTo>
                    <a:pt x="4921" y="2209"/>
                  </a:lnTo>
                  <a:lnTo>
                    <a:pt x="4871" y="2237"/>
                  </a:lnTo>
                  <a:lnTo>
                    <a:pt x="4815" y="2262"/>
                  </a:lnTo>
                  <a:lnTo>
                    <a:pt x="4756" y="2288"/>
                  </a:lnTo>
                  <a:lnTo>
                    <a:pt x="4692" y="2313"/>
                  </a:lnTo>
                  <a:lnTo>
                    <a:pt x="4624" y="2335"/>
                  </a:lnTo>
                  <a:lnTo>
                    <a:pt x="4589" y="2345"/>
                  </a:lnTo>
                  <a:lnTo>
                    <a:pt x="4553" y="2355"/>
                  </a:lnTo>
                  <a:lnTo>
                    <a:pt x="4515" y="2363"/>
                  </a:lnTo>
                  <a:lnTo>
                    <a:pt x="4477" y="2369"/>
                  </a:lnTo>
                  <a:lnTo>
                    <a:pt x="4438" y="2376"/>
                  </a:lnTo>
                  <a:lnTo>
                    <a:pt x="4397" y="2382"/>
                  </a:lnTo>
                  <a:lnTo>
                    <a:pt x="4357" y="2385"/>
                  </a:lnTo>
                  <a:lnTo>
                    <a:pt x="4314" y="2388"/>
                  </a:lnTo>
                  <a:lnTo>
                    <a:pt x="4272" y="2390"/>
                  </a:lnTo>
                  <a:lnTo>
                    <a:pt x="4228" y="2390"/>
                  </a:lnTo>
                  <a:lnTo>
                    <a:pt x="4184" y="2388"/>
                  </a:lnTo>
                  <a:lnTo>
                    <a:pt x="4139" y="2385"/>
                  </a:lnTo>
                  <a:lnTo>
                    <a:pt x="4093" y="2380"/>
                  </a:lnTo>
                  <a:lnTo>
                    <a:pt x="4046" y="2374"/>
                  </a:lnTo>
                  <a:lnTo>
                    <a:pt x="3999" y="2366"/>
                  </a:lnTo>
                  <a:lnTo>
                    <a:pt x="3952" y="2356"/>
                  </a:lnTo>
                  <a:lnTo>
                    <a:pt x="3902" y="2345"/>
                  </a:lnTo>
                  <a:lnTo>
                    <a:pt x="3853" y="2330"/>
                  </a:lnTo>
                  <a:lnTo>
                    <a:pt x="3803" y="2314"/>
                  </a:lnTo>
                  <a:lnTo>
                    <a:pt x="3752" y="2296"/>
                  </a:lnTo>
                  <a:lnTo>
                    <a:pt x="3700" y="2275"/>
                  </a:lnTo>
                  <a:lnTo>
                    <a:pt x="3648" y="2253"/>
                  </a:lnTo>
                  <a:lnTo>
                    <a:pt x="3596" y="2229"/>
                  </a:lnTo>
                  <a:lnTo>
                    <a:pt x="3542" y="2200"/>
                  </a:lnTo>
                  <a:lnTo>
                    <a:pt x="3489" y="2170"/>
                  </a:lnTo>
                  <a:lnTo>
                    <a:pt x="3434" y="2137"/>
                  </a:lnTo>
                  <a:lnTo>
                    <a:pt x="3380" y="2101"/>
                  </a:lnTo>
                  <a:lnTo>
                    <a:pt x="3324" y="2064"/>
                  </a:lnTo>
                  <a:lnTo>
                    <a:pt x="3269" y="2022"/>
                  </a:lnTo>
                  <a:lnTo>
                    <a:pt x="3212" y="1978"/>
                  </a:lnTo>
                  <a:lnTo>
                    <a:pt x="3156" y="1930"/>
                  </a:lnTo>
                  <a:lnTo>
                    <a:pt x="3098" y="1880"/>
                  </a:lnTo>
                  <a:lnTo>
                    <a:pt x="3041" y="1827"/>
                  </a:lnTo>
                  <a:lnTo>
                    <a:pt x="2983" y="1770"/>
                  </a:lnTo>
                  <a:lnTo>
                    <a:pt x="2924" y="1710"/>
                  </a:lnTo>
                  <a:lnTo>
                    <a:pt x="2866" y="1646"/>
                  </a:lnTo>
                  <a:lnTo>
                    <a:pt x="2866" y="1646"/>
                  </a:lnTo>
                  <a:lnTo>
                    <a:pt x="2749" y="1520"/>
                  </a:lnTo>
                  <a:lnTo>
                    <a:pt x="2637" y="1399"/>
                  </a:lnTo>
                  <a:lnTo>
                    <a:pt x="2527" y="1284"/>
                  </a:lnTo>
                  <a:lnTo>
                    <a:pt x="2419" y="1174"/>
                  </a:lnTo>
                  <a:lnTo>
                    <a:pt x="2315" y="1072"/>
                  </a:lnTo>
                  <a:lnTo>
                    <a:pt x="2213" y="976"/>
                  </a:lnTo>
                  <a:lnTo>
                    <a:pt x="2113" y="884"/>
                  </a:lnTo>
                  <a:lnTo>
                    <a:pt x="2016" y="798"/>
                  </a:lnTo>
                  <a:lnTo>
                    <a:pt x="1920" y="717"/>
                  </a:lnTo>
                  <a:lnTo>
                    <a:pt x="1827" y="641"/>
                  </a:lnTo>
                  <a:lnTo>
                    <a:pt x="1736" y="570"/>
                  </a:lnTo>
                  <a:lnTo>
                    <a:pt x="1647" y="504"/>
                  </a:lnTo>
                  <a:lnTo>
                    <a:pt x="1558" y="444"/>
                  </a:lnTo>
                  <a:lnTo>
                    <a:pt x="1472" y="388"/>
                  </a:lnTo>
                  <a:lnTo>
                    <a:pt x="1386" y="336"/>
                  </a:lnTo>
                  <a:lnTo>
                    <a:pt x="1303" y="288"/>
                  </a:lnTo>
                  <a:lnTo>
                    <a:pt x="1219" y="246"/>
                  </a:lnTo>
                  <a:lnTo>
                    <a:pt x="1136" y="205"/>
                  </a:lnTo>
                  <a:lnTo>
                    <a:pt x="1055" y="170"/>
                  </a:lnTo>
                  <a:lnTo>
                    <a:pt x="974" y="139"/>
                  </a:lnTo>
                  <a:lnTo>
                    <a:pt x="893" y="112"/>
                  </a:lnTo>
                  <a:lnTo>
                    <a:pt x="814" y="88"/>
                  </a:lnTo>
                  <a:lnTo>
                    <a:pt x="733" y="65"/>
                  </a:lnTo>
                  <a:lnTo>
                    <a:pt x="653" y="47"/>
                  </a:lnTo>
                  <a:lnTo>
                    <a:pt x="574" y="33"/>
                  </a:lnTo>
                  <a:lnTo>
                    <a:pt x="493" y="21"/>
                  </a:lnTo>
                  <a:lnTo>
                    <a:pt x="413" y="12"/>
                  </a:lnTo>
                  <a:lnTo>
                    <a:pt x="332" y="5"/>
                  </a:lnTo>
                  <a:lnTo>
                    <a:pt x="250" y="2"/>
                  </a:lnTo>
                  <a:lnTo>
                    <a:pt x="168" y="0"/>
                  </a:lnTo>
                  <a:lnTo>
                    <a:pt x="85" y="0"/>
                  </a:lnTo>
                  <a:lnTo>
                    <a:pt x="0" y="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455169" name="Freeform 65"/>
            <p:cNvSpPr>
              <a:spLocks/>
            </p:cNvSpPr>
            <p:nvPr/>
          </p:nvSpPr>
          <p:spPr bwMode="auto">
            <a:xfrm>
              <a:off x="389" y="808"/>
              <a:ext cx="5176" cy="1160"/>
            </a:xfrm>
            <a:custGeom>
              <a:avLst/>
              <a:gdLst/>
              <a:ahLst/>
              <a:cxnLst>
                <a:cxn ang="0">
                  <a:pos x="5176" y="1959"/>
                </a:cxn>
                <a:cxn ang="0">
                  <a:pos x="5130" y="2001"/>
                </a:cxn>
                <a:cxn ang="0">
                  <a:pos x="5075" y="2044"/>
                </a:cxn>
                <a:cxn ang="0">
                  <a:pos x="4998" y="2096"/>
                </a:cxn>
                <a:cxn ang="0">
                  <a:pos x="4903" y="2153"/>
                </a:cxn>
                <a:cxn ang="0">
                  <a:pos x="4790" y="2208"/>
                </a:cxn>
                <a:cxn ang="0">
                  <a:pos x="4658" y="2258"/>
                </a:cxn>
                <a:cxn ang="0">
                  <a:pos x="4587" y="2277"/>
                </a:cxn>
                <a:cxn ang="0">
                  <a:pos x="4513" y="2295"/>
                </a:cxn>
                <a:cxn ang="0">
                  <a:pos x="4433" y="2308"/>
                </a:cxn>
                <a:cxn ang="0">
                  <a:pos x="4350" y="2317"/>
                </a:cxn>
                <a:cxn ang="0">
                  <a:pos x="4264" y="2321"/>
                </a:cxn>
                <a:cxn ang="0">
                  <a:pos x="4174" y="2317"/>
                </a:cxn>
                <a:cxn ang="0">
                  <a:pos x="4082" y="2308"/>
                </a:cxn>
                <a:cxn ang="0">
                  <a:pos x="3986" y="2292"/>
                </a:cxn>
                <a:cxn ang="0">
                  <a:pos x="3888" y="2269"/>
                </a:cxn>
                <a:cxn ang="0">
                  <a:pos x="3786" y="2235"/>
                </a:cxn>
                <a:cxn ang="0">
                  <a:pos x="3682" y="2195"/>
                </a:cxn>
                <a:cxn ang="0">
                  <a:pos x="3575" y="2143"/>
                </a:cxn>
                <a:cxn ang="0">
                  <a:pos x="3466" y="2082"/>
                </a:cxn>
                <a:cxn ang="0">
                  <a:pos x="3355" y="2011"/>
                </a:cxn>
                <a:cxn ang="0">
                  <a:pos x="3241" y="1927"/>
                </a:cxn>
                <a:cxn ang="0">
                  <a:pos x="3125" y="1831"/>
                </a:cxn>
                <a:cxn ang="0">
                  <a:pos x="3009" y="1723"/>
                </a:cxn>
                <a:cxn ang="0">
                  <a:pos x="2891" y="1600"/>
                </a:cxn>
                <a:cxn ang="0">
                  <a:pos x="2773" y="1475"/>
                </a:cxn>
                <a:cxn ang="0">
                  <a:pos x="2545" y="1244"/>
                </a:cxn>
                <a:cxn ang="0">
                  <a:pos x="2331" y="1035"/>
                </a:cxn>
                <a:cxn ang="0">
                  <a:pos x="2126" y="850"/>
                </a:cxn>
                <a:cxn ang="0">
                  <a:pos x="1931" y="685"/>
                </a:cxn>
                <a:cxn ang="0">
                  <a:pos x="1744" y="543"/>
                </a:cxn>
                <a:cxn ang="0">
                  <a:pos x="1565" y="419"/>
                </a:cxn>
                <a:cxn ang="0">
                  <a:pos x="1391" y="314"/>
                </a:cxn>
                <a:cxn ang="0">
                  <a:pos x="1222" y="226"/>
                </a:cxn>
                <a:cxn ang="0">
                  <a:pos x="1057" y="154"/>
                </a:cxn>
                <a:cxn ang="0">
                  <a:pos x="894" y="99"/>
                </a:cxn>
                <a:cxn ang="0">
                  <a:pos x="735" y="55"/>
                </a:cxn>
                <a:cxn ang="0">
                  <a:pos x="574" y="26"/>
                </a:cxn>
                <a:cxn ang="0">
                  <a:pos x="412" y="8"/>
                </a:cxn>
                <a:cxn ang="0">
                  <a:pos x="250" y="0"/>
                </a:cxn>
                <a:cxn ang="0">
                  <a:pos x="85" y="4"/>
                </a:cxn>
              </a:cxnLst>
              <a:rect l="0" t="0" r="r" b="b"/>
              <a:pathLst>
                <a:path w="5176" h="2321">
                  <a:moveTo>
                    <a:pt x="5176" y="1959"/>
                  </a:moveTo>
                  <a:lnTo>
                    <a:pt x="5176" y="1959"/>
                  </a:lnTo>
                  <a:lnTo>
                    <a:pt x="5165" y="1970"/>
                  </a:lnTo>
                  <a:lnTo>
                    <a:pt x="5130" y="2001"/>
                  </a:lnTo>
                  <a:lnTo>
                    <a:pt x="5105" y="2020"/>
                  </a:lnTo>
                  <a:lnTo>
                    <a:pt x="5075" y="2044"/>
                  </a:lnTo>
                  <a:lnTo>
                    <a:pt x="5039" y="2070"/>
                  </a:lnTo>
                  <a:lnTo>
                    <a:pt x="4998" y="2096"/>
                  </a:lnTo>
                  <a:lnTo>
                    <a:pt x="4953" y="2125"/>
                  </a:lnTo>
                  <a:lnTo>
                    <a:pt x="4903" y="2153"/>
                  </a:lnTo>
                  <a:lnTo>
                    <a:pt x="4849" y="2180"/>
                  </a:lnTo>
                  <a:lnTo>
                    <a:pt x="4790" y="2208"/>
                  </a:lnTo>
                  <a:lnTo>
                    <a:pt x="4726" y="2233"/>
                  </a:lnTo>
                  <a:lnTo>
                    <a:pt x="4658" y="2258"/>
                  </a:lnTo>
                  <a:lnTo>
                    <a:pt x="4624" y="2267"/>
                  </a:lnTo>
                  <a:lnTo>
                    <a:pt x="4587" y="2277"/>
                  </a:lnTo>
                  <a:lnTo>
                    <a:pt x="4550" y="2287"/>
                  </a:lnTo>
                  <a:lnTo>
                    <a:pt x="4513" y="2295"/>
                  </a:lnTo>
                  <a:lnTo>
                    <a:pt x="4472" y="2303"/>
                  </a:lnTo>
                  <a:lnTo>
                    <a:pt x="4433" y="2308"/>
                  </a:lnTo>
                  <a:lnTo>
                    <a:pt x="4392" y="2313"/>
                  </a:lnTo>
                  <a:lnTo>
                    <a:pt x="4350" y="2317"/>
                  </a:lnTo>
                  <a:lnTo>
                    <a:pt x="4307" y="2319"/>
                  </a:lnTo>
                  <a:lnTo>
                    <a:pt x="4264" y="2321"/>
                  </a:lnTo>
                  <a:lnTo>
                    <a:pt x="4220" y="2319"/>
                  </a:lnTo>
                  <a:lnTo>
                    <a:pt x="4174" y="2317"/>
                  </a:lnTo>
                  <a:lnTo>
                    <a:pt x="4128" y="2314"/>
                  </a:lnTo>
                  <a:lnTo>
                    <a:pt x="4082" y="2308"/>
                  </a:lnTo>
                  <a:lnTo>
                    <a:pt x="4034" y="2301"/>
                  </a:lnTo>
                  <a:lnTo>
                    <a:pt x="3986" y="2292"/>
                  </a:lnTo>
                  <a:lnTo>
                    <a:pt x="3936" y="2282"/>
                  </a:lnTo>
                  <a:lnTo>
                    <a:pt x="3888" y="2269"/>
                  </a:lnTo>
                  <a:lnTo>
                    <a:pt x="3836" y="2253"/>
                  </a:lnTo>
                  <a:lnTo>
                    <a:pt x="3786" y="2235"/>
                  </a:lnTo>
                  <a:lnTo>
                    <a:pt x="3734" y="2216"/>
                  </a:lnTo>
                  <a:lnTo>
                    <a:pt x="3682" y="2195"/>
                  </a:lnTo>
                  <a:lnTo>
                    <a:pt x="3628" y="2170"/>
                  </a:lnTo>
                  <a:lnTo>
                    <a:pt x="3575" y="2143"/>
                  </a:lnTo>
                  <a:lnTo>
                    <a:pt x="3521" y="2114"/>
                  </a:lnTo>
                  <a:lnTo>
                    <a:pt x="3466" y="2082"/>
                  </a:lnTo>
                  <a:lnTo>
                    <a:pt x="3410" y="2048"/>
                  </a:lnTo>
                  <a:lnTo>
                    <a:pt x="3355" y="2011"/>
                  </a:lnTo>
                  <a:lnTo>
                    <a:pt x="3298" y="1970"/>
                  </a:lnTo>
                  <a:lnTo>
                    <a:pt x="3241" y="1927"/>
                  </a:lnTo>
                  <a:lnTo>
                    <a:pt x="3184" y="1880"/>
                  </a:lnTo>
                  <a:lnTo>
                    <a:pt x="3125" y="1831"/>
                  </a:lnTo>
                  <a:lnTo>
                    <a:pt x="3067" y="1778"/>
                  </a:lnTo>
                  <a:lnTo>
                    <a:pt x="3009" y="1723"/>
                  </a:lnTo>
                  <a:lnTo>
                    <a:pt x="2949" y="1663"/>
                  </a:lnTo>
                  <a:lnTo>
                    <a:pt x="2891" y="1600"/>
                  </a:lnTo>
                  <a:lnTo>
                    <a:pt x="2891" y="1600"/>
                  </a:lnTo>
                  <a:lnTo>
                    <a:pt x="2773" y="1475"/>
                  </a:lnTo>
                  <a:lnTo>
                    <a:pt x="2658" y="1357"/>
                  </a:lnTo>
                  <a:lnTo>
                    <a:pt x="2545" y="1244"/>
                  </a:lnTo>
                  <a:lnTo>
                    <a:pt x="2437" y="1135"/>
                  </a:lnTo>
                  <a:lnTo>
                    <a:pt x="2331" y="1035"/>
                  </a:lnTo>
                  <a:lnTo>
                    <a:pt x="2227" y="938"/>
                  </a:lnTo>
                  <a:lnTo>
                    <a:pt x="2126" y="850"/>
                  </a:lnTo>
                  <a:lnTo>
                    <a:pt x="2027" y="764"/>
                  </a:lnTo>
                  <a:lnTo>
                    <a:pt x="1931" y="685"/>
                  </a:lnTo>
                  <a:lnTo>
                    <a:pt x="1837" y="611"/>
                  </a:lnTo>
                  <a:lnTo>
                    <a:pt x="1744" y="543"/>
                  </a:lnTo>
                  <a:lnTo>
                    <a:pt x="1654" y="478"/>
                  </a:lnTo>
                  <a:lnTo>
                    <a:pt x="1565" y="419"/>
                  </a:lnTo>
                  <a:lnTo>
                    <a:pt x="1477" y="364"/>
                  </a:lnTo>
                  <a:lnTo>
                    <a:pt x="1391" y="314"/>
                  </a:lnTo>
                  <a:lnTo>
                    <a:pt x="1305" y="268"/>
                  </a:lnTo>
                  <a:lnTo>
                    <a:pt x="1222" y="226"/>
                  </a:lnTo>
                  <a:lnTo>
                    <a:pt x="1139" y="188"/>
                  </a:lnTo>
                  <a:lnTo>
                    <a:pt x="1057" y="154"/>
                  </a:lnTo>
                  <a:lnTo>
                    <a:pt x="976" y="125"/>
                  </a:lnTo>
                  <a:lnTo>
                    <a:pt x="894" y="99"/>
                  </a:lnTo>
                  <a:lnTo>
                    <a:pt x="814" y="75"/>
                  </a:lnTo>
                  <a:lnTo>
                    <a:pt x="735" y="55"/>
                  </a:lnTo>
                  <a:lnTo>
                    <a:pt x="654" y="39"/>
                  </a:lnTo>
                  <a:lnTo>
                    <a:pt x="574" y="26"/>
                  </a:lnTo>
                  <a:lnTo>
                    <a:pt x="493" y="16"/>
                  </a:lnTo>
                  <a:lnTo>
                    <a:pt x="412" y="8"/>
                  </a:lnTo>
                  <a:lnTo>
                    <a:pt x="332" y="4"/>
                  </a:lnTo>
                  <a:lnTo>
                    <a:pt x="250" y="0"/>
                  </a:lnTo>
                  <a:lnTo>
                    <a:pt x="168" y="0"/>
                  </a:lnTo>
                  <a:lnTo>
                    <a:pt x="85" y="4"/>
                  </a:lnTo>
                  <a:lnTo>
                    <a:pt x="0" y="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455170" name="Freeform 66"/>
            <p:cNvSpPr>
              <a:spLocks/>
            </p:cNvSpPr>
            <p:nvPr/>
          </p:nvSpPr>
          <p:spPr bwMode="auto">
            <a:xfrm>
              <a:off x="403" y="829"/>
              <a:ext cx="5205" cy="1124"/>
            </a:xfrm>
            <a:custGeom>
              <a:avLst/>
              <a:gdLst/>
              <a:ahLst/>
              <a:cxnLst>
                <a:cxn ang="0">
                  <a:pos x="5205" y="1868"/>
                </a:cxn>
                <a:cxn ang="0">
                  <a:pos x="5161" y="1910"/>
                </a:cxn>
                <a:cxn ang="0">
                  <a:pos x="5105" y="1956"/>
                </a:cxn>
                <a:cxn ang="0">
                  <a:pos x="5030" y="2011"/>
                </a:cxn>
                <a:cxn ang="0">
                  <a:pos x="4936" y="2069"/>
                </a:cxn>
                <a:cxn ang="0">
                  <a:pos x="4822" y="2127"/>
                </a:cxn>
                <a:cxn ang="0">
                  <a:pos x="4693" y="2178"/>
                </a:cxn>
                <a:cxn ang="0">
                  <a:pos x="4621" y="2201"/>
                </a:cxn>
                <a:cxn ang="0">
                  <a:pos x="4546" y="2219"/>
                </a:cxn>
                <a:cxn ang="0">
                  <a:pos x="4467" y="2235"/>
                </a:cxn>
                <a:cxn ang="0">
                  <a:pos x="4385" y="2245"/>
                </a:cxn>
                <a:cxn ang="0">
                  <a:pos x="4299" y="2250"/>
                </a:cxn>
                <a:cxn ang="0">
                  <a:pos x="4208" y="2250"/>
                </a:cxn>
                <a:cxn ang="0">
                  <a:pos x="4117" y="2241"/>
                </a:cxn>
                <a:cxn ang="0">
                  <a:pos x="4020" y="2227"/>
                </a:cxn>
                <a:cxn ang="0">
                  <a:pos x="3921" y="2206"/>
                </a:cxn>
                <a:cxn ang="0">
                  <a:pos x="3820" y="2175"/>
                </a:cxn>
                <a:cxn ang="0">
                  <a:pos x="3714" y="2135"/>
                </a:cxn>
                <a:cxn ang="0">
                  <a:pos x="3607" y="2086"/>
                </a:cxn>
                <a:cxn ang="0">
                  <a:pos x="3497" y="2027"/>
                </a:cxn>
                <a:cxn ang="0">
                  <a:pos x="3385" y="1957"/>
                </a:cxn>
                <a:cxn ang="0">
                  <a:pos x="3270" y="1875"/>
                </a:cxn>
                <a:cxn ang="0">
                  <a:pos x="3153" y="1781"/>
                </a:cxn>
                <a:cxn ang="0">
                  <a:pos x="3035" y="1675"/>
                </a:cxn>
                <a:cxn ang="0">
                  <a:pos x="2914" y="1555"/>
                </a:cxn>
                <a:cxn ang="0">
                  <a:pos x="2795" y="1431"/>
                </a:cxn>
                <a:cxn ang="0">
                  <a:pos x="2564" y="1202"/>
                </a:cxn>
                <a:cxn ang="0">
                  <a:pos x="2346" y="997"/>
                </a:cxn>
                <a:cxn ang="0">
                  <a:pos x="2140" y="816"/>
                </a:cxn>
                <a:cxn ang="0">
                  <a:pos x="1941" y="654"/>
                </a:cxn>
                <a:cxn ang="0">
                  <a:pos x="1752" y="514"/>
                </a:cxn>
                <a:cxn ang="0">
                  <a:pos x="1570" y="394"/>
                </a:cxn>
                <a:cxn ang="0">
                  <a:pos x="1395" y="293"/>
                </a:cxn>
                <a:cxn ang="0">
                  <a:pos x="1226" y="207"/>
                </a:cxn>
                <a:cxn ang="0">
                  <a:pos x="1059" y="139"/>
                </a:cxn>
                <a:cxn ang="0">
                  <a:pos x="897" y="86"/>
                </a:cxn>
                <a:cxn ang="0">
                  <a:pos x="734" y="45"/>
                </a:cxn>
                <a:cxn ang="0">
                  <a:pos x="575" y="20"/>
                </a:cxn>
                <a:cxn ang="0">
                  <a:pos x="414" y="5"/>
                </a:cxn>
                <a:cxn ang="0">
                  <a:pos x="250" y="0"/>
                </a:cxn>
                <a:cxn ang="0">
                  <a:pos x="85" y="7"/>
                </a:cxn>
              </a:cxnLst>
              <a:rect l="0" t="0" r="r" b="b"/>
              <a:pathLst>
                <a:path w="5205" h="2250">
                  <a:moveTo>
                    <a:pt x="5205" y="1868"/>
                  </a:moveTo>
                  <a:lnTo>
                    <a:pt x="5205" y="1868"/>
                  </a:lnTo>
                  <a:lnTo>
                    <a:pt x="5194" y="1880"/>
                  </a:lnTo>
                  <a:lnTo>
                    <a:pt x="5161" y="1910"/>
                  </a:lnTo>
                  <a:lnTo>
                    <a:pt x="5136" y="1931"/>
                  </a:lnTo>
                  <a:lnTo>
                    <a:pt x="5105" y="1956"/>
                  </a:lnTo>
                  <a:lnTo>
                    <a:pt x="5071" y="1981"/>
                  </a:lnTo>
                  <a:lnTo>
                    <a:pt x="5030" y="2011"/>
                  </a:lnTo>
                  <a:lnTo>
                    <a:pt x="4984" y="2040"/>
                  </a:lnTo>
                  <a:lnTo>
                    <a:pt x="4936" y="2069"/>
                  </a:lnTo>
                  <a:lnTo>
                    <a:pt x="4882" y="2098"/>
                  </a:lnTo>
                  <a:lnTo>
                    <a:pt x="4822" y="2127"/>
                  </a:lnTo>
                  <a:lnTo>
                    <a:pt x="4760" y="2153"/>
                  </a:lnTo>
                  <a:lnTo>
                    <a:pt x="4693" y="2178"/>
                  </a:lnTo>
                  <a:lnTo>
                    <a:pt x="4657" y="2190"/>
                  </a:lnTo>
                  <a:lnTo>
                    <a:pt x="4621" y="2201"/>
                  </a:lnTo>
                  <a:lnTo>
                    <a:pt x="4585" y="2211"/>
                  </a:lnTo>
                  <a:lnTo>
                    <a:pt x="4546" y="2219"/>
                  </a:lnTo>
                  <a:lnTo>
                    <a:pt x="4507" y="2227"/>
                  </a:lnTo>
                  <a:lnTo>
                    <a:pt x="4467" y="2235"/>
                  </a:lnTo>
                  <a:lnTo>
                    <a:pt x="4426" y="2240"/>
                  </a:lnTo>
                  <a:lnTo>
                    <a:pt x="4385" y="2245"/>
                  </a:lnTo>
                  <a:lnTo>
                    <a:pt x="4342" y="2248"/>
                  </a:lnTo>
                  <a:lnTo>
                    <a:pt x="4299" y="2250"/>
                  </a:lnTo>
                  <a:lnTo>
                    <a:pt x="4254" y="2250"/>
                  </a:lnTo>
                  <a:lnTo>
                    <a:pt x="4208" y="2250"/>
                  </a:lnTo>
                  <a:lnTo>
                    <a:pt x="4163" y="2246"/>
                  </a:lnTo>
                  <a:lnTo>
                    <a:pt x="4117" y="2241"/>
                  </a:lnTo>
                  <a:lnTo>
                    <a:pt x="4068" y="2235"/>
                  </a:lnTo>
                  <a:lnTo>
                    <a:pt x="4020" y="2227"/>
                  </a:lnTo>
                  <a:lnTo>
                    <a:pt x="3971" y="2217"/>
                  </a:lnTo>
                  <a:lnTo>
                    <a:pt x="3921" y="2206"/>
                  </a:lnTo>
                  <a:lnTo>
                    <a:pt x="3871" y="2191"/>
                  </a:lnTo>
                  <a:lnTo>
                    <a:pt x="3820" y="2175"/>
                  </a:lnTo>
                  <a:lnTo>
                    <a:pt x="3767" y="2156"/>
                  </a:lnTo>
                  <a:lnTo>
                    <a:pt x="3714" y="2135"/>
                  </a:lnTo>
                  <a:lnTo>
                    <a:pt x="3661" y="2112"/>
                  </a:lnTo>
                  <a:lnTo>
                    <a:pt x="3607" y="2086"/>
                  </a:lnTo>
                  <a:lnTo>
                    <a:pt x="3553" y="2057"/>
                  </a:lnTo>
                  <a:lnTo>
                    <a:pt x="3497" y="2027"/>
                  </a:lnTo>
                  <a:lnTo>
                    <a:pt x="3442" y="1993"/>
                  </a:lnTo>
                  <a:lnTo>
                    <a:pt x="3385" y="1957"/>
                  </a:lnTo>
                  <a:lnTo>
                    <a:pt x="3328" y="1917"/>
                  </a:lnTo>
                  <a:lnTo>
                    <a:pt x="3270" y="1875"/>
                  </a:lnTo>
                  <a:lnTo>
                    <a:pt x="3213" y="1830"/>
                  </a:lnTo>
                  <a:lnTo>
                    <a:pt x="3153" y="1781"/>
                  </a:lnTo>
                  <a:lnTo>
                    <a:pt x="3095" y="1730"/>
                  </a:lnTo>
                  <a:lnTo>
                    <a:pt x="3035" y="1675"/>
                  </a:lnTo>
                  <a:lnTo>
                    <a:pt x="2975" y="1617"/>
                  </a:lnTo>
                  <a:lnTo>
                    <a:pt x="2914" y="1555"/>
                  </a:lnTo>
                  <a:lnTo>
                    <a:pt x="2914" y="1555"/>
                  </a:lnTo>
                  <a:lnTo>
                    <a:pt x="2795" y="1431"/>
                  </a:lnTo>
                  <a:lnTo>
                    <a:pt x="2678" y="1313"/>
                  </a:lnTo>
                  <a:lnTo>
                    <a:pt x="2564" y="1202"/>
                  </a:lnTo>
                  <a:lnTo>
                    <a:pt x="2453" y="1097"/>
                  </a:lnTo>
                  <a:lnTo>
                    <a:pt x="2346" y="997"/>
                  </a:lnTo>
                  <a:lnTo>
                    <a:pt x="2241" y="903"/>
                  </a:lnTo>
                  <a:lnTo>
                    <a:pt x="2140" y="816"/>
                  </a:lnTo>
                  <a:lnTo>
                    <a:pt x="2040" y="732"/>
                  </a:lnTo>
                  <a:lnTo>
                    <a:pt x="1941" y="654"/>
                  </a:lnTo>
                  <a:lnTo>
                    <a:pt x="1847" y="582"/>
                  </a:lnTo>
                  <a:lnTo>
                    <a:pt x="1752" y="514"/>
                  </a:lnTo>
                  <a:lnTo>
                    <a:pt x="1661" y="452"/>
                  </a:lnTo>
                  <a:lnTo>
                    <a:pt x="1570" y="394"/>
                  </a:lnTo>
                  <a:lnTo>
                    <a:pt x="1483" y="341"/>
                  </a:lnTo>
                  <a:lnTo>
                    <a:pt x="1395" y="293"/>
                  </a:lnTo>
                  <a:lnTo>
                    <a:pt x="1311" y="247"/>
                  </a:lnTo>
                  <a:lnTo>
                    <a:pt x="1226" y="207"/>
                  </a:lnTo>
                  <a:lnTo>
                    <a:pt x="1143" y="171"/>
                  </a:lnTo>
                  <a:lnTo>
                    <a:pt x="1059" y="139"/>
                  </a:lnTo>
                  <a:lnTo>
                    <a:pt x="977" y="110"/>
                  </a:lnTo>
                  <a:lnTo>
                    <a:pt x="897" y="86"/>
                  </a:lnTo>
                  <a:lnTo>
                    <a:pt x="815" y="63"/>
                  </a:lnTo>
                  <a:lnTo>
                    <a:pt x="734" y="45"/>
                  </a:lnTo>
                  <a:lnTo>
                    <a:pt x="655" y="31"/>
                  </a:lnTo>
                  <a:lnTo>
                    <a:pt x="575" y="20"/>
                  </a:lnTo>
                  <a:lnTo>
                    <a:pt x="494" y="10"/>
                  </a:lnTo>
                  <a:lnTo>
                    <a:pt x="414" y="5"/>
                  </a:lnTo>
                  <a:lnTo>
                    <a:pt x="332" y="2"/>
                  </a:lnTo>
                  <a:lnTo>
                    <a:pt x="250" y="0"/>
                  </a:lnTo>
                  <a:lnTo>
                    <a:pt x="168" y="2"/>
                  </a:lnTo>
                  <a:lnTo>
                    <a:pt x="85" y="7"/>
                  </a:lnTo>
                  <a:lnTo>
                    <a:pt x="0" y="13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455171" name="Freeform 67"/>
            <p:cNvSpPr>
              <a:spLocks/>
            </p:cNvSpPr>
            <p:nvPr/>
          </p:nvSpPr>
          <p:spPr bwMode="auto">
            <a:xfrm>
              <a:off x="418" y="850"/>
              <a:ext cx="5233" cy="1090"/>
            </a:xfrm>
            <a:custGeom>
              <a:avLst/>
              <a:gdLst/>
              <a:ahLst/>
              <a:cxnLst>
                <a:cxn ang="0">
                  <a:pos x="5233" y="1778"/>
                </a:cxn>
                <a:cxn ang="0">
                  <a:pos x="5189" y="1822"/>
                </a:cxn>
                <a:cxn ang="0">
                  <a:pos x="5133" y="1867"/>
                </a:cxn>
                <a:cxn ang="0">
                  <a:pos x="5060" y="1923"/>
                </a:cxn>
                <a:cxn ang="0">
                  <a:pos x="4965" y="1985"/>
                </a:cxn>
                <a:cxn ang="0">
                  <a:pos x="4854" y="2044"/>
                </a:cxn>
                <a:cxn ang="0">
                  <a:pos x="4725" y="2099"/>
                </a:cxn>
                <a:cxn ang="0">
                  <a:pos x="4654" y="2122"/>
                </a:cxn>
                <a:cxn ang="0">
                  <a:pos x="4579" y="2143"/>
                </a:cxn>
                <a:cxn ang="0">
                  <a:pos x="4500" y="2159"/>
                </a:cxn>
                <a:cxn ang="0">
                  <a:pos x="4418" y="2172"/>
                </a:cxn>
                <a:cxn ang="0">
                  <a:pos x="4332" y="2178"/>
                </a:cxn>
                <a:cxn ang="0">
                  <a:pos x="4242" y="2180"/>
                </a:cxn>
                <a:cxn ang="0">
                  <a:pos x="4149" y="2174"/>
                </a:cxn>
                <a:cxn ang="0">
                  <a:pos x="4053" y="2162"/>
                </a:cxn>
                <a:cxn ang="0">
                  <a:pos x="3953" y="2141"/>
                </a:cxn>
                <a:cxn ang="0">
                  <a:pos x="3852" y="2114"/>
                </a:cxn>
                <a:cxn ang="0">
                  <a:pos x="3746" y="2075"/>
                </a:cxn>
                <a:cxn ang="0">
                  <a:pos x="3638" y="2028"/>
                </a:cxn>
                <a:cxn ang="0">
                  <a:pos x="3527" y="1972"/>
                </a:cxn>
                <a:cxn ang="0">
                  <a:pos x="3414" y="1902"/>
                </a:cxn>
                <a:cxn ang="0">
                  <a:pos x="3298" y="1823"/>
                </a:cxn>
                <a:cxn ang="0">
                  <a:pos x="3180" y="1731"/>
                </a:cxn>
                <a:cxn ang="0">
                  <a:pos x="3059" y="1626"/>
                </a:cxn>
                <a:cxn ang="0">
                  <a:pos x="2937" y="1508"/>
                </a:cxn>
                <a:cxn ang="0">
                  <a:pos x="2816" y="1387"/>
                </a:cxn>
                <a:cxn ang="0">
                  <a:pos x="2581" y="1161"/>
                </a:cxn>
                <a:cxn ang="0">
                  <a:pos x="2361" y="959"/>
                </a:cxn>
                <a:cxn ang="0">
                  <a:pos x="2151" y="780"/>
                </a:cxn>
                <a:cxn ang="0">
                  <a:pos x="1951" y="624"/>
                </a:cxn>
                <a:cxn ang="0">
                  <a:pos x="1759" y="486"/>
                </a:cxn>
                <a:cxn ang="0">
                  <a:pos x="1576" y="370"/>
                </a:cxn>
                <a:cxn ang="0">
                  <a:pos x="1400" y="270"/>
                </a:cxn>
                <a:cxn ang="0">
                  <a:pos x="1229" y="189"/>
                </a:cxn>
                <a:cxn ang="0">
                  <a:pos x="1061" y="123"/>
                </a:cxn>
                <a:cxn ang="0">
                  <a:pos x="897" y="73"/>
                </a:cxn>
                <a:cxn ang="0">
                  <a:pos x="736" y="36"/>
                </a:cxn>
                <a:cxn ang="0">
                  <a:pos x="575" y="13"/>
                </a:cxn>
                <a:cxn ang="0">
                  <a:pos x="413" y="2"/>
                </a:cxn>
                <a:cxn ang="0">
                  <a:pos x="250" y="2"/>
                </a:cxn>
                <a:cxn ang="0">
                  <a:pos x="85" y="10"/>
                </a:cxn>
              </a:cxnLst>
              <a:rect l="0" t="0" r="r" b="b"/>
              <a:pathLst>
                <a:path w="5233" h="2180">
                  <a:moveTo>
                    <a:pt x="5233" y="1778"/>
                  </a:moveTo>
                  <a:lnTo>
                    <a:pt x="5233" y="1778"/>
                  </a:lnTo>
                  <a:lnTo>
                    <a:pt x="5222" y="1789"/>
                  </a:lnTo>
                  <a:lnTo>
                    <a:pt x="5189" y="1822"/>
                  </a:lnTo>
                  <a:lnTo>
                    <a:pt x="5164" y="1843"/>
                  </a:lnTo>
                  <a:lnTo>
                    <a:pt x="5133" y="1867"/>
                  </a:lnTo>
                  <a:lnTo>
                    <a:pt x="5099" y="1894"/>
                  </a:lnTo>
                  <a:lnTo>
                    <a:pt x="5060" y="1923"/>
                  </a:lnTo>
                  <a:lnTo>
                    <a:pt x="5015" y="1954"/>
                  </a:lnTo>
                  <a:lnTo>
                    <a:pt x="4965" y="1985"/>
                  </a:lnTo>
                  <a:lnTo>
                    <a:pt x="4913" y="2014"/>
                  </a:lnTo>
                  <a:lnTo>
                    <a:pt x="4854" y="2044"/>
                  </a:lnTo>
                  <a:lnTo>
                    <a:pt x="4792" y="2072"/>
                  </a:lnTo>
                  <a:lnTo>
                    <a:pt x="4725" y="2099"/>
                  </a:lnTo>
                  <a:lnTo>
                    <a:pt x="4689" y="2111"/>
                  </a:lnTo>
                  <a:lnTo>
                    <a:pt x="4654" y="2122"/>
                  </a:lnTo>
                  <a:lnTo>
                    <a:pt x="4617" y="2133"/>
                  </a:lnTo>
                  <a:lnTo>
                    <a:pt x="4579" y="2143"/>
                  </a:lnTo>
                  <a:lnTo>
                    <a:pt x="4540" y="2153"/>
                  </a:lnTo>
                  <a:lnTo>
                    <a:pt x="4500" y="2159"/>
                  </a:lnTo>
                  <a:lnTo>
                    <a:pt x="4460" y="2167"/>
                  </a:lnTo>
                  <a:lnTo>
                    <a:pt x="4418" y="2172"/>
                  </a:lnTo>
                  <a:lnTo>
                    <a:pt x="4375" y="2175"/>
                  </a:lnTo>
                  <a:lnTo>
                    <a:pt x="4332" y="2178"/>
                  </a:lnTo>
                  <a:lnTo>
                    <a:pt x="4288" y="2180"/>
                  </a:lnTo>
                  <a:lnTo>
                    <a:pt x="4242" y="2180"/>
                  </a:lnTo>
                  <a:lnTo>
                    <a:pt x="4196" y="2178"/>
                  </a:lnTo>
                  <a:lnTo>
                    <a:pt x="4149" y="2174"/>
                  </a:lnTo>
                  <a:lnTo>
                    <a:pt x="4102" y="2169"/>
                  </a:lnTo>
                  <a:lnTo>
                    <a:pt x="4053" y="2162"/>
                  </a:lnTo>
                  <a:lnTo>
                    <a:pt x="4003" y="2153"/>
                  </a:lnTo>
                  <a:lnTo>
                    <a:pt x="3953" y="2141"/>
                  </a:lnTo>
                  <a:lnTo>
                    <a:pt x="3903" y="2128"/>
                  </a:lnTo>
                  <a:lnTo>
                    <a:pt x="3852" y="2114"/>
                  </a:lnTo>
                  <a:lnTo>
                    <a:pt x="3799" y="2096"/>
                  </a:lnTo>
                  <a:lnTo>
                    <a:pt x="3746" y="2075"/>
                  </a:lnTo>
                  <a:lnTo>
                    <a:pt x="3692" y="2054"/>
                  </a:lnTo>
                  <a:lnTo>
                    <a:pt x="3638" y="2028"/>
                  </a:lnTo>
                  <a:lnTo>
                    <a:pt x="3582" y="2001"/>
                  </a:lnTo>
                  <a:lnTo>
                    <a:pt x="3527" y="1972"/>
                  </a:lnTo>
                  <a:lnTo>
                    <a:pt x="3471" y="1938"/>
                  </a:lnTo>
                  <a:lnTo>
                    <a:pt x="3414" y="1902"/>
                  </a:lnTo>
                  <a:lnTo>
                    <a:pt x="3356" y="1865"/>
                  </a:lnTo>
                  <a:lnTo>
                    <a:pt x="3298" y="1823"/>
                  </a:lnTo>
                  <a:lnTo>
                    <a:pt x="3239" y="1778"/>
                  </a:lnTo>
                  <a:lnTo>
                    <a:pt x="3180" y="1731"/>
                  </a:lnTo>
                  <a:lnTo>
                    <a:pt x="3120" y="1681"/>
                  </a:lnTo>
                  <a:lnTo>
                    <a:pt x="3059" y="1626"/>
                  </a:lnTo>
                  <a:lnTo>
                    <a:pt x="2999" y="1570"/>
                  </a:lnTo>
                  <a:lnTo>
                    <a:pt x="2937" y="1508"/>
                  </a:lnTo>
                  <a:lnTo>
                    <a:pt x="2937" y="1508"/>
                  </a:lnTo>
                  <a:lnTo>
                    <a:pt x="2816" y="1387"/>
                  </a:lnTo>
                  <a:lnTo>
                    <a:pt x="2697" y="1271"/>
                  </a:lnTo>
                  <a:lnTo>
                    <a:pt x="2581" y="1161"/>
                  </a:lnTo>
                  <a:lnTo>
                    <a:pt x="2470" y="1058"/>
                  </a:lnTo>
                  <a:lnTo>
                    <a:pt x="2361" y="959"/>
                  </a:lnTo>
                  <a:lnTo>
                    <a:pt x="2255" y="867"/>
                  </a:lnTo>
                  <a:lnTo>
                    <a:pt x="2151" y="780"/>
                  </a:lnTo>
                  <a:lnTo>
                    <a:pt x="2050" y="699"/>
                  </a:lnTo>
                  <a:lnTo>
                    <a:pt x="1951" y="624"/>
                  </a:lnTo>
                  <a:lnTo>
                    <a:pt x="1854" y="552"/>
                  </a:lnTo>
                  <a:lnTo>
                    <a:pt x="1759" y="486"/>
                  </a:lnTo>
                  <a:lnTo>
                    <a:pt x="1668" y="427"/>
                  </a:lnTo>
                  <a:lnTo>
                    <a:pt x="1576" y="370"/>
                  </a:lnTo>
                  <a:lnTo>
                    <a:pt x="1487" y="318"/>
                  </a:lnTo>
                  <a:lnTo>
                    <a:pt x="1400" y="270"/>
                  </a:lnTo>
                  <a:lnTo>
                    <a:pt x="1314" y="228"/>
                  </a:lnTo>
                  <a:lnTo>
                    <a:pt x="1229" y="189"/>
                  </a:lnTo>
                  <a:lnTo>
                    <a:pt x="1144" y="154"/>
                  </a:lnTo>
                  <a:lnTo>
                    <a:pt x="1061" y="123"/>
                  </a:lnTo>
                  <a:lnTo>
                    <a:pt x="979" y="96"/>
                  </a:lnTo>
                  <a:lnTo>
                    <a:pt x="897" y="73"/>
                  </a:lnTo>
                  <a:lnTo>
                    <a:pt x="817" y="54"/>
                  </a:lnTo>
                  <a:lnTo>
                    <a:pt x="736" y="36"/>
                  </a:lnTo>
                  <a:lnTo>
                    <a:pt x="656" y="23"/>
                  </a:lnTo>
                  <a:lnTo>
                    <a:pt x="575" y="13"/>
                  </a:lnTo>
                  <a:lnTo>
                    <a:pt x="495" y="7"/>
                  </a:lnTo>
                  <a:lnTo>
                    <a:pt x="413" y="2"/>
                  </a:lnTo>
                  <a:lnTo>
                    <a:pt x="332" y="0"/>
                  </a:lnTo>
                  <a:lnTo>
                    <a:pt x="250" y="2"/>
                  </a:lnTo>
                  <a:lnTo>
                    <a:pt x="168" y="5"/>
                  </a:lnTo>
                  <a:lnTo>
                    <a:pt x="85" y="10"/>
                  </a:lnTo>
                  <a:lnTo>
                    <a:pt x="0" y="1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455172" name="Freeform 68"/>
            <p:cNvSpPr>
              <a:spLocks/>
            </p:cNvSpPr>
            <p:nvPr/>
          </p:nvSpPr>
          <p:spPr bwMode="auto">
            <a:xfrm>
              <a:off x="434" y="870"/>
              <a:ext cx="5259" cy="1056"/>
            </a:xfrm>
            <a:custGeom>
              <a:avLst/>
              <a:gdLst/>
              <a:ahLst/>
              <a:cxnLst>
                <a:cxn ang="0">
                  <a:pos x="5259" y="1687"/>
                </a:cxn>
                <a:cxn ang="0">
                  <a:pos x="5214" y="1731"/>
                </a:cxn>
                <a:cxn ang="0">
                  <a:pos x="5160" y="1779"/>
                </a:cxn>
                <a:cxn ang="0">
                  <a:pos x="5087" y="1837"/>
                </a:cxn>
                <a:cxn ang="0">
                  <a:pos x="4994" y="1900"/>
                </a:cxn>
                <a:cxn ang="0">
                  <a:pos x="4883" y="1963"/>
                </a:cxn>
                <a:cxn ang="0">
                  <a:pos x="4755" y="2020"/>
                </a:cxn>
                <a:cxn ang="0">
                  <a:pos x="4684" y="2045"/>
                </a:cxn>
                <a:cxn ang="0">
                  <a:pos x="4611" y="2068"/>
                </a:cxn>
                <a:cxn ang="0">
                  <a:pos x="4531" y="2086"/>
                </a:cxn>
                <a:cxn ang="0">
                  <a:pos x="4449" y="2100"/>
                </a:cxn>
                <a:cxn ang="0">
                  <a:pos x="4363" y="2108"/>
                </a:cxn>
                <a:cxn ang="0">
                  <a:pos x="4275" y="2112"/>
                </a:cxn>
                <a:cxn ang="0">
                  <a:pos x="4181" y="2107"/>
                </a:cxn>
                <a:cxn ang="0">
                  <a:pos x="4084" y="2097"/>
                </a:cxn>
                <a:cxn ang="0">
                  <a:pos x="3984" y="2079"/>
                </a:cxn>
                <a:cxn ang="0">
                  <a:pos x="3882" y="2052"/>
                </a:cxn>
                <a:cxn ang="0">
                  <a:pos x="3776" y="2016"/>
                </a:cxn>
                <a:cxn ang="0">
                  <a:pos x="3668" y="1971"/>
                </a:cxn>
                <a:cxn ang="0">
                  <a:pos x="3555" y="1916"/>
                </a:cxn>
                <a:cxn ang="0">
                  <a:pos x="3441" y="1850"/>
                </a:cxn>
                <a:cxn ang="0">
                  <a:pos x="3325" y="1773"/>
                </a:cxn>
                <a:cxn ang="0">
                  <a:pos x="3205" y="1682"/>
                </a:cxn>
                <a:cxn ang="0">
                  <a:pos x="3083" y="1579"/>
                </a:cxn>
                <a:cxn ang="0">
                  <a:pos x="2958" y="1463"/>
                </a:cxn>
                <a:cxn ang="0">
                  <a:pos x="2835" y="1343"/>
                </a:cxn>
                <a:cxn ang="0">
                  <a:pos x="2599" y="1122"/>
                </a:cxn>
                <a:cxn ang="0">
                  <a:pos x="2374" y="923"/>
                </a:cxn>
                <a:cxn ang="0">
                  <a:pos x="2161" y="747"/>
                </a:cxn>
                <a:cxn ang="0">
                  <a:pos x="1960" y="594"/>
                </a:cxn>
                <a:cxn ang="0">
                  <a:pos x="1767" y="460"/>
                </a:cxn>
                <a:cxn ang="0">
                  <a:pos x="1581" y="347"/>
                </a:cxn>
                <a:cxn ang="0">
                  <a:pos x="1403" y="250"/>
                </a:cxn>
                <a:cxn ang="0">
                  <a:pos x="1231" y="171"/>
                </a:cxn>
                <a:cxn ang="0">
                  <a:pos x="1063" y="109"/>
                </a:cxn>
                <a:cxn ang="0">
                  <a:pos x="898" y="63"/>
                </a:cxn>
                <a:cxn ang="0">
                  <a:pos x="735" y="29"/>
                </a:cxn>
                <a:cxn ang="0">
                  <a:pos x="574" y="8"/>
                </a:cxn>
                <a:cxn ang="0">
                  <a:pos x="412" y="0"/>
                </a:cxn>
                <a:cxn ang="0">
                  <a:pos x="249" y="3"/>
                </a:cxn>
                <a:cxn ang="0">
                  <a:pos x="84" y="16"/>
                </a:cxn>
              </a:cxnLst>
              <a:rect l="0" t="0" r="r" b="b"/>
              <a:pathLst>
                <a:path w="5259" h="2112">
                  <a:moveTo>
                    <a:pt x="5259" y="1687"/>
                  </a:moveTo>
                  <a:lnTo>
                    <a:pt x="5259" y="1687"/>
                  </a:lnTo>
                  <a:lnTo>
                    <a:pt x="5248" y="1698"/>
                  </a:lnTo>
                  <a:lnTo>
                    <a:pt x="5214" y="1731"/>
                  </a:lnTo>
                  <a:lnTo>
                    <a:pt x="5189" y="1753"/>
                  </a:lnTo>
                  <a:lnTo>
                    <a:pt x="5160" y="1779"/>
                  </a:lnTo>
                  <a:lnTo>
                    <a:pt x="5127" y="1806"/>
                  </a:lnTo>
                  <a:lnTo>
                    <a:pt x="5087" y="1837"/>
                  </a:lnTo>
                  <a:lnTo>
                    <a:pt x="5044" y="1868"/>
                  </a:lnTo>
                  <a:lnTo>
                    <a:pt x="4994" y="1900"/>
                  </a:lnTo>
                  <a:lnTo>
                    <a:pt x="4941" y="1931"/>
                  </a:lnTo>
                  <a:lnTo>
                    <a:pt x="4883" y="1963"/>
                  </a:lnTo>
                  <a:lnTo>
                    <a:pt x="4822" y="1992"/>
                  </a:lnTo>
                  <a:lnTo>
                    <a:pt x="4755" y="2020"/>
                  </a:lnTo>
                  <a:lnTo>
                    <a:pt x="4720" y="2033"/>
                  </a:lnTo>
                  <a:lnTo>
                    <a:pt x="4684" y="2045"/>
                  </a:lnTo>
                  <a:lnTo>
                    <a:pt x="4648" y="2057"/>
                  </a:lnTo>
                  <a:lnTo>
                    <a:pt x="4611" y="2068"/>
                  </a:lnTo>
                  <a:lnTo>
                    <a:pt x="4572" y="2078"/>
                  </a:lnTo>
                  <a:lnTo>
                    <a:pt x="4531" y="2086"/>
                  </a:lnTo>
                  <a:lnTo>
                    <a:pt x="4491" y="2094"/>
                  </a:lnTo>
                  <a:lnTo>
                    <a:pt x="4449" y="2100"/>
                  </a:lnTo>
                  <a:lnTo>
                    <a:pt x="4406" y="2105"/>
                  </a:lnTo>
                  <a:lnTo>
                    <a:pt x="4363" y="2108"/>
                  </a:lnTo>
                  <a:lnTo>
                    <a:pt x="4319" y="2110"/>
                  </a:lnTo>
                  <a:lnTo>
                    <a:pt x="4275" y="2112"/>
                  </a:lnTo>
                  <a:lnTo>
                    <a:pt x="4227" y="2110"/>
                  </a:lnTo>
                  <a:lnTo>
                    <a:pt x="4181" y="2107"/>
                  </a:lnTo>
                  <a:lnTo>
                    <a:pt x="4133" y="2104"/>
                  </a:lnTo>
                  <a:lnTo>
                    <a:pt x="4084" y="2097"/>
                  </a:lnTo>
                  <a:lnTo>
                    <a:pt x="4036" y="2089"/>
                  </a:lnTo>
                  <a:lnTo>
                    <a:pt x="3984" y="2079"/>
                  </a:lnTo>
                  <a:lnTo>
                    <a:pt x="3934" y="2066"/>
                  </a:lnTo>
                  <a:lnTo>
                    <a:pt x="3882" y="2052"/>
                  </a:lnTo>
                  <a:lnTo>
                    <a:pt x="3829" y="2036"/>
                  </a:lnTo>
                  <a:lnTo>
                    <a:pt x="3776" y="2016"/>
                  </a:lnTo>
                  <a:lnTo>
                    <a:pt x="3722" y="1995"/>
                  </a:lnTo>
                  <a:lnTo>
                    <a:pt x="3668" y="1971"/>
                  </a:lnTo>
                  <a:lnTo>
                    <a:pt x="3612" y="1945"/>
                  </a:lnTo>
                  <a:lnTo>
                    <a:pt x="3555" y="1916"/>
                  </a:lnTo>
                  <a:lnTo>
                    <a:pt x="3498" y="1884"/>
                  </a:lnTo>
                  <a:lnTo>
                    <a:pt x="3441" y="1850"/>
                  </a:lnTo>
                  <a:lnTo>
                    <a:pt x="3383" y="1813"/>
                  </a:lnTo>
                  <a:lnTo>
                    <a:pt x="3325" y="1773"/>
                  </a:lnTo>
                  <a:lnTo>
                    <a:pt x="3265" y="1729"/>
                  </a:lnTo>
                  <a:lnTo>
                    <a:pt x="3205" y="1682"/>
                  </a:lnTo>
                  <a:lnTo>
                    <a:pt x="3144" y="1632"/>
                  </a:lnTo>
                  <a:lnTo>
                    <a:pt x="3083" y="1579"/>
                  </a:lnTo>
                  <a:lnTo>
                    <a:pt x="3021" y="1522"/>
                  </a:lnTo>
                  <a:lnTo>
                    <a:pt x="2958" y="1463"/>
                  </a:lnTo>
                  <a:lnTo>
                    <a:pt x="2958" y="1463"/>
                  </a:lnTo>
                  <a:lnTo>
                    <a:pt x="2835" y="1343"/>
                  </a:lnTo>
                  <a:lnTo>
                    <a:pt x="2715" y="1228"/>
                  </a:lnTo>
                  <a:lnTo>
                    <a:pt x="2599" y="1122"/>
                  </a:lnTo>
                  <a:lnTo>
                    <a:pt x="2485" y="1020"/>
                  </a:lnTo>
                  <a:lnTo>
                    <a:pt x="2374" y="923"/>
                  </a:lnTo>
                  <a:lnTo>
                    <a:pt x="2267" y="833"/>
                  </a:lnTo>
                  <a:lnTo>
                    <a:pt x="2161" y="747"/>
                  </a:lnTo>
                  <a:lnTo>
                    <a:pt x="2060" y="668"/>
                  </a:lnTo>
                  <a:lnTo>
                    <a:pt x="1960" y="594"/>
                  </a:lnTo>
                  <a:lnTo>
                    <a:pt x="1861" y="524"/>
                  </a:lnTo>
                  <a:lnTo>
                    <a:pt x="1767" y="460"/>
                  </a:lnTo>
                  <a:lnTo>
                    <a:pt x="1673" y="400"/>
                  </a:lnTo>
                  <a:lnTo>
                    <a:pt x="1581" y="347"/>
                  </a:lnTo>
                  <a:lnTo>
                    <a:pt x="1492" y="297"/>
                  </a:lnTo>
                  <a:lnTo>
                    <a:pt x="1403" y="250"/>
                  </a:lnTo>
                  <a:lnTo>
                    <a:pt x="1316" y="210"/>
                  </a:lnTo>
                  <a:lnTo>
                    <a:pt x="1231" y="171"/>
                  </a:lnTo>
                  <a:lnTo>
                    <a:pt x="1146" y="138"/>
                  </a:lnTo>
                  <a:lnTo>
                    <a:pt x="1063" y="109"/>
                  </a:lnTo>
                  <a:lnTo>
                    <a:pt x="980" y="84"/>
                  </a:lnTo>
                  <a:lnTo>
                    <a:pt x="898" y="63"/>
                  </a:lnTo>
                  <a:lnTo>
                    <a:pt x="816" y="43"/>
                  </a:lnTo>
                  <a:lnTo>
                    <a:pt x="735" y="29"/>
                  </a:lnTo>
                  <a:lnTo>
                    <a:pt x="655" y="17"/>
                  </a:lnTo>
                  <a:lnTo>
                    <a:pt x="574" y="8"/>
                  </a:lnTo>
                  <a:lnTo>
                    <a:pt x="494" y="3"/>
                  </a:lnTo>
                  <a:lnTo>
                    <a:pt x="412" y="0"/>
                  </a:lnTo>
                  <a:lnTo>
                    <a:pt x="331" y="0"/>
                  </a:lnTo>
                  <a:lnTo>
                    <a:pt x="249" y="3"/>
                  </a:lnTo>
                  <a:lnTo>
                    <a:pt x="168" y="8"/>
                  </a:lnTo>
                  <a:lnTo>
                    <a:pt x="84" y="16"/>
                  </a:lnTo>
                  <a:lnTo>
                    <a:pt x="0" y="25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455173" name="Freeform 69"/>
            <p:cNvSpPr>
              <a:spLocks/>
            </p:cNvSpPr>
            <p:nvPr/>
          </p:nvSpPr>
          <p:spPr bwMode="auto">
            <a:xfrm>
              <a:off x="450" y="890"/>
              <a:ext cx="5283" cy="1021"/>
            </a:xfrm>
            <a:custGeom>
              <a:avLst/>
              <a:gdLst/>
              <a:ahLst/>
              <a:cxnLst>
                <a:cxn ang="0">
                  <a:pos x="5283" y="1597"/>
                </a:cxn>
                <a:cxn ang="0">
                  <a:pos x="5240" y="1642"/>
                </a:cxn>
                <a:cxn ang="0">
                  <a:pos x="5187" y="1691"/>
                </a:cxn>
                <a:cxn ang="0">
                  <a:pos x="5114" y="1750"/>
                </a:cxn>
                <a:cxn ang="0">
                  <a:pos x="5022" y="1817"/>
                </a:cxn>
                <a:cxn ang="0">
                  <a:pos x="4912" y="1881"/>
                </a:cxn>
                <a:cxn ang="0">
                  <a:pos x="4818" y="1928"/>
                </a:cxn>
                <a:cxn ang="0">
                  <a:pos x="4750" y="1955"/>
                </a:cxn>
                <a:cxn ang="0">
                  <a:pos x="4678" y="1981"/>
                </a:cxn>
                <a:cxn ang="0">
                  <a:pos x="4601" y="2002"/>
                </a:cxn>
                <a:cxn ang="0">
                  <a:pos x="4522" y="2020"/>
                </a:cxn>
                <a:cxn ang="0">
                  <a:pos x="4438" y="2033"/>
                </a:cxn>
                <a:cxn ang="0">
                  <a:pos x="4350" y="2041"/>
                </a:cxn>
                <a:cxn ang="0">
                  <a:pos x="4259" y="2043"/>
                </a:cxn>
                <a:cxn ang="0">
                  <a:pos x="4164" y="2038"/>
                </a:cxn>
                <a:cxn ang="0">
                  <a:pos x="4066" y="2025"/>
                </a:cxn>
                <a:cxn ang="0">
                  <a:pos x="3964" y="2005"/>
                </a:cxn>
                <a:cxn ang="0">
                  <a:pos x="3860" y="1976"/>
                </a:cxn>
                <a:cxn ang="0">
                  <a:pos x="3752" y="1938"/>
                </a:cxn>
                <a:cxn ang="0">
                  <a:pos x="3641" y="1889"/>
                </a:cxn>
                <a:cxn ang="0">
                  <a:pos x="3527" y="1831"/>
                </a:cxn>
                <a:cxn ang="0">
                  <a:pos x="3410" y="1760"/>
                </a:cxn>
                <a:cxn ang="0">
                  <a:pos x="3291" y="1679"/>
                </a:cxn>
                <a:cxn ang="0">
                  <a:pos x="3169" y="1584"/>
                </a:cxn>
                <a:cxn ang="0">
                  <a:pos x="3044" y="1477"/>
                </a:cxn>
                <a:cxn ang="0">
                  <a:pos x="2980" y="1418"/>
                </a:cxn>
                <a:cxn ang="0">
                  <a:pos x="2734" y="1188"/>
                </a:cxn>
                <a:cxn ang="0">
                  <a:pos x="2499" y="982"/>
                </a:cxn>
                <a:cxn ang="0">
                  <a:pos x="2279" y="799"/>
                </a:cxn>
                <a:cxn ang="0">
                  <a:pos x="2069" y="638"/>
                </a:cxn>
                <a:cxn ang="0">
                  <a:pos x="1869" y="497"/>
                </a:cxn>
                <a:cxn ang="0">
                  <a:pos x="1679" y="378"/>
                </a:cxn>
                <a:cxn ang="0">
                  <a:pos x="1496" y="276"/>
                </a:cxn>
                <a:cxn ang="0">
                  <a:pos x="1319" y="192"/>
                </a:cxn>
                <a:cxn ang="0">
                  <a:pos x="1148" y="124"/>
                </a:cxn>
                <a:cxn ang="0">
                  <a:pos x="980" y="73"/>
                </a:cxn>
                <a:cxn ang="0">
                  <a:pos x="817" y="36"/>
                </a:cxn>
                <a:cxn ang="0">
                  <a:pos x="654" y="11"/>
                </a:cxn>
                <a:cxn ang="0">
                  <a:pos x="493" y="2"/>
                </a:cxn>
                <a:cxn ang="0">
                  <a:pos x="331" y="2"/>
                </a:cxn>
                <a:cxn ang="0">
                  <a:pos x="167" y="13"/>
                </a:cxn>
                <a:cxn ang="0">
                  <a:pos x="0" y="34"/>
                </a:cxn>
              </a:cxnLst>
              <a:rect l="0" t="0" r="r" b="b"/>
              <a:pathLst>
                <a:path w="5283" h="2043">
                  <a:moveTo>
                    <a:pt x="5283" y="1597"/>
                  </a:moveTo>
                  <a:lnTo>
                    <a:pt x="5283" y="1597"/>
                  </a:lnTo>
                  <a:lnTo>
                    <a:pt x="5272" y="1608"/>
                  </a:lnTo>
                  <a:lnTo>
                    <a:pt x="5240" y="1642"/>
                  </a:lnTo>
                  <a:lnTo>
                    <a:pt x="5215" y="1665"/>
                  </a:lnTo>
                  <a:lnTo>
                    <a:pt x="5187" y="1691"/>
                  </a:lnTo>
                  <a:lnTo>
                    <a:pt x="5153" y="1720"/>
                  </a:lnTo>
                  <a:lnTo>
                    <a:pt x="5114" y="1750"/>
                  </a:lnTo>
                  <a:lnTo>
                    <a:pt x="5071" y="1783"/>
                  </a:lnTo>
                  <a:lnTo>
                    <a:pt x="5022" y="1817"/>
                  </a:lnTo>
                  <a:lnTo>
                    <a:pt x="4969" y="1849"/>
                  </a:lnTo>
                  <a:lnTo>
                    <a:pt x="4912" y="1881"/>
                  </a:lnTo>
                  <a:lnTo>
                    <a:pt x="4850" y="1912"/>
                  </a:lnTo>
                  <a:lnTo>
                    <a:pt x="4818" y="1928"/>
                  </a:lnTo>
                  <a:lnTo>
                    <a:pt x="4785" y="1942"/>
                  </a:lnTo>
                  <a:lnTo>
                    <a:pt x="4750" y="1955"/>
                  </a:lnTo>
                  <a:lnTo>
                    <a:pt x="4714" y="1968"/>
                  </a:lnTo>
                  <a:lnTo>
                    <a:pt x="4678" y="1981"/>
                  </a:lnTo>
                  <a:lnTo>
                    <a:pt x="4640" y="1993"/>
                  </a:lnTo>
                  <a:lnTo>
                    <a:pt x="4601" y="2002"/>
                  </a:lnTo>
                  <a:lnTo>
                    <a:pt x="4563" y="2012"/>
                  </a:lnTo>
                  <a:lnTo>
                    <a:pt x="4522" y="2020"/>
                  </a:lnTo>
                  <a:lnTo>
                    <a:pt x="4481" y="2028"/>
                  </a:lnTo>
                  <a:lnTo>
                    <a:pt x="4438" y="2033"/>
                  </a:lnTo>
                  <a:lnTo>
                    <a:pt x="4395" y="2038"/>
                  </a:lnTo>
                  <a:lnTo>
                    <a:pt x="4350" y="2041"/>
                  </a:lnTo>
                  <a:lnTo>
                    <a:pt x="4304" y="2043"/>
                  </a:lnTo>
                  <a:lnTo>
                    <a:pt x="4259" y="2043"/>
                  </a:lnTo>
                  <a:lnTo>
                    <a:pt x="4211" y="2041"/>
                  </a:lnTo>
                  <a:lnTo>
                    <a:pt x="4164" y="2038"/>
                  </a:lnTo>
                  <a:lnTo>
                    <a:pt x="4116" y="2033"/>
                  </a:lnTo>
                  <a:lnTo>
                    <a:pt x="4066" y="2025"/>
                  </a:lnTo>
                  <a:lnTo>
                    <a:pt x="4016" y="2017"/>
                  </a:lnTo>
                  <a:lnTo>
                    <a:pt x="3964" y="2005"/>
                  </a:lnTo>
                  <a:lnTo>
                    <a:pt x="3913" y="1991"/>
                  </a:lnTo>
                  <a:lnTo>
                    <a:pt x="3860" y="1976"/>
                  </a:lnTo>
                  <a:lnTo>
                    <a:pt x="3806" y="1959"/>
                  </a:lnTo>
                  <a:lnTo>
                    <a:pt x="3752" y="1938"/>
                  </a:lnTo>
                  <a:lnTo>
                    <a:pt x="3696" y="1915"/>
                  </a:lnTo>
                  <a:lnTo>
                    <a:pt x="3641" y="1889"/>
                  </a:lnTo>
                  <a:lnTo>
                    <a:pt x="3584" y="1862"/>
                  </a:lnTo>
                  <a:lnTo>
                    <a:pt x="3527" y="1831"/>
                  </a:lnTo>
                  <a:lnTo>
                    <a:pt x="3469" y="1797"/>
                  </a:lnTo>
                  <a:lnTo>
                    <a:pt x="3410" y="1760"/>
                  </a:lnTo>
                  <a:lnTo>
                    <a:pt x="3350" y="1721"/>
                  </a:lnTo>
                  <a:lnTo>
                    <a:pt x="3291" y="1679"/>
                  </a:lnTo>
                  <a:lnTo>
                    <a:pt x="3230" y="1634"/>
                  </a:lnTo>
                  <a:lnTo>
                    <a:pt x="3169" y="1584"/>
                  </a:lnTo>
                  <a:lnTo>
                    <a:pt x="3106" y="1532"/>
                  </a:lnTo>
                  <a:lnTo>
                    <a:pt x="3044" y="1477"/>
                  </a:lnTo>
                  <a:lnTo>
                    <a:pt x="2980" y="1418"/>
                  </a:lnTo>
                  <a:lnTo>
                    <a:pt x="2980" y="1418"/>
                  </a:lnTo>
                  <a:lnTo>
                    <a:pt x="2855" y="1300"/>
                  </a:lnTo>
                  <a:lnTo>
                    <a:pt x="2734" y="1188"/>
                  </a:lnTo>
                  <a:lnTo>
                    <a:pt x="2615" y="1082"/>
                  </a:lnTo>
                  <a:lnTo>
                    <a:pt x="2499" y="982"/>
                  </a:lnTo>
                  <a:lnTo>
                    <a:pt x="2388" y="888"/>
                  </a:lnTo>
                  <a:lnTo>
                    <a:pt x="2279" y="799"/>
                  </a:lnTo>
                  <a:lnTo>
                    <a:pt x="2173" y="715"/>
                  </a:lnTo>
                  <a:lnTo>
                    <a:pt x="2069" y="638"/>
                  </a:lnTo>
                  <a:lnTo>
                    <a:pt x="1968" y="565"/>
                  </a:lnTo>
                  <a:lnTo>
                    <a:pt x="1869" y="497"/>
                  </a:lnTo>
                  <a:lnTo>
                    <a:pt x="1773" y="434"/>
                  </a:lnTo>
                  <a:lnTo>
                    <a:pt x="1679" y="378"/>
                  </a:lnTo>
                  <a:lnTo>
                    <a:pt x="1586" y="325"/>
                  </a:lnTo>
                  <a:lnTo>
                    <a:pt x="1496" y="276"/>
                  </a:lnTo>
                  <a:lnTo>
                    <a:pt x="1407" y="231"/>
                  </a:lnTo>
                  <a:lnTo>
                    <a:pt x="1319" y="192"/>
                  </a:lnTo>
                  <a:lnTo>
                    <a:pt x="1233" y="155"/>
                  </a:lnTo>
                  <a:lnTo>
                    <a:pt x="1148" y="124"/>
                  </a:lnTo>
                  <a:lnTo>
                    <a:pt x="1064" y="97"/>
                  </a:lnTo>
                  <a:lnTo>
                    <a:pt x="980" y="73"/>
                  </a:lnTo>
                  <a:lnTo>
                    <a:pt x="899" y="52"/>
                  </a:lnTo>
                  <a:lnTo>
                    <a:pt x="817" y="36"/>
                  </a:lnTo>
                  <a:lnTo>
                    <a:pt x="736" y="23"/>
                  </a:lnTo>
                  <a:lnTo>
                    <a:pt x="654" y="11"/>
                  </a:lnTo>
                  <a:lnTo>
                    <a:pt x="574" y="5"/>
                  </a:lnTo>
                  <a:lnTo>
                    <a:pt x="493" y="2"/>
                  </a:lnTo>
                  <a:lnTo>
                    <a:pt x="413" y="0"/>
                  </a:lnTo>
                  <a:lnTo>
                    <a:pt x="331" y="2"/>
                  </a:lnTo>
                  <a:lnTo>
                    <a:pt x="250" y="6"/>
                  </a:lnTo>
                  <a:lnTo>
                    <a:pt x="167" y="13"/>
                  </a:lnTo>
                  <a:lnTo>
                    <a:pt x="85" y="23"/>
                  </a:lnTo>
                  <a:lnTo>
                    <a:pt x="0" y="3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455174" name="Freeform 70"/>
            <p:cNvSpPr>
              <a:spLocks/>
            </p:cNvSpPr>
            <p:nvPr/>
          </p:nvSpPr>
          <p:spPr bwMode="auto">
            <a:xfrm>
              <a:off x="467" y="910"/>
              <a:ext cx="5306" cy="988"/>
            </a:xfrm>
            <a:custGeom>
              <a:avLst/>
              <a:gdLst/>
              <a:ahLst/>
              <a:cxnLst>
                <a:cxn ang="0">
                  <a:pos x="5306" y="1505"/>
                </a:cxn>
                <a:cxn ang="0">
                  <a:pos x="5263" y="1552"/>
                </a:cxn>
                <a:cxn ang="0">
                  <a:pos x="5211" y="1602"/>
                </a:cxn>
                <a:cxn ang="0">
                  <a:pos x="5138" y="1663"/>
                </a:cxn>
                <a:cxn ang="0">
                  <a:pos x="5048" y="1731"/>
                </a:cxn>
                <a:cxn ang="0">
                  <a:pos x="4939" y="1799"/>
                </a:cxn>
                <a:cxn ang="0">
                  <a:pos x="4845" y="1848"/>
                </a:cxn>
                <a:cxn ang="0">
                  <a:pos x="4779" y="1877"/>
                </a:cxn>
                <a:cxn ang="0">
                  <a:pos x="4707" y="1904"/>
                </a:cxn>
                <a:cxn ang="0">
                  <a:pos x="4630" y="1928"/>
                </a:cxn>
                <a:cxn ang="0">
                  <a:pos x="4551" y="1948"/>
                </a:cxn>
                <a:cxn ang="0">
                  <a:pos x="4468" y="1962"/>
                </a:cxn>
                <a:cxn ang="0">
                  <a:pos x="4380" y="1972"/>
                </a:cxn>
                <a:cxn ang="0">
                  <a:pos x="4289" y="1975"/>
                </a:cxn>
                <a:cxn ang="0">
                  <a:pos x="4194" y="1972"/>
                </a:cxn>
                <a:cxn ang="0">
                  <a:pos x="4096" y="1961"/>
                </a:cxn>
                <a:cxn ang="0">
                  <a:pos x="3993" y="1943"/>
                </a:cxn>
                <a:cxn ang="0">
                  <a:pos x="3889" y="1915"/>
                </a:cxn>
                <a:cxn ang="0">
                  <a:pos x="3779" y="1880"/>
                </a:cxn>
                <a:cxn ang="0">
                  <a:pos x="3668" y="1833"/>
                </a:cxn>
                <a:cxn ang="0">
                  <a:pos x="3553" y="1777"/>
                </a:cxn>
                <a:cxn ang="0">
                  <a:pos x="3436" y="1709"/>
                </a:cxn>
                <a:cxn ang="0">
                  <a:pos x="3315" y="1630"/>
                </a:cxn>
                <a:cxn ang="0">
                  <a:pos x="3192" y="1536"/>
                </a:cxn>
                <a:cxn ang="0">
                  <a:pos x="3066" y="1431"/>
                </a:cxn>
                <a:cxn ang="0">
                  <a:pos x="3000" y="1373"/>
                </a:cxn>
                <a:cxn ang="0">
                  <a:pos x="2750" y="1147"/>
                </a:cxn>
                <a:cxn ang="0">
                  <a:pos x="2514" y="945"/>
                </a:cxn>
                <a:cxn ang="0">
                  <a:pos x="2291" y="766"/>
                </a:cxn>
                <a:cxn ang="0">
                  <a:pos x="2078" y="607"/>
                </a:cxn>
                <a:cxn ang="0">
                  <a:pos x="1876" y="470"/>
                </a:cxn>
                <a:cxn ang="0">
                  <a:pos x="1684" y="354"/>
                </a:cxn>
                <a:cxn ang="0">
                  <a:pos x="1499" y="255"/>
                </a:cxn>
                <a:cxn ang="0">
                  <a:pos x="1322" y="175"/>
                </a:cxn>
                <a:cxn ang="0">
                  <a:pos x="1149" y="110"/>
                </a:cxn>
                <a:cxn ang="0">
                  <a:pos x="981" y="62"/>
                </a:cxn>
                <a:cxn ang="0">
                  <a:pos x="816" y="28"/>
                </a:cxn>
                <a:cxn ang="0">
                  <a:pos x="654" y="7"/>
                </a:cxn>
                <a:cxn ang="0">
                  <a:pos x="493" y="0"/>
                </a:cxn>
                <a:cxn ang="0">
                  <a:pos x="330" y="4"/>
                </a:cxn>
                <a:cxn ang="0">
                  <a:pos x="166" y="18"/>
                </a:cxn>
                <a:cxn ang="0">
                  <a:pos x="0" y="42"/>
                </a:cxn>
              </a:cxnLst>
              <a:rect l="0" t="0" r="r" b="b"/>
              <a:pathLst>
                <a:path w="5306" h="1975">
                  <a:moveTo>
                    <a:pt x="5306" y="1505"/>
                  </a:moveTo>
                  <a:lnTo>
                    <a:pt x="5306" y="1505"/>
                  </a:lnTo>
                  <a:lnTo>
                    <a:pt x="5295" y="1518"/>
                  </a:lnTo>
                  <a:lnTo>
                    <a:pt x="5263" y="1552"/>
                  </a:lnTo>
                  <a:lnTo>
                    <a:pt x="5240" y="1576"/>
                  </a:lnTo>
                  <a:lnTo>
                    <a:pt x="5211" y="1602"/>
                  </a:lnTo>
                  <a:lnTo>
                    <a:pt x="5177" y="1633"/>
                  </a:lnTo>
                  <a:lnTo>
                    <a:pt x="5138" y="1663"/>
                  </a:lnTo>
                  <a:lnTo>
                    <a:pt x="5095" y="1697"/>
                  </a:lnTo>
                  <a:lnTo>
                    <a:pt x="5048" y="1731"/>
                  </a:lnTo>
                  <a:lnTo>
                    <a:pt x="4995" y="1765"/>
                  </a:lnTo>
                  <a:lnTo>
                    <a:pt x="4939" y="1799"/>
                  </a:lnTo>
                  <a:lnTo>
                    <a:pt x="4877" y="1831"/>
                  </a:lnTo>
                  <a:lnTo>
                    <a:pt x="4845" y="1848"/>
                  </a:lnTo>
                  <a:lnTo>
                    <a:pt x="4812" y="1862"/>
                  </a:lnTo>
                  <a:lnTo>
                    <a:pt x="4779" y="1877"/>
                  </a:lnTo>
                  <a:lnTo>
                    <a:pt x="4743" y="1891"/>
                  </a:lnTo>
                  <a:lnTo>
                    <a:pt x="4707" y="1904"/>
                  </a:lnTo>
                  <a:lnTo>
                    <a:pt x="4669" y="1917"/>
                  </a:lnTo>
                  <a:lnTo>
                    <a:pt x="4630" y="1928"/>
                  </a:lnTo>
                  <a:lnTo>
                    <a:pt x="4591" y="1938"/>
                  </a:lnTo>
                  <a:lnTo>
                    <a:pt x="4551" y="1948"/>
                  </a:lnTo>
                  <a:lnTo>
                    <a:pt x="4509" y="1956"/>
                  </a:lnTo>
                  <a:lnTo>
                    <a:pt x="4468" y="1962"/>
                  </a:lnTo>
                  <a:lnTo>
                    <a:pt x="4423" y="1967"/>
                  </a:lnTo>
                  <a:lnTo>
                    <a:pt x="4380" y="1972"/>
                  </a:lnTo>
                  <a:lnTo>
                    <a:pt x="4335" y="1974"/>
                  </a:lnTo>
                  <a:lnTo>
                    <a:pt x="4289" y="1975"/>
                  </a:lnTo>
                  <a:lnTo>
                    <a:pt x="4242" y="1974"/>
                  </a:lnTo>
                  <a:lnTo>
                    <a:pt x="4194" y="1972"/>
                  </a:lnTo>
                  <a:lnTo>
                    <a:pt x="4144" y="1967"/>
                  </a:lnTo>
                  <a:lnTo>
                    <a:pt x="4096" y="1961"/>
                  </a:lnTo>
                  <a:lnTo>
                    <a:pt x="4044" y="1953"/>
                  </a:lnTo>
                  <a:lnTo>
                    <a:pt x="3993" y="1943"/>
                  </a:lnTo>
                  <a:lnTo>
                    <a:pt x="3942" y="1930"/>
                  </a:lnTo>
                  <a:lnTo>
                    <a:pt x="3889" y="1915"/>
                  </a:lnTo>
                  <a:lnTo>
                    <a:pt x="3835" y="1899"/>
                  </a:lnTo>
                  <a:lnTo>
                    <a:pt x="3779" y="1880"/>
                  </a:lnTo>
                  <a:lnTo>
                    <a:pt x="3725" y="1857"/>
                  </a:lnTo>
                  <a:lnTo>
                    <a:pt x="3668" y="1833"/>
                  </a:lnTo>
                  <a:lnTo>
                    <a:pt x="3611" y="1806"/>
                  </a:lnTo>
                  <a:lnTo>
                    <a:pt x="3553" y="1777"/>
                  </a:lnTo>
                  <a:lnTo>
                    <a:pt x="3495" y="1744"/>
                  </a:lnTo>
                  <a:lnTo>
                    <a:pt x="3436" y="1709"/>
                  </a:lnTo>
                  <a:lnTo>
                    <a:pt x="3375" y="1670"/>
                  </a:lnTo>
                  <a:lnTo>
                    <a:pt x="3315" y="1630"/>
                  </a:lnTo>
                  <a:lnTo>
                    <a:pt x="3253" y="1584"/>
                  </a:lnTo>
                  <a:lnTo>
                    <a:pt x="3192" y="1536"/>
                  </a:lnTo>
                  <a:lnTo>
                    <a:pt x="3128" y="1486"/>
                  </a:lnTo>
                  <a:lnTo>
                    <a:pt x="3066" y="1431"/>
                  </a:lnTo>
                  <a:lnTo>
                    <a:pt x="3000" y="1373"/>
                  </a:lnTo>
                  <a:lnTo>
                    <a:pt x="3000" y="1373"/>
                  </a:lnTo>
                  <a:lnTo>
                    <a:pt x="2874" y="1257"/>
                  </a:lnTo>
                  <a:lnTo>
                    <a:pt x="2750" y="1147"/>
                  </a:lnTo>
                  <a:lnTo>
                    <a:pt x="2631" y="1043"/>
                  </a:lnTo>
                  <a:lnTo>
                    <a:pt x="2514" y="945"/>
                  </a:lnTo>
                  <a:lnTo>
                    <a:pt x="2400" y="853"/>
                  </a:lnTo>
                  <a:lnTo>
                    <a:pt x="2291" y="766"/>
                  </a:lnTo>
                  <a:lnTo>
                    <a:pt x="2182" y="683"/>
                  </a:lnTo>
                  <a:lnTo>
                    <a:pt x="2078" y="607"/>
                  </a:lnTo>
                  <a:lnTo>
                    <a:pt x="1976" y="536"/>
                  </a:lnTo>
                  <a:lnTo>
                    <a:pt x="1876" y="470"/>
                  </a:lnTo>
                  <a:lnTo>
                    <a:pt x="1778" y="410"/>
                  </a:lnTo>
                  <a:lnTo>
                    <a:pt x="1684" y="354"/>
                  </a:lnTo>
                  <a:lnTo>
                    <a:pt x="1591" y="302"/>
                  </a:lnTo>
                  <a:lnTo>
                    <a:pt x="1499" y="255"/>
                  </a:lnTo>
                  <a:lnTo>
                    <a:pt x="1409" y="212"/>
                  </a:lnTo>
                  <a:lnTo>
                    <a:pt x="1322" y="175"/>
                  </a:lnTo>
                  <a:lnTo>
                    <a:pt x="1234" y="141"/>
                  </a:lnTo>
                  <a:lnTo>
                    <a:pt x="1149" y="110"/>
                  </a:lnTo>
                  <a:lnTo>
                    <a:pt x="1065" y="84"/>
                  </a:lnTo>
                  <a:lnTo>
                    <a:pt x="981" y="62"/>
                  </a:lnTo>
                  <a:lnTo>
                    <a:pt x="898" y="42"/>
                  </a:lnTo>
                  <a:lnTo>
                    <a:pt x="816" y="28"/>
                  </a:lnTo>
                  <a:lnTo>
                    <a:pt x="736" y="17"/>
                  </a:lnTo>
                  <a:lnTo>
                    <a:pt x="654" y="7"/>
                  </a:lnTo>
                  <a:lnTo>
                    <a:pt x="573" y="2"/>
                  </a:lnTo>
                  <a:lnTo>
                    <a:pt x="493" y="0"/>
                  </a:lnTo>
                  <a:lnTo>
                    <a:pt x="412" y="0"/>
                  </a:lnTo>
                  <a:lnTo>
                    <a:pt x="330" y="4"/>
                  </a:lnTo>
                  <a:lnTo>
                    <a:pt x="248" y="10"/>
                  </a:lnTo>
                  <a:lnTo>
                    <a:pt x="166" y="18"/>
                  </a:lnTo>
                  <a:lnTo>
                    <a:pt x="85" y="29"/>
                  </a:lnTo>
                  <a:lnTo>
                    <a:pt x="0" y="4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455175" name="Freeform 71"/>
            <p:cNvSpPr>
              <a:spLocks/>
            </p:cNvSpPr>
            <p:nvPr/>
          </p:nvSpPr>
          <p:spPr bwMode="auto">
            <a:xfrm>
              <a:off x="485" y="930"/>
              <a:ext cx="5327" cy="953"/>
            </a:xfrm>
            <a:custGeom>
              <a:avLst/>
              <a:gdLst/>
              <a:ahLst/>
              <a:cxnLst>
                <a:cxn ang="0">
                  <a:pos x="5327" y="1416"/>
                </a:cxn>
                <a:cxn ang="0">
                  <a:pos x="5284" y="1463"/>
                </a:cxn>
                <a:cxn ang="0">
                  <a:pos x="5233" y="1515"/>
                </a:cxn>
                <a:cxn ang="0">
                  <a:pos x="5162" y="1578"/>
                </a:cxn>
                <a:cxn ang="0">
                  <a:pos x="5073" y="1647"/>
                </a:cxn>
                <a:cxn ang="0">
                  <a:pos x="4965" y="1718"/>
                </a:cxn>
                <a:cxn ang="0">
                  <a:pos x="4872" y="1768"/>
                </a:cxn>
                <a:cxn ang="0">
                  <a:pos x="4805" y="1799"/>
                </a:cxn>
                <a:cxn ang="0">
                  <a:pos x="4733" y="1828"/>
                </a:cxn>
                <a:cxn ang="0">
                  <a:pos x="4658" y="1854"/>
                </a:cxn>
                <a:cxn ang="0">
                  <a:pos x="4579" y="1875"/>
                </a:cxn>
                <a:cxn ang="0">
                  <a:pos x="4496" y="1891"/>
                </a:cxn>
                <a:cxn ang="0">
                  <a:pos x="4408" y="1902"/>
                </a:cxn>
                <a:cxn ang="0">
                  <a:pos x="4317" y="1907"/>
                </a:cxn>
                <a:cxn ang="0">
                  <a:pos x="4222" y="1907"/>
                </a:cxn>
                <a:cxn ang="0">
                  <a:pos x="4124" y="1897"/>
                </a:cxn>
                <a:cxn ang="0">
                  <a:pos x="4021" y="1881"/>
                </a:cxn>
                <a:cxn ang="0">
                  <a:pos x="3915" y="1857"/>
                </a:cxn>
                <a:cxn ang="0">
                  <a:pos x="3807" y="1821"/>
                </a:cxn>
                <a:cxn ang="0">
                  <a:pos x="3695" y="1778"/>
                </a:cxn>
                <a:cxn ang="0">
                  <a:pos x="3579" y="1723"/>
                </a:cxn>
                <a:cxn ang="0">
                  <a:pos x="3460" y="1657"/>
                </a:cxn>
                <a:cxn ang="0">
                  <a:pos x="3338" y="1579"/>
                </a:cxn>
                <a:cxn ang="0">
                  <a:pos x="3213" y="1489"/>
                </a:cxn>
                <a:cxn ang="0">
                  <a:pos x="3085" y="1386"/>
                </a:cxn>
                <a:cxn ang="0">
                  <a:pos x="3020" y="1329"/>
                </a:cxn>
                <a:cxn ang="0">
                  <a:pos x="2766" y="1108"/>
                </a:cxn>
                <a:cxn ang="0">
                  <a:pos x="2527" y="909"/>
                </a:cxn>
                <a:cxn ang="0">
                  <a:pos x="2301" y="733"/>
                </a:cxn>
                <a:cxn ang="0">
                  <a:pos x="2085" y="578"/>
                </a:cxn>
                <a:cxn ang="0">
                  <a:pos x="1883" y="446"/>
                </a:cxn>
                <a:cxn ang="0">
                  <a:pos x="1688" y="331"/>
                </a:cxn>
                <a:cxn ang="0">
                  <a:pos x="1502" y="236"/>
                </a:cxn>
                <a:cxn ang="0">
                  <a:pos x="1323" y="158"/>
                </a:cxn>
                <a:cxn ang="0">
                  <a:pos x="1150" y="97"/>
                </a:cxn>
                <a:cxn ang="0">
                  <a:pos x="982" y="52"/>
                </a:cxn>
                <a:cxn ang="0">
                  <a:pos x="816" y="21"/>
                </a:cxn>
                <a:cxn ang="0">
                  <a:pos x="654" y="5"/>
                </a:cxn>
                <a:cxn ang="0">
                  <a:pos x="491" y="0"/>
                </a:cxn>
                <a:cxn ang="0">
                  <a:pos x="329" y="7"/>
                </a:cxn>
                <a:cxn ang="0">
                  <a:pos x="167" y="24"/>
                </a:cxn>
                <a:cxn ang="0">
                  <a:pos x="0" y="53"/>
                </a:cxn>
              </a:cxnLst>
              <a:rect l="0" t="0" r="r" b="b"/>
              <a:pathLst>
                <a:path w="5327" h="1907">
                  <a:moveTo>
                    <a:pt x="5327" y="1416"/>
                  </a:moveTo>
                  <a:lnTo>
                    <a:pt x="5327" y="1416"/>
                  </a:lnTo>
                  <a:lnTo>
                    <a:pt x="5316" y="1429"/>
                  </a:lnTo>
                  <a:lnTo>
                    <a:pt x="5284" y="1463"/>
                  </a:lnTo>
                  <a:lnTo>
                    <a:pt x="5262" y="1487"/>
                  </a:lnTo>
                  <a:lnTo>
                    <a:pt x="5233" y="1515"/>
                  </a:lnTo>
                  <a:lnTo>
                    <a:pt x="5201" y="1545"/>
                  </a:lnTo>
                  <a:lnTo>
                    <a:pt x="5162" y="1578"/>
                  </a:lnTo>
                  <a:lnTo>
                    <a:pt x="5120" y="1612"/>
                  </a:lnTo>
                  <a:lnTo>
                    <a:pt x="5073" y="1647"/>
                  </a:lnTo>
                  <a:lnTo>
                    <a:pt x="5020" y="1683"/>
                  </a:lnTo>
                  <a:lnTo>
                    <a:pt x="4965" y="1718"/>
                  </a:lnTo>
                  <a:lnTo>
                    <a:pt x="4904" y="1752"/>
                  </a:lnTo>
                  <a:lnTo>
                    <a:pt x="4872" y="1768"/>
                  </a:lnTo>
                  <a:lnTo>
                    <a:pt x="4839" y="1784"/>
                  </a:lnTo>
                  <a:lnTo>
                    <a:pt x="4805" y="1799"/>
                  </a:lnTo>
                  <a:lnTo>
                    <a:pt x="4769" y="1813"/>
                  </a:lnTo>
                  <a:lnTo>
                    <a:pt x="4733" y="1828"/>
                  </a:lnTo>
                  <a:lnTo>
                    <a:pt x="4697" y="1841"/>
                  </a:lnTo>
                  <a:lnTo>
                    <a:pt x="4658" y="1854"/>
                  </a:lnTo>
                  <a:lnTo>
                    <a:pt x="4619" y="1865"/>
                  </a:lnTo>
                  <a:lnTo>
                    <a:pt x="4579" y="1875"/>
                  </a:lnTo>
                  <a:lnTo>
                    <a:pt x="4537" y="1883"/>
                  </a:lnTo>
                  <a:lnTo>
                    <a:pt x="4496" y="1891"/>
                  </a:lnTo>
                  <a:lnTo>
                    <a:pt x="4453" y="1897"/>
                  </a:lnTo>
                  <a:lnTo>
                    <a:pt x="4408" y="1902"/>
                  </a:lnTo>
                  <a:lnTo>
                    <a:pt x="4362" y="1905"/>
                  </a:lnTo>
                  <a:lnTo>
                    <a:pt x="4317" y="1907"/>
                  </a:lnTo>
                  <a:lnTo>
                    <a:pt x="4269" y="1907"/>
                  </a:lnTo>
                  <a:lnTo>
                    <a:pt x="4222" y="1907"/>
                  </a:lnTo>
                  <a:lnTo>
                    <a:pt x="4174" y="1902"/>
                  </a:lnTo>
                  <a:lnTo>
                    <a:pt x="4124" y="1897"/>
                  </a:lnTo>
                  <a:lnTo>
                    <a:pt x="4072" y="1891"/>
                  </a:lnTo>
                  <a:lnTo>
                    <a:pt x="4021" y="1881"/>
                  </a:lnTo>
                  <a:lnTo>
                    <a:pt x="3969" y="1870"/>
                  </a:lnTo>
                  <a:lnTo>
                    <a:pt x="3915" y="1857"/>
                  </a:lnTo>
                  <a:lnTo>
                    <a:pt x="3861" y="1841"/>
                  </a:lnTo>
                  <a:lnTo>
                    <a:pt x="3807" y="1821"/>
                  </a:lnTo>
                  <a:lnTo>
                    <a:pt x="3751" y="1800"/>
                  </a:lnTo>
                  <a:lnTo>
                    <a:pt x="3695" y="1778"/>
                  </a:lnTo>
                  <a:lnTo>
                    <a:pt x="3636" y="1752"/>
                  </a:lnTo>
                  <a:lnTo>
                    <a:pt x="3579" y="1723"/>
                  </a:lnTo>
                  <a:lnTo>
                    <a:pt x="3520" y="1692"/>
                  </a:lnTo>
                  <a:lnTo>
                    <a:pt x="3460" y="1657"/>
                  </a:lnTo>
                  <a:lnTo>
                    <a:pt x="3399" y="1620"/>
                  </a:lnTo>
                  <a:lnTo>
                    <a:pt x="3338" y="1579"/>
                  </a:lnTo>
                  <a:lnTo>
                    <a:pt x="3275" y="1536"/>
                  </a:lnTo>
                  <a:lnTo>
                    <a:pt x="3213" y="1489"/>
                  </a:lnTo>
                  <a:lnTo>
                    <a:pt x="3149" y="1439"/>
                  </a:lnTo>
                  <a:lnTo>
                    <a:pt x="3085" y="1386"/>
                  </a:lnTo>
                  <a:lnTo>
                    <a:pt x="3020" y="1329"/>
                  </a:lnTo>
                  <a:lnTo>
                    <a:pt x="3020" y="1329"/>
                  </a:lnTo>
                  <a:lnTo>
                    <a:pt x="2892" y="1214"/>
                  </a:lnTo>
                  <a:lnTo>
                    <a:pt x="2766" y="1108"/>
                  </a:lnTo>
                  <a:lnTo>
                    <a:pt x="2645" y="1004"/>
                  </a:lnTo>
                  <a:lnTo>
                    <a:pt x="2527" y="909"/>
                  </a:lnTo>
                  <a:lnTo>
                    <a:pt x="2412" y="817"/>
                  </a:lnTo>
                  <a:lnTo>
                    <a:pt x="2301" y="733"/>
                  </a:lnTo>
                  <a:lnTo>
                    <a:pt x="2192" y="652"/>
                  </a:lnTo>
                  <a:lnTo>
                    <a:pt x="2085" y="578"/>
                  </a:lnTo>
                  <a:lnTo>
                    <a:pt x="1983" y="509"/>
                  </a:lnTo>
                  <a:lnTo>
                    <a:pt x="1883" y="446"/>
                  </a:lnTo>
                  <a:lnTo>
                    <a:pt x="1784" y="386"/>
                  </a:lnTo>
                  <a:lnTo>
                    <a:pt x="1688" y="331"/>
                  </a:lnTo>
                  <a:lnTo>
                    <a:pt x="1594" y="281"/>
                  </a:lnTo>
                  <a:lnTo>
                    <a:pt x="1502" y="236"/>
                  </a:lnTo>
                  <a:lnTo>
                    <a:pt x="1412" y="195"/>
                  </a:lnTo>
                  <a:lnTo>
                    <a:pt x="1323" y="158"/>
                  </a:lnTo>
                  <a:lnTo>
                    <a:pt x="1236" y="126"/>
                  </a:lnTo>
                  <a:lnTo>
                    <a:pt x="1150" y="97"/>
                  </a:lnTo>
                  <a:lnTo>
                    <a:pt x="1065" y="73"/>
                  </a:lnTo>
                  <a:lnTo>
                    <a:pt x="982" y="52"/>
                  </a:lnTo>
                  <a:lnTo>
                    <a:pt x="898" y="36"/>
                  </a:lnTo>
                  <a:lnTo>
                    <a:pt x="816" y="21"/>
                  </a:lnTo>
                  <a:lnTo>
                    <a:pt x="734" y="11"/>
                  </a:lnTo>
                  <a:lnTo>
                    <a:pt x="654" y="5"/>
                  </a:lnTo>
                  <a:lnTo>
                    <a:pt x="572" y="0"/>
                  </a:lnTo>
                  <a:lnTo>
                    <a:pt x="491" y="0"/>
                  </a:lnTo>
                  <a:lnTo>
                    <a:pt x="411" y="2"/>
                  </a:lnTo>
                  <a:lnTo>
                    <a:pt x="329" y="7"/>
                  </a:lnTo>
                  <a:lnTo>
                    <a:pt x="248" y="15"/>
                  </a:lnTo>
                  <a:lnTo>
                    <a:pt x="167" y="24"/>
                  </a:lnTo>
                  <a:lnTo>
                    <a:pt x="83" y="37"/>
                  </a:lnTo>
                  <a:lnTo>
                    <a:pt x="0" y="53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455176" name="Freeform 72"/>
            <p:cNvSpPr>
              <a:spLocks/>
            </p:cNvSpPr>
            <p:nvPr/>
          </p:nvSpPr>
          <p:spPr bwMode="auto">
            <a:xfrm>
              <a:off x="503" y="949"/>
              <a:ext cx="5347" cy="920"/>
            </a:xfrm>
            <a:custGeom>
              <a:avLst/>
              <a:gdLst/>
              <a:ahLst/>
              <a:cxnLst>
                <a:cxn ang="0">
                  <a:pos x="5347" y="1326"/>
                </a:cxn>
                <a:cxn ang="0">
                  <a:pos x="5305" y="1374"/>
                </a:cxn>
                <a:cxn ang="0">
                  <a:pos x="5255" y="1426"/>
                </a:cxn>
                <a:cxn ang="0">
                  <a:pos x="5184" y="1492"/>
                </a:cxn>
                <a:cxn ang="0">
                  <a:pos x="5095" y="1563"/>
                </a:cxn>
                <a:cxn ang="0">
                  <a:pos x="4989" y="1636"/>
                </a:cxn>
                <a:cxn ang="0">
                  <a:pos x="4897" y="1689"/>
                </a:cxn>
                <a:cxn ang="0">
                  <a:pos x="4830" y="1721"/>
                </a:cxn>
                <a:cxn ang="0">
                  <a:pos x="4759" y="1752"/>
                </a:cxn>
                <a:cxn ang="0">
                  <a:pos x="4685" y="1778"/>
                </a:cxn>
                <a:cxn ang="0">
                  <a:pos x="4605" y="1800"/>
                </a:cxn>
                <a:cxn ang="0">
                  <a:pos x="4522" y="1820"/>
                </a:cxn>
                <a:cxn ang="0">
                  <a:pos x="4436" y="1833"/>
                </a:cxn>
                <a:cxn ang="0">
                  <a:pos x="4344" y="1839"/>
                </a:cxn>
                <a:cxn ang="0">
                  <a:pos x="4250" y="1841"/>
                </a:cxn>
                <a:cxn ang="0">
                  <a:pos x="4151" y="1834"/>
                </a:cxn>
                <a:cxn ang="0">
                  <a:pos x="4049" y="1820"/>
                </a:cxn>
                <a:cxn ang="0">
                  <a:pos x="3943" y="1797"/>
                </a:cxn>
                <a:cxn ang="0">
                  <a:pos x="3833" y="1765"/>
                </a:cxn>
                <a:cxn ang="0">
                  <a:pos x="3720" y="1723"/>
                </a:cxn>
                <a:cxn ang="0">
                  <a:pos x="3603" y="1669"/>
                </a:cxn>
                <a:cxn ang="0">
                  <a:pos x="3484" y="1605"/>
                </a:cxn>
                <a:cxn ang="0">
                  <a:pos x="3361" y="1531"/>
                </a:cxn>
                <a:cxn ang="0">
                  <a:pos x="3235" y="1442"/>
                </a:cxn>
                <a:cxn ang="0">
                  <a:pos x="3104" y="1340"/>
                </a:cxn>
                <a:cxn ang="0">
                  <a:pos x="3039" y="1285"/>
                </a:cxn>
                <a:cxn ang="0">
                  <a:pos x="2782" y="1067"/>
                </a:cxn>
                <a:cxn ang="0">
                  <a:pos x="2539" y="872"/>
                </a:cxn>
                <a:cxn ang="0">
                  <a:pos x="2310" y="701"/>
                </a:cxn>
                <a:cxn ang="0">
                  <a:pos x="2094" y="549"/>
                </a:cxn>
                <a:cxn ang="0">
                  <a:pos x="1888" y="420"/>
                </a:cxn>
                <a:cxn ang="0">
                  <a:pos x="1692" y="308"/>
                </a:cxn>
                <a:cxn ang="0">
                  <a:pos x="1505" y="218"/>
                </a:cxn>
                <a:cxn ang="0">
                  <a:pos x="1325" y="142"/>
                </a:cxn>
                <a:cxn ang="0">
                  <a:pos x="1151" y="85"/>
                </a:cxn>
                <a:cxn ang="0">
                  <a:pos x="982" y="43"/>
                </a:cxn>
                <a:cxn ang="0">
                  <a:pos x="816" y="16"/>
                </a:cxn>
                <a:cxn ang="0">
                  <a:pos x="653" y="1"/>
                </a:cxn>
                <a:cxn ang="0">
                  <a:pos x="491" y="0"/>
                </a:cxn>
                <a:cxn ang="0">
                  <a:pos x="329" y="11"/>
                </a:cxn>
                <a:cxn ang="0">
                  <a:pos x="167" y="32"/>
                </a:cxn>
                <a:cxn ang="0">
                  <a:pos x="0" y="63"/>
                </a:cxn>
              </a:cxnLst>
              <a:rect l="0" t="0" r="r" b="b"/>
              <a:pathLst>
                <a:path w="5347" h="1841">
                  <a:moveTo>
                    <a:pt x="5347" y="1326"/>
                  </a:moveTo>
                  <a:lnTo>
                    <a:pt x="5347" y="1326"/>
                  </a:lnTo>
                  <a:lnTo>
                    <a:pt x="5336" y="1338"/>
                  </a:lnTo>
                  <a:lnTo>
                    <a:pt x="5305" y="1374"/>
                  </a:lnTo>
                  <a:lnTo>
                    <a:pt x="5283" y="1398"/>
                  </a:lnTo>
                  <a:lnTo>
                    <a:pt x="5255" y="1426"/>
                  </a:lnTo>
                  <a:lnTo>
                    <a:pt x="5222" y="1458"/>
                  </a:lnTo>
                  <a:lnTo>
                    <a:pt x="5184" y="1492"/>
                  </a:lnTo>
                  <a:lnTo>
                    <a:pt x="5143" y="1526"/>
                  </a:lnTo>
                  <a:lnTo>
                    <a:pt x="5095" y="1563"/>
                  </a:lnTo>
                  <a:lnTo>
                    <a:pt x="5046" y="1600"/>
                  </a:lnTo>
                  <a:lnTo>
                    <a:pt x="4989" y="1636"/>
                  </a:lnTo>
                  <a:lnTo>
                    <a:pt x="4929" y="1671"/>
                  </a:lnTo>
                  <a:lnTo>
                    <a:pt x="4897" y="1689"/>
                  </a:lnTo>
                  <a:lnTo>
                    <a:pt x="4865" y="1705"/>
                  </a:lnTo>
                  <a:lnTo>
                    <a:pt x="4830" y="1721"/>
                  </a:lnTo>
                  <a:lnTo>
                    <a:pt x="4796" y="1737"/>
                  </a:lnTo>
                  <a:lnTo>
                    <a:pt x="4759" y="1752"/>
                  </a:lnTo>
                  <a:lnTo>
                    <a:pt x="4723" y="1765"/>
                  </a:lnTo>
                  <a:lnTo>
                    <a:pt x="4685" y="1778"/>
                  </a:lnTo>
                  <a:lnTo>
                    <a:pt x="4646" y="1791"/>
                  </a:lnTo>
                  <a:lnTo>
                    <a:pt x="4605" y="1800"/>
                  </a:lnTo>
                  <a:lnTo>
                    <a:pt x="4565" y="1812"/>
                  </a:lnTo>
                  <a:lnTo>
                    <a:pt x="4522" y="1820"/>
                  </a:lnTo>
                  <a:lnTo>
                    <a:pt x="4479" y="1826"/>
                  </a:lnTo>
                  <a:lnTo>
                    <a:pt x="4436" y="1833"/>
                  </a:lnTo>
                  <a:lnTo>
                    <a:pt x="4390" y="1837"/>
                  </a:lnTo>
                  <a:lnTo>
                    <a:pt x="4344" y="1839"/>
                  </a:lnTo>
                  <a:lnTo>
                    <a:pt x="4297" y="1841"/>
                  </a:lnTo>
                  <a:lnTo>
                    <a:pt x="4250" y="1841"/>
                  </a:lnTo>
                  <a:lnTo>
                    <a:pt x="4200" y="1837"/>
                  </a:lnTo>
                  <a:lnTo>
                    <a:pt x="4151" y="1834"/>
                  </a:lnTo>
                  <a:lnTo>
                    <a:pt x="4100" y="1828"/>
                  </a:lnTo>
                  <a:lnTo>
                    <a:pt x="4049" y="1820"/>
                  </a:lnTo>
                  <a:lnTo>
                    <a:pt x="3996" y="1808"/>
                  </a:lnTo>
                  <a:lnTo>
                    <a:pt x="3943" y="1797"/>
                  </a:lnTo>
                  <a:lnTo>
                    <a:pt x="3888" y="1781"/>
                  </a:lnTo>
                  <a:lnTo>
                    <a:pt x="3833" y="1765"/>
                  </a:lnTo>
                  <a:lnTo>
                    <a:pt x="3776" y="1744"/>
                  </a:lnTo>
                  <a:lnTo>
                    <a:pt x="3720" y="1723"/>
                  </a:lnTo>
                  <a:lnTo>
                    <a:pt x="3663" y="1697"/>
                  </a:lnTo>
                  <a:lnTo>
                    <a:pt x="3603" y="1669"/>
                  </a:lnTo>
                  <a:lnTo>
                    <a:pt x="3545" y="1639"/>
                  </a:lnTo>
                  <a:lnTo>
                    <a:pt x="3484" y="1605"/>
                  </a:lnTo>
                  <a:lnTo>
                    <a:pt x="3422" y="1569"/>
                  </a:lnTo>
                  <a:lnTo>
                    <a:pt x="3361" y="1531"/>
                  </a:lnTo>
                  <a:lnTo>
                    <a:pt x="3297" y="1487"/>
                  </a:lnTo>
                  <a:lnTo>
                    <a:pt x="3235" y="1442"/>
                  </a:lnTo>
                  <a:lnTo>
                    <a:pt x="3170" y="1393"/>
                  </a:lnTo>
                  <a:lnTo>
                    <a:pt x="3104" y="1340"/>
                  </a:lnTo>
                  <a:lnTo>
                    <a:pt x="3039" y="1285"/>
                  </a:lnTo>
                  <a:lnTo>
                    <a:pt x="3039" y="1285"/>
                  </a:lnTo>
                  <a:lnTo>
                    <a:pt x="2909" y="1172"/>
                  </a:lnTo>
                  <a:lnTo>
                    <a:pt x="2782" y="1067"/>
                  </a:lnTo>
                  <a:lnTo>
                    <a:pt x="2659" y="967"/>
                  </a:lnTo>
                  <a:lnTo>
                    <a:pt x="2539" y="872"/>
                  </a:lnTo>
                  <a:lnTo>
                    <a:pt x="2423" y="783"/>
                  </a:lnTo>
                  <a:lnTo>
                    <a:pt x="2310" y="701"/>
                  </a:lnTo>
                  <a:lnTo>
                    <a:pt x="2201" y="622"/>
                  </a:lnTo>
                  <a:lnTo>
                    <a:pt x="2094" y="549"/>
                  </a:lnTo>
                  <a:lnTo>
                    <a:pt x="1990" y="483"/>
                  </a:lnTo>
                  <a:lnTo>
                    <a:pt x="1888" y="420"/>
                  </a:lnTo>
                  <a:lnTo>
                    <a:pt x="1788" y="362"/>
                  </a:lnTo>
                  <a:lnTo>
                    <a:pt x="1692" y="308"/>
                  </a:lnTo>
                  <a:lnTo>
                    <a:pt x="1597" y="261"/>
                  </a:lnTo>
                  <a:lnTo>
                    <a:pt x="1505" y="218"/>
                  </a:lnTo>
                  <a:lnTo>
                    <a:pt x="1413" y="177"/>
                  </a:lnTo>
                  <a:lnTo>
                    <a:pt x="1325" y="142"/>
                  </a:lnTo>
                  <a:lnTo>
                    <a:pt x="1237" y="111"/>
                  </a:lnTo>
                  <a:lnTo>
                    <a:pt x="1151" y="85"/>
                  </a:lnTo>
                  <a:lnTo>
                    <a:pt x="1065" y="61"/>
                  </a:lnTo>
                  <a:lnTo>
                    <a:pt x="982" y="43"/>
                  </a:lnTo>
                  <a:lnTo>
                    <a:pt x="898" y="27"/>
                  </a:lnTo>
                  <a:lnTo>
                    <a:pt x="816" y="16"/>
                  </a:lnTo>
                  <a:lnTo>
                    <a:pt x="734" y="6"/>
                  </a:lnTo>
                  <a:lnTo>
                    <a:pt x="653" y="1"/>
                  </a:lnTo>
                  <a:lnTo>
                    <a:pt x="572" y="0"/>
                  </a:lnTo>
                  <a:lnTo>
                    <a:pt x="491" y="0"/>
                  </a:lnTo>
                  <a:lnTo>
                    <a:pt x="410" y="5"/>
                  </a:lnTo>
                  <a:lnTo>
                    <a:pt x="329" y="11"/>
                  </a:lnTo>
                  <a:lnTo>
                    <a:pt x="249" y="21"/>
                  </a:lnTo>
                  <a:lnTo>
                    <a:pt x="167" y="32"/>
                  </a:lnTo>
                  <a:lnTo>
                    <a:pt x="83" y="47"/>
                  </a:lnTo>
                  <a:lnTo>
                    <a:pt x="0" y="63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455177" name="Freeform 73"/>
            <p:cNvSpPr>
              <a:spLocks/>
            </p:cNvSpPr>
            <p:nvPr/>
          </p:nvSpPr>
          <p:spPr bwMode="auto">
            <a:xfrm>
              <a:off x="522" y="968"/>
              <a:ext cx="5365" cy="888"/>
            </a:xfrm>
            <a:custGeom>
              <a:avLst/>
              <a:gdLst/>
              <a:ahLst/>
              <a:cxnLst>
                <a:cxn ang="0">
                  <a:pos x="5365" y="1235"/>
                </a:cxn>
                <a:cxn ang="0">
                  <a:pos x="5325" y="1285"/>
                </a:cxn>
                <a:cxn ang="0">
                  <a:pos x="5275" y="1340"/>
                </a:cxn>
                <a:cxn ang="0">
                  <a:pos x="5206" y="1406"/>
                </a:cxn>
                <a:cxn ang="0">
                  <a:pos x="5118" y="1479"/>
                </a:cxn>
                <a:cxn ang="0">
                  <a:pos x="5013" y="1555"/>
                </a:cxn>
                <a:cxn ang="0">
                  <a:pos x="4921" y="1610"/>
                </a:cxn>
                <a:cxn ang="0">
                  <a:pos x="4854" y="1644"/>
                </a:cxn>
                <a:cxn ang="0">
                  <a:pos x="4785" y="1676"/>
                </a:cxn>
                <a:cxn ang="0">
                  <a:pos x="4710" y="1705"/>
                </a:cxn>
                <a:cxn ang="0">
                  <a:pos x="4631" y="1729"/>
                </a:cxn>
                <a:cxn ang="0">
                  <a:pos x="4549" y="1749"/>
                </a:cxn>
                <a:cxn ang="0">
                  <a:pos x="4461" y="1765"/>
                </a:cxn>
                <a:cxn ang="0">
                  <a:pos x="4370" y="1773"/>
                </a:cxn>
                <a:cxn ang="0">
                  <a:pos x="4275" y="1776"/>
                </a:cxn>
                <a:cxn ang="0">
                  <a:pos x="4177" y="1771"/>
                </a:cxn>
                <a:cxn ang="0">
                  <a:pos x="4074" y="1758"/>
                </a:cxn>
                <a:cxn ang="0">
                  <a:pos x="3969" y="1737"/>
                </a:cxn>
                <a:cxn ang="0">
                  <a:pos x="3857" y="1708"/>
                </a:cxn>
                <a:cxn ang="0">
                  <a:pos x="3745" y="1668"/>
                </a:cxn>
                <a:cxn ang="0">
                  <a:pos x="3627" y="1618"/>
                </a:cxn>
                <a:cxn ang="0">
                  <a:pos x="3506" y="1555"/>
                </a:cxn>
                <a:cxn ang="0">
                  <a:pos x="3383" y="1482"/>
                </a:cxn>
                <a:cxn ang="0">
                  <a:pos x="3255" y="1397"/>
                </a:cxn>
                <a:cxn ang="0">
                  <a:pos x="3124" y="1297"/>
                </a:cxn>
                <a:cxn ang="0">
                  <a:pos x="3058" y="1242"/>
                </a:cxn>
                <a:cxn ang="0">
                  <a:pos x="2797" y="1029"/>
                </a:cxn>
                <a:cxn ang="0">
                  <a:pos x="2551" y="838"/>
                </a:cxn>
                <a:cxn ang="0">
                  <a:pos x="2319" y="670"/>
                </a:cxn>
                <a:cxn ang="0">
                  <a:pos x="2101" y="523"/>
                </a:cxn>
                <a:cxn ang="0">
                  <a:pos x="1893" y="396"/>
                </a:cxn>
                <a:cxn ang="0">
                  <a:pos x="1696" y="289"/>
                </a:cxn>
                <a:cxn ang="0">
                  <a:pos x="1507" y="200"/>
                </a:cxn>
                <a:cxn ang="0">
                  <a:pos x="1325" y="129"/>
                </a:cxn>
                <a:cxn ang="0">
                  <a:pos x="1150" y="74"/>
                </a:cxn>
                <a:cxn ang="0">
                  <a:pos x="981" y="36"/>
                </a:cxn>
                <a:cxn ang="0">
                  <a:pos x="815" y="11"/>
                </a:cxn>
                <a:cxn ang="0">
                  <a:pos x="652" y="2"/>
                </a:cxn>
                <a:cxn ang="0">
                  <a:pos x="491" y="3"/>
                </a:cxn>
                <a:cxn ang="0">
                  <a:pos x="328" y="18"/>
                </a:cxn>
                <a:cxn ang="0">
                  <a:pos x="166" y="42"/>
                </a:cxn>
                <a:cxn ang="0">
                  <a:pos x="0" y="76"/>
                </a:cxn>
              </a:cxnLst>
              <a:rect l="0" t="0" r="r" b="b"/>
              <a:pathLst>
                <a:path w="5365" h="1776">
                  <a:moveTo>
                    <a:pt x="5365" y="1235"/>
                  </a:moveTo>
                  <a:lnTo>
                    <a:pt x="5365" y="1235"/>
                  </a:lnTo>
                  <a:lnTo>
                    <a:pt x="5354" y="1248"/>
                  </a:lnTo>
                  <a:lnTo>
                    <a:pt x="5325" y="1285"/>
                  </a:lnTo>
                  <a:lnTo>
                    <a:pt x="5301" y="1311"/>
                  </a:lnTo>
                  <a:lnTo>
                    <a:pt x="5275" y="1340"/>
                  </a:lnTo>
                  <a:lnTo>
                    <a:pt x="5243" y="1371"/>
                  </a:lnTo>
                  <a:lnTo>
                    <a:pt x="5206" y="1406"/>
                  </a:lnTo>
                  <a:lnTo>
                    <a:pt x="5164" y="1442"/>
                  </a:lnTo>
                  <a:lnTo>
                    <a:pt x="5118" y="1479"/>
                  </a:lnTo>
                  <a:lnTo>
                    <a:pt x="5067" y="1518"/>
                  </a:lnTo>
                  <a:lnTo>
                    <a:pt x="5013" y="1555"/>
                  </a:lnTo>
                  <a:lnTo>
                    <a:pt x="4953" y="1592"/>
                  </a:lnTo>
                  <a:lnTo>
                    <a:pt x="4921" y="1610"/>
                  </a:lnTo>
                  <a:lnTo>
                    <a:pt x="4889" y="1628"/>
                  </a:lnTo>
                  <a:lnTo>
                    <a:pt x="4854" y="1644"/>
                  </a:lnTo>
                  <a:lnTo>
                    <a:pt x="4820" y="1660"/>
                  </a:lnTo>
                  <a:lnTo>
                    <a:pt x="4785" y="1676"/>
                  </a:lnTo>
                  <a:lnTo>
                    <a:pt x="4747" y="1691"/>
                  </a:lnTo>
                  <a:lnTo>
                    <a:pt x="4710" y="1705"/>
                  </a:lnTo>
                  <a:lnTo>
                    <a:pt x="4671" y="1718"/>
                  </a:lnTo>
                  <a:lnTo>
                    <a:pt x="4631" y="1729"/>
                  </a:lnTo>
                  <a:lnTo>
                    <a:pt x="4591" y="1739"/>
                  </a:lnTo>
                  <a:lnTo>
                    <a:pt x="4549" y="1749"/>
                  </a:lnTo>
                  <a:lnTo>
                    <a:pt x="4506" y="1757"/>
                  </a:lnTo>
                  <a:lnTo>
                    <a:pt x="4461" y="1765"/>
                  </a:lnTo>
                  <a:lnTo>
                    <a:pt x="4417" y="1770"/>
                  </a:lnTo>
                  <a:lnTo>
                    <a:pt x="4370" y="1773"/>
                  </a:lnTo>
                  <a:lnTo>
                    <a:pt x="4324" y="1775"/>
                  </a:lnTo>
                  <a:lnTo>
                    <a:pt x="4275" y="1776"/>
                  </a:lnTo>
                  <a:lnTo>
                    <a:pt x="4227" y="1775"/>
                  </a:lnTo>
                  <a:lnTo>
                    <a:pt x="4177" y="1771"/>
                  </a:lnTo>
                  <a:lnTo>
                    <a:pt x="4125" y="1766"/>
                  </a:lnTo>
                  <a:lnTo>
                    <a:pt x="4074" y="1758"/>
                  </a:lnTo>
                  <a:lnTo>
                    <a:pt x="4021" y="1749"/>
                  </a:lnTo>
                  <a:lnTo>
                    <a:pt x="3969" y="1737"/>
                  </a:lnTo>
                  <a:lnTo>
                    <a:pt x="3913" y="1724"/>
                  </a:lnTo>
                  <a:lnTo>
                    <a:pt x="3857" y="1708"/>
                  </a:lnTo>
                  <a:lnTo>
                    <a:pt x="3802" y="1689"/>
                  </a:lnTo>
                  <a:lnTo>
                    <a:pt x="3745" y="1668"/>
                  </a:lnTo>
                  <a:lnTo>
                    <a:pt x="3687" y="1644"/>
                  </a:lnTo>
                  <a:lnTo>
                    <a:pt x="3627" y="1618"/>
                  </a:lnTo>
                  <a:lnTo>
                    <a:pt x="3567" y="1587"/>
                  </a:lnTo>
                  <a:lnTo>
                    <a:pt x="3506" y="1555"/>
                  </a:lnTo>
                  <a:lnTo>
                    <a:pt x="3445" y="1521"/>
                  </a:lnTo>
                  <a:lnTo>
                    <a:pt x="3383" y="1482"/>
                  </a:lnTo>
                  <a:lnTo>
                    <a:pt x="3319" y="1440"/>
                  </a:lnTo>
                  <a:lnTo>
                    <a:pt x="3255" y="1397"/>
                  </a:lnTo>
                  <a:lnTo>
                    <a:pt x="3190" y="1348"/>
                  </a:lnTo>
                  <a:lnTo>
                    <a:pt x="3124" y="1297"/>
                  </a:lnTo>
                  <a:lnTo>
                    <a:pt x="3058" y="1242"/>
                  </a:lnTo>
                  <a:lnTo>
                    <a:pt x="3058" y="1242"/>
                  </a:lnTo>
                  <a:lnTo>
                    <a:pt x="2924" y="1132"/>
                  </a:lnTo>
                  <a:lnTo>
                    <a:pt x="2797" y="1029"/>
                  </a:lnTo>
                  <a:lnTo>
                    <a:pt x="2672" y="930"/>
                  </a:lnTo>
                  <a:lnTo>
                    <a:pt x="2551" y="838"/>
                  </a:lnTo>
                  <a:lnTo>
                    <a:pt x="2434" y="751"/>
                  </a:lnTo>
                  <a:lnTo>
                    <a:pt x="2319" y="670"/>
                  </a:lnTo>
                  <a:lnTo>
                    <a:pt x="2209" y="593"/>
                  </a:lnTo>
                  <a:lnTo>
                    <a:pt x="2101" y="523"/>
                  </a:lnTo>
                  <a:lnTo>
                    <a:pt x="1996" y="457"/>
                  </a:lnTo>
                  <a:lnTo>
                    <a:pt x="1893" y="396"/>
                  </a:lnTo>
                  <a:lnTo>
                    <a:pt x="1793" y="341"/>
                  </a:lnTo>
                  <a:lnTo>
                    <a:pt x="1696" y="289"/>
                  </a:lnTo>
                  <a:lnTo>
                    <a:pt x="1600" y="242"/>
                  </a:lnTo>
                  <a:lnTo>
                    <a:pt x="1507" y="200"/>
                  </a:lnTo>
                  <a:lnTo>
                    <a:pt x="1415" y="163"/>
                  </a:lnTo>
                  <a:lnTo>
                    <a:pt x="1325" y="129"/>
                  </a:lnTo>
                  <a:lnTo>
                    <a:pt x="1238" y="100"/>
                  </a:lnTo>
                  <a:lnTo>
                    <a:pt x="1150" y="74"/>
                  </a:lnTo>
                  <a:lnTo>
                    <a:pt x="1065" y="53"/>
                  </a:lnTo>
                  <a:lnTo>
                    <a:pt x="981" y="36"/>
                  </a:lnTo>
                  <a:lnTo>
                    <a:pt x="897" y="23"/>
                  </a:lnTo>
                  <a:lnTo>
                    <a:pt x="815" y="11"/>
                  </a:lnTo>
                  <a:lnTo>
                    <a:pt x="734" y="5"/>
                  </a:lnTo>
                  <a:lnTo>
                    <a:pt x="652" y="2"/>
                  </a:lnTo>
                  <a:lnTo>
                    <a:pt x="571" y="0"/>
                  </a:lnTo>
                  <a:lnTo>
                    <a:pt x="491" y="3"/>
                  </a:lnTo>
                  <a:lnTo>
                    <a:pt x="409" y="8"/>
                  </a:lnTo>
                  <a:lnTo>
                    <a:pt x="328" y="18"/>
                  </a:lnTo>
                  <a:lnTo>
                    <a:pt x="248" y="29"/>
                  </a:lnTo>
                  <a:lnTo>
                    <a:pt x="166" y="42"/>
                  </a:lnTo>
                  <a:lnTo>
                    <a:pt x="84" y="58"/>
                  </a:lnTo>
                  <a:lnTo>
                    <a:pt x="0" y="7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455178" name="Freeform 74"/>
            <p:cNvSpPr>
              <a:spLocks/>
            </p:cNvSpPr>
            <p:nvPr/>
          </p:nvSpPr>
          <p:spPr bwMode="auto">
            <a:xfrm>
              <a:off x="542" y="987"/>
              <a:ext cx="5381" cy="854"/>
            </a:xfrm>
            <a:custGeom>
              <a:avLst/>
              <a:gdLst/>
              <a:ahLst/>
              <a:cxnLst>
                <a:cxn ang="0">
                  <a:pos x="5381" y="1145"/>
                </a:cxn>
                <a:cxn ang="0">
                  <a:pos x="5341" y="1195"/>
                </a:cxn>
                <a:cxn ang="0">
                  <a:pos x="5293" y="1250"/>
                </a:cxn>
                <a:cxn ang="0">
                  <a:pos x="5224" y="1319"/>
                </a:cxn>
                <a:cxn ang="0">
                  <a:pos x="5138" y="1395"/>
                </a:cxn>
                <a:cxn ang="0">
                  <a:pos x="5033" y="1472"/>
                </a:cxn>
                <a:cxn ang="0">
                  <a:pos x="4943" y="1529"/>
                </a:cxn>
                <a:cxn ang="0">
                  <a:pos x="4877" y="1564"/>
                </a:cxn>
                <a:cxn ang="0">
                  <a:pos x="4808" y="1598"/>
                </a:cxn>
                <a:cxn ang="0">
                  <a:pos x="4733" y="1629"/>
                </a:cxn>
                <a:cxn ang="0">
                  <a:pos x="4655" y="1655"/>
                </a:cxn>
                <a:cxn ang="0">
                  <a:pos x="4572" y="1676"/>
                </a:cxn>
                <a:cxn ang="0">
                  <a:pos x="4486" y="1694"/>
                </a:cxn>
                <a:cxn ang="0">
                  <a:pos x="4396" y="1705"/>
                </a:cxn>
                <a:cxn ang="0">
                  <a:pos x="4300" y="1708"/>
                </a:cxn>
                <a:cxn ang="0">
                  <a:pos x="4201" y="1706"/>
                </a:cxn>
                <a:cxn ang="0">
                  <a:pos x="4098" y="1695"/>
                </a:cxn>
                <a:cxn ang="0">
                  <a:pos x="3992" y="1677"/>
                </a:cxn>
                <a:cxn ang="0">
                  <a:pos x="3882" y="1648"/>
                </a:cxn>
                <a:cxn ang="0">
                  <a:pos x="3768" y="1611"/>
                </a:cxn>
                <a:cxn ang="0">
                  <a:pos x="3650" y="1563"/>
                </a:cxn>
                <a:cxn ang="0">
                  <a:pos x="3528" y="1503"/>
                </a:cxn>
                <a:cxn ang="0">
                  <a:pos x="3403" y="1432"/>
                </a:cxn>
                <a:cxn ang="0">
                  <a:pos x="3274" y="1348"/>
                </a:cxn>
                <a:cxn ang="0">
                  <a:pos x="3142" y="1251"/>
                </a:cxn>
                <a:cxn ang="0">
                  <a:pos x="3074" y="1198"/>
                </a:cxn>
                <a:cxn ang="0">
                  <a:pos x="2810" y="988"/>
                </a:cxn>
                <a:cxn ang="0">
                  <a:pos x="2561" y="801"/>
                </a:cxn>
                <a:cxn ang="0">
                  <a:pos x="2328" y="638"/>
                </a:cxn>
                <a:cxn ang="0">
                  <a:pos x="2106" y="494"/>
                </a:cxn>
                <a:cxn ang="0">
                  <a:pos x="1898" y="371"/>
                </a:cxn>
                <a:cxn ang="0">
                  <a:pos x="1698" y="268"/>
                </a:cxn>
                <a:cxn ang="0">
                  <a:pos x="1508" y="182"/>
                </a:cxn>
                <a:cxn ang="0">
                  <a:pos x="1326" y="114"/>
                </a:cxn>
                <a:cxn ang="0">
                  <a:pos x="1149" y="63"/>
                </a:cxn>
                <a:cxn ang="0">
                  <a:pos x="980" y="27"/>
                </a:cxn>
                <a:cxn ang="0">
                  <a:pos x="813" y="6"/>
                </a:cxn>
                <a:cxn ang="0">
                  <a:pos x="650" y="0"/>
                </a:cxn>
                <a:cxn ang="0">
                  <a:pos x="489" y="5"/>
                </a:cxn>
                <a:cxn ang="0">
                  <a:pos x="328" y="22"/>
                </a:cxn>
                <a:cxn ang="0">
                  <a:pos x="165" y="50"/>
                </a:cxn>
                <a:cxn ang="0">
                  <a:pos x="0" y="89"/>
                </a:cxn>
              </a:cxnLst>
              <a:rect l="0" t="0" r="r" b="b"/>
              <a:pathLst>
                <a:path w="5381" h="1708">
                  <a:moveTo>
                    <a:pt x="5381" y="1145"/>
                  </a:moveTo>
                  <a:lnTo>
                    <a:pt x="5381" y="1145"/>
                  </a:lnTo>
                  <a:lnTo>
                    <a:pt x="5372" y="1157"/>
                  </a:lnTo>
                  <a:lnTo>
                    <a:pt x="5341" y="1195"/>
                  </a:lnTo>
                  <a:lnTo>
                    <a:pt x="5319" y="1220"/>
                  </a:lnTo>
                  <a:lnTo>
                    <a:pt x="5293" y="1250"/>
                  </a:lnTo>
                  <a:lnTo>
                    <a:pt x="5261" y="1283"/>
                  </a:lnTo>
                  <a:lnTo>
                    <a:pt x="5224" y="1319"/>
                  </a:lnTo>
                  <a:lnTo>
                    <a:pt x="5184" y="1356"/>
                  </a:lnTo>
                  <a:lnTo>
                    <a:pt x="5138" y="1395"/>
                  </a:lnTo>
                  <a:lnTo>
                    <a:pt x="5088" y="1434"/>
                  </a:lnTo>
                  <a:lnTo>
                    <a:pt x="5033" y="1472"/>
                  </a:lnTo>
                  <a:lnTo>
                    <a:pt x="4975" y="1511"/>
                  </a:lnTo>
                  <a:lnTo>
                    <a:pt x="4943" y="1529"/>
                  </a:lnTo>
                  <a:lnTo>
                    <a:pt x="4911" y="1547"/>
                  </a:lnTo>
                  <a:lnTo>
                    <a:pt x="4877" y="1564"/>
                  </a:lnTo>
                  <a:lnTo>
                    <a:pt x="4843" y="1582"/>
                  </a:lnTo>
                  <a:lnTo>
                    <a:pt x="4808" y="1598"/>
                  </a:lnTo>
                  <a:lnTo>
                    <a:pt x="4770" y="1613"/>
                  </a:lnTo>
                  <a:lnTo>
                    <a:pt x="4733" y="1629"/>
                  </a:lnTo>
                  <a:lnTo>
                    <a:pt x="4694" y="1642"/>
                  </a:lnTo>
                  <a:lnTo>
                    <a:pt x="4655" y="1655"/>
                  </a:lnTo>
                  <a:lnTo>
                    <a:pt x="4614" y="1666"/>
                  </a:lnTo>
                  <a:lnTo>
                    <a:pt x="4572" y="1676"/>
                  </a:lnTo>
                  <a:lnTo>
                    <a:pt x="4530" y="1685"/>
                  </a:lnTo>
                  <a:lnTo>
                    <a:pt x="4486" y="1694"/>
                  </a:lnTo>
                  <a:lnTo>
                    <a:pt x="4441" y="1700"/>
                  </a:lnTo>
                  <a:lnTo>
                    <a:pt x="4396" y="1705"/>
                  </a:lnTo>
                  <a:lnTo>
                    <a:pt x="4348" y="1708"/>
                  </a:lnTo>
                  <a:lnTo>
                    <a:pt x="4300" y="1708"/>
                  </a:lnTo>
                  <a:lnTo>
                    <a:pt x="4251" y="1708"/>
                  </a:lnTo>
                  <a:lnTo>
                    <a:pt x="4201" y="1706"/>
                  </a:lnTo>
                  <a:lnTo>
                    <a:pt x="4150" y="1702"/>
                  </a:lnTo>
                  <a:lnTo>
                    <a:pt x="4098" y="1695"/>
                  </a:lnTo>
                  <a:lnTo>
                    <a:pt x="4046" y="1687"/>
                  </a:lnTo>
                  <a:lnTo>
                    <a:pt x="3992" y="1677"/>
                  </a:lnTo>
                  <a:lnTo>
                    <a:pt x="3937" y="1664"/>
                  </a:lnTo>
                  <a:lnTo>
                    <a:pt x="3882" y="1648"/>
                  </a:lnTo>
                  <a:lnTo>
                    <a:pt x="3825" y="1631"/>
                  </a:lnTo>
                  <a:lnTo>
                    <a:pt x="3768" y="1611"/>
                  </a:lnTo>
                  <a:lnTo>
                    <a:pt x="3708" y="1589"/>
                  </a:lnTo>
                  <a:lnTo>
                    <a:pt x="3650" y="1563"/>
                  </a:lnTo>
                  <a:lnTo>
                    <a:pt x="3589" y="1534"/>
                  </a:lnTo>
                  <a:lnTo>
                    <a:pt x="3528" y="1503"/>
                  </a:lnTo>
                  <a:lnTo>
                    <a:pt x="3465" y="1469"/>
                  </a:lnTo>
                  <a:lnTo>
                    <a:pt x="3403" y="1432"/>
                  </a:lnTo>
                  <a:lnTo>
                    <a:pt x="3339" y="1392"/>
                  </a:lnTo>
                  <a:lnTo>
                    <a:pt x="3274" y="1348"/>
                  </a:lnTo>
                  <a:lnTo>
                    <a:pt x="3209" y="1301"/>
                  </a:lnTo>
                  <a:lnTo>
                    <a:pt x="3142" y="1251"/>
                  </a:lnTo>
                  <a:lnTo>
                    <a:pt x="3074" y="1198"/>
                  </a:lnTo>
                  <a:lnTo>
                    <a:pt x="3074" y="1198"/>
                  </a:lnTo>
                  <a:lnTo>
                    <a:pt x="2941" y="1090"/>
                  </a:lnTo>
                  <a:lnTo>
                    <a:pt x="2810" y="988"/>
                  </a:lnTo>
                  <a:lnTo>
                    <a:pt x="2684" y="891"/>
                  </a:lnTo>
                  <a:lnTo>
                    <a:pt x="2561" y="801"/>
                  </a:lnTo>
                  <a:lnTo>
                    <a:pt x="2443" y="717"/>
                  </a:lnTo>
                  <a:lnTo>
                    <a:pt x="2328" y="638"/>
                  </a:lnTo>
                  <a:lnTo>
                    <a:pt x="2216" y="563"/>
                  </a:lnTo>
                  <a:lnTo>
                    <a:pt x="2106" y="494"/>
                  </a:lnTo>
                  <a:lnTo>
                    <a:pt x="2001" y="429"/>
                  </a:lnTo>
                  <a:lnTo>
                    <a:pt x="1898" y="371"/>
                  </a:lnTo>
                  <a:lnTo>
                    <a:pt x="1796" y="316"/>
                  </a:lnTo>
                  <a:lnTo>
                    <a:pt x="1698" y="268"/>
                  </a:lnTo>
                  <a:lnTo>
                    <a:pt x="1602" y="223"/>
                  </a:lnTo>
                  <a:lnTo>
                    <a:pt x="1508" y="182"/>
                  </a:lnTo>
                  <a:lnTo>
                    <a:pt x="1416" y="147"/>
                  </a:lnTo>
                  <a:lnTo>
                    <a:pt x="1326" y="114"/>
                  </a:lnTo>
                  <a:lnTo>
                    <a:pt x="1237" y="87"/>
                  </a:lnTo>
                  <a:lnTo>
                    <a:pt x="1149" y="63"/>
                  </a:lnTo>
                  <a:lnTo>
                    <a:pt x="1065" y="43"/>
                  </a:lnTo>
                  <a:lnTo>
                    <a:pt x="980" y="27"/>
                  </a:lnTo>
                  <a:lnTo>
                    <a:pt x="897" y="16"/>
                  </a:lnTo>
                  <a:lnTo>
                    <a:pt x="813" y="6"/>
                  </a:lnTo>
                  <a:lnTo>
                    <a:pt x="732" y="1"/>
                  </a:lnTo>
                  <a:lnTo>
                    <a:pt x="650" y="0"/>
                  </a:lnTo>
                  <a:lnTo>
                    <a:pt x="569" y="0"/>
                  </a:lnTo>
                  <a:lnTo>
                    <a:pt x="489" y="5"/>
                  </a:lnTo>
                  <a:lnTo>
                    <a:pt x="408" y="11"/>
                  </a:lnTo>
                  <a:lnTo>
                    <a:pt x="328" y="22"/>
                  </a:lnTo>
                  <a:lnTo>
                    <a:pt x="246" y="35"/>
                  </a:lnTo>
                  <a:lnTo>
                    <a:pt x="165" y="50"/>
                  </a:lnTo>
                  <a:lnTo>
                    <a:pt x="83" y="68"/>
                  </a:lnTo>
                  <a:lnTo>
                    <a:pt x="0" y="89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455179" name="Freeform 75"/>
            <p:cNvSpPr>
              <a:spLocks/>
            </p:cNvSpPr>
            <p:nvPr/>
          </p:nvSpPr>
          <p:spPr bwMode="auto">
            <a:xfrm>
              <a:off x="563" y="1005"/>
              <a:ext cx="5395" cy="822"/>
            </a:xfrm>
            <a:custGeom>
              <a:avLst/>
              <a:gdLst/>
              <a:ahLst/>
              <a:cxnLst>
                <a:cxn ang="0">
                  <a:pos x="5395" y="1054"/>
                </a:cxn>
                <a:cxn ang="0">
                  <a:pos x="5356" y="1106"/>
                </a:cxn>
                <a:cxn ang="0">
                  <a:pos x="5309" y="1162"/>
                </a:cxn>
                <a:cxn ang="0">
                  <a:pos x="5241" y="1232"/>
                </a:cxn>
                <a:cxn ang="0">
                  <a:pos x="5156" y="1309"/>
                </a:cxn>
                <a:cxn ang="0">
                  <a:pos x="5052" y="1390"/>
                </a:cxn>
                <a:cxn ang="0">
                  <a:pos x="4963" y="1450"/>
                </a:cxn>
                <a:cxn ang="0">
                  <a:pos x="4898" y="1487"/>
                </a:cxn>
                <a:cxn ang="0">
                  <a:pos x="4829" y="1521"/>
                </a:cxn>
                <a:cxn ang="0">
                  <a:pos x="4755" y="1553"/>
                </a:cxn>
                <a:cxn ang="0">
                  <a:pos x="4677" y="1582"/>
                </a:cxn>
                <a:cxn ang="0">
                  <a:pos x="4595" y="1605"/>
                </a:cxn>
                <a:cxn ang="0">
                  <a:pos x="4509" y="1624"/>
                </a:cxn>
                <a:cxn ang="0">
                  <a:pos x="4418" y="1637"/>
                </a:cxn>
                <a:cxn ang="0">
                  <a:pos x="4323" y="1644"/>
                </a:cxn>
                <a:cxn ang="0">
                  <a:pos x="4225" y="1642"/>
                </a:cxn>
                <a:cxn ang="0">
                  <a:pos x="4122" y="1634"/>
                </a:cxn>
                <a:cxn ang="0">
                  <a:pos x="4015" y="1618"/>
                </a:cxn>
                <a:cxn ang="0">
                  <a:pos x="3904" y="1592"/>
                </a:cxn>
                <a:cxn ang="0">
                  <a:pos x="3789" y="1556"/>
                </a:cxn>
                <a:cxn ang="0">
                  <a:pos x="3671" y="1510"/>
                </a:cxn>
                <a:cxn ang="0">
                  <a:pos x="3548" y="1451"/>
                </a:cxn>
                <a:cxn ang="0">
                  <a:pos x="3422" y="1384"/>
                </a:cxn>
                <a:cxn ang="0">
                  <a:pos x="3292" y="1301"/>
                </a:cxn>
                <a:cxn ang="0">
                  <a:pos x="3158" y="1206"/>
                </a:cxn>
                <a:cxn ang="0">
                  <a:pos x="3089" y="1154"/>
                </a:cxn>
                <a:cxn ang="0">
                  <a:pos x="2822" y="949"/>
                </a:cxn>
                <a:cxn ang="0">
                  <a:pos x="2572" y="767"/>
                </a:cxn>
                <a:cxn ang="0">
                  <a:pos x="2335" y="605"/>
                </a:cxn>
                <a:cxn ang="0">
                  <a:pos x="2111" y="467"/>
                </a:cxn>
                <a:cxn ang="0">
                  <a:pos x="1900" y="347"/>
                </a:cxn>
                <a:cxn ang="0">
                  <a:pos x="1699" y="247"/>
                </a:cxn>
                <a:cxn ang="0">
                  <a:pos x="1509" y="166"/>
                </a:cxn>
                <a:cxn ang="0">
                  <a:pos x="1326" y="102"/>
                </a:cxn>
                <a:cxn ang="0">
                  <a:pos x="1149" y="53"/>
                </a:cxn>
                <a:cxn ang="0">
                  <a:pos x="979" y="21"/>
                </a:cxn>
                <a:cxn ang="0">
                  <a:pos x="812" y="3"/>
                </a:cxn>
                <a:cxn ang="0">
                  <a:pos x="648" y="0"/>
                </a:cxn>
                <a:cxn ang="0">
                  <a:pos x="487" y="8"/>
                </a:cxn>
                <a:cxn ang="0">
                  <a:pos x="326" y="29"/>
                </a:cxn>
                <a:cxn ang="0">
                  <a:pos x="164" y="60"/>
                </a:cxn>
                <a:cxn ang="0">
                  <a:pos x="0" y="102"/>
                </a:cxn>
              </a:cxnLst>
              <a:rect l="0" t="0" r="r" b="b"/>
              <a:pathLst>
                <a:path w="5395" h="1644">
                  <a:moveTo>
                    <a:pt x="5395" y="1054"/>
                  </a:moveTo>
                  <a:lnTo>
                    <a:pt x="5395" y="1054"/>
                  </a:lnTo>
                  <a:lnTo>
                    <a:pt x="5385" y="1067"/>
                  </a:lnTo>
                  <a:lnTo>
                    <a:pt x="5356" y="1106"/>
                  </a:lnTo>
                  <a:lnTo>
                    <a:pt x="5335" y="1132"/>
                  </a:lnTo>
                  <a:lnTo>
                    <a:pt x="5309" y="1162"/>
                  </a:lnTo>
                  <a:lnTo>
                    <a:pt x="5277" y="1196"/>
                  </a:lnTo>
                  <a:lnTo>
                    <a:pt x="5241" y="1232"/>
                  </a:lnTo>
                  <a:lnTo>
                    <a:pt x="5201" y="1271"/>
                  </a:lnTo>
                  <a:lnTo>
                    <a:pt x="5156" y="1309"/>
                  </a:lnTo>
                  <a:lnTo>
                    <a:pt x="5106" y="1350"/>
                  </a:lnTo>
                  <a:lnTo>
                    <a:pt x="5052" y="1390"/>
                  </a:lnTo>
                  <a:lnTo>
                    <a:pt x="4994" y="1431"/>
                  </a:lnTo>
                  <a:lnTo>
                    <a:pt x="4963" y="1450"/>
                  </a:lnTo>
                  <a:lnTo>
                    <a:pt x="4931" y="1469"/>
                  </a:lnTo>
                  <a:lnTo>
                    <a:pt x="4898" y="1487"/>
                  </a:lnTo>
                  <a:lnTo>
                    <a:pt x="4865" y="1505"/>
                  </a:lnTo>
                  <a:lnTo>
                    <a:pt x="4829" y="1521"/>
                  </a:lnTo>
                  <a:lnTo>
                    <a:pt x="4793" y="1539"/>
                  </a:lnTo>
                  <a:lnTo>
                    <a:pt x="4755" y="1553"/>
                  </a:lnTo>
                  <a:lnTo>
                    <a:pt x="4716" y="1568"/>
                  </a:lnTo>
                  <a:lnTo>
                    <a:pt x="4677" y="1582"/>
                  </a:lnTo>
                  <a:lnTo>
                    <a:pt x="4637" y="1594"/>
                  </a:lnTo>
                  <a:lnTo>
                    <a:pt x="4595" y="1605"/>
                  </a:lnTo>
                  <a:lnTo>
                    <a:pt x="4552" y="1615"/>
                  </a:lnTo>
                  <a:lnTo>
                    <a:pt x="4509" y="1624"/>
                  </a:lnTo>
                  <a:lnTo>
                    <a:pt x="4463" y="1631"/>
                  </a:lnTo>
                  <a:lnTo>
                    <a:pt x="4418" y="1637"/>
                  </a:lnTo>
                  <a:lnTo>
                    <a:pt x="4372" y="1640"/>
                  </a:lnTo>
                  <a:lnTo>
                    <a:pt x="4323" y="1644"/>
                  </a:lnTo>
                  <a:lnTo>
                    <a:pt x="4275" y="1644"/>
                  </a:lnTo>
                  <a:lnTo>
                    <a:pt x="4225" y="1642"/>
                  </a:lnTo>
                  <a:lnTo>
                    <a:pt x="4173" y="1639"/>
                  </a:lnTo>
                  <a:lnTo>
                    <a:pt x="4122" y="1634"/>
                  </a:lnTo>
                  <a:lnTo>
                    <a:pt x="4069" y="1627"/>
                  </a:lnTo>
                  <a:lnTo>
                    <a:pt x="4015" y="1618"/>
                  </a:lnTo>
                  <a:lnTo>
                    <a:pt x="3959" y="1605"/>
                  </a:lnTo>
                  <a:lnTo>
                    <a:pt x="3904" y="1592"/>
                  </a:lnTo>
                  <a:lnTo>
                    <a:pt x="3847" y="1574"/>
                  </a:lnTo>
                  <a:lnTo>
                    <a:pt x="3789" y="1556"/>
                  </a:lnTo>
                  <a:lnTo>
                    <a:pt x="3730" y="1534"/>
                  </a:lnTo>
                  <a:lnTo>
                    <a:pt x="3671" y="1510"/>
                  </a:lnTo>
                  <a:lnTo>
                    <a:pt x="3610" y="1482"/>
                  </a:lnTo>
                  <a:lnTo>
                    <a:pt x="3548" y="1451"/>
                  </a:lnTo>
                  <a:lnTo>
                    <a:pt x="3486" y="1419"/>
                  </a:lnTo>
                  <a:lnTo>
                    <a:pt x="3422" y="1384"/>
                  </a:lnTo>
                  <a:lnTo>
                    <a:pt x="3357" y="1343"/>
                  </a:lnTo>
                  <a:lnTo>
                    <a:pt x="3292" y="1301"/>
                  </a:lnTo>
                  <a:lnTo>
                    <a:pt x="3225" y="1256"/>
                  </a:lnTo>
                  <a:lnTo>
                    <a:pt x="3158" y="1206"/>
                  </a:lnTo>
                  <a:lnTo>
                    <a:pt x="3089" y="1154"/>
                  </a:lnTo>
                  <a:lnTo>
                    <a:pt x="3089" y="1154"/>
                  </a:lnTo>
                  <a:lnTo>
                    <a:pt x="2954" y="1049"/>
                  </a:lnTo>
                  <a:lnTo>
                    <a:pt x="2822" y="949"/>
                  </a:lnTo>
                  <a:lnTo>
                    <a:pt x="2696" y="856"/>
                  </a:lnTo>
                  <a:lnTo>
                    <a:pt x="2572" y="767"/>
                  </a:lnTo>
                  <a:lnTo>
                    <a:pt x="2452" y="683"/>
                  </a:lnTo>
                  <a:lnTo>
                    <a:pt x="2335" y="605"/>
                  </a:lnTo>
                  <a:lnTo>
                    <a:pt x="2223" y="534"/>
                  </a:lnTo>
                  <a:lnTo>
                    <a:pt x="2111" y="467"/>
                  </a:lnTo>
                  <a:lnTo>
                    <a:pt x="2005" y="405"/>
                  </a:lnTo>
                  <a:lnTo>
                    <a:pt x="1900" y="347"/>
                  </a:lnTo>
                  <a:lnTo>
                    <a:pt x="1799" y="295"/>
                  </a:lnTo>
                  <a:lnTo>
                    <a:pt x="1699" y="247"/>
                  </a:lnTo>
                  <a:lnTo>
                    <a:pt x="1603" y="205"/>
                  </a:lnTo>
                  <a:lnTo>
                    <a:pt x="1509" y="166"/>
                  </a:lnTo>
                  <a:lnTo>
                    <a:pt x="1416" y="131"/>
                  </a:lnTo>
                  <a:lnTo>
                    <a:pt x="1326" y="102"/>
                  </a:lnTo>
                  <a:lnTo>
                    <a:pt x="1237" y="76"/>
                  </a:lnTo>
                  <a:lnTo>
                    <a:pt x="1149" y="53"/>
                  </a:lnTo>
                  <a:lnTo>
                    <a:pt x="1063" y="35"/>
                  </a:lnTo>
                  <a:lnTo>
                    <a:pt x="979" y="21"/>
                  </a:lnTo>
                  <a:lnTo>
                    <a:pt x="894" y="11"/>
                  </a:lnTo>
                  <a:lnTo>
                    <a:pt x="812" y="3"/>
                  </a:lnTo>
                  <a:lnTo>
                    <a:pt x="730" y="0"/>
                  </a:lnTo>
                  <a:lnTo>
                    <a:pt x="648" y="0"/>
                  </a:lnTo>
                  <a:lnTo>
                    <a:pt x="568" y="2"/>
                  </a:lnTo>
                  <a:lnTo>
                    <a:pt x="487" y="8"/>
                  </a:lnTo>
                  <a:lnTo>
                    <a:pt x="406" y="18"/>
                  </a:lnTo>
                  <a:lnTo>
                    <a:pt x="326" y="29"/>
                  </a:lnTo>
                  <a:lnTo>
                    <a:pt x="244" y="43"/>
                  </a:lnTo>
                  <a:lnTo>
                    <a:pt x="164" y="60"/>
                  </a:lnTo>
                  <a:lnTo>
                    <a:pt x="82" y="81"/>
                  </a:lnTo>
                  <a:lnTo>
                    <a:pt x="0" y="10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455180" name="Freeform 76"/>
            <p:cNvSpPr>
              <a:spLocks/>
            </p:cNvSpPr>
            <p:nvPr/>
          </p:nvSpPr>
          <p:spPr bwMode="auto">
            <a:xfrm>
              <a:off x="584" y="1023"/>
              <a:ext cx="5409" cy="791"/>
            </a:xfrm>
            <a:custGeom>
              <a:avLst/>
              <a:gdLst/>
              <a:ahLst/>
              <a:cxnLst>
                <a:cxn ang="0">
                  <a:pos x="5409" y="964"/>
                </a:cxn>
                <a:cxn ang="0">
                  <a:pos x="5371" y="1018"/>
                </a:cxn>
                <a:cxn ang="0">
                  <a:pos x="5324" y="1076"/>
                </a:cxn>
                <a:cxn ang="0">
                  <a:pos x="5257" y="1147"/>
                </a:cxn>
                <a:cxn ang="0">
                  <a:pos x="5174" y="1228"/>
                </a:cxn>
                <a:cxn ang="0">
                  <a:pos x="5071" y="1310"/>
                </a:cxn>
                <a:cxn ang="0">
                  <a:pos x="4983" y="1371"/>
                </a:cxn>
                <a:cxn ang="0">
                  <a:pos x="4919" y="1410"/>
                </a:cxn>
                <a:cxn ang="0">
                  <a:pos x="4849" y="1447"/>
                </a:cxn>
                <a:cxn ang="0">
                  <a:pos x="4777" y="1481"/>
                </a:cxn>
                <a:cxn ang="0">
                  <a:pos x="4699" y="1510"/>
                </a:cxn>
                <a:cxn ang="0">
                  <a:pos x="4617" y="1536"/>
                </a:cxn>
                <a:cxn ang="0">
                  <a:pos x="4531" y="1555"/>
                </a:cxn>
                <a:cxn ang="0">
                  <a:pos x="4441" y="1572"/>
                </a:cxn>
                <a:cxn ang="0">
                  <a:pos x="4345" y="1580"/>
                </a:cxn>
                <a:cxn ang="0">
                  <a:pos x="4247" y="1581"/>
                </a:cxn>
                <a:cxn ang="0">
                  <a:pos x="4144" y="1575"/>
                </a:cxn>
                <a:cxn ang="0">
                  <a:pos x="4037" y="1560"/>
                </a:cxn>
                <a:cxn ang="0">
                  <a:pos x="3926" y="1536"/>
                </a:cxn>
                <a:cxn ang="0">
                  <a:pos x="3811" y="1502"/>
                </a:cxn>
                <a:cxn ang="0">
                  <a:pos x="3691" y="1458"/>
                </a:cxn>
                <a:cxn ang="0">
                  <a:pos x="3568" y="1404"/>
                </a:cxn>
                <a:cxn ang="0">
                  <a:pos x="3440" y="1336"/>
                </a:cxn>
                <a:cxn ang="0">
                  <a:pos x="3310" y="1257"/>
                </a:cxn>
                <a:cxn ang="0">
                  <a:pos x="3173" y="1165"/>
                </a:cxn>
                <a:cxn ang="0">
                  <a:pos x="3105" y="1113"/>
                </a:cxn>
                <a:cxn ang="0">
                  <a:pos x="2835" y="913"/>
                </a:cxn>
                <a:cxn ang="0">
                  <a:pos x="2582" y="733"/>
                </a:cxn>
                <a:cxn ang="0">
                  <a:pos x="2343" y="577"/>
                </a:cxn>
                <a:cxn ang="0">
                  <a:pos x="2117" y="441"/>
                </a:cxn>
                <a:cxn ang="0">
                  <a:pos x="1904" y="327"/>
                </a:cxn>
                <a:cxn ang="0">
                  <a:pos x="1702" y="230"/>
                </a:cxn>
                <a:cxn ang="0">
                  <a:pos x="1509" y="152"/>
                </a:cxn>
                <a:cxn ang="0">
                  <a:pos x="1325" y="91"/>
                </a:cxn>
                <a:cxn ang="0">
                  <a:pos x="1148" y="46"/>
                </a:cxn>
                <a:cxn ang="0">
                  <a:pos x="977" y="17"/>
                </a:cxn>
                <a:cxn ang="0">
                  <a:pos x="810" y="2"/>
                </a:cxn>
                <a:cxn ang="0">
                  <a:pos x="647" y="2"/>
                </a:cxn>
                <a:cxn ang="0">
                  <a:pos x="485" y="13"/>
                </a:cxn>
                <a:cxn ang="0">
                  <a:pos x="324" y="38"/>
                </a:cxn>
                <a:cxn ang="0">
                  <a:pos x="163" y="73"/>
                </a:cxn>
                <a:cxn ang="0">
                  <a:pos x="0" y="118"/>
                </a:cxn>
              </a:cxnLst>
              <a:rect l="0" t="0" r="r" b="b"/>
              <a:pathLst>
                <a:path w="5409" h="1581">
                  <a:moveTo>
                    <a:pt x="5409" y="964"/>
                  </a:moveTo>
                  <a:lnTo>
                    <a:pt x="5409" y="964"/>
                  </a:lnTo>
                  <a:lnTo>
                    <a:pt x="5399" y="979"/>
                  </a:lnTo>
                  <a:lnTo>
                    <a:pt x="5371" y="1018"/>
                  </a:lnTo>
                  <a:lnTo>
                    <a:pt x="5350" y="1045"/>
                  </a:lnTo>
                  <a:lnTo>
                    <a:pt x="5324" y="1076"/>
                  </a:lnTo>
                  <a:lnTo>
                    <a:pt x="5294" y="1110"/>
                  </a:lnTo>
                  <a:lnTo>
                    <a:pt x="5257" y="1147"/>
                  </a:lnTo>
                  <a:lnTo>
                    <a:pt x="5219" y="1187"/>
                  </a:lnTo>
                  <a:lnTo>
                    <a:pt x="5174" y="1228"/>
                  </a:lnTo>
                  <a:lnTo>
                    <a:pt x="5126" y="1270"/>
                  </a:lnTo>
                  <a:lnTo>
                    <a:pt x="5071" y="1310"/>
                  </a:lnTo>
                  <a:lnTo>
                    <a:pt x="5013" y="1352"/>
                  </a:lnTo>
                  <a:lnTo>
                    <a:pt x="4983" y="1371"/>
                  </a:lnTo>
                  <a:lnTo>
                    <a:pt x="4952" y="1391"/>
                  </a:lnTo>
                  <a:lnTo>
                    <a:pt x="4919" y="1410"/>
                  </a:lnTo>
                  <a:lnTo>
                    <a:pt x="4885" y="1429"/>
                  </a:lnTo>
                  <a:lnTo>
                    <a:pt x="4849" y="1447"/>
                  </a:lnTo>
                  <a:lnTo>
                    <a:pt x="4813" y="1463"/>
                  </a:lnTo>
                  <a:lnTo>
                    <a:pt x="4777" y="1481"/>
                  </a:lnTo>
                  <a:lnTo>
                    <a:pt x="4738" y="1496"/>
                  </a:lnTo>
                  <a:lnTo>
                    <a:pt x="4699" y="1510"/>
                  </a:lnTo>
                  <a:lnTo>
                    <a:pt x="4659" y="1523"/>
                  </a:lnTo>
                  <a:lnTo>
                    <a:pt x="4617" y="1536"/>
                  </a:lnTo>
                  <a:lnTo>
                    <a:pt x="4574" y="1547"/>
                  </a:lnTo>
                  <a:lnTo>
                    <a:pt x="4531" y="1555"/>
                  </a:lnTo>
                  <a:lnTo>
                    <a:pt x="4487" y="1563"/>
                  </a:lnTo>
                  <a:lnTo>
                    <a:pt x="4441" y="1572"/>
                  </a:lnTo>
                  <a:lnTo>
                    <a:pt x="4394" y="1576"/>
                  </a:lnTo>
                  <a:lnTo>
                    <a:pt x="4345" y="1580"/>
                  </a:lnTo>
                  <a:lnTo>
                    <a:pt x="4297" y="1581"/>
                  </a:lnTo>
                  <a:lnTo>
                    <a:pt x="4247" y="1581"/>
                  </a:lnTo>
                  <a:lnTo>
                    <a:pt x="4197" y="1578"/>
                  </a:lnTo>
                  <a:lnTo>
                    <a:pt x="4144" y="1575"/>
                  </a:lnTo>
                  <a:lnTo>
                    <a:pt x="4091" y="1568"/>
                  </a:lnTo>
                  <a:lnTo>
                    <a:pt x="4037" y="1560"/>
                  </a:lnTo>
                  <a:lnTo>
                    <a:pt x="3982" y="1549"/>
                  </a:lnTo>
                  <a:lnTo>
                    <a:pt x="3926" y="1536"/>
                  </a:lnTo>
                  <a:lnTo>
                    <a:pt x="3869" y="1520"/>
                  </a:lnTo>
                  <a:lnTo>
                    <a:pt x="3811" y="1502"/>
                  </a:lnTo>
                  <a:lnTo>
                    <a:pt x="3751" y="1481"/>
                  </a:lnTo>
                  <a:lnTo>
                    <a:pt x="3691" y="1458"/>
                  </a:lnTo>
                  <a:lnTo>
                    <a:pt x="3630" y="1433"/>
                  </a:lnTo>
                  <a:lnTo>
                    <a:pt x="3568" y="1404"/>
                  </a:lnTo>
                  <a:lnTo>
                    <a:pt x="3505" y="1371"/>
                  </a:lnTo>
                  <a:lnTo>
                    <a:pt x="3440" y="1336"/>
                  </a:lnTo>
                  <a:lnTo>
                    <a:pt x="3375" y="1299"/>
                  </a:lnTo>
                  <a:lnTo>
                    <a:pt x="3310" y="1257"/>
                  </a:lnTo>
                  <a:lnTo>
                    <a:pt x="3241" y="1211"/>
                  </a:lnTo>
                  <a:lnTo>
                    <a:pt x="3173" y="1165"/>
                  </a:lnTo>
                  <a:lnTo>
                    <a:pt x="3105" y="1113"/>
                  </a:lnTo>
                  <a:lnTo>
                    <a:pt x="3105" y="1113"/>
                  </a:lnTo>
                  <a:lnTo>
                    <a:pt x="2968" y="1010"/>
                  </a:lnTo>
                  <a:lnTo>
                    <a:pt x="2835" y="913"/>
                  </a:lnTo>
                  <a:lnTo>
                    <a:pt x="2707" y="821"/>
                  </a:lnTo>
                  <a:lnTo>
                    <a:pt x="2582" y="733"/>
                  </a:lnTo>
                  <a:lnTo>
                    <a:pt x="2460" y="653"/>
                  </a:lnTo>
                  <a:lnTo>
                    <a:pt x="2343" y="577"/>
                  </a:lnTo>
                  <a:lnTo>
                    <a:pt x="2228" y="507"/>
                  </a:lnTo>
                  <a:lnTo>
                    <a:pt x="2117" y="441"/>
                  </a:lnTo>
                  <a:lnTo>
                    <a:pt x="2009" y="381"/>
                  </a:lnTo>
                  <a:lnTo>
                    <a:pt x="1904" y="327"/>
                  </a:lnTo>
                  <a:lnTo>
                    <a:pt x="1802" y="277"/>
                  </a:lnTo>
                  <a:lnTo>
                    <a:pt x="1702" y="230"/>
                  </a:lnTo>
                  <a:lnTo>
                    <a:pt x="1605" y="189"/>
                  </a:lnTo>
                  <a:lnTo>
                    <a:pt x="1509" y="152"/>
                  </a:lnTo>
                  <a:lnTo>
                    <a:pt x="1416" y="118"/>
                  </a:lnTo>
                  <a:lnTo>
                    <a:pt x="1325" y="91"/>
                  </a:lnTo>
                  <a:lnTo>
                    <a:pt x="1235" y="67"/>
                  </a:lnTo>
                  <a:lnTo>
                    <a:pt x="1148" y="46"/>
                  </a:lnTo>
                  <a:lnTo>
                    <a:pt x="1062" y="29"/>
                  </a:lnTo>
                  <a:lnTo>
                    <a:pt x="977" y="17"/>
                  </a:lnTo>
                  <a:lnTo>
                    <a:pt x="892" y="8"/>
                  </a:lnTo>
                  <a:lnTo>
                    <a:pt x="810" y="2"/>
                  </a:lnTo>
                  <a:lnTo>
                    <a:pt x="728" y="0"/>
                  </a:lnTo>
                  <a:lnTo>
                    <a:pt x="647" y="2"/>
                  </a:lnTo>
                  <a:lnTo>
                    <a:pt x="566" y="7"/>
                  </a:lnTo>
                  <a:lnTo>
                    <a:pt x="485" y="13"/>
                  </a:lnTo>
                  <a:lnTo>
                    <a:pt x="405" y="25"/>
                  </a:lnTo>
                  <a:lnTo>
                    <a:pt x="324" y="38"/>
                  </a:lnTo>
                  <a:lnTo>
                    <a:pt x="244" y="54"/>
                  </a:lnTo>
                  <a:lnTo>
                    <a:pt x="163" y="73"/>
                  </a:lnTo>
                  <a:lnTo>
                    <a:pt x="81" y="94"/>
                  </a:lnTo>
                  <a:lnTo>
                    <a:pt x="0" y="11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455181" name="Freeform 77"/>
            <p:cNvSpPr>
              <a:spLocks/>
            </p:cNvSpPr>
            <p:nvPr/>
          </p:nvSpPr>
          <p:spPr bwMode="auto">
            <a:xfrm>
              <a:off x="606" y="1042"/>
              <a:ext cx="5422" cy="758"/>
            </a:xfrm>
            <a:custGeom>
              <a:avLst/>
              <a:gdLst/>
              <a:ahLst/>
              <a:cxnLst>
                <a:cxn ang="0">
                  <a:pos x="5422" y="873"/>
                </a:cxn>
                <a:cxn ang="0">
                  <a:pos x="5384" y="926"/>
                </a:cxn>
                <a:cxn ang="0">
                  <a:pos x="5337" y="986"/>
                </a:cxn>
                <a:cxn ang="0">
                  <a:pos x="5273" y="1059"/>
                </a:cxn>
                <a:cxn ang="0">
                  <a:pos x="5190" y="1141"/>
                </a:cxn>
                <a:cxn ang="0">
                  <a:pos x="5088" y="1227"/>
                </a:cxn>
                <a:cxn ang="0">
                  <a:pos x="5001" y="1290"/>
                </a:cxn>
                <a:cxn ang="0">
                  <a:pos x="4937" y="1330"/>
                </a:cxn>
                <a:cxn ang="0">
                  <a:pos x="4869" y="1369"/>
                </a:cxn>
                <a:cxn ang="0">
                  <a:pos x="4797" y="1404"/>
                </a:cxn>
                <a:cxn ang="0">
                  <a:pos x="4719" y="1435"/>
                </a:cxn>
                <a:cxn ang="0">
                  <a:pos x="4637" y="1462"/>
                </a:cxn>
                <a:cxn ang="0">
                  <a:pos x="4552" y="1485"/>
                </a:cxn>
                <a:cxn ang="0">
                  <a:pos x="4462" y="1501"/>
                </a:cxn>
                <a:cxn ang="0">
                  <a:pos x="4368" y="1513"/>
                </a:cxn>
                <a:cxn ang="0">
                  <a:pos x="4268" y="1516"/>
                </a:cxn>
                <a:cxn ang="0">
                  <a:pos x="4165" y="1511"/>
                </a:cxn>
                <a:cxn ang="0">
                  <a:pos x="4058" y="1498"/>
                </a:cxn>
                <a:cxn ang="0">
                  <a:pos x="3947" y="1477"/>
                </a:cxn>
                <a:cxn ang="0">
                  <a:pos x="3830" y="1445"/>
                </a:cxn>
                <a:cxn ang="0">
                  <a:pos x="3711" y="1403"/>
                </a:cxn>
                <a:cxn ang="0">
                  <a:pos x="3586" y="1351"/>
                </a:cxn>
                <a:cxn ang="0">
                  <a:pos x="3458" y="1286"/>
                </a:cxn>
                <a:cxn ang="0">
                  <a:pos x="3325" y="1209"/>
                </a:cxn>
                <a:cxn ang="0">
                  <a:pos x="3189" y="1119"/>
                </a:cxn>
                <a:cxn ang="0">
                  <a:pos x="3120" y="1068"/>
                </a:cxn>
                <a:cxn ang="0">
                  <a:pos x="2846" y="871"/>
                </a:cxn>
                <a:cxn ang="0">
                  <a:pos x="2591" y="699"/>
                </a:cxn>
                <a:cxn ang="0">
                  <a:pos x="2349" y="545"/>
                </a:cxn>
                <a:cxn ang="0">
                  <a:pos x="2121" y="415"/>
                </a:cxn>
                <a:cxn ang="0">
                  <a:pos x="1906" y="303"/>
                </a:cxn>
                <a:cxn ang="0">
                  <a:pos x="1703" y="209"/>
                </a:cxn>
                <a:cxn ang="0">
                  <a:pos x="1509" y="135"/>
                </a:cxn>
                <a:cxn ang="0">
                  <a:pos x="1324" y="77"/>
                </a:cxn>
                <a:cxn ang="0">
                  <a:pos x="1147" y="37"/>
                </a:cxn>
                <a:cxn ang="0">
                  <a:pos x="974" y="11"/>
                </a:cxn>
                <a:cxn ang="0">
                  <a:pos x="808" y="0"/>
                </a:cxn>
                <a:cxn ang="0">
                  <a:pos x="644" y="1"/>
                </a:cxn>
                <a:cxn ang="0">
                  <a:pos x="483" y="17"/>
                </a:cxn>
                <a:cxn ang="0">
                  <a:pos x="323" y="45"/>
                </a:cxn>
                <a:cxn ang="0">
                  <a:pos x="162" y="84"/>
                </a:cxn>
                <a:cxn ang="0">
                  <a:pos x="0" y="132"/>
                </a:cxn>
              </a:cxnLst>
              <a:rect l="0" t="0" r="r" b="b"/>
              <a:pathLst>
                <a:path w="5422" h="1516">
                  <a:moveTo>
                    <a:pt x="5422" y="873"/>
                  </a:moveTo>
                  <a:lnTo>
                    <a:pt x="5422" y="873"/>
                  </a:lnTo>
                  <a:lnTo>
                    <a:pt x="5412" y="888"/>
                  </a:lnTo>
                  <a:lnTo>
                    <a:pt x="5384" y="926"/>
                  </a:lnTo>
                  <a:lnTo>
                    <a:pt x="5363" y="954"/>
                  </a:lnTo>
                  <a:lnTo>
                    <a:pt x="5337" y="986"/>
                  </a:lnTo>
                  <a:lnTo>
                    <a:pt x="5308" y="1022"/>
                  </a:lnTo>
                  <a:lnTo>
                    <a:pt x="5273" y="1059"/>
                  </a:lnTo>
                  <a:lnTo>
                    <a:pt x="5233" y="1099"/>
                  </a:lnTo>
                  <a:lnTo>
                    <a:pt x="5190" y="1141"/>
                  </a:lnTo>
                  <a:lnTo>
                    <a:pt x="5141" y="1185"/>
                  </a:lnTo>
                  <a:lnTo>
                    <a:pt x="5088" y="1227"/>
                  </a:lnTo>
                  <a:lnTo>
                    <a:pt x="5031" y="1269"/>
                  </a:lnTo>
                  <a:lnTo>
                    <a:pt x="5001" y="1290"/>
                  </a:lnTo>
                  <a:lnTo>
                    <a:pt x="4970" y="1311"/>
                  </a:lnTo>
                  <a:lnTo>
                    <a:pt x="4937" y="1330"/>
                  </a:lnTo>
                  <a:lnTo>
                    <a:pt x="4904" y="1349"/>
                  </a:lnTo>
                  <a:lnTo>
                    <a:pt x="4869" y="1369"/>
                  </a:lnTo>
                  <a:lnTo>
                    <a:pt x="4833" y="1387"/>
                  </a:lnTo>
                  <a:lnTo>
                    <a:pt x="4797" y="1404"/>
                  </a:lnTo>
                  <a:lnTo>
                    <a:pt x="4758" y="1420"/>
                  </a:lnTo>
                  <a:lnTo>
                    <a:pt x="4719" y="1435"/>
                  </a:lnTo>
                  <a:lnTo>
                    <a:pt x="4679" y="1450"/>
                  </a:lnTo>
                  <a:lnTo>
                    <a:pt x="4637" y="1462"/>
                  </a:lnTo>
                  <a:lnTo>
                    <a:pt x="4595" y="1474"/>
                  </a:lnTo>
                  <a:lnTo>
                    <a:pt x="4552" y="1485"/>
                  </a:lnTo>
                  <a:lnTo>
                    <a:pt x="4507" y="1493"/>
                  </a:lnTo>
                  <a:lnTo>
                    <a:pt x="4462" y="1501"/>
                  </a:lnTo>
                  <a:lnTo>
                    <a:pt x="4415" y="1508"/>
                  </a:lnTo>
                  <a:lnTo>
                    <a:pt x="4368" y="1513"/>
                  </a:lnTo>
                  <a:lnTo>
                    <a:pt x="4318" y="1514"/>
                  </a:lnTo>
                  <a:lnTo>
                    <a:pt x="4268" y="1516"/>
                  </a:lnTo>
                  <a:lnTo>
                    <a:pt x="4218" y="1514"/>
                  </a:lnTo>
                  <a:lnTo>
                    <a:pt x="4165" y="1511"/>
                  </a:lnTo>
                  <a:lnTo>
                    <a:pt x="4112" y="1506"/>
                  </a:lnTo>
                  <a:lnTo>
                    <a:pt x="4058" y="1498"/>
                  </a:lnTo>
                  <a:lnTo>
                    <a:pt x="4003" y="1488"/>
                  </a:lnTo>
                  <a:lnTo>
                    <a:pt x="3947" y="1477"/>
                  </a:lnTo>
                  <a:lnTo>
                    <a:pt x="3889" y="1462"/>
                  </a:lnTo>
                  <a:lnTo>
                    <a:pt x="3830" y="1445"/>
                  </a:lnTo>
                  <a:lnTo>
                    <a:pt x="3771" y="1425"/>
                  </a:lnTo>
                  <a:lnTo>
                    <a:pt x="3711" y="1403"/>
                  </a:lnTo>
                  <a:lnTo>
                    <a:pt x="3649" y="1378"/>
                  </a:lnTo>
                  <a:lnTo>
                    <a:pt x="3586" y="1351"/>
                  </a:lnTo>
                  <a:lnTo>
                    <a:pt x="3522" y="1320"/>
                  </a:lnTo>
                  <a:lnTo>
                    <a:pt x="3458" y="1286"/>
                  </a:lnTo>
                  <a:lnTo>
                    <a:pt x="3393" y="1249"/>
                  </a:lnTo>
                  <a:lnTo>
                    <a:pt x="3325" y="1209"/>
                  </a:lnTo>
                  <a:lnTo>
                    <a:pt x="3258" y="1165"/>
                  </a:lnTo>
                  <a:lnTo>
                    <a:pt x="3189" y="1119"/>
                  </a:lnTo>
                  <a:lnTo>
                    <a:pt x="3120" y="1068"/>
                  </a:lnTo>
                  <a:lnTo>
                    <a:pt x="3120" y="1068"/>
                  </a:lnTo>
                  <a:lnTo>
                    <a:pt x="2981" y="967"/>
                  </a:lnTo>
                  <a:lnTo>
                    <a:pt x="2846" y="871"/>
                  </a:lnTo>
                  <a:lnTo>
                    <a:pt x="2717" y="783"/>
                  </a:lnTo>
                  <a:lnTo>
                    <a:pt x="2591" y="699"/>
                  </a:lnTo>
                  <a:lnTo>
                    <a:pt x="2468" y="620"/>
                  </a:lnTo>
                  <a:lnTo>
                    <a:pt x="2349" y="545"/>
                  </a:lnTo>
                  <a:lnTo>
                    <a:pt x="2234" y="478"/>
                  </a:lnTo>
                  <a:lnTo>
                    <a:pt x="2121" y="415"/>
                  </a:lnTo>
                  <a:lnTo>
                    <a:pt x="2013" y="356"/>
                  </a:lnTo>
                  <a:lnTo>
                    <a:pt x="1906" y="303"/>
                  </a:lnTo>
                  <a:lnTo>
                    <a:pt x="1803" y="253"/>
                  </a:lnTo>
                  <a:lnTo>
                    <a:pt x="1703" y="209"/>
                  </a:lnTo>
                  <a:lnTo>
                    <a:pt x="1605" y="171"/>
                  </a:lnTo>
                  <a:lnTo>
                    <a:pt x="1509" y="135"/>
                  </a:lnTo>
                  <a:lnTo>
                    <a:pt x="1416" y="105"/>
                  </a:lnTo>
                  <a:lnTo>
                    <a:pt x="1324" y="77"/>
                  </a:lnTo>
                  <a:lnTo>
                    <a:pt x="1234" y="54"/>
                  </a:lnTo>
                  <a:lnTo>
                    <a:pt x="1147" y="37"/>
                  </a:lnTo>
                  <a:lnTo>
                    <a:pt x="1060" y="22"/>
                  </a:lnTo>
                  <a:lnTo>
                    <a:pt x="974" y="11"/>
                  </a:lnTo>
                  <a:lnTo>
                    <a:pt x="891" y="3"/>
                  </a:lnTo>
                  <a:lnTo>
                    <a:pt x="808" y="0"/>
                  </a:lnTo>
                  <a:lnTo>
                    <a:pt x="726" y="0"/>
                  </a:lnTo>
                  <a:lnTo>
                    <a:pt x="644" y="1"/>
                  </a:lnTo>
                  <a:lnTo>
                    <a:pt x="563" y="8"/>
                  </a:lnTo>
                  <a:lnTo>
                    <a:pt x="483" y="17"/>
                  </a:lnTo>
                  <a:lnTo>
                    <a:pt x="402" y="30"/>
                  </a:lnTo>
                  <a:lnTo>
                    <a:pt x="323" y="45"/>
                  </a:lnTo>
                  <a:lnTo>
                    <a:pt x="243" y="63"/>
                  </a:lnTo>
                  <a:lnTo>
                    <a:pt x="162" y="84"/>
                  </a:lnTo>
                  <a:lnTo>
                    <a:pt x="80" y="106"/>
                  </a:lnTo>
                  <a:lnTo>
                    <a:pt x="0" y="13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455182" name="Freeform 78"/>
            <p:cNvSpPr>
              <a:spLocks/>
            </p:cNvSpPr>
            <p:nvPr/>
          </p:nvSpPr>
          <p:spPr bwMode="auto">
            <a:xfrm>
              <a:off x="628" y="1060"/>
              <a:ext cx="5431" cy="725"/>
            </a:xfrm>
            <a:custGeom>
              <a:avLst/>
              <a:gdLst/>
              <a:ahLst/>
              <a:cxnLst>
                <a:cxn ang="0">
                  <a:pos x="5431" y="783"/>
                </a:cxn>
                <a:cxn ang="0">
                  <a:pos x="5395" y="838"/>
                </a:cxn>
                <a:cxn ang="0">
                  <a:pos x="5350" y="899"/>
                </a:cxn>
                <a:cxn ang="0">
                  <a:pos x="5286" y="974"/>
                </a:cxn>
                <a:cxn ang="0">
                  <a:pos x="5204" y="1058"/>
                </a:cxn>
                <a:cxn ang="0">
                  <a:pos x="5105" y="1147"/>
                </a:cxn>
                <a:cxn ang="0">
                  <a:pos x="5018" y="1211"/>
                </a:cxn>
                <a:cxn ang="0">
                  <a:pos x="4955" y="1253"/>
                </a:cxn>
                <a:cxn ang="0">
                  <a:pos x="4887" y="1293"/>
                </a:cxn>
                <a:cxn ang="0">
                  <a:pos x="4815" y="1329"/>
                </a:cxn>
                <a:cxn ang="0">
                  <a:pos x="4739" y="1363"/>
                </a:cxn>
                <a:cxn ang="0">
                  <a:pos x="4657" y="1392"/>
                </a:cxn>
                <a:cxn ang="0">
                  <a:pos x="4572" y="1416"/>
                </a:cxn>
                <a:cxn ang="0">
                  <a:pos x="4482" y="1434"/>
                </a:cxn>
                <a:cxn ang="0">
                  <a:pos x="4387" y="1447"/>
                </a:cxn>
                <a:cxn ang="0">
                  <a:pos x="4289" y="1452"/>
                </a:cxn>
                <a:cxn ang="0">
                  <a:pos x="4186" y="1450"/>
                </a:cxn>
                <a:cxn ang="0">
                  <a:pos x="4078" y="1439"/>
                </a:cxn>
                <a:cxn ang="0">
                  <a:pos x="3967" y="1419"/>
                </a:cxn>
                <a:cxn ang="0">
                  <a:pos x="3850" y="1390"/>
                </a:cxn>
                <a:cxn ang="0">
                  <a:pos x="3729" y="1352"/>
                </a:cxn>
                <a:cxn ang="0">
                  <a:pos x="3604" y="1300"/>
                </a:cxn>
                <a:cxn ang="0">
                  <a:pos x="3475" y="1239"/>
                </a:cxn>
                <a:cxn ang="0">
                  <a:pos x="3342" y="1163"/>
                </a:cxn>
                <a:cxn ang="0">
                  <a:pos x="3204" y="1075"/>
                </a:cxn>
                <a:cxn ang="0">
                  <a:pos x="3134" y="1027"/>
                </a:cxn>
                <a:cxn ang="0">
                  <a:pos x="2857" y="835"/>
                </a:cxn>
                <a:cxn ang="0">
                  <a:pos x="2599" y="665"/>
                </a:cxn>
                <a:cxn ang="0">
                  <a:pos x="2355" y="517"/>
                </a:cxn>
                <a:cxn ang="0">
                  <a:pos x="2126" y="389"/>
                </a:cxn>
                <a:cxn ang="0">
                  <a:pos x="1909" y="281"/>
                </a:cxn>
                <a:cxn ang="0">
                  <a:pos x="1705" y="192"/>
                </a:cxn>
                <a:cxn ang="0">
                  <a:pos x="1509" y="121"/>
                </a:cxn>
                <a:cxn ang="0">
                  <a:pos x="1323" y="68"/>
                </a:cxn>
                <a:cxn ang="0">
                  <a:pos x="1145" y="29"/>
                </a:cxn>
                <a:cxn ang="0">
                  <a:pos x="973" y="7"/>
                </a:cxn>
                <a:cxn ang="0">
                  <a:pos x="807" y="0"/>
                </a:cxn>
                <a:cxn ang="0">
                  <a:pos x="643" y="5"/>
                </a:cxn>
                <a:cxn ang="0">
                  <a:pos x="482" y="24"/>
                </a:cxn>
                <a:cxn ang="0">
                  <a:pos x="322" y="55"/>
                </a:cxn>
                <a:cxn ang="0">
                  <a:pos x="161" y="97"/>
                </a:cxn>
                <a:cxn ang="0">
                  <a:pos x="0" y="149"/>
                </a:cxn>
              </a:cxnLst>
              <a:rect l="0" t="0" r="r" b="b"/>
              <a:pathLst>
                <a:path w="5431" h="1452">
                  <a:moveTo>
                    <a:pt x="5431" y="783"/>
                  </a:moveTo>
                  <a:lnTo>
                    <a:pt x="5431" y="783"/>
                  </a:lnTo>
                  <a:lnTo>
                    <a:pt x="5423" y="798"/>
                  </a:lnTo>
                  <a:lnTo>
                    <a:pt x="5395" y="838"/>
                  </a:lnTo>
                  <a:lnTo>
                    <a:pt x="5375" y="867"/>
                  </a:lnTo>
                  <a:lnTo>
                    <a:pt x="5350" y="899"/>
                  </a:lnTo>
                  <a:lnTo>
                    <a:pt x="5320" y="935"/>
                  </a:lnTo>
                  <a:lnTo>
                    <a:pt x="5286" y="974"/>
                  </a:lnTo>
                  <a:lnTo>
                    <a:pt x="5247" y="1016"/>
                  </a:lnTo>
                  <a:lnTo>
                    <a:pt x="5204" y="1058"/>
                  </a:lnTo>
                  <a:lnTo>
                    <a:pt x="5157" y="1101"/>
                  </a:lnTo>
                  <a:lnTo>
                    <a:pt x="5105" y="1147"/>
                  </a:lnTo>
                  <a:lnTo>
                    <a:pt x="5048" y="1190"/>
                  </a:lnTo>
                  <a:lnTo>
                    <a:pt x="5018" y="1211"/>
                  </a:lnTo>
                  <a:lnTo>
                    <a:pt x="4987" y="1232"/>
                  </a:lnTo>
                  <a:lnTo>
                    <a:pt x="4955" y="1253"/>
                  </a:lnTo>
                  <a:lnTo>
                    <a:pt x="4922" y="1272"/>
                  </a:lnTo>
                  <a:lnTo>
                    <a:pt x="4887" y="1293"/>
                  </a:lnTo>
                  <a:lnTo>
                    <a:pt x="4851" y="1311"/>
                  </a:lnTo>
                  <a:lnTo>
                    <a:pt x="4815" y="1329"/>
                  </a:lnTo>
                  <a:lnTo>
                    <a:pt x="4778" y="1347"/>
                  </a:lnTo>
                  <a:lnTo>
                    <a:pt x="4739" y="1363"/>
                  </a:lnTo>
                  <a:lnTo>
                    <a:pt x="4698" y="1377"/>
                  </a:lnTo>
                  <a:lnTo>
                    <a:pt x="4657" y="1392"/>
                  </a:lnTo>
                  <a:lnTo>
                    <a:pt x="4615" y="1405"/>
                  </a:lnTo>
                  <a:lnTo>
                    <a:pt x="4572" y="1416"/>
                  </a:lnTo>
                  <a:lnTo>
                    <a:pt x="4528" y="1426"/>
                  </a:lnTo>
                  <a:lnTo>
                    <a:pt x="4482" y="1434"/>
                  </a:lnTo>
                  <a:lnTo>
                    <a:pt x="4436" y="1442"/>
                  </a:lnTo>
                  <a:lnTo>
                    <a:pt x="4387" y="1447"/>
                  </a:lnTo>
                  <a:lnTo>
                    <a:pt x="4339" y="1450"/>
                  </a:lnTo>
                  <a:lnTo>
                    <a:pt x="4289" y="1452"/>
                  </a:lnTo>
                  <a:lnTo>
                    <a:pt x="4237" y="1452"/>
                  </a:lnTo>
                  <a:lnTo>
                    <a:pt x="4186" y="1450"/>
                  </a:lnTo>
                  <a:lnTo>
                    <a:pt x="4133" y="1445"/>
                  </a:lnTo>
                  <a:lnTo>
                    <a:pt x="4078" y="1439"/>
                  </a:lnTo>
                  <a:lnTo>
                    <a:pt x="4024" y="1431"/>
                  </a:lnTo>
                  <a:lnTo>
                    <a:pt x="3967" y="1419"/>
                  </a:lnTo>
                  <a:lnTo>
                    <a:pt x="3908" y="1406"/>
                  </a:lnTo>
                  <a:lnTo>
                    <a:pt x="3850" y="1390"/>
                  </a:lnTo>
                  <a:lnTo>
                    <a:pt x="3790" y="1373"/>
                  </a:lnTo>
                  <a:lnTo>
                    <a:pt x="3729" y="1352"/>
                  </a:lnTo>
                  <a:lnTo>
                    <a:pt x="3668" y="1327"/>
                  </a:lnTo>
                  <a:lnTo>
                    <a:pt x="3604" y="1300"/>
                  </a:lnTo>
                  <a:lnTo>
                    <a:pt x="3540" y="1271"/>
                  </a:lnTo>
                  <a:lnTo>
                    <a:pt x="3475" y="1239"/>
                  </a:lnTo>
                  <a:lnTo>
                    <a:pt x="3410" y="1203"/>
                  </a:lnTo>
                  <a:lnTo>
                    <a:pt x="3342" y="1163"/>
                  </a:lnTo>
                  <a:lnTo>
                    <a:pt x="3274" y="1121"/>
                  </a:lnTo>
                  <a:lnTo>
                    <a:pt x="3204" y="1075"/>
                  </a:lnTo>
                  <a:lnTo>
                    <a:pt x="3134" y="1027"/>
                  </a:lnTo>
                  <a:lnTo>
                    <a:pt x="3134" y="1027"/>
                  </a:lnTo>
                  <a:lnTo>
                    <a:pt x="2993" y="929"/>
                  </a:lnTo>
                  <a:lnTo>
                    <a:pt x="2857" y="835"/>
                  </a:lnTo>
                  <a:lnTo>
                    <a:pt x="2727" y="748"/>
                  </a:lnTo>
                  <a:lnTo>
                    <a:pt x="2599" y="665"/>
                  </a:lnTo>
                  <a:lnTo>
                    <a:pt x="2475" y="588"/>
                  </a:lnTo>
                  <a:lnTo>
                    <a:pt x="2355" y="517"/>
                  </a:lnTo>
                  <a:lnTo>
                    <a:pt x="2239" y="451"/>
                  </a:lnTo>
                  <a:lnTo>
                    <a:pt x="2126" y="389"/>
                  </a:lnTo>
                  <a:lnTo>
                    <a:pt x="2016" y="333"/>
                  </a:lnTo>
                  <a:lnTo>
                    <a:pt x="1909" y="281"/>
                  </a:lnTo>
                  <a:lnTo>
                    <a:pt x="1805" y="234"/>
                  </a:lnTo>
                  <a:lnTo>
                    <a:pt x="1705" y="192"/>
                  </a:lnTo>
                  <a:lnTo>
                    <a:pt x="1606" y="155"/>
                  </a:lnTo>
                  <a:lnTo>
                    <a:pt x="1509" y="121"/>
                  </a:lnTo>
                  <a:lnTo>
                    <a:pt x="1416" y="92"/>
                  </a:lnTo>
                  <a:lnTo>
                    <a:pt x="1323" y="68"/>
                  </a:lnTo>
                  <a:lnTo>
                    <a:pt x="1234" y="47"/>
                  </a:lnTo>
                  <a:lnTo>
                    <a:pt x="1145" y="29"/>
                  </a:lnTo>
                  <a:lnTo>
                    <a:pt x="1058" y="16"/>
                  </a:lnTo>
                  <a:lnTo>
                    <a:pt x="973" y="7"/>
                  </a:lnTo>
                  <a:lnTo>
                    <a:pt x="890" y="2"/>
                  </a:lnTo>
                  <a:lnTo>
                    <a:pt x="807" y="0"/>
                  </a:lnTo>
                  <a:lnTo>
                    <a:pt x="725" y="0"/>
                  </a:lnTo>
                  <a:lnTo>
                    <a:pt x="643" y="5"/>
                  </a:lnTo>
                  <a:lnTo>
                    <a:pt x="562" y="13"/>
                  </a:lnTo>
                  <a:lnTo>
                    <a:pt x="482" y="24"/>
                  </a:lnTo>
                  <a:lnTo>
                    <a:pt x="401" y="37"/>
                  </a:lnTo>
                  <a:lnTo>
                    <a:pt x="322" y="55"/>
                  </a:lnTo>
                  <a:lnTo>
                    <a:pt x="242" y="74"/>
                  </a:lnTo>
                  <a:lnTo>
                    <a:pt x="161" y="97"/>
                  </a:lnTo>
                  <a:lnTo>
                    <a:pt x="80" y="121"/>
                  </a:lnTo>
                  <a:lnTo>
                    <a:pt x="0" y="149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455183" name="Freeform 79"/>
            <p:cNvSpPr>
              <a:spLocks/>
            </p:cNvSpPr>
            <p:nvPr/>
          </p:nvSpPr>
          <p:spPr bwMode="auto">
            <a:xfrm>
              <a:off x="652" y="1076"/>
              <a:ext cx="5439" cy="696"/>
            </a:xfrm>
            <a:custGeom>
              <a:avLst/>
              <a:gdLst/>
              <a:ahLst/>
              <a:cxnLst>
                <a:cxn ang="0">
                  <a:pos x="5439" y="694"/>
                </a:cxn>
                <a:cxn ang="0">
                  <a:pos x="5405" y="751"/>
                </a:cxn>
                <a:cxn ang="0">
                  <a:pos x="5359" y="812"/>
                </a:cxn>
                <a:cxn ang="0">
                  <a:pos x="5296" y="890"/>
                </a:cxn>
                <a:cxn ang="0">
                  <a:pos x="5216" y="975"/>
                </a:cxn>
                <a:cxn ang="0">
                  <a:pos x="5119" y="1066"/>
                </a:cxn>
                <a:cxn ang="0">
                  <a:pos x="5033" y="1133"/>
                </a:cxn>
                <a:cxn ang="0">
                  <a:pos x="4970" y="1175"/>
                </a:cxn>
                <a:cxn ang="0">
                  <a:pos x="4903" y="1217"/>
                </a:cxn>
                <a:cxn ang="0">
                  <a:pos x="4831" y="1256"/>
                </a:cxn>
                <a:cxn ang="0">
                  <a:pos x="4755" y="1290"/>
                </a:cxn>
                <a:cxn ang="0">
                  <a:pos x="4674" y="1321"/>
                </a:cxn>
                <a:cxn ang="0">
                  <a:pos x="4590" y="1348"/>
                </a:cxn>
                <a:cxn ang="0">
                  <a:pos x="4499" y="1368"/>
                </a:cxn>
                <a:cxn ang="0">
                  <a:pos x="4406" y="1382"/>
                </a:cxn>
                <a:cxn ang="0">
                  <a:pos x="4308" y="1390"/>
                </a:cxn>
                <a:cxn ang="0">
                  <a:pos x="4204" y="1390"/>
                </a:cxn>
                <a:cxn ang="0">
                  <a:pos x="4097" y="1381"/>
                </a:cxn>
                <a:cxn ang="0">
                  <a:pos x="3984" y="1364"/>
                </a:cxn>
                <a:cxn ang="0">
                  <a:pos x="3868" y="1337"/>
                </a:cxn>
                <a:cxn ang="0">
                  <a:pos x="3747" y="1300"/>
                </a:cxn>
                <a:cxn ang="0">
                  <a:pos x="3621" y="1251"/>
                </a:cxn>
                <a:cxn ang="0">
                  <a:pos x="3490" y="1192"/>
                </a:cxn>
                <a:cxn ang="0">
                  <a:pos x="3355" y="1119"/>
                </a:cxn>
                <a:cxn ang="0">
                  <a:pos x="3217" y="1033"/>
                </a:cxn>
                <a:cxn ang="0">
                  <a:pos x="3146" y="985"/>
                </a:cxn>
                <a:cxn ang="0">
                  <a:pos x="2867" y="798"/>
                </a:cxn>
                <a:cxn ang="0">
                  <a:pos x="2606" y="633"/>
                </a:cxn>
                <a:cxn ang="0">
                  <a:pos x="2360" y="489"/>
                </a:cxn>
                <a:cxn ang="0">
                  <a:pos x="2128" y="367"/>
                </a:cxn>
                <a:cxn ang="0">
                  <a:pos x="1910" y="262"/>
                </a:cxn>
                <a:cxn ang="0">
                  <a:pos x="1705" y="176"/>
                </a:cxn>
                <a:cxn ang="0">
                  <a:pos x="1509" y="108"/>
                </a:cxn>
                <a:cxn ang="0">
                  <a:pos x="1321" y="58"/>
                </a:cxn>
                <a:cxn ang="0">
                  <a:pos x="1142" y="24"/>
                </a:cxn>
                <a:cxn ang="0">
                  <a:pos x="970" y="5"/>
                </a:cxn>
                <a:cxn ang="0">
                  <a:pos x="803" y="0"/>
                </a:cxn>
                <a:cxn ang="0">
                  <a:pos x="640" y="10"/>
                </a:cxn>
                <a:cxn ang="0">
                  <a:pos x="479" y="32"/>
                </a:cxn>
                <a:cxn ang="0">
                  <a:pos x="319" y="66"/>
                </a:cxn>
                <a:cxn ang="0">
                  <a:pos x="161" y="111"/>
                </a:cxn>
                <a:cxn ang="0">
                  <a:pos x="0" y="168"/>
                </a:cxn>
              </a:cxnLst>
              <a:rect l="0" t="0" r="r" b="b"/>
              <a:pathLst>
                <a:path w="5439" h="1390">
                  <a:moveTo>
                    <a:pt x="5439" y="694"/>
                  </a:moveTo>
                  <a:lnTo>
                    <a:pt x="5439" y="694"/>
                  </a:lnTo>
                  <a:lnTo>
                    <a:pt x="5431" y="709"/>
                  </a:lnTo>
                  <a:lnTo>
                    <a:pt x="5405" y="751"/>
                  </a:lnTo>
                  <a:lnTo>
                    <a:pt x="5384" y="780"/>
                  </a:lnTo>
                  <a:lnTo>
                    <a:pt x="5359" y="812"/>
                  </a:lnTo>
                  <a:lnTo>
                    <a:pt x="5331" y="849"/>
                  </a:lnTo>
                  <a:lnTo>
                    <a:pt x="5296" y="890"/>
                  </a:lnTo>
                  <a:lnTo>
                    <a:pt x="5259" y="932"/>
                  </a:lnTo>
                  <a:lnTo>
                    <a:pt x="5216" y="975"/>
                  </a:lnTo>
                  <a:lnTo>
                    <a:pt x="5170" y="1020"/>
                  </a:lnTo>
                  <a:lnTo>
                    <a:pt x="5119" y="1066"/>
                  </a:lnTo>
                  <a:lnTo>
                    <a:pt x="5062" y="1111"/>
                  </a:lnTo>
                  <a:lnTo>
                    <a:pt x="5033" y="1133"/>
                  </a:lnTo>
                  <a:lnTo>
                    <a:pt x="5002" y="1154"/>
                  </a:lnTo>
                  <a:lnTo>
                    <a:pt x="4970" y="1175"/>
                  </a:lnTo>
                  <a:lnTo>
                    <a:pt x="4937" y="1196"/>
                  </a:lnTo>
                  <a:lnTo>
                    <a:pt x="4903" y="1217"/>
                  </a:lnTo>
                  <a:lnTo>
                    <a:pt x="4867" y="1237"/>
                  </a:lnTo>
                  <a:lnTo>
                    <a:pt x="4831" y="1256"/>
                  </a:lnTo>
                  <a:lnTo>
                    <a:pt x="4794" y="1274"/>
                  </a:lnTo>
                  <a:lnTo>
                    <a:pt x="4755" y="1290"/>
                  </a:lnTo>
                  <a:lnTo>
                    <a:pt x="4716" y="1306"/>
                  </a:lnTo>
                  <a:lnTo>
                    <a:pt x="4674" y="1321"/>
                  </a:lnTo>
                  <a:lnTo>
                    <a:pt x="4633" y="1335"/>
                  </a:lnTo>
                  <a:lnTo>
                    <a:pt x="4590" y="1348"/>
                  </a:lnTo>
                  <a:lnTo>
                    <a:pt x="4545" y="1358"/>
                  </a:lnTo>
                  <a:lnTo>
                    <a:pt x="4499" y="1368"/>
                  </a:lnTo>
                  <a:lnTo>
                    <a:pt x="4454" y="1376"/>
                  </a:lnTo>
                  <a:lnTo>
                    <a:pt x="4406" y="1382"/>
                  </a:lnTo>
                  <a:lnTo>
                    <a:pt x="4356" y="1387"/>
                  </a:lnTo>
                  <a:lnTo>
                    <a:pt x="4308" y="1390"/>
                  </a:lnTo>
                  <a:lnTo>
                    <a:pt x="4256" y="1390"/>
                  </a:lnTo>
                  <a:lnTo>
                    <a:pt x="4204" y="1390"/>
                  </a:lnTo>
                  <a:lnTo>
                    <a:pt x="4151" y="1387"/>
                  </a:lnTo>
                  <a:lnTo>
                    <a:pt x="4097" y="1381"/>
                  </a:lnTo>
                  <a:lnTo>
                    <a:pt x="4041" y="1374"/>
                  </a:lnTo>
                  <a:lnTo>
                    <a:pt x="3984" y="1364"/>
                  </a:lnTo>
                  <a:lnTo>
                    <a:pt x="3926" y="1351"/>
                  </a:lnTo>
                  <a:lnTo>
                    <a:pt x="3868" y="1337"/>
                  </a:lnTo>
                  <a:lnTo>
                    <a:pt x="3808" y="1319"/>
                  </a:lnTo>
                  <a:lnTo>
                    <a:pt x="3747" y="1300"/>
                  </a:lnTo>
                  <a:lnTo>
                    <a:pt x="3684" y="1277"/>
                  </a:lnTo>
                  <a:lnTo>
                    <a:pt x="3621" y="1251"/>
                  </a:lnTo>
                  <a:lnTo>
                    <a:pt x="3557" y="1222"/>
                  </a:lnTo>
                  <a:lnTo>
                    <a:pt x="3490" y="1192"/>
                  </a:lnTo>
                  <a:lnTo>
                    <a:pt x="3423" y="1156"/>
                  </a:lnTo>
                  <a:lnTo>
                    <a:pt x="3355" y="1119"/>
                  </a:lnTo>
                  <a:lnTo>
                    <a:pt x="3287" y="1079"/>
                  </a:lnTo>
                  <a:lnTo>
                    <a:pt x="3217" y="1033"/>
                  </a:lnTo>
                  <a:lnTo>
                    <a:pt x="3146" y="985"/>
                  </a:lnTo>
                  <a:lnTo>
                    <a:pt x="3146" y="985"/>
                  </a:lnTo>
                  <a:lnTo>
                    <a:pt x="3004" y="890"/>
                  </a:lnTo>
                  <a:lnTo>
                    <a:pt x="2867" y="798"/>
                  </a:lnTo>
                  <a:lnTo>
                    <a:pt x="2733" y="714"/>
                  </a:lnTo>
                  <a:lnTo>
                    <a:pt x="2606" y="633"/>
                  </a:lnTo>
                  <a:lnTo>
                    <a:pt x="2481" y="559"/>
                  </a:lnTo>
                  <a:lnTo>
                    <a:pt x="2360" y="489"/>
                  </a:lnTo>
                  <a:lnTo>
                    <a:pt x="2242" y="425"/>
                  </a:lnTo>
                  <a:lnTo>
                    <a:pt x="2128" y="367"/>
                  </a:lnTo>
                  <a:lnTo>
                    <a:pt x="2018" y="312"/>
                  </a:lnTo>
                  <a:lnTo>
                    <a:pt x="1910" y="262"/>
                  </a:lnTo>
                  <a:lnTo>
                    <a:pt x="1806" y="216"/>
                  </a:lnTo>
                  <a:lnTo>
                    <a:pt x="1705" y="176"/>
                  </a:lnTo>
                  <a:lnTo>
                    <a:pt x="1605" y="140"/>
                  </a:lnTo>
                  <a:lnTo>
                    <a:pt x="1509" y="108"/>
                  </a:lnTo>
                  <a:lnTo>
                    <a:pt x="1414" y="81"/>
                  </a:lnTo>
                  <a:lnTo>
                    <a:pt x="1321" y="58"/>
                  </a:lnTo>
                  <a:lnTo>
                    <a:pt x="1231" y="39"/>
                  </a:lnTo>
                  <a:lnTo>
                    <a:pt x="1142" y="24"/>
                  </a:lnTo>
                  <a:lnTo>
                    <a:pt x="1056" y="13"/>
                  </a:lnTo>
                  <a:lnTo>
                    <a:pt x="970" y="5"/>
                  </a:lnTo>
                  <a:lnTo>
                    <a:pt x="887" y="2"/>
                  </a:lnTo>
                  <a:lnTo>
                    <a:pt x="803" y="0"/>
                  </a:lnTo>
                  <a:lnTo>
                    <a:pt x="722" y="3"/>
                  </a:lnTo>
                  <a:lnTo>
                    <a:pt x="640" y="10"/>
                  </a:lnTo>
                  <a:lnTo>
                    <a:pt x="559" y="19"/>
                  </a:lnTo>
                  <a:lnTo>
                    <a:pt x="479" y="32"/>
                  </a:lnTo>
                  <a:lnTo>
                    <a:pt x="399" y="47"/>
                  </a:lnTo>
                  <a:lnTo>
                    <a:pt x="319" y="66"/>
                  </a:lnTo>
                  <a:lnTo>
                    <a:pt x="240" y="87"/>
                  </a:lnTo>
                  <a:lnTo>
                    <a:pt x="161" y="111"/>
                  </a:lnTo>
                  <a:lnTo>
                    <a:pt x="80" y="139"/>
                  </a:lnTo>
                  <a:lnTo>
                    <a:pt x="0" y="16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455184" name="Freeform 80"/>
            <p:cNvSpPr>
              <a:spLocks/>
            </p:cNvSpPr>
            <p:nvPr/>
          </p:nvSpPr>
          <p:spPr bwMode="auto">
            <a:xfrm>
              <a:off x="675" y="1094"/>
              <a:ext cx="5448" cy="664"/>
            </a:xfrm>
            <a:custGeom>
              <a:avLst/>
              <a:gdLst/>
              <a:ahLst/>
              <a:cxnLst>
                <a:cxn ang="0">
                  <a:pos x="5448" y="603"/>
                </a:cxn>
                <a:cxn ang="0">
                  <a:pos x="5414" y="660"/>
                </a:cxn>
                <a:cxn ang="0">
                  <a:pos x="5369" y="723"/>
                </a:cxn>
                <a:cxn ang="0">
                  <a:pos x="5308" y="802"/>
                </a:cxn>
                <a:cxn ang="0">
                  <a:pos x="5229" y="891"/>
                </a:cxn>
                <a:cxn ang="0">
                  <a:pos x="5132" y="983"/>
                </a:cxn>
                <a:cxn ang="0">
                  <a:pos x="5047" y="1052"/>
                </a:cxn>
                <a:cxn ang="0">
                  <a:pos x="4986" y="1097"/>
                </a:cxn>
                <a:cxn ang="0">
                  <a:pos x="4919" y="1139"/>
                </a:cxn>
                <a:cxn ang="0">
                  <a:pos x="4849" y="1180"/>
                </a:cxn>
                <a:cxn ang="0">
                  <a:pos x="4772" y="1217"/>
                </a:cxn>
                <a:cxn ang="0">
                  <a:pos x="4692" y="1249"/>
                </a:cxn>
                <a:cxn ang="0">
                  <a:pos x="4607" y="1277"/>
                </a:cxn>
                <a:cxn ang="0">
                  <a:pos x="4518" y="1299"/>
                </a:cxn>
                <a:cxn ang="0">
                  <a:pos x="4425" y="1315"/>
                </a:cxn>
                <a:cxn ang="0">
                  <a:pos x="4326" y="1325"/>
                </a:cxn>
                <a:cxn ang="0">
                  <a:pos x="4222" y="1327"/>
                </a:cxn>
                <a:cxn ang="0">
                  <a:pos x="4115" y="1320"/>
                </a:cxn>
                <a:cxn ang="0">
                  <a:pos x="4003" y="1306"/>
                </a:cxn>
                <a:cxn ang="0">
                  <a:pos x="3885" y="1280"/>
                </a:cxn>
                <a:cxn ang="0">
                  <a:pos x="3764" y="1246"/>
                </a:cxn>
                <a:cxn ang="0">
                  <a:pos x="3638" y="1199"/>
                </a:cxn>
                <a:cxn ang="0">
                  <a:pos x="3506" y="1143"/>
                </a:cxn>
                <a:cxn ang="0">
                  <a:pos x="3371" y="1072"/>
                </a:cxn>
                <a:cxn ang="0">
                  <a:pos x="3230" y="989"/>
                </a:cxn>
                <a:cxn ang="0">
                  <a:pos x="3157" y="942"/>
                </a:cxn>
                <a:cxn ang="0">
                  <a:pos x="2877" y="760"/>
                </a:cxn>
                <a:cxn ang="0">
                  <a:pos x="2613" y="599"/>
                </a:cxn>
                <a:cxn ang="0">
                  <a:pos x="2365" y="460"/>
                </a:cxn>
                <a:cxn ang="0">
                  <a:pos x="2131" y="340"/>
                </a:cxn>
                <a:cxn ang="0">
                  <a:pos x="1912" y="240"/>
                </a:cxn>
                <a:cxn ang="0">
                  <a:pos x="1705" y="158"/>
                </a:cxn>
                <a:cxn ang="0">
                  <a:pos x="1508" y="95"/>
                </a:cxn>
                <a:cxn ang="0">
                  <a:pos x="1321" y="48"/>
                </a:cxn>
                <a:cxn ang="0">
                  <a:pos x="1141" y="17"/>
                </a:cxn>
                <a:cxn ang="0">
                  <a:pos x="968" y="1"/>
                </a:cxn>
                <a:cxn ang="0">
                  <a:pos x="801" y="0"/>
                </a:cxn>
                <a:cxn ang="0">
                  <a:pos x="639" y="12"/>
                </a:cxn>
                <a:cxn ang="0">
                  <a:pos x="478" y="38"/>
                </a:cxn>
                <a:cxn ang="0">
                  <a:pos x="319" y="75"/>
                </a:cxn>
                <a:cxn ang="0">
                  <a:pos x="160" y="124"/>
                </a:cxn>
                <a:cxn ang="0">
                  <a:pos x="0" y="184"/>
                </a:cxn>
              </a:cxnLst>
              <a:rect l="0" t="0" r="r" b="b"/>
              <a:pathLst>
                <a:path w="5448" h="1327">
                  <a:moveTo>
                    <a:pt x="5448" y="603"/>
                  </a:moveTo>
                  <a:lnTo>
                    <a:pt x="5448" y="603"/>
                  </a:lnTo>
                  <a:lnTo>
                    <a:pt x="5439" y="618"/>
                  </a:lnTo>
                  <a:lnTo>
                    <a:pt x="5414" y="660"/>
                  </a:lnTo>
                  <a:lnTo>
                    <a:pt x="5393" y="689"/>
                  </a:lnTo>
                  <a:lnTo>
                    <a:pt x="5369" y="723"/>
                  </a:lnTo>
                  <a:lnTo>
                    <a:pt x="5341" y="762"/>
                  </a:lnTo>
                  <a:lnTo>
                    <a:pt x="5308" y="802"/>
                  </a:lnTo>
                  <a:lnTo>
                    <a:pt x="5271" y="846"/>
                  </a:lnTo>
                  <a:lnTo>
                    <a:pt x="5229" y="891"/>
                  </a:lnTo>
                  <a:lnTo>
                    <a:pt x="5183" y="936"/>
                  </a:lnTo>
                  <a:lnTo>
                    <a:pt x="5132" y="983"/>
                  </a:lnTo>
                  <a:lnTo>
                    <a:pt x="5076" y="1030"/>
                  </a:lnTo>
                  <a:lnTo>
                    <a:pt x="5047" y="1052"/>
                  </a:lnTo>
                  <a:lnTo>
                    <a:pt x="5017" y="1075"/>
                  </a:lnTo>
                  <a:lnTo>
                    <a:pt x="4986" y="1097"/>
                  </a:lnTo>
                  <a:lnTo>
                    <a:pt x="4953" y="1118"/>
                  </a:lnTo>
                  <a:lnTo>
                    <a:pt x="4919" y="1139"/>
                  </a:lnTo>
                  <a:lnTo>
                    <a:pt x="4885" y="1160"/>
                  </a:lnTo>
                  <a:lnTo>
                    <a:pt x="4849" y="1180"/>
                  </a:lnTo>
                  <a:lnTo>
                    <a:pt x="4811" y="1199"/>
                  </a:lnTo>
                  <a:lnTo>
                    <a:pt x="4772" y="1217"/>
                  </a:lnTo>
                  <a:lnTo>
                    <a:pt x="4733" y="1233"/>
                  </a:lnTo>
                  <a:lnTo>
                    <a:pt x="4692" y="1249"/>
                  </a:lnTo>
                  <a:lnTo>
                    <a:pt x="4650" y="1264"/>
                  </a:lnTo>
                  <a:lnTo>
                    <a:pt x="4607" y="1277"/>
                  </a:lnTo>
                  <a:lnTo>
                    <a:pt x="4564" y="1288"/>
                  </a:lnTo>
                  <a:lnTo>
                    <a:pt x="4518" y="1299"/>
                  </a:lnTo>
                  <a:lnTo>
                    <a:pt x="4472" y="1307"/>
                  </a:lnTo>
                  <a:lnTo>
                    <a:pt x="4425" y="1315"/>
                  </a:lnTo>
                  <a:lnTo>
                    <a:pt x="4375" y="1320"/>
                  </a:lnTo>
                  <a:lnTo>
                    <a:pt x="4326" y="1325"/>
                  </a:lnTo>
                  <a:lnTo>
                    <a:pt x="4275" y="1327"/>
                  </a:lnTo>
                  <a:lnTo>
                    <a:pt x="4222" y="1327"/>
                  </a:lnTo>
                  <a:lnTo>
                    <a:pt x="4170" y="1325"/>
                  </a:lnTo>
                  <a:lnTo>
                    <a:pt x="4115" y="1320"/>
                  </a:lnTo>
                  <a:lnTo>
                    <a:pt x="4060" y="1314"/>
                  </a:lnTo>
                  <a:lnTo>
                    <a:pt x="4003" y="1306"/>
                  </a:lnTo>
                  <a:lnTo>
                    <a:pt x="3945" y="1294"/>
                  </a:lnTo>
                  <a:lnTo>
                    <a:pt x="3885" y="1280"/>
                  </a:lnTo>
                  <a:lnTo>
                    <a:pt x="3825" y="1264"/>
                  </a:lnTo>
                  <a:lnTo>
                    <a:pt x="3764" y="1246"/>
                  </a:lnTo>
                  <a:lnTo>
                    <a:pt x="3702" y="1223"/>
                  </a:lnTo>
                  <a:lnTo>
                    <a:pt x="3638" y="1199"/>
                  </a:lnTo>
                  <a:lnTo>
                    <a:pt x="3573" y="1172"/>
                  </a:lnTo>
                  <a:lnTo>
                    <a:pt x="3506" y="1143"/>
                  </a:lnTo>
                  <a:lnTo>
                    <a:pt x="3439" y="1109"/>
                  </a:lnTo>
                  <a:lnTo>
                    <a:pt x="3371" y="1072"/>
                  </a:lnTo>
                  <a:lnTo>
                    <a:pt x="3300" y="1033"/>
                  </a:lnTo>
                  <a:lnTo>
                    <a:pt x="3230" y="989"/>
                  </a:lnTo>
                  <a:lnTo>
                    <a:pt x="3157" y="942"/>
                  </a:lnTo>
                  <a:lnTo>
                    <a:pt x="3157" y="942"/>
                  </a:lnTo>
                  <a:lnTo>
                    <a:pt x="3016" y="849"/>
                  </a:lnTo>
                  <a:lnTo>
                    <a:pt x="2877" y="760"/>
                  </a:lnTo>
                  <a:lnTo>
                    <a:pt x="2742" y="678"/>
                  </a:lnTo>
                  <a:lnTo>
                    <a:pt x="2613" y="599"/>
                  </a:lnTo>
                  <a:lnTo>
                    <a:pt x="2487" y="528"/>
                  </a:lnTo>
                  <a:lnTo>
                    <a:pt x="2365" y="460"/>
                  </a:lnTo>
                  <a:lnTo>
                    <a:pt x="2247" y="397"/>
                  </a:lnTo>
                  <a:lnTo>
                    <a:pt x="2131" y="340"/>
                  </a:lnTo>
                  <a:lnTo>
                    <a:pt x="2020" y="289"/>
                  </a:lnTo>
                  <a:lnTo>
                    <a:pt x="1912" y="240"/>
                  </a:lnTo>
                  <a:lnTo>
                    <a:pt x="1806" y="197"/>
                  </a:lnTo>
                  <a:lnTo>
                    <a:pt x="1705" y="158"/>
                  </a:lnTo>
                  <a:lnTo>
                    <a:pt x="1605" y="124"/>
                  </a:lnTo>
                  <a:lnTo>
                    <a:pt x="1508" y="95"/>
                  </a:lnTo>
                  <a:lnTo>
                    <a:pt x="1414" y="69"/>
                  </a:lnTo>
                  <a:lnTo>
                    <a:pt x="1321" y="48"/>
                  </a:lnTo>
                  <a:lnTo>
                    <a:pt x="1230" y="30"/>
                  </a:lnTo>
                  <a:lnTo>
                    <a:pt x="1141" y="17"/>
                  </a:lnTo>
                  <a:lnTo>
                    <a:pt x="1054" y="8"/>
                  </a:lnTo>
                  <a:lnTo>
                    <a:pt x="968" y="1"/>
                  </a:lnTo>
                  <a:lnTo>
                    <a:pt x="885" y="0"/>
                  </a:lnTo>
                  <a:lnTo>
                    <a:pt x="801" y="0"/>
                  </a:lnTo>
                  <a:lnTo>
                    <a:pt x="719" y="4"/>
                  </a:lnTo>
                  <a:lnTo>
                    <a:pt x="639" y="12"/>
                  </a:lnTo>
                  <a:lnTo>
                    <a:pt x="558" y="24"/>
                  </a:lnTo>
                  <a:lnTo>
                    <a:pt x="478" y="38"/>
                  </a:lnTo>
                  <a:lnTo>
                    <a:pt x="399" y="56"/>
                  </a:lnTo>
                  <a:lnTo>
                    <a:pt x="319" y="75"/>
                  </a:lnTo>
                  <a:lnTo>
                    <a:pt x="239" y="100"/>
                  </a:lnTo>
                  <a:lnTo>
                    <a:pt x="160" y="124"/>
                  </a:lnTo>
                  <a:lnTo>
                    <a:pt x="81" y="153"/>
                  </a:lnTo>
                  <a:lnTo>
                    <a:pt x="0" y="18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455185" name="Freeform 81"/>
            <p:cNvSpPr>
              <a:spLocks/>
            </p:cNvSpPr>
            <p:nvPr/>
          </p:nvSpPr>
          <p:spPr bwMode="auto">
            <a:xfrm>
              <a:off x="700" y="1111"/>
              <a:ext cx="5452" cy="633"/>
            </a:xfrm>
            <a:custGeom>
              <a:avLst/>
              <a:gdLst/>
              <a:ahLst/>
              <a:cxnLst>
                <a:cxn ang="0">
                  <a:pos x="5452" y="516"/>
                </a:cxn>
                <a:cxn ang="0">
                  <a:pos x="5419" y="574"/>
                </a:cxn>
                <a:cxn ang="0">
                  <a:pos x="5376" y="637"/>
                </a:cxn>
                <a:cxn ang="0">
                  <a:pos x="5316" y="717"/>
                </a:cxn>
                <a:cxn ang="0">
                  <a:pos x="5239" y="808"/>
                </a:cxn>
                <a:cxn ang="0">
                  <a:pos x="5143" y="903"/>
                </a:cxn>
                <a:cxn ang="0">
                  <a:pos x="5060" y="974"/>
                </a:cxn>
                <a:cxn ang="0">
                  <a:pos x="4998" y="1021"/>
                </a:cxn>
                <a:cxn ang="0">
                  <a:pos x="4932" y="1064"/>
                </a:cxn>
                <a:cxn ang="0">
                  <a:pos x="4862" y="1106"/>
                </a:cxn>
                <a:cxn ang="0">
                  <a:pos x="4787" y="1145"/>
                </a:cxn>
                <a:cxn ang="0">
                  <a:pos x="4707" y="1179"/>
                </a:cxn>
                <a:cxn ang="0">
                  <a:pos x="4624" y="1208"/>
                </a:cxn>
                <a:cxn ang="0">
                  <a:pos x="4533" y="1232"/>
                </a:cxn>
                <a:cxn ang="0">
                  <a:pos x="4440" y="1252"/>
                </a:cxn>
                <a:cxn ang="0">
                  <a:pos x="4342" y="1263"/>
                </a:cxn>
                <a:cxn ang="0">
                  <a:pos x="4239" y="1266"/>
                </a:cxn>
                <a:cxn ang="0">
                  <a:pos x="4131" y="1263"/>
                </a:cxn>
                <a:cxn ang="0">
                  <a:pos x="4018" y="1250"/>
                </a:cxn>
                <a:cxn ang="0">
                  <a:pos x="3902" y="1228"/>
                </a:cxn>
                <a:cxn ang="0">
                  <a:pos x="3779" y="1194"/>
                </a:cxn>
                <a:cxn ang="0">
                  <a:pos x="3652" y="1150"/>
                </a:cxn>
                <a:cxn ang="0">
                  <a:pos x="3520" y="1095"/>
                </a:cxn>
                <a:cxn ang="0">
                  <a:pos x="3384" y="1027"/>
                </a:cxn>
                <a:cxn ang="0">
                  <a:pos x="3242" y="947"/>
                </a:cxn>
                <a:cxn ang="0">
                  <a:pos x="3169" y="901"/>
                </a:cxn>
                <a:cxn ang="0">
                  <a:pos x="2885" y="724"/>
                </a:cxn>
                <a:cxn ang="0">
                  <a:pos x="2619" y="569"/>
                </a:cxn>
                <a:cxn ang="0">
                  <a:pos x="2369" y="433"/>
                </a:cxn>
                <a:cxn ang="0">
                  <a:pos x="2134" y="317"/>
                </a:cxn>
                <a:cxn ang="0">
                  <a:pos x="1912" y="222"/>
                </a:cxn>
                <a:cxn ang="0">
                  <a:pos x="1704" y="144"/>
                </a:cxn>
                <a:cxn ang="0">
                  <a:pos x="1507" y="83"/>
                </a:cxn>
                <a:cxn ang="0">
                  <a:pos x="1318" y="41"/>
                </a:cxn>
                <a:cxn ang="0">
                  <a:pos x="1139" y="13"/>
                </a:cxn>
                <a:cxn ang="0">
                  <a:pos x="965" y="0"/>
                </a:cxn>
                <a:cxn ang="0">
                  <a:pos x="798" y="4"/>
                </a:cxn>
                <a:cxn ang="0">
                  <a:pos x="635" y="18"/>
                </a:cxn>
                <a:cxn ang="0">
                  <a:pos x="475" y="47"/>
                </a:cxn>
                <a:cxn ang="0">
                  <a:pos x="317" y="89"/>
                </a:cxn>
                <a:cxn ang="0">
                  <a:pos x="158" y="141"/>
                </a:cxn>
                <a:cxn ang="0">
                  <a:pos x="0" y="204"/>
                </a:cxn>
              </a:cxnLst>
              <a:rect l="0" t="0" r="r" b="b"/>
              <a:pathLst>
                <a:path w="5452" h="1266">
                  <a:moveTo>
                    <a:pt x="5452" y="516"/>
                  </a:moveTo>
                  <a:lnTo>
                    <a:pt x="5452" y="516"/>
                  </a:lnTo>
                  <a:lnTo>
                    <a:pt x="5444" y="530"/>
                  </a:lnTo>
                  <a:lnTo>
                    <a:pt x="5419" y="574"/>
                  </a:lnTo>
                  <a:lnTo>
                    <a:pt x="5400" y="603"/>
                  </a:lnTo>
                  <a:lnTo>
                    <a:pt x="5376" y="637"/>
                  </a:lnTo>
                  <a:lnTo>
                    <a:pt x="5348" y="675"/>
                  </a:lnTo>
                  <a:lnTo>
                    <a:pt x="5316" y="717"/>
                  </a:lnTo>
                  <a:lnTo>
                    <a:pt x="5279" y="761"/>
                  </a:lnTo>
                  <a:lnTo>
                    <a:pt x="5239" y="808"/>
                  </a:lnTo>
                  <a:lnTo>
                    <a:pt x="5193" y="855"/>
                  </a:lnTo>
                  <a:lnTo>
                    <a:pt x="5143" y="903"/>
                  </a:lnTo>
                  <a:lnTo>
                    <a:pt x="5089" y="950"/>
                  </a:lnTo>
                  <a:lnTo>
                    <a:pt x="5060" y="974"/>
                  </a:lnTo>
                  <a:lnTo>
                    <a:pt x="5029" y="997"/>
                  </a:lnTo>
                  <a:lnTo>
                    <a:pt x="4998" y="1021"/>
                  </a:lnTo>
                  <a:lnTo>
                    <a:pt x="4965" y="1042"/>
                  </a:lnTo>
                  <a:lnTo>
                    <a:pt x="4932" y="1064"/>
                  </a:lnTo>
                  <a:lnTo>
                    <a:pt x="4897" y="1085"/>
                  </a:lnTo>
                  <a:lnTo>
                    <a:pt x="4862" y="1106"/>
                  </a:lnTo>
                  <a:lnTo>
                    <a:pt x="4825" y="1126"/>
                  </a:lnTo>
                  <a:lnTo>
                    <a:pt x="4787" y="1145"/>
                  </a:lnTo>
                  <a:lnTo>
                    <a:pt x="4747" y="1161"/>
                  </a:lnTo>
                  <a:lnTo>
                    <a:pt x="4707" y="1179"/>
                  </a:lnTo>
                  <a:lnTo>
                    <a:pt x="4665" y="1194"/>
                  </a:lnTo>
                  <a:lnTo>
                    <a:pt x="4624" y="1208"/>
                  </a:lnTo>
                  <a:lnTo>
                    <a:pt x="4579" y="1221"/>
                  </a:lnTo>
                  <a:lnTo>
                    <a:pt x="4533" y="1232"/>
                  </a:lnTo>
                  <a:lnTo>
                    <a:pt x="4488" y="1242"/>
                  </a:lnTo>
                  <a:lnTo>
                    <a:pt x="4440" y="1252"/>
                  </a:lnTo>
                  <a:lnTo>
                    <a:pt x="4392" y="1258"/>
                  </a:lnTo>
                  <a:lnTo>
                    <a:pt x="4342" y="1263"/>
                  </a:lnTo>
                  <a:lnTo>
                    <a:pt x="4292" y="1266"/>
                  </a:lnTo>
                  <a:lnTo>
                    <a:pt x="4239" y="1266"/>
                  </a:lnTo>
                  <a:lnTo>
                    <a:pt x="4186" y="1266"/>
                  </a:lnTo>
                  <a:lnTo>
                    <a:pt x="4131" y="1263"/>
                  </a:lnTo>
                  <a:lnTo>
                    <a:pt x="4075" y="1257"/>
                  </a:lnTo>
                  <a:lnTo>
                    <a:pt x="4018" y="1250"/>
                  </a:lnTo>
                  <a:lnTo>
                    <a:pt x="3960" y="1239"/>
                  </a:lnTo>
                  <a:lnTo>
                    <a:pt x="3902" y="1228"/>
                  </a:lnTo>
                  <a:lnTo>
                    <a:pt x="3841" y="1211"/>
                  </a:lnTo>
                  <a:lnTo>
                    <a:pt x="3779" y="1194"/>
                  </a:lnTo>
                  <a:lnTo>
                    <a:pt x="3716" y="1174"/>
                  </a:lnTo>
                  <a:lnTo>
                    <a:pt x="3652" y="1150"/>
                  </a:lnTo>
                  <a:lnTo>
                    <a:pt x="3586" y="1124"/>
                  </a:lnTo>
                  <a:lnTo>
                    <a:pt x="3520" y="1095"/>
                  </a:lnTo>
                  <a:lnTo>
                    <a:pt x="3452" y="1063"/>
                  </a:lnTo>
                  <a:lnTo>
                    <a:pt x="3384" y="1027"/>
                  </a:lnTo>
                  <a:lnTo>
                    <a:pt x="3313" y="989"/>
                  </a:lnTo>
                  <a:lnTo>
                    <a:pt x="3242" y="947"/>
                  </a:lnTo>
                  <a:lnTo>
                    <a:pt x="3169" y="901"/>
                  </a:lnTo>
                  <a:lnTo>
                    <a:pt x="3169" y="901"/>
                  </a:lnTo>
                  <a:lnTo>
                    <a:pt x="3024" y="811"/>
                  </a:lnTo>
                  <a:lnTo>
                    <a:pt x="2885" y="724"/>
                  </a:lnTo>
                  <a:lnTo>
                    <a:pt x="2749" y="643"/>
                  </a:lnTo>
                  <a:lnTo>
                    <a:pt x="2619" y="569"/>
                  </a:lnTo>
                  <a:lnTo>
                    <a:pt x="2491" y="498"/>
                  </a:lnTo>
                  <a:lnTo>
                    <a:pt x="2369" y="433"/>
                  </a:lnTo>
                  <a:lnTo>
                    <a:pt x="2249" y="373"/>
                  </a:lnTo>
                  <a:lnTo>
                    <a:pt x="2134" y="317"/>
                  </a:lnTo>
                  <a:lnTo>
                    <a:pt x="2022" y="267"/>
                  </a:lnTo>
                  <a:lnTo>
                    <a:pt x="1912" y="222"/>
                  </a:lnTo>
                  <a:lnTo>
                    <a:pt x="1806" y="180"/>
                  </a:lnTo>
                  <a:lnTo>
                    <a:pt x="1704" y="144"/>
                  </a:lnTo>
                  <a:lnTo>
                    <a:pt x="1604" y="112"/>
                  </a:lnTo>
                  <a:lnTo>
                    <a:pt x="1507" y="83"/>
                  </a:lnTo>
                  <a:lnTo>
                    <a:pt x="1411" y="60"/>
                  </a:lnTo>
                  <a:lnTo>
                    <a:pt x="1318" y="41"/>
                  </a:lnTo>
                  <a:lnTo>
                    <a:pt x="1227" y="25"/>
                  </a:lnTo>
                  <a:lnTo>
                    <a:pt x="1139" y="13"/>
                  </a:lnTo>
                  <a:lnTo>
                    <a:pt x="1051" y="5"/>
                  </a:lnTo>
                  <a:lnTo>
                    <a:pt x="965" y="0"/>
                  </a:lnTo>
                  <a:lnTo>
                    <a:pt x="882" y="0"/>
                  </a:lnTo>
                  <a:lnTo>
                    <a:pt x="798" y="4"/>
                  </a:lnTo>
                  <a:lnTo>
                    <a:pt x="717" y="8"/>
                  </a:lnTo>
                  <a:lnTo>
                    <a:pt x="635" y="18"/>
                  </a:lnTo>
                  <a:lnTo>
                    <a:pt x="556" y="31"/>
                  </a:lnTo>
                  <a:lnTo>
                    <a:pt x="475" y="47"/>
                  </a:lnTo>
                  <a:lnTo>
                    <a:pt x="396" y="67"/>
                  </a:lnTo>
                  <a:lnTo>
                    <a:pt x="317" y="89"/>
                  </a:lnTo>
                  <a:lnTo>
                    <a:pt x="238" y="113"/>
                  </a:lnTo>
                  <a:lnTo>
                    <a:pt x="158" y="141"/>
                  </a:lnTo>
                  <a:lnTo>
                    <a:pt x="79" y="172"/>
                  </a:lnTo>
                  <a:lnTo>
                    <a:pt x="0" y="20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455186" name="Freeform 82"/>
            <p:cNvSpPr>
              <a:spLocks/>
            </p:cNvSpPr>
            <p:nvPr/>
          </p:nvSpPr>
          <p:spPr bwMode="auto">
            <a:xfrm>
              <a:off x="725" y="1127"/>
              <a:ext cx="5457" cy="603"/>
            </a:xfrm>
            <a:custGeom>
              <a:avLst/>
              <a:gdLst/>
              <a:ahLst/>
              <a:cxnLst>
                <a:cxn ang="0">
                  <a:pos x="5457" y="426"/>
                </a:cxn>
                <a:cxn ang="0">
                  <a:pos x="5425" y="484"/>
                </a:cxn>
                <a:cxn ang="0">
                  <a:pos x="5383" y="550"/>
                </a:cxn>
                <a:cxn ang="0">
                  <a:pos x="5323" y="631"/>
                </a:cxn>
                <a:cxn ang="0">
                  <a:pos x="5247" y="725"/>
                </a:cxn>
                <a:cxn ang="0">
                  <a:pos x="5153" y="822"/>
                </a:cxn>
                <a:cxn ang="0">
                  <a:pos x="5071" y="896"/>
                </a:cxn>
                <a:cxn ang="0">
                  <a:pos x="5010" y="943"/>
                </a:cxn>
                <a:cxn ang="0">
                  <a:pos x="4944" y="988"/>
                </a:cxn>
                <a:cxn ang="0">
                  <a:pos x="4875" y="1031"/>
                </a:cxn>
                <a:cxn ang="0">
                  <a:pos x="4801" y="1072"/>
                </a:cxn>
                <a:cxn ang="0">
                  <a:pos x="4722" y="1109"/>
                </a:cxn>
                <a:cxn ang="0">
                  <a:pos x="4637" y="1140"/>
                </a:cxn>
                <a:cxn ang="0">
                  <a:pos x="4549" y="1166"/>
                </a:cxn>
                <a:cxn ang="0">
                  <a:pos x="4456" y="1187"/>
                </a:cxn>
                <a:cxn ang="0">
                  <a:pos x="4358" y="1199"/>
                </a:cxn>
                <a:cxn ang="0">
                  <a:pos x="4254" y="1206"/>
                </a:cxn>
                <a:cxn ang="0">
                  <a:pos x="4147" y="1204"/>
                </a:cxn>
                <a:cxn ang="0">
                  <a:pos x="4035" y="1193"/>
                </a:cxn>
                <a:cxn ang="0">
                  <a:pos x="3917" y="1174"/>
                </a:cxn>
                <a:cxn ang="0">
                  <a:pos x="3793" y="1143"/>
                </a:cxn>
                <a:cxn ang="0">
                  <a:pos x="3666" y="1101"/>
                </a:cxn>
                <a:cxn ang="0">
                  <a:pos x="3534" y="1049"/>
                </a:cxn>
                <a:cxn ang="0">
                  <a:pos x="3396" y="983"/>
                </a:cxn>
                <a:cxn ang="0">
                  <a:pos x="3253" y="906"/>
                </a:cxn>
                <a:cxn ang="0">
                  <a:pos x="3180" y="862"/>
                </a:cxn>
                <a:cxn ang="0">
                  <a:pos x="2892" y="689"/>
                </a:cxn>
                <a:cxn ang="0">
                  <a:pos x="2624" y="537"/>
                </a:cxn>
                <a:cxn ang="0">
                  <a:pos x="2372" y="407"/>
                </a:cxn>
                <a:cxn ang="0">
                  <a:pos x="2136" y="295"/>
                </a:cxn>
                <a:cxn ang="0">
                  <a:pos x="1913" y="203"/>
                </a:cxn>
                <a:cxn ang="0">
                  <a:pos x="1702" y="129"/>
                </a:cxn>
                <a:cxn ang="0">
                  <a:pos x="1504" y="72"/>
                </a:cxn>
                <a:cxn ang="0">
                  <a:pos x="1315" y="32"/>
                </a:cxn>
                <a:cxn ang="0">
                  <a:pos x="1136" y="9"/>
                </a:cxn>
                <a:cxn ang="0">
                  <a:pos x="962" y="0"/>
                </a:cxn>
                <a:cxn ang="0">
                  <a:pos x="796" y="6"/>
                </a:cxn>
                <a:cxn ang="0">
                  <a:pos x="633" y="26"/>
                </a:cxn>
                <a:cxn ang="0">
                  <a:pos x="474" y="58"/>
                </a:cxn>
                <a:cxn ang="0">
                  <a:pos x="315" y="101"/>
                </a:cxn>
                <a:cxn ang="0">
                  <a:pos x="158" y="158"/>
                </a:cxn>
                <a:cxn ang="0">
                  <a:pos x="0" y="224"/>
                </a:cxn>
              </a:cxnLst>
              <a:rect l="0" t="0" r="r" b="b"/>
              <a:pathLst>
                <a:path w="5457" h="1206">
                  <a:moveTo>
                    <a:pt x="5457" y="426"/>
                  </a:moveTo>
                  <a:lnTo>
                    <a:pt x="5457" y="426"/>
                  </a:lnTo>
                  <a:lnTo>
                    <a:pt x="5450" y="442"/>
                  </a:lnTo>
                  <a:lnTo>
                    <a:pt x="5425" y="484"/>
                  </a:lnTo>
                  <a:lnTo>
                    <a:pt x="5405" y="515"/>
                  </a:lnTo>
                  <a:lnTo>
                    <a:pt x="5383" y="550"/>
                  </a:lnTo>
                  <a:lnTo>
                    <a:pt x="5355" y="589"/>
                  </a:lnTo>
                  <a:lnTo>
                    <a:pt x="5323" y="631"/>
                  </a:lnTo>
                  <a:lnTo>
                    <a:pt x="5287" y="676"/>
                  </a:lnTo>
                  <a:lnTo>
                    <a:pt x="5247" y="725"/>
                  </a:lnTo>
                  <a:lnTo>
                    <a:pt x="5203" y="773"/>
                  </a:lnTo>
                  <a:lnTo>
                    <a:pt x="5153" y="822"/>
                  </a:lnTo>
                  <a:lnTo>
                    <a:pt x="5100" y="872"/>
                  </a:lnTo>
                  <a:lnTo>
                    <a:pt x="5071" y="896"/>
                  </a:lnTo>
                  <a:lnTo>
                    <a:pt x="5041" y="918"/>
                  </a:lnTo>
                  <a:lnTo>
                    <a:pt x="5010" y="943"/>
                  </a:lnTo>
                  <a:lnTo>
                    <a:pt x="4978" y="965"/>
                  </a:lnTo>
                  <a:lnTo>
                    <a:pt x="4944" y="988"/>
                  </a:lnTo>
                  <a:lnTo>
                    <a:pt x="4911" y="1011"/>
                  </a:lnTo>
                  <a:lnTo>
                    <a:pt x="4875" y="1031"/>
                  </a:lnTo>
                  <a:lnTo>
                    <a:pt x="4839" y="1052"/>
                  </a:lnTo>
                  <a:lnTo>
                    <a:pt x="4801" y="1072"/>
                  </a:lnTo>
                  <a:lnTo>
                    <a:pt x="4762" y="1091"/>
                  </a:lnTo>
                  <a:lnTo>
                    <a:pt x="4722" y="1109"/>
                  </a:lnTo>
                  <a:lnTo>
                    <a:pt x="4681" y="1125"/>
                  </a:lnTo>
                  <a:lnTo>
                    <a:pt x="4637" y="1140"/>
                  </a:lnTo>
                  <a:lnTo>
                    <a:pt x="4594" y="1154"/>
                  </a:lnTo>
                  <a:lnTo>
                    <a:pt x="4549" y="1166"/>
                  </a:lnTo>
                  <a:lnTo>
                    <a:pt x="4503" y="1177"/>
                  </a:lnTo>
                  <a:lnTo>
                    <a:pt x="4456" y="1187"/>
                  </a:lnTo>
                  <a:lnTo>
                    <a:pt x="4407" y="1195"/>
                  </a:lnTo>
                  <a:lnTo>
                    <a:pt x="4358" y="1199"/>
                  </a:lnTo>
                  <a:lnTo>
                    <a:pt x="4307" y="1204"/>
                  </a:lnTo>
                  <a:lnTo>
                    <a:pt x="4254" y="1206"/>
                  </a:lnTo>
                  <a:lnTo>
                    <a:pt x="4202" y="1206"/>
                  </a:lnTo>
                  <a:lnTo>
                    <a:pt x="4147" y="1204"/>
                  </a:lnTo>
                  <a:lnTo>
                    <a:pt x="4092" y="1199"/>
                  </a:lnTo>
                  <a:lnTo>
                    <a:pt x="4035" y="1193"/>
                  </a:lnTo>
                  <a:lnTo>
                    <a:pt x="3977" y="1185"/>
                  </a:lnTo>
                  <a:lnTo>
                    <a:pt x="3917" y="1174"/>
                  </a:lnTo>
                  <a:lnTo>
                    <a:pt x="3856" y="1159"/>
                  </a:lnTo>
                  <a:lnTo>
                    <a:pt x="3793" y="1143"/>
                  </a:lnTo>
                  <a:lnTo>
                    <a:pt x="3731" y="1124"/>
                  </a:lnTo>
                  <a:lnTo>
                    <a:pt x="3666" y="1101"/>
                  </a:lnTo>
                  <a:lnTo>
                    <a:pt x="3600" y="1077"/>
                  </a:lnTo>
                  <a:lnTo>
                    <a:pt x="3534" y="1049"/>
                  </a:lnTo>
                  <a:lnTo>
                    <a:pt x="3466" y="1017"/>
                  </a:lnTo>
                  <a:lnTo>
                    <a:pt x="3396" y="983"/>
                  </a:lnTo>
                  <a:lnTo>
                    <a:pt x="3325" y="946"/>
                  </a:lnTo>
                  <a:lnTo>
                    <a:pt x="3253" y="906"/>
                  </a:lnTo>
                  <a:lnTo>
                    <a:pt x="3180" y="862"/>
                  </a:lnTo>
                  <a:lnTo>
                    <a:pt x="3180" y="862"/>
                  </a:lnTo>
                  <a:lnTo>
                    <a:pt x="3034" y="772"/>
                  </a:lnTo>
                  <a:lnTo>
                    <a:pt x="2892" y="689"/>
                  </a:lnTo>
                  <a:lnTo>
                    <a:pt x="2756" y="610"/>
                  </a:lnTo>
                  <a:lnTo>
                    <a:pt x="2624" y="537"/>
                  </a:lnTo>
                  <a:lnTo>
                    <a:pt x="2497" y="470"/>
                  </a:lnTo>
                  <a:lnTo>
                    <a:pt x="2372" y="407"/>
                  </a:lnTo>
                  <a:lnTo>
                    <a:pt x="2252" y="348"/>
                  </a:lnTo>
                  <a:lnTo>
                    <a:pt x="2136" y="295"/>
                  </a:lnTo>
                  <a:lnTo>
                    <a:pt x="2023" y="247"/>
                  </a:lnTo>
                  <a:lnTo>
                    <a:pt x="1913" y="203"/>
                  </a:lnTo>
                  <a:lnTo>
                    <a:pt x="1806" y="164"/>
                  </a:lnTo>
                  <a:lnTo>
                    <a:pt x="1702" y="129"/>
                  </a:lnTo>
                  <a:lnTo>
                    <a:pt x="1602" y="98"/>
                  </a:lnTo>
                  <a:lnTo>
                    <a:pt x="1504" y="72"/>
                  </a:lnTo>
                  <a:lnTo>
                    <a:pt x="1409" y="51"/>
                  </a:lnTo>
                  <a:lnTo>
                    <a:pt x="1315" y="32"/>
                  </a:lnTo>
                  <a:lnTo>
                    <a:pt x="1225" y="19"/>
                  </a:lnTo>
                  <a:lnTo>
                    <a:pt x="1136" y="9"/>
                  </a:lnTo>
                  <a:lnTo>
                    <a:pt x="1048" y="3"/>
                  </a:lnTo>
                  <a:lnTo>
                    <a:pt x="962" y="0"/>
                  </a:lnTo>
                  <a:lnTo>
                    <a:pt x="879" y="1"/>
                  </a:lnTo>
                  <a:lnTo>
                    <a:pt x="796" y="6"/>
                  </a:lnTo>
                  <a:lnTo>
                    <a:pt x="714" y="14"/>
                  </a:lnTo>
                  <a:lnTo>
                    <a:pt x="633" y="26"/>
                  </a:lnTo>
                  <a:lnTo>
                    <a:pt x="553" y="40"/>
                  </a:lnTo>
                  <a:lnTo>
                    <a:pt x="474" y="58"/>
                  </a:lnTo>
                  <a:lnTo>
                    <a:pt x="394" y="79"/>
                  </a:lnTo>
                  <a:lnTo>
                    <a:pt x="315" y="101"/>
                  </a:lnTo>
                  <a:lnTo>
                    <a:pt x="238" y="129"/>
                  </a:lnTo>
                  <a:lnTo>
                    <a:pt x="158" y="158"/>
                  </a:lnTo>
                  <a:lnTo>
                    <a:pt x="79" y="190"/>
                  </a:lnTo>
                  <a:lnTo>
                    <a:pt x="0" y="22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455187" name="Freeform 83"/>
            <p:cNvSpPr>
              <a:spLocks/>
            </p:cNvSpPr>
            <p:nvPr/>
          </p:nvSpPr>
          <p:spPr bwMode="auto">
            <a:xfrm>
              <a:off x="752" y="1144"/>
              <a:ext cx="5459" cy="573"/>
            </a:xfrm>
            <a:custGeom>
              <a:avLst/>
              <a:gdLst/>
              <a:ahLst/>
              <a:cxnLst>
                <a:cxn ang="0">
                  <a:pos x="5459" y="335"/>
                </a:cxn>
                <a:cxn ang="0">
                  <a:pos x="5427" y="395"/>
                </a:cxn>
                <a:cxn ang="0">
                  <a:pos x="5385" y="461"/>
                </a:cxn>
                <a:cxn ang="0">
                  <a:pos x="5328" y="545"/>
                </a:cxn>
                <a:cxn ang="0">
                  <a:pos x="5253" y="639"/>
                </a:cxn>
                <a:cxn ang="0">
                  <a:pos x="5160" y="739"/>
                </a:cxn>
                <a:cxn ang="0">
                  <a:pos x="5080" y="815"/>
                </a:cxn>
                <a:cxn ang="0">
                  <a:pos x="5019" y="863"/>
                </a:cxn>
                <a:cxn ang="0">
                  <a:pos x="4955" y="912"/>
                </a:cxn>
                <a:cxn ang="0">
                  <a:pos x="4885" y="957"/>
                </a:cxn>
                <a:cxn ang="0">
                  <a:pos x="4812" y="999"/>
                </a:cxn>
                <a:cxn ang="0">
                  <a:pos x="4734" y="1036"/>
                </a:cxn>
                <a:cxn ang="0">
                  <a:pos x="4651" y="1070"/>
                </a:cxn>
                <a:cxn ang="0">
                  <a:pos x="4562" y="1098"/>
                </a:cxn>
                <a:cxn ang="0">
                  <a:pos x="4469" y="1120"/>
                </a:cxn>
                <a:cxn ang="0">
                  <a:pos x="4372" y="1136"/>
                </a:cxn>
                <a:cxn ang="0">
                  <a:pos x="4268" y="1144"/>
                </a:cxn>
                <a:cxn ang="0">
                  <a:pos x="4161" y="1144"/>
                </a:cxn>
                <a:cxn ang="0">
                  <a:pos x="4047" y="1136"/>
                </a:cxn>
                <a:cxn ang="0">
                  <a:pos x="3929" y="1119"/>
                </a:cxn>
                <a:cxn ang="0">
                  <a:pos x="3807" y="1090"/>
                </a:cxn>
                <a:cxn ang="0">
                  <a:pos x="3677" y="1051"/>
                </a:cxn>
                <a:cxn ang="0">
                  <a:pos x="3544" y="1001"/>
                </a:cxn>
                <a:cxn ang="0">
                  <a:pos x="3405" y="938"/>
                </a:cxn>
                <a:cxn ang="0">
                  <a:pos x="3261" y="862"/>
                </a:cxn>
                <a:cxn ang="0">
                  <a:pos x="3187" y="820"/>
                </a:cxn>
                <a:cxn ang="0">
                  <a:pos x="2899" y="652"/>
                </a:cxn>
                <a:cxn ang="0">
                  <a:pos x="2628" y="505"/>
                </a:cxn>
                <a:cxn ang="0">
                  <a:pos x="2374" y="379"/>
                </a:cxn>
                <a:cxn ang="0">
                  <a:pos x="2135" y="273"/>
                </a:cxn>
                <a:cxn ang="0">
                  <a:pos x="1911" y="184"/>
                </a:cxn>
                <a:cxn ang="0">
                  <a:pos x="1700" y="114"/>
                </a:cxn>
                <a:cxn ang="0">
                  <a:pos x="1500" y="61"/>
                </a:cxn>
                <a:cxn ang="0">
                  <a:pos x="1312" y="25"/>
                </a:cxn>
                <a:cxn ang="0">
                  <a:pos x="1131" y="4"/>
                </a:cxn>
                <a:cxn ang="0">
                  <a:pos x="958" y="0"/>
                </a:cxn>
                <a:cxn ang="0">
                  <a:pos x="791" y="8"/>
                </a:cxn>
                <a:cxn ang="0">
                  <a:pos x="628" y="32"/>
                </a:cxn>
                <a:cxn ang="0">
                  <a:pos x="470" y="67"/>
                </a:cxn>
                <a:cxn ang="0">
                  <a:pos x="313" y="114"/>
                </a:cxn>
                <a:cxn ang="0">
                  <a:pos x="156" y="174"/>
                </a:cxn>
                <a:cxn ang="0">
                  <a:pos x="0" y="243"/>
                </a:cxn>
              </a:cxnLst>
              <a:rect l="0" t="0" r="r" b="b"/>
              <a:pathLst>
                <a:path w="5459" h="1144">
                  <a:moveTo>
                    <a:pt x="5459" y="335"/>
                  </a:moveTo>
                  <a:lnTo>
                    <a:pt x="5459" y="335"/>
                  </a:lnTo>
                  <a:lnTo>
                    <a:pt x="5450" y="352"/>
                  </a:lnTo>
                  <a:lnTo>
                    <a:pt x="5427" y="395"/>
                  </a:lnTo>
                  <a:lnTo>
                    <a:pt x="5409" y="426"/>
                  </a:lnTo>
                  <a:lnTo>
                    <a:pt x="5385" y="461"/>
                  </a:lnTo>
                  <a:lnTo>
                    <a:pt x="5359" y="502"/>
                  </a:lnTo>
                  <a:lnTo>
                    <a:pt x="5328" y="545"/>
                  </a:lnTo>
                  <a:lnTo>
                    <a:pt x="5292" y="591"/>
                  </a:lnTo>
                  <a:lnTo>
                    <a:pt x="5253" y="639"/>
                  </a:lnTo>
                  <a:lnTo>
                    <a:pt x="5209" y="689"/>
                  </a:lnTo>
                  <a:lnTo>
                    <a:pt x="5160" y="739"/>
                  </a:lnTo>
                  <a:lnTo>
                    <a:pt x="5108" y="791"/>
                  </a:lnTo>
                  <a:lnTo>
                    <a:pt x="5080" y="815"/>
                  </a:lnTo>
                  <a:lnTo>
                    <a:pt x="5049" y="839"/>
                  </a:lnTo>
                  <a:lnTo>
                    <a:pt x="5019" y="863"/>
                  </a:lnTo>
                  <a:lnTo>
                    <a:pt x="4988" y="888"/>
                  </a:lnTo>
                  <a:lnTo>
                    <a:pt x="4955" y="912"/>
                  </a:lnTo>
                  <a:lnTo>
                    <a:pt x="4921" y="935"/>
                  </a:lnTo>
                  <a:lnTo>
                    <a:pt x="4885" y="957"/>
                  </a:lnTo>
                  <a:lnTo>
                    <a:pt x="4849" y="978"/>
                  </a:lnTo>
                  <a:lnTo>
                    <a:pt x="4812" y="999"/>
                  </a:lnTo>
                  <a:lnTo>
                    <a:pt x="4773" y="1018"/>
                  </a:lnTo>
                  <a:lnTo>
                    <a:pt x="4734" y="1036"/>
                  </a:lnTo>
                  <a:lnTo>
                    <a:pt x="4692" y="1054"/>
                  </a:lnTo>
                  <a:lnTo>
                    <a:pt x="4651" y="1070"/>
                  </a:lnTo>
                  <a:lnTo>
                    <a:pt x="4606" y="1085"/>
                  </a:lnTo>
                  <a:lnTo>
                    <a:pt x="4562" y="1098"/>
                  </a:lnTo>
                  <a:lnTo>
                    <a:pt x="4516" y="1111"/>
                  </a:lnTo>
                  <a:lnTo>
                    <a:pt x="4469" y="1120"/>
                  </a:lnTo>
                  <a:lnTo>
                    <a:pt x="4420" y="1128"/>
                  </a:lnTo>
                  <a:lnTo>
                    <a:pt x="4372" y="1136"/>
                  </a:lnTo>
                  <a:lnTo>
                    <a:pt x="4320" y="1141"/>
                  </a:lnTo>
                  <a:lnTo>
                    <a:pt x="4268" y="1144"/>
                  </a:lnTo>
                  <a:lnTo>
                    <a:pt x="4215" y="1144"/>
                  </a:lnTo>
                  <a:lnTo>
                    <a:pt x="4161" y="1144"/>
                  </a:lnTo>
                  <a:lnTo>
                    <a:pt x="4105" y="1141"/>
                  </a:lnTo>
                  <a:lnTo>
                    <a:pt x="4047" y="1136"/>
                  </a:lnTo>
                  <a:lnTo>
                    <a:pt x="3988" y="1128"/>
                  </a:lnTo>
                  <a:lnTo>
                    <a:pt x="3929" y="1119"/>
                  </a:lnTo>
                  <a:lnTo>
                    <a:pt x="3869" y="1106"/>
                  </a:lnTo>
                  <a:lnTo>
                    <a:pt x="3807" y="1090"/>
                  </a:lnTo>
                  <a:lnTo>
                    <a:pt x="3743" y="1072"/>
                  </a:lnTo>
                  <a:lnTo>
                    <a:pt x="3677" y="1051"/>
                  </a:lnTo>
                  <a:lnTo>
                    <a:pt x="3612" y="1027"/>
                  </a:lnTo>
                  <a:lnTo>
                    <a:pt x="3544" y="1001"/>
                  </a:lnTo>
                  <a:lnTo>
                    <a:pt x="3476" y="970"/>
                  </a:lnTo>
                  <a:lnTo>
                    <a:pt x="3405" y="938"/>
                  </a:lnTo>
                  <a:lnTo>
                    <a:pt x="3335" y="902"/>
                  </a:lnTo>
                  <a:lnTo>
                    <a:pt x="3261" y="862"/>
                  </a:lnTo>
                  <a:lnTo>
                    <a:pt x="3187" y="820"/>
                  </a:lnTo>
                  <a:lnTo>
                    <a:pt x="3187" y="820"/>
                  </a:lnTo>
                  <a:lnTo>
                    <a:pt x="3040" y="733"/>
                  </a:lnTo>
                  <a:lnTo>
                    <a:pt x="2899" y="652"/>
                  </a:lnTo>
                  <a:lnTo>
                    <a:pt x="2761" y="576"/>
                  </a:lnTo>
                  <a:lnTo>
                    <a:pt x="2628" y="505"/>
                  </a:lnTo>
                  <a:lnTo>
                    <a:pt x="2499" y="439"/>
                  </a:lnTo>
                  <a:lnTo>
                    <a:pt x="2374" y="379"/>
                  </a:lnTo>
                  <a:lnTo>
                    <a:pt x="2253" y="323"/>
                  </a:lnTo>
                  <a:lnTo>
                    <a:pt x="2135" y="273"/>
                  </a:lnTo>
                  <a:lnTo>
                    <a:pt x="2022" y="226"/>
                  </a:lnTo>
                  <a:lnTo>
                    <a:pt x="1911" y="184"/>
                  </a:lnTo>
                  <a:lnTo>
                    <a:pt x="1804" y="147"/>
                  </a:lnTo>
                  <a:lnTo>
                    <a:pt x="1700" y="114"/>
                  </a:lnTo>
                  <a:lnTo>
                    <a:pt x="1599" y="85"/>
                  </a:lnTo>
                  <a:lnTo>
                    <a:pt x="1500" y="61"/>
                  </a:lnTo>
                  <a:lnTo>
                    <a:pt x="1405" y="40"/>
                  </a:lnTo>
                  <a:lnTo>
                    <a:pt x="1312" y="25"/>
                  </a:lnTo>
                  <a:lnTo>
                    <a:pt x="1220" y="13"/>
                  </a:lnTo>
                  <a:lnTo>
                    <a:pt x="1131" y="4"/>
                  </a:lnTo>
                  <a:lnTo>
                    <a:pt x="1044" y="0"/>
                  </a:lnTo>
                  <a:lnTo>
                    <a:pt x="958" y="0"/>
                  </a:lnTo>
                  <a:lnTo>
                    <a:pt x="874" y="1"/>
                  </a:lnTo>
                  <a:lnTo>
                    <a:pt x="791" y="8"/>
                  </a:lnTo>
                  <a:lnTo>
                    <a:pt x="709" y="17"/>
                  </a:lnTo>
                  <a:lnTo>
                    <a:pt x="628" y="32"/>
                  </a:lnTo>
                  <a:lnTo>
                    <a:pt x="549" y="48"/>
                  </a:lnTo>
                  <a:lnTo>
                    <a:pt x="470" y="67"/>
                  </a:lnTo>
                  <a:lnTo>
                    <a:pt x="391" y="88"/>
                  </a:lnTo>
                  <a:lnTo>
                    <a:pt x="313" y="114"/>
                  </a:lnTo>
                  <a:lnTo>
                    <a:pt x="234" y="143"/>
                  </a:lnTo>
                  <a:lnTo>
                    <a:pt x="156" y="174"/>
                  </a:lnTo>
                  <a:lnTo>
                    <a:pt x="77" y="208"/>
                  </a:lnTo>
                  <a:lnTo>
                    <a:pt x="0" y="243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455188" name="Freeform 84"/>
            <p:cNvSpPr>
              <a:spLocks/>
            </p:cNvSpPr>
            <p:nvPr/>
          </p:nvSpPr>
          <p:spPr bwMode="auto">
            <a:xfrm>
              <a:off x="778" y="1160"/>
              <a:ext cx="5461" cy="544"/>
            </a:xfrm>
            <a:custGeom>
              <a:avLst/>
              <a:gdLst/>
              <a:ahLst/>
              <a:cxnLst>
                <a:cxn ang="0">
                  <a:pos x="5461" y="247"/>
                </a:cxn>
                <a:cxn ang="0">
                  <a:pos x="5429" y="308"/>
                </a:cxn>
                <a:cxn ang="0">
                  <a:pos x="5390" y="376"/>
                </a:cxn>
                <a:cxn ang="0">
                  <a:pos x="5333" y="460"/>
                </a:cxn>
                <a:cxn ang="0">
                  <a:pos x="5259" y="557"/>
                </a:cxn>
                <a:cxn ang="0">
                  <a:pos x="5168" y="659"/>
                </a:cxn>
                <a:cxn ang="0">
                  <a:pos x="5088" y="736"/>
                </a:cxn>
                <a:cxn ang="0">
                  <a:pos x="5029" y="788"/>
                </a:cxn>
                <a:cxn ang="0">
                  <a:pos x="4965" y="836"/>
                </a:cxn>
                <a:cxn ang="0">
                  <a:pos x="4897" y="883"/>
                </a:cxn>
                <a:cxn ang="0">
                  <a:pos x="4823" y="927"/>
                </a:cxn>
                <a:cxn ang="0">
                  <a:pos x="4746" y="965"/>
                </a:cxn>
                <a:cxn ang="0">
                  <a:pos x="4662" y="1001"/>
                </a:cxn>
                <a:cxn ang="0">
                  <a:pos x="4575" y="1032"/>
                </a:cxn>
                <a:cxn ang="0">
                  <a:pos x="4483" y="1056"/>
                </a:cxn>
                <a:cxn ang="0">
                  <a:pos x="4385" y="1074"/>
                </a:cxn>
                <a:cxn ang="0">
                  <a:pos x="4282" y="1083"/>
                </a:cxn>
                <a:cxn ang="0">
                  <a:pos x="4175" y="1087"/>
                </a:cxn>
                <a:cxn ang="0">
                  <a:pos x="4061" y="1080"/>
                </a:cxn>
                <a:cxn ang="0">
                  <a:pos x="3943" y="1064"/>
                </a:cxn>
                <a:cxn ang="0">
                  <a:pos x="3819" y="1038"/>
                </a:cxn>
                <a:cxn ang="0">
                  <a:pos x="3690" y="1003"/>
                </a:cxn>
                <a:cxn ang="0">
                  <a:pos x="3556" y="954"/>
                </a:cxn>
                <a:cxn ang="0">
                  <a:pos x="3417" y="894"/>
                </a:cxn>
                <a:cxn ang="0">
                  <a:pos x="3271" y="820"/>
                </a:cxn>
                <a:cxn ang="0">
                  <a:pos x="3196" y="780"/>
                </a:cxn>
                <a:cxn ang="0">
                  <a:pos x="2904" y="617"/>
                </a:cxn>
                <a:cxn ang="0">
                  <a:pos x="2632" y="475"/>
                </a:cxn>
                <a:cxn ang="0">
                  <a:pos x="2377" y="354"/>
                </a:cxn>
                <a:cxn ang="0">
                  <a:pos x="2137" y="250"/>
                </a:cxn>
                <a:cxn ang="0">
                  <a:pos x="1912" y="166"/>
                </a:cxn>
                <a:cxn ang="0">
                  <a:pos x="1699" y="100"/>
                </a:cxn>
                <a:cxn ang="0">
                  <a:pos x="1499" y="52"/>
                </a:cxn>
                <a:cxn ang="0">
                  <a:pos x="1309" y="19"/>
                </a:cxn>
                <a:cxn ang="0">
                  <a:pos x="1129" y="2"/>
                </a:cxn>
                <a:cxn ang="0">
                  <a:pos x="955" y="0"/>
                </a:cxn>
                <a:cxn ang="0">
                  <a:pos x="789" y="13"/>
                </a:cxn>
                <a:cxn ang="0">
                  <a:pos x="626" y="39"/>
                </a:cxn>
                <a:cxn ang="0">
                  <a:pos x="468" y="77"/>
                </a:cxn>
                <a:cxn ang="0">
                  <a:pos x="312" y="129"/>
                </a:cxn>
                <a:cxn ang="0">
                  <a:pos x="157" y="192"/>
                </a:cxn>
                <a:cxn ang="0">
                  <a:pos x="0" y="266"/>
                </a:cxn>
              </a:cxnLst>
              <a:rect l="0" t="0" r="r" b="b"/>
              <a:pathLst>
                <a:path w="5461" h="1087">
                  <a:moveTo>
                    <a:pt x="5461" y="247"/>
                  </a:moveTo>
                  <a:lnTo>
                    <a:pt x="5461" y="247"/>
                  </a:lnTo>
                  <a:lnTo>
                    <a:pt x="5452" y="263"/>
                  </a:lnTo>
                  <a:lnTo>
                    <a:pt x="5429" y="308"/>
                  </a:lnTo>
                  <a:lnTo>
                    <a:pt x="5411" y="339"/>
                  </a:lnTo>
                  <a:lnTo>
                    <a:pt x="5390" y="376"/>
                  </a:lnTo>
                  <a:lnTo>
                    <a:pt x="5363" y="417"/>
                  </a:lnTo>
                  <a:lnTo>
                    <a:pt x="5333" y="460"/>
                  </a:lnTo>
                  <a:lnTo>
                    <a:pt x="5298" y="507"/>
                  </a:lnTo>
                  <a:lnTo>
                    <a:pt x="5259" y="557"/>
                  </a:lnTo>
                  <a:lnTo>
                    <a:pt x="5216" y="607"/>
                  </a:lnTo>
                  <a:lnTo>
                    <a:pt x="5168" y="659"/>
                  </a:lnTo>
                  <a:lnTo>
                    <a:pt x="5116" y="710"/>
                  </a:lnTo>
                  <a:lnTo>
                    <a:pt x="5088" y="736"/>
                  </a:lnTo>
                  <a:lnTo>
                    <a:pt x="5059" y="762"/>
                  </a:lnTo>
                  <a:lnTo>
                    <a:pt x="5029" y="788"/>
                  </a:lnTo>
                  <a:lnTo>
                    <a:pt x="4998" y="812"/>
                  </a:lnTo>
                  <a:lnTo>
                    <a:pt x="4965" y="836"/>
                  </a:lnTo>
                  <a:lnTo>
                    <a:pt x="4932" y="859"/>
                  </a:lnTo>
                  <a:lnTo>
                    <a:pt x="4897" y="883"/>
                  </a:lnTo>
                  <a:lnTo>
                    <a:pt x="4861" y="904"/>
                  </a:lnTo>
                  <a:lnTo>
                    <a:pt x="4823" y="927"/>
                  </a:lnTo>
                  <a:lnTo>
                    <a:pt x="4786" y="946"/>
                  </a:lnTo>
                  <a:lnTo>
                    <a:pt x="4746" y="965"/>
                  </a:lnTo>
                  <a:lnTo>
                    <a:pt x="4705" y="985"/>
                  </a:lnTo>
                  <a:lnTo>
                    <a:pt x="4662" y="1001"/>
                  </a:lnTo>
                  <a:lnTo>
                    <a:pt x="4619" y="1017"/>
                  </a:lnTo>
                  <a:lnTo>
                    <a:pt x="4575" y="1032"/>
                  </a:lnTo>
                  <a:lnTo>
                    <a:pt x="4529" y="1045"/>
                  </a:lnTo>
                  <a:lnTo>
                    <a:pt x="4483" y="1056"/>
                  </a:lnTo>
                  <a:lnTo>
                    <a:pt x="4435" y="1066"/>
                  </a:lnTo>
                  <a:lnTo>
                    <a:pt x="4385" y="1074"/>
                  </a:lnTo>
                  <a:lnTo>
                    <a:pt x="4335" y="1080"/>
                  </a:lnTo>
                  <a:lnTo>
                    <a:pt x="4282" y="1083"/>
                  </a:lnTo>
                  <a:lnTo>
                    <a:pt x="4229" y="1087"/>
                  </a:lnTo>
                  <a:lnTo>
                    <a:pt x="4175" y="1087"/>
                  </a:lnTo>
                  <a:lnTo>
                    <a:pt x="4118" y="1083"/>
                  </a:lnTo>
                  <a:lnTo>
                    <a:pt x="4061" y="1080"/>
                  </a:lnTo>
                  <a:lnTo>
                    <a:pt x="4003" y="1074"/>
                  </a:lnTo>
                  <a:lnTo>
                    <a:pt x="3943" y="1064"/>
                  </a:lnTo>
                  <a:lnTo>
                    <a:pt x="3882" y="1053"/>
                  </a:lnTo>
                  <a:lnTo>
                    <a:pt x="3819" y="1038"/>
                  </a:lnTo>
                  <a:lnTo>
                    <a:pt x="3756" y="1022"/>
                  </a:lnTo>
                  <a:lnTo>
                    <a:pt x="3690" y="1003"/>
                  </a:lnTo>
                  <a:lnTo>
                    <a:pt x="3624" y="980"/>
                  </a:lnTo>
                  <a:lnTo>
                    <a:pt x="3556" y="954"/>
                  </a:lnTo>
                  <a:lnTo>
                    <a:pt x="3488" y="925"/>
                  </a:lnTo>
                  <a:lnTo>
                    <a:pt x="3417" y="894"/>
                  </a:lnTo>
                  <a:lnTo>
                    <a:pt x="3345" y="859"/>
                  </a:lnTo>
                  <a:lnTo>
                    <a:pt x="3271" y="820"/>
                  </a:lnTo>
                  <a:lnTo>
                    <a:pt x="3196" y="780"/>
                  </a:lnTo>
                  <a:lnTo>
                    <a:pt x="3196" y="780"/>
                  </a:lnTo>
                  <a:lnTo>
                    <a:pt x="3049" y="696"/>
                  </a:lnTo>
                  <a:lnTo>
                    <a:pt x="2904" y="617"/>
                  </a:lnTo>
                  <a:lnTo>
                    <a:pt x="2766" y="542"/>
                  </a:lnTo>
                  <a:lnTo>
                    <a:pt x="2632" y="475"/>
                  </a:lnTo>
                  <a:lnTo>
                    <a:pt x="2502" y="412"/>
                  </a:lnTo>
                  <a:lnTo>
                    <a:pt x="2377" y="354"/>
                  </a:lnTo>
                  <a:lnTo>
                    <a:pt x="2255" y="299"/>
                  </a:lnTo>
                  <a:lnTo>
                    <a:pt x="2137" y="250"/>
                  </a:lnTo>
                  <a:lnTo>
                    <a:pt x="2021" y="207"/>
                  </a:lnTo>
                  <a:lnTo>
                    <a:pt x="1912" y="166"/>
                  </a:lnTo>
                  <a:lnTo>
                    <a:pt x="1803" y="131"/>
                  </a:lnTo>
                  <a:lnTo>
                    <a:pt x="1699" y="100"/>
                  </a:lnTo>
                  <a:lnTo>
                    <a:pt x="1598" y="74"/>
                  </a:lnTo>
                  <a:lnTo>
                    <a:pt x="1499" y="52"/>
                  </a:lnTo>
                  <a:lnTo>
                    <a:pt x="1402" y="34"/>
                  </a:lnTo>
                  <a:lnTo>
                    <a:pt x="1309" y="19"/>
                  </a:lnTo>
                  <a:lnTo>
                    <a:pt x="1218" y="8"/>
                  </a:lnTo>
                  <a:lnTo>
                    <a:pt x="1129" y="2"/>
                  </a:lnTo>
                  <a:lnTo>
                    <a:pt x="1041" y="0"/>
                  </a:lnTo>
                  <a:lnTo>
                    <a:pt x="955" y="0"/>
                  </a:lnTo>
                  <a:lnTo>
                    <a:pt x="872" y="5"/>
                  </a:lnTo>
                  <a:lnTo>
                    <a:pt x="789" y="13"/>
                  </a:lnTo>
                  <a:lnTo>
                    <a:pt x="707" y="24"/>
                  </a:lnTo>
                  <a:lnTo>
                    <a:pt x="626" y="39"/>
                  </a:lnTo>
                  <a:lnTo>
                    <a:pt x="547" y="56"/>
                  </a:lnTo>
                  <a:lnTo>
                    <a:pt x="468" y="77"/>
                  </a:lnTo>
                  <a:lnTo>
                    <a:pt x="390" y="102"/>
                  </a:lnTo>
                  <a:lnTo>
                    <a:pt x="312" y="129"/>
                  </a:lnTo>
                  <a:lnTo>
                    <a:pt x="235" y="160"/>
                  </a:lnTo>
                  <a:lnTo>
                    <a:pt x="157" y="192"/>
                  </a:lnTo>
                  <a:lnTo>
                    <a:pt x="78" y="228"/>
                  </a:lnTo>
                  <a:lnTo>
                    <a:pt x="0" y="26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455189" name="Freeform 85"/>
            <p:cNvSpPr>
              <a:spLocks/>
            </p:cNvSpPr>
            <p:nvPr/>
          </p:nvSpPr>
          <p:spPr bwMode="auto">
            <a:xfrm>
              <a:off x="806" y="1176"/>
              <a:ext cx="5459" cy="514"/>
            </a:xfrm>
            <a:custGeom>
              <a:avLst/>
              <a:gdLst/>
              <a:ahLst/>
              <a:cxnLst>
                <a:cxn ang="0">
                  <a:pos x="5459" y="159"/>
                </a:cxn>
                <a:cxn ang="0">
                  <a:pos x="5428" y="221"/>
                </a:cxn>
                <a:cxn ang="0">
                  <a:pos x="5390" y="290"/>
                </a:cxn>
                <a:cxn ang="0">
                  <a:pos x="5334" y="376"/>
                </a:cxn>
                <a:cxn ang="0">
                  <a:pos x="5262" y="474"/>
                </a:cxn>
                <a:cxn ang="0">
                  <a:pos x="5173" y="579"/>
                </a:cxn>
                <a:cxn ang="0">
                  <a:pos x="5094" y="658"/>
                </a:cxn>
                <a:cxn ang="0">
                  <a:pos x="5035" y="710"/>
                </a:cxn>
                <a:cxn ang="0">
                  <a:pos x="4973" y="762"/>
                </a:cxn>
                <a:cxn ang="0">
                  <a:pos x="4905" y="809"/>
                </a:cxn>
                <a:cxn ang="0">
                  <a:pos x="4833" y="854"/>
                </a:cxn>
                <a:cxn ang="0">
                  <a:pos x="4755" y="896"/>
                </a:cxn>
                <a:cxn ang="0">
                  <a:pos x="4673" y="933"/>
                </a:cxn>
                <a:cxn ang="0">
                  <a:pos x="4586" y="965"/>
                </a:cxn>
                <a:cxn ang="0">
                  <a:pos x="4494" y="991"/>
                </a:cxn>
                <a:cxn ang="0">
                  <a:pos x="4395" y="1010"/>
                </a:cxn>
                <a:cxn ang="0">
                  <a:pos x="4294" y="1023"/>
                </a:cxn>
                <a:cxn ang="0">
                  <a:pos x="4186" y="1028"/>
                </a:cxn>
                <a:cxn ang="0">
                  <a:pos x="4072" y="1025"/>
                </a:cxn>
                <a:cxn ang="0">
                  <a:pos x="3954" y="1010"/>
                </a:cxn>
                <a:cxn ang="0">
                  <a:pos x="3830" y="988"/>
                </a:cxn>
                <a:cxn ang="0">
                  <a:pos x="3701" y="954"/>
                </a:cxn>
                <a:cxn ang="0">
                  <a:pos x="3567" y="909"/>
                </a:cxn>
                <a:cxn ang="0">
                  <a:pos x="3425" y="851"/>
                </a:cxn>
                <a:cxn ang="0">
                  <a:pos x="3279" y="779"/>
                </a:cxn>
                <a:cxn ang="0">
                  <a:pos x="3204" y="739"/>
                </a:cxn>
                <a:cxn ang="0">
                  <a:pos x="2910" y="582"/>
                </a:cxn>
                <a:cxn ang="0">
                  <a:pos x="2635" y="445"/>
                </a:cxn>
                <a:cxn ang="0">
                  <a:pos x="2377" y="327"/>
                </a:cxn>
                <a:cxn ang="0">
                  <a:pos x="2135" y="230"/>
                </a:cxn>
                <a:cxn ang="0">
                  <a:pos x="1909" y="150"/>
                </a:cxn>
                <a:cxn ang="0">
                  <a:pos x="1696" y="88"/>
                </a:cxn>
                <a:cxn ang="0">
                  <a:pos x="1495" y="43"/>
                </a:cxn>
                <a:cxn ang="0">
                  <a:pos x="1305" y="14"/>
                </a:cxn>
                <a:cxn ang="0">
                  <a:pos x="1124" y="1"/>
                </a:cxn>
                <a:cxn ang="0">
                  <a:pos x="951" y="3"/>
                </a:cxn>
                <a:cxn ang="0">
                  <a:pos x="784" y="19"/>
                </a:cxn>
                <a:cxn ang="0">
                  <a:pos x="623" y="48"/>
                </a:cxn>
                <a:cxn ang="0">
                  <a:pos x="465" y="92"/>
                </a:cxn>
                <a:cxn ang="0">
                  <a:pos x="309" y="145"/>
                </a:cxn>
                <a:cxn ang="0">
                  <a:pos x="155" y="211"/>
                </a:cxn>
                <a:cxn ang="0">
                  <a:pos x="0" y="289"/>
                </a:cxn>
              </a:cxnLst>
              <a:rect l="0" t="0" r="r" b="b"/>
              <a:pathLst>
                <a:path w="5459" h="1028">
                  <a:moveTo>
                    <a:pt x="5459" y="159"/>
                  </a:moveTo>
                  <a:lnTo>
                    <a:pt x="5459" y="159"/>
                  </a:lnTo>
                  <a:lnTo>
                    <a:pt x="5451" y="176"/>
                  </a:lnTo>
                  <a:lnTo>
                    <a:pt x="5428" y="221"/>
                  </a:lnTo>
                  <a:lnTo>
                    <a:pt x="5410" y="253"/>
                  </a:lnTo>
                  <a:lnTo>
                    <a:pt x="5390" y="290"/>
                  </a:lnTo>
                  <a:lnTo>
                    <a:pt x="5365" y="331"/>
                  </a:lnTo>
                  <a:lnTo>
                    <a:pt x="5334" y="376"/>
                  </a:lnTo>
                  <a:lnTo>
                    <a:pt x="5301" y="424"/>
                  </a:lnTo>
                  <a:lnTo>
                    <a:pt x="5262" y="474"/>
                  </a:lnTo>
                  <a:lnTo>
                    <a:pt x="5220" y="526"/>
                  </a:lnTo>
                  <a:lnTo>
                    <a:pt x="5173" y="579"/>
                  </a:lnTo>
                  <a:lnTo>
                    <a:pt x="5122" y="633"/>
                  </a:lnTo>
                  <a:lnTo>
                    <a:pt x="5094" y="658"/>
                  </a:lnTo>
                  <a:lnTo>
                    <a:pt x="5066" y="684"/>
                  </a:lnTo>
                  <a:lnTo>
                    <a:pt x="5035" y="710"/>
                  </a:lnTo>
                  <a:lnTo>
                    <a:pt x="5005" y="736"/>
                  </a:lnTo>
                  <a:lnTo>
                    <a:pt x="4973" y="762"/>
                  </a:lnTo>
                  <a:lnTo>
                    <a:pt x="4940" y="786"/>
                  </a:lnTo>
                  <a:lnTo>
                    <a:pt x="4905" y="809"/>
                  </a:lnTo>
                  <a:lnTo>
                    <a:pt x="4869" y="833"/>
                  </a:lnTo>
                  <a:lnTo>
                    <a:pt x="4833" y="854"/>
                  </a:lnTo>
                  <a:lnTo>
                    <a:pt x="4794" y="876"/>
                  </a:lnTo>
                  <a:lnTo>
                    <a:pt x="4755" y="896"/>
                  </a:lnTo>
                  <a:lnTo>
                    <a:pt x="4715" y="915"/>
                  </a:lnTo>
                  <a:lnTo>
                    <a:pt x="4673" y="933"/>
                  </a:lnTo>
                  <a:lnTo>
                    <a:pt x="4630" y="951"/>
                  </a:lnTo>
                  <a:lnTo>
                    <a:pt x="4586" y="965"/>
                  </a:lnTo>
                  <a:lnTo>
                    <a:pt x="4540" y="980"/>
                  </a:lnTo>
                  <a:lnTo>
                    <a:pt x="4494" y="991"/>
                  </a:lnTo>
                  <a:lnTo>
                    <a:pt x="4445" y="1002"/>
                  </a:lnTo>
                  <a:lnTo>
                    <a:pt x="4395" y="1010"/>
                  </a:lnTo>
                  <a:lnTo>
                    <a:pt x="4345" y="1018"/>
                  </a:lnTo>
                  <a:lnTo>
                    <a:pt x="4294" y="1023"/>
                  </a:lnTo>
                  <a:lnTo>
                    <a:pt x="4240" y="1027"/>
                  </a:lnTo>
                  <a:lnTo>
                    <a:pt x="4186" y="1028"/>
                  </a:lnTo>
                  <a:lnTo>
                    <a:pt x="4130" y="1028"/>
                  </a:lnTo>
                  <a:lnTo>
                    <a:pt x="4072" y="1025"/>
                  </a:lnTo>
                  <a:lnTo>
                    <a:pt x="4014" y="1018"/>
                  </a:lnTo>
                  <a:lnTo>
                    <a:pt x="3954" y="1010"/>
                  </a:lnTo>
                  <a:lnTo>
                    <a:pt x="3893" y="1001"/>
                  </a:lnTo>
                  <a:lnTo>
                    <a:pt x="3830" y="988"/>
                  </a:lnTo>
                  <a:lnTo>
                    <a:pt x="3766" y="972"/>
                  </a:lnTo>
                  <a:lnTo>
                    <a:pt x="3701" y="954"/>
                  </a:lnTo>
                  <a:lnTo>
                    <a:pt x="3635" y="933"/>
                  </a:lnTo>
                  <a:lnTo>
                    <a:pt x="3567" y="909"/>
                  </a:lnTo>
                  <a:lnTo>
                    <a:pt x="3496" y="881"/>
                  </a:lnTo>
                  <a:lnTo>
                    <a:pt x="3425" y="851"/>
                  </a:lnTo>
                  <a:lnTo>
                    <a:pt x="3353" y="817"/>
                  </a:lnTo>
                  <a:lnTo>
                    <a:pt x="3279" y="779"/>
                  </a:lnTo>
                  <a:lnTo>
                    <a:pt x="3204" y="739"/>
                  </a:lnTo>
                  <a:lnTo>
                    <a:pt x="3204" y="739"/>
                  </a:lnTo>
                  <a:lnTo>
                    <a:pt x="3054" y="658"/>
                  </a:lnTo>
                  <a:lnTo>
                    <a:pt x="2910" y="582"/>
                  </a:lnTo>
                  <a:lnTo>
                    <a:pt x="2770" y="511"/>
                  </a:lnTo>
                  <a:lnTo>
                    <a:pt x="2635" y="445"/>
                  </a:lnTo>
                  <a:lnTo>
                    <a:pt x="2503" y="384"/>
                  </a:lnTo>
                  <a:lnTo>
                    <a:pt x="2377" y="327"/>
                  </a:lnTo>
                  <a:lnTo>
                    <a:pt x="2254" y="277"/>
                  </a:lnTo>
                  <a:lnTo>
                    <a:pt x="2135" y="230"/>
                  </a:lnTo>
                  <a:lnTo>
                    <a:pt x="2021" y="189"/>
                  </a:lnTo>
                  <a:lnTo>
                    <a:pt x="1909" y="150"/>
                  </a:lnTo>
                  <a:lnTo>
                    <a:pt x="1800" y="117"/>
                  </a:lnTo>
                  <a:lnTo>
                    <a:pt x="1696" y="88"/>
                  </a:lnTo>
                  <a:lnTo>
                    <a:pt x="1595" y="64"/>
                  </a:lnTo>
                  <a:lnTo>
                    <a:pt x="1495" y="43"/>
                  </a:lnTo>
                  <a:lnTo>
                    <a:pt x="1399" y="27"/>
                  </a:lnTo>
                  <a:lnTo>
                    <a:pt x="1305" y="14"/>
                  </a:lnTo>
                  <a:lnTo>
                    <a:pt x="1213" y="6"/>
                  </a:lnTo>
                  <a:lnTo>
                    <a:pt x="1124" y="1"/>
                  </a:lnTo>
                  <a:lnTo>
                    <a:pt x="1037" y="0"/>
                  </a:lnTo>
                  <a:lnTo>
                    <a:pt x="951" y="3"/>
                  </a:lnTo>
                  <a:lnTo>
                    <a:pt x="867" y="9"/>
                  </a:lnTo>
                  <a:lnTo>
                    <a:pt x="784" y="19"/>
                  </a:lnTo>
                  <a:lnTo>
                    <a:pt x="704" y="32"/>
                  </a:lnTo>
                  <a:lnTo>
                    <a:pt x="623" y="48"/>
                  </a:lnTo>
                  <a:lnTo>
                    <a:pt x="544" y="67"/>
                  </a:lnTo>
                  <a:lnTo>
                    <a:pt x="465" y="92"/>
                  </a:lnTo>
                  <a:lnTo>
                    <a:pt x="387" y="117"/>
                  </a:lnTo>
                  <a:lnTo>
                    <a:pt x="309" y="145"/>
                  </a:lnTo>
                  <a:lnTo>
                    <a:pt x="232" y="177"/>
                  </a:lnTo>
                  <a:lnTo>
                    <a:pt x="155" y="211"/>
                  </a:lnTo>
                  <a:lnTo>
                    <a:pt x="77" y="248"/>
                  </a:lnTo>
                  <a:lnTo>
                    <a:pt x="0" y="289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455190" name="Freeform 86"/>
            <p:cNvSpPr>
              <a:spLocks/>
            </p:cNvSpPr>
            <p:nvPr/>
          </p:nvSpPr>
          <p:spPr bwMode="auto">
            <a:xfrm>
              <a:off x="835" y="1192"/>
              <a:ext cx="5455" cy="485"/>
            </a:xfrm>
            <a:custGeom>
              <a:avLst/>
              <a:gdLst/>
              <a:ahLst/>
              <a:cxnLst>
                <a:cxn ang="0">
                  <a:pos x="5455" y="71"/>
                </a:cxn>
                <a:cxn ang="0">
                  <a:pos x="5426" y="132"/>
                </a:cxn>
                <a:cxn ang="0">
                  <a:pos x="5388" y="203"/>
                </a:cxn>
                <a:cxn ang="0">
                  <a:pos x="5334" y="291"/>
                </a:cxn>
                <a:cxn ang="0">
                  <a:pos x="5263" y="391"/>
                </a:cxn>
                <a:cxn ang="0">
                  <a:pos x="5176" y="499"/>
                </a:cxn>
                <a:cxn ang="0">
                  <a:pos x="5098" y="580"/>
                </a:cxn>
                <a:cxn ang="0">
                  <a:pos x="5041" y="633"/>
                </a:cxn>
                <a:cxn ang="0">
                  <a:pos x="4979" y="685"/>
                </a:cxn>
                <a:cxn ang="0">
                  <a:pos x="4912" y="735"/>
                </a:cxn>
                <a:cxn ang="0">
                  <a:pos x="4840" y="781"/>
                </a:cxn>
                <a:cxn ang="0">
                  <a:pos x="4763" y="825"/>
                </a:cxn>
                <a:cxn ang="0">
                  <a:pos x="4682" y="864"/>
                </a:cxn>
                <a:cxn ang="0">
                  <a:pos x="4594" y="898"/>
                </a:cxn>
                <a:cxn ang="0">
                  <a:pos x="4502" y="927"/>
                </a:cxn>
                <a:cxn ang="0">
                  <a:pos x="4405" y="948"/>
                </a:cxn>
                <a:cxn ang="0">
                  <a:pos x="4304" y="962"/>
                </a:cxn>
                <a:cxn ang="0">
                  <a:pos x="4196" y="969"/>
                </a:cxn>
                <a:cxn ang="0">
                  <a:pos x="4083" y="967"/>
                </a:cxn>
                <a:cxn ang="0">
                  <a:pos x="3964" y="957"/>
                </a:cxn>
                <a:cxn ang="0">
                  <a:pos x="3840" y="936"/>
                </a:cxn>
                <a:cxn ang="0">
                  <a:pos x="3710" y="904"/>
                </a:cxn>
                <a:cxn ang="0">
                  <a:pos x="3574" y="861"/>
                </a:cxn>
                <a:cxn ang="0">
                  <a:pos x="3432" y="806"/>
                </a:cxn>
                <a:cxn ang="0">
                  <a:pos x="3285" y="738"/>
                </a:cxn>
                <a:cxn ang="0">
                  <a:pos x="3210" y="699"/>
                </a:cxn>
                <a:cxn ang="0">
                  <a:pos x="2913" y="547"/>
                </a:cxn>
                <a:cxn ang="0">
                  <a:pos x="2636" y="415"/>
                </a:cxn>
                <a:cxn ang="0">
                  <a:pos x="2377" y="302"/>
                </a:cxn>
                <a:cxn ang="0">
                  <a:pos x="2134" y="208"/>
                </a:cxn>
                <a:cxn ang="0">
                  <a:pos x="1906" y="132"/>
                </a:cxn>
                <a:cxn ang="0">
                  <a:pos x="1692" y="76"/>
                </a:cxn>
                <a:cxn ang="0">
                  <a:pos x="1491" y="34"/>
                </a:cxn>
                <a:cxn ang="0">
                  <a:pos x="1301" y="8"/>
                </a:cxn>
                <a:cxn ang="0">
                  <a:pos x="1119" y="0"/>
                </a:cxn>
                <a:cxn ang="0">
                  <a:pos x="945" y="5"/>
                </a:cxn>
                <a:cxn ang="0">
                  <a:pos x="780" y="24"/>
                </a:cxn>
                <a:cxn ang="0">
                  <a:pos x="619" y="56"/>
                </a:cxn>
                <a:cxn ang="0">
                  <a:pos x="461" y="103"/>
                </a:cxn>
                <a:cxn ang="0">
                  <a:pos x="307" y="161"/>
                </a:cxn>
                <a:cxn ang="0">
                  <a:pos x="153" y="231"/>
                </a:cxn>
                <a:cxn ang="0">
                  <a:pos x="0" y="312"/>
                </a:cxn>
              </a:cxnLst>
              <a:rect l="0" t="0" r="r" b="b"/>
              <a:pathLst>
                <a:path w="5455" h="970">
                  <a:moveTo>
                    <a:pt x="5455" y="71"/>
                  </a:moveTo>
                  <a:lnTo>
                    <a:pt x="5455" y="71"/>
                  </a:lnTo>
                  <a:lnTo>
                    <a:pt x="5448" y="87"/>
                  </a:lnTo>
                  <a:lnTo>
                    <a:pt x="5426" y="132"/>
                  </a:lnTo>
                  <a:lnTo>
                    <a:pt x="5409" y="165"/>
                  </a:lnTo>
                  <a:lnTo>
                    <a:pt x="5388" y="203"/>
                  </a:lnTo>
                  <a:lnTo>
                    <a:pt x="5363" y="245"/>
                  </a:lnTo>
                  <a:lnTo>
                    <a:pt x="5334" y="291"/>
                  </a:lnTo>
                  <a:lnTo>
                    <a:pt x="5301" y="339"/>
                  </a:lnTo>
                  <a:lnTo>
                    <a:pt x="5263" y="391"/>
                  </a:lnTo>
                  <a:lnTo>
                    <a:pt x="5222" y="444"/>
                  </a:lnTo>
                  <a:lnTo>
                    <a:pt x="5176" y="499"/>
                  </a:lnTo>
                  <a:lnTo>
                    <a:pt x="5126" y="552"/>
                  </a:lnTo>
                  <a:lnTo>
                    <a:pt x="5098" y="580"/>
                  </a:lnTo>
                  <a:lnTo>
                    <a:pt x="5070" y="607"/>
                  </a:lnTo>
                  <a:lnTo>
                    <a:pt x="5041" y="633"/>
                  </a:lnTo>
                  <a:lnTo>
                    <a:pt x="5011" y="659"/>
                  </a:lnTo>
                  <a:lnTo>
                    <a:pt x="4979" y="685"/>
                  </a:lnTo>
                  <a:lnTo>
                    <a:pt x="4945" y="710"/>
                  </a:lnTo>
                  <a:lnTo>
                    <a:pt x="4912" y="735"/>
                  </a:lnTo>
                  <a:lnTo>
                    <a:pt x="4876" y="759"/>
                  </a:lnTo>
                  <a:lnTo>
                    <a:pt x="4840" y="781"/>
                  </a:lnTo>
                  <a:lnTo>
                    <a:pt x="4802" y="804"/>
                  </a:lnTo>
                  <a:lnTo>
                    <a:pt x="4763" y="825"/>
                  </a:lnTo>
                  <a:lnTo>
                    <a:pt x="4723" y="844"/>
                  </a:lnTo>
                  <a:lnTo>
                    <a:pt x="4682" y="864"/>
                  </a:lnTo>
                  <a:lnTo>
                    <a:pt x="4639" y="882"/>
                  </a:lnTo>
                  <a:lnTo>
                    <a:pt x="4594" y="898"/>
                  </a:lnTo>
                  <a:lnTo>
                    <a:pt x="4550" y="912"/>
                  </a:lnTo>
                  <a:lnTo>
                    <a:pt x="4502" y="927"/>
                  </a:lnTo>
                  <a:lnTo>
                    <a:pt x="4455" y="938"/>
                  </a:lnTo>
                  <a:lnTo>
                    <a:pt x="4405" y="948"/>
                  </a:lnTo>
                  <a:lnTo>
                    <a:pt x="4355" y="956"/>
                  </a:lnTo>
                  <a:lnTo>
                    <a:pt x="4304" y="962"/>
                  </a:lnTo>
                  <a:lnTo>
                    <a:pt x="4250" y="967"/>
                  </a:lnTo>
                  <a:lnTo>
                    <a:pt x="4196" y="969"/>
                  </a:lnTo>
                  <a:lnTo>
                    <a:pt x="4140" y="970"/>
                  </a:lnTo>
                  <a:lnTo>
                    <a:pt x="4083" y="967"/>
                  </a:lnTo>
                  <a:lnTo>
                    <a:pt x="4023" y="964"/>
                  </a:lnTo>
                  <a:lnTo>
                    <a:pt x="3964" y="957"/>
                  </a:lnTo>
                  <a:lnTo>
                    <a:pt x="3903" y="948"/>
                  </a:lnTo>
                  <a:lnTo>
                    <a:pt x="3840" y="936"/>
                  </a:lnTo>
                  <a:lnTo>
                    <a:pt x="3775" y="922"/>
                  </a:lnTo>
                  <a:lnTo>
                    <a:pt x="3710" y="904"/>
                  </a:lnTo>
                  <a:lnTo>
                    <a:pt x="3643" y="885"/>
                  </a:lnTo>
                  <a:lnTo>
                    <a:pt x="3574" y="861"/>
                  </a:lnTo>
                  <a:lnTo>
                    <a:pt x="3504" y="835"/>
                  </a:lnTo>
                  <a:lnTo>
                    <a:pt x="3432" y="806"/>
                  </a:lnTo>
                  <a:lnTo>
                    <a:pt x="3360" y="773"/>
                  </a:lnTo>
                  <a:lnTo>
                    <a:pt x="3285" y="738"/>
                  </a:lnTo>
                  <a:lnTo>
                    <a:pt x="3210" y="699"/>
                  </a:lnTo>
                  <a:lnTo>
                    <a:pt x="3210" y="699"/>
                  </a:lnTo>
                  <a:lnTo>
                    <a:pt x="3059" y="620"/>
                  </a:lnTo>
                  <a:lnTo>
                    <a:pt x="2913" y="547"/>
                  </a:lnTo>
                  <a:lnTo>
                    <a:pt x="2772" y="478"/>
                  </a:lnTo>
                  <a:lnTo>
                    <a:pt x="2636" y="415"/>
                  </a:lnTo>
                  <a:lnTo>
                    <a:pt x="2505" y="357"/>
                  </a:lnTo>
                  <a:lnTo>
                    <a:pt x="2377" y="302"/>
                  </a:lnTo>
                  <a:lnTo>
                    <a:pt x="2253" y="253"/>
                  </a:lnTo>
                  <a:lnTo>
                    <a:pt x="2134" y="208"/>
                  </a:lnTo>
                  <a:lnTo>
                    <a:pt x="2019" y="169"/>
                  </a:lnTo>
                  <a:lnTo>
                    <a:pt x="1906" y="132"/>
                  </a:lnTo>
                  <a:lnTo>
                    <a:pt x="1798" y="102"/>
                  </a:lnTo>
                  <a:lnTo>
                    <a:pt x="1692" y="76"/>
                  </a:lnTo>
                  <a:lnTo>
                    <a:pt x="1590" y="52"/>
                  </a:lnTo>
                  <a:lnTo>
                    <a:pt x="1491" y="34"/>
                  </a:lnTo>
                  <a:lnTo>
                    <a:pt x="1394" y="19"/>
                  </a:lnTo>
                  <a:lnTo>
                    <a:pt x="1301" y="8"/>
                  </a:lnTo>
                  <a:lnTo>
                    <a:pt x="1209" y="2"/>
                  </a:lnTo>
                  <a:lnTo>
                    <a:pt x="1119" y="0"/>
                  </a:lnTo>
                  <a:lnTo>
                    <a:pt x="1031" y="0"/>
                  </a:lnTo>
                  <a:lnTo>
                    <a:pt x="945" y="5"/>
                  </a:lnTo>
                  <a:lnTo>
                    <a:pt x="862" y="13"/>
                  </a:lnTo>
                  <a:lnTo>
                    <a:pt x="780" y="24"/>
                  </a:lnTo>
                  <a:lnTo>
                    <a:pt x="698" y="39"/>
                  </a:lnTo>
                  <a:lnTo>
                    <a:pt x="619" y="56"/>
                  </a:lnTo>
                  <a:lnTo>
                    <a:pt x="540" y="79"/>
                  </a:lnTo>
                  <a:lnTo>
                    <a:pt x="461" y="103"/>
                  </a:lnTo>
                  <a:lnTo>
                    <a:pt x="384" y="131"/>
                  </a:lnTo>
                  <a:lnTo>
                    <a:pt x="307" y="161"/>
                  </a:lnTo>
                  <a:lnTo>
                    <a:pt x="230" y="194"/>
                  </a:lnTo>
                  <a:lnTo>
                    <a:pt x="153" y="231"/>
                  </a:lnTo>
                  <a:lnTo>
                    <a:pt x="76" y="270"/>
                  </a:lnTo>
                  <a:lnTo>
                    <a:pt x="0" y="31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455191" name="Freeform 87"/>
            <p:cNvSpPr>
              <a:spLocks/>
            </p:cNvSpPr>
            <p:nvPr/>
          </p:nvSpPr>
          <p:spPr bwMode="auto">
            <a:xfrm>
              <a:off x="864" y="1198"/>
              <a:ext cx="5451" cy="465"/>
            </a:xfrm>
            <a:custGeom>
              <a:avLst/>
              <a:gdLst/>
              <a:ahLst/>
              <a:cxnLst>
                <a:cxn ang="0">
                  <a:pos x="5451" y="0"/>
                </a:cxn>
                <a:cxn ang="0">
                  <a:pos x="5423" y="63"/>
                </a:cxn>
                <a:cxn ang="0">
                  <a:pos x="5386" y="134"/>
                </a:cxn>
                <a:cxn ang="0">
                  <a:pos x="5334" y="224"/>
                </a:cxn>
                <a:cxn ang="0">
                  <a:pos x="5265" y="326"/>
                </a:cxn>
                <a:cxn ang="0">
                  <a:pos x="5179" y="436"/>
                </a:cxn>
                <a:cxn ang="0">
                  <a:pos x="5102" y="518"/>
                </a:cxn>
                <a:cxn ang="0">
                  <a:pos x="5046" y="573"/>
                </a:cxn>
                <a:cxn ang="0">
                  <a:pos x="4983" y="628"/>
                </a:cxn>
                <a:cxn ang="0">
                  <a:pos x="4918" y="678"/>
                </a:cxn>
                <a:cxn ang="0">
                  <a:pos x="4847" y="726"/>
                </a:cxn>
                <a:cxn ang="0">
                  <a:pos x="4771" y="772"/>
                </a:cxn>
                <a:cxn ang="0">
                  <a:pos x="4689" y="814"/>
                </a:cxn>
                <a:cxn ang="0">
                  <a:pos x="4603" y="849"/>
                </a:cxn>
                <a:cxn ang="0">
                  <a:pos x="4512" y="880"/>
                </a:cxn>
                <a:cxn ang="0">
                  <a:pos x="4415" y="902"/>
                </a:cxn>
                <a:cxn ang="0">
                  <a:pos x="4312" y="920"/>
                </a:cxn>
                <a:cxn ang="0">
                  <a:pos x="4206" y="928"/>
                </a:cxn>
                <a:cxn ang="0">
                  <a:pos x="4092" y="930"/>
                </a:cxn>
                <a:cxn ang="0">
                  <a:pos x="3974" y="920"/>
                </a:cxn>
                <a:cxn ang="0">
                  <a:pos x="3849" y="902"/>
                </a:cxn>
                <a:cxn ang="0">
                  <a:pos x="3718" y="873"/>
                </a:cxn>
                <a:cxn ang="0">
                  <a:pos x="3582" y="833"/>
                </a:cxn>
                <a:cxn ang="0">
                  <a:pos x="3440" y="780"/>
                </a:cxn>
                <a:cxn ang="0">
                  <a:pos x="3292" y="715"/>
                </a:cxn>
                <a:cxn ang="0">
                  <a:pos x="3216" y="678"/>
                </a:cxn>
                <a:cxn ang="0">
                  <a:pos x="2917" y="531"/>
                </a:cxn>
                <a:cxn ang="0">
                  <a:pos x="2638" y="403"/>
                </a:cxn>
                <a:cxn ang="0">
                  <a:pos x="2377" y="295"/>
                </a:cxn>
                <a:cxn ang="0">
                  <a:pos x="2133" y="206"/>
                </a:cxn>
                <a:cxn ang="0">
                  <a:pos x="1903" y="135"/>
                </a:cxn>
                <a:cxn ang="0">
                  <a:pos x="1688" y="81"/>
                </a:cxn>
                <a:cxn ang="0">
                  <a:pos x="1487" y="43"/>
                </a:cxn>
                <a:cxn ang="0">
                  <a:pos x="1295" y="22"/>
                </a:cxn>
                <a:cxn ang="0">
                  <a:pos x="1115" y="16"/>
                </a:cxn>
                <a:cxn ang="0">
                  <a:pos x="941" y="26"/>
                </a:cxn>
                <a:cxn ang="0">
                  <a:pos x="775" y="48"/>
                </a:cxn>
                <a:cxn ang="0">
                  <a:pos x="615" y="85"/>
                </a:cxn>
                <a:cxn ang="0">
                  <a:pos x="458" y="134"/>
                </a:cxn>
                <a:cxn ang="0">
                  <a:pos x="304" y="195"/>
                </a:cxn>
                <a:cxn ang="0">
                  <a:pos x="153" y="268"/>
                </a:cxn>
                <a:cxn ang="0">
                  <a:pos x="0" y="352"/>
                </a:cxn>
              </a:cxnLst>
              <a:rect l="0" t="0" r="r" b="b"/>
              <a:pathLst>
                <a:path w="5451" h="930">
                  <a:moveTo>
                    <a:pt x="5451" y="0"/>
                  </a:moveTo>
                  <a:lnTo>
                    <a:pt x="5451" y="0"/>
                  </a:lnTo>
                  <a:lnTo>
                    <a:pt x="5444" y="18"/>
                  </a:lnTo>
                  <a:lnTo>
                    <a:pt x="5423" y="63"/>
                  </a:lnTo>
                  <a:lnTo>
                    <a:pt x="5406" y="97"/>
                  </a:lnTo>
                  <a:lnTo>
                    <a:pt x="5386" y="134"/>
                  </a:lnTo>
                  <a:lnTo>
                    <a:pt x="5362" y="177"/>
                  </a:lnTo>
                  <a:lnTo>
                    <a:pt x="5334" y="224"/>
                  </a:lnTo>
                  <a:lnTo>
                    <a:pt x="5301" y="274"/>
                  </a:lnTo>
                  <a:lnTo>
                    <a:pt x="5265" y="326"/>
                  </a:lnTo>
                  <a:lnTo>
                    <a:pt x="5223" y="381"/>
                  </a:lnTo>
                  <a:lnTo>
                    <a:pt x="5179" y="436"/>
                  </a:lnTo>
                  <a:lnTo>
                    <a:pt x="5129" y="491"/>
                  </a:lnTo>
                  <a:lnTo>
                    <a:pt x="5102" y="518"/>
                  </a:lnTo>
                  <a:lnTo>
                    <a:pt x="5075" y="546"/>
                  </a:lnTo>
                  <a:lnTo>
                    <a:pt x="5046" y="573"/>
                  </a:lnTo>
                  <a:lnTo>
                    <a:pt x="5015" y="600"/>
                  </a:lnTo>
                  <a:lnTo>
                    <a:pt x="4983" y="628"/>
                  </a:lnTo>
                  <a:lnTo>
                    <a:pt x="4951" y="654"/>
                  </a:lnTo>
                  <a:lnTo>
                    <a:pt x="4918" y="678"/>
                  </a:lnTo>
                  <a:lnTo>
                    <a:pt x="4883" y="704"/>
                  </a:lnTo>
                  <a:lnTo>
                    <a:pt x="4847" y="726"/>
                  </a:lnTo>
                  <a:lnTo>
                    <a:pt x="4809" y="751"/>
                  </a:lnTo>
                  <a:lnTo>
                    <a:pt x="4771" y="772"/>
                  </a:lnTo>
                  <a:lnTo>
                    <a:pt x="4730" y="793"/>
                  </a:lnTo>
                  <a:lnTo>
                    <a:pt x="4689" y="814"/>
                  </a:lnTo>
                  <a:lnTo>
                    <a:pt x="4647" y="831"/>
                  </a:lnTo>
                  <a:lnTo>
                    <a:pt x="4603" y="849"/>
                  </a:lnTo>
                  <a:lnTo>
                    <a:pt x="4558" y="865"/>
                  </a:lnTo>
                  <a:lnTo>
                    <a:pt x="4512" y="880"/>
                  </a:lnTo>
                  <a:lnTo>
                    <a:pt x="4464" y="891"/>
                  </a:lnTo>
                  <a:lnTo>
                    <a:pt x="4415" y="902"/>
                  </a:lnTo>
                  <a:lnTo>
                    <a:pt x="4365" y="912"/>
                  </a:lnTo>
                  <a:lnTo>
                    <a:pt x="4312" y="920"/>
                  </a:lnTo>
                  <a:lnTo>
                    <a:pt x="4260" y="925"/>
                  </a:lnTo>
                  <a:lnTo>
                    <a:pt x="4206" y="928"/>
                  </a:lnTo>
                  <a:lnTo>
                    <a:pt x="4150" y="930"/>
                  </a:lnTo>
                  <a:lnTo>
                    <a:pt x="4092" y="930"/>
                  </a:lnTo>
                  <a:lnTo>
                    <a:pt x="4033" y="927"/>
                  </a:lnTo>
                  <a:lnTo>
                    <a:pt x="3974" y="920"/>
                  </a:lnTo>
                  <a:lnTo>
                    <a:pt x="3911" y="912"/>
                  </a:lnTo>
                  <a:lnTo>
                    <a:pt x="3849" y="902"/>
                  </a:lnTo>
                  <a:lnTo>
                    <a:pt x="3785" y="889"/>
                  </a:lnTo>
                  <a:lnTo>
                    <a:pt x="3718" y="873"/>
                  </a:lnTo>
                  <a:lnTo>
                    <a:pt x="3652" y="854"/>
                  </a:lnTo>
                  <a:lnTo>
                    <a:pt x="3582" y="833"/>
                  </a:lnTo>
                  <a:lnTo>
                    <a:pt x="3511" y="809"/>
                  </a:lnTo>
                  <a:lnTo>
                    <a:pt x="3440" y="780"/>
                  </a:lnTo>
                  <a:lnTo>
                    <a:pt x="3367" y="749"/>
                  </a:lnTo>
                  <a:lnTo>
                    <a:pt x="3292" y="715"/>
                  </a:lnTo>
                  <a:lnTo>
                    <a:pt x="3216" y="678"/>
                  </a:lnTo>
                  <a:lnTo>
                    <a:pt x="3216" y="678"/>
                  </a:lnTo>
                  <a:lnTo>
                    <a:pt x="3063" y="602"/>
                  </a:lnTo>
                  <a:lnTo>
                    <a:pt x="2917" y="531"/>
                  </a:lnTo>
                  <a:lnTo>
                    <a:pt x="2774" y="465"/>
                  </a:lnTo>
                  <a:lnTo>
                    <a:pt x="2638" y="403"/>
                  </a:lnTo>
                  <a:lnTo>
                    <a:pt x="2505" y="347"/>
                  </a:lnTo>
                  <a:lnTo>
                    <a:pt x="2377" y="295"/>
                  </a:lnTo>
                  <a:lnTo>
                    <a:pt x="2252" y="248"/>
                  </a:lnTo>
                  <a:lnTo>
                    <a:pt x="2133" y="206"/>
                  </a:lnTo>
                  <a:lnTo>
                    <a:pt x="2016" y="168"/>
                  </a:lnTo>
                  <a:lnTo>
                    <a:pt x="1903" y="135"/>
                  </a:lnTo>
                  <a:lnTo>
                    <a:pt x="1795" y="106"/>
                  </a:lnTo>
                  <a:lnTo>
                    <a:pt x="1688" y="81"/>
                  </a:lnTo>
                  <a:lnTo>
                    <a:pt x="1587" y="60"/>
                  </a:lnTo>
                  <a:lnTo>
                    <a:pt x="1487" y="43"/>
                  </a:lnTo>
                  <a:lnTo>
                    <a:pt x="1390" y="30"/>
                  </a:lnTo>
                  <a:lnTo>
                    <a:pt x="1295" y="22"/>
                  </a:lnTo>
                  <a:lnTo>
                    <a:pt x="1204" y="18"/>
                  </a:lnTo>
                  <a:lnTo>
                    <a:pt x="1115" y="16"/>
                  </a:lnTo>
                  <a:lnTo>
                    <a:pt x="1027" y="19"/>
                  </a:lnTo>
                  <a:lnTo>
                    <a:pt x="941" y="26"/>
                  </a:lnTo>
                  <a:lnTo>
                    <a:pt x="858" y="35"/>
                  </a:lnTo>
                  <a:lnTo>
                    <a:pt x="775" y="48"/>
                  </a:lnTo>
                  <a:lnTo>
                    <a:pt x="694" y="64"/>
                  </a:lnTo>
                  <a:lnTo>
                    <a:pt x="615" y="85"/>
                  </a:lnTo>
                  <a:lnTo>
                    <a:pt x="536" y="108"/>
                  </a:lnTo>
                  <a:lnTo>
                    <a:pt x="458" y="134"/>
                  </a:lnTo>
                  <a:lnTo>
                    <a:pt x="382" y="163"/>
                  </a:lnTo>
                  <a:lnTo>
                    <a:pt x="304" y="195"/>
                  </a:lnTo>
                  <a:lnTo>
                    <a:pt x="228" y="231"/>
                  </a:lnTo>
                  <a:lnTo>
                    <a:pt x="153" y="268"/>
                  </a:lnTo>
                  <a:lnTo>
                    <a:pt x="76" y="310"/>
                  </a:lnTo>
                  <a:lnTo>
                    <a:pt x="0" y="35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455192" name="Freeform 88"/>
            <p:cNvSpPr>
              <a:spLocks/>
            </p:cNvSpPr>
            <p:nvPr/>
          </p:nvSpPr>
          <p:spPr bwMode="auto">
            <a:xfrm>
              <a:off x="893" y="1169"/>
              <a:ext cx="5447" cy="482"/>
            </a:xfrm>
            <a:custGeom>
              <a:avLst/>
              <a:gdLst/>
              <a:ahLst/>
              <a:cxnLst>
                <a:cxn ang="0">
                  <a:pos x="5447" y="0"/>
                </a:cxn>
                <a:cxn ang="0">
                  <a:pos x="5419" y="64"/>
                </a:cxn>
                <a:cxn ang="0">
                  <a:pos x="5383" y="137"/>
                </a:cxn>
                <a:cxn ang="0">
                  <a:pos x="5332" y="227"/>
                </a:cxn>
                <a:cxn ang="0">
                  <a:pos x="5265" y="332"/>
                </a:cxn>
                <a:cxn ang="0">
                  <a:pos x="5180" y="444"/>
                </a:cxn>
                <a:cxn ang="0">
                  <a:pos x="5105" y="529"/>
                </a:cxn>
                <a:cxn ang="0">
                  <a:pos x="5048" y="586"/>
                </a:cxn>
                <a:cxn ang="0">
                  <a:pos x="4989" y="641"/>
                </a:cxn>
                <a:cxn ang="0">
                  <a:pos x="4923" y="692"/>
                </a:cxn>
                <a:cxn ang="0">
                  <a:pos x="4853" y="744"/>
                </a:cxn>
                <a:cxn ang="0">
                  <a:pos x="4778" y="791"/>
                </a:cxn>
                <a:cxn ang="0">
                  <a:pos x="4697" y="833"/>
                </a:cxn>
                <a:cxn ang="0">
                  <a:pos x="4611" y="870"/>
                </a:cxn>
                <a:cxn ang="0">
                  <a:pos x="4521" y="902"/>
                </a:cxn>
                <a:cxn ang="0">
                  <a:pos x="4424" y="928"/>
                </a:cxn>
                <a:cxn ang="0">
                  <a:pos x="4322" y="947"/>
                </a:cxn>
                <a:cxn ang="0">
                  <a:pos x="4214" y="959"/>
                </a:cxn>
                <a:cxn ang="0">
                  <a:pos x="4102" y="962"/>
                </a:cxn>
                <a:cxn ang="0">
                  <a:pos x="3982" y="956"/>
                </a:cxn>
                <a:cxn ang="0">
                  <a:pos x="3857" y="939"/>
                </a:cxn>
                <a:cxn ang="0">
                  <a:pos x="3727" y="914"/>
                </a:cxn>
                <a:cxn ang="0">
                  <a:pos x="3591" y="875"/>
                </a:cxn>
                <a:cxn ang="0">
                  <a:pos x="3448" y="825"/>
                </a:cxn>
                <a:cxn ang="0">
                  <a:pos x="3298" y="763"/>
                </a:cxn>
                <a:cxn ang="0">
                  <a:pos x="3221" y="726"/>
                </a:cxn>
                <a:cxn ang="0">
                  <a:pos x="2920" y="586"/>
                </a:cxn>
                <a:cxn ang="0">
                  <a:pos x="2640" y="463"/>
                </a:cxn>
                <a:cxn ang="0">
                  <a:pos x="2376" y="360"/>
                </a:cxn>
                <a:cxn ang="0">
                  <a:pos x="2131" y="276"/>
                </a:cxn>
                <a:cxn ang="0">
                  <a:pos x="1901" y="208"/>
                </a:cxn>
                <a:cxn ang="0">
                  <a:pos x="1686" y="158"/>
                </a:cxn>
                <a:cxn ang="0">
                  <a:pos x="1483" y="124"/>
                </a:cxn>
                <a:cxn ang="0">
                  <a:pos x="1291" y="108"/>
                </a:cxn>
                <a:cxn ang="0">
                  <a:pos x="1111" y="105"/>
                </a:cxn>
                <a:cxn ang="0">
                  <a:pos x="937" y="118"/>
                </a:cxn>
                <a:cxn ang="0">
                  <a:pos x="772" y="143"/>
                </a:cxn>
                <a:cxn ang="0">
                  <a:pos x="612" y="184"/>
                </a:cxn>
                <a:cxn ang="0">
                  <a:pos x="457" y="237"/>
                </a:cxn>
                <a:cxn ang="0">
                  <a:pos x="303" y="302"/>
                </a:cxn>
                <a:cxn ang="0">
                  <a:pos x="151" y="378"/>
                </a:cxn>
                <a:cxn ang="0">
                  <a:pos x="0" y="465"/>
                </a:cxn>
              </a:cxnLst>
              <a:rect l="0" t="0" r="r" b="b"/>
              <a:pathLst>
                <a:path w="5447" h="962">
                  <a:moveTo>
                    <a:pt x="5447" y="0"/>
                  </a:moveTo>
                  <a:lnTo>
                    <a:pt x="5447" y="0"/>
                  </a:lnTo>
                  <a:lnTo>
                    <a:pt x="5440" y="17"/>
                  </a:lnTo>
                  <a:lnTo>
                    <a:pt x="5419" y="64"/>
                  </a:lnTo>
                  <a:lnTo>
                    <a:pt x="5402" y="98"/>
                  </a:lnTo>
                  <a:lnTo>
                    <a:pt x="5383" y="137"/>
                  </a:lnTo>
                  <a:lnTo>
                    <a:pt x="5359" y="181"/>
                  </a:lnTo>
                  <a:lnTo>
                    <a:pt x="5332" y="227"/>
                  </a:lnTo>
                  <a:lnTo>
                    <a:pt x="5300" y="279"/>
                  </a:lnTo>
                  <a:lnTo>
                    <a:pt x="5265" y="332"/>
                  </a:lnTo>
                  <a:lnTo>
                    <a:pt x="5225" y="387"/>
                  </a:lnTo>
                  <a:lnTo>
                    <a:pt x="5180" y="444"/>
                  </a:lnTo>
                  <a:lnTo>
                    <a:pt x="5130" y="500"/>
                  </a:lnTo>
                  <a:lnTo>
                    <a:pt x="5105" y="529"/>
                  </a:lnTo>
                  <a:lnTo>
                    <a:pt x="5078" y="557"/>
                  </a:lnTo>
                  <a:lnTo>
                    <a:pt x="5048" y="586"/>
                  </a:lnTo>
                  <a:lnTo>
                    <a:pt x="5019" y="613"/>
                  </a:lnTo>
                  <a:lnTo>
                    <a:pt x="4989" y="641"/>
                  </a:lnTo>
                  <a:lnTo>
                    <a:pt x="4957" y="667"/>
                  </a:lnTo>
                  <a:lnTo>
                    <a:pt x="4923" y="692"/>
                  </a:lnTo>
                  <a:lnTo>
                    <a:pt x="4889" y="718"/>
                  </a:lnTo>
                  <a:lnTo>
                    <a:pt x="4853" y="744"/>
                  </a:lnTo>
                  <a:lnTo>
                    <a:pt x="4815" y="767"/>
                  </a:lnTo>
                  <a:lnTo>
                    <a:pt x="4778" y="791"/>
                  </a:lnTo>
                  <a:lnTo>
                    <a:pt x="4737" y="812"/>
                  </a:lnTo>
                  <a:lnTo>
                    <a:pt x="4697" y="833"/>
                  </a:lnTo>
                  <a:lnTo>
                    <a:pt x="4654" y="852"/>
                  </a:lnTo>
                  <a:lnTo>
                    <a:pt x="4611" y="870"/>
                  </a:lnTo>
                  <a:lnTo>
                    <a:pt x="4567" y="888"/>
                  </a:lnTo>
                  <a:lnTo>
                    <a:pt x="4521" y="902"/>
                  </a:lnTo>
                  <a:lnTo>
                    <a:pt x="4472" y="917"/>
                  </a:lnTo>
                  <a:lnTo>
                    <a:pt x="4424" y="928"/>
                  </a:lnTo>
                  <a:lnTo>
                    <a:pt x="4374" y="939"/>
                  </a:lnTo>
                  <a:lnTo>
                    <a:pt x="4322" y="947"/>
                  </a:lnTo>
                  <a:lnTo>
                    <a:pt x="4270" y="954"/>
                  </a:lnTo>
                  <a:lnTo>
                    <a:pt x="4214" y="959"/>
                  </a:lnTo>
                  <a:lnTo>
                    <a:pt x="4158" y="962"/>
                  </a:lnTo>
                  <a:lnTo>
                    <a:pt x="4102" y="962"/>
                  </a:lnTo>
                  <a:lnTo>
                    <a:pt x="4043" y="960"/>
                  </a:lnTo>
                  <a:lnTo>
                    <a:pt x="3982" y="956"/>
                  </a:lnTo>
                  <a:lnTo>
                    <a:pt x="3921" y="949"/>
                  </a:lnTo>
                  <a:lnTo>
                    <a:pt x="3857" y="939"/>
                  </a:lnTo>
                  <a:lnTo>
                    <a:pt x="3793" y="928"/>
                  </a:lnTo>
                  <a:lnTo>
                    <a:pt x="3727" y="914"/>
                  </a:lnTo>
                  <a:lnTo>
                    <a:pt x="3659" y="896"/>
                  </a:lnTo>
                  <a:lnTo>
                    <a:pt x="3591" y="875"/>
                  </a:lnTo>
                  <a:lnTo>
                    <a:pt x="3520" y="852"/>
                  </a:lnTo>
                  <a:lnTo>
                    <a:pt x="3448" y="825"/>
                  </a:lnTo>
                  <a:lnTo>
                    <a:pt x="3373" y="796"/>
                  </a:lnTo>
                  <a:lnTo>
                    <a:pt x="3298" y="763"/>
                  </a:lnTo>
                  <a:lnTo>
                    <a:pt x="3221" y="726"/>
                  </a:lnTo>
                  <a:lnTo>
                    <a:pt x="3221" y="726"/>
                  </a:lnTo>
                  <a:lnTo>
                    <a:pt x="3067" y="654"/>
                  </a:lnTo>
                  <a:lnTo>
                    <a:pt x="2920" y="586"/>
                  </a:lnTo>
                  <a:lnTo>
                    <a:pt x="2777" y="521"/>
                  </a:lnTo>
                  <a:lnTo>
                    <a:pt x="2640" y="463"/>
                  </a:lnTo>
                  <a:lnTo>
                    <a:pt x="2505" y="410"/>
                  </a:lnTo>
                  <a:lnTo>
                    <a:pt x="2376" y="360"/>
                  </a:lnTo>
                  <a:lnTo>
                    <a:pt x="2252" y="315"/>
                  </a:lnTo>
                  <a:lnTo>
                    <a:pt x="2131" y="276"/>
                  </a:lnTo>
                  <a:lnTo>
                    <a:pt x="2015" y="240"/>
                  </a:lnTo>
                  <a:lnTo>
                    <a:pt x="1901" y="208"/>
                  </a:lnTo>
                  <a:lnTo>
                    <a:pt x="1791" y="181"/>
                  </a:lnTo>
                  <a:lnTo>
                    <a:pt x="1686" y="158"/>
                  </a:lnTo>
                  <a:lnTo>
                    <a:pt x="1583" y="140"/>
                  </a:lnTo>
                  <a:lnTo>
                    <a:pt x="1483" y="124"/>
                  </a:lnTo>
                  <a:lnTo>
                    <a:pt x="1386" y="114"/>
                  </a:lnTo>
                  <a:lnTo>
                    <a:pt x="1291" y="108"/>
                  </a:lnTo>
                  <a:lnTo>
                    <a:pt x="1200" y="105"/>
                  </a:lnTo>
                  <a:lnTo>
                    <a:pt x="1111" y="105"/>
                  </a:lnTo>
                  <a:lnTo>
                    <a:pt x="1023" y="109"/>
                  </a:lnTo>
                  <a:lnTo>
                    <a:pt x="937" y="118"/>
                  </a:lnTo>
                  <a:lnTo>
                    <a:pt x="854" y="129"/>
                  </a:lnTo>
                  <a:lnTo>
                    <a:pt x="772" y="143"/>
                  </a:lnTo>
                  <a:lnTo>
                    <a:pt x="692" y="163"/>
                  </a:lnTo>
                  <a:lnTo>
                    <a:pt x="612" y="184"/>
                  </a:lnTo>
                  <a:lnTo>
                    <a:pt x="533" y="208"/>
                  </a:lnTo>
                  <a:lnTo>
                    <a:pt x="457" y="237"/>
                  </a:lnTo>
                  <a:lnTo>
                    <a:pt x="379" y="268"/>
                  </a:lnTo>
                  <a:lnTo>
                    <a:pt x="303" y="302"/>
                  </a:lnTo>
                  <a:lnTo>
                    <a:pt x="228" y="339"/>
                  </a:lnTo>
                  <a:lnTo>
                    <a:pt x="151" y="378"/>
                  </a:lnTo>
                  <a:lnTo>
                    <a:pt x="76" y="419"/>
                  </a:lnTo>
                  <a:lnTo>
                    <a:pt x="0" y="465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455193" name="Freeform 89"/>
            <p:cNvSpPr>
              <a:spLocks/>
            </p:cNvSpPr>
            <p:nvPr/>
          </p:nvSpPr>
          <p:spPr bwMode="auto">
            <a:xfrm>
              <a:off x="925" y="1141"/>
              <a:ext cx="5439" cy="497"/>
            </a:xfrm>
            <a:custGeom>
              <a:avLst/>
              <a:gdLst/>
              <a:ahLst/>
              <a:cxnLst>
                <a:cxn ang="0">
                  <a:pos x="5439" y="0"/>
                </a:cxn>
                <a:cxn ang="0">
                  <a:pos x="5412" y="65"/>
                </a:cxn>
                <a:cxn ang="0">
                  <a:pos x="5377" y="137"/>
                </a:cxn>
                <a:cxn ang="0">
                  <a:pos x="5327" y="231"/>
                </a:cxn>
                <a:cxn ang="0">
                  <a:pos x="5261" y="336"/>
                </a:cxn>
                <a:cxn ang="0">
                  <a:pos x="5179" y="451"/>
                </a:cxn>
                <a:cxn ang="0">
                  <a:pos x="5104" y="538"/>
                </a:cxn>
                <a:cxn ang="0">
                  <a:pos x="5050" y="596"/>
                </a:cxn>
                <a:cxn ang="0">
                  <a:pos x="4990" y="652"/>
                </a:cxn>
                <a:cxn ang="0">
                  <a:pos x="4925" y="706"/>
                </a:cxn>
                <a:cxn ang="0">
                  <a:pos x="4855" y="759"/>
                </a:cxn>
                <a:cxn ang="0">
                  <a:pos x="4780" y="808"/>
                </a:cxn>
                <a:cxn ang="0">
                  <a:pos x="4701" y="851"/>
                </a:cxn>
                <a:cxn ang="0">
                  <a:pos x="4617" y="891"/>
                </a:cxn>
                <a:cxn ang="0">
                  <a:pos x="4526" y="925"/>
                </a:cxn>
                <a:cxn ang="0">
                  <a:pos x="4429" y="953"/>
                </a:cxn>
                <a:cxn ang="0">
                  <a:pos x="4328" y="975"/>
                </a:cxn>
                <a:cxn ang="0">
                  <a:pos x="4221" y="988"/>
                </a:cxn>
                <a:cxn ang="0">
                  <a:pos x="4108" y="993"/>
                </a:cxn>
                <a:cxn ang="0">
                  <a:pos x="3989" y="990"/>
                </a:cxn>
                <a:cxn ang="0">
                  <a:pos x="3864" y="975"/>
                </a:cxn>
                <a:cxn ang="0">
                  <a:pos x="3732" y="951"/>
                </a:cxn>
                <a:cxn ang="0">
                  <a:pos x="3595" y="917"/>
                </a:cxn>
                <a:cxn ang="0">
                  <a:pos x="3452" y="869"/>
                </a:cxn>
                <a:cxn ang="0">
                  <a:pos x="3302" y="809"/>
                </a:cxn>
                <a:cxn ang="0">
                  <a:pos x="3224" y="775"/>
                </a:cxn>
                <a:cxn ang="0">
                  <a:pos x="2921" y="638"/>
                </a:cxn>
                <a:cxn ang="0">
                  <a:pos x="2638" y="522"/>
                </a:cxn>
                <a:cxn ang="0">
                  <a:pos x="2374" y="423"/>
                </a:cxn>
                <a:cxn ang="0">
                  <a:pos x="2127" y="342"/>
                </a:cxn>
                <a:cxn ang="0">
                  <a:pos x="1897" y="281"/>
                </a:cxn>
                <a:cxn ang="0">
                  <a:pos x="1680" y="234"/>
                </a:cxn>
                <a:cxn ang="0">
                  <a:pos x="1477" y="205"/>
                </a:cxn>
                <a:cxn ang="0">
                  <a:pos x="1286" y="191"/>
                </a:cxn>
                <a:cxn ang="0">
                  <a:pos x="1104" y="192"/>
                </a:cxn>
                <a:cxn ang="0">
                  <a:pos x="932" y="208"/>
                </a:cxn>
                <a:cxn ang="0">
                  <a:pos x="766" y="239"/>
                </a:cxn>
                <a:cxn ang="0">
                  <a:pos x="607" y="283"/>
                </a:cxn>
                <a:cxn ang="0">
                  <a:pos x="453" y="338"/>
                </a:cxn>
                <a:cxn ang="0">
                  <a:pos x="300" y="407"/>
                </a:cxn>
                <a:cxn ang="0">
                  <a:pos x="150" y="486"/>
                </a:cxn>
                <a:cxn ang="0">
                  <a:pos x="0" y="578"/>
                </a:cxn>
              </a:cxnLst>
              <a:rect l="0" t="0" r="r" b="b"/>
              <a:pathLst>
                <a:path w="5439" h="993">
                  <a:moveTo>
                    <a:pt x="5439" y="0"/>
                  </a:moveTo>
                  <a:lnTo>
                    <a:pt x="5439" y="0"/>
                  </a:lnTo>
                  <a:lnTo>
                    <a:pt x="5432" y="18"/>
                  </a:lnTo>
                  <a:lnTo>
                    <a:pt x="5412" y="65"/>
                  </a:lnTo>
                  <a:lnTo>
                    <a:pt x="5397" y="99"/>
                  </a:lnTo>
                  <a:lnTo>
                    <a:pt x="5377" y="137"/>
                  </a:lnTo>
                  <a:lnTo>
                    <a:pt x="5354" y="183"/>
                  </a:lnTo>
                  <a:lnTo>
                    <a:pt x="5327" y="231"/>
                  </a:lnTo>
                  <a:lnTo>
                    <a:pt x="5297" y="283"/>
                  </a:lnTo>
                  <a:lnTo>
                    <a:pt x="5261" y="336"/>
                  </a:lnTo>
                  <a:lnTo>
                    <a:pt x="5222" y="393"/>
                  </a:lnTo>
                  <a:lnTo>
                    <a:pt x="5179" y="451"/>
                  </a:lnTo>
                  <a:lnTo>
                    <a:pt x="5130" y="509"/>
                  </a:lnTo>
                  <a:lnTo>
                    <a:pt x="5104" y="538"/>
                  </a:lnTo>
                  <a:lnTo>
                    <a:pt x="5078" y="567"/>
                  </a:lnTo>
                  <a:lnTo>
                    <a:pt x="5050" y="596"/>
                  </a:lnTo>
                  <a:lnTo>
                    <a:pt x="5021" y="623"/>
                  </a:lnTo>
                  <a:lnTo>
                    <a:pt x="4990" y="652"/>
                  </a:lnTo>
                  <a:lnTo>
                    <a:pt x="4958" y="680"/>
                  </a:lnTo>
                  <a:lnTo>
                    <a:pt x="4925" y="706"/>
                  </a:lnTo>
                  <a:lnTo>
                    <a:pt x="4891" y="733"/>
                  </a:lnTo>
                  <a:lnTo>
                    <a:pt x="4855" y="759"/>
                  </a:lnTo>
                  <a:lnTo>
                    <a:pt x="4819" y="783"/>
                  </a:lnTo>
                  <a:lnTo>
                    <a:pt x="4780" y="808"/>
                  </a:lnTo>
                  <a:lnTo>
                    <a:pt x="4742" y="830"/>
                  </a:lnTo>
                  <a:lnTo>
                    <a:pt x="4701" y="851"/>
                  </a:lnTo>
                  <a:lnTo>
                    <a:pt x="4660" y="872"/>
                  </a:lnTo>
                  <a:lnTo>
                    <a:pt x="4617" y="891"/>
                  </a:lnTo>
                  <a:lnTo>
                    <a:pt x="4572" y="909"/>
                  </a:lnTo>
                  <a:lnTo>
                    <a:pt x="4526" y="925"/>
                  </a:lnTo>
                  <a:lnTo>
                    <a:pt x="4479" y="940"/>
                  </a:lnTo>
                  <a:lnTo>
                    <a:pt x="4429" y="953"/>
                  </a:lnTo>
                  <a:lnTo>
                    <a:pt x="4379" y="966"/>
                  </a:lnTo>
                  <a:lnTo>
                    <a:pt x="4328" y="975"/>
                  </a:lnTo>
                  <a:lnTo>
                    <a:pt x="4275" y="982"/>
                  </a:lnTo>
                  <a:lnTo>
                    <a:pt x="4221" y="988"/>
                  </a:lnTo>
                  <a:lnTo>
                    <a:pt x="4165" y="992"/>
                  </a:lnTo>
                  <a:lnTo>
                    <a:pt x="4108" y="993"/>
                  </a:lnTo>
                  <a:lnTo>
                    <a:pt x="4049" y="993"/>
                  </a:lnTo>
                  <a:lnTo>
                    <a:pt x="3989" y="990"/>
                  </a:lnTo>
                  <a:lnTo>
                    <a:pt x="3927" y="984"/>
                  </a:lnTo>
                  <a:lnTo>
                    <a:pt x="3864" y="975"/>
                  </a:lnTo>
                  <a:lnTo>
                    <a:pt x="3799" y="966"/>
                  </a:lnTo>
                  <a:lnTo>
                    <a:pt x="3732" y="951"/>
                  </a:lnTo>
                  <a:lnTo>
                    <a:pt x="3666" y="935"/>
                  </a:lnTo>
                  <a:lnTo>
                    <a:pt x="3595" y="917"/>
                  </a:lnTo>
                  <a:lnTo>
                    <a:pt x="3524" y="895"/>
                  </a:lnTo>
                  <a:lnTo>
                    <a:pt x="3452" y="869"/>
                  </a:lnTo>
                  <a:lnTo>
                    <a:pt x="3377" y="841"/>
                  </a:lnTo>
                  <a:lnTo>
                    <a:pt x="3302" y="809"/>
                  </a:lnTo>
                  <a:lnTo>
                    <a:pt x="3224" y="775"/>
                  </a:lnTo>
                  <a:lnTo>
                    <a:pt x="3224" y="775"/>
                  </a:lnTo>
                  <a:lnTo>
                    <a:pt x="3070" y="704"/>
                  </a:lnTo>
                  <a:lnTo>
                    <a:pt x="2921" y="638"/>
                  </a:lnTo>
                  <a:lnTo>
                    <a:pt x="2777" y="578"/>
                  </a:lnTo>
                  <a:lnTo>
                    <a:pt x="2638" y="522"/>
                  </a:lnTo>
                  <a:lnTo>
                    <a:pt x="2503" y="470"/>
                  </a:lnTo>
                  <a:lnTo>
                    <a:pt x="2374" y="423"/>
                  </a:lnTo>
                  <a:lnTo>
                    <a:pt x="2249" y="381"/>
                  </a:lnTo>
                  <a:lnTo>
                    <a:pt x="2127" y="342"/>
                  </a:lnTo>
                  <a:lnTo>
                    <a:pt x="2010" y="310"/>
                  </a:lnTo>
                  <a:lnTo>
                    <a:pt x="1897" y="281"/>
                  </a:lnTo>
                  <a:lnTo>
                    <a:pt x="1787" y="255"/>
                  </a:lnTo>
                  <a:lnTo>
                    <a:pt x="1680" y="234"/>
                  </a:lnTo>
                  <a:lnTo>
                    <a:pt x="1577" y="218"/>
                  </a:lnTo>
                  <a:lnTo>
                    <a:pt x="1477" y="205"/>
                  </a:lnTo>
                  <a:lnTo>
                    <a:pt x="1380" y="197"/>
                  </a:lnTo>
                  <a:lnTo>
                    <a:pt x="1286" y="191"/>
                  </a:lnTo>
                  <a:lnTo>
                    <a:pt x="1194" y="191"/>
                  </a:lnTo>
                  <a:lnTo>
                    <a:pt x="1104" y="192"/>
                  </a:lnTo>
                  <a:lnTo>
                    <a:pt x="1018" y="199"/>
                  </a:lnTo>
                  <a:lnTo>
                    <a:pt x="932" y="208"/>
                  </a:lnTo>
                  <a:lnTo>
                    <a:pt x="848" y="221"/>
                  </a:lnTo>
                  <a:lnTo>
                    <a:pt x="766" y="239"/>
                  </a:lnTo>
                  <a:lnTo>
                    <a:pt x="686" y="259"/>
                  </a:lnTo>
                  <a:lnTo>
                    <a:pt x="607" y="283"/>
                  </a:lnTo>
                  <a:lnTo>
                    <a:pt x="529" y="309"/>
                  </a:lnTo>
                  <a:lnTo>
                    <a:pt x="453" y="338"/>
                  </a:lnTo>
                  <a:lnTo>
                    <a:pt x="376" y="372"/>
                  </a:lnTo>
                  <a:lnTo>
                    <a:pt x="300" y="407"/>
                  </a:lnTo>
                  <a:lnTo>
                    <a:pt x="225" y="446"/>
                  </a:lnTo>
                  <a:lnTo>
                    <a:pt x="150" y="486"/>
                  </a:lnTo>
                  <a:lnTo>
                    <a:pt x="75" y="531"/>
                  </a:lnTo>
                  <a:lnTo>
                    <a:pt x="0" y="57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455194" name="Freeform 90"/>
            <p:cNvSpPr>
              <a:spLocks/>
            </p:cNvSpPr>
            <p:nvPr/>
          </p:nvSpPr>
          <p:spPr bwMode="auto">
            <a:xfrm>
              <a:off x="958" y="1112"/>
              <a:ext cx="5429" cy="513"/>
            </a:xfrm>
            <a:custGeom>
              <a:avLst/>
              <a:gdLst/>
              <a:ahLst/>
              <a:cxnLst>
                <a:cxn ang="0">
                  <a:pos x="5429" y="0"/>
                </a:cxn>
                <a:cxn ang="0">
                  <a:pos x="5403" y="66"/>
                </a:cxn>
                <a:cxn ang="0">
                  <a:pos x="5369" y="141"/>
                </a:cxn>
                <a:cxn ang="0">
                  <a:pos x="5321" y="234"/>
                </a:cxn>
                <a:cxn ang="0">
                  <a:pos x="5257" y="342"/>
                </a:cxn>
                <a:cxn ang="0">
                  <a:pos x="5176" y="459"/>
                </a:cxn>
                <a:cxn ang="0">
                  <a:pos x="5103" y="547"/>
                </a:cxn>
                <a:cxn ang="0">
                  <a:pos x="5049" y="607"/>
                </a:cxn>
                <a:cxn ang="0">
                  <a:pos x="4990" y="665"/>
                </a:cxn>
                <a:cxn ang="0">
                  <a:pos x="4927" y="720"/>
                </a:cxn>
                <a:cxn ang="0">
                  <a:pos x="4857" y="775"/>
                </a:cxn>
                <a:cxn ang="0">
                  <a:pos x="4784" y="825"/>
                </a:cxn>
                <a:cxn ang="0">
                  <a:pos x="4704" y="870"/>
                </a:cxn>
                <a:cxn ang="0">
                  <a:pos x="4620" y="912"/>
                </a:cxn>
                <a:cxn ang="0">
                  <a:pos x="4531" y="949"/>
                </a:cxn>
                <a:cxn ang="0">
                  <a:pos x="4435" y="979"/>
                </a:cxn>
                <a:cxn ang="0">
                  <a:pos x="4334" y="1003"/>
                </a:cxn>
                <a:cxn ang="0">
                  <a:pos x="4227" y="1017"/>
                </a:cxn>
                <a:cxn ang="0">
                  <a:pos x="4114" y="1025"/>
                </a:cxn>
                <a:cxn ang="0">
                  <a:pos x="3995" y="1024"/>
                </a:cxn>
                <a:cxn ang="0">
                  <a:pos x="3870" y="1012"/>
                </a:cxn>
                <a:cxn ang="0">
                  <a:pos x="3738" y="991"/>
                </a:cxn>
                <a:cxn ang="0">
                  <a:pos x="3601" y="959"/>
                </a:cxn>
                <a:cxn ang="0">
                  <a:pos x="3456" y="914"/>
                </a:cxn>
                <a:cxn ang="0">
                  <a:pos x="3305" y="857"/>
                </a:cxn>
                <a:cxn ang="0">
                  <a:pos x="3227" y="824"/>
                </a:cxn>
                <a:cxn ang="0">
                  <a:pos x="2922" y="693"/>
                </a:cxn>
                <a:cxn ang="0">
                  <a:pos x="2637" y="581"/>
                </a:cxn>
                <a:cxn ang="0">
                  <a:pos x="2372" y="488"/>
                </a:cxn>
                <a:cxn ang="0">
                  <a:pos x="2123" y="412"/>
                </a:cxn>
                <a:cxn ang="0">
                  <a:pos x="1891" y="354"/>
                </a:cxn>
                <a:cxn ang="0">
                  <a:pos x="1675" y="313"/>
                </a:cxn>
                <a:cxn ang="0">
                  <a:pos x="1472" y="287"/>
                </a:cxn>
                <a:cxn ang="0">
                  <a:pos x="1281" y="278"/>
                </a:cxn>
                <a:cxn ang="0">
                  <a:pos x="1099" y="283"/>
                </a:cxn>
                <a:cxn ang="0">
                  <a:pos x="926" y="302"/>
                </a:cxn>
                <a:cxn ang="0">
                  <a:pos x="761" y="336"/>
                </a:cxn>
                <a:cxn ang="0">
                  <a:pos x="603" y="383"/>
                </a:cxn>
                <a:cxn ang="0">
                  <a:pos x="449" y="441"/>
                </a:cxn>
                <a:cxn ang="0">
                  <a:pos x="298" y="514"/>
                </a:cxn>
                <a:cxn ang="0">
                  <a:pos x="149" y="596"/>
                </a:cxn>
                <a:cxn ang="0">
                  <a:pos x="0" y="691"/>
                </a:cxn>
              </a:cxnLst>
              <a:rect l="0" t="0" r="r" b="b"/>
              <a:pathLst>
                <a:path w="5429" h="1025">
                  <a:moveTo>
                    <a:pt x="5429" y="0"/>
                  </a:moveTo>
                  <a:lnTo>
                    <a:pt x="5429" y="0"/>
                  </a:lnTo>
                  <a:lnTo>
                    <a:pt x="5422" y="18"/>
                  </a:lnTo>
                  <a:lnTo>
                    <a:pt x="5403" y="66"/>
                  </a:lnTo>
                  <a:lnTo>
                    <a:pt x="5389" y="100"/>
                  </a:lnTo>
                  <a:lnTo>
                    <a:pt x="5369" y="141"/>
                  </a:lnTo>
                  <a:lnTo>
                    <a:pt x="5347" y="186"/>
                  </a:lnTo>
                  <a:lnTo>
                    <a:pt x="5321" y="234"/>
                  </a:lnTo>
                  <a:lnTo>
                    <a:pt x="5292" y="287"/>
                  </a:lnTo>
                  <a:lnTo>
                    <a:pt x="5257" y="342"/>
                  </a:lnTo>
                  <a:lnTo>
                    <a:pt x="5218" y="399"/>
                  </a:lnTo>
                  <a:lnTo>
                    <a:pt x="5176" y="459"/>
                  </a:lnTo>
                  <a:lnTo>
                    <a:pt x="5129" y="518"/>
                  </a:lnTo>
                  <a:lnTo>
                    <a:pt x="5103" y="547"/>
                  </a:lnTo>
                  <a:lnTo>
                    <a:pt x="5076" y="576"/>
                  </a:lnTo>
                  <a:lnTo>
                    <a:pt x="5049" y="607"/>
                  </a:lnTo>
                  <a:lnTo>
                    <a:pt x="5021" y="636"/>
                  </a:lnTo>
                  <a:lnTo>
                    <a:pt x="4990" y="665"/>
                  </a:lnTo>
                  <a:lnTo>
                    <a:pt x="4958" y="693"/>
                  </a:lnTo>
                  <a:lnTo>
                    <a:pt x="4927" y="720"/>
                  </a:lnTo>
                  <a:lnTo>
                    <a:pt x="4893" y="748"/>
                  </a:lnTo>
                  <a:lnTo>
                    <a:pt x="4857" y="775"/>
                  </a:lnTo>
                  <a:lnTo>
                    <a:pt x="4821" y="799"/>
                  </a:lnTo>
                  <a:lnTo>
                    <a:pt x="4784" y="825"/>
                  </a:lnTo>
                  <a:lnTo>
                    <a:pt x="4745" y="848"/>
                  </a:lnTo>
                  <a:lnTo>
                    <a:pt x="4704" y="870"/>
                  </a:lnTo>
                  <a:lnTo>
                    <a:pt x="4663" y="893"/>
                  </a:lnTo>
                  <a:lnTo>
                    <a:pt x="4620" y="912"/>
                  </a:lnTo>
                  <a:lnTo>
                    <a:pt x="4577" y="932"/>
                  </a:lnTo>
                  <a:lnTo>
                    <a:pt x="4531" y="949"/>
                  </a:lnTo>
                  <a:lnTo>
                    <a:pt x="4484" y="964"/>
                  </a:lnTo>
                  <a:lnTo>
                    <a:pt x="4435" y="979"/>
                  </a:lnTo>
                  <a:lnTo>
                    <a:pt x="4385" y="991"/>
                  </a:lnTo>
                  <a:lnTo>
                    <a:pt x="4334" y="1003"/>
                  </a:lnTo>
                  <a:lnTo>
                    <a:pt x="4281" y="1011"/>
                  </a:lnTo>
                  <a:lnTo>
                    <a:pt x="4227" y="1017"/>
                  </a:lnTo>
                  <a:lnTo>
                    <a:pt x="4171" y="1022"/>
                  </a:lnTo>
                  <a:lnTo>
                    <a:pt x="4114" y="1025"/>
                  </a:lnTo>
                  <a:lnTo>
                    <a:pt x="4055" y="1025"/>
                  </a:lnTo>
                  <a:lnTo>
                    <a:pt x="3995" y="1024"/>
                  </a:lnTo>
                  <a:lnTo>
                    <a:pt x="3932" y="1021"/>
                  </a:lnTo>
                  <a:lnTo>
                    <a:pt x="3870" y="1012"/>
                  </a:lnTo>
                  <a:lnTo>
                    <a:pt x="3805" y="1004"/>
                  </a:lnTo>
                  <a:lnTo>
                    <a:pt x="3738" y="991"/>
                  </a:lnTo>
                  <a:lnTo>
                    <a:pt x="3670" y="977"/>
                  </a:lnTo>
                  <a:lnTo>
                    <a:pt x="3601" y="959"/>
                  </a:lnTo>
                  <a:lnTo>
                    <a:pt x="3528" y="938"/>
                  </a:lnTo>
                  <a:lnTo>
                    <a:pt x="3456" y="914"/>
                  </a:lnTo>
                  <a:lnTo>
                    <a:pt x="3381" y="888"/>
                  </a:lnTo>
                  <a:lnTo>
                    <a:pt x="3305" y="857"/>
                  </a:lnTo>
                  <a:lnTo>
                    <a:pt x="3227" y="824"/>
                  </a:lnTo>
                  <a:lnTo>
                    <a:pt x="3227" y="824"/>
                  </a:lnTo>
                  <a:lnTo>
                    <a:pt x="3072" y="756"/>
                  </a:lnTo>
                  <a:lnTo>
                    <a:pt x="2922" y="693"/>
                  </a:lnTo>
                  <a:lnTo>
                    <a:pt x="2777" y="635"/>
                  </a:lnTo>
                  <a:lnTo>
                    <a:pt x="2637" y="581"/>
                  </a:lnTo>
                  <a:lnTo>
                    <a:pt x="2502" y="533"/>
                  </a:lnTo>
                  <a:lnTo>
                    <a:pt x="2372" y="488"/>
                  </a:lnTo>
                  <a:lnTo>
                    <a:pt x="2245" y="447"/>
                  </a:lnTo>
                  <a:lnTo>
                    <a:pt x="2123" y="412"/>
                  </a:lnTo>
                  <a:lnTo>
                    <a:pt x="2005" y="381"/>
                  </a:lnTo>
                  <a:lnTo>
                    <a:pt x="1891" y="354"/>
                  </a:lnTo>
                  <a:lnTo>
                    <a:pt x="1782" y="331"/>
                  </a:lnTo>
                  <a:lnTo>
                    <a:pt x="1675" y="313"/>
                  </a:lnTo>
                  <a:lnTo>
                    <a:pt x="1572" y="297"/>
                  </a:lnTo>
                  <a:lnTo>
                    <a:pt x="1472" y="287"/>
                  </a:lnTo>
                  <a:lnTo>
                    <a:pt x="1375" y="279"/>
                  </a:lnTo>
                  <a:lnTo>
                    <a:pt x="1281" y="278"/>
                  </a:lnTo>
                  <a:lnTo>
                    <a:pt x="1187" y="278"/>
                  </a:lnTo>
                  <a:lnTo>
                    <a:pt x="1099" y="283"/>
                  </a:lnTo>
                  <a:lnTo>
                    <a:pt x="1011" y="291"/>
                  </a:lnTo>
                  <a:lnTo>
                    <a:pt x="926" y="302"/>
                  </a:lnTo>
                  <a:lnTo>
                    <a:pt x="843" y="317"/>
                  </a:lnTo>
                  <a:lnTo>
                    <a:pt x="761" y="336"/>
                  </a:lnTo>
                  <a:lnTo>
                    <a:pt x="682" y="357"/>
                  </a:lnTo>
                  <a:lnTo>
                    <a:pt x="603" y="383"/>
                  </a:lnTo>
                  <a:lnTo>
                    <a:pt x="525" y="410"/>
                  </a:lnTo>
                  <a:lnTo>
                    <a:pt x="449" y="441"/>
                  </a:lnTo>
                  <a:lnTo>
                    <a:pt x="372" y="476"/>
                  </a:lnTo>
                  <a:lnTo>
                    <a:pt x="298" y="514"/>
                  </a:lnTo>
                  <a:lnTo>
                    <a:pt x="224" y="554"/>
                  </a:lnTo>
                  <a:lnTo>
                    <a:pt x="149" y="596"/>
                  </a:lnTo>
                  <a:lnTo>
                    <a:pt x="75" y="643"/>
                  </a:lnTo>
                  <a:lnTo>
                    <a:pt x="0" y="691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455195" name="Freeform 91"/>
            <p:cNvSpPr>
              <a:spLocks/>
            </p:cNvSpPr>
            <p:nvPr/>
          </p:nvSpPr>
          <p:spPr bwMode="auto">
            <a:xfrm>
              <a:off x="993" y="1083"/>
              <a:ext cx="5418" cy="530"/>
            </a:xfrm>
            <a:custGeom>
              <a:avLst/>
              <a:gdLst/>
              <a:ahLst/>
              <a:cxnLst>
                <a:cxn ang="0">
                  <a:pos x="5418" y="0"/>
                </a:cxn>
                <a:cxn ang="0">
                  <a:pos x="5393" y="68"/>
                </a:cxn>
                <a:cxn ang="0">
                  <a:pos x="5361" y="142"/>
                </a:cxn>
                <a:cxn ang="0">
                  <a:pos x="5314" y="237"/>
                </a:cxn>
                <a:cxn ang="0">
                  <a:pos x="5251" y="347"/>
                </a:cxn>
                <a:cxn ang="0">
                  <a:pos x="5171" y="467"/>
                </a:cxn>
                <a:cxn ang="0">
                  <a:pos x="5100" y="557"/>
                </a:cxn>
                <a:cxn ang="0">
                  <a:pos x="5047" y="618"/>
                </a:cxn>
                <a:cxn ang="0">
                  <a:pos x="4989" y="676"/>
                </a:cxn>
                <a:cxn ang="0">
                  <a:pos x="4926" y="735"/>
                </a:cxn>
                <a:cxn ang="0">
                  <a:pos x="4858" y="789"/>
                </a:cxn>
                <a:cxn ang="0">
                  <a:pos x="4785" y="843"/>
                </a:cxn>
                <a:cxn ang="0">
                  <a:pos x="4707" y="890"/>
                </a:cxn>
                <a:cxn ang="0">
                  <a:pos x="4622" y="933"/>
                </a:cxn>
                <a:cxn ang="0">
                  <a:pos x="4533" y="972"/>
                </a:cxn>
                <a:cxn ang="0">
                  <a:pos x="4437" y="1004"/>
                </a:cxn>
                <a:cxn ang="0">
                  <a:pos x="4338" y="1030"/>
                </a:cxn>
                <a:cxn ang="0">
                  <a:pos x="4231" y="1048"/>
                </a:cxn>
                <a:cxn ang="0">
                  <a:pos x="4118" y="1058"/>
                </a:cxn>
                <a:cxn ang="0">
                  <a:pos x="3999" y="1059"/>
                </a:cxn>
                <a:cxn ang="0">
                  <a:pos x="3874" y="1049"/>
                </a:cxn>
                <a:cxn ang="0">
                  <a:pos x="3742" y="1032"/>
                </a:cxn>
                <a:cxn ang="0">
                  <a:pos x="3603" y="1001"/>
                </a:cxn>
                <a:cxn ang="0">
                  <a:pos x="3459" y="959"/>
                </a:cxn>
                <a:cxn ang="0">
                  <a:pos x="3306" y="906"/>
                </a:cxn>
                <a:cxn ang="0">
                  <a:pos x="3228" y="873"/>
                </a:cxn>
                <a:cxn ang="0">
                  <a:pos x="2920" y="748"/>
                </a:cxn>
                <a:cxn ang="0">
                  <a:pos x="2634" y="641"/>
                </a:cxn>
                <a:cxn ang="0">
                  <a:pos x="2367" y="552"/>
                </a:cxn>
                <a:cxn ang="0">
                  <a:pos x="2119" y="483"/>
                </a:cxn>
                <a:cxn ang="0">
                  <a:pos x="1886" y="428"/>
                </a:cxn>
                <a:cxn ang="0">
                  <a:pos x="1669" y="391"/>
                </a:cxn>
                <a:cxn ang="0">
                  <a:pos x="1465" y="370"/>
                </a:cxn>
                <a:cxn ang="0">
                  <a:pos x="1273" y="363"/>
                </a:cxn>
                <a:cxn ang="0">
                  <a:pos x="1091" y="371"/>
                </a:cxn>
                <a:cxn ang="0">
                  <a:pos x="919" y="396"/>
                </a:cxn>
                <a:cxn ang="0">
                  <a:pos x="755" y="433"/>
                </a:cxn>
                <a:cxn ang="0">
                  <a:pos x="597" y="483"/>
                </a:cxn>
                <a:cxn ang="0">
                  <a:pos x="444" y="546"/>
                </a:cxn>
                <a:cxn ang="0">
                  <a:pos x="294" y="620"/>
                </a:cxn>
                <a:cxn ang="0">
                  <a:pos x="147" y="707"/>
                </a:cxn>
                <a:cxn ang="0">
                  <a:pos x="0" y="806"/>
                </a:cxn>
              </a:cxnLst>
              <a:rect l="0" t="0" r="r" b="b"/>
              <a:pathLst>
                <a:path w="5418" h="1059">
                  <a:moveTo>
                    <a:pt x="5418" y="0"/>
                  </a:moveTo>
                  <a:lnTo>
                    <a:pt x="5418" y="0"/>
                  </a:lnTo>
                  <a:lnTo>
                    <a:pt x="5411" y="18"/>
                  </a:lnTo>
                  <a:lnTo>
                    <a:pt x="5393" y="68"/>
                  </a:lnTo>
                  <a:lnTo>
                    <a:pt x="5377" y="102"/>
                  </a:lnTo>
                  <a:lnTo>
                    <a:pt x="5361" y="142"/>
                  </a:lnTo>
                  <a:lnTo>
                    <a:pt x="5339" y="189"/>
                  </a:lnTo>
                  <a:lnTo>
                    <a:pt x="5314" y="237"/>
                  </a:lnTo>
                  <a:lnTo>
                    <a:pt x="5284" y="292"/>
                  </a:lnTo>
                  <a:lnTo>
                    <a:pt x="5251" y="347"/>
                  </a:lnTo>
                  <a:lnTo>
                    <a:pt x="5214" y="407"/>
                  </a:lnTo>
                  <a:lnTo>
                    <a:pt x="5171" y="467"/>
                  </a:lnTo>
                  <a:lnTo>
                    <a:pt x="5125" y="526"/>
                  </a:lnTo>
                  <a:lnTo>
                    <a:pt x="5100" y="557"/>
                  </a:lnTo>
                  <a:lnTo>
                    <a:pt x="5073" y="588"/>
                  </a:lnTo>
                  <a:lnTo>
                    <a:pt x="5047" y="618"/>
                  </a:lnTo>
                  <a:lnTo>
                    <a:pt x="5018" y="647"/>
                  </a:lnTo>
                  <a:lnTo>
                    <a:pt x="4989" y="676"/>
                  </a:lnTo>
                  <a:lnTo>
                    <a:pt x="4958" y="706"/>
                  </a:lnTo>
                  <a:lnTo>
                    <a:pt x="4926" y="735"/>
                  </a:lnTo>
                  <a:lnTo>
                    <a:pt x="4893" y="762"/>
                  </a:lnTo>
                  <a:lnTo>
                    <a:pt x="4858" y="789"/>
                  </a:lnTo>
                  <a:lnTo>
                    <a:pt x="4822" y="817"/>
                  </a:lnTo>
                  <a:lnTo>
                    <a:pt x="4785" y="843"/>
                  </a:lnTo>
                  <a:lnTo>
                    <a:pt x="4746" y="867"/>
                  </a:lnTo>
                  <a:lnTo>
                    <a:pt x="4707" y="890"/>
                  </a:lnTo>
                  <a:lnTo>
                    <a:pt x="4665" y="912"/>
                  </a:lnTo>
                  <a:lnTo>
                    <a:pt x="4622" y="933"/>
                  </a:lnTo>
                  <a:lnTo>
                    <a:pt x="4579" y="954"/>
                  </a:lnTo>
                  <a:lnTo>
                    <a:pt x="4533" y="972"/>
                  </a:lnTo>
                  <a:lnTo>
                    <a:pt x="4486" y="990"/>
                  </a:lnTo>
                  <a:lnTo>
                    <a:pt x="4437" y="1004"/>
                  </a:lnTo>
                  <a:lnTo>
                    <a:pt x="4389" y="1019"/>
                  </a:lnTo>
                  <a:lnTo>
                    <a:pt x="4338" y="1030"/>
                  </a:lnTo>
                  <a:lnTo>
                    <a:pt x="4285" y="1040"/>
                  </a:lnTo>
                  <a:lnTo>
                    <a:pt x="4231" y="1048"/>
                  </a:lnTo>
                  <a:lnTo>
                    <a:pt x="4175" y="1054"/>
                  </a:lnTo>
                  <a:lnTo>
                    <a:pt x="4118" y="1058"/>
                  </a:lnTo>
                  <a:lnTo>
                    <a:pt x="4058" y="1059"/>
                  </a:lnTo>
                  <a:lnTo>
                    <a:pt x="3999" y="1059"/>
                  </a:lnTo>
                  <a:lnTo>
                    <a:pt x="3936" y="1056"/>
                  </a:lnTo>
                  <a:lnTo>
                    <a:pt x="3874" y="1049"/>
                  </a:lnTo>
                  <a:lnTo>
                    <a:pt x="3809" y="1041"/>
                  </a:lnTo>
                  <a:lnTo>
                    <a:pt x="3742" y="1032"/>
                  </a:lnTo>
                  <a:lnTo>
                    <a:pt x="3672" y="1017"/>
                  </a:lnTo>
                  <a:lnTo>
                    <a:pt x="3603" y="1001"/>
                  </a:lnTo>
                  <a:lnTo>
                    <a:pt x="3531" y="982"/>
                  </a:lnTo>
                  <a:lnTo>
                    <a:pt x="3459" y="959"/>
                  </a:lnTo>
                  <a:lnTo>
                    <a:pt x="3382" y="933"/>
                  </a:lnTo>
                  <a:lnTo>
                    <a:pt x="3306" y="906"/>
                  </a:lnTo>
                  <a:lnTo>
                    <a:pt x="3228" y="873"/>
                  </a:lnTo>
                  <a:lnTo>
                    <a:pt x="3228" y="873"/>
                  </a:lnTo>
                  <a:lnTo>
                    <a:pt x="3071" y="809"/>
                  </a:lnTo>
                  <a:lnTo>
                    <a:pt x="2920" y="748"/>
                  </a:lnTo>
                  <a:lnTo>
                    <a:pt x="2776" y="693"/>
                  </a:lnTo>
                  <a:lnTo>
                    <a:pt x="2634" y="641"/>
                  </a:lnTo>
                  <a:lnTo>
                    <a:pt x="2499" y="596"/>
                  </a:lnTo>
                  <a:lnTo>
                    <a:pt x="2367" y="552"/>
                  </a:lnTo>
                  <a:lnTo>
                    <a:pt x="2241" y="515"/>
                  </a:lnTo>
                  <a:lnTo>
                    <a:pt x="2119" y="483"/>
                  </a:lnTo>
                  <a:lnTo>
                    <a:pt x="2001" y="454"/>
                  </a:lnTo>
                  <a:lnTo>
                    <a:pt x="1886" y="428"/>
                  </a:lnTo>
                  <a:lnTo>
                    <a:pt x="1776" y="407"/>
                  </a:lnTo>
                  <a:lnTo>
                    <a:pt x="1669" y="391"/>
                  </a:lnTo>
                  <a:lnTo>
                    <a:pt x="1565" y="378"/>
                  </a:lnTo>
                  <a:lnTo>
                    <a:pt x="1465" y="370"/>
                  </a:lnTo>
                  <a:lnTo>
                    <a:pt x="1368" y="365"/>
                  </a:lnTo>
                  <a:lnTo>
                    <a:pt x="1273" y="363"/>
                  </a:lnTo>
                  <a:lnTo>
                    <a:pt x="1182" y="366"/>
                  </a:lnTo>
                  <a:lnTo>
                    <a:pt x="1091" y="371"/>
                  </a:lnTo>
                  <a:lnTo>
                    <a:pt x="1005" y="381"/>
                  </a:lnTo>
                  <a:lnTo>
                    <a:pt x="919" y="396"/>
                  </a:lnTo>
                  <a:lnTo>
                    <a:pt x="837" y="412"/>
                  </a:lnTo>
                  <a:lnTo>
                    <a:pt x="755" y="433"/>
                  </a:lnTo>
                  <a:lnTo>
                    <a:pt x="676" y="455"/>
                  </a:lnTo>
                  <a:lnTo>
                    <a:pt x="597" y="483"/>
                  </a:lnTo>
                  <a:lnTo>
                    <a:pt x="521" y="512"/>
                  </a:lnTo>
                  <a:lnTo>
                    <a:pt x="444" y="546"/>
                  </a:lnTo>
                  <a:lnTo>
                    <a:pt x="369" y="581"/>
                  </a:lnTo>
                  <a:lnTo>
                    <a:pt x="294" y="620"/>
                  </a:lnTo>
                  <a:lnTo>
                    <a:pt x="221" y="662"/>
                  </a:lnTo>
                  <a:lnTo>
                    <a:pt x="147" y="707"/>
                  </a:lnTo>
                  <a:lnTo>
                    <a:pt x="74" y="754"/>
                  </a:lnTo>
                  <a:lnTo>
                    <a:pt x="0" y="80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455196" name="Freeform 92"/>
            <p:cNvSpPr>
              <a:spLocks/>
            </p:cNvSpPr>
            <p:nvPr/>
          </p:nvSpPr>
          <p:spPr bwMode="auto">
            <a:xfrm>
              <a:off x="1029" y="1055"/>
              <a:ext cx="5404" cy="545"/>
            </a:xfrm>
            <a:custGeom>
              <a:avLst/>
              <a:gdLst/>
              <a:ahLst/>
              <a:cxnLst>
                <a:cxn ang="0">
                  <a:pos x="5404" y="0"/>
                </a:cxn>
                <a:cxn ang="0">
                  <a:pos x="5380" y="68"/>
                </a:cxn>
                <a:cxn ang="0">
                  <a:pos x="5350" y="144"/>
                </a:cxn>
                <a:cxn ang="0">
                  <a:pos x="5304" y="241"/>
                </a:cxn>
                <a:cxn ang="0">
                  <a:pos x="5243" y="352"/>
                </a:cxn>
                <a:cxn ang="0">
                  <a:pos x="5165" y="473"/>
                </a:cxn>
                <a:cxn ang="0">
                  <a:pos x="5096" y="566"/>
                </a:cxn>
                <a:cxn ang="0">
                  <a:pos x="5043" y="627"/>
                </a:cxn>
                <a:cxn ang="0">
                  <a:pos x="4986" y="688"/>
                </a:cxn>
                <a:cxn ang="0">
                  <a:pos x="4924" y="748"/>
                </a:cxn>
                <a:cxn ang="0">
                  <a:pos x="4857" y="805"/>
                </a:cxn>
                <a:cxn ang="0">
                  <a:pos x="4785" y="858"/>
                </a:cxn>
                <a:cxn ang="0">
                  <a:pos x="4707" y="908"/>
                </a:cxn>
                <a:cxn ang="0">
                  <a:pos x="4624" y="955"/>
                </a:cxn>
                <a:cxn ang="0">
                  <a:pos x="4535" y="995"/>
                </a:cxn>
                <a:cxn ang="0">
                  <a:pos x="4440" y="1029"/>
                </a:cxn>
                <a:cxn ang="0">
                  <a:pos x="4340" y="1056"/>
                </a:cxn>
                <a:cxn ang="0">
                  <a:pos x="4233" y="1076"/>
                </a:cxn>
                <a:cxn ang="0">
                  <a:pos x="4121" y="1089"/>
                </a:cxn>
                <a:cxn ang="0">
                  <a:pos x="4002" y="1092"/>
                </a:cxn>
                <a:cxn ang="0">
                  <a:pos x="3877" y="1085"/>
                </a:cxn>
                <a:cxn ang="0">
                  <a:pos x="3745" y="1069"/>
                </a:cxn>
                <a:cxn ang="0">
                  <a:pos x="3606" y="1042"/>
                </a:cxn>
                <a:cxn ang="0">
                  <a:pos x="3460" y="1003"/>
                </a:cxn>
                <a:cxn ang="0">
                  <a:pos x="3307" y="951"/>
                </a:cxn>
                <a:cxn ang="0">
                  <a:pos x="3228" y="921"/>
                </a:cxn>
                <a:cxn ang="0">
                  <a:pos x="2919" y="801"/>
                </a:cxn>
                <a:cxn ang="0">
                  <a:pos x="2631" y="701"/>
                </a:cxn>
                <a:cxn ang="0">
                  <a:pos x="2363" y="617"/>
                </a:cxn>
                <a:cxn ang="0">
                  <a:pos x="2113" y="551"/>
                </a:cxn>
                <a:cxn ang="0">
                  <a:pos x="1880" y="501"/>
                </a:cxn>
                <a:cxn ang="0">
                  <a:pos x="1662" y="469"/>
                </a:cxn>
                <a:cxn ang="0">
                  <a:pos x="1458" y="451"/>
                </a:cxn>
                <a:cxn ang="0">
                  <a:pos x="1266" y="448"/>
                </a:cxn>
                <a:cxn ang="0">
                  <a:pos x="1085" y="461"/>
                </a:cxn>
                <a:cxn ang="0">
                  <a:pos x="914" y="488"/>
                </a:cxn>
                <a:cxn ang="0">
                  <a:pos x="750" y="528"/>
                </a:cxn>
                <a:cxn ang="0">
                  <a:pos x="593" y="582"/>
                </a:cxn>
                <a:cxn ang="0">
                  <a:pos x="440" y="648"/>
                </a:cxn>
                <a:cxn ang="0">
                  <a:pos x="292" y="727"/>
                </a:cxn>
                <a:cxn ang="0">
                  <a:pos x="146" y="817"/>
                </a:cxn>
                <a:cxn ang="0">
                  <a:pos x="0" y="918"/>
                </a:cxn>
              </a:cxnLst>
              <a:rect l="0" t="0" r="r" b="b"/>
              <a:pathLst>
                <a:path w="5404" h="1092">
                  <a:moveTo>
                    <a:pt x="5404" y="0"/>
                  </a:moveTo>
                  <a:lnTo>
                    <a:pt x="5404" y="0"/>
                  </a:lnTo>
                  <a:lnTo>
                    <a:pt x="5398" y="18"/>
                  </a:lnTo>
                  <a:lnTo>
                    <a:pt x="5380" y="68"/>
                  </a:lnTo>
                  <a:lnTo>
                    <a:pt x="5366" y="104"/>
                  </a:lnTo>
                  <a:lnTo>
                    <a:pt x="5350" y="144"/>
                  </a:lnTo>
                  <a:lnTo>
                    <a:pt x="5329" y="191"/>
                  </a:lnTo>
                  <a:lnTo>
                    <a:pt x="5304" y="241"/>
                  </a:lnTo>
                  <a:lnTo>
                    <a:pt x="5275" y="294"/>
                  </a:lnTo>
                  <a:lnTo>
                    <a:pt x="5243" y="352"/>
                  </a:lnTo>
                  <a:lnTo>
                    <a:pt x="5207" y="412"/>
                  </a:lnTo>
                  <a:lnTo>
                    <a:pt x="5165" y="473"/>
                  </a:lnTo>
                  <a:lnTo>
                    <a:pt x="5119" y="535"/>
                  </a:lnTo>
                  <a:lnTo>
                    <a:pt x="5096" y="566"/>
                  </a:lnTo>
                  <a:lnTo>
                    <a:pt x="5069" y="596"/>
                  </a:lnTo>
                  <a:lnTo>
                    <a:pt x="5043" y="627"/>
                  </a:lnTo>
                  <a:lnTo>
                    <a:pt x="5015" y="658"/>
                  </a:lnTo>
                  <a:lnTo>
                    <a:pt x="4986" y="688"/>
                  </a:lnTo>
                  <a:lnTo>
                    <a:pt x="4955" y="719"/>
                  </a:lnTo>
                  <a:lnTo>
                    <a:pt x="4924" y="748"/>
                  </a:lnTo>
                  <a:lnTo>
                    <a:pt x="4892" y="777"/>
                  </a:lnTo>
                  <a:lnTo>
                    <a:pt x="4857" y="805"/>
                  </a:lnTo>
                  <a:lnTo>
                    <a:pt x="4821" y="832"/>
                  </a:lnTo>
                  <a:lnTo>
                    <a:pt x="4785" y="858"/>
                  </a:lnTo>
                  <a:lnTo>
                    <a:pt x="4746" y="884"/>
                  </a:lnTo>
                  <a:lnTo>
                    <a:pt x="4707" y="908"/>
                  </a:lnTo>
                  <a:lnTo>
                    <a:pt x="4667" y="932"/>
                  </a:lnTo>
                  <a:lnTo>
                    <a:pt x="4624" y="955"/>
                  </a:lnTo>
                  <a:lnTo>
                    <a:pt x="4581" y="974"/>
                  </a:lnTo>
                  <a:lnTo>
                    <a:pt x="4535" y="995"/>
                  </a:lnTo>
                  <a:lnTo>
                    <a:pt x="4489" y="1013"/>
                  </a:lnTo>
                  <a:lnTo>
                    <a:pt x="4440" y="1029"/>
                  </a:lnTo>
                  <a:lnTo>
                    <a:pt x="4390" y="1043"/>
                  </a:lnTo>
                  <a:lnTo>
                    <a:pt x="4340" y="1056"/>
                  </a:lnTo>
                  <a:lnTo>
                    <a:pt x="4288" y="1068"/>
                  </a:lnTo>
                  <a:lnTo>
                    <a:pt x="4233" y="1076"/>
                  </a:lnTo>
                  <a:lnTo>
                    <a:pt x="4178" y="1084"/>
                  </a:lnTo>
                  <a:lnTo>
                    <a:pt x="4121" y="1089"/>
                  </a:lnTo>
                  <a:lnTo>
                    <a:pt x="4063" y="1092"/>
                  </a:lnTo>
                  <a:lnTo>
                    <a:pt x="4002" y="1092"/>
                  </a:lnTo>
                  <a:lnTo>
                    <a:pt x="3941" y="1090"/>
                  </a:lnTo>
                  <a:lnTo>
                    <a:pt x="3877" y="1085"/>
                  </a:lnTo>
                  <a:lnTo>
                    <a:pt x="3811" y="1079"/>
                  </a:lnTo>
                  <a:lnTo>
                    <a:pt x="3745" y="1069"/>
                  </a:lnTo>
                  <a:lnTo>
                    <a:pt x="3675" y="1058"/>
                  </a:lnTo>
                  <a:lnTo>
                    <a:pt x="3606" y="1042"/>
                  </a:lnTo>
                  <a:lnTo>
                    <a:pt x="3534" y="1024"/>
                  </a:lnTo>
                  <a:lnTo>
                    <a:pt x="3460" y="1003"/>
                  </a:lnTo>
                  <a:lnTo>
                    <a:pt x="3384" y="979"/>
                  </a:lnTo>
                  <a:lnTo>
                    <a:pt x="3307" y="951"/>
                  </a:lnTo>
                  <a:lnTo>
                    <a:pt x="3228" y="921"/>
                  </a:lnTo>
                  <a:lnTo>
                    <a:pt x="3228" y="921"/>
                  </a:lnTo>
                  <a:lnTo>
                    <a:pt x="3071" y="859"/>
                  </a:lnTo>
                  <a:lnTo>
                    <a:pt x="2919" y="801"/>
                  </a:lnTo>
                  <a:lnTo>
                    <a:pt x="2773" y="750"/>
                  </a:lnTo>
                  <a:lnTo>
                    <a:pt x="2631" y="701"/>
                  </a:lnTo>
                  <a:lnTo>
                    <a:pt x="2495" y="656"/>
                  </a:lnTo>
                  <a:lnTo>
                    <a:pt x="2363" y="617"/>
                  </a:lnTo>
                  <a:lnTo>
                    <a:pt x="2237" y="582"/>
                  </a:lnTo>
                  <a:lnTo>
                    <a:pt x="2113" y="551"/>
                  </a:lnTo>
                  <a:lnTo>
                    <a:pt x="1995" y="524"/>
                  </a:lnTo>
                  <a:lnTo>
                    <a:pt x="1880" y="501"/>
                  </a:lnTo>
                  <a:lnTo>
                    <a:pt x="1769" y="483"/>
                  </a:lnTo>
                  <a:lnTo>
                    <a:pt x="1662" y="469"/>
                  </a:lnTo>
                  <a:lnTo>
                    <a:pt x="1558" y="457"/>
                  </a:lnTo>
                  <a:lnTo>
                    <a:pt x="1458" y="451"/>
                  </a:lnTo>
                  <a:lnTo>
                    <a:pt x="1361" y="448"/>
                  </a:lnTo>
                  <a:lnTo>
                    <a:pt x="1266" y="448"/>
                  </a:lnTo>
                  <a:lnTo>
                    <a:pt x="1175" y="453"/>
                  </a:lnTo>
                  <a:lnTo>
                    <a:pt x="1085" y="461"/>
                  </a:lnTo>
                  <a:lnTo>
                    <a:pt x="998" y="472"/>
                  </a:lnTo>
                  <a:lnTo>
                    <a:pt x="914" y="488"/>
                  </a:lnTo>
                  <a:lnTo>
                    <a:pt x="830" y="506"/>
                  </a:lnTo>
                  <a:lnTo>
                    <a:pt x="750" y="528"/>
                  </a:lnTo>
                  <a:lnTo>
                    <a:pt x="671" y="553"/>
                  </a:lnTo>
                  <a:lnTo>
                    <a:pt x="593" y="582"/>
                  </a:lnTo>
                  <a:lnTo>
                    <a:pt x="517" y="614"/>
                  </a:lnTo>
                  <a:lnTo>
                    <a:pt x="440" y="648"/>
                  </a:lnTo>
                  <a:lnTo>
                    <a:pt x="365" y="687"/>
                  </a:lnTo>
                  <a:lnTo>
                    <a:pt x="292" y="727"/>
                  </a:lnTo>
                  <a:lnTo>
                    <a:pt x="218" y="771"/>
                  </a:lnTo>
                  <a:lnTo>
                    <a:pt x="146" y="817"/>
                  </a:lnTo>
                  <a:lnTo>
                    <a:pt x="72" y="866"/>
                  </a:lnTo>
                  <a:lnTo>
                    <a:pt x="0" y="91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455197" name="Freeform 93"/>
            <p:cNvSpPr>
              <a:spLocks/>
            </p:cNvSpPr>
            <p:nvPr/>
          </p:nvSpPr>
          <p:spPr bwMode="auto">
            <a:xfrm>
              <a:off x="1067" y="1026"/>
              <a:ext cx="5390" cy="562"/>
            </a:xfrm>
            <a:custGeom>
              <a:avLst/>
              <a:gdLst/>
              <a:ahLst/>
              <a:cxnLst>
                <a:cxn ang="0">
                  <a:pos x="5390" y="0"/>
                </a:cxn>
                <a:cxn ang="0">
                  <a:pos x="5366" y="70"/>
                </a:cxn>
                <a:cxn ang="0">
                  <a:pos x="5337" y="147"/>
                </a:cxn>
                <a:cxn ang="0">
                  <a:pos x="5292" y="244"/>
                </a:cxn>
                <a:cxn ang="0">
                  <a:pos x="5233" y="357"/>
                </a:cxn>
                <a:cxn ang="0">
                  <a:pos x="5158" y="480"/>
                </a:cxn>
                <a:cxn ang="0">
                  <a:pos x="5088" y="575"/>
                </a:cxn>
                <a:cxn ang="0">
                  <a:pos x="5037" y="638"/>
                </a:cxn>
                <a:cxn ang="0">
                  <a:pos x="4981" y="701"/>
                </a:cxn>
                <a:cxn ang="0">
                  <a:pos x="4920" y="762"/>
                </a:cxn>
                <a:cxn ang="0">
                  <a:pos x="4854" y="821"/>
                </a:cxn>
                <a:cxn ang="0">
                  <a:pos x="4783" y="875"/>
                </a:cxn>
                <a:cxn ang="0">
                  <a:pos x="4705" y="927"/>
                </a:cxn>
                <a:cxn ang="0">
                  <a:pos x="4623" y="976"/>
                </a:cxn>
                <a:cxn ang="0">
                  <a:pos x="4534" y="1018"/>
                </a:cxn>
                <a:cxn ang="0">
                  <a:pos x="4441" y="1053"/>
                </a:cxn>
                <a:cxn ang="0">
                  <a:pos x="4341" y="1084"/>
                </a:cxn>
                <a:cxn ang="0">
                  <a:pos x="4234" y="1106"/>
                </a:cxn>
                <a:cxn ang="0">
                  <a:pos x="4122" y="1121"/>
                </a:cxn>
                <a:cxn ang="0">
                  <a:pos x="4004" y="1126"/>
                </a:cxn>
                <a:cxn ang="0">
                  <a:pos x="3878" y="1122"/>
                </a:cxn>
                <a:cxn ang="0">
                  <a:pos x="3746" y="1110"/>
                </a:cxn>
                <a:cxn ang="0">
                  <a:pos x="3607" y="1084"/>
                </a:cxn>
                <a:cxn ang="0">
                  <a:pos x="3460" y="1048"/>
                </a:cxn>
                <a:cxn ang="0">
                  <a:pos x="3307" y="1000"/>
                </a:cxn>
                <a:cxn ang="0">
                  <a:pos x="3228" y="971"/>
                </a:cxn>
                <a:cxn ang="0">
                  <a:pos x="2917" y="856"/>
                </a:cxn>
                <a:cxn ang="0">
                  <a:pos x="2628" y="761"/>
                </a:cxn>
                <a:cxn ang="0">
                  <a:pos x="2359" y="682"/>
                </a:cxn>
                <a:cxn ang="0">
                  <a:pos x="2107" y="620"/>
                </a:cxn>
                <a:cxn ang="0">
                  <a:pos x="1873" y="575"/>
                </a:cxn>
                <a:cxn ang="0">
                  <a:pos x="1655" y="548"/>
                </a:cxn>
                <a:cxn ang="0">
                  <a:pos x="1451" y="533"/>
                </a:cxn>
                <a:cxn ang="0">
                  <a:pos x="1259" y="535"/>
                </a:cxn>
                <a:cxn ang="0">
                  <a:pos x="1077" y="551"/>
                </a:cxn>
                <a:cxn ang="0">
                  <a:pos x="906" y="582"/>
                </a:cxn>
                <a:cxn ang="0">
                  <a:pos x="744" y="625"/>
                </a:cxn>
                <a:cxn ang="0">
                  <a:pos x="587" y="683"/>
                </a:cxn>
                <a:cxn ang="0">
                  <a:pos x="436" y="753"/>
                </a:cxn>
                <a:cxn ang="0">
                  <a:pos x="288" y="835"/>
                </a:cxn>
                <a:cxn ang="0">
                  <a:pos x="144" y="929"/>
                </a:cxn>
                <a:cxn ang="0">
                  <a:pos x="0" y="1034"/>
                </a:cxn>
              </a:cxnLst>
              <a:rect l="0" t="0" r="r" b="b"/>
              <a:pathLst>
                <a:path w="5390" h="1126">
                  <a:moveTo>
                    <a:pt x="5390" y="0"/>
                  </a:moveTo>
                  <a:lnTo>
                    <a:pt x="5390" y="0"/>
                  </a:lnTo>
                  <a:lnTo>
                    <a:pt x="5384" y="18"/>
                  </a:lnTo>
                  <a:lnTo>
                    <a:pt x="5366" y="70"/>
                  </a:lnTo>
                  <a:lnTo>
                    <a:pt x="5353" y="105"/>
                  </a:lnTo>
                  <a:lnTo>
                    <a:pt x="5337" y="147"/>
                  </a:lnTo>
                  <a:lnTo>
                    <a:pt x="5316" y="192"/>
                  </a:lnTo>
                  <a:lnTo>
                    <a:pt x="5292" y="244"/>
                  </a:lnTo>
                  <a:lnTo>
                    <a:pt x="5265" y="299"/>
                  </a:lnTo>
                  <a:lnTo>
                    <a:pt x="5233" y="357"/>
                  </a:lnTo>
                  <a:lnTo>
                    <a:pt x="5198" y="418"/>
                  </a:lnTo>
                  <a:lnTo>
                    <a:pt x="5158" y="480"/>
                  </a:lnTo>
                  <a:lnTo>
                    <a:pt x="5113" y="544"/>
                  </a:lnTo>
                  <a:lnTo>
                    <a:pt x="5088" y="575"/>
                  </a:lnTo>
                  <a:lnTo>
                    <a:pt x="5063" y="607"/>
                  </a:lnTo>
                  <a:lnTo>
                    <a:pt x="5037" y="638"/>
                  </a:lnTo>
                  <a:lnTo>
                    <a:pt x="5011" y="670"/>
                  </a:lnTo>
                  <a:lnTo>
                    <a:pt x="4981" y="701"/>
                  </a:lnTo>
                  <a:lnTo>
                    <a:pt x="4951" y="732"/>
                  </a:lnTo>
                  <a:lnTo>
                    <a:pt x="4920" y="762"/>
                  </a:lnTo>
                  <a:lnTo>
                    <a:pt x="4888" y="791"/>
                  </a:lnTo>
                  <a:lnTo>
                    <a:pt x="4854" y="821"/>
                  </a:lnTo>
                  <a:lnTo>
                    <a:pt x="4819" y="848"/>
                  </a:lnTo>
                  <a:lnTo>
                    <a:pt x="4783" y="875"/>
                  </a:lnTo>
                  <a:lnTo>
                    <a:pt x="4745" y="903"/>
                  </a:lnTo>
                  <a:lnTo>
                    <a:pt x="4705" y="927"/>
                  </a:lnTo>
                  <a:lnTo>
                    <a:pt x="4665" y="951"/>
                  </a:lnTo>
                  <a:lnTo>
                    <a:pt x="4623" y="976"/>
                  </a:lnTo>
                  <a:lnTo>
                    <a:pt x="4580" y="997"/>
                  </a:lnTo>
                  <a:lnTo>
                    <a:pt x="4534" y="1018"/>
                  </a:lnTo>
                  <a:lnTo>
                    <a:pt x="4488" y="1037"/>
                  </a:lnTo>
                  <a:lnTo>
                    <a:pt x="4441" y="1053"/>
                  </a:lnTo>
                  <a:lnTo>
                    <a:pt x="4391" y="1069"/>
                  </a:lnTo>
                  <a:lnTo>
                    <a:pt x="4341" y="1084"/>
                  </a:lnTo>
                  <a:lnTo>
                    <a:pt x="4289" y="1095"/>
                  </a:lnTo>
                  <a:lnTo>
                    <a:pt x="4234" y="1106"/>
                  </a:lnTo>
                  <a:lnTo>
                    <a:pt x="4179" y="1114"/>
                  </a:lnTo>
                  <a:lnTo>
                    <a:pt x="4122" y="1121"/>
                  </a:lnTo>
                  <a:lnTo>
                    <a:pt x="4064" y="1124"/>
                  </a:lnTo>
                  <a:lnTo>
                    <a:pt x="4004" y="1126"/>
                  </a:lnTo>
                  <a:lnTo>
                    <a:pt x="3941" y="1126"/>
                  </a:lnTo>
                  <a:lnTo>
                    <a:pt x="3878" y="1122"/>
                  </a:lnTo>
                  <a:lnTo>
                    <a:pt x="3812" y="1118"/>
                  </a:lnTo>
                  <a:lnTo>
                    <a:pt x="3746" y="1110"/>
                  </a:lnTo>
                  <a:lnTo>
                    <a:pt x="3676" y="1098"/>
                  </a:lnTo>
                  <a:lnTo>
                    <a:pt x="3607" y="1084"/>
                  </a:lnTo>
                  <a:lnTo>
                    <a:pt x="3535" y="1068"/>
                  </a:lnTo>
                  <a:lnTo>
                    <a:pt x="3460" y="1048"/>
                  </a:lnTo>
                  <a:lnTo>
                    <a:pt x="3385" y="1026"/>
                  </a:lnTo>
                  <a:lnTo>
                    <a:pt x="3307" y="1000"/>
                  </a:lnTo>
                  <a:lnTo>
                    <a:pt x="3228" y="971"/>
                  </a:lnTo>
                  <a:lnTo>
                    <a:pt x="3228" y="971"/>
                  </a:lnTo>
                  <a:lnTo>
                    <a:pt x="3069" y="911"/>
                  </a:lnTo>
                  <a:lnTo>
                    <a:pt x="2917" y="856"/>
                  </a:lnTo>
                  <a:lnTo>
                    <a:pt x="2770" y="806"/>
                  </a:lnTo>
                  <a:lnTo>
                    <a:pt x="2628" y="761"/>
                  </a:lnTo>
                  <a:lnTo>
                    <a:pt x="2491" y="719"/>
                  </a:lnTo>
                  <a:lnTo>
                    <a:pt x="2359" y="682"/>
                  </a:lnTo>
                  <a:lnTo>
                    <a:pt x="2231" y="649"/>
                  </a:lnTo>
                  <a:lnTo>
                    <a:pt x="2107" y="620"/>
                  </a:lnTo>
                  <a:lnTo>
                    <a:pt x="1988" y="596"/>
                  </a:lnTo>
                  <a:lnTo>
                    <a:pt x="1873" y="575"/>
                  </a:lnTo>
                  <a:lnTo>
                    <a:pt x="1762" y="559"/>
                  </a:lnTo>
                  <a:lnTo>
                    <a:pt x="1655" y="548"/>
                  </a:lnTo>
                  <a:lnTo>
                    <a:pt x="1551" y="538"/>
                  </a:lnTo>
                  <a:lnTo>
                    <a:pt x="1451" y="533"/>
                  </a:lnTo>
                  <a:lnTo>
                    <a:pt x="1353" y="533"/>
                  </a:lnTo>
                  <a:lnTo>
                    <a:pt x="1259" y="535"/>
                  </a:lnTo>
                  <a:lnTo>
                    <a:pt x="1166" y="541"/>
                  </a:lnTo>
                  <a:lnTo>
                    <a:pt x="1077" y="551"/>
                  </a:lnTo>
                  <a:lnTo>
                    <a:pt x="991" y="565"/>
                  </a:lnTo>
                  <a:lnTo>
                    <a:pt x="906" y="582"/>
                  </a:lnTo>
                  <a:lnTo>
                    <a:pt x="824" y="603"/>
                  </a:lnTo>
                  <a:lnTo>
                    <a:pt x="744" y="625"/>
                  </a:lnTo>
                  <a:lnTo>
                    <a:pt x="665" y="653"/>
                  </a:lnTo>
                  <a:lnTo>
                    <a:pt x="587" y="683"/>
                  </a:lnTo>
                  <a:lnTo>
                    <a:pt x="511" y="716"/>
                  </a:lnTo>
                  <a:lnTo>
                    <a:pt x="436" y="753"/>
                  </a:lnTo>
                  <a:lnTo>
                    <a:pt x="362" y="791"/>
                  </a:lnTo>
                  <a:lnTo>
                    <a:pt x="288" y="835"/>
                  </a:lnTo>
                  <a:lnTo>
                    <a:pt x="216" y="880"/>
                  </a:lnTo>
                  <a:lnTo>
                    <a:pt x="144" y="929"/>
                  </a:lnTo>
                  <a:lnTo>
                    <a:pt x="72" y="979"/>
                  </a:lnTo>
                  <a:lnTo>
                    <a:pt x="0" y="103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455198" name="Freeform 94"/>
            <p:cNvSpPr>
              <a:spLocks/>
            </p:cNvSpPr>
            <p:nvPr/>
          </p:nvSpPr>
          <p:spPr bwMode="auto">
            <a:xfrm>
              <a:off x="1106" y="997"/>
              <a:ext cx="5373" cy="580"/>
            </a:xfrm>
            <a:custGeom>
              <a:avLst/>
              <a:gdLst/>
              <a:ahLst/>
              <a:cxnLst>
                <a:cxn ang="0">
                  <a:pos x="5373" y="0"/>
                </a:cxn>
                <a:cxn ang="0">
                  <a:pos x="5351" y="69"/>
                </a:cxn>
                <a:cxn ang="0">
                  <a:pos x="5323" y="147"/>
                </a:cxn>
                <a:cxn ang="0">
                  <a:pos x="5280" y="247"/>
                </a:cxn>
                <a:cxn ang="0">
                  <a:pos x="5221" y="361"/>
                </a:cxn>
                <a:cxn ang="0">
                  <a:pos x="5148" y="486"/>
                </a:cxn>
                <a:cxn ang="0">
                  <a:pos x="5081" y="583"/>
                </a:cxn>
                <a:cxn ang="0">
                  <a:pos x="5031" y="647"/>
                </a:cxn>
                <a:cxn ang="0">
                  <a:pos x="4976" y="712"/>
                </a:cxn>
                <a:cxn ang="0">
                  <a:pos x="4916" y="773"/>
                </a:cxn>
                <a:cxn ang="0">
                  <a:pos x="4849" y="833"/>
                </a:cxn>
                <a:cxn ang="0">
                  <a:pos x="4780" y="891"/>
                </a:cxn>
                <a:cxn ang="0">
                  <a:pos x="4704" y="944"/>
                </a:cxn>
                <a:cxn ang="0">
                  <a:pos x="4622" y="994"/>
                </a:cxn>
                <a:cxn ang="0">
                  <a:pos x="4534" y="1038"/>
                </a:cxn>
                <a:cxn ang="0">
                  <a:pos x="4441" y="1077"/>
                </a:cxn>
                <a:cxn ang="0">
                  <a:pos x="4341" y="1109"/>
                </a:cxn>
                <a:cxn ang="0">
                  <a:pos x="4236" y="1133"/>
                </a:cxn>
                <a:cxn ang="0">
                  <a:pos x="4123" y="1149"/>
                </a:cxn>
                <a:cxn ang="0">
                  <a:pos x="4004" y="1159"/>
                </a:cxn>
                <a:cxn ang="0">
                  <a:pos x="3879" y="1157"/>
                </a:cxn>
                <a:cxn ang="0">
                  <a:pos x="3746" y="1146"/>
                </a:cxn>
                <a:cxn ang="0">
                  <a:pos x="3607" y="1124"/>
                </a:cxn>
                <a:cxn ang="0">
                  <a:pos x="3460" y="1091"/>
                </a:cxn>
                <a:cxn ang="0">
                  <a:pos x="3305" y="1044"/>
                </a:cxn>
                <a:cxn ang="0">
                  <a:pos x="3226" y="1017"/>
                </a:cxn>
                <a:cxn ang="0">
                  <a:pos x="2914" y="909"/>
                </a:cxn>
                <a:cxn ang="0">
                  <a:pos x="2622" y="818"/>
                </a:cxn>
                <a:cxn ang="0">
                  <a:pos x="2353" y="746"/>
                </a:cxn>
                <a:cxn ang="0">
                  <a:pos x="2100" y="689"/>
                </a:cxn>
                <a:cxn ang="0">
                  <a:pos x="1866" y="649"/>
                </a:cxn>
                <a:cxn ang="0">
                  <a:pos x="1648" y="625"/>
                </a:cxn>
                <a:cxn ang="0">
                  <a:pos x="1442" y="615"/>
                </a:cxn>
                <a:cxn ang="0">
                  <a:pos x="1251" y="620"/>
                </a:cxn>
                <a:cxn ang="0">
                  <a:pos x="1070" y="641"/>
                </a:cxn>
                <a:cxn ang="0">
                  <a:pos x="899" y="675"/>
                </a:cxn>
                <a:cxn ang="0">
                  <a:pos x="737" y="722"/>
                </a:cxn>
                <a:cxn ang="0">
                  <a:pos x="581" y="783"/>
                </a:cxn>
                <a:cxn ang="0">
                  <a:pos x="431" y="856"/>
                </a:cxn>
                <a:cxn ang="0">
                  <a:pos x="286" y="941"/>
                </a:cxn>
                <a:cxn ang="0">
                  <a:pos x="143" y="1038"/>
                </a:cxn>
                <a:cxn ang="0">
                  <a:pos x="0" y="1146"/>
                </a:cxn>
              </a:cxnLst>
              <a:rect l="0" t="0" r="r" b="b"/>
              <a:pathLst>
                <a:path w="5373" h="1159">
                  <a:moveTo>
                    <a:pt x="5373" y="0"/>
                  </a:moveTo>
                  <a:lnTo>
                    <a:pt x="5373" y="0"/>
                  </a:lnTo>
                  <a:lnTo>
                    <a:pt x="5367" y="18"/>
                  </a:lnTo>
                  <a:lnTo>
                    <a:pt x="5351" y="69"/>
                  </a:lnTo>
                  <a:lnTo>
                    <a:pt x="5338" y="105"/>
                  </a:lnTo>
                  <a:lnTo>
                    <a:pt x="5323" y="147"/>
                  </a:lnTo>
                  <a:lnTo>
                    <a:pt x="5303" y="194"/>
                  </a:lnTo>
                  <a:lnTo>
                    <a:pt x="5280" y="247"/>
                  </a:lnTo>
                  <a:lnTo>
                    <a:pt x="5253" y="302"/>
                  </a:lnTo>
                  <a:lnTo>
                    <a:pt x="5221" y="361"/>
                  </a:lnTo>
                  <a:lnTo>
                    <a:pt x="5187" y="423"/>
                  </a:lnTo>
                  <a:lnTo>
                    <a:pt x="5148" y="486"/>
                  </a:lnTo>
                  <a:lnTo>
                    <a:pt x="5105" y="550"/>
                  </a:lnTo>
                  <a:lnTo>
                    <a:pt x="5081" y="583"/>
                  </a:lnTo>
                  <a:lnTo>
                    <a:pt x="5056" y="615"/>
                  </a:lnTo>
                  <a:lnTo>
                    <a:pt x="5031" y="647"/>
                  </a:lnTo>
                  <a:lnTo>
                    <a:pt x="5003" y="680"/>
                  </a:lnTo>
                  <a:lnTo>
                    <a:pt x="4976" y="712"/>
                  </a:lnTo>
                  <a:lnTo>
                    <a:pt x="4947" y="743"/>
                  </a:lnTo>
                  <a:lnTo>
                    <a:pt x="4916" y="773"/>
                  </a:lnTo>
                  <a:lnTo>
                    <a:pt x="4883" y="804"/>
                  </a:lnTo>
                  <a:lnTo>
                    <a:pt x="4849" y="833"/>
                  </a:lnTo>
                  <a:lnTo>
                    <a:pt x="4815" y="862"/>
                  </a:lnTo>
                  <a:lnTo>
                    <a:pt x="4780" y="891"/>
                  </a:lnTo>
                  <a:lnTo>
                    <a:pt x="4742" y="919"/>
                  </a:lnTo>
                  <a:lnTo>
                    <a:pt x="4704" y="944"/>
                  </a:lnTo>
                  <a:lnTo>
                    <a:pt x="4663" y="970"/>
                  </a:lnTo>
                  <a:lnTo>
                    <a:pt x="4622" y="994"/>
                  </a:lnTo>
                  <a:lnTo>
                    <a:pt x="4579" y="1017"/>
                  </a:lnTo>
                  <a:lnTo>
                    <a:pt x="4534" y="1038"/>
                  </a:lnTo>
                  <a:lnTo>
                    <a:pt x="4488" y="1057"/>
                  </a:lnTo>
                  <a:lnTo>
                    <a:pt x="4441" y="1077"/>
                  </a:lnTo>
                  <a:lnTo>
                    <a:pt x="4391" y="1093"/>
                  </a:lnTo>
                  <a:lnTo>
                    <a:pt x="4341" y="1109"/>
                  </a:lnTo>
                  <a:lnTo>
                    <a:pt x="4288" y="1122"/>
                  </a:lnTo>
                  <a:lnTo>
                    <a:pt x="4236" y="1133"/>
                  </a:lnTo>
                  <a:lnTo>
                    <a:pt x="4180" y="1143"/>
                  </a:lnTo>
                  <a:lnTo>
                    <a:pt x="4123" y="1149"/>
                  </a:lnTo>
                  <a:lnTo>
                    <a:pt x="4065" y="1156"/>
                  </a:lnTo>
                  <a:lnTo>
                    <a:pt x="4004" y="1159"/>
                  </a:lnTo>
                  <a:lnTo>
                    <a:pt x="3943" y="1159"/>
                  </a:lnTo>
                  <a:lnTo>
                    <a:pt x="3879" y="1157"/>
                  </a:lnTo>
                  <a:lnTo>
                    <a:pt x="3814" y="1153"/>
                  </a:lnTo>
                  <a:lnTo>
                    <a:pt x="3746" y="1146"/>
                  </a:lnTo>
                  <a:lnTo>
                    <a:pt x="3677" y="1136"/>
                  </a:lnTo>
                  <a:lnTo>
                    <a:pt x="3607" y="1124"/>
                  </a:lnTo>
                  <a:lnTo>
                    <a:pt x="3534" y="1109"/>
                  </a:lnTo>
                  <a:lnTo>
                    <a:pt x="3460" y="1091"/>
                  </a:lnTo>
                  <a:lnTo>
                    <a:pt x="3383" y="1070"/>
                  </a:lnTo>
                  <a:lnTo>
                    <a:pt x="3305" y="1044"/>
                  </a:lnTo>
                  <a:lnTo>
                    <a:pt x="3226" y="1017"/>
                  </a:lnTo>
                  <a:lnTo>
                    <a:pt x="3226" y="1017"/>
                  </a:lnTo>
                  <a:lnTo>
                    <a:pt x="3067" y="960"/>
                  </a:lnTo>
                  <a:lnTo>
                    <a:pt x="2914" y="909"/>
                  </a:lnTo>
                  <a:lnTo>
                    <a:pt x="2765" y="862"/>
                  </a:lnTo>
                  <a:lnTo>
                    <a:pt x="2622" y="818"/>
                  </a:lnTo>
                  <a:lnTo>
                    <a:pt x="2485" y="780"/>
                  </a:lnTo>
                  <a:lnTo>
                    <a:pt x="2353" y="746"/>
                  </a:lnTo>
                  <a:lnTo>
                    <a:pt x="2224" y="715"/>
                  </a:lnTo>
                  <a:lnTo>
                    <a:pt x="2100" y="689"/>
                  </a:lnTo>
                  <a:lnTo>
                    <a:pt x="1981" y="667"/>
                  </a:lnTo>
                  <a:lnTo>
                    <a:pt x="1866" y="649"/>
                  </a:lnTo>
                  <a:lnTo>
                    <a:pt x="1755" y="634"/>
                  </a:lnTo>
                  <a:lnTo>
                    <a:pt x="1648" y="625"/>
                  </a:lnTo>
                  <a:lnTo>
                    <a:pt x="1543" y="617"/>
                  </a:lnTo>
                  <a:lnTo>
                    <a:pt x="1442" y="615"/>
                  </a:lnTo>
                  <a:lnTo>
                    <a:pt x="1345" y="615"/>
                  </a:lnTo>
                  <a:lnTo>
                    <a:pt x="1251" y="620"/>
                  </a:lnTo>
                  <a:lnTo>
                    <a:pt x="1159" y="628"/>
                  </a:lnTo>
                  <a:lnTo>
                    <a:pt x="1070" y="641"/>
                  </a:lnTo>
                  <a:lnTo>
                    <a:pt x="984" y="655"/>
                  </a:lnTo>
                  <a:lnTo>
                    <a:pt x="899" y="675"/>
                  </a:lnTo>
                  <a:lnTo>
                    <a:pt x="817" y="696"/>
                  </a:lnTo>
                  <a:lnTo>
                    <a:pt x="737" y="722"/>
                  </a:lnTo>
                  <a:lnTo>
                    <a:pt x="659" y="751"/>
                  </a:lnTo>
                  <a:lnTo>
                    <a:pt x="581" y="783"/>
                  </a:lnTo>
                  <a:lnTo>
                    <a:pt x="506" y="817"/>
                  </a:lnTo>
                  <a:lnTo>
                    <a:pt x="431" y="856"/>
                  </a:lnTo>
                  <a:lnTo>
                    <a:pt x="358" y="896"/>
                  </a:lnTo>
                  <a:lnTo>
                    <a:pt x="286" y="941"/>
                  </a:lnTo>
                  <a:lnTo>
                    <a:pt x="213" y="988"/>
                  </a:lnTo>
                  <a:lnTo>
                    <a:pt x="143" y="1038"/>
                  </a:lnTo>
                  <a:lnTo>
                    <a:pt x="70" y="1090"/>
                  </a:lnTo>
                  <a:lnTo>
                    <a:pt x="0" y="114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455199" name="Freeform 95"/>
            <p:cNvSpPr>
              <a:spLocks/>
            </p:cNvSpPr>
            <p:nvPr/>
          </p:nvSpPr>
          <p:spPr bwMode="auto">
            <a:xfrm>
              <a:off x="1146" y="968"/>
              <a:ext cx="5355" cy="631"/>
            </a:xfrm>
            <a:custGeom>
              <a:avLst/>
              <a:gdLst/>
              <a:ahLst/>
              <a:cxnLst>
                <a:cxn ang="0">
                  <a:pos x="5355" y="0"/>
                </a:cxn>
                <a:cxn ang="0">
                  <a:pos x="5334" y="71"/>
                </a:cxn>
                <a:cxn ang="0">
                  <a:pos x="5306" y="150"/>
                </a:cxn>
                <a:cxn ang="0">
                  <a:pos x="5266" y="250"/>
                </a:cxn>
                <a:cxn ang="0">
                  <a:pos x="5209" y="366"/>
                </a:cxn>
                <a:cxn ang="0">
                  <a:pos x="5138" y="494"/>
                </a:cxn>
                <a:cxn ang="0">
                  <a:pos x="5072" y="592"/>
                </a:cxn>
                <a:cxn ang="0">
                  <a:pos x="5023" y="658"/>
                </a:cxn>
                <a:cxn ang="0">
                  <a:pos x="4969" y="723"/>
                </a:cxn>
                <a:cxn ang="0">
                  <a:pos x="4909" y="788"/>
                </a:cxn>
                <a:cxn ang="0">
                  <a:pos x="4845" y="849"/>
                </a:cxn>
                <a:cxn ang="0">
                  <a:pos x="4775" y="909"/>
                </a:cxn>
                <a:cxn ang="0">
                  <a:pos x="4700" y="964"/>
                </a:cxn>
                <a:cxn ang="0">
                  <a:pos x="4619" y="1015"/>
                </a:cxn>
                <a:cxn ang="0">
                  <a:pos x="4532" y="1060"/>
                </a:cxn>
                <a:cxn ang="0">
                  <a:pos x="4439" y="1101"/>
                </a:cxn>
                <a:cxn ang="0">
                  <a:pos x="4340" y="1135"/>
                </a:cxn>
                <a:cxn ang="0">
                  <a:pos x="4235" y="1162"/>
                </a:cxn>
                <a:cxn ang="0">
                  <a:pos x="4123" y="1182"/>
                </a:cxn>
                <a:cxn ang="0">
                  <a:pos x="4004" y="1193"/>
                </a:cxn>
                <a:cxn ang="0">
                  <a:pos x="3879" y="1194"/>
                </a:cxn>
                <a:cxn ang="0">
                  <a:pos x="3746" y="1185"/>
                </a:cxn>
                <a:cxn ang="0">
                  <a:pos x="3606" y="1165"/>
                </a:cxn>
                <a:cxn ang="0">
                  <a:pos x="3458" y="1136"/>
                </a:cxn>
                <a:cxn ang="0">
                  <a:pos x="3304" y="1093"/>
                </a:cxn>
                <a:cxn ang="0">
                  <a:pos x="3224" y="1067"/>
                </a:cxn>
                <a:cxn ang="0">
                  <a:pos x="2910" y="965"/>
                </a:cxn>
                <a:cxn ang="0">
                  <a:pos x="2618" y="880"/>
                </a:cxn>
                <a:cxn ang="0">
                  <a:pos x="2346" y="812"/>
                </a:cxn>
                <a:cxn ang="0">
                  <a:pos x="2094" y="760"/>
                </a:cxn>
                <a:cxn ang="0">
                  <a:pos x="1859" y="723"/>
                </a:cxn>
                <a:cxn ang="0">
                  <a:pos x="1640" y="704"/>
                </a:cxn>
                <a:cxn ang="0">
                  <a:pos x="1434" y="699"/>
                </a:cxn>
                <a:cxn ang="0">
                  <a:pos x="1242" y="707"/>
                </a:cxn>
                <a:cxn ang="0">
                  <a:pos x="1063" y="731"/>
                </a:cxn>
                <a:cxn ang="0">
                  <a:pos x="893" y="768"/>
                </a:cxn>
                <a:cxn ang="0">
                  <a:pos x="732" y="820"/>
                </a:cxn>
                <a:cxn ang="0">
                  <a:pos x="576" y="884"/>
                </a:cxn>
                <a:cxn ang="0">
                  <a:pos x="427" y="960"/>
                </a:cxn>
                <a:cxn ang="0">
                  <a:pos x="283" y="1049"/>
                </a:cxn>
                <a:cxn ang="0">
                  <a:pos x="141" y="1149"/>
                </a:cxn>
                <a:cxn ang="0">
                  <a:pos x="0" y="1261"/>
                </a:cxn>
              </a:cxnLst>
              <a:rect l="0" t="0" r="r" b="b"/>
              <a:pathLst>
                <a:path w="5355" h="1261">
                  <a:moveTo>
                    <a:pt x="5355" y="0"/>
                  </a:moveTo>
                  <a:lnTo>
                    <a:pt x="5355" y="0"/>
                  </a:lnTo>
                  <a:lnTo>
                    <a:pt x="5349" y="19"/>
                  </a:lnTo>
                  <a:lnTo>
                    <a:pt x="5334" y="71"/>
                  </a:lnTo>
                  <a:lnTo>
                    <a:pt x="5322" y="106"/>
                  </a:lnTo>
                  <a:lnTo>
                    <a:pt x="5306" y="150"/>
                  </a:lnTo>
                  <a:lnTo>
                    <a:pt x="5288" y="197"/>
                  </a:lnTo>
                  <a:lnTo>
                    <a:pt x="5266" y="250"/>
                  </a:lnTo>
                  <a:lnTo>
                    <a:pt x="5240" y="306"/>
                  </a:lnTo>
                  <a:lnTo>
                    <a:pt x="5209" y="366"/>
                  </a:lnTo>
                  <a:lnTo>
                    <a:pt x="5176" y="429"/>
                  </a:lnTo>
                  <a:lnTo>
                    <a:pt x="5138" y="494"/>
                  </a:lnTo>
                  <a:lnTo>
                    <a:pt x="5095" y="560"/>
                  </a:lnTo>
                  <a:lnTo>
                    <a:pt x="5072" y="592"/>
                  </a:lnTo>
                  <a:lnTo>
                    <a:pt x="5048" y="625"/>
                  </a:lnTo>
                  <a:lnTo>
                    <a:pt x="5023" y="658"/>
                  </a:lnTo>
                  <a:lnTo>
                    <a:pt x="4997" y="691"/>
                  </a:lnTo>
                  <a:lnTo>
                    <a:pt x="4969" y="723"/>
                  </a:lnTo>
                  <a:lnTo>
                    <a:pt x="4940" y="755"/>
                  </a:lnTo>
                  <a:lnTo>
                    <a:pt x="4909" y="788"/>
                  </a:lnTo>
                  <a:lnTo>
                    <a:pt x="4877" y="818"/>
                  </a:lnTo>
                  <a:lnTo>
                    <a:pt x="4845" y="849"/>
                  </a:lnTo>
                  <a:lnTo>
                    <a:pt x="4811" y="880"/>
                  </a:lnTo>
                  <a:lnTo>
                    <a:pt x="4775" y="909"/>
                  </a:lnTo>
                  <a:lnTo>
                    <a:pt x="4739" y="936"/>
                  </a:lnTo>
                  <a:lnTo>
                    <a:pt x="4700" y="964"/>
                  </a:lnTo>
                  <a:lnTo>
                    <a:pt x="4661" y="989"/>
                  </a:lnTo>
                  <a:lnTo>
                    <a:pt x="4619" y="1015"/>
                  </a:lnTo>
                  <a:lnTo>
                    <a:pt x="4576" y="1038"/>
                  </a:lnTo>
                  <a:lnTo>
                    <a:pt x="4532" y="1060"/>
                  </a:lnTo>
                  <a:lnTo>
                    <a:pt x="4486" y="1081"/>
                  </a:lnTo>
                  <a:lnTo>
                    <a:pt x="4439" y="1101"/>
                  </a:lnTo>
                  <a:lnTo>
                    <a:pt x="4390" y="1119"/>
                  </a:lnTo>
                  <a:lnTo>
                    <a:pt x="4340" y="1135"/>
                  </a:lnTo>
                  <a:lnTo>
                    <a:pt x="4289" y="1149"/>
                  </a:lnTo>
                  <a:lnTo>
                    <a:pt x="4235" y="1162"/>
                  </a:lnTo>
                  <a:lnTo>
                    <a:pt x="4179" y="1173"/>
                  </a:lnTo>
                  <a:lnTo>
                    <a:pt x="4123" y="1182"/>
                  </a:lnTo>
                  <a:lnTo>
                    <a:pt x="4064" y="1188"/>
                  </a:lnTo>
                  <a:lnTo>
                    <a:pt x="4004" y="1193"/>
                  </a:lnTo>
                  <a:lnTo>
                    <a:pt x="3942" y="1194"/>
                  </a:lnTo>
                  <a:lnTo>
                    <a:pt x="3879" y="1194"/>
                  </a:lnTo>
                  <a:lnTo>
                    <a:pt x="3814" y="1191"/>
                  </a:lnTo>
                  <a:lnTo>
                    <a:pt x="3746" y="1185"/>
                  </a:lnTo>
                  <a:lnTo>
                    <a:pt x="3676" y="1177"/>
                  </a:lnTo>
                  <a:lnTo>
                    <a:pt x="3606" y="1165"/>
                  </a:lnTo>
                  <a:lnTo>
                    <a:pt x="3533" y="1153"/>
                  </a:lnTo>
                  <a:lnTo>
                    <a:pt x="3458" y="1136"/>
                  </a:lnTo>
                  <a:lnTo>
                    <a:pt x="3382" y="1115"/>
                  </a:lnTo>
                  <a:lnTo>
                    <a:pt x="3304" y="1093"/>
                  </a:lnTo>
                  <a:lnTo>
                    <a:pt x="3224" y="1067"/>
                  </a:lnTo>
                  <a:lnTo>
                    <a:pt x="3224" y="1067"/>
                  </a:lnTo>
                  <a:lnTo>
                    <a:pt x="3064" y="1014"/>
                  </a:lnTo>
                  <a:lnTo>
                    <a:pt x="2910" y="965"/>
                  </a:lnTo>
                  <a:lnTo>
                    <a:pt x="2761" y="920"/>
                  </a:lnTo>
                  <a:lnTo>
                    <a:pt x="2618" y="880"/>
                  </a:lnTo>
                  <a:lnTo>
                    <a:pt x="2480" y="842"/>
                  </a:lnTo>
                  <a:lnTo>
                    <a:pt x="2346" y="812"/>
                  </a:lnTo>
                  <a:lnTo>
                    <a:pt x="2219" y="783"/>
                  </a:lnTo>
                  <a:lnTo>
                    <a:pt x="2094" y="760"/>
                  </a:lnTo>
                  <a:lnTo>
                    <a:pt x="1974" y="739"/>
                  </a:lnTo>
                  <a:lnTo>
                    <a:pt x="1859" y="723"/>
                  </a:lnTo>
                  <a:lnTo>
                    <a:pt x="1746" y="712"/>
                  </a:lnTo>
                  <a:lnTo>
                    <a:pt x="1640" y="704"/>
                  </a:lnTo>
                  <a:lnTo>
                    <a:pt x="1535" y="699"/>
                  </a:lnTo>
                  <a:lnTo>
                    <a:pt x="1434" y="699"/>
                  </a:lnTo>
                  <a:lnTo>
                    <a:pt x="1337" y="700"/>
                  </a:lnTo>
                  <a:lnTo>
                    <a:pt x="1242" y="707"/>
                  </a:lnTo>
                  <a:lnTo>
                    <a:pt x="1151" y="718"/>
                  </a:lnTo>
                  <a:lnTo>
                    <a:pt x="1063" y="731"/>
                  </a:lnTo>
                  <a:lnTo>
                    <a:pt x="976" y="749"/>
                  </a:lnTo>
                  <a:lnTo>
                    <a:pt x="893" y="768"/>
                  </a:lnTo>
                  <a:lnTo>
                    <a:pt x="811" y="792"/>
                  </a:lnTo>
                  <a:lnTo>
                    <a:pt x="732" y="820"/>
                  </a:lnTo>
                  <a:lnTo>
                    <a:pt x="652" y="851"/>
                  </a:lnTo>
                  <a:lnTo>
                    <a:pt x="576" y="884"/>
                  </a:lnTo>
                  <a:lnTo>
                    <a:pt x="501" y="920"/>
                  </a:lnTo>
                  <a:lnTo>
                    <a:pt x="427" y="960"/>
                  </a:lnTo>
                  <a:lnTo>
                    <a:pt x="355" y="1004"/>
                  </a:lnTo>
                  <a:lnTo>
                    <a:pt x="283" y="1049"/>
                  </a:lnTo>
                  <a:lnTo>
                    <a:pt x="212" y="1098"/>
                  </a:lnTo>
                  <a:lnTo>
                    <a:pt x="141" y="1149"/>
                  </a:lnTo>
                  <a:lnTo>
                    <a:pt x="71" y="1204"/>
                  </a:lnTo>
                  <a:lnTo>
                    <a:pt x="0" y="1261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455200" name="Freeform 96"/>
            <p:cNvSpPr>
              <a:spLocks/>
            </p:cNvSpPr>
            <p:nvPr/>
          </p:nvSpPr>
          <p:spPr bwMode="auto">
            <a:xfrm>
              <a:off x="1187" y="940"/>
              <a:ext cx="5335" cy="688"/>
            </a:xfrm>
            <a:custGeom>
              <a:avLst/>
              <a:gdLst/>
              <a:ahLst/>
              <a:cxnLst>
                <a:cxn ang="0">
                  <a:pos x="5335" y="0"/>
                </a:cxn>
                <a:cxn ang="0">
                  <a:pos x="5315" y="71"/>
                </a:cxn>
                <a:cxn ang="0">
                  <a:pos x="5289" y="150"/>
                </a:cxn>
                <a:cxn ang="0">
                  <a:pos x="5250" y="252"/>
                </a:cxn>
                <a:cxn ang="0">
                  <a:pos x="5196" y="371"/>
                </a:cxn>
                <a:cxn ang="0">
                  <a:pos x="5127" y="501"/>
                </a:cxn>
                <a:cxn ang="0">
                  <a:pos x="5061" y="601"/>
                </a:cxn>
                <a:cxn ang="0">
                  <a:pos x="5014" y="667"/>
                </a:cxn>
                <a:cxn ang="0">
                  <a:pos x="4960" y="735"/>
                </a:cxn>
                <a:cxn ang="0">
                  <a:pos x="4902" y="799"/>
                </a:cxn>
                <a:cxn ang="0">
                  <a:pos x="4838" y="862"/>
                </a:cxn>
                <a:cxn ang="0">
                  <a:pos x="4770" y="924"/>
                </a:cxn>
                <a:cxn ang="0">
                  <a:pos x="4695" y="980"/>
                </a:cxn>
                <a:cxn ang="0">
                  <a:pos x="4614" y="1034"/>
                </a:cxn>
                <a:cxn ang="0">
                  <a:pos x="4528" y="1082"/>
                </a:cxn>
                <a:cxn ang="0">
                  <a:pos x="4436" y="1126"/>
                </a:cxn>
                <a:cxn ang="0">
                  <a:pos x="4338" y="1161"/>
                </a:cxn>
                <a:cxn ang="0">
                  <a:pos x="4232" y="1190"/>
                </a:cxn>
                <a:cxn ang="0">
                  <a:pos x="4121" y="1213"/>
                </a:cxn>
                <a:cxn ang="0">
                  <a:pos x="4003" y="1226"/>
                </a:cxn>
                <a:cxn ang="0">
                  <a:pos x="3877" y="1229"/>
                </a:cxn>
                <a:cxn ang="0">
                  <a:pos x="3745" y="1224"/>
                </a:cxn>
                <a:cxn ang="0">
                  <a:pos x="3605" y="1206"/>
                </a:cxn>
                <a:cxn ang="0">
                  <a:pos x="3456" y="1179"/>
                </a:cxn>
                <a:cxn ang="0">
                  <a:pos x="3301" y="1140"/>
                </a:cxn>
                <a:cxn ang="0">
                  <a:pos x="3220" y="1114"/>
                </a:cxn>
                <a:cxn ang="0">
                  <a:pos x="2905" y="1019"/>
                </a:cxn>
                <a:cxn ang="0">
                  <a:pos x="2612" y="938"/>
                </a:cxn>
                <a:cxn ang="0">
                  <a:pos x="2340" y="875"/>
                </a:cxn>
                <a:cxn ang="0">
                  <a:pos x="2086" y="828"/>
                </a:cxn>
                <a:cxn ang="0">
                  <a:pos x="1851" y="798"/>
                </a:cxn>
                <a:cxn ang="0">
                  <a:pos x="1630" y="782"/>
                </a:cxn>
                <a:cxn ang="0">
                  <a:pos x="1426" y="780"/>
                </a:cxn>
                <a:cxn ang="0">
                  <a:pos x="1235" y="795"/>
                </a:cxn>
                <a:cxn ang="0">
                  <a:pos x="1099" y="814"/>
                </a:cxn>
                <a:cxn ang="0">
                  <a:pos x="1011" y="830"/>
                </a:cxn>
                <a:cxn ang="0">
                  <a:pos x="927" y="851"/>
                </a:cxn>
                <a:cxn ang="0">
                  <a:pos x="804" y="888"/>
                </a:cxn>
                <a:cxn ang="0">
                  <a:pos x="647" y="950"/>
                </a:cxn>
                <a:cxn ang="0">
                  <a:pos x="496" y="1024"/>
                </a:cxn>
                <a:cxn ang="0">
                  <a:pos x="352" y="1109"/>
                </a:cxn>
                <a:cxn ang="0">
                  <a:pos x="210" y="1208"/>
                </a:cxn>
                <a:cxn ang="0">
                  <a:pos x="70" y="1316"/>
                </a:cxn>
              </a:cxnLst>
              <a:rect l="0" t="0" r="r" b="b"/>
              <a:pathLst>
                <a:path w="5335" h="1376">
                  <a:moveTo>
                    <a:pt x="5335" y="0"/>
                  </a:moveTo>
                  <a:lnTo>
                    <a:pt x="5335" y="0"/>
                  </a:lnTo>
                  <a:lnTo>
                    <a:pt x="5331" y="18"/>
                  </a:lnTo>
                  <a:lnTo>
                    <a:pt x="5315" y="71"/>
                  </a:lnTo>
                  <a:lnTo>
                    <a:pt x="5304" y="107"/>
                  </a:lnTo>
                  <a:lnTo>
                    <a:pt x="5289" y="150"/>
                  </a:lnTo>
                  <a:lnTo>
                    <a:pt x="5271" y="199"/>
                  </a:lnTo>
                  <a:lnTo>
                    <a:pt x="5250" y="252"/>
                  </a:lnTo>
                  <a:lnTo>
                    <a:pt x="5225" y="310"/>
                  </a:lnTo>
                  <a:lnTo>
                    <a:pt x="5196" y="371"/>
                  </a:lnTo>
                  <a:lnTo>
                    <a:pt x="5163" y="434"/>
                  </a:lnTo>
                  <a:lnTo>
                    <a:pt x="5127" y="501"/>
                  </a:lnTo>
                  <a:lnTo>
                    <a:pt x="5085" y="567"/>
                  </a:lnTo>
                  <a:lnTo>
                    <a:pt x="5061" y="601"/>
                  </a:lnTo>
                  <a:lnTo>
                    <a:pt x="5038" y="635"/>
                  </a:lnTo>
                  <a:lnTo>
                    <a:pt x="5014" y="667"/>
                  </a:lnTo>
                  <a:lnTo>
                    <a:pt x="4988" y="701"/>
                  </a:lnTo>
                  <a:lnTo>
                    <a:pt x="4960" y="735"/>
                  </a:lnTo>
                  <a:lnTo>
                    <a:pt x="4932" y="767"/>
                  </a:lnTo>
                  <a:lnTo>
                    <a:pt x="4902" y="799"/>
                  </a:lnTo>
                  <a:lnTo>
                    <a:pt x="4871" y="832"/>
                  </a:lnTo>
                  <a:lnTo>
                    <a:pt x="4838" y="862"/>
                  </a:lnTo>
                  <a:lnTo>
                    <a:pt x="4804" y="893"/>
                  </a:lnTo>
                  <a:lnTo>
                    <a:pt x="4770" y="924"/>
                  </a:lnTo>
                  <a:lnTo>
                    <a:pt x="4734" y="953"/>
                  </a:lnTo>
                  <a:lnTo>
                    <a:pt x="4695" y="980"/>
                  </a:lnTo>
                  <a:lnTo>
                    <a:pt x="4656" y="1008"/>
                  </a:lnTo>
                  <a:lnTo>
                    <a:pt x="4614" y="1034"/>
                  </a:lnTo>
                  <a:lnTo>
                    <a:pt x="4573" y="1059"/>
                  </a:lnTo>
                  <a:lnTo>
                    <a:pt x="4528" y="1082"/>
                  </a:lnTo>
                  <a:lnTo>
                    <a:pt x="4484" y="1105"/>
                  </a:lnTo>
                  <a:lnTo>
                    <a:pt x="4436" y="1126"/>
                  </a:lnTo>
                  <a:lnTo>
                    <a:pt x="4388" y="1143"/>
                  </a:lnTo>
                  <a:lnTo>
                    <a:pt x="4338" y="1161"/>
                  </a:lnTo>
                  <a:lnTo>
                    <a:pt x="4287" y="1177"/>
                  </a:lnTo>
                  <a:lnTo>
                    <a:pt x="4232" y="1190"/>
                  </a:lnTo>
                  <a:lnTo>
                    <a:pt x="4178" y="1203"/>
                  </a:lnTo>
                  <a:lnTo>
                    <a:pt x="4121" y="1213"/>
                  </a:lnTo>
                  <a:lnTo>
                    <a:pt x="4063" y="1219"/>
                  </a:lnTo>
                  <a:lnTo>
                    <a:pt x="4003" y="1226"/>
                  </a:lnTo>
                  <a:lnTo>
                    <a:pt x="3941" y="1229"/>
                  </a:lnTo>
                  <a:lnTo>
                    <a:pt x="3877" y="1229"/>
                  </a:lnTo>
                  <a:lnTo>
                    <a:pt x="3812" y="1227"/>
                  </a:lnTo>
                  <a:lnTo>
                    <a:pt x="3745" y="1224"/>
                  </a:lnTo>
                  <a:lnTo>
                    <a:pt x="3676" y="1216"/>
                  </a:lnTo>
                  <a:lnTo>
                    <a:pt x="3605" y="1206"/>
                  </a:lnTo>
                  <a:lnTo>
                    <a:pt x="3531" y="1195"/>
                  </a:lnTo>
                  <a:lnTo>
                    <a:pt x="3456" y="1179"/>
                  </a:lnTo>
                  <a:lnTo>
                    <a:pt x="3380" y="1161"/>
                  </a:lnTo>
                  <a:lnTo>
                    <a:pt x="3301" y="1140"/>
                  </a:lnTo>
                  <a:lnTo>
                    <a:pt x="3220" y="1114"/>
                  </a:lnTo>
                  <a:lnTo>
                    <a:pt x="3220" y="1114"/>
                  </a:lnTo>
                  <a:lnTo>
                    <a:pt x="3061" y="1064"/>
                  </a:lnTo>
                  <a:lnTo>
                    <a:pt x="2905" y="1019"/>
                  </a:lnTo>
                  <a:lnTo>
                    <a:pt x="2756" y="977"/>
                  </a:lnTo>
                  <a:lnTo>
                    <a:pt x="2612" y="938"/>
                  </a:lnTo>
                  <a:lnTo>
                    <a:pt x="2473" y="906"/>
                  </a:lnTo>
                  <a:lnTo>
                    <a:pt x="2340" y="875"/>
                  </a:lnTo>
                  <a:lnTo>
                    <a:pt x="2211" y="851"/>
                  </a:lnTo>
                  <a:lnTo>
                    <a:pt x="2086" y="828"/>
                  </a:lnTo>
                  <a:lnTo>
                    <a:pt x="1966" y="811"/>
                  </a:lnTo>
                  <a:lnTo>
                    <a:pt x="1851" y="798"/>
                  </a:lnTo>
                  <a:lnTo>
                    <a:pt x="1739" y="788"/>
                  </a:lnTo>
                  <a:lnTo>
                    <a:pt x="1630" y="782"/>
                  </a:lnTo>
                  <a:lnTo>
                    <a:pt x="1526" y="780"/>
                  </a:lnTo>
                  <a:lnTo>
                    <a:pt x="1426" y="780"/>
                  </a:lnTo>
                  <a:lnTo>
                    <a:pt x="1329" y="785"/>
                  </a:lnTo>
                  <a:lnTo>
                    <a:pt x="1235" y="795"/>
                  </a:lnTo>
                  <a:lnTo>
                    <a:pt x="1143" y="806"/>
                  </a:lnTo>
                  <a:lnTo>
                    <a:pt x="1099" y="814"/>
                  </a:lnTo>
                  <a:lnTo>
                    <a:pt x="1054" y="822"/>
                  </a:lnTo>
                  <a:lnTo>
                    <a:pt x="1011" y="830"/>
                  </a:lnTo>
                  <a:lnTo>
                    <a:pt x="970" y="840"/>
                  </a:lnTo>
                  <a:lnTo>
                    <a:pt x="927" y="851"/>
                  </a:lnTo>
                  <a:lnTo>
                    <a:pt x="885" y="862"/>
                  </a:lnTo>
                  <a:lnTo>
                    <a:pt x="804" y="888"/>
                  </a:lnTo>
                  <a:lnTo>
                    <a:pt x="725" y="917"/>
                  </a:lnTo>
                  <a:lnTo>
                    <a:pt x="647" y="950"/>
                  </a:lnTo>
                  <a:lnTo>
                    <a:pt x="571" y="985"/>
                  </a:lnTo>
                  <a:lnTo>
                    <a:pt x="496" y="1024"/>
                  </a:lnTo>
                  <a:lnTo>
                    <a:pt x="424" y="1064"/>
                  </a:lnTo>
                  <a:lnTo>
                    <a:pt x="352" y="1109"/>
                  </a:lnTo>
                  <a:lnTo>
                    <a:pt x="280" y="1156"/>
                  </a:lnTo>
                  <a:lnTo>
                    <a:pt x="210" y="1208"/>
                  </a:lnTo>
                  <a:lnTo>
                    <a:pt x="139" y="1261"/>
                  </a:lnTo>
                  <a:lnTo>
                    <a:pt x="70" y="1316"/>
                  </a:lnTo>
                  <a:lnTo>
                    <a:pt x="0" y="137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455201" name="Freeform 97"/>
            <p:cNvSpPr>
              <a:spLocks/>
            </p:cNvSpPr>
            <p:nvPr/>
          </p:nvSpPr>
          <p:spPr bwMode="auto">
            <a:xfrm>
              <a:off x="1229" y="911"/>
              <a:ext cx="5314" cy="745"/>
            </a:xfrm>
            <a:custGeom>
              <a:avLst/>
              <a:gdLst/>
              <a:ahLst/>
              <a:cxnLst>
                <a:cxn ang="0">
                  <a:pos x="5314" y="0"/>
                </a:cxn>
                <a:cxn ang="0">
                  <a:pos x="5296" y="71"/>
                </a:cxn>
                <a:cxn ang="0">
                  <a:pos x="5271" y="153"/>
                </a:cxn>
                <a:cxn ang="0">
                  <a:pos x="5233" y="257"/>
                </a:cxn>
                <a:cxn ang="0">
                  <a:pos x="5180" y="376"/>
                </a:cxn>
                <a:cxn ang="0">
                  <a:pos x="5112" y="507"/>
                </a:cxn>
                <a:cxn ang="0">
                  <a:pos x="5050" y="609"/>
                </a:cxn>
                <a:cxn ang="0">
                  <a:pos x="5003" y="678"/>
                </a:cxn>
                <a:cxn ang="0">
                  <a:pos x="4950" y="746"/>
                </a:cxn>
                <a:cxn ang="0">
                  <a:pos x="4893" y="812"/>
                </a:cxn>
                <a:cxn ang="0">
                  <a:pos x="4830" y="878"/>
                </a:cxn>
                <a:cxn ang="0">
                  <a:pos x="4762" y="940"/>
                </a:cxn>
                <a:cxn ang="0">
                  <a:pos x="4689" y="999"/>
                </a:cxn>
                <a:cxn ang="0">
                  <a:pos x="4610" y="1054"/>
                </a:cxn>
                <a:cxn ang="0">
                  <a:pos x="4524" y="1104"/>
                </a:cxn>
                <a:cxn ang="0">
                  <a:pos x="4432" y="1150"/>
                </a:cxn>
                <a:cxn ang="0">
                  <a:pos x="4335" y="1188"/>
                </a:cxn>
                <a:cxn ang="0">
                  <a:pos x="4229" y="1219"/>
                </a:cxn>
                <a:cxn ang="0">
                  <a:pos x="4118" y="1243"/>
                </a:cxn>
                <a:cxn ang="0">
                  <a:pos x="4000" y="1259"/>
                </a:cxn>
                <a:cxn ang="0">
                  <a:pos x="3875" y="1266"/>
                </a:cxn>
                <a:cxn ang="0">
                  <a:pos x="3742" y="1263"/>
                </a:cxn>
                <a:cxn ang="0">
                  <a:pos x="3602" y="1248"/>
                </a:cxn>
                <a:cxn ang="0">
                  <a:pos x="3453" y="1224"/>
                </a:cxn>
                <a:cxn ang="0">
                  <a:pos x="3298" y="1187"/>
                </a:cxn>
                <a:cxn ang="0">
                  <a:pos x="3217" y="1164"/>
                </a:cxn>
                <a:cxn ang="0">
                  <a:pos x="2899" y="1074"/>
                </a:cxn>
                <a:cxn ang="0">
                  <a:pos x="2605" y="999"/>
                </a:cxn>
                <a:cxn ang="0">
                  <a:pos x="2333" y="941"/>
                </a:cxn>
                <a:cxn ang="0">
                  <a:pos x="2079" y="899"/>
                </a:cxn>
                <a:cxn ang="0">
                  <a:pos x="1843" y="872"/>
                </a:cxn>
                <a:cxn ang="0">
                  <a:pos x="1622" y="861"/>
                </a:cxn>
                <a:cxn ang="0">
                  <a:pos x="1418" y="864"/>
                </a:cxn>
                <a:cxn ang="0">
                  <a:pos x="1226" y="882"/>
                </a:cxn>
                <a:cxn ang="0">
                  <a:pos x="1134" y="896"/>
                </a:cxn>
                <a:cxn ang="0">
                  <a:pos x="1047" y="912"/>
                </a:cxn>
                <a:cxn ang="0">
                  <a:pos x="961" y="933"/>
                </a:cxn>
                <a:cxn ang="0">
                  <a:pos x="878" y="957"/>
                </a:cxn>
                <a:cxn ang="0">
                  <a:pos x="718" y="1016"/>
                </a:cxn>
                <a:cxn ang="0">
                  <a:pos x="565" y="1087"/>
                </a:cxn>
                <a:cxn ang="0">
                  <a:pos x="419" y="1171"/>
                </a:cxn>
                <a:cxn ang="0">
                  <a:pos x="276" y="1266"/>
                </a:cxn>
                <a:cxn ang="0">
                  <a:pos x="138" y="1372"/>
                </a:cxn>
                <a:cxn ang="0">
                  <a:pos x="0" y="1490"/>
                </a:cxn>
              </a:cxnLst>
              <a:rect l="0" t="0" r="r" b="b"/>
              <a:pathLst>
                <a:path w="5314" h="1490">
                  <a:moveTo>
                    <a:pt x="5314" y="0"/>
                  </a:moveTo>
                  <a:lnTo>
                    <a:pt x="5314" y="0"/>
                  </a:lnTo>
                  <a:lnTo>
                    <a:pt x="5309" y="19"/>
                  </a:lnTo>
                  <a:lnTo>
                    <a:pt x="5296" y="71"/>
                  </a:lnTo>
                  <a:lnTo>
                    <a:pt x="5284" y="110"/>
                  </a:lnTo>
                  <a:lnTo>
                    <a:pt x="5271" y="153"/>
                  </a:lnTo>
                  <a:lnTo>
                    <a:pt x="5254" y="202"/>
                  </a:lnTo>
                  <a:lnTo>
                    <a:pt x="5233" y="257"/>
                  </a:lnTo>
                  <a:lnTo>
                    <a:pt x="5208" y="315"/>
                  </a:lnTo>
                  <a:lnTo>
                    <a:pt x="5180" y="376"/>
                  </a:lnTo>
                  <a:lnTo>
                    <a:pt x="5148" y="441"/>
                  </a:lnTo>
                  <a:lnTo>
                    <a:pt x="5112" y="507"/>
                  </a:lnTo>
                  <a:lnTo>
                    <a:pt x="5072" y="575"/>
                  </a:lnTo>
                  <a:lnTo>
                    <a:pt x="5050" y="609"/>
                  </a:lnTo>
                  <a:lnTo>
                    <a:pt x="5026" y="644"/>
                  </a:lnTo>
                  <a:lnTo>
                    <a:pt x="5003" y="678"/>
                  </a:lnTo>
                  <a:lnTo>
                    <a:pt x="4976" y="712"/>
                  </a:lnTo>
                  <a:lnTo>
                    <a:pt x="4950" y="746"/>
                  </a:lnTo>
                  <a:lnTo>
                    <a:pt x="4922" y="780"/>
                  </a:lnTo>
                  <a:lnTo>
                    <a:pt x="4893" y="812"/>
                  </a:lnTo>
                  <a:lnTo>
                    <a:pt x="4862" y="846"/>
                  </a:lnTo>
                  <a:lnTo>
                    <a:pt x="4830" y="878"/>
                  </a:lnTo>
                  <a:lnTo>
                    <a:pt x="4797" y="909"/>
                  </a:lnTo>
                  <a:lnTo>
                    <a:pt x="4762" y="940"/>
                  </a:lnTo>
                  <a:lnTo>
                    <a:pt x="4726" y="970"/>
                  </a:lnTo>
                  <a:lnTo>
                    <a:pt x="4689" y="999"/>
                  </a:lnTo>
                  <a:lnTo>
                    <a:pt x="4650" y="1027"/>
                  </a:lnTo>
                  <a:lnTo>
                    <a:pt x="4610" y="1054"/>
                  </a:lnTo>
                  <a:lnTo>
                    <a:pt x="4568" y="1080"/>
                  </a:lnTo>
                  <a:lnTo>
                    <a:pt x="4524" y="1104"/>
                  </a:lnTo>
                  <a:lnTo>
                    <a:pt x="4479" y="1127"/>
                  </a:lnTo>
                  <a:lnTo>
                    <a:pt x="4432" y="1150"/>
                  </a:lnTo>
                  <a:lnTo>
                    <a:pt x="4385" y="1169"/>
                  </a:lnTo>
                  <a:lnTo>
                    <a:pt x="4335" y="1188"/>
                  </a:lnTo>
                  <a:lnTo>
                    <a:pt x="4283" y="1205"/>
                  </a:lnTo>
                  <a:lnTo>
                    <a:pt x="4229" y="1219"/>
                  </a:lnTo>
                  <a:lnTo>
                    <a:pt x="4175" y="1232"/>
                  </a:lnTo>
                  <a:lnTo>
                    <a:pt x="4118" y="1243"/>
                  </a:lnTo>
                  <a:lnTo>
                    <a:pt x="4060" y="1251"/>
                  </a:lnTo>
                  <a:lnTo>
                    <a:pt x="4000" y="1259"/>
                  </a:lnTo>
                  <a:lnTo>
                    <a:pt x="3939" y="1263"/>
                  </a:lnTo>
                  <a:lnTo>
                    <a:pt x="3875" y="1266"/>
                  </a:lnTo>
                  <a:lnTo>
                    <a:pt x="3810" y="1264"/>
                  </a:lnTo>
                  <a:lnTo>
                    <a:pt x="3742" y="1263"/>
                  </a:lnTo>
                  <a:lnTo>
                    <a:pt x="3673" y="1256"/>
                  </a:lnTo>
                  <a:lnTo>
                    <a:pt x="3602" y="1248"/>
                  </a:lnTo>
                  <a:lnTo>
                    <a:pt x="3528" y="1237"/>
                  </a:lnTo>
                  <a:lnTo>
                    <a:pt x="3453" y="1224"/>
                  </a:lnTo>
                  <a:lnTo>
                    <a:pt x="3377" y="1206"/>
                  </a:lnTo>
                  <a:lnTo>
                    <a:pt x="3298" y="1187"/>
                  </a:lnTo>
                  <a:lnTo>
                    <a:pt x="3217" y="1164"/>
                  </a:lnTo>
                  <a:lnTo>
                    <a:pt x="3217" y="1164"/>
                  </a:lnTo>
                  <a:lnTo>
                    <a:pt x="3055" y="1116"/>
                  </a:lnTo>
                  <a:lnTo>
                    <a:pt x="2899" y="1074"/>
                  </a:lnTo>
                  <a:lnTo>
                    <a:pt x="2751" y="1033"/>
                  </a:lnTo>
                  <a:lnTo>
                    <a:pt x="2605" y="999"/>
                  </a:lnTo>
                  <a:lnTo>
                    <a:pt x="2466" y="969"/>
                  </a:lnTo>
                  <a:lnTo>
                    <a:pt x="2333" y="941"/>
                  </a:lnTo>
                  <a:lnTo>
                    <a:pt x="2202" y="919"/>
                  </a:lnTo>
                  <a:lnTo>
                    <a:pt x="2079" y="899"/>
                  </a:lnTo>
                  <a:lnTo>
                    <a:pt x="1958" y="885"/>
                  </a:lnTo>
                  <a:lnTo>
                    <a:pt x="1843" y="872"/>
                  </a:lnTo>
                  <a:lnTo>
                    <a:pt x="1730" y="865"/>
                  </a:lnTo>
                  <a:lnTo>
                    <a:pt x="1622" y="861"/>
                  </a:lnTo>
                  <a:lnTo>
                    <a:pt x="1518" y="861"/>
                  </a:lnTo>
                  <a:lnTo>
                    <a:pt x="1418" y="864"/>
                  </a:lnTo>
                  <a:lnTo>
                    <a:pt x="1321" y="872"/>
                  </a:lnTo>
                  <a:lnTo>
                    <a:pt x="1226" y="882"/>
                  </a:lnTo>
                  <a:lnTo>
                    <a:pt x="1180" y="888"/>
                  </a:lnTo>
                  <a:lnTo>
                    <a:pt x="1134" y="896"/>
                  </a:lnTo>
                  <a:lnTo>
                    <a:pt x="1090" y="904"/>
                  </a:lnTo>
                  <a:lnTo>
                    <a:pt x="1047" y="912"/>
                  </a:lnTo>
                  <a:lnTo>
                    <a:pt x="1004" y="924"/>
                  </a:lnTo>
                  <a:lnTo>
                    <a:pt x="961" y="933"/>
                  </a:lnTo>
                  <a:lnTo>
                    <a:pt x="919" y="945"/>
                  </a:lnTo>
                  <a:lnTo>
                    <a:pt x="878" y="957"/>
                  </a:lnTo>
                  <a:lnTo>
                    <a:pt x="797" y="985"/>
                  </a:lnTo>
                  <a:lnTo>
                    <a:pt x="718" y="1016"/>
                  </a:lnTo>
                  <a:lnTo>
                    <a:pt x="640" y="1050"/>
                  </a:lnTo>
                  <a:lnTo>
                    <a:pt x="565" y="1087"/>
                  </a:lnTo>
                  <a:lnTo>
                    <a:pt x="492" y="1127"/>
                  </a:lnTo>
                  <a:lnTo>
                    <a:pt x="419" y="1171"/>
                  </a:lnTo>
                  <a:lnTo>
                    <a:pt x="347" y="1216"/>
                  </a:lnTo>
                  <a:lnTo>
                    <a:pt x="276" y="1266"/>
                  </a:lnTo>
                  <a:lnTo>
                    <a:pt x="207" y="1318"/>
                  </a:lnTo>
                  <a:lnTo>
                    <a:pt x="138" y="1372"/>
                  </a:lnTo>
                  <a:lnTo>
                    <a:pt x="70" y="1431"/>
                  </a:lnTo>
                  <a:lnTo>
                    <a:pt x="0" y="149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455202" name="Freeform 98"/>
            <p:cNvSpPr>
              <a:spLocks/>
            </p:cNvSpPr>
            <p:nvPr/>
          </p:nvSpPr>
          <p:spPr bwMode="auto">
            <a:xfrm>
              <a:off x="1272" y="882"/>
              <a:ext cx="5291" cy="803"/>
            </a:xfrm>
            <a:custGeom>
              <a:avLst/>
              <a:gdLst/>
              <a:ahLst/>
              <a:cxnLst>
                <a:cxn ang="0">
                  <a:pos x="5291" y="0"/>
                </a:cxn>
                <a:cxn ang="0">
                  <a:pos x="5273" y="73"/>
                </a:cxn>
                <a:cxn ang="0">
                  <a:pos x="5250" y="155"/>
                </a:cxn>
                <a:cxn ang="0">
                  <a:pos x="5214" y="260"/>
                </a:cxn>
                <a:cxn ang="0">
                  <a:pos x="5162" y="381"/>
                </a:cxn>
                <a:cxn ang="0">
                  <a:pos x="5097" y="515"/>
                </a:cxn>
                <a:cxn ang="0">
                  <a:pos x="5036" y="618"/>
                </a:cxn>
                <a:cxn ang="0">
                  <a:pos x="4989" y="688"/>
                </a:cxn>
                <a:cxn ang="0">
                  <a:pos x="4937" y="757"/>
                </a:cxn>
                <a:cxn ang="0">
                  <a:pos x="4882" y="827"/>
                </a:cxn>
                <a:cxn ang="0">
                  <a:pos x="4821" y="893"/>
                </a:cxn>
                <a:cxn ang="0">
                  <a:pos x="4753" y="956"/>
                </a:cxn>
                <a:cxn ang="0">
                  <a:pos x="4681" y="1017"/>
                </a:cxn>
                <a:cxn ang="0">
                  <a:pos x="4603" y="1074"/>
                </a:cxn>
                <a:cxn ang="0">
                  <a:pos x="4518" y="1127"/>
                </a:cxn>
                <a:cxn ang="0">
                  <a:pos x="4426" y="1174"/>
                </a:cxn>
                <a:cxn ang="0">
                  <a:pos x="4329" y="1214"/>
                </a:cxn>
                <a:cxn ang="0">
                  <a:pos x="4225" y="1248"/>
                </a:cxn>
                <a:cxn ang="0">
                  <a:pos x="4114" y="1274"/>
                </a:cxn>
                <a:cxn ang="0">
                  <a:pos x="3996" y="1292"/>
                </a:cxn>
                <a:cxn ang="0">
                  <a:pos x="3871" y="1301"/>
                </a:cxn>
                <a:cxn ang="0">
                  <a:pos x="3738" y="1301"/>
                </a:cxn>
                <a:cxn ang="0">
                  <a:pos x="3598" y="1290"/>
                </a:cxn>
                <a:cxn ang="0">
                  <a:pos x="3449" y="1267"/>
                </a:cxn>
                <a:cxn ang="0">
                  <a:pos x="3292" y="1233"/>
                </a:cxn>
                <a:cxn ang="0">
                  <a:pos x="3212" y="1212"/>
                </a:cxn>
                <a:cxn ang="0">
                  <a:pos x="2894" y="1129"/>
                </a:cxn>
                <a:cxn ang="0">
                  <a:pos x="2598" y="1059"/>
                </a:cxn>
                <a:cxn ang="0">
                  <a:pos x="2323" y="1007"/>
                </a:cxn>
                <a:cxn ang="0">
                  <a:pos x="2069" y="970"/>
                </a:cxn>
                <a:cxn ang="0">
                  <a:pos x="1833" y="948"/>
                </a:cxn>
                <a:cxn ang="0">
                  <a:pos x="1612" y="941"/>
                </a:cxn>
                <a:cxn ang="0">
                  <a:pos x="1408" y="948"/>
                </a:cxn>
                <a:cxn ang="0">
                  <a:pos x="1216" y="969"/>
                </a:cxn>
                <a:cxn ang="0">
                  <a:pos x="1126" y="985"/>
                </a:cxn>
                <a:cxn ang="0">
                  <a:pos x="1037" y="1004"/>
                </a:cxn>
                <a:cxn ang="0">
                  <a:pos x="953" y="1027"/>
                </a:cxn>
                <a:cxn ang="0">
                  <a:pos x="869" y="1053"/>
                </a:cxn>
                <a:cxn ang="0">
                  <a:pos x="789" y="1082"/>
                </a:cxn>
                <a:cxn ang="0">
                  <a:pos x="635" y="1150"/>
                </a:cxn>
                <a:cxn ang="0">
                  <a:pos x="486" y="1230"/>
                </a:cxn>
                <a:cxn ang="0">
                  <a:pos x="343" y="1324"/>
                </a:cxn>
                <a:cxn ang="0">
                  <a:pos x="204" y="1429"/>
                </a:cxn>
                <a:cxn ang="0">
                  <a:pos x="68" y="1545"/>
                </a:cxn>
              </a:cxnLst>
              <a:rect l="0" t="0" r="r" b="b"/>
              <a:pathLst>
                <a:path w="5291" h="1606">
                  <a:moveTo>
                    <a:pt x="5291" y="0"/>
                  </a:moveTo>
                  <a:lnTo>
                    <a:pt x="5291" y="0"/>
                  </a:lnTo>
                  <a:lnTo>
                    <a:pt x="5287" y="19"/>
                  </a:lnTo>
                  <a:lnTo>
                    <a:pt x="5273" y="73"/>
                  </a:lnTo>
                  <a:lnTo>
                    <a:pt x="5264" y="111"/>
                  </a:lnTo>
                  <a:lnTo>
                    <a:pt x="5250" y="155"/>
                  </a:lnTo>
                  <a:lnTo>
                    <a:pt x="5233" y="205"/>
                  </a:lnTo>
                  <a:lnTo>
                    <a:pt x="5214" y="260"/>
                  </a:lnTo>
                  <a:lnTo>
                    <a:pt x="5190" y="318"/>
                  </a:lnTo>
                  <a:lnTo>
                    <a:pt x="5162" y="381"/>
                  </a:lnTo>
                  <a:lnTo>
                    <a:pt x="5132" y="447"/>
                  </a:lnTo>
                  <a:lnTo>
                    <a:pt x="5097" y="515"/>
                  </a:lnTo>
                  <a:lnTo>
                    <a:pt x="5057" y="583"/>
                  </a:lnTo>
                  <a:lnTo>
                    <a:pt x="5036" y="618"/>
                  </a:lnTo>
                  <a:lnTo>
                    <a:pt x="5014" y="654"/>
                  </a:lnTo>
                  <a:lnTo>
                    <a:pt x="4989" y="688"/>
                  </a:lnTo>
                  <a:lnTo>
                    <a:pt x="4964" y="723"/>
                  </a:lnTo>
                  <a:lnTo>
                    <a:pt x="4937" y="757"/>
                  </a:lnTo>
                  <a:lnTo>
                    <a:pt x="4911" y="791"/>
                  </a:lnTo>
                  <a:lnTo>
                    <a:pt x="4882" y="827"/>
                  </a:lnTo>
                  <a:lnTo>
                    <a:pt x="4851" y="859"/>
                  </a:lnTo>
                  <a:lnTo>
                    <a:pt x="4821" y="893"/>
                  </a:lnTo>
                  <a:lnTo>
                    <a:pt x="4787" y="925"/>
                  </a:lnTo>
                  <a:lnTo>
                    <a:pt x="4753" y="956"/>
                  </a:lnTo>
                  <a:lnTo>
                    <a:pt x="4718" y="988"/>
                  </a:lnTo>
                  <a:lnTo>
                    <a:pt x="4681" y="1017"/>
                  </a:lnTo>
                  <a:lnTo>
                    <a:pt x="4642" y="1046"/>
                  </a:lnTo>
                  <a:lnTo>
                    <a:pt x="4603" y="1074"/>
                  </a:lnTo>
                  <a:lnTo>
                    <a:pt x="4561" y="1101"/>
                  </a:lnTo>
                  <a:lnTo>
                    <a:pt x="4518" y="1127"/>
                  </a:lnTo>
                  <a:lnTo>
                    <a:pt x="4472" y="1151"/>
                  </a:lnTo>
                  <a:lnTo>
                    <a:pt x="4426" y="1174"/>
                  </a:lnTo>
                  <a:lnTo>
                    <a:pt x="4379" y="1195"/>
                  </a:lnTo>
                  <a:lnTo>
                    <a:pt x="4329" y="1214"/>
                  </a:lnTo>
                  <a:lnTo>
                    <a:pt x="4278" y="1232"/>
                  </a:lnTo>
                  <a:lnTo>
                    <a:pt x="4225" y="1248"/>
                  </a:lnTo>
                  <a:lnTo>
                    <a:pt x="4171" y="1263"/>
                  </a:lnTo>
                  <a:lnTo>
                    <a:pt x="4114" y="1274"/>
                  </a:lnTo>
                  <a:lnTo>
                    <a:pt x="4056" y="1284"/>
                  </a:lnTo>
                  <a:lnTo>
                    <a:pt x="3996" y="1292"/>
                  </a:lnTo>
                  <a:lnTo>
                    <a:pt x="3935" y="1298"/>
                  </a:lnTo>
                  <a:lnTo>
                    <a:pt x="3871" y="1301"/>
                  </a:lnTo>
                  <a:lnTo>
                    <a:pt x="3806" y="1303"/>
                  </a:lnTo>
                  <a:lnTo>
                    <a:pt x="3738" y="1301"/>
                  </a:lnTo>
                  <a:lnTo>
                    <a:pt x="3668" y="1296"/>
                  </a:lnTo>
                  <a:lnTo>
                    <a:pt x="3598" y="1290"/>
                  </a:lnTo>
                  <a:lnTo>
                    <a:pt x="3524" y="1280"/>
                  </a:lnTo>
                  <a:lnTo>
                    <a:pt x="3449" y="1267"/>
                  </a:lnTo>
                  <a:lnTo>
                    <a:pt x="3371" y="1253"/>
                  </a:lnTo>
                  <a:lnTo>
                    <a:pt x="3292" y="1233"/>
                  </a:lnTo>
                  <a:lnTo>
                    <a:pt x="3212" y="1212"/>
                  </a:lnTo>
                  <a:lnTo>
                    <a:pt x="3212" y="1212"/>
                  </a:lnTo>
                  <a:lnTo>
                    <a:pt x="3049" y="1167"/>
                  </a:lnTo>
                  <a:lnTo>
                    <a:pt x="2894" y="1129"/>
                  </a:lnTo>
                  <a:lnTo>
                    <a:pt x="2742" y="1091"/>
                  </a:lnTo>
                  <a:lnTo>
                    <a:pt x="2598" y="1059"/>
                  </a:lnTo>
                  <a:lnTo>
                    <a:pt x="2458" y="1032"/>
                  </a:lnTo>
                  <a:lnTo>
                    <a:pt x="2323" y="1007"/>
                  </a:lnTo>
                  <a:lnTo>
                    <a:pt x="2194" y="986"/>
                  </a:lnTo>
                  <a:lnTo>
                    <a:pt x="2069" y="970"/>
                  </a:lnTo>
                  <a:lnTo>
                    <a:pt x="1948" y="957"/>
                  </a:lnTo>
                  <a:lnTo>
                    <a:pt x="1833" y="948"/>
                  </a:lnTo>
                  <a:lnTo>
                    <a:pt x="1720" y="943"/>
                  </a:lnTo>
                  <a:lnTo>
                    <a:pt x="1612" y="941"/>
                  </a:lnTo>
                  <a:lnTo>
                    <a:pt x="1508" y="943"/>
                  </a:lnTo>
                  <a:lnTo>
                    <a:pt x="1408" y="948"/>
                  </a:lnTo>
                  <a:lnTo>
                    <a:pt x="1311" y="957"/>
                  </a:lnTo>
                  <a:lnTo>
                    <a:pt x="1216" y="969"/>
                  </a:lnTo>
                  <a:lnTo>
                    <a:pt x="1171" y="977"/>
                  </a:lnTo>
                  <a:lnTo>
                    <a:pt x="1126" y="985"/>
                  </a:lnTo>
                  <a:lnTo>
                    <a:pt x="1082" y="994"/>
                  </a:lnTo>
                  <a:lnTo>
                    <a:pt x="1037" y="1004"/>
                  </a:lnTo>
                  <a:lnTo>
                    <a:pt x="994" y="1015"/>
                  </a:lnTo>
                  <a:lnTo>
                    <a:pt x="953" y="1027"/>
                  </a:lnTo>
                  <a:lnTo>
                    <a:pt x="911" y="1040"/>
                  </a:lnTo>
                  <a:lnTo>
                    <a:pt x="869" y="1053"/>
                  </a:lnTo>
                  <a:lnTo>
                    <a:pt x="829" y="1067"/>
                  </a:lnTo>
                  <a:lnTo>
                    <a:pt x="789" y="1082"/>
                  </a:lnTo>
                  <a:lnTo>
                    <a:pt x="711" y="1114"/>
                  </a:lnTo>
                  <a:lnTo>
                    <a:pt x="635" y="1150"/>
                  </a:lnTo>
                  <a:lnTo>
                    <a:pt x="560" y="1188"/>
                  </a:lnTo>
                  <a:lnTo>
                    <a:pt x="486" y="1230"/>
                  </a:lnTo>
                  <a:lnTo>
                    <a:pt x="414" y="1275"/>
                  </a:lnTo>
                  <a:lnTo>
                    <a:pt x="343" y="1324"/>
                  </a:lnTo>
                  <a:lnTo>
                    <a:pt x="274" y="1374"/>
                  </a:lnTo>
                  <a:lnTo>
                    <a:pt x="204" y="1429"/>
                  </a:lnTo>
                  <a:lnTo>
                    <a:pt x="136" y="1485"/>
                  </a:lnTo>
                  <a:lnTo>
                    <a:pt x="68" y="1545"/>
                  </a:lnTo>
                  <a:lnTo>
                    <a:pt x="0" y="160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455203" name="Freeform 99"/>
            <p:cNvSpPr>
              <a:spLocks/>
            </p:cNvSpPr>
            <p:nvPr/>
          </p:nvSpPr>
          <p:spPr bwMode="auto">
            <a:xfrm>
              <a:off x="1317" y="854"/>
              <a:ext cx="5265" cy="860"/>
            </a:xfrm>
            <a:custGeom>
              <a:avLst/>
              <a:gdLst/>
              <a:ahLst/>
              <a:cxnLst>
                <a:cxn ang="0">
                  <a:pos x="5265" y="0"/>
                </a:cxn>
                <a:cxn ang="0">
                  <a:pos x="5249" y="73"/>
                </a:cxn>
                <a:cxn ang="0">
                  <a:pos x="5226" y="155"/>
                </a:cxn>
                <a:cxn ang="0">
                  <a:pos x="5191" y="262"/>
                </a:cxn>
                <a:cxn ang="0">
                  <a:pos x="5142" y="385"/>
                </a:cxn>
                <a:cxn ang="0">
                  <a:pos x="5078" y="520"/>
                </a:cxn>
                <a:cxn ang="0">
                  <a:pos x="5019" y="625"/>
                </a:cxn>
                <a:cxn ang="0">
                  <a:pos x="4974" y="696"/>
                </a:cxn>
                <a:cxn ang="0">
                  <a:pos x="4923" y="767"/>
                </a:cxn>
                <a:cxn ang="0">
                  <a:pos x="4869" y="838"/>
                </a:cxn>
                <a:cxn ang="0">
                  <a:pos x="4808" y="906"/>
                </a:cxn>
                <a:cxn ang="0">
                  <a:pos x="4741" y="971"/>
                </a:cxn>
                <a:cxn ang="0">
                  <a:pos x="4670" y="1034"/>
                </a:cxn>
                <a:cxn ang="0">
                  <a:pos x="4593" y="1093"/>
                </a:cxn>
                <a:cxn ang="0">
                  <a:pos x="4509" y="1147"/>
                </a:cxn>
                <a:cxn ang="0">
                  <a:pos x="4419" y="1195"/>
                </a:cxn>
                <a:cxn ang="0">
                  <a:pos x="4322" y="1239"/>
                </a:cxn>
                <a:cxn ang="0">
                  <a:pos x="4218" y="1274"/>
                </a:cxn>
                <a:cxn ang="0">
                  <a:pos x="4108" y="1303"/>
                </a:cxn>
                <a:cxn ang="0">
                  <a:pos x="3990" y="1324"/>
                </a:cxn>
                <a:cxn ang="0">
                  <a:pos x="3865" y="1336"/>
                </a:cxn>
                <a:cxn ang="0">
                  <a:pos x="3732" y="1337"/>
                </a:cxn>
                <a:cxn ang="0">
                  <a:pos x="3591" y="1329"/>
                </a:cxn>
                <a:cxn ang="0">
                  <a:pos x="3443" y="1311"/>
                </a:cxn>
                <a:cxn ang="0">
                  <a:pos x="3286" y="1279"/>
                </a:cxn>
                <a:cxn ang="0">
                  <a:pos x="3204" y="1260"/>
                </a:cxn>
                <a:cxn ang="0">
                  <a:pos x="2885" y="1181"/>
                </a:cxn>
                <a:cxn ang="0">
                  <a:pos x="2588" y="1119"/>
                </a:cxn>
                <a:cxn ang="0">
                  <a:pos x="2313" y="1071"/>
                </a:cxn>
                <a:cxn ang="0">
                  <a:pos x="2059" y="1039"/>
                </a:cxn>
                <a:cxn ang="0">
                  <a:pos x="1821" y="1022"/>
                </a:cxn>
                <a:cxn ang="0">
                  <a:pos x="1602" y="1019"/>
                </a:cxn>
                <a:cxn ang="0">
                  <a:pos x="1396" y="1031"/>
                </a:cxn>
                <a:cxn ang="0">
                  <a:pos x="1252" y="1048"/>
                </a:cxn>
                <a:cxn ang="0">
                  <a:pos x="1160" y="1064"/>
                </a:cxn>
                <a:cxn ang="0">
                  <a:pos x="1071" y="1084"/>
                </a:cxn>
                <a:cxn ang="0">
                  <a:pos x="985" y="1106"/>
                </a:cxn>
                <a:cxn ang="0">
                  <a:pos x="901" y="1132"/>
                </a:cxn>
                <a:cxn ang="0">
                  <a:pos x="820" y="1163"/>
                </a:cxn>
                <a:cxn ang="0">
                  <a:pos x="702" y="1213"/>
                </a:cxn>
                <a:cxn ang="0">
                  <a:pos x="552" y="1290"/>
                </a:cxn>
                <a:cxn ang="0">
                  <a:pos x="408" y="1381"/>
                </a:cxn>
                <a:cxn ang="0">
                  <a:pos x="269" y="1483"/>
                </a:cxn>
                <a:cxn ang="0">
                  <a:pos x="133" y="1596"/>
                </a:cxn>
                <a:cxn ang="0">
                  <a:pos x="0" y="1722"/>
                </a:cxn>
              </a:cxnLst>
              <a:rect l="0" t="0" r="r" b="b"/>
              <a:pathLst>
                <a:path w="5265" h="1722">
                  <a:moveTo>
                    <a:pt x="5265" y="0"/>
                  </a:moveTo>
                  <a:lnTo>
                    <a:pt x="5265" y="0"/>
                  </a:lnTo>
                  <a:lnTo>
                    <a:pt x="5262" y="20"/>
                  </a:lnTo>
                  <a:lnTo>
                    <a:pt x="5249" y="73"/>
                  </a:lnTo>
                  <a:lnTo>
                    <a:pt x="5238" y="112"/>
                  </a:lnTo>
                  <a:lnTo>
                    <a:pt x="5226" y="155"/>
                  </a:lnTo>
                  <a:lnTo>
                    <a:pt x="5210" y="205"/>
                  </a:lnTo>
                  <a:lnTo>
                    <a:pt x="5191" y="262"/>
                  </a:lnTo>
                  <a:lnTo>
                    <a:pt x="5169" y="322"/>
                  </a:lnTo>
                  <a:lnTo>
                    <a:pt x="5142" y="385"/>
                  </a:lnTo>
                  <a:lnTo>
                    <a:pt x="5113" y="451"/>
                  </a:lnTo>
                  <a:lnTo>
                    <a:pt x="5078" y="520"/>
                  </a:lnTo>
                  <a:lnTo>
                    <a:pt x="5040" y="590"/>
                  </a:lnTo>
                  <a:lnTo>
                    <a:pt x="5019" y="625"/>
                  </a:lnTo>
                  <a:lnTo>
                    <a:pt x="4997" y="661"/>
                  </a:lnTo>
                  <a:lnTo>
                    <a:pt x="4974" y="696"/>
                  </a:lnTo>
                  <a:lnTo>
                    <a:pt x="4949" y="732"/>
                  </a:lnTo>
                  <a:lnTo>
                    <a:pt x="4923" y="767"/>
                  </a:lnTo>
                  <a:lnTo>
                    <a:pt x="4897" y="803"/>
                  </a:lnTo>
                  <a:lnTo>
                    <a:pt x="4869" y="838"/>
                  </a:lnTo>
                  <a:lnTo>
                    <a:pt x="4838" y="872"/>
                  </a:lnTo>
                  <a:lnTo>
                    <a:pt x="4808" y="906"/>
                  </a:lnTo>
                  <a:lnTo>
                    <a:pt x="4776" y="938"/>
                  </a:lnTo>
                  <a:lnTo>
                    <a:pt x="4741" y="971"/>
                  </a:lnTo>
                  <a:lnTo>
                    <a:pt x="4706" y="1003"/>
                  </a:lnTo>
                  <a:lnTo>
                    <a:pt x="4670" y="1034"/>
                  </a:lnTo>
                  <a:lnTo>
                    <a:pt x="4631" y="1064"/>
                  </a:lnTo>
                  <a:lnTo>
                    <a:pt x="4593" y="1093"/>
                  </a:lnTo>
                  <a:lnTo>
                    <a:pt x="4551" y="1121"/>
                  </a:lnTo>
                  <a:lnTo>
                    <a:pt x="4509" y="1147"/>
                  </a:lnTo>
                  <a:lnTo>
                    <a:pt x="4465" y="1173"/>
                  </a:lnTo>
                  <a:lnTo>
                    <a:pt x="4419" y="1195"/>
                  </a:lnTo>
                  <a:lnTo>
                    <a:pt x="4370" y="1218"/>
                  </a:lnTo>
                  <a:lnTo>
                    <a:pt x="4322" y="1239"/>
                  </a:lnTo>
                  <a:lnTo>
                    <a:pt x="4270" y="1258"/>
                  </a:lnTo>
                  <a:lnTo>
                    <a:pt x="4218" y="1274"/>
                  </a:lnTo>
                  <a:lnTo>
                    <a:pt x="4163" y="1290"/>
                  </a:lnTo>
                  <a:lnTo>
                    <a:pt x="4108" y="1303"/>
                  </a:lnTo>
                  <a:lnTo>
                    <a:pt x="4050" y="1315"/>
                  </a:lnTo>
                  <a:lnTo>
                    <a:pt x="3990" y="1324"/>
                  </a:lnTo>
                  <a:lnTo>
                    <a:pt x="3929" y="1331"/>
                  </a:lnTo>
                  <a:lnTo>
                    <a:pt x="3865" y="1336"/>
                  </a:lnTo>
                  <a:lnTo>
                    <a:pt x="3800" y="1337"/>
                  </a:lnTo>
                  <a:lnTo>
                    <a:pt x="3732" y="1337"/>
                  </a:lnTo>
                  <a:lnTo>
                    <a:pt x="3662" y="1336"/>
                  </a:lnTo>
                  <a:lnTo>
                    <a:pt x="3591" y="1329"/>
                  </a:lnTo>
                  <a:lnTo>
                    <a:pt x="3518" y="1321"/>
                  </a:lnTo>
                  <a:lnTo>
                    <a:pt x="3443" y="1311"/>
                  </a:lnTo>
                  <a:lnTo>
                    <a:pt x="3365" y="1297"/>
                  </a:lnTo>
                  <a:lnTo>
                    <a:pt x="3286" y="1279"/>
                  </a:lnTo>
                  <a:lnTo>
                    <a:pt x="3204" y="1260"/>
                  </a:lnTo>
                  <a:lnTo>
                    <a:pt x="3204" y="1260"/>
                  </a:lnTo>
                  <a:lnTo>
                    <a:pt x="3042" y="1219"/>
                  </a:lnTo>
                  <a:lnTo>
                    <a:pt x="2885" y="1181"/>
                  </a:lnTo>
                  <a:lnTo>
                    <a:pt x="2733" y="1148"/>
                  </a:lnTo>
                  <a:lnTo>
                    <a:pt x="2588" y="1119"/>
                  </a:lnTo>
                  <a:lnTo>
                    <a:pt x="2447" y="1093"/>
                  </a:lnTo>
                  <a:lnTo>
                    <a:pt x="2313" y="1071"/>
                  </a:lnTo>
                  <a:lnTo>
                    <a:pt x="2184" y="1053"/>
                  </a:lnTo>
                  <a:lnTo>
                    <a:pt x="2059" y="1039"/>
                  </a:lnTo>
                  <a:lnTo>
                    <a:pt x="1938" y="1029"/>
                  </a:lnTo>
                  <a:lnTo>
                    <a:pt x="1821" y="1022"/>
                  </a:lnTo>
                  <a:lnTo>
                    <a:pt x="1709" y="1019"/>
                  </a:lnTo>
                  <a:lnTo>
                    <a:pt x="1602" y="1019"/>
                  </a:lnTo>
                  <a:lnTo>
                    <a:pt x="1498" y="1024"/>
                  </a:lnTo>
                  <a:lnTo>
                    <a:pt x="1396" y="1031"/>
                  </a:lnTo>
                  <a:lnTo>
                    <a:pt x="1299" y="1042"/>
                  </a:lnTo>
                  <a:lnTo>
                    <a:pt x="1252" y="1048"/>
                  </a:lnTo>
                  <a:lnTo>
                    <a:pt x="1206" y="1056"/>
                  </a:lnTo>
                  <a:lnTo>
                    <a:pt x="1160" y="1064"/>
                  </a:lnTo>
                  <a:lnTo>
                    <a:pt x="1116" y="1074"/>
                  </a:lnTo>
                  <a:lnTo>
                    <a:pt x="1071" y="1084"/>
                  </a:lnTo>
                  <a:lnTo>
                    <a:pt x="1027" y="1095"/>
                  </a:lnTo>
                  <a:lnTo>
                    <a:pt x="985" y="1106"/>
                  </a:lnTo>
                  <a:lnTo>
                    <a:pt x="942" y="1119"/>
                  </a:lnTo>
                  <a:lnTo>
                    <a:pt x="901" y="1132"/>
                  </a:lnTo>
                  <a:lnTo>
                    <a:pt x="860" y="1147"/>
                  </a:lnTo>
                  <a:lnTo>
                    <a:pt x="820" y="1163"/>
                  </a:lnTo>
                  <a:lnTo>
                    <a:pt x="780" y="1177"/>
                  </a:lnTo>
                  <a:lnTo>
                    <a:pt x="702" y="1213"/>
                  </a:lnTo>
                  <a:lnTo>
                    <a:pt x="626" y="1250"/>
                  </a:lnTo>
                  <a:lnTo>
                    <a:pt x="552" y="1290"/>
                  </a:lnTo>
                  <a:lnTo>
                    <a:pt x="479" y="1334"/>
                  </a:lnTo>
                  <a:lnTo>
                    <a:pt x="408" y="1381"/>
                  </a:lnTo>
                  <a:lnTo>
                    <a:pt x="338" y="1429"/>
                  </a:lnTo>
                  <a:lnTo>
                    <a:pt x="269" y="1483"/>
                  </a:lnTo>
                  <a:lnTo>
                    <a:pt x="201" y="1538"/>
                  </a:lnTo>
                  <a:lnTo>
                    <a:pt x="133" y="1596"/>
                  </a:lnTo>
                  <a:lnTo>
                    <a:pt x="66" y="1657"/>
                  </a:lnTo>
                  <a:lnTo>
                    <a:pt x="0" y="172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455204" name="Freeform 100"/>
            <p:cNvSpPr>
              <a:spLocks/>
            </p:cNvSpPr>
            <p:nvPr/>
          </p:nvSpPr>
          <p:spPr bwMode="auto">
            <a:xfrm>
              <a:off x="1361" y="825"/>
              <a:ext cx="5239" cy="918"/>
            </a:xfrm>
            <a:custGeom>
              <a:avLst/>
              <a:gdLst/>
              <a:ahLst/>
              <a:cxnLst>
                <a:cxn ang="0">
                  <a:pos x="5239" y="0"/>
                </a:cxn>
                <a:cxn ang="0">
                  <a:pos x="5223" y="74"/>
                </a:cxn>
                <a:cxn ang="0">
                  <a:pos x="5202" y="158"/>
                </a:cxn>
                <a:cxn ang="0">
                  <a:pos x="5169" y="265"/>
                </a:cxn>
                <a:cxn ang="0">
                  <a:pos x="5122" y="389"/>
                </a:cxn>
                <a:cxn ang="0">
                  <a:pos x="5061" y="527"/>
                </a:cxn>
                <a:cxn ang="0">
                  <a:pos x="5003" y="635"/>
                </a:cxn>
                <a:cxn ang="0">
                  <a:pos x="4958" y="706"/>
                </a:cxn>
                <a:cxn ang="0">
                  <a:pos x="4909" y="778"/>
                </a:cxn>
                <a:cxn ang="0">
                  <a:pos x="4855" y="850"/>
                </a:cxn>
                <a:cxn ang="0">
                  <a:pos x="4796" y="921"/>
                </a:cxn>
                <a:cxn ang="0">
                  <a:pos x="4730" y="987"/>
                </a:cxn>
                <a:cxn ang="0">
                  <a:pos x="4660" y="1051"/>
                </a:cxn>
                <a:cxn ang="0">
                  <a:pos x="4583" y="1113"/>
                </a:cxn>
                <a:cxn ang="0">
                  <a:pos x="4500" y="1168"/>
                </a:cxn>
                <a:cxn ang="0">
                  <a:pos x="4411" y="1219"/>
                </a:cxn>
                <a:cxn ang="0">
                  <a:pos x="4315" y="1265"/>
                </a:cxn>
                <a:cxn ang="0">
                  <a:pos x="4211" y="1303"/>
                </a:cxn>
                <a:cxn ang="0">
                  <a:pos x="4101" y="1334"/>
                </a:cxn>
                <a:cxn ang="0">
                  <a:pos x="3985" y="1357"/>
                </a:cxn>
                <a:cxn ang="0">
                  <a:pos x="3860" y="1371"/>
                </a:cxn>
                <a:cxn ang="0">
                  <a:pos x="3727" y="1376"/>
                </a:cxn>
                <a:cxn ang="0">
                  <a:pos x="3585" y="1371"/>
                </a:cxn>
                <a:cxn ang="0">
                  <a:pos x="3436" y="1355"/>
                </a:cxn>
                <a:cxn ang="0">
                  <a:pos x="3279" y="1326"/>
                </a:cxn>
                <a:cxn ang="0">
                  <a:pos x="3198" y="1308"/>
                </a:cxn>
                <a:cxn ang="0">
                  <a:pos x="2877" y="1235"/>
                </a:cxn>
                <a:cxn ang="0">
                  <a:pos x="2580" y="1179"/>
                </a:cxn>
                <a:cxn ang="0">
                  <a:pos x="2303" y="1137"/>
                </a:cxn>
                <a:cxn ang="0">
                  <a:pos x="2048" y="1109"/>
                </a:cxn>
                <a:cxn ang="0">
                  <a:pos x="1811" y="1097"/>
                </a:cxn>
                <a:cxn ang="0">
                  <a:pos x="1591" y="1100"/>
                </a:cxn>
                <a:cxn ang="0">
                  <a:pos x="1387" y="1114"/>
                </a:cxn>
                <a:cxn ang="0">
                  <a:pos x="1243" y="1135"/>
                </a:cxn>
                <a:cxn ang="0">
                  <a:pos x="1151" y="1153"/>
                </a:cxn>
                <a:cxn ang="0">
                  <a:pos x="1062" y="1174"/>
                </a:cxn>
                <a:cxn ang="0">
                  <a:pos x="976" y="1200"/>
                </a:cxn>
                <a:cxn ang="0">
                  <a:pos x="893" y="1227"/>
                </a:cxn>
                <a:cxn ang="0">
                  <a:pos x="812" y="1258"/>
                </a:cxn>
                <a:cxn ang="0">
                  <a:pos x="696" y="1311"/>
                </a:cxn>
                <a:cxn ang="0">
                  <a:pos x="546" y="1392"/>
                </a:cxn>
                <a:cxn ang="0">
                  <a:pos x="404" y="1486"/>
                </a:cxn>
                <a:cxn ang="0">
                  <a:pos x="267" y="1591"/>
                </a:cxn>
                <a:cxn ang="0">
                  <a:pos x="132" y="1709"/>
                </a:cxn>
                <a:cxn ang="0">
                  <a:pos x="0" y="1836"/>
                </a:cxn>
              </a:cxnLst>
              <a:rect l="0" t="0" r="r" b="b"/>
              <a:pathLst>
                <a:path w="5239" h="1836">
                  <a:moveTo>
                    <a:pt x="5239" y="0"/>
                  </a:moveTo>
                  <a:lnTo>
                    <a:pt x="5239" y="0"/>
                  </a:lnTo>
                  <a:lnTo>
                    <a:pt x="5236" y="20"/>
                  </a:lnTo>
                  <a:lnTo>
                    <a:pt x="5223" y="74"/>
                  </a:lnTo>
                  <a:lnTo>
                    <a:pt x="5215" y="113"/>
                  </a:lnTo>
                  <a:lnTo>
                    <a:pt x="5202" y="158"/>
                  </a:lnTo>
                  <a:lnTo>
                    <a:pt x="5187" y="209"/>
                  </a:lnTo>
                  <a:lnTo>
                    <a:pt x="5169" y="265"/>
                  </a:lnTo>
                  <a:lnTo>
                    <a:pt x="5148" y="325"/>
                  </a:lnTo>
                  <a:lnTo>
                    <a:pt x="5122" y="389"/>
                  </a:lnTo>
                  <a:lnTo>
                    <a:pt x="5093" y="457"/>
                  </a:lnTo>
                  <a:lnTo>
                    <a:pt x="5061" y="527"/>
                  </a:lnTo>
                  <a:lnTo>
                    <a:pt x="5023" y="598"/>
                  </a:lnTo>
                  <a:lnTo>
                    <a:pt x="5003" y="635"/>
                  </a:lnTo>
                  <a:lnTo>
                    <a:pt x="4982" y="670"/>
                  </a:lnTo>
                  <a:lnTo>
                    <a:pt x="4958" y="706"/>
                  </a:lnTo>
                  <a:lnTo>
                    <a:pt x="4934" y="743"/>
                  </a:lnTo>
                  <a:lnTo>
                    <a:pt x="4909" y="778"/>
                  </a:lnTo>
                  <a:lnTo>
                    <a:pt x="4883" y="814"/>
                  </a:lnTo>
                  <a:lnTo>
                    <a:pt x="4855" y="850"/>
                  </a:lnTo>
                  <a:lnTo>
                    <a:pt x="4826" y="885"/>
                  </a:lnTo>
                  <a:lnTo>
                    <a:pt x="4796" y="921"/>
                  </a:lnTo>
                  <a:lnTo>
                    <a:pt x="4764" y="954"/>
                  </a:lnTo>
                  <a:lnTo>
                    <a:pt x="4730" y="987"/>
                  </a:lnTo>
                  <a:lnTo>
                    <a:pt x="4696" y="1019"/>
                  </a:lnTo>
                  <a:lnTo>
                    <a:pt x="4660" y="1051"/>
                  </a:lnTo>
                  <a:lnTo>
                    <a:pt x="4622" y="1082"/>
                  </a:lnTo>
                  <a:lnTo>
                    <a:pt x="4583" y="1113"/>
                  </a:lnTo>
                  <a:lnTo>
                    <a:pt x="4543" y="1140"/>
                  </a:lnTo>
                  <a:lnTo>
                    <a:pt x="4500" y="1168"/>
                  </a:lnTo>
                  <a:lnTo>
                    <a:pt x="4457" y="1195"/>
                  </a:lnTo>
                  <a:lnTo>
                    <a:pt x="4411" y="1219"/>
                  </a:lnTo>
                  <a:lnTo>
                    <a:pt x="4364" y="1242"/>
                  </a:lnTo>
                  <a:lnTo>
                    <a:pt x="4315" y="1265"/>
                  </a:lnTo>
                  <a:lnTo>
                    <a:pt x="4264" y="1284"/>
                  </a:lnTo>
                  <a:lnTo>
                    <a:pt x="4211" y="1303"/>
                  </a:lnTo>
                  <a:lnTo>
                    <a:pt x="4157" y="1319"/>
                  </a:lnTo>
                  <a:lnTo>
                    <a:pt x="4101" y="1334"/>
                  </a:lnTo>
                  <a:lnTo>
                    <a:pt x="4043" y="1347"/>
                  </a:lnTo>
                  <a:lnTo>
                    <a:pt x="3985" y="1357"/>
                  </a:lnTo>
                  <a:lnTo>
                    <a:pt x="3922" y="1365"/>
                  </a:lnTo>
                  <a:lnTo>
                    <a:pt x="3860" y="1371"/>
                  </a:lnTo>
                  <a:lnTo>
                    <a:pt x="3793" y="1374"/>
                  </a:lnTo>
                  <a:lnTo>
                    <a:pt x="3727" y="1376"/>
                  </a:lnTo>
                  <a:lnTo>
                    <a:pt x="3657" y="1374"/>
                  </a:lnTo>
                  <a:lnTo>
                    <a:pt x="3585" y="1371"/>
                  </a:lnTo>
                  <a:lnTo>
                    <a:pt x="3513" y="1365"/>
                  </a:lnTo>
                  <a:lnTo>
                    <a:pt x="3436" y="1355"/>
                  </a:lnTo>
                  <a:lnTo>
                    <a:pt x="3359" y="1342"/>
                  </a:lnTo>
                  <a:lnTo>
                    <a:pt x="3279" y="1326"/>
                  </a:lnTo>
                  <a:lnTo>
                    <a:pt x="3198" y="1308"/>
                  </a:lnTo>
                  <a:lnTo>
                    <a:pt x="3198" y="1308"/>
                  </a:lnTo>
                  <a:lnTo>
                    <a:pt x="3034" y="1269"/>
                  </a:lnTo>
                  <a:lnTo>
                    <a:pt x="2877" y="1235"/>
                  </a:lnTo>
                  <a:lnTo>
                    <a:pt x="2726" y="1205"/>
                  </a:lnTo>
                  <a:lnTo>
                    <a:pt x="2580" y="1179"/>
                  </a:lnTo>
                  <a:lnTo>
                    <a:pt x="2439" y="1156"/>
                  </a:lnTo>
                  <a:lnTo>
                    <a:pt x="2303" y="1137"/>
                  </a:lnTo>
                  <a:lnTo>
                    <a:pt x="2174" y="1121"/>
                  </a:lnTo>
                  <a:lnTo>
                    <a:pt x="2048" y="1109"/>
                  </a:lnTo>
                  <a:lnTo>
                    <a:pt x="1927" y="1101"/>
                  </a:lnTo>
                  <a:lnTo>
                    <a:pt x="1811" y="1097"/>
                  </a:lnTo>
                  <a:lnTo>
                    <a:pt x="1699" y="1097"/>
                  </a:lnTo>
                  <a:lnTo>
                    <a:pt x="1591" y="1100"/>
                  </a:lnTo>
                  <a:lnTo>
                    <a:pt x="1487" y="1105"/>
                  </a:lnTo>
                  <a:lnTo>
                    <a:pt x="1387" y="1114"/>
                  </a:lnTo>
                  <a:lnTo>
                    <a:pt x="1290" y="1127"/>
                  </a:lnTo>
                  <a:lnTo>
                    <a:pt x="1243" y="1135"/>
                  </a:lnTo>
                  <a:lnTo>
                    <a:pt x="1197" y="1143"/>
                  </a:lnTo>
                  <a:lnTo>
                    <a:pt x="1151" y="1153"/>
                  </a:lnTo>
                  <a:lnTo>
                    <a:pt x="1107" y="1164"/>
                  </a:lnTo>
                  <a:lnTo>
                    <a:pt x="1062" y="1174"/>
                  </a:lnTo>
                  <a:lnTo>
                    <a:pt x="1019" y="1187"/>
                  </a:lnTo>
                  <a:lnTo>
                    <a:pt x="976" y="1200"/>
                  </a:lnTo>
                  <a:lnTo>
                    <a:pt x="934" y="1213"/>
                  </a:lnTo>
                  <a:lnTo>
                    <a:pt x="893" y="1227"/>
                  </a:lnTo>
                  <a:lnTo>
                    <a:pt x="853" y="1242"/>
                  </a:lnTo>
                  <a:lnTo>
                    <a:pt x="812" y="1258"/>
                  </a:lnTo>
                  <a:lnTo>
                    <a:pt x="772" y="1276"/>
                  </a:lnTo>
                  <a:lnTo>
                    <a:pt x="696" y="1311"/>
                  </a:lnTo>
                  <a:lnTo>
                    <a:pt x="619" y="1350"/>
                  </a:lnTo>
                  <a:lnTo>
                    <a:pt x="546" y="1392"/>
                  </a:lnTo>
                  <a:lnTo>
                    <a:pt x="473" y="1437"/>
                  </a:lnTo>
                  <a:lnTo>
                    <a:pt x="404" y="1486"/>
                  </a:lnTo>
                  <a:lnTo>
                    <a:pt x="335" y="1537"/>
                  </a:lnTo>
                  <a:lnTo>
                    <a:pt x="267" y="1591"/>
                  </a:lnTo>
                  <a:lnTo>
                    <a:pt x="199" y="1649"/>
                  </a:lnTo>
                  <a:lnTo>
                    <a:pt x="132" y="1709"/>
                  </a:lnTo>
                  <a:lnTo>
                    <a:pt x="67" y="1772"/>
                  </a:lnTo>
                  <a:lnTo>
                    <a:pt x="0" y="183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455205" name="Freeform 101"/>
            <p:cNvSpPr>
              <a:spLocks/>
            </p:cNvSpPr>
            <p:nvPr/>
          </p:nvSpPr>
          <p:spPr bwMode="auto">
            <a:xfrm>
              <a:off x="1407" y="796"/>
              <a:ext cx="5211" cy="976"/>
            </a:xfrm>
            <a:custGeom>
              <a:avLst/>
              <a:gdLst/>
              <a:ahLst/>
              <a:cxnLst>
                <a:cxn ang="0">
                  <a:pos x="5211" y="0"/>
                </a:cxn>
                <a:cxn ang="0">
                  <a:pos x="5197" y="76"/>
                </a:cxn>
                <a:cxn ang="0">
                  <a:pos x="5176" y="160"/>
                </a:cxn>
                <a:cxn ang="0">
                  <a:pos x="5144" y="268"/>
                </a:cxn>
                <a:cxn ang="0">
                  <a:pos x="5100" y="394"/>
                </a:cxn>
                <a:cxn ang="0">
                  <a:pos x="5040" y="533"/>
                </a:cxn>
                <a:cxn ang="0">
                  <a:pos x="4983" y="643"/>
                </a:cxn>
                <a:cxn ang="0">
                  <a:pos x="4940" y="715"/>
                </a:cxn>
                <a:cxn ang="0">
                  <a:pos x="4893" y="790"/>
                </a:cxn>
                <a:cxn ang="0">
                  <a:pos x="4839" y="862"/>
                </a:cxn>
                <a:cxn ang="0">
                  <a:pos x="4780" y="933"/>
                </a:cxn>
                <a:cxn ang="0">
                  <a:pos x="4716" y="1003"/>
                </a:cxn>
                <a:cxn ang="0">
                  <a:pos x="4647" y="1069"/>
                </a:cxn>
                <a:cxn ang="0">
                  <a:pos x="4571" y="1130"/>
                </a:cxn>
                <a:cxn ang="0">
                  <a:pos x="4489" y="1188"/>
                </a:cxn>
                <a:cxn ang="0">
                  <a:pos x="4400" y="1242"/>
                </a:cxn>
                <a:cxn ang="0">
                  <a:pos x="4305" y="1289"/>
                </a:cxn>
                <a:cxn ang="0">
                  <a:pos x="4203" y="1331"/>
                </a:cxn>
                <a:cxn ang="0">
                  <a:pos x="4093" y="1363"/>
                </a:cxn>
                <a:cxn ang="0">
                  <a:pos x="3976" y="1389"/>
                </a:cxn>
                <a:cxn ang="0">
                  <a:pos x="3851" y="1406"/>
                </a:cxn>
                <a:cxn ang="0">
                  <a:pos x="3718" y="1413"/>
                </a:cxn>
                <a:cxn ang="0">
                  <a:pos x="3578" y="1411"/>
                </a:cxn>
                <a:cxn ang="0">
                  <a:pos x="3428" y="1398"/>
                </a:cxn>
                <a:cxn ang="0">
                  <a:pos x="3271" y="1373"/>
                </a:cxn>
                <a:cxn ang="0">
                  <a:pos x="3188" y="1356"/>
                </a:cxn>
                <a:cxn ang="0">
                  <a:pos x="2867" y="1290"/>
                </a:cxn>
                <a:cxn ang="0">
                  <a:pos x="2568" y="1239"/>
                </a:cxn>
                <a:cxn ang="0">
                  <a:pos x="2292" y="1203"/>
                </a:cxn>
                <a:cxn ang="0">
                  <a:pos x="2037" y="1180"/>
                </a:cxn>
                <a:cxn ang="0">
                  <a:pos x="1799" y="1172"/>
                </a:cxn>
                <a:cxn ang="0">
                  <a:pos x="1580" y="1179"/>
                </a:cxn>
                <a:cxn ang="0">
                  <a:pos x="1376" y="1198"/>
                </a:cxn>
                <a:cxn ang="0">
                  <a:pos x="1231" y="1222"/>
                </a:cxn>
                <a:cxn ang="0">
                  <a:pos x="1140" y="1242"/>
                </a:cxn>
                <a:cxn ang="0">
                  <a:pos x="1052" y="1266"/>
                </a:cxn>
                <a:cxn ang="0">
                  <a:pos x="966" y="1292"/>
                </a:cxn>
                <a:cxn ang="0">
                  <a:pos x="883" y="1323"/>
                </a:cxn>
                <a:cxn ang="0">
                  <a:pos x="802" y="1355"/>
                </a:cxn>
                <a:cxn ang="0">
                  <a:pos x="687" y="1410"/>
                </a:cxn>
                <a:cxn ang="0">
                  <a:pos x="539" y="1495"/>
                </a:cxn>
                <a:cxn ang="0">
                  <a:pos x="398" y="1592"/>
                </a:cxn>
                <a:cxn ang="0">
                  <a:pos x="262" y="1700"/>
                </a:cxn>
                <a:cxn ang="0">
                  <a:pos x="130" y="1821"/>
                </a:cxn>
                <a:cxn ang="0">
                  <a:pos x="0" y="1952"/>
                </a:cxn>
              </a:cxnLst>
              <a:rect l="0" t="0" r="r" b="b"/>
              <a:pathLst>
                <a:path w="5211" h="1952">
                  <a:moveTo>
                    <a:pt x="5211" y="0"/>
                  </a:moveTo>
                  <a:lnTo>
                    <a:pt x="5211" y="0"/>
                  </a:lnTo>
                  <a:lnTo>
                    <a:pt x="5206" y="21"/>
                  </a:lnTo>
                  <a:lnTo>
                    <a:pt x="5197" y="76"/>
                  </a:lnTo>
                  <a:lnTo>
                    <a:pt x="5187" y="115"/>
                  </a:lnTo>
                  <a:lnTo>
                    <a:pt x="5176" y="160"/>
                  </a:lnTo>
                  <a:lnTo>
                    <a:pt x="5162" y="212"/>
                  </a:lnTo>
                  <a:lnTo>
                    <a:pt x="5144" y="268"/>
                  </a:lnTo>
                  <a:lnTo>
                    <a:pt x="5123" y="329"/>
                  </a:lnTo>
                  <a:lnTo>
                    <a:pt x="5100" y="394"/>
                  </a:lnTo>
                  <a:lnTo>
                    <a:pt x="5072" y="463"/>
                  </a:lnTo>
                  <a:lnTo>
                    <a:pt x="5040" y="533"/>
                  </a:lnTo>
                  <a:lnTo>
                    <a:pt x="5004" y="606"/>
                  </a:lnTo>
                  <a:lnTo>
                    <a:pt x="4983" y="643"/>
                  </a:lnTo>
                  <a:lnTo>
                    <a:pt x="4962" y="680"/>
                  </a:lnTo>
                  <a:lnTo>
                    <a:pt x="4940" y="715"/>
                  </a:lnTo>
                  <a:lnTo>
                    <a:pt x="4916" y="753"/>
                  </a:lnTo>
                  <a:lnTo>
                    <a:pt x="4893" y="790"/>
                  </a:lnTo>
                  <a:lnTo>
                    <a:pt x="4866" y="827"/>
                  </a:lnTo>
                  <a:lnTo>
                    <a:pt x="4839" y="862"/>
                  </a:lnTo>
                  <a:lnTo>
                    <a:pt x="4811" y="898"/>
                  </a:lnTo>
                  <a:lnTo>
                    <a:pt x="4780" y="933"/>
                  </a:lnTo>
                  <a:lnTo>
                    <a:pt x="4750" y="969"/>
                  </a:lnTo>
                  <a:lnTo>
                    <a:pt x="4716" y="1003"/>
                  </a:lnTo>
                  <a:lnTo>
                    <a:pt x="4683" y="1037"/>
                  </a:lnTo>
                  <a:lnTo>
                    <a:pt x="4647" y="1069"/>
                  </a:lnTo>
                  <a:lnTo>
                    <a:pt x="4609" y="1100"/>
                  </a:lnTo>
                  <a:lnTo>
                    <a:pt x="4571" y="1130"/>
                  </a:lnTo>
                  <a:lnTo>
                    <a:pt x="4530" y="1161"/>
                  </a:lnTo>
                  <a:lnTo>
                    <a:pt x="4489" y="1188"/>
                  </a:lnTo>
                  <a:lnTo>
                    <a:pt x="4446" y="1216"/>
                  </a:lnTo>
                  <a:lnTo>
                    <a:pt x="4400" y="1242"/>
                  </a:lnTo>
                  <a:lnTo>
                    <a:pt x="4354" y="1266"/>
                  </a:lnTo>
                  <a:lnTo>
                    <a:pt x="4305" y="1289"/>
                  </a:lnTo>
                  <a:lnTo>
                    <a:pt x="4255" y="1311"/>
                  </a:lnTo>
                  <a:lnTo>
                    <a:pt x="4203" y="1331"/>
                  </a:lnTo>
                  <a:lnTo>
                    <a:pt x="4148" y="1348"/>
                  </a:lnTo>
                  <a:lnTo>
                    <a:pt x="4093" y="1363"/>
                  </a:lnTo>
                  <a:lnTo>
                    <a:pt x="4036" y="1377"/>
                  </a:lnTo>
                  <a:lnTo>
                    <a:pt x="3976" y="1389"/>
                  </a:lnTo>
                  <a:lnTo>
                    <a:pt x="3915" y="1398"/>
                  </a:lnTo>
                  <a:lnTo>
                    <a:pt x="3851" y="1406"/>
                  </a:lnTo>
                  <a:lnTo>
                    <a:pt x="3786" y="1411"/>
                  </a:lnTo>
                  <a:lnTo>
                    <a:pt x="3718" y="1413"/>
                  </a:lnTo>
                  <a:lnTo>
                    <a:pt x="3649" y="1415"/>
                  </a:lnTo>
                  <a:lnTo>
                    <a:pt x="3578" y="1411"/>
                  </a:lnTo>
                  <a:lnTo>
                    <a:pt x="3504" y="1406"/>
                  </a:lnTo>
                  <a:lnTo>
                    <a:pt x="3428" y="1398"/>
                  </a:lnTo>
                  <a:lnTo>
                    <a:pt x="3350" y="1387"/>
                  </a:lnTo>
                  <a:lnTo>
                    <a:pt x="3271" y="1373"/>
                  </a:lnTo>
                  <a:lnTo>
                    <a:pt x="3188" y="1356"/>
                  </a:lnTo>
                  <a:lnTo>
                    <a:pt x="3188" y="1356"/>
                  </a:lnTo>
                  <a:lnTo>
                    <a:pt x="3025" y="1321"/>
                  </a:lnTo>
                  <a:lnTo>
                    <a:pt x="2867" y="1290"/>
                  </a:lnTo>
                  <a:lnTo>
                    <a:pt x="2716" y="1263"/>
                  </a:lnTo>
                  <a:lnTo>
                    <a:pt x="2568" y="1239"/>
                  </a:lnTo>
                  <a:lnTo>
                    <a:pt x="2428" y="1219"/>
                  </a:lnTo>
                  <a:lnTo>
                    <a:pt x="2292" y="1203"/>
                  </a:lnTo>
                  <a:lnTo>
                    <a:pt x="2162" y="1190"/>
                  </a:lnTo>
                  <a:lnTo>
                    <a:pt x="2037" y="1180"/>
                  </a:lnTo>
                  <a:lnTo>
                    <a:pt x="1916" y="1174"/>
                  </a:lnTo>
                  <a:lnTo>
                    <a:pt x="1799" y="1172"/>
                  </a:lnTo>
                  <a:lnTo>
                    <a:pt x="1688" y="1174"/>
                  </a:lnTo>
                  <a:lnTo>
                    <a:pt x="1580" y="1179"/>
                  </a:lnTo>
                  <a:lnTo>
                    <a:pt x="1476" y="1187"/>
                  </a:lnTo>
                  <a:lnTo>
                    <a:pt x="1376" y="1198"/>
                  </a:lnTo>
                  <a:lnTo>
                    <a:pt x="1279" y="1214"/>
                  </a:lnTo>
                  <a:lnTo>
                    <a:pt x="1231" y="1222"/>
                  </a:lnTo>
                  <a:lnTo>
                    <a:pt x="1186" y="1232"/>
                  </a:lnTo>
                  <a:lnTo>
                    <a:pt x="1140" y="1242"/>
                  </a:lnTo>
                  <a:lnTo>
                    <a:pt x="1095" y="1253"/>
                  </a:lnTo>
                  <a:lnTo>
                    <a:pt x="1052" y="1266"/>
                  </a:lnTo>
                  <a:lnTo>
                    <a:pt x="1009" y="1279"/>
                  </a:lnTo>
                  <a:lnTo>
                    <a:pt x="966" y="1292"/>
                  </a:lnTo>
                  <a:lnTo>
                    <a:pt x="925" y="1306"/>
                  </a:lnTo>
                  <a:lnTo>
                    <a:pt x="883" y="1323"/>
                  </a:lnTo>
                  <a:lnTo>
                    <a:pt x="843" y="1339"/>
                  </a:lnTo>
                  <a:lnTo>
                    <a:pt x="802" y="1355"/>
                  </a:lnTo>
                  <a:lnTo>
                    <a:pt x="763" y="1373"/>
                  </a:lnTo>
                  <a:lnTo>
                    <a:pt x="687" y="1410"/>
                  </a:lnTo>
                  <a:lnTo>
                    <a:pt x="612" y="1452"/>
                  </a:lnTo>
                  <a:lnTo>
                    <a:pt x="539" y="1495"/>
                  </a:lnTo>
                  <a:lnTo>
                    <a:pt x="468" y="1542"/>
                  </a:lnTo>
                  <a:lnTo>
                    <a:pt x="398" y="1592"/>
                  </a:lnTo>
                  <a:lnTo>
                    <a:pt x="329" y="1644"/>
                  </a:lnTo>
                  <a:lnTo>
                    <a:pt x="262" y="1700"/>
                  </a:lnTo>
                  <a:lnTo>
                    <a:pt x="196" y="1758"/>
                  </a:lnTo>
                  <a:lnTo>
                    <a:pt x="130" y="1821"/>
                  </a:lnTo>
                  <a:lnTo>
                    <a:pt x="65" y="1884"/>
                  </a:lnTo>
                  <a:lnTo>
                    <a:pt x="0" y="195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455206" name="Freeform 102"/>
            <p:cNvSpPr>
              <a:spLocks/>
            </p:cNvSpPr>
            <p:nvPr/>
          </p:nvSpPr>
          <p:spPr bwMode="auto">
            <a:xfrm>
              <a:off x="1454" y="767"/>
              <a:ext cx="5179" cy="1034"/>
            </a:xfrm>
            <a:custGeom>
              <a:avLst/>
              <a:gdLst/>
              <a:ahLst/>
              <a:cxnLst>
                <a:cxn ang="0">
                  <a:pos x="5179" y="0"/>
                </a:cxn>
                <a:cxn ang="0">
                  <a:pos x="5166" y="74"/>
                </a:cxn>
                <a:cxn ang="0">
                  <a:pos x="5148" y="159"/>
                </a:cxn>
                <a:cxn ang="0">
                  <a:pos x="5118" y="269"/>
                </a:cxn>
                <a:cxn ang="0">
                  <a:pos x="5075" y="397"/>
                </a:cxn>
                <a:cxn ang="0">
                  <a:pos x="5016" y="537"/>
                </a:cxn>
                <a:cxn ang="0">
                  <a:pos x="4962" y="649"/>
                </a:cxn>
                <a:cxn ang="0">
                  <a:pos x="4921" y="723"/>
                </a:cxn>
                <a:cxn ang="0">
                  <a:pos x="4873" y="799"/>
                </a:cxn>
                <a:cxn ang="0">
                  <a:pos x="4822" y="873"/>
                </a:cxn>
                <a:cxn ang="0">
                  <a:pos x="4764" y="946"/>
                </a:cxn>
                <a:cxn ang="0">
                  <a:pos x="4701" y="1015"/>
                </a:cxn>
                <a:cxn ang="0">
                  <a:pos x="4632" y="1083"/>
                </a:cxn>
                <a:cxn ang="0">
                  <a:pos x="4558" y="1148"/>
                </a:cxn>
                <a:cxn ang="0">
                  <a:pos x="4476" y="1207"/>
                </a:cxn>
                <a:cxn ang="0">
                  <a:pos x="4389" y="1262"/>
                </a:cxn>
                <a:cxn ang="0">
                  <a:pos x="4294" y="1312"/>
                </a:cxn>
                <a:cxn ang="0">
                  <a:pos x="4192" y="1356"/>
                </a:cxn>
                <a:cxn ang="0">
                  <a:pos x="4083" y="1391"/>
                </a:cxn>
                <a:cxn ang="0">
                  <a:pos x="3967" y="1419"/>
                </a:cxn>
                <a:cxn ang="0">
                  <a:pos x="3842" y="1438"/>
                </a:cxn>
                <a:cxn ang="0">
                  <a:pos x="3710" y="1450"/>
                </a:cxn>
                <a:cxn ang="0">
                  <a:pos x="3568" y="1450"/>
                </a:cxn>
                <a:cxn ang="0">
                  <a:pos x="3420" y="1440"/>
                </a:cxn>
                <a:cxn ang="0">
                  <a:pos x="3261" y="1417"/>
                </a:cxn>
                <a:cxn ang="0">
                  <a:pos x="3178" y="1403"/>
                </a:cxn>
                <a:cxn ang="0">
                  <a:pos x="2856" y="1343"/>
                </a:cxn>
                <a:cxn ang="0">
                  <a:pos x="2558" y="1296"/>
                </a:cxn>
                <a:cxn ang="0">
                  <a:pos x="2281" y="1265"/>
                </a:cxn>
                <a:cxn ang="0">
                  <a:pos x="2024" y="1249"/>
                </a:cxn>
                <a:cxn ang="0">
                  <a:pos x="1787" y="1246"/>
                </a:cxn>
                <a:cxn ang="0">
                  <a:pos x="1568" y="1256"/>
                </a:cxn>
                <a:cxn ang="0">
                  <a:pos x="1363" y="1280"/>
                </a:cxn>
                <a:cxn ang="0">
                  <a:pos x="1268" y="1298"/>
                </a:cxn>
                <a:cxn ang="0">
                  <a:pos x="1175" y="1319"/>
                </a:cxn>
                <a:cxn ang="0">
                  <a:pos x="1084" y="1341"/>
                </a:cxn>
                <a:cxn ang="0">
                  <a:pos x="998" y="1369"/>
                </a:cxn>
                <a:cxn ang="0">
                  <a:pos x="914" y="1398"/>
                </a:cxn>
                <a:cxn ang="0">
                  <a:pos x="833" y="1432"/>
                </a:cxn>
                <a:cxn ang="0">
                  <a:pos x="754" y="1467"/>
                </a:cxn>
                <a:cxn ang="0">
                  <a:pos x="678" y="1508"/>
                </a:cxn>
                <a:cxn ang="0">
                  <a:pos x="532" y="1595"/>
                </a:cxn>
                <a:cxn ang="0">
                  <a:pos x="392" y="1695"/>
                </a:cxn>
                <a:cxn ang="0">
                  <a:pos x="258" y="1808"/>
                </a:cxn>
                <a:cxn ang="0">
                  <a:pos x="128" y="1931"/>
                </a:cxn>
                <a:cxn ang="0">
                  <a:pos x="0" y="2066"/>
                </a:cxn>
              </a:cxnLst>
              <a:rect l="0" t="0" r="r" b="b"/>
              <a:pathLst>
                <a:path w="5179" h="2066">
                  <a:moveTo>
                    <a:pt x="5179" y="0"/>
                  </a:moveTo>
                  <a:lnTo>
                    <a:pt x="5179" y="0"/>
                  </a:lnTo>
                  <a:lnTo>
                    <a:pt x="5176" y="19"/>
                  </a:lnTo>
                  <a:lnTo>
                    <a:pt x="5166" y="74"/>
                  </a:lnTo>
                  <a:lnTo>
                    <a:pt x="5158" y="114"/>
                  </a:lnTo>
                  <a:lnTo>
                    <a:pt x="5148" y="159"/>
                  </a:lnTo>
                  <a:lnTo>
                    <a:pt x="5134" y="211"/>
                  </a:lnTo>
                  <a:lnTo>
                    <a:pt x="5118" y="269"/>
                  </a:lnTo>
                  <a:lnTo>
                    <a:pt x="5098" y="331"/>
                  </a:lnTo>
                  <a:lnTo>
                    <a:pt x="5075" y="397"/>
                  </a:lnTo>
                  <a:lnTo>
                    <a:pt x="5048" y="466"/>
                  </a:lnTo>
                  <a:lnTo>
                    <a:pt x="5016" y="537"/>
                  </a:lnTo>
                  <a:lnTo>
                    <a:pt x="4982" y="612"/>
                  </a:lnTo>
                  <a:lnTo>
                    <a:pt x="4962" y="649"/>
                  </a:lnTo>
                  <a:lnTo>
                    <a:pt x="4941" y="686"/>
                  </a:lnTo>
                  <a:lnTo>
                    <a:pt x="4921" y="723"/>
                  </a:lnTo>
                  <a:lnTo>
                    <a:pt x="4897" y="762"/>
                  </a:lnTo>
                  <a:lnTo>
                    <a:pt x="4873" y="799"/>
                  </a:lnTo>
                  <a:lnTo>
                    <a:pt x="4848" y="836"/>
                  </a:lnTo>
                  <a:lnTo>
                    <a:pt x="4822" y="873"/>
                  </a:lnTo>
                  <a:lnTo>
                    <a:pt x="4794" y="909"/>
                  </a:lnTo>
                  <a:lnTo>
                    <a:pt x="4764" y="946"/>
                  </a:lnTo>
                  <a:lnTo>
                    <a:pt x="4733" y="981"/>
                  </a:lnTo>
                  <a:lnTo>
                    <a:pt x="4701" y="1015"/>
                  </a:lnTo>
                  <a:lnTo>
                    <a:pt x="4668" y="1051"/>
                  </a:lnTo>
                  <a:lnTo>
                    <a:pt x="4632" y="1083"/>
                  </a:lnTo>
                  <a:lnTo>
                    <a:pt x="4596" y="1117"/>
                  </a:lnTo>
                  <a:lnTo>
                    <a:pt x="4558" y="1148"/>
                  </a:lnTo>
                  <a:lnTo>
                    <a:pt x="4518" y="1178"/>
                  </a:lnTo>
                  <a:lnTo>
                    <a:pt x="4476" y="1207"/>
                  </a:lnTo>
                  <a:lnTo>
                    <a:pt x="4433" y="1236"/>
                  </a:lnTo>
                  <a:lnTo>
                    <a:pt x="4389" y="1262"/>
                  </a:lnTo>
                  <a:lnTo>
                    <a:pt x="4342" y="1288"/>
                  </a:lnTo>
                  <a:lnTo>
                    <a:pt x="4294" y="1312"/>
                  </a:lnTo>
                  <a:lnTo>
                    <a:pt x="4244" y="1335"/>
                  </a:lnTo>
                  <a:lnTo>
                    <a:pt x="4192" y="1356"/>
                  </a:lnTo>
                  <a:lnTo>
                    <a:pt x="4139" y="1374"/>
                  </a:lnTo>
                  <a:lnTo>
                    <a:pt x="4083" y="1391"/>
                  </a:lnTo>
                  <a:lnTo>
                    <a:pt x="4026" y="1406"/>
                  </a:lnTo>
                  <a:lnTo>
                    <a:pt x="3967" y="1419"/>
                  </a:lnTo>
                  <a:lnTo>
                    <a:pt x="3906" y="1430"/>
                  </a:lnTo>
                  <a:lnTo>
                    <a:pt x="3842" y="1438"/>
                  </a:lnTo>
                  <a:lnTo>
                    <a:pt x="3777" y="1445"/>
                  </a:lnTo>
                  <a:lnTo>
                    <a:pt x="3710" y="1450"/>
                  </a:lnTo>
                  <a:lnTo>
                    <a:pt x="3641" y="1451"/>
                  </a:lnTo>
                  <a:lnTo>
                    <a:pt x="3568" y="1450"/>
                  </a:lnTo>
                  <a:lnTo>
                    <a:pt x="3495" y="1446"/>
                  </a:lnTo>
                  <a:lnTo>
                    <a:pt x="3420" y="1440"/>
                  </a:lnTo>
                  <a:lnTo>
                    <a:pt x="3341" y="1430"/>
                  </a:lnTo>
                  <a:lnTo>
                    <a:pt x="3261" y="1417"/>
                  </a:lnTo>
                  <a:lnTo>
                    <a:pt x="3178" y="1403"/>
                  </a:lnTo>
                  <a:lnTo>
                    <a:pt x="3178" y="1403"/>
                  </a:lnTo>
                  <a:lnTo>
                    <a:pt x="3014" y="1370"/>
                  </a:lnTo>
                  <a:lnTo>
                    <a:pt x="2856" y="1343"/>
                  </a:lnTo>
                  <a:lnTo>
                    <a:pt x="2703" y="1317"/>
                  </a:lnTo>
                  <a:lnTo>
                    <a:pt x="2558" y="1296"/>
                  </a:lnTo>
                  <a:lnTo>
                    <a:pt x="2416" y="1280"/>
                  </a:lnTo>
                  <a:lnTo>
                    <a:pt x="2281" y="1265"/>
                  </a:lnTo>
                  <a:lnTo>
                    <a:pt x="2149" y="1256"/>
                  </a:lnTo>
                  <a:lnTo>
                    <a:pt x="2024" y="1249"/>
                  </a:lnTo>
                  <a:lnTo>
                    <a:pt x="1904" y="1246"/>
                  </a:lnTo>
                  <a:lnTo>
                    <a:pt x="1787" y="1246"/>
                  </a:lnTo>
                  <a:lnTo>
                    <a:pt x="1674" y="1249"/>
                  </a:lnTo>
                  <a:lnTo>
                    <a:pt x="1568" y="1256"/>
                  </a:lnTo>
                  <a:lnTo>
                    <a:pt x="1463" y="1267"/>
                  </a:lnTo>
                  <a:lnTo>
                    <a:pt x="1363" y="1280"/>
                  </a:lnTo>
                  <a:lnTo>
                    <a:pt x="1315" y="1288"/>
                  </a:lnTo>
                  <a:lnTo>
                    <a:pt x="1268" y="1298"/>
                  </a:lnTo>
                  <a:lnTo>
                    <a:pt x="1220" y="1307"/>
                  </a:lnTo>
                  <a:lnTo>
                    <a:pt x="1175" y="1319"/>
                  </a:lnTo>
                  <a:lnTo>
                    <a:pt x="1129" y="1330"/>
                  </a:lnTo>
                  <a:lnTo>
                    <a:pt x="1084" y="1341"/>
                  </a:lnTo>
                  <a:lnTo>
                    <a:pt x="1041" y="1354"/>
                  </a:lnTo>
                  <a:lnTo>
                    <a:pt x="998" y="1369"/>
                  </a:lnTo>
                  <a:lnTo>
                    <a:pt x="955" y="1383"/>
                  </a:lnTo>
                  <a:lnTo>
                    <a:pt x="914" y="1398"/>
                  </a:lnTo>
                  <a:lnTo>
                    <a:pt x="873" y="1414"/>
                  </a:lnTo>
                  <a:lnTo>
                    <a:pt x="833" y="1432"/>
                  </a:lnTo>
                  <a:lnTo>
                    <a:pt x="793" y="1450"/>
                  </a:lnTo>
                  <a:lnTo>
                    <a:pt x="754" y="1467"/>
                  </a:lnTo>
                  <a:lnTo>
                    <a:pt x="716" y="1487"/>
                  </a:lnTo>
                  <a:lnTo>
                    <a:pt x="678" y="1508"/>
                  </a:lnTo>
                  <a:lnTo>
                    <a:pt x="604" y="1550"/>
                  </a:lnTo>
                  <a:lnTo>
                    <a:pt x="532" y="1595"/>
                  </a:lnTo>
                  <a:lnTo>
                    <a:pt x="461" y="1643"/>
                  </a:lnTo>
                  <a:lnTo>
                    <a:pt x="392" y="1695"/>
                  </a:lnTo>
                  <a:lnTo>
                    <a:pt x="325" y="1750"/>
                  </a:lnTo>
                  <a:lnTo>
                    <a:pt x="258" y="1808"/>
                  </a:lnTo>
                  <a:lnTo>
                    <a:pt x="193" y="1868"/>
                  </a:lnTo>
                  <a:lnTo>
                    <a:pt x="128" y="1931"/>
                  </a:lnTo>
                  <a:lnTo>
                    <a:pt x="64" y="1997"/>
                  </a:lnTo>
                  <a:lnTo>
                    <a:pt x="0" y="206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455207" name="Freeform 103"/>
            <p:cNvSpPr>
              <a:spLocks/>
            </p:cNvSpPr>
            <p:nvPr/>
          </p:nvSpPr>
          <p:spPr bwMode="auto">
            <a:xfrm>
              <a:off x="1501" y="738"/>
              <a:ext cx="5149" cy="1091"/>
            </a:xfrm>
            <a:custGeom>
              <a:avLst/>
              <a:gdLst/>
              <a:ahLst/>
              <a:cxnLst>
                <a:cxn ang="0">
                  <a:pos x="5149" y="0"/>
                </a:cxn>
                <a:cxn ang="0">
                  <a:pos x="5136" y="76"/>
                </a:cxn>
                <a:cxn ang="0">
                  <a:pos x="5119" y="162"/>
                </a:cxn>
                <a:cxn ang="0">
                  <a:pos x="5090" y="273"/>
                </a:cxn>
                <a:cxn ang="0">
                  <a:pos x="5050" y="402"/>
                </a:cxn>
                <a:cxn ang="0">
                  <a:pos x="4993" y="545"/>
                </a:cxn>
                <a:cxn ang="0">
                  <a:pos x="4940" y="658"/>
                </a:cxn>
                <a:cxn ang="0">
                  <a:pos x="4900" y="734"/>
                </a:cxn>
                <a:cxn ang="0">
                  <a:pos x="4854" y="809"/>
                </a:cxn>
                <a:cxn ang="0">
                  <a:pos x="4803" y="885"/>
                </a:cxn>
                <a:cxn ang="0">
                  <a:pos x="4747" y="960"/>
                </a:cxn>
                <a:cxn ang="0">
                  <a:pos x="4685" y="1032"/>
                </a:cxn>
                <a:cxn ang="0">
                  <a:pos x="4617" y="1102"/>
                </a:cxn>
                <a:cxn ang="0">
                  <a:pos x="4543" y="1168"/>
                </a:cxn>
                <a:cxn ang="0">
                  <a:pos x="4463" y="1229"/>
                </a:cxn>
                <a:cxn ang="0">
                  <a:pos x="4377" y="1287"/>
                </a:cxn>
                <a:cxn ang="0">
                  <a:pos x="4282" y="1337"/>
                </a:cxn>
                <a:cxn ang="0">
                  <a:pos x="4181" y="1384"/>
                </a:cxn>
                <a:cxn ang="0">
                  <a:pos x="4073" y="1421"/>
                </a:cxn>
                <a:cxn ang="0">
                  <a:pos x="3957" y="1452"/>
                </a:cxn>
                <a:cxn ang="0">
                  <a:pos x="3832" y="1475"/>
                </a:cxn>
                <a:cxn ang="0">
                  <a:pos x="3700" y="1488"/>
                </a:cxn>
                <a:cxn ang="0">
                  <a:pos x="3559" y="1491"/>
                </a:cxn>
                <a:cxn ang="0">
                  <a:pos x="3410" y="1483"/>
                </a:cxn>
                <a:cxn ang="0">
                  <a:pos x="3251" y="1465"/>
                </a:cxn>
                <a:cxn ang="0">
                  <a:pos x="3169" y="1450"/>
                </a:cxn>
                <a:cxn ang="0">
                  <a:pos x="2845" y="1397"/>
                </a:cxn>
                <a:cxn ang="0">
                  <a:pos x="2545" y="1358"/>
                </a:cxn>
                <a:cxn ang="0">
                  <a:pos x="2269" y="1333"/>
                </a:cxn>
                <a:cxn ang="0">
                  <a:pos x="2012" y="1321"/>
                </a:cxn>
                <a:cxn ang="0">
                  <a:pos x="1775" y="1323"/>
                </a:cxn>
                <a:cxn ang="0">
                  <a:pos x="1555" y="1337"/>
                </a:cxn>
                <a:cxn ang="0">
                  <a:pos x="1353" y="1366"/>
                </a:cxn>
                <a:cxn ang="0">
                  <a:pos x="1255" y="1384"/>
                </a:cxn>
                <a:cxn ang="0">
                  <a:pos x="1164" y="1407"/>
                </a:cxn>
                <a:cxn ang="0">
                  <a:pos x="1074" y="1433"/>
                </a:cxn>
                <a:cxn ang="0">
                  <a:pos x="987" y="1462"/>
                </a:cxn>
                <a:cxn ang="0">
                  <a:pos x="904" y="1492"/>
                </a:cxn>
                <a:cxn ang="0">
                  <a:pos x="824" y="1528"/>
                </a:cxn>
                <a:cxn ang="0">
                  <a:pos x="746" y="1567"/>
                </a:cxn>
                <a:cxn ang="0">
                  <a:pos x="669" y="1607"/>
                </a:cxn>
                <a:cxn ang="0">
                  <a:pos x="525" y="1699"/>
                </a:cxn>
                <a:cxn ang="0">
                  <a:pos x="386" y="1802"/>
                </a:cxn>
                <a:cxn ang="0">
                  <a:pos x="254" y="1917"/>
                </a:cxn>
                <a:cxn ang="0">
                  <a:pos x="127" y="2045"/>
                </a:cxn>
                <a:cxn ang="0">
                  <a:pos x="0" y="2182"/>
                </a:cxn>
              </a:cxnLst>
              <a:rect l="0" t="0" r="r" b="b"/>
              <a:pathLst>
                <a:path w="5149" h="2182">
                  <a:moveTo>
                    <a:pt x="5149" y="0"/>
                  </a:moveTo>
                  <a:lnTo>
                    <a:pt x="5149" y="0"/>
                  </a:lnTo>
                  <a:lnTo>
                    <a:pt x="5146" y="20"/>
                  </a:lnTo>
                  <a:lnTo>
                    <a:pt x="5136" y="76"/>
                  </a:lnTo>
                  <a:lnTo>
                    <a:pt x="5129" y="115"/>
                  </a:lnTo>
                  <a:lnTo>
                    <a:pt x="5119" y="162"/>
                  </a:lnTo>
                  <a:lnTo>
                    <a:pt x="5105" y="215"/>
                  </a:lnTo>
                  <a:lnTo>
                    <a:pt x="5090" y="273"/>
                  </a:lnTo>
                  <a:lnTo>
                    <a:pt x="5072" y="336"/>
                  </a:lnTo>
                  <a:lnTo>
                    <a:pt x="5050" y="402"/>
                  </a:lnTo>
                  <a:lnTo>
                    <a:pt x="5024" y="472"/>
                  </a:lnTo>
                  <a:lnTo>
                    <a:pt x="4993" y="545"/>
                  </a:lnTo>
                  <a:lnTo>
                    <a:pt x="4960" y="620"/>
                  </a:lnTo>
                  <a:lnTo>
                    <a:pt x="4940" y="658"/>
                  </a:lnTo>
                  <a:lnTo>
                    <a:pt x="4921" y="696"/>
                  </a:lnTo>
                  <a:lnTo>
                    <a:pt x="4900" y="734"/>
                  </a:lnTo>
                  <a:lnTo>
                    <a:pt x="4878" y="772"/>
                  </a:lnTo>
                  <a:lnTo>
                    <a:pt x="4854" y="809"/>
                  </a:lnTo>
                  <a:lnTo>
                    <a:pt x="4829" y="848"/>
                  </a:lnTo>
                  <a:lnTo>
                    <a:pt x="4803" y="885"/>
                  </a:lnTo>
                  <a:lnTo>
                    <a:pt x="4776" y="922"/>
                  </a:lnTo>
                  <a:lnTo>
                    <a:pt x="4747" y="960"/>
                  </a:lnTo>
                  <a:lnTo>
                    <a:pt x="4717" y="997"/>
                  </a:lnTo>
                  <a:lnTo>
                    <a:pt x="4685" y="1032"/>
                  </a:lnTo>
                  <a:lnTo>
                    <a:pt x="4651" y="1068"/>
                  </a:lnTo>
                  <a:lnTo>
                    <a:pt x="4617" y="1102"/>
                  </a:lnTo>
                  <a:lnTo>
                    <a:pt x="4581" y="1136"/>
                  </a:lnTo>
                  <a:lnTo>
                    <a:pt x="4543" y="1168"/>
                  </a:lnTo>
                  <a:lnTo>
                    <a:pt x="4504" y="1199"/>
                  </a:lnTo>
                  <a:lnTo>
                    <a:pt x="4463" y="1229"/>
                  </a:lnTo>
                  <a:lnTo>
                    <a:pt x="4421" y="1258"/>
                  </a:lnTo>
                  <a:lnTo>
                    <a:pt x="4377" y="1287"/>
                  </a:lnTo>
                  <a:lnTo>
                    <a:pt x="4331" y="1313"/>
                  </a:lnTo>
                  <a:lnTo>
                    <a:pt x="4282" y="1337"/>
                  </a:lnTo>
                  <a:lnTo>
                    <a:pt x="4232" y="1362"/>
                  </a:lnTo>
                  <a:lnTo>
                    <a:pt x="4181" y="1384"/>
                  </a:lnTo>
                  <a:lnTo>
                    <a:pt x="4128" y="1404"/>
                  </a:lnTo>
                  <a:lnTo>
                    <a:pt x="4073" y="1421"/>
                  </a:lnTo>
                  <a:lnTo>
                    <a:pt x="4016" y="1438"/>
                  </a:lnTo>
                  <a:lnTo>
                    <a:pt x="3957" y="1452"/>
                  </a:lnTo>
                  <a:lnTo>
                    <a:pt x="3896" y="1465"/>
                  </a:lnTo>
                  <a:lnTo>
                    <a:pt x="3832" y="1475"/>
                  </a:lnTo>
                  <a:lnTo>
                    <a:pt x="3767" y="1483"/>
                  </a:lnTo>
                  <a:lnTo>
                    <a:pt x="3700" y="1488"/>
                  </a:lnTo>
                  <a:lnTo>
                    <a:pt x="3631" y="1491"/>
                  </a:lnTo>
                  <a:lnTo>
                    <a:pt x="3559" y="1491"/>
                  </a:lnTo>
                  <a:lnTo>
                    <a:pt x="3485" y="1489"/>
                  </a:lnTo>
                  <a:lnTo>
                    <a:pt x="3410" y="1483"/>
                  </a:lnTo>
                  <a:lnTo>
                    <a:pt x="3331" y="1476"/>
                  </a:lnTo>
                  <a:lnTo>
                    <a:pt x="3251" y="1465"/>
                  </a:lnTo>
                  <a:lnTo>
                    <a:pt x="3169" y="1450"/>
                  </a:lnTo>
                  <a:lnTo>
                    <a:pt x="3169" y="1450"/>
                  </a:lnTo>
                  <a:lnTo>
                    <a:pt x="3003" y="1423"/>
                  </a:lnTo>
                  <a:lnTo>
                    <a:pt x="2845" y="1397"/>
                  </a:lnTo>
                  <a:lnTo>
                    <a:pt x="2692" y="1376"/>
                  </a:lnTo>
                  <a:lnTo>
                    <a:pt x="2545" y="1358"/>
                  </a:lnTo>
                  <a:lnTo>
                    <a:pt x="2405" y="1344"/>
                  </a:lnTo>
                  <a:lnTo>
                    <a:pt x="2269" y="1333"/>
                  </a:lnTo>
                  <a:lnTo>
                    <a:pt x="2138" y="1324"/>
                  </a:lnTo>
                  <a:lnTo>
                    <a:pt x="2012" y="1321"/>
                  </a:lnTo>
                  <a:lnTo>
                    <a:pt x="1891" y="1320"/>
                  </a:lnTo>
                  <a:lnTo>
                    <a:pt x="1775" y="1323"/>
                  </a:lnTo>
                  <a:lnTo>
                    <a:pt x="1664" y="1328"/>
                  </a:lnTo>
                  <a:lnTo>
                    <a:pt x="1555" y="1337"/>
                  </a:lnTo>
                  <a:lnTo>
                    <a:pt x="1451" y="1350"/>
                  </a:lnTo>
                  <a:lnTo>
                    <a:pt x="1353" y="1366"/>
                  </a:lnTo>
                  <a:lnTo>
                    <a:pt x="1304" y="1375"/>
                  </a:lnTo>
                  <a:lnTo>
                    <a:pt x="1255" y="1384"/>
                  </a:lnTo>
                  <a:lnTo>
                    <a:pt x="1210" y="1396"/>
                  </a:lnTo>
                  <a:lnTo>
                    <a:pt x="1164" y="1407"/>
                  </a:lnTo>
                  <a:lnTo>
                    <a:pt x="1118" y="1420"/>
                  </a:lnTo>
                  <a:lnTo>
                    <a:pt x="1074" y="1433"/>
                  </a:lnTo>
                  <a:lnTo>
                    <a:pt x="1030" y="1447"/>
                  </a:lnTo>
                  <a:lnTo>
                    <a:pt x="987" y="1462"/>
                  </a:lnTo>
                  <a:lnTo>
                    <a:pt x="946" y="1476"/>
                  </a:lnTo>
                  <a:lnTo>
                    <a:pt x="904" y="1492"/>
                  </a:lnTo>
                  <a:lnTo>
                    <a:pt x="864" y="1510"/>
                  </a:lnTo>
                  <a:lnTo>
                    <a:pt x="824" y="1528"/>
                  </a:lnTo>
                  <a:lnTo>
                    <a:pt x="785" y="1547"/>
                  </a:lnTo>
                  <a:lnTo>
                    <a:pt x="746" y="1567"/>
                  </a:lnTo>
                  <a:lnTo>
                    <a:pt x="707" y="1586"/>
                  </a:lnTo>
                  <a:lnTo>
                    <a:pt x="669" y="1607"/>
                  </a:lnTo>
                  <a:lnTo>
                    <a:pt x="596" y="1652"/>
                  </a:lnTo>
                  <a:lnTo>
                    <a:pt x="525" y="1699"/>
                  </a:lnTo>
                  <a:lnTo>
                    <a:pt x="456" y="1749"/>
                  </a:lnTo>
                  <a:lnTo>
                    <a:pt x="386" y="1802"/>
                  </a:lnTo>
                  <a:lnTo>
                    <a:pt x="320" y="1859"/>
                  </a:lnTo>
                  <a:lnTo>
                    <a:pt x="254" y="1917"/>
                  </a:lnTo>
                  <a:lnTo>
                    <a:pt x="190" y="1980"/>
                  </a:lnTo>
                  <a:lnTo>
                    <a:pt x="127" y="2045"/>
                  </a:lnTo>
                  <a:lnTo>
                    <a:pt x="63" y="2112"/>
                  </a:lnTo>
                  <a:lnTo>
                    <a:pt x="0" y="218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455208" name="Freeform 104"/>
            <p:cNvSpPr>
              <a:spLocks/>
            </p:cNvSpPr>
            <p:nvPr/>
          </p:nvSpPr>
          <p:spPr bwMode="auto">
            <a:xfrm>
              <a:off x="1550" y="709"/>
              <a:ext cx="5113" cy="1149"/>
            </a:xfrm>
            <a:custGeom>
              <a:avLst/>
              <a:gdLst/>
              <a:ahLst/>
              <a:cxnLst>
                <a:cxn ang="0">
                  <a:pos x="5113" y="0"/>
                </a:cxn>
                <a:cxn ang="0">
                  <a:pos x="5104" y="78"/>
                </a:cxn>
                <a:cxn ang="0">
                  <a:pos x="5087" y="163"/>
                </a:cxn>
                <a:cxn ang="0">
                  <a:pos x="5061" y="276"/>
                </a:cxn>
                <a:cxn ang="0">
                  <a:pos x="5020" y="407"/>
                </a:cxn>
                <a:cxn ang="0">
                  <a:pos x="4968" y="551"/>
                </a:cxn>
                <a:cxn ang="0">
                  <a:pos x="4916" y="666"/>
                </a:cxn>
                <a:cxn ang="0">
                  <a:pos x="4876" y="743"/>
                </a:cxn>
                <a:cxn ang="0">
                  <a:pos x="4832" y="821"/>
                </a:cxn>
                <a:cxn ang="0">
                  <a:pos x="4783" y="896"/>
                </a:cxn>
                <a:cxn ang="0">
                  <a:pos x="4727" y="972"/>
                </a:cxn>
                <a:cxn ang="0">
                  <a:pos x="4666" y="1047"/>
                </a:cxn>
                <a:cxn ang="0">
                  <a:pos x="4600" y="1118"/>
                </a:cxn>
                <a:cxn ang="0">
                  <a:pos x="4528" y="1185"/>
                </a:cxn>
                <a:cxn ang="0">
                  <a:pos x="4447" y="1250"/>
                </a:cxn>
                <a:cxn ang="0">
                  <a:pos x="4361" y="1310"/>
                </a:cxn>
                <a:cxn ang="0">
                  <a:pos x="4268" y="1363"/>
                </a:cxn>
                <a:cxn ang="0">
                  <a:pos x="4168" y="1410"/>
                </a:cxn>
                <a:cxn ang="0">
                  <a:pos x="4060" y="1450"/>
                </a:cxn>
                <a:cxn ang="0">
                  <a:pos x="3944" y="1484"/>
                </a:cxn>
                <a:cxn ang="0">
                  <a:pos x="3821" y="1508"/>
                </a:cxn>
                <a:cxn ang="0">
                  <a:pos x="3689" y="1525"/>
                </a:cxn>
                <a:cxn ang="0">
                  <a:pos x="3547" y="1531"/>
                </a:cxn>
                <a:cxn ang="0">
                  <a:pos x="3397" y="1526"/>
                </a:cxn>
                <a:cxn ang="0">
                  <a:pos x="3239" y="1512"/>
                </a:cxn>
                <a:cxn ang="0">
                  <a:pos x="3156" y="1499"/>
                </a:cxn>
                <a:cxn ang="0">
                  <a:pos x="2832" y="1452"/>
                </a:cxn>
                <a:cxn ang="0">
                  <a:pos x="2532" y="1418"/>
                </a:cxn>
                <a:cxn ang="0">
                  <a:pos x="2255" y="1397"/>
                </a:cxn>
                <a:cxn ang="0">
                  <a:pos x="1998" y="1391"/>
                </a:cxn>
                <a:cxn ang="0">
                  <a:pos x="1760" y="1397"/>
                </a:cxn>
                <a:cxn ang="0">
                  <a:pos x="1541" y="1418"/>
                </a:cxn>
                <a:cxn ang="0">
                  <a:pos x="1338" y="1450"/>
                </a:cxn>
                <a:cxn ang="0">
                  <a:pos x="1242" y="1471"/>
                </a:cxn>
                <a:cxn ang="0">
                  <a:pos x="1151" y="1496"/>
                </a:cxn>
                <a:cxn ang="0">
                  <a:pos x="1062" y="1523"/>
                </a:cxn>
                <a:cxn ang="0">
                  <a:pos x="976" y="1554"/>
                </a:cxn>
                <a:cxn ang="0">
                  <a:pos x="893" y="1588"/>
                </a:cxn>
                <a:cxn ang="0">
                  <a:pos x="813" y="1623"/>
                </a:cxn>
                <a:cxn ang="0">
                  <a:pos x="736" y="1663"/>
                </a:cxn>
                <a:cxn ang="0">
                  <a:pos x="661" y="1707"/>
                </a:cxn>
                <a:cxn ang="0">
                  <a:pos x="516" y="1801"/>
                </a:cxn>
                <a:cxn ang="0">
                  <a:pos x="380" y="1907"/>
                </a:cxn>
                <a:cxn ang="0">
                  <a:pos x="250" y="2027"/>
                </a:cxn>
                <a:cxn ang="0">
                  <a:pos x="123" y="2156"/>
                </a:cxn>
                <a:cxn ang="0">
                  <a:pos x="0" y="2298"/>
                </a:cxn>
              </a:cxnLst>
              <a:rect l="0" t="0" r="r" b="b"/>
              <a:pathLst>
                <a:path w="5113" h="2298">
                  <a:moveTo>
                    <a:pt x="5113" y="0"/>
                  </a:moveTo>
                  <a:lnTo>
                    <a:pt x="5113" y="0"/>
                  </a:lnTo>
                  <a:lnTo>
                    <a:pt x="5112" y="21"/>
                  </a:lnTo>
                  <a:lnTo>
                    <a:pt x="5104" y="78"/>
                  </a:lnTo>
                  <a:lnTo>
                    <a:pt x="5097" y="117"/>
                  </a:lnTo>
                  <a:lnTo>
                    <a:pt x="5087" y="163"/>
                  </a:lnTo>
                  <a:lnTo>
                    <a:pt x="5075" y="217"/>
                  </a:lnTo>
                  <a:lnTo>
                    <a:pt x="5061" y="276"/>
                  </a:lnTo>
                  <a:lnTo>
                    <a:pt x="5043" y="339"/>
                  </a:lnTo>
                  <a:lnTo>
                    <a:pt x="5020" y="407"/>
                  </a:lnTo>
                  <a:lnTo>
                    <a:pt x="4997" y="478"/>
                  </a:lnTo>
                  <a:lnTo>
                    <a:pt x="4968" y="551"/>
                  </a:lnTo>
                  <a:lnTo>
                    <a:pt x="4934" y="627"/>
                  </a:lnTo>
                  <a:lnTo>
                    <a:pt x="4916" y="666"/>
                  </a:lnTo>
                  <a:lnTo>
                    <a:pt x="4897" y="704"/>
                  </a:lnTo>
                  <a:lnTo>
                    <a:pt x="4876" y="743"/>
                  </a:lnTo>
                  <a:lnTo>
                    <a:pt x="4855" y="782"/>
                  </a:lnTo>
                  <a:lnTo>
                    <a:pt x="4832" y="821"/>
                  </a:lnTo>
                  <a:lnTo>
                    <a:pt x="4808" y="859"/>
                  </a:lnTo>
                  <a:lnTo>
                    <a:pt x="4783" y="896"/>
                  </a:lnTo>
                  <a:lnTo>
                    <a:pt x="4755" y="935"/>
                  </a:lnTo>
                  <a:lnTo>
                    <a:pt x="4727" y="972"/>
                  </a:lnTo>
                  <a:lnTo>
                    <a:pt x="4697" y="1009"/>
                  </a:lnTo>
                  <a:lnTo>
                    <a:pt x="4666" y="1047"/>
                  </a:lnTo>
                  <a:lnTo>
                    <a:pt x="4634" y="1082"/>
                  </a:lnTo>
                  <a:lnTo>
                    <a:pt x="4600" y="1118"/>
                  </a:lnTo>
                  <a:lnTo>
                    <a:pt x="4564" y="1153"/>
                  </a:lnTo>
                  <a:lnTo>
                    <a:pt x="4528" y="1185"/>
                  </a:lnTo>
                  <a:lnTo>
                    <a:pt x="4489" y="1218"/>
                  </a:lnTo>
                  <a:lnTo>
                    <a:pt x="4447" y="1250"/>
                  </a:lnTo>
                  <a:lnTo>
                    <a:pt x="4405" y="1281"/>
                  </a:lnTo>
                  <a:lnTo>
                    <a:pt x="4361" y="1310"/>
                  </a:lnTo>
                  <a:lnTo>
                    <a:pt x="4315" y="1337"/>
                  </a:lnTo>
                  <a:lnTo>
                    <a:pt x="4268" y="1363"/>
                  </a:lnTo>
                  <a:lnTo>
                    <a:pt x="4219" y="1387"/>
                  </a:lnTo>
                  <a:lnTo>
                    <a:pt x="4168" y="1410"/>
                  </a:lnTo>
                  <a:lnTo>
                    <a:pt x="4115" y="1431"/>
                  </a:lnTo>
                  <a:lnTo>
                    <a:pt x="4060" y="1450"/>
                  </a:lnTo>
                  <a:lnTo>
                    <a:pt x="4003" y="1468"/>
                  </a:lnTo>
                  <a:lnTo>
                    <a:pt x="3944" y="1484"/>
                  </a:lnTo>
                  <a:lnTo>
                    <a:pt x="3883" y="1497"/>
                  </a:lnTo>
                  <a:lnTo>
                    <a:pt x="3821" y="1508"/>
                  </a:lnTo>
                  <a:lnTo>
                    <a:pt x="3756" y="1518"/>
                  </a:lnTo>
                  <a:lnTo>
                    <a:pt x="3689" y="1525"/>
                  </a:lnTo>
                  <a:lnTo>
                    <a:pt x="3619" y="1529"/>
                  </a:lnTo>
                  <a:lnTo>
                    <a:pt x="3547" y="1531"/>
                  </a:lnTo>
                  <a:lnTo>
                    <a:pt x="3474" y="1529"/>
                  </a:lnTo>
                  <a:lnTo>
                    <a:pt x="3397" y="1526"/>
                  </a:lnTo>
                  <a:lnTo>
                    <a:pt x="3320" y="1520"/>
                  </a:lnTo>
                  <a:lnTo>
                    <a:pt x="3239" y="1512"/>
                  </a:lnTo>
                  <a:lnTo>
                    <a:pt x="3156" y="1499"/>
                  </a:lnTo>
                  <a:lnTo>
                    <a:pt x="3156" y="1499"/>
                  </a:lnTo>
                  <a:lnTo>
                    <a:pt x="2991" y="1473"/>
                  </a:lnTo>
                  <a:lnTo>
                    <a:pt x="2832" y="1452"/>
                  </a:lnTo>
                  <a:lnTo>
                    <a:pt x="2680" y="1433"/>
                  </a:lnTo>
                  <a:lnTo>
                    <a:pt x="2532" y="1418"/>
                  </a:lnTo>
                  <a:lnTo>
                    <a:pt x="2391" y="1407"/>
                  </a:lnTo>
                  <a:lnTo>
                    <a:pt x="2255" y="1397"/>
                  </a:lnTo>
                  <a:lnTo>
                    <a:pt x="2124" y="1392"/>
                  </a:lnTo>
                  <a:lnTo>
                    <a:pt x="1998" y="1391"/>
                  </a:lnTo>
                  <a:lnTo>
                    <a:pt x="1877" y="1392"/>
                  </a:lnTo>
                  <a:lnTo>
                    <a:pt x="1760" y="1397"/>
                  </a:lnTo>
                  <a:lnTo>
                    <a:pt x="1649" y="1405"/>
                  </a:lnTo>
                  <a:lnTo>
                    <a:pt x="1541" y="1418"/>
                  </a:lnTo>
                  <a:lnTo>
                    <a:pt x="1438" y="1433"/>
                  </a:lnTo>
                  <a:lnTo>
                    <a:pt x="1338" y="1450"/>
                  </a:lnTo>
                  <a:lnTo>
                    <a:pt x="1290" y="1460"/>
                  </a:lnTo>
                  <a:lnTo>
                    <a:pt x="1242" y="1471"/>
                  </a:lnTo>
                  <a:lnTo>
                    <a:pt x="1197" y="1483"/>
                  </a:lnTo>
                  <a:lnTo>
                    <a:pt x="1151" y="1496"/>
                  </a:lnTo>
                  <a:lnTo>
                    <a:pt x="1106" y="1508"/>
                  </a:lnTo>
                  <a:lnTo>
                    <a:pt x="1062" y="1523"/>
                  </a:lnTo>
                  <a:lnTo>
                    <a:pt x="1019" y="1537"/>
                  </a:lnTo>
                  <a:lnTo>
                    <a:pt x="976" y="1554"/>
                  </a:lnTo>
                  <a:lnTo>
                    <a:pt x="934" y="1570"/>
                  </a:lnTo>
                  <a:lnTo>
                    <a:pt x="893" y="1588"/>
                  </a:lnTo>
                  <a:lnTo>
                    <a:pt x="852" y="1605"/>
                  </a:lnTo>
                  <a:lnTo>
                    <a:pt x="813" y="1623"/>
                  </a:lnTo>
                  <a:lnTo>
                    <a:pt x="775" y="1644"/>
                  </a:lnTo>
                  <a:lnTo>
                    <a:pt x="736" y="1663"/>
                  </a:lnTo>
                  <a:lnTo>
                    <a:pt x="698" y="1684"/>
                  </a:lnTo>
                  <a:lnTo>
                    <a:pt x="661" y="1707"/>
                  </a:lnTo>
                  <a:lnTo>
                    <a:pt x="587" y="1752"/>
                  </a:lnTo>
                  <a:lnTo>
                    <a:pt x="516" y="1801"/>
                  </a:lnTo>
                  <a:lnTo>
                    <a:pt x="448" y="1854"/>
                  </a:lnTo>
                  <a:lnTo>
                    <a:pt x="380" y="1907"/>
                  </a:lnTo>
                  <a:lnTo>
                    <a:pt x="315" y="1965"/>
                  </a:lnTo>
                  <a:lnTo>
                    <a:pt x="250" y="2027"/>
                  </a:lnTo>
                  <a:lnTo>
                    <a:pt x="186" y="2090"/>
                  </a:lnTo>
                  <a:lnTo>
                    <a:pt x="123" y="2156"/>
                  </a:lnTo>
                  <a:lnTo>
                    <a:pt x="61" y="2225"/>
                  </a:lnTo>
                  <a:lnTo>
                    <a:pt x="0" y="229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455209" name="Freeform 105"/>
            <p:cNvSpPr>
              <a:spLocks/>
            </p:cNvSpPr>
            <p:nvPr/>
          </p:nvSpPr>
          <p:spPr bwMode="auto">
            <a:xfrm>
              <a:off x="1598" y="681"/>
              <a:ext cx="5079" cy="1206"/>
            </a:xfrm>
            <a:custGeom>
              <a:avLst/>
              <a:gdLst/>
              <a:ahLst/>
              <a:cxnLst>
                <a:cxn ang="0">
                  <a:pos x="5079" y="0"/>
                </a:cxn>
                <a:cxn ang="0">
                  <a:pos x="5070" y="76"/>
                </a:cxn>
                <a:cxn ang="0">
                  <a:pos x="5054" y="164"/>
                </a:cxn>
                <a:cxn ang="0">
                  <a:pos x="5031" y="278"/>
                </a:cxn>
                <a:cxn ang="0">
                  <a:pos x="4993" y="410"/>
                </a:cxn>
                <a:cxn ang="0">
                  <a:pos x="4942" y="555"/>
                </a:cxn>
                <a:cxn ang="0">
                  <a:pos x="4892" y="672"/>
                </a:cxn>
                <a:cxn ang="0">
                  <a:pos x="4853" y="749"/>
                </a:cxn>
                <a:cxn ang="0">
                  <a:pos x="4810" y="828"/>
                </a:cxn>
                <a:cxn ang="0">
                  <a:pos x="4761" y="907"/>
                </a:cxn>
                <a:cxn ang="0">
                  <a:pos x="4707" y="985"/>
                </a:cxn>
                <a:cxn ang="0">
                  <a:pos x="4648" y="1059"/>
                </a:cxn>
                <a:cxn ang="0">
                  <a:pos x="4582" y="1132"/>
                </a:cxn>
                <a:cxn ang="0">
                  <a:pos x="4510" y="1203"/>
                </a:cxn>
                <a:cxn ang="0">
                  <a:pos x="4432" y="1267"/>
                </a:cxn>
                <a:cxn ang="0">
                  <a:pos x="4348" y="1329"/>
                </a:cxn>
                <a:cxn ang="0">
                  <a:pos x="4255" y="1385"/>
                </a:cxn>
                <a:cxn ang="0">
                  <a:pos x="4155" y="1435"/>
                </a:cxn>
                <a:cxn ang="0">
                  <a:pos x="4048" y="1477"/>
                </a:cxn>
                <a:cxn ang="0">
                  <a:pos x="3932" y="1513"/>
                </a:cxn>
                <a:cxn ang="0">
                  <a:pos x="3809" y="1540"/>
                </a:cxn>
                <a:cxn ang="0">
                  <a:pos x="3677" y="1560"/>
                </a:cxn>
                <a:cxn ang="0">
                  <a:pos x="3537" y="1568"/>
                </a:cxn>
                <a:cxn ang="0">
                  <a:pos x="3387" y="1568"/>
                </a:cxn>
                <a:cxn ang="0">
                  <a:pos x="3229" y="1555"/>
                </a:cxn>
                <a:cxn ang="0">
                  <a:pos x="3145" y="1545"/>
                </a:cxn>
                <a:cxn ang="0">
                  <a:pos x="2820" y="1503"/>
                </a:cxn>
                <a:cxn ang="0">
                  <a:pos x="2520" y="1476"/>
                </a:cxn>
                <a:cxn ang="0">
                  <a:pos x="2241" y="1461"/>
                </a:cxn>
                <a:cxn ang="0">
                  <a:pos x="1986" y="1459"/>
                </a:cxn>
                <a:cxn ang="0">
                  <a:pos x="1748" y="1471"/>
                </a:cxn>
                <a:cxn ang="0">
                  <a:pos x="1529" y="1495"/>
                </a:cxn>
                <a:cxn ang="0">
                  <a:pos x="1326" y="1532"/>
                </a:cxn>
                <a:cxn ang="0">
                  <a:pos x="1232" y="1555"/>
                </a:cxn>
                <a:cxn ang="0">
                  <a:pos x="1139" y="1582"/>
                </a:cxn>
                <a:cxn ang="0">
                  <a:pos x="1051" y="1611"/>
                </a:cxn>
                <a:cxn ang="0">
                  <a:pos x="965" y="1644"/>
                </a:cxn>
                <a:cxn ang="0">
                  <a:pos x="883" y="1679"/>
                </a:cxn>
                <a:cxn ang="0">
                  <a:pos x="804" y="1718"/>
                </a:cxn>
                <a:cxn ang="0">
                  <a:pos x="727" y="1760"/>
                </a:cxn>
                <a:cxn ang="0">
                  <a:pos x="653" y="1803"/>
                </a:cxn>
                <a:cxn ang="0">
                  <a:pos x="510" y="1902"/>
                </a:cxn>
                <a:cxn ang="0">
                  <a:pos x="375" y="2012"/>
                </a:cxn>
                <a:cxn ang="0">
                  <a:pos x="246" y="2133"/>
                </a:cxn>
                <a:cxn ang="0">
                  <a:pos x="123" y="2267"/>
                </a:cxn>
                <a:cxn ang="0">
                  <a:pos x="0" y="2412"/>
                </a:cxn>
              </a:cxnLst>
              <a:rect l="0" t="0" r="r" b="b"/>
              <a:pathLst>
                <a:path w="5079" h="2412">
                  <a:moveTo>
                    <a:pt x="5079" y="0"/>
                  </a:moveTo>
                  <a:lnTo>
                    <a:pt x="5079" y="0"/>
                  </a:lnTo>
                  <a:lnTo>
                    <a:pt x="5078" y="19"/>
                  </a:lnTo>
                  <a:lnTo>
                    <a:pt x="5070" y="76"/>
                  </a:lnTo>
                  <a:lnTo>
                    <a:pt x="5064" y="116"/>
                  </a:lnTo>
                  <a:lnTo>
                    <a:pt x="5054" y="164"/>
                  </a:lnTo>
                  <a:lnTo>
                    <a:pt x="5045" y="218"/>
                  </a:lnTo>
                  <a:lnTo>
                    <a:pt x="5031" y="278"/>
                  </a:lnTo>
                  <a:lnTo>
                    <a:pt x="5013" y="340"/>
                  </a:lnTo>
                  <a:lnTo>
                    <a:pt x="4993" y="410"/>
                  </a:lnTo>
                  <a:lnTo>
                    <a:pt x="4970" y="481"/>
                  </a:lnTo>
                  <a:lnTo>
                    <a:pt x="4942" y="555"/>
                  </a:lnTo>
                  <a:lnTo>
                    <a:pt x="4910" y="633"/>
                  </a:lnTo>
                  <a:lnTo>
                    <a:pt x="4892" y="672"/>
                  </a:lnTo>
                  <a:lnTo>
                    <a:pt x="4874" y="710"/>
                  </a:lnTo>
                  <a:lnTo>
                    <a:pt x="4853" y="749"/>
                  </a:lnTo>
                  <a:lnTo>
                    <a:pt x="4832" y="789"/>
                  </a:lnTo>
                  <a:lnTo>
                    <a:pt x="4810" y="828"/>
                  </a:lnTo>
                  <a:lnTo>
                    <a:pt x="4786" y="868"/>
                  </a:lnTo>
                  <a:lnTo>
                    <a:pt x="4761" y="907"/>
                  </a:lnTo>
                  <a:lnTo>
                    <a:pt x="4735" y="946"/>
                  </a:lnTo>
                  <a:lnTo>
                    <a:pt x="4707" y="985"/>
                  </a:lnTo>
                  <a:lnTo>
                    <a:pt x="4678" y="1022"/>
                  </a:lnTo>
                  <a:lnTo>
                    <a:pt x="4648" y="1059"/>
                  </a:lnTo>
                  <a:lnTo>
                    <a:pt x="4616" y="1096"/>
                  </a:lnTo>
                  <a:lnTo>
                    <a:pt x="4582" y="1132"/>
                  </a:lnTo>
                  <a:lnTo>
                    <a:pt x="4548" y="1167"/>
                  </a:lnTo>
                  <a:lnTo>
                    <a:pt x="4510" y="1203"/>
                  </a:lnTo>
                  <a:lnTo>
                    <a:pt x="4473" y="1235"/>
                  </a:lnTo>
                  <a:lnTo>
                    <a:pt x="4432" y="1267"/>
                  </a:lnTo>
                  <a:lnTo>
                    <a:pt x="4391" y="1300"/>
                  </a:lnTo>
                  <a:lnTo>
                    <a:pt x="4348" y="1329"/>
                  </a:lnTo>
                  <a:lnTo>
                    <a:pt x="4302" y="1358"/>
                  </a:lnTo>
                  <a:lnTo>
                    <a:pt x="4255" y="1385"/>
                  </a:lnTo>
                  <a:lnTo>
                    <a:pt x="4206" y="1411"/>
                  </a:lnTo>
                  <a:lnTo>
                    <a:pt x="4155" y="1435"/>
                  </a:lnTo>
                  <a:lnTo>
                    <a:pt x="4102" y="1458"/>
                  </a:lnTo>
                  <a:lnTo>
                    <a:pt x="4048" y="1477"/>
                  </a:lnTo>
                  <a:lnTo>
                    <a:pt x="3991" y="1497"/>
                  </a:lnTo>
                  <a:lnTo>
                    <a:pt x="3932" y="1513"/>
                  </a:lnTo>
                  <a:lnTo>
                    <a:pt x="3871" y="1529"/>
                  </a:lnTo>
                  <a:lnTo>
                    <a:pt x="3809" y="1540"/>
                  </a:lnTo>
                  <a:lnTo>
                    <a:pt x="3745" y="1552"/>
                  </a:lnTo>
                  <a:lnTo>
                    <a:pt x="3677" y="1560"/>
                  </a:lnTo>
                  <a:lnTo>
                    <a:pt x="3608" y="1564"/>
                  </a:lnTo>
                  <a:lnTo>
                    <a:pt x="3537" y="1568"/>
                  </a:lnTo>
                  <a:lnTo>
                    <a:pt x="3463" y="1569"/>
                  </a:lnTo>
                  <a:lnTo>
                    <a:pt x="3387" y="1568"/>
                  </a:lnTo>
                  <a:lnTo>
                    <a:pt x="3309" y="1563"/>
                  </a:lnTo>
                  <a:lnTo>
                    <a:pt x="3229" y="1555"/>
                  </a:lnTo>
                  <a:lnTo>
                    <a:pt x="3145" y="1545"/>
                  </a:lnTo>
                  <a:lnTo>
                    <a:pt x="3145" y="1545"/>
                  </a:lnTo>
                  <a:lnTo>
                    <a:pt x="2980" y="1522"/>
                  </a:lnTo>
                  <a:lnTo>
                    <a:pt x="2820" y="1503"/>
                  </a:lnTo>
                  <a:lnTo>
                    <a:pt x="2668" y="1489"/>
                  </a:lnTo>
                  <a:lnTo>
                    <a:pt x="2520" y="1476"/>
                  </a:lnTo>
                  <a:lnTo>
                    <a:pt x="2379" y="1466"/>
                  </a:lnTo>
                  <a:lnTo>
                    <a:pt x="2241" y="1461"/>
                  </a:lnTo>
                  <a:lnTo>
                    <a:pt x="2111" y="1458"/>
                  </a:lnTo>
                  <a:lnTo>
                    <a:pt x="1986" y="1459"/>
                  </a:lnTo>
                  <a:lnTo>
                    <a:pt x="1865" y="1464"/>
                  </a:lnTo>
                  <a:lnTo>
                    <a:pt x="1748" y="1471"/>
                  </a:lnTo>
                  <a:lnTo>
                    <a:pt x="1636" y="1482"/>
                  </a:lnTo>
                  <a:lnTo>
                    <a:pt x="1529" y="1495"/>
                  </a:lnTo>
                  <a:lnTo>
                    <a:pt x="1426" y="1513"/>
                  </a:lnTo>
                  <a:lnTo>
                    <a:pt x="1326" y="1532"/>
                  </a:lnTo>
                  <a:lnTo>
                    <a:pt x="1279" y="1543"/>
                  </a:lnTo>
                  <a:lnTo>
                    <a:pt x="1232" y="1555"/>
                  </a:lnTo>
                  <a:lnTo>
                    <a:pt x="1185" y="1568"/>
                  </a:lnTo>
                  <a:lnTo>
                    <a:pt x="1139" y="1582"/>
                  </a:lnTo>
                  <a:lnTo>
                    <a:pt x="1095" y="1595"/>
                  </a:lnTo>
                  <a:lnTo>
                    <a:pt x="1051" y="1611"/>
                  </a:lnTo>
                  <a:lnTo>
                    <a:pt x="1008" y="1627"/>
                  </a:lnTo>
                  <a:lnTo>
                    <a:pt x="965" y="1644"/>
                  </a:lnTo>
                  <a:lnTo>
                    <a:pt x="924" y="1661"/>
                  </a:lnTo>
                  <a:lnTo>
                    <a:pt x="883" y="1679"/>
                  </a:lnTo>
                  <a:lnTo>
                    <a:pt x="843" y="1698"/>
                  </a:lnTo>
                  <a:lnTo>
                    <a:pt x="804" y="1718"/>
                  </a:lnTo>
                  <a:lnTo>
                    <a:pt x="765" y="1737"/>
                  </a:lnTo>
                  <a:lnTo>
                    <a:pt x="727" y="1760"/>
                  </a:lnTo>
                  <a:lnTo>
                    <a:pt x="689" y="1781"/>
                  </a:lnTo>
                  <a:lnTo>
                    <a:pt x="653" y="1803"/>
                  </a:lnTo>
                  <a:lnTo>
                    <a:pt x="581" y="1852"/>
                  </a:lnTo>
                  <a:lnTo>
                    <a:pt x="510" y="1902"/>
                  </a:lnTo>
                  <a:lnTo>
                    <a:pt x="442" y="1955"/>
                  </a:lnTo>
                  <a:lnTo>
                    <a:pt x="375" y="2012"/>
                  </a:lnTo>
                  <a:lnTo>
                    <a:pt x="310" y="2071"/>
                  </a:lnTo>
                  <a:lnTo>
                    <a:pt x="246" y="2133"/>
                  </a:lnTo>
                  <a:lnTo>
                    <a:pt x="184" y="2199"/>
                  </a:lnTo>
                  <a:lnTo>
                    <a:pt x="123" y="2267"/>
                  </a:lnTo>
                  <a:lnTo>
                    <a:pt x="62" y="2338"/>
                  </a:lnTo>
                  <a:lnTo>
                    <a:pt x="0" y="241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455210" name="Freeform 106"/>
            <p:cNvSpPr>
              <a:spLocks/>
            </p:cNvSpPr>
            <p:nvPr/>
          </p:nvSpPr>
          <p:spPr bwMode="auto">
            <a:xfrm>
              <a:off x="1648" y="652"/>
              <a:ext cx="5042" cy="1263"/>
            </a:xfrm>
            <a:custGeom>
              <a:avLst/>
              <a:gdLst/>
              <a:ahLst/>
              <a:cxnLst>
                <a:cxn ang="0">
                  <a:pos x="5042" y="0"/>
                </a:cxn>
                <a:cxn ang="0">
                  <a:pos x="5033" y="77"/>
                </a:cxn>
                <a:cxn ang="0">
                  <a:pos x="5021" y="166"/>
                </a:cxn>
                <a:cxn ang="0">
                  <a:pos x="4997" y="281"/>
                </a:cxn>
                <a:cxn ang="0">
                  <a:pos x="4963" y="413"/>
                </a:cxn>
                <a:cxn ang="0">
                  <a:pos x="4913" y="562"/>
                </a:cxn>
                <a:cxn ang="0">
                  <a:pos x="4865" y="679"/>
                </a:cxn>
                <a:cxn ang="0">
                  <a:pos x="4828" y="759"/>
                </a:cxn>
                <a:cxn ang="0">
                  <a:pos x="4785" y="839"/>
                </a:cxn>
                <a:cxn ang="0">
                  <a:pos x="4738" y="918"/>
                </a:cxn>
                <a:cxn ang="0">
                  <a:pos x="4685" y="998"/>
                </a:cxn>
                <a:cxn ang="0">
                  <a:pos x="4627" y="1073"/>
                </a:cxn>
                <a:cxn ang="0">
                  <a:pos x="4563" y="1149"/>
                </a:cxn>
                <a:cxn ang="0">
                  <a:pos x="4492" y="1220"/>
                </a:cxn>
                <a:cxn ang="0">
                  <a:pos x="4414" y="1288"/>
                </a:cxn>
                <a:cxn ang="0">
                  <a:pos x="4330" y="1351"/>
                </a:cxn>
                <a:cxn ang="0">
                  <a:pos x="4239" y="1409"/>
                </a:cxn>
                <a:cxn ang="0">
                  <a:pos x="4139" y="1461"/>
                </a:cxn>
                <a:cxn ang="0">
                  <a:pos x="4034" y="1506"/>
                </a:cxn>
                <a:cxn ang="0">
                  <a:pos x="3919" y="1545"/>
                </a:cxn>
                <a:cxn ang="0">
                  <a:pos x="3795" y="1574"/>
                </a:cxn>
                <a:cxn ang="0">
                  <a:pos x="3664" y="1597"/>
                </a:cxn>
                <a:cxn ang="0">
                  <a:pos x="3523" y="1608"/>
                </a:cxn>
                <a:cxn ang="0">
                  <a:pos x="3374" y="1610"/>
                </a:cxn>
                <a:cxn ang="0">
                  <a:pos x="3215" y="1601"/>
                </a:cxn>
                <a:cxn ang="0">
                  <a:pos x="3131" y="1592"/>
                </a:cxn>
                <a:cxn ang="0">
                  <a:pos x="2806" y="1558"/>
                </a:cxn>
                <a:cxn ang="0">
                  <a:pos x="2505" y="1535"/>
                </a:cxn>
                <a:cxn ang="0">
                  <a:pos x="2227" y="1526"/>
                </a:cxn>
                <a:cxn ang="0">
                  <a:pos x="1971" y="1530"/>
                </a:cxn>
                <a:cxn ang="0">
                  <a:pos x="1733" y="1547"/>
                </a:cxn>
                <a:cxn ang="0">
                  <a:pos x="1515" y="1576"/>
                </a:cxn>
                <a:cxn ang="0">
                  <a:pos x="1362" y="1605"/>
                </a:cxn>
                <a:cxn ang="0">
                  <a:pos x="1265" y="1629"/>
                </a:cxn>
                <a:cxn ang="0">
                  <a:pos x="1172" y="1655"/>
                </a:cxn>
                <a:cxn ang="0">
                  <a:pos x="1082" y="1685"/>
                </a:cxn>
                <a:cxn ang="0">
                  <a:pos x="996" y="1718"/>
                </a:cxn>
                <a:cxn ang="0">
                  <a:pos x="913" y="1753"/>
                </a:cxn>
                <a:cxn ang="0">
                  <a:pos x="832" y="1792"/>
                </a:cxn>
                <a:cxn ang="0">
                  <a:pos x="756" y="1834"/>
                </a:cxn>
                <a:cxn ang="0">
                  <a:pos x="681" y="1879"/>
                </a:cxn>
                <a:cxn ang="0">
                  <a:pos x="572" y="1952"/>
                </a:cxn>
                <a:cxn ang="0">
                  <a:pos x="435" y="2060"/>
                </a:cxn>
                <a:cxn ang="0">
                  <a:pos x="306" y="2179"/>
                </a:cxn>
                <a:cxn ang="0">
                  <a:pos x="181" y="2309"/>
                </a:cxn>
                <a:cxn ang="0">
                  <a:pos x="60" y="2452"/>
                </a:cxn>
              </a:cxnLst>
              <a:rect l="0" t="0" r="r" b="b"/>
              <a:pathLst>
                <a:path w="5042" h="2527">
                  <a:moveTo>
                    <a:pt x="5042" y="0"/>
                  </a:moveTo>
                  <a:lnTo>
                    <a:pt x="5042" y="0"/>
                  </a:lnTo>
                  <a:lnTo>
                    <a:pt x="5040" y="21"/>
                  </a:lnTo>
                  <a:lnTo>
                    <a:pt x="5033" y="77"/>
                  </a:lnTo>
                  <a:lnTo>
                    <a:pt x="5028" y="118"/>
                  </a:lnTo>
                  <a:lnTo>
                    <a:pt x="5021" y="166"/>
                  </a:lnTo>
                  <a:lnTo>
                    <a:pt x="5010" y="221"/>
                  </a:lnTo>
                  <a:lnTo>
                    <a:pt x="4997" y="281"/>
                  </a:lnTo>
                  <a:lnTo>
                    <a:pt x="4981" y="345"/>
                  </a:lnTo>
                  <a:lnTo>
                    <a:pt x="4963" y="413"/>
                  </a:lnTo>
                  <a:lnTo>
                    <a:pt x="4939" y="486"/>
                  </a:lnTo>
                  <a:lnTo>
                    <a:pt x="4913" y="562"/>
                  </a:lnTo>
                  <a:lnTo>
                    <a:pt x="4882" y="639"/>
                  </a:lnTo>
                  <a:lnTo>
                    <a:pt x="4865" y="679"/>
                  </a:lnTo>
                  <a:lnTo>
                    <a:pt x="4847" y="718"/>
                  </a:lnTo>
                  <a:lnTo>
                    <a:pt x="4828" y="759"/>
                  </a:lnTo>
                  <a:lnTo>
                    <a:pt x="4807" y="799"/>
                  </a:lnTo>
                  <a:lnTo>
                    <a:pt x="4785" y="839"/>
                  </a:lnTo>
                  <a:lnTo>
                    <a:pt x="4763" y="878"/>
                  </a:lnTo>
                  <a:lnTo>
                    <a:pt x="4738" y="918"/>
                  </a:lnTo>
                  <a:lnTo>
                    <a:pt x="4713" y="957"/>
                  </a:lnTo>
                  <a:lnTo>
                    <a:pt x="4685" y="998"/>
                  </a:lnTo>
                  <a:lnTo>
                    <a:pt x="4657" y="1036"/>
                  </a:lnTo>
                  <a:lnTo>
                    <a:pt x="4627" y="1073"/>
                  </a:lnTo>
                  <a:lnTo>
                    <a:pt x="4596" y="1112"/>
                  </a:lnTo>
                  <a:lnTo>
                    <a:pt x="4563" y="1149"/>
                  </a:lnTo>
                  <a:lnTo>
                    <a:pt x="4528" y="1185"/>
                  </a:lnTo>
                  <a:lnTo>
                    <a:pt x="4492" y="1220"/>
                  </a:lnTo>
                  <a:lnTo>
                    <a:pt x="4454" y="1254"/>
                  </a:lnTo>
                  <a:lnTo>
                    <a:pt x="4414" y="1288"/>
                  </a:lnTo>
                  <a:lnTo>
                    <a:pt x="4373" y="1320"/>
                  </a:lnTo>
                  <a:lnTo>
                    <a:pt x="4330" y="1351"/>
                  </a:lnTo>
                  <a:lnTo>
                    <a:pt x="4285" y="1380"/>
                  </a:lnTo>
                  <a:lnTo>
                    <a:pt x="4239" y="1409"/>
                  </a:lnTo>
                  <a:lnTo>
                    <a:pt x="4191" y="1435"/>
                  </a:lnTo>
                  <a:lnTo>
                    <a:pt x="4139" y="1461"/>
                  </a:lnTo>
                  <a:lnTo>
                    <a:pt x="4088" y="1485"/>
                  </a:lnTo>
                  <a:lnTo>
                    <a:pt x="4034" y="1506"/>
                  </a:lnTo>
                  <a:lnTo>
                    <a:pt x="3977" y="1527"/>
                  </a:lnTo>
                  <a:lnTo>
                    <a:pt x="3919" y="1545"/>
                  </a:lnTo>
                  <a:lnTo>
                    <a:pt x="3857" y="1561"/>
                  </a:lnTo>
                  <a:lnTo>
                    <a:pt x="3795" y="1574"/>
                  </a:lnTo>
                  <a:lnTo>
                    <a:pt x="3731" y="1587"/>
                  </a:lnTo>
                  <a:lnTo>
                    <a:pt x="3664" y="1597"/>
                  </a:lnTo>
                  <a:lnTo>
                    <a:pt x="3595" y="1603"/>
                  </a:lnTo>
                  <a:lnTo>
                    <a:pt x="3523" y="1608"/>
                  </a:lnTo>
                  <a:lnTo>
                    <a:pt x="3449" y="1610"/>
                  </a:lnTo>
                  <a:lnTo>
                    <a:pt x="3374" y="1610"/>
                  </a:lnTo>
                  <a:lnTo>
                    <a:pt x="3295" y="1606"/>
                  </a:lnTo>
                  <a:lnTo>
                    <a:pt x="3215" y="1601"/>
                  </a:lnTo>
                  <a:lnTo>
                    <a:pt x="3131" y="1592"/>
                  </a:lnTo>
                  <a:lnTo>
                    <a:pt x="3131" y="1592"/>
                  </a:lnTo>
                  <a:lnTo>
                    <a:pt x="2966" y="1572"/>
                  </a:lnTo>
                  <a:lnTo>
                    <a:pt x="2806" y="1558"/>
                  </a:lnTo>
                  <a:lnTo>
                    <a:pt x="2652" y="1545"/>
                  </a:lnTo>
                  <a:lnTo>
                    <a:pt x="2505" y="1535"/>
                  </a:lnTo>
                  <a:lnTo>
                    <a:pt x="2364" y="1529"/>
                  </a:lnTo>
                  <a:lnTo>
                    <a:pt x="2227" y="1526"/>
                  </a:lnTo>
                  <a:lnTo>
                    <a:pt x="2097" y="1527"/>
                  </a:lnTo>
                  <a:lnTo>
                    <a:pt x="1971" y="1530"/>
                  </a:lnTo>
                  <a:lnTo>
                    <a:pt x="1850" y="1537"/>
                  </a:lnTo>
                  <a:lnTo>
                    <a:pt x="1733" y="1547"/>
                  </a:lnTo>
                  <a:lnTo>
                    <a:pt x="1622" y="1559"/>
                  </a:lnTo>
                  <a:lnTo>
                    <a:pt x="1515" y="1576"/>
                  </a:lnTo>
                  <a:lnTo>
                    <a:pt x="1412" y="1595"/>
                  </a:lnTo>
                  <a:lnTo>
                    <a:pt x="1362" y="1605"/>
                  </a:lnTo>
                  <a:lnTo>
                    <a:pt x="1314" y="1616"/>
                  </a:lnTo>
                  <a:lnTo>
                    <a:pt x="1265" y="1629"/>
                  </a:lnTo>
                  <a:lnTo>
                    <a:pt x="1218" y="1642"/>
                  </a:lnTo>
                  <a:lnTo>
                    <a:pt x="1172" y="1655"/>
                  </a:lnTo>
                  <a:lnTo>
                    <a:pt x="1126" y="1669"/>
                  </a:lnTo>
                  <a:lnTo>
                    <a:pt x="1082" y="1685"/>
                  </a:lnTo>
                  <a:lnTo>
                    <a:pt x="1039" y="1702"/>
                  </a:lnTo>
                  <a:lnTo>
                    <a:pt x="996" y="1718"/>
                  </a:lnTo>
                  <a:lnTo>
                    <a:pt x="954" y="1735"/>
                  </a:lnTo>
                  <a:lnTo>
                    <a:pt x="913" y="1753"/>
                  </a:lnTo>
                  <a:lnTo>
                    <a:pt x="872" y="1773"/>
                  </a:lnTo>
                  <a:lnTo>
                    <a:pt x="832" y="1792"/>
                  </a:lnTo>
                  <a:lnTo>
                    <a:pt x="793" y="1813"/>
                  </a:lnTo>
                  <a:lnTo>
                    <a:pt x="756" y="1834"/>
                  </a:lnTo>
                  <a:lnTo>
                    <a:pt x="717" y="1857"/>
                  </a:lnTo>
                  <a:lnTo>
                    <a:pt x="681" y="1879"/>
                  </a:lnTo>
                  <a:lnTo>
                    <a:pt x="643" y="1903"/>
                  </a:lnTo>
                  <a:lnTo>
                    <a:pt x="572" y="1952"/>
                  </a:lnTo>
                  <a:lnTo>
                    <a:pt x="503" y="2005"/>
                  </a:lnTo>
                  <a:lnTo>
                    <a:pt x="435" y="2060"/>
                  </a:lnTo>
                  <a:lnTo>
                    <a:pt x="370" y="2118"/>
                  </a:lnTo>
                  <a:lnTo>
                    <a:pt x="306" y="2179"/>
                  </a:lnTo>
                  <a:lnTo>
                    <a:pt x="242" y="2242"/>
                  </a:lnTo>
                  <a:lnTo>
                    <a:pt x="181" y="2309"/>
                  </a:lnTo>
                  <a:lnTo>
                    <a:pt x="120" y="2380"/>
                  </a:lnTo>
                  <a:lnTo>
                    <a:pt x="60" y="2452"/>
                  </a:lnTo>
                  <a:lnTo>
                    <a:pt x="0" y="2527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455211" name="Freeform 107"/>
            <p:cNvSpPr>
              <a:spLocks/>
            </p:cNvSpPr>
            <p:nvPr/>
          </p:nvSpPr>
          <p:spPr bwMode="auto">
            <a:xfrm>
              <a:off x="1700" y="624"/>
              <a:ext cx="5002" cy="1320"/>
            </a:xfrm>
            <a:custGeom>
              <a:avLst/>
              <a:gdLst/>
              <a:ahLst/>
              <a:cxnLst>
                <a:cxn ang="0">
                  <a:pos x="5002" y="0"/>
                </a:cxn>
                <a:cxn ang="0">
                  <a:pos x="4995" y="78"/>
                </a:cxn>
                <a:cxn ang="0">
                  <a:pos x="4983" y="166"/>
                </a:cxn>
                <a:cxn ang="0">
                  <a:pos x="4962" y="281"/>
                </a:cxn>
                <a:cxn ang="0">
                  <a:pos x="4929" y="417"/>
                </a:cxn>
                <a:cxn ang="0">
                  <a:pos x="4882" y="567"/>
                </a:cxn>
                <a:cxn ang="0">
                  <a:pos x="4836" y="685"/>
                </a:cxn>
                <a:cxn ang="0">
                  <a:pos x="4800" y="766"/>
                </a:cxn>
                <a:cxn ang="0">
                  <a:pos x="4758" y="848"/>
                </a:cxn>
                <a:cxn ang="0">
                  <a:pos x="4712" y="929"/>
                </a:cxn>
                <a:cxn ang="0">
                  <a:pos x="4661" y="1009"/>
                </a:cxn>
                <a:cxn ang="0">
                  <a:pos x="4604" y="1087"/>
                </a:cxn>
                <a:cxn ang="0">
                  <a:pos x="4540" y="1164"/>
                </a:cxn>
                <a:cxn ang="0">
                  <a:pos x="4471" y="1237"/>
                </a:cxn>
                <a:cxn ang="0">
                  <a:pos x="4394" y="1306"/>
                </a:cxn>
                <a:cxn ang="0">
                  <a:pos x="4311" y="1371"/>
                </a:cxn>
                <a:cxn ang="0">
                  <a:pos x="4221" y="1432"/>
                </a:cxn>
                <a:cxn ang="0">
                  <a:pos x="4122" y="1486"/>
                </a:cxn>
                <a:cxn ang="0">
                  <a:pos x="4017" y="1534"/>
                </a:cxn>
                <a:cxn ang="0">
                  <a:pos x="3903" y="1574"/>
                </a:cxn>
                <a:cxn ang="0">
                  <a:pos x="3779" y="1607"/>
                </a:cxn>
                <a:cxn ang="0">
                  <a:pos x="3649" y="1631"/>
                </a:cxn>
                <a:cxn ang="0">
                  <a:pos x="3508" y="1646"/>
                </a:cxn>
                <a:cxn ang="0">
                  <a:pos x="3358" y="1650"/>
                </a:cxn>
                <a:cxn ang="0">
                  <a:pos x="3199" y="1646"/>
                </a:cxn>
                <a:cxn ang="0">
                  <a:pos x="3115" y="1637"/>
                </a:cxn>
                <a:cxn ang="0">
                  <a:pos x="2791" y="1610"/>
                </a:cxn>
                <a:cxn ang="0">
                  <a:pos x="2489" y="1594"/>
                </a:cxn>
                <a:cxn ang="0">
                  <a:pos x="2210" y="1591"/>
                </a:cxn>
                <a:cxn ang="0">
                  <a:pos x="1955" y="1599"/>
                </a:cxn>
                <a:cxn ang="0">
                  <a:pos x="1717" y="1621"/>
                </a:cxn>
                <a:cxn ang="0">
                  <a:pos x="1499" y="1654"/>
                </a:cxn>
                <a:cxn ang="0">
                  <a:pos x="1347" y="1687"/>
                </a:cxn>
                <a:cxn ang="0">
                  <a:pos x="1251" y="1713"/>
                </a:cxn>
                <a:cxn ang="0">
                  <a:pos x="1158" y="1741"/>
                </a:cxn>
                <a:cxn ang="0">
                  <a:pos x="1069" y="1773"/>
                </a:cxn>
                <a:cxn ang="0">
                  <a:pos x="983" y="1809"/>
                </a:cxn>
                <a:cxn ang="0">
                  <a:pos x="899" y="1846"/>
                </a:cxn>
                <a:cxn ang="0">
                  <a:pos x="820" y="1886"/>
                </a:cxn>
                <a:cxn ang="0">
                  <a:pos x="744" y="1930"/>
                </a:cxn>
                <a:cxn ang="0">
                  <a:pos x="669" y="1977"/>
                </a:cxn>
                <a:cxn ang="0">
                  <a:pos x="597" y="2027"/>
                </a:cxn>
                <a:cxn ang="0">
                  <a:pos x="494" y="2106"/>
                </a:cxn>
                <a:cxn ang="0">
                  <a:pos x="362" y="2222"/>
                </a:cxn>
                <a:cxn ang="0">
                  <a:pos x="237" y="2351"/>
                </a:cxn>
                <a:cxn ang="0">
                  <a:pos x="116" y="2490"/>
                </a:cxn>
                <a:cxn ang="0">
                  <a:pos x="0" y="2642"/>
                </a:cxn>
              </a:cxnLst>
              <a:rect l="0" t="0" r="r" b="b"/>
              <a:pathLst>
                <a:path w="5002" h="2642">
                  <a:moveTo>
                    <a:pt x="5002" y="0"/>
                  </a:moveTo>
                  <a:lnTo>
                    <a:pt x="5002" y="0"/>
                  </a:lnTo>
                  <a:lnTo>
                    <a:pt x="5001" y="21"/>
                  </a:lnTo>
                  <a:lnTo>
                    <a:pt x="4995" y="78"/>
                  </a:lnTo>
                  <a:lnTo>
                    <a:pt x="4990" y="120"/>
                  </a:lnTo>
                  <a:lnTo>
                    <a:pt x="4983" y="166"/>
                  </a:lnTo>
                  <a:lnTo>
                    <a:pt x="4973" y="221"/>
                  </a:lnTo>
                  <a:lnTo>
                    <a:pt x="4962" y="281"/>
                  </a:lnTo>
                  <a:lnTo>
                    <a:pt x="4947" y="347"/>
                  </a:lnTo>
                  <a:lnTo>
                    <a:pt x="4929" y="417"/>
                  </a:lnTo>
                  <a:lnTo>
                    <a:pt x="4906" y="491"/>
                  </a:lnTo>
                  <a:lnTo>
                    <a:pt x="4882" y="567"/>
                  </a:lnTo>
                  <a:lnTo>
                    <a:pt x="4852" y="646"/>
                  </a:lnTo>
                  <a:lnTo>
                    <a:pt x="4836" y="685"/>
                  </a:lnTo>
                  <a:lnTo>
                    <a:pt x="4818" y="725"/>
                  </a:lnTo>
                  <a:lnTo>
                    <a:pt x="4800" y="766"/>
                  </a:lnTo>
                  <a:lnTo>
                    <a:pt x="4780" y="807"/>
                  </a:lnTo>
                  <a:lnTo>
                    <a:pt x="4758" y="848"/>
                  </a:lnTo>
                  <a:lnTo>
                    <a:pt x="4736" y="888"/>
                  </a:lnTo>
                  <a:lnTo>
                    <a:pt x="4712" y="929"/>
                  </a:lnTo>
                  <a:lnTo>
                    <a:pt x="4687" y="969"/>
                  </a:lnTo>
                  <a:lnTo>
                    <a:pt x="4661" y="1009"/>
                  </a:lnTo>
                  <a:lnTo>
                    <a:pt x="4633" y="1048"/>
                  </a:lnTo>
                  <a:lnTo>
                    <a:pt x="4604" y="1087"/>
                  </a:lnTo>
                  <a:lnTo>
                    <a:pt x="4572" y="1126"/>
                  </a:lnTo>
                  <a:lnTo>
                    <a:pt x="4540" y="1164"/>
                  </a:lnTo>
                  <a:lnTo>
                    <a:pt x="4505" y="1201"/>
                  </a:lnTo>
                  <a:lnTo>
                    <a:pt x="4471" y="1237"/>
                  </a:lnTo>
                  <a:lnTo>
                    <a:pt x="4433" y="1273"/>
                  </a:lnTo>
                  <a:lnTo>
                    <a:pt x="4394" y="1306"/>
                  </a:lnTo>
                  <a:lnTo>
                    <a:pt x="4353" y="1340"/>
                  </a:lnTo>
                  <a:lnTo>
                    <a:pt x="4311" y="1371"/>
                  </a:lnTo>
                  <a:lnTo>
                    <a:pt x="4266" y="1403"/>
                  </a:lnTo>
                  <a:lnTo>
                    <a:pt x="4221" y="1432"/>
                  </a:lnTo>
                  <a:lnTo>
                    <a:pt x="4172" y="1460"/>
                  </a:lnTo>
                  <a:lnTo>
                    <a:pt x="4122" y="1486"/>
                  </a:lnTo>
                  <a:lnTo>
                    <a:pt x="4071" y="1511"/>
                  </a:lnTo>
                  <a:lnTo>
                    <a:pt x="4017" y="1534"/>
                  </a:lnTo>
                  <a:lnTo>
                    <a:pt x="3960" y="1555"/>
                  </a:lnTo>
                  <a:lnTo>
                    <a:pt x="3903" y="1574"/>
                  </a:lnTo>
                  <a:lnTo>
                    <a:pt x="3842" y="1592"/>
                  </a:lnTo>
                  <a:lnTo>
                    <a:pt x="3779" y="1607"/>
                  </a:lnTo>
                  <a:lnTo>
                    <a:pt x="3715" y="1621"/>
                  </a:lnTo>
                  <a:lnTo>
                    <a:pt x="3649" y="1631"/>
                  </a:lnTo>
                  <a:lnTo>
                    <a:pt x="3579" y="1641"/>
                  </a:lnTo>
                  <a:lnTo>
                    <a:pt x="3508" y="1646"/>
                  </a:lnTo>
                  <a:lnTo>
                    <a:pt x="3435" y="1650"/>
                  </a:lnTo>
                  <a:lnTo>
                    <a:pt x="3358" y="1650"/>
                  </a:lnTo>
                  <a:lnTo>
                    <a:pt x="3279" y="1649"/>
                  </a:lnTo>
                  <a:lnTo>
                    <a:pt x="3199" y="1646"/>
                  </a:lnTo>
                  <a:lnTo>
                    <a:pt x="3115" y="1637"/>
                  </a:lnTo>
                  <a:lnTo>
                    <a:pt x="3115" y="1637"/>
                  </a:lnTo>
                  <a:lnTo>
                    <a:pt x="2950" y="1623"/>
                  </a:lnTo>
                  <a:lnTo>
                    <a:pt x="2791" y="1610"/>
                  </a:lnTo>
                  <a:lnTo>
                    <a:pt x="2636" y="1600"/>
                  </a:lnTo>
                  <a:lnTo>
                    <a:pt x="2489" y="1594"/>
                  </a:lnTo>
                  <a:lnTo>
                    <a:pt x="2348" y="1591"/>
                  </a:lnTo>
                  <a:lnTo>
                    <a:pt x="2210" y="1591"/>
                  </a:lnTo>
                  <a:lnTo>
                    <a:pt x="2080" y="1594"/>
                  </a:lnTo>
                  <a:lnTo>
                    <a:pt x="1955" y="1599"/>
                  </a:lnTo>
                  <a:lnTo>
                    <a:pt x="1834" y="1608"/>
                  </a:lnTo>
                  <a:lnTo>
                    <a:pt x="1717" y="1621"/>
                  </a:lnTo>
                  <a:lnTo>
                    <a:pt x="1606" y="1636"/>
                  </a:lnTo>
                  <a:lnTo>
                    <a:pt x="1499" y="1654"/>
                  </a:lnTo>
                  <a:lnTo>
                    <a:pt x="1397" y="1675"/>
                  </a:lnTo>
                  <a:lnTo>
                    <a:pt x="1347" y="1687"/>
                  </a:lnTo>
                  <a:lnTo>
                    <a:pt x="1298" y="1699"/>
                  </a:lnTo>
                  <a:lnTo>
                    <a:pt x="1251" y="1713"/>
                  </a:lnTo>
                  <a:lnTo>
                    <a:pt x="1204" y="1726"/>
                  </a:lnTo>
                  <a:lnTo>
                    <a:pt x="1158" y="1741"/>
                  </a:lnTo>
                  <a:lnTo>
                    <a:pt x="1113" y="1757"/>
                  </a:lnTo>
                  <a:lnTo>
                    <a:pt x="1069" y="1773"/>
                  </a:lnTo>
                  <a:lnTo>
                    <a:pt x="1026" y="1791"/>
                  </a:lnTo>
                  <a:lnTo>
                    <a:pt x="983" y="1809"/>
                  </a:lnTo>
                  <a:lnTo>
                    <a:pt x="941" y="1826"/>
                  </a:lnTo>
                  <a:lnTo>
                    <a:pt x="899" y="1846"/>
                  </a:lnTo>
                  <a:lnTo>
                    <a:pt x="859" y="1865"/>
                  </a:lnTo>
                  <a:lnTo>
                    <a:pt x="820" y="1886"/>
                  </a:lnTo>
                  <a:lnTo>
                    <a:pt x="781" y="1909"/>
                  </a:lnTo>
                  <a:lnTo>
                    <a:pt x="744" y="1930"/>
                  </a:lnTo>
                  <a:lnTo>
                    <a:pt x="707" y="1952"/>
                  </a:lnTo>
                  <a:lnTo>
                    <a:pt x="669" y="1977"/>
                  </a:lnTo>
                  <a:lnTo>
                    <a:pt x="633" y="2001"/>
                  </a:lnTo>
                  <a:lnTo>
                    <a:pt x="597" y="2027"/>
                  </a:lnTo>
                  <a:lnTo>
                    <a:pt x="562" y="2052"/>
                  </a:lnTo>
                  <a:lnTo>
                    <a:pt x="494" y="2106"/>
                  </a:lnTo>
                  <a:lnTo>
                    <a:pt x="427" y="2162"/>
                  </a:lnTo>
                  <a:lnTo>
                    <a:pt x="362" y="2222"/>
                  </a:lnTo>
                  <a:lnTo>
                    <a:pt x="300" y="2285"/>
                  </a:lnTo>
                  <a:lnTo>
                    <a:pt x="237" y="2351"/>
                  </a:lnTo>
                  <a:lnTo>
                    <a:pt x="176" y="2419"/>
                  </a:lnTo>
                  <a:lnTo>
                    <a:pt x="116" y="2490"/>
                  </a:lnTo>
                  <a:lnTo>
                    <a:pt x="58" y="2564"/>
                  </a:lnTo>
                  <a:lnTo>
                    <a:pt x="0" y="264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455212" name="Freeform 108"/>
            <p:cNvSpPr>
              <a:spLocks/>
            </p:cNvSpPr>
            <p:nvPr/>
          </p:nvSpPr>
          <p:spPr bwMode="auto">
            <a:xfrm>
              <a:off x="1751" y="595"/>
              <a:ext cx="4962" cy="1378"/>
            </a:xfrm>
            <a:custGeom>
              <a:avLst/>
              <a:gdLst/>
              <a:ahLst/>
              <a:cxnLst>
                <a:cxn ang="0">
                  <a:pos x="4962" y="0"/>
                </a:cxn>
                <a:cxn ang="0">
                  <a:pos x="4957" y="79"/>
                </a:cxn>
                <a:cxn ang="0">
                  <a:pos x="4946" y="170"/>
                </a:cxn>
                <a:cxn ang="0">
                  <a:pos x="4926" y="284"/>
                </a:cxn>
                <a:cxn ang="0">
                  <a:pos x="4894" y="421"/>
                </a:cxn>
                <a:cxn ang="0">
                  <a:pos x="4850" y="573"/>
                </a:cxn>
                <a:cxn ang="0">
                  <a:pos x="4806" y="693"/>
                </a:cxn>
                <a:cxn ang="0">
                  <a:pos x="4771" y="775"/>
                </a:cxn>
                <a:cxn ang="0">
                  <a:pos x="4732" y="857"/>
                </a:cxn>
                <a:cxn ang="0">
                  <a:pos x="4686" y="940"/>
                </a:cxn>
                <a:cxn ang="0">
                  <a:pos x="4636" y="1022"/>
                </a:cxn>
                <a:cxn ang="0">
                  <a:pos x="4581" y="1101"/>
                </a:cxn>
                <a:cxn ang="0">
                  <a:pos x="4518" y="1180"/>
                </a:cxn>
                <a:cxn ang="0">
                  <a:pos x="4449" y="1255"/>
                </a:cxn>
                <a:cxn ang="0">
                  <a:pos x="4374" y="1326"/>
                </a:cxn>
                <a:cxn ang="0">
                  <a:pos x="4292" y="1393"/>
                </a:cxn>
                <a:cxn ang="0">
                  <a:pos x="4202" y="1455"/>
                </a:cxn>
                <a:cxn ang="0">
                  <a:pos x="4104" y="1511"/>
                </a:cxn>
                <a:cxn ang="0">
                  <a:pos x="4000" y="1563"/>
                </a:cxn>
                <a:cxn ang="0">
                  <a:pos x="3886" y="1605"/>
                </a:cxn>
                <a:cxn ang="0">
                  <a:pos x="3764" y="1641"/>
                </a:cxn>
                <a:cxn ang="0">
                  <a:pos x="3634" y="1668"/>
                </a:cxn>
                <a:cxn ang="0">
                  <a:pos x="3493" y="1686"/>
                </a:cxn>
                <a:cxn ang="0">
                  <a:pos x="3344" y="1694"/>
                </a:cxn>
                <a:cxn ang="0">
                  <a:pos x="3184" y="1691"/>
                </a:cxn>
                <a:cxn ang="0">
                  <a:pos x="3101" y="1686"/>
                </a:cxn>
                <a:cxn ang="0">
                  <a:pos x="2774" y="1663"/>
                </a:cxn>
                <a:cxn ang="0">
                  <a:pos x="2473" y="1653"/>
                </a:cxn>
                <a:cxn ang="0">
                  <a:pos x="2195" y="1655"/>
                </a:cxn>
                <a:cxn ang="0">
                  <a:pos x="1938" y="1670"/>
                </a:cxn>
                <a:cxn ang="0">
                  <a:pos x="1702" y="1695"/>
                </a:cxn>
                <a:cxn ang="0">
                  <a:pos x="1486" y="1734"/>
                </a:cxn>
                <a:cxn ang="0">
                  <a:pos x="1333" y="1770"/>
                </a:cxn>
                <a:cxn ang="0">
                  <a:pos x="1237" y="1799"/>
                </a:cxn>
                <a:cxn ang="0">
                  <a:pos x="1144" y="1829"/>
                </a:cxn>
                <a:cxn ang="0">
                  <a:pos x="1055" y="1863"/>
                </a:cxn>
                <a:cxn ang="0">
                  <a:pos x="971" y="1899"/>
                </a:cxn>
                <a:cxn ang="0">
                  <a:pos x="889" y="1939"/>
                </a:cxn>
                <a:cxn ang="0">
                  <a:pos x="810" y="1981"/>
                </a:cxn>
                <a:cxn ang="0">
                  <a:pos x="733" y="2026"/>
                </a:cxn>
                <a:cxn ang="0">
                  <a:pos x="660" y="2075"/>
                </a:cxn>
                <a:cxn ang="0">
                  <a:pos x="589" y="2127"/>
                </a:cxn>
                <a:cxn ang="0">
                  <a:pos x="486" y="2209"/>
                </a:cxn>
                <a:cxn ang="0">
                  <a:pos x="357" y="2328"/>
                </a:cxn>
                <a:cxn ang="0">
                  <a:pos x="233" y="2459"/>
                </a:cxn>
                <a:cxn ang="0">
                  <a:pos x="115" y="2603"/>
                </a:cxn>
                <a:cxn ang="0">
                  <a:pos x="0" y="2756"/>
                </a:cxn>
              </a:cxnLst>
              <a:rect l="0" t="0" r="r" b="b"/>
              <a:pathLst>
                <a:path w="4962" h="2756">
                  <a:moveTo>
                    <a:pt x="4962" y="0"/>
                  </a:moveTo>
                  <a:lnTo>
                    <a:pt x="4962" y="0"/>
                  </a:lnTo>
                  <a:lnTo>
                    <a:pt x="4961" y="21"/>
                  </a:lnTo>
                  <a:lnTo>
                    <a:pt x="4957" y="79"/>
                  </a:lnTo>
                  <a:lnTo>
                    <a:pt x="4953" y="121"/>
                  </a:lnTo>
                  <a:lnTo>
                    <a:pt x="4946" y="170"/>
                  </a:lnTo>
                  <a:lnTo>
                    <a:pt x="4937" y="224"/>
                  </a:lnTo>
                  <a:lnTo>
                    <a:pt x="4926" y="284"/>
                  </a:lnTo>
                  <a:lnTo>
                    <a:pt x="4912" y="350"/>
                  </a:lnTo>
                  <a:lnTo>
                    <a:pt x="4894" y="421"/>
                  </a:lnTo>
                  <a:lnTo>
                    <a:pt x="4875" y="496"/>
                  </a:lnTo>
                  <a:lnTo>
                    <a:pt x="4850" y="573"/>
                  </a:lnTo>
                  <a:lnTo>
                    <a:pt x="4822" y="652"/>
                  </a:lnTo>
                  <a:lnTo>
                    <a:pt x="4806" y="693"/>
                  </a:lnTo>
                  <a:lnTo>
                    <a:pt x="4789" y="733"/>
                  </a:lnTo>
                  <a:lnTo>
                    <a:pt x="4771" y="775"/>
                  </a:lnTo>
                  <a:lnTo>
                    <a:pt x="4751" y="815"/>
                  </a:lnTo>
                  <a:lnTo>
                    <a:pt x="4732" y="857"/>
                  </a:lnTo>
                  <a:lnTo>
                    <a:pt x="4710" y="899"/>
                  </a:lnTo>
                  <a:lnTo>
                    <a:pt x="4686" y="940"/>
                  </a:lnTo>
                  <a:lnTo>
                    <a:pt x="4663" y="980"/>
                  </a:lnTo>
                  <a:lnTo>
                    <a:pt x="4636" y="1022"/>
                  </a:lnTo>
                  <a:lnTo>
                    <a:pt x="4608" y="1062"/>
                  </a:lnTo>
                  <a:lnTo>
                    <a:pt x="4581" y="1101"/>
                  </a:lnTo>
                  <a:lnTo>
                    <a:pt x="4550" y="1142"/>
                  </a:lnTo>
                  <a:lnTo>
                    <a:pt x="4518" y="1180"/>
                  </a:lnTo>
                  <a:lnTo>
                    <a:pt x="4485" y="1217"/>
                  </a:lnTo>
                  <a:lnTo>
                    <a:pt x="4449" y="1255"/>
                  </a:lnTo>
                  <a:lnTo>
                    <a:pt x="4413" y="1290"/>
                  </a:lnTo>
                  <a:lnTo>
                    <a:pt x="4374" y="1326"/>
                  </a:lnTo>
                  <a:lnTo>
                    <a:pt x="4333" y="1360"/>
                  </a:lnTo>
                  <a:lnTo>
                    <a:pt x="4292" y="1393"/>
                  </a:lnTo>
                  <a:lnTo>
                    <a:pt x="4247" y="1426"/>
                  </a:lnTo>
                  <a:lnTo>
                    <a:pt x="4202" y="1455"/>
                  </a:lnTo>
                  <a:lnTo>
                    <a:pt x="4154" y="1484"/>
                  </a:lnTo>
                  <a:lnTo>
                    <a:pt x="4104" y="1511"/>
                  </a:lnTo>
                  <a:lnTo>
                    <a:pt x="4053" y="1539"/>
                  </a:lnTo>
                  <a:lnTo>
                    <a:pt x="4000" y="1563"/>
                  </a:lnTo>
                  <a:lnTo>
                    <a:pt x="3943" y="1586"/>
                  </a:lnTo>
                  <a:lnTo>
                    <a:pt x="3886" y="1605"/>
                  </a:lnTo>
                  <a:lnTo>
                    <a:pt x="3827" y="1624"/>
                  </a:lnTo>
                  <a:lnTo>
                    <a:pt x="3764" y="1641"/>
                  </a:lnTo>
                  <a:lnTo>
                    <a:pt x="3700" y="1655"/>
                  </a:lnTo>
                  <a:lnTo>
                    <a:pt x="3634" y="1668"/>
                  </a:lnTo>
                  <a:lnTo>
                    <a:pt x="3564" y="1678"/>
                  </a:lnTo>
                  <a:lnTo>
                    <a:pt x="3493" y="1686"/>
                  </a:lnTo>
                  <a:lnTo>
                    <a:pt x="3420" y="1691"/>
                  </a:lnTo>
                  <a:lnTo>
                    <a:pt x="3344" y="1694"/>
                  </a:lnTo>
                  <a:lnTo>
                    <a:pt x="3266" y="1694"/>
                  </a:lnTo>
                  <a:lnTo>
                    <a:pt x="3184" y="1691"/>
                  </a:lnTo>
                  <a:lnTo>
                    <a:pt x="3101" y="1686"/>
                  </a:lnTo>
                  <a:lnTo>
                    <a:pt x="3101" y="1686"/>
                  </a:lnTo>
                  <a:lnTo>
                    <a:pt x="2935" y="1673"/>
                  </a:lnTo>
                  <a:lnTo>
                    <a:pt x="2774" y="1663"/>
                  </a:lnTo>
                  <a:lnTo>
                    <a:pt x="2622" y="1657"/>
                  </a:lnTo>
                  <a:lnTo>
                    <a:pt x="2473" y="1653"/>
                  </a:lnTo>
                  <a:lnTo>
                    <a:pt x="2331" y="1653"/>
                  </a:lnTo>
                  <a:lnTo>
                    <a:pt x="2195" y="1655"/>
                  </a:lnTo>
                  <a:lnTo>
                    <a:pt x="2065" y="1662"/>
                  </a:lnTo>
                  <a:lnTo>
                    <a:pt x="1938" y="1670"/>
                  </a:lnTo>
                  <a:lnTo>
                    <a:pt x="1819" y="1681"/>
                  </a:lnTo>
                  <a:lnTo>
                    <a:pt x="1702" y="1695"/>
                  </a:lnTo>
                  <a:lnTo>
                    <a:pt x="1591" y="1713"/>
                  </a:lnTo>
                  <a:lnTo>
                    <a:pt x="1486" y="1734"/>
                  </a:lnTo>
                  <a:lnTo>
                    <a:pt x="1383" y="1757"/>
                  </a:lnTo>
                  <a:lnTo>
                    <a:pt x="1333" y="1770"/>
                  </a:lnTo>
                  <a:lnTo>
                    <a:pt x="1284" y="1784"/>
                  </a:lnTo>
                  <a:lnTo>
                    <a:pt x="1237" y="1799"/>
                  </a:lnTo>
                  <a:lnTo>
                    <a:pt x="1190" y="1813"/>
                  </a:lnTo>
                  <a:lnTo>
                    <a:pt x="1144" y="1829"/>
                  </a:lnTo>
                  <a:lnTo>
                    <a:pt x="1100" y="1846"/>
                  </a:lnTo>
                  <a:lnTo>
                    <a:pt x="1055" y="1863"/>
                  </a:lnTo>
                  <a:lnTo>
                    <a:pt x="1012" y="1881"/>
                  </a:lnTo>
                  <a:lnTo>
                    <a:pt x="971" y="1899"/>
                  </a:lnTo>
                  <a:lnTo>
                    <a:pt x="929" y="1918"/>
                  </a:lnTo>
                  <a:lnTo>
                    <a:pt x="889" y="1939"/>
                  </a:lnTo>
                  <a:lnTo>
                    <a:pt x="848" y="1960"/>
                  </a:lnTo>
                  <a:lnTo>
                    <a:pt x="810" y="1981"/>
                  </a:lnTo>
                  <a:lnTo>
                    <a:pt x="771" y="2004"/>
                  </a:lnTo>
                  <a:lnTo>
                    <a:pt x="733" y="2026"/>
                  </a:lnTo>
                  <a:lnTo>
                    <a:pt x="696" y="2051"/>
                  </a:lnTo>
                  <a:lnTo>
                    <a:pt x="660" y="2075"/>
                  </a:lnTo>
                  <a:lnTo>
                    <a:pt x="624" y="2101"/>
                  </a:lnTo>
                  <a:lnTo>
                    <a:pt x="589" y="2127"/>
                  </a:lnTo>
                  <a:lnTo>
                    <a:pt x="554" y="2152"/>
                  </a:lnTo>
                  <a:lnTo>
                    <a:pt x="486" y="2209"/>
                  </a:lnTo>
                  <a:lnTo>
                    <a:pt x="421" y="2267"/>
                  </a:lnTo>
                  <a:lnTo>
                    <a:pt x="357" y="2328"/>
                  </a:lnTo>
                  <a:lnTo>
                    <a:pt x="295" y="2393"/>
                  </a:lnTo>
                  <a:lnTo>
                    <a:pt x="233" y="2459"/>
                  </a:lnTo>
                  <a:lnTo>
                    <a:pt x="174" y="2530"/>
                  </a:lnTo>
                  <a:lnTo>
                    <a:pt x="115" y="2603"/>
                  </a:lnTo>
                  <a:lnTo>
                    <a:pt x="57" y="2679"/>
                  </a:lnTo>
                  <a:lnTo>
                    <a:pt x="0" y="275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455213" name="Freeform 109"/>
            <p:cNvSpPr>
              <a:spLocks/>
            </p:cNvSpPr>
            <p:nvPr/>
          </p:nvSpPr>
          <p:spPr bwMode="auto">
            <a:xfrm>
              <a:off x="1804" y="566"/>
              <a:ext cx="4921" cy="1435"/>
            </a:xfrm>
            <a:custGeom>
              <a:avLst/>
              <a:gdLst/>
              <a:ahLst/>
              <a:cxnLst>
                <a:cxn ang="0">
                  <a:pos x="4921" y="0"/>
                </a:cxn>
                <a:cxn ang="0">
                  <a:pos x="4915" y="79"/>
                </a:cxn>
                <a:cxn ang="0">
                  <a:pos x="4905" y="169"/>
                </a:cxn>
                <a:cxn ang="0">
                  <a:pos x="4887" y="285"/>
                </a:cxn>
                <a:cxn ang="0">
                  <a:pos x="4858" y="424"/>
                </a:cxn>
                <a:cxn ang="0">
                  <a:pos x="4816" y="578"/>
                </a:cxn>
                <a:cxn ang="0">
                  <a:pos x="4773" y="699"/>
                </a:cxn>
                <a:cxn ang="0">
                  <a:pos x="4740" y="781"/>
                </a:cxn>
                <a:cxn ang="0">
                  <a:pos x="4701" y="865"/>
                </a:cxn>
                <a:cxn ang="0">
                  <a:pos x="4658" y="949"/>
                </a:cxn>
                <a:cxn ang="0">
                  <a:pos x="4608" y="1031"/>
                </a:cxn>
                <a:cxn ang="0">
                  <a:pos x="4554" y="1114"/>
                </a:cxn>
                <a:cxn ang="0">
                  <a:pos x="4493" y="1193"/>
                </a:cxn>
                <a:cxn ang="0">
                  <a:pos x="4425" y="1270"/>
                </a:cxn>
                <a:cxn ang="0">
                  <a:pos x="4351" y="1343"/>
                </a:cxn>
                <a:cxn ang="0">
                  <a:pos x="4269" y="1412"/>
                </a:cxn>
                <a:cxn ang="0">
                  <a:pos x="4182" y="1477"/>
                </a:cxn>
                <a:cxn ang="0">
                  <a:pos x="4085" y="1535"/>
                </a:cxn>
                <a:cxn ang="0">
                  <a:pos x="3981" y="1588"/>
                </a:cxn>
                <a:cxn ang="0">
                  <a:pos x="3868" y="1634"/>
                </a:cxn>
                <a:cxn ang="0">
                  <a:pos x="3746" y="1672"/>
                </a:cxn>
                <a:cxn ang="0">
                  <a:pos x="3615" y="1701"/>
                </a:cxn>
                <a:cxn ang="0">
                  <a:pos x="3477" y="1722"/>
                </a:cxn>
                <a:cxn ang="0">
                  <a:pos x="3327" y="1734"/>
                </a:cxn>
                <a:cxn ang="0">
                  <a:pos x="3167" y="1734"/>
                </a:cxn>
                <a:cxn ang="0">
                  <a:pos x="3084" y="1730"/>
                </a:cxn>
                <a:cxn ang="0">
                  <a:pos x="2757" y="1714"/>
                </a:cxn>
                <a:cxn ang="0">
                  <a:pos x="2456" y="1711"/>
                </a:cxn>
                <a:cxn ang="0">
                  <a:pos x="2178" y="1719"/>
                </a:cxn>
                <a:cxn ang="0">
                  <a:pos x="1922" y="1739"/>
                </a:cxn>
                <a:cxn ang="0">
                  <a:pos x="1687" y="1769"/>
                </a:cxn>
                <a:cxn ang="0">
                  <a:pos x="1469" y="1811"/>
                </a:cxn>
                <a:cxn ang="0">
                  <a:pos x="1318" y="1852"/>
                </a:cxn>
                <a:cxn ang="0">
                  <a:pos x="1222" y="1881"/>
                </a:cxn>
                <a:cxn ang="0">
                  <a:pos x="1130" y="1915"/>
                </a:cxn>
                <a:cxn ang="0">
                  <a:pos x="1043" y="1950"/>
                </a:cxn>
                <a:cxn ang="0">
                  <a:pos x="958" y="1989"/>
                </a:cxn>
                <a:cxn ang="0">
                  <a:pos x="876" y="2029"/>
                </a:cxn>
                <a:cxn ang="0">
                  <a:pos x="797" y="2074"/>
                </a:cxn>
                <a:cxn ang="0">
                  <a:pos x="722" y="2121"/>
                </a:cxn>
                <a:cxn ang="0">
                  <a:pos x="650" y="2171"/>
                </a:cxn>
                <a:cxn ang="0">
                  <a:pos x="579" y="2225"/>
                </a:cxn>
                <a:cxn ang="0">
                  <a:pos x="478" y="2309"/>
                </a:cxn>
                <a:cxn ang="0">
                  <a:pos x="350" y="2433"/>
                </a:cxn>
                <a:cxn ang="0">
                  <a:pos x="229" y="2567"/>
                </a:cxn>
                <a:cxn ang="0">
                  <a:pos x="112" y="2712"/>
                </a:cxn>
                <a:cxn ang="0">
                  <a:pos x="0" y="2869"/>
                </a:cxn>
              </a:cxnLst>
              <a:rect l="0" t="0" r="r" b="b"/>
              <a:pathLst>
                <a:path w="4921" h="2869">
                  <a:moveTo>
                    <a:pt x="4921" y="0"/>
                  </a:moveTo>
                  <a:lnTo>
                    <a:pt x="4921" y="0"/>
                  </a:lnTo>
                  <a:lnTo>
                    <a:pt x="4919" y="21"/>
                  </a:lnTo>
                  <a:lnTo>
                    <a:pt x="4915" y="79"/>
                  </a:lnTo>
                  <a:lnTo>
                    <a:pt x="4911" y="121"/>
                  </a:lnTo>
                  <a:lnTo>
                    <a:pt x="4905" y="169"/>
                  </a:lnTo>
                  <a:lnTo>
                    <a:pt x="4898" y="224"/>
                  </a:lnTo>
                  <a:lnTo>
                    <a:pt x="4887" y="285"/>
                  </a:lnTo>
                  <a:lnTo>
                    <a:pt x="4875" y="353"/>
                  </a:lnTo>
                  <a:lnTo>
                    <a:pt x="4858" y="424"/>
                  </a:lnTo>
                  <a:lnTo>
                    <a:pt x="4839" y="498"/>
                  </a:lnTo>
                  <a:lnTo>
                    <a:pt x="4816" y="578"/>
                  </a:lnTo>
                  <a:lnTo>
                    <a:pt x="4789" y="658"/>
                  </a:lnTo>
                  <a:lnTo>
                    <a:pt x="4773" y="699"/>
                  </a:lnTo>
                  <a:lnTo>
                    <a:pt x="4758" y="741"/>
                  </a:lnTo>
                  <a:lnTo>
                    <a:pt x="4740" y="781"/>
                  </a:lnTo>
                  <a:lnTo>
                    <a:pt x="4722" y="823"/>
                  </a:lnTo>
                  <a:lnTo>
                    <a:pt x="4701" y="865"/>
                  </a:lnTo>
                  <a:lnTo>
                    <a:pt x="4680" y="907"/>
                  </a:lnTo>
                  <a:lnTo>
                    <a:pt x="4658" y="949"/>
                  </a:lnTo>
                  <a:lnTo>
                    <a:pt x="4634" y="991"/>
                  </a:lnTo>
                  <a:lnTo>
                    <a:pt x="4608" y="1031"/>
                  </a:lnTo>
                  <a:lnTo>
                    <a:pt x="4582" y="1073"/>
                  </a:lnTo>
                  <a:lnTo>
                    <a:pt x="4554" y="1114"/>
                  </a:lnTo>
                  <a:lnTo>
                    <a:pt x="4525" y="1154"/>
                  </a:lnTo>
                  <a:lnTo>
                    <a:pt x="4493" y="1193"/>
                  </a:lnTo>
                  <a:lnTo>
                    <a:pt x="4460" y="1232"/>
                  </a:lnTo>
                  <a:lnTo>
                    <a:pt x="4425" y="1270"/>
                  </a:lnTo>
                  <a:lnTo>
                    <a:pt x="4389" y="1307"/>
                  </a:lnTo>
                  <a:lnTo>
                    <a:pt x="4351" y="1343"/>
                  </a:lnTo>
                  <a:lnTo>
                    <a:pt x="4311" y="1378"/>
                  </a:lnTo>
                  <a:lnTo>
                    <a:pt x="4269" y="1412"/>
                  </a:lnTo>
                  <a:lnTo>
                    <a:pt x="4226" y="1446"/>
                  </a:lnTo>
                  <a:lnTo>
                    <a:pt x="4182" y="1477"/>
                  </a:lnTo>
                  <a:lnTo>
                    <a:pt x="4135" y="1508"/>
                  </a:lnTo>
                  <a:lnTo>
                    <a:pt x="4085" y="1535"/>
                  </a:lnTo>
                  <a:lnTo>
                    <a:pt x="4033" y="1563"/>
                  </a:lnTo>
                  <a:lnTo>
                    <a:pt x="3981" y="1588"/>
                  </a:lnTo>
                  <a:lnTo>
                    <a:pt x="3925" y="1613"/>
                  </a:lnTo>
                  <a:lnTo>
                    <a:pt x="3868" y="1634"/>
                  </a:lnTo>
                  <a:lnTo>
                    <a:pt x="3808" y="1655"/>
                  </a:lnTo>
                  <a:lnTo>
                    <a:pt x="3746" y="1672"/>
                  </a:lnTo>
                  <a:lnTo>
                    <a:pt x="3682" y="1688"/>
                  </a:lnTo>
                  <a:lnTo>
                    <a:pt x="3615" y="1701"/>
                  </a:lnTo>
                  <a:lnTo>
                    <a:pt x="3547" y="1713"/>
                  </a:lnTo>
                  <a:lnTo>
                    <a:pt x="3477" y="1722"/>
                  </a:lnTo>
                  <a:lnTo>
                    <a:pt x="3403" y="1729"/>
                  </a:lnTo>
                  <a:lnTo>
                    <a:pt x="3327" y="1734"/>
                  </a:lnTo>
                  <a:lnTo>
                    <a:pt x="3249" y="1735"/>
                  </a:lnTo>
                  <a:lnTo>
                    <a:pt x="3167" y="1734"/>
                  </a:lnTo>
                  <a:lnTo>
                    <a:pt x="3084" y="1730"/>
                  </a:lnTo>
                  <a:lnTo>
                    <a:pt x="3084" y="1730"/>
                  </a:lnTo>
                  <a:lnTo>
                    <a:pt x="2917" y="1721"/>
                  </a:lnTo>
                  <a:lnTo>
                    <a:pt x="2757" y="1714"/>
                  </a:lnTo>
                  <a:lnTo>
                    <a:pt x="2603" y="1711"/>
                  </a:lnTo>
                  <a:lnTo>
                    <a:pt x="2456" y="1711"/>
                  </a:lnTo>
                  <a:lnTo>
                    <a:pt x="2314" y="1714"/>
                  </a:lnTo>
                  <a:lnTo>
                    <a:pt x="2178" y="1719"/>
                  </a:lnTo>
                  <a:lnTo>
                    <a:pt x="2048" y="1727"/>
                  </a:lnTo>
                  <a:lnTo>
                    <a:pt x="1922" y="1739"/>
                  </a:lnTo>
                  <a:lnTo>
                    <a:pt x="1802" y="1753"/>
                  </a:lnTo>
                  <a:lnTo>
                    <a:pt x="1687" y="1769"/>
                  </a:lnTo>
                  <a:lnTo>
                    <a:pt x="1576" y="1789"/>
                  </a:lnTo>
                  <a:lnTo>
                    <a:pt x="1469" y="1811"/>
                  </a:lnTo>
                  <a:lnTo>
                    <a:pt x="1368" y="1837"/>
                  </a:lnTo>
                  <a:lnTo>
                    <a:pt x="1318" y="1852"/>
                  </a:lnTo>
                  <a:lnTo>
                    <a:pt x="1269" y="1866"/>
                  </a:lnTo>
                  <a:lnTo>
                    <a:pt x="1222" y="1881"/>
                  </a:lnTo>
                  <a:lnTo>
                    <a:pt x="1176" y="1897"/>
                  </a:lnTo>
                  <a:lnTo>
                    <a:pt x="1130" y="1915"/>
                  </a:lnTo>
                  <a:lnTo>
                    <a:pt x="1086" y="1932"/>
                  </a:lnTo>
                  <a:lnTo>
                    <a:pt x="1043" y="1950"/>
                  </a:lnTo>
                  <a:lnTo>
                    <a:pt x="1000" y="1969"/>
                  </a:lnTo>
                  <a:lnTo>
                    <a:pt x="958" y="1989"/>
                  </a:lnTo>
                  <a:lnTo>
                    <a:pt x="916" y="2008"/>
                  </a:lnTo>
                  <a:lnTo>
                    <a:pt x="876" y="2029"/>
                  </a:lnTo>
                  <a:lnTo>
                    <a:pt x="836" y="2052"/>
                  </a:lnTo>
                  <a:lnTo>
                    <a:pt x="797" y="2074"/>
                  </a:lnTo>
                  <a:lnTo>
                    <a:pt x="759" y="2097"/>
                  </a:lnTo>
                  <a:lnTo>
                    <a:pt x="722" y="2121"/>
                  </a:lnTo>
                  <a:lnTo>
                    <a:pt x="684" y="2145"/>
                  </a:lnTo>
                  <a:lnTo>
                    <a:pt x="650" y="2171"/>
                  </a:lnTo>
                  <a:lnTo>
                    <a:pt x="614" y="2197"/>
                  </a:lnTo>
                  <a:lnTo>
                    <a:pt x="579" y="2225"/>
                  </a:lnTo>
                  <a:lnTo>
                    <a:pt x="544" y="2252"/>
                  </a:lnTo>
                  <a:lnTo>
                    <a:pt x="478" y="2309"/>
                  </a:lnTo>
                  <a:lnTo>
                    <a:pt x="412" y="2370"/>
                  </a:lnTo>
                  <a:lnTo>
                    <a:pt x="350" y="2433"/>
                  </a:lnTo>
                  <a:lnTo>
                    <a:pt x="289" y="2497"/>
                  </a:lnTo>
                  <a:lnTo>
                    <a:pt x="229" y="2567"/>
                  </a:lnTo>
                  <a:lnTo>
                    <a:pt x="171" y="2638"/>
                  </a:lnTo>
                  <a:lnTo>
                    <a:pt x="112" y="2712"/>
                  </a:lnTo>
                  <a:lnTo>
                    <a:pt x="55" y="2790"/>
                  </a:lnTo>
                  <a:lnTo>
                    <a:pt x="0" y="2869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455214" name="Freeform 110"/>
            <p:cNvSpPr>
              <a:spLocks/>
            </p:cNvSpPr>
            <p:nvPr/>
          </p:nvSpPr>
          <p:spPr bwMode="auto">
            <a:xfrm>
              <a:off x="1858" y="538"/>
              <a:ext cx="4875" cy="1492"/>
            </a:xfrm>
            <a:custGeom>
              <a:avLst/>
              <a:gdLst/>
              <a:ahLst/>
              <a:cxnLst>
                <a:cxn ang="0">
                  <a:pos x="4875" y="0"/>
                </a:cxn>
                <a:cxn ang="0">
                  <a:pos x="4872" y="79"/>
                </a:cxn>
                <a:cxn ang="0">
                  <a:pos x="4864" y="170"/>
                </a:cxn>
                <a:cxn ang="0">
                  <a:pos x="4847" y="287"/>
                </a:cxn>
                <a:cxn ang="0">
                  <a:pos x="4821" y="428"/>
                </a:cxn>
                <a:cxn ang="0">
                  <a:pos x="4780" y="581"/>
                </a:cxn>
                <a:cxn ang="0">
                  <a:pos x="4740" y="706"/>
                </a:cxn>
                <a:cxn ang="0">
                  <a:pos x="4707" y="790"/>
                </a:cxn>
                <a:cxn ang="0">
                  <a:pos x="4671" y="874"/>
                </a:cxn>
                <a:cxn ang="0">
                  <a:pos x="4628" y="959"/>
                </a:cxn>
                <a:cxn ang="0">
                  <a:pos x="4580" y="1043"/>
                </a:cxn>
                <a:cxn ang="0">
                  <a:pos x="4526" y="1127"/>
                </a:cxn>
                <a:cxn ang="0">
                  <a:pos x="4467" y="1208"/>
                </a:cxn>
                <a:cxn ang="0">
                  <a:pos x="4400" y="1287"/>
                </a:cxn>
                <a:cxn ang="0">
                  <a:pos x="4326" y="1361"/>
                </a:cxn>
                <a:cxn ang="0">
                  <a:pos x="4247" y="1432"/>
                </a:cxn>
                <a:cxn ang="0">
                  <a:pos x="4160" y="1500"/>
                </a:cxn>
                <a:cxn ang="0">
                  <a:pos x="4064" y="1560"/>
                </a:cxn>
                <a:cxn ang="0">
                  <a:pos x="3960" y="1615"/>
                </a:cxn>
                <a:cxn ang="0">
                  <a:pos x="3847" y="1663"/>
                </a:cxn>
                <a:cxn ang="0">
                  <a:pos x="3727" y="1703"/>
                </a:cxn>
                <a:cxn ang="0">
                  <a:pos x="3597" y="1737"/>
                </a:cxn>
                <a:cxn ang="0">
                  <a:pos x="3457" y="1760"/>
                </a:cxn>
                <a:cxn ang="0">
                  <a:pos x="3309" y="1775"/>
                </a:cxn>
                <a:cxn ang="0">
                  <a:pos x="3149" y="1778"/>
                </a:cxn>
                <a:cxn ang="0">
                  <a:pos x="3066" y="1776"/>
                </a:cxn>
                <a:cxn ang="0">
                  <a:pos x="2739" y="1766"/>
                </a:cxn>
                <a:cxn ang="0">
                  <a:pos x="2438" y="1770"/>
                </a:cxn>
                <a:cxn ang="0">
                  <a:pos x="2160" y="1783"/>
                </a:cxn>
                <a:cxn ang="0">
                  <a:pos x="1904" y="1808"/>
                </a:cxn>
                <a:cxn ang="0">
                  <a:pos x="1669" y="1844"/>
                </a:cxn>
                <a:cxn ang="0">
                  <a:pos x="1452" y="1891"/>
                </a:cxn>
                <a:cxn ang="0">
                  <a:pos x="1351" y="1918"/>
                </a:cxn>
                <a:cxn ang="0">
                  <a:pos x="1254" y="1949"/>
                </a:cxn>
                <a:cxn ang="0">
                  <a:pos x="1161" y="1983"/>
                </a:cxn>
                <a:cxn ang="0">
                  <a:pos x="1071" y="2018"/>
                </a:cxn>
                <a:cxn ang="0">
                  <a:pos x="984" y="2059"/>
                </a:cxn>
                <a:cxn ang="0">
                  <a:pos x="903" y="2101"/>
                </a:cxn>
                <a:cxn ang="0">
                  <a:pos x="823" y="2144"/>
                </a:cxn>
                <a:cxn ang="0">
                  <a:pos x="747" y="2193"/>
                </a:cxn>
                <a:cxn ang="0">
                  <a:pos x="673" y="2243"/>
                </a:cxn>
                <a:cxn ang="0">
                  <a:pos x="603" y="2296"/>
                </a:cxn>
                <a:cxn ang="0">
                  <a:pos x="535" y="2351"/>
                </a:cxn>
                <a:cxn ang="0">
                  <a:pos x="404" y="2472"/>
                </a:cxn>
                <a:cxn ang="0">
                  <a:pos x="282" y="2604"/>
                </a:cxn>
                <a:cxn ang="0">
                  <a:pos x="167" y="2747"/>
                </a:cxn>
                <a:cxn ang="0">
                  <a:pos x="54" y="2902"/>
                </a:cxn>
              </a:cxnLst>
              <a:rect l="0" t="0" r="r" b="b"/>
              <a:pathLst>
                <a:path w="4875" h="2984">
                  <a:moveTo>
                    <a:pt x="4875" y="0"/>
                  </a:moveTo>
                  <a:lnTo>
                    <a:pt x="4875" y="0"/>
                  </a:lnTo>
                  <a:lnTo>
                    <a:pt x="4875" y="21"/>
                  </a:lnTo>
                  <a:lnTo>
                    <a:pt x="4872" y="79"/>
                  </a:lnTo>
                  <a:lnTo>
                    <a:pt x="4868" y="121"/>
                  </a:lnTo>
                  <a:lnTo>
                    <a:pt x="4864" y="170"/>
                  </a:lnTo>
                  <a:lnTo>
                    <a:pt x="4857" y="226"/>
                  </a:lnTo>
                  <a:lnTo>
                    <a:pt x="4847" y="287"/>
                  </a:lnTo>
                  <a:lnTo>
                    <a:pt x="4835" y="355"/>
                  </a:lnTo>
                  <a:lnTo>
                    <a:pt x="4821" y="428"/>
                  </a:lnTo>
                  <a:lnTo>
                    <a:pt x="4803" y="502"/>
                  </a:lnTo>
                  <a:lnTo>
                    <a:pt x="4780" y="581"/>
                  </a:lnTo>
                  <a:lnTo>
                    <a:pt x="4754" y="664"/>
                  </a:lnTo>
                  <a:lnTo>
                    <a:pt x="4740" y="706"/>
                  </a:lnTo>
                  <a:lnTo>
                    <a:pt x="4724" y="748"/>
                  </a:lnTo>
                  <a:lnTo>
                    <a:pt x="4707" y="790"/>
                  </a:lnTo>
                  <a:lnTo>
                    <a:pt x="4689" y="832"/>
                  </a:lnTo>
                  <a:lnTo>
                    <a:pt x="4671" y="874"/>
                  </a:lnTo>
                  <a:lnTo>
                    <a:pt x="4650" y="917"/>
                  </a:lnTo>
                  <a:lnTo>
                    <a:pt x="4628" y="959"/>
                  </a:lnTo>
                  <a:lnTo>
                    <a:pt x="4604" y="1001"/>
                  </a:lnTo>
                  <a:lnTo>
                    <a:pt x="4580" y="1043"/>
                  </a:lnTo>
                  <a:lnTo>
                    <a:pt x="4554" y="1085"/>
                  </a:lnTo>
                  <a:lnTo>
                    <a:pt x="4526" y="1127"/>
                  </a:lnTo>
                  <a:lnTo>
                    <a:pt x="4497" y="1167"/>
                  </a:lnTo>
                  <a:lnTo>
                    <a:pt x="4467" y="1208"/>
                  </a:lnTo>
                  <a:lnTo>
                    <a:pt x="4435" y="1248"/>
                  </a:lnTo>
                  <a:lnTo>
                    <a:pt x="4400" y="1287"/>
                  </a:lnTo>
                  <a:lnTo>
                    <a:pt x="4364" y="1324"/>
                  </a:lnTo>
                  <a:lnTo>
                    <a:pt x="4326" y="1361"/>
                  </a:lnTo>
                  <a:lnTo>
                    <a:pt x="4288" y="1398"/>
                  </a:lnTo>
                  <a:lnTo>
                    <a:pt x="4247" y="1432"/>
                  </a:lnTo>
                  <a:lnTo>
                    <a:pt x="4204" y="1466"/>
                  </a:lnTo>
                  <a:lnTo>
                    <a:pt x="4160" y="1500"/>
                  </a:lnTo>
                  <a:lnTo>
                    <a:pt x="4113" y="1531"/>
                  </a:lnTo>
                  <a:lnTo>
                    <a:pt x="4064" y="1560"/>
                  </a:lnTo>
                  <a:lnTo>
                    <a:pt x="4013" y="1589"/>
                  </a:lnTo>
                  <a:lnTo>
                    <a:pt x="3960" y="1615"/>
                  </a:lnTo>
                  <a:lnTo>
                    <a:pt x="3906" y="1641"/>
                  </a:lnTo>
                  <a:lnTo>
                    <a:pt x="3847" y="1663"/>
                  </a:lnTo>
                  <a:lnTo>
                    <a:pt x="3789" y="1684"/>
                  </a:lnTo>
                  <a:lnTo>
                    <a:pt x="3727" y="1703"/>
                  </a:lnTo>
                  <a:lnTo>
                    <a:pt x="3663" y="1721"/>
                  </a:lnTo>
                  <a:lnTo>
                    <a:pt x="3597" y="1737"/>
                  </a:lnTo>
                  <a:lnTo>
                    <a:pt x="3528" y="1750"/>
                  </a:lnTo>
                  <a:lnTo>
                    <a:pt x="3457" y="1760"/>
                  </a:lnTo>
                  <a:lnTo>
                    <a:pt x="3385" y="1768"/>
                  </a:lnTo>
                  <a:lnTo>
                    <a:pt x="3309" y="1775"/>
                  </a:lnTo>
                  <a:lnTo>
                    <a:pt x="3230" y="1778"/>
                  </a:lnTo>
                  <a:lnTo>
                    <a:pt x="3149" y="1778"/>
                  </a:lnTo>
                  <a:lnTo>
                    <a:pt x="3066" y="1776"/>
                  </a:lnTo>
                  <a:lnTo>
                    <a:pt x="3066" y="1776"/>
                  </a:lnTo>
                  <a:lnTo>
                    <a:pt x="2899" y="1770"/>
                  </a:lnTo>
                  <a:lnTo>
                    <a:pt x="2739" y="1766"/>
                  </a:lnTo>
                  <a:lnTo>
                    <a:pt x="2585" y="1766"/>
                  </a:lnTo>
                  <a:lnTo>
                    <a:pt x="2438" y="1770"/>
                  </a:lnTo>
                  <a:lnTo>
                    <a:pt x="2297" y="1775"/>
                  </a:lnTo>
                  <a:lnTo>
                    <a:pt x="2160" y="1783"/>
                  </a:lnTo>
                  <a:lnTo>
                    <a:pt x="2030" y="1794"/>
                  </a:lnTo>
                  <a:lnTo>
                    <a:pt x="1904" y="1808"/>
                  </a:lnTo>
                  <a:lnTo>
                    <a:pt x="1784" y="1825"/>
                  </a:lnTo>
                  <a:lnTo>
                    <a:pt x="1669" y="1844"/>
                  </a:lnTo>
                  <a:lnTo>
                    <a:pt x="1558" y="1867"/>
                  </a:lnTo>
                  <a:lnTo>
                    <a:pt x="1452" y="1891"/>
                  </a:lnTo>
                  <a:lnTo>
                    <a:pt x="1401" y="1904"/>
                  </a:lnTo>
                  <a:lnTo>
                    <a:pt x="1351" y="1918"/>
                  </a:lnTo>
                  <a:lnTo>
                    <a:pt x="1302" y="1934"/>
                  </a:lnTo>
                  <a:lnTo>
                    <a:pt x="1254" y="1949"/>
                  </a:lnTo>
                  <a:lnTo>
                    <a:pt x="1207" y="1965"/>
                  </a:lnTo>
                  <a:lnTo>
                    <a:pt x="1161" y="1983"/>
                  </a:lnTo>
                  <a:lnTo>
                    <a:pt x="1115" y="2001"/>
                  </a:lnTo>
                  <a:lnTo>
                    <a:pt x="1071" y="2018"/>
                  </a:lnTo>
                  <a:lnTo>
                    <a:pt x="1028" y="2038"/>
                  </a:lnTo>
                  <a:lnTo>
                    <a:pt x="984" y="2059"/>
                  </a:lnTo>
                  <a:lnTo>
                    <a:pt x="943" y="2078"/>
                  </a:lnTo>
                  <a:lnTo>
                    <a:pt x="903" y="2101"/>
                  </a:lnTo>
                  <a:lnTo>
                    <a:pt x="862" y="2122"/>
                  </a:lnTo>
                  <a:lnTo>
                    <a:pt x="823" y="2144"/>
                  </a:lnTo>
                  <a:lnTo>
                    <a:pt x="785" y="2169"/>
                  </a:lnTo>
                  <a:lnTo>
                    <a:pt x="747" y="2193"/>
                  </a:lnTo>
                  <a:lnTo>
                    <a:pt x="710" y="2217"/>
                  </a:lnTo>
                  <a:lnTo>
                    <a:pt x="673" y="2243"/>
                  </a:lnTo>
                  <a:lnTo>
                    <a:pt x="637" y="2269"/>
                  </a:lnTo>
                  <a:lnTo>
                    <a:pt x="603" y="2296"/>
                  </a:lnTo>
                  <a:lnTo>
                    <a:pt x="568" y="2324"/>
                  </a:lnTo>
                  <a:lnTo>
                    <a:pt x="535" y="2351"/>
                  </a:lnTo>
                  <a:lnTo>
                    <a:pt x="468" y="2411"/>
                  </a:lnTo>
                  <a:lnTo>
                    <a:pt x="404" y="2472"/>
                  </a:lnTo>
                  <a:lnTo>
                    <a:pt x="343" y="2537"/>
                  </a:lnTo>
                  <a:lnTo>
                    <a:pt x="282" y="2604"/>
                  </a:lnTo>
                  <a:lnTo>
                    <a:pt x="224" y="2674"/>
                  </a:lnTo>
                  <a:lnTo>
                    <a:pt x="167" y="2747"/>
                  </a:lnTo>
                  <a:lnTo>
                    <a:pt x="110" y="2822"/>
                  </a:lnTo>
                  <a:lnTo>
                    <a:pt x="54" y="2902"/>
                  </a:lnTo>
                  <a:lnTo>
                    <a:pt x="0" y="298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455215" name="Freeform 111"/>
            <p:cNvSpPr>
              <a:spLocks/>
            </p:cNvSpPr>
            <p:nvPr/>
          </p:nvSpPr>
          <p:spPr bwMode="auto">
            <a:xfrm>
              <a:off x="1912" y="510"/>
              <a:ext cx="4831" cy="1548"/>
            </a:xfrm>
            <a:custGeom>
              <a:avLst/>
              <a:gdLst/>
              <a:ahLst/>
              <a:cxnLst>
                <a:cxn ang="0">
                  <a:pos x="4831" y="0"/>
                </a:cxn>
                <a:cxn ang="0">
                  <a:pos x="4828" y="80"/>
                </a:cxn>
                <a:cxn ang="0">
                  <a:pos x="4821" y="172"/>
                </a:cxn>
                <a:cxn ang="0">
                  <a:pos x="4806" y="291"/>
                </a:cxn>
                <a:cxn ang="0">
                  <a:pos x="4782" y="430"/>
                </a:cxn>
                <a:cxn ang="0">
                  <a:pos x="4743" y="587"/>
                </a:cxn>
                <a:cxn ang="0">
                  <a:pos x="4706" y="711"/>
                </a:cxn>
                <a:cxn ang="0">
                  <a:pos x="4674" y="797"/>
                </a:cxn>
                <a:cxn ang="0">
                  <a:pos x="4638" y="882"/>
                </a:cxn>
                <a:cxn ang="0">
                  <a:pos x="4597" y="969"/>
                </a:cxn>
                <a:cxn ang="0">
                  <a:pos x="4550" y="1055"/>
                </a:cxn>
                <a:cxn ang="0">
                  <a:pos x="4497" y="1139"/>
                </a:cxn>
                <a:cxn ang="0">
                  <a:pos x="4439" y="1223"/>
                </a:cxn>
                <a:cxn ang="0">
                  <a:pos x="4374" y="1302"/>
                </a:cxn>
                <a:cxn ang="0">
                  <a:pos x="4303" y="1379"/>
                </a:cxn>
                <a:cxn ang="0">
                  <a:pos x="4224" y="1452"/>
                </a:cxn>
                <a:cxn ang="0">
                  <a:pos x="4136" y="1522"/>
                </a:cxn>
                <a:cxn ang="0">
                  <a:pos x="4042" y="1584"/>
                </a:cxn>
                <a:cxn ang="0">
                  <a:pos x="3939" y="1643"/>
                </a:cxn>
                <a:cxn ang="0">
                  <a:pos x="3828" y="1693"/>
                </a:cxn>
                <a:cxn ang="0">
                  <a:pos x="3707" y="1736"/>
                </a:cxn>
                <a:cxn ang="0">
                  <a:pos x="3578" y="1772"/>
                </a:cxn>
                <a:cxn ang="0">
                  <a:pos x="3439" y="1798"/>
                </a:cxn>
                <a:cxn ang="0">
                  <a:pos x="3291" y="1815"/>
                </a:cxn>
                <a:cxn ang="0">
                  <a:pos x="3131" y="1822"/>
                </a:cxn>
                <a:cxn ang="0">
                  <a:pos x="3048" y="1822"/>
                </a:cxn>
                <a:cxn ang="0">
                  <a:pos x="2720" y="1819"/>
                </a:cxn>
                <a:cxn ang="0">
                  <a:pos x="2419" y="1828"/>
                </a:cxn>
                <a:cxn ang="0">
                  <a:pos x="2141" y="1848"/>
                </a:cxn>
                <a:cxn ang="0">
                  <a:pos x="1887" y="1877"/>
                </a:cxn>
                <a:cxn ang="0">
                  <a:pos x="1651" y="1919"/>
                </a:cxn>
                <a:cxn ang="0">
                  <a:pos x="1436" y="1970"/>
                </a:cxn>
                <a:cxn ang="0">
                  <a:pos x="1335" y="1999"/>
                </a:cxn>
                <a:cxn ang="0">
                  <a:pos x="1239" y="2032"/>
                </a:cxn>
                <a:cxn ang="0">
                  <a:pos x="1146" y="2067"/>
                </a:cxn>
                <a:cxn ang="0">
                  <a:pos x="1057" y="2106"/>
                </a:cxn>
                <a:cxn ang="0">
                  <a:pos x="971" y="2148"/>
                </a:cxn>
                <a:cxn ang="0">
                  <a:pos x="889" y="2192"/>
                </a:cxn>
                <a:cxn ang="0">
                  <a:pos x="811" y="2237"/>
                </a:cxn>
                <a:cxn ang="0">
                  <a:pos x="735" y="2287"/>
                </a:cxn>
                <a:cxn ang="0">
                  <a:pos x="663" y="2339"/>
                </a:cxn>
                <a:cxn ang="0">
                  <a:pos x="593" y="2393"/>
                </a:cxn>
                <a:cxn ang="0">
                  <a:pos x="525" y="2452"/>
                </a:cxn>
                <a:cxn ang="0">
                  <a:pos x="397" y="2576"/>
                </a:cxn>
                <a:cxn ang="0">
                  <a:pos x="277" y="2710"/>
                </a:cxn>
                <a:cxn ang="0">
                  <a:pos x="163" y="2857"/>
                </a:cxn>
                <a:cxn ang="0">
                  <a:pos x="53" y="3013"/>
                </a:cxn>
              </a:cxnLst>
              <a:rect l="0" t="0" r="r" b="b"/>
              <a:pathLst>
                <a:path w="4831" h="3097">
                  <a:moveTo>
                    <a:pt x="4831" y="0"/>
                  </a:moveTo>
                  <a:lnTo>
                    <a:pt x="4831" y="0"/>
                  </a:lnTo>
                  <a:lnTo>
                    <a:pt x="4829" y="21"/>
                  </a:lnTo>
                  <a:lnTo>
                    <a:pt x="4828" y="80"/>
                  </a:lnTo>
                  <a:lnTo>
                    <a:pt x="4825" y="122"/>
                  </a:lnTo>
                  <a:lnTo>
                    <a:pt x="4821" y="172"/>
                  </a:lnTo>
                  <a:lnTo>
                    <a:pt x="4814" y="228"/>
                  </a:lnTo>
                  <a:lnTo>
                    <a:pt x="4806" y="291"/>
                  </a:lnTo>
                  <a:lnTo>
                    <a:pt x="4796" y="359"/>
                  </a:lnTo>
                  <a:lnTo>
                    <a:pt x="4782" y="430"/>
                  </a:lnTo>
                  <a:lnTo>
                    <a:pt x="4764" y="507"/>
                  </a:lnTo>
                  <a:lnTo>
                    <a:pt x="4743" y="587"/>
                  </a:lnTo>
                  <a:lnTo>
                    <a:pt x="4719" y="669"/>
                  </a:lnTo>
                  <a:lnTo>
                    <a:pt x="4706" y="711"/>
                  </a:lnTo>
                  <a:lnTo>
                    <a:pt x="4690" y="755"/>
                  </a:lnTo>
                  <a:lnTo>
                    <a:pt x="4674" y="797"/>
                  </a:lnTo>
                  <a:lnTo>
                    <a:pt x="4657" y="840"/>
                  </a:lnTo>
                  <a:lnTo>
                    <a:pt x="4638" y="882"/>
                  </a:lnTo>
                  <a:lnTo>
                    <a:pt x="4618" y="926"/>
                  </a:lnTo>
                  <a:lnTo>
                    <a:pt x="4597" y="969"/>
                  </a:lnTo>
                  <a:lnTo>
                    <a:pt x="4574" y="1011"/>
                  </a:lnTo>
                  <a:lnTo>
                    <a:pt x="4550" y="1055"/>
                  </a:lnTo>
                  <a:lnTo>
                    <a:pt x="4525" y="1097"/>
                  </a:lnTo>
                  <a:lnTo>
                    <a:pt x="4497" y="1139"/>
                  </a:lnTo>
                  <a:lnTo>
                    <a:pt x="4470" y="1181"/>
                  </a:lnTo>
                  <a:lnTo>
                    <a:pt x="4439" y="1223"/>
                  </a:lnTo>
                  <a:lnTo>
                    <a:pt x="4407" y="1263"/>
                  </a:lnTo>
                  <a:lnTo>
                    <a:pt x="4374" y="1302"/>
                  </a:lnTo>
                  <a:lnTo>
                    <a:pt x="4339" y="1342"/>
                  </a:lnTo>
                  <a:lnTo>
                    <a:pt x="4303" y="1379"/>
                  </a:lnTo>
                  <a:lnTo>
                    <a:pt x="4264" y="1417"/>
                  </a:lnTo>
                  <a:lnTo>
                    <a:pt x="4224" y="1452"/>
                  </a:lnTo>
                  <a:lnTo>
                    <a:pt x="4181" y="1488"/>
                  </a:lnTo>
                  <a:lnTo>
                    <a:pt x="4136" y="1522"/>
                  </a:lnTo>
                  <a:lnTo>
                    <a:pt x="4091" y="1554"/>
                  </a:lnTo>
                  <a:lnTo>
                    <a:pt x="4042" y="1584"/>
                  </a:lnTo>
                  <a:lnTo>
                    <a:pt x="3992" y="1614"/>
                  </a:lnTo>
                  <a:lnTo>
                    <a:pt x="3939" y="1643"/>
                  </a:lnTo>
                  <a:lnTo>
                    <a:pt x="3885" y="1668"/>
                  </a:lnTo>
                  <a:lnTo>
                    <a:pt x="3828" y="1693"/>
                  </a:lnTo>
                  <a:lnTo>
                    <a:pt x="3768" y="1715"/>
                  </a:lnTo>
                  <a:lnTo>
                    <a:pt x="3707" y="1736"/>
                  </a:lnTo>
                  <a:lnTo>
                    <a:pt x="3643" y="1754"/>
                  </a:lnTo>
                  <a:lnTo>
                    <a:pt x="3578" y="1772"/>
                  </a:lnTo>
                  <a:lnTo>
                    <a:pt x="3510" y="1786"/>
                  </a:lnTo>
                  <a:lnTo>
                    <a:pt x="3439" y="1798"/>
                  </a:lnTo>
                  <a:lnTo>
                    <a:pt x="3366" y="1807"/>
                  </a:lnTo>
                  <a:lnTo>
                    <a:pt x="3291" y="1815"/>
                  </a:lnTo>
                  <a:lnTo>
                    <a:pt x="3212" y="1820"/>
                  </a:lnTo>
                  <a:lnTo>
                    <a:pt x="3131" y="1822"/>
                  </a:lnTo>
                  <a:lnTo>
                    <a:pt x="3048" y="1822"/>
                  </a:lnTo>
                  <a:lnTo>
                    <a:pt x="3048" y="1822"/>
                  </a:lnTo>
                  <a:lnTo>
                    <a:pt x="2881" y="1819"/>
                  </a:lnTo>
                  <a:lnTo>
                    <a:pt x="2720" y="1819"/>
                  </a:lnTo>
                  <a:lnTo>
                    <a:pt x="2567" y="1822"/>
                  </a:lnTo>
                  <a:lnTo>
                    <a:pt x="2419" y="1828"/>
                  </a:lnTo>
                  <a:lnTo>
                    <a:pt x="2277" y="1836"/>
                  </a:lnTo>
                  <a:lnTo>
                    <a:pt x="2141" y="1848"/>
                  </a:lnTo>
                  <a:lnTo>
                    <a:pt x="2012" y="1861"/>
                  </a:lnTo>
                  <a:lnTo>
                    <a:pt x="1887" y="1877"/>
                  </a:lnTo>
                  <a:lnTo>
                    <a:pt x="1766" y="1896"/>
                  </a:lnTo>
                  <a:lnTo>
                    <a:pt x="1651" y="1919"/>
                  </a:lnTo>
                  <a:lnTo>
                    <a:pt x="1541" y="1943"/>
                  </a:lnTo>
                  <a:lnTo>
                    <a:pt x="1436" y="1970"/>
                  </a:lnTo>
                  <a:lnTo>
                    <a:pt x="1384" y="1985"/>
                  </a:lnTo>
                  <a:lnTo>
                    <a:pt x="1335" y="1999"/>
                  </a:lnTo>
                  <a:lnTo>
                    <a:pt x="1286" y="2016"/>
                  </a:lnTo>
                  <a:lnTo>
                    <a:pt x="1239" y="2032"/>
                  </a:lnTo>
                  <a:lnTo>
                    <a:pt x="1191" y="2050"/>
                  </a:lnTo>
                  <a:lnTo>
                    <a:pt x="1146" y="2067"/>
                  </a:lnTo>
                  <a:lnTo>
                    <a:pt x="1100" y="2087"/>
                  </a:lnTo>
                  <a:lnTo>
                    <a:pt x="1057" y="2106"/>
                  </a:lnTo>
                  <a:lnTo>
                    <a:pt x="1014" y="2127"/>
                  </a:lnTo>
                  <a:lnTo>
                    <a:pt x="971" y="2148"/>
                  </a:lnTo>
                  <a:lnTo>
                    <a:pt x="930" y="2169"/>
                  </a:lnTo>
                  <a:lnTo>
                    <a:pt x="889" y="2192"/>
                  </a:lnTo>
                  <a:lnTo>
                    <a:pt x="850" y="2214"/>
                  </a:lnTo>
                  <a:lnTo>
                    <a:pt x="811" y="2237"/>
                  </a:lnTo>
                  <a:lnTo>
                    <a:pt x="772" y="2263"/>
                  </a:lnTo>
                  <a:lnTo>
                    <a:pt x="735" y="2287"/>
                  </a:lnTo>
                  <a:lnTo>
                    <a:pt x="699" y="2313"/>
                  </a:lnTo>
                  <a:lnTo>
                    <a:pt x="663" y="2339"/>
                  </a:lnTo>
                  <a:lnTo>
                    <a:pt x="628" y="2366"/>
                  </a:lnTo>
                  <a:lnTo>
                    <a:pt x="593" y="2393"/>
                  </a:lnTo>
                  <a:lnTo>
                    <a:pt x="558" y="2423"/>
                  </a:lnTo>
                  <a:lnTo>
                    <a:pt x="525" y="2452"/>
                  </a:lnTo>
                  <a:lnTo>
                    <a:pt x="460" y="2511"/>
                  </a:lnTo>
                  <a:lnTo>
                    <a:pt x="397" y="2576"/>
                  </a:lnTo>
                  <a:lnTo>
                    <a:pt x="336" y="2640"/>
                  </a:lnTo>
                  <a:lnTo>
                    <a:pt x="277" y="2710"/>
                  </a:lnTo>
                  <a:lnTo>
                    <a:pt x="220" y="2783"/>
                  </a:lnTo>
                  <a:lnTo>
                    <a:pt x="163" y="2857"/>
                  </a:lnTo>
                  <a:lnTo>
                    <a:pt x="107" y="2934"/>
                  </a:lnTo>
                  <a:lnTo>
                    <a:pt x="53" y="3013"/>
                  </a:lnTo>
                  <a:lnTo>
                    <a:pt x="0" y="3097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455216" name="Freeform 112"/>
            <p:cNvSpPr>
              <a:spLocks/>
            </p:cNvSpPr>
            <p:nvPr/>
          </p:nvSpPr>
          <p:spPr bwMode="auto">
            <a:xfrm>
              <a:off x="1968" y="481"/>
              <a:ext cx="4782" cy="1605"/>
            </a:xfrm>
            <a:custGeom>
              <a:avLst/>
              <a:gdLst/>
              <a:ahLst/>
              <a:cxnLst>
                <a:cxn ang="0">
                  <a:pos x="4782" y="0"/>
                </a:cxn>
                <a:cxn ang="0">
                  <a:pos x="4780" y="81"/>
                </a:cxn>
                <a:cxn ang="0">
                  <a:pos x="4775" y="173"/>
                </a:cxn>
                <a:cxn ang="0">
                  <a:pos x="4762" y="292"/>
                </a:cxn>
                <a:cxn ang="0">
                  <a:pos x="4740" y="433"/>
                </a:cxn>
                <a:cxn ang="0">
                  <a:pos x="4704" y="591"/>
                </a:cxn>
                <a:cxn ang="0">
                  <a:pos x="4668" y="717"/>
                </a:cxn>
                <a:cxn ang="0">
                  <a:pos x="4637" y="802"/>
                </a:cxn>
                <a:cxn ang="0">
                  <a:pos x="4602" y="890"/>
                </a:cxn>
                <a:cxn ang="0">
                  <a:pos x="4564" y="978"/>
                </a:cxn>
                <a:cxn ang="0">
                  <a:pos x="4518" y="1066"/>
                </a:cxn>
                <a:cxn ang="0">
                  <a:pos x="4466" y="1151"/>
                </a:cxn>
                <a:cxn ang="0">
                  <a:pos x="4409" y="1235"/>
                </a:cxn>
                <a:cxn ang="0">
                  <a:pos x="4346" y="1318"/>
                </a:cxn>
                <a:cxn ang="0">
                  <a:pos x="4275" y="1397"/>
                </a:cxn>
                <a:cxn ang="0">
                  <a:pos x="4197" y="1471"/>
                </a:cxn>
                <a:cxn ang="0">
                  <a:pos x="4111" y="1542"/>
                </a:cxn>
                <a:cxn ang="0">
                  <a:pos x="4018" y="1608"/>
                </a:cxn>
                <a:cxn ang="0">
                  <a:pos x="3917" y="1668"/>
                </a:cxn>
                <a:cxn ang="0">
                  <a:pos x="3805" y="1721"/>
                </a:cxn>
                <a:cxn ang="0">
                  <a:pos x="3686" y="1766"/>
                </a:cxn>
                <a:cxn ang="0">
                  <a:pos x="3557" y="1805"/>
                </a:cxn>
                <a:cxn ang="0">
                  <a:pos x="3418" y="1834"/>
                </a:cxn>
                <a:cxn ang="0">
                  <a:pos x="3270" y="1855"/>
                </a:cxn>
                <a:cxn ang="0">
                  <a:pos x="3110" y="1865"/>
                </a:cxn>
                <a:cxn ang="0">
                  <a:pos x="3027" y="1867"/>
                </a:cxn>
                <a:cxn ang="0">
                  <a:pos x="2700" y="1870"/>
                </a:cxn>
                <a:cxn ang="0">
                  <a:pos x="2399" y="1884"/>
                </a:cxn>
                <a:cxn ang="0">
                  <a:pos x="2121" y="1910"/>
                </a:cxn>
                <a:cxn ang="0">
                  <a:pos x="1867" y="1946"/>
                </a:cxn>
                <a:cxn ang="0">
                  <a:pos x="1633" y="1991"/>
                </a:cxn>
                <a:cxn ang="0">
                  <a:pos x="1419" y="2047"/>
                </a:cxn>
                <a:cxn ang="0">
                  <a:pos x="1317" y="2080"/>
                </a:cxn>
                <a:cxn ang="0">
                  <a:pos x="1222" y="2115"/>
                </a:cxn>
                <a:cxn ang="0">
                  <a:pos x="1129" y="2152"/>
                </a:cxn>
                <a:cxn ang="0">
                  <a:pos x="1041" y="2193"/>
                </a:cxn>
                <a:cxn ang="0">
                  <a:pos x="956" y="2235"/>
                </a:cxn>
                <a:cxn ang="0">
                  <a:pos x="874" y="2282"/>
                </a:cxn>
                <a:cxn ang="0">
                  <a:pos x="797" y="2330"/>
                </a:cxn>
                <a:cxn ang="0">
                  <a:pos x="722" y="2380"/>
                </a:cxn>
                <a:cxn ang="0">
                  <a:pos x="651" y="2435"/>
                </a:cxn>
                <a:cxn ang="0">
                  <a:pos x="582" y="2491"/>
                </a:cxn>
                <a:cxn ang="0">
                  <a:pos x="515" y="2550"/>
                </a:cxn>
                <a:cxn ang="0">
                  <a:pos x="389" y="2677"/>
                </a:cxn>
                <a:cxn ang="0">
                  <a:pos x="271" y="2816"/>
                </a:cxn>
                <a:cxn ang="0">
                  <a:pos x="158" y="2965"/>
                </a:cxn>
                <a:cxn ang="0">
                  <a:pos x="51" y="3124"/>
                </a:cxn>
              </a:cxnLst>
              <a:rect l="0" t="0" r="r" b="b"/>
              <a:pathLst>
                <a:path w="4782" h="3210">
                  <a:moveTo>
                    <a:pt x="4782" y="0"/>
                  </a:moveTo>
                  <a:lnTo>
                    <a:pt x="4782" y="0"/>
                  </a:lnTo>
                  <a:lnTo>
                    <a:pt x="4782" y="21"/>
                  </a:lnTo>
                  <a:lnTo>
                    <a:pt x="4780" y="81"/>
                  </a:lnTo>
                  <a:lnTo>
                    <a:pt x="4779" y="123"/>
                  </a:lnTo>
                  <a:lnTo>
                    <a:pt x="4775" y="173"/>
                  </a:lnTo>
                  <a:lnTo>
                    <a:pt x="4770" y="229"/>
                  </a:lnTo>
                  <a:lnTo>
                    <a:pt x="4762" y="292"/>
                  </a:lnTo>
                  <a:lnTo>
                    <a:pt x="4752" y="360"/>
                  </a:lnTo>
                  <a:lnTo>
                    <a:pt x="4740" y="433"/>
                  </a:lnTo>
                  <a:lnTo>
                    <a:pt x="4723" y="510"/>
                  </a:lnTo>
                  <a:lnTo>
                    <a:pt x="4704" y="591"/>
                  </a:lnTo>
                  <a:lnTo>
                    <a:pt x="4682" y="675"/>
                  </a:lnTo>
                  <a:lnTo>
                    <a:pt x="4668" y="717"/>
                  </a:lnTo>
                  <a:lnTo>
                    <a:pt x="4654" y="760"/>
                  </a:lnTo>
                  <a:lnTo>
                    <a:pt x="4637" y="802"/>
                  </a:lnTo>
                  <a:lnTo>
                    <a:pt x="4620" y="846"/>
                  </a:lnTo>
                  <a:lnTo>
                    <a:pt x="4602" y="890"/>
                  </a:lnTo>
                  <a:lnTo>
                    <a:pt x="4584" y="935"/>
                  </a:lnTo>
                  <a:lnTo>
                    <a:pt x="4564" y="978"/>
                  </a:lnTo>
                  <a:lnTo>
                    <a:pt x="4541" y="1022"/>
                  </a:lnTo>
                  <a:lnTo>
                    <a:pt x="4518" y="1066"/>
                  </a:lnTo>
                  <a:lnTo>
                    <a:pt x="4493" y="1108"/>
                  </a:lnTo>
                  <a:lnTo>
                    <a:pt x="4466" y="1151"/>
                  </a:lnTo>
                  <a:lnTo>
                    <a:pt x="4439" y="1193"/>
                  </a:lnTo>
                  <a:lnTo>
                    <a:pt x="4409" y="1235"/>
                  </a:lnTo>
                  <a:lnTo>
                    <a:pt x="4379" y="1277"/>
                  </a:lnTo>
                  <a:lnTo>
                    <a:pt x="4346" y="1318"/>
                  </a:lnTo>
                  <a:lnTo>
                    <a:pt x="4311" y="1358"/>
                  </a:lnTo>
                  <a:lnTo>
                    <a:pt x="4275" y="1397"/>
                  </a:lnTo>
                  <a:lnTo>
                    <a:pt x="4237" y="1435"/>
                  </a:lnTo>
                  <a:lnTo>
                    <a:pt x="4197" y="1471"/>
                  </a:lnTo>
                  <a:lnTo>
                    <a:pt x="4155" y="1508"/>
                  </a:lnTo>
                  <a:lnTo>
                    <a:pt x="4111" y="1542"/>
                  </a:lnTo>
                  <a:lnTo>
                    <a:pt x="4065" y="1576"/>
                  </a:lnTo>
                  <a:lnTo>
                    <a:pt x="4018" y="1608"/>
                  </a:lnTo>
                  <a:lnTo>
                    <a:pt x="3968" y="1639"/>
                  </a:lnTo>
                  <a:lnTo>
                    <a:pt x="3917" y="1668"/>
                  </a:lnTo>
                  <a:lnTo>
                    <a:pt x="3862" y="1695"/>
                  </a:lnTo>
                  <a:lnTo>
                    <a:pt x="3805" y="1721"/>
                  </a:lnTo>
                  <a:lnTo>
                    <a:pt x="3747" y="1744"/>
                  </a:lnTo>
                  <a:lnTo>
                    <a:pt x="3686" y="1766"/>
                  </a:lnTo>
                  <a:lnTo>
                    <a:pt x="3622" y="1787"/>
                  </a:lnTo>
                  <a:lnTo>
                    <a:pt x="3557" y="1805"/>
                  </a:lnTo>
                  <a:lnTo>
                    <a:pt x="3489" y="1821"/>
                  </a:lnTo>
                  <a:lnTo>
                    <a:pt x="3418" y="1834"/>
                  </a:lnTo>
                  <a:lnTo>
                    <a:pt x="3344" y="1846"/>
                  </a:lnTo>
                  <a:lnTo>
                    <a:pt x="3270" y="1855"/>
                  </a:lnTo>
                  <a:lnTo>
                    <a:pt x="3192" y="1860"/>
                  </a:lnTo>
                  <a:lnTo>
                    <a:pt x="3110" y="1865"/>
                  </a:lnTo>
                  <a:lnTo>
                    <a:pt x="3027" y="1867"/>
                  </a:lnTo>
                  <a:lnTo>
                    <a:pt x="3027" y="1867"/>
                  </a:lnTo>
                  <a:lnTo>
                    <a:pt x="2860" y="1867"/>
                  </a:lnTo>
                  <a:lnTo>
                    <a:pt x="2700" y="1870"/>
                  </a:lnTo>
                  <a:lnTo>
                    <a:pt x="2546" y="1876"/>
                  </a:lnTo>
                  <a:lnTo>
                    <a:pt x="2399" y="1884"/>
                  </a:lnTo>
                  <a:lnTo>
                    <a:pt x="2257" y="1896"/>
                  </a:lnTo>
                  <a:lnTo>
                    <a:pt x="2121" y="1910"/>
                  </a:lnTo>
                  <a:lnTo>
                    <a:pt x="1992" y="1926"/>
                  </a:lnTo>
                  <a:lnTo>
                    <a:pt x="1867" y="1946"/>
                  </a:lnTo>
                  <a:lnTo>
                    <a:pt x="1748" y="1967"/>
                  </a:lnTo>
                  <a:lnTo>
                    <a:pt x="1633" y="1991"/>
                  </a:lnTo>
                  <a:lnTo>
                    <a:pt x="1523" y="2018"/>
                  </a:lnTo>
                  <a:lnTo>
                    <a:pt x="1419" y="2047"/>
                  </a:lnTo>
                  <a:lnTo>
                    <a:pt x="1367" y="2064"/>
                  </a:lnTo>
                  <a:lnTo>
                    <a:pt x="1317" y="2080"/>
                  </a:lnTo>
                  <a:lnTo>
                    <a:pt x="1269" y="2097"/>
                  </a:lnTo>
                  <a:lnTo>
                    <a:pt x="1222" y="2115"/>
                  </a:lnTo>
                  <a:lnTo>
                    <a:pt x="1174" y="2133"/>
                  </a:lnTo>
                  <a:lnTo>
                    <a:pt x="1129" y="2152"/>
                  </a:lnTo>
                  <a:lnTo>
                    <a:pt x="1084" y="2172"/>
                  </a:lnTo>
                  <a:lnTo>
                    <a:pt x="1041" y="2193"/>
                  </a:lnTo>
                  <a:lnTo>
                    <a:pt x="998" y="2214"/>
                  </a:lnTo>
                  <a:lnTo>
                    <a:pt x="956" y="2235"/>
                  </a:lnTo>
                  <a:lnTo>
                    <a:pt x="915" y="2257"/>
                  </a:lnTo>
                  <a:lnTo>
                    <a:pt x="874" y="2282"/>
                  </a:lnTo>
                  <a:lnTo>
                    <a:pt x="836" y="2306"/>
                  </a:lnTo>
                  <a:lnTo>
                    <a:pt x="797" y="2330"/>
                  </a:lnTo>
                  <a:lnTo>
                    <a:pt x="759" y="2354"/>
                  </a:lnTo>
                  <a:lnTo>
                    <a:pt x="722" y="2380"/>
                  </a:lnTo>
                  <a:lnTo>
                    <a:pt x="686" y="2407"/>
                  </a:lnTo>
                  <a:lnTo>
                    <a:pt x="651" y="2435"/>
                  </a:lnTo>
                  <a:lnTo>
                    <a:pt x="615" y="2462"/>
                  </a:lnTo>
                  <a:lnTo>
                    <a:pt x="582" y="2491"/>
                  </a:lnTo>
                  <a:lnTo>
                    <a:pt x="548" y="2520"/>
                  </a:lnTo>
                  <a:lnTo>
                    <a:pt x="515" y="2550"/>
                  </a:lnTo>
                  <a:lnTo>
                    <a:pt x="451" y="2613"/>
                  </a:lnTo>
                  <a:lnTo>
                    <a:pt x="389" y="2677"/>
                  </a:lnTo>
                  <a:lnTo>
                    <a:pt x="329" y="2745"/>
                  </a:lnTo>
                  <a:lnTo>
                    <a:pt x="271" y="2816"/>
                  </a:lnTo>
                  <a:lnTo>
                    <a:pt x="214" y="2889"/>
                  </a:lnTo>
                  <a:lnTo>
                    <a:pt x="158" y="2965"/>
                  </a:lnTo>
                  <a:lnTo>
                    <a:pt x="104" y="3044"/>
                  </a:lnTo>
                  <a:lnTo>
                    <a:pt x="51" y="3124"/>
                  </a:lnTo>
                  <a:lnTo>
                    <a:pt x="0" y="321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455217" name="Freeform 113"/>
            <p:cNvSpPr>
              <a:spLocks/>
            </p:cNvSpPr>
            <p:nvPr/>
          </p:nvSpPr>
          <p:spPr bwMode="auto">
            <a:xfrm>
              <a:off x="2023" y="453"/>
              <a:ext cx="4733" cy="1662"/>
            </a:xfrm>
            <a:custGeom>
              <a:avLst/>
              <a:gdLst/>
              <a:ahLst/>
              <a:cxnLst>
                <a:cxn ang="0">
                  <a:pos x="4733" y="0"/>
                </a:cxn>
                <a:cxn ang="0">
                  <a:pos x="4733" y="81"/>
                </a:cxn>
                <a:cxn ang="0">
                  <a:pos x="4729" y="173"/>
                </a:cxn>
                <a:cxn ang="0">
                  <a:pos x="4718" y="294"/>
                </a:cxn>
                <a:cxn ang="0">
                  <a:pos x="4699" y="436"/>
                </a:cxn>
                <a:cxn ang="0">
                  <a:pos x="4665" y="596"/>
                </a:cxn>
                <a:cxn ang="0">
                  <a:pos x="4631" y="724"/>
                </a:cxn>
                <a:cxn ang="0">
                  <a:pos x="4602" y="811"/>
                </a:cxn>
                <a:cxn ang="0">
                  <a:pos x="4568" y="898"/>
                </a:cxn>
                <a:cxn ang="0">
                  <a:pos x="4529" y="987"/>
                </a:cxn>
                <a:cxn ang="0">
                  <a:pos x="4486" y="1076"/>
                </a:cxn>
                <a:cxn ang="0">
                  <a:pos x="4436" y="1165"/>
                </a:cxn>
                <a:cxn ang="0">
                  <a:pos x="4381" y="1250"/>
                </a:cxn>
                <a:cxn ang="0">
                  <a:pos x="4317" y="1334"/>
                </a:cxn>
                <a:cxn ang="0">
                  <a:pos x="4247" y="1415"/>
                </a:cxn>
                <a:cxn ang="0">
                  <a:pos x="4171" y="1491"/>
                </a:cxn>
                <a:cxn ang="0">
                  <a:pos x="4086" y="1563"/>
                </a:cxn>
                <a:cxn ang="0">
                  <a:pos x="3993" y="1631"/>
                </a:cxn>
                <a:cxn ang="0">
                  <a:pos x="3893" y="1694"/>
                </a:cxn>
                <a:cxn ang="0">
                  <a:pos x="3784" y="1749"/>
                </a:cxn>
                <a:cxn ang="0">
                  <a:pos x="3664" y="1798"/>
                </a:cxn>
                <a:cxn ang="0">
                  <a:pos x="3537" y="1840"/>
                </a:cxn>
                <a:cxn ang="0">
                  <a:pos x="3398" y="1872"/>
                </a:cxn>
                <a:cxn ang="0">
                  <a:pos x="3249" y="1894"/>
                </a:cxn>
                <a:cxn ang="0">
                  <a:pos x="3091" y="1909"/>
                </a:cxn>
                <a:cxn ang="0">
                  <a:pos x="3008" y="1911"/>
                </a:cxn>
                <a:cxn ang="0">
                  <a:pos x="2681" y="1922"/>
                </a:cxn>
                <a:cxn ang="0">
                  <a:pos x="2380" y="1943"/>
                </a:cxn>
                <a:cxn ang="0">
                  <a:pos x="2102" y="1974"/>
                </a:cxn>
                <a:cxn ang="0">
                  <a:pos x="1848" y="2014"/>
                </a:cxn>
                <a:cxn ang="0">
                  <a:pos x="1615" y="2066"/>
                </a:cxn>
                <a:cxn ang="0">
                  <a:pos x="1401" y="2127"/>
                </a:cxn>
                <a:cxn ang="0">
                  <a:pos x="1301" y="2161"/>
                </a:cxn>
                <a:cxn ang="0">
                  <a:pos x="1205" y="2198"/>
                </a:cxn>
                <a:cxn ang="0">
                  <a:pos x="1114" y="2237"/>
                </a:cxn>
                <a:cxn ang="0">
                  <a:pos x="1026" y="2280"/>
                </a:cxn>
                <a:cxn ang="0">
                  <a:pos x="942" y="2324"/>
                </a:cxn>
                <a:cxn ang="0">
                  <a:pos x="861" y="2372"/>
                </a:cxn>
                <a:cxn ang="0">
                  <a:pos x="785" y="2422"/>
                </a:cxn>
                <a:cxn ang="0">
                  <a:pos x="711" y="2476"/>
                </a:cxn>
                <a:cxn ang="0">
                  <a:pos x="639" y="2531"/>
                </a:cxn>
                <a:cxn ang="0">
                  <a:pos x="571" y="2589"/>
                </a:cxn>
                <a:cxn ang="0">
                  <a:pos x="506" y="2650"/>
                </a:cxn>
                <a:cxn ang="0">
                  <a:pos x="382" y="2779"/>
                </a:cxn>
                <a:cxn ang="0">
                  <a:pos x="265" y="2921"/>
                </a:cxn>
                <a:cxn ang="0">
                  <a:pos x="156" y="3073"/>
                </a:cxn>
                <a:cxn ang="0">
                  <a:pos x="52" y="3236"/>
                </a:cxn>
              </a:cxnLst>
              <a:rect l="0" t="0" r="r" b="b"/>
              <a:pathLst>
                <a:path w="4733" h="3323">
                  <a:moveTo>
                    <a:pt x="4733" y="0"/>
                  </a:moveTo>
                  <a:lnTo>
                    <a:pt x="4733" y="0"/>
                  </a:lnTo>
                  <a:lnTo>
                    <a:pt x="4733" y="21"/>
                  </a:lnTo>
                  <a:lnTo>
                    <a:pt x="4733" y="81"/>
                  </a:lnTo>
                  <a:lnTo>
                    <a:pt x="4732" y="123"/>
                  </a:lnTo>
                  <a:lnTo>
                    <a:pt x="4729" y="173"/>
                  </a:lnTo>
                  <a:lnTo>
                    <a:pt x="4725" y="231"/>
                  </a:lnTo>
                  <a:lnTo>
                    <a:pt x="4718" y="294"/>
                  </a:lnTo>
                  <a:lnTo>
                    <a:pt x="4710" y="364"/>
                  </a:lnTo>
                  <a:lnTo>
                    <a:pt x="4699" y="436"/>
                  </a:lnTo>
                  <a:lnTo>
                    <a:pt x="4683" y="516"/>
                  </a:lnTo>
                  <a:lnTo>
                    <a:pt x="4665" y="596"/>
                  </a:lnTo>
                  <a:lnTo>
                    <a:pt x="4643" y="680"/>
                  </a:lnTo>
                  <a:lnTo>
                    <a:pt x="4631" y="724"/>
                  </a:lnTo>
                  <a:lnTo>
                    <a:pt x="4617" y="767"/>
                  </a:lnTo>
                  <a:lnTo>
                    <a:pt x="4602" y="811"/>
                  </a:lnTo>
                  <a:lnTo>
                    <a:pt x="4586" y="855"/>
                  </a:lnTo>
                  <a:lnTo>
                    <a:pt x="4568" y="898"/>
                  </a:lnTo>
                  <a:lnTo>
                    <a:pt x="4550" y="943"/>
                  </a:lnTo>
                  <a:lnTo>
                    <a:pt x="4529" y="987"/>
                  </a:lnTo>
                  <a:lnTo>
                    <a:pt x="4509" y="1032"/>
                  </a:lnTo>
                  <a:lnTo>
                    <a:pt x="4486" y="1076"/>
                  </a:lnTo>
                  <a:lnTo>
                    <a:pt x="4461" y="1119"/>
                  </a:lnTo>
                  <a:lnTo>
                    <a:pt x="4436" y="1165"/>
                  </a:lnTo>
                  <a:lnTo>
                    <a:pt x="4409" y="1207"/>
                  </a:lnTo>
                  <a:lnTo>
                    <a:pt x="4381" y="1250"/>
                  </a:lnTo>
                  <a:lnTo>
                    <a:pt x="4350" y="1292"/>
                  </a:lnTo>
                  <a:lnTo>
                    <a:pt x="4317" y="1334"/>
                  </a:lnTo>
                  <a:lnTo>
                    <a:pt x="4284" y="1375"/>
                  </a:lnTo>
                  <a:lnTo>
                    <a:pt x="4247" y="1415"/>
                  </a:lnTo>
                  <a:lnTo>
                    <a:pt x="4210" y="1454"/>
                  </a:lnTo>
                  <a:lnTo>
                    <a:pt x="4171" y="1491"/>
                  </a:lnTo>
                  <a:lnTo>
                    <a:pt x="4129" y="1528"/>
                  </a:lnTo>
                  <a:lnTo>
                    <a:pt x="4086" y="1563"/>
                  </a:lnTo>
                  <a:lnTo>
                    <a:pt x="4041" y="1599"/>
                  </a:lnTo>
                  <a:lnTo>
                    <a:pt x="3993" y="1631"/>
                  </a:lnTo>
                  <a:lnTo>
                    <a:pt x="3945" y="1664"/>
                  </a:lnTo>
                  <a:lnTo>
                    <a:pt x="3893" y="1694"/>
                  </a:lnTo>
                  <a:lnTo>
                    <a:pt x="3839" y="1723"/>
                  </a:lnTo>
                  <a:lnTo>
                    <a:pt x="3784" y="1749"/>
                  </a:lnTo>
                  <a:lnTo>
                    <a:pt x="3725" y="1775"/>
                  </a:lnTo>
                  <a:lnTo>
                    <a:pt x="3664" y="1798"/>
                  </a:lnTo>
                  <a:lnTo>
                    <a:pt x="3602" y="1820"/>
                  </a:lnTo>
                  <a:lnTo>
                    <a:pt x="3537" y="1840"/>
                  </a:lnTo>
                  <a:lnTo>
                    <a:pt x="3469" y="1856"/>
                  </a:lnTo>
                  <a:lnTo>
                    <a:pt x="3398" y="1872"/>
                  </a:lnTo>
                  <a:lnTo>
                    <a:pt x="3326" y="1885"/>
                  </a:lnTo>
                  <a:lnTo>
                    <a:pt x="3249" y="1894"/>
                  </a:lnTo>
                  <a:lnTo>
                    <a:pt x="3171" y="1903"/>
                  </a:lnTo>
                  <a:lnTo>
                    <a:pt x="3091" y="1909"/>
                  </a:lnTo>
                  <a:lnTo>
                    <a:pt x="3008" y="1911"/>
                  </a:lnTo>
                  <a:lnTo>
                    <a:pt x="3008" y="1911"/>
                  </a:lnTo>
                  <a:lnTo>
                    <a:pt x="2841" y="1915"/>
                  </a:lnTo>
                  <a:lnTo>
                    <a:pt x="2681" y="1922"/>
                  </a:lnTo>
                  <a:lnTo>
                    <a:pt x="2527" y="1932"/>
                  </a:lnTo>
                  <a:lnTo>
                    <a:pt x="2380" y="1943"/>
                  </a:lnTo>
                  <a:lnTo>
                    <a:pt x="2238" y="1957"/>
                  </a:lnTo>
                  <a:lnTo>
                    <a:pt x="2102" y="1974"/>
                  </a:lnTo>
                  <a:lnTo>
                    <a:pt x="1973" y="1993"/>
                  </a:lnTo>
                  <a:lnTo>
                    <a:pt x="1848" y="2014"/>
                  </a:lnTo>
                  <a:lnTo>
                    <a:pt x="1729" y="2038"/>
                  </a:lnTo>
                  <a:lnTo>
                    <a:pt x="1615" y="2066"/>
                  </a:lnTo>
                  <a:lnTo>
                    <a:pt x="1507" y="2095"/>
                  </a:lnTo>
                  <a:lnTo>
                    <a:pt x="1401" y="2127"/>
                  </a:lnTo>
                  <a:lnTo>
                    <a:pt x="1351" y="2143"/>
                  </a:lnTo>
                  <a:lnTo>
                    <a:pt x="1301" y="2161"/>
                  </a:lnTo>
                  <a:lnTo>
                    <a:pt x="1253" y="2179"/>
                  </a:lnTo>
                  <a:lnTo>
                    <a:pt x="1205" y="2198"/>
                  </a:lnTo>
                  <a:lnTo>
                    <a:pt x="1160" y="2217"/>
                  </a:lnTo>
                  <a:lnTo>
                    <a:pt x="1114" y="2237"/>
                  </a:lnTo>
                  <a:lnTo>
                    <a:pt x="1069" y="2258"/>
                  </a:lnTo>
                  <a:lnTo>
                    <a:pt x="1026" y="2280"/>
                  </a:lnTo>
                  <a:lnTo>
                    <a:pt x="983" y="2301"/>
                  </a:lnTo>
                  <a:lnTo>
                    <a:pt x="942" y="2324"/>
                  </a:lnTo>
                  <a:lnTo>
                    <a:pt x="901" y="2348"/>
                  </a:lnTo>
                  <a:lnTo>
                    <a:pt x="861" y="2372"/>
                  </a:lnTo>
                  <a:lnTo>
                    <a:pt x="822" y="2397"/>
                  </a:lnTo>
                  <a:lnTo>
                    <a:pt x="785" y="2422"/>
                  </a:lnTo>
                  <a:lnTo>
                    <a:pt x="747" y="2448"/>
                  </a:lnTo>
                  <a:lnTo>
                    <a:pt x="711" y="2476"/>
                  </a:lnTo>
                  <a:lnTo>
                    <a:pt x="675" y="2503"/>
                  </a:lnTo>
                  <a:lnTo>
                    <a:pt x="639" y="2531"/>
                  </a:lnTo>
                  <a:lnTo>
                    <a:pt x="606" y="2560"/>
                  </a:lnTo>
                  <a:lnTo>
                    <a:pt x="571" y="2589"/>
                  </a:lnTo>
                  <a:lnTo>
                    <a:pt x="538" y="2619"/>
                  </a:lnTo>
                  <a:lnTo>
                    <a:pt x="506" y="2650"/>
                  </a:lnTo>
                  <a:lnTo>
                    <a:pt x="442" y="2713"/>
                  </a:lnTo>
                  <a:lnTo>
                    <a:pt x="382" y="2779"/>
                  </a:lnTo>
                  <a:lnTo>
                    <a:pt x="322" y="2849"/>
                  </a:lnTo>
                  <a:lnTo>
                    <a:pt x="265" y="2921"/>
                  </a:lnTo>
                  <a:lnTo>
                    <a:pt x="210" y="2996"/>
                  </a:lnTo>
                  <a:lnTo>
                    <a:pt x="156" y="3073"/>
                  </a:lnTo>
                  <a:lnTo>
                    <a:pt x="103" y="3154"/>
                  </a:lnTo>
                  <a:lnTo>
                    <a:pt x="52" y="3236"/>
                  </a:lnTo>
                  <a:lnTo>
                    <a:pt x="0" y="3323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</p:grpSp>
      <p:sp>
        <p:nvSpPr>
          <p:cNvPr id="1455218" name="Rectangle 114"/>
          <p:cNvSpPr>
            <a:spLocks noChangeArrowheads="1"/>
          </p:cNvSpPr>
          <p:nvPr/>
        </p:nvSpPr>
        <p:spPr bwMode="auto">
          <a:xfrm>
            <a:off x="4" y="1770063"/>
            <a:ext cx="10718800" cy="1689100"/>
          </a:xfrm>
          <a:prstGeom prst="rect">
            <a:avLst/>
          </a:prstGeom>
          <a:gradFill rotWithShape="1">
            <a:gsLst>
              <a:gs pos="0">
                <a:srgbClr val="00A8E4"/>
              </a:gs>
              <a:gs pos="100000">
                <a:srgbClr val="005078"/>
              </a:gs>
            </a:gsLst>
            <a:lin ang="5400000" scaled="1"/>
          </a:gradFill>
          <a:ln w="9525" algn="ctr">
            <a:noFill/>
            <a:miter lim="800000"/>
            <a:headEnd/>
            <a:tailEnd/>
          </a:ln>
          <a:effectLst/>
        </p:spPr>
        <p:txBody>
          <a:bodyPr wrap="none" lIns="90893" tIns="45454" rIns="90893" bIns="45454" anchor="ctr"/>
          <a:lstStyle/>
          <a:p>
            <a:endParaRPr lang="ko-KR" altLang="en-US"/>
          </a:p>
        </p:txBody>
      </p:sp>
      <p:pic>
        <p:nvPicPr>
          <p:cNvPr id="1455219" name="Picture 115" descr="영문간지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xmlns=""/>
              </a:ext>
            </a:extLst>
          </a:blip>
          <a:srcRect/>
          <a:stretch>
            <a:fillRect/>
          </a:stretch>
        </p:blipFill>
        <p:spPr bwMode="auto">
          <a:xfrm>
            <a:off x="336550" y="200135"/>
            <a:ext cx="3311526" cy="2225675"/>
          </a:xfrm>
          <a:prstGeom prst="rect">
            <a:avLst/>
          </a:prstGeom>
          <a:noFill/>
        </p:spPr>
      </p:pic>
      <p:sp>
        <p:nvSpPr>
          <p:cNvPr id="1455220" name="Rectangle 116" descr="좁은 수평선"/>
          <p:cNvSpPr>
            <a:spLocks noChangeArrowheads="1"/>
          </p:cNvSpPr>
          <p:nvPr/>
        </p:nvSpPr>
        <p:spPr bwMode="auto">
          <a:xfrm>
            <a:off x="0" y="-266701"/>
            <a:ext cx="10668000" cy="1181100"/>
          </a:xfrm>
          <a:prstGeom prst="rect">
            <a:avLst/>
          </a:prstGeom>
          <a:pattFill prst="narHorz">
            <a:fgClr>
              <a:schemeClr val="bg1">
                <a:alpha val="30000"/>
              </a:schemeClr>
            </a:fgClr>
            <a:bgClr>
              <a:schemeClr val="bg2">
                <a:alpha val="30000"/>
              </a:schemeClr>
            </a:bgClr>
          </a:pattFill>
          <a:ln w="9525">
            <a:noFill/>
            <a:miter lim="800000"/>
            <a:headEnd/>
            <a:tailEnd/>
          </a:ln>
          <a:effectLst/>
        </p:spPr>
        <p:txBody>
          <a:bodyPr wrap="none" lIns="90893" tIns="45454" rIns="90893" bIns="45454" anchor="ctr"/>
          <a:lstStyle/>
          <a:p>
            <a:endParaRPr lang="ko-KR" altLang="en-US"/>
          </a:p>
        </p:txBody>
      </p:sp>
      <p:sp>
        <p:nvSpPr>
          <p:cNvPr id="1455221" name="Rectangle 117" descr="어두운 상향 대각선"/>
          <p:cNvSpPr>
            <a:spLocks noChangeArrowheads="1"/>
          </p:cNvSpPr>
          <p:nvPr/>
        </p:nvSpPr>
        <p:spPr bwMode="auto">
          <a:xfrm>
            <a:off x="-19049" y="3670356"/>
            <a:ext cx="10701338" cy="492125"/>
          </a:xfrm>
          <a:prstGeom prst="rect">
            <a:avLst/>
          </a:prstGeom>
          <a:pattFill prst="dkUpDiag">
            <a:fgClr>
              <a:schemeClr val="bg1">
                <a:alpha val="30000"/>
              </a:schemeClr>
            </a:fgClr>
            <a:bgClr>
              <a:schemeClr val="bg2">
                <a:alpha val="30000"/>
              </a:schemeClr>
            </a:bgClr>
          </a:pattFill>
          <a:ln w="9525">
            <a:noFill/>
            <a:miter lim="800000"/>
            <a:headEnd/>
            <a:tailEnd/>
          </a:ln>
          <a:effectLst/>
        </p:spPr>
        <p:txBody>
          <a:bodyPr wrap="none" lIns="90893" tIns="45454" rIns="90893" bIns="45454" anchor="ctr"/>
          <a:lstStyle/>
          <a:p>
            <a:endParaRPr lang="ko-KR" altLang="en-US"/>
          </a:p>
        </p:txBody>
      </p:sp>
      <p:sp>
        <p:nvSpPr>
          <p:cNvPr id="1455222" name="Line 118"/>
          <p:cNvSpPr>
            <a:spLocks noChangeShapeType="1"/>
          </p:cNvSpPr>
          <p:nvPr/>
        </p:nvSpPr>
        <p:spPr bwMode="auto">
          <a:xfrm>
            <a:off x="39688" y="2566988"/>
            <a:ext cx="10668000" cy="0"/>
          </a:xfrm>
          <a:prstGeom prst="line">
            <a:avLst/>
          </a:prstGeom>
          <a:noFill/>
          <a:ln w="9525">
            <a:solidFill>
              <a:schemeClr val="tx1">
                <a:alpha val="30000"/>
              </a:schemeClr>
            </a:solidFill>
            <a:round/>
            <a:headEnd/>
            <a:tailEnd/>
          </a:ln>
          <a:effectLst/>
        </p:spPr>
        <p:txBody>
          <a:bodyPr lIns="90893" tIns="45454" rIns="90893" bIns="45454"/>
          <a:lstStyle/>
          <a:p>
            <a:endParaRPr lang="ko-KR" altLang="en-US"/>
          </a:p>
        </p:txBody>
      </p:sp>
      <p:sp>
        <p:nvSpPr>
          <p:cNvPr id="1455223" name="Line 119"/>
          <p:cNvSpPr>
            <a:spLocks noChangeShapeType="1"/>
          </p:cNvSpPr>
          <p:nvPr/>
        </p:nvSpPr>
        <p:spPr bwMode="auto">
          <a:xfrm>
            <a:off x="19051" y="2584450"/>
            <a:ext cx="10668000" cy="0"/>
          </a:xfrm>
          <a:prstGeom prst="line">
            <a:avLst/>
          </a:prstGeom>
          <a:noFill/>
          <a:ln w="9525">
            <a:solidFill>
              <a:srgbClr val="F8F8F8">
                <a:alpha val="60001"/>
              </a:srgbClr>
            </a:solidFill>
            <a:round/>
            <a:headEnd/>
            <a:tailEnd/>
          </a:ln>
          <a:effectLst/>
        </p:spPr>
        <p:txBody>
          <a:bodyPr lIns="90893" tIns="45454" rIns="90893" bIns="45454"/>
          <a:lstStyle/>
          <a:p>
            <a:endParaRPr lang="ko-KR" altLang="en-US"/>
          </a:p>
        </p:txBody>
      </p:sp>
      <p:grpSp>
        <p:nvGrpSpPr>
          <p:cNvPr id="1455224" name="Group 120"/>
          <p:cNvGrpSpPr>
            <a:grpSpLocks/>
          </p:cNvGrpSpPr>
          <p:nvPr/>
        </p:nvGrpSpPr>
        <p:grpSpPr bwMode="auto">
          <a:xfrm>
            <a:off x="0" y="3440223"/>
            <a:ext cx="10668000" cy="249237"/>
            <a:chOff x="0" y="3489"/>
            <a:chExt cx="5760" cy="145"/>
          </a:xfrm>
        </p:grpSpPr>
        <p:sp>
          <p:nvSpPr>
            <p:cNvPr id="1455225" name="Rectangle 121"/>
            <p:cNvSpPr>
              <a:spLocks noChangeArrowheads="1"/>
            </p:cNvSpPr>
            <p:nvPr/>
          </p:nvSpPr>
          <p:spPr bwMode="auto">
            <a:xfrm>
              <a:off x="0" y="3496"/>
              <a:ext cx="2880" cy="138"/>
            </a:xfrm>
            <a:prstGeom prst="rect">
              <a:avLst/>
            </a:prstGeom>
            <a:solidFill>
              <a:schemeClr val="tx1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455226" name="AutoShape 122"/>
            <p:cNvSpPr>
              <a:spLocks noChangeArrowheads="1"/>
            </p:cNvSpPr>
            <p:nvPr/>
          </p:nvSpPr>
          <p:spPr bwMode="auto">
            <a:xfrm flipH="1">
              <a:off x="0" y="3495"/>
              <a:ext cx="95" cy="137"/>
            </a:xfrm>
            <a:prstGeom prst="rtTriangle">
              <a:avLst/>
            </a:prstGeom>
            <a:solidFill>
              <a:srgbClr val="D2F1D1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455227" name="AutoShape 123"/>
            <p:cNvSpPr>
              <a:spLocks noChangeArrowheads="1"/>
            </p:cNvSpPr>
            <p:nvPr/>
          </p:nvSpPr>
          <p:spPr bwMode="auto">
            <a:xfrm flipH="1">
              <a:off x="95" y="3495"/>
              <a:ext cx="95" cy="137"/>
            </a:xfrm>
            <a:prstGeom prst="rtTriangle">
              <a:avLst/>
            </a:prstGeom>
            <a:solidFill>
              <a:srgbClr val="9FE19D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455228" name="AutoShape 124"/>
            <p:cNvSpPr>
              <a:spLocks noChangeArrowheads="1"/>
            </p:cNvSpPr>
            <p:nvPr/>
          </p:nvSpPr>
          <p:spPr bwMode="auto">
            <a:xfrm flipH="1">
              <a:off x="189" y="3495"/>
              <a:ext cx="95" cy="137"/>
            </a:xfrm>
            <a:prstGeom prst="rtTriangle">
              <a:avLst/>
            </a:prstGeom>
            <a:solidFill>
              <a:srgbClr val="AED0B5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455229" name="AutoShape 125"/>
            <p:cNvSpPr>
              <a:spLocks noChangeArrowheads="1"/>
            </p:cNvSpPr>
            <p:nvPr/>
          </p:nvSpPr>
          <p:spPr bwMode="auto">
            <a:xfrm flipH="1">
              <a:off x="285" y="3495"/>
              <a:ext cx="95" cy="137"/>
            </a:xfrm>
            <a:prstGeom prst="rtTriangle">
              <a:avLst/>
            </a:prstGeom>
            <a:solidFill>
              <a:srgbClr val="92C09C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455230" name="AutoShape 126"/>
            <p:cNvSpPr>
              <a:spLocks noChangeArrowheads="1"/>
            </p:cNvSpPr>
            <p:nvPr/>
          </p:nvSpPr>
          <p:spPr bwMode="auto">
            <a:xfrm flipH="1">
              <a:off x="381" y="3495"/>
              <a:ext cx="95" cy="137"/>
            </a:xfrm>
            <a:prstGeom prst="rtTriangle">
              <a:avLst/>
            </a:prstGeom>
            <a:solidFill>
              <a:srgbClr val="64A672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455231" name="AutoShape 127"/>
            <p:cNvSpPr>
              <a:spLocks noChangeArrowheads="1"/>
            </p:cNvSpPr>
            <p:nvPr/>
          </p:nvSpPr>
          <p:spPr bwMode="auto">
            <a:xfrm flipH="1">
              <a:off x="477" y="3495"/>
              <a:ext cx="95" cy="137"/>
            </a:xfrm>
            <a:prstGeom prst="rtTriangle">
              <a:avLst/>
            </a:prstGeom>
            <a:solidFill>
              <a:srgbClr val="53916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455232" name="AutoShape 128"/>
            <p:cNvSpPr>
              <a:spLocks noChangeArrowheads="1"/>
            </p:cNvSpPr>
            <p:nvPr/>
          </p:nvSpPr>
          <p:spPr bwMode="auto">
            <a:xfrm flipH="1">
              <a:off x="574" y="3495"/>
              <a:ext cx="94" cy="137"/>
            </a:xfrm>
            <a:prstGeom prst="rtTriangle">
              <a:avLst/>
            </a:prstGeom>
            <a:solidFill>
              <a:srgbClr val="3D6B47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455233" name="AutoShape 129"/>
            <p:cNvSpPr>
              <a:spLocks noChangeArrowheads="1"/>
            </p:cNvSpPr>
            <p:nvPr/>
          </p:nvSpPr>
          <p:spPr bwMode="auto">
            <a:xfrm flipH="1">
              <a:off x="670" y="3495"/>
              <a:ext cx="95" cy="137"/>
            </a:xfrm>
            <a:prstGeom prst="rtTriangle">
              <a:avLst/>
            </a:prstGeom>
            <a:solidFill>
              <a:srgbClr val="0F3C3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455234" name="AutoShape 130"/>
            <p:cNvSpPr>
              <a:spLocks noChangeArrowheads="1"/>
            </p:cNvSpPr>
            <p:nvPr/>
          </p:nvSpPr>
          <p:spPr bwMode="auto">
            <a:xfrm flipH="1">
              <a:off x="766" y="3495"/>
              <a:ext cx="95" cy="137"/>
            </a:xfrm>
            <a:prstGeom prst="rtTriangle">
              <a:avLst/>
            </a:prstGeom>
            <a:solidFill>
              <a:srgbClr val="134B4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455235" name="AutoShape 131"/>
            <p:cNvSpPr>
              <a:spLocks noChangeArrowheads="1"/>
            </p:cNvSpPr>
            <p:nvPr/>
          </p:nvSpPr>
          <p:spPr bwMode="auto">
            <a:xfrm flipH="1">
              <a:off x="862" y="3495"/>
              <a:ext cx="95" cy="137"/>
            </a:xfrm>
            <a:prstGeom prst="rtTriangle">
              <a:avLst/>
            </a:prstGeom>
            <a:solidFill>
              <a:srgbClr val="1D7279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455236" name="AutoShape 132"/>
            <p:cNvSpPr>
              <a:spLocks noChangeArrowheads="1"/>
            </p:cNvSpPr>
            <p:nvPr/>
          </p:nvSpPr>
          <p:spPr bwMode="auto">
            <a:xfrm flipH="1">
              <a:off x="958" y="3495"/>
              <a:ext cx="95" cy="137"/>
            </a:xfrm>
            <a:prstGeom prst="rtTriangle">
              <a:avLst/>
            </a:prstGeom>
            <a:solidFill>
              <a:srgbClr val="2AA3AC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455237" name="AutoShape 133"/>
            <p:cNvSpPr>
              <a:spLocks noChangeArrowheads="1"/>
            </p:cNvSpPr>
            <p:nvPr/>
          </p:nvSpPr>
          <p:spPr bwMode="auto">
            <a:xfrm flipH="1">
              <a:off x="1055" y="3495"/>
              <a:ext cx="94" cy="137"/>
            </a:xfrm>
            <a:prstGeom prst="rtTriangle">
              <a:avLst/>
            </a:prstGeom>
            <a:solidFill>
              <a:srgbClr val="41C7D1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455238" name="AutoShape 134"/>
            <p:cNvSpPr>
              <a:spLocks noChangeArrowheads="1"/>
            </p:cNvSpPr>
            <p:nvPr/>
          </p:nvSpPr>
          <p:spPr bwMode="auto">
            <a:xfrm flipH="1">
              <a:off x="1151" y="3495"/>
              <a:ext cx="95" cy="137"/>
            </a:xfrm>
            <a:prstGeom prst="rtTriangle">
              <a:avLst/>
            </a:prstGeom>
            <a:solidFill>
              <a:srgbClr val="68D2DA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455239" name="AutoShape 135"/>
            <p:cNvSpPr>
              <a:spLocks noChangeArrowheads="1"/>
            </p:cNvSpPr>
            <p:nvPr/>
          </p:nvSpPr>
          <p:spPr bwMode="auto">
            <a:xfrm flipH="1">
              <a:off x="1246" y="3495"/>
              <a:ext cx="94" cy="137"/>
            </a:xfrm>
            <a:prstGeom prst="rtTriangle">
              <a:avLst/>
            </a:prstGeom>
            <a:solidFill>
              <a:srgbClr val="43FFF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455240" name="AutoShape 136"/>
            <p:cNvSpPr>
              <a:spLocks noChangeArrowheads="1"/>
            </p:cNvSpPr>
            <p:nvPr/>
          </p:nvSpPr>
          <p:spPr bwMode="auto">
            <a:xfrm flipH="1">
              <a:off x="1340" y="3495"/>
              <a:ext cx="95" cy="137"/>
            </a:xfrm>
            <a:prstGeom prst="rtTriangle">
              <a:avLst/>
            </a:prstGeom>
            <a:solidFill>
              <a:srgbClr val="A1FFF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455241" name="AutoShape 137"/>
            <p:cNvSpPr>
              <a:spLocks noChangeArrowheads="1"/>
            </p:cNvSpPr>
            <p:nvPr/>
          </p:nvSpPr>
          <p:spPr bwMode="auto">
            <a:xfrm flipH="1">
              <a:off x="1434" y="3495"/>
              <a:ext cx="95" cy="137"/>
            </a:xfrm>
            <a:prstGeom prst="rtTriangle">
              <a:avLst/>
            </a:prstGeom>
            <a:solidFill>
              <a:srgbClr val="CCFFF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455242" name="AutoShape 138"/>
            <p:cNvSpPr>
              <a:spLocks noChangeArrowheads="1"/>
            </p:cNvSpPr>
            <p:nvPr/>
          </p:nvSpPr>
          <p:spPr bwMode="auto">
            <a:xfrm flipH="1">
              <a:off x="1530" y="3495"/>
              <a:ext cx="95" cy="137"/>
            </a:xfrm>
            <a:prstGeom prst="rtTriangle">
              <a:avLst/>
            </a:prstGeom>
            <a:solidFill>
              <a:srgbClr val="FFD5D5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455243" name="AutoShape 139"/>
            <p:cNvSpPr>
              <a:spLocks noChangeArrowheads="1"/>
            </p:cNvSpPr>
            <p:nvPr/>
          </p:nvSpPr>
          <p:spPr bwMode="auto">
            <a:xfrm flipH="1">
              <a:off x="1626" y="3495"/>
              <a:ext cx="96" cy="137"/>
            </a:xfrm>
            <a:prstGeom prst="rtTriangle">
              <a:avLst/>
            </a:prstGeom>
            <a:solidFill>
              <a:srgbClr val="FFA5A5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455244" name="AutoShape 140"/>
            <p:cNvSpPr>
              <a:spLocks noChangeArrowheads="1"/>
            </p:cNvSpPr>
            <p:nvPr/>
          </p:nvSpPr>
          <p:spPr bwMode="auto">
            <a:xfrm flipH="1">
              <a:off x="1723" y="3495"/>
              <a:ext cx="94" cy="137"/>
            </a:xfrm>
            <a:prstGeom prst="rtTriangle">
              <a:avLst/>
            </a:prstGeom>
            <a:solidFill>
              <a:srgbClr val="FF8787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455245" name="AutoShape 141"/>
            <p:cNvSpPr>
              <a:spLocks noChangeArrowheads="1"/>
            </p:cNvSpPr>
            <p:nvPr/>
          </p:nvSpPr>
          <p:spPr bwMode="auto">
            <a:xfrm flipH="1">
              <a:off x="1819" y="3495"/>
              <a:ext cx="95" cy="137"/>
            </a:xfrm>
            <a:prstGeom prst="rtTriangle">
              <a:avLst/>
            </a:prstGeom>
            <a:solidFill>
              <a:srgbClr val="FF4B4B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455246" name="AutoShape 142"/>
            <p:cNvSpPr>
              <a:spLocks noChangeArrowheads="1"/>
            </p:cNvSpPr>
            <p:nvPr/>
          </p:nvSpPr>
          <p:spPr bwMode="auto">
            <a:xfrm flipH="1">
              <a:off x="1915" y="3495"/>
              <a:ext cx="95" cy="137"/>
            </a:xfrm>
            <a:prstGeom prst="rtTriangle">
              <a:avLst/>
            </a:prstGeom>
            <a:solidFill>
              <a:srgbClr val="FF0B0B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455247" name="AutoShape 143"/>
            <p:cNvSpPr>
              <a:spLocks noChangeArrowheads="1"/>
            </p:cNvSpPr>
            <p:nvPr/>
          </p:nvSpPr>
          <p:spPr bwMode="auto">
            <a:xfrm flipH="1">
              <a:off x="2011" y="3495"/>
              <a:ext cx="95" cy="137"/>
            </a:xfrm>
            <a:prstGeom prst="rtTriangle">
              <a:avLst/>
            </a:prstGeom>
            <a:solidFill>
              <a:srgbClr val="D6000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455248" name="AutoShape 144"/>
            <p:cNvSpPr>
              <a:spLocks noChangeArrowheads="1"/>
            </p:cNvSpPr>
            <p:nvPr/>
          </p:nvSpPr>
          <p:spPr bwMode="auto">
            <a:xfrm flipH="1">
              <a:off x="2107" y="3495"/>
              <a:ext cx="96" cy="137"/>
            </a:xfrm>
            <a:prstGeom prst="rtTriangle">
              <a:avLst/>
            </a:prstGeom>
            <a:solidFill>
              <a:srgbClr val="A2000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455249" name="AutoShape 145"/>
            <p:cNvSpPr>
              <a:spLocks noChangeArrowheads="1"/>
            </p:cNvSpPr>
            <p:nvPr/>
          </p:nvSpPr>
          <p:spPr bwMode="auto">
            <a:xfrm flipH="1">
              <a:off x="2204" y="3495"/>
              <a:ext cx="94" cy="137"/>
            </a:xfrm>
            <a:prstGeom prst="rtTriangle">
              <a:avLst/>
            </a:prstGeom>
            <a:solidFill>
              <a:srgbClr val="70000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455250" name="AutoShape 146"/>
            <p:cNvSpPr>
              <a:spLocks noChangeArrowheads="1"/>
            </p:cNvSpPr>
            <p:nvPr/>
          </p:nvSpPr>
          <p:spPr bwMode="auto">
            <a:xfrm flipH="1">
              <a:off x="2300" y="3495"/>
              <a:ext cx="95" cy="137"/>
            </a:xfrm>
            <a:prstGeom prst="rtTriangle">
              <a:avLst/>
            </a:prstGeom>
            <a:solidFill>
              <a:srgbClr val="5E000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455251" name="AutoShape 147"/>
            <p:cNvSpPr>
              <a:spLocks noChangeArrowheads="1"/>
            </p:cNvSpPr>
            <p:nvPr/>
          </p:nvSpPr>
          <p:spPr bwMode="auto">
            <a:xfrm flipH="1">
              <a:off x="2396" y="3495"/>
              <a:ext cx="95" cy="137"/>
            </a:xfrm>
            <a:prstGeom prst="rtTriangle">
              <a:avLst/>
            </a:prstGeom>
            <a:solidFill>
              <a:srgbClr val="5D3B8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455252" name="AutoShape 148"/>
            <p:cNvSpPr>
              <a:spLocks noChangeArrowheads="1"/>
            </p:cNvSpPr>
            <p:nvPr/>
          </p:nvSpPr>
          <p:spPr bwMode="auto">
            <a:xfrm flipH="1">
              <a:off x="2497" y="3496"/>
              <a:ext cx="95" cy="138"/>
            </a:xfrm>
            <a:prstGeom prst="rtTriangle">
              <a:avLst/>
            </a:prstGeom>
            <a:solidFill>
              <a:srgbClr val="7248B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455253" name="AutoShape 149"/>
            <p:cNvSpPr>
              <a:spLocks noChangeArrowheads="1"/>
            </p:cNvSpPr>
            <p:nvPr/>
          </p:nvSpPr>
          <p:spPr bwMode="auto">
            <a:xfrm flipH="1">
              <a:off x="2593" y="3496"/>
              <a:ext cx="95" cy="138"/>
            </a:xfrm>
            <a:prstGeom prst="rtTriangle">
              <a:avLst/>
            </a:prstGeom>
            <a:solidFill>
              <a:srgbClr val="8B67C1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455254" name="AutoShape 150"/>
            <p:cNvSpPr>
              <a:spLocks noChangeArrowheads="1"/>
            </p:cNvSpPr>
            <p:nvPr/>
          </p:nvSpPr>
          <p:spPr bwMode="auto">
            <a:xfrm flipH="1">
              <a:off x="2689" y="3496"/>
              <a:ext cx="95" cy="138"/>
            </a:xfrm>
            <a:prstGeom prst="rtTriangle">
              <a:avLst/>
            </a:prstGeom>
            <a:solidFill>
              <a:srgbClr val="BCA7DB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455255" name="AutoShape 151"/>
            <p:cNvSpPr>
              <a:spLocks noChangeArrowheads="1"/>
            </p:cNvSpPr>
            <p:nvPr/>
          </p:nvSpPr>
          <p:spPr bwMode="auto">
            <a:xfrm flipH="1">
              <a:off x="2785" y="3496"/>
              <a:ext cx="95" cy="138"/>
            </a:xfrm>
            <a:prstGeom prst="rtTriangle">
              <a:avLst/>
            </a:prstGeom>
            <a:solidFill>
              <a:srgbClr val="CAB9E3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455256" name="Rectangle 152"/>
            <p:cNvSpPr>
              <a:spLocks noChangeArrowheads="1"/>
            </p:cNvSpPr>
            <p:nvPr/>
          </p:nvSpPr>
          <p:spPr bwMode="auto">
            <a:xfrm>
              <a:off x="2880" y="3491"/>
              <a:ext cx="2880" cy="137"/>
            </a:xfrm>
            <a:prstGeom prst="rect">
              <a:avLst/>
            </a:prstGeom>
            <a:solidFill>
              <a:schemeClr val="tx1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455257" name="AutoShape 153"/>
            <p:cNvSpPr>
              <a:spLocks noChangeArrowheads="1"/>
            </p:cNvSpPr>
            <p:nvPr/>
          </p:nvSpPr>
          <p:spPr bwMode="auto">
            <a:xfrm flipH="1">
              <a:off x="2880" y="3489"/>
              <a:ext cx="95" cy="138"/>
            </a:xfrm>
            <a:prstGeom prst="rtTriangle">
              <a:avLst/>
            </a:prstGeom>
            <a:solidFill>
              <a:srgbClr val="D2F1D1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455258" name="AutoShape 154"/>
            <p:cNvSpPr>
              <a:spLocks noChangeArrowheads="1"/>
            </p:cNvSpPr>
            <p:nvPr/>
          </p:nvSpPr>
          <p:spPr bwMode="auto">
            <a:xfrm flipH="1">
              <a:off x="2975" y="3489"/>
              <a:ext cx="95" cy="138"/>
            </a:xfrm>
            <a:prstGeom prst="rtTriangle">
              <a:avLst/>
            </a:prstGeom>
            <a:solidFill>
              <a:srgbClr val="9FE19D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455259" name="AutoShape 155"/>
            <p:cNvSpPr>
              <a:spLocks noChangeArrowheads="1"/>
            </p:cNvSpPr>
            <p:nvPr/>
          </p:nvSpPr>
          <p:spPr bwMode="auto">
            <a:xfrm flipH="1">
              <a:off x="3069" y="3489"/>
              <a:ext cx="95" cy="138"/>
            </a:xfrm>
            <a:prstGeom prst="rtTriangle">
              <a:avLst/>
            </a:prstGeom>
            <a:solidFill>
              <a:srgbClr val="AED0B5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455260" name="AutoShape 156"/>
            <p:cNvSpPr>
              <a:spLocks noChangeArrowheads="1"/>
            </p:cNvSpPr>
            <p:nvPr/>
          </p:nvSpPr>
          <p:spPr bwMode="auto">
            <a:xfrm flipH="1">
              <a:off x="3165" y="3489"/>
              <a:ext cx="95" cy="138"/>
            </a:xfrm>
            <a:prstGeom prst="rtTriangle">
              <a:avLst/>
            </a:prstGeom>
            <a:solidFill>
              <a:srgbClr val="92C09C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455261" name="AutoShape 157"/>
            <p:cNvSpPr>
              <a:spLocks noChangeArrowheads="1"/>
            </p:cNvSpPr>
            <p:nvPr/>
          </p:nvSpPr>
          <p:spPr bwMode="auto">
            <a:xfrm flipH="1">
              <a:off x="3261" y="3489"/>
              <a:ext cx="95" cy="138"/>
            </a:xfrm>
            <a:prstGeom prst="rtTriangle">
              <a:avLst/>
            </a:prstGeom>
            <a:solidFill>
              <a:srgbClr val="64A672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455262" name="AutoShape 158"/>
            <p:cNvSpPr>
              <a:spLocks noChangeArrowheads="1"/>
            </p:cNvSpPr>
            <p:nvPr/>
          </p:nvSpPr>
          <p:spPr bwMode="auto">
            <a:xfrm flipH="1">
              <a:off x="3357" y="3489"/>
              <a:ext cx="95" cy="138"/>
            </a:xfrm>
            <a:prstGeom prst="rtTriangle">
              <a:avLst/>
            </a:prstGeom>
            <a:solidFill>
              <a:srgbClr val="53916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455263" name="AutoShape 159"/>
            <p:cNvSpPr>
              <a:spLocks noChangeArrowheads="1"/>
            </p:cNvSpPr>
            <p:nvPr/>
          </p:nvSpPr>
          <p:spPr bwMode="auto">
            <a:xfrm flipH="1">
              <a:off x="3454" y="3489"/>
              <a:ext cx="94" cy="138"/>
            </a:xfrm>
            <a:prstGeom prst="rtTriangle">
              <a:avLst/>
            </a:prstGeom>
            <a:solidFill>
              <a:srgbClr val="3D6B47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455264" name="AutoShape 160"/>
            <p:cNvSpPr>
              <a:spLocks noChangeArrowheads="1"/>
            </p:cNvSpPr>
            <p:nvPr/>
          </p:nvSpPr>
          <p:spPr bwMode="auto">
            <a:xfrm flipH="1">
              <a:off x="3550" y="3489"/>
              <a:ext cx="95" cy="138"/>
            </a:xfrm>
            <a:prstGeom prst="rtTriangle">
              <a:avLst/>
            </a:prstGeom>
            <a:solidFill>
              <a:srgbClr val="0F3C3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455265" name="AutoShape 161"/>
            <p:cNvSpPr>
              <a:spLocks noChangeArrowheads="1"/>
            </p:cNvSpPr>
            <p:nvPr/>
          </p:nvSpPr>
          <p:spPr bwMode="auto">
            <a:xfrm flipH="1">
              <a:off x="3646" y="3489"/>
              <a:ext cx="95" cy="138"/>
            </a:xfrm>
            <a:prstGeom prst="rtTriangle">
              <a:avLst/>
            </a:prstGeom>
            <a:solidFill>
              <a:srgbClr val="134B4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455266" name="AutoShape 162"/>
            <p:cNvSpPr>
              <a:spLocks noChangeArrowheads="1"/>
            </p:cNvSpPr>
            <p:nvPr/>
          </p:nvSpPr>
          <p:spPr bwMode="auto">
            <a:xfrm flipH="1">
              <a:off x="3742" y="3489"/>
              <a:ext cx="95" cy="138"/>
            </a:xfrm>
            <a:prstGeom prst="rtTriangle">
              <a:avLst/>
            </a:prstGeom>
            <a:solidFill>
              <a:srgbClr val="1D7279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455267" name="AutoShape 163"/>
            <p:cNvSpPr>
              <a:spLocks noChangeArrowheads="1"/>
            </p:cNvSpPr>
            <p:nvPr/>
          </p:nvSpPr>
          <p:spPr bwMode="auto">
            <a:xfrm flipH="1">
              <a:off x="3838" y="3489"/>
              <a:ext cx="95" cy="138"/>
            </a:xfrm>
            <a:prstGeom prst="rtTriangle">
              <a:avLst/>
            </a:prstGeom>
            <a:solidFill>
              <a:srgbClr val="2AA3AC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455268" name="AutoShape 164"/>
            <p:cNvSpPr>
              <a:spLocks noChangeArrowheads="1"/>
            </p:cNvSpPr>
            <p:nvPr/>
          </p:nvSpPr>
          <p:spPr bwMode="auto">
            <a:xfrm flipH="1">
              <a:off x="3935" y="3489"/>
              <a:ext cx="94" cy="138"/>
            </a:xfrm>
            <a:prstGeom prst="rtTriangle">
              <a:avLst/>
            </a:prstGeom>
            <a:solidFill>
              <a:srgbClr val="41C7D1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455269" name="AutoShape 165"/>
            <p:cNvSpPr>
              <a:spLocks noChangeArrowheads="1"/>
            </p:cNvSpPr>
            <p:nvPr/>
          </p:nvSpPr>
          <p:spPr bwMode="auto">
            <a:xfrm flipH="1">
              <a:off x="4031" y="3489"/>
              <a:ext cx="95" cy="138"/>
            </a:xfrm>
            <a:prstGeom prst="rtTriangle">
              <a:avLst/>
            </a:prstGeom>
            <a:solidFill>
              <a:srgbClr val="68D2DA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455270" name="AutoShape 166"/>
            <p:cNvSpPr>
              <a:spLocks noChangeArrowheads="1"/>
            </p:cNvSpPr>
            <p:nvPr/>
          </p:nvSpPr>
          <p:spPr bwMode="auto">
            <a:xfrm flipH="1">
              <a:off x="4126" y="3489"/>
              <a:ext cx="94" cy="138"/>
            </a:xfrm>
            <a:prstGeom prst="rtTriangle">
              <a:avLst/>
            </a:prstGeom>
            <a:solidFill>
              <a:srgbClr val="43FFF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455271" name="AutoShape 167"/>
            <p:cNvSpPr>
              <a:spLocks noChangeArrowheads="1"/>
            </p:cNvSpPr>
            <p:nvPr/>
          </p:nvSpPr>
          <p:spPr bwMode="auto">
            <a:xfrm flipH="1">
              <a:off x="4220" y="3489"/>
              <a:ext cx="95" cy="138"/>
            </a:xfrm>
            <a:prstGeom prst="rtTriangle">
              <a:avLst/>
            </a:prstGeom>
            <a:solidFill>
              <a:srgbClr val="A1FFF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455272" name="AutoShape 168"/>
            <p:cNvSpPr>
              <a:spLocks noChangeArrowheads="1"/>
            </p:cNvSpPr>
            <p:nvPr/>
          </p:nvSpPr>
          <p:spPr bwMode="auto">
            <a:xfrm flipH="1">
              <a:off x="4314" y="3489"/>
              <a:ext cx="95" cy="138"/>
            </a:xfrm>
            <a:prstGeom prst="rtTriangle">
              <a:avLst/>
            </a:prstGeom>
            <a:solidFill>
              <a:srgbClr val="CCFFF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455273" name="AutoShape 169"/>
            <p:cNvSpPr>
              <a:spLocks noChangeArrowheads="1"/>
            </p:cNvSpPr>
            <p:nvPr/>
          </p:nvSpPr>
          <p:spPr bwMode="auto">
            <a:xfrm flipH="1">
              <a:off x="4410" y="3489"/>
              <a:ext cx="95" cy="138"/>
            </a:xfrm>
            <a:prstGeom prst="rtTriangle">
              <a:avLst/>
            </a:prstGeom>
            <a:solidFill>
              <a:srgbClr val="FFD5D5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455274" name="AutoShape 170"/>
            <p:cNvSpPr>
              <a:spLocks noChangeArrowheads="1"/>
            </p:cNvSpPr>
            <p:nvPr/>
          </p:nvSpPr>
          <p:spPr bwMode="auto">
            <a:xfrm flipH="1">
              <a:off x="4506" y="3489"/>
              <a:ext cx="96" cy="138"/>
            </a:xfrm>
            <a:prstGeom prst="rtTriangle">
              <a:avLst/>
            </a:prstGeom>
            <a:solidFill>
              <a:srgbClr val="FFA5A5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455275" name="AutoShape 171"/>
            <p:cNvSpPr>
              <a:spLocks noChangeArrowheads="1"/>
            </p:cNvSpPr>
            <p:nvPr/>
          </p:nvSpPr>
          <p:spPr bwMode="auto">
            <a:xfrm flipH="1">
              <a:off x="4603" y="3489"/>
              <a:ext cx="94" cy="138"/>
            </a:xfrm>
            <a:prstGeom prst="rtTriangle">
              <a:avLst/>
            </a:prstGeom>
            <a:solidFill>
              <a:srgbClr val="FF8787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455276" name="AutoShape 172"/>
            <p:cNvSpPr>
              <a:spLocks noChangeArrowheads="1"/>
            </p:cNvSpPr>
            <p:nvPr/>
          </p:nvSpPr>
          <p:spPr bwMode="auto">
            <a:xfrm flipH="1">
              <a:off x="4699" y="3489"/>
              <a:ext cx="95" cy="138"/>
            </a:xfrm>
            <a:prstGeom prst="rtTriangle">
              <a:avLst/>
            </a:prstGeom>
            <a:solidFill>
              <a:srgbClr val="FF4B4B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455277" name="AutoShape 173"/>
            <p:cNvSpPr>
              <a:spLocks noChangeArrowheads="1"/>
            </p:cNvSpPr>
            <p:nvPr/>
          </p:nvSpPr>
          <p:spPr bwMode="auto">
            <a:xfrm flipH="1">
              <a:off x="4795" y="3489"/>
              <a:ext cx="95" cy="138"/>
            </a:xfrm>
            <a:prstGeom prst="rtTriangle">
              <a:avLst/>
            </a:prstGeom>
            <a:solidFill>
              <a:srgbClr val="FF0B0B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455278" name="AutoShape 174"/>
            <p:cNvSpPr>
              <a:spLocks noChangeArrowheads="1"/>
            </p:cNvSpPr>
            <p:nvPr/>
          </p:nvSpPr>
          <p:spPr bwMode="auto">
            <a:xfrm flipH="1">
              <a:off x="4891" y="3489"/>
              <a:ext cx="95" cy="138"/>
            </a:xfrm>
            <a:prstGeom prst="rtTriangle">
              <a:avLst/>
            </a:prstGeom>
            <a:solidFill>
              <a:srgbClr val="D6000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455279" name="AutoShape 175"/>
            <p:cNvSpPr>
              <a:spLocks noChangeArrowheads="1"/>
            </p:cNvSpPr>
            <p:nvPr/>
          </p:nvSpPr>
          <p:spPr bwMode="auto">
            <a:xfrm flipH="1">
              <a:off x="4987" y="3489"/>
              <a:ext cx="96" cy="138"/>
            </a:xfrm>
            <a:prstGeom prst="rtTriangle">
              <a:avLst/>
            </a:prstGeom>
            <a:solidFill>
              <a:srgbClr val="A2000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455280" name="AutoShape 176"/>
            <p:cNvSpPr>
              <a:spLocks noChangeArrowheads="1"/>
            </p:cNvSpPr>
            <p:nvPr/>
          </p:nvSpPr>
          <p:spPr bwMode="auto">
            <a:xfrm flipH="1">
              <a:off x="5084" y="3489"/>
              <a:ext cx="94" cy="138"/>
            </a:xfrm>
            <a:prstGeom prst="rtTriangle">
              <a:avLst/>
            </a:prstGeom>
            <a:solidFill>
              <a:srgbClr val="70000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455281" name="AutoShape 177"/>
            <p:cNvSpPr>
              <a:spLocks noChangeArrowheads="1"/>
            </p:cNvSpPr>
            <p:nvPr/>
          </p:nvSpPr>
          <p:spPr bwMode="auto">
            <a:xfrm flipH="1">
              <a:off x="5180" y="3489"/>
              <a:ext cx="95" cy="138"/>
            </a:xfrm>
            <a:prstGeom prst="rtTriangle">
              <a:avLst/>
            </a:prstGeom>
            <a:solidFill>
              <a:srgbClr val="5E000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455282" name="AutoShape 178"/>
            <p:cNvSpPr>
              <a:spLocks noChangeArrowheads="1"/>
            </p:cNvSpPr>
            <p:nvPr/>
          </p:nvSpPr>
          <p:spPr bwMode="auto">
            <a:xfrm flipH="1">
              <a:off x="5276" y="3489"/>
              <a:ext cx="95" cy="138"/>
            </a:xfrm>
            <a:prstGeom prst="rtTriangle">
              <a:avLst/>
            </a:prstGeom>
            <a:solidFill>
              <a:srgbClr val="5D3B8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455283" name="AutoShape 179"/>
            <p:cNvSpPr>
              <a:spLocks noChangeArrowheads="1"/>
            </p:cNvSpPr>
            <p:nvPr/>
          </p:nvSpPr>
          <p:spPr bwMode="auto">
            <a:xfrm flipH="1">
              <a:off x="5377" y="3491"/>
              <a:ext cx="95" cy="137"/>
            </a:xfrm>
            <a:prstGeom prst="rtTriangle">
              <a:avLst/>
            </a:prstGeom>
            <a:solidFill>
              <a:srgbClr val="7248B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455284" name="AutoShape 180"/>
            <p:cNvSpPr>
              <a:spLocks noChangeArrowheads="1"/>
            </p:cNvSpPr>
            <p:nvPr/>
          </p:nvSpPr>
          <p:spPr bwMode="auto">
            <a:xfrm flipH="1">
              <a:off x="5473" y="3491"/>
              <a:ext cx="95" cy="137"/>
            </a:xfrm>
            <a:prstGeom prst="rtTriangle">
              <a:avLst/>
            </a:prstGeom>
            <a:solidFill>
              <a:srgbClr val="8B67C1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455285" name="AutoShape 181"/>
            <p:cNvSpPr>
              <a:spLocks noChangeArrowheads="1"/>
            </p:cNvSpPr>
            <p:nvPr/>
          </p:nvSpPr>
          <p:spPr bwMode="auto">
            <a:xfrm flipH="1">
              <a:off x="5569" y="3491"/>
              <a:ext cx="95" cy="137"/>
            </a:xfrm>
            <a:prstGeom prst="rtTriangle">
              <a:avLst/>
            </a:prstGeom>
            <a:solidFill>
              <a:srgbClr val="BCA7DB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455286" name="AutoShape 182"/>
            <p:cNvSpPr>
              <a:spLocks noChangeArrowheads="1"/>
            </p:cNvSpPr>
            <p:nvPr/>
          </p:nvSpPr>
          <p:spPr bwMode="auto">
            <a:xfrm flipH="1">
              <a:off x="5665" y="3491"/>
              <a:ext cx="95" cy="137"/>
            </a:xfrm>
            <a:prstGeom prst="rtTriangle">
              <a:avLst/>
            </a:prstGeom>
            <a:solidFill>
              <a:srgbClr val="CAB9E3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</p:grpSp>
    </p:spTree>
  </p:cSld>
  <p:clrMapOvr>
    <a:masterClrMapping/>
  </p:clrMapOvr>
</p:sldLayout>
</file>

<file path=ppt/slideLayouts/slideLayout26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제목 및 내용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533400" y="296863"/>
            <a:ext cx="9601200" cy="1238250"/>
          </a:xfrm>
          <a:prstGeom prst="rect">
            <a:avLst/>
          </a:prstGeom>
        </p:spPr>
        <p:txBody>
          <a:bodyPr lIns="90893" tIns="45454" rIns="90893" bIns="45454"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내용 개체 틀 2"/>
          <p:cNvSpPr>
            <a:spLocks noGrp="1"/>
          </p:cNvSpPr>
          <p:nvPr>
            <p:ph idx="1"/>
          </p:nvPr>
        </p:nvSpPr>
        <p:spPr>
          <a:xfrm>
            <a:off x="533400" y="1733553"/>
            <a:ext cx="9601200" cy="4903789"/>
          </a:xfrm>
          <a:prstGeom prst="rect">
            <a:avLst/>
          </a:prstGeom>
        </p:spPr>
        <p:txBody>
          <a:bodyPr lIns="90893" tIns="45454" rIns="90893" bIns="45454"/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</p:spTree>
  </p:cSld>
  <p:clrMapOvr>
    <a:masterClrMapping/>
  </p:clrMapOvr>
</p:sldLayout>
</file>

<file path=ppt/slideLayouts/slideLayout26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구역 머리글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842963" y="4773613"/>
            <a:ext cx="9067800" cy="1476375"/>
          </a:xfrm>
          <a:prstGeom prst="rect">
            <a:avLst/>
          </a:prstGeom>
        </p:spPr>
        <p:txBody>
          <a:bodyPr lIns="90893" tIns="45454" rIns="90893" bIns="45454" anchor="t"/>
          <a:lstStyle>
            <a:lvl1pPr algn="l">
              <a:defRPr sz="4000" b="1" cap="all"/>
            </a:lvl1pPr>
          </a:lstStyle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텍스트 개체 틀 2"/>
          <p:cNvSpPr>
            <a:spLocks noGrp="1"/>
          </p:cNvSpPr>
          <p:nvPr>
            <p:ph type="body" idx="1"/>
          </p:nvPr>
        </p:nvSpPr>
        <p:spPr>
          <a:xfrm>
            <a:off x="842963" y="3149639"/>
            <a:ext cx="9067800" cy="1624013"/>
          </a:xfrm>
          <a:prstGeom prst="rect">
            <a:avLst/>
          </a:prstGeom>
        </p:spPr>
        <p:txBody>
          <a:bodyPr lIns="90893" tIns="45454" rIns="90893" bIns="45454" anchor="b"/>
          <a:lstStyle>
            <a:lvl1pPr marL="0" indent="0">
              <a:buNone/>
              <a:defRPr sz="2100"/>
            </a:lvl1pPr>
            <a:lvl2pPr marL="454488" indent="0">
              <a:buNone/>
              <a:defRPr sz="1800"/>
            </a:lvl2pPr>
            <a:lvl3pPr marL="908945" indent="0">
              <a:buNone/>
              <a:defRPr sz="1600"/>
            </a:lvl3pPr>
            <a:lvl4pPr marL="1363412" indent="0">
              <a:buNone/>
              <a:defRPr sz="1400"/>
            </a:lvl4pPr>
            <a:lvl5pPr marL="1817867" indent="0">
              <a:buNone/>
              <a:defRPr sz="1400"/>
            </a:lvl5pPr>
            <a:lvl6pPr marL="2272338" indent="0">
              <a:buNone/>
              <a:defRPr sz="1400"/>
            </a:lvl6pPr>
            <a:lvl7pPr marL="2726806" indent="0">
              <a:buNone/>
              <a:defRPr sz="1400"/>
            </a:lvl7pPr>
            <a:lvl8pPr marL="3181264" indent="0">
              <a:buNone/>
              <a:defRPr sz="1400"/>
            </a:lvl8pPr>
            <a:lvl9pPr marL="3635747" indent="0">
              <a:buNone/>
              <a:defRPr sz="14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</p:spTree>
  </p:cSld>
  <p:clrMapOvr>
    <a:masterClrMapping/>
  </p:clrMapOvr>
</p:sldLayout>
</file>

<file path=ppt/slideLayouts/slideLayout26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콘텐츠 2개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533400" y="296863"/>
            <a:ext cx="9601200" cy="1238250"/>
          </a:xfrm>
          <a:prstGeom prst="rect">
            <a:avLst/>
          </a:prstGeom>
        </p:spPr>
        <p:txBody>
          <a:bodyPr lIns="90893" tIns="45454" rIns="90893" bIns="45454"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내용 개체 틀 2"/>
          <p:cNvSpPr>
            <a:spLocks noGrp="1"/>
          </p:cNvSpPr>
          <p:nvPr>
            <p:ph sz="half" idx="1"/>
          </p:nvPr>
        </p:nvSpPr>
        <p:spPr>
          <a:xfrm>
            <a:off x="533407" y="1733553"/>
            <a:ext cx="4724400" cy="4903789"/>
          </a:xfrm>
          <a:prstGeom prst="rect">
            <a:avLst/>
          </a:prstGeom>
        </p:spPr>
        <p:txBody>
          <a:bodyPr lIns="90893" tIns="45454" rIns="90893" bIns="45454"/>
          <a:lstStyle>
            <a:lvl1pPr>
              <a:defRPr sz="2800"/>
            </a:lvl1pPr>
            <a:lvl2pPr>
              <a:defRPr sz="2400"/>
            </a:lvl2pPr>
            <a:lvl3pPr>
              <a:defRPr sz="21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4" name="내용 개체 틀 3"/>
          <p:cNvSpPr>
            <a:spLocks noGrp="1"/>
          </p:cNvSpPr>
          <p:nvPr>
            <p:ph sz="half" idx="2"/>
          </p:nvPr>
        </p:nvSpPr>
        <p:spPr>
          <a:xfrm>
            <a:off x="5410200" y="1733553"/>
            <a:ext cx="4724400" cy="4903789"/>
          </a:xfrm>
          <a:prstGeom prst="rect">
            <a:avLst/>
          </a:prstGeom>
        </p:spPr>
        <p:txBody>
          <a:bodyPr lIns="90893" tIns="45454" rIns="90893" bIns="45454"/>
          <a:lstStyle>
            <a:lvl1pPr>
              <a:defRPr sz="2800"/>
            </a:lvl1pPr>
            <a:lvl2pPr>
              <a:defRPr sz="2400"/>
            </a:lvl2pPr>
            <a:lvl3pPr>
              <a:defRPr sz="21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</p:spTree>
  </p:cSld>
  <p:clrMapOvr>
    <a:masterClrMapping/>
  </p:clrMapOvr>
</p:sldLayout>
</file>

<file path=ppt/slideLayouts/slideLayout26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비교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533400" y="296863"/>
            <a:ext cx="9601200" cy="1238250"/>
          </a:xfrm>
          <a:prstGeom prst="rect">
            <a:avLst/>
          </a:prstGeom>
        </p:spPr>
        <p:txBody>
          <a:bodyPr lIns="90893" tIns="45454" rIns="90893" bIns="45454"/>
          <a:lstStyle>
            <a:lvl1pPr>
              <a:defRPr/>
            </a:lvl1pPr>
          </a:lstStyle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텍스트 개체 틀 2"/>
          <p:cNvSpPr>
            <a:spLocks noGrp="1"/>
          </p:cNvSpPr>
          <p:nvPr>
            <p:ph type="body" idx="1"/>
          </p:nvPr>
        </p:nvSpPr>
        <p:spPr>
          <a:xfrm>
            <a:off x="533405" y="1663700"/>
            <a:ext cx="4713288" cy="692150"/>
          </a:xfrm>
          <a:prstGeom prst="rect">
            <a:avLst/>
          </a:prstGeom>
        </p:spPr>
        <p:txBody>
          <a:bodyPr lIns="90893" tIns="45454" rIns="90893" bIns="45454" anchor="b"/>
          <a:lstStyle>
            <a:lvl1pPr marL="0" indent="0">
              <a:buNone/>
              <a:defRPr sz="2400" b="1"/>
            </a:lvl1pPr>
            <a:lvl2pPr marL="454488" indent="0">
              <a:buNone/>
              <a:defRPr sz="2100" b="1"/>
            </a:lvl2pPr>
            <a:lvl3pPr marL="908945" indent="0">
              <a:buNone/>
              <a:defRPr sz="1800" b="1"/>
            </a:lvl3pPr>
            <a:lvl4pPr marL="1363412" indent="0">
              <a:buNone/>
              <a:defRPr sz="1600" b="1"/>
            </a:lvl4pPr>
            <a:lvl5pPr marL="1817867" indent="0">
              <a:buNone/>
              <a:defRPr sz="1600" b="1"/>
            </a:lvl5pPr>
            <a:lvl6pPr marL="2272338" indent="0">
              <a:buNone/>
              <a:defRPr sz="1600" b="1"/>
            </a:lvl6pPr>
            <a:lvl7pPr marL="2726806" indent="0">
              <a:buNone/>
              <a:defRPr sz="1600" b="1"/>
            </a:lvl7pPr>
            <a:lvl8pPr marL="3181264" indent="0">
              <a:buNone/>
              <a:defRPr sz="1600" b="1"/>
            </a:lvl8pPr>
            <a:lvl9pPr marL="3635747" indent="0">
              <a:buNone/>
              <a:defRPr sz="1600" b="1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  <p:sp>
        <p:nvSpPr>
          <p:cNvPr id="4" name="내용 개체 틀 3"/>
          <p:cNvSpPr>
            <a:spLocks noGrp="1"/>
          </p:cNvSpPr>
          <p:nvPr>
            <p:ph sz="half" idx="2"/>
          </p:nvPr>
        </p:nvSpPr>
        <p:spPr>
          <a:xfrm>
            <a:off x="533405" y="2355853"/>
            <a:ext cx="4713288" cy="4281488"/>
          </a:xfrm>
          <a:prstGeom prst="rect">
            <a:avLst/>
          </a:prstGeom>
        </p:spPr>
        <p:txBody>
          <a:bodyPr lIns="90893" tIns="45454" rIns="90893" bIns="45454"/>
          <a:lstStyle>
            <a:lvl1pPr>
              <a:defRPr sz="2400"/>
            </a:lvl1pPr>
            <a:lvl2pPr>
              <a:defRPr sz="21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5" name="텍스트 개체 틀 4"/>
          <p:cNvSpPr>
            <a:spLocks noGrp="1"/>
          </p:cNvSpPr>
          <p:nvPr>
            <p:ph type="body" sz="quarter" idx="3"/>
          </p:nvPr>
        </p:nvSpPr>
        <p:spPr>
          <a:xfrm>
            <a:off x="5419778" y="1663700"/>
            <a:ext cx="4714875" cy="692150"/>
          </a:xfrm>
          <a:prstGeom prst="rect">
            <a:avLst/>
          </a:prstGeom>
        </p:spPr>
        <p:txBody>
          <a:bodyPr lIns="90893" tIns="45454" rIns="90893" bIns="45454" anchor="b"/>
          <a:lstStyle>
            <a:lvl1pPr marL="0" indent="0">
              <a:buNone/>
              <a:defRPr sz="2400" b="1"/>
            </a:lvl1pPr>
            <a:lvl2pPr marL="454488" indent="0">
              <a:buNone/>
              <a:defRPr sz="2100" b="1"/>
            </a:lvl2pPr>
            <a:lvl3pPr marL="908945" indent="0">
              <a:buNone/>
              <a:defRPr sz="1800" b="1"/>
            </a:lvl3pPr>
            <a:lvl4pPr marL="1363412" indent="0">
              <a:buNone/>
              <a:defRPr sz="1600" b="1"/>
            </a:lvl4pPr>
            <a:lvl5pPr marL="1817867" indent="0">
              <a:buNone/>
              <a:defRPr sz="1600" b="1"/>
            </a:lvl5pPr>
            <a:lvl6pPr marL="2272338" indent="0">
              <a:buNone/>
              <a:defRPr sz="1600" b="1"/>
            </a:lvl6pPr>
            <a:lvl7pPr marL="2726806" indent="0">
              <a:buNone/>
              <a:defRPr sz="1600" b="1"/>
            </a:lvl7pPr>
            <a:lvl8pPr marL="3181264" indent="0">
              <a:buNone/>
              <a:defRPr sz="1600" b="1"/>
            </a:lvl8pPr>
            <a:lvl9pPr marL="3635747" indent="0">
              <a:buNone/>
              <a:defRPr sz="1600" b="1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  <p:sp>
        <p:nvSpPr>
          <p:cNvPr id="6" name="내용 개체 틀 5"/>
          <p:cNvSpPr>
            <a:spLocks noGrp="1"/>
          </p:cNvSpPr>
          <p:nvPr>
            <p:ph sz="quarter" idx="4"/>
          </p:nvPr>
        </p:nvSpPr>
        <p:spPr>
          <a:xfrm>
            <a:off x="5419778" y="2355853"/>
            <a:ext cx="4714875" cy="4281488"/>
          </a:xfrm>
          <a:prstGeom prst="rect">
            <a:avLst/>
          </a:prstGeom>
        </p:spPr>
        <p:txBody>
          <a:bodyPr lIns="90893" tIns="45454" rIns="90893" bIns="45454"/>
          <a:lstStyle>
            <a:lvl1pPr>
              <a:defRPr sz="2400"/>
            </a:lvl1pPr>
            <a:lvl2pPr>
              <a:defRPr sz="21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</p:spTree>
  </p:cSld>
  <p:clrMapOvr>
    <a:masterClrMapping/>
  </p:clrMapOvr>
</p:sldLayout>
</file>

<file path=ppt/slideLayouts/slideLayout26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제목만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533400" y="296863"/>
            <a:ext cx="9601200" cy="1238250"/>
          </a:xfrm>
          <a:prstGeom prst="rect">
            <a:avLst/>
          </a:prstGeom>
        </p:spPr>
        <p:txBody>
          <a:bodyPr lIns="90893" tIns="45454" rIns="90893" bIns="45454"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</p:spTree>
  </p:cSld>
  <p:clrMapOvr>
    <a:masterClrMapping/>
  </p:clrMapOvr>
</p:sldLayout>
</file>

<file path=ppt/slideLayouts/slideLayout26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빈 화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26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캡션 있는 콘텐츠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533462" y="295275"/>
            <a:ext cx="3509963" cy="1258888"/>
          </a:xfrm>
          <a:prstGeom prst="rect">
            <a:avLst/>
          </a:prstGeom>
        </p:spPr>
        <p:txBody>
          <a:bodyPr lIns="90893" tIns="45454" rIns="90893" bIns="45454" anchor="b"/>
          <a:lstStyle>
            <a:lvl1pPr algn="l">
              <a:defRPr sz="2100" b="1"/>
            </a:lvl1pPr>
          </a:lstStyle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내용 개체 틀 2"/>
          <p:cNvSpPr>
            <a:spLocks noGrp="1"/>
          </p:cNvSpPr>
          <p:nvPr>
            <p:ph idx="1"/>
          </p:nvPr>
        </p:nvSpPr>
        <p:spPr>
          <a:xfrm>
            <a:off x="4170416" y="295282"/>
            <a:ext cx="5964237" cy="6342063"/>
          </a:xfrm>
          <a:prstGeom prst="rect">
            <a:avLst/>
          </a:prstGeom>
        </p:spPr>
        <p:txBody>
          <a:bodyPr lIns="90893" tIns="45454" rIns="90893" bIns="45454"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100"/>
            </a:lvl4pPr>
            <a:lvl5pPr>
              <a:defRPr sz="2100"/>
            </a:lvl5pPr>
            <a:lvl6pPr>
              <a:defRPr sz="2100"/>
            </a:lvl6pPr>
            <a:lvl7pPr>
              <a:defRPr sz="2100"/>
            </a:lvl7pPr>
            <a:lvl8pPr>
              <a:defRPr sz="2100"/>
            </a:lvl8pPr>
            <a:lvl9pPr>
              <a:defRPr sz="21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4" name="텍스트 개체 틀 3"/>
          <p:cNvSpPr>
            <a:spLocks noGrp="1"/>
          </p:cNvSpPr>
          <p:nvPr>
            <p:ph type="body" sz="half" idx="2"/>
          </p:nvPr>
        </p:nvSpPr>
        <p:spPr>
          <a:xfrm>
            <a:off x="533462" y="1554163"/>
            <a:ext cx="3509963" cy="5083176"/>
          </a:xfrm>
          <a:prstGeom prst="rect">
            <a:avLst/>
          </a:prstGeom>
        </p:spPr>
        <p:txBody>
          <a:bodyPr lIns="90893" tIns="45454" rIns="90893" bIns="45454"/>
          <a:lstStyle>
            <a:lvl1pPr marL="0" indent="0">
              <a:buNone/>
              <a:defRPr sz="1400"/>
            </a:lvl1pPr>
            <a:lvl2pPr marL="454488" indent="0">
              <a:buNone/>
              <a:defRPr sz="1200"/>
            </a:lvl2pPr>
            <a:lvl3pPr marL="908945" indent="0">
              <a:buNone/>
              <a:defRPr sz="1000"/>
            </a:lvl3pPr>
            <a:lvl4pPr marL="1363412" indent="0">
              <a:buNone/>
              <a:defRPr sz="900"/>
            </a:lvl4pPr>
            <a:lvl5pPr marL="1817867" indent="0">
              <a:buNone/>
              <a:defRPr sz="900"/>
            </a:lvl5pPr>
            <a:lvl6pPr marL="2272338" indent="0">
              <a:buNone/>
              <a:defRPr sz="900"/>
            </a:lvl6pPr>
            <a:lvl7pPr marL="2726806" indent="0">
              <a:buNone/>
              <a:defRPr sz="900"/>
            </a:lvl7pPr>
            <a:lvl8pPr marL="3181264" indent="0">
              <a:buNone/>
              <a:defRPr sz="900"/>
            </a:lvl8pPr>
            <a:lvl9pPr marL="3635747" indent="0">
              <a:buNone/>
              <a:defRPr sz="9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</p:spTree>
  </p:cSld>
  <p:clrMapOvr>
    <a:masterClrMapping/>
  </p:clrMapOvr>
</p:sldLayout>
</file>

<file path=ppt/slideLayouts/slideLayout26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캡션 있는 그림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2090738" y="5200652"/>
            <a:ext cx="6400800" cy="614363"/>
          </a:xfrm>
          <a:prstGeom prst="rect">
            <a:avLst/>
          </a:prstGeom>
        </p:spPr>
        <p:txBody>
          <a:bodyPr lIns="90893" tIns="45454" rIns="90893" bIns="45454" anchor="b"/>
          <a:lstStyle>
            <a:lvl1pPr algn="l">
              <a:defRPr sz="2100" b="1"/>
            </a:lvl1pPr>
          </a:lstStyle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그림 개체 틀 2"/>
          <p:cNvSpPr>
            <a:spLocks noGrp="1"/>
          </p:cNvSpPr>
          <p:nvPr>
            <p:ph type="pic" idx="1"/>
          </p:nvPr>
        </p:nvSpPr>
        <p:spPr>
          <a:xfrm>
            <a:off x="2090738" y="663575"/>
            <a:ext cx="6400800" cy="4457700"/>
          </a:xfrm>
          <a:prstGeom prst="rect">
            <a:avLst/>
          </a:prstGeom>
        </p:spPr>
        <p:txBody>
          <a:bodyPr lIns="90893" tIns="45454" rIns="90893" bIns="45454"/>
          <a:lstStyle>
            <a:lvl1pPr marL="0" indent="0">
              <a:buNone/>
              <a:defRPr sz="3200"/>
            </a:lvl1pPr>
            <a:lvl2pPr marL="454488" indent="0">
              <a:buNone/>
              <a:defRPr sz="2800"/>
            </a:lvl2pPr>
            <a:lvl3pPr marL="908945" indent="0">
              <a:buNone/>
              <a:defRPr sz="2400"/>
            </a:lvl3pPr>
            <a:lvl4pPr marL="1363412" indent="0">
              <a:buNone/>
              <a:defRPr sz="2100"/>
            </a:lvl4pPr>
            <a:lvl5pPr marL="1817867" indent="0">
              <a:buNone/>
              <a:defRPr sz="2100"/>
            </a:lvl5pPr>
            <a:lvl6pPr marL="2272338" indent="0">
              <a:buNone/>
              <a:defRPr sz="2100"/>
            </a:lvl6pPr>
            <a:lvl7pPr marL="2726806" indent="0">
              <a:buNone/>
              <a:defRPr sz="2100"/>
            </a:lvl7pPr>
            <a:lvl8pPr marL="3181264" indent="0">
              <a:buNone/>
              <a:defRPr sz="2100"/>
            </a:lvl8pPr>
            <a:lvl9pPr marL="3635747" indent="0">
              <a:buNone/>
              <a:defRPr sz="2100"/>
            </a:lvl9pPr>
          </a:lstStyle>
          <a:p>
            <a:endParaRPr lang="ko-KR" altLang="en-US"/>
          </a:p>
        </p:txBody>
      </p:sp>
      <p:sp>
        <p:nvSpPr>
          <p:cNvPr id="4" name="텍스트 개체 틀 3"/>
          <p:cNvSpPr>
            <a:spLocks noGrp="1"/>
          </p:cNvSpPr>
          <p:nvPr>
            <p:ph type="body" sz="half" idx="2"/>
          </p:nvPr>
        </p:nvSpPr>
        <p:spPr>
          <a:xfrm>
            <a:off x="2090738" y="5815015"/>
            <a:ext cx="6400800" cy="871537"/>
          </a:xfrm>
          <a:prstGeom prst="rect">
            <a:avLst/>
          </a:prstGeom>
        </p:spPr>
        <p:txBody>
          <a:bodyPr lIns="90893" tIns="45454" rIns="90893" bIns="45454"/>
          <a:lstStyle>
            <a:lvl1pPr marL="0" indent="0">
              <a:buNone/>
              <a:defRPr sz="1400"/>
            </a:lvl1pPr>
            <a:lvl2pPr marL="454488" indent="0">
              <a:buNone/>
              <a:defRPr sz="1200"/>
            </a:lvl2pPr>
            <a:lvl3pPr marL="908945" indent="0">
              <a:buNone/>
              <a:defRPr sz="1000"/>
            </a:lvl3pPr>
            <a:lvl4pPr marL="1363412" indent="0">
              <a:buNone/>
              <a:defRPr sz="900"/>
            </a:lvl4pPr>
            <a:lvl5pPr marL="1817867" indent="0">
              <a:buNone/>
              <a:defRPr sz="900"/>
            </a:lvl5pPr>
            <a:lvl6pPr marL="2272338" indent="0">
              <a:buNone/>
              <a:defRPr sz="900"/>
            </a:lvl6pPr>
            <a:lvl7pPr marL="2726806" indent="0">
              <a:buNone/>
              <a:defRPr sz="900"/>
            </a:lvl7pPr>
            <a:lvl8pPr marL="3181264" indent="0">
              <a:buNone/>
              <a:defRPr sz="900"/>
            </a:lvl8pPr>
            <a:lvl9pPr marL="3635747" indent="0">
              <a:buNone/>
              <a:defRPr sz="9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</p:spTree>
  </p:cSld>
  <p:clrMapOvr>
    <a:masterClrMapping/>
  </p:clrMapOvr>
</p:sldLayout>
</file>

<file path=ppt/slideLayouts/slideLayout26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제목 및 세로 텍스트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533400" y="296863"/>
            <a:ext cx="9601200" cy="1238250"/>
          </a:xfrm>
          <a:prstGeom prst="rect">
            <a:avLst/>
          </a:prstGeom>
        </p:spPr>
        <p:txBody>
          <a:bodyPr lIns="90893" tIns="45454" rIns="90893" bIns="45454"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세로 텍스트 개체 틀 2"/>
          <p:cNvSpPr>
            <a:spLocks noGrp="1"/>
          </p:cNvSpPr>
          <p:nvPr>
            <p:ph type="body" orient="vert" idx="1"/>
          </p:nvPr>
        </p:nvSpPr>
        <p:spPr>
          <a:xfrm>
            <a:off x="533400" y="1733553"/>
            <a:ext cx="9601200" cy="4903789"/>
          </a:xfrm>
          <a:prstGeom prst="rect">
            <a:avLst/>
          </a:prstGeom>
        </p:spPr>
        <p:txBody>
          <a:bodyPr vert="eaVert" lIns="90893" tIns="45454" rIns="90893" bIns="45454"/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</p:spTree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제목 및 내용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533400" y="296863"/>
            <a:ext cx="9601200" cy="1238250"/>
          </a:xfrm>
          <a:prstGeom prst="rect">
            <a:avLst/>
          </a:prstGeom>
        </p:spPr>
        <p:txBody>
          <a:bodyPr lIns="90893" tIns="45454" rIns="90893" bIns="45454"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내용 개체 틀 2"/>
          <p:cNvSpPr>
            <a:spLocks noGrp="1"/>
          </p:cNvSpPr>
          <p:nvPr>
            <p:ph idx="1"/>
          </p:nvPr>
        </p:nvSpPr>
        <p:spPr>
          <a:xfrm>
            <a:off x="533400" y="1733553"/>
            <a:ext cx="9601200" cy="4903789"/>
          </a:xfrm>
          <a:prstGeom prst="rect">
            <a:avLst/>
          </a:prstGeom>
        </p:spPr>
        <p:txBody>
          <a:bodyPr lIns="90893" tIns="45454" rIns="90893" bIns="45454"/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</p:spTree>
  </p:cSld>
  <p:clrMapOvr>
    <a:masterClrMapping/>
  </p:clrMapOvr>
</p:sldLayout>
</file>

<file path=ppt/slideLayouts/slideLayout27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세로 제목 및 텍스트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세로 제목 1"/>
          <p:cNvSpPr>
            <a:spLocks noGrp="1"/>
          </p:cNvSpPr>
          <p:nvPr>
            <p:ph type="title" orient="vert"/>
          </p:nvPr>
        </p:nvSpPr>
        <p:spPr>
          <a:xfrm>
            <a:off x="7734300" y="296869"/>
            <a:ext cx="2400300" cy="6340475"/>
          </a:xfrm>
          <a:prstGeom prst="rect">
            <a:avLst/>
          </a:prstGeom>
        </p:spPr>
        <p:txBody>
          <a:bodyPr vert="eaVert" lIns="90893" tIns="45454" rIns="90893" bIns="45454"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세로 텍스트 개체 틀 2"/>
          <p:cNvSpPr>
            <a:spLocks noGrp="1"/>
          </p:cNvSpPr>
          <p:nvPr>
            <p:ph type="body" orient="vert" idx="1"/>
          </p:nvPr>
        </p:nvSpPr>
        <p:spPr>
          <a:xfrm>
            <a:off x="533400" y="296869"/>
            <a:ext cx="7048500" cy="6340475"/>
          </a:xfrm>
          <a:prstGeom prst="rect">
            <a:avLst/>
          </a:prstGeom>
        </p:spPr>
        <p:txBody>
          <a:bodyPr vert="eaVert" lIns="90893" tIns="45454" rIns="90893" bIns="45454"/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</p:spTree>
  </p:cSld>
  <p:clrMapOvr>
    <a:masterClrMapping/>
  </p:clrMapOvr>
</p:sldLayout>
</file>

<file path=ppt/slideLayouts/slideLayout27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제목 슬라이드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12450" name="Picture 2" descr="blue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xmlns=""/>
              </a:ext>
            </a:extLst>
          </a:blip>
          <a:srcRect/>
          <a:stretch>
            <a:fillRect/>
          </a:stretch>
        </p:blipFill>
        <p:spPr bwMode="auto">
          <a:xfrm>
            <a:off x="4" y="0"/>
            <a:ext cx="10690226" cy="4365625"/>
          </a:xfrm>
          <a:prstGeom prst="rect">
            <a:avLst/>
          </a:prstGeom>
          <a:noFill/>
        </p:spPr>
      </p:pic>
      <p:grpSp>
        <p:nvGrpSpPr>
          <p:cNvPr id="1512451" name="Group 3"/>
          <p:cNvGrpSpPr>
            <a:grpSpLocks/>
          </p:cNvGrpSpPr>
          <p:nvPr/>
        </p:nvGrpSpPr>
        <p:grpSpPr bwMode="auto">
          <a:xfrm>
            <a:off x="101660" y="47632"/>
            <a:ext cx="10406064" cy="536575"/>
            <a:chOff x="54" y="28"/>
            <a:chExt cx="5618" cy="312"/>
          </a:xfrm>
        </p:grpSpPr>
        <p:sp>
          <p:nvSpPr>
            <p:cNvPr id="1512452" name="Oval 4"/>
            <p:cNvSpPr>
              <a:spLocks noChangeArrowheads="1"/>
            </p:cNvSpPr>
            <p:nvPr/>
          </p:nvSpPr>
          <p:spPr bwMode="auto">
            <a:xfrm>
              <a:off x="54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512453" name="Oval 5"/>
            <p:cNvSpPr>
              <a:spLocks noChangeArrowheads="1"/>
            </p:cNvSpPr>
            <p:nvPr/>
          </p:nvSpPr>
          <p:spPr bwMode="auto">
            <a:xfrm>
              <a:off x="22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512454" name="Oval 6"/>
            <p:cNvSpPr>
              <a:spLocks noChangeArrowheads="1"/>
            </p:cNvSpPr>
            <p:nvPr/>
          </p:nvSpPr>
          <p:spPr bwMode="auto">
            <a:xfrm>
              <a:off x="41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512455" name="Oval 7"/>
            <p:cNvSpPr>
              <a:spLocks noChangeArrowheads="1"/>
            </p:cNvSpPr>
            <p:nvPr/>
          </p:nvSpPr>
          <p:spPr bwMode="auto">
            <a:xfrm>
              <a:off x="60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512456" name="Oval 8"/>
            <p:cNvSpPr>
              <a:spLocks noChangeArrowheads="1"/>
            </p:cNvSpPr>
            <p:nvPr/>
          </p:nvSpPr>
          <p:spPr bwMode="auto">
            <a:xfrm>
              <a:off x="79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512457" name="Oval 9"/>
            <p:cNvSpPr>
              <a:spLocks noChangeArrowheads="1"/>
            </p:cNvSpPr>
            <p:nvPr/>
          </p:nvSpPr>
          <p:spPr bwMode="auto">
            <a:xfrm>
              <a:off x="98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512458" name="Oval 10"/>
            <p:cNvSpPr>
              <a:spLocks noChangeArrowheads="1"/>
            </p:cNvSpPr>
            <p:nvPr/>
          </p:nvSpPr>
          <p:spPr bwMode="auto">
            <a:xfrm>
              <a:off x="117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512459" name="Oval 11"/>
            <p:cNvSpPr>
              <a:spLocks noChangeArrowheads="1"/>
            </p:cNvSpPr>
            <p:nvPr/>
          </p:nvSpPr>
          <p:spPr bwMode="auto">
            <a:xfrm>
              <a:off x="136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512460" name="Oval 12"/>
            <p:cNvSpPr>
              <a:spLocks noChangeArrowheads="1"/>
            </p:cNvSpPr>
            <p:nvPr/>
          </p:nvSpPr>
          <p:spPr bwMode="auto">
            <a:xfrm>
              <a:off x="155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512461" name="Oval 13"/>
            <p:cNvSpPr>
              <a:spLocks noChangeArrowheads="1"/>
            </p:cNvSpPr>
            <p:nvPr/>
          </p:nvSpPr>
          <p:spPr bwMode="auto">
            <a:xfrm>
              <a:off x="174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512462" name="Oval 14"/>
            <p:cNvSpPr>
              <a:spLocks noChangeArrowheads="1"/>
            </p:cNvSpPr>
            <p:nvPr/>
          </p:nvSpPr>
          <p:spPr bwMode="auto">
            <a:xfrm>
              <a:off x="193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512463" name="Oval 15"/>
            <p:cNvSpPr>
              <a:spLocks noChangeArrowheads="1"/>
            </p:cNvSpPr>
            <p:nvPr/>
          </p:nvSpPr>
          <p:spPr bwMode="auto">
            <a:xfrm>
              <a:off x="212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512464" name="Oval 16"/>
            <p:cNvSpPr>
              <a:spLocks noChangeArrowheads="1"/>
            </p:cNvSpPr>
            <p:nvPr/>
          </p:nvSpPr>
          <p:spPr bwMode="auto">
            <a:xfrm>
              <a:off x="231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512465" name="Oval 17"/>
            <p:cNvSpPr>
              <a:spLocks noChangeArrowheads="1"/>
            </p:cNvSpPr>
            <p:nvPr/>
          </p:nvSpPr>
          <p:spPr bwMode="auto">
            <a:xfrm>
              <a:off x="250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512466" name="Oval 18"/>
            <p:cNvSpPr>
              <a:spLocks noChangeArrowheads="1"/>
            </p:cNvSpPr>
            <p:nvPr/>
          </p:nvSpPr>
          <p:spPr bwMode="auto">
            <a:xfrm>
              <a:off x="269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512467" name="Oval 19"/>
            <p:cNvSpPr>
              <a:spLocks noChangeArrowheads="1"/>
            </p:cNvSpPr>
            <p:nvPr/>
          </p:nvSpPr>
          <p:spPr bwMode="auto">
            <a:xfrm>
              <a:off x="288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512468" name="Oval 20"/>
            <p:cNvSpPr>
              <a:spLocks noChangeArrowheads="1"/>
            </p:cNvSpPr>
            <p:nvPr/>
          </p:nvSpPr>
          <p:spPr bwMode="auto">
            <a:xfrm>
              <a:off x="307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512469" name="Oval 21"/>
            <p:cNvSpPr>
              <a:spLocks noChangeArrowheads="1"/>
            </p:cNvSpPr>
            <p:nvPr/>
          </p:nvSpPr>
          <p:spPr bwMode="auto">
            <a:xfrm>
              <a:off x="326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512470" name="Oval 22"/>
            <p:cNvSpPr>
              <a:spLocks noChangeArrowheads="1"/>
            </p:cNvSpPr>
            <p:nvPr/>
          </p:nvSpPr>
          <p:spPr bwMode="auto">
            <a:xfrm>
              <a:off x="345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512471" name="Oval 23"/>
            <p:cNvSpPr>
              <a:spLocks noChangeArrowheads="1"/>
            </p:cNvSpPr>
            <p:nvPr/>
          </p:nvSpPr>
          <p:spPr bwMode="auto">
            <a:xfrm>
              <a:off x="364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512472" name="Oval 24"/>
            <p:cNvSpPr>
              <a:spLocks noChangeArrowheads="1"/>
            </p:cNvSpPr>
            <p:nvPr/>
          </p:nvSpPr>
          <p:spPr bwMode="auto">
            <a:xfrm>
              <a:off x="383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512473" name="Oval 25"/>
            <p:cNvSpPr>
              <a:spLocks noChangeArrowheads="1"/>
            </p:cNvSpPr>
            <p:nvPr/>
          </p:nvSpPr>
          <p:spPr bwMode="auto">
            <a:xfrm>
              <a:off x="402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512474" name="Oval 26"/>
            <p:cNvSpPr>
              <a:spLocks noChangeArrowheads="1"/>
            </p:cNvSpPr>
            <p:nvPr/>
          </p:nvSpPr>
          <p:spPr bwMode="auto">
            <a:xfrm>
              <a:off x="421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512475" name="Oval 27"/>
            <p:cNvSpPr>
              <a:spLocks noChangeArrowheads="1"/>
            </p:cNvSpPr>
            <p:nvPr/>
          </p:nvSpPr>
          <p:spPr bwMode="auto">
            <a:xfrm>
              <a:off x="440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512476" name="Oval 28"/>
            <p:cNvSpPr>
              <a:spLocks noChangeArrowheads="1"/>
            </p:cNvSpPr>
            <p:nvPr/>
          </p:nvSpPr>
          <p:spPr bwMode="auto">
            <a:xfrm>
              <a:off x="459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512477" name="Oval 29"/>
            <p:cNvSpPr>
              <a:spLocks noChangeArrowheads="1"/>
            </p:cNvSpPr>
            <p:nvPr/>
          </p:nvSpPr>
          <p:spPr bwMode="auto">
            <a:xfrm>
              <a:off x="478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512478" name="Oval 30"/>
            <p:cNvSpPr>
              <a:spLocks noChangeArrowheads="1"/>
            </p:cNvSpPr>
            <p:nvPr/>
          </p:nvSpPr>
          <p:spPr bwMode="auto">
            <a:xfrm>
              <a:off x="497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512479" name="Oval 31"/>
            <p:cNvSpPr>
              <a:spLocks noChangeArrowheads="1"/>
            </p:cNvSpPr>
            <p:nvPr/>
          </p:nvSpPr>
          <p:spPr bwMode="auto">
            <a:xfrm>
              <a:off x="516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512480" name="Oval 32"/>
            <p:cNvSpPr>
              <a:spLocks noChangeArrowheads="1"/>
            </p:cNvSpPr>
            <p:nvPr/>
          </p:nvSpPr>
          <p:spPr bwMode="auto">
            <a:xfrm>
              <a:off x="535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512481" name="Oval 33"/>
            <p:cNvSpPr>
              <a:spLocks noChangeArrowheads="1"/>
            </p:cNvSpPr>
            <p:nvPr/>
          </p:nvSpPr>
          <p:spPr bwMode="auto">
            <a:xfrm>
              <a:off x="554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512482" name="Oval 34"/>
            <p:cNvSpPr>
              <a:spLocks noChangeArrowheads="1"/>
            </p:cNvSpPr>
            <p:nvPr/>
          </p:nvSpPr>
          <p:spPr bwMode="auto">
            <a:xfrm>
              <a:off x="600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512483" name="Oval 35"/>
            <p:cNvSpPr>
              <a:spLocks noChangeArrowheads="1"/>
            </p:cNvSpPr>
            <p:nvPr/>
          </p:nvSpPr>
          <p:spPr bwMode="auto">
            <a:xfrm>
              <a:off x="790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512484" name="Oval 36"/>
            <p:cNvSpPr>
              <a:spLocks noChangeArrowheads="1"/>
            </p:cNvSpPr>
            <p:nvPr/>
          </p:nvSpPr>
          <p:spPr bwMode="auto">
            <a:xfrm>
              <a:off x="980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512485" name="Oval 37"/>
            <p:cNvSpPr>
              <a:spLocks noChangeArrowheads="1"/>
            </p:cNvSpPr>
            <p:nvPr/>
          </p:nvSpPr>
          <p:spPr bwMode="auto">
            <a:xfrm>
              <a:off x="1170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512486" name="Oval 38"/>
            <p:cNvSpPr>
              <a:spLocks noChangeArrowheads="1"/>
            </p:cNvSpPr>
            <p:nvPr/>
          </p:nvSpPr>
          <p:spPr bwMode="auto">
            <a:xfrm>
              <a:off x="1360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512487" name="Oval 39"/>
            <p:cNvSpPr>
              <a:spLocks noChangeArrowheads="1"/>
            </p:cNvSpPr>
            <p:nvPr/>
          </p:nvSpPr>
          <p:spPr bwMode="auto">
            <a:xfrm>
              <a:off x="230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512488" name="Oval 40"/>
            <p:cNvSpPr>
              <a:spLocks noChangeArrowheads="1"/>
            </p:cNvSpPr>
            <p:nvPr/>
          </p:nvSpPr>
          <p:spPr bwMode="auto">
            <a:xfrm>
              <a:off x="249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512489" name="Oval 41"/>
            <p:cNvSpPr>
              <a:spLocks noChangeArrowheads="1"/>
            </p:cNvSpPr>
            <p:nvPr/>
          </p:nvSpPr>
          <p:spPr bwMode="auto">
            <a:xfrm>
              <a:off x="268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512490" name="Oval 42"/>
            <p:cNvSpPr>
              <a:spLocks noChangeArrowheads="1"/>
            </p:cNvSpPr>
            <p:nvPr/>
          </p:nvSpPr>
          <p:spPr bwMode="auto">
            <a:xfrm>
              <a:off x="287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512491" name="Oval 43"/>
            <p:cNvSpPr>
              <a:spLocks noChangeArrowheads="1"/>
            </p:cNvSpPr>
            <p:nvPr/>
          </p:nvSpPr>
          <p:spPr bwMode="auto">
            <a:xfrm>
              <a:off x="306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512492" name="Oval 44"/>
            <p:cNvSpPr>
              <a:spLocks noChangeArrowheads="1"/>
            </p:cNvSpPr>
            <p:nvPr/>
          </p:nvSpPr>
          <p:spPr bwMode="auto">
            <a:xfrm>
              <a:off x="325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512493" name="Oval 45"/>
            <p:cNvSpPr>
              <a:spLocks noChangeArrowheads="1"/>
            </p:cNvSpPr>
            <p:nvPr/>
          </p:nvSpPr>
          <p:spPr bwMode="auto">
            <a:xfrm>
              <a:off x="344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512494" name="Oval 46"/>
            <p:cNvSpPr>
              <a:spLocks noChangeArrowheads="1"/>
            </p:cNvSpPr>
            <p:nvPr/>
          </p:nvSpPr>
          <p:spPr bwMode="auto">
            <a:xfrm>
              <a:off x="363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512495" name="Oval 47"/>
            <p:cNvSpPr>
              <a:spLocks noChangeArrowheads="1"/>
            </p:cNvSpPr>
            <p:nvPr/>
          </p:nvSpPr>
          <p:spPr bwMode="auto">
            <a:xfrm>
              <a:off x="382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512496" name="Oval 48"/>
            <p:cNvSpPr>
              <a:spLocks noChangeArrowheads="1"/>
            </p:cNvSpPr>
            <p:nvPr/>
          </p:nvSpPr>
          <p:spPr bwMode="auto">
            <a:xfrm>
              <a:off x="401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512497" name="Oval 49"/>
            <p:cNvSpPr>
              <a:spLocks noChangeArrowheads="1"/>
            </p:cNvSpPr>
            <p:nvPr/>
          </p:nvSpPr>
          <p:spPr bwMode="auto">
            <a:xfrm>
              <a:off x="420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512498" name="Oval 50"/>
            <p:cNvSpPr>
              <a:spLocks noChangeArrowheads="1"/>
            </p:cNvSpPr>
            <p:nvPr/>
          </p:nvSpPr>
          <p:spPr bwMode="auto">
            <a:xfrm>
              <a:off x="439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512499" name="Oval 51"/>
            <p:cNvSpPr>
              <a:spLocks noChangeArrowheads="1"/>
            </p:cNvSpPr>
            <p:nvPr/>
          </p:nvSpPr>
          <p:spPr bwMode="auto">
            <a:xfrm>
              <a:off x="5348" y="32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512500" name="Oval 52"/>
            <p:cNvSpPr>
              <a:spLocks noChangeArrowheads="1"/>
            </p:cNvSpPr>
            <p:nvPr/>
          </p:nvSpPr>
          <p:spPr bwMode="auto">
            <a:xfrm>
              <a:off x="5538" y="32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</p:grpSp>
      <p:grpSp>
        <p:nvGrpSpPr>
          <p:cNvPr id="1512501" name="Group 53"/>
          <p:cNvGrpSpPr>
            <a:grpSpLocks/>
          </p:cNvGrpSpPr>
          <p:nvPr/>
        </p:nvGrpSpPr>
        <p:grpSpPr bwMode="auto">
          <a:xfrm rot="-2166924">
            <a:off x="919218" y="-1570033"/>
            <a:ext cx="12020551" cy="6251577"/>
            <a:chOff x="266" y="453"/>
            <a:chExt cx="6490" cy="1666"/>
          </a:xfrm>
        </p:grpSpPr>
        <p:sp>
          <p:nvSpPr>
            <p:cNvPr id="1512502" name="Freeform 54"/>
            <p:cNvSpPr>
              <a:spLocks/>
            </p:cNvSpPr>
            <p:nvPr/>
          </p:nvSpPr>
          <p:spPr bwMode="auto">
            <a:xfrm>
              <a:off x="266" y="570"/>
              <a:ext cx="4772" cy="1549"/>
            </a:xfrm>
            <a:custGeom>
              <a:avLst/>
              <a:gdLst/>
              <a:ahLst/>
              <a:cxnLst>
                <a:cxn ang="0">
                  <a:pos x="4772" y="2929"/>
                </a:cxn>
                <a:cxn ang="0">
                  <a:pos x="4719" y="2956"/>
                </a:cxn>
                <a:cxn ang="0">
                  <a:pos x="4658" y="2985"/>
                </a:cxn>
                <a:cxn ang="0">
                  <a:pos x="4574" y="3017"/>
                </a:cxn>
                <a:cxn ang="0">
                  <a:pos x="4472" y="3048"/>
                </a:cxn>
                <a:cxn ang="0">
                  <a:pos x="4351" y="3076"/>
                </a:cxn>
                <a:cxn ang="0">
                  <a:pos x="4215" y="3093"/>
                </a:cxn>
                <a:cxn ang="0">
                  <a:pos x="4141" y="3097"/>
                </a:cxn>
                <a:cxn ang="0">
                  <a:pos x="4065" y="3097"/>
                </a:cxn>
                <a:cxn ang="0">
                  <a:pos x="3984" y="3092"/>
                </a:cxn>
                <a:cxn ang="0">
                  <a:pos x="3902" y="3082"/>
                </a:cxn>
                <a:cxn ang="0">
                  <a:pos x="3818" y="3066"/>
                </a:cxn>
                <a:cxn ang="0">
                  <a:pos x="3730" y="3045"/>
                </a:cxn>
                <a:cxn ang="0">
                  <a:pos x="3640" y="3016"/>
                </a:cxn>
                <a:cxn ang="0">
                  <a:pos x="3548" y="2980"/>
                </a:cxn>
                <a:cxn ang="0">
                  <a:pos x="3455" y="2937"/>
                </a:cxn>
                <a:cxn ang="0">
                  <a:pos x="3361" y="2885"/>
                </a:cxn>
                <a:cxn ang="0">
                  <a:pos x="3265" y="2824"/>
                </a:cxn>
                <a:cxn ang="0">
                  <a:pos x="3169" y="2754"/>
                </a:cxn>
                <a:cxn ang="0">
                  <a:pos x="3072" y="2673"/>
                </a:cxn>
                <a:cxn ang="0">
                  <a:pos x="2974" y="2583"/>
                </a:cxn>
                <a:cxn ang="0">
                  <a:pos x="2876" y="2481"/>
                </a:cxn>
                <a:cxn ang="0">
                  <a:pos x="2778" y="2367"/>
                </a:cxn>
                <a:cxn ang="0">
                  <a:pos x="2681" y="2241"/>
                </a:cxn>
                <a:cxn ang="0">
                  <a:pos x="2583" y="2102"/>
                </a:cxn>
                <a:cxn ang="0">
                  <a:pos x="2488" y="1960"/>
                </a:cxn>
                <a:cxn ang="0">
                  <a:pos x="2303" y="1695"/>
                </a:cxn>
                <a:cxn ang="0">
                  <a:pos x="2125" y="1456"/>
                </a:cxn>
                <a:cxn ang="0">
                  <a:pos x="1953" y="1240"/>
                </a:cxn>
                <a:cxn ang="0">
                  <a:pos x="1788" y="1046"/>
                </a:cxn>
                <a:cxn ang="0">
                  <a:pos x="1628" y="873"/>
                </a:cxn>
                <a:cxn ang="0">
                  <a:pos x="1471" y="720"/>
                </a:cxn>
                <a:cxn ang="0">
                  <a:pos x="1317" y="584"/>
                </a:cxn>
                <a:cxn ang="0">
                  <a:pos x="1166" y="466"/>
                </a:cxn>
                <a:cxn ang="0">
                  <a:pos x="1014" y="365"/>
                </a:cxn>
                <a:cxn ang="0">
                  <a:pos x="865" y="277"/>
                </a:cxn>
                <a:cxn ang="0">
                  <a:pos x="713" y="203"/>
                </a:cxn>
                <a:cxn ang="0">
                  <a:pos x="560" y="140"/>
                </a:cxn>
                <a:cxn ang="0">
                  <a:pos x="405" y="90"/>
                </a:cxn>
                <a:cxn ang="0">
                  <a:pos x="247" y="48"/>
                </a:cxn>
                <a:cxn ang="0">
                  <a:pos x="84" y="14"/>
                </a:cxn>
              </a:cxnLst>
              <a:rect l="0" t="0" r="r" b="b"/>
              <a:pathLst>
                <a:path w="4772" h="3097">
                  <a:moveTo>
                    <a:pt x="4772" y="2929"/>
                  </a:moveTo>
                  <a:lnTo>
                    <a:pt x="4772" y="2929"/>
                  </a:lnTo>
                  <a:lnTo>
                    <a:pt x="4758" y="2937"/>
                  </a:lnTo>
                  <a:lnTo>
                    <a:pt x="4719" y="2956"/>
                  </a:lnTo>
                  <a:lnTo>
                    <a:pt x="4691" y="2971"/>
                  </a:lnTo>
                  <a:lnTo>
                    <a:pt x="4658" y="2985"/>
                  </a:lnTo>
                  <a:lnTo>
                    <a:pt x="4619" y="3001"/>
                  </a:lnTo>
                  <a:lnTo>
                    <a:pt x="4574" y="3017"/>
                  </a:lnTo>
                  <a:lnTo>
                    <a:pt x="4526" y="3034"/>
                  </a:lnTo>
                  <a:lnTo>
                    <a:pt x="4472" y="3048"/>
                  </a:lnTo>
                  <a:lnTo>
                    <a:pt x="4413" y="3063"/>
                  </a:lnTo>
                  <a:lnTo>
                    <a:pt x="4351" y="3076"/>
                  </a:lnTo>
                  <a:lnTo>
                    <a:pt x="4286" y="3085"/>
                  </a:lnTo>
                  <a:lnTo>
                    <a:pt x="4215" y="3093"/>
                  </a:lnTo>
                  <a:lnTo>
                    <a:pt x="4179" y="3095"/>
                  </a:lnTo>
                  <a:lnTo>
                    <a:pt x="4141" y="3097"/>
                  </a:lnTo>
                  <a:lnTo>
                    <a:pt x="4104" y="3097"/>
                  </a:lnTo>
                  <a:lnTo>
                    <a:pt x="4065" y="3097"/>
                  </a:lnTo>
                  <a:lnTo>
                    <a:pt x="4025" y="3095"/>
                  </a:lnTo>
                  <a:lnTo>
                    <a:pt x="3984" y="3092"/>
                  </a:lnTo>
                  <a:lnTo>
                    <a:pt x="3944" y="3087"/>
                  </a:lnTo>
                  <a:lnTo>
                    <a:pt x="3902" y="3082"/>
                  </a:lnTo>
                  <a:lnTo>
                    <a:pt x="3859" y="3076"/>
                  </a:lnTo>
                  <a:lnTo>
                    <a:pt x="3818" y="3066"/>
                  </a:lnTo>
                  <a:lnTo>
                    <a:pt x="3773" y="3056"/>
                  </a:lnTo>
                  <a:lnTo>
                    <a:pt x="3730" y="3045"/>
                  </a:lnTo>
                  <a:lnTo>
                    <a:pt x="3684" y="3032"/>
                  </a:lnTo>
                  <a:lnTo>
                    <a:pt x="3640" y="3016"/>
                  </a:lnTo>
                  <a:lnTo>
                    <a:pt x="3594" y="3000"/>
                  </a:lnTo>
                  <a:lnTo>
                    <a:pt x="3548" y="2980"/>
                  </a:lnTo>
                  <a:lnTo>
                    <a:pt x="3503" y="2959"/>
                  </a:lnTo>
                  <a:lnTo>
                    <a:pt x="3455" y="2937"/>
                  </a:lnTo>
                  <a:lnTo>
                    <a:pt x="3408" y="2912"/>
                  </a:lnTo>
                  <a:lnTo>
                    <a:pt x="3361" y="2885"/>
                  </a:lnTo>
                  <a:lnTo>
                    <a:pt x="3314" y="2856"/>
                  </a:lnTo>
                  <a:lnTo>
                    <a:pt x="3265" y="2824"/>
                  </a:lnTo>
                  <a:lnTo>
                    <a:pt x="3218" y="2790"/>
                  </a:lnTo>
                  <a:lnTo>
                    <a:pt x="3169" y="2754"/>
                  </a:lnTo>
                  <a:lnTo>
                    <a:pt x="3121" y="2715"/>
                  </a:lnTo>
                  <a:lnTo>
                    <a:pt x="3072" y="2673"/>
                  </a:lnTo>
                  <a:lnTo>
                    <a:pt x="3024" y="2630"/>
                  </a:lnTo>
                  <a:lnTo>
                    <a:pt x="2974" y="2583"/>
                  </a:lnTo>
                  <a:lnTo>
                    <a:pt x="2925" y="2533"/>
                  </a:lnTo>
                  <a:lnTo>
                    <a:pt x="2876" y="2481"/>
                  </a:lnTo>
                  <a:lnTo>
                    <a:pt x="2828" y="2425"/>
                  </a:lnTo>
                  <a:lnTo>
                    <a:pt x="2778" y="2367"/>
                  </a:lnTo>
                  <a:lnTo>
                    <a:pt x="2729" y="2305"/>
                  </a:lnTo>
                  <a:lnTo>
                    <a:pt x="2681" y="2241"/>
                  </a:lnTo>
                  <a:lnTo>
                    <a:pt x="2632" y="2173"/>
                  </a:lnTo>
                  <a:lnTo>
                    <a:pt x="2583" y="2102"/>
                  </a:lnTo>
                  <a:lnTo>
                    <a:pt x="2583" y="2102"/>
                  </a:lnTo>
                  <a:lnTo>
                    <a:pt x="2488" y="1960"/>
                  </a:lnTo>
                  <a:lnTo>
                    <a:pt x="2395" y="1824"/>
                  </a:lnTo>
                  <a:lnTo>
                    <a:pt x="2303" y="1695"/>
                  </a:lnTo>
                  <a:lnTo>
                    <a:pt x="2213" y="1572"/>
                  </a:lnTo>
                  <a:lnTo>
                    <a:pt x="2125" y="1456"/>
                  </a:lnTo>
                  <a:lnTo>
                    <a:pt x="2038" y="1345"/>
                  </a:lnTo>
                  <a:lnTo>
                    <a:pt x="1953" y="1240"/>
                  </a:lnTo>
                  <a:lnTo>
                    <a:pt x="1870" y="1140"/>
                  </a:lnTo>
                  <a:lnTo>
                    <a:pt x="1788" y="1046"/>
                  </a:lnTo>
                  <a:lnTo>
                    <a:pt x="1707" y="957"/>
                  </a:lnTo>
                  <a:lnTo>
                    <a:pt x="1628" y="873"/>
                  </a:lnTo>
                  <a:lnTo>
                    <a:pt x="1549" y="794"/>
                  </a:lnTo>
                  <a:lnTo>
                    <a:pt x="1471" y="720"/>
                  </a:lnTo>
                  <a:lnTo>
                    <a:pt x="1394" y="649"/>
                  </a:lnTo>
                  <a:lnTo>
                    <a:pt x="1317" y="584"/>
                  </a:lnTo>
                  <a:lnTo>
                    <a:pt x="1241" y="523"/>
                  </a:lnTo>
                  <a:lnTo>
                    <a:pt x="1166" y="466"/>
                  </a:lnTo>
                  <a:lnTo>
                    <a:pt x="1089" y="413"/>
                  </a:lnTo>
                  <a:lnTo>
                    <a:pt x="1014" y="365"/>
                  </a:lnTo>
                  <a:lnTo>
                    <a:pt x="940" y="319"/>
                  </a:lnTo>
                  <a:lnTo>
                    <a:pt x="865" y="277"/>
                  </a:lnTo>
                  <a:lnTo>
                    <a:pt x="790" y="239"/>
                  </a:lnTo>
                  <a:lnTo>
                    <a:pt x="713" y="203"/>
                  </a:lnTo>
                  <a:lnTo>
                    <a:pt x="637" y="171"/>
                  </a:lnTo>
                  <a:lnTo>
                    <a:pt x="560" y="140"/>
                  </a:lnTo>
                  <a:lnTo>
                    <a:pt x="484" y="114"/>
                  </a:lnTo>
                  <a:lnTo>
                    <a:pt x="405" y="90"/>
                  </a:lnTo>
                  <a:lnTo>
                    <a:pt x="327" y="67"/>
                  </a:lnTo>
                  <a:lnTo>
                    <a:pt x="247" y="48"/>
                  </a:lnTo>
                  <a:lnTo>
                    <a:pt x="166" y="30"/>
                  </a:lnTo>
                  <a:lnTo>
                    <a:pt x="84" y="14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512503" name="Freeform 55"/>
            <p:cNvSpPr>
              <a:spLocks/>
            </p:cNvSpPr>
            <p:nvPr/>
          </p:nvSpPr>
          <p:spPr bwMode="auto">
            <a:xfrm>
              <a:off x="275" y="591"/>
              <a:ext cx="4814" cy="1515"/>
            </a:xfrm>
            <a:custGeom>
              <a:avLst/>
              <a:gdLst/>
              <a:ahLst/>
              <a:cxnLst>
                <a:cxn ang="0">
                  <a:pos x="4814" y="2845"/>
                </a:cxn>
                <a:cxn ang="0">
                  <a:pos x="4763" y="2874"/>
                </a:cxn>
                <a:cxn ang="0">
                  <a:pos x="4701" y="2904"/>
                </a:cxn>
                <a:cxn ang="0">
                  <a:pos x="4618" y="2938"/>
                </a:cxn>
                <a:cxn ang="0">
                  <a:pos x="4517" y="2972"/>
                </a:cxn>
                <a:cxn ang="0">
                  <a:pos x="4396" y="3001"/>
                </a:cxn>
                <a:cxn ang="0">
                  <a:pos x="4260" y="3021"/>
                </a:cxn>
                <a:cxn ang="0">
                  <a:pos x="4186" y="3027"/>
                </a:cxn>
                <a:cxn ang="0">
                  <a:pos x="4110" y="3029"/>
                </a:cxn>
                <a:cxn ang="0">
                  <a:pos x="4031" y="3025"/>
                </a:cxn>
                <a:cxn ang="0">
                  <a:pos x="3948" y="3016"/>
                </a:cxn>
                <a:cxn ang="0">
                  <a:pos x="3863" y="3003"/>
                </a:cxn>
                <a:cxn ang="0">
                  <a:pos x="3774" y="2983"/>
                </a:cxn>
                <a:cxn ang="0">
                  <a:pos x="3684" y="2956"/>
                </a:cxn>
                <a:cxn ang="0">
                  <a:pos x="3592" y="2922"/>
                </a:cxn>
                <a:cxn ang="0">
                  <a:pos x="3499" y="2880"/>
                </a:cxn>
                <a:cxn ang="0">
                  <a:pos x="3403" y="2830"/>
                </a:cxn>
                <a:cxn ang="0">
                  <a:pos x="3308" y="2770"/>
                </a:cxn>
                <a:cxn ang="0">
                  <a:pos x="3209" y="2703"/>
                </a:cxn>
                <a:cxn ang="0">
                  <a:pos x="3110" y="2623"/>
                </a:cxn>
                <a:cxn ang="0">
                  <a:pos x="3012" y="2535"/>
                </a:cxn>
                <a:cxn ang="0">
                  <a:pos x="2913" y="2433"/>
                </a:cxn>
                <a:cxn ang="0">
                  <a:pos x="2813" y="2321"/>
                </a:cxn>
                <a:cxn ang="0">
                  <a:pos x="2713" y="2197"/>
                </a:cxn>
                <a:cxn ang="0">
                  <a:pos x="2615" y="2058"/>
                </a:cxn>
                <a:cxn ang="0">
                  <a:pos x="2516" y="1918"/>
                </a:cxn>
                <a:cxn ang="0">
                  <a:pos x="2327" y="1656"/>
                </a:cxn>
                <a:cxn ang="0">
                  <a:pos x="2145" y="1419"/>
                </a:cxn>
                <a:cxn ang="0">
                  <a:pos x="1972" y="1206"/>
                </a:cxn>
                <a:cxn ang="0">
                  <a:pos x="1802" y="1014"/>
                </a:cxn>
                <a:cxn ang="0">
                  <a:pos x="1640" y="842"/>
                </a:cxn>
                <a:cxn ang="0">
                  <a:pos x="1480" y="692"/>
                </a:cxn>
                <a:cxn ang="0">
                  <a:pos x="1325" y="560"/>
                </a:cxn>
                <a:cxn ang="0">
                  <a:pos x="1172" y="444"/>
                </a:cxn>
                <a:cxn ang="0">
                  <a:pos x="1019" y="343"/>
                </a:cxn>
                <a:cxn ang="0">
                  <a:pos x="868" y="260"/>
                </a:cxn>
                <a:cxn ang="0">
                  <a:pos x="715" y="188"/>
                </a:cxn>
                <a:cxn ang="0">
                  <a:pos x="563" y="129"/>
                </a:cxn>
                <a:cxn ang="0">
                  <a:pos x="406" y="80"/>
                </a:cxn>
                <a:cxn ang="0">
                  <a:pos x="247" y="42"/>
                </a:cxn>
                <a:cxn ang="0">
                  <a:pos x="84" y="11"/>
                </a:cxn>
              </a:cxnLst>
              <a:rect l="0" t="0" r="r" b="b"/>
              <a:pathLst>
                <a:path w="4814" h="3029">
                  <a:moveTo>
                    <a:pt x="4814" y="2845"/>
                  </a:moveTo>
                  <a:lnTo>
                    <a:pt x="4814" y="2845"/>
                  </a:lnTo>
                  <a:lnTo>
                    <a:pt x="4801" y="2853"/>
                  </a:lnTo>
                  <a:lnTo>
                    <a:pt x="4763" y="2874"/>
                  </a:lnTo>
                  <a:lnTo>
                    <a:pt x="4735" y="2888"/>
                  </a:lnTo>
                  <a:lnTo>
                    <a:pt x="4701" y="2904"/>
                  </a:lnTo>
                  <a:lnTo>
                    <a:pt x="4663" y="2921"/>
                  </a:lnTo>
                  <a:lnTo>
                    <a:pt x="4618" y="2938"/>
                  </a:lnTo>
                  <a:lnTo>
                    <a:pt x="4570" y="2954"/>
                  </a:lnTo>
                  <a:lnTo>
                    <a:pt x="4517" y="2972"/>
                  </a:lnTo>
                  <a:lnTo>
                    <a:pt x="4459" y="2987"/>
                  </a:lnTo>
                  <a:lnTo>
                    <a:pt x="4396" y="3001"/>
                  </a:lnTo>
                  <a:lnTo>
                    <a:pt x="4331" y="3013"/>
                  </a:lnTo>
                  <a:lnTo>
                    <a:pt x="4260" y="3021"/>
                  </a:lnTo>
                  <a:lnTo>
                    <a:pt x="4224" y="3024"/>
                  </a:lnTo>
                  <a:lnTo>
                    <a:pt x="4186" y="3027"/>
                  </a:lnTo>
                  <a:lnTo>
                    <a:pt x="4149" y="3027"/>
                  </a:lnTo>
                  <a:lnTo>
                    <a:pt x="4110" y="3029"/>
                  </a:lnTo>
                  <a:lnTo>
                    <a:pt x="4071" y="3027"/>
                  </a:lnTo>
                  <a:lnTo>
                    <a:pt x="4031" y="3025"/>
                  </a:lnTo>
                  <a:lnTo>
                    <a:pt x="3989" y="3021"/>
                  </a:lnTo>
                  <a:lnTo>
                    <a:pt x="3948" y="3016"/>
                  </a:lnTo>
                  <a:lnTo>
                    <a:pt x="3906" y="3011"/>
                  </a:lnTo>
                  <a:lnTo>
                    <a:pt x="3863" y="3003"/>
                  </a:lnTo>
                  <a:lnTo>
                    <a:pt x="3818" y="2993"/>
                  </a:lnTo>
                  <a:lnTo>
                    <a:pt x="3774" y="2983"/>
                  </a:lnTo>
                  <a:lnTo>
                    <a:pt x="3730" y="2971"/>
                  </a:lnTo>
                  <a:lnTo>
                    <a:pt x="3684" y="2956"/>
                  </a:lnTo>
                  <a:lnTo>
                    <a:pt x="3639" y="2940"/>
                  </a:lnTo>
                  <a:lnTo>
                    <a:pt x="3592" y="2922"/>
                  </a:lnTo>
                  <a:lnTo>
                    <a:pt x="3546" y="2903"/>
                  </a:lnTo>
                  <a:lnTo>
                    <a:pt x="3499" y="2880"/>
                  </a:lnTo>
                  <a:lnTo>
                    <a:pt x="3452" y="2856"/>
                  </a:lnTo>
                  <a:lnTo>
                    <a:pt x="3403" y="2830"/>
                  </a:lnTo>
                  <a:lnTo>
                    <a:pt x="3356" y="2801"/>
                  </a:lnTo>
                  <a:lnTo>
                    <a:pt x="3308" y="2770"/>
                  </a:lnTo>
                  <a:lnTo>
                    <a:pt x="3259" y="2738"/>
                  </a:lnTo>
                  <a:lnTo>
                    <a:pt x="3209" y="2703"/>
                  </a:lnTo>
                  <a:lnTo>
                    <a:pt x="3160" y="2664"/>
                  </a:lnTo>
                  <a:lnTo>
                    <a:pt x="3110" y="2623"/>
                  </a:lnTo>
                  <a:lnTo>
                    <a:pt x="3062" y="2580"/>
                  </a:lnTo>
                  <a:lnTo>
                    <a:pt x="3012" y="2535"/>
                  </a:lnTo>
                  <a:lnTo>
                    <a:pt x="2962" y="2485"/>
                  </a:lnTo>
                  <a:lnTo>
                    <a:pt x="2913" y="2433"/>
                  </a:lnTo>
                  <a:lnTo>
                    <a:pt x="2863" y="2378"/>
                  </a:lnTo>
                  <a:lnTo>
                    <a:pt x="2813" y="2321"/>
                  </a:lnTo>
                  <a:lnTo>
                    <a:pt x="2763" y="2260"/>
                  </a:lnTo>
                  <a:lnTo>
                    <a:pt x="2713" y="2197"/>
                  </a:lnTo>
                  <a:lnTo>
                    <a:pt x="2663" y="2129"/>
                  </a:lnTo>
                  <a:lnTo>
                    <a:pt x="2615" y="2058"/>
                  </a:lnTo>
                  <a:lnTo>
                    <a:pt x="2615" y="2058"/>
                  </a:lnTo>
                  <a:lnTo>
                    <a:pt x="2516" y="1918"/>
                  </a:lnTo>
                  <a:lnTo>
                    <a:pt x="2420" y="1784"/>
                  </a:lnTo>
                  <a:lnTo>
                    <a:pt x="2327" y="1656"/>
                  </a:lnTo>
                  <a:lnTo>
                    <a:pt x="2236" y="1535"/>
                  </a:lnTo>
                  <a:lnTo>
                    <a:pt x="2145" y="1419"/>
                  </a:lnTo>
                  <a:lnTo>
                    <a:pt x="2058" y="1309"/>
                  </a:lnTo>
                  <a:lnTo>
                    <a:pt x="1972" y="1206"/>
                  </a:lnTo>
                  <a:lnTo>
                    <a:pt x="1887" y="1107"/>
                  </a:lnTo>
                  <a:lnTo>
                    <a:pt x="1802" y="1014"/>
                  </a:lnTo>
                  <a:lnTo>
                    <a:pt x="1721" y="925"/>
                  </a:lnTo>
                  <a:lnTo>
                    <a:pt x="1640" y="842"/>
                  </a:lnTo>
                  <a:lnTo>
                    <a:pt x="1559" y="765"/>
                  </a:lnTo>
                  <a:lnTo>
                    <a:pt x="1480" y="692"/>
                  </a:lnTo>
                  <a:lnTo>
                    <a:pt x="1403" y="623"/>
                  </a:lnTo>
                  <a:lnTo>
                    <a:pt x="1325" y="560"/>
                  </a:lnTo>
                  <a:lnTo>
                    <a:pt x="1248" y="499"/>
                  </a:lnTo>
                  <a:lnTo>
                    <a:pt x="1172" y="444"/>
                  </a:lnTo>
                  <a:lnTo>
                    <a:pt x="1096" y="392"/>
                  </a:lnTo>
                  <a:lnTo>
                    <a:pt x="1019" y="343"/>
                  </a:lnTo>
                  <a:lnTo>
                    <a:pt x="944" y="300"/>
                  </a:lnTo>
                  <a:lnTo>
                    <a:pt x="868" y="260"/>
                  </a:lnTo>
                  <a:lnTo>
                    <a:pt x="792" y="222"/>
                  </a:lnTo>
                  <a:lnTo>
                    <a:pt x="715" y="188"/>
                  </a:lnTo>
                  <a:lnTo>
                    <a:pt x="639" y="158"/>
                  </a:lnTo>
                  <a:lnTo>
                    <a:pt x="563" y="129"/>
                  </a:lnTo>
                  <a:lnTo>
                    <a:pt x="485" y="103"/>
                  </a:lnTo>
                  <a:lnTo>
                    <a:pt x="406" y="80"/>
                  </a:lnTo>
                  <a:lnTo>
                    <a:pt x="327" y="61"/>
                  </a:lnTo>
                  <a:lnTo>
                    <a:pt x="247" y="42"/>
                  </a:lnTo>
                  <a:lnTo>
                    <a:pt x="165" y="25"/>
                  </a:lnTo>
                  <a:lnTo>
                    <a:pt x="84" y="11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512504" name="Freeform 56"/>
            <p:cNvSpPr>
              <a:spLocks/>
            </p:cNvSpPr>
            <p:nvPr/>
          </p:nvSpPr>
          <p:spPr bwMode="auto">
            <a:xfrm>
              <a:off x="284" y="611"/>
              <a:ext cx="4856" cy="1481"/>
            </a:xfrm>
            <a:custGeom>
              <a:avLst/>
              <a:gdLst/>
              <a:ahLst/>
              <a:cxnLst>
                <a:cxn ang="0">
                  <a:pos x="4856" y="2763"/>
                </a:cxn>
                <a:cxn ang="0">
                  <a:pos x="4805" y="2793"/>
                </a:cxn>
                <a:cxn ang="0">
                  <a:pos x="4745" y="2824"/>
                </a:cxn>
                <a:cxn ang="0">
                  <a:pos x="4662" y="2860"/>
                </a:cxn>
                <a:cxn ang="0">
                  <a:pos x="4561" y="2897"/>
                </a:cxn>
                <a:cxn ang="0">
                  <a:pos x="4441" y="2927"/>
                </a:cxn>
                <a:cxn ang="0">
                  <a:pos x="4305" y="2952"/>
                </a:cxn>
                <a:cxn ang="0">
                  <a:pos x="4232" y="2958"/>
                </a:cxn>
                <a:cxn ang="0">
                  <a:pos x="4155" y="2961"/>
                </a:cxn>
                <a:cxn ang="0">
                  <a:pos x="4076" y="2960"/>
                </a:cxn>
                <a:cxn ang="0">
                  <a:pos x="3993" y="2953"/>
                </a:cxn>
                <a:cxn ang="0">
                  <a:pos x="3907" y="2940"/>
                </a:cxn>
                <a:cxn ang="0">
                  <a:pos x="3819" y="2923"/>
                </a:cxn>
                <a:cxn ang="0">
                  <a:pos x="3729" y="2897"/>
                </a:cxn>
                <a:cxn ang="0">
                  <a:pos x="3636" y="2864"/>
                </a:cxn>
                <a:cxn ang="0">
                  <a:pos x="3541" y="2824"/>
                </a:cxn>
                <a:cxn ang="0">
                  <a:pos x="3446" y="2776"/>
                </a:cxn>
                <a:cxn ang="0">
                  <a:pos x="3348" y="2719"/>
                </a:cxn>
                <a:cxn ang="0">
                  <a:pos x="3250" y="2651"/>
                </a:cxn>
                <a:cxn ang="0">
                  <a:pos x="3150" y="2574"/>
                </a:cxn>
                <a:cxn ang="0">
                  <a:pos x="3050" y="2487"/>
                </a:cxn>
                <a:cxn ang="0">
                  <a:pos x="2949" y="2388"/>
                </a:cxn>
                <a:cxn ang="0">
                  <a:pos x="2847" y="2277"/>
                </a:cxn>
                <a:cxn ang="0">
                  <a:pos x="2746" y="2154"/>
                </a:cxn>
                <a:cxn ang="0">
                  <a:pos x="2645" y="2018"/>
                </a:cxn>
                <a:cxn ang="0">
                  <a:pos x="2545" y="1878"/>
                </a:cxn>
                <a:cxn ang="0">
                  <a:pos x="2352" y="1618"/>
                </a:cxn>
                <a:cxn ang="0">
                  <a:pos x="2167" y="1384"/>
                </a:cxn>
                <a:cxn ang="0">
                  <a:pos x="1989" y="1172"/>
                </a:cxn>
                <a:cxn ang="0">
                  <a:pos x="1818" y="983"/>
                </a:cxn>
                <a:cxn ang="0">
                  <a:pos x="1652" y="815"/>
                </a:cxn>
                <a:cxn ang="0">
                  <a:pos x="1491" y="667"/>
                </a:cxn>
                <a:cxn ang="0">
                  <a:pos x="1334" y="536"/>
                </a:cxn>
                <a:cxn ang="0">
                  <a:pos x="1178" y="423"/>
                </a:cxn>
                <a:cxn ang="0">
                  <a:pos x="1024" y="326"/>
                </a:cxn>
                <a:cxn ang="0">
                  <a:pos x="872" y="245"/>
                </a:cxn>
                <a:cxn ang="0">
                  <a:pos x="719" y="176"/>
                </a:cxn>
                <a:cxn ang="0">
                  <a:pos x="565" y="119"/>
                </a:cxn>
                <a:cxn ang="0">
                  <a:pos x="408" y="74"/>
                </a:cxn>
                <a:cxn ang="0">
                  <a:pos x="248" y="39"/>
                </a:cxn>
                <a:cxn ang="0">
                  <a:pos x="83" y="11"/>
                </a:cxn>
              </a:cxnLst>
              <a:rect l="0" t="0" r="r" b="b"/>
              <a:pathLst>
                <a:path w="4856" h="2961">
                  <a:moveTo>
                    <a:pt x="4856" y="2763"/>
                  </a:moveTo>
                  <a:lnTo>
                    <a:pt x="4856" y="2763"/>
                  </a:lnTo>
                  <a:lnTo>
                    <a:pt x="4844" y="2771"/>
                  </a:lnTo>
                  <a:lnTo>
                    <a:pt x="4805" y="2793"/>
                  </a:lnTo>
                  <a:lnTo>
                    <a:pt x="4777" y="2808"/>
                  </a:lnTo>
                  <a:lnTo>
                    <a:pt x="4745" y="2824"/>
                  </a:lnTo>
                  <a:lnTo>
                    <a:pt x="4706" y="2842"/>
                  </a:lnTo>
                  <a:lnTo>
                    <a:pt x="4662" y="2860"/>
                  </a:lnTo>
                  <a:lnTo>
                    <a:pt x="4613" y="2879"/>
                  </a:lnTo>
                  <a:lnTo>
                    <a:pt x="4561" y="2897"/>
                  </a:lnTo>
                  <a:lnTo>
                    <a:pt x="4504" y="2913"/>
                  </a:lnTo>
                  <a:lnTo>
                    <a:pt x="4441" y="2927"/>
                  </a:lnTo>
                  <a:lnTo>
                    <a:pt x="4375" y="2940"/>
                  </a:lnTo>
                  <a:lnTo>
                    <a:pt x="4305" y="2952"/>
                  </a:lnTo>
                  <a:lnTo>
                    <a:pt x="4269" y="2955"/>
                  </a:lnTo>
                  <a:lnTo>
                    <a:pt x="4232" y="2958"/>
                  </a:lnTo>
                  <a:lnTo>
                    <a:pt x="4194" y="2960"/>
                  </a:lnTo>
                  <a:lnTo>
                    <a:pt x="4155" y="2961"/>
                  </a:lnTo>
                  <a:lnTo>
                    <a:pt x="4116" y="2961"/>
                  </a:lnTo>
                  <a:lnTo>
                    <a:pt x="4076" y="2960"/>
                  </a:lnTo>
                  <a:lnTo>
                    <a:pt x="4034" y="2956"/>
                  </a:lnTo>
                  <a:lnTo>
                    <a:pt x="3993" y="2953"/>
                  </a:lnTo>
                  <a:lnTo>
                    <a:pt x="3950" y="2947"/>
                  </a:lnTo>
                  <a:lnTo>
                    <a:pt x="3907" y="2940"/>
                  </a:lnTo>
                  <a:lnTo>
                    <a:pt x="3864" y="2932"/>
                  </a:lnTo>
                  <a:lnTo>
                    <a:pt x="3819" y="2923"/>
                  </a:lnTo>
                  <a:lnTo>
                    <a:pt x="3773" y="2911"/>
                  </a:lnTo>
                  <a:lnTo>
                    <a:pt x="3729" y="2897"/>
                  </a:lnTo>
                  <a:lnTo>
                    <a:pt x="3683" y="2882"/>
                  </a:lnTo>
                  <a:lnTo>
                    <a:pt x="3636" y="2864"/>
                  </a:lnTo>
                  <a:lnTo>
                    <a:pt x="3589" y="2845"/>
                  </a:lnTo>
                  <a:lnTo>
                    <a:pt x="3541" y="2824"/>
                  </a:lnTo>
                  <a:lnTo>
                    <a:pt x="3494" y="2801"/>
                  </a:lnTo>
                  <a:lnTo>
                    <a:pt x="3446" y="2776"/>
                  </a:lnTo>
                  <a:lnTo>
                    <a:pt x="3397" y="2748"/>
                  </a:lnTo>
                  <a:lnTo>
                    <a:pt x="3348" y="2719"/>
                  </a:lnTo>
                  <a:lnTo>
                    <a:pt x="3299" y="2687"/>
                  </a:lnTo>
                  <a:lnTo>
                    <a:pt x="3250" y="2651"/>
                  </a:lnTo>
                  <a:lnTo>
                    <a:pt x="3200" y="2614"/>
                  </a:lnTo>
                  <a:lnTo>
                    <a:pt x="3150" y="2574"/>
                  </a:lnTo>
                  <a:lnTo>
                    <a:pt x="3100" y="2532"/>
                  </a:lnTo>
                  <a:lnTo>
                    <a:pt x="3050" y="2487"/>
                  </a:lnTo>
                  <a:lnTo>
                    <a:pt x="3000" y="2438"/>
                  </a:lnTo>
                  <a:lnTo>
                    <a:pt x="2949" y="2388"/>
                  </a:lnTo>
                  <a:lnTo>
                    <a:pt x="2899" y="2333"/>
                  </a:lnTo>
                  <a:lnTo>
                    <a:pt x="2847" y="2277"/>
                  </a:lnTo>
                  <a:lnTo>
                    <a:pt x="2797" y="2217"/>
                  </a:lnTo>
                  <a:lnTo>
                    <a:pt x="2746" y="2154"/>
                  </a:lnTo>
                  <a:lnTo>
                    <a:pt x="2696" y="2088"/>
                  </a:lnTo>
                  <a:lnTo>
                    <a:pt x="2645" y="2018"/>
                  </a:lnTo>
                  <a:lnTo>
                    <a:pt x="2645" y="2018"/>
                  </a:lnTo>
                  <a:lnTo>
                    <a:pt x="2545" y="1878"/>
                  </a:lnTo>
                  <a:lnTo>
                    <a:pt x="2447" y="1745"/>
                  </a:lnTo>
                  <a:lnTo>
                    <a:pt x="2352" y="1618"/>
                  </a:lnTo>
                  <a:lnTo>
                    <a:pt x="2259" y="1498"/>
                  </a:lnTo>
                  <a:lnTo>
                    <a:pt x="2167" y="1384"/>
                  </a:lnTo>
                  <a:lnTo>
                    <a:pt x="2077" y="1276"/>
                  </a:lnTo>
                  <a:lnTo>
                    <a:pt x="1989" y="1172"/>
                  </a:lnTo>
                  <a:lnTo>
                    <a:pt x="1903" y="1075"/>
                  </a:lnTo>
                  <a:lnTo>
                    <a:pt x="1818" y="983"/>
                  </a:lnTo>
                  <a:lnTo>
                    <a:pt x="1735" y="896"/>
                  </a:lnTo>
                  <a:lnTo>
                    <a:pt x="1652" y="815"/>
                  </a:lnTo>
                  <a:lnTo>
                    <a:pt x="1571" y="738"/>
                  </a:lnTo>
                  <a:lnTo>
                    <a:pt x="1491" y="667"/>
                  </a:lnTo>
                  <a:lnTo>
                    <a:pt x="1412" y="599"/>
                  </a:lnTo>
                  <a:lnTo>
                    <a:pt x="1334" y="536"/>
                  </a:lnTo>
                  <a:lnTo>
                    <a:pt x="1256" y="478"/>
                  </a:lnTo>
                  <a:lnTo>
                    <a:pt x="1178" y="423"/>
                  </a:lnTo>
                  <a:lnTo>
                    <a:pt x="1102" y="373"/>
                  </a:lnTo>
                  <a:lnTo>
                    <a:pt x="1024" y="326"/>
                  </a:lnTo>
                  <a:lnTo>
                    <a:pt x="948" y="284"/>
                  </a:lnTo>
                  <a:lnTo>
                    <a:pt x="872" y="245"/>
                  </a:lnTo>
                  <a:lnTo>
                    <a:pt x="795" y="208"/>
                  </a:lnTo>
                  <a:lnTo>
                    <a:pt x="719" y="176"/>
                  </a:lnTo>
                  <a:lnTo>
                    <a:pt x="641" y="147"/>
                  </a:lnTo>
                  <a:lnTo>
                    <a:pt x="565" y="119"/>
                  </a:lnTo>
                  <a:lnTo>
                    <a:pt x="486" y="95"/>
                  </a:lnTo>
                  <a:lnTo>
                    <a:pt x="408" y="74"/>
                  </a:lnTo>
                  <a:lnTo>
                    <a:pt x="327" y="55"/>
                  </a:lnTo>
                  <a:lnTo>
                    <a:pt x="248" y="39"/>
                  </a:lnTo>
                  <a:lnTo>
                    <a:pt x="166" y="24"/>
                  </a:lnTo>
                  <a:lnTo>
                    <a:pt x="83" y="11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512505" name="Freeform 57"/>
            <p:cNvSpPr>
              <a:spLocks/>
            </p:cNvSpPr>
            <p:nvPr/>
          </p:nvSpPr>
          <p:spPr bwMode="auto">
            <a:xfrm>
              <a:off x="293" y="633"/>
              <a:ext cx="4897" cy="1445"/>
            </a:xfrm>
            <a:custGeom>
              <a:avLst/>
              <a:gdLst/>
              <a:ahLst/>
              <a:cxnLst>
                <a:cxn ang="0">
                  <a:pos x="4897" y="2675"/>
                </a:cxn>
                <a:cxn ang="0">
                  <a:pos x="4847" y="2707"/>
                </a:cxn>
                <a:cxn ang="0">
                  <a:pos x="4788" y="2740"/>
                </a:cxn>
                <a:cxn ang="0">
                  <a:pos x="4706" y="2777"/>
                </a:cxn>
                <a:cxn ang="0">
                  <a:pos x="4604" y="2816"/>
                </a:cxn>
                <a:cxn ang="0">
                  <a:pos x="4485" y="2849"/>
                </a:cxn>
                <a:cxn ang="0">
                  <a:pos x="4350" y="2875"/>
                </a:cxn>
                <a:cxn ang="0">
                  <a:pos x="4277" y="2885"/>
                </a:cxn>
                <a:cxn ang="0">
                  <a:pos x="4200" y="2888"/>
                </a:cxn>
                <a:cxn ang="0">
                  <a:pos x="4120" y="2888"/>
                </a:cxn>
                <a:cxn ang="0">
                  <a:pos x="4036" y="2883"/>
                </a:cxn>
                <a:cxn ang="0">
                  <a:pos x="3952" y="2874"/>
                </a:cxn>
                <a:cxn ang="0">
                  <a:pos x="3863" y="2858"/>
                </a:cxn>
                <a:cxn ang="0">
                  <a:pos x="3773" y="2833"/>
                </a:cxn>
                <a:cxn ang="0">
                  <a:pos x="3680" y="2803"/>
                </a:cxn>
                <a:cxn ang="0">
                  <a:pos x="3584" y="2764"/>
                </a:cxn>
                <a:cxn ang="0">
                  <a:pos x="3488" y="2717"/>
                </a:cxn>
                <a:cxn ang="0">
                  <a:pos x="3389" y="2662"/>
                </a:cxn>
                <a:cxn ang="0">
                  <a:pos x="3290" y="2596"/>
                </a:cxn>
                <a:cxn ang="0">
                  <a:pos x="3190" y="2522"/>
                </a:cxn>
                <a:cxn ang="0">
                  <a:pos x="3087" y="2434"/>
                </a:cxn>
                <a:cxn ang="0">
                  <a:pos x="2985" y="2338"/>
                </a:cxn>
                <a:cxn ang="0">
                  <a:pos x="2881" y="2228"/>
                </a:cxn>
                <a:cxn ang="0">
                  <a:pos x="2779" y="2107"/>
                </a:cxn>
                <a:cxn ang="0">
                  <a:pos x="2676" y="1971"/>
                </a:cxn>
                <a:cxn ang="0">
                  <a:pos x="2573" y="1834"/>
                </a:cxn>
                <a:cxn ang="0">
                  <a:pos x="2376" y="1577"/>
                </a:cxn>
                <a:cxn ang="0">
                  <a:pos x="2188" y="1345"/>
                </a:cxn>
                <a:cxn ang="0">
                  <a:pos x="2007" y="1136"/>
                </a:cxn>
                <a:cxn ang="0">
                  <a:pos x="1833" y="949"/>
                </a:cxn>
                <a:cxn ang="0">
                  <a:pos x="1665" y="783"/>
                </a:cxn>
                <a:cxn ang="0">
                  <a:pos x="1501" y="637"/>
                </a:cxn>
                <a:cxn ang="0">
                  <a:pos x="1342" y="510"/>
                </a:cxn>
                <a:cxn ang="0">
                  <a:pos x="1185" y="400"/>
                </a:cxn>
                <a:cxn ang="0">
                  <a:pos x="1031" y="306"/>
                </a:cxn>
                <a:cxn ang="0">
                  <a:pos x="876" y="226"/>
                </a:cxn>
                <a:cxn ang="0">
                  <a:pos x="722" y="161"/>
                </a:cxn>
                <a:cxn ang="0">
                  <a:pos x="567" y="106"/>
                </a:cxn>
                <a:cxn ang="0">
                  <a:pos x="409" y="64"/>
                </a:cxn>
                <a:cxn ang="0">
                  <a:pos x="249" y="32"/>
                </a:cxn>
                <a:cxn ang="0">
                  <a:pos x="84" y="8"/>
                </a:cxn>
              </a:cxnLst>
              <a:rect l="0" t="0" r="r" b="b"/>
              <a:pathLst>
                <a:path w="4897" h="2890">
                  <a:moveTo>
                    <a:pt x="4897" y="2675"/>
                  </a:moveTo>
                  <a:lnTo>
                    <a:pt x="4897" y="2675"/>
                  </a:lnTo>
                  <a:lnTo>
                    <a:pt x="4885" y="2683"/>
                  </a:lnTo>
                  <a:lnTo>
                    <a:pt x="4847" y="2707"/>
                  </a:lnTo>
                  <a:lnTo>
                    <a:pt x="4820" y="2722"/>
                  </a:lnTo>
                  <a:lnTo>
                    <a:pt x="4788" y="2740"/>
                  </a:lnTo>
                  <a:lnTo>
                    <a:pt x="4749" y="2757"/>
                  </a:lnTo>
                  <a:lnTo>
                    <a:pt x="4706" y="2777"/>
                  </a:lnTo>
                  <a:lnTo>
                    <a:pt x="4657" y="2796"/>
                  </a:lnTo>
                  <a:lnTo>
                    <a:pt x="4604" y="2816"/>
                  </a:lnTo>
                  <a:lnTo>
                    <a:pt x="4547" y="2833"/>
                  </a:lnTo>
                  <a:lnTo>
                    <a:pt x="4485" y="2849"/>
                  </a:lnTo>
                  <a:lnTo>
                    <a:pt x="4420" y="2864"/>
                  </a:lnTo>
                  <a:lnTo>
                    <a:pt x="4350" y="2875"/>
                  </a:lnTo>
                  <a:lnTo>
                    <a:pt x="4314" y="2880"/>
                  </a:lnTo>
                  <a:lnTo>
                    <a:pt x="4277" y="2885"/>
                  </a:lnTo>
                  <a:lnTo>
                    <a:pt x="4239" y="2887"/>
                  </a:lnTo>
                  <a:lnTo>
                    <a:pt x="4200" y="2888"/>
                  </a:lnTo>
                  <a:lnTo>
                    <a:pt x="4160" y="2890"/>
                  </a:lnTo>
                  <a:lnTo>
                    <a:pt x="4120" y="2888"/>
                  </a:lnTo>
                  <a:lnTo>
                    <a:pt x="4078" y="2887"/>
                  </a:lnTo>
                  <a:lnTo>
                    <a:pt x="4036" y="2883"/>
                  </a:lnTo>
                  <a:lnTo>
                    <a:pt x="3995" y="2880"/>
                  </a:lnTo>
                  <a:lnTo>
                    <a:pt x="3952" y="2874"/>
                  </a:lnTo>
                  <a:lnTo>
                    <a:pt x="3907" y="2866"/>
                  </a:lnTo>
                  <a:lnTo>
                    <a:pt x="3863" y="2858"/>
                  </a:lnTo>
                  <a:lnTo>
                    <a:pt x="3818" y="2846"/>
                  </a:lnTo>
                  <a:lnTo>
                    <a:pt x="3773" y="2833"/>
                  </a:lnTo>
                  <a:lnTo>
                    <a:pt x="3725" y="2819"/>
                  </a:lnTo>
                  <a:lnTo>
                    <a:pt x="3680" y="2803"/>
                  </a:lnTo>
                  <a:lnTo>
                    <a:pt x="3632" y="2785"/>
                  </a:lnTo>
                  <a:lnTo>
                    <a:pt x="3584" y="2764"/>
                  </a:lnTo>
                  <a:lnTo>
                    <a:pt x="3537" y="2743"/>
                  </a:lnTo>
                  <a:lnTo>
                    <a:pt x="3488" y="2717"/>
                  </a:lnTo>
                  <a:lnTo>
                    <a:pt x="3438" y="2691"/>
                  </a:lnTo>
                  <a:lnTo>
                    <a:pt x="3389" y="2662"/>
                  </a:lnTo>
                  <a:lnTo>
                    <a:pt x="3339" y="2630"/>
                  </a:lnTo>
                  <a:lnTo>
                    <a:pt x="3290" y="2596"/>
                  </a:lnTo>
                  <a:lnTo>
                    <a:pt x="3240" y="2560"/>
                  </a:lnTo>
                  <a:lnTo>
                    <a:pt x="3190" y="2522"/>
                  </a:lnTo>
                  <a:lnTo>
                    <a:pt x="3138" y="2480"/>
                  </a:lnTo>
                  <a:lnTo>
                    <a:pt x="3087" y="2434"/>
                  </a:lnTo>
                  <a:lnTo>
                    <a:pt x="3037" y="2388"/>
                  </a:lnTo>
                  <a:lnTo>
                    <a:pt x="2985" y="2338"/>
                  </a:lnTo>
                  <a:lnTo>
                    <a:pt x="2934" y="2284"/>
                  </a:lnTo>
                  <a:lnTo>
                    <a:pt x="2881" y="2228"/>
                  </a:lnTo>
                  <a:lnTo>
                    <a:pt x="2830" y="2168"/>
                  </a:lnTo>
                  <a:lnTo>
                    <a:pt x="2779" y="2107"/>
                  </a:lnTo>
                  <a:lnTo>
                    <a:pt x="2727" y="2040"/>
                  </a:lnTo>
                  <a:lnTo>
                    <a:pt x="2676" y="1971"/>
                  </a:lnTo>
                  <a:lnTo>
                    <a:pt x="2676" y="1971"/>
                  </a:lnTo>
                  <a:lnTo>
                    <a:pt x="2573" y="1834"/>
                  </a:lnTo>
                  <a:lnTo>
                    <a:pt x="2473" y="1701"/>
                  </a:lnTo>
                  <a:lnTo>
                    <a:pt x="2376" y="1577"/>
                  </a:lnTo>
                  <a:lnTo>
                    <a:pt x="2282" y="1458"/>
                  </a:lnTo>
                  <a:lnTo>
                    <a:pt x="2188" y="1345"/>
                  </a:lnTo>
                  <a:lnTo>
                    <a:pt x="2097" y="1238"/>
                  </a:lnTo>
                  <a:lnTo>
                    <a:pt x="2007" y="1136"/>
                  </a:lnTo>
                  <a:lnTo>
                    <a:pt x="1919" y="1039"/>
                  </a:lnTo>
                  <a:lnTo>
                    <a:pt x="1833" y="949"/>
                  </a:lnTo>
                  <a:lnTo>
                    <a:pt x="1748" y="863"/>
                  </a:lnTo>
                  <a:lnTo>
                    <a:pt x="1665" y="783"/>
                  </a:lnTo>
                  <a:lnTo>
                    <a:pt x="1583" y="708"/>
                  </a:lnTo>
                  <a:lnTo>
                    <a:pt x="1501" y="637"/>
                  </a:lnTo>
                  <a:lnTo>
                    <a:pt x="1421" y="571"/>
                  </a:lnTo>
                  <a:lnTo>
                    <a:pt x="1342" y="510"/>
                  </a:lnTo>
                  <a:lnTo>
                    <a:pt x="1264" y="453"/>
                  </a:lnTo>
                  <a:lnTo>
                    <a:pt x="1185" y="400"/>
                  </a:lnTo>
                  <a:lnTo>
                    <a:pt x="1107" y="352"/>
                  </a:lnTo>
                  <a:lnTo>
                    <a:pt x="1031" y="306"/>
                  </a:lnTo>
                  <a:lnTo>
                    <a:pt x="953" y="264"/>
                  </a:lnTo>
                  <a:lnTo>
                    <a:pt x="876" y="226"/>
                  </a:lnTo>
                  <a:lnTo>
                    <a:pt x="799" y="192"/>
                  </a:lnTo>
                  <a:lnTo>
                    <a:pt x="722" y="161"/>
                  </a:lnTo>
                  <a:lnTo>
                    <a:pt x="645" y="132"/>
                  </a:lnTo>
                  <a:lnTo>
                    <a:pt x="567" y="106"/>
                  </a:lnTo>
                  <a:lnTo>
                    <a:pt x="488" y="85"/>
                  </a:lnTo>
                  <a:lnTo>
                    <a:pt x="409" y="64"/>
                  </a:lnTo>
                  <a:lnTo>
                    <a:pt x="329" y="46"/>
                  </a:lnTo>
                  <a:lnTo>
                    <a:pt x="249" y="32"/>
                  </a:lnTo>
                  <a:lnTo>
                    <a:pt x="167" y="19"/>
                  </a:lnTo>
                  <a:lnTo>
                    <a:pt x="84" y="8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512506" name="Freeform 58"/>
            <p:cNvSpPr>
              <a:spLocks/>
            </p:cNvSpPr>
            <p:nvPr/>
          </p:nvSpPr>
          <p:spPr bwMode="auto">
            <a:xfrm>
              <a:off x="303" y="654"/>
              <a:ext cx="4937" cy="1411"/>
            </a:xfrm>
            <a:custGeom>
              <a:avLst/>
              <a:gdLst/>
              <a:ahLst/>
              <a:cxnLst>
                <a:cxn ang="0">
                  <a:pos x="4937" y="2589"/>
                </a:cxn>
                <a:cxn ang="0">
                  <a:pos x="4887" y="2622"/>
                </a:cxn>
                <a:cxn ang="0">
                  <a:pos x="4828" y="2656"/>
                </a:cxn>
                <a:cxn ang="0">
                  <a:pos x="4747" y="2696"/>
                </a:cxn>
                <a:cxn ang="0">
                  <a:pos x="4646" y="2736"/>
                </a:cxn>
                <a:cxn ang="0">
                  <a:pos x="4528" y="2774"/>
                </a:cxn>
                <a:cxn ang="0">
                  <a:pos x="4393" y="2803"/>
                </a:cxn>
                <a:cxn ang="0">
                  <a:pos x="4319" y="2812"/>
                </a:cxn>
                <a:cxn ang="0">
                  <a:pos x="4243" y="2819"/>
                </a:cxn>
                <a:cxn ang="0">
                  <a:pos x="4163" y="2820"/>
                </a:cxn>
                <a:cxn ang="0">
                  <a:pos x="4081" y="2817"/>
                </a:cxn>
                <a:cxn ang="0">
                  <a:pos x="3995" y="2807"/>
                </a:cxn>
                <a:cxn ang="0">
                  <a:pos x="3906" y="2793"/>
                </a:cxn>
                <a:cxn ang="0">
                  <a:pos x="3814" y="2772"/>
                </a:cxn>
                <a:cxn ang="0">
                  <a:pos x="3721" y="2743"/>
                </a:cxn>
                <a:cxn ang="0">
                  <a:pos x="3625" y="2706"/>
                </a:cxn>
                <a:cxn ang="0">
                  <a:pos x="3528" y="2661"/>
                </a:cxn>
                <a:cxn ang="0">
                  <a:pos x="3429" y="2607"/>
                </a:cxn>
                <a:cxn ang="0">
                  <a:pos x="3328" y="2543"/>
                </a:cxn>
                <a:cxn ang="0">
                  <a:pos x="3227" y="2470"/>
                </a:cxn>
                <a:cxn ang="0">
                  <a:pos x="3124" y="2384"/>
                </a:cxn>
                <a:cxn ang="0">
                  <a:pos x="3020" y="2289"/>
                </a:cxn>
                <a:cxn ang="0">
                  <a:pos x="2916" y="2181"/>
                </a:cxn>
                <a:cxn ang="0">
                  <a:pos x="2810" y="2061"/>
                </a:cxn>
                <a:cxn ang="0">
                  <a:pos x="2705" y="1927"/>
                </a:cxn>
                <a:cxn ang="0">
                  <a:pos x="2601" y="1792"/>
                </a:cxn>
                <a:cxn ang="0">
                  <a:pos x="2399" y="1537"/>
                </a:cxn>
                <a:cxn ang="0">
                  <a:pos x="2208" y="1307"/>
                </a:cxn>
                <a:cxn ang="0">
                  <a:pos x="2024" y="1101"/>
                </a:cxn>
                <a:cxn ang="0">
                  <a:pos x="1847" y="917"/>
                </a:cxn>
                <a:cxn ang="0">
                  <a:pos x="1677" y="754"/>
                </a:cxn>
                <a:cxn ang="0">
                  <a:pos x="1511" y="611"/>
                </a:cxn>
                <a:cxn ang="0">
                  <a:pos x="1350" y="486"/>
                </a:cxn>
                <a:cxn ang="0">
                  <a:pos x="1191" y="379"/>
                </a:cxn>
                <a:cxn ang="0">
                  <a:pos x="1034" y="287"/>
                </a:cxn>
                <a:cxn ang="0">
                  <a:pos x="879" y="211"/>
                </a:cxn>
                <a:cxn ang="0">
                  <a:pos x="723" y="148"/>
                </a:cxn>
                <a:cxn ang="0">
                  <a:pos x="568" y="96"/>
                </a:cxn>
                <a:cxn ang="0">
                  <a:pos x="410" y="58"/>
                </a:cxn>
                <a:cxn ang="0">
                  <a:pos x="249" y="27"/>
                </a:cxn>
                <a:cxn ang="0">
                  <a:pos x="85" y="8"/>
                </a:cxn>
              </a:cxnLst>
              <a:rect l="0" t="0" r="r" b="b"/>
              <a:pathLst>
                <a:path w="4937" h="2820">
                  <a:moveTo>
                    <a:pt x="4937" y="2589"/>
                  </a:moveTo>
                  <a:lnTo>
                    <a:pt x="4937" y="2589"/>
                  </a:lnTo>
                  <a:lnTo>
                    <a:pt x="4925" y="2599"/>
                  </a:lnTo>
                  <a:lnTo>
                    <a:pt x="4887" y="2622"/>
                  </a:lnTo>
                  <a:lnTo>
                    <a:pt x="4861" y="2638"/>
                  </a:lnTo>
                  <a:lnTo>
                    <a:pt x="4828" y="2656"/>
                  </a:lnTo>
                  <a:lnTo>
                    <a:pt x="4790" y="2675"/>
                  </a:lnTo>
                  <a:lnTo>
                    <a:pt x="4747" y="2696"/>
                  </a:lnTo>
                  <a:lnTo>
                    <a:pt x="4698" y="2717"/>
                  </a:lnTo>
                  <a:lnTo>
                    <a:pt x="4646" y="2736"/>
                  </a:lnTo>
                  <a:lnTo>
                    <a:pt x="4589" y="2756"/>
                  </a:lnTo>
                  <a:lnTo>
                    <a:pt x="4528" y="2774"/>
                  </a:lnTo>
                  <a:lnTo>
                    <a:pt x="4462" y="2790"/>
                  </a:lnTo>
                  <a:lnTo>
                    <a:pt x="4393" y="2803"/>
                  </a:lnTo>
                  <a:lnTo>
                    <a:pt x="4357" y="2807"/>
                  </a:lnTo>
                  <a:lnTo>
                    <a:pt x="4319" y="2812"/>
                  </a:lnTo>
                  <a:lnTo>
                    <a:pt x="4282" y="2816"/>
                  </a:lnTo>
                  <a:lnTo>
                    <a:pt x="4243" y="2819"/>
                  </a:lnTo>
                  <a:lnTo>
                    <a:pt x="4203" y="2820"/>
                  </a:lnTo>
                  <a:lnTo>
                    <a:pt x="4163" y="2820"/>
                  </a:lnTo>
                  <a:lnTo>
                    <a:pt x="4122" y="2819"/>
                  </a:lnTo>
                  <a:lnTo>
                    <a:pt x="4081" y="2817"/>
                  </a:lnTo>
                  <a:lnTo>
                    <a:pt x="4038" y="2812"/>
                  </a:lnTo>
                  <a:lnTo>
                    <a:pt x="3995" y="2807"/>
                  </a:lnTo>
                  <a:lnTo>
                    <a:pt x="3950" y="2801"/>
                  </a:lnTo>
                  <a:lnTo>
                    <a:pt x="3906" y="2793"/>
                  </a:lnTo>
                  <a:lnTo>
                    <a:pt x="3860" y="2783"/>
                  </a:lnTo>
                  <a:lnTo>
                    <a:pt x="3814" y="2772"/>
                  </a:lnTo>
                  <a:lnTo>
                    <a:pt x="3768" y="2757"/>
                  </a:lnTo>
                  <a:lnTo>
                    <a:pt x="3721" y="2743"/>
                  </a:lnTo>
                  <a:lnTo>
                    <a:pt x="3674" y="2725"/>
                  </a:lnTo>
                  <a:lnTo>
                    <a:pt x="3625" y="2706"/>
                  </a:lnTo>
                  <a:lnTo>
                    <a:pt x="3577" y="2685"/>
                  </a:lnTo>
                  <a:lnTo>
                    <a:pt x="3528" y="2661"/>
                  </a:lnTo>
                  <a:lnTo>
                    <a:pt x="3479" y="2635"/>
                  </a:lnTo>
                  <a:lnTo>
                    <a:pt x="3429" y="2607"/>
                  </a:lnTo>
                  <a:lnTo>
                    <a:pt x="3379" y="2577"/>
                  </a:lnTo>
                  <a:lnTo>
                    <a:pt x="3328" y="2543"/>
                  </a:lnTo>
                  <a:lnTo>
                    <a:pt x="3278" y="2507"/>
                  </a:lnTo>
                  <a:lnTo>
                    <a:pt x="3227" y="2470"/>
                  </a:lnTo>
                  <a:lnTo>
                    <a:pt x="3175" y="2428"/>
                  </a:lnTo>
                  <a:lnTo>
                    <a:pt x="3124" y="2384"/>
                  </a:lnTo>
                  <a:lnTo>
                    <a:pt x="3071" y="2338"/>
                  </a:lnTo>
                  <a:lnTo>
                    <a:pt x="3020" y="2289"/>
                  </a:lnTo>
                  <a:lnTo>
                    <a:pt x="2967" y="2236"/>
                  </a:lnTo>
                  <a:lnTo>
                    <a:pt x="2916" y="2181"/>
                  </a:lnTo>
                  <a:lnTo>
                    <a:pt x="2863" y="2123"/>
                  </a:lnTo>
                  <a:lnTo>
                    <a:pt x="2810" y="2061"/>
                  </a:lnTo>
                  <a:lnTo>
                    <a:pt x="2757" y="1995"/>
                  </a:lnTo>
                  <a:lnTo>
                    <a:pt x="2705" y="1927"/>
                  </a:lnTo>
                  <a:lnTo>
                    <a:pt x="2705" y="1927"/>
                  </a:lnTo>
                  <a:lnTo>
                    <a:pt x="2601" y="1792"/>
                  </a:lnTo>
                  <a:lnTo>
                    <a:pt x="2499" y="1661"/>
                  </a:lnTo>
                  <a:lnTo>
                    <a:pt x="2399" y="1537"/>
                  </a:lnTo>
                  <a:lnTo>
                    <a:pt x="2302" y="1419"/>
                  </a:lnTo>
                  <a:lnTo>
                    <a:pt x="2208" y="1307"/>
                  </a:lnTo>
                  <a:lnTo>
                    <a:pt x="2115" y="1201"/>
                  </a:lnTo>
                  <a:lnTo>
                    <a:pt x="2024" y="1101"/>
                  </a:lnTo>
                  <a:lnTo>
                    <a:pt x="1936" y="1007"/>
                  </a:lnTo>
                  <a:lnTo>
                    <a:pt x="1847" y="917"/>
                  </a:lnTo>
                  <a:lnTo>
                    <a:pt x="1761" y="833"/>
                  </a:lnTo>
                  <a:lnTo>
                    <a:pt x="1677" y="754"/>
                  </a:lnTo>
                  <a:lnTo>
                    <a:pt x="1593" y="681"/>
                  </a:lnTo>
                  <a:lnTo>
                    <a:pt x="1511" y="611"/>
                  </a:lnTo>
                  <a:lnTo>
                    <a:pt x="1430" y="547"/>
                  </a:lnTo>
                  <a:lnTo>
                    <a:pt x="1350" y="486"/>
                  </a:lnTo>
                  <a:lnTo>
                    <a:pt x="1270" y="431"/>
                  </a:lnTo>
                  <a:lnTo>
                    <a:pt x="1191" y="379"/>
                  </a:lnTo>
                  <a:lnTo>
                    <a:pt x="1112" y="331"/>
                  </a:lnTo>
                  <a:lnTo>
                    <a:pt x="1034" y="287"/>
                  </a:lnTo>
                  <a:lnTo>
                    <a:pt x="957" y="247"/>
                  </a:lnTo>
                  <a:lnTo>
                    <a:pt x="879" y="211"/>
                  </a:lnTo>
                  <a:lnTo>
                    <a:pt x="801" y="177"/>
                  </a:lnTo>
                  <a:lnTo>
                    <a:pt x="723" y="148"/>
                  </a:lnTo>
                  <a:lnTo>
                    <a:pt x="646" y="121"/>
                  </a:lnTo>
                  <a:lnTo>
                    <a:pt x="568" y="96"/>
                  </a:lnTo>
                  <a:lnTo>
                    <a:pt x="489" y="75"/>
                  </a:lnTo>
                  <a:lnTo>
                    <a:pt x="410" y="58"/>
                  </a:lnTo>
                  <a:lnTo>
                    <a:pt x="330" y="41"/>
                  </a:lnTo>
                  <a:lnTo>
                    <a:pt x="249" y="27"/>
                  </a:lnTo>
                  <a:lnTo>
                    <a:pt x="167" y="16"/>
                  </a:lnTo>
                  <a:lnTo>
                    <a:pt x="85" y="8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512507" name="Freeform 59"/>
            <p:cNvSpPr>
              <a:spLocks/>
            </p:cNvSpPr>
            <p:nvPr/>
          </p:nvSpPr>
          <p:spPr bwMode="auto">
            <a:xfrm>
              <a:off x="314" y="676"/>
              <a:ext cx="4975" cy="1375"/>
            </a:xfrm>
            <a:custGeom>
              <a:avLst/>
              <a:gdLst/>
              <a:ahLst/>
              <a:cxnLst>
                <a:cxn ang="0">
                  <a:pos x="4975" y="2501"/>
                </a:cxn>
                <a:cxn ang="0">
                  <a:pos x="4926" y="2537"/>
                </a:cxn>
                <a:cxn ang="0">
                  <a:pos x="4867" y="2571"/>
                </a:cxn>
                <a:cxn ang="0">
                  <a:pos x="4786" y="2613"/>
                </a:cxn>
                <a:cxn ang="0">
                  <a:pos x="4686" y="2656"/>
                </a:cxn>
                <a:cxn ang="0">
                  <a:pos x="4568" y="2695"/>
                </a:cxn>
                <a:cxn ang="0">
                  <a:pos x="4433" y="2727"/>
                </a:cxn>
                <a:cxn ang="0">
                  <a:pos x="4361" y="2739"/>
                </a:cxn>
                <a:cxn ang="0">
                  <a:pos x="4285" y="2747"/>
                </a:cxn>
                <a:cxn ang="0">
                  <a:pos x="4204" y="2750"/>
                </a:cxn>
                <a:cxn ang="0">
                  <a:pos x="4121" y="2748"/>
                </a:cxn>
                <a:cxn ang="0">
                  <a:pos x="4035" y="2740"/>
                </a:cxn>
                <a:cxn ang="0">
                  <a:pos x="3946" y="2727"/>
                </a:cxn>
                <a:cxn ang="0">
                  <a:pos x="3856" y="2708"/>
                </a:cxn>
                <a:cxn ang="0">
                  <a:pos x="3761" y="2680"/>
                </a:cxn>
                <a:cxn ang="0">
                  <a:pos x="3666" y="2645"/>
                </a:cxn>
                <a:cxn ang="0">
                  <a:pos x="3567" y="2603"/>
                </a:cxn>
                <a:cxn ang="0">
                  <a:pos x="3467" y="2550"/>
                </a:cxn>
                <a:cxn ang="0">
                  <a:pos x="3366" y="2488"/>
                </a:cxn>
                <a:cxn ang="0">
                  <a:pos x="3263" y="2416"/>
                </a:cxn>
                <a:cxn ang="0">
                  <a:pos x="3159" y="2333"/>
                </a:cxn>
                <a:cxn ang="0">
                  <a:pos x="3053" y="2240"/>
                </a:cxn>
                <a:cxn ang="0">
                  <a:pos x="2948" y="2133"/>
                </a:cxn>
                <a:cxn ang="0">
                  <a:pos x="2841" y="2014"/>
                </a:cxn>
                <a:cxn ang="0">
                  <a:pos x="2733" y="1883"/>
                </a:cxn>
                <a:cxn ang="0">
                  <a:pos x="2627" y="1747"/>
                </a:cxn>
                <a:cxn ang="0">
                  <a:pos x="2422" y="1495"/>
                </a:cxn>
                <a:cxn ang="0">
                  <a:pos x="2227" y="1269"/>
                </a:cxn>
                <a:cxn ang="0">
                  <a:pos x="2040" y="1066"/>
                </a:cxn>
                <a:cxn ang="0">
                  <a:pos x="1861" y="885"/>
                </a:cxn>
                <a:cxn ang="0">
                  <a:pos x="1687" y="723"/>
                </a:cxn>
                <a:cxn ang="0">
                  <a:pos x="1519" y="583"/>
                </a:cxn>
                <a:cxn ang="0">
                  <a:pos x="1357" y="462"/>
                </a:cxn>
                <a:cxn ang="0">
                  <a:pos x="1196" y="357"/>
                </a:cxn>
                <a:cxn ang="0">
                  <a:pos x="1039" y="268"/>
                </a:cxn>
                <a:cxn ang="0">
                  <a:pos x="882" y="194"/>
                </a:cxn>
                <a:cxn ang="0">
                  <a:pos x="726" y="134"/>
                </a:cxn>
                <a:cxn ang="0">
                  <a:pos x="569" y="86"/>
                </a:cxn>
                <a:cxn ang="0">
                  <a:pos x="410" y="50"/>
                </a:cxn>
                <a:cxn ang="0">
                  <a:pos x="249" y="23"/>
                </a:cxn>
                <a:cxn ang="0">
                  <a:pos x="83" y="5"/>
                </a:cxn>
              </a:cxnLst>
              <a:rect l="0" t="0" r="r" b="b"/>
              <a:pathLst>
                <a:path w="4975" h="2750">
                  <a:moveTo>
                    <a:pt x="4975" y="2501"/>
                  </a:moveTo>
                  <a:lnTo>
                    <a:pt x="4975" y="2501"/>
                  </a:lnTo>
                  <a:lnTo>
                    <a:pt x="4962" y="2511"/>
                  </a:lnTo>
                  <a:lnTo>
                    <a:pt x="4926" y="2537"/>
                  </a:lnTo>
                  <a:lnTo>
                    <a:pt x="4899" y="2553"/>
                  </a:lnTo>
                  <a:lnTo>
                    <a:pt x="4867" y="2571"/>
                  </a:lnTo>
                  <a:lnTo>
                    <a:pt x="4829" y="2592"/>
                  </a:lnTo>
                  <a:lnTo>
                    <a:pt x="4786" y="2613"/>
                  </a:lnTo>
                  <a:lnTo>
                    <a:pt x="4739" y="2635"/>
                  </a:lnTo>
                  <a:lnTo>
                    <a:pt x="4686" y="2656"/>
                  </a:lnTo>
                  <a:lnTo>
                    <a:pt x="4629" y="2676"/>
                  </a:lnTo>
                  <a:lnTo>
                    <a:pt x="4568" y="2695"/>
                  </a:lnTo>
                  <a:lnTo>
                    <a:pt x="4503" y="2713"/>
                  </a:lnTo>
                  <a:lnTo>
                    <a:pt x="4433" y="2727"/>
                  </a:lnTo>
                  <a:lnTo>
                    <a:pt x="4397" y="2734"/>
                  </a:lnTo>
                  <a:lnTo>
                    <a:pt x="4361" y="2739"/>
                  </a:lnTo>
                  <a:lnTo>
                    <a:pt x="4322" y="2743"/>
                  </a:lnTo>
                  <a:lnTo>
                    <a:pt x="4285" y="2747"/>
                  </a:lnTo>
                  <a:lnTo>
                    <a:pt x="4245" y="2748"/>
                  </a:lnTo>
                  <a:lnTo>
                    <a:pt x="4204" y="2750"/>
                  </a:lnTo>
                  <a:lnTo>
                    <a:pt x="4163" y="2750"/>
                  </a:lnTo>
                  <a:lnTo>
                    <a:pt x="4121" y="2748"/>
                  </a:lnTo>
                  <a:lnTo>
                    <a:pt x="4079" y="2745"/>
                  </a:lnTo>
                  <a:lnTo>
                    <a:pt x="4035" y="2740"/>
                  </a:lnTo>
                  <a:lnTo>
                    <a:pt x="3992" y="2735"/>
                  </a:lnTo>
                  <a:lnTo>
                    <a:pt x="3946" y="2727"/>
                  </a:lnTo>
                  <a:lnTo>
                    <a:pt x="3902" y="2719"/>
                  </a:lnTo>
                  <a:lnTo>
                    <a:pt x="3856" y="2708"/>
                  </a:lnTo>
                  <a:lnTo>
                    <a:pt x="3809" y="2695"/>
                  </a:lnTo>
                  <a:lnTo>
                    <a:pt x="3761" y="2680"/>
                  </a:lnTo>
                  <a:lnTo>
                    <a:pt x="3714" y="2664"/>
                  </a:lnTo>
                  <a:lnTo>
                    <a:pt x="3666" y="2645"/>
                  </a:lnTo>
                  <a:lnTo>
                    <a:pt x="3617" y="2626"/>
                  </a:lnTo>
                  <a:lnTo>
                    <a:pt x="3567" y="2603"/>
                  </a:lnTo>
                  <a:lnTo>
                    <a:pt x="3517" y="2577"/>
                  </a:lnTo>
                  <a:lnTo>
                    <a:pt x="3467" y="2550"/>
                  </a:lnTo>
                  <a:lnTo>
                    <a:pt x="3417" y="2521"/>
                  </a:lnTo>
                  <a:lnTo>
                    <a:pt x="3366" y="2488"/>
                  </a:lnTo>
                  <a:lnTo>
                    <a:pt x="3314" y="2453"/>
                  </a:lnTo>
                  <a:lnTo>
                    <a:pt x="3263" y="2416"/>
                  </a:lnTo>
                  <a:lnTo>
                    <a:pt x="3212" y="2375"/>
                  </a:lnTo>
                  <a:lnTo>
                    <a:pt x="3159" y="2333"/>
                  </a:lnTo>
                  <a:lnTo>
                    <a:pt x="3106" y="2288"/>
                  </a:lnTo>
                  <a:lnTo>
                    <a:pt x="3053" y="2240"/>
                  </a:lnTo>
                  <a:lnTo>
                    <a:pt x="3001" y="2188"/>
                  </a:lnTo>
                  <a:lnTo>
                    <a:pt x="2948" y="2133"/>
                  </a:lnTo>
                  <a:lnTo>
                    <a:pt x="2894" y="2075"/>
                  </a:lnTo>
                  <a:lnTo>
                    <a:pt x="2841" y="2014"/>
                  </a:lnTo>
                  <a:lnTo>
                    <a:pt x="2787" y="1951"/>
                  </a:lnTo>
                  <a:lnTo>
                    <a:pt x="2733" y="1883"/>
                  </a:lnTo>
                  <a:lnTo>
                    <a:pt x="2733" y="1883"/>
                  </a:lnTo>
                  <a:lnTo>
                    <a:pt x="2627" y="1747"/>
                  </a:lnTo>
                  <a:lnTo>
                    <a:pt x="2523" y="1618"/>
                  </a:lnTo>
                  <a:lnTo>
                    <a:pt x="2422" y="1495"/>
                  </a:lnTo>
                  <a:lnTo>
                    <a:pt x="2323" y="1379"/>
                  </a:lnTo>
                  <a:lnTo>
                    <a:pt x="2227" y="1269"/>
                  </a:lnTo>
                  <a:lnTo>
                    <a:pt x="2133" y="1164"/>
                  </a:lnTo>
                  <a:lnTo>
                    <a:pt x="2040" y="1066"/>
                  </a:lnTo>
                  <a:lnTo>
                    <a:pt x="1949" y="972"/>
                  </a:lnTo>
                  <a:lnTo>
                    <a:pt x="1861" y="885"/>
                  </a:lnTo>
                  <a:lnTo>
                    <a:pt x="1773" y="801"/>
                  </a:lnTo>
                  <a:lnTo>
                    <a:pt x="1687" y="723"/>
                  </a:lnTo>
                  <a:lnTo>
                    <a:pt x="1602" y="651"/>
                  </a:lnTo>
                  <a:lnTo>
                    <a:pt x="1519" y="583"/>
                  </a:lnTo>
                  <a:lnTo>
                    <a:pt x="1437" y="520"/>
                  </a:lnTo>
                  <a:lnTo>
                    <a:pt x="1357" y="462"/>
                  </a:lnTo>
                  <a:lnTo>
                    <a:pt x="1276" y="407"/>
                  </a:lnTo>
                  <a:lnTo>
                    <a:pt x="1196" y="357"/>
                  </a:lnTo>
                  <a:lnTo>
                    <a:pt x="1116" y="310"/>
                  </a:lnTo>
                  <a:lnTo>
                    <a:pt x="1039" y="268"/>
                  </a:lnTo>
                  <a:lnTo>
                    <a:pt x="960" y="229"/>
                  </a:lnTo>
                  <a:lnTo>
                    <a:pt x="882" y="194"/>
                  </a:lnTo>
                  <a:lnTo>
                    <a:pt x="804" y="162"/>
                  </a:lnTo>
                  <a:lnTo>
                    <a:pt x="726" y="134"/>
                  </a:lnTo>
                  <a:lnTo>
                    <a:pt x="647" y="108"/>
                  </a:lnTo>
                  <a:lnTo>
                    <a:pt x="569" y="86"/>
                  </a:lnTo>
                  <a:lnTo>
                    <a:pt x="490" y="66"/>
                  </a:lnTo>
                  <a:lnTo>
                    <a:pt x="410" y="50"/>
                  </a:lnTo>
                  <a:lnTo>
                    <a:pt x="331" y="36"/>
                  </a:lnTo>
                  <a:lnTo>
                    <a:pt x="249" y="23"/>
                  </a:lnTo>
                  <a:lnTo>
                    <a:pt x="167" y="13"/>
                  </a:lnTo>
                  <a:lnTo>
                    <a:pt x="83" y="5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512508" name="Freeform 60"/>
            <p:cNvSpPr>
              <a:spLocks/>
            </p:cNvSpPr>
            <p:nvPr/>
          </p:nvSpPr>
          <p:spPr bwMode="auto">
            <a:xfrm>
              <a:off x="325" y="698"/>
              <a:ext cx="5012" cy="1339"/>
            </a:xfrm>
            <a:custGeom>
              <a:avLst/>
              <a:gdLst/>
              <a:ahLst/>
              <a:cxnLst>
                <a:cxn ang="0">
                  <a:pos x="5012" y="2414"/>
                </a:cxn>
                <a:cxn ang="0">
                  <a:pos x="4964" y="2448"/>
                </a:cxn>
                <a:cxn ang="0">
                  <a:pos x="4904" y="2485"/>
                </a:cxn>
                <a:cxn ang="0">
                  <a:pos x="4825" y="2528"/>
                </a:cxn>
                <a:cxn ang="0">
                  <a:pos x="4725" y="2574"/>
                </a:cxn>
                <a:cxn ang="0">
                  <a:pos x="4608" y="2615"/>
                </a:cxn>
                <a:cxn ang="0">
                  <a:pos x="4474" y="2649"/>
                </a:cxn>
                <a:cxn ang="0">
                  <a:pos x="4402" y="2662"/>
                </a:cxn>
                <a:cxn ang="0">
                  <a:pos x="4325" y="2672"/>
                </a:cxn>
                <a:cxn ang="0">
                  <a:pos x="4246" y="2677"/>
                </a:cxn>
                <a:cxn ang="0">
                  <a:pos x="4163" y="2677"/>
                </a:cxn>
                <a:cxn ang="0">
                  <a:pos x="4077" y="2672"/>
                </a:cxn>
                <a:cxn ang="0">
                  <a:pos x="3988" y="2661"/>
                </a:cxn>
                <a:cxn ang="0">
                  <a:pos x="3896" y="2643"/>
                </a:cxn>
                <a:cxn ang="0">
                  <a:pos x="3802" y="2617"/>
                </a:cxn>
                <a:cxn ang="0">
                  <a:pos x="3705" y="2583"/>
                </a:cxn>
                <a:cxn ang="0">
                  <a:pos x="3606" y="2543"/>
                </a:cxn>
                <a:cxn ang="0">
                  <a:pos x="3506" y="2491"/>
                </a:cxn>
                <a:cxn ang="0">
                  <a:pos x="3403" y="2431"/>
                </a:cxn>
                <a:cxn ang="0">
                  <a:pos x="3299" y="2362"/>
                </a:cxn>
                <a:cxn ang="0">
                  <a:pos x="3194" y="2280"/>
                </a:cxn>
                <a:cxn ang="0">
                  <a:pos x="3087" y="2188"/>
                </a:cxn>
                <a:cxn ang="0">
                  <a:pos x="2980" y="2083"/>
                </a:cxn>
                <a:cxn ang="0">
                  <a:pos x="2870" y="1966"/>
                </a:cxn>
                <a:cxn ang="0">
                  <a:pos x="2762" y="1836"/>
                </a:cxn>
                <a:cxn ang="0">
                  <a:pos x="2654" y="1702"/>
                </a:cxn>
                <a:cxn ang="0">
                  <a:pos x="2444" y="1455"/>
                </a:cxn>
                <a:cxn ang="0">
                  <a:pos x="2245" y="1230"/>
                </a:cxn>
                <a:cxn ang="0">
                  <a:pos x="2057" y="1030"/>
                </a:cxn>
                <a:cxn ang="0">
                  <a:pos x="1873" y="851"/>
                </a:cxn>
                <a:cxn ang="0">
                  <a:pos x="1698" y="692"/>
                </a:cxn>
                <a:cxn ang="0">
                  <a:pos x="1529" y="555"/>
                </a:cxn>
                <a:cxn ang="0">
                  <a:pos x="1364" y="436"/>
                </a:cxn>
                <a:cxn ang="0">
                  <a:pos x="1201" y="334"/>
                </a:cxn>
                <a:cxn ang="0">
                  <a:pos x="1043" y="248"/>
                </a:cxn>
                <a:cxn ang="0">
                  <a:pos x="885" y="177"/>
                </a:cxn>
                <a:cxn ang="0">
                  <a:pos x="728" y="119"/>
                </a:cxn>
                <a:cxn ang="0">
                  <a:pos x="571" y="74"/>
                </a:cxn>
                <a:cxn ang="0">
                  <a:pos x="411" y="42"/>
                </a:cxn>
                <a:cxn ang="0">
                  <a:pos x="250" y="17"/>
                </a:cxn>
                <a:cxn ang="0">
                  <a:pos x="85" y="5"/>
                </a:cxn>
              </a:cxnLst>
              <a:rect l="0" t="0" r="r" b="b"/>
              <a:pathLst>
                <a:path w="5012" h="2678">
                  <a:moveTo>
                    <a:pt x="5012" y="2414"/>
                  </a:moveTo>
                  <a:lnTo>
                    <a:pt x="5012" y="2414"/>
                  </a:lnTo>
                  <a:lnTo>
                    <a:pt x="5000" y="2423"/>
                  </a:lnTo>
                  <a:lnTo>
                    <a:pt x="4964" y="2448"/>
                  </a:lnTo>
                  <a:lnTo>
                    <a:pt x="4937" y="2465"/>
                  </a:lnTo>
                  <a:lnTo>
                    <a:pt x="4904" y="2485"/>
                  </a:lnTo>
                  <a:lnTo>
                    <a:pt x="4868" y="2506"/>
                  </a:lnTo>
                  <a:lnTo>
                    <a:pt x="4825" y="2528"/>
                  </a:lnTo>
                  <a:lnTo>
                    <a:pt x="4778" y="2551"/>
                  </a:lnTo>
                  <a:lnTo>
                    <a:pt x="4725" y="2574"/>
                  </a:lnTo>
                  <a:lnTo>
                    <a:pt x="4670" y="2594"/>
                  </a:lnTo>
                  <a:lnTo>
                    <a:pt x="4608" y="2615"/>
                  </a:lnTo>
                  <a:lnTo>
                    <a:pt x="4543" y="2635"/>
                  </a:lnTo>
                  <a:lnTo>
                    <a:pt x="4474" y="2649"/>
                  </a:lnTo>
                  <a:lnTo>
                    <a:pt x="4439" y="2657"/>
                  </a:lnTo>
                  <a:lnTo>
                    <a:pt x="4402" y="2662"/>
                  </a:lnTo>
                  <a:lnTo>
                    <a:pt x="4364" y="2669"/>
                  </a:lnTo>
                  <a:lnTo>
                    <a:pt x="4325" y="2672"/>
                  </a:lnTo>
                  <a:lnTo>
                    <a:pt x="4286" y="2675"/>
                  </a:lnTo>
                  <a:lnTo>
                    <a:pt x="4246" y="2677"/>
                  </a:lnTo>
                  <a:lnTo>
                    <a:pt x="4204" y="2678"/>
                  </a:lnTo>
                  <a:lnTo>
                    <a:pt x="4163" y="2677"/>
                  </a:lnTo>
                  <a:lnTo>
                    <a:pt x="4120" y="2675"/>
                  </a:lnTo>
                  <a:lnTo>
                    <a:pt x="4077" y="2672"/>
                  </a:lnTo>
                  <a:lnTo>
                    <a:pt x="4032" y="2667"/>
                  </a:lnTo>
                  <a:lnTo>
                    <a:pt x="3988" y="2661"/>
                  </a:lnTo>
                  <a:lnTo>
                    <a:pt x="3942" y="2653"/>
                  </a:lnTo>
                  <a:lnTo>
                    <a:pt x="3896" y="2643"/>
                  </a:lnTo>
                  <a:lnTo>
                    <a:pt x="3849" y="2630"/>
                  </a:lnTo>
                  <a:lnTo>
                    <a:pt x="3802" y="2617"/>
                  </a:lnTo>
                  <a:lnTo>
                    <a:pt x="3753" y="2601"/>
                  </a:lnTo>
                  <a:lnTo>
                    <a:pt x="3705" y="2583"/>
                  </a:lnTo>
                  <a:lnTo>
                    <a:pt x="3656" y="2564"/>
                  </a:lnTo>
                  <a:lnTo>
                    <a:pt x="3606" y="2543"/>
                  </a:lnTo>
                  <a:lnTo>
                    <a:pt x="3556" y="2519"/>
                  </a:lnTo>
                  <a:lnTo>
                    <a:pt x="3506" y="2491"/>
                  </a:lnTo>
                  <a:lnTo>
                    <a:pt x="3455" y="2464"/>
                  </a:lnTo>
                  <a:lnTo>
                    <a:pt x="3403" y="2431"/>
                  </a:lnTo>
                  <a:lnTo>
                    <a:pt x="3352" y="2398"/>
                  </a:lnTo>
                  <a:lnTo>
                    <a:pt x="3299" y="2362"/>
                  </a:lnTo>
                  <a:lnTo>
                    <a:pt x="3246" y="2322"/>
                  </a:lnTo>
                  <a:lnTo>
                    <a:pt x="3194" y="2280"/>
                  </a:lnTo>
                  <a:lnTo>
                    <a:pt x="3141" y="2236"/>
                  </a:lnTo>
                  <a:lnTo>
                    <a:pt x="3087" y="2188"/>
                  </a:lnTo>
                  <a:lnTo>
                    <a:pt x="3033" y="2138"/>
                  </a:lnTo>
                  <a:lnTo>
                    <a:pt x="2980" y="2083"/>
                  </a:lnTo>
                  <a:lnTo>
                    <a:pt x="2924" y="2026"/>
                  </a:lnTo>
                  <a:lnTo>
                    <a:pt x="2870" y="1966"/>
                  </a:lnTo>
                  <a:lnTo>
                    <a:pt x="2816" y="1903"/>
                  </a:lnTo>
                  <a:lnTo>
                    <a:pt x="2762" y="1836"/>
                  </a:lnTo>
                  <a:lnTo>
                    <a:pt x="2762" y="1836"/>
                  </a:lnTo>
                  <a:lnTo>
                    <a:pt x="2654" y="1702"/>
                  </a:lnTo>
                  <a:lnTo>
                    <a:pt x="2548" y="1576"/>
                  </a:lnTo>
                  <a:lnTo>
                    <a:pt x="2444" y="1455"/>
                  </a:lnTo>
                  <a:lnTo>
                    <a:pt x="2344" y="1338"/>
                  </a:lnTo>
                  <a:lnTo>
                    <a:pt x="2245" y="1230"/>
                  </a:lnTo>
                  <a:lnTo>
                    <a:pt x="2150" y="1127"/>
                  </a:lnTo>
                  <a:lnTo>
                    <a:pt x="2057" y="1030"/>
                  </a:lnTo>
                  <a:lnTo>
                    <a:pt x="1963" y="938"/>
                  </a:lnTo>
                  <a:lnTo>
                    <a:pt x="1873" y="851"/>
                  </a:lnTo>
                  <a:lnTo>
                    <a:pt x="1786" y="770"/>
                  </a:lnTo>
                  <a:lnTo>
                    <a:pt x="1698" y="692"/>
                  </a:lnTo>
                  <a:lnTo>
                    <a:pt x="1612" y="621"/>
                  </a:lnTo>
                  <a:lnTo>
                    <a:pt x="1529" y="555"/>
                  </a:lnTo>
                  <a:lnTo>
                    <a:pt x="1446" y="494"/>
                  </a:lnTo>
                  <a:lnTo>
                    <a:pt x="1364" y="436"/>
                  </a:lnTo>
                  <a:lnTo>
                    <a:pt x="1282" y="382"/>
                  </a:lnTo>
                  <a:lnTo>
                    <a:pt x="1201" y="334"/>
                  </a:lnTo>
                  <a:lnTo>
                    <a:pt x="1122" y="289"/>
                  </a:lnTo>
                  <a:lnTo>
                    <a:pt x="1043" y="248"/>
                  </a:lnTo>
                  <a:lnTo>
                    <a:pt x="964" y="210"/>
                  </a:lnTo>
                  <a:lnTo>
                    <a:pt x="885" y="177"/>
                  </a:lnTo>
                  <a:lnTo>
                    <a:pt x="807" y="147"/>
                  </a:lnTo>
                  <a:lnTo>
                    <a:pt x="728" y="119"/>
                  </a:lnTo>
                  <a:lnTo>
                    <a:pt x="649" y="95"/>
                  </a:lnTo>
                  <a:lnTo>
                    <a:pt x="571" y="74"/>
                  </a:lnTo>
                  <a:lnTo>
                    <a:pt x="490" y="56"/>
                  </a:lnTo>
                  <a:lnTo>
                    <a:pt x="411" y="42"/>
                  </a:lnTo>
                  <a:lnTo>
                    <a:pt x="331" y="29"/>
                  </a:lnTo>
                  <a:lnTo>
                    <a:pt x="250" y="17"/>
                  </a:lnTo>
                  <a:lnTo>
                    <a:pt x="167" y="9"/>
                  </a:lnTo>
                  <a:lnTo>
                    <a:pt x="85" y="5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512509" name="Freeform 61"/>
            <p:cNvSpPr>
              <a:spLocks/>
            </p:cNvSpPr>
            <p:nvPr/>
          </p:nvSpPr>
          <p:spPr bwMode="auto">
            <a:xfrm>
              <a:off x="336" y="720"/>
              <a:ext cx="5049" cy="1304"/>
            </a:xfrm>
            <a:custGeom>
              <a:avLst/>
              <a:gdLst/>
              <a:ahLst/>
              <a:cxnLst>
                <a:cxn ang="0">
                  <a:pos x="5049" y="2324"/>
                </a:cxn>
                <a:cxn ang="0">
                  <a:pos x="5000" y="2361"/>
                </a:cxn>
                <a:cxn ang="0">
                  <a:pos x="4942" y="2398"/>
                </a:cxn>
                <a:cxn ang="0">
                  <a:pos x="4863" y="2443"/>
                </a:cxn>
                <a:cxn ang="0">
                  <a:pos x="4764" y="2492"/>
                </a:cxn>
                <a:cxn ang="0">
                  <a:pos x="4647" y="2537"/>
                </a:cxn>
                <a:cxn ang="0">
                  <a:pos x="4514" y="2574"/>
                </a:cxn>
                <a:cxn ang="0">
                  <a:pos x="4442" y="2589"/>
                </a:cxn>
                <a:cxn ang="0">
                  <a:pos x="4366" y="2598"/>
                </a:cxn>
                <a:cxn ang="0">
                  <a:pos x="4286" y="2605"/>
                </a:cxn>
                <a:cxn ang="0">
                  <a:pos x="4203" y="2608"/>
                </a:cxn>
                <a:cxn ang="0">
                  <a:pos x="4117" y="2603"/>
                </a:cxn>
                <a:cxn ang="0">
                  <a:pos x="4027" y="2593"/>
                </a:cxn>
                <a:cxn ang="0">
                  <a:pos x="3935" y="2577"/>
                </a:cxn>
                <a:cxn ang="0">
                  <a:pos x="3841" y="2555"/>
                </a:cxn>
                <a:cxn ang="0">
                  <a:pos x="3744" y="2522"/>
                </a:cxn>
                <a:cxn ang="0">
                  <a:pos x="3645" y="2484"/>
                </a:cxn>
                <a:cxn ang="0">
                  <a:pos x="3544" y="2434"/>
                </a:cxn>
                <a:cxn ang="0">
                  <a:pos x="3439" y="2375"/>
                </a:cxn>
                <a:cxn ang="0">
                  <a:pos x="3335" y="2308"/>
                </a:cxn>
                <a:cxn ang="0">
                  <a:pos x="3228" y="2229"/>
                </a:cxn>
                <a:cxn ang="0">
                  <a:pos x="3120" y="2137"/>
                </a:cxn>
                <a:cxn ang="0">
                  <a:pos x="3010" y="2035"/>
                </a:cxn>
                <a:cxn ang="0">
                  <a:pos x="2901" y="1919"/>
                </a:cxn>
                <a:cxn ang="0">
                  <a:pos x="2790" y="1789"/>
                </a:cxn>
                <a:cxn ang="0">
                  <a:pos x="2679" y="1659"/>
                </a:cxn>
                <a:cxn ang="0">
                  <a:pos x="2466" y="1413"/>
                </a:cxn>
                <a:cxn ang="0">
                  <a:pos x="2265" y="1192"/>
                </a:cxn>
                <a:cxn ang="0">
                  <a:pos x="2072" y="993"/>
                </a:cxn>
                <a:cxn ang="0">
                  <a:pos x="1887" y="819"/>
                </a:cxn>
                <a:cxn ang="0">
                  <a:pos x="1710" y="664"/>
                </a:cxn>
                <a:cxn ang="0">
                  <a:pos x="1537" y="528"/>
                </a:cxn>
                <a:cxn ang="0">
                  <a:pos x="1371" y="412"/>
                </a:cxn>
                <a:cxn ang="0">
                  <a:pos x="1207" y="312"/>
                </a:cxn>
                <a:cxn ang="0">
                  <a:pos x="1047" y="230"/>
                </a:cxn>
                <a:cxn ang="0">
                  <a:pos x="888" y="160"/>
                </a:cxn>
                <a:cxn ang="0">
                  <a:pos x="731" y="107"/>
                </a:cxn>
                <a:cxn ang="0">
                  <a:pos x="572" y="65"/>
                </a:cxn>
                <a:cxn ang="0">
                  <a:pos x="413" y="34"/>
                </a:cxn>
                <a:cxn ang="0">
                  <a:pos x="250" y="15"/>
                </a:cxn>
                <a:cxn ang="0">
                  <a:pos x="85" y="4"/>
                </a:cxn>
              </a:cxnLst>
              <a:rect l="0" t="0" r="r" b="b"/>
              <a:pathLst>
                <a:path w="5049" h="2608">
                  <a:moveTo>
                    <a:pt x="5049" y="2324"/>
                  </a:moveTo>
                  <a:lnTo>
                    <a:pt x="5049" y="2324"/>
                  </a:lnTo>
                  <a:lnTo>
                    <a:pt x="5036" y="2334"/>
                  </a:lnTo>
                  <a:lnTo>
                    <a:pt x="5000" y="2361"/>
                  </a:lnTo>
                  <a:lnTo>
                    <a:pt x="4974" y="2379"/>
                  </a:lnTo>
                  <a:lnTo>
                    <a:pt x="4942" y="2398"/>
                  </a:lnTo>
                  <a:lnTo>
                    <a:pt x="4906" y="2421"/>
                  </a:lnTo>
                  <a:lnTo>
                    <a:pt x="4863" y="2443"/>
                  </a:lnTo>
                  <a:lnTo>
                    <a:pt x="4815" y="2468"/>
                  </a:lnTo>
                  <a:lnTo>
                    <a:pt x="4764" y="2492"/>
                  </a:lnTo>
                  <a:lnTo>
                    <a:pt x="4709" y="2514"/>
                  </a:lnTo>
                  <a:lnTo>
                    <a:pt x="4647" y="2537"/>
                  </a:lnTo>
                  <a:lnTo>
                    <a:pt x="4584" y="2556"/>
                  </a:lnTo>
                  <a:lnTo>
                    <a:pt x="4514" y="2574"/>
                  </a:lnTo>
                  <a:lnTo>
                    <a:pt x="4478" y="2581"/>
                  </a:lnTo>
                  <a:lnTo>
                    <a:pt x="4442" y="2589"/>
                  </a:lnTo>
                  <a:lnTo>
                    <a:pt x="4404" y="2593"/>
                  </a:lnTo>
                  <a:lnTo>
                    <a:pt x="4366" y="2598"/>
                  </a:lnTo>
                  <a:lnTo>
                    <a:pt x="4327" y="2603"/>
                  </a:lnTo>
                  <a:lnTo>
                    <a:pt x="4286" y="2605"/>
                  </a:lnTo>
                  <a:lnTo>
                    <a:pt x="4245" y="2606"/>
                  </a:lnTo>
                  <a:lnTo>
                    <a:pt x="4203" y="2608"/>
                  </a:lnTo>
                  <a:lnTo>
                    <a:pt x="4160" y="2606"/>
                  </a:lnTo>
                  <a:lnTo>
                    <a:pt x="4117" y="2603"/>
                  </a:lnTo>
                  <a:lnTo>
                    <a:pt x="4073" y="2600"/>
                  </a:lnTo>
                  <a:lnTo>
                    <a:pt x="4027" y="2593"/>
                  </a:lnTo>
                  <a:lnTo>
                    <a:pt x="3982" y="2587"/>
                  </a:lnTo>
                  <a:lnTo>
                    <a:pt x="3935" y="2577"/>
                  </a:lnTo>
                  <a:lnTo>
                    <a:pt x="3888" y="2566"/>
                  </a:lnTo>
                  <a:lnTo>
                    <a:pt x="3841" y="2555"/>
                  </a:lnTo>
                  <a:lnTo>
                    <a:pt x="3792" y="2540"/>
                  </a:lnTo>
                  <a:lnTo>
                    <a:pt x="3744" y="2522"/>
                  </a:lnTo>
                  <a:lnTo>
                    <a:pt x="3695" y="2505"/>
                  </a:lnTo>
                  <a:lnTo>
                    <a:pt x="3645" y="2484"/>
                  </a:lnTo>
                  <a:lnTo>
                    <a:pt x="3594" y="2459"/>
                  </a:lnTo>
                  <a:lnTo>
                    <a:pt x="3544" y="2434"/>
                  </a:lnTo>
                  <a:lnTo>
                    <a:pt x="3492" y="2406"/>
                  </a:lnTo>
                  <a:lnTo>
                    <a:pt x="3439" y="2375"/>
                  </a:lnTo>
                  <a:lnTo>
                    <a:pt x="3388" y="2343"/>
                  </a:lnTo>
                  <a:lnTo>
                    <a:pt x="3335" y="2308"/>
                  </a:lnTo>
                  <a:lnTo>
                    <a:pt x="3281" y="2269"/>
                  </a:lnTo>
                  <a:lnTo>
                    <a:pt x="3228" y="2229"/>
                  </a:lnTo>
                  <a:lnTo>
                    <a:pt x="3174" y="2183"/>
                  </a:lnTo>
                  <a:lnTo>
                    <a:pt x="3120" y="2137"/>
                  </a:lnTo>
                  <a:lnTo>
                    <a:pt x="3066" y="2086"/>
                  </a:lnTo>
                  <a:lnTo>
                    <a:pt x="3010" y="2035"/>
                  </a:lnTo>
                  <a:lnTo>
                    <a:pt x="2956" y="1978"/>
                  </a:lnTo>
                  <a:lnTo>
                    <a:pt x="2901" y="1919"/>
                  </a:lnTo>
                  <a:lnTo>
                    <a:pt x="2845" y="1856"/>
                  </a:lnTo>
                  <a:lnTo>
                    <a:pt x="2790" y="1789"/>
                  </a:lnTo>
                  <a:lnTo>
                    <a:pt x="2790" y="1789"/>
                  </a:lnTo>
                  <a:lnTo>
                    <a:pt x="2679" y="1659"/>
                  </a:lnTo>
                  <a:lnTo>
                    <a:pt x="2572" y="1533"/>
                  </a:lnTo>
                  <a:lnTo>
                    <a:pt x="2466" y="1413"/>
                  </a:lnTo>
                  <a:lnTo>
                    <a:pt x="2365" y="1299"/>
                  </a:lnTo>
                  <a:lnTo>
                    <a:pt x="2265" y="1192"/>
                  </a:lnTo>
                  <a:lnTo>
                    <a:pt x="2168" y="1090"/>
                  </a:lnTo>
                  <a:lnTo>
                    <a:pt x="2072" y="993"/>
                  </a:lnTo>
                  <a:lnTo>
                    <a:pt x="1979" y="903"/>
                  </a:lnTo>
                  <a:lnTo>
                    <a:pt x="1887" y="819"/>
                  </a:lnTo>
                  <a:lnTo>
                    <a:pt x="1797" y="738"/>
                  </a:lnTo>
                  <a:lnTo>
                    <a:pt x="1710" y="664"/>
                  </a:lnTo>
                  <a:lnTo>
                    <a:pt x="1622" y="593"/>
                  </a:lnTo>
                  <a:lnTo>
                    <a:pt x="1537" y="528"/>
                  </a:lnTo>
                  <a:lnTo>
                    <a:pt x="1453" y="467"/>
                  </a:lnTo>
                  <a:lnTo>
                    <a:pt x="1371" y="412"/>
                  </a:lnTo>
                  <a:lnTo>
                    <a:pt x="1287" y="360"/>
                  </a:lnTo>
                  <a:lnTo>
                    <a:pt x="1207" y="312"/>
                  </a:lnTo>
                  <a:lnTo>
                    <a:pt x="1126" y="268"/>
                  </a:lnTo>
                  <a:lnTo>
                    <a:pt x="1047" y="230"/>
                  </a:lnTo>
                  <a:lnTo>
                    <a:pt x="967" y="192"/>
                  </a:lnTo>
                  <a:lnTo>
                    <a:pt x="888" y="160"/>
                  </a:lnTo>
                  <a:lnTo>
                    <a:pt x="808" y="133"/>
                  </a:lnTo>
                  <a:lnTo>
                    <a:pt x="731" y="107"/>
                  </a:lnTo>
                  <a:lnTo>
                    <a:pt x="652" y="84"/>
                  </a:lnTo>
                  <a:lnTo>
                    <a:pt x="572" y="65"/>
                  </a:lnTo>
                  <a:lnTo>
                    <a:pt x="492" y="49"/>
                  </a:lnTo>
                  <a:lnTo>
                    <a:pt x="413" y="34"/>
                  </a:lnTo>
                  <a:lnTo>
                    <a:pt x="332" y="23"/>
                  </a:lnTo>
                  <a:lnTo>
                    <a:pt x="250" y="15"/>
                  </a:lnTo>
                  <a:lnTo>
                    <a:pt x="168" y="8"/>
                  </a:lnTo>
                  <a:lnTo>
                    <a:pt x="85" y="4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512510" name="Freeform 62"/>
            <p:cNvSpPr>
              <a:spLocks/>
            </p:cNvSpPr>
            <p:nvPr/>
          </p:nvSpPr>
          <p:spPr bwMode="auto">
            <a:xfrm>
              <a:off x="349" y="742"/>
              <a:ext cx="5081" cy="1267"/>
            </a:xfrm>
            <a:custGeom>
              <a:avLst/>
              <a:gdLst/>
              <a:ahLst/>
              <a:cxnLst>
                <a:cxn ang="0">
                  <a:pos x="5081" y="2233"/>
                </a:cxn>
                <a:cxn ang="0">
                  <a:pos x="5034" y="2270"/>
                </a:cxn>
                <a:cxn ang="0">
                  <a:pos x="4977" y="2309"/>
                </a:cxn>
                <a:cxn ang="0">
                  <a:pos x="4898" y="2355"/>
                </a:cxn>
                <a:cxn ang="0">
                  <a:pos x="4801" y="2405"/>
                </a:cxn>
                <a:cxn ang="0">
                  <a:pos x="4684" y="2454"/>
                </a:cxn>
                <a:cxn ang="0">
                  <a:pos x="4551" y="2494"/>
                </a:cxn>
                <a:cxn ang="0">
                  <a:pos x="4479" y="2509"/>
                </a:cxn>
                <a:cxn ang="0">
                  <a:pos x="4404" y="2522"/>
                </a:cxn>
                <a:cxn ang="0">
                  <a:pos x="4323" y="2530"/>
                </a:cxn>
                <a:cxn ang="0">
                  <a:pos x="4240" y="2533"/>
                </a:cxn>
                <a:cxn ang="0">
                  <a:pos x="4154" y="2531"/>
                </a:cxn>
                <a:cxn ang="0">
                  <a:pos x="4065" y="2523"/>
                </a:cxn>
                <a:cxn ang="0">
                  <a:pos x="3974" y="2509"/>
                </a:cxn>
                <a:cxn ang="0">
                  <a:pos x="3878" y="2488"/>
                </a:cxn>
                <a:cxn ang="0">
                  <a:pos x="3781" y="2459"/>
                </a:cxn>
                <a:cxn ang="0">
                  <a:pos x="3681" y="2420"/>
                </a:cxn>
                <a:cxn ang="0">
                  <a:pos x="3579" y="2373"/>
                </a:cxn>
                <a:cxn ang="0">
                  <a:pos x="3475" y="2317"/>
                </a:cxn>
                <a:cxn ang="0">
                  <a:pos x="3368" y="2250"/>
                </a:cxn>
                <a:cxn ang="0">
                  <a:pos x="3260" y="2171"/>
                </a:cxn>
                <a:cxn ang="0">
                  <a:pos x="3152" y="2082"/>
                </a:cxn>
                <a:cxn ang="0">
                  <a:pos x="3041" y="1982"/>
                </a:cxn>
                <a:cxn ang="0">
                  <a:pos x="2928" y="1868"/>
                </a:cxn>
                <a:cxn ang="0">
                  <a:pos x="2814" y="1742"/>
                </a:cxn>
                <a:cxn ang="0">
                  <a:pos x="2703" y="1611"/>
                </a:cxn>
                <a:cxn ang="0">
                  <a:pos x="2487" y="1369"/>
                </a:cxn>
                <a:cxn ang="0">
                  <a:pos x="2281" y="1151"/>
                </a:cxn>
                <a:cxn ang="0">
                  <a:pos x="2085" y="955"/>
                </a:cxn>
                <a:cxn ang="0">
                  <a:pos x="1898" y="783"/>
                </a:cxn>
                <a:cxn ang="0">
                  <a:pos x="1717" y="631"/>
                </a:cxn>
                <a:cxn ang="0">
                  <a:pos x="1544" y="498"/>
                </a:cxn>
                <a:cxn ang="0">
                  <a:pos x="1376" y="385"/>
                </a:cxn>
                <a:cxn ang="0">
                  <a:pos x="1211" y="289"/>
                </a:cxn>
                <a:cxn ang="0">
                  <a:pos x="1050" y="208"/>
                </a:cxn>
                <a:cxn ang="0">
                  <a:pos x="890" y="143"/>
                </a:cxn>
                <a:cxn ang="0">
                  <a:pos x="732" y="92"/>
                </a:cxn>
                <a:cxn ang="0">
                  <a:pos x="572" y="53"/>
                </a:cxn>
                <a:cxn ang="0">
                  <a:pos x="412" y="25"/>
                </a:cxn>
                <a:cxn ang="0">
                  <a:pos x="250" y="8"/>
                </a:cxn>
                <a:cxn ang="0">
                  <a:pos x="85" y="1"/>
                </a:cxn>
              </a:cxnLst>
              <a:rect l="0" t="0" r="r" b="b"/>
              <a:pathLst>
                <a:path w="5081" h="2533">
                  <a:moveTo>
                    <a:pt x="5081" y="2233"/>
                  </a:moveTo>
                  <a:lnTo>
                    <a:pt x="5081" y="2233"/>
                  </a:lnTo>
                  <a:lnTo>
                    <a:pt x="5070" y="2242"/>
                  </a:lnTo>
                  <a:lnTo>
                    <a:pt x="5034" y="2270"/>
                  </a:lnTo>
                  <a:lnTo>
                    <a:pt x="5008" y="2288"/>
                  </a:lnTo>
                  <a:lnTo>
                    <a:pt x="4977" y="2309"/>
                  </a:lnTo>
                  <a:lnTo>
                    <a:pt x="4940" y="2333"/>
                  </a:lnTo>
                  <a:lnTo>
                    <a:pt x="4898" y="2355"/>
                  </a:lnTo>
                  <a:lnTo>
                    <a:pt x="4852" y="2381"/>
                  </a:lnTo>
                  <a:lnTo>
                    <a:pt x="4801" y="2405"/>
                  </a:lnTo>
                  <a:lnTo>
                    <a:pt x="4744" y="2430"/>
                  </a:lnTo>
                  <a:lnTo>
                    <a:pt x="4684" y="2454"/>
                  </a:lnTo>
                  <a:lnTo>
                    <a:pt x="4621" y="2475"/>
                  </a:lnTo>
                  <a:lnTo>
                    <a:pt x="4551" y="2494"/>
                  </a:lnTo>
                  <a:lnTo>
                    <a:pt x="4516" y="2502"/>
                  </a:lnTo>
                  <a:lnTo>
                    <a:pt x="4479" y="2509"/>
                  </a:lnTo>
                  <a:lnTo>
                    <a:pt x="4441" y="2517"/>
                  </a:lnTo>
                  <a:lnTo>
                    <a:pt x="4404" y="2522"/>
                  </a:lnTo>
                  <a:lnTo>
                    <a:pt x="4364" y="2526"/>
                  </a:lnTo>
                  <a:lnTo>
                    <a:pt x="4323" y="2530"/>
                  </a:lnTo>
                  <a:lnTo>
                    <a:pt x="4283" y="2533"/>
                  </a:lnTo>
                  <a:lnTo>
                    <a:pt x="4240" y="2533"/>
                  </a:lnTo>
                  <a:lnTo>
                    <a:pt x="4198" y="2533"/>
                  </a:lnTo>
                  <a:lnTo>
                    <a:pt x="4154" y="2531"/>
                  </a:lnTo>
                  <a:lnTo>
                    <a:pt x="4110" y="2528"/>
                  </a:lnTo>
                  <a:lnTo>
                    <a:pt x="4065" y="2523"/>
                  </a:lnTo>
                  <a:lnTo>
                    <a:pt x="4019" y="2517"/>
                  </a:lnTo>
                  <a:lnTo>
                    <a:pt x="3974" y="2509"/>
                  </a:lnTo>
                  <a:lnTo>
                    <a:pt x="3926" y="2499"/>
                  </a:lnTo>
                  <a:lnTo>
                    <a:pt x="3878" y="2488"/>
                  </a:lnTo>
                  <a:lnTo>
                    <a:pt x="3829" y="2473"/>
                  </a:lnTo>
                  <a:lnTo>
                    <a:pt x="3781" y="2459"/>
                  </a:lnTo>
                  <a:lnTo>
                    <a:pt x="3731" y="2439"/>
                  </a:lnTo>
                  <a:lnTo>
                    <a:pt x="3681" y="2420"/>
                  </a:lnTo>
                  <a:lnTo>
                    <a:pt x="3631" y="2397"/>
                  </a:lnTo>
                  <a:lnTo>
                    <a:pt x="3579" y="2373"/>
                  </a:lnTo>
                  <a:lnTo>
                    <a:pt x="3526" y="2346"/>
                  </a:lnTo>
                  <a:lnTo>
                    <a:pt x="3475" y="2317"/>
                  </a:lnTo>
                  <a:lnTo>
                    <a:pt x="3421" y="2284"/>
                  </a:lnTo>
                  <a:lnTo>
                    <a:pt x="3368" y="2250"/>
                  </a:lnTo>
                  <a:lnTo>
                    <a:pt x="3314" y="2212"/>
                  </a:lnTo>
                  <a:lnTo>
                    <a:pt x="3260" y="2171"/>
                  </a:lnTo>
                  <a:lnTo>
                    <a:pt x="3206" y="2129"/>
                  </a:lnTo>
                  <a:lnTo>
                    <a:pt x="3152" y="2082"/>
                  </a:lnTo>
                  <a:lnTo>
                    <a:pt x="3096" y="2034"/>
                  </a:lnTo>
                  <a:lnTo>
                    <a:pt x="3041" y="1982"/>
                  </a:lnTo>
                  <a:lnTo>
                    <a:pt x="2984" y="1926"/>
                  </a:lnTo>
                  <a:lnTo>
                    <a:pt x="2928" y="1868"/>
                  </a:lnTo>
                  <a:lnTo>
                    <a:pt x="2871" y="1806"/>
                  </a:lnTo>
                  <a:lnTo>
                    <a:pt x="2814" y="1742"/>
                  </a:lnTo>
                  <a:lnTo>
                    <a:pt x="2814" y="1742"/>
                  </a:lnTo>
                  <a:lnTo>
                    <a:pt x="2703" y="1611"/>
                  </a:lnTo>
                  <a:lnTo>
                    <a:pt x="2593" y="1487"/>
                  </a:lnTo>
                  <a:lnTo>
                    <a:pt x="2487" y="1369"/>
                  </a:lnTo>
                  <a:lnTo>
                    <a:pt x="2382" y="1256"/>
                  </a:lnTo>
                  <a:lnTo>
                    <a:pt x="2281" y="1151"/>
                  </a:lnTo>
                  <a:lnTo>
                    <a:pt x="2182" y="1051"/>
                  </a:lnTo>
                  <a:lnTo>
                    <a:pt x="2085" y="955"/>
                  </a:lnTo>
                  <a:lnTo>
                    <a:pt x="1991" y="867"/>
                  </a:lnTo>
                  <a:lnTo>
                    <a:pt x="1898" y="783"/>
                  </a:lnTo>
                  <a:lnTo>
                    <a:pt x="1808" y="705"/>
                  </a:lnTo>
                  <a:lnTo>
                    <a:pt x="1717" y="631"/>
                  </a:lnTo>
                  <a:lnTo>
                    <a:pt x="1630" y="563"/>
                  </a:lnTo>
                  <a:lnTo>
                    <a:pt x="1544" y="498"/>
                  </a:lnTo>
                  <a:lnTo>
                    <a:pt x="1459" y="439"/>
                  </a:lnTo>
                  <a:lnTo>
                    <a:pt x="1376" y="385"/>
                  </a:lnTo>
                  <a:lnTo>
                    <a:pt x="1292" y="334"/>
                  </a:lnTo>
                  <a:lnTo>
                    <a:pt x="1211" y="289"/>
                  </a:lnTo>
                  <a:lnTo>
                    <a:pt x="1130" y="247"/>
                  </a:lnTo>
                  <a:lnTo>
                    <a:pt x="1050" y="208"/>
                  </a:lnTo>
                  <a:lnTo>
                    <a:pt x="969" y="174"/>
                  </a:lnTo>
                  <a:lnTo>
                    <a:pt x="890" y="143"/>
                  </a:lnTo>
                  <a:lnTo>
                    <a:pt x="811" y="116"/>
                  </a:lnTo>
                  <a:lnTo>
                    <a:pt x="732" y="92"/>
                  </a:lnTo>
                  <a:lnTo>
                    <a:pt x="651" y="71"/>
                  </a:lnTo>
                  <a:lnTo>
                    <a:pt x="572" y="53"/>
                  </a:lnTo>
                  <a:lnTo>
                    <a:pt x="493" y="37"/>
                  </a:lnTo>
                  <a:lnTo>
                    <a:pt x="412" y="25"/>
                  </a:lnTo>
                  <a:lnTo>
                    <a:pt x="332" y="16"/>
                  </a:lnTo>
                  <a:lnTo>
                    <a:pt x="250" y="8"/>
                  </a:lnTo>
                  <a:lnTo>
                    <a:pt x="168" y="3"/>
                  </a:lnTo>
                  <a:lnTo>
                    <a:pt x="85" y="1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512511" name="Freeform 63"/>
            <p:cNvSpPr>
              <a:spLocks/>
            </p:cNvSpPr>
            <p:nvPr/>
          </p:nvSpPr>
          <p:spPr bwMode="auto">
            <a:xfrm>
              <a:off x="361" y="765"/>
              <a:ext cx="5115" cy="1230"/>
            </a:xfrm>
            <a:custGeom>
              <a:avLst/>
              <a:gdLst/>
              <a:ahLst/>
              <a:cxnLst>
                <a:cxn ang="0">
                  <a:pos x="5115" y="2141"/>
                </a:cxn>
                <a:cxn ang="0">
                  <a:pos x="5068" y="2180"/>
                </a:cxn>
                <a:cxn ang="0">
                  <a:pos x="5011" y="2220"/>
                </a:cxn>
                <a:cxn ang="0">
                  <a:pos x="4933" y="2268"/>
                </a:cxn>
                <a:cxn ang="0">
                  <a:pos x="4836" y="2320"/>
                </a:cxn>
                <a:cxn ang="0">
                  <a:pos x="4721" y="2370"/>
                </a:cxn>
                <a:cxn ang="0">
                  <a:pos x="4589" y="2414"/>
                </a:cxn>
                <a:cxn ang="0">
                  <a:pos x="4517" y="2431"/>
                </a:cxn>
                <a:cxn ang="0">
                  <a:pos x="4442" y="2444"/>
                </a:cxn>
                <a:cxn ang="0">
                  <a:pos x="4361" y="2456"/>
                </a:cxn>
                <a:cxn ang="0">
                  <a:pos x="4279" y="2460"/>
                </a:cxn>
                <a:cxn ang="0">
                  <a:pos x="4193" y="2460"/>
                </a:cxn>
                <a:cxn ang="0">
                  <a:pos x="4103" y="2454"/>
                </a:cxn>
                <a:cxn ang="0">
                  <a:pos x="4012" y="2441"/>
                </a:cxn>
                <a:cxn ang="0">
                  <a:pos x="3916" y="2422"/>
                </a:cxn>
                <a:cxn ang="0">
                  <a:pos x="3819" y="2394"/>
                </a:cxn>
                <a:cxn ang="0">
                  <a:pos x="3717" y="2357"/>
                </a:cxn>
                <a:cxn ang="0">
                  <a:pos x="3614" y="2312"/>
                </a:cxn>
                <a:cxn ang="0">
                  <a:pos x="3510" y="2257"/>
                </a:cxn>
                <a:cxn ang="0">
                  <a:pos x="3402" y="2192"/>
                </a:cxn>
                <a:cxn ang="0">
                  <a:pos x="3294" y="2117"/>
                </a:cxn>
                <a:cxn ang="0">
                  <a:pos x="3183" y="2029"/>
                </a:cxn>
                <a:cxn ang="0">
                  <a:pos x="3070" y="1931"/>
                </a:cxn>
                <a:cxn ang="0">
                  <a:pos x="2956" y="1818"/>
                </a:cxn>
                <a:cxn ang="0">
                  <a:pos x="2841" y="1694"/>
                </a:cxn>
                <a:cxn ang="0">
                  <a:pos x="2727" y="1564"/>
                </a:cxn>
                <a:cxn ang="0">
                  <a:pos x="2508" y="1325"/>
                </a:cxn>
                <a:cxn ang="0">
                  <a:pos x="2300" y="1111"/>
                </a:cxn>
                <a:cxn ang="0">
                  <a:pos x="2101" y="918"/>
                </a:cxn>
                <a:cxn ang="0">
                  <a:pos x="1911" y="749"/>
                </a:cxn>
                <a:cxn ang="0">
                  <a:pos x="1728" y="600"/>
                </a:cxn>
                <a:cxn ang="0">
                  <a:pos x="1553" y="470"/>
                </a:cxn>
                <a:cxn ang="0">
                  <a:pos x="1382" y="360"/>
                </a:cxn>
                <a:cxn ang="0">
                  <a:pos x="1215" y="266"/>
                </a:cxn>
                <a:cxn ang="0">
                  <a:pos x="1053" y="189"/>
                </a:cxn>
                <a:cxn ang="0">
                  <a:pos x="892" y="126"/>
                </a:cxn>
                <a:cxn ang="0">
                  <a:pos x="733" y="77"/>
                </a:cxn>
                <a:cxn ang="0">
                  <a:pos x="574" y="42"/>
                </a:cxn>
                <a:cxn ang="0">
                  <a:pos x="413" y="17"/>
                </a:cxn>
                <a:cxn ang="0">
                  <a:pos x="250" y="3"/>
                </a:cxn>
                <a:cxn ang="0">
                  <a:pos x="85" y="0"/>
                </a:cxn>
              </a:cxnLst>
              <a:rect l="0" t="0" r="r" b="b"/>
              <a:pathLst>
                <a:path w="5115" h="2460">
                  <a:moveTo>
                    <a:pt x="5115" y="2141"/>
                  </a:moveTo>
                  <a:lnTo>
                    <a:pt x="5115" y="2141"/>
                  </a:lnTo>
                  <a:lnTo>
                    <a:pt x="5104" y="2150"/>
                  </a:lnTo>
                  <a:lnTo>
                    <a:pt x="5068" y="2180"/>
                  </a:lnTo>
                  <a:lnTo>
                    <a:pt x="5043" y="2197"/>
                  </a:lnTo>
                  <a:lnTo>
                    <a:pt x="5011" y="2220"/>
                  </a:lnTo>
                  <a:lnTo>
                    <a:pt x="4975" y="2244"/>
                  </a:lnTo>
                  <a:lnTo>
                    <a:pt x="4933" y="2268"/>
                  </a:lnTo>
                  <a:lnTo>
                    <a:pt x="4888" y="2294"/>
                  </a:lnTo>
                  <a:lnTo>
                    <a:pt x="4836" y="2320"/>
                  </a:lnTo>
                  <a:lnTo>
                    <a:pt x="4781" y="2346"/>
                  </a:lnTo>
                  <a:lnTo>
                    <a:pt x="4721" y="2370"/>
                  </a:lnTo>
                  <a:lnTo>
                    <a:pt x="4657" y="2393"/>
                  </a:lnTo>
                  <a:lnTo>
                    <a:pt x="4589" y="2414"/>
                  </a:lnTo>
                  <a:lnTo>
                    <a:pt x="4554" y="2423"/>
                  </a:lnTo>
                  <a:lnTo>
                    <a:pt x="4517" y="2431"/>
                  </a:lnTo>
                  <a:lnTo>
                    <a:pt x="4479" y="2438"/>
                  </a:lnTo>
                  <a:lnTo>
                    <a:pt x="4442" y="2444"/>
                  </a:lnTo>
                  <a:lnTo>
                    <a:pt x="4402" y="2451"/>
                  </a:lnTo>
                  <a:lnTo>
                    <a:pt x="4361" y="2456"/>
                  </a:lnTo>
                  <a:lnTo>
                    <a:pt x="4321" y="2459"/>
                  </a:lnTo>
                  <a:lnTo>
                    <a:pt x="4279" y="2460"/>
                  </a:lnTo>
                  <a:lnTo>
                    <a:pt x="4236" y="2460"/>
                  </a:lnTo>
                  <a:lnTo>
                    <a:pt x="4193" y="2460"/>
                  </a:lnTo>
                  <a:lnTo>
                    <a:pt x="4149" y="2457"/>
                  </a:lnTo>
                  <a:lnTo>
                    <a:pt x="4103" y="2454"/>
                  </a:lnTo>
                  <a:lnTo>
                    <a:pt x="4057" y="2448"/>
                  </a:lnTo>
                  <a:lnTo>
                    <a:pt x="4012" y="2441"/>
                  </a:lnTo>
                  <a:lnTo>
                    <a:pt x="3964" y="2431"/>
                  </a:lnTo>
                  <a:lnTo>
                    <a:pt x="3916" y="2422"/>
                  </a:lnTo>
                  <a:lnTo>
                    <a:pt x="3867" y="2409"/>
                  </a:lnTo>
                  <a:lnTo>
                    <a:pt x="3819" y="2394"/>
                  </a:lnTo>
                  <a:lnTo>
                    <a:pt x="3769" y="2377"/>
                  </a:lnTo>
                  <a:lnTo>
                    <a:pt x="3717" y="2357"/>
                  </a:lnTo>
                  <a:lnTo>
                    <a:pt x="3666" y="2336"/>
                  </a:lnTo>
                  <a:lnTo>
                    <a:pt x="3614" y="2312"/>
                  </a:lnTo>
                  <a:lnTo>
                    <a:pt x="3563" y="2286"/>
                  </a:lnTo>
                  <a:lnTo>
                    <a:pt x="3510" y="2257"/>
                  </a:lnTo>
                  <a:lnTo>
                    <a:pt x="3456" y="2226"/>
                  </a:lnTo>
                  <a:lnTo>
                    <a:pt x="3402" y="2192"/>
                  </a:lnTo>
                  <a:lnTo>
                    <a:pt x="3348" y="2155"/>
                  </a:lnTo>
                  <a:lnTo>
                    <a:pt x="3294" y="2117"/>
                  </a:lnTo>
                  <a:lnTo>
                    <a:pt x="3238" y="2075"/>
                  </a:lnTo>
                  <a:lnTo>
                    <a:pt x="3183" y="2029"/>
                  </a:lnTo>
                  <a:lnTo>
                    <a:pt x="3127" y="1981"/>
                  </a:lnTo>
                  <a:lnTo>
                    <a:pt x="3070" y="1931"/>
                  </a:lnTo>
                  <a:lnTo>
                    <a:pt x="3013" y="1876"/>
                  </a:lnTo>
                  <a:lnTo>
                    <a:pt x="2956" y="1818"/>
                  </a:lnTo>
                  <a:lnTo>
                    <a:pt x="2899" y="1756"/>
                  </a:lnTo>
                  <a:lnTo>
                    <a:pt x="2841" y="1694"/>
                  </a:lnTo>
                  <a:lnTo>
                    <a:pt x="2841" y="1694"/>
                  </a:lnTo>
                  <a:lnTo>
                    <a:pt x="2727" y="1564"/>
                  </a:lnTo>
                  <a:lnTo>
                    <a:pt x="2616" y="1442"/>
                  </a:lnTo>
                  <a:lnTo>
                    <a:pt x="2508" y="1325"/>
                  </a:lnTo>
                  <a:lnTo>
                    <a:pt x="2402" y="1214"/>
                  </a:lnTo>
                  <a:lnTo>
                    <a:pt x="2300" y="1111"/>
                  </a:lnTo>
                  <a:lnTo>
                    <a:pt x="2198" y="1012"/>
                  </a:lnTo>
                  <a:lnTo>
                    <a:pt x="2101" y="918"/>
                  </a:lnTo>
                  <a:lnTo>
                    <a:pt x="2004" y="831"/>
                  </a:lnTo>
                  <a:lnTo>
                    <a:pt x="1911" y="749"/>
                  </a:lnTo>
                  <a:lnTo>
                    <a:pt x="1818" y="671"/>
                  </a:lnTo>
                  <a:lnTo>
                    <a:pt x="1728" y="600"/>
                  </a:lnTo>
                  <a:lnTo>
                    <a:pt x="1639" y="533"/>
                  </a:lnTo>
                  <a:lnTo>
                    <a:pt x="1553" y="470"/>
                  </a:lnTo>
                  <a:lnTo>
                    <a:pt x="1467" y="413"/>
                  </a:lnTo>
                  <a:lnTo>
                    <a:pt x="1382" y="360"/>
                  </a:lnTo>
                  <a:lnTo>
                    <a:pt x="1299" y="310"/>
                  </a:lnTo>
                  <a:lnTo>
                    <a:pt x="1215" y="266"/>
                  </a:lnTo>
                  <a:lnTo>
                    <a:pt x="1133" y="224"/>
                  </a:lnTo>
                  <a:lnTo>
                    <a:pt x="1053" y="189"/>
                  </a:lnTo>
                  <a:lnTo>
                    <a:pt x="972" y="155"/>
                  </a:lnTo>
                  <a:lnTo>
                    <a:pt x="892" y="126"/>
                  </a:lnTo>
                  <a:lnTo>
                    <a:pt x="813" y="100"/>
                  </a:lnTo>
                  <a:lnTo>
                    <a:pt x="733" y="77"/>
                  </a:lnTo>
                  <a:lnTo>
                    <a:pt x="653" y="58"/>
                  </a:lnTo>
                  <a:lnTo>
                    <a:pt x="574" y="42"/>
                  </a:lnTo>
                  <a:lnTo>
                    <a:pt x="493" y="29"/>
                  </a:lnTo>
                  <a:lnTo>
                    <a:pt x="413" y="17"/>
                  </a:lnTo>
                  <a:lnTo>
                    <a:pt x="332" y="9"/>
                  </a:lnTo>
                  <a:lnTo>
                    <a:pt x="250" y="3"/>
                  </a:lnTo>
                  <a:lnTo>
                    <a:pt x="168" y="0"/>
                  </a:lnTo>
                  <a:lnTo>
                    <a:pt x="85" y="0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512512" name="Freeform 64"/>
            <p:cNvSpPr>
              <a:spLocks/>
            </p:cNvSpPr>
            <p:nvPr/>
          </p:nvSpPr>
          <p:spPr bwMode="auto">
            <a:xfrm>
              <a:off x="375" y="787"/>
              <a:ext cx="5147" cy="1195"/>
            </a:xfrm>
            <a:custGeom>
              <a:avLst/>
              <a:gdLst/>
              <a:ahLst/>
              <a:cxnLst>
                <a:cxn ang="0">
                  <a:pos x="5147" y="2049"/>
                </a:cxn>
                <a:cxn ang="0">
                  <a:pos x="5100" y="2090"/>
                </a:cxn>
                <a:cxn ang="0">
                  <a:pos x="5043" y="2132"/>
                </a:cxn>
                <a:cxn ang="0">
                  <a:pos x="4967" y="2182"/>
                </a:cxn>
                <a:cxn ang="0">
                  <a:pos x="4871" y="2237"/>
                </a:cxn>
                <a:cxn ang="0">
                  <a:pos x="4756" y="2288"/>
                </a:cxn>
                <a:cxn ang="0">
                  <a:pos x="4624" y="2335"/>
                </a:cxn>
                <a:cxn ang="0">
                  <a:pos x="4553" y="2355"/>
                </a:cxn>
                <a:cxn ang="0">
                  <a:pos x="4477" y="2369"/>
                </a:cxn>
                <a:cxn ang="0">
                  <a:pos x="4397" y="2382"/>
                </a:cxn>
                <a:cxn ang="0">
                  <a:pos x="4314" y="2388"/>
                </a:cxn>
                <a:cxn ang="0">
                  <a:pos x="4228" y="2390"/>
                </a:cxn>
                <a:cxn ang="0">
                  <a:pos x="4139" y="2385"/>
                </a:cxn>
                <a:cxn ang="0">
                  <a:pos x="4046" y="2374"/>
                </a:cxn>
                <a:cxn ang="0">
                  <a:pos x="3952" y="2356"/>
                </a:cxn>
                <a:cxn ang="0">
                  <a:pos x="3853" y="2330"/>
                </a:cxn>
                <a:cxn ang="0">
                  <a:pos x="3752" y="2296"/>
                </a:cxn>
                <a:cxn ang="0">
                  <a:pos x="3648" y="2253"/>
                </a:cxn>
                <a:cxn ang="0">
                  <a:pos x="3542" y="2200"/>
                </a:cxn>
                <a:cxn ang="0">
                  <a:pos x="3434" y="2137"/>
                </a:cxn>
                <a:cxn ang="0">
                  <a:pos x="3324" y="2064"/>
                </a:cxn>
                <a:cxn ang="0">
                  <a:pos x="3212" y="1978"/>
                </a:cxn>
                <a:cxn ang="0">
                  <a:pos x="3098" y="1880"/>
                </a:cxn>
                <a:cxn ang="0">
                  <a:pos x="2983" y="1770"/>
                </a:cxn>
                <a:cxn ang="0">
                  <a:pos x="2866" y="1646"/>
                </a:cxn>
                <a:cxn ang="0">
                  <a:pos x="2749" y="1520"/>
                </a:cxn>
                <a:cxn ang="0">
                  <a:pos x="2527" y="1284"/>
                </a:cxn>
                <a:cxn ang="0">
                  <a:pos x="2315" y="1072"/>
                </a:cxn>
                <a:cxn ang="0">
                  <a:pos x="2113" y="884"/>
                </a:cxn>
                <a:cxn ang="0">
                  <a:pos x="1920" y="717"/>
                </a:cxn>
                <a:cxn ang="0">
                  <a:pos x="1736" y="570"/>
                </a:cxn>
                <a:cxn ang="0">
                  <a:pos x="1558" y="444"/>
                </a:cxn>
                <a:cxn ang="0">
                  <a:pos x="1386" y="336"/>
                </a:cxn>
                <a:cxn ang="0">
                  <a:pos x="1219" y="246"/>
                </a:cxn>
                <a:cxn ang="0">
                  <a:pos x="1055" y="170"/>
                </a:cxn>
                <a:cxn ang="0">
                  <a:pos x="893" y="112"/>
                </a:cxn>
                <a:cxn ang="0">
                  <a:pos x="733" y="65"/>
                </a:cxn>
                <a:cxn ang="0">
                  <a:pos x="574" y="33"/>
                </a:cxn>
                <a:cxn ang="0">
                  <a:pos x="413" y="12"/>
                </a:cxn>
                <a:cxn ang="0">
                  <a:pos x="250" y="2"/>
                </a:cxn>
                <a:cxn ang="0">
                  <a:pos x="85" y="0"/>
                </a:cxn>
              </a:cxnLst>
              <a:rect l="0" t="0" r="r" b="b"/>
              <a:pathLst>
                <a:path w="5147" h="2390">
                  <a:moveTo>
                    <a:pt x="5147" y="2049"/>
                  </a:moveTo>
                  <a:lnTo>
                    <a:pt x="5147" y="2049"/>
                  </a:lnTo>
                  <a:lnTo>
                    <a:pt x="5135" y="2061"/>
                  </a:lnTo>
                  <a:lnTo>
                    <a:pt x="5100" y="2090"/>
                  </a:lnTo>
                  <a:lnTo>
                    <a:pt x="5075" y="2109"/>
                  </a:lnTo>
                  <a:lnTo>
                    <a:pt x="5043" y="2132"/>
                  </a:lnTo>
                  <a:lnTo>
                    <a:pt x="5008" y="2156"/>
                  </a:lnTo>
                  <a:lnTo>
                    <a:pt x="4967" y="2182"/>
                  </a:lnTo>
                  <a:lnTo>
                    <a:pt x="4921" y="2209"/>
                  </a:lnTo>
                  <a:lnTo>
                    <a:pt x="4871" y="2237"/>
                  </a:lnTo>
                  <a:lnTo>
                    <a:pt x="4815" y="2262"/>
                  </a:lnTo>
                  <a:lnTo>
                    <a:pt x="4756" y="2288"/>
                  </a:lnTo>
                  <a:lnTo>
                    <a:pt x="4692" y="2313"/>
                  </a:lnTo>
                  <a:lnTo>
                    <a:pt x="4624" y="2335"/>
                  </a:lnTo>
                  <a:lnTo>
                    <a:pt x="4589" y="2345"/>
                  </a:lnTo>
                  <a:lnTo>
                    <a:pt x="4553" y="2355"/>
                  </a:lnTo>
                  <a:lnTo>
                    <a:pt x="4515" y="2363"/>
                  </a:lnTo>
                  <a:lnTo>
                    <a:pt x="4477" y="2369"/>
                  </a:lnTo>
                  <a:lnTo>
                    <a:pt x="4438" y="2376"/>
                  </a:lnTo>
                  <a:lnTo>
                    <a:pt x="4397" y="2382"/>
                  </a:lnTo>
                  <a:lnTo>
                    <a:pt x="4357" y="2385"/>
                  </a:lnTo>
                  <a:lnTo>
                    <a:pt x="4314" y="2388"/>
                  </a:lnTo>
                  <a:lnTo>
                    <a:pt x="4272" y="2390"/>
                  </a:lnTo>
                  <a:lnTo>
                    <a:pt x="4228" y="2390"/>
                  </a:lnTo>
                  <a:lnTo>
                    <a:pt x="4184" y="2388"/>
                  </a:lnTo>
                  <a:lnTo>
                    <a:pt x="4139" y="2385"/>
                  </a:lnTo>
                  <a:lnTo>
                    <a:pt x="4093" y="2380"/>
                  </a:lnTo>
                  <a:lnTo>
                    <a:pt x="4046" y="2374"/>
                  </a:lnTo>
                  <a:lnTo>
                    <a:pt x="3999" y="2366"/>
                  </a:lnTo>
                  <a:lnTo>
                    <a:pt x="3952" y="2356"/>
                  </a:lnTo>
                  <a:lnTo>
                    <a:pt x="3902" y="2345"/>
                  </a:lnTo>
                  <a:lnTo>
                    <a:pt x="3853" y="2330"/>
                  </a:lnTo>
                  <a:lnTo>
                    <a:pt x="3803" y="2314"/>
                  </a:lnTo>
                  <a:lnTo>
                    <a:pt x="3752" y="2296"/>
                  </a:lnTo>
                  <a:lnTo>
                    <a:pt x="3700" y="2275"/>
                  </a:lnTo>
                  <a:lnTo>
                    <a:pt x="3648" y="2253"/>
                  </a:lnTo>
                  <a:lnTo>
                    <a:pt x="3596" y="2229"/>
                  </a:lnTo>
                  <a:lnTo>
                    <a:pt x="3542" y="2200"/>
                  </a:lnTo>
                  <a:lnTo>
                    <a:pt x="3489" y="2170"/>
                  </a:lnTo>
                  <a:lnTo>
                    <a:pt x="3434" y="2137"/>
                  </a:lnTo>
                  <a:lnTo>
                    <a:pt x="3380" y="2101"/>
                  </a:lnTo>
                  <a:lnTo>
                    <a:pt x="3324" y="2064"/>
                  </a:lnTo>
                  <a:lnTo>
                    <a:pt x="3269" y="2022"/>
                  </a:lnTo>
                  <a:lnTo>
                    <a:pt x="3212" y="1978"/>
                  </a:lnTo>
                  <a:lnTo>
                    <a:pt x="3156" y="1930"/>
                  </a:lnTo>
                  <a:lnTo>
                    <a:pt x="3098" y="1880"/>
                  </a:lnTo>
                  <a:lnTo>
                    <a:pt x="3041" y="1827"/>
                  </a:lnTo>
                  <a:lnTo>
                    <a:pt x="2983" y="1770"/>
                  </a:lnTo>
                  <a:lnTo>
                    <a:pt x="2924" y="1710"/>
                  </a:lnTo>
                  <a:lnTo>
                    <a:pt x="2866" y="1646"/>
                  </a:lnTo>
                  <a:lnTo>
                    <a:pt x="2866" y="1646"/>
                  </a:lnTo>
                  <a:lnTo>
                    <a:pt x="2749" y="1520"/>
                  </a:lnTo>
                  <a:lnTo>
                    <a:pt x="2637" y="1399"/>
                  </a:lnTo>
                  <a:lnTo>
                    <a:pt x="2527" y="1284"/>
                  </a:lnTo>
                  <a:lnTo>
                    <a:pt x="2419" y="1174"/>
                  </a:lnTo>
                  <a:lnTo>
                    <a:pt x="2315" y="1072"/>
                  </a:lnTo>
                  <a:lnTo>
                    <a:pt x="2213" y="976"/>
                  </a:lnTo>
                  <a:lnTo>
                    <a:pt x="2113" y="884"/>
                  </a:lnTo>
                  <a:lnTo>
                    <a:pt x="2016" y="798"/>
                  </a:lnTo>
                  <a:lnTo>
                    <a:pt x="1920" y="717"/>
                  </a:lnTo>
                  <a:lnTo>
                    <a:pt x="1827" y="641"/>
                  </a:lnTo>
                  <a:lnTo>
                    <a:pt x="1736" y="570"/>
                  </a:lnTo>
                  <a:lnTo>
                    <a:pt x="1647" y="504"/>
                  </a:lnTo>
                  <a:lnTo>
                    <a:pt x="1558" y="444"/>
                  </a:lnTo>
                  <a:lnTo>
                    <a:pt x="1472" y="388"/>
                  </a:lnTo>
                  <a:lnTo>
                    <a:pt x="1386" y="336"/>
                  </a:lnTo>
                  <a:lnTo>
                    <a:pt x="1303" y="288"/>
                  </a:lnTo>
                  <a:lnTo>
                    <a:pt x="1219" y="246"/>
                  </a:lnTo>
                  <a:lnTo>
                    <a:pt x="1136" y="205"/>
                  </a:lnTo>
                  <a:lnTo>
                    <a:pt x="1055" y="170"/>
                  </a:lnTo>
                  <a:lnTo>
                    <a:pt x="974" y="139"/>
                  </a:lnTo>
                  <a:lnTo>
                    <a:pt x="893" y="112"/>
                  </a:lnTo>
                  <a:lnTo>
                    <a:pt x="814" y="88"/>
                  </a:lnTo>
                  <a:lnTo>
                    <a:pt x="733" y="65"/>
                  </a:lnTo>
                  <a:lnTo>
                    <a:pt x="653" y="47"/>
                  </a:lnTo>
                  <a:lnTo>
                    <a:pt x="574" y="33"/>
                  </a:lnTo>
                  <a:lnTo>
                    <a:pt x="493" y="21"/>
                  </a:lnTo>
                  <a:lnTo>
                    <a:pt x="413" y="12"/>
                  </a:lnTo>
                  <a:lnTo>
                    <a:pt x="332" y="5"/>
                  </a:lnTo>
                  <a:lnTo>
                    <a:pt x="250" y="2"/>
                  </a:lnTo>
                  <a:lnTo>
                    <a:pt x="168" y="0"/>
                  </a:lnTo>
                  <a:lnTo>
                    <a:pt x="85" y="0"/>
                  </a:lnTo>
                  <a:lnTo>
                    <a:pt x="0" y="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512513" name="Freeform 65"/>
            <p:cNvSpPr>
              <a:spLocks/>
            </p:cNvSpPr>
            <p:nvPr/>
          </p:nvSpPr>
          <p:spPr bwMode="auto">
            <a:xfrm>
              <a:off x="389" y="808"/>
              <a:ext cx="5176" cy="1160"/>
            </a:xfrm>
            <a:custGeom>
              <a:avLst/>
              <a:gdLst/>
              <a:ahLst/>
              <a:cxnLst>
                <a:cxn ang="0">
                  <a:pos x="5176" y="1959"/>
                </a:cxn>
                <a:cxn ang="0">
                  <a:pos x="5130" y="2001"/>
                </a:cxn>
                <a:cxn ang="0">
                  <a:pos x="5075" y="2044"/>
                </a:cxn>
                <a:cxn ang="0">
                  <a:pos x="4998" y="2096"/>
                </a:cxn>
                <a:cxn ang="0">
                  <a:pos x="4903" y="2153"/>
                </a:cxn>
                <a:cxn ang="0">
                  <a:pos x="4790" y="2208"/>
                </a:cxn>
                <a:cxn ang="0">
                  <a:pos x="4658" y="2258"/>
                </a:cxn>
                <a:cxn ang="0">
                  <a:pos x="4587" y="2277"/>
                </a:cxn>
                <a:cxn ang="0">
                  <a:pos x="4513" y="2295"/>
                </a:cxn>
                <a:cxn ang="0">
                  <a:pos x="4433" y="2308"/>
                </a:cxn>
                <a:cxn ang="0">
                  <a:pos x="4350" y="2317"/>
                </a:cxn>
                <a:cxn ang="0">
                  <a:pos x="4264" y="2321"/>
                </a:cxn>
                <a:cxn ang="0">
                  <a:pos x="4174" y="2317"/>
                </a:cxn>
                <a:cxn ang="0">
                  <a:pos x="4082" y="2308"/>
                </a:cxn>
                <a:cxn ang="0">
                  <a:pos x="3986" y="2292"/>
                </a:cxn>
                <a:cxn ang="0">
                  <a:pos x="3888" y="2269"/>
                </a:cxn>
                <a:cxn ang="0">
                  <a:pos x="3786" y="2235"/>
                </a:cxn>
                <a:cxn ang="0">
                  <a:pos x="3682" y="2195"/>
                </a:cxn>
                <a:cxn ang="0">
                  <a:pos x="3575" y="2143"/>
                </a:cxn>
                <a:cxn ang="0">
                  <a:pos x="3466" y="2082"/>
                </a:cxn>
                <a:cxn ang="0">
                  <a:pos x="3355" y="2011"/>
                </a:cxn>
                <a:cxn ang="0">
                  <a:pos x="3241" y="1927"/>
                </a:cxn>
                <a:cxn ang="0">
                  <a:pos x="3125" y="1831"/>
                </a:cxn>
                <a:cxn ang="0">
                  <a:pos x="3009" y="1723"/>
                </a:cxn>
                <a:cxn ang="0">
                  <a:pos x="2891" y="1600"/>
                </a:cxn>
                <a:cxn ang="0">
                  <a:pos x="2773" y="1475"/>
                </a:cxn>
                <a:cxn ang="0">
                  <a:pos x="2545" y="1244"/>
                </a:cxn>
                <a:cxn ang="0">
                  <a:pos x="2331" y="1035"/>
                </a:cxn>
                <a:cxn ang="0">
                  <a:pos x="2126" y="850"/>
                </a:cxn>
                <a:cxn ang="0">
                  <a:pos x="1931" y="685"/>
                </a:cxn>
                <a:cxn ang="0">
                  <a:pos x="1744" y="543"/>
                </a:cxn>
                <a:cxn ang="0">
                  <a:pos x="1565" y="419"/>
                </a:cxn>
                <a:cxn ang="0">
                  <a:pos x="1391" y="314"/>
                </a:cxn>
                <a:cxn ang="0">
                  <a:pos x="1222" y="226"/>
                </a:cxn>
                <a:cxn ang="0">
                  <a:pos x="1057" y="154"/>
                </a:cxn>
                <a:cxn ang="0">
                  <a:pos x="894" y="99"/>
                </a:cxn>
                <a:cxn ang="0">
                  <a:pos x="735" y="55"/>
                </a:cxn>
                <a:cxn ang="0">
                  <a:pos x="574" y="26"/>
                </a:cxn>
                <a:cxn ang="0">
                  <a:pos x="412" y="8"/>
                </a:cxn>
                <a:cxn ang="0">
                  <a:pos x="250" y="0"/>
                </a:cxn>
                <a:cxn ang="0">
                  <a:pos x="85" y="4"/>
                </a:cxn>
              </a:cxnLst>
              <a:rect l="0" t="0" r="r" b="b"/>
              <a:pathLst>
                <a:path w="5176" h="2321">
                  <a:moveTo>
                    <a:pt x="5176" y="1959"/>
                  </a:moveTo>
                  <a:lnTo>
                    <a:pt x="5176" y="1959"/>
                  </a:lnTo>
                  <a:lnTo>
                    <a:pt x="5165" y="1970"/>
                  </a:lnTo>
                  <a:lnTo>
                    <a:pt x="5130" y="2001"/>
                  </a:lnTo>
                  <a:lnTo>
                    <a:pt x="5105" y="2020"/>
                  </a:lnTo>
                  <a:lnTo>
                    <a:pt x="5075" y="2044"/>
                  </a:lnTo>
                  <a:lnTo>
                    <a:pt x="5039" y="2070"/>
                  </a:lnTo>
                  <a:lnTo>
                    <a:pt x="4998" y="2096"/>
                  </a:lnTo>
                  <a:lnTo>
                    <a:pt x="4953" y="2125"/>
                  </a:lnTo>
                  <a:lnTo>
                    <a:pt x="4903" y="2153"/>
                  </a:lnTo>
                  <a:lnTo>
                    <a:pt x="4849" y="2180"/>
                  </a:lnTo>
                  <a:lnTo>
                    <a:pt x="4790" y="2208"/>
                  </a:lnTo>
                  <a:lnTo>
                    <a:pt x="4726" y="2233"/>
                  </a:lnTo>
                  <a:lnTo>
                    <a:pt x="4658" y="2258"/>
                  </a:lnTo>
                  <a:lnTo>
                    <a:pt x="4624" y="2267"/>
                  </a:lnTo>
                  <a:lnTo>
                    <a:pt x="4587" y="2277"/>
                  </a:lnTo>
                  <a:lnTo>
                    <a:pt x="4550" y="2287"/>
                  </a:lnTo>
                  <a:lnTo>
                    <a:pt x="4513" y="2295"/>
                  </a:lnTo>
                  <a:lnTo>
                    <a:pt x="4472" y="2303"/>
                  </a:lnTo>
                  <a:lnTo>
                    <a:pt x="4433" y="2308"/>
                  </a:lnTo>
                  <a:lnTo>
                    <a:pt x="4392" y="2313"/>
                  </a:lnTo>
                  <a:lnTo>
                    <a:pt x="4350" y="2317"/>
                  </a:lnTo>
                  <a:lnTo>
                    <a:pt x="4307" y="2319"/>
                  </a:lnTo>
                  <a:lnTo>
                    <a:pt x="4264" y="2321"/>
                  </a:lnTo>
                  <a:lnTo>
                    <a:pt x="4220" y="2319"/>
                  </a:lnTo>
                  <a:lnTo>
                    <a:pt x="4174" y="2317"/>
                  </a:lnTo>
                  <a:lnTo>
                    <a:pt x="4128" y="2314"/>
                  </a:lnTo>
                  <a:lnTo>
                    <a:pt x="4082" y="2308"/>
                  </a:lnTo>
                  <a:lnTo>
                    <a:pt x="4034" y="2301"/>
                  </a:lnTo>
                  <a:lnTo>
                    <a:pt x="3986" y="2292"/>
                  </a:lnTo>
                  <a:lnTo>
                    <a:pt x="3936" y="2282"/>
                  </a:lnTo>
                  <a:lnTo>
                    <a:pt x="3888" y="2269"/>
                  </a:lnTo>
                  <a:lnTo>
                    <a:pt x="3836" y="2253"/>
                  </a:lnTo>
                  <a:lnTo>
                    <a:pt x="3786" y="2235"/>
                  </a:lnTo>
                  <a:lnTo>
                    <a:pt x="3734" y="2216"/>
                  </a:lnTo>
                  <a:lnTo>
                    <a:pt x="3682" y="2195"/>
                  </a:lnTo>
                  <a:lnTo>
                    <a:pt x="3628" y="2170"/>
                  </a:lnTo>
                  <a:lnTo>
                    <a:pt x="3575" y="2143"/>
                  </a:lnTo>
                  <a:lnTo>
                    <a:pt x="3521" y="2114"/>
                  </a:lnTo>
                  <a:lnTo>
                    <a:pt x="3466" y="2082"/>
                  </a:lnTo>
                  <a:lnTo>
                    <a:pt x="3410" y="2048"/>
                  </a:lnTo>
                  <a:lnTo>
                    <a:pt x="3355" y="2011"/>
                  </a:lnTo>
                  <a:lnTo>
                    <a:pt x="3298" y="1970"/>
                  </a:lnTo>
                  <a:lnTo>
                    <a:pt x="3241" y="1927"/>
                  </a:lnTo>
                  <a:lnTo>
                    <a:pt x="3184" y="1880"/>
                  </a:lnTo>
                  <a:lnTo>
                    <a:pt x="3125" y="1831"/>
                  </a:lnTo>
                  <a:lnTo>
                    <a:pt x="3067" y="1778"/>
                  </a:lnTo>
                  <a:lnTo>
                    <a:pt x="3009" y="1723"/>
                  </a:lnTo>
                  <a:lnTo>
                    <a:pt x="2949" y="1663"/>
                  </a:lnTo>
                  <a:lnTo>
                    <a:pt x="2891" y="1600"/>
                  </a:lnTo>
                  <a:lnTo>
                    <a:pt x="2891" y="1600"/>
                  </a:lnTo>
                  <a:lnTo>
                    <a:pt x="2773" y="1475"/>
                  </a:lnTo>
                  <a:lnTo>
                    <a:pt x="2658" y="1357"/>
                  </a:lnTo>
                  <a:lnTo>
                    <a:pt x="2545" y="1244"/>
                  </a:lnTo>
                  <a:lnTo>
                    <a:pt x="2437" y="1135"/>
                  </a:lnTo>
                  <a:lnTo>
                    <a:pt x="2331" y="1035"/>
                  </a:lnTo>
                  <a:lnTo>
                    <a:pt x="2227" y="938"/>
                  </a:lnTo>
                  <a:lnTo>
                    <a:pt x="2126" y="850"/>
                  </a:lnTo>
                  <a:lnTo>
                    <a:pt x="2027" y="764"/>
                  </a:lnTo>
                  <a:lnTo>
                    <a:pt x="1931" y="685"/>
                  </a:lnTo>
                  <a:lnTo>
                    <a:pt x="1837" y="611"/>
                  </a:lnTo>
                  <a:lnTo>
                    <a:pt x="1744" y="543"/>
                  </a:lnTo>
                  <a:lnTo>
                    <a:pt x="1654" y="478"/>
                  </a:lnTo>
                  <a:lnTo>
                    <a:pt x="1565" y="419"/>
                  </a:lnTo>
                  <a:lnTo>
                    <a:pt x="1477" y="364"/>
                  </a:lnTo>
                  <a:lnTo>
                    <a:pt x="1391" y="314"/>
                  </a:lnTo>
                  <a:lnTo>
                    <a:pt x="1305" y="268"/>
                  </a:lnTo>
                  <a:lnTo>
                    <a:pt x="1222" y="226"/>
                  </a:lnTo>
                  <a:lnTo>
                    <a:pt x="1139" y="188"/>
                  </a:lnTo>
                  <a:lnTo>
                    <a:pt x="1057" y="154"/>
                  </a:lnTo>
                  <a:lnTo>
                    <a:pt x="976" y="125"/>
                  </a:lnTo>
                  <a:lnTo>
                    <a:pt x="894" y="99"/>
                  </a:lnTo>
                  <a:lnTo>
                    <a:pt x="814" y="75"/>
                  </a:lnTo>
                  <a:lnTo>
                    <a:pt x="735" y="55"/>
                  </a:lnTo>
                  <a:lnTo>
                    <a:pt x="654" y="39"/>
                  </a:lnTo>
                  <a:lnTo>
                    <a:pt x="574" y="26"/>
                  </a:lnTo>
                  <a:lnTo>
                    <a:pt x="493" y="16"/>
                  </a:lnTo>
                  <a:lnTo>
                    <a:pt x="412" y="8"/>
                  </a:lnTo>
                  <a:lnTo>
                    <a:pt x="332" y="4"/>
                  </a:lnTo>
                  <a:lnTo>
                    <a:pt x="250" y="0"/>
                  </a:lnTo>
                  <a:lnTo>
                    <a:pt x="168" y="0"/>
                  </a:lnTo>
                  <a:lnTo>
                    <a:pt x="85" y="4"/>
                  </a:lnTo>
                  <a:lnTo>
                    <a:pt x="0" y="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512514" name="Freeform 66"/>
            <p:cNvSpPr>
              <a:spLocks/>
            </p:cNvSpPr>
            <p:nvPr/>
          </p:nvSpPr>
          <p:spPr bwMode="auto">
            <a:xfrm>
              <a:off x="403" y="829"/>
              <a:ext cx="5205" cy="1124"/>
            </a:xfrm>
            <a:custGeom>
              <a:avLst/>
              <a:gdLst/>
              <a:ahLst/>
              <a:cxnLst>
                <a:cxn ang="0">
                  <a:pos x="5205" y="1868"/>
                </a:cxn>
                <a:cxn ang="0">
                  <a:pos x="5161" y="1910"/>
                </a:cxn>
                <a:cxn ang="0">
                  <a:pos x="5105" y="1956"/>
                </a:cxn>
                <a:cxn ang="0">
                  <a:pos x="5030" y="2011"/>
                </a:cxn>
                <a:cxn ang="0">
                  <a:pos x="4936" y="2069"/>
                </a:cxn>
                <a:cxn ang="0">
                  <a:pos x="4822" y="2127"/>
                </a:cxn>
                <a:cxn ang="0">
                  <a:pos x="4693" y="2178"/>
                </a:cxn>
                <a:cxn ang="0">
                  <a:pos x="4621" y="2201"/>
                </a:cxn>
                <a:cxn ang="0">
                  <a:pos x="4546" y="2219"/>
                </a:cxn>
                <a:cxn ang="0">
                  <a:pos x="4467" y="2235"/>
                </a:cxn>
                <a:cxn ang="0">
                  <a:pos x="4385" y="2245"/>
                </a:cxn>
                <a:cxn ang="0">
                  <a:pos x="4299" y="2250"/>
                </a:cxn>
                <a:cxn ang="0">
                  <a:pos x="4208" y="2250"/>
                </a:cxn>
                <a:cxn ang="0">
                  <a:pos x="4117" y="2241"/>
                </a:cxn>
                <a:cxn ang="0">
                  <a:pos x="4020" y="2227"/>
                </a:cxn>
                <a:cxn ang="0">
                  <a:pos x="3921" y="2206"/>
                </a:cxn>
                <a:cxn ang="0">
                  <a:pos x="3820" y="2175"/>
                </a:cxn>
                <a:cxn ang="0">
                  <a:pos x="3714" y="2135"/>
                </a:cxn>
                <a:cxn ang="0">
                  <a:pos x="3607" y="2086"/>
                </a:cxn>
                <a:cxn ang="0">
                  <a:pos x="3497" y="2027"/>
                </a:cxn>
                <a:cxn ang="0">
                  <a:pos x="3385" y="1957"/>
                </a:cxn>
                <a:cxn ang="0">
                  <a:pos x="3270" y="1875"/>
                </a:cxn>
                <a:cxn ang="0">
                  <a:pos x="3153" y="1781"/>
                </a:cxn>
                <a:cxn ang="0">
                  <a:pos x="3035" y="1675"/>
                </a:cxn>
                <a:cxn ang="0">
                  <a:pos x="2914" y="1555"/>
                </a:cxn>
                <a:cxn ang="0">
                  <a:pos x="2795" y="1431"/>
                </a:cxn>
                <a:cxn ang="0">
                  <a:pos x="2564" y="1202"/>
                </a:cxn>
                <a:cxn ang="0">
                  <a:pos x="2346" y="997"/>
                </a:cxn>
                <a:cxn ang="0">
                  <a:pos x="2140" y="816"/>
                </a:cxn>
                <a:cxn ang="0">
                  <a:pos x="1941" y="654"/>
                </a:cxn>
                <a:cxn ang="0">
                  <a:pos x="1752" y="514"/>
                </a:cxn>
                <a:cxn ang="0">
                  <a:pos x="1570" y="394"/>
                </a:cxn>
                <a:cxn ang="0">
                  <a:pos x="1395" y="293"/>
                </a:cxn>
                <a:cxn ang="0">
                  <a:pos x="1226" y="207"/>
                </a:cxn>
                <a:cxn ang="0">
                  <a:pos x="1059" y="139"/>
                </a:cxn>
                <a:cxn ang="0">
                  <a:pos x="897" y="86"/>
                </a:cxn>
                <a:cxn ang="0">
                  <a:pos x="734" y="45"/>
                </a:cxn>
                <a:cxn ang="0">
                  <a:pos x="575" y="20"/>
                </a:cxn>
                <a:cxn ang="0">
                  <a:pos x="414" y="5"/>
                </a:cxn>
                <a:cxn ang="0">
                  <a:pos x="250" y="0"/>
                </a:cxn>
                <a:cxn ang="0">
                  <a:pos x="85" y="7"/>
                </a:cxn>
              </a:cxnLst>
              <a:rect l="0" t="0" r="r" b="b"/>
              <a:pathLst>
                <a:path w="5205" h="2250">
                  <a:moveTo>
                    <a:pt x="5205" y="1868"/>
                  </a:moveTo>
                  <a:lnTo>
                    <a:pt x="5205" y="1868"/>
                  </a:lnTo>
                  <a:lnTo>
                    <a:pt x="5194" y="1880"/>
                  </a:lnTo>
                  <a:lnTo>
                    <a:pt x="5161" y="1910"/>
                  </a:lnTo>
                  <a:lnTo>
                    <a:pt x="5136" y="1931"/>
                  </a:lnTo>
                  <a:lnTo>
                    <a:pt x="5105" y="1956"/>
                  </a:lnTo>
                  <a:lnTo>
                    <a:pt x="5071" y="1981"/>
                  </a:lnTo>
                  <a:lnTo>
                    <a:pt x="5030" y="2011"/>
                  </a:lnTo>
                  <a:lnTo>
                    <a:pt x="4984" y="2040"/>
                  </a:lnTo>
                  <a:lnTo>
                    <a:pt x="4936" y="2069"/>
                  </a:lnTo>
                  <a:lnTo>
                    <a:pt x="4882" y="2098"/>
                  </a:lnTo>
                  <a:lnTo>
                    <a:pt x="4822" y="2127"/>
                  </a:lnTo>
                  <a:lnTo>
                    <a:pt x="4760" y="2153"/>
                  </a:lnTo>
                  <a:lnTo>
                    <a:pt x="4693" y="2178"/>
                  </a:lnTo>
                  <a:lnTo>
                    <a:pt x="4657" y="2190"/>
                  </a:lnTo>
                  <a:lnTo>
                    <a:pt x="4621" y="2201"/>
                  </a:lnTo>
                  <a:lnTo>
                    <a:pt x="4585" y="2211"/>
                  </a:lnTo>
                  <a:lnTo>
                    <a:pt x="4546" y="2219"/>
                  </a:lnTo>
                  <a:lnTo>
                    <a:pt x="4507" y="2227"/>
                  </a:lnTo>
                  <a:lnTo>
                    <a:pt x="4467" y="2235"/>
                  </a:lnTo>
                  <a:lnTo>
                    <a:pt x="4426" y="2240"/>
                  </a:lnTo>
                  <a:lnTo>
                    <a:pt x="4385" y="2245"/>
                  </a:lnTo>
                  <a:lnTo>
                    <a:pt x="4342" y="2248"/>
                  </a:lnTo>
                  <a:lnTo>
                    <a:pt x="4299" y="2250"/>
                  </a:lnTo>
                  <a:lnTo>
                    <a:pt x="4254" y="2250"/>
                  </a:lnTo>
                  <a:lnTo>
                    <a:pt x="4208" y="2250"/>
                  </a:lnTo>
                  <a:lnTo>
                    <a:pt x="4163" y="2246"/>
                  </a:lnTo>
                  <a:lnTo>
                    <a:pt x="4117" y="2241"/>
                  </a:lnTo>
                  <a:lnTo>
                    <a:pt x="4068" y="2235"/>
                  </a:lnTo>
                  <a:lnTo>
                    <a:pt x="4020" y="2227"/>
                  </a:lnTo>
                  <a:lnTo>
                    <a:pt x="3971" y="2217"/>
                  </a:lnTo>
                  <a:lnTo>
                    <a:pt x="3921" y="2206"/>
                  </a:lnTo>
                  <a:lnTo>
                    <a:pt x="3871" y="2191"/>
                  </a:lnTo>
                  <a:lnTo>
                    <a:pt x="3820" y="2175"/>
                  </a:lnTo>
                  <a:lnTo>
                    <a:pt x="3767" y="2156"/>
                  </a:lnTo>
                  <a:lnTo>
                    <a:pt x="3714" y="2135"/>
                  </a:lnTo>
                  <a:lnTo>
                    <a:pt x="3661" y="2112"/>
                  </a:lnTo>
                  <a:lnTo>
                    <a:pt x="3607" y="2086"/>
                  </a:lnTo>
                  <a:lnTo>
                    <a:pt x="3553" y="2057"/>
                  </a:lnTo>
                  <a:lnTo>
                    <a:pt x="3497" y="2027"/>
                  </a:lnTo>
                  <a:lnTo>
                    <a:pt x="3442" y="1993"/>
                  </a:lnTo>
                  <a:lnTo>
                    <a:pt x="3385" y="1957"/>
                  </a:lnTo>
                  <a:lnTo>
                    <a:pt x="3328" y="1917"/>
                  </a:lnTo>
                  <a:lnTo>
                    <a:pt x="3270" y="1875"/>
                  </a:lnTo>
                  <a:lnTo>
                    <a:pt x="3213" y="1830"/>
                  </a:lnTo>
                  <a:lnTo>
                    <a:pt x="3153" y="1781"/>
                  </a:lnTo>
                  <a:lnTo>
                    <a:pt x="3095" y="1730"/>
                  </a:lnTo>
                  <a:lnTo>
                    <a:pt x="3035" y="1675"/>
                  </a:lnTo>
                  <a:lnTo>
                    <a:pt x="2975" y="1617"/>
                  </a:lnTo>
                  <a:lnTo>
                    <a:pt x="2914" y="1555"/>
                  </a:lnTo>
                  <a:lnTo>
                    <a:pt x="2914" y="1555"/>
                  </a:lnTo>
                  <a:lnTo>
                    <a:pt x="2795" y="1431"/>
                  </a:lnTo>
                  <a:lnTo>
                    <a:pt x="2678" y="1313"/>
                  </a:lnTo>
                  <a:lnTo>
                    <a:pt x="2564" y="1202"/>
                  </a:lnTo>
                  <a:lnTo>
                    <a:pt x="2453" y="1097"/>
                  </a:lnTo>
                  <a:lnTo>
                    <a:pt x="2346" y="997"/>
                  </a:lnTo>
                  <a:lnTo>
                    <a:pt x="2241" y="903"/>
                  </a:lnTo>
                  <a:lnTo>
                    <a:pt x="2140" y="816"/>
                  </a:lnTo>
                  <a:lnTo>
                    <a:pt x="2040" y="732"/>
                  </a:lnTo>
                  <a:lnTo>
                    <a:pt x="1941" y="654"/>
                  </a:lnTo>
                  <a:lnTo>
                    <a:pt x="1847" y="582"/>
                  </a:lnTo>
                  <a:lnTo>
                    <a:pt x="1752" y="514"/>
                  </a:lnTo>
                  <a:lnTo>
                    <a:pt x="1661" y="452"/>
                  </a:lnTo>
                  <a:lnTo>
                    <a:pt x="1570" y="394"/>
                  </a:lnTo>
                  <a:lnTo>
                    <a:pt x="1483" y="341"/>
                  </a:lnTo>
                  <a:lnTo>
                    <a:pt x="1395" y="293"/>
                  </a:lnTo>
                  <a:lnTo>
                    <a:pt x="1311" y="247"/>
                  </a:lnTo>
                  <a:lnTo>
                    <a:pt x="1226" y="207"/>
                  </a:lnTo>
                  <a:lnTo>
                    <a:pt x="1143" y="171"/>
                  </a:lnTo>
                  <a:lnTo>
                    <a:pt x="1059" y="139"/>
                  </a:lnTo>
                  <a:lnTo>
                    <a:pt x="977" y="110"/>
                  </a:lnTo>
                  <a:lnTo>
                    <a:pt x="897" y="86"/>
                  </a:lnTo>
                  <a:lnTo>
                    <a:pt x="815" y="63"/>
                  </a:lnTo>
                  <a:lnTo>
                    <a:pt x="734" y="45"/>
                  </a:lnTo>
                  <a:lnTo>
                    <a:pt x="655" y="31"/>
                  </a:lnTo>
                  <a:lnTo>
                    <a:pt x="575" y="20"/>
                  </a:lnTo>
                  <a:lnTo>
                    <a:pt x="494" y="10"/>
                  </a:lnTo>
                  <a:lnTo>
                    <a:pt x="414" y="5"/>
                  </a:lnTo>
                  <a:lnTo>
                    <a:pt x="332" y="2"/>
                  </a:lnTo>
                  <a:lnTo>
                    <a:pt x="250" y="0"/>
                  </a:lnTo>
                  <a:lnTo>
                    <a:pt x="168" y="2"/>
                  </a:lnTo>
                  <a:lnTo>
                    <a:pt x="85" y="7"/>
                  </a:lnTo>
                  <a:lnTo>
                    <a:pt x="0" y="13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512515" name="Freeform 67"/>
            <p:cNvSpPr>
              <a:spLocks/>
            </p:cNvSpPr>
            <p:nvPr/>
          </p:nvSpPr>
          <p:spPr bwMode="auto">
            <a:xfrm>
              <a:off x="418" y="850"/>
              <a:ext cx="5233" cy="1090"/>
            </a:xfrm>
            <a:custGeom>
              <a:avLst/>
              <a:gdLst/>
              <a:ahLst/>
              <a:cxnLst>
                <a:cxn ang="0">
                  <a:pos x="5233" y="1778"/>
                </a:cxn>
                <a:cxn ang="0">
                  <a:pos x="5189" y="1822"/>
                </a:cxn>
                <a:cxn ang="0">
                  <a:pos x="5133" y="1867"/>
                </a:cxn>
                <a:cxn ang="0">
                  <a:pos x="5060" y="1923"/>
                </a:cxn>
                <a:cxn ang="0">
                  <a:pos x="4965" y="1985"/>
                </a:cxn>
                <a:cxn ang="0">
                  <a:pos x="4854" y="2044"/>
                </a:cxn>
                <a:cxn ang="0">
                  <a:pos x="4725" y="2099"/>
                </a:cxn>
                <a:cxn ang="0">
                  <a:pos x="4654" y="2122"/>
                </a:cxn>
                <a:cxn ang="0">
                  <a:pos x="4579" y="2143"/>
                </a:cxn>
                <a:cxn ang="0">
                  <a:pos x="4500" y="2159"/>
                </a:cxn>
                <a:cxn ang="0">
                  <a:pos x="4418" y="2172"/>
                </a:cxn>
                <a:cxn ang="0">
                  <a:pos x="4332" y="2178"/>
                </a:cxn>
                <a:cxn ang="0">
                  <a:pos x="4242" y="2180"/>
                </a:cxn>
                <a:cxn ang="0">
                  <a:pos x="4149" y="2174"/>
                </a:cxn>
                <a:cxn ang="0">
                  <a:pos x="4053" y="2162"/>
                </a:cxn>
                <a:cxn ang="0">
                  <a:pos x="3953" y="2141"/>
                </a:cxn>
                <a:cxn ang="0">
                  <a:pos x="3852" y="2114"/>
                </a:cxn>
                <a:cxn ang="0">
                  <a:pos x="3746" y="2075"/>
                </a:cxn>
                <a:cxn ang="0">
                  <a:pos x="3638" y="2028"/>
                </a:cxn>
                <a:cxn ang="0">
                  <a:pos x="3527" y="1972"/>
                </a:cxn>
                <a:cxn ang="0">
                  <a:pos x="3414" y="1902"/>
                </a:cxn>
                <a:cxn ang="0">
                  <a:pos x="3298" y="1823"/>
                </a:cxn>
                <a:cxn ang="0">
                  <a:pos x="3180" y="1731"/>
                </a:cxn>
                <a:cxn ang="0">
                  <a:pos x="3059" y="1626"/>
                </a:cxn>
                <a:cxn ang="0">
                  <a:pos x="2937" y="1508"/>
                </a:cxn>
                <a:cxn ang="0">
                  <a:pos x="2816" y="1387"/>
                </a:cxn>
                <a:cxn ang="0">
                  <a:pos x="2581" y="1161"/>
                </a:cxn>
                <a:cxn ang="0">
                  <a:pos x="2361" y="959"/>
                </a:cxn>
                <a:cxn ang="0">
                  <a:pos x="2151" y="780"/>
                </a:cxn>
                <a:cxn ang="0">
                  <a:pos x="1951" y="624"/>
                </a:cxn>
                <a:cxn ang="0">
                  <a:pos x="1759" y="486"/>
                </a:cxn>
                <a:cxn ang="0">
                  <a:pos x="1576" y="370"/>
                </a:cxn>
                <a:cxn ang="0">
                  <a:pos x="1400" y="270"/>
                </a:cxn>
                <a:cxn ang="0">
                  <a:pos x="1229" y="189"/>
                </a:cxn>
                <a:cxn ang="0">
                  <a:pos x="1061" y="123"/>
                </a:cxn>
                <a:cxn ang="0">
                  <a:pos x="897" y="73"/>
                </a:cxn>
                <a:cxn ang="0">
                  <a:pos x="736" y="36"/>
                </a:cxn>
                <a:cxn ang="0">
                  <a:pos x="575" y="13"/>
                </a:cxn>
                <a:cxn ang="0">
                  <a:pos x="413" y="2"/>
                </a:cxn>
                <a:cxn ang="0">
                  <a:pos x="250" y="2"/>
                </a:cxn>
                <a:cxn ang="0">
                  <a:pos x="85" y="10"/>
                </a:cxn>
              </a:cxnLst>
              <a:rect l="0" t="0" r="r" b="b"/>
              <a:pathLst>
                <a:path w="5233" h="2180">
                  <a:moveTo>
                    <a:pt x="5233" y="1778"/>
                  </a:moveTo>
                  <a:lnTo>
                    <a:pt x="5233" y="1778"/>
                  </a:lnTo>
                  <a:lnTo>
                    <a:pt x="5222" y="1789"/>
                  </a:lnTo>
                  <a:lnTo>
                    <a:pt x="5189" y="1822"/>
                  </a:lnTo>
                  <a:lnTo>
                    <a:pt x="5164" y="1843"/>
                  </a:lnTo>
                  <a:lnTo>
                    <a:pt x="5133" y="1867"/>
                  </a:lnTo>
                  <a:lnTo>
                    <a:pt x="5099" y="1894"/>
                  </a:lnTo>
                  <a:lnTo>
                    <a:pt x="5060" y="1923"/>
                  </a:lnTo>
                  <a:lnTo>
                    <a:pt x="5015" y="1954"/>
                  </a:lnTo>
                  <a:lnTo>
                    <a:pt x="4965" y="1985"/>
                  </a:lnTo>
                  <a:lnTo>
                    <a:pt x="4913" y="2014"/>
                  </a:lnTo>
                  <a:lnTo>
                    <a:pt x="4854" y="2044"/>
                  </a:lnTo>
                  <a:lnTo>
                    <a:pt x="4792" y="2072"/>
                  </a:lnTo>
                  <a:lnTo>
                    <a:pt x="4725" y="2099"/>
                  </a:lnTo>
                  <a:lnTo>
                    <a:pt x="4689" y="2111"/>
                  </a:lnTo>
                  <a:lnTo>
                    <a:pt x="4654" y="2122"/>
                  </a:lnTo>
                  <a:lnTo>
                    <a:pt x="4617" y="2133"/>
                  </a:lnTo>
                  <a:lnTo>
                    <a:pt x="4579" y="2143"/>
                  </a:lnTo>
                  <a:lnTo>
                    <a:pt x="4540" y="2153"/>
                  </a:lnTo>
                  <a:lnTo>
                    <a:pt x="4500" y="2159"/>
                  </a:lnTo>
                  <a:lnTo>
                    <a:pt x="4460" y="2167"/>
                  </a:lnTo>
                  <a:lnTo>
                    <a:pt x="4418" y="2172"/>
                  </a:lnTo>
                  <a:lnTo>
                    <a:pt x="4375" y="2175"/>
                  </a:lnTo>
                  <a:lnTo>
                    <a:pt x="4332" y="2178"/>
                  </a:lnTo>
                  <a:lnTo>
                    <a:pt x="4288" y="2180"/>
                  </a:lnTo>
                  <a:lnTo>
                    <a:pt x="4242" y="2180"/>
                  </a:lnTo>
                  <a:lnTo>
                    <a:pt x="4196" y="2178"/>
                  </a:lnTo>
                  <a:lnTo>
                    <a:pt x="4149" y="2174"/>
                  </a:lnTo>
                  <a:lnTo>
                    <a:pt x="4102" y="2169"/>
                  </a:lnTo>
                  <a:lnTo>
                    <a:pt x="4053" y="2162"/>
                  </a:lnTo>
                  <a:lnTo>
                    <a:pt x="4003" y="2153"/>
                  </a:lnTo>
                  <a:lnTo>
                    <a:pt x="3953" y="2141"/>
                  </a:lnTo>
                  <a:lnTo>
                    <a:pt x="3903" y="2128"/>
                  </a:lnTo>
                  <a:lnTo>
                    <a:pt x="3852" y="2114"/>
                  </a:lnTo>
                  <a:lnTo>
                    <a:pt x="3799" y="2096"/>
                  </a:lnTo>
                  <a:lnTo>
                    <a:pt x="3746" y="2075"/>
                  </a:lnTo>
                  <a:lnTo>
                    <a:pt x="3692" y="2054"/>
                  </a:lnTo>
                  <a:lnTo>
                    <a:pt x="3638" y="2028"/>
                  </a:lnTo>
                  <a:lnTo>
                    <a:pt x="3582" y="2001"/>
                  </a:lnTo>
                  <a:lnTo>
                    <a:pt x="3527" y="1972"/>
                  </a:lnTo>
                  <a:lnTo>
                    <a:pt x="3471" y="1938"/>
                  </a:lnTo>
                  <a:lnTo>
                    <a:pt x="3414" y="1902"/>
                  </a:lnTo>
                  <a:lnTo>
                    <a:pt x="3356" y="1865"/>
                  </a:lnTo>
                  <a:lnTo>
                    <a:pt x="3298" y="1823"/>
                  </a:lnTo>
                  <a:lnTo>
                    <a:pt x="3239" y="1778"/>
                  </a:lnTo>
                  <a:lnTo>
                    <a:pt x="3180" y="1731"/>
                  </a:lnTo>
                  <a:lnTo>
                    <a:pt x="3120" y="1681"/>
                  </a:lnTo>
                  <a:lnTo>
                    <a:pt x="3059" y="1626"/>
                  </a:lnTo>
                  <a:lnTo>
                    <a:pt x="2999" y="1570"/>
                  </a:lnTo>
                  <a:lnTo>
                    <a:pt x="2937" y="1508"/>
                  </a:lnTo>
                  <a:lnTo>
                    <a:pt x="2937" y="1508"/>
                  </a:lnTo>
                  <a:lnTo>
                    <a:pt x="2816" y="1387"/>
                  </a:lnTo>
                  <a:lnTo>
                    <a:pt x="2697" y="1271"/>
                  </a:lnTo>
                  <a:lnTo>
                    <a:pt x="2581" y="1161"/>
                  </a:lnTo>
                  <a:lnTo>
                    <a:pt x="2470" y="1058"/>
                  </a:lnTo>
                  <a:lnTo>
                    <a:pt x="2361" y="959"/>
                  </a:lnTo>
                  <a:lnTo>
                    <a:pt x="2255" y="867"/>
                  </a:lnTo>
                  <a:lnTo>
                    <a:pt x="2151" y="780"/>
                  </a:lnTo>
                  <a:lnTo>
                    <a:pt x="2050" y="699"/>
                  </a:lnTo>
                  <a:lnTo>
                    <a:pt x="1951" y="624"/>
                  </a:lnTo>
                  <a:lnTo>
                    <a:pt x="1854" y="552"/>
                  </a:lnTo>
                  <a:lnTo>
                    <a:pt x="1759" y="486"/>
                  </a:lnTo>
                  <a:lnTo>
                    <a:pt x="1668" y="427"/>
                  </a:lnTo>
                  <a:lnTo>
                    <a:pt x="1576" y="370"/>
                  </a:lnTo>
                  <a:lnTo>
                    <a:pt x="1487" y="318"/>
                  </a:lnTo>
                  <a:lnTo>
                    <a:pt x="1400" y="270"/>
                  </a:lnTo>
                  <a:lnTo>
                    <a:pt x="1314" y="228"/>
                  </a:lnTo>
                  <a:lnTo>
                    <a:pt x="1229" y="189"/>
                  </a:lnTo>
                  <a:lnTo>
                    <a:pt x="1144" y="154"/>
                  </a:lnTo>
                  <a:lnTo>
                    <a:pt x="1061" y="123"/>
                  </a:lnTo>
                  <a:lnTo>
                    <a:pt x="979" y="96"/>
                  </a:lnTo>
                  <a:lnTo>
                    <a:pt x="897" y="73"/>
                  </a:lnTo>
                  <a:lnTo>
                    <a:pt x="817" y="54"/>
                  </a:lnTo>
                  <a:lnTo>
                    <a:pt x="736" y="36"/>
                  </a:lnTo>
                  <a:lnTo>
                    <a:pt x="656" y="23"/>
                  </a:lnTo>
                  <a:lnTo>
                    <a:pt x="575" y="13"/>
                  </a:lnTo>
                  <a:lnTo>
                    <a:pt x="495" y="7"/>
                  </a:lnTo>
                  <a:lnTo>
                    <a:pt x="413" y="2"/>
                  </a:lnTo>
                  <a:lnTo>
                    <a:pt x="332" y="0"/>
                  </a:lnTo>
                  <a:lnTo>
                    <a:pt x="250" y="2"/>
                  </a:lnTo>
                  <a:lnTo>
                    <a:pt x="168" y="5"/>
                  </a:lnTo>
                  <a:lnTo>
                    <a:pt x="85" y="10"/>
                  </a:lnTo>
                  <a:lnTo>
                    <a:pt x="0" y="1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512516" name="Freeform 68"/>
            <p:cNvSpPr>
              <a:spLocks/>
            </p:cNvSpPr>
            <p:nvPr/>
          </p:nvSpPr>
          <p:spPr bwMode="auto">
            <a:xfrm>
              <a:off x="434" y="870"/>
              <a:ext cx="5259" cy="1056"/>
            </a:xfrm>
            <a:custGeom>
              <a:avLst/>
              <a:gdLst/>
              <a:ahLst/>
              <a:cxnLst>
                <a:cxn ang="0">
                  <a:pos x="5259" y="1687"/>
                </a:cxn>
                <a:cxn ang="0">
                  <a:pos x="5214" y="1731"/>
                </a:cxn>
                <a:cxn ang="0">
                  <a:pos x="5160" y="1779"/>
                </a:cxn>
                <a:cxn ang="0">
                  <a:pos x="5087" y="1837"/>
                </a:cxn>
                <a:cxn ang="0">
                  <a:pos x="4994" y="1900"/>
                </a:cxn>
                <a:cxn ang="0">
                  <a:pos x="4883" y="1963"/>
                </a:cxn>
                <a:cxn ang="0">
                  <a:pos x="4755" y="2020"/>
                </a:cxn>
                <a:cxn ang="0">
                  <a:pos x="4684" y="2045"/>
                </a:cxn>
                <a:cxn ang="0">
                  <a:pos x="4611" y="2068"/>
                </a:cxn>
                <a:cxn ang="0">
                  <a:pos x="4531" y="2086"/>
                </a:cxn>
                <a:cxn ang="0">
                  <a:pos x="4449" y="2100"/>
                </a:cxn>
                <a:cxn ang="0">
                  <a:pos x="4363" y="2108"/>
                </a:cxn>
                <a:cxn ang="0">
                  <a:pos x="4275" y="2112"/>
                </a:cxn>
                <a:cxn ang="0">
                  <a:pos x="4181" y="2107"/>
                </a:cxn>
                <a:cxn ang="0">
                  <a:pos x="4084" y="2097"/>
                </a:cxn>
                <a:cxn ang="0">
                  <a:pos x="3984" y="2079"/>
                </a:cxn>
                <a:cxn ang="0">
                  <a:pos x="3882" y="2052"/>
                </a:cxn>
                <a:cxn ang="0">
                  <a:pos x="3776" y="2016"/>
                </a:cxn>
                <a:cxn ang="0">
                  <a:pos x="3668" y="1971"/>
                </a:cxn>
                <a:cxn ang="0">
                  <a:pos x="3555" y="1916"/>
                </a:cxn>
                <a:cxn ang="0">
                  <a:pos x="3441" y="1850"/>
                </a:cxn>
                <a:cxn ang="0">
                  <a:pos x="3325" y="1773"/>
                </a:cxn>
                <a:cxn ang="0">
                  <a:pos x="3205" y="1682"/>
                </a:cxn>
                <a:cxn ang="0">
                  <a:pos x="3083" y="1579"/>
                </a:cxn>
                <a:cxn ang="0">
                  <a:pos x="2958" y="1463"/>
                </a:cxn>
                <a:cxn ang="0">
                  <a:pos x="2835" y="1343"/>
                </a:cxn>
                <a:cxn ang="0">
                  <a:pos x="2599" y="1122"/>
                </a:cxn>
                <a:cxn ang="0">
                  <a:pos x="2374" y="923"/>
                </a:cxn>
                <a:cxn ang="0">
                  <a:pos x="2161" y="747"/>
                </a:cxn>
                <a:cxn ang="0">
                  <a:pos x="1960" y="594"/>
                </a:cxn>
                <a:cxn ang="0">
                  <a:pos x="1767" y="460"/>
                </a:cxn>
                <a:cxn ang="0">
                  <a:pos x="1581" y="347"/>
                </a:cxn>
                <a:cxn ang="0">
                  <a:pos x="1403" y="250"/>
                </a:cxn>
                <a:cxn ang="0">
                  <a:pos x="1231" y="171"/>
                </a:cxn>
                <a:cxn ang="0">
                  <a:pos x="1063" y="109"/>
                </a:cxn>
                <a:cxn ang="0">
                  <a:pos x="898" y="63"/>
                </a:cxn>
                <a:cxn ang="0">
                  <a:pos x="735" y="29"/>
                </a:cxn>
                <a:cxn ang="0">
                  <a:pos x="574" y="8"/>
                </a:cxn>
                <a:cxn ang="0">
                  <a:pos x="412" y="0"/>
                </a:cxn>
                <a:cxn ang="0">
                  <a:pos x="249" y="3"/>
                </a:cxn>
                <a:cxn ang="0">
                  <a:pos x="84" y="16"/>
                </a:cxn>
              </a:cxnLst>
              <a:rect l="0" t="0" r="r" b="b"/>
              <a:pathLst>
                <a:path w="5259" h="2112">
                  <a:moveTo>
                    <a:pt x="5259" y="1687"/>
                  </a:moveTo>
                  <a:lnTo>
                    <a:pt x="5259" y="1687"/>
                  </a:lnTo>
                  <a:lnTo>
                    <a:pt x="5248" y="1698"/>
                  </a:lnTo>
                  <a:lnTo>
                    <a:pt x="5214" y="1731"/>
                  </a:lnTo>
                  <a:lnTo>
                    <a:pt x="5189" y="1753"/>
                  </a:lnTo>
                  <a:lnTo>
                    <a:pt x="5160" y="1779"/>
                  </a:lnTo>
                  <a:lnTo>
                    <a:pt x="5127" y="1806"/>
                  </a:lnTo>
                  <a:lnTo>
                    <a:pt x="5087" y="1837"/>
                  </a:lnTo>
                  <a:lnTo>
                    <a:pt x="5044" y="1868"/>
                  </a:lnTo>
                  <a:lnTo>
                    <a:pt x="4994" y="1900"/>
                  </a:lnTo>
                  <a:lnTo>
                    <a:pt x="4941" y="1931"/>
                  </a:lnTo>
                  <a:lnTo>
                    <a:pt x="4883" y="1963"/>
                  </a:lnTo>
                  <a:lnTo>
                    <a:pt x="4822" y="1992"/>
                  </a:lnTo>
                  <a:lnTo>
                    <a:pt x="4755" y="2020"/>
                  </a:lnTo>
                  <a:lnTo>
                    <a:pt x="4720" y="2033"/>
                  </a:lnTo>
                  <a:lnTo>
                    <a:pt x="4684" y="2045"/>
                  </a:lnTo>
                  <a:lnTo>
                    <a:pt x="4648" y="2057"/>
                  </a:lnTo>
                  <a:lnTo>
                    <a:pt x="4611" y="2068"/>
                  </a:lnTo>
                  <a:lnTo>
                    <a:pt x="4572" y="2078"/>
                  </a:lnTo>
                  <a:lnTo>
                    <a:pt x="4531" y="2086"/>
                  </a:lnTo>
                  <a:lnTo>
                    <a:pt x="4491" y="2094"/>
                  </a:lnTo>
                  <a:lnTo>
                    <a:pt x="4449" y="2100"/>
                  </a:lnTo>
                  <a:lnTo>
                    <a:pt x="4406" y="2105"/>
                  </a:lnTo>
                  <a:lnTo>
                    <a:pt x="4363" y="2108"/>
                  </a:lnTo>
                  <a:lnTo>
                    <a:pt x="4319" y="2110"/>
                  </a:lnTo>
                  <a:lnTo>
                    <a:pt x="4275" y="2112"/>
                  </a:lnTo>
                  <a:lnTo>
                    <a:pt x="4227" y="2110"/>
                  </a:lnTo>
                  <a:lnTo>
                    <a:pt x="4181" y="2107"/>
                  </a:lnTo>
                  <a:lnTo>
                    <a:pt x="4133" y="2104"/>
                  </a:lnTo>
                  <a:lnTo>
                    <a:pt x="4084" y="2097"/>
                  </a:lnTo>
                  <a:lnTo>
                    <a:pt x="4036" y="2089"/>
                  </a:lnTo>
                  <a:lnTo>
                    <a:pt x="3984" y="2079"/>
                  </a:lnTo>
                  <a:lnTo>
                    <a:pt x="3934" y="2066"/>
                  </a:lnTo>
                  <a:lnTo>
                    <a:pt x="3882" y="2052"/>
                  </a:lnTo>
                  <a:lnTo>
                    <a:pt x="3829" y="2036"/>
                  </a:lnTo>
                  <a:lnTo>
                    <a:pt x="3776" y="2016"/>
                  </a:lnTo>
                  <a:lnTo>
                    <a:pt x="3722" y="1995"/>
                  </a:lnTo>
                  <a:lnTo>
                    <a:pt x="3668" y="1971"/>
                  </a:lnTo>
                  <a:lnTo>
                    <a:pt x="3612" y="1945"/>
                  </a:lnTo>
                  <a:lnTo>
                    <a:pt x="3555" y="1916"/>
                  </a:lnTo>
                  <a:lnTo>
                    <a:pt x="3498" y="1884"/>
                  </a:lnTo>
                  <a:lnTo>
                    <a:pt x="3441" y="1850"/>
                  </a:lnTo>
                  <a:lnTo>
                    <a:pt x="3383" y="1813"/>
                  </a:lnTo>
                  <a:lnTo>
                    <a:pt x="3325" y="1773"/>
                  </a:lnTo>
                  <a:lnTo>
                    <a:pt x="3265" y="1729"/>
                  </a:lnTo>
                  <a:lnTo>
                    <a:pt x="3205" y="1682"/>
                  </a:lnTo>
                  <a:lnTo>
                    <a:pt x="3144" y="1632"/>
                  </a:lnTo>
                  <a:lnTo>
                    <a:pt x="3083" y="1579"/>
                  </a:lnTo>
                  <a:lnTo>
                    <a:pt x="3021" y="1522"/>
                  </a:lnTo>
                  <a:lnTo>
                    <a:pt x="2958" y="1463"/>
                  </a:lnTo>
                  <a:lnTo>
                    <a:pt x="2958" y="1463"/>
                  </a:lnTo>
                  <a:lnTo>
                    <a:pt x="2835" y="1343"/>
                  </a:lnTo>
                  <a:lnTo>
                    <a:pt x="2715" y="1228"/>
                  </a:lnTo>
                  <a:lnTo>
                    <a:pt x="2599" y="1122"/>
                  </a:lnTo>
                  <a:lnTo>
                    <a:pt x="2485" y="1020"/>
                  </a:lnTo>
                  <a:lnTo>
                    <a:pt x="2374" y="923"/>
                  </a:lnTo>
                  <a:lnTo>
                    <a:pt x="2267" y="833"/>
                  </a:lnTo>
                  <a:lnTo>
                    <a:pt x="2161" y="747"/>
                  </a:lnTo>
                  <a:lnTo>
                    <a:pt x="2060" y="668"/>
                  </a:lnTo>
                  <a:lnTo>
                    <a:pt x="1960" y="594"/>
                  </a:lnTo>
                  <a:lnTo>
                    <a:pt x="1861" y="524"/>
                  </a:lnTo>
                  <a:lnTo>
                    <a:pt x="1767" y="460"/>
                  </a:lnTo>
                  <a:lnTo>
                    <a:pt x="1673" y="400"/>
                  </a:lnTo>
                  <a:lnTo>
                    <a:pt x="1581" y="347"/>
                  </a:lnTo>
                  <a:lnTo>
                    <a:pt x="1492" y="297"/>
                  </a:lnTo>
                  <a:lnTo>
                    <a:pt x="1403" y="250"/>
                  </a:lnTo>
                  <a:lnTo>
                    <a:pt x="1316" y="210"/>
                  </a:lnTo>
                  <a:lnTo>
                    <a:pt x="1231" y="171"/>
                  </a:lnTo>
                  <a:lnTo>
                    <a:pt x="1146" y="138"/>
                  </a:lnTo>
                  <a:lnTo>
                    <a:pt x="1063" y="109"/>
                  </a:lnTo>
                  <a:lnTo>
                    <a:pt x="980" y="84"/>
                  </a:lnTo>
                  <a:lnTo>
                    <a:pt x="898" y="63"/>
                  </a:lnTo>
                  <a:lnTo>
                    <a:pt x="816" y="43"/>
                  </a:lnTo>
                  <a:lnTo>
                    <a:pt x="735" y="29"/>
                  </a:lnTo>
                  <a:lnTo>
                    <a:pt x="655" y="17"/>
                  </a:lnTo>
                  <a:lnTo>
                    <a:pt x="574" y="8"/>
                  </a:lnTo>
                  <a:lnTo>
                    <a:pt x="494" y="3"/>
                  </a:lnTo>
                  <a:lnTo>
                    <a:pt x="412" y="0"/>
                  </a:lnTo>
                  <a:lnTo>
                    <a:pt x="331" y="0"/>
                  </a:lnTo>
                  <a:lnTo>
                    <a:pt x="249" y="3"/>
                  </a:lnTo>
                  <a:lnTo>
                    <a:pt x="168" y="8"/>
                  </a:lnTo>
                  <a:lnTo>
                    <a:pt x="84" y="16"/>
                  </a:lnTo>
                  <a:lnTo>
                    <a:pt x="0" y="25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512517" name="Freeform 69"/>
            <p:cNvSpPr>
              <a:spLocks/>
            </p:cNvSpPr>
            <p:nvPr/>
          </p:nvSpPr>
          <p:spPr bwMode="auto">
            <a:xfrm>
              <a:off x="450" y="890"/>
              <a:ext cx="5283" cy="1021"/>
            </a:xfrm>
            <a:custGeom>
              <a:avLst/>
              <a:gdLst/>
              <a:ahLst/>
              <a:cxnLst>
                <a:cxn ang="0">
                  <a:pos x="5283" y="1597"/>
                </a:cxn>
                <a:cxn ang="0">
                  <a:pos x="5240" y="1642"/>
                </a:cxn>
                <a:cxn ang="0">
                  <a:pos x="5187" y="1691"/>
                </a:cxn>
                <a:cxn ang="0">
                  <a:pos x="5114" y="1750"/>
                </a:cxn>
                <a:cxn ang="0">
                  <a:pos x="5022" y="1817"/>
                </a:cxn>
                <a:cxn ang="0">
                  <a:pos x="4912" y="1881"/>
                </a:cxn>
                <a:cxn ang="0">
                  <a:pos x="4818" y="1928"/>
                </a:cxn>
                <a:cxn ang="0">
                  <a:pos x="4750" y="1955"/>
                </a:cxn>
                <a:cxn ang="0">
                  <a:pos x="4678" y="1981"/>
                </a:cxn>
                <a:cxn ang="0">
                  <a:pos x="4601" y="2002"/>
                </a:cxn>
                <a:cxn ang="0">
                  <a:pos x="4522" y="2020"/>
                </a:cxn>
                <a:cxn ang="0">
                  <a:pos x="4438" y="2033"/>
                </a:cxn>
                <a:cxn ang="0">
                  <a:pos x="4350" y="2041"/>
                </a:cxn>
                <a:cxn ang="0">
                  <a:pos x="4259" y="2043"/>
                </a:cxn>
                <a:cxn ang="0">
                  <a:pos x="4164" y="2038"/>
                </a:cxn>
                <a:cxn ang="0">
                  <a:pos x="4066" y="2025"/>
                </a:cxn>
                <a:cxn ang="0">
                  <a:pos x="3964" y="2005"/>
                </a:cxn>
                <a:cxn ang="0">
                  <a:pos x="3860" y="1976"/>
                </a:cxn>
                <a:cxn ang="0">
                  <a:pos x="3752" y="1938"/>
                </a:cxn>
                <a:cxn ang="0">
                  <a:pos x="3641" y="1889"/>
                </a:cxn>
                <a:cxn ang="0">
                  <a:pos x="3527" y="1831"/>
                </a:cxn>
                <a:cxn ang="0">
                  <a:pos x="3410" y="1760"/>
                </a:cxn>
                <a:cxn ang="0">
                  <a:pos x="3291" y="1679"/>
                </a:cxn>
                <a:cxn ang="0">
                  <a:pos x="3169" y="1584"/>
                </a:cxn>
                <a:cxn ang="0">
                  <a:pos x="3044" y="1477"/>
                </a:cxn>
                <a:cxn ang="0">
                  <a:pos x="2980" y="1418"/>
                </a:cxn>
                <a:cxn ang="0">
                  <a:pos x="2734" y="1188"/>
                </a:cxn>
                <a:cxn ang="0">
                  <a:pos x="2499" y="982"/>
                </a:cxn>
                <a:cxn ang="0">
                  <a:pos x="2279" y="799"/>
                </a:cxn>
                <a:cxn ang="0">
                  <a:pos x="2069" y="638"/>
                </a:cxn>
                <a:cxn ang="0">
                  <a:pos x="1869" y="497"/>
                </a:cxn>
                <a:cxn ang="0">
                  <a:pos x="1679" y="378"/>
                </a:cxn>
                <a:cxn ang="0">
                  <a:pos x="1496" y="276"/>
                </a:cxn>
                <a:cxn ang="0">
                  <a:pos x="1319" y="192"/>
                </a:cxn>
                <a:cxn ang="0">
                  <a:pos x="1148" y="124"/>
                </a:cxn>
                <a:cxn ang="0">
                  <a:pos x="980" y="73"/>
                </a:cxn>
                <a:cxn ang="0">
                  <a:pos x="817" y="36"/>
                </a:cxn>
                <a:cxn ang="0">
                  <a:pos x="654" y="11"/>
                </a:cxn>
                <a:cxn ang="0">
                  <a:pos x="493" y="2"/>
                </a:cxn>
                <a:cxn ang="0">
                  <a:pos x="331" y="2"/>
                </a:cxn>
                <a:cxn ang="0">
                  <a:pos x="167" y="13"/>
                </a:cxn>
                <a:cxn ang="0">
                  <a:pos x="0" y="34"/>
                </a:cxn>
              </a:cxnLst>
              <a:rect l="0" t="0" r="r" b="b"/>
              <a:pathLst>
                <a:path w="5283" h="2043">
                  <a:moveTo>
                    <a:pt x="5283" y="1597"/>
                  </a:moveTo>
                  <a:lnTo>
                    <a:pt x="5283" y="1597"/>
                  </a:lnTo>
                  <a:lnTo>
                    <a:pt x="5272" y="1608"/>
                  </a:lnTo>
                  <a:lnTo>
                    <a:pt x="5240" y="1642"/>
                  </a:lnTo>
                  <a:lnTo>
                    <a:pt x="5215" y="1665"/>
                  </a:lnTo>
                  <a:lnTo>
                    <a:pt x="5187" y="1691"/>
                  </a:lnTo>
                  <a:lnTo>
                    <a:pt x="5153" y="1720"/>
                  </a:lnTo>
                  <a:lnTo>
                    <a:pt x="5114" y="1750"/>
                  </a:lnTo>
                  <a:lnTo>
                    <a:pt x="5071" y="1783"/>
                  </a:lnTo>
                  <a:lnTo>
                    <a:pt x="5022" y="1817"/>
                  </a:lnTo>
                  <a:lnTo>
                    <a:pt x="4969" y="1849"/>
                  </a:lnTo>
                  <a:lnTo>
                    <a:pt x="4912" y="1881"/>
                  </a:lnTo>
                  <a:lnTo>
                    <a:pt x="4850" y="1912"/>
                  </a:lnTo>
                  <a:lnTo>
                    <a:pt x="4818" y="1928"/>
                  </a:lnTo>
                  <a:lnTo>
                    <a:pt x="4785" y="1942"/>
                  </a:lnTo>
                  <a:lnTo>
                    <a:pt x="4750" y="1955"/>
                  </a:lnTo>
                  <a:lnTo>
                    <a:pt x="4714" y="1968"/>
                  </a:lnTo>
                  <a:lnTo>
                    <a:pt x="4678" y="1981"/>
                  </a:lnTo>
                  <a:lnTo>
                    <a:pt x="4640" y="1993"/>
                  </a:lnTo>
                  <a:lnTo>
                    <a:pt x="4601" y="2002"/>
                  </a:lnTo>
                  <a:lnTo>
                    <a:pt x="4563" y="2012"/>
                  </a:lnTo>
                  <a:lnTo>
                    <a:pt x="4522" y="2020"/>
                  </a:lnTo>
                  <a:lnTo>
                    <a:pt x="4481" y="2028"/>
                  </a:lnTo>
                  <a:lnTo>
                    <a:pt x="4438" y="2033"/>
                  </a:lnTo>
                  <a:lnTo>
                    <a:pt x="4395" y="2038"/>
                  </a:lnTo>
                  <a:lnTo>
                    <a:pt x="4350" y="2041"/>
                  </a:lnTo>
                  <a:lnTo>
                    <a:pt x="4304" y="2043"/>
                  </a:lnTo>
                  <a:lnTo>
                    <a:pt x="4259" y="2043"/>
                  </a:lnTo>
                  <a:lnTo>
                    <a:pt x="4211" y="2041"/>
                  </a:lnTo>
                  <a:lnTo>
                    <a:pt x="4164" y="2038"/>
                  </a:lnTo>
                  <a:lnTo>
                    <a:pt x="4116" y="2033"/>
                  </a:lnTo>
                  <a:lnTo>
                    <a:pt x="4066" y="2025"/>
                  </a:lnTo>
                  <a:lnTo>
                    <a:pt x="4016" y="2017"/>
                  </a:lnTo>
                  <a:lnTo>
                    <a:pt x="3964" y="2005"/>
                  </a:lnTo>
                  <a:lnTo>
                    <a:pt x="3913" y="1991"/>
                  </a:lnTo>
                  <a:lnTo>
                    <a:pt x="3860" y="1976"/>
                  </a:lnTo>
                  <a:lnTo>
                    <a:pt x="3806" y="1959"/>
                  </a:lnTo>
                  <a:lnTo>
                    <a:pt x="3752" y="1938"/>
                  </a:lnTo>
                  <a:lnTo>
                    <a:pt x="3696" y="1915"/>
                  </a:lnTo>
                  <a:lnTo>
                    <a:pt x="3641" y="1889"/>
                  </a:lnTo>
                  <a:lnTo>
                    <a:pt x="3584" y="1862"/>
                  </a:lnTo>
                  <a:lnTo>
                    <a:pt x="3527" y="1831"/>
                  </a:lnTo>
                  <a:lnTo>
                    <a:pt x="3469" y="1797"/>
                  </a:lnTo>
                  <a:lnTo>
                    <a:pt x="3410" y="1760"/>
                  </a:lnTo>
                  <a:lnTo>
                    <a:pt x="3350" y="1721"/>
                  </a:lnTo>
                  <a:lnTo>
                    <a:pt x="3291" y="1679"/>
                  </a:lnTo>
                  <a:lnTo>
                    <a:pt x="3230" y="1634"/>
                  </a:lnTo>
                  <a:lnTo>
                    <a:pt x="3169" y="1584"/>
                  </a:lnTo>
                  <a:lnTo>
                    <a:pt x="3106" y="1532"/>
                  </a:lnTo>
                  <a:lnTo>
                    <a:pt x="3044" y="1477"/>
                  </a:lnTo>
                  <a:lnTo>
                    <a:pt x="2980" y="1418"/>
                  </a:lnTo>
                  <a:lnTo>
                    <a:pt x="2980" y="1418"/>
                  </a:lnTo>
                  <a:lnTo>
                    <a:pt x="2855" y="1300"/>
                  </a:lnTo>
                  <a:lnTo>
                    <a:pt x="2734" y="1188"/>
                  </a:lnTo>
                  <a:lnTo>
                    <a:pt x="2615" y="1082"/>
                  </a:lnTo>
                  <a:lnTo>
                    <a:pt x="2499" y="982"/>
                  </a:lnTo>
                  <a:lnTo>
                    <a:pt x="2388" y="888"/>
                  </a:lnTo>
                  <a:lnTo>
                    <a:pt x="2279" y="799"/>
                  </a:lnTo>
                  <a:lnTo>
                    <a:pt x="2173" y="715"/>
                  </a:lnTo>
                  <a:lnTo>
                    <a:pt x="2069" y="638"/>
                  </a:lnTo>
                  <a:lnTo>
                    <a:pt x="1968" y="565"/>
                  </a:lnTo>
                  <a:lnTo>
                    <a:pt x="1869" y="497"/>
                  </a:lnTo>
                  <a:lnTo>
                    <a:pt x="1773" y="434"/>
                  </a:lnTo>
                  <a:lnTo>
                    <a:pt x="1679" y="378"/>
                  </a:lnTo>
                  <a:lnTo>
                    <a:pt x="1586" y="325"/>
                  </a:lnTo>
                  <a:lnTo>
                    <a:pt x="1496" y="276"/>
                  </a:lnTo>
                  <a:lnTo>
                    <a:pt x="1407" y="231"/>
                  </a:lnTo>
                  <a:lnTo>
                    <a:pt x="1319" y="192"/>
                  </a:lnTo>
                  <a:lnTo>
                    <a:pt x="1233" y="155"/>
                  </a:lnTo>
                  <a:lnTo>
                    <a:pt x="1148" y="124"/>
                  </a:lnTo>
                  <a:lnTo>
                    <a:pt x="1064" y="97"/>
                  </a:lnTo>
                  <a:lnTo>
                    <a:pt x="980" y="73"/>
                  </a:lnTo>
                  <a:lnTo>
                    <a:pt x="899" y="52"/>
                  </a:lnTo>
                  <a:lnTo>
                    <a:pt x="817" y="36"/>
                  </a:lnTo>
                  <a:lnTo>
                    <a:pt x="736" y="23"/>
                  </a:lnTo>
                  <a:lnTo>
                    <a:pt x="654" y="11"/>
                  </a:lnTo>
                  <a:lnTo>
                    <a:pt x="574" y="5"/>
                  </a:lnTo>
                  <a:lnTo>
                    <a:pt x="493" y="2"/>
                  </a:lnTo>
                  <a:lnTo>
                    <a:pt x="413" y="0"/>
                  </a:lnTo>
                  <a:lnTo>
                    <a:pt x="331" y="2"/>
                  </a:lnTo>
                  <a:lnTo>
                    <a:pt x="250" y="6"/>
                  </a:lnTo>
                  <a:lnTo>
                    <a:pt x="167" y="13"/>
                  </a:lnTo>
                  <a:lnTo>
                    <a:pt x="85" y="23"/>
                  </a:lnTo>
                  <a:lnTo>
                    <a:pt x="0" y="3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512518" name="Freeform 70"/>
            <p:cNvSpPr>
              <a:spLocks/>
            </p:cNvSpPr>
            <p:nvPr/>
          </p:nvSpPr>
          <p:spPr bwMode="auto">
            <a:xfrm>
              <a:off x="467" y="910"/>
              <a:ext cx="5306" cy="988"/>
            </a:xfrm>
            <a:custGeom>
              <a:avLst/>
              <a:gdLst/>
              <a:ahLst/>
              <a:cxnLst>
                <a:cxn ang="0">
                  <a:pos x="5306" y="1505"/>
                </a:cxn>
                <a:cxn ang="0">
                  <a:pos x="5263" y="1552"/>
                </a:cxn>
                <a:cxn ang="0">
                  <a:pos x="5211" y="1602"/>
                </a:cxn>
                <a:cxn ang="0">
                  <a:pos x="5138" y="1663"/>
                </a:cxn>
                <a:cxn ang="0">
                  <a:pos x="5048" y="1731"/>
                </a:cxn>
                <a:cxn ang="0">
                  <a:pos x="4939" y="1799"/>
                </a:cxn>
                <a:cxn ang="0">
                  <a:pos x="4845" y="1848"/>
                </a:cxn>
                <a:cxn ang="0">
                  <a:pos x="4779" y="1877"/>
                </a:cxn>
                <a:cxn ang="0">
                  <a:pos x="4707" y="1904"/>
                </a:cxn>
                <a:cxn ang="0">
                  <a:pos x="4630" y="1928"/>
                </a:cxn>
                <a:cxn ang="0">
                  <a:pos x="4551" y="1948"/>
                </a:cxn>
                <a:cxn ang="0">
                  <a:pos x="4468" y="1962"/>
                </a:cxn>
                <a:cxn ang="0">
                  <a:pos x="4380" y="1972"/>
                </a:cxn>
                <a:cxn ang="0">
                  <a:pos x="4289" y="1975"/>
                </a:cxn>
                <a:cxn ang="0">
                  <a:pos x="4194" y="1972"/>
                </a:cxn>
                <a:cxn ang="0">
                  <a:pos x="4096" y="1961"/>
                </a:cxn>
                <a:cxn ang="0">
                  <a:pos x="3993" y="1943"/>
                </a:cxn>
                <a:cxn ang="0">
                  <a:pos x="3889" y="1915"/>
                </a:cxn>
                <a:cxn ang="0">
                  <a:pos x="3779" y="1880"/>
                </a:cxn>
                <a:cxn ang="0">
                  <a:pos x="3668" y="1833"/>
                </a:cxn>
                <a:cxn ang="0">
                  <a:pos x="3553" y="1777"/>
                </a:cxn>
                <a:cxn ang="0">
                  <a:pos x="3436" y="1709"/>
                </a:cxn>
                <a:cxn ang="0">
                  <a:pos x="3315" y="1630"/>
                </a:cxn>
                <a:cxn ang="0">
                  <a:pos x="3192" y="1536"/>
                </a:cxn>
                <a:cxn ang="0">
                  <a:pos x="3066" y="1431"/>
                </a:cxn>
                <a:cxn ang="0">
                  <a:pos x="3000" y="1373"/>
                </a:cxn>
                <a:cxn ang="0">
                  <a:pos x="2750" y="1147"/>
                </a:cxn>
                <a:cxn ang="0">
                  <a:pos x="2514" y="945"/>
                </a:cxn>
                <a:cxn ang="0">
                  <a:pos x="2291" y="766"/>
                </a:cxn>
                <a:cxn ang="0">
                  <a:pos x="2078" y="607"/>
                </a:cxn>
                <a:cxn ang="0">
                  <a:pos x="1876" y="470"/>
                </a:cxn>
                <a:cxn ang="0">
                  <a:pos x="1684" y="354"/>
                </a:cxn>
                <a:cxn ang="0">
                  <a:pos x="1499" y="255"/>
                </a:cxn>
                <a:cxn ang="0">
                  <a:pos x="1322" y="175"/>
                </a:cxn>
                <a:cxn ang="0">
                  <a:pos x="1149" y="110"/>
                </a:cxn>
                <a:cxn ang="0">
                  <a:pos x="981" y="62"/>
                </a:cxn>
                <a:cxn ang="0">
                  <a:pos x="816" y="28"/>
                </a:cxn>
                <a:cxn ang="0">
                  <a:pos x="654" y="7"/>
                </a:cxn>
                <a:cxn ang="0">
                  <a:pos x="493" y="0"/>
                </a:cxn>
                <a:cxn ang="0">
                  <a:pos x="330" y="4"/>
                </a:cxn>
                <a:cxn ang="0">
                  <a:pos x="166" y="18"/>
                </a:cxn>
                <a:cxn ang="0">
                  <a:pos x="0" y="42"/>
                </a:cxn>
              </a:cxnLst>
              <a:rect l="0" t="0" r="r" b="b"/>
              <a:pathLst>
                <a:path w="5306" h="1975">
                  <a:moveTo>
                    <a:pt x="5306" y="1505"/>
                  </a:moveTo>
                  <a:lnTo>
                    <a:pt x="5306" y="1505"/>
                  </a:lnTo>
                  <a:lnTo>
                    <a:pt x="5295" y="1518"/>
                  </a:lnTo>
                  <a:lnTo>
                    <a:pt x="5263" y="1552"/>
                  </a:lnTo>
                  <a:lnTo>
                    <a:pt x="5240" y="1576"/>
                  </a:lnTo>
                  <a:lnTo>
                    <a:pt x="5211" y="1602"/>
                  </a:lnTo>
                  <a:lnTo>
                    <a:pt x="5177" y="1633"/>
                  </a:lnTo>
                  <a:lnTo>
                    <a:pt x="5138" y="1663"/>
                  </a:lnTo>
                  <a:lnTo>
                    <a:pt x="5095" y="1697"/>
                  </a:lnTo>
                  <a:lnTo>
                    <a:pt x="5048" y="1731"/>
                  </a:lnTo>
                  <a:lnTo>
                    <a:pt x="4995" y="1765"/>
                  </a:lnTo>
                  <a:lnTo>
                    <a:pt x="4939" y="1799"/>
                  </a:lnTo>
                  <a:lnTo>
                    <a:pt x="4877" y="1831"/>
                  </a:lnTo>
                  <a:lnTo>
                    <a:pt x="4845" y="1848"/>
                  </a:lnTo>
                  <a:lnTo>
                    <a:pt x="4812" y="1862"/>
                  </a:lnTo>
                  <a:lnTo>
                    <a:pt x="4779" y="1877"/>
                  </a:lnTo>
                  <a:lnTo>
                    <a:pt x="4743" y="1891"/>
                  </a:lnTo>
                  <a:lnTo>
                    <a:pt x="4707" y="1904"/>
                  </a:lnTo>
                  <a:lnTo>
                    <a:pt x="4669" y="1917"/>
                  </a:lnTo>
                  <a:lnTo>
                    <a:pt x="4630" y="1928"/>
                  </a:lnTo>
                  <a:lnTo>
                    <a:pt x="4591" y="1938"/>
                  </a:lnTo>
                  <a:lnTo>
                    <a:pt x="4551" y="1948"/>
                  </a:lnTo>
                  <a:lnTo>
                    <a:pt x="4509" y="1956"/>
                  </a:lnTo>
                  <a:lnTo>
                    <a:pt x="4468" y="1962"/>
                  </a:lnTo>
                  <a:lnTo>
                    <a:pt x="4423" y="1967"/>
                  </a:lnTo>
                  <a:lnTo>
                    <a:pt x="4380" y="1972"/>
                  </a:lnTo>
                  <a:lnTo>
                    <a:pt x="4335" y="1974"/>
                  </a:lnTo>
                  <a:lnTo>
                    <a:pt x="4289" y="1975"/>
                  </a:lnTo>
                  <a:lnTo>
                    <a:pt x="4242" y="1974"/>
                  </a:lnTo>
                  <a:lnTo>
                    <a:pt x="4194" y="1972"/>
                  </a:lnTo>
                  <a:lnTo>
                    <a:pt x="4144" y="1967"/>
                  </a:lnTo>
                  <a:lnTo>
                    <a:pt x="4096" y="1961"/>
                  </a:lnTo>
                  <a:lnTo>
                    <a:pt x="4044" y="1953"/>
                  </a:lnTo>
                  <a:lnTo>
                    <a:pt x="3993" y="1943"/>
                  </a:lnTo>
                  <a:lnTo>
                    <a:pt x="3942" y="1930"/>
                  </a:lnTo>
                  <a:lnTo>
                    <a:pt x="3889" y="1915"/>
                  </a:lnTo>
                  <a:lnTo>
                    <a:pt x="3835" y="1899"/>
                  </a:lnTo>
                  <a:lnTo>
                    <a:pt x="3779" y="1880"/>
                  </a:lnTo>
                  <a:lnTo>
                    <a:pt x="3725" y="1857"/>
                  </a:lnTo>
                  <a:lnTo>
                    <a:pt x="3668" y="1833"/>
                  </a:lnTo>
                  <a:lnTo>
                    <a:pt x="3611" y="1806"/>
                  </a:lnTo>
                  <a:lnTo>
                    <a:pt x="3553" y="1777"/>
                  </a:lnTo>
                  <a:lnTo>
                    <a:pt x="3495" y="1744"/>
                  </a:lnTo>
                  <a:lnTo>
                    <a:pt x="3436" y="1709"/>
                  </a:lnTo>
                  <a:lnTo>
                    <a:pt x="3375" y="1670"/>
                  </a:lnTo>
                  <a:lnTo>
                    <a:pt x="3315" y="1630"/>
                  </a:lnTo>
                  <a:lnTo>
                    <a:pt x="3253" y="1584"/>
                  </a:lnTo>
                  <a:lnTo>
                    <a:pt x="3192" y="1536"/>
                  </a:lnTo>
                  <a:lnTo>
                    <a:pt x="3128" y="1486"/>
                  </a:lnTo>
                  <a:lnTo>
                    <a:pt x="3066" y="1431"/>
                  </a:lnTo>
                  <a:lnTo>
                    <a:pt x="3000" y="1373"/>
                  </a:lnTo>
                  <a:lnTo>
                    <a:pt x="3000" y="1373"/>
                  </a:lnTo>
                  <a:lnTo>
                    <a:pt x="2874" y="1257"/>
                  </a:lnTo>
                  <a:lnTo>
                    <a:pt x="2750" y="1147"/>
                  </a:lnTo>
                  <a:lnTo>
                    <a:pt x="2631" y="1043"/>
                  </a:lnTo>
                  <a:lnTo>
                    <a:pt x="2514" y="945"/>
                  </a:lnTo>
                  <a:lnTo>
                    <a:pt x="2400" y="853"/>
                  </a:lnTo>
                  <a:lnTo>
                    <a:pt x="2291" y="766"/>
                  </a:lnTo>
                  <a:lnTo>
                    <a:pt x="2182" y="683"/>
                  </a:lnTo>
                  <a:lnTo>
                    <a:pt x="2078" y="607"/>
                  </a:lnTo>
                  <a:lnTo>
                    <a:pt x="1976" y="536"/>
                  </a:lnTo>
                  <a:lnTo>
                    <a:pt x="1876" y="470"/>
                  </a:lnTo>
                  <a:lnTo>
                    <a:pt x="1778" y="410"/>
                  </a:lnTo>
                  <a:lnTo>
                    <a:pt x="1684" y="354"/>
                  </a:lnTo>
                  <a:lnTo>
                    <a:pt x="1591" y="302"/>
                  </a:lnTo>
                  <a:lnTo>
                    <a:pt x="1499" y="255"/>
                  </a:lnTo>
                  <a:lnTo>
                    <a:pt x="1409" y="212"/>
                  </a:lnTo>
                  <a:lnTo>
                    <a:pt x="1322" y="175"/>
                  </a:lnTo>
                  <a:lnTo>
                    <a:pt x="1234" y="141"/>
                  </a:lnTo>
                  <a:lnTo>
                    <a:pt x="1149" y="110"/>
                  </a:lnTo>
                  <a:lnTo>
                    <a:pt x="1065" y="84"/>
                  </a:lnTo>
                  <a:lnTo>
                    <a:pt x="981" y="62"/>
                  </a:lnTo>
                  <a:lnTo>
                    <a:pt x="898" y="42"/>
                  </a:lnTo>
                  <a:lnTo>
                    <a:pt x="816" y="28"/>
                  </a:lnTo>
                  <a:lnTo>
                    <a:pt x="736" y="17"/>
                  </a:lnTo>
                  <a:lnTo>
                    <a:pt x="654" y="7"/>
                  </a:lnTo>
                  <a:lnTo>
                    <a:pt x="573" y="2"/>
                  </a:lnTo>
                  <a:lnTo>
                    <a:pt x="493" y="0"/>
                  </a:lnTo>
                  <a:lnTo>
                    <a:pt x="412" y="0"/>
                  </a:lnTo>
                  <a:lnTo>
                    <a:pt x="330" y="4"/>
                  </a:lnTo>
                  <a:lnTo>
                    <a:pt x="248" y="10"/>
                  </a:lnTo>
                  <a:lnTo>
                    <a:pt x="166" y="18"/>
                  </a:lnTo>
                  <a:lnTo>
                    <a:pt x="85" y="29"/>
                  </a:lnTo>
                  <a:lnTo>
                    <a:pt x="0" y="4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512519" name="Freeform 71"/>
            <p:cNvSpPr>
              <a:spLocks/>
            </p:cNvSpPr>
            <p:nvPr/>
          </p:nvSpPr>
          <p:spPr bwMode="auto">
            <a:xfrm>
              <a:off x="485" y="930"/>
              <a:ext cx="5327" cy="953"/>
            </a:xfrm>
            <a:custGeom>
              <a:avLst/>
              <a:gdLst/>
              <a:ahLst/>
              <a:cxnLst>
                <a:cxn ang="0">
                  <a:pos x="5327" y="1416"/>
                </a:cxn>
                <a:cxn ang="0">
                  <a:pos x="5284" y="1463"/>
                </a:cxn>
                <a:cxn ang="0">
                  <a:pos x="5233" y="1515"/>
                </a:cxn>
                <a:cxn ang="0">
                  <a:pos x="5162" y="1578"/>
                </a:cxn>
                <a:cxn ang="0">
                  <a:pos x="5073" y="1647"/>
                </a:cxn>
                <a:cxn ang="0">
                  <a:pos x="4965" y="1718"/>
                </a:cxn>
                <a:cxn ang="0">
                  <a:pos x="4872" y="1768"/>
                </a:cxn>
                <a:cxn ang="0">
                  <a:pos x="4805" y="1799"/>
                </a:cxn>
                <a:cxn ang="0">
                  <a:pos x="4733" y="1828"/>
                </a:cxn>
                <a:cxn ang="0">
                  <a:pos x="4658" y="1854"/>
                </a:cxn>
                <a:cxn ang="0">
                  <a:pos x="4579" y="1875"/>
                </a:cxn>
                <a:cxn ang="0">
                  <a:pos x="4496" y="1891"/>
                </a:cxn>
                <a:cxn ang="0">
                  <a:pos x="4408" y="1902"/>
                </a:cxn>
                <a:cxn ang="0">
                  <a:pos x="4317" y="1907"/>
                </a:cxn>
                <a:cxn ang="0">
                  <a:pos x="4222" y="1907"/>
                </a:cxn>
                <a:cxn ang="0">
                  <a:pos x="4124" y="1897"/>
                </a:cxn>
                <a:cxn ang="0">
                  <a:pos x="4021" y="1881"/>
                </a:cxn>
                <a:cxn ang="0">
                  <a:pos x="3915" y="1857"/>
                </a:cxn>
                <a:cxn ang="0">
                  <a:pos x="3807" y="1821"/>
                </a:cxn>
                <a:cxn ang="0">
                  <a:pos x="3695" y="1778"/>
                </a:cxn>
                <a:cxn ang="0">
                  <a:pos x="3579" y="1723"/>
                </a:cxn>
                <a:cxn ang="0">
                  <a:pos x="3460" y="1657"/>
                </a:cxn>
                <a:cxn ang="0">
                  <a:pos x="3338" y="1579"/>
                </a:cxn>
                <a:cxn ang="0">
                  <a:pos x="3213" y="1489"/>
                </a:cxn>
                <a:cxn ang="0">
                  <a:pos x="3085" y="1386"/>
                </a:cxn>
                <a:cxn ang="0">
                  <a:pos x="3020" y="1329"/>
                </a:cxn>
                <a:cxn ang="0">
                  <a:pos x="2766" y="1108"/>
                </a:cxn>
                <a:cxn ang="0">
                  <a:pos x="2527" y="909"/>
                </a:cxn>
                <a:cxn ang="0">
                  <a:pos x="2301" y="733"/>
                </a:cxn>
                <a:cxn ang="0">
                  <a:pos x="2085" y="578"/>
                </a:cxn>
                <a:cxn ang="0">
                  <a:pos x="1883" y="446"/>
                </a:cxn>
                <a:cxn ang="0">
                  <a:pos x="1688" y="331"/>
                </a:cxn>
                <a:cxn ang="0">
                  <a:pos x="1502" y="236"/>
                </a:cxn>
                <a:cxn ang="0">
                  <a:pos x="1323" y="158"/>
                </a:cxn>
                <a:cxn ang="0">
                  <a:pos x="1150" y="97"/>
                </a:cxn>
                <a:cxn ang="0">
                  <a:pos x="982" y="52"/>
                </a:cxn>
                <a:cxn ang="0">
                  <a:pos x="816" y="21"/>
                </a:cxn>
                <a:cxn ang="0">
                  <a:pos x="654" y="5"/>
                </a:cxn>
                <a:cxn ang="0">
                  <a:pos x="491" y="0"/>
                </a:cxn>
                <a:cxn ang="0">
                  <a:pos x="329" y="7"/>
                </a:cxn>
                <a:cxn ang="0">
                  <a:pos x="167" y="24"/>
                </a:cxn>
                <a:cxn ang="0">
                  <a:pos x="0" y="53"/>
                </a:cxn>
              </a:cxnLst>
              <a:rect l="0" t="0" r="r" b="b"/>
              <a:pathLst>
                <a:path w="5327" h="1907">
                  <a:moveTo>
                    <a:pt x="5327" y="1416"/>
                  </a:moveTo>
                  <a:lnTo>
                    <a:pt x="5327" y="1416"/>
                  </a:lnTo>
                  <a:lnTo>
                    <a:pt x="5316" y="1429"/>
                  </a:lnTo>
                  <a:lnTo>
                    <a:pt x="5284" y="1463"/>
                  </a:lnTo>
                  <a:lnTo>
                    <a:pt x="5262" y="1487"/>
                  </a:lnTo>
                  <a:lnTo>
                    <a:pt x="5233" y="1515"/>
                  </a:lnTo>
                  <a:lnTo>
                    <a:pt x="5201" y="1545"/>
                  </a:lnTo>
                  <a:lnTo>
                    <a:pt x="5162" y="1578"/>
                  </a:lnTo>
                  <a:lnTo>
                    <a:pt x="5120" y="1612"/>
                  </a:lnTo>
                  <a:lnTo>
                    <a:pt x="5073" y="1647"/>
                  </a:lnTo>
                  <a:lnTo>
                    <a:pt x="5020" y="1683"/>
                  </a:lnTo>
                  <a:lnTo>
                    <a:pt x="4965" y="1718"/>
                  </a:lnTo>
                  <a:lnTo>
                    <a:pt x="4904" y="1752"/>
                  </a:lnTo>
                  <a:lnTo>
                    <a:pt x="4872" y="1768"/>
                  </a:lnTo>
                  <a:lnTo>
                    <a:pt x="4839" y="1784"/>
                  </a:lnTo>
                  <a:lnTo>
                    <a:pt x="4805" y="1799"/>
                  </a:lnTo>
                  <a:lnTo>
                    <a:pt x="4769" y="1813"/>
                  </a:lnTo>
                  <a:lnTo>
                    <a:pt x="4733" y="1828"/>
                  </a:lnTo>
                  <a:lnTo>
                    <a:pt x="4697" y="1841"/>
                  </a:lnTo>
                  <a:lnTo>
                    <a:pt x="4658" y="1854"/>
                  </a:lnTo>
                  <a:lnTo>
                    <a:pt x="4619" y="1865"/>
                  </a:lnTo>
                  <a:lnTo>
                    <a:pt x="4579" y="1875"/>
                  </a:lnTo>
                  <a:lnTo>
                    <a:pt x="4537" y="1883"/>
                  </a:lnTo>
                  <a:lnTo>
                    <a:pt x="4496" y="1891"/>
                  </a:lnTo>
                  <a:lnTo>
                    <a:pt x="4453" y="1897"/>
                  </a:lnTo>
                  <a:lnTo>
                    <a:pt x="4408" y="1902"/>
                  </a:lnTo>
                  <a:lnTo>
                    <a:pt x="4362" y="1905"/>
                  </a:lnTo>
                  <a:lnTo>
                    <a:pt x="4317" y="1907"/>
                  </a:lnTo>
                  <a:lnTo>
                    <a:pt x="4269" y="1907"/>
                  </a:lnTo>
                  <a:lnTo>
                    <a:pt x="4222" y="1907"/>
                  </a:lnTo>
                  <a:lnTo>
                    <a:pt x="4174" y="1902"/>
                  </a:lnTo>
                  <a:lnTo>
                    <a:pt x="4124" y="1897"/>
                  </a:lnTo>
                  <a:lnTo>
                    <a:pt x="4072" y="1891"/>
                  </a:lnTo>
                  <a:lnTo>
                    <a:pt x="4021" y="1881"/>
                  </a:lnTo>
                  <a:lnTo>
                    <a:pt x="3969" y="1870"/>
                  </a:lnTo>
                  <a:lnTo>
                    <a:pt x="3915" y="1857"/>
                  </a:lnTo>
                  <a:lnTo>
                    <a:pt x="3861" y="1841"/>
                  </a:lnTo>
                  <a:lnTo>
                    <a:pt x="3807" y="1821"/>
                  </a:lnTo>
                  <a:lnTo>
                    <a:pt x="3751" y="1800"/>
                  </a:lnTo>
                  <a:lnTo>
                    <a:pt x="3695" y="1778"/>
                  </a:lnTo>
                  <a:lnTo>
                    <a:pt x="3636" y="1752"/>
                  </a:lnTo>
                  <a:lnTo>
                    <a:pt x="3579" y="1723"/>
                  </a:lnTo>
                  <a:lnTo>
                    <a:pt x="3520" y="1692"/>
                  </a:lnTo>
                  <a:lnTo>
                    <a:pt x="3460" y="1657"/>
                  </a:lnTo>
                  <a:lnTo>
                    <a:pt x="3399" y="1620"/>
                  </a:lnTo>
                  <a:lnTo>
                    <a:pt x="3338" y="1579"/>
                  </a:lnTo>
                  <a:lnTo>
                    <a:pt x="3275" y="1536"/>
                  </a:lnTo>
                  <a:lnTo>
                    <a:pt x="3213" y="1489"/>
                  </a:lnTo>
                  <a:lnTo>
                    <a:pt x="3149" y="1439"/>
                  </a:lnTo>
                  <a:lnTo>
                    <a:pt x="3085" y="1386"/>
                  </a:lnTo>
                  <a:lnTo>
                    <a:pt x="3020" y="1329"/>
                  </a:lnTo>
                  <a:lnTo>
                    <a:pt x="3020" y="1329"/>
                  </a:lnTo>
                  <a:lnTo>
                    <a:pt x="2892" y="1214"/>
                  </a:lnTo>
                  <a:lnTo>
                    <a:pt x="2766" y="1108"/>
                  </a:lnTo>
                  <a:lnTo>
                    <a:pt x="2645" y="1004"/>
                  </a:lnTo>
                  <a:lnTo>
                    <a:pt x="2527" y="909"/>
                  </a:lnTo>
                  <a:lnTo>
                    <a:pt x="2412" y="817"/>
                  </a:lnTo>
                  <a:lnTo>
                    <a:pt x="2301" y="733"/>
                  </a:lnTo>
                  <a:lnTo>
                    <a:pt x="2192" y="652"/>
                  </a:lnTo>
                  <a:lnTo>
                    <a:pt x="2085" y="578"/>
                  </a:lnTo>
                  <a:lnTo>
                    <a:pt x="1983" y="509"/>
                  </a:lnTo>
                  <a:lnTo>
                    <a:pt x="1883" y="446"/>
                  </a:lnTo>
                  <a:lnTo>
                    <a:pt x="1784" y="386"/>
                  </a:lnTo>
                  <a:lnTo>
                    <a:pt x="1688" y="331"/>
                  </a:lnTo>
                  <a:lnTo>
                    <a:pt x="1594" y="281"/>
                  </a:lnTo>
                  <a:lnTo>
                    <a:pt x="1502" y="236"/>
                  </a:lnTo>
                  <a:lnTo>
                    <a:pt x="1412" y="195"/>
                  </a:lnTo>
                  <a:lnTo>
                    <a:pt x="1323" y="158"/>
                  </a:lnTo>
                  <a:lnTo>
                    <a:pt x="1236" y="126"/>
                  </a:lnTo>
                  <a:lnTo>
                    <a:pt x="1150" y="97"/>
                  </a:lnTo>
                  <a:lnTo>
                    <a:pt x="1065" y="73"/>
                  </a:lnTo>
                  <a:lnTo>
                    <a:pt x="982" y="52"/>
                  </a:lnTo>
                  <a:lnTo>
                    <a:pt x="898" y="36"/>
                  </a:lnTo>
                  <a:lnTo>
                    <a:pt x="816" y="21"/>
                  </a:lnTo>
                  <a:lnTo>
                    <a:pt x="734" y="11"/>
                  </a:lnTo>
                  <a:lnTo>
                    <a:pt x="654" y="5"/>
                  </a:lnTo>
                  <a:lnTo>
                    <a:pt x="572" y="0"/>
                  </a:lnTo>
                  <a:lnTo>
                    <a:pt x="491" y="0"/>
                  </a:lnTo>
                  <a:lnTo>
                    <a:pt x="411" y="2"/>
                  </a:lnTo>
                  <a:lnTo>
                    <a:pt x="329" y="7"/>
                  </a:lnTo>
                  <a:lnTo>
                    <a:pt x="248" y="15"/>
                  </a:lnTo>
                  <a:lnTo>
                    <a:pt x="167" y="24"/>
                  </a:lnTo>
                  <a:lnTo>
                    <a:pt x="83" y="37"/>
                  </a:lnTo>
                  <a:lnTo>
                    <a:pt x="0" y="53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512520" name="Freeform 72"/>
            <p:cNvSpPr>
              <a:spLocks/>
            </p:cNvSpPr>
            <p:nvPr/>
          </p:nvSpPr>
          <p:spPr bwMode="auto">
            <a:xfrm>
              <a:off x="503" y="949"/>
              <a:ext cx="5347" cy="920"/>
            </a:xfrm>
            <a:custGeom>
              <a:avLst/>
              <a:gdLst/>
              <a:ahLst/>
              <a:cxnLst>
                <a:cxn ang="0">
                  <a:pos x="5347" y="1326"/>
                </a:cxn>
                <a:cxn ang="0">
                  <a:pos x="5305" y="1374"/>
                </a:cxn>
                <a:cxn ang="0">
                  <a:pos x="5255" y="1426"/>
                </a:cxn>
                <a:cxn ang="0">
                  <a:pos x="5184" y="1492"/>
                </a:cxn>
                <a:cxn ang="0">
                  <a:pos x="5095" y="1563"/>
                </a:cxn>
                <a:cxn ang="0">
                  <a:pos x="4989" y="1636"/>
                </a:cxn>
                <a:cxn ang="0">
                  <a:pos x="4897" y="1689"/>
                </a:cxn>
                <a:cxn ang="0">
                  <a:pos x="4830" y="1721"/>
                </a:cxn>
                <a:cxn ang="0">
                  <a:pos x="4759" y="1752"/>
                </a:cxn>
                <a:cxn ang="0">
                  <a:pos x="4685" y="1778"/>
                </a:cxn>
                <a:cxn ang="0">
                  <a:pos x="4605" y="1800"/>
                </a:cxn>
                <a:cxn ang="0">
                  <a:pos x="4522" y="1820"/>
                </a:cxn>
                <a:cxn ang="0">
                  <a:pos x="4436" y="1833"/>
                </a:cxn>
                <a:cxn ang="0">
                  <a:pos x="4344" y="1839"/>
                </a:cxn>
                <a:cxn ang="0">
                  <a:pos x="4250" y="1841"/>
                </a:cxn>
                <a:cxn ang="0">
                  <a:pos x="4151" y="1834"/>
                </a:cxn>
                <a:cxn ang="0">
                  <a:pos x="4049" y="1820"/>
                </a:cxn>
                <a:cxn ang="0">
                  <a:pos x="3943" y="1797"/>
                </a:cxn>
                <a:cxn ang="0">
                  <a:pos x="3833" y="1765"/>
                </a:cxn>
                <a:cxn ang="0">
                  <a:pos x="3720" y="1723"/>
                </a:cxn>
                <a:cxn ang="0">
                  <a:pos x="3603" y="1669"/>
                </a:cxn>
                <a:cxn ang="0">
                  <a:pos x="3484" y="1605"/>
                </a:cxn>
                <a:cxn ang="0">
                  <a:pos x="3361" y="1531"/>
                </a:cxn>
                <a:cxn ang="0">
                  <a:pos x="3235" y="1442"/>
                </a:cxn>
                <a:cxn ang="0">
                  <a:pos x="3104" y="1340"/>
                </a:cxn>
                <a:cxn ang="0">
                  <a:pos x="3039" y="1285"/>
                </a:cxn>
                <a:cxn ang="0">
                  <a:pos x="2782" y="1067"/>
                </a:cxn>
                <a:cxn ang="0">
                  <a:pos x="2539" y="872"/>
                </a:cxn>
                <a:cxn ang="0">
                  <a:pos x="2310" y="701"/>
                </a:cxn>
                <a:cxn ang="0">
                  <a:pos x="2094" y="549"/>
                </a:cxn>
                <a:cxn ang="0">
                  <a:pos x="1888" y="420"/>
                </a:cxn>
                <a:cxn ang="0">
                  <a:pos x="1692" y="308"/>
                </a:cxn>
                <a:cxn ang="0">
                  <a:pos x="1505" y="218"/>
                </a:cxn>
                <a:cxn ang="0">
                  <a:pos x="1325" y="142"/>
                </a:cxn>
                <a:cxn ang="0">
                  <a:pos x="1151" y="85"/>
                </a:cxn>
                <a:cxn ang="0">
                  <a:pos x="982" y="43"/>
                </a:cxn>
                <a:cxn ang="0">
                  <a:pos x="816" y="16"/>
                </a:cxn>
                <a:cxn ang="0">
                  <a:pos x="653" y="1"/>
                </a:cxn>
                <a:cxn ang="0">
                  <a:pos x="491" y="0"/>
                </a:cxn>
                <a:cxn ang="0">
                  <a:pos x="329" y="11"/>
                </a:cxn>
                <a:cxn ang="0">
                  <a:pos x="167" y="32"/>
                </a:cxn>
                <a:cxn ang="0">
                  <a:pos x="0" y="63"/>
                </a:cxn>
              </a:cxnLst>
              <a:rect l="0" t="0" r="r" b="b"/>
              <a:pathLst>
                <a:path w="5347" h="1841">
                  <a:moveTo>
                    <a:pt x="5347" y="1326"/>
                  </a:moveTo>
                  <a:lnTo>
                    <a:pt x="5347" y="1326"/>
                  </a:lnTo>
                  <a:lnTo>
                    <a:pt x="5336" y="1338"/>
                  </a:lnTo>
                  <a:lnTo>
                    <a:pt x="5305" y="1374"/>
                  </a:lnTo>
                  <a:lnTo>
                    <a:pt x="5283" y="1398"/>
                  </a:lnTo>
                  <a:lnTo>
                    <a:pt x="5255" y="1426"/>
                  </a:lnTo>
                  <a:lnTo>
                    <a:pt x="5222" y="1458"/>
                  </a:lnTo>
                  <a:lnTo>
                    <a:pt x="5184" y="1492"/>
                  </a:lnTo>
                  <a:lnTo>
                    <a:pt x="5143" y="1526"/>
                  </a:lnTo>
                  <a:lnTo>
                    <a:pt x="5095" y="1563"/>
                  </a:lnTo>
                  <a:lnTo>
                    <a:pt x="5046" y="1600"/>
                  </a:lnTo>
                  <a:lnTo>
                    <a:pt x="4989" y="1636"/>
                  </a:lnTo>
                  <a:lnTo>
                    <a:pt x="4929" y="1671"/>
                  </a:lnTo>
                  <a:lnTo>
                    <a:pt x="4897" y="1689"/>
                  </a:lnTo>
                  <a:lnTo>
                    <a:pt x="4865" y="1705"/>
                  </a:lnTo>
                  <a:lnTo>
                    <a:pt x="4830" y="1721"/>
                  </a:lnTo>
                  <a:lnTo>
                    <a:pt x="4796" y="1737"/>
                  </a:lnTo>
                  <a:lnTo>
                    <a:pt x="4759" y="1752"/>
                  </a:lnTo>
                  <a:lnTo>
                    <a:pt x="4723" y="1765"/>
                  </a:lnTo>
                  <a:lnTo>
                    <a:pt x="4685" y="1778"/>
                  </a:lnTo>
                  <a:lnTo>
                    <a:pt x="4646" y="1791"/>
                  </a:lnTo>
                  <a:lnTo>
                    <a:pt x="4605" y="1800"/>
                  </a:lnTo>
                  <a:lnTo>
                    <a:pt x="4565" y="1812"/>
                  </a:lnTo>
                  <a:lnTo>
                    <a:pt x="4522" y="1820"/>
                  </a:lnTo>
                  <a:lnTo>
                    <a:pt x="4479" y="1826"/>
                  </a:lnTo>
                  <a:lnTo>
                    <a:pt x="4436" y="1833"/>
                  </a:lnTo>
                  <a:lnTo>
                    <a:pt x="4390" y="1837"/>
                  </a:lnTo>
                  <a:lnTo>
                    <a:pt x="4344" y="1839"/>
                  </a:lnTo>
                  <a:lnTo>
                    <a:pt x="4297" y="1841"/>
                  </a:lnTo>
                  <a:lnTo>
                    <a:pt x="4250" y="1841"/>
                  </a:lnTo>
                  <a:lnTo>
                    <a:pt x="4200" y="1837"/>
                  </a:lnTo>
                  <a:lnTo>
                    <a:pt x="4151" y="1834"/>
                  </a:lnTo>
                  <a:lnTo>
                    <a:pt x="4100" y="1828"/>
                  </a:lnTo>
                  <a:lnTo>
                    <a:pt x="4049" y="1820"/>
                  </a:lnTo>
                  <a:lnTo>
                    <a:pt x="3996" y="1808"/>
                  </a:lnTo>
                  <a:lnTo>
                    <a:pt x="3943" y="1797"/>
                  </a:lnTo>
                  <a:lnTo>
                    <a:pt x="3888" y="1781"/>
                  </a:lnTo>
                  <a:lnTo>
                    <a:pt x="3833" y="1765"/>
                  </a:lnTo>
                  <a:lnTo>
                    <a:pt x="3776" y="1744"/>
                  </a:lnTo>
                  <a:lnTo>
                    <a:pt x="3720" y="1723"/>
                  </a:lnTo>
                  <a:lnTo>
                    <a:pt x="3663" y="1697"/>
                  </a:lnTo>
                  <a:lnTo>
                    <a:pt x="3603" y="1669"/>
                  </a:lnTo>
                  <a:lnTo>
                    <a:pt x="3545" y="1639"/>
                  </a:lnTo>
                  <a:lnTo>
                    <a:pt x="3484" y="1605"/>
                  </a:lnTo>
                  <a:lnTo>
                    <a:pt x="3422" y="1569"/>
                  </a:lnTo>
                  <a:lnTo>
                    <a:pt x="3361" y="1531"/>
                  </a:lnTo>
                  <a:lnTo>
                    <a:pt x="3297" y="1487"/>
                  </a:lnTo>
                  <a:lnTo>
                    <a:pt x="3235" y="1442"/>
                  </a:lnTo>
                  <a:lnTo>
                    <a:pt x="3170" y="1393"/>
                  </a:lnTo>
                  <a:lnTo>
                    <a:pt x="3104" y="1340"/>
                  </a:lnTo>
                  <a:lnTo>
                    <a:pt x="3039" y="1285"/>
                  </a:lnTo>
                  <a:lnTo>
                    <a:pt x="3039" y="1285"/>
                  </a:lnTo>
                  <a:lnTo>
                    <a:pt x="2909" y="1172"/>
                  </a:lnTo>
                  <a:lnTo>
                    <a:pt x="2782" y="1067"/>
                  </a:lnTo>
                  <a:lnTo>
                    <a:pt x="2659" y="967"/>
                  </a:lnTo>
                  <a:lnTo>
                    <a:pt x="2539" y="872"/>
                  </a:lnTo>
                  <a:lnTo>
                    <a:pt x="2423" y="783"/>
                  </a:lnTo>
                  <a:lnTo>
                    <a:pt x="2310" y="701"/>
                  </a:lnTo>
                  <a:lnTo>
                    <a:pt x="2201" y="622"/>
                  </a:lnTo>
                  <a:lnTo>
                    <a:pt x="2094" y="549"/>
                  </a:lnTo>
                  <a:lnTo>
                    <a:pt x="1990" y="483"/>
                  </a:lnTo>
                  <a:lnTo>
                    <a:pt x="1888" y="420"/>
                  </a:lnTo>
                  <a:lnTo>
                    <a:pt x="1788" y="362"/>
                  </a:lnTo>
                  <a:lnTo>
                    <a:pt x="1692" y="308"/>
                  </a:lnTo>
                  <a:lnTo>
                    <a:pt x="1597" y="261"/>
                  </a:lnTo>
                  <a:lnTo>
                    <a:pt x="1505" y="218"/>
                  </a:lnTo>
                  <a:lnTo>
                    <a:pt x="1413" y="177"/>
                  </a:lnTo>
                  <a:lnTo>
                    <a:pt x="1325" y="142"/>
                  </a:lnTo>
                  <a:lnTo>
                    <a:pt x="1237" y="111"/>
                  </a:lnTo>
                  <a:lnTo>
                    <a:pt x="1151" y="85"/>
                  </a:lnTo>
                  <a:lnTo>
                    <a:pt x="1065" y="61"/>
                  </a:lnTo>
                  <a:lnTo>
                    <a:pt x="982" y="43"/>
                  </a:lnTo>
                  <a:lnTo>
                    <a:pt x="898" y="27"/>
                  </a:lnTo>
                  <a:lnTo>
                    <a:pt x="816" y="16"/>
                  </a:lnTo>
                  <a:lnTo>
                    <a:pt x="734" y="6"/>
                  </a:lnTo>
                  <a:lnTo>
                    <a:pt x="653" y="1"/>
                  </a:lnTo>
                  <a:lnTo>
                    <a:pt x="572" y="0"/>
                  </a:lnTo>
                  <a:lnTo>
                    <a:pt x="491" y="0"/>
                  </a:lnTo>
                  <a:lnTo>
                    <a:pt x="410" y="5"/>
                  </a:lnTo>
                  <a:lnTo>
                    <a:pt x="329" y="11"/>
                  </a:lnTo>
                  <a:lnTo>
                    <a:pt x="249" y="21"/>
                  </a:lnTo>
                  <a:lnTo>
                    <a:pt x="167" y="32"/>
                  </a:lnTo>
                  <a:lnTo>
                    <a:pt x="83" y="47"/>
                  </a:lnTo>
                  <a:lnTo>
                    <a:pt x="0" y="63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512521" name="Freeform 73"/>
            <p:cNvSpPr>
              <a:spLocks/>
            </p:cNvSpPr>
            <p:nvPr/>
          </p:nvSpPr>
          <p:spPr bwMode="auto">
            <a:xfrm>
              <a:off x="522" y="968"/>
              <a:ext cx="5365" cy="888"/>
            </a:xfrm>
            <a:custGeom>
              <a:avLst/>
              <a:gdLst/>
              <a:ahLst/>
              <a:cxnLst>
                <a:cxn ang="0">
                  <a:pos x="5365" y="1235"/>
                </a:cxn>
                <a:cxn ang="0">
                  <a:pos x="5325" y="1285"/>
                </a:cxn>
                <a:cxn ang="0">
                  <a:pos x="5275" y="1340"/>
                </a:cxn>
                <a:cxn ang="0">
                  <a:pos x="5206" y="1406"/>
                </a:cxn>
                <a:cxn ang="0">
                  <a:pos x="5118" y="1479"/>
                </a:cxn>
                <a:cxn ang="0">
                  <a:pos x="5013" y="1555"/>
                </a:cxn>
                <a:cxn ang="0">
                  <a:pos x="4921" y="1610"/>
                </a:cxn>
                <a:cxn ang="0">
                  <a:pos x="4854" y="1644"/>
                </a:cxn>
                <a:cxn ang="0">
                  <a:pos x="4785" y="1676"/>
                </a:cxn>
                <a:cxn ang="0">
                  <a:pos x="4710" y="1705"/>
                </a:cxn>
                <a:cxn ang="0">
                  <a:pos x="4631" y="1729"/>
                </a:cxn>
                <a:cxn ang="0">
                  <a:pos x="4549" y="1749"/>
                </a:cxn>
                <a:cxn ang="0">
                  <a:pos x="4461" y="1765"/>
                </a:cxn>
                <a:cxn ang="0">
                  <a:pos x="4370" y="1773"/>
                </a:cxn>
                <a:cxn ang="0">
                  <a:pos x="4275" y="1776"/>
                </a:cxn>
                <a:cxn ang="0">
                  <a:pos x="4177" y="1771"/>
                </a:cxn>
                <a:cxn ang="0">
                  <a:pos x="4074" y="1758"/>
                </a:cxn>
                <a:cxn ang="0">
                  <a:pos x="3969" y="1737"/>
                </a:cxn>
                <a:cxn ang="0">
                  <a:pos x="3857" y="1708"/>
                </a:cxn>
                <a:cxn ang="0">
                  <a:pos x="3745" y="1668"/>
                </a:cxn>
                <a:cxn ang="0">
                  <a:pos x="3627" y="1618"/>
                </a:cxn>
                <a:cxn ang="0">
                  <a:pos x="3506" y="1555"/>
                </a:cxn>
                <a:cxn ang="0">
                  <a:pos x="3383" y="1482"/>
                </a:cxn>
                <a:cxn ang="0">
                  <a:pos x="3255" y="1397"/>
                </a:cxn>
                <a:cxn ang="0">
                  <a:pos x="3124" y="1297"/>
                </a:cxn>
                <a:cxn ang="0">
                  <a:pos x="3058" y="1242"/>
                </a:cxn>
                <a:cxn ang="0">
                  <a:pos x="2797" y="1029"/>
                </a:cxn>
                <a:cxn ang="0">
                  <a:pos x="2551" y="838"/>
                </a:cxn>
                <a:cxn ang="0">
                  <a:pos x="2319" y="670"/>
                </a:cxn>
                <a:cxn ang="0">
                  <a:pos x="2101" y="523"/>
                </a:cxn>
                <a:cxn ang="0">
                  <a:pos x="1893" y="396"/>
                </a:cxn>
                <a:cxn ang="0">
                  <a:pos x="1696" y="289"/>
                </a:cxn>
                <a:cxn ang="0">
                  <a:pos x="1507" y="200"/>
                </a:cxn>
                <a:cxn ang="0">
                  <a:pos x="1325" y="129"/>
                </a:cxn>
                <a:cxn ang="0">
                  <a:pos x="1150" y="74"/>
                </a:cxn>
                <a:cxn ang="0">
                  <a:pos x="981" y="36"/>
                </a:cxn>
                <a:cxn ang="0">
                  <a:pos x="815" y="11"/>
                </a:cxn>
                <a:cxn ang="0">
                  <a:pos x="652" y="2"/>
                </a:cxn>
                <a:cxn ang="0">
                  <a:pos x="491" y="3"/>
                </a:cxn>
                <a:cxn ang="0">
                  <a:pos x="328" y="18"/>
                </a:cxn>
                <a:cxn ang="0">
                  <a:pos x="166" y="42"/>
                </a:cxn>
                <a:cxn ang="0">
                  <a:pos x="0" y="76"/>
                </a:cxn>
              </a:cxnLst>
              <a:rect l="0" t="0" r="r" b="b"/>
              <a:pathLst>
                <a:path w="5365" h="1776">
                  <a:moveTo>
                    <a:pt x="5365" y="1235"/>
                  </a:moveTo>
                  <a:lnTo>
                    <a:pt x="5365" y="1235"/>
                  </a:lnTo>
                  <a:lnTo>
                    <a:pt x="5354" y="1248"/>
                  </a:lnTo>
                  <a:lnTo>
                    <a:pt x="5325" y="1285"/>
                  </a:lnTo>
                  <a:lnTo>
                    <a:pt x="5301" y="1311"/>
                  </a:lnTo>
                  <a:lnTo>
                    <a:pt x="5275" y="1340"/>
                  </a:lnTo>
                  <a:lnTo>
                    <a:pt x="5243" y="1371"/>
                  </a:lnTo>
                  <a:lnTo>
                    <a:pt x="5206" y="1406"/>
                  </a:lnTo>
                  <a:lnTo>
                    <a:pt x="5164" y="1442"/>
                  </a:lnTo>
                  <a:lnTo>
                    <a:pt x="5118" y="1479"/>
                  </a:lnTo>
                  <a:lnTo>
                    <a:pt x="5067" y="1518"/>
                  </a:lnTo>
                  <a:lnTo>
                    <a:pt x="5013" y="1555"/>
                  </a:lnTo>
                  <a:lnTo>
                    <a:pt x="4953" y="1592"/>
                  </a:lnTo>
                  <a:lnTo>
                    <a:pt x="4921" y="1610"/>
                  </a:lnTo>
                  <a:lnTo>
                    <a:pt x="4889" y="1628"/>
                  </a:lnTo>
                  <a:lnTo>
                    <a:pt x="4854" y="1644"/>
                  </a:lnTo>
                  <a:lnTo>
                    <a:pt x="4820" y="1660"/>
                  </a:lnTo>
                  <a:lnTo>
                    <a:pt x="4785" y="1676"/>
                  </a:lnTo>
                  <a:lnTo>
                    <a:pt x="4747" y="1691"/>
                  </a:lnTo>
                  <a:lnTo>
                    <a:pt x="4710" y="1705"/>
                  </a:lnTo>
                  <a:lnTo>
                    <a:pt x="4671" y="1718"/>
                  </a:lnTo>
                  <a:lnTo>
                    <a:pt x="4631" y="1729"/>
                  </a:lnTo>
                  <a:lnTo>
                    <a:pt x="4591" y="1739"/>
                  </a:lnTo>
                  <a:lnTo>
                    <a:pt x="4549" y="1749"/>
                  </a:lnTo>
                  <a:lnTo>
                    <a:pt x="4506" y="1757"/>
                  </a:lnTo>
                  <a:lnTo>
                    <a:pt x="4461" y="1765"/>
                  </a:lnTo>
                  <a:lnTo>
                    <a:pt x="4417" y="1770"/>
                  </a:lnTo>
                  <a:lnTo>
                    <a:pt x="4370" y="1773"/>
                  </a:lnTo>
                  <a:lnTo>
                    <a:pt x="4324" y="1775"/>
                  </a:lnTo>
                  <a:lnTo>
                    <a:pt x="4275" y="1776"/>
                  </a:lnTo>
                  <a:lnTo>
                    <a:pt x="4227" y="1775"/>
                  </a:lnTo>
                  <a:lnTo>
                    <a:pt x="4177" y="1771"/>
                  </a:lnTo>
                  <a:lnTo>
                    <a:pt x="4125" y="1766"/>
                  </a:lnTo>
                  <a:lnTo>
                    <a:pt x="4074" y="1758"/>
                  </a:lnTo>
                  <a:lnTo>
                    <a:pt x="4021" y="1749"/>
                  </a:lnTo>
                  <a:lnTo>
                    <a:pt x="3969" y="1737"/>
                  </a:lnTo>
                  <a:lnTo>
                    <a:pt x="3913" y="1724"/>
                  </a:lnTo>
                  <a:lnTo>
                    <a:pt x="3857" y="1708"/>
                  </a:lnTo>
                  <a:lnTo>
                    <a:pt x="3802" y="1689"/>
                  </a:lnTo>
                  <a:lnTo>
                    <a:pt x="3745" y="1668"/>
                  </a:lnTo>
                  <a:lnTo>
                    <a:pt x="3687" y="1644"/>
                  </a:lnTo>
                  <a:lnTo>
                    <a:pt x="3627" y="1618"/>
                  </a:lnTo>
                  <a:lnTo>
                    <a:pt x="3567" y="1587"/>
                  </a:lnTo>
                  <a:lnTo>
                    <a:pt x="3506" y="1555"/>
                  </a:lnTo>
                  <a:lnTo>
                    <a:pt x="3445" y="1521"/>
                  </a:lnTo>
                  <a:lnTo>
                    <a:pt x="3383" y="1482"/>
                  </a:lnTo>
                  <a:lnTo>
                    <a:pt x="3319" y="1440"/>
                  </a:lnTo>
                  <a:lnTo>
                    <a:pt x="3255" y="1397"/>
                  </a:lnTo>
                  <a:lnTo>
                    <a:pt x="3190" y="1348"/>
                  </a:lnTo>
                  <a:lnTo>
                    <a:pt x="3124" y="1297"/>
                  </a:lnTo>
                  <a:lnTo>
                    <a:pt x="3058" y="1242"/>
                  </a:lnTo>
                  <a:lnTo>
                    <a:pt x="3058" y="1242"/>
                  </a:lnTo>
                  <a:lnTo>
                    <a:pt x="2924" y="1132"/>
                  </a:lnTo>
                  <a:lnTo>
                    <a:pt x="2797" y="1029"/>
                  </a:lnTo>
                  <a:lnTo>
                    <a:pt x="2672" y="930"/>
                  </a:lnTo>
                  <a:lnTo>
                    <a:pt x="2551" y="838"/>
                  </a:lnTo>
                  <a:lnTo>
                    <a:pt x="2434" y="751"/>
                  </a:lnTo>
                  <a:lnTo>
                    <a:pt x="2319" y="670"/>
                  </a:lnTo>
                  <a:lnTo>
                    <a:pt x="2209" y="593"/>
                  </a:lnTo>
                  <a:lnTo>
                    <a:pt x="2101" y="523"/>
                  </a:lnTo>
                  <a:lnTo>
                    <a:pt x="1996" y="457"/>
                  </a:lnTo>
                  <a:lnTo>
                    <a:pt x="1893" y="396"/>
                  </a:lnTo>
                  <a:lnTo>
                    <a:pt x="1793" y="341"/>
                  </a:lnTo>
                  <a:lnTo>
                    <a:pt x="1696" y="289"/>
                  </a:lnTo>
                  <a:lnTo>
                    <a:pt x="1600" y="242"/>
                  </a:lnTo>
                  <a:lnTo>
                    <a:pt x="1507" y="200"/>
                  </a:lnTo>
                  <a:lnTo>
                    <a:pt x="1415" y="163"/>
                  </a:lnTo>
                  <a:lnTo>
                    <a:pt x="1325" y="129"/>
                  </a:lnTo>
                  <a:lnTo>
                    <a:pt x="1238" y="100"/>
                  </a:lnTo>
                  <a:lnTo>
                    <a:pt x="1150" y="74"/>
                  </a:lnTo>
                  <a:lnTo>
                    <a:pt x="1065" y="53"/>
                  </a:lnTo>
                  <a:lnTo>
                    <a:pt x="981" y="36"/>
                  </a:lnTo>
                  <a:lnTo>
                    <a:pt x="897" y="23"/>
                  </a:lnTo>
                  <a:lnTo>
                    <a:pt x="815" y="11"/>
                  </a:lnTo>
                  <a:lnTo>
                    <a:pt x="734" y="5"/>
                  </a:lnTo>
                  <a:lnTo>
                    <a:pt x="652" y="2"/>
                  </a:lnTo>
                  <a:lnTo>
                    <a:pt x="571" y="0"/>
                  </a:lnTo>
                  <a:lnTo>
                    <a:pt x="491" y="3"/>
                  </a:lnTo>
                  <a:lnTo>
                    <a:pt x="409" y="8"/>
                  </a:lnTo>
                  <a:lnTo>
                    <a:pt x="328" y="18"/>
                  </a:lnTo>
                  <a:lnTo>
                    <a:pt x="248" y="29"/>
                  </a:lnTo>
                  <a:lnTo>
                    <a:pt x="166" y="42"/>
                  </a:lnTo>
                  <a:lnTo>
                    <a:pt x="84" y="58"/>
                  </a:lnTo>
                  <a:lnTo>
                    <a:pt x="0" y="7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512522" name="Freeform 74"/>
            <p:cNvSpPr>
              <a:spLocks/>
            </p:cNvSpPr>
            <p:nvPr/>
          </p:nvSpPr>
          <p:spPr bwMode="auto">
            <a:xfrm>
              <a:off x="542" y="987"/>
              <a:ext cx="5381" cy="854"/>
            </a:xfrm>
            <a:custGeom>
              <a:avLst/>
              <a:gdLst/>
              <a:ahLst/>
              <a:cxnLst>
                <a:cxn ang="0">
                  <a:pos x="5381" y="1145"/>
                </a:cxn>
                <a:cxn ang="0">
                  <a:pos x="5341" y="1195"/>
                </a:cxn>
                <a:cxn ang="0">
                  <a:pos x="5293" y="1250"/>
                </a:cxn>
                <a:cxn ang="0">
                  <a:pos x="5224" y="1319"/>
                </a:cxn>
                <a:cxn ang="0">
                  <a:pos x="5138" y="1395"/>
                </a:cxn>
                <a:cxn ang="0">
                  <a:pos x="5033" y="1472"/>
                </a:cxn>
                <a:cxn ang="0">
                  <a:pos x="4943" y="1529"/>
                </a:cxn>
                <a:cxn ang="0">
                  <a:pos x="4877" y="1564"/>
                </a:cxn>
                <a:cxn ang="0">
                  <a:pos x="4808" y="1598"/>
                </a:cxn>
                <a:cxn ang="0">
                  <a:pos x="4733" y="1629"/>
                </a:cxn>
                <a:cxn ang="0">
                  <a:pos x="4655" y="1655"/>
                </a:cxn>
                <a:cxn ang="0">
                  <a:pos x="4572" y="1676"/>
                </a:cxn>
                <a:cxn ang="0">
                  <a:pos x="4486" y="1694"/>
                </a:cxn>
                <a:cxn ang="0">
                  <a:pos x="4396" y="1705"/>
                </a:cxn>
                <a:cxn ang="0">
                  <a:pos x="4300" y="1708"/>
                </a:cxn>
                <a:cxn ang="0">
                  <a:pos x="4201" y="1706"/>
                </a:cxn>
                <a:cxn ang="0">
                  <a:pos x="4098" y="1695"/>
                </a:cxn>
                <a:cxn ang="0">
                  <a:pos x="3992" y="1677"/>
                </a:cxn>
                <a:cxn ang="0">
                  <a:pos x="3882" y="1648"/>
                </a:cxn>
                <a:cxn ang="0">
                  <a:pos x="3768" y="1611"/>
                </a:cxn>
                <a:cxn ang="0">
                  <a:pos x="3650" y="1563"/>
                </a:cxn>
                <a:cxn ang="0">
                  <a:pos x="3528" y="1503"/>
                </a:cxn>
                <a:cxn ang="0">
                  <a:pos x="3403" y="1432"/>
                </a:cxn>
                <a:cxn ang="0">
                  <a:pos x="3274" y="1348"/>
                </a:cxn>
                <a:cxn ang="0">
                  <a:pos x="3142" y="1251"/>
                </a:cxn>
                <a:cxn ang="0">
                  <a:pos x="3074" y="1198"/>
                </a:cxn>
                <a:cxn ang="0">
                  <a:pos x="2810" y="988"/>
                </a:cxn>
                <a:cxn ang="0">
                  <a:pos x="2561" y="801"/>
                </a:cxn>
                <a:cxn ang="0">
                  <a:pos x="2328" y="638"/>
                </a:cxn>
                <a:cxn ang="0">
                  <a:pos x="2106" y="494"/>
                </a:cxn>
                <a:cxn ang="0">
                  <a:pos x="1898" y="371"/>
                </a:cxn>
                <a:cxn ang="0">
                  <a:pos x="1698" y="268"/>
                </a:cxn>
                <a:cxn ang="0">
                  <a:pos x="1508" y="182"/>
                </a:cxn>
                <a:cxn ang="0">
                  <a:pos x="1326" y="114"/>
                </a:cxn>
                <a:cxn ang="0">
                  <a:pos x="1149" y="63"/>
                </a:cxn>
                <a:cxn ang="0">
                  <a:pos x="980" y="27"/>
                </a:cxn>
                <a:cxn ang="0">
                  <a:pos x="813" y="6"/>
                </a:cxn>
                <a:cxn ang="0">
                  <a:pos x="650" y="0"/>
                </a:cxn>
                <a:cxn ang="0">
                  <a:pos x="489" y="5"/>
                </a:cxn>
                <a:cxn ang="0">
                  <a:pos x="328" y="22"/>
                </a:cxn>
                <a:cxn ang="0">
                  <a:pos x="165" y="50"/>
                </a:cxn>
                <a:cxn ang="0">
                  <a:pos x="0" y="89"/>
                </a:cxn>
              </a:cxnLst>
              <a:rect l="0" t="0" r="r" b="b"/>
              <a:pathLst>
                <a:path w="5381" h="1708">
                  <a:moveTo>
                    <a:pt x="5381" y="1145"/>
                  </a:moveTo>
                  <a:lnTo>
                    <a:pt x="5381" y="1145"/>
                  </a:lnTo>
                  <a:lnTo>
                    <a:pt x="5372" y="1157"/>
                  </a:lnTo>
                  <a:lnTo>
                    <a:pt x="5341" y="1195"/>
                  </a:lnTo>
                  <a:lnTo>
                    <a:pt x="5319" y="1220"/>
                  </a:lnTo>
                  <a:lnTo>
                    <a:pt x="5293" y="1250"/>
                  </a:lnTo>
                  <a:lnTo>
                    <a:pt x="5261" y="1283"/>
                  </a:lnTo>
                  <a:lnTo>
                    <a:pt x="5224" y="1319"/>
                  </a:lnTo>
                  <a:lnTo>
                    <a:pt x="5184" y="1356"/>
                  </a:lnTo>
                  <a:lnTo>
                    <a:pt x="5138" y="1395"/>
                  </a:lnTo>
                  <a:lnTo>
                    <a:pt x="5088" y="1434"/>
                  </a:lnTo>
                  <a:lnTo>
                    <a:pt x="5033" y="1472"/>
                  </a:lnTo>
                  <a:lnTo>
                    <a:pt x="4975" y="1511"/>
                  </a:lnTo>
                  <a:lnTo>
                    <a:pt x="4943" y="1529"/>
                  </a:lnTo>
                  <a:lnTo>
                    <a:pt x="4911" y="1547"/>
                  </a:lnTo>
                  <a:lnTo>
                    <a:pt x="4877" y="1564"/>
                  </a:lnTo>
                  <a:lnTo>
                    <a:pt x="4843" y="1582"/>
                  </a:lnTo>
                  <a:lnTo>
                    <a:pt x="4808" y="1598"/>
                  </a:lnTo>
                  <a:lnTo>
                    <a:pt x="4770" y="1613"/>
                  </a:lnTo>
                  <a:lnTo>
                    <a:pt x="4733" y="1629"/>
                  </a:lnTo>
                  <a:lnTo>
                    <a:pt x="4694" y="1642"/>
                  </a:lnTo>
                  <a:lnTo>
                    <a:pt x="4655" y="1655"/>
                  </a:lnTo>
                  <a:lnTo>
                    <a:pt x="4614" y="1666"/>
                  </a:lnTo>
                  <a:lnTo>
                    <a:pt x="4572" y="1676"/>
                  </a:lnTo>
                  <a:lnTo>
                    <a:pt x="4530" y="1685"/>
                  </a:lnTo>
                  <a:lnTo>
                    <a:pt x="4486" y="1694"/>
                  </a:lnTo>
                  <a:lnTo>
                    <a:pt x="4441" y="1700"/>
                  </a:lnTo>
                  <a:lnTo>
                    <a:pt x="4396" y="1705"/>
                  </a:lnTo>
                  <a:lnTo>
                    <a:pt x="4348" y="1708"/>
                  </a:lnTo>
                  <a:lnTo>
                    <a:pt x="4300" y="1708"/>
                  </a:lnTo>
                  <a:lnTo>
                    <a:pt x="4251" y="1708"/>
                  </a:lnTo>
                  <a:lnTo>
                    <a:pt x="4201" y="1706"/>
                  </a:lnTo>
                  <a:lnTo>
                    <a:pt x="4150" y="1702"/>
                  </a:lnTo>
                  <a:lnTo>
                    <a:pt x="4098" y="1695"/>
                  </a:lnTo>
                  <a:lnTo>
                    <a:pt x="4046" y="1687"/>
                  </a:lnTo>
                  <a:lnTo>
                    <a:pt x="3992" y="1677"/>
                  </a:lnTo>
                  <a:lnTo>
                    <a:pt x="3937" y="1664"/>
                  </a:lnTo>
                  <a:lnTo>
                    <a:pt x="3882" y="1648"/>
                  </a:lnTo>
                  <a:lnTo>
                    <a:pt x="3825" y="1631"/>
                  </a:lnTo>
                  <a:lnTo>
                    <a:pt x="3768" y="1611"/>
                  </a:lnTo>
                  <a:lnTo>
                    <a:pt x="3708" y="1589"/>
                  </a:lnTo>
                  <a:lnTo>
                    <a:pt x="3650" y="1563"/>
                  </a:lnTo>
                  <a:lnTo>
                    <a:pt x="3589" y="1534"/>
                  </a:lnTo>
                  <a:lnTo>
                    <a:pt x="3528" y="1503"/>
                  </a:lnTo>
                  <a:lnTo>
                    <a:pt x="3465" y="1469"/>
                  </a:lnTo>
                  <a:lnTo>
                    <a:pt x="3403" y="1432"/>
                  </a:lnTo>
                  <a:lnTo>
                    <a:pt x="3339" y="1392"/>
                  </a:lnTo>
                  <a:lnTo>
                    <a:pt x="3274" y="1348"/>
                  </a:lnTo>
                  <a:lnTo>
                    <a:pt x="3209" y="1301"/>
                  </a:lnTo>
                  <a:lnTo>
                    <a:pt x="3142" y="1251"/>
                  </a:lnTo>
                  <a:lnTo>
                    <a:pt x="3074" y="1198"/>
                  </a:lnTo>
                  <a:lnTo>
                    <a:pt x="3074" y="1198"/>
                  </a:lnTo>
                  <a:lnTo>
                    <a:pt x="2941" y="1090"/>
                  </a:lnTo>
                  <a:lnTo>
                    <a:pt x="2810" y="988"/>
                  </a:lnTo>
                  <a:lnTo>
                    <a:pt x="2684" y="891"/>
                  </a:lnTo>
                  <a:lnTo>
                    <a:pt x="2561" y="801"/>
                  </a:lnTo>
                  <a:lnTo>
                    <a:pt x="2443" y="717"/>
                  </a:lnTo>
                  <a:lnTo>
                    <a:pt x="2328" y="638"/>
                  </a:lnTo>
                  <a:lnTo>
                    <a:pt x="2216" y="563"/>
                  </a:lnTo>
                  <a:lnTo>
                    <a:pt x="2106" y="494"/>
                  </a:lnTo>
                  <a:lnTo>
                    <a:pt x="2001" y="429"/>
                  </a:lnTo>
                  <a:lnTo>
                    <a:pt x="1898" y="371"/>
                  </a:lnTo>
                  <a:lnTo>
                    <a:pt x="1796" y="316"/>
                  </a:lnTo>
                  <a:lnTo>
                    <a:pt x="1698" y="268"/>
                  </a:lnTo>
                  <a:lnTo>
                    <a:pt x="1602" y="223"/>
                  </a:lnTo>
                  <a:lnTo>
                    <a:pt x="1508" y="182"/>
                  </a:lnTo>
                  <a:lnTo>
                    <a:pt x="1416" y="147"/>
                  </a:lnTo>
                  <a:lnTo>
                    <a:pt x="1326" y="114"/>
                  </a:lnTo>
                  <a:lnTo>
                    <a:pt x="1237" y="87"/>
                  </a:lnTo>
                  <a:lnTo>
                    <a:pt x="1149" y="63"/>
                  </a:lnTo>
                  <a:lnTo>
                    <a:pt x="1065" y="43"/>
                  </a:lnTo>
                  <a:lnTo>
                    <a:pt x="980" y="27"/>
                  </a:lnTo>
                  <a:lnTo>
                    <a:pt x="897" y="16"/>
                  </a:lnTo>
                  <a:lnTo>
                    <a:pt x="813" y="6"/>
                  </a:lnTo>
                  <a:lnTo>
                    <a:pt x="732" y="1"/>
                  </a:lnTo>
                  <a:lnTo>
                    <a:pt x="650" y="0"/>
                  </a:lnTo>
                  <a:lnTo>
                    <a:pt x="569" y="0"/>
                  </a:lnTo>
                  <a:lnTo>
                    <a:pt x="489" y="5"/>
                  </a:lnTo>
                  <a:lnTo>
                    <a:pt x="408" y="11"/>
                  </a:lnTo>
                  <a:lnTo>
                    <a:pt x="328" y="22"/>
                  </a:lnTo>
                  <a:lnTo>
                    <a:pt x="246" y="35"/>
                  </a:lnTo>
                  <a:lnTo>
                    <a:pt x="165" y="50"/>
                  </a:lnTo>
                  <a:lnTo>
                    <a:pt x="83" y="68"/>
                  </a:lnTo>
                  <a:lnTo>
                    <a:pt x="0" y="89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512523" name="Freeform 75"/>
            <p:cNvSpPr>
              <a:spLocks/>
            </p:cNvSpPr>
            <p:nvPr/>
          </p:nvSpPr>
          <p:spPr bwMode="auto">
            <a:xfrm>
              <a:off x="563" y="1005"/>
              <a:ext cx="5395" cy="822"/>
            </a:xfrm>
            <a:custGeom>
              <a:avLst/>
              <a:gdLst/>
              <a:ahLst/>
              <a:cxnLst>
                <a:cxn ang="0">
                  <a:pos x="5395" y="1054"/>
                </a:cxn>
                <a:cxn ang="0">
                  <a:pos x="5356" y="1106"/>
                </a:cxn>
                <a:cxn ang="0">
                  <a:pos x="5309" y="1162"/>
                </a:cxn>
                <a:cxn ang="0">
                  <a:pos x="5241" y="1232"/>
                </a:cxn>
                <a:cxn ang="0">
                  <a:pos x="5156" y="1309"/>
                </a:cxn>
                <a:cxn ang="0">
                  <a:pos x="5052" y="1390"/>
                </a:cxn>
                <a:cxn ang="0">
                  <a:pos x="4963" y="1450"/>
                </a:cxn>
                <a:cxn ang="0">
                  <a:pos x="4898" y="1487"/>
                </a:cxn>
                <a:cxn ang="0">
                  <a:pos x="4829" y="1521"/>
                </a:cxn>
                <a:cxn ang="0">
                  <a:pos x="4755" y="1553"/>
                </a:cxn>
                <a:cxn ang="0">
                  <a:pos x="4677" y="1582"/>
                </a:cxn>
                <a:cxn ang="0">
                  <a:pos x="4595" y="1605"/>
                </a:cxn>
                <a:cxn ang="0">
                  <a:pos x="4509" y="1624"/>
                </a:cxn>
                <a:cxn ang="0">
                  <a:pos x="4418" y="1637"/>
                </a:cxn>
                <a:cxn ang="0">
                  <a:pos x="4323" y="1644"/>
                </a:cxn>
                <a:cxn ang="0">
                  <a:pos x="4225" y="1642"/>
                </a:cxn>
                <a:cxn ang="0">
                  <a:pos x="4122" y="1634"/>
                </a:cxn>
                <a:cxn ang="0">
                  <a:pos x="4015" y="1618"/>
                </a:cxn>
                <a:cxn ang="0">
                  <a:pos x="3904" y="1592"/>
                </a:cxn>
                <a:cxn ang="0">
                  <a:pos x="3789" y="1556"/>
                </a:cxn>
                <a:cxn ang="0">
                  <a:pos x="3671" y="1510"/>
                </a:cxn>
                <a:cxn ang="0">
                  <a:pos x="3548" y="1451"/>
                </a:cxn>
                <a:cxn ang="0">
                  <a:pos x="3422" y="1384"/>
                </a:cxn>
                <a:cxn ang="0">
                  <a:pos x="3292" y="1301"/>
                </a:cxn>
                <a:cxn ang="0">
                  <a:pos x="3158" y="1206"/>
                </a:cxn>
                <a:cxn ang="0">
                  <a:pos x="3089" y="1154"/>
                </a:cxn>
                <a:cxn ang="0">
                  <a:pos x="2822" y="949"/>
                </a:cxn>
                <a:cxn ang="0">
                  <a:pos x="2572" y="767"/>
                </a:cxn>
                <a:cxn ang="0">
                  <a:pos x="2335" y="605"/>
                </a:cxn>
                <a:cxn ang="0">
                  <a:pos x="2111" y="467"/>
                </a:cxn>
                <a:cxn ang="0">
                  <a:pos x="1900" y="347"/>
                </a:cxn>
                <a:cxn ang="0">
                  <a:pos x="1699" y="247"/>
                </a:cxn>
                <a:cxn ang="0">
                  <a:pos x="1509" y="166"/>
                </a:cxn>
                <a:cxn ang="0">
                  <a:pos x="1326" y="102"/>
                </a:cxn>
                <a:cxn ang="0">
                  <a:pos x="1149" y="53"/>
                </a:cxn>
                <a:cxn ang="0">
                  <a:pos x="979" y="21"/>
                </a:cxn>
                <a:cxn ang="0">
                  <a:pos x="812" y="3"/>
                </a:cxn>
                <a:cxn ang="0">
                  <a:pos x="648" y="0"/>
                </a:cxn>
                <a:cxn ang="0">
                  <a:pos x="487" y="8"/>
                </a:cxn>
                <a:cxn ang="0">
                  <a:pos x="326" y="29"/>
                </a:cxn>
                <a:cxn ang="0">
                  <a:pos x="164" y="60"/>
                </a:cxn>
                <a:cxn ang="0">
                  <a:pos x="0" y="102"/>
                </a:cxn>
              </a:cxnLst>
              <a:rect l="0" t="0" r="r" b="b"/>
              <a:pathLst>
                <a:path w="5395" h="1644">
                  <a:moveTo>
                    <a:pt x="5395" y="1054"/>
                  </a:moveTo>
                  <a:lnTo>
                    <a:pt x="5395" y="1054"/>
                  </a:lnTo>
                  <a:lnTo>
                    <a:pt x="5385" y="1067"/>
                  </a:lnTo>
                  <a:lnTo>
                    <a:pt x="5356" y="1106"/>
                  </a:lnTo>
                  <a:lnTo>
                    <a:pt x="5335" y="1132"/>
                  </a:lnTo>
                  <a:lnTo>
                    <a:pt x="5309" y="1162"/>
                  </a:lnTo>
                  <a:lnTo>
                    <a:pt x="5277" y="1196"/>
                  </a:lnTo>
                  <a:lnTo>
                    <a:pt x="5241" y="1232"/>
                  </a:lnTo>
                  <a:lnTo>
                    <a:pt x="5201" y="1271"/>
                  </a:lnTo>
                  <a:lnTo>
                    <a:pt x="5156" y="1309"/>
                  </a:lnTo>
                  <a:lnTo>
                    <a:pt x="5106" y="1350"/>
                  </a:lnTo>
                  <a:lnTo>
                    <a:pt x="5052" y="1390"/>
                  </a:lnTo>
                  <a:lnTo>
                    <a:pt x="4994" y="1431"/>
                  </a:lnTo>
                  <a:lnTo>
                    <a:pt x="4963" y="1450"/>
                  </a:lnTo>
                  <a:lnTo>
                    <a:pt x="4931" y="1469"/>
                  </a:lnTo>
                  <a:lnTo>
                    <a:pt x="4898" y="1487"/>
                  </a:lnTo>
                  <a:lnTo>
                    <a:pt x="4865" y="1505"/>
                  </a:lnTo>
                  <a:lnTo>
                    <a:pt x="4829" y="1521"/>
                  </a:lnTo>
                  <a:lnTo>
                    <a:pt x="4793" y="1539"/>
                  </a:lnTo>
                  <a:lnTo>
                    <a:pt x="4755" y="1553"/>
                  </a:lnTo>
                  <a:lnTo>
                    <a:pt x="4716" y="1568"/>
                  </a:lnTo>
                  <a:lnTo>
                    <a:pt x="4677" y="1582"/>
                  </a:lnTo>
                  <a:lnTo>
                    <a:pt x="4637" y="1594"/>
                  </a:lnTo>
                  <a:lnTo>
                    <a:pt x="4595" y="1605"/>
                  </a:lnTo>
                  <a:lnTo>
                    <a:pt x="4552" y="1615"/>
                  </a:lnTo>
                  <a:lnTo>
                    <a:pt x="4509" y="1624"/>
                  </a:lnTo>
                  <a:lnTo>
                    <a:pt x="4463" y="1631"/>
                  </a:lnTo>
                  <a:lnTo>
                    <a:pt x="4418" y="1637"/>
                  </a:lnTo>
                  <a:lnTo>
                    <a:pt x="4372" y="1640"/>
                  </a:lnTo>
                  <a:lnTo>
                    <a:pt x="4323" y="1644"/>
                  </a:lnTo>
                  <a:lnTo>
                    <a:pt x="4275" y="1644"/>
                  </a:lnTo>
                  <a:lnTo>
                    <a:pt x="4225" y="1642"/>
                  </a:lnTo>
                  <a:lnTo>
                    <a:pt x="4173" y="1639"/>
                  </a:lnTo>
                  <a:lnTo>
                    <a:pt x="4122" y="1634"/>
                  </a:lnTo>
                  <a:lnTo>
                    <a:pt x="4069" y="1627"/>
                  </a:lnTo>
                  <a:lnTo>
                    <a:pt x="4015" y="1618"/>
                  </a:lnTo>
                  <a:lnTo>
                    <a:pt x="3959" y="1605"/>
                  </a:lnTo>
                  <a:lnTo>
                    <a:pt x="3904" y="1592"/>
                  </a:lnTo>
                  <a:lnTo>
                    <a:pt x="3847" y="1574"/>
                  </a:lnTo>
                  <a:lnTo>
                    <a:pt x="3789" y="1556"/>
                  </a:lnTo>
                  <a:lnTo>
                    <a:pt x="3730" y="1534"/>
                  </a:lnTo>
                  <a:lnTo>
                    <a:pt x="3671" y="1510"/>
                  </a:lnTo>
                  <a:lnTo>
                    <a:pt x="3610" y="1482"/>
                  </a:lnTo>
                  <a:lnTo>
                    <a:pt x="3548" y="1451"/>
                  </a:lnTo>
                  <a:lnTo>
                    <a:pt x="3486" y="1419"/>
                  </a:lnTo>
                  <a:lnTo>
                    <a:pt x="3422" y="1384"/>
                  </a:lnTo>
                  <a:lnTo>
                    <a:pt x="3357" y="1343"/>
                  </a:lnTo>
                  <a:lnTo>
                    <a:pt x="3292" y="1301"/>
                  </a:lnTo>
                  <a:lnTo>
                    <a:pt x="3225" y="1256"/>
                  </a:lnTo>
                  <a:lnTo>
                    <a:pt x="3158" y="1206"/>
                  </a:lnTo>
                  <a:lnTo>
                    <a:pt x="3089" y="1154"/>
                  </a:lnTo>
                  <a:lnTo>
                    <a:pt x="3089" y="1154"/>
                  </a:lnTo>
                  <a:lnTo>
                    <a:pt x="2954" y="1049"/>
                  </a:lnTo>
                  <a:lnTo>
                    <a:pt x="2822" y="949"/>
                  </a:lnTo>
                  <a:lnTo>
                    <a:pt x="2696" y="856"/>
                  </a:lnTo>
                  <a:lnTo>
                    <a:pt x="2572" y="767"/>
                  </a:lnTo>
                  <a:lnTo>
                    <a:pt x="2452" y="683"/>
                  </a:lnTo>
                  <a:lnTo>
                    <a:pt x="2335" y="605"/>
                  </a:lnTo>
                  <a:lnTo>
                    <a:pt x="2223" y="534"/>
                  </a:lnTo>
                  <a:lnTo>
                    <a:pt x="2111" y="467"/>
                  </a:lnTo>
                  <a:lnTo>
                    <a:pt x="2005" y="405"/>
                  </a:lnTo>
                  <a:lnTo>
                    <a:pt x="1900" y="347"/>
                  </a:lnTo>
                  <a:lnTo>
                    <a:pt x="1799" y="295"/>
                  </a:lnTo>
                  <a:lnTo>
                    <a:pt x="1699" y="247"/>
                  </a:lnTo>
                  <a:lnTo>
                    <a:pt x="1603" y="205"/>
                  </a:lnTo>
                  <a:lnTo>
                    <a:pt x="1509" y="166"/>
                  </a:lnTo>
                  <a:lnTo>
                    <a:pt x="1416" y="131"/>
                  </a:lnTo>
                  <a:lnTo>
                    <a:pt x="1326" y="102"/>
                  </a:lnTo>
                  <a:lnTo>
                    <a:pt x="1237" y="76"/>
                  </a:lnTo>
                  <a:lnTo>
                    <a:pt x="1149" y="53"/>
                  </a:lnTo>
                  <a:lnTo>
                    <a:pt x="1063" y="35"/>
                  </a:lnTo>
                  <a:lnTo>
                    <a:pt x="979" y="21"/>
                  </a:lnTo>
                  <a:lnTo>
                    <a:pt x="894" y="11"/>
                  </a:lnTo>
                  <a:lnTo>
                    <a:pt x="812" y="3"/>
                  </a:lnTo>
                  <a:lnTo>
                    <a:pt x="730" y="0"/>
                  </a:lnTo>
                  <a:lnTo>
                    <a:pt x="648" y="0"/>
                  </a:lnTo>
                  <a:lnTo>
                    <a:pt x="568" y="2"/>
                  </a:lnTo>
                  <a:lnTo>
                    <a:pt x="487" y="8"/>
                  </a:lnTo>
                  <a:lnTo>
                    <a:pt x="406" y="18"/>
                  </a:lnTo>
                  <a:lnTo>
                    <a:pt x="326" y="29"/>
                  </a:lnTo>
                  <a:lnTo>
                    <a:pt x="244" y="43"/>
                  </a:lnTo>
                  <a:lnTo>
                    <a:pt x="164" y="60"/>
                  </a:lnTo>
                  <a:lnTo>
                    <a:pt x="82" y="81"/>
                  </a:lnTo>
                  <a:lnTo>
                    <a:pt x="0" y="10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512524" name="Freeform 76"/>
            <p:cNvSpPr>
              <a:spLocks/>
            </p:cNvSpPr>
            <p:nvPr/>
          </p:nvSpPr>
          <p:spPr bwMode="auto">
            <a:xfrm>
              <a:off x="584" y="1023"/>
              <a:ext cx="5409" cy="791"/>
            </a:xfrm>
            <a:custGeom>
              <a:avLst/>
              <a:gdLst/>
              <a:ahLst/>
              <a:cxnLst>
                <a:cxn ang="0">
                  <a:pos x="5409" y="964"/>
                </a:cxn>
                <a:cxn ang="0">
                  <a:pos x="5371" y="1018"/>
                </a:cxn>
                <a:cxn ang="0">
                  <a:pos x="5324" y="1076"/>
                </a:cxn>
                <a:cxn ang="0">
                  <a:pos x="5257" y="1147"/>
                </a:cxn>
                <a:cxn ang="0">
                  <a:pos x="5174" y="1228"/>
                </a:cxn>
                <a:cxn ang="0">
                  <a:pos x="5071" y="1310"/>
                </a:cxn>
                <a:cxn ang="0">
                  <a:pos x="4983" y="1371"/>
                </a:cxn>
                <a:cxn ang="0">
                  <a:pos x="4919" y="1410"/>
                </a:cxn>
                <a:cxn ang="0">
                  <a:pos x="4849" y="1447"/>
                </a:cxn>
                <a:cxn ang="0">
                  <a:pos x="4777" y="1481"/>
                </a:cxn>
                <a:cxn ang="0">
                  <a:pos x="4699" y="1510"/>
                </a:cxn>
                <a:cxn ang="0">
                  <a:pos x="4617" y="1536"/>
                </a:cxn>
                <a:cxn ang="0">
                  <a:pos x="4531" y="1555"/>
                </a:cxn>
                <a:cxn ang="0">
                  <a:pos x="4441" y="1572"/>
                </a:cxn>
                <a:cxn ang="0">
                  <a:pos x="4345" y="1580"/>
                </a:cxn>
                <a:cxn ang="0">
                  <a:pos x="4247" y="1581"/>
                </a:cxn>
                <a:cxn ang="0">
                  <a:pos x="4144" y="1575"/>
                </a:cxn>
                <a:cxn ang="0">
                  <a:pos x="4037" y="1560"/>
                </a:cxn>
                <a:cxn ang="0">
                  <a:pos x="3926" y="1536"/>
                </a:cxn>
                <a:cxn ang="0">
                  <a:pos x="3811" y="1502"/>
                </a:cxn>
                <a:cxn ang="0">
                  <a:pos x="3691" y="1458"/>
                </a:cxn>
                <a:cxn ang="0">
                  <a:pos x="3568" y="1404"/>
                </a:cxn>
                <a:cxn ang="0">
                  <a:pos x="3440" y="1336"/>
                </a:cxn>
                <a:cxn ang="0">
                  <a:pos x="3310" y="1257"/>
                </a:cxn>
                <a:cxn ang="0">
                  <a:pos x="3173" y="1165"/>
                </a:cxn>
                <a:cxn ang="0">
                  <a:pos x="3105" y="1113"/>
                </a:cxn>
                <a:cxn ang="0">
                  <a:pos x="2835" y="913"/>
                </a:cxn>
                <a:cxn ang="0">
                  <a:pos x="2582" y="733"/>
                </a:cxn>
                <a:cxn ang="0">
                  <a:pos x="2343" y="577"/>
                </a:cxn>
                <a:cxn ang="0">
                  <a:pos x="2117" y="441"/>
                </a:cxn>
                <a:cxn ang="0">
                  <a:pos x="1904" y="327"/>
                </a:cxn>
                <a:cxn ang="0">
                  <a:pos x="1702" y="230"/>
                </a:cxn>
                <a:cxn ang="0">
                  <a:pos x="1509" y="152"/>
                </a:cxn>
                <a:cxn ang="0">
                  <a:pos x="1325" y="91"/>
                </a:cxn>
                <a:cxn ang="0">
                  <a:pos x="1148" y="46"/>
                </a:cxn>
                <a:cxn ang="0">
                  <a:pos x="977" y="17"/>
                </a:cxn>
                <a:cxn ang="0">
                  <a:pos x="810" y="2"/>
                </a:cxn>
                <a:cxn ang="0">
                  <a:pos x="647" y="2"/>
                </a:cxn>
                <a:cxn ang="0">
                  <a:pos x="485" y="13"/>
                </a:cxn>
                <a:cxn ang="0">
                  <a:pos x="324" y="38"/>
                </a:cxn>
                <a:cxn ang="0">
                  <a:pos x="163" y="73"/>
                </a:cxn>
                <a:cxn ang="0">
                  <a:pos x="0" y="118"/>
                </a:cxn>
              </a:cxnLst>
              <a:rect l="0" t="0" r="r" b="b"/>
              <a:pathLst>
                <a:path w="5409" h="1581">
                  <a:moveTo>
                    <a:pt x="5409" y="964"/>
                  </a:moveTo>
                  <a:lnTo>
                    <a:pt x="5409" y="964"/>
                  </a:lnTo>
                  <a:lnTo>
                    <a:pt x="5399" y="979"/>
                  </a:lnTo>
                  <a:lnTo>
                    <a:pt x="5371" y="1018"/>
                  </a:lnTo>
                  <a:lnTo>
                    <a:pt x="5350" y="1045"/>
                  </a:lnTo>
                  <a:lnTo>
                    <a:pt x="5324" y="1076"/>
                  </a:lnTo>
                  <a:lnTo>
                    <a:pt x="5294" y="1110"/>
                  </a:lnTo>
                  <a:lnTo>
                    <a:pt x="5257" y="1147"/>
                  </a:lnTo>
                  <a:lnTo>
                    <a:pt x="5219" y="1187"/>
                  </a:lnTo>
                  <a:lnTo>
                    <a:pt x="5174" y="1228"/>
                  </a:lnTo>
                  <a:lnTo>
                    <a:pt x="5126" y="1270"/>
                  </a:lnTo>
                  <a:lnTo>
                    <a:pt x="5071" y="1310"/>
                  </a:lnTo>
                  <a:lnTo>
                    <a:pt x="5013" y="1352"/>
                  </a:lnTo>
                  <a:lnTo>
                    <a:pt x="4983" y="1371"/>
                  </a:lnTo>
                  <a:lnTo>
                    <a:pt x="4952" y="1391"/>
                  </a:lnTo>
                  <a:lnTo>
                    <a:pt x="4919" y="1410"/>
                  </a:lnTo>
                  <a:lnTo>
                    <a:pt x="4885" y="1429"/>
                  </a:lnTo>
                  <a:lnTo>
                    <a:pt x="4849" y="1447"/>
                  </a:lnTo>
                  <a:lnTo>
                    <a:pt x="4813" y="1463"/>
                  </a:lnTo>
                  <a:lnTo>
                    <a:pt x="4777" y="1481"/>
                  </a:lnTo>
                  <a:lnTo>
                    <a:pt x="4738" y="1496"/>
                  </a:lnTo>
                  <a:lnTo>
                    <a:pt x="4699" y="1510"/>
                  </a:lnTo>
                  <a:lnTo>
                    <a:pt x="4659" y="1523"/>
                  </a:lnTo>
                  <a:lnTo>
                    <a:pt x="4617" y="1536"/>
                  </a:lnTo>
                  <a:lnTo>
                    <a:pt x="4574" y="1547"/>
                  </a:lnTo>
                  <a:lnTo>
                    <a:pt x="4531" y="1555"/>
                  </a:lnTo>
                  <a:lnTo>
                    <a:pt x="4487" y="1563"/>
                  </a:lnTo>
                  <a:lnTo>
                    <a:pt x="4441" y="1572"/>
                  </a:lnTo>
                  <a:lnTo>
                    <a:pt x="4394" y="1576"/>
                  </a:lnTo>
                  <a:lnTo>
                    <a:pt x="4345" y="1580"/>
                  </a:lnTo>
                  <a:lnTo>
                    <a:pt x="4297" y="1581"/>
                  </a:lnTo>
                  <a:lnTo>
                    <a:pt x="4247" y="1581"/>
                  </a:lnTo>
                  <a:lnTo>
                    <a:pt x="4197" y="1578"/>
                  </a:lnTo>
                  <a:lnTo>
                    <a:pt x="4144" y="1575"/>
                  </a:lnTo>
                  <a:lnTo>
                    <a:pt x="4091" y="1568"/>
                  </a:lnTo>
                  <a:lnTo>
                    <a:pt x="4037" y="1560"/>
                  </a:lnTo>
                  <a:lnTo>
                    <a:pt x="3982" y="1549"/>
                  </a:lnTo>
                  <a:lnTo>
                    <a:pt x="3926" y="1536"/>
                  </a:lnTo>
                  <a:lnTo>
                    <a:pt x="3869" y="1520"/>
                  </a:lnTo>
                  <a:lnTo>
                    <a:pt x="3811" y="1502"/>
                  </a:lnTo>
                  <a:lnTo>
                    <a:pt x="3751" y="1481"/>
                  </a:lnTo>
                  <a:lnTo>
                    <a:pt x="3691" y="1458"/>
                  </a:lnTo>
                  <a:lnTo>
                    <a:pt x="3630" y="1433"/>
                  </a:lnTo>
                  <a:lnTo>
                    <a:pt x="3568" y="1404"/>
                  </a:lnTo>
                  <a:lnTo>
                    <a:pt x="3505" y="1371"/>
                  </a:lnTo>
                  <a:lnTo>
                    <a:pt x="3440" y="1336"/>
                  </a:lnTo>
                  <a:lnTo>
                    <a:pt x="3375" y="1299"/>
                  </a:lnTo>
                  <a:lnTo>
                    <a:pt x="3310" y="1257"/>
                  </a:lnTo>
                  <a:lnTo>
                    <a:pt x="3241" y="1211"/>
                  </a:lnTo>
                  <a:lnTo>
                    <a:pt x="3173" y="1165"/>
                  </a:lnTo>
                  <a:lnTo>
                    <a:pt x="3105" y="1113"/>
                  </a:lnTo>
                  <a:lnTo>
                    <a:pt x="3105" y="1113"/>
                  </a:lnTo>
                  <a:lnTo>
                    <a:pt x="2968" y="1010"/>
                  </a:lnTo>
                  <a:lnTo>
                    <a:pt x="2835" y="913"/>
                  </a:lnTo>
                  <a:lnTo>
                    <a:pt x="2707" y="821"/>
                  </a:lnTo>
                  <a:lnTo>
                    <a:pt x="2582" y="733"/>
                  </a:lnTo>
                  <a:lnTo>
                    <a:pt x="2460" y="653"/>
                  </a:lnTo>
                  <a:lnTo>
                    <a:pt x="2343" y="577"/>
                  </a:lnTo>
                  <a:lnTo>
                    <a:pt x="2228" y="507"/>
                  </a:lnTo>
                  <a:lnTo>
                    <a:pt x="2117" y="441"/>
                  </a:lnTo>
                  <a:lnTo>
                    <a:pt x="2009" y="381"/>
                  </a:lnTo>
                  <a:lnTo>
                    <a:pt x="1904" y="327"/>
                  </a:lnTo>
                  <a:lnTo>
                    <a:pt x="1802" y="277"/>
                  </a:lnTo>
                  <a:lnTo>
                    <a:pt x="1702" y="230"/>
                  </a:lnTo>
                  <a:lnTo>
                    <a:pt x="1605" y="189"/>
                  </a:lnTo>
                  <a:lnTo>
                    <a:pt x="1509" y="152"/>
                  </a:lnTo>
                  <a:lnTo>
                    <a:pt x="1416" y="118"/>
                  </a:lnTo>
                  <a:lnTo>
                    <a:pt x="1325" y="91"/>
                  </a:lnTo>
                  <a:lnTo>
                    <a:pt x="1235" y="67"/>
                  </a:lnTo>
                  <a:lnTo>
                    <a:pt x="1148" y="46"/>
                  </a:lnTo>
                  <a:lnTo>
                    <a:pt x="1062" y="29"/>
                  </a:lnTo>
                  <a:lnTo>
                    <a:pt x="977" y="17"/>
                  </a:lnTo>
                  <a:lnTo>
                    <a:pt x="892" y="8"/>
                  </a:lnTo>
                  <a:lnTo>
                    <a:pt x="810" y="2"/>
                  </a:lnTo>
                  <a:lnTo>
                    <a:pt x="728" y="0"/>
                  </a:lnTo>
                  <a:lnTo>
                    <a:pt x="647" y="2"/>
                  </a:lnTo>
                  <a:lnTo>
                    <a:pt x="566" y="7"/>
                  </a:lnTo>
                  <a:lnTo>
                    <a:pt x="485" y="13"/>
                  </a:lnTo>
                  <a:lnTo>
                    <a:pt x="405" y="25"/>
                  </a:lnTo>
                  <a:lnTo>
                    <a:pt x="324" y="38"/>
                  </a:lnTo>
                  <a:lnTo>
                    <a:pt x="244" y="54"/>
                  </a:lnTo>
                  <a:lnTo>
                    <a:pt x="163" y="73"/>
                  </a:lnTo>
                  <a:lnTo>
                    <a:pt x="81" y="94"/>
                  </a:lnTo>
                  <a:lnTo>
                    <a:pt x="0" y="11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512525" name="Freeform 77"/>
            <p:cNvSpPr>
              <a:spLocks/>
            </p:cNvSpPr>
            <p:nvPr/>
          </p:nvSpPr>
          <p:spPr bwMode="auto">
            <a:xfrm>
              <a:off x="606" y="1042"/>
              <a:ext cx="5422" cy="758"/>
            </a:xfrm>
            <a:custGeom>
              <a:avLst/>
              <a:gdLst/>
              <a:ahLst/>
              <a:cxnLst>
                <a:cxn ang="0">
                  <a:pos x="5422" y="873"/>
                </a:cxn>
                <a:cxn ang="0">
                  <a:pos x="5384" y="926"/>
                </a:cxn>
                <a:cxn ang="0">
                  <a:pos x="5337" y="986"/>
                </a:cxn>
                <a:cxn ang="0">
                  <a:pos x="5273" y="1059"/>
                </a:cxn>
                <a:cxn ang="0">
                  <a:pos x="5190" y="1141"/>
                </a:cxn>
                <a:cxn ang="0">
                  <a:pos x="5088" y="1227"/>
                </a:cxn>
                <a:cxn ang="0">
                  <a:pos x="5001" y="1290"/>
                </a:cxn>
                <a:cxn ang="0">
                  <a:pos x="4937" y="1330"/>
                </a:cxn>
                <a:cxn ang="0">
                  <a:pos x="4869" y="1369"/>
                </a:cxn>
                <a:cxn ang="0">
                  <a:pos x="4797" y="1404"/>
                </a:cxn>
                <a:cxn ang="0">
                  <a:pos x="4719" y="1435"/>
                </a:cxn>
                <a:cxn ang="0">
                  <a:pos x="4637" y="1462"/>
                </a:cxn>
                <a:cxn ang="0">
                  <a:pos x="4552" y="1485"/>
                </a:cxn>
                <a:cxn ang="0">
                  <a:pos x="4462" y="1501"/>
                </a:cxn>
                <a:cxn ang="0">
                  <a:pos x="4368" y="1513"/>
                </a:cxn>
                <a:cxn ang="0">
                  <a:pos x="4268" y="1516"/>
                </a:cxn>
                <a:cxn ang="0">
                  <a:pos x="4165" y="1511"/>
                </a:cxn>
                <a:cxn ang="0">
                  <a:pos x="4058" y="1498"/>
                </a:cxn>
                <a:cxn ang="0">
                  <a:pos x="3947" y="1477"/>
                </a:cxn>
                <a:cxn ang="0">
                  <a:pos x="3830" y="1445"/>
                </a:cxn>
                <a:cxn ang="0">
                  <a:pos x="3711" y="1403"/>
                </a:cxn>
                <a:cxn ang="0">
                  <a:pos x="3586" y="1351"/>
                </a:cxn>
                <a:cxn ang="0">
                  <a:pos x="3458" y="1286"/>
                </a:cxn>
                <a:cxn ang="0">
                  <a:pos x="3325" y="1209"/>
                </a:cxn>
                <a:cxn ang="0">
                  <a:pos x="3189" y="1119"/>
                </a:cxn>
                <a:cxn ang="0">
                  <a:pos x="3120" y="1068"/>
                </a:cxn>
                <a:cxn ang="0">
                  <a:pos x="2846" y="871"/>
                </a:cxn>
                <a:cxn ang="0">
                  <a:pos x="2591" y="699"/>
                </a:cxn>
                <a:cxn ang="0">
                  <a:pos x="2349" y="545"/>
                </a:cxn>
                <a:cxn ang="0">
                  <a:pos x="2121" y="415"/>
                </a:cxn>
                <a:cxn ang="0">
                  <a:pos x="1906" y="303"/>
                </a:cxn>
                <a:cxn ang="0">
                  <a:pos x="1703" y="209"/>
                </a:cxn>
                <a:cxn ang="0">
                  <a:pos x="1509" y="135"/>
                </a:cxn>
                <a:cxn ang="0">
                  <a:pos x="1324" y="77"/>
                </a:cxn>
                <a:cxn ang="0">
                  <a:pos x="1147" y="37"/>
                </a:cxn>
                <a:cxn ang="0">
                  <a:pos x="974" y="11"/>
                </a:cxn>
                <a:cxn ang="0">
                  <a:pos x="808" y="0"/>
                </a:cxn>
                <a:cxn ang="0">
                  <a:pos x="644" y="1"/>
                </a:cxn>
                <a:cxn ang="0">
                  <a:pos x="483" y="17"/>
                </a:cxn>
                <a:cxn ang="0">
                  <a:pos x="323" y="45"/>
                </a:cxn>
                <a:cxn ang="0">
                  <a:pos x="162" y="84"/>
                </a:cxn>
                <a:cxn ang="0">
                  <a:pos x="0" y="132"/>
                </a:cxn>
              </a:cxnLst>
              <a:rect l="0" t="0" r="r" b="b"/>
              <a:pathLst>
                <a:path w="5422" h="1516">
                  <a:moveTo>
                    <a:pt x="5422" y="873"/>
                  </a:moveTo>
                  <a:lnTo>
                    <a:pt x="5422" y="873"/>
                  </a:lnTo>
                  <a:lnTo>
                    <a:pt x="5412" y="888"/>
                  </a:lnTo>
                  <a:lnTo>
                    <a:pt x="5384" y="926"/>
                  </a:lnTo>
                  <a:lnTo>
                    <a:pt x="5363" y="954"/>
                  </a:lnTo>
                  <a:lnTo>
                    <a:pt x="5337" y="986"/>
                  </a:lnTo>
                  <a:lnTo>
                    <a:pt x="5308" y="1022"/>
                  </a:lnTo>
                  <a:lnTo>
                    <a:pt x="5273" y="1059"/>
                  </a:lnTo>
                  <a:lnTo>
                    <a:pt x="5233" y="1099"/>
                  </a:lnTo>
                  <a:lnTo>
                    <a:pt x="5190" y="1141"/>
                  </a:lnTo>
                  <a:lnTo>
                    <a:pt x="5141" y="1185"/>
                  </a:lnTo>
                  <a:lnTo>
                    <a:pt x="5088" y="1227"/>
                  </a:lnTo>
                  <a:lnTo>
                    <a:pt x="5031" y="1269"/>
                  </a:lnTo>
                  <a:lnTo>
                    <a:pt x="5001" y="1290"/>
                  </a:lnTo>
                  <a:lnTo>
                    <a:pt x="4970" y="1311"/>
                  </a:lnTo>
                  <a:lnTo>
                    <a:pt x="4937" y="1330"/>
                  </a:lnTo>
                  <a:lnTo>
                    <a:pt x="4904" y="1349"/>
                  </a:lnTo>
                  <a:lnTo>
                    <a:pt x="4869" y="1369"/>
                  </a:lnTo>
                  <a:lnTo>
                    <a:pt x="4833" y="1387"/>
                  </a:lnTo>
                  <a:lnTo>
                    <a:pt x="4797" y="1404"/>
                  </a:lnTo>
                  <a:lnTo>
                    <a:pt x="4758" y="1420"/>
                  </a:lnTo>
                  <a:lnTo>
                    <a:pt x="4719" y="1435"/>
                  </a:lnTo>
                  <a:lnTo>
                    <a:pt x="4679" y="1450"/>
                  </a:lnTo>
                  <a:lnTo>
                    <a:pt x="4637" y="1462"/>
                  </a:lnTo>
                  <a:lnTo>
                    <a:pt x="4595" y="1474"/>
                  </a:lnTo>
                  <a:lnTo>
                    <a:pt x="4552" y="1485"/>
                  </a:lnTo>
                  <a:lnTo>
                    <a:pt x="4507" y="1493"/>
                  </a:lnTo>
                  <a:lnTo>
                    <a:pt x="4462" y="1501"/>
                  </a:lnTo>
                  <a:lnTo>
                    <a:pt x="4415" y="1508"/>
                  </a:lnTo>
                  <a:lnTo>
                    <a:pt x="4368" y="1513"/>
                  </a:lnTo>
                  <a:lnTo>
                    <a:pt x="4318" y="1514"/>
                  </a:lnTo>
                  <a:lnTo>
                    <a:pt x="4268" y="1516"/>
                  </a:lnTo>
                  <a:lnTo>
                    <a:pt x="4218" y="1514"/>
                  </a:lnTo>
                  <a:lnTo>
                    <a:pt x="4165" y="1511"/>
                  </a:lnTo>
                  <a:lnTo>
                    <a:pt x="4112" y="1506"/>
                  </a:lnTo>
                  <a:lnTo>
                    <a:pt x="4058" y="1498"/>
                  </a:lnTo>
                  <a:lnTo>
                    <a:pt x="4003" y="1488"/>
                  </a:lnTo>
                  <a:lnTo>
                    <a:pt x="3947" y="1477"/>
                  </a:lnTo>
                  <a:lnTo>
                    <a:pt x="3889" y="1462"/>
                  </a:lnTo>
                  <a:lnTo>
                    <a:pt x="3830" y="1445"/>
                  </a:lnTo>
                  <a:lnTo>
                    <a:pt x="3771" y="1425"/>
                  </a:lnTo>
                  <a:lnTo>
                    <a:pt x="3711" y="1403"/>
                  </a:lnTo>
                  <a:lnTo>
                    <a:pt x="3649" y="1378"/>
                  </a:lnTo>
                  <a:lnTo>
                    <a:pt x="3586" y="1351"/>
                  </a:lnTo>
                  <a:lnTo>
                    <a:pt x="3522" y="1320"/>
                  </a:lnTo>
                  <a:lnTo>
                    <a:pt x="3458" y="1286"/>
                  </a:lnTo>
                  <a:lnTo>
                    <a:pt x="3393" y="1249"/>
                  </a:lnTo>
                  <a:lnTo>
                    <a:pt x="3325" y="1209"/>
                  </a:lnTo>
                  <a:lnTo>
                    <a:pt x="3258" y="1165"/>
                  </a:lnTo>
                  <a:lnTo>
                    <a:pt x="3189" y="1119"/>
                  </a:lnTo>
                  <a:lnTo>
                    <a:pt x="3120" y="1068"/>
                  </a:lnTo>
                  <a:lnTo>
                    <a:pt x="3120" y="1068"/>
                  </a:lnTo>
                  <a:lnTo>
                    <a:pt x="2981" y="967"/>
                  </a:lnTo>
                  <a:lnTo>
                    <a:pt x="2846" y="871"/>
                  </a:lnTo>
                  <a:lnTo>
                    <a:pt x="2717" y="783"/>
                  </a:lnTo>
                  <a:lnTo>
                    <a:pt x="2591" y="699"/>
                  </a:lnTo>
                  <a:lnTo>
                    <a:pt x="2468" y="620"/>
                  </a:lnTo>
                  <a:lnTo>
                    <a:pt x="2349" y="545"/>
                  </a:lnTo>
                  <a:lnTo>
                    <a:pt x="2234" y="478"/>
                  </a:lnTo>
                  <a:lnTo>
                    <a:pt x="2121" y="415"/>
                  </a:lnTo>
                  <a:lnTo>
                    <a:pt x="2013" y="356"/>
                  </a:lnTo>
                  <a:lnTo>
                    <a:pt x="1906" y="303"/>
                  </a:lnTo>
                  <a:lnTo>
                    <a:pt x="1803" y="253"/>
                  </a:lnTo>
                  <a:lnTo>
                    <a:pt x="1703" y="209"/>
                  </a:lnTo>
                  <a:lnTo>
                    <a:pt x="1605" y="171"/>
                  </a:lnTo>
                  <a:lnTo>
                    <a:pt x="1509" y="135"/>
                  </a:lnTo>
                  <a:lnTo>
                    <a:pt x="1416" y="105"/>
                  </a:lnTo>
                  <a:lnTo>
                    <a:pt x="1324" y="77"/>
                  </a:lnTo>
                  <a:lnTo>
                    <a:pt x="1234" y="54"/>
                  </a:lnTo>
                  <a:lnTo>
                    <a:pt x="1147" y="37"/>
                  </a:lnTo>
                  <a:lnTo>
                    <a:pt x="1060" y="22"/>
                  </a:lnTo>
                  <a:lnTo>
                    <a:pt x="974" y="11"/>
                  </a:lnTo>
                  <a:lnTo>
                    <a:pt x="891" y="3"/>
                  </a:lnTo>
                  <a:lnTo>
                    <a:pt x="808" y="0"/>
                  </a:lnTo>
                  <a:lnTo>
                    <a:pt x="726" y="0"/>
                  </a:lnTo>
                  <a:lnTo>
                    <a:pt x="644" y="1"/>
                  </a:lnTo>
                  <a:lnTo>
                    <a:pt x="563" y="8"/>
                  </a:lnTo>
                  <a:lnTo>
                    <a:pt x="483" y="17"/>
                  </a:lnTo>
                  <a:lnTo>
                    <a:pt x="402" y="30"/>
                  </a:lnTo>
                  <a:lnTo>
                    <a:pt x="323" y="45"/>
                  </a:lnTo>
                  <a:lnTo>
                    <a:pt x="243" y="63"/>
                  </a:lnTo>
                  <a:lnTo>
                    <a:pt x="162" y="84"/>
                  </a:lnTo>
                  <a:lnTo>
                    <a:pt x="80" y="106"/>
                  </a:lnTo>
                  <a:lnTo>
                    <a:pt x="0" y="13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512526" name="Freeform 78"/>
            <p:cNvSpPr>
              <a:spLocks/>
            </p:cNvSpPr>
            <p:nvPr/>
          </p:nvSpPr>
          <p:spPr bwMode="auto">
            <a:xfrm>
              <a:off x="628" y="1060"/>
              <a:ext cx="5431" cy="725"/>
            </a:xfrm>
            <a:custGeom>
              <a:avLst/>
              <a:gdLst/>
              <a:ahLst/>
              <a:cxnLst>
                <a:cxn ang="0">
                  <a:pos x="5431" y="783"/>
                </a:cxn>
                <a:cxn ang="0">
                  <a:pos x="5395" y="838"/>
                </a:cxn>
                <a:cxn ang="0">
                  <a:pos x="5350" y="899"/>
                </a:cxn>
                <a:cxn ang="0">
                  <a:pos x="5286" y="974"/>
                </a:cxn>
                <a:cxn ang="0">
                  <a:pos x="5204" y="1058"/>
                </a:cxn>
                <a:cxn ang="0">
                  <a:pos x="5105" y="1147"/>
                </a:cxn>
                <a:cxn ang="0">
                  <a:pos x="5018" y="1211"/>
                </a:cxn>
                <a:cxn ang="0">
                  <a:pos x="4955" y="1253"/>
                </a:cxn>
                <a:cxn ang="0">
                  <a:pos x="4887" y="1293"/>
                </a:cxn>
                <a:cxn ang="0">
                  <a:pos x="4815" y="1329"/>
                </a:cxn>
                <a:cxn ang="0">
                  <a:pos x="4739" y="1363"/>
                </a:cxn>
                <a:cxn ang="0">
                  <a:pos x="4657" y="1392"/>
                </a:cxn>
                <a:cxn ang="0">
                  <a:pos x="4572" y="1416"/>
                </a:cxn>
                <a:cxn ang="0">
                  <a:pos x="4482" y="1434"/>
                </a:cxn>
                <a:cxn ang="0">
                  <a:pos x="4387" y="1447"/>
                </a:cxn>
                <a:cxn ang="0">
                  <a:pos x="4289" y="1452"/>
                </a:cxn>
                <a:cxn ang="0">
                  <a:pos x="4186" y="1450"/>
                </a:cxn>
                <a:cxn ang="0">
                  <a:pos x="4078" y="1439"/>
                </a:cxn>
                <a:cxn ang="0">
                  <a:pos x="3967" y="1419"/>
                </a:cxn>
                <a:cxn ang="0">
                  <a:pos x="3850" y="1390"/>
                </a:cxn>
                <a:cxn ang="0">
                  <a:pos x="3729" y="1352"/>
                </a:cxn>
                <a:cxn ang="0">
                  <a:pos x="3604" y="1300"/>
                </a:cxn>
                <a:cxn ang="0">
                  <a:pos x="3475" y="1239"/>
                </a:cxn>
                <a:cxn ang="0">
                  <a:pos x="3342" y="1163"/>
                </a:cxn>
                <a:cxn ang="0">
                  <a:pos x="3204" y="1075"/>
                </a:cxn>
                <a:cxn ang="0">
                  <a:pos x="3134" y="1027"/>
                </a:cxn>
                <a:cxn ang="0">
                  <a:pos x="2857" y="835"/>
                </a:cxn>
                <a:cxn ang="0">
                  <a:pos x="2599" y="665"/>
                </a:cxn>
                <a:cxn ang="0">
                  <a:pos x="2355" y="517"/>
                </a:cxn>
                <a:cxn ang="0">
                  <a:pos x="2126" y="389"/>
                </a:cxn>
                <a:cxn ang="0">
                  <a:pos x="1909" y="281"/>
                </a:cxn>
                <a:cxn ang="0">
                  <a:pos x="1705" y="192"/>
                </a:cxn>
                <a:cxn ang="0">
                  <a:pos x="1509" y="121"/>
                </a:cxn>
                <a:cxn ang="0">
                  <a:pos x="1323" y="68"/>
                </a:cxn>
                <a:cxn ang="0">
                  <a:pos x="1145" y="29"/>
                </a:cxn>
                <a:cxn ang="0">
                  <a:pos x="973" y="7"/>
                </a:cxn>
                <a:cxn ang="0">
                  <a:pos x="807" y="0"/>
                </a:cxn>
                <a:cxn ang="0">
                  <a:pos x="643" y="5"/>
                </a:cxn>
                <a:cxn ang="0">
                  <a:pos x="482" y="24"/>
                </a:cxn>
                <a:cxn ang="0">
                  <a:pos x="322" y="55"/>
                </a:cxn>
                <a:cxn ang="0">
                  <a:pos x="161" y="97"/>
                </a:cxn>
                <a:cxn ang="0">
                  <a:pos x="0" y="149"/>
                </a:cxn>
              </a:cxnLst>
              <a:rect l="0" t="0" r="r" b="b"/>
              <a:pathLst>
                <a:path w="5431" h="1452">
                  <a:moveTo>
                    <a:pt x="5431" y="783"/>
                  </a:moveTo>
                  <a:lnTo>
                    <a:pt x="5431" y="783"/>
                  </a:lnTo>
                  <a:lnTo>
                    <a:pt x="5423" y="798"/>
                  </a:lnTo>
                  <a:lnTo>
                    <a:pt x="5395" y="838"/>
                  </a:lnTo>
                  <a:lnTo>
                    <a:pt x="5375" y="867"/>
                  </a:lnTo>
                  <a:lnTo>
                    <a:pt x="5350" y="899"/>
                  </a:lnTo>
                  <a:lnTo>
                    <a:pt x="5320" y="935"/>
                  </a:lnTo>
                  <a:lnTo>
                    <a:pt x="5286" y="974"/>
                  </a:lnTo>
                  <a:lnTo>
                    <a:pt x="5247" y="1016"/>
                  </a:lnTo>
                  <a:lnTo>
                    <a:pt x="5204" y="1058"/>
                  </a:lnTo>
                  <a:lnTo>
                    <a:pt x="5157" y="1101"/>
                  </a:lnTo>
                  <a:lnTo>
                    <a:pt x="5105" y="1147"/>
                  </a:lnTo>
                  <a:lnTo>
                    <a:pt x="5048" y="1190"/>
                  </a:lnTo>
                  <a:lnTo>
                    <a:pt x="5018" y="1211"/>
                  </a:lnTo>
                  <a:lnTo>
                    <a:pt x="4987" y="1232"/>
                  </a:lnTo>
                  <a:lnTo>
                    <a:pt x="4955" y="1253"/>
                  </a:lnTo>
                  <a:lnTo>
                    <a:pt x="4922" y="1272"/>
                  </a:lnTo>
                  <a:lnTo>
                    <a:pt x="4887" y="1293"/>
                  </a:lnTo>
                  <a:lnTo>
                    <a:pt x="4851" y="1311"/>
                  </a:lnTo>
                  <a:lnTo>
                    <a:pt x="4815" y="1329"/>
                  </a:lnTo>
                  <a:lnTo>
                    <a:pt x="4778" y="1347"/>
                  </a:lnTo>
                  <a:lnTo>
                    <a:pt x="4739" y="1363"/>
                  </a:lnTo>
                  <a:lnTo>
                    <a:pt x="4698" y="1377"/>
                  </a:lnTo>
                  <a:lnTo>
                    <a:pt x="4657" y="1392"/>
                  </a:lnTo>
                  <a:lnTo>
                    <a:pt x="4615" y="1405"/>
                  </a:lnTo>
                  <a:lnTo>
                    <a:pt x="4572" y="1416"/>
                  </a:lnTo>
                  <a:lnTo>
                    <a:pt x="4528" y="1426"/>
                  </a:lnTo>
                  <a:lnTo>
                    <a:pt x="4482" y="1434"/>
                  </a:lnTo>
                  <a:lnTo>
                    <a:pt x="4436" y="1442"/>
                  </a:lnTo>
                  <a:lnTo>
                    <a:pt x="4387" y="1447"/>
                  </a:lnTo>
                  <a:lnTo>
                    <a:pt x="4339" y="1450"/>
                  </a:lnTo>
                  <a:lnTo>
                    <a:pt x="4289" y="1452"/>
                  </a:lnTo>
                  <a:lnTo>
                    <a:pt x="4237" y="1452"/>
                  </a:lnTo>
                  <a:lnTo>
                    <a:pt x="4186" y="1450"/>
                  </a:lnTo>
                  <a:lnTo>
                    <a:pt x="4133" y="1445"/>
                  </a:lnTo>
                  <a:lnTo>
                    <a:pt x="4078" y="1439"/>
                  </a:lnTo>
                  <a:lnTo>
                    <a:pt x="4024" y="1431"/>
                  </a:lnTo>
                  <a:lnTo>
                    <a:pt x="3967" y="1419"/>
                  </a:lnTo>
                  <a:lnTo>
                    <a:pt x="3908" y="1406"/>
                  </a:lnTo>
                  <a:lnTo>
                    <a:pt x="3850" y="1390"/>
                  </a:lnTo>
                  <a:lnTo>
                    <a:pt x="3790" y="1373"/>
                  </a:lnTo>
                  <a:lnTo>
                    <a:pt x="3729" y="1352"/>
                  </a:lnTo>
                  <a:lnTo>
                    <a:pt x="3668" y="1327"/>
                  </a:lnTo>
                  <a:lnTo>
                    <a:pt x="3604" y="1300"/>
                  </a:lnTo>
                  <a:lnTo>
                    <a:pt x="3540" y="1271"/>
                  </a:lnTo>
                  <a:lnTo>
                    <a:pt x="3475" y="1239"/>
                  </a:lnTo>
                  <a:lnTo>
                    <a:pt x="3410" y="1203"/>
                  </a:lnTo>
                  <a:lnTo>
                    <a:pt x="3342" y="1163"/>
                  </a:lnTo>
                  <a:lnTo>
                    <a:pt x="3274" y="1121"/>
                  </a:lnTo>
                  <a:lnTo>
                    <a:pt x="3204" y="1075"/>
                  </a:lnTo>
                  <a:lnTo>
                    <a:pt x="3134" y="1027"/>
                  </a:lnTo>
                  <a:lnTo>
                    <a:pt x="3134" y="1027"/>
                  </a:lnTo>
                  <a:lnTo>
                    <a:pt x="2993" y="929"/>
                  </a:lnTo>
                  <a:lnTo>
                    <a:pt x="2857" y="835"/>
                  </a:lnTo>
                  <a:lnTo>
                    <a:pt x="2727" y="748"/>
                  </a:lnTo>
                  <a:lnTo>
                    <a:pt x="2599" y="665"/>
                  </a:lnTo>
                  <a:lnTo>
                    <a:pt x="2475" y="588"/>
                  </a:lnTo>
                  <a:lnTo>
                    <a:pt x="2355" y="517"/>
                  </a:lnTo>
                  <a:lnTo>
                    <a:pt x="2239" y="451"/>
                  </a:lnTo>
                  <a:lnTo>
                    <a:pt x="2126" y="389"/>
                  </a:lnTo>
                  <a:lnTo>
                    <a:pt x="2016" y="333"/>
                  </a:lnTo>
                  <a:lnTo>
                    <a:pt x="1909" y="281"/>
                  </a:lnTo>
                  <a:lnTo>
                    <a:pt x="1805" y="234"/>
                  </a:lnTo>
                  <a:lnTo>
                    <a:pt x="1705" y="192"/>
                  </a:lnTo>
                  <a:lnTo>
                    <a:pt x="1606" y="155"/>
                  </a:lnTo>
                  <a:lnTo>
                    <a:pt x="1509" y="121"/>
                  </a:lnTo>
                  <a:lnTo>
                    <a:pt x="1416" y="92"/>
                  </a:lnTo>
                  <a:lnTo>
                    <a:pt x="1323" y="68"/>
                  </a:lnTo>
                  <a:lnTo>
                    <a:pt x="1234" y="47"/>
                  </a:lnTo>
                  <a:lnTo>
                    <a:pt x="1145" y="29"/>
                  </a:lnTo>
                  <a:lnTo>
                    <a:pt x="1058" y="16"/>
                  </a:lnTo>
                  <a:lnTo>
                    <a:pt x="973" y="7"/>
                  </a:lnTo>
                  <a:lnTo>
                    <a:pt x="890" y="2"/>
                  </a:lnTo>
                  <a:lnTo>
                    <a:pt x="807" y="0"/>
                  </a:lnTo>
                  <a:lnTo>
                    <a:pt x="725" y="0"/>
                  </a:lnTo>
                  <a:lnTo>
                    <a:pt x="643" y="5"/>
                  </a:lnTo>
                  <a:lnTo>
                    <a:pt x="562" y="13"/>
                  </a:lnTo>
                  <a:lnTo>
                    <a:pt x="482" y="24"/>
                  </a:lnTo>
                  <a:lnTo>
                    <a:pt x="401" y="37"/>
                  </a:lnTo>
                  <a:lnTo>
                    <a:pt x="322" y="55"/>
                  </a:lnTo>
                  <a:lnTo>
                    <a:pt x="242" y="74"/>
                  </a:lnTo>
                  <a:lnTo>
                    <a:pt x="161" y="97"/>
                  </a:lnTo>
                  <a:lnTo>
                    <a:pt x="80" y="121"/>
                  </a:lnTo>
                  <a:lnTo>
                    <a:pt x="0" y="149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512527" name="Freeform 79"/>
            <p:cNvSpPr>
              <a:spLocks/>
            </p:cNvSpPr>
            <p:nvPr/>
          </p:nvSpPr>
          <p:spPr bwMode="auto">
            <a:xfrm>
              <a:off x="652" y="1076"/>
              <a:ext cx="5439" cy="696"/>
            </a:xfrm>
            <a:custGeom>
              <a:avLst/>
              <a:gdLst/>
              <a:ahLst/>
              <a:cxnLst>
                <a:cxn ang="0">
                  <a:pos x="5439" y="694"/>
                </a:cxn>
                <a:cxn ang="0">
                  <a:pos x="5405" y="751"/>
                </a:cxn>
                <a:cxn ang="0">
                  <a:pos x="5359" y="812"/>
                </a:cxn>
                <a:cxn ang="0">
                  <a:pos x="5296" y="890"/>
                </a:cxn>
                <a:cxn ang="0">
                  <a:pos x="5216" y="975"/>
                </a:cxn>
                <a:cxn ang="0">
                  <a:pos x="5119" y="1066"/>
                </a:cxn>
                <a:cxn ang="0">
                  <a:pos x="5033" y="1133"/>
                </a:cxn>
                <a:cxn ang="0">
                  <a:pos x="4970" y="1175"/>
                </a:cxn>
                <a:cxn ang="0">
                  <a:pos x="4903" y="1217"/>
                </a:cxn>
                <a:cxn ang="0">
                  <a:pos x="4831" y="1256"/>
                </a:cxn>
                <a:cxn ang="0">
                  <a:pos x="4755" y="1290"/>
                </a:cxn>
                <a:cxn ang="0">
                  <a:pos x="4674" y="1321"/>
                </a:cxn>
                <a:cxn ang="0">
                  <a:pos x="4590" y="1348"/>
                </a:cxn>
                <a:cxn ang="0">
                  <a:pos x="4499" y="1368"/>
                </a:cxn>
                <a:cxn ang="0">
                  <a:pos x="4406" y="1382"/>
                </a:cxn>
                <a:cxn ang="0">
                  <a:pos x="4308" y="1390"/>
                </a:cxn>
                <a:cxn ang="0">
                  <a:pos x="4204" y="1390"/>
                </a:cxn>
                <a:cxn ang="0">
                  <a:pos x="4097" y="1381"/>
                </a:cxn>
                <a:cxn ang="0">
                  <a:pos x="3984" y="1364"/>
                </a:cxn>
                <a:cxn ang="0">
                  <a:pos x="3868" y="1337"/>
                </a:cxn>
                <a:cxn ang="0">
                  <a:pos x="3747" y="1300"/>
                </a:cxn>
                <a:cxn ang="0">
                  <a:pos x="3621" y="1251"/>
                </a:cxn>
                <a:cxn ang="0">
                  <a:pos x="3490" y="1192"/>
                </a:cxn>
                <a:cxn ang="0">
                  <a:pos x="3355" y="1119"/>
                </a:cxn>
                <a:cxn ang="0">
                  <a:pos x="3217" y="1033"/>
                </a:cxn>
                <a:cxn ang="0">
                  <a:pos x="3146" y="985"/>
                </a:cxn>
                <a:cxn ang="0">
                  <a:pos x="2867" y="798"/>
                </a:cxn>
                <a:cxn ang="0">
                  <a:pos x="2606" y="633"/>
                </a:cxn>
                <a:cxn ang="0">
                  <a:pos x="2360" y="489"/>
                </a:cxn>
                <a:cxn ang="0">
                  <a:pos x="2128" y="367"/>
                </a:cxn>
                <a:cxn ang="0">
                  <a:pos x="1910" y="262"/>
                </a:cxn>
                <a:cxn ang="0">
                  <a:pos x="1705" y="176"/>
                </a:cxn>
                <a:cxn ang="0">
                  <a:pos x="1509" y="108"/>
                </a:cxn>
                <a:cxn ang="0">
                  <a:pos x="1321" y="58"/>
                </a:cxn>
                <a:cxn ang="0">
                  <a:pos x="1142" y="24"/>
                </a:cxn>
                <a:cxn ang="0">
                  <a:pos x="970" y="5"/>
                </a:cxn>
                <a:cxn ang="0">
                  <a:pos x="803" y="0"/>
                </a:cxn>
                <a:cxn ang="0">
                  <a:pos x="640" y="10"/>
                </a:cxn>
                <a:cxn ang="0">
                  <a:pos x="479" y="32"/>
                </a:cxn>
                <a:cxn ang="0">
                  <a:pos x="319" y="66"/>
                </a:cxn>
                <a:cxn ang="0">
                  <a:pos x="161" y="111"/>
                </a:cxn>
                <a:cxn ang="0">
                  <a:pos x="0" y="168"/>
                </a:cxn>
              </a:cxnLst>
              <a:rect l="0" t="0" r="r" b="b"/>
              <a:pathLst>
                <a:path w="5439" h="1390">
                  <a:moveTo>
                    <a:pt x="5439" y="694"/>
                  </a:moveTo>
                  <a:lnTo>
                    <a:pt x="5439" y="694"/>
                  </a:lnTo>
                  <a:lnTo>
                    <a:pt x="5431" y="709"/>
                  </a:lnTo>
                  <a:lnTo>
                    <a:pt x="5405" y="751"/>
                  </a:lnTo>
                  <a:lnTo>
                    <a:pt x="5384" y="780"/>
                  </a:lnTo>
                  <a:lnTo>
                    <a:pt x="5359" y="812"/>
                  </a:lnTo>
                  <a:lnTo>
                    <a:pt x="5331" y="849"/>
                  </a:lnTo>
                  <a:lnTo>
                    <a:pt x="5296" y="890"/>
                  </a:lnTo>
                  <a:lnTo>
                    <a:pt x="5259" y="932"/>
                  </a:lnTo>
                  <a:lnTo>
                    <a:pt x="5216" y="975"/>
                  </a:lnTo>
                  <a:lnTo>
                    <a:pt x="5170" y="1020"/>
                  </a:lnTo>
                  <a:lnTo>
                    <a:pt x="5119" y="1066"/>
                  </a:lnTo>
                  <a:lnTo>
                    <a:pt x="5062" y="1111"/>
                  </a:lnTo>
                  <a:lnTo>
                    <a:pt x="5033" y="1133"/>
                  </a:lnTo>
                  <a:lnTo>
                    <a:pt x="5002" y="1154"/>
                  </a:lnTo>
                  <a:lnTo>
                    <a:pt x="4970" y="1175"/>
                  </a:lnTo>
                  <a:lnTo>
                    <a:pt x="4937" y="1196"/>
                  </a:lnTo>
                  <a:lnTo>
                    <a:pt x="4903" y="1217"/>
                  </a:lnTo>
                  <a:lnTo>
                    <a:pt x="4867" y="1237"/>
                  </a:lnTo>
                  <a:lnTo>
                    <a:pt x="4831" y="1256"/>
                  </a:lnTo>
                  <a:lnTo>
                    <a:pt x="4794" y="1274"/>
                  </a:lnTo>
                  <a:lnTo>
                    <a:pt x="4755" y="1290"/>
                  </a:lnTo>
                  <a:lnTo>
                    <a:pt x="4716" y="1306"/>
                  </a:lnTo>
                  <a:lnTo>
                    <a:pt x="4674" y="1321"/>
                  </a:lnTo>
                  <a:lnTo>
                    <a:pt x="4633" y="1335"/>
                  </a:lnTo>
                  <a:lnTo>
                    <a:pt x="4590" y="1348"/>
                  </a:lnTo>
                  <a:lnTo>
                    <a:pt x="4545" y="1358"/>
                  </a:lnTo>
                  <a:lnTo>
                    <a:pt x="4499" y="1368"/>
                  </a:lnTo>
                  <a:lnTo>
                    <a:pt x="4454" y="1376"/>
                  </a:lnTo>
                  <a:lnTo>
                    <a:pt x="4406" y="1382"/>
                  </a:lnTo>
                  <a:lnTo>
                    <a:pt x="4356" y="1387"/>
                  </a:lnTo>
                  <a:lnTo>
                    <a:pt x="4308" y="1390"/>
                  </a:lnTo>
                  <a:lnTo>
                    <a:pt x="4256" y="1390"/>
                  </a:lnTo>
                  <a:lnTo>
                    <a:pt x="4204" y="1390"/>
                  </a:lnTo>
                  <a:lnTo>
                    <a:pt x="4151" y="1387"/>
                  </a:lnTo>
                  <a:lnTo>
                    <a:pt x="4097" y="1381"/>
                  </a:lnTo>
                  <a:lnTo>
                    <a:pt x="4041" y="1374"/>
                  </a:lnTo>
                  <a:lnTo>
                    <a:pt x="3984" y="1364"/>
                  </a:lnTo>
                  <a:lnTo>
                    <a:pt x="3926" y="1351"/>
                  </a:lnTo>
                  <a:lnTo>
                    <a:pt x="3868" y="1337"/>
                  </a:lnTo>
                  <a:lnTo>
                    <a:pt x="3808" y="1319"/>
                  </a:lnTo>
                  <a:lnTo>
                    <a:pt x="3747" y="1300"/>
                  </a:lnTo>
                  <a:lnTo>
                    <a:pt x="3684" y="1277"/>
                  </a:lnTo>
                  <a:lnTo>
                    <a:pt x="3621" y="1251"/>
                  </a:lnTo>
                  <a:lnTo>
                    <a:pt x="3557" y="1222"/>
                  </a:lnTo>
                  <a:lnTo>
                    <a:pt x="3490" y="1192"/>
                  </a:lnTo>
                  <a:lnTo>
                    <a:pt x="3423" y="1156"/>
                  </a:lnTo>
                  <a:lnTo>
                    <a:pt x="3355" y="1119"/>
                  </a:lnTo>
                  <a:lnTo>
                    <a:pt x="3287" y="1079"/>
                  </a:lnTo>
                  <a:lnTo>
                    <a:pt x="3217" y="1033"/>
                  </a:lnTo>
                  <a:lnTo>
                    <a:pt x="3146" y="985"/>
                  </a:lnTo>
                  <a:lnTo>
                    <a:pt x="3146" y="985"/>
                  </a:lnTo>
                  <a:lnTo>
                    <a:pt x="3004" y="890"/>
                  </a:lnTo>
                  <a:lnTo>
                    <a:pt x="2867" y="798"/>
                  </a:lnTo>
                  <a:lnTo>
                    <a:pt x="2733" y="714"/>
                  </a:lnTo>
                  <a:lnTo>
                    <a:pt x="2606" y="633"/>
                  </a:lnTo>
                  <a:lnTo>
                    <a:pt x="2481" y="559"/>
                  </a:lnTo>
                  <a:lnTo>
                    <a:pt x="2360" y="489"/>
                  </a:lnTo>
                  <a:lnTo>
                    <a:pt x="2242" y="425"/>
                  </a:lnTo>
                  <a:lnTo>
                    <a:pt x="2128" y="367"/>
                  </a:lnTo>
                  <a:lnTo>
                    <a:pt x="2018" y="312"/>
                  </a:lnTo>
                  <a:lnTo>
                    <a:pt x="1910" y="262"/>
                  </a:lnTo>
                  <a:lnTo>
                    <a:pt x="1806" y="216"/>
                  </a:lnTo>
                  <a:lnTo>
                    <a:pt x="1705" y="176"/>
                  </a:lnTo>
                  <a:lnTo>
                    <a:pt x="1605" y="140"/>
                  </a:lnTo>
                  <a:lnTo>
                    <a:pt x="1509" y="108"/>
                  </a:lnTo>
                  <a:lnTo>
                    <a:pt x="1414" y="81"/>
                  </a:lnTo>
                  <a:lnTo>
                    <a:pt x="1321" y="58"/>
                  </a:lnTo>
                  <a:lnTo>
                    <a:pt x="1231" y="39"/>
                  </a:lnTo>
                  <a:lnTo>
                    <a:pt x="1142" y="24"/>
                  </a:lnTo>
                  <a:lnTo>
                    <a:pt x="1056" y="13"/>
                  </a:lnTo>
                  <a:lnTo>
                    <a:pt x="970" y="5"/>
                  </a:lnTo>
                  <a:lnTo>
                    <a:pt x="887" y="2"/>
                  </a:lnTo>
                  <a:lnTo>
                    <a:pt x="803" y="0"/>
                  </a:lnTo>
                  <a:lnTo>
                    <a:pt x="722" y="3"/>
                  </a:lnTo>
                  <a:lnTo>
                    <a:pt x="640" y="10"/>
                  </a:lnTo>
                  <a:lnTo>
                    <a:pt x="559" y="19"/>
                  </a:lnTo>
                  <a:lnTo>
                    <a:pt x="479" y="32"/>
                  </a:lnTo>
                  <a:lnTo>
                    <a:pt x="399" y="47"/>
                  </a:lnTo>
                  <a:lnTo>
                    <a:pt x="319" y="66"/>
                  </a:lnTo>
                  <a:lnTo>
                    <a:pt x="240" y="87"/>
                  </a:lnTo>
                  <a:lnTo>
                    <a:pt x="161" y="111"/>
                  </a:lnTo>
                  <a:lnTo>
                    <a:pt x="80" y="139"/>
                  </a:lnTo>
                  <a:lnTo>
                    <a:pt x="0" y="16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512528" name="Freeform 80"/>
            <p:cNvSpPr>
              <a:spLocks/>
            </p:cNvSpPr>
            <p:nvPr/>
          </p:nvSpPr>
          <p:spPr bwMode="auto">
            <a:xfrm>
              <a:off x="675" y="1094"/>
              <a:ext cx="5448" cy="664"/>
            </a:xfrm>
            <a:custGeom>
              <a:avLst/>
              <a:gdLst/>
              <a:ahLst/>
              <a:cxnLst>
                <a:cxn ang="0">
                  <a:pos x="5448" y="603"/>
                </a:cxn>
                <a:cxn ang="0">
                  <a:pos x="5414" y="660"/>
                </a:cxn>
                <a:cxn ang="0">
                  <a:pos x="5369" y="723"/>
                </a:cxn>
                <a:cxn ang="0">
                  <a:pos x="5308" y="802"/>
                </a:cxn>
                <a:cxn ang="0">
                  <a:pos x="5229" y="891"/>
                </a:cxn>
                <a:cxn ang="0">
                  <a:pos x="5132" y="983"/>
                </a:cxn>
                <a:cxn ang="0">
                  <a:pos x="5047" y="1052"/>
                </a:cxn>
                <a:cxn ang="0">
                  <a:pos x="4986" y="1097"/>
                </a:cxn>
                <a:cxn ang="0">
                  <a:pos x="4919" y="1139"/>
                </a:cxn>
                <a:cxn ang="0">
                  <a:pos x="4849" y="1180"/>
                </a:cxn>
                <a:cxn ang="0">
                  <a:pos x="4772" y="1217"/>
                </a:cxn>
                <a:cxn ang="0">
                  <a:pos x="4692" y="1249"/>
                </a:cxn>
                <a:cxn ang="0">
                  <a:pos x="4607" y="1277"/>
                </a:cxn>
                <a:cxn ang="0">
                  <a:pos x="4518" y="1299"/>
                </a:cxn>
                <a:cxn ang="0">
                  <a:pos x="4425" y="1315"/>
                </a:cxn>
                <a:cxn ang="0">
                  <a:pos x="4326" y="1325"/>
                </a:cxn>
                <a:cxn ang="0">
                  <a:pos x="4222" y="1327"/>
                </a:cxn>
                <a:cxn ang="0">
                  <a:pos x="4115" y="1320"/>
                </a:cxn>
                <a:cxn ang="0">
                  <a:pos x="4003" y="1306"/>
                </a:cxn>
                <a:cxn ang="0">
                  <a:pos x="3885" y="1280"/>
                </a:cxn>
                <a:cxn ang="0">
                  <a:pos x="3764" y="1246"/>
                </a:cxn>
                <a:cxn ang="0">
                  <a:pos x="3638" y="1199"/>
                </a:cxn>
                <a:cxn ang="0">
                  <a:pos x="3506" y="1143"/>
                </a:cxn>
                <a:cxn ang="0">
                  <a:pos x="3371" y="1072"/>
                </a:cxn>
                <a:cxn ang="0">
                  <a:pos x="3230" y="989"/>
                </a:cxn>
                <a:cxn ang="0">
                  <a:pos x="3157" y="942"/>
                </a:cxn>
                <a:cxn ang="0">
                  <a:pos x="2877" y="760"/>
                </a:cxn>
                <a:cxn ang="0">
                  <a:pos x="2613" y="599"/>
                </a:cxn>
                <a:cxn ang="0">
                  <a:pos x="2365" y="460"/>
                </a:cxn>
                <a:cxn ang="0">
                  <a:pos x="2131" y="340"/>
                </a:cxn>
                <a:cxn ang="0">
                  <a:pos x="1912" y="240"/>
                </a:cxn>
                <a:cxn ang="0">
                  <a:pos x="1705" y="158"/>
                </a:cxn>
                <a:cxn ang="0">
                  <a:pos x="1508" y="95"/>
                </a:cxn>
                <a:cxn ang="0">
                  <a:pos x="1321" y="48"/>
                </a:cxn>
                <a:cxn ang="0">
                  <a:pos x="1141" y="17"/>
                </a:cxn>
                <a:cxn ang="0">
                  <a:pos x="968" y="1"/>
                </a:cxn>
                <a:cxn ang="0">
                  <a:pos x="801" y="0"/>
                </a:cxn>
                <a:cxn ang="0">
                  <a:pos x="639" y="12"/>
                </a:cxn>
                <a:cxn ang="0">
                  <a:pos x="478" y="38"/>
                </a:cxn>
                <a:cxn ang="0">
                  <a:pos x="319" y="75"/>
                </a:cxn>
                <a:cxn ang="0">
                  <a:pos x="160" y="124"/>
                </a:cxn>
                <a:cxn ang="0">
                  <a:pos x="0" y="184"/>
                </a:cxn>
              </a:cxnLst>
              <a:rect l="0" t="0" r="r" b="b"/>
              <a:pathLst>
                <a:path w="5448" h="1327">
                  <a:moveTo>
                    <a:pt x="5448" y="603"/>
                  </a:moveTo>
                  <a:lnTo>
                    <a:pt x="5448" y="603"/>
                  </a:lnTo>
                  <a:lnTo>
                    <a:pt x="5439" y="618"/>
                  </a:lnTo>
                  <a:lnTo>
                    <a:pt x="5414" y="660"/>
                  </a:lnTo>
                  <a:lnTo>
                    <a:pt x="5393" y="689"/>
                  </a:lnTo>
                  <a:lnTo>
                    <a:pt x="5369" y="723"/>
                  </a:lnTo>
                  <a:lnTo>
                    <a:pt x="5341" y="762"/>
                  </a:lnTo>
                  <a:lnTo>
                    <a:pt x="5308" y="802"/>
                  </a:lnTo>
                  <a:lnTo>
                    <a:pt x="5271" y="846"/>
                  </a:lnTo>
                  <a:lnTo>
                    <a:pt x="5229" y="891"/>
                  </a:lnTo>
                  <a:lnTo>
                    <a:pt x="5183" y="936"/>
                  </a:lnTo>
                  <a:lnTo>
                    <a:pt x="5132" y="983"/>
                  </a:lnTo>
                  <a:lnTo>
                    <a:pt x="5076" y="1030"/>
                  </a:lnTo>
                  <a:lnTo>
                    <a:pt x="5047" y="1052"/>
                  </a:lnTo>
                  <a:lnTo>
                    <a:pt x="5017" y="1075"/>
                  </a:lnTo>
                  <a:lnTo>
                    <a:pt x="4986" y="1097"/>
                  </a:lnTo>
                  <a:lnTo>
                    <a:pt x="4953" y="1118"/>
                  </a:lnTo>
                  <a:lnTo>
                    <a:pt x="4919" y="1139"/>
                  </a:lnTo>
                  <a:lnTo>
                    <a:pt x="4885" y="1160"/>
                  </a:lnTo>
                  <a:lnTo>
                    <a:pt x="4849" y="1180"/>
                  </a:lnTo>
                  <a:lnTo>
                    <a:pt x="4811" y="1199"/>
                  </a:lnTo>
                  <a:lnTo>
                    <a:pt x="4772" y="1217"/>
                  </a:lnTo>
                  <a:lnTo>
                    <a:pt x="4733" y="1233"/>
                  </a:lnTo>
                  <a:lnTo>
                    <a:pt x="4692" y="1249"/>
                  </a:lnTo>
                  <a:lnTo>
                    <a:pt x="4650" y="1264"/>
                  </a:lnTo>
                  <a:lnTo>
                    <a:pt x="4607" y="1277"/>
                  </a:lnTo>
                  <a:lnTo>
                    <a:pt x="4564" y="1288"/>
                  </a:lnTo>
                  <a:lnTo>
                    <a:pt x="4518" y="1299"/>
                  </a:lnTo>
                  <a:lnTo>
                    <a:pt x="4472" y="1307"/>
                  </a:lnTo>
                  <a:lnTo>
                    <a:pt x="4425" y="1315"/>
                  </a:lnTo>
                  <a:lnTo>
                    <a:pt x="4375" y="1320"/>
                  </a:lnTo>
                  <a:lnTo>
                    <a:pt x="4326" y="1325"/>
                  </a:lnTo>
                  <a:lnTo>
                    <a:pt x="4275" y="1327"/>
                  </a:lnTo>
                  <a:lnTo>
                    <a:pt x="4222" y="1327"/>
                  </a:lnTo>
                  <a:lnTo>
                    <a:pt x="4170" y="1325"/>
                  </a:lnTo>
                  <a:lnTo>
                    <a:pt x="4115" y="1320"/>
                  </a:lnTo>
                  <a:lnTo>
                    <a:pt x="4060" y="1314"/>
                  </a:lnTo>
                  <a:lnTo>
                    <a:pt x="4003" y="1306"/>
                  </a:lnTo>
                  <a:lnTo>
                    <a:pt x="3945" y="1294"/>
                  </a:lnTo>
                  <a:lnTo>
                    <a:pt x="3885" y="1280"/>
                  </a:lnTo>
                  <a:lnTo>
                    <a:pt x="3825" y="1264"/>
                  </a:lnTo>
                  <a:lnTo>
                    <a:pt x="3764" y="1246"/>
                  </a:lnTo>
                  <a:lnTo>
                    <a:pt x="3702" y="1223"/>
                  </a:lnTo>
                  <a:lnTo>
                    <a:pt x="3638" y="1199"/>
                  </a:lnTo>
                  <a:lnTo>
                    <a:pt x="3573" y="1172"/>
                  </a:lnTo>
                  <a:lnTo>
                    <a:pt x="3506" y="1143"/>
                  </a:lnTo>
                  <a:lnTo>
                    <a:pt x="3439" y="1109"/>
                  </a:lnTo>
                  <a:lnTo>
                    <a:pt x="3371" y="1072"/>
                  </a:lnTo>
                  <a:lnTo>
                    <a:pt x="3300" y="1033"/>
                  </a:lnTo>
                  <a:lnTo>
                    <a:pt x="3230" y="989"/>
                  </a:lnTo>
                  <a:lnTo>
                    <a:pt x="3157" y="942"/>
                  </a:lnTo>
                  <a:lnTo>
                    <a:pt x="3157" y="942"/>
                  </a:lnTo>
                  <a:lnTo>
                    <a:pt x="3016" y="849"/>
                  </a:lnTo>
                  <a:lnTo>
                    <a:pt x="2877" y="760"/>
                  </a:lnTo>
                  <a:lnTo>
                    <a:pt x="2742" y="678"/>
                  </a:lnTo>
                  <a:lnTo>
                    <a:pt x="2613" y="599"/>
                  </a:lnTo>
                  <a:lnTo>
                    <a:pt x="2487" y="528"/>
                  </a:lnTo>
                  <a:lnTo>
                    <a:pt x="2365" y="460"/>
                  </a:lnTo>
                  <a:lnTo>
                    <a:pt x="2247" y="397"/>
                  </a:lnTo>
                  <a:lnTo>
                    <a:pt x="2131" y="340"/>
                  </a:lnTo>
                  <a:lnTo>
                    <a:pt x="2020" y="289"/>
                  </a:lnTo>
                  <a:lnTo>
                    <a:pt x="1912" y="240"/>
                  </a:lnTo>
                  <a:lnTo>
                    <a:pt x="1806" y="197"/>
                  </a:lnTo>
                  <a:lnTo>
                    <a:pt x="1705" y="158"/>
                  </a:lnTo>
                  <a:lnTo>
                    <a:pt x="1605" y="124"/>
                  </a:lnTo>
                  <a:lnTo>
                    <a:pt x="1508" y="95"/>
                  </a:lnTo>
                  <a:lnTo>
                    <a:pt x="1414" y="69"/>
                  </a:lnTo>
                  <a:lnTo>
                    <a:pt x="1321" y="48"/>
                  </a:lnTo>
                  <a:lnTo>
                    <a:pt x="1230" y="30"/>
                  </a:lnTo>
                  <a:lnTo>
                    <a:pt x="1141" y="17"/>
                  </a:lnTo>
                  <a:lnTo>
                    <a:pt x="1054" y="8"/>
                  </a:lnTo>
                  <a:lnTo>
                    <a:pt x="968" y="1"/>
                  </a:lnTo>
                  <a:lnTo>
                    <a:pt x="885" y="0"/>
                  </a:lnTo>
                  <a:lnTo>
                    <a:pt x="801" y="0"/>
                  </a:lnTo>
                  <a:lnTo>
                    <a:pt x="719" y="4"/>
                  </a:lnTo>
                  <a:lnTo>
                    <a:pt x="639" y="12"/>
                  </a:lnTo>
                  <a:lnTo>
                    <a:pt x="558" y="24"/>
                  </a:lnTo>
                  <a:lnTo>
                    <a:pt x="478" y="38"/>
                  </a:lnTo>
                  <a:lnTo>
                    <a:pt x="399" y="56"/>
                  </a:lnTo>
                  <a:lnTo>
                    <a:pt x="319" y="75"/>
                  </a:lnTo>
                  <a:lnTo>
                    <a:pt x="239" y="100"/>
                  </a:lnTo>
                  <a:lnTo>
                    <a:pt x="160" y="124"/>
                  </a:lnTo>
                  <a:lnTo>
                    <a:pt x="81" y="153"/>
                  </a:lnTo>
                  <a:lnTo>
                    <a:pt x="0" y="18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512529" name="Freeform 81"/>
            <p:cNvSpPr>
              <a:spLocks/>
            </p:cNvSpPr>
            <p:nvPr/>
          </p:nvSpPr>
          <p:spPr bwMode="auto">
            <a:xfrm>
              <a:off x="700" y="1111"/>
              <a:ext cx="5452" cy="633"/>
            </a:xfrm>
            <a:custGeom>
              <a:avLst/>
              <a:gdLst/>
              <a:ahLst/>
              <a:cxnLst>
                <a:cxn ang="0">
                  <a:pos x="5452" y="516"/>
                </a:cxn>
                <a:cxn ang="0">
                  <a:pos x="5419" y="574"/>
                </a:cxn>
                <a:cxn ang="0">
                  <a:pos x="5376" y="637"/>
                </a:cxn>
                <a:cxn ang="0">
                  <a:pos x="5316" y="717"/>
                </a:cxn>
                <a:cxn ang="0">
                  <a:pos x="5239" y="808"/>
                </a:cxn>
                <a:cxn ang="0">
                  <a:pos x="5143" y="903"/>
                </a:cxn>
                <a:cxn ang="0">
                  <a:pos x="5060" y="974"/>
                </a:cxn>
                <a:cxn ang="0">
                  <a:pos x="4998" y="1021"/>
                </a:cxn>
                <a:cxn ang="0">
                  <a:pos x="4932" y="1064"/>
                </a:cxn>
                <a:cxn ang="0">
                  <a:pos x="4862" y="1106"/>
                </a:cxn>
                <a:cxn ang="0">
                  <a:pos x="4787" y="1145"/>
                </a:cxn>
                <a:cxn ang="0">
                  <a:pos x="4707" y="1179"/>
                </a:cxn>
                <a:cxn ang="0">
                  <a:pos x="4624" y="1208"/>
                </a:cxn>
                <a:cxn ang="0">
                  <a:pos x="4533" y="1232"/>
                </a:cxn>
                <a:cxn ang="0">
                  <a:pos x="4440" y="1252"/>
                </a:cxn>
                <a:cxn ang="0">
                  <a:pos x="4342" y="1263"/>
                </a:cxn>
                <a:cxn ang="0">
                  <a:pos x="4239" y="1266"/>
                </a:cxn>
                <a:cxn ang="0">
                  <a:pos x="4131" y="1263"/>
                </a:cxn>
                <a:cxn ang="0">
                  <a:pos x="4018" y="1250"/>
                </a:cxn>
                <a:cxn ang="0">
                  <a:pos x="3902" y="1228"/>
                </a:cxn>
                <a:cxn ang="0">
                  <a:pos x="3779" y="1194"/>
                </a:cxn>
                <a:cxn ang="0">
                  <a:pos x="3652" y="1150"/>
                </a:cxn>
                <a:cxn ang="0">
                  <a:pos x="3520" y="1095"/>
                </a:cxn>
                <a:cxn ang="0">
                  <a:pos x="3384" y="1027"/>
                </a:cxn>
                <a:cxn ang="0">
                  <a:pos x="3242" y="947"/>
                </a:cxn>
                <a:cxn ang="0">
                  <a:pos x="3169" y="901"/>
                </a:cxn>
                <a:cxn ang="0">
                  <a:pos x="2885" y="724"/>
                </a:cxn>
                <a:cxn ang="0">
                  <a:pos x="2619" y="569"/>
                </a:cxn>
                <a:cxn ang="0">
                  <a:pos x="2369" y="433"/>
                </a:cxn>
                <a:cxn ang="0">
                  <a:pos x="2134" y="317"/>
                </a:cxn>
                <a:cxn ang="0">
                  <a:pos x="1912" y="222"/>
                </a:cxn>
                <a:cxn ang="0">
                  <a:pos x="1704" y="144"/>
                </a:cxn>
                <a:cxn ang="0">
                  <a:pos x="1507" y="83"/>
                </a:cxn>
                <a:cxn ang="0">
                  <a:pos x="1318" y="41"/>
                </a:cxn>
                <a:cxn ang="0">
                  <a:pos x="1139" y="13"/>
                </a:cxn>
                <a:cxn ang="0">
                  <a:pos x="965" y="0"/>
                </a:cxn>
                <a:cxn ang="0">
                  <a:pos x="798" y="4"/>
                </a:cxn>
                <a:cxn ang="0">
                  <a:pos x="635" y="18"/>
                </a:cxn>
                <a:cxn ang="0">
                  <a:pos x="475" y="47"/>
                </a:cxn>
                <a:cxn ang="0">
                  <a:pos x="317" y="89"/>
                </a:cxn>
                <a:cxn ang="0">
                  <a:pos x="158" y="141"/>
                </a:cxn>
                <a:cxn ang="0">
                  <a:pos x="0" y="204"/>
                </a:cxn>
              </a:cxnLst>
              <a:rect l="0" t="0" r="r" b="b"/>
              <a:pathLst>
                <a:path w="5452" h="1266">
                  <a:moveTo>
                    <a:pt x="5452" y="516"/>
                  </a:moveTo>
                  <a:lnTo>
                    <a:pt x="5452" y="516"/>
                  </a:lnTo>
                  <a:lnTo>
                    <a:pt x="5444" y="530"/>
                  </a:lnTo>
                  <a:lnTo>
                    <a:pt x="5419" y="574"/>
                  </a:lnTo>
                  <a:lnTo>
                    <a:pt x="5400" y="603"/>
                  </a:lnTo>
                  <a:lnTo>
                    <a:pt x="5376" y="637"/>
                  </a:lnTo>
                  <a:lnTo>
                    <a:pt x="5348" y="675"/>
                  </a:lnTo>
                  <a:lnTo>
                    <a:pt x="5316" y="717"/>
                  </a:lnTo>
                  <a:lnTo>
                    <a:pt x="5279" y="761"/>
                  </a:lnTo>
                  <a:lnTo>
                    <a:pt x="5239" y="808"/>
                  </a:lnTo>
                  <a:lnTo>
                    <a:pt x="5193" y="855"/>
                  </a:lnTo>
                  <a:lnTo>
                    <a:pt x="5143" y="903"/>
                  </a:lnTo>
                  <a:lnTo>
                    <a:pt x="5089" y="950"/>
                  </a:lnTo>
                  <a:lnTo>
                    <a:pt x="5060" y="974"/>
                  </a:lnTo>
                  <a:lnTo>
                    <a:pt x="5029" y="997"/>
                  </a:lnTo>
                  <a:lnTo>
                    <a:pt x="4998" y="1021"/>
                  </a:lnTo>
                  <a:lnTo>
                    <a:pt x="4965" y="1042"/>
                  </a:lnTo>
                  <a:lnTo>
                    <a:pt x="4932" y="1064"/>
                  </a:lnTo>
                  <a:lnTo>
                    <a:pt x="4897" y="1085"/>
                  </a:lnTo>
                  <a:lnTo>
                    <a:pt x="4862" y="1106"/>
                  </a:lnTo>
                  <a:lnTo>
                    <a:pt x="4825" y="1126"/>
                  </a:lnTo>
                  <a:lnTo>
                    <a:pt x="4787" y="1145"/>
                  </a:lnTo>
                  <a:lnTo>
                    <a:pt x="4747" y="1161"/>
                  </a:lnTo>
                  <a:lnTo>
                    <a:pt x="4707" y="1179"/>
                  </a:lnTo>
                  <a:lnTo>
                    <a:pt x="4665" y="1194"/>
                  </a:lnTo>
                  <a:lnTo>
                    <a:pt x="4624" y="1208"/>
                  </a:lnTo>
                  <a:lnTo>
                    <a:pt x="4579" y="1221"/>
                  </a:lnTo>
                  <a:lnTo>
                    <a:pt x="4533" y="1232"/>
                  </a:lnTo>
                  <a:lnTo>
                    <a:pt x="4488" y="1242"/>
                  </a:lnTo>
                  <a:lnTo>
                    <a:pt x="4440" y="1252"/>
                  </a:lnTo>
                  <a:lnTo>
                    <a:pt x="4392" y="1258"/>
                  </a:lnTo>
                  <a:lnTo>
                    <a:pt x="4342" y="1263"/>
                  </a:lnTo>
                  <a:lnTo>
                    <a:pt x="4292" y="1266"/>
                  </a:lnTo>
                  <a:lnTo>
                    <a:pt x="4239" y="1266"/>
                  </a:lnTo>
                  <a:lnTo>
                    <a:pt x="4186" y="1266"/>
                  </a:lnTo>
                  <a:lnTo>
                    <a:pt x="4131" y="1263"/>
                  </a:lnTo>
                  <a:lnTo>
                    <a:pt x="4075" y="1257"/>
                  </a:lnTo>
                  <a:lnTo>
                    <a:pt x="4018" y="1250"/>
                  </a:lnTo>
                  <a:lnTo>
                    <a:pt x="3960" y="1239"/>
                  </a:lnTo>
                  <a:lnTo>
                    <a:pt x="3902" y="1228"/>
                  </a:lnTo>
                  <a:lnTo>
                    <a:pt x="3841" y="1211"/>
                  </a:lnTo>
                  <a:lnTo>
                    <a:pt x="3779" y="1194"/>
                  </a:lnTo>
                  <a:lnTo>
                    <a:pt x="3716" y="1174"/>
                  </a:lnTo>
                  <a:lnTo>
                    <a:pt x="3652" y="1150"/>
                  </a:lnTo>
                  <a:lnTo>
                    <a:pt x="3586" y="1124"/>
                  </a:lnTo>
                  <a:lnTo>
                    <a:pt x="3520" y="1095"/>
                  </a:lnTo>
                  <a:lnTo>
                    <a:pt x="3452" y="1063"/>
                  </a:lnTo>
                  <a:lnTo>
                    <a:pt x="3384" y="1027"/>
                  </a:lnTo>
                  <a:lnTo>
                    <a:pt x="3313" y="989"/>
                  </a:lnTo>
                  <a:lnTo>
                    <a:pt x="3242" y="947"/>
                  </a:lnTo>
                  <a:lnTo>
                    <a:pt x="3169" y="901"/>
                  </a:lnTo>
                  <a:lnTo>
                    <a:pt x="3169" y="901"/>
                  </a:lnTo>
                  <a:lnTo>
                    <a:pt x="3024" y="811"/>
                  </a:lnTo>
                  <a:lnTo>
                    <a:pt x="2885" y="724"/>
                  </a:lnTo>
                  <a:lnTo>
                    <a:pt x="2749" y="643"/>
                  </a:lnTo>
                  <a:lnTo>
                    <a:pt x="2619" y="569"/>
                  </a:lnTo>
                  <a:lnTo>
                    <a:pt x="2491" y="498"/>
                  </a:lnTo>
                  <a:lnTo>
                    <a:pt x="2369" y="433"/>
                  </a:lnTo>
                  <a:lnTo>
                    <a:pt x="2249" y="373"/>
                  </a:lnTo>
                  <a:lnTo>
                    <a:pt x="2134" y="317"/>
                  </a:lnTo>
                  <a:lnTo>
                    <a:pt x="2022" y="267"/>
                  </a:lnTo>
                  <a:lnTo>
                    <a:pt x="1912" y="222"/>
                  </a:lnTo>
                  <a:lnTo>
                    <a:pt x="1806" y="180"/>
                  </a:lnTo>
                  <a:lnTo>
                    <a:pt x="1704" y="144"/>
                  </a:lnTo>
                  <a:lnTo>
                    <a:pt x="1604" y="112"/>
                  </a:lnTo>
                  <a:lnTo>
                    <a:pt x="1507" y="83"/>
                  </a:lnTo>
                  <a:lnTo>
                    <a:pt x="1411" y="60"/>
                  </a:lnTo>
                  <a:lnTo>
                    <a:pt x="1318" y="41"/>
                  </a:lnTo>
                  <a:lnTo>
                    <a:pt x="1227" y="25"/>
                  </a:lnTo>
                  <a:lnTo>
                    <a:pt x="1139" y="13"/>
                  </a:lnTo>
                  <a:lnTo>
                    <a:pt x="1051" y="5"/>
                  </a:lnTo>
                  <a:lnTo>
                    <a:pt x="965" y="0"/>
                  </a:lnTo>
                  <a:lnTo>
                    <a:pt x="882" y="0"/>
                  </a:lnTo>
                  <a:lnTo>
                    <a:pt x="798" y="4"/>
                  </a:lnTo>
                  <a:lnTo>
                    <a:pt x="717" y="8"/>
                  </a:lnTo>
                  <a:lnTo>
                    <a:pt x="635" y="18"/>
                  </a:lnTo>
                  <a:lnTo>
                    <a:pt x="556" y="31"/>
                  </a:lnTo>
                  <a:lnTo>
                    <a:pt x="475" y="47"/>
                  </a:lnTo>
                  <a:lnTo>
                    <a:pt x="396" y="67"/>
                  </a:lnTo>
                  <a:lnTo>
                    <a:pt x="317" y="89"/>
                  </a:lnTo>
                  <a:lnTo>
                    <a:pt x="238" y="113"/>
                  </a:lnTo>
                  <a:lnTo>
                    <a:pt x="158" y="141"/>
                  </a:lnTo>
                  <a:lnTo>
                    <a:pt x="79" y="172"/>
                  </a:lnTo>
                  <a:lnTo>
                    <a:pt x="0" y="20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512530" name="Freeform 82"/>
            <p:cNvSpPr>
              <a:spLocks/>
            </p:cNvSpPr>
            <p:nvPr/>
          </p:nvSpPr>
          <p:spPr bwMode="auto">
            <a:xfrm>
              <a:off x="725" y="1127"/>
              <a:ext cx="5457" cy="603"/>
            </a:xfrm>
            <a:custGeom>
              <a:avLst/>
              <a:gdLst/>
              <a:ahLst/>
              <a:cxnLst>
                <a:cxn ang="0">
                  <a:pos x="5457" y="426"/>
                </a:cxn>
                <a:cxn ang="0">
                  <a:pos x="5425" y="484"/>
                </a:cxn>
                <a:cxn ang="0">
                  <a:pos x="5383" y="550"/>
                </a:cxn>
                <a:cxn ang="0">
                  <a:pos x="5323" y="631"/>
                </a:cxn>
                <a:cxn ang="0">
                  <a:pos x="5247" y="725"/>
                </a:cxn>
                <a:cxn ang="0">
                  <a:pos x="5153" y="822"/>
                </a:cxn>
                <a:cxn ang="0">
                  <a:pos x="5071" y="896"/>
                </a:cxn>
                <a:cxn ang="0">
                  <a:pos x="5010" y="943"/>
                </a:cxn>
                <a:cxn ang="0">
                  <a:pos x="4944" y="988"/>
                </a:cxn>
                <a:cxn ang="0">
                  <a:pos x="4875" y="1031"/>
                </a:cxn>
                <a:cxn ang="0">
                  <a:pos x="4801" y="1072"/>
                </a:cxn>
                <a:cxn ang="0">
                  <a:pos x="4722" y="1109"/>
                </a:cxn>
                <a:cxn ang="0">
                  <a:pos x="4637" y="1140"/>
                </a:cxn>
                <a:cxn ang="0">
                  <a:pos x="4549" y="1166"/>
                </a:cxn>
                <a:cxn ang="0">
                  <a:pos x="4456" y="1187"/>
                </a:cxn>
                <a:cxn ang="0">
                  <a:pos x="4358" y="1199"/>
                </a:cxn>
                <a:cxn ang="0">
                  <a:pos x="4254" y="1206"/>
                </a:cxn>
                <a:cxn ang="0">
                  <a:pos x="4147" y="1204"/>
                </a:cxn>
                <a:cxn ang="0">
                  <a:pos x="4035" y="1193"/>
                </a:cxn>
                <a:cxn ang="0">
                  <a:pos x="3917" y="1174"/>
                </a:cxn>
                <a:cxn ang="0">
                  <a:pos x="3793" y="1143"/>
                </a:cxn>
                <a:cxn ang="0">
                  <a:pos x="3666" y="1101"/>
                </a:cxn>
                <a:cxn ang="0">
                  <a:pos x="3534" y="1049"/>
                </a:cxn>
                <a:cxn ang="0">
                  <a:pos x="3396" y="983"/>
                </a:cxn>
                <a:cxn ang="0">
                  <a:pos x="3253" y="906"/>
                </a:cxn>
                <a:cxn ang="0">
                  <a:pos x="3180" y="862"/>
                </a:cxn>
                <a:cxn ang="0">
                  <a:pos x="2892" y="689"/>
                </a:cxn>
                <a:cxn ang="0">
                  <a:pos x="2624" y="537"/>
                </a:cxn>
                <a:cxn ang="0">
                  <a:pos x="2372" y="407"/>
                </a:cxn>
                <a:cxn ang="0">
                  <a:pos x="2136" y="295"/>
                </a:cxn>
                <a:cxn ang="0">
                  <a:pos x="1913" y="203"/>
                </a:cxn>
                <a:cxn ang="0">
                  <a:pos x="1702" y="129"/>
                </a:cxn>
                <a:cxn ang="0">
                  <a:pos x="1504" y="72"/>
                </a:cxn>
                <a:cxn ang="0">
                  <a:pos x="1315" y="32"/>
                </a:cxn>
                <a:cxn ang="0">
                  <a:pos x="1136" y="9"/>
                </a:cxn>
                <a:cxn ang="0">
                  <a:pos x="962" y="0"/>
                </a:cxn>
                <a:cxn ang="0">
                  <a:pos x="796" y="6"/>
                </a:cxn>
                <a:cxn ang="0">
                  <a:pos x="633" y="26"/>
                </a:cxn>
                <a:cxn ang="0">
                  <a:pos x="474" y="58"/>
                </a:cxn>
                <a:cxn ang="0">
                  <a:pos x="315" y="101"/>
                </a:cxn>
                <a:cxn ang="0">
                  <a:pos x="158" y="158"/>
                </a:cxn>
                <a:cxn ang="0">
                  <a:pos x="0" y="224"/>
                </a:cxn>
              </a:cxnLst>
              <a:rect l="0" t="0" r="r" b="b"/>
              <a:pathLst>
                <a:path w="5457" h="1206">
                  <a:moveTo>
                    <a:pt x="5457" y="426"/>
                  </a:moveTo>
                  <a:lnTo>
                    <a:pt x="5457" y="426"/>
                  </a:lnTo>
                  <a:lnTo>
                    <a:pt x="5450" y="442"/>
                  </a:lnTo>
                  <a:lnTo>
                    <a:pt x="5425" y="484"/>
                  </a:lnTo>
                  <a:lnTo>
                    <a:pt x="5405" y="515"/>
                  </a:lnTo>
                  <a:lnTo>
                    <a:pt x="5383" y="550"/>
                  </a:lnTo>
                  <a:lnTo>
                    <a:pt x="5355" y="589"/>
                  </a:lnTo>
                  <a:lnTo>
                    <a:pt x="5323" y="631"/>
                  </a:lnTo>
                  <a:lnTo>
                    <a:pt x="5287" y="676"/>
                  </a:lnTo>
                  <a:lnTo>
                    <a:pt x="5247" y="725"/>
                  </a:lnTo>
                  <a:lnTo>
                    <a:pt x="5203" y="773"/>
                  </a:lnTo>
                  <a:lnTo>
                    <a:pt x="5153" y="822"/>
                  </a:lnTo>
                  <a:lnTo>
                    <a:pt x="5100" y="872"/>
                  </a:lnTo>
                  <a:lnTo>
                    <a:pt x="5071" y="896"/>
                  </a:lnTo>
                  <a:lnTo>
                    <a:pt x="5041" y="918"/>
                  </a:lnTo>
                  <a:lnTo>
                    <a:pt x="5010" y="943"/>
                  </a:lnTo>
                  <a:lnTo>
                    <a:pt x="4978" y="965"/>
                  </a:lnTo>
                  <a:lnTo>
                    <a:pt x="4944" y="988"/>
                  </a:lnTo>
                  <a:lnTo>
                    <a:pt x="4911" y="1011"/>
                  </a:lnTo>
                  <a:lnTo>
                    <a:pt x="4875" y="1031"/>
                  </a:lnTo>
                  <a:lnTo>
                    <a:pt x="4839" y="1052"/>
                  </a:lnTo>
                  <a:lnTo>
                    <a:pt x="4801" y="1072"/>
                  </a:lnTo>
                  <a:lnTo>
                    <a:pt x="4762" y="1091"/>
                  </a:lnTo>
                  <a:lnTo>
                    <a:pt x="4722" y="1109"/>
                  </a:lnTo>
                  <a:lnTo>
                    <a:pt x="4681" y="1125"/>
                  </a:lnTo>
                  <a:lnTo>
                    <a:pt x="4637" y="1140"/>
                  </a:lnTo>
                  <a:lnTo>
                    <a:pt x="4594" y="1154"/>
                  </a:lnTo>
                  <a:lnTo>
                    <a:pt x="4549" y="1166"/>
                  </a:lnTo>
                  <a:lnTo>
                    <a:pt x="4503" y="1177"/>
                  </a:lnTo>
                  <a:lnTo>
                    <a:pt x="4456" y="1187"/>
                  </a:lnTo>
                  <a:lnTo>
                    <a:pt x="4407" y="1195"/>
                  </a:lnTo>
                  <a:lnTo>
                    <a:pt x="4358" y="1199"/>
                  </a:lnTo>
                  <a:lnTo>
                    <a:pt x="4307" y="1204"/>
                  </a:lnTo>
                  <a:lnTo>
                    <a:pt x="4254" y="1206"/>
                  </a:lnTo>
                  <a:lnTo>
                    <a:pt x="4202" y="1206"/>
                  </a:lnTo>
                  <a:lnTo>
                    <a:pt x="4147" y="1204"/>
                  </a:lnTo>
                  <a:lnTo>
                    <a:pt x="4092" y="1199"/>
                  </a:lnTo>
                  <a:lnTo>
                    <a:pt x="4035" y="1193"/>
                  </a:lnTo>
                  <a:lnTo>
                    <a:pt x="3977" y="1185"/>
                  </a:lnTo>
                  <a:lnTo>
                    <a:pt x="3917" y="1174"/>
                  </a:lnTo>
                  <a:lnTo>
                    <a:pt x="3856" y="1159"/>
                  </a:lnTo>
                  <a:lnTo>
                    <a:pt x="3793" y="1143"/>
                  </a:lnTo>
                  <a:lnTo>
                    <a:pt x="3731" y="1124"/>
                  </a:lnTo>
                  <a:lnTo>
                    <a:pt x="3666" y="1101"/>
                  </a:lnTo>
                  <a:lnTo>
                    <a:pt x="3600" y="1077"/>
                  </a:lnTo>
                  <a:lnTo>
                    <a:pt x="3534" y="1049"/>
                  </a:lnTo>
                  <a:lnTo>
                    <a:pt x="3466" y="1017"/>
                  </a:lnTo>
                  <a:lnTo>
                    <a:pt x="3396" y="983"/>
                  </a:lnTo>
                  <a:lnTo>
                    <a:pt x="3325" y="946"/>
                  </a:lnTo>
                  <a:lnTo>
                    <a:pt x="3253" y="906"/>
                  </a:lnTo>
                  <a:lnTo>
                    <a:pt x="3180" y="862"/>
                  </a:lnTo>
                  <a:lnTo>
                    <a:pt x="3180" y="862"/>
                  </a:lnTo>
                  <a:lnTo>
                    <a:pt x="3034" y="772"/>
                  </a:lnTo>
                  <a:lnTo>
                    <a:pt x="2892" y="689"/>
                  </a:lnTo>
                  <a:lnTo>
                    <a:pt x="2756" y="610"/>
                  </a:lnTo>
                  <a:lnTo>
                    <a:pt x="2624" y="537"/>
                  </a:lnTo>
                  <a:lnTo>
                    <a:pt x="2497" y="470"/>
                  </a:lnTo>
                  <a:lnTo>
                    <a:pt x="2372" y="407"/>
                  </a:lnTo>
                  <a:lnTo>
                    <a:pt x="2252" y="348"/>
                  </a:lnTo>
                  <a:lnTo>
                    <a:pt x="2136" y="295"/>
                  </a:lnTo>
                  <a:lnTo>
                    <a:pt x="2023" y="247"/>
                  </a:lnTo>
                  <a:lnTo>
                    <a:pt x="1913" y="203"/>
                  </a:lnTo>
                  <a:lnTo>
                    <a:pt x="1806" y="164"/>
                  </a:lnTo>
                  <a:lnTo>
                    <a:pt x="1702" y="129"/>
                  </a:lnTo>
                  <a:lnTo>
                    <a:pt x="1602" y="98"/>
                  </a:lnTo>
                  <a:lnTo>
                    <a:pt x="1504" y="72"/>
                  </a:lnTo>
                  <a:lnTo>
                    <a:pt x="1409" y="51"/>
                  </a:lnTo>
                  <a:lnTo>
                    <a:pt x="1315" y="32"/>
                  </a:lnTo>
                  <a:lnTo>
                    <a:pt x="1225" y="19"/>
                  </a:lnTo>
                  <a:lnTo>
                    <a:pt x="1136" y="9"/>
                  </a:lnTo>
                  <a:lnTo>
                    <a:pt x="1048" y="3"/>
                  </a:lnTo>
                  <a:lnTo>
                    <a:pt x="962" y="0"/>
                  </a:lnTo>
                  <a:lnTo>
                    <a:pt x="879" y="1"/>
                  </a:lnTo>
                  <a:lnTo>
                    <a:pt x="796" y="6"/>
                  </a:lnTo>
                  <a:lnTo>
                    <a:pt x="714" y="14"/>
                  </a:lnTo>
                  <a:lnTo>
                    <a:pt x="633" y="26"/>
                  </a:lnTo>
                  <a:lnTo>
                    <a:pt x="553" y="40"/>
                  </a:lnTo>
                  <a:lnTo>
                    <a:pt x="474" y="58"/>
                  </a:lnTo>
                  <a:lnTo>
                    <a:pt x="394" y="79"/>
                  </a:lnTo>
                  <a:lnTo>
                    <a:pt x="315" y="101"/>
                  </a:lnTo>
                  <a:lnTo>
                    <a:pt x="238" y="129"/>
                  </a:lnTo>
                  <a:lnTo>
                    <a:pt x="158" y="158"/>
                  </a:lnTo>
                  <a:lnTo>
                    <a:pt x="79" y="190"/>
                  </a:lnTo>
                  <a:lnTo>
                    <a:pt x="0" y="22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512531" name="Freeform 83"/>
            <p:cNvSpPr>
              <a:spLocks/>
            </p:cNvSpPr>
            <p:nvPr/>
          </p:nvSpPr>
          <p:spPr bwMode="auto">
            <a:xfrm>
              <a:off x="752" y="1144"/>
              <a:ext cx="5459" cy="573"/>
            </a:xfrm>
            <a:custGeom>
              <a:avLst/>
              <a:gdLst/>
              <a:ahLst/>
              <a:cxnLst>
                <a:cxn ang="0">
                  <a:pos x="5459" y="335"/>
                </a:cxn>
                <a:cxn ang="0">
                  <a:pos x="5427" y="395"/>
                </a:cxn>
                <a:cxn ang="0">
                  <a:pos x="5385" y="461"/>
                </a:cxn>
                <a:cxn ang="0">
                  <a:pos x="5328" y="545"/>
                </a:cxn>
                <a:cxn ang="0">
                  <a:pos x="5253" y="639"/>
                </a:cxn>
                <a:cxn ang="0">
                  <a:pos x="5160" y="739"/>
                </a:cxn>
                <a:cxn ang="0">
                  <a:pos x="5080" y="815"/>
                </a:cxn>
                <a:cxn ang="0">
                  <a:pos x="5019" y="863"/>
                </a:cxn>
                <a:cxn ang="0">
                  <a:pos x="4955" y="912"/>
                </a:cxn>
                <a:cxn ang="0">
                  <a:pos x="4885" y="957"/>
                </a:cxn>
                <a:cxn ang="0">
                  <a:pos x="4812" y="999"/>
                </a:cxn>
                <a:cxn ang="0">
                  <a:pos x="4734" y="1036"/>
                </a:cxn>
                <a:cxn ang="0">
                  <a:pos x="4651" y="1070"/>
                </a:cxn>
                <a:cxn ang="0">
                  <a:pos x="4562" y="1098"/>
                </a:cxn>
                <a:cxn ang="0">
                  <a:pos x="4469" y="1120"/>
                </a:cxn>
                <a:cxn ang="0">
                  <a:pos x="4372" y="1136"/>
                </a:cxn>
                <a:cxn ang="0">
                  <a:pos x="4268" y="1144"/>
                </a:cxn>
                <a:cxn ang="0">
                  <a:pos x="4161" y="1144"/>
                </a:cxn>
                <a:cxn ang="0">
                  <a:pos x="4047" y="1136"/>
                </a:cxn>
                <a:cxn ang="0">
                  <a:pos x="3929" y="1119"/>
                </a:cxn>
                <a:cxn ang="0">
                  <a:pos x="3807" y="1090"/>
                </a:cxn>
                <a:cxn ang="0">
                  <a:pos x="3677" y="1051"/>
                </a:cxn>
                <a:cxn ang="0">
                  <a:pos x="3544" y="1001"/>
                </a:cxn>
                <a:cxn ang="0">
                  <a:pos x="3405" y="938"/>
                </a:cxn>
                <a:cxn ang="0">
                  <a:pos x="3261" y="862"/>
                </a:cxn>
                <a:cxn ang="0">
                  <a:pos x="3187" y="820"/>
                </a:cxn>
                <a:cxn ang="0">
                  <a:pos x="2899" y="652"/>
                </a:cxn>
                <a:cxn ang="0">
                  <a:pos x="2628" y="505"/>
                </a:cxn>
                <a:cxn ang="0">
                  <a:pos x="2374" y="379"/>
                </a:cxn>
                <a:cxn ang="0">
                  <a:pos x="2135" y="273"/>
                </a:cxn>
                <a:cxn ang="0">
                  <a:pos x="1911" y="184"/>
                </a:cxn>
                <a:cxn ang="0">
                  <a:pos x="1700" y="114"/>
                </a:cxn>
                <a:cxn ang="0">
                  <a:pos x="1500" y="61"/>
                </a:cxn>
                <a:cxn ang="0">
                  <a:pos x="1312" y="25"/>
                </a:cxn>
                <a:cxn ang="0">
                  <a:pos x="1131" y="4"/>
                </a:cxn>
                <a:cxn ang="0">
                  <a:pos x="958" y="0"/>
                </a:cxn>
                <a:cxn ang="0">
                  <a:pos x="791" y="8"/>
                </a:cxn>
                <a:cxn ang="0">
                  <a:pos x="628" y="32"/>
                </a:cxn>
                <a:cxn ang="0">
                  <a:pos x="470" y="67"/>
                </a:cxn>
                <a:cxn ang="0">
                  <a:pos x="313" y="114"/>
                </a:cxn>
                <a:cxn ang="0">
                  <a:pos x="156" y="174"/>
                </a:cxn>
                <a:cxn ang="0">
                  <a:pos x="0" y="243"/>
                </a:cxn>
              </a:cxnLst>
              <a:rect l="0" t="0" r="r" b="b"/>
              <a:pathLst>
                <a:path w="5459" h="1144">
                  <a:moveTo>
                    <a:pt x="5459" y="335"/>
                  </a:moveTo>
                  <a:lnTo>
                    <a:pt x="5459" y="335"/>
                  </a:lnTo>
                  <a:lnTo>
                    <a:pt x="5450" y="352"/>
                  </a:lnTo>
                  <a:lnTo>
                    <a:pt x="5427" y="395"/>
                  </a:lnTo>
                  <a:lnTo>
                    <a:pt x="5409" y="426"/>
                  </a:lnTo>
                  <a:lnTo>
                    <a:pt x="5385" y="461"/>
                  </a:lnTo>
                  <a:lnTo>
                    <a:pt x="5359" y="502"/>
                  </a:lnTo>
                  <a:lnTo>
                    <a:pt x="5328" y="545"/>
                  </a:lnTo>
                  <a:lnTo>
                    <a:pt x="5292" y="591"/>
                  </a:lnTo>
                  <a:lnTo>
                    <a:pt x="5253" y="639"/>
                  </a:lnTo>
                  <a:lnTo>
                    <a:pt x="5209" y="689"/>
                  </a:lnTo>
                  <a:lnTo>
                    <a:pt x="5160" y="739"/>
                  </a:lnTo>
                  <a:lnTo>
                    <a:pt x="5108" y="791"/>
                  </a:lnTo>
                  <a:lnTo>
                    <a:pt x="5080" y="815"/>
                  </a:lnTo>
                  <a:lnTo>
                    <a:pt x="5049" y="839"/>
                  </a:lnTo>
                  <a:lnTo>
                    <a:pt x="5019" y="863"/>
                  </a:lnTo>
                  <a:lnTo>
                    <a:pt x="4988" y="888"/>
                  </a:lnTo>
                  <a:lnTo>
                    <a:pt x="4955" y="912"/>
                  </a:lnTo>
                  <a:lnTo>
                    <a:pt x="4921" y="935"/>
                  </a:lnTo>
                  <a:lnTo>
                    <a:pt x="4885" y="957"/>
                  </a:lnTo>
                  <a:lnTo>
                    <a:pt x="4849" y="978"/>
                  </a:lnTo>
                  <a:lnTo>
                    <a:pt x="4812" y="999"/>
                  </a:lnTo>
                  <a:lnTo>
                    <a:pt x="4773" y="1018"/>
                  </a:lnTo>
                  <a:lnTo>
                    <a:pt x="4734" y="1036"/>
                  </a:lnTo>
                  <a:lnTo>
                    <a:pt x="4692" y="1054"/>
                  </a:lnTo>
                  <a:lnTo>
                    <a:pt x="4651" y="1070"/>
                  </a:lnTo>
                  <a:lnTo>
                    <a:pt x="4606" y="1085"/>
                  </a:lnTo>
                  <a:lnTo>
                    <a:pt x="4562" y="1098"/>
                  </a:lnTo>
                  <a:lnTo>
                    <a:pt x="4516" y="1111"/>
                  </a:lnTo>
                  <a:lnTo>
                    <a:pt x="4469" y="1120"/>
                  </a:lnTo>
                  <a:lnTo>
                    <a:pt x="4420" y="1128"/>
                  </a:lnTo>
                  <a:lnTo>
                    <a:pt x="4372" y="1136"/>
                  </a:lnTo>
                  <a:lnTo>
                    <a:pt x="4320" y="1141"/>
                  </a:lnTo>
                  <a:lnTo>
                    <a:pt x="4268" y="1144"/>
                  </a:lnTo>
                  <a:lnTo>
                    <a:pt x="4215" y="1144"/>
                  </a:lnTo>
                  <a:lnTo>
                    <a:pt x="4161" y="1144"/>
                  </a:lnTo>
                  <a:lnTo>
                    <a:pt x="4105" y="1141"/>
                  </a:lnTo>
                  <a:lnTo>
                    <a:pt x="4047" y="1136"/>
                  </a:lnTo>
                  <a:lnTo>
                    <a:pt x="3988" y="1128"/>
                  </a:lnTo>
                  <a:lnTo>
                    <a:pt x="3929" y="1119"/>
                  </a:lnTo>
                  <a:lnTo>
                    <a:pt x="3869" y="1106"/>
                  </a:lnTo>
                  <a:lnTo>
                    <a:pt x="3807" y="1090"/>
                  </a:lnTo>
                  <a:lnTo>
                    <a:pt x="3743" y="1072"/>
                  </a:lnTo>
                  <a:lnTo>
                    <a:pt x="3677" y="1051"/>
                  </a:lnTo>
                  <a:lnTo>
                    <a:pt x="3612" y="1027"/>
                  </a:lnTo>
                  <a:lnTo>
                    <a:pt x="3544" y="1001"/>
                  </a:lnTo>
                  <a:lnTo>
                    <a:pt x="3476" y="970"/>
                  </a:lnTo>
                  <a:lnTo>
                    <a:pt x="3405" y="938"/>
                  </a:lnTo>
                  <a:lnTo>
                    <a:pt x="3335" y="902"/>
                  </a:lnTo>
                  <a:lnTo>
                    <a:pt x="3261" y="862"/>
                  </a:lnTo>
                  <a:lnTo>
                    <a:pt x="3187" y="820"/>
                  </a:lnTo>
                  <a:lnTo>
                    <a:pt x="3187" y="820"/>
                  </a:lnTo>
                  <a:lnTo>
                    <a:pt x="3040" y="733"/>
                  </a:lnTo>
                  <a:lnTo>
                    <a:pt x="2899" y="652"/>
                  </a:lnTo>
                  <a:lnTo>
                    <a:pt x="2761" y="576"/>
                  </a:lnTo>
                  <a:lnTo>
                    <a:pt x="2628" y="505"/>
                  </a:lnTo>
                  <a:lnTo>
                    <a:pt x="2499" y="439"/>
                  </a:lnTo>
                  <a:lnTo>
                    <a:pt x="2374" y="379"/>
                  </a:lnTo>
                  <a:lnTo>
                    <a:pt x="2253" y="323"/>
                  </a:lnTo>
                  <a:lnTo>
                    <a:pt x="2135" y="273"/>
                  </a:lnTo>
                  <a:lnTo>
                    <a:pt x="2022" y="226"/>
                  </a:lnTo>
                  <a:lnTo>
                    <a:pt x="1911" y="184"/>
                  </a:lnTo>
                  <a:lnTo>
                    <a:pt x="1804" y="147"/>
                  </a:lnTo>
                  <a:lnTo>
                    <a:pt x="1700" y="114"/>
                  </a:lnTo>
                  <a:lnTo>
                    <a:pt x="1599" y="85"/>
                  </a:lnTo>
                  <a:lnTo>
                    <a:pt x="1500" y="61"/>
                  </a:lnTo>
                  <a:lnTo>
                    <a:pt x="1405" y="40"/>
                  </a:lnTo>
                  <a:lnTo>
                    <a:pt x="1312" y="25"/>
                  </a:lnTo>
                  <a:lnTo>
                    <a:pt x="1220" y="13"/>
                  </a:lnTo>
                  <a:lnTo>
                    <a:pt x="1131" y="4"/>
                  </a:lnTo>
                  <a:lnTo>
                    <a:pt x="1044" y="0"/>
                  </a:lnTo>
                  <a:lnTo>
                    <a:pt x="958" y="0"/>
                  </a:lnTo>
                  <a:lnTo>
                    <a:pt x="874" y="1"/>
                  </a:lnTo>
                  <a:lnTo>
                    <a:pt x="791" y="8"/>
                  </a:lnTo>
                  <a:lnTo>
                    <a:pt x="709" y="17"/>
                  </a:lnTo>
                  <a:lnTo>
                    <a:pt x="628" y="32"/>
                  </a:lnTo>
                  <a:lnTo>
                    <a:pt x="549" y="48"/>
                  </a:lnTo>
                  <a:lnTo>
                    <a:pt x="470" y="67"/>
                  </a:lnTo>
                  <a:lnTo>
                    <a:pt x="391" y="88"/>
                  </a:lnTo>
                  <a:lnTo>
                    <a:pt x="313" y="114"/>
                  </a:lnTo>
                  <a:lnTo>
                    <a:pt x="234" y="143"/>
                  </a:lnTo>
                  <a:lnTo>
                    <a:pt x="156" y="174"/>
                  </a:lnTo>
                  <a:lnTo>
                    <a:pt x="77" y="208"/>
                  </a:lnTo>
                  <a:lnTo>
                    <a:pt x="0" y="243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512532" name="Freeform 84"/>
            <p:cNvSpPr>
              <a:spLocks/>
            </p:cNvSpPr>
            <p:nvPr/>
          </p:nvSpPr>
          <p:spPr bwMode="auto">
            <a:xfrm>
              <a:off x="778" y="1160"/>
              <a:ext cx="5461" cy="544"/>
            </a:xfrm>
            <a:custGeom>
              <a:avLst/>
              <a:gdLst/>
              <a:ahLst/>
              <a:cxnLst>
                <a:cxn ang="0">
                  <a:pos x="5461" y="247"/>
                </a:cxn>
                <a:cxn ang="0">
                  <a:pos x="5429" y="308"/>
                </a:cxn>
                <a:cxn ang="0">
                  <a:pos x="5390" y="376"/>
                </a:cxn>
                <a:cxn ang="0">
                  <a:pos x="5333" y="460"/>
                </a:cxn>
                <a:cxn ang="0">
                  <a:pos x="5259" y="557"/>
                </a:cxn>
                <a:cxn ang="0">
                  <a:pos x="5168" y="659"/>
                </a:cxn>
                <a:cxn ang="0">
                  <a:pos x="5088" y="736"/>
                </a:cxn>
                <a:cxn ang="0">
                  <a:pos x="5029" y="788"/>
                </a:cxn>
                <a:cxn ang="0">
                  <a:pos x="4965" y="836"/>
                </a:cxn>
                <a:cxn ang="0">
                  <a:pos x="4897" y="883"/>
                </a:cxn>
                <a:cxn ang="0">
                  <a:pos x="4823" y="927"/>
                </a:cxn>
                <a:cxn ang="0">
                  <a:pos x="4746" y="965"/>
                </a:cxn>
                <a:cxn ang="0">
                  <a:pos x="4662" y="1001"/>
                </a:cxn>
                <a:cxn ang="0">
                  <a:pos x="4575" y="1032"/>
                </a:cxn>
                <a:cxn ang="0">
                  <a:pos x="4483" y="1056"/>
                </a:cxn>
                <a:cxn ang="0">
                  <a:pos x="4385" y="1074"/>
                </a:cxn>
                <a:cxn ang="0">
                  <a:pos x="4282" y="1083"/>
                </a:cxn>
                <a:cxn ang="0">
                  <a:pos x="4175" y="1087"/>
                </a:cxn>
                <a:cxn ang="0">
                  <a:pos x="4061" y="1080"/>
                </a:cxn>
                <a:cxn ang="0">
                  <a:pos x="3943" y="1064"/>
                </a:cxn>
                <a:cxn ang="0">
                  <a:pos x="3819" y="1038"/>
                </a:cxn>
                <a:cxn ang="0">
                  <a:pos x="3690" y="1003"/>
                </a:cxn>
                <a:cxn ang="0">
                  <a:pos x="3556" y="954"/>
                </a:cxn>
                <a:cxn ang="0">
                  <a:pos x="3417" y="894"/>
                </a:cxn>
                <a:cxn ang="0">
                  <a:pos x="3271" y="820"/>
                </a:cxn>
                <a:cxn ang="0">
                  <a:pos x="3196" y="780"/>
                </a:cxn>
                <a:cxn ang="0">
                  <a:pos x="2904" y="617"/>
                </a:cxn>
                <a:cxn ang="0">
                  <a:pos x="2632" y="475"/>
                </a:cxn>
                <a:cxn ang="0">
                  <a:pos x="2377" y="354"/>
                </a:cxn>
                <a:cxn ang="0">
                  <a:pos x="2137" y="250"/>
                </a:cxn>
                <a:cxn ang="0">
                  <a:pos x="1912" y="166"/>
                </a:cxn>
                <a:cxn ang="0">
                  <a:pos x="1699" y="100"/>
                </a:cxn>
                <a:cxn ang="0">
                  <a:pos x="1499" y="52"/>
                </a:cxn>
                <a:cxn ang="0">
                  <a:pos x="1309" y="19"/>
                </a:cxn>
                <a:cxn ang="0">
                  <a:pos x="1129" y="2"/>
                </a:cxn>
                <a:cxn ang="0">
                  <a:pos x="955" y="0"/>
                </a:cxn>
                <a:cxn ang="0">
                  <a:pos x="789" y="13"/>
                </a:cxn>
                <a:cxn ang="0">
                  <a:pos x="626" y="39"/>
                </a:cxn>
                <a:cxn ang="0">
                  <a:pos x="468" y="77"/>
                </a:cxn>
                <a:cxn ang="0">
                  <a:pos x="312" y="129"/>
                </a:cxn>
                <a:cxn ang="0">
                  <a:pos x="157" y="192"/>
                </a:cxn>
                <a:cxn ang="0">
                  <a:pos x="0" y="266"/>
                </a:cxn>
              </a:cxnLst>
              <a:rect l="0" t="0" r="r" b="b"/>
              <a:pathLst>
                <a:path w="5461" h="1087">
                  <a:moveTo>
                    <a:pt x="5461" y="247"/>
                  </a:moveTo>
                  <a:lnTo>
                    <a:pt x="5461" y="247"/>
                  </a:lnTo>
                  <a:lnTo>
                    <a:pt x="5452" y="263"/>
                  </a:lnTo>
                  <a:lnTo>
                    <a:pt x="5429" y="308"/>
                  </a:lnTo>
                  <a:lnTo>
                    <a:pt x="5411" y="339"/>
                  </a:lnTo>
                  <a:lnTo>
                    <a:pt x="5390" y="376"/>
                  </a:lnTo>
                  <a:lnTo>
                    <a:pt x="5363" y="417"/>
                  </a:lnTo>
                  <a:lnTo>
                    <a:pt x="5333" y="460"/>
                  </a:lnTo>
                  <a:lnTo>
                    <a:pt x="5298" y="507"/>
                  </a:lnTo>
                  <a:lnTo>
                    <a:pt x="5259" y="557"/>
                  </a:lnTo>
                  <a:lnTo>
                    <a:pt x="5216" y="607"/>
                  </a:lnTo>
                  <a:lnTo>
                    <a:pt x="5168" y="659"/>
                  </a:lnTo>
                  <a:lnTo>
                    <a:pt x="5116" y="710"/>
                  </a:lnTo>
                  <a:lnTo>
                    <a:pt x="5088" y="736"/>
                  </a:lnTo>
                  <a:lnTo>
                    <a:pt x="5059" y="762"/>
                  </a:lnTo>
                  <a:lnTo>
                    <a:pt x="5029" y="788"/>
                  </a:lnTo>
                  <a:lnTo>
                    <a:pt x="4998" y="812"/>
                  </a:lnTo>
                  <a:lnTo>
                    <a:pt x="4965" y="836"/>
                  </a:lnTo>
                  <a:lnTo>
                    <a:pt x="4932" y="859"/>
                  </a:lnTo>
                  <a:lnTo>
                    <a:pt x="4897" y="883"/>
                  </a:lnTo>
                  <a:lnTo>
                    <a:pt x="4861" y="904"/>
                  </a:lnTo>
                  <a:lnTo>
                    <a:pt x="4823" y="927"/>
                  </a:lnTo>
                  <a:lnTo>
                    <a:pt x="4786" y="946"/>
                  </a:lnTo>
                  <a:lnTo>
                    <a:pt x="4746" y="965"/>
                  </a:lnTo>
                  <a:lnTo>
                    <a:pt x="4705" y="985"/>
                  </a:lnTo>
                  <a:lnTo>
                    <a:pt x="4662" y="1001"/>
                  </a:lnTo>
                  <a:lnTo>
                    <a:pt x="4619" y="1017"/>
                  </a:lnTo>
                  <a:lnTo>
                    <a:pt x="4575" y="1032"/>
                  </a:lnTo>
                  <a:lnTo>
                    <a:pt x="4529" y="1045"/>
                  </a:lnTo>
                  <a:lnTo>
                    <a:pt x="4483" y="1056"/>
                  </a:lnTo>
                  <a:lnTo>
                    <a:pt x="4435" y="1066"/>
                  </a:lnTo>
                  <a:lnTo>
                    <a:pt x="4385" y="1074"/>
                  </a:lnTo>
                  <a:lnTo>
                    <a:pt x="4335" y="1080"/>
                  </a:lnTo>
                  <a:lnTo>
                    <a:pt x="4282" y="1083"/>
                  </a:lnTo>
                  <a:lnTo>
                    <a:pt x="4229" y="1087"/>
                  </a:lnTo>
                  <a:lnTo>
                    <a:pt x="4175" y="1087"/>
                  </a:lnTo>
                  <a:lnTo>
                    <a:pt x="4118" y="1083"/>
                  </a:lnTo>
                  <a:lnTo>
                    <a:pt x="4061" y="1080"/>
                  </a:lnTo>
                  <a:lnTo>
                    <a:pt x="4003" y="1074"/>
                  </a:lnTo>
                  <a:lnTo>
                    <a:pt x="3943" y="1064"/>
                  </a:lnTo>
                  <a:lnTo>
                    <a:pt x="3882" y="1053"/>
                  </a:lnTo>
                  <a:lnTo>
                    <a:pt x="3819" y="1038"/>
                  </a:lnTo>
                  <a:lnTo>
                    <a:pt x="3756" y="1022"/>
                  </a:lnTo>
                  <a:lnTo>
                    <a:pt x="3690" y="1003"/>
                  </a:lnTo>
                  <a:lnTo>
                    <a:pt x="3624" y="980"/>
                  </a:lnTo>
                  <a:lnTo>
                    <a:pt x="3556" y="954"/>
                  </a:lnTo>
                  <a:lnTo>
                    <a:pt x="3488" y="925"/>
                  </a:lnTo>
                  <a:lnTo>
                    <a:pt x="3417" y="894"/>
                  </a:lnTo>
                  <a:lnTo>
                    <a:pt x="3345" y="859"/>
                  </a:lnTo>
                  <a:lnTo>
                    <a:pt x="3271" y="820"/>
                  </a:lnTo>
                  <a:lnTo>
                    <a:pt x="3196" y="780"/>
                  </a:lnTo>
                  <a:lnTo>
                    <a:pt x="3196" y="780"/>
                  </a:lnTo>
                  <a:lnTo>
                    <a:pt x="3049" y="696"/>
                  </a:lnTo>
                  <a:lnTo>
                    <a:pt x="2904" y="617"/>
                  </a:lnTo>
                  <a:lnTo>
                    <a:pt x="2766" y="542"/>
                  </a:lnTo>
                  <a:lnTo>
                    <a:pt x="2632" y="475"/>
                  </a:lnTo>
                  <a:lnTo>
                    <a:pt x="2502" y="412"/>
                  </a:lnTo>
                  <a:lnTo>
                    <a:pt x="2377" y="354"/>
                  </a:lnTo>
                  <a:lnTo>
                    <a:pt x="2255" y="299"/>
                  </a:lnTo>
                  <a:lnTo>
                    <a:pt x="2137" y="250"/>
                  </a:lnTo>
                  <a:lnTo>
                    <a:pt x="2021" y="207"/>
                  </a:lnTo>
                  <a:lnTo>
                    <a:pt x="1912" y="166"/>
                  </a:lnTo>
                  <a:lnTo>
                    <a:pt x="1803" y="131"/>
                  </a:lnTo>
                  <a:lnTo>
                    <a:pt x="1699" y="100"/>
                  </a:lnTo>
                  <a:lnTo>
                    <a:pt x="1598" y="74"/>
                  </a:lnTo>
                  <a:lnTo>
                    <a:pt x="1499" y="52"/>
                  </a:lnTo>
                  <a:lnTo>
                    <a:pt x="1402" y="34"/>
                  </a:lnTo>
                  <a:lnTo>
                    <a:pt x="1309" y="19"/>
                  </a:lnTo>
                  <a:lnTo>
                    <a:pt x="1218" y="8"/>
                  </a:lnTo>
                  <a:lnTo>
                    <a:pt x="1129" y="2"/>
                  </a:lnTo>
                  <a:lnTo>
                    <a:pt x="1041" y="0"/>
                  </a:lnTo>
                  <a:lnTo>
                    <a:pt x="955" y="0"/>
                  </a:lnTo>
                  <a:lnTo>
                    <a:pt x="872" y="5"/>
                  </a:lnTo>
                  <a:lnTo>
                    <a:pt x="789" y="13"/>
                  </a:lnTo>
                  <a:lnTo>
                    <a:pt x="707" y="24"/>
                  </a:lnTo>
                  <a:lnTo>
                    <a:pt x="626" y="39"/>
                  </a:lnTo>
                  <a:lnTo>
                    <a:pt x="547" y="56"/>
                  </a:lnTo>
                  <a:lnTo>
                    <a:pt x="468" y="77"/>
                  </a:lnTo>
                  <a:lnTo>
                    <a:pt x="390" y="102"/>
                  </a:lnTo>
                  <a:lnTo>
                    <a:pt x="312" y="129"/>
                  </a:lnTo>
                  <a:lnTo>
                    <a:pt x="235" y="160"/>
                  </a:lnTo>
                  <a:lnTo>
                    <a:pt x="157" y="192"/>
                  </a:lnTo>
                  <a:lnTo>
                    <a:pt x="78" y="228"/>
                  </a:lnTo>
                  <a:lnTo>
                    <a:pt x="0" y="26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512533" name="Freeform 85"/>
            <p:cNvSpPr>
              <a:spLocks/>
            </p:cNvSpPr>
            <p:nvPr/>
          </p:nvSpPr>
          <p:spPr bwMode="auto">
            <a:xfrm>
              <a:off x="806" y="1176"/>
              <a:ext cx="5459" cy="514"/>
            </a:xfrm>
            <a:custGeom>
              <a:avLst/>
              <a:gdLst/>
              <a:ahLst/>
              <a:cxnLst>
                <a:cxn ang="0">
                  <a:pos x="5459" y="159"/>
                </a:cxn>
                <a:cxn ang="0">
                  <a:pos x="5428" y="221"/>
                </a:cxn>
                <a:cxn ang="0">
                  <a:pos x="5390" y="290"/>
                </a:cxn>
                <a:cxn ang="0">
                  <a:pos x="5334" y="376"/>
                </a:cxn>
                <a:cxn ang="0">
                  <a:pos x="5262" y="474"/>
                </a:cxn>
                <a:cxn ang="0">
                  <a:pos x="5173" y="579"/>
                </a:cxn>
                <a:cxn ang="0">
                  <a:pos x="5094" y="658"/>
                </a:cxn>
                <a:cxn ang="0">
                  <a:pos x="5035" y="710"/>
                </a:cxn>
                <a:cxn ang="0">
                  <a:pos x="4973" y="762"/>
                </a:cxn>
                <a:cxn ang="0">
                  <a:pos x="4905" y="809"/>
                </a:cxn>
                <a:cxn ang="0">
                  <a:pos x="4833" y="854"/>
                </a:cxn>
                <a:cxn ang="0">
                  <a:pos x="4755" y="896"/>
                </a:cxn>
                <a:cxn ang="0">
                  <a:pos x="4673" y="933"/>
                </a:cxn>
                <a:cxn ang="0">
                  <a:pos x="4586" y="965"/>
                </a:cxn>
                <a:cxn ang="0">
                  <a:pos x="4494" y="991"/>
                </a:cxn>
                <a:cxn ang="0">
                  <a:pos x="4395" y="1010"/>
                </a:cxn>
                <a:cxn ang="0">
                  <a:pos x="4294" y="1023"/>
                </a:cxn>
                <a:cxn ang="0">
                  <a:pos x="4186" y="1028"/>
                </a:cxn>
                <a:cxn ang="0">
                  <a:pos x="4072" y="1025"/>
                </a:cxn>
                <a:cxn ang="0">
                  <a:pos x="3954" y="1010"/>
                </a:cxn>
                <a:cxn ang="0">
                  <a:pos x="3830" y="988"/>
                </a:cxn>
                <a:cxn ang="0">
                  <a:pos x="3701" y="954"/>
                </a:cxn>
                <a:cxn ang="0">
                  <a:pos x="3567" y="909"/>
                </a:cxn>
                <a:cxn ang="0">
                  <a:pos x="3425" y="851"/>
                </a:cxn>
                <a:cxn ang="0">
                  <a:pos x="3279" y="779"/>
                </a:cxn>
                <a:cxn ang="0">
                  <a:pos x="3204" y="739"/>
                </a:cxn>
                <a:cxn ang="0">
                  <a:pos x="2910" y="582"/>
                </a:cxn>
                <a:cxn ang="0">
                  <a:pos x="2635" y="445"/>
                </a:cxn>
                <a:cxn ang="0">
                  <a:pos x="2377" y="327"/>
                </a:cxn>
                <a:cxn ang="0">
                  <a:pos x="2135" y="230"/>
                </a:cxn>
                <a:cxn ang="0">
                  <a:pos x="1909" y="150"/>
                </a:cxn>
                <a:cxn ang="0">
                  <a:pos x="1696" y="88"/>
                </a:cxn>
                <a:cxn ang="0">
                  <a:pos x="1495" y="43"/>
                </a:cxn>
                <a:cxn ang="0">
                  <a:pos x="1305" y="14"/>
                </a:cxn>
                <a:cxn ang="0">
                  <a:pos x="1124" y="1"/>
                </a:cxn>
                <a:cxn ang="0">
                  <a:pos x="951" y="3"/>
                </a:cxn>
                <a:cxn ang="0">
                  <a:pos x="784" y="19"/>
                </a:cxn>
                <a:cxn ang="0">
                  <a:pos x="623" y="48"/>
                </a:cxn>
                <a:cxn ang="0">
                  <a:pos x="465" y="92"/>
                </a:cxn>
                <a:cxn ang="0">
                  <a:pos x="309" y="145"/>
                </a:cxn>
                <a:cxn ang="0">
                  <a:pos x="155" y="211"/>
                </a:cxn>
                <a:cxn ang="0">
                  <a:pos x="0" y="289"/>
                </a:cxn>
              </a:cxnLst>
              <a:rect l="0" t="0" r="r" b="b"/>
              <a:pathLst>
                <a:path w="5459" h="1028">
                  <a:moveTo>
                    <a:pt x="5459" y="159"/>
                  </a:moveTo>
                  <a:lnTo>
                    <a:pt x="5459" y="159"/>
                  </a:lnTo>
                  <a:lnTo>
                    <a:pt x="5451" y="176"/>
                  </a:lnTo>
                  <a:lnTo>
                    <a:pt x="5428" y="221"/>
                  </a:lnTo>
                  <a:lnTo>
                    <a:pt x="5410" y="253"/>
                  </a:lnTo>
                  <a:lnTo>
                    <a:pt x="5390" y="290"/>
                  </a:lnTo>
                  <a:lnTo>
                    <a:pt x="5365" y="331"/>
                  </a:lnTo>
                  <a:lnTo>
                    <a:pt x="5334" y="376"/>
                  </a:lnTo>
                  <a:lnTo>
                    <a:pt x="5301" y="424"/>
                  </a:lnTo>
                  <a:lnTo>
                    <a:pt x="5262" y="474"/>
                  </a:lnTo>
                  <a:lnTo>
                    <a:pt x="5220" y="526"/>
                  </a:lnTo>
                  <a:lnTo>
                    <a:pt x="5173" y="579"/>
                  </a:lnTo>
                  <a:lnTo>
                    <a:pt x="5122" y="633"/>
                  </a:lnTo>
                  <a:lnTo>
                    <a:pt x="5094" y="658"/>
                  </a:lnTo>
                  <a:lnTo>
                    <a:pt x="5066" y="684"/>
                  </a:lnTo>
                  <a:lnTo>
                    <a:pt x="5035" y="710"/>
                  </a:lnTo>
                  <a:lnTo>
                    <a:pt x="5005" y="736"/>
                  </a:lnTo>
                  <a:lnTo>
                    <a:pt x="4973" y="762"/>
                  </a:lnTo>
                  <a:lnTo>
                    <a:pt x="4940" y="786"/>
                  </a:lnTo>
                  <a:lnTo>
                    <a:pt x="4905" y="809"/>
                  </a:lnTo>
                  <a:lnTo>
                    <a:pt x="4869" y="833"/>
                  </a:lnTo>
                  <a:lnTo>
                    <a:pt x="4833" y="854"/>
                  </a:lnTo>
                  <a:lnTo>
                    <a:pt x="4794" y="876"/>
                  </a:lnTo>
                  <a:lnTo>
                    <a:pt x="4755" y="896"/>
                  </a:lnTo>
                  <a:lnTo>
                    <a:pt x="4715" y="915"/>
                  </a:lnTo>
                  <a:lnTo>
                    <a:pt x="4673" y="933"/>
                  </a:lnTo>
                  <a:lnTo>
                    <a:pt x="4630" y="951"/>
                  </a:lnTo>
                  <a:lnTo>
                    <a:pt x="4586" y="965"/>
                  </a:lnTo>
                  <a:lnTo>
                    <a:pt x="4540" y="980"/>
                  </a:lnTo>
                  <a:lnTo>
                    <a:pt x="4494" y="991"/>
                  </a:lnTo>
                  <a:lnTo>
                    <a:pt x="4445" y="1002"/>
                  </a:lnTo>
                  <a:lnTo>
                    <a:pt x="4395" y="1010"/>
                  </a:lnTo>
                  <a:lnTo>
                    <a:pt x="4345" y="1018"/>
                  </a:lnTo>
                  <a:lnTo>
                    <a:pt x="4294" y="1023"/>
                  </a:lnTo>
                  <a:lnTo>
                    <a:pt x="4240" y="1027"/>
                  </a:lnTo>
                  <a:lnTo>
                    <a:pt x="4186" y="1028"/>
                  </a:lnTo>
                  <a:lnTo>
                    <a:pt x="4130" y="1028"/>
                  </a:lnTo>
                  <a:lnTo>
                    <a:pt x="4072" y="1025"/>
                  </a:lnTo>
                  <a:lnTo>
                    <a:pt x="4014" y="1018"/>
                  </a:lnTo>
                  <a:lnTo>
                    <a:pt x="3954" y="1010"/>
                  </a:lnTo>
                  <a:lnTo>
                    <a:pt x="3893" y="1001"/>
                  </a:lnTo>
                  <a:lnTo>
                    <a:pt x="3830" y="988"/>
                  </a:lnTo>
                  <a:lnTo>
                    <a:pt x="3766" y="972"/>
                  </a:lnTo>
                  <a:lnTo>
                    <a:pt x="3701" y="954"/>
                  </a:lnTo>
                  <a:lnTo>
                    <a:pt x="3635" y="933"/>
                  </a:lnTo>
                  <a:lnTo>
                    <a:pt x="3567" y="909"/>
                  </a:lnTo>
                  <a:lnTo>
                    <a:pt x="3496" y="881"/>
                  </a:lnTo>
                  <a:lnTo>
                    <a:pt x="3425" y="851"/>
                  </a:lnTo>
                  <a:lnTo>
                    <a:pt x="3353" y="817"/>
                  </a:lnTo>
                  <a:lnTo>
                    <a:pt x="3279" y="779"/>
                  </a:lnTo>
                  <a:lnTo>
                    <a:pt x="3204" y="739"/>
                  </a:lnTo>
                  <a:lnTo>
                    <a:pt x="3204" y="739"/>
                  </a:lnTo>
                  <a:lnTo>
                    <a:pt x="3054" y="658"/>
                  </a:lnTo>
                  <a:lnTo>
                    <a:pt x="2910" y="582"/>
                  </a:lnTo>
                  <a:lnTo>
                    <a:pt x="2770" y="511"/>
                  </a:lnTo>
                  <a:lnTo>
                    <a:pt x="2635" y="445"/>
                  </a:lnTo>
                  <a:lnTo>
                    <a:pt x="2503" y="384"/>
                  </a:lnTo>
                  <a:lnTo>
                    <a:pt x="2377" y="327"/>
                  </a:lnTo>
                  <a:lnTo>
                    <a:pt x="2254" y="277"/>
                  </a:lnTo>
                  <a:lnTo>
                    <a:pt x="2135" y="230"/>
                  </a:lnTo>
                  <a:lnTo>
                    <a:pt x="2021" y="189"/>
                  </a:lnTo>
                  <a:lnTo>
                    <a:pt x="1909" y="150"/>
                  </a:lnTo>
                  <a:lnTo>
                    <a:pt x="1800" y="117"/>
                  </a:lnTo>
                  <a:lnTo>
                    <a:pt x="1696" y="88"/>
                  </a:lnTo>
                  <a:lnTo>
                    <a:pt x="1595" y="64"/>
                  </a:lnTo>
                  <a:lnTo>
                    <a:pt x="1495" y="43"/>
                  </a:lnTo>
                  <a:lnTo>
                    <a:pt x="1399" y="27"/>
                  </a:lnTo>
                  <a:lnTo>
                    <a:pt x="1305" y="14"/>
                  </a:lnTo>
                  <a:lnTo>
                    <a:pt x="1213" y="6"/>
                  </a:lnTo>
                  <a:lnTo>
                    <a:pt x="1124" y="1"/>
                  </a:lnTo>
                  <a:lnTo>
                    <a:pt x="1037" y="0"/>
                  </a:lnTo>
                  <a:lnTo>
                    <a:pt x="951" y="3"/>
                  </a:lnTo>
                  <a:lnTo>
                    <a:pt x="867" y="9"/>
                  </a:lnTo>
                  <a:lnTo>
                    <a:pt x="784" y="19"/>
                  </a:lnTo>
                  <a:lnTo>
                    <a:pt x="704" y="32"/>
                  </a:lnTo>
                  <a:lnTo>
                    <a:pt x="623" y="48"/>
                  </a:lnTo>
                  <a:lnTo>
                    <a:pt x="544" y="67"/>
                  </a:lnTo>
                  <a:lnTo>
                    <a:pt x="465" y="92"/>
                  </a:lnTo>
                  <a:lnTo>
                    <a:pt x="387" y="117"/>
                  </a:lnTo>
                  <a:lnTo>
                    <a:pt x="309" y="145"/>
                  </a:lnTo>
                  <a:lnTo>
                    <a:pt x="232" y="177"/>
                  </a:lnTo>
                  <a:lnTo>
                    <a:pt x="155" y="211"/>
                  </a:lnTo>
                  <a:lnTo>
                    <a:pt x="77" y="248"/>
                  </a:lnTo>
                  <a:lnTo>
                    <a:pt x="0" y="289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512534" name="Freeform 86"/>
            <p:cNvSpPr>
              <a:spLocks/>
            </p:cNvSpPr>
            <p:nvPr/>
          </p:nvSpPr>
          <p:spPr bwMode="auto">
            <a:xfrm>
              <a:off x="835" y="1192"/>
              <a:ext cx="5455" cy="485"/>
            </a:xfrm>
            <a:custGeom>
              <a:avLst/>
              <a:gdLst/>
              <a:ahLst/>
              <a:cxnLst>
                <a:cxn ang="0">
                  <a:pos x="5455" y="71"/>
                </a:cxn>
                <a:cxn ang="0">
                  <a:pos x="5426" y="132"/>
                </a:cxn>
                <a:cxn ang="0">
                  <a:pos x="5388" y="203"/>
                </a:cxn>
                <a:cxn ang="0">
                  <a:pos x="5334" y="291"/>
                </a:cxn>
                <a:cxn ang="0">
                  <a:pos x="5263" y="391"/>
                </a:cxn>
                <a:cxn ang="0">
                  <a:pos x="5176" y="499"/>
                </a:cxn>
                <a:cxn ang="0">
                  <a:pos x="5098" y="580"/>
                </a:cxn>
                <a:cxn ang="0">
                  <a:pos x="5041" y="633"/>
                </a:cxn>
                <a:cxn ang="0">
                  <a:pos x="4979" y="685"/>
                </a:cxn>
                <a:cxn ang="0">
                  <a:pos x="4912" y="735"/>
                </a:cxn>
                <a:cxn ang="0">
                  <a:pos x="4840" y="781"/>
                </a:cxn>
                <a:cxn ang="0">
                  <a:pos x="4763" y="825"/>
                </a:cxn>
                <a:cxn ang="0">
                  <a:pos x="4682" y="864"/>
                </a:cxn>
                <a:cxn ang="0">
                  <a:pos x="4594" y="898"/>
                </a:cxn>
                <a:cxn ang="0">
                  <a:pos x="4502" y="927"/>
                </a:cxn>
                <a:cxn ang="0">
                  <a:pos x="4405" y="948"/>
                </a:cxn>
                <a:cxn ang="0">
                  <a:pos x="4304" y="962"/>
                </a:cxn>
                <a:cxn ang="0">
                  <a:pos x="4196" y="969"/>
                </a:cxn>
                <a:cxn ang="0">
                  <a:pos x="4083" y="967"/>
                </a:cxn>
                <a:cxn ang="0">
                  <a:pos x="3964" y="957"/>
                </a:cxn>
                <a:cxn ang="0">
                  <a:pos x="3840" y="936"/>
                </a:cxn>
                <a:cxn ang="0">
                  <a:pos x="3710" y="904"/>
                </a:cxn>
                <a:cxn ang="0">
                  <a:pos x="3574" y="861"/>
                </a:cxn>
                <a:cxn ang="0">
                  <a:pos x="3432" y="806"/>
                </a:cxn>
                <a:cxn ang="0">
                  <a:pos x="3285" y="738"/>
                </a:cxn>
                <a:cxn ang="0">
                  <a:pos x="3210" y="699"/>
                </a:cxn>
                <a:cxn ang="0">
                  <a:pos x="2913" y="547"/>
                </a:cxn>
                <a:cxn ang="0">
                  <a:pos x="2636" y="415"/>
                </a:cxn>
                <a:cxn ang="0">
                  <a:pos x="2377" y="302"/>
                </a:cxn>
                <a:cxn ang="0">
                  <a:pos x="2134" y="208"/>
                </a:cxn>
                <a:cxn ang="0">
                  <a:pos x="1906" y="132"/>
                </a:cxn>
                <a:cxn ang="0">
                  <a:pos x="1692" y="76"/>
                </a:cxn>
                <a:cxn ang="0">
                  <a:pos x="1491" y="34"/>
                </a:cxn>
                <a:cxn ang="0">
                  <a:pos x="1301" y="8"/>
                </a:cxn>
                <a:cxn ang="0">
                  <a:pos x="1119" y="0"/>
                </a:cxn>
                <a:cxn ang="0">
                  <a:pos x="945" y="5"/>
                </a:cxn>
                <a:cxn ang="0">
                  <a:pos x="780" y="24"/>
                </a:cxn>
                <a:cxn ang="0">
                  <a:pos x="619" y="56"/>
                </a:cxn>
                <a:cxn ang="0">
                  <a:pos x="461" y="103"/>
                </a:cxn>
                <a:cxn ang="0">
                  <a:pos x="307" y="161"/>
                </a:cxn>
                <a:cxn ang="0">
                  <a:pos x="153" y="231"/>
                </a:cxn>
                <a:cxn ang="0">
                  <a:pos x="0" y="312"/>
                </a:cxn>
              </a:cxnLst>
              <a:rect l="0" t="0" r="r" b="b"/>
              <a:pathLst>
                <a:path w="5455" h="970">
                  <a:moveTo>
                    <a:pt x="5455" y="71"/>
                  </a:moveTo>
                  <a:lnTo>
                    <a:pt x="5455" y="71"/>
                  </a:lnTo>
                  <a:lnTo>
                    <a:pt x="5448" y="87"/>
                  </a:lnTo>
                  <a:lnTo>
                    <a:pt x="5426" y="132"/>
                  </a:lnTo>
                  <a:lnTo>
                    <a:pt x="5409" y="165"/>
                  </a:lnTo>
                  <a:lnTo>
                    <a:pt x="5388" y="203"/>
                  </a:lnTo>
                  <a:lnTo>
                    <a:pt x="5363" y="245"/>
                  </a:lnTo>
                  <a:lnTo>
                    <a:pt x="5334" y="291"/>
                  </a:lnTo>
                  <a:lnTo>
                    <a:pt x="5301" y="339"/>
                  </a:lnTo>
                  <a:lnTo>
                    <a:pt x="5263" y="391"/>
                  </a:lnTo>
                  <a:lnTo>
                    <a:pt x="5222" y="444"/>
                  </a:lnTo>
                  <a:lnTo>
                    <a:pt x="5176" y="499"/>
                  </a:lnTo>
                  <a:lnTo>
                    <a:pt x="5126" y="552"/>
                  </a:lnTo>
                  <a:lnTo>
                    <a:pt x="5098" y="580"/>
                  </a:lnTo>
                  <a:lnTo>
                    <a:pt x="5070" y="607"/>
                  </a:lnTo>
                  <a:lnTo>
                    <a:pt x="5041" y="633"/>
                  </a:lnTo>
                  <a:lnTo>
                    <a:pt x="5011" y="659"/>
                  </a:lnTo>
                  <a:lnTo>
                    <a:pt x="4979" y="685"/>
                  </a:lnTo>
                  <a:lnTo>
                    <a:pt x="4945" y="710"/>
                  </a:lnTo>
                  <a:lnTo>
                    <a:pt x="4912" y="735"/>
                  </a:lnTo>
                  <a:lnTo>
                    <a:pt x="4876" y="759"/>
                  </a:lnTo>
                  <a:lnTo>
                    <a:pt x="4840" y="781"/>
                  </a:lnTo>
                  <a:lnTo>
                    <a:pt x="4802" y="804"/>
                  </a:lnTo>
                  <a:lnTo>
                    <a:pt x="4763" y="825"/>
                  </a:lnTo>
                  <a:lnTo>
                    <a:pt x="4723" y="844"/>
                  </a:lnTo>
                  <a:lnTo>
                    <a:pt x="4682" y="864"/>
                  </a:lnTo>
                  <a:lnTo>
                    <a:pt x="4639" y="882"/>
                  </a:lnTo>
                  <a:lnTo>
                    <a:pt x="4594" y="898"/>
                  </a:lnTo>
                  <a:lnTo>
                    <a:pt x="4550" y="912"/>
                  </a:lnTo>
                  <a:lnTo>
                    <a:pt x="4502" y="927"/>
                  </a:lnTo>
                  <a:lnTo>
                    <a:pt x="4455" y="938"/>
                  </a:lnTo>
                  <a:lnTo>
                    <a:pt x="4405" y="948"/>
                  </a:lnTo>
                  <a:lnTo>
                    <a:pt x="4355" y="956"/>
                  </a:lnTo>
                  <a:lnTo>
                    <a:pt x="4304" y="962"/>
                  </a:lnTo>
                  <a:lnTo>
                    <a:pt x="4250" y="967"/>
                  </a:lnTo>
                  <a:lnTo>
                    <a:pt x="4196" y="969"/>
                  </a:lnTo>
                  <a:lnTo>
                    <a:pt x="4140" y="970"/>
                  </a:lnTo>
                  <a:lnTo>
                    <a:pt x="4083" y="967"/>
                  </a:lnTo>
                  <a:lnTo>
                    <a:pt x="4023" y="964"/>
                  </a:lnTo>
                  <a:lnTo>
                    <a:pt x="3964" y="957"/>
                  </a:lnTo>
                  <a:lnTo>
                    <a:pt x="3903" y="948"/>
                  </a:lnTo>
                  <a:lnTo>
                    <a:pt x="3840" y="936"/>
                  </a:lnTo>
                  <a:lnTo>
                    <a:pt x="3775" y="922"/>
                  </a:lnTo>
                  <a:lnTo>
                    <a:pt x="3710" y="904"/>
                  </a:lnTo>
                  <a:lnTo>
                    <a:pt x="3643" y="885"/>
                  </a:lnTo>
                  <a:lnTo>
                    <a:pt x="3574" y="861"/>
                  </a:lnTo>
                  <a:lnTo>
                    <a:pt x="3504" y="835"/>
                  </a:lnTo>
                  <a:lnTo>
                    <a:pt x="3432" y="806"/>
                  </a:lnTo>
                  <a:lnTo>
                    <a:pt x="3360" y="773"/>
                  </a:lnTo>
                  <a:lnTo>
                    <a:pt x="3285" y="738"/>
                  </a:lnTo>
                  <a:lnTo>
                    <a:pt x="3210" y="699"/>
                  </a:lnTo>
                  <a:lnTo>
                    <a:pt x="3210" y="699"/>
                  </a:lnTo>
                  <a:lnTo>
                    <a:pt x="3059" y="620"/>
                  </a:lnTo>
                  <a:lnTo>
                    <a:pt x="2913" y="547"/>
                  </a:lnTo>
                  <a:lnTo>
                    <a:pt x="2772" y="478"/>
                  </a:lnTo>
                  <a:lnTo>
                    <a:pt x="2636" y="415"/>
                  </a:lnTo>
                  <a:lnTo>
                    <a:pt x="2505" y="357"/>
                  </a:lnTo>
                  <a:lnTo>
                    <a:pt x="2377" y="302"/>
                  </a:lnTo>
                  <a:lnTo>
                    <a:pt x="2253" y="253"/>
                  </a:lnTo>
                  <a:lnTo>
                    <a:pt x="2134" y="208"/>
                  </a:lnTo>
                  <a:lnTo>
                    <a:pt x="2019" y="169"/>
                  </a:lnTo>
                  <a:lnTo>
                    <a:pt x="1906" y="132"/>
                  </a:lnTo>
                  <a:lnTo>
                    <a:pt x="1798" y="102"/>
                  </a:lnTo>
                  <a:lnTo>
                    <a:pt x="1692" y="76"/>
                  </a:lnTo>
                  <a:lnTo>
                    <a:pt x="1590" y="52"/>
                  </a:lnTo>
                  <a:lnTo>
                    <a:pt x="1491" y="34"/>
                  </a:lnTo>
                  <a:lnTo>
                    <a:pt x="1394" y="19"/>
                  </a:lnTo>
                  <a:lnTo>
                    <a:pt x="1301" y="8"/>
                  </a:lnTo>
                  <a:lnTo>
                    <a:pt x="1209" y="2"/>
                  </a:lnTo>
                  <a:lnTo>
                    <a:pt x="1119" y="0"/>
                  </a:lnTo>
                  <a:lnTo>
                    <a:pt x="1031" y="0"/>
                  </a:lnTo>
                  <a:lnTo>
                    <a:pt x="945" y="5"/>
                  </a:lnTo>
                  <a:lnTo>
                    <a:pt x="862" y="13"/>
                  </a:lnTo>
                  <a:lnTo>
                    <a:pt x="780" y="24"/>
                  </a:lnTo>
                  <a:lnTo>
                    <a:pt x="698" y="39"/>
                  </a:lnTo>
                  <a:lnTo>
                    <a:pt x="619" y="56"/>
                  </a:lnTo>
                  <a:lnTo>
                    <a:pt x="540" y="79"/>
                  </a:lnTo>
                  <a:lnTo>
                    <a:pt x="461" y="103"/>
                  </a:lnTo>
                  <a:lnTo>
                    <a:pt x="384" y="131"/>
                  </a:lnTo>
                  <a:lnTo>
                    <a:pt x="307" y="161"/>
                  </a:lnTo>
                  <a:lnTo>
                    <a:pt x="230" y="194"/>
                  </a:lnTo>
                  <a:lnTo>
                    <a:pt x="153" y="231"/>
                  </a:lnTo>
                  <a:lnTo>
                    <a:pt x="76" y="270"/>
                  </a:lnTo>
                  <a:lnTo>
                    <a:pt x="0" y="31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512535" name="Freeform 87"/>
            <p:cNvSpPr>
              <a:spLocks/>
            </p:cNvSpPr>
            <p:nvPr/>
          </p:nvSpPr>
          <p:spPr bwMode="auto">
            <a:xfrm>
              <a:off x="864" y="1198"/>
              <a:ext cx="5451" cy="465"/>
            </a:xfrm>
            <a:custGeom>
              <a:avLst/>
              <a:gdLst/>
              <a:ahLst/>
              <a:cxnLst>
                <a:cxn ang="0">
                  <a:pos x="5451" y="0"/>
                </a:cxn>
                <a:cxn ang="0">
                  <a:pos x="5423" y="63"/>
                </a:cxn>
                <a:cxn ang="0">
                  <a:pos x="5386" y="134"/>
                </a:cxn>
                <a:cxn ang="0">
                  <a:pos x="5334" y="224"/>
                </a:cxn>
                <a:cxn ang="0">
                  <a:pos x="5265" y="326"/>
                </a:cxn>
                <a:cxn ang="0">
                  <a:pos x="5179" y="436"/>
                </a:cxn>
                <a:cxn ang="0">
                  <a:pos x="5102" y="518"/>
                </a:cxn>
                <a:cxn ang="0">
                  <a:pos x="5046" y="573"/>
                </a:cxn>
                <a:cxn ang="0">
                  <a:pos x="4983" y="628"/>
                </a:cxn>
                <a:cxn ang="0">
                  <a:pos x="4918" y="678"/>
                </a:cxn>
                <a:cxn ang="0">
                  <a:pos x="4847" y="726"/>
                </a:cxn>
                <a:cxn ang="0">
                  <a:pos x="4771" y="772"/>
                </a:cxn>
                <a:cxn ang="0">
                  <a:pos x="4689" y="814"/>
                </a:cxn>
                <a:cxn ang="0">
                  <a:pos x="4603" y="849"/>
                </a:cxn>
                <a:cxn ang="0">
                  <a:pos x="4512" y="880"/>
                </a:cxn>
                <a:cxn ang="0">
                  <a:pos x="4415" y="902"/>
                </a:cxn>
                <a:cxn ang="0">
                  <a:pos x="4312" y="920"/>
                </a:cxn>
                <a:cxn ang="0">
                  <a:pos x="4206" y="928"/>
                </a:cxn>
                <a:cxn ang="0">
                  <a:pos x="4092" y="930"/>
                </a:cxn>
                <a:cxn ang="0">
                  <a:pos x="3974" y="920"/>
                </a:cxn>
                <a:cxn ang="0">
                  <a:pos x="3849" y="902"/>
                </a:cxn>
                <a:cxn ang="0">
                  <a:pos x="3718" y="873"/>
                </a:cxn>
                <a:cxn ang="0">
                  <a:pos x="3582" y="833"/>
                </a:cxn>
                <a:cxn ang="0">
                  <a:pos x="3440" y="780"/>
                </a:cxn>
                <a:cxn ang="0">
                  <a:pos x="3292" y="715"/>
                </a:cxn>
                <a:cxn ang="0">
                  <a:pos x="3216" y="678"/>
                </a:cxn>
                <a:cxn ang="0">
                  <a:pos x="2917" y="531"/>
                </a:cxn>
                <a:cxn ang="0">
                  <a:pos x="2638" y="403"/>
                </a:cxn>
                <a:cxn ang="0">
                  <a:pos x="2377" y="295"/>
                </a:cxn>
                <a:cxn ang="0">
                  <a:pos x="2133" y="206"/>
                </a:cxn>
                <a:cxn ang="0">
                  <a:pos x="1903" y="135"/>
                </a:cxn>
                <a:cxn ang="0">
                  <a:pos x="1688" y="81"/>
                </a:cxn>
                <a:cxn ang="0">
                  <a:pos x="1487" y="43"/>
                </a:cxn>
                <a:cxn ang="0">
                  <a:pos x="1295" y="22"/>
                </a:cxn>
                <a:cxn ang="0">
                  <a:pos x="1115" y="16"/>
                </a:cxn>
                <a:cxn ang="0">
                  <a:pos x="941" y="26"/>
                </a:cxn>
                <a:cxn ang="0">
                  <a:pos x="775" y="48"/>
                </a:cxn>
                <a:cxn ang="0">
                  <a:pos x="615" y="85"/>
                </a:cxn>
                <a:cxn ang="0">
                  <a:pos x="458" y="134"/>
                </a:cxn>
                <a:cxn ang="0">
                  <a:pos x="304" y="195"/>
                </a:cxn>
                <a:cxn ang="0">
                  <a:pos x="153" y="268"/>
                </a:cxn>
                <a:cxn ang="0">
                  <a:pos x="0" y="352"/>
                </a:cxn>
              </a:cxnLst>
              <a:rect l="0" t="0" r="r" b="b"/>
              <a:pathLst>
                <a:path w="5451" h="930">
                  <a:moveTo>
                    <a:pt x="5451" y="0"/>
                  </a:moveTo>
                  <a:lnTo>
                    <a:pt x="5451" y="0"/>
                  </a:lnTo>
                  <a:lnTo>
                    <a:pt x="5444" y="18"/>
                  </a:lnTo>
                  <a:lnTo>
                    <a:pt x="5423" y="63"/>
                  </a:lnTo>
                  <a:lnTo>
                    <a:pt x="5406" y="97"/>
                  </a:lnTo>
                  <a:lnTo>
                    <a:pt x="5386" y="134"/>
                  </a:lnTo>
                  <a:lnTo>
                    <a:pt x="5362" y="177"/>
                  </a:lnTo>
                  <a:lnTo>
                    <a:pt x="5334" y="224"/>
                  </a:lnTo>
                  <a:lnTo>
                    <a:pt x="5301" y="274"/>
                  </a:lnTo>
                  <a:lnTo>
                    <a:pt x="5265" y="326"/>
                  </a:lnTo>
                  <a:lnTo>
                    <a:pt x="5223" y="381"/>
                  </a:lnTo>
                  <a:lnTo>
                    <a:pt x="5179" y="436"/>
                  </a:lnTo>
                  <a:lnTo>
                    <a:pt x="5129" y="491"/>
                  </a:lnTo>
                  <a:lnTo>
                    <a:pt x="5102" y="518"/>
                  </a:lnTo>
                  <a:lnTo>
                    <a:pt x="5075" y="546"/>
                  </a:lnTo>
                  <a:lnTo>
                    <a:pt x="5046" y="573"/>
                  </a:lnTo>
                  <a:lnTo>
                    <a:pt x="5015" y="600"/>
                  </a:lnTo>
                  <a:lnTo>
                    <a:pt x="4983" y="628"/>
                  </a:lnTo>
                  <a:lnTo>
                    <a:pt x="4951" y="654"/>
                  </a:lnTo>
                  <a:lnTo>
                    <a:pt x="4918" y="678"/>
                  </a:lnTo>
                  <a:lnTo>
                    <a:pt x="4883" y="704"/>
                  </a:lnTo>
                  <a:lnTo>
                    <a:pt x="4847" y="726"/>
                  </a:lnTo>
                  <a:lnTo>
                    <a:pt x="4809" y="751"/>
                  </a:lnTo>
                  <a:lnTo>
                    <a:pt x="4771" y="772"/>
                  </a:lnTo>
                  <a:lnTo>
                    <a:pt x="4730" y="793"/>
                  </a:lnTo>
                  <a:lnTo>
                    <a:pt x="4689" y="814"/>
                  </a:lnTo>
                  <a:lnTo>
                    <a:pt x="4647" y="831"/>
                  </a:lnTo>
                  <a:lnTo>
                    <a:pt x="4603" y="849"/>
                  </a:lnTo>
                  <a:lnTo>
                    <a:pt x="4558" y="865"/>
                  </a:lnTo>
                  <a:lnTo>
                    <a:pt x="4512" y="880"/>
                  </a:lnTo>
                  <a:lnTo>
                    <a:pt x="4464" y="891"/>
                  </a:lnTo>
                  <a:lnTo>
                    <a:pt x="4415" y="902"/>
                  </a:lnTo>
                  <a:lnTo>
                    <a:pt x="4365" y="912"/>
                  </a:lnTo>
                  <a:lnTo>
                    <a:pt x="4312" y="920"/>
                  </a:lnTo>
                  <a:lnTo>
                    <a:pt x="4260" y="925"/>
                  </a:lnTo>
                  <a:lnTo>
                    <a:pt x="4206" y="928"/>
                  </a:lnTo>
                  <a:lnTo>
                    <a:pt x="4150" y="930"/>
                  </a:lnTo>
                  <a:lnTo>
                    <a:pt x="4092" y="930"/>
                  </a:lnTo>
                  <a:lnTo>
                    <a:pt x="4033" y="927"/>
                  </a:lnTo>
                  <a:lnTo>
                    <a:pt x="3974" y="920"/>
                  </a:lnTo>
                  <a:lnTo>
                    <a:pt x="3911" y="912"/>
                  </a:lnTo>
                  <a:lnTo>
                    <a:pt x="3849" y="902"/>
                  </a:lnTo>
                  <a:lnTo>
                    <a:pt x="3785" y="889"/>
                  </a:lnTo>
                  <a:lnTo>
                    <a:pt x="3718" y="873"/>
                  </a:lnTo>
                  <a:lnTo>
                    <a:pt x="3652" y="854"/>
                  </a:lnTo>
                  <a:lnTo>
                    <a:pt x="3582" y="833"/>
                  </a:lnTo>
                  <a:lnTo>
                    <a:pt x="3511" y="809"/>
                  </a:lnTo>
                  <a:lnTo>
                    <a:pt x="3440" y="780"/>
                  </a:lnTo>
                  <a:lnTo>
                    <a:pt x="3367" y="749"/>
                  </a:lnTo>
                  <a:lnTo>
                    <a:pt x="3292" y="715"/>
                  </a:lnTo>
                  <a:lnTo>
                    <a:pt x="3216" y="678"/>
                  </a:lnTo>
                  <a:lnTo>
                    <a:pt x="3216" y="678"/>
                  </a:lnTo>
                  <a:lnTo>
                    <a:pt x="3063" y="602"/>
                  </a:lnTo>
                  <a:lnTo>
                    <a:pt x="2917" y="531"/>
                  </a:lnTo>
                  <a:lnTo>
                    <a:pt x="2774" y="465"/>
                  </a:lnTo>
                  <a:lnTo>
                    <a:pt x="2638" y="403"/>
                  </a:lnTo>
                  <a:lnTo>
                    <a:pt x="2505" y="347"/>
                  </a:lnTo>
                  <a:lnTo>
                    <a:pt x="2377" y="295"/>
                  </a:lnTo>
                  <a:lnTo>
                    <a:pt x="2252" y="248"/>
                  </a:lnTo>
                  <a:lnTo>
                    <a:pt x="2133" y="206"/>
                  </a:lnTo>
                  <a:lnTo>
                    <a:pt x="2016" y="168"/>
                  </a:lnTo>
                  <a:lnTo>
                    <a:pt x="1903" y="135"/>
                  </a:lnTo>
                  <a:lnTo>
                    <a:pt x="1795" y="106"/>
                  </a:lnTo>
                  <a:lnTo>
                    <a:pt x="1688" y="81"/>
                  </a:lnTo>
                  <a:lnTo>
                    <a:pt x="1587" y="60"/>
                  </a:lnTo>
                  <a:lnTo>
                    <a:pt x="1487" y="43"/>
                  </a:lnTo>
                  <a:lnTo>
                    <a:pt x="1390" y="30"/>
                  </a:lnTo>
                  <a:lnTo>
                    <a:pt x="1295" y="22"/>
                  </a:lnTo>
                  <a:lnTo>
                    <a:pt x="1204" y="18"/>
                  </a:lnTo>
                  <a:lnTo>
                    <a:pt x="1115" y="16"/>
                  </a:lnTo>
                  <a:lnTo>
                    <a:pt x="1027" y="19"/>
                  </a:lnTo>
                  <a:lnTo>
                    <a:pt x="941" y="26"/>
                  </a:lnTo>
                  <a:lnTo>
                    <a:pt x="858" y="35"/>
                  </a:lnTo>
                  <a:lnTo>
                    <a:pt x="775" y="48"/>
                  </a:lnTo>
                  <a:lnTo>
                    <a:pt x="694" y="64"/>
                  </a:lnTo>
                  <a:lnTo>
                    <a:pt x="615" y="85"/>
                  </a:lnTo>
                  <a:lnTo>
                    <a:pt x="536" y="108"/>
                  </a:lnTo>
                  <a:lnTo>
                    <a:pt x="458" y="134"/>
                  </a:lnTo>
                  <a:lnTo>
                    <a:pt x="382" y="163"/>
                  </a:lnTo>
                  <a:lnTo>
                    <a:pt x="304" y="195"/>
                  </a:lnTo>
                  <a:lnTo>
                    <a:pt x="228" y="231"/>
                  </a:lnTo>
                  <a:lnTo>
                    <a:pt x="153" y="268"/>
                  </a:lnTo>
                  <a:lnTo>
                    <a:pt x="76" y="310"/>
                  </a:lnTo>
                  <a:lnTo>
                    <a:pt x="0" y="35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512536" name="Freeform 88"/>
            <p:cNvSpPr>
              <a:spLocks/>
            </p:cNvSpPr>
            <p:nvPr/>
          </p:nvSpPr>
          <p:spPr bwMode="auto">
            <a:xfrm>
              <a:off x="893" y="1169"/>
              <a:ext cx="5447" cy="482"/>
            </a:xfrm>
            <a:custGeom>
              <a:avLst/>
              <a:gdLst/>
              <a:ahLst/>
              <a:cxnLst>
                <a:cxn ang="0">
                  <a:pos x="5447" y="0"/>
                </a:cxn>
                <a:cxn ang="0">
                  <a:pos x="5419" y="64"/>
                </a:cxn>
                <a:cxn ang="0">
                  <a:pos x="5383" y="137"/>
                </a:cxn>
                <a:cxn ang="0">
                  <a:pos x="5332" y="227"/>
                </a:cxn>
                <a:cxn ang="0">
                  <a:pos x="5265" y="332"/>
                </a:cxn>
                <a:cxn ang="0">
                  <a:pos x="5180" y="444"/>
                </a:cxn>
                <a:cxn ang="0">
                  <a:pos x="5105" y="529"/>
                </a:cxn>
                <a:cxn ang="0">
                  <a:pos x="5048" y="586"/>
                </a:cxn>
                <a:cxn ang="0">
                  <a:pos x="4989" y="641"/>
                </a:cxn>
                <a:cxn ang="0">
                  <a:pos x="4923" y="692"/>
                </a:cxn>
                <a:cxn ang="0">
                  <a:pos x="4853" y="744"/>
                </a:cxn>
                <a:cxn ang="0">
                  <a:pos x="4778" y="791"/>
                </a:cxn>
                <a:cxn ang="0">
                  <a:pos x="4697" y="833"/>
                </a:cxn>
                <a:cxn ang="0">
                  <a:pos x="4611" y="870"/>
                </a:cxn>
                <a:cxn ang="0">
                  <a:pos x="4521" y="902"/>
                </a:cxn>
                <a:cxn ang="0">
                  <a:pos x="4424" y="928"/>
                </a:cxn>
                <a:cxn ang="0">
                  <a:pos x="4322" y="947"/>
                </a:cxn>
                <a:cxn ang="0">
                  <a:pos x="4214" y="959"/>
                </a:cxn>
                <a:cxn ang="0">
                  <a:pos x="4102" y="962"/>
                </a:cxn>
                <a:cxn ang="0">
                  <a:pos x="3982" y="956"/>
                </a:cxn>
                <a:cxn ang="0">
                  <a:pos x="3857" y="939"/>
                </a:cxn>
                <a:cxn ang="0">
                  <a:pos x="3727" y="914"/>
                </a:cxn>
                <a:cxn ang="0">
                  <a:pos x="3591" y="875"/>
                </a:cxn>
                <a:cxn ang="0">
                  <a:pos x="3448" y="825"/>
                </a:cxn>
                <a:cxn ang="0">
                  <a:pos x="3298" y="763"/>
                </a:cxn>
                <a:cxn ang="0">
                  <a:pos x="3221" y="726"/>
                </a:cxn>
                <a:cxn ang="0">
                  <a:pos x="2920" y="586"/>
                </a:cxn>
                <a:cxn ang="0">
                  <a:pos x="2640" y="463"/>
                </a:cxn>
                <a:cxn ang="0">
                  <a:pos x="2376" y="360"/>
                </a:cxn>
                <a:cxn ang="0">
                  <a:pos x="2131" y="276"/>
                </a:cxn>
                <a:cxn ang="0">
                  <a:pos x="1901" y="208"/>
                </a:cxn>
                <a:cxn ang="0">
                  <a:pos x="1686" y="158"/>
                </a:cxn>
                <a:cxn ang="0">
                  <a:pos x="1483" y="124"/>
                </a:cxn>
                <a:cxn ang="0">
                  <a:pos x="1291" y="108"/>
                </a:cxn>
                <a:cxn ang="0">
                  <a:pos x="1111" y="105"/>
                </a:cxn>
                <a:cxn ang="0">
                  <a:pos x="937" y="118"/>
                </a:cxn>
                <a:cxn ang="0">
                  <a:pos x="772" y="143"/>
                </a:cxn>
                <a:cxn ang="0">
                  <a:pos x="612" y="184"/>
                </a:cxn>
                <a:cxn ang="0">
                  <a:pos x="457" y="237"/>
                </a:cxn>
                <a:cxn ang="0">
                  <a:pos x="303" y="302"/>
                </a:cxn>
                <a:cxn ang="0">
                  <a:pos x="151" y="378"/>
                </a:cxn>
                <a:cxn ang="0">
                  <a:pos x="0" y="465"/>
                </a:cxn>
              </a:cxnLst>
              <a:rect l="0" t="0" r="r" b="b"/>
              <a:pathLst>
                <a:path w="5447" h="962">
                  <a:moveTo>
                    <a:pt x="5447" y="0"/>
                  </a:moveTo>
                  <a:lnTo>
                    <a:pt x="5447" y="0"/>
                  </a:lnTo>
                  <a:lnTo>
                    <a:pt x="5440" y="17"/>
                  </a:lnTo>
                  <a:lnTo>
                    <a:pt x="5419" y="64"/>
                  </a:lnTo>
                  <a:lnTo>
                    <a:pt x="5402" y="98"/>
                  </a:lnTo>
                  <a:lnTo>
                    <a:pt x="5383" y="137"/>
                  </a:lnTo>
                  <a:lnTo>
                    <a:pt x="5359" y="181"/>
                  </a:lnTo>
                  <a:lnTo>
                    <a:pt x="5332" y="227"/>
                  </a:lnTo>
                  <a:lnTo>
                    <a:pt x="5300" y="279"/>
                  </a:lnTo>
                  <a:lnTo>
                    <a:pt x="5265" y="332"/>
                  </a:lnTo>
                  <a:lnTo>
                    <a:pt x="5225" y="387"/>
                  </a:lnTo>
                  <a:lnTo>
                    <a:pt x="5180" y="444"/>
                  </a:lnTo>
                  <a:lnTo>
                    <a:pt x="5130" y="500"/>
                  </a:lnTo>
                  <a:lnTo>
                    <a:pt x="5105" y="529"/>
                  </a:lnTo>
                  <a:lnTo>
                    <a:pt x="5078" y="557"/>
                  </a:lnTo>
                  <a:lnTo>
                    <a:pt x="5048" y="586"/>
                  </a:lnTo>
                  <a:lnTo>
                    <a:pt x="5019" y="613"/>
                  </a:lnTo>
                  <a:lnTo>
                    <a:pt x="4989" y="641"/>
                  </a:lnTo>
                  <a:lnTo>
                    <a:pt x="4957" y="667"/>
                  </a:lnTo>
                  <a:lnTo>
                    <a:pt x="4923" y="692"/>
                  </a:lnTo>
                  <a:lnTo>
                    <a:pt x="4889" y="718"/>
                  </a:lnTo>
                  <a:lnTo>
                    <a:pt x="4853" y="744"/>
                  </a:lnTo>
                  <a:lnTo>
                    <a:pt x="4815" y="767"/>
                  </a:lnTo>
                  <a:lnTo>
                    <a:pt x="4778" y="791"/>
                  </a:lnTo>
                  <a:lnTo>
                    <a:pt x="4737" y="812"/>
                  </a:lnTo>
                  <a:lnTo>
                    <a:pt x="4697" y="833"/>
                  </a:lnTo>
                  <a:lnTo>
                    <a:pt x="4654" y="852"/>
                  </a:lnTo>
                  <a:lnTo>
                    <a:pt x="4611" y="870"/>
                  </a:lnTo>
                  <a:lnTo>
                    <a:pt x="4567" y="888"/>
                  </a:lnTo>
                  <a:lnTo>
                    <a:pt x="4521" y="902"/>
                  </a:lnTo>
                  <a:lnTo>
                    <a:pt x="4472" y="917"/>
                  </a:lnTo>
                  <a:lnTo>
                    <a:pt x="4424" y="928"/>
                  </a:lnTo>
                  <a:lnTo>
                    <a:pt x="4374" y="939"/>
                  </a:lnTo>
                  <a:lnTo>
                    <a:pt x="4322" y="947"/>
                  </a:lnTo>
                  <a:lnTo>
                    <a:pt x="4270" y="954"/>
                  </a:lnTo>
                  <a:lnTo>
                    <a:pt x="4214" y="959"/>
                  </a:lnTo>
                  <a:lnTo>
                    <a:pt x="4158" y="962"/>
                  </a:lnTo>
                  <a:lnTo>
                    <a:pt x="4102" y="962"/>
                  </a:lnTo>
                  <a:lnTo>
                    <a:pt x="4043" y="960"/>
                  </a:lnTo>
                  <a:lnTo>
                    <a:pt x="3982" y="956"/>
                  </a:lnTo>
                  <a:lnTo>
                    <a:pt x="3921" y="949"/>
                  </a:lnTo>
                  <a:lnTo>
                    <a:pt x="3857" y="939"/>
                  </a:lnTo>
                  <a:lnTo>
                    <a:pt x="3793" y="928"/>
                  </a:lnTo>
                  <a:lnTo>
                    <a:pt x="3727" y="914"/>
                  </a:lnTo>
                  <a:lnTo>
                    <a:pt x="3659" y="896"/>
                  </a:lnTo>
                  <a:lnTo>
                    <a:pt x="3591" y="875"/>
                  </a:lnTo>
                  <a:lnTo>
                    <a:pt x="3520" y="852"/>
                  </a:lnTo>
                  <a:lnTo>
                    <a:pt x="3448" y="825"/>
                  </a:lnTo>
                  <a:lnTo>
                    <a:pt x="3373" y="796"/>
                  </a:lnTo>
                  <a:lnTo>
                    <a:pt x="3298" y="763"/>
                  </a:lnTo>
                  <a:lnTo>
                    <a:pt x="3221" y="726"/>
                  </a:lnTo>
                  <a:lnTo>
                    <a:pt x="3221" y="726"/>
                  </a:lnTo>
                  <a:lnTo>
                    <a:pt x="3067" y="654"/>
                  </a:lnTo>
                  <a:lnTo>
                    <a:pt x="2920" y="586"/>
                  </a:lnTo>
                  <a:lnTo>
                    <a:pt x="2777" y="521"/>
                  </a:lnTo>
                  <a:lnTo>
                    <a:pt x="2640" y="463"/>
                  </a:lnTo>
                  <a:lnTo>
                    <a:pt x="2505" y="410"/>
                  </a:lnTo>
                  <a:lnTo>
                    <a:pt x="2376" y="360"/>
                  </a:lnTo>
                  <a:lnTo>
                    <a:pt x="2252" y="315"/>
                  </a:lnTo>
                  <a:lnTo>
                    <a:pt x="2131" y="276"/>
                  </a:lnTo>
                  <a:lnTo>
                    <a:pt x="2015" y="240"/>
                  </a:lnTo>
                  <a:lnTo>
                    <a:pt x="1901" y="208"/>
                  </a:lnTo>
                  <a:lnTo>
                    <a:pt x="1791" y="181"/>
                  </a:lnTo>
                  <a:lnTo>
                    <a:pt x="1686" y="158"/>
                  </a:lnTo>
                  <a:lnTo>
                    <a:pt x="1583" y="140"/>
                  </a:lnTo>
                  <a:lnTo>
                    <a:pt x="1483" y="124"/>
                  </a:lnTo>
                  <a:lnTo>
                    <a:pt x="1386" y="114"/>
                  </a:lnTo>
                  <a:lnTo>
                    <a:pt x="1291" y="108"/>
                  </a:lnTo>
                  <a:lnTo>
                    <a:pt x="1200" y="105"/>
                  </a:lnTo>
                  <a:lnTo>
                    <a:pt x="1111" y="105"/>
                  </a:lnTo>
                  <a:lnTo>
                    <a:pt x="1023" y="109"/>
                  </a:lnTo>
                  <a:lnTo>
                    <a:pt x="937" y="118"/>
                  </a:lnTo>
                  <a:lnTo>
                    <a:pt x="854" y="129"/>
                  </a:lnTo>
                  <a:lnTo>
                    <a:pt x="772" y="143"/>
                  </a:lnTo>
                  <a:lnTo>
                    <a:pt x="692" y="163"/>
                  </a:lnTo>
                  <a:lnTo>
                    <a:pt x="612" y="184"/>
                  </a:lnTo>
                  <a:lnTo>
                    <a:pt x="533" y="208"/>
                  </a:lnTo>
                  <a:lnTo>
                    <a:pt x="457" y="237"/>
                  </a:lnTo>
                  <a:lnTo>
                    <a:pt x="379" y="268"/>
                  </a:lnTo>
                  <a:lnTo>
                    <a:pt x="303" y="302"/>
                  </a:lnTo>
                  <a:lnTo>
                    <a:pt x="228" y="339"/>
                  </a:lnTo>
                  <a:lnTo>
                    <a:pt x="151" y="378"/>
                  </a:lnTo>
                  <a:lnTo>
                    <a:pt x="76" y="419"/>
                  </a:lnTo>
                  <a:lnTo>
                    <a:pt x="0" y="465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512537" name="Freeform 89"/>
            <p:cNvSpPr>
              <a:spLocks/>
            </p:cNvSpPr>
            <p:nvPr/>
          </p:nvSpPr>
          <p:spPr bwMode="auto">
            <a:xfrm>
              <a:off x="925" y="1141"/>
              <a:ext cx="5439" cy="497"/>
            </a:xfrm>
            <a:custGeom>
              <a:avLst/>
              <a:gdLst/>
              <a:ahLst/>
              <a:cxnLst>
                <a:cxn ang="0">
                  <a:pos x="5439" y="0"/>
                </a:cxn>
                <a:cxn ang="0">
                  <a:pos x="5412" y="65"/>
                </a:cxn>
                <a:cxn ang="0">
                  <a:pos x="5377" y="137"/>
                </a:cxn>
                <a:cxn ang="0">
                  <a:pos x="5327" y="231"/>
                </a:cxn>
                <a:cxn ang="0">
                  <a:pos x="5261" y="336"/>
                </a:cxn>
                <a:cxn ang="0">
                  <a:pos x="5179" y="451"/>
                </a:cxn>
                <a:cxn ang="0">
                  <a:pos x="5104" y="538"/>
                </a:cxn>
                <a:cxn ang="0">
                  <a:pos x="5050" y="596"/>
                </a:cxn>
                <a:cxn ang="0">
                  <a:pos x="4990" y="652"/>
                </a:cxn>
                <a:cxn ang="0">
                  <a:pos x="4925" y="706"/>
                </a:cxn>
                <a:cxn ang="0">
                  <a:pos x="4855" y="759"/>
                </a:cxn>
                <a:cxn ang="0">
                  <a:pos x="4780" y="808"/>
                </a:cxn>
                <a:cxn ang="0">
                  <a:pos x="4701" y="851"/>
                </a:cxn>
                <a:cxn ang="0">
                  <a:pos x="4617" y="891"/>
                </a:cxn>
                <a:cxn ang="0">
                  <a:pos x="4526" y="925"/>
                </a:cxn>
                <a:cxn ang="0">
                  <a:pos x="4429" y="953"/>
                </a:cxn>
                <a:cxn ang="0">
                  <a:pos x="4328" y="975"/>
                </a:cxn>
                <a:cxn ang="0">
                  <a:pos x="4221" y="988"/>
                </a:cxn>
                <a:cxn ang="0">
                  <a:pos x="4108" y="993"/>
                </a:cxn>
                <a:cxn ang="0">
                  <a:pos x="3989" y="990"/>
                </a:cxn>
                <a:cxn ang="0">
                  <a:pos x="3864" y="975"/>
                </a:cxn>
                <a:cxn ang="0">
                  <a:pos x="3732" y="951"/>
                </a:cxn>
                <a:cxn ang="0">
                  <a:pos x="3595" y="917"/>
                </a:cxn>
                <a:cxn ang="0">
                  <a:pos x="3452" y="869"/>
                </a:cxn>
                <a:cxn ang="0">
                  <a:pos x="3302" y="809"/>
                </a:cxn>
                <a:cxn ang="0">
                  <a:pos x="3224" y="775"/>
                </a:cxn>
                <a:cxn ang="0">
                  <a:pos x="2921" y="638"/>
                </a:cxn>
                <a:cxn ang="0">
                  <a:pos x="2638" y="522"/>
                </a:cxn>
                <a:cxn ang="0">
                  <a:pos x="2374" y="423"/>
                </a:cxn>
                <a:cxn ang="0">
                  <a:pos x="2127" y="342"/>
                </a:cxn>
                <a:cxn ang="0">
                  <a:pos x="1897" y="281"/>
                </a:cxn>
                <a:cxn ang="0">
                  <a:pos x="1680" y="234"/>
                </a:cxn>
                <a:cxn ang="0">
                  <a:pos x="1477" y="205"/>
                </a:cxn>
                <a:cxn ang="0">
                  <a:pos x="1286" y="191"/>
                </a:cxn>
                <a:cxn ang="0">
                  <a:pos x="1104" y="192"/>
                </a:cxn>
                <a:cxn ang="0">
                  <a:pos x="932" y="208"/>
                </a:cxn>
                <a:cxn ang="0">
                  <a:pos x="766" y="239"/>
                </a:cxn>
                <a:cxn ang="0">
                  <a:pos x="607" y="283"/>
                </a:cxn>
                <a:cxn ang="0">
                  <a:pos x="453" y="338"/>
                </a:cxn>
                <a:cxn ang="0">
                  <a:pos x="300" y="407"/>
                </a:cxn>
                <a:cxn ang="0">
                  <a:pos x="150" y="486"/>
                </a:cxn>
                <a:cxn ang="0">
                  <a:pos x="0" y="578"/>
                </a:cxn>
              </a:cxnLst>
              <a:rect l="0" t="0" r="r" b="b"/>
              <a:pathLst>
                <a:path w="5439" h="993">
                  <a:moveTo>
                    <a:pt x="5439" y="0"/>
                  </a:moveTo>
                  <a:lnTo>
                    <a:pt x="5439" y="0"/>
                  </a:lnTo>
                  <a:lnTo>
                    <a:pt x="5432" y="18"/>
                  </a:lnTo>
                  <a:lnTo>
                    <a:pt x="5412" y="65"/>
                  </a:lnTo>
                  <a:lnTo>
                    <a:pt x="5397" y="99"/>
                  </a:lnTo>
                  <a:lnTo>
                    <a:pt x="5377" y="137"/>
                  </a:lnTo>
                  <a:lnTo>
                    <a:pt x="5354" y="183"/>
                  </a:lnTo>
                  <a:lnTo>
                    <a:pt x="5327" y="231"/>
                  </a:lnTo>
                  <a:lnTo>
                    <a:pt x="5297" y="283"/>
                  </a:lnTo>
                  <a:lnTo>
                    <a:pt x="5261" y="336"/>
                  </a:lnTo>
                  <a:lnTo>
                    <a:pt x="5222" y="393"/>
                  </a:lnTo>
                  <a:lnTo>
                    <a:pt x="5179" y="451"/>
                  </a:lnTo>
                  <a:lnTo>
                    <a:pt x="5130" y="509"/>
                  </a:lnTo>
                  <a:lnTo>
                    <a:pt x="5104" y="538"/>
                  </a:lnTo>
                  <a:lnTo>
                    <a:pt x="5078" y="567"/>
                  </a:lnTo>
                  <a:lnTo>
                    <a:pt x="5050" y="596"/>
                  </a:lnTo>
                  <a:lnTo>
                    <a:pt x="5021" y="623"/>
                  </a:lnTo>
                  <a:lnTo>
                    <a:pt x="4990" y="652"/>
                  </a:lnTo>
                  <a:lnTo>
                    <a:pt x="4958" y="680"/>
                  </a:lnTo>
                  <a:lnTo>
                    <a:pt x="4925" y="706"/>
                  </a:lnTo>
                  <a:lnTo>
                    <a:pt x="4891" y="733"/>
                  </a:lnTo>
                  <a:lnTo>
                    <a:pt x="4855" y="759"/>
                  </a:lnTo>
                  <a:lnTo>
                    <a:pt x="4819" y="783"/>
                  </a:lnTo>
                  <a:lnTo>
                    <a:pt x="4780" y="808"/>
                  </a:lnTo>
                  <a:lnTo>
                    <a:pt x="4742" y="830"/>
                  </a:lnTo>
                  <a:lnTo>
                    <a:pt x="4701" y="851"/>
                  </a:lnTo>
                  <a:lnTo>
                    <a:pt x="4660" y="872"/>
                  </a:lnTo>
                  <a:lnTo>
                    <a:pt x="4617" y="891"/>
                  </a:lnTo>
                  <a:lnTo>
                    <a:pt x="4572" y="909"/>
                  </a:lnTo>
                  <a:lnTo>
                    <a:pt x="4526" y="925"/>
                  </a:lnTo>
                  <a:lnTo>
                    <a:pt x="4479" y="940"/>
                  </a:lnTo>
                  <a:lnTo>
                    <a:pt x="4429" y="953"/>
                  </a:lnTo>
                  <a:lnTo>
                    <a:pt x="4379" y="966"/>
                  </a:lnTo>
                  <a:lnTo>
                    <a:pt x="4328" y="975"/>
                  </a:lnTo>
                  <a:lnTo>
                    <a:pt x="4275" y="982"/>
                  </a:lnTo>
                  <a:lnTo>
                    <a:pt x="4221" y="988"/>
                  </a:lnTo>
                  <a:lnTo>
                    <a:pt x="4165" y="992"/>
                  </a:lnTo>
                  <a:lnTo>
                    <a:pt x="4108" y="993"/>
                  </a:lnTo>
                  <a:lnTo>
                    <a:pt x="4049" y="993"/>
                  </a:lnTo>
                  <a:lnTo>
                    <a:pt x="3989" y="990"/>
                  </a:lnTo>
                  <a:lnTo>
                    <a:pt x="3927" y="984"/>
                  </a:lnTo>
                  <a:lnTo>
                    <a:pt x="3864" y="975"/>
                  </a:lnTo>
                  <a:lnTo>
                    <a:pt x="3799" y="966"/>
                  </a:lnTo>
                  <a:lnTo>
                    <a:pt x="3732" y="951"/>
                  </a:lnTo>
                  <a:lnTo>
                    <a:pt x="3666" y="935"/>
                  </a:lnTo>
                  <a:lnTo>
                    <a:pt x="3595" y="917"/>
                  </a:lnTo>
                  <a:lnTo>
                    <a:pt x="3524" y="895"/>
                  </a:lnTo>
                  <a:lnTo>
                    <a:pt x="3452" y="869"/>
                  </a:lnTo>
                  <a:lnTo>
                    <a:pt x="3377" y="841"/>
                  </a:lnTo>
                  <a:lnTo>
                    <a:pt x="3302" y="809"/>
                  </a:lnTo>
                  <a:lnTo>
                    <a:pt x="3224" y="775"/>
                  </a:lnTo>
                  <a:lnTo>
                    <a:pt x="3224" y="775"/>
                  </a:lnTo>
                  <a:lnTo>
                    <a:pt x="3070" y="704"/>
                  </a:lnTo>
                  <a:lnTo>
                    <a:pt x="2921" y="638"/>
                  </a:lnTo>
                  <a:lnTo>
                    <a:pt x="2777" y="578"/>
                  </a:lnTo>
                  <a:lnTo>
                    <a:pt x="2638" y="522"/>
                  </a:lnTo>
                  <a:lnTo>
                    <a:pt x="2503" y="470"/>
                  </a:lnTo>
                  <a:lnTo>
                    <a:pt x="2374" y="423"/>
                  </a:lnTo>
                  <a:lnTo>
                    <a:pt x="2249" y="381"/>
                  </a:lnTo>
                  <a:lnTo>
                    <a:pt x="2127" y="342"/>
                  </a:lnTo>
                  <a:lnTo>
                    <a:pt x="2010" y="310"/>
                  </a:lnTo>
                  <a:lnTo>
                    <a:pt x="1897" y="281"/>
                  </a:lnTo>
                  <a:lnTo>
                    <a:pt x="1787" y="255"/>
                  </a:lnTo>
                  <a:lnTo>
                    <a:pt x="1680" y="234"/>
                  </a:lnTo>
                  <a:lnTo>
                    <a:pt x="1577" y="218"/>
                  </a:lnTo>
                  <a:lnTo>
                    <a:pt x="1477" y="205"/>
                  </a:lnTo>
                  <a:lnTo>
                    <a:pt x="1380" y="197"/>
                  </a:lnTo>
                  <a:lnTo>
                    <a:pt x="1286" y="191"/>
                  </a:lnTo>
                  <a:lnTo>
                    <a:pt x="1194" y="191"/>
                  </a:lnTo>
                  <a:lnTo>
                    <a:pt x="1104" y="192"/>
                  </a:lnTo>
                  <a:lnTo>
                    <a:pt x="1018" y="199"/>
                  </a:lnTo>
                  <a:lnTo>
                    <a:pt x="932" y="208"/>
                  </a:lnTo>
                  <a:lnTo>
                    <a:pt x="848" y="221"/>
                  </a:lnTo>
                  <a:lnTo>
                    <a:pt x="766" y="239"/>
                  </a:lnTo>
                  <a:lnTo>
                    <a:pt x="686" y="259"/>
                  </a:lnTo>
                  <a:lnTo>
                    <a:pt x="607" y="283"/>
                  </a:lnTo>
                  <a:lnTo>
                    <a:pt x="529" y="309"/>
                  </a:lnTo>
                  <a:lnTo>
                    <a:pt x="453" y="338"/>
                  </a:lnTo>
                  <a:lnTo>
                    <a:pt x="376" y="372"/>
                  </a:lnTo>
                  <a:lnTo>
                    <a:pt x="300" y="407"/>
                  </a:lnTo>
                  <a:lnTo>
                    <a:pt x="225" y="446"/>
                  </a:lnTo>
                  <a:lnTo>
                    <a:pt x="150" y="486"/>
                  </a:lnTo>
                  <a:lnTo>
                    <a:pt x="75" y="531"/>
                  </a:lnTo>
                  <a:lnTo>
                    <a:pt x="0" y="57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512538" name="Freeform 90"/>
            <p:cNvSpPr>
              <a:spLocks/>
            </p:cNvSpPr>
            <p:nvPr/>
          </p:nvSpPr>
          <p:spPr bwMode="auto">
            <a:xfrm>
              <a:off x="958" y="1112"/>
              <a:ext cx="5429" cy="513"/>
            </a:xfrm>
            <a:custGeom>
              <a:avLst/>
              <a:gdLst/>
              <a:ahLst/>
              <a:cxnLst>
                <a:cxn ang="0">
                  <a:pos x="5429" y="0"/>
                </a:cxn>
                <a:cxn ang="0">
                  <a:pos x="5403" y="66"/>
                </a:cxn>
                <a:cxn ang="0">
                  <a:pos x="5369" y="141"/>
                </a:cxn>
                <a:cxn ang="0">
                  <a:pos x="5321" y="234"/>
                </a:cxn>
                <a:cxn ang="0">
                  <a:pos x="5257" y="342"/>
                </a:cxn>
                <a:cxn ang="0">
                  <a:pos x="5176" y="459"/>
                </a:cxn>
                <a:cxn ang="0">
                  <a:pos x="5103" y="547"/>
                </a:cxn>
                <a:cxn ang="0">
                  <a:pos x="5049" y="607"/>
                </a:cxn>
                <a:cxn ang="0">
                  <a:pos x="4990" y="665"/>
                </a:cxn>
                <a:cxn ang="0">
                  <a:pos x="4927" y="720"/>
                </a:cxn>
                <a:cxn ang="0">
                  <a:pos x="4857" y="775"/>
                </a:cxn>
                <a:cxn ang="0">
                  <a:pos x="4784" y="825"/>
                </a:cxn>
                <a:cxn ang="0">
                  <a:pos x="4704" y="870"/>
                </a:cxn>
                <a:cxn ang="0">
                  <a:pos x="4620" y="912"/>
                </a:cxn>
                <a:cxn ang="0">
                  <a:pos x="4531" y="949"/>
                </a:cxn>
                <a:cxn ang="0">
                  <a:pos x="4435" y="979"/>
                </a:cxn>
                <a:cxn ang="0">
                  <a:pos x="4334" y="1003"/>
                </a:cxn>
                <a:cxn ang="0">
                  <a:pos x="4227" y="1017"/>
                </a:cxn>
                <a:cxn ang="0">
                  <a:pos x="4114" y="1025"/>
                </a:cxn>
                <a:cxn ang="0">
                  <a:pos x="3995" y="1024"/>
                </a:cxn>
                <a:cxn ang="0">
                  <a:pos x="3870" y="1012"/>
                </a:cxn>
                <a:cxn ang="0">
                  <a:pos x="3738" y="991"/>
                </a:cxn>
                <a:cxn ang="0">
                  <a:pos x="3601" y="959"/>
                </a:cxn>
                <a:cxn ang="0">
                  <a:pos x="3456" y="914"/>
                </a:cxn>
                <a:cxn ang="0">
                  <a:pos x="3305" y="857"/>
                </a:cxn>
                <a:cxn ang="0">
                  <a:pos x="3227" y="824"/>
                </a:cxn>
                <a:cxn ang="0">
                  <a:pos x="2922" y="693"/>
                </a:cxn>
                <a:cxn ang="0">
                  <a:pos x="2637" y="581"/>
                </a:cxn>
                <a:cxn ang="0">
                  <a:pos x="2372" y="488"/>
                </a:cxn>
                <a:cxn ang="0">
                  <a:pos x="2123" y="412"/>
                </a:cxn>
                <a:cxn ang="0">
                  <a:pos x="1891" y="354"/>
                </a:cxn>
                <a:cxn ang="0">
                  <a:pos x="1675" y="313"/>
                </a:cxn>
                <a:cxn ang="0">
                  <a:pos x="1472" y="287"/>
                </a:cxn>
                <a:cxn ang="0">
                  <a:pos x="1281" y="278"/>
                </a:cxn>
                <a:cxn ang="0">
                  <a:pos x="1099" y="283"/>
                </a:cxn>
                <a:cxn ang="0">
                  <a:pos x="926" y="302"/>
                </a:cxn>
                <a:cxn ang="0">
                  <a:pos x="761" y="336"/>
                </a:cxn>
                <a:cxn ang="0">
                  <a:pos x="603" y="383"/>
                </a:cxn>
                <a:cxn ang="0">
                  <a:pos x="449" y="441"/>
                </a:cxn>
                <a:cxn ang="0">
                  <a:pos x="298" y="514"/>
                </a:cxn>
                <a:cxn ang="0">
                  <a:pos x="149" y="596"/>
                </a:cxn>
                <a:cxn ang="0">
                  <a:pos x="0" y="691"/>
                </a:cxn>
              </a:cxnLst>
              <a:rect l="0" t="0" r="r" b="b"/>
              <a:pathLst>
                <a:path w="5429" h="1025">
                  <a:moveTo>
                    <a:pt x="5429" y="0"/>
                  </a:moveTo>
                  <a:lnTo>
                    <a:pt x="5429" y="0"/>
                  </a:lnTo>
                  <a:lnTo>
                    <a:pt x="5422" y="18"/>
                  </a:lnTo>
                  <a:lnTo>
                    <a:pt x="5403" y="66"/>
                  </a:lnTo>
                  <a:lnTo>
                    <a:pt x="5389" y="100"/>
                  </a:lnTo>
                  <a:lnTo>
                    <a:pt x="5369" y="141"/>
                  </a:lnTo>
                  <a:lnTo>
                    <a:pt x="5347" y="186"/>
                  </a:lnTo>
                  <a:lnTo>
                    <a:pt x="5321" y="234"/>
                  </a:lnTo>
                  <a:lnTo>
                    <a:pt x="5292" y="287"/>
                  </a:lnTo>
                  <a:lnTo>
                    <a:pt x="5257" y="342"/>
                  </a:lnTo>
                  <a:lnTo>
                    <a:pt x="5218" y="399"/>
                  </a:lnTo>
                  <a:lnTo>
                    <a:pt x="5176" y="459"/>
                  </a:lnTo>
                  <a:lnTo>
                    <a:pt x="5129" y="518"/>
                  </a:lnTo>
                  <a:lnTo>
                    <a:pt x="5103" y="547"/>
                  </a:lnTo>
                  <a:lnTo>
                    <a:pt x="5076" y="576"/>
                  </a:lnTo>
                  <a:lnTo>
                    <a:pt x="5049" y="607"/>
                  </a:lnTo>
                  <a:lnTo>
                    <a:pt x="5021" y="636"/>
                  </a:lnTo>
                  <a:lnTo>
                    <a:pt x="4990" y="665"/>
                  </a:lnTo>
                  <a:lnTo>
                    <a:pt x="4958" y="693"/>
                  </a:lnTo>
                  <a:lnTo>
                    <a:pt x="4927" y="720"/>
                  </a:lnTo>
                  <a:lnTo>
                    <a:pt x="4893" y="748"/>
                  </a:lnTo>
                  <a:lnTo>
                    <a:pt x="4857" y="775"/>
                  </a:lnTo>
                  <a:lnTo>
                    <a:pt x="4821" y="799"/>
                  </a:lnTo>
                  <a:lnTo>
                    <a:pt x="4784" y="825"/>
                  </a:lnTo>
                  <a:lnTo>
                    <a:pt x="4745" y="848"/>
                  </a:lnTo>
                  <a:lnTo>
                    <a:pt x="4704" y="870"/>
                  </a:lnTo>
                  <a:lnTo>
                    <a:pt x="4663" y="893"/>
                  </a:lnTo>
                  <a:lnTo>
                    <a:pt x="4620" y="912"/>
                  </a:lnTo>
                  <a:lnTo>
                    <a:pt x="4577" y="932"/>
                  </a:lnTo>
                  <a:lnTo>
                    <a:pt x="4531" y="949"/>
                  </a:lnTo>
                  <a:lnTo>
                    <a:pt x="4484" y="964"/>
                  </a:lnTo>
                  <a:lnTo>
                    <a:pt x="4435" y="979"/>
                  </a:lnTo>
                  <a:lnTo>
                    <a:pt x="4385" y="991"/>
                  </a:lnTo>
                  <a:lnTo>
                    <a:pt x="4334" y="1003"/>
                  </a:lnTo>
                  <a:lnTo>
                    <a:pt x="4281" y="1011"/>
                  </a:lnTo>
                  <a:lnTo>
                    <a:pt x="4227" y="1017"/>
                  </a:lnTo>
                  <a:lnTo>
                    <a:pt x="4171" y="1022"/>
                  </a:lnTo>
                  <a:lnTo>
                    <a:pt x="4114" y="1025"/>
                  </a:lnTo>
                  <a:lnTo>
                    <a:pt x="4055" y="1025"/>
                  </a:lnTo>
                  <a:lnTo>
                    <a:pt x="3995" y="1024"/>
                  </a:lnTo>
                  <a:lnTo>
                    <a:pt x="3932" y="1021"/>
                  </a:lnTo>
                  <a:lnTo>
                    <a:pt x="3870" y="1012"/>
                  </a:lnTo>
                  <a:lnTo>
                    <a:pt x="3805" y="1004"/>
                  </a:lnTo>
                  <a:lnTo>
                    <a:pt x="3738" y="991"/>
                  </a:lnTo>
                  <a:lnTo>
                    <a:pt x="3670" y="977"/>
                  </a:lnTo>
                  <a:lnTo>
                    <a:pt x="3601" y="959"/>
                  </a:lnTo>
                  <a:lnTo>
                    <a:pt x="3528" y="938"/>
                  </a:lnTo>
                  <a:lnTo>
                    <a:pt x="3456" y="914"/>
                  </a:lnTo>
                  <a:lnTo>
                    <a:pt x="3381" y="888"/>
                  </a:lnTo>
                  <a:lnTo>
                    <a:pt x="3305" y="857"/>
                  </a:lnTo>
                  <a:lnTo>
                    <a:pt x="3227" y="824"/>
                  </a:lnTo>
                  <a:lnTo>
                    <a:pt x="3227" y="824"/>
                  </a:lnTo>
                  <a:lnTo>
                    <a:pt x="3072" y="756"/>
                  </a:lnTo>
                  <a:lnTo>
                    <a:pt x="2922" y="693"/>
                  </a:lnTo>
                  <a:lnTo>
                    <a:pt x="2777" y="635"/>
                  </a:lnTo>
                  <a:lnTo>
                    <a:pt x="2637" y="581"/>
                  </a:lnTo>
                  <a:lnTo>
                    <a:pt x="2502" y="533"/>
                  </a:lnTo>
                  <a:lnTo>
                    <a:pt x="2372" y="488"/>
                  </a:lnTo>
                  <a:lnTo>
                    <a:pt x="2245" y="447"/>
                  </a:lnTo>
                  <a:lnTo>
                    <a:pt x="2123" y="412"/>
                  </a:lnTo>
                  <a:lnTo>
                    <a:pt x="2005" y="381"/>
                  </a:lnTo>
                  <a:lnTo>
                    <a:pt x="1891" y="354"/>
                  </a:lnTo>
                  <a:lnTo>
                    <a:pt x="1782" y="331"/>
                  </a:lnTo>
                  <a:lnTo>
                    <a:pt x="1675" y="313"/>
                  </a:lnTo>
                  <a:lnTo>
                    <a:pt x="1572" y="297"/>
                  </a:lnTo>
                  <a:lnTo>
                    <a:pt x="1472" y="287"/>
                  </a:lnTo>
                  <a:lnTo>
                    <a:pt x="1375" y="279"/>
                  </a:lnTo>
                  <a:lnTo>
                    <a:pt x="1281" y="278"/>
                  </a:lnTo>
                  <a:lnTo>
                    <a:pt x="1187" y="278"/>
                  </a:lnTo>
                  <a:lnTo>
                    <a:pt x="1099" y="283"/>
                  </a:lnTo>
                  <a:lnTo>
                    <a:pt x="1011" y="291"/>
                  </a:lnTo>
                  <a:lnTo>
                    <a:pt x="926" y="302"/>
                  </a:lnTo>
                  <a:lnTo>
                    <a:pt x="843" y="317"/>
                  </a:lnTo>
                  <a:lnTo>
                    <a:pt x="761" y="336"/>
                  </a:lnTo>
                  <a:lnTo>
                    <a:pt x="682" y="357"/>
                  </a:lnTo>
                  <a:lnTo>
                    <a:pt x="603" y="383"/>
                  </a:lnTo>
                  <a:lnTo>
                    <a:pt x="525" y="410"/>
                  </a:lnTo>
                  <a:lnTo>
                    <a:pt x="449" y="441"/>
                  </a:lnTo>
                  <a:lnTo>
                    <a:pt x="372" y="476"/>
                  </a:lnTo>
                  <a:lnTo>
                    <a:pt x="298" y="514"/>
                  </a:lnTo>
                  <a:lnTo>
                    <a:pt x="224" y="554"/>
                  </a:lnTo>
                  <a:lnTo>
                    <a:pt x="149" y="596"/>
                  </a:lnTo>
                  <a:lnTo>
                    <a:pt x="75" y="643"/>
                  </a:lnTo>
                  <a:lnTo>
                    <a:pt x="0" y="691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512539" name="Freeform 91"/>
            <p:cNvSpPr>
              <a:spLocks/>
            </p:cNvSpPr>
            <p:nvPr/>
          </p:nvSpPr>
          <p:spPr bwMode="auto">
            <a:xfrm>
              <a:off x="993" y="1083"/>
              <a:ext cx="5418" cy="530"/>
            </a:xfrm>
            <a:custGeom>
              <a:avLst/>
              <a:gdLst/>
              <a:ahLst/>
              <a:cxnLst>
                <a:cxn ang="0">
                  <a:pos x="5418" y="0"/>
                </a:cxn>
                <a:cxn ang="0">
                  <a:pos x="5393" y="68"/>
                </a:cxn>
                <a:cxn ang="0">
                  <a:pos x="5361" y="142"/>
                </a:cxn>
                <a:cxn ang="0">
                  <a:pos x="5314" y="237"/>
                </a:cxn>
                <a:cxn ang="0">
                  <a:pos x="5251" y="347"/>
                </a:cxn>
                <a:cxn ang="0">
                  <a:pos x="5171" y="467"/>
                </a:cxn>
                <a:cxn ang="0">
                  <a:pos x="5100" y="557"/>
                </a:cxn>
                <a:cxn ang="0">
                  <a:pos x="5047" y="618"/>
                </a:cxn>
                <a:cxn ang="0">
                  <a:pos x="4989" y="676"/>
                </a:cxn>
                <a:cxn ang="0">
                  <a:pos x="4926" y="735"/>
                </a:cxn>
                <a:cxn ang="0">
                  <a:pos x="4858" y="789"/>
                </a:cxn>
                <a:cxn ang="0">
                  <a:pos x="4785" y="843"/>
                </a:cxn>
                <a:cxn ang="0">
                  <a:pos x="4707" y="890"/>
                </a:cxn>
                <a:cxn ang="0">
                  <a:pos x="4622" y="933"/>
                </a:cxn>
                <a:cxn ang="0">
                  <a:pos x="4533" y="972"/>
                </a:cxn>
                <a:cxn ang="0">
                  <a:pos x="4437" y="1004"/>
                </a:cxn>
                <a:cxn ang="0">
                  <a:pos x="4338" y="1030"/>
                </a:cxn>
                <a:cxn ang="0">
                  <a:pos x="4231" y="1048"/>
                </a:cxn>
                <a:cxn ang="0">
                  <a:pos x="4118" y="1058"/>
                </a:cxn>
                <a:cxn ang="0">
                  <a:pos x="3999" y="1059"/>
                </a:cxn>
                <a:cxn ang="0">
                  <a:pos x="3874" y="1049"/>
                </a:cxn>
                <a:cxn ang="0">
                  <a:pos x="3742" y="1032"/>
                </a:cxn>
                <a:cxn ang="0">
                  <a:pos x="3603" y="1001"/>
                </a:cxn>
                <a:cxn ang="0">
                  <a:pos x="3459" y="959"/>
                </a:cxn>
                <a:cxn ang="0">
                  <a:pos x="3306" y="906"/>
                </a:cxn>
                <a:cxn ang="0">
                  <a:pos x="3228" y="873"/>
                </a:cxn>
                <a:cxn ang="0">
                  <a:pos x="2920" y="748"/>
                </a:cxn>
                <a:cxn ang="0">
                  <a:pos x="2634" y="641"/>
                </a:cxn>
                <a:cxn ang="0">
                  <a:pos x="2367" y="552"/>
                </a:cxn>
                <a:cxn ang="0">
                  <a:pos x="2119" y="483"/>
                </a:cxn>
                <a:cxn ang="0">
                  <a:pos x="1886" y="428"/>
                </a:cxn>
                <a:cxn ang="0">
                  <a:pos x="1669" y="391"/>
                </a:cxn>
                <a:cxn ang="0">
                  <a:pos x="1465" y="370"/>
                </a:cxn>
                <a:cxn ang="0">
                  <a:pos x="1273" y="363"/>
                </a:cxn>
                <a:cxn ang="0">
                  <a:pos x="1091" y="371"/>
                </a:cxn>
                <a:cxn ang="0">
                  <a:pos x="919" y="396"/>
                </a:cxn>
                <a:cxn ang="0">
                  <a:pos x="755" y="433"/>
                </a:cxn>
                <a:cxn ang="0">
                  <a:pos x="597" y="483"/>
                </a:cxn>
                <a:cxn ang="0">
                  <a:pos x="444" y="546"/>
                </a:cxn>
                <a:cxn ang="0">
                  <a:pos x="294" y="620"/>
                </a:cxn>
                <a:cxn ang="0">
                  <a:pos x="147" y="707"/>
                </a:cxn>
                <a:cxn ang="0">
                  <a:pos x="0" y="806"/>
                </a:cxn>
              </a:cxnLst>
              <a:rect l="0" t="0" r="r" b="b"/>
              <a:pathLst>
                <a:path w="5418" h="1059">
                  <a:moveTo>
                    <a:pt x="5418" y="0"/>
                  </a:moveTo>
                  <a:lnTo>
                    <a:pt x="5418" y="0"/>
                  </a:lnTo>
                  <a:lnTo>
                    <a:pt x="5411" y="18"/>
                  </a:lnTo>
                  <a:lnTo>
                    <a:pt x="5393" y="68"/>
                  </a:lnTo>
                  <a:lnTo>
                    <a:pt x="5377" y="102"/>
                  </a:lnTo>
                  <a:lnTo>
                    <a:pt x="5361" y="142"/>
                  </a:lnTo>
                  <a:lnTo>
                    <a:pt x="5339" y="189"/>
                  </a:lnTo>
                  <a:lnTo>
                    <a:pt x="5314" y="237"/>
                  </a:lnTo>
                  <a:lnTo>
                    <a:pt x="5284" y="292"/>
                  </a:lnTo>
                  <a:lnTo>
                    <a:pt x="5251" y="347"/>
                  </a:lnTo>
                  <a:lnTo>
                    <a:pt x="5214" y="407"/>
                  </a:lnTo>
                  <a:lnTo>
                    <a:pt x="5171" y="467"/>
                  </a:lnTo>
                  <a:lnTo>
                    <a:pt x="5125" y="526"/>
                  </a:lnTo>
                  <a:lnTo>
                    <a:pt x="5100" y="557"/>
                  </a:lnTo>
                  <a:lnTo>
                    <a:pt x="5073" y="588"/>
                  </a:lnTo>
                  <a:lnTo>
                    <a:pt x="5047" y="618"/>
                  </a:lnTo>
                  <a:lnTo>
                    <a:pt x="5018" y="647"/>
                  </a:lnTo>
                  <a:lnTo>
                    <a:pt x="4989" y="676"/>
                  </a:lnTo>
                  <a:lnTo>
                    <a:pt x="4958" y="706"/>
                  </a:lnTo>
                  <a:lnTo>
                    <a:pt x="4926" y="735"/>
                  </a:lnTo>
                  <a:lnTo>
                    <a:pt x="4893" y="762"/>
                  </a:lnTo>
                  <a:lnTo>
                    <a:pt x="4858" y="789"/>
                  </a:lnTo>
                  <a:lnTo>
                    <a:pt x="4822" y="817"/>
                  </a:lnTo>
                  <a:lnTo>
                    <a:pt x="4785" y="843"/>
                  </a:lnTo>
                  <a:lnTo>
                    <a:pt x="4746" y="867"/>
                  </a:lnTo>
                  <a:lnTo>
                    <a:pt x="4707" y="890"/>
                  </a:lnTo>
                  <a:lnTo>
                    <a:pt x="4665" y="912"/>
                  </a:lnTo>
                  <a:lnTo>
                    <a:pt x="4622" y="933"/>
                  </a:lnTo>
                  <a:lnTo>
                    <a:pt x="4579" y="954"/>
                  </a:lnTo>
                  <a:lnTo>
                    <a:pt x="4533" y="972"/>
                  </a:lnTo>
                  <a:lnTo>
                    <a:pt x="4486" y="990"/>
                  </a:lnTo>
                  <a:lnTo>
                    <a:pt x="4437" y="1004"/>
                  </a:lnTo>
                  <a:lnTo>
                    <a:pt x="4389" y="1019"/>
                  </a:lnTo>
                  <a:lnTo>
                    <a:pt x="4338" y="1030"/>
                  </a:lnTo>
                  <a:lnTo>
                    <a:pt x="4285" y="1040"/>
                  </a:lnTo>
                  <a:lnTo>
                    <a:pt x="4231" y="1048"/>
                  </a:lnTo>
                  <a:lnTo>
                    <a:pt x="4175" y="1054"/>
                  </a:lnTo>
                  <a:lnTo>
                    <a:pt x="4118" y="1058"/>
                  </a:lnTo>
                  <a:lnTo>
                    <a:pt x="4058" y="1059"/>
                  </a:lnTo>
                  <a:lnTo>
                    <a:pt x="3999" y="1059"/>
                  </a:lnTo>
                  <a:lnTo>
                    <a:pt x="3936" y="1056"/>
                  </a:lnTo>
                  <a:lnTo>
                    <a:pt x="3874" y="1049"/>
                  </a:lnTo>
                  <a:lnTo>
                    <a:pt x="3809" y="1041"/>
                  </a:lnTo>
                  <a:lnTo>
                    <a:pt x="3742" y="1032"/>
                  </a:lnTo>
                  <a:lnTo>
                    <a:pt x="3672" y="1017"/>
                  </a:lnTo>
                  <a:lnTo>
                    <a:pt x="3603" y="1001"/>
                  </a:lnTo>
                  <a:lnTo>
                    <a:pt x="3531" y="982"/>
                  </a:lnTo>
                  <a:lnTo>
                    <a:pt x="3459" y="959"/>
                  </a:lnTo>
                  <a:lnTo>
                    <a:pt x="3382" y="933"/>
                  </a:lnTo>
                  <a:lnTo>
                    <a:pt x="3306" y="906"/>
                  </a:lnTo>
                  <a:lnTo>
                    <a:pt x="3228" y="873"/>
                  </a:lnTo>
                  <a:lnTo>
                    <a:pt x="3228" y="873"/>
                  </a:lnTo>
                  <a:lnTo>
                    <a:pt x="3071" y="809"/>
                  </a:lnTo>
                  <a:lnTo>
                    <a:pt x="2920" y="748"/>
                  </a:lnTo>
                  <a:lnTo>
                    <a:pt x="2776" y="693"/>
                  </a:lnTo>
                  <a:lnTo>
                    <a:pt x="2634" y="641"/>
                  </a:lnTo>
                  <a:lnTo>
                    <a:pt x="2499" y="596"/>
                  </a:lnTo>
                  <a:lnTo>
                    <a:pt x="2367" y="552"/>
                  </a:lnTo>
                  <a:lnTo>
                    <a:pt x="2241" y="515"/>
                  </a:lnTo>
                  <a:lnTo>
                    <a:pt x="2119" y="483"/>
                  </a:lnTo>
                  <a:lnTo>
                    <a:pt x="2001" y="454"/>
                  </a:lnTo>
                  <a:lnTo>
                    <a:pt x="1886" y="428"/>
                  </a:lnTo>
                  <a:lnTo>
                    <a:pt x="1776" y="407"/>
                  </a:lnTo>
                  <a:lnTo>
                    <a:pt x="1669" y="391"/>
                  </a:lnTo>
                  <a:lnTo>
                    <a:pt x="1565" y="378"/>
                  </a:lnTo>
                  <a:lnTo>
                    <a:pt x="1465" y="370"/>
                  </a:lnTo>
                  <a:lnTo>
                    <a:pt x="1368" y="365"/>
                  </a:lnTo>
                  <a:lnTo>
                    <a:pt x="1273" y="363"/>
                  </a:lnTo>
                  <a:lnTo>
                    <a:pt x="1182" y="366"/>
                  </a:lnTo>
                  <a:lnTo>
                    <a:pt x="1091" y="371"/>
                  </a:lnTo>
                  <a:lnTo>
                    <a:pt x="1005" y="381"/>
                  </a:lnTo>
                  <a:lnTo>
                    <a:pt x="919" y="396"/>
                  </a:lnTo>
                  <a:lnTo>
                    <a:pt x="837" y="412"/>
                  </a:lnTo>
                  <a:lnTo>
                    <a:pt x="755" y="433"/>
                  </a:lnTo>
                  <a:lnTo>
                    <a:pt x="676" y="455"/>
                  </a:lnTo>
                  <a:lnTo>
                    <a:pt x="597" y="483"/>
                  </a:lnTo>
                  <a:lnTo>
                    <a:pt x="521" y="512"/>
                  </a:lnTo>
                  <a:lnTo>
                    <a:pt x="444" y="546"/>
                  </a:lnTo>
                  <a:lnTo>
                    <a:pt x="369" y="581"/>
                  </a:lnTo>
                  <a:lnTo>
                    <a:pt x="294" y="620"/>
                  </a:lnTo>
                  <a:lnTo>
                    <a:pt x="221" y="662"/>
                  </a:lnTo>
                  <a:lnTo>
                    <a:pt x="147" y="707"/>
                  </a:lnTo>
                  <a:lnTo>
                    <a:pt x="74" y="754"/>
                  </a:lnTo>
                  <a:lnTo>
                    <a:pt x="0" y="80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512540" name="Freeform 92"/>
            <p:cNvSpPr>
              <a:spLocks/>
            </p:cNvSpPr>
            <p:nvPr/>
          </p:nvSpPr>
          <p:spPr bwMode="auto">
            <a:xfrm>
              <a:off x="1029" y="1055"/>
              <a:ext cx="5404" cy="545"/>
            </a:xfrm>
            <a:custGeom>
              <a:avLst/>
              <a:gdLst/>
              <a:ahLst/>
              <a:cxnLst>
                <a:cxn ang="0">
                  <a:pos x="5404" y="0"/>
                </a:cxn>
                <a:cxn ang="0">
                  <a:pos x="5380" y="68"/>
                </a:cxn>
                <a:cxn ang="0">
                  <a:pos x="5350" y="144"/>
                </a:cxn>
                <a:cxn ang="0">
                  <a:pos x="5304" y="241"/>
                </a:cxn>
                <a:cxn ang="0">
                  <a:pos x="5243" y="352"/>
                </a:cxn>
                <a:cxn ang="0">
                  <a:pos x="5165" y="473"/>
                </a:cxn>
                <a:cxn ang="0">
                  <a:pos x="5096" y="566"/>
                </a:cxn>
                <a:cxn ang="0">
                  <a:pos x="5043" y="627"/>
                </a:cxn>
                <a:cxn ang="0">
                  <a:pos x="4986" y="688"/>
                </a:cxn>
                <a:cxn ang="0">
                  <a:pos x="4924" y="748"/>
                </a:cxn>
                <a:cxn ang="0">
                  <a:pos x="4857" y="805"/>
                </a:cxn>
                <a:cxn ang="0">
                  <a:pos x="4785" y="858"/>
                </a:cxn>
                <a:cxn ang="0">
                  <a:pos x="4707" y="908"/>
                </a:cxn>
                <a:cxn ang="0">
                  <a:pos x="4624" y="955"/>
                </a:cxn>
                <a:cxn ang="0">
                  <a:pos x="4535" y="995"/>
                </a:cxn>
                <a:cxn ang="0">
                  <a:pos x="4440" y="1029"/>
                </a:cxn>
                <a:cxn ang="0">
                  <a:pos x="4340" y="1056"/>
                </a:cxn>
                <a:cxn ang="0">
                  <a:pos x="4233" y="1076"/>
                </a:cxn>
                <a:cxn ang="0">
                  <a:pos x="4121" y="1089"/>
                </a:cxn>
                <a:cxn ang="0">
                  <a:pos x="4002" y="1092"/>
                </a:cxn>
                <a:cxn ang="0">
                  <a:pos x="3877" y="1085"/>
                </a:cxn>
                <a:cxn ang="0">
                  <a:pos x="3745" y="1069"/>
                </a:cxn>
                <a:cxn ang="0">
                  <a:pos x="3606" y="1042"/>
                </a:cxn>
                <a:cxn ang="0">
                  <a:pos x="3460" y="1003"/>
                </a:cxn>
                <a:cxn ang="0">
                  <a:pos x="3307" y="951"/>
                </a:cxn>
                <a:cxn ang="0">
                  <a:pos x="3228" y="921"/>
                </a:cxn>
                <a:cxn ang="0">
                  <a:pos x="2919" y="801"/>
                </a:cxn>
                <a:cxn ang="0">
                  <a:pos x="2631" y="701"/>
                </a:cxn>
                <a:cxn ang="0">
                  <a:pos x="2363" y="617"/>
                </a:cxn>
                <a:cxn ang="0">
                  <a:pos x="2113" y="551"/>
                </a:cxn>
                <a:cxn ang="0">
                  <a:pos x="1880" y="501"/>
                </a:cxn>
                <a:cxn ang="0">
                  <a:pos x="1662" y="469"/>
                </a:cxn>
                <a:cxn ang="0">
                  <a:pos x="1458" y="451"/>
                </a:cxn>
                <a:cxn ang="0">
                  <a:pos x="1266" y="448"/>
                </a:cxn>
                <a:cxn ang="0">
                  <a:pos x="1085" y="461"/>
                </a:cxn>
                <a:cxn ang="0">
                  <a:pos x="914" y="488"/>
                </a:cxn>
                <a:cxn ang="0">
                  <a:pos x="750" y="528"/>
                </a:cxn>
                <a:cxn ang="0">
                  <a:pos x="593" y="582"/>
                </a:cxn>
                <a:cxn ang="0">
                  <a:pos x="440" y="648"/>
                </a:cxn>
                <a:cxn ang="0">
                  <a:pos x="292" y="727"/>
                </a:cxn>
                <a:cxn ang="0">
                  <a:pos x="146" y="817"/>
                </a:cxn>
                <a:cxn ang="0">
                  <a:pos x="0" y="918"/>
                </a:cxn>
              </a:cxnLst>
              <a:rect l="0" t="0" r="r" b="b"/>
              <a:pathLst>
                <a:path w="5404" h="1092">
                  <a:moveTo>
                    <a:pt x="5404" y="0"/>
                  </a:moveTo>
                  <a:lnTo>
                    <a:pt x="5404" y="0"/>
                  </a:lnTo>
                  <a:lnTo>
                    <a:pt x="5398" y="18"/>
                  </a:lnTo>
                  <a:lnTo>
                    <a:pt x="5380" y="68"/>
                  </a:lnTo>
                  <a:lnTo>
                    <a:pt x="5366" y="104"/>
                  </a:lnTo>
                  <a:lnTo>
                    <a:pt x="5350" y="144"/>
                  </a:lnTo>
                  <a:lnTo>
                    <a:pt x="5329" y="191"/>
                  </a:lnTo>
                  <a:lnTo>
                    <a:pt x="5304" y="241"/>
                  </a:lnTo>
                  <a:lnTo>
                    <a:pt x="5275" y="294"/>
                  </a:lnTo>
                  <a:lnTo>
                    <a:pt x="5243" y="352"/>
                  </a:lnTo>
                  <a:lnTo>
                    <a:pt x="5207" y="412"/>
                  </a:lnTo>
                  <a:lnTo>
                    <a:pt x="5165" y="473"/>
                  </a:lnTo>
                  <a:lnTo>
                    <a:pt x="5119" y="535"/>
                  </a:lnTo>
                  <a:lnTo>
                    <a:pt x="5096" y="566"/>
                  </a:lnTo>
                  <a:lnTo>
                    <a:pt x="5069" y="596"/>
                  </a:lnTo>
                  <a:lnTo>
                    <a:pt x="5043" y="627"/>
                  </a:lnTo>
                  <a:lnTo>
                    <a:pt x="5015" y="658"/>
                  </a:lnTo>
                  <a:lnTo>
                    <a:pt x="4986" y="688"/>
                  </a:lnTo>
                  <a:lnTo>
                    <a:pt x="4955" y="719"/>
                  </a:lnTo>
                  <a:lnTo>
                    <a:pt x="4924" y="748"/>
                  </a:lnTo>
                  <a:lnTo>
                    <a:pt x="4892" y="777"/>
                  </a:lnTo>
                  <a:lnTo>
                    <a:pt x="4857" y="805"/>
                  </a:lnTo>
                  <a:lnTo>
                    <a:pt x="4821" y="832"/>
                  </a:lnTo>
                  <a:lnTo>
                    <a:pt x="4785" y="858"/>
                  </a:lnTo>
                  <a:lnTo>
                    <a:pt x="4746" y="884"/>
                  </a:lnTo>
                  <a:lnTo>
                    <a:pt x="4707" y="908"/>
                  </a:lnTo>
                  <a:lnTo>
                    <a:pt x="4667" y="932"/>
                  </a:lnTo>
                  <a:lnTo>
                    <a:pt x="4624" y="955"/>
                  </a:lnTo>
                  <a:lnTo>
                    <a:pt x="4581" y="974"/>
                  </a:lnTo>
                  <a:lnTo>
                    <a:pt x="4535" y="995"/>
                  </a:lnTo>
                  <a:lnTo>
                    <a:pt x="4489" y="1013"/>
                  </a:lnTo>
                  <a:lnTo>
                    <a:pt x="4440" y="1029"/>
                  </a:lnTo>
                  <a:lnTo>
                    <a:pt x="4390" y="1043"/>
                  </a:lnTo>
                  <a:lnTo>
                    <a:pt x="4340" y="1056"/>
                  </a:lnTo>
                  <a:lnTo>
                    <a:pt x="4288" y="1068"/>
                  </a:lnTo>
                  <a:lnTo>
                    <a:pt x="4233" y="1076"/>
                  </a:lnTo>
                  <a:lnTo>
                    <a:pt x="4178" y="1084"/>
                  </a:lnTo>
                  <a:lnTo>
                    <a:pt x="4121" y="1089"/>
                  </a:lnTo>
                  <a:lnTo>
                    <a:pt x="4063" y="1092"/>
                  </a:lnTo>
                  <a:lnTo>
                    <a:pt x="4002" y="1092"/>
                  </a:lnTo>
                  <a:lnTo>
                    <a:pt x="3941" y="1090"/>
                  </a:lnTo>
                  <a:lnTo>
                    <a:pt x="3877" y="1085"/>
                  </a:lnTo>
                  <a:lnTo>
                    <a:pt x="3811" y="1079"/>
                  </a:lnTo>
                  <a:lnTo>
                    <a:pt x="3745" y="1069"/>
                  </a:lnTo>
                  <a:lnTo>
                    <a:pt x="3675" y="1058"/>
                  </a:lnTo>
                  <a:lnTo>
                    <a:pt x="3606" y="1042"/>
                  </a:lnTo>
                  <a:lnTo>
                    <a:pt x="3534" y="1024"/>
                  </a:lnTo>
                  <a:lnTo>
                    <a:pt x="3460" y="1003"/>
                  </a:lnTo>
                  <a:lnTo>
                    <a:pt x="3384" y="979"/>
                  </a:lnTo>
                  <a:lnTo>
                    <a:pt x="3307" y="951"/>
                  </a:lnTo>
                  <a:lnTo>
                    <a:pt x="3228" y="921"/>
                  </a:lnTo>
                  <a:lnTo>
                    <a:pt x="3228" y="921"/>
                  </a:lnTo>
                  <a:lnTo>
                    <a:pt x="3071" y="859"/>
                  </a:lnTo>
                  <a:lnTo>
                    <a:pt x="2919" y="801"/>
                  </a:lnTo>
                  <a:lnTo>
                    <a:pt x="2773" y="750"/>
                  </a:lnTo>
                  <a:lnTo>
                    <a:pt x="2631" y="701"/>
                  </a:lnTo>
                  <a:lnTo>
                    <a:pt x="2495" y="656"/>
                  </a:lnTo>
                  <a:lnTo>
                    <a:pt x="2363" y="617"/>
                  </a:lnTo>
                  <a:lnTo>
                    <a:pt x="2237" y="582"/>
                  </a:lnTo>
                  <a:lnTo>
                    <a:pt x="2113" y="551"/>
                  </a:lnTo>
                  <a:lnTo>
                    <a:pt x="1995" y="524"/>
                  </a:lnTo>
                  <a:lnTo>
                    <a:pt x="1880" y="501"/>
                  </a:lnTo>
                  <a:lnTo>
                    <a:pt x="1769" y="483"/>
                  </a:lnTo>
                  <a:lnTo>
                    <a:pt x="1662" y="469"/>
                  </a:lnTo>
                  <a:lnTo>
                    <a:pt x="1558" y="457"/>
                  </a:lnTo>
                  <a:lnTo>
                    <a:pt x="1458" y="451"/>
                  </a:lnTo>
                  <a:lnTo>
                    <a:pt x="1361" y="448"/>
                  </a:lnTo>
                  <a:lnTo>
                    <a:pt x="1266" y="448"/>
                  </a:lnTo>
                  <a:lnTo>
                    <a:pt x="1175" y="453"/>
                  </a:lnTo>
                  <a:lnTo>
                    <a:pt x="1085" y="461"/>
                  </a:lnTo>
                  <a:lnTo>
                    <a:pt x="998" y="472"/>
                  </a:lnTo>
                  <a:lnTo>
                    <a:pt x="914" y="488"/>
                  </a:lnTo>
                  <a:lnTo>
                    <a:pt x="830" y="506"/>
                  </a:lnTo>
                  <a:lnTo>
                    <a:pt x="750" y="528"/>
                  </a:lnTo>
                  <a:lnTo>
                    <a:pt x="671" y="553"/>
                  </a:lnTo>
                  <a:lnTo>
                    <a:pt x="593" y="582"/>
                  </a:lnTo>
                  <a:lnTo>
                    <a:pt x="517" y="614"/>
                  </a:lnTo>
                  <a:lnTo>
                    <a:pt x="440" y="648"/>
                  </a:lnTo>
                  <a:lnTo>
                    <a:pt x="365" y="687"/>
                  </a:lnTo>
                  <a:lnTo>
                    <a:pt x="292" y="727"/>
                  </a:lnTo>
                  <a:lnTo>
                    <a:pt x="218" y="771"/>
                  </a:lnTo>
                  <a:lnTo>
                    <a:pt x="146" y="817"/>
                  </a:lnTo>
                  <a:lnTo>
                    <a:pt x="72" y="866"/>
                  </a:lnTo>
                  <a:lnTo>
                    <a:pt x="0" y="91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512541" name="Freeform 93"/>
            <p:cNvSpPr>
              <a:spLocks/>
            </p:cNvSpPr>
            <p:nvPr/>
          </p:nvSpPr>
          <p:spPr bwMode="auto">
            <a:xfrm>
              <a:off x="1067" y="1026"/>
              <a:ext cx="5390" cy="562"/>
            </a:xfrm>
            <a:custGeom>
              <a:avLst/>
              <a:gdLst/>
              <a:ahLst/>
              <a:cxnLst>
                <a:cxn ang="0">
                  <a:pos x="5390" y="0"/>
                </a:cxn>
                <a:cxn ang="0">
                  <a:pos x="5366" y="70"/>
                </a:cxn>
                <a:cxn ang="0">
                  <a:pos x="5337" y="147"/>
                </a:cxn>
                <a:cxn ang="0">
                  <a:pos x="5292" y="244"/>
                </a:cxn>
                <a:cxn ang="0">
                  <a:pos x="5233" y="357"/>
                </a:cxn>
                <a:cxn ang="0">
                  <a:pos x="5158" y="480"/>
                </a:cxn>
                <a:cxn ang="0">
                  <a:pos x="5088" y="575"/>
                </a:cxn>
                <a:cxn ang="0">
                  <a:pos x="5037" y="638"/>
                </a:cxn>
                <a:cxn ang="0">
                  <a:pos x="4981" y="701"/>
                </a:cxn>
                <a:cxn ang="0">
                  <a:pos x="4920" y="762"/>
                </a:cxn>
                <a:cxn ang="0">
                  <a:pos x="4854" y="821"/>
                </a:cxn>
                <a:cxn ang="0">
                  <a:pos x="4783" y="875"/>
                </a:cxn>
                <a:cxn ang="0">
                  <a:pos x="4705" y="927"/>
                </a:cxn>
                <a:cxn ang="0">
                  <a:pos x="4623" y="976"/>
                </a:cxn>
                <a:cxn ang="0">
                  <a:pos x="4534" y="1018"/>
                </a:cxn>
                <a:cxn ang="0">
                  <a:pos x="4441" y="1053"/>
                </a:cxn>
                <a:cxn ang="0">
                  <a:pos x="4341" y="1084"/>
                </a:cxn>
                <a:cxn ang="0">
                  <a:pos x="4234" y="1106"/>
                </a:cxn>
                <a:cxn ang="0">
                  <a:pos x="4122" y="1121"/>
                </a:cxn>
                <a:cxn ang="0">
                  <a:pos x="4004" y="1126"/>
                </a:cxn>
                <a:cxn ang="0">
                  <a:pos x="3878" y="1122"/>
                </a:cxn>
                <a:cxn ang="0">
                  <a:pos x="3746" y="1110"/>
                </a:cxn>
                <a:cxn ang="0">
                  <a:pos x="3607" y="1084"/>
                </a:cxn>
                <a:cxn ang="0">
                  <a:pos x="3460" y="1048"/>
                </a:cxn>
                <a:cxn ang="0">
                  <a:pos x="3307" y="1000"/>
                </a:cxn>
                <a:cxn ang="0">
                  <a:pos x="3228" y="971"/>
                </a:cxn>
                <a:cxn ang="0">
                  <a:pos x="2917" y="856"/>
                </a:cxn>
                <a:cxn ang="0">
                  <a:pos x="2628" y="761"/>
                </a:cxn>
                <a:cxn ang="0">
                  <a:pos x="2359" y="682"/>
                </a:cxn>
                <a:cxn ang="0">
                  <a:pos x="2107" y="620"/>
                </a:cxn>
                <a:cxn ang="0">
                  <a:pos x="1873" y="575"/>
                </a:cxn>
                <a:cxn ang="0">
                  <a:pos x="1655" y="548"/>
                </a:cxn>
                <a:cxn ang="0">
                  <a:pos x="1451" y="533"/>
                </a:cxn>
                <a:cxn ang="0">
                  <a:pos x="1259" y="535"/>
                </a:cxn>
                <a:cxn ang="0">
                  <a:pos x="1077" y="551"/>
                </a:cxn>
                <a:cxn ang="0">
                  <a:pos x="906" y="582"/>
                </a:cxn>
                <a:cxn ang="0">
                  <a:pos x="744" y="625"/>
                </a:cxn>
                <a:cxn ang="0">
                  <a:pos x="587" y="683"/>
                </a:cxn>
                <a:cxn ang="0">
                  <a:pos x="436" y="753"/>
                </a:cxn>
                <a:cxn ang="0">
                  <a:pos x="288" y="835"/>
                </a:cxn>
                <a:cxn ang="0">
                  <a:pos x="144" y="929"/>
                </a:cxn>
                <a:cxn ang="0">
                  <a:pos x="0" y="1034"/>
                </a:cxn>
              </a:cxnLst>
              <a:rect l="0" t="0" r="r" b="b"/>
              <a:pathLst>
                <a:path w="5390" h="1126">
                  <a:moveTo>
                    <a:pt x="5390" y="0"/>
                  </a:moveTo>
                  <a:lnTo>
                    <a:pt x="5390" y="0"/>
                  </a:lnTo>
                  <a:lnTo>
                    <a:pt x="5384" y="18"/>
                  </a:lnTo>
                  <a:lnTo>
                    <a:pt x="5366" y="70"/>
                  </a:lnTo>
                  <a:lnTo>
                    <a:pt x="5353" y="105"/>
                  </a:lnTo>
                  <a:lnTo>
                    <a:pt x="5337" y="147"/>
                  </a:lnTo>
                  <a:lnTo>
                    <a:pt x="5316" y="192"/>
                  </a:lnTo>
                  <a:lnTo>
                    <a:pt x="5292" y="244"/>
                  </a:lnTo>
                  <a:lnTo>
                    <a:pt x="5265" y="299"/>
                  </a:lnTo>
                  <a:lnTo>
                    <a:pt x="5233" y="357"/>
                  </a:lnTo>
                  <a:lnTo>
                    <a:pt x="5198" y="418"/>
                  </a:lnTo>
                  <a:lnTo>
                    <a:pt x="5158" y="480"/>
                  </a:lnTo>
                  <a:lnTo>
                    <a:pt x="5113" y="544"/>
                  </a:lnTo>
                  <a:lnTo>
                    <a:pt x="5088" y="575"/>
                  </a:lnTo>
                  <a:lnTo>
                    <a:pt x="5063" y="607"/>
                  </a:lnTo>
                  <a:lnTo>
                    <a:pt x="5037" y="638"/>
                  </a:lnTo>
                  <a:lnTo>
                    <a:pt x="5011" y="670"/>
                  </a:lnTo>
                  <a:lnTo>
                    <a:pt x="4981" y="701"/>
                  </a:lnTo>
                  <a:lnTo>
                    <a:pt x="4951" y="732"/>
                  </a:lnTo>
                  <a:lnTo>
                    <a:pt x="4920" y="762"/>
                  </a:lnTo>
                  <a:lnTo>
                    <a:pt x="4888" y="791"/>
                  </a:lnTo>
                  <a:lnTo>
                    <a:pt x="4854" y="821"/>
                  </a:lnTo>
                  <a:lnTo>
                    <a:pt x="4819" y="848"/>
                  </a:lnTo>
                  <a:lnTo>
                    <a:pt x="4783" y="875"/>
                  </a:lnTo>
                  <a:lnTo>
                    <a:pt x="4745" y="903"/>
                  </a:lnTo>
                  <a:lnTo>
                    <a:pt x="4705" y="927"/>
                  </a:lnTo>
                  <a:lnTo>
                    <a:pt x="4665" y="951"/>
                  </a:lnTo>
                  <a:lnTo>
                    <a:pt x="4623" y="976"/>
                  </a:lnTo>
                  <a:lnTo>
                    <a:pt x="4580" y="997"/>
                  </a:lnTo>
                  <a:lnTo>
                    <a:pt x="4534" y="1018"/>
                  </a:lnTo>
                  <a:lnTo>
                    <a:pt x="4488" y="1037"/>
                  </a:lnTo>
                  <a:lnTo>
                    <a:pt x="4441" y="1053"/>
                  </a:lnTo>
                  <a:lnTo>
                    <a:pt x="4391" y="1069"/>
                  </a:lnTo>
                  <a:lnTo>
                    <a:pt x="4341" y="1084"/>
                  </a:lnTo>
                  <a:lnTo>
                    <a:pt x="4289" y="1095"/>
                  </a:lnTo>
                  <a:lnTo>
                    <a:pt x="4234" y="1106"/>
                  </a:lnTo>
                  <a:lnTo>
                    <a:pt x="4179" y="1114"/>
                  </a:lnTo>
                  <a:lnTo>
                    <a:pt x="4122" y="1121"/>
                  </a:lnTo>
                  <a:lnTo>
                    <a:pt x="4064" y="1124"/>
                  </a:lnTo>
                  <a:lnTo>
                    <a:pt x="4004" y="1126"/>
                  </a:lnTo>
                  <a:lnTo>
                    <a:pt x="3941" y="1126"/>
                  </a:lnTo>
                  <a:lnTo>
                    <a:pt x="3878" y="1122"/>
                  </a:lnTo>
                  <a:lnTo>
                    <a:pt x="3812" y="1118"/>
                  </a:lnTo>
                  <a:lnTo>
                    <a:pt x="3746" y="1110"/>
                  </a:lnTo>
                  <a:lnTo>
                    <a:pt x="3676" y="1098"/>
                  </a:lnTo>
                  <a:lnTo>
                    <a:pt x="3607" y="1084"/>
                  </a:lnTo>
                  <a:lnTo>
                    <a:pt x="3535" y="1068"/>
                  </a:lnTo>
                  <a:lnTo>
                    <a:pt x="3460" y="1048"/>
                  </a:lnTo>
                  <a:lnTo>
                    <a:pt x="3385" y="1026"/>
                  </a:lnTo>
                  <a:lnTo>
                    <a:pt x="3307" y="1000"/>
                  </a:lnTo>
                  <a:lnTo>
                    <a:pt x="3228" y="971"/>
                  </a:lnTo>
                  <a:lnTo>
                    <a:pt x="3228" y="971"/>
                  </a:lnTo>
                  <a:lnTo>
                    <a:pt x="3069" y="911"/>
                  </a:lnTo>
                  <a:lnTo>
                    <a:pt x="2917" y="856"/>
                  </a:lnTo>
                  <a:lnTo>
                    <a:pt x="2770" y="806"/>
                  </a:lnTo>
                  <a:lnTo>
                    <a:pt x="2628" y="761"/>
                  </a:lnTo>
                  <a:lnTo>
                    <a:pt x="2491" y="719"/>
                  </a:lnTo>
                  <a:lnTo>
                    <a:pt x="2359" y="682"/>
                  </a:lnTo>
                  <a:lnTo>
                    <a:pt x="2231" y="649"/>
                  </a:lnTo>
                  <a:lnTo>
                    <a:pt x="2107" y="620"/>
                  </a:lnTo>
                  <a:lnTo>
                    <a:pt x="1988" y="596"/>
                  </a:lnTo>
                  <a:lnTo>
                    <a:pt x="1873" y="575"/>
                  </a:lnTo>
                  <a:lnTo>
                    <a:pt x="1762" y="559"/>
                  </a:lnTo>
                  <a:lnTo>
                    <a:pt x="1655" y="548"/>
                  </a:lnTo>
                  <a:lnTo>
                    <a:pt x="1551" y="538"/>
                  </a:lnTo>
                  <a:lnTo>
                    <a:pt x="1451" y="533"/>
                  </a:lnTo>
                  <a:lnTo>
                    <a:pt x="1353" y="533"/>
                  </a:lnTo>
                  <a:lnTo>
                    <a:pt x="1259" y="535"/>
                  </a:lnTo>
                  <a:lnTo>
                    <a:pt x="1166" y="541"/>
                  </a:lnTo>
                  <a:lnTo>
                    <a:pt x="1077" y="551"/>
                  </a:lnTo>
                  <a:lnTo>
                    <a:pt x="991" y="565"/>
                  </a:lnTo>
                  <a:lnTo>
                    <a:pt x="906" y="582"/>
                  </a:lnTo>
                  <a:lnTo>
                    <a:pt x="824" y="603"/>
                  </a:lnTo>
                  <a:lnTo>
                    <a:pt x="744" y="625"/>
                  </a:lnTo>
                  <a:lnTo>
                    <a:pt x="665" y="653"/>
                  </a:lnTo>
                  <a:lnTo>
                    <a:pt x="587" y="683"/>
                  </a:lnTo>
                  <a:lnTo>
                    <a:pt x="511" y="716"/>
                  </a:lnTo>
                  <a:lnTo>
                    <a:pt x="436" y="753"/>
                  </a:lnTo>
                  <a:lnTo>
                    <a:pt x="362" y="791"/>
                  </a:lnTo>
                  <a:lnTo>
                    <a:pt x="288" y="835"/>
                  </a:lnTo>
                  <a:lnTo>
                    <a:pt x="216" y="880"/>
                  </a:lnTo>
                  <a:lnTo>
                    <a:pt x="144" y="929"/>
                  </a:lnTo>
                  <a:lnTo>
                    <a:pt x="72" y="979"/>
                  </a:lnTo>
                  <a:lnTo>
                    <a:pt x="0" y="103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512542" name="Freeform 94"/>
            <p:cNvSpPr>
              <a:spLocks/>
            </p:cNvSpPr>
            <p:nvPr/>
          </p:nvSpPr>
          <p:spPr bwMode="auto">
            <a:xfrm>
              <a:off x="1106" y="997"/>
              <a:ext cx="5373" cy="580"/>
            </a:xfrm>
            <a:custGeom>
              <a:avLst/>
              <a:gdLst/>
              <a:ahLst/>
              <a:cxnLst>
                <a:cxn ang="0">
                  <a:pos x="5373" y="0"/>
                </a:cxn>
                <a:cxn ang="0">
                  <a:pos x="5351" y="69"/>
                </a:cxn>
                <a:cxn ang="0">
                  <a:pos x="5323" y="147"/>
                </a:cxn>
                <a:cxn ang="0">
                  <a:pos x="5280" y="247"/>
                </a:cxn>
                <a:cxn ang="0">
                  <a:pos x="5221" y="361"/>
                </a:cxn>
                <a:cxn ang="0">
                  <a:pos x="5148" y="486"/>
                </a:cxn>
                <a:cxn ang="0">
                  <a:pos x="5081" y="583"/>
                </a:cxn>
                <a:cxn ang="0">
                  <a:pos x="5031" y="647"/>
                </a:cxn>
                <a:cxn ang="0">
                  <a:pos x="4976" y="712"/>
                </a:cxn>
                <a:cxn ang="0">
                  <a:pos x="4916" y="773"/>
                </a:cxn>
                <a:cxn ang="0">
                  <a:pos x="4849" y="833"/>
                </a:cxn>
                <a:cxn ang="0">
                  <a:pos x="4780" y="891"/>
                </a:cxn>
                <a:cxn ang="0">
                  <a:pos x="4704" y="944"/>
                </a:cxn>
                <a:cxn ang="0">
                  <a:pos x="4622" y="994"/>
                </a:cxn>
                <a:cxn ang="0">
                  <a:pos x="4534" y="1038"/>
                </a:cxn>
                <a:cxn ang="0">
                  <a:pos x="4441" y="1077"/>
                </a:cxn>
                <a:cxn ang="0">
                  <a:pos x="4341" y="1109"/>
                </a:cxn>
                <a:cxn ang="0">
                  <a:pos x="4236" y="1133"/>
                </a:cxn>
                <a:cxn ang="0">
                  <a:pos x="4123" y="1149"/>
                </a:cxn>
                <a:cxn ang="0">
                  <a:pos x="4004" y="1159"/>
                </a:cxn>
                <a:cxn ang="0">
                  <a:pos x="3879" y="1157"/>
                </a:cxn>
                <a:cxn ang="0">
                  <a:pos x="3746" y="1146"/>
                </a:cxn>
                <a:cxn ang="0">
                  <a:pos x="3607" y="1124"/>
                </a:cxn>
                <a:cxn ang="0">
                  <a:pos x="3460" y="1091"/>
                </a:cxn>
                <a:cxn ang="0">
                  <a:pos x="3305" y="1044"/>
                </a:cxn>
                <a:cxn ang="0">
                  <a:pos x="3226" y="1017"/>
                </a:cxn>
                <a:cxn ang="0">
                  <a:pos x="2914" y="909"/>
                </a:cxn>
                <a:cxn ang="0">
                  <a:pos x="2622" y="818"/>
                </a:cxn>
                <a:cxn ang="0">
                  <a:pos x="2353" y="746"/>
                </a:cxn>
                <a:cxn ang="0">
                  <a:pos x="2100" y="689"/>
                </a:cxn>
                <a:cxn ang="0">
                  <a:pos x="1866" y="649"/>
                </a:cxn>
                <a:cxn ang="0">
                  <a:pos x="1648" y="625"/>
                </a:cxn>
                <a:cxn ang="0">
                  <a:pos x="1442" y="615"/>
                </a:cxn>
                <a:cxn ang="0">
                  <a:pos x="1251" y="620"/>
                </a:cxn>
                <a:cxn ang="0">
                  <a:pos x="1070" y="641"/>
                </a:cxn>
                <a:cxn ang="0">
                  <a:pos x="899" y="675"/>
                </a:cxn>
                <a:cxn ang="0">
                  <a:pos x="737" y="722"/>
                </a:cxn>
                <a:cxn ang="0">
                  <a:pos x="581" y="783"/>
                </a:cxn>
                <a:cxn ang="0">
                  <a:pos x="431" y="856"/>
                </a:cxn>
                <a:cxn ang="0">
                  <a:pos x="286" y="941"/>
                </a:cxn>
                <a:cxn ang="0">
                  <a:pos x="143" y="1038"/>
                </a:cxn>
                <a:cxn ang="0">
                  <a:pos x="0" y="1146"/>
                </a:cxn>
              </a:cxnLst>
              <a:rect l="0" t="0" r="r" b="b"/>
              <a:pathLst>
                <a:path w="5373" h="1159">
                  <a:moveTo>
                    <a:pt x="5373" y="0"/>
                  </a:moveTo>
                  <a:lnTo>
                    <a:pt x="5373" y="0"/>
                  </a:lnTo>
                  <a:lnTo>
                    <a:pt x="5367" y="18"/>
                  </a:lnTo>
                  <a:lnTo>
                    <a:pt x="5351" y="69"/>
                  </a:lnTo>
                  <a:lnTo>
                    <a:pt x="5338" y="105"/>
                  </a:lnTo>
                  <a:lnTo>
                    <a:pt x="5323" y="147"/>
                  </a:lnTo>
                  <a:lnTo>
                    <a:pt x="5303" y="194"/>
                  </a:lnTo>
                  <a:lnTo>
                    <a:pt x="5280" y="247"/>
                  </a:lnTo>
                  <a:lnTo>
                    <a:pt x="5253" y="302"/>
                  </a:lnTo>
                  <a:lnTo>
                    <a:pt x="5221" y="361"/>
                  </a:lnTo>
                  <a:lnTo>
                    <a:pt x="5187" y="423"/>
                  </a:lnTo>
                  <a:lnTo>
                    <a:pt x="5148" y="486"/>
                  </a:lnTo>
                  <a:lnTo>
                    <a:pt x="5105" y="550"/>
                  </a:lnTo>
                  <a:lnTo>
                    <a:pt x="5081" y="583"/>
                  </a:lnTo>
                  <a:lnTo>
                    <a:pt x="5056" y="615"/>
                  </a:lnTo>
                  <a:lnTo>
                    <a:pt x="5031" y="647"/>
                  </a:lnTo>
                  <a:lnTo>
                    <a:pt x="5003" y="680"/>
                  </a:lnTo>
                  <a:lnTo>
                    <a:pt x="4976" y="712"/>
                  </a:lnTo>
                  <a:lnTo>
                    <a:pt x="4947" y="743"/>
                  </a:lnTo>
                  <a:lnTo>
                    <a:pt x="4916" y="773"/>
                  </a:lnTo>
                  <a:lnTo>
                    <a:pt x="4883" y="804"/>
                  </a:lnTo>
                  <a:lnTo>
                    <a:pt x="4849" y="833"/>
                  </a:lnTo>
                  <a:lnTo>
                    <a:pt x="4815" y="862"/>
                  </a:lnTo>
                  <a:lnTo>
                    <a:pt x="4780" y="891"/>
                  </a:lnTo>
                  <a:lnTo>
                    <a:pt x="4742" y="919"/>
                  </a:lnTo>
                  <a:lnTo>
                    <a:pt x="4704" y="944"/>
                  </a:lnTo>
                  <a:lnTo>
                    <a:pt x="4663" y="970"/>
                  </a:lnTo>
                  <a:lnTo>
                    <a:pt x="4622" y="994"/>
                  </a:lnTo>
                  <a:lnTo>
                    <a:pt x="4579" y="1017"/>
                  </a:lnTo>
                  <a:lnTo>
                    <a:pt x="4534" y="1038"/>
                  </a:lnTo>
                  <a:lnTo>
                    <a:pt x="4488" y="1057"/>
                  </a:lnTo>
                  <a:lnTo>
                    <a:pt x="4441" y="1077"/>
                  </a:lnTo>
                  <a:lnTo>
                    <a:pt x="4391" y="1093"/>
                  </a:lnTo>
                  <a:lnTo>
                    <a:pt x="4341" y="1109"/>
                  </a:lnTo>
                  <a:lnTo>
                    <a:pt x="4288" y="1122"/>
                  </a:lnTo>
                  <a:lnTo>
                    <a:pt x="4236" y="1133"/>
                  </a:lnTo>
                  <a:lnTo>
                    <a:pt x="4180" y="1143"/>
                  </a:lnTo>
                  <a:lnTo>
                    <a:pt x="4123" y="1149"/>
                  </a:lnTo>
                  <a:lnTo>
                    <a:pt x="4065" y="1156"/>
                  </a:lnTo>
                  <a:lnTo>
                    <a:pt x="4004" y="1159"/>
                  </a:lnTo>
                  <a:lnTo>
                    <a:pt x="3943" y="1159"/>
                  </a:lnTo>
                  <a:lnTo>
                    <a:pt x="3879" y="1157"/>
                  </a:lnTo>
                  <a:lnTo>
                    <a:pt x="3814" y="1153"/>
                  </a:lnTo>
                  <a:lnTo>
                    <a:pt x="3746" y="1146"/>
                  </a:lnTo>
                  <a:lnTo>
                    <a:pt x="3677" y="1136"/>
                  </a:lnTo>
                  <a:lnTo>
                    <a:pt x="3607" y="1124"/>
                  </a:lnTo>
                  <a:lnTo>
                    <a:pt x="3534" y="1109"/>
                  </a:lnTo>
                  <a:lnTo>
                    <a:pt x="3460" y="1091"/>
                  </a:lnTo>
                  <a:lnTo>
                    <a:pt x="3383" y="1070"/>
                  </a:lnTo>
                  <a:lnTo>
                    <a:pt x="3305" y="1044"/>
                  </a:lnTo>
                  <a:lnTo>
                    <a:pt x="3226" y="1017"/>
                  </a:lnTo>
                  <a:lnTo>
                    <a:pt x="3226" y="1017"/>
                  </a:lnTo>
                  <a:lnTo>
                    <a:pt x="3067" y="960"/>
                  </a:lnTo>
                  <a:lnTo>
                    <a:pt x="2914" y="909"/>
                  </a:lnTo>
                  <a:lnTo>
                    <a:pt x="2765" y="862"/>
                  </a:lnTo>
                  <a:lnTo>
                    <a:pt x="2622" y="818"/>
                  </a:lnTo>
                  <a:lnTo>
                    <a:pt x="2485" y="780"/>
                  </a:lnTo>
                  <a:lnTo>
                    <a:pt x="2353" y="746"/>
                  </a:lnTo>
                  <a:lnTo>
                    <a:pt x="2224" y="715"/>
                  </a:lnTo>
                  <a:lnTo>
                    <a:pt x="2100" y="689"/>
                  </a:lnTo>
                  <a:lnTo>
                    <a:pt x="1981" y="667"/>
                  </a:lnTo>
                  <a:lnTo>
                    <a:pt x="1866" y="649"/>
                  </a:lnTo>
                  <a:lnTo>
                    <a:pt x="1755" y="634"/>
                  </a:lnTo>
                  <a:lnTo>
                    <a:pt x="1648" y="625"/>
                  </a:lnTo>
                  <a:lnTo>
                    <a:pt x="1543" y="617"/>
                  </a:lnTo>
                  <a:lnTo>
                    <a:pt x="1442" y="615"/>
                  </a:lnTo>
                  <a:lnTo>
                    <a:pt x="1345" y="615"/>
                  </a:lnTo>
                  <a:lnTo>
                    <a:pt x="1251" y="620"/>
                  </a:lnTo>
                  <a:lnTo>
                    <a:pt x="1159" y="628"/>
                  </a:lnTo>
                  <a:lnTo>
                    <a:pt x="1070" y="641"/>
                  </a:lnTo>
                  <a:lnTo>
                    <a:pt x="984" y="655"/>
                  </a:lnTo>
                  <a:lnTo>
                    <a:pt x="899" y="675"/>
                  </a:lnTo>
                  <a:lnTo>
                    <a:pt x="817" y="696"/>
                  </a:lnTo>
                  <a:lnTo>
                    <a:pt x="737" y="722"/>
                  </a:lnTo>
                  <a:lnTo>
                    <a:pt x="659" y="751"/>
                  </a:lnTo>
                  <a:lnTo>
                    <a:pt x="581" y="783"/>
                  </a:lnTo>
                  <a:lnTo>
                    <a:pt x="506" y="817"/>
                  </a:lnTo>
                  <a:lnTo>
                    <a:pt x="431" y="856"/>
                  </a:lnTo>
                  <a:lnTo>
                    <a:pt x="358" y="896"/>
                  </a:lnTo>
                  <a:lnTo>
                    <a:pt x="286" y="941"/>
                  </a:lnTo>
                  <a:lnTo>
                    <a:pt x="213" y="988"/>
                  </a:lnTo>
                  <a:lnTo>
                    <a:pt x="143" y="1038"/>
                  </a:lnTo>
                  <a:lnTo>
                    <a:pt x="70" y="1090"/>
                  </a:lnTo>
                  <a:lnTo>
                    <a:pt x="0" y="114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512543" name="Freeform 95"/>
            <p:cNvSpPr>
              <a:spLocks/>
            </p:cNvSpPr>
            <p:nvPr/>
          </p:nvSpPr>
          <p:spPr bwMode="auto">
            <a:xfrm>
              <a:off x="1146" y="968"/>
              <a:ext cx="5355" cy="631"/>
            </a:xfrm>
            <a:custGeom>
              <a:avLst/>
              <a:gdLst/>
              <a:ahLst/>
              <a:cxnLst>
                <a:cxn ang="0">
                  <a:pos x="5355" y="0"/>
                </a:cxn>
                <a:cxn ang="0">
                  <a:pos x="5334" y="71"/>
                </a:cxn>
                <a:cxn ang="0">
                  <a:pos x="5306" y="150"/>
                </a:cxn>
                <a:cxn ang="0">
                  <a:pos x="5266" y="250"/>
                </a:cxn>
                <a:cxn ang="0">
                  <a:pos x="5209" y="366"/>
                </a:cxn>
                <a:cxn ang="0">
                  <a:pos x="5138" y="494"/>
                </a:cxn>
                <a:cxn ang="0">
                  <a:pos x="5072" y="592"/>
                </a:cxn>
                <a:cxn ang="0">
                  <a:pos x="5023" y="658"/>
                </a:cxn>
                <a:cxn ang="0">
                  <a:pos x="4969" y="723"/>
                </a:cxn>
                <a:cxn ang="0">
                  <a:pos x="4909" y="788"/>
                </a:cxn>
                <a:cxn ang="0">
                  <a:pos x="4845" y="849"/>
                </a:cxn>
                <a:cxn ang="0">
                  <a:pos x="4775" y="909"/>
                </a:cxn>
                <a:cxn ang="0">
                  <a:pos x="4700" y="964"/>
                </a:cxn>
                <a:cxn ang="0">
                  <a:pos x="4619" y="1015"/>
                </a:cxn>
                <a:cxn ang="0">
                  <a:pos x="4532" y="1060"/>
                </a:cxn>
                <a:cxn ang="0">
                  <a:pos x="4439" y="1101"/>
                </a:cxn>
                <a:cxn ang="0">
                  <a:pos x="4340" y="1135"/>
                </a:cxn>
                <a:cxn ang="0">
                  <a:pos x="4235" y="1162"/>
                </a:cxn>
                <a:cxn ang="0">
                  <a:pos x="4123" y="1182"/>
                </a:cxn>
                <a:cxn ang="0">
                  <a:pos x="4004" y="1193"/>
                </a:cxn>
                <a:cxn ang="0">
                  <a:pos x="3879" y="1194"/>
                </a:cxn>
                <a:cxn ang="0">
                  <a:pos x="3746" y="1185"/>
                </a:cxn>
                <a:cxn ang="0">
                  <a:pos x="3606" y="1165"/>
                </a:cxn>
                <a:cxn ang="0">
                  <a:pos x="3458" y="1136"/>
                </a:cxn>
                <a:cxn ang="0">
                  <a:pos x="3304" y="1093"/>
                </a:cxn>
                <a:cxn ang="0">
                  <a:pos x="3224" y="1067"/>
                </a:cxn>
                <a:cxn ang="0">
                  <a:pos x="2910" y="965"/>
                </a:cxn>
                <a:cxn ang="0">
                  <a:pos x="2618" y="880"/>
                </a:cxn>
                <a:cxn ang="0">
                  <a:pos x="2346" y="812"/>
                </a:cxn>
                <a:cxn ang="0">
                  <a:pos x="2094" y="760"/>
                </a:cxn>
                <a:cxn ang="0">
                  <a:pos x="1859" y="723"/>
                </a:cxn>
                <a:cxn ang="0">
                  <a:pos x="1640" y="704"/>
                </a:cxn>
                <a:cxn ang="0">
                  <a:pos x="1434" y="699"/>
                </a:cxn>
                <a:cxn ang="0">
                  <a:pos x="1242" y="707"/>
                </a:cxn>
                <a:cxn ang="0">
                  <a:pos x="1063" y="731"/>
                </a:cxn>
                <a:cxn ang="0">
                  <a:pos x="893" y="768"/>
                </a:cxn>
                <a:cxn ang="0">
                  <a:pos x="732" y="820"/>
                </a:cxn>
                <a:cxn ang="0">
                  <a:pos x="576" y="884"/>
                </a:cxn>
                <a:cxn ang="0">
                  <a:pos x="427" y="960"/>
                </a:cxn>
                <a:cxn ang="0">
                  <a:pos x="283" y="1049"/>
                </a:cxn>
                <a:cxn ang="0">
                  <a:pos x="141" y="1149"/>
                </a:cxn>
                <a:cxn ang="0">
                  <a:pos x="0" y="1261"/>
                </a:cxn>
              </a:cxnLst>
              <a:rect l="0" t="0" r="r" b="b"/>
              <a:pathLst>
                <a:path w="5355" h="1261">
                  <a:moveTo>
                    <a:pt x="5355" y="0"/>
                  </a:moveTo>
                  <a:lnTo>
                    <a:pt x="5355" y="0"/>
                  </a:lnTo>
                  <a:lnTo>
                    <a:pt x="5349" y="19"/>
                  </a:lnTo>
                  <a:lnTo>
                    <a:pt x="5334" y="71"/>
                  </a:lnTo>
                  <a:lnTo>
                    <a:pt x="5322" y="106"/>
                  </a:lnTo>
                  <a:lnTo>
                    <a:pt x="5306" y="150"/>
                  </a:lnTo>
                  <a:lnTo>
                    <a:pt x="5288" y="197"/>
                  </a:lnTo>
                  <a:lnTo>
                    <a:pt x="5266" y="250"/>
                  </a:lnTo>
                  <a:lnTo>
                    <a:pt x="5240" y="306"/>
                  </a:lnTo>
                  <a:lnTo>
                    <a:pt x="5209" y="366"/>
                  </a:lnTo>
                  <a:lnTo>
                    <a:pt x="5176" y="429"/>
                  </a:lnTo>
                  <a:lnTo>
                    <a:pt x="5138" y="494"/>
                  </a:lnTo>
                  <a:lnTo>
                    <a:pt x="5095" y="560"/>
                  </a:lnTo>
                  <a:lnTo>
                    <a:pt x="5072" y="592"/>
                  </a:lnTo>
                  <a:lnTo>
                    <a:pt x="5048" y="625"/>
                  </a:lnTo>
                  <a:lnTo>
                    <a:pt x="5023" y="658"/>
                  </a:lnTo>
                  <a:lnTo>
                    <a:pt x="4997" y="691"/>
                  </a:lnTo>
                  <a:lnTo>
                    <a:pt x="4969" y="723"/>
                  </a:lnTo>
                  <a:lnTo>
                    <a:pt x="4940" y="755"/>
                  </a:lnTo>
                  <a:lnTo>
                    <a:pt x="4909" y="788"/>
                  </a:lnTo>
                  <a:lnTo>
                    <a:pt x="4877" y="818"/>
                  </a:lnTo>
                  <a:lnTo>
                    <a:pt x="4845" y="849"/>
                  </a:lnTo>
                  <a:lnTo>
                    <a:pt x="4811" y="880"/>
                  </a:lnTo>
                  <a:lnTo>
                    <a:pt x="4775" y="909"/>
                  </a:lnTo>
                  <a:lnTo>
                    <a:pt x="4739" y="936"/>
                  </a:lnTo>
                  <a:lnTo>
                    <a:pt x="4700" y="964"/>
                  </a:lnTo>
                  <a:lnTo>
                    <a:pt x="4661" y="989"/>
                  </a:lnTo>
                  <a:lnTo>
                    <a:pt x="4619" y="1015"/>
                  </a:lnTo>
                  <a:lnTo>
                    <a:pt x="4576" y="1038"/>
                  </a:lnTo>
                  <a:lnTo>
                    <a:pt x="4532" y="1060"/>
                  </a:lnTo>
                  <a:lnTo>
                    <a:pt x="4486" y="1081"/>
                  </a:lnTo>
                  <a:lnTo>
                    <a:pt x="4439" y="1101"/>
                  </a:lnTo>
                  <a:lnTo>
                    <a:pt x="4390" y="1119"/>
                  </a:lnTo>
                  <a:lnTo>
                    <a:pt x="4340" y="1135"/>
                  </a:lnTo>
                  <a:lnTo>
                    <a:pt x="4289" y="1149"/>
                  </a:lnTo>
                  <a:lnTo>
                    <a:pt x="4235" y="1162"/>
                  </a:lnTo>
                  <a:lnTo>
                    <a:pt x="4179" y="1173"/>
                  </a:lnTo>
                  <a:lnTo>
                    <a:pt x="4123" y="1182"/>
                  </a:lnTo>
                  <a:lnTo>
                    <a:pt x="4064" y="1188"/>
                  </a:lnTo>
                  <a:lnTo>
                    <a:pt x="4004" y="1193"/>
                  </a:lnTo>
                  <a:lnTo>
                    <a:pt x="3942" y="1194"/>
                  </a:lnTo>
                  <a:lnTo>
                    <a:pt x="3879" y="1194"/>
                  </a:lnTo>
                  <a:lnTo>
                    <a:pt x="3814" y="1191"/>
                  </a:lnTo>
                  <a:lnTo>
                    <a:pt x="3746" y="1185"/>
                  </a:lnTo>
                  <a:lnTo>
                    <a:pt x="3676" y="1177"/>
                  </a:lnTo>
                  <a:lnTo>
                    <a:pt x="3606" y="1165"/>
                  </a:lnTo>
                  <a:lnTo>
                    <a:pt x="3533" y="1153"/>
                  </a:lnTo>
                  <a:lnTo>
                    <a:pt x="3458" y="1136"/>
                  </a:lnTo>
                  <a:lnTo>
                    <a:pt x="3382" y="1115"/>
                  </a:lnTo>
                  <a:lnTo>
                    <a:pt x="3304" y="1093"/>
                  </a:lnTo>
                  <a:lnTo>
                    <a:pt x="3224" y="1067"/>
                  </a:lnTo>
                  <a:lnTo>
                    <a:pt x="3224" y="1067"/>
                  </a:lnTo>
                  <a:lnTo>
                    <a:pt x="3064" y="1014"/>
                  </a:lnTo>
                  <a:lnTo>
                    <a:pt x="2910" y="965"/>
                  </a:lnTo>
                  <a:lnTo>
                    <a:pt x="2761" y="920"/>
                  </a:lnTo>
                  <a:lnTo>
                    <a:pt x="2618" y="880"/>
                  </a:lnTo>
                  <a:lnTo>
                    <a:pt x="2480" y="842"/>
                  </a:lnTo>
                  <a:lnTo>
                    <a:pt x="2346" y="812"/>
                  </a:lnTo>
                  <a:lnTo>
                    <a:pt x="2219" y="783"/>
                  </a:lnTo>
                  <a:lnTo>
                    <a:pt x="2094" y="760"/>
                  </a:lnTo>
                  <a:lnTo>
                    <a:pt x="1974" y="739"/>
                  </a:lnTo>
                  <a:lnTo>
                    <a:pt x="1859" y="723"/>
                  </a:lnTo>
                  <a:lnTo>
                    <a:pt x="1746" y="712"/>
                  </a:lnTo>
                  <a:lnTo>
                    <a:pt x="1640" y="704"/>
                  </a:lnTo>
                  <a:lnTo>
                    <a:pt x="1535" y="699"/>
                  </a:lnTo>
                  <a:lnTo>
                    <a:pt x="1434" y="699"/>
                  </a:lnTo>
                  <a:lnTo>
                    <a:pt x="1337" y="700"/>
                  </a:lnTo>
                  <a:lnTo>
                    <a:pt x="1242" y="707"/>
                  </a:lnTo>
                  <a:lnTo>
                    <a:pt x="1151" y="718"/>
                  </a:lnTo>
                  <a:lnTo>
                    <a:pt x="1063" y="731"/>
                  </a:lnTo>
                  <a:lnTo>
                    <a:pt x="976" y="749"/>
                  </a:lnTo>
                  <a:lnTo>
                    <a:pt x="893" y="768"/>
                  </a:lnTo>
                  <a:lnTo>
                    <a:pt x="811" y="792"/>
                  </a:lnTo>
                  <a:lnTo>
                    <a:pt x="732" y="820"/>
                  </a:lnTo>
                  <a:lnTo>
                    <a:pt x="652" y="851"/>
                  </a:lnTo>
                  <a:lnTo>
                    <a:pt x="576" y="884"/>
                  </a:lnTo>
                  <a:lnTo>
                    <a:pt x="501" y="920"/>
                  </a:lnTo>
                  <a:lnTo>
                    <a:pt x="427" y="960"/>
                  </a:lnTo>
                  <a:lnTo>
                    <a:pt x="355" y="1004"/>
                  </a:lnTo>
                  <a:lnTo>
                    <a:pt x="283" y="1049"/>
                  </a:lnTo>
                  <a:lnTo>
                    <a:pt x="212" y="1098"/>
                  </a:lnTo>
                  <a:lnTo>
                    <a:pt x="141" y="1149"/>
                  </a:lnTo>
                  <a:lnTo>
                    <a:pt x="71" y="1204"/>
                  </a:lnTo>
                  <a:lnTo>
                    <a:pt x="0" y="1261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512544" name="Freeform 96"/>
            <p:cNvSpPr>
              <a:spLocks/>
            </p:cNvSpPr>
            <p:nvPr/>
          </p:nvSpPr>
          <p:spPr bwMode="auto">
            <a:xfrm>
              <a:off x="1187" y="940"/>
              <a:ext cx="5335" cy="688"/>
            </a:xfrm>
            <a:custGeom>
              <a:avLst/>
              <a:gdLst/>
              <a:ahLst/>
              <a:cxnLst>
                <a:cxn ang="0">
                  <a:pos x="5335" y="0"/>
                </a:cxn>
                <a:cxn ang="0">
                  <a:pos x="5315" y="71"/>
                </a:cxn>
                <a:cxn ang="0">
                  <a:pos x="5289" y="150"/>
                </a:cxn>
                <a:cxn ang="0">
                  <a:pos x="5250" y="252"/>
                </a:cxn>
                <a:cxn ang="0">
                  <a:pos x="5196" y="371"/>
                </a:cxn>
                <a:cxn ang="0">
                  <a:pos x="5127" y="501"/>
                </a:cxn>
                <a:cxn ang="0">
                  <a:pos x="5061" y="601"/>
                </a:cxn>
                <a:cxn ang="0">
                  <a:pos x="5014" y="667"/>
                </a:cxn>
                <a:cxn ang="0">
                  <a:pos x="4960" y="735"/>
                </a:cxn>
                <a:cxn ang="0">
                  <a:pos x="4902" y="799"/>
                </a:cxn>
                <a:cxn ang="0">
                  <a:pos x="4838" y="862"/>
                </a:cxn>
                <a:cxn ang="0">
                  <a:pos x="4770" y="924"/>
                </a:cxn>
                <a:cxn ang="0">
                  <a:pos x="4695" y="980"/>
                </a:cxn>
                <a:cxn ang="0">
                  <a:pos x="4614" y="1034"/>
                </a:cxn>
                <a:cxn ang="0">
                  <a:pos x="4528" y="1082"/>
                </a:cxn>
                <a:cxn ang="0">
                  <a:pos x="4436" y="1126"/>
                </a:cxn>
                <a:cxn ang="0">
                  <a:pos x="4338" y="1161"/>
                </a:cxn>
                <a:cxn ang="0">
                  <a:pos x="4232" y="1190"/>
                </a:cxn>
                <a:cxn ang="0">
                  <a:pos x="4121" y="1213"/>
                </a:cxn>
                <a:cxn ang="0">
                  <a:pos x="4003" y="1226"/>
                </a:cxn>
                <a:cxn ang="0">
                  <a:pos x="3877" y="1229"/>
                </a:cxn>
                <a:cxn ang="0">
                  <a:pos x="3745" y="1224"/>
                </a:cxn>
                <a:cxn ang="0">
                  <a:pos x="3605" y="1206"/>
                </a:cxn>
                <a:cxn ang="0">
                  <a:pos x="3456" y="1179"/>
                </a:cxn>
                <a:cxn ang="0">
                  <a:pos x="3301" y="1140"/>
                </a:cxn>
                <a:cxn ang="0">
                  <a:pos x="3220" y="1114"/>
                </a:cxn>
                <a:cxn ang="0">
                  <a:pos x="2905" y="1019"/>
                </a:cxn>
                <a:cxn ang="0">
                  <a:pos x="2612" y="938"/>
                </a:cxn>
                <a:cxn ang="0">
                  <a:pos x="2340" y="875"/>
                </a:cxn>
                <a:cxn ang="0">
                  <a:pos x="2086" y="828"/>
                </a:cxn>
                <a:cxn ang="0">
                  <a:pos x="1851" y="798"/>
                </a:cxn>
                <a:cxn ang="0">
                  <a:pos x="1630" y="782"/>
                </a:cxn>
                <a:cxn ang="0">
                  <a:pos x="1426" y="780"/>
                </a:cxn>
                <a:cxn ang="0">
                  <a:pos x="1235" y="795"/>
                </a:cxn>
                <a:cxn ang="0">
                  <a:pos x="1099" y="814"/>
                </a:cxn>
                <a:cxn ang="0">
                  <a:pos x="1011" y="830"/>
                </a:cxn>
                <a:cxn ang="0">
                  <a:pos x="927" y="851"/>
                </a:cxn>
                <a:cxn ang="0">
                  <a:pos x="804" y="888"/>
                </a:cxn>
                <a:cxn ang="0">
                  <a:pos x="647" y="950"/>
                </a:cxn>
                <a:cxn ang="0">
                  <a:pos x="496" y="1024"/>
                </a:cxn>
                <a:cxn ang="0">
                  <a:pos x="352" y="1109"/>
                </a:cxn>
                <a:cxn ang="0">
                  <a:pos x="210" y="1208"/>
                </a:cxn>
                <a:cxn ang="0">
                  <a:pos x="70" y="1316"/>
                </a:cxn>
              </a:cxnLst>
              <a:rect l="0" t="0" r="r" b="b"/>
              <a:pathLst>
                <a:path w="5335" h="1376">
                  <a:moveTo>
                    <a:pt x="5335" y="0"/>
                  </a:moveTo>
                  <a:lnTo>
                    <a:pt x="5335" y="0"/>
                  </a:lnTo>
                  <a:lnTo>
                    <a:pt x="5331" y="18"/>
                  </a:lnTo>
                  <a:lnTo>
                    <a:pt x="5315" y="71"/>
                  </a:lnTo>
                  <a:lnTo>
                    <a:pt x="5304" y="107"/>
                  </a:lnTo>
                  <a:lnTo>
                    <a:pt x="5289" y="150"/>
                  </a:lnTo>
                  <a:lnTo>
                    <a:pt x="5271" y="199"/>
                  </a:lnTo>
                  <a:lnTo>
                    <a:pt x="5250" y="252"/>
                  </a:lnTo>
                  <a:lnTo>
                    <a:pt x="5225" y="310"/>
                  </a:lnTo>
                  <a:lnTo>
                    <a:pt x="5196" y="371"/>
                  </a:lnTo>
                  <a:lnTo>
                    <a:pt x="5163" y="434"/>
                  </a:lnTo>
                  <a:lnTo>
                    <a:pt x="5127" y="501"/>
                  </a:lnTo>
                  <a:lnTo>
                    <a:pt x="5085" y="567"/>
                  </a:lnTo>
                  <a:lnTo>
                    <a:pt x="5061" y="601"/>
                  </a:lnTo>
                  <a:lnTo>
                    <a:pt x="5038" y="635"/>
                  </a:lnTo>
                  <a:lnTo>
                    <a:pt x="5014" y="667"/>
                  </a:lnTo>
                  <a:lnTo>
                    <a:pt x="4988" y="701"/>
                  </a:lnTo>
                  <a:lnTo>
                    <a:pt x="4960" y="735"/>
                  </a:lnTo>
                  <a:lnTo>
                    <a:pt x="4932" y="767"/>
                  </a:lnTo>
                  <a:lnTo>
                    <a:pt x="4902" y="799"/>
                  </a:lnTo>
                  <a:lnTo>
                    <a:pt x="4871" y="832"/>
                  </a:lnTo>
                  <a:lnTo>
                    <a:pt x="4838" y="862"/>
                  </a:lnTo>
                  <a:lnTo>
                    <a:pt x="4804" y="893"/>
                  </a:lnTo>
                  <a:lnTo>
                    <a:pt x="4770" y="924"/>
                  </a:lnTo>
                  <a:lnTo>
                    <a:pt x="4734" y="953"/>
                  </a:lnTo>
                  <a:lnTo>
                    <a:pt x="4695" y="980"/>
                  </a:lnTo>
                  <a:lnTo>
                    <a:pt x="4656" y="1008"/>
                  </a:lnTo>
                  <a:lnTo>
                    <a:pt x="4614" y="1034"/>
                  </a:lnTo>
                  <a:lnTo>
                    <a:pt x="4573" y="1059"/>
                  </a:lnTo>
                  <a:lnTo>
                    <a:pt x="4528" y="1082"/>
                  </a:lnTo>
                  <a:lnTo>
                    <a:pt x="4484" y="1105"/>
                  </a:lnTo>
                  <a:lnTo>
                    <a:pt x="4436" y="1126"/>
                  </a:lnTo>
                  <a:lnTo>
                    <a:pt x="4388" y="1143"/>
                  </a:lnTo>
                  <a:lnTo>
                    <a:pt x="4338" y="1161"/>
                  </a:lnTo>
                  <a:lnTo>
                    <a:pt x="4287" y="1177"/>
                  </a:lnTo>
                  <a:lnTo>
                    <a:pt x="4232" y="1190"/>
                  </a:lnTo>
                  <a:lnTo>
                    <a:pt x="4178" y="1203"/>
                  </a:lnTo>
                  <a:lnTo>
                    <a:pt x="4121" y="1213"/>
                  </a:lnTo>
                  <a:lnTo>
                    <a:pt x="4063" y="1219"/>
                  </a:lnTo>
                  <a:lnTo>
                    <a:pt x="4003" y="1226"/>
                  </a:lnTo>
                  <a:lnTo>
                    <a:pt x="3941" y="1229"/>
                  </a:lnTo>
                  <a:lnTo>
                    <a:pt x="3877" y="1229"/>
                  </a:lnTo>
                  <a:lnTo>
                    <a:pt x="3812" y="1227"/>
                  </a:lnTo>
                  <a:lnTo>
                    <a:pt x="3745" y="1224"/>
                  </a:lnTo>
                  <a:lnTo>
                    <a:pt x="3676" y="1216"/>
                  </a:lnTo>
                  <a:lnTo>
                    <a:pt x="3605" y="1206"/>
                  </a:lnTo>
                  <a:lnTo>
                    <a:pt x="3531" y="1195"/>
                  </a:lnTo>
                  <a:lnTo>
                    <a:pt x="3456" y="1179"/>
                  </a:lnTo>
                  <a:lnTo>
                    <a:pt x="3380" y="1161"/>
                  </a:lnTo>
                  <a:lnTo>
                    <a:pt x="3301" y="1140"/>
                  </a:lnTo>
                  <a:lnTo>
                    <a:pt x="3220" y="1114"/>
                  </a:lnTo>
                  <a:lnTo>
                    <a:pt x="3220" y="1114"/>
                  </a:lnTo>
                  <a:lnTo>
                    <a:pt x="3061" y="1064"/>
                  </a:lnTo>
                  <a:lnTo>
                    <a:pt x="2905" y="1019"/>
                  </a:lnTo>
                  <a:lnTo>
                    <a:pt x="2756" y="977"/>
                  </a:lnTo>
                  <a:lnTo>
                    <a:pt x="2612" y="938"/>
                  </a:lnTo>
                  <a:lnTo>
                    <a:pt x="2473" y="906"/>
                  </a:lnTo>
                  <a:lnTo>
                    <a:pt x="2340" y="875"/>
                  </a:lnTo>
                  <a:lnTo>
                    <a:pt x="2211" y="851"/>
                  </a:lnTo>
                  <a:lnTo>
                    <a:pt x="2086" y="828"/>
                  </a:lnTo>
                  <a:lnTo>
                    <a:pt x="1966" y="811"/>
                  </a:lnTo>
                  <a:lnTo>
                    <a:pt x="1851" y="798"/>
                  </a:lnTo>
                  <a:lnTo>
                    <a:pt x="1739" y="788"/>
                  </a:lnTo>
                  <a:lnTo>
                    <a:pt x="1630" y="782"/>
                  </a:lnTo>
                  <a:lnTo>
                    <a:pt x="1526" y="780"/>
                  </a:lnTo>
                  <a:lnTo>
                    <a:pt x="1426" y="780"/>
                  </a:lnTo>
                  <a:lnTo>
                    <a:pt x="1329" y="785"/>
                  </a:lnTo>
                  <a:lnTo>
                    <a:pt x="1235" y="795"/>
                  </a:lnTo>
                  <a:lnTo>
                    <a:pt x="1143" y="806"/>
                  </a:lnTo>
                  <a:lnTo>
                    <a:pt x="1099" y="814"/>
                  </a:lnTo>
                  <a:lnTo>
                    <a:pt x="1054" y="822"/>
                  </a:lnTo>
                  <a:lnTo>
                    <a:pt x="1011" y="830"/>
                  </a:lnTo>
                  <a:lnTo>
                    <a:pt x="970" y="840"/>
                  </a:lnTo>
                  <a:lnTo>
                    <a:pt x="927" y="851"/>
                  </a:lnTo>
                  <a:lnTo>
                    <a:pt x="885" y="862"/>
                  </a:lnTo>
                  <a:lnTo>
                    <a:pt x="804" y="888"/>
                  </a:lnTo>
                  <a:lnTo>
                    <a:pt x="725" y="917"/>
                  </a:lnTo>
                  <a:lnTo>
                    <a:pt x="647" y="950"/>
                  </a:lnTo>
                  <a:lnTo>
                    <a:pt x="571" y="985"/>
                  </a:lnTo>
                  <a:lnTo>
                    <a:pt x="496" y="1024"/>
                  </a:lnTo>
                  <a:lnTo>
                    <a:pt x="424" y="1064"/>
                  </a:lnTo>
                  <a:lnTo>
                    <a:pt x="352" y="1109"/>
                  </a:lnTo>
                  <a:lnTo>
                    <a:pt x="280" y="1156"/>
                  </a:lnTo>
                  <a:lnTo>
                    <a:pt x="210" y="1208"/>
                  </a:lnTo>
                  <a:lnTo>
                    <a:pt x="139" y="1261"/>
                  </a:lnTo>
                  <a:lnTo>
                    <a:pt x="70" y="1316"/>
                  </a:lnTo>
                  <a:lnTo>
                    <a:pt x="0" y="137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512545" name="Freeform 97"/>
            <p:cNvSpPr>
              <a:spLocks/>
            </p:cNvSpPr>
            <p:nvPr/>
          </p:nvSpPr>
          <p:spPr bwMode="auto">
            <a:xfrm>
              <a:off x="1229" y="911"/>
              <a:ext cx="5314" cy="745"/>
            </a:xfrm>
            <a:custGeom>
              <a:avLst/>
              <a:gdLst/>
              <a:ahLst/>
              <a:cxnLst>
                <a:cxn ang="0">
                  <a:pos x="5314" y="0"/>
                </a:cxn>
                <a:cxn ang="0">
                  <a:pos x="5296" y="71"/>
                </a:cxn>
                <a:cxn ang="0">
                  <a:pos x="5271" y="153"/>
                </a:cxn>
                <a:cxn ang="0">
                  <a:pos x="5233" y="257"/>
                </a:cxn>
                <a:cxn ang="0">
                  <a:pos x="5180" y="376"/>
                </a:cxn>
                <a:cxn ang="0">
                  <a:pos x="5112" y="507"/>
                </a:cxn>
                <a:cxn ang="0">
                  <a:pos x="5050" y="609"/>
                </a:cxn>
                <a:cxn ang="0">
                  <a:pos x="5003" y="678"/>
                </a:cxn>
                <a:cxn ang="0">
                  <a:pos x="4950" y="746"/>
                </a:cxn>
                <a:cxn ang="0">
                  <a:pos x="4893" y="812"/>
                </a:cxn>
                <a:cxn ang="0">
                  <a:pos x="4830" y="878"/>
                </a:cxn>
                <a:cxn ang="0">
                  <a:pos x="4762" y="940"/>
                </a:cxn>
                <a:cxn ang="0">
                  <a:pos x="4689" y="999"/>
                </a:cxn>
                <a:cxn ang="0">
                  <a:pos x="4610" y="1054"/>
                </a:cxn>
                <a:cxn ang="0">
                  <a:pos x="4524" y="1104"/>
                </a:cxn>
                <a:cxn ang="0">
                  <a:pos x="4432" y="1150"/>
                </a:cxn>
                <a:cxn ang="0">
                  <a:pos x="4335" y="1188"/>
                </a:cxn>
                <a:cxn ang="0">
                  <a:pos x="4229" y="1219"/>
                </a:cxn>
                <a:cxn ang="0">
                  <a:pos x="4118" y="1243"/>
                </a:cxn>
                <a:cxn ang="0">
                  <a:pos x="4000" y="1259"/>
                </a:cxn>
                <a:cxn ang="0">
                  <a:pos x="3875" y="1266"/>
                </a:cxn>
                <a:cxn ang="0">
                  <a:pos x="3742" y="1263"/>
                </a:cxn>
                <a:cxn ang="0">
                  <a:pos x="3602" y="1248"/>
                </a:cxn>
                <a:cxn ang="0">
                  <a:pos x="3453" y="1224"/>
                </a:cxn>
                <a:cxn ang="0">
                  <a:pos x="3298" y="1187"/>
                </a:cxn>
                <a:cxn ang="0">
                  <a:pos x="3217" y="1164"/>
                </a:cxn>
                <a:cxn ang="0">
                  <a:pos x="2899" y="1074"/>
                </a:cxn>
                <a:cxn ang="0">
                  <a:pos x="2605" y="999"/>
                </a:cxn>
                <a:cxn ang="0">
                  <a:pos x="2333" y="941"/>
                </a:cxn>
                <a:cxn ang="0">
                  <a:pos x="2079" y="899"/>
                </a:cxn>
                <a:cxn ang="0">
                  <a:pos x="1843" y="872"/>
                </a:cxn>
                <a:cxn ang="0">
                  <a:pos x="1622" y="861"/>
                </a:cxn>
                <a:cxn ang="0">
                  <a:pos x="1418" y="864"/>
                </a:cxn>
                <a:cxn ang="0">
                  <a:pos x="1226" y="882"/>
                </a:cxn>
                <a:cxn ang="0">
                  <a:pos x="1134" y="896"/>
                </a:cxn>
                <a:cxn ang="0">
                  <a:pos x="1047" y="912"/>
                </a:cxn>
                <a:cxn ang="0">
                  <a:pos x="961" y="933"/>
                </a:cxn>
                <a:cxn ang="0">
                  <a:pos x="878" y="957"/>
                </a:cxn>
                <a:cxn ang="0">
                  <a:pos x="718" y="1016"/>
                </a:cxn>
                <a:cxn ang="0">
                  <a:pos x="565" y="1087"/>
                </a:cxn>
                <a:cxn ang="0">
                  <a:pos x="419" y="1171"/>
                </a:cxn>
                <a:cxn ang="0">
                  <a:pos x="276" y="1266"/>
                </a:cxn>
                <a:cxn ang="0">
                  <a:pos x="138" y="1372"/>
                </a:cxn>
                <a:cxn ang="0">
                  <a:pos x="0" y="1490"/>
                </a:cxn>
              </a:cxnLst>
              <a:rect l="0" t="0" r="r" b="b"/>
              <a:pathLst>
                <a:path w="5314" h="1490">
                  <a:moveTo>
                    <a:pt x="5314" y="0"/>
                  </a:moveTo>
                  <a:lnTo>
                    <a:pt x="5314" y="0"/>
                  </a:lnTo>
                  <a:lnTo>
                    <a:pt x="5309" y="19"/>
                  </a:lnTo>
                  <a:lnTo>
                    <a:pt x="5296" y="71"/>
                  </a:lnTo>
                  <a:lnTo>
                    <a:pt x="5284" y="110"/>
                  </a:lnTo>
                  <a:lnTo>
                    <a:pt x="5271" y="153"/>
                  </a:lnTo>
                  <a:lnTo>
                    <a:pt x="5254" y="202"/>
                  </a:lnTo>
                  <a:lnTo>
                    <a:pt x="5233" y="257"/>
                  </a:lnTo>
                  <a:lnTo>
                    <a:pt x="5208" y="315"/>
                  </a:lnTo>
                  <a:lnTo>
                    <a:pt x="5180" y="376"/>
                  </a:lnTo>
                  <a:lnTo>
                    <a:pt x="5148" y="441"/>
                  </a:lnTo>
                  <a:lnTo>
                    <a:pt x="5112" y="507"/>
                  </a:lnTo>
                  <a:lnTo>
                    <a:pt x="5072" y="575"/>
                  </a:lnTo>
                  <a:lnTo>
                    <a:pt x="5050" y="609"/>
                  </a:lnTo>
                  <a:lnTo>
                    <a:pt x="5026" y="644"/>
                  </a:lnTo>
                  <a:lnTo>
                    <a:pt x="5003" y="678"/>
                  </a:lnTo>
                  <a:lnTo>
                    <a:pt x="4976" y="712"/>
                  </a:lnTo>
                  <a:lnTo>
                    <a:pt x="4950" y="746"/>
                  </a:lnTo>
                  <a:lnTo>
                    <a:pt x="4922" y="780"/>
                  </a:lnTo>
                  <a:lnTo>
                    <a:pt x="4893" y="812"/>
                  </a:lnTo>
                  <a:lnTo>
                    <a:pt x="4862" y="846"/>
                  </a:lnTo>
                  <a:lnTo>
                    <a:pt x="4830" y="878"/>
                  </a:lnTo>
                  <a:lnTo>
                    <a:pt x="4797" y="909"/>
                  </a:lnTo>
                  <a:lnTo>
                    <a:pt x="4762" y="940"/>
                  </a:lnTo>
                  <a:lnTo>
                    <a:pt x="4726" y="970"/>
                  </a:lnTo>
                  <a:lnTo>
                    <a:pt x="4689" y="999"/>
                  </a:lnTo>
                  <a:lnTo>
                    <a:pt x="4650" y="1027"/>
                  </a:lnTo>
                  <a:lnTo>
                    <a:pt x="4610" y="1054"/>
                  </a:lnTo>
                  <a:lnTo>
                    <a:pt x="4568" y="1080"/>
                  </a:lnTo>
                  <a:lnTo>
                    <a:pt x="4524" y="1104"/>
                  </a:lnTo>
                  <a:lnTo>
                    <a:pt x="4479" y="1127"/>
                  </a:lnTo>
                  <a:lnTo>
                    <a:pt x="4432" y="1150"/>
                  </a:lnTo>
                  <a:lnTo>
                    <a:pt x="4385" y="1169"/>
                  </a:lnTo>
                  <a:lnTo>
                    <a:pt x="4335" y="1188"/>
                  </a:lnTo>
                  <a:lnTo>
                    <a:pt x="4283" y="1205"/>
                  </a:lnTo>
                  <a:lnTo>
                    <a:pt x="4229" y="1219"/>
                  </a:lnTo>
                  <a:lnTo>
                    <a:pt x="4175" y="1232"/>
                  </a:lnTo>
                  <a:lnTo>
                    <a:pt x="4118" y="1243"/>
                  </a:lnTo>
                  <a:lnTo>
                    <a:pt x="4060" y="1251"/>
                  </a:lnTo>
                  <a:lnTo>
                    <a:pt x="4000" y="1259"/>
                  </a:lnTo>
                  <a:lnTo>
                    <a:pt x="3939" y="1263"/>
                  </a:lnTo>
                  <a:lnTo>
                    <a:pt x="3875" y="1266"/>
                  </a:lnTo>
                  <a:lnTo>
                    <a:pt x="3810" y="1264"/>
                  </a:lnTo>
                  <a:lnTo>
                    <a:pt x="3742" y="1263"/>
                  </a:lnTo>
                  <a:lnTo>
                    <a:pt x="3673" y="1256"/>
                  </a:lnTo>
                  <a:lnTo>
                    <a:pt x="3602" y="1248"/>
                  </a:lnTo>
                  <a:lnTo>
                    <a:pt x="3528" y="1237"/>
                  </a:lnTo>
                  <a:lnTo>
                    <a:pt x="3453" y="1224"/>
                  </a:lnTo>
                  <a:lnTo>
                    <a:pt x="3377" y="1206"/>
                  </a:lnTo>
                  <a:lnTo>
                    <a:pt x="3298" y="1187"/>
                  </a:lnTo>
                  <a:lnTo>
                    <a:pt x="3217" y="1164"/>
                  </a:lnTo>
                  <a:lnTo>
                    <a:pt x="3217" y="1164"/>
                  </a:lnTo>
                  <a:lnTo>
                    <a:pt x="3055" y="1116"/>
                  </a:lnTo>
                  <a:lnTo>
                    <a:pt x="2899" y="1074"/>
                  </a:lnTo>
                  <a:lnTo>
                    <a:pt x="2751" y="1033"/>
                  </a:lnTo>
                  <a:lnTo>
                    <a:pt x="2605" y="999"/>
                  </a:lnTo>
                  <a:lnTo>
                    <a:pt x="2466" y="969"/>
                  </a:lnTo>
                  <a:lnTo>
                    <a:pt x="2333" y="941"/>
                  </a:lnTo>
                  <a:lnTo>
                    <a:pt x="2202" y="919"/>
                  </a:lnTo>
                  <a:lnTo>
                    <a:pt x="2079" y="899"/>
                  </a:lnTo>
                  <a:lnTo>
                    <a:pt x="1958" y="885"/>
                  </a:lnTo>
                  <a:lnTo>
                    <a:pt x="1843" y="872"/>
                  </a:lnTo>
                  <a:lnTo>
                    <a:pt x="1730" y="865"/>
                  </a:lnTo>
                  <a:lnTo>
                    <a:pt x="1622" y="861"/>
                  </a:lnTo>
                  <a:lnTo>
                    <a:pt x="1518" y="861"/>
                  </a:lnTo>
                  <a:lnTo>
                    <a:pt x="1418" y="864"/>
                  </a:lnTo>
                  <a:lnTo>
                    <a:pt x="1321" y="872"/>
                  </a:lnTo>
                  <a:lnTo>
                    <a:pt x="1226" y="882"/>
                  </a:lnTo>
                  <a:lnTo>
                    <a:pt x="1180" y="888"/>
                  </a:lnTo>
                  <a:lnTo>
                    <a:pt x="1134" y="896"/>
                  </a:lnTo>
                  <a:lnTo>
                    <a:pt x="1090" y="904"/>
                  </a:lnTo>
                  <a:lnTo>
                    <a:pt x="1047" y="912"/>
                  </a:lnTo>
                  <a:lnTo>
                    <a:pt x="1004" y="924"/>
                  </a:lnTo>
                  <a:lnTo>
                    <a:pt x="961" y="933"/>
                  </a:lnTo>
                  <a:lnTo>
                    <a:pt x="919" y="945"/>
                  </a:lnTo>
                  <a:lnTo>
                    <a:pt x="878" y="957"/>
                  </a:lnTo>
                  <a:lnTo>
                    <a:pt x="797" y="985"/>
                  </a:lnTo>
                  <a:lnTo>
                    <a:pt x="718" y="1016"/>
                  </a:lnTo>
                  <a:lnTo>
                    <a:pt x="640" y="1050"/>
                  </a:lnTo>
                  <a:lnTo>
                    <a:pt x="565" y="1087"/>
                  </a:lnTo>
                  <a:lnTo>
                    <a:pt x="492" y="1127"/>
                  </a:lnTo>
                  <a:lnTo>
                    <a:pt x="419" y="1171"/>
                  </a:lnTo>
                  <a:lnTo>
                    <a:pt x="347" y="1216"/>
                  </a:lnTo>
                  <a:lnTo>
                    <a:pt x="276" y="1266"/>
                  </a:lnTo>
                  <a:lnTo>
                    <a:pt x="207" y="1318"/>
                  </a:lnTo>
                  <a:lnTo>
                    <a:pt x="138" y="1372"/>
                  </a:lnTo>
                  <a:lnTo>
                    <a:pt x="70" y="1431"/>
                  </a:lnTo>
                  <a:lnTo>
                    <a:pt x="0" y="149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512546" name="Freeform 98"/>
            <p:cNvSpPr>
              <a:spLocks/>
            </p:cNvSpPr>
            <p:nvPr/>
          </p:nvSpPr>
          <p:spPr bwMode="auto">
            <a:xfrm>
              <a:off x="1272" y="882"/>
              <a:ext cx="5291" cy="803"/>
            </a:xfrm>
            <a:custGeom>
              <a:avLst/>
              <a:gdLst/>
              <a:ahLst/>
              <a:cxnLst>
                <a:cxn ang="0">
                  <a:pos x="5291" y="0"/>
                </a:cxn>
                <a:cxn ang="0">
                  <a:pos x="5273" y="73"/>
                </a:cxn>
                <a:cxn ang="0">
                  <a:pos x="5250" y="155"/>
                </a:cxn>
                <a:cxn ang="0">
                  <a:pos x="5214" y="260"/>
                </a:cxn>
                <a:cxn ang="0">
                  <a:pos x="5162" y="381"/>
                </a:cxn>
                <a:cxn ang="0">
                  <a:pos x="5097" y="515"/>
                </a:cxn>
                <a:cxn ang="0">
                  <a:pos x="5036" y="618"/>
                </a:cxn>
                <a:cxn ang="0">
                  <a:pos x="4989" y="688"/>
                </a:cxn>
                <a:cxn ang="0">
                  <a:pos x="4937" y="757"/>
                </a:cxn>
                <a:cxn ang="0">
                  <a:pos x="4882" y="827"/>
                </a:cxn>
                <a:cxn ang="0">
                  <a:pos x="4821" y="893"/>
                </a:cxn>
                <a:cxn ang="0">
                  <a:pos x="4753" y="956"/>
                </a:cxn>
                <a:cxn ang="0">
                  <a:pos x="4681" y="1017"/>
                </a:cxn>
                <a:cxn ang="0">
                  <a:pos x="4603" y="1074"/>
                </a:cxn>
                <a:cxn ang="0">
                  <a:pos x="4518" y="1127"/>
                </a:cxn>
                <a:cxn ang="0">
                  <a:pos x="4426" y="1174"/>
                </a:cxn>
                <a:cxn ang="0">
                  <a:pos x="4329" y="1214"/>
                </a:cxn>
                <a:cxn ang="0">
                  <a:pos x="4225" y="1248"/>
                </a:cxn>
                <a:cxn ang="0">
                  <a:pos x="4114" y="1274"/>
                </a:cxn>
                <a:cxn ang="0">
                  <a:pos x="3996" y="1292"/>
                </a:cxn>
                <a:cxn ang="0">
                  <a:pos x="3871" y="1301"/>
                </a:cxn>
                <a:cxn ang="0">
                  <a:pos x="3738" y="1301"/>
                </a:cxn>
                <a:cxn ang="0">
                  <a:pos x="3598" y="1290"/>
                </a:cxn>
                <a:cxn ang="0">
                  <a:pos x="3449" y="1267"/>
                </a:cxn>
                <a:cxn ang="0">
                  <a:pos x="3292" y="1233"/>
                </a:cxn>
                <a:cxn ang="0">
                  <a:pos x="3212" y="1212"/>
                </a:cxn>
                <a:cxn ang="0">
                  <a:pos x="2894" y="1129"/>
                </a:cxn>
                <a:cxn ang="0">
                  <a:pos x="2598" y="1059"/>
                </a:cxn>
                <a:cxn ang="0">
                  <a:pos x="2323" y="1007"/>
                </a:cxn>
                <a:cxn ang="0">
                  <a:pos x="2069" y="970"/>
                </a:cxn>
                <a:cxn ang="0">
                  <a:pos x="1833" y="948"/>
                </a:cxn>
                <a:cxn ang="0">
                  <a:pos x="1612" y="941"/>
                </a:cxn>
                <a:cxn ang="0">
                  <a:pos x="1408" y="948"/>
                </a:cxn>
                <a:cxn ang="0">
                  <a:pos x="1216" y="969"/>
                </a:cxn>
                <a:cxn ang="0">
                  <a:pos x="1126" y="985"/>
                </a:cxn>
                <a:cxn ang="0">
                  <a:pos x="1037" y="1004"/>
                </a:cxn>
                <a:cxn ang="0">
                  <a:pos x="953" y="1027"/>
                </a:cxn>
                <a:cxn ang="0">
                  <a:pos x="869" y="1053"/>
                </a:cxn>
                <a:cxn ang="0">
                  <a:pos x="789" y="1082"/>
                </a:cxn>
                <a:cxn ang="0">
                  <a:pos x="635" y="1150"/>
                </a:cxn>
                <a:cxn ang="0">
                  <a:pos x="486" y="1230"/>
                </a:cxn>
                <a:cxn ang="0">
                  <a:pos x="343" y="1324"/>
                </a:cxn>
                <a:cxn ang="0">
                  <a:pos x="204" y="1429"/>
                </a:cxn>
                <a:cxn ang="0">
                  <a:pos x="68" y="1545"/>
                </a:cxn>
              </a:cxnLst>
              <a:rect l="0" t="0" r="r" b="b"/>
              <a:pathLst>
                <a:path w="5291" h="1606">
                  <a:moveTo>
                    <a:pt x="5291" y="0"/>
                  </a:moveTo>
                  <a:lnTo>
                    <a:pt x="5291" y="0"/>
                  </a:lnTo>
                  <a:lnTo>
                    <a:pt x="5287" y="19"/>
                  </a:lnTo>
                  <a:lnTo>
                    <a:pt x="5273" y="73"/>
                  </a:lnTo>
                  <a:lnTo>
                    <a:pt x="5264" y="111"/>
                  </a:lnTo>
                  <a:lnTo>
                    <a:pt x="5250" y="155"/>
                  </a:lnTo>
                  <a:lnTo>
                    <a:pt x="5233" y="205"/>
                  </a:lnTo>
                  <a:lnTo>
                    <a:pt x="5214" y="260"/>
                  </a:lnTo>
                  <a:lnTo>
                    <a:pt x="5190" y="318"/>
                  </a:lnTo>
                  <a:lnTo>
                    <a:pt x="5162" y="381"/>
                  </a:lnTo>
                  <a:lnTo>
                    <a:pt x="5132" y="447"/>
                  </a:lnTo>
                  <a:lnTo>
                    <a:pt x="5097" y="515"/>
                  </a:lnTo>
                  <a:lnTo>
                    <a:pt x="5057" y="583"/>
                  </a:lnTo>
                  <a:lnTo>
                    <a:pt x="5036" y="618"/>
                  </a:lnTo>
                  <a:lnTo>
                    <a:pt x="5014" y="654"/>
                  </a:lnTo>
                  <a:lnTo>
                    <a:pt x="4989" y="688"/>
                  </a:lnTo>
                  <a:lnTo>
                    <a:pt x="4964" y="723"/>
                  </a:lnTo>
                  <a:lnTo>
                    <a:pt x="4937" y="757"/>
                  </a:lnTo>
                  <a:lnTo>
                    <a:pt x="4911" y="791"/>
                  </a:lnTo>
                  <a:lnTo>
                    <a:pt x="4882" y="827"/>
                  </a:lnTo>
                  <a:lnTo>
                    <a:pt x="4851" y="859"/>
                  </a:lnTo>
                  <a:lnTo>
                    <a:pt x="4821" y="893"/>
                  </a:lnTo>
                  <a:lnTo>
                    <a:pt x="4787" y="925"/>
                  </a:lnTo>
                  <a:lnTo>
                    <a:pt x="4753" y="956"/>
                  </a:lnTo>
                  <a:lnTo>
                    <a:pt x="4718" y="988"/>
                  </a:lnTo>
                  <a:lnTo>
                    <a:pt x="4681" y="1017"/>
                  </a:lnTo>
                  <a:lnTo>
                    <a:pt x="4642" y="1046"/>
                  </a:lnTo>
                  <a:lnTo>
                    <a:pt x="4603" y="1074"/>
                  </a:lnTo>
                  <a:lnTo>
                    <a:pt x="4561" y="1101"/>
                  </a:lnTo>
                  <a:lnTo>
                    <a:pt x="4518" y="1127"/>
                  </a:lnTo>
                  <a:lnTo>
                    <a:pt x="4472" y="1151"/>
                  </a:lnTo>
                  <a:lnTo>
                    <a:pt x="4426" y="1174"/>
                  </a:lnTo>
                  <a:lnTo>
                    <a:pt x="4379" y="1195"/>
                  </a:lnTo>
                  <a:lnTo>
                    <a:pt x="4329" y="1214"/>
                  </a:lnTo>
                  <a:lnTo>
                    <a:pt x="4278" y="1232"/>
                  </a:lnTo>
                  <a:lnTo>
                    <a:pt x="4225" y="1248"/>
                  </a:lnTo>
                  <a:lnTo>
                    <a:pt x="4171" y="1263"/>
                  </a:lnTo>
                  <a:lnTo>
                    <a:pt x="4114" y="1274"/>
                  </a:lnTo>
                  <a:lnTo>
                    <a:pt x="4056" y="1284"/>
                  </a:lnTo>
                  <a:lnTo>
                    <a:pt x="3996" y="1292"/>
                  </a:lnTo>
                  <a:lnTo>
                    <a:pt x="3935" y="1298"/>
                  </a:lnTo>
                  <a:lnTo>
                    <a:pt x="3871" y="1301"/>
                  </a:lnTo>
                  <a:lnTo>
                    <a:pt x="3806" y="1303"/>
                  </a:lnTo>
                  <a:lnTo>
                    <a:pt x="3738" y="1301"/>
                  </a:lnTo>
                  <a:lnTo>
                    <a:pt x="3668" y="1296"/>
                  </a:lnTo>
                  <a:lnTo>
                    <a:pt x="3598" y="1290"/>
                  </a:lnTo>
                  <a:lnTo>
                    <a:pt x="3524" y="1280"/>
                  </a:lnTo>
                  <a:lnTo>
                    <a:pt x="3449" y="1267"/>
                  </a:lnTo>
                  <a:lnTo>
                    <a:pt x="3371" y="1253"/>
                  </a:lnTo>
                  <a:lnTo>
                    <a:pt x="3292" y="1233"/>
                  </a:lnTo>
                  <a:lnTo>
                    <a:pt x="3212" y="1212"/>
                  </a:lnTo>
                  <a:lnTo>
                    <a:pt x="3212" y="1212"/>
                  </a:lnTo>
                  <a:lnTo>
                    <a:pt x="3049" y="1167"/>
                  </a:lnTo>
                  <a:lnTo>
                    <a:pt x="2894" y="1129"/>
                  </a:lnTo>
                  <a:lnTo>
                    <a:pt x="2742" y="1091"/>
                  </a:lnTo>
                  <a:lnTo>
                    <a:pt x="2598" y="1059"/>
                  </a:lnTo>
                  <a:lnTo>
                    <a:pt x="2458" y="1032"/>
                  </a:lnTo>
                  <a:lnTo>
                    <a:pt x="2323" y="1007"/>
                  </a:lnTo>
                  <a:lnTo>
                    <a:pt x="2194" y="986"/>
                  </a:lnTo>
                  <a:lnTo>
                    <a:pt x="2069" y="970"/>
                  </a:lnTo>
                  <a:lnTo>
                    <a:pt x="1948" y="957"/>
                  </a:lnTo>
                  <a:lnTo>
                    <a:pt x="1833" y="948"/>
                  </a:lnTo>
                  <a:lnTo>
                    <a:pt x="1720" y="943"/>
                  </a:lnTo>
                  <a:lnTo>
                    <a:pt x="1612" y="941"/>
                  </a:lnTo>
                  <a:lnTo>
                    <a:pt x="1508" y="943"/>
                  </a:lnTo>
                  <a:lnTo>
                    <a:pt x="1408" y="948"/>
                  </a:lnTo>
                  <a:lnTo>
                    <a:pt x="1311" y="957"/>
                  </a:lnTo>
                  <a:lnTo>
                    <a:pt x="1216" y="969"/>
                  </a:lnTo>
                  <a:lnTo>
                    <a:pt x="1171" y="977"/>
                  </a:lnTo>
                  <a:lnTo>
                    <a:pt x="1126" y="985"/>
                  </a:lnTo>
                  <a:lnTo>
                    <a:pt x="1082" y="994"/>
                  </a:lnTo>
                  <a:lnTo>
                    <a:pt x="1037" y="1004"/>
                  </a:lnTo>
                  <a:lnTo>
                    <a:pt x="994" y="1015"/>
                  </a:lnTo>
                  <a:lnTo>
                    <a:pt x="953" y="1027"/>
                  </a:lnTo>
                  <a:lnTo>
                    <a:pt x="911" y="1040"/>
                  </a:lnTo>
                  <a:lnTo>
                    <a:pt x="869" y="1053"/>
                  </a:lnTo>
                  <a:lnTo>
                    <a:pt x="829" y="1067"/>
                  </a:lnTo>
                  <a:lnTo>
                    <a:pt x="789" y="1082"/>
                  </a:lnTo>
                  <a:lnTo>
                    <a:pt x="711" y="1114"/>
                  </a:lnTo>
                  <a:lnTo>
                    <a:pt x="635" y="1150"/>
                  </a:lnTo>
                  <a:lnTo>
                    <a:pt x="560" y="1188"/>
                  </a:lnTo>
                  <a:lnTo>
                    <a:pt x="486" y="1230"/>
                  </a:lnTo>
                  <a:lnTo>
                    <a:pt x="414" y="1275"/>
                  </a:lnTo>
                  <a:lnTo>
                    <a:pt x="343" y="1324"/>
                  </a:lnTo>
                  <a:lnTo>
                    <a:pt x="274" y="1374"/>
                  </a:lnTo>
                  <a:lnTo>
                    <a:pt x="204" y="1429"/>
                  </a:lnTo>
                  <a:lnTo>
                    <a:pt x="136" y="1485"/>
                  </a:lnTo>
                  <a:lnTo>
                    <a:pt x="68" y="1545"/>
                  </a:lnTo>
                  <a:lnTo>
                    <a:pt x="0" y="160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512547" name="Freeform 99"/>
            <p:cNvSpPr>
              <a:spLocks/>
            </p:cNvSpPr>
            <p:nvPr/>
          </p:nvSpPr>
          <p:spPr bwMode="auto">
            <a:xfrm>
              <a:off x="1317" y="854"/>
              <a:ext cx="5265" cy="860"/>
            </a:xfrm>
            <a:custGeom>
              <a:avLst/>
              <a:gdLst/>
              <a:ahLst/>
              <a:cxnLst>
                <a:cxn ang="0">
                  <a:pos x="5265" y="0"/>
                </a:cxn>
                <a:cxn ang="0">
                  <a:pos x="5249" y="73"/>
                </a:cxn>
                <a:cxn ang="0">
                  <a:pos x="5226" y="155"/>
                </a:cxn>
                <a:cxn ang="0">
                  <a:pos x="5191" y="262"/>
                </a:cxn>
                <a:cxn ang="0">
                  <a:pos x="5142" y="385"/>
                </a:cxn>
                <a:cxn ang="0">
                  <a:pos x="5078" y="520"/>
                </a:cxn>
                <a:cxn ang="0">
                  <a:pos x="5019" y="625"/>
                </a:cxn>
                <a:cxn ang="0">
                  <a:pos x="4974" y="696"/>
                </a:cxn>
                <a:cxn ang="0">
                  <a:pos x="4923" y="767"/>
                </a:cxn>
                <a:cxn ang="0">
                  <a:pos x="4869" y="838"/>
                </a:cxn>
                <a:cxn ang="0">
                  <a:pos x="4808" y="906"/>
                </a:cxn>
                <a:cxn ang="0">
                  <a:pos x="4741" y="971"/>
                </a:cxn>
                <a:cxn ang="0">
                  <a:pos x="4670" y="1034"/>
                </a:cxn>
                <a:cxn ang="0">
                  <a:pos x="4593" y="1093"/>
                </a:cxn>
                <a:cxn ang="0">
                  <a:pos x="4509" y="1147"/>
                </a:cxn>
                <a:cxn ang="0">
                  <a:pos x="4419" y="1195"/>
                </a:cxn>
                <a:cxn ang="0">
                  <a:pos x="4322" y="1239"/>
                </a:cxn>
                <a:cxn ang="0">
                  <a:pos x="4218" y="1274"/>
                </a:cxn>
                <a:cxn ang="0">
                  <a:pos x="4108" y="1303"/>
                </a:cxn>
                <a:cxn ang="0">
                  <a:pos x="3990" y="1324"/>
                </a:cxn>
                <a:cxn ang="0">
                  <a:pos x="3865" y="1336"/>
                </a:cxn>
                <a:cxn ang="0">
                  <a:pos x="3732" y="1337"/>
                </a:cxn>
                <a:cxn ang="0">
                  <a:pos x="3591" y="1329"/>
                </a:cxn>
                <a:cxn ang="0">
                  <a:pos x="3443" y="1311"/>
                </a:cxn>
                <a:cxn ang="0">
                  <a:pos x="3286" y="1279"/>
                </a:cxn>
                <a:cxn ang="0">
                  <a:pos x="3204" y="1260"/>
                </a:cxn>
                <a:cxn ang="0">
                  <a:pos x="2885" y="1181"/>
                </a:cxn>
                <a:cxn ang="0">
                  <a:pos x="2588" y="1119"/>
                </a:cxn>
                <a:cxn ang="0">
                  <a:pos x="2313" y="1071"/>
                </a:cxn>
                <a:cxn ang="0">
                  <a:pos x="2059" y="1039"/>
                </a:cxn>
                <a:cxn ang="0">
                  <a:pos x="1821" y="1022"/>
                </a:cxn>
                <a:cxn ang="0">
                  <a:pos x="1602" y="1019"/>
                </a:cxn>
                <a:cxn ang="0">
                  <a:pos x="1396" y="1031"/>
                </a:cxn>
                <a:cxn ang="0">
                  <a:pos x="1252" y="1048"/>
                </a:cxn>
                <a:cxn ang="0">
                  <a:pos x="1160" y="1064"/>
                </a:cxn>
                <a:cxn ang="0">
                  <a:pos x="1071" y="1084"/>
                </a:cxn>
                <a:cxn ang="0">
                  <a:pos x="985" y="1106"/>
                </a:cxn>
                <a:cxn ang="0">
                  <a:pos x="901" y="1132"/>
                </a:cxn>
                <a:cxn ang="0">
                  <a:pos x="820" y="1163"/>
                </a:cxn>
                <a:cxn ang="0">
                  <a:pos x="702" y="1213"/>
                </a:cxn>
                <a:cxn ang="0">
                  <a:pos x="552" y="1290"/>
                </a:cxn>
                <a:cxn ang="0">
                  <a:pos x="408" y="1381"/>
                </a:cxn>
                <a:cxn ang="0">
                  <a:pos x="269" y="1483"/>
                </a:cxn>
                <a:cxn ang="0">
                  <a:pos x="133" y="1596"/>
                </a:cxn>
                <a:cxn ang="0">
                  <a:pos x="0" y="1722"/>
                </a:cxn>
              </a:cxnLst>
              <a:rect l="0" t="0" r="r" b="b"/>
              <a:pathLst>
                <a:path w="5265" h="1722">
                  <a:moveTo>
                    <a:pt x="5265" y="0"/>
                  </a:moveTo>
                  <a:lnTo>
                    <a:pt x="5265" y="0"/>
                  </a:lnTo>
                  <a:lnTo>
                    <a:pt x="5262" y="20"/>
                  </a:lnTo>
                  <a:lnTo>
                    <a:pt x="5249" y="73"/>
                  </a:lnTo>
                  <a:lnTo>
                    <a:pt x="5238" y="112"/>
                  </a:lnTo>
                  <a:lnTo>
                    <a:pt x="5226" y="155"/>
                  </a:lnTo>
                  <a:lnTo>
                    <a:pt x="5210" y="205"/>
                  </a:lnTo>
                  <a:lnTo>
                    <a:pt x="5191" y="262"/>
                  </a:lnTo>
                  <a:lnTo>
                    <a:pt x="5169" y="322"/>
                  </a:lnTo>
                  <a:lnTo>
                    <a:pt x="5142" y="385"/>
                  </a:lnTo>
                  <a:lnTo>
                    <a:pt x="5113" y="451"/>
                  </a:lnTo>
                  <a:lnTo>
                    <a:pt x="5078" y="520"/>
                  </a:lnTo>
                  <a:lnTo>
                    <a:pt x="5040" y="590"/>
                  </a:lnTo>
                  <a:lnTo>
                    <a:pt x="5019" y="625"/>
                  </a:lnTo>
                  <a:lnTo>
                    <a:pt x="4997" y="661"/>
                  </a:lnTo>
                  <a:lnTo>
                    <a:pt x="4974" y="696"/>
                  </a:lnTo>
                  <a:lnTo>
                    <a:pt x="4949" y="732"/>
                  </a:lnTo>
                  <a:lnTo>
                    <a:pt x="4923" y="767"/>
                  </a:lnTo>
                  <a:lnTo>
                    <a:pt x="4897" y="803"/>
                  </a:lnTo>
                  <a:lnTo>
                    <a:pt x="4869" y="838"/>
                  </a:lnTo>
                  <a:lnTo>
                    <a:pt x="4838" y="872"/>
                  </a:lnTo>
                  <a:lnTo>
                    <a:pt x="4808" y="906"/>
                  </a:lnTo>
                  <a:lnTo>
                    <a:pt x="4776" y="938"/>
                  </a:lnTo>
                  <a:lnTo>
                    <a:pt x="4741" y="971"/>
                  </a:lnTo>
                  <a:lnTo>
                    <a:pt x="4706" y="1003"/>
                  </a:lnTo>
                  <a:lnTo>
                    <a:pt x="4670" y="1034"/>
                  </a:lnTo>
                  <a:lnTo>
                    <a:pt x="4631" y="1064"/>
                  </a:lnTo>
                  <a:lnTo>
                    <a:pt x="4593" y="1093"/>
                  </a:lnTo>
                  <a:lnTo>
                    <a:pt x="4551" y="1121"/>
                  </a:lnTo>
                  <a:lnTo>
                    <a:pt x="4509" y="1147"/>
                  </a:lnTo>
                  <a:lnTo>
                    <a:pt x="4465" y="1173"/>
                  </a:lnTo>
                  <a:lnTo>
                    <a:pt x="4419" y="1195"/>
                  </a:lnTo>
                  <a:lnTo>
                    <a:pt x="4370" y="1218"/>
                  </a:lnTo>
                  <a:lnTo>
                    <a:pt x="4322" y="1239"/>
                  </a:lnTo>
                  <a:lnTo>
                    <a:pt x="4270" y="1258"/>
                  </a:lnTo>
                  <a:lnTo>
                    <a:pt x="4218" y="1274"/>
                  </a:lnTo>
                  <a:lnTo>
                    <a:pt x="4163" y="1290"/>
                  </a:lnTo>
                  <a:lnTo>
                    <a:pt x="4108" y="1303"/>
                  </a:lnTo>
                  <a:lnTo>
                    <a:pt x="4050" y="1315"/>
                  </a:lnTo>
                  <a:lnTo>
                    <a:pt x="3990" y="1324"/>
                  </a:lnTo>
                  <a:lnTo>
                    <a:pt x="3929" y="1331"/>
                  </a:lnTo>
                  <a:lnTo>
                    <a:pt x="3865" y="1336"/>
                  </a:lnTo>
                  <a:lnTo>
                    <a:pt x="3800" y="1337"/>
                  </a:lnTo>
                  <a:lnTo>
                    <a:pt x="3732" y="1337"/>
                  </a:lnTo>
                  <a:lnTo>
                    <a:pt x="3662" y="1336"/>
                  </a:lnTo>
                  <a:lnTo>
                    <a:pt x="3591" y="1329"/>
                  </a:lnTo>
                  <a:lnTo>
                    <a:pt x="3518" y="1321"/>
                  </a:lnTo>
                  <a:lnTo>
                    <a:pt x="3443" y="1311"/>
                  </a:lnTo>
                  <a:lnTo>
                    <a:pt x="3365" y="1297"/>
                  </a:lnTo>
                  <a:lnTo>
                    <a:pt x="3286" y="1279"/>
                  </a:lnTo>
                  <a:lnTo>
                    <a:pt x="3204" y="1260"/>
                  </a:lnTo>
                  <a:lnTo>
                    <a:pt x="3204" y="1260"/>
                  </a:lnTo>
                  <a:lnTo>
                    <a:pt x="3042" y="1219"/>
                  </a:lnTo>
                  <a:lnTo>
                    <a:pt x="2885" y="1181"/>
                  </a:lnTo>
                  <a:lnTo>
                    <a:pt x="2733" y="1148"/>
                  </a:lnTo>
                  <a:lnTo>
                    <a:pt x="2588" y="1119"/>
                  </a:lnTo>
                  <a:lnTo>
                    <a:pt x="2447" y="1093"/>
                  </a:lnTo>
                  <a:lnTo>
                    <a:pt x="2313" y="1071"/>
                  </a:lnTo>
                  <a:lnTo>
                    <a:pt x="2184" y="1053"/>
                  </a:lnTo>
                  <a:lnTo>
                    <a:pt x="2059" y="1039"/>
                  </a:lnTo>
                  <a:lnTo>
                    <a:pt x="1938" y="1029"/>
                  </a:lnTo>
                  <a:lnTo>
                    <a:pt x="1821" y="1022"/>
                  </a:lnTo>
                  <a:lnTo>
                    <a:pt x="1709" y="1019"/>
                  </a:lnTo>
                  <a:lnTo>
                    <a:pt x="1602" y="1019"/>
                  </a:lnTo>
                  <a:lnTo>
                    <a:pt x="1498" y="1024"/>
                  </a:lnTo>
                  <a:lnTo>
                    <a:pt x="1396" y="1031"/>
                  </a:lnTo>
                  <a:lnTo>
                    <a:pt x="1299" y="1042"/>
                  </a:lnTo>
                  <a:lnTo>
                    <a:pt x="1252" y="1048"/>
                  </a:lnTo>
                  <a:lnTo>
                    <a:pt x="1206" y="1056"/>
                  </a:lnTo>
                  <a:lnTo>
                    <a:pt x="1160" y="1064"/>
                  </a:lnTo>
                  <a:lnTo>
                    <a:pt x="1116" y="1074"/>
                  </a:lnTo>
                  <a:lnTo>
                    <a:pt x="1071" y="1084"/>
                  </a:lnTo>
                  <a:lnTo>
                    <a:pt x="1027" y="1095"/>
                  </a:lnTo>
                  <a:lnTo>
                    <a:pt x="985" y="1106"/>
                  </a:lnTo>
                  <a:lnTo>
                    <a:pt x="942" y="1119"/>
                  </a:lnTo>
                  <a:lnTo>
                    <a:pt x="901" y="1132"/>
                  </a:lnTo>
                  <a:lnTo>
                    <a:pt x="860" y="1147"/>
                  </a:lnTo>
                  <a:lnTo>
                    <a:pt x="820" y="1163"/>
                  </a:lnTo>
                  <a:lnTo>
                    <a:pt x="780" y="1177"/>
                  </a:lnTo>
                  <a:lnTo>
                    <a:pt x="702" y="1213"/>
                  </a:lnTo>
                  <a:lnTo>
                    <a:pt x="626" y="1250"/>
                  </a:lnTo>
                  <a:lnTo>
                    <a:pt x="552" y="1290"/>
                  </a:lnTo>
                  <a:lnTo>
                    <a:pt x="479" y="1334"/>
                  </a:lnTo>
                  <a:lnTo>
                    <a:pt x="408" y="1381"/>
                  </a:lnTo>
                  <a:lnTo>
                    <a:pt x="338" y="1429"/>
                  </a:lnTo>
                  <a:lnTo>
                    <a:pt x="269" y="1483"/>
                  </a:lnTo>
                  <a:lnTo>
                    <a:pt x="201" y="1538"/>
                  </a:lnTo>
                  <a:lnTo>
                    <a:pt x="133" y="1596"/>
                  </a:lnTo>
                  <a:lnTo>
                    <a:pt x="66" y="1657"/>
                  </a:lnTo>
                  <a:lnTo>
                    <a:pt x="0" y="172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512548" name="Freeform 100"/>
            <p:cNvSpPr>
              <a:spLocks/>
            </p:cNvSpPr>
            <p:nvPr/>
          </p:nvSpPr>
          <p:spPr bwMode="auto">
            <a:xfrm>
              <a:off x="1361" y="825"/>
              <a:ext cx="5239" cy="918"/>
            </a:xfrm>
            <a:custGeom>
              <a:avLst/>
              <a:gdLst/>
              <a:ahLst/>
              <a:cxnLst>
                <a:cxn ang="0">
                  <a:pos x="5239" y="0"/>
                </a:cxn>
                <a:cxn ang="0">
                  <a:pos x="5223" y="74"/>
                </a:cxn>
                <a:cxn ang="0">
                  <a:pos x="5202" y="158"/>
                </a:cxn>
                <a:cxn ang="0">
                  <a:pos x="5169" y="265"/>
                </a:cxn>
                <a:cxn ang="0">
                  <a:pos x="5122" y="389"/>
                </a:cxn>
                <a:cxn ang="0">
                  <a:pos x="5061" y="527"/>
                </a:cxn>
                <a:cxn ang="0">
                  <a:pos x="5003" y="635"/>
                </a:cxn>
                <a:cxn ang="0">
                  <a:pos x="4958" y="706"/>
                </a:cxn>
                <a:cxn ang="0">
                  <a:pos x="4909" y="778"/>
                </a:cxn>
                <a:cxn ang="0">
                  <a:pos x="4855" y="850"/>
                </a:cxn>
                <a:cxn ang="0">
                  <a:pos x="4796" y="921"/>
                </a:cxn>
                <a:cxn ang="0">
                  <a:pos x="4730" y="987"/>
                </a:cxn>
                <a:cxn ang="0">
                  <a:pos x="4660" y="1051"/>
                </a:cxn>
                <a:cxn ang="0">
                  <a:pos x="4583" y="1113"/>
                </a:cxn>
                <a:cxn ang="0">
                  <a:pos x="4500" y="1168"/>
                </a:cxn>
                <a:cxn ang="0">
                  <a:pos x="4411" y="1219"/>
                </a:cxn>
                <a:cxn ang="0">
                  <a:pos x="4315" y="1265"/>
                </a:cxn>
                <a:cxn ang="0">
                  <a:pos x="4211" y="1303"/>
                </a:cxn>
                <a:cxn ang="0">
                  <a:pos x="4101" y="1334"/>
                </a:cxn>
                <a:cxn ang="0">
                  <a:pos x="3985" y="1357"/>
                </a:cxn>
                <a:cxn ang="0">
                  <a:pos x="3860" y="1371"/>
                </a:cxn>
                <a:cxn ang="0">
                  <a:pos x="3727" y="1376"/>
                </a:cxn>
                <a:cxn ang="0">
                  <a:pos x="3585" y="1371"/>
                </a:cxn>
                <a:cxn ang="0">
                  <a:pos x="3436" y="1355"/>
                </a:cxn>
                <a:cxn ang="0">
                  <a:pos x="3279" y="1326"/>
                </a:cxn>
                <a:cxn ang="0">
                  <a:pos x="3198" y="1308"/>
                </a:cxn>
                <a:cxn ang="0">
                  <a:pos x="2877" y="1235"/>
                </a:cxn>
                <a:cxn ang="0">
                  <a:pos x="2580" y="1179"/>
                </a:cxn>
                <a:cxn ang="0">
                  <a:pos x="2303" y="1137"/>
                </a:cxn>
                <a:cxn ang="0">
                  <a:pos x="2048" y="1109"/>
                </a:cxn>
                <a:cxn ang="0">
                  <a:pos x="1811" y="1097"/>
                </a:cxn>
                <a:cxn ang="0">
                  <a:pos x="1591" y="1100"/>
                </a:cxn>
                <a:cxn ang="0">
                  <a:pos x="1387" y="1114"/>
                </a:cxn>
                <a:cxn ang="0">
                  <a:pos x="1243" y="1135"/>
                </a:cxn>
                <a:cxn ang="0">
                  <a:pos x="1151" y="1153"/>
                </a:cxn>
                <a:cxn ang="0">
                  <a:pos x="1062" y="1174"/>
                </a:cxn>
                <a:cxn ang="0">
                  <a:pos x="976" y="1200"/>
                </a:cxn>
                <a:cxn ang="0">
                  <a:pos x="893" y="1227"/>
                </a:cxn>
                <a:cxn ang="0">
                  <a:pos x="812" y="1258"/>
                </a:cxn>
                <a:cxn ang="0">
                  <a:pos x="696" y="1311"/>
                </a:cxn>
                <a:cxn ang="0">
                  <a:pos x="546" y="1392"/>
                </a:cxn>
                <a:cxn ang="0">
                  <a:pos x="404" y="1486"/>
                </a:cxn>
                <a:cxn ang="0">
                  <a:pos x="267" y="1591"/>
                </a:cxn>
                <a:cxn ang="0">
                  <a:pos x="132" y="1709"/>
                </a:cxn>
                <a:cxn ang="0">
                  <a:pos x="0" y="1836"/>
                </a:cxn>
              </a:cxnLst>
              <a:rect l="0" t="0" r="r" b="b"/>
              <a:pathLst>
                <a:path w="5239" h="1836">
                  <a:moveTo>
                    <a:pt x="5239" y="0"/>
                  </a:moveTo>
                  <a:lnTo>
                    <a:pt x="5239" y="0"/>
                  </a:lnTo>
                  <a:lnTo>
                    <a:pt x="5236" y="20"/>
                  </a:lnTo>
                  <a:lnTo>
                    <a:pt x="5223" y="74"/>
                  </a:lnTo>
                  <a:lnTo>
                    <a:pt x="5215" y="113"/>
                  </a:lnTo>
                  <a:lnTo>
                    <a:pt x="5202" y="158"/>
                  </a:lnTo>
                  <a:lnTo>
                    <a:pt x="5187" y="209"/>
                  </a:lnTo>
                  <a:lnTo>
                    <a:pt x="5169" y="265"/>
                  </a:lnTo>
                  <a:lnTo>
                    <a:pt x="5148" y="325"/>
                  </a:lnTo>
                  <a:lnTo>
                    <a:pt x="5122" y="389"/>
                  </a:lnTo>
                  <a:lnTo>
                    <a:pt x="5093" y="457"/>
                  </a:lnTo>
                  <a:lnTo>
                    <a:pt x="5061" y="527"/>
                  </a:lnTo>
                  <a:lnTo>
                    <a:pt x="5023" y="598"/>
                  </a:lnTo>
                  <a:lnTo>
                    <a:pt x="5003" y="635"/>
                  </a:lnTo>
                  <a:lnTo>
                    <a:pt x="4982" y="670"/>
                  </a:lnTo>
                  <a:lnTo>
                    <a:pt x="4958" y="706"/>
                  </a:lnTo>
                  <a:lnTo>
                    <a:pt x="4934" y="743"/>
                  </a:lnTo>
                  <a:lnTo>
                    <a:pt x="4909" y="778"/>
                  </a:lnTo>
                  <a:lnTo>
                    <a:pt x="4883" y="814"/>
                  </a:lnTo>
                  <a:lnTo>
                    <a:pt x="4855" y="850"/>
                  </a:lnTo>
                  <a:lnTo>
                    <a:pt x="4826" y="885"/>
                  </a:lnTo>
                  <a:lnTo>
                    <a:pt x="4796" y="921"/>
                  </a:lnTo>
                  <a:lnTo>
                    <a:pt x="4764" y="954"/>
                  </a:lnTo>
                  <a:lnTo>
                    <a:pt x="4730" y="987"/>
                  </a:lnTo>
                  <a:lnTo>
                    <a:pt x="4696" y="1019"/>
                  </a:lnTo>
                  <a:lnTo>
                    <a:pt x="4660" y="1051"/>
                  </a:lnTo>
                  <a:lnTo>
                    <a:pt x="4622" y="1082"/>
                  </a:lnTo>
                  <a:lnTo>
                    <a:pt x="4583" y="1113"/>
                  </a:lnTo>
                  <a:lnTo>
                    <a:pt x="4543" y="1140"/>
                  </a:lnTo>
                  <a:lnTo>
                    <a:pt x="4500" y="1168"/>
                  </a:lnTo>
                  <a:lnTo>
                    <a:pt x="4457" y="1195"/>
                  </a:lnTo>
                  <a:lnTo>
                    <a:pt x="4411" y="1219"/>
                  </a:lnTo>
                  <a:lnTo>
                    <a:pt x="4364" y="1242"/>
                  </a:lnTo>
                  <a:lnTo>
                    <a:pt x="4315" y="1265"/>
                  </a:lnTo>
                  <a:lnTo>
                    <a:pt x="4264" y="1284"/>
                  </a:lnTo>
                  <a:lnTo>
                    <a:pt x="4211" y="1303"/>
                  </a:lnTo>
                  <a:lnTo>
                    <a:pt x="4157" y="1319"/>
                  </a:lnTo>
                  <a:lnTo>
                    <a:pt x="4101" y="1334"/>
                  </a:lnTo>
                  <a:lnTo>
                    <a:pt x="4043" y="1347"/>
                  </a:lnTo>
                  <a:lnTo>
                    <a:pt x="3985" y="1357"/>
                  </a:lnTo>
                  <a:lnTo>
                    <a:pt x="3922" y="1365"/>
                  </a:lnTo>
                  <a:lnTo>
                    <a:pt x="3860" y="1371"/>
                  </a:lnTo>
                  <a:lnTo>
                    <a:pt x="3793" y="1374"/>
                  </a:lnTo>
                  <a:lnTo>
                    <a:pt x="3727" y="1376"/>
                  </a:lnTo>
                  <a:lnTo>
                    <a:pt x="3657" y="1374"/>
                  </a:lnTo>
                  <a:lnTo>
                    <a:pt x="3585" y="1371"/>
                  </a:lnTo>
                  <a:lnTo>
                    <a:pt x="3513" y="1365"/>
                  </a:lnTo>
                  <a:lnTo>
                    <a:pt x="3436" y="1355"/>
                  </a:lnTo>
                  <a:lnTo>
                    <a:pt x="3359" y="1342"/>
                  </a:lnTo>
                  <a:lnTo>
                    <a:pt x="3279" y="1326"/>
                  </a:lnTo>
                  <a:lnTo>
                    <a:pt x="3198" y="1308"/>
                  </a:lnTo>
                  <a:lnTo>
                    <a:pt x="3198" y="1308"/>
                  </a:lnTo>
                  <a:lnTo>
                    <a:pt x="3034" y="1269"/>
                  </a:lnTo>
                  <a:lnTo>
                    <a:pt x="2877" y="1235"/>
                  </a:lnTo>
                  <a:lnTo>
                    <a:pt x="2726" y="1205"/>
                  </a:lnTo>
                  <a:lnTo>
                    <a:pt x="2580" y="1179"/>
                  </a:lnTo>
                  <a:lnTo>
                    <a:pt x="2439" y="1156"/>
                  </a:lnTo>
                  <a:lnTo>
                    <a:pt x="2303" y="1137"/>
                  </a:lnTo>
                  <a:lnTo>
                    <a:pt x="2174" y="1121"/>
                  </a:lnTo>
                  <a:lnTo>
                    <a:pt x="2048" y="1109"/>
                  </a:lnTo>
                  <a:lnTo>
                    <a:pt x="1927" y="1101"/>
                  </a:lnTo>
                  <a:lnTo>
                    <a:pt x="1811" y="1097"/>
                  </a:lnTo>
                  <a:lnTo>
                    <a:pt x="1699" y="1097"/>
                  </a:lnTo>
                  <a:lnTo>
                    <a:pt x="1591" y="1100"/>
                  </a:lnTo>
                  <a:lnTo>
                    <a:pt x="1487" y="1105"/>
                  </a:lnTo>
                  <a:lnTo>
                    <a:pt x="1387" y="1114"/>
                  </a:lnTo>
                  <a:lnTo>
                    <a:pt x="1290" y="1127"/>
                  </a:lnTo>
                  <a:lnTo>
                    <a:pt x="1243" y="1135"/>
                  </a:lnTo>
                  <a:lnTo>
                    <a:pt x="1197" y="1143"/>
                  </a:lnTo>
                  <a:lnTo>
                    <a:pt x="1151" y="1153"/>
                  </a:lnTo>
                  <a:lnTo>
                    <a:pt x="1107" y="1164"/>
                  </a:lnTo>
                  <a:lnTo>
                    <a:pt x="1062" y="1174"/>
                  </a:lnTo>
                  <a:lnTo>
                    <a:pt x="1019" y="1187"/>
                  </a:lnTo>
                  <a:lnTo>
                    <a:pt x="976" y="1200"/>
                  </a:lnTo>
                  <a:lnTo>
                    <a:pt x="934" y="1213"/>
                  </a:lnTo>
                  <a:lnTo>
                    <a:pt x="893" y="1227"/>
                  </a:lnTo>
                  <a:lnTo>
                    <a:pt x="853" y="1242"/>
                  </a:lnTo>
                  <a:lnTo>
                    <a:pt x="812" y="1258"/>
                  </a:lnTo>
                  <a:lnTo>
                    <a:pt x="772" y="1276"/>
                  </a:lnTo>
                  <a:lnTo>
                    <a:pt x="696" y="1311"/>
                  </a:lnTo>
                  <a:lnTo>
                    <a:pt x="619" y="1350"/>
                  </a:lnTo>
                  <a:lnTo>
                    <a:pt x="546" y="1392"/>
                  </a:lnTo>
                  <a:lnTo>
                    <a:pt x="473" y="1437"/>
                  </a:lnTo>
                  <a:lnTo>
                    <a:pt x="404" y="1486"/>
                  </a:lnTo>
                  <a:lnTo>
                    <a:pt x="335" y="1537"/>
                  </a:lnTo>
                  <a:lnTo>
                    <a:pt x="267" y="1591"/>
                  </a:lnTo>
                  <a:lnTo>
                    <a:pt x="199" y="1649"/>
                  </a:lnTo>
                  <a:lnTo>
                    <a:pt x="132" y="1709"/>
                  </a:lnTo>
                  <a:lnTo>
                    <a:pt x="67" y="1772"/>
                  </a:lnTo>
                  <a:lnTo>
                    <a:pt x="0" y="183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512549" name="Freeform 101"/>
            <p:cNvSpPr>
              <a:spLocks/>
            </p:cNvSpPr>
            <p:nvPr/>
          </p:nvSpPr>
          <p:spPr bwMode="auto">
            <a:xfrm>
              <a:off x="1407" y="796"/>
              <a:ext cx="5211" cy="976"/>
            </a:xfrm>
            <a:custGeom>
              <a:avLst/>
              <a:gdLst/>
              <a:ahLst/>
              <a:cxnLst>
                <a:cxn ang="0">
                  <a:pos x="5211" y="0"/>
                </a:cxn>
                <a:cxn ang="0">
                  <a:pos x="5197" y="76"/>
                </a:cxn>
                <a:cxn ang="0">
                  <a:pos x="5176" y="160"/>
                </a:cxn>
                <a:cxn ang="0">
                  <a:pos x="5144" y="268"/>
                </a:cxn>
                <a:cxn ang="0">
                  <a:pos x="5100" y="394"/>
                </a:cxn>
                <a:cxn ang="0">
                  <a:pos x="5040" y="533"/>
                </a:cxn>
                <a:cxn ang="0">
                  <a:pos x="4983" y="643"/>
                </a:cxn>
                <a:cxn ang="0">
                  <a:pos x="4940" y="715"/>
                </a:cxn>
                <a:cxn ang="0">
                  <a:pos x="4893" y="790"/>
                </a:cxn>
                <a:cxn ang="0">
                  <a:pos x="4839" y="862"/>
                </a:cxn>
                <a:cxn ang="0">
                  <a:pos x="4780" y="933"/>
                </a:cxn>
                <a:cxn ang="0">
                  <a:pos x="4716" y="1003"/>
                </a:cxn>
                <a:cxn ang="0">
                  <a:pos x="4647" y="1069"/>
                </a:cxn>
                <a:cxn ang="0">
                  <a:pos x="4571" y="1130"/>
                </a:cxn>
                <a:cxn ang="0">
                  <a:pos x="4489" y="1188"/>
                </a:cxn>
                <a:cxn ang="0">
                  <a:pos x="4400" y="1242"/>
                </a:cxn>
                <a:cxn ang="0">
                  <a:pos x="4305" y="1289"/>
                </a:cxn>
                <a:cxn ang="0">
                  <a:pos x="4203" y="1331"/>
                </a:cxn>
                <a:cxn ang="0">
                  <a:pos x="4093" y="1363"/>
                </a:cxn>
                <a:cxn ang="0">
                  <a:pos x="3976" y="1389"/>
                </a:cxn>
                <a:cxn ang="0">
                  <a:pos x="3851" y="1406"/>
                </a:cxn>
                <a:cxn ang="0">
                  <a:pos x="3718" y="1413"/>
                </a:cxn>
                <a:cxn ang="0">
                  <a:pos x="3578" y="1411"/>
                </a:cxn>
                <a:cxn ang="0">
                  <a:pos x="3428" y="1398"/>
                </a:cxn>
                <a:cxn ang="0">
                  <a:pos x="3271" y="1373"/>
                </a:cxn>
                <a:cxn ang="0">
                  <a:pos x="3188" y="1356"/>
                </a:cxn>
                <a:cxn ang="0">
                  <a:pos x="2867" y="1290"/>
                </a:cxn>
                <a:cxn ang="0">
                  <a:pos x="2568" y="1239"/>
                </a:cxn>
                <a:cxn ang="0">
                  <a:pos x="2292" y="1203"/>
                </a:cxn>
                <a:cxn ang="0">
                  <a:pos x="2037" y="1180"/>
                </a:cxn>
                <a:cxn ang="0">
                  <a:pos x="1799" y="1172"/>
                </a:cxn>
                <a:cxn ang="0">
                  <a:pos x="1580" y="1179"/>
                </a:cxn>
                <a:cxn ang="0">
                  <a:pos x="1376" y="1198"/>
                </a:cxn>
                <a:cxn ang="0">
                  <a:pos x="1231" y="1222"/>
                </a:cxn>
                <a:cxn ang="0">
                  <a:pos x="1140" y="1242"/>
                </a:cxn>
                <a:cxn ang="0">
                  <a:pos x="1052" y="1266"/>
                </a:cxn>
                <a:cxn ang="0">
                  <a:pos x="966" y="1292"/>
                </a:cxn>
                <a:cxn ang="0">
                  <a:pos x="883" y="1323"/>
                </a:cxn>
                <a:cxn ang="0">
                  <a:pos x="802" y="1355"/>
                </a:cxn>
                <a:cxn ang="0">
                  <a:pos x="687" y="1410"/>
                </a:cxn>
                <a:cxn ang="0">
                  <a:pos x="539" y="1495"/>
                </a:cxn>
                <a:cxn ang="0">
                  <a:pos x="398" y="1592"/>
                </a:cxn>
                <a:cxn ang="0">
                  <a:pos x="262" y="1700"/>
                </a:cxn>
                <a:cxn ang="0">
                  <a:pos x="130" y="1821"/>
                </a:cxn>
                <a:cxn ang="0">
                  <a:pos x="0" y="1952"/>
                </a:cxn>
              </a:cxnLst>
              <a:rect l="0" t="0" r="r" b="b"/>
              <a:pathLst>
                <a:path w="5211" h="1952">
                  <a:moveTo>
                    <a:pt x="5211" y="0"/>
                  </a:moveTo>
                  <a:lnTo>
                    <a:pt x="5211" y="0"/>
                  </a:lnTo>
                  <a:lnTo>
                    <a:pt x="5206" y="21"/>
                  </a:lnTo>
                  <a:lnTo>
                    <a:pt x="5197" y="76"/>
                  </a:lnTo>
                  <a:lnTo>
                    <a:pt x="5187" y="115"/>
                  </a:lnTo>
                  <a:lnTo>
                    <a:pt x="5176" y="160"/>
                  </a:lnTo>
                  <a:lnTo>
                    <a:pt x="5162" y="212"/>
                  </a:lnTo>
                  <a:lnTo>
                    <a:pt x="5144" y="268"/>
                  </a:lnTo>
                  <a:lnTo>
                    <a:pt x="5123" y="329"/>
                  </a:lnTo>
                  <a:lnTo>
                    <a:pt x="5100" y="394"/>
                  </a:lnTo>
                  <a:lnTo>
                    <a:pt x="5072" y="463"/>
                  </a:lnTo>
                  <a:lnTo>
                    <a:pt x="5040" y="533"/>
                  </a:lnTo>
                  <a:lnTo>
                    <a:pt x="5004" y="606"/>
                  </a:lnTo>
                  <a:lnTo>
                    <a:pt x="4983" y="643"/>
                  </a:lnTo>
                  <a:lnTo>
                    <a:pt x="4962" y="680"/>
                  </a:lnTo>
                  <a:lnTo>
                    <a:pt x="4940" y="715"/>
                  </a:lnTo>
                  <a:lnTo>
                    <a:pt x="4916" y="753"/>
                  </a:lnTo>
                  <a:lnTo>
                    <a:pt x="4893" y="790"/>
                  </a:lnTo>
                  <a:lnTo>
                    <a:pt x="4866" y="827"/>
                  </a:lnTo>
                  <a:lnTo>
                    <a:pt x="4839" y="862"/>
                  </a:lnTo>
                  <a:lnTo>
                    <a:pt x="4811" y="898"/>
                  </a:lnTo>
                  <a:lnTo>
                    <a:pt x="4780" y="933"/>
                  </a:lnTo>
                  <a:lnTo>
                    <a:pt x="4750" y="969"/>
                  </a:lnTo>
                  <a:lnTo>
                    <a:pt x="4716" y="1003"/>
                  </a:lnTo>
                  <a:lnTo>
                    <a:pt x="4683" y="1037"/>
                  </a:lnTo>
                  <a:lnTo>
                    <a:pt x="4647" y="1069"/>
                  </a:lnTo>
                  <a:lnTo>
                    <a:pt x="4609" y="1100"/>
                  </a:lnTo>
                  <a:lnTo>
                    <a:pt x="4571" y="1130"/>
                  </a:lnTo>
                  <a:lnTo>
                    <a:pt x="4530" y="1161"/>
                  </a:lnTo>
                  <a:lnTo>
                    <a:pt x="4489" y="1188"/>
                  </a:lnTo>
                  <a:lnTo>
                    <a:pt x="4446" y="1216"/>
                  </a:lnTo>
                  <a:lnTo>
                    <a:pt x="4400" y="1242"/>
                  </a:lnTo>
                  <a:lnTo>
                    <a:pt x="4354" y="1266"/>
                  </a:lnTo>
                  <a:lnTo>
                    <a:pt x="4305" y="1289"/>
                  </a:lnTo>
                  <a:lnTo>
                    <a:pt x="4255" y="1311"/>
                  </a:lnTo>
                  <a:lnTo>
                    <a:pt x="4203" y="1331"/>
                  </a:lnTo>
                  <a:lnTo>
                    <a:pt x="4148" y="1348"/>
                  </a:lnTo>
                  <a:lnTo>
                    <a:pt x="4093" y="1363"/>
                  </a:lnTo>
                  <a:lnTo>
                    <a:pt x="4036" y="1377"/>
                  </a:lnTo>
                  <a:lnTo>
                    <a:pt x="3976" y="1389"/>
                  </a:lnTo>
                  <a:lnTo>
                    <a:pt x="3915" y="1398"/>
                  </a:lnTo>
                  <a:lnTo>
                    <a:pt x="3851" y="1406"/>
                  </a:lnTo>
                  <a:lnTo>
                    <a:pt x="3786" y="1411"/>
                  </a:lnTo>
                  <a:lnTo>
                    <a:pt x="3718" y="1413"/>
                  </a:lnTo>
                  <a:lnTo>
                    <a:pt x="3649" y="1415"/>
                  </a:lnTo>
                  <a:lnTo>
                    <a:pt x="3578" y="1411"/>
                  </a:lnTo>
                  <a:lnTo>
                    <a:pt x="3504" y="1406"/>
                  </a:lnTo>
                  <a:lnTo>
                    <a:pt x="3428" y="1398"/>
                  </a:lnTo>
                  <a:lnTo>
                    <a:pt x="3350" y="1387"/>
                  </a:lnTo>
                  <a:lnTo>
                    <a:pt x="3271" y="1373"/>
                  </a:lnTo>
                  <a:lnTo>
                    <a:pt x="3188" y="1356"/>
                  </a:lnTo>
                  <a:lnTo>
                    <a:pt x="3188" y="1356"/>
                  </a:lnTo>
                  <a:lnTo>
                    <a:pt x="3025" y="1321"/>
                  </a:lnTo>
                  <a:lnTo>
                    <a:pt x="2867" y="1290"/>
                  </a:lnTo>
                  <a:lnTo>
                    <a:pt x="2716" y="1263"/>
                  </a:lnTo>
                  <a:lnTo>
                    <a:pt x="2568" y="1239"/>
                  </a:lnTo>
                  <a:lnTo>
                    <a:pt x="2428" y="1219"/>
                  </a:lnTo>
                  <a:lnTo>
                    <a:pt x="2292" y="1203"/>
                  </a:lnTo>
                  <a:lnTo>
                    <a:pt x="2162" y="1190"/>
                  </a:lnTo>
                  <a:lnTo>
                    <a:pt x="2037" y="1180"/>
                  </a:lnTo>
                  <a:lnTo>
                    <a:pt x="1916" y="1174"/>
                  </a:lnTo>
                  <a:lnTo>
                    <a:pt x="1799" y="1172"/>
                  </a:lnTo>
                  <a:lnTo>
                    <a:pt x="1688" y="1174"/>
                  </a:lnTo>
                  <a:lnTo>
                    <a:pt x="1580" y="1179"/>
                  </a:lnTo>
                  <a:lnTo>
                    <a:pt x="1476" y="1187"/>
                  </a:lnTo>
                  <a:lnTo>
                    <a:pt x="1376" y="1198"/>
                  </a:lnTo>
                  <a:lnTo>
                    <a:pt x="1279" y="1214"/>
                  </a:lnTo>
                  <a:lnTo>
                    <a:pt x="1231" y="1222"/>
                  </a:lnTo>
                  <a:lnTo>
                    <a:pt x="1186" y="1232"/>
                  </a:lnTo>
                  <a:lnTo>
                    <a:pt x="1140" y="1242"/>
                  </a:lnTo>
                  <a:lnTo>
                    <a:pt x="1095" y="1253"/>
                  </a:lnTo>
                  <a:lnTo>
                    <a:pt x="1052" y="1266"/>
                  </a:lnTo>
                  <a:lnTo>
                    <a:pt x="1009" y="1279"/>
                  </a:lnTo>
                  <a:lnTo>
                    <a:pt x="966" y="1292"/>
                  </a:lnTo>
                  <a:lnTo>
                    <a:pt x="925" y="1306"/>
                  </a:lnTo>
                  <a:lnTo>
                    <a:pt x="883" y="1323"/>
                  </a:lnTo>
                  <a:lnTo>
                    <a:pt x="843" y="1339"/>
                  </a:lnTo>
                  <a:lnTo>
                    <a:pt x="802" y="1355"/>
                  </a:lnTo>
                  <a:lnTo>
                    <a:pt x="763" y="1373"/>
                  </a:lnTo>
                  <a:lnTo>
                    <a:pt x="687" y="1410"/>
                  </a:lnTo>
                  <a:lnTo>
                    <a:pt x="612" y="1452"/>
                  </a:lnTo>
                  <a:lnTo>
                    <a:pt x="539" y="1495"/>
                  </a:lnTo>
                  <a:lnTo>
                    <a:pt x="468" y="1542"/>
                  </a:lnTo>
                  <a:lnTo>
                    <a:pt x="398" y="1592"/>
                  </a:lnTo>
                  <a:lnTo>
                    <a:pt x="329" y="1644"/>
                  </a:lnTo>
                  <a:lnTo>
                    <a:pt x="262" y="1700"/>
                  </a:lnTo>
                  <a:lnTo>
                    <a:pt x="196" y="1758"/>
                  </a:lnTo>
                  <a:lnTo>
                    <a:pt x="130" y="1821"/>
                  </a:lnTo>
                  <a:lnTo>
                    <a:pt x="65" y="1884"/>
                  </a:lnTo>
                  <a:lnTo>
                    <a:pt x="0" y="195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512550" name="Freeform 102"/>
            <p:cNvSpPr>
              <a:spLocks/>
            </p:cNvSpPr>
            <p:nvPr/>
          </p:nvSpPr>
          <p:spPr bwMode="auto">
            <a:xfrm>
              <a:off x="1454" y="767"/>
              <a:ext cx="5179" cy="1034"/>
            </a:xfrm>
            <a:custGeom>
              <a:avLst/>
              <a:gdLst/>
              <a:ahLst/>
              <a:cxnLst>
                <a:cxn ang="0">
                  <a:pos x="5179" y="0"/>
                </a:cxn>
                <a:cxn ang="0">
                  <a:pos x="5166" y="74"/>
                </a:cxn>
                <a:cxn ang="0">
                  <a:pos x="5148" y="159"/>
                </a:cxn>
                <a:cxn ang="0">
                  <a:pos x="5118" y="269"/>
                </a:cxn>
                <a:cxn ang="0">
                  <a:pos x="5075" y="397"/>
                </a:cxn>
                <a:cxn ang="0">
                  <a:pos x="5016" y="537"/>
                </a:cxn>
                <a:cxn ang="0">
                  <a:pos x="4962" y="649"/>
                </a:cxn>
                <a:cxn ang="0">
                  <a:pos x="4921" y="723"/>
                </a:cxn>
                <a:cxn ang="0">
                  <a:pos x="4873" y="799"/>
                </a:cxn>
                <a:cxn ang="0">
                  <a:pos x="4822" y="873"/>
                </a:cxn>
                <a:cxn ang="0">
                  <a:pos x="4764" y="946"/>
                </a:cxn>
                <a:cxn ang="0">
                  <a:pos x="4701" y="1015"/>
                </a:cxn>
                <a:cxn ang="0">
                  <a:pos x="4632" y="1083"/>
                </a:cxn>
                <a:cxn ang="0">
                  <a:pos x="4558" y="1148"/>
                </a:cxn>
                <a:cxn ang="0">
                  <a:pos x="4476" y="1207"/>
                </a:cxn>
                <a:cxn ang="0">
                  <a:pos x="4389" y="1262"/>
                </a:cxn>
                <a:cxn ang="0">
                  <a:pos x="4294" y="1312"/>
                </a:cxn>
                <a:cxn ang="0">
                  <a:pos x="4192" y="1356"/>
                </a:cxn>
                <a:cxn ang="0">
                  <a:pos x="4083" y="1391"/>
                </a:cxn>
                <a:cxn ang="0">
                  <a:pos x="3967" y="1419"/>
                </a:cxn>
                <a:cxn ang="0">
                  <a:pos x="3842" y="1438"/>
                </a:cxn>
                <a:cxn ang="0">
                  <a:pos x="3710" y="1450"/>
                </a:cxn>
                <a:cxn ang="0">
                  <a:pos x="3568" y="1450"/>
                </a:cxn>
                <a:cxn ang="0">
                  <a:pos x="3420" y="1440"/>
                </a:cxn>
                <a:cxn ang="0">
                  <a:pos x="3261" y="1417"/>
                </a:cxn>
                <a:cxn ang="0">
                  <a:pos x="3178" y="1403"/>
                </a:cxn>
                <a:cxn ang="0">
                  <a:pos x="2856" y="1343"/>
                </a:cxn>
                <a:cxn ang="0">
                  <a:pos x="2558" y="1296"/>
                </a:cxn>
                <a:cxn ang="0">
                  <a:pos x="2281" y="1265"/>
                </a:cxn>
                <a:cxn ang="0">
                  <a:pos x="2024" y="1249"/>
                </a:cxn>
                <a:cxn ang="0">
                  <a:pos x="1787" y="1246"/>
                </a:cxn>
                <a:cxn ang="0">
                  <a:pos x="1568" y="1256"/>
                </a:cxn>
                <a:cxn ang="0">
                  <a:pos x="1363" y="1280"/>
                </a:cxn>
                <a:cxn ang="0">
                  <a:pos x="1268" y="1298"/>
                </a:cxn>
                <a:cxn ang="0">
                  <a:pos x="1175" y="1319"/>
                </a:cxn>
                <a:cxn ang="0">
                  <a:pos x="1084" y="1341"/>
                </a:cxn>
                <a:cxn ang="0">
                  <a:pos x="998" y="1369"/>
                </a:cxn>
                <a:cxn ang="0">
                  <a:pos x="914" y="1398"/>
                </a:cxn>
                <a:cxn ang="0">
                  <a:pos x="833" y="1432"/>
                </a:cxn>
                <a:cxn ang="0">
                  <a:pos x="754" y="1467"/>
                </a:cxn>
                <a:cxn ang="0">
                  <a:pos x="678" y="1508"/>
                </a:cxn>
                <a:cxn ang="0">
                  <a:pos x="532" y="1595"/>
                </a:cxn>
                <a:cxn ang="0">
                  <a:pos x="392" y="1695"/>
                </a:cxn>
                <a:cxn ang="0">
                  <a:pos x="258" y="1808"/>
                </a:cxn>
                <a:cxn ang="0">
                  <a:pos x="128" y="1931"/>
                </a:cxn>
                <a:cxn ang="0">
                  <a:pos x="0" y="2066"/>
                </a:cxn>
              </a:cxnLst>
              <a:rect l="0" t="0" r="r" b="b"/>
              <a:pathLst>
                <a:path w="5179" h="2066">
                  <a:moveTo>
                    <a:pt x="5179" y="0"/>
                  </a:moveTo>
                  <a:lnTo>
                    <a:pt x="5179" y="0"/>
                  </a:lnTo>
                  <a:lnTo>
                    <a:pt x="5176" y="19"/>
                  </a:lnTo>
                  <a:lnTo>
                    <a:pt x="5166" y="74"/>
                  </a:lnTo>
                  <a:lnTo>
                    <a:pt x="5158" y="114"/>
                  </a:lnTo>
                  <a:lnTo>
                    <a:pt x="5148" y="159"/>
                  </a:lnTo>
                  <a:lnTo>
                    <a:pt x="5134" y="211"/>
                  </a:lnTo>
                  <a:lnTo>
                    <a:pt x="5118" y="269"/>
                  </a:lnTo>
                  <a:lnTo>
                    <a:pt x="5098" y="331"/>
                  </a:lnTo>
                  <a:lnTo>
                    <a:pt x="5075" y="397"/>
                  </a:lnTo>
                  <a:lnTo>
                    <a:pt x="5048" y="466"/>
                  </a:lnTo>
                  <a:lnTo>
                    <a:pt x="5016" y="537"/>
                  </a:lnTo>
                  <a:lnTo>
                    <a:pt x="4982" y="612"/>
                  </a:lnTo>
                  <a:lnTo>
                    <a:pt x="4962" y="649"/>
                  </a:lnTo>
                  <a:lnTo>
                    <a:pt x="4941" y="686"/>
                  </a:lnTo>
                  <a:lnTo>
                    <a:pt x="4921" y="723"/>
                  </a:lnTo>
                  <a:lnTo>
                    <a:pt x="4897" y="762"/>
                  </a:lnTo>
                  <a:lnTo>
                    <a:pt x="4873" y="799"/>
                  </a:lnTo>
                  <a:lnTo>
                    <a:pt x="4848" y="836"/>
                  </a:lnTo>
                  <a:lnTo>
                    <a:pt x="4822" y="873"/>
                  </a:lnTo>
                  <a:lnTo>
                    <a:pt x="4794" y="909"/>
                  </a:lnTo>
                  <a:lnTo>
                    <a:pt x="4764" y="946"/>
                  </a:lnTo>
                  <a:lnTo>
                    <a:pt x="4733" y="981"/>
                  </a:lnTo>
                  <a:lnTo>
                    <a:pt x="4701" y="1015"/>
                  </a:lnTo>
                  <a:lnTo>
                    <a:pt x="4668" y="1051"/>
                  </a:lnTo>
                  <a:lnTo>
                    <a:pt x="4632" y="1083"/>
                  </a:lnTo>
                  <a:lnTo>
                    <a:pt x="4596" y="1117"/>
                  </a:lnTo>
                  <a:lnTo>
                    <a:pt x="4558" y="1148"/>
                  </a:lnTo>
                  <a:lnTo>
                    <a:pt x="4518" y="1178"/>
                  </a:lnTo>
                  <a:lnTo>
                    <a:pt x="4476" y="1207"/>
                  </a:lnTo>
                  <a:lnTo>
                    <a:pt x="4433" y="1236"/>
                  </a:lnTo>
                  <a:lnTo>
                    <a:pt x="4389" y="1262"/>
                  </a:lnTo>
                  <a:lnTo>
                    <a:pt x="4342" y="1288"/>
                  </a:lnTo>
                  <a:lnTo>
                    <a:pt x="4294" y="1312"/>
                  </a:lnTo>
                  <a:lnTo>
                    <a:pt x="4244" y="1335"/>
                  </a:lnTo>
                  <a:lnTo>
                    <a:pt x="4192" y="1356"/>
                  </a:lnTo>
                  <a:lnTo>
                    <a:pt x="4139" y="1374"/>
                  </a:lnTo>
                  <a:lnTo>
                    <a:pt x="4083" y="1391"/>
                  </a:lnTo>
                  <a:lnTo>
                    <a:pt x="4026" y="1406"/>
                  </a:lnTo>
                  <a:lnTo>
                    <a:pt x="3967" y="1419"/>
                  </a:lnTo>
                  <a:lnTo>
                    <a:pt x="3906" y="1430"/>
                  </a:lnTo>
                  <a:lnTo>
                    <a:pt x="3842" y="1438"/>
                  </a:lnTo>
                  <a:lnTo>
                    <a:pt x="3777" y="1445"/>
                  </a:lnTo>
                  <a:lnTo>
                    <a:pt x="3710" y="1450"/>
                  </a:lnTo>
                  <a:lnTo>
                    <a:pt x="3641" y="1451"/>
                  </a:lnTo>
                  <a:lnTo>
                    <a:pt x="3568" y="1450"/>
                  </a:lnTo>
                  <a:lnTo>
                    <a:pt x="3495" y="1446"/>
                  </a:lnTo>
                  <a:lnTo>
                    <a:pt x="3420" y="1440"/>
                  </a:lnTo>
                  <a:lnTo>
                    <a:pt x="3341" y="1430"/>
                  </a:lnTo>
                  <a:lnTo>
                    <a:pt x="3261" y="1417"/>
                  </a:lnTo>
                  <a:lnTo>
                    <a:pt x="3178" y="1403"/>
                  </a:lnTo>
                  <a:lnTo>
                    <a:pt x="3178" y="1403"/>
                  </a:lnTo>
                  <a:lnTo>
                    <a:pt x="3014" y="1370"/>
                  </a:lnTo>
                  <a:lnTo>
                    <a:pt x="2856" y="1343"/>
                  </a:lnTo>
                  <a:lnTo>
                    <a:pt x="2703" y="1317"/>
                  </a:lnTo>
                  <a:lnTo>
                    <a:pt x="2558" y="1296"/>
                  </a:lnTo>
                  <a:lnTo>
                    <a:pt x="2416" y="1280"/>
                  </a:lnTo>
                  <a:lnTo>
                    <a:pt x="2281" y="1265"/>
                  </a:lnTo>
                  <a:lnTo>
                    <a:pt x="2149" y="1256"/>
                  </a:lnTo>
                  <a:lnTo>
                    <a:pt x="2024" y="1249"/>
                  </a:lnTo>
                  <a:lnTo>
                    <a:pt x="1904" y="1246"/>
                  </a:lnTo>
                  <a:lnTo>
                    <a:pt x="1787" y="1246"/>
                  </a:lnTo>
                  <a:lnTo>
                    <a:pt x="1674" y="1249"/>
                  </a:lnTo>
                  <a:lnTo>
                    <a:pt x="1568" y="1256"/>
                  </a:lnTo>
                  <a:lnTo>
                    <a:pt x="1463" y="1267"/>
                  </a:lnTo>
                  <a:lnTo>
                    <a:pt x="1363" y="1280"/>
                  </a:lnTo>
                  <a:lnTo>
                    <a:pt x="1315" y="1288"/>
                  </a:lnTo>
                  <a:lnTo>
                    <a:pt x="1268" y="1298"/>
                  </a:lnTo>
                  <a:lnTo>
                    <a:pt x="1220" y="1307"/>
                  </a:lnTo>
                  <a:lnTo>
                    <a:pt x="1175" y="1319"/>
                  </a:lnTo>
                  <a:lnTo>
                    <a:pt x="1129" y="1330"/>
                  </a:lnTo>
                  <a:lnTo>
                    <a:pt x="1084" y="1341"/>
                  </a:lnTo>
                  <a:lnTo>
                    <a:pt x="1041" y="1354"/>
                  </a:lnTo>
                  <a:lnTo>
                    <a:pt x="998" y="1369"/>
                  </a:lnTo>
                  <a:lnTo>
                    <a:pt x="955" y="1383"/>
                  </a:lnTo>
                  <a:lnTo>
                    <a:pt x="914" y="1398"/>
                  </a:lnTo>
                  <a:lnTo>
                    <a:pt x="873" y="1414"/>
                  </a:lnTo>
                  <a:lnTo>
                    <a:pt x="833" y="1432"/>
                  </a:lnTo>
                  <a:lnTo>
                    <a:pt x="793" y="1450"/>
                  </a:lnTo>
                  <a:lnTo>
                    <a:pt x="754" y="1467"/>
                  </a:lnTo>
                  <a:lnTo>
                    <a:pt x="716" y="1487"/>
                  </a:lnTo>
                  <a:lnTo>
                    <a:pt x="678" y="1508"/>
                  </a:lnTo>
                  <a:lnTo>
                    <a:pt x="604" y="1550"/>
                  </a:lnTo>
                  <a:lnTo>
                    <a:pt x="532" y="1595"/>
                  </a:lnTo>
                  <a:lnTo>
                    <a:pt x="461" y="1643"/>
                  </a:lnTo>
                  <a:lnTo>
                    <a:pt x="392" y="1695"/>
                  </a:lnTo>
                  <a:lnTo>
                    <a:pt x="325" y="1750"/>
                  </a:lnTo>
                  <a:lnTo>
                    <a:pt x="258" y="1808"/>
                  </a:lnTo>
                  <a:lnTo>
                    <a:pt x="193" y="1868"/>
                  </a:lnTo>
                  <a:lnTo>
                    <a:pt x="128" y="1931"/>
                  </a:lnTo>
                  <a:lnTo>
                    <a:pt x="64" y="1997"/>
                  </a:lnTo>
                  <a:lnTo>
                    <a:pt x="0" y="206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512551" name="Freeform 103"/>
            <p:cNvSpPr>
              <a:spLocks/>
            </p:cNvSpPr>
            <p:nvPr/>
          </p:nvSpPr>
          <p:spPr bwMode="auto">
            <a:xfrm>
              <a:off x="1501" y="738"/>
              <a:ext cx="5149" cy="1091"/>
            </a:xfrm>
            <a:custGeom>
              <a:avLst/>
              <a:gdLst/>
              <a:ahLst/>
              <a:cxnLst>
                <a:cxn ang="0">
                  <a:pos x="5149" y="0"/>
                </a:cxn>
                <a:cxn ang="0">
                  <a:pos x="5136" y="76"/>
                </a:cxn>
                <a:cxn ang="0">
                  <a:pos x="5119" y="162"/>
                </a:cxn>
                <a:cxn ang="0">
                  <a:pos x="5090" y="273"/>
                </a:cxn>
                <a:cxn ang="0">
                  <a:pos x="5050" y="402"/>
                </a:cxn>
                <a:cxn ang="0">
                  <a:pos x="4993" y="545"/>
                </a:cxn>
                <a:cxn ang="0">
                  <a:pos x="4940" y="658"/>
                </a:cxn>
                <a:cxn ang="0">
                  <a:pos x="4900" y="734"/>
                </a:cxn>
                <a:cxn ang="0">
                  <a:pos x="4854" y="809"/>
                </a:cxn>
                <a:cxn ang="0">
                  <a:pos x="4803" y="885"/>
                </a:cxn>
                <a:cxn ang="0">
                  <a:pos x="4747" y="960"/>
                </a:cxn>
                <a:cxn ang="0">
                  <a:pos x="4685" y="1032"/>
                </a:cxn>
                <a:cxn ang="0">
                  <a:pos x="4617" y="1102"/>
                </a:cxn>
                <a:cxn ang="0">
                  <a:pos x="4543" y="1168"/>
                </a:cxn>
                <a:cxn ang="0">
                  <a:pos x="4463" y="1229"/>
                </a:cxn>
                <a:cxn ang="0">
                  <a:pos x="4377" y="1287"/>
                </a:cxn>
                <a:cxn ang="0">
                  <a:pos x="4282" y="1337"/>
                </a:cxn>
                <a:cxn ang="0">
                  <a:pos x="4181" y="1384"/>
                </a:cxn>
                <a:cxn ang="0">
                  <a:pos x="4073" y="1421"/>
                </a:cxn>
                <a:cxn ang="0">
                  <a:pos x="3957" y="1452"/>
                </a:cxn>
                <a:cxn ang="0">
                  <a:pos x="3832" y="1475"/>
                </a:cxn>
                <a:cxn ang="0">
                  <a:pos x="3700" y="1488"/>
                </a:cxn>
                <a:cxn ang="0">
                  <a:pos x="3559" y="1491"/>
                </a:cxn>
                <a:cxn ang="0">
                  <a:pos x="3410" y="1483"/>
                </a:cxn>
                <a:cxn ang="0">
                  <a:pos x="3251" y="1465"/>
                </a:cxn>
                <a:cxn ang="0">
                  <a:pos x="3169" y="1450"/>
                </a:cxn>
                <a:cxn ang="0">
                  <a:pos x="2845" y="1397"/>
                </a:cxn>
                <a:cxn ang="0">
                  <a:pos x="2545" y="1358"/>
                </a:cxn>
                <a:cxn ang="0">
                  <a:pos x="2269" y="1333"/>
                </a:cxn>
                <a:cxn ang="0">
                  <a:pos x="2012" y="1321"/>
                </a:cxn>
                <a:cxn ang="0">
                  <a:pos x="1775" y="1323"/>
                </a:cxn>
                <a:cxn ang="0">
                  <a:pos x="1555" y="1337"/>
                </a:cxn>
                <a:cxn ang="0">
                  <a:pos x="1353" y="1366"/>
                </a:cxn>
                <a:cxn ang="0">
                  <a:pos x="1255" y="1384"/>
                </a:cxn>
                <a:cxn ang="0">
                  <a:pos x="1164" y="1407"/>
                </a:cxn>
                <a:cxn ang="0">
                  <a:pos x="1074" y="1433"/>
                </a:cxn>
                <a:cxn ang="0">
                  <a:pos x="987" y="1462"/>
                </a:cxn>
                <a:cxn ang="0">
                  <a:pos x="904" y="1492"/>
                </a:cxn>
                <a:cxn ang="0">
                  <a:pos x="824" y="1528"/>
                </a:cxn>
                <a:cxn ang="0">
                  <a:pos x="746" y="1567"/>
                </a:cxn>
                <a:cxn ang="0">
                  <a:pos x="669" y="1607"/>
                </a:cxn>
                <a:cxn ang="0">
                  <a:pos x="525" y="1699"/>
                </a:cxn>
                <a:cxn ang="0">
                  <a:pos x="386" y="1802"/>
                </a:cxn>
                <a:cxn ang="0">
                  <a:pos x="254" y="1917"/>
                </a:cxn>
                <a:cxn ang="0">
                  <a:pos x="127" y="2045"/>
                </a:cxn>
                <a:cxn ang="0">
                  <a:pos x="0" y="2182"/>
                </a:cxn>
              </a:cxnLst>
              <a:rect l="0" t="0" r="r" b="b"/>
              <a:pathLst>
                <a:path w="5149" h="2182">
                  <a:moveTo>
                    <a:pt x="5149" y="0"/>
                  </a:moveTo>
                  <a:lnTo>
                    <a:pt x="5149" y="0"/>
                  </a:lnTo>
                  <a:lnTo>
                    <a:pt x="5146" y="20"/>
                  </a:lnTo>
                  <a:lnTo>
                    <a:pt x="5136" y="76"/>
                  </a:lnTo>
                  <a:lnTo>
                    <a:pt x="5129" y="115"/>
                  </a:lnTo>
                  <a:lnTo>
                    <a:pt x="5119" y="162"/>
                  </a:lnTo>
                  <a:lnTo>
                    <a:pt x="5105" y="215"/>
                  </a:lnTo>
                  <a:lnTo>
                    <a:pt x="5090" y="273"/>
                  </a:lnTo>
                  <a:lnTo>
                    <a:pt x="5072" y="336"/>
                  </a:lnTo>
                  <a:lnTo>
                    <a:pt x="5050" y="402"/>
                  </a:lnTo>
                  <a:lnTo>
                    <a:pt x="5024" y="472"/>
                  </a:lnTo>
                  <a:lnTo>
                    <a:pt x="4993" y="545"/>
                  </a:lnTo>
                  <a:lnTo>
                    <a:pt x="4960" y="620"/>
                  </a:lnTo>
                  <a:lnTo>
                    <a:pt x="4940" y="658"/>
                  </a:lnTo>
                  <a:lnTo>
                    <a:pt x="4921" y="696"/>
                  </a:lnTo>
                  <a:lnTo>
                    <a:pt x="4900" y="734"/>
                  </a:lnTo>
                  <a:lnTo>
                    <a:pt x="4878" y="772"/>
                  </a:lnTo>
                  <a:lnTo>
                    <a:pt x="4854" y="809"/>
                  </a:lnTo>
                  <a:lnTo>
                    <a:pt x="4829" y="848"/>
                  </a:lnTo>
                  <a:lnTo>
                    <a:pt x="4803" y="885"/>
                  </a:lnTo>
                  <a:lnTo>
                    <a:pt x="4776" y="922"/>
                  </a:lnTo>
                  <a:lnTo>
                    <a:pt x="4747" y="960"/>
                  </a:lnTo>
                  <a:lnTo>
                    <a:pt x="4717" y="997"/>
                  </a:lnTo>
                  <a:lnTo>
                    <a:pt x="4685" y="1032"/>
                  </a:lnTo>
                  <a:lnTo>
                    <a:pt x="4651" y="1068"/>
                  </a:lnTo>
                  <a:lnTo>
                    <a:pt x="4617" y="1102"/>
                  </a:lnTo>
                  <a:lnTo>
                    <a:pt x="4581" y="1136"/>
                  </a:lnTo>
                  <a:lnTo>
                    <a:pt x="4543" y="1168"/>
                  </a:lnTo>
                  <a:lnTo>
                    <a:pt x="4504" y="1199"/>
                  </a:lnTo>
                  <a:lnTo>
                    <a:pt x="4463" y="1229"/>
                  </a:lnTo>
                  <a:lnTo>
                    <a:pt x="4421" y="1258"/>
                  </a:lnTo>
                  <a:lnTo>
                    <a:pt x="4377" y="1287"/>
                  </a:lnTo>
                  <a:lnTo>
                    <a:pt x="4331" y="1313"/>
                  </a:lnTo>
                  <a:lnTo>
                    <a:pt x="4282" y="1337"/>
                  </a:lnTo>
                  <a:lnTo>
                    <a:pt x="4232" y="1362"/>
                  </a:lnTo>
                  <a:lnTo>
                    <a:pt x="4181" y="1384"/>
                  </a:lnTo>
                  <a:lnTo>
                    <a:pt x="4128" y="1404"/>
                  </a:lnTo>
                  <a:lnTo>
                    <a:pt x="4073" y="1421"/>
                  </a:lnTo>
                  <a:lnTo>
                    <a:pt x="4016" y="1438"/>
                  </a:lnTo>
                  <a:lnTo>
                    <a:pt x="3957" y="1452"/>
                  </a:lnTo>
                  <a:lnTo>
                    <a:pt x="3896" y="1465"/>
                  </a:lnTo>
                  <a:lnTo>
                    <a:pt x="3832" y="1475"/>
                  </a:lnTo>
                  <a:lnTo>
                    <a:pt x="3767" y="1483"/>
                  </a:lnTo>
                  <a:lnTo>
                    <a:pt x="3700" y="1488"/>
                  </a:lnTo>
                  <a:lnTo>
                    <a:pt x="3631" y="1491"/>
                  </a:lnTo>
                  <a:lnTo>
                    <a:pt x="3559" y="1491"/>
                  </a:lnTo>
                  <a:lnTo>
                    <a:pt x="3485" y="1489"/>
                  </a:lnTo>
                  <a:lnTo>
                    <a:pt x="3410" y="1483"/>
                  </a:lnTo>
                  <a:lnTo>
                    <a:pt x="3331" y="1476"/>
                  </a:lnTo>
                  <a:lnTo>
                    <a:pt x="3251" y="1465"/>
                  </a:lnTo>
                  <a:lnTo>
                    <a:pt x="3169" y="1450"/>
                  </a:lnTo>
                  <a:lnTo>
                    <a:pt x="3169" y="1450"/>
                  </a:lnTo>
                  <a:lnTo>
                    <a:pt x="3003" y="1423"/>
                  </a:lnTo>
                  <a:lnTo>
                    <a:pt x="2845" y="1397"/>
                  </a:lnTo>
                  <a:lnTo>
                    <a:pt x="2692" y="1376"/>
                  </a:lnTo>
                  <a:lnTo>
                    <a:pt x="2545" y="1358"/>
                  </a:lnTo>
                  <a:lnTo>
                    <a:pt x="2405" y="1344"/>
                  </a:lnTo>
                  <a:lnTo>
                    <a:pt x="2269" y="1333"/>
                  </a:lnTo>
                  <a:lnTo>
                    <a:pt x="2138" y="1324"/>
                  </a:lnTo>
                  <a:lnTo>
                    <a:pt x="2012" y="1321"/>
                  </a:lnTo>
                  <a:lnTo>
                    <a:pt x="1891" y="1320"/>
                  </a:lnTo>
                  <a:lnTo>
                    <a:pt x="1775" y="1323"/>
                  </a:lnTo>
                  <a:lnTo>
                    <a:pt x="1664" y="1328"/>
                  </a:lnTo>
                  <a:lnTo>
                    <a:pt x="1555" y="1337"/>
                  </a:lnTo>
                  <a:lnTo>
                    <a:pt x="1451" y="1350"/>
                  </a:lnTo>
                  <a:lnTo>
                    <a:pt x="1353" y="1366"/>
                  </a:lnTo>
                  <a:lnTo>
                    <a:pt x="1304" y="1375"/>
                  </a:lnTo>
                  <a:lnTo>
                    <a:pt x="1255" y="1384"/>
                  </a:lnTo>
                  <a:lnTo>
                    <a:pt x="1210" y="1396"/>
                  </a:lnTo>
                  <a:lnTo>
                    <a:pt x="1164" y="1407"/>
                  </a:lnTo>
                  <a:lnTo>
                    <a:pt x="1118" y="1420"/>
                  </a:lnTo>
                  <a:lnTo>
                    <a:pt x="1074" y="1433"/>
                  </a:lnTo>
                  <a:lnTo>
                    <a:pt x="1030" y="1447"/>
                  </a:lnTo>
                  <a:lnTo>
                    <a:pt x="987" y="1462"/>
                  </a:lnTo>
                  <a:lnTo>
                    <a:pt x="946" y="1476"/>
                  </a:lnTo>
                  <a:lnTo>
                    <a:pt x="904" y="1492"/>
                  </a:lnTo>
                  <a:lnTo>
                    <a:pt x="864" y="1510"/>
                  </a:lnTo>
                  <a:lnTo>
                    <a:pt x="824" y="1528"/>
                  </a:lnTo>
                  <a:lnTo>
                    <a:pt x="785" y="1547"/>
                  </a:lnTo>
                  <a:lnTo>
                    <a:pt x="746" y="1567"/>
                  </a:lnTo>
                  <a:lnTo>
                    <a:pt x="707" y="1586"/>
                  </a:lnTo>
                  <a:lnTo>
                    <a:pt x="669" y="1607"/>
                  </a:lnTo>
                  <a:lnTo>
                    <a:pt x="596" y="1652"/>
                  </a:lnTo>
                  <a:lnTo>
                    <a:pt x="525" y="1699"/>
                  </a:lnTo>
                  <a:lnTo>
                    <a:pt x="456" y="1749"/>
                  </a:lnTo>
                  <a:lnTo>
                    <a:pt x="386" y="1802"/>
                  </a:lnTo>
                  <a:lnTo>
                    <a:pt x="320" y="1859"/>
                  </a:lnTo>
                  <a:lnTo>
                    <a:pt x="254" y="1917"/>
                  </a:lnTo>
                  <a:lnTo>
                    <a:pt x="190" y="1980"/>
                  </a:lnTo>
                  <a:lnTo>
                    <a:pt x="127" y="2045"/>
                  </a:lnTo>
                  <a:lnTo>
                    <a:pt x="63" y="2112"/>
                  </a:lnTo>
                  <a:lnTo>
                    <a:pt x="0" y="218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512552" name="Freeform 104"/>
            <p:cNvSpPr>
              <a:spLocks/>
            </p:cNvSpPr>
            <p:nvPr/>
          </p:nvSpPr>
          <p:spPr bwMode="auto">
            <a:xfrm>
              <a:off x="1550" y="709"/>
              <a:ext cx="5113" cy="1149"/>
            </a:xfrm>
            <a:custGeom>
              <a:avLst/>
              <a:gdLst/>
              <a:ahLst/>
              <a:cxnLst>
                <a:cxn ang="0">
                  <a:pos x="5113" y="0"/>
                </a:cxn>
                <a:cxn ang="0">
                  <a:pos x="5104" y="78"/>
                </a:cxn>
                <a:cxn ang="0">
                  <a:pos x="5087" y="163"/>
                </a:cxn>
                <a:cxn ang="0">
                  <a:pos x="5061" y="276"/>
                </a:cxn>
                <a:cxn ang="0">
                  <a:pos x="5020" y="407"/>
                </a:cxn>
                <a:cxn ang="0">
                  <a:pos x="4968" y="551"/>
                </a:cxn>
                <a:cxn ang="0">
                  <a:pos x="4916" y="666"/>
                </a:cxn>
                <a:cxn ang="0">
                  <a:pos x="4876" y="743"/>
                </a:cxn>
                <a:cxn ang="0">
                  <a:pos x="4832" y="821"/>
                </a:cxn>
                <a:cxn ang="0">
                  <a:pos x="4783" y="896"/>
                </a:cxn>
                <a:cxn ang="0">
                  <a:pos x="4727" y="972"/>
                </a:cxn>
                <a:cxn ang="0">
                  <a:pos x="4666" y="1047"/>
                </a:cxn>
                <a:cxn ang="0">
                  <a:pos x="4600" y="1118"/>
                </a:cxn>
                <a:cxn ang="0">
                  <a:pos x="4528" y="1185"/>
                </a:cxn>
                <a:cxn ang="0">
                  <a:pos x="4447" y="1250"/>
                </a:cxn>
                <a:cxn ang="0">
                  <a:pos x="4361" y="1310"/>
                </a:cxn>
                <a:cxn ang="0">
                  <a:pos x="4268" y="1363"/>
                </a:cxn>
                <a:cxn ang="0">
                  <a:pos x="4168" y="1410"/>
                </a:cxn>
                <a:cxn ang="0">
                  <a:pos x="4060" y="1450"/>
                </a:cxn>
                <a:cxn ang="0">
                  <a:pos x="3944" y="1484"/>
                </a:cxn>
                <a:cxn ang="0">
                  <a:pos x="3821" y="1508"/>
                </a:cxn>
                <a:cxn ang="0">
                  <a:pos x="3689" y="1525"/>
                </a:cxn>
                <a:cxn ang="0">
                  <a:pos x="3547" y="1531"/>
                </a:cxn>
                <a:cxn ang="0">
                  <a:pos x="3397" y="1526"/>
                </a:cxn>
                <a:cxn ang="0">
                  <a:pos x="3239" y="1512"/>
                </a:cxn>
                <a:cxn ang="0">
                  <a:pos x="3156" y="1499"/>
                </a:cxn>
                <a:cxn ang="0">
                  <a:pos x="2832" y="1452"/>
                </a:cxn>
                <a:cxn ang="0">
                  <a:pos x="2532" y="1418"/>
                </a:cxn>
                <a:cxn ang="0">
                  <a:pos x="2255" y="1397"/>
                </a:cxn>
                <a:cxn ang="0">
                  <a:pos x="1998" y="1391"/>
                </a:cxn>
                <a:cxn ang="0">
                  <a:pos x="1760" y="1397"/>
                </a:cxn>
                <a:cxn ang="0">
                  <a:pos x="1541" y="1418"/>
                </a:cxn>
                <a:cxn ang="0">
                  <a:pos x="1338" y="1450"/>
                </a:cxn>
                <a:cxn ang="0">
                  <a:pos x="1242" y="1471"/>
                </a:cxn>
                <a:cxn ang="0">
                  <a:pos x="1151" y="1496"/>
                </a:cxn>
                <a:cxn ang="0">
                  <a:pos x="1062" y="1523"/>
                </a:cxn>
                <a:cxn ang="0">
                  <a:pos x="976" y="1554"/>
                </a:cxn>
                <a:cxn ang="0">
                  <a:pos x="893" y="1588"/>
                </a:cxn>
                <a:cxn ang="0">
                  <a:pos x="813" y="1623"/>
                </a:cxn>
                <a:cxn ang="0">
                  <a:pos x="736" y="1663"/>
                </a:cxn>
                <a:cxn ang="0">
                  <a:pos x="661" y="1707"/>
                </a:cxn>
                <a:cxn ang="0">
                  <a:pos x="516" y="1801"/>
                </a:cxn>
                <a:cxn ang="0">
                  <a:pos x="380" y="1907"/>
                </a:cxn>
                <a:cxn ang="0">
                  <a:pos x="250" y="2027"/>
                </a:cxn>
                <a:cxn ang="0">
                  <a:pos x="123" y="2156"/>
                </a:cxn>
                <a:cxn ang="0">
                  <a:pos x="0" y="2298"/>
                </a:cxn>
              </a:cxnLst>
              <a:rect l="0" t="0" r="r" b="b"/>
              <a:pathLst>
                <a:path w="5113" h="2298">
                  <a:moveTo>
                    <a:pt x="5113" y="0"/>
                  </a:moveTo>
                  <a:lnTo>
                    <a:pt x="5113" y="0"/>
                  </a:lnTo>
                  <a:lnTo>
                    <a:pt x="5112" y="21"/>
                  </a:lnTo>
                  <a:lnTo>
                    <a:pt x="5104" y="78"/>
                  </a:lnTo>
                  <a:lnTo>
                    <a:pt x="5097" y="117"/>
                  </a:lnTo>
                  <a:lnTo>
                    <a:pt x="5087" y="163"/>
                  </a:lnTo>
                  <a:lnTo>
                    <a:pt x="5075" y="217"/>
                  </a:lnTo>
                  <a:lnTo>
                    <a:pt x="5061" y="276"/>
                  </a:lnTo>
                  <a:lnTo>
                    <a:pt x="5043" y="339"/>
                  </a:lnTo>
                  <a:lnTo>
                    <a:pt x="5020" y="407"/>
                  </a:lnTo>
                  <a:lnTo>
                    <a:pt x="4997" y="478"/>
                  </a:lnTo>
                  <a:lnTo>
                    <a:pt x="4968" y="551"/>
                  </a:lnTo>
                  <a:lnTo>
                    <a:pt x="4934" y="627"/>
                  </a:lnTo>
                  <a:lnTo>
                    <a:pt x="4916" y="666"/>
                  </a:lnTo>
                  <a:lnTo>
                    <a:pt x="4897" y="704"/>
                  </a:lnTo>
                  <a:lnTo>
                    <a:pt x="4876" y="743"/>
                  </a:lnTo>
                  <a:lnTo>
                    <a:pt x="4855" y="782"/>
                  </a:lnTo>
                  <a:lnTo>
                    <a:pt x="4832" y="821"/>
                  </a:lnTo>
                  <a:lnTo>
                    <a:pt x="4808" y="859"/>
                  </a:lnTo>
                  <a:lnTo>
                    <a:pt x="4783" y="896"/>
                  </a:lnTo>
                  <a:lnTo>
                    <a:pt x="4755" y="935"/>
                  </a:lnTo>
                  <a:lnTo>
                    <a:pt x="4727" y="972"/>
                  </a:lnTo>
                  <a:lnTo>
                    <a:pt x="4697" y="1009"/>
                  </a:lnTo>
                  <a:lnTo>
                    <a:pt x="4666" y="1047"/>
                  </a:lnTo>
                  <a:lnTo>
                    <a:pt x="4634" y="1082"/>
                  </a:lnTo>
                  <a:lnTo>
                    <a:pt x="4600" y="1118"/>
                  </a:lnTo>
                  <a:lnTo>
                    <a:pt x="4564" y="1153"/>
                  </a:lnTo>
                  <a:lnTo>
                    <a:pt x="4528" y="1185"/>
                  </a:lnTo>
                  <a:lnTo>
                    <a:pt x="4489" y="1218"/>
                  </a:lnTo>
                  <a:lnTo>
                    <a:pt x="4447" y="1250"/>
                  </a:lnTo>
                  <a:lnTo>
                    <a:pt x="4405" y="1281"/>
                  </a:lnTo>
                  <a:lnTo>
                    <a:pt x="4361" y="1310"/>
                  </a:lnTo>
                  <a:lnTo>
                    <a:pt x="4315" y="1337"/>
                  </a:lnTo>
                  <a:lnTo>
                    <a:pt x="4268" y="1363"/>
                  </a:lnTo>
                  <a:lnTo>
                    <a:pt x="4219" y="1387"/>
                  </a:lnTo>
                  <a:lnTo>
                    <a:pt x="4168" y="1410"/>
                  </a:lnTo>
                  <a:lnTo>
                    <a:pt x="4115" y="1431"/>
                  </a:lnTo>
                  <a:lnTo>
                    <a:pt x="4060" y="1450"/>
                  </a:lnTo>
                  <a:lnTo>
                    <a:pt x="4003" y="1468"/>
                  </a:lnTo>
                  <a:lnTo>
                    <a:pt x="3944" y="1484"/>
                  </a:lnTo>
                  <a:lnTo>
                    <a:pt x="3883" y="1497"/>
                  </a:lnTo>
                  <a:lnTo>
                    <a:pt x="3821" y="1508"/>
                  </a:lnTo>
                  <a:lnTo>
                    <a:pt x="3756" y="1518"/>
                  </a:lnTo>
                  <a:lnTo>
                    <a:pt x="3689" y="1525"/>
                  </a:lnTo>
                  <a:lnTo>
                    <a:pt x="3619" y="1529"/>
                  </a:lnTo>
                  <a:lnTo>
                    <a:pt x="3547" y="1531"/>
                  </a:lnTo>
                  <a:lnTo>
                    <a:pt x="3474" y="1529"/>
                  </a:lnTo>
                  <a:lnTo>
                    <a:pt x="3397" y="1526"/>
                  </a:lnTo>
                  <a:lnTo>
                    <a:pt x="3320" y="1520"/>
                  </a:lnTo>
                  <a:lnTo>
                    <a:pt x="3239" y="1512"/>
                  </a:lnTo>
                  <a:lnTo>
                    <a:pt x="3156" y="1499"/>
                  </a:lnTo>
                  <a:lnTo>
                    <a:pt x="3156" y="1499"/>
                  </a:lnTo>
                  <a:lnTo>
                    <a:pt x="2991" y="1473"/>
                  </a:lnTo>
                  <a:lnTo>
                    <a:pt x="2832" y="1452"/>
                  </a:lnTo>
                  <a:lnTo>
                    <a:pt x="2680" y="1433"/>
                  </a:lnTo>
                  <a:lnTo>
                    <a:pt x="2532" y="1418"/>
                  </a:lnTo>
                  <a:lnTo>
                    <a:pt x="2391" y="1407"/>
                  </a:lnTo>
                  <a:lnTo>
                    <a:pt x="2255" y="1397"/>
                  </a:lnTo>
                  <a:lnTo>
                    <a:pt x="2124" y="1392"/>
                  </a:lnTo>
                  <a:lnTo>
                    <a:pt x="1998" y="1391"/>
                  </a:lnTo>
                  <a:lnTo>
                    <a:pt x="1877" y="1392"/>
                  </a:lnTo>
                  <a:lnTo>
                    <a:pt x="1760" y="1397"/>
                  </a:lnTo>
                  <a:lnTo>
                    <a:pt x="1649" y="1405"/>
                  </a:lnTo>
                  <a:lnTo>
                    <a:pt x="1541" y="1418"/>
                  </a:lnTo>
                  <a:lnTo>
                    <a:pt x="1438" y="1433"/>
                  </a:lnTo>
                  <a:lnTo>
                    <a:pt x="1338" y="1450"/>
                  </a:lnTo>
                  <a:lnTo>
                    <a:pt x="1290" y="1460"/>
                  </a:lnTo>
                  <a:lnTo>
                    <a:pt x="1242" y="1471"/>
                  </a:lnTo>
                  <a:lnTo>
                    <a:pt x="1197" y="1483"/>
                  </a:lnTo>
                  <a:lnTo>
                    <a:pt x="1151" y="1496"/>
                  </a:lnTo>
                  <a:lnTo>
                    <a:pt x="1106" y="1508"/>
                  </a:lnTo>
                  <a:lnTo>
                    <a:pt x="1062" y="1523"/>
                  </a:lnTo>
                  <a:lnTo>
                    <a:pt x="1019" y="1537"/>
                  </a:lnTo>
                  <a:lnTo>
                    <a:pt x="976" y="1554"/>
                  </a:lnTo>
                  <a:lnTo>
                    <a:pt x="934" y="1570"/>
                  </a:lnTo>
                  <a:lnTo>
                    <a:pt x="893" y="1588"/>
                  </a:lnTo>
                  <a:lnTo>
                    <a:pt x="852" y="1605"/>
                  </a:lnTo>
                  <a:lnTo>
                    <a:pt x="813" y="1623"/>
                  </a:lnTo>
                  <a:lnTo>
                    <a:pt x="775" y="1644"/>
                  </a:lnTo>
                  <a:lnTo>
                    <a:pt x="736" y="1663"/>
                  </a:lnTo>
                  <a:lnTo>
                    <a:pt x="698" y="1684"/>
                  </a:lnTo>
                  <a:lnTo>
                    <a:pt x="661" y="1707"/>
                  </a:lnTo>
                  <a:lnTo>
                    <a:pt x="587" y="1752"/>
                  </a:lnTo>
                  <a:lnTo>
                    <a:pt x="516" y="1801"/>
                  </a:lnTo>
                  <a:lnTo>
                    <a:pt x="448" y="1854"/>
                  </a:lnTo>
                  <a:lnTo>
                    <a:pt x="380" y="1907"/>
                  </a:lnTo>
                  <a:lnTo>
                    <a:pt x="315" y="1965"/>
                  </a:lnTo>
                  <a:lnTo>
                    <a:pt x="250" y="2027"/>
                  </a:lnTo>
                  <a:lnTo>
                    <a:pt x="186" y="2090"/>
                  </a:lnTo>
                  <a:lnTo>
                    <a:pt x="123" y="2156"/>
                  </a:lnTo>
                  <a:lnTo>
                    <a:pt x="61" y="2225"/>
                  </a:lnTo>
                  <a:lnTo>
                    <a:pt x="0" y="229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512553" name="Freeform 105"/>
            <p:cNvSpPr>
              <a:spLocks/>
            </p:cNvSpPr>
            <p:nvPr/>
          </p:nvSpPr>
          <p:spPr bwMode="auto">
            <a:xfrm>
              <a:off x="1598" y="681"/>
              <a:ext cx="5079" cy="1206"/>
            </a:xfrm>
            <a:custGeom>
              <a:avLst/>
              <a:gdLst/>
              <a:ahLst/>
              <a:cxnLst>
                <a:cxn ang="0">
                  <a:pos x="5079" y="0"/>
                </a:cxn>
                <a:cxn ang="0">
                  <a:pos x="5070" y="76"/>
                </a:cxn>
                <a:cxn ang="0">
                  <a:pos x="5054" y="164"/>
                </a:cxn>
                <a:cxn ang="0">
                  <a:pos x="5031" y="278"/>
                </a:cxn>
                <a:cxn ang="0">
                  <a:pos x="4993" y="410"/>
                </a:cxn>
                <a:cxn ang="0">
                  <a:pos x="4942" y="555"/>
                </a:cxn>
                <a:cxn ang="0">
                  <a:pos x="4892" y="672"/>
                </a:cxn>
                <a:cxn ang="0">
                  <a:pos x="4853" y="749"/>
                </a:cxn>
                <a:cxn ang="0">
                  <a:pos x="4810" y="828"/>
                </a:cxn>
                <a:cxn ang="0">
                  <a:pos x="4761" y="907"/>
                </a:cxn>
                <a:cxn ang="0">
                  <a:pos x="4707" y="985"/>
                </a:cxn>
                <a:cxn ang="0">
                  <a:pos x="4648" y="1059"/>
                </a:cxn>
                <a:cxn ang="0">
                  <a:pos x="4582" y="1132"/>
                </a:cxn>
                <a:cxn ang="0">
                  <a:pos x="4510" y="1203"/>
                </a:cxn>
                <a:cxn ang="0">
                  <a:pos x="4432" y="1267"/>
                </a:cxn>
                <a:cxn ang="0">
                  <a:pos x="4348" y="1329"/>
                </a:cxn>
                <a:cxn ang="0">
                  <a:pos x="4255" y="1385"/>
                </a:cxn>
                <a:cxn ang="0">
                  <a:pos x="4155" y="1435"/>
                </a:cxn>
                <a:cxn ang="0">
                  <a:pos x="4048" y="1477"/>
                </a:cxn>
                <a:cxn ang="0">
                  <a:pos x="3932" y="1513"/>
                </a:cxn>
                <a:cxn ang="0">
                  <a:pos x="3809" y="1540"/>
                </a:cxn>
                <a:cxn ang="0">
                  <a:pos x="3677" y="1560"/>
                </a:cxn>
                <a:cxn ang="0">
                  <a:pos x="3537" y="1568"/>
                </a:cxn>
                <a:cxn ang="0">
                  <a:pos x="3387" y="1568"/>
                </a:cxn>
                <a:cxn ang="0">
                  <a:pos x="3229" y="1555"/>
                </a:cxn>
                <a:cxn ang="0">
                  <a:pos x="3145" y="1545"/>
                </a:cxn>
                <a:cxn ang="0">
                  <a:pos x="2820" y="1503"/>
                </a:cxn>
                <a:cxn ang="0">
                  <a:pos x="2520" y="1476"/>
                </a:cxn>
                <a:cxn ang="0">
                  <a:pos x="2241" y="1461"/>
                </a:cxn>
                <a:cxn ang="0">
                  <a:pos x="1986" y="1459"/>
                </a:cxn>
                <a:cxn ang="0">
                  <a:pos x="1748" y="1471"/>
                </a:cxn>
                <a:cxn ang="0">
                  <a:pos x="1529" y="1495"/>
                </a:cxn>
                <a:cxn ang="0">
                  <a:pos x="1326" y="1532"/>
                </a:cxn>
                <a:cxn ang="0">
                  <a:pos x="1232" y="1555"/>
                </a:cxn>
                <a:cxn ang="0">
                  <a:pos x="1139" y="1582"/>
                </a:cxn>
                <a:cxn ang="0">
                  <a:pos x="1051" y="1611"/>
                </a:cxn>
                <a:cxn ang="0">
                  <a:pos x="965" y="1644"/>
                </a:cxn>
                <a:cxn ang="0">
                  <a:pos x="883" y="1679"/>
                </a:cxn>
                <a:cxn ang="0">
                  <a:pos x="804" y="1718"/>
                </a:cxn>
                <a:cxn ang="0">
                  <a:pos x="727" y="1760"/>
                </a:cxn>
                <a:cxn ang="0">
                  <a:pos x="653" y="1803"/>
                </a:cxn>
                <a:cxn ang="0">
                  <a:pos x="510" y="1902"/>
                </a:cxn>
                <a:cxn ang="0">
                  <a:pos x="375" y="2012"/>
                </a:cxn>
                <a:cxn ang="0">
                  <a:pos x="246" y="2133"/>
                </a:cxn>
                <a:cxn ang="0">
                  <a:pos x="123" y="2267"/>
                </a:cxn>
                <a:cxn ang="0">
                  <a:pos x="0" y="2412"/>
                </a:cxn>
              </a:cxnLst>
              <a:rect l="0" t="0" r="r" b="b"/>
              <a:pathLst>
                <a:path w="5079" h="2412">
                  <a:moveTo>
                    <a:pt x="5079" y="0"/>
                  </a:moveTo>
                  <a:lnTo>
                    <a:pt x="5079" y="0"/>
                  </a:lnTo>
                  <a:lnTo>
                    <a:pt x="5078" y="19"/>
                  </a:lnTo>
                  <a:lnTo>
                    <a:pt x="5070" y="76"/>
                  </a:lnTo>
                  <a:lnTo>
                    <a:pt x="5064" y="116"/>
                  </a:lnTo>
                  <a:lnTo>
                    <a:pt x="5054" y="164"/>
                  </a:lnTo>
                  <a:lnTo>
                    <a:pt x="5045" y="218"/>
                  </a:lnTo>
                  <a:lnTo>
                    <a:pt x="5031" y="278"/>
                  </a:lnTo>
                  <a:lnTo>
                    <a:pt x="5013" y="340"/>
                  </a:lnTo>
                  <a:lnTo>
                    <a:pt x="4993" y="410"/>
                  </a:lnTo>
                  <a:lnTo>
                    <a:pt x="4970" y="481"/>
                  </a:lnTo>
                  <a:lnTo>
                    <a:pt x="4942" y="555"/>
                  </a:lnTo>
                  <a:lnTo>
                    <a:pt x="4910" y="633"/>
                  </a:lnTo>
                  <a:lnTo>
                    <a:pt x="4892" y="672"/>
                  </a:lnTo>
                  <a:lnTo>
                    <a:pt x="4874" y="710"/>
                  </a:lnTo>
                  <a:lnTo>
                    <a:pt x="4853" y="749"/>
                  </a:lnTo>
                  <a:lnTo>
                    <a:pt x="4832" y="789"/>
                  </a:lnTo>
                  <a:lnTo>
                    <a:pt x="4810" y="828"/>
                  </a:lnTo>
                  <a:lnTo>
                    <a:pt x="4786" y="868"/>
                  </a:lnTo>
                  <a:lnTo>
                    <a:pt x="4761" y="907"/>
                  </a:lnTo>
                  <a:lnTo>
                    <a:pt x="4735" y="946"/>
                  </a:lnTo>
                  <a:lnTo>
                    <a:pt x="4707" y="985"/>
                  </a:lnTo>
                  <a:lnTo>
                    <a:pt x="4678" y="1022"/>
                  </a:lnTo>
                  <a:lnTo>
                    <a:pt x="4648" y="1059"/>
                  </a:lnTo>
                  <a:lnTo>
                    <a:pt x="4616" y="1096"/>
                  </a:lnTo>
                  <a:lnTo>
                    <a:pt x="4582" y="1132"/>
                  </a:lnTo>
                  <a:lnTo>
                    <a:pt x="4548" y="1167"/>
                  </a:lnTo>
                  <a:lnTo>
                    <a:pt x="4510" y="1203"/>
                  </a:lnTo>
                  <a:lnTo>
                    <a:pt x="4473" y="1235"/>
                  </a:lnTo>
                  <a:lnTo>
                    <a:pt x="4432" y="1267"/>
                  </a:lnTo>
                  <a:lnTo>
                    <a:pt x="4391" y="1300"/>
                  </a:lnTo>
                  <a:lnTo>
                    <a:pt x="4348" y="1329"/>
                  </a:lnTo>
                  <a:lnTo>
                    <a:pt x="4302" y="1358"/>
                  </a:lnTo>
                  <a:lnTo>
                    <a:pt x="4255" y="1385"/>
                  </a:lnTo>
                  <a:lnTo>
                    <a:pt x="4206" y="1411"/>
                  </a:lnTo>
                  <a:lnTo>
                    <a:pt x="4155" y="1435"/>
                  </a:lnTo>
                  <a:lnTo>
                    <a:pt x="4102" y="1458"/>
                  </a:lnTo>
                  <a:lnTo>
                    <a:pt x="4048" y="1477"/>
                  </a:lnTo>
                  <a:lnTo>
                    <a:pt x="3991" y="1497"/>
                  </a:lnTo>
                  <a:lnTo>
                    <a:pt x="3932" y="1513"/>
                  </a:lnTo>
                  <a:lnTo>
                    <a:pt x="3871" y="1529"/>
                  </a:lnTo>
                  <a:lnTo>
                    <a:pt x="3809" y="1540"/>
                  </a:lnTo>
                  <a:lnTo>
                    <a:pt x="3745" y="1552"/>
                  </a:lnTo>
                  <a:lnTo>
                    <a:pt x="3677" y="1560"/>
                  </a:lnTo>
                  <a:lnTo>
                    <a:pt x="3608" y="1564"/>
                  </a:lnTo>
                  <a:lnTo>
                    <a:pt x="3537" y="1568"/>
                  </a:lnTo>
                  <a:lnTo>
                    <a:pt x="3463" y="1569"/>
                  </a:lnTo>
                  <a:lnTo>
                    <a:pt x="3387" y="1568"/>
                  </a:lnTo>
                  <a:lnTo>
                    <a:pt x="3309" y="1563"/>
                  </a:lnTo>
                  <a:lnTo>
                    <a:pt x="3229" y="1555"/>
                  </a:lnTo>
                  <a:lnTo>
                    <a:pt x="3145" y="1545"/>
                  </a:lnTo>
                  <a:lnTo>
                    <a:pt x="3145" y="1545"/>
                  </a:lnTo>
                  <a:lnTo>
                    <a:pt x="2980" y="1522"/>
                  </a:lnTo>
                  <a:lnTo>
                    <a:pt x="2820" y="1503"/>
                  </a:lnTo>
                  <a:lnTo>
                    <a:pt x="2668" y="1489"/>
                  </a:lnTo>
                  <a:lnTo>
                    <a:pt x="2520" y="1476"/>
                  </a:lnTo>
                  <a:lnTo>
                    <a:pt x="2379" y="1466"/>
                  </a:lnTo>
                  <a:lnTo>
                    <a:pt x="2241" y="1461"/>
                  </a:lnTo>
                  <a:lnTo>
                    <a:pt x="2111" y="1458"/>
                  </a:lnTo>
                  <a:lnTo>
                    <a:pt x="1986" y="1459"/>
                  </a:lnTo>
                  <a:lnTo>
                    <a:pt x="1865" y="1464"/>
                  </a:lnTo>
                  <a:lnTo>
                    <a:pt x="1748" y="1471"/>
                  </a:lnTo>
                  <a:lnTo>
                    <a:pt x="1636" y="1482"/>
                  </a:lnTo>
                  <a:lnTo>
                    <a:pt x="1529" y="1495"/>
                  </a:lnTo>
                  <a:lnTo>
                    <a:pt x="1426" y="1513"/>
                  </a:lnTo>
                  <a:lnTo>
                    <a:pt x="1326" y="1532"/>
                  </a:lnTo>
                  <a:lnTo>
                    <a:pt x="1279" y="1543"/>
                  </a:lnTo>
                  <a:lnTo>
                    <a:pt x="1232" y="1555"/>
                  </a:lnTo>
                  <a:lnTo>
                    <a:pt x="1185" y="1568"/>
                  </a:lnTo>
                  <a:lnTo>
                    <a:pt x="1139" y="1582"/>
                  </a:lnTo>
                  <a:lnTo>
                    <a:pt x="1095" y="1595"/>
                  </a:lnTo>
                  <a:lnTo>
                    <a:pt x="1051" y="1611"/>
                  </a:lnTo>
                  <a:lnTo>
                    <a:pt x="1008" y="1627"/>
                  </a:lnTo>
                  <a:lnTo>
                    <a:pt x="965" y="1644"/>
                  </a:lnTo>
                  <a:lnTo>
                    <a:pt x="924" y="1661"/>
                  </a:lnTo>
                  <a:lnTo>
                    <a:pt x="883" y="1679"/>
                  </a:lnTo>
                  <a:lnTo>
                    <a:pt x="843" y="1698"/>
                  </a:lnTo>
                  <a:lnTo>
                    <a:pt x="804" y="1718"/>
                  </a:lnTo>
                  <a:lnTo>
                    <a:pt x="765" y="1737"/>
                  </a:lnTo>
                  <a:lnTo>
                    <a:pt x="727" y="1760"/>
                  </a:lnTo>
                  <a:lnTo>
                    <a:pt x="689" y="1781"/>
                  </a:lnTo>
                  <a:lnTo>
                    <a:pt x="653" y="1803"/>
                  </a:lnTo>
                  <a:lnTo>
                    <a:pt x="581" y="1852"/>
                  </a:lnTo>
                  <a:lnTo>
                    <a:pt x="510" y="1902"/>
                  </a:lnTo>
                  <a:lnTo>
                    <a:pt x="442" y="1955"/>
                  </a:lnTo>
                  <a:lnTo>
                    <a:pt x="375" y="2012"/>
                  </a:lnTo>
                  <a:lnTo>
                    <a:pt x="310" y="2071"/>
                  </a:lnTo>
                  <a:lnTo>
                    <a:pt x="246" y="2133"/>
                  </a:lnTo>
                  <a:lnTo>
                    <a:pt x="184" y="2199"/>
                  </a:lnTo>
                  <a:lnTo>
                    <a:pt x="123" y="2267"/>
                  </a:lnTo>
                  <a:lnTo>
                    <a:pt x="62" y="2338"/>
                  </a:lnTo>
                  <a:lnTo>
                    <a:pt x="0" y="241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512554" name="Freeform 106"/>
            <p:cNvSpPr>
              <a:spLocks/>
            </p:cNvSpPr>
            <p:nvPr/>
          </p:nvSpPr>
          <p:spPr bwMode="auto">
            <a:xfrm>
              <a:off x="1648" y="652"/>
              <a:ext cx="5042" cy="1263"/>
            </a:xfrm>
            <a:custGeom>
              <a:avLst/>
              <a:gdLst/>
              <a:ahLst/>
              <a:cxnLst>
                <a:cxn ang="0">
                  <a:pos x="5042" y="0"/>
                </a:cxn>
                <a:cxn ang="0">
                  <a:pos x="5033" y="77"/>
                </a:cxn>
                <a:cxn ang="0">
                  <a:pos x="5021" y="166"/>
                </a:cxn>
                <a:cxn ang="0">
                  <a:pos x="4997" y="281"/>
                </a:cxn>
                <a:cxn ang="0">
                  <a:pos x="4963" y="413"/>
                </a:cxn>
                <a:cxn ang="0">
                  <a:pos x="4913" y="562"/>
                </a:cxn>
                <a:cxn ang="0">
                  <a:pos x="4865" y="679"/>
                </a:cxn>
                <a:cxn ang="0">
                  <a:pos x="4828" y="759"/>
                </a:cxn>
                <a:cxn ang="0">
                  <a:pos x="4785" y="839"/>
                </a:cxn>
                <a:cxn ang="0">
                  <a:pos x="4738" y="918"/>
                </a:cxn>
                <a:cxn ang="0">
                  <a:pos x="4685" y="998"/>
                </a:cxn>
                <a:cxn ang="0">
                  <a:pos x="4627" y="1073"/>
                </a:cxn>
                <a:cxn ang="0">
                  <a:pos x="4563" y="1149"/>
                </a:cxn>
                <a:cxn ang="0">
                  <a:pos x="4492" y="1220"/>
                </a:cxn>
                <a:cxn ang="0">
                  <a:pos x="4414" y="1288"/>
                </a:cxn>
                <a:cxn ang="0">
                  <a:pos x="4330" y="1351"/>
                </a:cxn>
                <a:cxn ang="0">
                  <a:pos x="4239" y="1409"/>
                </a:cxn>
                <a:cxn ang="0">
                  <a:pos x="4139" y="1461"/>
                </a:cxn>
                <a:cxn ang="0">
                  <a:pos x="4034" y="1506"/>
                </a:cxn>
                <a:cxn ang="0">
                  <a:pos x="3919" y="1545"/>
                </a:cxn>
                <a:cxn ang="0">
                  <a:pos x="3795" y="1574"/>
                </a:cxn>
                <a:cxn ang="0">
                  <a:pos x="3664" y="1597"/>
                </a:cxn>
                <a:cxn ang="0">
                  <a:pos x="3523" y="1608"/>
                </a:cxn>
                <a:cxn ang="0">
                  <a:pos x="3374" y="1610"/>
                </a:cxn>
                <a:cxn ang="0">
                  <a:pos x="3215" y="1601"/>
                </a:cxn>
                <a:cxn ang="0">
                  <a:pos x="3131" y="1592"/>
                </a:cxn>
                <a:cxn ang="0">
                  <a:pos x="2806" y="1558"/>
                </a:cxn>
                <a:cxn ang="0">
                  <a:pos x="2505" y="1535"/>
                </a:cxn>
                <a:cxn ang="0">
                  <a:pos x="2227" y="1526"/>
                </a:cxn>
                <a:cxn ang="0">
                  <a:pos x="1971" y="1530"/>
                </a:cxn>
                <a:cxn ang="0">
                  <a:pos x="1733" y="1547"/>
                </a:cxn>
                <a:cxn ang="0">
                  <a:pos x="1515" y="1576"/>
                </a:cxn>
                <a:cxn ang="0">
                  <a:pos x="1362" y="1605"/>
                </a:cxn>
                <a:cxn ang="0">
                  <a:pos x="1265" y="1629"/>
                </a:cxn>
                <a:cxn ang="0">
                  <a:pos x="1172" y="1655"/>
                </a:cxn>
                <a:cxn ang="0">
                  <a:pos x="1082" y="1685"/>
                </a:cxn>
                <a:cxn ang="0">
                  <a:pos x="996" y="1718"/>
                </a:cxn>
                <a:cxn ang="0">
                  <a:pos x="913" y="1753"/>
                </a:cxn>
                <a:cxn ang="0">
                  <a:pos x="832" y="1792"/>
                </a:cxn>
                <a:cxn ang="0">
                  <a:pos x="756" y="1834"/>
                </a:cxn>
                <a:cxn ang="0">
                  <a:pos x="681" y="1879"/>
                </a:cxn>
                <a:cxn ang="0">
                  <a:pos x="572" y="1952"/>
                </a:cxn>
                <a:cxn ang="0">
                  <a:pos x="435" y="2060"/>
                </a:cxn>
                <a:cxn ang="0">
                  <a:pos x="306" y="2179"/>
                </a:cxn>
                <a:cxn ang="0">
                  <a:pos x="181" y="2309"/>
                </a:cxn>
                <a:cxn ang="0">
                  <a:pos x="60" y="2452"/>
                </a:cxn>
              </a:cxnLst>
              <a:rect l="0" t="0" r="r" b="b"/>
              <a:pathLst>
                <a:path w="5042" h="2527">
                  <a:moveTo>
                    <a:pt x="5042" y="0"/>
                  </a:moveTo>
                  <a:lnTo>
                    <a:pt x="5042" y="0"/>
                  </a:lnTo>
                  <a:lnTo>
                    <a:pt x="5040" y="21"/>
                  </a:lnTo>
                  <a:lnTo>
                    <a:pt x="5033" y="77"/>
                  </a:lnTo>
                  <a:lnTo>
                    <a:pt x="5028" y="118"/>
                  </a:lnTo>
                  <a:lnTo>
                    <a:pt x="5021" y="166"/>
                  </a:lnTo>
                  <a:lnTo>
                    <a:pt x="5010" y="221"/>
                  </a:lnTo>
                  <a:lnTo>
                    <a:pt x="4997" y="281"/>
                  </a:lnTo>
                  <a:lnTo>
                    <a:pt x="4981" y="345"/>
                  </a:lnTo>
                  <a:lnTo>
                    <a:pt x="4963" y="413"/>
                  </a:lnTo>
                  <a:lnTo>
                    <a:pt x="4939" y="486"/>
                  </a:lnTo>
                  <a:lnTo>
                    <a:pt x="4913" y="562"/>
                  </a:lnTo>
                  <a:lnTo>
                    <a:pt x="4882" y="639"/>
                  </a:lnTo>
                  <a:lnTo>
                    <a:pt x="4865" y="679"/>
                  </a:lnTo>
                  <a:lnTo>
                    <a:pt x="4847" y="718"/>
                  </a:lnTo>
                  <a:lnTo>
                    <a:pt x="4828" y="759"/>
                  </a:lnTo>
                  <a:lnTo>
                    <a:pt x="4807" y="799"/>
                  </a:lnTo>
                  <a:lnTo>
                    <a:pt x="4785" y="839"/>
                  </a:lnTo>
                  <a:lnTo>
                    <a:pt x="4763" y="878"/>
                  </a:lnTo>
                  <a:lnTo>
                    <a:pt x="4738" y="918"/>
                  </a:lnTo>
                  <a:lnTo>
                    <a:pt x="4713" y="957"/>
                  </a:lnTo>
                  <a:lnTo>
                    <a:pt x="4685" y="998"/>
                  </a:lnTo>
                  <a:lnTo>
                    <a:pt x="4657" y="1036"/>
                  </a:lnTo>
                  <a:lnTo>
                    <a:pt x="4627" y="1073"/>
                  </a:lnTo>
                  <a:lnTo>
                    <a:pt x="4596" y="1112"/>
                  </a:lnTo>
                  <a:lnTo>
                    <a:pt x="4563" y="1149"/>
                  </a:lnTo>
                  <a:lnTo>
                    <a:pt x="4528" y="1185"/>
                  </a:lnTo>
                  <a:lnTo>
                    <a:pt x="4492" y="1220"/>
                  </a:lnTo>
                  <a:lnTo>
                    <a:pt x="4454" y="1254"/>
                  </a:lnTo>
                  <a:lnTo>
                    <a:pt x="4414" y="1288"/>
                  </a:lnTo>
                  <a:lnTo>
                    <a:pt x="4373" y="1320"/>
                  </a:lnTo>
                  <a:lnTo>
                    <a:pt x="4330" y="1351"/>
                  </a:lnTo>
                  <a:lnTo>
                    <a:pt x="4285" y="1380"/>
                  </a:lnTo>
                  <a:lnTo>
                    <a:pt x="4239" y="1409"/>
                  </a:lnTo>
                  <a:lnTo>
                    <a:pt x="4191" y="1435"/>
                  </a:lnTo>
                  <a:lnTo>
                    <a:pt x="4139" y="1461"/>
                  </a:lnTo>
                  <a:lnTo>
                    <a:pt x="4088" y="1485"/>
                  </a:lnTo>
                  <a:lnTo>
                    <a:pt x="4034" y="1506"/>
                  </a:lnTo>
                  <a:lnTo>
                    <a:pt x="3977" y="1527"/>
                  </a:lnTo>
                  <a:lnTo>
                    <a:pt x="3919" y="1545"/>
                  </a:lnTo>
                  <a:lnTo>
                    <a:pt x="3857" y="1561"/>
                  </a:lnTo>
                  <a:lnTo>
                    <a:pt x="3795" y="1574"/>
                  </a:lnTo>
                  <a:lnTo>
                    <a:pt x="3731" y="1587"/>
                  </a:lnTo>
                  <a:lnTo>
                    <a:pt x="3664" y="1597"/>
                  </a:lnTo>
                  <a:lnTo>
                    <a:pt x="3595" y="1603"/>
                  </a:lnTo>
                  <a:lnTo>
                    <a:pt x="3523" y="1608"/>
                  </a:lnTo>
                  <a:lnTo>
                    <a:pt x="3449" y="1610"/>
                  </a:lnTo>
                  <a:lnTo>
                    <a:pt x="3374" y="1610"/>
                  </a:lnTo>
                  <a:lnTo>
                    <a:pt x="3295" y="1606"/>
                  </a:lnTo>
                  <a:lnTo>
                    <a:pt x="3215" y="1601"/>
                  </a:lnTo>
                  <a:lnTo>
                    <a:pt x="3131" y="1592"/>
                  </a:lnTo>
                  <a:lnTo>
                    <a:pt x="3131" y="1592"/>
                  </a:lnTo>
                  <a:lnTo>
                    <a:pt x="2966" y="1572"/>
                  </a:lnTo>
                  <a:lnTo>
                    <a:pt x="2806" y="1558"/>
                  </a:lnTo>
                  <a:lnTo>
                    <a:pt x="2652" y="1545"/>
                  </a:lnTo>
                  <a:lnTo>
                    <a:pt x="2505" y="1535"/>
                  </a:lnTo>
                  <a:lnTo>
                    <a:pt x="2364" y="1529"/>
                  </a:lnTo>
                  <a:lnTo>
                    <a:pt x="2227" y="1526"/>
                  </a:lnTo>
                  <a:lnTo>
                    <a:pt x="2097" y="1527"/>
                  </a:lnTo>
                  <a:lnTo>
                    <a:pt x="1971" y="1530"/>
                  </a:lnTo>
                  <a:lnTo>
                    <a:pt x="1850" y="1537"/>
                  </a:lnTo>
                  <a:lnTo>
                    <a:pt x="1733" y="1547"/>
                  </a:lnTo>
                  <a:lnTo>
                    <a:pt x="1622" y="1559"/>
                  </a:lnTo>
                  <a:lnTo>
                    <a:pt x="1515" y="1576"/>
                  </a:lnTo>
                  <a:lnTo>
                    <a:pt x="1412" y="1595"/>
                  </a:lnTo>
                  <a:lnTo>
                    <a:pt x="1362" y="1605"/>
                  </a:lnTo>
                  <a:lnTo>
                    <a:pt x="1314" y="1616"/>
                  </a:lnTo>
                  <a:lnTo>
                    <a:pt x="1265" y="1629"/>
                  </a:lnTo>
                  <a:lnTo>
                    <a:pt x="1218" y="1642"/>
                  </a:lnTo>
                  <a:lnTo>
                    <a:pt x="1172" y="1655"/>
                  </a:lnTo>
                  <a:lnTo>
                    <a:pt x="1126" y="1669"/>
                  </a:lnTo>
                  <a:lnTo>
                    <a:pt x="1082" y="1685"/>
                  </a:lnTo>
                  <a:lnTo>
                    <a:pt x="1039" y="1702"/>
                  </a:lnTo>
                  <a:lnTo>
                    <a:pt x="996" y="1718"/>
                  </a:lnTo>
                  <a:lnTo>
                    <a:pt x="954" y="1735"/>
                  </a:lnTo>
                  <a:lnTo>
                    <a:pt x="913" y="1753"/>
                  </a:lnTo>
                  <a:lnTo>
                    <a:pt x="872" y="1773"/>
                  </a:lnTo>
                  <a:lnTo>
                    <a:pt x="832" y="1792"/>
                  </a:lnTo>
                  <a:lnTo>
                    <a:pt x="793" y="1813"/>
                  </a:lnTo>
                  <a:lnTo>
                    <a:pt x="756" y="1834"/>
                  </a:lnTo>
                  <a:lnTo>
                    <a:pt x="717" y="1857"/>
                  </a:lnTo>
                  <a:lnTo>
                    <a:pt x="681" y="1879"/>
                  </a:lnTo>
                  <a:lnTo>
                    <a:pt x="643" y="1903"/>
                  </a:lnTo>
                  <a:lnTo>
                    <a:pt x="572" y="1952"/>
                  </a:lnTo>
                  <a:lnTo>
                    <a:pt x="503" y="2005"/>
                  </a:lnTo>
                  <a:lnTo>
                    <a:pt x="435" y="2060"/>
                  </a:lnTo>
                  <a:lnTo>
                    <a:pt x="370" y="2118"/>
                  </a:lnTo>
                  <a:lnTo>
                    <a:pt x="306" y="2179"/>
                  </a:lnTo>
                  <a:lnTo>
                    <a:pt x="242" y="2242"/>
                  </a:lnTo>
                  <a:lnTo>
                    <a:pt x="181" y="2309"/>
                  </a:lnTo>
                  <a:lnTo>
                    <a:pt x="120" y="2380"/>
                  </a:lnTo>
                  <a:lnTo>
                    <a:pt x="60" y="2452"/>
                  </a:lnTo>
                  <a:lnTo>
                    <a:pt x="0" y="2527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512555" name="Freeform 107"/>
            <p:cNvSpPr>
              <a:spLocks/>
            </p:cNvSpPr>
            <p:nvPr/>
          </p:nvSpPr>
          <p:spPr bwMode="auto">
            <a:xfrm>
              <a:off x="1700" y="624"/>
              <a:ext cx="5002" cy="1320"/>
            </a:xfrm>
            <a:custGeom>
              <a:avLst/>
              <a:gdLst/>
              <a:ahLst/>
              <a:cxnLst>
                <a:cxn ang="0">
                  <a:pos x="5002" y="0"/>
                </a:cxn>
                <a:cxn ang="0">
                  <a:pos x="4995" y="78"/>
                </a:cxn>
                <a:cxn ang="0">
                  <a:pos x="4983" y="166"/>
                </a:cxn>
                <a:cxn ang="0">
                  <a:pos x="4962" y="281"/>
                </a:cxn>
                <a:cxn ang="0">
                  <a:pos x="4929" y="417"/>
                </a:cxn>
                <a:cxn ang="0">
                  <a:pos x="4882" y="567"/>
                </a:cxn>
                <a:cxn ang="0">
                  <a:pos x="4836" y="685"/>
                </a:cxn>
                <a:cxn ang="0">
                  <a:pos x="4800" y="766"/>
                </a:cxn>
                <a:cxn ang="0">
                  <a:pos x="4758" y="848"/>
                </a:cxn>
                <a:cxn ang="0">
                  <a:pos x="4712" y="929"/>
                </a:cxn>
                <a:cxn ang="0">
                  <a:pos x="4661" y="1009"/>
                </a:cxn>
                <a:cxn ang="0">
                  <a:pos x="4604" y="1087"/>
                </a:cxn>
                <a:cxn ang="0">
                  <a:pos x="4540" y="1164"/>
                </a:cxn>
                <a:cxn ang="0">
                  <a:pos x="4471" y="1237"/>
                </a:cxn>
                <a:cxn ang="0">
                  <a:pos x="4394" y="1306"/>
                </a:cxn>
                <a:cxn ang="0">
                  <a:pos x="4311" y="1371"/>
                </a:cxn>
                <a:cxn ang="0">
                  <a:pos x="4221" y="1432"/>
                </a:cxn>
                <a:cxn ang="0">
                  <a:pos x="4122" y="1486"/>
                </a:cxn>
                <a:cxn ang="0">
                  <a:pos x="4017" y="1534"/>
                </a:cxn>
                <a:cxn ang="0">
                  <a:pos x="3903" y="1574"/>
                </a:cxn>
                <a:cxn ang="0">
                  <a:pos x="3779" y="1607"/>
                </a:cxn>
                <a:cxn ang="0">
                  <a:pos x="3649" y="1631"/>
                </a:cxn>
                <a:cxn ang="0">
                  <a:pos x="3508" y="1646"/>
                </a:cxn>
                <a:cxn ang="0">
                  <a:pos x="3358" y="1650"/>
                </a:cxn>
                <a:cxn ang="0">
                  <a:pos x="3199" y="1646"/>
                </a:cxn>
                <a:cxn ang="0">
                  <a:pos x="3115" y="1637"/>
                </a:cxn>
                <a:cxn ang="0">
                  <a:pos x="2791" y="1610"/>
                </a:cxn>
                <a:cxn ang="0">
                  <a:pos x="2489" y="1594"/>
                </a:cxn>
                <a:cxn ang="0">
                  <a:pos x="2210" y="1591"/>
                </a:cxn>
                <a:cxn ang="0">
                  <a:pos x="1955" y="1599"/>
                </a:cxn>
                <a:cxn ang="0">
                  <a:pos x="1717" y="1621"/>
                </a:cxn>
                <a:cxn ang="0">
                  <a:pos x="1499" y="1654"/>
                </a:cxn>
                <a:cxn ang="0">
                  <a:pos x="1347" y="1687"/>
                </a:cxn>
                <a:cxn ang="0">
                  <a:pos x="1251" y="1713"/>
                </a:cxn>
                <a:cxn ang="0">
                  <a:pos x="1158" y="1741"/>
                </a:cxn>
                <a:cxn ang="0">
                  <a:pos x="1069" y="1773"/>
                </a:cxn>
                <a:cxn ang="0">
                  <a:pos x="983" y="1809"/>
                </a:cxn>
                <a:cxn ang="0">
                  <a:pos x="899" y="1846"/>
                </a:cxn>
                <a:cxn ang="0">
                  <a:pos x="820" y="1886"/>
                </a:cxn>
                <a:cxn ang="0">
                  <a:pos x="744" y="1930"/>
                </a:cxn>
                <a:cxn ang="0">
                  <a:pos x="669" y="1977"/>
                </a:cxn>
                <a:cxn ang="0">
                  <a:pos x="597" y="2027"/>
                </a:cxn>
                <a:cxn ang="0">
                  <a:pos x="494" y="2106"/>
                </a:cxn>
                <a:cxn ang="0">
                  <a:pos x="362" y="2222"/>
                </a:cxn>
                <a:cxn ang="0">
                  <a:pos x="237" y="2351"/>
                </a:cxn>
                <a:cxn ang="0">
                  <a:pos x="116" y="2490"/>
                </a:cxn>
                <a:cxn ang="0">
                  <a:pos x="0" y="2642"/>
                </a:cxn>
              </a:cxnLst>
              <a:rect l="0" t="0" r="r" b="b"/>
              <a:pathLst>
                <a:path w="5002" h="2642">
                  <a:moveTo>
                    <a:pt x="5002" y="0"/>
                  </a:moveTo>
                  <a:lnTo>
                    <a:pt x="5002" y="0"/>
                  </a:lnTo>
                  <a:lnTo>
                    <a:pt x="5001" y="21"/>
                  </a:lnTo>
                  <a:lnTo>
                    <a:pt x="4995" y="78"/>
                  </a:lnTo>
                  <a:lnTo>
                    <a:pt x="4990" y="120"/>
                  </a:lnTo>
                  <a:lnTo>
                    <a:pt x="4983" y="166"/>
                  </a:lnTo>
                  <a:lnTo>
                    <a:pt x="4973" y="221"/>
                  </a:lnTo>
                  <a:lnTo>
                    <a:pt x="4962" y="281"/>
                  </a:lnTo>
                  <a:lnTo>
                    <a:pt x="4947" y="347"/>
                  </a:lnTo>
                  <a:lnTo>
                    <a:pt x="4929" y="417"/>
                  </a:lnTo>
                  <a:lnTo>
                    <a:pt x="4906" y="491"/>
                  </a:lnTo>
                  <a:lnTo>
                    <a:pt x="4882" y="567"/>
                  </a:lnTo>
                  <a:lnTo>
                    <a:pt x="4852" y="646"/>
                  </a:lnTo>
                  <a:lnTo>
                    <a:pt x="4836" y="685"/>
                  </a:lnTo>
                  <a:lnTo>
                    <a:pt x="4818" y="725"/>
                  </a:lnTo>
                  <a:lnTo>
                    <a:pt x="4800" y="766"/>
                  </a:lnTo>
                  <a:lnTo>
                    <a:pt x="4780" y="807"/>
                  </a:lnTo>
                  <a:lnTo>
                    <a:pt x="4758" y="848"/>
                  </a:lnTo>
                  <a:lnTo>
                    <a:pt x="4736" y="888"/>
                  </a:lnTo>
                  <a:lnTo>
                    <a:pt x="4712" y="929"/>
                  </a:lnTo>
                  <a:lnTo>
                    <a:pt x="4687" y="969"/>
                  </a:lnTo>
                  <a:lnTo>
                    <a:pt x="4661" y="1009"/>
                  </a:lnTo>
                  <a:lnTo>
                    <a:pt x="4633" y="1048"/>
                  </a:lnTo>
                  <a:lnTo>
                    <a:pt x="4604" y="1087"/>
                  </a:lnTo>
                  <a:lnTo>
                    <a:pt x="4572" y="1126"/>
                  </a:lnTo>
                  <a:lnTo>
                    <a:pt x="4540" y="1164"/>
                  </a:lnTo>
                  <a:lnTo>
                    <a:pt x="4505" y="1201"/>
                  </a:lnTo>
                  <a:lnTo>
                    <a:pt x="4471" y="1237"/>
                  </a:lnTo>
                  <a:lnTo>
                    <a:pt x="4433" y="1273"/>
                  </a:lnTo>
                  <a:lnTo>
                    <a:pt x="4394" y="1306"/>
                  </a:lnTo>
                  <a:lnTo>
                    <a:pt x="4353" y="1340"/>
                  </a:lnTo>
                  <a:lnTo>
                    <a:pt x="4311" y="1371"/>
                  </a:lnTo>
                  <a:lnTo>
                    <a:pt x="4266" y="1403"/>
                  </a:lnTo>
                  <a:lnTo>
                    <a:pt x="4221" y="1432"/>
                  </a:lnTo>
                  <a:lnTo>
                    <a:pt x="4172" y="1460"/>
                  </a:lnTo>
                  <a:lnTo>
                    <a:pt x="4122" y="1486"/>
                  </a:lnTo>
                  <a:lnTo>
                    <a:pt x="4071" y="1511"/>
                  </a:lnTo>
                  <a:lnTo>
                    <a:pt x="4017" y="1534"/>
                  </a:lnTo>
                  <a:lnTo>
                    <a:pt x="3960" y="1555"/>
                  </a:lnTo>
                  <a:lnTo>
                    <a:pt x="3903" y="1574"/>
                  </a:lnTo>
                  <a:lnTo>
                    <a:pt x="3842" y="1592"/>
                  </a:lnTo>
                  <a:lnTo>
                    <a:pt x="3779" y="1607"/>
                  </a:lnTo>
                  <a:lnTo>
                    <a:pt x="3715" y="1621"/>
                  </a:lnTo>
                  <a:lnTo>
                    <a:pt x="3649" y="1631"/>
                  </a:lnTo>
                  <a:lnTo>
                    <a:pt x="3579" y="1641"/>
                  </a:lnTo>
                  <a:lnTo>
                    <a:pt x="3508" y="1646"/>
                  </a:lnTo>
                  <a:lnTo>
                    <a:pt x="3435" y="1650"/>
                  </a:lnTo>
                  <a:lnTo>
                    <a:pt x="3358" y="1650"/>
                  </a:lnTo>
                  <a:lnTo>
                    <a:pt x="3279" y="1649"/>
                  </a:lnTo>
                  <a:lnTo>
                    <a:pt x="3199" y="1646"/>
                  </a:lnTo>
                  <a:lnTo>
                    <a:pt x="3115" y="1637"/>
                  </a:lnTo>
                  <a:lnTo>
                    <a:pt x="3115" y="1637"/>
                  </a:lnTo>
                  <a:lnTo>
                    <a:pt x="2950" y="1623"/>
                  </a:lnTo>
                  <a:lnTo>
                    <a:pt x="2791" y="1610"/>
                  </a:lnTo>
                  <a:lnTo>
                    <a:pt x="2636" y="1600"/>
                  </a:lnTo>
                  <a:lnTo>
                    <a:pt x="2489" y="1594"/>
                  </a:lnTo>
                  <a:lnTo>
                    <a:pt x="2348" y="1591"/>
                  </a:lnTo>
                  <a:lnTo>
                    <a:pt x="2210" y="1591"/>
                  </a:lnTo>
                  <a:lnTo>
                    <a:pt x="2080" y="1594"/>
                  </a:lnTo>
                  <a:lnTo>
                    <a:pt x="1955" y="1599"/>
                  </a:lnTo>
                  <a:lnTo>
                    <a:pt x="1834" y="1608"/>
                  </a:lnTo>
                  <a:lnTo>
                    <a:pt x="1717" y="1621"/>
                  </a:lnTo>
                  <a:lnTo>
                    <a:pt x="1606" y="1636"/>
                  </a:lnTo>
                  <a:lnTo>
                    <a:pt x="1499" y="1654"/>
                  </a:lnTo>
                  <a:lnTo>
                    <a:pt x="1397" y="1675"/>
                  </a:lnTo>
                  <a:lnTo>
                    <a:pt x="1347" y="1687"/>
                  </a:lnTo>
                  <a:lnTo>
                    <a:pt x="1298" y="1699"/>
                  </a:lnTo>
                  <a:lnTo>
                    <a:pt x="1251" y="1713"/>
                  </a:lnTo>
                  <a:lnTo>
                    <a:pt x="1204" y="1726"/>
                  </a:lnTo>
                  <a:lnTo>
                    <a:pt x="1158" y="1741"/>
                  </a:lnTo>
                  <a:lnTo>
                    <a:pt x="1113" y="1757"/>
                  </a:lnTo>
                  <a:lnTo>
                    <a:pt x="1069" y="1773"/>
                  </a:lnTo>
                  <a:lnTo>
                    <a:pt x="1026" y="1791"/>
                  </a:lnTo>
                  <a:lnTo>
                    <a:pt x="983" y="1809"/>
                  </a:lnTo>
                  <a:lnTo>
                    <a:pt x="941" y="1826"/>
                  </a:lnTo>
                  <a:lnTo>
                    <a:pt x="899" y="1846"/>
                  </a:lnTo>
                  <a:lnTo>
                    <a:pt x="859" y="1865"/>
                  </a:lnTo>
                  <a:lnTo>
                    <a:pt x="820" y="1886"/>
                  </a:lnTo>
                  <a:lnTo>
                    <a:pt x="781" y="1909"/>
                  </a:lnTo>
                  <a:lnTo>
                    <a:pt x="744" y="1930"/>
                  </a:lnTo>
                  <a:lnTo>
                    <a:pt x="707" y="1952"/>
                  </a:lnTo>
                  <a:lnTo>
                    <a:pt x="669" y="1977"/>
                  </a:lnTo>
                  <a:lnTo>
                    <a:pt x="633" y="2001"/>
                  </a:lnTo>
                  <a:lnTo>
                    <a:pt x="597" y="2027"/>
                  </a:lnTo>
                  <a:lnTo>
                    <a:pt x="562" y="2052"/>
                  </a:lnTo>
                  <a:lnTo>
                    <a:pt x="494" y="2106"/>
                  </a:lnTo>
                  <a:lnTo>
                    <a:pt x="427" y="2162"/>
                  </a:lnTo>
                  <a:lnTo>
                    <a:pt x="362" y="2222"/>
                  </a:lnTo>
                  <a:lnTo>
                    <a:pt x="300" y="2285"/>
                  </a:lnTo>
                  <a:lnTo>
                    <a:pt x="237" y="2351"/>
                  </a:lnTo>
                  <a:lnTo>
                    <a:pt x="176" y="2419"/>
                  </a:lnTo>
                  <a:lnTo>
                    <a:pt x="116" y="2490"/>
                  </a:lnTo>
                  <a:lnTo>
                    <a:pt x="58" y="2564"/>
                  </a:lnTo>
                  <a:lnTo>
                    <a:pt x="0" y="264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512556" name="Freeform 108"/>
            <p:cNvSpPr>
              <a:spLocks/>
            </p:cNvSpPr>
            <p:nvPr/>
          </p:nvSpPr>
          <p:spPr bwMode="auto">
            <a:xfrm>
              <a:off x="1751" y="595"/>
              <a:ext cx="4962" cy="1378"/>
            </a:xfrm>
            <a:custGeom>
              <a:avLst/>
              <a:gdLst/>
              <a:ahLst/>
              <a:cxnLst>
                <a:cxn ang="0">
                  <a:pos x="4962" y="0"/>
                </a:cxn>
                <a:cxn ang="0">
                  <a:pos x="4957" y="79"/>
                </a:cxn>
                <a:cxn ang="0">
                  <a:pos x="4946" y="170"/>
                </a:cxn>
                <a:cxn ang="0">
                  <a:pos x="4926" y="284"/>
                </a:cxn>
                <a:cxn ang="0">
                  <a:pos x="4894" y="421"/>
                </a:cxn>
                <a:cxn ang="0">
                  <a:pos x="4850" y="573"/>
                </a:cxn>
                <a:cxn ang="0">
                  <a:pos x="4806" y="693"/>
                </a:cxn>
                <a:cxn ang="0">
                  <a:pos x="4771" y="775"/>
                </a:cxn>
                <a:cxn ang="0">
                  <a:pos x="4732" y="857"/>
                </a:cxn>
                <a:cxn ang="0">
                  <a:pos x="4686" y="940"/>
                </a:cxn>
                <a:cxn ang="0">
                  <a:pos x="4636" y="1022"/>
                </a:cxn>
                <a:cxn ang="0">
                  <a:pos x="4581" y="1101"/>
                </a:cxn>
                <a:cxn ang="0">
                  <a:pos x="4518" y="1180"/>
                </a:cxn>
                <a:cxn ang="0">
                  <a:pos x="4449" y="1255"/>
                </a:cxn>
                <a:cxn ang="0">
                  <a:pos x="4374" y="1326"/>
                </a:cxn>
                <a:cxn ang="0">
                  <a:pos x="4292" y="1393"/>
                </a:cxn>
                <a:cxn ang="0">
                  <a:pos x="4202" y="1455"/>
                </a:cxn>
                <a:cxn ang="0">
                  <a:pos x="4104" y="1511"/>
                </a:cxn>
                <a:cxn ang="0">
                  <a:pos x="4000" y="1563"/>
                </a:cxn>
                <a:cxn ang="0">
                  <a:pos x="3886" y="1605"/>
                </a:cxn>
                <a:cxn ang="0">
                  <a:pos x="3764" y="1641"/>
                </a:cxn>
                <a:cxn ang="0">
                  <a:pos x="3634" y="1668"/>
                </a:cxn>
                <a:cxn ang="0">
                  <a:pos x="3493" y="1686"/>
                </a:cxn>
                <a:cxn ang="0">
                  <a:pos x="3344" y="1694"/>
                </a:cxn>
                <a:cxn ang="0">
                  <a:pos x="3184" y="1691"/>
                </a:cxn>
                <a:cxn ang="0">
                  <a:pos x="3101" y="1686"/>
                </a:cxn>
                <a:cxn ang="0">
                  <a:pos x="2774" y="1663"/>
                </a:cxn>
                <a:cxn ang="0">
                  <a:pos x="2473" y="1653"/>
                </a:cxn>
                <a:cxn ang="0">
                  <a:pos x="2195" y="1655"/>
                </a:cxn>
                <a:cxn ang="0">
                  <a:pos x="1938" y="1670"/>
                </a:cxn>
                <a:cxn ang="0">
                  <a:pos x="1702" y="1695"/>
                </a:cxn>
                <a:cxn ang="0">
                  <a:pos x="1486" y="1734"/>
                </a:cxn>
                <a:cxn ang="0">
                  <a:pos x="1333" y="1770"/>
                </a:cxn>
                <a:cxn ang="0">
                  <a:pos x="1237" y="1799"/>
                </a:cxn>
                <a:cxn ang="0">
                  <a:pos x="1144" y="1829"/>
                </a:cxn>
                <a:cxn ang="0">
                  <a:pos x="1055" y="1863"/>
                </a:cxn>
                <a:cxn ang="0">
                  <a:pos x="971" y="1899"/>
                </a:cxn>
                <a:cxn ang="0">
                  <a:pos x="889" y="1939"/>
                </a:cxn>
                <a:cxn ang="0">
                  <a:pos x="810" y="1981"/>
                </a:cxn>
                <a:cxn ang="0">
                  <a:pos x="733" y="2026"/>
                </a:cxn>
                <a:cxn ang="0">
                  <a:pos x="660" y="2075"/>
                </a:cxn>
                <a:cxn ang="0">
                  <a:pos x="589" y="2127"/>
                </a:cxn>
                <a:cxn ang="0">
                  <a:pos x="486" y="2209"/>
                </a:cxn>
                <a:cxn ang="0">
                  <a:pos x="357" y="2328"/>
                </a:cxn>
                <a:cxn ang="0">
                  <a:pos x="233" y="2459"/>
                </a:cxn>
                <a:cxn ang="0">
                  <a:pos x="115" y="2603"/>
                </a:cxn>
                <a:cxn ang="0">
                  <a:pos x="0" y="2756"/>
                </a:cxn>
              </a:cxnLst>
              <a:rect l="0" t="0" r="r" b="b"/>
              <a:pathLst>
                <a:path w="4962" h="2756">
                  <a:moveTo>
                    <a:pt x="4962" y="0"/>
                  </a:moveTo>
                  <a:lnTo>
                    <a:pt x="4962" y="0"/>
                  </a:lnTo>
                  <a:lnTo>
                    <a:pt x="4961" y="21"/>
                  </a:lnTo>
                  <a:lnTo>
                    <a:pt x="4957" y="79"/>
                  </a:lnTo>
                  <a:lnTo>
                    <a:pt x="4953" y="121"/>
                  </a:lnTo>
                  <a:lnTo>
                    <a:pt x="4946" y="170"/>
                  </a:lnTo>
                  <a:lnTo>
                    <a:pt x="4937" y="224"/>
                  </a:lnTo>
                  <a:lnTo>
                    <a:pt x="4926" y="284"/>
                  </a:lnTo>
                  <a:lnTo>
                    <a:pt x="4912" y="350"/>
                  </a:lnTo>
                  <a:lnTo>
                    <a:pt x="4894" y="421"/>
                  </a:lnTo>
                  <a:lnTo>
                    <a:pt x="4875" y="496"/>
                  </a:lnTo>
                  <a:lnTo>
                    <a:pt x="4850" y="573"/>
                  </a:lnTo>
                  <a:lnTo>
                    <a:pt x="4822" y="652"/>
                  </a:lnTo>
                  <a:lnTo>
                    <a:pt x="4806" y="693"/>
                  </a:lnTo>
                  <a:lnTo>
                    <a:pt x="4789" y="733"/>
                  </a:lnTo>
                  <a:lnTo>
                    <a:pt x="4771" y="775"/>
                  </a:lnTo>
                  <a:lnTo>
                    <a:pt x="4751" y="815"/>
                  </a:lnTo>
                  <a:lnTo>
                    <a:pt x="4732" y="857"/>
                  </a:lnTo>
                  <a:lnTo>
                    <a:pt x="4710" y="899"/>
                  </a:lnTo>
                  <a:lnTo>
                    <a:pt x="4686" y="940"/>
                  </a:lnTo>
                  <a:lnTo>
                    <a:pt x="4663" y="980"/>
                  </a:lnTo>
                  <a:lnTo>
                    <a:pt x="4636" y="1022"/>
                  </a:lnTo>
                  <a:lnTo>
                    <a:pt x="4608" y="1062"/>
                  </a:lnTo>
                  <a:lnTo>
                    <a:pt x="4581" y="1101"/>
                  </a:lnTo>
                  <a:lnTo>
                    <a:pt x="4550" y="1142"/>
                  </a:lnTo>
                  <a:lnTo>
                    <a:pt x="4518" y="1180"/>
                  </a:lnTo>
                  <a:lnTo>
                    <a:pt x="4485" y="1217"/>
                  </a:lnTo>
                  <a:lnTo>
                    <a:pt x="4449" y="1255"/>
                  </a:lnTo>
                  <a:lnTo>
                    <a:pt x="4413" y="1290"/>
                  </a:lnTo>
                  <a:lnTo>
                    <a:pt x="4374" y="1326"/>
                  </a:lnTo>
                  <a:lnTo>
                    <a:pt x="4333" y="1360"/>
                  </a:lnTo>
                  <a:lnTo>
                    <a:pt x="4292" y="1393"/>
                  </a:lnTo>
                  <a:lnTo>
                    <a:pt x="4247" y="1426"/>
                  </a:lnTo>
                  <a:lnTo>
                    <a:pt x="4202" y="1455"/>
                  </a:lnTo>
                  <a:lnTo>
                    <a:pt x="4154" y="1484"/>
                  </a:lnTo>
                  <a:lnTo>
                    <a:pt x="4104" y="1511"/>
                  </a:lnTo>
                  <a:lnTo>
                    <a:pt x="4053" y="1539"/>
                  </a:lnTo>
                  <a:lnTo>
                    <a:pt x="4000" y="1563"/>
                  </a:lnTo>
                  <a:lnTo>
                    <a:pt x="3943" y="1586"/>
                  </a:lnTo>
                  <a:lnTo>
                    <a:pt x="3886" y="1605"/>
                  </a:lnTo>
                  <a:lnTo>
                    <a:pt x="3827" y="1624"/>
                  </a:lnTo>
                  <a:lnTo>
                    <a:pt x="3764" y="1641"/>
                  </a:lnTo>
                  <a:lnTo>
                    <a:pt x="3700" y="1655"/>
                  </a:lnTo>
                  <a:lnTo>
                    <a:pt x="3634" y="1668"/>
                  </a:lnTo>
                  <a:lnTo>
                    <a:pt x="3564" y="1678"/>
                  </a:lnTo>
                  <a:lnTo>
                    <a:pt x="3493" y="1686"/>
                  </a:lnTo>
                  <a:lnTo>
                    <a:pt x="3420" y="1691"/>
                  </a:lnTo>
                  <a:lnTo>
                    <a:pt x="3344" y="1694"/>
                  </a:lnTo>
                  <a:lnTo>
                    <a:pt x="3266" y="1694"/>
                  </a:lnTo>
                  <a:lnTo>
                    <a:pt x="3184" y="1691"/>
                  </a:lnTo>
                  <a:lnTo>
                    <a:pt x="3101" y="1686"/>
                  </a:lnTo>
                  <a:lnTo>
                    <a:pt x="3101" y="1686"/>
                  </a:lnTo>
                  <a:lnTo>
                    <a:pt x="2935" y="1673"/>
                  </a:lnTo>
                  <a:lnTo>
                    <a:pt x="2774" y="1663"/>
                  </a:lnTo>
                  <a:lnTo>
                    <a:pt x="2622" y="1657"/>
                  </a:lnTo>
                  <a:lnTo>
                    <a:pt x="2473" y="1653"/>
                  </a:lnTo>
                  <a:lnTo>
                    <a:pt x="2331" y="1653"/>
                  </a:lnTo>
                  <a:lnTo>
                    <a:pt x="2195" y="1655"/>
                  </a:lnTo>
                  <a:lnTo>
                    <a:pt x="2065" y="1662"/>
                  </a:lnTo>
                  <a:lnTo>
                    <a:pt x="1938" y="1670"/>
                  </a:lnTo>
                  <a:lnTo>
                    <a:pt x="1819" y="1681"/>
                  </a:lnTo>
                  <a:lnTo>
                    <a:pt x="1702" y="1695"/>
                  </a:lnTo>
                  <a:lnTo>
                    <a:pt x="1591" y="1713"/>
                  </a:lnTo>
                  <a:lnTo>
                    <a:pt x="1486" y="1734"/>
                  </a:lnTo>
                  <a:lnTo>
                    <a:pt x="1383" y="1757"/>
                  </a:lnTo>
                  <a:lnTo>
                    <a:pt x="1333" y="1770"/>
                  </a:lnTo>
                  <a:lnTo>
                    <a:pt x="1284" y="1784"/>
                  </a:lnTo>
                  <a:lnTo>
                    <a:pt x="1237" y="1799"/>
                  </a:lnTo>
                  <a:lnTo>
                    <a:pt x="1190" y="1813"/>
                  </a:lnTo>
                  <a:lnTo>
                    <a:pt x="1144" y="1829"/>
                  </a:lnTo>
                  <a:lnTo>
                    <a:pt x="1100" y="1846"/>
                  </a:lnTo>
                  <a:lnTo>
                    <a:pt x="1055" y="1863"/>
                  </a:lnTo>
                  <a:lnTo>
                    <a:pt x="1012" y="1881"/>
                  </a:lnTo>
                  <a:lnTo>
                    <a:pt x="971" y="1899"/>
                  </a:lnTo>
                  <a:lnTo>
                    <a:pt x="929" y="1918"/>
                  </a:lnTo>
                  <a:lnTo>
                    <a:pt x="889" y="1939"/>
                  </a:lnTo>
                  <a:lnTo>
                    <a:pt x="848" y="1960"/>
                  </a:lnTo>
                  <a:lnTo>
                    <a:pt x="810" y="1981"/>
                  </a:lnTo>
                  <a:lnTo>
                    <a:pt x="771" y="2004"/>
                  </a:lnTo>
                  <a:lnTo>
                    <a:pt x="733" y="2026"/>
                  </a:lnTo>
                  <a:lnTo>
                    <a:pt x="696" y="2051"/>
                  </a:lnTo>
                  <a:lnTo>
                    <a:pt x="660" y="2075"/>
                  </a:lnTo>
                  <a:lnTo>
                    <a:pt x="624" y="2101"/>
                  </a:lnTo>
                  <a:lnTo>
                    <a:pt x="589" y="2127"/>
                  </a:lnTo>
                  <a:lnTo>
                    <a:pt x="554" y="2152"/>
                  </a:lnTo>
                  <a:lnTo>
                    <a:pt x="486" y="2209"/>
                  </a:lnTo>
                  <a:lnTo>
                    <a:pt x="421" y="2267"/>
                  </a:lnTo>
                  <a:lnTo>
                    <a:pt x="357" y="2328"/>
                  </a:lnTo>
                  <a:lnTo>
                    <a:pt x="295" y="2393"/>
                  </a:lnTo>
                  <a:lnTo>
                    <a:pt x="233" y="2459"/>
                  </a:lnTo>
                  <a:lnTo>
                    <a:pt x="174" y="2530"/>
                  </a:lnTo>
                  <a:lnTo>
                    <a:pt x="115" y="2603"/>
                  </a:lnTo>
                  <a:lnTo>
                    <a:pt x="57" y="2679"/>
                  </a:lnTo>
                  <a:lnTo>
                    <a:pt x="0" y="275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512557" name="Freeform 109"/>
            <p:cNvSpPr>
              <a:spLocks/>
            </p:cNvSpPr>
            <p:nvPr/>
          </p:nvSpPr>
          <p:spPr bwMode="auto">
            <a:xfrm>
              <a:off x="1804" y="566"/>
              <a:ext cx="4921" cy="1435"/>
            </a:xfrm>
            <a:custGeom>
              <a:avLst/>
              <a:gdLst/>
              <a:ahLst/>
              <a:cxnLst>
                <a:cxn ang="0">
                  <a:pos x="4921" y="0"/>
                </a:cxn>
                <a:cxn ang="0">
                  <a:pos x="4915" y="79"/>
                </a:cxn>
                <a:cxn ang="0">
                  <a:pos x="4905" y="169"/>
                </a:cxn>
                <a:cxn ang="0">
                  <a:pos x="4887" y="285"/>
                </a:cxn>
                <a:cxn ang="0">
                  <a:pos x="4858" y="424"/>
                </a:cxn>
                <a:cxn ang="0">
                  <a:pos x="4816" y="578"/>
                </a:cxn>
                <a:cxn ang="0">
                  <a:pos x="4773" y="699"/>
                </a:cxn>
                <a:cxn ang="0">
                  <a:pos x="4740" y="781"/>
                </a:cxn>
                <a:cxn ang="0">
                  <a:pos x="4701" y="865"/>
                </a:cxn>
                <a:cxn ang="0">
                  <a:pos x="4658" y="949"/>
                </a:cxn>
                <a:cxn ang="0">
                  <a:pos x="4608" y="1031"/>
                </a:cxn>
                <a:cxn ang="0">
                  <a:pos x="4554" y="1114"/>
                </a:cxn>
                <a:cxn ang="0">
                  <a:pos x="4493" y="1193"/>
                </a:cxn>
                <a:cxn ang="0">
                  <a:pos x="4425" y="1270"/>
                </a:cxn>
                <a:cxn ang="0">
                  <a:pos x="4351" y="1343"/>
                </a:cxn>
                <a:cxn ang="0">
                  <a:pos x="4269" y="1412"/>
                </a:cxn>
                <a:cxn ang="0">
                  <a:pos x="4182" y="1477"/>
                </a:cxn>
                <a:cxn ang="0">
                  <a:pos x="4085" y="1535"/>
                </a:cxn>
                <a:cxn ang="0">
                  <a:pos x="3981" y="1588"/>
                </a:cxn>
                <a:cxn ang="0">
                  <a:pos x="3868" y="1634"/>
                </a:cxn>
                <a:cxn ang="0">
                  <a:pos x="3746" y="1672"/>
                </a:cxn>
                <a:cxn ang="0">
                  <a:pos x="3615" y="1701"/>
                </a:cxn>
                <a:cxn ang="0">
                  <a:pos x="3477" y="1722"/>
                </a:cxn>
                <a:cxn ang="0">
                  <a:pos x="3327" y="1734"/>
                </a:cxn>
                <a:cxn ang="0">
                  <a:pos x="3167" y="1734"/>
                </a:cxn>
                <a:cxn ang="0">
                  <a:pos x="3084" y="1730"/>
                </a:cxn>
                <a:cxn ang="0">
                  <a:pos x="2757" y="1714"/>
                </a:cxn>
                <a:cxn ang="0">
                  <a:pos x="2456" y="1711"/>
                </a:cxn>
                <a:cxn ang="0">
                  <a:pos x="2178" y="1719"/>
                </a:cxn>
                <a:cxn ang="0">
                  <a:pos x="1922" y="1739"/>
                </a:cxn>
                <a:cxn ang="0">
                  <a:pos x="1687" y="1769"/>
                </a:cxn>
                <a:cxn ang="0">
                  <a:pos x="1469" y="1811"/>
                </a:cxn>
                <a:cxn ang="0">
                  <a:pos x="1318" y="1852"/>
                </a:cxn>
                <a:cxn ang="0">
                  <a:pos x="1222" y="1881"/>
                </a:cxn>
                <a:cxn ang="0">
                  <a:pos x="1130" y="1915"/>
                </a:cxn>
                <a:cxn ang="0">
                  <a:pos x="1043" y="1950"/>
                </a:cxn>
                <a:cxn ang="0">
                  <a:pos x="958" y="1989"/>
                </a:cxn>
                <a:cxn ang="0">
                  <a:pos x="876" y="2029"/>
                </a:cxn>
                <a:cxn ang="0">
                  <a:pos x="797" y="2074"/>
                </a:cxn>
                <a:cxn ang="0">
                  <a:pos x="722" y="2121"/>
                </a:cxn>
                <a:cxn ang="0">
                  <a:pos x="650" y="2171"/>
                </a:cxn>
                <a:cxn ang="0">
                  <a:pos x="579" y="2225"/>
                </a:cxn>
                <a:cxn ang="0">
                  <a:pos x="478" y="2309"/>
                </a:cxn>
                <a:cxn ang="0">
                  <a:pos x="350" y="2433"/>
                </a:cxn>
                <a:cxn ang="0">
                  <a:pos x="229" y="2567"/>
                </a:cxn>
                <a:cxn ang="0">
                  <a:pos x="112" y="2712"/>
                </a:cxn>
                <a:cxn ang="0">
                  <a:pos x="0" y="2869"/>
                </a:cxn>
              </a:cxnLst>
              <a:rect l="0" t="0" r="r" b="b"/>
              <a:pathLst>
                <a:path w="4921" h="2869">
                  <a:moveTo>
                    <a:pt x="4921" y="0"/>
                  </a:moveTo>
                  <a:lnTo>
                    <a:pt x="4921" y="0"/>
                  </a:lnTo>
                  <a:lnTo>
                    <a:pt x="4919" y="21"/>
                  </a:lnTo>
                  <a:lnTo>
                    <a:pt x="4915" y="79"/>
                  </a:lnTo>
                  <a:lnTo>
                    <a:pt x="4911" y="121"/>
                  </a:lnTo>
                  <a:lnTo>
                    <a:pt x="4905" y="169"/>
                  </a:lnTo>
                  <a:lnTo>
                    <a:pt x="4898" y="224"/>
                  </a:lnTo>
                  <a:lnTo>
                    <a:pt x="4887" y="285"/>
                  </a:lnTo>
                  <a:lnTo>
                    <a:pt x="4875" y="353"/>
                  </a:lnTo>
                  <a:lnTo>
                    <a:pt x="4858" y="424"/>
                  </a:lnTo>
                  <a:lnTo>
                    <a:pt x="4839" y="498"/>
                  </a:lnTo>
                  <a:lnTo>
                    <a:pt x="4816" y="578"/>
                  </a:lnTo>
                  <a:lnTo>
                    <a:pt x="4789" y="658"/>
                  </a:lnTo>
                  <a:lnTo>
                    <a:pt x="4773" y="699"/>
                  </a:lnTo>
                  <a:lnTo>
                    <a:pt x="4758" y="741"/>
                  </a:lnTo>
                  <a:lnTo>
                    <a:pt x="4740" y="781"/>
                  </a:lnTo>
                  <a:lnTo>
                    <a:pt x="4722" y="823"/>
                  </a:lnTo>
                  <a:lnTo>
                    <a:pt x="4701" y="865"/>
                  </a:lnTo>
                  <a:lnTo>
                    <a:pt x="4680" y="907"/>
                  </a:lnTo>
                  <a:lnTo>
                    <a:pt x="4658" y="949"/>
                  </a:lnTo>
                  <a:lnTo>
                    <a:pt x="4634" y="991"/>
                  </a:lnTo>
                  <a:lnTo>
                    <a:pt x="4608" y="1031"/>
                  </a:lnTo>
                  <a:lnTo>
                    <a:pt x="4582" y="1073"/>
                  </a:lnTo>
                  <a:lnTo>
                    <a:pt x="4554" y="1114"/>
                  </a:lnTo>
                  <a:lnTo>
                    <a:pt x="4525" y="1154"/>
                  </a:lnTo>
                  <a:lnTo>
                    <a:pt x="4493" y="1193"/>
                  </a:lnTo>
                  <a:lnTo>
                    <a:pt x="4460" y="1232"/>
                  </a:lnTo>
                  <a:lnTo>
                    <a:pt x="4425" y="1270"/>
                  </a:lnTo>
                  <a:lnTo>
                    <a:pt x="4389" y="1307"/>
                  </a:lnTo>
                  <a:lnTo>
                    <a:pt x="4351" y="1343"/>
                  </a:lnTo>
                  <a:lnTo>
                    <a:pt x="4311" y="1378"/>
                  </a:lnTo>
                  <a:lnTo>
                    <a:pt x="4269" y="1412"/>
                  </a:lnTo>
                  <a:lnTo>
                    <a:pt x="4226" y="1446"/>
                  </a:lnTo>
                  <a:lnTo>
                    <a:pt x="4182" y="1477"/>
                  </a:lnTo>
                  <a:lnTo>
                    <a:pt x="4135" y="1508"/>
                  </a:lnTo>
                  <a:lnTo>
                    <a:pt x="4085" y="1535"/>
                  </a:lnTo>
                  <a:lnTo>
                    <a:pt x="4033" y="1563"/>
                  </a:lnTo>
                  <a:lnTo>
                    <a:pt x="3981" y="1588"/>
                  </a:lnTo>
                  <a:lnTo>
                    <a:pt x="3925" y="1613"/>
                  </a:lnTo>
                  <a:lnTo>
                    <a:pt x="3868" y="1634"/>
                  </a:lnTo>
                  <a:lnTo>
                    <a:pt x="3808" y="1655"/>
                  </a:lnTo>
                  <a:lnTo>
                    <a:pt x="3746" y="1672"/>
                  </a:lnTo>
                  <a:lnTo>
                    <a:pt x="3682" y="1688"/>
                  </a:lnTo>
                  <a:lnTo>
                    <a:pt x="3615" y="1701"/>
                  </a:lnTo>
                  <a:lnTo>
                    <a:pt x="3547" y="1713"/>
                  </a:lnTo>
                  <a:lnTo>
                    <a:pt x="3477" y="1722"/>
                  </a:lnTo>
                  <a:lnTo>
                    <a:pt x="3403" y="1729"/>
                  </a:lnTo>
                  <a:lnTo>
                    <a:pt x="3327" y="1734"/>
                  </a:lnTo>
                  <a:lnTo>
                    <a:pt x="3249" y="1735"/>
                  </a:lnTo>
                  <a:lnTo>
                    <a:pt x="3167" y="1734"/>
                  </a:lnTo>
                  <a:lnTo>
                    <a:pt x="3084" y="1730"/>
                  </a:lnTo>
                  <a:lnTo>
                    <a:pt x="3084" y="1730"/>
                  </a:lnTo>
                  <a:lnTo>
                    <a:pt x="2917" y="1721"/>
                  </a:lnTo>
                  <a:lnTo>
                    <a:pt x="2757" y="1714"/>
                  </a:lnTo>
                  <a:lnTo>
                    <a:pt x="2603" y="1711"/>
                  </a:lnTo>
                  <a:lnTo>
                    <a:pt x="2456" y="1711"/>
                  </a:lnTo>
                  <a:lnTo>
                    <a:pt x="2314" y="1714"/>
                  </a:lnTo>
                  <a:lnTo>
                    <a:pt x="2178" y="1719"/>
                  </a:lnTo>
                  <a:lnTo>
                    <a:pt x="2048" y="1727"/>
                  </a:lnTo>
                  <a:lnTo>
                    <a:pt x="1922" y="1739"/>
                  </a:lnTo>
                  <a:lnTo>
                    <a:pt x="1802" y="1753"/>
                  </a:lnTo>
                  <a:lnTo>
                    <a:pt x="1687" y="1769"/>
                  </a:lnTo>
                  <a:lnTo>
                    <a:pt x="1576" y="1789"/>
                  </a:lnTo>
                  <a:lnTo>
                    <a:pt x="1469" y="1811"/>
                  </a:lnTo>
                  <a:lnTo>
                    <a:pt x="1368" y="1837"/>
                  </a:lnTo>
                  <a:lnTo>
                    <a:pt x="1318" y="1852"/>
                  </a:lnTo>
                  <a:lnTo>
                    <a:pt x="1269" y="1866"/>
                  </a:lnTo>
                  <a:lnTo>
                    <a:pt x="1222" y="1881"/>
                  </a:lnTo>
                  <a:lnTo>
                    <a:pt x="1176" y="1897"/>
                  </a:lnTo>
                  <a:lnTo>
                    <a:pt x="1130" y="1915"/>
                  </a:lnTo>
                  <a:lnTo>
                    <a:pt x="1086" y="1932"/>
                  </a:lnTo>
                  <a:lnTo>
                    <a:pt x="1043" y="1950"/>
                  </a:lnTo>
                  <a:lnTo>
                    <a:pt x="1000" y="1969"/>
                  </a:lnTo>
                  <a:lnTo>
                    <a:pt x="958" y="1989"/>
                  </a:lnTo>
                  <a:lnTo>
                    <a:pt x="916" y="2008"/>
                  </a:lnTo>
                  <a:lnTo>
                    <a:pt x="876" y="2029"/>
                  </a:lnTo>
                  <a:lnTo>
                    <a:pt x="836" y="2052"/>
                  </a:lnTo>
                  <a:lnTo>
                    <a:pt x="797" y="2074"/>
                  </a:lnTo>
                  <a:lnTo>
                    <a:pt x="759" y="2097"/>
                  </a:lnTo>
                  <a:lnTo>
                    <a:pt x="722" y="2121"/>
                  </a:lnTo>
                  <a:lnTo>
                    <a:pt x="684" y="2145"/>
                  </a:lnTo>
                  <a:lnTo>
                    <a:pt x="650" y="2171"/>
                  </a:lnTo>
                  <a:lnTo>
                    <a:pt x="614" y="2197"/>
                  </a:lnTo>
                  <a:lnTo>
                    <a:pt x="579" y="2225"/>
                  </a:lnTo>
                  <a:lnTo>
                    <a:pt x="544" y="2252"/>
                  </a:lnTo>
                  <a:lnTo>
                    <a:pt x="478" y="2309"/>
                  </a:lnTo>
                  <a:lnTo>
                    <a:pt x="412" y="2370"/>
                  </a:lnTo>
                  <a:lnTo>
                    <a:pt x="350" y="2433"/>
                  </a:lnTo>
                  <a:lnTo>
                    <a:pt x="289" y="2497"/>
                  </a:lnTo>
                  <a:lnTo>
                    <a:pt x="229" y="2567"/>
                  </a:lnTo>
                  <a:lnTo>
                    <a:pt x="171" y="2638"/>
                  </a:lnTo>
                  <a:lnTo>
                    <a:pt x="112" y="2712"/>
                  </a:lnTo>
                  <a:lnTo>
                    <a:pt x="55" y="2790"/>
                  </a:lnTo>
                  <a:lnTo>
                    <a:pt x="0" y="2869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512558" name="Freeform 110"/>
            <p:cNvSpPr>
              <a:spLocks/>
            </p:cNvSpPr>
            <p:nvPr/>
          </p:nvSpPr>
          <p:spPr bwMode="auto">
            <a:xfrm>
              <a:off x="1858" y="538"/>
              <a:ext cx="4875" cy="1492"/>
            </a:xfrm>
            <a:custGeom>
              <a:avLst/>
              <a:gdLst/>
              <a:ahLst/>
              <a:cxnLst>
                <a:cxn ang="0">
                  <a:pos x="4875" y="0"/>
                </a:cxn>
                <a:cxn ang="0">
                  <a:pos x="4872" y="79"/>
                </a:cxn>
                <a:cxn ang="0">
                  <a:pos x="4864" y="170"/>
                </a:cxn>
                <a:cxn ang="0">
                  <a:pos x="4847" y="287"/>
                </a:cxn>
                <a:cxn ang="0">
                  <a:pos x="4821" y="428"/>
                </a:cxn>
                <a:cxn ang="0">
                  <a:pos x="4780" y="581"/>
                </a:cxn>
                <a:cxn ang="0">
                  <a:pos x="4740" y="706"/>
                </a:cxn>
                <a:cxn ang="0">
                  <a:pos x="4707" y="790"/>
                </a:cxn>
                <a:cxn ang="0">
                  <a:pos x="4671" y="874"/>
                </a:cxn>
                <a:cxn ang="0">
                  <a:pos x="4628" y="959"/>
                </a:cxn>
                <a:cxn ang="0">
                  <a:pos x="4580" y="1043"/>
                </a:cxn>
                <a:cxn ang="0">
                  <a:pos x="4526" y="1127"/>
                </a:cxn>
                <a:cxn ang="0">
                  <a:pos x="4467" y="1208"/>
                </a:cxn>
                <a:cxn ang="0">
                  <a:pos x="4400" y="1287"/>
                </a:cxn>
                <a:cxn ang="0">
                  <a:pos x="4326" y="1361"/>
                </a:cxn>
                <a:cxn ang="0">
                  <a:pos x="4247" y="1432"/>
                </a:cxn>
                <a:cxn ang="0">
                  <a:pos x="4160" y="1500"/>
                </a:cxn>
                <a:cxn ang="0">
                  <a:pos x="4064" y="1560"/>
                </a:cxn>
                <a:cxn ang="0">
                  <a:pos x="3960" y="1615"/>
                </a:cxn>
                <a:cxn ang="0">
                  <a:pos x="3847" y="1663"/>
                </a:cxn>
                <a:cxn ang="0">
                  <a:pos x="3727" y="1703"/>
                </a:cxn>
                <a:cxn ang="0">
                  <a:pos x="3597" y="1737"/>
                </a:cxn>
                <a:cxn ang="0">
                  <a:pos x="3457" y="1760"/>
                </a:cxn>
                <a:cxn ang="0">
                  <a:pos x="3309" y="1775"/>
                </a:cxn>
                <a:cxn ang="0">
                  <a:pos x="3149" y="1778"/>
                </a:cxn>
                <a:cxn ang="0">
                  <a:pos x="3066" y="1776"/>
                </a:cxn>
                <a:cxn ang="0">
                  <a:pos x="2739" y="1766"/>
                </a:cxn>
                <a:cxn ang="0">
                  <a:pos x="2438" y="1770"/>
                </a:cxn>
                <a:cxn ang="0">
                  <a:pos x="2160" y="1783"/>
                </a:cxn>
                <a:cxn ang="0">
                  <a:pos x="1904" y="1808"/>
                </a:cxn>
                <a:cxn ang="0">
                  <a:pos x="1669" y="1844"/>
                </a:cxn>
                <a:cxn ang="0">
                  <a:pos x="1452" y="1891"/>
                </a:cxn>
                <a:cxn ang="0">
                  <a:pos x="1351" y="1918"/>
                </a:cxn>
                <a:cxn ang="0">
                  <a:pos x="1254" y="1949"/>
                </a:cxn>
                <a:cxn ang="0">
                  <a:pos x="1161" y="1983"/>
                </a:cxn>
                <a:cxn ang="0">
                  <a:pos x="1071" y="2018"/>
                </a:cxn>
                <a:cxn ang="0">
                  <a:pos x="984" y="2059"/>
                </a:cxn>
                <a:cxn ang="0">
                  <a:pos x="903" y="2101"/>
                </a:cxn>
                <a:cxn ang="0">
                  <a:pos x="823" y="2144"/>
                </a:cxn>
                <a:cxn ang="0">
                  <a:pos x="747" y="2193"/>
                </a:cxn>
                <a:cxn ang="0">
                  <a:pos x="673" y="2243"/>
                </a:cxn>
                <a:cxn ang="0">
                  <a:pos x="603" y="2296"/>
                </a:cxn>
                <a:cxn ang="0">
                  <a:pos x="535" y="2351"/>
                </a:cxn>
                <a:cxn ang="0">
                  <a:pos x="404" y="2472"/>
                </a:cxn>
                <a:cxn ang="0">
                  <a:pos x="282" y="2604"/>
                </a:cxn>
                <a:cxn ang="0">
                  <a:pos x="167" y="2747"/>
                </a:cxn>
                <a:cxn ang="0">
                  <a:pos x="54" y="2902"/>
                </a:cxn>
              </a:cxnLst>
              <a:rect l="0" t="0" r="r" b="b"/>
              <a:pathLst>
                <a:path w="4875" h="2984">
                  <a:moveTo>
                    <a:pt x="4875" y="0"/>
                  </a:moveTo>
                  <a:lnTo>
                    <a:pt x="4875" y="0"/>
                  </a:lnTo>
                  <a:lnTo>
                    <a:pt x="4875" y="21"/>
                  </a:lnTo>
                  <a:lnTo>
                    <a:pt x="4872" y="79"/>
                  </a:lnTo>
                  <a:lnTo>
                    <a:pt x="4868" y="121"/>
                  </a:lnTo>
                  <a:lnTo>
                    <a:pt x="4864" y="170"/>
                  </a:lnTo>
                  <a:lnTo>
                    <a:pt x="4857" y="226"/>
                  </a:lnTo>
                  <a:lnTo>
                    <a:pt x="4847" y="287"/>
                  </a:lnTo>
                  <a:lnTo>
                    <a:pt x="4835" y="355"/>
                  </a:lnTo>
                  <a:lnTo>
                    <a:pt x="4821" y="428"/>
                  </a:lnTo>
                  <a:lnTo>
                    <a:pt x="4803" y="502"/>
                  </a:lnTo>
                  <a:lnTo>
                    <a:pt x="4780" y="581"/>
                  </a:lnTo>
                  <a:lnTo>
                    <a:pt x="4754" y="664"/>
                  </a:lnTo>
                  <a:lnTo>
                    <a:pt x="4740" y="706"/>
                  </a:lnTo>
                  <a:lnTo>
                    <a:pt x="4724" y="748"/>
                  </a:lnTo>
                  <a:lnTo>
                    <a:pt x="4707" y="790"/>
                  </a:lnTo>
                  <a:lnTo>
                    <a:pt x="4689" y="832"/>
                  </a:lnTo>
                  <a:lnTo>
                    <a:pt x="4671" y="874"/>
                  </a:lnTo>
                  <a:lnTo>
                    <a:pt x="4650" y="917"/>
                  </a:lnTo>
                  <a:lnTo>
                    <a:pt x="4628" y="959"/>
                  </a:lnTo>
                  <a:lnTo>
                    <a:pt x="4604" y="1001"/>
                  </a:lnTo>
                  <a:lnTo>
                    <a:pt x="4580" y="1043"/>
                  </a:lnTo>
                  <a:lnTo>
                    <a:pt x="4554" y="1085"/>
                  </a:lnTo>
                  <a:lnTo>
                    <a:pt x="4526" y="1127"/>
                  </a:lnTo>
                  <a:lnTo>
                    <a:pt x="4497" y="1167"/>
                  </a:lnTo>
                  <a:lnTo>
                    <a:pt x="4467" y="1208"/>
                  </a:lnTo>
                  <a:lnTo>
                    <a:pt x="4435" y="1248"/>
                  </a:lnTo>
                  <a:lnTo>
                    <a:pt x="4400" y="1287"/>
                  </a:lnTo>
                  <a:lnTo>
                    <a:pt x="4364" y="1324"/>
                  </a:lnTo>
                  <a:lnTo>
                    <a:pt x="4326" y="1361"/>
                  </a:lnTo>
                  <a:lnTo>
                    <a:pt x="4288" y="1398"/>
                  </a:lnTo>
                  <a:lnTo>
                    <a:pt x="4247" y="1432"/>
                  </a:lnTo>
                  <a:lnTo>
                    <a:pt x="4204" y="1466"/>
                  </a:lnTo>
                  <a:lnTo>
                    <a:pt x="4160" y="1500"/>
                  </a:lnTo>
                  <a:lnTo>
                    <a:pt x="4113" y="1531"/>
                  </a:lnTo>
                  <a:lnTo>
                    <a:pt x="4064" y="1560"/>
                  </a:lnTo>
                  <a:lnTo>
                    <a:pt x="4013" y="1589"/>
                  </a:lnTo>
                  <a:lnTo>
                    <a:pt x="3960" y="1615"/>
                  </a:lnTo>
                  <a:lnTo>
                    <a:pt x="3906" y="1641"/>
                  </a:lnTo>
                  <a:lnTo>
                    <a:pt x="3847" y="1663"/>
                  </a:lnTo>
                  <a:lnTo>
                    <a:pt x="3789" y="1684"/>
                  </a:lnTo>
                  <a:lnTo>
                    <a:pt x="3727" y="1703"/>
                  </a:lnTo>
                  <a:lnTo>
                    <a:pt x="3663" y="1721"/>
                  </a:lnTo>
                  <a:lnTo>
                    <a:pt x="3597" y="1737"/>
                  </a:lnTo>
                  <a:lnTo>
                    <a:pt x="3528" y="1750"/>
                  </a:lnTo>
                  <a:lnTo>
                    <a:pt x="3457" y="1760"/>
                  </a:lnTo>
                  <a:lnTo>
                    <a:pt x="3385" y="1768"/>
                  </a:lnTo>
                  <a:lnTo>
                    <a:pt x="3309" y="1775"/>
                  </a:lnTo>
                  <a:lnTo>
                    <a:pt x="3230" y="1778"/>
                  </a:lnTo>
                  <a:lnTo>
                    <a:pt x="3149" y="1778"/>
                  </a:lnTo>
                  <a:lnTo>
                    <a:pt x="3066" y="1776"/>
                  </a:lnTo>
                  <a:lnTo>
                    <a:pt x="3066" y="1776"/>
                  </a:lnTo>
                  <a:lnTo>
                    <a:pt x="2899" y="1770"/>
                  </a:lnTo>
                  <a:lnTo>
                    <a:pt x="2739" y="1766"/>
                  </a:lnTo>
                  <a:lnTo>
                    <a:pt x="2585" y="1766"/>
                  </a:lnTo>
                  <a:lnTo>
                    <a:pt x="2438" y="1770"/>
                  </a:lnTo>
                  <a:lnTo>
                    <a:pt x="2297" y="1775"/>
                  </a:lnTo>
                  <a:lnTo>
                    <a:pt x="2160" y="1783"/>
                  </a:lnTo>
                  <a:lnTo>
                    <a:pt x="2030" y="1794"/>
                  </a:lnTo>
                  <a:lnTo>
                    <a:pt x="1904" y="1808"/>
                  </a:lnTo>
                  <a:lnTo>
                    <a:pt x="1784" y="1825"/>
                  </a:lnTo>
                  <a:lnTo>
                    <a:pt x="1669" y="1844"/>
                  </a:lnTo>
                  <a:lnTo>
                    <a:pt x="1558" y="1867"/>
                  </a:lnTo>
                  <a:lnTo>
                    <a:pt x="1452" y="1891"/>
                  </a:lnTo>
                  <a:lnTo>
                    <a:pt x="1401" y="1904"/>
                  </a:lnTo>
                  <a:lnTo>
                    <a:pt x="1351" y="1918"/>
                  </a:lnTo>
                  <a:lnTo>
                    <a:pt x="1302" y="1934"/>
                  </a:lnTo>
                  <a:lnTo>
                    <a:pt x="1254" y="1949"/>
                  </a:lnTo>
                  <a:lnTo>
                    <a:pt x="1207" y="1965"/>
                  </a:lnTo>
                  <a:lnTo>
                    <a:pt x="1161" y="1983"/>
                  </a:lnTo>
                  <a:lnTo>
                    <a:pt x="1115" y="2001"/>
                  </a:lnTo>
                  <a:lnTo>
                    <a:pt x="1071" y="2018"/>
                  </a:lnTo>
                  <a:lnTo>
                    <a:pt x="1028" y="2038"/>
                  </a:lnTo>
                  <a:lnTo>
                    <a:pt x="984" y="2059"/>
                  </a:lnTo>
                  <a:lnTo>
                    <a:pt x="943" y="2078"/>
                  </a:lnTo>
                  <a:lnTo>
                    <a:pt x="903" y="2101"/>
                  </a:lnTo>
                  <a:lnTo>
                    <a:pt x="862" y="2122"/>
                  </a:lnTo>
                  <a:lnTo>
                    <a:pt x="823" y="2144"/>
                  </a:lnTo>
                  <a:lnTo>
                    <a:pt x="785" y="2169"/>
                  </a:lnTo>
                  <a:lnTo>
                    <a:pt x="747" y="2193"/>
                  </a:lnTo>
                  <a:lnTo>
                    <a:pt x="710" y="2217"/>
                  </a:lnTo>
                  <a:lnTo>
                    <a:pt x="673" y="2243"/>
                  </a:lnTo>
                  <a:lnTo>
                    <a:pt x="637" y="2269"/>
                  </a:lnTo>
                  <a:lnTo>
                    <a:pt x="603" y="2296"/>
                  </a:lnTo>
                  <a:lnTo>
                    <a:pt x="568" y="2324"/>
                  </a:lnTo>
                  <a:lnTo>
                    <a:pt x="535" y="2351"/>
                  </a:lnTo>
                  <a:lnTo>
                    <a:pt x="468" y="2411"/>
                  </a:lnTo>
                  <a:lnTo>
                    <a:pt x="404" y="2472"/>
                  </a:lnTo>
                  <a:lnTo>
                    <a:pt x="343" y="2537"/>
                  </a:lnTo>
                  <a:lnTo>
                    <a:pt x="282" y="2604"/>
                  </a:lnTo>
                  <a:lnTo>
                    <a:pt x="224" y="2674"/>
                  </a:lnTo>
                  <a:lnTo>
                    <a:pt x="167" y="2747"/>
                  </a:lnTo>
                  <a:lnTo>
                    <a:pt x="110" y="2822"/>
                  </a:lnTo>
                  <a:lnTo>
                    <a:pt x="54" y="2902"/>
                  </a:lnTo>
                  <a:lnTo>
                    <a:pt x="0" y="298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512559" name="Freeform 111"/>
            <p:cNvSpPr>
              <a:spLocks/>
            </p:cNvSpPr>
            <p:nvPr/>
          </p:nvSpPr>
          <p:spPr bwMode="auto">
            <a:xfrm>
              <a:off x="1912" y="510"/>
              <a:ext cx="4831" cy="1548"/>
            </a:xfrm>
            <a:custGeom>
              <a:avLst/>
              <a:gdLst/>
              <a:ahLst/>
              <a:cxnLst>
                <a:cxn ang="0">
                  <a:pos x="4831" y="0"/>
                </a:cxn>
                <a:cxn ang="0">
                  <a:pos x="4828" y="80"/>
                </a:cxn>
                <a:cxn ang="0">
                  <a:pos x="4821" y="172"/>
                </a:cxn>
                <a:cxn ang="0">
                  <a:pos x="4806" y="291"/>
                </a:cxn>
                <a:cxn ang="0">
                  <a:pos x="4782" y="430"/>
                </a:cxn>
                <a:cxn ang="0">
                  <a:pos x="4743" y="587"/>
                </a:cxn>
                <a:cxn ang="0">
                  <a:pos x="4706" y="711"/>
                </a:cxn>
                <a:cxn ang="0">
                  <a:pos x="4674" y="797"/>
                </a:cxn>
                <a:cxn ang="0">
                  <a:pos x="4638" y="882"/>
                </a:cxn>
                <a:cxn ang="0">
                  <a:pos x="4597" y="969"/>
                </a:cxn>
                <a:cxn ang="0">
                  <a:pos x="4550" y="1055"/>
                </a:cxn>
                <a:cxn ang="0">
                  <a:pos x="4497" y="1139"/>
                </a:cxn>
                <a:cxn ang="0">
                  <a:pos x="4439" y="1223"/>
                </a:cxn>
                <a:cxn ang="0">
                  <a:pos x="4374" y="1302"/>
                </a:cxn>
                <a:cxn ang="0">
                  <a:pos x="4303" y="1379"/>
                </a:cxn>
                <a:cxn ang="0">
                  <a:pos x="4224" y="1452"/>
                </a:cxn>
                <a:cxn ang="0">
                  <a:pos x="4136" y="1522"/>
                </a:cxn>
                <a:cxn ang="0">
                  <a:pos x="4042" y="1584"/>
                </a:cxn>
                <a:cxn ang="0">
                  <a:pos x="3939" y="1643"/>
                </a:cxn>
                <a:cxn ang="0">
                  <a:pos x="3828" y="1693"/>
                </a:cxn>
                <a:cxn ang="0">
                  <a:pos x="3707" y="1736"/>
                </a:cxn>
                <a:cxn ang="0">
                  <a:pos x="3578" y="1772"/>
                </a:cxn>
                <a:cxn ang="0">
                  <a:pos x="3439" y="1798"/>
                </a:cxn>
                <a:cxn ang="0">
                  <a:pos x="3291" y="1815"/>
                </a:cxn>
                <a:cxn ang="0">
                  <a:pos x="3131" y="1822"/>
                </a:cxn>
                <a:cxn ang="0">
                  <a:pos x="3048" y="1822"/>
                </a:cxn>
                <a:cxn ang="0">
                  <a:pos x="2720" y="1819"/>
                </a:cxn>
                <a:cxn ang="0">
                  <a:pos x="2419" y="1828"/>
                </a:cxn>
                <a:cxn ang="0">
                  <a:pos x="2141" y="1848"/>
                </a:cxn>
                <a:cxn ang="0">
                  <a:pos x="1887" y="1877"/>
                </a:cxn>
                <a:cxn ang="0">
                  <a:pos x="1651" y="1919"/>
                </a:cxn>
                <a:cxn ang="0">
                  <a:pos x="1436" y="1970"/>
                </a:cxn>
                <a:cxn ang="0">
                  <a:pos x="1335" y="1999"/>
                </a:cxn>
                <a:cxn ang="0">
                  <a:pos x="1239" y="2032"/>
                </a:cxn>
                <a:cxn ang="0">
                  <a:pos x="1146" y="2067"/>
                </a:cxn>
                <a:cxn ang="0">
                  <a:pos x="1057" y="2106"/>
                </a:cxn>
                <a:cxn ang="0">
                  <a:pos x="971" y="2148"/>
                </a:cxn>
                <a:cxn ang="0">
                  <a:pos x="889" y="2192"/>
                </a:cxn>
                <a:cxn ang="0">
                  <a:pos x="811" y="2237"/>
                </a:cxn>
                <a:cxn ang="0">
                  <a:pos x="735" y="2287"/>
                </a:cxn>
                <a:cxn ang="0">
                  <a:pos x="663" y="2339"/>
                </a:cxn>
                <a:cxn ang="0">
                  <a:pos x="593" y="2393"/>
                </a:cxn>
                <a:cxn ang="0">
                  <a:pos x="525" y="2452"/>
                </a:cxn>
                <a:cxn ang="0">
                  <a:pos x="397" y="2576"/>
                </a:cxn>
                <a:cxn ang="0">
                  <a:pos x="277" y="2710"/>
                </a:cxn>
                <a:cxn ang="0">
                  <a:pos x="163" y="2857"/>
                </a:cxn>
                <a:cxn ang="0">
                  <a:pos x="53" y="3013"/>
                </a:cxn>
              </a:cxnLst>
              <a:rect l="0" t="0" r="r" b="b"/>
              <a:pathLst>
                <a:path w="4831" h="3097">
                  <a:moveTo>
                    <a:pt x="4831" y="0"/>
                  </a:moveTo>
                  <a:lnTo>
                    <a:pt x="4831" y="0"/>
                  </a:lnTo>
                  <a:lnTo>
                    <a:pt x="4829" y="21"/>
                  </a:lnTo>
                  <a:lnTo>
                    <a:pt x="4828" y="80"/>
                  </a:lnTo>
                  <a:lnTo>
                    <a:pt x="4825" y="122"/>
                  </a:lnTo>
                  <a:lnTo>
                    <a:pt x="4821" y="172"/>
                  </a:lnTo>
                  <a:lnTo>
                    <a:pt x="4814" y="228"/>
                  </a:lnTo>
                  <a:lnTo>
                    <a:pt x="4806" y="291"/>
                  </a:lnTo>
                  <a:lnTo>
                    <a:pt x="4796" y="359"/>
                  </a:lnTo>
                  <a:lnTo>
                    <a:pt x="4782" y="430"/>
                  </a:lnTo>
                  <a:lnTo>
                    <a:pt x="4764" y="507"/>
                  </a:lnTo>
                  <a:lnTo>
                    <a:pt x="4743" y="587"/>
                  </a:lnTo>
                  <a:lnTo>
                    <a:pt x="4719" y="669"/>
                  </a:lnTo>
                  <a:lnTo>
                    <a:pt x="4706" y="711"/>
                  </a:lnTo>
                  <a:lnTo>
                    <a:pt x="4690" y="755"/>
                  </a:lnTo>
                  <a:lnTo>
                    <a:pt x="4674" y="797"/>
                  </a:lnTo>
                  <a:lnTo>
                    <a:pt x="4657" y="840"/>
                  </a:lnTo>
                  <a:lnTo>
                    <a:pt x="4638" y="882"/>
                  </a:lnTo>
                  <a:lnTo>
                    <a:pt x="4618" y="926"/>
                  </a:lnTo>
                  <a:lnTo>
                    <a:pt x="4597" y="969"/>
                  </a:lnTo>
                  <a:lnTo>
                    <a:pt x="4574" y="1011"/>
                  </a:lnTo>
                  <a:lnTo>
                    <a:pt x="4550" y="1055"/>
                  </a:lnTo>
                  <a:lnTo>
                    <a:pt x="4525" y="1097"/>
                  </a:lnTo>
                  <a:lnTo>
                    <a:pt x="4497" y="1139"/>
                  </a:lnTo>
                  <a:lnTo>
                    <a:pt x="4470" y="1181"/>
                  </a:lnTo>
                  <a:lnTo>
                    <a:pt x="4439" y="1223"/>
                  </a:lnTo>
                  <a:lnTo>
                    <a:pt x="4407" y="1263"/>
                  </a:lnTo>
                  <a:lnTo>
                    <a:pt x="4374" y="1302"/>
                  </a:lnTo>
                  <a:lnTo>
                    <a:pt x="4339" y="1342"/>
                  </a:lnTo>
                  <a:lnTo>
                    <a:pt x="4303" y="1379"/>
                  </a:lnTo>
                  <a:lnTo>
                    <a:pt x="4264" y="1417"/>
                  </a:lnTo>
                  <a:lnTo>
                    <a:pt x="4224" y="1452"/>
                  </a:lnTo>
                  <a:lnTo>
                    <a:pt x="4181" y="1488"/>
                  </a:lnTo>
                  <a:lnTo>
                    <a:pt x="4136" y="1522"/>
                  </a:lnTo>
                  <a:lnTo>
                    <a:pt x="4091" y="1554"/>
                  </a:lnTo>
                  <a:lnTo>
                    <a:pt x="4042" y="1584"/>
                  </a:lnTo>
                  <a:lnTo>
                    <a:pt x="3992" y="1614"/>
                  </a:lnTo>
                  <a:lnTo>
                    <a:pt x="3939" y="1643"/>
                  </a:lnTo>
                  <a:lnTo>
                    <a:pt x="3885" y="1668"/>
                  </a:lnTo>
                  <a:lnTo>
                    <a:pt x="3828" y="1693"/>
                  </a:lnTo>
                  <a:lnTo>
                    <a:pt x="3768" y="1715"/>
                  </a:lnTo>
                  <a:lnTo>
                    <a:pt x="3707" y="1736"/>
                  </a:lnTo>
                  <a:lnTo>
                    <a:pt x="3643" y="1754"/>
                  </a:lnTo>
                  <a:lnTo>
                    <a:pt x="3578" y="1772"/>
                  </a:lnTo>
                  <a:lnTo>
                    <a:pt x="3510" y="1786"/>
                  </a:lnTo>
                  <a:lnTo>
                    <a:pt x="3439" y="1798"/>
                  </a:lnTo>
                  <a:lnTo>
                    <a:pt x="3366" y="1807"/>
                  </a:lnTo>
                  <a:lnTo>
                    <a:pt x="3291" y="1815"/>
                  </a:lnTo>
                  <a:lnTo>
                    <a:pt x="3212" y="1820"/>
                  </a:lnTo>
                  <a:lnTo>
                    <a:pt x="3131" y="1822"/>
                  </a:lnTo>
                  <a:lnTo>
                    <a:pt x="3048" y="1822"/>
                  </a:lnTo>
                  <a:lnTo>
                    <a:pt x="3048" y="1822"/>
                  </a:lnTo>
                  <a:lnTo>
                    <a:pt x="2881" y="1819"/>
                  </a:lnTo>
                  <a:lnTo>
                    <a:pt x="2720" y="1819"/>
                  </a:lnTo>
                  <a:lnTo>
                    <a:pt x="2567" y="1822"/>
                  </a:lnTo>
                  <a:lnTo>
                    <a:pt x="2419" y="1828"/>
                  </a:lnTo>
                  <a:lnTo>
                    <a:pt x="2277" y="1836"/>
                  </a:lnTo>
                  <a:lnTo>
                    <a:pt x="2141" y="1848"/>
                  </a:lnTo>
                  <a:lnTo>
                    <a:pt x="2012" y="1861"/>
                  </a:lnTo>
                  <a:lnTo>
                    <a:pt x="1887" y="1877"/>
                  </a:lnTo>
                  <a:lnTo>
                    <a:pt x="1766" y="1896"/>
                  </a:lnTo>
                  <a:lnTo>
                    <a:pt x="1651" y="1919"/>
                  </a:lnTo>
                  <a:lnTo>
                    <a:pt x="1541" y="1943"/>
                  </a:lnTo>
                  <a:lnTo>
                    <a:pt x="1436" y="1970"/>
                  </a:lnTo>
                  <a:lnTo>
                    <a:pt x="1384" y="1985"/>
                  </a:lnTo>
                  <a:lnTo>
                    <a:pt x="1335" y="1999"/>
                  </a:lnTo>
                  <a:lnTo>
                    <a:pt x="1286" y="2016"/>
                  </a:lnTo>
                  <a:lnTo>
                    <a:pt x="1239" y="2032"/>
                  </a:lnTo>
                  <a:lnTo>
                    <a:pt x="1191" y="2050"/>
                  </a:lnTo>
                  <a:lnTo>
                    <a:pt x="1146" y="2067"/>
                  </a:lnTo>
                  <a:lnTo>
                    <a:pt x="1100" y="2087"/>
                  </a:lnTo>
                  <a:lnTo>
                    <a:pt x="1057" y="2106"/>
                  </a:lnTo>
                  <a:lnTo>
                    <a:pt x="1014" y="2127"/>
                  </a:lnTo>
                  <a:lnTo>
                    <a:pt x="971" y="2148"/>
                  </a:lnTo>
                  <a:lnTo>
                    <a:pt x="930" y="2169"/>
                  </a:lnTo>
                  <a:lnTo>
                    <a:pt x="889" y="2192"/>
                  </a:lnTo>
                  <a:lnTo>
                    <a:pt x="850" y="2214"/>
                  </a:lnTo>
                  <a:lnTo>
                    <a:pt x="811" y="2237"/>
                  </a:lnTo>
                  <a:lnTo>
                    <a:pt x="772" y="2263"/>
                  </a:lnTo>
                  <a:lnTo>
                    <a:pt x="735" y="2287"/>
                  </a:lnTo>
                  <a:lnTo>
                    <a:pt x="699" y="2313"/>
                  </a:lnTo>
                  <a:lnTo>
                    <a:pt x="663" y="2339"/>
                  </a:lnTo>
                  <a:lnTo>
                    <a:pt x="628" y="2366"/>
                  </a:lnTo>
                  <a:lnTo>
                    <a:pt x="593" y="2393"/>
                  </a:lnTo>
                  <a:lnTo>
                    <a:pt x="558" y="2423"/>
                  </a:lnTo>
                  <a:lnTo>
                    <a:pt x="525" y="2452"/>
                  </a:lnTo>
                  <a:lnTo>
                    <a:pt x="460" y="2511"/>
                  </a:lnTo>
                  <a:lnTo>
                    <a:pt x="397" y="2576"/>
                  </a:lnTo>
                  <a:lnTo>
                    <a:pt x="336" y="2640"/>
                  </a:lnTo>
                  <a:lnTo>
                    <a:pt x="277" y="2710"/>
                  </a:lnTo>
                  <a:lnTo>
                    <a:pt x="220" y="2783"/>
                  </a:lnTo>
                  <a:lnTo>
                    <a:pt x="163" y="2857"/>
                  </a:lnTo>
                  <a:lnTo>
                    <a:pt x="107" y="2934"/>
                  </a:lnTo>
                  <a:lnTo>
                    <a:pt x="53" y="3013"/>
                  </a:lnTo>
                  <a:lnTo>
                    <a:pt x="0" y="3097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512560" name="Freeform 112"/>
            <p:cNvSpPr>
              <a:spLocks/>
            </p:cNvSpPr>
            <p:nvPr/>
          </p:nvSpPr>
          <p:spPr bwMode="auto">
            <a:xfrm>
              <a:off x="1968" y="481"/>
              <a:ext cx="4782" cy="1605"/>
            </a:xfrm>
            <a:custGeom>
              <a:avLst/>
              <a:gdLst/>
              <a:ahLst/>
              <a:cxnLst>
                <a:cxn ang="0">
                  <a:pos x="4782" y="0"/>
                </a:cxn>
                <a:cxn ang="0">
                  <a:pos x="4780" y="81"/>
                </a:cxn>
                <a:cxn ang="0">
                  <a:pos x="4775" y="173"/>
                </a:cxn>
                <a:cxn ang="0">
                  <a:pos x="4762" y="292"/>
                </a:cxn>
                <a:cxn ang="0">
                  <a:pos x="4740" y="433"/>
                </a:cxn>
                <a:cxn ang="0">
                  <a:pos x="4704" y="591"/>
                </a:cxn>
                <a:cxn ang="0">
                  <a:pos x="4668" y="717"/>
                </a:cxn>
                <a:cxn ang="0">
                  <a:pos x="4637" y="802"/>
                </a:cxn>
                <a:cxn ang="0">
                  <a:pos x="4602" y="890"/>
                </a:cxn>
                <a:cxn ang="0">
                  <a:pos x="4564" y="978"/>
                </a:cxn>
                <a:cxn ang="0">
                  <a:pos x="4518" y="1066"/>
                </a:cxn>
                <a:cxn ang="0">
                  <a:pos x="4466" y="1151"/>
                </a:cxn>
                <a:cxn ang="0">
                  <a:pos x="4409" y="1235"/>
                </a:cxn>
                <a:cxn ang="0">
                  <a:pos x="4346" y="1318"/>
                </a:cxn>
                <a:cxn ang="0">
                  <a:pos x="4275" y="1397"/>
                </a:cxn>
                <a:cxn ang="0">
                  <a:pos x="4197" y="1471"/>
                </a:cxn>
                <a:cxn ang="0">
                  <a:pos x="4111" y="1542"/>
                </a:cxn>
                <a:cxn ang="0">
                  <a:pos x="4018" y="1608"/>
                </a:cxn>
                <a:cxn ang="0">
                  <a:pos x="3917" y="1668"/>
                </a:cxn>
                <a:cxn ang="0">
                  <a:pos x="3805" y="1721"/>
                </a:cxn>
                <a:cxn ang="0">
                  <a:pos x="3686" y="1766"/>
                </a:cxn>
                <a:cxn ang="0">
                  <a:pos x="3557" y="1805"/>
                </a:cxn>
                <a:cxn ang="0">
                  <a:pos x="3418" y="1834"/>
                </a:cxn>
                <a:cxn ang="0">
                  <a:pos x="3270" y="1855"/>
                </a:cxn>
                <a:cxn ang="0">
                  <a:pos x="3110" y="1865"/>
                </a:cxn>
                <a:cxn ang="0">
                  <a:pos x="3027" y="1867"/>
                </a:cxn>
                <a:cxn ang="0">
                  <a:pos x="2700" y="1870"/>
                </a:cxn>
                <a:cxn ang="0">
                  <a:pos x="2399" y="1884"/>
                </a:cxn>
                <a:cxn ang="0">
                  <a:pos x="2121" y="1910"/>
                </a:cxn>
                <a:cxn ang="0">
                  <a:pos x="1867" y="1946"/>
                </a:cxn>
                <a:cxn ang="0">
                  <a:pos x="1633" y="1991"/>
                </a:cxn>
                <a:cxn ang="0">
                  <a:pos x="1419" y="2047"/>
                </a:cxn>
                <a:cxn ang="0">
                  <a:pos x="1317" y="2080"/>
                </a:cxn>
                <a:cxn ang="0">
                  <a:pos x="1222" y="2115"/>
                </a:cxn>
                <a:cxn ang="0">
                  <a:pos x="1129" y="2152"/>
                </a:cxn>
                <a:cxn ang="0">
                  <a:pos x="1041" y="2193"/>
                </a:cxn>
                <a:cxn ang="0">
                  <a:pos x="956" y="2235"/>
                </a:cxn>
                <a:cxn ang="0">
                  <a:pos x="874" y="2282"/>
                </a:cxn>
                <a:cxn ang="0">
                  <a:pos x="797" y="2330"/>
                </a:cxn>
                <a:cxn ang="0">
                  <a:pos x="722" y="2380"/>
                </a:cxn>
                <a:cxn ang="0">
                  <a:pos x="651" y="2435"/>
                </a:cxn>
                <a:cxn ang="0">
                  <a:pos x="582" y="2491"/>
                </a:cxn>
                <a:cxn ang="0">
                  <a:pos x="515" y="2550"/>
                </a:cxn>
                <a:cxn ang="0">
                  <a:pos x="389" y="2677"/>
                </a:cxn>
                <a:cxn ang="0">
                  <a:pos x="271" y="2816"/>
                </a:cxn>
                <a:cxn ang="0">
                  <a:pos x="158" y="2965"/>
                </a:cxn>
                <a:cxn ang="0">
                  <a:pos x="51" y="3124"/>
                </a:cxn>
              </a:cxnLst>
              <a:rect l="0" t="0" r="r" b="b"/>
              <a:pathLst>
                <a:path w="4782" h="3210">
                  <a:moveTo>
                    <a:pt x="4782" y="0"/>
                  </a:moveTo>
                  <a:lnTo>
                    <a:pt x="4782" y="0"/>
                  </a:lnTo>
                  <a:lnTo>
                    <a:pt x="4782" y="21"/>
                  </a:lnTo>
                  <a:lnTo>
                    <a:pt x="4780" y="81"/>
                  </a:lnTo>
                  <a:lnTo>
                    <a:pt x="4779" y="123"/>
                  </a:lnTo>
                  <a:lnTo>
                    <a:pt x="4775" y="173"/>
                  </a:lnTo>
                  <a:lnTo>
                    <a:pt x="4770" y="229"/>
                  </a:lnTo>
                  <a:lnTo>
                    <a:pt x="4762" y="292"/>
                  </a:lnTo>
                  <a:lnTo>
                    <a:pt x="4752" y="360"/>
                  </a:lnTo>
                  <a:lnTo>
                    <a:pt x="4740" y="433"/>
                  </a:lnTo>
                  <a:lnTo>
                    <a:pt x="4723" y="510"/>
                  </a:lnTo>
                  <a:lnTo>
                    <a:pt x="4704" y="591"/>
                  </a:lnTo>
                  <a:lnTo>
                    <a:pt x="4682" y="675"/>
                  </a:lnTo>
                  <a:lnTo>
                    <a:pt x="4668" y="717"/>
                  </a:lnTo>
                  <a:lnTo>
                    <a:pt x="4654" y="760"/>
                  </a:lnTo>
                  <a:lnTo>
                    <a:pt x="4637" y="802"/>
                  </a:lnTo>
                  <a:lnTo>
                    <a:pt x="4620" y="846"/>
                  </a:lnTo>
                  <a:lnTo>
                    <a:pt x="4602" y="890"/>
                  </a:lnTo>
                  <a:lnTo>
                    <a:pt x="4584" y="935"/>
                  </a:lnTo>
                  <a:lnTo>
                    <a:pt x="4564" y="978"/>
                  </a:lnTo>
                  <a:lnTo>
                    <a:pt x="4541" y="1022"/>
                  </a:lnTo>
                  <a:lnTo>
                    <a:pt x="4518" y="1066"/>
                  </a:lnTo>
                  <a:lnTo>
                    <a:pt x="4493" y="1108"/>
                  </a:lnTo>
                  <a:lnTo>
                    <a:pt x="4466" y="1151"/>
                  </a:lnTo>
                  <a:lnTo>
                    <a:pt x="4439" y="1193"/>
                  </a:lnTo>
                  <a:lnTo>
                    <a:pt x="4409" y="1235"/>
                  </a:lnTo>
                  <a:lnTo>
                    <a:pt x="4379" y="1277"/>
                  </a:lnTo>
                  <a:lnTo>
                    <a:pt x="4346" y="1318"/>
                  </a:lnTo>
                  <a:lnTo>
                    <a:pt x="4311" y="1358"/>
                  </a:lnTo>
                  <a:lnTo>
                    <a:pt x="4275" y="1397"/>
                  </a:lnTo>
                  <a:lnTo>
                    <a:pt x="4237" y="1435"/>
                  </a:lnTo>
                  <a:lnTo>
                    <a:pt x="4197" y="1471"/>
                  </a:lnTo>
                  <a:lnTo>
                    <a:pt x="4155" y="1508"/>
                  </a:lnTo>
                  <a:lnTo>
                    <a:pt x="4111" y="1542"/>
                  </a:lnTo>
                  <a:lnTo>
                    <a:pt x="4065" y="1576"/>
                  </a:lnTo>
                  <a:lnTo>
                    <a:pt x="4018" y="1608"/>
                  </a:lnTo>
                  <a:lnTo>
                    <a:pt x="3968" y="1639"/>
                  </a:lnTo>
                  <a:lnTo>
                    <a:pt x="3917" y="1668"/>
                  </a:lnTo>
                  <a:lnTo>
                    <a:pt x="3862" y="1695"/>
                  </a:lnTo>
                  <a:lnTo>
                    <a:pt x="3805" y="1721"/>
                  </a:lnTo>
                  <a:lnTo>
                    <a:pt x="3747" y="1744"/>
                  </a:lnTo>
                  <a:lnTo>
                    <a:pt x="3686" y="1766"/>
                  </a:lnTo>
                  <a:lnTo>
                    <a:pt x="3622" y="1787"/>
                  </a:lnTo>
                  <a:lnTo>
                    <a:pt x="3557" y="1805"/>
                  </a:lnTo>
                  <a:lnTo>
                    <a:pt x="3489" y="1821"/>
                  </a:lnTo>
                  <a:lnTo>
                    <a:pt x="3418" y="1834"/>
                  </a:lnTo>
                  <a:lnTo>
                    <a:pt x="3344" y="1846"/>
                  </a:lnTo>
                  <a:lnTo>
                    <a:pt x="3270" y="1855"/>
                  </a:lnTo>
                  <a:lnTo>
                    <a:pt x="3192" y="1860"/>
                  </a:lnTo>
                  <a:lnTo>
                    <a:pt x="3110" y="1865"/>
                  </a:lnTo>
                  <a:lnTo>
                    <a:pt x="3027" y="1867"/>
                  </a:lnTo>
                  <a:lnTo>
                    <a:pt x="3027" y="1867"/>
                  </a:lnTo>
                  <a:lnTo>
                    <a:pt x="2860" y="1867"/>
                  </a:lnTo>
                  <a:lnTo>
                    <a:pt x="2700" y="1870"/>
                  </a:lnTo>
                  <a:lnTo>
                    <a:pt x="2546" y="1876"/>
                  </a:lnTo>
                  <a:lnTo>
                    <a:pt x="2399" y="1884"/>
                  </a:lnTo>
                  <a:lnTo>
                    <a:pt x="2257" y="1896"/>
                  </a:lnTo>
                  <a:lnTo>
                    <a:pt x="2121" y="1910"/>
                  </a:lnTo>
                  <a:lnTo>
                    <a:pt x="1992" y="1926"/>
                  </a:lnTo>
                  <a:lnTo>
                    <a:pt x="1867" y="1946"/>
                  </a:lnTo>
                  <a:lnTo>
                    <a:pt x="1748" y="1967"/>
                  </a:lnTo>
                  <a:lnTo>
                    <a:pt x="1633" y="1991"/>
                  </a:lnTo>
                  <a:lnTo>
                    <a:pt x="1523" y="2018"/>
                  </a:lnTo>
                  <a:lnTo>
                    <a:pt x="1419" y="2047"/>
                  </a:lnTo>
                  <a:lnTo>
                    <a:pt x="1367" y="2064"/>
                  </a:lnTo>
                  <a:lnTo>
                    <a:pt x="1317" y="2080"/>
                  </a:lnTo>
                  <a:lnTo>
                    <a:pt x="1269" y="2097"/>
                  </a:lnTo>
                  <a:lnTo>
                    <a:pt x="1222" y="2115"/>
                  </a:lnTo>
                  <a:lnTo>
                    <a:pt x="1174" y="2133"/>
                  </a:lnTo>
                  <a:lnTo>
                    <a:pt x="1129" y="2152"/>
                  </a:lnTo>
                  <a:lnTo>
                    <a:pt x="1084" y="2172"/>
                  </a:lnTo>
                  <a:lnTo>
                    <a:pt x="1041" y="2193"/>
                  </a:lnTo>
                  <a:lnTo>
                    <a:pt x="998" y="2214"/>
                  </a:lnTo>
                  <a:lnTo>
                    <a:pt x="956" y="2235"/>
                  </a:lnTo>
                  <a:lnTo>
                    <a:pt x="915" y="2257"/>
                  </a:lnTo>
                  <a:lnTo>
                    <a:pt x="874" y="2282"/>
                  </a:lnTo>
                  <a:lnTo>
                    <a:pt x="836" y="2306"/>
                  </a:lnTo>
                  <a:lnTo>
                    <a:pt x="797" y="2330"/>
                  </a:lnTo>
                  <a:lnTo>
                    <a:pt x="759" y="2354"/>
                  </a:lnTo>
                  <a:lnTo>
                    <a:pt x="722" y="2380"/>
                  </a:lnTo>
                  <a:lnTo>
                    <a:pt x="686" y="2407"/>
                  </a:lnTo>
                  <a:lnTo>
                    <a:pt x="651" y="2435"/>
                  </a:lnTo>
                  <a:lnTo>
                    <a:pt x="615" y="2462"/>
                  </a:lnTo>
                  <a:lnTo>
                    <a:pt x="582" y="2491"/>
                  </a:lnTo>
                  <a:lnTo>
                    <a:pt x="548" y="2520"/>
                  </a:lnTo>
                  <a:lnTo>
                    <a:pt x="515" y="2550"/>
                  </a:lnTo>
                  <a:lnTo>
                    <a:pt x="451" y="2613"/>
                  </a:lnTo>
                  <a:lnTo>
                    <a:pt x="389" y="2677"/>
                  </a:lnTo>
                  <a:lnTo>
                    <a:pt x="329" y="2745"/>
                  </a:lnTo>
                  <a:lnTo>
                    <a:pt x="271" y="2816"/>
                  </a:lnTo>
                  <a:lnTo>
                    <a:pt x="214" y="2889"/>
                  </a:lnTo>
                  <a:lnTo>
                    <a:pt x="158" y="2965"/>
                  </a:lnTo>
                  <a:lnTo>
                    <a:pt x="104" y="3044"/>
                  </a:lnTo>
                  <a:lnTo>
                    <a:pt x="51" y="3124"/>
                  </a:lnTo>
                  <a:lnTo>
                    <a:pt x="0" y="321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512561" name="Freeform 113"/>
            <p:cNvSpPr>
              <a:spLocks/>
            </p:cNvSpPr>
            <p:nvPr/>
          </p:nvSpPr>
          <p:spPr bwMode="auto">
            <a:xfrm>
              <a:off x="2023" y="453"/>
              <a:ext cx="4733" cy="1662"/>
            </a:xfrm>
            <a:custGeom>
              <a:avLst/>
              <a:gdLst/>
              <a:ahLst/>
              <a:cxnLst>
                <a:cxn ang="0">
                  <a:pos x="4733" y="0"/>
                </a:cxn>
                <a:cxn ang="0">
                  <a:pos x="4733" y="81"/>
                </a:cxn>
                <a:cxn ang="0">
                  <a:pos x="4729" y="173"/>
                </a:cxn>
                <a:cxn ang="0">
                  <a:pos x="4718" y="294"/>
                </a:cxn>
                <a:cxn ang="0">
                  <a:pos x="4699" y="436"/>
                </a:cxn>
                <a:cxn ang="0">
                  <a:pos x="4665" y="596"/>
                </a:cxn>
                <a:cxn ang="0">
                  <a:pos x="4631" y="724"/>
                </a:cxn>
                <a:cxn ang="0">
                  <a:pos x="4602" y="811"/>
                </a:cxn>
                <a:cxn ang="0">
                  <a:pos x="4568" y="898"/>
                </a:cxn>
                <a:cxn ang="0">
                  <a:pos x="4529" y="987"/>
                </a:cxn>
                <a:cxn ang="0">
                  <a:pos x="4486" y="1076"/>
                </a:cxn>
                <a:cxn ang="0">
                  <a:pos x="4436" y="1165"/>
                </a:cxn>
                <a:cxn ang="0">
                  <a:pos x="4381" y="1250"/>
                </a:cxn>
                <a:cxn ang="0">
                  <a:pos x="4317" y="1334"/>
                </a:cxn>
                <a:cxn ang="0">
                  <a:pos x="4247" y="1415"/>
                </a:cxn>
                <a:cxn ang="0">
                  <a:pos x="4171" y="1491"/>
                </a:cxn>
                <a:cxn ang="0">
                  <a:pos x="4086" y="1563"/>
                </a:cxn>
                <a:cxn ang="0">
                  <a:pos x="3993" y="1631"/>
                </a:cxn>
                <a:cxn ang="0">
                  <a:pos x="3893" y="1694"/>
                </a:cxn>
                <a:cxn ang="0">
                  <a:pos x="3784" y="1749"/>
                </a:cxn>
                <a:cxn ang="0">
                  <a:pos x="3664" y="1798"/>
                </a:cxn>
                <a:cxn ang="0">
                  <a:pos x="3537" y="1840"/>
                </a:cxn>
                <a:cxn ang="0">
                  <a:pos x="3398" y="1872"/>
                </a:cxn>
                <a:cxn ang="0">
                  <a:pos x="3249" y="1894"/>
                </a:cxn>
                <a:cxn ang="0">
                  <a:pos x="3091" y="1909"/>
                </a:cxn>
                <a:cxn ang="0">
                  <a:pos x="3008" y="1911"/>
                </a:cxn>
                <a:cxn ang="0">
                  <a:pos x="2681" y="1922"/>
                </a:cxn>
                <a:cxn ang="0">
                  <a:pos x="2380" y="1943"/>
                </a:cxn>
                <a:cxn ang="0">
                  <a:pos x="2102" y="1974"/>
                </a:cxn>
                <a:cxn ang="0">
                  <a:pos x="1848" y="2014"/>
                </a:cxn>
                <a:cxn ang="0">
                  <a:pos x="1615" y="2066"/>
                </a:cxn>
                <a:cxn ang="0">
                  <a:pos x="1401" y="2127"/>
                </a:cxn>
                <a:cxn ang="0">
                  <a:pos x="1301" y="2161"/>
                </a:cxn>
                <a:cxn ang="0">
                  <a:pos x="1205" y="2198"/>
                </a:cxn>
                <a:cxn ang="0">
                  <a:pos x="1114" y="2237"/>
                </a:cxn>
                <a:cxn ang="0">
                  <a:pos x="1026" y="2280"/>
                </a:cxn>
                <a:cxn ang="0">
                  <a:pos x="942" y="2324"/>
                </a:cxn>
                <a:cxn ang="0">
                  <a:pos x="861" y="2372"/>
                </a:cxn>
                <a:cxn ang="0">
                  <a:pos x="785" y="2422"/>
                </a:cxn>
                <a:cxn ang="0">
                  <a:pos x="711" y="2476"/>
                </a:cxn>
                <a:cxn ang="0">
                  <a:pos x="639" y="2531"/>
                </a:cxn>
                <a:cxn ang="0">
                  <a:pos x="571" y="2589"/>
                </a:cxn>
                <a:cxn ang="0">
                  <a:pos x="506" y="2650"/>
                </a:cxn>
                <a:cxn ang="0">
                  <a:pos x="382" y="2779"/>
                </a:cxn>
                <a:cxn ang="0">
                  <a:pos x="265" y="2921"/>
                </a:cxn>
                <a:cxn ang="0">
                  <a:pos x="156" y="3073"/>
                </a:cxn>
                <a:cxn ang="0">
                  <a:pos x="52" y="3236"/>
                </a:cxn>
              </a:cxnLst>
              <a:rect l="0" t="0" r="r" b="b"/>
              <a:pathLst>
                <a:path w="4733" h="3323">
                  <a:moveTo>
                    <a:pt x="4733" y="0"/>
                  </a:moveTo>
                  <a:lnTo>
                    <a:pt x="4733" y="0"/>
                  </a:lnTo>
                  <a:lnTo>
                    <a:pt x="4733" y="21"/>
                  </a:lnTo>
                  <a:lnTo>
                    <a:pt x="4733" y="81"/>
                  </a:lnTo>
                  <a:lnTo>
                    <a:pt x="4732" y="123"/>
                  </a:lnTo>
                  <a:lnTo>
                    <a:pt x="4729" y="173"/>
                  </a:lnTo>
                  <a:lnTo>
                    <a:pt x="4725" y="231"/>
                  </a:lnTo>
                  <a:lnTo>
                    <a:pt x="4718" y="294"/>
                  </a:lnTo>
                  <a:lnTo>
                    <a:pt x="4710" y="364"/>
                  </a:lnTo>
                  <a:lnTo>
                    <a:pt x="4699" y="436"/>
                  </a:lnTo>
                  <a:lnTo>
                    <a:pt x="4683" y="516"/>
                  </a:lnTo>
                  <a:lnTo>
                    <a:pt x="4665" y="596"/>
                  </a:lnTo>
                  <a:lnTo>
                    <a:pt x="4643" y="680"/>
                  </a:lnTo>
                  <a:lnTo>
                    <a:pt x="4631" y="724"/>
                  </a:lnTo>
                  <a:lnTo>
                    <a:pt x="4617" y="767"/>
                  </a:lnTo>
                  <a:lnTo>
                    <a:pt x="4602" y="811"/>
                  </a:lnTo>
                  <a:lnTo>
                    <a:pt x="4586" y="855"/>
                  </a:lnTo>
                  <a:lnTo>
                    <a:pt x="4568" y="898"/>
                  </a:lnTo>
                  <a:lnTo>
                    <a:pt x="4550" y="943"/>
                  </a:lnTo>
                  <a:lnTo>
                    <a:pt x="4529" y="987"/>
                  </a:lnTo>
                  <a:lnTo>
                    <a:pt x="4509" y="1032"/>
                  </a:lnTo>
                  <a:lnTo>
                    <a:pt x="4486" y="1076"/>
                  </a:lnTo>
                  <a:lnTo>
                    <a:pt x="4461" y="1119"/>
                  </a:lnTo>
                  <a:lnTo>
                    <a:pt x="4436" y="1165"/>
                  </a:lnTo>
                  <a:lnTo>
                    <a:pt x="4409" y="1207"/>
                  </a:lnTo>
                  <a:lnTo>
                    <a:pt x="4381" y="1250"/>
                  </a:lnTo>
                  <a:lnTo>
                    <a:pt x="4350" y="1292"/>
                  </a:lnTo>
                  <a:lnTo>
                    <a:pt x="4317" y="1334"/>
                  </a:lnTo>
                  <a:lnTo>
                    <a:pt x="4284" y="1375"/>
                  </a:lnTo>
                  <a:lnTo>
                    <a:pt x="4247" y="1415"/>
                  </a:lnTo>
                  <a:lnTo>
                    <a:pt x="4210" y="1454"/>
                  </a:lnTo>
                  <a:lnTo>
                    <a:pt x="4171" y="1491"/>
                  </a:lnTo>
                  <a:lnTo>
                    <a:pt x="4129" y="1528"/>
                  </a:lnTo>
                  <a:lnTo>
                    <a:pt x="4086" y="1563"/>
                  </a:lnTo>
                  <a:lnTo>
                    <a:pt x="4041" y="1599"/>
                  </a:lnTo>
                  <a:lnTo>
                    <a:pt x="3993" y="1631"/>
                  </a:lnTo>
                  <a:lnTo>
                    <a:pt x="3945" y="1664"/>
                  </a:lnTo>
                  <a:lnTo>
                    <a:pt x="3893" y="1694"/>
                  </a:lnTo>
                  <a:lnTo>
                    <a:pt x="3839" y="1723"/>
                  </a:lnTo>
                  <a:lnTo>
                    <a:pt x="3784" y="1749"/>
                  </a:lnTo>
                  <a:lnTo>
                    <a:pt x="3725" y="1775"/>
                  </a:lnTo>
                  <a:lnTo>
                    <a:pt x="3664" y="1798"/>
                  </a:lnTo>
                  <a:lnTo>
                    <a:pt x="3602" y="1820"/>
                  </a:lnTo>
                  <a:lnTo>
                    <a:pt x="3537" y="1840"/>
                  </a:lnTo>
                  <a:lnTo>
                    <a:pt x="3469" y="1856"/>
                  </a:lnTo>
                  <a:lnTo>
                    <a:pt x="3398" y="1872"/>
                  </a:lnTo>
                  <a:lnTo>
                    <a:pt x="3326" y="1885"/>
                  </a:lnTo>
                  <a:lnTo>
                    <a:pt x="3249" y="1894"/>
                  </a:lnTo>
                  <a:lnTo>
                    <a:pt x="3171" y="1903"/>
                  </a:lnTo>
                  <a:lnTo>
                    <a:pt x="3091" y="1909"/>
                  </a:lnTo>
                  <a:lnTo>
                    <a:pt x="3008" y="1911"/>
                  </a:lnTo>
                  <a:lnTo>
                    <a:pt x="3008" y="1911"/>
                  </a:lnTo>
                  <a:lnTo>
                    <a:pt x="2841" y="1915"/>
                  </a:lnTo>
                  <a:lnTo>
                    <a:pt x="2681" y="1922"/>
                  </a:lnTo>
                  <a:lnTo>
                    <a:pt x="2527" y="1932"/>
                  </a:lnTo>
                  <a:lnTo>
                    <a:pt x="2380" y="1943"/>
                  </a:lnTo>
                  <a:lnTo>
                    <a:pt x="2238" y="1957"/>
                  </a:lnTo>
                  <a:lnTo>
                    <a:pt x="2102" y="1974"/>
                  </a:lnTo>
                  <a:lnTo>
                    <a:pt x="1973" y="1993"/>
                  </a:lnTo>
                  <a:lnTo>
                    <a:pt x="1848" y="2014"/>
                  </a:lnTo>
                  <a:lnTo>
                    <a:pt x="1729" y="2038"/>
                  </a:lnTo>
                  <a:lnTo>
                    <a:pt x="1615" y="2066"/>
                  </a:lnTo>
                  <a:lnTo>
                    <a:pt x="1507" y="2095"/>
                  </a:lnTo>
                  <a:lnTo>
                    <a:pt x="1401" y="2127"/>
                  </a:lnTo>
                  <a:lnTo>
                    <a:pt x="1351" y="2143"/>
                  </a:lnTo>
                  <a:lnTo>
                    <a:pt x="1301" y="2161"/>
                  </a:lnTo>
                  <a:lnTo>
                    <a:pt x="1253" y="2179"/>
                  </a:lnTo>
                  <a:lnTo>
                    <a:pt x="1205" y="2198"/>
                  </a:lnTo>
                  <a:lnTo>
                    <a:pt x="1160" y="2217"/>
                  </a:lnTo>
                  <a:lnTo>
                    <a:pt x="1114" y="2237"/>
                  </a:lnTo>
                  <a:lnTo>
                    <a:pt x="1069" y="2258"/>
                  </a:lnTo>
                  <a:lnTo>
                    <a:pt x="1026" y="2280"/>
                  </a:lnTo>
                  <a:lnTo>
                    <a:pt x="983" y="2301"/>
                  </a:lnTo>
                  <a:lnTo>
                    <a:pt x="942" y="2324"/>
                  </a:lnTo>
                  <a:lnTo>
                    <a:pt x="901" y="2348"/>
                  </a:lnTo>
                  <a:lnTo>
                    <a:pt x="861" y="2372"/>
                  </a:lnTo>
                  <a:lnTo>
                    <a:pt x="822" y="2397"/>
                  </a:lnTo>
                  <a:lnTo>
                    <a:pt x="785" y="2422"/>
                  </a:lnTo>
                  <a:lnTo>
                    <a:pt x="747" y="2448"/>
                  </a:lnTo>
                  <a:lnTo>
                    <a:pt x="711" y="2476"/>
                  </a:lnTo>
                  <a:lnTo>
                    <a:pt x="675" y="2503"/>
                  </a:lnTo>
                  <a:lnTo>
                    <a:pt x="639" y="2531"/>
                  </a:lnTo>
                  <a:lnTo>
                    <a:pt x="606" y="2560"/>
                  </a:lnTo>
                  <a:lnTo>
                    <a:pt x="571" y="2589"/>
                  </a:lnTo>
                  <a:lnTo>
                    <a:pt x="538" y="2619"/>
                  </a:lnTo>
                  <a:lnTo>
                    <a:pt x="506" y="2650"/>
                  </a:lnTo>
                  <a:lnTo>
                    <a:pt x="442" y="2713"/>
                  </a:lnTo>
                  <a:lnTo>
                    <a:pt x="382" y="2779"/>
                  </a:lnTo>
                  <a:lnTo>
                    <a:pt x="322" y="2849"/>
                  </a:lnTo>
                  <a:lnTo>
                    <a:pt x="265" y="2921"/>
                  </a:lnTo>
                  <a:lnTo>
                    <a:pt x="210" y="2996"/>
                  </a:lnTo>
                  <a:lnTo>
                    <a:pt x="156" y="3073"/>
                  </a:lnTo>
                  <a:lnTo>
                    <a:pt x="103" y="3154"/>
                  </a:lnTo>
                  <a:lnTo>
                    <a:pt x="52" y="3236"/>
                  </a:lnTo>
                  <a:lnTo>
                    <a:pt x="0" y="3323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</p:grpSp>
      <p:sp>
        <p:nvSpPr>
          <p:cNvPr id="1512562" name="Rectangle 114"/>
          <p:cNvSpPr>
            <a:spLocks noChangeArrowheads="1"/>
          </p:cNvSpPr>
          <p:nvPr/>
        </p:nvSpPr>
        <p:spPr bwMode="auto">
          <a:xfrm>
            <a:off x="4" y="2776538"/>
            <a:ext cx="10718800" cy="1687512"/>
          </a:xfrm>
          <a:prstGeom prst="rect">
            <a:avLst/>
          </a:prstGeom>
          <a:gradFill rotWithShape="1">
            <a:gsLst>
              <a:gs pos="0">
                <a:srgbClr val="00A8E4"/>
              </a:gs>
              <a:gs pos="100000">
                <a:srgbClr val="005078"/>
              </a:gs>
            </a:gsLst>
            <a:lin ang="5400000" scaled="1"/>
          </a:gradFill>
          <a:ln w="9525" algn="ctr">
            <a:noFill/>
            <a:miter lim="800000"/>
            <a:headEnd/>
            <a:tailEnd/>
          </a:ln>
          <a:effectLst/>
        </p:spPr>
        <p:txBody>
          <a:bodyPr wrap="none" lIns="90893" tIns="45454" rIns="90893" bIns="45454" anchor="ctr"/>
          <a:lstStyle/>
          <a:p>
            <a:endParaRPr lang="ko-KR" altLang="en-US"/>
          </a:p>
        </p:txBody>
      </p:sp>
      <p:pic>
        <p:nvPicPr>
          <p:cNvPr id="1512563" name="Picture 115" descr="영문간지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xmlns=""/>
              </a:ext>
            </a:extLst>
          </a:blip>
          <a:srcRect/>
          <a:stretch>
            <a:fillRect/>
          </a:stretch>
        </p:blipFill>
        <p:spPr bwMode="auto">
          <a:xfrm>
            <a:off x="336550" y="200135"/>
            <a:ext cx="3311526" cy="2225675"/>
          </a:xfrm>
          <a:prstGeom prst="rect">
            <a:avLst/>
          </a:prstGeom>
          <a:noFill/>
        </p:spPr>
      </p:pic>
      <p:sp>
        <p:nvSpPr>
          <p:cNvPr id="1512564" name="Rectangle 116" descr="좁은 수평선"/>
          <p:cNvSpPr>
            <a:spLocks noChangeArrowheads="1"/>
          </p:cNvSpPr>
          <p:nvPr/>
        </p:nvSpPr>
        <p:spPr bwMode="auto">
          <a:xfrm>
            <a:off x="0" y="0"/>
            <a:ext cx="10668000" cy="1181100"/>
          </a:xfrm>
          <a:prstGeom prst="rect">
            <a:avLst/>
          </a:prstGeom>
          <a:pattFill prst="narHorz">
            <a:fgClr>
              <a:schemeClr val="bg1">
                <a:alpha val="30000"/>
              </a:schemeClr>
            </a:fgClr>
            <a:bgClr>
              <a:schemeClr val="bg2">
                <a:alpha val="30000"/>
              </a:schemeClr>
            </a:bgClr>
          </a:pattFill>
          <a:ln w="9525">
            <a:noFill/>
            <a:miter lim="800000"/>
            <a:headEnd/>
            <a:tailEnd/>
          </a:ln>
          <a:effectLst/>
        </p:spPr>
        <p:txBody>
          <a:bodyPr wrap="none" lIns="90893" tIns="45454" rIns="90893" bIns="45454" anchor="ctr"/>
          <a:lstStyle/>
          <a:p>
            <a:endParaRPr lang="ko-KR" altLang="en-US"/>
          </a:p>
        </p:txBody>
      </p:sp>
      <p:sp>
        <p:nvSpPr>
          <p:cNvPr id="1512565" name="Freeform 117"/>
          <p:cNvSpPr>
            <a:spLocks/>
          </p:cNvSpPr>
          <p:nvPr/>
        </p:nvSpPr>
        <p:spPr bwMode="auto">
          <a:xfrm>
            <a:off x="5" y="4519613"/>
            <a:ext cx="10669588" cy="1176338"/>
          </a:xfrm>
          <a:custGeom>
            <a:avLst/>
            <a:gdLst/>
            <a:ahLst/>
            <a:cxnLst>
              <a:cxn ang="0">
                <a:pos x="0" y="480"/>
              </a:cxn>
              <a:cxn ang="0">
                <a:pos x="1410" y="480"/>
              </a:cxn>
              <a:cxn ang="0">
                <a:pos x="2910" y="672"/>
              </a:cxn>
              <a:cxn ang="0">
                <a:pos x="4584" y="684"/>
              </a:cxn>
              <a:cxn ang="0">
                <a:pos x="4812" y="474"/>
              </a:cxn>
              <a:cxn ang="0">
                <a:pos x="4938" y="462"/>
              </a:cxn>
              <a:cxn ang="0">
                <a:pos x="4938" y="198"/>
              </a:cxn>
              <a:cxn ang="0">
                <a:pos x="5808" y="198"/>
              </a:cxn>
              <a:cxn ang="0">
                <a:pos x="5808" y="0"/>
              </a:cxn>
              <a:cxn ang="0">
                <a:pos x="0" y="0"/>
              </a:cxn>
              <a:cxn ang="0">
                <a:pos x="0" y="480"/>
              </a:cxn>
            </a:cxnLst>
            <a:rect l="0" t="0" r="r" b="b"/>
            <a:pathLst>
              <a:path w="5808" h="684">
                <a:moveTo>
                  <a:pt x="0" y="480"/>
                </a:moveTo>
                <a:lnTo>
                  <a:pt x="1410" y="480"/>
                </a:lnTo>
                <a:lnTo>
                  <a:pt x="2910" y="672"/>
                </a:lnTo>
                <a:lnTo>
                  <a:pt x="4584" y="684"/>
                </a:lnTo>
                <a:lnTo>
                  <a:pt x="4812" y="474"/>
                </a:lnTo>
                <a:lnTo>
                  <a:pt x="4938" y="462"/>
                </a:lnTo>
                <a:lnTo>
                  <a:pt x="4938" y="198"/>
                </a:lnTo>
                <a:lnTo>
                  <a:pt x="5808" y="198"/>
                </a:lnTo>
                <a:lnTo>
                  <a:pt x="5808" y="0"/>
                </a:lnTo>
                <a:lnTo>
                  <a:pt x="0" y="0"/>
                </a:lnTo>
                <a:lnTo>
                  <a:pt x="0" y="480"/>
                </a:lnTo>
                <a:close/>
              </a:path>
            </a:pathLst>
          </a:custGeom>
          <a:solidFill>
            <a:srgbClr val="DDDDDD"/>
          </a:solidFill>
          <a:ln w="9525" cap="flat" cmpd="sng">
            <a:noFill/>
            <a:prstDash val="solid"/>
            <a:round/>
            <a:headEnd/>
            <a:tailEnd/>
          </a:ln>
          <a:effectLst/>
        </p:spPr>
        <p:txBody>
          <a:bodyPr wrap="none" lIns="90893" tIns="45454" rIns="90893" bIns="45454" anchor="ctr"/>
          <a:lstStyle/>
          <a:p>
            <a:endParaRPr lang="ko-KR" altLang="en-US"/>
          </a:p>
        </p:txBody>
      </p:sp>
      <p:sp>
        <p:nvSpPr>
          <p:cNvPr id="1512566" name="Rectangle 118" descr="어두운 상향 대각선"/>
          <p:cNvSpPr>
            <a:spLocks noChangeArrowheads="1"/>
          </p:cNvSpPr>
          <p:nvPr/>
        </p:nvSpPr>
        <p:spPr bwMode="auto">
          <a:xfrm>
            <a:off x="-19049" y="4676775"/>
            <a:ext cx="10701338" cy="490538"/>
          </a:xfrm>
          <a:prstGeom prst="rect">
            <a:avLst/>
          </a:prstGeom>
          <a:pattFill prst="dkUpDiag">
            <a:fgClr>
              <a:schemeClr val="bg1">
                <a:alpha val="30000"/>
              </a:schemeClr>
            </a:fgClr>
            <a:bgClr>
              <a:schemeClr val="bg2">
                <a:alpha val="30000"/>
              </a:schemeClr>
            </a:bgClr>
          </a:pattFill>
          <a:ln w="9525">
            <a:noFill/>
            <a:miter lim="800000"/>
            <a:headEnd/>
            <a:tailEnd/>
          </a:ln>
          <a:effectLst/>
        </p:spPr>
        <p:txBody>
          <a:bodyPr wrap="none" lIns="90893" tIns="45454" rIns="90893" bIns="45454" anchor="ctr"/>
          <a:lstStyle/>
          <a:p>
            <a:endParaRPr lang="ko-KR" altLang="en-US"/>
          </a:p>
        </p:txBody>
      </p:sp>
      <p:sp>
        <p:nvSpPr>
          <p:cNvPr id="1512567" name="Line 119"/>
          <p:cNvSpPr>
            <a:spLocks noChangeShapeType="1"/>
          </p:cNvSpPr>
          <p:nvPr/>
        </p:nvSpPr>
        <p:spPr bwMode="auto">
          <a:xfrm>
            <a:off x="39688" y="3573463"/>
            <a:ext cx="10668000" cy="0"/>
          </a:xfrm>
          <a:prstGeom prst="line">
            <a:avLst/>
          </a:prstGeom>
          <a:noFill/>
          <a:ln w="9525">
            <a:solidFill>
              <a:schemeClr val="tx1">
                <a:alpha val="30000"/>
              </a:schemeClr>
            </a:solidFill>
            <a:round/>
            <a:headEnd/>
            <a:tailEnd/>
          </a:ln>
          <a:effectLst/>
        </p:spPr>
        <p:txBody>
          <a:bodyPr lIns="90893" tIns="45454" rIns="90893" bIns="45454"/>
          <a:lstStyle/>
          <a:p>
            <a:endParaRPr lang="ko-KR" altLang="en-US"/>
          </a:p>
        </p:txBody>
      </p:sp>
      <p:sp>
        <p:nvSpPr>
          <p:cNvPr id="1512568" name="Line 120"/>
          <p:cNvSpPr>
            <a:spLocks noChangeShapeType="1"/>
          </p:cNvSpPr>
          <p:nvPr/>
        </p:nvSpPr>
        <p:spPr bwMode="auto">
          <a:xfrm>
            <a:off x="19051" y="3590925"/>
            <a:ext cx="10668000" cy="0"/>
          </a:xfrm>
          <a:prstGeom prst="line">
            <a:avLst/>
          </a:prstGeom>
          <a:noFill/>
          <a:ln w="9525">
            <a:solidFill>
              <a:srgbClr val="F8F8F8">
                <a:alpha val="60001"/>
              </a:srgbClr>
            </a:solidFill>
            <a:round/>
            <a:headEnd/>
            <a:tailEnd/>
          </a:ln>
          <a:effectLst/>
        </p:spPr>
        <p:txBody>
          <a:bodyPr lIns="90893" tIns="45454" rIns="90893" bIns="45454"/>
          <a:lstStyle/>
          <a:p>
            <a:endParaRPr lang="ko-KR" altLang="en-US"/>
          </a:p>
        </p:txBody>
      </p:sp>
      <p:grpSp>
        <p:nvGrpSpPr>
          <p:cNvPr id="1512569" name="Group 121"/>
          <p:cNvGrpSpPr>
            <a:grpSpLocks/>
          </p:cNvGrpSpPr>
          <p:nvPr/>
        </p:nvGrpSpPr>
        <p:grpSpPr bwMode="auto">
          <a:xfrm>
            <a:off x="0" y="4445110"/>
            <a:ext cx="10668000" cy="250825"/>
            <a:chOff x="0" y="3489"/>
            <a:chExt cx="5760" cy="145"/>
          </a:xfrm>
        </p:grpSpPr>
        <p:sp>
          <p:nvSpPr>
            <p:cNvPr id="1512570" name="Rectangle 122"/>
            <p:cNvSpPr>
              <a:spLocks noChangeArrowheads="1"/>
            </p:cNvSpPr>
            <p:nvPr/>
          </p:nvSpPr>
          <p:spPr bwMode="auto">
            <a:xfrm>
              <a:off x="0" y="3496"/>
              <a:ext cx="2880" cy="138"/>
            </a:xfrm>
            <a:prstGeom prst="rect">
              <a:avLst/>
            </a:prstGeom>
            <a:solidFill>
              <a:schemeClr val="tx1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512571" name="AutoShape 123"/>
            <p:cNvSpPr>
              <a:spLocks noChangeArrowheads="1"/>
            </p:cNvSpPr>
            <p:nvPr/>
          </p:nvSpPr>
          <p:spPr bwMode="auto">
            <a:xfrm flipH="1">
              <a:off x="0" y="3495"/>
              <a:ext cx="95" cy="137"/>
            </a:xfrm>
            <a:prstGeom prst="rtTriangle">
              <a:avLst/>
            </a:prstGeom>
            <a:solidFill>
              <a:srgbClr val="D2F1D1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512572" name="AutoShape 124"/>
            <p:cNvSpPr>
              <a:spLocks noChangeArrowheads="1"/>
            </p:cNvSpPr>
            <p:nvPr/>
          </p:nvSpPr>
          <p:spPr bwMode="auto">
            <a:xfrm flipH="1">
              <a:off x="95" y="3495"/>
              <a:ext cx="95" cy="137"/>
            </a:xfrm>
            <a:prstGeom prst="rtTriangle">
              <a:avLst/>
            </a:prstGeom>
            <a:solidFill>
              <a:srgbClr val="9FE19D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512573" name="AutoShape 125"/>
            <p:cNvSpPr>
              <a:spLocks noChangeArrowheads="1"/>
            </p:cNvSpPr>
            <p:nvPr/>
          </p:nvSpPr>
          <p:spPr bwMode="auto">
            <a:xfrm flipH="1">
              <a:off x="189" y="3495"/>
              <a:ext cx="95" cy="137"/>
            </a:xfrm>
            <a:prstGeom prst="rtTriangle">
              <a:avLst/>
            </a:prstGeom>
            <a:solidFill>
              <a:srgbClr val="AED0B5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512574" name="AutoShape 126"/>
            <p:cNvSpPr>
              <a:spLocks noChangeArrowheads="1"/>
            </p:cNvSpPr>
            <p:nvPr/>
          </p:nvSpPr>
          <p:spPr bwMode="auto">
            <a:xfrm flipH="1">
              <a:off x="285" y="3495"/>
              <a:ext cx="95" cy="137"/>
            </a:xfrm>
            <a:prstGeom prst="rtTriangle">
              <a:avLst/>
            </a:prstGeom>
            <a:solidFill>
              <a:srgbClr val="92C09C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512575" name="AutoShape 127"/>
            <p:cNvSpPr>
              <a:spLocks noChangeArrowheads="1"/>
            </p:cNvSpPr>
            <p:nvPr/>
          </p:nvSpPr>
          <p:spPr bwMode="auto">
            <a:xfrm flipH="1">
              <a:off x="381" y="3495"/>
              <a:ext cx="95" cy="137"/>
            </a:xfrm>
            <a:prstGeom prst="rtTriangle">
              <a:avLst/>
            </a:prstGeom>
            <a:solidFill>
              <a:srgbClr val="64A672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512576" name="AutoShape 128"/>
            <p:cNvSpPr>
              <a:spLocks noChangeArrowheads="1"/>
            </p:cNvSpPr>
            <p:nvPr/>
          </p:nvSpPr>
          <p:spPr bwMode="auto">
            <a:xfrm flipH="1">
              <a:off x="477" y="3495"/>
              <a:ext cx="95" cy="137"/>
            </a:xfrm>
            <a:prstGeom prst="rtTriangle">
              <a:avLst/>
            </a:prstGeom>
            <a:solidFill>
              <a:srgbClr val="53916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512577" name="AutoShape 129"/>
            <p:cNvSpPr>
              <a:spLocks noChangeArrowheads="1"/>
            </p:cNvSpPr>
            <p:nvPr/>
          </p:nvSpPr>
          <p:spPr bwMode="auto">
            <a:xfrm flipH="1">
              <a:off x="574" y="3495"/>
              <a:ext cx="94" cy="137"/>
            </a:xfrm>
            <a:prstGeom prst="rtTriangle">
              <a:avLst/>
            </a:prstGeom>
            <a:solidFill>
              <a:srgbClr val="3D6B47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512578" name="AutoShape 130"/>
            <p:cNvSpPr>
              <a:spLocks noChangeArrowheads="1"/>
            </p:cNvSpPr>
            <p:nvPr/>
          </p:nvSpPr>
          <p:spPr bwMode="auto">
            <a:xfrm flipH="1">
              <a:off x="670" y="3495"/>
              <a:ext cx="95" cy="137"/>
            </a:xfrm>
            <a:prstGeom prst="rtTriangle">
              <a:avLst/>
            </a:prstGeom>
            <a:solidFill>
              <a:srgbClr val="0F3C3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512579" name="AutoShape 131"/>
            <p:cNvSpPr>
              <a:spLocks noChangeArrowheads="1"/>
            </p:cNvSpPr>
            <p:nvPr/>
          </p:nvSpPr>
          <p:spPr bwMode="auto">
            <a:xfrm flipH="1">
              <a:off x="766" y="3495"/>
              <a:ext cx="95" cy="137"/>
            </a:xfrm>
            <a:prstGeom prst="rtTriangle">
              <a:avLst/>
            </a:prstGeom>
            <a:solidFill>
              <a:srgbClr val="134B4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512580" name="AutoShape 132"/>
            <p:cNvSpPr>
              <a:spLocks noChangeArrowheads="1"/>
            </p:cNvSpPr>
            <p:nvPr/>
          </p:nvSpPr>
          <p:spPr bwMode="auto">
            <a:xfrm flipH="1">
              <a:off x="862" y="3495"/>
              <a:ext cx="95" cy="137"/>
            </a:xfrm>
            <a:prstGeom prst="rtTriangle">
              <a:avLst/>
            </a:prstGeom>
            <a:solidFill>
              <a:srgbClr val="1D7279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512581" name="AutoShape 133"/>
            <p:cNvSpPr>
              <a:spLocks noChangeArrowheads="1"/>
            </p:cNvSpPr>
            <p:nvPr/>
          </p:nvSpPr>
          <p:spPr bwMode="auto">
            <a:xfrm flipH="1">
              <a:off x="958" y="3495"/>
              <a:ext cx="95" cy="137"/>
            </a:xfrm>
            <a:prstGeom prst="rtTriangle">
              <a:avLst/>
            </a:prstGeom>
            <a:solidFill>
              <a:srgbClr val="2AA3AC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512582" name="AutoShape 134"/>
            <p:cNvSpPr>
              <a:spLocks noChangeArrowheads="1"/>
            </p:cNvSpPr>
            <p:nvPr/>
          </p:nvSpPr>
          <p:spPr bwMode="auto">
            <a:xfrm flipH="1">
              <a:off x="1055" y="3495"/>
              <a:ext cx="94" cy="137"/>
            </a:xfrm>
            <a:prstGeom prst="rtTriangle">
              <a:avLst/>
            </a:prstGeom>
            <a:solidFill>
              <a:srgbClr val="41C7D1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512583" name="AutoShape 135"/>
            <p:cNvSpPr>
              <a:spLocks noChangeArrowheads="1"/>
            </p:cNvSpPr>
            <p:nvPr/>
          </p:nvSpPr>
          <p:spPr bwMode="auto">
            <a:xfrm flipH="1">
              <a:off x="1151" y="3495"/>
              <a:ext cx="95" cy="137"/>
            </a:xfrm>
            <a:prstGeom prst="rtTriangle">
              <a:avLst/>
            </a:prstGeom>
            <a:solidFill>
              <a:srgbClr val="68D2DA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512584" name="AutoShape 136"/>
            <p:cNvSpPr>
              <a:spLocks noChangeArrowheads="1"/>
            </p:cNvSpPr>
            <p:nvPr/>
          </p:nvSpPr>
          <p:spPr bwMode="auto">
            <a:xfrm flipH="1">
              <a:off x="1246" y="3495"/>
              <a:ext cx="94" cy="137"/>
            </a:xfrm>
            <a:prstGeom prst="rtTriangle">
              <a:avLst/>
            </a:prstGeom>
            <a:solidFill>
              <a:srgbClr val="43FFF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512585" name="AutoShape 137"/>
            <p:cNvSpPr>
              <a:spLocks noChangeArrowheads="1"/>
            </p:cNvSpPr>
            <p:nvPr/>
          </p:nvSpPr>
          <p:spPr bwMode="auto">
            <a:xfrm flipH="1">
              <a:off x="1340" y="3495"/>
              <a:ext cx="95" cy="137"/>
            </a:xfrm>
            <a:prstGeom prst="rtTriangle">
              <a:avLst/>
            </a:prstGeom>
            <a:solidFill>
              <a:srgbClr val="A1FFF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512586" name="AutoShape 138"/>
            <p:cNvSpPr>
              <a:spLocks noChangeArrowheads="1"/>
            </p:cNvSpPr>
            <p:nvPr/>
          </p:nvSpPr>
          <p:spPr bwMode="auto">
            <a:xfrm flipH="1">
              <a:off x="1434" y="3495"/>
              <a:ext cx="95" cy="137"/>
            </a:xfrm>
            <a:prstGeom prst="rtTriangle">
              <a:avLst/>
            </a:prstGeom>
            <a:solidFill>
              <a:srgbClr val="CCFFF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512587" name="AutoShape 139"/>
            <p:cNvSpPr>
              <a:spLocks noChangeArrowheads="1"/>
            </p:cNvSpPr>
            <p:nvPr/>
          </p:nvSpPr>
          <p:spPr bwMode="auto">
            <a:xfrm flipH="1">
              <a:off x="1530" y="3495"/>
              <a:ext cx="95" cy="137"/>
            </a:xfrm>
            <a:prstGeom prst="rtTriangle">
              <a:avLst/>
            </a:prstGeom>
            <a:solidFill>
              <a:srgbClr val="FFD5D5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512588" name="AutoShape 140"/>
            <p:cNvSpPr>
              <a:spLocks noChangeArrowheads="1"/>
            </p:cNvSpPr>
            <p:nvPr/>
          </p:nvSpPr>
          <p:spPr bwMode="auto">
            <a:xfrm flipH="1">
              <a:off x="1626" y="3495"/>
              <a:ext cx="96" cy="137"/>
            </a:xfrm>
            <a:prstGeom prst="rtTriangle">
              <a:avLst/>
            </a:prstGeom>
            <a:solidFill>
              <a:srgbClr val="FFA5A5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512589" name="AutoShape 141"/>
            <p:cNvSpPr>
              <a:spLocks noChangeArrowheads="1"/>
            </p:cNvSpPr>
            <p:nvPr/>
          </p:nvSpPr>
          <p:spPr bwMode="auto">
            <a:xfrm flipH="1">
              <a:off x="1723" y="3495"/>
              <a:ext cx="94" cy="137"/>
            </a:xfrm>
            <a:prstGeom prst="rtTriangle">
              <a:avLst/>
            </a:prstGeom>
            <a:solidFill>
              <a:srgbClr val="FF8787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512590" name="AutoShape 142"/>
            <p:cNvSpPr>
              <a:spLocks noChangeArrowheads="1"/>
            </p:cNvSpPr>
            <p:nvPr/>
          </p:nvSpPr>
          <p:spPr bwMode="auto">
            <a:xfrm flipH="1">
              <a:off x="1819" y="3495"/>
              <a:ext cx="95" cy="137"/>
            </a:xfrm>
            <a:prstGeom prst="rtTriangle">
              <a:avLst/>
            </a:prstGeom>
            <a:solidFill>
              <a:srgbClr val="FF4B4B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512591" name="AutoShape 143"/>
            <p:cNvSpPr>
              <a:spLocks noChangeArrowheads="1"/>
            </p:cNvSpPr>
            <p:nvPr/>
          </p:nvSpPr>
          <p:spPr bwMode="auto">
            <a:xfrm flipH="1">
              <a:off x="1915" y="3495"/>
              <a:ext cx="95" cy="137"/>
            </a:xfrm>
            <a:prstGeom prst="rtTriangle">
              <a:avLst/>
            </a:prstGeom>
            <a:solidFill>
              <a:srgbClr val="FF0B0B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512592" name="AutoShape 144"/>
            <p:cNvSpPr>
              <a:spLocks noChangeArrowheads="1"/>
            </p:cNvSpPr>
            <p:nvPr/>
          </p:nvSpPr>
          <p:spPr bwMode="auto">
            <a:xfrm flipH="1">
              <a:off x="2011" y="3495"/>
              <a:ext cx="95" cy="137"/>
            </a:xfrm>
            <a:prstGeom prst="rtTriangle">
              <a:avLst/>
            </a:prstGeom>
            <a:solidFill>
              <a:srgbClr val="D6000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512593" name="AutoShape 145"/>
            <p:cNvSpPr>
              <a:spLocks noChangeArrowheads="1"/>
            </p:cNvSpPr>
            <p:nvPr/>
          </p:nvSpPr>
          <p:spPr bwMode="auto">
            <a:xfrm flipH="1">
              <a:off x="2107" y="3495"/>
              <a:ext cx="96" cy="137"/>
            </a:xfrm>
            <a:prstGeom prst="rtTriangle">
              <a:avLst/>
            </a:prstGeom>
            <a:solidFill>
              <a:srgbClr val="A2000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512594" name="AutoShape 146"/>
            <p:cNvSpPr>
              <a:spLocks noChangeArrowheads="1"/>
            </p:cNvSpPr>
            <p:nvPr/>
          </p:nvSpPr>
          <p:spPr bwMode="auto">
            <a:xfrm flipH="1">
              <a:off x="2204" y="3495"/>
              <a:ext cx="94" cy="137"/>
            </a:xfrm>
            <a:prstGeom prst="rtTriangle">
              <a:avLst/>
            </a:prstGeom>
            <a:solidFill>
              <a:srgbClr val="70000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512595" name="AutoShape 147"/>
            <p:cNvSpPr>
              <a:spLocks noChangeArrowheads="1"/>
            </p:cNvSpPr>
            <p:nvPr/>
          </p:nvSpPr>
          <p:spPr bwMode="auto">
            <a:xfrm flipH="1">
              <a:off x="2300" y="3495"/>
              <a:ext cx="95" cy="137"/>
            </a:xfrm>
            <a:prstGeom prst="rtTriangle">
              <a:avLst/>
            </a:prstGeom>
            <a:solidFill>
              <a:srgbClr val="5E000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512596" name="AutoShape 148"/>
            <p:cNvSpPr>
              <a:spLocks noChangeArrowheads="1"/>
            </p:cNvSpPr>
            <p:nvPr/>
          </p:nvSpPr>
          <p:spPr bwMode="auto">
            <a:xfrm flipH="1">
              <a:off x="2396" y="3495"/>
              <a:ext cx="95" cy="137"/>
            </a:xfrm>
            <a:prstGeom prst="rtTriangle">
              <a:avLst/>
            </a:prstGeom>
            <a:solidFill>
              <a:srgbClr val="5D3B8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512597" name="AutoShape 149"/>
            <p:cNvSpPr>
              <a:spLocks noChangeArrowheads="1"/>
            </p:cNvSpPr>
            <p:nvPr/>
          </p:nvSpPr>
          <p:spPr bwMode="auto">
            <a:xfrm flipH="1">
              <a:off x="2497" y="3496"/>
              <a:ext cx="95" cy="138"/>
            </a:xfrm>
            <a:prstGeom prst="rtTriangle">
              <a:avLst/>
            </a:prstGeom>
            <a:solidFill>
              <a:srgbClr val="7248B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512598" name="AutoShape 150"/>
            <p:cNvSpPr>
              <a:spLocks noChangeArrowheads="1"/>
            </p:cNvSpPr>
            <p:nvPr/>
          </p:nvSpPr>
          <p:spPr bwMode="auto">
            <a:xfrm flipH="1">
              <a:off x="2593" y="3496"/>
              <a:ext cx="95" cy="138"/>
            </a:xfrm>
            <a:prstGeom prst="rtTriangle">
              <a:avLst/>
            </a:prstGeom>
            <a:solidFill>
              <a:srgbClr val="8B67C1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512599" name="AutoShape 151"/>
            <p:cNvSpPr>
              <a:spLocks noChangeArrowheads="1"/>
            </p:cNvSpPr>
            <p:nvPr/>
          </p:nvSpPr>
          <p:spPr bwMode="auto">
            <a:xfrm flipH="1">
              <a:off x="2689" y="3496"/>
              <a:ext cx="95" cy="138"/>
            </a:xfrm>
            <a:prstGeom prst="rtTriangle">
              <a:avLst/>
            </a:prstGeom>
            <a:solidFill>
              <a:srgbClr val="BCA7DB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512600" name="AutoShape 152"/>
            <p:cNvSpPr>
              <a:spLocks noChangeArrowheads="1"/>
            </p:cNvSpPr>
            <p:nvPr/>
          </p:nvSpPr>
          <p:spPr bwMode="auto">
            <a:xfrm flipH="1">
              <a:off x="2785" y="3496"/>
              <a:ext cx="95" cy="138"/>
            </a:xfrm>
            <a:prstGeom prst="rtTriangle">
              <a:avLst/>
            </a:prstGeom>
            <a:solidFill>
              <a:srgbClr val="CAB9E3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512601" name="Rectangle 153"/>
            <p:cNvSpPr>
              <a:spLocks noChangeArrowheads="1"/>
            </p:cNvSpPr>
            <p:nvPr/>
          </p:nvSpPr>
          <p:spPr bwMode="auto">
            <a:xfrm>
              <a:off x="2880" y="3491"/>
              <a:ext cx="2880" cy="137"/>
            </a:xfrm>
            <a:prstGeom prst="rect">
              <a:avLst/>
            </a:prstGeom>
            <a:solidFill>
              <a:schemeClr val="tx1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512602" name="AutoShape 154"/>
            <p:cNvSpPr>
              <a:spLocks noChangeArrowheads="1"/>
            </p:cNvSpPr>
            <p:nvPr/>
          </p:nvSpPr>
          <p:spPr bwMode="auto">
            <a:xfrm flipH="1">
              <a:off x="2880" y="3489"/>
              <a:ext cx="95" cy="138"/>
            </a:xfrm>
            <a:prstGeom prst="rtTriangle">
              <a:avLst/>
            </a:prstGeom>
            <a:solidFill>
              <a:srgbClr val="D2F1D1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512603" name="AutoShape 155"/>
            <p:cNvSpPr>
              <a:spLocks noChangeArrowheads="1"/>
            </p:cNvSpPr>
            <p:nvPr/>
          </p:nvSpPr>
          <p:spPr bwMode="auto">
            <a:xfrm flipH="1">
              <a:off x="2975" y="3489"/>
              <a:ext cx="95" cy="138"/>
            </a:xfrm>
            <a:prstGeom prst="rtTriangle">
              <a:avLst/>
            </a:prstGeom>
            <a:solidFill>
              <a:srgbClr val="9FE19D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512604" name="AutoShape 156"/>
            <p:cNvSpPr>
              <a:spLocks noChangeArrowheads="1"/>
            </p:cNvSpPr>
            <p:nvPr/>
          </p:nvSpPr>
          <p:spPr bwMode="auto">
            <a:xfrm flipH="1">
              <a:off x="3069" y="3489"/>
              <a:ext cx="95" cy="138"/>
            </a:xfrm>
            <a:prstGeom prst="rtTriangle">
              <a:avLst/>
            </a:prstGeom>
            <a:solidFill>
              <a:srgbClr val="AED0B5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512605" name="AutoShape 157"/>
            <p:cNvSpPr>
              <a:spLocks noChangeArrowheads="1"/>
            </p:cNvSpPr>
            <p:nvPr/>
          </p:nvSpPr>
          <p:spPr bwMode="auto">
            <a:xfrm flipH="1">
              <a:off x="3165" y="3489"/>
              <a:ext cx="95" cy="138"/>
            </a:xfrm>
            <a:prstGeom prst="rtTriangle">
              <a:avLst/>
            </a:prstGeom>
            <a:solidFill>
              <a:srgbClr val="92C09C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512606" name="AutoShape 158"/>
            <p:cNvSpPr>
              <a:spLocks noChangeArrowheads="1"/>
            </p:cNvSpPr>
            <p:nvPr/>
          </p:nvSpPr>
          <p:spPr bwMode="auto">
            <a:xfrm flipH="1">
              <a:off x="3261" y="3489"/>
              <a:ext cx="95" cy="138"/>
            </a:xfrm>
            <a:prstGeom prst="rtTriangle">
              <a:avLst/>
            </a:prstGeom>
            <a:solidFill>
              <a:srgbClr val="64A672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512607" name="AutoShape 159"/>
            <p:cNvSpPr>
              <a:spLocks noChangeArrowheads="1"/>
            </p:cNvSpPr>
            <p:nvPr/>
          </p:nvSpPr>
          <p:spPr bwMode="auto">
            <a:xfrm flipH="1">
              <a:off x="3357" y="3489"/>
              <a:ext cx="95" cy="138"/>
            </a:xfrm>
            <a:prstGeom prst="rtTriangle">
              <a:avLst/>
            </a:prstGeom>
            <a:solidFill>
              <a:srgbClr val="53916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512608" name="AutoShape 160"/>
            <p:cNvSpPr>
              <a:spLocks noChangeArrowheads="1"/>
            </p:cNvSpPr>
            <p:nvPr/>
          </p:nvSpPr>
          <p:spPr bwMode="auto">
            <a:xfrm flipH="1">
              <a:off x="3454" y="3489"/>
              <a:ext cx="94" cy="138"/>
            </a:xfrm>
            <a:prstGeom prst="rtTriangle">
              <a:avLst/>
            </a:prstGeom>
            <a:solidFill>
              <a:srgbClr val="3D6B47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512609" name="AutoShape 161"/>
            <p:cNvSpPr>
              <a:spLocks noChangeArrowheads="1"/>
            </p:cNvSpPr>
            <p:nvPr/>
          </p:nvSpPr>
          <p:spPr bwMode="auto">
            <a:xfrm flipH="1">
              <a:off x="3550" y="3489"/>
              <a:ext cx="95" cy="138"/>
            </a:xfrm>
            <a:prstGeom prst="rtTriangle">
              <a:avLst/>
            </a:prstGeom>
            <a:solidFill>
              <a:srgbClr val="0F3C3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512610" name="AutoShape 162"/>
            <p:cNvSpPr>
              <a:spLocks noChangeArrowheads="1"/>
            </p:cNvSpPr>
            <p:nvPr/>
          </p:nvSpPr>
          <p:spPr bwMode="auto">
            <a:xfrm flipH="1">
              <a:off x="3646" y="3489"/>
              <a:ext cx="95" cy="138"/>
            </a:xfrm>
            <a:prstGeom prst="rtTriangle">
              <a:avLst/>
            </a:prstGeom>
            <a:solidFill>
              <a:srgbClr val="134B4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512611" name="AutoShape 163"/>
            <p:cNvSpPr>
              <a:spLocks noChangeArrowheads="1"/>
            </p:cNvSpPr>
            <p:nvPr/>
          </p:nvSpPr>
          <p:spPr bwMode="auto">
            <a:xfrm flipH="1">
              <a:off x="3742" y="3489"/>
              <a:ext cx="95" cy="138"/>
            </a:xfrm>
            <a:prstGeom prst="rtTriangle">
              <a:avLst/>
            </a:prstGeom>
            <a:solidFill>
              <a:srgbClr val="1D7279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512612" name="AutoShape 164"/>
            <p:cNvSpPr>
              <a:spLocks noChangeArrowheads="1"/>
            </p:cNvSpPr>
            <p:nvPr/>
          </p:nvSpPr>
          <p:spPr bwMode="auto">
            <a:xfrm flipH="1">
              <a:off x="3838" y="3489"/>
              <a:ext cx="95" cy="138"/>
            </a:xfrm>
            <a:prstGeom prst="rtTriangle">
              <a:avLst/>
            </a:prstGeom>
            <a:solidFill>
              <a:srgbClr val="2AA3AC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512613" name="AutoShape 165"/>
            <p:cNvSpPr>
              <a:spLocks noChangeArrowheads="1"/>
            </p:cNvSpPr>
            <p:nvPr/>
          </p:nvSpPr>
          <p:spPr bwMode="auto">
            <a:xfrm flipH="1">
              <a:off x="3935" y="3489"/>
              <a:ext cx="94" cy="138"/>
            </a:xfrm>
            <a:prstGeom prst="rtTriangle">
              <a:avLst/>
            </a:prstGeom>
            <a:solidFill>
              <a:srgbClr val="41C7D1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512614" name="AutoShape 166"/>
            <p:cNvSpPr>
              <a:spLocks noChangeArrowheads="1"/>
            </p:cNvSpPr>
            <p:nvPr/>
          </p:nvSpPr>
          <p:spPr bwMode="auto">
            <a:xfrm flipH="1">
              <a:off x="4031" y="3489"/>
              <a:ext cx="95" cy="138"/>
            </a:xfrm>
            <a:prstGeom prst="rtTriangle">
              <a:avLst/>
            </a:prstGeom>
            <a:solidFill>
              <a:srgbClr val="68D2DA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512615" name="AutoShape 167"/>
            <p:cNvSpPr>
              <a:spLocks noChangeArrowheads="1"/>
            </p:cNvSpPr>
            <p:nvPr/>
          </p:nvSpPr>
          <p:spPr bwMode="auto">
            <a:xfrm flipH="1">
              <a:off x="4126" y="3489"/>
              <a:ext cx="94" cy="138"/>
            </a:xfrm>
            <a:prstGeom prst="rtTriangle">
              <a:avLst/>
            </a:prstGeom>
            <a:solidFill>
              <a:srgbClr val="43FFF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512616" name="AutoShape 168"/>
            <p:cNvSpPr>
              <a:spLocks noChangeArrowheads="1"/>
            </p:cNvSpPr>
            <p:nvPr/>
          </p:nvSpPr>
          <p:spPr bwMode="auto">
            <a:xfrm flipH="1">
              <a:off x="4220" y="3489"/>
              <a:ext cx="95" cy="138"/>
            </a:xfrm>
            <a:prstGeom prst="rtTriangle">
              <a:avLst/>
            </a:prstGeom>
            <a:solidFill>
              <a:srgbClr val="A1FFF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512617" name="AutoShape 169"/>
            <p:cNvSpPr>
              <a:spLocks noChangeArrowheads="1"/>
            </p:cNvSpPr>
            <p:nvPr/>
          </p:nvSpPr>
          <p:spPr bwMode="auto">
            <a:xfrm flipH="1">
              <a:off x="4314" y="3489"/>
              <a:ext cx="95" cy="138"/>
            </a:xfrm>
            <a:prstGeom prst="rtTriangle">
              <a:avLst/>
            </a:prstGeom>
            <a:solidFill>
              <a:srgbClr val="CCFFF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512618" name="AutoShape 170"/>
            <p:cNvSpPr>
              <a:spLocks noChangeArrowheads="1"/>
            </p:cNvSpPr>
            <p:nvPr/>
          </p:nvSpPr>
          <p:spPr bwMode="auto">
            <a:xfrm flipH="1">
              <a:off x="4410" y="3489"/>
              <a:ext cx="95" cy="138"/>
            </a:xfrm>
            <a:prstGeom prst="rtTriangle">
              <a:avLst/>
            </a:prstGeom>
            <a:solidFill>
              <a:srgbClr val="FFD5D5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512619" name="AutoShape 171"/>
            <p:cNvSpPr>
              <a:spLocks noChangeArrowheads="1"/>
            </p:cNvSpPr>
            <p:nvPr/>
          </p:nvSpPr>
          <p:spPr bwMode="auto">
            <a:xfrm flipH="1">
              <a:off x="4506" y="3489"/>
              <a:ext cx="96" cy="138"/>
            </a:xfrm>
            <a:prstGeom prst="rtTriangle">
              <a:avLst/>
            </a:prstGeom>
            <a:solidFill>
              <a:srgbClr val="FFA5A5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512620" name="AutoShape 172"/>
            <p:cNvSpPr>
              <a:spLocks noChangeArrowheads="1"/>
            </p:cNvSpPr>
            <p:nvPr/>
          </p:nvSpPr>
          <p:spPr bwMode="auto">
            <a:xfrm flipH="1">
              <a:off x="4603" y="3489"/>
              <a:ext cx="94" cy="138"/>
            </a:xfrm>
            <a:prstGeom prst="rtTriangle">
              <a:avLst/>
            </a:prstGeom>
            <a:solidFill>
              <a:srgbClr val="FF8787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512621" name="AutoShape 173"/>
            <p:cNvSpPr>
              <a:spLocks noChangeArrowheads="1"/>
            </p:cNvSpPr>
            <p:nvPr/>
          </p:nvSpPr>
          <p:spPr bwMode="auto">
            <a:xfrm flipH="1">
              <a:off x="4699" y="3489"/>
              <a:ext cx="95" cy="138"/>
            </a:xfrm>
            <a:prstGeom prst="rtTriangle">
              <a:avLst/>
            </a:prstGeom>
            <a:solidFill>
              <a:srgbClr val="FF4B4B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512622" name="AutoShape 174"/>
            <p:cNvSpPr>
              <a:spLocks noChangeArrowheads="1"/>
            </p:cNvSpPr>
            <p:nvPr/>
          </p:nvSpPr>
          <p:spPr bwMode="auto">
            <a:xfrm flipH="1">
              <a:off x="4795" y="3489"/>
              <a:ext cx="95" cy="138"/>
            </a:xfrm>
            <a:prstGeom prst="rtTriangle">
              <a:avLst/>
            </a:prstGeom>
            <a:solidFill>
              <a:srgbClr val="FF0B0B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512623" name="AutoShape 175"/>
            <p:cNvSpPr>
              <a:spLocks noChangeArrowheads="1"/>
            </p:cNvSpPr>
            <p:nvPr/>
          </p:nvSpPr>
          <p:spPr bwMode="auto">
            <a:xfrm flipH="1">
              <a:off x="4891" y="3489"/>
              <a:ext cx="95" cy="138"/>
            </a:xfrm>
            <a:prstGeom prst="rtTriangle">
              <a:avLst/>
            </a:prstGeom>
            <a:solidFill>
              <a:srgbClr val="D6000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512624" name="AutoShape 176"/>
            <p:cNvSpPr>
              <a:spLocks noChangeArrowheads="1"/>
            </p:cNvSpPr>
            <p:nvPr/>
          </p:nvSpPr>
          <p:spPr bwMode="auto">
            <a:xfrm flipH="1">
              <a:off x="4987" y="3489"/>
              <a:ext cx="96" cy="138"/>
            </a:xfrm>
            <a:prstGeom prst="rtTriangle">
              <a:avLst/>
            </a:prstGeom>
            <a:solidFill>
              <a:srgbClr val="A2000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512625" name="AutoShape 177"/>
            <p:cNvSpPr>
              <a:spLocks noChangeArrowheads="1"/>
            </p:cNvSpPr>
            <p:nvPr/>
          </p:nvSpPr>
          <p:spPr bwMode="auto">
            <a:xfrm flipH="1">
              <a:off x="5084" y="3489"/>
              <a:ext cx="94" cy="138"/>
            </a:xfrm>
            <a:prstGeom prst="rtTriangle">
              <a:avLst/>
            </a:prstGeom>
            <a:solidFill>
              <a:srgbClr val="70000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512626" name="AutoShape 178"/>
            <p:cNvSpPr>
              <a:spLocks noChangeArrowheads="1"/>
            </p:cNvSpPr>
            <p:nvPr/>
          </p:nvSpPr>
          <p:spPr bwMode="auto">
            <a:xfrm flipH="1">
              <a:off x="5180" y="3489"/>
              <a:ext cx="95" cy="138"/>
            </a:xfrm>
            <a:prstGeom prst="rtTriangle">
              <a:avLst/>
            </a:prstGeom>
            <a:solidFill>
              <a:srgbClr val="5E000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512627" name="AutoShape 179"/>
            <p:cNvSpPr>
              <a:spLocks noChangeArrowheads="1"/>
            </p:cNvSpPr>
            <p:nvPr/>
          </p:nvSpPr>
          <p:spPr bwMode="auto">
            <a:xfrm flipH="1">
              <a:off x="5276" y="3489"/>
              <a:ext cx="95" cy="138"/>
            </a:xfrm>
            <a:prstGeom prst="rtTriangle">
              <a:avLst/>
            </a:prstGeom>
            <a:solidFill>
              <a:srgbClr val="5D3B8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512628" name="AutoShape 180"/>
            <p:cNvSpPr>
              <a:spLocks noChangeArrowheads="1"/>
            </p:cNvSpPr>
            <p:nvPr/>
          </p:nvSpPr>
          <p:spPr bwMode="auto">
            <a:xfrm flipH="1">
              <a:off x="5377" y="3491"/>
              <a:ext cx="95" cy="137"/>
            </a:xfrm>
            <a:prstGeom prst="rtTriangle">
              <a:avLst/>
            </a:prstGeom>
            <a:solidFill>
              <a:srgbClr val="7248B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512629" name="AutoShape 181"/>
            <p:cNvSpPr>
              <a:spLocks noChangeArrowheads="1"/>
            </p:cNvSpPr>
            <p:nvPr/>
          </p:nvSpPr>
          <p:spPr bwMode="auto">
            <a:xfrm flipH="1">
              <a:off x="5473" y="3491"/>
              <a:ext cx="95" cy="137"/>
            </a:xfrm>
            <a:prstGeom prst="rtTriangle">
              <a:avLst/>
            </a:prstGeom>
            <a:solidFill>
              <a:srgbClr val="8B67C1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512630" name="AutoShape 182"/>
            <p:cNvSpPr>
              <a:spLocks noChangeArrowheads="1"/>
            </p:cNvSpPr>
            <p:nvPr/>
          </p:nvSpPr>
          <p:spPr bwMode="auto">
            <a:xfrm flipH="1">
              <a:off x="5569" y="3491"/>
              <a:ext cx="95" cy="137"/>
            </a:xfrm>
            <a:prstGeom prst="rtTriangle">
              <a:avLst/>
            </a:prstGeom>
            <a:solidFill>
              <a:srgbClr val="BCA7DB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512631" name="AutoShape 183"/>
            <p:cNvSpPr>
              <a:spLocks noChangeArrowheads="1"/>
            </p:cNvSpPr>
            <p:nvPr/>
          </p:nvSpPr>
          <p:spPr bwMode="auto">
            <a:xfrm flipH="1">
              <a:off x="5665" y="3491"/>
              <a:ext cx="95" cy="137"/>
            </a:xfrm>
            <a:prstGeom prst="rtTriangle">
              <a:avLst/>
            </a:prstGeom>
            <a:solidFill>
              <a:srgbClr val="CAB9E3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</p:grpSp>
    </p:spTree>
  </p:cSld>
  <p:clrMapOvr>
    <a:masterClrMapping/>
  </p:clrMapOvr>
</p:sldLayout>
</file>

<file path=ppt/slideLayouts/slideLayout27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제목 및 내용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533400" y="296863"/>
            <a:ext cx="9601200" cy="1238250"/>
          </a:xfrm>
          <a:prstGeom prst="rect">
            <a:avLst/>
          </a:prstGeom>
        </p:spPr>
        <p:txBody>
          <a:bodyPr lIns="90893" tIns="45454" rIns="90893" bIns="45454"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내용 개체 틀 2"/>
          <p:cNvSpPr>
            <a:spLocks noGrp="1"/>
          </p:cNvSpPr>
          <p:nvPr>
            <p:ph idx="1"/>
          </p:nvPr>
        </p:nvSpPr>
        <p:spPr>
          <a:xfrm>
            <a:off x="533400" y="1733553"/>
            <a:ext cx="9601200" cy="4903789"/>
          </a:xfrm>
          <a:prstGeom prst="rect">
            <a:avLst/>
          </a:prstGeom>
        </p:spPr>
        <p:txBody>
          <a:bodyPr lIns="90893" tIns="45454" rIns="90893" bIns="45454"/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</p:spTree>
  </p:cSld>
  <p:clrMapOvr>
    <a:masterClrMapping/>
  </p:clrMapOvr>
</p:sldLayout>
</file>

<file path=ppt/slideLayouts/slideLayout27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구역 머리글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842963" y="4773613"/>
            <a:ext cx="9067800" cy="1476375"/>
          </a:xfrm>
          <a:prstGeom prst="rect">
            <a:avLst/>
          </a:prstGeom>
        </p:spPr>
        <p:txBody>
          <a:bodyPr lIns="90893" tIns="45454" rIns="90893" bIns="45454" anchor="t"/>
          <a:lstStyle>
            <a:lvl1pPr algn="l">
              <a:defRPr sz="4000" b="1" cap="all"/>
            </a:lvl1pPr>
          </a:lstStyle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텍스트 개체 틀 2"/>
          <p:cNvSpPr>
            <a:spLocks noGrp="1"/>
          </p:cNvSpPr>
          <p:nvPr>
            <p:ph type="body" idx="1"/>
          </p:nvPr>
        </p:nvSpPr>
        <p:spPr>
          <a:xfrm>
            <a:off x="842963" y="3149639"/>
            <a:ext cx="9067800" cy="1624013"/>
          </a:xfrm>
          <a:prstGeom prst="rect">
            <a:avLst/>
          </a:prstGeom>
        </p:spPr>
        <p:txBody>
          <a:bodyPr lIns="90893" tIns="45454" rIns="90893" bIns="45454" anchor="b"/>
          <a:lstStyle>
            <a:lvl1pPr marL="0" indent="0">
              <a:buNone/>
              <a:defRPr sz="2100"/>
            </a:lvl1pPr>
            <a:lvl2pPr marL="454488" indent="0">
              <a:buNone/>
              <a:defRPr sz="1800"/>
            </a:lvl2pPr>
            <a:lvl3pPr marL="908945" indent="0">
              <a:buNone/>
              <a:defRPr sz="1600"/>
            </a:lvl3pPr>
            <a:lvl4pPr marL="1363412" indent="0">
              <a:buNone/>
              <a:defRPr sz="1400"/>
            </a:lvl4pPr>
            <a:lvl5pPr marL="1817867" indent="0">
              <a:buNone/>
              <a:defRPr sz="1400"/>
            </a:lvl5pPr>
            <a:lvl6pPr marL="2272338" indent="0">
              <a:buNone/>
              <a:defRPr sz="1400"/>
            </a:lvl6pPr>
            <a:lvl7pPr marL="2726806" indent="0">
              <a:buNone/>
              <a:defRPr sz="1400"/>
            </a:lvl7pPr>
            <a:lvl8pPr marL="3181264" indent="0">
              <a:buNone/>
              <a:defRPr sz="1400"/>
            </a:lvl8pPr>
            <a:lvl9pPr marL="3635747" indent="0">
              <a:buNone/>
              <a:defRPr sz="14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</p:spTree>
  </p:cSld>
  <p:clrMapOvr>
    <a:masterClrMapping/>
  </p:clrMapOvr>
</p:sldLayout>
</file>

<file path=ppt/slideLayouts/slideLayout27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콘텐츠 2개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533400" y="296863"/>
            <a:ext cx="9601200" cy="1238250"/>
          </a:xfrm>
          <a:prstGeom prst="rect">
            <a:avLst/>
          </a:prstGeom>
        </p:spPr>
        <p:txBody>
          <a:bodyPr lIns="90893" tIns="45454" rIns="90893" bIns="45454"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내용 개체 틀 2"/>
          <p:cNvSpPr>
            <a:spLocks noGrp="1"/>
          </p:cNvSpPr>
          <p:nvPr>
            <p:ph sz="half" idx="1"/>
          </p:nvPr>
        </p:nvSpPr>
        <p:spPr>
          <a:xfrm>
            <a:off x="533407" y="1733553"/>
            <a:ext cx="4724400" cy="4903789"/>
          </a:xfrm>
          <a:prstGeom prst="rect">
            <a:avLst/>
          </a:prstGeom>
        </p:spPr>
        <p:txBody>
          <a:bodyPr lIns="90893" tIns="45454" rIns="90893" bIns="45454"/>
          <a:lstStyle>
            <a:lvl1pPr>
              <a:defRPr sz="2800"/>
            </a:lvl1pPr>
            <a:lvl2pPr>
              <a:defRPr sz="2400"/>
            </a:lvl2pPr>
            <a:lvl3pPr>
              <a:defRPr sz="21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4" name="내용 개체 틀 3"/>
          <p:cNvSpPr>
            <a:spLocks noGrp="1"/>
          </p:cNvSpPr>
          <p:nvPr>
            <p:ph sz="half" idx="2"/>
          </p:nvPr>
        </p:nvSpPr>
        <p:spPr>
          <a:xfrm>
            <a:off x="5410200" y="1733553"/>
            <a:ext cx="4724400" cy="4903789"/>
          </a:xfrm>
          <a:prstGeom prst="rect">
            <a:avLst/>
          </a:prstGeom>
        </p:spPr>
        <p:txBody>
          <a:bodyPr lIns="90893" tIns="45454" rIns="90893" bIns="45454"/>
          <a:lstStyle>
            <a:lvl1pPr>
              <a:defRPr sz="2800"/>
            </a:lvl1pPr>
            <a:lvl2pPr>
              <a:defRPr sz="2400"/>
            </a:lvl2pPr>
            <a:lvl3pPr>
              <a:defRPr sz="21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</p:spTree>
  </p:cSld>
  <p:clrMapOvr>
    <a:masterClrMapping/>
  </p:clrMapOvr>
</p:sldLayout>
</file>

<file path=ppt/slideLayouts/slideLayout27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비교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533400" y="296863"/>
            <a:ext cx="9601200" cy="1238250"/>
          </a:xfrm>
          <a:prstGeom prst="rect">
            <a:avLst/>
          </a:prstGeom>
        </p:spPr>
        <p:txBody>
          <a:bodyPr lIns="90893" tIns="45454" rIns="90893" bIns="45454"/>
          <a:lstStyle>
            <a:lvl1pPr>
              <a:defRPr/>
            </a:lvl1pPr>
          </a:lstStyle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텍스트 개체 틀 2"/>
          <p:cNvSpPr>
            <a:spLocks noGrp="1"/>
          </p:cNvSpPr>
          <p:nvPr>
            <p:ph type="body" idx="1"/>
          </p:nvPr>
        </p:nvSpPr>
        <p:spPr>
          <a:xfrm>
            <a:off x="533405" y="1663700"/>
            <a:ext cx="4713288" cy="692150"/>
          </a:xfrm>
          <a:prstGeom prst="rect">
            <a:avLst/>
          </a:prstGeom>
        </p:spPr>
        <p:txBody>
          <a:bodyPr lIns="90893" tIns="45454" rIns="90893" bIns="45454" anchor="b"/>
          <a:lstStyle>
            <a:lvl1pPr marL="0" indent="0">
              <a:buNone/>
              <a:defRPr sz="2400" b="1"/>
            </a:lvl1pPr>
            <a:lvl2pPr marL="454488" indent="0">
              <a:buNone/>
              <a:defRPr sz="2100" b="1"/>
            </a:lvl2pPr>
            <a:lvl3pPr marL="908945" indent="0">
              <a:buNone/>
              <a:defRPr sz="1800" b="1"/>
            </a:lvl3pPr>
            <a:lvl4pPr marL="1363412" indent="0">
              <a:buNone/>
              <a:defRPr sz="1600" b="1"/>
            </a:lvl4pPr>
            <a:lvl5pPr marL="1817867" indent="0">
              <a:buNone/>
              <a:defRPr sz="1600" b="1"/>
            </a:lvl5pPr>
            <a:lvl6pPr marL="2272338" indent="0">
              <a:buNone/>
              <a:defRPr sz="1600" b="1"/>
            </a:lvl6pPr>
            <a:lvl7pPr marL="2726806" indent="0">
              <a:buNone/>
              <a:defRPr sz="1600" b="1"/>
            </a:lvl7pPr>
            <a:lvl8pPr marL="3181264" indent="0">
              <a:buNone/>
              <a:defRPr sz="1600" b="1"/>
            </a:lvl8pPr>
            <a:lvl9pPr marL="3635747" indent="0">
              <a:buNone/>
              <a:defRPr sz="1600" b="1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  <p:sp>
        <p:nvSpPr>
          <p:cNvPr id="4" name="내용 개체 틀 3"/>
          <p:cNvSpPr>
            <a:spLocks noGrp="1"/>
          </p:cNvSpPr>
          <p:nvPr>
            <p:ph sz="half" idx="2"/>
          </p:nvPr>
        </p:nvSpPr>
        <p:spPr>
          <a:xfrm>
            <a:off x="533405" y="2355853"/>
            <a:ext cx="4713288" cy="4281488"/>
          </a:xfrm>
          <a:prstGeom prst="rect">
            <a:avLst/>
          </a:prstGeom>
        </p:spPr>
        <p:txBody>
          <a:bodyPr lIns="90893" tIns="45454" rIns="90893" bIns="45454"/>
          <a:lstStyle>
            <a:lvl1pPr>
              <a:defRPr sz="2400"/>
            </a:lvl1pPr>
            <a:lvl2pPr>
              <a:defRPr sz="21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5" name="텍스트 개체 틀 4"/>
          <p:cNvSpPr>
            <a:spLocks noGrp="1"/>
          </p:cNvSpPr>
          <p:nvPr>
            <p:ph type="body" sz="quarter" idx="3"/>
          </p:nvPr>
        </p:nvSpPr>
        <p:spPr>
          <a:xfrm>
            <a:off x="5419778" y="1663700"/>
            <a:ext cx="4714875" cy="692150"/>
          </a:xfrm>
          <a:prstGeom prst="rect">
            <a:avLst/>
          </a:prstGeom>
        </p:spPr>
        <p:txBody>
          <a:bodyPr lIns="90893" tIns="45454" rIns="90893" bIns="45454" anchor="b"/>
          <a:lstStyle>
            <a:lvl1pPr marL="0" indent="0">
              <a:buNone/>
              <a:defRPr sz="2400" b="1"/>
            </a:lvl1pPr>
            <a:lvl2pPr marL="454488" indent="0">
              <a:buNone/>
              <a:defRPr sz="2100" b="1"/>
            </a:lvl2pPr>
            <a:lvl3pPr marL="908945" indent="0">
              <a:buNone/>
              <a:defRPr sz="1800" b="1"/>
            </a:lvl3pPr>
            <a:lvl4pPr marL="1363412" indent="0">
              <a:buNone/>
              <a:defRPr sz="1600" b="1"/>
            </a:lvl4pPr>
            <a:lvl5pPr marL="1817867" indent="0">
              <a:buNone/>
              <a:defRPr sz="1600" b="1"/>
            </a:lvl5pPr>
            <a:lvl6pPr marL="2272338" indent="0">
              <a:buNone/>
              <a:defRPr sz="1600" b="1"/>
            </a:lvl6pPr>
            <a:lvl7pPr marL="2726806" indent="0">
              <a:buNone/>
              <a:defRPr sz="1600" b="1"/>
            </a:lvl7pPr>
            <a:lvl8pPr marL="3181264" indent="0">
              <a:buNone/>
              <a:defRPr sz="1600" b="1"/>
            </a:lvl8pPr>
            <a:lvl9pPr marL="3635747" indent="0">
              <a:buNone/>
              <a:defRPr sz="1600" b="1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  <p:sp>
        <p:nvSpPr>
          <p:cNvPr id="6" name="내용 개체 틀 5"/>
          <p:cNvSpPr>
            <a:spLocks noGrp="1"/>
          </p:cNvSpPr>
          <p:nvPr>
            <p:ph sz="quarter" idx="4"/>
          </p:nvPr>
        </p:nvSpPr>
        <p:spPr>
          <a:xfrm>
            <a:off x="5419778" y="2355853"/>
            <a:ext cx="4714875" cy="4281488"/>
          </a:xfrm>
          <a:prstGeom prst="rect">
            <a:avLst/>
          </a:prstGeom>
        </p:spPr>
        <p:txBody>
          <a:bodyPr lIns="90893" tIns="45454" rIns="90893" bIns="45454"/>
          <a:lstStyle>
            <a:lvl1pPr>
              <a:defRPr sz="2400"/>
            </a:lvl1pPr>
            <a:lvl2pPr>
              <a:defRPr sz="21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</p:spTree>
  </p:cSld>
  <p:clrMapOvr>
    <a:masterClrMapping/>
  </p:clrMapOvr>
</p:sldLayout>
</file>

<file path=ppt/slideLayouts/slideLayout27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제목만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533400" y="296863"/>
            <a:ext cx="9601200" cy="1238250"/>
          </a:xfrm>
          <a:prstGeom prst="rect">
            <a:avLst/>
          </a:prstGeom>
        </p:spPr>
        <p:txBody>
          <a:bodyPr lIns="90893" tIns="45454" rIns="90893" bIns="45454"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</p:spTree>
  </p:cSld>
  <p:clrMapOvr>
    <a:masterClrMapping/>
  </p:clrMapOvr>
</p:sldLayout>
</file>

<file path=ppt/slideLayouts/slideLayout27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빈 화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27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캡션 있는 콘텐츠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533462" y="295275"/>
            <a:ext cx="3509963" cy="1258888"/>
          </a:xfrm>
          <a:prstGeom prst="rect">
            <a:avLst/>
          </a:prstGeom>
        </p:spPr>
        <p:txBody>
          <a:bodyPr lIns="90893" tIns="45454" rIns="90893" bIns="45454" anchor="b"/>
          <a:lstStyle>
            <a:lvl1pPr algn="l">
              <a:defRPr sz="2100" b="1"/>
            </a:lvl1pPr>
          </a:lstStyle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내용 개체 틀 2"/>
          <p:cNvSpPr>
            <a:spLocks noGrp="1"/>
          </p:cNvSpPr>
          <p:nvPr>
            <p:ph idx="1"/>
          </p:nvPr>
        </p:nvSpPr>
        <p:spPr>
          <a:xfrm>
            <a:off x="4170416" y="295282"/>
            <a:ext cx="5964237" cy="6342063"/>
          </a:xfrm>
          <a:prstGeom prst="rect">
            <a:avLst/>
          </a:prstGeom>
        </p:spPr>
        <p:txBody>
          <a:bodyPr lIns="90893" tIns="45454" rIns="90893" bIns="45454"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100"/>
            </a:lvl4pPr>
            <a:lvl5pPr>
              <a:defRPr sz="2100"/>
            </a:lvl5pPr>
            <a:lvl6pPr>
              <a:defRPr sz="2100"/>
            </a:lvl6pPr>
            <a:lvl7pPr>
              <a:defRPr sz="2100"/>
            </a:lvl7pPr>
            <a:lvl8pPr>
              <a:defRPr sz="2100"/>
            </a:lvl8pPr>
            <a:lvl9pPr>
              <a:defRPr sz="21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4" name="텍스트 개체 틀 3"/>
          <p:cNvSpPr>
            <a:spLocks noGrp="1"/>
          </p:cNvSpPr>
          <p:nvPr>
            <p:ph type="body" sz="half" idx="2"/>
          </p:nvPr>
        </p:nvSpPr>
        <p:spPr>
          <a:xfrm>
            <a:off x="533462" y="1554163"/>
            <a:ext cx="3509963" cy="5083176"/>
          </a:xfrm>
          <a:prstGeom prst="rect">
            <a:avLst/>
          </a:prstGeom>
        </p:spPr>
        <p:txBody>
          <a:bodyPr lIns="90893" tIns="45454" rIns="90893" bIns="45454"/>
          <a:lstStyle>
            <a:lvl1pPr marL="0" indent="0">
              <a:buNone/>
              <a:defRPr sz="1400"/>
            </a:lvl1pPr>
            <a:lvl2pPr marL="454488" indent="0">
              <a:buNone/>
              <a:defRPr sz="1200"/>
            </a:lvl2pPr>
            <a:lvl3pPr marL="908945" indent="0">
              <a:buNone/>
              <a:defRPr sz="1000"/>
            </a:lvl3pPr>
            <a:lvl4pPr marL="1363412" indent="0">
              <a:buNone/>
              <a:defRPr sz="900"/>
            </a:lvl4pPr>
            <a:lvl5pPr marL="1817867" indent="0">
              <a:buNone/>
              <a:defRPr sz="900"/>
            </a:lvl5pPr>
            <a:lvl6pPr marL="2272338" indent="0">
              <a:buNone/>
              <a:defRPr sz="900"/>
            </a:lvl6pPr>
            <a:lvl7pPr marL="2726806" indent="0">
              <a:buNone/>
              <a:defRPr sz="900"/>
            </a:lvl7pPr>
            <a:lvl8pPr marL="3181264" indent="0">
              <a:buNone/>
              <a:defRPr sz="900"/>
            </a:lvl8pPr>
            <a:lvl9pPr marL="3635747" indent="0">
              <a:buNone/>
              <a:defRPr sz="9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</p:spTree>
  </p:cSld>
  <p:clrMapOvr>
    <a:masterClrMapping/>
  </p:clrMapOvr>
</p:sldLayout>
</file>

<file path=ppt/slideLayouts/slideLayout27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캡션 있는 그림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2090738" y="5200652"/>
            <a:ext cx="6400800" cy="614363"/>
          </a:xfrm>
          <a:prstGeom prst="rect">
            <a:avLst/>
          </a:prstGeom>
        </p:spPr>
        <p:txBody>
          <a:bodyPr lIns="90893" tIns="45454" rIns="90893" bIns="45454" anchor="b"/>
          <a:lstStyle>
            <a:lvl1pPr algn="l">
              <a:defRPr sz="2100" b="1"/>
            </a:lvl1pPr>
          </a:lstStyle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그림 개체 틀 2"/>
          <p:cNvSpPr>
            <a:spLocks noGrp="1"/>
          </p:cNvSpPr>
          <p:nvPr>
            <p:ph type="pic" idx="1"/>
          </p:nvPr>
        </p:nvSpPr>
        <p:spPr>
          <a:xfrm>
            <a:off x="2090738" y="663575"/>
            <a:ext cx="6400800" cy="4457700"/>
          </a:xfrm>
          <a:prstGeom prst="rect">
            <a:avLst/>
          </a:prstGeom>
        </p:spPr>
        <p:txBody>
          <a:bodyPr lIns="90893" tIns="45454" rIns="90893" bIns="45454"/>
          <a:lstStyle>
            <a:lvl1pPr marL="0" indent="0">
              <a:buNone/>
              <a:defRPr sz="3200"/>
            </a:lvl1pPr>
            <a:lvl2pPr marL="454488" indent="0">
              <a:buNone/>
              <a:defRPr sz="2800"/>
            </a:lvl2pPr>
            <a:lvl3pPr marL="908945" indent="0">
              <a:buNone/>
              <a:defRPr sz="2400"/>
            </a:lvl3pPr>
            <a:lvl4pPr marL="1363412" indent="0">
              <a:buNone/>
              <a:defRPr sz="2100"/>
            </a:lvl4pPr>
            <a:lvl5pPr marL="1817867" indent="0">
              <a:buNone/>
              <a:defRPr sz="2100"/>
            </a:lvl5pPr>
            <a:lvl6pPr marL="2272338" indent="0">
              <a:buNone/>
              <a:defRPr sz="2100"/>
            </a:lvl6pPr>
            <a:lvl7pPr marL="2726806" indent="0">
              <a:buNone/>
              <a:defRPr sz="2100"/>
            </a:lvl7pPr>
            <a:lvl8pPr marL="3181264" indent="0">
              <a:buNone/>
              <a:defRPr sz="2100"/>
            </a:lvl8pPr>
            <a:lvl9pPr marL="3635747" indent="0">
              <a:buNone/>
              <a:defRPr sz="2100"/>
            </a:lvl9pPr>
          </a:lstStyle>
          <a:p>
            <a:endParaRPr lang="ko-KR" altLang="en-US"/>
          </a:p>
        </p:txBody>
      </p:sp>
      <p:sp>
        <p:nvSpPr>
          <p:cNvPr id="4" name="텍스트 개체 틀 3"/>
          <p:cNvSpPr>
            <a:spLocks noGrp="1"/>
          </p:cNvSpPr>
          <p:nvPr>
            <p:ph type="body" sz="half" idx="2"/>
          </p:nvPr>
        </p:nvSpPr>
        <p:spPr>
          <a:xfrm>
            <a:off x="2090738" y="5815015"/>
            <a:ext cx="6400800" cy="871537"/>
          </a:xfrm>
          <a:prstGeom prst="rect">
            <a:avLst/>
          </a:prstGeom>
        </p:spPr>
        <p:txBody>
          <a:bodyPr lIns="90893" tIns="45454" rIns="90893" bIns="45454"/>
          <a:lstStyle>
            <a:lvl1pPr marL="0" indent="0">
              <a:buNone/>
              <a:defRPr sz="1400"/>
            </a:lvl1pPr>
            <a:lvl2pPr marL="454488" indent="0">
              <a:buNone/>
              <a:defRPr sz="1200"/>
            </a:lvl2pPr>
            <a:lvl3pPr marL="908945" indent="0">
              <a:buNone/>
              <a:defRPr sz="1000"/>
            </a:lvl3pPr>
            <a:lvl4pPr marL="1363412" indent="0">
              <a:buNone/>
              <a:defRPr sz="900"/>
            </a:lvl4pPr>
            <a:lvl5pPr marL="1817867" indent="0">
              <a:buNone/>
              <a:defRPr sz="900"/>
            </a:lvl5pPr>
            <a:lvl6pPr marL="2272338" indent="0">
              <a:buNone/>
              <a:defRPr sz="900"/>
            </a:lvl6pPr>
            <a:lvl7pPr marL="2726806" indent="0">
              <a:buNone/>
              <a:defRPr sz="900"/>
            </a:lvl7pPr>
            <a:lvl8pPr marL="3181264" indent="0">
              <a:buNone/>
              <a:defRPr sz="900"/>
            </a:lvl8pPr>
            <a:lvl9pPr marL="3635747" indent="0">
              <a:buNone/>
              <a:defRPr sz="9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</p:spTree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구역 머리글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842963" y="4773613"/>
            <a:ext cx="9067800" cy="1476375"/>
          </a:xfrm>
          <a:prstGeom prst="rect">
            <a:avLst/>
          </a:prstGeom>
        </p:spPr>
        <p:txBody>
          <a:bodyPr lIns="90893" tIns="45454" rIns="90893" bIns="45454" anchor="t"/>
          <a:lstStyle>
            <a:lvl1pPr algn="l">
              <a:defRPr sz="4000" b="1" cap="all"/>
            </a:lvl1pPr>
          </a:lstStyle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텍스트 개체 틀 2"/>
          <p:cNvSpPr>
            <a:spLocks noGrp="1"/>
          </p:cNvSpPr>
          <p:nvPr>
            <p:ph type="body" idx="1"/>
          </p:nvPr>
        </p:nvSpPr>
        <p:spPr>
          <a:xfrm>
            <a:off x="842963" y="3149639"/>
            <a:ext cx="9067800" cy="1624013"/>
          </a:xfrm>
          <a:prstGeom prst="rect">
            <a:avLst/>
          </a:prstGeom>
        </p:spPr>
        <p:txBody>
          <a:bodyPr lIns="90893" tIns="45454" rIns="90893" bIns="45454" anchor="b"/>
          <a:lstStyle>
            <a:lvl1pPr marL="0" indent="0">
              <a:buNone/>
              <a:defRPr sz="2100"/>
            </a:lvl1pPr>
            <a:lvl2pPr marL="454488" indent="0">
              <a:buNone/>
              <a:defRPr sz="1800"/>
            </a:lvl2pPr>
            <a:lvl3pPr marL="908945" indent="0">
              <a:buNone/>
              <a:defRPr sz="1600"/>
            </a:lvl3pPr>
            <a:lvl4pPr marL="1363412" indent="0">
              <a:buNone/>
              <a:defRPr sz="1400"/>
            </a:lvl4pPr>
            <a:lvl5pPr marL="1817867" indent="0">
              <a:buNone/>
              <a:defRPr sz="1400"/>
            </a:lvl5pPr>
            <a:lvl6pPr marL="2272338" indent="0">
              <a:buNone/>
              <a:defRPr sz="1400"/>
            </a:lvl6pPr>
            <a:lvl7pPr marL="2726806" indent="0">
              <a:buNone/>
              <a:defRPr sz="1400"/>
            </a:lvl7pPr>
            <a:lvl8pPr marL="3181264" indent="0">
              <a:buNone/>
              <a:defRPr sz="1400"/>
            </a:lvl8pPr>
            <a:lvl9pPr marL="3635747" indent="0">
              <a:buNone/>
              <a:defRPr sz="14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</p:spTree>
  </p:cSld>
  <p:clrMapOvr>
    <a:masterClrMapping/>
  </p:clrMapOvr>
</p:sldLayout>
</file>

<file path=ppt/slideLayouts/slideLayout28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제목 및 세로 텍스트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533400" y="296863"/>
            <a:ext cx="9601200" cy="1238250"/>
          </a:xfrm>
          <a:prstGeom prst="rect">
            <a:avLst/>
          </a:prstGeom>
        </p:spPr>
        <p:txBody>
          <a:bodyPr lIns="90893" tIns="45454" rIns="90893" bIns="45454"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세로 텍스트 개체 틀 2"/>
          <p:cNvSpPr>
            <a:spLocks noGrp="1"/>
          </p:cNvSpPr>
          <p:nvPr>
            <p:ph type="body" orient="vert" idx="1"/>
          </p:nvPr>
        </p:nvSpPr>
        <p:spPr>
          <a:xfrm>
            <a:off x="533400" y="1733553"/>
            <a:ext cx="9601200" cy="4903789"/>
          </a:xfrm>
          <a:prstGeom prst="rect">
            <a:avLst/>
          </a:prstGeom>
        </p:spPr>
        <p:txBody>
          <a:bodyPr vert="eaVert" lIns="90893" tIns="45454" rIns="90893" bIns="45454"/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</p:spTree>
  </p:cSld>
  <p:clrMapOvr>
    <a:masterClrMapping/>
  </p:clrMapOvr>
</p:sldLayout>
</file>

<file path=ppt/slideLayouts/slideLayout28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세로 제목 및 텍스트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세로 제목 1"/>
          <p:cNvSpPr>
            <a:spLocks noGrp="1"/>
          </p:cNvSpPr>
          <p:nvPr>
            <p:ph type="title" orient="vert"/>
          </p:nvPr>
        </p:nvSpPr>
        <p:spPr>
          <a:xfrm>
            <a:off x="7734300" y="296869"/>
            <a:ext cx="2400300" cy="6340475"/>
          </a:xfrm>
          <a:prstGeom prst="rect">
            <a:avLst/>
          </a:prstGeom>
        </p:spPr>
        <p:txBody>
          <a:bodyPr vert="eaVert" lIns="90893" tIns="45454" rIns="90893" bIns="45454"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세로 텍스트 개체 틀 2"/>
          <p:cNvSpPr>
            <a:spLocks noGrp="1"/>
          </p:cNvSpPr>
          <p:nvPr>
            <p:ph type="body" orient="vert" idx="1"/>
          </p:nvPr>
        </p:nvSpPr>
        <p:spPr>
          <a:xfrm>
            <a:off x="533400" y="296869"/>
            <a:ext cx="7048500" cy="6340475"/>
          </a:xfrm>
          <a:prstGeom prst="rect">
            <a:avLst/>
          </a:prstGeom>
        </p:spPr>
        <p:txBody>
          <a:bodyPr vert="eaVert" lIns="90893" tIns="45454" rIns="90893" bIns="45454"/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</p:spTree>
  </p:cSld>
  <p:clrMapOvr>
    <a:masterClrMapping/>
  </p:clrMapOvr>
</p:sldLayout>
</file>

<file path=ppt/slideLayouts/slideLayout28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제목 슬라이드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18594" name="Picture 2" descr="blue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xmlns=""/>
              </a:ext>
            </a:extLst>
          </a:blip>
          <a:srcRect/>
          <a:stretch>
            <a:fillRect/>
          </a:stretch>
        </p:blipFill>
        <p:spPr bwMode="auto">
          <a:xfrm>
            <a:off x="4" y="0"/>
            <a:ext cx="10690226" cy="4365625"/>
          </a:xfrm>
          <a:prstGeom prst="rect">
            <a:avLst/>
          </a:prstGeom>
          <a:noFill/>
        </p:spPr>
      </p:pic>
      <p:grpSp>
        <p:nvGrpSpPr>
          <p:cNvPr id="1518595" name="Group 3"/>
          <p:cNvGrpSpPr>
            <a:grpSpLocks/>
          </p:cNvGrpSpPr>
          <p:nvPr/>
        </p:nvGrpSpPr>
        <p:grpSpPr bwMode="auto">
          <a:xfrm>
            <a:off x="101653" y="47632"/>
            <a:ext cx="10404475" cy="536575"/>
            <a:chOff x="54" y="28"/>
            <a:chExt cx="5618" cy="312"/>
          </a:xfrm>
        </p:grpSpPr>
        <p:sp>
          <p:nvSpPr>
            <p:cNvPr id="1518596" name="Oval 4"/>
            <p:cNvSpPr>
              <a:spLocks noChangeArrowheads="1"/>
            </p:cNvSpPr>
            <p:nvPr/>
          </p:nvSpPr>
          <p:spPr bwMode="auto">
            <a:xfrm>
              <a:off x="54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518597" name="Oval 5"/>
            <p:cNvSpPr>
              <a:spLocks noChangeArrowheads="1"/>
            </p:cNvSpPr>
            <p:nvPr/>
          </p:nvSpPr>
          <p:spPr bwMode="auto">
            <a:xfrm>
              <a:off x="22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518598" name="Oval 6"/>
            <p:cNvSpPr>
              <a:spLocks noChangeArrowheads="1"/>
            </p:cNvSpPr>
            <p:nvPr/>
          </p:nvSpPr>
          <p:spPr bwMode="auto">
            <a:xfrm>
              <a:off x="41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518599" name="Oval 7"/>
            <p:cNvSpPr>
              <a:spLocks noChangeArrowheads="1"/>
            </p:cNvSpPr>
            <p:nvPr/>
          </p:nvSpPr>
          <p:spPr bwMode="auto">
            <a:xfrm>
              <a:off x="60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518600" name="Oval 8"/>
            <p:cNvSpPr>
              <a:spLocks noChangeArrowheads="1"/>
            </p:cNvSpPr>
            <p:nvPr/>
          </p:nvSpPr>
          <p:spPr bwMode="auto">
            <a:xfrm>
              <a:off x="79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518601" name="Oval 9"/>
            <p:cNvSpPr>
              <a:spLocks noChangeArrowheads="1"/>
            </p:cNvSpPr>
            <p:nvPr/>
          </p:nvSpPr>
          <p:spPr bwMode="auto">
            <a:xfrm>
              <a:off x="98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518602" name="Oval 10"/>
            <p:cNvSpPr>
              <a:spLocks noChangeArrowheads="1"/>
            </p:cNvSpPr>
            <p:nvPr/>
          </p:nvSpPr>
          <p:spPr bwMode="auto">
            <a:xfrm>
              <a:off x="117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518603" name="Oval 11"/>
            <p:cNvSpPr>
              <a:spLocks noChangeArrowheads="1"/>
            </p:cNvSpPr>
            <p:nvPr/>
          </p:nvSpPr>
          <p:spPr bwMode="auto">
            <a:xfrm>
              <a:off x="136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518604" name="Oval 12"/>
            <p:cNvSpPr>
              <a:spLocks noChangeArrowheads="1"/>
            </p:cNvSpPr>
            <p:nvPr/>
          </p:nvSpPr>
          <p:spPr bwMode="auto">
            <a:xfrm>
              <a:off x="155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518605" name="Oval 13"/>
            <p:cNvSpPr>
              <a:spLocks noChangeArrowheads="1"/>
            </p:cNvSpPr>
            <p:nvPr/>
          </p:nvSpPr>
          <p:spPr bwMode="auto">
            <a:xfrm>
              <a:off x="174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518606" name="Oval 14"/>
            <p:cNvSpPr>
              <a:spLocks noChangeArrowheads="1"/>
            </p:cNvSpPr>
            <p:nvPr/>
          </p:nvSpPr>
          <p:spPr bwMode="auto">
            <a:xfrm>
              <a:off x="193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518607" name="Oval 15"/>
            <p:cNvSpPr>
              <a:spLocks noChangeArrowheads="1"/>
            </p:cNvSpPr>
            <p:nvPr/>
          </p:nvSpPr>
          <p:spPr bwMode="auto">
            <a:xfrm>
              <a:off x="212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518608" name="Oval 16"/>
            <p:cNvSpPr>
              <a:spLocks noChangeArrowheads="1"/>
            </p:cNvSpPr>
            <p:nvPr/>
          </p:nvSpPr>
          <p:spPr bwMode="auto">
            <a:xfrm>
              <a:off x="231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518609" name="Oval 17"/>
            <p:cNvSpPr>
              <a:spLocks noChangeArrowheads="1"/>
            </p:cNvSpPr>
            <p:nvPr/>
          </p:nvSpPr>
          <p:spPr bwMode="auto">
            <a:xfrm>
              <a:off x="250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518610" name="Oval 18"/>
            <p:cNvSpPr>
              <a:spLocks noChangeArrowheads="1"/>
            </p:cNvSpPr>
            <p:nvPr/>
          </p:nvSpPr>
          <p:spPr bwMode="auto">
            <a:xfrm>
              <a:off x="269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518611" name="Oval 19"/>
            <p:cNvSpPr>
              <a:spLocks noChangeArrowheads="1"/>
            </p:cNvSpPr>
            <p:nvPr/>
          </p:nvSpPr>
          <p:spPr bwMode="auto">
            <a:xfrm>
              <a:off x="288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518612" name="Oval 20"/>
            <p:cNvSpPr>
              <a:spLocks noChangeArrowheads="1"/>
            </p:cNvSpPr>
            <p:nvPr/>
          </p:nvSpPr>
          <p:spPr bwMode="auto">
            <a:xfrm>
              <a:off x="307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518613" name="Oval 21"/>
            <p:cNvSpPr>
              <a:spLocks noChangeArrowheads="1"/>
            </p:cNvSpPr>
            <p:nvPr/>
          </p:nvSpPr>
          <p:spPr bwMode="auto">
            <a:xfrm>
              <a:off x="326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518614" name="Oval 22"/>
            <p:cNvSpPr>
              <a:spLocks noChangeArrowheads="1"/>
            </p:cNvSpPr>
            <p:nvPr/>
          </p:nvSpPr>
          <p:spPr bwMode="auto">
            <a:xfrm>
              <a:off x="345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518615" name="Oval 23"/>
            <p:cNvSpPr>
              <a:spLocks noChangeArrowheads="1"/>
            </p:cNvSpPr>
            <p:nvPr/>
          </p:nvSpPr>
          <p:spPr bwMode="auto">
            <a:xfrm>
              <a:off x="364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518616" name="Oval 24"/>
            <p:cNvSpPr>
              <a:spLocks noChangeArrowheads="1"/>
            </p:cNvSpPr>
            <p:nvPr/>
          </p:nvSpPr>
          <p:spPr bwMode="auto">
            <a:xfrm>
              <a:off x="383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518617" name="Oval 25"/>
            <p:cNvSpPr>
              <a:spLocks noChangeArrowheads="1"/>
            </p:cNvSpPr>
            <p:nvPr/>
          </p:nvSpPr>
          <p:spPr bwMode="auto">
            <a:xfrm>
              <a:off x="402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518618" name="Oval 26"/>
            <p:cNvSpPr>
              <a:spLocks noChangeArrowheads="1"/>
            </p:cNvSpPr>
            <p:nvPr/>
          </p:nvSpPr>
          <p:spPr bwMode="auto">
            <a:xfrm>
              <a:off x="421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518619" name="Oval 27"/>
            <p:cNvSpPr>
              <a:spLocks noChangeArrowheads="1"/>
            </p:cNvSpPr>
            <p:nvPr/>
          </p:nvSpPr>
          <p:spPr bwMode="auto">
            <a:xfrm>
              <a:off x="440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518620" name="Oval 28"/>
            <p:cNvSpPr>
              <a:spLocks noChangeArrowheads="1"/>
            </p:cNvSpPr>
            <p:nvPr/>
          </p:nvSpPr>
          <p:spPr bwMode="auto">
            <a:xfrm>
              <a:off x="459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518621" name="Oval 29"/>
            <p:cNvSpPr>
              <a:spLocks noChangeArrowheads="1"/>
            </p:cNvSpPr>
            <p:nvPr/>
          </p:nvSpPr>
          <p:spPr bwMode="auto">
            <a:xfrm>
              <a:off x="478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518622" name="Oval 30"/>
            <p:cNvSpPr>
              <a:spLocks noChangeArrowheads="1"/>
            </p:cNvSpPr>
            <p:nvPr/>
          </p:nvSpPr>
          <p:spPr bwMode="auto">
            <a:xfrm>
              <a:off x="497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518623" name="Oval 31"/>
            <p:cNvSpPr>
              <a:spLocks noChangeArrowheads="1"/>
            </p:cNvSpPr>
            <p:nvPr/>
          </p:nvSpPr>
          <p:spPr bwMode="auto">
            <a:xfrm>
              <a:off x="516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518624" name="Oval 32"/>
            <p:cNvSpPr>
              <a:spLocks noChangeArrowheads="1"/>
            </p:cNvSpPr>
            <p:nvPr/>
          </p:nvSpPr>
          <p:spPr bwMode="auto">
            <a:xfrm>
              <a:off x="535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518625" name="Oval 33"/>
            <p:cNvSpPr>
              <a:spLocks noChangeArrowheads="1"/>
            </p:cNvSpPr>
            <p:nvPr/>
          </p:nvSpPr>
          <p:spPr bwMode="auto">
            <a:xfrm>
              <a:off x="554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518626" name="Oval 34"/>
            <p:cNvSpPr>
              <a:spLocks noChangeArrowheads="1"/>
            </p:cNvSpPr>
            <p:nvPr/>
          </p:nvSpPr>
          <p:spPr bwMode="auto">
            <a:xfrm>
              <a:off x="600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518627" name="Oval 35"/>
            <p:cNvSpPr>
              <a:spLocks noChangeArrowheads="1"/>
            </p:cNvSpPr>
            <p:nvPr/>
          </p:nvSpPr>
          <p:spPr bwMode="auto">
            <a:xfrm>
              <a:off x="790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518628" name="Oval 36"/>
            <p:cNvSpPr>
              <a:spLocks noChangeArrowheads="1"/>
            </p:cNvSpPr>
            <p:nvPr/>
          </p:nvSpPr>
          <p:spPr bwMode="auto">
            <a:xfrm>
              <a:off x="980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518629" name="Oval 37"/>
            <p:cNvSpPr>
              <a:spLocks noChangeArrowheads="1"/>
            </p:cNvSpPr>
            <p:nvPr/>
          </p:nvSpPr>
          <p:spPr bwMode="auto">
            <a:xfrm>
              <a:off x="1170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518630" name="Oval 38"/>
            <p:cNvSpPr>
              <a:spLocks noChangeArrowheads="1"/>
            </p:cNvSpPr>
            <p:nvPr/>
          </p:nvSpPr>
          <p:spPr bwMode="auto">
            <a:xfrm>
              <a:off x="1360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518631" name="Oval 39"/>
            <p:cNvSpPr>
              <a:spLocks noChangeArrowheads="1"/>
            </p:cNvSpPr>
            <p:nvPr/>
          </p:nvSpPr>
          <p:spPr bwMode="auto">
            <a:xfrm>
              <a:off x="230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518632" name="Oval 40"/>
            <p:cNvSpPr>
              <a:spLocks noChangeArrowheads="1"/>
            </p:cNvSpPr>
            <p:nvPr/>
          </p:nvSpPr>
          <p:spPr bwMode="auto">
            <a:xfrm>
              <a:off x="249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518633" name="Oval 41"/>
            <p:cNvSpPr>
              <a:spLocks noChangeArrowheads="1"/>
            </p:cNvSpPr>
            <p:nvPr/>
          </p:nvSpPr>
          <p:spPr bwMode="auto">
            <a:xfrm>
              <a:off x="268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518634" name="Oval 42"/>
            <p:cNvSpPr>
              <a:spLocks noChangeArrowheads="1"/>
            </p:cNvSpPr>
            <p:nvPr/>
          </p:nvSpPr>
          <p:spPr bwMode="auto">
            <a:xfrm>
              <a:off x="287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518635" name="Oval 43"/>
            <p:cNvSpPr>
              <a:spLocks noChangeArrowheads="1"/>
            </p:cNvSpPr>
            <p:nvPr/>
          </p:nvSpPr>
          <p:spPr bwMode="auto">
            <a:xfrm>
              <a:off x="306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518636" name="Oval 44"/>
            <p:cNvSpPr>
              <a:spLocks noChangeArrowheads="1"/>
            </p:cNvSpPr>
            <p:nvPr/>
          </p:nvSpPr>
          <p:spPr bwMode="auto">
            <a:xfrm>
              <a:off x="325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518637" name="Oval 45"/>
            <p:cNvSpPr>
              <a:spLocks noChangeArrowheads="1"/>
            </p:cNvSpPr>
            <p:nvPr/>
          </p:nvSpPr>
          <p:spPr bwMode="auto">
            <a:xfrm>
              <a:off x="344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518638" name="Oval 46"/>
            <p:cNvSpPr>
              <a:spLocks noChangeArrowheads="1"/>
            </p:cNvSpPr>
            <p:nvPr/>
          </p:nvSpPr>
          <p:spPr bwMode="auto">
            <a:xfrm>
              <a:off x="363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518639" name="Oval 47"/>
            <p:cNvSpPr>
              <a:spLocks noChangeArrowheads="1"/>
            </p:cNvSpPr>
            <p:nvPr/>
          </p:nvSpPr>
          <p:spPr bwMode="auto">
            <a:xfrm>
              <a:off x="382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518640" name="Oval 48"/>
            <p:cNvSpPr>
              <a:spLocks noChangeArrowheads="1"/>
            </p:cNvSpPr>
            <p:nvPr/>
          </p:nvSpPr>
          <p:spPr bwMode="auto">
            <a:xfrm>
              <a:off x="401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518641" name="Oval 49"/>
            <p:cNvSpPr>
              <a:spLocks noChangeArrowheads="1"/>
            </p:cNvSpPr>
            <p:nvPr/>
          </p:nvSpPr>
          <p:spPr bwMode="auto">
            <a:xfrm>
              <a:off x="420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518642" name="Oval 50"/>
            <p:cNvSpPr>
              <a:spLocks noChangeArrowheads="1"/>
            </p:cNvSpPr>
            <p:nvPr/>
          </p:nvSpPr>
          <p:spPr bwMode="auto">
            <a:xfrm>
              <a:off x="439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518643" name="Oval 51"/>
            <p:cNvSpPr>
              <a:spLocks noChangeArrowheads="1"/>
            </p:cNvSpPr>
            <p:nvPr/>
          </p:nvSpPr>
          <p:spPr bwMode="auto">
            <a:xfrm>
              <a:off x="5348" y="32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518644" name="Oval 52"/>
            <p:cNvSpPr>
              <a:spLocks noChangeArrowheads="1"/>
            </p:cNvSpPr>
            <p:nvPr/>
          </p:nvSpPr>
          <p:spPr bwMode="auto">
            <a:xfrm>
              <a:off x="5538" y="32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</p:grpSp>
      <p:grpSp>
        <p:nvGrpSpPr>
          <p:cNvPr id="1518645" name="Group 53"/>
          <p:cNvGrpSpPr>
            <a:grpSpLocks/>
          </p:cNvGrpSpPr>
          <p:nvPr/>
        </p:nvGrpSpPr>
        <p:grpSpPr bwMode="auto">
          <a:xfrm rot="-2166924">
            <a:off x="919218" y="-2576514"/>
            <a:ext cx="12020551" cy="6251577"/>
            <a:chOff x="266" y="453"/>
            <a:chExt cx="6490" cy="1666"/>
          </a:xfrm>
        </p:grpSpPr>
        <p:sp>
          <p:nvSpPr>
            <p:cNvPr id="1518646" name="Freeform 54"/>
            <p:cNvSpPr>
              <a:spLocks/>
            </p:cNvSpPr>
            <p:nvPr/>
          </p:nvSpPr>
          <p:spPr bwMode="auto">
            <a:xfrm>
              <a:off x="266" y="570"/>
              <a:ext cx="4772" cy="1549"/>
            </a:xfrm>
            <a:custGeom>
              <a:avLst/>
              <a:gdLst/>
              <a:ahLst/>
              <a:cxnLst>
                <a:cxn ang="0">
                  <a:pos x="4772" y="2929"/>
                </a:cxn>
                <a:cxn ang="0">
                  <a:pos x="4719" y="2956"/>
                </a:cxn>
                <a:cxn ang="0">
                  <a:pos x="4658" y="2985"/>
                </a:cxn>
                <a:cxn ang="0">
                  <a:pos x="4574" y="3017"/>
                </a:cxn>
                <a:cxn ang="0">
                  <a:pos x="4472" y="3048"/>
                </a:cxn>
                <a:cxn ang="0">
                  <a:pos x="4351" y="3076"/>
                </a:cxn>
                <a:cxn ang="0">
                  <a:pos x="4215" y="3093"/>
                </a:cxn>
                <a:cxn ang="0">
                  <a:pos x="4141" y="3097"/>
                </a:cxn>
                <a:cxn ang="0">
                  <a:pos x="4065" y="3097"/>
                </a:cxn>
                <a:cxn ang="0">
                  <a:pos x="3984" y="3092"/>
                </a:cxn>
                <a:cxn ang="0">
                  <a:pos x="3902" y="3082"/>
                </a:cxn>
                <a:cxn ang="0">
                  <a:pos x="3818" y="3066"/>
                </a:cxn>
                <a:cxn ang="0">
                  <a:pos x="3730" y="3045"/>
                </a:cxn>
                <a:cxn ang="0">
                  <a:pos x="3640" y="3016"/>
                </a:cxn>
                <a:cxn ang="0">
                  <a:pos x="3548" y="2980"/>
                </a:cxn>
                <a:cxn ang="0">
                  <a:pos x="3455" y="2937"/>
                </a:cxn>
                <a:cxn ang="0">
                  <a:pos x="3361" y="2885"/>
                </a:cxn>
                <a:cxn ang="0">
                  <a:pos x="3265" y="2824"/>
                </a:cxn>
                <a:cxn ang="0">
                  <a:pos x="3169" y="2754"/>
                </a:cxn>
                <a:cxn ang="0">
                  <a:pos x="3072" y="2673"/>
                </a:cxn>
                <a:cxn ang="0">
                  <a:pos x="2974" y="2583"/>
                </a:cxn>
                <a:cxn ang="0">
                  <a:pos x="2876" y="2481"/>
                </a:cxn>
                <a:cxn ang="0">
                  <a:pos x="2778" y="2367"/>
                </a:cxn>
                <a:cxn ang="0">
                  <a:pos x="2681" y="2241"/>
                </a:cxn>
                <a:cxn ang="0">
                  <a:pos x="2583" y="2102"/>
                </a:cxn>
                <a:cxn ang="0">
                  <a:pos x="2488" y="1960"/>
                </a:cxn>
                <a:cxn ang="0">
                  <a:pos x="2303" y="1695"/>
                </a:cxn>
                <a:cxn ang="0">
                  <a:pos x="2125" y="1456"/>
                </a:cxn>
                <a:cxn ang="0">
                  <a:pos x="1953" y="1240"/>
                </a:cxn>
                <a:cxn ang="0">
                  <a:pos x="1788" y="1046"/>
                </a:cxn>
                <a:cxn ang="0">
                  <a:pos x="1628" y="873"/>
                </a:cxn>
                <a:cxn ang="0">
                  <a:pos x="1471" y="720"/>
                </a:cxn>
                <a:cxn ang="0">
                  <a:pos x="1317" y="584"/>
                </a:cxn>
                <a:cxn ang="0">
                  <a:pos x="1166" y="466"/>
                </a:cxn>
                <a:cxn ang="0">
                  <a:pos x="1014" y="365"/>
                </a:cxn>
                <a:cxn ang="0">
                  <a:pos x="865" y="277"/>
                </a:cxn>
                <a:cxn ang="0">
                  <a:pos x="713" y="203"/>
                </a:cxn>
                <a:cxn ang="0">
                  <a:pos x="560" y="140"/>
                </a:cxn>
                <a:cxn ang="0">
                  <a:pos x="405" y="90"/>
                </a:cxn>
                <a:cxn ang="0">
                  <a:pos x="247" y="48"/>
                </a:cxn>
                <a:cxn ang="0">
                  <a:pos x="84" y="14"/>
                </a:cxn>
              </a:cxnLst>
              <a:rect l="0" t="0" r="r" b="b"/>
              <a:pathLst>
                <a:path w="4772" h="3097">
                  <a:moveTo>
                    <a:pt x="4772" y="2929"/>
                  </a:moveTo>
                  <a:lnTo>
                    <a:pt x="4772" y="2929"/>
                  </a:lnTo>
                  <a:lnTo>
                    <a:pt x="4758" y="2937"/>
                  </a:lnTo>
                  <a:lnTo>
                    <a:pt x="4719" y="2956"/>
                  </a:lnTo>
                  <a:lnTo>
                    <a:pt x="4691" y="2971"/>
                  </a:lnTo>
                  <a:lnTo>
                    <a:pt x="4658" y="2985"/>
                  </a:lnTo>
                  <a:lnTo>
                    <a:pt x="4619" y="3001"/>
                  </a:lnTo>
                  <a:lnTo>
                    <a:pt x="4574" y="3017"/>
                  </a:lnTo>
                  <a:lnTo>
                    <a:pt x="4526" y="3034"/>
                  </a:lnTo>
                  <a:lnTo>
                    <a:pt x="4472" y="3048"/>
                  </a:lnTo>
                  <a:lnTo>
                    <a:pt x="4413" y="3063"/>
                  </a:lnTo>
                  <a:lnTo>
                    <a:pt x="4351" y="3076"/>
                  </a:lnTo>
                  <a:lnTo>
                    <a:pt x="4286" y="3085"/>
                  </a:lnTo>
                  <a:lnTo>
                    <a:pt x="4215" y="3093"/>
                  </a:lnTo>
                  <a:lnTo>
                    <a:pt x="4179" y="3095"/>
                  </a:lnTo>
                  <a:lnTo>
                    <a:pt x="4141" y="3097"/>
                  </a:lnTo>
                  <a:lnTo>
                    <a:pt x="4104" y="3097"/>
                  </a:lnTo>
                  <a:lnTo>
                    <a:pt x="4065" y="3097"/>
                  </a:lnTo>
                  <a:lnTo>
                    <a:pt x="4025" y="3095"/>
                  </a:lnTo>
                  <a:lnTo>
                    <a:pt x="3984" y="3092"/>
                  </a:lnTo>
                  <a:lnTo>
                    <a:pt x="3944" y="3087"/>
                  </a:lnTo>
                  <a:lnTo>
                    <a:pt x="3902" y="3082"/>
                  </a:lnTo>
                  <a:lnTo>
                    <a:pt x="3859" y="3076"/>
                  </a:lnTo>
                  <a:lnTo>
                    <a:pt x="3818" y="3066"/>
                  </a:lnTo>
                  <a:lnTo>
                    <a:pt x="3773" y="3056"/>
                  </a:lnTo>
                  <a:lnTo>
                    <a:pt x="3730" y="3045"/>
                  </a:lnTo>
                  <a:lnTo>
                    <a:pt x="3684" y="3032"/>
                  </a:lnTo>
                  <a:lnTo>
                    <a:pt x="3640" y="3016"/>
                  </a:lnTo>
                  <a:lnTo>
                    <a:pt x="3594" y="3000"/>
                  </a:lnTo>
                  <a:lnTo>
                    <a:pt x="3548" y="2980"/>
                  </a:lnTo>
                  <a:lnTo>
                    <a:pt x="3503" y="2959"/>
                  </a:lnTo>
                  <a:lnTo>
                    <a:pt x="3455" y="2937"/>
                  </a:lnTo>
                  <a:lnTo>
                    <a:pt x="3408" y="2912"/>
                  </a:lnTo>
                  <a:lnTo>
                    <a:pt x="3361" y="2885"/>
                  </a:lnTo>
                  <a:lnTo>
                    <a:pt x="3314" y="2856"/>
                  </a:lnTo>
                  <a:lnTo>
                    <a:pt x="3265" y="2824"/>
                  </a:lnTo>
                  <a:lnTo>
                    <a:pt x="3218" y="2790"/>
                  </a:lnTo>
                  <a:lnTo>
                    <a:pt x="3169" y="2754"/>
                  </a:lnTo>
                  <a:lnTo>
                    <a:pt x="3121" y="2715"/>
                  </a:lnTo>
                  <a:lnTo>
                    <a:pt x="3072" y="2673"/>
                  </a:lnTo>
                  <a:lnTo>
                    <a:pt x="3024" y="2630"/>
                  </a:lnTo>
                  <a:lnTo>
                    <a:pt x="2974" y="2583"/>
                  </a:lnTo>
                  <a:lnTo>
                    <a:pt x="2925" y="2533"/>
                  </a:lnTo>
                  <a:lnTo>
                    <a:pt x="2876" y="2481"/>
                  </a:lnTo>
                  <a:lnTo>
                    <a:pt x="2828" y="2425"/>
                  </a:lnTo>
                  <a:lnTo>
                    <a:pt x="2778" y="2367"/>
                  </a:lnTo>
                  <a:lnTo>
                    <a:pt x="2729" y="2305"/>
                  </a:lnTo>
                  <a:lnTo>
                    <a:pt x="2681" y="2241"/>
                  </a:lnTo>
                  <a:lnTo>
                    <a:pt x="2632" y="2173"/>
                  </a:lnTo>
                  <a:lnTo>
                    <a:pt x="2583" y="2102"/>
                  </a:lnTo>
                  <a:lnTo>
                    <a:pt x="2583" y="2102"/>
                  </a:lnTo>
                  <a:lnTo>
                    <a:pt x="2488" y="1960"/>
                  </a:lnTo>
                  <a:lnTo>
                    <a:pt x="2395" y="1824"/>
                  </a:lnTo>
                  <a:lnTo>
                    <a:pt x="2303" y="1695"/>
                  </a:lnTo>
                  <a:lnTo>
                    <a:pt x="2213" y="1572"/>
                  </a:lnTo>
                  <a:lnTo>
                    <a:pt x="2125" y="1456"/>
                  </a:lnTo>
                  <a:lnTo>
                    <a:pt x="2038" y="1345"/>
                  </a:lnTo>
                  <a:lnTo>
                    <a:pt x="1953" y="1240"/>
                  </a:lnTo>
                  <a:lnTo>
                    <a:pt x="1870" y="1140"/>
                  </a:lnTo>
                  <a:lnTo>
                    <a:pt x="1788" y="1046"/>
                  </a:lnTo>
                  <a:lnTo>
                    <a:pt x="1707" y="957"/>
                  </a:lnTo>
                  <a:lnTo>
                    <a:pt x="1628" y="873"/>
                  </a:lnTo>
                  <a:lnTo>
                    <a:pt x="1549" y="794"/>
                  </a:lnTo>
                  <a:lnTo>
                    <a:pt x="1471" y="720"/>
                  </a:lnTo>
                  <a:lnTo>
                    <a:pt x="1394" y="649"/>
                  </a:lnTo>
                  <a:lnTo>
                    <a:pt x="1317" y="584"/>
                  </a:lnTo>
                  <a:lnTo>
                    <a:pt x="1241" y="523"/>
                  </a:lnTo>
                  <a:lnTo>
                    <a:pt x="1166" y="466"/>
                  </a:lnTo>
                  <a:lnTo>
                    <a:pt x="1089" y="413"/>
                  </a:lnTo>
                  <a:lnTo>
                    <a:pt x="1014" y="365"/>
                  </a:lnTo>
                  <a:lnTo>
                    <a:pt x="940" y="319"/>
                  </a:lnTo>
                  <a:lnTo>
                    <a:pt x="865" y="277"/>
                  </a:lnTo>
                  <a:lnTo>
                    <a:pt x="790" y="239"/>
                  </a:lnTo>
                  <a:lnTo>
                    <a:pt x="713" y="203"/>
                  </a:lnTo>
                  <a:lnTo>
                    <a:pt x="637" y="171"/>
                  </a:lnTo>
                  <a:lnTo>
                    <a:pt x="560" y="140"/>
                  </a:lnTo>
                  <a:lnTo>
                    <a:pt x="484" y="114"/>
                  </a:lnTo>
                  <a:lnTo>
                    <a:pt x="405" y="90"/>
                  </a:lnTo>
                  <a:lnTo>
                    <a:pt x="327" y="67"/>
                  </a:lnTo>
                  <a:lnTo>
                    <a:pt x="247" y="48"/>
                  </a:lnTo>
                  <a:lnTo>
                    <a:pt x="166" y="30"/>
                  </a:lnTo>
                  <a:lnTo>
                    <a:pt x="84" y="14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518647" name="Freeform 55"/>
            <p:cNvSpPr>
              <a:spLocks/>
            </p:cNvSpPr>
            <p:nvPr/>
          </p:nvSpPr>
          <p:spPr bwMode="auto">
            <a:xfrm>
              <a:off x="275" y="591"/>
              <a:ext cx="4814" cy="1515"/>
            </a:xfrm>
            <a:custGeom>
              <a:avLst/>
              <a:gdLst/>
              <a:ahLst/>
              <a:cxnLst>
                <a:cxn ang="0">
                  <a:pos x="4814" y="2845"/>
                </a:cxn>
                <a:cxn ang="0">
                  <a:pos x="4763" y="2874"/>
                </a:cxn>
                <a:cxn ang="0">
                  <a:pos x="4701" y="2904"/>
                </a:cxn>
                <a:cxn ang="0">
                  <a:pos x="4618" y="2938"/>
                </a:cxn>
                <a:cxn ang="0">
                  <a:pos x="4517" y="2972"/>
                </a:cxn>
                <a:cxn ang="0">
                  <a:pos x="4396" y="3001"/>
                </a:cxn>
                <a:cxn ang="0">
                  <a:pos x="4260" y="3021"/>
                </a:cxn>
                <a:cxn ang="0">
                  <a:pos x="4186" y="3027"/>
                </a:cxn>
                <a:cxn ang="0">
                  <a:pos x="4110" y="3029"/>
                </a:cxn>
                <a:cxn ang="0">
                  <a:pos x="4031" y="3025"/>
                </a:cxn>
                <a:cxn ang="0">
                  <a:pos x="3948" y="3016"/>
                </a:cxn>
                <a:cxn ang="0">
                  <a:pos x="3863" y="3003"/>
                </a:cxn>
                <a:cxn ang="0">
                  <a:pos x="3774" y="2983"/>
                </a:cxn>
                <a:cxn ang="0">
                  <a:pos x="3684" y="2956"/>
                </a:cxn>
                <a:cxn ang="0">
                  <a:pos x="3592" y="2922"/>
                </a:cxn>
                <a:cxn ang="0">
                  <a:pos x="3499" y="2880"/>
                </a:cxn>
                <a:cxn ang="0">
                  <a:pos x="3403" y="2830"/>
                </a:cxn>
                <a:cxn ang="0">
                  <a:pos x="3308" y="2770"/>
                </a:cxn>
                <a:cxn ang="0">
                  <a:pos x="3209" y="2703"/>
                </a:cxn>
                <a:cxn ang="0">
                  <a:pos x="3110" y="2623"/>
                </a:cxn>
                <a:cxn ang="0">
                  <a:pos x="3012" y="2535"/>
                </a:cxn>
                <a:cxn ang="0">
                  <a:pos x="2913" y="2433"/>
                </a:cxn>
                <a:cxn ang="0">
                  <a:pos x="2813" y="2321"/>
                </a:cxn>
                <a:cxn ang="0">
                  <a:pos x="2713" y="2197"/>
                </a:cxn>
                <a:cxn ang="0">
                  <a:pos x="2615" y="2058"/>
                </a:cxn>
                <a:cxn ang="0">
                  <a:pos x="2516" y="1918"/>
                </a:cxn>
                <a:cxn ang="0">
                  <a:pos x="2327" y="1656"/>
                </a:cxn>
                <a:cxn ang="0">
                  <a:pos x="2145" y="1419"/>
                </a:cxn>
                <a:cxn ang="0">
                  <a:pos x="1972" y="1206"/>
                </a:cxn>
                <a:cxn ang="0">
                  <a:pos x="1802" y="1014"/>
                </a:cxn>
                <a:cxn ang="0">
                  <a:pos x="1640" y="842"/>
                </a:cxn>
                <a:cxn ang="0">
                  <a:pos x="1480" y="692"/>
                </a:cxn>
                <a:cxn ang="0">
                  <a:pos x="1325" y="560"/>
                </a:cxn>
                <a:cxn ang="0">
                  <a:pos x="1172" y="444"/>
                </a:cxn>
                <a:cxn ang="0">
                  <a:pos x="1019" y="343"/>
                </a:cxn>
                <a:cxn ang="0">
                  <a:pos x="868" y="260"/>
                </a:cxn>
                <a:cxn ang="0">
                  <a:pos x="715" y="188"/>
                </a:cxn>
                <a:cxn ang="0">
                  <a:pos x="563" y="129"/>
                </a:cxn>
                <a:cxn ang="0">
                  <a:pos x="406" y="80"/>
                </a:cxn>
                <a:cxn ang="0">
                  <a:pos x="247" y="42"/>
                </a:cxn>
                <a:cxn ang="0">
                  <a:pos x="84" y="11"/>
                </a:cxn>
              </a:cxnLst>
              <a:rect l="0" t="0" r="r" b="b"/>
              <a:pathLst>
                <a:path w="4814" h="3029">
                  <a:moveTo>
                    <a:pt x="4814" y="2845"/>
                  </a:moveTo>
                  <a:lnTo>
                    <a:pt x="4814" y="2845"/>
                  </a:lnTo>
                  <a:lnTo>
                    <a:pt x="4801" y="2853"/>
                  </a:lnTo>
                  <a:lnTo>
                    <a:pt x="4763" y="2874"/>
                  </a:lnTo>
                  <a:lnTo>
                    <a:pt x="4735" y="2888"/>
                  </a:lnTo>
                  <a:lnTo>
                    <a:pt x="4701" y="2904"/>
                  </a:lnTo>
                  <a:lnTo>
                    <a:pt x="4663" y="2921"/>
                  </a:lnTo>
                  <a:lnTo>
                    <a:pt x="4618" y="2938"/>
                  </a:lnTo>
                  <a:lnTo>
                    <a:pt x="4570" y="2954"/>
                  </a:lnTo>
                  <a:lnTo>
                    <a:pt x="4517" y="2972"/>
                  </a:lnTo>
                  <a:lnTo>
                    <a:pt x="4459" y="2987"/>
                  </a:lnTo>
                  <a:lnTo>
                    <a:pt x="4396" y="3001"/>
                  </a:lnTo>
                  <a:lnTo>
                    <a:pt x="4331" y="3013"/>
                  </a:lnTo>
                  <a:lnTo>
                    <a:pt x="4260" y="3021"/>
                  </a:lnTo>
                  <a:lnTo>
                    <a:pt x="4224" y="3024"/>
                  </a:lnTo>
                  <a:lnTo>
                    <a:pt x="4186" y="3027"/>
                  </a:lnTo>
                  <a:lnTo>
                    <a:pt x="4149" y="3027"/>
                  </a:lnTo>
                  <a:lnTo>
                    <a:pt x="4110" y="3029"/>
                  </a:lnTo>
                  <a:lnTo>
                    <a:pt x="4071" y="3027"/>
                  </a:lnTo>
                  <a:lnTo>
                    <a:pt x="4031" y="3025"/>
                  </a:lnTo>
                  <a:lnTo>
                    <a:pt x="3989" y="3021"/>
                  </a:lnTo>
                  <a:lnTo>
                    <a:pt x="3948" y="3016"/>
                  </a:lnTo>
                  <a:lnTo>
                    <a:pt x="3906" y="3011"/>
                  </a:lnTo>
                  <a:lnTo>
                    <a:pt x="3863" y="3003"/>
                  </a:lnTo>
                  <a:lnTo>
                    <a:pt x="3818" y="2993"/>
                  </a:lnTo>
                  <a:lnTo>
                    <a:pt x="3774" y="2983"/>
                  </a:lnTo>
                  <a:lnTo>
                    <a:pt x="3730" y="2971"/>
                  </a:lnTo>
                  <a:lnTo>
                    <a:pt x="3684" y="2956"/>
                  </a:lnTo>
                  <a:lnTo>
                    <a:pt x="3639" y="2940"/>
                  </a:lnTo>
                  <a:lnTo>
                    <a:pt x="3592" y="2922"/>
                  </a:lnTo>
                  <a:lnTo>
                    <a:pt x="3546" y="2903"/>
                  </a:lnTo>
                  <a:lnTo>
                    <a:pt x="3499" y="2880"/>
                  </a:lnTo>
                  <a:lnTo>
                    <a:pt x="3452" y="2856"/>
                  </a:lnTo>
                  <a:lnTo>
                    <a:pt x="3403" y="2830"/>
                  </a:lnTo>
                  <a:lnTo>
                    <a:pt x="3356" y="2801"/>
                  </a:lnTo>
                  <a:lnTo>
                    <a:pt x="3308" y="2770"/>
                  </a:lnTo>
                  <a:lnTo>
                    <a:pt x="3259" y="2738"/>
                  </a:lnTo>
                  <a:lnTo>
                    <a:pt x="3209" y="2703"/>
                  </a:lnTo>
                  <a:lnTo>
                    <a:pt x="3160" y="2664"/>
                  </a:lnTo>
                  <a:lnTo>
                    <a:pt x="3110" y="2623"/>
                  </a:lnTo>
                  <a:lnTo>
                    <a:pt x="3062" y="2580"/>
                  </a:lnTo>
                  <a:lnTo>
                    <a:pt x="3012" y="2535"/>
                  </a:lnTo>
                  <a:lnTo>
                    <a:pt x="2962" y="2485"/>
                  </a:lnTo>
                  <a:lnTo>
                    <a:pt x="2913" y="2433"/>
                  </a:lnTo>
                  <a:lnTo>
                    <a:pt x="2863" y="2378"/>
                  </a:lnTo>
                  <a:lnTo>
                    <a:pt x="2813" y="2321"/>
                  </a:lnTo>
                  <a:lnTo>
                    <a:pt x="2763" y="2260"/>
                  </a:lnTo>
                  <a:lnTo>
                    <a:pt x="2713" y="2197"/>
                  </a:lnTo>
                  <a:lnTo>
                    <a:pt x="2663" y="2129"/>
                  </a:lnTo>
                  <a:lnTo>
                    <a:pt x="2615" y="2058"/>
                  </a:lnTo>
                  <a:lnTo>
                    <a:pt x="2615" y="2058"/>
                  </a:lnTo>
                  <a:lnTo>
                    <a:pt x="2516" y="1918"/>
                  </a:lnTo>
                  <a:lnTo>
                    <a:pt x="2420" y="1784"/>
                  </a:lnTo>
                  <a:lnTo>
                    <a:pt x="2327" y="1656"/>
                  </a:lnTo>
                  <a:lnTo>
                    <a:pt x="2236" y="1535"/>
                  </a:lnTo>
                  <a:lnTo>
                    <a:pt x="2145" y="1419"/>
                  </a:lnTo>
                  <a:lnTo>
                    <a:pt x="2058" y="1309"/>
                  </a:lnTo>
                  <a:lnTo>
                    <a:pt x="1972" y="1206"/>
                  </a:lnTo>
                  <a:lnTo>
                    <a:pt x="1887" y="1107"/>
                  </a:lnTo>
                  <a:lnTo>
                    <a:pt x="1802" y="1014"/>
                  </a:lnTo>
                  <a:lnTo>
                    <a:pt x="1721" y="925"/>
                  </a:lnTo>
                  <a:lnTo>
                    <a:pt x="1640" y="842"/>
                  </a:lnTo>
                  <a:lnTo>
                    <a:pt x="1559" y="765"/>
                  </a:lnTo>
                  <a:lnTo>
                    <a:pt x="1480" y="692"/>
                  </a:lnTo>
                  <a:lnTo>
                    <a:pt x="1403" y="623"/>
                  </a:lnTo>
                  <a:lnTo>
                    <a:pt x="1325" y="560"/>
                  </a:lnTo>
                  <a:lnTo>
                    <a:pt x="1248" y="499"/>
                  </a:lnTo>
                  <a:lnTo>
                    <a:pt x="1172" y="444"/>
                  </a:lnTo>
                  <a:lnTo>
                    <a:pt x="1096" y="392"/>
                  </a:lnTo>
                  <a:lnTo>
                    <a:pt x="1019" y="343"/>
                  </a:lnTo>
                  <a:lnTo>
                    <a:pt x="944" y="300"/>
                  </a:lnTo>
                  <a:lnTo>
                    <a:pt x="868" y="260"/>
                  </a:lnTo>
                  <a:lnTo>
                    <a:pt x="792" y="222"/>
                  </a:lnTo>
                  <a:lnTo>
                    <a:pt x="715" y="188"/>
                  </a:lnTo>
                  <a:lnTo>
                    <a:pt x="639" y="158"/>
                  </a:lnTo>
                  <a:lnTo>
                    <a:pt x="563" y="129"/>
                  </a:lnTo>
                  <a:lnTo>
                    <a:pt x="485" y="103"/>
                  </a:lnTo>
                  <a:lnTo>
                    <a:pt x="406" y="80"/>
                  </a:lnTo>
                  <a:lnTo>
                    <a:pt x="327" y="61"/>
                  </a:lnTo>
                  <a:lnTo>
                    <a:pt x="247" y="42"/>
                  </a:lnTo>
                  <a:lnTo>
                    <a:pt x="165" y="25"/>
                  </a:lnTo>
                  <a:lnTo>
                    <a:pt x="84" y="11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518648" name="Freeform 56"/>
            <p:cNvSpPr>
              <a:spLocks/>
            </p:cNvSpPr>
            <p:nvPr/>
          </p:nvSpPr>
          <p:spPr bwMode="auto">
            <a:xfrm>
              <a:off x="284" y="611"/>
              <a:ext cx="4856" cy="1481"/>
            </a:xfrm>
            <a:custGeom>
              <a:avLst/>
              <a:gdLst/>
              <a:ahLst/>
              <a:cxnLst>
                <a:cxn ang="0">
                  <a:pos x="4856" y="2763"/>
                </a:cxn>
                <a:cxn ang="0">
                  <a:pos x="4805" y="2793"/>
                </a:cxn>
                <a:cxn ang="0">
                  <a:pos x="4745" y="2824"/>
                </a:cxn>
                <a:cxn ang="0">
                  <a:pos x="4662" y="2860"/>
                </a:cxn>
                <a:cxn ang="0">
                  <a:pos x="4561" y="2897"/>
                </a:cxn>
                <a:cxn ang="0">
                  <a:pos x="4441" y="2927"/>
                </a:cxn>
                <a:cxn ang="0">
                  <a:pos x="4305" y="2952"/>
                </a:cxn>
                <a:cxn ang="0">
                  <a:pos x="4232" y="2958"/>
                </a:cxn>
                <a:cxn ang="0">
                  <a:pos x="4155" y="2961"/>
                </a:cxn>
                <a:cxn ang="0">
                  <a:pos x="4076" y="2960"/>
                </a:cxn>
                <a:cxn ang="0">
                  <a:pos x="3993" y="2953"/>
                </a:cxn>
                <a:cxn ang="0">
                  <a:pos x="3907" y="2940"/>
                </a:cxn>
                <a:cxn ang="0">
                  <a:pos x="3819" y="2923"/>
                </a:cxn>
                <a:cxn ang="0">
                  <a:pos x="3729" y="2897"/>
                </a:cxn>
                <a:cxn ang="0">
                  <a:pos x="3636" y="2864"/>
                </a:cxn>
                <a:cxn ang="0">
                  <a:pos x="3541" y="2824"/>
                </a:cxn>
                <a:cxn ang="0">
                  <a:pos x="3446" y="2776"/>
                </a:cxn>
                <a:cxn ang="0">
                  <a:pos x="3348" y="2719"/>
                </a:cxn>
                <a:cxn ang="0">
                  <a:pos x="3250" y="2651"/>
                </a:cxn>
                <a:cxn ang="0">
                  <a:pos x="3150" y="2574"/>
                </a:cxn>
                <a:cxn ang="0">
                  <a:pos x="3050" y="2487"/>
                </a:cxn>
                <a:cxn ang="0">
                  <a:pos x="2949" y="2388"/>
                </a:cxn>
                <a:cxn ang="0">
                  <a:pos x="2847" y="2277"/>
                </a:cxn>
                <a:cxn ang="0">
                  <a:pos x="2746" y="2154"/>
                </a:cxn>
                <a:cxn ang="0">
                  <a:pos x="2645" y="2018"/>
                </a:cxn>
                <a:cxn ang="0">
                  <a:pos x="2545" y="1878"/>
                </a:cxn>
                <a:cxn ang="0">
                  <a:pos x="2352" y="1618"/>
                </a:cxn>
                <a:cxn ang="0">
                  <a:pos x="2167" y="1384"/>
                </a:cxn>
                <a:cxn ang="0">
                  <a:pos x="1989" y="1172"/>
                </a:cxn>
                <a:cxn ang="0">
                  <a:pos x="1818" y="983"/>
                </a:cxn>
                <a:cxn ang="0">
                  <a:pos x="1652" y="815"/>
                </a:cxn>
                <a:cxn ang="0">
                  <a:pos x="1491" y="667"/>
                </a:cxn>
                <a:cxn ang="0">
                  <a:pos x="1334" y="536"/>
                </a:cxn>
                <a:cxn ang="0">
                  <a:pos x="1178" y="423"/>
                </a:cxn>
                <a:cxn ang="0">
                  <a:pos x="1024" y="326"/>
                </a:cxn>
                <a:cxn ang="0">
                  <a:pos x="872" y="245"/>
                </a:cxn>
                <a:cxn ang="0">
                  <a:pos x="719" y="176"/>
                </a:cxn>
                <a:cxn ang="0">
                  <a:pos x="565" y="119"/>
                </a:cxn>
                <a:cxn ang="0">
                  <a:pos x="408" y="74"/>
                </a:cxn>
                <a:cxn ang="0">
                  <a:pos x="248" y="39"/>
                </a:cxn>
                <a:cxn ang="0">
                  <a:pos x="83" y="11"/>
                </a:cxn>
              </a:cxnLst>
              <a:rect l="0" t="0" r="r" b="b"/>
              <a:pathLst>
                <a:path w="4856" h="2961">
                  <a:moveTo>
                    <a:pt x="4856" y="2763"/>
                  </a:moveTo>
                  <a:lnTo>
                    <a:pt x="4856" y="2763"/>
                  </a:lnTo>
                  <a:lnTo>
                    <a:pt x="4844" y="2771"/>
                  </a:lnTo>
                  <a:lnTo>
                    <a:pt x="4805" y="2793"/>
                  </a:lnTo>
                  <a:lnTo>
                    <a:pt x="4777" y="2808"/>
                  </a:lnTo>
                  <a:lnTo>
                    <a:pt x="4745" y="2824"/>
                  </a:lnTo>
                  <a:lnTo>
                    <a:pt x="4706" y="2842"/>
                  </a:lnTo>
                  <a:lnTo>
                    <a:pt x="4662" y="2860"/>
                  </a:lnTo>
                  <a:lnTo>
                    <a:pt x="4613" y="2879"/>
                  </a:lnTo>
                  <a:lnTo>
                    <a:pt x="4561" y="2897"/>
                  </a:lnTo>
                  <a:lnTo>
                    <a:pt x="4504" y="2913"/>
                  </a:lnTo>
                  <a:lnTo>
                    <a:pt x="4441" y="2927"/>
                  </a:lnTo>
                  <a:lnTo>
                    <a:pt x="4375" y="2940"/>
                  </a:lnTo>
                  <a:lnTo>
                    <a:pt x="4305" y="2952"/>
                  </a:lnTo>
                  <a:lnTo>
                    <a:pt x="4269" y="2955"/>
                  </a:lnTo>
                  <a:lnTo>
                    <a:pt x="4232" y="2958"/>
                  </a:lnTo>
                  <a:lnTo>
                    <a:pt x="4194" y="2960"/>
                  </a:lnTo>
                  <a:lnTo>
                    <a:pt x="4155" y="2961"/>
                  </a:lnTo>
                  <a:lnTo>
                    <a:pt x="4116" y="2961"/>
                  </a:lnTo>
                  <a:lnTo>
                    <a:pt x="4076" y="2960"/>
                  </a:lnTo>
                  <a:lnTo>
                    <a:pt x="4034" y="2956"/>
                  </a:lnTo>
                  <a:lnTo>
                    <a:pt x="3993" y="2953"/>
                  </a:lnTo>
                  <a:lnTo>
                    <a:pt x="3950" y="2947"/>
                  </a:lnTo>
                  <a:lnTo>
                    <a:pt x="3907" y="2940"/>
                  </a:lnTo>
                  <a:lnTo>
                    <a:pt x="3864" y="2932"/>
                  </a:lnTo>
                  <a:lnTo>
                    <a:pt x="3819" y="2923"/>
                  </a:lnTo>
                  <a:lnTo>
                    <a:pt x="3773" y="2911"/>
                  </a:lnTo>
                  <a:lnTo>
                    <a:pt x="3729" y="2897"/>
                  </a:lnTo>
                  <a:lnTo>
                    <a:pt x="3683" y="2882"/>
                  </a:lnTo>
                  <a:lnTo>
                    <a:pt x="3636" y="2864"/>
                  </a:lnTo>
                  <a:lnTo>
                    <a:pt x="3589" y="2845"/>
                  </a:lnTo>
                  <a:lnTo>
                    <a:pt x="3541" y="2824"/>
                  </a:lnTo>
                  <a:lnTo>
                    <a:pt x="3494" y="2801"/>
                  </a:lnTo>
                  <a:lnTo>
                    <a:pt x="3446" y="2776"/>
                  </a:lnTo>
                  <a:lnTo>
                    <a:pt x="3397" y="2748"/>
                  </a:lnTo>
                  <a:lnTo>
                    <a:pt x="3348" y="2719"/>
                  </a:lnTo>
                  <a:lnTo>
                    <a:pt x="3299" y="2687"/>
                  </a:lnTo>
                  <a:lnTo>
                    <a:pt x="3250" y="2651"/>
                  </a:lnTo>
                  <a:lnTo>
                    <a:pt x="3200" y="2614"/>
                  </a:lnTo>
                  <a:lnTo>
                    <a:pt x="3150" y="2574"/>
                  </a:lnTo>
                  <a:lnTo>
                    <a:pt x="3100" y="2532"/>
                  </a:lnTo>
                  <a:lnTo>
                    <a:pt x="3050" y="2487"/>
                  </a:lnTo>
                  <a:lnTo>
                    <a:pt x="3000" y="2438"/>
                  </a:lnTo>
                  <a:lnTo>
                    <a:pt x="2949" y="2388"/>
                  </a:lnTo>
                  <a:lnTo>
                    <a:pt x="2899" y="2333"/>
                  </a:lnTo>
                  <a:lnTo>
                    <a:pt x="2847" y="2277"/>
                  </a:lnTo>
                  <a:lnTo>
                    <a:pt x="2797" y="2217"/>
                  </a:lnTo>
                  <a:lnTo>
                    <a:pt x="2746" y="2154"/>
                  </a:lnTo>
                  <a:lnTo>
                    <a:pt x="2696" y="2088"/>
                  </a:lnTo>
                  <a:lnTo>
                    <a:pt x="2645" y="2018"/>
                  </a:lnTo>
                  <a:lnTo>
                    <a:pt x="2645" y="2018"/>
                  </a:lnTo>
                  <a:lnTo>
                    <a:pt x="2545" y="1878"/>
                  </a:lnTo>
                  <a:lnTo>
                    <a:pt x="2447" y="1745"/>
                  </a:lnTo>
                  <a:lnTo>
                    <a:pt x="2352" y="1618"/>
                  </a:lnTo>
                  <a:lnTo>
                    <a:pt x="2259" y="1498"/>
                  </a:lnTo>
                  <a:lnTo>
                    <a:pt x="2167" y="1384"/>
                  </a:lnTo>
                  <a:lnTo>
                    <a:pt x="2077" y="1276"/>
                  </a:lnTo>
                  <a:lnTo>
                    <a:pt x="1989" y="1172"/>
                  </a:lnTo>
                  <a:lnTo>
                    <a:pt x="1903" y="1075"/>
                  </a:lnTo>
                  <a:lnTo>
                    <a:pt x="1818" y="983"/>
                  </a:lnTo>
                  <a:lnTo>
                    <a:pt x="1735" y="896"/>
                  </a:lnTo>
                  <a:lnTo>
                    <a:pt x="1652" y="815"/>
                  </a:lnTo>
                  <a:lnTo>
                    <a:pt x="1571" y="738"/>
                  </a:lnTo>
                  <a:lnTo>
                    <a:pt x="1491" y="667"/>
                  </a:lnTo>
                  <a:lnTo>
                    <a:pt x="1412" y="599"/>
                  </a:lnTo>
                  <a:lnTo>
                    <a:pt x="1334" y="536"/>
                  </a:lnTo>
                  <a:lnTo>
                    <a:pt x="1256" y="478"/>
                  </a:lnTo>
                  <a:lnTo>
                    <a:pt x="1178" y="423"/>
                  </a:lnTo>
                  <a:lnTo>
                    <a:pt x="1102" y="373"/>
                  </a:lnTo>
                  <a:lnTo>
                    <a:pt x="1024" y="326"/>
                  </a:lnTo>
                  <a:lnTo>
                    <a:pt x="948" y="284"/>
                  </a:lnTo>
                  <a:lnTo>
                    <a:pt x="872" y="245"/>
                  </a:lnTo>
                  <a:lnTo>
                    <a:pt x="795" y="208"/>
                  </a:lnTo>
                  <a:lnTo>
                    <a:pt x="719" y="176"/>
                  </a:lnTo>
                  <a:lnTo>
                    <a:pt x="641" y="147"/>
                  </a:lnTo>
                  <a:lnTo>
                    <a:pt x="565" y="119"/>
                  </a:lnTo>
                  <a:lnTo>
                    <a:pt x="486" y="95"/>
                  </a:lnTo>
                  <a:lnTo>
                    <a:pt x="408" y="74"/>
                  </a:lnTo>
                  <a:lnTo>
                    <a:pt x="327" y="55"/>
                  </a:lnTo>
                  <a:lnTo>
                    <a:pt x="248" y="39"/>
                  </a:lnTo>
                  <a:lnTo>
                    <a:pt x="166" y="24"/>
                  </a:lnTo>
                  <a:lnTo>
                    <a:pt x="83" y="11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518649" name="Freeform 57"/>
            <p:cNvSpPr>
              <a:spLocks/>
            </p:cNvSpPr>
            <p:nvPr/>
          </p:nvSpPr>
          <p:spPr bwMode="auto">
            <a:xfrm>
              <a:off x="293" y="633"/>
              <a:ext cx="4897" cy="1445"/>
            </a:xfrm>
            <a:custGeom>
              <a:avLst/>
              <a:gdLst/>
              <a:ahLst/>
              <a:cxnLst>
                <a:cxn ang="0">
                  <a:pos x="4897" y="2675"/>
                </a:cxn>
                <a:cxn ang="0">
                  <a:pos x="4847" y="2707"/>
                </a:cxn>
                <a:cxn ang="0">
                  <a:pos x="4788" y="2740"/>
                </a:cxn>
                <a:cxn ang="0">
                  <a:pos x="4706" y="2777"/>
                </a:cxn>
                <a:cxn ang="0">
                  <a:pos x="4604" y="2816"/>
                </a:cxn>
                <a:cxn ang="0">
                  <a:pos x="4485" y="2849"/>
                </a:cxn>
                <a:cxn ang="0">
                  <a:pos x="4350" y="2875"/>
                </a:cxn>
                <a:cxn ang="0">
                  <a:pos x="4277" y="2885"/>
                </a:cxn>
                <a:cxn ang="0">
                  <a:pos x="4200" y="2888"/>
                </a:cxn>
                <a:cxn ang="0">
                  <a:pos x="4120" y="2888"/>
                </a:cxn>
                <a:cxn ang="0">
                  <a:pos x="4036" y="2883"/>
                </a:cxn>
                <a:cxn ang="0">
                  <a:pos x="3952" y="2874"/>
                </a:cxn>
                <a:cxn ang="0">
                  <a:pos x="3863" y="2858"/>
                </a:cxn>
                <a:cxn ang="0">
                  <a:pos x="3773" y="2833"/>
                </a:cxn>
                <a:cxn ang="0">
                  <a:pos x="3680" y="2803"/>
                </a:cxn>
                <a:cxn ang="0">
                  <a:pos x="3584" y="2764"/>
                </a:cxn>
                <a:cxn ang="0">
                  <a:pos x="3488" y="2717"/>
                </a:cxn>
                <a:cxn ang="0">
                  <a:pos x="3389" y="2662"/>
                </a:cxn>
                <a:cxn ang="0">
                  <a:pos x="3290" y="2596"/>
                </a:cxn>
                <a:cxn ang="0">
                  <a:pos x="3190" y="2522"/>
                </a:cxn>
                <a:cxn ang="0">
                  <a:pos x="3087" y="2434"/>
                </a:cxn>
                <a:cxn ang="0">
                  <a:pos x="2985" y="2338"/>
                </a:cxn>
                <a:cxn ang="0">
                  <a:pos x="2881" y="2228"/>
                </a:cxn>
                <a:cxn ang="0">
                  <a:pos x="2779" y="2107"/>
                </a:cxn>
                <a:cxn ang="0">
                  <a:pos x="2676" y="1971"/>
                </a:cxn>
                <a:cxn ang="0">
                  <a:pos x="2573" y="1834"/>
                </a:cxn>
                <a:cxn ang="0">
                  <a:pos x="2376" y="1577"/>
                </a:cxn>
                <a:cxn ang="0">
                  <a:pos x="2188" y="1345"/>
                </a:cxn>
                <a:cxn ang="0">
                  <a:pos x="2007" y="1136"/>
                </a:cxn>
                <a:cxn ang="0">
                  <a:pos x="1833" y="949"/>
                </a:cxn>
                <a:cxn ang="0">
                  <a:pos x="1665" y="783"/>
                </a:cxn>
                <a:cxn ang="0">
                  <a:pos x="1501" y="637"/>
                </a:cxn>
                <a:cxn ang="0">
                  <a:pos x="1342" y="510"/>
                </a:cxn>
                <a:cxn ang="0">
                  <a:pos x="1185" y="400"/>
                </a:cxn>
                <a:cxn ang="0">
                  <a:pos x="1031" y="306"/>
                </a:cxn>
                <a:cxn ang="0">
                  <a:pos x="876" y="226"/>
                </a:cxn>
                <a:cxn ang="0">
                  <a:pos x="722" y="161"/>
                </a:cxn>
                <a:cxn ang="0">
                  <a:pos x="567" y="106"/>
                </a:cxn>
                <a:cxn ang="0">
                  <a:pos x="409" y="64"/>
                </a:cxn>
                <a:cxn ang="0">
                  <a:pos x="249" y="32"/>
                </a:cxn>
                <a:cxn ang="0">
                  <a:pos x="84" y="8"/>
                </a:cxn>
              </a:cxnLst>
              <a:rect l="0" t="0" r="r" b="b"/>
              <a:pathLst>
                <a:path w="4897" h="2890">
                  <a:moveTo>
                    <a:pt x="4897" y="2675"/>
                  </a:moveTo>
                  <a:lnTo>
                    <a:pt x="4897" y="2675"/>
                  </a:lnTo>
                  <a:lnTo>
                    <a:pt x="4885" y="2683"/>
                  </a:lnTo>
                  <a:lnTo>
                    <a:pt x="4847" y="2707"/>
                  </a:lnTo>
                  <a:lnTo>
                    <a:pt x="4820" y="2722"/>
                  </a:lnTo>
                  <a:lnTo>
                    <a:pt x="4788" y="2740"/>
                  </a:lnTo>
                  <a:lnTo>
                    <a:pt x="4749" y="2757"/>
                  </a:lnTo>
                  <a:lnTo>
                    <a:pt x="4706" y="2777"/>
                  </a:lnTo>
                  <a:lnTo>
                    <a:pt x="4657" y="2796"/>
                  </a:lnTo>
                  <a:lnTo>
                    <a:pt x="4604" y="2816"/>
                  </a:lnTo>
                  <a:lnTo>
                    <a:pt x="4547" y="2833"/>
                  </a:lnTo>
                  <a:lnTo>
                    <a:pt x="4485" y="2849"/>
                  </a:lnTo>
                  <a:lnTo>
                    <a:pt x="4420" y="2864"/>
                  </a:lnTo>
                  <a:lnTo>
                    <a:pt x="4350" y="2875"/>
                  </a:lnTo>
                  <a:lnTo>
                    <a:pt x="4314" y="2880"/>
                  </a:lnTo>
                  <a:lnTo>
                    <a:pt x="4277" y="2885"/>
                  </a:lnTo>
                  <a:lnTo>
                    <a:pt x="4239" y="2887"/>
                  </a:lnTo>
                  <a:lnTo>
                    <a:pt x="4200" y="2888"/>
                  </a:lnTo>
                  <a:lnTo>
                    <a:pt x="4160" y="2890"/>
                  </a:lnTo>
                  <a:lnTo>
                    <a:pt x="4120" y="2888"/>
                  </a:lnTo>
                  <a:lnTo>
                    <a:pt x="4078" y="2887"/>
                  </a:lnTo>
                  <a:lnTo>
                    <a:pt x="4036" y="2883"/>
                  </a:lnTo>
                  <a:lnTo>
                    <a:pt x="3995" y="2880"/>
                  </a:lnTo>
                  <a:lnTo>
                    <a:pt x="3952" y="2874"/>
                  </a:lnTo>
                  <a:lnTo>
                    <a:pt x="3907" y="2866"/>
                  </a:lnTo>
                  <a:lnTo>
                    <a:pt x="3863" y="2858"/>
                  </a:lnTo>
                  <a:lnTo>
                    <a:pt x="3818" y="2846"/>
                  </a:lnTo>
                  <a:lnTo>
                    <a:pt x="3773" y="2833"/>
                  </a:lnTo>
                  <a:lnTo>
                    <a:pt x="3725" y="2819"/>
                  </a:lnTo>
                  <a:lnTo>
                    <a:pt x="3680" y="2803"/>
                  </a:lnTo>
                  <a:lnTo>
                    <a:pt x="3632" y="2785"/>
                  </a:lnTo>
                  <a:lnTo>
                    <a:pt x="3584" y="2764"/>
                  </a:lnTo>
                  <a:lnTo>
                    <a:pt x="3537" y="2743"/>
                  </a:lnTo>
                  <a:lnTo>
                    <a:pt x="3488" y="2717"/>
                  </a:lnTo>
                  <a:lnTo>
                    <a:pt x="3438" y="2691"/>
                  </a:lnTo>
                  <a:lnTo>
                    <a:pt x="3389" y="2662"/>
                  </a:lnTo>
                  <a:lnTo>
                    <a:pt x="3339" y="2630"/>
                  </a:lnTo>
                  <a:lnTo>
                    <a:pt x="3290" y="2596"/>
                  </a:lnTo>
                  <a:lnTo>
                    <a:pt x="3240" y="2560"/>
                  </a:lnTo>
                  <a:lnTo>
                    <a:pt x="3190" y="2522"/>
                  </a:lnTo>
                  <a:lnTo>
                    <a:pt x="3138" y="2480"/>
                  </a:lnTo>
                  <a:lnTo>
                    <a:pt x="3087" y="2434"/>
                  </a:lnTo>
                  <a:lnTo>
                    <a:pt x="3037" y="2388"/>
                  </a:lnTo>
                  <a:lnTo>
                    <a:pt x="2985" y="2338"/>
                  </a:lnTo>
                  <a:lnTo>
                    <a:pt x="2934" y="2284"/>
                  </a:lnTo>
                  <a:lnTo>
                    <a:pt x="2881" y="2228"/>
                  </a:lnTo>
                  <a:lnTo>
                    <a:pt x="2830" y="2168"/>
                  </a:lnTo>
                  <a:lnTo>
                    <a:pt x="2779" y="2107"/>
                  </a:lnTo>
                  <a:lnTo>
                    <a:pt x="2727" y="2040"/>
                  </a:lnTo>
                  <a:lnTo>
                    <a:pt x="2676" y="1971"/>
                  </a:lnTo>
                  <a:lnTo>
                    <a:pt x="2676" y="1971"/>
                  </a:lnTo>
                  <a:lnTo>
                    <a:pt x="2573" y="1834"/>
                  </a:lnTo>
                  <a:lnTo>
                    <a:pt x="2473" y="1701"/>
                  </a:lnTo>
                  <a:lnTo>
                    <a:pt x="2376" y="1577"/>
                  </a:lnTo>
                  <a:lnTo>
                    <a:pt x="2282" y="1458"/>
                  </a:lnTo>
                  <a:lnTo>
                    <a:pt x="2188" y="1345"/>
                  </a:lnTo>
                  <a:lnTo>
                    <a:pt x="2097" y="1238"/>
                  </a:lnTo>
                  <a:lnTo>
                    <a:pt x="2007" y="1136"/>
                  </a:lnTo>
                  <a:lnTo>
                    <a:pt x="1919" y="1039"/>
                  </a:lnTo>
                  <a:lnTo>
                    <a:pt x="1833" y="949"/>
                  </a:lnTo>
                  <a:lnTo>
                    <a:pt x="1748" y="863"/>
                  </a:lnTo>
                  <a:lnTo>
                    <a:pt x="1665" y="783"/>
                  </a:lnTo>
                  <a:lnTo>
                    <a:pt x="1583" y="708"/>
                  </a:lnTo>
                  <a:lnTo>
                    <a:pt x="1501" y="637"/>
                  </a:lnTo>
                  <a:lnTo>
                    <a:pt x="1421" y="571"/>
                  </a:lnTo>
                  <a:lnTo>
                    <a:pt x="1342" y="510"/>
                  </a:lnTo>
                  <a:lnTo>
                    <a:pt x="1264" y="453"/>
                  </a:lnTo>
                  <a:lnTo>
                    <a:pt x="1185" y="400"/>
                  </a:lnTo>
                  <a:lnTo>
                    <a:pt x="1107" y="352"/>
                  </a:lnTo>
                  <a:lnTo>
                    <a:pt x="1031" y="306"/>
                  </a:lnTo>
                  <a:lnTo>
                    <a:pt x="953" y="264"/>
                  </a:lnTo>
                  <a:lnTo>
                    <a:pt x="876" y="226"/>
                  </a:lnTo>
                  <a:lnTo>
                    <a:pt x="799" y="192"/>
                  </a:lnTo>
                  <a:lnTo>
                    <a:pt x="722" y="161"/>
                  </a:lnTo>
                  <a:lnTo>
                    <a:pt x="645" y="132"/>
                  </a:lnTo>
                  <a:lnTo>
                    <a:pt x="567" y="106"/>
                  </a:lnTo>
                  <a:lnTo>
                    <a:pt x="488" y="85"/>
                  </a:lnTo>
                  <a:lnTo>
                    <a:pt x="409" y="64"/>
                  </a:lnTo>
                  <a:lnTo>
                    <a:pt x="329" y="46"/>
                  </a:lnTo>
                  <a:lnTo>
                    <a:pt x="249" y="32"/>
                  </a:lnTo>
                  <a:lnTo>
                    <a:pt x="167" y="19"/>
                  </a:lnTo>
                  <a:lnTo>
                    <a:pt x="84" y="8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518650" name="Freeform 58"/>
            <p:cNvSpPr>
              <a:spLocks/>
            </p:cNvSpPr>
            <p:nvPr/>
          </p:nvSpPr>
          <p:spPr bwMode="auto">
            <a:xfrm>
              <a:off x="303" y="654"/>
              <a:ext cx="4937" cy="1411"/>
            </a:xfrm>
            <a:custGeom>
              <a:avLst/>
              <a:gdLst/>
              <a:ahLst/>
              <a:cxnLst>
                <a:cxn ang="0">
                  <a:pos x="4937" y="2589"/>
                </a:cxn>
                <a:cxn ang="0">
                  <a:pos x="4887" y="2622"/>
                </a:cxn>
                <a:cxn ang="0">
                  <a:pos x="4828" y="2656"/>
                </a:cxn>
                <a:cxn ang="0">
                  <a:pos x="4747" y="2696"/>
                </a:cxn>
                <a:cxn ang="0">
                  <a:pos x="4646" y="2736"/>
                </a:cxn>
                <a:cxn ang="0">
                  <a:pos x="4528" y="2774"/>
                </a:cxn>
                <a:cxn ang="0">
                  <a:pos x="4393" y="2803"/>
                </a:cxn>
                <a:cxn ang="0">
                  <a:pos x="4319" y="2812"/>
                </a:cxn>
                <a:cxn ang="0">
                  <a:pos x="4243" y="2819"/>
                </a:cxn>
                <a:cxn ang="0">
                  <a:pos x="4163" y="2820"/>
                </a:cxn>
                <a:cxn ang="0">
                  <a:pos x="4081" y="2817"/>
                </a:cxn>
                <a:cxn ang="0">
                  <a:pos x="3995" y="2807"/>
                </a:cxn>
                <a:cxn ang="0">
                  <a:pos x="3906" y="2793"/>
                </a:cxn>
                <a:cxn ang="0">
                  <a:pos x="3814" y="2772"/>
                </a:cxn>
                <a:cxn ang="0">
                  <a:pos x="3721" y="2743"/>
                </a:cxn>
                <a:cxn ang="0">
                  <a:pos x="3625" y="2706"/>
                </a:cxn>
                <a:cxn ang="0">
                  <a:pos x="3528" y="2661"/>
                </a:cxn>
                <a:cxn ang="0">
                  <a:pos x="3429" y="2607"/>
                </a:cxn>
                <a:cxn ang="0">
                  <a:pos x="3328" y="2543"/>
                </a:cxn>
                <a:cxn ang="0">
                  <a:pos x="3227" y="2470"/>
                </a:cxn>
                <a:cxn ang="0">
                  <a:pos x="3124" y="2384"/>
                </a:cxn>
                <a:cxn ang="0">
                  <a:pos x="3020" y="2289"/>
                </a:cxn>
                <a:cxn ang="0">
                  <a:pos x="2916" y="2181"/>
                </a:cxn>
                <a:cxn ang="0">
                  <a:pos x="2810" y="2061"/>
                </a:cxn>
                <a:cxn ang="0">
                  <a:pos x="2705" y="1927"/>
                </a:cxn>
                <a:cxn ang="0">
                  <a:pos x="2601" y="1792"/>
                </a:cxn>
                <a:cxn ang="0">
                  <a:pos x="2399" y="1537"/>
                </a:cxn>
                <a:cxn ang="0">
                  <a:pos x="2208" y="1307"/>
                </a:cxn>
                <a:cxn ang="0">
                  <a:pos x="2024" y="1101"/>
                </a:cxn>
                <a:cxn ang="0">
                  <a:pos x="1847" y="917"/>
                </a:cxn>
                <a:cxn ang="0">
                  <a:pos x="1677" y="754"/>
                </a:cxn>
                <a:cxn ang="0">
                  <a:pos x="1511" y="611"/>
                </a:cxn>
                <a:cxn ang="0">
                  <a:pos x="1350" y="486"/>
                </a:cxn>
                <a:cxn ang="0">
                  <a:pos x="1191" y="379"/>
                </a:cxn>
                <a:cxn ang="0">
                  <a:pos x="1034" y="287"/>
                </a:cxn>
                <a:cxn ang="0">
                  <a:pos x="879" y="211"/>
                </a:cxn>
                <a:cxn ang="0">
                  <a:pos x="723" y="148"/>
                </a:cxn>
                <a:cxn ang="0">
                  <a:pos x="568" y="96"/>
                </a:cxn>
                <a:cxn ang="0">
                  <a:pos x="410" y="58"/>
                </a:cxn>
                <a:cxn ang="0">
                  <a:pos x="249" y="27"/>
                </a:cxn>
                <a:cxn ang="0">
                  <a:pos x="85" y="8"/>
                </a:cxn>
              </a:cxnLst>
              <a:rect l="0" t="0" r="r" b="b"/>
              <a:pathLst>
                <a:path w="4937" h="2820">
                  <a:moveTo>
                    <a:pt x="4937" y="2589"/>
                  </a:moveTo>
                  <a:lnTo>
                    <a:pt x="4937" y="2589"/>
                  </a:lnTo>
                  <a:lnTo>
                    <a:pt x="4925" y="2599"/>
                  </a:lnTo>
                  <a:lnTo>
                    <a:pt x="4887" y="2622"/>
                  </a:lnTo>
                  <a:lnTo>
                    <a:pt x="4861" y="2638"/>
                  </a:lnTo>
                  <a:lnTo>
                    <a:pt x="4828" y="2656"/>
                  </a:lnTo>
                  <a:lnTo>
                    <a:pt x="4790" y="2675"/>
                  </a:lnTo>
                  <a:lnTo>
                    <a:pt x="4747" y="2696"/>
                  </a:lnTo>
                  <a:lnTo>
                    <a:pt x="4698" y="2717"/>
                  </a:lnTo>
                  <a:lnTo>
                    <a:pt x="4646" y="2736"/>
                  </a:lnTo>
                  <a:lnTo>
                    <a:pt x="4589" y="2756"/>
                  </a:lnTo>
                  <a:lnTo>
                    <a:pt x="4528" y="2774"/>
                  </a:lnTo>
                  <a:lnTo>
                    <a:pt x="4462" y="2790"/>
                  </a:lnTo>
                  <a:lnTo>
                    <a:pt x="4393" y="2803"/>
                  </a:lnTo>
                  <a:lnTo>
                    <a:pt x="4357" y="2807"/>
                  </a:lnTo>
                  <a:lnTo>
                    <a:pt x="4319" y="2812"/>
                  </a:lnTo>
                  <a:lnTo>
                    <a:pt x="4282" y="2816"/>
                  </a:lnTo>
                  <a:lnTo>
                    <a:pt x="4243" y="2819"/>
                  </a:lnTo>
                  <a:lnTo>
                    <a:pt x="4203" y="2820"/>
                  </a:lnTo>
                  <a:lnTo>
                    <a:pt x="4163" y="2820"/>
                  </a:lnTo>
                  <a:lnTo>
                    <a:pt x="4122" y="2819"/>
                  </a:lnTo>
                  <a:lnTo>
                    <a:pt x="4081" y="2817"/>
                  </a:lnTo>
                  <a:lnTo>
                    <a:pt x="4038" y="2812"/>
                  </a:lnTo>
                  <a:lnTo>
                    <a:pt x="3995" y="2807"/>
                  </a:lnTo>
                  <a:lnTo>
                    <a:pt x="3950" y="2801"/>
                  </a:lnTo>
                  <a:lnTo>
                    <a:pt x="3906" y="2793"/>
                  </a:lnTo>
                  <a:lnTo>
                    <a:pt x="3860" y="2783"/>
                  </a:lnTo>
                  <a:lnTo>
                    <a:pt x="3814" y="2772"/>
                  </a:lnTo>
                  <a:lnTo>
                    <a:pt x="3768" y="2757"/>
                  </a:lnTo>
                  <a:lnTo>
                    <a:pt x="3721" y="2743"/>
                  </a:lnTo>
                  <a:lnTo>
                    <a:pt x="3674" y="2725"/>
                  </a:lnTo>
                  <a:lnTo>
                    <a:pt x="3625" y="2706"/>
                  </a:lnTo>
                  <a:lnTo>
                    <a:pt x="3577" y="2685"/>
                  </a:lnTo>
                  <a:lnTo>
                    <a:pt x="3528" y="2661"/>
                  </a:lnTo>
                  <a:lnTo>
                    <a:pt x="3479" y="2635"/>
                  </a:lnTo>
                  <a:lnTo>
                    <a:pt x="3429" y="2607"/>
                  </a:lnTo>
                  <a:lnTo>
                    <a:pt x="3379" y="2577"/>
                  </a:lnTo>
                  <a:lnTo>
                    <a:pt x="3328" y="2543"/>
                  </a:lnTo>
                  <a:lnTo>
                    <a:pt x="3278" y="2507"/>
                  </a:lnTo>
                  <a:lnTo>
                    <a:pt x="3227" y="2470"/>
                  </a:lnTo>
                  <a:lnTo>
                    <a:pt x="3175" y="2428"/>
                  </a:lnTo>
                  <a:lnTo>
                    <a:pt x="3124" y="2384"/>
                  </a:lnTo>
                  <a:lnTo>
                    <a:pt x="3071" y="2338"/>
                  </a:lnTo>
                  <a:lnTo>
                    <a:pt x="3020" y="2289"/>
                  </a:lnTo>
                  <a:lnTo>
                    <a:pt x="2967" y="2236"/>
                  </a:lnTo>
                  <a:lnTo>
                    <a:pt x="2916" y="2181"/>
                  </a:lnTo>
                  <a:lnTo>
                    <a:pt x="2863" y="2123"/>
                  </a:lnTo>
                  <a:lnTo>
                    <a:pt x="2810" y="2061"/>
                  </a:lnTo>
                  <a:lnTo>
                    <a:pt x="2757" y="1995"/>
                  </a:lnTo>
                  <a:lnTo>
                    <a:pt x="2705" y="1927"/>
                  </a:lnTo>
                  <a:lnTo>
                    <a:pt x="2705" y="1927"/>
                  </a:lnTo>
                  <a:lnTo>
                    <a:pt x="2601" y="1792"/>
                  </a:lnTo>
                  <a:lnTo>
                    <a:pt x="2499" y="1661"/>
                  </a:lnTo>
                  <a:lnTo>
                    <a:pt x="2399" y="1537"/>
                  </a:lnTo>
                  <a:lnTo>
                    <a:pt x="2302" y="1419"/>
                  </a:lnTo>
                  <a:lnTo>
                    <a:pt x="2208" y="1307"/>
                  </a:lnTo>
                  <a:lnTo>
                    <a:pt x="2115" y="1201"/>
                  </a:lnTo>
                  <a:lnTo>
                    <a:pt x="2024" y="1101"/>
                  </a:lnTo>
                  <a:lnTo>
                    <a:pt x="1936" y="1007"/>
                  </a:lnTo>
                  <a:lnTo>
                    <a:pt x="1847" y="917"/>
                  </a:lnTo>
                  <a:lnTo>
                    <a:pt x="1761" y="833"/>
                  </a:lnTo>
                  <a:lnTo>
                    <a:pt x="1677" y="754"/>
                  </a:lnTo>
                  <a:lnTo>
                    <a:pt x="1593" y="681"/>
                  </a:lnTo>
                  <a:lnTo>
                    <a:pt x="1511" y="611"/>
                  </a:lnTo>
                  <a:lnTo>
                    <a:pt x="1430" y="547"/>
                  </a:lnTo>
                  <a:lnTo>
                    <a:pt x="1350" y="486"/>
                  </a:lnTo>
                  <a:lnTo>
                    <a:pt x="1270" y="431"/>
                  </a:lnTo>
                  <a:lnTo>
                    <a:pt x="1191" y="379"/>
                  </a:lnTo>
                  <a:lnTo>
                    <a:pt x="1112" y="331"/>
                  </a:lnTo>
                  <a:lnTo>
                    <a:pt x="1034" y="287"/>
                  </a:lnTo>
                  <a:lnTo>
                    <a:pt x="957" y="247"/>
                  </a:lnTo>
                  <a:lnTo>
                    <a:pt x="879" y="211"/>
                  </a:lnTo>
                  <a:lnTo>
                    <a:pt x="801" y="177"/>
                  </a:lnTo>
                  <a:lnTo>
                    <a:pt x="723" y="148"/>
                  </a:lnTo>
                  <a:lnTo>
                    <a:pt x="646" y="121"/>
                  </a:lnTo>
                  <a:lnTo>
                    <a:pt x="568" y="96"/>
                  </a:lnTo>
                  <a:lnTo>
                    <a:pt x="489" y="75"/>
                  </a:lnTo>
                  <a:lnTo>
                    <a:pt x="410" y="58"/>
                  </a:lnTo>
                  <a:lnTo>
                    <a:pt x="330" y="41"/>
                  </a:lnTo>
                  <a:lnTo>
                    <a:pt x="249" y="27"/>
                  </a:lnTo>
                  <a:lnTo>
                    <a:pt x="167" y="16"/>
                  </a:lnTo>
                  <a:lnTo>
                    <a:pt x="85" y="8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518651" name="Freeform 59"/>
            <p:cNvSpPr>
              <a:spLocks/>
            </p:cNvSpPr>
            <p:nvPr/>
          </p:nvSpPr>
          <p:spPr bwMode="auto">
            <a:xfrm>
              <a:off x="314" y="676"/>
              <a:ext cx="4975" cy="1375"/>
            </a:xfrm>
            <a:custGeom>
              <a:avLst/>
              <a:gdLst/>
              <a:ahLst/>
              <a:cxnLst>
                <a:cxn ang="0">
                  <a:pos x="4975" y="2501"/>
                </a:cxn>
                <a:cxn ang="0">
                  <a:pos x="4926" y="2537"/>
                </a:cxn>
                <a:cxn ang="0">
                  <a:pos x="4867" y="2571"/>
                </a:cxn>
                <a:cxn ang="0">
                  <a:pos x="4786" y="2613"/>
                </a:cxn>
                <a:cxn ang="0">
                  <a:pos x="4686" y="2656"/>
                </a:cxn>
                <a:cxn ang="0">
                  <a:pos x="4568" y="2695"/>
                </a:cxn>
                <a:cxn ang="0">
                  <a:pos x="4433" y="2727"/>
                </a:cxn>
                <a:cxn ang="0">
                  <a:pos x="4361" y="2739"/>
                </a:cxn>
                <a:cxn ang="0">
                  <a:pos x="4285" y="2747"/>
                </a:cxn>
                <a:cxn ang="0">
                  <a:pos x="4204" y="2750"/>
                </a:cxn>
                <a:cxn ang="0">
                  <a:pos x="4121" y="2748"/>
                </a:cxn>
                <a:cxn ang="0">
                  <a:pos x="4035" y="2740"/>
                </a:cxn>
                <a:cxn ang="0">
                  <a:pos x="3946" y="2727"/>
                </a:cxn>
                <a:cxn ang="0">
                  <a:pos x="3856" y="2708"/>
                </a:cxn>
                <a:cxn ang="0">
                  <a:pos x="3761" y="2680"/>
                </a:cxn>
                <a:cxn ang="0">
                  <a:pos x="3666" y="2645"/>
                </a:cxn>
                <a:cxn ang="0">
                  <a:pos x="3567" y="2603"/>
                </a:cxn>
                <a:cxn ang="0">
                  <a:pos x="3467" y="2550"/>
                </a:cxn>
                <a:cxn ang="0">
                  <a:pos x="3366" y="2488"/>
                </a:cxn>
                <a:cxn ang="0">
                  <a:pos x="3263" y="2416"/>
                </a:cxn>
                <a:cxn ang="0">
                  <a:pos x="3159" y="2333"/>
                </a:cxn>
                <a:cxn ang="0">
                  <a:pos x="3053" y="2240"/>
                </a:cxn>
                <a:cxn ang="0">
                  <a:pos x="2948" y="2133"/>
                </a:cxn>
                <a:cxn ang="0">
                  <a:pos x="2841" y="2014"/>
                </a:cxn>
                <a:cxn ang="0">
                  <a:pos x="2733" y="1883"/>
                </a:cxn>
                <a:cxn ang="0">
                  <a:pos x="2627" y="1747"/>
                </a:cxn>
                <a:cxn ang="0">
                  <a:pos x="2422" y="1495"/>
                </a:cxn>
                <a:cxn ang="0">
                  <a:pos x="2227" y="1269"/>
                </a:cxn>
                <a:cxn ang="0">
                  <a:pos x="2040" y="1066"/>
                </a:cxn>
                <a:cxn ang="0">
                  <a:pos x="1861" y="885"/>
                </a:cxn>
                <a:cxn ang="0">
                  <a:pos x="1687" y="723"/>
                </a:cxn>
                <a:cxn ang="0">
                  <a:pos x="1519" y="583"/>
                </a:cxn>
                <a:cxn ang="0">
                  <a:pos x="1357" y="462"/>
                </a:cxn>
                <a:cxn ang="0">
                  <a:pos x="1196" y="357"/>
                </a:cxn>
                <a:cxn ang="0">
                  <a:pos x="1039" y="268"/>
                </a:cxn>
                <a:cxn ang="0">
                  <a:pos x="882" y="194"/>
                </a:cxn>
                <a:cxn ang="0">
                  <a:pos x="726" y="134"/>
                </a:cxn>
                <a:cxn ang="0">
                  <a:pos x="569" y="86"/>
                </a:cxn>
                <a:cxn ang="0">
                  <a:pos x="410" y="50"/>
                </a:cxn>
                <a:cxn ang="0">
                  <a:pos x="249" y="23"/>
                </a:cxn>
                <a:cxn ang="0">
                  <a:pos x="83" y="5"/>
                </a:cxn>
              </a:cxnLst>
              <a:rect l="0" t="0" r="r" b="b"/>
              <a:pathLst>
                <a:path w="4975" h="2750">
                  <a:moveTo>
                    <a:pt x="4975" y="2501"/>
                  </a:moveTo>
                  <a:lnTo>
                    <a:pt x="4975" y="2501"/>
                  </a:lnTo>
                  <a:lnTo>
                    <a:pt x="4962" y="2511"/>
                  </a:lnTo>
                  <a:lnTo>
                    <a:pt x="4926" y="2537"/>
                  </a:lnTo>
                  <a:lnTo>
                    <a:pt x="4899" y="2553"/>
                  </a:lnTo>
                  <a:lnTo>
                    <a:pt x="4867" y="2571"/>
                  </a:lnTo>
                  <a:lnTo>
                    <a:pt x="4829" y="2592"/>
                  </a:lnTo>
                  <a:lnTo>
                    <a:pt x="4786" y="2613"/>
                  </a:lnTo>
                  <a:lnTo>
                    <a:pt x="4739" y="2635"/>
                  </a:lnTo>
                  <a:lnTo>
                    <a:pt x="4686" y="2656"/>
                  </a:lnTo>
                  <a:lnTo>
                    <a:pt x="4629" y="2676"/>
                  </a:lnTo>
                  <a:lnTo>
                    <a:pt x="4568" y="2695"/>
                  </a:lnTo>
                  <a:lnTo>
                    <a:pt x="4503" y="2713"/>
                  </a:lnTo>
                  <a:lnTo>
                    <a:pt x="4433" y="2727"/>
                  </a:lnTo>
                  <a:lnTo>
                    <a:pt x="4397" y="2734"/>
                  </a:lnTo>
                  <a:lnTo>
                    <a:pt x="4361" y="2739"/>
                  </a:lnTo>
                  <a:lnTo>
                    <a:pt x="4322" y="2743"/>
                  </a:lnTo>
                  <a:lnTo>
                    <a:pt x="4285" y="2747"/>
                  </a:lnTo>
                  <a:lnTo>
                    <a:pt x="4245" y="2748"/>
                  </a:lnTo>
                  <a:lnTo>
                    <a:pt x="4204" y="2750"/>
                  </a:lnTo>
                  <a:lnTo>
                    <a:pt x="4163" y="2750"/>
                  </a:lnTo>
                  <a:lnTo>
                    <a:pt x="4121" y="2748"/>
                  </a:lnTo>
                  <a:lnTo>
                    <a:pt x="4079" y="2745"/>
                  </a:lnTo>
                  <a:lnTo>
                    <a:pt x="4035" y="2740"/>
                  </a:lnTo>
                  <a:lnTo>
                    <a:pt x="3992" y="2735"/>
                  </a:lnTo>
                  <a:lnTo>
                    <a:pt x="3946" y="2727"/>
                  </a:lnTo>
                  <a:lnTo>
                    <a:pt x="3902" y="2719"/>
                  </a:lnTo>
                  <a:lnTo>
                    <a:pt x="3856" y="2708"/>
                  </a:lnTo>
                  <a:lnTo>
                    <a:pt x="3809" y="2695"/>
                  </a:lnTo>
                  <a:lnTo>
                    <a:pt x="3761" y="2680"/>
                  </a:lnTo>
                  <a:lnTo>
                    <a:pt x="3714" y="2664"/>
                  </a:lnTo>
                  <a:lnTo>
                    <a:pt x="3666" y="2645"/>
                  </a:lnTo>
                  <a:lnTo>
                    <a:pt x="3617" y="2626"/>
                  </a:lnTo>
                  <a:lnTo>
                    <a:pt x="3567" y="2603"/>
                  </a:lnTo>
                  <a:lnTo>
                    <a:pt x="3517" y="2577"/>
                  </a:lnTo>
                  <a:lnTo>
                    <a:pt x="3467" y="2550"/>
                  </a:lnTo>
                  <a:lnTo>
                    <a:pt x="3417" y="2521"/>
                  </a:lnTo>
                  <a:lnTo>
                    <a:pt x="3366" y="2488"/>
                  </a:lnTo>
                  <a:lnTo>
                    <a:pt x="3314" y="2453"/>
                  </a:lnTo>
                  <a:lnTo>
                    <a:pt x="3263" y="2416"/>
                  </a:lnTo>
                  <a:lnTo>
                    <a:pt x="3212" y="2375"/>
                  </a:lnTo>
                  <a:lnTo>
                    <a:pt x="3159" y="2333"/>
                  </a:lnTo>
                  <a:lnTo>
                    <a:pt x="3106" y="2288"/>
                  </a:lnTo>
                  <a:lnTo>
                    <a:pt x="3053" y="2240"/>
                  </a:lnTo>
                  <a:lnTo>
                    <a:pt x="3001" y="2188"/>
                  </a:lnTo>
                  <a:lnTo>
                    <a:pt x="2948" y="2133"/>
                  </a:lnTo>
                  <a:lnTo>
                    <a:pt x="2894" y="2075"/>
                  </a:lnTo>
                  <a:lnTo>
                    <a:pt x="2841" y="2014"/>
                  </a:lnTo>
                  <a:lnTo>
                    <a:pt x="2787" y="1951"/>
                  </a:lnTo>
                  <a:lnTo>
                    <a:pt x="2733" y="1883"/>
                  </a:lnTo>
                  <a:lnTo>
                    <a:pt x="2733" y="1883"/>
                  </a:lnTo>
                  <a:lnTo>
                    <a:pt x="2627" y="1747"/>
                  </a:lnTo>
                  <a:lnTo>
                    <a:pt x="2523" y="1618"/>
                  </a:lnTo>
                  <a:lnTo>
                    <a:pt x="2422" y="1495"/>
                  </a:lnTo>
                  <a:lnTo>
                    <a:pt x="2323" y="1379"/>
                  </a:lnTo>
                  <a:lnTo>
                    <a:pt x="2227" y="1269"/>
                  </a:lnTo>
                  <a:lnTo>
                    <a:pt x="2133" y="1164"/>
                  </a:lnTo>
                  <a:lnTo>
                    <a:pt x="2040" y="1066"/>
                  </a:lnTo>
                  <a:lnTo>
                    <a:pt x="1949" y="972"/>
                  </a:lnTo>
                  <a:lnTo>
                    <a:pt x="1861" y="885"/>
                  </a:lnTo>
                  <a:lnTo>
                    <a:pt x="1773" y="801"/>
                  </a:lnTo>
                  <a:lnTo>
                    <a:pt x="1687" y="723"/>
                  </a:lnTo>
                  <a:lnTo>
                    <a:pt x="1602" y="651"/>
                  </a:lnTo>
                  <a:lnTo>
                    <a:pt x="1519" y="583"/>
                  </a:lnTo>
                  <a:lnTo>
                    <a:pt x="1437" y="520"/>
                  </a:lnTo>
                  <a:lnTo>
                    <a:pt x="1357" y="462"/>
                  </a:lnTo>
                  <a:lnTo>
                    <a:pt x="1276" y="407"/>
                  </a:lnTo>
                  <a:lnTo>
                    <a:pt x="1196" y="357"/>
                  </a:lnTo>
                  <a:lnTo>
                    <a:pt x="1116" y="310"/>
                  </a:lnTo>
                  <a:lnTo>
                    <a:pt x="1039" y="268"/>
                  </a:lnTo>
                  <a:lnTo>
                    <a:pt x="960" y="229"/>
                  </a:lnTo>
                  <a:lnTo>
                    <a:pt x="882" y="194"/>
                  </a:lnTo>
                  <a:lnTo>
                    <a:pt x="804" y="162"/>
                  </a:lnTo>
                  <a:lnTo>
                    <a:pt x="726" y="134"/>
                  </a:lnTo>
                  <a:lnTo>
                    <a:pt x="647" y="108"/>
                  </a:lnTo>
                  <a:lnTo>
                    <a:pt x="569" y="86"/>
                  </a:lnTo>
                  <a:lnTo>
                    <a:pt x="490" y="66"/>
                  </a:lnTo>
                  <a:lnTo>
                    <a:pt x="410" y="50"/>
                  </a:lnTo>
                  <a:lnTo>
                    <a:pt x="331" y="36"/>
                  </a:lnTo>
                  <a:lnTo>
                    <a:pt x="249" y="23"/>
                  </a:lnTo>
                  <a:lnTo>
                    <a:pt x="167" y="13"/>
                  </a:lnTo>
                  <a:lnTo>
                    <a:pt x="83" y="5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518652" name="Freeform 60"/>
            <p:cNvSpPr>
              <a:spLocks/>
            </p:cNvSpPr>
            <p:nvPr/>
          </p:nvSpPr>
          <p:spPr bwMode="auto">
            <a:xfrm>
              <a:off x="325" y="698"/>
              <a:ext cx="5012" cy="1339"/>
            </a:xfrm>
            <a:custGeom>
              <a:avLst/>
              <a:gdLst/>
              <a:ahLst/>
              <a:cxnLst>
                <a:cxn ang="0">
                  <a:pos x="5012" y="2414"/>
                </a:cxn>
                <a:cxn ang="0">
                  <a:pos x="4964" y="2448"/>
                </a:cxn>
                <a:cxn ang="0">
                  <a:pos x="4904" y="2485"/>
                </a:cxn>
                <a:cxn ang="0">
                  <a:pos x="4825" y="2528"/>
                </a:cxn>
                <a:cxn ang="0">
                  <a:pos x="4725" y="2574"/>
                </a:cxn>
                <a:cxn ang="0">
                  <a:pos x="4608" y="2615"/>
                </a:cxn>
                <a:cxn ang="0">
                  <a:pos x="4474" y="2649"/>
                </a:cxn>
                <a:cxn ang="0">
                  <a:pos x="4402" y="2662"/>
                </a:cxn>
                <a:cxn ang="0">
                  <a:pos x="4325" y="2672"/>
                </a:cxn>
                <a:cxn ang="0">
                  <a:pos x="4246" y="2677"/>
                </a:cxn>
                <a:cxn ang="0">
                  <a:pos x="4163" y="2677"/>
                </a:cxn>
                <a:cxn ang="0">
                  <a:pos x="4077" y="2672"/>
                </a:cxn>
                <a:cxn ang="0">
                  <a:pos x="3988" y="2661"/>
                </a:cxn>
                <a:cxn ang="0">
                  <a:pos x="3896" y="2643"/>
                </a:cxn>
                <a:cxn ang="0">
                  <a:pos x="3802" y="2617"/>
                </a:cxn>
                <a:cxn ang="0">
                  <a:pos x="3705" y="2583"/>
                </a:cxn>
                <a:cxn ang="0">
                  <a:pos x="3606" y="2543"/>
                </a:cxn>
                <a:cxn ang="0">
                  <a:pos x="3506" y="2491"/>
                </a:cxn>
                <a:cxn ang="0">
                  <a:pos x="3403" y="2431"/>
                </a:cxn>
                <a:cxn ang="0">
                  <a:pos x="3299" y="2362"/>
                </a:cxn>
                <a:cxn ang="0">
                  <a:pos x="3194" y="2280"/>
                </a:cxn>
                <a:cxn ang="0">
                  <a:pos x="3087" y="2188"/>
                </a:cxn>
                <a:cxn ang="0">
                  <a:pos x="2980" y="2083"/>
                </a:cxn>
                <a:cxn ang="0">
                  <a:pos x="2870" y="1966"/>
                </a:cxn>
                <a:cxn ang="0">
                  <a:pos x="2762" y="1836"/>
                </a:cxn>
                <a:cxn ang="0">
                  <a:pos x="2654" y="1702"/>
                </a:cxn>
                <a:cxn ang="0">
                  <a:pos x="2444" y="1455"/>
                </a:cxn>
                <a:cxn ang="0">
                  <a:pos x="2245" y="1230"/>
                </a:cxn>
                <a:cxn ang="0">
                  <a:pos x="2057" y="1030"/>
                </a:cxn>
                <a:cxn ang="0">
                  <a:pos x="1873" y="851"/>
                </a:cxn>
                <a:cxn ang="0">
                  <a:pos x="1698" y="692"/>
                </a:cxn>
                <a:cxn ang="0">
                  <a:pos x="1529" y="555"/>
                </a:cxn>
                <a:cxn ang="0">
                  <a:pos x="1364" y="436"/>
                </a:cxn>
                <a:cxn ang="0">
                  <a:pos x="1201" y="334"/>
                </a:cxn>
                <a:cxn ang="0">
                  <a:pos x="1043" y="248"/>
                </a:cxn>
                <a:cxn ang="0">
                  <a:pos x="885" y="177"/>
                </a:cxn>
                <a:cxn ang="0">
                  <a:pos x="728" y="119"/>
                </a:cxn>
                <a:cxn ang="0">
                  <a:pos x="571" y="74"/>
                </a:cxn>
                <a:cxn ang="0">
                  <a:pos x="411" y="42"/>
                </a:cxn>
                <a:cxn ang="0">
                  <a:pos x="250" y="17"/>
                </a:cxn>
                <a:cxn ang="0">
                  <a:pos x="85" y="5"/>
                </a:cxn>
              </a:cxnLst>
              <a:rect l="0" t="0" r="r" b="b"/>
              <a:pathLst>
                <a:path w="5012" h="2678">
                  <a:moveTo>
                    <a:pt x="5012" y="2414"/>
                  </a:moveTo>
                  <a:lnTo>
                    <a:pt x="5012" y="2414"/>
                  </a:lnTo>
                  <a:lnTo>
                    <a:pt x="5000" y="2423"/>
                  </a:lnTo>
                  <a:lnTo>
                    <a:pt x="4964" y="2448"/>
                  </a:lnTo>
                  <a:lnTo>
                    <a:pt x="4937" y="2465"/>
                  </a:lnTo>
                  <a:lnTo>
                    <a:pt x="4904" y="2485"/>
                  </a:lnTo>
                  <a:lnTo>
                    <a:pt x="4868" y="2506"/>
                  </a:lnTo>
                  <a:lnTo>
                    <a:pt x="4825" y="2528"/>
                  </a:lnTo>
                  <a:lnTo>
                    <a:pt x="4778" y="2551"/>
                  </a:lnTo>
                  <a:lnTo>
                    <a:pt x="4725" y="2574"/>
                  </a:lnTo>
                  <a:lnTo>
                    <a:pt x="4670" y="2594"/>
                  </a:lnTo>
                  <a:lnTo>
                    <a:pt x="4608" y="2615"/>
                  </a:lnTo>
                  <a:lnTo>
                    <a:pt x="4543" y="2635"/>
                  </a:lnTo>
                  <a:lnTo>
                    <a:pt x="4474" y="2649"/>
                  </a:lnTo>
                  <a:lnTo>
                    <a:pt x="4439" y="2657"/>
                  </a:lnTo>
                  <a:lnTo>
                    <a:pt x="4402" y="2662"/>
                  </a:lnTo>
                  <a:lnTo>
                    <a:pt x="4364" y="2669"/>
                  </a:lnTo>
                  <a:lnTo>
                    <a:pt x="4325" y="2672"/>
                  </a:lnTo>
                  <a:lnTo>
                    <a:pt x="4286" y="2675"/>
                  </a:lnTo>
                  <a:lnTo>
                    <a:pt x="4246" y="2677"/>
                  </a:lnTo>
                  <a:lnTo>
                    <a:pt x="4204" y="2678"/>
                  </a:lnTo>
                  <a:lnTo>
                    <a:pt x="4163" y="2677"/>
                  </a:lnTo>
                  <a:lnTo>
                    <a:pt x="4120" y="2675"/>
                  </a:lnTo>
                  <a:lnTo>
                    <a:pt x="4077" y="2672"/>
                  </a:lnTo>
                  <a:lnTo>
                    <a:pt x="4032" y="2667"/>
                  </a:lnTo>
                  <a:lnTo>
                    <a:pt x="3988" y="2661"/>
                  </a:lnTo>
                  <a:lnTo>
                    <a:pt x="3942" y="2653"/>
                  </a:lnTo>
                  <a:lnTo>
                    <a:pt x="3896" y="2643"/>
                  </a:lnTo>
                  <a:lnTo>
                    <a:pt x="3849" y="2630"/>
                  </a:lnTo>
                  <a:lnTo>
                    <a:pt x="3802" y="2617"/>
                  </a:lnTo>
                  <a:lnTo>
                    <a:pt x="3753" y="2601"/>
                  </a:lnTo>
                  <a:lnTo>
                    <a:pt x="3705" y="2583"/>
                  </a:lnTo>
                  <a:lnTo>
                    <a:pt x="3656" y="2564"/>
                  </a:lnTo>
                  <a:lnTo>
                    <a:pt x="3606" y="2543"/>
                  </a:lnTo>
                  <a:lnTo>
                    <a:pt x="3556" y="2519"/>
                  </a:lnTo>
                  <a:lnTo>
                    <a:pt x="3506" y="2491"/>
                  </a:lnTo>
                  <a:lnTo>
                    <a:pt x="3455" y="2464"/>
                  </a:lnTo>
                  <a:lnTo>
                    <a:pt x="3403" y="2431"/>
                  </a:lnTo>
                  <a:lnTo>
                    <a:pt x="3352" y="2398"/>
                  </a:lnTo>
                  <a:lnTo>
                    <a:pt x="3299" y="2362"/>
                  </a:lnTo>
                  <a:lnTo>
                    <a:pt x="3246" y="2322"/>
                  </a:lnTo>
                  <a:lnTo>
                    <a:pt x="3194" y="2280"/>
                  </a:lnTo>
                  <a:lnTo>
                    <a:pt x="3141" y="2236"/>
                  </a:lnTo>
                  <a:lnTo>
                    <a:pt x="3087" y="2188"/>
                  </a:lnTo>
                  <a:lnTo>
                    <a:pt x="3033" y="2138"/>
                  </a:lnTo>
                  <a:lnTo>
                    <a:pt x="2980" y="2083"/>
                  </a:lnTo>
                  <a:lnTo>
                    <a:pt x="2924" y="2026"/>
                  </a:lnTo>
                  <a:lnTo>
                    <a:pt x="2870" y="1966"/>
                  </a:lnTo>
                  <a:lnTo>
                    <a:pt x="2816" y="1903"/>
                  </a:lnTo>
                  <a:lnTo>
                    <a:pt x="2762" y="1836"/>
                  </a:lnTo>
                  <a:lnTo>
                    <a:pt x="2762" y="1836"/>
                  </a:lnTo>
                  <a:lnTo>
                    <a:pt x="2654" y="1702"/>
                  </a:lnTo>
                  <a:lnTo>
                    <a:pt x="2548" y="1576"/>
                  </a:lnTo>
                  <a:lnTo>
                    <a:pt x="2444" y="1455"/>
                  </a:lnTo>
                  <a:lnTo>
                    <a:pt x="2344" y="1338"/>
                  </a:lnTo>
                  <a:lnTo>
                    <a:pt x="2245" y="1230"/>
                  </a:lnTo>
                  <a:lnTo>
                    <a:pt x="2150" y="1127"/>
                  </a:lnTo>
                  <a:lnTo>
                    <a:pt x="2057" y="1030"/>
                  </a:lnTo>
                  <a:lnTo>
                    <a:pt x="1963" y="938"/>
                  </a:lnTo>
                  <a:lnTo>
                    <a:pt x="1873" y="851"/>
                  </a:lnTo>
                  <a:lnTo>
                    <a:pt x="1786" y="770"/>
                  </a:lnTo>
                  <a:lnTo>
                    <a:pt x="1698" y="692"/>
                  </a:lnTo>
                  <a:lnTo>
                    <a:pt x="1612" y="621"/>
                  </a:lnTo>
                  <a:lnTo>
                    <a:pt x="1529" y="555"/>
                  </a:lnTo>
                  <a:lnTo>
                    <a:pt x="1446" y="494"/>
                  </a:lnTo>
                  <a:lnTo>
                    <a:pt x="1364" y="436"/>
                  </a:lnTo>
                  <a:lnTo>
                    <a:pt x="1282" y="382"/>
                  </a:lnTo>
                  <a:lnTo>
                    <a:pt x="1201" y="334"/>
                  </a:lnTo>
                  <a:lnTo>
                    <a:pt x="1122" y="289"/>
                  </a:lnTo>
                  <a:lnTo>
                    <a:pt x="1043" y="248"/>
                  </a:lnTo>
                  <a:lnTo>
                    <a:pt x="964" y="210"/>
                  </a:lnTo>
                  <a:lnTo>
                    <a:pt x="885" y="177"/>
                  </a:lnTo>
                  <a:lnTo>
                    <a:pt x="807" y="147"/>
                  </a:lnTo>
                  <a:lnTo>
                    <a:pt x="728" y="119"/>
                  </a:lnTo>
                  <a:lnTo>
                    <a:pt x="649" y="95"/>
                  </a:lnTo>
                  <a:lnTo>
                    <a:pt x="571" y="74"/>
                  </a:lnTo>
                  <a:lnTo>
                    <a:pt x="490" y="56"/>
                  </a:lnTo>
                  <a:lnTo>
                    <a:pt x="411" y="42"/>
                  </a:lnTo>
                  <a:lnTo>
                    <a:pt x="331" y="29"/>
                  </a:lnTo>
                  <a:lnTo>
                    <a:pt x="250" y="17"/>
                  </a:lnTo>
                  <a:lnTo>
                    <a:pt x="167" y="9"/>
                  </a:lnTo>
                  <a:lnTo>
                    <a:pt x="85" y="5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518653" name="Freeform 61"/>
            <p:cNvSpPr>
              <a:spLocks/>
            </p:cNvSpPr>
            <p:nvPr/>
          </p:nvSpPr>
          <p:spPr bwMode="auto">
            <a:xfrm>
              <a:off x="336" y="720"/>
              <a:ext cx="5049" cy="1304"/>
            </a:xfrm>
            <a:custGeom>
              <a:avLst/>
              <a:gdLst/>
              <a:ahLst/>
              <a:cxnLst>
                <a:cxn ang="0">
                  <a:pos x="5049" y="2324"/>
                </a:cxn>
                <a:cxn ang="0">
                  <a:pos x="5000" y="2361"/>
                </a:cxn>
                <a:cxn ang="0">
                  <a:pos x="4942" y="2398"/>
                </a:cxn>
                <a:cxn ang="0">
                  <a:pos x="4863" y="2443"/>
                </a:cxn>
                <a:cxn ang="0">
                  <a:pos x="4764" y="2492"/>
                </a:cxn>
                <a:cxn ang="0">
                  <a:pos x="4647" y="2537"/>
                </a:cxn>
                <a:cxn ang="0">
                  <a:pos x="4514" y="2574"/>
                </a:cxn>
                <a:cxn ang="0">
                  <a:pos x="4442" y="2589"/>
                </a:cxn>
                <a:cxn ang="0">
                  <a:pos x="4366" y="2598"/>
                </a:cxn>
                <a:cxn ang="0">
                  <a:pos x="4286" y="2605"/>
                </a:cxn>
                <a:cxn ang="0">
                  <a:pos x="4203" y="2608"/>
                </a:cxn>
                <a:cxn ang="0">
                  <a:pos x="4117" y="2603"/>
                </a:cxn>
                <a:cxn ang="0">
                  <a:pos x="4027" y="2593"/>
                </a:cxn>
                <a:cxn ang="0">
                  <a:pos x="3935" y="2577"/>
                </a:cxn>
                <a:cxn ang="0">
                  <a:pos x="3841" y="2555"/>
                </a:cxn>
                <a:cxn ang="0">
                  <a:pos x="3744" y="2522"/>
                </a:cxn>
                <a:cxn ang="0">
                  <a:pos x="3645" y="2484"/>
                </a:cxn>
                <a:cxn ang="0">
                  <a:pos x="3544" y="2434"/>
                </a:cxn>
                <a:cxn ang="0">
                  <a:pos x="3439" y="2375"/>
                </a:cxn>
                <a:cxn ang="0">
                  <a:pos x="3335" y="2308"/>
                </a:cxn>
                <a:cxn ang="0">
                  <a:pos x="3228" y="2229"/>
                </a:cxn>
                <a:cxn ang="0">
                  <a:pos x="3120" y="2137"/>
                </a:cxn>
                <a:cxn ang="0">
                  <a:pos x="3010" y="2035"/>
                </a:cxn>
                <a:cxn ang="0">
                  <a:pos x="2901" y="1919"/>
                </a:cxn>
                <a:cxn ang="0">
                  <a:pos x="2790" y="1789"/>
                </a:cxn>
                <a:cxn ang="0">
                  <a:pos x="2679" y="1659"/>
                </a:cxn>
                <a:cxn ang="0">
                  <a:pos x="2466" y="1413"/>
                </a:cxn>
                <a:cxn ang="0">
                  <a:pos x="2265" y="1192"/>
                </a:cxn>
                <a:cxn ang="0">
                  <a:pos x="2072" y="993"/>
                </a:cxn>
                <a:cxn ang="0">
                  <a:pos x="1887" y="819"/>
                </a:cxn>
                <a:cxn ang="0">
                  <a:pos x="1710" y="664"/>
                </a:cxn>
                <a:cxn ang="0">
                  <a:pos x="1537" y="528"/>
                </a:cxn>
                <a:cxn ang="0">
                  <a:pos x="1371" y="412"/>
                </a:cxn>
                <a:cxn ang="0">
                  <a:pos x="1207" y="312"/>
                </a:cxn>
                <a:cxn ang="0">
                  <a:pos x="1047" y="230"/>
                </a:cxn>
                <a:cxn ang="0">
                  <a:pos x="888" y="160"/>
                </a:cxn>
                <a:cxn ang="0">
                  <a:pos x="731" y="107"/>
                </a:cxn>
                <a:cxn ang="0">
                  <a:pos x="572" y="65"/>
                </a:cxn>
                <a:cxn ang="0">
                  <a:pos x="413" y="34"/>
                </a:cxn>
                <a:cxn ang="0">
                  <a:pos x="250" y="15"/>
                </a:cxn>
                <a:cxn ang="0">
                  <a:pos x="85" y="4"/>
                </a:cxn>
              </a:cxnLst>
              <a:rect l="0" t="0" r="r" b="b"/>
              <a:pathLst>
                <a:path w="5049" h="2608">
                  <a:moveTo>
                    <a:pt x="5049" y="2324"/>
                  </a:moveTo>
                  <a:lnTo>
                    <a:pt x="5049" y="2324"/>
                  </a:lnTo>
                  <a:lnTo>
                    <a:pt x="5036" y="2334"/>
                  </a:lnTo>
                  <a:lnTo>
                    <a:pt x="5000" y="2361"/>
                  </a:lnTo>
                  <a:lnTo>
                    <a:pt x="4974" y="2379"/>
                  </a:lnTo>
                  <a:lnTo>
                    <a:pt x="4942" y="2398"/>
                  </a:lnTo>
                  <a:lnTo>
                    <a:pt x="4906" y="2421"/>
                  </a:lnTo>
                  <a:lnTo>
                    <a:pt x="4863" y="2443"/>
                  </a:lnTo>
                  <a:lnTo>
                    <a:pt x="4815" y="2468"/>
                  </a:lnTo>
                  <a:lnTo>
                    <a:pt x="4764" y="2492"/>
                  </a:lnTo>
                  <a:lnTo>
                    <a:pt x="4709" y="2514"/>
                  </a:lnTo>
                  <a:lnTo>
                    <a:pt x="4647" y="2537"/>
                  </a:lnTo>
                  <a:lnTo>
                    <a:pt x="4584" y="2556"/>
                  </a:lnTo>
                  <a:lnTo>
                    <a:pt x="4514" y="2574"/>
                  </a:lnTo>
                  <a:lnTo>
                    <a:pt x="4478" y="2581"/>
                  </a:lnTo>
                  <a:lnTo>
                    <a:pt x="4442" y="2589"/>
                  </a:lnTo>
                  <a:lnTo>
                    <a:pt x="4404" y="2593"/>
                  </a:lnTo>
                  <a:lnTo>
                    <a:pt x="4366" y="2598"/>
                  </a:lnTo>
                  <a:lnTo>
                    <a:pt x="4327" y="2603"/>
                  </a:lnTo>
                  <a:lnTo>
                    <a:pt x="4286" y="2605"/>
                  </a:lnTo>
                  <a:lnTo>
                    <a:pt x="4245" y="2606"/>
                  </a:lnTo>
                  <a:lnTo>
                    <a:pt x="4203" y="2608"/>
                  </a:lnTo>
                  <a:lnTo>
                    <a:pt x="4160" y="2606"/>
                  </a:lnTo>
                  <a:lnTo>
                    <a:pt x="4117" y="2603"/>
                  </a:lnTo>
                  <a:lnTo>
                    <a:pt x="4073" y="2600"/>
                  </a:lnTo>
                  <a:lnTo>
                    <a:pt x="4027" y="2593"/>
                  </a:lnTo>
                  <a:lnTo>
                    <a:pt x="3982" y="2587"/>
                  </a:lnTo>
                  <a:lnTo>
                    <a:pt x="3935" y="2577"/>
                  </a:lnTo>
                  <a:lnTo>
                    <a:pt x="3888" y="2566"/>
                  </a:lnTo>
                  <a:lnTo>
                    <a:pt x="3841" y="2555"/>
                  </a:lnTo>
                  <a:lnTo>
                    <a:pt x="3792" y="2540"/>
                  </a:lnTo>
                  <a:lnTo>
                    <a:pt x="3744" y="2522"/>
                  </a:lnTo>
                  <a:lnTo>
                    <a:pt x="3695" y="2505"/>
                  </a:lnTo>
                  <a:lnTo>
                    <a:pt x="3645" y="2484"/>
                  </a:lnTo>
                  <a:lnTo>
                    <a:pt x="3594" y="2459"/>
                  </a:lnTo>
                  <a:lnTo>
                    <a:pt x="3544" y="2434"/>
                  </a:lnTo>
                  <a:lnTo>
                    <a:pt x="3492" y="2406"/>
                  </a:lnTo>
                  <a:lnTo>
                    <a:pt x="3439" y="2375"/>
                  </a:lnTo>
                  <a:lnTo>
                    <a:pt x="3388" y="2343"/>
                  </a:lnTo>
                  <a:lnTo>
                    <a:pt x="3335" y="2308"/>
                  </a:lnTo>
                  <a:lnTo>
                    <a:pt x="3281" y="2269"/>
                  </a:lnTo>
                  <a:lnTo>
                    <a:pt x="3228" y="2229"/>
                  </a:lnTo>
                  <a:lnTo>
                    <a:pt x="3174" y="2183"/>
                  </a:lnTo>
                  <a:lnTo>
                    <a:pt x="3120" y="2137"/>
                  </a:lnTo>
                  <a:lnTo>
                    <a:pt x="3066" y="2086"/>
                  </a:lnTo>
                  <a:lnTo>
                    <a:pt x="3010" y="2035"/>
                  </a:lnTo>
                  <a:lnTo>
                    <a:pt x="2956" y="1978"/>
                  </a:lnTo>
                  <a:lnTo>
                    <a:pt x="2901" y="1919"/>
                  </a:lnTo>
                  <a:lnTo>
                    <a:pt x="2845" y="1856"/>
                  </a:lnTo>
                  <a:lnTo>
                    <a:pt x="2790" y="1789"/>
                  </a:lnTo>
                  <a:lnTo>
                    <a:pt x="2790" y="1789"/>
                  </a:lnTo>
                  <a:lnTo>
                    <a:pt x="2679" y="1659"/>
                  </a:lnTo>
                  <a:lnTo>
                    <a:pt x="2572" y="1533"/>
                  </a:lnTo>
                  <a:lnTo>
                    <a:pt x="2466" y="1413"/>
                  </a:lnTo>
                  <a:lnTo>
                    <a:pt x="2365" y="1299"/>
                  </a:lnTo>
                  <a:lnTo>
                    <a:pt x="2265" y="1192"/>
                  </a:lnTo>
                  <a:lnTo>
                    <a:pt x="2168" y="1090"/>
                  </a:lnTo>
                  <a:lnTo>
                    <a:pt x="2072" y="993"/>
                  </a:lnTo>
                  <a:lnTo>
                    <a:pt x="1979" y="903"/>
                  </a:lnTo>
                  <a:lnTo>
                    <a:pt x="1887" y="819"/>
                  </a:lnTo>
                  <a:lnTo>
                    <a:pt x="1797" y="738"/>
                  </a:lnTo>
                  <a:lnTo>
                    <a:pt x="1710" y="664"/>
                  </a:lnTo>
                  <a:lnTo>
                    <a:pt x="1622" y="593"/>
                  </a:lnTo>
                  <a:lnTo>
                    <a:pt x="1537" y="528"/>
                  </a:lnTo>
                  <a:lnTo>
                    <a:pt x="1453" y="467"/>
                  </a:lnTo>
                  <a:lnTo>
                    <a:pt x="1371" y="412"/>
                  </a:lnTo>
                  <a:lnTo>
                    <a:pt x="1287" y="360"/>
                  </a:lnTo>
                  <a:lnTo>
                    <a:pt x="1207" y="312"/>
                  </a:lnTo>
                  <a:lnTo>
                    <a:pt x="1126" y="268"/>
                  </a:lnTo>
                  <a:lnTo>
                    <a:pt x="1047" y="230"/>
                  </a:lnTo>
                  <a:lnTo>
                    <a:pt x="967" y="192"/>
                  </a:lnTo>
                  <a:lnTo>
                    <a:pt x="888" y="160"/>
                  </a:lnTo>
                  <a:lnTo>
                    <a:pt x="808" y="133"/>
                  </a:lnTo>
                  <a:lnTo>
                    <a:pt x="731" y="107"/>
                  </a:lnTo>
                  <a:lnTo>
                    <a:pt x="652" y="84"/>
                  </a:lnTo>
                  <a:lnTo>
                    <a:pt x="572" y="65"/>
                  </a:lnTo>
                  <a:lnTo>
                    <a:pt x="492" y="49"/>
                  </a:lnTo>
                  <a:lnTo>
                    <a:pt x="413" y="34"/>
                  </a:lnTo>
                  <a:lnTo>
                    <a:pt x="332" y="23"/>
                  </a:lnTo>
                  <a:lnTo>
                    <a:pt x="250" y="15"/>
                  </a:lnTo>
                  <a:lnTo>
                    <a:pt x="168" y="8"/>
                  </a:lnTo>
                  <a:lnTo>
                    <a:pt x="85" y="4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518654" name="Freeform 62"/>
            <p:cNvSpPr>
              <a:spLocks/>
            </p:cNvSpPr>
            <p:nvPr/>
          </p:nvSpPr>
          <p:spPr bwMode="auto">
            <a:xfrm>
              <a:off x="349" y="742"/>
              <a:ext cx="5081" cy="1267"/>
            </a:xfrm>
            <a:custGeom>
              <a:avLst/>
              <a:gdLst/>
              <a:ahLst/>
              <a:cxnLst>
                <a:cxn ang="0">
                  <a:pos x="5081" y="2233"/>
                </a:cxn>
                <a:cxn ang="0">
                  <a:pos x="5034" y="2270"/>
                </a:cxn>
                <a:cxn ang="0">
                  <a:pos x="4977" y="2309"/>
                </a:cxn>
                <a:cxn ang="0">
                  <a:pos x="4898" y="2355"/>
                </a:cxn>
                <a:cxn ang="0">
                  <a:pos x="4801" y="2405"/>
                </a:cxn>
                <a:cxn ang="0">
                  <a:pos x="4684" y="2454"/>
                </a:cxn>
                <a:cxn ang="0">
                  <a:pos x="4551" y="2494"/>
                </a:cxn>
                <a:cxn ang="0">
                  <a:pos x="4479" y="2509"/>
                </a:cxn>
                <a:cxn ang="0">
                  <a:pos x="4404" y="2522"/>
                </a:cxn>
                <a:cxn ang="0">
                  <a:pos x="4323" y="2530"/>
                </a:cxn>
                <a:cxn ang="0">
                  <a:pos x="4240" y="2533"/>
                </a:cxn>
                <a:cxn ang="0">
                  <a:pos x="4154" y="2531"/>
                </a:cxn>
                <a:cxn ang="0">
                  <a:pos x="4065" y="2523"/>
                </a:cxn>
                <a:cxn ang="0">
                  <a:pos x="3974" y="2509"/>
                </a:cxn>
                <a:cxn ang="0">
                  <a:pos x="3878" y="2488"/>
                </a:cxn>
                <a:cxn ang="0">
                  <a:pos x="3781" y="2459"/>
                </a:cxn>
                <a:cxn ang="0">
                  <a:pos x="3681" y="2420"/>
                </a:cxn>
                <a:cxn ang="0">
                  <a:pos x="3579" y="2373"/>
                </a:cxn>
                <a:cxn ang="0">
                  <a:pos x="3475" y="2317"/>
                </a:cxn>
                <a:cxn ang="0">
                  <a:pos x="3368" y="2250"/>
                </a:cxn>
                <a:cxn ang="0">
                  <a:pos x="3260" y="2171"/>
                </a:cxn>
                <a:cxn ang="0">
                  <a:pos x="3152" y="2082"/>
                </a:cxn>
                <a:cxn ang="0">
                  <a:pos x="3041" y="1982"/>
                </a:cxn>
                <a:cxn ang="0">
                  <a:pos x="2928" y="1868"/>
                </a:cxn>
                <a:cxn ang="0">
                  <a:pos x="2814" y="1742"/>
                </a:cxn>
                <a:cxn ang="0">
                  <a:pos x="2703" y="1611"/>
                </a:cxn>
                <a:cxn ang="0">
                  <a:pos x="2487" y="1369"/>
                </a:cxn>
                <a:cxn ang="0">
                  <a:pos x="2281" y="1151"/>
                </a:cxn>
                <a:cxn ang="0">
                  <a:pos x="2085" y="955"/>
                </a:cxn>
                <a:cxn ang="0">
                  <a:pos x="1898" y="783"/>
                </a:cxn>
                <a:cxn ang="0">
                  <a:pos x="1717" y="631"/>
                </a:cxn>
                <a:cxn ang="0">
                  <a:pos x="1544" y="498"/>
                </a:cxn>
                <a:cxn ang="0">
                  <a:pos x="1376" y="385"/>
                </a:cxn>
                <a:cxn ang="0">
                  <a:pos x="1211" y="289"/>
                </a:cxn>
                <a:cxn ang="0">
                  <a:pos x="1050" y="208"/>
                </a:cxn>
                <a:cxn ang="0">
                  <a:pos x="890" y="143"/>
                </a:cxn>
                <a:cxn ang="0">
                  <a:pos x="732" y="92"/>
                </a:cxn>
                <a:cxn ang="0">
                  <a:pos x="572" y="53"/>
                </a:cxn>
                <a:cxn ang="0">
                  <a:pos x="412" y="25"/>
                </a:cxn>
                <a:cxn ang="0">
                  <a:pos x="250" y="8"/>
                </a:cxn>
                <a:cxn ang="0">
                  <a:pos x="85" y="1"/>
                </a:cxn>
              </a:cxnLst>
              <a:rect l="0" t="0" r="r" b="b"/>
              <a:pathLst>
                <a:path w="5081" h="2533">
                  <a:moveTo>
                    <a:pt x="5081" y="2233"/>
                  </a:moveTo>
                  <a:lnTo>
                    <a:pt x="5081" y="2233"/>
                  </a:lnTo>
                  <a:lnTo>
                    <a:pt x="5070" y="2242"/>
                  </a:lnTo>
                  <a:lnTo>
                    <a:pt x="5034" y="2270"/>
                  </a:lnTo>
                  <a:lnTo>
                    <a:pt x="5008" y="2288"/>
                  </a:lnTo>
                  <a:lnTo>
                    <a:pt x="4977" y="2309"/>
                  </a:lnTo>
                  <a:lnTo>
                    <a:pt x="4940" y="2333"/>
                  </a:lnTo>
                  <a:lnTo>
                    <a:pt x="4898" y="2355"/>
                  </a:lnTo>
                  <a:lnTo>
                    <a:pt x="4852" y="2381"/>
                  </a:lnTo>
                  <a:lnTo>
                    <a:pt x="4801" y="2405"/>
                  </a:lnTo>
                  <a:lnTo>
                    <a:pt x="4744" y="2430"/>
                  </a:lnTo>
                  <a:lnTo>
                    <a:pt x="4684" y="2454"/>
                  </a:lnTo>
                  <a:lnTo>
                    <a:pt x="4621" y="2475"/>
                  </a:lnTo>
                  <a:lnTo>
                    <a:pt x="4551" y="2494"/>
                  </a:lnTo>
                  <a:lnTo>
                    <a:pt x="4516" y="2502"/>
                  </a:lnTo>
                  <a:lnTo>
                    <a:pt x="4479" y="2509"/>
                  </a:lnTo>
                  <a:lnTo>
                    <a:pt x="4441" y="2517"/>
                  </a:lnTo>
                  <a:lnTo>
                    <a:pt x="4404" y="2522"/>
                  </a:lnTo>
                  <a:lnTo>
                    <a:pt x="4364" y="2526"/>
                  </a:lnTo>
                  <a:lnTo>
                    <a:pt x="4323" y="2530"/>
                  </a:lnTo>
                  <a:lnTo>
                    <a:pt x="4283" y="2533"/>
                  </a:lnTo>
                  <a:lnTo>
                    <a:pt x="4240" y="2533"/>
                  </a:lnTo>
                  <a:lnTo>
                    <a:pt x="4198" y="2533"/>
                  </a:lnTo>
                  <a:lnTo>
                    <a:pt x="4154" y="2531"/>
                  </a:lnTo>
                  <a:lnTo>
                    <a:pt x="4110" y="2528"/>
                  </a:lnTo>
                  <a:lnTo>
                    <a:pt x="4065" y="2523"/>
                  </a:lnTo>
                  <a:lnTo>
                    <a:pt x="4019" y="2517"/>
                  </a:lnTo>
                  <a:lnTo>
                    <a:pt x="3974" y="2509"/>
                  </a:lnTo>
                  <a:lnTo>
                    <a:pt x="3926" y="2499"/>
                  </a:lnTo>
                  <a:lnTo>
                    <a:pt x="3878" y="2488"/>
                  </a:lnTo>
                  <a:lnTo>
                    <a:pt x="3829" y="2473"/>
                  </a:lnTo>
                  <a:lnTo>
                    <a:pt x="3781" y="2459"/>
                  </a:lnTo>
                  <a:lnTo>
                    <a:pt x="3731" y="2439"/>
                  </a:lnTo>
                  <a:lnTo>
                    <a:pt x="3681" y="2420"/>
                  </a:lnTo>
                  <a:lnTo>
                    <a:pt x="3631" y="2397"/>
                  </a:lnTo>
                  <a:lnTo>
                    <a:pt x="3579" y="2373"/>
                  </a:lnTo>
                  <a:lnTo>
                    <a:pt x="3526" y="2346"/>
                  </a:lnTo>
                  <a:lnTo>
                    <a:pt x="3475" y="2317"/>
                  </a:lnTo>
                  <a:lnTo>
                    <a:pt x="3421" y="2284"/>
                  </a:lnTo>
                  <a:lnTo>
                    <a:pt x="3368" y="2250"/>
                  </a:lnTo>
                  <a:lnTo>
                    <a:pt x="3314" y="2212"/>
                  </a:lnTo>
                  <a:lnTo>
                    <a:pt x="3260" y="2171"/>
                  </a:lnTo>
                  <a:lnTo>
                    <a:pt x="3206" y="2129"/>
                  </a:lnTo>
                  <a:lnTo>
                    <a:pt x="3152" y="2082"/>
                  </a:lnTo>
                  <a:lnTo>
                    <a:pt x="3096" y="2034"/>
                  </a:lnTo>
                  <a:lnTo>
                    <a:pt x="3041" y="1982"/>
                  </a:lnTo>
                  <a:lnTo>
                    <a:pt x="2984" y="1926"/>
                  </a:lnTo>
                  <a:lnTo>
                    <a:pt x="2928" y="1868"/>
                  </a:lnTo>
                  <a:lnTo>
                    <a:pt x="2871" y="1806"/>
                  </a:lnTo>
                  <a:lnTo>
                    <a:pt x="2814" y="1742"/>
                  </a:lnTo>
                  <a:lnTo>
                    <a:pt x="2814" y="1742"/>
                  </a:lnTo>
                  <a:lnTo>
                    <a:pt x="2703" y="1611"/>
                  </a:lnTo>
                  <a:lnTo>
                    <a:pt x="2593" y="1487"/>
                  </a:lnTo>
                  <a:lnTo>
                    <a:pt x="2487" y="1369"/>
                  </a:lnTo>
                  <a:lnTo>
                    <a:pt x="2382" y="1256"/>
                  </a:lnTo>
                  <a:lnTo>
                    <a:pt x="2281" y="1151"/>
                  </a:lnTo>
                  <a:lnTo>
                    <a:pt x="2182" y="1051"/>
                  </a:lnTo>
                  <a:lnTo>
                    <a:pt x="2085" y="955"/>
                  </a:lnTo>
                  <a:lnTo>
                    <a:pt x="1991" y="867"/>
                  </a:lnTo>
                  <a:lnTo>
                    <a:pt x="1898" y="783"/>
                  </a:lnTo>
                  <a:lnTo>
                    <a:pt x="1808" y="705"/>
                  </a:lnTo>
                  <a:lnTo>
                    <a:pt x="1717" y="631"/>
                  </a:lnTo>
                  <a:lnTo>
                    <a:pt x="1630" y="563"/>
                  </a:lnTo>
                  <a:lnTo>
                    <a:pt x="1544" y="498"/>
                  </a:lnTo>
                  <a:lnTo>
                    <a:pt x="1459" y="439"/>
                  </a:lnTo>
                  <a:lnTo>
                    <a:pt x="1376" y="385"/>
                  </a:lnTo>
                  <a:lnTo>
                    <a:pt x="1292" y="334"/>
                  </a:lnTo>
                  <a:lnTo>
                    <a:pt x="1211" y="289"/>
                  </a:lnTo>
                  <a:lnTo>
                    <a:pt x="1130" y="247"/>
                  </a:lnTo>
                  <a:lnTo>
                    <a:pt x="1050" y="208"/>
                  </a:lnTo>
                  <a:lnTo>
                    <a:pt x="969" y="174"/>
                  </a:lnTo>
                  <a:lnTo>
                    <a:pt x="890" y="143"/>
                  </a:lnTo>
                  <a:lnTo>
                    <a:pt x="811" y="116"/>
                  </a:lnTo>
                  <a:lnTo>
                    <a:pt x="732" y="92"/>
                  </a:lnTo>
                  <a:lnTo>
                    <a:pt x="651" y="71"/>
                  </a:lnTo>
                  <a:lnTo>
                    <a:pt x="572" y="53"/>
                  </a:lnTo>
                  <a:lnTo>
                    <a:pt x="493" y="37"/>
                  </a:lnTo>
                  <a:lnTo>
                    <a:pt x="412" y="25"/>
                  </a:lnTo>
                  <a:lnTo>
                    <a:pt x="332" y="16"/>
                  </a:lnTo>
                  <a:lnTo>
                    <a:pt x="250" y="8"/>
                  </a:lnTo>
                  <a:lnTo>
                    <a:pt x="168" y="3"/>
                  </a:lnTo>
                  <a:lnTo>
                    <a:pt x="85" y="1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518655" name="Freeform 63"/>
            <p:cNvSpPr>
              <a:spLocks/>
            </p:cNvSpPr>
            <p:nvPr/>
          </p:nvSpPr>
          <p:spPr bwMode="auto">
            <a:xfrm>
              <a:off x="361" y="765"/>
              <a:ext cx="5115" cy="1230"/>
            </a:xfrm>
            <a:custGeom>
              <a:avLst/>
              <a:gdLst/>
              <a:ahLst/>
              <a:cxnLst>
                <a:cxn ang="0">
                  <a:pos x="5115" y="2141"/>
                </a:cxn>
                <a:cxn ang="0">
                  <a:pos x="5068" y="2180"/>
                </a:cxn>
                <a:cxn ang="0">
                  <a:pos x="5011" y="2220"/>
                </a:cxn>
                <a:cxn ang="0">
                  <a:pos x="4933" y="2268"/>
                </a:cxn>
                <a:cxn ang="0">
                  <a:pos x="4836" y="2320"/>
                </a:cxn>
                <a:cxn ang="0">
                  <a:pos x="4721" y="2370"/>
                </a:cxn>
                <a:cxn ang="0">
                  <a:pos x="4589" y="2414"/>
                </a:cxn>
                <a:cxn ang="0">
                  <a:pos x="4517" y="2431"/>
                </a:cxn>
                <a:cxn ang="0">
                  <a:pos x="4442" y="2444"/>
                </a:cxn>
                <a:cxn ang="0">
                  <a:pos x="4361" y="2456"/>
                </a:cxn>
                <a:cxn ang="0">
                  <a:pos x="4279" y="2460"/>
                </a:cxn>
                <a:cxn ang="0">
                  <a:pos x="4193" y="2460"/>
                </a:cxn>
                <a:cxn ang="0">
                  <a:pos x="4103" y="2454"/>
                </a:cxn>
                <a:cxn ang="0">
                  <a:pos x="4012" y="2441"/>
                </a:cxn>
                <a:cxn ang="0">
                  <a:pos x="3916" y="2422"/>
                </a:cxn>
                <a:cxn ang="0">
                  <a:pos x="3819" y="2394"/>
                </a:cxn>
                <a:cxn ang="0">
                  <a:pos x="3717" y="2357"/>
                </a:cxn>
                <a:cxn ang="0">
                  <a:pos x="3614" y="2312"/>
                </a:cxn>
                <a:cxn ang="0">
                  <a:pos x="3510" y="2257"/>
                </a:cxn>
                <a:cxn ang="0">
                  <a:pos x="3402" y="2192"/>
                </a:cxn>
                <a:cxn ang="0">
                  <a:pos x="3294" y="2117"/>
                </a:cxn>
                <a:cxn ang="0">
                  <a:pos x="3183" y="2029"/>
                </a:cxn>
                <a:cxn ang="0">
                  <a:pos x="3070" y="1931"/>
                </a:cxn>
                <a:cxn ang="0">
                  <a:pos x="2956" y="1818"/>
                </a:cxn>
                <a:cxn ang="0">
                  <a:pos x="2841" y="1694"/>
                </a:cxn>
                <a:cxn ang="0">
                  <a:pos x="2727" y="1564"/>
                </a:cxn>
                <a:cxn ang="0">
                  <a:pos x="2508" y="1325"/>
                </a:cxn>
                <a:cxn ang="0">
                  <a:pos x="2300" y="1111"/>
                </a:cxn>
                <a:cxn ang="0">
                  <a:pos x="2101" y="918"/>
                </a:cxn>
                <a:cxn ang="0">
                  <a:pos x="1911" y="749"/>
                </a:cxn>
                <a:cxn ang="0">
                  <a:pos x="1728" y="600"/>
                </a:cxn>
                <a:cxn ang="0">
                  <a:pos x="1553" y="470"/>
                </a:cxn>
                <a:cxn ang="0">
                  <a:pos x="1382" y="360"/>
                </a:cxn>
                <a:cxn ang="0">
                  <a:pos x="1215" y="266"/>
                </a:cxn>
                <a:cxn ang="0">
                  <a:pos x="1053" y="189"/>
                </a:cxn>
                <a:cxn ang="0">
                  <a:pos x="892" y="126"/>
                </a:cxn>
                <a:cxn ang="0">
                  <a:pos x="733" y="77"/>
                </a:cxn>
                <a:cxn ang="0">
                  <a:pos x="574" y="42"/>
                </a:cxn>
                <a:cxn ang="0">
                  <a:pos x="413" y="17"/>
                </a:cxn>
                <a:cxn ang="0">
                  <a:pos x="250" y="3"/>
                </a:cxn>
                <a:cxn ang="0">
                  <a:pos x="85" y="0"/>
                </a:cxn>
              </a:cxnLst>
              <a:rect l="0" t="0" r="r" b="b"/>
              <a:pathLst>
                <a:path w="5115" h="2460">
                  <a:moveTo>
                    <a:pt x="5115" y="2141"/>
                  </a:moveTo>
                  <a:lnTo>
                    <a:pt x="5115" y="2141"/>
                  </a:lnTo>
                  <a:lnTo>
                    <a:pt x="5104" y="2150"/>
                  </a:lnTo>
                  <a:lnTo>
                    <a:pt x="5068" y="2180"/>
                  </a:lnTo>
                  <a:lnTo>
                    <a:pt x="5043" y="2197"/>
                  </a:lnTo>
                  <a:lnTo>
                    <a:pt x="5011" y="2220"/>
                  </a:lnTo>
                  <a:lnTo>
                    <a:pt x="4975" y="2244"/>
                  </a:lnTo>
                  <a:lnTo>
                    <a:pt x="4933" y="2268"/>
                  </a:lnTo>
                  <a:lnTo>
                    <a:pt x="4888" y="2294"/>
                  </a:lnTo>
                  <a:lnTo>
                    <a:pt x="4836" y="2320"/>
                  </a:lnTo>
                  <a:lnTo>
                    <a:pt x="4781" y="2346"/>
                  </a:lnTo>
                  <a:lnTo>
                    <a:pt x="4721" y="2370"/>
                  </a:lnTo>
                  <a:lnTo>
                    <a:pt x="4657" y="2393"/>
                  </a:lnTo>
                  <a:lnTo>
                    <a:pt x="4589" y="2414"/>
                  </a:lnTo>
                  <a:lnTo>
                    <a:pt x="4554" y="2423"/>
                  </a:lnTo>
                  <a:lnTo>
                    <a:pt x="4517" y="2431"/>
                  </a:lnTo>
                  <a:lnTo>
                    <a:pt x="4479" y="2438"/>
                  </a:lnTo>
                  <a:lnTo>
                    <a:pt x="4442" y="2444"/>
                  </a:lnTo>
                  <a:lnTo>
                    <a:pt x="4402" y="2451"/>
                  </a:lnTo>
                  <a:lnTo>
                    <a:pt x="4361" y="2456"/>
                  </a:lnTo>
                  <a:lnTo>
                    <a:pt x="4321" y="2459"/>
                  </a:lnTo>
                  <a:lnTo>
                    <a:pt x="4279" y="2460"/>
                  </a:lnTo>
                  <a:lnTo>
                    <a:pt x="4236" y="2460"/>
                  </a:lnTo>
                  <a:lnTo>
                    <a:pt x="4193" y="2460"/>
                  </a:lnTo>
                  <a:lnTo>
                    <a:pt x="4149" y="2457"/>
                  </a:lnTo>
                  <a:lnTo>
                    <a:pt x="4103" y="2454"/>
                  </a:lnTo>
                  <a:lnTo>
                    <a:pt x="4057" y="2448"/>
                  </a:lnTo>
                  <a:lnTo>
                    <a:pt x="4012" y="2441"/>
                  </a:lnTo>
                  <a:lnTo>
                    <a:pt x="3964" y="2431"/>
                  </a:lnTo>
                  <a:lnTo>
                    <a:pt x="3916" y="2422"/>
                  </a:lnTo>
                  <a:lnTo>
                    <a:pt x="3867" y="2409"/>
                  </a:lnTo>
                  <a:lnTo>
                    <a:pt x="3819" y="2394"/>
                  </a:lnTo>
                  <a:lnTo>
                    <a:pt x="3769" y="2377"/>
                  </a:lnTo>
                  <a:lnTo>
                    <a:pt x="3717" y="2357"/>
                  </a:lnTo>
                  <a:lnTo>
                    <a:pt x="3666" y="2336"/>
                  </a:lnTo>
                  <a:lnTo>
                    <a:pt x="3614" y="2312"/>
                  </a:lnTo>
                  <a:lnTo>
                    <a:pt x="3563" y="2286"/>
                  </a:lnTo>
                  <a:lnTo>
                    <a:pt x="3510" y="2257"/>
                  </a:lnTo>
                  <a:lnTo>
                    <a:pt x="3456" y="2226"/>
                  </a:lnTo>
                  <a:lnTo>
                    <a:pt x="3402" y="2192"/>
                  </a:lnTo>
                  <a:lnTo>
                    <a:pt x="3348" y="2155"/>
                  </a:lnTo>
                  <a:lnTo>
                    <a:pt x="3294" y="2117"/>
                  </a:lnTo>
                  <a:lnTo>
                    <a:pt x="3238" y="2075"/>
                  </a:lnTo>
                  <a:lnTo>
                    <a:pt x="3183" y="2029"/>
                  </a:lnTo>
                  <a:lnTo>
                    <a:pt x="3127" y="1981"/>
                  </a:lnTo>
                  <a:lnTo>
                    <a:pt x="3070" y="1931"/>
                  </a:lnTo>
                  <a:lnTo>
                    <a:pt x="3013" y="1876"/>
                  </a:lnTo>
                  <a:lnTo>
                    <a:pt x="2956" y="1818"/>
                  </a:lnTo>
                  <a:lnTo>
                    <a:pt x="2899" y="1756"/>
                  </a:lnTo>
                  <a:lnTo>
                    <a:pt x="2841" y="1694"/>
                  </a:lnTo>
                  <a:lnTo>
                    <a:pt x="2841" y="1694"/>
                  </a:lnTo>
                  <a:lnTo>
                    <a:pt x="2727" y="1564"/>
                  </a:lnTo>
                  <a:lnTo>
                    <a:pt x="2616" y="1442"/>
                  </a:lnTo>
                  <a:lnTo>
                    <a:pt x="2508" y="1325"/>
                  </a:lnTo>
                  <a:lnTo>
                    <a:pt x="2402" y="1214"/>
                  </a:lnTo>
                  <a:lnTo>
                    <a:pt x="2300" y="1111"/>
                  </a:lnTo>
                  <a:lnTo>
                    <a:pt x="2198" y="1012"/>
                  </a:lnTo>
                  <a:lnTo>
                    <a:pt x="2101" y="918"/>
                  </a:lnTo>
                  <a:lnTo>
                    <a:pt x="2004" y="831"/>
                  </a:lnTo>
                  <a:lnTo>
                    <a:pt x="1911" y="749"/>
                  </a:lnTo>
                  <a:lnTo>
                    <a:pt x="1818" y="671"/>
                  </a:lnTo>
                  <a:lnTo>
                    <a:pt x="1728" y="600"/>
                  </a:lnTo>
                  <a:lnTo>
                    <a:pt x="1639" y="533"/>
                  </a:lnTo>
                  <a:lnTo>
                    <a:pt x="1553" y="470"/>
                  </a:lnTo>
                  <a:lnTo>
                    <a:pt x="1467" y="413"/>
                  </a:lnTo>
                  <a:lnTo>
                    <a:pt x="1382" y="360"/>
                  </a:lnTo>
                  <a:lnTo>
                    <a:pt x="1299" y="310"/>
                  </a:lnTo>
                  <a:lnTo>
                    <a:pt x="1215" y="266"/>
                  </a:lnTo>
                  <a:lnTo>
                    <a:pt x="1133" y="224"/>
                  </a:lnTo>
                  <a:lnTo>
                    <a:pt x="1053" y="189"/>
                  </a:lnTo>
                  <a:lnTo>
                    <a:pt x="972" y="155"/>
                  </a:lnTo>
                  <a:lnTo>
                    <a:pt x="892" y="126"/>
                  </a:lnTo>
                  <a:lnTo>
                    <a:pt x="813" y="100"/>
                  </a:lnTo>
                  <a:lnTo>
                    <a:pt x="733" y="77"/>
                  </a:lnTo>
                  <a:lnTo>
                    <a:pt x="653" y="58"/>
                  </a:lnTo>
                  <a:lnTo>
                    <a:pt x="574" y="42"/>
                  </a:lnTo>
                  <a:lnTo>
                    <a:pt x="493" y="29"/>
                  </a:lnTo>
                  <a:lnTo>
                    <a:pt x="413" y="17"/>
                  </a:lnTo>
                  <a:lnTo>
                    <a:pt x="332" y="9"/>
                  </a:lnTo>
                  <a:lnTo>
                    <a:pt x="250" y="3"/>
                  </a:lnTo>
                  <a:lnTo>
                    <a:pt x="168" y="0"/>
                  </a:lnTo>
                  <a:lnTo>
                    <a:pt x="85" y="0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518656" name="Freeform 64"/>
            <p:cNvSpPr>
              <a:spLocks/>
            </p:cNvSpPr>
            <p:nvPr/>
          </p:nvSpPr>
          <p:spPr bwMode="auto">
            <a:xfrm>
              <a:off x="375" y="787"/>
              <a:ext cx="5147" cy="1195"/>
            </a:xfrm>
            <a:custGeom>
              <a:avLst/>
              <a:gdLst/>
              <a:ahLst/>
              <a:cxnLst>
                <a:cxn ang="0">
                  <a:pos x="5147" y="2049"/>
                </a:cxn>
                <a:cxn ang="0">
                  <a:pos x="5100" y="2090"/>
                </a:cxn>
                <a:cxn ang="0">
                  <a:pos x="5043" y="2132"/>
                </a:cxn>
                <a:cxn ang="0">
                  <a:pos x="4967" y="2182"/>
                </a:cxn>
                <a:cxn ang="0">
                  <a:pos x="4871" y="2237"/>
                </a:cxn>
                <a:cxn ang="0">
                  <a:pos x="4756" y="2288"/>
                </a:cxn>
                <a:cxn ang="0">
                  <a:pos x="4624" y="2335"/>
                </a:cxn>
                <a:cxn ang="0">
                  <a:pos x="4553" y="2355"/>
                </a:cxn>
                <a:cxn ang="0">
                  <a:pos x="4477" y="2369"/>
                </a:cxn>
                <a:cxn ang="0">
                  <a:pos x="4397" y="2382"/>
                </a:cxn>
                <a:cxn ang="0">
                  <a:pos x="4314" y="2388"/>
                </a:cxn>
                <a:cxn ang="0">
                  <a:pos x="4228" y="2390"/>
                </a:cxn>
                <a:cxn ang="0">
                  <a:pos x="4139" y="2385"/>
                </a:cxn>
                <a:cxn ang="0">
                  <a:pos x="4046" y="2374"/>
                </a:cxn>
                <a:cxn ang="0">
                  <a:pos x="3952" y="2356"/>
                </a:cxn>
                <a:cxn ang="0">
                  <a:pos x="3853" y="2330"/>
                </a:cxn>
                <a:cxn ang="0">
                  <a:pos x="3752" y="2296"/>
                </a:cxn>
                <a:cxn ang="0">
                  <a:pos x="3648" y="2253"/>
                </a:cxn>
                <a:cxn ang="0">
                  <a:pos x="3542" y="2200"/>
                </a:cxn>
                <a:cxn ang="0">
                  <a:pos x="3434" y="2137"/>
                </a:cxn>
                <a:cxn ang="0">
                  <a:pos x="3324" y="2064"/>
                </a:cxn>
                <a:cxn ang="0">
                  <a:pos x="3212" y="1978"/>
                </a:cxn>
                <a:cxn ang="0">
                  <a:pos x="3098" y="1880"/>
                </a:cxn>
                <a:cxn ang="0">
                  <a:pos x="2983" y="1770"/>
                </a:cxn>
                <a:cxn ang="0">
                  <a:pos x="2866" y="1646"/>
                </a:cxn>
                <a:cxn ang="0">
                  <a:pos x="2749" y="1520"/>
                </a:cxn>
                <a:cxn ang="0">
                  <a:pos x="2527" y="1284"/>
                </a:cxn>
                <a:cxn ang="0">
                  <a:pos x="2315" y="1072"/>
                </a:cxn>
                <a:cxn ang="0">
                  <a:pos x="2113" y="884"/>
                </a:cxn>
                <a:cxn ang="0">
                  <a:pos x="1920" y="717"/>
                </a:cxn>
                <a:cxn ang="0">
                  <a:pos x="1736" y="570"/>
                </a:cxn>
                <a:cxn ang="0">
                  <a:pos x="1558" y="444"/>
                </a:cxn>
                <a:cxn ang="0">
                  <a:pos x="1386" y="336"/>
                </a:cxn>
                <a:cxn ang="0">
                  <a:pos x="1219" y="246"/>
                </a:cxn>
                <a:cxn ang="0">
                  <a:pos x="1055" y="170"/>
                </a:cxn>
                <a:cxn ang="0">
                  <a:pos x="893" y="112"/>
                </a:cxn>
                <a:cxn ang="0">
                  <a:pos x="733" y="65"/>
                </a:cxn>
                <a:cxn ang="0">
                  <a:pos x="574" y="33"/>
                </a:cxn>
                <a:cxn ang="0">
                  <a:pos x="413" y="12"/>
                </a:cxn>
                <a:cxn ang="0">
                  <a:pos x="250" y="2"/>
                </a:cxn>
                <a:cxn ang="0">
                  <a:pos x="85" y="0"/>
                </a:cxn>
              </a:cxnLst>
              <a:rect l="0" t="0" r="r" b="b"/>
              <a:pathLst>
                <a:path w="5147" h="2390">
                  <a:moveTo>
                    <a:pt x="5147" y="2049"/>
                  </a:moveTo>
                  <a:lnTo>
                    <a:pt x="5147" y="2049"/>
                  </a:lnTo>
                  <a:lnTo>
                    <a:pt x="5135" y="2061"/>
                  </a:lnTo>
                  <a:lnTo>
                    <a:pt x="5100" y="2090"/>
                  </a:lnTo>
                  <a:lnTo>
                    <a:pt x="5075" y="2109"/>
                  </a:lnTo>
                  <a:lnTo>
                    <a:pt x="5043" y="2132"/>
                  </a:lnTo>
                  <a:lnTo>
                    <a:pt x="5008" y="2156"/>
                  </a:lnTo>
                  <a:lnTo>
                    <a:pt x="4967" y="2182"/>
                  </a:lnTo>
                  <a:lnTo>
                    <a:pt x="4921" y="2209"/>
                  </a:lnTo>
                  <a:lnTo>
                    <a:pt x="4871" y="2237"/>
                  </a:lnTo>
                  <a:lnTo>
                    <a:pt x="4815" y="2262"/>
                  </a:lnTo>
                  <a:lnTo>
                    <a:pt x="4756" y="2288"/>
                  </a:lnTo>
                  <a:lnTo>
                    <a:pt x="4692" y="2313"/>
                  </a:lnTo>
                  <a:lnTo>
                    <a:pt x="4624" y="2335"/>
                  </a:lnTo>
                  <a:lnTo>
                    <a:pt x="4589" y="2345"/>
                  </a:lnTo>
                  <a:lnTo>
                    <a:pt x="4553" y="2355"/>
                  </a:lnTo>
                  <a:lnTo>
                    <a:pt x="4515" y="2363"/>
                  </a:lnTo>
                  <a:lnTo>
                    <a:pt x="4477" y="2369"/>
                  </a:lnTo>
                  <a:lnTo>
                    <a:pt x="4438" y="2376"/>
                  </a:lnTo>
                  <a:lnTo>
                    <a:pt x="4397" y="2382"/>
                  </a:lnTo>
                  <a:lnTo>
                    <a:pt x="4357" y="2385"/>
                  </a:lnTo>
                  <a:lnTo>
                    <a:pt x="4314" y="2388"/>
                  </a:lnTo>
                  <a:lnTo>
                    <a:pt x="4272" y="2390"/>
                  </a:lnTo>
                  <a:lnTo>
                    <a:pt x="4228" y="2390"/>
                  </a:lnTo>
                  <a:lnTo>
                    <a:pt x="4184" y="2388"/>
                  </a:lnTo>
                  <a:lnTo>
                    <a:pt x="4139" y="2385"/>
                  </a:lnTo>
                  <a:lnTo>
                    <a:pt x="4093" y="2380"/>
                  </a:lnTo>
                  <a:lnTo>
                    <a:pt x="4046" y="2374"/>
                  </a:lnTo>
                  <a:lnTo>
                    <a:pt x="3999" y="2366"/>
                  </a:lnTo>
                  <a:lnTo>
                    <a:pt x="3952" y="2356"/>
                  </a:lnTo>
                  <a:lnTo>
                    <a:pt x="3902" y="2345"/>
                  </a:lnTo>
                  <a:lnTo>
                    <a:pt x="3853" y="2330"/>
                  </a:lnTo>
                  <a:lnTo>
                    <a:pt x="3803" y="2314"/>
                  </a:lnTo>
                  <a:lnTo>
                    <a:pt x="3752" y="2296"/>
                  </a:lnTo>
                  <a:lnTo>
                    <a:pt x="3700" y="2275"/>
                  </a:lnTo>
                  <a:lnTo>
                    <a:pt x="3648" y="2253"/>
                  </a:lnTo>
                  <a:lnTo>
                    <a:pt x="3596" y="2229"/>
                  </a:lnTo>
                  <a:lnTo>
                    <a:pt x="3542" y="2200"/>
                  </a:lnTo>
                  <a:lnTo>
                    <a:pt x="3489" y="2170"/>
                  </a:lnTo>
                  <a:lnTo>
                    <a:pt x="3434" y="2137"/>
                  </a:lnTo>
                  <a:lnTo>
                    <a:pt x="3380" y="2101"/>
                  </a:lnTo>
                  <a:lnTo>
                    <a:pt x="3324" y="2064"/>
                  </a:lnTo>
                  <a:lnTo>
                    <a:pt x="3269" y="2022"/>
                  </a:lnTo>
                  <a:lnTo>
                    <a:pt x="3212" y="1978"/>
                  </a:lnTo>
                  <a:lnTo>
                    <a:pt x="3156" y="1930"/>
                  </a:lnTo>
                  <a:lnTo>
                    <a:pt x="3098" y="1880"/>
                  </a:lnTo>
                  <a:lnTo>
                    <a:pt x="3041" y="1827"/>
                  </a:lnTo>
                  <a:lnTo>
                    <a:pt x="2983" y="1770"/>
                  </a:lnTo>
                  <a:lnTo>
                    <a:pt x="2924" y="1710"/>
                  </a:lnTo>
                  <a:lnTo>
                    <a:pt x="2866" y="1646"/>
                  </a:lnTo>
                  <a:lnTo>
                    <a:pt x="2866" y="1646"/>
                  </a:lnTo>
                  <a:lnTo>
                    <a:pt x="2749" y="1520"/>
                  </a:lnTo>
                  <a:lnTo>
                    <a:pt x="2637" y="1399"/>
                  </a:lnTo>
                  <a:lnTo>
                    <a:pt x="2527" y="1284"/>
                  </a:lnTo>
                  <a:lnTo>
                    <a:pt x="2419" y="1174"/>
                  </a:lnTo>
                  <a:lnTo>
                    <a:pt x="2315" y="1072"/>
                  </a:lnTo>
                  <a:lnTo>
                    <a:pt x="2213" y="976"/>
                  </a:lnTo>
                  <a:lnTo>
                    <a:pt x="2113" y="884"/>
                  </a:lnTo>
                  <a:lnTo>
                    <a:pt x="2016" y="798"/>
                  </a:lnTo>
                  <a:lnTo>
                    <a:pt x="1920" y="717"/>
                  </a:lnTo>
                  <a:lnTo>
                    <a:pt x="1827" y="641"/>
                  </a:lnTo>
                  <a:lnTo>
                    <a:pt x="1736" y="570"/>
                  </a:lnTo>
                  <a:lnTo>
                    <a:pt x="1647" y="504"/>
                  </a:lnTo>
                  <a:lnTo>
                    <a:pt x="1558" y="444"/>
                  </a:lnTo>
                  <a:lnTo>
                    <a:pt x="1472" y="388"/>
                  </a:lnTo>
                  <a:lnTo>
                    <a:pt x="1386" y="336"/>
                  </a:lnTo>
                  <a:lnTo>
                    <a:pt x="1303" y="288"/>
                  </a:lnTo>
                  <a:lnTo>
                    <a:pt x="1219" y="246"/>
                  </a:lnTo>
                  <a:lnTo>
                    <a:pt x="1136" y="205"/>
                  </a:lnTo>
                  <a:lnTo>
                    <a:pt x="1055" y="170"/>
                  </a:lnTo>
                  <a:lnTo>
                    <a:pt x="974" y="139"/>
                  </a:lnTo>
                  <a:lnTo>
                    <a:pt x="893" y="112"/>
                  </a:lnTo>
                  <a:lnTo>
                    <a:pt x="814" y="88"/>
                  </a:lnTo>
                  <a:lnTo>
                    <a:pt x="733" y="65"/>
                  </a:lnTo>
                  <a:lnTo>
                    <a:pt x="653" y="47"/>
                  </a:lnTo>
                  <a:lnTo>
                    <a:pt x="574" y="33"/>
                  </a:lnTo>
                  <a:lnTo>
                    <a:pt x="493" y="21"/>
                  </a:lnTo>
                  <a:lnTo>
                    <a:pt x="413" y="12"/>
                  </a:lnTo>
                  <a:lnTo>
                    <a:pt x="332" y="5"/>
                  </a:lnTo>
                  <a:lnTo>
                    <a:pt x="250" y="2"/>
                  </a:lnTo>
                  <a:lnTo>
                    <a:pt x="168" y="0"/>
                  </a:lnTo>
                  <a:lnTo>
                    <a:pt x="85" y="0"/>
                  </a:lnTo>
                  <a:lnTo>
                    <a:pt x="0" y="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518657" name="Freeform 65"/>
            <p:cNvSpPr>
              <a:spLocks/>
            </p:cNvSpPr>
            <p:nvPr/>
          </p:nvSpPr>
          <p:spPr bwMode="auto">
            <a:xfrm>
              <a:off x="389" y="808"/>
              <a:ext cx="5176" cy="1160"/>
            </a:xfrm>
            <a:custGeom>
              <a:avLst/>
              <a:gdLst/>
              <a:ahLst/>
              <a:cxnLst>
                <a:cxn ang="0">
                  <a:pos x="5176" y="1959"/>
                </a:cxn>
                <a:cxn ang="0">
                  <a:pos x="5130" y="2001"/>
                </a:cxn>
                <a:cxn ang="0">
                  <a:pos x="5075" y="2044"/>
                </a:cxn>
                <a:cxn ang="0">
                  <a:pos x="4998" y="2096"/>
                </a:cxn>
                <a:cxn ang="0">
                  <a:pos x="4903" y="2153"/>
                </a:cxn>
                <a:cxn ang="0">
                  <a:pos x="4790" y="2208"/>
                </a:cxn>
                <a:cxn ang="0">
                  <a:pos x="4658" y="2258"/>
                </a:cxn>
                <a:cxn ang="0">
                  <a:pos x="4587" y="2277"/>
                </a:cxn>
                <a:cxn ang="0">
                  <a:pos x="4513" y="2295"/>
                </a:cxn>
                <a:cxn ang="0">
                  <a:pos x="4433" y="2308"/>
                </a:cxn>
                <a:cxn ang="0">
                  <a:pos x="4350" y="2317"/>
                </a:cxn>
                <a:cxn ang="0">
                  <a:pos x="4264" y="2321"/>
                </a:cxn>
                <a:cxn ang="0">
                  <a:pos x="4174" y="2317"/>
                </a:cxn>
                <a:cxn ang="0">
                  <a:pos x="4082" y="2308"/>
                </a:cxn>
                <a:cxn ang="0">
                  <a:pos x="3986" y="2292"/>
                </a:cxn>
                <a:cxn ang="0">
                  <a:pos x="3888" y="2269"/>
                </a:cxn>
                <a:cxn ang="0">
                  <a:pos x="3786" y="2235"/>
                </a:cxn>
                <a:cxn ang="0">
                  <a:pos x="3682" y="2195"/>
                </a:cxn>
                <a:cxn ang="0">
                  <a:pos x="3575" y="2143"/>
                </a:cxn>
                <a:cxn ang="0">
                  <a:pos x="3466" y="2082"/>
                </a:cxn>
                <a:cxn ang="0">
                  <a:pos x="3355" y="2011"/>
                </a:cxn>
                <a:cxn ang="0">
                  <a:pos x="3241" y="1927"/>
                </a:cxn>
                <a:cxn ang="0">
                  <a:pos x="3125" y="1831"/>
                </a:cxn>
                <a:cxn ang="0">
                  <a:pos x="3009" y="1723"/>
                </a:cxn>
                <a:cxn ang="0">
                  <a:pos x="2891" y="1600"/>
                </a:cxn>
                <a:cxn ang="0">
                  <a:pos x="2773" y="1475"/>
                </a:cxn>
                <a:cxn ang="0">
                  <a:pos x="2545" y="1244"/>
                </a:cxn>
                <a:cxn ang="0">
                  <a:pos x="2331" y="1035"/>
                </a:cxn>
                <a:cxn ang="0">
                  <a:pos x="2126" y="850"/>
                </a:cxn>
                <a:cxn ang="0">
                  <a:pos x="1931" y="685"/>
                </a:cxn>
                <a:cxn ang="0">
                  <a:pos x="1744" y="543"/>
                </a:cxn>
                <a:cxn ang="0">
                  <a:pos x="1565" y="419"/>
                </a:cxn>
                <a:cxn ang="0">
                  <a:pos x="1391" y="314"/>
                </a:cxn>
                <a:cxn ang="0">
                  <a:pos x="1222" y="226"/>
                </a:cxn>
                <a:cxn ang="0">
                  <a:pos x="1057" y="154"/>
                </a:cxn>
                <a:cxn ang="0">
                  <a:pos x="894" y="99"/>
                </a:cxn>
                <a:cxn ang="0">
                  <a:pos x="735" y="55"/>
                </a:cxn>
                <a:cxn ang="0">
                  <a:pos x="574" y="26"/>
                </a:cxn>
                <a:cxn ang="0">
                  <a:pos x="412" y="8"/>
                </a:cxn>
                <a:cxn ang="0">
                  <a:pos x="250" y="0"/>
                </a:cxn>
                <a:cxn ang="0">
                  <a:pos x="85" y="4"/>
                </a:cxn>
              </a:cxnLst>
              <a:rect l="0" t="0" r="r" b="b"/>
              <a:pathLst>
                <a:path w="5176" h="2321">
                  <a:moveTo>
                    <a:pt x="5176" y="1959"/>
                  </a:moveTo>
                  <a:lnTo>
                    <a:pt x="5176" y="1959"/>
                  </a:lnTo>
                  <a:lnTo>
                    <a:pt x="5165" y="1970"/>
                  </a:lnTo>
                  <a:lnTo>
                    <a:pt x="5130" y="2001"/>
                  </a:lnTo>
                  <a:lnTo>
                    <a:pt x="5105" y="2020"/>
                  </a:lnTo>
                  <a:lnTo>
                    <a:pt x="5075" y="2044"/>
                  </a:lnTo>
                  <a:lnTo>
                    <a:pt x="5039" y="2070"/>
                  </a:lnTo>
                  <a:lnTo>
                    <a:pt x="4998" y="2096"/>
                  </a:lnTo>
                  <a:lnTo>
                    <a:pt x="4953" y="2125"/>
                  </a:lnTo>
                  <a:lnTo>
                    <a:pt x="4903" y="2153"/>
                  </a:lnTo>
                  <a:lnTo>
                    <a:pt x="4849" y="2180"/>
                  </a:lnTo>
                  <a:lnTo>
                    <a:pt x="4790" y="2208"/>
                  </a:lnTo>
                  <a:lnTo>
                    <a:pt x="4726" y="2233"/>
                  </a:lnTo>
                  <a:lnTo>
                    <a:pt x="4658" y="2258"/>
                  </a:lnTo>
                  <a:lnTo>
                    <a:pt x="4624" y="2267"/>
                  </a:lnTo>
                  <a:lnTo>
                    <a:pt x="4587" y="2277"/>
                  </a:lnTo>
                  <a:lnTo>
                    <a:pt x="4550" y="2287"/>
                  </a:lnTo>
                  <a:lnTo>
                    <a:pt x="4513" y="2295"/>
                  </a:lnTo>
                  <a:lnTo>
                    <a:pt x="4472" y="2303"/>
                  </a:lnTo>
                  <a:lnTo>
                    <a:pt x="4433" y="2308"/>
                  </a:lnTo>
                  <a:lnTo>
                    <a:pt x="4392" y="2313"/>
                  </a:lnTo>
                  <a:lnTo>
                    <a:pt x="4350" y="2317"/>
                  </a:lnTo>
                  <a:lnTo>
                    <a:pt x="4307" y="2319"/>
                  </a:lnTo>
                  <a:lnTo>
                    <a:pt x="4264" y="2321"/>
                  </a:lnTo>
                  <a:lnTo>
                    <a:pt x="4220" y="2319"/>
                  </a:lnTo>
                  <a:lnTo>
                    <a:pt x="4174" y="2317"/>
                  </a:lnTo>
                  <a:lnTo>
                    <a:pt x="4128" y="2314"/>
                  </a:lnTo>
                  <a:lnTo>
                    <a:pt x="4082" y="2308"/>
                  </a:lnTo>
                  <a:lnTo>
                    <a:pt x="4034" y="2301"/>
                  </a:lnTo>
                  <a:lnTo>
                    <a:pt x="3986" y="2292"/>
                  </a:lnTo>
                  <a:lnTo>
                    <a:pt x="3936" y="2282"/>
                  </a:lnTo>
                  <a:lnTo>
                    <a:pt x="3888" y="2269"/>
                  </a:lnTo>
                  <a:lnTo>
                    <a:pt x="3836" y="2253"/>
                  </a:lnTo>
                  <a:lnTo>
                    <a:pt x="3786" y="2235"/>
                  </a:lnTo>
                  <a:lnTo>
                    <a:pt x="3734" y="2216"/>
                  </a:lnTo>
                  <a:lnTo>
                    <a:pt x="3682" y="2195"/>
                  </a:lnTo>
                  <a:lnTo>
                    <a:pt x="3628" y="2170"/>
                  </a:lnTo>
                  <a:lnTo>
                    <a:pt x="3575" y="2143"/>
                  </a:lnTo>
                  <a:lnTo>
                    <a:pt x="3521" y="2114"/>
                  </a:lnTo>
                  <a:lnTo>
                    <a:pt x="3466" y="2082"/>
                  </a:lnTo>
                  <a:lnTo>
                    <a:pt x="3410" y="2048"/>
                  </a:lnTo>
                  <a:lnTo>
                    <a:pt x="3355" y="2011"/>
                  </a:lnTo>
                  <a:lnTo>
                    <a:pt x="3298" y="1970"/>
                  </a:lnTo>
                  <a:lnTo>
                    <a:pt x="3241" y="1927"/>
                  </a:lnTo>
                  <a:lnTo>
                    <a:pt x="3184" y="1880"/>
                  </a:lnTo>
                  <a:lnTo>
                    <a:pt x="3125" y="1831"/>
                  </a:lnTo>
                  <a:lnTo>
                    <a:pt x="3067" y="1778"/>
                  </a:lnTo>
                  <a:lnTo>
                    <a:pt x="3009" y="1723"/>
                  </a:lnTo>
                  <a:lnTo>
                    <a:pt x="2949" y="1663"/>
                  </a:lnTo>
                  <a:lnTo>
                    <a:pt x="2891" y="1600"/>
                  </a:lnTo>
                  <a:lnTo>
                    <a:pt x="2891" y="1600"/>
                  </a:lnTo>
                  <a:lnTo>
                    <a:pt x="2773" y="1475"/>
                  </a:lnTo>
                  <a:lnTo>
                    <a:pt x="2658" y="1357"/>
                  </a:lnTo>
                  <a:lnTo>
                    <a:pt x="2545" y="1244"/>
                  </a:lnTo>
                  <a:lnTo>
                    <a:pt x="2437" y="1135"/>
                  </a:lnTo>
                  <a:lnTo>
                    <a:pt x="2331" y="1035"/>
                  </a:lnTo>
                  <a:lnTo>
                    <a:pt x="2227" y="938"/>
                  </a:lnTo>
                  <a:lnTo>
                    <a:pt x="2126" y="850"/>
                  </a:lnTo>
                  <a:lnTo>
                    <a:pt x="2027" y="764"/>
                  </a:lnTo>
                  <a:lnTo>
                    <a:pt x="1931" y="685"/>
                  </a:lnTo>
                  <a:lnTo>
                    <a:pt x="1837" y="611"/>
                  </a:lnTo>
                  <a:lnTo>
                    <a:pt x="1744" y="543"/>
                  </a:lnTo>
                  <a:lnTo>
                    <a:pt x="1654" y="478"/>
                  </a:lnTo>
                  <a:lnTo>
                    <a:pt x="1565" y="419"/>
                  </a:lnTo>
                  <a:lnTo>
                    <a:pt x="1477" y="364"/>
                  </a:lnTo>
                  <a:lnTo>
                    <a:pt x="1391" y="314"/>
                  </a:lnTo>
                  <a:lnTo>
                    <a:pt x="1305" y="268"/>
                  </a:lnTo>
                  <a:lnTo>
                    <a:pt x="1222" y="226"/>
                  </a:lnTo>
                  <a:lnTo>
                    <a:pt x="1139" y="188"/>
                  </a:lnTo>
                  <a:lnTo>
                    <a:pt x="1057" y="154"/>
                  </a:lnTo>
                  <a:lnTo>
                    <a:pt x="976" y="125"/>
                  </a:lnTo>
                  <a:lnTo>
                    <a:pt x="894" y="99"/>
                  </a:lnTo>
                  <a:lnTo>
                    <a:pt x="814" y="75"/>
                  </a:lnTo>
                  <a:lnTo>
                    <a:pt x="735" y="55"/>
                  </a:lnTo>
                  <a:lnTo>
                    <a:pt x="654" y="39"/>
                  </a:lnTo>
                  <a:lnTo>
                    <a:pt x="574" y="26"/>
                  </a:lnTo>
                  <a:lnTo>
                    <a:pt x="493" y="16"/>
                  </a:lnTo>
                  <a:lnTo>
                    <a:pt x="412" y="8"/>
                  </a:lnTo>
                  <a:lnTo>
                    <a:pt x="332" y="4"/>
                  </a:lnTo>
                  <a:lnTo>
                    <a:pt x="250" y="0"/>
                  </a:lnTo>
                  <a:lnTo>
                    <a:pt x="168" y="0"/>
                  </a:lnTo>
                  <a:lnTo>
                    <a:pt x="85" y="4"/>
                  </a:lnTo>
                  <a:lnTo>
                    <a:pt x="0" y="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518658" name="Freeform 66"/>
            <p:cNvSpPr>
              <a:spLocks/>
            </p:cNvSpPr>
            <p:nvPr/>
          </p:nvSpPr>
          <p:spPr bwMode="auto">
            <a:xfrm>
              <a:off x="403" y="829"/>
              <a:ext cx="5205" cy="1124"/>
            </a:xfrm>
            <a:custGeom>
              <a:avLst/>
              <a:gdLst/>
              <a:ahLst/>
              <a:cxnLst>
                <a:cxn ang="0">
                  <a:pos x="5205" y="1868"/>
                </a:cxn>
                <a:cxn ang="0">
                  <a:pos x="5161" y="1910"/>
                </a:cxn>
                <a:cxn ang="0">
                  <a:pos x="5105" y="1956"/>
                </a:cxn>
                <a:cxn ang="0">
                  <a:pos x="5030" y="2011"/>
                </a:cxn>
                <a:cxn ang="0">
                  <a:pos x="4936" y="2069"/>
                </a:cxn>
                <a:cxn ang="0">
                  <a:pos x="4822" y="2127"/>
                </a:cxn>
                <a:cxn ang="0">
                  <a:pos x="4693" y="2178"/>
                </a:cxn>
                <a:cxn ang="0">
                  <a:pos x="4621" y="2201"/>
                </a:cxn>
                <a:cxn ang="0">
                  <a:pos x="4546" y="2219"/>
                </a:cxn>
                <a:cxn ang="0">
                  <a:pos x="4467" y="2235"/>
                </a:cxn>
                <a:cxn ang="0">
                  <a:pos x="4385" y="2245"/>
                </a:cxn>
                <a:cxn ang="0">
                  <a:pos x="4299" y="2250"/>
                </a:cxn>
                <a:cxn ang="0">
                  <a:pos x="4208" y="2250"/>
                </a:cxn>
                <a:cxn ang="0">
                  <a:pos x="4117" y="2241"/>
                </a:cxn>
                <a:cxn ang="0">
                  <a:pos x="4020" y="2227"/>
                </a:cxn>
                <a:cxn ang="0">
                  <a:pos x="3921" y="2206"/>
                </a:cxn>
                <a:cxn ang="0">
                  <a:pos x="3820" y="2175"/>
                </a:cxn>
                <a:cxn ang="0">
                  <a:pos x="3714" y="2135"/>
                </a:cxn>
                <a:cxn ang="0">
                  <a:pos x="3607" y="2086"/>
                </a:cxn>
                <a:cxn ang="0">
                  <a:pos x="3497" y="2027"/>
                </a:cxn>
                <a:cxn ang="0">
                  <a:pos x="3385" y="1957"/>
                </a:cxn>
                <a:cxn ang="0">
                  <a:pos x="3270" y="1875"/>
                </a:cxn>
                <a:cxn ang="0">
                  <a:pos x="3153" y="1781"/>
                </a:cxn>
                <a:cxn ang="0">
                  <a:pos x="3035" y="1675"/>
                </a:cxn>
                <a:cxn ang="0">
                  <a:pos x="2914" y="1555"/>
                </a:cxn>
                <a:cxn ang="0">
                  <a:pos x="2795" y="1431"/>
                </a:cxn>
                <a:cxn ang="0">
                  <a:pos x="2564" y="1202"/>
                </a:cxn>
                <a:cxn ang="0">
                  <a:pos x="2346" y="997"/>
                </a:cxn>
                <a:cxn ang="0">
                  <a:pos x="2140" y="816"/>
                </a:cxn>
                <a:cxn ang="0">
                  <a:pos x="1941" y="654"/>
                </a:cxn>
                <a:cxn ang="0">
                  <a:pos x="1752" y="514"/>
                </a:cxn>
                <a:cxn ang="0">
                  <a:pos x="1570" y="394"/>
                </a:cxn>
                <a:cxn ang="0">
                  <a:pos x="1395" y="293"/>
                </a:cxn>
                <a:cxn ang="0">
                  <a:pos x="1226" y="207"/>
                </a:cxn>
                <a:cxn ang="0">
                  <a:pos x="1059" y="139"/>
                </a:cxn>
                <a:cxn ang="0">
                  <a:pos x="897" y="86"/>
                </a:cxn>
                <a:cxn ang="0">
                  <a:pos x="734" y="45"/>
                </a:cxn>
                <a:cxn ang="0">
                  <a:pos x="575" y="20"/>
                </a:cxn>
                <a:cxn ang="0">
                  <a:pos x="414" y="5"/>
                </a:cxn>
                <a:cxn ang="0">
                  <a:pos x="250" y="0"/>
                </a:cxn>
                <a:cxn ang="0">
                  <a:pos x="85" y="7"/>
                </a:cxn>
              </a:cxnLst>
              <a:rect l="0" t="0" r="r" b="b"/>
              <a:pathLst>
                <a:path w="5205" h="2250">
                  <a:moveTo>
                    <a:pt x="5205" y="1868"/>
                  </a:moveTo>
                  <a:lnTo>
                    <a:pt x="5205" y="1868"/>
                  </a:lnTo>
                  <a:lnTo>
                    <a:pt x="5194" y="1880"/>
                  </a:lnTo>
                  <a:lnTo>
                    <a:pt x="5161" y="1910"/>
                  </a:lnTo>
                  <a:lnTo>
                    <a:pt x="5136" y="1931"/>
                  </a:lnTo>
                  <a:lnTo>
                    <a:pt x="5105" y="1956"/>
                  </a:lnTo>
                  <a:lnTo>
                    <a:pt x="5071" y="1981"/>
                  </a:lnTo>
                  <a:lnTo>
                    <a:pt x="5030" y="2011"/>
                  </a:lnTo>
                  <a:lnTo>
                    <a:pt x="4984" y="2040"/>
                  </a:lnTo>
                  <a:lnTo>
                    <a:pt x="4936" y="2069"/>
                  </a:lnTo>
                  <a:lnTo>
                    <a:pt x="4882" y="2098"/>
                  </a:lnTo>
                  <a:lnTo>
                    <a:pt x="4822" y="2127"/>
                  </a:lnTo>
                  <a:lnTo>
                    <a:pt x="4760" y="2153"/>
                  </a:lnTo>
                  <a:lnTo>
                    <a:pt x="4693" y="2178"/>
                  </a:lnTo>
                  <a:lnTo>
                    <a:pt x="4657" y="2190"/>
                  </a:lnTo>
                  <a:lnTo>
                    <a:pt x="4621" y="2201"/>
                  </a:lnTo>
                  <a:lnTo>
                    <a:pt x="4585" y="2211"/>
                  </a:lnTo>
                  <a:lnTo>
                    <a:pt x="4546" y="2219"/>
                  </a:lnTo>
                  <a:lnTo>
                    <a:pt x="4507" y="2227"/>
                  </a:lnTo>
                  <a:lnTo>
                    <a:pt x="4467" y="2235"/>
                  </a:lnTo>
                  <a:lnTo>
                    <a:pt x="4426" y="2240"/>
                  </a:lnTo>
                  <a:lnTo>
                    <a:pt x="4385" y="2245"/>
                  </a:lnTo>
                  <a:lnTo>
                    <a:pt x="4342" y="2248"/>
                  </a:lnTo>
                  <a:lnTo>
                    <a:pt x="4299" y="2250"/>
                  </a:lnTo>
                  <a:lnTo>
                    <a:pt x="4254" y="2250"/>
                  </a:lnTo>
                  <a:lnTo>
                    <a:pt x="4208" y="2250"/>
                  </a:lnTo>
                  <a:lnTo>
                    <a:pt x="4163" y="2246"/>
                  </a:lnTo>
                  <a:lnTo>
                    <a:pt x="4117" y="2241"/>
                  </a:lnTo>
                  <a:lnTo>
                    <a:pt x="4068" y="2235"/>
                  </a:lnTo>
                  <a:lnTo>
                    <a:pt x="4020" y="2227"/>
                  </a:lnTo>
                  <a:lnTo>
                    <a:pt x="3971" y="2217"/>
                  </a:lnTo>
                  <a:lnTo>
                    <a:pt x="3921" y="2206"/>
                  </a:lnTo>
                  <a:lnTo>
                    <a:pt x="3871" y="2191"/>
                  </a:lnTo>
                  <a:lnTo>
                    <a:pt x="3820" y="2175"/>
                  </a:lnTo>
                  <a:lnTo>
                    <a:pt x="3767" y="2156"/>
                  </a:lnTo>
                  <a:lnTo>
                    <a:pt x="3714" y="2135"/>
                  </a:lnTo>
                  <a:lnTo>
                    <a:pt x="3661" y="2112"/>
                  </a:lnTo>
                  <a:lnTo>
                    <a:pt x="3607" y="2086"/>
                  </a:lnTo>
                  <a:lnTo>
                    <a:pt x="3553" y="2057"/>
                  </a:lnTo>
                  <a:lnTo>
                    <a:pt x="3497" y="2027"/>
                  </a:lnTo>
                  <a:lnTo>
                    <a:pt x="3442" y="1993"/>
                  </a:lnTo>
                  <a:lnTo>
                    <a:pt x="3385" y="1957"/>
                  </a:lnTo>
                  <a:lnTo>
                    <a:pt x="3328" y="1917"/>
                  </a:lnTo>
                  <a:lnTo>
                    <a:pt x="3270" y="1875"/>
                  </a:lnTo>
                  <a:lnTo>
                    <a:pt x="3213" y="1830"/>
                  </a:lnTo>
                  <a:lnTo>
                    <a:pt x="3153" y="1781"/>
                  </a:lnTo>
                  <a:lnTo>
                    <a:pt x="3095" y="1730"/>
                  </a:lnTo>
                  <a:lnTo>
                    <a:pt x="3035" y="1675"/>
                  </a:lnTo>
                  <a:lnTo>
                    <a:pt x="2975" y="1617"/>
                  </a:lnTo>
                  <a:lnTo>
                    <a:pt x="2914" y="1555"/>
                  </a:lnTo>
                  <a:lnTo>
                    <a:pt x="2914" y="1555"/>
                  </a:lnTo>
                  <a:lnTo>
                    <a:pt x="2795" y="1431"/>
                  </a:lnTo>
                  <a:lnTo>
                    <a:pt x="2678" y="1313"/>
                  </a:lnTo>
                  <a:lnTo>
                    <a:pt x="2564" y="1202"/>
                  </a:lnTo>
                  <a:lnTo>
                    <a:pt x="2453" y="1097"/>
                  </a:lnTo>
                  <a:lnTo>
                    <a:pt x="2346" y="997"/>
                  </a:lnTo>
                  <a:lnTo>
                    <a:pt x="2241" y="903"/>
                  </a:lnTo>
                  <a:lnTo>
                    <a:pt x="2140" y="816"/>
                  </a:lnTo>
                  <a:lnTo>
                    <a:pt x="2040" y="732"/>
                  </a:lnTo>
                  <a:lnTo>
                    <a:pt x="1941" y="654"/>
                  </a:lnTo>
                  <a:lnTo>
                    <a:pt x="1847" y="582"/>
                  </a:lnTo>
                  <a:lnTo>
                    <a:pt x="1752" y="514"/>
                  </a:lnTo>
                  <a:lnTo>
                    <a:pt x="1661" y="452"/>
                  </a:lnTo>
                  <a:lnTo>
                    <a:pt x="1570" y="394"/>
                  </a:lnTo>
                  <a:lnTo>
                    <a:pt x="1483" y="341"/>
                  </a:lnTo>
                  <a:lnTo>
                    <a:pt x="1395" y="293"/>
                  </a:lnTo>
                  <a:lnTo>
                    <a:pt x="1311" y="247"/>
                  </a:lnTo>
                  <a:lnTo>
                    <a:pt x="1226" y="207"/>
                  </a:lnTo>
                  <a:lnTo>
                    <a:pt x="1143" y="171"/>
                  </a:lnTo>
                  <a:lnTo>
                    <a:pt x="1059" y="139"/>
                  </a:lnTo>
                  <a:lnTo>
                    <a:pt x="977" y="110"/>
                  </a:lnTo>
                  <a:lnTo>
                    <a:pt x="897" y="86"/>
                  </a:lnTo>
                  <a:lnTo>
                    <a:pt x="815" y="63"/>
                  </a:lnTo>
                  <a:lnTo>
                    <a:pt x="734" y="45"/>
                  </a:lnTo>
                  <a:lnTo>
                    <a:pt x="655" y="31"/>
                  </a:lnTo>
                  <a:lnTo>
                    <a:pt x="575" y="20"/>
                  </a:lnTo>
                  <a:lnTo>
                    <a:pt x="494" y="10"/>
                  </a:lnTo>
                  <a:lnTo>
                    <a:pt x="414" y="5"/>
                  </a:lnTo>
                  <a:lnTo>
                    <a:pt x="332" y="2"/>
                  </a:lnTo>
                  <a:lnTo>
                    <a:pt x="250" y="0"/>
                  </a:lnTo>
                  <a:lnTo>
                    <a:pt x="168" y="2"/>
                  </a:lnTo>
                  <a:lnTo>
                    <a:pt x="85" y="7"/>
                  </a:lnTo>
                  <a:lnTo>
                    <a:pt x="0" y="13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518659" name="Freeform 67"/>
            <p:cNvSpPr>
              <a:spLocks/>
            </p:cNvSpPr>
            <p:nvPr/>
          </p:nvSpPr>
          <p:spPr bwMode="auto">
            <a:xfrm>
              <a:off x="418" y="850"/>
              <a:ext cx="5233" cy="1090"/>
            </a:xfrm>
            <a:custGeom>
              <a:avLst/>
              <a:gdLst/>
              <a:ahLst/>
              <a:cxnLst>
                <a:cxn ang="0">
                  <a:pos x="5233" y="1778"/>
                </a:cxn>
                <a:cxn ang="0">
                  <a:pos x="5189" y="1822"/>
                </a:cxn>
                <a:cxn ang="0">
                  <a:pos x="5133" y="1867"/>
                </a:cxn>
                <a:cxn ang="0">
                  <a:pos x="5060" y="1923"/>
                </a:cxn>
                <a:cxn ang="0">
                  <a:pos x="4965" y="1985"/>
                </a:cxn>
                <a:cxn ang="0">
                  <a:pos x="4854" y="2044"/>
                </a:cxn>
                <a:cxn ang="0">
                  <a:pos x="4725" y="2099"/>
                </a:cxn>
                <a:cxn ang="0">
                  <a:pos x="4654" y="2122"/>
                </a:cxn>
                <a:cxn ang="0">
                  <a:pos x="4579" y="2143"/>
                </a:cxn>
                <a:cxn ang="0">
                  <a:pos x="4500" y="2159"/>
                </a:cxn>
                <a:cxn ang="0">
                  <a:pos x="4418" y="2172"/>
                </a:cxn>
                <a:cxn ang="0">
                  <a:pos x="4332" y="2178"/>
                </a:cxn>
                <a:cxn ang="0">
                  <a:pos x="4242" y="2180"/>
                </a:cxn>
                <a:cxn ang="0">
                  <a:pos x="4149" y="2174"/>
                </a:cxn>
                <a:cxn ang="0">
                  <a:pos x="4053" y="2162"/>
                </a:cxn>
                <a:cxn ang="0">
                  <a:pos x="3953" y="2141"/>
                </a:cxn>
                <a:cxn ang="0">
                  <a:pos x="3852" y="2114"/>
                </a:cxn>
                <a:cxn ang="0">
                  <a:pos x="3746" y="2075"/>
                </a:cxn>
                <a:cxn ang="0">
                  <a:pos x="3638" y="2028"/>
                </a:cxn>
                <a:cxn ang="0">
                  <a:pos x="3527" y="1972"/>
                </a:cxn>
                <a:cxn ang="0">
                  <a:pos x="3414" y="1902"/>
                </a:cxn>
                <a:cxn ang="0">
                  <a:pos x="3298" y="1823"/>
                </a:cxn>
                <a:cxn ang="0">
                  <a:pos x="3180" y="1731"/>
                </a:cxn>
                <a:cxn ang="0">
                  <a:pos x="3059" y="1626"/>
                </a:cxn>
                <a:cxn ang="0">
                  <a:pos x="2937" y="1508"/>
                </a:cxn>
                <a:cxn ang="0">
                  <a:pos x="2816" y="1387"/>
                </a:cxn>
                <a:cxn ang="0">
                  <a:pos x="2581" y="1161"/>
                </a:cxn>
                <a:cxn ang="0">
                  <a:pos x="2361" y="959"/>
                </a:cxn>
                <a:cxn ang="0">
                  <a:pos x="2151" y="780"/>
                </a:cxn>
                <a:cxn ang="0">
                  <a:pos x="1951" y="624"/>
                </a:cxn>
                <a:cxn ang="0">
                  <a:pos x="1759" y="486"/>
                </a:cxn>
                <a:cxn ang="0">
                  <a:pos x="1576" y="370"/>
                </a:cxn>
                <a:cxn ang="0">
                  <a:pos x="1400" y="270"/>
                </a:cxn>
                <a:cxn ang="0">
                  <a:pos x="1229" y="189"/>
                </a:cxn>
                <a:cxn ang="0">
                  <a:pos x="1061" y="123"/>
                </a:cxn>
                <a:cxn ang="0">
                  <a:pos x="897" y="73"/>
                </a:cxn>
                <a:cxn ang="0">
                  <a:pos x="736" y="36"/>
                </a:cxn>
                <a:cxn ang="0">
                  <a:pos x="575" y="13"/>
                </a:cxn>
                <a:cxn ang="0">
                  <a:pos x="413" y="2"/>
                </a:cxn>
                <a:cxn ang="0">
                  <a:pos x="250" y="2"/>
                </a:cxn>
                <a:cxn ang="0">
                  <a:pos x="85" y="10"/>
                </a:cxn>
              </a:cxnLst>
              <a:rect l="0" t="0" r="r" b="b"/>
              <a:pathLst>
                <a:path w="5233" h="2180">
                  <a:moveTo>
                    <a:pt x="5233" y="1778"/>
                  </a:moveTo>
                  <a:lnTo>
                    <a:pt x="5233" y="1778"/>
                  </a:lnTo>
                  <a:lnTo>
                    <a:pt x="5222" y="1789"/>
                  </a:lnTo>
                  <a:lnTo>
                    <a:pt x="5189" y="1822"/>
                  </a:lnTo>
                  <a:lnTo>
                    <a:pt x="5164" y="1843"/>
                  </a:lnTo>
                  <a:lnTo>
                    <a:pt x="5133" y="1867"/>
                  </a:lnTo>
                  <a:lnTo>
                    <a:pt x="5099" y="1894"/>
                  </a:lnTo>
                  <a:lnTo>
                    <a:pt x="5060" y="1923"/>
                  </a:lnTo>
                  <a:lnTo>
                    <a:pt x="5015" y="1954"/>
                  </a:lnTo>
                  <a:lnTo>
                    <a:pt x="4965" y="1985"/>
                  </a:lnTo>
                  <a:lnTo>
                    <a:pt x="4913" y="2014"/>
                  </a:lnTo>
                  <a:lnTo>
                    <a:pt x="4854" y="2044"/>
                  </a:lnTo>
                  <a:lnTo>
                    <a:pt x="4792" y="2072"/>
                  </a:lnTo>
                  <a:lnTo>
                    <a:pt x="4725" y="2099"/>
                  </a:lnTo>
                  <a:lnTo>
                    <a:pt x="4689" y="2111"/>
                  </a:lnTo>
                  <a:lnTo>
                    <a:pt x="4654" y="2122"/>
                  </a:lnTo>
                  <a:lnTo>
                    <a:pt x="4617" y="2133"/>
                  </a:lnTo>
                  <a:lnTo>
                    <a:pt x="4579" y="2143"/>
                  </a:lnTo>
                  <a:lnTo>
                    <a:pt x="4540" y="2153"/>
                  </a:lnTo>
                  <a:lnTo>
                    <a:pt x="4500" y="2159"/>
                  </a:lnTo>
                  <a:lnTo>
                    <a:pt x="4460" y="2167"/>
                  </a:lnTo>
                  <a:lnTo>
                    <a:pt x="4418" y="2172"/>
                  </a:lnTo>
                  <a:lnTo>
                    <a:pt x="4375" y="2175"/>
                  </a:lnTo>
                  <a:lnTo>
                    <a:pt x="4332" y="2178"/>
                  </a:lnTo>
                  <a:lnTo>
                    <a:pt x="4288" y="2180"/>
                  </a:lnTo>
                  <a:lnTo>
                    <a:pt x="4242" y="2180"/>
                  </a:lnTo>
                  <a:lnTo>
                    <a:pt x="4196" y="2178"/>
                  </a:lnTo>
                  <a:lnTo>
                    <a:pt x="4149" y="2174"/>
                  </a:lnTo>
                  <a:lnTo>
                    <a:pt x="4102" y="2169"/>
                  </a:lnTo>
                  <a:lnTo>
                    <a:pt x="4053" y="2162"/>
                  </a:lnTo>
                  <a:lnTo>
                    <a:pt x="4003" y="2153"/>
                  </a:lnTo>
                  <a:lnTo>
                    <a:pt x="3953" y="2141"/>
                  </a:lnTo>
                  <a:lnTo>
                    <a:pt x="3903" y="2128"/>
                  </a:lnTo>
                  <a:lnTo>
                    <a:pt x="3852" y="2114"/>
                  </a:lnTo>
                  <a:lnTo>
                    <a:pt x="3799" y="2096"/>
                  </a:lnTo>
                  <a:lnTo>
                    <a:pt x="3746" y="2075"/>
                  </a:lnTo>
                  <a:lnTo>
                    <a:pt x="3692" y="2054"/>
                  </a:lnTo>
                  <a:lnTo>
                    <a:pt x="3638" y="2028"/>
                  </a:lnTo>
                  <a:lnTo>
                    <a:pt x="3582" y="2001"/>
                  </a:lnTo>
                  <a:lnTo>
                    <a:pt x="3527" y="1972"/>
                  </a:lnTo>
                  <a:lnTo>
                    <a:pt x="3471" y="1938"/>
                  </a:lnTo>
                  <a:lnTo>
                    <a:pt x="3414" y="1902"/>
                  </a:lnTo>
                  <a:lnTo>
                    <a:pt x="3356" y="1865"/>
                  </a:lnTo>
                  <a:lnTo>
                    <a:pt x="3298" y="1823"/>
                  </a:lnTo>
                  <a:lnTo>
                    <a:pt x="3239" y="1778"/>
                  </a:lnTo>
                  <a:lnTo>
                    <a:pt x="3180" y="1731"/>
                  </a:lnTo>
                  <a:lnTo>
                    <a:pt x="3120" y="1681"/>
                  </a:lnTo>
                  <a:lnTo>
                    <a:pt x="3059" y="1626"/>
                  </a:lnTo>
                  <a:lnTo>
                    <a:pt x="2999" y="1570"/>
                  </a:lnTo>
                  <a:lnTo>
                    <a:pt x="2937" y="1508"/>
                  </a:lnTo>
                  <a:lnTo>
                    <a:pt x="2937" y="1508"/>
                  </a:lnTo>
                  <a:lnTo>
                    <a:pt x="2816" y="1387"/>
                  </a:lnTo>
                  <a:lnTo>
                    <a:pt x="2697" y="1271"/>
                  </a:lnTo>
                  <a:lnTo>
                    <a:pt x="2581" y="1161"/>
                  </a:lnTo>
                  <a:lnTo>
                    <a:pt x="2470" y="1058"/>
                  </a:lnTo>
                  <a:lnTo>
                    <a:pt x="2361" y="959"/>
                  </a:lnTo>
                  <a:lnTo>
                    <a:pt x="2255" y="867"/>
                  </a:lnTo>
                  <a:lnTo>
                    <a:pt x="2151" y="780"/>
                  </a:lnTo>
                  <a:lnTo>
                    <a:pt x="2050" y="699"/>
                  </a:lnTo>
                  <a:lnTo>
                    <a:pt x="1951" y="624"/>
                  </a:lnTo>
                  <a:lnTo>
                    <a:pt x="1854" y="552"/>
                  </a:lnTo>
                  <a:lnTo>
                    <a:pt x="1759" y="486"/>
                  </a:lnTo>
                  <a:lnTo>
                    <a:pt x="1668" y="427"/>
                  </a:lnTo>
                  <a:lnTo>
                    <a:pt x="1576" y="370"/>
                  </a:lnTo>
                  <a:lnTo>
                    <a:pt x="1487" y="318"/>
                  </a:lnTo>
                  <a:lnTo>
                    <a:pt x="1400" y="270"/>
                  </a:lnTo>
                  <a:lnTo>
                    <a:pt x="1314" y="228"/>
                  </a:lnTo>
                  <a:lnTo>
                    <a:pt x="1229" y="189"/>
                  </a:lnTo>
                  <a:lnTo>
                    <a:pt x="1144" y="154"/>
                  </a:lnTo>
                  <a:lnTo>
                    <a:pt x="1061" y="123"/>
                  </a:lnTo>
                  <a:lnTo>
                    <a:pt x="979" y="96"/>
                  </a:lnTo>
                  <a:lnTo>
                    <a:pt x="897" y="73"/>
                  </a:lnTo>
                  <a:lnTo>
                    <a:pt x="817" y="54"/>
                  </a:lnTo>
                  <a:lnTo>
                    <a:pt x="736" y="36"/>
                  </a:lnTo>
                  <a:lnTo>
                    <a:pt x="656" y="23"/>
                  </a:lnTo>
                  <a:lnTo>
                    <a:pt x="575" y="13"/>
                  </a:lnTo>
                  <a:lnTo>
                    <a:pt x="495" y="7"/>
                  </a:lnTo>
                  <a:lnTo>
                    <a:pt x="413" y="2"/>
                  </a:lnTo>
                  <a:lnTo>
                    <a:pt x="332" y="0"/>
                  </a:lnTo>
                  <a:lnTo>
                    <a:pt x="250" y="2"/>
                  </a:lnTo>
                  <a:lnTo>
                    <a:pt x="168" y="5"/>
                  </a:lnTo>
                  <a:lnTo>
                    <a:pt x="85" y="10"/>
                  </a:lnTo>
                  <a:lnTo>
                    <a:pt x="0" y="1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518660" name="Freeform 68"/>
            <p:cNvSpPr>
              <a:spLocks/>
            </p:cNvSpPr>
            <p:nvPr/>
          </p:nvSpPr>
          <p:spPr bwMode="auto">
            <a:xfrm>
              <a:off x="434" y="870"/>
              <a:ext cx="5259" cy="1056"/>
            </a:xfrm>
            <a:custGeom>
              <a:avLst/>
              <a:gdLst/>
              <a:ahLst/>
              <a:cxnLst>
                <a:cxn ang="0">
                  <a:pos x="5259" y="1687"/>
                </a:cxn>
                <a:cxn ang="0">
                  <a:pos x="5214" y="1731"/>
                </a:cxn>
                <a:cxn ang="0">
                  <a:pos x="5160" y="1779"/>
                </a:cxn>
                <a:cxn ang="0">
                  <a:pos x="5087" y="1837"/>
                </a:cxn>
                <a:cxn ang="0">
                  <a:pos x="4994" y="1900"/>
                </a:cxn>
                <a:cxn ang="0">
                  <a:pos x="4883" y="1963"/>
                </a:cxn>
                <a:cxn ang="0">
                  <a:pos x="4755" y="2020"/>
                </a:cxn>
                <a:cxn ang="0">
                  <a:pos x="4684" y="2045"/>
                </a:cxn>
                <a:cxn ang="0">
                  <a:pos x="4611" y="2068"/>
                </a:cxn>
                <a:cxn ang="0">
                  <a:pos x="4531" y="2086"/>
                </a:cxn>
                <a:cxn ang="0">
                  <a:pos x="4449" y="2100"/>
                </a:cxn>
                <a:cxn ang="0">
                  <a:pos x="4363" y="2108"/>
                </a:cxn>
                <a:cxn ang="0">
                  <a:pos x="4275" y="2112"/>
                </a:cxn>
                <a:cxn ang="0">
                  <a:pos x="4181" y="2107"/>
                </a:cxn>
                <a:cxn ang="0">
                  <a:pos x="4084" y="2097"/>
                </a:cxn>
                <a:cxn ang="0">
                  <a:pos x="3984" y="2079"/>
                </a:cxn>
                <a:cxn ang="0">
                  <a:pos x="3882" y="2052"/>
                </a:cxn>
                <a:cxn ang="0">
                  <a:pos x="3776" y="2016"/>
                </a:cxn>
                <a:cxn ang="0">
                  <a:pos x="3668" y="1971"/>
                </a:cxn>
                <a:cxn ang="0">
                  <a:pos x="3555" y="1916"/>
                </a:cxn>
                <a:cxn ang="0">
                  <a:pos x="3441" y="1850"/>
                </a:cxn>
                <a:cxn ang="0">
                  <a:pos x="3325" y="1773"/>
                </a:cxn>
                <a:cxn ang="0">
                  <a:pos x="3205" y="1682"/>
                </a:cxn>
                <a:cxn ang="0">
                  <a:pos x="3083" y="1579"/>
                </a:cxn>
                <a:cxn ang="0">
                  <a:pos x="2958" y="1463"/>
                </a:cxn>
                <a:cxn ang="0">
                  <a:pos x="2835" y="1343"/>
                </a:cxn>
                <a:cxn ang="0">
                  <a:pos x="2599" y="1122"/>
                </a:cxn>
                <a:cxn ang="0">
                  <a:pos x="2374" y="923"/>
                </a:cxn>
                <a:cxn ang="0">
                  <a:pos x="2161" y="747"/>
                </a:cxn>
                <a:cxn ang="0">
                  <a:pos x="1960" y="594"/>
                </a:cxn>
                <a:cxn ang="0">
                  <a:pos x="1767" y="460"/>
                </a:cxn>
                <a:cxn ang="0">
                  <a:pos x="1581" y="347"/>
                </a:cxn>
                <a:cxn ang="0">
                  <a:pos x="1403" y="250"/>
                </a:cxn>
                <a:cxn ang="0">
                  <a:pos x="1231" y="171"/>
                </a:cxn>
                <a:cxn ang="0">
                  <a:pos x="1063" y="109"/>
                </a:cxn>
                <a:cxn ang="0">
                  <a:pos x="898" y="63"/>
                </a:cxn>
                <a:cxn ang="0">
                  <a:pos x="735" y="29"/>
                </a:cxn>
                <a:cxn ang="0">
                  <a:pos x="574" y="8"/>
                </a:cxn>
                <a:cxn ang="0">
                  <a:pos x="412" y="0"/>
                </a:cxn>
                <a:cxn ang="0">
                  <a:pos x="249" y="3"/>
                </a:cxn>
                <a:cxn ang="0">
                  <a:pos x="84" y="16"/>
                </a:cxn>
              </a:cxnLst>
              <a:rect l="0" t="0" r="r" b="b"/>
              <a:pathLst>
                <a:path w="5259" h="2112">
                  <a:moveTo>
                    <a:pt x="5259" y="1687"/>
                  </a:moveTo>
                  <a:lnTo>
                    <a:pt x="5259" y="1687"/>
                  </a:lnTo>
                  <a:lnTo>
                    <a:pt x="5248" y="1698"/>
                  </a:lnTo>
                  <a:lnTo>
                    <a:pt x="5214" y="1731"/>
                  </a:lnTo>
                  <a:lnTo>
                    <a:pt x="5189" y="1753"/>
                  </a:lnTo>
                  <a:lnTo>
                    <a:pt x="5160" y="1779"/>
                  </a:lnTo>
                  <a:lnTo>
                    <a:pt x="5127" y="1806"/>
                  </a:lnTo>
                  <a:lnTo>
                    <a:pt x="5087" y="1837"/>
                  </a:lnTo>
                  <a:lnTo>
                    <a:pt x="5044" y="1868"/>
                  </a:lnTo>
                  <a:lnTo>
                    <a:pt x="4994" y="1900"/>
                  </a:lnTo>
                  <a:lnTo>
                    <a:pt x="4941" y="1931"/>
                  </a:lnTo>
                  <a:lnTo>
                    <a:pt x="4883" y="1963"/>
                  </a:lnTo>
                  <a:lnTo>
                    <a:pt x="4822" y="1992"/>
                  </a:lnTo>
                  <a:lnTo>
                    <a:pt x="4755" y="2020"/>
                  </a:lnTo>
                  <a:lnTo>
                    <a:pt x="4720" y="2033"/>
                  </a:lnTo>
                  <a:lnTo>
                    <a:pt x="4684" y="2045"/>
                  </a:lnTo>
                  <a:lnTo>
                    <a:pt x="4648" y="2057"/>
                  </a:lnTo>
                  <a:lnTo>
                    <a:pt x="4611" y="2068"/>
                  </a:lnTo>
                  <a:lnTo>
                    <a:pt x="4572" y="2078"/>
                  </a:lnTo>
                  <a:lnTo>
                    <a:pt x="4531" y="2086"/>
                  </a:lnTo>
                  <a:lnTo>
                    <a:pt x="4491" y="2094"/>
                  </a:lnTo>
                  <a:lnTo>
                    <a:pt x="4449" y="2100"/>
                  </a:lnTo>
                  <a:lnTo>
                    <a:pt x="4406" y="2105"/>
                  </a:lnTo>
                  <a:lnTo>
                    <a:pt x="4363" y="2108"/>
                  </a:lnTo>
                  <a:lnTo>
                    <a:pt x="4319" y="2110"/>
                  </a:lnTo>
                  <a:lnTo>
                    <a:pt x="4275" y="2112"/>
                  </a:lnTo>
                  <a:lnTo>
                    <a:pt x="4227" y="2110"/>
                  </a:lnTo>
                  <a:lnTo>
                    <a:pt x="4181" y="2107"/>
                  </a:lnTo>
                  <a:lnTo>
                    <a:pt x="4133" y="2104"/>
                  </a:lnTo>
                  <a:lnTo>
                    <a:pt x="4084" y="2097"/>
                  </a:lnTo>
                  <a:lnTo>
                    <a:pt x="4036" y="2089"/>
                  </a:lnTo>
                  <a:lnTo>
                    <a:pt x="3984" y="2079"/>
                  </a:lnTo>
                  <a:lnTo>
                    <a:pt x="3934" y="2066"/>
                  </a:lnTo>
                  <a:lnTo>
                    <a:pt x="3882" y="2052"/>
                  </a:lnTo>
                  <a:lnTo>
                    <a:pt x="3829" y="2036"/>
                  </a:lnTo>
                  <a:lnTo>
                    <a:pt x="3776" y="2016"/>
                  </a:lnTo>
                  <a:lnTo>
                    <a:pt x="3722" y="1995"/>
                  </a:lnTo>
                  <a:lnTo>
                    <a:pt x="3668" y="1971"/>
                  </a:lnTo>
                  <a:lnTo>
                    <a:pt x="3612" y="1945"/>
                  </a:lnTo>
                  <a:lnTo>
                    <a:pt x="3555" y="1916"/>
                  </a:lnTo>
                  <a:lnTo>
                    <a:pt x="3498" y="1884"/>
                  </a:lnTo>
                  <a:lnTo>
                    <a:pt x="3441" y="1850"/>
                  </a:lnTo>
                  <a:lnTo>
                    <a:pt x="3383" y="1813"/>
                  </a:lnTo>
                  <a:lnTo>
                    <a:pt x="3325" y="1773"/>
                  </a:lnTo>
                  <a:lnTo>
                    <a:pt x="3265" y="1729"/>
                  </a:lnTo>
                  <a:lnTo>
                    <a:pt x="3205" y="1682"/>
                  </a:lnTo>
                  <a:lnTo>
                    <a:pt x="3144" y="1632"/>
                  </a:lnTo>
                  <a:lnTo>
                    <a:pt x="3083" y="1579"/>
                  </a:lnTo>
                  <a:lnTo>
                    <a:pt x="3021" y="1522"/>
                  </a:lnTo>
                  <a:lnTo>
                    <a:pt x="2958" y="1463"/>
                  </a:lnTo>
                  <a:lnTo>
                    <a:pt x="2958" y="1463"/>
                  </a:lnTo>
                  <a:lnTo>
                    <a:pt x="2835" y="1343"/>
                  </a:lnTo>
                  <a:lnTo>
                    <a:pt x="2715" y="1228"/>
                  </a:lnTo>
                  <a:lnTo>
                    <a:pt x="2599" y="1122"/>
                  </a:lnTo>
                  <a:lnTo>
                    <a:pt x="2485" y="1020"/>
                  </a:lnTo>
                  <a:lnTo>
                    <a:pt x="2374" y="923"/>
                  </a:lnTo>
                  <a:lnTo>
                    <a:pt x="2267" y="833"/>
                  </a:lnTo>
                  <a:lnTo>
                    <a:pt x="2161" y="747"/>
                  </a:lnTo>
                  <a:lnTo>
                    <a:pt x="2060" y="668"/>
                  </a:lnTo>
                  <a:lnTo>
                    <a:pt x="1960" y="594"/>
                  </a:lnTo>
                  <a:lnTo>
                    <a:pt x="1861" y="524"/>
                  </a:lnTo>
                  <a:lnTo>
                    <a:pt x="1767" y="460"/>
                  </a:lnTo>
                  <a:lnTo>
                    <a:pt x="1673" y="400"/>
                  </a:lnTo>
                  <a:lnTo>
                    <a:pt x="1581" y="347"/>
                  </a:lnTo>
                  <a:lnTo>
                    <a:pt x="1492" y="297"/>
                  </a:lnTo>
                  <a:lnTo>
                    <a:pt x="1403" y="250"/>
                  </a:lnTo>
                  <a:lnTo>
                    <a:pt x="1316" y="210"/>
                  </a:lnTo>
                  <a:lnTo>
                    <a:pt x="1231" y="171"/>
                  </a:lnTo>
                  <a:lnTo>
                    <a:pt x="1146" y="138"/>
                  </a:lnTo>
                  <a:lnTo>
                    <a:pt x="1063" y="109"/>
                  </a:lnTo>
                  <a:lnTo>
                    <a:pt x="980" y="84"/>
                  </a:lnTo>
                  <a:lnTo>
                    <a:pt x="898" y="63"/>
                  </a:lnTo>
                  <a:lnTo>
                    <a:pt x="816" y="43"/>
                  </a:lnTo>
                  <a:lnTo>
                    <a:pt x="735" y="29"/>
                  </a:lnTo>
                  <a:lnTo>
                    <a:pt x="655" y="17"/>
                  </a:lnTo>
                  <a:lnTo>
                    <a:pt x="574" y="8"/>
                  </a:lnTo>
                  <a:lnTo>
                    <a:pt x="494" y="3"/>
                  </a:lnTo>
                  <a:lnTo>
                    <a:pt x="412" y="0"/>
                  </a:lnTo>
                  <a:lnTo>
                    <a:pt x="331" y="0"/>
                  </a:lnTo>
                  <a:lnTo>
                    <a:pt x="249" y="3"/>
                  </a:lnTo>
                  <a:lnTo>
                    <a:pt x="168" y="8"/>
                  </a:lnTo>
                  <a:lnTo>
                    <a:pt x="84" y="16"/>
                  </a:lnTo>
                  <a:lnTo>
                    <a:pt x="0" y="25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518661" name="Freeform 69"/>
            <p:cNvSpPr>
              <a:spLocks/>
            </p:cNvSpPr>
            <p:nvPr/>
          </p:nvSpPr>
          <p:spPr bwMode="auto">
            <a:xfrm>
              <a:off x="450" y="890"/>
              <a:ext cx="5283" cy="1021"/>
            </a:xfrm>
            <a:custGeom>
              <a:avLst/>
              <a:gdLst/>
              <a:ahLst/>
              <a:cxnLst>
                <a:cxn ang="0">
                  <a:pos x="5283" y="1597"/>
                </a:cxn>
                <a:cxn ang="0">
                  <a:pos x="5240" y="1642"/>
                </a:cxn>
                <a:cxn ang="0">
                  <a:pos x="5187" y="1691"/>
                </a:cxn>
                <a:cxn ang="0">
                  <a:pos x="5114" y="1750"/>
                </a:cxn>
                <a:cxn ang="0">
                  <a:pos x="5022" y="1817"/>
                </a:cxn>
                <a:cxn ang="0">
                  <a:pos x="4912" y="1881"/>
                </a:cxn>
                <a:cxn ang="0">
                  <a:pos x="4818" y="1928"/>
                </a:cxn>
                <a:cxn ang="0">
                  <a:pos x="4750" y="1955"/>
                </a:cxn>
                <a:cxn ang="0">
                  <a:pos x="4678" y="1981"/>
                </a:cxn>
                <a:cxn ang="0">
                  <a:pos x="4601" y="2002"/>
                </a:cxn>
                <a:cxn ang="0">
                  <a:pos x="4522" y="2020"/>
                </a:cxn>
                <a:cxn ang="0">
                  <a:pos x="4438" y="2033"/>
                </a:cxn>
                <a:cxn ang="0">
                  <a:pos x="4350" y="2041"/>
                </a:cxn>
                <a:cxn ang="0">
                  <a:pos x="4259" y="2043"/>
                </a:cxn>
                <a:cxn ang="0">
                  <a:pos x="4164" y="2038"/>
                </a:cxn>
                <a:cxn ang="0">
                  <a:pos x="4066" y="2025"/>
                </a:cxn>
                <a:cxn ang="0">
                  <a:pos x="3964" y="2005"/>
                </a:cxn>
                <a:cxn ang="0">
                  <a:pos x="3860" y="1976"/>
                </a:cxn>
                <a:cxn ang="0">
                  <a:pos x="3752" y="1938"/>
                </a:cxn>
                <a:cxn ang="0">
                  <a:pos x="3641" y="1889"/>
                </a:cxn>
                <a:cxn ang="0">
                  <a:pos x="3527" y="1831"/>
                </a:cxn>
                <a:cxn ang="0">
                  <a:pos x="3410" y="1760"/>
                </a:cxn>
                <a:cxn ang="0">
                  <a:pos x="3291" y="1679"/>
                </a:cxn>
                <a:cxn ang="0">
                  <a:pos x="3169" y="1584"/>
                </a:cxn>
                <a:cxn ang="0">
                  <a:pos x="3044" y="1477"/>
                </a:cxn>
                <a:cxn ang="0">
                  <a:pos x="2980" y="1418"/>
                </a:cxn>
                <a:cxn ang="0">
                  <a:pos x="2734" y="1188"/>
                </a:cxn>
                <a:cxn ang="0">
                  <a:pos x="2499" y="982"/>
                </a:cxn>
                <a:cxn ang="0">
                  <a:pos x="2279" y="799"/>
                </a:cxn>
                <a:cxn ang="0">
                  <a:pos x="2069" y="638"/>
                </a:cxn>
                <a:cxn ang="0">
                  <a:pos x="1869" y="497"/>
                </a:cxn>
                <a:cxn ang="0">
                  <a:pos x="1679" y="378"/>
                </a:cxn>
                <a:cxn ang="0">
                  <a:pos x="1496" y="276"/>
                </a:cxn>
                <a:cxn ang="0">
                  <a:pos x="1319" y="192"/>
                </a:cxn>
                <a:cxn ang="0">
                  <a:pos x="1148" y="124"/>
                </a:cxn>
                <a:cxn ang="0">
                  <a:pos x="980" y="73"/>
                </a:cxn>
                <a:cxn ang="0">
                  <a:pos x="817" y="36"/>
                </a:cxn>
                <a:cxn ang="0">
                  <a:pos x="654" y="11"/>
                </a:cxn>
                <a:cxn ang="0">
                  <a:pos x="493" y="2"/>
                </a:cxn>
                <a:cxn ang="0">
                  <a:pos x="331" y="2"/>
                </a:cxn>
                <a:cxn ang="0">
                  <a:pos x="167" y="13"/>
                </a:cxn>
                <a:cxn ang="0">
                  <a:pos x="0" y="34"/>
                </a:cxn>
              </a:cxnLst>
              <a:rect l="0" t="0" r="r" b="b"/>
              <a:pathLst>
                <a:path w="5283" h="2043">
                  <a:moveTo>
                    <a:pt x="5283" y="1597"/>
                  </a:moveTo>
                  <a:lnTo>
                    <a:pt x="5283" y="1597"/>
                  </a:lnTo>
                  <a:lnTo>
                    <a:pt x="5272" y="1608"/>
                  </a:lnTo>
                  <a:lnTo>
                    <a:pt x="5240" y="1642"/>
                  </a:lnTo>
                  <a:lnTo>
                    <a:pt x="5215" y="1665"/>
                  </a:lnTo>
                  <a:lnTo>
                    <a:pt x="5187" y="1691"/>
                  </a:lnTo>
                  <a:lnTo>
                    <a:pt x="5153" y="1720"/>
                  </a:lnTo>
                  <a:lnTo>
                    <a:pt x="5114" y="1750"/>
                  </a:lnTo>
                  <a:lnTo>
                    <a:pt x="5071" y="1783"/>
                  </a:lnTo>
                  <a:lnTo>
                    <a:pt x="5022" y="1817"/>
                  </a:lnTo>
                  <a:lnTo>
                    <a:pt x="4969" y="1849"/>
                  </a:lnTo>
                  <a:lnTo>
                    <a:pt x="4912" y="1881"/>
                  </a:lnTo>
                  <a:lnTo>
                    <a:pt x="4850" y="1912"/>
                  </a:lnTo>
                  <a:lnTo>
                    <a:pt x="4818" y="1928"/>
                  </a:lnTo>
                  <a:lnTo>
                    <a:pt x="4785" y="1942"/>
                  </a:lnTo>
                  <a:lnTo>
                    <a:pt x="4750" y="1955"/>
                  </a:lnTo>
                  <a:lnTo>
                    <a:pt x="4714" y="1968"/>
                  </a:lnTo>
                  <a:lnTo>
                    <a:pt x="4678" y="1981"/>
                  </a:lnTo>
                  <a:lnTo>
                    <a:pt x="4640" y="1993"/>
                  </a:lnTo>
                  <a:lnTo>
                    <a:pt x="4601" y="2002"/>
                  </a:lnTo>
                  <a:lnTo>
                    <a:pt x="4563" y="2012"/>
                  </a:lnTo>
                  <a:lnTo>
                    <a:pt x="4522" y="2020"/>
                  </a:lnTo>
                  <a:lnTo>
                    <a:pt x="4481" y="2028"/>
                  </a:lnTo>
                  <a:lnTo>
                    <a:pt x="4438" y="2033"/>
                  </a:lnTo>
                  <a:lnTo>
                    <a:pt x="4395" y="2038"/>
                  </a:lnTo>
                  <a:lnTo>
                    <a:pt x="4350" y="2041"/>
                  </a:lnTo>
                  <a:lnTo>
                    <a:pt x="4304" y="2043"/>
                  </a:lnTo>
                  <a:lnTo>
                    <a:pt x="4259" y="2043"/>
                  </a:lnTo>
                  <a:lnTo>
                    <a:pt x="4211" y="2041"/>
                  </a:lnTo>
                  <a:lnTo>
                    <a:pt x="4164" y="2038"/>
                  </a:lnTo>
                  <a:lnTo>
                    <a:pt x="4116" y="2033"/>
                  </a:lnTo>
                  <a:lnTo>
                    <a:pt x="4066" y="2025"/>
                  </a:lnTo>
                  <a:lnTo>
                    <a:pt x="4016" y="2017"/>
                  </a:lnTo>
                  <a:lnTo>
                    <a:pt x="3964" y="2005"/>
                  </a:lnTo>
                  <a:lnTo>
                    <a:pt x="3913" y="1991"/>
                  </a:lnTo>
                  <a:lnTo>
                    <a:pt x="3860" y="1976"/>
                  </a:lnTo>
                  <a:lnTo>
                    <a:pt x="3806" y="1959"/>
                  </a:lnTo>
                  <a:lnTo>
                    <a:pt x="3752" y="1938"/>
                  </a:lnTo>
                  <a:lnTo>
                    <a:pt x="3696" y="1915"/>
                  </a:lnTo>
                  <a:lnTo>
                    <a:pt x="3641" y="1889"/>
                  </a:lnTo>
                  <a:lnTo>
                    <a:pt x="3584" y="1862"/>
                  </a:lnTo>
                  <a:lnTo>
                    <a:pt x="3527" y="1831"/>
                  </a:lnTo>
                  <a:lnTo>
                    <a:pt x="3469" y="1797"/>
                  </a:lnTo>
                  <a:lnTo>
                    <a:pt x="3410" y="1760"/>
                  </a:lnTo>
                  <a:lnTo>
                    <a:pt x="3350" y="1721"/>
                  </a:lnTo>
                  <a:lnTo>
                    <a:pt x="3291" y="1679"/>
                  </a:lnTo>
                  <a:lnTo>
                    <a:pt x="3230" y="1634"/>
                  </a:lnTo>
                  <a:lnTo>
                    <a:pt x="3169" y="1584"/>
                  </a:lnTo>
                  <a:lnTo>
                    <a:pt x="3106" y="1532"/>
                  </a:lnTo>
                  <a:lnTo>
                    <a:pt x="3044" y="1477"/>
                  </a:lnTo>
                  <a:lnTo>
                    <a:pt x="2980" y="1418"/>
                  </a:lnTo>
                  <a:lnTo>
                    <a:pt x="2980" y="1418"/>
                  </a:lnTo>
                  <a:lnTo>
                    <a:pt x="2855" y="1300"/>
                  </a:lnTo>
                  <a:lnTo>
                    <a:pt x="2734" y="1188"/>
                  </a:lnTo>
                  <a:lnTo>
                    <a:pt x="2615" y="1082"/>
                  </a:lnTo>
                  <a:lnTo>
                    <a:pt x="2499" y="982"/>
                  </a:lnTo>
                  <a:lnTo>
                    <a:pt x="2388" y="888"/>
                  </a:lnTo>
                  <a:lnTo>
                    <a:pt x="2279" y="799"/>
                  </a:lnTo>
                  <a:lnTo>
                    <a:pt x="2173" y="715"/>
                  </a:lnTo>
                  <a:lnTo>
                    <a:pt x="2069" y="638"/>
                  </a:lnTo>
                  <a:lnTo>
                    <a:pt x="1968" y="565"/>
                  </a:lnTo>
                  <a:lnTo>
                    <a:pt x="1869" y="497"/>
                  </a:lnTo>
                  <a:lnTo>
                    <a:pt x="1773" y="434"/>
                  </a:lnTo>
                  <a:lnTo>
                    <a:pt x="1679" y="378"/>
                  </a:lnTo>
                  <a:lnTo>
                    <a:pt x="1586" y="325"/>
                  </a:lnTo>
                  <a:lnTo>
                    <a:pt x="1496" y="276"/>
                  </a:lnTo>
                  <a:lnTo>
                    <a:pt x="1407" y="231"/>
                  </a:lnTo>
                  <a:lnTo>
                    <a:pt x="1319" y="192"/>
                  </a:lnTo>
                  <a:lnTo>
                    <a:pt x="1233" y="155"/>
                  </a:lnTo>
                  <a:lnTo>
                    <a:pt x="1148" y="124"/>
                  </a:lnTo>
                  <a:lnTo>
                    <a:pt x="1064" y="97"/>
                  </a:lnTo>
                  <a:lnTo>
                    <a:pt x="980" y="73"/>
                  </a:lnTo>
                  <a:lnTo>
                    <a:pt x="899" y="52"/>
                  </a:lnTo>
                  <a:lnTo>
                    <a:pt x="817" y="36"/>
                  </a:lnTo>
                  <a:lnTo>
                    <a:pt x="736" y="23"/>
                  </a:lnTo>
                  <a:lnTo>
                    <a:pt x="654" y="11"/>
                  </a:lnTo>
                  <a:lnTo>
                    <a:pt x="574" y="5"/>
                  </a:lnTo>
                  <a:lnTo>
                    <a:pt x="493" y="2"/>
                  </a:lnTo>
                  <a:lnTo>
                    <a:pt x="413" y="0"/>
                  </a:lnTo>
                  <a:lnTo>
                    <a:pt x="331" y="2"/>
                  </a:lnTo>
                  <a:lnTo>
                    <a:pt x="250" y="6"/>
                  </a:lnTo>
                  <a:lnTo>
                    <a:pt x="167" y="13"/>
                  </a:lnTo>
                  <a:lnTo>
                    <a:pt x="85" y="23"/>
                  </a:lnTo>
                  <a:lnTo>
                    <a:pt x="0" y="3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518662" name="Freeform 70"/>
            <p:cNvSpPr>
              <a:spLocks/>
            </p:cNvSpPr>
            <p:nvPr/>
          </p:nvSpPr>
          <p:spPr bwMode="auto">
            <a:xfrm>
              <a:off x="467" y="910"/>
              <a:ext cx="5306" cy="988"/>
            </a:xfrm>
            <a:custGeom>
              <a:avLst/>
              <a:gdLst/>
              <a:ahLst/>
              <a:cxnLst>
                <a:cxn ang="0">
                  <a:pos x="5306" y="1505"/>
                </a:cxn>
                <a:cxn ang="0">
                  <a:pos x="5263" y="1552"/>
                </a:cxn>
                <a:cxn ang="0">
                  <a:pos x="5211" y="1602"/>
                </a:cxn>
                <a:cxn ang="0">
                  <a:pos x="5138" y="1663"/>
                </a:cxn>
                <a:cxn ang="0">
                  <a:pos x="5048" y="1731"/>
                </a:cxn>
                <a:cxn ang="0">
                  <a:pos x="4939" y="1799"/>
                </a:cxn>
                <a:cxn ang="0">
                  <a:pos x="4845" y="1848"/>
                </a:cxn>
                <a:cxn ang="0">
                  <a:pos x="4779" y="1877"/>
                </a:cxn>
                <a:cxn ang="0">
                  <a:pos x="4707" y="1904"/>
                </a:cxn>
                <a:cxn ang="0">
                  <a:pos x="4630" y="1928"/>
                </a:cxn>
                <a:cxn ang="0">
                  <a:pos x="4551" y="1948"/>
                </a:cxn>
                <a:cxn ang="0">
                  <a:pos x="4468" y="1962"/>
                </a:cxn>
                <a:cxn ang="0">
                  <a:pos x="4380" y="1972"/>
                </a:cxn>
                <a:cxn ang="0">
                  <a:pos x="4289" y="1975"/>
                </a:cxn>
                <a:cxn ang="0">
                  <a:pos x="4194" y="1972"/>
                </a:cxn>
                <a:cxn ang="0">
                  <a:pos x="4096" y="1961"/>
                </a:cxn>
                <a:cxn ang="0">
                  <a:pos x="3993" y="1943"/>
                </a:cxn>
                <a:cxn ang="0">
                  <a:pos x="3889" y="1915"/>
                </a:cxn>
                <a:cxn ang="0">
                  <a:pos x="3779" y="1880"/>
                </a:cxn>
                <a:cxn ang="0">
                  <a:pos x="3668" y="1833"/>
                </a:cxn>
                <a:cxn ang="0">
                  <a:pos x="3553" y="1777"/>
                </a:cxn>
                <a:cxn ang="0">
                  <a:pos x="3436" y="1709"/>
                </a:cxn>
                <a:cxn ang="0">
                  <a:pos x="3315" y="1630"/>
                </a:cxn>
                <a:cxn ang="0">
                  <a:pos x="3192" y="1536"/>
                </a:cxn>
                <a:cxn ang="0">
                  <a:pos x="3066" y="1431"/>
                </a:cxn>
                <a:cxn ang="0">
                  <a:pos x="3000" y="1373"/>
                </a:cxn>
                <a:cxn ang="0">
                  <a:pos x="2750" y="1147"/>
                </a:cxn>
                <a:cxn ang="0">
                  <a:pos x="2514" y="945"/>
                </a:cxn>
                <a:cxn ang="0">
                  <a:pos x="2291" y="766"/>
                </a:cxn>
                <a:cxn ang="0">
                  <a:pos x="2078" y="607"/>
                </a:cxn>
                <a:cxn ang="0">
                  <a:pos x="1876" y="470"/>
                </a:cxn>
                <a:cxn ang="0">
                  <a:pos x="1684" y="354"/>
                </a:cxn>
                <a:cxn ang="0">
                  <a:pos x="1499" y="255"/>
                </a:cxn>
                <a:cxn ang="0">
                  <a:pos x="1322" y="175"/>
                </a:cxn>
                <a:cxn ang="0">
                  <a:pos x="1149" y="110"/>
                </a:cxn>
                <a:cxn ang="0">
                  <a:pos x="981" y="62"/>
                </a:cxn>
                <a:cxn ang="0">
                  <a:pos x="816" y="28"/>
                </a:cxn>
                <a:cxn ang="0">
                  <a:pos x="654" y="7"/>
                </a:cxn>
                <a:cxn ang="0">
                  <a:pos x="493" y="0"/>
                </a:cxn>
                <a:cxn ang="0">
                  <a:pos x="330" y="4"/>
                </a:cxn>
                <a:cxn ang="0">
                  <a:pos x="166" y="18"/>
                </a:cxn>
                <a:cxn ang="0">
                  <a:pos x="0" y="42"/>
                </a:cxn>
              </a:cxnLst>
              <a:rect l="0" t="0" r="r" b="b"/>
              <a:pathLst>
                <a:path w="5306" h="1975">
                  <a:moveTo>
                    <a:pt x="5306" y="1505"/>
                  </a:moveTo>
                  <a:lnTo>
                    <a:pt x="5306" y="1505"/>
                  </a:lnTo>
                  <a:lnTo>
                    <a:pt x="5295" y="1518"/>
                  </a:lnTo>
                  <a:lnTo>
                    <a:pt x="5263" y="1552"/>
                  </a:lnTo>
                  <a:lnTo>
                    <a:pt x="5240" y="1576"/>
                  </a:lnTo>
                  <a:lnTo>
                    <a:pt x="5211" y="1602"/>
                  </a:lnTo>
                  <a:lnTo>
                    <a:pt x="5177" y="1633"/>
                  </a:lnTo>
                  <a:lnTo>
                    <a:pt x="5138" y="1663"/>
                  </a:lnTo>
                  <a:lnTo>
                    <a:pt x="5095" y="1697"/>
                  </a:lnTo>
                  <a:lnTo>
                    <a:pt x="5048" y="1731"/>
                  </a:lnTo>
                  <a:lnTo>
                    <a:pt x="4995" y="1765"/>
                  </a:lnTo>
                  <a:lnTo>
                    <a:pt x="4939" y="1799"/>
                  </a:lnTo>
                  <a:lnTo>
                    <a:pt x="4877" y="1831"/>
                  </a:lnTo>
                  <a:lnTo>
                    <a:pt x="4845" y="1848"/>
                  </a:lnTo>
                  <a:lnTo>
                    <a:pt x="4812" y="1862"/>
                  </a:lnTo>
                  <a:lnTo>
                    <a:pt x="4779" y="1877"/>
                  </a:lnTo>
                  <a:lnTo>
                    <a:pt x="4743" y="1891"/>
                  </a:lnTo>
                  <a:lnTo>
                    <a:pt x="4707" y="1904"/>
                  </a:lnTo>
                  <a:lnTo>
                    <a:pt x="4669" y="1917"/>
                  </a:lnTo>
                  <a:lnTo>
                    <a:pt x="4630" y="1928"/>
                  </a:lnTo>
                  <a:lnTo>
                    <a:pt x="4591" y="1938"/>
                  </a:lnTo>
                  <a:lnTo>
                    <a:pt x="4551" y="1948"/>
                  </a:lnTo>
                  <a:lnTo>
                    <a:pt x="4509" y="1956"/>
                  </a:lnTo>
                  <a:lnTo>
                    <a:pt x="4468" y="1962"/>
                  </a:lnTo>
                  <a:lnTo>
                    <a:pt x="4423" y="1967"/>
                  </a:lnTo>
                  <a:lnTo>
                    <a:pt x="4380" y="1972"/>
                  </a:lnTo>
                  <a:lnTo>
                    <a:pt x="4335" y="1974"/>
                  </a:lnTo>
                  <a:lnTo>
                    <a:pt x="4289" y="1975"/>
                  </a:lnTo>
                  <a:lnTo>
                    <a:pt x="4242" y="1974"/>
                  </a:lnTo>
                  <a:lnTo>
                    <a:pt x="4194" y="1972"/>
                  </a:lnTo>
                  <a:lnTo>
                    <a:pt x="4144" y="1967"/>
                  </a:lnTo>
                  <a:lnTo>
                    <a:pt x="4096" y="1961"/>
                  </a:lnTo>
                  <a:lnTo>
                    <a:pt x="4044" y="1953"/>
                  </a:lnTo>
                  <a:lnTo>
                    <a:pt x="3993" y="1943"/>
                  </a:lnTo>
                  <a:lnTo>
                    <a:pt x="3942" y="1930"/>
                  </a:lnTo>
                  <a:lnTo>
                    <a:pt x="3889" y="1915"/>
                  </a:lnTo>
                  <a:lnTo>
                    <a:pt x="3835" y="1899"/>
                  </a:lnTo>
                  <a:lnTo>
                    <a:pt x="3779" y="1880"/>
                  </a:lnTo>
                  <a:lnTo>
                    <a:pt x="3725" y="1857"/>
                  </a:lnTo>
                  <a:lnTo>
                    <a:pt x="3668" y="1833"/>
                  </a:lnTo>
                  <a:lnTo>
                    <a:pt x="3611" y="1806"/>
                  </a:lnTo>
                  <a:lnTo>
                    <a:pt x="3553" y="1777"/>
                  </a:lnTo>
                  <a:lnTo>
                    <a:pt x="3495" y="1744"/>
                  </a:lnTo>
                  <a:lnTo>
                    <a:pt x="3436" y="1709"/>
                  </a:lnTo>
                  <a:lnTo>
                    <a:pt x="3375" y="1670"/>
                  </a:lnTo>
                  <a:lnTo>
                    <a:pt x="3315" y="1630"/>
                  </a:lnTo>
                  <a:lnTo>
                    <a:pt x="3253" y="1584"/>
                  </a:lnTo>
                  <a:lnTo>
                    <a:pt x="3192" y="1536"/>
                  </a:lnTo>
                  <a:lnTo>
                    <a:pt x="3128" y="1486"/>
                  </a:lnTo>
                  <a:lnTo>
                    <a:pt x="3066" y="1431"/>
                  </a:lnTo>
                  <a:lnTo>
                    <a:pt x="3000" y="1373"/>
                  </a:lnTo>
                  <a:lnTo>
                    <a:pt x="3000" y="1373"/>
                  </a:lnTo>
                  <a:lnTo>
                    <a:pt x="2874" y="1257"/>
                  </a:lnTo>
                  <a:lnTo>
                    <a:pt x="2750" y="1147"/>
                  </a:lnTo>
                  <a:lnTo>
                    <a:pt x="2631" y="1043"/>
                  </a:lnTo>
                  <a:lnTo>
                    <a:pt x="2514" y="945"/>
                  </a:lnTo>
                  <a:lnTo>
                    <a:pt x="2400" y="853"/>
                  </a:lnTo>
                  <a:lnTo>
                    <a:pt x="2291" y="766"/>
                  </a:lnTo>
                  <a:lnTo>
                    <a:pt x="2182" y="683"/>
                  </a:lnTo>
                  <a:lnTo>
                    <a:pt x="2078" y="607"/>
                  </a:lnTo>
                  <a:lnTo>
                    <a:pt x="1976" y="536"/>
                  </a:lnTo>
                  <a:lnTo>
                    <a:pt x="1876" y="470"/>
                  </a:lnTo>
                  <a:lnTo>
                    <a:pt x="1778" y="410"/>
                  </a:lnTo>
                  <a:lnTo>
                    <a:pt x="1684" y="354"/>
                  </a:lnTo>
                  <a:lnTo>
                    <a:pt x="1591" y="302"/>
                  </a:lnTo>
                  <a:lnTo>
                    <a:pt x="1499" y="255"/>
                  </a:lnTo>
                  <a:lnTo>
                    <a:pt x="1409" y="212"/>
                  </a:lnTo>
                  <a:lnTo>
                    <a:pt x="1322" y="175"/>
                  </a:lnTo>
                  <a:lnTo>
                    <a:pt x="1234" y="141"/>
                  </a:lnTo>
                  <a:lnTo>
                    <a:pt x="1149" y="110"/>
                  </a:lnTo>
                  <a:lnTo>
                    <a:pt x="1065" y="84"/>
                  </a:lnTo>
                  <a:lnTo>
                    <a:pt x="981" y="62"/>
                  </a:lnTo>
                  <a:lnTo>
                    <a:pt x="898" y="42"/>
                  </a:lnTo>
                  <a:lnTo>
                    <a:pt x="816" y="28"/>
                  </a:lnTo>
                  <a:lnTo>
                    <a:pt x="736" y="17"/>
                  </a:lnTo>
                  <a:lnTo>
                    <a:pt x="654" y="7"/>
                  </a:lnTo>
                  <a:lnTo>
                    <a:pt x="573" y="2"/>
                  </a:lnTo>
                  <a:lnTo>
                    <a:pt x="493" y="0"/>
                  </a:lnTo>
                  <a:lnTo>
                    <a:pt x="412" y="0"/>
                  </a:lnTo>
                  <a:lnTo>
                    <a:pt x="330" y="4"/>
                  </a:lnTo>
                  <a:lnTo>
                    <a:pt x="248" y="10"/>
                  </a:lnTo>
                  <a:lnTo>
                    <a:pt x="166" y="18"/>
                  </a:lnTo>
                  <a:lnTo>
                    <a:pt x="85" y="29"/>
                  </a:lnTo>
                  <a:lnTo>
                    <a:pt x="0" y="4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518663" name="Freeform 71"/>
            <p:cNvSpPr>
              <a:spLocks/>
            </p:cNvSpPr>
            <p:nvPr/>
          </p:nvSpPr>
          <p:spPr bwMode="auto">
            <a:xfrm>
              <a:off x="485" y="930"/>
              <a:ext cx="5327" cy="953"/>
            </a:xfrm>
            <a:custGeom>
              <a:avLst/>
              <a:gdLst/>
              <a:ahLst/>
              <a:cxnLst>
                <a:cxn ang="0">
                  <a:pos x="5327" y="1416"/>
                </a:cxn>
                <a:cxn ang="0">
                  <a:pos x="5284" y="1463"/>
                </a:cxn>
                <a:cxn ang="0">
                  <a:pos x="5233" y="1515"/>
                </a:cxn>
                <a:cxn ang="0">
                  <a:pos x="5162" y="1578"/>
                </a:cxn>
                <a:cxn ang="0">
                  <a:pos x="5073" y="1647"/>
                </a:cxn>
                <a:cxn ang="0">
                  <a:pos x="4965" y="1718"/>
                </a:cxn>
                <a:cxn ang="0">
                  <a:pos x="4872" y="1768"/>
                </a:cxn>
                <a:cxn ang="0">
                  <a:pos x="4805" y="1799"/>
                </a:cxn>
                <a:cxn ang="0">
                  <a:pos x="4733" y="1828"/>
                </a:cxn>
                <a:cxn ang="0">
                  <a:pos x="4658" y="1854"/>
                </a:cxn>
                <a:cxn ang="0">
                  <a:pos x="4579" y="1875"/>
                </a:cxn>
                <a:cxn ang="0">
                  <a:pos x="4496" y="1891"/>
                </a:cxn>
                <a:cxn ang="0">
                  <a:pos x="4408" y="1902"/>
                </a:cxn>
                <a:cxn ang="0">
                  <a:pos x="4317" y="1907"/>
                </a:cxn>
                <a:cxn ang="0">
                  <a:pos x="4222" y="1907"/>
                </a:cxn>
                <a:cxn ang="0">
                  <a:pos x="4124" y="1897"/>
                </a:cxn>
                <a:cxn ang="0">
                  <a:pos x="4021" y="1881"/>
                </a:cxn>
                <a:cxn ang="0">
                  <a:pos x="3915" y="1857"/>
                </a:cxn>
                <a:cxn ang="0">
                  <a:pos x="3807" y="1821"/>
                </a:cxn>
                <a:cxn ang="0">
                  <a:pos x="3695" y="1778"/>
                </a:cxn>
                <a:cxn ang="0">
                  <a:pos x="3579" y="1723"/>
                </a:cxn>
                <a:cxn ang="0">
                  <a:pos x="3460" y="1657"/>
                </a:cxn>
                <a:cxn ang="0">
                  <a:pos x="3338" y="1579"/>
                </a:cxn>
                <a:cxn ang="0">
                  <a:pos x="3213" y="1489"/>
                </a:cxn>
                <a:cxn ang="0">
                  <a:pos x="3085" y="1386"/>
                </a:cxn>
                <a:cxn ang="0">
                  <a:pos x="3020" y="1329"/>
                </a:cxn>
                <a:cxn ang="0">
                  <a:pos x="2766" y="1108"/>
                </a:cxn>
                <a:cxn ang="0">
                  <a:pos x="2527" y="909"/>
                </a:cxn>
                <a:cxn ang="0">
                  <a:pos x="2301" y="733"/>
                </a:cxn>
                <a:cxn ang="0">
                  <a:pos x="2085" y="578"/>
                </a:cxn>
                <a:cxn ang="0">
                  <a:pos x="1883" y="446"/>
                </a:cxn>
                <a:cxn ang="0">
                  <a:pos x="1688" y="331"/>
                </a:cxn>
                <a:cxn ang="0">
                  <a:pos x="1502" y="236"/>
                </a:cxn>
                <a:cxn ang="0">
                  <a:pos x="1323" y="158"/>
                </a:cxn>
                <a:cxn ang="0">
                  <a:pos x="1150" y="97"/>
                </a:cxn>
                <a:cxn ang="0">
                  <a:pos x="982" y="52"/>
                </a:cxn>
                <a:cxn ang="0">
                  <a:pos x="816" y="21"/>
                </a:cxn>
                <a:cxn ang="0">
                  <a:pos x="654" y="5"/>
                </a:cxn>
                <a:cxn ang="0">
                  <a:pos x="491" y="0"/>
                </a:cxn>
                <a:cxn ang="0">
                  <a:pos x="329" y="7"/>
                </a:cxn>
                <a:cxn ang="0">
                  <a:pos x="167" y="24"/>
                </a:cxn>
                <a:cxn ang="0">
                  <a:pos x="0" y="53"/>
                </a:cxn>
              </a:cxnLst>
              <a:rect l="0" t="0" r="r" b="b"/>
              <a:pathLst>
                <a:path w="5327" h="1907">
                  <a:moveTo>
                    <a:pt x="5327" y="1416"/>
                  </a:moveTo>
                  <a:lnTo>
                    <a:pt x="5327" y="1416"/>
                  </a:lnTo>
                  <a:lnTo>
                    <a:pt x="5316" y="1429"/>
                  </a:lnTo>
                  <a:lnTo>
                    <a:pt x="5284" y="1463"/>
                  </a:lnTo>
                  <a:lnTo>
                    <a:pt x="5262" y="1487"/>
                  </a:lnTo>
                  <a:lnTo>
                    <a:pt x="5233" y="1515"/>
                  </a:lnTo>
                  <a:lnTo>
                    <a:pt x="5201" y="1545"/>
                  </a:lnTo>
                  <a:lnTo>
                    <a:pt x="5162" y="1578"/>
                  </a:lnTo>
                  <a:lnTo>
                    <a:pt x="5120" y="1612"/>
                  </a:lnTo>
                  <a:lnTo>
                    <a:pt x="5073" y="1647"/>
                  </a:lnTo>
                  <a:lnTo>
                    <a:pt x="5020" y="1683"/>
                  </a:lnTo>
                  <a:lnTo>
                    <a:pt x="4965" y="1718"/>
                  </a:lnTo>
                  <a:lnTo>
                    <a:pt x="4904" y="1752"/>
                  </a:lnTo>
                  <a:lnTo>
                    <a:pt x="4872" y="1768"/>
                  </a:lnTo>
                  <a:lnTo>
                    <a:pt x="4839" y="1784"/>
                  </a:lnTo>
                  <a:lnTo>
                    <a:pt x="4805" y="1799"/>
                  </a:lnTo>
                  <a:lnTo>
                    <a:pt x="4769" y="1813"/>
                  </a:lnTo>
                  <a:lnTo>
                    <a:pt x="4733" y="1828"/>
                  </a:lnTo>
                  <a:lnTo>
                    <a:pt x="4697" y="1841"/>
                  </a:lnTo>
                  <a:lnTo>
                    <a:pt x="4658" y="1854"/>
                  </a:lnTo>
                  <a:lnTo>
                    <a:pt x="4619" y="1865"/>
                  </a:lnTo>
                  <a:lnTo>
                    <a:pt x="4579" y="1875"/>
                  </a:lnTo>
                  <a:lnTo>
                    <a:pt x="4537" y="1883"/>
                  </a:lnTo>
                  <a:lnTo>
                    <a:pt x="4496" y="1891"/>
                  </a:lnTo>
                  <a:lnTo>
                    <a:pt x="4453" y="1897"/>
                  </a:lnTo>
                  <a:lnTo>
                    <a:pt x="4408" y="1902"/>
                  </a:lnTo>
                  <a:lnTo>
                    <a:pt x="4362" y="1905"/>
                  </a:lnTo>
                  <a:lnTo>
                    <a:pt x="4317" y="1907"/>
                  </a:lnTo>
                  <a:lnTo>
                    <a:pt x="4269" y="1907"/>
                  </a:lnTo>
                  <a:lnTo>
                    <a:pt x="4222" y="1907"/>
                  </a:lnTo>
                  <a:lnTo>
                    <a:pt x="4174" y="1902"/>
                  </a:lnTo>
                  <a:lnTo>
                    <a:pt x="4124" y="1897"/>
                  </a:lnTo>
                  <a:lnTo>
                    <a:pt x="4072" y="1891"/>
                  </a:lnTo>
                  <a:lnTo>
                    <a:pt x="4021" y="1881"/>
                  </a:lnTo>
                  <a:lnTo>
                    <a:pt x="3969" y="1870"/>
                  </a:lnTo>
                  <a:lnTo>
                    <a:pt x="3915" y="1857"/>
                  </a:lnTo>
                  <a:lnTo>
                    <a:pt x="3861" y="1841"/>
                  </a:lnTo>
                  <a:lnTo>
                    <a:pt x="3807" y="1821"/>
                  </a:lnTo>
                  <a:lnTo>
                    <a:pt x="3751" y="1800"/>
                  </a:lnTo>
                  <a:lnTo>
                    <a:pt x="3695" y="1778"/>
                  </a:lnTo>
                  <a:lnTo>
                    <a:pt x="3636" y="1752"/>
                  </a:lnTo>
                  <a:lnTo>
                    <a:pt x="3579" y="1723"/>
                  </a:lnTo>
                  <a:lnTo>
                    <a:pt x="3520" y="1692"/>
                  </a:lnTo>
                  <a:lnTo>
                    <a:pt x="3460" y="1657"/>
                  </a:lnTo>
                  <a:lnTo>
                    <a:pt x="3399" y="1620"/>
                  </a:lnTo>
                  <a:lnTo>
                    <a:pt x="3338" y="1579"/>
                  </a:lnTo>
                  <a:lnTo>
                    <a:pt x="3275" y="1536"/>
                  </a:lnTo>
                  <a:lnTo>
                    <a:pt x="3213" y="1489"/>
                  </a:lnTo>
                  <a:lnTo>
                    <a:pt x="3149" y="1439"/>
                  </a:lnTo>
                  <a:lnTo>
                    <a:pt x="3085" y="1386"/>
                  </a:lnTo>
                  <a:lnTo>
                    <a:pt x="3020" y="1329"/>
                  </a:lnTo>
                  <a:lnTo>
                    <a:pt x="3020" y="1329"/>
                  </a:lnTo>
                  <a:lnTo>
                    <a:pt x="2892" y="1214"/>
                  </a:lnTo>
                  <a:lnTo>
                    <a:pt x="2766" y="1108"/>
                  </a:lnTo>
                  <a:lnTo>
                    <a:pt x="2645" y="1004"/>
                  </a:lnTo>
                  <a:lnTo>
                    <a:pt x="2527" y="909"/>
                  </a:lnTo>
                  <a:lnTo>
                    <a:pt x="2412" y="817"/>
                  </a:lnTo>
                  <a:lnTo>
                    <a:pt x="2301" y="733"/>
                  </a:lnTo>
                  <a:lnTo>
                    <a:pt x="2192" y="652"/>
                  </a:lnTo>
                  <a:lnTo>
                    <a:pt x="2085" y="578"/>
                  </a:lnTo>
                  <a:lnTo>
                    <a:pt x="1983" y="509"/>
                  </a:lnTo>
                  <a:lnTo>
                    <a:pt x="1883" y="446"/>
                  </a:lnTo>
                  <a:lnTo>
                    <a:pt x="1784" y="386"/>
                  </a:lnTo>
                  <a:lnTo>
                    <a:pt x="1688" y="331"/>
                  </a:lnTo>
                  <a:lnTo>
                    <a:pt x="1594" y="281"/>
                  </a:lnTo>
                  <a:lnTo>
                    <a:pt x="1502" y="236"/>
                  </a:lnTo>
                  <a:lnTo>
                    <a:pt x="1412" y="195"/>
                  </a:lnTo>
                  <a:lnTo>
                    <a:pt x="1323" y="158"/>
                  </a:lnTo>
                  <a:lnTo>
                    <a:pt x="1236" y="126"/>
                  </a:lnTo>
                  <a:lnTo>
                    <a:pt x="1150" y="97"/>
                  </a:lnTo>
                  <a:lnTo>
                    <a:pt x="1065" y="73"/>
                  </a:lnTo>
                  <a:lnTo>
                    <a:pt x="982" y="52"/>
                  </a:lnTo>
                  <a:lnTo>
                    <a:pt x="898" y="36"/>
                  </a:lnTo>
                  <a:lnTo>
                    <a:pt x="816" y="21"/>
                  </a:lnTo>
                  <a:lnTo>
                    <a:pt x="734" y="11"/>
                  </a:lnTo>
                  <a:lnTo>
                    <a:pt x="654" y="5"/>
                  </a:lnTo>
                  <a:lnTo>
                    <a:pt x="572" y="0"/>
                  </a:lnTo>
                  <a:lnTo>
                    <a:pt x="491" y="0"/>
                  </a:lnTo>
                  <a:lnTo>
                    <a:pt x="411" y="2"/>
                  </a:lnTo>
                  <a:lnTo>
                    <a:pt x="329" y="7"/>
                  </a:lnTo>
                  <a:lnTo>
                    <a:pt x="248" y="15"/>
                  </a:lnTo>
                  <a:lnTo>
                    <a:pt x="167" y="24"/>
                  </a:lnTo>
                  <a:lnTo>
                    <a:pt x="83" y="37"/>
                  </a:lnTo>
                  <a:lnTo>
                    <a:pt x="0" y="53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518664" name="Freeform 72"/>
            <p:cNvSpPr>
              <a:spLocks/>
            </p:cNvSpPr>
            <p:nvPr/>
          </p:nvSpPr>
          <p:spPr bwMode="auto">
            <a:xfrm>
              <a:off x="503" y="949"/>
              <a:ext cx="5347" cy="920"/>
            </a:xfrm>
            <a:custGeom>
              <a:avLst/>
              <a:gdLst/>
              <a:ahLst/>
              <a:cxnLst>
                <a:cxn ang="0">
                  <a:pos x="5347" y="1326"/>
                </a:cxn>
                <a:cxn ang="0">
                  <a:pos x="5305" y="1374"/>
                </a:cxn>
                <a:cxn ang="0">
                  <a:pos x="5255" y="1426"/>
                </a:cxn>
                <a:cxn ang="0">
                  <a:pos x="5184" y="1492"/>
                </a:cxn>
                <a:cxn ang="0">
                  <a:pos x="5095" y="1563"/>
                </a:cxn>
                <a:cxn ang="0">
                  <a:pos x="4989" y="1636"/>
                </a:cxn>
                <a:cxn ang="0">
                  <a:pos x="4897" y="1689"/>
                </a:cxn>
                <a:cxn ang="0">
                  <a:pos x="4830" y="1721"/>
                </a:cxn>
                <a:cxn ang="0">
                  <a:pos x="4759" y="1752"/>
                </a:cxn>
                <a:cxn ang="0">
                  <a:pos x="4685" y="1778"/>
                </a:cxn>
                <a:cxn ang="0">
                  <a:pos x="4605" y="1800"/>
                </a:cxn>
                <a:cxn ang="0">
                  <a:pos x="4522" y="1820"/>
                </a:cxn>
                <a:cxn ang="0">
                  <a:pos x="4436" y="1833"/>
                </a:cxn>
                <a:cxn ang="0">
                  <a:pos x="4344" y="1839"/>
                </a:cxn>
                <a:cxn ang="0">
                  <a:pos x="4250" y="1841"/>
                </a:cxn>
                <a:cxn ang="0">
                  <a:pos x="4151" y="1834"/>
                </a:cxn>
                <a:cxn ang="0">
                  <a:pos x="4049" y="1820"/>
                </a:cxn>
                <a:cxn ang="0">
                  <a:pos x="3943" y="1797"/>
                </a:cxn>
                <a:cxn ang="0">
                  <a:pos x="3833" y="1765"/>
                </a:cxn>
                <a:cxn ang="0">
                  <a:pos x="3720" y="1723"/>
                </a:cxn>
                <a:cxn ang="0">
                  <a:pos x="3603" y="1669"/>
                </a:cxn>
                <a:cxn ang="0">
                  <a:pos x="3484" y="1605"/>
                </a:cxn>
                <a:cxn ang="0">
                  <a:pos x="3361" y="1531"/>
                </a:cxn>
                <a:cxn ang="0">
                  <a:pos x="3235" y="1442"/>
                </a:cxn>
                <a:cxn ang="0">
                  <a:pos x="3104" y="1340"/>
                </a:cxn>
                <a:cxn ang="0">
                  <a:pos x="3039" y="1285"/>
                </a:cxn>
                <a:cxn ang="0">
                  <a:pos x="2782" y="1067"/>
                </a:cxn>
                <a:cxn ang="0">
                  <a:pos x="2539" y="872"/>
                </a:cxn>
                <a:cxn ang="0">
                  <a:pos x="2310" y="701"/>
                </a:cxn>
                <a:cxn ang="0">
                  <a:pos x="2094" y="549"/>
                </a:cxn>
                <a:cxn ang="0">
                  <a:pos x="1888" y="420"/>
                </a:cxn>
                <a:cxn ang="0">
                  <a:pos x="1692" y="308"/>
                </a:cxn>
                <a:cxn ang="0">
                  <a:pos x="1505" y="218"/>
                </a:cxn>
                <a:cxn ang="0">
                  <a:pos x="1325" y="142"/>
                </a:cxn>
                <a:cxn ang="0">
                  <a:pos x="1151" y="85"/>
                </a:cxn>
                <a:cxn ang="0">
                  <a:pos x="982" y="43"/>
                </a:cxn>
                <a:cxn ang="0">
                  <a:pos x="816" y="16"/>
                </a:cxn>
                <a:cxn ang="0">
                  <a:pos x="653" y="1"/>
                </a:cxn>
                <a:cxn ang="0">
                  <a:pos x="491" y="0"/>
                </a:cxn>
                <a:cxn ang="0">
                  <a:pos x="329" y="11"/>
                </a:cxn>
                <a:cxn ang="0">
                  <a:pos x="167" y="32"/>
                </a:cxn>
                <a:cxn ang="0">
                  <a:pos x="0" y="63"/>
                </a:cxn>
              </a:cxnLst>
              <a:rect l="0" t="0" r="r" b="b"/>
              <a:pathLst>
                <a:path w="5347" h="1841">
                  <a:moveTo>
                    <a:pt x="5347" y="1326"/>
                  </a:moveTo>
                  <a:lnTo>
                    <a:pt x="5347" y="1326"/>
                  </a:lnTo>
                  <a:lnTo>
                    <a:pt x="5336" y="1338"/>
                  </a:lnTo>
                  <a:lnTo>
                    <a:pt x="5305" y="1374"/>
                  </a:lnTo>
                  <a:lnTo>
                    <a:pt x="5283" y="1398"/>
                  </a:lnTo>
                  <a:lnTo>
                    <a:pt x="5255" y="1426"/>
                  </a:lnTo>
                  <a:lnTo>
                    <a:pt x="5222" y="1458"/>
                  </a:lnTo>
                  <a:lnTo>
                    <a:pt x="5184" y="1492"/>
                  </a:lnTo>
                  <a:lnTo>
                    <a:pt x="5143" y="1526"/>
                  </a:lnTo>
                  <a:lnTo>
                    <a:pt x="5095" y="1563"/>
                  </a:lnTo>
                  <a:lnTo>
                    <a:pt x="5046" y="1600"/>
                  </a:lnTo>
                  <a:lnTo>
                    <a:pt x="4989" y="1636"/>
                  </a:lnTo>
                  <a:lnTo>
                    <a:pt x="4929" y="1671"/>
                  </a:lnTo>
                  <a:lnTo>
                    <a:pt x="4897" y="1689"/>
                  </a:lnTo>
                  <a:lnTo>
                    <a:pt x="4865" y="1705"/>
                  </a:lnTo>
                  <a:lnTo>
                    <a:pt x="4830" y="1721"/>
                  </a:lnTo>
                  <a:lnTo>
                    <a:pt x="4796" y="1737"/>
                  </a:lnTo>
                  <a:lnTo>
                    <a:pt x="4759" y="1752"/>
                  </a:lnTo>
                  <a:lnTo>
                    <a:pt x="4723" y="1765"/>
                  </a:lnTo>
                  <a:lnTo>
                    <a:pt x="4685" y="1778"/>
                  </a:lnTo>
                  <a:lnTo>
                    <a:pt x="4646" y="1791"/>
                  </a:lnTo>
                  <a:lnTo>
                    <a:pt x="4605" y="1800"/>
                  </a:lnTo>
                  <a:lnTo>
                    <a:pt x="4565" y="1812"/>
                  </a:lnTo>
                  <a:lnTo>
                    <a:pt x="4522" y="1820"/>
                  </a:lnTo>
                  <a:lnTo>
                    <a:pt x="4479" y="1826"/>
                  </a:lnTo>
                  <a:lnTo>
                    <a:pt x="4436" y="1833"/>
                  </a:lnTo>
                  <a:lnTo>
                    <a:pt x="4390" y="1837"/>
                  </a:lnTo>
                  <a:lnTo>
                    <a:pt x="4344" y="1839"/>
                  </a:lnTo>
                  <a:lnTo>
                    <a:pt x="4297" y="1841"/>
                  </a:lnTo>
                  <a:lnTo>
                    <a:pt x="4250" y="1841"/>
                  </a:lnTo>
                  <a:lnTo>
                    <a:pt x="4200" y="1837"/>
                  </a:lnTo>
                  <a:lnTo>
                    <a:pt x="4151" y="1834"/>
                  </a:lnTo>
                  <a:lnTo>
                    <a:pt x="4100" y="1828"/>
                  </a:lnTo>
                  <a:lnTo>
                    <a:pt x="4049" y="1820"/>
                  </a:lnTo>
                  <a:lnTo>
                    <a:pt x="3996" y="1808"/>
                  </a:lnTo>
                  <a:lnTo>
                    <a:pt x="3943" y="1797"/>
                  </a:lnTo>
                  <a:lnTo>
                    <a:pt x="3888" y="1781"/>
                  </a:lnTo>
                  <a:lnTo>
                    <a:pt x="3833" y="1765"/>
                  </a:lnTo>
                  <a:lnTo>
                    <a:pt x="3776" y="1744"/>
                  </a:lnTo>
                  <a:lnTo>
                    <a:pt x="3720" y="1723"/>
                  </a:lnTo>
                  <a:lnTo>
                    <a:pt x="3663" y="1697"/>
                  </a:lnTo>
                  <a:lnTo>
                    <a:pt x="3603" y="1669"/>
                  </a:lnTo>
                  <a:lnTo>
                    <a:pt x="3545" y="1639"/>
                  </a:lnTo>
                  <a:lnTo>
                    <a:pt x="3484" y="1605"/>
                  </a:lnTo>
                  <a:lnTo>
                    <a:pt x="3422" y="1569"/>
                  </a:lnTo>
                  <a:lnTo>
                    <a:pt x="3361" y="1531"/>
                  </a:lnTo>
                  <a:lnTo>
                    <a:pt x="3297" y="1487"/>
                  </a:lnTo>
                  <a:lnTo>
                    <a:pt x="3235" y="1442"/>
                  </a:lnTo>
                  <a:lnTo>
                    <a:pt x="3170" y="1393"/>
                  </a:lnTo>
                  <a:lnTo>
                    <a:pt x="3104" y="1340"/>
                  </a:lnTo>
                  <a:lnTo>
                    <a:pt x="3039" y="1285"/>
                  </a:lnTo>
                  <a:lnTo>
                    <a:pt x="3039" y="1285"/>
                  </a:lnTo>
                  <a:lnTo>
                    <a:pt x="2909" y="1172"/>
                  </a:lnTo>
                  <a:lnTo>
                    <a:pt x="2782" y="1067"/>
                  </a:lnTo>
                  <a:lnTo>
                    <a:pt x="2659" y="967"/>
                  </a:lnTo>
                  <a:lnTo>
                    <a:pt x="2539" y="872"/>
                  </a:lnTo>
                  <a:lnTo>
                    <a:pt x="2423" y="783"/>
                  </a:lnTo>
                  <a:lnTo>
                    <a:pt x="2310" y="701"/>
                  </a:lnTo>
                  <a:lnTo>
                    <a:pt x="2201" y="622"/>
                  </a:lnTo>
                  <a:lnTo>
                    <a:pt x="2094" y="549"/>
                  </a:lnTo>
                  <a:lnTo>
                    <a:pt x="1990" y="483"/>
                  </a:lnTo>
                  <a:lnTo>
                    <a:pt x="1888" y="420"/>
                  </a:lnTo>
                  <a:lnTo>
                    <a:pt x="1788" y="362"/>
                  </a:lnTo>
                  <a:lnTo>
                    <a:pt x="1692" y="308"/>
                  </a:lnTo>
                  <a:lnTo>
                    <a:pt x="1597" y="261"/>
                  </a:lnTo>
                  <a:lnTo>
                    <a:pt x="1505" y="218"/>
                  </a:lnTo>
                  <a:lnTo>
                    <a:pt x="1413" y="177"/>
                  </a:lnTo>
                  <a:lnTo>
                    <a:pt x="1325" y="142"/>
                  </a:lnTo>
                  <a:lnTo>
                    <a:pt x="1237" y="111"/>
                  </a:lnTo>
                  <a:lnTo>
                    <a:pt x="1151" y="85"/>
                  </a:lnTo>
                  <a:lnTo>
                    <a:pt x="1065" y="61"/>
                  </a:lnTo>
                  <a:lnTo>
                    <a:pt x="982" y="43"/>
                  </a:lnTo>
                  <a:lnTo>
                    <a:pt x="898" y="27"/>
                  </a:lnTo>
                  <a:lnTo>
                    <a:pt x="816" y="16"/>
                  </a:lnTo>
                  <a:lnTo>
                    <a:pt x="734" y="6"/>
                  </a:lnTo>
                  <a:lnTo>
                    <a:pt x="653" y="1"/>
                  </a:lnTo>
                  <a:lnTo>
                    <a:pt x="572" y="0"/>
                  </a:lnTo>
                  <a:lnTo>
                    <a:pt x="491" y="0"/>
                  </a:lnTo>
                  <a:lnTo>
                    <a:pt x="410" y="5"/>
                  </a:lnTo>
                  <a:lnTo>
                    <a:pt x="329" y="11"/>
                  </a:lnTo>
                  <a:lnTo>
                    <a:pt x="249" y="21"/>
                  </a:lnTo>
                  <a:lnTo>
                    <a:pt x="167" y="32"/>
                  </a:lnTo>
                  <a:lnTo>
                    <a:pt x="83" y="47"/>
                  </a:lnTo>
                  <a:lnTo>
                    <a:pt x="0" y="63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518665" name="Freeform 73"/>
            <p:cNvSpPr>
              <a:spLocks/>
            </p:cNvSpPr>
            <p:nvPr/>
          </p:nvSpPr>
          <p:spPr bwMode="auto">
            <a:xfrm>
              <a:off x="522" y="968"/>
              <a:ext cx="5365" cy="888"/>
            </a:xfrm>
            <a:custGeom>
              <a:avLst/>
              <a:gdLst/>
              <a:ahLst/>
              <a:cxnLst>
                <a:cxn ang="0">
                  <a:pos x="5365" y="1235"/>
                </a:cxn>
                <a:cxn ang="0">
                  <a:pos x="5325" y="1285"/>
                </a:cxn>
                <a:cxn ang="0">
                  <a:pos x="5275" y="1340"/>
                </a:cxn>
                <a:cxn ang="0">
                  <a:pos x="5206" y="1406"/>
                </a:cxn>
                <a:cxn ang="0">
                  <a:pos x="5118" y="1479"/>
                </a:cxn>
                <a:cxn ang="0">
                  <a:pos x="5013" y="1555"/>
                </a:cxn>
                <a:cxn ang="0">
                  <a:pos x="4921" y="1610"/>
                </a:cxn>
                <a:cxn ang="0">
                  <a:pos x="4854" y="1644"/>
                </a:cxn>
                <a:cxn ang="0">
                  <a:pos x="4785" y="1676"/>
                </a:cxn>
                <a:cxn ang="0">
                  <a:pos x="4710" y="1705"/>
                </a:cxn>
                <a:cxn ang="0">
                  <a:pos x="4631" y="1729"/>
                </a:cxn>
                <a:cxn ang="0">
                  <a:pos x="4549" y="1749"/>
                </a:cxn>
                <a:cxn ang="0">
                  <a:pos x="4461" y="1765"/>
                </a:cxn>
                <a:cxn ang="0">
                  <a:pos x="4370" y="1773"/>
                </a:cxn>
                <a:cxn ang="0">
                  <a:pos x="4275" y="1776"/>
                </a:cxn>
                <a:cxn ang="0">
                  <a:pos x="4177" y="1771"/>
                </a:cxn>
                <a:cxn ang="0">
                  <a:pos x="4074" y="1758"/>
                </a:cxn>
                <a:cxn ang="0">
                  <a:pos x="3969" y="1737"/>
                </a:cxn>
                <a:cxn ang="0">
                  <a:pos x="3857" y="1708"/>
                </a:cxn>
                <a:cxn ang="0">
                  <a:pos x="3745" y="1668"/>
                </a:cxn>
                <a:cxn ang="0">
                  <a:pos x="3627" y="1618"/>
                </a:cxn>
                <a:cxn ang="0">
                  <a:pos x="3506" y="1555"/>
                </a:cxn>
                <a:cxn ang="0">
                  <a:pos x="3383" y="1482"/>
                </a:cxn>
                <a:cxn ang="0">
                  <a:pos x="3255" y="1397"/>
                </a:cxn>
                <a:cxn ang="0">
                  <a:pos x="3124" y="1297"/>
                </a:cxn>
                <a:cxn ang="0">
                  <a:pos x="3058" y="1242"/>
                </a:cxn>
                <a:cxn ang="0">
                  <a:pos x="2797" y="1029"/>
                </a:cxn>
                <a:cxn ang="0">
                  <a:pos x="2551" y="838"/>
                </a:cxn>
                <a:cxn ang="0">
                  <a:pos x="2319" y="670"/>
                </a:cxn>
                <a:cxn ang="0">
                  <a:pos x="2101" y="523"/>
                </a:cxn>
                <a:cxn ang="0">
                  <a:pos x="1893" y="396"/>
                </a:cxn>
                <a:cxn ang="0">
                  <a:pos x="1696" y="289"/>
                </a:cxn>
                <a:cxn ang="0">
                  <a:pos x="1507" y="200"/>
                </a:cxn>
                <a:cxn ang="0">
                  <a:pos x="1325" y="129"/>
                </a:cxn>
                <a:cxn ang="0">
                  <a:pos x="1150" y="74"/>
                </a:cxn>
                <a:cxn ang="0">
                  <a:pos x="981" y="36"/>
                </a:cxn>
                <a:cxn ang="0">
                  <a:pos x="815" y="11"/>
                </a:cxn>
                <a:cxn ang="0">
                  <a:pos x="652" y="2"/>
                </a:cxn>
                <a:cxn ang="0">
                  <a:pos x="491" y="3"/>
                </a:cxn>
                <a:cxn ang="0">
                  <a:pos x="328" y="18"/>
                </a:cxn>
                <a:cxn ang="0">
                  <a:pos x="166" y="42"/>
                </a:cxn>
                <a:cxn ang="0">
                  <a:pos x="0" y="76"/>
                </a:cxn>
              </a:cxnLst>
              <a:rect l="0" t="0" r="r" b="b"/>
              <a:pathLst>
                <a:path w="5365" h="1776">
                  <a:moveTo>
                    <a:pt x="5365" y="1235"/>
                  </a:moveTo>
                  <a:lnTo>
                    <a:pt x="5365" y="1235"/>
                  </a:lnTo>
                  <a:lnTo>
                    <a:pt x="5354" y="1248"/>
                  </a:lnTo>
                  <a:lnTo>
                    <a:pt x="5325" y="1285"/>
                  </a:lnTo>
                  <a:lnTo>
                    <a:pt x="5301" y="1311"/>
                  </a:lnTo>
                  <a:lnTo>
                    <a:pt x="5275" y="1340"/>
                  </a:lnTo>
                  <a:lnTo>
                    <a:pt x="5243" y="1371"/>
                  </a:lnTo>
                  <a:lnTo>
                    <a:pt x="5206" y="1406"/>
                  </a:lnTo>
                  <a:lnTo>
                    <a:pt x="5164" y="1442"/>
                  </a:lnTo>
                  <a:lnTo>
                    <a:pt x="5118" y="1479"/>
                  </a:lnTo>
                  <a:lnTo>
                    <a:pt x="5067" y="1518"/>
                  </a:lnTo>
                  <a:lnTo>
                    <a:pt x="5013" y="1555"/>
                  </a:lnTo>
                  <a:lnTo>
                    <a:pt x="4953" y="1592"/>
                  </a:lnTo>
                  <a:lnTo>
                    <a:pt x="4921" y="1610"/>
                  </a:lnTo>
                  <a:lnTo>
                    <a:pt x="4889" y="1628"/>
                  </a:lnTo>
                  <a:lnTo>
                    <a:pt x="4854" y="1644"/>
                  </a:lnTo>
                  <a:lnTo>
                    <a:pt x="4820" y="1660"/>
                  </a:lnTo>
                  <a:lnTo>
                    <a:pt x="4785" y="1676"/>
                  </a:lnTo>
                  <a:lnTo>
                    <a:pt x="4747" y="1691"/>
                  </a:lnTo>
                  <a:lnTo>
                    <a:pt x="4710" y="1705"/>
                  </a:lnTo>
                  <a:lnTo>
                    <a:pt x="4671" y="1718"/>
                  </a:lnTo>
                  <a:lnTo>
                    <a:pt x="4631" y="1729"/>
                  </a:lnTo>
                  <a:lnTo>
                    <a:pt x="4591" y="1739"/>
                  </a:lnTo>
                  <a:lnTo>
                    <a:pt x="4549" y="1749"/>
                  </a:lnTo>
                  <a:lnTo>
                    <a:pt x="4506" y="1757"/>
                  </a:lnTo>
                  <a:lnTo>
                    <a:pt x="4461" y="1765"/>
                  </a:lnTo>
                  <a:lnTo>
                    <a:pt x="4417" y="1770"/>
                  </a:lnTo>
                  <a:lnTo>
                    <a:pt x="4370" y="1773"/>
                  </a:lnTo>
                  <a:lnTo>
                    <a:pt x="4324" y="1775"/>
                  </a:lnTo>
                  <a:lnTo>
                    <a:pt x="4275" y="1776"/>
                  </a:lnTo>
                  <a:lnTo>
                    <a:pt x="4227" y="1775"/>
                  </a:lnTo>
                  <a:lnTo>
                    <a:pt x="4177" y="1771"/>
                  </a:lnTo>
                  <a:lnTo>
                    <a:pt x="4125" y="1766"/>
                  </a:lnTo>
                  <a:lnTo>
                    <a:pt x="4074" y="1758"/>
                  </a:lnTo>
                  <a:lnTo>
                    <a:pt x="4021" y="1749"/>
                  </a:lnTo>
                  <a:lnTo>
                    <a:pt x="3969" y="1737"/>
                  </a:lnTo>
                  <a:lnTo>
                    <a:pt x="3913" y="1724"/>
                  </a:lnTo>
                  <a:lnTo>
                    <a:pt x="3857" y="1708"/>
                  </a:lnTo>
                  <a:lnTo>
                    <a:pt x="3802" y="1689"/>
                  </a:lnTo>
                  <a:lnTo>
                    <a:pt x="3745" y="1668"/>
                  </a:lnTo>
                  <a:lnTo>
                    <a:pt x="3687" y="1644"/>
                  </a:lnTo>
                  <a:lnTo>
                    <a:pt x="3627" y="1618"/>
                  </a:lnTo>
                  <a:lnTo>
                    <a:pt x="3567" y="1587"/>
                  </a:lnTo>
                  <a:lnTo>
                    <a:pt x="3506" y="1555"/>
                  </a:lnTo>
                  <a:lnTo>
                    <a:pt x="3445" y="1521"/>
                  </a:lnTo>
                  <a:lnTo>
                    <a:pt x="3383" y="1482"/>
                  </a:lnTo>
                  <a:lnTo>
                    <a:pt x="3319" y="1440"/>
                  </a:lnTo>
                  <a:lnTo>
                    <a:pt x="3255" y="1397"/>
                  </a:lnTo>
                  <a:lnTo>
                    <a:pt x="3190" y="1348"/>
                  </a:lnTo>
                  <a:lnTo>
                    <a:pt x="3124" y="1297"/>
                  </a:lnTo>
                  <a:lnTo>
                    <a:pt x="3058" y="1242"/>
                  </a:lnTo>
                  <a:lnTo>
                    <a:pt x="3058" y="1242"/>
                  </a:lnTo>
                  <a:lnTo>
                    <a:pt x="2924" y="1132"/>
                  </a:lnTo>
                  <a:lnTo>
                    <a:pt x="2797" y="1029"/>
                  </a:lnTo>
                  <a:lnTo>
                    <a:pt x="2672" y="930"/>
                  </a:lnTo>
                  <a:lnTo>
                    <a:pt x="2551" y="838"/>
                  </a:lnTo>
                  <a:lnTo>
                    <a:pt x="2434" y="751"/>
                  </a:lnTo>
                  <a:lnTo>
                    <a:pt x="2319" y="670"/>
                  </a:lnTo>
                  <a:lnTo>
                    <a:pt x="2209" y="593"/>
                  </a:lnTo>
                  <a:lnTo>
                    <a:pt x="2101" y="523"/>
                  </a:lnTo>
                  <a:lnTo>
                    <a:pt x="1996" y="457"/>
                  </a:lnTo>
                  <a:lnTo>
                    <a:pt x="1893" y="396"/>
                  </a:lnTo>
                  <a:lnTo>
                    <a:pt x="1793" y="341"/>
                  </a:lnTo>
                  <a:lnTo>
                    <a:pt x="1696" y="289"/>
                  </a:lnTo>
                  <a:lnTo>
                    <a:pt x="1600" y="242"/>
                  </a:lnTo>
                  <a:lnTo>
                    <a:pt x="1507" y="200"/>
                  </a:lnTo>
                  <a:lnTo>
                    <a:pt x="1415" y="163"/>
                  </a:lnTo>
                  <a:lnTo>
                    <a:pt x="1325" y="129"/>
                  </a:lnTo>
                  <a:lnTo>
                    <a:pt x="1238" y="100"/>
                  </a:lnTo>
                  <a:lnTo>
                    <a:pt x="1150" y="74"/>
                  </a:lnTo>
                  <a:lnTo>
                    <a:pt x="1065" y="53"/>
                  </a:lnTo>
                  <a:lnTo>
                    <a:pt x="981" y="36"/>
                  </a:lnTo>
                  <a:lnTo>
                    <a:pt x="897" y="23"/>
                  </a:lnTo>
                  <a:lnTo>
                    <a:pt x="815" y="11"/>
                  </a:lnTo>
                  <a:lnTo>
                    <a:pt x="734" y="5"/>
                  </a:lnTo>
                  <a:lnTo>
                    <a:pt x="652" y="2"/>
                  </a:lnTo>
                  <a:lnTo>
                    <a:pt x="571" y="0"/>
                  </a:lnTo>
                  <a:lnTo>
                    <a:pt x="491" y="3"/>
                  </a:lnTo>
                  <a:lnTo>
                    <a:pt x="409" y="8"/>
                  </a:lnTo>
                  <a:lnTo>
                    <a:pt x="328" y="18"/>
                  </a:lnTo>
                  <a:lnTo>
                    <a:pt x="248" y="29"/>
                  </a:lnTo>
                  <a:lnTo>
                    <a:pt x="166" y="42"/>
                  </a:lnTo>
                  <a:lnTo>
                    <a:pt x="84" y="58"/>
                  </a:lnTo>
                  <a:lnTo>
                    <a:pt x="0" y="7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518666" name="Freeform 74"/>
            <p:cNvSpPr>
              <a:spLocks/>
            </p:cNvSpPr>
            <p:nvPr/>
          </p:nvSpPr>
          <p:spPr bwMode="auto">
            <a:xfrm>
              <a:off x="542" y="987"/>
              <a:ext cx="5381" cy="854"/>
            </a:xfrm>
            <a:custGeom>
              <a:avLst/>
              <a:gdLst/>
              <a:ahLst/>
              <a:cxnLst>
                <a:cxn ang="0">
                  <a:pos x="5381" y="1145"/>
                </a:cxn>
                <a:cxn ang="0">
                  <a:pos x="5341" y="1195"/>
                </a:cxn>
                <a:cxn ang="0">
                  <a:pos x="5293" y="1250"/>
                </a:cxn>
                <a:cxn ang="0">
                  <a:pos x="5224" y="1319"/>
                </a:cxn>
                <a:cxn ang="0">
                  <a:pos x="5138" y="1395"/>
                </a:cxn>
                <a:cxn ang="0">
                  <a:pos x="5033" y="1472"/>
                </a:cxn>
                <a:cxn ang="0">
                  <a:pos x="4943" y="1529"/>
                </a:cxn>
                <a:cxn ang="0">
                  <a:pos x="4877" y="1564"/>
                </a:cxn>
                <a:cxn ang="0">
                  <a:pos x="4808" y="1598"/>
                </a:cxn>
                <a:cxn ang="0">
                  <a:pos x="4733" y="1629"/>
                </a:cxn>
                <a:cxn ang="0">
                  <a:pos x="4655" y="1655"/>
                </a:cxn>
                <a:cxn ang="0">
                  <a:pos x="4572" y="1676"/>
                </a:cxn>
                <a:cxn ang="0">
                  <a:pos x="4486" y="1694"/>
                </a:cxn>
                <a:cxn ang="0">
                  <a:pos x="4396" y="1705"/>
                </a:cxn>
                <a:cxn ang="0">
                  <a:pos x="4300" y="1708"/>
                </a:cxn>
                <a:cxn ang="0">
                  <a:pos x="4201" y="1706"/>
                </a:cxn>
                <a:cxn ang="0">
                  <a:pos x="4098" y="1695"/>
                </a:cxn>
                <a:cxn ang="0">
                  <a:pos x="3992" y="1677"/>
                </a:cxn>
                <a:cxn ang="0">
                  <a:pos x="3882" y="1648"/>
                </a:cxn>
                <a:cxn ang="0">
                  <a:pos x="3768" y="1611"/>
                </a:cxn>
                <a:cxn ang="0">
                  <a:pos x="3650" y="1563"/>
                </a:cxn>
                <a:cxn ang="0">
                  <a:pos x="3528" y="1503"/>
                </a:cxn>
                <a:cxn ang="0">
                  <a:pos x="3403" y="1432"/>
                </a:cxn>
                <a:cxn ang="0">
                  <a:pos x="3274" y="1348"/>
                </a:cxn>
                <a:cxn ang="0">
                  <a:pos x="3142" y="1251"/>
                </a:cxn>
                <a:cxn ang="0">
                  <a:pos x="3074" y="1198"/>
                </a:cxn>
                <a:cxn ang="0">
                  <a:pos x="2810" y="988"/>
                </a:cxn>
                <a:cxn ang="0">
                  <a:pos x="2561" y="801"/>
                </a:cxn>
                <a:cxn ang="0">
                  <a:pos x="2328" y="638"/>
                </a:cxn>
                <a:cxn ang="0">
                  <a:pos x="2106" y="494"/>
                </a:cxn>
                <a:cxn ang="0">
                  <a:pos x="1898" y="371"/>
                </a:cxn>
                <a:cxn ang="0">
                  <a:pos x="1698" y="268"/>
                </a:cxn>
                <a:cxn ang="0">
                  <a:pos x="1508" y="182"/>
                </a:cxn>
                <a:cxn ang="0">
                  <a:pos x="1326" y="114"/>
                </a:cxn>
                <a:cxn ang="0">
                  <a:pos x="1149" y="63"/>
                </a:cxn>
                <a:cxn ang="0">
                  <a:pos x="980" y="27"/>
                </a:cxn>
                <a:cxn ang="0">
                  <a:pos x="813" y="6"/>
                </a:cxn>
                <a:cxn ang="0">
                  <a:pos x="650" y="0"/>
                </a:cxn>
                <a:cxn ang="0">
                  <a:pos x="489" y="5"/>
                </a:cxn>
                <a:cxn ang="0">
                  <a:pos x="328" y="22"/>
                </a:cxn>
                <a:cxn ang="0">
                  <a:pos x="165" y="50"/>
                </a:cxn>
                <a:cxn ang="0">
                  <a:pos x="0" y="89"/>
                </a:cxn>
              </a:cxnLst>
              <a:rect l="0" t="0" r="r" b="b"/>
              <a:pathLst>
                <a:path w="5381" h="1708">
                  <a:moveTo>
                    <a:pt x="5381" y="1145"/>
                  </a:moveTo>
                  <a:lnTo>
                    <a:pt x="5381" y="1145"/>
                  </a:lnTo>
                  <a:lnTo>
                    <a:pt x="5372" y="1157"/>
                  </a:lnTo>
                  <a:lnTo>
                    <a:pt x="5341" y="1195"/>
                  </a:lnTo>
                  <a:lnTo>
                    <a:pt x="5319" y="1220"/>
                  </a:lnTo>
                  <a:lnTo>
                    <a:pt x="5293" y="1250"/>
                  </a:lnTo>
                  <a:lnTo>
                    <a:pt x="5261" y="1283"/>
                  </a:lnTo>
                  <a:lnTo>
                    <a:pt x="5224" y="1319"/>
                  </a:lnTo>
                  <a:lnTo>
                    <a:pt x="5184" y="1356"/>
                  </a:lnTo>
                  <a:lnTo>
                    <a:pt x="5138" y="1395"/>
                  </a:lnTo>
                  <a:lnTo>
                    <a:pt x="5088" y="1434"/>
                  </a:lnTo>
                  <a:lnTo>
                    <a:pt x="5033" y="1472"/>
                  </a:lnTo>
                  <a:lnTo>
                    <a:pt x="4975" y="1511"/>
                  </a:lnTo>
                  <a:lnTo>
                    <a:pt x="4943" y="1529"/>
                  </a:lnTo>
                  <a:lnTo>
                    <a:pt x="4911" y="1547"/>
                  </a:lnTo>
                  <a:lnTo>
                    <a:pt x="4877" y="1564"/>
                  </a:lnTo>
                  <a:lnTo>
                    <a:pt x="4843" y="1582"/>
                  </a:lnTo>
                  <a:lnTo>
                    <a:pt x="4808" y="1598"/>
                  </a:lnTo>
                  <a:lnTo>
                    <a:pt x="4770" y="1613"/>
                  </a:lnTo>
                  <a:lnTo>
                    <a:pt x="4733" y="1629"/>
                  </a:lnTo>
                  <a:lnTo>
                    <a:pt x="4694" y="1642"/>
                  </a:lnTo>
                  <a:lnTo>
                    <a:pt x="4655" y="1655"/>
                  </a:lnTo>
                  <a:lnTo>
                    <a:pt x="4614" y="1666"/>
                  </a:lnTo>
                  <a:lnTo>
                    <a:pt x="4572" y="1676"/>
                  </a:lnTo>
                  <a:lnTo>
                    <a:pt x="4530" y="1685"/>
                  </a:lnTo>
                  <a:lnTo>
                    <a:pt x="4486" y="1694"/>
                  </a:lnTo>
                  <a:lnTo>
                    <a:pt x="4441" y="1700"/>
                  </a:lnTo>
                  <a:lnTo>
                    <a:pt x="4396" y="1705"/>
                  </a:lnTo>
                  <a:lnTo>
                    <a:pt x="4348" y="1708"/>
                  </a:lnTo>
                  <a:lnTo>
                    <a:pt x="4300" y="1708"/>
                  </a:lnTo>
                  <a:lnTo>
                    <a:pt x="4251" y="1708"/>
                  </a:lnTo>
                  <a:lnTo>
                    <a:pt x="4201" y="1706"/>
                  </a:lnTo>
                  <a:lnTo>
                    <a:pt x="4150" y="1702"/>
                  </a:lnTo>
                  <a:lnTo>
                    <a:pt x="4098" y="1695"/>
                  </a:lnTo>
                  <a:lnTo>
                    <a:pt x="4046" y="1687"/>
                  </a:lnTo>
                  <a:lnTo>
                    <a:pt x="3992" y="1677"/>
                  </a:lnTo>
                  <a:lnTo>
                    <a:pt x="3937" y="1664"/>
                  </a:lnTo>
                  <a:lnTo>
                    <a:pt x="3882" y="1648"/>
                  </a:lnTo>
                  <a:lnTo>
                    <a:pt x="3825" y="1631"/>
                  </a:lnTo>
                  <a:lnTo>
                    <a:pt x="3768" y="1611"/>
                  </a:lnTo>
                  <a:lnTo>
                    <a:pt x="3708" y="1589"/>
                  </a:lnTo>
                  <a:lnTo>
                    <a:pt x="3650" y="1563"/>
                  </a:lnTo>
                  <a:lnTo>
                    <a:pt x="3589" y="1534"/>
                  </a:lnTo>
                  <a:lnTo>
                    <a:pt x="3528" y="1503"/>
                  </a:lnTo>
                  <a:lnTo>
                    <a:pt x="3465" y="1469"/>
                  </a:lnTo>
                  <a:lnTo>
                    <a:pt x="3403" y="1432"/>
                  </a:lnTo>
                  <a:lnTo>
                    <a:pt x="3339" y="1392"/>
                  </a:lnTo>
                  <a:lnTo>
                    <a:pt x="3274" y="1348"/>
                  </a:lnTo>
                  <a:lnTo>
                    <a:pt x="3209" y="1301"/>
                  </a:lnTo>
                  <a:lnTo>
                    <a:pt x="3142" y="1251"/>
                  </a:lnTo>
                  <a:lnTo>
                    <a:pt x="3074" y="1198"/>
                  </a:lnTo>
                  <a:lnTo>
                    <a:pt x="3074" y="1198"/>
                  </a:lnTo>
                  <a:lnTo>
                    <a:pt x="2941" y="1090"/>
                  </a:lnTo>
                  <a:lnTo>
                    <a:pt x="2810" y="988"/>
                  </a:lnTo>
                  <a:lnTo>
                    <a:pt x="2684" y="891"/>
                  </a:lnTo>
                  <a:lnTo>
                    <a:pt x="2561" y="801"/>
                  </a:lnTo>
                  <a:lnTo>
                    <a:pt x="2443" y="717"/>
                  </a:lnTo>
                  <a:lnTo>
                    <a:pt x="2328" y="638"/>
                  </a:lnTo>
                  <a:lnTo>
                    <a:pt x="2216" y="563"/>
                  </a:lnTo>
                  <a:lnTo>
                    <a:pt x="2106" y="494"/>
                  </a:lnTo>
                  <a:lnTo>
                    <a:pt x="2001" y="429"/>
                  </a:lnTo>
                  <a:lnTo>
                    <a:pt x="1898" y="371"/>
                  </a:lnTo>
                  <a:lnTo>
                    <a:pt x="1796" y="316"/>
                  </a:lnTo>
                  <a:lnTo>
                    <a:pt x="1698" y="268"/>
                  </a:lnTo>
                  <a:lnTo>
                    <a:pt x="1602" y="223"/>
                  </a:lnTo>
                  <a:lnTo>
                    <a:pt x="1508" y="182"/>
                  </a:lnTo>
                  <a:lnTo>
                    <a:pt x="1416" y="147"/>
                  </a:lnTo>
                  <a:lnTo>
                    <a:pt x="1326" y="114"/>
                  </a:lnTo>
                  <a:lnTo>
                    <a:pt x="1237" y="87"/>
                  </a:lnTo>
                  <a:lnTo>
                    <a:pt x="1149" y="63"/>
                  </a:lnTo>
                  <a:lnTo>
                    <a:pt x="1065" y="43"/>
                  </a:lnTo>
                  <a:lnTo>
                    <a:pt x="980" y="27"/>
                  </a:lnTo>
                  <a:lnTo>
                    <a:pt x="897" y="16"/>
                  </a:lnTo>
                  <a:lnTo>
                    <a:pt x="813" y="6"/>
                  </a:lnTo>
                  <a:lnTo>
                    <a:pt x="732" y="1"/>
                  </a:lnTo>
                  <a:lnTo>
                    <a:pt x="650" y="0"/>
                  </a:lnTo>
                  <a:lnTo>
                    <a:pt x="569" y="0"/>
                  </a:lnTo>
                  <a:lnTo>
                    <a:pt x="489" y="5"/>
                  </a:lnTo>
                  <a:lnTo>
                    <a:pt x="408" y="11"/>
                  </a:lnTo>
                  <a:lnTo>
                    <a:pt x="328" y="22"/>
                  </a:lnTo>
                  <a:lnTo>
                    <a:pt x="246" y="35"/>
                  </a:lnTo>
                  <a:lnTo>
                    <a:pt x="165" y="50"/>
                  </a:lnTo>
                  <a:lnTo>
                    <a:pt x="83" y="68"/>
                  </a:lnTo>
                  <a:lnTo>
                    <a:pt x="0" y="89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518667" name="Freeform 75"/>
            <p:cNvSpPr>
              <a:spLocks/>
            </p:cNvSpPr>
            <p:nvPr/>
          </p:nvSpPr>
          <p:spPr bwMode="auto">
            <a:xfrm>
              <a:off x="563" y="1005"/>
              <a:ext cx="5395" cy="822"/>
            </a:xfrm>
            <a:custGeom>
              <a:avLst/>
              <a:gdLst/>
              <a:ahLst/>
              <a:cxnLst>
                <a:cxn ang="0">
                  <a:pos x="5395" y="1054"/>
                </a:cxn>
                <a:cxn ang="0">
                  <a:pos x="5356" y="1106"/>
                </a:cxn>
                <a:cxn ang="0">
                  <a:pos x="5309" y="1162"/>
                </a:cxn>
                <a:cxn ang="0">
                  <a:pos x="5241" y="1232"/>
                </a:cxn>
                <a:cxn ang="0">
                  <a:pos x="5156" y="1309"/>
                </a:cxn>
                <a:cxn ang="0">
                  <a:pos x="5052" y="1390"/>
                </a:cxn>
                <a:cxn ang="0">
                  <a:pos x="4963" y="1450"/>
                </a:cxn>
                <a:cxn ang="0">
                  <a:pos x="4898" y="1487"/>
                </a:cxn>
                <a:cxn ang="0">
                  <a:pos x="4829" y="1521"/>
                </a:cxn>
                <a:cxn ang="0">
                  <a:pos x="4755" y="1553"/>
                </a:cxn>
                <a:cxn ang="0">
                  <a:pos x="4677" y="1582"/>
                </a:cxn>
                <a:cxn ang="0">
                  <a:pos x="4595" y="1605"/>
                </a:cxn>
                <a:cxn ang="0">
                  <a:pos x="4509" y="1624"/>
                </a:cxn>
                <a:cxn ang="0">
                  <a:pos x="4418" y="1637"/>
                </a:cxn>
                <a:cxn ang="0">
                  <a:pos x="4323" y="1644"/>
                </a:cxn>
                <a:cxn ang="0">
                  <a:pos x="4225" y="1642"/>
                </a:cxn>
                <a:cxn ang="0">
                  <a:pos x="4122" y="1634"/>
                </a:cxn>
                <a:cxn ang="0">
                  <a:pos x="4015" y="1618"/>
                </a:cxn>
                <a:cxn ang="0">
                  <a:pos x="3904" y="1592"/>
                </a:cxn>
                <a:cxn ang="0">
                  <a:pos x="3789" y="1556"/>
                </a:cxn>
                <a:cxn ang="0">
                  <a:pos x="3671" y="1510"/>
                </a:cxn>
                <a:cxn ang="0">
                  <a:pos x="3548" y="1451"/>
                </a:cxn>
                <a:cxn ang="0">
                  <a:pos x="3422" y="1384"/>
                </a:cxn>
                <a:cxn ang="0">
                  <a:pos x="3292" y="1301"/>
                </a:cxn>
                <a:cxn ang="0">
                  <a:pos x="3158" y="1206"/>
                </a:cxn>
                <a:cxn ang="0">
                  <a:pos x="3089" y="1154"/>
                </a:cxn>
                <a:cxn ang="0">
                  <a:pos x="2822" y="949"/>
                </a:cxn>
                <a:cxn ang="0">
                  <a:pos x="2572" y="767"/>
                </a:cxn>
                <a:cxn ang="0">
                  <a:pos x="2335" y="605"/>
                </a:cxn>
                <a:cxn ang="0">
                  <a:pos x="2111" y="467"/>
                </a:cxn>
                <a:cxn ang="0">
                  <a:pos x="1900" y="347"/>
                </a:cxn>
                <a:cxn ang="0">
                  <a:pos x="1699" y="247"/>
                </a:cxn>
                <a:cxn ang="0">
                  <a:pos x="1509" y="166"/>
                </a:cxn>
                <a:cxn ang="0">
                  <a:pos x="1326" y="102"/>
                </a:cxn>
                <a:cxn ang="0">
                  <a:pos x="1149" y="53"/>
                </a:cxn>
                <a:cxn ang="0">
                  <a:pos x="979" y="21"/>
                </a:cxn>
                <a:cxn ang="0">
                  <a:pos x="812" y="3"/>
                </a:cxn>
                <a:cxn ang="0">
                  <a:pos x="648" y="0"/>
                </a:cxn>
                <a:cxn ang="0">
                  <a:pos x="487" y="8"/>
                </a:cxn>
                <a:cxn ang="0">
                  <a:pos x="326" y="29"/>
                </a:cxn>
                <a:cxn ang="0">
                  <a:pos x="164" y="60"/>
                </a:cxn>
                <a:cxn ang="0">
                  <a:pos x="0" y="102"/>
                </a:cxn>
              </a:cxnLst>
              <a:rect l="0" t="0" r="r" b="b"/>
              <a:pathLst>
                <a:path w="5395" h="1644">
                  <a:moveTo>
                    <a:pt x="5395" y="1054"/>
                  </a:moveTo>
                  <a:lnTo>
                    <a:pt x="5395" y="1054"/>
                  </a:lnTo>
                  <a:lnTo>
                    <a:pt x="5385" y="1067"/>
                  </a:lnTo>
                  <a:lnTo>
                    <a:pt x="5356" y="1106"/>
                  </a:lnTo>
                  <a:lnTo>
                    <a:pt x="5335" y="1132"/>
                  </a:lnTo>
                  <a:lnTo>
                    <a:pt x="5309" y="1162"/>
                  </a:lnTo>
                  <a:lnTo>
                    <a:pt x="5277" y="1196"/>
                  </a:lnTo>
                  <a:lnTo>
                    <a:pt x="5241" y="1232"/>
                  </a:lnTo>
                  <a:lnTo>
                    <a:pt x="5201" y="1271"/>
                  </a:lnTo>
                  <a:lnTo>
                    <a:pt x="5156" y="1309"/>
                  </a:lnTo>
                  <a:lnTo>
                    <a:pt x="5106" y="1350"/>
                  </a:lnTo>
                  <a:lnTo>
                    <a:pt x="5052" y="1390"/>
                  </a:lnTo>
                  <a:lnTo>
                    <a:pt x="4994" y="1431"/>
                  </a:lnTo>
                  <a:lnTo>
                    <a:pt x="4963" y="1450"/>
                  </a:lnTo>
                  <a:lnTo>
                    <a:pt x="4931" y="1469"/>
                  </a:lnTo>
                  <a:lnTo>
                    <a:pt x="4898" y="1487"/>
                  </a:lnTo>
                  <a:lnTo>
                    <a:pt x="4865" y="1505"/>
                  </a:lnTo>
                  <a:lnTo>
                    <a:pt x="4829" y="1521"/>
                  </a:lnTo>
                  <a:lnTo>
                    <a:pt x="4793" y="1539"/>
                  </a:lnTo>
                  <a:lnTo>
                    <a:pt x="4755" y="1553"/>
                  </a:lnTo>
                  <a:lnTo>
                    <a:pt x="4716" y="1568"/>
                  </a:lnTo>
                  <a:lnTo>
                    <a:pt x="4677" y="1582"/>
                  </a:lnTo>
                  <a:lnTo>
                    <a:pt x="4637" y="1594"/>
                  </a:lnTo>
                  <a:lnTo>
                    <a:pt x="4595" y="1605"/>
                  </a:lnTo>
                  <a:lnTo>
                    <a:pt x="4552" y="1615"/>
                  </a:lnTo>
                  <a:lnTo>
                    <a:pt x="4509" y="1624"/>
                  </a:lnTo>
                  <a:lnTo>
                    <a:pt x="4463" y="1631"/>
                  </a:lnTo>
                  <a:lnTo>
                    <a:pt x="4418" y="1637"/>
                  </a:lnTo>
                  <a:lnTo>
                    <a:pt x="4372" y="1640"/>
                  </a:lnTo>
                  <a:lnTo>
                    <a:pt x="4323" y="1644"/>
                  </a:lnTo>
                  <a:lnTo>
                    <a:pt x="4275" y="1644"/>
                  </a:lnTo>
                  <a:lnTo>
                    <a:pt x="4225" y="1642"/>
                  </a:lnTo>
                  <a:lnTo>
                    <a:pt x="4173" y="1639"/>
                  </a:lnTo>
                  <a:lnTo>
                    <a:pt x="4122" y="1634"/>
                  </a:lnTo>
                  <a:lnTo>
                    <a:pt x="4069" y="1627"/>
                  </a:lnTo>
                  <a:lnTo>
                    <a:pt x="4015" y="1618"/>
                  </a:lnTo>
                  <a:lnTo>
                    <a:pt x="3959" y="1605"/>
                  </a:lnTo>
                  <a:lnTo>
                    <a:pt x="3904" y="1592"/>
                  </a:lnTo>
                  <a:lnTo>
                    <a:pt x="3847" y="1574"/>
                  </a:lnTo>
                  <a:lnTo>
                    <a:pt x="3789" y="1556"/>
                  </a:lnTo>
                  <a:lnTo>
                    <a:pt x="3730" y="1534"/>
                  </a:lnTo>
                  <a:lnTo>
                    <a:pt x="3671" y="1510"/>
                  </a:lnTo>
                  <a:lnTo>
                    <a:pt x="3610" y="1482"/>
                  </a:lnTo>
                  <a:lnTo>
                    <a:pt x="3548" y="1451"/>
                  </a:lnTo>
                  <a:lnTo>
                    <a:pt x="3486" y="1419"/>
                  </a:lnTo>
                  <a:lnTo>
                    <a:pt x="3422" y="1384"/>
                  </a:lnTo>
                  <a:lnTo>
                    <a:pt x="3357" y="1343"/>
                  </a:lnTo>
                  <a:lnTo>
                    <a:pt x="3292" y="1301"/>
                  </a:lnTo>
                  <a:lnTo>
                    <a:pt x="3225" y="1256"/>
                  </a:lnTo>
                  <a:lnTo>
                    <a:pt x="3158" y="1206"/>
                  </a:lnTo>
                  <a:lnTo>
                    <a:pt x="3089" y="1154"/>
                  </a:lnTo>
                  <a:lnTo>
                    <a:pt x="3089" y="1154"/>
                  </a:lnTo>
                  <a:lnTo>
                    <a:pt x="2954" y="1049"/>
                  </a:lnTo>
                  <a:lnTo>
                    <a:pt x="2822" y="949"/>
                  </a:lnTo>
                  <a:lnTo>
                    <a:pt x="2696" y="856"/>
                  </a:lnTo>
                  <a:lnTo>
                    <a:pt x="2572" y="767"/>
                  </a:lnTo>
                  <a:lnTo>
                    <a:pt x="2452" y="683"/>
                  </a:lnTo>
                  <a:lnTo>
                    <a:pt x="2335" y="605"/>
                  </a:lnTo>
                  <a:lnTo>
                    <a:pt x="2223" y="534"/>
                  </a:lnTo>
                  <a:lnTo>
                    <a:pt x="2111" y="467"/>
                  </a:lnTo>
                  <a:lnTo>
                    <a:pt x="2005" y="405"/>
                  </a:lnTo>
                  <a:lnTo>
                    <a:pt x="1900" y="347"/>
                  </a:lnTo>
                  <a:lnTo>
                    <a:pt x="1799" y="295"/>
                  </a:lnTo>
                  <a:lnTo>
                    <a:pt x="1699" y="247"/>
                  </a:lnTo>
                  <a:lnTo>
                    <a:pt x="1603" y="205"/>
                  </a:lnTo>
                  <a:lnTo>
                    <a:pt x="1509" y="166"/>
                  </a:lnTo>
                  <a:lnTo>
                    <a:pt x="1416" y="131"/>
                  </a:lnTo>
                  <a:lnTo>
                    <a:pt x="1326" y="102"/>
                  </a:lnTo>
                  <a:lnTo>
                    <a:pt x="1237" y="76"/>
                  </a:lnTo>
                  <a:lnTo>
                    <a:pt x="1149" y="53"/>
                  </a:lnTo>
                  <a:lnTo>
                    <a:pt x="1063" y="35"/>
                  </a:lnTo>
                  <a:lnTo>
                    <a:pt x="979" y="21"/>
                  </a:lnTo>
                  <a:lnTo>
                    <a:pt x="894" y="11"/>
                  </a:lnTo>
                  <a:lnTo>
                    <a:pt x="812" y="3"/>
                  </a:lnTo>
                  <a:lnTo>
                    <a:pt x="730" y="0"/>
                  </a:lnTo>
                  <a:lnTo>
                    <a:pt x="648" y="0"/>
                  </a:lnTo>
                  <a:lnTo>
                    <a:pt x="568" y="2"/>
                  </a:lnTo>
                  <a:lnTo>
                    <a:pt x="487" y="8"/>
                  </a:lnTo>
                  <a:lnTo>
                    <a:pt x="406" y="18"/>
                  </a:lnTo>
                  <a:lnTo>
                    <a:pt x="326" y="29"/>
                  </a:lnTo>
                  <a:lnTo>
                    <a:pt x="244" y="43"/>
                  </a:lnTo>
                  <a:lnTo>
                    <a:pt x="164" y="60"/>
                  </a:lnTo>
                  <a:lnTo>
                    <a:pt x="82" y="81"/>
                  </a:lnTo>
                  <a:lnTo>
                    <a:pt x="0" y="10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518668" name="Freeform 76"/>
            <p:cNvSpPr>
              <a:spLocks/>
            </p:cNvSpPr>
            <p:nvPr/>
          </p:nvSpPr>
          <p:spPr bwMode="auto">
            <a:xfrm>
              <a:off x="584" y="1023"/>
              <a:ext cx="5409" cy="791"/>
            </a:xfrm>
            <a:custGeom>
              <a:avLst/>
              <a:gdLst/>
              <a:ahLst/>
              <a:cxnLst>
                <a:cxn ang="0">
                  <a:pos x="5409" y="964"/>
                </a:cxn>
                <a:cxn ang="0">
                  <a:pos x="5371" y="1018"/>
                </a:cxn>
                <a:cxn ang="0">
                  <a:pos x="5324" y="1076"/>
                </a:cxn>
                <a:cxn ang="0">
                  <a:pos x="5257" y="1147"/>
                </a:cxn>
                <a:cxn ang="0">
                  <a:pos x="5174" y="1228"/>
                </a:cxn>
                <a:cxn ang="0">
                  <a:pos x="5071" y="1310"/>
                </a:cxn>
                <a:cxn ang="0">
                  <a:pos x="4983" y="1371"/>
                </a:cxn>
                <a:cxn ang="0">
                  <a:pos x="4919" y="1410"/>
                </a:cxn>
                <a:cxn ang="0">
                  <a:pos x="4849" y="1447"/>
                </a:cxn>
                <a:cxn ang="0">
                  <a:pos x="4777" y="1481"/>
                </a:cxn>
                <a:cxn ang="0">
                  <a:pos x="4699" y="1510"/>
                </a:cxn>
                <a:cxn ang="0">
                  <a:pos x="4617" y="1536"/>
                </a:cxn>
                <a:cxn ang="0">
                  <a:pos x="4531" y="1555"/>
                </a:cxn>
                <a:cxn ang="0">
                  <a:pos x="4441" y="1572"/>
                </a:cxn>
                <a:cxn ang="0">
                  <a:pos x="4345" y="1580"/>
                </a:cxn>
                <a:cxn ang="0">
                  <a:pos x="4247" y="1581"/>
                </a:cxn>
                <a:cxn ang="0">
                  <a:pos x="4144" y="1575"/>
                </a:cxn>
                <a:cxn ang="0">
                  <a:pos x="4037" y="1560"/>
                </a:cxn>
                <a:cxn ang="0">
                  <a:pos x="3926" y="1536"/>
                </a:cxn>
                <a:cxn ang="0">
                  <a:pos x="3811" y="1502"/>
                </a:cxn>
                <a:cxn ang="0">
                  <a:pos x="3691" y="1458"/>
                </a:cxn>
                <a:cxn ang="0">
                  <a:pos x="3568" y="1404"/>
                </a:cxn>
                <a:cxn ang="0">
                  <a:pos x="3440" y="1336"/>
                </a:cxn>
                <a:cxn ang="0">
                  <a:pos x="3310" y="1257"/>
                </a:cxn>
                <a:cxn ang="0">
                  <a:pos x="3173" y="1165"/>
                </a:cxn>
                <a:cxn ang="0">
                  <a:pos x="3105" y="1113"/>
                </a:cxn>
                <a:cxn ang="0">
                  <a:pos x="2835" y="913"/>
                </a:cxn>
                <a:cxn ang="0">
                  <a:pos x="2582" y="733"/>
                </a:cxn>
                <a:cxn ang="0">
                  <a:pos x="2343" y="577"/>
                </a:cxn>
                <a:cxn ang="0">
                  <a:pos x="2117" y="441"/>
                </a:cxn>
                <a:cxn ang="0">
                  <a:pos x="1904" y="327"/>
                </a:cxn>
                <a:cxn ang="0">
                  <a:pos x="1702" y="230"/>
                </a:cxn>
                <a:cxn ang="0">
                  <a:pos x="1509" y="152"/>
                </a:cxn>
                <a:cxn ang="0">
                  <a:pos x="1325" y="91"/>
                </a:cxn>
                <a:cxn ang="0">
                  <a:pos x="1148" y="46"/>
                </a:cxn>
                <a:cxn ang="0">
                  <a:pos x="977" y="17"/>
                </a:cxn>
                <a:cxn ang="0">
                  <a:pos x="810" y="2"/>
                </a:cxn>
                <a:cxn ang="0">
                  <a:pos x="647" y="2"/>
                </a:cxn>
                <a:cxn ang="0">
                  <a:pos x="485" y="13"/>
                </a:cxn>
                <a:cxn ang="0">
                  <a:pos x="324" y="38"/>
                </a:cxn>
                <a:cxn ang="0">
                  <a:pos x="163" y="73"/>
                </a:cxn>
                <a:cxn ang="0">
                  <a:pos x="0" y="118"/>
                </a:cxn>
              </a:cxnLst>
              <a:rect l="0" t="0" r="r" b="b"/>
              <a:pathLst>
                <a:path w="5409" h="1581">
                  <a:moveTo>
                    <a:pt x="5409" y="964"/>
                  </a:moveTo>
                  <a:lnTo>
                    <a:pt x="5409" y="964"/>
                  </a:lnTo>
                  <a:lnTo>
                    <a:pt x="5399" y="979"/>
                  </a:lnTo>
                  <a:lnTo>
                    <a:pt x="5371" y="1018"/>
                  </a:lnTo>
                  <a:lnTo>
                    <a:pt x="5350" y="1045"/>
                  </a:lnTo>
                  <a:lnTo>
                    <a:pt x="5324" y="1076"/>
                  </a:lnTo>
                  <a:lnTo>
                    <a:pt x="5294" y="1110"/>
                  </a:lnTo>
                  <a:lnTo>
                    <a:pt x="5257" y="1147"/>
                  </a:lnTo>
                  <a:lnTo>
                    <a:pt x="5219" y="1187"/>
                  </a:lnTo>
                  <a:lnTo>
                    <a:pt x="5174" y="1228"/>
                  </a:lnTo>
                  <a:lnTo>
                    <a:pt x="5126" y="1270"/>
                  </a:lnTo>
                  <a:lnTo>
                    <a:pt x="5071" y="1310"/>
                  </a:lnTo>
                  <a:lnTo>
                    <a:pt x="5013" y="1352"/>
                  </a:lnTo>
                  <a:lnTo>
                    <a:pt x="4983" y="1371"/>
                  </a:lnTo>
                  <a:lnTo>
                    <a:pt x="4952" y="1391"/>
                  </a:lnTo>
                  <a:lnTo>
                    <a:pt x="4919" y="1410"/>
                  </a:lnTo>
                  <a:lnTo>
                    <a:pt x="4885" y="1429"/>
                  </a:lnTo>
                  <a:lnTo>
                    <a:pt x="4849" y="1447"/>
                  </a:lnTo>
                  <a:lnTo>
                    <a:pt x="4813" y="1463"/>
                  </a:lnTo>
                  <a:lnTo>
                    <a:pt x="4777" y="1481"/>
                  </a:lnTo>
                  <a:lnTo>
                    <a:pt x="4738" y="1496"/>
                  </a:lnTo>
                  <a:lnTo>
                    <a:pt x="4699" y="1510"/>
                  </a:lnTo>
                  <a:lnTo>
                    <a:pt x="4659" y="1523"/>
                  </a:lnTo>
                  <a:lnTo>
                    <a:pt x="4617" y="1536"/>
                  </a:lnTo>
                  <a:lnTo>
                    <a:pt x="4574" y="1547"/>
                  </a:lnTo>
                  <a:lnTo>
                    <a:pt x="4531" y="1555"/>
                  </a:lnTo>
                  <a:lnTo>
                    <a:pt x="4487" y="1563"/>
                  </a:lnTo>
                  <a:lnTo>
                    <a:pt x="4441" y="1572"/>
                  </a:lnTo>
                  <a:lnTo>
                    <a:pt x="4394" y="1576"/>
                  </a:lnTo>
                  <a:lnTo>
                    <a:pt x="4345" y="1580"/>
                  </a:lnTo>
                  <a:lnTo>
                    <a:pt x="4297" y="1581"/>
                  </a:lnTo>
                  <a:lnTo>
                    <a:pt x="4247" y="1581"/>
                  </a:lnTo>
                  <a:lnTo>
                    <a:pt x="4197" y="1578"/>
                  </a:lnTo>
                  <a:lnTo>
                    <a:pt x="4144" y="1575"/>
                  </a:lnTo>
                  <a:lnTo>
                    <a:pt x="4091" y="1568"/>
                  </a:lnTo>
                  <a:lnTo>
                    <a:pt x="4037" y="1560"/>
                  </a:lnTo>
                  <a:lnTo>
                    <a:pt x="3982" y="1549"/>
                  </a:lnTo>
                  <a:lnTo>
                    <a:pt x="3926" y="1536"/>
                  </a:lnTo>
                  <a:lnTo>
                    <a:pt x="3869" y="1520"/>
                  </a:lnTo>
                  <a:lnTo>
                    <a:pt x="3811" y="1502"/>
                  </a:lnTo>
                  <a:lnTo>
                    <a:pt x="3751" y="1481"/>
                  </a:lnTo>
                  <a:lnTo>
                    <a:pt x="3691" y="1458"/>
                  </a:lnTo>
                  <a:lnTo>
                    <a:pt x="3630" y="1433"/>
                  </a:lnTo>
                  <a:lnTo>
                    <a:pt x="3568" y="1404"/>
                  </a:lnTo>
                  <a:lnTo>
                    <a:pt x="3505" y="1371"/>
                  </a:lnTo>
                  <a:lnTo>
                    <a:pt x="3440" y="1336"/>
                  </a:lnTo>
                  <a:lnTo>
                    <a:pt x="3375" y="1299"/>
                  </a:lnTo>
                  <a:lnTo>
                    <a:pt x="3310" y="1257"/>
                  </a:lnTo>
                  <a:lnTo>
                    <a:pt x="3241" y="1211"/>
                  </a:lnTo>
                  <a:lnTo>
                    <a:pt x="3173" y="1165"/>
                  </a:lnTo>
                  <a:lnTo>
                    <a:pt x="3105" y="1113"/>
                  </a:lnTo>
                  <a:lnTo>
                    <a:pt x="3105" y="1113"/>
                  </a:lnTo>
                  <a:lnTo>
                    <a:pt x="2968" y="1010"/>
                  </a:lnTo>
                  <a:lnTo>
                    <a:pt x="2835" y="913"/>
                  </a:lnTo>
                  <a:lnTo>
                    <a:pt x="2707" y="821"/>
                  </a:lnTo>
                  <a:lnTo>
                    <a:pt x="2582" y="733"/>
                  </a:lnTo>
                  <a:lnTo>
                    <a:pt x="2460" y="653"/>
                  </a:lnTo>
                  <a:lnTo>
                    <a:pt x="2343" y="577"/>
                  </a:lnTo>
                  <a:lnTo>
                    <a:pt x="2228" y="507"/>
                  </a:lnTo>
                  <a:lnTo>
                    <a:pt x="2117" y="441"/>
                  </a:lnTo>
                  <a:lnTo>
                    <a:pt x="2009" y="381"/>
                  </a:lnTo>
                  <a:lnTo>
                    <a:pt x="1904" y="327"/>
                  </a:lnTo>
                  <a:lnTo>
                    <a:pt x="1802" y="277"/>
                  </a:lnTo>
                  <a:lnTo>
                    <a:pt x="1702" y="230"/>
                  </a:lnTo>
                  <a:lnTo>
                    <a:pt x="1605" y="189"/>
                  </a:lnTo>
                  <a:lnTo>
                    <a:pt x="1509" y="152"/>
                  </a:lnTo>
                  <a:lnTo>
                    <a:pt x="1416" y="118"/>
                  </a:lnTo>
                  <a:lnTo>
                    <a:pt x="1325" y="91"/>
                  </a:lnTo>
                  <a:lnTo>
                    <a:pt x="1235" y="67"/>
                  </a:lnTo>
                  <a:lnTo>
                    <a:pt x="1148" y="46"/>
                  </a:lnTo>
                  <a:lnTo>
                    <a:pt x="1062" y="29"/>
                  </a:lnTo>
                  <a:lnTo>
                    <a:pt x="977" y="17"/>
                  </a:lnTo>
                  <a:lnTo>
                    <a:pt x="892" y="8"/>
                  </a:lnTo>
                  <a:lnTo>
                    <a:pt x="810" y="2"/>
                  </a:lnTo>
                  <a:lnTo>
                    <a:pt x="728" y="0"/>
                  </a:lnTo>
                  <a:lnTo>
                    <a:pt x="647" y="2"/>
                  </a:lnTo>
                  <a:lnTo>
                    <a:pt x="566" y="7"/>
                  </a:lnTo>
                  <a:lnTo>
                    <a:pt x="485" y="13"/>
                  </a:lnTo>
                  <a:lnTo>
                    <a:pt x="405" y="25"/>
                  </a:lnTo>
                  <a:lnTo>
                    <a:pt x="324" y="38"/>
                  </a:lnTo>
                  <a:lnTo>
                    <a:pt x="244" y="54"/>
                  </a:lnTo>
                  <a:lnTo>
                    <a:pt x="163" y="73"/>
                  </a:lnTo>
                  <a:lnTo>
                    <a:pt x="81" y="94"/>
                  </a:lnTo>
                  <a:lnTo>
                    <a:pt x="0" y="11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518669" name="Freeform 77"/>
            <p:cNvSpPr>
              <a:spLocks/>
            </p:cNvSpPr>
            <p:nvPr/>
          </p:nvSpPr>
          <p:spPr bwMode="auto">
            <a:xfrm>
              <a:off x="606" y="1042"/>
              <a:ext cx="5422" cy="758"/>
            </a:xfrm>
            <a:custGeom>
              <a:avLst/>
              <a:gdLst/>
              <a:ahLst/>
              <a:cxnLst>
                <a:cxn ang="0">
                  <a:pos x="5422" y="873"/>
                </a:cxn>
                <a:cxn ang="0">
                  <a:pos x="5384" y="926"/>
                </a:cxn>
                <a:cxn ang="0">
                  <a:pos x="5337" y="986"/>
                </a:cxn>
                <a:cxn ang="0">
                  <a:pos x="5273" y="1059"/>
                </a:cxn>
                <a:cxn ang="0">
                  <a:pos x="5190" y="1141"/>
                </a:cxn>
                <a:cxn ang="0">
                  <a:pos x="5088" y="1227"/>
                </a:cxn>
                <a:cxn ang="0">
                  <a:pos x="5001" y="1290"/>
                </a:cxn>
                <a:cxn ang="0">
                  <a:pos x="4937" y="1330"/>
                </a:cxn>
                <a:cxn ang="0">
                  <a:pos x="4869" y="1369"/>
                </a:cxn>
                <a:cxn ang="0">
                  <a:pos x="4797" y="1404"/>
                </a:cxn>
                <a:cxn ang="0">
                  <a:pos x="4719" y="1435"/>
                </a:cxn>
                <a:cxn ang="0">
                  <a:pos x="4637" y="1462"/>
                </a:cxn>
                <a:cxn ang="0">
                  <a:pos x="4552" y="1485"/>
                </a:cxn>
                <a:cxn ang="0">
                  <a:pos x="4462" y="1501"/>
                </a:cxn>
                <a:cxn ang="0">
                  <a:pos x="4368" y="1513"/>
                </a:cxn>
                <a:cxn ang="0">
                  <a:pos x="4268" y="1516"/>
                </a:cxn>
                <a:cxn ang="0">
                  <a:pos x="4165" y="1511"/>
                </a:cxn>
                <a:cxn ang="0">
                  <a:pos x="4058" y="1498"/>
                </a:cxn>
                <a:cxn ang="0">
                  <a:pos x="3947" y="1477"/>
                </a:cxn>
                <a:cxn ang="0">
                  <a:pos x="3830" y="1445"/>
                </a:cxn>
                <a:cxn ang="0">
                  <a:pos x="3711" y="1403"/>
                </a:cxn>
                <a:cxn ang="0">
                  <a:pos x="3586" y="1351"/>
                </a:cxn>
                <a:cxn ang="0">
                  <a:pos x="3458" y="1286"/>
                </a:cxn>
                <a:cxn ang="0">
                  <a:pos x="3325" y="1209"/>
                </a:cxn>
                <a:cxn ang="0">
                  <a:pos x="3189" y="1119"/>
                </a:cxn>
                <a:cxn ang="0">
                  <a:pos x="3120" y="1068"/>
                </a:cxn>
                <a:cxn ang="0">
                  <a:pos x="2846" y="871"/>
                </a:cxn>
                <a:cxn ang="0">
                  <a:pos x="2591" y="699"/>
                </a:cxn>
                <a:cxn ang="0">
                  <a:pos x="2349" y="545"/>
                </a:cxn>
                <a:cxn ang="0">
                  <a:pos x="2121" y="415"/>
                </a:cxn>
                <a:cxn ang="0">
                  <a:pos x="1906" y="303"/>
                </a:cxn>
                <a:cxn ang="0">
                  <a:pos x="1703" y="209"/>
                </a:cxn>
                <a:cxn ang="0">
                  <a:pos x="1509" y="135"/>
                </a:cxn>
                <a:cxn ang="0">
                  <a:pos x="1324" y="77"/>
                </a:cxn>
                <a:cxn ang="0">
                  <a:pos x="1147" y="37"/>
                </a:cxn>
                <a:cxn ang="0">
                  <a:pos x="974" y="11"/>
                </a:cxn>
                <a:cxn ang="0">
                  <a:pos x="808" y="0"/>
                </a:cxn>
                <a:cxn ang="0">
                  <a:pos x="644" y="1"/>
                </a:cxn>
                <a:cxn ang="0">
                  <a:pos x="483" y="17"/>
                </a:cxn>
                <a:cxn ang="0">
                  <a:pos x="323" y="45"/>
                </a:cxn>
                <a:cxn ang="0">
                  <a:pos x="162" y="84"/>
                </a:cxn>
                <a:cxn ang="0">
                  <a:pos x="0" y="132"/>
                </a:cxn>
              </a:cxnLst>
              <a:rect l="0" t="0" r="r" b="b"/>
              <a:pathLst>
                <a:path w="5422" h="1516">
                  <a:moveTo>
                    <a:pt x="5422" y="873"/>
                  </a:moveTo>
                  <a:lnTo>
                    <a:pt x="5422" y="873"/>
                  </a:lnTo>
                  <a:lnTo>
                    <a:pt x="5412" y="888"/>
                  </a:lnTo>
                  <a:lnTo>
                    <a:pt x="5384" y="926"/>
                  </a:lnTo>
                  <a:lnTo>
                    <a:pt x="5363" y="954"/>
                  </a:lnTo>
                  <a:lnTo>
                    <a:pt x="5337" y="986"/>
                  </a:lnTo>
                  <a:lnTo>
                    <a:pt x="5308" y="1022"/>
                  </a:lnTo>
                  <a:lnTo>
                    <a:pt x="5273" y="1059"/>
                  </a:lnTo>
                  <a:lnTo>
                    <a:pt x="5233" y="1099"/>
                  </a:lnTo>
                  <a:lnTo>
                    <a:pt x="5190" y="1141"/>
                  </a:lnTo>
                  <a:lnTo>
                    <a:pt x="5141" y="1185"/>
                  </a:lnTo>
                  <a:lnTo>
                    <a:pt x="5088" y="1227"/>
                  </a:lnTo>
                  <a:lnTo>
                    <a:pt x="5031" y="1269"/>
                  </a:lnTo>
                  <a:lnTo>
                    <a:pt x="5001" y="1290"/>
                  </a:lnTo>
                  <a:lnTo>
                    <a:pt x="4970" y="1311"/>
                  </a:lnTo>
                  <a:lnTo>
                    <a:pt x="4937" y="1330"/>
                  </a:lnTo>
                  <a:lnTo>
                    <a:pt x="4904" y="1349"/>
                  </a:lnTo>
                  <a:lnTo>
                    <a:pt x="4869" y="1369"/>
                  </a:lnTo>
                  <a:lnTo>
                    <a:pt x="4833" y="1387"/>
                  </a:lnTo>
                  <a:lnTo>
                    <a:pt x="4797" y="1404"/>
                  </a:lnTo>
                  <a:lnTo>
                    <a:pt x="4758" y="1420"/>
                  </a:lnTo>
                  <a:lnTo>
                    <a:pt x="4719" y="1435"/>
                  </a:lnTo>
                  <a:lnTo>
                    <a:pt x="4679" y="1450"/>
                  </a:lnTo>
                  <a:lnTo>
                    <a:pt x="4637" y="1462"/>
                  </a:lnTo>
                  <a:lnTo>
                    <a:pt x="4595" y="1474"/>
                  </a:lnTo>
                  <a:lnTo>
                    <a:pt x="4552" y="1485"/>
                  </a:lnTo>
                  <a:lnTo>
                    <a:pt x="4507" y="1493"/>
                  </a:lnTo>
                  <a:lnTo>
                    <a:pt x="4462" y="1501"/>
                  </a:lnTo>
                  <a:lnTo>
                    <a:pt x="4415" y="1508"/>
                  </a:lnTo>
                  <a:lnTo>
                    <a:pt x="4368" y="1513"/>
                  </a:lnTo>
                  <a:lnTo>
                    <a:pt x="4318" y="1514"/>
                  </a:lnTo>
                  <a:lnTo>
                    <a:pt x="4268" y="1516"/>
                  </a:lnTo>
                  <a:lnTo>
                    <a:pt x="4218" y="1514"/>
                  </a:lnTo>
                  <a:lnTo>
                    <a:pt x="4165" y="1511"/>
                  </a:lnTo>
                  <a:lnTo>
                    <a:pt x="4112" y="1506"/>
                  </a:lnTo>
                  <a:lnTo>
                    <a:pt x="4058" y="1498"/>
                  </a:lnTo>
                  <a:lnTo>
                    <a:pt x="4003" y="1488"/>
                  </a:lnTo>
                  <a:lnTo>
                    <a:pt x="3947" y="1477"/>
                  </a:lnTo>
                  <a:lnTo>
                    <a:pt x="3889" y="1462"/>
                  </a:lnTo>
                  <a:lnTo>
                    <a:pt x="3830" y="1445"/>
                  </a:lnTo>
                  <a:lnTo>
                    <a:pt x="3771" y="1425"/>
                  </a:lnTo>
                  <a:lnTo>
                    <a:pt x="3711" y="1403"/>
                  </a:lnTo>
                  <a:lnTo>
                    <a:pt x="3649" y="1378"/>
                  </a:lnTo>
                  <a:lnTo>
                    <a:pt x="3586" y="1351"/>
                  </a:lnTo>
                  <a:lnTo>
                    <a:pt x="3522" y="1320"/>
                  </a:lnTo>
                  <a:lnTo>
                    <a:pt x="3458" y="1286"/>
                  </a:lnTo>
                  <a:lnTo>
                    <a:pt x="3393" y="1249"/>
                  </a:lnTo>
                  <a:lnTo>
                    <a:pt x="3325" y="1209"/>
                  </a:lnTo>
                  <a:lnTo>
                    <a:pt x="3258" y="1165"/>
                  </a:lnTo>
                  <a:lnTo>
                    <a:pt x="3189" y="1119"/>
                  </a:lnTo>
                  <a:lnTo>
                    <a:pt x="3120" y="1068"/>
                  </a:lnTo>
                  <a:lnTo>
                    <a:pt x="3120" y="1068"/>
                  </a:lnTo>
                  <a:lnTo>
                    <a:pt x="2981" y="967"/>
                  </a:lnTo>
                  <a:lnTo>
                    <a:pt x="2846" y="871"/>
                  </a:lnTo>
                  <a:lnTo>
                    <a:pt x="2717" y="783"/>
                  </a:lnTo>
                  <a:lnTo>
                    <a:pt x="2591" y="699"/>
                  </a:lnTo>
                  <a:lnTo>
                    <a:pt x="2468" y="620"/>
                  </a:lnTo>
                  <a:lnTo>
                    <a:pt x="2349" y="545"/>
                  </a:lnTo>
                  <a:lnTo>
                    <a:pt x="2234" y="478"/>
                  </a:lnTo>
                  <a:lnTo>
                    <a:pt x="2121" y="415"/>
                  </a:lnTo>
                  <a:lnTo>
                    <a:pt x="2013" y="356"/>
                  </a:lnTo>
                  <a:lnTo>
                    <a:pt x="1906" y="303"/>
                  </a:lnTo>
                  <a:lnTo>
                    <a:pt x="1803" y="253"/>
                  </a:lnTo>
                  <a:lnTo>
                    <a:pt x="1703" y="209"/>
                  </a:lnTo>
                  <a:lnTo>
                    <a:pt x="1605" y="171"/>
                  </a:lnTo>
                  <a:lnTo>
                    <a:pt x="1509" y="135"/>
                  </a:lnTo>
                  <a:lnTo>
                    <a:pt x="1416" y="105"/>
                  </a:lnTo>
                  <a:lnTo>
                    <a:pt x="1324" y="77"/>
                  </a:lnTo>
                  <a:lnTo>
                    <a:pt x="1234" y="54"/>
                  </a:lnTo>
                  <a:lnTo>
                    <a:pt x="1147" y="37"/>
                  </a:lnTo>
                  <a:lnTo>
                    <a:pt x="1060" y="22"/>
                  </a:lnTo>
                  <a:lnTo>
                    <a:pt x="974" y="11"/>
                  </a:lnTo>
                  <a:lnTo>
                    <a:pt x="891" y="3"/>
                  </a:lnTo>
                  <a:lnTo>
                    <a:pt x="808" y="0"/>
                  </a:lnTo>
                  <a:lnTo>
                    <a:pt x="726" y="0"/>
                  </a:lnTo>
                  <a:lnTo>
                    <a:pt x="644" y="1"/>
                  </a:lnTo>
                  <a:lnTo>
                    <a:pt x="563" y="8"/>
                  </a:lnTo>
                  <a:lnTo>
                    <a:pt x="483" y="17"/>
                  </a:lnTo>
                  <a:lnTo>
                    <a:pt x="402" y="30"/>
                  </a:lnTo>
                  <a:lnTo>
                    <a:pt x="323" y="45"/>
                  </a:lnTo>
                  <a:lnTo>
                    <a:pt x="243" y="63"/>
                  </a:lnTo>
                  <a:lnTo>
                    <a:pt x="162" y="84"/>
                  </a:lnTo>
                  <a:lnTo>
                    <a:pt x="80" y="106"/>
                  </a:lnTo>
                  <a:lnTo>
                    <a:pt x="0" y="13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518670" name="Freeform 78"/>
            <p:cNvSpPr>
              <a:spLocks/>
            </p:cNvSpPr>
            <p:nvPr/>
          </p:nvSpPr>
          <p:spPr bwMode="auto">
            <a:xfrm>
              <a:off x="628" y="1060"/>
              <a:ext cx="5431" cy="725"/>
            </a:xfrm>
            <a:custGeom>
              <a:avLst/>
              <a:gdLst/>
              <a:ahLst/>
              <a:cxnLst>
                <a:cxn ang="0">
                  <a:pos x="5431" y="783"/>
                </a:cxn>
                <a:cxn ang="0">
                  <a:pos x="5395" y="838"/>
                </a:cxn>
                <a:cxn ang="0">
                  <a:pos x="5350" y="899"/>
                </a:cxn>
                <a:cxn ang="0">
                  <a:pos x="5286" y="974"/>
                </a:cxn>
                <a:cxn ang="0">
                  <a:pos x="5204" y="1058"/>
                </a:cxn>
                <a:cxn ang="0">
                  <a:pos x="5105" y="1147"/>
                </a:cxn>
                <a:cxn ang="0">
                  <a:pos x="5018" y="1211"/>
                </a:cxn>
                <a:cxn ang="0">
                  <a:pos x="4955" y="1253"/>
                </a:cxn>
                <a:cxn ang="0">
                  <a:pos x="4887" y="1293"/>
                </a:cxn>
                <a:cxn ang="0">
                  <a:pos x="4815" y="1329"/>
                </a:cxn>
                <a:cxn ang="0">
                  <a:pos x="4739" y="1363"/>
                </a:cxn>
                <a:cxn ang="0">
                  <a:pos x="4657" y="1392"/>
                </a:cxn>
                <a:cxn ang="0">
                  <a:pos x="4572" y="1416"/>
                </a:cxn>
                <a:cxn ang="0">
                  <a:pos x="4482" y="1434"/>
                </a:cxn>
                <a:cxn ang="0">
                  <a:pos x="4387" y="1447"/>
                </a:cxn>
                <a:cxn ang="0">
                  <a:pos x="4289" y="1452"/>
                </a:cxn>
                <a:cxn ang="0">
                  <a:pos x="4186" y="1450"/>
                </a:cxn>
                <a:cxn ang="0">
                  <a:pos x="4078" y="1439"/>
                </a:cxn>
                <a:cxn ang="0">
                  <a:pos x="3967" y="1419"/>
                </a:cxn>
                <a:cxn ang="0">
                  <a:pos x="3850" y="1390"/>
                </a:cxn>
                <a:cxn ang="0">
                  <a:pos x="3729" y="1352"/>
                </a:cxn>
                <a:cxn ang="0">
                  <a:pos x="3604" y="1300"/>
                </a:cxn>
                <a:cxn ang="0">
                  <a:pos x="3475" y="1239"/>
                </a:cxn>
                <a:cxn ang="0">
                  <a:pos x="3342" y="1163"/>
                </a:cxn>
                <a:cxn ang="0">
                  <a:pos x="3204" y="1075"/>
                </a:cxn>
                <a:cxn ang="0">
                  <a:pos x="3134" y="1027"/>
                </a:cxn>
                <a:cxn ang="0">
                  <a:pos x="2857" y="835"/>
                </a:cxn>
                <a:cxn ang="0">
                  <a:pos x="2599" y="665"/>
                </a:cxn>
                <a:cxn ang="0">
                  <a:pos x="2355" y="517"/>
                </a:cxn>
                <a:cxn ang="0">
                  <a:pos x="2126" y="389"/>
                </a:cxn>
                <a:cxn ang="0">
                  <a:pos x="1909" y="281"/>
                </a:cxn>
                <a:cxn ang="0">
                  <a:pos x="1705" y="192"/>
                </a:cxn>
                <a:cxn ang="0">
                  <a:pos x="1509" y="121"/>
                </a:cxn>
                <a:cxn ang="0">
                  <a:pos x="1323" y="68"/>
                </a:cxn>
                <a:cxn ang="0">
                  <a:pos x="1145" y="29"/>
                </a:cxn>
                <a:cxn ang="0">
                  <a:pos x="973" y="7"/>
                </a:cxn>
                <a:cxn ang="0">
                  <a:pos x="807" y="0"/>
                </a:cxn>
                <a:cxn ang="0">
                  <a:pos x="643" y="5"/>
                </a:cxn>
                <a:cxn ang="0">
                  <a:pos x="482" y="24"/>
                </a:cxn>
                <a:cxn ang="0">
                  <a:pos x="322" y="55"/>
                </a:cxn>
                <a:cxn ang="0">
                  <a:pos x="161" y="97"/>
                </a:cxn>
                <a:cxn ang="0">
                  <a:pos x="0" y="149"/>
                </a:cxn>
              </a:cxnLst>
              <a:rect l="0" t="0" r="r" b="b"/>
              <a:pathLst>
                <a:path w="5431" h="1452">
                  <a:moveTo>
                    <a:pt x="5431" y="783"/>
                  </a:moveTo>
                  <a:lnTo>
                    <a:pt x="5431" y="783"/>
                  </a:lnTo>
                  <a:lnTo>
                    <a:pt x="5423" y="798"/>
                  </a:lnTo>
                  <a:lnTo>
                    <a:pt x="5395" y="838"/>
                  </a:lnTo>
                  <a:lnTo>
                    <a:pt x="5375" y="867"/>
                  </a:lnTo>
                  <a:lnTo>
                    <a:pt x="5350" y="899"/>
                  </a:lnTo>
                  <a:lnTo>
                    <a:pt x="5320" y="935"/>
                  </a:lnTo>
                  <a:lnTo>
                    <a:pt x="5286" y="974"/>
                  </a:lnTo>
                  <a:lnTo>
                    <a:pt x="5247" y="1016"/>
                  </a:lnTo>
                  <a:lnTo>
                    <a:pt x="5204" y="1058"/>
                  </a:lnTo>
                  <a:lnTo>
                    <a:pt x="5157" y="1101"/>
                  </a:lnTo>
                  <a:lnTo>
                    <a:pt x="5105" y="1147"/>
                  </a:lnTo>
                  <a:lnTo>
                    <a:pt x="5048" y="1190"/>
                  </a:lnTo>
                  <a:lnTo>
                    <a:pt x="5018" y="1211"/>
                  </a:lnTo>
                  <a:lnTo>
                    <a:pt x="4987" y="1232"/>
                  </a:lnTo>
                  <a:lnTo>
                    <a:pt x="4955" y="1253"/>
                  </a:lnTo>
                  <a:lnTo>
                    <a:pt x="4922" y="1272"/>
                  </a:lnTo>
                  <a:lnTo>
                    <a:pt x="4887" y="1293"/>
                  </a:lnTo>
                  <a:lnTo>
                    <a:pt x="4851" y="1311"/>
                  </a:lnTo>
                  <a:lnTo>
                    <a:pt x="4815" y="1329"/>
                  </a:lnTo>
                  <a:lnTo>
                    <a:pt x="4778" y="1347"/>
                  </a:lnTo>
                  <a:lnTo>
                    <a:pt x="4739" y="1363"/>
                  </a:lnTo>
                  <a:lnTo>
                    <a:pt x="4698" y="1377"/>
                  </a:lnTo>
                  <a:lnTo>
                    <a:pt x="4657" y="1392"/>
                  </a:lnTo>
                  <a:lnTo>
                    <a:pt x="4615" y="1405"/>
                  </a:lnTo>
                  <a:lnTo>
                    <a:pt x="4572" y="1416"/>
                  </a:lnTo>
                  <a:lnTo>
                    <a:pt x="4528" y="1426"/>
                  </a:lnTo>
                  <a:lnTo>
                    <a:pt x="4482" y="1434"/>
                  </a:lnTo>
                  <a:lnTo>
                    <a:pt x="4436" y="1442"/>
                  </a:lnTo>
                  <a:lnTo>
                    <a:pt x="4387" y="1447"/>
                  </a:lnTo>
                  <a:lnTo>
                    <a:pt x="4339" y="1450"/>
                  </a:lnTo>
                  <a:lnTo>
                    <a:pt x="4289" y="1452"/>
                  </a:lnTo>
                  <a:lnTo>
                    <a:pt x="4237" y="1452"/>
                  </a:lnTo>
                  <a:lnTo>
                    <a:pt x="4186" y="1450"/>
                  </a:lnTo>
                  <a:lnTo>
                    <a:pt x="4133" y="1445"/>
                  </a:lnTo>
                  <a:lnTo>
                    <a:pt x="4078" y="1439"/>
                  </a:lnTo>
                  <a:lnTo>
                    <a:pt x="4024" y="1431"/>
                  </a:lnTo>
                  <a:lnTo>
                    <a:pt x="3967" y="1419"/>
                  </a:lnTo>
                  <a:lnTo>
                    <a:pt x="3908" y="1406"/>
                  </a:lnTo>
                  <a:lnTo>
                    <a:pt x="3850" y="1390"/>
                  </a:lnTo>
                  <a:lnTo>
                    <a:pt x="3790" y="1373"/>
                  </a:lnTo>
                  <a:lnTo>
                    <a:pt x="3729" y="1352"/>
                  </a:lnTo>
                  <a:lnTo>
                    <a:pt x="3668" y="1327"/>
                  </a:lnTo>
                  <a:lnTo>
                    <a:pt x="3604" y="1300"/>
                  </a:lnTo>
                  <a:lnTo>
                    <a:pt x="3540" y="1271"/>
                  </a:lnTo>
                  <a:lnTo>
                    <a:pt x="3475" y="1239"/>
                  </a:lnTo>
                  <a:lnTo>
                    <a:pt x="3410" y="1203"/>
                  </a:lnTo>
                  <a:lnTo>
                    <a:pt x="3342" y="1163"/>
                  </a:lnTo>
                  <a:lnTo>
                    <a:pt x="3274" y="1121"/>
                  </a:lnTo>
                  <a:lnTo>
                    <a:pt x="3204" y="1075"/>
                  </a:lnTo>
                  <a:lnTo>
                    <a:pt x="3134" y="1027"/>
                  </a:lnTo>
                  <a:lnTo>
                    <a:pt x="3134" y="1027"/>
                  </a:lnTo>
                  <a:lnTo>
                    <a:pt x="2993" y="929"/>
                  </a:lnTo>
                  <a:lnTo>
                    <a:pt x="2857" y="835"/>
                  </a:lnTo>
                  <a:lnTo>
                    <a:pt x="2727" y="748"/>
                  </a:lnTo>
                  <a:lnTo>
                    <a:pt x="2599" y="665"/>
                  </a:lnTo>
                  <a:lnTo>
                    <a:pt x="2475" y="588"/>
                  </a:lnTo>
                  <a:lnTo>
                    <a:pt x="2355" y="517"/>
                  </a:lnTo>
                  <a:lnTo>
                    <a:pt x="2239" y="451"/>
                  </a:lnTo>
                  <a:lnTo>
                    <a:pt x="2126" y="389"/>
                  </a:lnTo>
                  <a:lnTo>
                    <a:pt x="2016" y="333"/>
                  </a:lnTo>
                  <a:lnTo>
                    <a:pt x="1909" y="281"/>
                  </a:lnTo>
                  <a:lnTo>
                    <a:pt x="1805" y="234"/>
                  </a:lnTo>
                  <a:lnTo>
                    <a:pt x="1705" y="192"/>
                  </a:lnTo>
                  <a:lnTo>
                    <a:pt x="1606" y="155"/>
                  </a:lnTo>
                  <a:lnTo>
                    <a:pt x="1509" y="121"/>
                  </a:lnTo>
                  <a:lnTo>
                    <a:pt x="1416" y="92"/>
                  </a:lnTo>
                  <a:lnTo>
                    <a:pt x="1323" y="68"/>
                  </a:lnTo>
                  <a:lnTo>
                    <a:pt x="1234" y="47"/>
                  </a:lnTo>
                  <a:lnTo>
                    <a:pt x="1145" y="29"/>
                  </a:lnTo>
                  <a:lnTo>
                    <a:pt x="1058" y="16"/>
                  </a:lnTo>
                  <a:lnTo>
                    <a:pt x="973" y="7"/>
                  </a:lnTo>
                  <a:lnTo>
                    <a:pt x="890" y="2"/>
                  </a:lnTo>
                  <a:lnTo>
                    <a:pt x="807" y="0"/>
                  </a:lnTo>
                  <a:lnTo>
                    <a:pt x="725" y="0"/>
                  </a:lnTo>
                  <a:lnTo>
                    <a:pt x="643" y="5"/>
                  </a:lnTo>
                  <a:lnTo>
                    <a:pt x="562" y="13"/>
                  </a:lnTo>
                  <a:lnTo>
                    <a:pt x="482" y="24"/>
                  </a:lnTo>
                  <a:lnTo>
                    <a:pt x="401" y="37"/>
                  </a:lnTo>
                  <a:lnTo>
                    <a:pt x="322" y="55"/>
                  </a:lnTo>
                  <a:lnTo>
                    <a:pt x="242" y="74"/>
                  </a:lnTo>
                  <a:lnTo>
                    <a:pt x="161" y="97"/>
                  </a:lnTo>
                  <a:lnTo>
                    <a:pt x="80" y="121"/>
                  </a:lnTo>
                  <a:lnTo>
                    <a:pt x="0" y="149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518671" name="Freeform 79"/>
            <p:cNvSpPr>
              <a:spLocks/>
            </p:cNvSpPr>
            <p:nvPr/>
          </p:nvSpPr>
          <p:spPr bwMode="auto">
            <a:xfrm>
              <a:off x="652" y="1076"/>
              <a:ext cx="5439" cy="696"/>
            </a:xfrm>
            <a:custGeom>
              <a:avLst/>
              <a:gdLst/>
              <a:ahLst/>
              <a:cxnLst>
                <a:cxn ang="0">
                  <a:pos x="5439" y="694"/>
                </a:cxn>
                <a:cxn ang="0">
                  <a:pos x="5405" y="751"/>
                </a:cxn>
                <a:cxn ang="0">
                  <a:pos x="5359" y="812"/>
                </a:cxn>
                <a:cxn ang="0">
                  <a:pos x="5296" y="890"/>
                </a:cxn>
                <a:cxn ang="0">
                  <a:pos x="5216" y="975"/>
                </a:cxn>
                <a:cxn ang="0">
                  <a:pos x="5119" y="1066"/>
                </a:cxn>
                <a:cxn ang="0">
                  <a:pos x="5033" y="1133"/>
                </a:cxn>
                <a:cxn ang="0">
                  <a:pos x="4970" y="1175"/>
                </a:cxn>
                <a:cxn ang="0">
                  <a:pos x="4903" y="1217"/>
                </a:cxn>
                <a:cxn ang="0">
                  <a:pos x="4831" y="1256"/>
                </a:cxn>
                <a:cxn ang="0">
                  <a:pos x="4755" y="1290"/>
                </a:cxn>
                <a:cxn ang="0">
                  <a:pos x="4674" y="1321"/>
                </a:cxn>
                <a:cxn ang="0">
                  <a:pos x="4590" y="1348"/>
                </a:cxn>
                <a:cxn ang="0">
                  <a:pos x="4499" y="1368"/>
                </a:cxn>
                <a:cxn ang="0">
                  <a:pos x="4406" y="1382"/>
                </a:cxn>
                <a:cxn ang="0">
                  <a:pos x="4308" y="1390"/>
                </a:cxn>
                <a:cxn ang="0">
                  <a:pos x="4204" y="1390"/>
                </a:cxn>
                <a:cxn ang="0">
                  <a:pos x="4097" y="1381"/>
                </a:cxn>
                <a:cxn ang="0">
                  <a:pos x="3984" y="1364"/>
                </a:cxn>
                <a:cxn ang="0">
                  <a:pos x="3868" y="1337"/>
                </a:cxn>
                <a:cxn ang="0">
                  <a:pos x="3747" y="1300"/>
                </a:cxn>
                <a:cxn ang="0">
                  <a:pos x="3621" y="1251"/>
                </a:cxn>
                <a:cxn ang="0">
                  <a:pos x="3490" y="1192"/>
                </a:cxn>
                <a:cxn ang="0">
                  <a:pos x="3355" y="1119"/>
                </a:cxn>
                <a:cxn ang="0">
                  <a:pos x="3217" y="1033"/>
                </a:cxn>
                <a:cxn ang="0">
                  <a:pos x="3146" y="985"/>
                </a:cxn>
                <a:cxn ang="0">
                  <a:pos x="2867" y="798"/>
                </a:cxn>
                <a:cxn ang="0">
                  <a:pos x="2606" y="633"/>
                </a:cxn>
                <a:cxn ang="0">
                  <a:pos x="2360" y="489"/>
                </a:cxn>
                <a:cxn ang="0">
                  <a:pos x="2128" y="367"/>
                </a:cxn>
                <a:cxn ang="0">
                  <a:pos x="1910" y="262"/>
                </a:cxn>
                <a:cxn ang="0">
                  <a:pos x="1705" y="176"/>
                </a:cxn>
                <a:cxn ang="0">
                  <a:pos x="1509" y="108"/>
                </a:cxn>
                <a:cxn ang="0">
                  <a:pos x="1321" y="58"/>
                </a:cxn>
                <a:cxn ang="0">
                  <a:pos x="1142" y="24"/>
                </a:cxn>
                <a:cxn ang="0">
                  <a:pos x="970" y="5"/>
                </a:cxn>
                <a:cxn ang="0">
                  <a:pos x="803" y="0"/>
                </a:cxn>
                <a:cxn ang="0">
                  <a:pos x="640" y="10"/>
                </a:cxn>
                <a:cxn ang="0">
                  <a:pos x="479" y="32"/>
                </a:cxn>
                <a:cxn ang="0">
                  <a:pos x="319" y="66"/>
                </a:cxn>
                <a:cxn ang="0">
                  <a:pos x="161" y="111"/>
                </a:cxn>
                <a:cxn ang="0">
                  <a:pos x="0" y="168"/>
                </a:cxn>
              </a:cxnLst>
              <a:rect l="0" t="0" r="r" b="b"/>
              <a:pathLst>
                <a:path w="5439" h="1390">
                  <a:moveTo>
                    <a:pt x="5439" y="694"/>
                  </a:moveTo>
                  <a:lnTo>
                    <a:pt x="5439" y="694"/>
                  </a:lnTo>
                  <a:lnTo>
                    <a:pt x="5431" y="709"/>
                  </a:lnTo>
                  <a:lnTo>
                    <a:pt x="5405" y="751"/>
                  </a:lnTo>
                  <a:lnTo>
                    <a:pt x="5384" y="780"/>
                  </a:lnTo>
                  <a:lnTo>
                    <a:pt x="5359" y="812"/>
                  </a:lnTo>
                  <a:lnTo>
                    <a:pt x="5331" y="849"/>
                  </a:lnTo>
                  <a:lnTo>
                    <a:pt x="5296" y="890"/>
                  </a:lnTo>
                  <a:lnTo>
                    <a:pt x="5259" y="932"/>
                  </a:lnTo>
                  <a:lnTo>
                    <a:pt x="5216" y="975"/>
                  </a:lnTo>
                  <a:lnTo>
                    <a:pt x="5170" y="1020"/>
                  </a:lnTo>
                  <a:lnTo>
                    <a:pt x="5119" y="1066"/>
                  </a:lnTo>
                  <a:lnTo>
                    <a:pt x="5062" y="1111"/>
                  </a:lnTo>
                  <a:lnTo>
                    <a:pt x="5033" y="1133"/>
                  </a:lnTo>
                  <a:lnTo>
                    <a:pt x="5002" y="1154"/>
                  </a:lnTo>
                  <a:lnTo>
                    <a:pt x="4970" y="1175"/>
                  </a:lnTo>
                  <a:lnTo>
                    <a:pt x="4937" y="1196"/>
                  </a:lnTo>
                  <a:lnTo>
                    <a:pt x="4903" y="1217"/>
                  </a:lnTo>
                  <a:lnTo>
                    <a:pt x="4867" y="1237"/>
                  </a:lnTo>
                  <a:lnTo>
                    <a:pt x="4831" y="1256"/>
                  </a:lnTo>
                  <a:lnTo>
                    <a:pt x="4794" y="1274"/>
                  </a:lnTo>
                  <a:lnTo>
                    <a:pt x="4755" y="1290"/>
                  </a:lnTo>
                  <a:lnTo>
                    <a:pt x="4716" y="1306"/>
                  </a:lnTo>
                  <a:lnTo>
                    <a:pt x="4674" y="1321"/>
                  </a:lnTo>
                  <a:lnTo>
                    <a:pt x="4633" y="1335"/>
                  </a:lnTo>
                  <a:lnTo>
                    <a:pt x="4590" y="1348"/>
                  </a:lnTo>
                  <a:lnTo>
                    <a:pt x="4545" y="1358"/>
                  </a:lnTo>
                  <a:lnTo>
                    <a:pt x="4499" y="1368"/>
                  </a:lnTo>
                  <a:lnTo>
                    <a:pt x="4454" y="1376"/>
                  </a:lnTo>
                  <a:lnTo>
                    <a:pt x="4406" y="1382"/>
                  </a:lnTo>
                  <a:lnTo>
                    <a:pt x="4356" y="1387"/>
                  </a:lnTo>
                  <a:lnTo>
                    <a:pt x="4308" y="1390"/>
                  </a:lnTo>
                  <a:lnTo>
                    <a:pt x="4256" y="1390"/>
                  </a:lnTo>
                  <a:lnTo>
                    <a:pt x="4204" y="1390"/>
                  </a:lnTo>
                  <a:lnTo>
                    <a:pt x="4151" y="1387"/>
                  </a:lnTo>
                  <a:lnTo>
                    <a:pt x="4097" y="1381"/>
                  </a:lnTo>
                  <a:lnTo>
                    <a:pt x="4041" y="1374"/>
                  </a:lnTo>
                  <a:lnTo>
                    <a:pt x="3984" y="1364"/>
                  </a:lnTo>
                  <a:lnTo>
                    <a:pt x="3926" y="1351"/>
                  </a:lnTo>
                  <a:lnTo>
                    <a:pt x="3868" y="1337"/>
                  </a:lnTo>
                  <a:lnTo>
                    <a:pt x="3808" y="1319"/>
                  </a:lnTo>
                  <a:lnTo>
                    <a:pt x="3747" y="1300"/>
                  </a:lnTo>
                  <a:lnTo>
                    <a:pt x="3684" y="1277"/>
                  </a:lnTo>
                  <a:lnTo>
                    <a:pt x="3621" y="1251"/>
                  </a:lnTo>
                  <a:lnTo>
                    <a:pt x="3557" y="1222"/>
                  </a:lnTo>
                  <a:lnTo>
                    <a:pt x="3490" y="1192"/>
                  </a:lnTo>
                  <a:lnTo>
                    <a:pt x="3423" y="1156"/>
                  </a:lnTo>
                  <a:lnTo>
                    <a:pt x="3355" y="1119"/>
                  </a:lnTo>
                  <a:lnTo>
                    <a:pt x="3287" y="1079"/>
                  </a:lnTo>
                  <a:lnTo>
                    <a:pt x="3217" y="1033"/>
                  </a:lnTo>
                  <a:lnTo>
                    <a:pt x="3146" y="985"/>
                  </a:lnTo>
                  <a:lnTo>
                    <a:pt x="3146" y="985"/>
                  </a:lnTo>
                  <a:lnTo>
                    <a:pt x="3004" y="890"/>
                  </a:lnTo>
                  <a:lnTo>
                    <a:pt x="2867" y="798"/>
                  </a:lnTo>
                  <a:lnTo>
                    <a:pt x="2733" y="714"/>
                  </a:lnTo>
                  <a:lnTo>
                    <a:pt x="2606" y="633"/>
                  </a:lnTo>
                  <a:lnTo>
                    <a:pt x="2481" y="559"/>
                  </a:lnTo>
                  <a:lnTo>
                    <a:pt x="2360" y="489"/>
                  </a:lnTo>
                  <a:lnTo>
                    <a:pt x="2242" y="425"/>
                  </a:lnTo>
                  <a:lnTo>
                    <a:pt x="2128" y="367"/>
                  </a:lnTo>
                  <a:lnTo>
                    <a:pt x="2018" y="312"/>
                  </a:lnTo>
                  <a:lnTo>
                    <a:pt x="1910" y="262"/>
                  </a:lnTo>
                  <a:lnTo>
                    <a:pt x="1806" y="216"/>
                  </a:lnTo>
                  <a:lnTo>
                    <a:pt x="1705" y="176"/>
                  </a:lnTo>
                  <a:lnTo>
                    <a:pt x="1605" y="140"/>
                  </a:lnTo>
                  <a:lnTo>
                    <a:pt x="1509" y="108"/>
                  </a:lnTo>
                  <a:lnTo>
                    <a:pt x="1414" y="81"/>
                  </a:lnTo>
                  <a:lnTo>
                    <a:pt x="1321" y="58"/>
                  </a:lnTo>
                  <a:lnTo>
                    <a:pt x="1231" y="39"/>
                  </a:lnTo>
                  <a:lnTo>
                    <a:pt x="1142" y="24"/>
                  </a:lnTo>
                  <a:lnTo>
                    <a:pt x="1056" y="13"/>
                  </a:lnTo>
                  <a:lnTo>
                    <a:pt x="970" y="5"/>
                  </a:lnTo>
                  <a:lnTo>
                    <a:pt x="887" y="2"/>
                  </a:lnTo>
                  <a:lnTo>
                    <a:pt x="803" y="0"/>
                  </a:lnTo>
                  <a:lnTo>
                    <a:pt x="722" y="3"/>
                  </a:lnTo>
                  <a:lnTo>
                    <a:pt x="640" y="10"/>
                  </a:lnTo>
                  <a:lnTo>
                    <a:pt x="559" y="19"/>
                  </a:lnTo>
                  <a:lnTo>
                    <a:pt x="479" y="32"/>
                  </a:lnTo>
                  <a:lnTo>
                    <a:pt x="399" y="47"/>
                  </a:lnTo>
                  <a:lnTo>
                    <a:pt x="319" y="66"/>
                  </a:lnTo>
                  <a:lnTo>
                    <a:pt x="240" y="87"/>
                  </a:lnTo>
                  <a:lnTo>
                    <a:pt x="161" y="111"/>
                  </a:lnTo>
                  <a:lnTo>
                    <a:pt x="80" y="139"/>
                  </a:lnTo>
                  <a:lnTo>
                    <a:pt x="0" y="16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518672" name="Freeform 80"/>
            <p:cNvSpPr>
              <a:spLocks/>
            </p:cNvSpPr>
            <p:nvPr/>
          </p:nvSpPr>
          <p:spPr bwMode="auto">
            <a:xfrm>
              <a:off x="675" y="1094"/>
              <a:ext cx="5448" cy="664"/>
            </a:xfrm>
            <a:custGeom>
              <a:avLst/>
              <a:gdLst/>
              <a:ahLst/>
              <a:cxnLst>
                <a:cxn ang="0">
                  <a:pos x="5448" y="603"/>
                </a:cxn>
                <a:cxn ang="0">
                  <a:pos x="5414" y="660"/>
                </a:cxn>
                <a:cxn ang="0">
                  <a:pos x="5369" y="723"/>
                </a:cxn>
                <a:cxn ang="0">
                  <a:pos x="5308" y="802"/>
                </a:cxn>
                <a:cxn ang="0">
                  <a:pos x="5229" y="891"/>
                </a:cxn>
                <a:cxn ang="0">
                  <a:pos x="5132" y="983"/>
                </a:cxn>
                <a:cxn ang="0">
                  <a:pos x="5047" y="1052"/>
                </a:cxn>
                <a:cxn ang="0">
                  <a:pos x="4986" y="1097"/>
                </a:cxn>
                <a:cxn ang="0">
                  <a:pos x="4919" y="1139"/>
                </a:cxn>
                <a:cxn ang="0">
                  <a:pos x="4849" y="1180"/>
                </a:cxn>
                <a:cxn ang="0">
                  <a:pos x="4772" y="1217"/>
                </a:cxn>
                <a:cxn ang="0">
                  <a:pos x="4692" y="1249"/>
                </a:cxn>
                <a:cxn ang="0">
                  <a:pos x="4607" y="1277"/>
                </a:cxn>
                <a:cxn ang="0">
                  <a:pos x="4518" y="1299"/>
                </a:cxn>
                <a:cxn ang="0">
                  <a:pos x="4425" y="1315"/>
                </a:cxn>
                <a:cxn ang="0">
                  <a:pos x="4326" y="1325"/>
                </a:cxn>
                <a:cxn ang="0">
                  <a:pos x="4222" y="1327"/>
                </a:cxn>
                <a:cxn ang="0">
                  <a:pos x="4115" y="1320"/>
                </a:cxn>
                <a:cxn ang="0">
                  <a:pos x="4003" y="1306"/>
                </a:cxn>
                <a:cxn ang="0">
                  <a:pos x="3885" y="1280"/>
                </a:cxn>
                <a:cxn ang="0">
                  <a:pos x="3764" y="1246"/>
                </a:cxn>
                <a:cxn ang="0">
                  <a:pos x="3638" y="1199"/>
                </a:cxn>
                <a:cxn ang="0">
                  <a:pos x="3506" y="1143"/>
                </a:cxn>
                <a:cxn ang="0">
                  <a:pos x="3371" y="1072"/>
                </a:cxn>
                <a:cxn ang="0">
                  <a:pos x="3230" y="989"/>
                </a:cxn>
                <a:cxn ang="0">
                  <a:pos x="3157" y="942"/>
                </a:cxn>
                <a:cxn ang="0">
                  <a:pos x="2877" y="760"/>
                </a:cxn>
                <a:cxn ang="0">
                  <a:pos x="2613" y="599"/>
                </a:cxn>
                <a:cxn ang="0">
                  <a:pos x="2365" y="460"/>
                </a:cxn>
                <a:cxn ang="0">
                  <a:pos x="2131" y="340"/>
                </a:cxn>
                <a:cxn ang="0">
                  <a:pos x="1912" y="240"/>
                </a:cxn>
                <a:cxn ang="0">
                  <a:pos x="1705" y="158"/>
                </a:cxn>
                <a:cxn ang="0">
                  <a:pos x="1508" y="95"/>
                </a:cxn>
                <a:cxn ang="0">
                  <a:pos x="1321" y="48"/>
                </a:cxn>
                <a:cxn ang="0">
                  <a:pos x="1141" y="17"/>
                </a:cxn>
                <a:cxn ang="0">
                  <a:pos x="968" y="1"/>
                </a:cxn>
                <a:cxn ang="0">
                  <a:pos x="801" y="0"/>
                </a:cxn>
                <a:cxn ang="0">
                  <a:pos x="639" y="12"/>
                </a:cxn>
                <a:cxn ang="0">
                  <a:pos x="478" y="38"/>
                </a:cxn>
                <a:cxn ang="0">
                  <a:pos x="319" y="75"/>
                </a:cxn>
                <a:cxn ang="0">
                  <a:pos x="160" y="124"/>
                </a:cxn>
                <a:cxn ang="0">
                  <a:pos x="0" y="184"/>
                </a:cxn>
              </a:cxnLst>
              <a:rect l="0" t="0" r="r" b="b"/>
              <a:pathLst>
                <a:path w="5448" h="1327">
                  <a:moveTo>
                    <a:pt x="5448" y="603"/>
                  </a:moveTo>
                  <a:lnTo>
                    <a:pt x="5448" y="603"/>
                  </a:lnTo>
                  <a:lnTo>
                    <a:pt x="5439" y="618"/>
                  </a:lnTo>
                  <a:lnTo>
                    <a:pt x="5414" y="660"/>
                  </a:lnTo>
                  <a:lnTo>
                    <a:pt x="5393" y="689"/>
                  </a:lnTo>
                  <a:lnTo>
                    <a:pt x="5369" y="723"/>
                  </a:lnTo>
                  <a:lnTo>
                    <a:pt x="5341" y="762"/>
                  </a:lnTo>
                  <a:lnTo>
                    <a:pt x="5308" y="802"/>
                  </a:lnTo>
                  <a:lnTo>
                    <a:pt x="5271" y="846"/>
                  </a:lnTo>
                  <a:lnTo>
                    <a:pt x="5229" y="891"/>
                  </a:lnTo>
                  <a:lnTo>
                    <a:pt x="5183" y="936"/>
                  </a:lnTo>
                  <a:lnTo>
                    <a:pt x="5132" y="983"/>
                  </a:lnTo>
                  <a:lnTo>
                    <a:pt x="5076" y="1030"/>
                  </a:lnTo>
                  <a:lnTo>
                    <a:pt x="5047" y="1052"/>
                  </a:lnTo>
                  <a:lnTo>
                    <a:pt x="5017" y="1075"/>
                  </a:lnTo>
                  <a:lnTo>
                    <a:pt x="4986" y="1097"/>
                  </a:lnTo>
                  <a:lnTo>
                    <a:pt x="4953" y="1118"/>
                  </a:lnTo>
                  <a:lnTo>
                    <a:pt x="4919" y="1139"/>
                  </a:lnTo>
                  <a:lnTo>
                    <a:pt x="4885" y="1160"/>
                  </a:lnTo>
                  <a:lnTo>
                    <a:pt x="4849" y="1180"/>
                  </a:lnTo>
                  <a:lnTo>
                    <a:pt x="4811" y="1199"/>
                  </a:lnTo>
                  <a:lnTo>
                    <a:pt x="4772" y="1217"/>
                  </a:lnTo>
                  <a:lnTo>
                    <a:pt x="4733" y="1233"/>
                  </a:lnTo>
                  <a:lnTo>
                    <a:pt x="4692" y="1249"/>
                  </a:lnTo>
                  <a:lnTo>
                    <a:pt x="4650" y="1264"/>
                  </a:lnTo>
                  <a:lnTo>
                    <a:pt x="4607" y="1277"/>
                  </a:lnTo>
                  <a:lnTo>
                    <a:pt x="4564" y="1288"/>
                  </a:lnTo>
                  <a:lnTo>
                    <a:pt x="4518" y="1299"/>
                  </a:lnTo>
                  <a:lnTo>
                    <a:pt x="4472" y="1307"/>
                  </a:lnTo>
                  <a:lnTo>
                    <a:pt x="4425" y="1315"/>
                  </a:lnTo>
                  <a:lnTo>
                    <a:pt x="4375" y="1320"/>
                  </a:lnTo>
                  <a:lnTo>
                    <a:pt x="4326" y="1325"/>
                  </a:lnTo>
                  <a:lnTo>
                    <a:pt x="4275" y="1327"/>
                  </a:lnTo>
                  <a:lnTo>
                    <a:pt x="4222" y="1327"/>
                  </a:lnTo>
                  <a:lnTo>
                    <a:pt x="4170" y="1325"/>
                  </a:lnTo>
                  <a:lnTo>
                    <a:pt x="4115" y="1320"/>
                  </a:lnTo>
                  <a:lnTo>
                    <a:pt x="4060" y="1314"/>
                  </a:lnTo>
                  <a:lnTo>
                    <a:pt x="4003" y="1306"/>
                  </a:lnTo>
                  <a:lnTo>
                    <a:pt x="3945" y="1294"/>
                  </a:lnTo>
                  <a:lnTo>
                    <a:pt x="3885" y="1280"/>
                  </a:lnTo>
                  <a:lnTo>
                    <a:pt x="3825" y="1264"/>
                  </a:lnTo>
                  <a:lnTo>
                    <a:pt x="3764" y="1246"/>
                  </a:lnTo>
                  <a:lnTo>
                    <a:pt x="3702" y="1223"/>
                  </a:lnTo>
                  <a:lnTo>
                    <a:pt x="3638" y="1199"/>
                  </a:lnTo>
                  <a:lnTo>
                    <a:pt x="3573" y="1172"/>
                  </a:lnTo>
                  <a:lnTo>
                    <a:pt x="3506" y="1143"/>
                  </a:lnTo>
                  <a:lnTo>
                    <a:pt x="3439" y="1109"/>
                  </a:lnTo>
                  <a:lnTo>
                    <a:pt x="3371" y="1072"/>
                  </a:lnTo>
                  <a:lnTo>
                    <a:pt x="3300" y="1033"/>
                  </a:lnTo>
                  <a:lnTo>
                    <a:pt x="3230" y="989"/>
                  </a:lnTo>
                  <a:lnTo>
                    <a:pt x="3157" y="942"/>
                  </a:lnTo>
                  <a:lnTo>
                    <a:pt x="3157" y="942"/>
                  </a:lnTo>
                  <a:lnTo>
                    <a:pt x="3016" y="849"/>
                  </a:lnTo>
                  <a:lnTo>
                    <a:pt x="2877" y="760"/>
                  </a:lnTo>
                  <a:lnTo>
                    <a:pt x="2742" y="678"/>
                  </a:lnTo>
                  <a:lnTo>
                    <a:pt x="2613" y="599"/>
                  </a:lnTo>
                  <a:lnTo>
                    <a:pt x="2487" y="528"/>
                  </a:lnTo>
                  <a:lnTo>
                    <a:pt x="2365" y="460"/>
                  </a:lnTo>
                  <a:lnTo>
                    <a:pt x="2247" y="397"/>
                  </a:lnTo>
                  <a:lnTo>
                    <a:pt x="2131" y="340"/>
                  </a:lnTo>
                  <a:lnTo>
                    <a:pt x="2020" y="289"/>
                  </a:lnTo>
                  <a:lnTo>
                    <a:pt x="1912" y="240"/>
                  </a:lnTo>
                  <a:lnTo>
                    <a:pt x="1806" y="197"/>
                  </a:lnTo>
                  <a:lnTo>
                    <a:pt x="1705" y="158"/>
                  </a:lnTo>
                  <a:lnTo>
                    <a:pt x="1605" y="124"/>
                  </a:lnTo>
                  <a:lnTo>
                    <a:pt x="1508" y="95"/>
                  </a:lnTo>
                  <a:lnTo>
                    <a:pt x="1414" y="69"/>
                  </a:lnTo>
                  <a:lnTo>
                    <a:pt x="1321" y="48"/>
                  </a:lnTo>
                  <a:lnTo>
                    <a:pt x="1230" y="30"/>
                  </a:lnTo>
                  <a:lnTo>
                    <a:pt x="1141" y="17"/>
                  </a:lnTo>
                  <a:lnTo>
                    <a:pt x="1054" y="8"/>
                  </a:lnTo>
                  <a:lnTo>
                    <a:pt x="968" y="1"/>
                  </a:lnTo>
                  <a:lnTo>
                    <a:pt x="885" y="0"/>
                  </a:lnTo>
                  <a:lnTo>
                    <a:pt x="801" y="0"/>
                  </a:lnTo>
                  <a:lnTo>
                    <a:pt x="719" y="4"/>
                  </a:lnTo>
                  <a:lnTo>
                    <a:pt x="639" y="12"/>
                  </a:lnTo>
                  <a:lnTo>
                    <a:pt x="558" y="24"/>
                  </a:lnTo>
                  <a:lnTo>
                    <a:pt x="478" y="38"/>
                  </a:lnTo>
                  <a:lnTo>
                    <a:pt x="399" y="56"/>
                  </a:lnTo>
                  <a:lnTo>
                    <a:pt x="319" y="75"/>
                  </a:lnTo>
                  <a:lnTo>
                    <a:pt x="239" y="100"/>
                  </a:lnTo>
                  <a:lnTo>
                    <a:pt x="160" y="124"/>
                  </a:lnTo>
                  <a:lnTo>
                    <a:pt x="81" y="153"/>
                  </a:lnTo>
                  <a:lnTo>
                    <a:pt x="0" y="18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518673" name="Freeform 81"/>
            <p:cNvSpPr>
              <a:spLocks/>
            </p:cNvSpPr>
            <p:nvPr/>
          </p:nvSpPr>
          <p:spPr bwMode="auto">
            <a:xfrm>
              <a:off x="700" y="1111"/>
              <a:ext cx="5452" cy="633"/>
            </a:xfrm>
            <a:custGeom>
              <a:avLst/>
              <a:gdLst/>
              <a:ahLst/>
              <a:cxnLst>
                <a:cxn ang="0">
                  <a:pos x="5452" y="516"/>
                </a:cxn>
                <a:cxn ang="0">
                  <a:pos x="5419" y="574"/>
                </a:cxn>
                <a:cxn ang="0">
                  <a:pos x="5376" y="637"/>
                </a:cxn>
                <a:cxn ang="0">
                  <a:pos x="5316" y="717"/>
                </a:cxn>
                <a:cxn ang="0">
                  <a:pos x="5239" y="808"/>
                </a:cxn>
                <a:cxn ang="0">
                  <a:pos x="5143" y="903"/>
                </a:cxn>
                <a:cxn ang="0">
                  <a:pos x="5060" y="974"/>
                </a:cxn>
                <a:cxn ang="0">
                  <a:pos x="4998" y="1021"/>
                </a:cxn>
                <a:cxn ang="0">
                  <a:pos x="4932" y="1064"/>
                </a:cxn>
                <a:cxn ang="0">
                  <a:pos x="4862" y="1106"/>
                </a:cxn>
                <a:cxn ang="0">
                  <a:pos x="4787" y="1145"/>
                </a:cxn>
                <a:cxn ang="0">
                  <a:pos x="4707" y="1179"/>
                </a:cxn>
                <a:cxn ang="0">
                  <a:pos x="4624" y="1208"/>
                </a:cxn>
                <a:cxn ang="0">
                  <a:pos x="4533" y="1232"/>
                </a:cxn>
                <a:cxn ang="0">
                  <a:pos x="4440" y="1252"/>
                </a:cxn>
                <a:cxn ang="0">
                  <a:pos x="4342" y="1263"/>
                </a:cxn>
                <a:cxn ang="0">
                  <a:pos x="4239" y="1266"/>
                </a:cxn>
                <a:cxn ang="0">
                  <a:pos x="4131" y="1263"/>
                </a:cxn>
                <a:cxn ang="0">
                  <a:pos x="4018" y="1250"/>
                </a:cxn>
                <a:cxn ang="0">
                  <a:pos x="3902" y="1228"/>
                </a:cxn>
                <a:cxn ang="0">
                  <a:pos x="3779" y="1194"/>
                </a:cxn>
                <a:cxn ang="0">
                  <a:pos x="3652" y="1150"/>
                </a:cxn>
                <a:cxn ang="0">
                  <a:pos x="3520" y="1095"/>
                </a:cxn>
                <a:cxn ang="0">
                  <a:pos x="3384" y="1027"/>
                </a:cxn>
                <a:cxn ang="0">
                  <a:pos x="3242" y="947"/>
                </a:cxn>
                <a:cxn ang="0">
                  <a:pos x="3169" y="901"/>
                </a:cxn>
                <a:cxn ang="0">
                  <a:pos x="2885" y="724"/>
                </a:cxn>
                <a:cxn ang="0">
                  <a:pos x="2619" y="569"/>
                </a:cxn>
                <a:cxn ang="0">
                  <a:pos x="2369" y="433"/>
                </a:cxn>
                <a:cxn ang="0">
                  <a:pos x="2134" y="317"/>
                </a:cxn>
                <a:cxn ang="0">
                  <a:pos x="1912" y="222"/>
                </a:cxn>
                <a:cxn ang="0">
                  <a:pos x="1704" y="144"/>
                </a:cxn>
                <a:cxn ang="0">
                  <a:pos x="1507" y="83"/>
                </a:cxn>
                <a:cxn ang="0">
                  <a:pos x="1318" y="41"/>
                </a:cxn>
                <a:cxn ang="0">
                  <a:pos x="1139" y="13"/>
                </a:cxn>
                <a:cxn ang="0">
                  <a:pos x="965" y="0"/>
                </a:cxn>
                <a:cxn ang="0">
                  <a:pos x="798" y="4"/>
                </a:cxn>
                <a:cxn ang="0">
                  <a:pos x="635" y="18"/>
                </a:cxn>
                <a:cxn ang="0">
                  <a:pos x="475" y="47"/>
                </a:cxn>
                <a:cxn ang="0">
                  <a:pos x="317" y="89"/>
                </a:cxn>
                <a:cxn ang="0">
                  <a:pos x="158" y="141"/>
                </a:cxn>
                <a:cxn ang="0">
                  <a:pos x="0" y="204"/>
                </a:cxn>
              </a:cxnLst>
              <a:rect l="0" t="0" r="r" b="b"/>
              <a:pathLst>
                <a:path w="5452" h="1266">
                  <a:moveTo>
                    <a:pt x="5452" y="516"/>
                  </a:moveTo>
                  <a:lnTo>
                    <a:pt x="5452" y="516"/>
                  </a:lnTo>
                  <a:lnTo>
                    <a:pt x="5444" y="530"/>
                  </a:lnTo>
                  <a:lnTo>
                    <a:pt x="5419" y="574"/>
                  </a:lnTo>
                  <a:lnTo>
                    <a:pt x="5400" y="603"/>
                  </a:lnTo>
                  <a:lnTo>
                    <a:pt x="5376" y="637"/>
                  </a:lnTo>
                  <a:lnTo>
                    <a:pt x="5348" y="675"/>
                  </a:lnTo>
                  <a:lnTo>
                    <a:pt x="5316" y="717"/>
                  </a:lnTo>
                  <a:lnTo>
                    <a:pt x="5279" y="761"/>
                  </a:lnTo>
                  <a:lnTo>
                    <a:pt x="5239" y="808"/>
                  </a:lnTo>
                  <a:lnTo>
                    <a:pt x="5193" y="855"/>
                  </a:lnTo>
                  <a:lnTo>
                    <a:pt x="5143" y="903"/>
                  </a:lnTo>
                  <a:lnTo>
                    <a:pt x="5089" y="950"/>
                  </a:lnTo>
                  <a:lnTo>
                    <a:pt x="5060" y="974"/>
                  </a:lnTo>
                  <a:lnTo>
                    <a:pt x="5029" y="997"/>
                  </a:lnTo>
                  <a:lnTo>
                    <a:pt x="4998" y="1021"/>
                  </a:lnTo>
                  <a:lnTo>
                    <a:pt x="4965" y="1042"/>
                  </a:lnTo>
                  <a:lnTo>
                    <a:pt x="4932" y="1064"/>
                  </a:lnTo>
                  <a:lnTo>
                    <a:pt x="4897" y="1085"/>
                  </a:lnTo>
                  <a:lnTo>
                    <a:pt x="4862" y="1106"/>
                  </a:lnTo>
                  <a:lnTo>
                    <a:pt x="4825" y="1126"/>
                  </a:lnTo>
                  <a:lnTo>
                    <a:pt x="4787" y="1145"/>
                  </a:lnTo>
                  <a:lnTo>
                    <a:pt x="4747" y="1161"/>
                  </a:lnTo>
                  <a:lnTo>
                    <a:pt x="4707" y="1179"/>
                  </a:lnTo>
                  <a:lnTo>
                    <a:pt x="4665" y="1194"/>
                  </a:lnTo>
                  <a:lnTo>
                    <a:pt x="4624" y="1208"/>
                  </a:lnTo>
                  <a:lnTo>
                    <a:pt x="4579" y="1221"/>
                  </a:lnTo>
                  <a:lnTo>
                    <a:pt x="4533" y="1232"/>
                  </a:lnTo>
                  <a:lnTo>
                    <a:pt x="4488" y="1242"/>
                  </a:lnTo>
                  <a:lnTo>
                    <a:pt x="4440" y="1252"/>
                  </a:lnTo>
                  <a:lnTo>
                    <a:pt x="4392" y="1258"/>
                  </a:lnTo>
                  <a:lnTo>
                    <a:pt x="4342" y="1263"/>
                  </a:lnTo>
                  <a:lnTo>
                    <a:pt x="4292" y="1266"/>
                  </a:lnTo>
                  <a:lnTo>
                    <a:pt x="4239" y="1266"/>
                  </a:lnTo>
                  <a:lnTo>
                    <a:pt x="4186" y="1266"/>
                  </a:lnTo>
                  <a:lnTo>
                    <a:pt x="4131" y="1263"/>
                  </a:lnTo>
                  <a:lnTo>
                    <a:pt x="4075" y="1257"/>
                  </a:lnTo>
                  <a:lnTo>
                    <a:pt x="4018" y="1250"/>
                  </a:lnTo>
                  <a:lnTo>
                    <a:pt x="3960" y="1239"/>
                  </a:lnTo>
                  <a:lnTo>
                    <a:pt x="3902" y="1228"/>
                  </a:lnTo>
                  <a:lnTo>
                    <a:pt x="3841" y="1211"/>
                  </a:lnTo>
                  <a:lnTo>
                    <a:pt x="3779" y="1194"/>
                  </a:lnTo>
                  <a:lnTo>
                    <a:pt x="3716" y="1174"/>
                  </a:lnTo>
                  <a:lnTo>
                    <a:pt x="3652" y="1150"/>
                  </a:lnTo>
                  <a:lnTo>
                    <a:pt x="3586" y="1124"/>
                  </a:lnTo>
                  <a:lnTo>
                    <a:pt x="3520" y="1095"/>
                  </a:lnTo>
                  <a:lnTo>
                    <a:pt x="3452" y="1063"/>
                  </a:lnTo>
                  <a:lnTo>
                    <a:pt x="3384" y="1027"/>
                  </a:lnTo>
                  <a:lnTo>
                    <a:pt x="3313" y="989"/>
                  </a:lnTo>
                  <a:lnTo>
                    <a:pt x="3242" y="947"/>
                  </a:lnTo>
                  <a:lnTo>
                    <a:pt x="3169" y="901"/>
                  </a:lnTo>
                  <a:lnTo>
                    <a:pt x="3169" y="901"/>
                  </a:lnTo>
                  <a:lnTo>
                    <a:pt x="3024" y="811"/>
                  </a:lnTo>
                  <a:lnTo>
                    <a:pt x="2885" y="724"/>
                  </a:lnTo>
                  <a:lnTo>
                    <a:pt x="2749" y="643"/>
                  </a:lnTo>
                  <a:lnTo>
                    <a:pt x="2619" y="569"/>
                  </a:lnTo>
                  <a:lnTo>
                    <a:pt x="2491" y="498"/>
                  </a:lnTo>
                  <a:lnTo>
                    <a:pt x="2369" y="433"/>
                  </a:lnTo>
                  <a:lnTo>
                    <a:pt x="2249" y="373"/>
                  </a:lnTo>
                  <a:lnTo>
                    <a:pt x="2134" y="317"/>
                  </a:lnTo>
                  <a:lnTo>
                    <a:pt x="2022" y="267"/>
                  </a:lnTo>
                  <a:lnTo>
                    <a:pt x="1912" y="222"/>
                  </a:lnTo>
                  <a:lnTo>
                    <a:pt x="1806" y="180"/>
                  </a:lnTo>
                  <a:lnTo>
                    <a:pt x="1704" y="144"/>
                  </a:lnTo>
                  <a:lnTo>
                    <a:pt x="1604" y="112"/>
                  </a:lnTo>
                  <a:lnTo>
                    <a:pt x="1507" y="83"/>
                  </a:lnTo>
                  <a:lnTo>
                    <a:pt x="1411" y="60"/>
                  </a:lnTo>
                  <a:lnTo>
                    <a:pt x="1318" y="41"/>
                  </a:lnTo>
                  <a:lnTo>
                    <a:pt x="1227" y="25"/>
                  </a:lnTo>
                  <a:lnTo>
                    <a:pt x="1139" y="13"/>
                  </a:lnTo>
                  <a:lnTo>
                    <a:pt x="1051" y="5"/>
                  </a:lnTo>
                  <a:lnTo>
                    <a:pt x="965" y="0"/>
                  </a:lnTo>
                  <a:lnTo>
                    <a:pt x="882" y="0"/>
                  </a:lnTo>
                  <a:lnTo>
                    <a:pt x="798" y="4"/>
                  </a:lnTo>
                  <a:lnTo>
                    <a:pt x="717" y="8"/>
                  </a:lnTo>
                  <a:lnTo>
                    <a:pt x="635" y="18"/>
                  </a:lnTo>
                  <a:lnTo>
                    <a:pt x="556" y="31"/>
                  </a:lnTo>
                  <a:lnTo>
                    <a:pt x="475" y="47"/>
                  </a:lnTo>
                  <a:lnTo>
                    <a:pt x="396" y="67"/>
                  </a:lnTo>
                  <a:lnTo>
                    <a:pt x="317" y="89"/>
                  </a:lnTo>
                  <a:lnTo>
                    <a:pt x="238" y="113"/>
                  </a:lnTo>
                  <a:lnTo>
                    <a:pt x="158" y="141"/>
                  </a:lnTo>
                  <a:lnTo>
                    <a:pt x="79" y="172"/>
                  </a:lnTo>
                  <a:lnTo>
                    <a:pt x="0" y="20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518674" name="Freeform 82"/>
            <p:cNvSpPr>
              <a:spLocks/>
            </p:cNvSpPr>
            <p:nvPr/>
          </p:nvSpPr>
          <p:spPr bwMode="auto">
            <a:xfrm>
              <a:off x="725" y="1127"/>
              <a:ext cx="5457" cy="603"/>
            </a:xfrm>
            <a:custGeom>
              <a:avLst/>
              <a:gdLst/>
              <a:ahLst/>
              <a:cxnLst>
                <a:cxn ang="0">
                  <a:pos x="5457" y="426"/>
                </a:cxn>
                <a:cxn ang="0">
                  <a:pos x="5425" y="484"/>
                </a:cxn>
                <a:cxn ang="0">
                  <a:pos x="5383" y="550"/>
                </a:cxn>
                <a:cxn ang="0">
                  <a:pos x="5323" y="631"/>
                </a:cxn>
                <a:cxn ang="0">
                  <a:pos x="5247" y="725"/>
                </a:cxn>
                <a:cxn ang="0">
                  <a:pos x="5153" y="822"/>
                </a:cxn>
                <a:cxn ang="0">
                  <a:pos x="5071" y="896"/>
                </a:cxn>
                <a:cxn ang="0">
                  <a:pos x="5010" y="943"/>
                </a:cxn>
                <a:cxn ang="0">
                  <a:pos x="4944" y="988"/>
                </a:cxn>
                <a:cxn ang="0">
                  <a:pos x="4875" y="1031"/>
                </a:cxn>
                <a:cxn ang="0">
                  <a:pos x="4801" y="1072"/>
                </a:cxn>
                <a:cxn ang="0">
                  <a:pos x="4722" y="1109"/>
                </a:cxn>
                <a:cxn ang="0">
                  <a:pos x="4637" y="1140"/>
                </a:cxn>
                <a:cxn ang="0">
                  <a:pos x="4549" y="1166"/>
                </a:cxn>
                <a:cxn ang="0">
                  <a:pos x="4456" y="1187"/>
                </a:cxn>
                <a:cxn ang="0">
                  <a:pos x="4358" y="1199"/>
                </a:cxn>
                <a:cxn ang="0">
                  <a:pos x="4254" y="1206"/>
                </a:cxn>
                <a:cxn ang="0">
                  <a:pos x="4147" y="1204"/>
                </a:cxn>
                <a:cxn ang="0">
                  <a:pos x="4035" y="1193"/>
                </a:cxn>
                <a:cxn ang="0">
                  <a:pos x="3917" y="1174"/>
                </a:cxn>
                <a:cxn ang="0">
                  <a:pos x="3793" y="1143"/>
                </a:cxn>
                <a:cxn ang="0">
                  <a:pos x="3666" y="1101"/>
                </a:cxn>
                <a:cxn ang="0">
                  <a:pos x="3534" y="1049"/>
                </a:cxn>
                <a:cxn ang="0">
                  <a:pos x="3396" y="983"/>
                </a:cxn>
                <a:cxn ang="0">
                  <a:pos x="3253" y="906"/>
                </a:cxn>
                <a:cxn ang="0">
                  <a:pos x="3180" y="862"/>
                </a:cxn>
                <a:cxn ang="0">
                  <a:pos x="2892" y="689"/>
                </a:cxn>
                <a:cxn ang="0">
                  <a:pos x="2624" y="537"/>
                </a:cxn>
                <a:cxn ang="0">
                  <a:pos x="2372" y="407"/>
                </a:cxn>
                <a:cxn ang="0">
                  <a:pos x="2136" y="295"/>
                </a:cxn>
                <a:cxn ang="0">
                  <a:pos x="1913" y="203"/>
                </a:cxn>
                <a:cxn ang="0">
                  <a:pos x="1702" y="129"/>
                </a:cxn>
                <a:cxn ang="0">
                  <a:pos x="1504" y="72"/>
                </a:cxn>
                <a:cxn ang="0">
                  <a:pos x="1315" y="32"/>
                </a:cxn>
                <a:cxn ang="0">
                  <a:pos x="1136" y="9"/>
                </a:cxn>
                <a:cxn ang="0">
                  <a:pos x="962" y="0"/>
                </a:cxn>
                <a:cxn ang="0">
                  <a:pos x="796" y="6"/>
                </a:cxn>
                <a:cxn ang="0">
                  <a:pos x="633" y="26"/>
                </a:cxn>
                <a:cxn ang="0">
                  <a:pos x="474" y="58"/>
                </a:cxn>
                <a:cxn ang="0">
                  <a:pos x="315" y="101"/>
                </a:cxn>
                <a:cxn ang="0">
                  <a:pos x="158" y="158"/>
                </a:cxn>
                <a:cxn ang="0">
                  <a:pos x="0" y="224"/>
                </a:cxn>
              </a:cxnLst>
              <a:rect l="0" t="0" r="r" b="b"/>
              <a:pathLst>
                <a:path w="5457" h="1206">
                  <a:moveTo>
                    <a:pt x="5457" y="426"/>
                  </a:moveTo>
                  <a:lnTo>
                    <a:pt x="5457" y="426"/>
                  </a:lnTo>
                  <a:lnTo>
                    <a:pt x="5450" y="442"/>
                  </a:lnTo>
                  <a:lnTo>
                    <a:pt x="5425" y="484"/>
                  </a:lnTo>
                  <a:lnTo>
                    <a:pt x="5405" y="515"/>
                  </a:lnTo>
                  <a:lnTo>
                    <a:pt x="5383" y="550"/>
                  </a:lnTo>
                  <a:lnTo>
                    <a:pt x="5355" y="589"/>
                  </a:lnTo>
                  <a:lnTo>
                    <a:pt x="5323" y="631"/>
                  </a:lnTo>
                  <a:lnTo>
                    <a:pt x="5287" y="676"/>
                  </a:lnTo>
                  <a:lnTo>
                    <a:pt x="5247" y="725"/>
                  </a:lnTo>
                  <a:lnTo>
                    <a:pt x="5203" y="773"/>
                  </a:lnTo>
                  <a:lnTo>
                    <a:pt x="5153" y="822"/>
                  </a:lnTo>
                  <a:lnTo>
                    <a:pt x="5100" y="872"/>
                  </a:lnTo>
                  <a:lnTo>
                    <a:pt x="5071" y="896"/>
                  </a:lnTo>
                  <a:lnTo>
                    <a:pt x="5041" y="918"/>
                  </a:lnTo>
                  <a:lnTo>
                    <a:pt x="5010" y="943"/>
                  </a:lnTo>
                  <a:lnTo>
                    <a:pt x="4978" y="965"/>
                  </a:lnTo>
                  <a:lnTo>
                    <a:pt x="4944" y="988"/>
                  </a:lnTo>
                  <a:lnTo>
                    <a:pt x="4911" y="1011"/>
                  </a:lnTo>
                  <a:lnTo>
                    <a:pt x="4875" y="1031"/>
                  </a:lnTo>
                  <a:lnTo>
                    <a:pt x="4839" y="1052"/>
                  </a:lnTo>
                  <a:lnTo>
                    <a:pt x="4801" y="1072"/>
                  </a:lnTo>
                  <a:lnTo>
                    <a:pt x="4762" y="1091"/>
                  </a:lnTo>
                  <a:lnTo>
                    <a:pt x="4722" y="1109"/>
                  </a:lnTo>
                  <a:lnTo>
                    <a:pt x="4681" y="1125"/>
                  </a:lnTo>
                  <a:lnTo>
                    <a:pt x="4637" y="1140"/>
                  </a:lnTo>
                  <a:lnTo>
                    <a:pt x="4594" y="1154"/>
                  </a:lnTo>
                  <a:lnTo>
                    <a:pt x="4549" y="1166"/>
                  </a:lnTo>
                  <a:lnTo>
                    <a:pt x="4503" y="1177"/>
                  </a:lnTo>
                  <a:lnTo>
                    <a:pt x="4456" y="1187"/>
                  </a:lnTo>
                  <a:lnTo>
                    <a:pt x="4407" y="1195"/>
                  </a:lnTo>
                  <a:lnTo>
                    <a:pt x="4358" y="1199"/>
                  </a:lnTo>
                  <a:lnTo>
                    <a:pt x="4307" y="1204"/>
                  </a:lnTo>
                  <a:lnTo>
                    <a:pt x="4254" y="1206"/>
                  </a:lnTo>
                  <a:lnTo>
                    <a:pt x="4202" y="1206"/>
                  </a:lnTo>
                  <a:lnTo>
                    <a:pt x="4147" y="1204"/>
                  </a:lnTo>
                  <a:lnTo>
                    <a:pt x="4092" y="1199"/>
                  </a:lnTo>
                  <a:lnTo>
                    <a:pt x="4035" y="1193"/>
                  </a:lnTo>
                  <a:lnTo>
                    <a:pt x="3977" y="1185"/>
                  </a:lnTo>
                  <a:lnTo>
                    <a:pt x="3917" y="1174"/>
                  </a:lnTo>
                  <a:lnTo>
                    <a:pt x="3856" y="1159"/>
                  </a:lnTo>
                  <a:lnTo>
                    <a:pt x="3793" y="1143"/>
                  </a:lnTo>
                  <a:lnTo>
                    <a:pt x="3731" y="1124"/>
                  </a:lnTo>
                  <a:lnTo>
                    <a:pt x="3666" y="1101"/>
                  </a:lnTo>
                  <a:lnTo>
                    <a:pt x="3600" y="1077"/>
                  </a:lnTo>
                  <a:lnTo>
                    <a:pt x="3534" y="1049"/>
                  </a:lnTo>
                  <a:lnTo>
                    <a:pt x="3466" y="1017"/>
                  </a:lnTo>
                  <a:lnTo>
                    <a:pt x="3396" y="983"/>
                  </a:lnTo>
                  <a:lnTo>
                    <a:pt x="3325" y="946"/>
                  </a:lnTo>
                  <a:lnTo>
                    <a:pt x="3253" y="906"/>
                  </a:lnTo>
                  <a:lnTo>
                    <a:pt x="3180" y="862"/>
                  </a:lnTo>
                  <a:lnTo>
                    <a:pt x="3180" y="862"/>
                  </a:lnTo>
                  <a:lnTo>
                    <a:pt x="3034" y="772"/>
                  </a:lnTo>
                  <a:lnTo>
                    <a:pt x="2892" y="689"/>
                  </a:lnTo>
                  <a:lnTo>
                    <a:pt x="2756" y="610"/>
                  </a:lnTo>
                  <a:lnTo>
                    <a:pt x="2624" y="537"/>
                  </a:lnTo>
                  <a:lnTo>
                    <a:pt x="2497" y="470"/>
                  </a:lnTo>
                  <a:lnTo>
                    <a:pt x="2372" y="407"/>
                  </a:lnTo>
                  <a:lnTo>
                    <a:pt x="2252" y="348"/>
                  </a:lnTo>
                  <a:lnTo>
                    <a:pt x="2136" y="295"/>
                  </a:lnTo>
                  <a:lnTo>
                    <a:pt x="2023" y="247"/>
                  </a:lnTo>
                  <a:lnTo>
                    <a:pt x="1913" y="203"/>
                  </a:lnTo>
                  <a:lnTo>
                    <a:pt x="1806" y="164"/>
                  </a:lnTo>
                  <a:lnTo>
                    <a:pt x="1702" y="129"/>
                  </a:lnTo>
                  <a:lnTo>
                    <a:pt x="1602" y="98"/>
                  </a:lnTo>
                  <a:lnTo>
                    <a:pt x="1504" y="72"/>
                  </a:lnTo>
                  <a:lnTo>
                    <a:pt x="1409" y="51"/>
                  </a:lnTo>
                  <a:lnTo>
                    <a:pt x="1315" y="32"/>
                  </a:lnTo>
                  <a:lnTo>
                    <a:pt x="1225" y="19"/>
                  </a:lnTo>
                  <a:lnTo>
                    <a:pt x="1136" y="9"/>
                  </a:lnTo>
                  <a:lnTo>
                    <a:pt x="1048" y="3"/>
                  </a:lnTo>
                  <a:lnTo>
                    <a:pt x="962" y="0"/>
                  </a:lnTo>
                  <a:lnTo>
                    <a:pt x="879" y="1"/>
                  </a:lnTo>
                  <a:lnTo>
                    <a:pt x="796" y="6"/>
                  </a:lnTo>
                  <a:lnTo>
                    <a:pt x="714" y="14"/>
                  </a:lnTo>
                  <a:lnTo>
                    <a:pt x="633" y="26"/>
                  </a:lnTo>
                  <a:lnTo>
                    <a:pt x="553" y="40"/>
                  </a:lnTo>
                  <a:lnTo>
                    <a:pt x="474" y="58"/>
                  </a:lnTo>
                  <a:lnTo>
                    <a:pt x="394" y="79"/>
                  </a:lnTo>
                  <a:lnTo>
                    <a:pt x="315" y="101"/>
                  </a:lnTo>
                  <a:lnTo>
                    <a:pt x="238" y="129"/>
                  </a:lnTo>
                  <a:lnTo>
                    <a:pt x="158" y="158"/>
                  </a:lnTo>
                  <a:lnTo>
                    <a:pt x="79" y="190"/>
                  </a:lnTo>
                  <a:lnTo>
                    <a:pt x="0" y="22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518675" name="Freeform 83"/>
            <p:cNvSpPr>
              <a:spLocks/>
            </p:cNvSpPr>
            <p:nvPr/>
          </p:nvSpPr>
          <p:spPr bwMode="auto">
            <a:xfrm>
              <a:off x="752" y="1144"/>
              <a:ext cx="5459" cy="573"/>
            </a:xfrm>
            <a:custGeom>
              <a:avLst/>
              <a:gdLst/>
              <a:ahLst/>
              <a:cxnLst>
                <a:cxn ang="0">
                  <a:pos x="5459" y="335"/>
                </a:cxn>
                <a:cxn ang="0">
                  <a:pos x="5427" y="395"/>
                </a:cxn>
                <a:cxn ang="0">
                  <a:pos x="5385" y="461"/>
                </a:cxn>
                <a:cxn ang="0">
                  <a:pos x="5328" y="545"/>
                </a:cxn>
                <a:cxn ang="0">
                  <a:pos x="5253" y="639"/>
                </a:cxn>
                <a:cxn ang="0">
                  <a:pos x="5160" y="739"/>
                </a:cxn>
                <a:cxn ang="0">
                  <a:pos x="5080" y="815"/>
                </a:cxn>
                <a:cxn ang="0">
                  <a:pos x="5019" y="863"/>
                </a:cxn>
                <a:cxn ang="0">
                  <a:pos x="4955" y="912"/>
                </a:cxn>
                <a:cxn ang="0">
                  <a:pos x="4885" y="957"/>
                </a:cxn>
                <a:cxn ang="0">
                  <a:pos x="4812" y="999"/>
                </a:cxn>
                <a:cxn ang="0">
                  <a:pos x="4734" y="1036"/>
                </a:cxn>
                <a:cxn ang="0">
                  <a:pos x="4651" y="1070"/>
                </a:cxn>
                <a:cxn ang="0">
                  <a:pos x="4562" y="1098"/>
                </a:cxn>
                <a:cxn ang="0">
                  <a:pos x="4469" y="1120"/>
                </a:cxn>
                <a:cxn ang="0">
                  <a:pos x="4372" y="1136"/>
                </a:cxn>
                <a:cxn ang="0">
                  <a:pos x="4268" y="1144"/>
                </a:cxn>
                <a:cxn ang="0">
                  <a:pos x="4161" y="1144"/>
                </a:cxn>
                <a:cxn ang="0">
                  <a:pos x="4047" y="1136"/>
                </a:cxn>
                <a:cxn ang="0">
                  <a:pos x="3929" y="1119"/>
                </a:cxn>
                <a:cxn ang="0">
                  <a:pos x="3807" y="1090"/>
                </a:cxn>
                <a:cxn ang="0">
                  <a:pos x="3677" y="1051"/>
                </a:cxn>
                <a:cxn ang="0">
                  <a:pos x="3544" y="1001"/>
                </a:cxn>
                <a:cxn ang="0">
                  <a:pos x="3405" y="938"/>
                </a:cxn>
                <a:cxn ang="0">
                  <a:pos x="3261" y="862"/>
                </a:cxn>
                <a:cxn ang="0">
                  <a:pos x="3187" y="820"/>
                </a:cxn>
                <a:cxn ang="0">
                  <a:pos x="2899" y="652"/>
                </a:cxn>
                <a:cxn ang="0">
                  <a:pos x="2628" y="505"/>
                </a:cxn>
                <a:cxn ang="0">
                  <a:pos x="2374" y="379"/>
                </a:cxn>
                <a:cxn ang="0">
                  <a:pos x="2135" y="273"/>
                </a:cxn>
                <a:cxn ang="0">
                  <a:pos x="1911" y="184"/>
                </a:cxn>
                <a:cxn ang="0">
                  <a:pos x="1700" y="114"/>
                </a:cxn>
                <a:cxn ang="0">
                  <a:pos x="1500" y="61"/>
                </a:cxn>
                <a:cxn ang="0">
                  <a:pos x="1312" y="25"/>
                </a:cxn>
                <a:cxn ang="0">
                  <a:pos x="1131" y="4"/>
                </a:cxn>
                <a:cxn ang="0">
                  <a:pos x="958" y="0"/>
                </a:cxn>
                <a:cxn ang="0">
                  <a:pos x="791" y="8"/>
                </a:cxn>
                <a:cxn ang="0">
                  <a:pos x="628" y="32"/>
                </a:cxn>
                <a:cxn ang="0">
                  <a:pos x="470" y="67"/>
                </a:cxn>
                <a:cxn ang="0">
                  <a:pos x="313" y="114"/>
                </a:cxn>
                <a:cxn ang="0">
                  <a:pos x="156" y="174"/>
                </a:cxn>
                <a:cxn ang="0">
                  <a:pos x="0" y="243"/>
                </a:cxn>
              </a:cxnLst>
              <a:rect l="0" t="0" r="r" b="b"/>
              <a:pathLst>
                <a:path w="5459" h="1144">
                  <a:moveTo>
                    <a:pt x="5459" y="335"/>
                  </a:moveTo>
                  <a:lnTo>
                    <a:pt x="5459" y="335"/>
                  </a:lnTo>
                  <a:lnTo>
                    <a:pt x="5450" y="352"/>
                  </a:lnTo>
                  <a:lnTo>
                    <a:pt x="5427" y="395"/>
                  </a:lnTo>
                  <a:lnTo>
                    <a:pt x="5409" y="426"/>
                  </a:lnTo>
                  <a:lnTo>
                    <a:pt x="5385" y="461"/>
                  </a:lnTo>
                  <a:lnTo>
                    <a:pt x="5359" y="502"/>
                  </a:lnTo>
                  <a:lnTo>
                    <a:pt x="5328" y="545"/>
                  </a:lnTo>
                  <a:lnTo>
                    <a:pt x="5292" y="591"/>
                  </a:lnTo>
                  <a:lnTo>
                    <a:pt x="5253" y="639"/>
                  </a:lnTo>
                  <a:lnTo>
                    <a:pt x="5209" y="689"/>
                  </a:lnTo>
                  <a:lnTo>
                    <a:pt x="5160" y="739"/>
                  </a:lnTo>
                  <a:lnTo>
                    <a:pt x="5108" y="791"/>
                  </a:lnTo>
                  <a:lnTo>
                    <a:pt x="5080" y="815"/>
                  </a:lnTo>
                  <a:lnTo>
                    <a:pt x="5049" y="839"/>
                  </a:lnTo>
                  <a:lnTo>
                    <a:pt x="5019" y="863"/>
                  </a:lnTo>
                  <a:lnTo>
                    <a:pt x="4988" y="888"/>
                  </a:lnTo>
                  <a:lnTo>
                    <a:pt x="4955" y="912"/>
                  </a:lnTo>
                  <a:lnTo>
                    <a:pt x="4921" y="935"/>
                  </a:lnTo>
                  <a:lnTo>
                    <a:pt x="4885" y="957"/>
                  </a:lnTo>
                  <a:lnTo>
                    <a:pt x="4849" y="978"/>
                  </a:lnTo>
                  <a:lnTo>
                    <a:pt x="4812" y="999"/>
                  </a:lnTo>
                  <a:lnTo>
                    <a:pt x="4773" y="1018"/>
                  </a:lnTo>
                  <a:lnTo>
                    <a:pt x="4734" y="1036"/>
                  </a:lnTo>
                  <a:lnTo>
                    <a:pt x="4692" y="1054"/>
                  </a:lnTo>
                  <a:lnTo>
                    <a:pt x="4651" y="1070"/>
                  </a:lnTo>
                  <a:lnTo>
                    <a:pt x="4606" y="1085"/>
                  </a:lnTo>
                  <a:lnTo>
                    <a:pt x="4562" y="1098"/>
                  </a:lnTo>
                  <a:lnTo>
                    <a:pt x="4516" y="1111"/>
                  </a:lnTo>
                  <a:lnTo>
                    <a:pt x="4469" y="1120"/>
                  </a:lnTo>
                  <a:lnTo>
                    <a:pt x="4420" y="1128"/>
                  </a:lnTo>
                  <a:lnTo>
                    <a:pt x="4372" y="1136"/>
                  </a:lnTo>
                  <a:lnTo>
                    <a:pt x="4320" y="1141"/>
                  </a:lnTo>
                  <a:lnTo>
                    <a:pt x="4268" y="1144"/>
                  </a:lnTo>
                  <a:lnTo>
                    <a:pt x="4215" y="1144"/>
                  </a:lnTo>
                  <a:lnTo>
                    <a:pt x="4161" y="1144"/>
                  </a:lnTo>
                  <a:lnTo>
                    <a:pt x="4105" y="1141"/>
                  </a:lnTo>
                  <a:lnTo>
                    <a:pt x="4047" y="1136"/>
                  </a:lnTo>
                  <a:lnTo>
                    <a:pt x="3988" y="1128"/>
                  </a:lnTo>
                  <a:lnTo>
                    <a:pt x="3929" y="1119"/>
                  </a:lnTo>
                  <a:lnTo>
                    <a:pt x="3869" y="1106"/>
                  </a:lnTo>
                  <a:lnTo>
                    <a:pt x="3807" y="1090"/>
                  </a:lnTo>
                  <a:lnTo>
                    <a:pt x="3743" y="1072"/>
                  </a:lnTo>
                  <a:lnTo>
                    <a:pt x="3677" y="1051"/>
                  </a:lnTo>
                  <a:lnTo>
                    <a:pt x="3612" y="1027"/>
                  </a:lnTo>
                  <a:lnTo>
                    <a:pt x="3544" y="1001"/>
                  </a:lnTo>
                  <a:lnTo>
                    <a:pt x="3476" y="970"/>
                  </a:lnTo>
                  <a:lnTo>
                    <a:pt x="3405" y="938"/>
                  </a:lnTo>
                  <a:lnTo>
                    <a:pt x="3335" y="902"/>
                  </a:lnTo>
                  <a:lnTo>
                    <a:pt x="3261" y="862"/>
                  </a:lnTo>
                  <a:lnTo>
                    <a:pt x="3187" y="820"/>
                  </a:lnTo>
                  <a:lnTo>
                    <a:pt x="3187" y="820"/>
                  </a:lnTo>
                  <a:lnTo>
                    <a:pt x="3040" y="733"/>
                  </a:lnTo>
                  <a:lnTo>
                    <a:pt x="2899" y="652"/>
                  </a:lnTo>
                  <a:lnTo>
                    <a:pt x="2761" y="576"/>
                  </a:lnTo>
                  <a:lnTo>
                    <a:pt x="2628" y="505"/>
                  </a:lnTo>
                  <a:lnTo>
                    <a:pt x="2499" y="439"/>
                  </a:lnTo>
                  <a:lnTo>
                    <a:pt x="2374" y="379"/>
                  </a:lnTo>
                  <a:lnTo>
                    <a:pt x="2253" y="323"/>
                  </a:lnTo>
                  <a:lnTo>
                    <a:pt x="2135" y="273"/>
                  </a:lnTo>
                  <a:lnTo>
                    <a:pt x="2022" y="226"/>
                  </a:lnTo>
                  <a:lnTo>
                    <a:pt x="1911" y="184"/>
                  </a:lnTo>
                  <a:lnTo>
                    <a:pt x="1804" y="147"/>
                  </a:lnTo>
                  <a:lnTo>
                    <a:pt x="1700" y="114"/>
                  </a:lnTo>
                  <a:lnTo>
                    <a:pt x="1599" y="85"/>
                  </a:lnTo>
                  <a:lnTo>
                    <a:pt x="1500" y="61"/>
                  </a:lnTo>
                  <a:lnTo>
                    <a:pt x="1405" y="40"/>
                  </a:lnTo>
                  <a:lnTo>
                    <a:pt x="1312" y="25"/>
                  </a:lnTo>
                  <a:lnTo>
                    <a:pt x="1220" y="13"/>
                  </a:lnTo>
                  <a:lnTo>
                    <a:pt x="1131" y="4"/>
                  </a:lnTo>
                  <a:lnTo>
                    <a:pt x="1044" y="0"/>
                  </a:lnTo>
                  <a:lnTo>
                    <a:pt x="958" y="0"/>
                  </a:lnTo>
                  <a:lnTo>
                    <a:pt x="874" y="1"/>
                  </a:lnTo>
                  <a:lnTo>
                    <a:pt x="791" y="8"/>
                  </a:lnTo>
                  <a:lnTo>
                    <a:pt x="709" y="17"/>
                  </a:lnTo>
                  <a:lnTo>
                    <a:pt x="628" y="32"/>
                  </a:lnTo>
                  <a:lnTo>
                    <a:pt x="549" y="48"/>
                  </a:lnTo>
                  <a:lnTo>
                    <a:pt x="470" y="67"/>
                  </a:lnTo>
                  <a:lnTo>
                    <a:pt x="391" y="88"/>
                  </a:lnTo>
                  <a:lnTo>
                    <a:pt x="313" y="114"/>
                  </a:lnTo>
                  <a:lnTo>
                    <a:pt x="234" y="143"/>
                  </a:lnTo>
                  <a:lnTo>
                    <a:pt x="156" y="174"/>
                  </a:lnTo>
                  <a:lnTo>
                    <a:pt x="77" y="208"/>
                  </a:lnTo>
                  <a:lnTo>
                    <a:pt x="0" y="243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518676" name="Freeform 84"/>
            <p:cNvSpPr>
              <a:spLocks/>
            </p:cNvSpPr>
            <p:nvPr/>
          </p:nvSpPr>
          <p:spPr bwMode="auto">
            <a:xfrm>
              <a:off x="778" y="1160"/>
              <a:ext cx="5461" cy="544"/>
            </a:xfrm>
            <a:custGeom>
              <a:avLst/>
              <a:gdLst/>
              <a:ahLst/>
              <a:cxnLst>
                <a:cxn ang="0">
                  <a:pos x="5461" y="247"/>
                </a:cxn>
                <a:cxn ang="0">
                  <a:pos x="5429" y="308"/>
                </a:cxn>
                <a:cxn ang="0">
                  <a:pos x="5390" y="376"/>
                </a:cxn>
                <a:cxn ang="0">
                  <a:pos x="5333" y="460"/>
                </a:cxn>
                <a:cxn ang="0">
                  <a:pos x="5259" y="557"/>
                </a:cxn>
                <a:cxn ang="0">
                  <a:pos x="5168" y="659"/>
                </a:cxn>
                <a:cxn ang="0">
                  <a:pos x="5088" y="736"/>
                </a:cxn>
                <a:cxn ang="0">
                  <a:pos x="5029" y="788"/>
                </a:cxn>
                <a:cxn ang="0">
                  <a:pos x="4965" y="836"/>
                </a:cxn>
                <a:cxn ang="0">
                  <a:pos x="4897" y="883"/>
                </a:cxn>
                <a:cxn ang="0">
                  <a:pos x="4823" y="927"/>
                </a:cxn>
                <a:cxn ang="0">
                  <a:pos x="4746" y="965"/>
                </a:cxn>
                <a:cxn ang="0">
                  <a:pos x="4662" y="1001"/>
                </a:cxn>
                <a:cxn ang="0">
                  <a:pos x="4575" y="1032"/>
                </a:cxn>
                <a:cxn ang="0">
                  <a:pos x="4483" y="1056"/>
                </a:cxn>
                <a:cxn ang="0">
                  <a:pos x="4385" y="1074"/>
                </a:cxn>
                <a:cxn ang="0">
                  <a:pos x="4282" y="1083"/>
                </a:cxn>
                <a:cxn ang="0">
                  <a:pos x="4175" y="1087"/>
                </a:cxn>
                <a:cxn ang="0">
                  <a:pos x="4061" y="1080"/>
                </a:cxn>
                <a:cxn ang="0">
                  <a:pos x="3943" y="1064"/>
                </a:cxn>
                <a:cxn ang="0">
                  <a:pos x="3819" y="1038"/>
                </a:cxn>
                <a:cxn ang="0">
                  <a:pos x="3690" y="1003"/>
                </a:cxn>
                <a:cxn ang="0">
                  <a:pos x="3556" y="954"/>
                </a:cxn>
                <a:cxn ang="0">
                  <a:pos x="3417" y="894"/>
                </a:cxn>
                <a:cxn ang="0">
                  <a:pos x="3271" y="820"/>
                </a:cxn>
                <a:cxn ang="0">
                  <a:pos x="3196" y="780"/>
                </a:cxn>
                <a:cxn ang="0">
                  <a:pos x="2904" y="617"/>
                </a:cxn>
                <a:cxn ang="0">
                  <a:pos x="2632" y="475"/>
                </a:cxn>
                <a:cxn ang="0">
                  <a:pos x="2377" y="354"/>
                </a:cxn>
                <a:cxn ang="0">
                  <a:pos x="2137" y="250"/>
                </a:cxn>
                <a:cxn ang="0">
                  <a:pos x="1912" y="166"/>
                </a:cxn>
                <a:cxn ang="0">
                  <a:pos x="1699" y="100"/>
                </a:cxn>
                <a:cxn ang="0">
                  <a:pos x="1499" y="52"/>
                </a:cxn>
                <a:cxn ang="0">
                  <a:pos x="1309" y="19"/>
                </a:cxn>
                <a:cxn ang="0">
                  <a:pos x="1129" y="2"/>
                </a:cxn>
                <a:cxn ang="0">
                  <a:pos x="955" y="0"/>
                </a:cxn>
                <a:cxn ang="0">
                  <a:pos x="789" y="13"/>
                </a:cxn>
                <a:cxn ang="0">
                  <a:pos x="626" y="39"/>
                </a:cxn>
                <a:cxn ang="0">
                  <a:pos x="468" y="77"/>
                </a:cxn>
                <a:cxn ang="0">
                  <a:pos x="312" y="129"/>
                </a:cxn>
                <a:cxn ang="0">
                  <a:pos x="157" y="192"/>
                </a:cxn>
                <a:cxn ang="0">
                  <a:pos x="0" y="266"/>
                </a:cxn>
              </a:cxnLst>
              <a:rect l="0" t="0" r="r" b="b"/>
              <a:pathLst>
                <a:path w="5461" h="1087">
                  <a:moveTo>
                    <a:pt x="5461" y="247"/>
                  </a:moveTo>
                  <a:lnTo>
                    <a:pt x="5461" y="247"/>
                  </a:lnTo>
                  <a:lnTo>
                    <a:pt x="5452" y="263"/>
                  </a:lnTo>
                  <a:lnTo>
                    <a:pt x="5429" y="308"/>
                  </a:lnTo>
                  <a:lnTo>
                    <a:pt x="5411" y="339"/>
                  </a:lnTo>
                  <a:lnTo>
                    <a:pt x="5390" y="376"/>
                  </a:lnTo>
                  <a:lnTo>
                    <a:pt x="5363" y="417"/>
                  </a:lnTo>
                  <a:lnTo>
                    <a:pt x="5333" y="460"/>
                  </a:lnTo>
                  <a:lnTo>
                    <a:pt x="5298" y="507"/>
                  </a:lnTo>
                  <a:lnTo>
                    <a:pt x="5259" y="557"/>
                  </a:lnTo>
                  <a:lnTo>
                    <a:pt x="5216" y="607"/>
                  </a:lnTo>
                  <a:lnTo>
                    <a:pt x="5168" y="659"/>
                  </a:lnTo>
                  <a:lnTo>
                    <a:pt x="5116" y="710"/>
                  </a:lnTo>
                  <a:lnTo>
                    <a:pt x="5088" y="736"/>
                  </a:lnTo>
                  <a:lnTo>
                    <a:pt x="5059" y="762"/>
                  </a:lnTo>
                  <a:lnTo>
                    <a:pt x="5029" y="788"/>
                  </a:lnTo>
                  <a:lnTo>
                    <a:pt x="4998" y="812"/>
                  </a:lnTo>
                  <a:lnTo>
                    <a:pt x="4965" y="836"/>
                  </a:lnTo>
                  <a:lnTo>
                    <a:pt x="4932" y="859"/>
                  </a:lnTo>
                  <a:lnTo>
                    <a:pt x="4897" y="883"/>
                  </a:lnTo>
                  <a:lnTo>
                    <a:pt x="4861" y="904"/>
                  </a:lnTo>
                  <a:lnTo>
                    <a:pt x="4823" y="927"/>
                  </a:lnTo>
                  <a:lnTo>
                    <a:pt x="4786" y="946"/>
                  </a:lnTo>
                  <a:lnTo>
                    <a:pt x="4746" y="965"/>
                  </a:lnTo>
                  <a:lnTo>
                    <a:pt x="4705" y="985"/>
                  </a:lnTo>
                  <a:lnTo>
                    <a:pt x="4662" y="1001"/>
                  </a:lnTo>
                  <a:lnTo>
                    <a:pt x="4619" y="1017"/>
                  </a:lnTo>
                  <a:lnTo>
                    <a:pt x="4575" y="1032"/>
                  </a:lnTo>
                  <a:lnTo>
                    <a:pt x="4529" y="1045"/>
                  </a:lnTo>
                  <a:lnTo>
                    <a:pt x="4483" y="1056"/>
                  </a:lnTo>
                  <a:lnTo>
                    <a:pt x="4435" y="1066"/>
                  </a:lnTo>
                  <a:lnTo>
                    <a:pt x="4385" y="1074"/>
                  </a:lnTo>
                  <a:lnTo>
                    <a:pt x="4335" y="1080"/>
                  </a:lnTo>
                  <a:lnTo>
                    <a:pt x="4282" y="1083"/>
                  </a:lnTo>
                  <a:lnTo>
                    <a:pt x="4229" y="1087"/>
                  </a:lnTo>
                  <a:lnTo>
                    <a:pt x="4175" y="1087"/>
                  </a:lnTo>
                  <a:lnTo>
                    <a:pt x="4118" y="1083"/>
                  </a:lnTo>
                  <a:lnTo>
                    <a:pt x="4061" y="1080"/>
                  </a:lnTo>
                  <a:lnTo>
                    <a:pt x="4003" y="1074"/>
                  </a:lnTo>
                  <a:lnTo>
                    <a:pt x="3943" y="1064"/>
                  </a:lnTo>
                  <a:lnTo>
                    <a:pt x="3882" y="1053"/>
                  </a:lnTo>
                  <a:lnTo>
                    <a:pt x="3819" y="1038"/>
                  </a:lnTo>
                  <a:lnTo>
                    <a:pt x="3756" y="1022"/>
                  </a:lnTo>
                  <a:lnTo>
                    <a:pt x="3690" y="1003"/>
                  </a:lnTo>
                  <a:lnTo>
                    <a:pt x="3624" y="980"/>
                  </a:lnTo>
                  <a:lnTo>
                    <a:pt x="3556" y="954"/>
                  </a:lnTo>
                  <a:lnTo>
                    <a:pt x="3488" y="925"/>
                  </a:lnTo>
                  <a:lnTo>
                    <a:pt x="3417" y="894"/>
                  </a:lnTo>
                  <a:lnTo>
                    <a:pt x="3345" y="859"/>
                  </a:lnTo>
                  <a:lnTo>
                    <a:pt x="3271" y="820"/>
                  </a:lnTo>
                  <a:lnTo>
                    <a:pt x="3196" y="780"/>
                  </a:lnTo>
                  <a:lnTo>
                    <a:pt x="3196" y="780"/>
                  </a:lnTo>
                  <a:lnTo>
                    <a:pt x="3049" y="696"/>
                  </a:lnTo>
                  <a:lnTo>
                    <a:pt x="2904" y="617"/>
                  </a:lnTo>
                  <a:lnTo>
                    <a:pt x="2766" y="542"/>
                  </a:lnTo>
                  <a:lnTo>
                    <a:pt x="2632" y="475"/>
                  </a:lnTo>
                  <a:lnTo>
                    <a:pt x="2502" y="412"/>
                  </a:lnTo>
                  <a:lnTo>
                    <a:pt x="2377" y="354"/>
                  </a:lnTo>
                  <a:lnTo>
                    <a:pt x="2255" y="299"/>
                  </a:lnTo>
                  <a:lnTo>
                    <a:pt x="2137" y="250"/>
                  </a:lnTo>
                  <a:lnTo>
                    <a:pt x="2021" y="207"/>
                  </a:lnTo>
                  <a:lnTo>
                    <a:pt x="1912" y="166"/>
                  </a:lnTo>
                  <a:lnTo>
                    <a:pt x="1803" y="131"/>
                  </a:lnTo>
                  <a:lnTo>
                    <a:pt x="1699" y="100"/>
                  </a:lnTo>
                  <a:lnTo>
                    <a:pt x="1598" y="74"/>
                  </a:lnTo>
                  <a:lnTo>
                    <a:pt x="1499" y="52"/>
                  </a:lnTo>
                  <a:lnTo>
                    <a:pt x="1402" y="34"/>
                  </a:lnTo>
                  <a:lnTo>
                    <a:pt x="1309" y="19"/>
                  </a:lnTo>
                  <a:lnTo>
                    <a:pt x="1218" y="8"/>
                  </a:lnTo>
                  <a:lnTo>
                    <a:pt x="1129" y="2"/>
                  </a:lnTo>
                  <a:lnTo>
                    <a:pt x="1041" y="0"/>
                  </a:lnTo>
                  <a:lnTo>
                    <a:pt x="955" y="0"/>
                  </a:lnTo>
                  <a:lnTo>
                    <a:pt x="872" y="5"/>
                  </a:lnTo>
                  <a:lnTo>
                    <a:pt x="789" y="13"/>
                  </a:lnTo>
                  <a:lnTo>
                    <a:pt x="707" y="24"/>
                  </a:lnTo>
                  <a:lnTo>
                    <a:pt x="626" y="39"/>
                  </a:lnTo>
                  <a:lnTo>
                    <a:pt x="547" y="56"/>
                  </a:lnTo>
                  <a:lnTo>
                    <a:pt x="468" y="77"/>
                  </a:lnTo>
                  <a:lnTo>
                    <a:pt x="390" y="102"/>
                  </a:lnTo>
                  <a:lnTo>
                    <a:pt x="312" y="129"/>
                  </a:lnTo>
                  <a:lnTo>
                    <a:pt x="235" y="160"/>
                  </a:lnTo>
                  <a:lnTo>
                    <a:pt x="157" y="192"/>
                  </a:lnTo>
                  <a:lnTo>
                    <a:pt x="78" y="228"/>
                  </a:lnTo>
                  <a:lnTo>
                    <a:pt x="0" y="26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518677" name="Freeform 85"/>
            <p:cNvSpPr>
              <a:spLocks/>
            </p:cNvSpPr>
            <p:nvPr/>
          </p:nvSpPr>
          <p:spPr bwMode="auto">
            <a:xfrm>
              <a:off x="806" y="1176"/>
              <a:ext cx="5459" cy="514"/>
            </a:xfrm>
            <a:custGeom>
              <a:avLst/>
              <a:gdLst/>
              <a:ahLst/>
              <a:cxnLst>
                <a:cxn ang="0">
                  <a:pos x="5459" y="159"/>
                </a:cxn>
                <a:cxn ang="0">
                  <a:pos x="5428" y="221"/>
                </a:cxn>
                <a:cxn ang="0">
                  <a:pos x="5390" y="290"/>
                </a:cxn>
                <a:cxn ang="0">
                  <a:pos x="5334" y="376"/>
                </a:cxn>
                <a:cxn ang="0">
                  <a:pos x="5262" y="474"/>
                </a:cxn>
                <a:cxn ang="0">
                  <a:pos x="5173" y="579"/>
                </a:cxn>
                <a:cxn ang="0">
                  <a:pos x="5094" y="658"/>
                </a:cxn>
                <a:cxn ang="0">
                  <a:pos x="5035" y="710"/>
                </a:cxn>
                <a:cxn ang="0">
                  <a:pos x="4973" y="762"/>
                </a:cxn>
                <a:cxn ang="0">
                  <a:pos x="4905" y="809"/>
                </a:cxn>
                <a:cxn ang="0">
                  <a:pos x="4833" y="854"/>
                </a:cxn>
                <a:cxn ang="0">
                  <a:pos x="4755" y="896"/>
                </a:cxn>
                <a:cxn ang="0">
                  <a:pos x="4673" y="933"/>
                </a:cxn>
                <a:cxn ang="0">
                  <a:pos x="4586" y="965"/>
                </a:cxn>
                <a:cxn ang="0">
                  <a:pos x="4494" y="991"/>
                </a:cxn>
                <a:cxn ang="0">
                  <a:pos x="4395" y="1010"/>
                </a:cxn>
                <a:cxn ang="0">
                  <a:pos x="4294" y="1023"/>
                </a:cxn>
                <a:cxn ang="0">
                  <a:pos x="4186" y="1028"/>
                </a:cxn>
                <a:cxn ang="0">
                  <a:pos x="4072" y="1025"/>
                </a:cxn>
                <a:cxn ang="0">
                  <a:pos x="3954" y="1010"/>
                </a:cxn>
                <a:cxn ang="0">
                  <a:pos x="3830" y="988"/>
                </a:cxn>
                <a:cxn ang="0">
                  <a:pos x="3701" y="954"/>
                </a:cxn>
                <a:cxn ang="0">
                  <a:pos x="3567" y="909"/>
                </a:cxn>
                <a:cxn ang="0">
                  <a:pos x="3425" y="851"/>
                </a:cxn>
                <a:cxn ang="0">
                  <a:pos x="3279" y="779"/>
                </a:cxn>
                <a:cxn ang="0">
                  <a:pos x="3204" y="739"/>
                </a:cxn>
                <a:cxn ang="0">
                  <a:pos x="2910" y="582"/>
                </a:cxn>
                <a:cxn ang="0">
                  <a:pos x="2635" y="445"/>
                </a:cxn>
                <a:cxn ang="0">
                  <a:pos x="2377" y="327"/>
                </a:cxn>
                <a:cxn ang="0">
                  <a:pos x="2135" y="230"/>
                </a:cxn>
                <a:cxn ang="0">
                  <a:pos x="1909" y="150"/>
                </a:cxn>
                <a:cxn ang="0">
                  <a:pos x="1696" y="88"/>
                </a:cxn>
                <a:cxn ang="0">
                  <a:pos x="1495" y="43"/>
                </a:cxn>
                <a:cxn ang="0">
                  <a:pos x="1305" y="14"/>
                </a:cxn>
                <a:cxn ang="0">
                  <a:pos x="1124" y="1"/>
                </a:cxn>
                <a:cxn ang="0">
                  <a:pos x="951" y="3"/>
                </a:cxn>
                <a:cxn ang="0">
                  <a:pos x="784" y="19"/>
                </a:cxn>
                <a:cxn ang="0">
                  <a:pos x="623" y="48"/>
                </a:cxn>
                <a:cxn ang="0">
                  <a:pos x="465" y="92"/>
                </a:cxn>
                <a:cxn ang="0">
                  <a:pos x="309" y="145"/>
                </a:cxn>
                <a:cxn ang="0">
                  <a:pos x="155" y="211"/>
                </a:cxn>
                <a:cxn ang="0">
                  <a:pos x="0" y="289"/>
                </a:cxn>
              </a:cxnLst>
              <a:rect l="0" t="0" r="r" b="b"/>
              <a:pathLst>
                <a:path w="5459" h="1028">
                  <a:moveTo>
                    <a:pt x="5459" y="159"/>
                  </a:moveTo>
                  <a:lnTo>
                    <a:pt x="5459" y="159"/>
                  </a:lnTo>
                  <a:lnTo>
                    <a:pt x="5451" y="176"/>
                  </a:lnTo>
                  <a:lnTo>
                    <a:pt x="5428" y="221"/>
                  </a:lnTo>
                  <a:lnTo>
                    <a:pt x="5410" y="253"/>
                  </a:lnTo>
                  <a:lnTo>
                    <a:pt x="5390" y="290"/>
                  </a:lnTo>
                  <a:lnTo>
                    <a:pt x="5365" y="331"/>
                  </a:lnTo>
                  <a:lnTo>
                    <a:pt x="5334" y="376"/>
                  </a:lnTo>
                  <a:lnTo>
                    <a:pt x="5301" y="424"/>
                  </a:lnTo>
                  <a:lnTo>
                    <a:pt x="5262" y="474"/>
                  </a:lnTo>
                  <a:lnTo>
                    <a:pt x="5220" y="526"/>
                  </a:lnTo>
                  <a:lnTo>
                    <a:pt x="5173" y="579"/>
                  </a:lnTo>
                  <a:lnTo>
                    <a:pt x="5122" y="633"/>
                  </a:lnTo>
                  <a:lnTo>
                    <a:pt x="5094" y="658"/>
                  </a:lnTo>
                  <a:lnTo>
                    <a:pt x="5066" y="684"/>
                  </a:lnTo>
                  <a:lnTo>
                    <a:pt x="5035" y="710"/>
                  </a:lnTo>
                  <a:lnTo>
                    <a:pt x="5005" y="736"/>
                  </a:lnTo>
                  <a:lnTo>
                    <a:pt x="4973" y="762"/>
                  </a:lnTo>
                  <a:lnTo>
                    <a:pt x="4940" y="786"/>
                  </a:lnTo>
                  <a:lnTo>
                    <a:pt x="4905" y="809"/>
                  </a:lnTo>
                  <a:lnTo>
                    <a:pt x="4869" y="833"/>
                  </a:lnTo>
                  <a:lnTo>
                    <a:pt x="4833" y="854"/>
                  </a:lnTo>
                  <a:lnTo>
                    <a:pt x="4794" y="876"/>
                  </a:lnTo>
                  <a:lnTo>
                    <a:pt x="4755" y="896"/>
                  </a:lnTo>
                  <a:lnTo>
                    <a:pt x="4715" y="915"/>
                  </a:lnTo>
                  <a:lnTo>
                    <a:pt x="4673" y="933"/>
                  </a:lnTo>
                  <a:lnTo>
                    <a:pt x="4630" y="951"/>
                  </a:lnTo>
                  <a:lnTo>
                    <a:pt x="4586" y="965"/>
                  </a:lnTo>
                  <a:lnTo>
                    <a:pt x="4540" y="980"/>
                  </a:lnTo>
                  <a:lnTo>
                    <a:pt x="4494" y="991"/>
                  </a:lnTo>
                  <a:lnTo>
                    <a:pt x="4445" y="1002"/>
                  </a:lnTo>
                  <a:lnTo>
                    <a:pt x="4395" y="1010"/>
                  </a:lnTo>
                  <a:lnTo>
                    <a:pt x="4345" y="1018"/>
                  </a:lnTo>
                  <a:lnTo>
                    <a:pt x="4294" y="1023"/>
                  </a:lnTo>
                  <a:lnTo>
                    <a:pt x="4240" y="1027"/>
                  </a:lnTo>
                  <a:lnTo>
                    <a:pt x="4186" y="1028"/>
                  </a:lnTo>
                  <a:lnTo>
                    <a:pt x="4130" y="1028"/>
                  </a:lnTo>
                  <a:lnTo>
                    <a:pt x="4072" y="1025"/>
                  </a:lnTo>
                  <a:lnTo>
                    <a:pt x="4014" y="1018"/>
                  </a:lnTo>
                  <a:lnTo>
                    <a:pt x="3954" y="1010"/>
                  </a:lnTo>
                  <a:lnTo>
                    <a:pt x="3893" y="1001"/>
                  </a:lnTo>
                  <a:lnTo>
                    <a:pt x="3830" y="988"/>
                  </a:lnTo>
                  <a:lnTo>
                    <a:pt x="3766" y="972"/>
                  </a:lnTo>
                  <a:lnTo>
                    <a:pt x="3701" y="954"/>
                  </a:lnTo>
                  <a:lnTo>
                    <a:pt x="3635" y="933"/>
                  </a:lnTo>
                  <a:lnTo>
                    <a:pt x="3567" y="909"/>
                  </a:lnTo>
                  <a:lnTo>
                    <a:pt x="3496" y="881"/>
                  </a:lnTo>
                  <a:lnTo>
                    <a:pt x="3425" y="851"/>
                  </a:lnTo>
                  <a:lnTo>
                    <a:pt x="3353" y="817"/>
                  </a:lnTo>
                  <a:lnTo>
                    <a:pt x="3279" y="779"/>
                  </a:lnTo>
                  <a:lnTo>
                    <a:pt x="3204" y="739"/>
                  </a:lnTo>
                  <a:lnTo>
                    <a:pt x="3204" y="739"/>
                  </a:lnTo>
                  <a:lnTo>
                    <a:pt x="3054" y="658"/>
                  </a:lnTo>
                  <a:lnTo>
                    <a:pt x="2910" y="582"/>
                  </a:lnTo>
                  <a:lnTo>
                    <a:pt x="2770" y="511"/>
                  </a:lnTo>
                  <a:lnTo>
                    <a:pt x="2635" y="445"/>
                  </a:lnTo>
                  <a:lnTo>
                    <a:pt x="2503" y="384"/>
                  </a:lnTo>
                  <a:lnTo>
                    <a:pt x="2377" y="327"/>
                  </a:lnTo>
                  <a:lnTo>
                    <a:pt x="2254" y="277"/>
                  </a:lnTo>
                  <a:lnTo>
                    <a:pt x="2135" y="230"/>
                  </a:lnTo>
                  <a:lnTo>
                    <a:pt x="2021" y="189"/>
                  </a:lnTo>
                  <a:lnTo>
                    <a:pt x="1909" y="150"/>
                  </a:lnTo>
                  <a:lnTo>
                    <a:pt x="1800" y="117"/>
                  </a:lnTo>
                  <a:lnTo>
                    <a:pt x="1696" y="88"/>
                  </a:lnTo>
                  <a:lnTo>
                    <a:pt x="1595" y="64"/>
                  </a:lnTo>
                  <a:lnTo>
                    <a:pt x="1495" y="43"/>
                  </a:lnTo>
                  <a:lnTo>
                    <a:pt x="1399" y="27"/>
                  </a:lnTo>
                  <a:lnTo>
                    <a:pt x="1305" y="14"/>
                  </a:lnTo>
                  <a:lnTo>
                    <a:pt x="1213" y="6"/>
                  </a:lnTo>
                  <a:lnTo>
                    <a:pt x="1124" y="1"/>
                  </a:lnTo>
                  <a:lnTo>
                    <a:pt x="1037" y="0"/>
                  </a:lnTo>
                  <a:lnTo>
                    <a:pt x="951" y="3"/>
                  </a:lnTo>
                  <a:lnTo>
                    <a:pt x="867" y="9"/>
                  </a:lnTo>
                  <a:lnTo>
                    <a:pt x="784" y="19"/>
                  </a:lnTo>
                  <a:lnTo>
                    <a:pt x="704" y="32"/>
                  </a:lnTo>
                  <a:lnTo>
                    <a:pt x="623" y="48"/>
                  </a:lnTo>
                  <a:lnTo>
                    <a:pt x="544" y="67"/>
                  </a:lnTo>
                  <a:lnTo>
                    <a:pt x="465" y="92"/>
                  </a:lnTo>
                  <a:lnTo>
                    <a:pt x="387" y="117"/>
                  </a:lnTo>
                  <a:lnTo>
                    <a:pt x="309" y="145"/>
                  </a:lnTo>
                  <a:lnTo>
                    <a:pt x="232" y="177"/>
                  </a:lnTo>
                  <a:lnTo>
                    <a:pt x="155" y="211"/>
                  </a:lnTo>
                  <a:lnTo>
                    <a:pt x="77" y="248"/>
                  </a:lnTo>
                  <a:lnTo>
                    <a:pt x="0" y="289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518678" name="Freeform 86"/>
            <p:cNvSpPr>
              <a:spLocks/>
            </p:cNvSpPr>
            <p:nvPr/>
          </p:nvSpPr>
          <p:spPr bwMode="auto">
            <a:xfrm>
              <a:off x="835" y="1192"/>
              <a:ext cx="5455" cy="485"/>
            </a:xfrm>
            <a:custGeom>
              <a:avLst/>
              <a:gdLst/>
              <a:ahLst/>
              <a:cxnLst>
                <a:cxn ang="0">
                  <a:pos x="5455" y="71"/>
                </a:cxn>
                <a:cxn ang="0">
                  <a:pos x="5426" y="132"/>
                </a:cxn>
                <a:cxn ang="0">
                  <a:pos x="5388" y="203"/>
                </a:cxn>
                <a:cxn ang="0">
                  <a:pos x="5334" y="291"/>
                </a:cxn>
                <a:cxn ang="0">
                  <a:pos x="5263" y="391"/>
                </a:cxn>
                <a:cxn ang="0">
                  <a:pos x="5176" y="499"/>
                </a:cxn>
                <a:cxn ang="0">
                  <a:pos x="5098" y="580"/>
                </a:cxn>
                <a:cxn ang="0">
                  <a:pos x="5041" y="633"/>
                </a:cxn>
                <a:cxn ang="0">
                  <a:pos x="4979" y="685"/>
                </a:cxn>
                <a:cxn ang="0">
                  <a:pos x="4912" y="735"/>
                </a:cxn>
                <a:cxn ang="0">
                  <a:pos x="4840" y="781"/>
                </a:cxn>
                <a:cxn ang="0">
                  <a:pos x="4763" y="825"/>
                </a:cxn>
                <a:cxn ang="0">
                  <a:pos x="4682" y="864"/>
                </a:cxn>
                <a:cxn ang="0">
                  <a:pos x="4594" y="898"/>
                </a:cxn>
                <a:cxn ang="0">
                  <a:pos x="4502" y="927"/>
                </a:cxn>
                <a:cxn ang="0">
                  <a:pos x="4405" y="948"/>
                </a:cxn>
                <a:cxn ang="0">
                  <a:pos x="4304" y="962"/>
                </a:cxn>
                <a:cxn ang="0">
                  <a:pos x="4196" y="969"/>
                </a:cxn>
                <a:cxn ang="0">
                  <a:pos x="4083" y="967"/>
                </a:cxn>
                <a:cxn ang="0">
                  <a:pos x="3964" y="957"/>
                </a:cxn>
                <a:cxn ang="0">
                  <a:pos x="3840" y="936"/>
                </a:cxn>
                <a:cxn ang="0">
                  <a:pos x="3710" y="904"/>
                </a:cxn>
                <a:cxn ang="0">
                  <a:pos x="3574" y="861"/>
                </a:cxn>
                <a:cxn ang="0">
                  <a:pos x="3432" y="806"/>
                </a:cxn>
                <a:cxn ang="0">
                  <a:pos x="3285" y="738"/>
                </a:cxn>
                <a:cxn ang="0">
                  <a:pos x="3210" y="699"/>
                </a:cxn>
                <a:cxn ang="0">
                  <a:pos x="2913" y="547"/>
                </a:cxn>
                <a:cxn ang="0">
                  <a:pos x="2636" y="415"/>
                </a:cxn>
                <a:cxn ang="0">
                  <a:pos x="2377" y="302"/>
                </a:cxn>
                <a:cxn ang="0">
                  <a:pos x="2134" y="208"/>
                </a:cxn>
                <a:cxn ang="0">
                  <a:pos x="1906" y="132"/>
                </a:cxn>
                <a:cxn ang="0">
                  <a:pos x="1692" y="76"/>
                </a:cxn>
                <a:cxn ang="0">
                  <a:pos x="1491" y="34"/>
                </a:cxn>
                <a:cxn ang="0">
                  <a:pos x="1301" y="8"/>
                </a:cxn>
                <a:cxn ang="0">
                  <a:pos x="1119" y="0"/>
                </a:cxn>
                <a:cxn ang="0">
                  <a:pos x="945" y="5"/>
                </a:cxn>
                <a:cxn ang="0">
                  <a:pos x="780" y="24"/>
                </a:cxn>
                <a:cxn ang="0">
                  <a:pos x="619" y="56"/>
                </a:cxn>
                <a:cxn ang="0">
                  <a:pos x="461" y="103"/>
                </a:cxn>
                <a:cxn ang="0">
                  <a:pos x="307" y="161"/>
                </a:cxn>
                <a:cxn ang="0">
                  <a:pos x="153" y="231"/>
                </a:cxn>
                <a:cxn ang="0">
                  <a:pos x="0" y="312"/>
                </a:cxn>
              </a:cxnLst>
              <a:rect l="0" t="0" r="r" b="b"/>
              <a:pathLst>
                <a:path w="5455" h="970">
                  <a:moveTo>
                    <a:pt x="5455" y="71"/>
                  </a:moveTo>
                  <a:lnTo>
                    <a:pt x="5455" y="71"/>
                  </a:lnTo>
                  <a:lnTo>
                    <a:pt x="5448" y="87"/>
                  </a:lnTo>
                  <a:lnTo>
                    <a:pt x="5426" y="132"/>
                  </a:lnTo>
                  <a:lnTo>
                    <a:pt x="5409" y="165"/>
                  </a:lnTo>
                  <a:lnTo>
                    <a:pt x="5388" y="203"/>
                  </a:lnTo>
                  <a:lnTo>
                    <a:pt x="5363" y="245"/>
                  </a:lnTo>
                  <a:lnTo>
                    <a:pt x="5334" y="291"/>
                  </a:lnTo>
                  <a:lnTo>
                    <a:pt x="5301" y="339"/>
                  </a:lnTo>
                  <a:lnTo>
                    <a:pt x="5263" y="391"/>
                  </a:lnTo>
                  <a:lnTo>
                    <a:pt x="5222" y="444"/>
                  </a:lnTo>
                  <a:lnTo>
                    <a:pt x="5176" y="499"/>
                  </a:lnTo>
                  <a:lnTo>
                    <a:pt x="5126" y="552"/>
                  </a:lnTo>
                  <a:lnTo>
                    <a:pt x="5098" y="580"/>
                  </a:lnTo>
                  <a:lnTo>
                    <a:pt x="5070" y="607"/>
                  </a:lnTo>
                  <a:lnTo>
                    <a:pt x="5041" y="633"/>
                  </a:lnTo>
                  <a:lnTo>
                    <a:pt x="5011" y="659"/>
                  </a:lnTo>
                  <a:lnTo>
                    <a:pt x="4979" y="685"/>
                  </a:lnTo>
                  <a:lnTo>
                    <a:pt x="4945" y="710"/>
                  </a:lnTo>
                  <a:lnTo>
                    <a:pt x="4912" y="735"/>
                  </a:lnTo>
                  <a:lnTo>
                    <a:pt x="4876" y="759"/>
                  </a:lnTo>
                  <a:lnTo>
                    <a:pt x="4840" y="781"/>
                  </a:lnTo>
                  <a:lnTo>
                    <a:pt x="4802" y="804"/>
                  </a:lnTo>
                  <a:lnTo>
                    <a:pt x="4763" y="825"/>
                  </a:lnTo>
                  <a:lnTo>
                    <a:pt x="4723" y="844"/>
                  </a:lnTo>
                  <a:lnTo>
                    <a:pt x="4682" y="864"/>
                  </a:lnTo>
                  <a:lnTo>
                    <a:pt x="4639" y="882"/>
                  </a:lnTo>
                  <a:lnTo>
                    <a:pt x="4594" y="898"/>
                  </a:lnTo>
                  <a:lnTo>
                    <a:pt x="4550" y="912"/>
                  </a:lnTo>
                  <a:lnTo>
                    <a:pt x="4502" y="927"/>
                  </a:lnTo>
                  <a:lnTo>
                    <a:pt x="4455" y="938"/>
                  </a:lnTo>
                  <a:lnTo>
                    <a:pt x="4405" y="948"/>
                  </a:lnTo>
                  <a:lnTo>
                    <a:pt x="4355" y="956"/>
                  </a:lnTo>
                  <a:lnTo>
                    <a:pt x="4304" y="962"/>
                  </a:lnTo>
                  <a:lnTo>
                    <a:pt x="4250" y="967"/>
                  </a:lnTo>
                  <a:lnTo>
                    <a:pt x="4196" y="969"/>
                  </a:lnTo>
                  <a:lnTo>
                    <a:pt x="4140" y="970"/>
                  </a:lnTo>
                  <a:lnTo>
                    <a:pt x="4083" y="967"/>
                  </a:lnTo>
                  <a:lnTo>
                    <a:pt x="4023" y="964"/>
                  </a:lnTo>
                  <a:lnTo>
                    <a:pt x="3964" y="957"/>
                  </a:lnTo>
                  <a:lnTo>
                    <a:pt x="3903" y="948"/>
                  </a:lnTo>
                  <a:lnTo>
                    <a:pt x="3840" y="936"/>
                  </a:lnTo>
                  <a:lnTo>
                    <a:pt x="3775" y="922"/>
                  </a:lnTo>
                  <a:lnTo>
                    <a:pt x="3710" y="904"/>
                  </a:lnTo>
                  <a:lnTo>
                    <a:pt x="3643" y="885"/>
                  </a:lnTo>
                  <a:lnTo>
                    <a:pt x="3574" y="861"/>
                  </a:lnTo>
                  <a:lnTo>
                    <a:pt x="3504" y="835"/>
                  </a:lnTo>
                  <a:lnTo>
                    <a:pt x="3432" y="806"/>
                  </a:lnTo>
                  <a:lnTo>
                    <a:pt x="3360" y="773"/>
                  </a:lnTo>
                  <a:lnTo>
                    <a:pt x="3285" y="738"/>
                  </a:lnTo>
                  <a:lnTo>
                    <a:pt x="3210" y="699"/>
                  </a:lnTo>
                  <a:lnTo>
                    <a:pt x="3210" y="699"/>
                  </a:lnTo>
                  <a:lnTo>
                    <a:pt x="3059" y="620"/>
                  </a:lnTo>
                  <a:lnTo>
                    <a:pt x="2913" y="547"/>
                  </a:lnTo>
                  <a:lnTo>
                    <a:pt x="2772" y="478"/>
                  </a:lnTo>
                  <a:lnTo>
                    <a:pt x="2636" y="415"/>
                  </a:lnTo>
                  <a:lnTo>
                    <a:pt x="2505" y="357"/>
                  </a:lnTo>
                  <a:lnTo>
                    <a:pt x="2377" y="302"/>
                  </a:lnTo>
                  <a:lnTo>
                    <a:pt x="2253" y="253"/>
                  </a:lnTo>
                  <a:lnTo>
                    <a:pt x="2134" y="208"/>
                  </a:lnTo>
                  <a:lnTo>
                    <a:pt x="2019" y="169"/>
                  </a:lnTo>
                  <a:lnTo>
                    <a:pt x="1906" y="132"/>
                  </a:lnTo>
                  <a:lnTo>
                    <a:pt x="1798" y="102"/>
                  </a:lnTo>
                  <a:lnTo>
                    <a:pt x="1692" y="76"/>
                  </a:lnTo>
                  <a:lnTo>
                    <a:pt x="1590" y="52"/>
                  </a:lnTo>
                  <a:lnTo>
                    <a:pt x="1491" y="34"/>
                  </a:lnTo>
                  <a:lnTo>
                    <a:pt x="1394" y="19"/>
                  </a:lnTo>
                  <a:lnTo>
                    <a:pt x="1301" y="8"/>
                  </a:lnTo>
                  <a:lnTo>
                    <a:pt x="1209" y="2"/>
                  </a:lnTo>
                  <a:lnTo>
                    <a:pt x="1119" y="0"/>
                  </a:lnTo>
                  <a:lnTo>
                    <a:pt x="1031" y="0"/>
                  </a:lnTo>
                  <a:lnTo>
                    <a:pt x="945" y="5"/>
                  </a:lnTo>
                  <a:lnTo>
                    <a:pt x="862" y="13"/>
                  </a:lnTo>
                  <a:lnTo>
                    <a:pt x="780" y="24"/>
                  </a:lnTo>
                  <a:lnTo>
                    <a:pt x="698" y="39"/>
                  </a:lnTo>
                  <a:lnTo>
                    <a:pt x="619" y="56"/>
                  </a:lnTo>
                  <a:lnTo>
                    <a:pt x="540" y="79"/>
                  </a:lnTo>
                  <a:lnTo>
                    <a:pt x="461" y="103"/>
                  </a:lnTo>
                  <a:lnTo>
                    <a:pt x="384" y="131"/>
                  </a:lnTo>
                  <a:lnTo>
                    <a:pt x="307" y="161"/>
                  </a:lnTo>
                  <a:lnTo>
                    <a:pt x="230" y="194"/>
                  </a:lnTo>
                  <a:lnTo>
                    <a:pt x="153" y="231"/>
                  </a:lnTo>
                  <a:lnTo>
                    <a:pt x="76" y="270"/>
                  </a:lnTo>
                  <a:lnTo>
                    <a:pt x="0" y="31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518679" name="Freeform 87"/>
            <p:cNvSpPr>
              <a:spLocks/>
            </p:cNvSpPr>
            <p:nvPr/>
          </p:nvSpPr>
          <p:spPr bwMode="auto">
            <a:xfrm>
              <a:off x="864" y="1198"/>
              <a:ext cx="5451" cy="465"/>
            </a:xfrm>
            <a:custGeom>
              <a:avLst/>
              <a:gdLst/>
              <a:ahLst/>
              <a:cxnLst>
                <a:cxn ang="0">
                  <a:pos x="5451" y="0"/>
                </a:cxn>
                <a:cxn ang="0">
                  <a:pos x="5423" y="63"/>
                </a:cxn>
                <a:cxn ang="0">
                  <a:pos x="5386" y="134"/>
                </a:cxn>
                <a:cxn ang="0">
                  <a:pos x="5334" y="224"/>
                </a:cxn>
                <a:cxn ang="0">
                  <a:pos x="5265" y="326"/>
                </a:cxn>
                <a:cxn ang="0">
                  <a:pos x="5179" y="436"/>
                </a:cxn>
                <a:cxn ang="0">
                  <a:pos x="5102" y="518"/>
                </a:cxn>
                <a:cxn ang="0">
                  <a:pos x="5046" y="573"/>
                </a:cxn>
                <a:cxn ang="0">
                  <a:pos x="4983" y="628"/>
                </a:cxn>
                <a:cxn ang="0">
                  <a:pos x="4918" y="678"/>
                </a:cxn>
                <a:cxn ang="0">
                  <a:pos x="4847" y="726"/>
                </a:cxn>
                <a:cxn ang="0">
                  <a:pos x="4771" y="772"/>
                </a:cxn>
                <a:cxn ang="0">
                  <a:pos x="4689" y="814"/>
                </a:cxn>
                <a:cxn ang="0">
                  <a:pos x="4603" y="849"/>
                </a:cxn>
                <a:cxn ang="0">
                  <a:pos x="4512" y="880"/>
                </a:cxn>
                <a:cxn ang="0">
                  <a:pos x="4415" y="902"/>
                </a:cxn>
                <a:cxn ang="0">
                  <a:pos x="4312" y="920"/>
                </a:cxn>
                <a:cxn ang="0">
                  <a:pos x="4206" y="928"/>
                </a:cxn>
                <a:cxn ang="0">
                  <a:pos x="4092" y="930"/>
                </a:cxn>
                <a:cxn ang="0">
                  <a:pos x="3974" y="920"/>
                </a:cxn>
                <a:cxn ang="0">
                  <a:pos x="3849" y="902"/>
                </a:cxn>
                <a:cxn ang="0">
                  <a:pos x="3718" y="873"/>
                </a:cxn>
                <a:cxn ang="0">
                  <a:pos x="3582" y="833"/>
                </a:cxn>
                <a:cxn ang="0">
                  <a:pos x="3440" y="780"/>
                </a:cxn>
                <a:cxn ang="0">
                  <a:pos x="3292" y="715"/>
                </a:cxn>
                <a:cxn ang="0">
                  <a:pos x="3216" y="678"/>
                </a:cxn>
                <a:cxn ang="0">
                  <a:pos x="2917" y="531"/>
                </a:cxn>
                <a:cxn ang="0">
                  <a:pos x="2638" y="403"/>
                </a:cxn>
                <a:cxn ang="0">
                  <a:pos x="2377" y="295"/>
                </a:cxn>
                <a:cxn ang="0">
                  <a:pos x="2133" y="206"/>
                </a:cxn>
                <a:cxn ang="0">
                  <a:pos x="1903" y="135"/>
                </a:cxn>
                <a:cxn ang="0">
                  <a:pos x="1688" y="81"/>
                </a:cxn>
                <a:cxn ang="0">
                  <a:pos x="1487" y="43"/>
                </a:cxn>
                <a:cxn ang="0">
                  <a:pos x="1295" y="22"/>
                </a:cxn>
                <a:cxn ang="0">
                  <a:pos x="1115" y="16"/>
                </a:cxn>
                <a:cxn ang="0">
                  <a:pos x="941" y="26"/>
                </a:cxn>
                <a:cxn ang="0">
                  <a:pos x="775" y="48"/>
                </a:cxn>
                <a:cxn ang="0">
                  <a:pos x="615" y="85"/>
                </a:cxn>
                <a:cxn ang="0">
                  <a:pos x="458" y="134"/>
                </a:cxn>
                <a:cxn ang="0">
                  <a:pos x="304" y="195"/>
                </a:cxn>
                <a:cxn ang="0">
                  <a:pos x="153" y="268"/>
                </a:cxn>
                <a:cxn ang="0">
                  <a:pos x="0" y="352"/>
                </a:cxn>
              </a:cxnLst>
              <a:rect l="0" t="0" r="r" b="b"/>
              <a:pathLst>
                <a:path w="5451" h="930">
                  <a:moveTo>
                    <a:pt x="5451" y="0"/>
                  </a:moveTo>
                  <a:lnTo>
                    <a:pt x="5451" y="0"/>
                  </a:lnTo>
                  <a:lnTo>
                    <a:pt x="5444" y="18"/>
                  </a:lnTo>
                  <a:lnTo>
                    <a:pt x="5423" y="63"/>
                  </a:lnTo>
                  <a:lnTo>
                    <a:pt x="5406" y="97"/>
                  </a:lnTo>
                  <a:lnTo>
                    <a:pt x="5386" y="134"/>
                  </a:lnTo>
                  <a:lnTo>
                    <a:pt x="5362" y="177"/>
                  </a:lnTo>
                  <a:lnTo>
                    <a:pt x="5334" y="224"/>
                  </a:lnTo>
                  <a:lnTo>
                    <a:pt x="5301" y="274"/>
                  </a:lnTo>
                  <a:lnTo>
                    <a:pt x="5265" y="326"/>
                  </a:lnTo>
                  <a:lnTo>
                    <a:pt x="5223" y="381"/>
                  </a:lnTo>
                  <a:lnTo>
                    <a:pt x="5179" y="436"/>
                  </a:lnTo>
                  <a:lnTo>
                    <a:pt x="5129" y="491"/>
                  </a:lnTo>
                  <a:lnTo>
                    <a:pt x="5102" y="518"/>
                  </a:lnTo>
                  <a:lnTo>
                    <a:pt x="5075" y="546"/>
                  </a:lnTo>
                  <a:lnTo>
                    <a:pt x="5046" y="573"/>
                  </a:lnTo>
                  <a:lnTo>
                    <a:pt x="5015" y="600"/>
                  </a:lnTo>
                  <a:lnTo>
                    <a:pt x="4983" y="628"/>
                  </a:lnTo>
                  <a:lnTo>
                    <a:pt x="4951" y="654"/>
                  </a:lnTo>
                  <a:lnTo>
                    <a:pt x="4918" y="678"/>
                  </a:lnTo>
                  <a:lnTo>
                    <a:pt x="4883" y="704"/>
                  </a:lnTo>
                  <a:lnTo>
                    <a:pt x="4847" y="726"/>
                  </a:lnTo>
                  <a:lnTo>
                    <a:pt x="4809" y="751"/>
                  </a:lnTo>
                  <a:lnTo>
                    <a:pt x="4771" y="772"/>
                  </a:lnTo>
                  <a:lnTo>
                    <a:pt x="4730" y="793"/>
                  </a:lnTo>
                  <a:lnTo>
                    <a:pt x="4689" y="814"/>
                  </a:lnTo>
                  <a:lnTo>
                    <a:pt x="4647" y="831"/>
                  </a:lnTo>
                  <a:lnTo>
                    <a:pt x="4603" y="849"/>
                  </a:lnTo>
                  <a:lnTo>
                    <a:pt x="4558" y="865"/>
                  </a:lnTo>
                  <a:lnTo>
                    <a:pt x="4512" y="880"/>
                  </a:lnTo>
                  <a:lnTo>
                    <a:pt x="4464" y="891"/>
                  </a:lnTo>
                  <a:lnTo>
                    <a:pt x="4415" y="902"/>
                  </a:lnTo>
                  <a:lnTo>
                    <a:pt x="4365" y="912"/>
                  </a:lnTo>
                  <a:lnTo>
                    <a:pt x="4312" y="920"/>
                  </a:lnTo>
                  <a:lnTo>
                    <a:pt x="4260" y="925"/>
                  </a:lnTo>
                  <a:lnTo>
                    <a:pt x="4206" y="928"/>
                  </a:lnTo>
                  <a:lnTo>
                    <a:pt x="4150" y="930"/>
                  </a:lnTo>
                  <a:lnTo>
                    <a:pt x="4092" y="930"/>
                  </a:lnTo>
                  <a:lnTo>
                    <a:pt x="4033" y="927"/>
                  </a:lnTo>
                  <a:lnTo>
                    <a:pt x="3974" y="920"/>
                  </a:lnTo>
                  <a:lnTo>
                    <a:pt x="3911" y="912"/>
                  </a:lnTo>
                  <a:lnTo>
                    <a:pt x="3849" y="902"/>
                  </a:lnTo>
                  <a:lnTo>
                    <a:pt x="3785" y="889"/>
                  </a:lnTo>
                  <a:lnTo>
                    <a:pt x="3718" y="873"/>
                  </a:lnTo>
                  <a:lnTo>
                    <a:pt x="3652" y="854"/>
                  </a:lnTo>
                  <a:lnTo>
                    <a:pt x="3582" y="833"/>
                  </a:lnTo>
                  <a:lnTo>
                    <a:pt x="3511" y="809"/>
                  </a:lnTo>
                  <a:lnTo>
                    <a:pt x="3440" y="780"/>
                  </a:lnTo>
                  <a:lnTo>
                    <a:pt x="3367" y="749"/>
                  </a:lnTo>
                  <a:lnTo>
                    <a:pt x="3292" y="715"/>
                  </a:lnTo>
                  <a:lnTo>
                    <a:pt x="3216" y="678"/>
                  </a:lnTo>
                  <a:lnTo>
                    <a:pt x="3216" y="678"/>
                  </a:lnTo>
                  <a:lnTo>
                    <a:pt x="3063" y="602"/>
                  </a:lnTo>
                  <a:lnTo>
                    <a:pt x="2917" y="531"/>
                  </a:lnTo>
                  <a:lnTo>
                    <a:pt x="2774" y="465"/>
                  </a:lnTo>
                  <a:lnTo>
                    <a:pt x="2638" y="403"/>
                  </a:lnTo>
                  <a:lnTo>
                    <a:pt x="2505" y="347"/>
                  </a:lnTo>
                  <a:lnTo>
                    <a:pt x="2377" y="295"/>
                  </a:lnTo>
                  <a:lnTo>
                    <a:pt x="2252" y="248"/>
                  </a:lnTo>
                  <a:lnTo>
                    <a:pt x="2133" y="206"/>
                  </a:lnTo>
                  <a:lnTo>
                    <a:pt x="2016" y="168"/>
                  </a:lnTo>
                  <a:lnTo>
                    <a:pt x="1903" y="135"/>
                  </a:lnTo>
                  <a:lnTo>
                    <a:pt x="1795" y="106"/>
                  </a:lnTo>
                  <a:lnTo>
                    <a:pt x="1688" y="81"/>
                  </a:lnTo>
                  <a:lnTo>
                    <a:pt x="1587" y="60"/>
                  </a:lnTo>
                  <a:lnTo>
                    <a:pt x="1487" y="43"/>
                  </a:lnTo>
                  <a:lnTo>
                    <a:pt x="1390" y="30"/>
                  </a:lnTo>
                  <a:lnTo>
                    <a:pt x="1295" y="22"/>
                  </a:lnTo>
                  <a:lnTo>
                    <a:pt x="1204" y="18"/>
                  </a:lnTo>
                  <a:lnTo>
                    <a:pt x="1115" y="16"/>
                  </a:lnTo>
                  <a:lnTo>
                    <a:pt x="1027" y="19"/>
                  </a:lnTo>
                  <a:lnTo>
                    <a:pt x="941" y="26"/>
                  </a:lnTo>
                  <a:lnTo>
                    <a:pt x="858" y="35"/>
                  </a:lnTo>
                  <a:lnTo>
                    <a:pt x="775" y="48"/>
                  </a:lnTo>
                  <a:lnTo>
                    <a:pt x="694" y="64"/>
                  </a:lnTo>
                  <a:lnTo>
                    <a:pt x="615" y="85"/>
                  </a:lnTo>
                  <a:lnTo>
                    <a:pt x="536" y="108"/>
                  </a:lnTo>
                  <a:lnTo>
                    <a:pt x="458" y="134"/>
                  </a:lnTo>
                  <a:lnTo>
                    <a:pt x="382" y="163"/>
                  </a:lnTo>
                  <a:lnTo>
                    <a:pt x="304" y="195"/>
                  </a:lnTo>
                  <a:lnTo>
                    <a:pt x="228" y="231"/>
                  </a:lnTo>
                  <a:lnTo>
                    <a:pt x="153" y="268"/>
                  </a:lnTo>
                  <a:lnTo>
                    <a:pt x="76" y="310"/>
                  </a:lnTo>
                  <a:lnTo>
                    <a:pt x="0" y="35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518680" name="Freeform 88"/>
            <p:cNvSpPr>
              <a:spLocks/>
            </p:cNvSpPr>
            <p:nvPr/>
          </p:nvSpPr>
          <p:spPr bwMode="auto">
            <a:xfrm>
              <a:off x="893" y="1169"/>
              <a:ext cx="5447" cy="482"/>
            </a:xfrm>
            <a:custGeom>
              <a:avLst/>
              <a:gdLst/>
              <a:ahLst/>
              <a:cxnLst>
                <a:cxn ang="0">
                  <a:pos x="5447" y="0"/>
                </a:cxn>
                <a:cxn ang="0">
                  <a:pos x="5419" y="64"/>
                </a:cxn>
                <a:cxn ang="0">
                  <a:pos x="5383" y="137"/>
                </a:cxn>
                <a:cxn ang="0">
                  <a:pos x="5332" y="227"/>
                </a:cxn>
                <a:cxn ang="0">
                  <a:pos x="5265" y="332"/>
                </a:cxn>
                <a:cxn ang="0">
                  <a:pos x="5180" y="444"/>
                </a:cxn>
                <a:cxn ang="0">
                  <a:pos x="5105" y="529"/>
                </a:cxn>
                <a:cxn ang="0">
                  <a:pos x="5048" y="586"/>
                </a:cxn>
                <a:cxn ang="0">
                  <a:pos x="4989" y="641"/>
                </a:cxn>
                <a:cxn ang="0">
                  <a:pos x="4923" y="692"/>
                </a:cxn>
                <a:cxn ang="0">
                  <a:pos x="4853" y="744"/>
                </a:cxn>
                <a:cxn ang="0">
                  <a:pos x="4778" y="791"/>
                </a:cxn>
                <a:cxn ang="0">
                  <a:pos x="4697" y="833"/>
                </a:cxn>
                <a:cxn ang="0">
                  <a:pos x="4611" y="870"/>
                </a:cxn>
                <a:cxn ang="0">
                  <a:pos x="4521" y="902"/>
                </a:cxn>
                <a:cxn ang="0">
                  <a:pos x="4424" y="928"/>
                </a:cxn>
                <a:cxn ang="0">
                  <a:pos x="4322" y="947"/>
                </a:cxn>
                <a:cxn ang="0">
                  <a:pos x="4214" y="959"/>
                </a:cxn>
                <a:cxn ang="0">
                  <a:pos x="4102" y="962"/>
                </a:cxn>
                <a:cxn ang="0">
                  <a:pos x="3982" y="956"/>
                </a:cxn>
                <a:cxn ang="0">
                  <a:pos x="3857" y="939"/>
                </a:cxn>
                <a:cxn ang="0">
                  <a:pos x="3727" y="914"/>
                </a:cxn>
                <a:cxn ang="0">
                  <a:pos x="3591" y="875"/>
                </a:cxn>
                <a:cxn ang="0">
                  <a:pos x="3448" y="825"/>
                </a:cxn>
                <a:cxn ang="0">
                  <a:pos x="3298" y="763"/>
                </a:cxn>
                <a:cxn ang="0">
                  <a:pos x="3221" y="726"/>
                </a:cxn>
                <a:cxn ang="0">
                  <a:pos x="2920" y="586"/>
                </a:cxn>
                <a:cxn ang="0">
                  <a:pos x="2640" y="463"/>
                </a:cxn>
                <a:cxn ang="0">
                  <a:pos x="2376" y="360"/>
                </a:cxn>
                <a:cxn ang="0">
                  <a:pos x="2131" y="276"/>
                </a:cxn>
                <a:cxn ang="0">
                  <a:pos x="1901" y="208"/>
                </a:cxn>
                <a:cxn ang="0">
                  <a:pos x="1686" y="158"/>
                </a:cxn>
                <a:cxn ang="0">
                  <a:pos x="1483" y="124"/>
                </a:cxn>
                <a:cxn ang="0">
                  <a:pos x="1291" y="108"/>
                </a:cxn>
                <a:cxn ang="0">
                  <a:pos x="1111" y="105"/>
                </a:cxn>
                <a:cxn ang="0">
                  <a:pos x="937" y="118"/>
                </a:cxn>
                <a:cxn ang="0">
                  <a:pos x="772" y="143"/>
                </a:cxn>
                <a:cxn ang="0">
                  <a:pos x="612" y="184"/>
                </a:cxn>
                <a:cxn ang="0">
                  <a:pos x="457" y="237"/>
                </a:cxn>
                <a:cxn ang="0">
                  <a:pos x="303" y="302"/>
                </a:cxn>
                <a:cxn ang="0">
                  <a:pos x="151" y="378"/>
                </a:cxn>
                <a:cxn ang="0">
                  <a:pos x="0" y="465"/>
                </a:cxn>
              </a:cxnLst>
              <a:rect l="0" t="0" r="r" b="b"/>
              <a:pathLst>
                <a:path w="5447" h="962">
                  <a:moveTo>
                    <a:pt x="5447" y="0"/>
                  </a:moveTo>
                  <a:lnTo>
                    <a:pt x="5447" y="0"/>
                  </a:lnTo>
                  <a:lnTo>
                    <a:pt x="5440" y="17"/>
                  </a:lnTo>
                  <a:lnTo>
                    <a:pt x="5419" y="64"/>
                  </a:lnTo>
                  <a:lnTo>
                    <a:pt x="5402" y="98"/>
                  </a:lnTo>
                  <a:lnTo>
                    <a:pt x="5383" y="137"/>
                  </a:lnTo>
                  <a:lnTo>
                    <a:pt x="5359" y="181"/>
                  </a:lnTo>
                  <a:lnTo>
                    <a:pt x="5332" y="227"/>
                  </a:lnTo>
                  <a:lnTo>
                    <a:pt x="5300" y="279"/>
                  </a:lnTo>
                  <a:lnTo>
                    <a:pt x="5265" y="332"/>
                  </a:lnTo>
                  <a:lnTo>
                    <a:pt x="5225" y="387"/>
                  </a:lnTo>
                  <a:lnTo>
                    <a:pt x="5180" y="444"/>
                  </a:lnTo>
                  <a:lnTo>
                    <a:pt x="5130" y="500"/>
                  </a:lnTo>
                  <a:lnTo>
                    <a:pt x="5105" y="529"/>
                  </a:lnTo>
                  <a:lnTo>
                    <a:pt x="5078" y="557"/>
                  </a:lnTo>
                  <a:lnTo>
                    <a:pt x="5048" y="586"/>
                  </a:lnTo>
                  <a:lnTo>
                    <a:pt x="5019" y="613"/>
                  </a:lnTo>
                  <a:lnTo>
                    <a:pt x="4989" y="641"/>
                  </a:lnTo>
                  <a:lnTo>
                    <a:pt x="4957" y="667"/>
                  </a:lnTo>
                  <a:lnTo>
                    <a:pt x="4923" y="692"/>
                  </a:lnTo>
                  <a:lnTo>
                    <a:pt x="4889" y="718"/>
                  </a:lnTo>
                  <a:lnTo>
                    <a:pt x="4853" y="744"/>
                  </a:lnTo>
                  <a:lnTo>
                    <a:pt x="4815" y="767"/>
                  </a:lnTo>
                  <a:lnTo>
                    <a:pt x="4778" y="791"/>
                  </a:lnTo>
                  <a:lnTo>
                    <a:pt x="4737" y="812"/>
                  </a:lnTo>
                  <a:lnTo>
                    <a:pt x="4697" y="833"/>
                  </a:lnTo>
                  <a:lnTo>
                    <a:pt x="4654" y="852"/>
                  </a:lnTo>
                  <a:lnTo>
                    <a:pt x="4611" y="870"/>
                  </a:lnTo>
                  <a:lnTo>
                    <a:pt x="4567" y="888"/>
                  </a:lnTo>
                  <a:lnTo>
                    <a:pt x="4521" y="902"/>
                  </a:lnTo>
                  <a:lnTo>
                    <a:pt x="4472" y="917"/>
                  </a:lnTo>
                  <a:lnTo>
                    <a:pt x="4424" y="928"/>
                  </a:lnTo>
                  <a:lnTo>
                    <a:pt x="4374" y="939"/>
                  </a:lnTo>
                  <a:lnTo>
                    <a:pt x="4322" y="947"/>
                  </a:lnTo>
                  <a:lnTo>
                    <a:pt x="4270" y="954"/>
                  </a:lnTo>
                  <a:lnTo>
                    <a:pt x="4214" y="959"/>
                  </a:lnTo>
                  <a:lnTo>
                    <a:pt x="4158" y="962"/>
                  </a:lnTo>
                  <a:lnTo>
                    <a:pt x="4102" y="962"/>
                  </a:lnTo>
                  <a:lnTo>
                    <a:pt x="4043" y="960"/>
                  </a:lnTo>
                  <a:lnTo>
                    <a:pt x="3982" y="956"/>
                  </a:lnTo>
                  <a:lnTo>
                    <a:pt x="3921" y="949"/>
                  </a:lnTo>
                  <a:lnTo>
                    <a:pt x="3857" y="939"/>
                  </a:lnTo>
                  <a:lnTo>
                    <a:pt x="3793" y="928"/>
                  </a:lnTo>
                  <a:lnTo>
                    <a:pt x="3727" y="914"/>
                  </a:lnTo>
                  <a:lnTo>
                    <a:pt x="3659" y="896"/>
                  </a:lnTo>
                  <a:lnTo>
                    <a:pt x="3591" y="875"/>
                  </a:lnTo>
                  <a:lnTo>
                    <a:pt x="3520" y="852"/>
                  </a:lnTo>
                  <a:lnTo>
                    <a:pt x="3448" y="825"/>
                  </a:lnTo>
                  <a:lnTo>
                    <a:pt x="3373" y="796"/>
                  </a:lnTo>
                  <a:lnTo>
                    <a:pt x="3298" y="763"/>
                  </a:lnTo>
                  <a:lnTo>
                    <a:pt x="3221" y="726"/>
                  </a:lnTo>
                  <a:lnTo>
                    <a:pt x="3221" y="726"/>
                  </a:lnTo>
                  <a:lnTo>
                    <a:pt x="3067" y="654"/>
                  </a:lnTo>
                  <a:lnTo>
                    <a:pt x="2920" y="586"/>
                  </a:lnTo>
                  <a:lnTo>
                    <a:pt x="2777" y="521"/>
                  </a:lnTo>
                  <a:lnTo>
                    <a:pt x="2640" y="463"/>
                  </a:lnTo>
                  <a:lnTo>
                    <a:pt x="2505" y="410"/>
                  </a:lnTo>
                  <a:lnTo>
                    <a:pt x="2376" y="360"/>
                  </a:lnTo>
                  <a:lnTo>
                    <a:pt x="2252" y="315"/>
                  </a:lnTo>
                  <a:lnTo>
                    <a:pt x="2131" y="276"/>
                  </a:lnTo>
                  <a:lnTo>
                    <a:pt x="2015" y="240"/>
                  </a:lnTo>
                  <a:lnTo>
                    <a:pt x="1901" y="208"/>
                  </a:lnTo>
                  <a:lnTo>
                    <a:pt x="1791" y="181"/>
                  </a:lnTo>
                  <a:lnTo>
                    <a:pt x="1686" y="158"/>
                  </a:lnTo>
                  <a:lnTo>
                    <a:pt x="1583" y="140"/>
                  </a:lnTo>
                  <a:lnTo>
                    <a:pt x="1483" y="124"/>
                  </a:lnTo>
                  <a:lnTo>
                    <a:pt x="1386" y="114"/>
                  </a:lnTo>
                  <a:lnTo>
                    <a:pt x="1291" y="108"/>
                  </a:lnTo>
                  <a:lnTo>
                    <a:pt x="1200" y="105"/>
                  </a:lnTo>
                  <a:lnTo>
                    <a:pt x="1111" y="105"/>
                  </a:lnTo>
                  <a:lnTo>
                    <a:pt x="1023" y="109"/>
                  </a:lnTo>
                  <a:lnTo>
                    <a:pt x="937" y="118"/>
                  </a:lnTo>
                  <a:lnTo>
                    <a:pt x="854" y="129"/>
                  </a:lnTo>
                  <a:lnTo>
                    <a:pt x="772" y="143"/>
                  </a:lnTo>
                  <a:lnTo>
                    <a:pt x="692" y="163"/>
                  </a:lnTo>
                  <a:lnTo>
                    <a:pt x="612" y="184"/>
                  </a:lnTo>
                  <a:lnTo>
                    <a:pt x="533" y="208"/>
                  </a:lnTo>
                  <a:lnTo>
                    <a:pt x="457" y="237"/>
                  </a:lnTo>
                  <a:lnTo>
                    <a:pt x="379" y="268"/>
                  </a:lnTo>
                  <a:lnTo>
                    <a:pt x="303" y="302"/>
                  </a:lnTo>
                  <a:lnTo>
                    <a:pt x="228" y="339"/>
                  </a:lnTo>
                  <a:lnTo>
                    <a:pt x="151" y="378"/>
                  </a:lnTo>
                  <a:lnTo>
                    <a:pt x="76" y="419"/>
                  </a:lnTo>
                  <a:lnTo>
                    <a:pt x="0" y="465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518681" name="Freeform 89"/>
            <p:cNvSpPr>
              <a:spLocks/>
            </p:cNvSpPr>
            <p:nvPr/>
          </p:nvSpPr>
          <p:spPr bwMode="auto">
            <a:xfrm>
              <a:off x="925" y="1141"/>
              <a:ext cx="5439" cy="497"/>
            </a:xfrm>
            <a:custGeom>
              <a:avLst/>
              <a:gdLst/>
              <a:ahLst/>
              <a:cxnLst>
                <a:cxn ang="0">
                  <a:pos x="5439" y="0"/>
                </a:cxn>
                <a:cxn ang="0">
                  <a:pos x="5412" y="65"/>
                </a:cxn>
                <a:cxn ang="0">
                  <a:pos x="5377" y="137"/>
                </a:cxn>
                <a:cxn ang="0">
                  <a:pos x="5327" y="231"/>
                </a:cxn>
                <a:cxn ang="0">
                  <a:pos x="5261" y="336"/>
                </a:cxn>
                <a:cxn ang="0">
                  <a:pos x="5179" y="451"/>
                </a:cxn>
                <a:cxn ang="0">
                  <a:pos x="5104" y="538"/>
                </a:cxn>
                <a:cxn ang="0">
                  <a:pos x="5050" y="596"/>
                </a:cxn>
                <a:cxn ang="0">
                  <a:pos x="4990" y="652"/>
                </a:cxn>
                <a:cxn ang="0">
                  <a:pos x="4925" y="706"/>
                </a:cxn>
                <a:cxn ang="0">
                  <a:pos x="4855" y="759"/>
                </a:cxn>
                <a:cxn ang="0">
                  <a:pos x="4780" y="808"/>
                </a:cxn>
                <a:cxn ang="0">
                  <a:pos x="4701" y="851"/>
                </a:cxn>
                <a:cxn ang="0">
                  <a:pos x="4617" y="891"/>
                </a:cxn>
                <a:cxn ang="0">
                  <a:pos x="4526" y="925"/>
                </a:cxn>
                <a:cxn ang="0">
                  <a:pos x="4429" y="953"/>
                </a:cxn>
                <a:cxn ang="0">
                  <a:pos x="4328" y="975"/>
                </a:cxn>
                <a:cxn ang="0">
                  <a:pos x="4221" y="988"/>
                </a:cxn>
                <a:cxn ang="0">
                  <a:pos x="4108" y="993"/>
                </a:cxn>
                <a:cxn ang="0">
                  <a:pos x="3989" y="990"/>
                </a:cxn>
                <a:cxn ang="0">
                  <a:pos x="3864" y="975"/>
                </a:cxn>
                <a:cxn ang="0">
                  <a:pos x="3732" y="951"/>
                </a:cxn>
                <a:cxn ang="0">
                  <a:pos x="3595" y="917"/>
                </a:cxn>
                <a:cxn ang="0">
                  <a:pos x="3452" y="869"/>
                </a:cxn>
                <a:cxn ang="0">
                  <a:pos x="3302" y="809"/>
                </a:cxn>
                <a:cxn ang="0">
                  <a:pos x="3224" y="775"/>
                </a:cxn>
                <a:cxn ang="0">
                  <a:pos x="2921" y="638"/>
                </a:cxn>
                <a:cxn ang="0">
                  <a:pos x="2638" y="522"/>
                </a:cxn>
                <a:cxn ang="0">
                  <a:pos x="2374" y="423"/>
                </a:cxn>
                <a:cxn ang="0">
                  <a:pos x="2127" y="342"/>
                </a:cxn>
                <a:cxn ang="0">
                  <a:pos x="1897" y="281"/>
                </a:cxn>
                <a:cxn ang="0">
                  <a:pos x="1680" y="234"/>
                </a:cxn>
                <a:cxn ang="0">
                  <a:pos x="1477" y="205"/>
                </a:cxn>
                <a:cxn ang="0">
                  <a:pos x="1286" y="191"/>
                </a:cxn>
                <a:cxn ang="0">
                  <a:pos x="1104" y="192"/>
                </a:cxn>
                <a:cxn ang="0">
                  <a:pos x="932" y="208"/>
                </a:cxn>
                <a:cxn ang="0">
                  <a:pos x="766" y="239"/>
                </a:cxn>
                <a:cxn ang="0">
                  <a:pos x="607" y="283"/>
                </a:cxn>
                <a:cxn ang="0">
                  <a:pos x="453" y="338"/>
                </a:cxn>
                <a:cxn ang="0">
                  <a:pos x="300" y="407"/>
                </a:cxn>
                <a:cxn ang="0">
                  <a:pos x="150" y="486"/>
                </a:cxn>
                <a:cxn ang="0">
                  <a:pos x="0" y="578"/>
                </a:cxn>
              </a:cxnLst>
              <a:rect l="0" t="0" r="r" b="b"/>
              <a:pathLst>
                <a:path w="5439" h="993">
                  <a:moveTo>
                    <a:pt x="5439" y="0"/>
                  </a:moveTo>
                  <a:lnTo>
                    <a:pt x="5439" y="0"/>
                  </a:lnTo>
                  <a:lnTo>
                    <a:pt x="5432" y="18"/>
                  </a:lnTo>
                  <a:lnTo>
                    <a:pt x="5412" y="65"/>
                  </a:lnTo>
                  <a:lnTo>
                    <a:pt x="5397" y="99"/>
                  </a:lnTo>
                  <a:lnTo>
                    <a:pt x="5377" y="137"/>
                  </a:lnTo>
                  <a:lnTo>
                    <a:pt x="5354" y="183"/>
                  </a:lnTo>
                  <a:lnTo>
                    <a:pt x="5327" y="231"/>
                  </a:lnTo>
                  <a:lnTo>
                    <a:pt x="5297" y="283"/>
                  </a:lnTo>
                  <a:lnTo>
                    <a:pt x="5261" y="336"/>
                  </a:lnTo>
                  <a:lnTo>
                    <a:pt x="5222" y="393"/>
                  </a:lnTo>
                  <a:lnTo>
                    <a:pt x="5179" y="451"/>
                  </a:lnTo>
                  <a:lnTo>
                    <a:pt x="5130" y="509"/>
                  </a:lnTo>
                  <a:lnTo>
                    <a:pt x="5104" y="538"/>
                  </a:lnTo>
                  <a:lnTo>
                    <a:pt x="5078" y="567"/>
                  </a:lnTo>
                  <a:lnTo>
                    <a:pt x="5050" y="596"/>
                  </a:lnTo>
                  <a:lnTo>
                    <a:pt x="5021" y="623"/>
                  </a:lnTo>
                  <a:lnTo>
                    <a:pt x="4990" y="652"/>
                  </a:lnTo>
                  <a:lnTo>
                    <a:pt x="4958" y="680"/>
                  </a:lnTo>
                  <a:lnTo>
                    <a:pt x="4925" y="706"/>
                  </a:lnTo>
                  <a:lnTo>
                    <a:pt x="4891" y="733"/>
                  </a:lnTo>
                  <a:lnTo>
                    <a:pt x="4855" y="759"/>
                  </a:lnTo>
                  <a:lnTo>
                    <a:pt x="4819" y="783"/>
                  </a:lnTo>
                  <a:lnTo>
                    <a:pt x="4780" y="808"/>
                  </a:lnTo>
                  <a:lnTo>
                    <a:pt x="4742" y="830"/>
                  </a:lnTo>
                  <a:lnTo>
                    <a:pt x="4701" y="851"/>
                  </a:lnTo>
                  <a:lnTo>
                    <a:pt x="4660" y="872"/>
                  </a:lnTo>
                  <a:lnTo>
                    <a:pt x="4617" y="891"/>
                  </a:lnTo>
                  <a:lnTo>
                    <a:pt x="4572" y="909"/>
                  </a:lnTo>
                  <a:lnTo>
                    <a:pt x="4526" y="925"/>
                  </a:lnTo>
                  <a:lnTo>
                    <a:pt x="4479" y="940"/>
                  </a:lnTo>
                  <a:lnTo>
                    <a:pt x="4429" y="953"/>
                  </a:lnTo>
                  <a:lnTo>
                    <a:pt x="4379" y="966"/>
                  </a:lnTo>
                  <a:lnTo>
                    <a:pt x="4328" y="975"/>
                  </a:lnTo>
                  <a:lnTo>
                    <a:pt x="4275" y="982"/>
                  </a:lnTo>
                  <a:lnTo>
                    <a:pt x="4221" y="988"/>
                  </a:lnTo>
                  <a:lnTo>
                    <a:pt x="4165" y="992"/>
                  </a:lnTo>
                  <a:lnTo>
                    <a:pt x="4108" y="993"/>
                  </a:lnTo>
                  <a:lnTo>
                    <a:pt x="4049" y="993"/>
                  </a:lnTo>
                  <a:lnTo>
                    <a:pt x="3989" y="990"/>
                  </a:lnTo>
                  <a:lnTo>
                    <a:pt x="3927" y="984"/>
                  </a:lnTo>
                  <a:lnTo>
                    <a:pt x="3864" y="975"/>
                  </a:lnTo>
                  <a:lnTo>
                    <a:pt x="3799" y="966"/>
                  </a:lnTo>
                  <a:lnTo>
                    <a:pt x="3732" y="951"/>
                  </a:lnTo>
                  <a:lnTo>
                    <a:pt x="3666" y="935"/>
                  </a:lnTo>
                  <a:lnTo>
                    <a:pt x="3595" y="917"/>
                  </a:lnTo>
                  <a:lnTo>
                    <a:pt x="3524" y="895"/>
                  </a:lnTo>
                  <a:lnTo>
                    <a:pt x="3452" y="869"/>
                  </a:lnTo>
                  <a:lnTo>
                    <a:pt x="3377" y="841"/>
                  </a:lnTo>
                  <a:lnTo>
                    <a:pt x="3302" y="809"/>
                  </a:lnTo>
                  <a:lnTo>
                    <a:pt x="3224" y="775"/>
                  </a:lnTo>
                  <a:lnTo>
                    <a:pt x="3224" y="775"/>
                  </a:lnTo>
                  <a:lnTo>
                    <a:pt x="3070" y="704"/>
                  </a:lnTo>
                  <a:lnTo>
                    <a:pt x="2921" y="638"/>
                  </a:lnTo>
                  <a:lnTo>
                    <a:pt x="2777" y="578"/>
                  </a:lnTo>
                  <a:lnTo>
                    <a:pt x="2638" y="522"/>
                  </a:lnTo>
                  <a:lnTo>
                    <a:pt x="2503" y="470"/>
                  </a:lnTo>
                  <a:lnTo>
                    <a:pt x="2374" y="423"/>
                  </a:lnTo>
                  <a:lnTo>
                    <a:pt x="2249" y="381"/>
                  </a:lnTo>
                  <a:lnTo>
                    <a:pt x="2127" y="342"/>
                  </a:lnTo>
                  <a:lnTo>
                    <a:pt x="2010" y="310"/>
                  </a:lnTo>
                  <a:lnTo>
                    <a:pt x="1897" y="281"/>
                  </a:lnTo>
                  <a:lnTo>
                    <a:pt x="1787" y="255"/>
                  </a:lnTo>
                  <a:lnTo>
                    <a:pt x="1680" y="234"/>
                  </a:lnTo>
                  <a:lnTo>
                    <a:pt x="1577" y="218"/>
                  </a:lnTo>
                  <a:lnTo>
                    <a:pt x="1477" y="205"/>
                  </a:lnTo>
                  <a:lnTo>
                    <a:pt x="1380" y="197"/>
                  </a:lnTo>
                  <a:lnTo>
                    <a:pt x="1286" y="191"/>
                  </a:lnTo>
                  <a:lnTo>
                    <a:pt x="1194" y="191"/>
                  </a:lnTo>
                  <a:lnTo>
                    <a:pt x="1104" y="192"/>
                  </a:lnTo>
                  <a:lnTo>
                    <a:pt x="1018" y="199"/>
                  </a:lnTo>
                  <a:lnTo>
                    <a:pt x="932" y="208"/>
                  </a:lnTo>
                  <a:lnTo>
                    <a:pt x="848" y="221"/>
                  </a:lnTo>
                  <a:lnTo>
                    <a:pt x="766" y="239"/>
                  </a:lnTo>
                  <a:lnTo>
                    <a:pt x="686" y="259"/>
                  </a:lnTo>
                  <a:lnTo>
                    <a:pt x="607" y="283"/>
                  </a:lnTo>
                  <a:lnTo>
                    <a:pt x="529" y="309"/>
                  </a:lnTo>
                  <a:lnTo>
                    <a:pt x="453" y="338"/>
                  </a:lnTo>
                  <a:lnTo>
                    <a:pt x="376" y="372"/>
                  </a:lnTo>
                  <a:lnTo>
                    <a:pt x="300" y="407"/>
                  </a:lnTo>
                  <a:lnTo>
                    <a:pt x="225" y="446"/>
                  </a:lnTo>
                  <a:lnTo>
                    <a:pt x="150" y="486"/>
                  </a:lnTo>
                  <a:lnTo>
                    <a:pt x="75" y="531"/>
                  </a:lnTo>
                  <a:lnTo>
                    <a:pt x="0" y="57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518682" name="Freeform 90"/>
            <p:cNvSpPr>
              <a:spLocks/>
            </p:cNvSpPr>
            <p:nvPr/>
          </p:nvSpPr>
          <p:spPr bwMode="auto">
            <a:xfrm>
              <a:off x="958" y="1112"/>
              <a:ext cx="5429" cy="513"/>
            </a:xfrm>
            <a:custGeom>
              <a:avLst/>
              <a:gdLst/>
              <a:ahLst/>
              <a:cxnLst>
                <a:cxn ang="0">
                  <a:pos x="5429" y="0"/>
                </a:cxn>
                <a:cxn ang="0">
                  <a:pos x="5403" y="66"/>
                </a:cxn>
                <a:cxn ang="0">
                  <a:pos x="5369" y="141"/>
                </a:cxn>
                <a:cxn ang="0">
                  <a:pos x="5321" y="234"/>
                </a:cxn>
                <a:cxn ang="0">
                  <a:pos x="5257" y="342"/>
                </a:cxn>
                <a:cxn ang="0">
                  <a:pos x="5176" y="459"/>
                </a:cxn>
                <a:cxn ang="0">
                  <a:pos x="5103" y="547"/>
                </a:cxn>
                <a:cxn ang="0">
                  <a:pos x="5049" y="607"/>
                </a:cxn>
                <a:cxn ang="0">
                  <a:pos x="4990" y="665"/>
                </a:cxn>
                <a:cxn ang="0">
                  <a:pos x="4927" y="720"/>
                </a:cxn>
                <a:cxn ang="0">
                  <a:pos x="4857" y="775"/>
                </a:cxn>
                <a:cxn ang="0">
                  <a:pos x="4784" y="825"/>
                </a:cxn>
                <a:cxn ang="0">
                  <a:pos x="4704" y="870"/>
                </a:cxn>
                <a:cxn ang="0">
                  <a:pos x="4620" y="912"/>
                </a:cxn>
                <a:cxn ang="0">
                  <a:pos x="4531" y="949"/>
                </a:cxn>
                <a:cxn ang="0">
                  <a:pos x="4435" y="979"/>
                </a:cxn>
                <a:cxn ang="0">
                  <a:pos x="4334" y="1003"/>
                </a:cxn>
                <a:cxn ang="0">
                  <a:pos x="4227" y="1017"/>
                </a:cxn>
                <a:cxn ang="0">
                  <a:pos x="4114" y="1025"/>
                </a:cxn>
                <a:cxn ang="0">
                  <a:pos x="3995" y="1024"/>
                </a:cxn>
                <a:cxn ang="0">
                  <a:pos x="3870" y="1012"/>
                </a:cxn>
                <a:cxn ang="0">
                  <a:pos x="3738" y="991"/>
                </a:cxn>
                <a:cxn ang="0">
                  <a:pos x="3601" y="959"/>
                </a:cxn>
                <a:cxn ang="0">
                  <a:pos x="3456" y="914"/>
                </a:cxn>
                <a:cxn ang="0">
                  <a:pos x="3305" y="857"/>
                </a:cxn>
                <a:cxn ang="0">
                  <a:pos x="3227" y="824"/>
                </a:cxn>
                <a:cxn ang="0">
                  <a:pos x="2922" y="693"/>
                </a:cxn>
                <a:cxn ang="0">
                  <a:pos x="2637" y="581"/>
                </a:cxn>
                <a:cxn ang="0">
                  <a:pos x="2372" y="488"/>
                </a:cxn>
                <a:cxn ang="0">
                  <a:pos x="2123" y="412"/>
                </a:cxn>
                <a:cxn ang="0">
                  <a:pos x="1891" y="354"/>
                </a:cxn>
                <a:cxn ang="0">
                  <a:pos x="1675" y="313"/>
                </a:cxn>
                <a:cxn ang="0">
                  <a:pos x="1472" y="287"/>
                </a:cxn>
                <a:cxn ang="0">
                  <a:pos x="1281" y="278"/>
                </a:cxn>
                <a:cxn ang="0">
                  <a:pos x="1099" y="283"/>
                </a:cxn>
                <a:cxn ang="0">
                  <a:pos x="926" y="302"/>
                </a:cxn>
                <a:cxn ang="0">
                  <a:pos x="761" y="336"/>
                </a:cxn>
                <a:cxn ang="0">
                  <a:pos x="603" y="383"/>
                </a:cxn>
                <a:cxn ang="0">
                  <a:pos x="449" y="441"/>
                </a:cxn>
                <a:cxn ang="0">
                  <a:pos x="298" y="514"/>
                </a:cxn>
                <a:cxn ang="0">
                  <a:pos x="149" y="596"/>
                </a:cxn>
                <a:cxn ang="0">
                  <a:pos x="0" y="691"/>
                </a:cxn>
              </a:cxnLst>
              <a:rect l="0" t="0" r="r" b="b"/>
              <a:pathLst>
                <a:path w="5429" h="1025">
                  <a:moveTo>
                    <a:pt x="5429" y="0"/>
                  </a:moveTo>
                  <a:lnTo>
                    <a:pt x="5429" y="0"/>
                  </a:lnTo>
                  <a:lnTo>
                    <a:pt x="5422" y="18"/>
                  </a:lnTo>
                  <a:lnTo>
                    <a:pt x="5403" y="66"/>
                  </a:lnTo>
                  <a:lnTo>
                    <a:pt x="5389" y="100"/>
                  </a:lnTo>
                  <a:lnTo>
                    <a:pt x="5369" y="141"/>
                  </a:lnTo>
                  <a:lnTo>
                    <a:pt x="5347" y="186"/>
                  </a:lnTo>
                  <a:lnTo>
                    <a:pt x="5321" y="234"/>
                  </a:lnTo>
                  <a:lnTo>
                    <a:pt x="5292" y="287"/>
                  </a:lnTo>
                  <a:lnTo>
                    <a:pt x="5257" y="342"/>
                  </a:lnTo>
                  <a:lnTo>
                    <a:pt x="5218" y="399"/>
                  </a:lnTo>
                  <a:lnTo>
                    <a:pt x="5176" y="459"/>
                  </a:lnTo>
                  <a:lnTo>
                    <a:pt x="5129" y="518"/>
                  </a:lnTo>
                  <a:lnTo>
                    <a:pt x="5103" y="547"/>
                  </a:lnTo>
                  <a:lnTo>
                    <a:pt x="5076" y="576"/>
                  </a:lnTo>
                  <a:lnTo>
                    <a:pt x="5049" y="607"/>
                  </a:lnTo>
                  <a:lnTo>
                    <a:pt x="5021" y="636"/>
                  </a:lnTo>
                  <a:lnTo>
                    <a:pt x="4990" y="665"/>
                  </a:lnTo>
                  <a:lnTo>
                    <a:pt x="4958" y="693"/>
                  </a:lnTo>
                  <a:lnTo>
                    <a:pt x="4927" y="720"/>
                  </a:lnTo>
                  <a:lnTo>
                    <a:pt x="4893" y="748"/>
                  </a:lnTo>
                  <a:lnTo>
                    <a:pt x="4857" y="775"/>
                  </a:lnTo>
                  <a:lnTo>
                    <a:pt x="4821" y="799"/>
                  </a:lnTo>
                  <a:lnTo>
                    <a:pt x="4784" y="825"/>
                  </a:lnTo>
                  <a:lnTo>
                    <a:pt x="4745" y="848"/>
                  </a:lnTo>
                  <a:lnTo>
                    <a:pt x="4704" y="870"/>
                  </a:lnTo>
                  <a:lnTo>
                    <a:pt x="4663" y="893"/>
                  </a:lnTo>
                  <a:lnTo>
                    <a:pt x="4620" y="912"/>
                  </a:lnTo>
                  <a:lnTo>
                    <a:pt x="4577" y="932"/>
                  </a:lnTo>
                  <a:lnTo>
                    <a:pt x="4531" y="949"/>
                  </a:lnTo>
                  <a:lnTo>
                    <a:pt x="4484" y="964"/>
                  </a:lnTo>
                  <a:lnTo>
                    <a:pt x="4435" y="979"/>
                  </a:lnTo>
                  <a:lnTo>
                    <a:pt x="4385" y="991"/>
                  </a:lnTo>
                  <a:lnTo>
                    <a:pt x="4334" y="1003"/>
                  </a:lnTo>
                  <a:lnTo>
                    <a:pt x="4281" y="1011"/>
                  </a:lnTo>
                  <a:lnTo>
                    <a:pt x="4227" y="1017"/>
                  </a:lnTo>
                  <a:lnTo>
                    <a:pt x="4171" y="1022"/>
                  </a:lnTo>
                  <a:lnTo>
                    <a:pt x="4114" y="1025"/>
                  </a:lnTo>
                  <a:lnTo>
                    <a:pt x="4055" y="1025"/>
                  </a:lnTo>
                  <a:lnTo>
                    <a:pt x="3995" y="1024"/>
                  </a:lnTo>
                  <a:lnTo>
                    <a:pt x="3932" y="1021"/>
                  </a:lnTo>
                  <a:lnTo>
                    <a:pt x="3870" y="1012"/>
                  </a:lnTo>
                  <a:lnTo>
                    <a:pt x="3805" y="1004"/>
                  </a:lnTo>
                  <a:lnTo>
                    <a:pt x="3738" y="991"/>
                  </a:lnTo>
                  <a:lnTo>
                    <a:pt x="3670" y="977"/>
                  </a:lnTo>
                  <a:lnTo>
                    <a:pt x="3601" y="959"/>
                  </a:lnTo>
                  <a:lnTo>
                    <a:pt x="3528" y="938"/>
                  </a:lnTo>
                  <a:lnTo>
                    <a:pt x="3456" y="914"/>
                  </a:lnTo>
                  <a:lnTo>
                    <a:pt x="3381" y="888"/>
                  </a:lnTo>
                  <a:lnTo>
                    <a:pt x="3305" y="857"/>
                  </a:lnTo>
                  <a:lnTo>
                    <a:pt x="3227" y="824"/>
                  </a:lnTo>
                  <a:lnTo>
                    <a:pt x="3227" y="824"/>
                  </a:lnTo>
                  <a:lnTo>
                    <a:pt x="3072" y="756"/>
                  </a:lnTo>
                  <a:lnTo>
                    <a:pt x="2922" y="693"/>
                  </a:lnTo>
                  <a:lnTo>
                    <a:pt x="2777" y="635"/>
                  </a:lnTo>
                  <a:lnTo>
                    <a:pt x="2637" y="581"/>
                  </a:lnTo>
                  <a:lnTo>
                    <a:pt x="2502" y="533"/>
                  </a:lnTo>
                  <a:lnTo>
                    <a:pt x="2372" y="488"/>
                  </a:lnTo>
                  <a:lnTo>
                    <a:pt x="2245" y="447"/>
                  </a:lnTo>
                  <a:lnTo>
                    <a:pt x="2123" y="412"/>
                  </a:lnTo>
                  <a:lnTo>
                    <a:pt x="2005" y="381"/>
                  </a:lnTo>
                  <a:lnTo>
                    <a:pt x="1891" y="354"/>
                  </a:lnTo>
                  <a:lnTo>
                    <a:pt x="1782" y="331"/>
                  </a:lnTo>
                  <a:lnTo>
                    <a:pt x="1675" y="313"/>
                  </a:lnTo>
                  <a:lnTo>
                    <a:pt x="1572" y="297"/>
                  </a:lnTo>
                  <a:lnTo>
                    <a:pt x="1472" y="287"/>
                  </a:lnTo>
                  <a:lnTo>
                    <a:pt x="1375" y="279"/>
                  </a:lnTo>
                  <a:lnTo>
                    <a:pt x="1281" y="278"/>
                  </a:lnTo>
                  <a:lnTo>
                    <a:pt x="1187" y="278"/>
                  </a:lnTo>
                  <a:lnTo>
                    <a:pt x="1099" y="283"/>
                  </a:lnTo>
                  <a:lnTo>
                    <a:pt x="1011" y="291"/>
                  </a:lnTo>
                  <a:lnTo>
                    <a:pt x="926" y="302"/>
                  </a:lnTo>
                  <a:lnTo>
                    <a:pt x="843" y="317"/>
                  </a:lnTo>
                  <a:lnTo>
                    <a:pt x="761" y="336"/>
                  </a:lnTo>
                  <a:lnTo>
                    <a:pt x="682" y="357"/>
                  </a:lnTo>
                  <a:lnTo>
                    <a:pt x="603" y="383"/>
                  </a:lnTo>
                  <a:lnTo>
                    <a:pt x="525" y="410"/>
                  </a:lnTo>
                  <a:lnTo>
                    <a:pt x="449" y="441"/>
                  </a:lnTo>
                  <a:lnTo>
                    <a:pt x="372" y="476"/>
                  </a:lnTo>
                  <a:lnTo>
                    <a:pt x="298" y="514"/>
                  </a:lnTo>
                  <a:lnTo>
                    <a:pt x="224" y="554"/>
                  </a:lnTo>
                  <a:lnTo>
                    <a:pt x="149" y="596"/>
                  </a:lnTo>
                  <a:lnTo>
                    <a:pt x="75" y="643"/>
                  </a:lnTo>
                  <a:lnTo>
                    <a:pt x="0" y="691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518683" name="Freeform 91"/>
            <p:cNvSpPr>
              <a:spLocks/>
            </p:cNvSpPr>
            <p:nvPr/>
          </p:nvSpPr>
          <p:spPr bwMode="auto">
            <a:xfrm>
              <a:off x="993" y="1083"/>
              <a:ext cx="5418" cy="530"/>
            </a:xfrm>
            <a:custGeom>
              <a:avLst/>
              <a:gdLst/>
              <a:ahLst/>
              <a:cxnLst>
                <a:cxn ang="0">
                  <a:pos x="5418" y="0"/>
                </a:cxn>
                <a:cxn ang="0">
                  <a:pos x="5393" y="68"/>
                </a:cxn>
                <a:cxn ang="0">
                  <a:pos x="5361" y="142"/>
                </a:cxn>
                <a:cxn ang="0">
                  <a:pos x="5314" y="237"/>
                </a:cxn>
                <a:cxn ang="0">
                  <a:pos x="5251" y="347"/>
                </a:cxn>
                <a:cxn ang="0">
                  <a:pos x="5171" y="467"/>
                </a:cxn>
                <a:cxn ang="0">
                  <a:pos x="5100" y="557"/>
                </a:cxn>
                <a:cxn ang="0">
                  <a:pos x="5047" y="618"/>
                </a:cxn>
                <a:cxn ang="0">
                  <a:pos x="4989" y="676"/>
                </a:cxn>
                <a:cxn ang="0">
                  <a:pos x="4926" y="735"/>
                </a:cxn>
                <a:cxn ang="0">
                  <a:pos x="4858" y="789"/>
                </a:cxn>
                <a:cxn ang="0">
                  <a:pos x="4785" y="843"/>
                </a:cxn>
                <a:cxn ang="0">
                  <a:pos x="4707" y="890"/>
                </a:cxn>
                <a:cxn ang="0">
                  <a:pos x="4622" y="933"/>
                </a:cxn>
                <a:cxn ang="0">
                  <a:pos x="4533" y="972"/>
                </a:cxn>
                <a:cxn ang="0">
                  <a:pos x="4437" y="1004"/>
                </a:cxn>
                <a:cxn ang="0">
                  <a:pos x="4338" y="1030"/>
                </a:cxn>
                <a:cxn ang="0">
                  <a:pos x="4231" y="1048"/>
                </a:cxn>
                <a:cxn ang="0">
                  <a:pos x="4118" y="1058"/>
                </a:cxn>
                <a:cxn ang="0">
                  <a:pos x="3999" y="1059"/>
                </a:cxn>
                <a:cxn ang="0">
                  <a:pos x="3874" y="1049"/>
                </a:cxn>
                <a:cxn ang="0">
                  <a:pos x="3742" y="1032"/>
                </a:cxn>
                <a:cxn ang="0">
                  <a:pos x="3603" y="1001"/>
                </a:cxn>
                <a:cxn ang="0">
                  <a:pos x="3459" y="959"/>
                </a:cxn>
                <a:cxn ang="0">
                  <a:pos x="3306" y="906"/>
                </a:cxn>
                <a:cxn ang="0">
                  <a:pos x="3228" y="873"/>
                </a:cxn>
                <a:cxn ang="0">
                  <a:pos x="2920" y="748"/>
                </a:cxn>
                <a:cxn ang="0">
                  <a:pos x="2634" y="641"/>
                </a:cxn>
                <a:cxn ang="0">
                  <a:pos x="2367" y="552"/>
                </a:cxn>
                <a:cxn ang="0">
                  <a:pos x="2119" y="483"/>
                </a:cxn>
                <a:cxn ang="0">
                  <a:pos x="1886" y="428"/>
                </a:cxn>
                <a:cxn ang="0">
                  <a:pos x="1669" y="391"/>
                </a:cxn>
                <a:cxn ang="0">
                  <a:pos x="1465" y="370"/>
                </a:cxn>
                <a:cxn ang="0">
                  <a:pos x="1273" y="363"/>
                </a:cxn>
                <a:cxn ang="0">
                  <a:pos x="1091" y="371"/>
                </a:cxn>
                <a:cxn ang="0">
                  <a:pos x="919" y="396"/>
                </a:cxn>
                <a:cxn ang="0">
                  <a:pos x="755" y="433"/>
                </a:cxn>
                <a:cxn ang="0">
                  <a:pos x="597" y="483"/>
                </a:cxn>
                <a:cxn ang="0">
                  <a:pos x="444" y="546"/>
                </a:cxn>
                <a:cxn ang="0">
                  <a:pos x="294" y="620"/>
                </a:cxn>
                <a:cxn ang="0">
                  <a:pos x="147" y="707"/>
                </a:cxn>
                <a:cxn ang="0">
                  <a:pos x="0" y="806"/>
                </a:cxn>
              </a:cxnLst>
              <a:rect l="0" t="0" r="r" b="b"/>
              <a:pathLst>
                <a:path w="5418" h="1059">
                  <a:moveTo>
                    <a:pt x="5418" y="0"/>
                  </a:moveTo>
                  <a:lnTo>
                    <a:pt x="5418" y="0"/>
                  </a:lnTo>
                  <a:lnTo>
                    <a:pt x="5411" y="18"/>
                  </a:lnTo>
                  <a:lnTo>
                    <a:pt x="5393" y="68"/>
                  </a:lnTo>
                  <a:lnTo>
                    <a:pt x="5377" y="102"/>
                  </a:lnTo>
                  <a:lnTo>
                    <a:pt x="5361" y="142"/>
                  </a:lnTo>
                  <a:lnTo>
                    <a:pt x="5339" y="189"/>
                  </a:lnTo>
                  <a:lnTo>
                    <a:pt x="5314" y="237"/>
                  </a:lnTo>
                  <a:lnTo>
                    <a:pt x="5284" y="292"/>
                  </a:lnTo>
                  <a:lnTo>
                    <a:pt x="5251" y="347"/>
                  </a:lnTo>
                  <a:lnTo>
                    <a:pt x="5214" y="407"/>
                  </a:lnTo>
                  <a:lnTo>
                    <a:pt x="5171" y="467"/>
                  </a:lnTo>
                  <a:lnTo>
                    <a:pt x="5125" y="526"/>
                  </a:lnTo>
                  <a:lnTo>
                    <a:pt x="5100" y="557"/>
                  </a:lnTo>
                  <a:lnTo>
                    <a:pt x="5073" y="588"/>
                  </a:lnTo>
                  <a:lnTo>
                    <a:pt x="5047" y="618"/>
                  </a:lnTo>
                  <a:lnTo>
                    <a:pt x="5018" y="647"/>
                  </a:lnTo>
                  <a:lnTo>
                    <a:pt x="4989" y="676"/>
                  </a:lnTo>
                  <a:lnTo>
                    <a:pt x="4958" y="706"/>
                  </a:lnTo>
                  <a:lnTo>
                    <a:pt x="4926" y="735"/>
                  </a:lnTo>
                  <a:lnTo>
                    <a:pt x="4893" y="762"/>
                  </a:lnTo>
                  <a:lnTo>
                    <a:pt x="4858" y="789"/>
                  </a:lnTo>
                  <a:lnTo>
                    <a:pt x="4822" y="817"/>
                  </a:lnTo>
                  <a:lnTo>
                    <a:pt x="4785" y="843"/>
                  </a:lnTo>
                  <a:lnTo>
                    <a:pt x="4746" y="867"/>
                  </a:lnTo>
                  <a:lnTo>
                    <a:pt x="4707" y="890"/>
                  </a:lnTo>
                  <a:lnTo>
                    <a:pt x="4665" y="912"/>
                  </a:lnTo>
                  <a:lnTo>
                    <a:pt x="4622" y="933"/>
                  </a:lnTo>
                  <a:lnTo>
                    <a:pt x="4579" y="954"/>
                  </a:lnTo>
                  <a:lnTo>
                    <a:pt x="4533" y="972"/>
                  </a:lnTo>
                  <a:lnTo>
                    <a:pt x="4486" y="990"/>
                  </a:lnTo>
                  <a:lnTo>
                    <a:pt x="4437" y="1004"/>
                  </a:lnTo>
                  <a:lnTo>
                    <a:pt x="4389" y="1019"/>
                  </a:lnTo>
                  <a:lnTo>
                    <a:pt x="4338" y="1030"/>
                  </a:lnTo>
                  <a:lnTo>
                    <a:pt x="4285" y="1040"/>
                  </a:lnTo>
                  <a:lnTo>
                    <a:pt x="4231" y="1048"/>
                  </a:lnTo>
                  <a:lnTo>
                    <a:pt x="4175" y="1054"/>
                  </a:lnTo>
                  <a:lnTo>
                    <a:pt x="4118" y="1058"/>
                  </a:lnTo>
                  <a:lnTo>
                    <a:pt x="4058" y="1059"/>
                  </a:lnTo>
                  <a:lnTo>
                    <a:pt x="3999" y="1059"/>
                  </a:lnTo>
                  <a:lnTo>
                    <a:pt x="3936" y="1056"/>
                  </a:lnTo>
                  <a:lnTo>
                    <a:pt x="3874" y="1049"/>
                  </a:lnTo>
                  <a:lnTo>
                    <a:pt x="3809" y="1041"/>
                  </a:lnTo>
                  <a:lnTo>
                    <a:pt x="3742" y="1032"/>
                  </a:lnTo>
                  <a:lnTo>
                    <a:pt x="3672" y="1017"/>
                  </a:lnTo>
                  <a:lnTo>
                    <a:pt x="3603" y="1001"/>
                  </a:lnTo>
                  <a:lnTo>
                    <a:pt x="3531" y="982"/>
                  </a:lnTo>
                  <a:lnTo>
                    <a:pt x="3459" y="959"/>
                  </a:lnTo>
                  <a:lnTo>
                    <a:pt x="3382" y="933"/>
                  </a:lnTo>
                  <a:lnTo>
                    <a:pt x="3306" y="906"/>
                  </a:lnTo>
                  <a:lnTo>
                    <a:pt x="3228" y="873"/>
                  </a:lnTo>
                  <a:lnTo>
                    <a:pt x="3228" y="873"/>
                  </a:lnTo>
                  <a:lnTo>
                    <a:pt x="3071" y="809"/>
                  </a:lnTo>
                  <a:lnTo>
                    <a:pt x="2920" y="748"/>
                  </a:lnTo>
                  <a:lnTo>
                    <a:pt x="2776" y="693"/>
                  </a:lnTo>
                  <a:lnTo>
                    <a:pt x="2634" y="641"/>
                  </a:lnTo>
                  <a:lnTo>
                    <a:pt x="2499" y="596"/>
                  </a:lnTo>
                  <a:lnTo>
                    <a:pt x="2367" y="552"/>
                  </a:lnTo>
                  <a:lnTo>
                    <a:pt x="2241" y="515"/>
                  </a:lnTo>
                  <a:lnTo>
                    <a:pt x="2119" y="483"/>
                  </a:lnTo>
                  <a:lnTo>
                    <a:pt x="2001" y="454"/>
                  </a:lnTo>
                  <a:lnTo>
                    <a:pt x="1886" y="428"/>
                  </a:lnTo>
                  <a:lnTo>
                    <a:pt x="1776" y="407"/>
                  </a:lnTo>
                  <a:lnTo>
                    <a:pt x="1669" y="391"/>
                  </a:lnTo>
                  <a:lnTo>
                    <a:pt x="1565" y="378"/>
                  </a:lnTo>
                  <a:lnTo>
                    <a:pt x="1465" y="370"/>
                  </a:lnTo>
                  <a:lnTo>
                    <a:pt x="1368" y="365"/>
                  </a:lnTo>
                  <a:lnTo>
                    <a:pt x="1273" y="363"/>
                  </a:lnTo>
                  <a:lnTo>
                    <a:pt x="1182" y="366"/>
                  </a:lnTo>
                  <a:lnTo>
                    <a:pt x="1091" y="371"/>
                  </a:lnTo>
                  <a:lnTo>
                    <a:pt x="1005" y="381"/>
                  </a:lnTo>
                  <a:lnTo>
                    <a:pt x="919" y="396"/>
                  </a:lnTo>
                  <a:lnTo>
                    <a:pt x="837" y="412"/>
                  </a:lnTo>
                  <a:lnTo>
                    <a:pt x="755" y="433"/>
                  </a:lnTo>
                  <a:lnTo>
                    <a:pt x="676" y="455"/>
                  </a:lnTo>
                  <a:lnTo>
                    <a:pt x="597" y="483"/>
                  </a:lnTo>
                  <a:lnTo>
                    <a:pt x="521" y="512"/>
                  </a:lnTo>
                  <a:lnTo>
                    <a:pt x="444" y="546"/>
                  </a:lnTo>
                  <a:lnTo>
                    <a:pt x="369" y="581"/>
                  </a:lnTo>
                  <a:lnTo>
                    <a:pt x="294" y="620"/>
                  </a:lnTo>
                  <a:lnTo>
                    <a:pt x="221" y="662"/>
                  </a:lnTo>
                  <a:lnTo>
                    <a:pt x="147" y="707"/>
                  </a:lnTo>
                  <a:lnTo>
                    <a:pt x="74" y="754"/>
                  </a:lnTo>
                  <a:lnTo>
                    <a:pt x="0" y="80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518684" name="Freeform 92"/>
            <p:cNvSpPr>
              <a:spLocks/>
            </p:cNvSpPr>
            <p:nvPr/>
          </p:nvSpPr>
          <p:spPr bwMode="auto">
            <a:xfrm>
              <a:off x="1029" y="1055"/>
              <a:ext cx="5404" cy="545"/>
            </a:xfrm>
            <a:custGeom>
              <a:avLst/>
              <a:gdLst/>
              <a:ahLst/>
              <a:cxnLst>
                <a:cxn ang="0">
                  <a:pos x="5404" y="0"/>
                </a:cxn>
                <a:cxn ang="0">
                  <a:pos x="5380" y="68"/>
                </a:cxn>
                <a:cxn ang="0">
                  <a:pos x="5350" y="144"/>
                </a:cxn>
                <a:cxn ang="0">
                  <a:pos x="5304" y="241"/>
                </a:cxn>
                <a:cxn ang="0">
                  <a:pos x="5243" y="352"/>
                </a:cxn>
                <a:cxn ang="0">
                  <a:pos x="5165" y="473"/>
                </a:cxn>
                <a:cxn ang="0">
                  <a:pos x="5096" y="566"/>
                </a:cxn>
                <a:cxn ang="0">
                  <a:pos x="5043" y="627"/>
                </a:cxn>
                <a:cxn ang="0">
                  <a:pos x="4986" y="688"/>
                </a:cxn>
                <a:cxn ang="0">
                  <a:pos x="4924" y="748"/>
                </a:cxn>
                <a:cxn ang="0">
                  <a:pos x="4857" y="805"/>
                </a:cxn>
                <a:cxn ang="0">
                  <a:pos x="4785" y="858"/>
                </a:cxn>
                <a:cxn ang="0">
                  <a:pos x="4707" y="908"/>
                </a:cxn>
                <a:cxn ang="0">
                  <a:pos x="4624" y="955"/>
                </a:cxn>
                <a:cxn ang="0">
                  <a:pos x="4535" y="995"/>
                </a:cxn>
                <a:cxn ang="0">
                  <a:pos x="4440" y="1029"/>
                </a:cxn>
                <a:cxn ang="0">
                  <a:pos x="4340" y="1056"/>
                </a:cxn>
                <a:cxn ang="0">
                  <a:pos x="4233" y="1076"/>
                </a:cxn>
                <a:cxn ang="0">
                  <a:pos x="4121" y="1089"/>
                </a:cxn>
                <a:cxn ang="0">
                  <a:pos x="4002" y="1092"/>
                </a:cxn>
                <a:cxn ang="0">
                  <a:pos x="3877" y="1085"/>
                </a:cxn>
                <a:cxn ang="0">
                  <a:pos x="3745" y="1069"/>
                </a:cxn>
                <a:cxn ang="0">
                  <a:pos x="3606" y="1042"/>
                </a:cxn>
                <a:cxn ang="0">
                  <a:pos x="3460" y="1003"/>
                </a:cxn>
                <a:cxn ang="0">
                  <a:pos x="3307" y="951"/>
                </a:cxn>
                <a:cxn ang="0">
                  <a:pos x="3228" y="921"/>
                </a:cxn>
                <a:cxn ang="0">
                  <a:pos x="2919" y="801"/>
                </a:cxn>
                <a:cxn ang="0">
                  <a:pos x="2631" y="701"/>
                </a:cxn>
                <a:cxn ang="0">
                  <a:pos x="2363" y="617"/>
                </a:cxn>
                <a:cxn ang="0">
                  <a:pos x="2113" y="551"/>
                </a:cxn>
                <a:cxn ang="0">
                  <a:pos x="1880" y="501"/>
                </a:cxn>
                <a:cxn ang="0">
                  <a:pos x="1662" y="469"/>
                </a:cxn>
                <a:cxn ang="0">
                  <a:pos x="1458" y="451"/>
                </a:cxn>
                <a:cxn ang="0">
                  <a:pos x="1266" y="448"/>
                </a:cxn>
                <a:cxn ang="0">
                  <a:pos x="1085" y="461"/>
                </a:cxn>
                <a:cxn ang="0">
                  <a:pos x="914" y="488"/>
                </a:cxn>
                <a:cxn ang="0">
                  <a:pos x="750" y="528"/>
                </a:cxn>
                <a:cxn ang="0">
                  <a:pos x="593" y="582"/>
                </a:cxn>
                <a:cxn ang="0">
                  <a:pos x="440" y="648"/>
                </a:cxn>
                <a:cxn ang="0">
                  <a:pos x="292" y="727"/>
                </a:cxn>
                <a:cxn ang="0">
                  <a:pos x="146" y="817"/>
                </a:cxn>
                <a:cxn ang="0">
                  <a:pos x="0" y="918"/>
                </a:cxn>
              </a:cxnLst>
              <a:rect l="0" t="0" r="r" b="b"/>
              <a:pathLst>
                <a:path w="5404" h="1092">
                  <a:moveTo>
                    <a:pt x="5404" y="0"/>
                  </a:moveTo>
                  <a:lnTo>
                    <a:pt x="5404" y="0"/>
                  </a:lnTo>
                  <a:lnTo>
                    <a:pt x="5398" y="18"/>
                  </a:lnTo>
                  <a:lnTo>
                    <a:pt x="5380" y="68"/>
                  </a:lnTo>
                  <a:lnTo>
                    <a:pt x="5366" y="104"/>
                  </a:lnTo>
                  <a:lnTo>
                    <a:pt x="5350" y="144"/>
                  </a:lnTo>
                  <a:lnTo>
                    <a:pt x="5329" y="191"/>
                  </a:lnTo>
                  <a:lnTo>
                    <a:pt x="5304" y="241"/>
                  </a:lnTo>
                  <a:lnTo>
                    <a:pt x="5275" y="294"/>
                  </a:lnTo>
                  <a:lnTo>
                    <a:pt x="5243" y="352"/>
                  </a:lnTo>
                  <a:lnTo>
                    <a:pt x="5207" y="412"/>
                  </a:lnTo>
                  <a:lnTo>
                    <a:pt x="5165" y="473"/>
                  </a:lnTo>
                  <a:lnTo>
                    <a:pt x="5119" y="535"/>
                  </a:lnTo>
                  <a:lnTo>
                    <a:pt x="5096" y="566"/>
                  </a:lnTo>
                  <a:lnTo>
                    <a:pt x="5069" y="596"/>
                  </a:lnTo>
                  <a:lnTo>
                    <a:pt x="5043" y="627"/>
                  </a:lnTo>
                  <a:lnTo>
                    <a:pt x="5015" y="658"/>
                  </a:lnTo>
                  <a:lnTo>
                    <a:pt x="4986" y="688"/>
                  </a:lnTo>
                  <a:lnTo>
                    <a:pt x="4955" y="719"/>
                  </a:lnTo>
                  <a:lnTo>
                    <a:pt x="4924" y="748"/>
                  </a:lnTo>
                  <a:lnTo>
                    <a:pt x="4892" y="777"/>
                  </a:lnTo>
                  <a:lnTo>
                    <a:pt x="4857" y="805"/>
                  </a:lnTo>
                  <a:lnTo>
                    <a:pt x="4821" y="832"/>
                  </a:lnTo>
                  <a:lnTo>
                    <a:pt x="4785" y="858"/>
                  </a:lnTo>
                  <a:lnTo>
                    <a:pt x="4746" y="884"/>
                  </a:lnTo>
                  <a:lnTo>
                    <a:pt x="4707" y="908"/>
                  </a:lnTo>
                  <a:lnTo>
                    <a:pt x="4667" y="932"/>
                  </a:lnTo>
                  <a:lnTo>
                    <a:pt x="4624" y="955"/>
                  </a:lnTo>
                  <a:lnTo>
                    <a:pt x="4581" y="974"/>
                  </a:lnTo>
                  <a:lnTo>
                    <a:pt x="4535" y="995"/>
                  </a:lnTo>
                  <a:lnTo>
                    <a:pt x="4489" y="1013"/>
                  </a:lnTo>
                  <a:lnTo>
                    <a:pt x="4440" y="1029"/>
                  </a:lnTo>
                  <a:lnTo>
                    <a:pt x="4390" y="1043"/>
                  </a:lnTo>
                  <a:lnTo>
                    <a:pt x="4340" y="1056"/>
                  </a:lnTo>
                  <a:lnTo>
                    <a:pt x="4288" y="1068"/>
                  </a:lnTo>
                  <a:lnTo>
                    <a:pt x="4233" y="1076"/>
                  </a:lnTo>
                  <a:lnTo>
                    <a:pt x="4178" y="1084"/>
                  </a:lnTo>
                  <a:lnTo>
                    <a:pt x="4121" y="1089"/>
                  </a:lnTo>
                  <a:lnTo>
                    <a:pt x="4063" y="1092"/>
                  </a:lnTo>
                  <a:lnTo>
                    <a:pt x="4002" y="1092"/>
                  </a:lnTo>
                  <a:lnTo>
                    <a:pt x="3941" y="1090"/>
                  </a:lnTo>
                  <a:lnTo>
                    <a:pt x="3877" y="1085"/>
                  </a:lnTo>
                  <a:lnTo>
                    <a:pt x="3811" y="1079"/>
                  </a:lnTo>
                  <a:lnTo>
                    <a:pt x="3745" y="1069"/>
                  </a:lnTo>
                  <a:lnTo>
                    <a:pt x="3675" y="1058"/>
                  </a:lnTo>
                  <a:lnTo>
                    <a:pt x="3606" y="1042"/>
                  </a:lnTo>
                  <a:lnTo>
                    <a:pt x="3534" y="1024"/>
                  </a:lnTo>
                  <a:lnTo>
                    <a:pt x="3460" y="1003"/>
                  </a:lnTo>
                  <a:lnTo>
                    <a:pt x="3384" y="979"/>
                  </a:lnTo>
                  <a:lnTo>
                    <a:pt x="3307" y="951"/>
                  </a:lnTo>
                  <a:lnTo>
                    <a:pt x="3228" y="921"/>
                  </a:lnTo>
                  <a:lnTo>
                    <a:pt x="3228" y="921"/>
                  </a:lnTo>
                  <a:lnTo>
                    <a:pt x="3071" y="859"/>
                  </a:lnTo>
                  <a:lnTo>
                    <a:pt x="2919" y="801"/>
                  </a:lnTo>
                  <a:lnTo>
                    <a:pt x="2773" y="750"/>
                  </a:lnTo>
                  <a:lnTo>
                    <a:pt x="2631" y="701"/>
                  </a:lnTo>
                  <a:lnTo>
                    <a:pt x="2495" y="656"/>
                  </a:lnTo>
                  <a:lnTo>
                    <a:pt x="2363" y="617"/>
                  </a:lnTo>
                  <a:lnTo>
                    <a:pt x="2237" y="582"/>
                  </a:lnTo>
                  <a:lnTo>
                    <a:pt x="2113" y="551"/>
                  </a:lnTo>
                  <a:lnTo>
                    <a:pt x="1995" y="524"/>
                  </a:lnTo>
                  <a:lnTo>
                    <a:pt x="1880" y="501"/>
                  </a:lnTo>
                  <a:lnTo>
                    <a:pt x="1769" y="483"/>
                  </a:lnTo>
                  <a:lnTo>
                    <a:pt x="1662" y="469"/>
                  </a:lnTo>
                  <a:lnTo>
                    <a:pt x="1558" y="457"/>
                  </a:lnTo>
                  <a:lnTo>
                    <a:pt x="1458" y="451"/>
                  </a:lnTo>
                  <a:lnTo>
                    <a:pt x="1361" y="448"/>
                  </a:lnTo>
                  <a:lnTo>
                    <a:pt x="1266" y="448"/>
                  </a:lnTo>
                  <a:lnTo>
                    <a:pt x="1175" y="453"/>
                  </a:lnTo>
                  <a:lnTo>
                    <a:pt x="1085" y="461"/>
                  </a:lnTo>
                  <a:lnTo>
                    <a:pt x="998" y="472"/>
                  </a:lnTo>
                  <a:lnTo>
                    <a:pt x="914" y="488"/>
                  </a:lnTo>
                  <a:lnTo>
                    <a:pt x="830" y="506"/>
                  </a:lnTo>
                  <a:lnTo>
                    <a:pt x="750" y="528"/>
                  </a:lnTo>
                  <a:lnTo>
                    <a:pt x="671" y="553"/>
                  </a:lnTo>
                  <a:lnTo>
                    <a:pt x="593" y="582"/>
                  </a:lnTo>
                  <a:lnTo>
                    <a:pt x="517" y="614"/>
                  </a:lnTo>
                  <a:lnTo>
                    <a:pt x="440" y="648"/>
                  </a:lnTo>
                  <a:lnTo>
                    <a:pt x="365" y="687"/>
                  </a:lnTo>
                  <a:lnTo>
                    <a:pt x="292" y="727"/>
                  </a:lnTo>
                  <a:lnTo>
                    <a:pt x="218" y="771"/>
                  </a:lnTo>
                  <a:lnTo>
                    <a:pt x="146" y="817"/>
                  </a:lnTo>
                  <a:lnTo>
                    <a:pt x="72" y="866"/>
                  </a:lnTo>
                  <a:lnTo>
                    <a:pt x="0" y="91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518685" name="Freeform 93"/>
            <p:cNvSpPr>
              <a:spLocks/>
            </p:cNvSpPr>
            <p:nvPr/>
          </p:nvSpPr>
          <p:spPr bwMode="auto">
            <a:xfrm>
              <a:off x="1067" y="1026"/>
              <a:ext cx="5390" cy="562"/>
            </a:xfrm>
            <a:custGeom>
              <a:avLst/>
              <a:gdLst/>
              <a:ahLst/>
              <a:cxnLst>
                <a:cxn ang="0">
                  <a:pos x="5390" y="0"/>
                </a:cxn>
                <a:cxn ang="0">
                  <a:pos x="5366" y="70"/>
                </a:cxn>
                <a:cxn ang="0">
                  <a:pos x="5337" y="147"/>
                </a:cxn>
                <a:cxn ang="0">
                  <a:pos x="5292" y="244"/>
                </a:cxn>
                <a:cxn ang="0">
                  <a:pos x="5233" y="357"/>
                </a:cxn>
                <a:cxn ang="0">
                  <a:pos x="5158" y="480"/>
                </a:cxn>
                <a:cxn ang="0">
                  <a:pos x="5088" y="575"/>
                </a:cxn>
                <a:cxn ang="0">
                  <a:pos x="5037" y="638"/>
                </a:cxn>
                <a:cxn ang="0">
                  <a:pos x="4981" y="701"/>
                </a:cxn>
                <a:cxn ang="0">
                  <a:pos x="4920" y="762"/>
                </a:cxn>
                <a:cxn ang="0">
                  <a:pos x="4854" y="821"/>
                </a:cxn>
                <a:cxn ang="0">
                  <a:pos x="4783" y="875"/>
                </a:cxn>
                <a:cxn ang="0">
                  <a:pos x="4705" y="927"/>
                </a:cxn>
                <a:cxn ang="0">
                  <a:pos x="4623" y="976"/>
                </a:cxn>
                <a:cxn ang="0">
                  <a:pos x="4534" y="1018"/>
                </a:cxn>
                <a:cxn ang="0">
                  <a:pos x="4441" y="1053"/>
                </a:cxn>
                <a:cxn ang="0">
                  <a:pos x="4341" y="1084"/>
                </a:cxn>
                <a:cxn ang="0">
                  <a:pos x="4234" y="1106"/>
                </a:cxn>
                <a:cxn ang="0">
                  <a:pos x="4122" y="1121"/>
                </a:cxn>
                <a:cxn ang="0">
                  <a:pos x="4004" y="1126"/>
                </a:cxn>
                <a:cxn ang="0">
                  <a:pos x="3878" y="1122"/>
                </a:cxn>
                <a:cxn ang="0">
                  <a:pos x="3746" y="1110"/>
                </a:cxn>
                <a:cxn ang="0">
                  <a:pos x="3607" y="1084"/>
                </a:cxn>
                <a:cxn ang="0">
                  <a:pos x="3460" y="1048"/>
                </a:cxn>
                <a:cxn ang="0">
                  <a:pos x="3307" y="1000"/>
                </a:cxn>
                <a:cxn ang="0">
                  <a:pos x="3228" y="971"/>
                </a:cxn>
                <a:cxn ang="0">
                  <a:pos x="2917" y="856"/>
                </a:cxn>
                <a:cxn ang="0">
                  <a:pos x="2628" y="761"/>
                </a:cxn>
                <a:cxn ang="0">
                  <a:pos x="2359" y="682"/>
                </a:cxn>
                <a:cxn ang="0">
                  <a:pos x="2107" y="620"/>
                </a:cxn>
                <a:cxn ang="0">
                  <a:pos x="1873" y="575"/>
                </a:cxn>
                <a:cxn ang="0">
                  <a:pos x="1655" y="548"/>
                </a:cxn>
                <a:cxn ang="0">
                  <a:pos x="1451" y="533"/>
                </a:cxn>
                <a:cxn ang="0">
                  <a:pos x="1259" y="535"/>
                </a:cxn>
                <a:cxn ang="0">
                  <a:pos x="1077" y="551"/>
                </a:cxn>
                <a:cxn ang="0">
                  <a:pos x="906" y="582"/>
                </a:cxn>
                <a:cxn ang="0">
                  <a:pos x="744" y="625"/>
                </a:cxn>
                <a:cxn ang="0">
                  <a:pos x="587" y="683"/>
                </a:cxn>
                <a:cxn ang="0">
                  <a:pos x="436" y="753"/>
                </a:cxn>
                <a:cxn ang="0">
                  <a:pos x="288" y="835"/>
                </a:cxn>
                <a:cxn ang="0">
                  <a:pos x="144" y="929"/>
                </a:cxn>
                <a:cxn ang="0">
                  <a:pos x="0" y="1034"/>
                </a:cxn>
              </a:cxnLst>
              <a:rect l="0" t="0" r="r" b="b"/>
              <a:pathLst>
                <a:path w="5390" h="1126">
                  <a:moveTo>
                    <a:pt x="5390" y="0"/>
                  </a:moveTo>
                  <a:lnTo>
                    <a:pt x="5390" y="0"/>
                  </a:lnTo>
                  <a:lnTo>
                    <a:pt x="5384" y="18"/>
                  </a:lnTo>
                  <a:lnTo>
                    <a:pt x="5366" y="70"/>
                  </a:lnTo>
                  <a:lnTo>
                    <a:pt x="5353" y="105"/>
                  </a:lnTo>
                  <a:lnTo>
                    <a:pt x="5337" y="147"/>
                  </a:lnTo>
                  <a:lnTo>
                    <a:pt x="5316" y="192"/>
                  </a:lnTo>
                  <a:lnTo>
                    <a:pt x="5292" y="244"/>
                  </a:lnTo>
                  <a:lnTo>
                    <a:pt x="5265" y="299"/>
                  </a:lnTo>
                  <a:lnTo>
                    <a:pt x="5233" y="357"/>
                  </a:lnTo>
                  <a:lnTo>
                    <a:pt x="5198" y="418"/>
                  </a:lnTo>
                  <a:lnTo>
                    <a:pt x="5158" y="480"/>
                  </a:lnTo>
                  <a:lnTo>
                    <a:pt x="5113" y="544"/>
                  </a:lnTo>
                  <a:lnTo>
                    <a:pt x="5088" y="575"/>
                  </a:lnTo>
                  <a:lnTo>
                    <a:pt x="5063" y="607"/>
                  </a:lnTo>
                  <a:lnTo>
                    <a:pt x="5037" y="638"/>
                  </a:lnTo>
                  <a:lnTo>
                    <a:pt x="5011" y="670"/>
                  </a:lnTo>
                  <a:lnTo>
                    <a:pt x="4981" y="701"/>
                  </a:lnTo>
                  <a:lnTo>
                    <a:pt x="4951" y="732"/>
                  </a:lnTo>
                  <a:lnTo>
                    <a:pt x="4920" y="762"/>
                  </a:lnTo>
                  <a:lnTo>
                    <a:pt x="4888" y="791"/>
                  </a:lnTo>
                  <a:lnTo>
                    <a:pt x="4854" y="821"/>
                  </a:lnTo>
                  <a:lnTo>
                    <a:pt x="4819" y="848"/>
                  </a:lnTo>
                  <a:lnTo>
                    <a:pt x="4783" y="875"/>
                  </a:lnTo>
                  <a:lnTo>
                    <a:pt x="4745" y="903"/>
                  </a:lnTo>
                  <a:lnTo>
                    <a:pt x="4705" y="927"/>
                  </a:lnTo>
                  <a:lnTo>
                    <a:pt x="4665" y="951"/>
                  </a:lnTo>
                  <a:lnTo>
                    <a:pt x="4623" y="976"/>
                  </a:lnTo>
                  <a:lnTo>
                    <a:pt x="4580" y="997"/>
                  </a:lnTo>
                  <a:lnTo>
                    <a:pt x="4534" y="1018"/>
                  </a:lnTo>
                  <a:lnTo>
                    <a:pt x="4488" y="1037"/>
                  </a:lnTo>
                  <a:lnTo>
                    <a:pt x="4441" y="1053"/>
                  </a:lnTo>
                  <a:lnTo>
                    <a:pt x="4391" y="1069"/>
                  </a:lnTo>
                  <a:lnTo>
                    <a:pt x="4341" y="1084"/>
                  </a:lnTo>
                  <a:lnTo>
                    <a:pt x="4289" y="1095"/>
                  </a:lnTo>
                  <a:lnTo>
                    <a:pt x="4234" y="1106"/>
                  </a:lnTo>
                  <a:lnTo>
                    <a:pt x="4179" y="1114"/>
                  </a:lnTo>
                  <a:lnTo>
                    <a:pt x="4122" y="1121"/>
                  </a:lnTo>
                  <a:lnTo>
                    <a:pt x="4064" y="1124"/>
                  </a:lnTo>
                  <a:lnTo>
                    <a:pt x="4004" y="1126"/>
                  </a:lnTo>
                  <a:lnTo>
                    <a:pt x="3941" y="1126"/>
                  </a:lnTo>
                  <a:lnTo>
                    <a:pt x="3878" y="1122"/>
                  </a:lnTo>
                  <a:lnTo>
                    <a:pt x="3812" y="1118"/>
                  </a:lnTo>
                  <a:lnTo>
                    <a:pt x="3746" y="1110"/>
                  </a:lnTo>
                  <a:lnTo>
                    <a:pt x="3676" y="1098"/>
                  </a:lnTo>
                  <a:lnTo>
                    <a:pt x="3607" y="1084"/>
                  </a:lnTo>
                  <a:lnTo>
                    <a:pt x="3535" y="1068"/>
                  </a:lnTo>
                  <a:lnTo>
                    <a:pt x="3460" y="1048"/>
                  </a:lnTo>
                  <a:lnTo>
                    <a:pt x="3385" y="1026"/>
                  </a:lnTo>
                  <a:lnTo>
                    <a:pt x="3307" y="1000"/>
                  </a:lnTo>
                  <a:lnTo>
                    <a:pt x="3228" y="971"/>
                  </a:lnTo>
                  <a:lnTo>
                    <a:pt x="3228" y="971"/>
                  </a:lnTo>
                  <a:lnTo>
                    <a:pt x="3069" y="911"/>
                  </a:lnTo>
                  <a:lnTo>
                    <a:pt x="2917" y="856"/>
                  </a:lnTo>
                  <a:lnTo>
                    <a:pt x="2770" y="806"/>
                  </a:lnTo>
                  <a:lnTo>
                    <a:pt x="2628" y="761"/>
                  </a:lnTo>
                  <a:lnTo>
                    <a:pt x="2491" y="719"/>
                  </a:lnTo>
                  <a:lnTo>
                    <a:pt x="2359" y="682"/>
                  </a:lnTo>
                  <a:lnTo>
                    <a:pt x="2231" y="649"/>
                  </a:lnTo>
                  <a:lnTo>
                    <a:pt x="2107" y="620"/>
                  </a:lnTo>
                  <a:lnTo>
                    <a:pt x="1988" y="596"/>
                  </a:lnTo>
                  <a:lnTo>
                    <a:pt x="1873" y="575"/>
                  </a:lnTo>
                  <a:lnTo>
                    <a:pt x="1762" y="559"/>
                  </a:lnTo>
                  <a:lnTo>
                    <a:pt x="1655" y="548"/>
                  </a:lnTo>
                  <a:lnTo>
                    <a:pt x="1551" y="538"/>
                  </a:lnTo>
                  <a:lnTo>
                    <a:pt x="1451" y="533"/>
                  </a:lnTo>
                  <a:lnTo>
                    <a:pt x="1353" y="533"/>
                  </a:lnTo>
                  <a:lnTo>
                    <a:pt x="1259" y="535"/>
                  </a:lnTo>
                  <a:lnTo>
                    <a:pt x="1166" y="541"/>
                  </a:lnTo>
                  <a:lnTo>
                    <a:pt x="1077" y="551"/>
                  </a:lnTo>
                  <a:lnTo>
                    <a:pt x="991" y="565"/>
                  </a:lnTo>
                  <a:lnTo>
                    <a:pt x="906" y="582"/>
                  </a:lnTo>
                  <a:lnTo>
                    <a:pt x="824" y="603"/>
                  </a:lnTo>
                  <a:lnTo>
                    <a:pt x="744" y="625"/>
                  </a:lnTo>
                  <a:lnTo>
                    <a:pt x="665" y="653"/>
                  </a:lnTo>
                  <a:lnTo>
                    <a:pt x="587" y="683"/>
                  </a:lnTo>
                  <a:lnTo>
                    <a:pt x="511" y="716"/>
                  </a:lnTo>
                  <a:lnTo>
                    <a:pt x="436" y="753"/>
                  </a:lnTo>
                  <a:lnTo>
                    <a:pt x="362" y="791"/>
                  </a:lnTo>
                  <a:lnTo>
                    <a:pt x="288" y="835"/>
                  </a:lnTo>
                  <a:lnTo>
                    <a:pt x="216" y="880"/>
                  </a:lnTo>
                  <a:lnTo>
                    <a:pt x="144" y="929"/>
                  </a:lnTo>
                  <a:lnTo>
                    <a:pt x="72" y="979"/>
                  </a:lnTo>
                  <a:lnTo>
                    <a:pt x="0" y="103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518686" name="Freeform 94"/>
            <p:cNvSpPr>
              <a:spLocks/>
            </p:cNvSpPr>
            <p:nvPr/>
          </p:nvSpPr>
          <p:spPr bwMode="auto">
            <a:xfrm>
              <a:off x="1106" y="997"/>
              <a:ext cx="5373" cy="580"/>
            </a:xfrm>
            <a:custGeom>
              <a:avLst/>
              <a:gdLst/>
              <a:ahLst/>
              <a:cxnLst>
                <a:cxn ang="0">
                  <a:pos x="5373" y="0"/>
                </a:cxn>
                <a:cxn ang="0">
                  <a:pos x="5351" y="69"/>
                </a:cxn>
                <a:cxn ang="0">
                  <a:pos x="5323" y="147"/>
                </a:cxn>
                <a:cxn ang="0">
                  <a:pos x="5280" y="247"/>
                </a:cxn>
                <a:cxn ang="0">
                  <a:pos x="5221" y="361"/>
                </a:cxn>
                <a:cxn ang="0">
                  <a:pos x="5148" y="486"/>
                </a:cxn>
                <a:cxn ang="0">
                  <a:pos x="5081" y="583"/>
                </a:cxn>
                <a:cxn ang="0">
                  <a:pos x="5031" y="647"/>
                </a:cxn>
                <a:cxn ang="0">
                  <a:pos x="4976" y="712"/>
                </a:cxn>
                <a:cxn ang="0">
                  <a:pos x="4916" y="773"/>
                </a:cxn>
                <a:cxn ang="0">
                  <a:pos x="4849" y="833"/>
                </a:cxn>
                <a:cxn ang="0">
                  <a:pos x="4780" y="891"/>
                </a:cxn>
                <a:cxn ang="0">
                  <a:pos x="4704" y="944"/>
                </a:cxn>
                <a:cxn ang="0">
                  <a:pos x="4622" y="994"/>
                </a:cxn>
                <a:cxn ang="0">
                  <a:pos x="4534" y="1038"/>
                </a:cxn>
                <a:cxn ang="0">
                  <a:pos x="4441" y="1077"/>
                </a:cxn>
                <a:cxn ang="0">
                  <a:pos x="4341" y="1109"/>
                </a:cxn>
                <a:cxn ang="0">
                  <a:pos x="4236" y="1133"/>
                </a:cxn>
                <a:cxn ang="0">
                  <a:pos x="4123" y="1149"/>
                </a:cxn>
                <a:cxn ang="0">
                  <a:pos x="4004" y="1159"/>
                </a:cxn>
                <a:cxn ang="0">
                  <a:pos x="3879" y="1157"/>
                </a:cxn>
                <a:cxn ang="0">
                  <a:pos x="3746" y="1146"/>
                </a:cxn>
                <a:cxn ang="0">
                  <a:pos x="3607" y="1124"/>
                </a:cxn>
                <a:cxn ang="0">
                  <a:pos x="3460" y="1091"/>
                </a:cxn>
                <a:cxn ang="0">
                  <a:pos x="3305" y="1044"/>
                </a:cxn>
                <a:cxn ang="0">
                  <a:pos x="3226" y="1017"/>
                </a:cxn>
                <a:cxn ang="0">
                  <a:pos x="2914" y="909"/>
                </a:cxn>
                <a:cxn ang="0">
                  <a:pos x="2622" y="818"/>
                </a:cxn>
                <a:cxn ang="0">
                  <a:pos x="2353" y="746"/>
                </a:cxn>
                <a:cxn ang="0">
                  <a:pos x="2100" y="689"/>
                </a:cxn>
                <a:cxn ang="0">
                  <a:pos x="1866" y="649"/>
                </a:cxn>
                <a:cxn ang="0">
                  <a:pos x="1648" y="625"/>
                </a:cxn>
                <a:cxn ang="0">
                  <a:pos x="1442" y="615"/>
                </a:cxn>
                <a:cxn ang="0">
                  <a:pos x="1251" y="620"/>
                </a:cxn>
                <a:cxn ang="0">
                  <a:pos x="1070" y="641"/>
                </a:cxn>
                <a:cxn ang="0">
                  <a:pos x="899" y="675"/>
                </a:cxn>
                <a:cxn ang="0">
                  <a:pos x="737" y="722"/>
                </a:cxn>
                <a:cxn ang="0">
                  <a:pos x="581" y="783"/>
                </a:cxn>
                <a:cxn ang="0">
                  <a:pos x="431" y="856"/>
                </a:cxn>
                <a:cxn ang="0">
                  <a:pos x="286" y="941"/>
                </a:cxn>
                <a:cxn ang="0">
                  <a:pos x="143" y="1038"/>
                </a:cxn>
                <a:cxn ang="0">
                  <a:pos x="0" y="1146"/>
                </a:cxn>
              </a:cxnLst>
              <a:rect l="0" t="0" r="r" b="b"/>
              <a:pathLst>
                <a:path w="5373" h="1159">
                  <a:moveTo>
                    <a:pt x="5373" y="0"/>
                  </a:moveTo>
                  <a:lnTo>
                    <a:pt x="5373" y="0"/>
                  </a:lnTo>
                  <a:lnTo>
                    <a:pt x="5367" y="18"/>
                  </a:lnTo>
                  <a:lnTo>
                    <a:pt x="5351" y="69"/>
                  </a:lnTo>
                  <a:lnTo>
                    <a:pt x="5338" y="105"/>
                  </a:lnTo>
                  <a:lnTo>
                    <a:pt x="5323" y="147"/>
                  </a:lnTo>
                  <a:lnTo>
                    <a:pt x="5303" y="194"/>
                  </a:lnTo>
                  <a:lnTo>
                    <a:pt x="5280" y="247"/>
                  </a:lnTo>
                  <a:lnTo>
                    <a:pt x="5253" y="302"/>
                  </a:lnTo>
                  <a:lnTo>
                    <a:pt x="5221" y="361"/>
                  </a:lnTo>
                  <a:lnTo>
                    <a:pt x="5187" y="423"/>
                  </a:lnTo>
                  <a:lnTo>
                    <a:pt x="5148" y="486"/>
                  </a:lnTo>
                  <a:lnTo>
                    <a:pt x="5105" y="550"/>
                  </a:lnTo>
                  <a:lnTo>
                    <a:pt x="5081" y="583"/>
                  </a:lnTo>
                  <a:lnTo>
                    <a:pt x="5056" y="615"/>
                  </a:lnTo>
                  <a:lnTo>
                    <a:pt x="5031" y="647"/>
                  </a:lnTo>
                  <a:lnTo>
                    <a:pt x="5003" y="680"/>
                  </a:lnTo>
                  <a:lnTo>
                    <a:pt x="4976" y="712"/>
                  </a:lnTo>
                  <a:lnTo>
                    <a:pt x="4947" y="743"/>
                  </a:lnTo>
                  <a:lnTo>
                    <a:pt x="4916" y="773"/>
                  </a:lnTo>
                  <a:lnTo>
                    <a:pt x="4883" y="804"/>
                  </a:lnTo>
                  <a:lnTo>
                    <a:pt x="4849" y="833"/>
                  </a:lnTo>
                  <a:lnTo>
                    <a:pt x="4815" y="862"/>
                  </a:lnTo>
                  <a:lnTo>
                    <a:pt x="4780" y="891"/>
                  </a:lnTo>
                  <a:lnTo>
                    <a:pt x="4742" y="919"/>
                  </a:lnTo>
                  <a:lnTo>
                    <a:pt x="4704" y="944"/>
                  </a:lnTo>
                  <a:lnTo>
                    <a:pt x="4663" y="970"/>
                  </a:lnTo>
                  <a:lnTo>
                    <a:pt x="4622" y="994"/>
                  </a:lnTo>
                  <a:lnTo>
                    <a:pt x="4579" y="1017"/>
                  </a:lnTo>
                  <a:lnTo>
                    <a:pt x="4534" y="1038"/>
                  </a:lnTo>
                  <a:lnTo>
                    <a:pt x="4488" y="1057"/>
                  </a:lnTo>
                  <a:lnTo>
                    <a:pt x="4441" y="1077"/>
                  </a:lnTo>
                  <a:lnTo>
                    <a:pt x="4391" y="1093"/>
                  </a:lnTo>
                  <a:lnTo>
                    <a:pt x="4341" y="1109"/>
                  </a:lnTo>
                  <a:lnTo>
                    <a:pt x="4288" y="1122"/>
                  </a:lnTo>
                  <a:lnTo>
                    <a:pt x="4236" y="1133"/>
                  </a:lnTo>
                  <a:lnTo>
                    <a:pt x="4180" y="1143"/>
                  </a:lnTo>
                  <a:lnTo>
                    <a:pt x="4123" y="1149"/>
                  </a:lnTo>
                  <a:lnTo>
                    <a:pt x="4065" y="1156"/>
                  </a:lnTo>
                  <a:lnTo>
                    <a:pt x="4004" y="1159"/>
                  </a:lnTo>
                  <a:lnTo>
                    <a:pt x="3943" y="1159"/>
                  </a:lnTo>
                  <a:lnTo>
                    <a:pt x="3879" y="1157"/>
                  </a:lnTo>
                  <a:lnTo>
                    <a:pt x="3814" y="1153"/>
                  </a:lnTo>
                  <a:lnTo>
                    <a:pt x="3746" y="1146"/>
                  </a:lnTo>
                  <a:lnTo>
                    <a:pt x="3677" y="1136"/>
                  </a:lnTo>
                  <a:lnTo>
                    <a:pt x="3607" y="1124"/>
                  </a:lnTo>
                  <a:lnTo>
                    <a:pt x="3534" y="1109"/>
                  </a:lnTo>
                  <a:lnTo>
                    <a:pt x="3460" y="1091"/>
                  </a:lnTo>
                  <a:lnTo>
                    <a:pt x="3383" y="1070"/>
                  </a:lnTo>
                  <a:lnTo>
                    <a:pt x="3305" y="1044"/>
                  </a:lnTo>
                  <a:lnTo>
                    <a:pt x="3226" y="1017"/>
                  </a:lnTo>
                  <a:lnTo>
                    <a:pt x="3226" y="1017"/>
                  </a:lnTo>
                  <a:lnTo>
                    <a:pt x="3067" y="960"/>
                  </a:lnTo>
                  <a:lnTo>
                    <a:pt x="2914" y="909"/>
                  </a:lnTo>
                  <a:lnTo>
                    <a:pt x="2765" y="862"/>
                  </a:lnTo>
                  <a:lnTo>
                    <a:pt x="2622" y="818"/>
                  </a:lnTo>
                  <a:lnTo>
                    <a:pt x="2485" y="780"/>
                  </a:lnTo>
                  <a:lnTo>
                    <a:pt x="2353" y="746"/>
                  </a:lnTo>
                  <a:lnTo>
                    <a:pt x="2224" y="715"/>
                  </a:lnTo>
                  <a:lnTo>
                    <a:pt x="2100" y="689"/>
                  </a:lnTo>
                  <a:lnTo>
                    <a:pt x="1981" y="667"/>
                  </a:lnTo>
                  <a:lnTo>
                    <a:pt x="1866" y="649"/>
                  </a:lnTo>
                  <a:lnTo>
                    <a:pt x="1755" y="634"/>
                  </a:lnTo>
                  <a:lnTo>
                    <a:pt x="1648" y="625"/>
                  </a:lnTo>
                  <a:lnTo>
                    <a:pt x="1543" y="617"/>
                  </a:lnTo>
                  <a:lnTo>
                    <a:pt x="1442" y="615"/>
                  </a:lnTo>
                  <a:lnTo>
                    <a:pt x="1345" y="615"/>
                  </a:lnTo>
                  <a:lnTo>
                    <a:pt x="1251" y="620"/>
                  </a:lnTo>
                  <a:lnTo>
                    <a:pt x="1159" y="628"/>
                  </a:lnTo>
                  <a:lnTo>
                    <a:pt x="1070" y="641"/>
                  </a:lnTo>
                  <a:lnTo>
                    <a:pt x="984" y="655"/>
                  </a:lnTo>
                  <a:lnTo>
                    <a:pt x="899" y="675"/>
                  </a:lnTo>
                  <a:lnTo>
                    <a:pt x="817" y="696"/>
                  </a:lnTo>
                  <a:lnTo>
                    <a:pt x="737" y="722"/>
                  </a:lnTo>
                  <a:lnTo>
                    <a:pt x="659" y="751"/>
                  </a:lnTo>
                  <a:lnTo>
                    <a:pt x="581" y="783"/>
                  </a:lnTo>
                  <a:lnTo>
                    <a:pt x="506" y="817"/>
                  </a:lnTo>
                  <a:lnTo>
                    <a:pt x="431" y="856"/>
                  </a:lnTo>
                  <a:lnTo>
                    <a:pt x="358" y="896"/>
                  </a:lnTo>
                  <a:lnTo>
                    <a:pt x="286" y="941"/>
                  </a:lnTo>
                  <a:lnTo>
                    <a:pt x="213" y="988"/>
                  </a:lnTo>
                  <a:lnTo>
                    <a:pt x="143" y="1038"/>
                  </a:lnTo>
                  <a:lnTo>
                    <a:pt x="70" y="1090"/>
                  </a:lnTo>
                  <a:lnTo>
                    <a:pt x="0" y="114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518687" name="Freeform 95"/>
            <p:cNvSpPr>
              <a:spLocks/>
            </p:cNvSpPr>
            <p:nvPr/>
          </p:nvSpPr>
          <p:spPr bwMode="auto">
            <a:xfrm>
              <a:off x="1146" y="968"/>
              <a:ext cx="5355" cy="631"/>
            </a:xfrm>
            <a:custGeom>
              <a:avLst/>
              <a:gdLst/>
              <a:ahLst/>
              <a:cxnLst>
                <a:cxn ang="0">
                  <a:pos x="5355" y="0"/>
                </a:cxn>
                <a:cxn ang="0">
                  <a:pos x="5334" y="71"/>
                </a:cxn>
                <a:cxn ang="0">
                  <a:pos x="5306" y="150"/>
                </a:cxn>
                <a:cxn ang="0">
                  <a:pos x="5266" y="250"/>
                </a:cxn>
                <a:cxn ang="0">
                  <a:pos x="5209" y="366"/>
                </a:cxn>
                <a:cxn ang="0">
                  <a:pos x="5138" y="494"/>
                </a:cxn>
                <a:cxn ang="0">
                  <a:pos x="5072" y="592"/>
                </a:cxn>
                <a:cxn ang="0">
                  <a:pos x="5023" y="658"/>
                </a:cxn>
                <a:cxn ang="0">
                  <a:pos x="4969" y="723"/>
                </a:cxn>
                <a:cxn ang="0">
                  <a:pos x="4909" y="788"/>
                </a:cxn>
                <a:cxn ang="0">
                  <a:pos x="4845" y="849"/>
                </a:cxn>
                <a:cxn ang="0">
                  <a:pos x="4775" y="909"/>
                </a:cxn>
                <a:cxn ang="0">
                  <a:pos x="4700" y="964"/>
                </a:cxn>
                <a:cxn ang="0">
                  <a:pos x="4619" y="1015"/>
                </a:cxn>
                <a:cxn ang="0">
                  <a:pos x="4532" y="1060"/>
                </a:cxn>
                <a:cxn ang="0">
                  <a:pos x="4439" y="1101"/>
                </a:cxn>
                <a:cxn ang="0">
                  <a:pos x="4340" y="1135"/>
                </a:cxn>
                <a:cxn ang="0">
                  <a:pos x="4235" y="1162"/>
                </a:cxn>
                <a:cxn ang="0">
                  <a:pos x="4123" y="1182"/>
                </a:cxn>
                <a:cxn ang="0">
                  <a:pos x="4004" y="1193"/>
                </a:cxn>
                <a:cxn ang="0">
                  <a:pos x="3879" y="1194"/>
                </a:cxn>
                <a:cxn ang="0">
                  <a:pos x="3746" y="1185"/>
                </a:cxn>
                <a:cxn ang="0">
                  <a:pos x="3606" y="1165"/>
                </a:cxn>
                <a:cxn ang="0">
                  <a:pos x="3458" y="1136"/>
                </a:cxn>
                <a:cxn ang="0">
                  <a:pos x="3304" y="1093"/>
                </a:cxn>
                <a:cxn ang="0">
                  <a:pos x="3224" y="1067"/>
                </a:cxn>
                <a:cxn ang="0">
                  <a:pos x="2910" y="965"/>
                </a:cxn>
                <a:cxn ang="0">
                  <a:pos x="2618" y="880"/>
                </a:cxn>
                <a:cxn ang="0">
                  <a:pos x="2346" y="812"/>
                </a:cxn>
                <a:cxn ang="0">
                  <a:pos x="2094" y="760"/>
                </a:cxn>
                <a:cxn ang="0">
                  <a:pos x="1859" y="723"/>
                </a:cxn>
                <a:cxn ang="0">
                  <a:pos x="1640" y="704"/>
                </a:cxn>
                <a:cxn ang="0">
                  <a:pos x="1434" y="699"/>
                </a:cxn>
                <a:cxn ang="0">
                  <a:pos x="1242" y="707"/>
                </a:cxn>
                <a:cxn ang="0">
                  <a:pos x="1063" y="731"/>
                </a:cxn>
                <a:cxn ang="0">
                  <a:pos x="893" y="768"/>
                </a:cxn>
                <a:cxn ang="0">
                  <a:pos x="732" y="820"/>
                </a:cxn>
                <a:cxn ang="0">
                  <a:pos x="576" y="884"/>
                </a:cxn>
                <a:cxn ang="0">
                  <a:pos x="427" y="960"/>
                </a:cxn>
                <a:cxn ang="0">
                  <a:pos x="283" y="1049"/>
                </a:cxn>
                <a:cxn ang="0">
                  <a:pos x="141" y="1149"/>
                </a:cxn>
                <a:cxn ang="0">
                  <a:pos x="0" y="1261"/>
                </a:cxn>
              </a:cxnLst>
              <a:rect l="0" t="0" r="r" b="b"/>
              <a:pathLst>
                <a:path w="5355" h="1261">
                  <a:moveTo>
                    <a:pt x="5355" y="0"/>
                  </a:moveTo>
                  <a:lnTo>
                    <a:pt x="5355" y="0"/>
                  </a:lnTo>
                  <a:lnTo>
                    <a:pt x="5349" y="19"/>
                  </a:lnTo>
                  <a:lnTo>
                    <a:pt x="5334" y="71"/>
                  </a:lnTo>
                  <a:lnTo>
                    <a:pt x="5322" y="106"/>
                  </a:lnTo>
                  <a:lnTo>
                    <a:pt x="5306" y="150"/>
                  </a:lnTo>
                  <a:lnTo>
                    <a:pt x="5288" y="197"/>
                  </a:lnTo>
                  <a:lnTo>
                    <a:pt x="5266" y="250"/>
                  </a:lnTo>
                  <a:lnTo>
                    <a:pt x="5240" y="306"/>
                  </a:lnTo>
                  <a:lnTo>
                    <a:pt x="5209" y="366"/>
                  </a:lnTo>
                  <a:lnTo>
                    <a:pt x="5176" y="429"/>
                  </a:lnTo>
                  <a:lnTo>
                    <a:pt x="5138" y="494"/>
                  </a:lnTo>
                  <a:lnTo>
                    <a:pt x="5095" y="560"/>
                  </a:lnTo>
                  <a:lnTo>
                    <a:pt x="5072" y="592"/>
                  </a:lnTo>
                  <a:lnTo>
                    <a:pt x="5048" y="625"/>
                  </a:lnTo>
                  <a:lnTo>
                    <a:pt x="5023" y="658"/>
                  </a:lnTo>
                  <a:lnTo>
                    <a:pt x="4997" y="691"/>
                  </a:lnTo>
                  <a:lnTo>
                    <a:pt x="4969" y="723"/>
                  </a:lnTo>
                  <a:lnTo>
                    <a:pt x="4940" y="755"/>
                  </a:lnTo>
                  <a:lnTo>
                    <a:pt x="4909" y="788"/>
                  </a:lnTo>
                  <a:lnTo>
                    <a:pt x="4877" y="818"/>
                  </a:lnTo>
                  <a:lnTo>
                    <a:pt x="4845" y="849"/>
                  </a:lnTo>
                  <a:lnTo>
                    <a:pt x="4811" y="880"/>
                  </a:lnTo>
                  <a:lnTo>
                    <a:pt x="4775" y="909"/>
                  </a:lnTo>
                  <a:lnTo>
                    <a:pt x="4739" y="936"/>
                  </a:lnTo>
                  <a:lnTo>
                    <a:pt x="4700" y="964"/>
                  </a:lnTo>
                  <a:lnTo>
                    <a:pt x="4661" y="989"/>
                  </a:lnTo>
                  <a:lnTo>
                    <a:pt x="4619" y="1015"/>
                  </a:lnTo>
                  <a:lnTo>
                    <a:pt x="4576" y="1038"/>
                  </a:lnTo>
                  <a:lnTo>
                    <a:pt x="4532" y="1060"/>
                  </a:lnTo>
                  <a:lnTo>
                    <a:pt x="4486" y="1081"/>
                  </a:lnTo>
                  <a:lnTo>
                    <a:pt x="4439" y="1101"/>
                  </a:lnTo>
                  <a:lnTo>
                    <a:pt x="4390" y="1119"/>
                  </a:lnTo>
                  <a:lnTo>
                    <a:pt x="4340" y="1135"/>
                  </a:lnTo>
                  <a:lnTo>
                    <a:pt x="4289" y="1149"/>
                  </a:lnTo>
                  <a:lnTo>
                    <a:pt x="4235" y="1162"/>
                  </a:lnTo>
                  <a:lnTo>
                    <a:pt x="4179" y="1173"/>
                  </a:lnTo>
                  <a:lnTo>
                    <a:pt x="4123" y="1182"/>
                  </a:lnTo>
                  <a:lnTo>
                    <a:pt x="4064" y="1188"/>
                  </a:lnTo>
                  <a:lnTo>
                    <a:pt x="4004" y="1193"/>
                  </a:lnTo>
                  <a:lnTo>
                    <a:pt x="3942" y="1194"/>
                  </a:lnTo>
                  <a:lnTo>
                    <a:pt x="3879" y="1194"/>
                  </a:lnTo>
                  <a:lnTo>
                    <a:pt x="3814" y="1191"/>
                  </a:lnTo>
                  <a:lnTo>
                    <a:pt x="3746" y="1185"/>
                  </a:lnTo>
                  <a:lnTo>
                    <a:pt x="3676" y="1177"/>
                  </a:lnTo>
                  <a:lnTo>
                    <a:pt x="3606" y="1165"/>
                  </a:lnTo>
                  <a:lnTo>
                    <a:pt x="3533" y="1153"/>
                  </a:lnTo>
                  <a:lnTo>
                    <a:pt x="3458" y="1136"/>
                  </a:lnTo>
                  <a:lnTo>
                    <a:pt x="3382" y="1115"/>
                  </a:lnTo>
                  <a:lnTo>
                    <a:pt x="3304" y="1093"/>
                  </a:lnTo>
                  <a:lnTo>
                    <a:pt x="3224" y="1067"/>
                  </a:lnTo>
                  <a:lnTo>
                    <a:pt x="3224" y="1067"/>
                  </a:lnTo>
                  <a:lnTo>
                    <a:pt x="3064" y="1014"/>
                  </a:lnTo>
                  <a:lnTo>
                    <a:pt x="2910" y="965"/>
                  </a:lnTo>
                  <a:lnTo>
                    <a:pt x="2761" y="920"/>
                  </a:lnTo>
                  <a:lnTo>
                    <a:pt x="2618" y="880"/>
                  </a:lnTo>
                  <a:lnTo>
                    <a:pt x="2480" y="842"/>
                  </a:lnTo>
                  <a:lnTo>
                    <a:pt x="2346" y="812"/>
                  </a:lnTo>
                  <a:lnTo>
                    <a:pt x="2219" y="783"/>
                  </a:lnTo>
                  <a:lnTo>
                    <a:pt x="2094" y="760"/>
                  </a:lnTo>
                  <a:lnTo>
                    <a:pt x="1974" y="739"/>
                  </a:lnTo>
                  <a:lnTo>
                    <a:pt x="1859" y="723"/>
                  </a:lnTo>
                  <a:lnTo>
                    <a:pt x="1746" y="712"/>
                  </a:lnTo>
                  <a:lnTo>
                    <a:pt x="1640" y="704"/>
                  </a:lnTo>
                  <a:lnTo>
                    <a:pt x="1535" y="699"/>
                  </a:lnTo>
                  <a:lnTo>
                    <a:pt x="1434" y="699"/>
                  </a:lnTo>
                  <a:lnTo>
                    <a:pt x="1337" y="700"/>
                  </a:lnTo>
                  <a:lnTo>
                    <a:pt x="1242" y="707"/>
                  </a:lnTo>
                  <a:lnTo>
                    <a:pt x="1151" y="718"/>
                  </a:lnTo>
                  <a:lnTo>
                    <a:pt x="1063" y="731"/>
                  </a:lnTo>
                  <a:lnTo>
                    <a:pt x="976" y="749"/>
                  </a:lnTo>
                  <a:lnTo>
                    <a:pt x="893" y="768"/>
                  </a:lnTo>
                  <a:lnTo>
                    <a:pt x="811" y="792"/>
                  </a:lnTo>
                  <a:lnTo>
                    <a:pt x="732" y="820"/>
                  </a:lnTo>
                  <a:lnTo>
                    <a:pt x="652" y="851"/>
                  </a:lnTo>
                  <a:lnTo>
                    <a:pt x="576" y="884"/>
                  </a:lnTo>
                  <a:lnTo>
                    <a:pt x="501" y="920"/>
                  </a:lnTo>
                  <a:lnTo>
                    <a:pt x="427" y="960"/>
                  </a:lnTo>
                  <a:lnTo>
                    <a:pt x="355" y="1004"/>
                  </a:lnTo>
                  <a:lnTo>
                    <a:pt x="283" y="1049"/>
                  </a:lnTo>
                  <a:lnTo>
                    <a:pt x="212" y="1098"/>
                  </a:lnTo>
                  <a:lnTo>
                    <a:pt x="141" y="1149"/>
                  </a:lnTo>
                  <a:lnTo>
                    <a:pt x="71" y="1204"/>
                  </a:lnTo>
                  <a:lnTo>
                    <a:pt x="0" y="1261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518688" name="Freeform 96"/>
            <p:cNvSpPr>
              <a:spLocks/>
            </p:cNvSpPr>
            <p:nvPr/>
          </p:nvSpPr>
          <p:spPr bwMode="auto">
            <a:xfrm>
              <a:off x="1187" y="940"/>
              <a:ext cx="5335" cy="688"/>
            </a:xfrm>
            <a:custGeom>
              <a:avLst/>
              <a:gdLst/>
              <a:ahLst/>
              <a:cxnLst>
                <a:cxn ang="0">
                  <a:pos x="5335" y="0"/>
                </a:cxn>
                <a:cxn ang="0">
                  <a:pos x="5315" y="71"/>
                </a:cxn>
                <a:cxn ang="0">
                  <a:pos x="5289" y="150"/>
                </a:cxn>
                <a:cxn ang="0">
                  <a:pos x="5250" y="252"/>
                </a:cxn>
                <a:cxn ang="0">
                  <a:pos x="5196" y="371"/>
                </a:cxn>
                <a:cxn ang="0">
                  <a:pos x="5127" y="501"/>
                </a:cxn>
                <a:cxn ang="0">
                  <a:pos x="5061" y="601"/>
                </a:cxn>
                <a:cxn ang="0">
                  <a:pos x="5014" y="667"/>
                </a:cxn>
                <a:cxn ang="0">
                  <a:pos x="4960" y="735"/>
                </a:cxn>
                <a:cxn ang="0">
                  <a:pos x="4902" y="799"/>
                </a:cxn>
                <a:cxn ang="0">
                  <a:pos x="4838" y="862"/>
                </a:cxn>
                <a:cxn ang="0">
                  <a:pos x="4770" y="924"/>
                </a:cxn>
                <a:cxn ang="0">
                  <a:pos x="4695" y="980"/>
                </a:cxn>
                <a:cxn ang="0">
                  <a:pos x="4614" y="1034"/>
                </a:cxn>
                <a:cxn ang="0">
                  <a:pos x="4528" y="1082"/>
                </a:cxn>
                <a:cxn ang="0">
                  <a:pos x="4436" y="1126"/>
                </a:cxn>
                <a:cxn ang="0">
                  <a:pos x="4338" y="1161"/>
                </a:cxn>
                <a:cxn ang="0">
                  <a:pos x="4232" y="1190"/>
                </a:cxn>
                <a:cxn ang="0">
                  <a:pos x="4121" y="1213"/>
                </a:cxn>
                <a:cxn ang="0">
                  <a:pos x="4003" y="1226"/>
                </a:cxn>
                <a:cxn ang="0">
                  <a:pos x="3877" y="1229"/>
                </a:cxn>
                <a:cxn ang="0">
                  <a:pos x="3745" y="1224"/>
                </a:cxn>
                <a:cxn ang="0">
                  <a:pos x="3605" y="1206"/>
                </a:cxn>
                <a:cxn ang="0">
                  <a:pos x="3456" y="1179"/>
                </a:cxn>
                <a:cxn ang="0">
                  <a:pos x="3301" y="1140"/>
                </a:cxn>
                <a:cxn ang="0">
                  <a:pos x="3220" y="1114"/>
                </a:cxn>
                <a:cxn ang="0">
                  <a:pos x="2905" y="1019"/>
                </a:cxn>
                <a:cxn ang="0">
                  <a:pos x="2612" y="938"/>
                </a:cxn>
                <a:cxn ang="0">
                  <a:pos x="2340" y="875"/>
                </a:cxn>
                <a:cxn ang="0">
                  <a:pos x="2086" y="828"/>
                </a:cxn>
                <a:cxn ang="0">
                  <a:pos x="1851" y="798"/>
                </a:cxn>
                <a:cxn ang="0">
                  <a:pos x="1630" y="782"/>
                </a:cxn>
                <a:cxn ang="0">
                  <a:pos x="1426" y="780"/>
                </a:cxn>
                <a:cxn ang="0">
                  <a:pos x="1235" y="795"/>
                </a:cxn>
                <a:cxn ang="0">
                  <a:pos x="1099" y="814"/>
                </a:cxn>
                <a:cxn ang="0">
                  <a:pos x="1011" y="830"/>
                </a:cxn>
                <a:cxn ang="0">
                  <a:pos x="927" y="851"/>
                </a:cxn>
                <a:cxn ang="0">
                  <a:pos x="804" y="888"/>
                </a:cxn>
                <a:cxn ang="0">
                  <a:pos x="647" y="950"/>
                </a:cxn>
                <a:cxn ang="0">
                  <a:pos x="496" y="1024"/>
                </a:cxn>
                <a:cxn ang="0">
                  <a:pos x="352" y="1109"/>
                </a:cxn>
                <a:cxn ang="0">
                  <a:pos x="210" y="1208"/>
                </a:cxn>
                <a:cxn ang="0">
                  <a:pos x="70" y="1316"/>
                </a:cxn>
              </a:cxnLst>
              <a:rect l="0" t="0" r="r" b="b"/>
              <a:pathLst>
                <a:path w="5335" h="1376">
                  <a:moveTo>
                    <a:pt x="5335" y="0"/>
                  </a:moveTo>
                  <a:lnTo>
                    <a:pt x="5335" y="0"/>
                  </a:lnTo>
                  <a:lnTo>
                    <a:pt x="5331" y="18"/>
                  </a:lnTo>
                  <a:lnTo>
                    <a:pt x="5315" y="71"/>
                  </a:lnTo>
                  <a:lnTo>
                    <a:pt x="5304" y="107"/>
                  </a:lnTo>
                  <a:lnTo>
                    <a:pt x="5289" y="150"/>
                  </a:lnTo>
                  <a:lnTo>
                    <a:pt x="5271" y="199"/>
                  </a:lnTo>
                  <a:lnTo>
                    <a:pt x="5250" y="252"/>
                  </a:lnTo>
                  <a:lnTo>
                    <a:pt x="5225" y="310"/>
                  </a:lnTo>
                  <a:lnTo>
                    <a:pt x="5196" y="371"/>
                  </a:lnTo>
                  <a:lnTo>
                    <a:pt x="5163" y="434"/>
                  </a:lnTo>
                  <a:lnTo>
                    <a:pt x="5127" y="501"/>
                  </a:lnTo>
                  <a:lnTo>
                    <a:pt x="5085" y="567"/>
                  </a:lnTo>
                  <a:lnTo>
                    <a:pt x="5061" y="601"/>
                  </a:lnTo>
                  <a:lnTo>
                    <a:pt x="5038" y="635"/>
                  </a:lnTo>
                  <a:lnTo>
                    <a:pt x="5014" y="667"/>
                  </a:lnTo>
                  <a:lnTo>
                    <a:pt x="4988" y="701"/>
                  </a:lnTo>
                  <a:lnTo>
                    <a:pt x="4960" y="735"/>
                  </a:lnTo>
                  <a:lnTo>
                    <a:pt x="4932" y="767"/>
                  </a:lnTo>
                  <a:lnTo>
                    <a:pt x="4902" y="799"/>
                  </a:lnTo>
                  <a:lnTo>
                    <a:pt x="4871" y="832"/>
                  </a:lnTo>
                  <a:lnTo>
                    <a:pt x="4838" y="862"/>
                  </a:lnTo>
                  <a:lnTo>
                    <a:pt x="4804" y="893"/>
                  </a:lnTo>
                  <a:lnTo>
                    <a:pt x="4770" y="924"/>
                  </a:lnTo>
                  <a:lnTo>
                    <a:pt x="4734" y="953"/>
                  </a:lnTo>
                  <a:lnTo>
                    <a:pt x="4695" y="980"/>
                  </a:lnTo>
                  <a:lnTo>
                    <a:pt x="4656" y="1008"/>
                  </a:lnTo>
                  <a:lnTo>
                    <a:pt x="4614" y="1034"/>
                  </a:lnTo>
                  <a:lnTo>
                    <a:pt x="4573" y="1059"/>
                  </a:lnTo>
                  <a:lnTo>
                    <a:pt x="4528" y="1082"/>
                  </a:lnTo>
                  <a:lnTo>
                    <a:pt x="4484" y="1105"/>
                  </a:lnTo>
                  <a:lnTo>
                    <a:pt x="4436" y="1126"/>
                  </a:lnTo>
                  <a:lnTo>
                    <a:pt x="4388" y="1143"/>
                  </a:lnTo>
                  <a:lnTo>
                    <a:pt x="4338" y="1161"/>
                  </a:lnTo>
                  <a:lnTo>
                    <a:pt x="4287" y="1177"/>
                  </a:lnTo>
                  <a:lnTo>
                    <a:pt x="4232" y="1190"/>
                  </a:lnTo>
                  <a:lnTo>
                    <a:pt x="4178" y="1203"/>
                  </a:lnTo>
                  <a:lnTo>
                    <a:pt x="4121" y="1213"/>
                  </a:lnTo>
                  <a:lnTo>
                    <a:pt x="4063" y="1219"/>
                  </a:lnTo>
                  <a:lnTo>
                    <a:pt x="4003" y="1226"/>
                  </a:lnTo>
                  <a:lnTo>
                    <a:pt x="3941" y="1229"/>
                  </a:lnTo>
                  <a:lnTo>
                    <a:pt x="3877" y="1229"/>
                  </a:lnTo>
                  <a:lnTo>
                    <a:pt x="3812" y="1227"/>
                  </a:lnTo>
                  <a:lnTo>
                    <a:pt x="3745" y="1224"/>
                  </a:lnTo>
                  <a:lnTo>
                    <a:pt x="3676" y="1216"/>
                  </a:lnTo>
                  <a:lnTo>
                    <a:pt x="3605" y="1206"/>
                  </a:lnTo>
                  <a:lnTo>
                    <a:pt x="3531" y="1195"/>
                  </a:lnTo>
                  <a:lnTo>
                    <a:pt x="3456" y="1179"/>
                  </a:lnTo>
                  <a:lnTo>
                    <a:pt x="3380" y="1161"/>
                  </a:lnTo>
                  <a:lnTo>
                    <a:pt x="3301" y="1140"/>
                  </a:lnTo>
                  <a:lnTo>
                    <a:pt x="3220" y="1114"/>
                  </a:lnTo>
                  <a:lnTo>
                    <a:pt x="3220" y="1114"/>
                  </a:lnTo>
                  <a:lnTo>
                    <a:pt x="3061" y="1064"/>
                  </a:lnTo>
                  <a:lnTo>
                    <a:pt x="2905" y="1019"/>
                  </a:lnTo>
                  <a:lnTo>
                    <a:pt x="2756" y="977"/>
                  </a:lnTo>
                  <a:lnTo>
                    <a:pt x="2612" y="938"/>
                  </a:lnTo>
                  <a:lnTo>
                    <a:pt x="2473" y="906"/>
                  </a:lnTo>
                  <a:lnTo>
                    <a:pt x="2340" y="875"/>
                  </a:lnTo>
                  <a:lnTo>
                    <a:pt x="2211" y="851"/>
                  </a:lnTo>
                  <a:lnTo>
                    <a:pt x="2086" y="828"/>
                  </a:lnTo>
                  <a:lnTo>
                    <a:pt x="1966" y="811"/>
                  </a:lnTo>
                  <a:lnTo>
                    <a:pt x="1851" y="798"/>
                  </a:lnTo>
                  <a:lnTo>
                    <a:pt x="1739" y="788"/>
                  </a:lnTo>
                  <a:lnTo>
                    <a:pt x="1630" y="782"/>
                  </a:lnTo>
                  <a:lnTo>
                    <a:pt x="1526" y="780"/>
                  </a:lnTo>
                  <a:lnTo>
                    <a:pt x="1426" y="780"/>
                  </a:lnTo>
                  <a:lnTo>
                    <a:pt x="1329" y="785"/>
                  </a:lnTo>
                  <a:lnTo>
                    <a:pt x="1235" y="795"/>
                  </a:lnTo>
                  <a:lnTo>
                    <a:pt x="1143" y="806"/>
                  </a:lnTo>
                  <a:lnTo>
                    <a:pt x="1099" y="814"/>
                  </a:lnTo>
                  <a:lnTo>
                    <a:pt x="1054" y="822"/>
                  </a:lnTo>
                  <a:lnTo>
                    <a:pt x="1011" y="830"/>
                  </a:lnTo>
                  <a:lnTo>
                    <a:pt x="970" y="840"/>
                  </a:lnTo>
                  <a:lnTo>
                    <a:pt x="927" y="851"/>
                  </a:lnTo>
                  <a:lnTo>
                    <a:pt x="885" y="862"/>
                  </a:lnTo>
                  <a:lnTo>
                    <a:pt x="804" y="888"/>
                  </a:lnTo>
                  <a:lnTo>
                    <a:pt x="725" y="917"/>
                  </a:lnTo>
                  <a:lnTo>
                    <a:pt x="647" y="950"/>
                  </a:lnTo>
                  <a:lnTo>
                    <a:pt x="571" y="985"/>
                  </a:lnTo>
                  <a:lnTo>
                    <a:pt x="496" y="1024"/>
                  </a:lnTo>
                  <a:lnTo>
                    <a:pt x="424" y="1064"/>
                  </a:lnTo>
                  <a:lnTo>
                    <a:pt x="352" y="1109"/>
                  </a:lnTo>
                  <a:lnTo>
                    <a:pt x="280" y="1156"/>
                  </a:lnTo>
                  <a:lnTo>
                    <a:pt x="210" y="1208"/>
                  </a:lnTo>
                  <a:lnTo>
                    <a:pt x="139" y="1261"/>
                  </a:lnTo>
                  <a:lnTo>
                    <a:pt x="70" y="1316"/>
                  </a:lnTo>
                  <a:lnTo>
                    <a:pt x="0" y="137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518689" name="Freeform 97"/>
            <p:cNvSpPr>
              <a:spLocks/>
            </p:cNvSpPr>
            <p:nvPr/>
          </p:nvSpPr>
          <p:spPr bwMode="auto">
            <a:xfrm>
              <a:off x="1229" y="911"/>
              <a:ext cx="5314" cy="745"/>
            </a:xfrm>
            <a:custGeom>
              <a:avLst/>
              <a:gdLst/>
              <a:ahLst/>
              <a:cxnLst>
                <a:cxn ang="0">
                  <a:pos x="5314" y="0"/>
                </a:cxn>
                <a:cxn ang="0">
                  <a:pos x="5296" y="71"/>
                </a:cxn>
                <a:cxn ang="0">
                  <a:pos x="5271" y="153"/>
                </a:cxn>
                <a:cxn ang="0">
                  <a:pos x="5233" y="257"/>
                </a:cxn>
                <a:cxn ang="0">
                  <a:pos x="5180" y="376"/>
                </a:cxn>
                <a:cxn ang="0">
                  <a:pos x="5112" y="507"/>
                </a:cxn>
                <a:cxn ang="0">
                  <a:pos x="5050" y="609"/>
                </a:cxn>
                <a:cxn ang="0">
                  <a:pos x="5003" y="678"/>
                </a:cxn>
                <a:cxn ang="0">
                  <a:pos x="4950" y="746"/>
                </a:cxn>
                <a:cxn ang="0">
                  <a:pos x="4893" y="812"/>
                </a:cxn>
                <a:cxn ang="0">
                  <a:pos x="4830" y="878"/>
                </a:cxn>
                <a:cxn ang="0">
                  <a:pos x="4762" y="940"/>
                </a:cxn>
                <a:cxn ang="0">
                  <a:pos x="4689" y="999"/>
                </a:cxn>
                <a:cxn ang="0">
                  <a:pos x="4610" y="1054"/>
                </a:cxn>
                <a:cxn ang="0">
                  <a:pos x="4524" y="1104"/>
                </a:cxn>
                <a:cxn ang="0">
                  <a:pos x="4432" y="1150"/>
                </a:cxn>
                <a:cxn ang="0">
                  <a:pos x="4335" y="1188"/>
                </a:cxn>
                <a:cxn ang="0">
                  <a:pos x="4229" y="1219"/>
                </a:cxn>
                <a:cxn ang="0">
                  <a:pos x="4118" y="1243"/>
                </a:cxn>
                <a:cxn ang="0">
                  <a:pos x="4000" y="1259"/>
                </a:cxn>
                <a:cxn ang="0">
                  <a:pos x="3875" y="1266"/>
                </a:cxn>
                <a:cxn ang="0">
                  <a:pos x="3742" y="1263"/>
                </a:cxn>
                <a:cxn ang="0">
                  <a:pos x="3602" y="1248"/>
                </a:cxn>
                <a:cxn ang="0">
                  <a:pos x="3453" y="1224"/>
                </a:cxn>
                <a:cxn ang="0">
                  <a:pos x="3298" y="1187"/>
                </a:cxn>
                <a:cxn ang="0">
                  <a:pos x="3217" y="1164"/>
                </a:cxn>
                <a:cxn ang="0">
                  <a:pos x="2899" y="1074"/>
                </a:cxn>
                <a:cxn ang="0">
                  <a:pos x="2605" y="999"/>
                </a:cxn>
                <a:cxn ang="0">
                  <a:pos x="2333" y="941"/>
                </a:cxn>
                <a:cxn ang="0">
                  <a:pos x="2079" y="899"/>
                </a:cxn>
                <a:cxn ang="0">
                  <a:pos x="1843" y="872"/>
                </a:cxn>
                <a:cxn ang="0">
                  <a:pos x="1622" y="861"/>
                </a:cxn>
                <a:cxn ang="0">
                  <a:pos x="1418" y="864"/>
                </a:cxn>
                <a:cxn ang="0">
                  <a:pos x="1226" y="882"/>
                </a:cxn>
                <a:cxn ang="0">
                  <a:pos x="1134" y="896"/>
                </a:cxn>
                <a:cxn ang="0">
                  <a:pos x="1047" y="912"/>
                </a:cxn>
                <a:cxn ang="0">
                  <a:pos x="961" y="933"/>
                </a:cxn>
                <a:cxn ang="0">
                  <a:pos x="878" y="957"/>
                </a:cxn>
                <a:cxn ang="0">
                  <a:pos x="718" y="1016"/>
                </a:cxn>
                <a:cxn ang="0">
                  <a:pos x="565" y="1087"/>
                </a:cxn>
                <a:cxn ang="0">
                  <a:pos x="419" y="1171"/>
                </a:cxn>
                <a:cxn ang="0">
                  <a:pos x="276" y="1266"/>
                </a:cxn>
                <a:cxn ang="0">
                  <a:pos x="138" y="1372"/>
                </a:cxn>
                <a:cxn ang="0">
                  <a:pos x="0" y="1490"/>
                </a:cxn>
              </a:cxnLst>
              <a:rect l="0" t="0" r="r" b="b"/>
              <a:pathLst>
                <a:path w="5314" h="1490">
                  <a:moveTo>
                    <a:pt x="5314" y="0"/>
                  </a:moveTo>
                  <a:lnTo>
                    <a:pt x="5314" y="0"/>
                  </a:lnTo>
                  <a:lnTo>
                    <a:pt x="5309" y="19"/>
                  </a:lnTo>
                  <a:lnTo>
                    <a:pt x="5296" y="71"/>
                  </a:lnTo>
                  <a:lnTo>
                    <a:pt x="5284" y="110"/>
                  </a:lnTo>
                  <a:lnTo>
                    <a:pt x="5271" y="153"/>
                  </a:lnTo>
                  <a:lnTo>
                    <a:pt x="5254" y="202"/>
                  </a:lnTo>
                  <a:lnTo>
                    <a:pt x="5233" y="257"/>
                  </a:lnTo>
                  <a:lnTo>
                    <a:pt x="5208" y="315"/>
                  </a:lnTo>
                  <a:lnTo>
                    <a:pt x="5180" y="376"/>
                  </a:lnTo>
                  <a:lnTo>
                    <a:pt x="5148" y="441"/>
                  </a:lnTo>
                  <a:lnTo>
                    <a:pt x="5112" y="507"/>
                  </a:lnTo>
                  <a:lnTo>
                    <a:pt x="5072" y="575"/>
                  </a:lnTo>
                  <a:lnTo>
                    <a:pt x="5050" y="609"/>
                  </a:lnTo>
                  <a:lnTo>
                    <a:pt x="5026" y="644"/>
                  </a:lnTo>
                  <a:lnTo>
                    <a:pt x="5003" y="678"/>
                  </a:lnTo>
                  <a:lnTo>
                    <a:pt x="4976" y="712"/>
                  </a:lnTo>
                  <a:lnTo>
                    <a:pt x="4950" y="746"/>
                  </a:lnTo>
                  <a:lnTo>
                    <a:pt x="4922" y="780"/>
                  </a:lnTo>
                  <a:lnTo>
                    <a:pt x="4893" y="812"/>
                  </a:lnTo>
                  <a:lnTo>
                    <a:pt x="4862" y="846"/>
                  </a:lnTo>
                  <a:lnTo>
                    <a:pt x="4830" y="878"/>
                  </a:lnTo>
                  <a:lnTo>
                    <a:pt x="4797" y="909"/>
                  </a:lnTo>
                  <a:lnTo>
                    <a:pt x="4762" y="940"/>
                  </a:lnTo>
                  <a:lnTo>
                    <a:pt x="4726" y="970"/>
                  </a:lnTo>
                  <a:lnTo>
                    <a:pt x="4689" y="999"/>
                  </a:lnTo>
                  <a:lnTo>
                    <a:pt x="4650" y="1027"/>
                  </a:lnTo>
                  <a:lnTo>
                    <a:pt x="4610" y="1054"/>
                  </a:lnTo>
                  <a:lnTo>
                    <a:pt x="4568" y="1080"/>
                  </a:lnTo>
                  <a:lnTo>
                    <a:pt x="4524" y="1104"/>
                  </a:lnTo>
                  <a:lnTo>
                    <a:pt x="4479" y="1127"/>
                  </a:lnTo>
                  <a:lnTo>
                    <a:pt x="4432" y="1150"/>
                  </a:lnTo>
                  <a:lnTo>
                    <a:pt x="4385" y="1169"/>
                  </a:lnTo>
                  <a:lnTo>
                    <a:pt x="4335" y="1188"/>
                  </a:lnTo>
                  <a:lnTo>
                    <a:pt x="4283" y="1205"/>
                  </a:lnTo>
                  <a:lnTo>
                    <a:pt x="4229" y="1219"/>
                  </a:lnTo>
                  <a:lnTo>
                    <a:pt x="4175" y="1232"/>
                  </a:lnTo>
                  <a:lnTo>
                    <a:pt x="4118" y="1243"/>
                  </a:lnTo>
                  <a:lnTo>
                    <a:pt x="4060" y="1251"/>
                  </a:lnTo>
                  <a:lnTo>
                    <a:pt x="4000" y="1259"/>
                  </a:lnTo>
                  <a:lnTo>
                    <a:pt x="3939" y="1263"/>
                  </a:lnTo>
                  <a:lnTo>
                    <a:pt x="3875" y="1266"/>
                  </a:lnTo>
                  <a:lnTo>
                    <a:pt x="3810" y="1264"/>
                  </a:lnTo>
                  <a:lnTo>
                    <a:pt x="3742" y="1263"/>
                  </a:lnTo>
                  <a:lnTo>
                    <a:pt x="3673" y="1256"/>
                  </a:lnTo>
                  <a:lnTo>
                    <a:pt x="3602" y="1248"/>
                  </a:lnTo>
                  <a:lnTo>
                    <a:pt x="3528" y="1237"/>
                  </a:lnTo>
                  <a:lnTo>
                    <a:pt x="3453" y="1224"/>
                  </a:lnTo>
                  <a:lnTo>
                    <a:pt x="3377" y="1206"/>
                  </a:lnTo>
                  <a:lnTo>
                    <a:pt x="3298" y="1187"/>
                  </a:lnTo>
                  <a:lnTo>
                    <a:pt x="3217" y="1164"/>
                  </a:lnTo>
                  <a:lnTo>
                    <a:pt x="3217" y="1164"/>
                  </a:lnTo>
                  <a:lnTo>
                    <a:pt x="3055" y="1116"/>
                  </a:lnTo>
                  <a:lnTo>
                    <a:pt x="2899" y="1074"/>
                  </a:lnTo>
                  <a:lnTo>
                    <a:pt x="2751" y="1033"/>
                  </a:lnTo>
                  <a:lnTo>
                    <a:pt x="2605" y="999"/>
                  </a:lnTo>
                  <a:lnTo>
                    <a:pt x="2466" y="969"/>
                  </a:lnTo>
                  <a:lnTo>
                    <a:pt x="2333" y="941"/>
                  </a:lnTo>
                  <a:lnTo>
                    <a:pt x="2202" y="919"/>
                  </a:lnTo>
                  <a:lnTo>
                    <a:pt x="2079" y="899"/>
                  </a:lnTo>
                  <a:lnTo>
                    <a:pt x="1958" y="885"/>
                  </a:lnTo>
                  <a:lnTo>
                    <a:pt x="1843" y="872"/>
                  </a:lnTo>
                  <a:lnTo>
                    <a:pt x="1730" y="865"/>
                  </a:lnTo>
                  <a:lnTo>
                    <a:pt x="1622" y="861"/>
                  </a:lnTo>
                  <a:lnTo>
                    <a:pt x="1518" y="861"/>
                  </a:lnTo>
                  <a:lnTo>
                    <a:pt x="1418" y="864"/>
                  </a:lnTo>
                  <a:lnTo>
                    <a:pt x="1321" y="872"/>
                  </a:lnTo>
                  <a:lnTo>
                    <a:pt x="1226" y="882"/>
                  </a:lnTo>
                  <a:lnTo>
                    <a:pt x="1180" y="888"/>
                  </a:lnTo>
                  <a:lnTo>
                    <a:pt x="1134" y="896"/>
                  </a:lnTo>
                  <a:lnTo>
                    <a:pt x="1090" y="904"/>
                  </a:lnTo>
                  <a:lnTo>
                    <a:pt x="1047" y="912"/>
                  </a:lnTo>
                  <a:lnTo>
                    <a:pt x="1004" y="924"/>
                  </a:lnTo>
                  <a:lnTo>
                    <a:pt x="961" y="933"/>
                  </a:lnTo>
                  <a:lnTo>
                    <a:pt x="919" y="945"/>
                  </a:lnTo>
                  <a:lnTo>
                    <a:pt x="878" y="957"/>
                  </a:lnTo>
                  <a:lnTo>
                    <a:pt x="797" y="985"/>
                  </a:lnTo>
                  <a:lnTo>
                    <a:pt x="718" y="1016"/>
                  </a:lnTo>
                  <a:lnTo>
                    <a:pt x="640" y="1050"/>
                  </a:lnTo>
                  <a:lnTo>
                    <a:pt x="565" y="1087"/>
                  </a:lnTo>
                  <a:lnTo>
                    <a:pt x="492" y="1127"/>
                  </a:lnTo>
                  <a:lnTo>
                    <a:pt x="419" y="1171"/>
                  </a:lnTo>
                  <a:lnTo>
                    <a:pt x="347" y="1216"/>
                  </a:lnTo>
                  <a:lnTo>
                    <a:pt x="276" y="1266"/>
                  </a:lnTo>
                  <a:lnTo>
                    <a:pt x="207" y="1318"/>
                  </a:lnTo>
                  <a:lnTo>
                    <a:pt x="138" y="1372"/>
                  </a:lnTo>
                  <a:lnTo>
                    <a:pt x="70" y="1431"/>
                  </a:lnTo>
                  <a:lnTo>
                    <a:pt x="0" y="149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518690" name="Freeform 98"/>
            <p:cNvSpPr>
              <a:spLocks/>
            </p:cNvSpPr>
            <p:nvPr/>
          </p:nvSpPr>
          <p:spPr bwMode="auto">
            <a:xfrm>
              <a:off x="1272" y="882"/>
              <a:ext cx="5291" cy="803"/>
            </a:xfrm>
            <a:custGeom>
              <a:avLst/>
              <a:gdLst/>
              <a:ahLst/>
              <a:cxnLst>
                <a:cxn ang="0">
                  <a:pos x="5291" y="0"/>
                </a:cxn>
                <a:cxn ang="0">
                  <a:pos x="5273" y="73"/>
                </a:cxn>
                <a:cxn ang="0">
                  <a:pos x="5250" y="155"/>
                </a:cxn>
                <a:cxn ang="0">
                  <a:pos x="5214" y="260"/>
                </a:cxn>
                <a:cxn ang="0">
                  <a:pos x="5162" y="381"/>
                </a:cxn>
                <a:cxn ang="0">
                  <a:pos x="5097" y="515"/>
                </a:cxn>
                <a:cxn ang="0">
                  <a:pos x="5036" y="618"/>
                </a:cxn>
                <a:cxn ang="0">
                  <a:pos x="4989" y="688"/>
                </a:cxn>
                <a:cxn ang="0">
                  <a:pos x="4937" y="757"/>
                </a:cxn>
                <a:cxn ang="0">
                  <a:pos x="4882" y="827"/>
                </a:cxn>
                <a:cxn ang="0">
                  <a:pos x="4821" y="893"/>
                </a:cxn>
                <a:cxn ang="0">
                  <a:pos x="4753" y="956"/>
                </a:cxn>
                <a:cxn ang="0">
                  <a:pos x="4681" y="1017"/>
                </a:cxn>
                <a:cxn ang="0">
                  <a:pos x="4603" y="1074"/>
                </a:cxn>
                <a:cxn ang="0">
                  <a:pos x="4518" y="1127"/>
                </a:cxn>
                <a:cxn ang="0">
                  <a:pos x="4426" y="1174"/>
                </a:cxn>
                <a:cxn ang="0">
                  <a:pos x="4329" y="1214"/>
                </a:cxn>
                <a:cxn ang="0">
                  <a:pos x="4225" y="1248"/>
                </a:cxn>
                <a:cxn ang="0">
                  <a:pos x="4114" y="1274"/>
                </a:cxn>
                <a:cxn ang="0">
                  <a:pos x="3996" y="1292"/>
                </a:cxn>
                <a:cxn ang="0">
                  <a:pos x="3871" y="1301"/>
                </a:cxn>
                <a:cxn ang="0">
                  <a:pos x="3738" y="1301"/>
                </a:cxn>
                <a:cxn ang="0">
                  <a:pos x="3598" y="1290"/>
                </a:cxn>
                <a:cxn ang="0">
                  <a:pos x="3449" y="1267"/>
                </a:cxn>
                <a:cxn ang="0">
                  <a:pos x="3292" y="1233"/>
                </a:cxn>
                <a:cxn ang="0">
                  <a:pos x="3212" y="1212"/>
                </a:cxn>
                <a:cxn ang="0">
                  <a:pos x="2894" y="1129"/>
                </a:cxn>
                <a:cxn ang="0">
                  <a:pos x="2598" y="1059"/>
                </a:cxn>
                <a:cxn ang="0">
                  <a:pos x="2323" y="1007"/>
                </a:cxn>
                <a:cxn ang="0">
                  <a:pos x="2069" y="970"/>
                </a:cxn>
                <a:cxn ang="0">
                  <a:pos x="1833" y="948"/>
                </a:cxn>
                <a:cxn ang="0">
                  <a:pos x="1612" y="941"/>
                </a:cxn>
                <a:cxn ang="0">
                  <a:pos x="1408" y="948"/>
                </a:cxn>
                <a:cxn ang="0">
                  <a:pos x="1216" y="969"/>
                </a:cxn>
                <a:cxn ang="0">
                  <a:pos x="1126" y="985"/>
                </a:cxn>
                <a:cxn ang="0">
                  <a:pos x="1037" y="1004"/>
                </a:cxn>
                <a:cxn ang="0">
                  <a:pos x="953" y="1027"/>
                </a:cxn>
                <a:cxn ang="0">
                  <a:pos x="869" y="1053"/>
                </a:cxn>
                <a:cxn ang="0">
                  <a:pos x="789" y="1082"/>
                </a:cxn>
                <a:cxn ang="0">
                  <a:pos x="635" y="1150"/>
                </a:cxn>
                <a:cxn ang="0">
                  <a:pos x="486" y="1230"/>
                </a:cxn>
                <a:cxn ang="0">
                  <a:pos x="343" y="1324"/>
                </a:cxn>
                <a:cxn ang="0">
                  <a:pos x="204" y="1429"/>
                </a:cxn>
                <a:cxn ang="0">
                  <a:pos x="68" y="1545"/>
                </a:cxn>
              </a:cxnLst>
              <a:rect l="0" t="0" r="r" b="b"/>
              <a:pathLst>
                <a:path w="5291" h="1606">
                  <a:moveTo>
                    <a:pt x="5291" y="0"/>
                  </a:moveTo>
                  <a:lnTo>
                    <a:pt x="5291" y="0"/>
                  </a:lnTo>
                  <a:lnTo>
                    <a:pt x="5287" y="19"/>
                  </a:lnTo>
                  <a:lnTo>
                    <a:pt x="5273" y="73"/>
                  </a:lnTo>
                  <a:lnTo>
                    <a:pt x="5264" y="111"/>
                  </a:lnTo>
                  <a:lnTo>
                    <a:pt x="5250" y="155"/>
                  </a:lnTo>
                  <a:lnTo>
                    <a:pt x="5233" y="205"/>
                  </a:lnTo>
                  <a:lnTo>
                    <a:pt x="5214" y="260"/>
                  </a:lnTo>
                  <a:lnTo>
                    <a:pt x="5190" y="318"/>
                  </a:lnTo>
                  <a:lnTo>
                    <a:pt x="5162" y="381"/>
                  </a:lnTo>
                  <a:lnTo>
                    <a:pt x="5132" y="447"/>
                  </a:lnTo>
                  <a:lnTo>
                    <a:pt x="5097" y="515"/>
                  </a:lnTo>
                  <a:lnTo>
                    <a:pt x="5057" y="583"/>
                  </a:lnTo>
                  <a:lnTo>
                    <a:pt x="5036" y="618"/>
                  </a:lnTo>
                  <a:lnTo>
                    <a:pt x="5014" y="654"/>
                  </a:lnTo>
                  <a:lnTo>
                    <a:pt x="4989" y="688"/>
                  </a:lnTo>
                  <a:lnTo>
                    <a:pt x="4964" y="723"/>
                  </a:lnTo>
                  <a:lnTo>
                    <a:pt x="4937" y="757"/>
                  </a:lnTo>
                  <a:lnTo>
                    <a:pt x="4911" y="791"/>
                  </a:lnTo>
                  <a:lnTo>
                    <a:pt x="4882" y="827"/>
                  </a:lnTo>
                  <a:lnTo>
                    <a:pt x="4851" y="859"/>
                  </a:lnTo>
                  <a:lnTo>
                    <a:pt x="4821" y="893"/>
                  </a:lnTo>
                  <a:lnTo>
                    <a:pt x="4787" y="925"/>
                  </a:lnTo>
                  <a:lnTo>
                    <a:pt x="4753" y="956"/>
                  </a:lnTo>
                  <a:lnTo>
                    <a:pt x="4718" y="988"/>
                  </a:lnTo>
                  <a:lnTo>
                    <a:pt x="4681" y="1017"/>
                  </a:lnTo>
                  <a:lnTo>
                    <a:pt x="4642" y="1046"/>
                  </a:lnTo>
                  <a:lnTo>
                    <a:pt x="4603" y="1074"/>
                  </a:lnTo>
                  <a:lnTo>
                    <a:pt x="4561" y="1101"/>
                  </a:lnTo>
                  <a:lnTo>
                    <a:pt x="4518" y="1127"/>
                  </a:lnTo>
                  <a:lnTo>
                    <a:pt x="4472" y="1151"/>
                  </a:lnTo>
                  <a:lnTo>
                    <a:pt x="4426" y="1174"/>
                  </a:lnTo>
                  <a:lnTo>
                    <a:pt x="4379" y="1195"/>
                  </a:lnTo>
                  <a:lnTo>
                    <a:pt x="4329" y="1214"/>
                  </a:lnTo>
                  <a:lnTo>
                    <a:pt x="4278" y="1232"/>
                  </a:lnTo>
                  <a:lnTo>
                    <a:pt x="4225" y="1248"/>
                  </a:lnTo>
                  <a:lnTo>
                    <a:pt x="4171" y="1263"/>
                  </a:lnTo>
                  <a:lnTo>
                    <a:pt x="4114" y="1274"/>
                  </a:lnTo>
                  <a:lnTo>
                    <a:pt x="4056" y="1284"/>
                  </a:lnTo>
                  <a:lnTo>
                    <a:pt x="3996" y="1292"/>
                  </a:lnTo>
                  <a:lnTo>
                    <a:pt x="3935" y="1298"/>
                  </a:lnTo>
                  <a:lnTo>
                    <a:pt x="3871" y="1301"/>
                  </a:lnTo>
                  <a:lnTo>
                    <a:pt x="3806" y="1303"/>
                  </a:lnTo>
                  <a:lnTo>
                    <a:pt x="3738" y="1301"/>
                  </a:lnTo>
                  <a:lnTo>
                    <a:pt x="3668" y="1296"/>
                  </a:lnTo>
                  <a:lnTo>
                    <a:pt x="3598" y="1290"/>
                  </a:lnTo>
                  <a:lnTo>
                    <a:pt x="3524" y="1280"/>
                  </a:lnTo>
                  <a:lnTo>
                    <a:pt x="3449" y="1267"/>
                  </a:lnTo>
                  <a:lnTo>
                    <a:pt x="3371" y="1253"/>
                  </a:lnTo>
                  <a:lnTo>
                    <a:pt x="3292" y="1233"/>
                  </a:lnTo>
                  <a:lnTo>
                    <a:pt x="3212" y="1212"/>
                  </a:lnTo>
                  <a:lnTo>
                    <a:pt x="3212" y="1212"/>
                  </a:lnTo>
                  <a:lnTo>
                    <a:pt x="3049" y="1167"/>
                  </a:lnTo>
                  <a:lnTo>
                    <a:pt x="2894" y="1129"/>
                  </a:lnTo>
                  <a:lnTo>
                    <a:pt x="2742" y="1091"/>
                  </a:lnTo>
                  <a:lnTo>
                    <a:pt x="2598" y="1059"/>
                  </a:lnTo>
                  <a:lnTo>
                    <a:pt x="2458" y="1032"/>
                  </a:lnTo>
                  <a:lnTo>
                    <a:pt x="2323" y="1007"/>
                  </a:lnTo>
                  <a:lnTo>
                    <a:pt x="2194" y="986"/>
                  </a:lnTo>
                  <a:lnTo>
                    <a:pt x="2069" y="970"/>
                  </a:lnTo>
                  <a:lnTo>
                    <a:pt x="1948" y="957"/>
                  </a:lnTo>
                  <a:lnTo>
                    <a:pt x="1833" y="948"/>
                  </a:lnTo>
                  <a:lnTo>
                    <a:pt x="1720" y="943"/>
                  </a:lnTo>
                  <a:lnTo>
                    <a:pt x="1612" y="941"/>
                  </a:lnTo>
                  <a:lnTo>
                    <a:pt x="1508" y="943"/>
                  </a:lnTo>
                  <a:lnTo>
                    <a:pt x="1408" y="948"/>
                  </a:lnTo>
                  <a:lnTo>
                    <a:pt x="1311" y="957"/>
                  </a:lnTo>
                  <a:lnTo>
                    <a:pt x="1216" y="969"/>
                  </a:lnTo>
                  <a:lnTo>
                    <a:pt x="1171" y="977"/>
                  </a:lnTo>
                  <a:lnTo>
                    <a:pt x="1126" y="985"/>
                  </a:lnTo>
                  <a:lnTo>
                    <a:pt x="1082" y="994"/>
                  </a:lnTo>
                  <a:lnTo>
                    <a:pt x="1037" y="1004"/>
                  </a:lnTo>
                  <a:lnTo>
                    <a:pt x="994" y="1015"/>
                  </a:lnTo>
                  <a:lnTo>
                    <a:pt x="953" y="1027"/>
                  </a:lnTo>
                  <a:lnTo>
                    <a:pt x="911" y="1040"/>
                  </a:lnTo>
                  <a:lnTo>
                    <a:pt x="869" y="1053"/>
                  </a:lnTo>
                  <a:lnTo>
                    <a:pt x="829" y="1067"/>
                  </a:lnTo>
                  <a:lnTo>
                    <a:pt x="789" y="1082"/>
                  </a:lnTo>
                  <a:lnTo>
                    <a:pt x="711" y="1114"/>
                  </a:lnTo>
                  <a:lnTo>
                    <a:pt x="635" y="1150"/>
                  </a:lnTo>
                  <a:lnTo>
                    <a:pt x="560" y="1188"/>
                  </a:lnTo>
                  <a:lnTo>
                    <a:pt x="486" y="1230"/>
                  </a:lnTo>
                  <a:lnTo>
                    <a:pt x="414" y="1275"/>
                  </a:lnTo>
                  <a:lnTo>
                    <a:pt x="343" y="1324"/>
                  </a:lnTo>
                  <a:lnTo>
                    <a:pt x="274" y="1374"/>
                  </a:lnTo>
                  <a:lnTo>
                    <a:pt x="204" y="1429"/>
                  </a:lnTo>
                  <a:lnTo>
                    <a:pt x="136" y="1485"/>
                  </a:lnTo>
                  <a:lnTo>
                    <a:pt x="68" y="1545"/>
                  </a:lnTo>
                  <a:lnTo>
                    <a:pt x="0" y="160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518691" name="Freeform 99"/>
            <p:cNvSpPr>
              <a:spLocks/>
            </p:cNvSpPr>
            <p:nvPr/>
          </p:nvSpPr>
          <p:spPr bwMode="auto">
            <a:xfrm>
              <a:off x="1317" y="854"/>
              <a:ext cx="5265" cy="860"/>
            </a:xfrm>
            <a:custGeom>
              <a:avLst/>
              <a:gdLst/>
              <a:ahLst/>
              <a:cxnLst>
                <a:cxn ang="0">
                  <a:pos x="5265" y="0"/>
                </a:cxn>
                <a:cxn ang="0">
                  <a:pos x="5249" y="73"/>
                </a:cxn>
                <a:cxn ang="0">
                  <a:pos x="5226" y="155"/>
                </a:cxn>
                <a:cxn ang="0">
                  <a:pos x="5191" y="262"/>
                </a:cxn>
                <a:cxn ang="0">
                  <a:pos x="5142" y="385"/>
                </a:cxn>
                <a:cxn ang="0">
                  <a:pos x="5078" y="520"/>
                </a:cxn>
                <a:cxn ang="0">
                  <a:pos x="5019" y="625"/>
                </a:cxn>
                <a:cxn ang="0">
                  <a:pos x="4974" y="696"/>
                </a:cxn>
                <a:cxn ang="0">
                  <a:pos x="4923" y="767"/>
                </a:cxn>
                <a:cxn ang="0">
                  <a:pos x="4869" y="838"/>
                </a:cxn>
                <a:cxn ang="0">
                  <a:pos x="4808" y="906"/>
                </a:cxn>
                <a:cxn ang="0">
                  <a:pos x="4741" y="971"/>
                </a:cxn>
                <a:cxn ang="0">
                  <a:pos x="4670" y="1034"/>
                </a:cxn>
                <a:cxn ang="0">
                  <a:pos x="4593" y="1093"/>
                </a:cxn>
                <a:cxn ang="0">
                  <a:pos x="4509" y="1147"/>
                </a:cxn>
                <a:cxn ang="0">
                  <a:pos x="4419" y="1195"/>
                </a:cxn>
                <a:cxn ang="0">
                  <a:pos x="4322" y="1239"/>
                </a:cxn>
                <a:cxn ang="0">
                  <a:pos x="4218" y="1274"/>
                </a:cxn>
                <a:cxn ang="0">
                  <a:pos x="4108" y="1303"/>
                </a:cxn>
                <a:cxn ang="0">
                  <a:pos x="3990" y="1324"/>
                </a:cxn>
                <a:cxn ang="0">
                  <a:pos x="3865" y="1336"/>
                </a:cxn>
                <a:cxn ang="0">
                  <a:pos x="3732" y="1337"/>
                </a:cxn>
                <a:cxn ang="0">
                  <a:pos x="3591" y="1329"/>
                </a:cxn>
                <a:cxn ang="0">
                  <a:pos x="3443" y="1311"/>
                </a:cxn>
                <a:cxn ang="0">
                  <a:pos x="3286" y="1279"/>
                </a:cxn>
                <a:cxn ang="0">
                  <a:pos x="3204" y="1260"/>
                </a:cxn>
                <a:cxn ang="0">
                  <a:pos x="2885" y="1181"/>
                </a:cxn>
                <a:cxn ang="0">
                  <a:pos x="2588" y="1119"/>
                </a:cxn>
                <a:cxn ang="0">
                  <a:pos x="2313" y="1071"/>
                </a:cxn>
                <a:cxn ang="0">
                  <a:pos x="2059" y="1039"/>
                </a:cxn>
                <a:cxn ang="0">
                  <a:pos x="1821" y="1022"/>
                </a:cxn>
                <a:cxn ang="0">
                  <a:pos x="1602" y="1019"/>
                </a:cxn>
                <a:cxn ang="0">
                  <a:pos x="1396" y="1031"/>
                </a:cxn>
                <a:cxn ang="0">
                  <a:pos x="1252" y="1048"/>
                </a:cxn>
                <a:cxn ang="0">
                  <a:pos x="1160" y="1064"/>
                </a:cxn>
                <a:cxn ang="0">
                  <a:pos x="1071" y="1084"/>
                </a:cxn>
                <a:cxn ang="0">
                  <a:pos x="985" y="1106"/>
                </a:cxn>
                <a:cxn ang="0">
                  <a:pos x="901" y="1132"/>
                </a:cxn>
                <a:cxn ang="0">
                  <a:pos x="820" y="1163"/>
                </a:cxn>
                <a:cxn ang="0">
                  <a:pos x="702" y="1213"/>
                </a:cxn>
                <a:cxn ang="0">
                  <a:pos x="552" y="1290"/>
                </a:cxn>
                <a:cxn ang="0">
                  <a:pos x="408" y="1381"/>
                </a:cxn>
                <a:cxn ang="0">
                  <a:pos x="269" y="1483"/>
                </a:cxn>
                <a:cxn ang="0">
                  <a:pos x="133" y="1596"/>
                </a:cxn>
                <a:cxn ang="0">
                  <a:pos x="0" y="1722"/>
                </a:cxn>
              </a:cxnLst>
              <a:rect l="0" t="0" r="r" b="b"/>
              <a:pathLst>
                <a:path w="5265" h="1722">
                  <a:moveTo>
                    <a:pt x="5265" y="0"/>
                  </a:moveTo>
                  <a:lnTo>
                    <a:pt x="5265" y="0"/>
                  </a:lnTo>
                  <a:lnTo>
                    <a:pt x="5262" y="20"/>
                  </a:lnTo>
                  <a:lnTo>
                    <a:pt x="5249" y="73"/>
                  </a:lnTo>
                  <a:lnTo>
                    <a:pt x="5238" y="112"/>
                  </a:lnTo>
                  <a:lnTo>
                    <a:pt x="5226" y="155"/>
                  </a:lnTo>
                  <a:lnTo>
                    <a:pt x="5210" y="205"/>
                  </a:lnTo>
                  <a:lnTo>
                    <a:pt x="5191" y="262"/>
                  </a:lnTo>
                  <a:lnTo>
                    <a:pt x="5169" y="322"/>
                  </a:lnTo>
                  <a:lnTo>
                    <a:pt x="5142" y="385"/>
                  </a:lnTo>
                  <a:lnTo>
                    <a:pt x="5113" y="451"/>
                  </a:lnTo>
                  <a:lnTo>
                    <a:pt x="5078" y="520"/>
                  </a:lnTo>
                  <a:lnTo>
                    <a:pt x="5040" y="590"/>
                  </a:lnTo>
                  <a:lnTo>
                    <a:pt x="5019" y="625"/>
                  </a:lnTo>
                  <a:lnTo>
                    <a:pt x="4997" y="661"/>
                  </a:lnTo>
                  <a:lnTo>
                    <a:pt x="4974" y="696"/>
                  </a:lnTo>
                  <a:lnTo>
                    <a:pt x="4949" y="732"/>
                  </a:lnTo>
                  <a:lnTo>
                    <a:pt x="4923" y="767"/>
                  </a:lnTo>
                  <a:lnTo>
                    <a:pt x="4897" y="803"/>
                  </a:lnTo>
                  <a:lnTo>
                    <a:pt x="4869" y="838"/>
                  </a:lnTo>
                  <a:lnTo>
                    <a:pt x="4838" y="872"/>
                  </a:lnTo>
                  <a:lnTo>
                    <a:pt x="4808" y="906"/>
                  </a:lnTo>
                  <a:lnTo>
                    <a:pt x="4776" y="938"/>
                  </a:lnTo>
                  <a:lnTo>
                    <a:pt x="4741" y="971"/>
                  </a:lnTo>
                  <a:lnTo>
                    <a:pt x="4706" y="1003"/>
                  </a:lnTo>
                  <a:lnTo>
                    <a:pt x="4670" y="1034"/>
                  </a:lnTo>
                  <a:lnTo>
                    <a:pt x="4631" y="1064"/>
                  </a:lnTo>
                  <a:lnTo>
                    <a:pt x="4593" y="1093"/>
                  </a:lnTo>
                  <a:lnTo>
                    <a:pt x="4551" y="1121"/>
                  </a:lnTo>
                  <a:lnTo>
                    <a:pt x="4509" y="1147"/>
                  </a:lnTo>
                  <a:lnTo>
                    <a:pt x="4465" y="1173"/>
                  </a:lnTo>
                  <a:lnTo>
                    <a:pt x="4419" y="1195"/>
                  </a:lnTo>
                  <a:lnTo>
                    <a:pt x="4370" y="1218"/>
                  </a:lnTo>
                  <a:lnTo>
                    <a:pt x="4322" y="1239"/>
                  </a:lnTo>
                  <a:lnTo>
                    <a:pt x="4270" y="1258"/>
                  </a:lnTo>
                  <a:lnTo>
                    <a:pt x="4218" y="1274"/>
                  </a:lnTo>
                  <a:lnTo>
                    <a:pt x="4163" y="1290"/>
                  </a:lnTo>
                  <a:lnTo>
                    <a:pt x="4108" y="1303"/>
                  </a:lnTo>
                  <a:lnTo>
                    <a:pt x="4050" y="1315"/>
                  </a:lnTo>
                  <a:lnTo>
                    <a:pt x="3990" y="1324"/>
                  </a:lnTo>
                  <a:lnTo>
                    <a:pt x="3929" y="1331"/>
                  </a:lnTo>
                  <a:lnTo>
                    <a:pt x="3865" y="1336"/>
                  </a:lnTo>
                  <a:lnTo>
                    <a:pt x="3800" y="1337"/>
                  </a:lnTo>
                  <a:lnTo>
                    <a:pt x="3732" y="1337"/>
                  </a:lnTo>
                  <a:lnTo>
                    <a:pt x="3662" y="1336"/>
                  </a:lnTo>
                  <a:lnTo>
                    <a:pt x="3591" y="1329"/>
                  </a:lnTo>
                  <a:lnTo>
                    <a:pt x="3518" y="1321"/>
                  </a:lnTo>
                  <a:lnTo>
                    <a:pt x="3443" y="1311"/>
                  </a:lnTo>
                  <a:lnTo>
                    <a:pt x="3365" y="1297"/>
                  </a:lnTo>
                  <a:lnTo>
                    <a:pt x="3286" y="1279"/>
                  </a:lnTo>
                  <a:lnTo>
                    <a:pt x="3204" y="1260"/>
                  </a:lnTo>
                  <a:lnTo>
                    <a:pt x="3204" y="1260"/>
                  </a:lnTo>
                  <a:lnTo>
                    <a:pt x="3042" y="1219"/>
                  </a:lnTo>
                  <a:lnTo>
                    <a:pt x="2885" y="1181"/>
                  </a:lnTo>
                  <a:lnTo>
                    <a:pt x="2733" y="1148"/>
                  </a:lnTo>
                  <a:lnTo>
                    <a:pt x="2588" y="1119"/>
                  </a:lnTo>
                  <a:lnTo>
                    <a:pt x="2447" y="1093"/>
                  </a:lnTo>
                  <a:lnTo>
                    <a:pt x="2313" y="1071"/>
                  </a:lnTo>
                  <a:lnTo>
                    <a:pt x="2184" y="1053"/>
                  </a:lnTo>
                  <a:lnTo>
                    <a:pt x="2059" y="1039"/>
                  </a:lnTo>
                  <a:lnTo>
                    <a:pt x="1938" y="1029"/>
                  </a:lnTo>
                  <a:lnTo>
                    <a:pt x="1821" y="1022"/>
                  </a:lnTo>
                  <a:lnTo>
                    <a:pt x="1709" y="1019"/>
                  </a:lnTo>
                  <a:lnTo>
                    <a:pt x="1602" y="1019"/>
                  </a:lnTo>
                  <a:lnTo>
                    <a:pt x="1498" y="1024"/>
                  </a:lnTo>
                  <a:lnTo>
                    <a:pt x="1396" y="1031"/>
                  </a:lnTo>
                  <a:lnTo>
                    <a:pt x="1299" y="1042"/>
                  </a:lnTo>
                  <a:lnTo>
                    <a:pt x="1252" y="1048"/>
                  </a:lnTo>
                  <a:lnTo>
                    <a:pt x="1206" y="1056"/>
                  </a:lnTo>
                  <a:lnTo>
                    <a:pt x="1160" y="1064"/>
                  </a:lnTo>
                  <a:lnTo>
                    <a:pt x="1116" y="1074"/>
                  </a:lnTo>
                  <a:lnTo>
                    <a:pt x="1071" y="1084"/>
                  </a:lnTo>
                  <a:lnTo>
                    <a:pt x="1027" y="1095"/>
                  </a:lnTo>
                  <a:lnTo>
                    <a:pt x="985" y="1106"/>
                  </a:lnTo>
                  <a:lnTo>
                    <a:pt x="942" y="1119"/>
                  </a:lnTo>
                  <a:lnTo>
                    <a:pt x="901" y="1132"/>
                  </a:lnTo>
                  <a:lnTo>
                    <a:pt x="860" y="1147"/>
                  </a:lnTo>
                  <a:lnTo>
                    <a:pt x="820" y="1163"/>
                  </a:lnTo>
                  <a:lnTo>
                    <a:pt x="780" y="1177"/>
                  </a:lnTo>
                  <a:lnTo>
                    <a:pt x="702" y="1213"/>
                  </a:lnTo>
                  <a:lnTo>
                    <a:pt x="626" y="1250"/>
                  </a:lnTo>
                  <a:lnTo>
                    <a:pt x="552" y="1290"/>
                  </a:lnTo>
                  <a:lnTo>
                    <a:pt x="479" y="1334"/>
                  </a:lnTo>
                  <a:lnTo>
                    <a:pt x="408" y="1381"/>
                  </a:lnTo>
                  <a:lnTo>
                    <a:pt x="338" y="1429"/>
                  </a:lnTo>
                  <a:lnTo>
                    <a:pt x="269" y="1483"/>
                  </a:lnTo>
                  <a:lnTo>
                    <a:pt x="201" y="1538"/>
                  </a:lnTo>
                  <a:lnTo>
                    <a:pt x="133" y="1596"/>
                  </a:lnTo>
                  <a:lnTo>
                    <a:pt x="66" y="1657"/>
                  </a:lnTo>
                  <a:lnTo>
                    <a:pt x="0" y="172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518692" name="Freeform 100"/>
            <p:cNvSpPr>
              <a:spLocks/>
            </p:cNvSpPr>
            <p:nvPr/>
          </p:nvSpPr>
          <p:spPr bwMode="auto">
            <a:xfrm>
              <a:off x="1361" y="825"/>
              <a:ext cx="5239" cy="918"/>
            </a:xfrm>
            <a:custGeom>
              <a:avLst/>
              <a:gdLst/>
              <a:ahLst/>
              <a:cxnLst>
                <a:cxn ang="0">
                  <a:pos x="5239" y="0"/>
                </a:cxn>
                <a:cxn ang="0">
                  <a:pos x="5223" y="74"/>
                </a:cxn>
                <a:cxn ang="0">
                  <a:pos x="5202" y="158"/>
                </a:cxn>
                <a:cxn ang="0">
                  <a:pos x="5169" y="265"/>
                </a:cxn>
                <a:cxn ang="0">
                  <a:pos x="5122" y="389"/>
                </a:cxn>
                <a:cxn ang="0">
                  <a:pos x="5061" y="527"/>
                </a:cxn>
                <a:cxn ang="0">
                  <a:pos x="5003" y="635"/>
                </a:cxn>
                <a:cxn ang="0">
                  <a:pos x="4958" y="706"/>
                </a:cxn>
                <a:cxn ang="0">
                  <a:pos x="4909" y="778"/>
                </a:cxn>
                <a:cxn ang="0">
                  <a:pos x="4855" y="850"/>
                </a:cxn>
                <a:cxn ang="0">
                  <a:pos x="4796" y="921"/>
                </a:cxn>
                <a:cxn ang="0">
                  <a:pos x="4730" y="987"/>
                </a:cxn>
                <a:cxn ang="0">
                  <a:pos x="4660" y="1051"/>
                </a:cxn>
                <a:cxn ang="0">
                  <a:pos x="4583" y="1113"/>
                </a:cxn>
                <a:cxn ang="0">
                  <a:pos x="4500" y="1168"/>
                </a:cxn>
                <a:cxn ang="0">
                  <a:pos x="4411" y="1219"/>
                </a:cxn>
                <a:cxn ang="0">
                  <a:pos x="4315" y="1265"/>
                </a:cxn>
                <a:cxn ang="0">
                  <a:pos x="4211" y="1303"/>
                </a:cxn>
                <a:cxn ang="0">
                  <a:pos x="4101" y="1334"/>
                </a:cxn>
                <a:cxn ang="0">
                  <a:pos x="3985" y="1357"/>
                </a:cxn>
                <a:cxn ang="0">
                  <a:pos x="3860" y="1371"/>
                </a:cxn>
                <a:cxn ang="0">
                  <a:pos x="3727" y="1376"/>
                </a:cxn>
                <a:cxn ang="0">
                  <a:pos x="3585" y="1371"/>
                </a:cxn>
                <a:cxn ang="0">
                  <a:pos x="3436" y="1355"/>
                </a:cxn>
                <a:cxn ang="0">
                  <a:pos x="3279" y="1326"/>
                </a:cxn>
                <a:cxn ang="0">
                  <a:pos x="3198" y="1308"/>
                </a:cxn>
                <a:cxn ang="0">
                  <a:pos x="2877" y="1235"/>
                </a:cxn>
                <a:cxn ang="0">
                  <a:pos x="2580" y="1179"/>
                </a:cxn>
                <a:cxn ang="0">
                  <a:pos x="2303" y="1137"/>
                </a:cxn>
                <a:cxn ang="0">
                  <a:pos x="2048" y="1109"/>
                </a:cxn>
                <a:cxn ang="0">
                  <a:pos x="1811" y="1097"/>
                </a:cxn>
                <a:cxn ang="0">
                  <a:pos x="1591" y="1100"/>
                </a:cxn>
                <a:cxn ang="0">
                  <a:pos x="1387" y="1114"/>
                </a:cxn>
                <a:cxn ang="0">
                  <a:pos x="1243" y="1135"/>
                </a:cxn>
                <a:cxn ang="0">
                  <a:pos x="1151" y="1153"/>
                </a:cxn>
                <a:cxn ang="0">
                  <a:pos x="1062" y="1174"/>
                </a:cxn>
                <a:cxn ang="0">
                  <a:pos x="976" y="1200"/>
                </a:cxn>
                <a:cxn ang="0">
                  <a:pos x="893" y="1227"/>
                </a:cxn>
                <a:cxn ang="0">
                  <a:pos x="812" y="1258"/>
                </a:cxn>
                <a:cxn ang="0">
                  <a:pos x="696" y="1311"/>
                </a:cxn>
                <a:cxn ang="0">
                  <a:pos x="546" y="1392"/>
                </a:cxn>
                <a:cxn ang="0">
                  <a:pos x="404" y="1486"/>
                </a:cxn>
                <a:cxn ang="0">
                  <a:pos x="267" y="1591"/>
                </a:cxn>
                <a:cxn ang="0">
                  <a:pos x="132" y="1709"/>
                </a:cxn>
                <a:cxn ang="0">
                  <a:pos x="0" y="1836"/>
                </a:cxn>
              </a:cxnLst>
              <a:rect l="0" t="0" r="r" b="b"/>
              <a:pathLst>
                <a:path w="5239" h="1836">
                  <a:moveTo>
                    <a:pt x="5239" y="0"/>
                  </a:moveTo>
                  <a:lnTo>
                    <a:pt x="5239" y="0"/>
                  </a:lnTo>
                  <a:lnTo>
                    <a:pt x="5236" y="20"/>
                  </a:lnTo>
                  <a:lnTo>
                    <a:pt x="5223" y="74"/>
                  </a:lnTo>
                  <a:lnTo>
                    <a:pt x="5215" y="113"/>
                  </a:lnTo>
                  <a:lnTo>
                    <a:pt x="5202" y="158"/>
                  </a:lnTo>
                  <a:lnTo>
                    <a:pt x="5187" y="209"/>
                  </a:lnTo>
                  <a:lnTo>
                    <a:pt x="5169" y="265"/>
                  </a:lnTo>
                  <a:lnTo>
                    <a:pt x="5148" y="325"/>
                  </a:lnTo>
                  <a:lnTo>
                    <a:pt x="5122" y="389"/>
                  </a:lnTo>
                  <a:lnTo>
                    <a:pt x="5093" y="457"/>
                  </a:lnTo>
                  <a:lnTo>
                    <a:pt x="5061" y="527"/>
                  </a:lnTo>
                  <a:lnTo>
                    <a:pt x="5023" y="598"/>
                  </a:lnTo>
                  <a:lnTo>
                    <a:pt x="5003" y="635"/>
                  </a:lnTo>
                  <a:lnTo>
                    <a:pt x="4982" y="670"/>
                  </a:lnTo>
                  <a:lnTo>
                    <a:pt x="4958" y="706"/>
                  </a:lnTo>
                  <a:lnTo>
                    <a:pt x="4934" y="743"/>
                  </a:lnTo>
                  <a:lnTo>
                    <a:pt x="4909" y="778"/>
                  </a:lnTo>
                  <a:lnTo>
                    <a:pt x="4883" y="814"/>
                  </a:lnTo>
                  <a:lnTo>
                    <a:pt x="4855" y="850"/>
                  </a:lnTo>
                  <a:lnTo>
                    <a:pt x="4826" y="885"/>
                  </a:lnTo>
                  <a:lnTo>
                    <a:pt x="4796" y="921"/>
                  </a:lnTo>
                  <a:lnTo>
                    <a:pt x="4764" y="954"/>
                  </a:lnTo>
                  <a:lnTo>
                    <a:pt x="4730" y="987"/>
                  </a:lnTo>
                  <a:lnTo>
                    <a:pt x="4696" y="1019"/>
                  </a:lnTo>
                  <a:lnTo>
                    <a:pt x="4660" y="1051"/>
                  </a:lnTo>
                  <a:lnTo>
                    <a:pt x="4622" y="1082"/>
                  </a:lnTo>
                  <a:lnTo>
                    <a:pt x="4583" y="1113"/>
                  </a:lnTo>
                  <a:lnTo>
                    <a:pt x="4543" y="1140"/>
                  </a:lnTo>
                  <a:lnTo>
                    <a:pt x="4500" y="1168"/>
                  </a:lnTo>
                  <a:lnTo>
                    <a:pt x="4457" y="1195"/>
                  </a:lnTo>
                  <a:lnTo>
                    <a:pt x="4411" y="1219"/>
                  </a:lnTo>
                  <a:lnTo>
                    <a:pt x="4364" y="1242"/>
                  </a:lnTo>
                  <a:lnTo>
                    <a:pt x="4315" y="1265"/>
                  </a:lnTo>
                  <a:lnTo>
                    <a:pt x="4264" y="1284"/>
                  </a:lnTo>
                  <a:lnTo>
                    <a:pt x="4211" y="1303"/>
                  </a:lnTo>
                  <a:lnTo>
                    <a:pt x="4157" y="1319"/>
                  </a:lnTo>
                  <a:lnTo>
                    <a:pt x="4101" y="1334"/>
                  </a:lnTo>
                  <a:lnTo>
                    <a:pt x="4043" y="1347"/>
                  </a:lnTo>
                  <a:lnTo>
                    <a:pt x="3985" y="1357"/>
                  </a:lnTo>
                  <a:lnTo>
                    <a:pt x="3922" y="1365"/>
                  </a:lnTo>
                  <a:lnTo>
                    <a:pt x="3860" y="1371"/>
                  </a:lnTo>
                  <a:lnTo>
                    <a:pt x="3793" y="1374"/>
                  </a:lnTo>
                  <a:lnTo>
                    <a:pt x="3727" y="1376"/>
                  </a:lnTo>
                  <a:lnTo>
                    <a:pt x="3657" y="1374"/>
                  </a:lnTo>
                  <a:lnTo>
                    <a:pt x="3585" y="1371"/>
                  </a:lnTo>
                  <a:lnTo>
                    <a:pt x="3513" y="1365"/>
                  </a:lnTo>
                  <a:lnTo>
                    <a:pt x="3436" y="1355"/>
                  </a:lnTo>
                  <a:lnTo>
                    <a:pt x="3359" y="1342"/>
                  </a:lnTo>
                  <a:lnTo>
                    <a:pt x="3279" y="1326"/>
                  </a:lnTo>
                  <a:lnTo>
                    <a:pt x="3198" y="1308"/>
                  </a:lnTo>
                  <a:lnTo>
                    <a:pt x="3198" y="1308"/>
                  </a:lnTo>
                  <a:lnTo>
                    <a:pt x="3034" y="1269"/>
                  </a:lnTo>
                  <a:lnTo>
                    <a:pt x="2877" y="1235"/>
                  </a:lnTo>
                  <a:lnTo>
                    <a:pt x="2726" y="1205"/>
                  </a:lnTo>
                  <a:lnTo>
                    <a:pt x="2580" y="1179"/>
                  </a:lnTo>
                  <a:lnTo>
                    <a:pt x="2439" y="1156"/>
                  </a:lnTo>
                  <a:lnTo>
                    <a:pt x="2303" y="1137"/>
                  </a:lnTo>
                  <a:lnTo>
                    <a:pt x="2174" y="1121"/>
                  </a:lnTo>
                  <a:lnTo>
                    <a:pt x="2048" y="1109"/>
                  </a:lnTo>
                  <a:lnTo>
                    <a:pt x="1927" y="1101"/>
                  </a:lnTo>
                  <a:lnTo>
                    <a:pt x="1811" y="1097"/>
                  </a:lnTo>
                  <a:lnTo>
                    <a:pt x="1699" y="1097"/>
                  </a:lnTo>
                  <a:lnTo>
                    <a:pt x="1591" y="1100"/>
                  </a:lnTo>
                  <a:lnTo>
                    <a:pt x="1487" y="1105"/>
                  </a:lnTo>
                  <a:lnTo>
                    <a:pt x="1387" y="1114"/>
                  </a:lnTo>
                  <a:lnTo>
                    <a:pt x="1290" y="1127"/>
                  </a:lnTo>
                  <a:lnTo>
                    <a:pt x="1243" y="1135"/>
                  </a:lnTo>
                  <a:lnTo>
                    <a:pt x="1197" y="1143"/>
                  </a:lnTo>
                  <a:lnTo>
                    <a:pt x="1151" y="1153"/>
                  </a:lnTo>
                  <a:lnTo>
                    <a:pt x="1107" y="1164"/>
                  </a:lnTo>
                  <a:lnTo>
                    <a:pt x="1062" y="1174"/>
                  </a:lnTo>
                  <a:lnTo>
                    <a:pt x="1019" y="1187"/>
                  </a:lnTo>
                  <a:lnTo>
                    <a:pt x="976" y="1200"/>
                  </a:lnTo>
                  <a:lnTo>
                    <a:pt x="934" y="1213"/>
                  </a:lnTo>
                  <a:lnTo>
                    <a:pt x="893" y="1227"/>
                  </a:lnTo>
                  <a:lnTo>
                    <a:pt x="853" y="1242"/>
                  </a:lnTo>
                  <a:lnTo>
                    <a:pt x="812" y="1258"/>
                  </a:lnTo>
                  <a:lnTo>
                    <a:pt x="772" y="1276"/>
                  </a:lnTo>
                  <a:lnTo>
                    <a:pt x="696" y="1311"/>
                  </a:lnTo>
                  <a:lnTo>
                    <a:pt x="619" y="1350"/>
                  </a:lnTo>
                  <a:lnTo>
                    <a:pt x="546" y="1392"/>
                  </a:lnTo>
                  <a:lnTo>
                    <a:pt x="473" y="1437"/>
                  </a:lnTo>
                  <a:lnTo>
                    <a:pt x="404" y="1486"/>
                  </a:lnTo>
                  <a:lnTo>
                    <a:pt x="335" y="1537"/>
                  </a:lnTo>
                  <a:lnTo>
                    <a:pt x="267" y="1591"/>
                  </a:lnTo>
                  <a:lnTo>
                    <a:pt x="199" y="1649"/>
                  </a:lnTo>
                  <a:lnTo>
                    <a:pt x="132" y="1709"/>
                  </a:lnTo>
                  <a:lnTo>
                    <a:pt x="67" y="1772"/>
                  </a:lnTo>
                  <a:lnTo>
                    <a:pt x="0" y="183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518693" name="Freeform 101"/>
            <p:cNvSpPr>
              <a:spLocks/>
            </p:cNvSpPr>
            <p:nvPr/>
          </p:nvSpPr>
          <p:spPr bwMode="auto">
            <a:xfrm>
              <a:off x="1407" y="796"/>
              <a:ext cx="5211" cy="976"/>
            </a:xfrm>
            <a:custGeom>
              <a:avLst/>
              <a:gdLst/>
              <a:ahLst/>
              <a:cxnLst>
                <a:cxn ang="0">
                  <a:pos x="5211" y="0"/>
                </a:cxn>
                <a:cxn ang="0">
                  <a:pos x="5197" y="76"/>
                </a:cxn>
                <a:cxn ang="0">
                  <a:pos x="5176" y="160"/>
                </a:cxn>
                <a:cxn ang="0">
                  <a:pos x="5144" y="268"/>
                </a:cxn>
                <a:cxn ang="0">
                  <a:pos x="5100" y="394"/>
                </a:cxn>
                <a:cxn ang="0">
                  <a:pos x="5040" y="533"/>
                </a:cxn>
                <a:cxn ang="0">
                  <a:pos x="4983" y="643"/>
                </a:cxn>
                <a:cxn ang="0">
                  <a:pos x="4940" y="715"/>
                </a:cxn>
                <a:cxn ang="0">
                  <a:pos x="4893" y="790"/>
                </a:cxn>
                <a:cxn ang="0">
                  <a:pos x="4839" y="862"/>
                </a:cxn>
                <a:cxn ang="0">
                  <a:pos x="4780" y="933"/>
                </a:cxn>
                <a:cxn ang="0">
                  <a:pos x="4716" y="1003"/>
                </a:cxn>
                <a:cxn ang="0">
                  <a:pos x="4647" y="1069"/>
                </a:cxn>
                <a:cxn ang="0">
                  <a:pos x="4571" y="1130"/>
                </a:cxn>
                <a:cxn ang="0">
                  <a:pos x="4489" y="1188"/>
                </a:cxn>
                <a:cxn ang="0">
                  <a:pos x="4400" y="1242"/>
                </a:cxn>
                <a:cxn ang="0">
                  <a:pos x="4305" y="1289"/>
                </a:cxn>
                <a:cxn ang="0">
                  <a:pos x="4203" y="1331"/>
                </a:cxn>
                <a:cxn ang="0">
                  <a:pos x="4093" y="1363"/>
                </a:cxn>
                <a:cxn ang="0">
                  <a:pos x="3976" y="1389"/>
                </a:cxn>
                <a:cxn ang="0">
                  <a:pos x="3851" y="1406"/>
                </a:cxn>
                <a:cxn ang="0">
                  <a:pos x="3718" y="1413"/>
                </a:cxn>
                <a:cxn ang="0">
                  <a:pos x="3578" y="1411"/>
                </a:cxn>
                <a:cxn ang="0">
                  <a:pos x="3428" y="1398"/>
                </a:cxn>
                <a:cxn ang="0">
                  <a:pos x="3271" y="1373"/>
                </a:cxn>
                <a:cxn ang="0">
                  <a:pos x="3188" y="1356"/>
                </a:cxn>
                <a:cxn ang="0">
                  <a:pos x="2867" y="1290"/>
                </a:cxn>
                <a:cxn ang="0">
                  <a:pos x="2568" y="1239"/>
                </a:cxn>
                <a:cxn ang="0">
                  <a:pos x="2292" y="1203"/>
                </a:cxn>
                <a:cxn ang="0">
                  <a:pos x="2037" y="1180"/>
                </a:cxn>
                <a:cxn ang="0">
                  <a:pos x="1799" y="1172"/>
                </a:cxn>
                <a:cxn ang="0">
                  <a:pos x="1580" y="1179"/>
                </a:cxn>
                <a:cxn ang="0">
                  <a:pos x="1376" y="1198"/>
                </a:cxn>
                <a:cxn ang="0">
                  <a:pos x="1231" y="1222"/>
                </a:cxn>
                <a:cxn ang="0">
                  <a:pos x="1140" y="1242"/>
                </a:cxn>
                <a:cxn ang="0">
                  <a:pos x="1052" y="1266"/>
                </a:cxn>
                <a:cxn ang="0">
                  <a:pos x="966" y="1292"/>
                </a:cxn>
                <a:cxn ang="0">
                  <a:pos x="883" y="1323"/>
                </a:cxn>
                <a:cxn ang="0">
                  <a:pos x="802" y="1355"/>
                </a:cxn>
                <a:cxn ang="0">
                  <a:pos x="687" y="1410"/>
                </a:cxn>
                <a:cxn ang="0">
                  <a:pos x="539" y="1495"/>
                </a:cxn>
                <a:cxn ang="0">
                  <a:pos x="398" y="1592"/>
                </a:cxn>
                <a:cxn ang="0">
                  <a:pos x="262" y="1700"/>
                </a:cxn>
                <a:cxn ang="0">
                  <a:pos x="130" y="1821"/>
                </a:cxn>
                <a:cxn ang="0">
                  <a:pos x="0" y="1952"/>
                </a:cxn>
              </a:cxnLst>
              <a:rect l="0" t="0" r="r" b="b"/>
              <a:pathLst>
                <a:path w="5211" h="1952">
                  <a:moveTo>
                    <a:pt x="5211" y="0"/>
                  </a:moveTo>
                  <a:lnTo>
                    <a:pt x="5211" y="0"/>
                  </a:lnTo>
                  <a:lnTo>
                    <a:pt x="5206" y="21"/>
                  </a:lnTo>
                  <a:lnTo>
                    <a:pt x="5197" y="76"/>
                  </a:lnTo>
                  <a:lnTo>
                    <a:pt x="5187" y="115"/>
                  </a:lnTo>
                  <a:lnTo>
                    <a:pt x="5176" y="160"/>
                  </a:lnTo>
                  <a:lnTo>
                    <a:pt x="5162" y="212"/>
                  </a:lnTo>
                  <a:lnTo>
                    <a:pt x="5144" y="268"/>
                  </a:lnTo>
                  <a:lnTo>
                    <a:pt x="5123" y="329"/>
                  </a:lnTo>
                  <a:lnTo>
                    <a:pt x="5100" y="394"/>
                  </a:lnTo>
                  <a:lnTo>
                    <a:pt x="5072" y="463"/>
                  </a:lnTo>
                  <a:lnTo>
                    <a:pt x="5040" y="533"/>
                  </a:lnTo>
                  <a:lnTo>
                    <a:pt x="5004" y="606"/>
                  </a:lnTo>
                  <a:lnTo>
                    <a:pt x="4983" y="643"/>
                  </a:lnTo>
                  <a:lnTo>
                    <a:pt x="4962" y="680"/>
                  </a:lnTo>
                  <a:lnTo>
                    <a:pt x="4940" y="715"/>
                  </a:lnTo>
                  <a:lnTo>
                    <a:pt x="4916" y="753"/>
                  </a:lnTo>
                  <a:lnTo>
                    <a:pt x="4893" y="790"/>
                  </a:lnTo>
                  <a:lnTo>
                    <a:pt x="4866" y="827"/>
                  </a:lnTo>
                  <a:lnTo>
                    <a:pt x="4839" y="862"/>
                  </a:lnTo>
                  <a:lnTo>
                    <a:pt x="4811" y="898"/>
                  </a:lnTo>
                  <a:lnTo>
                    <a:pt x="4780" y="933"/>
                  </a:lnTo>
                  <a:lnTo>
                    <a:pt x="4750" y="969"/>
                  </a:lnTo>
                  <a:lnTo>
                    <a:pt x="4716" y="1003"/>
                  </a:lnTo>
                  <a:lnTo>
                    <a:pt x="4683" y="1037"/>
                  </a:lnTo>
                  <a:lnTo>
                    <a:pt x="4647" y="1069"/>
                  </a:lnTo>
                  <a:lnTo>
                    <a:pt x="4609" y="1100"/>
                  </a:lnTo>
                  <a:lnTo>
                    <a:pt x="4571" y="1130"/>
                  </a:lnTo>
                  <a:lnTo>
                    <a:pt x="4530" y="1161"/>
                  </a:lnTo>
                  <a:lnTo>
                    <a:pt x="4489" y="1188"/>
                  </a:lnTo>
                  <a:lnTo>
                    <a:pt x="4446" y="1216"/>
                  </a:lnTo>
                  <a:lnTo>
                    <a:pt x="4400" y="1242"/>
                  </a:lnTo>
                  <a:lnTo>
                    <a:pt x="4354" y="1266"/>
                  </a:lnTo>
                  <a:lnTo>
                    <a:pt x="4305" y="1289"/>
                  </a:lnTo>
                  <a:lnTo>
                    <a:pt x="4255" y="1311"/>
                  </a:lnTo>
                  <a:lnTo>
                    <a:pt x="4203" y="1331"/>
                  </a:lnTo>
                  <a:lnTo>
                    <a:pt x="4148" y="1348"/>
                  </a:lnTo>
                  <a:lnTo>
                    <a:pt x="4093" y="1363"/>
                  </a:lnTo>
                  <a:lnTo>
                    <a:pt x="4036" y="1377"/>
                  </a:lnTo>
                  <a:lnTo>
                    <a:pt x="3976" y="1389"/>
                  </a:lnTo>
                  <a:lnTo>
                    <a:pt x="3915" y="1398"/>
                  </a:lnTo>
                  <a:lnTo>
                    <a:pt x="3851" y="1406"/>
                  </a:lnTo>
                  <a:lnTo>
                    <a:pt x="3786" y="1411"/>
                  </a:lnTo>
                  <a:lnTo>
                    <a:pt x="3718" y="1413"/>
                  </a:lnTo>
                  <a:lnTo>
                    <a:pt x="3649" y="1415"/>
                  </a:lnTo>
                  <a:lnTo>
                    <a:pt x="3578" y="1411"/>
                  </a:lnTo>
                  <a:lnTo>
                    <a:pt x="3504" y="1406"/>
                  </a:lnTo>
                  <a:lnTo>
                    <a:pt x="3428" y="1398"/>
                  </a:lnTo>
                  <a:lnTo>
                    <a:pt x="3350" y="1387"/>
                  </a:lnTo>
                  <a:lnTo>
                    <a:pt x="3271" y="1373"/>
                  </a:lnTo>
                  <a:lnTo>
                    <a:pt x="3188" y="1356"/>
                  </a:lnTo>
                  <a:lnTo>
                    <a:pt x="3188" y="1356"/>
                  </a:lnTo>
                  <a:lnTo>
                    <a:pt x="3025" y="1321"/>
                  </a:lnTo>
                  <a:lnTo>
                    <a:pt x="2867" y="1290"/>
                  </a:lnTo>
                  <a:lnTo>
                    <a:pt x="2716" y="1263"/>
                  </a:lnTo>
                  <a:lnTo>
                    <a:pt x="2568" y="1239"/>
                  </a:lnTo>
                  <a:lnTo>
                    <a:pt x="2428" y="1219"/>
                  </a:lnTo>
                  <a:lnTo>
                    <a:pt x="2292" y="1203"/>
                  </a:lnTo>
                  <a:lnTo>
                    <a:pt x="2162" y="1190"/>
                  </a:lnTo>
                  <a:lnTo>
                    <a:pt x="2037" y="1180"/>
                  </a:lnTo>
                  <a:lnTo>
                    <a:pt x="1916" y="1174"/>
                  </a:lnTo>
                  <a:lnTo>
                    <a:pt x="1799" y="1172"/>
                  </a:lnTo>
                  <a:lnTo>
                    <a:pt x="1688" y="1174"/>
                  </a:lnTo>
                  <a:lnTo>
                    <a:pt x="1580" y="1179"/>
                  </a:lnTo>
                  <a:lnTo>
                    <a:pt x="1476" y="1187"/>
                  </a:lnTo>
                  <a:lnTo>
                    <a:pt x="1376" y="1198"/>
                  </a:lnTo>
                  <a:lnTo>
                    <a:pt x="1279" y="1214"/>
                  </a:lnTo>
                  <a:lnTo>
                    <a:pt x="1231" y="1222"/>
                  </a:lnTo>
                  <a:lnTo>
                    <a:pt x="1186" y="1232"/>
                  </a:lnTo>
                  <a:lnTo>
                    <a:pt x="1140" y="1242"/>
                  </a:lnTo>
                  <a:lnTo>
                    <a:pt x="1095" y="1253"/>
                  </a:lnTo>
                  <a:lnTo>
                    <a:pt x="1052" y="1266"/>
                  </a:lnTo>
                  <a:lnTo>
                    <a:pt x="1009" y="1279"/>
                  </a:lnTo>
                  <a:lnTo>
                    <a:pt x="966" y="1292"/>
                  </a:lnTo>
                  <a:lnTo>
                    <a:pt x="925" y="1306"/>
                  </a:lnTo>
                  <a:lnTo>
                    <a:pt x="883" y="1323"/>
                  </a:lnTo>
                  <a:lnTo>
                    <a:pt x="843" y="1339"/>
                  </a:lnTo>
                  <a:lnTo>
                    <a:pt x="802" y="1355"/>
                  </a:lnTo>
                  <a:lnTo>
                    <a:pt x="763" y="1373"/>
                  </a:lnTo>
                  <a:lnTo>
                    <a:pt x="687" y="1410"/>
                  </a:lnTo>
                  <a:lnTo>
                    <a:pt x="612" y="1452"/>
                  </a:lnTo>
                  <a:lnTo>
                    <a:pt x="539" y="1495"/>
                  </a:lnTo>
                  <a:lnTo>
                    <a:pt x="468" y="1542"/>
                  </a:lnTo>
                  <a:lnTo>
                    <a:pt x="398" y="1592"/>
                  </a:lnTo>
                  <a:lnTo>
                    <a:pt x="329" y="1644"/>
                  </a:lnTo>
                  <a:lnTo>
                    <a:pt x="262" y="1700"/>
                  </a:lnTo>
                  <a:lnTo>
                    <a:pt x="196" y="1758"/>
                  </a:lnTo>
                  <a:lnTo>
                    <a:pt x="130" y="1821"/>
                  </a:lnTo>
                  <a:lnTo>
                    <a:pt x="65" y="1884"/>
                  </a:lnTo>
                  <a:lnTo>
                    <a:pt x="0" y="195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518694" name="Freeform 102"/>
            <p:cNvSpPr>
              <a:spLocks/>
            </p:cNvSpPr>
            <p:nvPr/>
          </p:nvSpPr>
          <p:spPr bwMode="auto">
            <a:xfrm>
              <a:off x="1454" y="767"/>
              <a:ext cx="5179" cy="1034"/>
            </a:xfrm>
            <a:custGeom>
              <a:avLst/>
              <a:gdLst/>
              <a:ahLst/>
              <a:cxnLst>
                <a:cxn ang="0">
                  <a:pos x="5179" y="0"/>
                </a:cxn>
                <a:cxn ang="0">
                  <a:pos x="5166" y="74"/>
                </a:cxn>
                <a:cxn ang="0">
                  <a:pos x="5148" y="159"/>
                </a:cxn>
                <a:cxn ang="0">
                  <a:pos x="5118" y="269"/>
                </a:cxn>
                <a:cxn ang="0">
                  <a:pos x="5075" y="397"/>
                </a:cxn>
                <a:cxn ang="0">
                  <a:pos x="5016" y="537"/>
                </a:cxn>
                <a:cxn ang="0">
                  <a:pos x="4962" y="649"/>
                </a:cxn>
                <a:cxn ang="0">
                  <a:pos x="4921" y="723"/>
                </a:cxn>
                <a:cxn ang="0">
                  <a:pos x="4873" y="799"/>
                </a:cxn>
                <a:cxn ang="0">
                  <a:pos x="4822" y="873"/>
                </a:cxn>
                <a:cxn ang="0">
                  <a:pos x="4764" y="946"/>
                </a:cxn>
                <a:cxn ang="0">
                  <a:pos x="4701" y="1015"/>
                </a:cxn>
                <a:cxn ang="0">
                  <a:pos x="4632" y="1083"/>
                </a:cxn>
                <a:cxn ang="0">
                  <a:pos x="4558" y="1148"/>
                </a:cxn>
                <a:cxn ang="0">
                  <a:pos x="4476" y="1207"/>
                </a:cxn>
                <a:cxn ang="0">
                  <a:pos x="4389" y="1262"/>
                </a:cxn>
                <a:cxn ang="0">
                  <a:pos x="4294" y="1312"/>
                </a:cxn>
                <a:cxn ang="0">
                  <a:pos x="4192" y="1356"/>
                </a:cxn>
                <a:cxn ang="0">
                  <a:pos x="4083" y="1391"/>
                </a:cxn>
                <a:cxn ang="0">
                  <a:pos x="3967" y="1419"/>
                </a:cxn>
                <a:cxn ang="0">
                  <a:pos x="3842" y="1438"/>
                </a:cxn>
                <a:cxn ang="0">
                  <a:pos x="3710" y="1450"/>
                </a:cxn>
                <a:cxn ang="0">
                  <a:pos x="3568" y="1450"/>
                </a:cxn>
                <a:cxn ang="0">
                  <a:pos x="3420" y="1440"/>
                </a:cxn>
                <a:cxn ang="0">
                  <a:pos x="3261" y="1417"/>
                </a:cxn>
                <a:cxn ang="0">
                  <a:pos x="3178" y="1403"/>
                </a:cxn>
                <a:cxn ang="0">
                  <a:pos x="2856" y="1343"/>
                </a:cxn>
                <a:cxn ang="0">
                  <a:pos x="2558" y="1296"/>
                </a:cxn>
                <a:cxn ang="0">
                  <a:pos x="2281" y="1265"/>
                </a:cxn>
                <a:cxn ang="0">
                  <a:pos x="2024" y="1249"/>
                </a:cxn>
                <a:cxn ang="0">
                  <a:pos x="1787" y="1246"/>
                </a:cxn>
                <a:cxn ang="0">
                  <a:pos x="1568" y="1256"/>
                </a:cxn>
                <a:cxn ang="0">
                  <a:pos x="1363" y="1280"/>
                </a:cxn>
                <a:cxn ang="0">
                  <a:pos x="1268" y="1298"/>
                </a:cxn>
                <a:cxn ang="0">
                  <a:pos x="1175" y="1319"/>
                </a:cxn>
                <a:cxn ang="0">
                  <a:pos x="1084" y="1341"/>
                </a:cxn>
                <a:cxn ang="0">
                  <a:pos x="998" y="1369"/>
                </a:cxn>
                <a:cxn ang="0">
                  <a:pos x="914" y="1398"/>
                </a:cxn>
                <a:cxn ang="0">
                  <a:pos x="833" y="1432"/>
                </a:cxn>
                <a:cxn ang="0">
                  <a:pos x="754" y="1467"/>
                </a:cxn>
                <a:cxn ang="0">
                  <a:pos x="678" y="1508"/>
                </a:cxn>
                <a:cxn ang="0">
                  <a:pos x="532" y="1595"/>
                </a:cxn>
                <a:cxn ang="0">
                  <a:pos x="392" y="1695"/>
                </a:cxn>
                <a:cxn ang="0">
                  <a:pos x="258" y="1808"/>
                </a:cxn>
                <a:cxn ang="0">
                  <a:pos x="128" y="1931"/>
                </a:cxn>
                <a:cxn ang="0">
                  <a:pos x="0" y="2066"/>
                </a:cxn>
              </a:cxnLst>
              <a:rect l="0" t="0" r="r" b="b"/>
              <a:pathLst>
                <a:path w="5179" h="2066">
                  <a:moveTo>
                    <a:pt x="5179" y="0"/>
                  </a:moveTo>
                  <a:lnTo>
                    <a:pt x="5179" y="0"/>
                  </a:lnTo>
                  <a:lnTo>
                    <a:pt x="5176" y="19"/>
                  </a:lnTo>
                  <a:lnTo>
                    <a:pt x="5166" y="74"/>
                  </a:lnTo>
                  <a:lnTo>
                    <a:pt x="5158" y="114"/>
                  </a:lnTo>
                  <a:lnTo>
                    <a:pt x="5148" y="159"/>
                  </a:lnTo>
                  <a:lnTo>
                    <a:pt x="5134" y="211"/>
                  </a:lnTo>
                  <a:lnTo>
                    <a:pt x="5118" y="269"/>
                  </a:lnTo>
                  <a:lnTo>
                    <a:pt x="5098" y="331"/>
                  </a:lnTo>
                  <a:lnTo>
                    <a:pt x="5075" y="397"/>
                  </a:lnTo>
                  <a:lnTo>
                    <a:pt x="5048" y="466"/>
                  </a:lnTo>
                  <a:lnTo>
                    <a:pt x="5016" y="537"/>
                  </a:lnTo>
                  <a:lnTo>
                    <a:pt x="4982" y="612"/>
                  </a:lnTo>
                  <a:lnTo>
                    <a:pt x="4962" y="649"/>
                  </a:lnTo>
                  <a:lnTo>
                    <a:pt x="4941" y="686"/>
                  </a:lnTo>
                  <a:lnTo>
                    <a:pt x="4921" y="723"/>
                  </a:lnTo>
                  <a:lnTo>
                    <a:pt x="4897" y="762"/>
                  </a:lnTo>
                  <a:lnTo>
                    <a:pt x="4873" y="799"/>
                  </a:lnTo>
                  <a:lnTo>
                    <a:pt x="4848" y="836"/>
                  </a:lnTo>
                  <a:lnTo>
                    <a:pt x="4822" y="873"/>
                  </a:lnTo>
                  <a:lnTo>
                    <a:pt x="4794" y="909"/>
                  </a:lnTo>
                  <a:lnTo>
                    <a:pt x="4764" y="946"/>
                  </a:lnTo>
                  <a:lnTo>
                    <a:pt x="4733" y="981"/>
                  </a:lnTo>
                  <a:lnTo>
                    <a:pt x="4701" y="1015"/>
                  </a:lnTo>
                  <a:lnTo>
                    <a:pt x="4668" y="1051"/>
                  </a:lnTo>
                  <a:lnTo>
                    <a:pt x="4632" y="1083"/>
                  </a:lnTo>
                  <a:lnTo>
                    <a:pt x="4596" y="1117"/>
                  </a:lnTo>
                  <a:lnTo>
                    <a:pt x="4558" y="1148"/>
                  </a:lnTo>
                  <a:lnTo>
                    <a:pt x="4518" y="1178"/>
                  </a:lnTo>
                  <a:lnTo>
                    <a:pt x="4476" y="1207"/>
                  </a:lnTo>
                  <a:lnTo>
                    <a:pt x="4433" y="1236"/>
                  </a:lnTo>
                  <a:lnTo>
                    <a:pt x="4389" y="1262"/>
                  </a:lnTo>
                  <a:lnTo>
                    <a:pt x="4342" y="1288"/>
                  </a:lnTo>
                  <a:lnTo>
                    <a:pt x="4294" y="1312"/>
                  </a:lnTo>
                  <a:lnTo>
                    <a:pt x="4244" y="1335"/>
                  </a:lnTo>
                  <a:lnTo>
                    <a:pt x="4192" y="1356"/>
                  </a:lnTo>
                  <a:lnTo>
                    <a:pt x="4139" y="1374"/>
                  </a:lnTo>
                  <a:lnTo>
                    <a:pt x="4083" y="1391"/>
                  </a:lnTo>
                  <a:lnTo>
                    <a:pt x="4026" y="1406"/>
                  </a:lnTo>
                  <a:lnTo>
                    <a:pt x="3967" y="1419"/>
                  </a:lnTo>
                  <a:lnTo>
                    <a:pt x="3906" y="1430"/>
                  </a:lnTo>
                  <a:lnTo>
                    <a:pt x="3842" y="1438"/>
                  </a:lnTo>
                  <a:lnTo>
                    <a:pt x="3777" y="1445"/>
                  </a:lnTo>
                  <a:lnTo>
                    <a:pt x="3710" y="1450"/>
                  </a:lnTo>
                  <a:lnTo>
                    <a:pt x="3641" y="1451"/>
                  </a:lnTo>
                  <a:lnTo>
                    <a:pt x="3568" y="1450"/>
                  </a:lnTo>
                  <a:lnTo>
                    <a:pt x="3495" y="1446"/>
                  </a:lnTo>
                  <a:lnTo>
                    <a:pt x="3420" y="1440"/>
                  </a:lnTo>
                  <a:lnTo>
                    <a:pt x="3341" y="1430"/>
                  </a:lnTo>
                  <a:lnTo>
                    <a:pt x="3261" y="1417"/>
                  </a:lnTo>
                  <a:lnTo>
                    <a:pt x="3178" y="1403"/>
                  </a:lnTo>
                  <a:lnTo>
                    <a:pt x="3178" y="1403"/>
                  </a:lnTo>
                  <a:lnTo>
                    <a:pt x="3014" y="1370"/>
                  </a:lnTo>
                  <a:lnTo>
                    <a:pt x="2856" y="1343"/>
                  </a:lnTo>
                  <a:lnTo>
                    <a:pt x="2703" y="1317"/>
                  </a:lnTo>
                  <a:lnTo>
                    <a:pt x="2558" y="1296"/>
                  </a:lnTo>
                  <a:lnTo>
                    <a:pt x="2416" y="1280"/>
                  </a:lnTo>
                  <a:lnTo>
                    <a:pt x="2281" y="1265"/>
                  </a:lnTo>
                  <a:lnTo>
                    <a:pt x="2149" y="1256"/>
                  </a:lnTo>
                  <a:lnTo>
                    <a:pt x="2024" y="1249"/>
                  </a:lnTo>
                  <a:lnTo>
                    <a:pt x="1904" y="1246"/>
                  </a:lnTo>
                  <a:lnTo>
                    <a:pt x="1787" y="1246"/>
                  </a:lnTo>
                  <a:lnTo>
                    <a:pt x="1674" y="1249"/>
                  </a:lnTo>
                  <a:lnTo>
                    <a:pt x="1568" y="1256"/>
                  </a:lnTo>
                  <a:lnTo>
                    <a:pt x="1463" y="1267"/>
                  </a:lnTo>
                  <a:lnTo>
                    <a:pt x="1363" y="1280"/>
                  </a:lnTo>
                  <a:lnTo>
                    <a:pt x="1315" y="1288"/>
                  </a:lnTo>
                  <a:lnTo>
                    <a:pt x="1268" y="1298"/>
                  </a:lnTo>
                  <a:lnTo>
                    <a:pt x="1220" y="1307"/>
                  </a:lnTo>
                  <a:lnTo>
                    <a:pt x="1175" y="1319"/>
                  </a:lnTo>
                  <a:lnTo>
                    <a:pt x="1129" y="1330"/>
                  </a:lnTo>
                  <a:lnTo>
                    <a:pt x="1084" y="1341"/>
                  </a:lnTo>
                  <a:lnTo>
                    <a:pt x="1041" y="1354"/>
                  </a:lnTo>
                  <a:lnTo>
                    <a:pt x="998" y="1369"/>
                  </a:lnTo>
                  <a:lnTo>
                    <a:pt x="955" y="1383"/>
                  </a:lnTo>
                  <a:lnTo>
                    <a:pt x="914" y="1398"/>
                  </a:lnTo>
                  <a:lnTo>
                    <a:pt x="873" y="1414"/>
                  </a:lnTo>
                  <a:lnTo>
                    <a:pt x="833" y="1432"/>
                  </a:lnTo>
                  <a:lnTo>
                    <a:pt x="793" y="1450"/>
                  </a:lnTo>
                  <a:lnTo>
                    <a:pt x="754" y="1467"/>
                  </a:lnTo>
                  <a:lnTo>
                    <a:pt x="716" y="1487"/>
                  </a:lnTo>
                  <a:lnTo>
                    <a:pt x="678" y="1508"/>
                  </a:lnTo>
                  <a:lnTo>
                    <a:pt x="604" y="1550"/>
                  </a:lnTo>
                  <a:lnTo>
                    <a:pt x="532" y="1595"/>
                  </a:lnTo>
                  <a:lnTo>
                    <a:pt x="461" y="1643"/>
                  </a:lnTo>
                  <a:lnTo>
                    <a:pt x="392" y="1695"/>
                  </a:lnTo>
                  <a:lnTo>
                    <a:pt x="325" y="1750"/>
                  </a:lnTo>
                  <a:lnTo>
                    <a:pt x="258" y="1808"/>
                  </a:lnTo>
                  <a:lnTo>
                    <a:pt x="193" y="1868"/>
                  </a:lnTo>
                  <a:lnTo>
                    <a:pt x="128" y="1931"/>
                  </a:lnTo>
                  <a:lnTo>
                    <a:pt x="64" y="1997"/>
                  </a:lnTo>
                  <a:lnTo>
                    <a:pt x="0" y="206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518695" name="Freeform 103"/>
            <p:cNvSpPr>
              <a:spLocks/>
            </p:cNvSpPr>
            <p:nvPr/>
          </p:nvSpPr>
          <p:spPr bwMode="auto">
            <a:xfrm>
              <a:off x="1501" y="738"/>
              <a:ext cx="5149" cy="1091"/>
            </a:xfrm>
            <a:custGeom>
              <a:avLst/>
              <a:gdLst/>
              <a:ahLst/>
              <a:cxnLst>
                <a:cxn ang="0">
                  <a:pos x="5149" y="0"/>
                </a:cxn>
                <a:cxn ang="0">
                  <a:pos x="5136" y="76"/>
                </a:cxn>
                <a:cxn ang="0">
                  <a:pos x="5119" y="162"/>
                </a:cxn>
                <a:cxn ang="0">
                  <a:pos x="5090" y="273"/>
                </a:cxn>
                <a:cxn ang="0">
                  <a:pos x="5050" y="402"/>
                </a:cxn>
                <a:cxn ang="0">
                  <a:pos x="4993" y="545"/>
                </a:cxn>
                <a:cxn ang="0">
                  <a:pos x="4940" y="658"/>
                </a:cxn>
                <a:cxn ang="0">
                  <a:pos x="4900" y="734"/>
                </a:cxn>
                <a:cxn ang="0">
                  <a:pos x="4854" y="809"/>
                </a:cxn>
                <a:cxn ang="0">
                  <a:pos x="4803" y="885"/>
                </a:cxn>
                <a:cxn ang="0">
                  <a:pos x="4747" y="960"/>
                </a:cxn>
                <a:cxn ang="0">
                  <a:pos x="4685" y="1032"/>
                </a:cxn>
                <a:cxn ang="0">
                  <a:pos x="4617" y="1102"/>
                </a:cxn>
                <a:cxn ang="0">
                  <a:pos x="4543" y="1168"/>
                </a:cxn>
                <a:cxn ang="0">
                  <a:pos x="4463" y="1229"/>
                </a:cxn>
                <a:cxn ang="0">
                  <a:pos x="4377" y="1287"/>
                </a:cxn>
                <a:cxn ang="0">
                  <a:pos x="4282" y="1337"/>
                </a:cxn>
                <a:cxn ang="0">
                  <a:pos x="4181" y="1384"/>
                </a:cxn>
                <a:cxn ang="0">
                  <a:pos x="4073" y="1421"/>
                </a:cxn>
                <a:cxn ang="0">
                  <a:pos x="3957" y="1452"/>
                </a:cxn>
                <a:cxn ang="0">
                  <a:pos x="3832" y="1475"/>
                </a:cxn>
                <a:cxn ang="0">
                  <a:pos x="3700" y="1488"/>
                </a:cxn>
                <a:cxn ang="0">
                  <a:pos x="3559" y="1491"/>
                </a:cxn>
                <a:cxn ang="0">
                  <a:pos x="3410" y="1483"/>
                </a:cxn>
                <a:cxn ang="0">
                  <a:pos x="3251" y="1465"/>
                </a:cxn>
                <a:cxn ang="0">
                  <a:pos x="3169" y="1450"/>
                </a:cxn>
                <a:cxn ang="0">
                  <a:pos x="2845" y="1397"/>
                </a:cxn>
                <a:cxn ang="0">
                  <a:pos x="2545" y="1358"/>
                </a:cxn>
                <a:cxn ang="0">
                  <a:pos x="2269" y="1333"/>
                </a:cxn>
                <a:cxn ang="0">
                  <a:pos x="2012" y="1321"/>
                </a:cxn>
                <a:cxn ang="0">
                  <a:pos x="1775" y="1323"/>
                </a:cxn>
                <a:cxn ang="0">
                  <a:pos x="1555" y="1337"/>
                </a:cxn>
                <a:cxn ang="0">
                  <a:pos x="1353" y="1366"/>
                </a:cxn>
                <a:cxn ang="0">
                  <a:pos x="1255" y="1384"/>
                </a:cxn>
                <a:cxn ang="0">
                  <a:pos x="1164" y="1407"/>
                </a:cxn>
                <a:cxn ang="0">
                  <a:pos x="1074" y="1433"/>
                </a:cxn>
                <a:cxn ang="0">
                  <a:pos x="987" y="1462"/>
                </a:cxn>
                <a:cxn ang="0">
                  <a:pos x="904" y="1492"/>
                </a:cxn>
                <a:cxn ang="0">
                  <a:pos x="824" y="1528"/>
                </a:cxn>
                <a:cxn ang="0">
                  <a:pos x="746" y="1567"/>
                </a:cxn>
                <a:cxn ang="0">
                  <a:pos x="669" y="1607"/>
                </a:cxn>
                <a:cxn ang="0">
                  <a:pos x="525" y="1699"/>
                </a:cxn>
                <a:cxn ang="0">
                  <a:pos x="386" y="1802"/>
                </a:cxn>
                <a:cxn ang="0">
                  <a:pos x="254" y="1917"/>
                </a:cxn>
                <a:cxn ang="0">
                  <a:pos x="127" y="2045"/>
                </a:cxn>
                <a:cxn ang="0">
                  <a:pos x="0" y="2182"/>
                </a:cxn>
              </a:cxnLst>
              <a:rect l="0" t="0" r="r" b="b"/>
              <a:pathLst>
                <a:path w="5149" h="2182">
                  <a:moveTo>
                    <a:pt x="5149" y="0"/>
                  </a:moveTo>
                  <a:lnTo>
                    <a:pt x="5149" y="0"/>
                  </a:lnTo>
                  <a:lnTo>
                    <a:pt x="5146" y="20"/>
                  </a:lnTo>
                  <a:lnTo>
                    <a:pt x="5136" y="76"/>
                  </a:lnTo>
                  <a:lnTo>
                    <a:pt x="5129" y="115"/>
                  </a:lnTo>
                  <a:lnTo>
                    <a:pt x="5119" y="162"/>
                  </a:lnTo>
                  <a:lnTo>
                    <a:pt x="5105" y="215"/>
                  </a:lnTo>
                  <a:lnTo>
                    <a:pt x="5090" y="273"/>
                  </a:lnTo>
                  <a:lnTo>
                    <a:pt x="5072" y="336"/>
                  </a:lnTo>
                  <a:lnTo>
                    <a:pt x="5050" y="402"/>
                  </a:lnTo>
                  <a:lnTo>
                    <a:pt x="5024" y="472"/>
                  </a:lnTo>
                  <a:lnTo>
                    <a:pt x="4993" y="545"/>
                  </a:lnTo>
                  <a:lnTo>
                    <a:pt x="4960" y="620"/>
                  </a:lnTo>
                  <a:lnTo>
                    <a:pt x="4940" y="658"/>
                  </a:lnTo>
                  <a:lnTo>
                    <a:pt x="4921" y="696"/>
                  </a:lnTo>
                  <a:lnTo>
                    <a:pt x="4900" y="734"/>
                  </a:lnTo>
                  <a:lnTo>
                    <a:pt x="4878" y="772"/>
                  </a:lnTo>
                  <a:lnTo>
                    <a:pt x="4854" y="809"/>
                  </a:lnTo>
                  <a:lnTo>
                    <a:pt x="4829" y="848"/>
                  </a:lnTo>
                  <a:lnTo>
                    <a:pt x="4803" y="885"/>
                  </a:lnTo>
                  <a:lnTo>
                    <a:pt x="4776" y="922"/>
                  </a:lnTo>
                  <a:lnTo>
                    <a:pt x="4747" y="960"/>
                  </a:lnTo>
                  <a:lnTo>
                    <a:pt x="4717" y="997"/>
                  </a:lnTo>
                  <a:lnTo>
                    <a:pt x="4685" y="1032"/>
                  </a:lnTo>
                  <a:lnTo>
                    <a:pt x="4651" y="1068"/>
                  </a:lnTo>
                  <a:lnTo>
                    <a:pt x="4617" y="1102"/>
                  </a:lnTo>
                  <a:lnTo>
                    <a:pt x="4581" y="1136"/>
                  </a:lnTo>
                  <a:lnTo>
                    <a:pt x="4543" y="1168"/>
                  </a:lnTo>
                  <a:lnTo>
                    <a:pt x="4504" y="1199"/>
                  </a:lnTo>
                  <a:lnTo>
                    <a:pt x="4463" y="1229"/>
                  </a:lnTo>
                  <a:lnTo>
                    <a:pt x="4421" y="1258"/>
                  </a:lnTo>
                  <a:lnTo>
                    <a:pt x="4377" y="1287"/>
                  </a:lnTo>
                  <a:lnTo>
                    <a:pt x="4331" y="1313"/>
                  </a:lnTo>
                  <a:lnTo>
                    <a:pt x="4282" y="1337"/>
                  </a:lnTo>
                  <a:lnTo>
                    <a:pt x="4232" y="1362"/>
                  </a:lnTo>
                  <a:lnTo>
                    <a:pt x="4181" y="1384"/>
                  </a:lnTo>
                  <a:lnTo>
                    <a:pt x="4128" y="1404"/>
                  </a:lnTo>
                  <a:lnTo>
                    <a:pt x="4073" y="1421"/>
                  </a:lnTo>
                  <a:lnTo>
                    <a:pt x="4016" y="1438"/>
                  </a:lnTo>
                  <a:lnTo>
                    <a:pt x="3957" y="1452"/>
                  </a:lnTo>
                  <a:lnTo>
                    <a:pt x="3896" y="1465"/>
                  </a:lnTo>
                  <a:lnTo>
                    <a:pt x="3832" y="1475"/>
                  </a:lnTo>
                  <a:lnTo>
                    <a:pt x="3767" y="1483"/>
                  </a:lnTo>
                  <a:lnTo>
                    <a:pt x="3700" y="1488"/>
                  </a:lnTo>
                  <a:lnTo>
                    <a:pt x="3631" y="1491"/>
                  </a:lnTo>
                  <a:lnTo>
                    <a:pt x="3559" y="1491"/>
                  </a:lnTo>
                  <a:lnTo>
                    <a:pt x="3485" y="1489"/>
                  </a:lnTo>
                  <a:lnTo>
                    <a:pt x="3410" y="1483"/>
                  </a:lnTo>
                  <a:lnTo>
                    <a:pt x="3331" y="1476"/>
                  </a:lnTo>
                  <a:lnTo>
                    <a:pt x="3251" y="1465"/>
                  </a:lnTo>
                  <a:lnTo>
                    <a:pt x="3169" y="1450"/>
                  </a:lnTo>
                  <a:lnTo>
                    <a:pt x="3169" y="1450"/>
                  </a:lnTo>
                  <a:lnTo>
                    <a:pt x="3003" y="1423"/>
                  </a:lnTo>
                  <a:lnTo>
                    <a:pt x="2845" y="1397"/>
                  </a:lnTo>
                  <a:lnTo>
                    <a:pt x="2692" y="1376"/>
                  </a:lnTo>
                  <a:lnTo>
                    <a:pt x="2545" y="1358"/>
                  </a:lnTo>
                  <a:lnTo>
                    <a:pt x="2405" y="1344"/>
                  </a:lnTo>
                  <a:lnTo>
                    <a:pt x="2269" y="1333"/>
                  </a:lnTo>
                  <a:lnTo>
                    <a:pt x="2138" y="1324"/>
                  </a:lnTo>
                  <a:lnTo>
                    <a:pt x="2012" y="1321"/>
                  </a:lnTo>
                  <a:lnTo>
                    <a:pt x="1891" y="1320"/>
                  </a:lnTo>
                  <a:lnTo>
                    <a:pt x="1775" y="1323"/>
                  </a:lnTo>
                  <a:lnTo>
                    <a:pt x="1664" y="1328"/>
                  </a:lnTo>
                  <a:lnTo>
                    <a:pt x="1555" y="1337"/>
                  </a:lnTo>
                  <a:lnTo>
                    <a:pt x="1451" y="1350"/>
                  </a:lnTo>
                  <a:lnTo>
                    <a:pt x="1353" y="1366"/>
                  </a:lnTo>
                  <a:lnTo>
                    <a:pt x="1304" y="1375"/>
                  </a:lnTo>
                  <a:lnTo>
                    <a:pt x="1255" y="1384"/>
                  </a:lnTo>
                  <a:lnTo>
                    <a:pt x="1210" y="1396"/>
                  </a:lnTo>
                  <a:lnTo>
                    <a:pt x="1164" y="1407"/>
                  </a:lnTo>
                  <a:lnTo>
                    <a:pt x="1118" y="1420"/>
                  </a:lnTo>
                  <a:lnTo>
                    <a:pt x="1074" y="1433"/>
                  </a:lnTo>
                  <a:lnTo>
                    <a:pt x="1030" y="1447"/>
                  </a:lnTo>
                  <a:lnTo>
                    <a:pt x="987" y="1462"/>
                  </a:lnTo>
                  <a:lnTo>
                    <a:pt x="946" y="1476"/>
                  </a:lnTo>
                  <a:lnTo>
                    <a:pt x="904" y="1492"/>
                  </a:lnTo>
                  <a:lnTo>
                    <a:pt x="864" y="1510"/>
                  </a:lnTo>
                  <a:lnTo>
                    <a:pt x="824" y="1528"/>
                  </a:lnTo>
                  <a:lnTo>
                    <a:pt x="785" y="1547"/>
                  </a:lnTo>
                  <a:lnTo>
                    <a:pt x="746" y="1567"/>
                  </a:lnTo>
                  <a:lnTo>
                    <a:pt x="707" y="1586"/>
                  </a:lnTo>
                  <a:lnTo>
                    <a:pt x="669" y="1607"/>
                  </a:lnTo>
                  <a:lnTo>
                    <a:pt x="596" y="1652"/>
                  </a:lnTo>
                  <a:lnTo>
                    <a:pt x="525" y="1699"/>
                  </a:lnTo>
                  <a:lnTo>
                    <a:pt x="456" y="1749"/>
                  </a:lnTo>
                  <a:lnTo>
                    <a:pt x="386" y="1802"/>
                  </a:lnTo>
                  <a:lnTo>
                    <a:pt x="320" y="1859"/>
                  </a:lnTo>
                  <a:lnTo>
                    <a:pt x="254" y="1917"/>
                  </a:lnTo>
                  <a:lnTo>
                    <a:pt x="190" y="1980"/>
                  </a:lnTo>
                  <a:lnTo>
                    <a:pt x="127" y="2045"/>
                  </a:lnTo>
                  <a:lnTo>
                    <a:pt x="63" y="2112"/>
                  </a:lnTo>
                  <a:lnTo>
                    <a:pt x="0" y="218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518696" name="Freeform 104"/>
            <p:cNvSpPr>
              <a:spLocks/>
            </p:cNvSpPr>
            <p:nvPr/>
          </p:nvSpPr>
          <p:spPr bwMode="auto">
            <a:xfrm>
              <a:off x="1550" y="709"/>
              <a:ext cx="5113" cy="1149"/>
            </a:xfrm>
            <a:custGeom>
              <a:avLst/>
              <a:gdLst/>
              <a:ahLst/>
              <a:cxnLst>
                <a:cxn ang="0">
                  <a:pos x="5113" y="0"/>
                </a:cxn>
                <a:cxn ang="0">
                  <a:pos x="5104" y="78"/>
                </a:cxn>
                <a:cxn ang="0">
                  <a:pos x="5087" y="163"/>
                </a:cxn>
                <a:cxn ang="0">
                  <a:pos x="5061" y="276"/>
                </a:cxn>
                <a:cxn ang="0">
                  <a:pos x="5020" y="407"/>
                </a:cxn>
                <a:cxn ang="0">
                  <a:pos x="4968" y="551"/>
                </a:cxn>
                <a:cxn ang="0">
                  <a:pos x="4916" y="666"/>
                </a:cxn>
                <a:cxn ang="0">
                  <a:pos x="4876" y="743"/>
                </a:cxn>
                <a:cxn ang="0">
                  <a:pos x="4832" y="821"/>
                </a:cxn>
                <a:cxn ang="0">
                  <a:pos x="4783" y="896"/>
                </a:cxn>
                <a:cxn ang="0">
                  <a:pos x="4727" y="972"/>
                </a:cxn>
                <a:cxn ang="0">
                  <a:pos x="4666" y="1047"/>
                </a:cxn>
                <a:cxn ang="0">
                  <a:pos x="4600" y="1118"/>
                </a:cxn>
                <a:cxn ang="0">
                  <a:pos x="4528" y="1185"/>
                </a:cxn>
                <a:cxn ang="0">
                  <a:pos x="4447" y="1250"/>
                </a:cxn>
                <a:cxn ang="0">
                  <a:pos x="4361" y="1310"/>
                </a:cxn>
                <a:cxn ang="0">
                  <a:pos x="4268" y="1363"/>
                </a:cxn>
                <a:cxn ang="0">
                  <a:pos x="4168" y="1410"/>
                </a:cxn>
                <a:cxn ang="0">
                  <a:pos x="4060" y="1450"/>
                </a:cxn>
                <a:cxn ang="0">
                  <a:pos x="3944" y="1484"/>
                </a:cxn>
                <a:cxn ang="0">
                  <a:pos x="3821" y="1508"/>
                </a:cxn>
                <a:cxn ang="0">
                  <a:pos x="3689" y="1525"/>
                </a:cxn>
                <a:cxn ang="0">
                  <a:pos x="3547" y="1531"/>
                </a:cxn>
                <a:cxn ang="0">
                  <a:pos x="3397" y="1526"/>
                </a:cxn>
                <a:cxn ang="0">
                  <a:pos x="3239" y="1512"/>
                </a:cxn>
                <a:cxn ang="0">
                  <a:pos x="3156" y="1499"/>
                </a:cxn>
                <a:cxn ang="0">
                  <a:pos x="2832" y="1452"/>
                </a:cxn>
                <a:cxn ang="0">
                  <a:pos x="2532" y="1418"/>
                </a:cxn>
                <a:cxn ang="0">
                  <a:pos x="2255" y="1397"/>
                </a:cxn>
                <a:cxn ang="0">
                  <a:pos x="1998" y="1391"/>
                </a:cxn>
                <a:cxn ang="0">
                  <a:pos x="1760" y="1397"/>
                </a:cxn>
                <a:cxn ang="0">
                  <a:pos x="1541" y="1418"/>
                </a:cxn>
                <a:cxn ang="0">
                  <a:pos x="1338" y="1450"/>
                </a:cxn>
                <a:cxn ang="0">
                  <a:pos x="1242" y="1471"/>
                </a:cxn>
                <a:cxn ang="0">
                  <a:pos x="1151" y="1496"/>
                </a:cxn>
                <a:cxn ang="0">
                  <a:pos x="1062" y="1523"/>
                </a:cxn>
                <a:cxn ang="0">
                  <a:pos x="976" y="1554"/>
                </a:cxn>
                <a:cxn ang="0">
                  <a:pos x="893" y="1588"/>
                </a:cxn>
                <a:cxn ang="0">
                  <a:pos x="813" y="1623"/>
                </a:cxn>
                <a:cxn ang="0">
                  <a:pos x="736" y="1663"/>
                </a:cxn>
                <a:cxn ang="0">
                  <a:pos x="661" y="1707"/>
                </a:cxn>
                <a:cxn ang="0">
                  <a:pos x="516" y="1801"/>
                </a:cxn>
                <a:cxn ang="0">
                  <a:pos x="380" y="1907"/>
                </a:cxn>
                <a:cxn ang="0">
                  <a:pos x="250" y="2027"/>
                </a:cxn>
                <a:cxn ang="0">
                  <a:pos x="123" y="2156"/>
                </a:cxn>
                <a:cxn ang="0">
                  <a:pos x="0" y="2298"/>
                </a:cxn>
              </a:cxnLst>
              <a:rect l="0" t="0" r="r" b="b"/>
              <a:pathLst>
                <a:path w="5113" h="2298">
                  <a:moveTo>
                    <a:pt x="5113" y="0"/>
                  </a:moveTo>
                  <a:lnTo>
                    <a:pt x="5113" y="0"/>
                  </a:lnTo>
                  <a:lnTo>
                    <a:pt x="5112" y="21"/>
                  </a:lnTo>
                  <a:lnTo>
                    <a:pt x="5104" y="78"/>
                  </a:lnTo>
                  <a:lnTo>
                    <a:pt x="5097" y="117"/>
                  </a:lnTo>
                  <a:lnTo>
                    <a:pt x="5087" y="163"/>
                  </a:lnTo>
                  <a:lnTo>
                    <a:pt x="5075" y="217"/>
                  </a:lnTo>
                  <a:lnTo>
                    <a:pt x="5061" y="276"/>
                  </a:lnTo>
                  <a:lnTo>
                    <a:pt x="5043" y="339"/>
                  </a:lnTo>
                  <a:lnTo>
                    <a:pt x="5020" y="407"/>
                  </a:lnTo>
                  <a:lnTo>
                    <a:pt x="4997" y="478"/>
                  </a:lnTo>
                  <a:lnTo>
                    <a:pt x="4968" y="551"/>
                  </a:lnTo>
                  <a:lnTo>
                    <a:pt x="4934" y="627"/>
                  </a:lnTo>
                  <a:lnTo>
                    <a:pt x="4916" y="666"/>
                  </a:lnTo>
                  <a:lnTo>
                    <a:pt x="4897" y="704"/>
                  </a:lnTo>
                  <a:lnTo>
                    <a:pt x="4876" y="743"/>
                  </a:lnTo>
                  <a:lnTo>
                    <a:pt x="4855" y="782"/>
                  </a:lnTo>
                  <a:lnTo>
                    <a:pt x="4832" y="821"/>
                  </a:lnTo>
                  <a:lnTo>
                    <a:pt x="4808" y="859"/>
                  </a:lnTo>
                  <a:lnTo>
                    <a:pt x="4783" y="896"/>
                  </a:lnTo>
                  <a:lnTo>
                    <a:pt x="4755" y="935"/>
                  </a:lnTo>
                  <a:lnTo>
                    <a:pt x="4727" y="972"/>
                  </a:lnTo>
                  <a:lnTo>
                    <a:pt x="4697" y="1009"/>
                  </a:lnTo>
                  <a:lnTo>
                    <a:pt x="4666" y="1047"/>
                  </a:lnTo>
                  <a:lnTo>
                    <a:pt x="4634" y="1082"/>
                  </a:lnTo>
                  <a:lnTo>
                    <a:pt x="4600" y="1118"/>
                  </a:lnTo>
                  <a:lnTo>
                    <a:pt x="4564" y="1153"/>
                  </a:lnTo>
                  <a:lnTo>
                    <a:pt x="4528" y="1185"/>
                  </a:lnTo>
                  <a:lnTo>
                    <a:pt x="4489" y="1218"/>
                  </a:lnTo>
                  <a:lnTo>
                    <a:pt x="4447" y="1250"/>
                  </a:lnTo>
                  <a:lnTo>
                    <a:pt x="4405" y="1281"/>
                  </a:lnTo>
                  <a:lnTo>
                    <a:pt x="4361" y="1310"/>
                  </a:lnTo>
                  <a:lnTo>
                    <a:pt x="4315" y="1337"/>
                  </a:lnTo>
                  <a:lnTo>
                    <a:pt x="4268" y="1363"/>
                  </a:lnTo>
                  <a:lnTo>
                    <a:pt x="4219" y="1387"/>
                  </a:lnTo>
                  <a:lnTo>
                    <a:pt x="4168" y="1410"/>
                  </a:lnTo>
                  <a:lnTo>
                    <a:pt x="4115" y="1431"/>
                  </a:lnTo>
                  <a:lnTo>
                    <a:pt x="4060" y="1450"/>
                  </a:lnTo>
                  <a:lnTo>
                    <a:pt x="4003" y="1468"/>
                  </a:lnTo>
                  <a:lnTo>
                    <a:pt x="3944" y="1484"/>
                  </a:lnTo>
                  <a:lnTo>
                    <a:pt x="3883" y="1497"/>
                  </a:lnTo>
                  <a:lnTo>
                    <a:pt x="3821" y="1508"/>
                  </a:lnTo>
                  <a:lnTo>
                    <a:pt x="3756" y="1518"/>
                  </a:lnTo>
                  <a:lnTo>
                    <a:pt x="3689" y="1525"/>
                  </a:lnTo>
                  <a:lnTo>
                    <a:pt x="3619" y="1529"/>
                  </a:lnTo>
                  <a:lnTo>
                    <a:pt x="3547" y="1531"/>
                  </a:lnTo>
                  <a:lnTo>
                    <a:pt x="3474" y="1529"/>
                  </a:lnTo>
                  <a:lnTo>
                    <a:pt x="3397" y="1526"/>
                  </a:lnTo>
                  <a:lnTo>
                    <a:pt x="3320" y="1520"/>
                  </a:lnTo>
                  <a:lnTo>
                    <a:pt x="3239" y="1512"/>
                  </a:lnTo>
                  <a:lnTo>
                    <a:pt x="3156" y="1499"/>
                  </a:lnTo>
                  <a:lnTo>
                    <a:pt x="3156" y="1499"/>
                  </a:lnTo>
                  <a:lnTo>
                    <a:pt x="2991" y="1473"/>
                  </a:lnTo>
                  <a:lnTo>
                    <a:pt x="2832" y="1452"/>
                  </a:lnTo>
                  <a:lnTo>
                    <a:pt x="2680" y="1433"/>
                  </a:lnTo>
                  <a:lnTo>
                    <a:pt x="2532" y="1418"/>
                  </a:lnTo>
                  <a:lnTo>
                    <a:pt x="2391" y="1407"/>
                  </a:lnTo>
                  <a:lnTo>
                    <a:pt x="2255" y="1397"/>
                  </a:lnTo>
                  <a:lnTo>
                    <a:pt x="2124" y="1392"/>
                  </a:lnTo>
                  <a:lnTo>
                    <a:pt x="1998" y="1391"/>
                  </a:lnTo>
                  <a:lnTo>
                    <a:pt x="1877" y="1392"/>
                  </a:lnTo>
                  <a:lnTo>
                    <a:pt x="1760" y="1397"/>
                  </a:lnTo>
                  <a:lnTo>
                    <a:pt x="1649" y="1405"/>
                  </a:lnTo>
                  <a:lnTo>
                    <a:pt x="1541" y="1418"/>
                  </a:lnTo>
                  <a:lnTo>
                    <a:pt x="1438" y="1433"/>
                  </a:lnTo>
                  <a:lnTo>
                    <a:pt x="1338" y="1450"/>
                  </a:lnTo>
                  <a:lnTo>
                    <a:pt x="1290" y="1460"/>
                  </a:lnTo>
                  <a:lnTo>
                    <a:pt x="1242" y="1471"/>
                  </a:lnTo>
                  <a:lnTo>
                    <a:pt x="1197" y="1483"/>
                  </a:lnTo>
                  <a:lnTo>
                    <a:pt x="1151" y="1496"/>
                  </a:lnTo>
                  <a:lnTo>
                    <a:pt x="1106" y="1508"/>
                  </a:lnTo>
                  <a:lnTo>
                    <a:pt x="1062" y="1523"/>
                  </a:lnTo>
                  <a:lnTo>
                    <a:pt x="1019" y="1537"/>
                  </a:lnTo>
                  <a:lnTo>
                    <a:pt x="976" y="1554"/>
                  </a:lnTo>
                  <a:lnTo>
                    <a:pt x="934" y="1570"/>
                  </a:lnTo>
                  <a:lnTo>
                    <a:pt x="893" y="1588"/>
                  </a:lnTo>
                  <a:lnTo>
                    <a:pt x="852" y="1605"/>
                  </a:lnTo>
                  <a:lnTo>
                    <a:pt x="813" y="1623"/>
                  </a:lnTo>
                  <a:lnTo>
                    <a:pt x="775" y="1644"/>
                  </a:lnTo>
                  <a:lnTo>
                    <a:pt x="736" y="1663"/>
                  </a:lnTo>
                  <a:lnTo>
                    <a:pt x="698" y="1684"/>
                  </a:lnTo>
                  <a:lnTo>
                    <a:pt x="661" y="1707"/>
                  </a:lnTo>
                  <a:lnTo>
                    <a:pt x="587" y="1752"/>
                  </a:lnTo>
                  <a:lnTo>
                    <a:pt x="516" y="1801"/>
                  </a:lnTo>
                  <a:lnTo>
                    <a:pt x="448" y="1854"/>
                  </a:lnTo>
                  <a:lnTo>
                    <a:pt x="380" y="1907"/>
                  </a:lnTo>
                  <a:lnTo>
                    <a:pt x="315" y="1965"/>
                  </a:lnTo>
                  <a:lnTo>
                    <a:pt x="250" y="2027"/>
                  </a:lnTo>
                  <a:lnTo>
                    <a:pt x="186" y="2090"/>
                  </a:lnTo>
                  <a:lnTo>
                    <a:pt x="123" y="2156"/>
                  </a:lnTo>
                  <a:lnTo>
                    <a:pt x="61" y="2225"/>
                  </a:lnTo>
                  <a:lnTo>
                    <a:pt x="0" y="229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518697" name="Freeform 105"/>
            <p:cNvSpPr>
              <a:spLocks/>
            </p:cNvSpPr>
            <p:nvPr/>
          </p:nvSpPr>
          <p:spPr bwMode="auto">
            <a:xfrm>
              <a:off x="1598" y="681"/>
              <a:ext cx="5079" cy="1206"/>
            </a:xfrm>
            <a:custGeom>
              <a:avLst/>
              <a:gdLst/>
              <a:ahLst/>
              <a:cxnLst>
                <a:cxn ang="0">
                  <a:pos x="5079" y="0"/>
                </a:cxn>
                <a:cxn ang="0">
                  <a:pos x="5070" y="76"/>
                </a:cxn>
                <a:cxn ang="0">
                  <a:pos x="5054" y="164"/>
                </a:cxn>
                <a:cxn ang="0">
                  <a:pos x="5031" y="278"/>
                </a:cxn>
                <a:cxn ang="0">
                  <a:pos x="4993" y="410"/>
                </a:cxn>
                <a:cxn ang="0">
                  <a:pos x="4942" y="555"/>
                </a:cxn>
                <a:cxn ang="0">
                  <a:pos x="4892" y="672"/>
                </a:cxn>
                <a:cxn ang="0">
                  <a:pos x="4853" y="749"/>
                </a:cxn>
                <a:cxn ang="0">
                  <a:pos x="4810" y="828"/>
                </a:cxn>
                <a:cxn ang="0">
                  <a:pos x="4761" y="907"/>
                </a:cxn>
                <a:cxn ang="0">
                  <a:pos x="4707" y="985"/>
                </a:cxn>
                <a:cxn ang="0">
                  <a:pos x="4648" y="1059"/>
                </a:cxn>
                <a:cxn ang="0">
                  <a:pos x="4582" y="1132"/>
                </a:cxn>
                <a:cxn ang="0">
                  <a:pos x="4510" y="1203"/>
                </a:cxn>
                <a:cxn ang="0">
                  <a:pos x="4432" y="1267"/>
                </a:cxn>
                <a:cxn ang="0">
                  <a:pos x="4348" y="1329"/>
                </a:cxn>
                <a:cxn ang="0">
                  <a:pos x="4255" y="1385"/>
                </a:cxn>
                <a:cxn ang="0">
                  <a:pos x="4155" y="1435"/>
                </a:cxn>
                <a:cxn ang="0">
                  <a:pos x="4048" y="1477"/>
                </a:cxn>
                <a:cxn ang="0">
                  <a:pos x="3932" y="1513"/>
                </a:cxn>
                <a:cxn ang="0">
                  <a:pos x="3809" y="1540"/>
                </a:cxn>
                <a:cxn ang="0">
                  <a:pos x="3677" y="1560"/>
                </a:cxn>
                <a:cxn ang="0">
                  <a:pos x="3537" y="1568"/>
                </a:cxn>
                <a:cxn ang="0">
                  <a:pos x="3387" y="1568"/>
                </a:cxn>
                <a:cxn ang="0">
                  <a:pos x="3229" y="1555"/>
                </a:cxn>
                <a:cxn ang="0">
                  <a:pos x="3145" y="1545"/>
                </a:cxn>
                <a:cxn ang="0">
                  <a:pos x="2820" y="1503"/>
                </a:cxn>
                <a:cxn ang="0">
                  <a:pos x="2520" y="1476"/>
                </a:cxn>
                <a:cxn ang="0">
                  <a:pos x="2241" y="1461"/>
                </a:cxn>
                <a:cxn ang="0">
                  <a:pos x="1986" y="1459"/>
                </a:cxn>
                <a:cxn ang="0">
                  <a:pos x="1748" y="1471"/>
                </a:cxn>
                <a:cxn ang="0">
                  <a:pos x="1529" y="1495"/>
                </a:cxn>
                <a:cxn ang="0">
                  <a:pos x="1326" y="1532"/>
                </a:cxn>
                <a:cxn ang="0">
                  <a:pos x="1232" y="1555"/>
                </a:cxn>
                <a:cxn ang="0">
                  <a:pos x="1139" y="1582"/>
                </a:cxn>
                <a:cxn ang="0">
                  <a:pos x="1051" y="1611"/>
                </a:cxn>
                <a:cxn ang="0">
                  <a:pos x="965" y="1644"/>
                </a:cxn>
                <a:cxn ang="0">
                  <a:pos x="883" y="1679"/>
                </a:cxn>
                <a:cxn ang="0">
                  <a:pos x="804" y="1718"/>
                </a:cxn>
                <a:cxn ang="0">
                  <a:pos x="727" y="1760"/>
                </a:cxn>
                <a:cxn ang="0">
                  <a:pos x="653" y="1803"/>
                </a:cxn>
                <a:cxn ang="0">
                  <a:pos x="510" y="1902"/>
                </a:cxn>
                <a:cxn ang="0">
                  <a:pos x="375" y="2012"/>
                </a:cxn>
                <a:cxn ang="0">
                  <a:pos x="246" y="2133"/>
                </a:cxn>
                <a:cxn ang="0">
                  <a:pos x="123" y="2267"/>
                </a:cxn>
                <a:cxn ang="0">
                  <a:pos x="0" y="2412"/>
                </a:cxn>
              </a:cxnLst>
              <a:rect l="0" t="0" r="r" b="b"/>
              <a:pathLst>
                <a:path w="5079" h="2412">
                  <a:moveTo>
                    <a:pt x="5079" y="0"/>
                  </a:moveTo>
                  <a:lnTo>
                    <a:pt x="5079" y="0"/>
                  </a:lnTo>
                  <a:lnTo>
                    <a:pt x="5078" y="19"/>
                  </a:lnTo>
                  <a:lnTo>
                    <a:pt x="5070" y="76"/>
                  </a:lnTo>
                  <a:lnTo>
                    <a:pt x="5064" y="116"/>
                  </a:lnTo>
                  <a:lnTo>
                    <a:pt x="5054" y="164"/>
                  </a:lnTo>
                  <a:lnTo>
                    <a:pt x="5045" y="218"/>
                  </a:lnTo>
                  <a:lnTo>
                    <a:pt x="5031" y="278"/>
                  </a:lnTo>
                  <a:lnTo>
                    <a:pt x="5013" y="340"/>
                  </a:lnTo>
                  <a:lnTo>
                    <a:pt x="4993" y="410"/>
                  </a:lnTo>
                  <a:lnTo>
                    <a:pt x="4970" y="481"/>
                  </a:lnTo>
                  <a:lnTo>
                    <a:pt x="4942" y="555"/>
                  </a:lnTo>
                  <a:lnTo>
                    <a:pt x="4910" y="633"/>
                  </a:lnTo>
                  <a:lnTo>
                    <a:pt x="4892" y="672"/>
                  </a:lnTo>
                  <a:lnTo>
                    <a:pt x="4874" y="710"/>
                  </a:lnTo>
                  <a:lnTo>
                    <a:pt x="4853" y="749"/>
                  </a:lnTo>
                  <a:lnTo>
                    <a:pt x="4832" y="789"/>
                  </a:lnTo>
                  <a:lnTo>
                    <a:pt x="4810" y="828"/>
                  </a:lnTo>
                  <a:lnTo>
                    <a:pt x="4786" y="868"/>
                  </a:lnTo>
                  <a:lnTo>
                    <a:pt x="4761" y="907"/>
                  </a:lnTo>
                  <a:lnTo>
                    <a:pt x="4735" y="946"/>
                  </a:lnTo>
                  <a:lnTo>
                    <a:pt x="4707" y="985"/>
                  </a:lnTo>
                  <a:lnTo>
                    <a:pt x="4678" y="1022"/>
                  </a:lnTo>
                  <a:lnTo>
                    <a:pt x="4648" y="1059"/>
                  </a:lnTo>
                  <a:lnTo>
                    <a:pt x="4616" y="1096"/>
                  </a:lnTo>
                  <a:lnTo>
                    <a:pt x="4582" y="1132"/>
                  </a:lnTo>
                  <a:lnTo>
                    <a:pt x="4548" y="1167"/>
                  </a:lnTo>
                  <a:lnTo>
                    <a:pt x="4510" y="1203"/>
                  </a:lnTo>
                  <a:lnTo>
                    <a:pt x="4473" y="1235"/>
                  </a:lnTo>
                  <a:lnTo>
                    <a:pt x="4432" y="1267"/>
                  </a:lnTo>
                  <a:lnTo>
                    <a:pt x="4391" y="1300"/>
                  </a:lnTo>
                  <a:lnTo>
                    <a:pt x="4348" y="1329"/>
                  </a:lnTo>
                  <a:lnTo>
                    <a:pt x="4302" y="1358"/>
                  </a:lnTo>
                  <a:lnTo>
                    <a:pt x="4255" y="1385"/>
                  </a:lnTo>
                  <a:lnTo>
                    <a:pt x="4206" y="1411"/>
                  </a:lnTo>
                  <a:lnTo>
                    <a:pt x="4155" y="1435"/>
                  </a:lnTo>
                  <a:lnTo>
                    <a:pt x="4102" y="1458"/>
                  </a:lnTo>
                  <a:lnTo>
                    <a:pt x="4048" y="1477"/>
                  </a:lnTo>
                  <a:lnTo>
                    <a:pt x="3991" y="1497"/>
                  </a:lnTo>
                  <a:lnTo>
                    <a:pt x="3932" y="1513"/>
                  </a:lnTo>
                  <a:lnTo>
                    <a:pt x="3871" y="1529"/>
                  </a:lnTo>
                  <a:lnTo>
                    <a:pt x="3809" y="1540"/>
                  </a:lnTo>
                  <a:lnTo>
                    <a:pt x="3745" y="1552"/>
                  </a:lnTo>
                  <a:lnTo>
                    <a:pt x="3677" y="1560"/>
                  </a:lnTo>
                  <a:lnTo>
                    <a:pt x="3608" y="1564"/>
                  </a:lnTo>
                  <a:lnTo>
                    <a:pt x="3537" y="1568"/>
                  </a:lnTo>
                  <a:lnTo>
                    <a:pt x="3463" y="1569"/>
                  </a:lnTo>
                  <a:lnTo>
                    <a:pt x="3387" y="1568"/>
                  </a:lnTo>
                  <a:lnTo>
                    <a:pt x="3309" y="1563"/>
                  </a:lnTo>
                  <a:lnTo>
                    <a:pt x="3229" y="1555"/>
                  </a:lnTo>
                  <a:lnTo>
                    <a:pt x="3145" y="1545"/>
                  </a:lnTo>
                  <a:lnTo>
                    <a:pt x="3145" y="1545"/>
                  </a:lnTo>
                  <a:lnTo>
                    <a:pt x="2980" y="1522"/>
                  </a:lnTo>
                  <a:lnTo>
                    <a:pt x="2820" y="1503"/>
                  </a:lnTo>
                  <a:lnTo>
                    <a:pt x="2668" y="1489"/>
                  </a:lnTo>
                  <a:lnTo>
                    <a:pt x="2520" y="1476"/>
                  </a:lnTo>
                  <a:lnTo>
                    <a:pt x="2379" y="1466"/>
                  </a:lnTo>
                  <a:lnTo>
                    <a:pt x="2241" y="1461"/>
                  </a:lnTo>
                  <a:lnTo>
                    <a:pt x="2111" y="1458"/>
                  </a:lnTo>
                  <a:lnTo>
                    <a:pt x="1986" y="1459"/>
                  </a:lnTo>
                  <a:lnTo>
                    <a:pt x="1865" y="1464"/>
                  </a:lnTo>
                  <a:lnTo>
                    <a:pt x="1748" y="1471"/>
                  </a:lnTo>
                  <a:lnTo>
                    <a:pt x="1636" y="1482"/>
                  </a:lnTo>
                  <a:lnTo>
                    <a:pt x="1529" y="1495"/>
                  </a:lnTo>
                  <a:lnTo>
                    <a:pt x="1426" y="1513"/>
                  </a:lnTo>
                  <a:lnTo>
                    <a:pt x="1326" y="1532"/>
                  </a:lnTo>
                  <a:lnTo>
                    <a:pt x="1279" y="1543"/>
                  </a:lnTo>
                  <a:lnTo>
                    <a:pt x="1232" y="1555"/>
                  </a:lnTo>
                  <a:lnTo>
                    <a:pt x="1185" y="1568"/>
                  </a:lnTo>
                  <a:lnTo>
                    <a:pt x="1139" y="1582"/>
                  </a:lnTo>
                  <a:lnTo>
                    <a:pt x="1095" y="1595"/>
                  </a:lnTo>
                  <a:lnTo>
                    <a:pt x="1051" y="1611"/>
                  </a:lnTo>
                  <a:lnTo>
                    <a:pt x="1008" y="1627"/>
                  </a:lnTo>
                  <a:lnTo>
                    <a:pt x="965" y="1644"/>
                  </a:lnTo>
                  <a:lnTo>
                    <a:pt x="924" y="1661"/>
                  </a:lnTo>
                  <a:lnTo>
                    <a:pt x="883" y="1679"/>
                  </a:lnTo>
                  <a:lnTo>
                    <a:pt x="843" y="1698"/>
                  </a:lnTo>
                  <a:lnTo>
                    <a:pt x="804" y="1718"/>
                  </a:lnTo>
                  <a:lnTo>
                    <a:pt x="765" y="1737"/>
                  </a:lnTo>
                  <a:lnTo>
                    <a:pt x="727" y="1760"/>
                  </a:lnTo>
                  <a:lnTo>
                    <a:pt x="689" y="1781"/>
                  </a:lnTo>
                  <a:lnTo>
                    <a:pt x="653" y="1803"/>
                  </a:lnTo>
                  <a:lnTo>
                    <a:pt x="581" y="1852"/>
                  </a:lnTo>
                  <a:lnTo>
                    <a:pt x="510" y="1902"/>
                  </a:lnTo>
                  <a:lnTo>
                    <a:pt x="442" y="1955"/>
                  </a:lnTo>
                  <a:lnTo>
                    <a:pt x="375" y="2012"/>
                  </a:lnTo>
                  <a:lnTo>
                    <a:pt x="310" y="2071"/>
                  </a:lnTo>
                  <a:lnTo>
                    <a:pt x="246" y="2133"/>
                  </a:lnTo>
                  <a:lnTo>
                    <a:pt x="184" y="2199"/>
                  </a:lnTo>
                  <a:lnTo>
                    <a:pt x="123" y="2267"/>
                  </a:lnTo>
                  <a:lnTo>
                    <a:pt x="62" y="2338"/>
                  </a:lnTo>
                  <a:lnTo>
                    <a:pt x="0" y="241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518698" name="Freeform 106"/>
            <p:cNvSpPr>
              <a:spLocks/>
            </p:cNvSpPr>
            <p:nvPr/>
          </p:nvSpPr>
          <p:spPr bwMode="auto">
            <a:xfrm>
              <a:off x="1648" y="652"/>
              <a:ext cx="5042" cy="1263"/>
            </a:xfrm>
            <a:custGeom>
              <a:avLst/>
              <a:gdLst/>
              <a:ahLst/>
              <a:cxnLst>
                <a:cxn ang="0">
                  <a:pos x="5042" y="0"/>
                </a:cxn>
                <a:cxn ang="0">
                  <a:pos x="5033" y="77"/>
                </a:cxn>
                <a:cxn ang="0">
                  <a:pos x="5021" y="166"/>
                </a:cxn>
                <a:cxn ang="0">
                  <a:pos x="4997" y="281"/>
                </a:cxn>
                <a:cxn ang="0">
                  <a:pos x="4963" y="413"/>
                </a:cxn>
                <a:cxn ang="0">
                  <a:pos x="4913" y="562"/>
                </a:cxn>
                <a:cxn ang="0">
                  <a:pos x="4865" y="679"/>
                </a:cxn>
                <a:cxn ang="0">
                  <a:pos x="4828" y="759"/>
                </a:cxn>
                <a:cxn ang="0">
                  <a:pos x="4785" y="839"/>
                </a:cxn>
                <a:cxn ang="0">
                  <a:pos x="4738" y="918"/>
                </a:cxn>
                <a:cxn ang="0">
                  <a:pos x="4685" y="998"/>
                </a:cxn>
                <a:cxn ang="0">
                  <a:pos x="4627" y="1073"/>
                </a:cxn>
                <a:cxn ang="0">
                  <a:pos x="4563" y="1149"/>
                </a:cxn>
                <a:cxn ang="0">
                  <a:pos x="4492" y="1220"/>
                </a:cxn>
                <a:cxn ang="0">
                  <a:pos x="4414" y="1288"/>
                </a:cxn>
                <a:cxn ang="0">
                  <a:pos x="4330" y="1351"/>
                </a:cxn>
                <a:cxn ang="0">
                  <a:pos x="4239" y="1409"/>
                </a:cxn>
                <a:cxn ang="0">
                  <a:pos x="4139" y="1461"/>
                </a:cxn>
                <a:cxn ang="0">
                  <a:pos x="4034" y="1506"/>
                </a:cxn>
                <a:cxn ang="0">
                  <a:pos x="3919" y="1545"/>
                </a:cxn>
                <a:cxn ang="0">
                  <a:pos x="3795" y="1574"/>
                </a:cxn>
                <a:cxn ang="0">
                  <a:pos x="3664" y="1597"/>
                </a:cxn>
                <a:cxn ang="0">
                  <a:pos x="3523" y="1608"/>
                </a:cxn>
                <a:cxn ang="0">
                  <a:pos x="3374" y="1610"/>
                </a:cxn>
                <a:cxn ang="0">
                  <a:pos x="3215" y="1601"/>
                </a:cxn>
                <a:cxn ang="0">
                  <a:pos x="3131" y="1592"/>
                </a:cxn>
                <a:cxn ang="0">
                  <a:pos x="2806" y="1558"/>
                </a:cxn>
                <a:cxn ang="0">
                  <a:pos x="2505" y="1535"/>
                </a:cxn>
                <a:cxn ang="0">
                  <a:pos x="2227" y="1526"/>
                </a:cxn>
                <a:cxn ang="0">
                  <a:pos x="1971" y="1530"/>
                </a:cxn>
                <a:cxn ang="0">
                  <a:pos x="1733" y="1547"/>
                </a:cxn>
                <a:cxn ang="0">
                  <a:pos x="1515" y="1576"/>
                </a:cxn>
                <a:cxn ang="0">
                  <a:pos x="1362" y="1605"/>
                </a:cxn>
                <a:cxn ang="0">
                  <a:pos x="1265" y="1629"/>
                </a:cxn>
                <a:cxn ang="0">
                  <a:pos x="1172" y="1655"/>
                </a:cxn>
                <a:cxn ang="0">
                  <a:pos x="1082" y="1685"/>
                </a:cxn>
                <a:cxn ang="0">
                  <a:pos x="996" y="1718"/>
                </a:cxn>
                <a:cxn ang="0">
                  <a:pos x="913" y="1753"/>
                </a:cxn>
                <a:cxn ang="0">
                  <a:pos x="832" y="1792"/>
                </a:cxn>
                <a:cxn ang="0">
                  <a:pos x="756" y="1834"/>
                </a:cxn>
                <a:cxn ang="0">
                  <a:pos x="681" y="1879"/>
                </a:cxn>
                <a:cxn ang="0">
                  <a:pos x="572" y="1952"/>
                </a:cxn>
                <a:cxn ang="0">
                  <a:pos x="435" y="2060"/>
                </a:cxn>
                <a:cxn ang="0">
                  <a:pos x="306" y="2179"/>
                </a:cxn>
                <a:cxn ang="0">
                  <a:pos x="181" y="2309"/>
                </a:cxn>
                <a:cxn ang="0">
                  <a:pos x="60" y="2452"/>
                </a:cxn>
              </a:cxnLst>
              <a:rect l="0" t="0" r="r" b="b"/>
              <a:pathLst>
                <a:path w="5042" h="2527">
                  <a:moveTo>
                    <a:pt x="5042" y="0"/>
                  </a:moveTo>
                  <a:lnTo>
                    <a:pt x="5042" y="0"/>
                  </a:lnTo>
                  <a:lnTo>
                    <a:pt x="5040" y="21"/>
                  </a:lnTo>
                  <a:lnTo>
                    <a:pt x="5033" y="77"/>
                  </a:lnTo>
                  <a:lnTo>
                    <a:pt x="5028" y="118"/>
                  </a:lnTo>
                  <a:lnTo>
                    <a:pt x="5021" y="166"/>
                  </a:lnTo>
                  <a:lnTo>
                    <a:pt x="5010" y="221"/>
                  </a:lnTo>
                  <a:lnTo>
                    <a:pt x="4997" y="281"/>
                  </a:lnTo>
                  <a:lnTo>
                    <a:pt x="4981" y="345"/>
                  </a:lnTo>
                  <a:lnTo>
                    <a:pt x="4963" y="413"/>
                  </a:lnTo>
                  <a:lnTo>
                    <a:pt x="4939" y="486"/>
                  </a:lnTo>
                  <a:lnTo>
                    <a:pt x="4913" y="562"/>
                  </a:lnTo>
                  <a:lnTo>
                    <a:pt x="4882" y="639"/>
                  </a:lnTo>
                  <a:lnTo>
                    <a:pt x="4865" y="679"/>
                  </a:lnTo>
                  <a:lnTo>
                    <a:pt x="4847" y="718"/>
                  </a:lnTo>
                  <a:lnTo>
                    <a:pt x="4828" y="759"/>
                  </a:lnTo>
                  <a:lnTo>
                    <a:pt x="4807" y="799"/>
                  </a:lnTo>
                  <a:lnTo>
                    <a:pt x="4785" y="839"/>
                  </a:lnTo>
                  <a:lnTo>
                    <a:pt x="4763" y="878"/>
                  </a:lnTo>
                  <a:lnTo>
                    <a:pt x="4738" y="918"/>
                  </a:lnTo>
                  <a:lnTo>
                    <a:pt x="4713" y="957"/>
                  </a:lnTo>
                  <a:lnTo>
                    <a:pt x="4685" y="998"/>
                  </a:lnTo>
                  <a:lnTo>
                    <a:pt x="4657" y="1036"/>
                  </a:lnTo>
                  <a:lnTo>
                    <a:pt x="4627" y="1073"/>
                  </a:lnTo>
                  <a:lnTo>
                    <a:pt x="4596" y="1112"/>
                  </a:lnTo>
                  <a:lnTo>
                    <a:pt x="4563" y="1149"/>
                  </a:lnTo>
                  <a:lnTo>
                    <a:pt x="4528" y="1185"/>
                  </a:lnTo>
                  <a:lnTo>
                    <a:pt x="4492" y="1220"/>
                  </a:lnTo>
                  <a:lnTo>
                    <a:pt x="4454" y="1254"/>
                  </a:lnTo>
                  <a:lnTo>
                    <a:pt x="4414" y="1288"/>
                  </a:lnTo>
                  <a:lnTo>
                    <a:pt x="4373" y="1320"/>
                  </a:lnTo>
                  <a:lnTo>
                    <a:pt x="4330" y="1351"/>
                  </a:lnTo>
                  <a:lnTo>
                    <a:pt x="4285" y="1380"/>
                  </a:lnTo>
                  <a:lnTo>
                    <a:pt x="4239" y="1409"/>
                  </a:lnTo>
                  <a:lnTo>
                    <a:pt x="4191" y="1435"/>
                  </a:lnTo>
                  <a:lnTo>
                    <a:pt x="4139" y="1461"/>
                  </a:lnTo>
                  <a:lnTo>
                    <a:pt x="4088" y="1485"/>
                  </a:lnTo>
                  <a:lnTo>
                    <a:pt x="4034" y="1506"/>
                  </a:lnTo>
                  <a:lnTo>
                    <a:pt x="3977" y="1527"/>
                  </a:lnTo>
                  <a:lnTo>
                    <a:pt x="3919" y="1545"/>
                  </a:lnTo>
                  <a:lnTo>
                    <a:pt x="3857" y="1561"/>
                  </a:lnTo>
                  <a:lnTo>
                    <a:pt x="3795" y="1574"/>
                  </a:lnTo>
                  <a:lnTo>
                    <a:pt x="3731" y="1587"/>
                  </a:lnTo>
                  <a:lnTo>
                    <a:pt x="3664" y="1597"/>
                  </a:lnTo>
                  <a:lnTo>
                    <a:pt x="3595" y="1603"/>
                  </a:lnTo>
                  <a:lnTo>
                    <a:pt x="3523" y="1608"/>
                  </a:lnTo>
                  <a:lnTo>
                    <a:pt x="3449" y="1610"/>
                  </a:lnTo>
                  <a:lnTo>
                    <a:pt x="3374" y="1610"/>
                  </a:lnTo>
                  <a:lnTo>
                    <a:pt x="3295" y="1606"/>
                  </a:lnTo>
                  <a:lnTo>
                    <a:pt x="3215" y="1601"/>
                  </a:lnTo>
                  <a:lnTo>
                    <a:pt x="3131" y="1592"/>
                  </a:lnTo>
                  <a:lnTo>
                    <a:pt x="3131" y="1592"/>
                  </a:lnTo>
                  <a:lnTo>
                    <a:pt x="2966" y="1572"/>
                  </a:lnTo>
                  <a:lnTo>
                    <a:pt x="2806" y="1558"/>
                  </a:lnTo>
                  <a:lnTo>
                    <a:pt x="2652" y="1545"/>
                  </a:lnTo>
                  <a:lnTo>
                    <a:pt x="2505" y="1535"/>
                  </a:lnTo>
                  <a:lnTo>
                    <a:pt x="2364" y="1529"/>
                  </a:lnTo>
                  <a:lnTo>
                    <a:pt x="2227" y="1526"/>
                  </a:lnTo>
                  <a:lnTo>
                    <a:pt x="2097" y="1527"/>
                  </a:lnTo>
                  <a:lnTo>
                    <a:pt x="1971" y="1530"/>
                  </a:lnTo>
                  <a:lnTo>
                    <a:pt x="1850" y="1537"/>
                  </a:lnTo>
                  <a:lnTo>
                    <a:pt x="1733" y="1547"/>
                  </a:lnTo>
                  <a:lnTo>
                    <a:pt x="1622" y="1559"/>
                  </a:lnTo>
                  <a:lnTo>
                    <a:pt x="1515" y="1576"/>
                  </a:lnTo>
                  <a:lnTo>
                    <a:pt x="1412" y="1595"/>
                  </a:lnTo>
                  <a:lnTo>
                    <a:pt x="1362" y="1605"/>
                  </a:lnTo>
                  <a:lnTo>
                    <a:pt x="1314" y="1616"/>
                  </a:lnTo>
                  <a:lnTo>
                    <a:pt x="1265" y="1629"/>
                  </a:lnTo>
                  <a:lnTo>
                    <a:pt x="1218" y="1642"/>
                  </a:lnTo>
                  <a:lnTo>
                    <a:pt x="1172" y="1655"/>
                  </a:lnTo>
                  <a:lnTo>
                    <a:pt x="1126" y="1669"/>
                  </a:lnTo>
                  <a:lnTo>
                    <a:pt x="1082" y="1685"/>
                  </a:lnTo>
                  <a:lnTo>
                    <a:pt x="1039" y="1702"/>
                  </a:lnTo>
                  <a:lnTo>
                    <a:pt x="996" y="1718"/>
                  </a:lnTo>
                  <a:lnTo>
                    <a:pt x="954" y="1735"/>
                  </a:lnTo>
                  <a:lnTo>
                    <a:pt x="913" y="1753"/>
                  </a:lnTo>
                  <a:lnTo>
                    <a:pt x="872" y="1773"/>
                  </a:lnTo>
                  <a:lnTo>
                    <a:pt x="832" y="1792"/>
                  </a:lnTo>
                  <a:lnTo>
                    <a:pt x="793" y="1813"/>
                  </a:lnTo>
                  <a:lnTo>
                    <a:pt x="756" y="1834"/>
                  </a:lnTo>
                  <a:lnTo>
                    <a:pt x="717" y="1857"/>
                  </a:lnTo>
                  <a:lnTo>
                    <a:pt x="681" y="1879"/>
                  </a:lnTo>
                  <a:lnTo>
                    <a:pt x="643" y="1903"/>
                  </a:lnTo>
                  <a:lnTo>
                    <a:pt x="572" y="1952"/>
                  </a:lnTo>
                  <a:lnTo>
                    <a:pt x="503" y="2005"/>
                  </a:lnTo>
                  <a:lnTo>
                    <a:pt x="435" y="2060"/>
                  </a:lnTo>
                  <a:lnTo>
                    <a:pt x="370" y="2118"/>
                  </a:lnTo>
                  <a:lnTo>
                    <a:pt x="306" y="2179"/>
                  </a:lnTo>
                  <a:lnTo>
                    <a:pt x="242" y="2242"/>
                  </a:lnTo>
                  <a:lnTo>
                    <a:pt x="181" y="2309"/>
                  </a:lnTo>
                  <a:lnTo>
                    <a:pt x="120" y="2380"/>
                  </a:lnTo>
                  <a:lnTo>
                    <a:pt x="60" y="2452"/>
                  </a:lnTo>
                  <a:lnTo>
                    <a:pt x="0" y="2527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518699" name="Freeform 107"/>
            <p:cNvSpPr>
              <a:spLocks/>
            </p:cNvSpPr>
            <p:nvPr/>
          </p:nvSpPr>
          <p:spPr bwMode="auto">
            <a:xfrm>
              <a:off x="1700" y="624"/>
              <a:ext cx="5002" cy="1320"/>
            </a:xfrm>
            <a:custGeom>
              <a:avLst/>
              <a:gdLst/>
              <a:ahLst/>
              <a:cxnLst>
                <a:cxn ang="0">
                  <a:pos x="5002" y="0"/>
                </a:cxn>
                <a:cxn ang="0">
                  <a:pos x="4995" y="78"/>
                </a:cxn>
                <a:cxn ang="0">
                  <a:pos x="4983" y="166"/>
                </a:cxn>
                <a:cxn ang="0">
                  <a:pos x="4962" y="281"/>
                </a:cxn>
                <a:cxn ang="0">
                  <a:pos x="4929" y="417"/>
                </a:cxn>
                <a:cxn ang="0">
                  <a:pos x="4882" y="567"/>
                </a:cxn>
                <a:cxn ang="0">
                  <a:pos x="4836" y="685"/>
                </a:cxn>
                <a:cxn ang="0">
                  <a:pos x="4800" y="766"/>
                </a:cxn>
                <a:cxn ang="0">
                  <a:pos x="4758" y="848"/>
                </a:cxn>
                <a:cxn ang="0">
                  <a:pos x="4712" y="929"/>
                </a:cxn>
                <a:cxn ang="0">
                  <a:pos x="4661" y="1009"/>
                </a:cxn>
                <a:cxn ang="0">
                  <a:pos x="4604" y="1087"/>
                </a:cxn>
                <a:cxn ang="0">
                  <a:pos x="4540" y="1164"/>
                </a:cxn>
                <a:cxn ang="0">
                  <a:pos x="4471" y="1237"/>
                </a:cxn>
                <a:cxn ang="0">
                  <a:pos x="4394" y="1306"/>
                </a:cxn>
                <a:cxn ang="0">
                  <a:pos x="4311" y="1371"/>
                </a:cxn>
                <a:cxn ang="0">
                  <a:pos x="4221" y="1432"/>
                </a:cxn>
                <a:cxn ang="0">
                  <a:pos x="4122" y="1486"/>
                </a:cxn>
                <a:cxn ang="0">
                  <a:pos x="4017" y="1534"/>
                </a:cxn>
                <a:cxn ang="0">
                  <a:pos x="3903" y="1574"/>
                </a:cxn>
                <a:cxn ang="0">
                  <a:pos x="3779" y="1607"/>
                </a:cxn>
                <a:cxn ang="0">
                  <a:pos x="3649" y="1631"/>
                </a:cxn>
                <a:cxn ang="0">
                  <a:pos x="3508" y="1646"/>
                </a:cxn>
                <a:cxn ang="0">
                  <a:pos x="3358" y="1650"/>
                </a:cxn>
                <a:cxn ang="0">
                  <a:pos x="3199" y="1646"/>
                </a:cxn>
                <a:cxn ang="0">
                  <a:pos x="3115" y="1637"/>
                </a:cxn>
                <a:cxn ang="0">
                  <a:pos x="2791" y="1610"/>
                </a:cxn>
                <a:cxn ang="0">
                  <a:pos x="2489" y="1594"/>
                </a:cxn>
                <a:cxn ang="0">
                  <a:pos x="2210" y="1591"/>
                </a:cxn>
                <a:cxn ang="0">
                  <a:pos x="1955" y="1599"/>
                </a:cxn>
                <a:cxn ang="0">
                  <a:pos x="1717" y="1621"/>
                </a:cxn>
                <a:cxn ang="0">
                  <a:pos x="1499" y="1654"/>
                </a:cxn>
                <a:cxn ang="0">
                  <a:pos x="1347" y="1687"/>
                </a:cxn>
                <a:cxn ang="0">
                  <a:pos x="1251" y="1713"/>
                </a:cxn>
                <a:cxn ang="0">
                  <a:pos x="1158" y="1741"/>
                </a:cxn>
                <a:cxn ang="0">
                  <a:pos x="1069" y="1773"/>
                </a:cxn>
                <a:cxn ang="0">
                  <a:pos x="983" y="1809"/>
                </a:cxn>
                <a:cxn ang="0">
                  <a:pos x="899" y="1846"/>
                </a:cxn>
                <a:cxn ang="0">
                  <a:pos x="820" y="1886"/>
                </a:cxn>
                <a:cxn ang="0">
                  <a:pos x="744" y="1930"/>
                </a:cxn>
                <a:cxn ang="0">
                  <a:pos x="669" y="1977"/>
                </a:cxn>
                <a:cxn ang="0">
                  <a:pos x="597" y="2027"/>
                </a:cxn>
                <a:cxn ang="0">
                  <a:pos x="494" y="2106"/>
                </a:cxn>
                <a:cxn ang="0">
                  <a:pos x="362" y="2222"/>
                </a:cxn>
                <a:cxn ang="0">
                  <a:pos x="237" y="2351"/>
                </a:cxn>
                <a:cxn ang="0">
                  <a:pos x="116" y="2490"/>
                </a:cxn>
                <a:cxn ang="0">
                  <a:pos x="0" y="2642"/>
                </a:cxn>
              </a:cxnLst>
              <a:rect l="0" t="0" r="r" b="b"/>
              <a:pathLst>
                <a:path w="5002" h="2642">
                  <a:moveTo>
                    <a:pt x="5002" y="0"/>
                  </a:moveTo>
                  <a:lnTo>
                    <a:pt x="5002" y="0"/>
                  </a:lnTo>
                  <a:lnTo>
                    <a:pt x="5001" y="21"/>
                  </a:lnTo>
                  <a:lnTo>
                    <a:pt x="4995" y="78"/>
                  </a:lnTo>
                  <a:lnTo>
                    <a:pt x="4990" y="120"/>
                  </a:lnTo>
                  <a:lnTo>
                    <a:pt x="4983" y="166"/>
                  </a:lnTo>
                  <a:lnTo>
                    <a:pt x="4973" y="221"/>
                  </a:lnTo>
                  <a:lnTo>
                    <a:pt x="4962" y="281"/>
                  </a:lnTo>
                  <a:lnTo>
                    <a:pt x="4947" y="347"/>
                  </a:lnTo>
                  <a:lnTo>
                    <a:pt x="4929" y="417"/>
                  </a:lnTo>
                  <a:lnTo>
                    <a:pt x="4906" y="491"/>
                  </a:lnTo>
                  <a:lnTo>
                    <a:pt x="4882" y="567"/>
                  </a:lnTo>
                  <a:lnTo>
                    <a:pt x="4852" y="646"/>
                  </a:lnTo>
                  <a:lnTo>
                    <a:pt x="4836" y="685"/>
                  </a:lnTo>
                  <a:lnTo>
                    <a:pt x="4818" y="725"/>
                  </a:lnTo>
                  <a:lnTo>
                    <a:pt x="4800" y="766"/>
                  </a:lnTo>
                  <a:lnTo>
                    <a:pt x="4780" y="807"/>
                  </a:lnTo>
                  <a:lnTo>
                    <a:pt x="4758" y="848"/>
                  </a:lnTo>
                  <a:lnTo>
                    <a:pt x="4736" y="888"/>
                  </a:lnTo>
                  <a:lnTo>
                    <a:pt x="4712" y="929"/>
                  </a:lnTo>
                  <a:lnTo>
                    <a:pt x="4687" y="969"/>
                  </a:lnTo>
                  <a:lnTo>
                    <a:pt x="4661" y="1009"/>
                  </a:lnTo>
                  <a:lnTo>
                    <a:pt x="4633" y="1048"/>
                  </a:lnTo>
                  <a:lnTo>
                    <a:pt x="4604" y="1087"/>
                  </a:lnTo>
                  <a:lnTo>
                    <a:pt x="4572" y="1126"/>
                  </a:lnTo>
                  <a:lnTo>
                    <a:pt x="4540" y="1164"/>
                  </a:lnTo>
                  <a:lnTo>
                    <a:pt x="4505" y="1201"/>
                  </a:lnTo>
                  <a:lnTo>
                    <a:pt x="4471" y="1237"/>
                  </a:lnTo>
                  <a:lnTo>
                    <a:pt x="4433" y="1273"/>
                  </a:lnTo>
                  <a:lnTo>
                    <a:pt x="4394" y="1306"/>
                  </a:lnTo>
                  <a:lnTo>
                    <a:pt x="4353" y="1340"/>
                  </a:lnTo>
                  <a:lnTo>
                    <a:pt x="4311" y="1371"/>
                  </a:lnTo>
                  <a:lnTo>
                    <a:pt x="4266" y="1403"/>
                  </a:lnTo>
                  <a:lnTo>
                    <a:pt x="4221" y="1432"/>
                  </a:lnTo>
                  <a:lnTo>
                    <a:pt x="4172" y="1460"/>
                  </a:lnTo>
                  <a:lnTo>
                    <a:pt x="4122" y="1486"/>
                  </a:lnTo>
                  <a:lnTo>
                    <a:pt x="4071" y="1511"/>
                  </a:lnTo>
                  <a:lnTo>
                    <a:pt x="4017" y="1534"/>
                  </a:lnTo>
                  <a:lnTo>
                    <a:pt x="3960" y="1555"/>
                  </a:lnTo>
                  <a:lnTo>
                    <a:pt x="3903" y="1574"/>
                  </a:lnTo>
                  <a:lnTo>
                    <a:pt x="3842" y="1592"/>
                  </a:lnTo>
                  <a:lnTo>
                    <a:pt x="3779" y="1607"/>
                  </a:lnTo>
                  <a:lnTo>
                    <a:pt x="3715" y="1621"/>
                  </a:lnTo>
                  <a:lnTo>
                    <a:pt x="3649" y="1631"/>
                  </a:lnTo>
                  <a:lnTo>
                    <a:pt x="3579" y="1641"/>
                  </a:lnTo>
                  <a:lnTo>
                    <a:pt x="3508" y="1646"/>
                  </a:lnTo>
                  <a:lnTo>
                    <a:pt x="3435" y="1650"/>
                  </a:lnTo>
                  <a:lnTo>
                    <a:pt x="3358" y="1650"/>
                  </a:lnTo>
                  <a:lnTo>
                    <a:pt x="3279" y="1649"/>
                  </a:lnTo>
                  <a:lnTo>
                    <a:pt x="3199" y="1646"/>
                  </a:lnTo>
                  <a:lnTo>
                    <a:pt x="3115" y="1637"/>
                  </a:lnTo>
                  <a:lnTo>
                    <a:pt x="3115" y="1637"/>
                  </a:lnTo>
                  <a:lnTo>
                    <a:pt x="2950" y="1623"/>
                  </a:lnTo>
                  <a:lnTo>
                    <a:pt x="2791" y="1610"/>
                  </a:lnTo>
                  <a:lnTo>
                    <a:pt x="2636" y="1600"/>
                  </a:lnTo>
                  <a:lnTo>
                    <a:pt x="2489" y="1594"/>
                  </a:lnTo>
                  <a:lnTo>
                    <a:pt x="2348" y="1591"/>
                  </a:lnTo>
                  <a:lnTo>
                    <a:pt x="2210" y="1591"/>
                  </a:lnTo>
                  <a:lnTo>
                    <a:pt x="2080" y="1594"/>
                  </a:lnTo>
                  <a:lnTo>
                    <a:pt x="1955" y="1599"/>
                  </a:lnTo>
                  <a:lnTo>
                    <a:pt x="1834" y="1608"/>
                  </a:lnTo>
                  <a:lnTo>
                    <a:pt x="1717" y="1621"/>
                  </a:lnTo>
                  <a:lnTo>
                    <a:pt x="1606" y="1636"/>
                  </a:lnTo>
                  <a:lnTo>
                    <a:pt x="1499" y="1654"/>
                  </a:lnTo>
                  <a:lnTo>
                    <a:pt x="1397" y="1675"/>
                  </a:lnTo>
                  <a:lnTo>
                    <a:pt x="1347" y="1687"/>
                  </a:lnTo>
                  <a:lnTo>
                    <a:pt x="1298" y="1699"/>
                  </a:lnTo>
                  <a:lnTo>
                    <a:pt x="1251" y="1713"/>
                  </a:lnTo>
                  <a:lnTo>
                    <a:pt x="1204" y="1726"/>
                  </a:lnTo>
                  <a:lnTo>
                    <a:pt x="1158" y="1741"/>
                  </a:lnTo>
                  <a:lnTo>
                    <a:pt x="1113" y="1757"/>
                  </a:lnTo>
                  <a:lnTo>
                    <a:pt x="1069" y="1773"/>
                  </a:lnTo>
                  <a:lnTo>
                    <a:pt x="1026" y="1791"/>
                  </a:lnTo>
                  <a:lnTo>
                    <a:pt x="983" y="1809"/>
                  </a:lnTo>
                  <a:lnTo>
                    <a:pt x="941" y="1826"/>
                  </a:lnTo>
                  <a:lnTo>
                    <a:pt x="899" y="1846"/>
                  </a:lnTo>
                  <a:lnTo>
                    <a:pt x="859" y="1865"/>
                  </a:lnTo>
                  <a:lnTo>
                    <a:pt x="820" y="1886"/>
                  </a:lnTo>
                  <a:lnTo>
                    <a:pt x="781" y="1909"/>
                  </a:lnTo>
                  <a:lnTo>
                    <a:pt x="744" y="1930"/>
                  </a:lnTo>
                  <a:lnTo>
                    <a:pt x="707" y="1952"/>
                  </a:lnTo>
                  <a:lnTo>
                    <a:pt x="669" y="1977"/>
                  </a:lnTo>
                  <a:lnTo>
                    <a:pt x="633" y="2001"/>
                  </a:lnTo>
                  <a:lnTo>
                    <a:pt x="597" y="2027"/>
                  </a:lnTo>
                  <a:lnTo>
                    <a:pt x="562" y="2052"/>
                  </a:lnTo>
                  <a:lnTo>
                    <a:pt x="494" y="2106"/>
                  </a:lnTo>
                  <a:lnTo>
                    <a:pt x="427" y="2162"/>
                  </a:lnTo>
                  <a:lnTo>
                    <a:pt x="362" y="2222"/>
                  </a:lnTo>
                  <a:lnTo>
                    <a:pt x="300" y="2285"/>
                  </a:lnTo>
                  <a:lnTo>
                    <a:pt x="237" y="2351"/>
                  </a:lnTo>
                  <a:lnTo>
                    <a:pt x="176" y="2419"/>
                  </a:lnTo>
                  <a:lnTo>
                    <a:pt x="116" y="2490"/>
                  </a:lnTo>
                  <a:lnTo>
                    <a:pt x="58" y="2564"/>
                  </a:lnTo>
                  <a:lnTo>
                    <a:pt x="0" y="264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518700" name="Freeform 108"/>
            <p:cNvSpPr>
              <a:spLocks/>
            </p:cNvSpPr>
            <p:nvPr/>
          </p:nvSpPr>
          <p:spPr bwMode="auto">
            <a:xfrm>
              <a:off x="1751" y="595"/>
              <a:ext cx="4962" cy="1378"/>
            </a:xfrm>
            <a:custGeom>
              <a:avLst/>
              <a:gdLst/>
              <a:ahLst/>
              <a:cxnLst>
                <a:cxn ang="0">
                  <a:pos x="4962" y="0"/>
                </a:cxn>
                <a:cxn ang="0">
                  <a:pos x="4957" y="79"/>
                </a:cxn>
                <a:cxn ang="0">
                  <a:pos x="4946" y="170"/>
                </a:cxn>
                <a:cxn ang="0">
                  <a:pos x="4926" y="284"/>
                </a:cxn>
                <a:cxn ang="0">
                  <a:pos x="4894" y="421"/>
                </a:cxn>
                <a:cxn ang="0">
                  <a:pos x="4850" y="573"/>
                </a:cxn>
                <a:cxn ang="0">
                  <a:pos x="4806" y="693"/>
                </a:cxn>
                <a:cxn ang="0">
                  <a:pos x="4771" y="775"/>
                </a:cxn>
                <a:cxn ang="0">
                  <a:pos x="4732" y="857"/>
                </a:cxn>
                <a:cxn ang="0">
                  <a:pos x="4686" y="940"/>
                </a:cxn>
                <a:cxn ang="0">
                  <a:pos x="4636" y="1022"/>
                </a:cxn>
                <a:cxn ang="0">
                  <a:pos x="4581" y="1101"/>
                </a:cxn>
                <a:cxn ang="0">
                  <a:pos x="4518" y="1180"/>
                </a:cxn>
                <a:cxn ang="0">
                  <a:pos x="4449" y="1255"/>
                </a:cxn>
                <a:cxn ang="0">
                  <a:pos x="4374" y="1326"/>
                </a:cxn>
                <a:cxn ang="0">
                  <a:pos x="4292" y="1393"/>
                </a:cxn>
                <a:cxn ang="0">
                  <a:pos x="4202" y="1455"/>
                </a:cxn>
                <a:cxn ang="0">
                  <a:pos x="4104" y="1511"/>
                </a:cxn>
                <a:cxn ang="0">
                  <a:pos x="4000" y="1563"/>
                </a:cxn>
                <a:cxn ang="0">
                  <a:pos x="3886" y="1605"/>
                </a:cxn>
                <a:cxn ang="0">
                  <a:pos x="3764" y="1641"/>
                </a:cxn>
                <a:cxn ang="0">
                  <a:pos x="3634" y="1668"/>
                </a:cxn>
                <a:cxn ang="0">
                  <a:pos x="3493" y="1686"/>
                </a:cxn>
                <a:cxn ang="0">
                  <a:pos x="3344" y="1694"/>
                </a:cxn>
                <a:cxn ang="0">
                  <a:pos x="3184" y="1691"/>
                </a:cxn>
                <a:cxn ang="0">
                  <a:pos x="3101" y="1686"/>
                </a:cxn>
                <a:cxn ang="0">
                  <a:pos x="2774" y="1663"/>
                </a:cxn>
                <a:cxn ang="0">
                  <a:pos x="2473" y="1653"/>
                </a:cxn>
                <a:cxn ang="0">
                  <a:pos x="2195" y="1655"/>
                </a:cxn>
                <a:cxn ang="0">
                  <a:pos x="1938" y="1670"/>
                </a:cxn>
                <a:cxn ang="0">
                  <a:pos x="1702" y="1695"/>
                </a:cxn>
                <a:cxn ang="0">
                  <a:pos x="1486" y="1734"/>
                </a:cxn>
                <a:cxn ang="0">
                  <a:pos x="1333" y="1770"/>
                </a:cxn>
                <a:cxn ang="0">
                  <a:pos x="1237" y="1799"/>
                </a:cxn>
                <a:cxn ang="0">
                  <a:pos x="1144" y="1829"/>
                </a:cxn>
                <a:cxn ang="0">
                  <a:pos x="1055" y="1863"/>
                </a:cxn>
                <a:cxn ang="0">
                  <a:pos x="971" y="1899"/>
                </a:cxn>
                <a:cxn ang="0">
                  <a:pos x="889" y="1939"/>
                </a:cxn>
                <a:cxn ang="0">
                  <a:pos x="810" y="1981"/>
                </a:cxn>
                <a:cxn ang="0">
                  <a:pos x="733" y="2026"/>
                </a:cxn>
                <a:cxn ang="0">
                  <a:pos x="660" y="2075"/>
                </a:cxn>
                <a:cxn ang="0">
                  <a:pos x="589" y="2127"/>
                </a:cxn>
                <a:cxn ang="0">
                  <a:pos x="486" y="2209"/>
                </a:cxn>
                <a:cxn ang="0">
                  <a:pos x="357" y="2328"/>
                </a:cxn>
                <a:cxn ang="0">
                  <a:pos x="233" y="2459"/>
                </a:cxn>
                <a:cxn ang="0">
                  <a:pos x="115" y="2603"/>
                </a:cxn>
                <a:cxn ang="0">
                  <a:pos x="0" y="2756"/>
                </a:cxn>
              </a:cxnLst>
              <a:rect l="0" t="0" r="r" b="b"/>
              <a:pathLst>
                <a:path w="4962" h="2756">
                  <a:moveTo>
                    <a:pt x="4962" y="0"/>
                  </a:moveTo>
                  <a:lnTo>
                    <a:pt x="4962" y="0"/>
                  </a:lnTo>
                  <a:lnTo>
                    <a:pt x="4961" y="21"/>
                  </a:lnTo>
                  <a:lnTo>
                    <a:pt x="4957" y="79"/>
                  </a:lnTo>
                  <a:lnTo>
                    <a:pt x="4953" y="121"/>
                  </a:lnTo>
                  <a:lnTo>
                    <a:pt x="4946" y="170"/>
                  </a:lnTo>
                  <a:lnTo>
                    <a:pt x="4937" y="224"/>
                  </a:lnTo>
                  <a:lnTo>
                    <a:pt x="4926" y="284"/>
                  </a:lnTo>
                  <a:lnTo>
                    <a:pt x="4912" y="350"/>
                  </a:lnTo>
                  <a:lnTo>
                    <a:pt x="4894" y="421"/>
                  </a:lnTo>
                  <a:lnTo>
                    <a:pt x="4875" y="496"/>
                  </a:lnTo>
                  <a:lnTo>
                    <a:pt x="4850" y="573"/>
                  </a:lnTo>
                  <a:lnTo>
                    <a:pt x="4822" y="652"/>
                  </a:lnTo>
                  <a:lnTo>
                    <a:pt x="4806" y="693"/>
                  </a:lnTo>
                  <a:lnTo>
                    <a:pt x="4789" y="733"/>
                  </a:lnTo>
                  <a:lnTo>
                    <a:pt x="4771" y="775"/>
                  </a:lnTo>
                  <a:lnTo>
                    <a:pt x="4751" y="815"/>
                  </a:lnTo>
                  <a:lnTo>
                    <a:pt x="4732" y="857"/>
                  </a:lnTo>
                  <a:lnTo>
                    <a:pt x="4710" y="899"/>
                  </a:lnTo>
                  <a:lnTo>
                    <a:pt x="4686" y="940"/>
                  </a:lnTo>
                  <a:lnTo>
                    <a:pt x="4663" y="980"/>
                  </a:lnTo>
                  <a:lnTo>
                    <a:pt x="4636" y="1022"/>
                  </a:lnTo>
                  <a:lnTo>
                    <a:pt x="4608" y="1062"/>
                  </a:lnTo>
                  <a:lnTo>
                    <a:pt x="4581" y="1101"/>
                  </a:lnTo>
                  <a:lnTo>
                    <a:pt x="4550" y="1142"/>
                  </a:lnTo>
                  <a:lnTo>
                    <a:pt x="4518" y="1180"/>
                  </a:lnTo>
                  <a:lnTo>
                    <a:pt x="4485" y="1217"/>
                  </a:lnTo>
                  <a:lnTo>
                    <a:pt x="4449" y="1255"/>
                  </a:lnTo>
                  <a:lnTo>
                    <a:pt x="4413" y="1290"/>
                  </a:lnTo>
                  <a:lnTo>
                    <a:pt x="4374" y="1326"/>
                  </a:lnTo>
                  <a:lnTo>
                    <a:pt x="4333" y="1360"/>
                  </a:lnTo>
                  <a:lnTo>
                    <a:pt x="4292" y="1393"/>
                  </a:lnTo>
                  <a:lnTo>
                    <a:pt x="4247" y="1426"/>
                  </a:lnTo>
                  <a:lnTo>
                    <a:pt x="4202" y="1455"/>
                  </a:lnTo>
                  <a:lnTo>
                    <a:pt x="4154" y="1484"/>
                  </a:lnTo>
                  <a:lnTo>
                    <a:pt x="4104" y="1511"/>
                  </a:lnTo>
                  <a:lnTo>
                    <a:pt x="4053" y="1539"/>
                  </a:lnTo>
                  <a:lnTo>
                    <a:pt x="4000" y="1563"/>
                  </a:lnTo>
                  <a:lnTo>
                    <a:pt x="3943" y="1586"/>
                  </a:lnTo>
                  <a:lnTo>
                    <a:pt x="3886" y="1605"/>
                  </a:lnTo>
                  <a:lnTo>
                    <a:pt x="3827" y="1624"/>
                  </a:lnTo>
                  <a:lnTo>
                    <a:pt x="3764" y="1641"/>
                  </a:lnTo>
                  <a:lnTo>
                    <a:pt x="3700" y="1655"/>
                  </a:lnTo>
                  <a:lnTo>
                    <a:pt x="3634" y="1668"/>
                  </a:lnTo>
                  <a:lnTo>
                    <a:pt x="3564" y="1678"/>
                  </a:lnTo>
                  <a:lnTo>
                    <a:pt x="3493" y="1686"/>
                  </a:lnTo>
                  <a:lnTo>
                    <a:pt x="3420" y="1691"/>
                  </a:lnTo>
                  <a:lnTo>
                    <a:pt x="3344" y="1694"/>
                  </a:lnTo>
                  <a:lnTo>
                    <a:pt x="3266" y="1694"/>
                  </a:lnTo>
                  <a:lnTo>
                    <a:pt x="3184" y="1691"/>
                  </a:lnTo>
                  <a:lnTo>
                    <a:pt x="3101" y="1686"/>
                  </a:lnTo>
                  <a:lnTo>
                    <a:pt x="3101" y="1686"/>
                  </a:lnTo>
                  <a:lnTo>
                    <a:pt x="2935" y="1673"/>
                  </a:lnTo>
                  <a:lnTo>
                    <a:pt x="2774" y="1663"/>
                  </a:lnTo>
                  <a:lnTo>
                    <a:pt x="2622" y="1657"/>
                  </a:lnTo>
                  <a:lnTo>
                    <a:pt x="2473" y="1653"/>
                  </a:lnTo>
                  <a:lnTo>
                    <a:pt x="2331" y="1653"/>
                  </a:lnTo>
                  <a:lnTo>
                    <a:pt x="2195" y="1655"/>
                  </a:lnTo>
                  <a:lnTo>
                    <a:pt x="2065" y="1662"/>
                  </a:lnTo>
                  <a:lnTo>
                    <a:pt x="1938" y="1670"/>
                  </a:lnTo>
                  <a:lnTo>
                    <a:pt x="1819" y="1681"/>
                  </a:lnTo>
                  <a:lnTo>
                    <a:pt x="1702" y="1695"/>
                  </a:lnTo>
                  <a:lnTo>
                    <a:pt x="1591" y="1713"/>
                  </a:lnTo>
                  <a:lnTo>
                    <a:pt x="1486" y="1734"/>
                  </a:lnTo>
                  <a:lnTo>
                    <a:pt x="1383" y="1757"/>
                  </a:lnTo>
                  <a:lnTo>
                    <a:pt x="1333" y="1770"/>
                  </a:lnTo>
                  <a:lnTo>
                    <a:pt x="1284" y="1784"/>
                  </a:lnTo>
                  <a:lnTo>
                    <a:pt x="1237" y="1799"/>
                  </a:lnTo>
                  <a:lnTo>
                    <a:pt x="1190" y="1813"/>
                  </a:lnTo>
                  <a:lnTo>
                    <a:pt x="1144" y="1829"/>
                  </a:lnTo>
                  <a:lnTo>
                    <a:pt x="1100" y="1846"/>
                  </a:lnTo>
                  <a:lnTo>
                    <a:pt x="1055" y="1863"/>
                  </a:lnTo>
                  <a:lnTo>
                    <a:pt x="1012" y="1881"/>
                  </a:lnTo>
                  <a:lnTo>
                    <a:pt x="971" y="1899"/>
                  </a:lnTo>
                  <a:lnTo>
                    <a:pt x="929" y="1918"/>
                  </a:lnTo>
                  <a:lnTo>
                    <a:pt x="889" y="1939"/>
                  </a:lnTo>
                  <a:lnTo>
                    <a:pt x="848" y="1960"/>
                  </a:lnTo>
                  <a:lnTo>
                    <a:pt x="810" y="1981"/>
                  </a:lnTo>
                  <a:lnTo>
                    <a:pt x="771" y="2004"/>
                  </a:lnTo>
                  <a:lnTo>
                    <a:pt x="733" y="2026"/>
                  </a:lnTo>
                  <a:lnTo>
                    <a:pt x="696" y="2051"/>
                  </a:lnTo>
                  <a:lnTo>
                    <a:pt x="660" y="2075"/>
                  </a:lnTo>
                  <a:lnTo>
                    <a:pt x="624" y="2101"/>
                  </a:lnTo>
                  <a:lnTo>
                    <a:pt x="589" y="2127"/>
                  </a:lnTo>
                  <a:lnTo>
                    <a:pt x="554" y="2152"/>
                  </a:lnTo>
                  <a:lnTo>
                    <a:pt x="486" y="2209"/>
                  </a:lnTo>
                  <a:lnTo>
                    <a:pt x="421" y="2267"/>
                  </a:lnTo>
                  <a:lnTo>
                    <a:pt x="357" y="2328"/>
                  </a:lnTo>
                  <a:lnTo>
                    <a:pt x="295" y="2393"/>
                  </a:lnTo>
                  <a:lnTo>
                    <a:pt x="233" y="2459"/>
                  </a:lnTo>
                  <a:lnTo>
                    <a:pt x="174" y="2530"/>
                  </a:lnTo>
                  <a:lnTo>
                    <a:pt x="115" y="2603"/>
                  </a:lnTo>
                  <a:lnTo>
                    <a:pt x="57" y="2679"/>
                  </a:lnTo>
                  <a:lnTo>
                    <a:pt x="0" y="275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518701" name="Freeform 109"/>
            <p:cNvSpPr>
              <a:spLocks/>
            </p:cNvSpPr>
            <p:nvPr/>
          </p:nvSpPr>
          <p:spPr bwMode="auto">
            <a:xfrm>
              <a:off x="1804" y="566"/>
              <a:ext cx="4921" cy="1435"/>
            </a:xfrm>
            <a:custGeom>
              <a:avLst/>
              <a:gdLst/>
              <a:ahLst/>
              <a:cxnLst>
                <a:cxn ang="0">
                  <a:pos x="4921" y="0"/>
                </a:cxn>
                <a:cxn ang="0">
                  <a:pos x="4915" y="79"/>
                </a:cxn>
                <a:cxn ang="0">
                  <a:pos x="4905" y="169"/>
                </a:cxn>
                <a:cxn ang="0">
                  <a:pos x="4887" y="285"/>
                </a:cxn>
                <a:cxn ang="0">
                  <a:pos x="4858" y="424"/>
                </a:cxn>
                <a:cxn ang="0">
                  <a:pos x="4816" y="578"/>
                </a:cxn>
                <a:cxn ang="0">
                  <a:pos x="4773" y="699"/>
                </a:cxn>
                <a:cxn ang="0">
                  <a:pos x="4740" y="781"/>
                </a:cxn>
                <a:cxn ang="0">
                  <a:pos x="4701" y="865"/>
                </a:cxn>
                <a:cxn ang="0">
                  <a:pos x="4658" y="949"/>
                </a:cxn>
                <a:cxn ang="0">
                  <a:pos x="4608" y="1031"/>
                </a:cxn>
                <a:cxn ang="0">
                  <a:pos x="4554" y="1114"/>
                </a:cxn>
                <a:cxn ang="0">
                  <a:pos x="4493" y="1193"/>
                </a:cxn>
                <a:cxn ang="0">
                  <a:pos x="4425" y="1270"/>
                </a:cxn>
                <a:cxn ang="0">
                  <a:pos x="4351" y="1343"/>
                </a:cxn>
                <a:cxn ang="0">
                  <a:pos x="4269" y="1412"/>
                </a:cxn>
                <a:cxn ang="0">
                  <a:pos x="4182" y="1477"/>
                </a:cxn>
                <a:cxn ang="0">
                  <a:pos x="4085" y="1535"/>
                </a:cxn>
                <a:cxn ang="0">
                  <a:pos x="3981" y="1588"/>
                </a:cxn>
                <a:cxn ang="0">
                  <a:pos x="3868" y="1634"/>
                </a:cxn>
                <a:cxn ang="0">
                  <a:pos x="3746" y="1672"/>
                </a:cxn>
                <a:cxn ang="0">
                  <a:pos x="3615" y="1701"/>
                </a:cxn>
                <a:cxn ang="0">
                  <a:pos x="3477" y="1722"/>
                </a:cxn>
                <a:cxn ang="0">
                  <a:pos x="3327" y="1734"/>
                </a:cxn>
                <a:cxn ang="0">
                  <a:pos x="3167" y="1734"/>
                </a:cxn>
                <a:cxn ang="0">
                  <a:pos x="3084" y="1730"/>
                </a:cxn>
                <a:cxn ang="0">
                  <a:pos x="2757" y="1714"/>
                </a:cxn>
                <a:cxn ang="0">
                  <a:pos x="2456" y="1711"/>
                </a:cxn>
                <a:cxn ang="0">
                  <a:pos x="2178" y="1719"/>
                </a:cxn>
                <a:cxn ang="0">
                  <a:pos x="1922" y="1739"/>
                </a:cxn>
                <a:cxn ang="0">
                  <a:pos x="1687" y="1769"/>
                </a:cxn>
                <a:cxn ang="0">
                  <a:pos x="1469" y="1811"/>
                </a:cxn>
                <a:cxn ang="0">
                  <a:pos x="1318" y="1852"/>
                </a:cxn>
                <a:cxn ang="0">
                  <a:pos x="1222" y="1881"/>
                </a:cxn>
                <a:cxn ang="0">
                  <a:pos x="1130" y="1915"/>
                </a:cxn>
                <a:cxn ang="0">
                  <a:pos x="1043" y="1950"/>
                </a:cxn>
                <a:cxn ang="0">
                  <a:pos x="958" y="1989"/>
                </a:cxn>
                <a:cxn ang="0">
                  <a:pos x="876" y="2029"/>
                </a:cxn>
                <a:cxn ang="0">
                  <a:pos x="797" y="2074"/>
                </a:cxn>
                <a:cxn ang="0">
                  <a:pos x="722" y="2121"/>
                </a:cxn>
                <a:cxn ang="0">
                  <a:pos x="650" y="2171"/>
                </a:cxn>
                <a:cxn ang="0">
                  <a:pos x="579" y="2225"/>
                </a:cxn>
                <a:cxn ang="0">
                  <a:pos x="478" y="2309"/>
                </a:cxn>
                <a:cxn ang="0">
                  <a:pos x="350" y="2433"/>
                </a:cxn>
                <a:cxn ang="0">
                  <a:pos x="229" y="2567"/>
                </a:cxn>
                <a:cxn ang="0">
                  <a:pos x="112" y="2712"/>
                </a:cxn>
                <a:cxn ang="0">
                  <a:pos x="0" y="2869"/>
                </a:cxn>
              </a:cxnLst>
              <a:rect l="0" t="0" r="r" b="b"/>
              <a:pathLst>
                <a:path w="4921" h="2869">
                  <a:moveTo>
                    <a:pt x="4921" y="0"/>
                  </a:moveTo>
                  <a:lnTo>
                    <a:pt x="4921" y="0"/>
                  </a:lnTo>
                  <a:lnTo>
                    <a:pt x="4919" y="21"/>
                  </a:lnTo>
                  <a:lnTo>
                    <a:pt x="4915" y="79"/>
                  </a:lnTo>
                  <a:lnTo>
                    <a:pt x="4911" y="121"/>
                  </a:lnTo>
                  <a:lnTo>
                    <a:pt x="4905" y="169"/>
                  </a:lnTo>
                  <a:lnTo>
                    <a:pt x="4898" y="224"/>
                  </a:lnTo>
                  <a:lnTo>
                    <a:pt x="4887" y="285"/>
                  </a:lnTo>
                  <a:lnTo>
                    <a:pt x="4875" y="353"/>
                  </a:lnTo>
                  <a:lnTo>
                    <a:pt x="4858" y="424"/>
                  </a:lnTo>
                  <a:lnTo>
                    <a:pt x="4839" y="498"/>
                  </a:lnTo>
                  <a:lnTo>
                    <a:pt x="4816" y="578"/>
                  </a:lnTo>
                  <a:lnTo>
                    <a:pt x="4789" y="658"/>
                  </a:lnTo>
                  <a:lnTo>
                    <a:pt x="4773" y="699"/>
                  </a:lnTo>
                  <a:lnTo>
                    <a:pt x="4758" y="741"/>
                  </a:lnTo>
                  <a:lnTo>
                    <a:pt x="4740" y="781"/>
                  </a:lnTo>
                  <a:lnTo>
                    <a:pt x="4722" y="823"/>
                  </a:lnTo>
                  <a:lnTo>
                    <a:pt x="4701" y="865"/>
                  </a:lnTo>
                  <a:lnTo>
                    <a:pt x="4680" y="907"/>
                  </a:lnTo>
                  <a:lnTo>
                    <a:pt x="4658" y="949"/>
                  </a:lnTo>
                  <a:lnTo>
                    <a:pt x="4634" y="991"/>
                  </a:lnTo>
                  <a:lnTo>
                    <a:pt x="4608" y="1031"/>
                  </a:lnTo>
                  <a:lnTo>
                    <a:pt x="4582" y="1073"/>
                  </a:lnTo>
                  <a:lnTo>
                    <a:pt x="4554" y="1114"/>
                  </a:lnTo>
                  <a:lnTo>
                    <a:pt x="4525" y="1154"/>
                  </a:lnTo>
                  <a:lnTo>
                    <a:pt x="4493" y="1193"/>
                  </a:lnTo>
                  <a:lnTo>
                    <a:pt x="4460" y="1232"/>
                  </a:lnTo>
                  <a:lnTo>
                    <a:pt x="4425" y="1270"/>
                  </a:lnTo>
                  <a:lnTo>
                    <a:pt x="4389" y="1307"/>
                  </a:lnTo>
                  <a:lnTo>
                    <a:pt x="4351" y="1343"/>
                  </a:lnTo>
                  <a:lnTo>
                    <a:pt x="4311" y="1378"/>
                  </a:lnTo>
                  <a:lnTo>
                    <a:pt x="4269" y="1412"/>
                  </a:lnTo>
                  <a:lnTo>
                    <a:pt x="4226" y="1446"/>
                  </a:lnTo>
                  <a:lnTo>
                    <a:pt x="4182" y="1477"/>
                  </a:lnTo>
                  <a:lnTo>
                    <a:pt x="4135" y="1508"/>
                  </a:lnTo>
                  <a:lnTo>
                    <a:pt x="4085" y="1535"/>
                  </a:lnTo>
                  <a:lnTo>
                    <a:pt x="4033" y="1563"/>
                  </a:lnTo>
                  <a:lnTo>
                    <a:pt x="3981" y="1588"/>
                  </a:lnTo>
                  <a:lnTo>
                    <a:pt x="3925" y="1613"/>
                  </a:lnTo>
                  <a:lnTo>
                    <a:pt x="3868" y="1634"/>
                  </a:lnTo>
                  <a:lnTo>
                    <a:pt x="3808" y="1655"/>
                  </a:lnTo>
                  <a:lnTo>
                    <a:pt x="3746" y="1672"/>
                  </a:lnTo>
                  <a:lnTo>
                    <a:pt x="3682" y="1688"/>
                  </a:lnTo>
                  <a:lnTo>
                    <a:pt x="3615" y="1701"/>
                  </a:lnTo>
                  <a:lnTo>
                    <a:pt x="3547" y="1713"/>
                  </a:lnTo>
                  <a:lnTo>
                    <a:pt x="3477" y="1722"/>
                  </a:lnTo>
                  <a:lnTo>
                    <a:pt x="3403" y="1729"/>
                  </a:lnTo>
                  <a:lnTo>
                    <a:pt x="3327" y="1734"/>
                  </a:lnTo>
                  <a:lnTo>
                    <a:pt x="3249" y="1735"/>
                  </a:lnTo>
                  <a:lnTo>
                    <a:pt x="3167" y="1734"/>
                  </a:lnTo>
                  <a:lnTo>
                    <a:pt x="3084" y="1730"/>
                  </a:lnTo>
                  <a:lnTo>
                    <a:pt x="3084" y="1730"/>
                  </a:lnTo>
                  <a:lnTo>
                    <a:pt x="2917" y="1721"/>
                  </a:lnTo>
                  <a:lnTo>
                    <a:pt x="2757" y="1714"/>
                  </a:lnTo>
                  <a:lnTo>
                    <a:pt x="2603" y="1711"/>
                  </a:lnTo>
                  <a:lnTo>
                    <a:pt x="2456" y="1711"/>
                  </a:lnTo>
                  <a:lnTo>
                    <a:pt x="2314" y="1714"/>
                  </a:lnTo>
                  <a:lnTo>
                    <a:pt x="2178" y="1719"/>
                  </a:lnTo>
                  <a:lnTo>
                    <a:pt x="2048" y="1727"/>
                  </a:lnTo>
                  <a:lnTo>
                    <a:pt x="1922" y="1739"/>
                  </a:lnTo>
                  <a:lnTo>
                    <a:pt x="1802" y="1753"/>
                  </a:lnTo>
                  <a:lnTo>
                    <a:pt x="1687" y="1769"/>
                  </a:lnTo>
                  <a:lnTo>
                    <a:pt x="1576" y="1789"/>
                  </a:lnTo>
                  <a:lnTo>
                    <a:pt x="1469" y="1811"/>
                  </a:lnTo>
                  <a:lnTo>
                    <a:pt x="1368" y="1837"/>
                  </a:lnTo>
                  <a:lnTo>
                    <a:pt x="1318" y="1852"/>
                  </a:lnTo>
                  <a:lnTo>
                    <a:pt x="1269" y="1866"/>
                  </a:lnTo>
                  <a:lnTo>
                    <a:pt x="1222" y="1881"/>
                  </a:lnTo>
                  <a:lnTo>
                    <a:pt x="1176" y="1897"/>
                  </a:lnTo>
                  <a:lnTo>
                    <a:pt x="1130" y="1915"/>
                  </a:lnTo>
                  <a:lnTo>
                    <a:pt x="1086" y="1932"/>
                  </a:lnTo>
                  <a:lnTo>
                    <a:pt x="1043" y="1950"/>
                  </a:lnTo>
                  <a:lnTo>
                    <a:pt x="1000" y="1969"/>
                  </a:lnTo>
                  <a:lnTo>
                    <a:pt x="958" y="1989"/>
                  </a:lnTo>
                  <a:lnTo>
                    <a:pt x="916" y="2008"/>
                  </a:lnTo>
                  <a:lnTo>
                    <a:pt x="876" y="2029"/>
                  </a:lnTo>
                  <a:lnTo>
                    <a:pt x="836" y="2052"/>
                  </a:lnTo>
                  <a:lnTo>
                    <a:pt x="797" y="2074"/>
                  </a:lnTo>
                  <a:lnTo>
                    <a:pt x="759" y="2097"/>
                  </a:lnTo>
                  <a:lnTo>
                    <a:pt x="722" y="2121"/>
                  </a:lnTo>
                  <a:lnTo>
                    <a:pt x="684" y="2145"/>
                  </a:lnTo>
                  <a:lnTo>
                    <a:pt x="650" y="2171"/>
                  </a:lnTo>
                  <a:lnTo>
                    <a:pt x="614" y="2197"/>
                  </a:lnTo>
                  <a:lnTo>
                    <a:pt x="579" y="2225"/>
                  </a:lnTo>
                  <a:lnTo>
                    <a:pt x="544" y="2252"/>
                  </a:lnTo>
                  <a:lnTo>
                    <a:pt x="478" y="2309"/>
                  </a:lnTo>
                  <a:lnTo>
                    <a:pt x="412" y="2370"/>
                  </a:lnTo>
                  <a:lnTo>
                    <a:pt x="350" y="2433"/>
                  </a:lnTo>
                  <a:lnTo>
                    <a:pt x="289" y="2497"/>
                  </a:lnTo>
                  <a:lnTo>
                    <a:pt x="229" y="2567"/>
                  </a:lnTo>
                  <a:lnTo>
                    <a:pt x="171" y="2638"/>
                  </a:lnTo>
                  <a:lnTo>
                    <a:pt x="112" y="2712"/>
                  </a:lnTo>
                  <a:lnTo>
                    <a:pt x="55" y="2790"/>
                  </a:lnTo>
                  <a:lnTo>
                    <a:pt x="0" y="2869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518702" name="Freeform 110"/>
            <p:cNvSpPr>
              <a:spLocks/>
            </p:cNvSpPr>
            <p:nvPr/>
          </p:nvSpPr>
          <p:spPr bwMode="auto">
            <a:xfrm>
              <a:off x="1858" y="538"/>
              <a:ext cx="4875" cy="1492"/>
            </a:xfrm>
            <a:custGeom>
              <a:avLst/>
              <a:gdLst/>
              <a:ahLst/>
              <a:cxnLst>
                <a:cxn ang="0">
                  <a:pos x="4875" y="0"/>
                </a:cxn>
                <a:cxn ang="0">
                  <a:pos x="4872" y="79"/>
                </a:cxn>
                <a:cxn ang="0">
                  <a:pos x="4864" y="170"/>
                </a:cxn>
                <a:cxn ang="0">
                  <a:pos x="4847" y="287"/>
                </a:cxn>
                <a:cxn ang="0">
                  <a:pos x="4821" y="428"/>
                </a:cxn>
                <a:cxn ang="0">
                  <a:pos x="4780" y="581"/>
                </a:cxn>
                <a:cxn ang="0">
                  <a:pos x="4740" y="706"/>
                </a:cxn>
                <a:cxn ang="0">
                  <a:pos x="4707" y="790"/>
                </a:cxn>
                <a:cxn ang="0">
                  <a:pos x="4671" y="874"/>
                </a:cxn>
                <a:cxn ang="0">
                  <a:pos x="4628" y="959"/>
                </a:cxn>
                <a:cxn ang="0">
                  <a:pos x="4580" y="1043"/>
                </a:cxn>
                <a:cxn ang="0">
                  <a:pos x="4526" y="1127"/>
                </a:cxn>
                <a:cxn ang="0">
                  <a:pos x="4467" y="1208"/>
                </a:cxn>
                <a:cxn ang="0">
                  <a:pos x="4400" y="1287"/>
                </a:cxn>
                <a:cxn ang="0">
                  <a:pos x="4326" y="1361"/>
                </a:cxn>
                <a:cxn ang="0">
                  <a:pos x="4247" y="1432"/>
                </a:cxn>
                <a:cxn ang="0">
                  <a:pos x="4160" y="1500"/>
                </a:cxn>
                <a:cxn ang="0">
                  <a:pos x="4064" y="1560"/>
                </a:cxn>
                <a:cxn ang="0">
                  <a:pos x="3960" y="1615"/>
                </a:cxn>
                <a:cxn ang="0">
                  <a:pos x="3847" y="1663"/>
                </a:cxn>
                <a:cxn ang="0">
                  <a:pos x="3727" y="1703"/>
                </a:cxn>
                <a:cxn ang="0">
                  <a:pos x="3597" y="1737"/>
                </a:cxn>
                <a:cxn ang="0">
                  <a:pos x="3457" y="1760"/>
                </a:cxn>
                <a:cxn ang="0">
                  <a:pos x="3309" y="1775"/>
                </a:cxn>
                <a:cxn ang="0">
                  <a:pos x="3149" y="1778"/>
                </a:cxn>
                <a:cxn ang="0">
                  <a:pos x="3066" y="1776"/>
                </a:cxn>
                <a:cxn ang="0">
                  <a:pos x="2739" y="1766"/>
                </a:cxn>
                <a:cxn ang="0">
                  <a:pos x="2438" y="1770"/>
                </a:cxn>
                <a:cxn ang="0">
                  <a:pos x="2160" y="1783"/>
                </a:cxn>
                <a:cxn ang="0">
                  <a:pos x="1904" y="1808"/>
                </a:cxn>
                <a:cxn ang="0">
                  <a:pos x="1669" y="1844"/>
                </a:cxn>
                <a:cxn ang="0">
                  <a:pos x="1452" y="1891"/>
                </a:cxn>
                <a:cxn ang="0">
                  <a:pos x="1351" y="1918"/>
                </a:cxn>
                <a:cxn ang="0">
                  <a:pos x="1254" y="1949"/>
                </a:cxn>
                <a:cxn ang="0">
                  <a:pos x="1161" y="1983"/>
                </a:cxn>
                <a:cxn ang="0">
                  <a:pos x="1071" y="2018"/>
                </a:cxn>
                <a:cxn ang="0">
                  <a:pos x="984" y="2059"/>
                </a:cxn>
                <a:cxn ang="0">
                  <a:pos x="903" y="2101"/>
                </a:cxn>
                <a:cxn ang="0">
                  <a:pos x="823" y="2144"/>
                </a:cxn>
                <a:cxn ang="0">
                  <a:pos x="747" y="2193"/>
                </a:cxn>
                <a:cxn ang="0">
                  <a:pos x="673" y="2243"/>
                </a:cxn>
                <a:cxn ang="0">
                  <a:pos x="603" y="2296"/>
                </a:cxn>
                <a:cxn ang="0">
                  <a:pos x="535" y="2351"/>
                </a:cxn>
                <a:cxn ang="0">
                  <a:pos x="404" y="2472"/>
                </a:cxn>
                <a:cxn ang="0">
                  <a:pos x="282" y="2604"/>
                </a:cxn>
                <a:cxn ang="0">
                  <a:pos x="167" y="2747"/>
                </a:cxn>
                <a:cxn ang="0">
                  <a:pos x="54" y="2902"/>
                </a:cxn>
              </a:cxnLst>
              <a:rect l="0" t="0" r="r" b="b"/>
              <a:pathLst>
                <a:path w="4875" h="2984">
                  <a:moveTo>
                    <a:pt x="4875" y="0"/>
                  </a:moveTo>
                  <a:lnTo>
                    <a:pt x="4875" y="0"/>
                  </a:lnTo>
                  <a:lnTo>
                    <a:pt x="4875" y="21"/>
                  </a:lnTo>
                  <a:lnTo>
                    <a:pt x="4872" y="79"/>
                  </a:lnTo>
                  <a:lnTo>
                    <a:pt x="4868" y="121"/>
                  </a:lnTo>
                  <a:lnTo>
                    <a:pt x="4864" y="170"/>
                  </a:lnTo>
                  <a:lnTo>
                    <a:pt x="4857" y="226"/>
                  </a:lnTo>
                  <a:lnTo>
                    <a:pt x="4847" y="287"/>
                  </a:lnTo>
                  <a:lnTo>
                    <a:pt x="4835" y="355"/>
                  </a:lnTo>
                  <a:lnTo>
                    <a:pt x="4821" y="428"/>
                  </a:lnTo>
                  <a:lnTo>
                    <a:pt x="4803" y="502"/>
                  </a:lnTo>
                  <a:lnTo>
                    <a:pt x="4780" y="581"/>
                  </a:lnTo>
                  <a:lnTo>
                    <a:pt x="4754" y="664"/>
                  </a:lnTo>
                  <a:lnTo>
                    <a:pt x="4740" y="706"/>
                  </a:lnTo>
                  <a:lnTo>
                    <a:pt x="4724" y="748"/>
                  </a:lnTo>
                  <a:lnTo>
                    <a:pt x="4707" y="790"/>
                  </a:lnTo>
                  <a:lnTo>
                    <a:pt x="4689" y="832"/>
                  </a:lnTo>
                  <a:lnTo>
                    <a:pt x="4671" y="874"/>
                  </a:lnTo>
                  <a:lnTo>
                    <a:pt x="4650" y="917"/>
                  </a:lnTo>
                  <a:lnTo>
                    <a:pt x="4628" y="959"/>
                  </a:lnTo>
                  <a:lnTo>
                    <a:pt x="4604" y="1001"/>
                  </a:lnTo>
                  <a:lnTo>
                    <a:pt x="4580" y="1043"/>
                  </a:lnTo>
                  <a:lnTo>
                    <a:pt x="4554" y="1085"/>
                  </a:lnTo>
                  <a:lnTo>
                    <a:pt x="4526" y="1127"/>
                  </a:lnTo>
                  <a:lnTo>
                    <a:pt x="4497" y="1167"/>
                  </a:lnTo>
                  <a:lnTo>
                    <a:pt x="4467" y="1208"/>
                  </a:lnTo>
                  <a:lnTo>
                    <a:pt x="4435" y="1248"/>
                  </a:lnTo>
                  <a:lnTo>
                    <a:pt x="4400" y="1287"/>
                  </a:lnTo>
                  <a:lnTo>
                    <a:pt x="4364" y="1324"/>
                  </a:lnTo>
                  <a:lnTo>
                    <a:pt x="4326" y="1361"/>
                  </a:lnTo>
                  <a:lnTo>
                    <a:pt x="4288" y="1398"/>
                  </a:lnTo>
                  <a:lnTo>
                    <a:pt x="4247" y="1432"/>
                  </a:lnTo>
                  <a:lnTo>
                    <a:pt x="4204" y="1466"/>
                  </a:lnTo>
                  <a:lnTo>
                    <a:pt x="4160" y="1500"/>
                  </a:lnTo>
                  <a:lnTo>
                    <a:pt x="4113" y="1531"/>
                  </a:lnTo>
                  <a:lnTo>
                    <a:pt x="4064" y="1560"/>
                  </a:lnTo>
                  <a:lnTo>
                    <a:pt x="4013" y="1589"/>
                  </a:lnTo>
                  <a:lnTo>
                    <a:pt x="3960" y="1615"/>
                  </a:lnTo>
                  <a:lnTo>
                    <a:pt x="3906" y="1641"/>
                  </a:lnTo>
                  <a:lnTo>
                    <a:pt x="3847" y="1663"/>
                  </a:lnTo>
                  <a:lnTo>
                    <a:pt x="3789" y="1684"/>
                  </a:lnTo>
                  <a:lnTo>
                    <a:pt x="3727" y="1703"/>
                  </a:lnTo>
                  <a:lnTo>
                    <a:pt x="3663" y="1721"/>
                  </a:lnTo>
                  <a:lnTo>
                    <a:pt x="3597" y="1737"/>
                  </a:lnTo>
                  <a:lnTo>
                    <a:pt x="3528" y="1750"/>
                  </a:lnTo>
                  <a:lnTo>
                    <a:pt x="3457" y="1760"/>
                  </a:lnTo>
                  <a:lnTo>
                    <a:pt x="3385" y="1768"/>
                  </a:lnTo>
                  <a:lnTo>
                    <a:pt x="3309" y="1775"/>
                  </a:lnTo>
                  <a:lnTo>
                    <a:pt x="3230" y="1778"/>
                  </a:lnTo>
                  <a:lnTo>
                    <a:pt x="3149" y="1778"/>
                  </a:lnTo>
                  <a:lnTo>
                    <a:pt x="3066" y="1776"/>
                  </a:lnTo>
                  <a:lnTo>
                    <a:pt x="3066" y="1776"/>
                  </a:lnTo>
                  <a:lnTo>
                    <a:pt x="2899" y="1770"/>
                  </a:lnTo>
                  <a:lnTo>
                    <a:pt x="2739" y="1766"/>
                  </a:lnTo>
                  <a:lnTo>
                    <a:pt x="2585" y="1766"/>
                  </a:lnTo>
                  <a:lnTo>
                    <a:pt x="2438" y="1770"/>
                  </a:lnTo>
                  <a:lnTo>
                    <a:pt x="2297" y="1775"/>
                  </a:lnTo>
                  <a:lnTo>
                    <a:pt x="2160" y="1783"/>
                  </a:lnTo>
                  <a:lnTo>
                    <a:pt x="2030" y="1794"/>
                  </a:lnTo>
                  <a:lnTo>
                    <a:pt x="1904" y="1808"/>
                  </a:lnTo>
                  <a:lnTo>
                    <a:pt x="1784" y="1825"/>
                  </a:lnTo>
                  <a:lnTo>
                    <a:pt x="1669" y="1844"/>
                  </a:lnTo>
                  <a:lnTo>
                    <a:pt x="1558" y="1867"/>
                  </a:lnTo>
                  <a:lnTo>
                    <a:pt x="1452" y="1891"/>
                  </a:lnTo>
                  <a:lnTo>
                    <a:pt x="1401" y="1904"/>
                  </a:lnTo>
                  <a:lnTo>
                    <a:pt x="1351" y="1918"/>
                  </a:lnTo>
                  <a:lnTo>
                    <a:pt x="1302" y="1934"/>
                  </a:lnTo>
                  <a:lnTo>
                    <a:pt x="1254" y="1949"/>
                  </a:lnTo>
                  <a:lnTo>
                    <a:pt x="1207" y="1965"/>
                  </a:lnTo>
                  <a:lnTo>
                    <a:pt x="1161" y="1983"/>
                  </a:lnTo>
                  <a:lnTo>
                    <a:pt x="1115" y="2001"/>
                  </a:lnTo>
                  <a:lnTo>
                    <a:pt x="1071" y="2018"/>
                  </a:lnTo>
                  <a:lnTo>
                    <a:pt x="1028" y="2038"/>
                  </a:lnTo>
                  <a:lnTo>
                    <a:pt x="984" y="2059"/>
                  </a:lnTo>
                  <a:lnTo>
                    <a:pt x="943" y="2078"/>
                  </a:lnTo>
                  <a:lnTo>
                    <a:pt x="903" y="2101"/>
                  </a:lnTo>
                  <a:lnTo>
                    <a:pt x="862" y="2122"/>
                  </a:lnTo>
                  <a:lnTo>
                    <a:pt x="823" y="2144"/>
                  </a:lnTo>
                  <a:lnTo>
                    <a:pt x="785" y="2169"/>
                  </a:lnTo>
                  <a:lnTo>
                    <a:pt x="747" y="2193"/>
                  </a:lnTo>
                  <a:lnTo>
                    <a:pt x="710" y="2217"/>
                  </a:lnTo>
                  <a:lnTo>
                    <a:pt x="673" y="2243"/>
                  </a:lnTo>
                  <a:lnTo>
                    <a:pt x="637" y="2269"/>
                  </a:lnTo>
                  <a:lnTo>
                    <a:pt x="603" y="2296"/>
                  </a:lnTo>
                  <a:lnTo>
                    <a:pt x="568" y="2324"/>
                  </a:lnTo>
                  <a:lnTo>
                    <a:pt x="535" y="2351"/>
                  </a:lnTo>
                  <a:lnTo>
                    <a:pt x="468" y="2411"/>
                  </a:lnTo>
                  <a:lnTo>
                    <a:pt x="404" y="2472"/>
                  </a:lnTo>
                  <a:lnTo>
                    <a:pt x="343" y="2537"/>
                  </a:lnTo>
                  <a:lnTo>
                    <a:pt x="282" y="2604"/>
                  </a:lnTo>
                  <a:lnTo>
                    <a:pt x="224" y="2674"/>
                  </a:lnTo>
                  <a:lnTo>
                    <a:pt x="167" y="2747"/>
                  </a:lnTo>
                  <a:lnTo>
                    <a:pt x="110" y="2822"/>
                  </a:lnTo>
                  <a:lnTo>
                    <a:pt x="54" y="2902"/>
                  </a:lnTo>
                  <a:lnTo>
                    <a:pt x="0" y="298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518703" name="Freeform 111"/>
            <p:cNvSpPr>
              <a:spLocks/>
            </p:cNvSpPr>
            <p:nvPr/>
          </p:nvSpPr>
          <p:spPr bwMode="auto">
            <a:xfrm>
              <a:off x="1912" y="510"/>
              <a:ext cx="4831" cy="1548"/>
            </a:xfrm>
            <a:custGeom>
              <a:avLst/>
              <a:gdLst/>
              <a:ahLst/>
              <a:cxnLst>
                <a:cxn ang="0">
                  <a:pos x="4831" y="0"/>
                </a:cxn>
                <a:cxn ang="0">
                  <a:pos x="4828" y="80"/>
                </a:cxn>
                <a:cxn ang="0">
                  <a:pos x="4821" y="172"/>
                </a:cxn>
                <a:cxn ang="0">
                  <a:pos x="4806" y="291"/>
                </a:cxn>
                <a:cxn ang="0">
                  <a:pos x="4782" y="430"/>
                </a:cxn>
                <a:cxn ang="0">
                  <a:pos x="4743" y="587"/>
                </a:cxn>
                <a:cxn ang="0">
                  <a:pos x="4706" y="711"/>
                </a:cxn>
                <a:cxn ang="0">
                  <a:pos x="4674" y="797"/>
                </a:cxn>
                <a:cxn ang="0">
                  <a:pos x="4638" y="882"/>
                </a:cxn>
                <a:cxn ang="0">
                  <a:pos x="4597" y="969"/>
                </a:cxn>
                <a:cxn ang="0">
                  <a:pos x="4550" y="1055"/>
                </a:cxn>
                <a:cxn ang="0">
                  <a:pos x="4497" y="1139"/>
                </a:cxn>
                <a:cxn ang="0">
                  <a:pos x="4439" y="1223"/>
                </a:cxn>
                <a:cxn ang="0">
                  <a:pos x="4374" y="1302"/>
                </a:cxn>
                <a:cxn ang="0">
                  <a:pos x="4303" y="1379"/>
                </a:cxn>
                <a:cxn ang="0">
                  <a:pos x="4224" y="1452"/>
                </a:cxn>
                <a:cxn ang="0">
                  <a:pos x="4136" y="1522"/>
                </a:cxn>
                <a:cxn ang="0">
                  <a:pos x="4042" y="1584"/>
                </a:cxn>
                <a:cxn ang="0">
                  <a:pos x="3939" y="1643"/>
                </a:cxn>
                <a:cxn ang="0">
                  <a:pos x="3828" y="1693"/>
                </a:cxn>
                <a:cxn ang="0">
                  <a:pos x="3707" y="1736"/>
                </a:cxn>
                <a:cxn ang="0">
                  <a:pos x="3578" y="1772"/>
                </a:cxn>
                <a:cxn ang="0">
                  <a:pos x="3439" y="1798"/>
                </a:cxn>
                <a:cxn ang="0">
                  <a:pos x="3291" y="1815"/>
                </a:cxn>
                <a:cxn ang="0">
                  <a:pos x="3131" y="1822"/>
                </a:cxn>
                <a:cxn ang="0">
                  <a:pos x="3048" y="1822"/>
                </a:cxn>
                <a:cxn ang="0">
                  <a:pos x="2720" y="1819"/>
                </a:cxn>
                <a:cxn ang="0">
                  <a:pos x="2419" y="1828"/>
                </a:cxn>
                <a:cxn ang="0">
                  <a:pos x="2141" y="1848"/>
                </a:cxn>
                <a:cxn ang="0">
                  <a:pos x="1887" y="1877"/>
                </a:cxn>
                <a:cxn ang="0">
                  <a:pos x="1651" y="1919"/>
                </a:cxn>
                <a:cxn ang="0">
                  <a:pos x="1436" y="1970"/>
                </a:cxn>
                <a:cxn ang="0">
                  <a:pos x="1335" y="1999"/>
                </a:cxn>
                <a:cxn ang="0">
                  <a:pos x="1239" y="2032"/>
                </a:cxn>
                <a:cxn ang="0">
                  <a:pos x="1146" y="2067"/>
                </a:cxn>
                <a:cxn ang="0">
                  <a:pos x="1057" y="2106"/>
                </a:cxn>
                <a:cxn ang="0">
                  <a:pos x="971" y="2148"/>
                </a:cxn>
                <a:cxn ang="0">
                  <a:pos x="889" y="2192"/>
                </a:cxn>
                <a:cxn ang="0">
                  <a:pos x="811" y="2237"/>
                </a:cxn>
                <a:cxn ang="0">
                  <a:pos x="735" y="2287"/>
                </a:cxn>
                <a:cxn ang="0">
                  <a:pos x="663" y="2339"/>
                </a:cxn>
                <a:cxn ang="0">
                  <a:pos x="593" y="2393"/>
                </a:cxn>
                <a:cxn ang="0">
                  <a:pos x="525" y="2452"/>
                </a:cxn>
                <a:cxn ang="0">
                  <a:pos x="397" y="2576"/>
                </a:cxn>
                <a:cxn ang="0">
                  <a:pos x="277" y="2710"/>
                </a:cxn>
                <a:cxn ang="0">
                  <a:pos x="163" y="2857"/>
                </a:cxn>
                <a:cxn ang="0">
                  <a:pos x="53" y="3013"/>
                </a:cxn>
              </a:cxnLst>
              <a:rect l="0" t="0" r="r" b="b"/>
              <a:pathLst>
                <a:path w="4831" h="3097">
                  <a:moveTo>
                    <a:pt x="4831" y="0"/>
                  </a:moveTo>
                  <a:lnTo>
                    <a:pt x="4831" y="0"/>
                  </a:lnTo>
                  <a:lnTo>
                    <a:pt x="4829" y="21"/>
                  </a:lnTo>
                  <a:lnTo>
                    <a:pt x="4828" y="80"/>
                  </a:lnTo>
                  <a:lnTo>
                    <a:pt x="4825" y="122"/>
                  </a:lnTo>
                  <a:lnTo>
                    <a:pt x="4821" y="172"/>
                  </a:lnTo>
                  <a:lnTo>
                    <a:pt x="4814" y="228"/>
                  </a:lnTo>
                  <a:lnTo>
                    <a:pt x="4806" y="291"/>
                  </a:lnTo>
                  <a:lnTo>
                    <a:pt x="4796" y="359"/>
                  </a:lnTo>
                  <a:lnTo>
                    <a:pt x="4782" y="430"/>
                  </a:lnTo>
                  <a:lnTo>
                    <a:pt x="4764" y="507"/>
                  </a:lnTo>
                  <a:lnTo>
                    <a:pt x="4743" y="587"/>
                  </a:lnTo>
                  <a:lnTo>
                    <a:pt x="4719" y="669"/>
                  </a:lnTo>
                  <a:lnTo>
                    <a:pt x="4706" y="711"/>
                  </a:lnTo>
                  <a:lnTo>
                    <a:pt x="4690" y="755"/>
                  </a:lnTo>
                  <a:lnTo>
                    <a:pt x="4674" y="797"/>
                  </a:lnTo>
                  <a:lnTo>
                    <a:pt x="4657" y="840"/>
                  </a:lnTo>
                  <a:lnTo>
                    <a:pt x="4638" y="882"/>
                  </a:lnTo>
                  <a:lnTo>
                    <a:pt x="4618" y="926"/>
                  </a:lnTo>
                  <a:lnTo>
                    <a:pt x="4597" y="969"/>
                  </a:lnTo>
                  <a:lnTo>
                    <a:pt x="4574" y="1011"/>
                  </a:lnTo>
                  <a:lnTo>
                    <a:pt x="4550" y="1055"/>
                  </a:lnTo>
                  <a:lnTo>
                    <a:pt x="4525" y="1097"/>
                  </a:lnTo>
                  <a:lnTo>
                    <a:pt x="4497" y="1139"/>
                  </a:lnTo>
                  <a:lnTo>
                    <a:pt x="4470" y="1181"/>
                  </a:lnTo>
                  <a:lnTo>
                    <a:pt x="4439" y="1223"/>
                  </a:lnTo>
                  <a:lnTo>
                    <a:pt x="4407" y="1263"/>
                  </a:lnTo>
                  <a:lnTo>
                    <a:pt x="4374" y="1302"/>
                  </a:lnTo>
                  <a:lnTo>
                    <a:pt x="4339" y="1342"/>
                  </a:lnTo>
                  <a:lnTo>
                    <a:pt x="4303" y="1379"/>
                  </a:lnTo>
                  <a:lnTo>
                    <a:pt x="4264" y="1417"/>
                  </a:lnTo>
                  <a:lnTo>
                    <a:pt x="4224" y="1452"/>
                  </a:lnTo>
                  <a:lnTo>
                    <a:pt x="4181" y="1488"/>
                  </a:lnTo>
                  <a:lnTo>
                    <a:pt x="4136" y="1522"/>
                  </a:lnTo>
                  <a:lnTo>
                    <a:pt x="4091" y="1554"/>
                  </a:lnTo>
                  <a:lnTo>
                    <a:pt x="4042" y="1584"/>
                  </a:lnTo>
                  <a:lnTo>
                    <a:pt x="3992" y="1614"/>
                  </a:lnTo>
                  <a:lnTo>
                    <a:pt x="3939" y="1643"/>
                  </a:lnTo>
                  <a:lnTo>
                    <a:pt x="3885" y="1668"/>
                  </a:lnTo>
                  <a:lnTo>
                    <a:pt x="3828" y="1693"/>
                  </a:lnTo>
                  <a:lnTo>
                    <a:pt x="3768" y="1715"/>
                  </a:lnTo>
                  <a:lnTo>
                    <a:pt x="3707" y="1736"/>
                  </a:lnTo>
                  <a:lnTo>
                    <a:pt x="3643" y="1754"/>
                  </a:lnTo>
                  <a:lnTo>
                    <a:pt x="3578" y="1772"/>
                  </a:lnTo>
                  <a:lnTo>
                    <a:pt x="3510" y="1786"/>
                  </a:lnTo>
                  <a:lnTo>
                    <a:pt x="3439" y="1798"/>
                  </a:lnTo>
                  <a:lnTo>
                    <a:pt x="3366" y="1807"/>
                  </a:lnTo>
                  <a:lnTo>
                    <a:pt x="3291" y="1815"/>
                  </a:lnTo>
                  <a:lnTo>
                    <a:pt x="3212" y="1820"/>
                  </a:lnTo>
                  <a:lnTo>
                    <a:pt x="3131" y="1822"/>
                  </a:lnTo>
                  <a:lnTo>
                    <a:pt x="3048" y="1822"/>
                  </a:lnTo>
                  <a:lnTo>
                    <a:pt x="3048" y="1822"/>
                  </a:lnTo>
                  <a:lnTo>
                    <a:pt x="2881" y="1819"/>
                  </a:lnTo>
                  <a:lnTo>
                    <a:pt x="2720" y="1819"/>
                  </a:lnTo>
                  <a:lnTo>
                    <a:pt x="2567" y="1822"/>
                  </a:lnTo>
                  <a:lnTo>
                    <a:pt x="2419" y="1828"/>
                  </a:lnTo>
                  <a:lnTo>
                    <a:pt x="2277" y="1836"/>
                  </a:lnTo>
                  <a:lnTo>
                    <a:pt x="2141" y="1848"/>
                  </a:lnTo>
                  <a:lnTo>
                    <a:pt x="2012" y="1861"/>
                  </a:lnTo>
                  <a:lnTo>
                    <a:pt x="1887" y="1877"/>
                  </a:lnTo>
                  <a:lnTo>
                    <a:pt x="1766" y="1896"/>
                  </a:lnTo>
                  <a:lnTo>
                    <a:pt x="1651" y="1919"/>
                  </a:lnTo>
                  <a:lnTo>
                    <a:pt x="1541" y="1943"/>
                  </a:lnTo>
                  <a:lnTo>
                    <a:pt x="1436" y="1970"/>
                  </a:lnTo>
                  <a:lnTo>
                    <a:pt x="1384" y="1985"/>
                  </a:lnTo>
                  <a:lnTo>
                    <a:pt x="1335" y="1999"/>
                  </a:lnTo>
                  <a:lnTo>
                    <a:pt x="1286" y="2016"/>
                  </a:lnTo>
                  <a:lnTo>
                    <a:pt x="1239" y="2032"/>
                  </a:lnTo>
                  <a:lnTo>
                    <a:pt x="1191" y="2050"/>
                  </a:lnTo>
                  <a:lnTo>
                    <a:pt x="1146" y="2067"/>
                  </a:lnTo>
                  <a:lnTo>
                    <a:pt x="1100" y="2087"/>
                  </a:lnTo>
                  <a:lnTo>
                    <a:pt x="1057" y="2106"/>
                  </a:lnTo>
                  <a:lnTo>
                    <a:pt x="1014" y="2127"/>
                  </a:lnTo>
                  <a:lnTo>
                    <a:pt x="971" y="2148"/>
                  </a:lnTo>
                  <a:lnTo>
                    <a:pt x="930" y="2169"/>
                  </a:lnTo>
                  <a:lnTo>
                    <a:pt x="889" y="2192"/>
                  </a:lnTo>
                  <a:lnTo>
                    <a:pt x="850" y="2214"/>
                  </a:lnTo>
                  <a:lnTo>
                    <a:pt x="811" y="2237"/>
                  </a:lnTo>
                  <a:lnTo>
                    <a:pt x="772" y="2263"/>
                  </a:lnTo>
                  <a:lnTo>
                    <a:pt x="735" y="2287"/>
                  </a:lnTo>
                  <a:lnTo>
                    <a:pt x="699" y="2313"/>
                  </a:lnTo>
                  <a:lnTo>
                    <a:pt x="663" y="2339"/>
                  </a:lnTo>
                  <a:lnTo>
                    <a:pt x="628" y="2366"/>
                  </a:lnTo>
                  <a:lnTo>
                    <a:pt x="593" y="2393"/>
                  </a:lnTo>
                  <a:lnTo>
                    <a:pt x="558" y="2423"/>
                  </a:lnTo>
                  <a:lnTo>
                    <a:pt x="525" y="2452"/>
                  </a:lnTo>
                  <a:lnTo>
                    <a:pt x="460" y="2511"/>
                  </a:lnTo>
                  <a:lnTo>
                    <a:pt x="397" y="2576"/>
                  </a:lnTo>
                  <a:lnTo>
                    <a:pt x="336" y="2640"/>
                  </a:lnTo>
                  <a:lnTo>
                    <a:pt x="277" y="2710"/>
                  </a:lnTo>
                  <a:lnTo>
                    <a:pt x="220" y="2783"/>
                  </a:lnTo>
                  <a:lnTo>
                    <a:pt x="163" y="2857"/>
                  </a:lnTo>
                  <a:lnTo>
                    <a:pt x="107" y="2934"/>
                  </a:lnTo>
                  <a:lnTo>
                    <a:pt x="53" y="3013"/>
                  </a:lnTo>
                  <a:lnTo>
                    <a:pt x="0" y="3097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518704" name="Freeform 112"/>
            <p:cNvSpPr>
              <a:spLocks/>
            </p:cNvSpPr>
            <p:nvPr/>
          </p:nvSpPr>
          <p:spPr bwMode="auto">
            <a:xfrm>
              <a:off x="1968" y="481"/>
              <a:ext cx="4782" cy="1605"/>
            </a:xfrm>
            <a:custGeom>
              <a:avLst/>
              <a:gdLst/>
              <a:ahLst/>
              <a:cxnLst>
                <a:cxn ang="0">
                  <a:pos x="4782" y="0"/>
                </a:cxn>
                <a:cxn ang="0">
                  <a:pos x="4780" y="81"/>
                </a:cxn>
                <a:cxn ang="0">
                  <a:pos x="4775" y="173"/>
                </a:cxn>
                <a:cxn ang="0">
                  <a:pos x="4762" y="292"/>
                </a:cxn>
                <a:cxn ang="0">
                  <a:pos x="4740" y="433"/>
                </a:cxn>
                <a:cxn ang="0">
                  <a:pos x="4704" y="591"/>
                </a:cxn>
                <a:cxn ang="0">
                  <a:pos x="4668" y="717"/>
                </a:cxn>
                <a:cxn ang="0">
                  <a:pos x="4637" y="802"/>
                </a:cxn>
                <a:cxn ang="0">
                  <a:pos x="4602" y="890"/>
                </a:cxn>
                <a:cxn ang="0">
                  <a:pos x="4564" y="978"/>
                </a:cxn>
                <a:cxn ang="0">
                  <a:pos x="4518" y="1066"/>
                </a:cxn>
                <a:cxn ang="0">
                  <a:pos x="4466" y="1151"/>
                </a:cxn>
                <a:cxn ang="0">
                  <a:pos x="4409" y="1235"/>
                </a:cxn>
                <a:cxn ang="0">
                  <a:pos x="4346" y="1318"/>
                </a:cxn>
                <a:cxn ang="0">
                  <a:pos x="4275" y="1397"/>
                </a:cxn>
                <a:cxn ang="0">
                  <a:pos x="4197" y="1471"/>
                </a:cxn>
                <a:cxn ang="0">
                  <a:pos x="4111" y="1542"/>
                </a:cxn>
                <a:cxn ang="0">
                  <a:pos x="4018" y="1608"/>
                </a:cxn>
                <a:cxn ang="0">
                  <a:pos x="3917" y="1668"/>
                </a:cxn>
                <a:cxn ang="0">
                  <a:pos x="3805" y="1721"/>
                </a:cxn>
                <a:cxn ang="0">
                  <a:pos x="3686" y="1766"/>
                </a:cxn>
                <a:cxn ang="0">
                  <a:pos x="3557" y="1805"/>
                </a:cxn>
                <a:cxn ang="0">
                  <a:pos x="3418" y="1834"/>
                </a:cxn>
                <a:cxn ang="0">
                  <a:pos x="3270" y="1855"/>
                </a:cxn>
                <a:cxn ang="0">
                  <a:pos x="3110" y="1865"/>
                </a:cxn>
                <a:cxn ang="0">
                  <a:pos x="3027" y="1867"/>
                </a:cxn>
                <a:cxn ang="0">
                  <a:pos x="2700" y="1870"/>
                </a:cxn>
                <a:cxn ang="0">
                  <a:pos x="2399" y="1884"/>
                </a:cxn>
                <a:cxn ang="0">
                  <a:pos x="2121" y="1910"/>
                </a:cxn>
                <a:cxn ang="0">
                  <a:pos x="1867" y="1946"/>
                </a:cxn>
                <a:cxn ang="0">
                  <a:pos x="1633" y="1991"/>
                </a:cxn>
                <a:cxn ang="0">
                  <a:pos x="1419" y="2047"/>
                </a:cxn>
                <a:cxn ang="0">
                  <a:pos x="1317" y="2080"/>
                </a:cxn>
                <a:cxn ang="0">
                  <a:pos x="1222" y="2115"/>
                </a:cxn>
                <a:cxn ang="0">
                  <a:pos x="1129" y="2152"/>
                </a:cxn>
                <a:cxn ang="0">
                  <a:pos x="1041" y="2193"/>
                </a:cxn>
                <a:cxn ang="0">
                  <a:pos x="956" y="2235"/>
                </a:cxn>
                <a:cxn ang="0">
                  <a:pos x="874" y="2282"/>
                </a:cxn>
                <a:cxn ang="0">
                  <a:pos x="797" y="2330"/>
                </a:cxn>
                <a:cxn ang="0">
                  <a:pos x="722" y="2380"/>
                </a:cxn>
                <a:cxn ang="0">
                  <a:pos x="651" y="2435"/>
                </a:cxn>
                <a:cxn ang="0">
                  <a:pos x="582" y="2491"/>
                </a:cxn>
                <a:cxn ang="0">
                  <a:pos x="515" y="2550"/>
                </a:cxn>
                <a:cxn ang="0">
                  <a:pos x="389" y="2677"/>
                </a:cxn>
                <a:cxn ang="0">
                  <a:pos x="271" y="2816"/>
                </a:cxn>
                <a:cxn ang="0">
                  <a:pos x="158" y="2965"/>
                </a:cxn>
                <a:cxn ang="0">
                  <a:pos x="51" y="3124"/>
                </a:cxn>
              </a:cxnLst>
              <a:rect l="0" t="0" r="r" b="b"/>
              <a:pathLst>
                <a:path w="4782" h="3210">
                  <a:moveTo>
                    <a:pt x="4782" y="0"/>
                  </a:moveTo>
                  <a:lnTo>
                    <a:pt x="4782" y="0"/>
                  </a:lnTo>
                  <a:lnTo>
                    <a:pt x="4782" y="21"/>
                  </a:lnTo>
                  <a:lnTo>
                    <a:pt x="4780" y="81"/>
                  </a:lnTo>
                  <a:lnTo>
                    <a:pt x="4779" y="123"/>
                  </a:lnTo>
                  <a:lnTo>
                    <a:pt x="4775" y="173"/>
                  </a:lnTo>
                  <a:lnTo>
                    <a:pt x="4770" y="229"/>
                  </a:lnTo>
                  <a:lnTo>
                    <a:pt x="4762" y="292"/>
                  </a:lnTo>
                  <a:lnTo>
                    <a:pt x="4752" y="360"/>
                  </a:lnTo>
                  <a:lnTo>
                    <a:pt x="4740" y="433"/>
                  </a:lnTo>
                  <a:lnTo>
                    <a:pt x="4723" y="510"/>
                  </a:lnTo>
                  <a:lnTo>
                    <a:pt x="4704" y="591"/>
                  </a:lnTo>
                  <a:lnTo>
                    <a:pt x="4682" y="675"/>
                  </a:lnTo>
                  <a:lnTo>
                    <a:pt x="4668" y="717"/>
                  </a:lnTo>
                  <a:lnTo>
                    <a:pt x="4654" y="760"/>
                  </a:lnTo>
                  <a:lnTo>
                    <a:pt x="4637" y="802"/>
                  </a:lnTo>
                  <a:lnTo>
                    <a:pt x="4620" y="846"/>
                  </a:lnTo>
                  <a:lnTo>
                    <a:pt x="4602" y="890"/>
                  </a:lnTo>
                  <a:lnTo>
                    <a:pt x="4584" y="935"/>
                  </a:lnTo>
                  <a:lnTo>
                    <a:pt x="4564" y="978"/>
                  </a:lnTo>
                  <a:lnTo>
                    <a:pt x="4541" y="1022"/>
                  </a:lnTo>
                  <a:lnTo>
                    <a:pt x="4518" y="1066"/>
                  </a:lnTo>
                  <a:lnTo>
                    <a:pt x="4493" y="1108"/>
                  </a:lnTo>
                  <a:lnTo>
                    <a:pt x="4466" y="1151"/>
                  </a:lnTo>
                  <a:lnTo>
                    <a:pt x="4439" y="1193"/>
                  </a:lnTo>
                  <a:lnTo>
                    <a:pt x="4409" y="1235"/>
                  </a:lnTo>
                  <a:lnTo>
                    <a:pt x="4379" y="1277"/>
                  </a:lnTo>
                  <a:lnTo>
                    <a:pt x="4346" y="1318"/>
                  </a:lnTo>
                  <a:lnTo>
                    <a:pt x="4311" y="1358"/>
                  </a:lnTo>
                  <a:lnTo>
                    <a:pt x="4275" y="1397"/>
                  </a:lnTo>
                  <a:lnTo>
                    <a:pt x="4237" y="1435"/>
                  </a:lnTo>
                  <a:lnTo>
                    <a:pt x="4197" y="1471"/>
                  </a:lnTo>
                  <a:lnTo>
                    <a:pt x="4155" y="1508"/>
                  </a:lnTo>
                  <a:lnTo>
                    <a:pt x="4111" y="1542"/>
                  </a:lnTo>
                  <a:lnTo>
                    <a:pt x="4065" y="1576"/>
                  </a:lnTo>
                  <a:lnTo>
                    <a:pt x="4018" y="1608"/>
                  </a:lnTo>
                  <a:lnTo>
                    <a:pt x="3968" y="1639"/>
                  </a:lnTo>
                  <a:lnTo>
                    <a:pt x="3917" y="1668"/>
                  </a:lnTo>
                  <a:lnTo>
                    <a:pt x="3862" y="1695"/>
                  </a:lnTo>
                  <a:lnTo>
                    <a:pt x="3805" y="1721"/>
                  </a:lnTo>
                  <a:lnTo>
                    <a:pt x="3747" y="1744"/>
                  </a:lnTo>
                  <a:lnTo>
                    <a:pt x="3686" y="1766"/>
                  </a:lnTo>
                  <a:lnTo>
                    <a:pt x="3622" y="1787"/>
                  </a:lnTo>
                  <a:lnTo>
                    <a:pt x="3557" y="1805"/>
                  </a:lnTo>
                  <a:lnTo>
                    <a:pt x="3489" y="1821"/>
                  </a:lnTo>
                  <a:lnTo>
                    <a:pt x="3418" y="1834"/>
                  </a:lnTo>
                  <a:lnTo>
                    <a:pt x="3344" y="1846"/>
                  </a:lnTo>
                  <a:lnTo>
                    <a:pt x="3270" y="1855"/>
                  </a:lnTo>
                  <a:lnTo>
                    <a:pt x="3192" y="1860"/>
                  </a:lnTo>
                  <a:lnTo>
                    <a:pt x="3110" y="1865"/>
                  </a:lnTo>
                  <a:lnTo>
                    <a:pt x="3027" y="1867"/>
                  </a:lnTo>
                  <a:lnTo>
                    <a:pt x="3027" y="1867"/>
                  </a:lnTo>
                  <a:lnTo>
                    <a:pt x="2860" y="1867"/>
                  </a:lnTo>
                  <a:lnTo>
                    <a:pt x="2700" y="1870"/>
                  </a:lnTo>
                  <a:lnTo>
                    <a:pt x="2546" y="1876"/>
                  </a:lnTo>
                  <a:lnTo>
                    <a:pt x="2399" y="1884"/>
                  </a:lnTo>
                  <a:lnTo>
                    <a:pt x="2257" y="1896"/>
                  </a:lnTo>
                  <a:lnTo>
                    <a:pt x="2121" y="1910"/>
                  </a:lnTo>
                  <a:lnTo>
                    <a:pt x="1992" y="1926"/>
                  </a:lnTo>
                  <a:lnTo>
                    <a:pt x="1867" y="1946"/>
                  </a:lnTo>
                  <a:lnTo>
                    <a:pt x="1748" y="1967"/>
                  </a:lnTo>
                  <a:lnTo>
                    <a:pt x="1633" y="1991"/>
                  </a:lnTo>
                  <a:lnTo>
                    <a:pt x="1523" y="2018"/>
                  </a:lnTo>
                  <a:lnTo>
                    <a:pt x="1419" y="2047"/>
                  </a:lnTo>
                  <a:lnTo>
                    <a:pt x="1367" y="2064"/>
                  </a:lnTo>
                  <a:lnTo>
                    <a:pt x="1317" y="2080"/>
                  </a:lnTo>
                  <a:lnTo>
                    <a:pt x="1269" y="2097"/>
                  </a:lnTo>
                  <a:lnTo>
                    <a:pt x="1222" y="2115"/>
                  </a:lnTo>
                  <a:lnTo>
                    <a:pt x="1174" y="2133"/>
                  </a:lnTo>
                  <a:lnTo>
                    <a:pt x="1129" y="2152"/>
                  </a:lnTo>
                  <a:lnTo>
                    <a:pt x="1084" y="2172"/>
                  </a:lnTo>
                  <a:lnTo>
                    <a:pt x="1041" y="2193"/>
                  </a:lnTo>
                  <a:lnTo>
                    <a:pt x="998" y="2214"/>
                  </a:lnTo>
                  <a:lnTo>
                    <a:pt x="956" y="2235"/>
                  </a:lnTo>
                  <a:lnTo>
                    <a:pt x="915" y="2257"/>
                  </a:lnTo>
                  <a:lnTo>
                    <a:pt x="874" y="2282"/>
                  </a:lnTo>
                  <a:lnTo>
                    <a:pt x="836" y="2306"/>
                  </a:lnTo>
                  <a:lnTo>
                    <a:pt x="797" y="2330"/>
                  </a:lnTo>
                  <a:lnTo>
                    <a:pt x="759" y="2354"/>
                  </a:lnTo>
                  <a:lnTo>
                    <a:pt x="722" y="2380"/>
                  </a:lnTo>
                  <a:lnTo>
                    <a:pt x="686" y="2407"/>
                  </a:lnTo>
                  <a:lnTo>
                    <a:pt x="651" y="2435"/>
                  </a:lnTo>
                  <a:lnTo>
                    <a:pt x="615" y="2462"/>
                  </a:lnTo>
                  <a:lnTo>
                    <a:pt x="582" y="2491"/>
                  </a:lnTo>
                  <a:lnTo>
                    <a:pt x="548" y="2520"/>
                  </a:lnTo>
                  <a:lnTo>
                    <a:pt x="515" y="2550"/>
                  </a:lnTo>
                  <a:lnTo>
                    <a:pt x="451" y="2613"/>
                  </a:lnTo>
                  <a:lnTo>
                    <a:pt x="389" y="2677"/>
                  </a:lnTo>
                  <a:lnTo>
                    <a:pt x="329" y="2745"/>
                  </a:lnTo>
                  <a:lnTo>
                    <a:pt x="271" y="2816"/>
                  </a:lnTo>
                  <a:lnTo>
                    <a:pt x="214" y="2889"/>
                  </a:lnTo>
                  <a:lnTo>
                    <a:pt x="158" y="2965"/>
                  </a:lnTo>
                  <a:lnTo>
                    <a:pt x="104" y="3044"/>
                  </a:lnTo>
                  <a:lnTo>
                    <a:pt x="51" y="3124"/>
                  </a:lnTo>
                  <a:lnTo>
                    <a:pt x="0" y="321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518705" name="Freeform 113"/>
            <p:cNvSpPr>
              <a:spLocks/>
            </p:cNvSpPr>
            <p:nvPr/>
          </p:nvSpPr>
          <p:spPr bwMode="auto">
            <a:xfrm>
              <a:off x="2023" y="453"/>
              <a:ext cx="4733" cy="1662"/>
            </a:xfrm>
            <a:custGeom>
              <a:avLst/>
              <a:gdLst/>
              <a:ahLst/>
              <a:cxnLst>
                <a:cxn ang="0">
                  <a:pos x="4733" y="0"/>
                </a:cxn>
                <a:cxn ang="0">
                  <a:pos x="4733" y="81"/>
                </a:cxn>
                <a:cxn ang="0">
                  <a:pos x="4729" y="173"/>
                </a:cxn>
                <a:cxn ang="0">
                  <a:pos x="4718" y="294"/>
                </a:cxn>
                <a:cxn ang="0">
                  <a:pos x="4699" y="436"/>
                </a:cxn>
                <a:cxn ang="0">
                  <a:pos x="4665" y="596"/>
                </a:cxn>
                <a:cxn ang="0">
                  <a:pos x="4631" y="724"/>
                </a:cxn>
                <a:cxn ang="0">
                  <a:pos x="4602" y="811"/>
                </a:cxn>
                <a:cxn ang="0">
                  <a:pos x="4568" y="898"/>
                </a:cxn>
                <a:cxn ang="0">
                  <a:pos x="4529" y="987"/>
                </a:cxn>
                <a:cxn ang="0">
                  <a:pos x="4486" y="1076"/>
                </a:cxn>
                <a:cxn ang="0">
                  <a:pos x="4436" y="1165"/>
                </a:cxn>
                <a:cxn ang="0">
                  <a:pos x="4381" y="1250"/>
                </a:cxn>
                <a:cxn ang="0">
                  <a:pos x="4317" y="1334"/>
                </a:cxn>
                <a:cxn ang="0">
                  <a:pos x="4247" y="1415"/>
                </a:cxn>
                <a:cxn ang="0">
                  <a:pos x="4171" y="1491"/>
                </a:cxn>
                <a:cxn ang="0">
                  <a:pos x="4086" y="1563"/>
                </a:cxn>
                <a:cxn ang="0">
                  <a:pos x="3993" y="1631"/>
                </a:cxn>
                <a:cxn ang="0">
                  <a:pos x="3893" y="1694"/>
                </a:cxn>
                <a:cxn ang="0">
                  <a:pos x="3784" y="1749"/>
                </a:cxn>
                <a:cxn ang="0">
                  <a:pos x="3664" y="1798"/>
                </a:cxn>
                <a:cxn ang="0">
                  <a:pos x="3537" y="1840"/>
                </a:cxn>
                <a:cxn ang="0">
                  <a:pos x="3398" y="1872"/>
                </a:cxn>
                <a:cxn ang="0">
                  <a:pos x="3249" y="1894"/>
                </a:cxn>
                <a:cxn ang="0">
                  <a:pos x="3091" y="1909"/>
                </a:cxn>
                <a:cxn ang="0">
                  <a:pos x="3008" y="1911"/>
                </a:cxn>
                <a:cxn ang="0">
                  <a:pos x="2681" y="1922"/>
                </a:cxn>
                <a:cxn ang="0">
                  <a:pos x="2380" y="1943"/>
                </a:cxn>
                <a:cxn ang="0">
                  <a:pos x="2102" y="1974"/>
                </a:cxn>
                <a:cxn ang="0">
                  <a:pos x="1848" y="2014"/>
                </a:cxn>
                <a:cxn ang="0">
                  <a:pos x="1615" y="2066"/>
                </a:cxn>
                <a:cxn ang="0">
                  <a:pos x="1401" y="2127"/>
                </a:cxn>
                <a:cxn ang="0">
                  <a:pos x="1301" y="2161"/>
                </a:cxn>
                <a:cxn ang="0">
                  <a:pos x="1205" y="2198"/>
                </a:cxn>
                <a:cxn ang="0">
                  <a:pos x="1114" y="2237"/>
                </a:cxn>
                <a:cxn ang="0">
                  <a:pos x="1026" y="2280"/>
                </a:cxn>
                <a:cxn ang="0">
                  <a:pos x="942" y="2324"/>
                </a:cxn>
                <a:cxn ang="0">
                  <a:pos x="861" y="2372"/>
                </a:cxn>
                <a:cxn ang="0">
                  <a:pos x="785" y="2422"/>
                </a:cxn>
                <a:cxn ang="0">
                  <a:pos x="711" y="2476"/>
                </a:cxn>
                <a:cxn ang="0">
                  <a:pos x="639" y="2531"/>
                </a:cxn>
                <a:cxn ang="0">
                  <a:pos x="571" y="2589"/>
                </a:cxn>
                <a:cxn ang="0">
                  <a:pos x="506" y="2650"/>
                </a:cxn>
                <a:cxn ang="0">
                  <a:pos x="382" y="2779"/>
                </a:cxn>
                <a:cxn ang="0">
                  <a:pos x="265" y="2921"/>
                </a:cxn>
                <a:cxn ang="0">
                  <a:pos x="156" y="3073"/>
                </a:cxn>
                <a:cxn ang="0">
                  <a:pos x="52" y="3236"/>
                </a:cxn>
              </a:cxnLst>
              <a:rect l="0" t="0" r="r" b="b"/>
              <a:pathLst>
                <a:path w="4733" h="3323">
                  <a:moveTo>
                    <a:pt x="4733" y="0"/>
                  </a:moveTo>
                  <a:lnTo>
                    <a:pt x="4733" y="0"/>
                  </a:lnTo>
                  <a:lnTo>
                    <a:pt x="4733" y="21"/>
                  </a:lnTo>
                  <a:lnTo>
                    <a:pt x="4733" y="81"/>
                  </a:lnTo>
                  <a:lnTo>
                    <a:pt x="4732" y="123"/>
                  </a:lnTo>
                  <a:lnTo>
                    <a:pt x="4729" y="173"/>
                  </a:lnTo>
                  <a:lnTo>
                    <a:pt x="4725" y="231"/>
                  </a:lnTo>
                  <a:lnTo>
                    <a:pt x="4718" y="294"/>
                  </a:lnTo>
                  <a:lnTo>
                    <a:pt x="4710" y="364"/>
                  </a:lnTo>
                  <a:lnTo>
                    <a:pt x="4699" y="436"/>
                  </a:lnTo>
                  <a:lnTo>
                    <a:pt x="4683" y="516"/>
                  </a:lnTo>
                  <a:lnTo>
                    <a:pt x="4665" y="596"/>
                  </a:lnTo>
                  <a:lnTo>
                    <a:pt x="4643" y="680"/>
                  </a:lnTo>
                  <a:lnTo>
                    <a:pt x="4631" y="724"/>
                  </a:lnTo>
                  <a:lnTo>
                    <a:pt x="4617" y="767"/>
                  </a:lnTo>
                  <a:lnTo>
                    <a:pt x="4602" y="811"/>
                  </a:lnTo>
                  <a:lnTo>
                    <a:pt x="4586" y="855"/>
                  </a:lnTo>
                  <a:lnTo>
                    <a:pt x="4568" y="898"/>
                  </a:lnTo>
                  <a:lnTo>
                    <a:pt x="4550" y="943"/>
                  </a:lnTo>
                  <a:lnTo>
                    <a:pt x="4529" y="987"/>
                  </a:lnTo>
                  <a:lnTo>
                    <a:pt x="4509" y="1032"/>
                  </a:lnTo>
                  <a:lnTo>
                    <a:pt x="4486" y="1076"/>
                  </a:lnTo>
                  <a:lnTo>
                    <a:pt x="4461" y="1119"/>
                  </a:lnTo>
                  <a:lnTo>
                    <a:pt x="4436" y="1165"/>
                  </a:lnTo>
                  <a:lnTo>
                    <a:pt x="4409" y="1207"/>
                  </a:lnTo>
                  <a:lnTo>
                    <a:pt x="4381" y="1250"/>
                  </a:lnTo>
                  <a:lnTo>
                    <a:pt x="4350" y="1292"/>
                  </a:lnTo>
                  <a:lnTo>
                    <a:pt x="4317" y="1334"/>
                  </a:lnTo>
                  <a:lnTo>
                    <a:pt x="4284" y="1375"/>
                  </a:lnTo>
                  <a:lnTo>
                    <a:pt x="4247" y="1415"/>
                  </a:lnTo>
                  <a:lnTo>
                    <a:pt x="4210" y="1454"/>
                  </a:lnTo>
                  <a:lnTo>
                    <a:pt x="4171" y="1491"/>
                  </a:lnTo>
                  <a:lnTo>
                    <a:pt x="4129" y="1528"/>
                  </a:lnTo>
                  <a:lnTo>
                    <a:pt x="4086" y="1563"/>
                  </a:lnTo>
                  <a:lnTo>
                    <a:pt x="4041" y="1599"/>
                  </a:lnTo>
                  <a:lnTo>
                    <a:pt x="3993" y="1631"/>
                  </a:lnTo>
                  <a:lnTo>
                    <a:pt x="3945" y="1664"/>
                  </a:lnTo>
                  <a:lnTo>
                    <a:pt x="3893" y="1694"/>
                  </a:lnTo>
                  <a:lnTo>
                    <a:pt x="3839" y="1723"/>
                  </a:lnTo>
                  <a:lnTo>
                    <a:pt x="3784" y="1749"/>
                  </a:lnTo>
                  <a:lnTo>
                    <a:pt x="3725" y="1775"/>
                  </a:lnTo>
                  <a:lnTo>
                    <a:pt x="3664" y="1798"/>
                  </a:lnTo>
                  <a:lnTo>
                    <a:pt x="3602" y="1820"/>
                  </a:lnTo>
                  <a:lnTo>
                    <a:pt x="3537" y="1840"/>
                  </a:lnTo>
                  <a:lnTo>
                    <a:pt x="3469" y="1856"/>
                  </a:lnTo>
                  <a:lnTo>
                    <a:pt x="3398" y="1872"/>
                  </a:lnTo>
                  <a:lnTo>
                    <a:pt x="3326" y="1885"/>
                  </a:lnTo>
                  <a:lnTo>
                    <a:pt x="3249" y="1894"/>
                  </a:lnTo>
                  <a:lnTo>
                    <a:pt x="3171" y="1903"/>
                  </a:lnTo>
                  <a:lnTo>
                    <a:pt x="3091" y="1909"/>
                  </a:lnTo>
                  <a:lnTo>
                    <a:pt x="3008" y="1911"/>
                  </a:lnTo>
                  <a:lnTo>
                    <a:pt x="3008" y="1911"/>
                  </a:lnTo>
                  <a:lnTo>
                    <a:pt x="2841" y="1915"/>
                  </a:lnTo>
                  <a:lnTo>
                    <a:pt x="2681" y="1922"/>
                  </a:lnTo>
                  <a:lnTo>
                    <a:pt x="2527" y="1932"/>
                  </a:lnTo>
                  <a:lnTo>
                    <a:pt x="2380" y="1943"/>
                  </a:lnTo>
                  <a:lnTo>
                    <a:pt x="2238" y="1957"/>
                  </a:lnTo>
                  <a:lnTo>
                    <a:pt x="2102" y="1974"/>
                  </a:lnTo>
                  <a:lnTo>
                    <a:pt x="1973" y="1993"/>
                  </a:lnTo>
                  <a:lnTo>
                    <a:pt x="1848" y="2014"/>
                  </a:lnTo>
                  <a:lnTo>
                    <a:pt x="1729" y="2038"/>
                  </a:lnTo>
                  <a:lnTo>
                    <a:pt x="1615" y="2066"/>
                  </a:lnTo>
                  <a:lnTo>
                    <a:pt x="1507" y="2095"/>
                  </a:lnTo>
                  <a:lnTo>
                    <a:pt x="1401" y="2127"/>
                  </a:lnTo>
                  <a:lnTo>
                    <a:pt x="1351" y="2143"/>
                  </a:lnTo>
                  <a:lnTo>
                    <a:pt x="1301" y="2161"/>
                  </a:lnTo>
                  <a:lnTo>
                    <a:pt x="1253" y="2179"/>
                  </a:lnTo>
                  <a:lnTo>
                    <a:pt x="1205" y="2198"/>
                  </a:lnTo>
                  <a:lnTo>
                    <a:pt x="1160" y="2217"/>
                  </a:lnTo>
                  <a:lnTo>
                    <a:pt x="1114" y="2237"/>
                  </a:lnTo>
                  <a:lnTo>
                    <a:pt x="1069" y="2258"/>
                  </a:lnTo>
                  <a:lnTo>
                    <a:pt x="1026" y="2280"/>
                  </a:lnTo>
                  <a:lnTo>
                    <a:pt x="983" y="2301"/>
                  </a:lnTo>
                  <a:lnTo>
                    <a:pt x="942" y="2324"/>
                  </a:lnTo>
                  <a:lnTo>
                    <a:pt x="901" y="2348"/>
                  </a:lnTo>
                  <a:lnTo>
                    <a:pt x="861" y="2372"/>
                  </a:lnTo>
                  <a:lnTo>
                    <a:pt x="822" y="2397"/>
                  </a:lnTo>
                  <a:lnTo>
                    <a:pt x="785" y="2422"/>
                  </a:lnTo>
                  <a:lnTo>
                    <a:pt x="747" y="2448"/>
                  </a:lnTo>
                  <a:lnTo>
                    <a:pt x="711" y="2476"/>
                  </a:lnTo>
                  <a:lnTo>
                    <a:pt x="675" y="2503"/>
                  </a:lnTo>
                  <a:lnTo>
                    <a:pt x="639" y="2531"/>
                  </a:lnTo>
                  <a:lnTo>
                    <a:pt x="606" y="2560"/>
                  </a:lnTo>
                  <a:lnTo>
                    <a:pt x="571" y="2589"/>
                  </a:lnTo>
                  <a:lnTo>
                    <a:pt x="538" y="2619"/>
                  </a:lnTo>
                  <a:lnTo>
                    <a:pt x="506" y="2650"/>
                  </a:lnTo>
                  <a:lnTo>
                    <a:pt x="442" y="2713"/>
                  </a:lnTo>
                  <a:lnTo>
                    <a:pt x="382" y="2779"/>
                  </a:lnTo>
                  <a:lnTo>
                    <a:pt x="322" y="2849"/>
                  </a:lnTo>
                  <a:lnTo>
                    <a:pt x="265" y="2921"/>
                  </a:lnTo>
                  <a:lnTo>
                    <a:pt x="210" y="2996"/>
                  </a:lnTo>
                  <a:lnTo>
                    <a:pt x="156" y="3073"/>
                  </a:lnTo>
                  <a:lnTo>
                    <a:pt x="103" y="3154"/>
                  </a:lnTo>
                  <a:lnTo>
                    <a:pt x="52" y="3236"/>
                  </a:lnTo>
                  <a:lnTo>
                    <a:pt x="0" y="3323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</p:grpSp>
      <p:sp>
        <p:nvSpPr>
          <p:cNvPr id="1518706" name="Rectangle 114"/>
          <p:cNvSpPr>
            <a:spLocks noChangeArrowheads="1"/>
          </p:cNvSpPr>
          <p:nvPr/>
        </p:nvSpPr>
        <p:spPr bwMode="auto">
          <a:xfrm>
            <a:off x="4" y="1770063"/>
            <a:ext cx="10718800" cy="1689100"/>
          </a:xfrm>
          <a:prstGeom prst="rect">
            <a:avLst/>
          </a:prstGeom>
          <a:gradFill rotWithShape="1">
            <a:gsLst>
              <a:gs pos="0">
                <a:srgbClr val="00A8E4"/>
              </a:gs>
              <a:gs pos="100000">
                <a:srgbClr val="005078"/>
              </a:gs>
            </a:gsLst>
            <a:lin ang="5400000" scaled="1"/>
          </a:gradFill>
          <a:ln w="9525" algn="ctr">
            <a:noFill/>
            <a:miter lim="800000"/>
            <a:headEnd/>
            <a:tailEnd/>
          </a:ln>
          <a:effectLst/>
        </p:spPr>
        <p:txBody>
          <a:bodyPr wrap="none" lIns="90893" tIns="45454" rIns="90893" bIns="45454" anchor="ctr"/>
          <a:lstStyle/>
          <a:p>
            <a:endParaRPr lang="ko-KR" altLang="en-US"/>
          </a:p>
        </p:txBody>
      </p:sp>
      <p:pic>
        <p:nvPicPr>
          <p:cNvPr id="1518707" name="Picture 115" descr="영문간지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xmlns=""/>
              </a:ext>
            </a:extLst>
          </a:blip>
          <a:srcRect/>
          <a:stretch>
            <a:fillRect/>
          </a:stretch>
        </p:blipFill>
        <p:spPr bwMode="auto">
          <a:xfrm>
            <a:off x="336550" y="200135"/>
            <a:ext cx="3311526" cy="2225675"/>
          </a:xfrm>
          <a:prstGeom prst="rect">
            <a:avLst/>
          </a:prstGeom>
          <a:noFill/>
        </p:spPr>
      </p:pic>
      <p:sp>
        <p:nvSpPr>
          <p:cNvPr id="1518708" name="Rectangle 116" descr="좁은 수평선"/>
          <p:cNvSpPr>
            <a:spLocks noChangeArrowheads="1"/>
          </p:cNvSpPr>
          <p:nvPr/>
        </p:nvSpPr>
        <p:spPr bwMode="auto">
          <a:xfrm>
            <a:off x="0" y="-266701"/>
            <a:ext cx="10668000" cy="1181100"/>
          </a:xfrm>
          <a:prstGeom prst="rect">
            <a:avLst/>
          </a:prstGeom>
          <a:pattFill prst="narHorz">
            <a:fgClr>
              <a:schemeClr val="bg1">
                <a:alpha val="30000"/>
              </a:schemeClr>
            </a:fgClr>
            <a:bgClr>
              <a:schemeClr val="bg2">
                <a:alpha val="30000"/>
              </a:schemeClr>
            </a:bgClr>
          </a:pattFill>
          <a:ln w="9525">
            <a:noFill/>
            <a:miter lim="800000"/>
            <a:headEnd/>
            <a:tailEnd/>
          </a:ln>
          <a:effectLst/>
        </p:spPr>
        <p:txBody>
          <a:bodyPr wrap="none" lIns="90893" tIns="45454" rIns="90893" bIns="45454" anchor="ctr"/>
          <a:lstStyle/>
          <a:p>
            <a:endParaRPr lang="ko-KR" altLang="en-US"/>
          </a:p>
        </p:txBody>
      </p:sp>
      <p:sp>
        <p:nvSpPr>
          <p:cNvPr id="1518709" name="Rectangle 117" descr="어두운 상향 대각선"/>
          <p:cNvSpPr>
            <a:spLocks noChangeArrowheads="1"/>
          </p:cNvSpPr>
          <p:nvPr/>
        </p:nvSpPr>
        <p:spPr bwMode="auto">
          <a:xfrm>
            <a:off x="-19049" y="3670356"/>
            <a:ext cx="10701338" cy="492125"/>
          </a:xfrm>
          <a:prstGeom prst="rect">
            <a:avLst/>
          </a:prstGeom>
          <a:pattFill prst="dkUpDiag">
            <a:fgClr>
              <a:schemeClr val="bg1">
                <a:alpha val="30000"/>
              </a:schemeClr>
            </a:fgClr>
            <a:bgClr>
              <a:schemeClr val="bg2">
                <a:alpha val="30000"/>
              </a:schemeClr>
            </a:bgClr>
          </a:pattFill>
          <a:ln w="9525">
            <a:noFill/>
            <a:miter lim="800000"/>
            <a:headEnd/>
            <a:tailEnd/>
          </a:ln>
          <a:effectLst/>
        </p:spPr>
        <p:txBody>
          <a:bodyPr wrap="none" lIns="90893" tIns="45454" rIns="90893" bIns="45454" anchor="ctr"/>
          <a:lstStyle/>
          <a:p>
            <a:endParaRPr lang="ko-KR" altLang="en-US"/>
          </a:p>
        </p:txBody>
      </p:sp>
      <p:sp>
        <p:nvSpPr>
          <p:cNvPr id="1518710" name="Line 118"/>
          <p:cNvSpPr>
            <a:spLocks noChangeShapeType="1"/>
          </p:cNvSpPr>
          <p:nvPr/>
        </p:nvSpPr>
        <p:spPr bwMode="auto">
          <a:xfrm>
            <a:off x="39688" y="2566988"/>
            <a:ext cx="10668000" cy="0"/>
          </a:xfrm>
          <a:prstGeom prst="line">
            <a:avLst/>
          </a:prstGeom>
          <a:noFill/>
          <a:ln w="9525">
            <a:solidFill>
              <a:schemeClr val="tx1">
                <a:alpha val="30000"/>
              </a:schemeClr>
            </a:solidFill>
            <a:round/>
            <a:headEnd/>
            <a:tailEnd/>
          </a:ln>
          <a:effectLst/>
        </p:spPr>
        <p:txBody>
          <a:bodyPr lIns="90893" tIns="45454" rIns="90893" bIns="45454"/>
          <a:lstStyle/>
          <a:p>
            <a:endParaRPr lang="ko-KR" altLang="en-US"/>
          </a:p>
        </p:txBody>
      </p:sp>
      <p:sp>
        <p:nvSpPr>
          <p:cNvPr id="1518711" name="Line 119"/>
          <p:cNvSpPr>
            <a:spLocks noChangeShapeType="1"/>
          </p:cNvSpPr>
          <p:nvPr/>
        </p:nvSpPr>
        <p:spPr bwMode="auto">
          <a:xfrm>
            <a:off x="19051" y="2584450"/>
            <a:ext cx="10668000" cy="0"/>
          </a:xfrm>
          <a:prstGeom prst="line">
            <a:avLst/>
          </a:prstGeom>
          <a:noFill/>
          <a:ln w="9525">
            <a:solidFill>
              <a:srgbClr val="F8F8F8">
                <a:alpha val="60001"/>
              </a:srgbClr>
            </a:solidFill>
            <a:round/>
            <a:headEnd/>
            <a:tailEnd/>
          </a:ln>
          <a:effectLst/>
        </p:spPr>
        <p:txBody>
          <a:bodyPr lIns="90893" tIns="45454" rIns="90893" bIns="45454"/>
          <a:lstStyle/>
          <a:p>
            <a:endParaRPr lang="ko-KR" altLang="en-US"/>
          </a:p>
        </p:txBody>
      </p:sp>
      <p:grpSp>
        <p:nvGrpSpPr>
          <p:cNvPr id="1518712" name="Group 120"/>
          <p:cNvGrpSpPr>
            <a:grpSpLocks/>
          </p:cNvGrpSpPr>
          <p:nvPr/>
        </p:nvGrpSpPr>
        <p:grpSpPr bwMode="auto">
          <a:xfrm>
            <a:off x="0" y="3440223"/>
            <a:ext cx="10668000" cy="249237"/>
            <a:chOff x="0" y="3489"/>
            <a:chExt cx="5760" cy="145"/>
          </a:xfrm>
        </p:grpSpPr>
        <p:sp>
          <p:nvSpPr>
            <p:cNvPr id="1518713" name="Rectangle 121"/>
            <p:cNvSpPr>
              <a:spLocks noChangeArrowheads="1"/>
            </p:cNvSpPr>
            <p:nvPr/>
          </p:nvSpPr>
          <p:spPr bwMode="auto">
            <a:xfrm>
              <a:off x="0" y="3496"/>
              <a:ext cx="2880" cy="138"/>
            </a:xfrm>
            <a:prstGeom prst="rect">
              <a:avLst/>
            </a:prstGeom>
            <a:solidFill>
              <a:schemeClr val="tx1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518714" name="AutoShape 122"/>
            <p:cNvSpPr>
              <a:spLocks noChangeArrowheads="1"/>
            </p:cNvSpPr>
            <p:nvPr/>
          </p:nvSpPr>
          <p:spPr bwMode="auto">
            <a:xfrm flipH="1">
              <a:off x="0" y="3495"/>
              <a:ext cx="95" cy="137"/>
            </a:xfrm>
            <a:prstGeom prst="rtTriangle">
              <a:avLst/>
            </a:prstGeom>
            <a:solidFill>
              <a:srgbClr val="D2F1D1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518715" name="AutoShape 123"/>
            <p:cNvSpPr>
              <a:spLocks noChangeArrowheads="1"/>
            </p:cNvSpPr>
            <p:nvPr/>
          </p:nvSpPr>
          <p:spPr bwMode="auto">
            <a:xfrm flipH="1">
              <a:off x="95" y="3495"/>
              <a:ext cx="95" cy="137"/>
            </a:xfrm>
            <a:prstGeom prst="rtTriangle">
              <a:avLst/>
            </a:prstGeom>
            <a:solidFill>
              <a:srgbClr val="9FE19D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518716" name="AutoShape 124"/>
            <p:cNvSpPr>
              <a:spLocks noChangeArrowheads="1"/>
            </p:cNvSpPr>
            <p:nvPr/>
          </p:nvSpPr>
          <p:spPr bwMode="auto">
            <a:xfrm flipH="1">
              <a:off x="189" y="3495"/>
              <a:ext cx="95" cy="137"/>
            </a:xfrm>
            <a:prstGeom prst="rtTriangle">
              <a:avLst/>
            </a:prstGeom>
            <a:solidFill>
              <a:srgbClr val="AED0B5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518717" name="AutoShape 125"/>
            <p:cNvSpPr>
              <a:spLocks noChangeArrowheads="1"/>
            </p:cNvSpPr>
            <p:nvPr/>
          </p:nvSpPr>
          <p:spPr bwMode="auto">
            <a:xfrm flipH="1">
              <a:off x="285" y="3495"/>
              <a:ext cx="95" cy="137"/>
            </a:xfrm>
            <a:prstGeom prst="rtTriangle">
              <a:avLst/>
            </a:prstGeom>
            <a:solidFill>
              <a:srgbClr val="92C09C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518718" name="AutoShape 126"/>
            <p:cNvSpPr>
              <a:spLocks noChangeArrowheads="1"/>
            </p:cNvSpPr>
            <p:nvPr/>
          </p:nvSpPr>
          <p:spPr bwMode="auto">
            <a:xfrm flipH="1">
              <a:off x="381" y="3495"/>
              <a:ext cx="95" cy="137"/>
            </a:xfrm>
            <a:prstGeom prst="rtTriangle">
              <a:avLst/>
            </a:prstGeom>
            <a:solidFill>
              <a:srgbClr val="64A672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518719" name="AutoShape 127"/>
            <p:cNvSpPr>
              <a:spLocks noChangeArrowheads="1"/>
            </p:cNvSpPr>
            <p:nvPr/>
          </p:nvSpPr>
          <p:spPr bwMode="auto">
            <a:xfrm flipH="1">
              <a:off x="477" y="3495"/>
              <a:ext cx="95" cy="137"/>
            </a:xfrm>
            <a:prstGeom prst="rtTriangle">
              <a:avLst/>
            </a:prstGeom>
            <a:solidFill>
              <a:srgbClr val="53916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518720" name="AutoShape 128"/>
            <p:cNvSpPr>
              <a:spLocks noChangeArrowheads="1"/>
            </p:cNvSpPr>
            <p:nvPr/>
          </p:nvSpPr>
          <p:spPr bwMode="auto">
            <a:xfrm flipH="1">
              <a:off x="574" y="3495"/>
              <a:ext cx="94" cy="137"/>
            </a:xfrm>
            <a:prstGeom prst="rtTriangle">
              <a:avLst/>
            </a:prstGeom>
            <a:solidFill>
              <a:srgbClr val="3D6B47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518721" name="AutoShape 129"/>
            <p:cNvSpPr>
              <a:spLocks noChangeArrowheads="1"/>
            </p:cNvSpPr>
            <p:nvPr/>
          </p:nvSpPr>
          <p:spPr bwMode="auto">
            <a:xfrm flipH="1">
              <a:off x="670" y="3495"/>
              <a:ext cx="95" cy="137"/>
            </a:xfrm>
            <a:prstGeom prst="rtTriangle">
              <a:avLst/>
            </a:prstGeom>
            <a:solidFill>
              <a:srgbClr val="0F3C3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518722" name="AutoShape 130"/>
            <p:cNvSpPr>
              <a:spLocks noChangeArrowheads="1"/>
            </p:cNvSpPr>
            <p:nvPr/>
          </p:nvSpPr>
          <p:spPr bwMode="auto">
            <a:xfrm flipH="1">
              <a:off x="766" y="3495"/>
              <a:ext cx="95" cy="137"/>
            </a:xfrm>
            <a:prstGeom prst="rtTriangle">
              <a:avLst/>
            </a:prstGeom>
            <a:solidFill>
              <a:srgbClr val="134B4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518723" name="AutoShape 131"/>
            <p:cNvSpPr>
              <a:spLocks noChangeArrowheads="1"/>
            </p:cNvSpPr>
            <p:nvPr/>
          </p:nvSpPr>
          <p:spPr bwMode="auto">
            <a:xfrm flipH="1">
              <a:off x="862" y="3495"/>
              <a:ext cx="95" cy="137"/>
            </a:xfrm>
            <a:prstGeom prst="rtTriangle">
              <a:avLst/>
            </a:prstGeom>
            <a:solidFill>
              <a:srgbClr val="1D7279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518724" name="AutoShape 132"/>
            <p:cNvSpPr>
              <a:spLocks noChangeArrowheads="1"/>
            </p:cNvSpPr>
            <p:nvPr/>
          </p:nvSpPr>
          <p:spPr bwMode="auto">
            <a:xfrm flipH="1">
              <a:off x="958" y="3495"/>
              <a:ext cx="95" cy="137"/>
            </a:xfrm>
            <a:prstGeom prst="rtTriangle">
              <a:avLst/>
            </a:prstGeom>
            <a:solidFill>
              <a:srgbClr val="2AA3AC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518725" name="AutoShape 133"/>
            <p:cNvSpPr>
              <a:spLocks noChangeArrowheads="1"/>
            </p:cNvSpPr>
            <p:nvPr/>
          </p:nvSpPr>
          <p:spPr bwMode="auto">
            <a:xfrm flipH="1">
              <a:off x="1055" y="3495"/>
              <a:ext cx="94" cy="137"/>
            </a:xfrm>
            <a:prstGeom prst="rtTriangle">
              <a:avLst/>
            </a:prstGeom>
            <a:solidFill>
              <a:srgbClr val="41C7D1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518726" name="AutoShape 134"/>
            <p:cNvSpPr>
              <a:spLocks noChangeArrowheads="1"/>
            </p:cNvSpPr>
            <p:nvPr/>
          </p:nvSpPr>
          <p:spPr bwMode="auto">
            <a:xfrm flipH="1">
              <a:off x="1151" y="3495"/>
              <a:ext cx="95" cy="137"/>
            </a:xfrm>
            <a:prstGeom prst="rtTriangle">
              <a:avLst/>
            </a:prstGeom>
            <a:solidFill>
              <a:srgbClr val="68D2DA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518727" name="AutoShape 135"/>
            <p:cNvSpPr>
              <a:spLocks noChangeArrowheads="1"/>
            </p:cNvSpPr>
            <p:nvPr/>
          </p:nvSpPr>
          <p:spPr bwMode="auto">
            <a:xfrm flipH="1">
              <a:off x="1246" y="3495"/>
              <a:ext cx="94" cy="137"/>
            </a:xfrm>
            <a:prstGeom prst="rtTriangle">
              <a:avLst/>
            </a:prstGeom>
            <a:solidFill>
              <a:srgbClr val="43FFF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518728" name="AutoShape 136"/>
            <p:cNvSpPr>
              <a:spLocks noChangeArrowheads="1"/>
            </p:cNvSpPr>
            <p:nvPr/>
          </p:nvSpPr>
          <p:spPr bwMode="auto">
            <a:xfrm flipH="1">
              <a:off x="1340" y="3495"/>
              <a:ext cx="95" cy="137"/>
            </a:xfrm>
            <a:prstGeom prst="rtTriangle">
              <a:avLst/>
            </a:prstGeom>
            <a:solidFill>
              <a:srgbClr val="A1FFF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518729" name="AutoShape 137"/>
            <p:cNvSpPr>
              <a:spLocks noChangeArrowheads="1"/>
            </p:cNvSpPr>
            <p:nvPr/>
          </p:nvSpPr>
          <p:spPr bwMode="auto">
            <a:xfrm flipH="1">
              <a:off x="1434" y="3495"/>
              <a:ext cx="95" cy="137"/>
            </a:xfrm>
            <a:prstGeom prst="rtTriangle">
              <a:avLst/>
            </a:prstGeom>
            <a:solidFill>
              <a:srgbClr val="CCFFF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518730" name="AutoShape 138"/>
            <p:cNvSpPr>
              <a:spLocks noChangeArrowheads="1"/>
            </p:cNvSpPr>
            <p:nvPr/>
          </p:nvSpPr>
          <p:spPr bwMode="auto">
            <a:xfrm flipH="1">
              <a:off x="1530" y="3495"/>
              <a:ext cx="95" cy="137"/>
            </a:xfrm>
            <a:prstGeom prst="rtTriangle">
              <a:avLst/>
            </a:prstGeom>
            <a:solidFill>
              <a:srgbClr val="FFD5D5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518731" name="AutoShape 139"/>
            <p:cNvSpPr>
              <a:spLocks noChangeArrowheads="1"/>
            </p:cNvSpPr>
            <p:nvPr/>
          </p:nvSpPr>
          <p:spPr bwMode="auto">
            <a:xfrm flipH="1">
              <a:off x="1626" y="3495"/>
              <a:ext cx="96" cy="137"/>
            </a:xfrm>
            <a:prstGeom prst="rtTriangle">
              <a:avLst/>
            </a:prstGeom>
            <a:solidFill>
              <a:srgbClr val="FFA5A5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518732" name="AutoShape 140"/>
            <p:cNvSpPr>
              <a:spLocks noChangeArrowheads="1"/>
            </p:cNvSpPr>
            <p:nvPr/>
          </p:nvSpPr>
          <p:spPr bwMode="auto">
            <a:xfrm flipH="1">
              <a:off x="1723" y="3495"/>
              <a:ext cx="94" cy="137"/>
            </a:xfrm>
            <a:prstGeom prst="rtTriangle">
              <a:avLst/>
            </a:prstGeom>
            <a:solidFill>
              <a:srgbClr val="FF8787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518733" name="AutoShape 141"/>
            <p:cNvSpPr>
              <a:spLocks noChangeArrowheads="1"/>
            </p:cNvSpPr>
            <p:nvPr/>
          </p:nvSpPr>
          <p:spPr bwMode="auto">
            <a:xfrm flipH="1">
              <a:off x="1819" y="3495"/>
              <a:ext cx="95" cy="137"/>
            </a:xfrm>
            <a:prstGeom prst="rtTriangle">
              <a:avLst/>
            </a:prstGeom>
            <a:solidFill>
              <a:srgbClr val="FF4B4B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518734" name="AutoShape 142"/>
            <p:cNvSpPr>
              <a:spLocks noChangeArrowheads="1"/>
            </p:cNvSpPr>
            <p:nvPr/>
          </p:nvSpPr>
          <p:spPr bwMode="auto">
            <a:xfrm flipH="1">
              <a:off x="1915" y="3495"/>
              <a:ext cx="95" cy="137"/>
            </a:xfrm>
            <a:prstGeom prst="rtTriangle">
              <a:avLst/>
            </a:prstGeom>
            <a:solidFill>
              <a:srgbClr val="FF0B0B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518735" name="AutoShape 143"/>
            <p:cNvSpPr>
              <a:spLocks noChangeArrowheads="1"/>
            </p:cNvSpPr>
            <p:nvPr/>
          </p:nvSpPr>
          <p:spPr bwMode="auto">
            <a:xfrm flipH="1">
              <a:off x="2011" y="3495"/>
              <a:ext cx="95" cy="137"/>
            </a:xfrm>
            <a:prstGeom prst="rtTriangle">
              <a:avLst/>
            </a:prstGeom>
            <a:solidFill>
              <a:srgbClr val="D6000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518736" name="AutoShape 144"/>
            <p:cNvSpPr>
              <a:spLocks noChangeArrowheads="1"/>
            </p:cNvSpPr>
            <p:nvPr/>
          </p:nvSpPr>
          <p:spPr bwMode="auto">
            <a:xfrm flipH="1">
              <a:off x="2107" y="3495"/>
              <a:ext cx="96" cy="137"/>
            </a:xfrm>
            <a:prstGeom prst="rtTriangle">
              <a:avLst/>
            </a:prstGeom>
            <a:solidFill>
              <a:srgbClr val="A2000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518737" name="AutoShape 145"/>
            <p:cNvSpPr>
              <a:spLocks noChangeArrowheads="1"/>
            </p:cNvSpPr>
            <p:nvPr/>
          </p:nvSpPr>
          <p:spPr bwMode="auto">
            <a:xfrm flipH="1">
              <a:off x="2204" y="3495"/>
              <a:ext cx="94" cy="137"/>
            </a:xfrm>
            <a:prstGeom prst="rtTriangle">
              <a:avLst/>
            </a:prstGeom>
            <a:solidFill>
              <a:srgbClr val="70000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518738" name="AutoShape 146"/>
            <p:cNvSpPr>
              <a:spLocks noChangeArrowheads="1"/>
            </p:cNvSpPr>
            <p:nvPr/>
          </p:nvSpPr>
          <p:spPr bwMode="auto">
            <a:xfrm flipH="1">
              <a:off x="2300" y="3495"/>
              <a:ext cx="95" cy="137"/>
            </a:xfrm>
            <a:prstGeom prst="rtTriangle">
              <a:avLst/>
            </a:prstGeom>
            <a:solidFill>
              <a:srgbClr val="5E000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518739" name="AutoShape 147"/>
            <p:cNvSpPr>
              <a:spLocks noChangeArrowheads="1"/>
            </p:cNvSpPr>
            <p:nvPr/>
          </p:nvSpPr>
          <p:spPr bwMode="auto">
            <a:xfrm flipH="1">
              <a:off x="2396" y="3495"/>
              <a:ext cx="95" cy="137"/>
            </a:xfrm>
            <a:prstGeom prst="rtTriangle">
              <a:avLst/>
            </a:prstGeom>
            <a:solidFill>
              <a:srgbClr val="5D3B8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518740" name="AutoShape 148"/>
            <p:cNvSpPr>
              <a:spLocks noChangeArrowheads="1"/>
            </p:cNvSpPr>
            <p:nvPr/>
          </p:nvSpPr>
          <p:spPr bwMode="auto">
            <a:xfrm flipH="1">
              <a:off x="2497" y="3496"/>
              <a:ext cx="95" cy="138"/>
            </a:xfrm>
            <a:prstGeom prst="rtTriangle">
              <a:avLst/>
            </a:prstGeom>
            <a:solidFill>
              <a:srgbClr val="7248B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518741" name="AutoShape 149"/>
            <p:cNvSpPr>
              <a:spLocks noChangeArrowheads="1"/>
            </p:cNvSpPr>
            <p:nvPr/>
          </p:nvSpPr>
          <p:spPr bwMode="auto">
            <a:xfrm flipH="1">
              <a:off x="2593" y="3496"/>
              <a:ext cx="95" cy="138"/>
            </a:xfrm>
            <a:prstGeom prst="rtTriangle">
              <a:avLst/>
            </a:prstGeom>
            <a:solidFill>
              <a:srgbClr val="8B67C1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518742" name="AutoShape 150"/>
            <p:cNvSpPr>
              <a:spLocks noChangeArrowheads="1"/>
            </p:cNvSpPr>
            <p:nvPr/>
          </p:nvSpPr>
          <p:spPr bwMode="auto">
            <a:xfrm flipH="1">
              <a:off x="2689" y="3496"/>
              <a:ext cx="95" cy="138"/>
            </a:xfrm>
            <a:prstGeom prst="rtTriangle">
              <a:avLst/>
            </a:prstGeom>
            <a:solidFill>
              <a:srgbClr val="BCA7DB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518743" name="AutoShape 151"/>
            <p:cNvSpPr>
              <a:spLocks noChangeArrowheads="1"/>
            </p:cNvSpPr>
            <p:nvPr/>
          </p:nvSpPr>
          <p:spPr bwMode="auto">
            <a:xfrm flipH="1">
              <a:off x="2785" y="3496"/>
              <a:ext cx="95" cy="138"/>
            </a:xfrm>
            <a:prstGeom prst="rtTriangle">
              <a:avLst/>
            </a:prstGeom>
            <a:solidFill>
              <a:srgbClr val="CAB9E3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518744" name="Rectangle 152"/>
            <p:cNvSpPr>
              <a:spLocks noChangeArrowheads="1"/>
            </p:cNvSpPr>
            <p:nvPr/>
          </p:nvSpPr>
          <p:spPr bwMode="auto">
            <a:xfrm>
              <a:off x="2880" y="3491"/>
              <a:ext cx="2880" cy="137"/>
            </a:xfrm>
            <a:prstGeom prst="rect">
              <a:avLst/>
            </a:prstGeom>
            <a:solidFill>
              <a:schemeClr val="tx1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518745" name="AutoShape 153"/>
            <p:cNvSpPr>
              <a:spLocks noChangeArrowheads="1"/>
            </p:cNvSpPr>
            <p:nvPr/>
          </p:nvSpPr>
          <p:spPr bwMode="auto">
            <a:xfrm flipH="1">
              <a:off x="2880" y="3489"/>
              <a:ext cx="95" cy="138"/>
            </a:xfrm>
            <a:prstGeom prst="rtTriangle">
              <a:avLst/>
            </a:prstGeom>
            <a:solidFill>
              <a:srgbClr val="D2F1D1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518746" name="AutoShape 154"/>
            <p:cNvSpPr>
              <a:spLocks noChangeArrowheads="1"/>
            </p:cNvSpPr>
            <p:nvPr/>
          </p:nvSpPr>
          <p:spPr bwMode="auto">
            <a:xfrm flipH="1">
              <a:off x="2975" y="3489"/>
              <a:ext cx="95" cy="138"/>
            </a:xfrm>
            <a:prstGeom prst="rtTriangle">
              <a:avLst/>
            </a:prstGeom>
            <a:solidFill>
              <a:srgbClr val="9FE19D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518747" name="AutoShape 155"/>
            <p:cNvSpPr>
              <a:spLocks noChangeArrowheads="1"/>
            </p:cNvSpPr>
            <p:nvPr/>
          </p:nvSpPr>
          <p:spPr bwMode="auto">
            <a:xfrm flipH="1">
              <a:off x="3069" y="3489"/>
              <a:ext cx="95" cy="138"/>
            </a:xfrm>
            <a:prstGeom prst="rtTriangle">
              <a:avLst/>
            </a:prstGeom>
            <a:solidFill>
              <a:srgbClr val="AED0B5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518748" name="AutoShape 156"/>
            <p:cNvSpPr>
              <a:spLocks noChangeArrowheads="1"/>
            </p:cNvSpPr>
            <p:nvPr/>
          </p:nvSpPr>
          <p:spPr bwMode="auto">
            <a:xfrm flipH="1">
              <a:off x="3165" y="3489"/>
              <a:ext cx="95" cy="138"/>
            </a:xfrm>
            <a:prstGeom prst="rtTriangle">
              <a:avLst/>
            </a:prstGeom>
            <a:solidFill>
              <a:srgbClr val="92C09C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518749" name="AutoShape 157"/>
            <p:cNvSpPr>
              <a:spLocks noChangeArrowheads="1"/>
            </p:cNvSpPr>
            <p:nvPr/>
          </p:nvSpPr>
          <p:spPr bwMode="auto">
            <a:xfrm flipH="1">
              <a:off x="3261" y="3489"/>
              <a:ext cx="95" cy="138"/>
            </a:xfrm>
            <a:prstGeom prst="rtTriangle">
              <a:avLst/>
            </a:prstGeom>
            <a:solidFill>
              <a:srgbClr val="64A672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518750" name="AutoShape 158"/>
            <p:cNvSpPr>
              <a:spLocks noChangeArrowheads="1"/>
            </p:cNvSpPr>
            <p:nvPr/>
          </p:nvSpPr>
          <p:spPr bwMode="auto">
            <a:xfrm flipH="1">
              <a:off x="3357" y="3489"/>
              <a:ext cx="95" cy="138"/>
            </a:xfrm>
            <a:prstGeom prst="rtTriangle">
              <a:avLst/>
            </a:prstGeom>
            <a:solidFill>
              <a:srgbClr val="53916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518751" name="AutoShape 159"/>
            <p:cNvSpPr>
              <a:spLocks noChangeArrowheads="1"/>
            </p:cNvSpPr>
            <p:nvPr/>
          </p:nvSpPr>
          <p:spPr bwMode="auto">
            <a:xfrm flipH="1">
              <a:off x="3454" y="3489"/>
              <a:ext cx="94" cy="138"/>
            </a:xfrm>
            <a:prstGeom prst="rtTriangle">
              <a:avLst/>
            </a:prstGeom>
            <a:solidFill>
              <a:srgbClr val="3D6B47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518752" name="AutoShape 160"/>
            <p:cNvSpPr>
              <a:spLocks noChangeArrowheads="1"/>
            </p:cNvSpPr>
            <p:nvPr/>
          </p:nvSpPr>
          <p:spPr bwMode="auto">
            <a:xfrm flipH="1">
              <a:off x="3550" y="3489"/>
              <a:ext cx="95" cy="138"/>
            </a:xfrm>
            <a:prstGeom prst="rtTriangle">
              <a:avLst/>
            </a:prstGeom>
            <a:solidFill>
              <a:srgbClr val="0F3C3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518753" name="AutoShape 161"/>
            <p:cNvSpPr>
              <a:spLocks noChangeArrowheads="1"/>
            </p:cNvSpPr>
            <p:nvPr/>
          </p:nvSpPr>
          <p:spPr bwMode="auto">
            <a:xfrm flipH="1">
              <a:off x="3646" y="3489"/>
              <a:ext cx="95" cy="138"/>
            </a:xfrm>
            <a:prstGeom prst="rtTriangle">
              <a:avLst/>
            </a:prstGeom>
            <a:solidFill>
              <a:srgbClr val="134B4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518754" name="AutoShape 162"/>
            <p:cNvSpPr>
              <a:spLocks noChangeArrowheads="1"/>
            </p:cNvSpPr>
            <p:nvPr/>
          </p:nvSpPr>
          <p:spPr bwMode="auto">
            <a:xfrm flipH="1">
              <a:off x="3742" y="3489"/>
              <a:ext cx="95" cy="138"/>
            </a:xfrm>
            <a:prstGeom prst="rtTriangle">
              <a:avLst/>
            </a:prstGeom>
            <a:solidFill>
              <a:srgbClr val="1D7279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518755" name="AutoShape 163"/>
            <p:cNvSpPr>
              <a:spLocks noChangeArrowheads="1"/>
            </p:cNvSpPr>
            <p:nvPr/>
          </p:nvSpPr>
          <p:spPr bwMode="auto">
            <a:xfrm flipH="1">
              <a:off x="3838" y="3489"/>
              <a:ext cx="95" cy="138"/>
            </a:xfrm>
            <a:prstGeom prst="rtTriangle">
              <a:avLst/>
            </a:prstGeom>
            <a:solidFill>
              <a:srgbClr val="2AA3AC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518756" name="AutoShape 164"/>
            <p:cNvSpPr>
              <a:spLocks noChangeArrowheads="1"/>
            </p:cNvSpPr>
            <p:nvPr/>
          </p:nvSpPr>
          <p:spPr bwMode="auto">
            <a:xfrm flipH="1">
              <a:off x="3935" y="3489"/>
              <a:ext cx="94" cy="138"/>
            </a:xfrm>
            <a:prstGeom prst="rtTriangle">
              <a:avLst/>
            </a:prstGeom>
            <a:solidFill>
              <a:srgbClr val="41C7D1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518757" name="AutoShape 165"/>
            <p:cNvSpPr>
              <a:spLocks noChangeArrowheads="1"/>
            </p:cNvSpPr>
            <p:nvPr/>
          </p:nvSpPr>
          <p:spPr bwMode="auto">
            <a:xfrm flipH="1">
              <a:off x="4031" y="3489"/>
              <a:ext cx="95" cy="138"/>
            </a:xfrm>
            <a:prstGeom prst="rtTriangle">
              <a:avLst/>
            </a:prstGeom>
            <a:solidFill>
              <a:srgbClr val="68D2DA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518758" name="AutoShape 166"/>
            <p:cNvSpPr>
              <a:spLocks noChangeArrowheads="1"/>
            </p:cNvSpPr>
            <p:nvPr/>
          </p:nvSpPr>
          <p:spPr bwMode="auto">
            <a:xfrm flipH="1">
              <a:off x="4126" y="3489"/>
              <a:ext cx="94" cy="138"/>
            </a:xfrm>
            <a:prstGeom prst="rtTriangle">
              <a:avLst/>
            </a:prstGeom>
            <a:solidFill>
              <a:srgbClr val="43FFF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518759" name="AutoShape 167"/>
            <p:cNvSpPr>
              <a:spLocks noChangeArrowheads="1"/>
            </p:cNvSpPr>
            <p:nvPr/>
          </p:nvSpPr>
          <p:spPr bwMode="auto">
            <a:xfrm flipH="1">
              <a:off x="4220" y="3489"/>
              <a:ext cx="95" cy="138"/>
            </a:xfrm>
            <a:prstGeom prst="rtTriangle">
              <a:avLst/>
            </a:prstGeom>
            <a:solidFill>
              <a:srgbClr val="A1FFF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518760" name="AutoShape 168"/>
            <p:cNvSpPr>
              <a:spLocks noChangeArrowheads="1"/>
            </p:cNvSpPr>
            <p:nvPr/>
          </p:nvSpPr>
          <p:spPr bwMode="auto">
            <a:xfrm flipH="1">
              <a:off x="4314" y="3489"/>
              <a:ext cx="95" cy="138"/>
            </a:xfrm>
            <a:prstGeom prst="rtTriangle">
              <a:avLst/>
            </a:prstGeom>
            <a:solidFill>
              <a:srgbClr val="CCFFF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518761" name="AutoShape 169"/>
            <p:cNvSpPr>
              <a:spLocks noChangeArrowheads="1"/>
            </p:cNvSpPr>
            <p:nvPr/>
          </p:nvSpPr>
          <p:spPr bwMode="auto">
            <a:xfrm flipH="1">
              <a:off x="4410" y="3489"/>
              <a:ext cx="95" cy="138"/>
            </a:xfrm>
            <a:prstGeom prst="rtTriangle">
              <a:avLst/>
            </a:prstGeom>
            <a:solidFill>
              <a:srgbClr val="FFD5D5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518762" name="AutoShape 170"/>
            <p:cNvSpPr>
              <a:spLocks noChangeArrowheads="1"/>
            </p:cNvSpPr>
            <p:nvPr/>
          </p:nvSpPr>
          <p:spPr bwMode="auto">
            <a:xfrm flipH="1">
              <a:off x="4506" y="3489"/>
              <a:ext cx="96" cy="138"/>
            </a:xfrm>
            <a:prstGeom prst="rtTriangle">
              <a:avLst/>
            </a:prstGeom>
            <a:solidFill>
              <a:srgbClr val="FFA5A5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518763" name="AutoShape 171"/>
            <p:cNvSpPr>
              <a:spLocks noChangeArrowheads="1"/>
            </p:cNvSpPr>
            <p:nvPr/>
          </p:nvSpPr>
          <p:spPr bwMode="auto">
            <a:xfrm flipH="1">
              <a:off x="4603" y="3489"/>
              <a:ext cx="94" cy="138"/>
            </a:xfrm>
            <a:prstGeom prst="rtTriangle">
              <a:avLst/>
            </a:prstGeom>
            <a:solidFill>
              <a:srgbClr val="FF8787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518764" name="AutoShape 172"/>
            <p:cNvSpPr>
              <a:spLocks noChangeArrowheads="1"/>
            </p:cNvSpPr>
            <p:nvPr/>
          </p:nvSpPr>
          <p:spPr bwMode="auto">
            <a:xfrm flipH="1">
              <a:off x="4699" y="3489"/>
              <a:ext cx="95" cy="138"/>
            </a:xfrm>
            <a:prstGeom prst="rtTriangle">
              <a:avLst/>
            </a:prstGeom>
            <a:solidFill>
              <a:srgbClr val="FF4B4B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518765" name="AutoShape 173"/>
            <p:cNvSpPr>
              <a:spLocks noChangeArrowheads="1"/>
            </p:cNvSpPr>
            <p:nvPr/>
          </p:nvSpPr>
          <p:spPr bwMode="auto">
            <a:xfrm flipH="1">
              <a:off x="4795" y="3489"/>
              <a:ext cx="95" cy="138"/>
            </a:xfrm>
            <a:prstGeom prst="rtTriangle">
              <a:avLst/>
            </a:prstGeom>
            <a:solidFill>
              <a:srgbClr val="FF0B0B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518766" name="AutoShape 174"/>
            <p:cNvSpPr>
              <a:spLocks noChangeArrowheads="1"/>
            </p:cNvSpPr>
            <p:nvPr/>
          </p:nvSpPr>
          <p:spPr bwMode="auto">
            <a:xfrm flipH="1">
              <a:off x="4891" y="3489"/>
              <a:ext cx="95" cy="138"/>
            </a:xfrm>
            <a:prstGeom prst="rtTriangle">
              <a:avLst/>
            </a:prstGeom>
            <a:solidFill>
              <a:srgbClr val="D6000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518767" name="AutoShape 175"/>
            <p:cNvSpPr>
              <a:spLocks noChangeArrowheads="1"/>
            </p:cNvSpPr>
            <p:nvPr/>
          </p:nvSpPr>
          <p:spPr bwMode="auto">
            <a:xfrm flipH="1">
              <a:off x="4987" y="3489"/>
              <a:ext cx="96" cy="138"/>
            </a:xfrm>
            <a:prstGeom prst="rtTriangle">
              <a:avLst/>
            </a:prstGeom>
            <a:solidFill>
              <a:srgbClr val="A2000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518768" name="AutoShape 176"/>
            <p:cNvSpPr>
              <a:spLocks noChangeArrowheads="1"/>
            </p:cNvSpPr>
            <p:nvPr/>
          </p:nvSpPr>
          <p:spPr bwMode="auto">
            <a:xfrm flipH="1">
              <a:off x="5084" y="3489"/>
              <a:ext cx="94" cy="138"/>
            </a:xfrm>
            <a:prstGeom prst="rtTriangle">
              <a:avLst/>
            </a:prstGeom>
            <a:solidFill>
              <a:srgbClr val="70000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518769" name="AutoShape 177"/>
            <p:cNvSpPr>
              <a:spLocks noChangeArrowheads="1"/>
            </p:cNvSpPr>
            <p:nvPr/>
          </p:nvSpPr>
          <p:spPr bwMode="auto">
            <a:xfrm flipH="1">
              <a:off x="5180" y="3489"/>
              <a:ext cx="95" cy="138"/>
            </a:xfrm>
            <a:prstGeom prst="rtTriangle">
              <a:avLst/>
            </a:prstGeom>
            <a:solidFill>
              <a:srgbClr val="5E000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518770" name="AutoShape 178"/>
            <p:cNvSpPr>
              <a:spLocks noChangeArrowheads="1"/>
            </p:cNvSpPr>
            <p:nvPr/>
          </p:nvSpPr>
          <p:spPr bwMode="auto">
            <a:xfrm flipH="1">
              <a:off x="5276" y="3489"/>
              <a:ext cx="95" cy="138"/>
            </a:xfrm>
            <a:prstGeom prst="rtTriangle">
              <a:avLst/>
            </a:prstGeom>
            <a:solidFill>
              <a:srgbClr val="5D3B8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518771" name="AutoShape 179"/>
            <p:cNvSpPr>
              <a:spLocks noChangeArrowheads="1"/>
            </p:cNvSpPr>
            <p:nvPr/>
          </p:nvSpPr>
          <p:spPr bwMode="auto">
            <a:xfrm flipH="1">
              <a:off x="5377" y="3491"/>
              <a:ext cx="95" cy="137"/>
            </a:xfrm>
            <a:prstGeom prst="rtTriangle">
              <a:avLst/>
            </a:prstGeom>
            <a:solidFill>
              <a:srgbClr val="7248B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518772" name="AutoShape 180"/>
            <p:cNvSpPr>
              <a:spLocks noChangeArrowheads="1"/>
            </p:cNvSpPr>
            <p:nvPr/>
          </p:nvSpPr>
          <p:spPr bwMode="auto">
            <a:xfrm flipH="1">
              <a:off x="5473" y="3491"/>
              <a:ext cx="95" cy="137"/>
            </a:xfrm>
            <a:prstGeom prst="rtTriangle">
              <a:avLst/>
            </a:prstGeom>
            <a:solidFill>
              <a:srgbClr val="8B67C1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518773" name="AutoShape 181"/>
            <p:cNvSpPr>
              <a:spLocks noChangeArrowheads="1"/>
            </p:cNvSpPr>
            <p:nvPr/>
          </p:nvSpPr>
          <p:spPr bwMode="auto">
            <a:xfrm flipH="1">
              <a:off x="5569" y="3491"/>
              <a:ext cx="95" cy="137"/>
            </a:xfrm>
            <a:prstGeom prst="rtTriangle">
              <a:avLst/>
            </a:prstGeom>
            <a:solidFill>
              <a:srgbClr val="BCA7DB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518774" name="AutoShape 182"/>
            <p:cNvSpPr>
              <a:spLocks noChangeArrowheads="1"/>
            </p:cNvSpPr>
            <p:nvPr/>
          </p:nvSpPr>
          <p:spPr bwMode="auto">
            <a:xfrm flipH="1">
              <a:off x="5665" y="3491"/>
              <a:ext cx="95" cy="137"/>
            </a:xfrm>
            <a:prstGeom prst="rtTriangle">
              <a:avLst/>
            </a:prstGeom>
            <a:solidFill>
              <a:srgbClr val="CAB9E3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</p:grpSp>
    </p:spTree>
  </p:cSld>
  <p:clrMapOvr>
    <a:masterClrMapping/>
  </p:clrMapOvr>
</p:sldLayout>
</file>

<file path=ppt/slideLayouts/slideLayout28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제목 및 내용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533400" y="296863"/>
            <a:ext cx="9601200" cy="1238250"/>
          </a:xfrm>
          <a:prstGeom prst="rect">
            <a:avLst/>
          </a:prstGeom>
        </p:spPr>
        <p:txBody>
          <a:bodyPr lIns="90893" tIns="45454" rIns="90893" bIns="45454"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내용 개체 틀 2"/>
          <p:cNvSpPr>
            <a:spLocks noGrp="1"/>
          </p:cNvSpPr>
          <p:nvPr>
            <p:ph idx="1"/>
          </p:nvPr>
        </p:nvSpPr>
        <p:spPr>
          <a:xfrm>
            <a:off x="533400" y="1733553"/>
            <a:ext cx="9601200" cy="4903789"/>
          </a:xfrm>
          <a:prstGeom prst="rect">
            <a:avLst/>
          </a:prstGeom>
        </p:spPr>
        <p:txBody>
          <a:bodyPr lIns="90893" tIns="45454" rIns="90893" bIns="45454"/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</p:spTree>
  </p:cSld>
  <p:clrMapOvr>
    <a:masterClrMapping/>
  </p:clrMapOvr>
</p:sldLayout>
</file>

<file path=ppt/slideLayouts/slideLayout28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구역 머리글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842963" y="4773613"/>
            <a:ext cx="9067800" cy="1476375"/>
          </a:xfrm>
          <a:prstGeom prst="rect">
            <a:avLst/>
          </a:prstGeom>
        </p:spPr>
        <p:txBody>
          <a:bodyPr lIns="90893" tIns="45454" rIns="90893" bIns="45454" anchor="t"/>
          <a:lstStyle>
            <a:lvl1pPr algn="l">
              <a:defRPr sz="4000" b="1" cap="all"/>
            </a:lvl1pPr>
          </a:lstStyle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텍스트 개체 틀 2"/>
          <p:cNvSpPr>
            <a:spLocks noGrp="1"/>
          </p:cNvSpPr>
          <p:nvPr>
            <p:ph type="body" idx="1"/>
          </p:nvPr>
        </p:nvSpPr>
        <p:spPr>
          <a:xfrm>
            <a:off x="842963" y="3149639"/>
            <a:ext cx="9067800" cy="1624013"/>
          </a:xfrm>
          <a:prstGeom prst="rect">
            <a:avLst/>
          </a:prstGeom>
        </p:spPr>
        <p:txBody>
          <a:bodyPr lIns="90893" tIns="45454" rIns="90893" bIns="45454" anchor="b"/>
          <a:lstStyle>
            <a:lvl1pPr marL="0" indent="0">
              <a:buNone/>
              <a:defRPr sz="2100"/>
            </a:lvl1pPr>
            <a:lvl2pPr marL="454488" indent="0">
              <a:buNone/>
              <a:defRPr sz="1800"/>
            </a:lvl2pPr>
            <a:lvl3pPr marL="908945" indent="0">
              <a:buNone/>
              <a:defRPr sz="1600"/>
            </a:lvl3pPr>
            <a:lvl4pPr marL="1363412" indent="0">
              <a:buNone/>
              <a:defRPr sz="1400"/>
            </a:lvl4pPr>
            <a:lvl5pPr marL="1817867" indent="0">
              <a:buNone/>
              <a:defRPr sz="1400"/>
            </a:lvl5pPr>
            <a:lvl6pPr marL="2272338" indent="0">
              <a:buNone/>
              <a:defRPr sz="1400"/>
            </a:lvl6pPr>
            <a:lvl7pPr marL="2726806" indent="0">
              <a:buNone/>
              <a:defRPr sz="1400"/>
            </a:lvl7pPr>
            <a:lvl8pPr marL="3181264" indent="0">
              <a:buNone/>
              <a:defRPr sz="1400"/>
            </a:lvl8pPr>
            <a:lvl9pPr marL="3635747" indent="0">
              <a:buNone/>
              <a:defRPr sz="14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</p:spTree>
  </p:cSld>
  <p:clrMapOvr>
    <a:masterClrMapping/>
  </p:clrMapOvr>
</p:sldLayout>
</file>

<file path=ppt/slideLayouts/slideLayout28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콘텐츠 2개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533400" y="296863"/>
            <a:ext cx="9601200" cy="1238250"/>
          </a:xfrm>
          <a:prstGeom prst="rect">
            <a:avLst/>
          </a:prstGeom>
        </p:spPr>
        <p:txBody>
          <a:bodyPr lIns="90893" tIns="45454" rIns="90893" bIns="45454"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내용 개체 틀 2"/>
          <p:cNvSpPr>
            <a:spLocks noGrp="1"/>
          </p:cNvSpPr>
          <p:nvPr>
            <p:ph sz="half" idx="1"/>
          </p:nvPr>
        </p:nvSpPr>
        <p:spPr>
          <a:xfrm>
            <a:off x="533407" y="1733553"/>
            <a:ext cx="4724400" cy="4903789"/>
          </a:xfrm>
          <a:prstGeom prst="rect">
            <a:avLst/>
          </a:prstGeom>
        </p:spPr>
        <p:txBody>
          <a:bodyPr lIns="90893" tIns="45454" rIns="90893" bIns="45454"/>
          <a:lstStyle>
            <a:lvl1pPr>
              <a:defRPr sz="2800"/>
            </a:lvl1pPr>
            <a:lvl2pPr>
              <a:defRPr sz="2400"/>
            </a:lvl2pPr>
            <a:lvl3pPr>
              <a:defRPr sz="21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4" name="내용 개체 틀 3"/>
          <p:cNvSpPr>
            <a:spLocks noGrp="1"/>
          </p:cNvSpPr>
          <p:nvPr>
            <p:ph sz="half" idx="2"/>
          </p:nvPr>
        </p:nvSpPr>
        <p:spPr>
          <a:xfrm>
            <a:off x="5410200" y="1733553"/>
            <a:ext cx="4724400" cy="4903789"/>
          </a:xfrm>
          <a:prstGeom prst="rect">
            <a:avLst/>
          </a:prstGeom>
        </p:spPr>
        <p:txBody>
          <a:bodyPr lIns="90893" tIns="45454" rIns="90893" bIns="45454"/>
          <a:lstStyle>
            <a:lvl1pPr>
              <a:defRPr sz="2800"/>
            </a:lvl1pPr>
            <a:lvl2pPr>
              <a:defRPr sz="2400"/>
            </a:lvl2pPr>
            <a:lvl3pPr>
              <a:defRPr sz="21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</p:spTree>
  </p:cSld>
  <p:clrMapOvr>
    <a:masterClrMapping/>
  </p:clrMapOvr>
</p:sldLayout>
</file>

<file path=ppt/slideLayouts/slideLayout28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비교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533400" y="296863"/>
            <a:ext cx="9601200" cy="1238250"/>
          </a:xfrm>
          <a:prstGeom prst="rect">
            <a:avLst/>
          </a:prstGeom>
        </p:spPr>
        <p:txBody>
          <a:bodyPr lIns="90893" tIns="45454" rIns="90893" bIns="45454"/>
          <a:lstStyle>
            <a:lvl1pPr>
              <a:defRPr/>
            </a:lvl1pPr>
          </a:lstStyle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텍스트 개체 틀 2"/>
          <p:cNvSpPr>
            <a:spLocks noGrp="1"/>
          </p:cNvSpPr>
          <p:nvPr>
            <p:ph type="body" idx="1"/>
          </p:nvPr>
        </p:nvSpPr>
        <p:spPr>
          <a:xfrm>
            <a:off x="533405" y="1663700"/>
            <a:ext cx="4713288" cy="692150"/>
          </a:xfrm>
          <a:prstGeom prst="rect">
            <a:avLst/>
          </a:prstGeom>
        </p:spPr>
        <p:txBody>
          <a:bodyPr lIns="90893" tIns="45454" rIns="90893" bIns="45454" anchor="b"/>
          <a:lstStyle>
            <a:lvl1pPr marL="0" indent="0">
              <a:buNone/>
              <a:defRPr sz="2400" b="1"/>
            </a:lvl1pPr>
            <a:lvl2pPr marL="454488" indent="0">
              <a:buNone/>
              <a:defRPr sz="2100" b="1"/>
            </a:lvl2pPr>
            <a:lvl3pPr marL="908945" indent="0">
              <a:buNone/>
              <a:defRPr sz="1800" b="1"/>
            </a:lvl3pPr>
            <a:lvl4pPr marL="1363412" indent="0">
              <a:buNone/>
              <a:defRPr sz="1600" b="1"/>
            </a:lvl4pPr>
            <a:lvl5pPr marL="1817867" indent="0">
              <a:buNone/>
              <a:defRPr sz="1600" b="1"/>
            </a:lvl5pPr>
            <a:lvl6pPr marL="2272338" indent="0">
              <a:buNone/>
              <a:defRPr sz="1600" b="1"/>
            </a:lvl6pPr>
            <a:lvl7pPr marL="2726806" indent="0">
              <a:buNone/>
              <a:defRPr sz="1600" b="1"/>
            </a:lvl7pPr>
            <a:lvl8pPr marL="3181264" indent="0">
              <a:buNone/>
              <a:defRPr sz="1600" b="1"/>
            </a:lvl8pPr>
            <a:lvl9pPr marL="3635747" indent="0">
              <a:buNone/>
              <a:defRPr sz="1600" b="1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  <p:sp>
        <p:nvSpPr>
          <p:cNvPr id="4" name="내용 개체 틀 3"/>
          <p:cNvSpPr>
            <a:spLocks noGrp="1"/>
          </p:cNvSpPr>
          <p:nvPr>
            <p:ph sz="half" idx="2"/>
          </p:nvPr>
        </p:nvSpPr>
        <p:spPr>
          <a:xfrm>
            <a:off x="533405" y="2355853"/>
            <a:ext cx="4713288" cy="4281488"/>
          </a:xfrm>
          <a:prstGeom prst="rect">
            <a:avLst/>
          </a:prstGeom>
        </p:spPr>
        <p:txBody>
          <a:bodyPr lIns="90893" tIns="45454" rIns="90893" bIns="45454"/>
          <a:lstStyle>
            <a:lvl1pPr>
              <a:defRPr sz="2400"/>
            </a:lvl1pPr>
            <a:lvl2pPr>
              <a:defRPr sz="21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5" name="텍스트 개체 틀 4"/>
          <p:cNvSpPr>
            <a:spLocks noGrp="1"/>
          </p:cNvSpPr>
          <p:nvPr>
            <p:ph type="body" sz="quarter" idx="3"/>
          </p:nvPr>
        </p:nvSpPr>
        <p:spPr>
          <a:xfrm>
            <a:off x="5419778" y="1663700"/>
            <a:ext cx="4714875" cy="692150"/>
          </a:xfrm>
          <a:prstGeom prst="rect">
            <a:avLst/>
          </a:prstGeom>
        </p:spPr>
        <p:txBody>
          <a:bodyPr lIns="90893" tIns="45454" rIns="90893" bIns="45454" anchor="b"/>
          <a:lstStyle>
            <a:lvl1pPr marL="0" indent="0">
              <a:buNone/>
              <a:defRPr sz="2400" b="1"/>
            </a:lvl1pPr>
            <a:lvl2pPr marL="454488" indent="0">
              <a:buNone/>
              <a:defRPr sz="2100" b="1"/>
            </a:lvl2pPr>
            <a:lvl3pPr marL="908945" indent="0">
              <a:buNone/>
              <a:defRPr sz="1800" b="1"/>
            </a:lvl3pPr>
            <a:lvl4pPr marL="1363412" indent="0">
              <a:buNone/>
              <a:defRPr sz="1600" b="1"/>
            </a:lvl4pPr>
            <a:lvl5pPr marL="1817867" indent="0">
              <a:buNone/>
              <a:defRPr sz="1600" b="1"/>
            </a:lvl5pPr>
            <a:lvl6pPr marL="2272338" indent="0">
              <a:buNone/>
              <a:defRPr sz="1600" b="1"/>
            </a:lvl6pPr>
            <a:lvl7pPr marL="2726806" indent="0">
              <a:buNone/>
              <a:defRPr sz="1600" b="1"/>
            </a:lvl7pPr>
            <a:lvl8pPr marL="3181264" indent="0">
              <a:buNone/>
              <a:defRPr sz="1600" b="1"/>
            </a:lvl8pPr>
            <a:lvl9pPr marL="3635747" indent="0">
              <a:buNone/>
              <a:defRPr sz="1600" b="1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  <p:sp>
        <p:nvSpPr>
          <p:cNvPr id="6" name="내용 개체 틀 5"/>
          <p:cNvSpPr>
            <a:spLocks noGrp="1"/>
          </p:cNvSpPr>
          <p:nvPr>
            <p:ph sz="quarter" idx="4"/>
          </p:nvPr>
        </p:nvSpPr>
        <p:spPr>
          <a:xfrm>
            <a:off x="5419778" y="2355853"/>
            <a:ext cx="4714875" cy="4281488"/>
          </a:xfrm>
          <a:prstGeom prst="rect">
            <a:avLst/>
          </a:prstGeom>
        </p:spPr>
        <p:txBody>
          <a:bodyPr lIns="90893" tIns="45454" rIns="90893" bIns="45454"/>
          <a:lstStyle>
            <a:lvl1pPr>
              <a:defRPr sz="2400"/>
            </a:lvl1pPr>
            <a:lvl2pPr>
              <a:defRPr sz="21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</p:spTree>
  </p:cSld>
  <p:clrMapOvr>
    <a:masterClrMapping/>
  </p:clrMapOvr>
</p:sldLayout>
</file>

<file path=ppt/slideLayouts/slideLayout28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제목만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533400" y="296863"/>
            <a:ext cx="9601200" cy="1238250"/>
          </a:xfrm>
          <a:prstGeom prst="rect">
            <a:avLst/>
          </a:prstGeom>
        </p:spPr>
        <p:txBody>
          <a:bodyPr lIns="90893" tIns="45454" rIns="90893" bIns="45454"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</p:spTree>
  </p:cSld>
  <p:clrMapOvr>
    <a:masterClrMapping/>
  </p:clrMapOvr>
</p:sldLayout>
</file>

<file path=ppt/slideLayouts/slideLayout28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빈 화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28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캡션 있는 콘텐츠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533462" y="295275"/>
            <a:ext cx="3509963" cy="1258888"/>
          </a:xfrm>
          <a:prstGeom prst="rect">
            <a:avLst/>
          </a:prstGeom>
        </p:spPr>
        <p:txBody>
          <a:bodyPr lIns="90893" tIns="45454" rIns="90893" bIns="45454" anchor="b"/>
          <a:lstStyle>
            <a:lvl1pPr algn="l">
              <a:defRPr sz="2100" b="1"/>
            </a:lvl1pPr>
          </a:lstStyle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내용 개체 틀 2"/>
          <p:cNvSpPr>
            <a:spLocks noGrp="1"/>
          </p:cNvSpPr>
          <p:nvPr>
            <p:ph idx="1"/>
          </p:nvPr>
        </p:nvSpPr>
        <p:spPr>
          <a:xfrm>
            <a:off x="4170416" y="295282"/>
            <a:ext cx="5964237" cy="6342063"/>
          </a:xfrm>
          <a:prstGeom prst="rect">
            <a:avLst/>
          </a:prstGeom>
        </p:spPr>
        <p:txBody>
          <a:bodyPr lIns="90893" tIns="45454" rIns="90893" bIns="45454"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100"/>
            </a:lvl4pPr>
            <a:lvl5pPr>
              <a:defRPr sz="2100"/>
            </a:lvl5pPr>
            <a:lvl6pPr>
              <a:defRPr sz="2100"/>
            </a:lvl6pPr>
            <a:lvl7pPr>
              <a:defRPr sz="2100"/>
            </a:lvl7pPr>
            <a:lvl8pPr>
              <a:defRPr sz="2100"/>
            </a:lvl8pPr>
            <a:lvl9pPr>
              <a:defRPr sz="21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4" name="텍스트 개체 틀 3"/>
          <p:cNvSpPr>
            <a:spLocks noGrp="1"/>
          </p:cNvSpPr>
          <p:nvPr>
            <p:ph type="body" sz="half" idx="2"/>
          </p:nvPr>
        </p:nvSpPr>
        <p:spPr>
          <a:xfrm>
            <a:off x="533462" y="1554163"/>
            <a:ext cx="3509963" cy="5083176"/>
          </a:xfrm>
          <a:prstGeom prst="rect">
            <a:avLst/>
          </a:prstGeom>
        </p:spPr>
        <p:txBody>
          <a:bodyPr lIns="90893" tIns="45454" rIns="90893" bIns="45454"/>
          <a:lstStyle>
            <a:lvl1pPr marL="0" indent="0">
              <a:buNone/>
              <a:defRPr sz="1400"/>
            </a:lvl1pPr>
            <a:lvl2pPr marL="454488" indent="0">
              <a:buNone/>
              <a:defRPr sz="1200"/>
            </a:lvl2pPr>
            <a:lvl3pPr marL="908945" indent="0">
              <a:buNone/>
              <a:defRPr sz="1000"/>
            </a:lvl3pPr>
            <a:lvl4pPr marL="1363412" indent="0">
              <a:buNone/>
              <a:defRPr sz="900"/>
            </a:lvl4pPr>
            <a:lvl5pPr marL="1817867" indent="0">
              <a:buNone/>
              <a:defRPr sz="900"/>
            </a:lvl5pPr>
            <a:lvl6pPr marL="2272338" indent="0">
              <a:buNone/>
              <a:defRPr sz="900"/>
            </a:lvl6pPr>
            <a:lvl7pPr marL="2726806" indent="0">
              <a:buNone/>
              <a:defRPr sz="900"/>
            </a:lvl7pPr>
            <a:lvl8pPr marL="3181264" indent="0">
              <a:buNone/>
              <a:defRPr sz="900"/>
            </a:lvl8pPr>
            <a:lvl9pPr marL="3635747" indent="0">
              <a:buNone/>
              <a:defRPr sz="9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</p:spTree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콘텐츠 2개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533400" y="296863"/>
            <a:ext cx="9601200" cy="1238250"/>
          </a:xfrm>
          <a:prstGeom prst="rect">
            <a:avLst/>
          </a:prstGeom>
        </p:spPr>
        <p:txBody>
          <a:bodyPr lIns="90893" tIns="45454" rIns="90893" bIns="45454"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내용 개체 틀 2"/>
          <p:cNvSpPr>
            <a:spLocks noGrp="1"/>
          </p:cNvSpPr>
          <p:nvPr>
            <p:ph sz="half" idx="1"/>
          </p:nvPr>
        </p:nvSpPr>
        <p:spPr>
          <a:xfrm>
            <a:off x="533407" y="1733553"/>
            <a:ext cx="4724400" cy="4903789"/>
          </a:xfrm>
          <a:prstGeom prst="rect">
            <a:avLst/>
          </a:prstGeom>
        </p:spPr>
        <p:txBody>
          <a:bodyPr lIns="90893" tIns="45454" rIns="90893" bIns="45454"/>
          <a:lstStyle>
            <a:lvl1pPr>
              <a:defRPr sz="2800"/>
            </a:lvl1pPr>
            <a:lvl2pPr>
              <a:defRPr sz="2400"/>
            </a:lvl2pPr>
            <a:lvl3pPr>
              <a:defRPr sz="21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4" name="내용 개체 틀 3"/>
          <p:cNvSpPr>
            <a:spLocks noGrp="1"/>
          </p:cNvSpPr>
          <p:nvPr>
            <p:ph sz="half" idx="2"/>
          </p:nvPr>
        </p:nvSpPr>
        <p:spPr>
          <a:xfrm>
            <a:off x="5410200" y="1733553"/>
            <a:ext cx="4724400" cy="4903789"/>
          </a:xfrm>
          <a:prstGeom prst="rect">
            <a:avLst/>
          </a:prstGeom>
        </p:spPr>
        <p:txBody>
          <a:bodyPr lIns="90893" tIns="45454" rIns="90893" bIns="45454"/>
          <a:lstStyle>
            <a:lvl1pPr>
              <a:defRPr sz="2800"/>
            </a:lvl1pPr>
            <a:lvl2pPr>
              <a:defRPr sz="2400"/>
            </a:lvl2pPr>
            <a:lvl3pPr>
              <a:defRPr sz="21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</p:spTree>
  </p:cSld>
  <p:clrMapOvr>
    <a:masterClrMapping/>
  </p:clrMapOvr>
</p:sldLayout>
</file>

<file path=ppt/slideLayouts/slideLayout29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캡션 있는 그림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2090738" y="5200652"/>
            <a:ext cx="6400800" cy="614363"/>
          </a:xfrm>
          <a:prstGeom prst="rect">
            <a:avLst/>
          </a:prstGeom>
        </p:spPr>
        <p:txBody>
          <a:bodyPr lIns="90893" tIns="45454" rIns="90893" bIns="45454" anchor="b"/>
          <a:lstStyle>
            <a:lvl1pPr algn="l">
              <a:defRPr sz="2100" b="1"/>
            </a:lvl1pPr>
          </a:lstStyle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그림 개체 틀 2"/>
          <p:cNvSpPr>
            <a:spLocks noGrp="1"/>
          </p:cNvSpPr>
          <p:nvPr>
            <p:ph type="pic" idx="1"/>
          </p:nvPr>
        </p:nvSpPr>
        <p:spPr>
          <a:xfrm>
            <a:off x="2090738" y="663575"/>
            <a:ext cx="6400800" cy="4457700"/>
          </a:xfrm>
          <a:prstGeom prst="rect">
            <a:avLst/>
          </a:prstGeom>
        </p:spPr>
        <p:txBody>
          <a:bodyPr lIns="90893" tIns="45454" rIns="90893" bIns="45454"/>
          <a:lstStyle>
            <a:lvl1pPr marL="0" indent="0">
              <a:buNone/>
              <a:defRPr sz="3200"/>
            </a:lvl1pPr>
            <a:lvl2pPr marL="454488" indent="0">
              <a:buNone/>
              <a:defRPr sz="2800"/>
            </a:lvl2pPr>
            <a:lvl3pPr marL="908945" indent="0">
              <a:buNone/>
              <a:defRPr sz="2400"/>
            </a:lvl3pPr>
            <a:lvl4pPr marL="1363412" indent="0">
              <a:buNone/>
              <a:defRPr sz="2100"/>
            </a:lvl4pPr>
            <a:lvl5pPr marL="1817867" indent="0">
              <a:buNone/>
              <a:defRPr sz="2100"/>
            </a:lvl5pPr>
            <a:lvl6pPr marL="2272338" indent="0">
              <a:buNone/>
              <a:defRPr sz="2100"/>
            </a:lvl6pPr>
            <a:lvl7pPr marL="2726806" indent="0">
              <a:buNone/>
              <a:defRPr sz="2100"/>
            </a:lvl7pPr>
            <a:lvl8pPr marL="3181264" indent="0">
              <a:buNone/>
              <a:defRPr sz="2100"/>
            </a:lvl8pPr>
            <a:lvl9pPr marL="3635747" indent="0">
              <a:buNone/>
              <a:defRPr sz="2100"/>
            </a:lvl9pPr>
          </a:lstStyle>
          <a:p>
            <a:endParaRPr lang="ko-KR" altLang="en-US"/>
          </a:p>
        </p:txBody>
      </p:sp>
      <p:sp>
        <p:nvSpPr>
          <p:cNvPr id="4" name="텍스트 개체 틀 3"/>
          <p:cNvSpPr>
            <a:spLocks noGrp="1"/>
          </p:cNvSpPr>
          <p:nvPr>
            <p:ph type="body" sz="half" idx="2"/>
          </p:nvPr>
        </p:nvSpPr>
        <p:spPr>
          <a:xfrm>
            <a:off x="2090738" y="5815015"/>
            <a:ext cx="6400800" cy="871537"/>
          </a:xfrm>
          <a:prstGeom prst="rect">
            <a:avLst/>
          </a:prstGeom>
        </p:spPr>
        <p:txBody>
          <a:bodyPr lIns="90893" tIns="45454" rIns="90893" bIns="45454"/>
          <a:lstStyle>
            <a:lvl1pPr marL="0" indent="0">
              <a:buNone/>
              <a:defRPr sz="1400"/>
            </a:lvl1pPr>
            <a:lvl2pPr marL="454488" indent="0">
              <a:buNone/>
              <a:defRPr sz="1200"/>
            </a:lvl2pPr>
            <a:lvl3pPr marL="908945" indent="0">
              <a:buNone/>
              <a:defRPr sz="1000"/>
            </a:lvl3pPr>
            <a:lvl4pPr marL="1363412" indent="0">
              <a:buNone/>
              <a:defRPr sz="900"/>
            </a:lvl4pPr>
            <a:lvl5pPr marL="1817867" indent="0">
              <a:buNone/>
              <a:defRPr sz="900"/>
            </a:lvl5pPr>
            <a:lvl6pPr marL="2272338" indent="0">
              <a:buNone/>
              <a:defRPr sz="900"/>
            </a:lvl6pPr>
            <a:lvl7pPr marL="2726806" indent="0">
              <a:buNone/>
              <a:defRPr sz="900"/>
            </a:lvl7pPr>
            <a:lvl8pPr marL="3181264" indent="0">
              <a:buNone/>
              <a:defRPr sz="900"/>
            </a:lvl8pPr>
            <a:lvl9pPr marL="3635747" indent="0">
              <a:buNone/>
              <a:defRPr sz="9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</p:spTree>
  </p:cSld>
  <p:clrMapOvr>
    <a:masterClrMapping/>
  </p:clrMapOvr>
</p:sldLayout>
</file>

<file path=ppt/slideLayouts/slideLayout29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제목 및 세로 텍스트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533400" y="296863"/>
            <a:ext cx="9601200" cy="1238250"/>
          </a:xfrm>
          <a:prstGeom prst="rect">
            <a:avLst/>
          </a:prstGeom>
        </p:spPr>
        <p:txBody>
          <a:bodyPr lIns="90893" tIns="45454" rIns="90893" bIns="45454"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세로 텍스트 개체 틀 2"/>
          <p:cNvSpPr>
            <a:spLocks noGrp="1"/>
          </p:cNvSpPr>
          <p:nvPr>
            <p:ph type="body" orient="vert" idx="1"/>
          </p:nvPr>
        </p:nvSpPr>
        <p:spPr>
          <a:xfrm>
            <a:off x="533400" y="1733553"/>
            <a:ext cx="9601200" cy="4903789"/>
          </a:xfrm>
          <a:prstGeom prst="rect">
            <a:avLst/>
          </a:prstGeom>
        </p:spPr>
        <p:txBody>
          <a:bodyPr vert="eaVert" lIns="90893" tIns="45454" rIns="90893" bIns="45454"/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</p:spTree>
  </p:cSld>
  <p:clrMapOvr>
    <a:masterClrMapping/>
  </p:clrMapOvr>
</p:sldLayout>
</file>

<file path=ppt/slideLayouts/slideLayout29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세로 제목 및 텍스트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세로 제목 1"/>
          <p:cNvSpPr>
            <a:spLocks noGrp="1"/>
          </p:cNvSpPr>
          <p:nvPr>
            <p:ph type="title" orient="vert"/>
          </p:nvPr>
        </p:nvSpPr>
        <p:spPr>
          <a:xfrm>
            <a:off x="7734300" y="296869"/>
            <a:ext cx="2400300" cy="6340475"/>
          </a:xfrm>
          <a:prstGeom prst="rect">
            <a:avLst/>
          </a:prstGeom>
        </p:spPr>
        <p:txBody>
          <a:bodyPr vert="eaVert" lIns="90893" tIns="45454" rIns="90893" bIns="45454"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세로 텍스트 개체 틀 2"/>
          <p:cNvSpPr>
            <a:spLocks noGrp="1"/>
          </p:cNvSpPr>
          <p:nvPr>
            <p:ph type="body" orient="vert" idx="1"/>
          </p:nvPr>
        </p:nvSpPr>
        <p:spPr>
          <a:xfrm>
            <a:off x="533400" y="296869"/>
            <a:ext cx="7048500" cy="6340475"/>
          </a:xfrm>
          <a:prstGeom prst="rect">
            <a:avLst/>
          </a:prstGeom>
        </p:spPr>
        <p:txBody>
          <a:bodyPr vert="eaVert" lIns="90893" tIns="45454" rIns="90893" bIns="45454"/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</p:spTree>
  </p:cSld>
  <p:clrMapOvr>
    <a:masterClrMapping/>
  </p:clrMapOvr>
</p:sldLayout>
</file>

<file path=ppt/slideLayouts/slideLayout29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제목 슬라이드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24738" name="Picture 2" descr="blue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xmlns=""/>
              </a:ext>
            </a:extLst>
          </a:blip>
          <a:srcRect/>
          <a:stretch>
            <a:fillRect/>
          </a:stretch>
        </p:blipFill>
        <p:spPr bwMode="auto">
          <a:xfrm>
            <a:off x="4" y="0"/>
            <a:ext cx="10690226" cy="4365625"/>
          </a:xfrm>
          <a:prstGeom prst="rect">
            <a:avLst/>
          </a:prstGeom>
          <a:noFill/>
        </p:spPr>
      </p:pic>
      <p:grpSp>
        <p:nvGrpSpPr>
          <p:cNvPr id="1524739" name="Group 3"/>
          <p:cNvGrpSpPr>
            <a:grpSpLocks/>
          </p:cNvGrpSpPr>
          <p:nvPr/>
        </p:nvGrpSpPr>
        <p:grpSpPr bwMode="auto">
          <a:xfrm>
            <a:off x="101653" y="47632"/>
            <a:ext cx="10404475" cy="536575"/>
            <a:chOff x="54" y="28"/>
            <a:chExt cx="5618" cy="312"/>
          </a:xfrm>
        </p:grpSpPr>
        <p:sp>
          <p:nvSpPr>
            <p:cNvPr id="1524740" name="Oval 4"/>
            <p:cNvSpPr>
              <a:spLocks noChangeArrowheads="1"/>
            </p:cNvSpPr>
            <p:nvPr/>
          </p:nvSpPr>
          <p:spPr bwMode="auto">
            <a:xfrm>
              <a:off x="54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524741" name="Oval 5"/>
            <p:cNvSpPr>
              <a:spLocks noChangeArrowheads="1"/>
            </p:cNvSpPr>
            <p:nvPr/>
          </p:nvSpPr>
          <p:spPr bwMode="auto">
            <a:xfrm>
              <a:off x="22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524742" name="Oval 6"/>
            <p:cNvSpPr>
              <a:spLocks noChangeArrowheads="1"/>
            </p:cNvSpPr>
            <p:nvPr/>
          </p:nvSpPr>
          <p:spPr bwMode="auto">
            <a:xfrm>
              <a:off x="41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524743" name="Oval 7"/>
            <p:cNvSpPr>
              <a:spLocks noChangeArrowheads="1"/>
            </p:cNvSpPr>
            <p:nvPr/>
          </p:nvSpPr>
          <p:spPr bwMode="auto">
            <a:xfrm>
              <a:off x="60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524744" name="Oval 8"/>
            <p:cNvSpPr>
              <a:spLocks noChangeArrowheads="1"/>
            </p:cNvSpPr>
            <p:nvPr/>
          </p:nvSpPr>
          <p:spPr bwMode="auto">
            <a:xfrm>
              <a:off x="79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524745" name="Oval 9"/>
            <p:cNvSpPr>
              <a:spLocks noChangeArrowheads="1"/>
            </p:cNvSpPr>
            <p:nvPr/>
          </p:nvSpPr>
          <p:spPr bwMode="auto">
            <a:xfrm>
              <a:off x="98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524746" name="Oval 10"/>
            <p:cNvSpPr>
              <a:spLocks noChangeArrowheads="1"/>
            </p:cNvSpPr>
            <p:nvPr/>
          </p:nvSpPr>
          <p:spPr bwMode="auto">
            <a:xfrm>
              <a:off x="117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524747" name="Oval 11"/>
            <p:cNvSpPr>
              <a:spLocks noChangeArrowheads="1"/>
            </p:cNvSpPr>
            <p:nvPr/>
          </p:nvSpPr>
          <p:spPr bwMode="auto">
            <a:xfrm>
              <a:off x="136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524748" name="Oval 12"/>
            <p:cNvSpPr>
              <a:spLocks noChangeArrowheads="1"/>
            </p:cNvSpPr>
            <p:nvPr/>
          </p:nvSpPr>
          <p:spPr bwMode="auto">
            <a:xfrm>
              <a:off x="155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524749" name="Oval 13"/>
            <p:cNvSpPr>
              <a:spLocks noChangeArrowheads="1"/>
            </p:cNvSpPr>
            <p:nvPr/>
          </p:nvSpPr>
          <p:spPr bwMode="auto">
            <a:xfrm>
              <a:off x="174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524750" name="Oval 14"/>
            <p:cNvSpPr>
              <a:spLocks noChangeArrowheads="1"/>
            </p:cNvSpPr>
            <p:nvPr/>
          </p:nvSpPr>
          <p:spPr bwMode="auto">
            <a:xfrm>
              <a:off x="193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524751" name="Oval 15"/>
            <p:cNvSpPr>
              <a:spLocks noChangeArrowheads="1"/>
            </p:cNvSpPr>
            <p:nvPr/>
          </p:nvSpPr>
          <p:spPr bwMode="auto">
            <a:xfrm>
              <a:off x="212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524752" name="Oval 16"/>
            <p:cNvSpPr>
              <a:spLocks noChangeArrowheads="1"/>
            </p:cNvSpPr>
            <p:nvPr/>
          </p:nvSpPr>
          <p:spPr bwMode="auto">
            <a:xfrm>
              <a:off x="231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524753" name="Oval 17"/>
            <p:cNvSpPr>
              <a:spLocks noChangeArrowheads="1"/>
            </p:cNvSpPr>
            <p:nvPr/>
          </p:nvSpPr>
          <p:spPr bwMode="auto">
            <a:xfrm>
              <a:off x="250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524754" name="Oval 18"/>
            <p:cNvSpPr>
              <a:spLocks noChangeArrowheads="1"/>
            </p:cNvSpPr>
            <p:nvPr/>
          </p:nvSpPr>
          <p:spPr bwMode="auto">
            <a:xfrm>
              <a:off x="269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524755" name="Oval 19"/>
            <p:cNvSpPr>
              <a:spLocks noChangeArrowheads="1"/>
            </p:cNvSpPr>
            <p:nvPr/>
          </p:nvSpPr>
          <p:spPr bwMode="auto">
            <a:xfrm>
              <a:off x="288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524756" name="Oval 20"/>
            <p:cNvSpPr>
              <a:spLocks noChangeArrowheads="1"/>
            </p:cNvSpPr>
            <p:nvPr/>
          </p:nvSpPr>
          <p:spPr bwMode="auto">
            <a:xfrm>
              <a:off x="307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524757" name="Oval 21"/>
            <p:cNvSpPr>
              <a:spLocks noChangeArrowheads="1"/>
            </p:cNvSpPr>
            <p:nvPr/>
          </p:nvSpPr>
          <p:spPr bwMode="auto">
            <a:xfrm>
              <a:off x="326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524758" name="Oval 22"/>
            <p:cNvSpPr>
              <a:spLocks noChangeArrowheads="1"/>
            </p:cNvSpPr>
            <p:nvPr/>
          </p:nvSpPr>
          <p:spPr bwMode="auto">
            <a:xfrm>
              <a:off x="345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524759" name="Oval 23"/>
            <p:cNvSpPr>
              <a:spLocks noChangeArrowheads="1"/>
            </p:cNvSpPr>
            <p:nvPr/>
          </p:nvSpPr>
          <p:spPr bwMode="auto">
            <a:xfrm>
              <a:off x="364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524760" name="Oval 24"/>
            <p:cNvSpPr>
              <a:spLocks noChangeArrowheads="1"/>
            </p:cNvSpPr>
            <p:nvPr/>
          </p:nvSpPr>
          <p:spPr bwMode="auto">
            <a:xfrm>
              <a:off x="383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524761" name="Oval 25"/>
            <p:cNvSpPr>
              <a:spLocks noChangeArrowheads="1"/>
            </p:cNvSpPr>
            <p:nvPr/>
          </p:nvSpPr>
          <p:spPr bwMode="auto">
            <a:xfrm>
              <a:off x="402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524762" name="Oval 26"/>
            <p:cNvSpPr>
              <a:spLocks noChangeArrowheads="1"/>
            </p:cNvSpPr>
            <p:nvPr/>
          </p:nvSpPr>
          <p:spPr bwMode="auto">
            <a:xfrm>
              <a:off x="421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524763" name="Oval 27"/>
            <p:cNvSpPr>
              <a:spLocks noChangeArrowheads="1"/>
            </p:cNvSpPr>
            <p:nvPr/>
          </p:nvSpPr>
          <p:spPr bwMode="auto">
            <a:xfrm>
              <a:off x="440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524764" name="Oval 28"/>
            <p:cNvSpPr>
              <a:spLocks noChangeArrowheads="1"/>
            </p:cNvSpPr>
            <p:nvPr/>
          </p:nvSpPr>
          <p:spPr bwMode="auto">
            <a:xfrm>
              <a:off x="459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524765" name="Oval 29"/>
            <p:cNvSpPr>
              <a:spLocks noChangeArrowheads="1"/>
            </p:cNvSpPr>
            <p:nvPr/>
          </p:nvSpPr>
          <p:spPr bwMode="auto">
            <a:xfrm>
              <a:off x="478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524766" name="Oval 30"/>
            <p:cNvSpPr>
              <a:spLocks noChangeArrowheads="1"/>
            </p:cNvSpPr>
            <p:nvPr/>
          </p:nvSpPr>
          <p:spPr bwMode="auto">
            <a:xfrm>
              <a:off x="497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524767" name="Oval 31"/>
            <p:cNvSpPr>
              <a:spLocks noChangeArrowheads="1"/>
            </p:cNvSpPr>
            <p:nvPr/>
          </p:nvSpPr>
          <p:spPr bwMode="auto">
            <a:xfrm>
              <a:off x="516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524768" name="Oval 32"/>
            <p:cNvSpPr>
              <a:spLocks noChangeArrowheads="1"/>
            </p:cNvSpPr>
            <p:nvPr/>
          </p:nvSpPr>
          <p:spPr bwMode="auto">
            <a:xfrm>
              <a:off x="535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524769" name="Oval 33"/>
            <p:cNvSpPr>
              <a:spLocks noChangeArrowheads="1"/>
            </p:cNvSpPr>
            <p:nvPr/>
          </p:nvSpPr>
          <p:spPr bwMode="auto">
            <a:xfrm>
              <a:off x="554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524770" name="Oval 34"/>
            <p:cNvSpPr>
              <a:spLocks noChangeArrowheads="1"/>
            </p:cNvSpPr>
            <p:nvPr/>
          </p:nvSpPr>
          <p:spPr bwMode="auto">
            <a:xfrm>
              <a:off x="600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524771" name="Oval 35"/>
            <p:cNvSpPr>
              <a:spLocks noChangeArrowheads="1"/>
            </p:cNvSpPr>
            <p:nvPr/>
          </p:nvSpPr>
          <p:spPr bwMode="auto">
            <a:xfrm>
              <a:off x="790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524772" name="Oval 36"/>
            <p:cNvSpPr>
              <a:spLocks noChangeArrowheads="1"/>
            </p:cNvSpPr>
            <p:nvPr/>
          </p:nvSpPr>
          <p:spPr bwMode="auto">
            <a:xfrm>
              <a:off x="980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524773" name="Oval 37"/>
            <p:cNvSpPr>
              <a:spLocks noChangeArrowheads="1"/>
            </p:cNvSpPr>
            <p:nvPr/>
          </p:nvSpPr>
          <p:spPr bwMode="auto">
            <a:xfrm>
              <a:off x="1170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524774" name="Oval 38"/>
            <p:cNvSpPr>
              <a:spLocks noChangeArrowheads="1"/>
            </p:cNvSpPr>
            <p:nvPr/>
          </p:nvSpPr>
          <p:spPr bwMode="auto">
            <a:xfrm>
              <a:off x="1360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524775" name="Oval 39"/>
            <p:cNvSpPr>
              <a:spLocks noChangeArrowheads="1"/>
            </p:cNvSpPr>
            <p:nvPr/>
          </p:nvSpPr>
          <p:spPr bwMode="auto">
            <a:xfrm>
              <a:off x="230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524776" name="Oval 40"/>
            <p:cNvSpPr>
              <a:spLocks noChangeArrowheads="1"/>
            </p:cNvSpPr>
            <p:nvPr/>
          </p:nvSpPr>
          <p:spPr bwMode="auto">
            <a:xfrm>
              <a:off x="249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524777" name="Oval 41"/>
            <p:cNvSpPr>
              <a:spLocks noChangeArrowheads="1"/>
            </p:cNvSpPr>
            <p:nvPr/>
          </p:nvSpPr>
          <p:spPr bwMode="auto">
            <a:xfrm>
              <a:off x="268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524778" name="Oval 42"/>
            <p:cNvSpPr>
              <a:spLocks noChangeArrowheads="1"/>
            </p:cNvSpPr>
            <p:nvPr/>
          </p:nvSpPr>
          <p:spPr bwMode="auto">
            <a:xfrm>
              <a:off x="287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524779" name="Oval 43"/>
            <p:cNvSpPr>
              <a:spLocks noChangeArrowheads="1"/>
            </p:cNvSpPr>
            <p:nvPr/>
          </p:nvSpPr>
          <p:spPr bwMode="auto">
            <a:xfrm>
              <a:off x="306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524780" name="Oval 44"/>
            <p:cNvSpPr>
              <a:spLocks noChangeArrowheads="1"/>
            </p:cNvSpPr>
            <p:nvPr/>
          </p:nvSpPr>
          <p:spPr bwMode="auto">
            <a:xfrm>
              <a:off x="325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524781" name="Oval 45"/>
            <p:cNvSpPr>
              <a:spLocks noChangeArrowheads="1"/>
            </p:cNvSpPr>
            <p:nvPr/>
          </p:nvSpPr>
          <p:spPr bwMode="auto">
            <a:xfrm>
              <a:off x="344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524782" name="Oval 46"/>
            <p:cNvSpPr>
              <a:spLocks noChangeArrowheads="1"/>
            </p:cNvSpPr>
            <p:nvPr/>
          </p:nvSpPr>
          <p:spPr bwMode="auto">
            <a:xfrm>
              <a:off x="363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524783" name="Oval 47"/>
            <p:cNvSpPr>
              <a:spLocks noChangeArrowheads="1"/>
            </p:cNvSpPr>
            <p:nvPr/>
          </p:nvSpPr>
          <p:spPr bwMode="auto">
            <a:xfrm>
              <a:off x="382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524784" name="Oval 48"/>
            <p:cNvSpPr>
              <a:spLocks noChangeArrowheads="1"/>
            </p:cNvSpPr>
            <p:nvPr/>
          </p:nvSpPr>
          <p:spPr bwMode="auto">
            <a:xfrm>
              <a:off x="401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524785" name="Oval 49"/>
            <p:cNvSpPr>
              <a:spLocks noChangeArrowheads="1"/>
            </p:cNvSpPr>
            <p:nvPr/>
          </p:nvSpPr>
          <p:spPr bwMode="auto">
            <a:xfrm>
              <a:off x="420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524786" name="Oval 50"/>
            <p:cNvSpPr>
              <a:spLocks noChangeArrowheads="1"/>
            </p:cNvSpPr>
            <p:nvPr/>
          </p:nvSpPr>
          <p:spPr bwMode="auto">
            <a:xfrm>
              <a:off x="439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524787" name="Oval 51"/>
            <p:cNvSpPr>
              <a:spLocks noChangeArrowheads="1"/>
            </p:cNvSpPr>
            <p:nvPr/>
          </p:nvSpPr>
          <p:spPr bwMode="auto">
            <a:xfrm>
              <a:off x="5348" y="32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524788" name="Oval 52"/>
            <p:cNvSpPr>
              <a:spLocks noChangeArrowheads="1"/>
            </p:cNvSpPr>
            <p:nvPr/>
          </p:nvSpPr>
          <p:spPr bwMode="auto">
            <a:xfrm>
              <a:off x="5538" y="32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</p:grpSp>
      <p:grpSp>
        <p:nvGrpSpPr>
          <p:cNvPr id="1524789" name="Group 53"/>
          <p:cNvGrpSpPr>
            <a:grpSpLocks/>
          </p:cNvGrpSpPr>
          <p:nvPr/>
        </p:nvGrpSpPr>
        <p:grpSpPr bwMode="auto">
          <a:xfrm rot="-2166924">
            <a:off x="919218" y="-2576514"/>
            <a:ext cx="12020551" cy="6251577"/>
            <a:chOff x="266" y="453"/>
            <a:chExt cx="6490" cy="1666"/>
          </a:xfrm>
        </p:grpSpPr>
        <p:sp>
          <p:nvSpPr>
            <p:cNvPr id="1524790" name="Freeform 54"/>
            <p:cNvSpPr>
              <a:spLocks/>
            </p:cNvSpPr>
            <p:nvPr/>
          </p:nvSpPr>
          <p:spPr bwMode="auto">
            <a:xfrm>
              <a:off x="266" y="570"/>
              <a:ext cx="4772" cy="1549"/>
            </a:xfrm>
            <a:custGeom>
              <a:avLst/>
              <a:gdLst/>
              <a:ahLst/>
              <a:cxnLst>
                <a:cxn ang="0">
                  <a:pos x="4772" y="2929"/>
                </a:cxn>
                <a:cxn ang="0">
                  <a:pos x="4719" y="2956"/>
                </a:cxn>
                <a:cxn ang="0">
                  <a:pos x="4658" y="2985"/>
                </a:cxn>
                <a:cxn ang="0">
                  <a:pos x="4574" y="3017"/>
                </a:cxn>
                <a:cxn ang="0">
                  <a:pos x="4472" y="3048"/>
                </a:cxn>
                <a:cxn ang="0">
                  <a:pos x="4351" y="3076"/>
                </a:cxn>
                <a:cxn ang="0">
                  <a:pos x="4215" y="3093"/>
                </a:cxn>
                <a:cxn ang="0">
                  <a:pos x="4141" y="3097"/>
                </a:cxn>
                <a:cxn ang="0">
                  <a:pos x="4065" y="3097"/>
                </a:cxn>
                <a:cxn ang="0">
                  <a:pos x="3984" y="3092"/>
                </a:cxn>
                <a:cxn ang="0">
                  <a:pos x="3902" y="3082"/>
                </a:cxn>
                <a:cxn ang="0">
                  <a:pos x="3818" y="3066"/>
                </a:cxn>
                <a:cxn ang="0">
                  <a:pos x="3730" y="3045"/>
                </a:cxn>
                <a:cxn ang="0">
                  <a:pos x="3640" y="3016"/>
                </a:cxn>
                <a:cxn ang="0">
                  <a:pos x="3548" y="2980"/>
                </a:cxn>
                <a:cxn ang="0">
                  <a:pos x="3455" y="2937"/>
                </a:cxn>
                <a:cxn ang="0">
                  <a:pos x="3361" y="2885"/>
                </a:cxn>
                <a:cxn ang="0">
                  <a:pos x="3265" y="2824"/>
                </a:cxn>
                <a:cxn ang="0">
                  <a:pos x="3169" y="2754"/>
                </a:cxn>
                <a:cxn ang="0">
                  <a:pos x="3072" y="2673"/>
                </a:cxn>
                <a:cxn ang="0">
                  <a:pos x="2974" y="2583"/>
                </a:cxn>
                <a:cxn ang="0">
                  <a:pos x="2876" y="2481"/>
                </a:cxn>
                <a:cxn ang="0">
                  <a:pos x="2778" y="2367"/>
                </a:cxn>
                <a:cxn ang="0">
                  <a:pos x="2681" y="2241"/>
                </a:cxn>
                <a:cxn ang="0">
                  <a:pos x="2583" y="2102"/>
                </a:cxn>
                <a:cxn ang="0">
                  <a:pos x="2488" y="1960"/>
                </a:cxn>
                <a:cxn ang="0">
                  <a:pos x="2303" y="1695"/>
                </a:cxn>
                <a:cxn ang="0">
                  <a:pos x="2125" y="1456"/>
                </a:cxn>
                <a:cxn ang="0">
                  <a:pos x="1953" y="1240"/>
                </a:cxn>
                <a:cxn ang="0">
                  <a:pos x="1788" y="1046"/>
                </a:cxn>
                <a:cxn ang="0">
                  <a:pos x="1628" y="873"/>
                </a:cxn>
                <a:cxn ang="0">
                  <a:pos x="1471" y="720"/>
                </a:cxn>
                <a:cxn ang="0">
                  <a:pos x="1317" y="584"/>
                </a:cxn>
                <a:cxn ang="0">
                  <a:pos x="1166" y="466"/>
                </a:cxn>
                <a:cxn ang="0">
                  <a:pos x="1014" y="365"/>
                </a:cxn>
                <a:cxn ang="0">
                  <a:pos x="865" y="277"/>
                </a:cxn>
                <a:cxn ang="0">
                  <a:pos x="713" y="203"/>
                </a:cxn>
                <a:cxn ang="0">
                  <a:pos x="560" y="140"/>
                </a:cxn>
                <a:cxn ang="0">
                  <a:pos x="405" y="90"/>
                </a:cxn>
                <a:cxn ang="0">
                  <a:pos x="247" y="48"/>
                </a:cxn>
                <a:cxn ang="0">
                  <a:pos x="84" y="14"/>
                </a:cxn>
              </a:cxnLst>
              <a:rect l="0" t="0" r="r" b="b"/>
              <a:pathLst>
                <a:path w="4772" h="3097">
                  <a:moveTo>
                    <a:pt x="4772" y="2929"/>
                  </a:moveTo>
                  <a:lnTo>
                    <a:pt x="4772" y="2929"/>
                  </a:lnTo>
                  <a:lnTo>
                    <a:pt x="4758" y="2937"/>
                  </a:lnTo>
                  <a:lnTo>
                    <a:pt x="4719" y="2956"/>
                  </a:lnTo>
                  <a:lnTo>
                    <a:pt x="4691" y="2971"/>
                  </a:lnTo>
                  <a:lnTo>
                    <a:pt x="4658" y="2985"/>
                  </a:lnTo>
                  <a:lnTo>
                    <a:pt x="4619" y="3001"/>
                  </a:lnTo>
                  <a:lnTo>
                    <a:pt x="4574" y="3017"/>
                  </a:lnTo>
                  <a:lnTo>
                    <a:pt x="4526" y="3034"/>
                  </a:lnTo>
                  <a:lnTo>
                    <a:pt x="4472" y="3048"/>
                  </a:lnTo>
                  <a:lnTo>
                    <a:pt x="4413" y="3063"/>
                  </a:lnTo>
                  <a:lnTo>
                    <a:pt x="4351" y="3076"/>
                  </a:lnTo>
                  <a:lnTo>
                    <a:pt x="4286" y="3085"/>
                  </a:lnTo>
                  <a:lnTo>
                    <a:pt x="4215" y="3093"/>
                  </a:lnTo>
                  <a:lnTo>
                    <a:pt x="4179" y="3095"/>
                  </a:lnTo>
                  <a:lnTo>
                    <a:pt x="4141" y="3097"/>
                  </a:lnTo>
                  <a:lnTo>
                    <a:pt x="4104" y="3097"/>
                  </a:lnTo>
                  <a:lnTo>
                    <a:pt x="4065" y="3097"/>
                  </a:lnTo>
                  <a:lnTo>
                    <a:pt x="4025" y="3095"/>
                  </a:lnTo>
                  <a:lnTo>
                    <a:pt x="3984" y="3092"/>
                  </a:lnTo>
                  <a:lnTo>
                    <a:pt x="3944" y="3087"/>
                  </a:lnTo>
                  <a:lnTo>
                    <a:pt x="3902" y="3082"/>
                  </a:lnTo>
                  <a:lnTo>
                    <a:pt x="3859" y="3076"/>
                  </a:lnTo>
                  <a:lnTo>
                    <a:pt x="3818" y="3066"/>
                  </a:lnTo>
                  <a:lnTo>
                    <a:pt x="3773" y="3056"/>
                  </a:lnTo>
                  <a:lnTo>
                    <a:pt x="3730" y="3045"/>
                  </a:lnTo>
                  <a:lnTo>
                    <a:pt x="3684" y="3032"/>
                  </a:lnTo>
                  <a:lnTo>
                    <a:pt x="3640" y="3016"/>
                  </a:lnTo>
                  <a:lnTo>
                    <a:pt x="3594" y="3000"/>
                  </a:lnTo>
                  <a:lnTo>
                    <a:pt x="3548" y="2980"/>
                  </a:lnTo>
                  <a:lnTo>
                    <a:pt x="3503" y="2959"/>
                  </a:lnTo>
                  <a:lnTo>
                    <a:pt x="3455" y="2937"/>
                  </a:lnTo>
                  <a:lnTo>
                    <a:pt x="3408" y="2912"/>
                  </a:lnTo>
                  <a:lnTo>
                    <a:pt x="3361" y="2885"/>
                  </a:lnTo>
                  <a:lnTo>
                    <a:pt x="3314" y="2856"/>
                  </a:lnTo>
                  <a:lnTo>
                    <a:pt x="3265" y="2824"/>
                  </a:lnTo>
                  <a:lnTo>
                    <a:pt x="3218" y="2790"/>
                  </a:lnTo>
                  <a:lnTo>
                    <a:pt x="3169" y="2754"/>
                  </a:lnTo>
                  <a:lnTo>
                    <a:pt x="3121" y="2715"/>
                  </a:lnTo>
                  <a:lnTo>
                    <a:pt x="3072" y="2673"/>
                  </a:lnTo>
                  <a:lnTo>
                    <a:pt x="3024" y="2630"/>
                  </a:lnTo>
                  <a:lnTo>
                    <a:pt x="2974" y="2583"/>
                  </a:lnTo>
                  <a:lnTo>
                    <a:pt x="2925" y="2533"/>
                  </a:lnTo>
                  <a:lnTo>
                    <a:pt x="2876" y="2481"/>
                  </a:lnTo>
                  <a:lnTo>
                    <a:pt x="2828" y="2425"/>
                  </a:lnTo>
                  <a:lnTo>
                    <a:pt x="2778" y="2367"/>
                  </a:lnTo>
                  <a:lnTo>
                    <a:pt x="2729" y="2305"/>
                  </a:lnTo>
                  <a:lnTo>
                    <a:pt x="2681" y="2241"/>
                  </a:lnTo>
                  <a:lnTo>
                    <a:pt x="2632" y="2173"/>
                  </a:lnTo>
                  <a:lnTo>
                    <a:pt x="2583" y="2102"/>
                  </a:lnTo>
                  <a:lnTo>
                    <a:pt x="2583" y="2102"/>
                  </a:lnTo>
                  <a:lnTo>
                    <a:pt x="2488" y="1960"/>
                  </a:lnTo>
                  <a:lnTo>
                    <a:pt x="2395" y="1824"/>
                  </a:lnTo>
                  <a:lnTo>
                    <a:pt x="2303" y="1695"/>
                  </a:lnTo>
                  <a:lnTo>
                    <a:pt x="2213" y="1572"/>
                  </a:lnTo>
                  <a:lnTo>
                    <a:pt x="2125" y="1456"/>
                  </a:lnTo>
                  <a:lnTo>
                    <a:pt x="2038" y="1345"/>
                  </a:lnTo>
                  <a:lnTo>
                    <a:pt x="1953" y="1240"/>
                  </a:lnTo>
                  <a:lnTo>
                    <a:pt x="1870" y="1140"/>
                  </a:lnTo>
                  <a:lnTo>
                    <a:pt x="1788" y="1046"/>
                  </a:lnTo>
                  <a:lnTo>
                    <a:pt x="1707" y="957"/>
                  </a:lnTo>
                  <a:lnTo>
                    <a:pt x="1628" y="873"/>
                  </a:lnTo>
                  <a:lnTo>
                    <a:pt x="1549" y="794"/>
                  </a:lnTo>
                  <a:lnTo>
                    <a:pt x="1471" y="720"/>
                  </a:lnTo>
                  <a:lnTo>
                    <a:pt x="1394" y="649"/>
                  </a:lnTo>
                  <a:lnTo>
                    <a:pt x="1317" y="584"/>
                  </a:lnTo>
                  <a:lnTo>
                    <a:pt x="1241" y="523"/>
                  </a:lnTo>
                  <a:lnTo>
                    <a:pt x="1166" y="466"/>
                  </a:lnTo>
                  <a:lnTo>
                    <a:pt x="1089" y="413"/>
                  </a:lnTo>
                  <a:lnTo>
                    <a:pt x="1014" y="365"/>
                  </a:lnTo>
                  <a:lnTo>
                    <a:pt x="940" y="319"/>
                  </a:lnTo>
                  <a:lnTo>
                    <a:pt x="865" y="277"/>
                  </a:lnTo>
                  <a:lnTo>
                    <a:pt x="790" y="239"/>
                  </a:lnTo>
                  <a:lnTo>
                    <a:pt x="713" y="203"/>
                  </a:lnTo>
                  <a:lnTo>
                    <a:pt x="637" y="171"/>
                  </a:lnTo>
                  <a:lnTo>
                    <a:pt x="560" y="140"/>
                  </a:lnTo>
                  <a:lnTo>
                    <a:pt x="484" y="114"/>
                  </a:lnTo>
                  <a:lnTo>
                    <a:pt x="405" y="90"/>
                  </a:lnTo>
                  <a:lnTo>
                    <a:pt x="327" y="67"/>
                  </a:lnTo>
                  <a:lnTo>
                    <a:pt x="247" y="48"/>
                  </a:lnTo>
                  <a:lnTo>
                    <a:pt x="166" y="30"/>
                  </a:lnTo>
                  <a:lnTo>
                    <a:pt x="84" y="14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524791" name="Freeform 55"/>
            <p:cNvSpPr>
              <a:spLocks/>
            </p:cNvSpPr>
            <p:nvPr/>
          </p:nvSpPr>
          <p:spPr bwMode="auto">
            <a:xfrm>
              <a:off x="275" y="591"/>
              <a:ext cx="4814" cy="1515"/>
            </a:xfrm>
            <a:custGeom>
              <a:avLst/>
              <a:gdLst/>
              <a:ahLst/>
              <a:cxnLst>
                <a:cxn ang="0">
                  <a:pos x="4814" y="2845"/>
                </a:cxn>
                <a:cxn ang="0">
                  <a:pos x="4763" y="2874"/>
                </a:cxn>
                <a:cxn ang="0">
                  <a:pos x="4701" y="2904"/>
                </a:cxn>
                <a:cxn ang="0">
                  <a:pos x="4618" y="2938"/>
                </a:cxn>
                <a:cxn ang="0">
                  <a:pos x="4517" y="2972"/>
                </a:cxn>
                <a:cxn ang="0">
                  <a:pos x="4396" y="3001"/>
                </a:cxn>
                <a:cxn ang="0">
                  <a:pos x="4260" y="3021"/>
                </a:cxn>
                <a:cxn ang="0">
                  <a:pos x="4186" y="3027"/>
                </a:cxn>
                <a:cxn ang="0">
                  <a:pos x="4110" y="3029"/>
                </a:cxn>
                <a:cxn ang="0">
                  <a:pos x="4031" y="3025"/>
                </a:cxn>
                <a:cxn ang="0">
                  <a:pos x="3948" y="3016"/>
                </a:cxn>
                <a:cxn ang="0">
                  <a:pos x="3863" y="3003"/>
                </a:cxn>
                <a:cxn ang="0">
                  <a:pos x="3774" y="2983"/>
                </a:cxn>
                <a:cxn ang="0">
                  <a:pos x="3684" y="2956"/>
                </a:cxn>
                <a:cxn ang="0">
                  <a:pos x="3592" y="2922"/>
                </a:cxn>
                <a:cxn ang="0">
                  <a:pos x="3499" y="2880"/>
                </a:cxn>
                <a:cxn ang="0">
                  <a:pos x="3403" y="2830"/>
                </a:cxn>
                <a:cxn ang="0">
                  <a:pos x="3308" y="2770"/>
                </a:cxn>
                <a:cxn ang="0">
                  <a:pos x="3209" y="2703"/>
                </a:cxn>
                <a:cxn ang="0">
                  <a:pos x="3110" y="2623"/>
                </a:cxn>
                <a:cxn ang="0">
                  <a:pos x="3012" y="2535"/>
                </a:cxn>
                <a:cxn ang="0">
                  <a:pos x="2913" y="2433"/>
                </a:cxn>
                <a:cxn ang="0">
                  <a:pos x="2813" y="2321"/>
                </a:cxn>
                <a:cxn ang="0">
                  <a:pos x="2713" y="2197"/>
                </a:cxn>
                <a:cxn ang="0">
                  <a:pos x="2615" y="2058"/>
                </a:cxn>
                <a:cxn ang="0">
                  <a:pos x="2516" y="1918"/>
                </a:cxn>
                <a:cxn ang="0">
                  <a:pos x="2327" y="1656"/>
                </a:cxn>
                <a:cxn ang="0">
                  <a:pos x="2145" y="1419"/>
                </a:cxn>
                <a:cxn ang="0">
                  <a:pos x="1972" y="1206"/>
                </a:cxn>
                <a:cxn ang="0">
                  <a:pos x="1802" y="1014"/>
                </a:cxn>
                <a:cxn ang="0">
                  <a:pos x="1640" y="842"/>
                </a:cxn>
                <a:cxn ang="0">
                  <a:pos x="1480" y="692"/>
                </a:cxn>
                <a:cxn ang="0">
                  <a:pos x="1325" y="560"/>
                </a:cxn>
                <a:cxn ang="0">
                  <a:pos x="1172" y="444"/>
                </a:cxn>
                <a:cxn ang="0">
                  <a:pos x="1019" y="343"/>
                </a:cxn>
                <a:cxn ang="0">
                  <a:pos x="868" y="260"/>
                </a:cxn>
                <a:cxn ang="0">
                  <a:pos x="715" y="188"/>
                </a:cxn>
                <a:cxn ang="0">
                  <a:pos x="563" y="129"/>
                </a:cxn>
                <a:cxn ang="0">
                  <a:pos x="406" y="80"/>
                </a:cxn>
                <a:cxn ang="0">
                  <a:pos x="247" y="42"/>
                </a:cxn>
                <a:cxn ang="0">
                  <a:pos x="84" y="11"/>
                </a:cxn>
              </a:cxnLst>
              <a:rect l="0" t="0" r="r" b="b"/>
              <a:pathLst>
                <a:path w="4814" h="3029">
                  <a:moveTo>
                    <a:pt x="4814" y="2845"/>
                  </a:moveTo>
                  <a:lnTo>
                    <a:pt x="4814" y="2845"/>
                  </a:lnTo>
                  <a:lnTo>
                    <a:pt x="4801" y="2853"/>
                  </a:lnTo>
                  <a:lnTo>
                    <a:pt x="4763" y="2874"/>
                  </a:lnTo>
                  <a:lnTo>
                    <a:pt x="4735" y="2888"/>
                  </a:lnTo>
                  <a:lnTo>
                    <a:pt x="4701" y="2904"/>
                  </a:lnTo>
                  <a:lnTo>
                    <a:pt x="4663" y="2921"/>
                  </a:lnTo>
                  <a:lnTo>
                    <a:pt x="4618" y="2938"/>
                  </a:lnTo>
                  <a:lnTo>
                    <a:pt x="4570" y="2954"/>
                  </a:lnTo>
                  <a:lnTo>
                    <a:pt x="4517" y="2972"/>
                  </a:lnTo>
                  <a:lnTo>
                    <a:pt x="4459" y="2987"/>
                  </a:lnTo>
                  <a:lnTo>
                    <a:pt x="4396" y="3001"/>
                  </a:lnTo>
                  <a:lnTo>
                    <a:pt x="4331" y="3013"/>
                  </a:lnTo>
                  <a:lnTo>
                    <a:pt x="4260" y="3021"/>
                  </a:lnTo>
                  <a:lnTo>
                    <a:pt x="4224" y="3024"/>
                  </a:lnTo>
                  <a:lnTo>
                    <a:pt x="4186" y="3027"/>
                  </a:lnTo>
                  <a:lnTo>
                    <a:pt x="4149" y="3027"/>
                  </a:lnTo>
                  <a:lnTo>
                    <a:pt x="4110" y="3029"/>
                  </a:lnTo>
                  <a:lnTo>
                    <a:pt x="4071" y="3027"/>
                  </a:lnTo>
                  <a:lnTo>
                    <a:pt x="4031" y="3025"/>
                  </a:lnTo>
                  <a:lnTo>
                    <a:pt x="3989" y="3021"/>
                  </a:lnTo>
                  <a:lnTo>
                    <a:pt x="3948" y="3016"/>
                  </a:lnTo>
                  <a:lnTo>
                    <a:pt x="3906" y="3011"/>
                  </a:lnTo>
                  <a:lnTo>
                    <a:pt x="3863" y="3003"/>
                  </a:lnTo>
                  <a:lnTo>
                    <a:pt x="3818" y="2993"/>
                  </a:lnTo>
                  <a:lnTo>
                    <a:pt x="3774" y="2983"/>
                  </a:lnTo>
                  <a:lnTo>
                    <a:pt x="3730" y="2971"/>
                  </a:lnTo>
                  <a:lnTo>
                    <a:pt x="3684" y="2956"/>
                  </a:lnTo>
                  <a:lnTo>
                    <a:pt x="3639" y="2940"/>
                  </a:lnTo>
                  <a:lnTo>
                    <a:pt x="3592" y="2922"/>
                  </a:lnTo>
                  <a:lnTo>
                    <a:pt x="3546" y="2903"/>
                  </a:lnTo>
                  <a:lnTo>
                    <a:pt x="3499" y="2880"/>
                  </a:lnTo>
                  <a:lnTo>
                    <a:pt x="3452" y="2856"/>
                  </a:lnTo>
                  <a:lnTo>
                    <a:pt x="3403" y="2830"/>
                  </a:lnTo>
                  <a:lnTo>
                    <a:pt x="3356" y="2801"/>
                  </a:lnTo>
                  <a:lnTo>
                    <a:pt x="3308" y="2770"/>
                  </a:lnTo>
                  <a:lnTo>
                    <a:pt x="3259" y="2738"/>
                  </a:lnTo>
                  <a:lnTo>
                    <a:pt x="3209" y="2703"/>
                  </a:lnTo>
                  <a:lnTo>
                    <a:pt x="3160" y="2664"/>
                  </a:lnTo>
                  <a:lnTo>
                    <a:pt x="3110" y="2623"/>
                  </a:lnTo>
                  <a:lnTo>
                    <a:pt x="3062" y="2580"/>
                  </a:lnTo>
                  <a:lnTo>
                    <a:pt x="3012" y="2535"/>
                  </a:lnTo>
                  <a:lnTo>
                    <a:pt x="2962" y="2485"/>
                  </a:lnTo>
                  <a:lnTo>
                    <a:pt x="2913" y="2433"/>
                  </a:lnTo>
                  <a:lnTo>
                    <a:pt x="2863" y="2378"/>
                  </a:lnTo>
                  <a:lnTo>
                    <a:pt x="2813" y="2321"/>
                  </a:lnTo>
                  <a:lnTo>
                    <a:pt x="2763" y="2260"/>
                  </a:lnTo>
                  <a:lnTo>
                    <a:pt x="2713" y="2197"/>
                  </a:lnTo>
                  <a:lnTo>
                    <a:pt x="2663" y="2129"/>
                  </a:lnTo>
                  <a:lnTo>
                    <a:pt x="2615" y="2058"/>
                  </a:lnTo>
                  <a:lnTo>
                    <a:pt x="2615" y="2058"/>
                  </a:lnTo>
                  <a:lnTo>
                    <a:pt x="2516" y="1918"/>
                  </a:lnTo>
                  <a:lnTo>
                    <a:pt x="2420" y="1784"/>
                  </a:lnTo>
                  <a:lnTo>
                    <a:pt x="2327" y="1656"/>
                  </a:lnTo>
                  <a:lnTo>
                    <a:pt x="2236" y="1535"/>
                  </a:lnTo>
                  <a:lnTo>
                    <a:pt x="2145" y="1419"/>
                  </a:lnTo>
                  <a:lnTo>
                    <a:pt x="2058" y="1309"/>
                  </a:lnTo>
                  <a:lnTo>
                    <a:pt x="1972" y="1206"/>
                  </a:lnTo>
                  <a:lnTo>
                    <a:pt x="1887" y="1107"/>
                  </a:lnTo>
                  <a:lnTo>
                    <a:pt x="1802" y="1014"/>
                  </a:lnTo>
                  <a:lnTo>
                    <a:pt x="1721" y="925"/>
                  </a:lnTo>
                  <a:lnTo>
                    <a:pt x="1640" y="842"/>
                  </a:lnTo>
                  <a:lnTo>
                    <a:pt x="1559" y="765"/>
                  </a:lnTo>
                  <a:lnTo>
                    <a:pt x="1480" y="692"/>
                  </a:lnTo>
                  <a:lnTo>
                    <a:pt x="1403" y="623"/>
                  </a:lnTo>
                  <a:lnTo>
                    <a:pt x="1325" y="560"/>
                  </a:lnTo>
                  <a:lnTo>
                    <a:pt x="1248" y="499"/>
                  </a:lnTo>
                  <a:lnTo>
                    <a:pt x="1172" y="444"/>
                  </a:lnTo>
                  <a:lnTo>
                    <a:pt x="1096" y="392"/>
                  </a:lnTo>
                  <a:lnTo>
                    <a:pt x="1019" y="343"/>
                  </a:lnTo>
                  <a:lnTo>
                    <a:pt x="944" y="300"/>
                  </a:lnTo>
                  <a:lnTo>
                    <a:pt x="868" y="260"/>
                  </a:lnTo>
                  <a:lnTo>
                    <a:pt x="792" y="222"/>
                  </a:lnTo>
                  <a:lnTo>
                    <a:pt x="715" y="188"/>
                  </a:lnTo>
                  <a:lnTo>
                    <a:pt x="639" y="158"/>
                  </a:lnTo>
                  <a:lnTo>
                    <a:pt x="563" y="129"/>
                  </a:lnTo>
                  <a:lnTo>
                    <a:pt x="485" y="103"/>
                  </a:lnTo>
                  <a:lnTo>
                    <a:pt x="406" y="80"/>
                  </a:lnTo>
                  <a:lnTo>
                    <a:pt x="327" y="61"/>
                  </a:lnTo>
                  <a:lnTo>
                    <a:pt x="247" y="42"/>
                  </a:lnTo>
                  <a:lnTo>
                    <a:pt x="165" y="25"/>
                  </a:lnTo>
                  <a:lnTo>
                    <a:pt x="84" y="11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524792" name="Freeform 56"/>
            <p:cNvSpPr>
              <a:spLocks/>
            </p:cNvSpPr>
            <p:nvPr/>
          </p:nvSpPr>
          <p:spPr bwMode="auto">
            <a:xfrm>
              <a:off x="284" y="611"/>
              <a:ext cx="4856" cy="1481"/>
            </a:xfrm>
            <a:custGeom>
              <a:avLst/>
              <a:gdLst/>
              <a:ahLst/>
              <a:cxnLst>
                <a:cxn ang="0">
                  <a:pos x="4856" y="2763"/>
                </a:cxn>
                <a:cxn ang="0">
                  <a:pos x="4805" y="2793"/>
                </a:cxn>
                <a:cxn ang="0">
                  <a:pos x="4745" y="2824"/>
                </a:cxn>
                <a:cxn ang="0">
                  <a:pos x="4662" y="2860"/>
                </a:cxn>
                <a:cxn ang="0">
                  <a:pos x="4561" y="2897"/>
                </a:cxn>
                <a:cxn ang="0">
                  <a:pos x="4441" y="2927"/>
                </a:cxn>
                <a:cxn ang="0">
                  <a:pos x="4305" y="2952"/>
                </a:cxn>
                <a:cxn ang="0">
                  <a:pos x="4232" y="2958"/>
                </a:cxn>
                <a:cxn ang="0">
                  <a:pos x="4155" y="2961"/>
                </a:cxn>
                <a:cxn ang="0">
                  <a:pos x="4076" y="2960"/>
                </a:cxn>
                <a:cxn ang="0">
                  <a:pos x="3993" y="2953"/>
                </a:cxn>
                <a:cxn ang="0">
                  <a:pos x="3907" y="2940"/>
                </a:cxn>
                <a:cxn ang="0">
                  <a:pos x="3819" y="2923"/>
                </a:cxn>
                <a:cxn ang="0">
                  <a:pos x="3729" y="2897"/>
                </a:cxn>
                <a:cxn ang="0">
                  <a:pos x="3636" y="2864"/>
                </a:cxn>
                <a:cxn ang="0">
                  <a:pos x="3541" y="2824"/>
                </a:cxn>
                <a:cxn ang="0">
                  <a:pos x="3446" y="2776"/>
                </a:cxn>
                <a:cxn ang="0">
                  <a:pos x="3348" y="2719"/>
                </a:cxn>
                <a:cxn ang="0">
                  <a:pos x="3250" y="2651"/>
                </a:cxn>
                <a:cxn ang="0">
                  <a:pos x="3150" y="2574"/>
                </a:cxn>
                <a:cxn ang="0">
                  <a:pos x="3050" y="2487"/>
                </a:cxn>
                <a:cxn ang="0">
                  <a:pos x="2949" y="2388"/>
                </a:cxn>
                <a:cxn ang="0">
                  <a:pos x="2847" y="2277"/>
                </a:cxn>
                <a:cxn ang="0">
                  <a:pos x="2746" y="2154"/>
                </a:cxn>
                <a:cxn ang="0">
                  <a:pos x="2645" y="2018"/>
                </a:cxn>
                <a:cxn ang="0">
                  <a:pos x="2545" y="1878"/>
                </a:cxn>
                <a:cxn ang="0">
                  <a:pos x="2352" y="1618"/>
                </a:cxn>
                <a:cxn ang="0">
                  <a:pos x="2167" y="1384"/>
                </a:cxn>
                <a:cxn ang="0">
                  <a:pos x="1989" y="1172"/>
                </a:cxn>
                <a:cxn ang="0">
                  <a:pos x="1818" y="983"/>
                </a:cxn>
                <a:cxn ang="0">
                  <a:pos x="1652" y="815"/>
                </a:cxn>
                <a:cxn ang="0">
                  <a:pos x="1491" y="667"/>
                </a:cxn>
                <a:cxn ang="0">
                  <a:pos x="1334" y="536"/>
                </a:cxn>
                <a:cxn ang="0">
                  <a:pos x="1178" y="423"/>
                </a:cxn>
                <a:cxn ang="0">
                  <a:pos x="1024" y="326"/>
                </a:cxn>
                <a:cxn ang="0">
                  <a:pos x="872" y="245"/>
                </a:cxn>
                <a:cxn ang="0">
                  <a:pos x="719" y="176"/>
                </a:cxn>
                <a:cxn ang="0">
                  <a:pos x="565" y="119"/>
                </a:cxn>
                <a:cxn ang="0">
                  <a:pos x="408" y="74"/>
                </a:cxn>
                <a:cxn ang="0">
                  <a:pos x="248" y="39"/>
                </a:cxn>
                <a:cxn ang="0">
                  <a:pos x="83" y="11"/>
                </a:cxn>
              </a:cxnLst>
              <a:rect l="0" t="0" r="r" b="b"/>
              <a:pathLst>
                <a:path w="4856" h="2961">
                  <a:moveTo>
                    <a:pt x="4856" y="2763"/>
                  </a:moveTo>
                  <a:lnTo>
                    <a:pt x="4856" y="2763"/>
                  </a:lnTo>
                  <a:lnTo>
                    <a:pt x="4844" y="2771"/>
                  </a:lnTo>
                  <a:lnTo>
                    <a:pt x="4805" y="2793"/>
                  </a:lnTo>
                  <a:lnTo>
                    <a:pt x="4777" y="2808"/>
                  </a:lnTo>
                  <a:lnTo>
                    <a:pt x="4745" y="2824"/>
                  </a:lnTo>
                  <a:lnTo>
                    <a:pt x="4706" y="2842"/>
                  </a:lnTo>
                  <a:lnTo>
                    <a:pt x="4662" y="2860"/>
                  </a:lnTo>
                  <a:lnTo>
                    <a:pt x="4613" y="2879"/>
                  </a:lnTo>
                  <a:lnTo>
                    <a:pt x="4561" y="2897"/>
                  </a:lnTo>
                  <a:lnTo>
                    <a:pt x="4504" y="2913"/>
                  </a:lnTo>
                  <a:lnTo>
                    <a:pt x="4441" y="2927"/>
                  </a:lnTo>
                  <a:lnTo>
                    <a:pt x="4375" y="2940"/>
                  </a:lnTo>
                  <a:lnTo>
                    <a:pt x="4305" y="2952"/>
                  </a:lnTo>
                  <a:lnTo>
                    <a:pt x="4269" y="2955"/>
                  </a:lnTo>
                  <a:lnTo>
                    <a:pt x="4232" y="2958"/>
                  </a:lnTo>
                  <a:lnTo>
                    <a:pt x="4194" y="2960"/>
                  </a:lnTo>
                  <a:lnTo>
                    <a:pt x="4155" y="2961"/>
                  </a:lnTo>
                  <a:lnTo>
                    <a:pt x="4116" y="2961"/>
                  </a:lnTo>
                  <a:lnTo>
                    <a:pt x="4076" y="2960"/>
                  </a:lnTo>
                  <a:lnTo>
                    <a:pt x="4034" y="2956"/>
                  </a:lnTo>
                  <a:lnTo>
                    <a:pt x="3993" y="2953"/>
                  </a:lnTo>
                  <a:lnTo>
                    <a:pt x="3950" y="2947"/>
                  </a:lnTo>
                  <a:lnTo>
                    <a:pt x="3907" y="2940"/>
                  </a:lnTo>
                  <a:lnTo>
                    <a:pt x="3864" y="2932"/>
                  </a:lnTo>
                  <a:lnTo>
                    <a:pt x="3819" y="2923"/>
                  </a:lnTo>
                  <a:lnTo>
                    <a:pt x="3773" y="2911"/>
                  </a:lnTo>
                  <a:lnTo>
                    <a:pt x="3729" y="2897"/>
                  </a:lnTo>
                  <a:lnTo>
                    <a:pt x="3683" y="2882"/>
                  </a:lnTo>
                  <a:lnTo>
                    <a:pt x="3636" y="2864"/>
                  </a:lnTo>
                  <a:lnTo>
                    <a:pt x="3589" y="2845"/>
                  </a:lnTo>
                  <a:lnTo>
                    <a:pt x="3541" y="2824"/>
                  </a:lnTo>
                  <a:lnTo>
                    <a:pt x="3494" y="2801"/>
                  </a:lnTo>
                  <a:lnTo>
                    <a:pt x="3446" y="2776"/>
                  </a:lnTo>
                  <a:lnTo>
                    <a:pt x="3397" y="2748"/>
                  </a:lnTo>
                  <a:lnTo>
                    <a:pt x="3348" y="2719"/>
                  </a:lnTo>
                  <a:lnTo>
                    <a:pt x="3299" y="2687"/>
                  </a:lnTo>
                  <a:lnTo>
                    <a:pt x="3250" y="2651"/>
                  </a:lnTo>
                  <a:lnTo>
                    <a:pt x="3200" y="2614"/>
                  </a:lnTo>
                  <a:lnTo>
                    <a:pt x="3150" y="2574"/>
                  </a:lnTo>
                  <a:lnTo>
                    <a:pt x="3100" y="2532"/>
                  </a:lnTo>
                  <a:lnTo>
                    <a:pt x="3050" y="2487"/>
                  </a:lnTo>
                  <a:lnTo>
                    <a:pt x="3000" y="2438"/>
                  </a:lnTo>
                  <a:lnTo>
                    <a:pt x="2949" y="2388"/>
                  </a:lnTo>
                  <a:lnTo>
                    <a:pt x="2899" y="2333"/>
                  </a:lnTo>
                  <a:lnTo>
                    <a:pt x="2847" y="2277"/>
                  </a:lnTo>
                  <a:lnTo>
                    <a:pt x="2797" y="2217"/>
                  </a:lnTo>
                  <a:lnTo>
                    <a:pt x="2746" y="2154"/>
                  </a:lnTo>
                  <a:lnTo>
                    <a:pt x="2696" y="2088"/>
                  </a:lnTo>
                  <a:lnTo>
                    <a:pt x="2645" y="2018"/>
                  </a:lnTo>
                  <a:lnTo>
                    <a:pt x="2645" y="2018"/>
                  </a:lnTo>
                  <a:lnTo>
                    <a:pt x="2545" y="1878"/>
                  </a:lnTo>
                  <a:lnTo>
                    <a:pt x="2447" y="1745"/>
                  </a:lnTo>
                  <a:lnTo>
                    <a:pt x="2352" y="1618"/>
                  </a:lnTo>
                  <a:lnTo>
                    <a:pt x="2259" y="1498"/>
                  </a:lnTo>
                  <a:lnTo>
                    <a:pt x="2167" y="1384"/>
                  </a:lnTo>
                  <a:lnTo>
                    <a:pt x="2077" y="1276"/>
                  </a:lnTo>
                  <a:lnTo>
                    <a:pt x="1989" y="1172"/>
                  </a:lnTo>
                  <a:lnTo>
                    <a:pt x="1903" y="1075"/>
                  </a:lnTo>
                  <a:lnTo>
                    <a:pt x="1818" y="983"/>
                  </a:lnTo>
                  <a:lnTo>
                    <a:pt x="1735" y="896"/>
                  </a:lnTo>
                  <a:lnTo>
                    <a:pt x="1652" y="815"/>
                  </a:lnTo>
                  <a:lnTo>
                    <a:pt x="1571" y="738"/>
                  </a:lnTo>
                  <a:lnTo>
                    <a:pt x="1491" y="667"/>
                  </a:lnTo>
                  <a:lnTo>
                    <a:pt x="1412" y="599"/>
                  </a:lnTo>
                  <a:lnTo>
                    <a:pt x="1334" y="536"/>
                  </a:lnTo>
                  <a:lnTo>
                    <a:pt x="1256" y="478"/>
                  </a:lnTo>
                  <a:lnTo>
                    <a:pt x="1178" y="423"/>
                  </a:lnTo>
                  <a:lnTo>
                    <a:pt x="1102" y="373"/>
                  </a:lnTo>
                  <a:lnTo>
                    <a:pt x="1024" y="326"/>
                  </a:lnTo>
                  <a:lnTo>
                    <a:pt x="948" y="284"/>
                  </a:lnTo>
                  <a:lnTo>
                    <a:pt x="872" y="245"/>
                  </a:lnTo>
                  <a:lnTo>
                    <a:pt x="795" y="208"/>
                  </a:lnTo>
                  <a:lnTo>
                    <a:pt x="719" y="176"/>
                  </a:lnTo>
                  <a:lnTo>
                    <a:pt x="641" y="147"/>
                  </a:lnTo>
                  <a:lnTo>
                    <a:pt x="565" y="119"/>
                  </a:lnTo>
                  <a:lnTo>
                    <a:pt x="486" y="95"/>
                  </a:lnTo>
                  <a:lnTo>
                    <a:pt x="408" y="74"/>
                  </a:lnTo>
                  <a:lnTo>
                    <a:pt x="327" y="55"/>
                  </a:lnTo>
                  <a:lnTo>
                    <a:pt x="248" y="39"/>
                  </a:lnTo>
                  <a:lnTo>
                    <a:pt x="166" y="24"/>
                  </a:lnTo>
                  <a:lnTo>
                    <a:pt x="83" y="11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524793" name="Freeform 57"/>
            <p:cNvSpPr>
              <a:spLocks/>
            </p:cNvSpPr>
            <p:nvPr/>
          </p:nvSpPr>
          <p:spPr bwMode="auto">
            <a:xfrm>
              <a:off x="293" y="633"/>
              <a:ext cx="4897" cy="1445"/>
            </a:xfrm>
            <a:custGeom>
              <a:avLst/>
              <a:gdLst/>
              <a:ahLst/>
              <a:cxnLst>
                <a:cxn ang="0">
                  <a:pos x="4897" y="2675"/>
                </a:cxn>
                <a:cxn ang="0">
                  <a:pos x="4847" y="2707"/>
                </a:cxn>
                <a:cxn ang="0">
                  <a:pos x="4788" y="2740"/>
                </a:cxn>
                <a:cxn ang="0">
                  <a:pos x="4706" y="2777"/>
                </a:cxn>
                <a:cxn ang="0">
                  <a:pos x="4604" y="2816"/>
                </a:cxn>
                <a:cxn ang="0">
                  <a:pos x="4485" y="2849"/>
                </a:cxn>
                <a:cxn ang="0">
                  <a:pos x="4350" y="2875"/>
                </a:cxn>
                <a:cxn ang="0">
                  <a:pos x="4277" y="2885"/>
                </a:cxn>
                <a:cxn ang="0">
                  <a:pos x="4200" y="2888"/>
                </a:cxn>
                <a:cxn ang="0">
                  <a:pos x="4120" y="2888"/>
                </a:cxn>
                <a:cxn ang="0">
                  <a:pos x="4036" y="2883"/>
                </a:cxn>
                <a:cxn ang="0">
                  <a:pos x="3952" y="2874"/>
                </a:cxn>
                <a:cxn ang="0">
                  <a:pos x="3863" y="2858"/>
                </a:cxn>
                <a:cxn ang="0">
                  <a:pos x="3773" y="2833"/>
                </a:cxn>
                <a:cxn ang="0">
                  <a:pos x="3680" y="2803"/>
                </a:cxn>
                <a:cxn ang="0">
                  <a:pos x="3584" y="2764"/>
                </a:cxn>
                <a:cxn ang="0">
                  <a:pos x="3488" y="2717"/>
                </a:cxn>
                <a:cxn ang="0">
                  <a:pos x="3389" y="2662"/>
                </a:cxn>
                <a:cxn ang="0">
                  <a:pos x="3290" y="2596"/>
                </a:cxn>
                <a:cxn ang="0">
                  <a:pos x="3190" y="2522"/>
                </a:cxn>
                <a:cxn ang="0">
                  <a:pos x="3087" y="2434"/>
                </a:cxn>
                <a:cxn ang="0">
                  <a:pos x="2985" y="2338"/>
                </a:cxn>
                <a:cxn ang="0">
                  <a:pos x="2881" y="2228"/>
                </a:cxn>
                <a:cxn ang="0">
                  <a:pos x="2779" y="2107"/>
                </a:cxn>
                <a:cxn ang="0">
                  <a:pos x="2676" y="1971"/>
                </a:cxn>
                <a:cxn ang="0">
                  <a:pos x="2573" y="1834"/>
                </a:cxn>
                <a:cxn ang="0">
                  <a:pos x="2376" y="1577"/>
                </a:cxn>
                <a:cxn ang="0">
                  <a:pos x="2188" y="1345"/>
                </a:cxn>
                <a:cxn ang="0">
                  <a:pos x="2007" y="1136"/>
                </a:cxn>
                <a:cxn ang="0">
                  <a:pos x="1833" y="949"/>
                </a:cxn>
                <a:cxn ang="0">
                  <a:pos x="1665" y="783"/>
                </a:cxn>
                <a:cxn ang="0">
                  <a:pos x="1501" y="637"/>
                </a:cxn>
                <a:cxn ang="0">
                  <a:pos x="1342" y="510"/>
                </a:cxn>
                <a:cxn ang="0">
                  <a:pos x="1185" y="400"/>
                </a:cxn>
                <a:cxn ang="0">
                  <a:pos x="1031" y="306"/>
                </a:cxn>
                <a:cxn ang="0">
                  <a:pos x="876" y="226"/>
                </a:cxn>
                <a:cxn ang="0">
                  <a:pos x="722" y="161"/>
                </a:cxn>
                <a:cxn ang="0">
                  <a:pos x="567" y="106"/>
                </a:cxn>
                <a:cxn ang="0">
                  <a:pos x="409" y="64"/>
                </a:cxn>
                <a:cxn ang="0">
                  <a:pos x="249" y="32"/>
                </a:cxn>
                <a:cxn ang="0">
                  <a:pos x="84" y="8"/>
                </a:cxn>
              </a:cxnLst>
              <a:rect l="0" t="0" r="r" b="b"/>
              <a:pathLst>
                <a:path w="4897" h="2890">
                  <a:moveTo>
                    <a:pt x="4897" y="2675"/>
                  </a:moveTo>
                  <a:lnTo>
                    <a:pt x="4897" y="2675"/>
                  </a:lnTo>
                  <a:lnTo>
                    <a:pt x="4885" y="2683"/>
                  </a:lnTo>
                  <a:lnTo>
                    <a:pt x="4847" y="2707"/>
                  </a:lnTo>
                  <a:lnTo>
                    <a:pt x="4820" y="2722"/>
                  </a:lnTo>
                  <a:lnTo>
                    <a:pt x="4788" y="2740"/>
                  </a:lnTo>
                  <a:lnTo>
                    <a:pt x="4749" y="2757"/>
                  </a:lnTo>
                  <a:lnTo>
                    <a:pt x="4706" y="2777"/>
                  </a:lnTo>
                  <a:lnTo>
                    <a:pt x="4657" y="2796"/>
                  </a:lnTo>
                  <a:lnTo>
                    <a:pt x="4604" y="2816"/>
                  </a:lnTo>
                  <a:lnTo>
                    <a:pt x="4547" y="2833"/>
                  </a:lnTo>
                  <a:lnTo>
                    <a:pt x="4485" y="2849"/>
                  </a:lnTo>
                  <a:lnTo>
                    <a:pt x="4420" y="2864"/>
                  </a:lnTo>
                  <a:lnTo>
                    <a:pt x="4350" y="2875"/>
                  </a:lnTo>
                  <a:lnTo>
                    <a:pt x="4314" y="2880"/>
                  </a:lnTo>
                  <a:lnTo>
                    <a:pt x="4277" y="2885"/>
                  </a:lnTo>
                  <a:lnTo>
                    <a:pt x="4239" y="2887"/>
                  </a:lnTo>
                  <a:lnTo>
                    <a:pt x="4200" y="2888"/>
                  </a:lnTo>
                  <a:lnTo>
                    <a:pt x="4160" y="2890"/>
                  </a:lnTo>
                  <a:lnTo>
                    <a:pt x="4120" y="2888"/>
                  </a:lnTo>
                  <a:lnTo>
                    <a:pt x="4078" y="2887"/>
                  </a:lnTo>
                  <a:lnTo>
                    <a:pt x="4036" y="2883"/>
                  </a:lnTo>
                  <a:lnTo>
                    <a:pt x="3995" y="2880"/>
                  </a:lnTo>
                  <a:lnTo>
                    <a:pt x="3952" y="2874"/>
                  </a:lnTo>
                  <a:lnTo>
                    <a:pt x="3907" y="2866"/>
                  </a:lnTo>
                  <a:lnTo>
                    <a:pt x="3863" y="2858"/>
                  </a:lnTo>
                  <a:lnTo>
                    <a:pt x="3818" y="2846"/>
                  </a:lnTo>
                  <a:lnTo>
                    <a:pt x="3773" y="2833"/>
                  </a:lnTo>
                  <a:lnTo>
                    <a:pt x="3725" y="2819"/>
                  </a:lnTo>
                  <a:lnTo>
                    <a:pt x="3680" y="2803"/>
                  </a:lnTo>
                  <a:lnTo>
                    <a:pt x="3632" y="2785"/>
                  </a:lnTo>
                  <a:lnTo>
                    <a:pt x="3584" y="2764"/>
                  </a:lnTo>
                  <a:lnTo>
                    <a:pt x="3537" y="2743"/>
                  </a:lnTo>
                  <a:lnTo>
                    <a:pt x="3488" y="2717"/>
                  </a:lnTo>
                  <a:lnTo>
                    <a:pt x="3438" y="2691"/>
                  </a:lnTo>
                  <a:lnTo>
                    <a:pt x="3389" y="2662"/>
                  </a:lnTo>
                  <a:lnTo>
                    <a:pt x="3339" y="2630"/>
                  </a:lnTo>
                  <a:lnTo>
                    <a:pt x="3290" y="2596"/>
                  </a:lnTo>
                  <a:lnTo>
                    <a:pt x="3240" y="2560"/>
                  </a:lnTo>
                  <a:lnTo>
                    <a:pt x="3190" y="2522"/>
                  </a:lnTo>
                  <a:lnTo>
                    <a:pt x="3138" y="2480"/>
                  </a:lnTo>
                  <a:lnTo>
                    <a:pt x="3087" y="2434"/>
                  </a:lnTo>
                  <a:lnTo>
                    <a:pt x="3037" y="2388"/>
                  </a:lnTo>
                  <a:lnTo>
                    <a:pt x="2985" y="2338"/>
                  </a:lnTo>
                  <a:lnTo>
                    <a:pt x="2934" y="2284"/>
                  </a:lnTo>
                  <a:lnTo>
                    <a:pt x="2881" y="2228"/>
                  </a:lnTo>
                  <a:lnTo>
                    <a:pt x="2830" y="2168"/>
                  </a:lnTo>
                  <a:lnTo>
                    <a:pt x="2779" y="2107"/>
                  </a:lnTo>
                  <a:lnTo>
                    <a:pt x="2727" y="2040"/>
                  </a:lnTo>
                  <a:lnTo>
                    <a:pt x="2676" y="1971"/>
                  </a:lnTo>
                  <a:lnTo>
                    <a:pt x="2676" y="1971"/>
                  </a:lnTo>
                  <a:lnTo>
                    <a:pt x="2573" y="1834"/>
                  </a:lnTo>
                  <a:lnTo>
                    <a:pt x="2473" y="1701"/>
                  </a:lnTo>
                  <a:lnTo>
                    <a:pt x="2376" y="1577"/>
                  </a:lnTo>
                  <a:lnTo>
                    <a:pt x="2282" y="1458"/>
                  </a:lnTo>
                  <a:lnTo>
                    <a:pt x="2188" y="1345"/>
                  </a:lnTo>
                  <a:lnTo>
                    <a:pt x="2097" y="1238"/>
                  </a:lnTo>
                  <a:lnTo>
                    <a:pt x="2007" y="1136"/>
                  </a:lnTo>
                  <a:lnTo>
                    <a:pt x="1919" y="1039"/>
                  </a:lnTo>
                  <a:lnTo>
                    <a:pt x="1833" y="949"/>
                  </a:lnTo>
                  <a:lnTo>
                    <a:pt x="1748" y="863"/>
                  </a:lnTo>
                  <a:lnTo>
                    <a:pt x="1665" y="783"/>
                  </a:lnTo>
                  <a:lnTo>
                    <a:pt x="1583" y="708"/>
                  </a:lnTo>
                  <a:lnTo>
                    <a:pt x="1501" y="637"/>
                  </a:lnTo>
                  <a:lnTo>
                    <a:pt x="1421" y="571"/>
                  </a:lnTo>
                  <a:lnTo>
                    <a:pt x="1342" y="510"/>
                  </a:lnTo>
                  <a:lnTo>
                    <a:pt x="1264" y="453"/>
                  </a:lnTo>
                  <a:lnTo>
                    <a:pt x="1185" y="400"/>
                  </a:lnTo>
                  <a:lnTo>
                    <a:pt x="1107" y="352"/>
                  </a:lnTo>
                  <a:lnTo>
                    <a:pt x="1031" y="306"/>
                  </a:lnTo>
                  <a:lnTo>
                    <a:pt x="953" y="264"/>
                  </a:lnTo>
                  <a:lnTo>
                    <a:pt x="876" y="226"/>
                  </a:lnTo>
                  <a:lnTo>
                    <a:pt x="799" y="192"/>
                  </a:lnTo>
                  <a:lnTo>
                    <a:pt x="722" y="161"/>
                  </a:lnTo>
                  <a:lnTo>
                    <a:pt x="645" y="132"/>
                  </a:lnTo>
                  <a:lnTo>
                    <a:pt x="567" y="106"/>
                  </a:lnTo>
                  <a:lnTo>
                    <a:pt x="488" y="85"/>
                  </a:lnTo>
                  <a:lnTo>
                    <a:pt x="409" y="64"/>
                  </a:lnTo>
                  <a:lnTo>
                    <a:pt x="329" y="46"/>
                  </a:lnTo>
                  <a:lnTo>
                    <a:pt x="249" y="32"/>
                  </a:lnTo>
                  <a:lnTo>
                    <a:pt x="167" y="19"/>
                  </a:lnTo>
                  <a:lnTo>
                    <a:pt x="84" y="8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524794" name="Freeform 58"/>
            <p:cNvSpPr>
              <a:spLocks/>
            </p:cNvSpPr>
            <p:nvPr/>
          </p:nvSpPr>
          <p:spPr bwMode="auto">
            <a:xfrm>
              <a:off x="303" y="654"/>
              <a:ext cx="4937" cy="1411"/>
            </a:xfrm>
            <a:custGeom>
              <a:avLst/>
              <a:gdLst/>
              <a:ahLst/>
              <a:cxnLst>
                <a:cxn ang="0">
                  <a:pos x="4937" y="2589"/>
                </a:cxn>
                <a:cxn ang="0">
                  <a:pos x="4887" y="2622"/>
                </a:cxn>
                <a:cxn ang="0">
                  <a:pos x="4828" y="2656"/>
                </a:cxn>
                <a:cxn ang="0">
                  <a:pos x="4747" y="2696"/>
                </a:cxn>
                <a:cxn ang="0">
                  <a:pos x="4646" y="2736"/>
                </a:cxn>
                <a:cxn ang="0">
                  <a:pos x="4528" y="2774"/>
                </a:cxn>
                <a:cxn ang="0">
                  <a:pos x="4393" y="2803"/>
                </a:cxn>
                <a:cxn ang="0">
                  <a:pos x="4319" y="2812"/>
                </a:cxn>
                <a:cxn ang="0">
                  <a:pos x="4243" y="2819"/>
                </a:cxn>
                <a:cxn ang="0">
                  <a:pos x="4163" y="2820"/>
                </a:cxn>
                <a:cxn ang="0">
                  <a:pos x="4081" y="2817"/>
                </a:cxn>
                <a:cxn ang="0">
                  <a:pos x="3995" y="2807"/>
                </a:cxn>
                <a:cxn ang="0">
                  <a:pos x="3906" y="2793"/>
                </a:cxn>
                <a:cxn ang="0">
                  <a:pos x="3814" y="2772"/>
                </a:cxn>
                <a:cxn ang="0">
                  <a:pos x="3721" y="2743"/>
                </a:cxn>
                <a:cxn ang="0">
                  <a:pos x="3625" y="2706"/>
                </a:cxn>
                <a:cxn ang="0">
                  <a:pos x="3528" y="2661"/>
                </a:cxn>
                <a:cxn ang="0">
                  <a:pos x="3429" y="2607"/>
                </a:cxn>
                <a:cxn ang="0">
                  <a:pos x="3328" y="2543"/>
                </a:cxn>
                <a:cxn ang="0">
                  <a:pos x="3227" y="2470"/>
                </a:cxn>
                <a:cxn ang="0">
                  <a:pos x="3124" y="2384"/>
                </a:cxn>
                <a:cxn ang="0">
                  <a:pos x="3020" y="2289"/>
                </a:cxn>
                <a:cxn ang="0">
                  <a:pos x="2916" y="2181"/>
                </a:cxn>
                <a:cxn ang="0">
                  <a:pos x="2810" y="2061"/>
                </a:cxn>
                <a:cxn ang="0">
                  <a:pos x="2705" y="1927"/>
                </a:cxn>
                <a:cxn ang="0">
                  <a:pos x="2601" y="1792"/>
                </a:cxn>
                <a:cxn ang="0">
                  <a:pos x="2399" y="1537"/>
                </a:cxn>
                <a:cxn ang="0">
                  <a:pos x="2208" y="1307"/>
                </a:cxn>
                <a:cxn ang="0">
                  <a:pos x="2024" y="1101"/>
                </a:cxn>
                <a:cxn ang="0">
                  <a:pos x="1847" y="917"/>
                </a:cxn>
                <a:cxn ang="0">
                  <a:pos x="1677" y="754"/>
                </a:cxn>
                <a:cxn ang="0">
                  <a:pos x="1511" y="611"/>
                </a:cxn>
                <a:cxn ang="0">
                  <a:pos x="1350" y="486"/>
                </a:cxn>
                <a:cxn ang="0">
                  <a:pos x="1191" y="379"/>
                </a:cxn>
                <a:cxn ang="0">
                  <a:pos x="1034" y="287"/>
                </a:cxn>
                <a:cxn ang="0">
                  <a:pos x="879" y="211"/>
                </a:cxn>
                <a:cxn ang="0">
                  <a:pos x="723" y="148"/>
                </a:cxn>
                <a:cxn ang="0">
                  <a:pos x="568" y="96"/>
                </a:cxn>
                <a:cxn ang="0">
                  <a:pos x="410" y="58"/>
                </a:cxn>
                <a:cxn ang="0">
                  <a:pos x="249" y="27"/>
                </a:cxn>
                <a:cxn ang="0">
                  <a:pos x="85" y="8"/>
                </a:cxn>
              </a:cxnLst>
              <a:rect l="0" t="0" r="r" b="b"/>
              <a:pathLst>
                <a:path w="4937" h="2820">
                  <a:moveTo>
                    <a:pt x="4937" y="2589"/>
                  </a:moveTo>
                  <a:lnTo>
                    <a:pt x="4937" y="2589"/>
                  </a:lnTo>
                  <a:lnTo>
                    <a:pt x="4925" y="2599"/>
                  </a:lnTo>
                  <a:lnTo>
                    <a:pt x="4887" y="2622"/>
                  </a:lnTo>
                  <a:lnTo>
                    <a:pt x="4861" y="2638"/>
                  </a:lnTo>
                  <a:lnTo>
                    <a:pt x="4828" y="2656"/>
                  </a:lnTo>
                  <a:lnTo>
                    <a:pt x="4790" y="2675"/>
                  </a:lnTo>
                  <a:lnTo>
                    <a:pt x="4747" y="2696"/>
                  </a:lnTo>
                  <a:lnTo>
                    <a:pt x="4698" y="2717"/>
                  </a:lnTo>
                  <a:lnTo>
                    <a:pt x="4646" y="2736"/>
                  </a:lnTo>
                  <a:lnTo>
                    <a:pt x="4589" y="2756"/>
                  </a:lnTo>
                  <a:lnTo>
                    <a:pt x="4528" y="2774"/>
                  </a:lnTo>
                  <a:lnTo>
                    <a:pt x="4462" y="2790"/>
                  </a:lnTo>
                  <a:lnTo>
                    <a:pt x="4393" y="2803"/>
                  </a:lnTo>
                  <a:lnTo>
                    <a:pt x="4357" y="2807"/>
                  </a:lnTo>
                  <a:lnTo>
                    <a:pt x="4319" y="2812"/>
                  </a:lnTo>
                  <a:lnTo>
                    <a:pt x="4282" y="2816"/>
                  </a:lnTo>
                  <a:lnTo>
                    <a:pt x="4243" y="2819"/>
                  </a:lnTo>
                  <a:lnTo>
                    <a:pt x="4203" y="2820"/>
                  </a:lnTo>
                  <a:lnTo>
                    <a:pt x="4163" y="2820"/>
                  </a:lnTo>
                  <a:lnTo>
                    <a:pt x="4122" y="2819"/>
                  </a:lnTo>
                  <a:lnTo>
                    <a:pt x="4081" y="2817"/>
                  </a:lnTo>
                  <a:lnTo>
                    <a:pt x="4038" y="2812"/>
                  </a:lnTo>
                  <a:lnTo>
                    <a:pt x="3995" y="2807"/>
                  </a:lnTo>
                  <a:lnTo>
                    <a:pt x="3950" y="2801"/>
                  </a:lnTo>
                  <a:lnTo>
                    <a:pt x="3906" y="2793"/>
                  </a:lnTo>
                  <a:lnTo>
                    <a:pt x="3860" y="2783"/>
                  </a:lnTo>
                  <a:lnTo>
                    <a:pt x="3814" y="2772"/>
                  </a:lnTo>
                  <a:lnTo>
                    <a:pt x="3768" y="2757"/>
                  </a:lnTo>
                  <a:lnTo>
                    <a:pt x="3721" y="2743"/>
                  </a:lnTo>
                  <a:lnTo>
                    <a:pt x="3674" y="2725"/>
                  </a:lnTo>
                  <a:lnTo>
                    <a:pt x="3625" y="2706"/>
                  </a:lnTo>
                  <a:lnTo>
                    <a:pt x="3577" y="2685"/>
                  </a:lnTo>
                  <a:lnTo>
                    <a:pt x="3528" y="2661"/>
                  </a:lnTo>
                  <a:lnTo>
                    <a:pt x="3479" y="2635"/>
                  </a:lnTo>
                  <a:lnTo>
                    <a:pt x="3429" y="2607"/>
                  </a:lnTo>
                  <a:lnTo>
                    <a:pt x="3379" y="2577"/>
                  </a:lnTo>
                  <a:lnTo>
                    <a:pt x="3328" y="2543"/>
                  </a:lnTo>
                  <a:lnTo>
                    <a:pt x="3278" y="2507"/>
                  </a:lnTo>
                  <a:lnTo>
                    <a:pt x="3227" y="2470"/>
                  </a:lnTo>
                  <a:lnTo>
                    <a:pt x="3175" y="2428"/>
                  </a:lnTo>
                  <a:lnTo>
                    <a:pt x="3124" y="2384"/>
                  </a:lnTo>
                  <a:lnTo>
                    <a:pt x="3071" y="2338"/>
                  </a:lnTo>
                  <a:lnTo>
                    <a:pt x="3020" y="2289"/>
                  </a:lnTo>
                  <a:lnTo>
                    <a:pt x="2967" y="2236"/>
                  </a:lnTo>
                  <a:lnTo>
                    <a:pt x="2916" y="2181"/>
                  </a:lnTo>
                  <a:lnTo>
                    <a:pt x="2863" y="2123"/>
                  </a:lnTo>
                  <a:lnTo>
                    <a:pt x="2810" y="2061"/>
                  </a:lnTo>
                  <a:lnTo>
                    <a:pt x="2757" y="1995"/>
                  </a:lnTo>
                  <a:lnTo>
                    <a:pt x="2705" y="1927"/>
                  </a:lnTo>
                  <a:lnTo>
                    <a:pt x="2705" y="1927"/>
                  </a:lnTo>
                  <a:lnTo>
                    <a:pt x="2601" y="1792"/>
                  </a:lnTo>
                  <a:lnTo>
                    <a:pt x="2499" y="1661"/>
                  </a:lnTo>
                  <a:lnTo>
                    <a:pt x="2399" y="1537"/>
                  </a:lnTo>
                  <a:lnTo>
                    <a:pt x="2302" y="1419"/>
                  </a:lnTo>
                  <a:lnTo>
                    <a:pt x="2208" y="1307"/>
                  </a:lnTo>
                  <a:lnTo>
                    <a:pt x="2115" y="1201"/>
                  </a:lnTo>
                  <a:lnTo>
                    <a:pt x="2024" y="1101"/>
                  </a:lnTo>
                  <a:lnTo>
                    <a:pt x="1936" y="1007"/>
                  </a:lnTo>
                  <a:lnTo>
                    <a:pt x="1847" y="917"/>
                  </a:lnTo>
                  <a:lnTo>
                    <a:pt x="1761" y="833"/>
                  </a:lnTo>
                  <a:lnTo>
                    <a:pt x="1677" y="754"/>
                  </a:lnTo>
                  <a:lnTo>
                    <a:pt x="1593" y="681"/>
                  </a:lnTo>
                  <a:lnTo>
                    <a:pt x="1511" y="611"/>
                  </a:lnTo>
                  <a:lnTo>
                    <a:pt x="1430" y="547"/>
                  </a:lnTo>
                  <a:lnTo>
                    <a:pt x="1350" y="486"/>
                  </a:lnTo>
                  <a:lnTo>
                    <a:pt x="1270" y="431"/>
                  </a:lnTo>
                  <a:lnTo>
                    <a:pt x="1191" y="379"/>
                  </a:lnTo>
                  <a:lnTo>
                    <a:pt x="1112" y="331"/>
                  </a:lnTo>
                  <a:lnTo>
                    <a:pt x="1034" y="287"/>
                  </a:lnTo>
                  <a:lnTo>
                    <a:pt x="957" y="247"/>
                  </a:lnTo>
                  <a:lnTo>
                    <a:pt x="879" y="211"/>
                  </a:lnTo>
                  <a:lnTo>
                    <a:pt x="801" y="177"/>
                  </a:lnTo>
                  <a:lnTo>
                    <a:pt x="723" y="148"/>
                  </a:lnTo>
                  <a:lnTo>
                    <a:pt x="646" y="121"/>
                  </a:lnTo>
                  <a:lnTo>
                    <a:pt x="568" y="96"/>
                  </a:lnTo>
                  <a:lnTo>
                    <a:pt x="489" y="75"/>
                  </a:lnTo>
                  <a:lnTo>
                    <a:pt x="410" y="58"/>
                  </a:lnTo>
                  <a:lnTo>
                    <a:pt x="330" y="41"/>
                  </a:lnTo>
                  <a:lnTo>
                    <a:pt x="249" y="27"/>
                  </a:lnTo>
                  <a:lnTo>
                    <a:pt x="167" y="16"/>
                  </a:lnTo>
                  <a:lnTo>
                    <a:pt x="85" y="8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524795" name="Freeform 59"/>
            <p:cNvSpPr>
              <a:spLocks/>
            </p:cNvSpPr>
            <p:nvPr/>
          </p:nvSpPr>
          <p:spPr bwMode="auto">
            <a:xfrm>
              <a:off x="314" y="676"/>
              <a:ext cx="4975" cy="1375"/>
            </a:xfrm>
            <a:custGeom>
              <a:avLst/>
              <a:gdLst/>
              <a:ahLst/>
              <a:cxnLst>
                <a:cxn ang="0">
                  <a:pos x="4975" y="2501"/>
                </a:cxn>
                <a:cxn ang="0">
                  <a:pos x="4926" y="2537"/>
                </a:cxn>
                <a:cxn ang="0">
                  <a:pos x="4867" y="2571"/>
                </a:cxn>
                <a:cxn ang="0">
                  <a:pos x="4786" y="2613"/>
                </a:cxn>
                <a:cxn ang="0">
                  <a:pos x="4686" y="2656"/>
                </a:cxn>
                <a:cxn ang="0">
                  <a:pos x="4568" y="2695"/>
                </a:cxn>
                <a:cxn ang="0">
                  <a:pos x="4433" y="2727"/>
                </a:cxn>
                <a:cxn ang="0">
                  <a:pos x="4361" y="2739"/>
                </a:cxn>
                <a:cxn ang="0">
                  <a:pos x="4285" y="2747"/>
                </a:cxn>
                <a:cxn ang="0">
                  <a:pos x="4204" y="2750"/>
                </a:cxn>
                <a:cxn ang="0">
                  <a:pos x="4121" y="2748"/>
                </a:cxn>
                <a:cxn ang="0">
                  <a:pos x="4035" y="2740"/>
                </a:cxn>
                <a:cxn ang="0">
                  <a:pos x="3946" y="2727"/>
                </a:cxn>
                <a:cxn ang="0">
                  <a:pos x="3856" y="2708"/>
                </a:cxn>
                <a:cxn ang="0">
                  <a:pos x="3761" y="2680"/>
                </a:cxn>
                <a:cxn ang="0">
                  <a:pos x="3666" y="2645"/>
                </a:cxn>
                <a:cxn ang="0">
                  <a:pos x="3567" y="2603"/>
                </a:cxn>
                <a:cxn ang="0">
                  <a:pos x="3467" y="2550"/>
                </a:cxn>
                <a:cxn ang="0">
                  <a:pos x="3366" y="2488"/>
                </a:cxn>
                <a:cxn ang="0">
                  <a:pos x="3263" y="2416"/>
                </a:cxn>
                <a:cxn ang="0">
                  <a:pos x="3159" y="2333"/>
                </a:cxn>
                <a:cxn ang="0">
                  <a:pos x="3053" y="2240"/>
                </a:cxn>
                <a:cxn ang="0">
                  <a:pos x="2948" y="2133"/>
                </a:cxn>
                <a:cxn ang="0">
                  <a:pos x="2841" y="2014"/>
                </a:cxn>
                <a:cxn ang="0">
                  <a:pos x="2733" y="1883"/>
                </a:cxn>
                <a:cxn ang="0">
                  <a:pos x="2627" y="1747"/>
                </a:cxn>
                <a:cxn ang="0">
                  <a:pos x="2422" y="1495"/>
                </a:cxn>
                <a:cxn ang="0">
                  <a:pos x="2227" y="1269"/>
                </a:cxn>
                <a:cxn ang="0">
                  <a:pos x="2040" y="1066"/>
                </a:cxn>
                <a:cxn ang="0">
                  <a:pos x="1861" y="885"/>
                </a:cxn>
                <a:cxn ang="0">
                  <a:pos x="1687" y="723"/>
                </a:cxn>
                <a:cxn ang="0">
                  <a:pos x="1519" y="583"/>
                </a:cxn>
                <a:cxn ang="0">
                  <a:pos x="1357" y="462"/>
                </a:cxn>
                <a:cxn ang="0">
                  <a:pos x="1196" y="357"/>
                </a:cxn>
                <a:cxn ang="0">
                  <a:pos x="1039" y="268"/>
                </a:cxn>
                <a:cxn ang="0">
                  <a:pos x="882" y="194"/>
                </a:cxn>
                <a:cxn ang="0">
                  <a:pos x="726" y="134"/>
                </a:cxn>
                <a:cxn ang="0">
                  <a:pos x="569" y="86"/>
                </a:cxn>
                <a:cxn ang="0">
                  <a:pos x="410" y="50"/>
                </a:cxn>
                <a:cxn ang="0">
                  <a:pos x="249" y="23"/>
                </a:cxn>
                <a:cxn ang="0">
                  <a:pos x="83" y="5"/>
                </a:cxn>
              </a:cxnLst>
              <a:rect l="0" t="0" r="r" b="b"/>
              <a:pathLst>
                <a:path w="4975" h="2750">
                  <a:moveTo>
                    <a:pt x="4975" y="2501"/>
                  </a:moveTo>
                  <a:lnTo>
                    <a:pt x="4975" y="2501"/>
                  </a:lnTo>
                  <a:lnTo>
                    <a:pt x="4962" y="2511"/>
                  </a:lnTo>
                  <a:lnTo>
                    <a:pt x="4926" y="2537"/>
                  </a:lnTo>
                  <a:lnTo>
                    <a:pt x="4899" y="2553"/>
                  </a:lnTo>
                  <a:lnTo>
                    <a:pt x="4867" y="2571"/>
                  </a:lnTo>
                  <a:lnTo>
                    <a:pt x="4829" y="2592"/>
                  </a:lnTo>
                  <a:lnTo>
                    <a:pt x="4786" y="2613"/>
                  </a:lnTo>
                  <a:lnTo>
                    <a:pt x="4739" y="2635"/>
                  </a:lnTo>
                  <a:lnTo>
                    <a:pt x="4686" y="2656"/>
                  </a:lnTo>
                  <a:lnTo>
                    <a:pt x="4629" y="2676"/>
                  </a:lnTo>
                  <a:lnTo>
                    <a:pt x="4568" y="2695"/>
                  </a:lnTo>
                  <a:lnTo>
                    <a:pt x="4503" y="2713"/>
                  </a:lnTo>
                  <a:lnTo>
                    <a:pt x="4433" y="2727"/>
                  </a:lnTo>
                  <a:lnTo>
                    <a:pt x="4397" y="2734"/>
                  </a:lnTo>
                  <a:lnTo>
                    <a:pt x="4361" y="2739"/>
                  </a:lnTo>
                  <a:lnTo>
                    <a:pt x="4322" y="2743"/>
                  </a:lnTo>
                  <a:lnTo>
                    <a:pt x="4285" y="2747"/>
                  </a:lnTo>
                  <a:lnTo>
                    <a:pt x="4245" y="2748"/>
                  </a:lnTo>
                  <a:lnTo>
                    <a:pt x="4204" y="2750"/>
                  </a:lnTo>
                  <a:lnTo>
                    <a:pt x="4163" y="2750"/>
                  </a:lnTo>
                  <a:lnTo>
                    <a:pt x="4121" y="2748"/>
                  </a:lnTo>
                  <a:lnTo>
                    <a:pt x="4079" y="2745"/>
                  </a:lnTo>
                  <a:lnTo>
                    <a:pt x="4035" y="2740"/>
                  </a:lnTo>
                  <a:lnTo>
                    <a:pt x="3992" y="2735"/>
                  </a:lnTo>
                  <a:lnTo>
                    <a:pt x="3946" y="2727"/>
                  </a:lnTo>
                  <a:lnTo>
                    <a:pt x="3902" y="2719"/>
                  </a:lnTo>
                  <a:lnTo>
                    <a:pt x="3856" y="2708"/>
                  </a:lnTo>
                  <a:lnTo>
                    <a:pt x="3809" y="2695"/>
                  </a:lnTo>
                  <a:lnTo>
                    <a:pt x="3761" y="2680"/>
                  </a:lnTo>
                  <a:lnTo>
                    <a:pt x="3714" y="2664"/>
                  </a:lnTo>
                  <a:lnTo>
                    <a:pt x="3666" y="2645"/>
                  </a:lnTo>
                  <a:lnTo>
                    <a:pt x="3617" y="2626"/>
                  </a:lnTo>
                  <a:lnTo>
                    <a:pt x="3567" y="2603"/>
                  </a:lnTo>
                  <a:lnTo>
                    <a:pt x="3517" y="2577"/>
                  </a:lnTo>
                  <a:lnTo>
                    <a:pt x="3467" y="2550"/>
                  </a:lnTo>
                  <a:lnTo>
                    <a:pt x="3417" y="2521"/>
                  </a:lnTo>
                  <a:lnTo>
                    <a:pt x="3366" y="2488"/>
                  </a:lnTo>
                  <a:lnTo>
                    <a:pt x="3314" y="2453"/>
                  </a:lnTo>
                  <a:lnTo>
                    <a:pt x="3263" y="2416"/>
                  </a:lnTo>
                  <a:lnTo>
                    <a:pt x="3212" y="2375"/>
                  </a:lnTo>
                  <a:lnTo>
                    <a:pt x="3159" y="2333"/>
                  </a:lnTo>
                  <a:lnTo>
                    <a:pt x="3106" y="2288"/>
                  </a:lnTo>
                  <a:lnTo>
                    <a:pt x="3053" y="2240"/>
                  </a:lnTo>
                  <a:lnTo>
                    <a:pt x="3001" y="2188"/>
                  </a:lnTo>
                  <a:lnTo>
                    <a:pt x="2948" y="2133"/>
                  </a:lnTo>
                  <a:lnTo>
                    <a:pt x="2894" y="2075"/>
                  </a:lnTo>
                  <a:lnTo>
                    <a:pt x="2841" y="2014"/>
                  </a:lnTo>
                  <a:lnTo>
                    <a:pt x="2787" y="1951"/>
                  </a:lnTo>
                  <a:lnTo>
                    <a:pt x="2733" y="1883"/>
                  </a:lnTo>
                  <a:lnTo>
                    <a:pt x="2733" y="1883"/>
                  </a:lnTo>
                  <a:lnTo>
                    <a:pt x="2627" y="1747"/>
                  </a:lnTo>
                  <a:lnTo>
                    <a:pt x="2523" y="1618"/>
                  </a:lnTo>
                  <a:lnTo>
                    <a:pt x="2422" y="1495"/>
                  </a:lnTo>
                  <a:lnTo>
                    <a:pt x="2323" y="1379"/>
                  </a:lnTo>
                  <a:lnTo>
                    <a:pt x="2227" y="1269"/>
                  </a:lnTo>
                  <a:lnTo>
                    <a:pt x="2133" y="1164"/>
                  </a:lnTo>
                  <a:lnTo>
                    <a:pt x="2040" y="1066"/>
                  </a:lnTo>
                  <a:lnTo>
                    <a:pt x="1949" y="972"/>
                  </a:lnTo>
                  <a:lnTo>
                    <a:pt x="1861" y="885"/>
                  </a:lnTo>
                  <a:lnTo>
                    <a:pt x="1773" y="801"/>
                  </a:lnTo>
                  <a:lnTo>
                    <a:pt x="1687" y="723"/>
                  </a:lnTo>
                  <a:lnTo>
                    <a:pt x="1602" y="651"/>
                  </a:lnTo>
                  <a:lnTo>
                    <a:pt x="1519" y="583"/>
                  </a:lnTo>
                  <a:lnTo>
                    <a:pt x="1437" y="520"/>
                  </a:lnTo>
                  <a:lnTo>
                    <a:pt x="1357" y="462"/>
                  </a:lnTo>
                  <a:lnTo>
                    <a:pt x="1276" y="407"/>
                  </a:lnTo>
                  <a:lnTo>
                    <a:pt x="1196" y="357"/>
                  </a:lnTo>
                  <a:lnTo>
                    <a:pt x="1116" y="310"/>
                  </a:lnTo>
                  <a:lnTo>
                    <a:pt x="1039" y="268"/>
                  </a:lnTo>
                  <a:lnTo>
                    <a:pt x="960" y="229"/>
                  </a:lnTo>
                  <a:lnTo>
                    <a:pt x="882" y="194"/>
                  </a:lnTo>
                  <a:lnTo>
                    <a:pt x="804" y="162"/>
                  </a:lnTo>
                  <a:lnTo>
                    <a:pt x="726" y="134"/>
                  </a:lnTo>
                  <a:lnTo>
                    <a:pt x="647" y="108"/>
                  </a:lnTo>
                  <a:lnTo>
                    <a:pt x="569" y="86"/>
                  </a:lnTo>
                  <a:lnTo>
                    <a:pt x="490" y="66"/>
                  </a:lnTo>
                  <a:lnTo>
                    <a:pt x="410" y="50"/>
                  </a:lnTo>
                  <a:lnTo>
                    <a:pt x="331" y="36"/>
                  </a:lnTo>
                  <a:lnTo>
                    <a:pt x="249" y="23"/>
                  </a:lnTo>
                  <a:lnTo>
                    <a:pt x="167" y="13"/>
                  </a:lnTo>
                  <a:lnTo>
                    <a:pt x="83" y="5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524796" name="Freeform 60"/>
            <p:cNvSpPr>
              <a:spLocks/>
            </p:cNvSpPr>
            <p:nvPr/>
          </p:nvSpPr>
          <p:spPr bwMode="auto">
            <a:xfrm>
              <a:off x="325" y="698"/>
              <a:ext cx="5012" cy="1339"/>
            </a:xfrm>
            <a:custGeom>
              <a:avLst/>
              <a:gdLst/>
              <a:ahLst/>
              <a:cxnLst>
                <a:cxn ang="0">
                  <a:pos x="5012" y="2414"/>
                </a:cxn>
                <a:cxn ang="0">
                  <a:pos x="4964" y="2448"/>
                </a:cxn>
                <a:cxn ang="0">
                  <a:pos x="4904" y="2485"/>
                </a:cxn>
                <a:cxn ang="0">
                  <a:pos x="4825" y="2528"/>
                </a:cxn>
                <a:cxn ang="0">
                  <a:pos x="4725" y="2574"/>
                </a:cxn>
                <a:cxn ang="0">
                  <a:pos x="4608" y="2615"/>
                </a:cxn>
                <a:cxn ang="0">
                  <a:pos x="4474" y="2649"/>
                </a:cxn>
                <a:cxn ang="0">
                  <a:pos x="4402" y="2662"/>
                </a:cxn>
                <a:cxn ang="0">
                  <a:pos x="4325" y="2672"/>
                </a:cxn>
                <a:cxn ang="0">
                  <a:pos x="4246" y="2677"/>
                </a:cxn>
                <a:cxn ang="0">
                  <a:pos x="4163" y="2677"/>
                </a:cxn>
                <a:cxn ang="0">
                  <a:pos x="4077" y="2672"/>
                </a:cxn>
                <a:cxn ang="0">
                  <a:pos x="3988" y="2661"/>
                </a:cxn>
                <a:cxn ang="0">
                  <a:pos x="3896" y="2643"/>
                </a:cxn>
                <a:cxn ang="0">
                  <a:pos x="3802" y="2617"/>
                </a:cxn>
                <a:cxn ang="0">
                  <a:pos x="3705" y="2583"/>
                </a:cxn>
                <a:cxn ang="0">
                  <a:pos x="3606" y="2543"/>
                </a:cxn>
                <a:cxn ang="0">
                  <a:pos x="3506" y="2491"/>
                </a:cxn>
                <a:cxn ang="0">
                  <a:pos x="3403" y="2431"/>
                </a:cxn>
                <a:cxn ang="0">
                  <a:pos x="3299" y="2362"/>
                </a:cxn>
                <a:cxn ang="0">
                  <a:pos x="3194" y="2280"/>
                </a:cxn>
                <a:cxn ang="0">
                  <a:pos x="3087" y="2188"/>
                </a:cxn>
                <a:cxn ang="0">
                  <a:pos x="2980" y="2083"/>
                </a:cxn>
                <a:cxn ang="0">
                  <a:pos x="2870" y="1966"/>
                </a:cxn>
                <a:cxn ang="0">
                  <a:pos x="2762" y="1836"/>
                </a:cxn>
                <a:cxn ang="0">
                  <a:pos x="2654" y="1702"/>
                </a:cxn>
                <a:cxn ang="0">
                  <a:pos x="2444" y="1455"/>
                </a:cxn>
                <a:cxn ang="0">
                  <a:pos x="2245" y="1230"/>
                </a:cxn>
                <a:cxn ang="0">
                  <a:pos x="2057" y="1030"/>
                </a:cxn>
                <a:cxn ang="0">
                  <a:pos x="1873" y="851"/>
                </a:cxn>
                <a:cxn ang="0">
                  <a:pos x="1698" y="692"/>
                </a:cxn>
                <a:cxn ang="0">
                  <a:pos x="1529" y="555"/>
                </a:cxn>
                <a:cxn ang="0">
                  <a:pos x="1364" y="436"/>
                </a:cxn>
                <a:cxn ang="0">
                  <a:pos x="1201" y="334"/>
                </a:cxn>
                <a:cxn ang="0">
                  <a:pos x="1043" y="248"/>
                </a:cxn>
                <a:cxn ang="0">
                  <a:pos x="885" y="177"/>
                </a:cxn>
                <a:cxn ang="0">
                  <a:pos x="728" y="119"/>
                </a:cxn>
                <a:cxn ang="0">
                  <a:pos x="571" y="74"/>
                </a:cxn>
                <a:cxn ang="0">
                  <a:pos x="411" y="42"/>
                </a:cxn>
                <a:cxn ang="0">
                  <a:pos x="250" y="17"/>
                </a:cxn>
                <a:cxn ang="0">
                  <a:pos x="85" y="5"/>
                </a:cxn>
              </a:cxnLst>
              <a:rect l="0" t="0" r="r" b="b"/>
              <a:pathLst>
                <a:path w="5012" h="2678">
                  <a:moveTo>
                    <a:pt x="5012" y="2414"/>
                  </a:moveTo>
                  <a:lnTo>
                    <a:pt x="5012" y="2414"/>
                  </a:lnTo>
                  <a:lnTo>
                    <a:pt x="5000" y="2423"/>
                  </a:lnTo>
                  <a:lnTo>
                    <a:pt x="4964" y="2448"/>
                  </a:lnTo>
                  <a:lnTo>
                    <a:pt x="4937" y="2465"/>
                  </a:lnTo>
                  <a:lnTo>
                    <a:pt x="4904" y="2485"/>
                  </a:lnTo>
                  <a:lnTo>
                    <a:pt x="4868" y="2506"/>
                  </a:lnTo>
                  <a:lnTo>
                    <a:pt x="4825" y="2528"/>
                  </a:lnTo>
                  <a:lnTo>
                    <a:pt x="4778" y="2551"/>
                  </a:lnTo>
                  <a:lnTo>
                    <a:pt x="4725" y="2574"/>
                  </a:lnTo>
                  <a:lnTo>
                    <a:pt x="4670" y="2594"/>
                  </a:lnTo>
                  <a:lnTo>
                    <a:pt x="4608" y="2615"/>
                  </a:lnTo>
                  <a:lnTo>
                    <a:pt x="4543" y="2635"/>
                  </a:lnTo>
                  <a:lnTo>
                    <a:pt x="4474" y="2649"/>
                  </a:lnTo>
                  <a:lnTo>
                    <a:pt x="4439" y="2657"/>
                  </a:lnTo>
                  <a:lnTo>
                    <a:pt x="4402" y="2662"/>
                  </a:lnTo>
                  <a:lnTo>
                    <a:pt x="4364" y="2669"/>
                  </a:lnTo>
                  <a:lnTo>
                    <a:pt x="4325" y="2672"/>
                  </a:lnTo>
                  <a:lnTo>
                    <a:pt x="4286" y="2675"/>
                  </a:lnTo>
                  <a:lnTo>
                    <a:pt x="4246" y="2677"/>
                  </a:lnTo>
                  <a:lnTo>
                    <a:pt x="4204" y="2678"/>
                  </a:lnTo>
                  <a:lnTo>
                    <a:pt x="4163" y="2677"/>
                  </a:lnTo>
                  <a:lnTo>
                    <a:pt x="4120" y="2675"/>
                  </a:lnTo>
                  <a:lnTo>
                    <a:pt x="4077" y="2672"/>
                  </a:lnTo>
                  <a:lnTo>
                    <a:pt x="4032" y="2667"/>
                  </a:lnTo>
                  <a:lnTo>
                    <a:pt x="3988" y="2661"/>
                  </a:lnTo>
                  <a:lnTo>
                    <a:pt x="3942" y="2653"/>
                  </a:lnTo>
                  <a:lnTo>
                    <a:pt x="3896" y="2643"/>
                  </a:lnTo>
                  <a:lnTo>
                    <a:pt x="3849" y="2630"/>
                  </a:lnTo>
                  <a:lnTo>
                    <a:pt x="3802" y="2617"/>
                  </a:lnTo>
                  <a:lnTo>
                    <a:pt x="3753" y="2601"/>
                  </a:lnTo>
                  <a:lnTo>
                    <a:pt x="3705" y="2583"/>
                  </a:lnTo>
                  <a:lnTo>
                    <a:pt x="3656" y="2564"/>
                  </a:lnTo>
                  <a:lnTo>
                    <a:pt x="3606" y="2543"/>
                  </a:lnTo>
                  <a:lnTo>
                    <a:pt x="3556" y="2519"/>
                  </a:lnTo>
                  <a:lnTo>
                    <a:pt x="3506" y="2491"/>
                  </a:lnTo>
                  <a:lnTo>
                    <a:pt x="3455" y="2464"/>
                  </a:lnTo>
                  <a:lnTo>
                    <a:pt x="3403" y="2431"/>
                  </a:lnTo>
                  <a:lnTo>
                    <a:pt x="3352" y="2398"/>
                  </a:lnTo>
                  <a:lnTo>
                    <a:pt x="3299" y="2362"/>
                  </a:lnTo>
                  <a:lnTo>
                    <a:pt x="3246" y="2322"/>
                  </a:lnTo>
                  <a:lnTo>
                    <a:pt x="3194" y="2280"/>
                  </a:lnTo>
                  <a:lnTo>
                    <a:pt x="3141" y="2236"/>
                  </a:lnTo>
                  <a:lnTo>
                    <a:pt x="3087" y="2188"/>
                  </a:lnTo>
                  <a:lnTo>
                    <a:pt x="3033" y="2138"/>
                  </a:lnTo>
                  <a:lnTo>
                    <a:pt x="2980" y="2083"/>
                  </a:lnTo>
                  <a:lnTo>
                    <a:pt x="2924" y="2026"/>
                  </a:lnTo>
                  <a:lnTo>
                    <a:pt x="2870" y="1966"/>
                  </a:lnTo>
                  <a:lnTo>
                    <a:pt x="2816" y="1903"/>
                  </a:lnTo>
                  <a:lnTo>
                    <a:pt x="2762" y="1836"/>
                  </a:lnTo>
                  <a:lnTo>
                    <a:pt x="2762" y="1836"/>
                  </a:lnTo>
                  <a:lnTo>
                    <a:pt x="2654" y="1702"/>
                  </a:lnTo>
                  <a:lnTo>
                    <a:pt x="2548" y="1576"/>
                  </a:lnTo>
                  <a:lnTo>
                    <a:pt x="2444" y="1455"/>
                  </a:lnTo>
                  <a:lnTo>
                    <a:pt x="2344" y="1338"/>
                  </a:lnTo>
                  <a:lnTo>
                    <a:pt x="2245" y="1230"/>
                  </a:lnTo>
                  <a:lnTo>
                    <a:pt x="2150" y="1127"/>
                  </a:lnTo>
                  <a:lnTo>
                    <a:pt x="2057" y="1030"/>
                  </a:lnTo>
                  <a:lnTo>
                    <a:pt x="1963" y="938"/>
                  </a:lnTo>
                  <a:lnTo>
                    <a:pt x="1873" y="851"/>
                  </a:lnTo>
                  <a:lnTo>
                    <a:pt x="1786" y="770"/>
                  </a:lnTo>
                  <a:lnTo>
                    <a:pt x="1698" y="692"/>
                  </a:lnTo>
                  <a:lnTo>
                    <a:pt x="1612" y="621"/>
                  </a:lnTo>
                  <a:lnTo>
                    <a:pt x="1529" y="555"/>
                  </a:lnTo>
                  <a:lnTo>
                    <a:pt x="1446" y="494"/>
                  </a:lnTo>
                  <a:lnTo>
                    <a:pt x="1364" y="436"/>
                  </a:lnTo>
                  <a:lnTo>
                    <a:pt x="1282" y="382"/>
                  </a:lnTo>
                  <a:lnTo>
                    <a:pt x="1201" y="334"/>
                  </a:lnTo>
                  <a:lnTo>
                    <a:pt x="1122" y="289"/>
                  </a:lnTo>
                  <a:lnTo>
                    <a:pt x="1043" y="248"/>
                  </a:lnTo>
                  <a:lnTo>
                    <a:pt x="964" y="210"/>
                  </a:lnTo>
                  <a:lnTo>
                    <a:pt x="885" y="177"/>
                  </a:lnTo>
                  <a:lnTo>
                    <a:pt x="807" y="147"/>
                  </a:lnTo>
                  <a:lnTo>
                    <a:pt x="728" y="119"/>
                  </a:lnTo>
                  <a:lnTo>
                    <a:pt x="649" y="95"/>
                  </a:lnTo>
                  <a:lnTo>
                    <a:pt x="571" y="74"/>
                  </a:lnTo>
                  <a:lnTo>
                    <a:pt x="490" y="56"/>
                  </a:lnTo>
                  <a:lnTo>
                    <a:pt x="411" y="42"/>
                  </a:lnTo>
                  <a:lnTo>
                    <a:pt x="331" y="29"/>
                  </a:lnTo>
                  <a:lnTo>
                    <a:pt x="250" y="17"/>
                  </a:lnTo>
                  <a:lnTo>
                    <a:pt x="167" y="9"/>
                  </a:lnTo>
                  <a:lnTo>
                    <a:pt x="85" y="5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524797" name="Freeform 61"/>
            <p:cNvSpPr>
              <a:spLocks/>
            </p:cNvSpPr>
            <p:nvPr/>
          </p:nvSpPr>
          <p:spPr bwMode="auto">
            <a:xfrm>
              <a:off x="336" y="720"/>
              <a:ext cx="5049" cy="1304"/>
            </a:xfrm>
            <a:custGeom>
              <a:avLst/>
              <a:gdLst/>
              <a:ahLst/>
              <a:cxnLst>
                <a:cxn ang="0">
                  <a:pos x="5049" y="2324"/>
                </a:cxn>
                <a:cxn ang="0">
                  <a:pos x="5000" y="2361"/>
                </a:cxn>
                <a:cxn ang="0">
                  <a:pos x="4942" y="2398"/>
                </a:cxn>
                <a:cxn ang="0">
                  <a:pos x="4863" y="2443"/>
                </a:cxn>
                <a:cxn ang="0">
                  <a:pos x="4764" y="2492"/>
                </a:cxn>
                <a:cxn ang="0">
                  <a:pos x="4647" y="2537"/>
                </a:cxn>
                <a:cxn ang="0">
                  <a:pos x="4514" y="2574"/>
                </a:cxn>
                <a:cxn ang="0">
                  <a:pos x="4442" y="2589"/>
                </a:cxn>
                <a:cxn ang="0">
                  <a:pos x="4366" y="2598"/>
                </a:cxn>
                <a:cxn ang="0">
                  <a:pos x="4286" y="2605"/>
                </a:cxn>
                <a:cxn ang="0">
                  <a:pos x="4203" y="2608"/>
                </a:cxn>
                <a:cxn ang="0">
                  <a:pos x="4117" y="2603"/>
                </a:cxn>
                <a:cxn ang="0">
                  <a:pos x="4027" y="2593"/>
                </a:cxn>
                <a:cxn ang="0">
                  <a:pos x="3935" y="2577"/>
                </a:cxn>
                <a:cxn ang="0">
                  <a:pos x="3841" y="2555"/>
                </a:cxn>
                <a:cxn ang="0">
                  <a:pos x="3744" y="2522"/>
                </a:cxn>
                <a:cxn ang="0">
                  <a:pos x="3645" y="2484"/>
                </a:cxn>
                <a:cxn ang="0">
                  <a:pos x="3544" y="2434"/>
                </a:cxn>
                <a:cxn ang="0">
                  <a:pos x="3439" y="2375"/>
                </a:cxn>
                <a:cxn ang="0">
                  <a:pos x="3335" y="2308"/>
                </a:cxn>
                <a:cxn ang="0">
                  <a:pos x="3228" y="2229"/>
                </a:cxn>
                <a:cxn ang="0">
                  <a:pos x="3120" y="2137"/>
                </a:cxn>
                <a:cxn ang="0">
                  <a:pos x="3010" y="2035"/>
                </a:cxn>
                <a:cxn ang="0">
                  <a:pos x="2901" y="1919"/>
                </a:cxn>
                <a:cxn ang="0">
                  <a:pos x="2790" y="1789"/>
                </a:cxn>
                <a:cxn ang="0">
                  <a:pos x="2679" y="1659"/>
                </a:cxn>
                <a:cxn ang="0">
                  <a:pos x="2466" y="1413"/>
                </a:cxn>
                <a:cxn ang="0">
                  <a:pos x="2265" y="1192"/>
                </a:cxn>
                <a:cxn ang="0">
                  <a:pos x="2072" y="993"/>
                </a:cxn>
                <a:cxn ang="0">
                  <a:pos x="1887" y="819"/>
                </a:cxn>
                <a:cxn ang="0">
                  <a:pos x="1710" y="664"/>
                </a:cxn>
                <a:cxn ang="0">
                  <a:pos x="1537" y="528"/>
                </a:cxn>
                <a:cxn ang="0">
                  <a:pos x="1371" y="412"/>
                </a:cxn>
                <a:cxn ang="0">
                  <a:pos x="1207" y="312"/>
                </a:cxn>
                <a:cxn ang="0">
                  <a:pos x="1047" y="230"/>
                </a:cxn>
                <a:cxn ang="0">
                  <a:pos x="888" y="160"/>
                </a:cxn>
                <a:cxn ang="0">
                  <a:pos x="731" y="107"/>
                </a:cxn>
                <a:cxn ang="0">
                  <a:pos x="572" y="65"/>
                </a:cxn>
                <a:cxn ang="0">
                  <a:pos x="413" y="34"/>
                </a:cxn>
                <a:cxn ang="0">
                  <a:pos x="250" y="15"/>
                </a:cxn>
                <a:cxn ang="0">
                  <a:pos x="85" y="4"/>
                </a:cxn>
              </a:cxnLst>
              <a:rect l="0" t="0" r="r" b="b"/>
              <a:pathLst>
                <a:path w="5049" h="2608">
                  <a:moveTo>
                    <a:pt x="5049" y="2324"/>
                  </a:moveTo>
                  <a:lnTo>
                    <a:pt x="5049" y="2324"/>
                  </a:lnTo>
                  <a:lnTo>
                    <a:pt x="5036" y="2334"/>
                  </a:lnTo>
                  <a:lnTo>
                    <a:pt x="5000" y="2361"/>
                  </a:lnTo>
                  <a:lnTo>
                    <a:pt x="4974" y="2379"/>
                  </a:lnTo>
                  <a:lnTo>
                    <a:pt x="4942" y="2398"/>
                  </a:lnTo>
                  <a:lnTo>
                    <a:pt x="4906" y="2421"/>
                  </a:lnTo>
                  <a:lnTo>
                    <a:pt x="4863" y="2443"/>
                  </a:lnTo>
                  <a:lnTo>
                    <a:pt x="4815" y="2468"/>
                  </a:lnTo>
                  <a:lnTo>
                    <a:pt x="4764" y="2492"/>
                  </a:lnTo>
                  <a:lnTo>
                    <a:pt x="4709" y="2514"/>
                  </a:lnTo>
                  <a:lnTo>
                    <a:pt x="4647" y="2537"/>
                  </a:lnTo>
                  <a:lnTo>
                    <a:pt x="4584" y="2556"/>
                  </a:lnTo>
                  <a:lnTo>
                    <a:pt x="4514" y="2574"/>
                  </a:lnTo>
                  <a:lnTo>
                    <a:pt x="4478" y="2581"/>
                  </a:lnTo>
                  <a:lnTo>
                    <a:pt x="4442" y="2589"/>
                  </a:lnTo>
                  <a:lnTo>
                    <a:pt x="4404" y="2593"/>
                  </a:lnTo>
                  <a:lnTo>
                    <a:pt x="4366" y="2598"/>
                  </a:lnTo>
                  <a:lnTo>
                    <a:pt x="4327" y="2603"/>
                  </a:lnTo>
                  <a:lnTo>
                    <a:pt x="4286" y="2605"/>
                  </a:lnTo>
                  <a:lnTo>
                    <a:pt x="4245" y="2606"/>
                  </a:lnTo>
                  <a:lnTo>
                    <a:pt x="4203" y="2608"/>
                  </a:lnTo>
                  <a:lnTo>
                    <a:pt x="4160" y="2606"/>
                  </a:lnTo>
                  <a:lnTo>
                    <a:pt x="4117" y="2603"/>
                  </a:lnTo>
                  <a:lnTo>
                    <a:pt x="4073" y="2600"/>
                  </a:lnTo>
                  <a:lnTo>
                    <a:pt x="4027" y="2593"/>
                  </a:lnTo>
                  <a:lnTo>
                    <a:pt x="3982" y="2587"/>
                  </a:lnTo>
                  <a:lnTo>
                    <a:pt x="3935" y="2577"/>
                  </a:lnTo>
                  <a:lnTo>
                    <a:pt x="3888" y="2566"/>
                  </a:lnTo>
                  <a:lnTo>
                    <a:pt x="3841" y="2555"/>
                  </a:lnTo>
                  <a:lnTo>
                    <a:pt x="3792" y="2540"/>
                  </a:lnTo>
                  <a:lnTo>
                    <a:pt x="3744" y="2522"/>
                  </a:lnTo>
                  <a:lnTo>
                    <a:pt x="3695" y="2505"/>
                  </a:lnTo>
                  <a:lnTo>
                    <a:pt x="3645" y="2484"/>
                  </a:lnTo>
                  <a:lnTo>
                    <a:pt x="3594" y="2459"/>
                  </a:lnTo>
                  <a:lnTo>
                    <a:pt x="3544" y="2434"/>
                  </a:lnTo>
                  <a:lnTo>
                    <a:pt x="3492" y="2406"/>
                  </a:lnTo>
                  <a:lnTo>
                    <a:pt x="3439" y="2375"/>
                  </a:lnTo>
                  <a:lnTo>
                    <a:pt x="3388" y="2343"/>
                  </a:lnTo>
                  <a:lnTo>
                    <a:pt x="3335" y="2308"/>
                  </a:lnTo>
                  <a:lnTo>
                    <a:pt x="3281" y="2269"/>
                  </a:lnTo>
                  <a:lnTo>
                    <a:pt x="3228" y="2229"/>
                  </a:lnTo>
                  <a:lnTo>
                    <a:pt x="3174" y="2183"/>
                  </a:lnTo>
                  <a:lnTo>
                    <a:pt x="3120" y="2137"/>
                  </a:lnTo>
                  <a:lnTo>
                    <a:pt x="3066" y="2086"/>
                  </a:lnTo>
                  <a:lnTo>
                    <a:pt x="3010" y="2035"/>
                  </a:lnTo>
                  <a:lnTo>
                    <a:pt x="2956" y="1978"/>
                  </a:lnTo>
                  <a:lnTo>
                    <a:pt x="2901" y="1919"/>
                  </a:lnTo>
                  <a:lnTo>
                    <a:pt x="2845" y="1856"/>
                  </a:lnTo>
                  <a:lnTo>
                    <a:pt x="2790" y="1789"/>
                  </a:lnTo>
                  <a:lnTo>
                    <a:pt x="2790" y="1789"/>
                  </a:lnTo>
                  <a:lnTo>
                    <a:pt x="2679" y="1659"/>
                  </a:lnTo>
                  <a:lnTo>
                    <a:pt x="2572" y="1533"/>
                  </a:lnTo>
                  <a:lnTo>
                    <a:pt x="2466" y="1413"/>
                  </a:lnTo>
                  <a:lnTo>
                    <a:pt x="2365" y="1299"/>
                  </a:lnTo>
                  <a:lnTo>
                    <a:pt x="2265" y="1192"/>
                  </a:lnTo>
                  <a:lnTo>
                    <a:pt x="2168" y="1090"/>
                  </a:lnTo>
                  <a:lnTo>
                    <a:pt x="2072" y="993"/>
                  </a:lnTo>
                  <a:lnTo>
                    <a:pt x="1979" y="903"/>
                  </a:lnTo>
                  <a:lnTo>
                    <a:pt x="1887" y="819"/>
                  </a:lnTo>
                  <a:lnTo>
                    <a:pt x="1797" y="738"/>
                  </a:lnTo>
                  <a:lnTo>
                    <a:pt x="1710" y="664"/>
                  </a:lnTo>
                  <a:lnTo>
                    <a:pt x="1622" y="593"/>
                  </a:lnTo>
                  <a:lnTo>
                    <a:pt x="1537" y="528"/>
                  </a:lnTo>
                  <a:lnTo>
                    <a:pt x="1453" y="467"/>
                  </a:lnTo>
                  <a:lnTo>
                    <a:pt x="1371" y="412"/>
                  </a:lnTo>
                  <a:lnTo>
                    <a:pt x="1287" y="360"/>
                  </a:lnTo>
                  <a:lnTo>
                    <a:pt x="1207" y="312"/>
                  </a:lnTo>
                  <a:lnTo>
                    <a:pt x="1126" y="268"/>
                  </a:lnTo>
                  <a:lnTo>
                    <a:pt x="1047" y="230"/>
                  </a:lnTo>
                  <a:lnTo>
                    <a:pt x="967" y="192"/>
                  </a:lnTo>
                  <a:lnTo>
                    <a:pt x="888" y="160"/>
                  </a:lnTo>
                  <a:lnTo>
                    <a:pt x="808" y="133"/>
                  </a:lnTo>
                  <a:lnTo>
                    <a:pt x="731" y="107"/>
                  </a:lnTo>
                  <a:lnTo>
                    <a:pt x="652" y="84"/>
                  </a:lnTo>
                  <a:lnTo>
                    <a:pt x="572" y="65"/>
                  </a:lnTo>
                  <a:lnTo>
                    <a:pt x="492" y="49"/>
                  </a:lnTo>
                  <a:lnTo>
                    <a:pt x="413" y="34"/>
                  </a:lnTo>
                  <a:lnTo>
                    <a:pt x="332" y="23"/>
                  </a:lnTo>
                  <a:lnTo>
                    <a:pt x="250" y="15"/>
                  </a:lnTo>
                  <a:lnTo>
                    <a:pt x="168" y="8"/>
                  </a:lnTo>
                  <a:lnTo>
                    <a:pt x="85" y="4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524798" name="Freeform 62"/>
            <p:cNvSpPr>
              <a:spLocks/>
            </p:cNvSpPr>
            <p:nvPr/>
          </p:nvSpPr>
          <p:spPr bwMode="auto">
            <a:xfrm>
              <a:off x="349" y="742"/>
              <a:ext cx="5081" cy="1267"/>
            </a:xfrm>
            <a:custGeom>
              <a:avLst/>
              <a:gdLst/>
              <a:ahLst/>
              <a:cxnLst>
                <a:cxn ang="0">
                  <a:pos x="5081" y="2233"/>
                </a:cxn>
                <a:cxn ang="0">
                  <a:pos x="5034" y="2270"/>
                </a:cxn>
                <a:cxn ang="0">
                  <a:pos x="4977" y="2309"/>
                </a:cxn>
                <a:cxn ang="0">
                  <a:pos x="4898" y="2355"/>
                </a:cxn>
                <a:cxn ang="0">
                  <a:pos x="4801" y="2405"/>
                </a:cxn>
                <a:cxn ang="0">
                  <a:pos x="4684" y="2454"/>
                </a:cxn>
                <a:cxn ang="0">
                  <a:pos x="4551" y="2494"/>
                </a:cxn>
                <a:cxn ang="0">
                  <a:pos x="4479" y="2509"/>
                </a:cxn>
                <a:cxn ang="0">
                  <a:pos x="4404" y="2522"/>
                </a:cxn>
                <a:cxn ang="0">
                  <a:pos x="4323" y="2530"/>
                </a:cxn>
                <a:cxn ang="0">
                  <a:pos x="4240" y="2533"/>
                </a:cxn>
                <a:cxn ang="0">
                  <a:pos x="4154" y="2531"/>
                </a:cxn>
                <a:cxn ang="0">
                  <a:pos x="4065" y="2523"/>
                </a:cxn>
                <a:cxn ang="0">
                  <a:pos x="3974" y="2509"/>
                </a:cxn>
                <a:cxn ang="0">
                  <a:pos x="3878" y="2488"/>
                </a:cxn>
                <a:cxn ang="0">
                  <a:pos x="3781" y="2459"/>
                </a:cxn>
                <a:cxn ang="0">
                  <a:pos x="3681" y="2420"/>
                </a:cxn>
                <a:cxn ang="0">
                  <a:pos x="3579" y="2373"/>
                </a:cxn>
                <a:cxn ang="0">
                  <a:pos x="3475" y="2317"/>
                </a:cxn>
                <a:cxn ang="0">
                  <a:pos x="3368" y="2250"/>
                </a:cxn>
                <a:cxn ang="0">
                  <a:pos x="3260" y="2171"/>
                </a:cxn>
                <a:cxn ang="0">
                  <a:pos x="3152" y="2082"/>
                </a:cxn>
                <a:cxn ang="0">
                  <a:pos x="3041" y="1982"/>
                </a:cxn>
                <a:cxn ang="0">
                  <a:pos x="2928" y="1868"/>
                </a:cxn>
                <a:cxn ang="0">
                  <a:pos x="2814" y="1742"/>
                </a:cxn>
                <a:cxn ang="0">
                  <a:pos x="2703" y="1611"/>
                </a:cxn>
                <a:cxn ang="0">
                  <a:pos x="2487" y="1369"/>
                </a:cxn>
                <a:cxn ang="0">
                  <a:pos x="2281" y="1151"/>
                </a:cxn>
                <a:cxn ang="0">
                  <a:pos x="2085" y="955"/>
                </a:cxn>
                <a:cxn ang="0">
                  <a:pos x="1898" y="783"/>
                </a:cxn>
                <a:cxn ang="0">
                  <a:pos x="1717" y="631"/>
                </a:cxn>
                <a:cxn ang="0">
                  <a:pos x="1544" y="498"/>
                </a:cxn>
                <a:cxn ang="0">
                  <a:pos x="1376" y="385"/>
                </a:cxn>
                <a:cxn ang="0">
                  <a:pos x="1211" y="289"/>
                </a:cxn>
                <a:cxn ang="0">
                  <a:pos x="1050" y="208"/>
                </a:cxn>
                <a:cxn ang="0">
                  <a:pos x="890" y="143"/>
                </a:cxn>
                <a:cxn ang="0">
                  <a:pos x="732" y="92"/>
                </a:cxn>
                <a:cxn ang="0">
                  <a:pos x="572" y="53"/>
                </a:cxn>
                <a:cxn ang="0">
                  <a:pos x="412" y="25"/>
                </a:cxn>
                <a:cxn ang="0">
                  <a:pos x="250" y="8"/>
                </a:cxn>
                <a:cxn ang="0">
                  <a:pos x="85" y="1"/>
                </a:cxn>
              </a:cxnLst>
              <a:rect l="0" t="0" r="r" b="b"/>
              <a:pathLst>
                <a:path w="5081" h="2533">
                  <a:moveTo>
                    <a:pt x="5081" y="2233"/>
                  </a:moveTo>
                  <a:lnTo>
                    <a:pt x="5081" y="2233"/>
                  </a:lnTo>
                  <a:lnTo>
                    <a:pt x="5070" y="2242"/>
                  </a:lnTo>
                  <a:lnTo>
                    <a:pt x="5034" y="2270"/>
                  </a:lnTo>
                  <a:lnTo>
                    <a:pt x="5008" y="2288"/>
                  </a:lnTo>
                  <a:lnTo>
                    <a:pt x="4977" y="2309"/>
                  </a:lnTo>
                  <a:lnTo>
                    <a:pt x="4940" y="2333"/>
                  </a:lnTo>
                  <a:lnTo>
                    <a:pt x="4898" y="2355"/>
                  </a:lnTo>
                  <a:lnTo>
                    <a:pt x="4852" y="2381"/>
                  </a:lnTo>
                  <a:lnTo>
                    <a:pt x="4801" y="2405"/>
                  </a:lnTo>
                  <a:lnTo>
                    <a:pt x="4744" y="2430"/>
                  </a:lnTo>
                  <a:lnTo>
                    <a:pt x="4684" y="2454"/>
                  </a:lnTo>
                  <a:lnTo>
                    <a:pt x="4621" y="2475"/>
                  </a:lnTo>
                  <a:lnTo>
                    <a:pt x="4551" y="2494"/>
                  </a:lnTo>
                  <a:lnTo>
                    <a:pt x="4516" y="2502"/>
                  </a:lnTo>
                  <a:lnTo>
                    <a:pt x="4479" y="2509"/>
                  </a:lnTo>
                  <a:lnTo>
                    <a:pt x="4441" y="2517"/>
                  </a:lnTo>
                  <a:lnTo>
                    <a:pt x="4404" y="2522"/>
                  </a:lnTo>
                  <a:lnTo>
                    <a:pt x="4364" y="2526"/>
                  </a:lnTo>
                  <a:lnTo>
                    <a:pt x="4323" y="2530"/>
                  </a:lnTo>
                  <a:lnTo>
                    <a:pt x="4283" y="2533"/>
                  </a:lnTo>
                  <a:lnTo>
                    <a:pt x="4240" y="2533"/>
                  </a:lnTo>
                  <a:lnTo>
                    <a:pt x="4198" y="2533"/>
                  </a:lnTo>
                  <a:lnTo>
                    <a:pt x="4154" y="2531"/>
                  </a:lnTo>
                  <a:lnTo>
                    <a:pt x="4110" y="2528"/>
                  </a:lnTo>
                  <a:lnTo>
                    <a:pt x="4065" y="2523"/>
                  </a:lnTo>
                  <a:lnTo>
                    <a:pt x="4019" y="2517"/>
                  </a:lnTo>
                  <a:lnTo>
                    <a:pt x="3974" y="2509"/>
                  </a:lnTo>
                  <a:lnTo>
                    <a:pt x="3926" y="2499"/>
                  </a:lnTo>
                  <a:lnTo>
                    <a:pt x="3878" y="2488"/>
                  </a:lnTo>
                  <a:lnTo>
                    <a:pt x="3829" y="2473"/>
                  </a:lnTo>
                  <a:lnTo>
                    <a:pt x="3781" y="2459"/>
                  </a:lnTo>
                  <a:lnTo>
                    <a:pt x="3731" y="2439"/>
                  </a:lnTo>
                  <a:lnTo>
                    <a:pt x="3681" y="2420"/>
                  </a:lnTo>
                  <a:lnTo>
                    <a:pt x="3631" y="2397"/>
                  </a:lnTo>
                  <a:lnTo>
                    <a:pt x="3579" y="2373"/>
                  </a:lnTo>
                  <a:lnTo>
                    <a:pt x="3526" y="2346"/>
                  </a:lnTo>
                  <a:lnTo>
                    <a:pt x="3475" y="2317"/>
                  </a:lnTo>
                  <a:lnTo>
                    <a:pt x="3421" y="2284"/>
                  </a:lnTo>
                  <a:lnTo>
                    <a:pt x="3368" y="2250"/>
                  </a:lnTo>
                  <a:lnTo>
                    <a:pt x="3314" y="2212"/>
                  </a:lnTo>
                  <a:lnTo>
                    <a:pt x="3260" y="2171"/>
                  </a:lnTo>
                  <a:lnTo>
                    <a:pt x="3206" y="2129"/>
                  </a:lnTo>
                  <a:lnTo>
                    <a:pt x="3152" y="2082"/>
                  </a:lnTo>
                  <a:lnTo>
                    <a:pt x="3096" y="2034"/>
                  </a:lnTo>
                  <a:lnTo>
                    <a:pt x="3041" y="1982"/>
                  </a:lnTo>
                  <a:lnTo>
                    <a:pt x="2984" y="1926"/>
                  </a:lnTo>
                  <a:lnTo>
                    <a:pt x="2928" y="1868"/>
                  </a:lnTo>
                  <a:lnTo>
                    <a:pt x="2871" y="1806"/>
                  </a:lnTo>
                  <a:lnTo>
                    <a:pt x="2814" y="1742"/>
                  </a:lnTo>
                  <a:lnTo>
                    <a:pt x="2814" y="1742"/>
                  </a:lnTo>
                  <a:lnTo>
                    <a:pt x="2703" y="1611"/>
                  </a:lnTo>
                  <a:lnTo>
                    <a:pt x="2593" y="1487"/>
                  </a:lnTo>
                  <a:lnTo>
                    <a:pt x="2487" y="1369"/>
                  </a:lnTo>
                  <a:lnTo>
                    <a:pt x="2382" y="1256"/>
                  </a:lnTo>
                  <a:lnTo>
                    <a:pt x="2281" y="1151"/>
                  </a:lnTo>
                  <a:lnTo>
                    <a:pt x="2182" y="1051"/>
                  </a:lnTo>
                  <a:lnTo>
                    <a:pt x="2085" y="955"/>
                  </a:lnTo>
                  <a:lnTo>
                    <a:pt x="1991" y="867"/>
                  </a:lnTo>
                  <a:lnTo>
                    <a:pt x="1898" y="783"/>
                  </a:lnTo>
                  <a:lnTo>
                    <a:pt x="1808" y="705"/>
                  </a:lnTo>
                  <a:lnTo>
                    <a:pt x="1717" y="631"/>
                  </a:lnTo>
                  <a:lnTo>
                    <a:pt x="1630" y="563"/>
                  </a:lnTo>
                  <a:lnTo>
                    <a:pt x="1544" y="498"/>
                  </a:lnTo>
                  <a:lnTo>
                    <a:pt x="1459" y="439"/>
                  </a:lnTo>
                  <a:lnTo>
                    <a:pt x="1376" y="385"/>
                  </a:lnTo>
                  <a:lnTo>
                    <a:pt x="1292" y="334"/>
                  </a:lnTo>
                  <a:lnTo>
                    <a:pt x="1211" y="289"/>
                  </a:lnTo>
                  <a:lnTo>
                    <a:pt x="1130" y="247"/>
                  </a:lnTo>
                  <a:lnTo>
                    <a:pt x="1050" y="208"/>
                  </a:lnTo>
                  <a:lnTo>
                    <a:pt x="969" y="174"/>
                  </a:lnTo>
                  <a:lnTo>
                    <a:pt x="890" y="143"/>
                  </a:lnTo>
                  <a:lnTo>
                    <a:pt x="811" y="116"/>
                  </a:lnTo>
                  <a:lnTo>
                    <a:pt x="732" y="92"/>
                  </a:lnTo>
                  <a:lnTo>
                    <a:pt x="651" y="71"/>
                  </a:lnTo>
                  <a:lnTo>
                    <a:pt x="572" y="53"/>
                  </a:lnTo>
                  <a:lnTo>
                    <a:pt x="493" y="37"/>
                  </a:lnTo>
                  <a:lnTo>
                    <a:pt x="412" y="25"/>
                  </a:lnTo>
                  <a:lnTo>
                    <a:pt x="332" y="16"/>
                  </a:lnTo>
                  <a:lnTo>
                    <a:pt x="250" y="8"/>
                  </a:lnTo>
                  <a:lnTo>
                    <a:pt x="168" y="3"/>
                  </a:lnTo>
                  <a:lnTo>
                    <a:pt x="85" y="1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524799" name="Freeform 63"/>
            <p:cNvSpPr>
              <a:spLocks/>
            </p:cNvSpPr>
            <p:nvPr/>
          </p:nvSpPr>
          <p:spPr bwMode="auto">
            <a:xfrm>
              <a:off x="361" y="765"/>
              <a:ext cx="5115" cy="1230"/>
            </a:xfrm>
            <a:custGeom>
              <a:avLst/>
              <a:gdLst/>
              <a:ahLst/>
              <a:cxnLst>
                <a:cxn ang="0">
                  <a:pos x="5115" y="2141"/>
                </a:cxn>
                <a:cxn ang="0">
                  <a:pos x="5068" y="2180"/>
                </a:cxn>
                <a:cxn ang="0">
                  <a:pos x="5011" y="2220"/>
                </a:cxn>
                <a:cxn ang="0">
                  <a:pos x="4933" y="2268"/>
                </a:cxn>
                <a:cxn ang="0">
                  <a:pos x="4836" y="2320"/>
                </a:cxn>
                <a:cxn ang="0">
                  <a:pos x="4721" y="2370"/>
                </a:cxn>
                <a:cxn ang="0">
                  <a:pos x="4589" y="2414"/>
                </a:cxn>
                <a:cxn ang="0">
                  <a:pos x="4517" y="2431"/>
                </a:cxn>
                <a:cxn ang="0">
                  <a:pos x="4442" y="2444"/>
                </a:cxn>
                <a:cxn ang="0">
                  <a:pos x="4361" y="2456"/>
                </a:cxn>
                <a:cxn ang="0">
                  <a:pos x="4279" y="2460"/>
                </a:cxn>
                <a:cxn ang="0">
                  <a:pos x="4193" y="2460"/>
                </a:cxn>
                <a:cxn ang="0">
                  <a:pos x="4103" y="2454"/>
                </a:cxn>
                <a:cxn ang="0">
                  <a:pos x="4012" y="2441"/>
                </a:cxn>
                <a:cxn ang="0">
                  <a:pos x="3916" y="2422"/>
                </a:cxn>
                <a:cxn ang="0">
                  <a:pos x="3819" y="2394"/>
                </a:cxn>
                <a:cxn ang="0">
                  <a:pos x="3717" y="2357"/>
                </a:cxn>
                <a:cxn ang="0">
                  <a:pos x="3614" y="2312"/>
                </a:cxn>
                <a:cxn ang="0">
                  <a:pos x="3510" y="2257"/>
                </a:cxn>
                <a:cxn ang="0">
                  <a:pos x="3402" y="2192"/>
                </a:cxn>
                <a:cxn ang="0">
                  <a:pos x="3294" y="2117"/>
                </a:cxn>
                <a:cxn ang="0">
                  <a:pos x="3183" y="2029"/>
                </a:cxn>
                <a:cxn ang="0">
                  <a:pos x="3070" y="1931"/>
                </a:cxn>
                <a:cxn ang="0">
                  <a:pos x="2956" y="1818"/>
                </a:cxn>
                <a:cxn ang="0">
                  <a:pos x="2841" y="1694"/>
                </a:cxn>
                <a:cxn ang="0">
                  <a:pos x="2727" y="1564"/>
                </a:cxn>
                <a:cxn ang="0">
                  <a:pos x="2508" y="1325"/>
                </a:cxn>
                <a:cxn ang="0">
                  <a:pos x="2300" y="1111"/>
                </a:cxn>
                <a:cxn ang="0">
                  <a:pos x="2101" y="918"/>
                </a:cxn>
                <a:cxn ang="0">
                  <a:pos x="1911" y="749"/>
                </a:cxn>
                <a:cxn ang="0">
                  <a:pos x="1728" y="600"/>
                </a:cxn>
                <a:cxn ang="0">
                  <a:pos x="1553" y="470"/>
                </a:cxn>
                <a:cxn ang="0">
                  <a:pos x="1382" y="360"/>
                </a:cxn>
                <a:cxn ang="0">
                  <a:pos x="1215" y="266"/>
                </a:cxn>
                <a:cxn ang="0">
                  <a:pos x="1053" y="189"/>
                </a:cxn>
                <a:cxn ang="0">
                  <a:pos x="892" y="126"/>
                </a:cxn>
                <a:cxn ang="0">
                  <a:pos x="733" y="77"/>
                </a:cxn>
                <a:cxn ang="0">
                  <a:pos x="574" y="42"/>
                </a:cxn>
                <a:cxn ang="0">
                  <a:pos x="413" y="17"/>
                </a:cxn>
                <a:cxn ang="0">
                  <a:pos x="250" y="3"/>
                </a:cxn>
                <a:cxn ang="0">
                  <a:pos x="85" y="0"/>
                </a:cxn>
              </a:cxnLst>
              <a:rect l="0" t="0" r="r" b="b"/>
              <a:pathLst>
                <a:path w="5115" h="2460">
                  <a:moveTo>
                    <a:pt x="5115" y="2141"/>
                  </a:moveTo>
                  <a:lnTo>
                    <a:pt x="5115" y="2141"/>
                  </a:lnTo>
                  <a:lnTo>
                    <a:pt x="5104" y="2150"/>
                  </a:lnTo>
                  <a:lnTo>
                    <a:pt x="5068" y="2180"/>
                  </a:lnTo>
                  <a:lnTo>
                    <a:pt x="5043" y="2197"/>
                  </a:lnTo>
                  <a:lnTo>
                    <a:pt x="5011" y="2220"/>
                  </a:lnTo>
                  <a:lnTo>
                    <a:pt x="4975" y="2244"/>
                  </a:lnTo>
                  <a:lnTo>
                    <a:pt x="4933" y="2268"/>
                  </a:lnTo>
                  <a:lnTo>
                    <a:pt x="4888" y="2294"/>
                  </a:lnTo>
                  <a:lnTo>
                    <a:pt x="4836" y="2320"/>
                  </a:lnTo>
                  <a:lnTo>
                    <a:pt x="4781" y="2346"/>
                  </a:lnTo>
                  <a:lnTo>
                    <a:pt x="4721" y="2370"/>
                  </a:lnTo>
                  <a:lnTo>
                    <a:pt x="4657" y="2393"/>
                  </a:lnTo>
                  <a:lnTo>
                    <a:pt x="4589" y="2414"/>
                  </a:lnTo>
                  <a:lnTo>
                    <a:pt x="4554" y="2423"/>
                  </a:lnTo>
                  <a:lnTo>
                    <a:pt x="4517" y="2431"/>
                  </a:lnTo>
                  <a:lnTo>
                    <a:pt x="4479" y="2438"/>
                  </a:lnTo>
                  <a:lnTo>
                    <a:pt x="4442" y="2444"/>
                  </a:lnTo>
                  <a:lnTo>
                    <a:pt x="4402" y="2451"/>
                  </a:lnTo>
                  <a:lnTo>
                    <a:pt x="4361" y="2456"/>
                  </a:lnTo>
                  <a:lnTo>
                    <a:pt x="4321" y="2459"/>
                  </a:lnTo>
                  <a:lnTo>
                    <a:pt x="4279" y="2460"/>
                  </a:lnTo>
                  <a:lnTo>
                    <a:pt x="4236" y="2460"/>
                  </a:lnTo>
                  <a:lnTo>
                    <a:pt x="4193" y="2460"/>
                  </a:lnTo>
                  <a:lnTo>
                    <a:pt x="4149" y="2457"/>
                  </a:lnTo>
                  <a:lnTo>
                    <a:pt x="4103" y="2454"/>
                  </a:lnTo>
                  <a:lnTo>
                    <a:pt x="4057" y="2448"/>
                  </a:lnTo>
                  <a:lnTo>
                    <a:pt x="4012" y="2441"/>
                  </a:lnTo>
                  <a:lnTo>
                    <a:pt x="3964" y="2431"/>
                  </a:lnTo>
                  <a:lnTo>
                    <a:pt x="3916" y="2422"/>
                  </a:lnTo>
                  <a:lnTo>
                    <a:pt x="3867" y="2409"/>
                  </a:lnTo>
                  <a:lnTo>
                    <a:pt x="3819" y="2394"/>
                  </a:lnTo>
                  <a:lnTo>
                    <a:pt x="3769" y="2377"/>
                  </a:lnTo>
                  <a:lnTo>
                    <a:pt x="3717" y="2357"/>
                  </a:lnTo>
                  <a:lnTo>
                    <a:pt x="3666" y="2336"/>
                  </a:lnTo>
                  <a:lnTo>
                    <a:pt x="3614" y="2312"/>
                  </a:lnTo>
                  <a:lnTo>
                    <a:pt x="3563" y="2286"/>
                  </a:lnTo>
                  <a:lnTo>
                    <a:pt x="3510" y="2257"/>
                  </a:lnTo>
                  <a:lnTo>
                    <a:pt x="3456" y="2226"/>
                  </a:lnTo>
                  <a:lnTo>
                    <a:pt x="3402" y="2192"/>
                  </a:lnTo>
                  <a:lnTo>
                    <a:pt x="3348" y="2155"/>
                  </a:lnTo>
                  <a:lnTo>
                    <a:pt x="3294" y="2117"/>
                  </a:lnTo>
                  <a:lnTo>
                    <a:pt x="3238" y="2075"/>
                  </a:lnTo>
                  <a:lnTo>
                    <a:pt x="3183" y="2029"/>
                  </a:lnTo>
                  <a:lnTo>
                    <a:pt x="3127" y="1981"/>
                  </a:lnTo>
                  <a:lnTo>
                    <a:pt x="3070" y="1931"/>
                  </a:lnTo>
                  <a:lnTo>
                    <a:pt x="3013" y="1876"/>
                  </a:lnTo>
                  <a:lnTo>
                    <a:pt x="2956" y="1818"/>
                  </a:lnTo>
                  <a:lnTo>
                    <a:pt x="2899" y="1756"/>
                  </a:lnTo>
                  <a:lnTo>
                    <a:pt x="2841" y="1694"/>
                  </a:lnTo>
                  <a:lnTo>
                    <a:pt x="2841" y="1694"/>
                  </a:lnTo>
                  <a:lnTo>
                    <a:pt x="2727" y="1564"/>
                  </a:lnTo>
                  <a:lnTo>
                    <a:pt x="2616" y="1442"/>
                  </a:lnTo>
                  <a:lnTo>
                    <a:pt x="2508" y="1325"/>
                  </a:lnTo>
                  <a:lnTo>
                    <a:pt x="2402" y="1214"/>
                  </a:lnTo>
                  <a:lnTo>
                    <a:pt x="2300" y="1111"/>
                  </a:lnTo>
                  <a:lnTo>
                    <a:pt x="2198" y="1012"/>
                  </a:lnTo>
                  <a:lnTo>
                    <a:pt x="2101" y="918"/>
                  </a:lnTo>
                  <a:lnTo>
                    <a:pt x="2004" y="831"/>
                  </a:lnTo>
                  <a:lnTo>
                    <a:pt x="1911" y="749"/>
                  </a:lnTo>
                  <a:lnTo>
                    <a:pt x="1818" y="671"/>
                  </a:lnTo>
                  <a:lnTo>
                    <a:pt x="1728" y="600"/>
                  </a:lnTo>
                  <a:lnTo>
                    <a:pt x="1639" y="533"/>
                  </a:lnTo>
                  <a:lnTo>
                    <a:pt x="1553" y="470"/>
                  </a:lnTo>
                  <a:lnTo>
                    <a:pt x="1467" y="413"/>
                  </a:lnTo>
                  <a:lnTo>
                    <a:pt x="1382" y="360"/>
                  </a:lnTo>
                  <a:lnTo>
                    <a:pt x="1299" y="310"/>
                  </a:lnTo>
                  <a:lnTo>
                    <a:pt x="1215" y="266"/>
                  </a:lnTo>
                  <a:lnTo>
                    <a:pt x="1133" y="224"/>
                  </a:lnTo>
                  <a:lnTo>
                    <a:pt x="1053" y="189"/>
                  </a:lnTo>
                  <a:lnTo>
                    <a:pt x="972" y="155"/>
                  </a:lnTo>
                  <a:lnTo>
                    <a:pt x="892" y="126"/>
                  </a:lnTo>
                  <a:lnTo>
                    <a:pt x="813" y="100"/>
                  </a:lnTo>
                  <a:lnTo>
                    <a:pt x="733" y="77"/>
                  </a:lnTo>
                  <a:lnTo>
                    <a:pt x="653" y="58"/>
                  </a:lnTo>
                  <a:lnTo>
                    <a:pt x="574" y="42"/>
                  </a:lnTo>
                  <a:lnTo>
                    <a:pt x="493" y="29"/>
                  </a:lnTo>
                  <a:lnTo>
                    <a:pt x="413" y="17"/>
                  </a:lnTo>
                  <a:lnTo>
                    <a:pt x="332" y="9"/>
                  </a:lnTo>
                  <a:lnTo>
                    <a:pt x="250" y="3"/>
                  </a:lnTo>
                  <a:lnTo>
                    <a:pt x="168" y="0"/>
                  </a:lnTo>
                  <a:lnTo>
                    <a:pt x="85" y="0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524800" name="Freeform 64"/>
            <p:cNvSpPr>
              <a:spLocks/>
            </p:cNvSpPr>
            <p:nvPr/>
          </p:nvSpPr>
          <p:spPr bwMode="auto">
            <a:xfrm>
              <a:off x="375" y="787"/>
              <a:ext cx="5147" cy="1195"/>
            </a:xfrm>
            <a:custGeom>
              <a:avLst/>
              <a:gdLst/>
              <a:ahLst/>
              <a:cxnLst>
                <a:cxn ang="0">
                  <a:pos x="5147" y="2049"/>
                </a:cxn>
                <a:cxn ang="0">
                  <a:pos x="5100" y="2090"/>
                </a:cxn>
                <a:cxn ang="0">
                  <a:pos x="5043" y="2132"/>
                </a:cxn>
                <a:cxn ang="0">
                  <a:pos x="4967" y="2182"/>
                </a:cxn>
                <a:cxn ang="0">
                  <a:pos x="4871" y="2237"/>
                </a:cxn>
                <a:cxn ang="0">
                  <a:pos x="4756" y="2288"/>
                </a:cxn>
                <a:cxn ang="0">
                  <a:pos x="4624" y="2335"/>
                </a:cxn>
                <a:cxn ang="0">
                  <a:pos x="4553" y="2355"/>
                </a:cxn>
                <a:cxn ang="0">
                  <a:pos x="4477" y="2369"/>
                </a:cxn>
                <a:cxn ang="0">
                  <a:pos x="4397" y="2382"/>
                </a:cxn>
                <a:cxn ang="0">
                  <a:pos x="4314" y="2388"/>
                </a:cxn>
                <a:cxn ang="0">
                  <a:pos x="4228" y="2390"/>
                </a:cxn>
                <a:cxn ang="0">
                  <a:pos x="4139" y="2385"/>
                </a:cxn>
                <a:cxn ang="0">
                  <a:pos x="4046" y="2374"/>
                </a:cxn>
                <a:cxn ang="0">
                  <a:pos x="3952" y="2356"/>
                </a:cxn>
                <a:cxn ang="0">
                  <a:pos x="3853" y="2330"/>
                </a:cxn>
                <a:cxn ang="0">
                  <a:pos x="3752" y="2296"/>
                </a:cxn>
                <a:cxn ang="0">
                  <a:pos x="3648" y="2253"/>
                </a:cxn>
                <a:cxn ang="0">
                  <a:pos x="3542" y="2200"/>
                </a:cxn>
                <a:cxn ang="0">
                  <a:pos x="3434" y="2137"/>
                </a:cxn>
                <a:cxn ang="0">
                  <a:pos x="3324" y="2064"/>
                </a:cxn>
                <a:cxn ang="0">
                  <a:pos x="3212" y="1978"/>
                </a:cxn>
                <a:cxn ang="0">
                  <a:pos x="3098" y="1880"/>
                </a:cxn>
                <a:cxn ang="0">
                  <a:pos x="2983" y="1770"/>
                </a:cxn>
                <a:cxn ang="0">
                  <a:pos x="2866" y="1646"/>
                </a:cxn>
                <a:cxn ang="0">
                  <a:pos x="2749" y="1520"/>
                </a:cxn>
                <a:cxn ang="0">
                  <a:pos x="2527" y="1284"/>
                </a:cxn>
                <a:cxn ang="0">
                  <a:pos x="2315" y="1072"/>
                </a:cxn>
                <a:cxn ang="0">
                  <a:pos x="2113" y="884"/>
                </a:cxn>
                <a:cxn ang="0">
                  <a:pos x="1920" y="717"/>
                </a:cxn>
                <a:cxn ang="0">
                  <a:pos x="1736" y="570"/>
                </a:cxn>
                <a:cxn ang="0">
                  <a:pos x="1558" y="444"/>
                </a:cxn>
                <a:cxn ang="0">
                  <a:pos x="1386" y="336"/>
                </a:cxn>
                <a:cxn ang="0">
                  <a:pos x="1219" y="246"/>
                </a:cxn>
                <a:cxn ang="0">
                  <a:pos x="1055" y="170"/>
                </a:cxn>
                <a:cxn ang="0">
                  <a:pos x="893" y="112"/>
                </a:cxn>
                <a:cxn ang="0">
                  <a:pos x="733" y="65"/>
                </a:cxn>
                <a:cxn ang="0">
                  <a:pos x="574" y="33"/>
                </a:cxn>
                <a:cxn ang="0">
                  <a:pos x="413" y="12"/>
                </a:cxn>
                <a:cxn ang="0">
                  <a:pos x="250" y="2"/>
                </a:cxn>
                <a:cxn ang="0">
                  <a:pos x="85" y="0"/>
                </a:cxn>
              </a:cxnLst>
              <a:rect l="0" t="0" r="r" b="b"/>
              <a:pathLst>
                <a:path w="5147" h="2390">
                  <a:moveTo>
                    <a:pt x="5147" y="2049"/>
                  </a:moveTo>
                  <a:lnTo>
                    <a:pt x="5147" y="2049"/>
                  </a:lnTo>
                  <a:lnTo>
                    <a:pt x="5135" y="2061"/>
                  </a:lnTo>
                  <a:lnTo>
                    <a:pt x="5100" y="2090"/>
                  </a:lnTo>
                  <a:lnTo>
                    <a:pt x="5075" y="2109"/>
                  </a:lnTo>
                  <a:lnTo>
                    <a:pt x="5043" y="2132"/>
                  </a:lnTo>
                  <a:lnTo>
                    <a:pt x="5008" y="2156"/>
                  </a:lnTo>
                  <a:lnTo>
                    <a:pt x="4967" y="2182"/>
                  </a:lnTo>
                  <a:lnTo>
                    <a:pt x="4921" y="2209"/>
                  </a:lnTo>
                  <a:lnTo>
                    <a:pt x="4871" y="2237"/>
                  </a:lnTo>
                  <a:lnTo>
                    <a:pt x="4815" y="2262"/>
                  </a:lnTo>
                  <a:lnTo>
                    <a:pt x="4756" y="2288"/>
                  </a:lnTo>
                  <a:lnTo>
                    <a:pt x="4692" y="2313"/>
                  </a:lnTo>
                  <a:lnTo>
                    <a:pt x="4624" y="2335"/>
                  </a:lnTo>
                  <a:lnTo>
                    <a:pt x="4589" y="2345"/>
                  </a:lnTo>
                  <a:lnTo>
                    <a:pt x="4553" y="2355"/>
                  </a:lnTo>
                  <a:lnTo>
                    <a:pt x="4515" y="2363"/>
                  </a:lnTo>
                  <a:lnTo>
                    <a:pt x="4477" y="2369"/>
                  </a:lnTo>
                  <a:lnTo>
                    <a:pt x="4438" y="2376"/>
                  </a:lnTo>
                  <a:lnTo>
                    <a:pt x="4397" y="2382"/>
                  </a:lnTo>
                  <a:lnTo>
                    <a:pt x="4357" y="2385"/>
                  </a:lnTo>
                  <a:lnTo>
                    <a:pt x="4314" y="2388"/>
                  </a:lnTo>
                  <a:lnTo>
                    <a:pt x="4272" y="2390"/>
                  </a:lnTo>
                  <a:lnTo>
                    <a:pt x="4228" y="2390"/>
                  </a:lnTo>
                  <a:lnTo>
                    <a:pt x="4184" y="2388"/>
                  </a:lnTo>
                  <a:lnTo>
                    <a:pt x="4139" y="2385"/>
                  </a:lnTo>
                  <a:lnTo>
                    <a:pt x="4093" y="2380"/>
                  </a:lnTo>
                  <a:lnTo>
                    <a:pt x="4046" y="2374"/>
                  </a:lnTo>
                  <a:lnTo>
                    <a:pt x="3999" y="2366"/>
                  </a:lnTo>
                  <a:lnTo>
                    <a:pt x="3952" y="2356"/>
                  </a:lnTo>
                  <a:lnTo>
                    <a:pt x="3902" y="2345"/>
                  </a:lnTo>
                  <a:lnTo>
                    <a:pt x="3853" y="2330"/>
                  </a:lnTo>
                  <a:lnTo>
                    <a:pt x="3803" y="2314"/>
                  </a:lnTo>
                  <a:lnTo>
                    <a:pt x="3752" y="2296"/>
                  </a:lnTo>
                  <a:lnTo>
                    <a:pt x="3700" y="2275"/>
                  </a:lnTo>
                  <a:lnTo>
                    <a:pt x="3648" y="2253"/>
                  </a:lnTo>
                  <a:lnTo>
                    <a:pt x="3596" y="2229"/>
                  </a:lnTo>
                  <a:lnTo>
                    <a:pt x="3542" y="2200"/>
                  </a:lnTo>
                  <a:lnTo>
                    <a:pt x="3489" y="2170"/>
                  </a:lnTo>
                  <a:lnTo>
                    <a:pt x="3434" y="2137"/>
                  </a:lnTo>
                  <a:lnTo>
                    <a:pt x="3380" y="2101"/>
                  </a:lnTo>
                  <a:lnTo>
                    <a:pt x="3324" y="2064"/>
                  </a:lnTo>
                  <a:lnTo>
                    <a:pt x="3269" y="2022"/>
                  </a:lnTo>
                  <a:lnTo>
                    <a:pt x="3212" y="1978"/>
                  </a:lnTo>
                  <a:lnTo>
                    <a:pt x="3156" y="1930"/>
                  </a:lnTo>
                  <a:lnTo>
                    <a:pt x="3098" y="1880"/>
                  </a:lnTo>
                  <a:lnTo>
                    <a:pt x="3041" y="1827"/>
                  </a:lnTo>
                  <a:lnTo>
                    <a:pt x="2983" y="1770"/>
                  </a:lnTo>
                  <a:lnTo>
                    <a:pt x="2924" y="1710"/>
                  </a:lnTo>
                  <a:lnTo>
                    <a:pt x="2866" y="1646"/>
                  </a:lnTo>
                  <a:lnTo>
                    <a:pt x="2866" y="1646"/>
                  </a:lnTo>
                  <a:lnTo>
                    <a:pt x="2749" y="1520"/>
                  </a:lnTo>
                  <a:lnTo>
                    <a:pt x="2637" y="1399"/>
                  </a:lnTo>
                  <a:lnTo>
                    <a:pt x="2527" y="1284"/>
                  </a:lnTo>
                  <a:lnTo>
                    <a:pt x="2419" y="1174"/>
                  </a:lnTo>
                  <a:lnTo>
                    <a:pt x="2315" y="1072"/>
                  </a:lnTo>
                  <a:lnTo>
                    <a:pt x="2213" y="976"/>
                  </a:lnTo>
                  <a:lnTo>
                    <a:pt x="2113" y="884"/>
                  </a:lnTo>
                  <a:lnTo>
                    <a:pt x="2016" y="798"/>
                  </a:lnTo>
                  <a:lnTo>
                    <a:pt x="1920" y="717"/>
                  </a:lnTo>
                  <a:lnTo>
                    <a:pt x="1827" y="641"/>
                  </a:lnTo>
                  <a:lnTo>
                    <a:pt x="1736" y="570"/>
                  </a:lnTo>
                  <a:lnTo>
                    <a:pt x="1647" y="504"/>
                  </a:lnTo>
                  <a:lnTo>
                    <a:pt x="1558" y="444"/>
                  </a:lnTo>
                  <a:lnTo>
                    <a:pt x="1472" y="388"/>
                  </a:lnTo>
                  <a:lnTo>
                    <a:pt x="1386" y="336"/>
                  </a:lnTo>
                  <a:lnTo>
                    <a:pt x="1303" y="288"/>
                  </a:lnTo>
                  <a:lnTo>
                    <a:pt x="1219" y="246"/>
                  </a:lnTo>
                  <a:lnTo>
                    <a:pt x="1136" y="205"/>
                  </a:lnTo>
                  <a:lnTo>
                    <a:pt x="1055" y="170"/>
                  </a:lnTo>
                  <a:lnTo>
                    <a:pt x="974" y="139"/>
                  </a:lnTo>
                  <a:lnTo>
                    <a:pt x="893" y="112"/>
                  </a:lnTo>
                  <a:lnTo>
                    <a:pt x="814" y="88"/>
                  </a:lnTo>
                  <a:lnTo>
                    <a:pt x="733" y="65"/>
                  </a:lnTo>
                  <a:lnTo>
                    <a:pt x="653" y="47"/>
                  </a:lnTo>
                  <a:lnTo>
                    <a:pt x="574" y="33"/>
                  </a:lnTo>
                  <a:lnTo>
                    <a:pt x="493" y="21"/>
                  </a:lnTo>
                  <a:lnTo>
                    <a:pt x="413" y="12"/>
                  </a:lnTo>
                  <a:lnTo>
                    <a:pt x="332" y="5"/>
                  </a:lnTo>
                  <a:lnTo>
                    <a:pt x="250" y="2"/>
                  </a:lnTo>
                  <a:lnTo>
                    <a:pt x="168" y="0"/>
                  </a:lnTo>
                  <a:lnTo>
                    <a:pt x="85" y="0"/>
                  </a:lnTo>
                  <a:lnTo>
                    <a:pt x="0" y="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524801" name="Freeform 65"/>
            <p:cNvSpPr>
              <a:spLocks/>
            </p:cNvSpPr>
            <p:nvPr/>
          </p:nvSpPr>
          <p:spPr bwMode="auto">
            <a:xfrm>
              <a:off x="389" y="808"/>
              <a:ext cx="5176" cy="1160"/>
            </a:xfrm>
            <a:custGeom>
              <a:avLst/>
              <a:gdLst/>
              <a:ahLst/>
              <a:cxnLst>
                <a:cxn ang="0">
                  <a:pos x="5176" y="1959"/>
                </a:cxn>
                <a:cxn ang="0">
                  <a:pos x="5130" y="2001"/>
                </a:cxn>
                <a:cxn ang="0">
                  <a:pos x="5075" y="2044"/>
                </a:cxn>
                <a:cxn ang="0">
                  <a:pos x="4998" y="2096"/>
                </a:cxn>
                <a:cxn ang="0">
                  <a:pos x="4903" y="2153"/>
                </a:cxn>
                <a:cxn ang="0">
                  <a:pos x="4790" y="2208"/>
                </a:cxn>
                <a:cxn ang="0">
                  <a:pos x="4658" y="2258"/>
                </a:cxn>
                <a:cxn ang="0">
                  <a:pos x="4587" y="2277"/>
                </a:cxn>
                <a:cxn ang="0">
                  <a:pos x="4513" y="2295"/>
                </a:cxn>
                <a:cxn ang="0">
                  <a:pos x="4433" y="2308"/>
                </a:cxn>
                <a:cxn ang="0">
                  <a:pos x="4350" y="2317"/>
                </a:cxn>
                <a:cxn ang="0">
                  <a:pos x="4264" y="2321"/>
                </a:cxn>
                <a:cxn ang="0">
                  <a:pos x="4174" y="2317"/>
                </a:cxn>
                <a:cxn ang="0">
                  <a:pos x="4082" y="2308"/>
                </a:cxn>
                <a:cxn ang="0">
                  <a:pos x="3986" y="2292"/>
                </a:cxn>
                <a:cxn ang="0">
                  <a:pos x="3888" y="2269"/>
                </a:cxn>
                <a:cxn ang="0">
                  <a:pos x="3786" y="2235"/>
                </a:cxn>
                <a:cxn ang="0">
                  <a:pos x="3682" y="2195"/>
                </a:cxn>
                <a:cxn ang="0">
                  <a:pos x="3575" y="2143"/>
                </a:cxn>
                <a:cxn ang="0">
                  <a:pos x="3466" y="2082"/>
                </a:cxn>
                <a:cxn ang="0">
                  <a:pos x="3355" y="2011"/>
                </a:cxn>
                <a:cxn ang="0">
                  <a:pos x="3241" y="1927"/>
                </a:cxn>
                <a:cxn ang="0">
                  <a:pos x="3125" y="1831"/>
                </a:cxn>
                <a:cxn ang="0">
                  <a:pos x="3009" y="1723"/>
                </a:cxn>
                <a:cxn ang="0">
                  <a:pos x="2891" y="1600"/>
                </a:cxn>
                <a:cxn ang="0">
                  <a:pos x="2773" y="1475"/>
                </a:cxn>
                <a:cxn ang="0">
                  <a:pos x="2545" y="1244"/>
                </a:cxn>
                <a:cxn ang="0">
                  <a:pos x="2331" y="1035"/>
                </a:cxn>
                <a:cxn ang="0">
                  <a:pos x="2126" y="850"/>
                </a:cxn>
                <a:cxn ang="0">
                  <a:pos x="1931" y="685"/>
                </a:cxn>
                <a:cxn ang="0">
                  <a:pos x="1744" y="543"/>
                </a:cxn>
                <a:cxn ang="0">
                  <a:pos x="1565" y="419"/>
                </a:cxn>
                <a:cxn ang="0">
                  <a:pos x="1391" y="314"/>
                </a:cxn>
                <a:cxn ang="0">
                  <a:pos x="1222" y="226"/>
                </a:cxn>
                <a:cxn ang="0">
                  <a:pos x="1057" y="154"/>
                </a:cxn>
                <a:cxn ang="0">
                  <a:pos x="894" y="99"/>
                </a:cxn>
                <a:cxn ang="0">
                  <a:pos x="735" y="55"/>
                </a:cxn>
                <a:cxn ang="0">
                  <a:pos x="574" y="26"/>
                </a:cxn>
                <a:cxn ang="0">
                  <a:pos x="412" y="8"/>
                </a:cxn>
                <a:cxn ang="0">
                  <a:pos x="250" y="0"/>
                </a:cxn>
                <a:cxn ang="0">
                  <a:pos x="85" y="4"/>
                </a:cxn>
              </a:cxnLst>
              <a:rect l="0" t="0" r="r" b="b"/>
              <a:pathLst>
                <a:path w="5176" h="2321">
                  <a:moveTo>
                    <a:pt x="5176" y="1959"/>
                  </a:moveTo>
                  <a:lnTo>
                    <a:pt x="5176" y="1959"/>
                  </a:lnTo>
                  <a:lnTo>
                    <a:pt x="5165" y="1970"/>
                  </a:lnTo>
                  <a:lnTo>
                    <a:pt x="5130" y="2001"/>
                  </a:lnTo>
                  <a:lnTo>
                    <a:pt x="5105" y="2020"/>
                  </a:lnTo>
                  <a:lnTo>
                    <a:pt x="5075" y="2044"/>
                  </a:lnTo>
                  <a:lnTo>
                    <a:pt x="5039" y="2070"/>
                  </a:lnTo>
                  <a:lnTo>
                    <a:pt x="4998" y="2096"/>
                  </a:lnTo>
                  <a:lnTo>
                    <a:pt x="4953" y="2125"/>
                  </a:lnTo>
                  <a:lnTo>
                    <a:pt x="4903" y="2153"/>
                  </a:lnTo>
                  <a:lnTo>
                    <a:pt x="4849" y="2180"/>
                  </a:lnTo>
                  <a:lnTo>
                    <a:pt x="4790" y="2208"/>
                  </a:lnTo>
                  <a:lnTo>
                    <a:pt x="4726" y="2233"/>
                  </a:lnTo>
                  <a:lnTo>
                    <a:pt x="4658" y="2258"/>
                  </a:lnTo>
                  <a:lnTo>
                    <a:pt x="4624" y="2267"/>
                  </a:lnTo>
                  <a:lnTo>
                    <a:pt x="4587" y="2277"/>
                  </a:lnTo>
                  <a:lnTo>
                    <a:pt x="4550" y="2287"/>
                  </a:lnTo>
                  <a:lnTo>
                    <a:pt x="4513" y="2295"/>
                  </a:lnTo>
                  <a:lnTo>
                    <a:pt x="4472" y="2303"/>
                  </a:lnTo>
                  <a:lnTo>
                    <a:pt x="4433" y="2308"/>
                  </a:lnTo>
                  <a:lnTo>
                    <a:pt x="4392" y="2313"/>
                  </a:lnTo>
                  <a:lnTo>
                    <a:pt x="4350" y="2317"/>
                  </a:lnTo>
                  <a:lnTo>
                    <a:pt x="4307" y="2319"/>
                  </a:lnTo>
                  <a:lnTo>
                    <a:pt x="4264" y="2321"/>
                  </a:lnTo>
                  <a:lnTo>
                    <a:pt x="4220" y="2319"/>
                  </a:lnTo>
                  <a:lnTo>
                    <a:pt x="4174" y="2317"/>
                  </a:lnTo>
                  <a:lnTo>
                    <a:pt x="4128" y="2314"/>
                  </a:lnTo>
                  <a:lnTo>
                    <a:pt x="4082" y="2308"/>
                  </a:lnTo>
                  <a:lnTo>
                    <a:pt x="4034" y="2301"/>
                  </a:lnTo>
                  <a:lnTo>
                    <a:pt x="3986" y="2292"/>
                  </a:lnTo>
                  <a:lnTo>
                    <a:pt x="3936" y="2282"/>
                  </a:lnTo>
                  <a:lnTo>
                    <a:pt x="3888" y="2269"/>
                  </a:lnTo>
                  <a:lnTo>
                    <a:pt x="3836" y="2253"/>
                  </a:lnTo>
                  <a:lnTo>
                    <a:pt x="3786" y="2235"/>
                  </a:lnTo>
                  <a:lnTo>
                    <a:pt x="3734" y="2216"/>
                  </a:lnTo>
                  <a:lnTo>
                    <a:pt x="3682" y="2195"/>
                  </a:lnTo>
                  <a:lnTo>
                    <a:pt x="3628" y="2170"/>
                  </a:lnTo>
                  <a:lnTo>
                    <a:pt x="3575" y="2143"/>
                  </a:lnTo>
                  <a:lnTo>
                    <a:pt x="3521" y="2114"/>
                  </a:lnTo>
                  <a:lnTo>
                    <a:pt x="3466" y="2082"/>
                  </a:lnTo>
                  <a:lnTo>
                    <a:pt x="3410" y="2048"/>
                  </a:lnTo>
                  <a:lnTo>
                    <a:pt x="3355" y="2011"/>
                  </a:lnTo>
                  <a:lnTo>
                    <a:pt x="3298" y="1970"/>
                  </a:lnTo>
                  <a:lnTo>
                    <a:pt x="3241" y="1927"/>
                  </a:lnTo>
                  <a:lnTo>
                    <a:pt x="3184" y="1880"/>
                  </a:lnTo>
                  <a:lnTo>
                    <a:pt x="3125" y="1831"/>
                  </a:lnTo>
                  <a:lnTo>
                    <a:pt x="3067" y="1778"/>
                  </a:lnTo>
                  <a:lnTo>
                    <a:pt x="3009" y="1723"/>
                  </a:lnTo>
                  <a:lnTo>
                    <a:pt x="2949" y="1663"/>
                  </a:lnTo>
                  <a:lnTo>
                    <a:pt x="2891" y="1600"/>
                  </a:lnTo>
                  <a:lnTo>
                    <a:pt x="2891" y="1600"/>
                  </a:lnTo>
                  <a:lnTo>
                    <a:pt x="2773" y="1475"/>
                  </a:lnTo>
                  <a:lnTo>
                    <a:pt x="2658" y="1357"/>
                  </a:lnTo>
                  <a:lnTo>
                    <a:pt x="2545" y="1244"/>
                  </a:lnTo>
                  <a:lnTo>
                    <a:pt x="2437" y="1135"/>
                  </a:lnTo>
                  <a:lnTo>
                    <a:pt x="2331" y="1035"/>
                  </a:lnTo>
                  <a:lnTo>
                    <a:pt x="2227" y="938"/>
                  </a:lnTo>
                  <a:lnTo>
                    <a:pt x="2126" y="850"/>
                  </a:lnTo>
                  <a:lnTo>
                    <a:pt x="2027" y="764"/>
                  </a:lnTo>
                  <a:lnTo>
                    <a:pt x="1931" y="685"/>
                  </a:lnTo>
                  <a:lnTo>
                    <a:pt x="1837" y="611"/>
                  </a:lnTo>
                  <a:lnTo>
                    <a:pt x="1744" y="543"/>
                  </a:lnTo>
                  <a:lnTo>
                    <a:pt x="1654" y="478"/>
                  </a:lnTo>
                  <a:lnTo>
                    <a:pt x="1565" y="419"/>
                  </a:lnTo>
                  <a:lnTo>
                    <a:pt x="1477" y="364"/>
                  </a:lnTo>
                  <a:lnTo>
                    <a:pt x="1391" y="314"/>
                  </a:lnTo>
                  <a:lnTo>
                    <a:pt x="1305" y="268"/>
                  </a:lnTo>
                  <a:lnTo>
                    <a:pt x="1222" y="226"/>
                  </a:lnTo>
                  <a:lnTo>
                    <a:pt x="1139" y="188"/>
                  </a:lnTo>
                  <a:lnTo>
                    <a:pt x="1057" y="154"/>
                  </a:lnTo>
                  <a:lnTo>
                    <a:pt x="976" y="125"/>
                  </a:lnTo>
                  <a:lnTo>
                    <a:pt x="894" y="99"/>
                  </a:lnTo>
                  <a:lnTo>
                    <a:pt x="814" y="75"/>
                  </a:lnTo>
                  <a:lnTo>
                    <a:pt x="735" y="55"/>
                  </a:lnTo>
                  <a:lnTo>
                    <a:pt x="654" y="39"/>
                  </a:lnTo>
                  <a:lnTo>
                    <a:pt x="574" y="26"/>
                  </a:lnTo>
                  <a:lnTo>
                    <a:pt x="493" y="16"/>
                  </a:lnTo>
                  <a:lnTo>
                    <a:pt x="412" y="8"/>
                  </a:lnTo>
                  <a:lnTo>
                    <a:pt x="332" y="4"/>
                  </a:lnTo>
                  <a:lnTo>
                    <a:pt x="250" y="0"/>
                  </a:lnTo>
                  <a:lnTo>
                    <a:pt x="168" y="0"/>
                  </a:lnTo>
                  <a:lnTo>
                    <a:pt x="85" y="4"/>
                  </a:lnTo>
                  <a:lnTo>
                    <a:pt x="0" y="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524802" name="Freeform 66"/>
            <p:cNvSpPr>
              <a:spLocks/>
            </p:cNvSpPr>
            <p:nvPr/>
          </p:nvSpPr>
          <p:spPr bwMode="auto">
            <a:xfrm>
              <a:off x="403" y="829"/>
              <a:ext cx="5205" cy="1124"/>
            </a:xfrm>
            <a:custGeom>
              <a:avLst/>
              <a:gdLst/>
              <a:ahLst/>
              <a:cxnLst>
                <a:cxn ang="0">
                  <a:pos x="5205" y="1868"/>
                </a:cxn>
                <a:cxn ang="0">
                  <a:pos x="5161" y="1910"/>
                </a:cxn>
                <a:cxn ang="0">
                  <a:pos x="5105" y="1956"/>
                </a:cxn>
                <a:cxn ang="0">
                  <a:pos x="5030" y="2011"/>
                </a:cxn>
                <a:cxn ang="0">
                  <a:pos x="4936" y="2069"/>
                </a:cxn>
                <a:cxn ang="0">
                  <a:pos x="4822" y="2127"/>
                </a:cxn>
                <a:cxn ang="0">
                  <a:pos x="4693" y="2178"/>
                </a:cxn>
                <a:cxn ang="0">
                  <a:pos x="4621" y="2201"/>
                </a:cxn>
                <a:cxn ang="0">
                  <a:pos x="4546" y="2219"/>
                </a:cxn>
                <a:cxn ang="0">
                  <a:pos x="4467" y="2235"/>
                </a:cxn>
                <a:cxn ang="0">
                  <a:pos x="4385" y="2245"/>
                </a:cxn>
                <a:cxn ang="0">
                  <a:pos x="4299" y="2250"/>
                </a:cxn>
                <a:cxn ang="0">
                  <a:pos x="4208" y="2250"/>
                </a:cxn>
                <a:cxn ang="0">
                  <a:pos x="4117" y="2241"/>
                </a:cxn>
                <a:cxn ang="0">
                  <a:pos x="4020" y="2227"/>
                </a:cxn>
                <a:cxn ang="0">
                  <a:pos x="3921" y="2206"/>
                </a:cxn>
                <a:cxn ang="0">
                  <a:pos x="3820" y="2175"/>
                </a:cxn>
                <a:cxn ang="0">
                  <a:pos x="3714" y="2135"/>
                </a:cxn>
                <a:cxn ang="0">
                  <a:pos x="3607" y="2086"/>
                </a:cxn>
                <a:cxn ang="0">
                  <a:pos x="3497" y="2027"/>
                </a:cxn>
                <a:cxn ang="0">
                  <a:pos x="3385" y="1957"/>
                </a:cxn>
                <a:cxn ang="0">
                  <a:pos x="3270" y="1875"/>
                </a:cxn>
                <a:cxn ang="0">
                  <a:pos x="3153" y="1781"/>
                </a:cxn>
                <a:cxn ang="0">
                  <a:pos x="3035" y="1675"/>
                </a:cxn>
                <a:cxn ang="0">
                  <a:pos x="2914" y="1555"/>
                </a:cxn>
                <a:cxn ang="0">
                  <a:pos x="2795" y="1431"/>
                </a:cxn>
                <a:cxn ang="0">
                  <a:pos x="2564" y="1202"/>
                </a:cxn>
                <a:cxn ang="0">
                  <a:pos x="2346" y="997"/>
                </a:cxn>
                <a:cxn ang="0">
                  <a:pos x="2140" y="816"/>
                </a:cxn>
                <a:cxn ang="0">
                  <a:pos x="1941" y="654"/>
                </a:cxn>
                <a:cxn ang="0">
                  <a:pos x="1752" y="514"/>
                </a:cxn>
                <a:cxn ang="0">
                  <a:pos x="1570" y="394"/>
                </a:cxn>
                <a:cxn ang="0">
                  <a:pos x="1395" y="293"/>
                </a:cxn>
                <a:cxn ang="0">
                  <a:pos x="1226" y="207"/>
                </a:cxn>
                <a:cxn ang="0">
                  <a:pos x="1059" y="139"/>
                </a:cxn>
                <a:cxn ang="0">
                  <a:pos x="897" y="86"/>
                </a:cxn>
                <a:cxn ang="0">
                  <a:pos x="734" y="45"/>
                </a:cxn>
                <a:cxn ang="0">
                  <a:pos x="575" y="20"/>
                </a:cxn>
                <a:cxn ang="0">
                  <a:pos x="414" y="5"/>
                </a:cxn>
                <a:cxn ang="0">
                  <a:pos x="250" y="0"/>
                </a:cxn>
                <a:cxn ang="0">
                  <a:pos x="85" y="7"/>
                </a:cxn>
              </a:cxnLst>
              <a:rect l="0" t="0" r="r" b="b"/>
              <a:pathLst>
                <a:path w="5205" h="2250">
                  <a:moveTo>
                    <a:pt x="5205" y="1868"/>
                  </a:moveTo>
                  <a:lnTo>
                    <a:pt x="5205" y="1868"/>
                  </a:lnTo>
                  <a:lnTo>
                    <a:pt x="5194" y="1880"/>
                  </a:lnTo>
                  <a:lnTo>
                    <a:pt x="5161" y="1910"/>
                  </a:lnTo>
                  <a:lnTo>
                    <a:pt x="5136" y="1931"/>
                  </a:lnTo>
                  <a:lnTo>
                    <a:pt x="5105" y="1956"/>
                  </a:lnTo>
                  <a:lnTo>
                    <a:pt x="5071" y="1981"/>
                  </a:lnTo>
                  <a:lnTo>
                    <a:pt x="5030" y="2011"/>
                  </a:lnTo>
                  <a:lnTo>
                    <a:pt x="4984" y="2040"/>
                  </a:lnTo>
                  <a:lnTo>
                    <a:pt x="4936" y="2069"/>
                  </a:lnTo>
                  <a:lnTo>
                    <a:pt x="4882" y="2098"/>
                  </a:lnTo>
                  <a:lnTo>
                    <a:pt x="4822" y="2127"/>
                  </a:lnTo>
                  <a:lnTo>
                    <a:pt x="4760" y="2153"/>
                  </a:lnTo>
                  <a:lnTo>
                    <a:pt x="4693" y="2178"/>
                  </a:lnTo>
                  <a:lnTo>
                    <a:pt x="4657" y="2190"/>
                  </a:lnTo>
                  <a:lnTo>
                    <a:pt x="4621" y="2201"/>
                  </a:lnTo>
                  <a:lnTo>
                    <a:pt x="4585" y="2211"/>
                  </a:lnTo>
                  <a:lnTo>
                    <a:pt x="4546" y="2219"/>
                  </a:lnTo>
                  <a:lnTo>
                    <a:pt x="4507" y="2227"/>
                  </a:lnTo>
                  <a:lnTo>
                    <a:pt x="4467" y="2235"/>
                  </a:lnTo>
                  <a:lnTo>
                    <a:pt x="4426" y="2240"/>
                  </a:lnTo>
                  <a:lnTo>
                    <a:pt x="4385" y="2245"/>
                  </a:lnTo>
                  <a:lnTo>
                    <a:pt x="4342" y="2248"/>
                  </a:lnTo>
                  <a:lnTo>
                    <a:pt x="4299" y="2250"/>
                  </a:lnTo>
                  <a:lnTo>
                    <a:pt x="4254" y="2250"/>
                  </a:lnTo>
                  <a:lnTo>
                    <a:pt x="4208" y="2250"/>
                  </a:lnTo>
                  <a:lnTo>
                    <a:pt x="4163" y="2246"/>
                  </a:lnTo>
                  <a:lnTo>
                    <a:pt x="4117" y="2241"/>
                  </a:lnTo>
                  <a:lnTo>
                    <a:pt x="4068" y="2235"/>
                  </a:lnTo>
                  <a:lnTo>
                    <a:pt x="4020" y="2227"/>
                  </a:lnTo>
                  <a:lnTo>
                    <a:pt x="3971" y="2217"/>
                  </a:lnTo>
                  <a:lnTo>
                    <a:pt x="3921" y="2206"/>
                  </a:lnTo>
                  <a:lnTo>
                    <a:pt x="3871" y="2191"/>
                  </a:lnTo>
                  <a:lnTo>
                    <a:pt x="3820" y="2175"/>
                  </a:lnTo>
                  <a:lnTo>
                    <a:pt x="3767" y="2156"/>
                  </a:lnTo>
                  <a:lnTo>
                    <a:pt x="3714" y="2135"/>
                  </a:lnTo>
                  <a:lnTo>
                    <a:pt x="3661" y="2112"/>
                  </a:lnTo>
                  <a:lnTo>
                    <a:pt x="3607" y="2086"/>
                  </a:lnTo>
                  <a:lnTo>
                    <a:pt x="3553" y="2057"/>
                  </a:lnTo>
                  <a:lnTo>
                    <a:pt x="3497" y="2027"/>
                  </a:lnTo>
                  <a:lnTo>
                    <a:pt x="3442" y="1993"/>
                  </a:lnTo>
                  <a:lnTo>
                    <a:pt x="3385" y="1957"/>
                  </a:lnTo>
                  <a:lnTo>
                    <a:pt x="3328" y="1917"/>
                  </a:lnTo>
                  <a:lnTo>
                    <a:pt x="3270" y="1875"/>
                  </a:lnTo>
                  <a:lnTo>
                    <a:pt x="3213" y="1830"/>
                  </a:lnTo>
                  <a:lnTo>
                    <a:pt x="3153" y="1781"/>
                  </a:lnTo>
                  <a:lnTo>
                    <a:pt x="3095" y="1730"/>
                  </a:lnTo>
                  <a:lnTo>
                    <a:pt x="3035" y="1675"/>
                  </a:lnTo>
                  <a:lnTo>
                    <a:pt x="2975" y="1617"/>
                  </a:lnTo>
                  <a:lnTo>
                    <a:pt x="2914" y="1555"/>
                  </a:lnTo>
                  <a:lnTo>
                    <a:pt x="2914" y="1555"/>
                  </a:lnTo>
                  <a:lnTo>
                    <a:pt x="2795" y="1431"/>
                  </a:lnTo>
                  <a:lnTo>
                    <a:pt x="2678" y="1313"/>
                  </a:lnTo>
                  <a:lnTo>
                    <a:pt x="2564" y="1202"/>
                  </a:lnTo>
                  <a:lnTo>
                    <a:pt x="2453" y="1097"/>
                  </a:lnTo>
                  <a:lnTo>
                    <a:pt x="2346" y="997"/>
                  </a:lnTo>
                  <a:lnTo>
                    <a:pt x="2241" y="903"/>
                  </a:lnTo>
                  <a:lnTo>
                    <a:pt x="2140" y="816"/>
                  </a:lnTo>
                  <a:lnTo>
                    <a:pt x="2040" y="732"/>
                  </a:lnTo>
                  <a:lnTo>
                    <a:pt x="1941" y="654"/>
                  </a:lnTo>
                  <a:lnTo>
                    <a:pt x="1847" y="582"/>
                  </a:lnTo>
                  <a:lnTo>
                    <a:pt x="1752" y="514"/>
                  </a:lnTo>
                  <a:lnTo>
                    <a:pt x="1661" y="452"/>
                  </a:lnTo>
                  <a:lnTo>
                    <a:pt x="1570" y="394"/>
                  </a:lnTo>
                  <a:lnTo>
                    <a:pt x="1483" y="341"/>
                  </a:lnTo>
                  <a:lnTo>
                    <a:pt x="1395" y="293"/>
                  </a:lnTo>
                  <a:lnTo>
                    <a:pt x="1311" y="247"/>
                  </a:lnTo>
                  <a:lnTo>
                    <a:pt x="1226" y="207"/>
                  </a:lnTo>
                  <a:lnTo>
                    <a:pt x="1143" y="171"/>
                  </a:lnTo>
                  <a:lnTo>
                    <a:pt x="1059" y="139"/>
                  </a:lnTo>
                  <a:lnTo>
                    <a:pt x="977" y="110"/>
                  </a:lnTo>
                  <a:lnTo>
                    <a:pt x="897" y="86"/>
                  </a:lnTo>
                  <a:lnTo>
                    <a:pt x="815" y="63"/>
                  </a:lnTo>
                  <a:lnTo>
                    <a:pt x="734" y="45"/>
                  </a:lnTo>
                  <a:lnTo>
                    <a:pt x="655" y="31"/>
                  </a:lnTo>
                  <a:lnTo>
                    <a:pt x="575" y="20"/>
                  </a:lnTo>
                  <a:lnTo>
                    <a:pt x="494" y="10"/>
                  </a:lnTo>
                  <a:lnTo>
                    <a:pt x="414" y="5"/>
                  </a:lnTo>
                  <a:lnTo>
                    <a:pt x="332" y="2"/>
                  </a:lnTo>
                  <a:lnTo>
                    <a:pt x="250" y="0"/>
                  </a:lnTo>
                  <a:lnTo>
                    <a:pt x="168" y="2"/>
                  </a:lnTo>
                  <a:lnTo>
                    <a:pt x="85" y="7"/>
                  </a:lnTo>
                  <a:lnTo>
                    <a:pt x="0" y="13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524803" name="Freeform 67"/>
            <p:cNvSpPr>
              <a:spLocks/>
            </p:cNvSpPr>
            <p:nvPr/>
          </p:nvSpPr>
          <p:spPr bwMode="auto">
            <a:xfrm>
              <a:off x="418" y="850"/>
              <a:ext cx="5233" cy="1090"/>
            </a:xfrm>
            <a:custGeom>
              <a:avLst/>
              <a:gdLst/>
              <a:ahLst/>
              <a:cxnLst>
                <a:cxn ang="0">
                  <a:pos x="5233" y="1778"/>
                </a:cxn>
                <a:cxn ang="0">
                  <a:pos x="5189" y="1822"/>
                </a:cxn>
                <a:cxn ang="0">
                  <a:pos x="5133" y="1867"/>
                </a:cxn>
                <a:cxn ang="0">
                  <a:pos x="5060" y="1923"/>
                </a:cxn>
                <a:cxn ang="0">
                  <a:pos x="4965" y="1985"/>
                </a:cxn>
                <a:cxn ang="0">
                  <a:pos x="4854" y="2044"/>
                </a:cxn>
                <a:cxn ang="0">
                  <a:pos x="4725" y="2099"/>
                </a:cxn>
                <a:cxn ang="0">
                  <a:pos x="4654" y="2122"/>
                </a:cxn>
                <a:cxn ang="0">
                  <a:pos x="4579" y="2143"/>
                </a:cxn>
                <a:cxn ang="0">
                  <a:pos x="4500" y="2159"/>
                </a:cxn>
                <a:cxn ang="0">
                  <a:pos x="4418" y="2172"/>
                </a:cxn>
                <a:cxn ang="0">
                  <a:pos x="4332" y="2178"/>
                </a:cxn>
                <a:cxn ang="0">
                  <a:pos x="4242" y="2180"/>
                </a:cxn>
                <a:cxn ang="0">
                  <a:pos x="4149" y="2174"/>
                </a:cxn>
                <a:cxn ang="0">
                  <a:pos x="4053" y="2162"/>
                </a:cxn>
                <a:cxn ang="0">
                  <a:pos x="3953" y="2141"/>
                </a:cxn>
                <a:cxn ang="0">
                  <a:pos x="3852" y="2114"/>
                </a:cxn>
                <a:cxn ang="0">
                  <a:pos x="3746" y="2075"/>
                </a:cxn>
                <a:cxn ang="0">
                  <a:pos x="3638" y="2028"/>
                </a:cxn>
                <a:cxn ang="0">
                  <a:pos x="3527" y="1972"/>
                </a:cxn>
                <a:cxn ang="0">
                  <a:pos x="3414" y="1902"/>
                </a:cxn>
                <a:cxn ang="0">
                  <a:pos x="3298" y="1823"/>
                </a:cxn>
                <a:cxn ang="0">
                  <a:pos x="3180" y="1731"/>
                </a:cxn>
                <a:cxn ang="0">
                  <a:pos x="3059" y="1626"/>
                </a:cxn>
                <a:cxn ang="0">
                  <a:pos x="2937" y="1508"/>
                </a:cxn>
                <a:cxn ang="0">
                  <a:pos x="2816" y="1387"/>
                </a:cxn>
                <a:cxn ang="0">
                  <a:pos x="2581" y="1161"/>
                </a:cxn>
                <a:cxn ang="0">
                  <a:pos x="2361" y="959"/>
                </a:cxn>
                <a:cxn ang="0">
                  <a:pos x="2151" y="780"/>
                </a:cxn>
                <a:cxn ang="0">
                  <a:pos x="1951" y="624"/>
                </a:cxn>
                <a:cxn ang="0">
                  <a:pos x="1759" y="486"/>
                </a:cxn>
                <a:cxn ang="0">
                  <a:pos x="1576" y="370"/>
                </a:cxn>
                <a:cxn ang="0">
                  <a:pos x="1400" y="270"/>
                </a:cxn>
                <a:cxn ang="0">
                  <a:pos x="1229" y="189"/>
                </a:cxn>
                <a:cxn ang="0">
                  <a:pos x="1061" y="123"/>
                </a:cxn>
                <a:cxn ang="0">
                  <a:pos x="897" y="73"/>
                </a:cxn>
                <a:cxn ang="0">
                  <a:pos x="736" y="36"/>
                </a:cxn>
                <a:cxn ang="0">
                  <a:pos x="575" y="13"/>
                </a:cxn>
                <a:cxn ang="0">
                  <a:pos x="413" y="2"/>
                </a:cxn>
                <a:cxn ang="0">
                  <a:pos x="250" y="2"/>
                </a:cxn>
                <a:cxn ang="0">
                  <a:pos x="85" y="10"/>
                </a:cxn>
              </a:cxnLst>
              <a:rect l="0" t="0" r="r" b="b"/>
              <a:pathLst>
                <a:path w="5233" h="2180">
                  <a:moveTo>
                    <a:pt x="5233" y="1778"/>
                  </a:moveTo>
                  <a:lnTo>
                    <a:pt x="5233" y="1778"/>
                  </a:lnTo>
                  <a:lnTo>
                    <a:pt x="5222" y="1789"/>
                  </a:lnTo>
                  <a:lnTo>
                    <a:pt x="5189" y="1822"/>
                  </a:lnTo>
                  <a:lnTo>
                    <a:pt x="5164" y="1843"/>
                  </a:lnTo>
                  <a:lnTo>
                    <a:pt x="5133" y="1867"/>
                  </a:lnTo>
                  <a:lnTo>
                    <a:pt x="5099" y="1894"/>
                  </a:lnTo>
                  <a:lnTo>
                    <a:pt x="5060" y="1923"/>
                  </a:lnTo>
                  <a:lnTo>
                    <a:pt x="5015" y="1954"/>
                  </a:lnTo>
                  <a:lnTo>
                    <a:pt x="4965" y="1985"/>
                  </a:lnTo>
                  <a:lnTo>
                    <a:pt x="4913" y="2014"/>
                  </a:lnTo>
                  <a:lnTo>
                    <a:pt x="4854" y="2044"/>
                  </a:lnTo>
                  <a:lnTo>
                    <a:pt x="4792" y="2072"/>
                  </a:lnTo>
                  <a:lnTo>
                    <a:pt x="4725" y="2099"/>
                  </a:lnTo>
                  <a:lnTo>
                    <a:pt x="4689" y="2111"/>
                  </a:lnTo>
                  <a:lnTo>
                    <a:pt x="4654" y="2122"/>
                  </a:lnTo>
                  <a:lnTo>
                    <a:pt x="4617" y="2133"/>
                  </a:lnTo>
                  <a:lnTo>
                    <a:pt x="4579" y="2143"/>
                  </a:lnTo>
                  <a:lnTo>
                    <a:pt x="4540" y="2153"/>
                  </a:lnTo>
                  <a:lnTo>
                    <a:pt x="4500" y="2159"/>
                  </a:lnTo>
                  <a:lnTo>
                    <a:pt x="4460" y="2167"/>
                  </a:lnTo>
                  <a:lnTo>
                    <a:pt x="4418" y="2172"/>
                  </a:lnTo>
                  <a:lnTo>
                    <a:pt x="4375" y="2175"/>
                  </a:lnTo>
                  <a:lnTo>
                    <a:pt x="4332" y="2178"/>
                  </a:lnTo>
                  <a:lnTo>
                    <a:pt x="4288" y="2180"/>
                  </a:lnTo>
                  <a:lnTo>
                    <a:pt x="4242" y="2180"/>
                  </a:lnTo>
                  <a:lnTo>
                    <a:pt x="4196" y="2178"/>
                  </a:lnTo>
                  <a:lnTo>
                    <a:pt x="4149" y="2174"/>
                  </a:lnTo>
                  <a:lnTo>
                    <a:pt x="4102" y="2169"/>
                  </a:lnTo>
                  <a:lnTo>
                    <a:pt x="4053" y="2162"/>
                  </a:lnTo>
                  <a:lnTo>
                    <a:pt x="4003" y="2153"/>
                  </a:lnTo>
                  <a:lnTo>
                    <a:pt x="3953" y="2141"/>
                  </a:lnTo>
                  <a:lnTo>
                    <a:pt x="3903" y="2128"/>
                  </a:lnTo>
                  <a:lnTo>
                    <a:pt x="3852" y="2114"/>
                  </a:lnTo>
                  <a:lnTo>
                    <a:pt x="3799" y="2096"/>
                  </a:lnTo>
                  <a:lnTo>
                    <a:pt x="3746" y="2075"/>
                  </a:lnTo>
                  <a:lnTo>
                    <a:pt x="3692" y="2054"/>
                  </a:lnTo>
                  <a:lnTo>
                    <a:pt x="3638" y="2028"/>
                  </a:lnTo>
                  <a:lnTo>
                    <a:pt x="3582" y="2001"/>
                  </a:lnTo>
                  <a:lnTo>
                    <a:pt x="3527" y="1972"/>
                  </a:lnTo>
                  <a:lnTo>
                    <a:pt x="3471" y="1938"/>
                  </a:lnTo>
                  <a:lnTo>
                    <a:pt x="3414" y="1902"/>
                  </a:lnTo>
                  <a:lnTo>
                    <a:pt x="3356" y="1865"/>
                  </a:lnTo>
                  <a:lnTo>
                    <a:pt x="3298" y="1823"/>
                  </a:lnTo>
                  <a:lnTo>
                    <a:pt x="3239" y="1778"/>
                  </a:lnTo>
                  <a:lnTo>
                    <a:pt x="3180" y="1731"/>
                  </a:lnTo>
                  <a:lnTo>
                    <a:pt x="3120" y="1681"/>
                  </a:lnTo>
                  <a:lnTo>
                    <a:pt x="3059" y="1626"/>
                  </a:lnTo>
                  <a:lnTo>
                    <a:pt x="2999" y="1570"/>
                  </a:lnTo>
                  <a:lnTo>
                    <a:pt x="2937" y="1508"/>
                  </a:lnTo>
                  <a:lnTo>
                    <a:pt x="2937" y="1508"/>
                  </a:lnTo>
                  <a:lnTo>
                    <a:pt x="2816" y="1387"/>
                  </a:lnTo>
                  <a:lnTo>
                    <a:pt x="2697" y="1271"/>
                  </a:lnTo>
                  <a:lnTo>
                    <a:pt x="2581" y="1161"/>
                  </a:lnTo>
                  <a:lnTo>
                    <a:pt x="2470" y="1058"/>
                  </a:lnTo>
                  <a:lnTo>
                    <a:pt x="2361" y="959"/>
                  </a:lnTo>
                  <a:lnTo>
                    <a:pt x="2255" y="867"/>
                  </a:lnTo>
                  <a:lnTo>
                    <a:pt x="2151" y="780"/>
                  </a:lnTo>
                  <a:lnTo>
                    <a:pt x="2050" y="699"/>
                  </a:lnTo>
                  <a:lnTo>
                    <a:pt x="1951" y="624"/>
                  </a:lnTo>
                  <a:lnTo>
                    <a:pt x="1854" y="552"/>
                  </a:lnTo>
                  <a:lnTo>
                    <a:pt x="1759" y="486"/>
                  </a:lnTo>
                  <a:lnTo>
                    <a:pt x="1668" y="427"/>
                  </a:lnTo>
                  <a:lnTo>
                    <a:pt x="1576" y="370"/>
                  </a:lnTo>
                  <a:lnTo>
                    <a:pt x="1487" y="318"/>
                  </a:lnTo>
                  <a:lnTo>
                    <a:pt x="1400" y="270"/>
                  </a:lnTo>
                  <a:lnTo>
                    <a:pt x="1314" y="228"/>
                  </a:lnTo>
                  <a:lnTo>
                    <a:pt x="1229" y="189"/>
                  </a:lnTo>
                  <a:lnTo>
                    <a:pt x="1144" y="154"/>
                  </a:lnTo>
                  <a:lnTo>
                    <a:pt x="1061" y="123"/>
                  </a:lnTo>
                  <a:lnTo>
                    <a:pt x="979" y="96"/>
                  </a:lnTo>
                  <a:lnTo>
                    <a:pt x="897" y="73"/>
                  </a:lnTo>
                  <a:lnTo>
                    <a:pt x="817" y="54"/>
                  </a:lnTo>
                  <a:lnTo>
                    <a:pt x="736" y="36"/>
                  </a:lnTo>
                  <a:lnTo>
                    <a:pt x="656" y="23"/>
                  </a:lnTo>
                  <a:lnTo>
                    <a:pt x="575" y="13"/>
                  </a:lnTo>
                  <a:lnTo>
                    <a:pt x="495" y="7"/>
                  </a:lnTo>
                  <a:lnTo>
                    <a:pt x="413" y="2"/>
                  </a:lnTo>
                  <a:lnTo>
                    <a:pt x="332" y="0"/>
                  </a:lnTo>
                  <a:lnTo>
                    <a:pt x="250" y="2"/>
                  </a:lnTo>
                  <a:lnTo>
                    <a:pt x="168" y="5"/>
                  </a:lnTo>
                  <a:lnTo>
                    <a:pt x="85" y="10"/>
                  </a:lnTo>
                  <a:lnTo>
                    <a:pt x="0" y="1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524804" name="Freeform 68"/>
            <p:cNvSpPr>
              <a:spLocks/>
            </p:cNvSpPr>
            <p:nvPr/>
          </p:nvSpPr>
          <p:spPr bwMode="auto">
            <a:xfrm>
              <a:off x="434" y="870"/>
              <a:ext cx="5259" cy="1056"/>
            </a:xfrm>
            <a:custGeom>
              <a:avLst/>
              <a:gdLst/>
              <a:ahLst/>
              <a:cxnLst>
                <a:cxn ang="0">
                  <a:pos x="5259" y="1687"/>
                </a:cxn>
                <a:cxn ang="0">
                  <a:pos x="5214" y="1731"/>
                </a:cxn>
                <a:cxn ang="0">
                  <a:pos x="5160" y="1779"/>
                </a:cxn>
                <a:cxn ang="0">
                  <a:pos x="5087" y="1837"/>
                </a:cxn>
                <a:cxn ang="0">
                  <a:pos x="4994" y="1900"/>
                </a:cxn>
                <a:cxn ang="0">
                  <a:pos x="4883" y="1963"/>
                </a:cxn>
                <a:cxn ang="0">
                  <a:pos x="4755" y="2020"/>
                </a:cxn>
                <a:cxn ang="0">
                  <a:pos x="4684" y="2045"/>
                </a:cxn>
                <a:cxn ang="0">
                  <a:pos x="4611" y="2068"/>
                </a:cxn>
                <a:cxn ang="0">
                  <a:pos x="4531" y="2086"/>
                </a:cxn>
                <a:cxn ang="0">
                  <a:pos x="4449" y="2100"/>
                </a:cxn>
                <a:cxn ang="0">
                  <a:pos x="4363" y="2108"/>
                </a:cxn>
                <a:cxn ang="0">
                  <a:pos x="4275" y="2112"/>
                </a:cxn>
                <a:cxn ang="0">
                  <a:pos x="4181" y="2107"/>
                </a:cxn>
                <a:cxn ang="0">
                  <a:pos x="4084" y="2097"/>
                </a:cxn>
                <a:cxn ang="0">
                  <a:pos x="3984" y="2079"/>
                </a:cxn>
                <a:cxn ang="0">
                  <a:pos x="3882" y="2052"/>
                </a:cxn>
                <a:cxn ang="0">
                  <a:pos x="3776" y="2016"/>
                </a:cxn>
                <a:cxn ang="0">
                  <a:pos x="3668" y="1971"/>
                </a:cxn>
                <a:cxn ang="0">
                  <a:pos x="3555" y="1916"/>
                </a:cxn>
                <a:cxn ang="0">
                  <a:pos x="3441" y="1850"/>
                </a:cxn>
                <a:cxn ang="0">
                  <a:pos x="3325" y="1773"/>
                </a:cxn>
                <a:cxn ang="0">
                  <a:pos x="3205" y="1682"/>
                </a:cxn>
                <a:cxn ang="0">
                  <a:pos x="3083" y="1579"/>
                </a:cxn>
                <a:cxn ang="0">
                  <a:pos x="2958" y="1463"/>
                </a:cxn>
                <a:cxn ang="0">
                  <a:pos x="2835" y="1343"/>
                </a:cxn>
                <a:cxn ang="0">
                  <a:pos x="2599" y="1122"/>
                </a:cxn>
                <a:cxn ang="0">
                  <a:pos x="2374" y="923"/>
                </a:cxn>
                <a:cxn ang="0">
                  <a:pos x="2161" y="747"/>
                </a:cxn>
                <a:cxn ang="0">
                  <a:pos x="1960" y="594"/>
                </a:cxn>
                <a:cxn ang="0">
                  <a:pos x="1767" y="460"/>
                </a:cxn>
                <a:cxn ang="0">
                  <a:pos x="1581" y="347"/>
                </a:cxn>
                <a:cxn ang="0">
                  <a:pos x="1403" y="250"/>
                </a:cxn>
                <a:cxn ang="0">
                  <a:pos x="1231" y="171"/>
                </a:cxn>
                <a:cxn ang="0">
                  <a:pos x="1063" y="109"/>
                </a:cxn>
                <a:cxn ang="0">
                  <a:pos x="898" y="63"/>
                </a:cxn>
                <a:cxn ang="0">
                  <a:pos x="735" y="29"/>
                </a:cxn>
                <a:cxn ang="0">
                  <a:pos x="574" y="8"/>
                </a:cxn>
                <a:cxn ang="0">
                  <a:pos x="412" y="0"/>
                </a:cxn>
                <a:cxn ang="0">
                  <a:pos x="249" y="3"/>
                </a:cxn>
                <a:cxn ang="0">
                  <a:pos x="84" y="16"/>
                </a:cxn>
              </a:cxnLst>
              <a:rect l="0" t="0" r="r" b="b"/>
              <a:pathLst>
                <a:path w="5259" h="2112">
                  <a:moveTo>
                    <a:pt x="5259" y="1687"/>
                  </a:moveTo>
                  <a:lnTo>
                    <a:pt x="5259" y="1687"/>
                  </a:lnTo>
                  <a:lnTo>
                    <a:pt x="5248" y="1698"/>
                  </a:lnTo>
                  <a:lnTo>
                    <a:pt x="5214" y="1731"/>
                  </a:lnTo>
                  <a:lnTo>
                    <a:pt x="5189" y="1753"/>
                  </a:lnTo>
                  <a:lnTo>
                    <a:pt x="5160" y="1779"/>
                  </a:lnTo>
                  <a:lnTo>
                    <a:pt x="5127" y="1806"/>
                  </a:lnTo>
                  <a:lnTo>
                    <a:pt x="5087" y="1837"/>
                  </a:lnTo>
                  <a:lnTo>
                    <a:pt x="5044" y="1868"/>
                  </a:lnTo>
                  <a:lnTo>
                    <a:pt x="4994" y="1900"/>
                  </a:lnTo>
                  <a:lnTo>
                    <a:pt x="4941" y="1931"/>
                  </a:lnTo>
                  <a:lnTo>
                    <a:pt x="4883" y="1963"/>
                  </a:lnTo>
                  <a:lnTo>
                    <a:pt x="4822" y="1992"/>
                  </a:lnTo>
                  <a:lnTo>
                    <a:pt x="4755" y="2020"/>
                  </a:lnTo>
                  <a:lnTo>
                    <a:pt x="4720" y="2033"/>
                  </a:lnTo>
                  <a:lnTo>
                    <a:pt x="4684" y="2045"/>
                  </a:lnTo>
                  <a:lnTo>
                    <a:pt x="4648" y="2057"/>
                  </a:lnTo>
                  <a:lnTo>
                    <a:pt x="4611" y="2068"/>
                  </a:lnTo>
                  <a:lnTo>
                    <a:pt x="4572" y="2078"/>
                  </a:lnTo>
                  <a:lnTo>
                    <a:pt x="4531" y="2086"/>
                  </a:lnTo>
                  <a:lnTo>
                    <a:pt x="4491" y="2094"/>
                  </a:lnTo>
                  <a:lnTo>
                    <a:pt x="4449" y="2100"/>
                  </a:lnTo>
                  <a:lnTo>
                    <a:pt x="4406" y="2105"/>
                  </a:lnTo>
                  <a:lnTo>
                    <a:pt x="4363" y="2108"/>
                  </a:lnTo>
                  <a:lnTo>
                    <a:pt x="4319" y="2110"/>
                  </a:lnTo>
                  <a:lnTo>
                    <a:pt x="4275" y="2112"/>
                  </a:lnTo>
                  <a:lnTo>
                    <a:pt x="4227" y="2110"/>
                  </a:lnTo>
                  <a:lnTo>
                    <a:pt x="4181" y="2107"/>
                  </a:lnTo>
                  <a:lnTo>
                    <a:pt x="4133" y="2104"/>
                  </a:lnTo>
                  <a:lnTo>
                    <a:pt x="4084" y="2097"/>
                  </a:lnTo>
                  <a:lnTo>
                    <a:pt x="4036" y="2089"/>
                  </a:lnTo>
                  <a:lnTo>
                    <a:pt x="3984" y="2079"/>
                  </a:lnTo>
                  <a:lnTo>
                    <a:pt x="3934" y="2066"/>
                  </a:lnTo>
                  <a:lnTo>
                    <a:pt x="3882" y="2052"/>
                  </a:lnTo>
                  <a:lnTo>
                    <a:pt x="3829" y="2036"/>
                  </a:lnTo>
                  <a:lnTo>
                    <a:pt x="3776" y="2016"/>
                  </a:lnTo>
                  <a:lnTo>
                    <a:pt x="3722" y="1995"/>
                  </a:lnTo>
                  <a:lnTo>
                    <a:pt x="3668" y="1971"/>
                  </a:lnTo>
                  <a:lnTo>
                    <a:pt x="3612" y="1945"/>
                  </a:lnTo>
                  <a:lnTo>
                    <a:pt x="3555" y="1916"/>
                  </a:lnTo>
                  <a:lnTo>
                    <a:pt x="3498" y="1884"/>
                  </a:lnTo>
                  <a:lnTo>
                    <a:pt x="3441" y="1850"/>
                  </a:lnTo>
                  <a:lnTo>
                    <a:pt x="3383" y="1813"/>
                  </a:lnTo>
                  <a:lnTo>
                    <a:pt x="3325" y="1773"/>
                  </a:lnTo>
                  <a:lnTo>
                    <a:pt x="3265" y="1729"/>
                  </a:lnTo>
                  <a:lnTo>
                    <a:pt x="3205" y="1682"/>
                  </a:lnTo>
                  <a:lnTo>
                    <a:pt x="3144" y="1632"/>
                  </a:lnTo>
                  <a:lnTo>
                    <a:pt x="3083" y="1579"/>
                  </a:lnTo>
                  <a:lnTo>
                    <a:pt x="3021" y="1522"/>
                  </a:lnTo>
                  <a:lnTo>
                    <a:pt x="2958" y="1463"/>
                  </a:lnTo>
                  <a:lnTo>
                    <a:pt x="2958" y="1463"/>
                  </a:lnTo>
                  <a:lnTo>
                    <a:pt x="2835" y="1343"/>
                  </a:lnTo>
                  <a:lnTo>
                    <a:pt x="2715" y="1228"/>
                  </a:lnTo>
                  <a:lnTo>
                    <a:pt x="2599" y="1122"/>
                  </a:lnTo>
                  <a:lnTo>
                    <a:pt x="2485" y="1020"/>
                  </a:lnTo>
                  <a:lnTo>
                    <a:pt x="2374" y="923"/>
                  </a:lnTo>
                  <a:lnTo>
                    <a:pt x="2267" y="833"/>
                  </a:lnTo>
                  <a:lnTo>
                    <a:pt x="2161" y="747"/>
                  </a:lnTo>
                  <a:lnTo>
                    <a:pt x="2060" y="668"/>
                  </a:lnTo>
                  <a:lnTo>
                    <a:pt x="1960" y="594"/>
                  </a:lnTo>
                  <a:lnTo>
                    <a:pt x="1861" y="524"/>
                  </a:lnTo>
                  <a:lnTo>
                    <a:pt x="1767" y="460"/>
                  </a:lnTo>
                  <a:lnTo>
                    <a:pt x="1673" y="400"/>
                  </a:lnTo>
                  <a:lnTo>
                    <a:pt x="1581" y="347"/>
                  </a:lnTo>
                  <a:lnTo>
                    <a:pt x="1492" y="297"/>
                  </a:lnTo>
                  <a:lnTo>
                    <a:pt x="1403" y="250"/>
                  </a:lnTo>
                  <a:lnTo>
                    <a:pt x="1316" y="210"/>
                  </a:lnTo>
                  <a:lnTo>
                    <a:pt x="1231" y="171"/>
                  </a:lnTo>
                  <a:lnTo>
                    <a:pt x="1146" y="138"/>
                  </a:lnTo>
                  <a:lnTo>
                    <a:pt x="1063" y="109"/>
                  </a:lnTo>
                  <a:lnTo>
                    <a:pt x="980" y="84"/>
                  </a:lnTo>
                  <a:lnTo>
                    <a:pt x="898" y="63"/>
                  </a:lnTo>
                  <a:lnTo>
                    <a:pt x="816" y="43"/>
                  </a:lnTo>
                  <a:lnTo>
                    <a:pt x="735" y="29"/>
                  </a:lnTo>
                  <a:lnTo>
                    <a:pt x="655" y="17"/>
                  </a:lnTo>
                  <a:lnTo>
                    <a:pt x="574" y="8"/>
                  </a:lnTo>
                  <a:lnTo>
                    <a:pt x="494" y="3"/>
                  </a:lnTo>
                  <a:lnTo>
                    <a:pt x="412" y="0"/>
                  </a:lnTo>
                  <a:lnTo>
                    <a:pt x="331" y="0"/>
                  </a:lnTo>
                  <a:lnTo>
                    <a:pt x="249" y="3"/>
                  </a:lnTo>
                  <a:lnTo>
                    <a:pt x="168" y="8"/>
                  </a:lnTo>
                  <a:lnTo>
                    <a:pt x="84" y="16"/>
                  </a:lnTo>
                  <a:lnTo>
                    <a:pt x="0" y="25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524805" name="Freeform 69"/>
            <p:cNvSpPr>
              <a:spLocks/>
            </p:cNvSpPr>
            <p:nvPr/>
          </p:nvSpPr>
          <p:spPr bwMode="auto">
            <a:xfrm>
              <a:off x="450" y="890"/>
              <a:ext cx="5283" cy="1021"/>
            </a:xfrm>
            <a:custGeom>
              <a:avLst/>
              <a:gdLst/>
              <a:ahLst/>
              <a:cxnLst>
                <a:cxn ang="0">
                  <a:pos x="5283" y="1597"/>
                </a:cxn>
                <a:cxn ang="0">
                  <a:pos x="5240" y="1642"/>
                </a:cxn>
                <a:cxn ang="0">
                  <a:pos x="5187" y="1691"/>
                </a:cxn>
                <a:cxn ang="0">
                  <a:pos x="5114" y="1750"/>
                </a:cxn>
                <a:cxn ang="0">
                  <a:pos x="5022" y="1817"/>
                </a:cxn>
                <a:cxn ang="0">
                  <a:pos x="4912" y="1881"/>
                </a:cxn>
                <a:cxn ang="0">
                  <a:pos x="4818" y="1928"/>
                </a:cxn>
                <a:cxn ang="0">
                  <a:pos x="4750" y="1955"/>
                </a:cxn>
                <a:cxn ang="0">
                  <a:pos x="4678" y="1981"/>
                </a:cxn>
                <a:cxn ang="0">
                  <a:pos x="4601" y="2002"/>
                </a:cxn>
                <a:cxn ang="0">
                  <a:pos x="4522" y="2020"/>
                </a:cxn>
                <a:cxn ang="0">
                  <a:pos x="4438" y="2033"/>
                </a:cxn>
                <a:cxn ang="0">
                  <a:pos x="4350" y="2041"/>
                </a:cxn>
                <a:cxn ang="0">
                  <a:pos x="4259" y="2043"/>
                </a:cxn>
                <a:cxn ang="0">
                  <a:pos x="4164" y="2038"/>
                </a:cxn>
                <a:cxn ang="0">
                  <a:pos x="4066" y="2025"/>
                </a:cxn>
                <a:cxn ang="0">
                  <a:pos x="3964" y="2005"/>
                </a:cxn>
                <a:cxn ang="0">
                  <a:pos x="3860" y="1976"/>
                </a:cxn>
                <a:cxn ang="0">
                  <a:pos x="3752" y="1938"/>
                </a:cxn>
                <a:cxn ang="0">
                  <a:pos x="3641" y="1889"/>
                </a:cxn>
                <a:cxn ang="0">
                  <a:pos x="3527" y="1831"/>
                </a:cxn>
                <a:cxn ang="0">
                  <a:pos x="3410" y="1760"/>
                </a:cxn>
                <a:cxn ang="0">
                  <a:pos x="3291" y="1679"/>
                </a:cxn>
                <a:cxn ang="0">
                  <a:pos x="3169" y="1584"/>
                </a:cxn>
                <a:cxn ang="0">
                  <a:pos x="3044" y="1477"/>
                </a:cxn>
                <a:cxn ang="0">
                  <a:pos x="2980" y="1418"/>
                </a:cxn>
                <a:cxn ang="0">
                  <a:pos x="2734" y="1188"/>
                </a:cxn>
                <a:cxn ang="0">
                  <a:pos x="2499" y="982"/>
                </a:cxn>
                <a:cxn ang="0">
                  <a:pos x="2279" y="799"/>
                </a:cxn>
                <a:cxn ang="0">
                  <a:pos x="2069" y="638"/>
                </a:cxn>
                <a:cxn ang="0">
                  <a:pos x="1869" y="497"/>
                </a:cxn>
                <a:cxn ang="0">
                  <a:pos x="1679" y="378"/>
                </a:cxn>
                <a:cxn ang="0">
                  <a:pos x="1496" y="276"/>
                </a:cxn>
                <a:cxn ang="0">
                  <a:pos x="1319" y="192"/>
                </a:cxn>
                <a:cxn ang="0">
                  <a:pos x="1148" y="124"/>
                </a:cxn>
                <a:cxn ang="0">
                  <a:pos x="980" y="73"/>
                </a:cxn>
                <a:cxn ang="0">
                  <a:pos x="817" y="36"/>
                </a:cxn>
                <a:cxn ang="0">
                  <a:pos x="654" y="11"/>
                </a:cxn>
                <a:cxn ang="0">
                  <a:pos x="493" y="2"/>
                </a:cxn>
                <a:cxn ang="0">
                  <a:pos x="331" y="2"/>
                </a:cxn>
                <a:cxn ang="0">
                  <a:pos x="167" y="13"/>
                </a:cxn>
                <a:cxn ang="0">
                  <a:pos x="0" y="34"/>
                </a:cxn>
              </a:cxnLst>
              <a:rect l="0" t="0" r="r" b="b"/>
              <a:pathLst>
                <a:path w="5283" h="2043">
                  <a:moveTo>
                    <a:pt x="5283" y="1597"/>
                  </a:moveTo>
                  <a:lnTo>
                    <a:pt x="5283" y="1597"/>
                  </a:lnTo>
                  <a:lnTo>
                    <a:pt x="5272" y="1608"/>
                  </a:lnTo>
                  <a:lnTo>
                    <a:pt x="5240" y="1642"/>
                  </a:lnTo>
                  <a:lnTo>
                    <a:pt x="5215" y="1665"/>
                  </a:lnTo>
                  <a:lnTo>
                    <a:pt x="5187" y="1691"/>
                  </a:lnTo>
                  <a:lnTo>
                    <a:pt x="5153" y="1720"/>
                  </a:lnTo>
                  <a:lnTo>
                    <a:pt x="5114" y="1750"/>
                  </a:lnTo>
                  <a:lnTo>
                    <a:pt x="5071" y="1783"/>
                  </a:lnTo>
                  <a:lnTo>
                    <a:pt x="5022" y="1817"/>
                  </a:lnTo>
                  <a:lnTo>
                    <a:pt x="4969" y="1849"/>
                  </a:lnTo>
                  <a:lnTo>
                    <a:pt x="4912" y="1881"/>
                  </a:lnTo>
                  <a:lnTo>
                    <a:pt x="4850" y="1912"/>
                  </a:lnTo>
                  <a:lnTo>
                    <a:pt x="4818" y="1928"/>
                  </a:lnTo>
                  <a:lnTo>
                    <a:pt x="4785" y="1942"/>
                  </a:lnTo>
                  <a:lnTo>
                    <a:pt x="4750" y="1955"/>
                  </a:lnTo>
                  <a:lnTo>
                    <a:pt x="4714" y="1968"/>
                  </a:lnTo>
                  <a:lnTo>
                    <a:pt x="4678" y="1981"/>
                  </a:lnTo>
                  <a:lnTo>
                    <a:pt x="4640" y="1993"/>
                  </a:lnTo>
                  <a:lnTo>
                    <a:pt x="4601" y="2002"/>
                  </a:lnTo>
                  <a:lnTo>
                    <a:pt x="4563" y="2012"/>
                  </a:lnTo>
                  <a:lnTo>
                    <a:pt x="4522" y="2020"/>
                  </a:lnTo>
                  <a:lnTo>
                    <a:pt x="4481" y="2028"/>
                  </a:lnTo>
                  <a:lnTo>
                    <a:pt x="4438" y="2033"/>
                  </a:lnTo>
                  <a:lnTo>
                    <a:pt x="4395" y="2038"/>
                  </a:lnTo>
                  <a:lnTo>
                    <a:pt x="4350" y="2041"/>
                  </a:lnTo>
                  <a:lnTo>
                    <a:pt x="4304" y="2043"/>
                  </a:lnTo>
                  <a:lnTo>
                    <a:pt x="4259" y="2043"/>
                  </a:lnTo>
                  <a:lnTo>
                    <a:pt x="4211" y="2041"/>
                  </a:lnTo>
                  <a:lnTo>
                    <a:pt x="4164" y="2038"/>
                  </a:lnTo>
                  <a:lnTo>
                    <a:pt x="4116" y="2033"/>
                  </a:lnTo>
                  <a:lnTo>
                    <a:pt x="4066" y="2025"/>
                  </a:lnTo>
                  <a:lnTo>
                    <a:pt x="4016" y="2017"/>
                  </a:lnTo>
                  <a:lnTo>
                    <a:pt x="3964" y="2005"/>
                  </a:lnTo>
                  <a:lnTo>
                    <a:pt x="3913" y="1991"/>
                  </a:lnTo>
                  <a:lnTo>
                    <a:pt x="3860" y="1976"/>
                  </a:lnTo>
                  <a:lnTo>
                    <a:pt x="3806" y="1959"/>
                  </a:lnTo>
                  <a:lnTo>
                    <a:pt x="3752" y="1938"/>
                  </a:lnTo>
                  <a:lnTo>
                    <a:pt x="3696" y="1915"/>
                  </a:lnTo>
                  <a:lnTo>
                    <a:pt x="3641" y="1889"/>
                  </a:lnTo>
                  <a:lnTo>
                    <a:pt x="3584" y="1862"/>
                  </a:lnTo>
                  <a:lnTo>
                    <a:pt x="3527" y="1831"/>
                  </a:lnTo>
                  <a:lnTo>
                    <a:pt x="3469" y="1797"/>
                  </a:lnTo>
                  <a:lnTo>
                    <a:pt x="3410" y="1760"/>
                  </a:lnTo>
                  <a:lnTo>
                    <a:pt x="3350" y="1721"/>
                  </a:lnTo>
                  <a:lnTo>
                    <a:pt x="3291" y="1679"/>
                  </a:lnTo>
                  <a:lnTo>
                    <a:pt x="3230" y="1634"/>
                  </a:lnTo>
                  <a:lnTo>
                    <a:pt x="3169" y="1584"/>
                  </a:lnTo>
                  <a:lnTo>
                    <a:pt x="3106" y="1532"/>
                  </a:lnTo>
                  <a:lnTo>
                    <a:pt x="3044" y="1477"/>
                  </a:lnTo>
                  <a:lnTo>
                    <a:pt x="2980" y="1418"/>
                  </a:lnTo>
                  <a:lnTo>
                    <a:pt x="2980" y="1418"/>
                  </a:lnTo>
                  <a:lnTo>
                    <a:pt x="2855" y="1300"/>
                  </a:lnTo>
                  <a:lnTo>
                    <a:pt x="2734" y="1188"/>
                  </a:lnTo>
                  <a:lnTo>
                    <a:pt x="2615" y="1082"/>
                  </a:lnTo>
                  <a:lnTo>
                    <a:pt x="2499" y="982"/>
                  </a:lnTo>
                  <a:lnTo>
                    <a:pt x="2388" y="888"/>
                  </a:lnTo>
                  <a:lnTo>
                    <a:pt x="2279" y="799"/>
                  </a:lnTo>
                  <a:lnTo>
                    <a:pt x="2173" y="715"/>
                  </a:lnTo>
                  <a:lnTo>
                    <a:pt x="2069" y="638"/>
                  </a:lnTo>
                  <a:lnTo>
                    <a:pt x="1968" y="565"/>
                  </a:lnTo>
                  <a:lnTo>
                    <a:pt x="1869" y="497"/>
                  </a:lnTo>
                  <a:lnTo>
                    <a:pt x="1773" y="434"/>
                  </a:lnTo>
                  <a:lnTo>
                    <a:pt x="1679" y="378"/>
                  </a:lnTo>
                  <a:lnTo>
                    <a:pt x="1586" y="325"/>
                  </a:lnTo>
                  <a:lnTo>
                    <a:pt x="1496" y="276"/>
                  </a:lnTo>
                  <a:lnTo>
                    <a:pt x="1407" y="231"/>
                  </a:lnTo>
                  <a:lnTo>
                    <a:pt x="1319" y="192"/>
                  </a:lnTo>
                  <a:lnTo>
                    <a:pt x="1233" y="155"/>
                  </a:lnTo>
                  <a:lnTo>
                    <a:pt x="1148" y="124"/>
                  </a:lnTo>
                  <a:lnTo>
                    <a:pt x="1064" y="97"/>
                  </a:lnTo>
                  <a:lnTo>
                    <a:pt x="980" y="73"/>
                  </a:lnTo>
                  <a:lnTo>
                    <a:pt x="899" y="52"/>
                  </a:lnTo>
                  <a:lnTo>
                    <a:pt x="817" y="36"/>
                  </a:lnTo>
                  <a:lnTo>
                    <a:pt x="736" y="23"/>
                  </a:lnTo>
                  <a:lnTo>
                    <a:pt x="654" y="11"/>
                  </a:lnTo>
                  <a:lnTo>
                    <a:pt x="574" y="5"/>
                  </a:lnTo>
                  <a:lnTo>
                    <a:pt x="493" y="2"/>
                  </a:lnTo>
                  <a:lnTo>
                    <a:pt x="413" y="0"/>
                  </a:lnTo>
                  <a:lnTo>
                    <a:pt x="331" y="2"/>
                  </a:lnTo>
                  <a:lnTo>
                    <a:pt x="250" y="6"/>
                  </a:lnTo>
                  <a:lnTo>
                    <a:pt x="167" y="13"/>
                  </a:lnTo>
                  <a:lnTo>
                    <a:pt x="85" y="23"/>
                  </a:lnTo>
                  <a:lnTo>
                    <a:pt x="0" y="3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524806" name="Freeform 70"/>
            <p:cNvSpPr>
              <a:spLocks/>
            </p:cNvSpPr>
            <p:nvPr/>
          </p:nvSpPr>
          <p:spPr bwMode="auto">
            <a:xfrm>
              <a:off x="467" y="910"/>
              <a:ext cx="5306" cy="988"/>
            </a:xfrm>
            <a:custGeom>
              <a:avLst/>
              <a:gdLst/>
              <a:ahLst/>
              <a:cxnLst>
                <a:cxn ang="0">
                  <a:pos x="5306" y="1505"/>
                </a:cxn>
                <a:cxn ang="0">
                  <a:pos x="5263" y="1552"/>
                </a:cxn>
                <a:cxn ang="0">
                  <a:pos x="5211" y="1602"/>
                </a:cxn>
                <a:cxn ang="0">
                  <a:pos x="5138" y="1663"/>
                </a:cxn>
                <a:cxn ang="0">
                  <a:pos x="5048" y="1731"/>
                </a:cxn>
                <a:cxn ang="0">
                  <a:pos x="4939" y="1799"/>
                </a:cxn>
                <a:cxn ang="0">
                  <a:pos x="4845" y="1848"/>
                </a:cxn>
                <a:cxn ang="0">
                  <a:pos x="4779" y="1877"/>
                </a:cxn>
                <a:cxn ang="0">
                  <a:pos x="4707" y="1904"/>
                </a:cxn>
                <a:cxn ang="0">
                  <a:pos x="4630" y="1928"/>
                </a:cxn>
                <a:cxn ang="0">
                  <a:pos x="4551" y="1948"/>
                </a:cxn>
                <a:cxn ang="0">
                  <a:pos x="4468" y="1962"/>
                </a:cxn>
                <a:cxn ang="0">
                  <a:pos x="4380" y="1972"/>
                </a:cxn>
                <a:cxn ang="0">
                  <a:pos x="4289" y="1975"/>
                </a:cxn>
                <a:cxn ang="0">
                  <a:pos x="4194" y="1972"/>
                </a:cxn>
                <a:cxn ang="0">
                  <a:pos x="4096" y="1961"/>
                </a:cxn>
                <a:cxn ang="0">
                  <a:pos x="3993" y="1943"/>
                </a:cxn>
                <a:cxn ang="0">
                  <a:pos x="3889" y="1915"/>
                </a:cxn>
                <a:cxn ang="0">
                  <a:pos x="3779" y="1880"/>
                </a:cxn>
                <a:cxn ang="0">
                  <a:pos x="3668" y="1833"/>
                </a:cxn>
                <a:cxn ang="0">
                  <a:pos x="3553" y="1777"/>
                </a:cxn>
                <a:cxn ang="0">
                  <a:pos x="3436" y="1709"/>
                </a:cxn>
                <a:cxn ang="0">
                  <a:pos x="3315" y="1630"/>
                </a:cxn>
                <a:cxn ang="0">
                  <a:pos x="3192" y="1536"/>
                </a:cxn>
                <a:cxn ang="0">
                  <a:pos x="3066" y="1431"/>
                </a:cxn>
                <a:cxn ang="0">
                  <a:pos x="3000" y="1373"/>
                </a:cxn>
                <a:cxn ang="0">
                  <a:pos x="2750" y="1147"/>
                </a:cxn>
                <a:cxn ang="0">
                  <a:pos x="2514" y="945"/>
                </a:cxn>
                <a:cxn ang="0">
                  <a:pos x="2291" y="766"/>
                </a:cxn>
                <a:cxn ang="0">
                  <a:pos x="2078" y="607"/>
                </a:cxn>
                <a:cxn ang="0">
                  <a:pos x="1876" y="470"/>
                </a:cxn>
                <a:cxn ang="0">
                  <a:pos x="1684" y="354"/>
                </a:cxn>
                <a:cxn ang="0">
                  <a:pos x="1499" y="255"/>
                </a:cxn>
                <a:cxn ang="0">
                  <a:pos x="1322" y="175"/>
                </a:cxn>
                <a:cxn ang="0">
                  <a:pos x="1149" y="110"/>
                </a:cxn>
                <a:cxn ang="0">
                  <a:pos x="981" y="62"/>
                </a:cxn>
                <a:cxn ang="0">
                  <a:pos x="816" y="28"/>
                </a:cxn>
                <a:cxn ang="0">
                  <a:pos x="654" y="7"/>
                </a:cxn>
                <a:cxn ang="0">
                  <a:pos x="493" y="0"/>
                </a:cxn>
                <a:cxn ang="0">
                  <a:pos x="330" y="4"/>
                </a:cxn>
                <a:cxn ang="0">
                  <a:pos x="166" y="18"/>
                </a:cxn>
                <a:cxn ang="0">
                  <a:pos x="0" y="42"/>
                </a:cxn>
              </a:cxnLst>
              <a:rect l="0" t="0" r="r" b="b"/>
              <a:pathLst>
                <a:path w="5306" h="1975">
                  <a:moveTo>
                    <a:pt x="5306" y="1505"/>
                  </a:moveTo>
                  <a:lnTo>
                    <a:pt x="5306" y="1505"/>
                  </a:lnTo>
                  <a:lnTo>
                    <a:pt x="5295" y="1518"/>
                  </a:lnTo>
                  <a:lnTo>
                    <a:pt x="5263" y="1552"/>
                  </a:lnTo>
                  <a:lnTo>
                    <a:pt x="5240" y="1576"/>
                  </a:lnTo>
                  <a:lnTo>
                    <a:pt x="5211" y="1602"/>
                  </a:lnTo>
                  <a:lnTo>
                    <a:pt x="5177" y="1633"/>
                  </a:lnTo>
                  <a:lnTo>
                    <a:pt x="5138" y="1663"/>
                  </a:lnTo>
                  <a:lnTo>
                    <a:pt x="5095" y="1697"/>
                  </a:lnTo>
                  <a:lnTo>
                    <a:pt x="5048" y="1731"/>
                  </a:lnTo>
                  <a:lnTo>
                    <a:pt x="4995" y="1765"/>
                  </a:lnTo>
                  <a:lnTo>
                    <a:pt x="4939" y="1799"/>
                  </a:lnTo>
                  <a:lnTo>
                    <a:pt x="4877" y="1831"/>
                  </a:lnTo>
                  <a:lnTo>
                    <a:pt x="4845" y="1848"/>
                  </a:lnTo>
                  <a:lnTo>
                    <a:pt x="4812" y="1862"/>
                  </a:lnTo>
                  <a:lnTo>
                    <a:pt x="4779" y="1877"/>
                  </a:lnTo>
                  <a:lnTo>
                    <a:pt x="4743" y="1891"/>
                  </a:lnTo>
                  <a:lnTo>
                    <a:pt x="4707" y="1904"/>
                  </a:lnTo>
                  <a:lnTo>
                    <a:pt x="4669" y="1917"/>
                  </a:lnTo>
                  <a:lnTo>
                    <a:pt x="4630" y="1928"/>
                  </a:lnTo>
                  <a:lnTo>
                    <a:pt x="4591" y="1938"/>
                  </a:lnTo>
                  <a:lnTo>
                    <a:pt x="4551" y="1948"/>
                  </a:lnTo>
                  <a:lnTo>
                    <a:pt x="4509" y="1956"/>
                  </a:lnTo>
                  <a:lnTo>
                    <a:pt x="4468" y="1962"/>
                  </a:lnTo>
                  <a:lnTo>
                    <a:pt x="4423" y="1967"/>
                  </a:lnTo>
                  <a:lnTo>
                    <a:pt x="4380" y="1972"/>
                  </a:lnTo>
                  <a:lnTo>
                    <a:pt x="4335" y="1974"/>
                  </a:lnTo>
                  <a:lnTo>
                    <a:pt x="4289" y="1975"/>
                  </a:lnTo>
                  <a:lnTo>
                    <a:pt x="4242" y="1974"/>
                  </a:lnTo>
                  <a:lnTo>
                    <a:pt x="4194" y="1972"/>
                  </a:lnTo>
                  <a:lnTo>
                    <a:pt x="4144" y="1967"/>
                  </a:lnTo>
                  <a:lnTo>
                    <a:pt x="4096" y="1961"/>
                  </a:lnTo>
                  <a:lnTo>
                    <a:pt x="4044" y="1953"/>
                  </a:lnTo>
                  <a:lnTo>
                    <a:pt x="3993" y="1943"/>
                  </a:lnTo>
                  <a:lnTo>
                    <a:pt x="3942" y="1930"/>
                  </a:lnTo>
                  <a:lnTo>
                    <a:pt x="3889" y="1915"/>
                  </a:lnTo>
                  <a:lnTo>
                    <a:pt x="3835" y="1899"/>
                  </a:lnTo>
                  <a:lnTo>
                    <a:pt x="3779" y="1880"/>
                  </a:lnTo>
                  <a:lnTo>
                    <a:pt x="3725" y="1857"/>
                  </a:lnTo>
                  <a:lnTo>
                    <a:pt x="3668" y="1833"/>
                  </a:lnTo>
                  <a:lnTo>
                    <a:pt x="3611" y="1806"/>
                  </a:lnTo>
                  <a:lnTo>
                    <a:pt x="3553" y="1777"/>
                  </a:lnTo>
                  <a:lnTo>
                    <a:pt x="3495" y="1744"/>
                  </a:lnTo>
                  <a:lnTo>
                    <a:pt x="3436" y="1709"/>
                  </a:lnTo>
                  <a:lnTo>
                    <a:pt x="3375" y="1670"/>
                  </a:lnTo>
                  <a:lnTo>
                    <a:pt x="3315" y="1630"/>
                  </a:lnTo>
                  <a:lnTo>
                    <a:pt x="3253" y="1584"/>
                  </a:lnTo>
                  <a:lnTo>
                    <a:pt x="3192" y="1536"/>
                  </a:lnTo>
                  <a:lnTo>
                    <a:pt x="3128" y="1486"/>
                  </a:lnTo>
                  <a:lnTo>
                    <a:pt x="3066" y="1431"/>
                  </a:lnTo>
                  <a:lnTo>
                    <a:pt x="3000" y="1373"/>
                  </a:lnTo>
                  <a:lnTo>
                    <a:pt x="3000" y="1373"/>
                  </a:lnTo>
                  <a:lnTo>
                    <a:pt x="2874" y="1257"/>
                  </a:lnTo>
                  <a:lnTo>
                    <a:pt x="2750" y="1147"/>
                  </a:lnTo>
                  <a:lnTo>
                    <a:pt x="2631" y="1043"/>
                  </a:lnTo>
                  <a:lnTo>
                    <a:pt x="2514" y="945"/>
                  </a:lnTo>
                  <a:lnTo>
                    <a:pt x="2400" y="853"/>
                  </a:lnTo>
                  <a:lnTo>
                    <a:pt x="2291" y="766"/>
                  </a:lnTo>
                  <a:lnTo>
                    <a:pt x="2182" y="683"/>
                  </a:lnTo>
                  <a:lnTo>
                    <a:pt x="2078" y="607"/>
                  </a:lnTo>
                  <a:lnTo>
                    <a:pt x="1976" y="536"/>
                  </a:lnTo>
                  <a:lnTo>
                    <a:pt x="1876" y="470"/>
                  </a:lnTo>
                  <a:lnTo>
                    <a:pt x="1778" y="410"/>
                  </a:lnTo>
                  <a:lnTo>
                    <a:pt x="1684" y="354"/>
                  </a:lnTo>
                  <a:lnTo>
                    <a:pt x="1591" y="302"/>
                  </a:lnTo>
                  <a:lnTo>
                    <a:pt x="1499" y="255"/>
                  </a:lnTo>
                  <a:lnTo>
                    <a:pt x="1409" y="212"/>
                  </a:lnTo>
                  <a:lnTo>
                    <a:pt x="1322" y="175"/>
                  </a:lnTo>
                  <a:lnTo>
                    <a:pt x="1234" y="141"/>
                  </a:lnTo>
                  <a:lnTo>
                    <a:pt x="1149" y="110"/>
                  </a:lnTo>
                  <a:lnTo>
                    <a:pt x="1065" y="84"/>
                  </a:lnTo>
                  <a:lnTo>
                    <a:pt x="981" y="62"/>
                  </a:lnTo>
                  <a:lnTo>
                    <a:pt x="898" y="42"/>
                  </a:lnTo>
                  <a:lnTo>
                    <a:pt x="816" y="28"/>
                  </a:lnTo>
                  <a:lnTo>
                    <a:pt x="736" y="17"/>
                  </a:lnTo>
                  <a:lnTo>
                    <a:pt x="654" y="7"/>
                  </a:lnTo>
                  <a:lnTo>
                    <a:pt x="573" y="2"/>
                  </a:lnTo>
                  <a:lnTo>
                    <a:pt x="493" y="0"/>
                  </a:lnTo>
                  <a:lnTo>
                    <a:pt x="412" y="0"/>
                  </a:lnTo>
                  <a:lnTo>
                    <a:pt x="330" y="4"/>
                  </a:lnTo>
                  <a:lnTo>
                    <a:pt x="248" y="10"/>
                  </a:lnTo>
                  <a:lnTo>
                    <a:pt x="166" y="18"/>
                  </a:lnTo>
                  <a:lnTo>
                    <a:pt x="85" y="29"/>
                  </a:lnTo>
                  <a:lnTo>
                    <a:pt x="0" y="4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524807" name="Freeform 71"/>
            <p:cNvSpPr>
              <a:spLocks/>
            </p:cNvSpPr>
            <p:nvPr/>
          </p:nvSpPr>
          <p:spPr bwMode="auto">
            <a:xfrm>
              <a:off x="485" y="930"/>
              <a:ext cx="5327" cy="953"/>
            </a:xfrm>
            <a:custGeom>
              <a:avLst/>
              <a:gdLst/>
              <a:ahLst/>
              <a:cxnLst>
                <a:cxn ang="0">
                  <a:pos x="5327" y="1416"/>
                </a:cxn>
                <a:cxn ang="0">
                  <a:pos x="5284" y="1463"/>
                </a:cxn>
                <a:cxn ang="0">
                  <a:pos x="5233" y="1515"/>
                </a:cxn>
                <a:cxn ang="0">
                  <a:pos x="5162" y="1578"/>
                </a:cxn>
                <a:cxn ang="0">
                  <a:pos x="5073" y="1647"/>
                </a:cxn>
                <a:cxn ang="0">
                  <a:pos x="4965" y="1718"/>
                </a:cxn>
                <a:cxn ang="0">
                  <a:pos x="4872" y="1768"/>
                </a:cxn>
                <a:cxn ang="0">
                  <a:pos x="4805" y="1799"/>
                </a:cxn>
                <a:cxn ang="0">
                  <a:pos x="4733" y="1828"/>
                </a:cxn>
                <a:cxn ang="0">
                  <a:pos x="4658" y="1854"/>
                </a:cxn>
                <a:cxn ang="0">
                  <a:pos x="4579" y="1875"/>
                </a:cxn>
                <a:cxn ang="0">
                  <a:pos x="4496" y="1891"/>
                </a:cxn>
                <a:cxn ang="0">
                  <a:pos x="4408" y="1902"/>
                </a:cxn>
                <a:cxn ang="0">
                  <a:pos x="4317" y="1907"/>
                </a:cxn>
                <a:cxn ang="0">
                  <a:pos x="4222" y="1907"/>
                </a:cxn>
                <a:cxn ang="0">
                  <a:pos x="4124" y="1897"/>
                </a:cxn>
                <a:cxn ang="0">
                  <a:pos x="4021" y="1881"/>
                </a:cxn>
                <a:cxn ang="0">
                  <a:pos x="3915" y="1857"/>
                </a:cxn>
                <a:cxn ang="0">
                  <a:pos x="3807" y="1821"/>
                </a:cxn>
                <a:cxn ang="0">
                  <a:pos x="3695" y="1778"/>
                </a:cxn>
                <a:cxn ang="0">
                  <a:pos x="3579" y="1723"/>
                </a:cxn>
                <a:cxn ang="0">
                  <a:pos x="3460" y="1657"/>
                </a:cxn>
                <a:cxn ang="0">
                  <a:pos x="3338" y="1579"/>
                </a:cxn>
                <a:cxn ang="0">
                  <a:pos x="3213" y="1489"/>
                </a:cxn>
                <a:cxn ang="0">
                  <a:pos x="3085" y="1386"/>
                </a:cxn>
                <a:cxn ang="0">
                  <a:pos x="3020" y="1329"/>
                </a:cxn>
                <a:cxn ang="0">
                  <a:pos x="2766" y="1108"/>
                </a:cxn>
                <a:cxn ang="0">
                  <a:pos x="2527" y="909"/>
                </a:cxn>
                <a:cxn ang="0">
                  <a:pos x="2301" y="733"/>
                </a:cxn>
                <a:cxn ang="0">
                  <a:pos x="2085" y="578"/>
                </a:cxn>
                <a:cxn ang="0">
                  <a:pos x="1883" y="446"/>
                </a:cxn>
                <a:cxn ang="0">
                  <a:pos x="1688" y="331"/>
                </a:cxn>
                <a:cxn ang="0">
                  <a:pos x="1502" y="236"/>
                </a:cxn>
                <a:cxn ang="0">
                  <a:pos x="1323" y="158"/>
                </a:cxn>
                <a:cxn ang="0">
                  <a:pos x="1150" y="97"/>
                </a:cxn>
                <a:cxn ang="0">
                  <a:pos x="982" y="52"/>
                </a:cxn>
                <a:cxn ang="0">
                  <a:pos x="816" y="21"/>
                </a:cxn>
                <a:cxn ang="0">
                  <a:pos x="654" y="5"/>
                </a:cxn>
                <a:cxn ang="0">
                  <a:pos x="491" y="0"/>
                </a:cxn>
                <a:cxn ang="0">
                  <a:pos x="329" y="7"/>
                </a:cxn>
                <a:cxn ang="0">
                  <a:pos x="167" y="24"/>
                </a:cxn>
                <a:cxn ang="0">
                  <a:pos x="0" y="53"/>
                </a:cxn>
              </a:cxnLst>
              <a:rect l="0" t="0" r="r" b="b"/>
              <a:pathLst>
                <a:path w="5327" h="1907">
                  <a:moveTo>
                    <a:pt x="5327" y="1416"/>
                  </a:moveTo>
                  <a:lnTo>
                    <a:pt x="5327" y="1416"/>
                  </a:lnTo>
                  <a:lnTo>
                    <a:pt x="5316" y="1429"/>
                  </a:lnTo>
                  <a:lnTo>
                    <a:pt x="5284" y="1463"/>
                  </a:lnTo>
                  <a:lnTo>
                    <a:pt x="5262" y="1487"/>
                  </a:lnTo>
                  <a:lnTo>
                    <a:pt x="5233" y="1515"/>
                  </a:lnTo>
                  <a:lnTo>
                    <a:pt x="5201" y="1545"/>
                  </a:lnTo>
                  <a:lnTo>
                    <a:pt x="5162" y="1578"/>
                  </a:lnTo>
                  <a:lnTo>
                    <a:pt x="5120" y="1612"/>
                  </a:lnTo>
                  <a:lnTo>
                    <a:pt x="5073" y="1647"/>
                  </a:lnTo>
                  <a:lnTo>
                    <a:pt x="5020" y="1683"/>
                  </a:lnTo>
                  <a:lnTo>
                    <a:pt x="4965" y="1718"/>
                  </a:lnTo>
                  <a:lnTo>
                    <a:pt x="4904" y="1752"/>
                  </a:lnTo>
                  <a:lnTo>
                    <a:pt x="4872" y="1768"/>
                  </a:lnTo>
                  <a:lnTo>
                    <a:pt x="4839" y="1784"/>
                  </a:lnTo>
                  <a:lnTo>
                    <a:pt x="4805" y="1799"/>
                  </a:lnTo>
                  <a:lnTo>
                    <a:pt x="4769" y="1813"/>
                  </a:lnTo>
                  <a:lnTo>
                    <a:pt x="4733" y="1828"/>
                  </a:lnTo>
                  <a:lnTo>
                    <a:pt x="4697" y="1841"/>
                  </a:lnTo>
                  <a:lnTo>
                    <a:pt x="4658" y="1854"/>
                  </a:lnTo>
                  <a:lnTo>
                    <a:pt x="4619" y="1865"/>
                  </a:lnTo>
                  <a:lnTo>
                    <a:pt x="4579" y="1875"/>
                  </a:lnTo>
                  <a:lnTo>
                    <a:pt x="4537" y="1883"/>
                  </a:lnTo>
                  <a:lnTo>
                    <a:pt x="4496" y="1891"/>
                  </a:lnTo>
                  <a:lnTo>
                    <a:pt x="4453" y="1897"/>
                  </a:lnTo>
                  <a:lnTo>
                    <a:pt x="4408" y="1902"/>
                  </a:lnTo>
                  <a:lnTo>
                    <a:pt x="4362" y="1905"/>
                  </a:lnTo>
                  <a:lnTo>
                    <a:pt x="4317" y="1907"/>
                  </a:lnTo>
                  <a:lnTo>
                    <a:pt x="4269" y="1907"/>
                  </a:lnTo>
                  <a:lnTo>
                    <a:pt x="4222" y="1907"/>
                  </a:lnTo>
                  <a:lnTo>
                    <a:pt x="4174" y="1902"/>
                  </a:lnTo>
                  <a:lnTo>
                    <a:pt x="4124" y="1897"/>
                  </a:lnTo>
                  <a:lnTo>
                    <a:pt x="4072" y="1891"/>
                  </a:lnTo>
                  <a:lnTo>
                    <a:pt x="4021" y="1881"/>
                  </a:lnTo>
                  <a:lnTo>
                    <a:pt x="3969" y="1870"/>
                  </a:lnTo>
                  <a:lnTo>
                    <a:pt x="3915" y="1857"/>
                  </a:lnTo>
                  <a:lnTo>
                    <a:pt x="3861" y="1841"/>
                  </a:lnTo>
                  <a:lnTo>
                    <a:pt x="3807" y="1821"/>
                  </a:lnTo>
                  <a:lnTo>
                    <a:pt x="3751" y="1800"/>
                  </a:lnTo>
                  <a:lnTo>
                    <a:pt x="3695" y="1778"/>
                  </a:lnTo>
                  <a:lnTo>
                    <a:pt x="3636" y="1752"/>
                  </a:lnTo>
                  <a:lnTo>
                    <a:pt x="3579" y="1723"/>
                  </a:lnTo>
                  <a:lnTo>
                    <a:pt x="3520" y="1692"/>
                  </a:lnTo>
                  <a:lnTo>
                    <a:pt x="3460" y="1657"/>
                  </a:lnTo>
                  <a:lnTo>
                    <a:pt x="3399" y="1620"/>
                  </a:lnTo>
                  <a:lnTo>
                    <a:pt x="3338" y="1579"/>
                  </a:lnTo>
                  <a:lnTo>
                    <a:pt x="3275" y="1536"/>
                  </a:lnTo>
                  <a:lnTo>
                    <a:pt x="3213" y="1489"/>
                  </a:lnTo>
                  <a:lnTo>
                    <a:pt x="3149" y="1439"/>
                  </a:lnTo>
                  <a:lnTo>
                    <a:pt x="3085" y="1386"/>
                  </a:lnTo>
                  <a:lnTo>
                    <a:pt x="3020" y="1329"/>
                  </a:lnTo>
                  <a:lnTo>
                    <a:pt x="3020" y="1329"/>
                  </a:lnTo>
                  <a:lnTo>
                    <a:pt x="2892" y="1214"/>
                  </a:lnTo>
                  <a:lnTo>
                    <a:pt x="2766" y="1108"/>
                  </a:lnTo>
                  <a:lnTo>
                    <a:pt x="2645" y="1004"/>
                  </a:lnTo>
                  <a:lnTo>
                    <a:pt x="2527" y="909"/>
                  </a:lnTo>
                  <a:lnTo>
                    <a:pt x="2412" y="817"/>
                  </a:lnTo>
                  <a:lnTo>
                    <a:pt x="2301" y="733"/>
                  </a:lnTo>
                  <a:lnTo>
                    <a:pt x="2192" y="652"/>
                  </a:lnTo>
                  <a:lnTo>
                    <a:pt x="2085" y="578"/>
                  </a:lnTo>
                  <a:lnTo>
                    <a:pt x="1983" y="509"/>
                  </a:lnTo>
                  <a:lnTo>
                    <a:pt x="1883" y="446"/>
                  </a:lnTo>
                  <a:lnTo>
                    <a:pt x="1784" y="386"/>
                  </a:lnTo>
                  <a:lnTo>
                    <a:pt x="1688" y="331"/>
                  </a:lnTo>
                  <a:lnTo>
                    <a:pt x="1594" y="281"/>
                  </a:lnTo>
                  <a:lnTo>
                    <a:pt x="1502" y="236"/>
                  </a:lnTo>
                  <a:lnTo>
                    <a:pt x="1412" y="195"/>
                  </a:lnTo>
                  <a:lnTo>
                    <a:pt x="1323" y="158"/>
                  </a:lnTo>
                  <a:lnTo>
                    <a:pt x="1236" y="126"/>
                  </a:lnTo>
                  <a:lnTo>
                    <a:pt x="1150" y="97"/>
                  </a:lnTo>
                  <a:lnTo>
                    <a:pt x="1065" y="73"/>
                  </a:lnTo>
                  <a:lnTo>
                    <a:pt x="982" y="52"/>
                  </a:lnTo>
                  <a:lnTo>
                    <a:pt x="898" y="36"/>
                  </a:lnTo>
                  <a:lnTo>
                    <a:pt x="816" y="21"/>
                  </a:lnTo>
                  <a:lnTo>
                    <a:pt x="734" y="11"/>
                  </a:lnTo>
                  <a:lnTo>
                    <a:pt x="654" y="5"/>
                  </a:lnTo>
                  <a:lnTo>
                    <a:pt x="572" y="0"/>
                  </a:lnTo>
                  <a:lnTo>
                    <a:pt x="491" y="0"/>
                  </a:lnTo>
                  <a:lnTo>
                    <a:pt x="411" y="2"/>
                  </a:lnTo>
                  <a:lnTo>
                    <a:pt x="329" y="7"/>
                  </a:lnTo>
                  <a:lnTo>
                    <a:pt x="248" y="15"/>
                  </a:lnTo>
                  <a:lnTo>
                    <a:pt x="167" y="24"/>
                  </a:lnTo>
                  <a:lnTo>
                    <a:pt x="83" y="37"/>
                  </a:lnTo>
                  <a:lnTo>
                    <a:pt x="0" y="53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524808" name="Freeform 72"/>
            <p:cNvSpPr>
              <a:spLocks/>
            </p:cNvSpPr>
            <p:nvPr/>
          </p:nvSpPr>
          <p:spPr bwMode="auto">
            <a:xfrm>
              <a:off x="503" y="949"/>
              <a:ext cx="5347" cy="920"/>
            </a:xfrm>
            <a:custGeom>
              <a:avLst/>
              <a:gdLst/>
              <a:ahLst/>
              <a:cxnLst>
                <a:cxn ang="0">
                  <a:pos x="5347" y="1326"/>
                </a:cxn>
                <a:cxn ang="0">
                  <a:pos x="5305" y="1374"/>
                </a:cxn>
                <a:cxn ang="0">
                  <a:pos x="5255" y="1426"/>
                </a:cxn>
                <a:cxn ang="0">
                  <a:pos x="5184" y="1492"/>
                </a:cxn>
                <a:cxn ang="0">
                  <a:pos x="5095" y="1563"/>
                </a:cxn>
                <a:cxn ang="0">
                  <a:pos x="4989" y="1636"/>
                </a:cxn>
                <a:cxn ang="0">
                  <a:pos x="4897" y="1689"/>
                </a:cxn>
                <a:cxn ang="0">
                  <a:pos x="4830" y="1721"/>
                </a:cxn>
                <a:cxn ang="0">
                  <a:pos x="4759" y="1752"/>
                </a:cxn>
                <a:cxn ang="0">
                  <a:pos x="4685" y="1778"/>
                </a:cxn>
                <a:cxn ang="0">
                  <a:pos x="4605" y="1800"/>
                </a:cxn>
                <a:cxn ang="0">
                  <a:pos x="4522" y="1820"/>
                </a:cxn>
                <a:cxn ang="0">
                  <a:pos x="4436" y="1833"/>
                </a:cxn>
                <a:cxn ang="0">
                  <a:pos x="4344" y="1839"/>
                </a:cxn>
                <a:cxn ang="0">
                  <a:pos x="4250" y="1841"/>
                </a:cxn>
                <a:cxn ang="0">
                  <a:pos x="4151" y="1834"/>
                </a:cxn>
                <a:cxn ang="0">
                  <a:pos x="4049" y="1820"/>
                </a:cxn>
                <a:cxn ang="0">
                  <a:pos x="3943" y="1797"/>
                </a:cxn>
                <a:cxn ang="0">
                  <a:pos x="3833" y="1765"/>
                </a:cxn>
                <a:cxn ang="0">
                  <a:pos x="3720" y="1723"/>
                </a:cxn>
                <a:cxn ang="0">
                  <a:pos x="3603" y="1669"/>
                </a:cxn>
                <a:cxn ang="0">
                  <a:pos x="3484" y="1605"/>
                </a:cxn>
                <a:cxn ang="0">
                  <a:pos x="3361" y="1531"/>
                </a:cxn>
                <a:cxn ang="0">
                  <a:pos x="3235" y="1442"/>
                </a:cxn>
                <a:cxn ang="0">
                  <a:pos x="3104" y="1340"/>
                </a:cxn>
                <a:cxn ang="0">
                  <a:pos x="3039" y="1285"/>
                </a:cxn>
                <a:cxn ang="0">
                  <a:pos x="2782" y="1067"/>
                </a:cxn>
                <a:cxn ang="0">
                  <a:pos x="2539" y="872"/>
                </a:cxn>
                <a:cxn ang="0">
                  <a:pos x="2310" y="701"/>
                </a:cxn>
                <a:cxn ang="0">
                  <a:pos x="2094" y="549"/>
                </a:cxn>
                <a:cxn ang="0">
                  <a:pos x="1888" y="420"/>
                </a:cxn>
                <a:cxn ang="0">
                  <a:pos x="1692" y="308"/>
                </a:cxn>
                <a:cxn ang="0">
                  <a:pos x="1505" y="218"/>
                </a:cxn>
                <a:cxn ang="0">
                  <a:pos x="1325" y="142"/>
                </a:cxn>
                <a:cxn ang="0">
                  <a:pos x="1151" y="85"/>
                </a:cxn>
                <a:cxn ang="0">
                  <a:pos x="982" y="43"/>
                </a:cxn>
                <a:cxn ang="0">
                  <a:pos x="816" y="16"/>
                </a:cxn>
                <a:cxn ang="0">
                  <a:pos x="653" y="1"/>
                </a:cxn>
                <a:cxn ang="0">
                  <a:pos x="491" y="0"/>
                </a:cxn>
                <a:cxn ang="0">
                  <a:pos x="329" y="11"/>
                </a:cxn>
                <a:cxn ang="0">
                  <a:pos x="167" y="32"/>
                </a:cxn>
                <a:cxn ang="0">
                  <a:pos x="0" y="63"/>
                </a:cxn>
              </a:cxnLst>
              <a:rect l="0" t="0" r="r" b="b"/>
              <a:pathLst>
                <a:path w="5347" h="1841">
                  <a:moveTo>
                    <a:pt x="5347" y="1326"/>
                  </a:moveTo>
                  <a:lnTo>
                    <a:pt x="5347" y="1326"/>
                  </a:lnTo>
                  <a:lnTo>
                    <a:pt x="5336" y="1338"/>
                  </a:lnTo>
                  <a:lnTo>
                    <a:pt x="5305" y="1374"/>
                  </a:lnTo>
                  <a:lnTo>
                    <a:pt x="5283" y="1398"/>
                  </a:lnTo>
                  <a:lnTo>
                    <a:pt x="5255" y="1426"/>
                  </a:lnTo>
                  <a:lnTo>
                    <a:pt x="5222" y="1458"/>
                  </a:lnTo>
                  <a:lnTo>
                    <a:pt x="5184" y="1492"/>
                  </a:lnTo>
                  <a:lnTo>
                    <a:pt x="5143" y="1526"/>
                  </a:lnTo>
                  <a:lnTo>
                    <a:pt x="5095" y="1563"/>
                  </a:lnTo>
                  <a:lnTo>
                    <a:pt x="5046" y="1600"/>
                  </a:lnTo>
                  <a:lnTo>
                    <a:pt x="4989" y="1636"/>
                  </a:lnTo>
                  <a:lnTo>
                    <a:pt x="4929" y="1671"/>
                  </a:lnTo>
                  <a:lnTo>
                    <a:pt x="4897" y="1689"/>
                  </a:lnTo>
                  <a:lnTo>
                    <a:pt x="4865" y="1705"/>
                  </a:lnTo>
                  <a:lnTo>
                    <a:pt x="4830" y="1721"/>
                  </a:lnTo>
                  <a:lnTo>
                    <a:pt x="4796" y="1737"/>
                  </a:lnTo>
                  <a:lnTo>
                    <a:pt x="4759" y="1752"/>
                  </a:lnTo>
                  <a:lnTo>
                    <a:pt x="4723" y="1765"/>
                  </a:lnTo>
                  <a:lnTo>
                    <a:pt x="4685" y="1778"/>
                  </a:lnTo>
                  <a:lnTo>
                    <a:pt x="4646" y="1791"/>
                  </a:lnTo>
                  <a:lnTo>
                    <a:pt x="4605" y="1800"/>
                  </a:lnTo>
                  <a:lnTo>
                    <a:pt x="4565" y="1812"/>
                  </a:lnTo>
                  <a:lnTo>
                    <a:pt x="4522" y="1820"/>
                  </a:lnTo>
                  <a:lnTo>
                    <a:pt x="4479" y="1826"/>
                  </a:lnTo>
                  <a:lnTo>
                    <a:pt x="4436" y="1833"/>
                  </a:lnTo>
                  <a:lnTo>
                    <a:pt x="4390" y="1837"/>
                  </a:lnTo>
                  <a:lnTo>
                    <a:pt x="4344" y="1839"/>
                  </a:lnTo>
                  <a:lnTo>
                    <a:pt x="4297" y="1841"/>
                  </a:lnTo>
                  <a:lnTo>
                    <a:pt x="4250" y="1841"/>
                  </a:lnTo>
                  <a:lnTo>
                    <a:pt x="4200" y="1837"/>
                  </a:lnTo>
                  <a:lnTo>
                    <a:pt x="4151" y="1834"/>
                  </a:lnTo>
                  <a:lnTo>
                    <a:pt x="4100" y="1828"/>
                  </a:lnTo>
                  <a:lnTo>
                    <a:pt x="4049" y="1820"/>
                  </a:lnTo>
                  <a:lnTo>
                    <a:pt x="3996" y="1808"/>
                  </a:lnTo>
                  <a:lnTo>
                    <a:pt x="3943" y="1797"/>
                  </a:lnTo>
                  <a:lnTo>
                    <a:pt x="3888" y="1781"/>
                  </a:lnTo>
                  <a:lnTo>
                    <a:pt x="3833" y="1765"/>
                  </a:lnTo>
                  <a:lnTo>
                    <a:pt x="3776" y="1744"/>
                  </a:lnTo>
                  <a:lnTo>
                    <a:pt x="3720" y="1723"/>
                  </a:lnTo>
                  <a:lnTo>
                    <a:pt x="3663" y="1697"/>
                  </a:lnTo>
                  <a:lnTo>
                    <a:pt x="3603" y="1669"/>
                  </a:lnTo>
                  <a:lnTo>
                    <a:pt x="3545" y="1639"/>
                  </a:lnTo>
                  <a:lnTo>
                    <a:pt x="3484" y="1605"/>
                  </a:lnTo>
                  <a:lnTo>
                    <a:pt x="3422" y="1569"/>
                  </a:lnTo>
                  <a:lnTo>
                    <a:pt x="3361" y="1531"/>
                  </a:lnTo>
                  <a:lnTo>
                    <a:pt x="3297" y="1487"/>
                  </a:lnTo>
                  <a:lnTo>
                    <a:pt x="3235" y="1442"/>
                  </a:lnTo>
                  <a:lnTo>
                    <a:pt x="3170" y="1393"/>
                  </a:lnTo>
                  <a:lnTo>
                    <a:pt x="3104" y="1340"/>
                  </a:lnTo>
                  <a:lnTo>
                    <a:pt x="3039" y="1285"/>
                  </a:lnTo>
                  <a:lnTo>
                    <a:pt x="3039" y="1285"/>
                  </a:lnTo>
                  <a:lnTo>
                    <a:pt x="2909" y="1172"/>
                  </a:lnTo>
                  <a:lnTo>
                    <a:pt x="2782" y="1067"/>
                  </a:lnTo>
                  <a:lnTo>
                    <a:pt x="2659" y="967"/>
                  </a:lnTo>
                  <a:lnTo>
                    <a:pt x="2539" y="872"/>
                  </a:lnTo>
                  <a:lnTo>
                    <a:pt x="2423" y="783"/>
                  </a:lnTo>
                  <a:lnTo>
                    <a:pt x="2310" y="701"/>
                  </a:lnTo>
                  <a:lnTo>
                    <a:pt x="2201" y="622"/>
                  </a:lnTo>
                  <a:lnTo>
                    <a:pt x="2094" y="549"/>
                  </a:lnTo>
                  <a:lnTo>
                    <a:pt x="1990" y="483"/>
                  </a:lnTo>
                  <a:lnTo>
                    <a:pt x="1888" y="420"/>
                  </a:lnTo>
                  <a:lnTo>
                    <a:pt x="1788" y="362"/>
                  </a:lnTo>
                  <a:lnTo>
                    <a:pt x="1692" y="308"/>
                  </a:lnTo>
                  <a:lnTo>
                    <a:pt x="1597" y="261"/>
                  </a:lnTo>
                  <a:lnTo>
                    <a:pt x="1505" y="218"/>
                  </a:lnTo>
                  <a:lnTo>
                    <a:pt x="1413" y="177"/>
                  </a:lnTo>
                  <a:lnTo>
                    <a:pt x="1325" y="142"/>
                  </a:lnTo>
                  <a:lnTo>
                    <a:pt x="1237" y="111"/>
                  </a:lnTo>
                  <a:lnTo>
                    <a:pt x="1151" y="85"/>
                  </a:lnTo>
                  <a:lnTo>
                    <a:pt x="1065" y="61"/>
                  </a:lnTo>
                  <a:lnTo>
                    <a:pt x="982" y="43"/>
                  </a:lnTo>
                  <a:lnTo>
                    <a:pt x="898" y="27"/>
                  </a:lnTo>
                  <a:lnTo>
                    <a:pt x="816" y="16"/>
                  </a:lnTo>
                  <a:lnTo>
                    <a:pt x="734" y="6"/>
                  </a:lnTo>
                  <a:lnTo>
                    <a:pt x="653" y="1"/>
                  </a:lnTo>
                  <a:lnTo>
                    <a:pt x="572" y="0"/>
                  </a:lnTo>
                  <a:lnTo>
                    <a:pt x="491" y="0"/>
                  </a:lnTo>
                  <a:lnTo>
                    <a:pt x="410" y="5"/>
                  </a:lnTo>
                  <a:lnTo>
                    <a:pt x="329" y="11"/>
                  </a:lnTo>
                  <a:lnTo>
                    <a:pt x="249" y="21"/>
                  </a:lnTo>
                  <a:lnTo>
                    <a:pt x="167" y="32"/>
                  </a:lnTo>
                  <a:lnTo>
                    <a:pt x="83" y="47"/>
                  </a:lnTo>
                  <a:lnTo>
                    <a:pt x="0" y="63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524809" name="Freeform 73"/>
            <p:cNvSpPr>
              <a:spLocks/>
            </p:cNvSpPr>
            <p:nvPr/>
          </p:nvSpPr>
          <p:spPr bwMode="auto">
            <a:xfrm>
              <a:off x="522" y="968"/>
              <a:ext cx="5365" cy="888"/>
            </a:xfrm>
            <a:custGeom>
              <a:avLst/>
              <a:gdLst/>
              <a:ahLst/>
              <a:cxnLst>
                <a:cxn ang="0">
                  <a:pos x="5365" y="1235"/>
                </a:cxn>
                <a:cxn ang="0">
                  <a:pos x="5325" y="1285"/>
                </a:cxn>
                <a:cxn ang="0">
                  <a:pos x="5275" y="1340"/>
                </a:cxn>
                <a:cxn ang="0">
                  <a:pos x="5206" y="1406"/>
                </a:cxn>
                <a:cxn ang="0">
                  <a:pos x="5118" y="1479"/>
                </a:cxn>
                <a:cxn ang="0">
                  <a:pos x="5013" y="1555"/>
                </a:cxn>
                <a:cxn ang="0">
                  <a:pos x="4921" y="1610"/>
                </a:cxn>
                <a:cxn ang="0">
                  <a:pos x="4854" y="1644"/>
                </a:cxn>
                <a:cxn ang="0">
                  <a:pos x="4785" y="1676"/>
                </a:cxn>
                <a:cxn ang="0">
                  <a:pos x="4710" y="1705"/>
                </a:cxn>
                <a:cxn ang="0">
                  <a:pos x="4631" y="1729"/>
                </a:cxn>
                <a:cxn ang="0">
                  <a:pos x="4549" y="1749"/>
                </a:cxn>
                <a:cxn ang="0">
                  <a:pos x="4461" y="1765"/>
                </a:cxn>
                <a:cxn ang="0">
                  <a:pos x="4370" y="1773"/>
                </a:cxn>
                <a:cxn ang="0">
                  <a:pos x="4275" y="1776"/>
                </a:cxn>
                <a:cxn ang="0">
                  <a:pos x="4177" y="1771"/>
                </a:cxn>
                <a:cxn ang="0">
                  <a:pos x="4074" y="1758"/>
                </a:cxn>
                <a:cxn ang="0">
                  <a:pos x="3969" y="1737"/>
                </a:cxn>
                <a:cxn ang="0">
                  <a:pos x="3857" y="1708"/>
                </a:cxn>
                <a:cxn ang="0">
                  <a:pos x="3745" y="1668"/>
                </a:cxn>
                <a:cxn ang="0">
                  <a:pos x="3627" y="1618"/>
                </a:cxn>
                <a:cxn ang="0">
                  <a:pos x="3506" y="1555"/>
                </a:cxn>
                <a:cxn ang="0">
                  <a:pos x="3383" y="1482"/>
                </a:cxn>
                <a:cxn ang="0">
                  <a:pos x="3255" y="1397"/>
                </a:cxn>
                <a:cxn ang="0">
                  <a:pos x="3124" y="1297"/>
                </a:cxn>
                <a:cxn ang="0">
                  <a:pos x="3058" y="1242"/>
                </a:cxn>
                <a:cxn ang="0">
                  <a:pos x="2797" y="1029"/>
                </a:cxn>
                <a:cxn ang="0">
                  <a:pos x="2551" y="838"/>
                </a:cxn>
                <a:cxn ang="0">
                  <a:pos x="2319" y="670"/>
                </a:cxn>
                <a:cxn ang="0">
                  <a:pos x="2101" y="523"/>
                </a:cxn>
                <a:cxn ang="0">
                  <a:pos x="1893" y="396"/>
                </a:cxn>
                <a:cxn ang="0">
                  <a:pos x="1696" y="289"/>
                </a:cxn>
                <a:cxn ang="0">
                  <a:pos x="1507" y="200"/>
                </a:cxn>
                <a:cxn ang="0">
                  <a:pos x="1325" y="129"/>
                </a:cxn>
                <a:cxn ang="0">
                  <a:pos x="1150" y="74"/>
                </a:cxn>
                <a:cxn ang="0">
                  <a:pos x="981" y="36"/>
                </a:cxn>
                <a:cxn ang="0">
                  <a:pos x="815" y="11"/>
                </a:cxn>
                <a:cxn ang="0">
                  <a:pos x="652" y="2"/>
                </a:cxn>
                <a:cxn ang="0">
                  <a:pos x="491" y="3"/>
                </a:cxn>
                <a:cxn ang="0">
                  <a:pos x="328" y="18"/>
                </a:cxn>
                <a:cxn ang="0">
                  <a:pos x="166" y="42"/>
                </a:cxn>
                <a:cxn ang="0">
                  <a:pos x="0" y="76"/>
                </a:cxn>
              </a:cxnLst>
              <a:rect l="0" t="0" r="r" b="b"/>
              <a:pathLst>
                <a:path w="5365" h="1776">
                  <a:moveTo>
                    <a:pt x="5365" y="1235"/>
                  </a:moveTo>
                  <a:lnTo>
                    <a:pt x="5365" y="1235"/>
                  </a:lnTo>
                  <a:lnTo>
                    <a:pt x="5354" y="1248"/>
                  </a:lnTo>
                  <a:lnTo>
                    <a:pt x="5325" y="1285"/>
                  </a:lnTo>
                  <a:lnTo>
                    <a:pt x="5301" y="1311"/>
                  </a:lnTo>
                  <a:lnTo>
                    <a:pt x="5275" y="1340"/>
                  </a:lnTo>
                  <a:lnTo>
                    <a:pt x="5243" y="1371"/>
                  </a:lnTo>
                  <a:lnTo>
                    <a:pt x="5206" y="1406"/>
                  </a:lnTo>
                  <a:lnTo>
                    <a:pt x="5164" y="1442"/>
                  </a:lnTo>
                  <a:lnTo>
                    <a:pt x="5118" y="1479"/>
                  </a:lnTo>
                  <a:lnTo>
                    <a:pt x="5067" y="1518"/>
                  </a:lnTo>
                  <a:lnTo>
                    <a:pt x="5013" y="1555"/>
                  </a:lnTo>
                  <a:lnTo>
                    <a:pt x="4953" y="1592"/>
                  </a:lnTo>
                  <a:lnTo>
                    <a:pt x="4921" y="1610"/>
                  </a:lnTo>
                  <a:lnTo>
                    <a:pt x="4889" y="1628"/>
                  </a:lnTo>
                  <a:lnTo>
                    <a:pt x="4854" y="1644"/>
                  </a:lnTo>
                  <a:lnTo>
                    <a:pt x="4820" y="1660"/>
                  </a:lnTo>
                  <a:lnTo>
                    <a:pt x="4785" y="1676"/>
                  </a:lnTo>
                  <a:lnTo>
                    <a:pt x="4747" y="1691"/>
                  </a:lnTo>
                  <a:lnTo>
                    <a:pt x="4710" y="1705"/>
                  </a:lnTo>
                  <a:lnTo>
                    <a:pt x="4671" y="1718"/>
                  </a:lnTo>
                  <a:lnTo>
                    <a:pt x="4631" y="1729"/>
                  </a:lnTo>
                  <a:lnTo>
                    <a:pt x="4591" y="1739"/>
                  </a:lnTo>
                  <a:lnTo>
                    <a:pt x="4549" y="1749"/>
                  </a:lnTo>
                  <a:lnTo>
                    <a:pt x="4506" y="1757"/>
                  </a:lnTo>
                  <a:lnTo>
                    <a:pt x="4461" y="1765"/>
                  </a:lnTo>
                  <a:lnTo>
                    <a:pt x="4417" y="1770"/>
                  </a:lnTo>
                  <a:lnTo>
                    <a:pt x="4370" y="1773"/>
                  </a:lnTo>
                  <a:lnTo>
                    <a:pt x="4324" y="1775"/>
                  </a:lnTo>
                  <a:lnTo>
                    <a:pt x="4275" y="1776"/>
                  </a:lnTo>
                  <a:lnTo>
                    <a:pt x="4227" y="1775"/>
                  </a:lnTo>
                  <a:lnTo>
                    <a:pt x="4177" y="1771"/>
                  </a:lnTo>
                  <a:lnTo>
                    <a:pt x="4125" y="1766"/>
                  </a:lnTo>
                  <a:lnTo>
                    <a:pt x="4074" y="1758"/>
                  </a:lnTo>
                  <a:lnTo>
                    <a:pt x="4021" y="1749"/>
                  </a:lnTo>
                  <a:lnTo>
                    <a:pt x="3969" y="1737"/>
                  </a:lnTo>
                  <a:lnTo>
                    <a:pt x="3913" y="1724"/>
                  </a:lnTo>
                  <a:lnTo>
                    <a:pt x="3857" y="1708"/>
                  </a:lnTo>
                  <a:lnTo>
                    <a:pt x="3802" y="1689"/>
                  </a:lnTo>
                  <a:lnTo>
                    <a:pt x="3745" y="1668"/>
                  </a:lnTo>
                  <a:lnTo>
                    <a:pt x="3687" y="1644"/>
                  </a:lnTo>
                  <a:lnTo>
                    <a:pt x="3627" y="1618"/>
                  </a:lnTo>
                  <a:lnTo>
                    <a:pt x="3567" y="1587"/>
                  </a:lnTo>
                  <a:lnTo>
                    <a:pt x="3506" y="1555"/>
                  </a:lnTo>
                  <a:lnTo>
                    <a:pt x="3445" y="1521"/>
                  </a:lnTo>
                  <a:lnTo>
                    <a:pt x="3383" y="1482"/>
                  </a:lnTo>
                  <a:lnTo>
                    <a:pt x="3319" y="1440"/>
                  </a:lnTo>
                  <a:lnTo>
                    <a:pt x="3255" y="1397"/>
                  </a:lnTo>
                  <a:lnTo>
                    <a:pt x="3190" y="1348"/>
                  </a:lnTo>
                  <a:lnTo>
                    <a:pt x="3124" y="1297"/>
                  </a:lnTo>
                  <a:lnTo>
                    <a:pt x="3058" y="1242"/>
                  </a:lnTo>
                  <a:lnTo>
                    <a:pt x="3058" y="1242"/>
                  </a:lnTo>
                  <a:lnTo>
                    <a:pt x="2924" y="1132"/>
                  </a:lnTo>
                  <a:lnTo>
                    <a:pt x="2797" y="1029"/>
                  </a:lnTo>
                  <a:lnTo>
                    <a:pt x="2672" y="930"/>
                  </a:lnTo>
                  <a:lnTo>
                    <a:pt x="2551" y="838"/>
                  </a:lnTo>
                  <a:lnTo>
                    <a:pt x="2434" y="751"/>
                  </a:lnTo>
                  <a:lnTo>
                    <a:pt x="2319" y="670"/>
                  </a:lnTo>
                  <a:lnTo>
                    <a:pt x="2209" y="593"/>
                  </a:lnTo>
                  <a:lnTo>
                    <a:pt x="2101" y="523"/>
                  </a:lnTo>
                  <a:lnTo>
                    <a:pt x="1996" y="457"/>
                  </a:lnTo>
                  <a:lnTo>
                    <a:pt x="1893" y="396"/>
                  </a:lnTo>
                  <a:lnTo>
                    <a:pt x="1793" y="341"/>
                  </a:lnTo>
                  <a:lnTo>
                    <a:pt x="1696" y="289"/>
                  </a:lnTo>
                  <a:lnTo>
                    <a:pt x="1600" y="242"/>
                  </a:lnTo>
                  <a:lnTo>
                    <a:pt x="1507" y="200"/>
                  </a:lnTo>
                  <a:lnTo>
                    <a:pt x="1415" y="163"/>
                  </a:lnTo>
                  <a:lnTo>
                    <a:pt x="1325" y="129"/>
                  </a:lnTo>
                  <a:lnTo>
                    <a:pt x="1238" y="100"/>
                  </a:lnTo>
                  <a:lnTo>
                    <a:pt x="1150" y="74"/>
                  </a:lnTo>
                  <a:lnTo>
                    <a:pt x="1065" y="53"/>
                  </a:lnTo>
                  <a:lnTo>
                    <a:pt x="981" y="36"/>
                  </a:lnTo>
                  <a:lnTo>
                    <a:pt x="897" y="23"/>
                  </a:lnTo>
                  <a:lnTo>
                    <a:pt x="815" y="11"/>
                  </a:lnTo>
                  <a:lnTo>
                    <a:pt x="734" y="5"/>
                  </a:lnTo>
                  <a:lnTo>
                    <a:pt x="652" y="2"/>
                  </a:lnTo>
                  <a:lnTo>
                    <a:pt x="571" y="0"/>
                  </a:lnTo>
                  <a:lnTo>
                    <a:pt x="491" y="3"/>
                  </a:lnTo>
                  <a:lnTo>
                    <a:pt x="409" y="8"/>
                  </a:lnTo>
                  <a:lnTo>
                    <a:pt x="328" y="18"/>
                  </a:lnTo>
                  <a:lnTo>
                    <a:pt x="248" y="29"/>
                  </a:lnTo>
                  <a:lnTo>
                    <a:pt x="166" y="42"/>
                  </a:lnTo>
                  <a:lnTo>
                    <a:pt x="84" y="58"/>
                  </a:lnTo>
                  <a:lnTo>
                    <a:pt x="0" y="7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524810" name="Freeform 74"/>
            <p:cNvSpPr>
              <a:spLocks/>
            </p:cNvSpPr>
            <p:nvPr/>
          </p:nvSpPr>
          <p:spPr bwMode="auto">
            <a:xfrm>
              <a:off x="542" y="987"/>
              <a:ext cx="5381" cy="854"/>
            </a:xfrm>
            <a:custGeom>
              <a:avLst/>
              <a:gdLst/>
              <a:ahLst/>
              <a:cxnLst>
                <a:cxn ang="0">
                  <a:pos x="5381" y="1145"/>
                </a:cxn>
                <a:cxn ang="0">
                  <a:pos x="5341" y="1195"/>
                </a:cxn>
                <a:cxn ang="0">
                  <a:pos x="5293" y="1250"/>
                </a:cxn>
                <a:cxn ang="0">
                  <a:pos x="5224" y="1319"/>
                </a:cxn>
                <a:cxn ang="0">
                  <a:pos x="5138" y="1395"/>
                </a:cxn>
                <a:cxn ang="0">
                  <a:pos x="5033" y="1472"/>
                </a:cxn>
                <a:cxn ang="0">
                  <a:pos x="4943" y="1529"/>
                </a:cxn>
                <a:cxn ang="0">
                  <a:pos x="4877" y="1564"/>
                </a:cxn>
                <a:cxn ang="0">
                  <a:pos x="4808" y="1598"/>
                </a:cxn>
                <a:cxn ang="0">
                  <a:pos x="4733" y="1629"/>
                </a:cxn>
                <a:cxn ang="0">
                  <a:pos x="4655" y="1655"/>
                </a:cxn>
                <a:cxn ang="0">
                  <a:pos x="4572" y="1676"/>
                </a:cxn>
                <a:cxn ang="0">
                  <a:pos x="4486" y="1694"/>
                </a:cxn>
                <a:cxn ang="0">
                  <a:pos x="4396" y="1705"/>
                </a:cxn>
                <a:cxn ang="0">
                  <a:pos x="4300" y="1708"/>
                </a:cxn>
                <a:cxn ang="0">
                  <a:pos x="4201" y="1706"/>
                </a:cxn>
                <a:cxn ang="0">
                  <a:pos x="4098" y="1695"/>
                </a:cxn>
                <a:cxn ang="0">
                  <a:pos x="3992" y="1677"/>
                </a:cxn>
                <a:cxn ang="0">
                  <a:pos x="3882" y="1648"/>
                </a:cxn>
                <a:cxn ang="0">
                  <a:pos x="3768" y="1611"/>
                </a:cxn>
                <a:cxn ang="0">
                  <a:pos x="3650" y="1563"/>
                </a:cxn>
                <a:cxn ang="0">
                  <a:pos x="3528" y="1503"/>
                </a:cxn>
                <a:cxn ang="0">
                  <a:pos x="3403" y="1432"/>
                </a:cxn>
                <a:cxn ang="0">
                  <a:pos x="3274" y="1348"/>
                </a:cxn>
                <a:cxn ang="0">
                  <a:pos x="3142" y="1251"/>
                </a:cxn>
                <a:cxn ang="0">
                  <a:pos x="3074" y="1198"/>
                </a:cxn>
                <a:cxn ang="0">
                  <a:pos x="2810" y="988"/>
                </a:cxn>
                <a:cxn ang="0">
                  <a:pos x="2561" y="801"/>
                </a:cxn>
                <a:cxn ang="0">
                  <a:pos x="2328" y="638"/>
                </a:cxn>
                <a:cxn ang="0">
                  <a:pos x="2106" y="494"/>
                </a:cxn>
                <a:cxn ang="0">
                  <a:pos x="1898" y="371"/>
                </a:cxn>
                <a:cxn ang="0">
                  <a:pos x="1698" y="268"/>
                </a:cxn>
                <a:cxn ang="0">
                  <a:pos x="1508" y="182"/>
                </a:cxn>
                <a:cxn ang="0">
                  <a:pos x="1326" y="114"/>
                </a:cxn>
                <a:cxn ang="0">
                  <a:pos x="1149" y="63"/>
                </a:cxn>
                <a:cxn ang="0">
                  <a:pos x="980" y="27"/>
                </a:cxn>
                <a:cxn ang="0">
                  <a:pos x="813" y="6"/>
                </a:cxn>
                <a:cxn ang="0">
                  <a:pos x="650" y="0"/>
                </a:cxn>
                <a:cxn ang="0">
                  <a:pos x="489" y="5"/>
                </a:cxn>
                <a:cxn ang="0">
                  <a:pos x="328" y="22"/>
                </a:cxn>
                <a:cxn ang="0">
                  <a:pos x="165" y="50"/>
                </a:cxn>
                <a:cxn ang="0">
                  <a:pos x="0" y="89"/>
                </a:cxn>
              </a:cxnLst>
              <a:rect l="0" t="0" r="r" b="b"/>
              <a:pathLst>
                <a:path w="5381" h="1708">
                  <a:moveTo>
                    <a:pt x="5381" y="1145"/>
                  </a:moveTo>
                  <a:lnTo>
                    <a:pt x="5381" y="1145"/>
                  </a:lnTo>
                  <a:lnTo>
                    <a:pt x="5372" y="1157"/>
                  </a:lnTo>
                  <a:lnTo>
                    <a:pt x="5341" y="1195"/>
                  </a:lnTo>
                  <a:lnTo>
                    <a:pt x="5319" y="1220"/>
                  </a:lnTo>
                  <a:lnTo>
                    <a:pt x="5293" y="1250"/>
                  </a:lnTo>
                  <a:lnTo>
                    <a:pt x="5261" y="1283"/>
                  </a:lnTo>
                  <a:lnTo>
                    <a:pt x="5224" y="1319"/>
                  </a:lnTo>
                  <a:lnTo>
                    <a:pt x="5184" y="1356"/>
                  </a:lnTo>
                  <a:lnTo>
                    <a:pt x="5138" y="1395"/>
                  </a:lnTo>
                  <a:lnTo>
                    <a:pt x="5088" y="1434"/>
                  </a:lnTo>
                  <a:lnTo>
                    <a:pt x="5033" y="1472"/>
                  </a:lnTo>
                  <a:lnTo>
                    <a:pt x="4975" y="1511"/>
                  </a:lnTo>
                  <a:lnTo>
                    <a:pt x="4943" y="1529"/>
                  </a:lnTo>
                  <a:lnTo>
                    <a:pt x="4911" y="1547"/>
                  </a:lnTo>
                  <a:lnTo>
                    <a:pt x="4877" y="1564"/>
                  </a:lnTo>
                  <a:lnTo>
                    <a:pt x="4843" y="1582"/>
                  </a:lnTo>
                  <a:lnTo>
                    <a:pt x="4808" y="1598"/>
                  </a:lnTo>
                  <a:lnTo>
                    <a:pt x="4770" y="1613"/>
                  </a:lnTo>
                  <a:lnTo>
                    <a:pt x="4733" y="1629"/>
                  </a:lnTo>
                  <a:lnTo>
                    <a:pt x="4694" y="1642"/>
                  </a:lnTo>
                  <a:lnTo>
                    <a:pt x="4655" y="1655"/>
                  </a:lnTo>
                  <a:lnTo>
                    <a:pt x="4614" y="1666"/>
                  </a:lnTo>
                  <a:lnTo>
                    <a:pt x="4572" y="1676"/>
                  </a:lnTo>
                  <a:lnTo>
                    <a:pt x="4530" y="1685"/>
                  </a:lnTo>
                  <a:lnTo>
                    <a:pt x="4486" y="1694"/>
                  </a:lnTo>
                  <a:lnTo>
                    <a:pt x="4441" y="1700"/>
                  </a:lnTo>
                  <a:lnTo>
                    <a:pt x="4396" y="1705"/>
                  </a:lnTo>
                  <a:lnTo>
                    <a:pt x="4348" y="1708"/>
                  </a:lnTo>
                  <a:lnTo>
                    <a:pt x="4300" y="1708"/>
                  </a:lnTo>
                  <a:lnTo>
                    <a:pt x="4251" y="1708"/>
                  </a:lnTo>
                  <a:lnTo>
                    <a:pt x="4201" y="1706"/>
                  </a:lnTo>
                  <a:lnTo>
                    <a:pt x="4150" y="1702"/>
                  </a:lnTo>
                  <a:lnTo>
                    <a:pt x="4098" y="1695"/>
                  </a:lnTo>
                  <a:lnTo>
                    <a:pt x="4046" y="1687"/>
                  </a:lnTo>
                  <a:lnTo>
                    <a:pt x="3992" y="1677"/>
                  </a:lnTo>
                  <a:lnTo>
                    <a:pt x="3937" y="1664"/>
                  </a:lnTo>
                  <a:lnTo>
                    <a:pt x="3882" y="1648"/>
                  </a:lnTo>
                  <a:lnTo>
                    <a:pt x="3825" y="1631"/>
                  </a:lnTo>
                  <a:lnTo>
                    <a:pt x="3768" y="1611"/>
                  </a:lnTo>
                  <a:lnTo>
                    <a:pt x="3708" y="1589"/>
                  </a:lnTo>
                  <a:lnTo>
                    <a:pt x="3650" y="1563"/>
                  </a:lnTo>
                  <a:lnTo>
                    <a:pt x="3589" y="1534"/>
                  </a:lnTo>
                  <a:lnTo>
                    <a:pt x="3528" y="1503"/>
                  </a:lnTo>
                  <a:lnTo>
                    <a:pt x="3465" y="1469"/>
                  </a:lnTo>
                  <a:lnTo>
                    <a:pt x="3403" y="1432"/>
                  </a:lnTo>
                  <a:lnTo>
                    <a:pt x="3339" y="1392"/>
                  </a:lnTo>
                  <a:lnTo>
                    <a:pt x="3274" y="1348"/>
                  </a:lnTo>
                  <a:lnTo>
                    <a:pt x="3209" y="1301"/>
                  </a:lnTo>
                  <a:lnTo>
                    <a:pt x="3142" y="1251"/>
                  </a:lnTo>
                  <a:lnTo>
                    <a:pt x="3074" y="1198"/>
                  </a:lnTo>
                  <a:lnTo>
                    <a:pt x="3074" y="1198"/>
                  </a:lnTo>
                  <a:lnTo>
                    <a:pt x="2941" y="1090"/>
                  </a:lnTo>
                  <a:lnTo>
                    <a:pt x="2810" y="988"/>
                  </a:lnTo>
                  <a:lnTo>
                    <a:pt x="2684" y="891"/>
                  </a:lnTo>
                  <a:lnTo>
                    <a:pt x="2561" y="801"/>
                  </a:lnTo>
                  <a:lnTo>
                    <a:pt x="2443" y="717"/>
                  </a:lnTo>
                  <a:lnTo>
                    <a:pt x="2328" y="638"/>
                  </a:lnTo>
                  <a:lnTo>
                    <a:pt x="2216" y="563"/>
                  </a:lnTo>
                  <a:lnTo>
                    <a:pt x="2106" y="494"/>
                  </a:lnTo>
                  <a:lnTo>
                    <a:pt x="2001" y="429"/>
                  </a:lnTo>
                  <a:lnTo>
                    <a:pt x="1898" y="371"/>
                  </a:lnTo>
                  <a:lnTo>
                    <a:pt x="1796" y="316"/>
                  </a:lnTo>
                  <a:lnTo>
                    <a:pt x="1698" y="268"/>
                  </a:lnTo>
                  <a:lnTo>
                    <a:pt x="1602" y="223"/>
                  </a:lnTo>
                  <a:lnTo>
                    <a:pt x="1508" y="182"/>
                  </a:lnTo>
                  <a:lnTo>
                    <a:pt x="1416" y="147"/>
                  </a:lnTo>
                  <a:lnTo>
                    <a:pt x="1326" y="114"/>
                  </a:lnTo>
                  <a:lnTo>
                    <a:pt x="1237" y="87"/>
                  </a:lnTo>
                  <a:lnTo>
                    <a:pt x="1149" y="63"/>
                  </a:lnTo>
                  <a:lnTo>
                    <a:pt x="1065" y="43"/>
                  </a:lnTo>
                  <a:lnTo>
                    <a:pt x="980" y="27"/>
                  </a:lnTo>
                  <a:lnTo>
                    <a:pt x="897" y="16"/>
                  </a:lnTo>
                  <a:lnTo>
                    <a:pt x="813" y="6"/>
                  </a:lnTo>
                  <a:lnTo>
                    <a:pt x="732" y="1"/>
                  </a:lnTo>
                  <a:lnTo>
                    <a:pt x="650" y="0"/>
                  </a:lnTo>
                  <a:lnTo>
                    <a:pt x="569" y="0"/>
                  </a:lnTo>
                  <a:lnTo>
                    <a:pt x="489" y="5"/>
                  </a:lnTo>
                  <a:lnTo>
                    <a:pt x="408" y="11"/>
                  </a:lnTo>
                  <a:lnTo>
                    <a:pt x="328" y="22"/>
                  </a:lnTo>
                  <a:lnTo>
                    <a:pt x="246" y="35"/>
                  </a:lnTo>
                  <a:lnTo>
                    <a:pt x="165" y="50"/>
                  </a:lnTo>
                  <a:lnTo>
                    <a:pt x="83" y="68"/>
                  </a:lnTo>
                  <a:lnTo>
                    <a:pt x="0" y="89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524811" name="Freeform 75"/>
            <p:cNvSpPr>
              <a:spLocks/>
            </p:cNvSpPr>
            <p:nvPr/>
          </p:nvSpPr>
          <p:spPr bwMode="auto">
            <a:xfrm>
              <a:off x="563" y="1005"/>
              <a:ext cx="5395" cy="822"/>
            </a:xfrm>
            <a:custGeom>
              <a:avLst/>
              <a:gdLst/>
              <a:ahLst/>
              <a:cxnLst>
                <a:cxn ang="0">
                  <a:pos x="5395" y="1054"/>
                </a:cxn>
                <a:cxn ang="0">
                  <a:pos x="5356" y="1106"/>
                </a:cxn>
                <a:cxn ang="0">
                  <a:pos x="5309" y="1162"/>
                </a:cxn>
                <a:cxn ang="0">
                  <a:pos x="5241" y="1232"/>
                </a:cxn>
                <a:cxn ang="0">
                  <a:pos x="5156" y="1309"/>
                </a:cxn>
                <a:cxn ang="0">
                  <a:pos x="5052" y="1390"/>
                </a:cxn>
                <a:cxn ang="0">
                  <a:pos x="4963" y="1450"/>
                </a:cxn>
                <a:cxn ang="0">
                  <a:pos x="4898" y="1487"/>
                </a:cxn>
                <a:cxn ang="0">
                  <a:pos x="4829" y="1521"/>
                </a:cxn>
                <a:cxn ang="0">
                  <a:pos x="4755" y="1553"/>
                </a:cxn>
                <a:cxn ang="0">
                  <a:pos x="4677" y="1582"/>
                </a:cxn>
                <a:cxn ang="0">
                  <a:pos x="4595" y="1605"/>
                </a:cxn>
                <a:cxn ang="0">
                  <a:pos x="4509" y="1624"/>
                </a:cxn>
                <a:cxn ang="0">
                  <a:pos x="4418" y="1637"/>
                </a:cxn>
                <a:cxn ang="0">
                  <a:pos x="4323" y="1644"/>
                </a:cxn>
                <a:cxn ang="0">
                  <a:pos x="4225" y="1642"/>
                </a:cxn>
                <a:cxn ang="0">
                  <a:pos x="4122" y="1634"/>
                </a:cxn>
                <a:cxn ang="0">
                  <a:pos x="4015" y="1618"/>
                </a:cxn>
                <a:cxn ang="0">
                  <a:pos x="3904" y="1592"/>
                </a:cxn>
                <a:cxn ang="0">
                  <a:pos x="3789" y="1556"/>
                </a:cxn>
                <a:cxn ang="0">
                  <a:pos x="3671" y="1510"/>
                </a:cxn>
                <a:cxn ang="0">
                  <a:pos x="3548" y="1451"/>
                </a:cxn>
                <a:cxn ang="0">
                  <a:pos x="3422" y="1384"/>
                </a:cxn>
                <a:cxn ang="0">
                  <a:pos x="3292" y="1301"/>
                </a:cxn>
                <a:cxn ang="0">
                  <a:pos x="3158" y="1206"/>
                </a:cxn>
                <a:cxn ang="0">
                  <a:pos x="3089" y="1154"/>
                </a:cxn>
                <a:cxn ang="0">
                  <a:pos x="2822" y="949"/>
                </a:cxn>
                <a:cxn ang="0">
                  <a:pos x="2572" y="767"/>
                </a:cxn>
                <a:cxn ang="0">
                  <a:pos x="2335" y="605"/>
                </a:cxn>
                <a:cxn ang="0">
                  <a:pos x="2111" y="467"/>
                </a:cxn>
                <a:cxn ang="0">
                  <a:pos x="1900" y="347"/>
                </a:cxn>
                <a:cxn ang="0">
                  <a:pos x="1699" y="247"/>
                </a:cxn>
                <a:cxn ang="0">
                  <a:pos x="1509" y="166"/>
                </a:cxn>
                <a:cxn ang="0">
                  <a:pos x="1326" y="102"/>
                </a:cxn>
                <a:cxn ang="0">
                  <a:pos x="1149" y="53"/>
                </a:cxn>
                <a:cxn ang="0">
                  <a:pos x="979" y="21"/>
                </a:cxn>
                <a:cxn ang="0">
                  <a:pos x="812" y="3"/>
                </a:cxn>
                <a:cxn ang="0">
                  <a:pos x="648" y="0"/>
                </a:cxn>
                <a:cxn ang="0">
                  <a:pos x="487" y="8"/>
                </a:cxn>
                <a:cxn ang="0">
                  <a:pos x="326" y="29"/>
                </a:cxn>
                <a:cxn ang="0">
                  <a:pos x="164" y="60"/>
                </a:cxn>
                <a:cxn ang="0">
                  <a:pos x="0" y="102"/>
                </a:cxn>
              </a:cxnLst>
              <a:rect l="0" t="0" r="r" b="b"/>
              <a:pathLst>
                <a:path w="5395" h="1644">
                  <a:moveTo>
                    <a:pt x="5395" y="1054"/>
                  </a:moveTo>
                  <a:lnTo>
                    <a:pt x="5395" y="1054"/>
                  </a:lnTo>
                  <a:lnTo>
                    <a:pt x="5385" y="1067"/>
                  </a:lnTo>
                  <a:lnTo>
                    <a:pt x="5356" y="1106"/>
                  </a:lnTo>
                  <a:lnTo>
                    <a:pt x="5335" y="1132"/>
                  </a:lnTo>
                  <a:lnTo>
                    <a:pt x="5309" y="1162"/>
                  </a:lnTo>
                  <a:lnTo>
                    <a:pt x="5277" y="1196"/>
                  </a:lnTo>
                  <a:lnTo>
                    <a:pt x="5241" y="1232"/>
                  </a:lnTo>
                  <a:lnTo>
                    <a:pt x="5201" y="1271"/>
                  </a:lnTo>
                  <a:lnTo>
                    <a:pt x="5156" y="1309"/>
                  </a:lnTo>
                  <a:lnTo>
                    <a:pt x="5106" y="1350"/>
                  </a:lnTo>
                  <a:lnTo>
                    <a:pt x="5052" y="1390"/>
                  </a:lnTo>
                  <a:lnTo>
                    <a:pt x="4994" y="1431"/>
                  </a:lnTo>
                  <a:lnTo>
                    <a:pt x="4963" y="1450"/>
                  </a:lnTo>
                  <a:lnTo>
                    <a:pt x="4931" y="1469"/>
                  </a:lnTo>
                  <a:lnTo>
                    <a:pt x="4898" y="1487"/>
                  </a:lnTo>
                  <a:lnTo>
                    <a:pt x="4865" y="1505"/>
                  </a:lnTo>
                  <a:lnTo>
                    <a:pt x="4829" y="1521"/>
                  </a:lnTo>
                  <a:lnTo>
                    <a:pt x="4793" y="1539"/>
                  </a:lnTo>
                  <a:lnTo>
                    <a:pt x="4755" y="1553"/>
                  </a:lnTo>
                  <a:lnTo>
                    <a:pt x="4716" y="1568"/>
                  </a:lnTo>
                  <a:lnTo>
                    <a:pt x="4677" y="1582"/>
                  </a:lnTo>
                  <a:lnTo>
                    <a:pt x="4637" y="1594"/>
                  </a:lnTo>
                  <a:lnTo>
                    <a:pt x="4595" y="1605"/>
                  </a:lnTo>
                  <a:lnTo>
                    <a:pt x="4552" y="1615"/>
                  </a:lnTo>
                  <a:lnTo>
                    <a:pt x="4509" y="1624"/>
                  </a:lnTo>
                  <a:lnTo>
                    <a:pt x="4463" y="1631"/>
                  </a:lnTo>
                  <a:lnTo>
                    <a:pt x="4418" y="1637"/>
                  </a:lnTo>
                  <a:lnTo>
                    <a:pt x="4372" y="1640"/>
                  </a:lnTo>
                  <a:lnTo>
                    <a:pt x="4323" y="1644"/>
                  </a:lnTo>
                  <a:lnTo>
                    <a:pt x="4275" y="1644"/>
                  </a:lnTo>
                  <a:lnTo>
                    <a:pt x="4225" y="1642"/>
                  </a:lnTo>
                  <a:lnTo>
                    <a:pt x="4173" y="1639"/>
                  </a:lnTo>
                  <a:lnTo>
                    <a:pt x="4122" y="1634"/>
                  </a:lnTo>
                  <a:lnTo>
                    <a:pt x="4069" y="1627"/>
                  </a:lnTo>
                  <a:lnTo>
                    <a:pt x="4015" y="1618"/>
                  </a:lnTo>
                  <a:lnTo>
                    <a:pt x="3959" y="1605"/>
                  </a:lnTo>
                  <a:lnTo>
                    <a:pt x="3904" y="1592"/>
                  </a:lnTo>
                  <a:lnTo>
                    <a:pt x="3847" y="1574"/>
                  </a:lnTo>
                  <a:lnTo>
                    <a:pt x="3789" y="1556"/>
                  </a:lnTo>
                  <a:lnTo>
                    <a:pt x="3730" y="1534"/>
                  </a:lnTo>
                  <a:lnTo>
                    <a:pt x="3671" y="1510"/>
                  </a:lnTo>
                  <a:lnTo>
                    <a:pt x="3610" y="1482"/>
                  </a:lnTo>
                  <a:lnTo>
                    <a:pt x="3548" y="1451"/>
                  </a:lnTo>
                  <a:lnTo>
                    <a:pt x="3486" y="1419"/>
                  </a:lnTo>
                  <a:lnTo>
                    <a:pt x="3422" y="1384"/>
                  </a:lnTo>
                  <a:lnTo>
                    <a:pt x="3357" y="1343"/>
                  </a:lnTo>
                  <a:lnTo>
                    <a:pt x="3292" y="1301"/>
                  </a:lnTo>
                  <a:lnTo>
                    <a:pt x="3225" y="1256"/>
                  </a:lnTo>
                  <a:lnTo>
                    <a:pt x="3158" y="1206"/>
                  </a:lnTo>
                  <a:lnTo>
                    <a:pt x="3089" y="1154"/>
                  </a:lnTo>
                  <a:lnTo>
                    <a:pt x="3089" y="1154"/>
                  </a:lnTo>
                  <a:lnTo>
                    <a:pt x="2954" y="1049"/>
                  </a:lnTo>
                  <a:lnTo>
                    <a:pt x="2822" y="949"/>
                  </a:lnTo>
                  <a:lnTo>
                    <a:pt x="2696" y="856"/>
                  </a:lnTo>
                  <a:lnTo>
                    <a:pt x="2572" y="767"/>
                  </a:lnTo>
                  <a:lnTo>
                    <a:pt x="2452" y="683"/>
                  </a:lnTo>
                  <a:lnTo>
                    <a:pt x="2335" y="605"/>
                  </a:lnTo>
                  <a:lnTo>
                    <a:pt x="2223" y="534"/>
                  </a:lnTo>
                  <a:lnTo>
                    <a:pt x="2111" y="467"/>
                  </a:lnTo>
                  <a:lnTo>
                    <a:pt x="2005" y="405"/>
                  </a:lnTo>
                  <a:lnTo>
                    <a:pt x="1900" y="347"/>
                  </a:lnTo>
                  <a:lnTo>
                    <a:pt x="1799" y="295"/>
                  </a:lnTo>
                  <a:lnTo>
                    <a:pt x="1699" y="247"/>
                  </a:lnTo>
                  <a:lnTo>
                    <a:pt x="1603" y="205"/>
                  </a:lnTo>
                  <a:lnTo>
                    <a:pt x="1509" y="166"/>
                  </a:lnTo>
                  <a:lnTo>
                    <a:pt x="1416" y="131"/>
                  </a:lnTo>
                  <a:lnTo>
                    <a:pt x="1326" y="102"/>
                  </a:lnTo>
                  <a:lnTo>
                    <a:pt x="1237" y="76"/>
                  </a:lnTo>
                  <a:lnTo>
                    <a:pt x="1149" y="53"/>
                  </a:lnTo>
                  <a:lnTo>
                    <a:pt x="1063" y="35"/>
                  </a:lnTo>
                  <a:lnTo>
                    <a:pt x="979" y="21"/>
                  </a:lnTo>
                  <a:lnTo>
                    <a:pt x="894" y="11"/>
                  </a:lnTo>
                  <a:lnTo>
                    <a:pt x="812" y="3"/>
                  </a:lnTo>
                  <a:lnTo>
                    <a:pt x="730" y="0"/>
                  </a:lnTo>
                  <a:lnTo>
                    <a:pt x="648" y="0"/>
                  </a:lnTo>
                  <a:lnTo>
                    <a:pt x="568" y="2"/>
                  </a:lnTo>
                  <a:lnTo>
                    <a:pt x="487" y="8"/>
                  </a:lnTo>
                  <a:lnTo>
                    <a:pt x="406" y="18"/>
                  </a:lnTo>
                  <a:lnTo>
                    <a:pt x="326" y="29"/>
                  </a:lnTo>
                  <a:lnTo>
                    <a:pt x="244" y="43"/>
                  </a:lnTo>
                  <a:lnTo>
                    <a:pt x="164" y="60"/>
                  </a:lnTo>
                  <a:lnTo>
                    <a:pt x="82" y="81"/>
                  </a:lnTo>
                  <a:lnTo>
                    <a:pt x="0" y="10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524812" name="Freeform 76"/>
            <p:cNvSpPr>
              <a:spLocks/>
            </p:cNvSpPr>
            <p:nvPr/>
          </p:nvSpPr>
          <p:spPr bwMode="auto">
            <a:xfrm>
              <a:off x="584" y="1023"/>
              <a:ext cx="5409" cy="791"/>
            </a:xfrm>
            <a:custGeom>
              <a:avLst/>
              <a:gdLst/>
              <a:ahLst/>
              <a:cxnLst>
                <a:cxn ang="0">
                  <a:pos x="5409" y="964"/>
                </a:cxn>
                <a:cxn ang="0">
                  <a:pos x="5371" y="1018"/>
                </a:cxn>
                <a:cxn ang="0">
                  <a:pos x="5324" y="1076"/>
                </a:cxn>
                <a:cxn ang="0">
                  <a:pos x="5257" y="1147"/>
                </a:cxn>
                <a:cxn ang="0">
                  <a:pos x="5174" y="1228"/>
                </a:cxn>
                <a:cxn ang="0">
                  <a:pos x="5071" y="1310"/>
                </a:cxn>
                <a:cxn ang="0">
                  <a:pos x="4983" y="1371"/>
                </a:cxn>
                <a:cxn ang="0">
                  <a:pos x="4919" y="1410"/>
                </a:cxn>
                <a:cxn ang="0">
                  <a:pos x="4849" y="1447"/>
                </a:cxn>
                <a:cxn ang="0">
                  <a:pos x="4777" y="1481"/>
                </a:cxn>
                <a:cxn ang="0">
                  <a:pos x="4699" y="1510"/>
                </a:cxn>
                <a:cxn ang="0">
                  <a:pos x="4617" y="1536"/>
                </a:cxn>
                <a:cxn ang="0">
                  <a:pos x="4531" y="1555"/>
                </a:cxn>
                <a:cxn ang="0">
                  <a:pos x="4441" y="1572"/>
                </a:cxn>
                <a:cxn ang="0">
                  <a:pos x="4345" y="1580"/>
                </a:cxn>
                <a:cxn ang="0">
                  <a:pos x="4247" y="1581"/>
                </a:cxn>
                <a:cxn ang="0">
                  <a:pos x="4144" y="1575"/>
                </a:cxn>
                <a:cxn ang="0">
                  <a:pos x="4037" y="1560"/>
                </a:cxn>
                <a:cxn ang="0">
                  <a:pos x="3926" y="1536"/>
                </a:cxn>
                <a:cxn ang="0">
                  <a:pos x="3811" y="1502"/>
                </a:cxn>
                <a:cxn ang="0">
                  <a:pos x="3691" y="1458"/>
                </a:cxn>
                <a:cxn ang="0">
                  <a:pos x="3568" y="1404"/>
                </a:cxn>
                <a:cxn ang="0">
                  <a:pos x="3440" y="1336"/>
                </a:cxn>
                <a:cxn ang="0">
                  <a:pos x="3310" y="1257"/>
                </a:cxn>
                <a:cxn ang="0">
                  <a:pos x="3173" y="1165"/>
                </a:cxn>
                <a:cxn ang="0">
                  <a:pos x="3105" y="1113"/>
                </a:cxn>
                <a:cxn ang="0">
                  <a:pos x="2835" y="913"/>
                </a:cxn>
                <a:cxn ang="0">
                  <a:pos x="2582" y="733"/>
                </a:cxn>
                <a:cxn ang="0">
                  <a:pos x="2343" y="577"/>
                </a:cxn>
                <a:cxn ang="0">
                  <a:pos x="2117" y="441"/>
                </a:cxn>
                <a:cxn ang="0">
                  <a:pos x="1904" y="327"/>
                </a:cxn>
                <a:cxn ang="0">
                  <a:pos x="1702" y="230"/>
                </a:cxn>
                <a:cxn ang="0">
                  <a:pos x="1509" y="152"/>
                </a:cxn>
                <a:cxn ang="0">
                  <a:pos x="1325" y="91"/>
                </a:cxn>
                <a:cxn ang="0">
                  <a:pos x="1148" y="46"/>
                </a:cxn>
                <a:cxn ang="0">
                  <a:pos x="977" y="17"/>
                </a:cxn>
                <a:cxn ang="0">
                  <a:pos x="810" y="2"/>
                </a:cxn>
                <a:cxn ang="0">
                  <a:pos x="647" y="2"/>
                </a:cxn>
                <a:cxn ang="0">
                  <a:pos x="485" y="13"/>
                </a:cxn>
                <a:cxn ang="0">
                  <a:pos x="324" y="38"/>
                </a:cxn>
                <a:cxn ang="0">
                  <a:pos x="163" y="73"/>
                </a:cxn>
                <a:cxn ang="0">
                  <a:pos x="0" y="118"/>
                </a:cxn>
              </a:cxnLst>
              <a:rect l="0" t="0" r="r" b="b"/>
              <a:pathLst>
                <a:path w="5409" h="1581">
                  <a:moveTo>
                    <a:pt x="5409" y="964"/>
                  </a:moveTo>
                  <a:lnTo>
                    <a:pt x="5409" y="964"/>
                  </a:lnTo>
                  <a:lnTo>
                    <a:pt x="5399" y="979"/>
                  </a:lnTo>
                  <a:lnTo>
                    <a:pt x="5371" y="1018"/>
                  </a:lnTo>
                  <a:lnTo>
                    <a:pt x="5350" y="1045"/>
                  </a:lnTo>
                  <a:lnTo>
                    <a:pt x="5324" y="1076"/>
                  </a:lnTo>
                  <a:lnTo>
                    <a:pt x="5294" y="1110"/>
                  </a:lnTo>
                  <a:lnTo>
                    <a:pt x="5257" y="1147"/>
                  </a:lnTo>
                  <a:lnTo>
                    <a:pt x="5219" y="1187"/>
                  </a:lnTo>
                  <a:lnTo>
                    <a:pt x="5174" y="1228"/>
                  </a:lnTo>
                  <a:lnTo>
                    <a:pt x="5126" y="1270"/>
                  </a:lnTo>
                  <a:lnTo>
                    <a:pt x="5071" y="1310"/>
                  </a:lnTo>
                  <a:lnTo>
                    <a:pt x="5013" y="1352"/>
                  </a:lnTo>
                  <a:lnTo>
                    <a:pt x="4983" y="1371"/>
                  </a:lnTo>
                  <a:lnTo>
                    <a:pt x="4952" y="1391"/>
                  </a:lnTo>
                  <a:lnTo>
                    <a:pt x="4919" y="1410"/>
                  </a:lnTo>
                  <a:lnTo>
                    <a:pt x="4885" y="1429"/>
                  </a:lnTo>
                  <a:lnTo>
                    <a:pt x="4849" y="1447"/>
                  </a:lnTo>
                  <a:lnTo>
                    <a:pt x="4813" y="1463"/>
                  </a:lnTo>
                  <a:lnTo>
                    <a:pt x="4777" y="1481"/>
                  </a:lnTo>
                  <a:lnTo>
                    <a:pt x="4738" y="1496"/>
                  </a:lnTo>
                  <a:lnTo>
                    <a:pt x="4699" y="1510"/>
                  </a:lnTo>
                  <a:lnTo>
                    <a:pt x="4659" y="1523"/>
                  </a:lnTo>
                  <a:lnTo>
                    <a:pt x="4617" y="1536"/>
                  </a:lnTo>
                  <a:lnTo>
                    <a:pt x="4574" y="1547"/>
                  </a:lnTo>
                  <a:lnTo>
                    <a:pt x="4531" y="1555"/>
                  </a:lnTo>
                  <a:lnTo>
                    <a:pt x="4487" y="1563"/>
                  </a:lnTo>
                  <a:lnTo>
                    <a:pt x="4441" y="1572"/>
                  </a:lnTo>
                  <a:lnTo>
                    <a:pt x="4394" y="1576"/>
                  </a:lnTo>
                  <a:lnTo>
                    <a:pt x="4345" y="1580"/>
                  </a:lnTo>
                  <a:lnTo>
                    <a:pt x="4297" y="1581"/>
                  </a:lnTo>
                  <a:lnTo>
                    <a:pt x="4247" y="1581"/>
                  </a:lnTo>
                  <a:lnTo>
                    <a:pt x="4197" y="1578"/>
                  </a:lnTo>
                  <a:lnTo>
                    <a:pt x="4144" y="1575"/>
                  </a:lnTo>
                  <a:lnTo>
                    <a:pt x="4091" y="1568"/>
                  </a:lnTo>
                  <a:lnTo>
                    <a:pt x="4037" y="1560"/>
                  </a:lnTo>
                  <a:lnTo>
                    <a:pt x="3982" y="1549"/>
                  </a:lnTo>
                  <a:lnTo>
                    <a:pt x="3926" y="1536"/>
                  </a:lnTo>
                  <a:lnTo>
                    <a:pt x="3869" y="1520"/>
                  </a:lnTo>
                  <a:lnTo>
                    <a:pt x="3811" y="1502"/>
                  </a:lnTo>
                  <a:lnTo>
                    <a:pt x="3751" y="1481"/>
                  </a:lnTo>
                  <a:lnTo>
                    <a:pt x="3691" y="1458"/>
                  </a:lnTo>
                  <a:lnTo>
                    <a:pt x="3630" y="1433"/>
                  </a:lnTo>
                  <a:lnTo>
                    <a:pt x="3568" y="1404"/>
                  </a:lnTo>
                  <a:lnTo>
                    <a:pt x="3505" y="1371"/>
                  </a:lnTo>
                  <a:lnTo>
                    <a:pt x="3440" y="1336"/>
                  </a:lnTo>
                  <a:lnTo>
                    <a:pt x="3375" y="1299"/>
                  </a:lnTo>
                  <a:lnTo>
                    <a:pt x="3310" y="1257"/>
                  </a:lnTo>
                  <a:lnTo>
                    <a:pt x="3241" y="1211"/>
                  </a:lnTo>
                  <a:lnTo>
                    <a:pt x="3173" y="1165"/>
                  </a:lnTo>
                  <a:lnTo>
                    <a:pt x="3105" y="1113"/>
                  </a:lnTo>
                  <a:lnTo>
                    <a:pt x="3105" y="1113"/>
                  </a:lnTo>
                  <a:lnTo>
                    <a:pt x="2968" y="1010"/>
                  </a:lnTo>
                  <a:lnTo>
                    <a:pt x="2835" y="913"/>
                  </a:lnTo>
                  <a:lnTo>
                    <a:pt x="2707" y="821"/>
                  </a:lnTo>
                  <a:lnTo>
                    <a:pt x="2582" y="733"/>
                  </a:lnTo>
                  <a:lnTo>
                    <a:pt x="2460" y="653"/>
                  </a:lnTo>
                  <a:lnTo>
                    <a:pt x="2343" y="577"/>
                  </a:lnTo>
                  <a:lnTo>
                    <a:pt x="2228" y="507"/>
                  </a:lnTo>
                  <a:lnTo>
                    <a:pt x="2117" y="441"/>
                  </a:lnTo>
                  <a:lnTo>
                    <a:pt x="2009" y="381"/>
                  </a:lnTo>
                  <a:lnTo>
                    <a:pt x="1904" y="327"/>
                  </a:lnTo>
                  <a:lnTo>
                    <a:pt x="1802" y="277"/>
                  </a:lnTo>
                  <a:lnTo>
                    <a:pt x="1702" y="230"/>
                  </a:lnTo>
                  <a:lnTo>
                    <a:pt x="1605" y="189"/>
                  </a:lnTo>
                  <a:lnTo>
                    <a:pt x="1509" y="152"/>
                  </a:lnTo>
                  <a:lnTo>
                    <a:pt x="1416" y="118"/>
                  </a:lnTo>
                  <a:lnTo>
                    <a:pt x="1325" y="91"/>
                  </a:lnTo>
                  <a:lnTo>
                    <a:pt x="1235" y="67"/>
                  </a:lnTo>
                  <a:lnTo>
                    <a:pt x="1148" y="46"/>
                  </a:lnTo>
                  <a:lnTo>
                    <a:pt x="1062" y="29"/>
                  </a:lnTo>
                  <a:lnTo>
                    <a:pt x="977" y="17"/>
                  </a:lnTo>
                  <a:lnTo>
                    <a:pt x="892" y="8"/>
                  </a:lnTo>
                  <a:lnTo>
                    <a:pt x="810" y="2"/>
                  </a:lnTo>
                  <a:lnTo>
                    <a:pt x="728" y="0"/>
                  </a:lnTo>
                  <a:lnTo>
                    <a:pt x="647" y="2"/>
                  </a:lnTo>
                  <a:lnTo>
                    <a:pt x="566" y="7"/>
                  </a:lnTo>
                  <a:lnTo>
                    <a:pt x="485" y="13"/>
                  </a:lnTo>
                  <a:lnTo>
                    <a:pt x="405" y="25"/>
                  </a:lnTo>
                  <a:lnTo>
                    <a:pt x="324" y="38"/>
                  </a:lnTo>
                  <a:lnTo>
                    <a:pt x="244" y="54"/>
                  </a:lnTo>
                  <a:lnTo>
                    <a:pt x="163" y="73"/>
                  </a:lnTo>
                  <a:lnTo>
                    <a:pt x="81" y="94"/>
                  </a:lnTo>
                  <a:lnTo>
                    <a:pt x="0" y="11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524813" name="Freeform 77"/>
            <p:cNvSpPr>
              <a:spLocks/>
            </p:cNvSpPr>
            <p:nvPr/>
          </p:nvSpPr>
          <p:spPr bwMode="auto">
            <a:xfrm>
              <a:off x="606" y="1042"/>
              <a:ext cx="5422" cy="758"/>
            </a:xfrm>
            <a:custGeom>
              <a:avLst/>
              <a:gdLst/>
              <a:ahLst/>
              <a:cxnLst>
                <a:cxn ang="0">
                  <a:pos x="5422" y="873"/>
                </a:cxn>
                <a:cxn ang="0">
                  <a:pos x="5384" y="926"/>
                </a:cxn>
                <a:cxn ang="0">
                  <a:pos x="5337" y="986"/>
                </a:cxn>
                <a:cxn ang="0">
                  <a:pos x="5273" y="1059"/>
                </a:cxn>
                <a:cxn ang="0">
                  <a:pos x="5190" y="1141"/>
                </a:cxn>
                <a:cxn ang="0">
                  <a:pos x="5088" y="1227"/>
                </a:cxn>
                <a:cxn ang="0">
                  <a:pos x="5001" y="1290"/>
                </a:cxn>
                <a:cxn ang="0">
                  <a:pos x="4937" y="1330"/>
                </a:cxn>
                <a:cxn ang="0">
                  <a:pos x="4869" y="1369"/>
                </a:cxn>
                <a:cxn ang="0">
                  <a:pos x="4797" y="1404"/>
                </a:cxn>
                <a:cxn ang="0">
                  <a:pos x="4719" y="1435"/>
                </a:cxn>
                <a:cxn ang="0">
                  <a:pos x="4637" y="1462"/>
                </a:cxn>
                <a:cxn ang="0">
                  <a:pos x="4552" y="1485"/>
                </a:cxn>
                <a:cxn ang="0">
                  <a:pos x="4462" y="1501"/>
                </a:cxn>
                <a:cxn ang="0">
                  <a:pos x="4368" y="1513"/>
                </a:cxn>
                <a:cxn ang="0">
                  <a:pos x="4268" y="1516"/>
                </a:cxn>
                <a:cxn ang="0">
                  <a:pos x="4165" y="1511"/>
                </a:cxn>
                <a:cxn ang="0">
                  <a:pos x="4058" y="1498"/>
                </a:cxn>
                <a:cxn ang="0">
                  <a:pos x="3947" y="1477"/>
                </a:cxn>
                <a:cxn ang="0">
                  <a:pos x="3830" y="1445"/>
                </a:cxn>
                <a:cxn ang="0">
                  <a:pos x="3711" y="1403"/>
                </a:cxn>
                <a:cxn ang="0">
                  <a:pos x="3586" y="1351"/>
                </a:cxn>
                <a:cxn ang="0">
                  <a:pos x="3458" y="1286"/>
                </a:cxn>
                <a:cxn ang="0">
                  <a:pos x="3325" y="1209"/>
                </a:cxn>
                <a:cxn ang="0">
                  <a:pos x="3189" y="1119"/>
                </a:cxn>
                <a:cxn ang="0">
                  <a:pos x="3120" y="1068"/>
                </a:cxn>
                <a:cxn ang="0">
                  <a:pos x="2846" y="871"/>
                </a:cxn>
                <a:cxn ang="0">
                  <a:pos x="2591" y="699"/>
                </a:cxn>
                <a:cxn ang="0">
                  <a:pos x="2349" y="545"/>
                </a:cxn>
                <a:cxn ang="0">
                  <a:pos x="2121" y="415"/>
                </a:cxn>
                <a:cxn ang="0">
                  <a:pos x="1906" y="303"/>
                </a:cxn>
                <a:cxn ang="0">
                  <a:pos x="1703" y="209"/>
                </a:cxn>
                <a:cxn ang="0">
                  <a:pos x="1509" y="135"/>
                </a:cxn>
                <a:cxn ang="0">
                  <a:pos x="1324" y="77"/>
                </a:cxn>
                <a:cxn ang="0">
                  <a:pos x="1147" y="37"/>
                </a:cxn>
                <a:cxn ang="0">
                  <a:pos x="974" y="11"/>
                </a:cxn>
                <a:cxn ang="0">
                  <a:pos x="808" y="0"/>
                </a:cxn>
                <a:cxn ang="0">
                  <a:pos x="644" y="1"/>
                </a:cxn>
                <a:cxn ang="0">
                  <a:pos x="483" y="17"/>
                </a:cxn>
                <a:cxn ang="0">
                  <a:pos x="323" y="45"/>
                </a:cxn>
                <a:cxn ang="0">
                  <a:pos x="162" y="84"/>
                </a:cxn>
                <a:cxn ang="0">
                  <a:pos x="0" y="132"/>
                </a:cxn>
              </a:cxnLst>
              <a:rect l="0" t="0" r="r" b="b"/>
              <a:pathLst>
                <a:path w="5422" h="1516">
                  <a:moveTo>
                    <a:pt x="5422" y="873"/>
                  </a:moveTo>
                  <a:lnTo>
                    <a:pt x="5422" y="873"/>
                  </a:lnTo>
                  <a:lnTo>
                    <a:pt x="5412" y="888"/>
                  </a:lnTo>
                  <a:lnTo>
                    <a:pt x="5384" y="926"/>
                  </a:lnTo>
                  <a:lnTo>
                    <a:pt x="5363" y="954"/>
                  </a:lnTo>
                  <a:lnTo>
                    <a:pt x="5337" y="986"/>
                  </a:lnTo>
                  <a:lnTo>
                    <a:pt x="5308" y="1022"/>
                  </a:lnTo>
                  <a:lnTo>
                    <a:pt x="5273" y="1059"/>
                  </a:lnTo>
                  <a:lnTo>
                    <a:pt x="5233" y="1099"/>
                  </a:lnTo>
                  <a:lnTo>
                    <a:pt x="5190" y="1141"/>
                  </a:lnTo>
                  <a:lnTo>
                    <a:pt x="5141" y="1185"/>
                  </a:lnTo>
                  <a:lnTo>
                    <a:pt x="5088" y="1227"/>
                  </a:lnTo>
                  <a:lnTo>
                    <a:pt x="5031" y="1269"/>
                  </a:lnTo>
                  <a:lnTo>
                    <a:pt x="5001" y="1290"/>
                  </a:lnTo>
                  <a:lnTo>
                    <a:pt x="4970" y="1311"/>
                  </a:lnTo>
                  <a:lnTo>
                    <a:pt x="4937" y="1330"/>
                  </a:lnTo>
                  <a:lnTo>
                    <a:pt x="4904" y="1349"/>
                  </a:lnTo>
                  <a:lnTo>
                    <a:pt x="4869" y="1369"/>
                  </a:lnTo>
                  <a:lnTo>
                    <a:pt x="4833" y="1387"/>
                  </a:lnTo>
                  <a:lnTo>
                    <a:pt x="4797" y="1404"/>
                  </a:lnTo>
                  <a:lnTo>
                    <a:pt x="4758" y="1420"/>
                  </a:lnTo>
                  <a:lnTo>
                    <a:pt x="4719" y="1435"/>
                  </a:lnTo>
                  <a:lnTo>
                    <a:pt x="4679" y="1450"/>
                  </a:lnTo>
                  <a:lnTo>
                    <a:pt x="4637" y="1462"/>
                  </a:lnTo>
                  <a:lnTo>
                    <a:pt x="4595" y="1474"/>
                  </a:lnTo>
                  <a:lnTo>
                    <a:pt x="4552" y="1485"/>
                  </a:lnTo>
                  <a:lnTo>
                    <a:pt x="4507" y="1493"/>
                  </a:lnTo>
                  <a:lnTo>
                    <a:pt x="4462" y="1501"/>
                  </a:lnTo>
                  <a:lnTo>
                    <a:pt x="4415" y="1508"/>
                  </a:lnTo>
                  <a:lnTo>
                    <a:pt x="4368" y="1513"/>
                  </a:lnTo>
                  <a:lnTo>
                    <a:pt x="4318" y="1514"/>
                  </a:lnTo>
                  <a:lnTo>
                    <a:pt x="4268" y="1516"/>
                  </a:lnTo>
                  <a:lnTo>
                    <a:pt x="4218" y="1514"/>
                  </a:lnTo>
                  <a:lnTo>
                    <a:pt x="4165" y="1511"/>
                  </a:lnTo>
                  <a:lnTo>
                    <a:pt x="4112" y="1506"/>
                  </a:lnTo>
                  <a:lnTo>
                    <a:pt x="4058" y="1498"/>
                  </a:lnTo>
                  <a:lnTo>
                    <a:pt x="4003" y="1488"/>
                  </a:lnTo>
                  <a:lnTo>
                    <a:pt x="3947" y="1477"/>
                  </a:lnTo>
                  <a:lnTo>
                    <a:pt x="3889" y="1462"/>
                  </a:lnTo>
                  <a:lnTo>
                    <a:pt x="3830" y="1445"/>
                  </a:lnTo>
                  <a:lnTo>
                    <a:pt x="3771" y="1425"/>
                  </a:lnTo>
                  <a:lnTo>
                    <a:pt x="3711" y="1403"/>
                  </a:lnTo>
                  <a:lnTo>
                    <a:pt x="3649" y="1378"/>
                  </a:lnTo>
                  <a:lnTo>
                    <a:pt x="3586" y="1351"/>
                  </a:lnTo>
                  <a:lnTo>
                    <a:pt x="3522" y="1320"/>
                  </a:lnTo>
                  <a:lnTo>
                    <a:pt x="3458" y="1286"/>
                  </a:lnTo>
                  <a:lnTo>
                    <a:pt x="3393" y="1249"/>
                  </a:lnTo>
                  <a:lnTo>
                    <a:pt x="3325" y="1209"/>
                  </a:lnTo>
                  <a:lnTo>
                    <a:pt x="3258" y="1165"/>
                  </a:lnTo>
                  <a:lnTo>
                    <a:pt x="3189" y="1119"/>
                  </a:lnTo>
                  <a:lnTo>
                    <a:pt x="3120" y="1068"/>
                  </a:lnTo>
                  <a:lnTo>
                    <a:pt x="3120" y="1068"/>
                  </a:lnTo>
                  <a:lnTo>
                    <a:pt x="2981" y="967"/>
                  </a:lnTo>
                  <a:lnTo>
                    <a:pt x="2846" y="871"/>
                  </a:lnTo>
                  <a:lnTo>
                    <a:pt x="2717" y="783"/>
                  </a:lnTo>
                  <a:lnTo>
                    <a:pt x="2591" y="699"/>
                  </a:lnTo>
                  <a:lnTo>
                    <a:pt x="2468" y="620"/>
                  </a:lnTo>
                  <a:lnTo>
                    <a:pt x="2349" y="545"/>
                  </a:lnTo>
                  <a:lnTo>
                    <a:pt x="2234" y="478"/>
                  </a:lnTo>
                  <a:lnTo>
                    <a:pt x="2121" y="415"/>
                  </a:lnTo>
                  <a:lnTo>
                    <a:pt x="2013" y="356"/>
                  </a:lnTo>
                  <a:lnTo>
                    <a:pt x="1906" y="303"/>
                  </a:lnTo>
                  <a:lnTo>
                    <a:pt x="1803" y="253"/>
                  </a:lnTo>
                  <a:lnTo>
                    <a:pt x="1703" y="209"/>
                  </a:lnTo>
                  <a:lnTo>
                    <a:pt x="1605" y="171"/>
                  </a:lnTo>
                  <a:lnTo>
                    <a:pt x="1509" y="135"/>
                  </a:lnTo>
                  <a:lnTo>
                    <a:pt x="1416" y="105"/>
                  </a:lnTo>
                  <a:lnTo>
                    <a:pt x="1324" y="77"/>
                  </a:lnTo>
                  <a:lnTo>
                    <a:pt x="1234" y="54"/>
                  </a:lnTo>
                  <a:lnTo>
                    <a:pt x="1147" y="37"/>
                  </a:lnTo>
                  <a:lnTo>
                    <a:pt x="1060" y="22"/>
                  </a:lnTo>
                  <a:lnTo>
                    <a:pt x="974" y="11"/>
                  </a:lnTo>
                  <a:lnTo>
                    <a:pt x="891" y="3"/>
                  </a:lnTo>
                  <a:lnTo>
                    <a:pt x="808" y="0"/>
                  </a:lnTo>
                  <a:lnTo>
                    <a:pt x="726" y="0"/>
                  </a:lnTo>
                  <a:lnTo>
                    <a:pt x="644" y="1"/>
                  </a:lnTo>
                  <a:lnTo>
                    <a:pt x="563" y="8"/>
                  </a:lnTo>
                  <a:lnTo>
                    <a:pt x="483" y="17"/>
                  </a:lnTo>
                  <a:lnTo>
                    <a:pt x="402" y="30"/>
                  </a:lnTo>
                  <a:lnTo>
                    <a:pt x="323" y="45"/>
                  </a:lnTo>
                  <a:lnTo>
                    <a:pt x="243" y="63"/>
                  </a:lnTo>
                  <a:lnTo>
                    <a:pt x="162" y="84"/>
                  </a:lnTo>
                  <a:lnTo>
                    <a:pt x="80" y="106"/>
                  </a:lnTo>
                  <a:lnTo>
                    <a:pt x="0" y="13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524814" name="Freeform 78"/>
            <p:cNvSpPr>
              <a:spLocks/>
            </p:cNvSpPr>
            <p:nvPr/>
          </p:nvSpPr>
          <p:spPr bwMode="auto">
            <a:xfrm>
              <a:off x="628" y="1060"/>
              <a:ext cx="5431" cy="725"/>
            </a:xfrm>
            <a:custGeom>
              <a:avLst/>
              <a:gdLst/>
              <a:ahLst/>
              <a:cxnLst>
                <a:cxn ang="0">
                  <a:pos x="5431" y="783"/>
                </a:cxn>
                <a:cxn ang="0">
                  <a:pos x="5395" y="838"/>
                </a:cxn>
                <a:cxn ang="0">
                  <a:pos x="5350" y="899"/>
                </a:cxn>
                <a:cxn ang="0">
                  <a:pos x="5286" y="974"/>
                </a:cxn>
                <a:cxn ang="0">
                  <a:pos x="5204" y="1058"/>
                </a:cxn>
                <a:cxn ang="0">
                  <a:pos x="5105" y="1147"/>
                </a:cxn>
                <a:cxn ang="0">
                  <a:pos x="5018" y="1211"/>
                </a:cxn>
                <a:cxn ang="0">
                  <a:pos x="4955" y="1253"/>
                </a:cxn>
                <a:cxn ang="0">
                  <a:pos x="4887" y="1293"/>
                </a:cxn>
                <a:cxn ang="0">
                  <a:pos x="4815" y="1329"/>
                </a:cxn>
                <a:cxn ang="0">
                  <a:pos x="4739" y="1363"/>
                </a:cxn>
                <a:cxn ang="0">
                  <a:pos x="4657" y="1392"/>
                </a:cxn>
                <a:cxn ang="0">
                  <a:pos x="4572" y="1416"/>
                </a:cxn>
                <a:cxn ang="0">
                  <a:pos x="4482" y="1434"/>
                </a:cxn>
                <a:cxn ang="0">
                  <a:pos x="4387" y="1447"/>
                </a:cxn>
                <a:cxn ang="0">
                  <a:pos x="4289" y="1452"/>
                </a:cxn>
                <a:cxn ang="0">
                  <a:pos x="4186" y="1450"/>
                </a:cxn>
                <a:cxn ang="0">
                  <a:pos x="4078" y="1439"/>
                </a:cxn>
                <a:cxn ang="0">
                  <a:pos x="3967" y="1419"/>
                </a:cxn>
                <a:cxn ang="0">
                  <a:pos x="3850" y="1390"/>
                </a:cxn>
                <a:cxn ang="0">
                  <a:pos x="3729" y="1352"/>
                </a:cxn>
                <a:cxn ang="0">
                  <a:pos x="3604" y="1300"/>
                </a:cxn>
                <a:cxn ang="0">
                  <a:pos x="3475" y="1239"/>
                </a:cxn>
                <a:cxn ang="0">
                  <a:pos x="3342" y="1163"/>
                </a:cxn>
                <a:cxn ang="0">
                  <a:pos x="3204" y="1075"/>
                </a:cxn>
                <a:cxn ang="0">
                  <a:pos x="3134" y="1027"/>
                </a:cxn>
                <a:cxn ang="0">
                  <a:pos x="2857" y="835"/>
                </a:cxn>
                <a:cxn ang="0">
                  <a:pos x="2599" y="665"/>
                </a:cxn>
                <a:cxn ang="0">
                  <a:pos x="2355" y="517"/>
                </a:cxn>
                <a:cxn ang="0">
                  <a:pos x="2126" y="389"/>
                </a:cxn>
                <a:cxn ang="0">
                  <a:pos x="1909" y="281"/>
                </a:cxn>
                <a:cxn ang="0">
                  <a:pos x="1705" y="192"/>
                </a:cxn>
                <a:cxn ang="0">
                  <a:pos x="1509" y="121"/>
                </a:cxn>
                <a:cxn ang="0">
                  <a:pos x="1323" y="68"/>
                </a:cxn>
                <a:cxn ang="0">
                  <a:pos x="1145" y="29"/>
                </a:cxn>
                <a:cxn ang="0">
                  <a:pos x="973" y="7"/>
                </a:cxn>
                <a:cxn ang="0">
                  <a:pos x="807" y="0"/>
                </a:cxn>
                <a:cxn ang="0">
                  <a:pos x="643" y="5"/>
                </a:cxn>
                <a:cxn ang="0">
                  <a:pos x="482" y="24"/>
                </a:cxn>
                <a:cxn ang="0">
                  <a:pos x="322" y="55"/>
                </a:cxn>
                <a:cxn ang="0">
                  <a:pos x="161" y="97"/>
                </a:cxn>
                <a:cxn ang="0">
                  <a:pos x="0" y="149"/>
                </a:cxn>
              </a:cxnLst>
              <a:rect l="0" t="0" r="r" b="b"/>
              <a:pathLst>
                <a:path w="5431" h="1452">
                  <a:moveTo>
                    <a:pt x="5431" y="783"/>
                  </a:moveTo>
                  <a:lnTo>
                    <a:pt x="5431" y="783"/>
                  </a:lnTo>
                  <a:lnTo>
                    <a:pt x="5423" y="798"/>
                  </a:lnTo>
                  <a:lnTo>
                    <a:pt x="5395" y="838"/>
                  </a:lnTo>
                  <a:lnTo>
                    <a:pt x="5375" y="867"/>
                  </a:lnTo>
                  <a:lnTo>
                    <a:pt x="5350" y="899"/>
                  </a:lnTo>
                  <a:lnTo>
                    <a:pt x="5320" y="935"/>
                  </a:lnTo>
                  <a:lnTo>
                    <a:pt x="5286" y="974"/>
                  </a:lnTo>
                  <a:lnTo>
                    <a:pt x="5247" y="1016"/>
                  </a:lnTo>
                  <a:lnTo>
                    <a:pt x="5204" y="1058"/>
                  </a:lnTo>
                  <a:lnTo>
                    <a:pt x="5157" y="1101"/>
                  </a:lnTo>
                  <a:lnTo>
                    <a:pt x="5105" y="1147"/>
                  </a:lnTo>
                  <a:lnTo>
                    <a:pt x="5048" y="1190"/>
                  </a:lnTo>
                  <a:lnTo>
                    <a:pt x="5018" y="1211"/>
                  </a:lnTo>
                  <a:lnTo>
                    <a:pt x="4987" y="1232"/>
                  </a:lnTo>
                  <a:lnTo>
                    <a:pt x="4955" y="1253"/>
                  </a:lnTo>
                  <a:lnTo>
                    <a:pt x="4922" y="1272"/>
                  </a:lnTo>
                  <a:lnTo>
                    <a:pt x="4887" y="1293"/>
                  </a:lnTo>
                  <a:lnTo>
                    <a:pt x="4851" y="1311"/>
                  </a:lnTo>
                  <a:lnTo>
                    <a:pt x="4815" y="1329"/>
                  </a:lnTo>
                  <a:lnTo>
                    <a:pt x="4778" y="1347"/>
                  </a:lnTo>
                  <a:lnTo>
                    <a:pt x="4739" y="1363"/>
                  </a:lnTo>
                  <a:lnTo>
                    <a:pt x="4698" y="1377"/>
                  </a:lnTo>
                  <a:lnTo>
                    <a:pt x="4657" y="1392"/>
                  </a:lnTo>
                  <a:lnTo>
                    <a:pt x="4615" y="1405"/>
                  </a:lnTo>
                  <a:lnTo>
                    <a:pt x="4572" y="1416"/>
                  </a:lnTo>
                  <a:lnTo>
                    <a:pt x="4528" y="1426"/>
                  </a:lnTo>
                  <a:lnTo>
                    <a:pt x="4482" y="1434"/>
                  </a:lnTo>
                  <a:lnTo>
                    <a:pt x="4436" y="1442"/>
                  </a:lnTo>
                  <a:lnTo>
                    <a:pt x="4387" y="1447"/>
                  </a:lnTo>
                  <a:lnTo>
                    <a:pt x="4339" y="1450"/>
                  </a:lnTo>
                  <a:lnTo>
                    <a:pt x="4289" y="1452"/>
                  </a:lnTo>
                  <a:lnTo>
                    <a:pt x="4237" y="1452"/>
                  </a:lnTo>
                  <a:lnTo>
                    <a:pt x="4186" y="1450"/>
                  </a:lnTo>
                  <a:lnTo>
                    <a:pt x="4133" y="1445"/>
                  </a:lnTo>
                  <a:lnTo>
                    <a:pt x="4078" y="1439"/>
                  </a:lnTo>
                  <a:lnTo>
                    <a:pt x="4024" y="1431"/>
                  </a:lnTo>
                  <a:lnTo>
                    <a:pt x="3967" y="1419"/>
                  </a:lnTo>
                  <a:lnTo>
                    <a:pt x="3908" y="1406"/>
                  </a:lnTo>
                  <a:lnTo>
                    <a:pt x="3850" y="1390"/>
                  </a:lnTo>
                  <a:lnTo>
                    <a:pt x="3790" y="1373"/>
                  </a:lnTo>
                  <a:lnTo>
                    <a:pt x="3729" y="1352"/>
                  </a:lnTo>
                  <a:lnTo>
                    <a:pt x="3668" y="1327"/>
                  </a:lnTo>
                  <a:lnTo>
                    <a:pt x="3604" y="1300"/>
                  </a:lnTo>
                  <a:lnTo>
                    <a:pt x="3540" y="1271"/>
                  </a:lnTo>
                  <a:lnTo>
                    <a:pt x="3475" y="1239"/>
                  </a:lnTo>
                  <a:lnTo>
                    <a:pt x="3410" y="1203"/>
                  </a:lnTo>
                  <a:lnTo>
                    <a:pt x="3342" y="1163"/>
                  </a:lnTo>
                  <a:lnTo>
                    <a:pt x="3274" y="1121"/>
                  </a:lnTo>
                  <a:lnTo>
                    <a:pt x="3204" y="1075"/>
                  </a:lnTo>
                  <a:lnTo>
                    <a:pt x="3134" y="1027"/>
                  </a:lnTo>
                  <a:lnTo>
                    <a:pt x="3134" y="1027"/>
                  </a:lnTo>
                  <a:lnTo>
                    <a:pt x="2993" y="929"/>
                  </a:lnTo>
                  <a:lnTo>
                    <a:pt x="2857" y="835"/>
                  </a:lnTo>
                  <a:lnTo>
                    <a:pt x="2727" y="748"/>
                  </a:lnTo>
                  <a:lnTo>
                    <a:pt x="2599" y="665"/>
                  </a:lnTo>
                  <a:lnTo>
                    <a:pt x="2475" y="588"/>
                  </a:lnTo>
                  <a:lnTo>
                    <a:pt x="2355" y="517"/>
                  </a:lnTo>
                  <a:lnTo>
                    <a:pt x="2239" y="451"/>
                  </a:lnTo>
                  <a:lnTo>
                    <a:pt x="2126" y="389"/>
                  </a:lnTo>
                  <a:lnTo>
                    <a:pt x="2016" y="333"/>
                  </a:lnTo>
                  <a:lnTo>
                    <a:pt x="1909" y="281"/>
                  </a:lnTo>
                  <a:lnTo>
                    <a:pt x="1805" y="234"/>
                  </a:lnTo>
                  <a:lnTo>
                    <a:pt x="1705" y="192"/>
                  </a:lnTo>
                  <a:lnTo>
                    <a:pt x="1606" y="155"/>
                  </a:lnTo>
                  <a:lnTo>
                    <a:pt x="1509" y="121"/>
                  </a:lnTo>
                  <a:lnTo>
                    <a:pt x="1416" y="92"/>
                  </a:lnTo>
                  <a:lnTo>
                    <a:pt x="1323" y="68"/>
                  </a:lnTo>
                  <a:lnTo>
                    <a:pt x="1234" y="47"/>
                  </a:lnTo>
                  <a:lnTo>
                    <a:pt x="1145" y="29"/>
                  </a:lnTo>
                  <a:lnTo>
                    <a:pt x="1058" y="16"/>
                  </a:lnTo>
                  <a:lnTo>
                    <a:pt x="973" y="7"/>
                  </a:lnTo>
                  <a:lnTo>
                    <a:pt x="890" y="2"/>
                  </a:lnTo>
                  <a:lnTo>
                    <a:pt x="807" y="0"/>
                  </a:lnTo>
                  <a:lnTo>
                    <a:pt x="725" y="0"/>
                  </a:lnTo>
                  <a:lnTo>
                    <a:pt x="643" y="5"/>
                  </a:lnTo>
                  <a:lnTo>
                    <a:pt x="562" y="13"/>
                  </a:lnTo>
                  <a:lnTo>
                    <a:pt x="482" y="24"/>
                  </a:lnTo>
                  <a:lnTo>
                    <a:pt x="401" y="37"/>
                  </a:lnTo>
                  <a:lnTo>
                    <a:pt x="322" y="55"/>
                  </a:lnTo>
                  <a:lnTo>
                    <a:pt x="242" y="74"/>
                  </a:lnTo>
                  <a:lnTo>
                    <a:pt x="161" y="97"/>
                  </a:lnTo>
                  <a:lnTo>
                    <a:pt x="80" y="121"/>
                  </a:lnTo>
                  <a:lnTo>
                    <a:pt x="0" y="149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524815" name="Freeform 79"/>
            <p:cNvSpPr>
              <a:spLocks/>
            </p:cNvSpPr>
            <p:nvPr/>
          </p:nvSpPr>
          <p:spPr bwMode="auto">
            <a:xfrm>
              <a:off x="652" y="1076"/>
              <a:ext cx="5439" cy="696"/>
            </a:xfrm>
            <a:custGeom>
              <a:avLst/>
              <a:gdLst/>
              <a:ahLst/>
              <a:cxnLst>
                <a:cxn ang="0">
                  <a:pos x="5439" y="694"/>
                </a:cxn>
                <a:cxn ang="0">
                  <a:pos x="5405" y="751"/>
                </a:cxn>
                <a:cxn ang="0">
                  <a:pos x="5359" y="812"/>
                </a:cxn>
                <a:cxn ang="0">
                  <a:pos x="5296" y="890"/>
                </a:cxn>
                <a:cxn ang="0">
                  <a:pos x="5216" y="975"/>
                </a:cxn>
                <a:cxn ang="0">
                  <a:pos x="5119" y="1066"/>
                </a:cxn>
                <a:cxn ang="0">
                  <a:pos x="5033" y="1133"/>
                </a:cxn>
                <a:cxn ang="0">
                  <a:pos x="4970" y="1175"/>
                </a:cxn>
                <a:cxn ang="0">
                  <a:pos x="4903" y="1217"/>
                </a:cxn>
                <a:cxn ang="0">
                  <a:pos x="4831" y="1256"/>
                </a:cxn>
                <a:cxn ang="0">
                  <a:pos x="4755" y="1290"/>
                </a:cxn>
                <a:cxn ang="0">
                  <a:pos x="4674" y="1321"/>
                </a:cxn>
                <a:cxn ang="0">
                  <a:pos x="4590" y="1348"/>
                </a:cxn>
                <a:cxn ang="0">
                  <a:pos x="4499" y="1368"/>
                </a:cxn>
                <a:cxn ang="0">
                  <a:pos x="4406" y="1382"/>
                </a:cxn>
                <a:cxn ang="0">
                  <a:pos x="4308" y="1390"/>
                </a:cxn>
                <a:cxn ang="0">
                  <a:pos x="4204" y="1390"/>
                </a:cxn>
                <a:cxn ang="0">
                  <a:pos x="4097" y="1381"/>
                </a:cxn>
                <a:cxn ang="0">
                  <a:pos x="3984" y="1364"/>
                </a:cxn>
                <a:cxn ang="0">
                  <a:pos x="3868" y="1337"/>
                </a:cxn>
                <a:cxn ang="0">
                  <a:pos x="3747" y="1300"/>
                </a:cxn>
                <a:cxn ang="0">
                  <a:pos x="3621" y="1251"/>
                </a:cxn>
                <a:cxn ang="0">
                  <a:pos x="3490" y="1192"/>
                </a:cxn>
                <a:cxn ang="0">
                  <a:pos x="3355" y="1119"/>
                </a:cxn>
                <a:cxn ang="0">
                  <a:pos x="3217" y="1033"/>
                </a:cxn>
                <a:cxn ang="0">
                  <a:pos x="3146" y="985"/>
                </a:cxn>
                <a:cxn ang="0">
                  <a:pos x="2867" y="798"/>
                </a:cxn>
                <a:cxn ang="0">
                  <a:pos x="2606" y="633"/>
                </a:cxn>
                <a:cxn ang="0">
                  <a:pos x="2360" y="489"/>
                </a:cxn>
                <a:cxn ang="0">
                  <a:pos x="2128" y="367"/>
                </a:cxn>
                <a:cxn ang="0">
                  <a:pos x="1910" y="262"/>
                </a:cxn>
                <a:cxn ang="0">
                  <a:pos x="1705" y="176"/>
                </a:cxn>
                <a:cxn ang="0">
                  <a:pos x="1509" y="108"/>
                </a:cxn>
                <a:cxn ang="0">
                  <a:pos x="1321" y="58"/>
                </a:cxn>
                <a:cxn ang="0">
                  <a:pos x="1142" y="24"/>
                </a:cxn>
                <a:cxn ang="0">
                  <a:pos x="970" y="5"/>
                </a:cxn>
                <a:cxn ang="0">
                  <a:pos x="803" y="0"/>
                </a:cxn>
                <a:cxn ang="0">
                  <a:pos x="640" y="10"/>
                </a:cxn>
                <a:cxn ang="0">
                  <a:pos x="479" y="32"/>
                </a:cxn>
                <a:cxn ang="0">
                  <a:pos x="319" y="66"/>
                </a:cxn>
                <a:cxn ang="0">
                  <a:pos x="161" y="111"/>
                </a:cxn>
                <a:cxn ang="0">
                  <a:pos x="0" y="168"/>
                </a:cxn>
              </a:cxnLst>
              <a:rect l="0" t="0" r="r" b="b"/>
              <a:pathLst>
                <a:path w="5439" h="1390">
                  <a:moveTo>
                    <a:pt x="5439" y="694"/>
                  </a:moveTo>
                  <a:lnTo>
                    <a:pt x="5439" y="694"/>
                  </a:lnTo>
                  <a:lnTo>
                    <a:pt x="5431" y="709"/>
                  </a:lnTo>
                  <a:lnTo>
                    <a:pt x="5405" y="751"/>
                  </a:lnTo>
                  <a:lnTo>
                    <a:pt x="5384" y="780"/>
                  </a:lnTo>
                  <a:lnTo>
                    <a:pt x="5359" y="812"/>
                  </a:lnTo>
                  <a:lnTo>
                    <a:pt x="5331" y="849"/>
                  </a:lnTo>
                  <a:lnTo>
                    <a:pt x="5296" y="890"/>
                  </a:lnTo>
                  <a:lnTo>
                    <a:pt x="5259" y="932"/>
                  </a:lnTo>
                  <a:lnTo>
                    <a:pt x="5216" y="975"/>
                  </a:lnTo>
                  <a:lnTo>
                    <a:pt x="5170" y="1020"/>
                  </a:lnTo>
                  <a:lnTo>
                    <a:pt x="5119" y="1066"/>
                  </a:lnTo>
                  <a:lnTo>
                    <a:pt x="5062" y="1111"/>
                  </a:lnTo>
                  <a:lnTo>
                    <a:pt x="5033" y="1133"/>
                  </a:lnTo>
                  <a:lnTo>
                    <a:pt x="5002" y="1154"/>
                  </a:lnTo>
                  <a:lnTo>
                    <a:pt x="4970" y="1175"/>
                  </a:lnTo>
                  <a:lnTo>
                    <a:pt x="4937" y="1196"/>
                  </a:lnTo>
                  <a:lnTo>
                    <a:pt x="4903" y="1217"/>
                  </a:lnTo>
                  <a:lnTo>
                    <a:pt x="4867" y="1237"/>
                  </a:lnTo>
                  <a:lnTo>
                    <a:pt x="4831" y="1256"/>
                  </a:lnTo>
                  <a:lnTo>
                    <a:pt x="4794" y="1274"/>
                  </a:lnTo>
                  <a:lnTo>
                    <a:pt x="4755" y="1290"/>
                  </a:lnTo>
                  <a:lnTo>
                    <a:pt x="4716" y="1306"/>
                  </a:lnTo>
                  <a:lnTo>
                    <a:pt x="4674" y="1321"/>
                  </a:lnTo>
                  <a:lnTo>
                    <a:pt x="4633" y="1335"/>
                  </a:lnTo>
                  <a:lnTo>
                    <a:pt x="4590" y="1348"/>
                  </a:lnTo>
                  <a:lnTo>
                    <a:pt x="4545" y="1358"/>
                  </a:lnTo>
                  <a:lnTo>
                    <a:pt x="4499" y="1368"/>
                  </a:lnTo>
                  <a:lnTo>
                    <a:pt x="4454" y="1376"/>
                  </a:lnTo>
                  <a:lnTo>
                    <a:pt x="4406" y="1382"/>
                  </a:lnTo>
                  <a:lnTo>
                    <a:pt x="4356" y="1387"/>
                  </a:lnTo>
                  <a:lnTo>
                    <a:pt x="4308" y="1390"/>
                  </a:lnTo>
                  <a:lnTo>
                    <a:pt x="4256" y="1390"/>
                  </a:lnTo>
                  <a:lnTo>
                    <a:pt x="4204" y="1390"/>
                  </a:lnTo>
                  <a:lnTo>
                    <a:pt x="4151" y="1387"/>
                  </a:lnTo>
                  <a:lnTo>
                    <a:pt x="4097" y="1381"/>
                  </a:lnTo>
                  <a:lnTo>
                    <a:pt x="4041" y="1374"/>
                  </a:lnTo>
                  <a:lnTo>
                    <a:pt x="3984" y="1364"/>
                  </a:lnTo>
                  <a:lnTo>
                    <a:pt x="3926" y="1351"/>
                  </a:lnTo>
                  <a:lnTo>
                    <a:pt x="3868" y="1337"/>
                  </a:lnTo>
                  <a:lnTo>
                    <a:pt x="3808" y="1319"/>
                  </a:lnTo>
                  <a:lnTo>
                    <a:pt x="3747" y="1300"/>
                  </a:lnTo>
                  <a:lnTo>
                    <a:pt x="3684" y="1277"/>
                  </a:lnTo>
                  <a:lnTo>
                    <a:pt x="3621" y="1251"/>
                  </a:lnTo>
                  <a:lnTo>
                    <a:pt x="3557" y="1222"/>
                  </a:lnTo>
                  <a:lnTo>
                    <a:pt x="3490" y="1192"/>
                  </a:lnTo>
                  <a:lnTo>
                    <a:pt x="3423" y="1156"/>
                  </a:lnTo>
                  <a:lnTo>
                    <a:pt x="3355" y="1119"/>
                  </a:lnTo>
                  <a:lnTo>
                    <a:pt x="3287" y="1079"/>
                  </a:lnTo>
                  <a:lnTo>
                    <a:pt x="3217" y="1033"/>
                  </a:lnTo>
                  <a:lnTo>
                    <a:pt x="3146" y="985"/>
                  </a:lnTo>
                  <a:lnTo>
                    <a:pt x="3146" y="985"/>
                  </a:lnTo>
                  <a:lnTo>
                    <a:pt x="3004" y="890"/>
                  </a:lnTo>
                  <a:lnTo>
                    <a:pt x="2867" y="798"/>
                  </a:lnTo>
                  <a:lnTo>
                    <a:pt x="2733" y="714"/>
                  </a:lnTo>
                  <a:lnTo>
                    <a:pt x="2606" y="633"/>
                  </a:lnTo>
                  <a:lnTo>
                    <a:pt x="2481" y="559"/>
                  </a:lnTo>
                  <a:lnTo>
                    <a:pt x="2360" y="489"/>
                  </a:lnTo>
                  <a:lnTo>
                    <a:pt x="2242" y="425"/>
                  </a:lnTo>
                  <a:lnTo>
                    <a:pt x="2128" y="367"/>
                  </a:lnTo>
                  <a:lnTo>
                    <a:pt x="2018" y="312"/>
                  </a:lnTo>
                  <a:lnTo>
                    <a:pt x="1910" y="262"/>
                  </a:lnTo>
                  <a:lnTo>
                    <a:pt x="1806" y="216"/>
                  </a:lnTo>
                  <a:lnTo>
                    <a:pt x="1705" y="176"/>
                  </a:lnTo>
                  <a:lnTo>
                    <a:pt x="1605" y="140"/>
                  </a:lnTo>
                  <a:lnTo>
                    <a:pt x="1509" y="108"/>
                  </a:lnTo>
                  <a:lnTo>
                    <a:pt x="1414" y="81"/>
                  </a:lnTo>
                  <a:lnTo>
                    <a:pt x="1321" y="58"/>
                  </a:lnTo>
                  <a:lnTo>
                    <a:pt x="1231" y="39"/>
                  </a:lnTo>
                  <a:lnTo>
                    <a:pt x="1142" y="24"/>
                  </a:lnTo>
                  <a:lnTo>
                    <a:pt x="1056" y="13"/>
                  </a:lnTo>
                  <a:lnTo>
                    <a:pt x="970" y="5"/>
                  </a:lnTo>
                  <a:lnTo>
                    <a:pt x="887" y="2"/>
                  </a:lnTo>
                  <a:lnTo>
                    <a:pt x="803" y="0"/>
                  </a:lnTo>
                  <a:lnTo>
                    <a:pt x="722" y="3"/>
                  </a:lnTo>
                  <a:lnTo>
                    <a:pt x="640" y="10"/>
                  </a:lnTo>
                  <a:lnTo>
                    <a:pt x="559" y="19"/>
                  </a:lnTo>
                  <a:lnTo>
                    <a:pt x="479" y="32"/>
                  </a:lnTo>
                  <a:lnTo>
                    <a:pt x="399" y="47"/>
                  </a:lnTo>
                  <a:lnTo>
                    <a:pt x="319" y="66"/>
                  </a:lnTo>
                  <a:lnTo>
                    <a:pt x="240" y="87"/>
                  </a:lnTo>
                  <a:lnTo>
                    <a:pt x="161" y="111"/>
                  </a:lnTo>
                  <a:lnTo>
                    <a:pt x="80" y="139"/>
                  </a:lnTo>
                  <a:lnTo>
                    <a:pt x="0" y="16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524816" name="Freeform 80"/>
            <p:cNvSpPr>
              <a:spLocks/>
            </p:cNvSpPr>
            <p:nvPr/>
          </p:nvSpPr>
          <p:spPr bwMode="auto">
            <a:xfrm>
              <a:off x="675" y="1094"/>
              <a:ext cx="5448" cy="664"/>
            </a:xfrm>
            <a:custGeom>
              <a:avLst/>
              <a:gdLst/>
              <a:ahLst/>
              <a:cxnLst>
                <a:cxn ang="0">
                  <a:pos x="5448" y="603"/>
                </a:cxn>
                <a:cxn ang="0">
                  <a:pos x="5414" y="660"/>
                </a:cxn>
                <a:cxn ang="0">
                  <a:pos x="5369" y="723"/>
                </a:cxn>
                <a:cxn ang="0">
                  <a:pos x="5308" y="802"/>
                </a:cxn>
                <a:cxn ang="0">
                  <a:pos x="5229" y="891"/>
                </a:cxn>
                <a:cxn ang="0">
                  <a:pos x="5132" y="983"/>
                </a:cxn>
                <a:cxn ang="0">
                  <a:pos x="5047" y="1052"/>
                </a:cxn>
                <a:cxn ang="0">
                  <a:pos x="4986" y="1097"/>
                </a:cxn>
                <a:cxn ang="0">
                  <a:pos x="4919" y="1139"/>
                </a:cxn>
                <a:cxn ang="0">
                  <a:pos x="4849" y="1180"/>
                </a:cxn>
                <a:cxn ang="0">
                  <a:pos x="4772" y="1217"/>
                </a:cxn>
                <a:cxn ang="0">
                  <a:pos x="4692" y="1249"/>
                </a:cxn>
                <a:cxn ang="0">
                  <a:pos x="4607" y="1277"/>
                </a:cxn>
                <a:cxn ang="0">
                  <a:pos x="4518" y="1299"/>
                </a:cxn>
                <a:cxn ang="0">
                  <a:pos x="4425" y="1315"/>
                </a:cxn>
                <a:cxn ang="0">
                  <a:pos x="4326" y="1325"/>
                </a:cxn>
                <a:cxn ang="0">
                  <a:pos x="4222" y="1327"/>
                </a:cxn>
                <a:cxn ang="0">
                  <a:pos x="4115" y="1320"/>
                </a:cxn>
                <a:cxn ang="0">
                  <a:pos x="4003" y="1306"/>
                </a:cxn>
                <a:cxn ang="0">
                  <a:pos x="3885" y="1280"/>
                </a:cxn>
                <a:cxn ang="0">
                  <a:pos x="3764" y="1246"/>
                </a:cxn>
                <a:cxn ang="0">
                  <a:pos x="3638" y="1199"/>
                </a:cxn>
                <a:cxn ang="0">
                  <a:pos x="3506" y="1143"/>
                </a:cxn>
                <a:cxn ang="0">
                  <a:pos x="3371" y="1072"/>
                </a:cxn>
                <a:cxn ang="0">
                  <a:pos x="3230" y="989"/>
                </a:cxn>
                <a:cxn ang="0">
                  <a:pos x="3157" y="942"/>
                </a:cxn>
                <a:cxn ang="0">
                  <a:pos x="2877" y="760"/>
                </a:cxn>
                <a:cxn ang="0">
                  <a:pos x="2613" y="599"/>
                </a:cxn>
                <a:cxn ang="0">
                  <a:pos x="2365" y="460"/>
                </a:cxn>
                <a:cxn ang="0">
                  <a:pos x="2131" y="340"/>
                </a:cxn>
                <a:cxn ang="0">
                  <a:pos x="1912" y="240"/>
                </a:cxn>
                <a:cxn ang="0">
                  <a:pos x="1705" y="158"/>
                </a:cxn>
                <a:cxn ang="0">
                  <a:pos x="1508" y="95"/>
                </a:cxn>
                <a:cxn ang="0">
                  <a:pos x="1321" y="48"/>
                </a:cxn>
                <a:cxn ang="0">
                  <a:pos x="1141" y="17"/>
                </a:cxn>
                <a:cxn ang="0">
                  <a:pos x="968" y="1"/>
                </a:cxn>
                <a:cxn ang="0">
                  <a:pos x="801" y="0"/>
                </a:cxn>
                <a:cxn ang="0">
                  <a:pos x="639" y="12"/>
                </a:cxn>
                <a:cxn ang="0">
                  <a:pos x="478" y="38"/>
                </a:cxn>
                <a:cxn ang="0">
                  <a:pos x="319" y="75"/>
                </a:cxn>
                <a:cxn ang="0">
                  <a:pos x="160" y="124"/>
                </a:cxn>
                <a:cxn ang="0">
                  <a:pos x="0" y="184"/>
                </a:cxn>
              </a:cxnLst>
              <a:rect l="0" t="0" r="r" b="b"/>
              <a:pathLst>
                <a:path w="5448" h="1327">
                  <a:moveTo>
                    <a:pt x="5448" y="603"/>
                  </a:moveTo>
                  <a:lnTo>
                    <a:pt x="5448" y="603"/>
                  </a:lnTo>
                  <a:lnTo>
                    <a:pt x="5439" y="618"/>
                  </a:lnTo>
                  <a:lnTo>
                    <a:pt x="5414" y="660"/>
                  </a:lnTo>
                  <a:lnTo>
                    <a:pt x="5393" y="689"/>
                  </a:lnTo>
                  <a:lnTo>
                    <a:pt x="5369" y="723"/>
                  </a:lnTo>
                  <a:lnTo>
                    <a:pt x="5341" y="762"/>
                  </a:lnTo>
                  <a:lnTo>
                    <a:pt x="5308" y="802"/>
                  </a:lnTo>
                  <a:lnTo>
                    <a:pt x="5271" y="846"/>
                  </a:lnTo>
                  <a:lnTo>
                    <a:pt x="5229" y="891"/>
                  </a:lnTo>
                  <a:lnTo>
                    <a:pt x="5183" y="936"/>
                  </a:lnTo>
                  <a:lnTo>
                    <a:pt x="5132" y="983"/>
                  </a:lnTo>
                  <a:lnTo>
                    <a:pt x="5076" y="1030"/>
                  </a:lnTo>
                  <a:lnTo>
                    <a:pt x="5047" y="1052"/>
                  </a:lnTo>
                  <a:lnTo>
                    <a:pt x="5017" y="1075"/>
                  </a:lnTo>
                  <a:lnTo>
                    <a:pt x="4986" y="1097"/>
                  </a:lnTo>
                  <a:lnTo>
                    <a:pt x="4953" y="1118"/>
                  </a:lnTo>
                  <a:lnTo>
                    <a:pt x="4919" y="1139"/>
                  </a:lnTo>
                  <a:lnTo>
                    <a:pt x="4885" y="1160"/>
                  </a:lnTo>
                  <a:lnTo>
                    <a:pt x="4849" y="1180"/>
                  </a:lnTo>
                  <a:lnTo>
                    <a:pt x="4811" y="1199"/>
                  </a:lnTo>
                  <a:lnTo>
                    <a:pt x="4772" y="1217"/>
                  </a:lnTo>
                  <a:lnTo>
                    <a:pt x="4733" y="1233"/>
                  </a:lnTo>
                  <a:lnTo>
                    <a:pt x="4692" y="1249"/>
                  </a:lnTo>
                  <a:lnTo>
                    <a:pt x="4650" y="1264"/>
                  </a:lnTo>
                  <a:lnTo>
                    <a:pt x="4607" y="1277"/>
                  </a:lnTo>
                  <a:lnTo>
                    <a:pt x="4564" y="1288"/>
                  </a:lnTo>
                  <a:lnTo>
                    <a:pt x="4518" y="1299"/>
                  </a:lnTo>
                  <a:lnTo>
                    <a:pt x="4472" y="1307"/>
                  </a:lnTo>
                  <a:lnTo>
                    <a:pt x="4425" y="1315"/>
                  </a:lnTo>
                  <a:lnTo>
                    <a:pt x="4375" y="1320"/>
                  </a:lnTo>
                  <a:lnTo>
                    <a:pt x="4326" y="1325"/>
                  </a:lnTo>
                  <a:lnTo>
                    <a:pt x="4275" y="1327"/>
                  </a:lnTo>
                  <a:lnTo>
                    <a:pt x="4222" y="1327"/>
                  </a:lnTo>
                  <a:lnTo>
                    <a:pt x="4170" y="1325"/>
                  </a:lnTo>
                  <a:lnTo>
                    <a:pt x="4115" y="1320"/>
                  </a:lnTo>
                  <a:lnTo>
                    <a:pt x="4060" y="1314"/>
                  </a:lnTo>
                  <a:lnTo>
                    <a:pt x="4003" y="1306"/>
                  </a:lnTo>
                  <a:lnTo>
                    <a:pt x="3945" y="1294"/>
                  </a:lnTo>
                  <a:lnTo>
                    <a:pt x="3885" y="1280"/>
                  </a:lnTo>
                  <a:lnTo>
                    <a:pt x="3825" y="1264"/>
                  </a:lnTo>
                  <a:lnTo>
                    <a:pt x="3764" y="1246"/>
                  </a:lnTo>
                  <a:lnTo>
                    <a:pt x="3702" y="1223"/>
                  </a:lnTo>
                  <a:lnTo>
                    <a:pt x="3638" y="1199"/>
                  </a:lnTo>
                  <a:lnTo>
                    <a:pt x="3573" y="1172"/>
                  </a:lnTo>
                  <a:lnTo>
                    <a:pt x="3506" y="1143"/>
                  </a:lnTo>
                  <a:lnTo>
                    <a:pt x="3439" y="1109"/>
                  </a:lnTo>
                  <a:lnTo>
                    <a:pt x="3371" y="1072"/>
                  </a:lnTo>
                  <a:lnTo>
                    <a:pt x="3300" y="1033"/>
                  </a:lnTo>
                  <a:lnTo>
                    <a:pt x="3230" y="989"/>
                  </a:lnTo>
                  <a:lnTo>
                    <a:pt x="3157" y="942"/>
                  </a:lnTo>
                  <a:lnTo>
                    <a:pt x="3157" y="942"/>
                  </a:lnTo>
                  <a:lnTo>
                    <a:pt x="3016" y="849"/>
                  </a:lnTo>
                  <a:lnTo>
                    <a:pt x="2877" y="760"/>
                  </a:lnTo>
                  <a:lnTo>
                    <a:pt x="2742" y="678"/>
                  </a:lnTo>
                  <a:lnTo>
                    <a:pt x="2613" y="599"/>
                  </a:lnTo>
                  <a:lnTo>
                    <a:pt x="2487" y="528"/>
                  </a:lnTo>
                  <a:lnTo>
                    <a:pt x="2365" y="460"/>
                  </a:lnTo>
                  <a:lnTo>
                    <a:pt x="2247" y="397"/>
                  </a:lnTo>
                  <a:lnTo>
                    <a:pt x="2131" y="340"/>
                  </a:lnTo>
                  <a:lnTo>
                    <a:pt x="2020" y="289"/>
                  </a:lnTo>
                  <a:lnTo>
                    <a:pt x="1912" y="240"/>
                  </a:lnTo>
                  <a:lnTo>
                    <a:pt x="1806" y="197"/>
                  </a:lnTo>
                  <a:lnTo>
                    <a:pt x="1705" y="158"/>
                  </a:lnTo>
                  <a:lnTo>
                    <a:pt x="1605" y="124"/>
                  </a:lnTo>
                  <a:lnTo>
                    <a:pt x="1508" y="95"/>
                  </a:lnTo>
                  <a:lnTo>
                    <a:pt x="1414" y="69"/>
                  </a:lnTo>
                  <a:lnTo>
                    <a:pt x="1321" y="48"/>
                  </a:lnTo>
                  <a:lnTo>
                    <a:pt x="1230" y="30"/>
                  </a:lnTo>
                  <a:lnTo>
                    <a:pt x="1141" y="17"/>
                  </a:lnTo>
                  <a:lnTo>
                    <a:pt x="1054" y="8"/>
                  </a:lnTo>
                  <a:lnTo>
                    <a:pt x="968" y="1"/>
                  </a:lnTo>
                  <a:lnTo>
                    <a:pt x="885" y="0"/>
                  </a:lnTo>
                  <a:lnTo>
                    <a:pt x="801" y="0"/>
                  </a:lnTo>
                  <a:lnTo>
                    <a:pt x="719" y="4"/>
                  </a:lnTo>
                  <a:lnTo>
                    <a:pt x="639" y="12"/>
                  </a:lnTo>
                  <a:lnTo>
                    <a:pt x="558" y="24"/>
                  </a:lnTo>
                  <a:lnTo>
                    <a:pt x="478" y="38"/>
                  </a:lnTo>
                  <a:lnTo>
                    <a:pt x="399" y="56"/>
                  </a:lnTo>
                  <a:lnTo>
                    <a:pt x="319" y="75"/>
                  </a:lnTo>
                  <a:lnTo>
                    <a:pt x="239" y="100"/>
                  </a:lnTo>
                  <a:lnTo>
                    <a:pt x="160" y="124"/>
                  </a:lnTo>
                  <a:lnTo>
                    <a:pt x="81" y="153"/>
                  </a:lnTo>
                  <a:lnTo>
                    <a:pt x="0" y="18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524817" name="Freeform 81"/>
            <p:cNvSpPr>
              <a:spLocks/>
            </p:cNvSpPr>
            <p:nvPr/>
          </p:nvSpPr>
          <p:spPr bwMode="auto">
            <a:xfrm>
              <a:off x="700" y="1111"/>
              <a:ext cx="5452" cy="633"/>
            </a:xfrm>
            <a:custGeom>
              <a:avLst/>
              <a:gdLst/>
              <a:ahLst/>
              <a:cxnLst>
                <a:cxn ang="0">
                  <a:pos x="5452" y="516"/>
                </a:cxn>
                <a:cxn ang="0">
                  <a:pos x="5419" y="574"/>
                </a:cxn>
                <a:cxn ang="0">
                  <a:pos x="5376" y="637"/>
                </a:cxn>
                <a:cxn ang="0">
                  <a:pos x="5316" y="717"/>
                </a:cxn>
                <a:cxn ang="0">
                  <a:pos x="5239" y="808"/>
                </a:cxn>
                <a:cxn ang="0">
                  <a:pos x="5143" y="903"/>
                </a:cxn>
                <a:cxn ang="0">
                  <a:pos x="5060" y="974"/>
                </a:cxn>
                <a:cxn ang="0">
                  <a:pos x="4998" y="1021"/>
                </a:cxn>
                <a:cxn ang="0">
                  <a:pos x="4932" y="1064"/>
                </a:cxn>
                <a:cxn ang="0">
                  <a:pos x="4862" y="1106"/>
                </a:cxn>
                <a:cxn ang="0">
                  <a:pos x="4787" y="1145"/>
                </a:cxn>
                <a:cxn ang="0">
                  <a:pos x="4707" y="1179"/>
                </a:cxn>
                <a:cxn ang="0">
                  <a:pos x="4624" y="1208"/>
                </a:cxn>
                <a:cxn ang="0">
                  <a:pos x="4533" y="1232"/>
                </a:cxn>
                <a:cxn ang="0">
                  <a:pos x="4440" y="1252"/>
                </a:cxn>
                <a:cxn ang="0">
                  <a:pos x="4342" y="1263"/>
                </a:cxn>
                <a:cxn ang="0">
                  <a:pos x="4239" y="1266"/>
                </a:cxn>
                <a:cxn ang="0">
                  <a:pos x="4131" y="1263"/>
                </a:cxn>
                <a:cxn ang="0">
                  <a:pos x="4018" y="1250"/>
                </a:cxn>
                <a:cxn ang="0">
                  <a:pos x="3902" y="1228"/>
                </a:cxn>
                <a:cxn ang="0">
                  <a:pos x="3779" y="1194"/>
                </a:cxn>
                <a:cxn ang="0">
                  <a:pos x="3652" y="1150"/>
                </a:cxn>
                <a:cxn ang="0">
                  <a:pos x="3520" y="1095"/>
                </a:cxn>
                <a:cxn ang="0">
                  <a:pos x="3384" y="1027"/>
                </a:cxn>
                <a:cxn ang="0">
                  <a:pos x="3242" y="947"/>
                </a:cxn>
                <a:cxn ang="0">
                  <a:pos x="3169" y="901"/>
                </a:cxn>
                <a:cxn ang="0">
                  <a:pos x="2885" y="724"/>
                </a:cxn>
                <a:cxn ang="0">
                  <a:pos x="2619" y="569"/>
                </a:cxn>
                <a:cxn ang="0">
                  <a:pos x="2369" y="433"/>
                </a:cxn>
                <a:cxn ang="0">
                  <a:pos x="2134" y="317"/>
                </a:cxn>
                <a:cxn ang="0">
                  <a:pos x="1912" y="222"/>
                </a:cxn>
                <a:cxn ang="0">
                  <a:pos x="1704" y="144"/>
                </a:cxn>
                <a:cxn ang="0">
                  <a:pos x="1507" y="83"/>
                </a:cxn>
                <a:cxn ang="0">
                  <a:pos x="1318" y="41"/>
                </a:cxn>
                <a:cxn ang="0">
                  <a:pos x="1139" y="13"/>
                </a:cxn>
                <a:cxn ang="0">
                  <a:pos x="965" y="0"/>
                </a:cxn>
                <a:cxn ang="0">
                  <a:pos x="798" y="4"/>
                </a:cxn>
                <a:cxn ang="0">
                  <a:pos x="635" y="18"/>
                </a:cxn>
                <a:cxn ang="0">
                  <a:pos x="475" y="47"/>
                </a:cxn>
                <a:cxn ang="0">
                  <a:pos x="317" y="89"/>
                </a:cxn>
                <a:cxn ang="0">
                  <a:pos x="158" y="141"/>
                </a:cxn>
                <a:cxn ang="0">
                  <a:pos x="0" y="204"/>
                </a:cxn>
              </a:cxnLst>
              <a:rect l="0" t="0" r="r" b="b"/>
              <a:pathLst>
                <a:path w="5452" h="1266">
                  <a:moveTo>
                    <a:pt x="5452" y="516"/>
                  </a:moveTo>
                  <a:lnTo>
                    <a:pt x="5452" y="516"/>
                  </a:lnTo>
                  <a:lnTo>
                    <a:pt x="5444" y="530"/>
                  </a:lnTo>
                  <a:lnTo>
                    <a:pt x="5419" y="574"/>
                  </a:lnTo>
                  <a:lnTo>
                    <a:pt x="5400" y="603"/>
                  </a:lnTo>
                  <a:lnTo>
                    <a:pt x="5376" y="637"/>
                  </a:lnTo>
                  <a:lnTo>
                    <a:pt x="5348" y="675"/>
                  </a:lnTo>
                  <a:lnTo>
                    <a:pt x="5316" y="717"/>
                  </a:lnTo>
                  <a:lnTo>
                    <a:pt x="5279" y="761"/>
                  </a:lnTo>
                  <a:lnTo>
                    <a:pt x="5239" y="808"/>
                  </a:lnTo>
                  <a:lnTo>
                    <a:pt x="5193" y="855"/>
                  </a:lnTo>
                  <a:lnTo>
                    <a:pt x="5143" y="903"/>
                  </a:lnTo>
                  <a:lnTo>
                    <a:pt x="5089" y="950"/>
                  </a:lnTo>
                  <a:lnTo>
                    <a:pt x="5060" y="974"/>
                  </a:lnTo>
                  <a:lnTo>
                    <a:pt x="5029" y="997"/>
                  </a:lnTo>
                  <a:lnTo>
                    <a:pt x="4998" y="1021"/>
                  </a:lnTo>
                  <a:lnTo>
                    <a:pt x="4965" y="1042"/>
                  </a:lnTo>
                  <a:lnTo>
                    <a:pt x="4932" y="1064"/>
                  </a:lnTo>
                  <a:lnTo>
                    <a:pt x="4897" y="1085"/>
                  </a:lnTo>
                  <a:lnTo>
                    <a:pt x="4862" y="1106"/>
                  </a:lnTo>
                  <a:lnTo>
                    <a:pt x="4825" y="1126"/>
                  </a:lnTo>
                  <a:lnTo>
                    <a:pt x="4787" y="1145"/>
                  </a:lnTo>
                  <a:lnTo>
                    <a:pt x="4747" y="1161"/>
                  </a:lnTo>
                  <a:lnTo>
                    <a:pt x="4707" y="1179"/>
                  </a:lnTo>
                  <a:lnTo>
                    <a:pt x="4665" y="1194"/>
                  </a:lnTo>
                  <a:lnTo>
                    <a:pt x="4624" y="1208"/>
                  </a:lnTo>
                  <a:lnTo>
                    <a:pt x="4579" y="1221"/>
                  </a:lnTo>
                  <a:lnTo>
                    <a:pt x="4533" y="1232"/>
                  </a:lnTo>
                  <a:lnTo>
                    <a:pt x="4488" y="1242"/>
                  </a:lnTo>
                  <a:lnTo>
                    <a:pt x="4440" y="1252"/>
                  </a:lnTo>
                  <a:lnTo>
                    <a:pt x="4392" y="1258"/>
                  </a:lnTo>
                  <a:lnTo>
                    <a:pt x="4342" y="1263"/>
                  </a:lnTo>
                  <a:lnTo>
                    <a:pt x="4292" y="1266"/>
                  </a:lnTo>
                  <a:lnTo>
                    <a:pt x="4239" y="1266"/>
                  </a:lnTo>
                  <a:lnTo>
                    <a:pt x="4186" y="1266"/>
                  </a:lnTo>
                  <a:lnTo>
                    <a:pt x="4131" y="1263"/>
                  </a:lnTo>
                  <a:lnTo>
                    <a:pt x="4075" y="1257"/>
                  </a:lnTo>
                  <a:lnTo>
                    <a:pt x="4018" y="1250"/>
                  </a:lnTo>
                  <a:lnTo>
                    <a:pt x="3960" y="1239"/>
                  </a:lnTo>
                  <a:lnTo>
                    <a:pt x="3902" y="1228"/>
                  </a:lnTo>
                  <a:lnTo>
                    <a:pt x="3841" y="1211"/>
                  </a:lnTo>
                  <a:lnTo>
                    <a:pt x="3779" y="1194"/>
                  </a:lnTo>
                  <a:lnTo>
                    <a:pt x="3716" y="1174"/>
                  </a:lnTo>
                  <a:lnTo>
                    <a:pt x="3652" y="1150"/>
                  </a:lnTo>
                  <a:lnTo>
                    <a:pt x="3586" y="1124"/>
                  </a:lnTo>
                  <a:lnTo>
                    <a:pt x="3520" y="1095"/>
                  </a:lnTo>
                  <a:lnTo>
                    <a:pt x="3452" y="1063"/>
                  </a:lnTo>
                  <a:lnTo>
                    <a:pt x="3384" y="1027"/>
                  </a:lnTo>
                  <a:lnTo>
                    <a:pt x="3313" y="989"/>
                  </a:lnTo>
                  <a:lnTo>
                    <a:pt x="3242" y="947"/>
                  </a:lnTo>
                  <a:lnTo>
                    <a:pt x="3169" y="901"/>
                  </a:lnTo>
                  <a:lnTo>
                    <a:pt x="3169" y="901"/>
                  </a:lnTo>
                  <a:lnTo>
                    <a:pt x="3024" y="811"/>
                  </a:lnTo>
                  <a:lnTo>
                    <a:pt x="2885" y="724"/>
                  </a:lnTo>
                  <a:lnTo>
                    <a:pt x="2749" y="643"/>
                  </a:lnTo>
                  <a:lnTo>
                    <a:pt x="2619" y="569"/>
                  </a:lnTo>
                  <a:lnTo>
                    <a:pt x="2491" y="498"/>
                  </a:lnTo>
                  <a:lnTo>
                    <a:pt x="2369" y="433"/>
                  </a:lnTo>
                  <a:lnTo>
                    <a:pt x="2249" y="373"/>
                  </a:lnTo>
                  <a:lnTo>
                    <a:pt x="2134" y="317"/>
                  </a:lnTo>
                  <a:lnTo>
                    <a:pt x="2022" y="267"/>
                  </a:lnTo>
                  <a:lnTo>
                    <a:pt x="1912" y="222"/>
                  </a:lnTo>
                  <a:lnTo>
                    <a:pt x="1806" y="180"/>
                  </a:lnTo>
                  <a:lnTo>
                    <a:pt x="1704" y="144"/>
                  </a:lnTo>
                  <a:lnTo>
                    <a:pt x="1604" y="112"/>
                  </a:lnTo>
                  <a:lnTo>
                    <a:pt x="1507" y="83"/>
                  </a:lnTo>
                  <a:lnTo>
                    <a:pt x="1411" y="60"/>
                  </a:lnTo>
                  <a:lnTo>
                    <a:pt x="1318" y="41"/>
                  </a:lnTo>
                  <a:lnTo>
                    <a:pt x="1227" y="25"/>
                  </a:lnTo>
                  <a:lnTo>
                    <a:pt x="1139" y="13"/>
                  </a:lnTo>
                  <a:lnTo>
                    <a:pt x="1051" y="5"/>
                  </a:lnTo>
                  <a:lnTo>
                    <a:pt x="965" y="0"/>
                  </a:lnTo>
                  <a:lnTo>
                    <a:pt x="882" y="0"/>
                  </a:lnTo>
                  <a:lnTo>
                    <a:pt x="798" y="4"/>
                  </a:lnTo>
                  <a:lnTo>
                    <a:pt x="717" y="8"/>
                  </a:lnTo>
                  <a:lnTo>
                    <a:pt x="635" y="18"/>
                  </a:lnTo>
                  <a:lnTo>
                    <a:pt x="556" y="31"/>
                  </a:lnTo>
                  <a:lnTo>
                    <a:pt x="475" y="47"/>
                  </a:lnTo>
                  <a:lnTo>
                    <a:pt x="396" y="67"/>
                  </a:lnTo>
                  <a:lnTo>
                    <a:pt x="317" y="89"/>
                  </a:lnTo>
                  <a:lnTo>
                    <a:pt x="238" y="113"/>
                  </a:lnTo>
                  <a:lnTo>
                    <a:pt x="158" y="141"/>
                  </a:lnTo>
                  <a:lnTo>
                    <a:pt x="79" y="172"/>
                  </a:lnTo>
                  <a:lnTo>
                    <a:pt x="0" y="20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524818" name="Freeform 82"/>
            <p:cNvSpPr>
              <a:spLocks/>
            </p:cNvSpPr>
            <p:nvPr/>
          </p:nvSpPr>
          <p:spPr bwMode="auto">
            <a:xfrm>
              <a:off x="725" y="1127"/>
              <a:ext cx="5457" cy="603"/>
            </a:xfrm>
            <a:custGeom>
              <a:avLst/>
              <a:gdLst/>
              <a:ahLst/>
              <a:cxnLst>
                <a:cxn ang="0">
                  <a:pos x="5457" y="426"/>
                </a:cxn>
                <a:cxn ang="0">
                  <a:pos x="5425" y="484"/>
                </a:cxn>
                <a:cxn ang="0">
                  <a:pos x="5383" y="550"/>
                </a:cxn>
                <a:cxn ang="0">
                  <a:pos x="5323" y="631"/>
                </a:cxn>
                <a:cxn ang="0">
                  <a:pos x="5247" y="725"/>
                </a:cxn>
                <a:cxn ang="0">
                  <a:pos x="5153" y="822"/>
                </a:cxn>
                <a:cxn ang="0">
                  <a:pos x="5071" y="896"/>
                </a:cxn>
                <a:cxn ang="0">
                  <a:pos x="5010" y="943"/>
                </a:cxn>
                <a:cxn ang="0">
                  <a:pos x="4944" y="988"/>
                </a:cxn>
                <a:cxn ang="0">
                  <a:pos x="4875" y="1031"/>
                </a:cxn>
                <a:cxn ang="0">
                  <a:pos x="4801" y="1072"/>
                </a:cxn>
                <a:cxn ang="0">
                  <a:pos x="4722" y="1109"/>
                </a:cxn>
                <a:cxn ang="0">
                  <a:pos x="4637" y="1140"/>
                </a:cxn>
                <a:cxn ang="0">
                  <a:pos x="4549" y="1166"/>
                </a:cxn>
                <a:cxn ang="0">
                  <a:pos x="4456" y="1187"/>
                </a:cxn>
                <a:cxn ang="0">
                  <a:pos x="4358" y="1199"/>
                </a:cxn>
                <a:cxn ang="0">
                  <a:pos x="4254" y="1206"/>
                </a:cxn>
                <a:cxn ang="0">
                  <a:pos x="4147" y="1204"/>
                </a:cxn>
                <a:cxn ang="0">
                  <a:pos x="4035" y="1193"/>
                </a:cxn>
                <a:cxn ang="0">
                  <a:pos x="3917" y="1174"/>
                </a:cxn>
                <a:cxn ang="0">
                  <a:pos x="3793" y="1143"/>
                </a:cxn>
                <a:cxn ang="0">
                  <a:pos x="3666" y="1101"/>
                </a:cxn>
                <a:cxn ang="0">
                  <a:pos x="3534" y="1049"/>
                </a:cxn>
                <a:cxn ang="0">
                  <a:pos x="3396" y="983"/>
                </a:cxn>
                <a:cxn ang="0">
                  <a:pos x="3253" y="906"/>
                </a:cxn>
                <a:cxn ang="0">
                  <a:pos x="3180" y="862"/>
                </a:cxn>
                <a:cxn ang="0">
                  <a:pos x="2892" y="689"/>
                </a:cxn>
                <a:cxn ang="0">
                  <a:pos x="2624" y="537"/>
                </a:cxn>
                <a:cxn ang="0">
                  <a:pos x="2372" y="407"/>
                </a:cxn>
                <a:cxn ang="0">
                  <a:pos x="2136" y="295"/>
                </a:cxn>
                <a:cxn ang="0">
                  <a:pos x="1913" y="203"/>
                </a:cxn>
                <a:cxn ang="0">
                  <a:pos x="1702" y="129"/>
                </a:cxn>
                <a:cxn ang="0">
                  <a:pos x="1504" y="72"/>
                </a:cxn>
                <a:cxn ang="0">
                  <a:pos x="1315" y="32"/>
                </a:cxn>
                <a:cxn ang="0">
                  <a:pos x="1136" y="9"/>
                </a:cxn>
                <a:cxn ang="0">
                  <a:pos x="962" y="0"/>
                </a:cxn>
                <a:cxn ang="0">
                  <a:pos x="796" y="6"/>
                </a:cxn>
                <a:cxn ang="0">
                  <a:pos x="633" y="26"/>
                </a:cxn>
                <a:cxn ang="0">
                  <a:pos x="474" y="58"/>
                </a:cxn>
                <a:cxn ang="0">
                  <a:pos x="315" y="101"/>
                </a:cxn>
                <a:cxn ang="0">
                  <a:pos x="158" y="158"/>
                </a:cxn>
                <a:cxn ang="0">
                  <a:pos x="0" y="224"/>
                </a:cxn>
              </a:cxnLst>
              <a:rect l="0" t="0" r="r" b="b"/>
              <a:pathLst>
                <a:path w="5457" h="1206">
                  <a:moveTo>
                    <a:pt x="5457" y="426"/>
                  </a:moveTo>
                  <a:lnTo>
                    <a:pt x="5457" y="426"/>
                  </a:lnTo>
                  <a:lnTo>
                    <a:pt x="5450" y="442"/>
                  </a:lnTo>
                  <a:lnTo>
                    <a:pt x="5425" y="484"/>
                  </a:lnTo>
                  <a:lnTo>
                    <a:pt x="5405" y="515"/>
                  </a:lnTo>
                  <a:lnTo>
                    <a:pt x="5383" y="550"/>
                  </a:lnTo>
                  <a:lnTo>
                    <a:pt x="5355" y="589"/>
                  </a:lnTo>
                  <a:lnTo>
                    <a:pt x="5323" y="631"/>
                  </a:lnTo>
                  <a:lnTo>
                    <a:pt x="5287" y="676"/>
                  </a:lnTo>
                  <a:lnTo>
                    <a:pt x="5247" y="725"/>
                  </a:lnTo>
                  <a:lnTo>
                    <a:pt x="5203" y="773"/>
                  </a:lnTo>
                  <a:lnTo>
                    <a:pt x="5153" y="822"/>
                  </a:lnTo>
                  <a:lnTo>
                    <a:pt x="5100" y="872"/>
                  </a:lnTo>
                  <a:lnTo>
                    <a:pt x="5071" y="896"/>
                  </a:lnTo>
                  <a:lnTo>
                    <a:pt x="5041" y="918"/>
                  </a:lnTo>
                  <a:lnTo>
                    <a:pt x="5010" y="943"/>
                  </a:lnTo>
                  <a:lnTo>
                    <a:pt x="4978" y="965"/>
                  </a:lnTo>
                  <a:lnTo>
                    <a:pt x="4944" y="988"/>
                  </a:lnTo>
                  <a:lnTo>
                    <a:pt x="4911" y="1011"/>
                  </a:lnTo>
                  <a:lnTo>
                    <a:pt x="4875" y="1031"/>
                  </a:lnTo>
                  <a:lnTo>
                    <a:pt x="4839" y="1052"/>
                  </a:lnTo>
                  <a:lnTo>
                    <a:pt x="4801" y="1072"/>
                  </a:lnTo>
                  <a:lnTo>
                    <a:pt x="4762" y="1091"/>
                  </a:lnTo>
                  <a:lnTo>
                    <a:pt x="4722" y="1109"/>
                  </a:lnTo>
                  <a:lnTo>
                    <a:pt x="4681" y="1125"/>
                  </a:lnTo>
                  <a:lnTo>
                    <a:pt x="4637" y="1140"/>
                  </a:lnTo>
                  <a:lnTo>
                    <a:pt x="4594" y="1154"/>
                  </a:lnTo>
                  <a:lnTo>
                    <a:pt x="4549" y="1166"/>
                  </a:lnTo>
                  <a:lnTo>
                    <a:pt x="4503" y="1177"/>
                  </a:lnTo>
                  <a:lnTo>
                    <a:pt x="4456" y="1187"/>
                  </a:lnTo>
                  <a:lnTo>
                    <a:pt x="4407" y="1195"/>
                  </a:lnTo>
                  <a:lnTo>
                    <a:pt x="4358" y="1199"/>
                  </a:lnTo>
                  <a:lnTo>
                    <a:pt x="4307" y="1204"/>
                  </a:lnTo>
                  <a:lnTo>
                    <a:pt x="4254" y="1206"/>
                  </a:lnTo>
                  <a:lnTo>
                    <a:pt x="4202" y="1206"/>
                  </a:lnTo>
                  <a:lnTo>
                    <a:pt x="4147" y="1204"/>
                  </a:lnTo>
                  <a:lnTo>
                    <a:pt x="4092" y="1199"/>
                  </a:lnTo>
                  <a:lnTo>
                    <a:pt x="4035" y="1193"/>
                  </a:lnTo>
                  <a:lnTo>
                    <a:pt x="3977" y="1185"/>
                  </a:lnTo>
                  <a:lnTo>
                    <a:pt x="3917" y="1174"/>
                  </a:lnTo>
                  <a:lnTo>
                    <a:pt x="3856" y="1159"/>
                  </a:lnTo>
                  <a:lnTo>
                    <a:pt x="3793" y="1143"/>
                  </a:lnTo>
                  <a:lnTo>
                    <a:pt x="3731" y="1124"/>
                  </a:lnTo>
                  <a:lnTo>
                    <a:pt x="3666" y="1101"/>
                  </a:lnTo>
                  <a:lnTo>
                    <a:pt x="3600" y="1077"/>
                  </a:lnTo>
                  <a:lnTo>
                    <a:pt x="3534" y="1049"/>
                  </a:lnTo>
                  <a:lnTo>
                    <a:pt x="3466" y="1017"/>
                  </a:lnTo>
                  <a:lnTo>
                    <a:pt x="3396" y="983"/>
                  </a:lnTo>
                  <a:lnTo>
                    <a:pt x="3325" y="946"/>
                  </a:lnTo>
                  <a:lnTo>
                    <a:pt x="3253" y="906"/>
                  </a:lnTo>
                  <a:lnTo>
                    <a:pt x="3180" y="862"/>
                  </a:lnTo>
                  <a:lnTo>
                    <a:pt x="3180" y="862"/>
                  </a:lnTo>
                  <a:lnTo>
                    <a:pt x="3034" y="772"/>
                  </a:lnTo>
                  <a:lnTo>
                    <a:pt x="2892" y="689"/>
                  </a:lnTo>
                  <a:lnTo>
                    <a:pt x="2756" y="610"/>
                  </a:lnTo>
                  <a:lnTo>
                    <a:pt x="2624" y="537"/>
                  </a:lnTo>
                  <a:lnTo>
                    <a:pt x="2497" y="470"/>
                  </a:lnTo>
                  <a:lnTo>
                    <a:pt x="2372" y="407"/>
                  </a:lnTo>
                  <a:lnTo>
                    <a:pt x="2252" y="348"/>
                  </a:lnTo>
                  <a:lnTo>
                    <a:pt x="2136" y="295"/>
                  </a:lnTo>
                  <a:lnTo>
                    <a:pt x="2023" y="247"/>
                  </a:lnTo>
                  <a:lnTo>
                    <a:pt x="1913" y="203"/>
                  </a:lnTo>
                  <a:lnTo>
                    <a:pt x="1806" y="164"/>
                  </a:lnTo>
                  <a:lnTo>
                    <a:pt x="1702" y="129"/>
                  </a:lnTo>
                  <a:lnTo>
                    <a:pt x="1602" y="98"/>
                  </a:lnTo>
                  <a:lnTo>
                    <a:pt x="1504" y="72"/>
                  </a:lnTo>
                  <a:lnTo>
                    <a:pt x="1409" y="51"/>
                  </a:lnTo>
                  <a:lnTo>
                    <a:pt x="1315" y="32"/>
                  </a:lnTo>
                  <a:lnTo>
                    <a:pt x="1225" y="19"/>
                  </a:lnTo>
                  <a:lnTo>
                    <a:pt x="1136" y="9"/>
                  </a:lnTo>
                  <a:lnTo>
                    <a:pt x="1048" y="3"/>
                  </a:lnTo>
                  <a:lnTo>
                    <a:pt x="962" y="0"/>
                  </a:lnTo>
                  <a:lnTo>
                    <a:pt x="879" y="1"/>
                  </a:lnTo>
                  <a:lnTo>
                    <a:pt x="796" y="6"/>
                  </a:lnTo>
                  <a:lnTo>
                    <a:pt x="714" y="14"/>
                  </a:lnTo>
                  <a:lnTo>
                    <a:pt x="633" y="26"/>
                  </a:lnTo>
                  <a:lnTo>
                    <a:pt x="553" y="40"/>
                  </a:lnTo>
                  <a:lnTo>
                    <a:pt x="474" y="58"/>
                  </a:lnTo>
                  <a:lnTo>
                    <a:pt x="394" y="79"/>
                  </a:lnTo>
                  <a:lnTo>
                    <a:pt x="315" y="101"/>
                  </a:lnTo>
                  <a:lnTo>
                    <a:pt x="238" y="129"/>
                  </a:lnTo>
                  <a:lnTo>
                    <a:pt x="158" y="158"/>
                  </a:lnTo>
                  <a:lnTo>
                    <a:pt x="79" y="190"/>
                  </a:lnTo>
                  <a:lnTo>
                    <a:pt x="0" y="22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524819" name="Freeform 83"/>
            <p:cNvSpPr>
              <a:spLocks/>
            </p:cNvSpPr>
            <p:nvPr/>
          </p:nvSpPr>
          <p:spPr bwMode="auto">
            <a:xfrm>
              <a:off x="752" y="1144"/>
              <a:ext cx="5459" cy="573"/>
            </a:xfrm>
            <a:custGeom>
              <a:avLst/>
              <a:gdLst/>
              <a:ahLst/>
              <a:cxnLst>
                <a:cxn ang="0">
                  <a:pos x="5459" y="335"/>
                </a:cxn>
                <a:cxn ang="0">
                  <a:pos x="5427" y="395"/>
                </a:cxn>
                <a:cxn ang="0">
                  <a:pos x="5385" y="461"/>
                </a:cxn>
                <a:cxn ang="0">
                  <a:pos x="5328" y="545"/>
                </a:cxn>
                <a:cxn ang="0">
                  <a:pos x="5253" y="639"/>
                </a:cxn>
                <a:cxn ang="0">
                  <a:pos x="5160" y="739"/>
                </a:cxn>
                <a:cxn ang="0">
                  <a:pos x="5080" y="815"/>
                </a:cxn>
                <a:cxn ang="0">
                  <a:pos x="5019" y="863"/>
                </a:cxn>
                <a:cxn ang="0">
                  <a:pos x="4955" y="912"/>
                </a:cxn>
                <a:cxn ang="0">
                  <a:pos x="4885" y="957"/>
                </a:cxn>
                <a:cxn ang="0">
                  <a:pos x="4812" y="999"/>
                </a:cxn>
                <a:cxn ang="0">
                  <a:pos x="4734" y="1036"/>
                </a:cxn>
                <a:cxn ang="0">
                  <a:pos x="4651" y="1070"/>
                </a:cxn>
                <a:cxn ang="0">
                  <a:pos x="4562" y="1098"/>
                </a:cxn>
                <a:cxn ang="0">
                  <a:pos x="4469" y="1120"/>
                </a:cxn>
                <a:cxn ang="0">
                  <a:pos x="4372" y="1136"/>
                </a:cxn>
                <a:cxn ang="0">
                  <a:pos x="4268" y="1144"/>
                </a:cxn>
                <a:cxn ang="0">
                  <a:pos x="4161" y="1144"/>
                </a:cxn>
                <a:cxn ang="0">
                  <a:pos x="4047" y="1136"/>
                </a:cxn>
                <a:cxn ang="0">
                  <a:pos x="3929" y="1119"/>
                </a:cxn>
                <a:cxn ang="0">
                  <a:pos x="3807" y="1090"/>
                </a:cxn>
                <a:cxn ang="0">
                  <a:pos x="3677" y="1051"/>
                </a:cxn>
                <a:cxn ang="0">
                  <a:pos x="3544" y="1001"/>
                </a:cxn>
                <a:cxn ang="0">
                  <a:pos x="3405" y="938"/>
                </a:cxn>
                <a:cxn ang="0">
                  <a:pos x="3261" y="862"/>
                </a:cxn>
                <a:cxn ang="0">
                  <a:pos x="3187" y="820"/>
                </a:cxn>
                <a:cxn ang="0">
                  <a:pos x="2899" y="652"/>
                </a:cxn>
                <a:cxn ang="0">
                  <a:pos x="2628" y="505"/>
                </a:cxn>
                <a:cxn ang="0">
                  <a:pos x="2374" y="379"/>
                </a:cxn>
                <a:cxn ang="0">
                  <a:pos x="2135" y="273"/>
                </a:cxn>
                <a:cxn ang="0">
                  <a:pos x="1911" y="184"/>
                </a:cxn>
                <a:cxn ang="0">
                  <a:pos x="1700" y="114"/>
                </a:cxn>
                <a:cxn ang="0">
                  <a:pos x="1500" y="61"/>
                </a:cxn>
                <a:cxn ang="0">
                  <a:pos x="1312" y="25"/>
                </a:cxn>
                <a:cxn ang="0">
                  <a:pos x="1131" y="4"/>
                </a:cxn>
                <a:cxn ang="0">
                  <a:pos x="958" y="0"/>
                </a:cxn>
                <a:cxn ang="0">
                  <a:pos x="791" y="8"/>
                </a:cxn>
                <a:cxn ang="0">
                  <a:pos x="628" y="32"/>
                </a:cxn>
                <a:cxn ang="0">
                  <a:pos x="470" y="67"/>
                </a:cxn>
                <a:cxn ang="0">
                  <a:pos x="313" y="114"/>
                </a:cxn>
                <a:cxn ang="0">
                  <a:pos x="156" y="174"/>
                </a:cxn>
                <a:cxn ang="0">
                  <a:pos x="0" y="243"/>
                </a:cxn>
              </a:cxnLst>
              <a:rect l="0" t="0" r="r" b="b"/>
              <a:pathLst>
                <a:path w="5459" h="1144">
                  <a:moveTo>
                    <a:pt x="5459" y="335"/>
                  </a:moveTo>
                  <a:lnTo>
                    <a:pt x="5459" y="335"/>
                  </a:lnTo>
                  <a:lnTo>
                    <a:pt x="5450" y="352"/>
                  </a:lnTo>
                  <a:lnTo>
                    <a:pt x="5427" y="395"/>
                  </a:lnTo>
                  <a:lnTo>
                    <a:pt x="5409" y="426"/>
                  </a:lnTo>
                  <a:lnTo>
                    <a:pt x="5385" y="461"/>
                  </a:lnTo>
                  <a:lnTo>
                    <a:pt x="5359" y="502"/>
                  </a:lnTo>
                  <a:lnTo>
                    <a:pt x="5328" y="545"/>
                  </a:lnTo>
                  <a:lnTo>
                    <a:pt x="5292" y="591"/>
                  </a:lnTo>
                  <a:lnTo>
                    <a:pt x="5253" y="639"/>
                  </a:lnTo>
                  <a:lnTo>
                    <a:pt x="5209" y="689"/>
                  </a:lnTo>
                  <a:lnTo>
                    <a:pt x="5160" y="739"/>
                  </a:lnTo>
                  <a:lnTo>
                    <a:pt x="5108" y="791"/>
                  </a:lnTo>
                  <a:lnTo>
                    <a:pt x="5080" y="815"/>
                  </a:lnTo>
                  <a:lnTo>
                    <a:pt x="5049" y="839"/>
                  </a:lnTo>
                  <a:lnTo>
                    <a:pt x="5019" y="863"/>
                  </a:lnTo>
                  <a:lnTo>
                    <a:pt x="4988" y="888"/>
                  </a:lnTo>
                  <a:lnTo>
                    <a:pt x="4955" y="912"/>
                  </a:lnTo>
                  <a:lnTo>
                    <a:pt x="4921" y="935"/>
                  </a:lnTo>
                  <a:lnTo>
                    <a:pt x="4885" y="957"/>
                  </a:lnTo>
                  <a:lnTo>
                    <a:pt x="4849" y="978"/>
                  </a:lnTo>
                  <a:lnTo>
                    <a:pt x="4812" y="999"/>
                  </a:lnTo>
                  <a:lnTo>
                    <a:pt x="4773" y="1018"/>
                  </a:lnTo>
                  <a:lnTo>
                    <a:pt x="4734" y="1036"/>
                  </a:lnTo>
                  <a:lnTo>
                    <a:pt x="4692" y="1054"/>
                  </a:lnTo>
                  <a:lnTo>
                    <a:pt x="4651" y="1070"/>
                  </a:lnTo>
                  <a:lnTo>
                    <a:pt x="4606" y="1085"/>
                  </a:lnTo>
                  <a:lnTo>
                    <a:pt x="4562" y="1098"/>
                  </a:lnTo>
                  <a:lnTo>
                    <a:pt x="4516" y="1111"/>
                  </a:lnTo>
                  <a:lnTo>
                    <a:pt x="4469" y="1120"/>
                  </a:lnTo>
                  <a:lnTo>
                    <a:pt x="4420" y="1128"/>
                  </a:lnTo>
                  <a:lnTo>
                    <a:pt x="4372" y="1136"/>
                  </a:lnTo>
                  <a:lnTo>
                    <a:pt x="4320" y="1141"/>
                  </a:lnTo>
                  <a:lnTo>
                    <a:pt x="4268" y="1144"/>
                  </a:lnTo>
                  <a:lnTo>
                    <a:pt x="4215" y="1144"/>
                  </a:lnTo>
                  <a:lnTo>
                    <a:pt x="4161" y="1144"/>
                  </a:lnTo>
                  <a:lnTo>
                    <a:pt x="4105" y="1141"/>
                  </a:lnTo>
                  <a:lnTo>
                    <a:pt x="4047" y="1136"/>
                  </a:lnTo>
                  <a:lnTo>
                    <a:pt x="3988" y="1128"/>
                  </a:lnTo>
                  <a:lnTo>
                    <a:pt x="3929" y="1119"/>
                  </a:lnTo>
                  <a:lnTo>
                    <a:pt x="3869" y="1106"/>
                  </a:lnTo>
                  <a:lnTo>
                    <a:pt x="3807" y="1090"/>
                  </a:lnTo>
                  <a:lnTo>
                    <a:pt x="3743" y="1072"/>
                  </a:lnTo>
                  <a:lnTo>
                    <a:pt x="3677" y="1051"/>
                  </a:lnTo>
                  <a:lnTo>
                    <a:pt x="3612" y="1027"/>
                  </a:lnTo>
                  <a:lnTo>
                    <a:pt x="3544" y="1001"/>
                  </a:lnTo>
                  <a:lnTo>
                    <a:pt x="3476" y="970"/>
                  </a:lnTo>
                  <a:lnTo>
                    <a:pt x="3405" y="938"/>
                  </a:lnTo>
                  <a:lnTo>
                    <a:pt x="3335" y="902"/>
                  </a:lnTo>
                  <a:lnTo>
                    <a:pt x="3261" y="862"/>
                  </a:lnTo>
                  <a:lnTo>
                    <a:pt x="3187" y="820"/>
                  </a:lnTo>
                  <a:lnTo>
                    <a:pt x="3187" y="820"/>
                  </a:lnTo>
                  <a:lnTo>
                    <a:pt x="3040" y="733"/>
                  </a:lnTo>
                  <a:lnTo>
                    <a:pt x="2899" y="652"/>
                  </a:lnTo>
                  <a:lnTo>
                    <a:pt x="2761" y="576"/>
                  </a:lnTo>
                  <a:lnTo>
                    <a:pt x="2628" y="505"/>
                  </a:lnTo>
                  <a:lnTo>
                    <a:pt x="2499" y="439"/>
                  </a:lnTo>
                  <a:lnTo>
                    <a:pt x="2374" y="379"/>
                  </a:lnTo>
                  <a:lnTo>
                    <a:pt x="2253" y="323"/>
                  </a:lnTo>
                  <a:lnTo>
                    <a:pt x="2135" y="273"/>
                  </a:lnTo>
                  <a:lnTo>
                    <a:pt x="2022" y="226"/>
                  </a:lnTo>
                  <a:lnTo>
                    <a:pt x="1911" y="184"/>
                  </a:lnTo>
                  <a:lnTo>
                    <a:pt x="1804" y="147"/>
                  </a:lnTo>
                  <a:lnTo>
                    <a:pt x="1700" y="114"/>
                  </a:lnTo>
                  <a:lnTo>
                    <a:pt x="1599" y="85"/>
                  </a:lnTo>
                  <a:lnTo>
                    <a:pt x="1500" y="61"/>
                  </a:lnTo>
                  <a:lnTo>
                    <a:pt x="1405" y="40"/>
                  </a:lnTo>
                  <a:lnTo>
                    <a:pt x="1312" y="25"/>
                  </a:lnTo>
                  <a:lnTo>
                    <a:pt x="1220" y="13"/>
                  </a:lnTo>
                  <a:lnTo>
                    <a:pt x="1131" y="4"/>
                  </a:lnTo>
                  <a:lnTo>
                    <a:pt x="1044" y="0"/>
                  </a:lnTo>
                  <a:lnTo>
                    <a:pt x="958" y="0"/>
                  </a:lnTo>
                  <a:lnTo>
                    <a:pt x="874" y="1"/>
                  </a:lnTo>
                  <a:lnTo>
                    <a:pt x="791" y="8"/>
                  </a:lnTo>
                  <a:lnTo>
                    <a:pt x="709" y="17"/>
                  </a:lnTo>
                  <a:lnTo>
                    <a:pt x="628" y="32"/>
                  </a:lnTo>
                  <a:lnTo>
                    <a:pt x="549" y="48"/>
                  </a:lnTo>
                  <a:lnTo>
                    <a:pt x="470" y="67"/>
                  </a:lnTo>
                  <a:lnTo>
                    <a:pt x="391" y="88"/>
                  </a:lnTo>
                  <a:lnTo>
                    <a:pt x="313" y="114"/>
                  </a:lnTo>
                  <a:lnTo>
                    <a:pt x="234" y="143"/>
                  </a:lnTo>
                  <a:lnTo>
                    <a:pt x="156" y="174"/>
                  </a:lnTo>
                  <a:lnTo>
                    <a:pt x="77" y="208"/>
                  </a:lnTo>
                  <a:lnTo>
                    <a:pt x="0" y="243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524820" name="Freeform 84"/>
            <p:cNvSpPr>
              <a:spLocks/>
            </p:cNvSpPr>
            <p:nvPr/>
          </p:nvSpPr>
          <p:spPr bwMode="auto">
            <a:xfrm>
              <a:off x="778" y="1160"/>
              <a:ext cx="5461" cy="544"/>
            </a:xfrm>
            <a:custGeom>
              <a:avLst/>
              <a:gdLst/>
              <a:ahLst/>
              <a:cxnLst>
                <a:cxn ang="0">
                  <a:pos x="5461" y="247"/>
                </a:cxn>
                <a:cxn ang="0">
                  <a:pos x="5429" y="308"/>
                </a:cxn>
                <a:cxn ang="0">
                  <a:pos x="5390" y="376"/>
                </a:cxn>
                <a:cxn ang="0">
                  <a:pos x="5333" y="460"/>
                </a:cxn>
                <a:cxn ang="0">
                  <a:pos x="5259" y="557"/>
                </a:cxn>
                <a:cxn ang="0">
                  <a:pos x="5168" y="659"/>
                </a:cxn>
                <a:cxn ang="0">
                  <a:pos x="5088" y="736"/>
                </a:cxn>
                <a:cxn ang="0">
                  <a:pos x="5029" y="788"/>
                </a:cxn>
                <a:cxn ang="0">
                  <a:pos x="4965" y="836"/>
                </a:cxn>
                <a:cxn ang="0">
                  <a:pos x="4897" y="883"/>
                </a:cxn>
                <a:cxn ang="0">
                  <a:pos x="4823" y="927"/>
                </a:cxn>
                <a:cxn ang="0">
                  <a:pos x="4746" y="965"/>
                </a:cxn>
                <a:cxn ang="0">
                  <a:pos x="4662" y="1001"/>
                </a:cxn>
                <a:cxn ang="0">
                  <a:pos x="4575" y="1032"/>
                </a:cxn>
                <a:cxn ang="0">
                  <a:pos x="4483" y="1056"/>
                </a:cxn>
                <a:cxn ang="0">
                  <a:pos x="4385" y="1074"/>
                </a:cxn>
                <a:cxn ang="0">
                  <a:pos x="4282" y="1083"/>
                </a:cxn>
                <a:cxn ang="0">
                  <a:pos x="4175" y="1087"/>
                </a:cxn>
                <a:cxn ang="0">
                  <a:pos x="4061" y="1080"/>
                </a:cxn>
                <a:cxn ang="0">
                  <a:pos x="3943" y="1064"/>
                </a:cxn>
                <a:cxn ang="0">
                  <a:pos x="3819" y="1038"/>
                </a:cxn>
                <a:cxn ang="0">
                  <a:pos x="3690" y="1003"/>
                </a:cxn>
                <a:cxn ang="0">
                  <a:pos x="3556" y="954"/>
                </a:cxn>
                <a:cxn ang="0">
                  <a:pos x="3417" y="894"/>
                </a:cxn>
                <a:cxn ang="0">
                  <a:pos x="3271" y="820"/>
                </a:cxn>
                <a:cxn ang="0">
                  <a:pos x="3196" y="780"/>
                </a:cxn>
                <a:cxn ang="0">
                  <a:pos x="2904" y="617"/>
                </a:cxn>
                <a:cxn ang="0">
                  <a:pos x="2632" y="475"/>
                </a:cxn>
                <a:cxn ang="0">
                  <a:pos x="2377" y="354"/>
                </a:cxn>
                <a:cxn ang="0">
                  <a:pos x="2137" y="250"/>
                </a:cxn>
                <a:cxn ang="0">
                  <a:pos x="1912" y="166"/>
                </a:cxn>
                <a:cxn ang="0">
                  <a:pos x="1699" y="100"/>
                </a:cxn>
                <a:cxn ang="0">
                  <a:pos x="1499" y="52"/>
                </a:cxn>
                <a:cxn ang="0">
                  <a:pos x="1309" y="19"/>
                </a:cxn>
                <a:cxn ang="0">
                  <a:pos x="1129" y="2"/>
                </a:cxn>
                <a:cxn ang="0">
                  <a:pos x="955" y="0"/>
                </a:cxn>
                <a:cxn ang="0">
                  <a:pos x="789" y="13"/>
                </a:cxn>
                <a:cxn ang="0">
                  <a:pos x="626" y="39"/>
                </a:cxn>
                <a:cxn ang="0">
                  <a:pos x="468" y="77"/>
                </a:cxn>
                <a:cxn ang="0">
                  <a:pos x="312" y="129"/>
                </a:cxn>
                <a:cxn ang="0">
                  <a:pos x="157" y="192"/>
                </a:cxn>
                <a:cxn ang="0">
                  <a:pos x="0" y="266"/>
                </a:cxn>
              </a:cxnLst>
              <a:rect l="0" t="0" r="r" b="b"/>
              <a:pathLst>
                <a:path w="5461" h="1087">
                  <a:moveTo>
                    <a:pt x="5461" y="247"/>
                  </a:moveTo>
                  <a:lnTo>
                    <a:pt x="5461" y="247"/>
                  </a:lnTo>
                  <a:lnTo>
                    <a:pt x="5452" y="263"/>
                  </a:lnTo>
                  <a:lnTo>
                    <a:pt x="5429" y="308"/>
                  </a:lnTo>
                  <a:lnTo>
                    <a:pt x="5411" y="339"/>
                  </a:lnTo>
                  <a:lnTo>
                    <a:pt x="5390" y="376"/>
                  </a:lnTo>
                  <a:lnTo>
                    <a:pt x="5363" y="417"/>
                  </a:lnTo>
                  <a:lnTo>
                    <a:pt x="5333" y="460"/>
                  </a:lnTo>
                  <a:lnTo>
                    <a:pt x="5298" y="507"/>
                  </a:lnTo>
                  <a:lnTo>
                    <a:pt x="5259" y="557"/>
                  </a:lnTo>
                  <a:lnTo>
                    <a:pt x="5216" y="607"/>
                  </a:lnTo>
                  <a:lnTo>
                    <a:pt x="5168" y="659"/>
                  </a:lnTo>
                  <a:lnTo>
                    <a:pt x="5116" y="710"/>
                  </a:lnTo>
                  <a:lnTo>
                    <a:pt x="5088" y="736"/>
                  </a:lnTo>
                  <a:lnTo>
                    <a:pt x="5059" y="762"/>
                  </a:lnTo>
                  <a:lnTo>
                    <a:pt x="5029" y="788"/>
                  </a:lnTo>
                  <a:lnTo>
                    <a:pt x="4998" y="812"/>
                  </a:lnTo>
                  <a:lnTo>
                    <a:pt x="4965" y="836"/>
                  </a:lnTo>
                  <a:lnTo>
                    <a:pt x="4932" y="859"/>
                  </a:lnTo>
                  <a:lnTo>
                    <a:pt x="4897" y="883"/>
                  </a:lnTo>
                  <a:lnTo>
                    <a:pt x="4861" y="904"/>
                  </a:lnTo>
                  <a:lnTo>
                    <a:pt x="4823" y="927"/>
                  </a:lnTo>
                  <a:lnTo>
                    <a:pt x="4786" y="946"/>
                  </a:lnTo>
                  <a:lnTo>
                    <a:pt x="4746" y="965"/>
                  </a:lnTo>
                  <a:lnTo>
                    <a:pt x="4705" y="985"/>
                  </a:lnTo>
                  <a:lnTo>
                    <a:pt x="4662" y="1001"/>
                  </a:lnTo>
                  <a:lnTo>
                    <a:pt x="4619" y="1017"/>
                  </a:lnTo>
                  <a:lnTo>
                    <a:pt x="4575" y="1032"/>
                  </a:lnTo>
                  <a:lnTo>
                    <a:pt x="4529" y="1045"/>
                  </a:lnTo>
                  <a:lnTo>
                    <a:pt x="4483" y="1056"/>
                  </a:lnTo>
                  <a:lnTo>
                    <a:pt x="4435" y="1066"/>
                  </a:lnTo>
                  <a:lnTo>
                    <a:pt x="4385" y="1074"/>
                  </a:lnTo>
                  <a:lnTo>
                    <a:pt x="4335" y="1080"/>
                  </a:lnTo>
                  <a:lnTo>
                    <a:pt x="4282" y="1083"/>
                  </a:lnTo>
                  <a:lnTo>
                    <a:pt x="4229" y="1087"/>
                  </a:lnTo>
                  <a:lnTo>
                    <a:pt x="4175" y="1087"/>
                  </a:lnTo>
                  <a:lnTo>
                    <a:pt x="4118" y="1083"/>
                  </a:lnTo>
                  <a:lnTo>
                    <a:pt x="4061" y="1080"/>
                  </a:lnTo>
                  <a:lnTo>
                    <a:pt x="4003" y="1074"/>
                  </a:lnTo>
                  <a:lnTo>
                    <a:pt x="3943" y="1064"/>
                  </a:lnTo>
                  <a:lnTo>
                    <a:pt x="3882" y="1053"/>
                  </a:lnTo>
                  <a:lnTo>
                    <a:pt x="3819" y="1038"/>
                  </a:lnTo>
                  <a:lnTo>
                    <a:pt x="3756" y="1022"/>
                  </a:lnTo>
                  <a:lnTo>
                    <a:pt x="3690" y="1003"/>
                  </a:lnTo>
                  <a:lnTo>
                    <a:pt x="3624" y="980"/>
                  </a:lnTo>
                  <a:lnTo>
                    <a:pt x="3556" y="954"/>
                  </a:lnTo>
                  <a:lnTo>
                    <a:pt x="3488" y="925"/>
                  </a:lnTo>
                  <a:lnTo>
                    <a:pt x="3417" y="894"/>
                  </a:lnTo>
                  <a:lnTo>
                    <a:pt x="3345" y="859"/>
                  </a:lnTo>
                  <a:lnTo>
                    <a:pt x="3271" y="820"/>
                  </a:lnTo>
                  <a:lnTo>
                    <a:pt x="3196" y="780"/>
                  </a:lnTo>
                  <a:lnTo>
                    <a:pt x="3196" y="780"/>
                  </a:lnTo>
                  <a:lnTo>
                    <a:pt x="3049" y="696"/>
                  </a:lnTo>
                  <a:lnTo>
                    <a:pt x="2904" y="617"/>
                  </a:lnTo>
                  <a:lnTo>
                    <a:pt x="2766" y="542"/>
                  </a:lnTo>
                  <a:lnTo>
                    <a:pt x="2632" y="475"/>
                  </a:lnTo>
                  <a:lnTo>
                    <a:pt x="2502" y="412"/>
                  </a:lnTo>
                  <a:lnTo>
                    <a:pt x="2377" y="354"/>
                  </a:lnTo>
                  <a:lnTo>
                    <a:pt x="2255" y="299"/>
                  </a:lnTo>
                  <a:lnTo>
                    <a:pt x="2137" y="250"/>
                  </a:lnTo>
                  <a:lnTo>
                    <a:pt x="2021" y="207"/>
                  </a:lnTo>
                  <a:lnTo>
                    <a:pt x="1912" y="166"/>
                  </a:lnTo>
                  <a:lnTo>
                    <a:pt x="1803" y="131"/>
                  </a:lnTo>
                  <a:lnTo>
                    <a:pt x="1699" y="100"/>
                  </a:lnTo>
                  <a:lnTo>
                    <a:pt x="1598" y="74"/>
                  </a:lnTo>
                  <a:lnTo>
                    <a:pt x="1499" y="52"/>
                  </a:lnTo>
                  <a:lnTo>
                    <a:pt x="1402" y="34"/>
                  </a:lnTo>
                  <a:lnTo>
                    <a:pt x="1309" y="19"/>
                  </a:lnTo>
                  <a:lnTo>
                    <a:pt x="1218" y="8"/>
                  </a:lnTo>
                  <a:lnTo>
                    <a:pt x="1129" y="2"/>
                  </a:lnTo>
                  <a:lnTo>
                    <a:pt x="1041" y="0"/>
                  </a:lnTo>
                  <a:lnTo>
                    <a:pt x="955" y="0"/>
                  </a:lnTo>
                  <a:lnTo>
                    <a:pt x="872" y="5"/>
                  </a:lnTo>
                  <a:lnTo>
                    <a:pt x="789" y="13"/>
                  </a:lnTo>
                  <a:lnTo>
                    <a:pt x="707" y="24"/>
                  </a:lnTo>
                  <a:lnTo>
                    <a:pt x="626" y="39"/>
                  </a:lnTo>
                  <a:lnTo>
                    <a:pt x="547" y="56"/>
                  </a:lnTo>
                  <a:lnTo>
                    <a:pt x="468" y="77"/>
                  </a:lnTo>
                  <a:lnTo>
                    <a:pt x="390" y="102"/>
                  </a:lnTo>
                  <a:lnTo>
                    <a:pt x="312" y="129"/>
                  </a:lnTo>
                  <a:lnTo>
                    <a:pt x="235" y="160"/>
                  </a:lnTo>
                  <a:lnTo>
                    <a:pt x="157" y="192"/>
                  </a:lnTo>
                  <a:lnTo>
                    <a:pt x="78" y="228"/>
                  </a:lnTo>
                  <a:lnTo>
                    <a:pt x="0" y="26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524821" name="Freeform 85"/>
            <p:cNvSpPr>
              <a:spLocks/>
            </p:cNvSpPr>
            <p:nvPr/>
          </p:nvSpPr>
          <p:spPr bwMode="auto">
            <a:xfrm>
              <a:off x="806" y="1176"/>
              <a:ext cx="5459" cy="514"/>
            </a:xfrm>
            <a:custGeom>
              <a:avLst/>
              <a:gdLst/>
              <a:ahLst/>
              <a:cxnLst>
                <a:cxn ang="0">
                  <a:pos x="5459" y="159"/>
                </a:cxn>
                <a:cxn ang="0">
                  <a:pos x="5428" y="221"/>
                </a:cxn>
                <a:cxn ang="0">
                  <a:pos x="5390" y="290"/>
                </a:cxn>
                <a:cxn ang="0">
                  <a:pos x="5334" y="376"/>
                </a:cxn>
                <a:cxn ang="0">
                  <a:pos x="5262" y="474"/>
                </a:cxn>
                <a:cxn ang="0">
                  <a:pos x="5173" y="579"/>
                </a:cxn>
                <a:cxn ang="0">
                  <a:pos x="5094" y="658"/>
                </a:cxn>
                <a:cxn ang="0">
                  <a:pos x="5035" y="710"/>
                </a:cxn>
                <a:cxn ang="0">
                  <a:pos x="4973" y="762"/>
                </a:cxn>
                <a:cxn ang="0">
                  <a:pos x="4905" y="809"/>
                </a:cxn>
                <a:cxn ang="0">
                  <a:pos x="4833" y="854"/>
                </a:cxn>
                <a:cxn ang="0">
                  <a:pos x="4755" y="896"/>
                </a:cxn>
                <a:cxn ang="0">
                  <a:pos x="4673" y="933"/>
                </a:cxn>
                <a:cxn ang="0">
                  <a:pos x="4586" y="965"/>
                </a:cxn>
                <a:cxn ang="0">
                  <a:pos x="4494" y="991"/>
                </a:cxn>
                <a:cxn ang="0">
                  <a:pos x="4395" y="1010"/>
                </a:cxn>
                <a:cxn ang="0">
                  <a:pos x="4294" y="1023"/>
                </a:cxn>
                <a:cxn ang="0">
                  <a:pos x="4186" y="1028"/>
                </a:cxn>
                <a:cxn ang="0">
                  <a:pos x="4072" y="1025"/>
                </a:cxn>
                <a:cxn ang="0">
                  <a:pos x="3954" y="1010"/>
                </a:cxn>
                <a:cxn ang="0">
                  <a:pos x="3830" y="988"/>
                </a:cxn>
                <a:cxn ang="0">
                  <a:pos x="3701" y="954"/>
                </a:cxn>
                <a:cxn ang="0">
                  <a:pos x="3567" y="909"/>
                </a:cxn>
                <a:cxn ang="0">
                  <a:pos x="3425" y="851"/>
                </a:cxn>
                <a:cxn ang="0">
                  <a:pos x="3279" y="779"/>
                </a:cxn>
                <a:cxn ang="0">
                  <a:pos x="3204" y="739"/>
                </a:cxn>
                <a:cxn ang="0">
                  <a:pos x="2910" y="582"/>
                </a:cxn>
                <a:cxn ang="0">
                  <a:pos x="2635" y="445"/>
                </a:cxn>
                <a:cxn ang="0">
                  <a:pos x="2377" y="327"/>
                </a:cxn>
                <a:cxn ang="0">
                  <a:pos x="2135" y="230"/>
                </a:cxn>
                <a:cxn ang="0">
                  <a:pos x="1909" y="150"/>
                </a:cxn>
                <a:cxn ang="0">
                  <a:pos x="1696" y="88"/>
                </a:cxn>
                <a:cxn ang="0">
                  <a:pos x="1495" y="43"/>
                </a:cxn>
                <a:cxn ang="0">
                  <a:pos x="1305" y="14"/>
                </a:cxn>
                <a:cxn ang="0">
                  <a:pos x="1124" y="1"/>
                </a:cxn>
                <a:cxn ang="0">
                  <a:pos x="951" y="3"/>
                </a:cxn>
                <a:cxn ang="0">
                  <a:pos x="784" y="19"/>
                </a:cxn>
                <a:cxn ang="0">
                  <a:pos x="623" y="48"/>
                </a:cxn>
                <a:cxn ang="0">
                  <a:pos x="465" y="92"/>
                </a:cxn>
                <a:cxn ang="0">
                  <a:pos x="309" y="145"/>
                </a:cxn>
                <a:cxn ang="0">
                  <a:pos x="155" y="211"/>
                </a:cxn>
                <a:cxn ang="0">
                  <a:pos x="0" y="289"/>
                </a:cxn>
              </a:cxnLst>
              <a:rect l="0" t="0" r="r" b="b"/>
              <a:pathLst>
                <a:path w="5459" h="1028">
                  <a:moveTo>
                    <a:pt x="5459" y="159"/>
                  </a:moveTo>
                  <a:lnTo>
                    <a:pt x="5459" y="159"/>
                  </a:lnTo>
                  <a:lnTo>
                    <a:pt x="5451" y="176"/>
                  </a:lnTo>
                  <a:lnTo>
                    <a:pt x="5428" y="221"/>
                  </a:lnTo>
                  <a:lnTo>
                    <a:pt x="5410" y="253"/>
                  </a:lnTo>
                  <a:lnTo>
                    <a:pt x="5390" y="290"/>
                  </a:lnTo>
                  <a:lnTo>
                    <a:pt x="5365" y="331"/>
                  </a:lnTo>
                  <a:lnTo>
                    <a:pt x="5334" y="376"/>
                  </a:lnTo>
                  <a:lnTo>
                    <a:pt x="5301" y="424"/>
                  </a:lnTo>
                  <a:lnTo>
                    <a:pt x="5262" y="474"/>
                  </a:lnTo>
                  <a:lnTo>
                    <a:pt x="5220" y="526"/>
                  </a:lnTo>
                  <a:lnTo>
                    <a:pt x="5173" y="579"/>
                  </a:lnTo>
                  <a:lnTo>
                    <a:pt x="5122" y="633"/>
                  </a:lnTo>
                  <a:lnTo>
                    <a:pt x="5094" y="658"/>
                  </a:lnTo>
                  <a:lnTo>
                    <a:pt x="5066" y="684"/>
                  </a:lnTo>
                  <a:lnTo>
                    <a:pt x="5035" y="710"/>
                  </a:lnTo>
                  <a:lnTo>
                    <a:pt x="5005" y="736"/>
                  </a:lnTo>
                  <a:lnTo>
                    <a:pt x="4973" y="762"/>
                  </a:lnTo>
                  <a:lnTo>
                    <a:pt x="4940" y="786"/>
                  </a:lnTo>
                  <a:lnTo>
                    <a:pt x="4905" y="809"/>
                  </a:lnTo>
                  <a:lnTo>
                    <a:pt x="4869" y="833"/>
                  </a:lnTo>
                  <a:lnTo>
                    <a:pt x="4833" y="854"/>
                  </a:lnTo>
                  <a:lnTo>
                    <a:pt x="4794" y="876"/>
                  </a:lnTo>
                  <a:lnTo>
                    <a:pt x="4755" y="896"/>
                  </a:lnTo>
                  <a:lnTo>
                    <a:pt x="4715" y="915"/>
                  </a:lnTo>
                  <a:lnTo>
                    <a:pt x="4673" y="933"/>
                  </a:lnTo>
                  <a:lnTo>
                    <a:pt x="4630" y="951"/>
                  </a:lnTo>
                  <a:lnTo>
                    <a:pt x="4586" y="965"/>
                  </a:lnTo>
                  <a:lnTo>
                    <a:pt x="4540" y="980"/>
                  </a:lnTo>
                  <a:lnTo>
                    <a:pt x="4494" y="991"/>
                  </a:lnTo>
                  <a:lnTo>
                    <a:pt x="4445" y="1002"/>
                  </a:lnTo>
                  <a:lnTo>
                    <a:pt x="4395" y="1010"/>
                  </a:lnTo>
                  <a:lnTo>
                    <a:pt x="4345" y="1018"/>
                  </a:lnTo>
                  <a:lnTo>
                    <a:pt x="4294" y="1023"/>
                  </a:lnTo>
                  <a:lnTo>
                    <a:pt x="4240" y="1027"/>
                  </a:lnTo>
                  <a:lnTo>
                    <a:pt x="4186" y="1028"/>
                  </a:lnTo>
                  <a:lnTo>
                    <a:pt x="4130" y="1028"/>
                  </a:lnTo>
                  <a:lnTo>
                    <a:pt x="4072" y="1025"/>
                  </a:lnTo>
                  <a:lnTo>
                    <a:pt x="4014" y="1018"/>
                  </a:lnTo>
                  <a:lnTo>
                    <a:pt x="3954" y="1010"/>
                  </a:lnTo>
                  <a:lnTo>
                    <a:pt x="3893" y="1001"/>
                  </a:lnTo>
                  <a:lnTo>
                    <a:pt x="3830" y="988"/>
                  </a:lnTo>
                  <a:lnTo>
                    <a:pt x="3766" y="972"/>
                  </a:lnTo>
                  <a:lnTo>
                    <a:pt x="3701" y="954"/>
                  </a:lnTo>
                  <a:lnTo>
                    <a:pt x="3635" y="933"/>
                  </a:lnTo>
                  <a:lnTo>
                    <a:pt x="3567" y="909"/>
                  </a:lnTo>
                  <a:lnTo>
                    <a:pt x="3496" y="881"/>
                  </a:lnTo>
                  <a:lnTo>
                    <a:pt x="3425" y="851"/>
                  </a:lnTo>
                  <a:lnTo>
                    <a:pt x="3353" y="817"/>
                  </a:lnTo>
                  <a:lnTo>
                    <a:pt x="3279" y="779"/>
                  </a:lnTo>
                  <a:lnTo>
                    <a:pt x="3204" y="739"/>
                  </a:lnTo>
                  <a:lnTo>
                    <a:pt x="3204" y="739"/>
                  </a:lnTo>
                  <a:lnTo>
                    <a:pt x="3054" y="658"/>
                  </a:lnTo>
                  <a:lnTo>
                    <a:pt x="2910" y="582"/>
                  </a:lnTo>
                  <a:lnTo>
                    <a:pt x="2770" y="511"/>
                  </a:lnTo>
                  <a:lnTo>
                    <a:pt x="2635" y="445"/>
                  </a:lnTo>
                  <a:lnTo>
                    <a:pt x="2503" y="384"/>
                  </a:lnTo>
                  <a:lnTo>
                    <a:pt x="2377" y="327"/>
                  </a:lnTo>
                  <a:lnTo>
                    <a:pt x="2254" y="277"/>
                  </a:lnTo>
                  <a:lnTo>
                    <a:pt x="2135" y="230"/>
                  </a:lnTo>
                  <a:lnTo>
                    <a:pt x="2021" y="189"/>
                  </a:lnTo>
                  <a:lnTo>
                    <a:pt x="1909" y="150"/>
                  </a:lnTo>
                  <a:lnTo>
                    <a:pt x="1800" y="117"/>
                  </a:lnTo>
                  <a:lnTo>
                    <a:pt x="1696" y="88"/>
                  </a:lnTo>
                  <a:lnTo>
                    <a:pt x="1595" y="64"/>
                  </a:lnTo>
                  <a:lnTo>
                    <a:pt x="1495" y="43"/>
                  </a:lnTo>
                  <a:lnTo>
                    <a:pt x="1399" y="27"/>
                  </a:lnTo>
                  <a:lnTo>
                    <a:pt x="1305" y="14"/>
                  </a:lnTo>
                  <a:lnTo>
                    <a:pt x="1213" y="6"/>
                  </a:lnTo>
                  <a:lnTo>
                    <a:pt x="1124" y="1"/>
                  </a:lnTo>
                  <a:lnTo>
                    <a:pt x="1037" y="0"/>
                  </a:lnTo>
                  <a:lnTo>
                    <a:pt x="951" y="3"/>
                  </a:lnTo>
                  <a:lnTo>
                    <a:pt x="867" y="9"/>
                  </a:lnTo>
                  <a:lnTo>
                    <a:pt x="784" y="19"/>
                  </a:lnTo>
                  <a:lnTo>
                    <a:pt x="704" y="32"/>
                  </a:lnTo>
                  <a:lnTo>
                    <a:pt x="623" y="48"/>
                  </a:lnTo>
                  <a:lnTo>
                    <a:pt x="544" y="67"/>
                  </a:lnTo>
                  <a:lnTo>
                    <a:pt x="465" y="92"/>
                  </a:lnTo>
                  <a:lnTo>
                    <a:pt x="387" y="117"/>
                  </a:lnTo>
                  <a:lnTo>
                    <a:pt x="309" y="145"/>
                  </a:lnTo>
                  <a:lnTo>
                    <a:pt x="232" y="177"/>
                  </a:lnTo>
                  <a:lnTo>
                    <a:pt x="155" y="211"/>
                  </a:lnTo>
                  <a:lnTo>
                    <a:pt x="77" y="248"/>
                  </a:lnTo>
                  <a:lnTo>
                    <a:pt x="0" y="289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524822" name="Freeform 86"/>
            <p:cNvSpPr>
              <a:spLocks/>
            </p:cNvSpPr>
            <p:nvPr/>
          </p:nvSpPr>
          <p:spPr bwMode="auto">
            <a:xfrm>
              <a:off x="835" y="1192"/>
              <a:ext cx="5455" cy="485"/>
            </a:xfrm>
            <a:custGeom>
              <a:avLst/>
              <a:gdLst/>
              <a:ahLst/>
              <a:cxnLst>
                <a:cxn ang="0">
                  <a:pos x="5455" y="71"/>
                </a:cxn>
                <a:cxn ang="0">
                  <a:pos x="5426" y="132"/>
                </a:cxn>
                <a:cxn ang="0">
                  <a:pos x="5388" y="203"/>
                </a:cxn>
                <a:cxn ang="0">
                  <a:pos x="5334" y="291"/>
                </a:cxn>
                <a:cxn ang="0">
                  <a:pos x="5263" y="391"/>
                </a:cxn>
                <a:cxn ang="0">
                  <a:pos x="5176" y="499"/>
                </a:cxn>
                <a:cxn ang="0">
                  <a:pos x="5098" y="580"/>
                </a:cxn>
                <a:cxn ang="0">
                  <a:pos x="5041" y="633"/>
                </a:cxn>
                <a:cxn ang="0">
                  <a:pos x="4979" y="685"/>
                </a:cxn>
                <a:cxn ang="0">
                  <a:pos x="4912" y="735"/>
                </a:cxn>
                <a:cxn ang="0">
                  <a:pos x="4840" y="781"/>
                </a:cxn>
                <a:cxn ang="0">
                  <a:pos x="4763" y="825"/>
                </a:cxn>
                <a:cxn ang="0">
                  <a:pos x="4682" y="864"/>
                </a:cxn>
                <a:cxn ang="0">
                  <a:pos x="4594" y="898"/>
                </a:cxn>
                <a:cxn ang="0">
                  <a:pos x="4502" y="927"/>
                </a:cxn>
                <a:cxn ang="0">
                  <a:pos x="4405" y="948"/>
                </a:cxn>
                <a:cxn ang="0">
                  <a:pos x="4304" y="962"/>
                </a:cxn>
                <a:cxn ang="0">
                  <a:pos x="4196" y="969"/>
                </a:cxn>
                <a:cxn ang="0">
                  <a:pos x="4083" y="967"/>
                </a:cxn>
                <a:cxn ang="0">
                  <a:pos x="3964" y="957"/>
                </a:cxn>
                <a:cxn ang="0">
                  <a:pos x="3840" y="936"/>
                </a:cxn>
                <a:cxn ang="0">
                  <a:pos x="3710" y="904"/>
                </a:cxn>
                <a:cxn ang="0">
                  <a:pos x="3574" y="861"/>
                </a:cxn>
                <a:cxn ang="0">
                  <a:pos x="3432" y="806"/>
                </a:cxn>
                <a:cxn ang="0">
                  <a:pos x="3285" y="738"/>
                </a:cxn>
                <a:cxn ang="0">
                  <a:pos x="3210" y="699"/>
                </a:cxn>
                <a:cxn ang="0">
                  <a:pos x="2913" y="547"/>
                </a:cxn>
                <a:cxn ang="0">
                  <a:pos x="2636" y="415"/>
                </a:cxn>
                <a:cxn ang="0">
                  <a:pos x="2377" y="302"/>
                </a:cxn>
                <a:cxn ang="0">
                  <a:pos x="2134" y="208"/>
                </a:cxn>
                <a:cxn ang="0">
                  <a:pos x="1906" y="132"/>
                </a:cxn>
                <a:cxn ang="0">
                  <a:pos x="1692" y="76"/>
                </a:cxn>
                <a:cxn ang="0">
                  <a:pos x="1491" y="34"/>
                </a:cxn>
                <a:cxn ang="0">
                  <a:pos x="1301" y="8"/>
                </a:cxn>
                <a:cxn ang="0">
                  <a:pos x="1119" y="0"/>
                </a:cxn>
                <a:cxn ang="0">
                  <a:pos x="945" y="5"/>
                </a:cxn>
                <a:cxn ang="0">
                  <a:pos x="780" y="24"/>
                </a:cxn>
                <a:cxn ang="0">
                  <a:pos x="619" y="56"/>
                </a:cxn>
                <a:cxn ang="0">
                  <a:pos x="461" y="103"/>
                </a:cxn>
                <a:cxn ang="0">
                  <a:pos x="307" y="161"/>
                </a:cxn>
                <a:cxn ang="0">
                  <a:pos x="153" y="231"/>
                </a:cxn>
                <a:cxn ang="0">
                  <a:pos x="0" y="312"/>
                </a:cxn>
              </a:cxnLst>
              <a:rect l="0" t="0" r="r" b="b"/>
              <a:pathLst>
                <a:path w="5455" h="970">
                  <a:moveTo>
                    <a:pt x="5455" y="71"/>
                  </a:moveTo>
                  <a:lnTo>
                    <a:pt x="5455" y="71"/>
                  </a:lnTo>
                  <a:lnTo>
                    <a:pt x="5448" y="87"/>
                  </a:lnTo>
                  <a:lnTo>
                    <a:pt x="5426" y="132"/>
                  </a:lnTo>
                  <a:lnTo>
                    <a:pt x="5409" y="165"/>
                  </a:lnTo>
                  <a:lnTo>
                    <a:pt x="5388" y="203"/>
                  </a:lnTo>
                  <a:lnTo>
                    <a:pt x="5363" y="245"/>
                  </a:lnTo>
                  <a:lnTo>
                    <a:pt x="5334" y="291"/>
                  </a:lnTo>
                  <a:lnTo>
                    <a:pt x="5301" y="339"/>
                  </a:lnTo>
                  <a:lnTo>
                    <a:pt x="5263" y="391"/>
                  </a:lnTo>
                  <a:lnTo>
                    <a:pt x="5222" y="444"/>
                  </a:lnTo>
                  <a:lnTo>
                    <a:pt x="5176" y="499"/>
                  </a:lnTo>
                  <a:lnTo>
                    <a:pt x="5126" y="552"/>
                  </a:lnTo>
                  <a:lnTo>
                    <a:pt x="5098" y="580"/>
                  </a:lnTo>
                  <a:lnTo>
                    <a:pt x="5070" y="607"/>
                  </a:lnTo>
                  <a:lnTo>
                    <a:pt x="5041" y="633"/>
                  </a:lnTo>
                  <a:lnTo>
                    <a:pt x="5011" y="659"/>
                  </a:lnTo>
                  <a:lnTo>
                    <a:pt x="4979" y="685"/>
                  </a:lnTo>
                  <a:lnTo>
                    <a:pt x="4945" y="710"/>
                  </a:lnTo>
                  <a:lnTo>
                    <a:pt x="4912" y="735"/>
                  </a:lnTo>
                  <a:lnTo>
                    <a:pt x="4876" y="759"/>
                  </a:lnTo>
                  <a:lnTo>
                    <a:pt x="4840" y="781"/>
                  </a:lnTo>
                  <a:lnTo>
                    <a:pt x="4802" y="804"/>
                  </a:lnTo>
                  <a:lnTo>
                    <a:pt x="4763" y="825"/>
                  </a:lnTo>
                  <a:lnTo>
                    <a:pt x="4723" y="844"/>
                  </a:lnTo>
                  <a:lnTo>
                    <a:pt x="4682" y="864"/>
                  </a:lnTo>
                  <a:lnTo>
                    <a:pt x="4639" y="882"/>
                  </a:lnTo>
                  <a:lnTo>
                    <a:pt x="4594" y="898"/>
                  </a:lnTo>
                  <a:lnTo>
                    <a:pt x="4550" y="912"/>
                  </a:lnTo>
                  <a:lnTo>
                    <a:pt x="4502" y="927"/>
                  </a:lnTo>
                  <a:lnTo>
                    <a:pt x="4455" y="938"/>
                  </a:lnTo>
                  <a:lnTo>
                    <a:pt x="4405" y="948"/>
                  </a:lnTo>
                  <a:lnTo>
                    <a:pt x="4355" y="956"/>
                  </a:lnTo>
                  <a:lnTo>
                    <a:pt x="4304" y="962"/>
                  </a:lnTo>
                  <a:lnTo>
                    <a:pt x="4250" y="967"/>
                  </a:lnTo>
                  <a:lnTo>
                    <a:pt x="4196" y="969"/>
                  </a:lnTo>
                  <a:lnTo>
                    <a:pt x="4140" y="970"/>
                  </a:lnTo>
                  <a:lnTo>
                    <a:pt x="4083" y="967"/>
                  </a:lnTo>
                  <a:lnTo>
                    <a:pt x="4023" y="964"/>
                  </a:lnTo>
                  <a:lnTo>
                    <a:pt x="3964" y="957"/>
                  </a:lnTo>
                  <a:lnTo>
                    <a:pt x="3903" y="948"/>
                  </a:lnTo>
                  <a:lnTo>
                    <a:pt x="3840" y="936"/>
                  </a:lnTo>
                  <a:lnTo>
                    <a:pt x="3775" y="922"/>
                  </a:lnTo>
                  <a:lnTo>
                    <a:pt x="3710" y="904"/>
                  </a:lnTo>
                  <a:lnTo>
                    <a:pt x="3643" y="885"/>
                  </a:lnTo>
                  <a:lnTo>
                    <a:pt x="3574" y="861"/>
                  </a:lnTo>
                  <a:lnTo>
                    <a:pt x="3504" y="835"/>
                  </a:lnTo>
                  <a:lnTo>
                    <a:pt x="3432" y="806"/>
                  </a:lnTo>
                  <a:lnTo>
                    <a:pt x="3360" y="773"/>
                  </a:lnTo>
                  <a:lnTo>
                    <a:pt x="3285" y="738"/>
                  </a:lnTo>
                  <a:lnTo>
                    <a:pt x="3210" y="699"/>
                  </a:lnTo>
                  <a:lnTo>
                    <a:pt x="3210" y="699"/>
                  </a:lnTo>
                  <a:lnTo>
                    <a:pt x="3059" y="620"/>
                  </a:lnTo>
                  <a:lnTo>
                    <a:pt x="2913" y="547"/>
                  </a:lnTo>
                  <a:lnTo>
                    <a:pt x="2772" y="478"/>
                  </a:lnTo>
                  <a:lnTo>
                    <a:pt x="2636" y="415"/>
                  </a:lnTo>
                  <a:lnTo>
                    <a:pt x="2505" y="357"/>
                  </a:lnTo>
                  <a:lnTo>
                    <a:pt x="2377" y="302"/>
                  </a:lnTo>
                  <a:lnTo>
                    <a:pt x="2253" y="253"/>
                  </a:lnTo>
                  <a:lnTo>
                    <a:pt x="2134" y="208"/>
                  </a:lnTo>
                  <a:lnTo>
                    <a:pt x="2019" y="169"/>
                  </a:lnTo>
                  <a:lnTo>
                    <a:pt x="1906" y="132"/>
                  </a:lnTo>
                  <a:lnTo>
                    <a:pt x="1798" y="102"/>
                  </a:lnTo>
                  <a:lnTo>
                    <a:pt x="1692" y="76"/>
                  </a:lnTo>
                  <a:lnTo>
                    <a:pt x="1590" y="52"/>
                  </a:lnTo>
                  <a:lnTo>
                    <a:pt x="1491" y="34"/>
                  </a:lnTo>
                  <a:lnTo>
                    <a:pt x="1394" y="19"/>
                  </a:lnTo>
                  <a:lnTo>
                    <a:pt x="1301" y="8"/>
                  </a:lnTo>
                  <a:lnTo>
                    <a:pt x="1209" y="2"/>
                  </a:lnTo>
                  <a:lnTo>
                    <a:pt x="1119" y="0"/>
                  </a:lnTo>
                  <a:lnTo>
                    <a:pt x="1031" y="0"/>
                  </a:lnTo>
                  <a:lnTo>
                    <a:pt x="945" y="5"/>
                  </a:lnTo>
                  <a:lnTo>
                    <a:pt x="862" y="13"/>
                  </a:lnTo>
                  <a:lnTo>
                    <a:pt x="780" y="24"/>
                  </a:lnTo>
                  <a:lnTo>
                    <a:pt x="698" y="39"/>
                  </a:lnTo>
                  <a:lnTo>
                    <a:pt x="619" y="56"/>
                  </a:lnTo>
                  <a:lnTo>
                    <a:pt x="540" y="79"/>
                  </a:lnTo>
                  <a:lnTo>
                    <a:pt x="461" y="103"/>
                  </a:lnTo>
                  <a:lnTo>
                    <a:pt x="384" y="131"/>
                  </a:lnTo>
                  <a:lnTo>
                    <a:pt x="307" y="161"/>
                  </a:lnTo>
                  <a:lnTo>
                    <a:pt x="230" y="194"/>
                  </a:lnTo>
                  <a:lnTo>
                    <a:pt x="153" y="231"/>
                  </a:lnTo>
                  <a:lnTo>
                    <a:pt x="76" y="270"/>
                  </a:lnTo>
                  <a:lnTo>
                    <a:pt x="0" y="31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524823" name="Freeform 87"/>
            <p:cNvSpPr>
              <a:spLocks/>
            </p:cNvSpPr>
            <p:nvPr/>
          </p:nvSpPr>
          <p:spPr bwMode="auto">
            <a:xfrm>
              <a:off x="864" y="1198"/>
              <a:ext cx="5451" cy="465"/>
            </a:xfrm>
            <a:custGeom>
              <a:avLst/>
              <a:gdLst/>
              <a:ahLst/>
              <a:cxnLst>
                <a:cxn ang="0">
                  <a:pos x="5451" y="0"/>
                </a:cxn>
                <a:cxn ang="0">
                  <a:pos x="5423" y="63"/>
                </a:cxn>
                <a:cxn ang="0">
                  <a:pos x="5386" y="134"/>
                </a:cxn>
                <a:cxn ang="0">
                  <a:pos x="5334" y="224"/>
                </a:cxn>
                <a:cxn ang="0">
                  <a:pos x="5265" y="326"/>
                </a:cxn>
                <a:cxn ang="0">
                  <a:pos x="5179" y="436"/>
                </a:cxn>
                <a:cxn ang="0">
                  <a:pos x="5102" y="518"/>
                </a:cxn>
                <a:cxn ang="0">
                  <a:pos x="5046" y="573"/>
                </a:cxn>
                <a:cxn ang="0">
                  <a:pos x="4983" y="628"/>
                </a:cxn>
                <a:cxn ang="0">
                  <a:pos x="4918" y="678"/>
                </a:cxn>
                <a:cxn ang="0">
                  <a:pos x="4847" y="726"/>
                </a:cxn>
                <a:cxn ang="0">
                  <a:pos x="4771" y="772"/>
                </a:cxn>
                <a:cxn ang="0">
                  <a:pos x="4689" y="814"/>
                </a:cxn>
                <a:cxn ang="0">
                  <a:pos x="4603" y="849"/>
                </a:cxn>
                <a:cxn ang="0">
                  <a:pos x="4512" y="880"/>
                </a:cxn>
                <a:cxn ang="0">
                  <a:pos x="4415" y="902"/>
                </a:cxn>
                <a:cxn ang="0">
                  <a:pos x="4312" y="920"/>
                </a:cxn>
                <a:cxn ang="0">
                  <a:pos x="4206" y="928"/>
                </a:cxn>
                <a:cxn ang="0">
                  <a:pos x="4092" y="930"/>
                </a:cxn>
                <a:cxn ang="0">
                  <a:pos x="3974" y="920"/>
                </a:cxn>
                <a:cxn ang="0">
                  <a:pos x="3849" y="902"/>
                </a:cxn>
                <a:cxn ang="0">
                  <a:pos x="3718" y="873"/>
                </a:cxn>
                <a:cxn ang="0">
                  <a:pos x="3582" y="833"/>
                </a:cxn>
                <a:cxn ang="0">
                  <a:pos x="3440" y="780"/>
                </a:cxn>
                <a:cxn ang="0">
                  <a:pos x="3292" y="715"/>
                </a:cxn>
                <a:cxn ang="0">
                  <a:pos x="3216" y="678"/>
                </a:cxn>
                <a:cxn ang="0">
                  <a:pos x="2917" y="531"/>
                </a:cxn>
                <a:cxn ang="0">
                  <a:pos x="2638" y="403"/>
                </a:cxn>
                <a:cxn ang="0">
                  <a:pos x="2377" y="295"/>
                </a:cxn>
                <a:cxn ang="0">
                  <a:pos x="2133" y="206"/>
                </a:cxn>
                <a:cxn ang="0">
                  <a:pos x="1903" y="135"/>
                </a:cxn>
                <a:cxn ang="0">
                  <a:pos x="1688" y="81"/>
                </a:cxn>
                <a:cxn ang="0">
                  <a:pos x="1487" y="43"/>
                </a:cxn>
                <a:cxn ang="0">
                  <a:pos x="1295" y="22"/>
                </a:cxn>
                <a:cxn ang="0">
                  <a:pos x="1115" y="16"/>
                </a:cxn>
                <a:cxn ang="0">
                  <a:pos x="941" y="26"/>
                </a:cxn>
                <a:cxn ang="0">
                  <a:pos x="775" y="48"/>
                </a:cxn>
                <a:cxn ang="0">
                  <a:pos x="615" y="85"/>
                </a:cxn>
                <a:cxn ang="0">
                  <a:pos x="458" y="134"/>
                </a:cxn>
                <a:cxn ang="0">
                  <a:pos x="304" y="195"/>
                </a:cxn>
                <a:cxn ang="0">
                  <a:pos x="153" y="268"/>
                </a:cxn>
                <a:cxn ang="0">
                  <a:pos x="0" y="352"/>
                </a:cxn>
              </a:cxnLst>
              <a:rect l="0" t="0" r="r" b="b"/>
              <a:pathLst>
                <a:path w="5451" h="930">
                  <a:moveTo>
                    <a:pt x="5451" y="0"/>
                  </a:moveTo>
                  <a:lnTo>
                    <a:pt x="5451" y="0"/>
                  </a:lnTo>
                  <a:lnTo>
                    <a:pt x="5444" y="18"/>
                  </a:lnTo>
                  <a:lnTo>
                    <a:pt x="5423" y="63"/>
                  </a:lnTo>
                  <a:lnTo>
                    <a:pt x="5406" y="97"/>
                  </a:lnTo>
                  <a:lnTo>
                    <a:pt x="5386" y="134"/>
                  </a:lnTo>
                  <a:lnTo>
                    <a:pt x="5362" y="177"/>
                  </a:lnTo>
                  <a:lnTo>
                    <a:pt x="5334" y="224"/>
                  </a:lnTo>
                  <a:lnTo>
                    <a:pt x="5301" y="274"/>
                  </a:lnTo>
                  <a:lnTo>
                    <a:pt x="5265" y="326"/>
                  </a:lnTo>
                  <a:lnTo>
                    <a:pt x="5223" y="381"/>
                  </a:lnTo>
                  <a:lnTo>
                    <a:pt x="5179" y="436"/>
                  </a:lnTo>
                  <a:lnTo>
                    <a:pt x="5129" y="491"/>
                  </a:lnTo>
                  <a:lnTo>
                    <a:pt x="5102" y="518"/>
                  </a:lnTo>
                  <a:lnTo>
                    <a:pt x="5075" y="546"/>
                  </a:lnTo>
                  <a:lnTo>
                    <a:pt x="5046" y="573"/>
                  </a:lnTo>
                  <a:lnTo>
                    <a:pt x="5015" y="600"/>
                  </a:lnTo>
                  <a:lnTo>
                    <a:pt x="4983" y="628"/>
                  </a:lnTo>
                  <a:lnTo>
                    <a:pt x="4951" y="654"/>
                  </a:lnTo>
                  <a:lnTo>
                    <a:pt x="4918" y="678"/>
                  </a:lnTo>
                  <a:lnTo>
                    <a:pt x="4883" y="704"/>
                  </a:lnTo>
                  <a:lnTo>
                    <a:pt x="4847" y="726"/>
                  </a:lnTo>
                  <a:lnTo>
                    <a:pt x="4809" y="751"/>
                  </a:lnTo>
                  <a:lnTo>
                    <a:pt x="4771" y="772"/>
                  </a:lnTo>
                  <a:lnTo>
                    <a:pt x="4730" y="793"/>
                  </a:lnTo>
                  <a:lnTo>
                    <a:pt x="4689" y="814"/>
                  </a:lnTo>
                  <a:lnTo>
                    <a:pt x="4647" y="831"/>
                  </a:lnTo>
                  <a:lnTo>
                    <a:pt x="4603" y="849"/>
                  </a:lnTo>
                  <a:lnTo>
                    <a:pt x="4558" y="865"/>
                  </a:lnTo>
                  <a:lnTo>
                    <a:pt x="4512" y="880"/>
                  </a:lnTo>
                  <a:lnTo>
                    <a:pt x="4464" y="891"/>
                  </a:lnTo>
                  <a:lnTo>
                    <a:pt x="4415" y="902"/>
                  </a:lnTo>
                  <a:lnTo>
                    <a:pt x="4365" y="912"/>
                  </a:lnTo>
                  <a:lnTo>
                    <a:pt x="4312" y="920"/>
                  </a:lnTo>
                  <a:lnTo>
                    <a:pt x="4260" y="925"/>
                  </a:lnTo>
                  <a:lnTo>
                    <a:pt x="4206" y="928"/>
                  </a:lnTo>
                  <a:lnTo>
                    <a:pt x="4150" y="930"/>
                  </a:lnTo>
                  <a:lnTo>
                    <a:pt x="4092" y="930"/>
                  </a:lnTo>
                  <a:lnTo>
                    <a:pt x="4033" y="927"/>
                  </a:lnTo>
                  <a:lnTo>
                    <a:pt x="3974" y="920"/>
                  </a:lnTo>
                  <a:lnTo>
                    <a:pt x="3911" y="912"/>
                  </a:lnTo>
                  <a:lnTo>
                    <a:pt x="3849" y="902"/>
                  </a:lnTo>
                  <a:lnTo>
                    <a:pt x="3785" y="889"/>
                  </a:lnTo>
                  <a:lnTo>
                    <a:pt x="3718" y="873"/>
                  </a:lnTo>
                  <a:lnTo>
                    <a:pt x="3652" y="854"/>
                  </a:lnTo>
                  <a:lnTo>
                    <a:pt x="3582" y="833"/>
                  </a:lnTo>
                  <a:lnTo>
                    <a:pt x="3511" y="809"/>
                  </a:lnTo>
                  <a:lnTo>
                    <a:pt x="3440" y="780"/>
                  </a:lnTo>
                  <a:lnTo>
                    <a:pt x="3367" y="749"/>
                  </a:lnTo>
                  <a:lnTo>
                    <a:pt x="3292" y="715"/>
                  </a:lnTo>
                  <a:lnTo>
                    <a:pt x="3216" y="678"/>
                  </a:lnTo>
                  <a:lnTo>
                    <a:pt x="3216" y="678"/>
                  </a:lnTo>
                  <a:lnTo>
                    <a:pt x="3063" y="602"/>
                  </a:lnTo>
                  <a:lnTo>
                    <a:pt x="2917" y="531"/>
                  </a:lnTo>
                  <a:lnTo>
                    <a:pt x="2774" y="465"/>
                  </a:lnTo>
                  <a:lnTo>
                    <a:pt x="2638" y="403"/>
                  </a:lnTo>
                  <a:lnTo>
                    <a:pt x="2505" y="347"/>
                  </a:lnTo>
                  <a:lnTo>
                    <a:pt x="2377" y="295"/>
                  </a:lnTo>
                  <a:lnTo>
                    <a:pt x="2252" y="248"/>
                  </a:lnTo>
                  <a:lnTo>
                    <a:pt x="2133" y="206"/>
                  </a:lnTo>
                  <a:lnTo>
                    <a:pt x="2016" y="168"/>
                  </a:lnTo>
                  <a:lnTo>
                    <a:pt x="1903" y="135"/>
                  </a:lnTo>
                  <a:lnTo>
                    <a:pt x="1795" y="106"/>
                  </a:lnTo>
                  <a:lnTo>
                    <a:pt x="1688" y="81"/>
                  </a:lnTo>
                  <a:lnTo>
                    <a:pt x="1587" y="60"/>
                  </a:lnTo>
                  <a:lnTo>
                    <a:pt x="1487" y="43"/>
                  </a:lnTo>
                  <a:lnTo>
                    <a:pt x="1390" y="30"/>
                  </a:lnTo>
                  <a:lnTo>
                    <a:pt x="1295" y="22"/>
                  </a:lnTo>
                  <a:lnTo>
                    <a:pt x="1204" y="18"/>
                  </a:lnTo>
                  <a:lnTo>
                    <a:pt x="1115" y="16"/>
                  </a:lnTo>
                  <a:lnTo>
                    <a:pt x="1027" y="19"/>
                  </a:lnTo>
                  <a:lnTo>
                    <a:pt x="941" y="26"/>
                  </a:lnTo>
                  <a:lnTo>
                    <a:pt x="858" y="35"/>
                  </a:lnTo>
                  <a:lnTo>
                    <a:pt x="775" y="48"/>
                  </a:lnTo>
                  <a:lnTo>
                    <a:pt x="694" y="64"/>
                  </a:lnTo>
                  <a:lnTo>
                    <a:pt x="615" y="85"/>
                  </a:lnTo>
                  <a:lnTo>
                    <a:pt x="536" y="108"/>
                  </a:lnTo>
                  <a:lnTo>
                    <a:pt x="458" y="134"/>
                  </a:lnTo>
                  <a:lnTo>
                    <a:pt x="382" y="163"/>
                  </a:lnTo>
                  <a:lnTo>
                    <a:pt x="304" y="195"/>
                  </a:lnTo>
                  <a:lnTo>
                    <a:pt x="228" y="231"/>
                  </a:lnTo>
                  <a:lnTo>
                    <a:pt x="153" y="268"/>
                  </a:lnTo>
                  <a:lnTo>
                    <a:pt x="76" y="310"/>
                  </a:lnTo>
                  <a:lnTo>
                    <a:pt x="0" y="35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524824" name="Freeform 88"/>
            <p:cNvSpPr>
              <a:spLocks/>
            </p:cNvSpPr>
            <p:nvPr/>
          </p:nvSpPr>
          <p:spPr bwMode="auto">
            <a:xfrm>
              <a:off x="893" y="1169"/>
              <a:ext cx="5447" cy="482"/>
            </a:xfrm>
            <a:custGeom>
              <a:avLst/>
              <a:gdLst/>
              <a:ahLst/>
              <a:cxnLst>
                <a:cxn ang="0">
                  <a:pos x="5447" y="0"/>
                </a:cxn>
                <a:cxn ang="0">
                  <a:pos x="5419" y="64"/>
                </a:cxn>
                <a:cxn ang="0">
                  <a:pos x="5383" y="137"/>
                </a:cxn>
                <a:cxn ang="0">
                  <a:pos x="5332" y="227"/>
                </a:cxn>
                <a:cxn ang="0">
                  <a:pos x="5265" y="332"/>
                </a:cxn>
                <a:cxn ang="0">
                  <a:pos x="5180" y="444"/>
                </a:cxn>
                <a:cxn ang="0">
                  <a:pos x="5105" y="529"/>
                </a:cxn>
                <a:cxn ang="0">
                  <a:pos x="5048" y="586"/>
                </a:cxn>
                <a:cxn ang="0">
                  <a:pos x="4989" y="641"/>
                </a:cxn>
                <a:cxn ang="0">
                  <a:pos x="4923" y="692"/>
                </a:cxn>
                <a:cxn ang="0">
                  <a:pos x="4853" y="744"/>
                </a:cxn>
                <a:cxn ang="0">
                  <a:pos x="4778" y="791"/>
                </a:cxn>
                <a:cxn ang="0">
                  <a:pos x="4697" y="833"/>
                </a:cxn>
                <a:cxn ang="0">
                  <a:pos x="4611" y="870"/>
                </a:cxn>
                <a:cxn ang="0">
                  <a:pos x="4521" y="902"/>
                </a:cxn>
                <a:cxn ang="0">
                  <a:pos x="4424" y="928"/>
                </a:cxn>
                <a:cxn ang="0">
                  <a:pos x="4322" y="947"/>
                </a:cxn>
                <a:cxn ang="0">
                  <a:pos x="4214" y="959"/>
                </a:cxn>
                <a:cxn ang="0">
                  <a:pos x="4102" y="962"/>
                </a:cxn>
                <a:cxn ang="0">
                  <a:pos x="3982" y="956"/>
                </a:cxn>
                <a:cxn ang="0">
                  <a:pos x="3857" y="939"/>
                </a:cxn>
                <a:cxn ang="0">
                  <a:pos x="3727" y="914"/>
                </a:cxn>
                <a:cxn ang="0">
                  <a:pos x="3591" y="875"/>
                </a:cxn>
                <a:cxn ang="0">
                  <a:pos x="3448" y="825"/>
                </a:cxn>
                <a:cxn ang="0">
                  <a:pos x="3298" y="763"/>
                </a:cxn>
                <a:cxn ang="0">
                  <a:pos x="3221" y="726"/>
                </a:cxn>
                <a:cxn ang="0">
                  <a:pos x="2920" y="586"/>
                </a:cxn>
                <a:cxn ang="0">
                  <a:pos x="2640" y="463"/>
                </a:cxn>
                <a:cxn ang="0">
                  <a:pos x="2376" y="360"/>
                </a:cxn>
                <a:cxn ang="0">
                  <a:pos x="2131" y="276"/>
                </a:cxn>
                <a:cxn ang="0">
                  <a:pos x="1901" y="208"/>
                </a:cxn>
                <a:cxn ang="0">
                  <a:pos x="1686" y="158"/>
                </a:cxn>
                <a:cxn ang="0">
                  <a:pos x="1483" y="124"/>
                </a:cxn>
                <a:cxn ang="0">
                  <a:pos x="1291" y="108"/>
                </a:cxn>
                <a:cxn ang="0">
                  <a:pos x="1111" y="105"/>
                </a:cxn>
                <a:cxn ang="0">
                  <a:pos x="937" y="118"/>
                </a:cxn>
                <a:cxn ang="0">
                  <a:pos x="772" y="143"/>
                </a:cxn>
                <a:cxn ang="0">
                  <a:pos x="612" y="184"/>
                </a:cxn>
                <a:cxn ang="0">
                  <a:pos x="457" y="237"/>
                </a:cxn>
                <a:cxn ang="0">
                  <a:pos x="303" y="302"/>
                </a:cxn>
                <a:cxn ang="0">
                  <a:pos x="151" y="378"/>
                </a:cxn>
                <a:cxn ang="0">
                  <a:pos x="0" y="465"/>
                </a:cxn>
              </a:cxnLst>
              <a:rect l="0" t="0" r="r" b="b"/>
              <a:pathLst>
                <a:path w="5447" h="962">
                  <a:moveTo>
                    <a:pt x="5447" y="0"/>
                  </a:moveTo>
                  <a:lnTo>
                    <a:pt x="5447" y="0"/>
                  </a:lnTo>
                  <a:lnTo>
                    <a:pt x="5440" y="17"/>
                  </a:lnTo>
                  <a:lnTo>
                    <a:pt x="5419" y="64"/>
                  </a:lnTo>
                  <a:lnTo>
                    <a:pt x="5402" y="98"/>
                  </a:lnTo>
                  <a:lnTo>
                    <a:pt x="5383" y="137"/>
                  </a:lnTo>
                  <a:lnTo>
                    <a:pt x="5359" y="181"/>
                  </a:lnTo>
                  <a:lnTo>
                    <a:pt x="5332" y="227"/>
                  </a:lnTo>
                  <a:lnTo>
                    <a:pt x="5300" y="279"/>
                  </a:lnTo>
                  <a:lnTo>
                    <a:pt x="5265" y="332"/>
                  </a:lnTo>
                  <a:lnTo>
                    <a:pt x="5225" y="387"/>
                  </a:lnTo>
                  <a:lnTo>
                    <a:pt x="5180" y="444"/>
                  </a:lnTo>
                  <a:lnTo>
                    <a:pt x="5130" y="500"/>
                  </a:lnTo>
                  <a:lnTo>
                    <a:pt x="5105" y="529"/>
                  </a:lnTo>
                  <a:lnTo>
                    <a:pt x="5078" y="557"/>
                  </a:lnTo>
                  <a:lnTo>
                    <a:pt x="5048" y="586"/>
                  </a:lnTo>
                  <a:lnTo>
                    <a:pt x="5019" y="613"/>
                  </a:lnTo>
                  <a:lnTo>
                    <a:pt x="4989" y="641"/>
                  </a:lnTo>
                  <a:lnTo>
                    <a:pt x="4957" y="667"/>
                  </a:lnTo>
                  <a:lnTo>
                    <a:pt x="4923" y="692"/>
                  </a:lnTo>
                  <a:lnTo>
                    <a:pt x="4889" y="718"/>
                  </a:lnTo>
                  <a:lnTo>
                    <a:pt x="4853" y="744"/>
                  </a:lnTo>
                  <a:lnTo>
                    <a:pt x="4815" y="767"/>
                  </a:lnTo>
                  <a:lnTo>
                    <a:pt x="4778" y="791"/>
                  </a:lnTo>
                  <a:lnTo>
                    <a:pt x="4737" y="812"/>
                  </a:lnTo>
                  <a:lnTo>
                    <a:pt x="4697" y="833"/>
                  </a:lnTo>
                  <a:lnTo>
                    <a:pt x="4654" y="852"/>
                  </a:lnTo>
                  <a:lnTo>
                    <a:pt x="4611" y="870"/>
                  </a:lnTo>
                  <a:lnTo>
                    <a:pt x="4567" y="888"/>
                  </a:lnTo>
                  <a:lnTo>
                    <a:pt x="4521" y="902"/>
                  </a:lnTo>
                  <a:lnTo>
                    <a:pt x="4472" y="917"/>
                  </a:lnTo>
                  <a:lnTo>
                    <a:pt x="4424" y="928"/>
                  </a:lnTo>
                  <a:lnTo>
                    <a:pt x="4374" y="939"/>
                  </a:lnTo>
                  <a:lnTo>
                    <a:pt x="4322" y="947"/>
                  </a:lnTo>
                  <a:lnTo>
                    <a:pt x="4270" y="954"/>
                  </a:lnTo>
                  <a:lnTo>
                    <a:pt x="4214" y="959"/>
                  </a:lnTo>
                  <a:lnTo>
                    <a:pt x="4158" y="962"/>
                  </a:lnTo>
                  <a:lnTo>
                    <a:pt x="4102" y="962"/>
                  </a:lnTo>
                  <a:lnTo>
                    <a:pt x="4043" y="960"/>
                  </a:lnTo>
                  <a:lnTo>
                    <a:pt x="3982" y="956"/>
                  </a:lnTo>
                  <a:lnTo>
                    <a:pt x="3921" y="949"/>
                  </a:lnTo>
                  <a:lnTo>
                    <a:pt x="3857" y="939"/>
                  </a:lnTo>
                  <a:lnTo>
                    <a:pt x="3793" y="928"/>
                  </a:lnTo>
                  <a:lnTo>
                    <a:pt x="3727" y="914"/>
                  </a:lnTo>
                  <a:lnTo>
                    <a:pt x="3659" y="896"/>
                  </a:lnTo>
                  <a:lnTo>
                    <a:pt x="3591" y="875"/>
                  </a:lnTo>
                  <a:lnTo>
                    <a:pt x="3520" y="852"/>
                  </a:lnTo>
                  <a:lnTo>
                    <a:pt x="3448" y="825"/>
                  </a:lnTo>
                  <a:lnTo>
                    <a:pt x="3373" y="796"/>
                  </a:lnTo>
                  <a:lnTo>
                    <a:pt x="3298" y="763"/>
                  </a:lnTo>
                  <a:lnTo>
                    <a:pt x="3221" y="726"/>
                  </a:lnTo>
                  <a:lnTo>
                    <a:pt x="3221" y="726"/>
                  </a:lnTo>
                  <a:lnTo>
                    <a:pt x="3067" y="654"/>
                  </a:lnTo>
                  <a:lnTo>
                    <a:pt x="2920" y="586"/>
                  </a:lnTo>
                  <a:lnTo>
                    <a:pt x="2777" y="521"/>
                  </a:lnTo>
                  <a:lnTo>
                    <a:pt x="2640" y="463"/>
                  </a:lnTo>
                  <a:lnTo>
                    <a:pt x="2505" y="410"/>
                  </a:lnTo>
                  <a:lnTo>
                    <a:pt x="2376" y="360"/>
                  </a:lnTo>
                  <a:lnTo>
                    <a:pt x="2252" y="315"/>
                  </a:lnTo>
                  <a:lnTo>
                    <a:pt x="2131" y="276"/>
                  </a:lnTo>
                  <a:lnTo>
                    <a:pt x="2015" y="240"/>
                  </a:lnTo>
                  <a:lnTo>
                    <a:pt x="1901" y="208"/>
                  </a:lnTo>
                  <a:lnTo>
                    <a:pt x="1791" y="181"/>
                  </a:lnTo>
                  <a:lnTo>
                    <a:pt x="1686" y="158"/>
                  </a:lnTo>
                  <a:lnTo>
                    <a:pt x="1583" y="140"/>
                  </a:lnTo>
                  <a:lnTo>
                    <a:pt x="1483" y="124"/>
                  </a:lnTo>
                  <a:lnTo>
                    <a:pt x="1386" y="114"/>
                  </a:lnTo>
                  <a:lnTo>
                    <a:pt x="1291" y="108"/>
                  </a:lnTo>
                  <a:lnTo>
                    <a:pt x="1200" y="105"/>
                  </a:lnTo>
                  <a:lnTo>
                    <a:pt x="1111" y="105"/>
                  </a:lnTo>
                  <a:lnTo>
                    <a:pt x="1023" y="109"/>
                  </a:lnTo>
                  <a:lnTo>
                    <a:pt x="937" y="118"/>
                  </a:lnTo>
                  <a:lnTo>
                    <a:pt x="854" y="129"/>
                  </a:lnTo>
                  <a:lnTo>
                    <a:pt x="772" y="143"/>
                  </a:lnTo>
                  <a:lnTo>
                    <a:pt x="692" y="163"/>
                  </a:lnTo>
                  <a:lnTo>
                    <a:pt x="612" y="184"/>
                  </a:lnTo>
                  <a:lnTo>
                    <a:pt x="533" y="208"/>
                  </a:lnTo>
                  <a:lnTo>
                    <a:pt x="457" y="237"/>
                  </a:lnTo>
                  <a:lnTo>
                    <a:pt x="379" y="268"/>
                  </a:lnTo>
                  <a:lnTo>
                    <a:pt x="303" y="302"/>
                  </a:lnTo>
                  <a:lnTo>
                    <a:pt x="228" y="339"/>
                  </a:lnTo>
                  <a:lnTo>
                    <a:pt x="151" y="378"/>
                  </a:lnTo>
                  <a:lnTo>
                    <a:pt x="76" y="419"/>
                  </a:lnTo>
                  <a:lnTo>
                    <a:pt x="0" y="465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524825" name="Freeform 89"/>
            <p:cNvSpPr>
              <a:spLocks/>
            </p:cNvSpPr>
            <p:nvPr/>
          </p:nvSpPr>
          <p:spPr bwMode="auto">
            <a:xfrm>
              <a:off x="925" y="1141"/>
              <a:ext cx="5439" cy="497"/>
            </a:xfrm>
            <a:custGeom>
              <a:avLst/>
              <a:gdLst/>
              <a:ahLst/>
              <a:cxnLst>
                <a:cxn ang="0">
                  <a:pos x="5439" y="0"/>
                </a:cxn>
                <a:cxn ang="0">
                  <a:pos x="5412" y="65"/>
                </a:cxn>
                <a:cxn ang="0">
                  <a:pos x="5377" y="137"/>
                </a:cxn>
                <a:cxn ang="0">
                  <a:pos x="5327" y="231"/>
                </a:cxn>
                <a:cxn ang="0">
                  <a:pos x="5261" y="336"/>
                </a:cxn>
                <a:cxn ang="0">
                  <a:pos x="5179" y="451"/>
                </a:cxn>
                <a:cxn ang="0">
                  <a:pos x="5104" y="538"/>
                </a:cxn>
                <a:cxn ang="0">
                  <a:pos x="5050" y="596"/>
                </a:cxn>
                <a:cxn ang="0">
                  <a:pos x="4990" y="652"/>
                </a:cxn>
                <a:cxn ang="0">
                  <a:pos x="4925" y="706"/>
                </a:cxn>
                <a:cxn ang="0">
                  <a:pos x="4855" y="759"/>
                </a:cxn>
                <a:cxn ang="0">
                  <a:pos x="4780" y="808"/>
                </a:cxn>
                <a:cxn ang="0">
                  <a:pos x="4701" y="851"/>
                </a:cxn>
                <a:cxn ang="0">
                  <a:pos x="4617" y="891"/>
                </a:cxn>
                <a:cxn ang="0">
                  <a:pos x="4526" y="925"/>
                </a:cxn>
                <a:cxn ang="0">
                  <a:pos x="4429" y="953"/>
                </a:cxn>
                <a:cxn ang="0">
                  <a:pos x="4328" y="975"/>
                </a:cxn>
                <a:cxn ang="0">
                  <a:pos x="4221" y="988"/>
                </a:cxn>
                <a:cxn ang="0">
                  <a:pos x="4108" y="993"/>
                </a:cxn>
                <a:cxn ang="0">
                  <a:pos x="3989" y="990"/>
                </a:cxn>
                <a:cxn ang="0">
                  <a:pos x="3864" y="975"/>
                </a:cxn>
                <a:cxn ang="0">
                  <a:pos x="3732" y="951"/>
                </a:cxn>
                <a:cxn ang="0">
                  <a:pos x="3595" y="917"/>
                </a:cxn>
                <a:cxn ang="0">
                  <a:pos x="3452" y="869"/>
                </a:cxn>
                <a:cxn ang="0">
                  <a:pos x="3302" y="809"/>
                </a:cxn>
                <a:cxn ang="0">
                  <a:pos x="3224" y="775"/>
                </a:cxn>
                <a:cxn ang="0">
                  <a:pos x="2921" y="638"/>
                </a:cxn>
                <a:cxn ang="0">
                  <a:pos x="2638" y="522"/>
                </a:cxn>
                <a:cxn ang="0">
                  <a:pos x="2374" y="423"/>
                </a:cxn>
                <a:cxn ang="0">
                  <a:pos x="2127" y="342"/>
                </a:cxn>
                <a:cxn ang="0">
                  <a:pos x="1897" y="281"/>
                </a:cxn>
                <a:cxn ang="0">
                  <a:pos x="1680" y="234"/>
                </a:cxn>
                <a:cxn ang="0">
                  <a:pos x="1477" y="205"/>
                </a:cxn>
                <a:cxn ang="0">
                  <a:pos x="1286" y="191"/>
                </a:cxn>
                <a:cxn ang="0">
                  <a:pos x="1104" y="192"/>
                </a:cxn>
                <a:cxn ang="0">
                  <a:pos x="932" y="208"/>
                </a:cxn>
                <a:cxn ang="0">
                  <a:pos x="766" y="239"/>
                </a:cxn>
                <a:cxn ang="0">
                  <a:pos x="607" y="283"/>
                </a:cxn>
                <a:cxn ang="0">
                  <a:pos x="453" y="338"/>
                </a:cxn>
                <a:cxn ang="0">
                  <a:pos x="300" y="407"/>
                </a:cxn>
                <a:cxn ang="0">
                  <a:pos x="150" y="486"/>
                </a:cxn>
                <a:cxn ang="0">
                  <a:pos x="0" y="578"/>
                </a:cxn>
              </a:cxnLst>
              <a:rect l="0" t="0" r="r" b="b"/>
              <a:pathLst>
                <a:path w="5439" h="993">
                  <a:moveTo>
                    <a:pt x="5439" y="0"/>
                  </a:moveTo>
                  <a:lnTo>
                    <a:pt x="5439" y="0"/>
                  </a:lnTo>
                  <a:lnTo>
                    <a:pt x="5432" y="18"/>
                  </a:lnTo>
                  <a:lnTo>
                    <a:pt x="5412" y="65"/>
                  </a:lnTo>
                  <a:lnTo>
                    <a:pt x="5397" y="99"/>
                  </a:lnTo>
                  <a:lnTo>
                    <a:pt x="5377" y="137"/>
                  </a:lnTo>
                  <a:lnTo>
                    <a:pt x="5354" y="183"/>
                  </a:lnTo>
                  <a:lnTo>
                    <a:pt x="5327" y="231"/>
                  </a:lnTo>
                  <a:lnTo>
                    <a:pt x="5297" y="283"/>
                  </a:lnTo>
                  <a:lnTo>
                    <a:pt x="5261" y="336"/>
                  </a:lnTo>
                  <a:lnTo>
                    <a:pt x="5222" y="393"/>
                  </a:lnTo>
                  <a:lnTo>
                    <a:pt x="5179" y="451"/>
                  </a:lnTo>
                  <a:lnTo>
                    <a:pt x="5130" y="509"/>
                  </a:lnTo>
                  <a:lnTo>
                    <a:pt x="5104" y="538"/>
                  </a:lnTo>
                  <a:lnTo>
                    <a:pt x="5078" y="567"/>
                  </a:lnTo>
                  <a:lnTo>
                    <a:pt x="5050" y="596"/>
                  </a:lnTo>
                  <a:lnTo>
                    <a:pt x="5021" y="623"/>
                  </a:lnTo>
                  <a:lnTo>
                    <a:pt x="4990" y="652"/>
                  </a:lnTo>
                  <a:lnTo>
                    <a:pt x="4958" y="680"/>
                  </a:lnTo>
                  <a:lnTo>
                    <a:pt x="4925" y="706"/>
                  </a:lnTo>
                  <a:lnTo>
                    <a:pt x="4891" y="733"/>
                  </a:lnTo>
                  <a:lnTo>
                    <a:pt x="4855" y="759"/>
                  </a:lnTo>
                  <a:lnTo>
                    <a:pt x="4819" y="783"/>
                  </a:lnTo>
                  <a:lnTo>
                    <a:pt x="4780" y="808"/>
                  </a:lnTo>
                  <a:lnTo>
                    <a:pt x="4742" y="830"/>
                  </a:lnTo>
                  <a:lnTo>
                    <a:pt x="4701" y="851"/>
                  </a:lnTo>
                  <a:lnTo>
                    <a:pt x="4660" y="872"/>
                  </a:lnTo>
                  <a:lnTo>
                    <a:pt x="4617" y="891"/>
                  </a:lnTo>
                  <a:lnTo>
                    <a:pt x="4572" y="909"/>
                  </a:lnTo>
                  <a:lnTo>
                    <a:pt x="4526" y="925"/>
                  </a:lnTo>
                  <a:lnTo>
                    <a:pt x="4479" y="940"/>
                  </a:lnTo>
                  <a:lnTo>
                    <a:pt x="4429" y="953"/>
                  </a:lnTo>
                  <a:lnTo>
                    <a:pt x="4379" y="966"/>
                  </a:lnTo>
                  <a:lnTo>
                    <a:pt x="4328" y="975"/>
                  </a:lnTo>
                  <a:lnTo>
                    <a:pt x="4275" y="982"/>
                  </a:lnTo>
                  <a:lnTo>
                    <a:pt x="4221" y="988"/>
                  </a:lnTo>
                  <a:lnTo>
                    <a:pt x="4165" y="992"/>
                  </a:lnTo>
                  <a:lnTo>
                    <a:pt x="4108" y="993"/>
                  </a:lnTo>
                  <a:lnTo>
                    <a:pt x="4049" y="993"/>
                  </a:lnTo>
                  <a:lnTo>
                    <a:pt x="3989" y="990"/>
                  </a:lnTo>
                  <a:lnTo>
                    <a:pt x="3927" y="984"/>
                  </a:lnTo>
                  <a:lnTo>
                    <a:pt x="3864" y="975"/>
                  </a:lnTo>
                  <a:lnTo>
                    <a:pt x="3799" y="966"/>
                  </a:lnTo>
                  <a:lnTo>
                    <a:pt x="3732" y="951"/>
                  </a:lnTo>
                  <a:lnTo>
                    <a:pt x="3666" y="935"/>
                  </a:lnTo>
                  <a:lnTo>
                    <a:pt x="3595" y="917"/>
                  </a:lnTo>
                  <a:lnTo>
                    <a:pt x="3524" y="895"/>
                  </a:lnTo>
                  <a:lnTo>
                    <a:pt x="3452" y="869"/>
                  </a:lnTo>
                  <a:lnTo>
                    <a:pt x="3377" y="841"/>
                  </a:lnTo>
                  <a:lnTo>
                    <a:pt x="3302" y="809"/>
                  </a:lnTo>
                  <a:lnTo>
                    <a:pt x="3224" y="775"/>
                  </a:lnTo>
                  <a:lnTo>
                    <a:pt x="3224" y="775"/>
                  </a:lnTo>
                  <a:lnTo>
                    <a:pt x="3070" y="704"/>
                  </a:lnTo>
                  <a:lnTo>
                    <a:pt x="2921" y="638"/>
                  </a:lnTo>
                  <a:lnTo>
                    <a:pt x="2777" y="578"/>
                  </a:lnTo>
                  <a:lnTo>
                    <a:pt x="2638" y="522"/>
                  </a:lnTo>
                  <a:lnTo>
                    <a:pt x="2503" y="470"/>
                  </a:lnTo>
                  <a:lnTo>
                    <a:pt x="2374" y="423"/>
                  </a:lnTo>
                  <a:lnTo>
                    <a:pt x="2249" y="381"/>
                  </a:lnTo>
                  <a:lnTo>
                    <a:pt x="2127" y="342"/>
                  </a:lnTo>
                  <a:lnTo>
                    <a:pt x="2010" y="310"/>
                  </a:lnTo>
                  <a:lnTo>
                    <a:pt x="1897" y="281"/>
                  </a:lnTo>
                  <a:lnTo>
                    <a:pt x="1787" y="255"/>
                  </a:lnTo>
                  <a:lnTo>
                    <a:pt x="1680" y="234"/>
                  </a:lnTo>
                  <a:lnTo>
                    <a:pt x="1577" y="218"/>
                  </a:lnTo>
                  <a:lnTo>
                    <a:pt x="1477" y="205"/>
                  </a:lnTo>
                  <a:lnTo>
                    <a:pt x="1380" y="197"/>
                  </a:lnTo>
                  <a:lnTo>
                    <a:pt x="1286" y="191"/>
                  </a:lnTo>
                  <a:lnTo>
                    <a:pt x="1194" y="191"/>
                  </a:lnTo>
                  <a:lnTo>
                    <a:pt x="1104" y="192"/>
                  </a:lnTo>
                  <a:lnTo>
                    <a:pt x="1018" y="199"/>
                  </a:lnTo>
                  <a:lnTo>
                    <a:pt x="932" y="208"/>
                  </a:lnTo>
                  <a:lnTo>
                    <a:pt x="848" y="221"/>
                  </a:lnTo>
                  <a:lnTo>
                    <a:pt x="766" y="239"/>
                  </a:lnTo>
                  <a:lnTo>
                    <a:pt x="686" y="259"/>
                  </a:lnTo>
                  <a:lnTo>
                    <a:pt x="607" y="283"/>
                  </a:lnTo>
                  <a:lnTo>
                    <a:pt x="529" y="309"/>
                  </a:lnTo>
                  <a:lnTo>
                    <a:pt x="453" y="338"/>
                  </a:lnTo>
                  <a:lnTo>
                    <a:pt x="376" y="372"/>
                  </a:lnTo>
                  <a:lnTo>
                    <a:pt x="300" y="407"/>
                  </a:lnTo>
                  <a:lnTo>
                    <a:pt x="225" y="446"/>
                  </a:lnTo>
                  <a:lnTo>
                    <a:pt x="150" y="486"/>
                  </a:lnTo>
                  <a:lnTo>
                    <a:pt x="75" y="531"/>
                  </a:lnTo>
                  <a:lnTo>
                    <a:pt x="0" y="57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524826" name="Freeform 90"/>
            <p:cNvSpPr>
              <a:spLocks/>
            </p:cNvSpPr>
            <p:nvPr/>
          </p:nvSpPr>
          <p:spPr bwMode="auto">
            <a:xfrm>
              <a:off x="958" y="1112"/>
              <a:ext cx="5429" cy="513"/>
            </a:xfrm>
            <a:custGeom>
              <a:avLst/>
              <a:gdLst/>
              <a:ahLst/>
              <a:cxnLst>
                <a:cxn ang="0">
                  <a:pos x="5429" y="0"/>
                </a:cxn>
                <a:cxn ang="0">
                  <a:pos x="5403" y="66"/>
                </a:cxn>
                <a:cxn ang="0">
                  <a:pos x="5369" y="141"/>
                </a:cxn>
                <a:cxn ang="0">
                  <a:pos x="5321" y="234"/>
                </a:cxn>
                <a:cxn ang="0">
                  <a:pos x="5257" y="342"/>
                </a:cxn>
                <a:cxn ang="0">
                  <a:pos x="5176" y="459"/>
                </a:cxn>
                <a:cxn ang="0">
                  <a:pos x="5103" y="547"/>
                </a:cxn>
                <a:cxn ang="0">
                  <a:pos x="5049" y="607"/>
                </a:cxn>
                <a:cxn ang="0">
                  <a:pos x="4990" y="665"/>
                </a:cxn>
                <a:cxn ang="0">
                  <a:pos x="4927" y="720"/>
                </a:cxn>
                <a:cxn ang="0">
                  <a:pos x="4857" y="775"/>
                </a:cxn>
                <a:cxn ang="0">
                  <a:pos x="4784" y="825"/>
                </a:cxn>
                <a:cxn ang="0">
                  <a:pos x="4704" y="870"/>
                </a:cxn>
                <a:cxn ang="0">
                  <a:pos x="4620" y="912"/>
                </a:cxn>
                <a:cxn ang="0">
                  <a:pos x="4531" y="949"/>
                </a:cxn>
                <a:cxn ang="0">
                  <a:pos x="4435" y="979"/>
                </a:cxn>
                <a:cxn ang="0">
                  <a:pos x="4334" y="1003"/>
                </a:cxn>
                <a:cxn ang="0">
                  <a:pos x="4227" y="1017"/>
                </a:cxn>
                <a:cxn ang="0">
                  <a:pos x="4114" y="1025"/>
                </a:cxn>
                <a:cxn ang="0">
                  <a:pos x="3995" y="1024"/>
                </a:cxn>
                <a:cxn ang="0">
                  <a:pos x="3870" y="1012"/>
                </a:cxn>
                <a:cxn ang="0">
                  <a:pos x="3738" y="991"/>
                </a:cxn>
                <a:cxn ang="0">
                  <a:pos x="3601" y="959"/>
                </a:cxn>
                <a:cxn ang="0">
                  <a:pos x="3456" y="914"/>
                </a:cxn>
                <a:cxn ang="0">
                  <a:pos x="3305" y="857"/>
                </a:cxn>
                <a:cxn ang="0">
                  <a:pos x="3227" y="824"/>
                </a:cxn>
                <a:cxn ang="0">
                  <a:pos x="2922" y="693"/>
                </a:cxn>
                <a:cxn ang="0">
                  <a:pos x="2637" y="581"/>
                </a:cxn>
                <a:cxn ang="0">
                  <a:pos x="2372" y="488"/>
                </a:cxn>
                <a:cxn ang="0">
                  <a:pos x="2123" y="412"/>
                </a:cxn>
                <a:cxn ang="0">
                  <a:pos x="1891" y="354"/>
                </a:cxn>
                <a:cxn ang="0">
                  <a:pos x="1675" y="313"/>
                </a:cxn>
                <a:cxn ang="0">
                  <a:pos x="1472" y="287"/>
                </a:cxn>
                <a:cxn ang="0">
                  <a:pos x="1281" y="278"/>
                </a:cxn>
                <a:cxn ang="0">
                  <a:pos x="1099" y="283"/>
                </a:cxn>
                <a:cxn ang="0">
                  <a:pos x="926" y="302"/>
                </a:cxn>
                <a:cxn ang="0">
                  <a:pos x="761" y="336"/>
                </a:cxn>
                <a:cxn ang="0">
                  <a:pos x="603" y="383"/>
                </a:cxn>
                <a:cxn ang="0">
                  <a:pos x="449" y="441"/>
                </a:cxn>
                <a:cxn ang="0">
                  <a:pos x="298" y="514"/>
                </a:cxn>
                <a:cxn ang="0">
                  <a:pos x="149" y="596"/>
                </a:cxn>
                <a:cxn ang="0">
                  <a:pos x="0" y="691"/>
                </a:cxn>
              </a:cxnLst>
              <a:rect l="0" t="0" r="r" b="b"/>
              <a:pathLst>
                <a:path w="5429" h="1025">
                  <a:moveTo>
                    <a:pt x="5429" y="0"/>
                  </a:moveTo>
                  <a:lnTo>
                    <a:pt x="5429" y="0"/>
                  </a:lnTo>
                  <a:lnTo>
                    <a:pt x="5422" y="18"/>
                  </a:lnTo>
                  <a:lnTo>
                    <a:pt x="5403" y="66"/>
                  </a:lnTo>
                  <a:lnTo>
                    <a:pt x="5389" y="100"/>
                  </a:lnTo>
                  <a:lnTo>
                    <a:pt x="5369" y="141"/>
                  </a:lnTo>
                  <a:lnTo>
                    <a:pt x="5347" y="186"/>
                  </a:lnTo>
                  <a:lnTo>
                    <a:pt x="5321" y="234"/>
                  </a:lnTo>
                  <a:lnTo>
                    <a:pt x="5292" y="287"/>
                  </a:lnTo>
                  <a:lnTo>
                    <a:pt x="5257" y="342"/>
                  </a:lnTo>
                  <a:lnTo>
                    <a:pt x="5218" y="399"/>
                  </a:lnTo>
                  <a:lnTo>
                    <a:pt x="5176" y="459"/>
                  </a:lnTo>
                  <a:lnTo>
                    <a:pt x="5129" y="518"/>
                  </a:lnTo>
                  <a:lnTo>
                    <a:pt x="5103" y="547"/>
                  </a:lnTo>
                  <a:lnTo>
                    <a:pt x="5076" y="576"/>
                  </a:lnTo>
                  <a:lnTo>
                    <a:pt x="5049" y="607"/>
                  </a:lnTo>
                  <a:lnTo>
                    <a:pt x="5021" y="636"/>
                  </a:lnTo>
                  <a:lnTo>
                    <a:pt x="4990" y="665"/>
                  </a:lnTo>
                  <a:lnTo>
                    <a:pt x="4958" y="693"/>
                  </a:lnTo>
                  <a:lnTo>
                    <a:pt x="4927" y="720"/>
                  </a:lnTo>
                  <a:lnTo>
                    <a:pt x="4893" y="748"/>
                  </a:lnTo>
                  <a:lnTo>
                    <a:pt x="4857" y="775"/>
                  </a:lnTo>
                  <a:lnTo>
                    <a:pt x="4821" y="799"/>
                  </a:lnTo>
                  <a:lnTo>
                    <a:pt x="4784" y="825"/>
                  </a:lnTo>
                  <a:lnTo>
                    <a:pt x="4745" y="848"/>
                  </a:lnTo>
                  <a:lnTo>
                    <a:pt x="4704" y="870"/>
                  </a:lnTo>
                  <a:lnTo>
                    <a:pt x="4663" y="893"/>
                  </a:lnTo>
                  <a:lnTo>
                    <a:pt x="4620" y="912"/>
                  </a:lnTo>
                  <a:lnTo>
                    <a:pt x="4577" y="932"/>
                  </a:lnTo>
                  <a:lnTo>
                    <a:pt x="4531" y="949"/>
                  </a:lnTo>
                  <a:lnTo>
                    <a:pt x="4484" y="964"/>
                  </a:lnTo>
                  <a:lnTo>
                    <a:pt x="4435" y="979"/>
                  </a:lnTo>
                  <a:lnTo>
                    <a:pt x="4385" y="991"/>
                  </a:lnTo>
                  <a:lnTo>
                    <a:pt x="4334" y="1003"/>
                  </a:lnTo>
                  <a:lnTo>
                    <a:pt x="4281" y="1011"/>
                  </a:lnTo>
                  <a:lnTo>
                    <a:pt x="4227" y="1017"/>
                  </a:lnTo>
                  <a:lnTo>
                    <a:pt x="4171" y="1022"/>
                  </a:lnTo>
                  <a:lnTo>
                    <a:pt x="4114" y="1025"/>
                  </a:lnTo>
                  <a:lnTo>
                    <a:pt x="4055" y="1025"/>
                  </a:lnTo>
                  <a:lnTo>
                    <a:pt x="3995" y="1024"/>
                  </a:lnTo>
                  <a:lnTo>
                    <a:pt x="3932" y="1021"/>
                  </a:lnTo>
                  <a:lnTo>
                    <a:pt x="3870" y="1012"/>
                  </a:lnTo>
                  <a:lnTo>
                    <a:pt x="3805" y="1004"/>
                  </a:lnTo>
                  <a:lnTo>
                    <a:pt x="3738" y="991"/>
                  </a:lnTo>
                  <a:lnTo>
                    <a:pt x="3670" y="977"/>
                  </a:lnTo>
                  <a:lnTo>
                    <a:pt x="3601" y="959"/>
                  </a:lnTo>
                  <a:lnTo>
                    <a:pt x="3528" y="938"/>
                  </a:lnTo>
                  <a:lnTo>
                    <a:pt x="3456" y="914"/>
                  </a:lnTo>
                  <a:lnTo>
                    <a:pt x="3381" y="888"/>
                  </a:lnTo>
                  <a:lnTo>
                    <a:pt x="3305" y="857"/>
                  </a:lnTo>
                  <a:lnTo>
                    <a:pt x="3227" y="824"/>
                  </a:lnTo>
                  <a:lnTo>
                    <a:pt x="3227" y="824"/>
                  </a:lnTo>
                  <a:lnTo>
                    <a:pt x="3072" y="756"/>
                  </a:lnTo>
                  <a:lnTo>
                    <a:pt x="2922" y="693"/>
                  </a:lnTo>
                  <a:lnTo>
                    <a:pt x="2777" y="635"/>
                  </a:lnTo>
                  <a:lnTo>
                    <a:pt x="2637" y="581"/>
                  </a:lnTo>
                  <a:lnTo>
                    <a:pt x="2502" y="533"/>
                  </a:lnTo>
                  <a:lnTo>
                    <a:pt x="2372" y="488"/>
                  </a:lnTo>
                  <a:lnTo>
                    <a:pt x="2245" y="447"/>
                  </a:lnTo>
                  <a:lnTo>
                    <a:pt x="2123" y="412"/>
                  </a:lnTo>
                  <a:lnTo>
                    <a:pt x="2005" y="381"/>
                  </a:lnTo>
                  <a:lnTo>
                    <a:pt x="1891" y="354"/>
                  </a:lnTo>
                  <a:lnTo>
                    <a:pt x="1782" y="331"/>
                  </a:lnTo>
                  <a:lnTo>
                    <a:pt x="1675" y="313"/>
                  </a:lnTo>
                  <a:lnTo>
                    <a:pt x="1572" y="297"/>
                  </a:lnTo>
                  <a:lnTo>
                    <a:pt x="1472" y="287"/>
                  </a:lnTo>
                  <a:lnTo>
                    <a:pt x="1375" y="279"/>
                  </a:lnTo>
                  <a:lnTo>
                    <a:pt x="1281" y="278"/>
                  </a:lnTo>
                  <a:lnTo>
                    <a:pt x="1187" y="278"/>
                  </a:lnTo>
                  <a:lnTo>
                    <a:pt x="1099" y="283"/>
                  </a:lnTo>
                  <a:lnTo>
                    <a:pt x="1011" y="291"/>
                  </a:lnTo>
                  <a:lnTo>
                    <a:pt x="926" y="302"/>
                  </a:lnTo>
                  <a:lnTo>
                    <a:pt x="843" y="317"/>
                  </a:lnTo>
                  <a:lnTo>
                    <a:pt x="761" y="336"/>
                  </a:lnTo>
                  <a:lnTo>
                    <a:pt x="682" y="357"/>
                  </a:lnTo>
                  <a:lnTo>
                    <a:pt x="603" y="383"/>
                  </a:lnTo>
                  <a:lnTo>
                    <a:pt x="525" y="410"/>
                  </a:lnTo>
                  <a:lnTo>
                    <a:pt x="449" y="441"/>
                  </a:lnTo>
                  <a:lnTo>
                    <a:pt x="372" y="476"/>
                  </a:lnTo>
                  <a:lnTo>
                    <a:pt x="298" y="514"/>
                  </a:lnTo>
                  <a:lnTo>
                    <a:pt x="224" y="554"/>
                  </a:lnTo>
                  <a:lnTo>
                    <a:pt x="149" y="596"/>
                  </a:lnTo>
                  <a:lnTo>
                    <a:pt x="75" y="643"/>
                  </a:lnTo>
                  <a:lnTo>
                    <a:pt x="0" y="691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524827" name="Freeform 91"/>
            <p:cNvSpPr>
              <a:spLocks/>
            </p:cNvSpPr>
            <p:nvPr/>
          </p:nvSpPr>
          <p:spPr bwMode="auto">
            <a:xfrm>
              <a:off x="993" y="1083"/>
              <a:ext cx="5418" cy="530"/>
            </a:xfrm>
            <a:custGeom>
              <a:avLst/>
              <a:gdLst/>
              <a:ahLst/>
              <a:cxnLst>
                <a:cxn ang="0">
                  <a:pos x="5418" y="0"/>
                </a:cxn>
                <a:cxn ang="0">
                  <a:pos x="5393" y="68"/>
                </a:cxn>
                <a:cxn ang="0">
                  <a:pos x="5361" y="142"/>
                </a:cxn>
                <a:cxn ang="0">
                  <a:pos x="5314" y="237"/>
                </a:cxn>
                <a:cxn ang="0">
                  <a:pos x="5251" y="347"/>
                </a:cxn>
                <a:cxn ang="0">
                  <a:pos x="5171" y="467"/>
                </a:cxn>
                <a:cxn ang="0">
                  <a:pos x="5100" y="557"/>
                </a:cxn>
                <a:cxn ang="0">
                  <a:pos x="5047" y="618"/>
                </a:cxn>
                <a:cxn ang="0">
                  <a:pos x="4989" y="676"/>
                </a:cxn>
                <a:cxn ang="0">
                  <a:pos x="4926" y="735"/>
                </a:cxn>
                <a:cxn ang="0">
                  <a:pos x="4858" y="789"/>
                </a:cxn>
                <a:cxn ang="0">
                  <a:pos x="4785" y="843"/>
                </a:cxn>
                <a:cxn ang="0">
                  <a:pos x="4707" y="890"/>
                </a:cxn>
                <a:cxn ang="0">
                  <a:pos x="4622" y="933"/>
                </a:cxn>
                <a:cxn ang="0">
                  <a:pos x="4533" y="972"/>
                </a:cxn>
                <a:cxn ang="0">
                  <a:pos x="4437" y="1004"/>
                </a:cxn>
                <a:cxn ang="0">
                  <a:pos x="4338" y="1030"/>
                </a:cxn>
                <a:cxn ang="0">
                  <a:pos x="4231" y="1048"/>
                </a:cxn>
                <a:cxn ang="0">
                  <a:pos x="4118" y="1058"/>
                </a:cxn>
                <a:cxn ang="0">
                  <a:pos x="3999" y="1059"/>
                </a:cxn>
                <a:cxn ang="0">
                  <a:pos x="3874" y="1049"/>
                </a:cxn>
                <a:cxn ang="0">
                  <a:pos x="3742" y="1032"/>
                </a:cxn>
                <a:cxn ang="0">
                  <a:pos x="3603" y="1001"/>
                </a:cxn>
                <a:cxn ang="0">
                  <a:pos x="3459" y="959"/>
                </a:cxn>
                <a:cxn ang="0">
                  <a:pos x="3306" y="906"/>
                </a:cxn>
                <a:cxn ang="0">
                  <a:pos x="3228" y="873"/>
                </a:cxn>
                <a:cxn ang="0">
                  <a:pos x="2920" y="748"/>
                </a:cxn>
                <a:cxn ang="0">
                  <a:pos x="2634" y="641"/>
                </a:cxn>
                <a:cxn ang="0">
                  <a:pos x="2367" y="552"/>
                </a:cxn>
                <a:cxn ang="0">
                  <a:pos x="2119" y="483"/>
                </a:cxn>
                <a:cxn ang="0">
                  <a:pos x="1886" y="428"/>
                </a:cxn>
                <a:cxn ang="0">
                  <a:pos x="1669" y="391"/>
                </a:cxn>
                <a:cxn ang="0">
                  <a:pos x="1465" y="370"/>
                </a:cxn>
                <a:cxn ang="0">
                  <a:pos x="1273" y="363"/>
                </a:cxn>
                <a:cxn ang="0">
                  <a:pos x="1091" y="371"/>
                </a:cxn>
                <a:cxn ang="0">
                  <a:pos x="919" y="396"/>
                </a:cxn>
                <a:cxn ang="0">
                  <a:pos x="755" y="433"/>
                </a:cxn>
                <a:cxn ang="0">
                  <a:pos x="597" y="483"/>
                </a:cxn>
                <a:cxn ang="0">
                  <a:pos x="444" y="546"/>
                </a:cxn>
                <a:cxn ang="0">
                  <a:pos x="294" y="620"/>
                </a:cxn>
                <a:cxn ang="0">
                  <a:pos x="147" y="707"/>
                </a:cxn>
                <a:cxn ang="0">
                  <a:pos x="0" y="806"/>
                </a:cxn>
              </a:cxnLst>
              <a:rect l="0" t="0" r="r" b="b"/>
              <a:pathLst>
                <a:path w="5418" h="1059">
                  <a:moveTo>
                    <a:pt x="5418" y="0"/>
                  </a:moveTo>
                  <a:lnTo>
                    <a:pt x="5418" y="0"/>
                  </a:lnTo>
                  <a:lnTo>
                    <a:pt x="5411" y="18"/>
                  </a:lnTo>
                  <a:lnTo>
                    <a:pt x="5393" y="68"/>
                  </a:lnTo>
                  <a:lnTo>
                    <a:pt x="5377" y="102"/>
                  </a:lnTo>
                  <a:lnTo>
                    <a:pt x="5361" y="142"/>
                  </a:lnTo>
                  <a:lnTo>
                    <a:pt x="5339" y="189"/>
                  </a:lnTo>
                  <a:lnTo>
                    <a:pt x="5314" y="237"/>
                  </a:lnTo>
                  <a:lnTo>
                    <a:pt x="5284" y="292"/>
                  </a:lnTo>
                  <a:lnTo>
                    <a:pt x="5251" y="347"/>
                  </a:lnTo>
                  <a:lnTo>
                    <a:pt x="5214" y="407"/>
                  </a:lnTo>
                  <a:lnTo>
                    <a:pt x="5171" y="467"/>
                  </a:lnTo>
                  <a:lnTo>
                    <a:pt x="5125" y="526"/>
                  </a:lnTo>
                  <a:lnTo>
                    <a:pt x="5100" y="557"/>
                  </a:lnTo>
                  <a:lnTo>
                    <a:pt x="5073" y="588"/>
                  </a:lnTo>
                  <a:lnTo>
                    <a:pt x="5047" y="618"/>
                  </a:lnTo>
                  <a:lnTo>
                    <a:pt x="5018" y="647"/>
                  </a:lnTo>
                  <a:lnTo>
                    <a:pt x="4989" y="676"/>
                  </a:lnTo>
                  <a:lnTo>
                    <a:pt x="4958" y="706"/>
                  </a:lnTo>
                  <a:lnTo>
                    <a:pt x="4926" y="735"/>
                  </a:lnTo>
                  <a:lnTo>
                    <a:pt x="4893" y="762"/>
                  </a:lnTo>
                  <a:lnTo>
                    <a:pt x="4858" y="789"/>
                  </a:lnTo>
                  <a:lnTo>
                    <a:pt x="4822" y="817"/>
                  </a:lnTo>
                  <a:lnTo>
                    <a:pt x="4785" y="843"/>
                  </a:lnTo>
                  <a:lnTo>
                    <a:pt x="4746" y="867"/>
                  </a:lnTo>
                  <a:lnTo>
                    <a:pt x="4707" y="890"/>
                  </a:lnTo>
                  <a:lnTo>
                    <a:pt x="4665" y="912"/>
                  </a:lnTo>
                  <a:lnTo>
                    <a:pt x="4622" y="933"/>
                  </a:lnTo>
                  <a:lnTo>
                    <a:pt x="4579" y="954"/>
                  </a:lnTo>
                  <a:lnTo>
                    <a:pt x="4533" y="972"/>
                  </a:lnTo>
                  <a:lnTo>
                    <a:pt x="4486" y="990"/>
                  </a:lnTo>
                  <a:lnTo>
                    <a:pt x="4437" y="1004"/>
                  </a:lnTo>
                  <a:lnTo>
                    <a:pt x="4389" y="1019"/>
                  </a:lnTo>
                  <a:lnTo>
                    <a:pt x="4338" y="1030"/>
                  </a:lnTo>
                  <a:lnTo>
                    <a:pt x="4285" y="1040"/>
                  </a:lnTo>
                  <a:lnTo>
                    <a:pt x="4231" y="1048"/>
                  </a:lnTo>
                  <a:lnTo>
                    <a:pt x="4175" y="1054"/>
                  </a:lnTo>
                  <a:lnTo>
                    <a:pt x="4118" y="1058"/>
                  </a:lnTo>
                  <a:lnTo>
                    <a:pt x="4058" y="1059"/>
                  </a:lnTo>
                  <a:lnTo>
                    <a:pt x="3999" y="1059"/>
                  </a:lnTo>
                  <a:lnTo>
                    <a:pt x="3936" y="1056"/>
                  </a:lnTo>
                  <a:lnTo>
                    <a:pt x="3874" y="1049"/>
                  </a:lnTo>
                  <a:lnTo>
                    <a:pt x="3809" y="1041"/>
                  </a:lnTo>
                  <a:lnTo>
                    <a:pt x="3742" y="1032"/>
                  </a:lnTo>
                  <a:lnTo>
                    <a:pt x="3672" y="1017"/>
                  </a:lnTo>
                  <a:lnTo>
                    <a:pt x="3603" y="1001"/>
                  </a:lnTo>
                  <a:lnTo>
                    <a:pt x="3531" y="982"/>
                  </a:lnTo>
                  <a:lnTo>
                    <a:pt x="3459" y="959"/>
                  </a:lnTo>
                  <a:lnTo>
                    <a:pt x="3382" y="933"/>
                  </a:lnTo>
                  <a:lnTo>
                    <a:pt x="3306" y="906"/>
                  </a:lnTo>
                  <a:lnTo>
                    <a:pt x="3228" y="873"/>
                  </a:lnTo>
                  <a:lnTo>
                    <a:pt x="3228" y="873"/>
                  </a:lnTo>
                  <a:lnTo>
                    <a:pt x="3071" y="809"/>
                  </a:lnTo>
                  <a:lnTo>
                    <a:pt x="2920" y="748"/>
                  </a:lnTo>
                  <a:lnTo>
                    <a:pt x="2776" y="693"/>
                  </a:lnTo>
                  <a:lnTo>
                    <a:pt x="2634" y="641"/>
                  </a:lnTo>
                  <a:lnTo>
                    <a:pt x="2499" y="596"/>
                  </a:lnTo>
                  <a:lnTo>
                    <a:pt x="2367" y="552"/>
                  </a:lnTo>
                  <a:lnTo>
                    <a:pt x="2241" y="515"/>
                  </a:lnTo>
                  <a:lnTo>
                    <a:pt x="2119" y="483"/>
                  </a:lnTo>
                  <a:lnTo>
                    <a:pt x="2001" y="454"/>
                  </a:lnTo>
                  <a:lnTo>
                    <a:pt x="1886" y="428"/>
                  </a:lnTo>
                  <a:lnTo>
                    <a:pt x="1776" y="407"/>
                  </a:lnTo>
                  <a:lnTo>
                    <a:pt x="1669" y="391"/>
                  </a:lnTo>
                  <a:lnTo>
                    <a:pt x="1565" y="378"/>
                  </a:lnTo>
                  <a:lnTo>
                    <a:pt x="1465" y="370"/>
                  </a:lnTo>
                  <a:lnTo>
                    <a:pt x="1368" y="365"/>
                  </a:lnTo>
                  <a:lnTo>
                    <a:pt x="1273" y="363"/>
                  </a:lnTo>
                  <a:lnTo>
                    <a:pt x="1182" y="366"/>
                  </a:lnTo>
                  <a:lnTo>
                    <a:pt x="1091" y="371"/>
                  </a:lnTo>
                  <a:lnTo>
                    <a:pt x="1005" y="381"/>
                  </a:lnTo>
                  <a:lnTo>
                    <a:pt x="919" y="396"/>
                  </a:lnTo>
                  <a:lnTo>
                    <a:pt x="837" y="412"/>
                  </a:lnTo>
                  <a:lnTo>
                    <a:pt x="755" y="433"/>
                  </a:lnTo>
                  <a:lnTo>
                    <a:pt x="676" y="455"/>
                  </a:lnTo>
                  <a:lnTo>
                    <a:pt x="597" y="483"/>
                  </a:lnTo>
                  <a:lnTo>
                    <a:pt x="521" y="512"/>
                  </a:lnTo>
                  <a:lnTo>
                    <a:pt x="444" y="546"/>
                  </a:lnTo>
                  <a:lnTo>
                    <a:pt x="369" y="581"/>
                  </a:lnTo>
                  <a:lnTo>
                    <a:pt x="294" y="620"/>
                  </a:lnTo>
                  <a:lnTo>
                    <a:pt x="221" y="662"/>
                  </a:lnTo>
                  <a:lnTo>
                    <a:pt x="147" y="707"/>
                  </a:lnTo>
                  <a:lnTo>
                    <a:pt x="74" y="754"/>
                  </a:lnTo>
                  <a:lnTo>
                    <a:pt x="0" y="80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524828" name="Freeform 92"/>
            <p:cNvSpPr>
              <a:spLocks/>
            </p:cNvSpPr>
            <p:nvPr/>
          </p:nvSpPr>
          <p:spPr bwMode="auto">
            <a:xfrm>
              <a:off x="1029" y="1055"/>
              <a:ext cx="5404" cy="545"/>
            </a:xfrm>
            <a:custGeom>
              <a:avLst/>
              <a:gdLst/>
              <a:ahLst/>
              <a:cxnLst>
                <a:cxn ang="0">
                  <a:pos x="5404" y="0"/>
                </a:cxn>
                <a:cxn ang="0">
                  <a:pos x="5380" y="68"/>
                </a:cxn>
                <a:cxn ang="0">
                  <a:pos x="5350" y="144"/>
                </a:cxn>
                <a:cxn ang="0">
                  <a:pos x="5304" y="241"/>
                </a:cxn>
                <a:cxn ang="0">
                  <a:pos x="5243" y="352"/>
                </a:cxn>
                <a:cxn ang="0">
                  <a:pos x="5165" y="473"/>
                </a:cxn>
                <a:cxn ang="0">
                  <a:pos x="5096" y="566"/>
                </a:cxn>
                <a:cxn ang="0">
                  <a:pos x="5043" y="627"/>
                </a:cxn>
                <a:cxn ang="0">
                  <a:pos x="4986" y="688"/>
                </a:cxn>
                <a:cxn ang="0">
                  <a:pos x="4924" y="748"/>
                </a:cxn>
                <a:cxn ang="0">
                  <a:pos x="4857" y="805"/>
                </a:cxn>
                <a:cxn ang="0">
                  <a:pos x="4785" y="858"/>
                </a:cxn>
                <a:cxn ang="0">
                  <a:pos x="4707" y="908"/>
                </a:cxn>
                <a:cxn ang="0">
                  <a:pos x="4624" y="955"/>
                </a:cxn>
                <a:cxn ang="0">
                  <a:pos x="4535" y="995"/>
                </a:cxn>
                <a:cxn ang="0">
                  <a:pos x="4440" y="1029"/>
                </a:cxn>
                <a:cxn ang="0">
                  <a:pos x="4340" y="1056"/>
                </a:cxn>
                <a:cxn ang="0">
                  <a:pos x="4233" y="1076"/>
                </a:cxn>
                <a:cxn ang="0">
                  <a:pos x="4121" y="1089"/>
                </a:cxn>
                <a:cxn ang="0">
                  <a:pos x="4002" y="1092"/>
                </a:cxn>
                <a:cxn ang="0">
                  <a:pos x="3877" y="1085"/>
                </a:cxn>
                <a:cxn ang="0">
                  <a:pos x="3745" y="1069"/>
                </a:cxn>
                <a:cxn ang="0">
                  <a:pos x="3606" y="1042"/>
                </a:cxn>
                <a:cxn ang="0">
                  <a:pos x="3460" y="1003"/>
                </a:cxn>
                <a:cxn ang="0">
                  <a:pos x="3307" y="951"/>
                </a:cxn>
                <a:cxn ang="0">
                  <a:pos x="3228" y="921"/>
                </a:cxn>
                <a:cxn ang="0">
                  <a:pos x="2919" y="801"/>
                </a:cxn>
                <a:cxn ang="0">
                  <a:pos x="2631" y="701"/>
                </a:cxn>
                <a:cxn ang="0">
                  <a:pos x="2363" y="617"/>
                </a:cxn>
                <a:cxn ang="0">
                  <a:pos x="2113" y="551"/>
                </a:cxn>
                <a:cxn ang="0">
                  <a:pos x="1880" y="501"/>
                </a:cxn>
                <a:cxn ang="0">
                  <a:pos x="1662" y="469"/>
                </a:cxn>
                <a:cxn ang="0">
                  <a:pos x="1458" y="451"/>
                </a:cxn>
                <a:cxn ang="0">
                  <a:pos x="1266" y="448"/>
                </a:cxn>
                <a:cxn ang="0">
                  <a:pos x="1085" y="461"/>
                </a:cxn>
                <a:cxn ang="0">
                  <a:pos x="914" y="488"/>
                </a:cxn>
                <a:cxn ang="0">
                  <a:pos x="750" y="528"/>
                </a:cxn>
                <a:cxn ang="0">
                  <a:pos x="593" y="582"/>
                </a:cxn>
                <a:cxn ang="0">
                  <a:pos x="440" y="648"/>
                </a:cxn>
                <a:cxn ang="0">
                  <a:pos x="292" y="727"/>
                </a:cxn>
                <a:cxn ang="0">
                  <a:pos x="146" y="817"/>
                </a:cxn>
                <a:cxn ang="0">
                  <a:pos x="0" y="918"/>
                </a:cxn>
              </a:cxnLst>
              <a:rect l="0" t="0" r="r" b="b"/>
              <a:pathLst>
                <a:path w="5404" h="1092">
                  <a:moveTo>
                    <a:pt x="5404" y="0"/>
                  </a:moveTo>
                  <a:lnTo>
                    <a:pt x="5404" y="0"/>
                  </a:lnTo>
                  <a:lnTo>
                    <a:pt x="5398" y="18"/>
                  </a:lnTo>
                  <a:lnTo>
                    <a:pt x="5380" y="68"/>
                  </a:lnTo>
                  <a:lnTo>
                    <a:pt x="5366" y="104"/>
                  </a:lnTo>
                  <a:lnTo>
                    <a:pt x="5350" y="144"/>
                  </a:lnTo>
                  <a:lnTo>
                    <a:pt x="5329" y="191"/>
                  </a:lnTo>
                  <a:lnTo>
                    <a:pt x="5304" y="241"/>
                  </a:lnTo>
                  <a:lnTo>
                    <a:pt x="5275" y="294"/>
                  </a:lnTo>
                  <a:lnTo>
                    <a:pt x="5243" y="352"/>
                  </a:lnTo>
                  <a:lnTo>
                    <a:pt x="5207" y="412"/>
                  </a:lnTo>
                  <a:lnTo>
                    <a:pt x="5165" y="473"/>
                  </a:lnTo>
                  <a:lnTo>
                    <a:pt x="5119" y="535"/>
                  </a:lnTo>
                  <a:lnTo>
                    <a:pt x="5096" y="566"/>
                  </a:lnTo>
                  <a:lnTo>
                    <a:pt x="5069" y="596"/>
                  </a:lnTo>
                  <a:lnTo>
                    <a:pt x="5043" y="627"/>
                  </a:lnTo>
                  <a:lnTo>
                    <a:pt x="5015" y="658"/>
                  </a:lnTo>
                  <a:lnTo>
                    <a:pt x="4986" y="688"/>
                  </a:lnTo>
                  <a:lnTo>
                    <a:pt x="4955" y="719"/>
                  </a:lnTo>
                  <a:lnTo>
                    <a:pt x="4924" y="748"/>
                  </a:lnTo>
                  <a:lnTo>
                    <a:pt x="4892" y="777"/>
                  </a:lnTo>
                  <a:lnTo>
                    <a:pt x="4857" y="805"/>
                  </a:lnTo>
                  <a:lnTo>
                    <a:pt x="4821" y="832"/>
                  </a:lnTo>
                  <a:lnTo>
                    <a:pt x="4785" y="858"/>
                  </a:lnTo>
                  <a:lnTo>
                    <a:pt x="4746" y="884"/>
                  </a:lnTo>
                  <a:lnTo>
                    <a:pt x="4707" y="908"/>
                  </a:lnTo>
                  <a:lnTo>
                    <a:pt x="4667" y="932"/>
                  </a:lnTo>
                  <a:lnTo>
                    <a:pt x="4624" y="955"/>
                  </a:lnTo>
                  <a:lnTo>
                    <a:pt x="4581" y="974"/>
                  </a:lnTo>
                  <a:lnTo>
                    <a:pt x="4535" y="995"/>
                  </a:lnTo>
                  <a:lnTo>
                    <a:pt x="4489" y="1013"/>
                  </a:lnTo>
                  <a:lnTo>
                    <a:pt x="4440" y="1029"/>
                  </a:lnTo>
                  <a:lnTo>
                    <a:pt x="4390" y="1043"/>
                  </a:lnTo>
                  <a:lnTo>
                    <a:pt x="4340" y="1056"/>
                  </a:lnTo>
                  <a:lnTo>
                    <a:pt x="4288" y="1068"/>
                  </a:lnTo>
                  <a:lnTo>
                    <a:pt x="4233" y="1076"/>
                  </a:lnTo>
                  <a:lnTo>
                    <a:pt x="4178" y="1084"/>
                  </a:lnTo>
                  <a:lnTo>
                    <a:pt x="4121" y="1089"/>
                  </a:lnTo>
                  <a:lnTo>
                    <a:pt x="4063" y="1092"/>
                  </a:lnTo>
                  <a:lnTo>
                    <a:pt x="4002" y="1092"/>
                  </a:lnTo>
                  <a:lnTo>
                    <a:pt x="3941" y="1090"/>
                  </a:lnTo>
                  <a:lnTo>
                    <a:pt x="3877" y="1085"/>
                  </a:lnTo>
                  <a:lnTo>
                    <a:pt x="3811" y="1079"/>
                  </a:lnTo>
                  <a:lnTo>
                    <a:pt x="3745" y="1069"/>
                  </a:lnTo>
                  <a:lnTo>
                    <a:pt x="3675" y="1058"/>
                  </a:lnTo>
                  <a:lnTo>
                    <a:pt x="3606" y="1042"/>
                  </a:lnTo>
                  <a:lnTo>
                    <a:pt x="3534" y="1024"/>
                  </a:lnTo>
                  <a:lnTo>
                    <a:pt x="3460" y="1003"/>
                  </a:lnTo>
                  <a:lnTo>
                    <a:pt x="3384" y="979"/>
                  </a:lnTo>
                  <a:lnTo>
                    <a:pt x="3307" y="951"/>
                  </a:lnTo>
                  <a:lnTo>
                    <a:pt x="3228" y="921"/>
                  </a:lnTo>
                  <a:lnTo>
                    <a:pt x="3228" y="921"/>
                  </a:lnTo>
                  <a:lnTo>
                    <a:pt x="3071" y="859"/>
                  </a:lnTo>
                  <a:lnTo>
                    <a:pt x="2919" y="801"/>
                  </a:lnTo>
                  <a:lnTo>
                    <a:pt x="2773" y="750"/>
                  </a:lnTo>
                  <a:lnTo>
                    <a:pt x="2631" y="701"/>
                  </a:lnTo>
                  <a:lnTo>
                    <a:pt x="2495" y="656"/>
                  </a:lnTo>
                  <a:lnTo>
                    <a:pt x="2363" y="617"/>
                  </a:lnTo>
                  <a:lnTo>
                    <a:pt x="2237" y="582"/>
                  </a:lnTo>
                  <a:lnTo>
                    <a:pt x="2113" y="551"/>
                  </a:lnTo>
                  <a:lnTo>
                    <a:pt x="1995" y="524"/>
                  </a:lnTo>
                  <a:lnTo>
                    <a:pt x="1880" y="501"/>
                  </a:lnTo>
                  <a:lnTo>
                    <a:pt x="1769" y="483"/>
                  </a:lnTo>
                  <a:lnTo>
                    <a:pt x="1662" y="469"/>
                  </a:lnTo>
                  <a:lnTo>
                    <a:pt x="1558" y="457"/>
                  </a:lnTo>
                  <a:lnTo>
                    <a:pt x="1458" y="451"/>
                  </a:lnTo>
                  <a:lnTo>
                    <a:pt x="1361" y="448"/>
                  </a:lnTo>
                  <a:lnTo>
                    <a:pt x="1266" y="448"/>
                  </a:lnTo>
                  <a:lnTo>
                    <a:pt x="1175" y="453"/>
                  </a:lnTo>
                  <a:lnTo>
                    <a:pt x="1085" y="461"/>
                  </a:lnTo>
                  <a:lnTo>
                    <a:pt x="998" y="472"/>
                  </a:lnTo>
                  <a:lnTo>
                    <a:pt x="914" y="488"/>
                  </a:lnTo>
                  <a:lnTo>
                    <a:pt x="830" y="506"/>
                  </a:lnTo>
                  <a:lnTo>
                    <a:pt x="750" y="528"/>
                  </a:lnTo>
                  <a:lnTo>
                    <a:pt x="671" y="553"/>
                  </a:lnTo>
                  <a:lnTo>
                    <a:pt x="593" y="582"/>
                  </a:lnTo>
                  <a:lnTo>
                    <a:pt x="517" y="614"/>
                  </a:lnTo>
                  <a:lnTo>
                    <a:pt x="440" y="648"/>
                  </a:lnTo>
                  <a:lnTo>
                    <a:pt x="365" y="687"/>
                  </a:lnTo>
                  <a:lnTo>
                    <a:pt x="292" y="727"/>
                  </a:lnTo>
                  <a:lnTo>
                    <a:pt x="218" y="771"/>
                  </a:lnTo>
                  <a:lnTo>
                    <a:pt x="146" y="817"/>
                  </a:lnTo>
                  <a:lnTo>
                    <a:pt x="72" y="866"/>
                  </a:lnTo>
                  <a:lnTo>
                    <a:pt x="0" y="91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524829" name="Freeform 93"/>
            <p:cNvSpPr>
              <a:spLocks/>
            </p:cNvSpPr>
            <p:nvPr/>
          </p:nvSpPr>
          <p:spPr bwMode="auto">
            <a:xfrm>
              <a:off x="1067" y="1026"/>
              <a:ext cx="5390" cy="562"/>
            </a:xfrm>
            <a:custGeom>
              <a:avLst/>
              <a:gdLst/>
              <a:ahLst/>
              <a:cxnLst>
                <a:cxn ang="0">
                  <a:pos x="5390" y="0"/>
                </a:cxn>
                <a:cxn ang="0">
                  <a:pos x="5366" y="70"/>
                </a:cxn>
                <a:cxn ang="0">
                  <a:pos x="5337" y="147"/>
                </a:cxn>
                <a:cxn ang="0">
                  <a:pos x="5292" y="244"/>
                </a:cxn>
                <a:cxn ang="0">
                  <a:pos x="5233" y="357"/>
                </a:cxn>
                <a:cxn ang="0">
                  <a:pos x="5158" y="480"/>
                </a:cxn>
                <a:cxn ang="0">
                  <a:pos x="5088" y="575"/>
                </a:cxn>
                <a:cxn ang="0">
                  <a:pos x="5037" y="638"/>
                </a:cxn>
                <a:cxn ang="0">
                  <a:pos x="4981" y="701"/>
                </a:cxn>
                <a:cxn ang="0">
                  <a:pos x="4920" y="762"/>
                </a:cxn>
                <a:cxn ang="0">
                  <a:pos x="4854" y="821"/>
                </a:cxn>
                <a:cxn ang="0">
                  <a:pos x="4783" y="875"/>
                </a:cxn>
                <a:cxn ang="0">
                  <a:pos x="4705" y="927"/>
                </a:cxn>
                <a:cxn ang="0">
                  <a:pos x="4623" y="976"/>
                </a:cxn>
                <a:cxn ang="0">
                  <a:pos x="4534" y="1018"/>
                </a:cxn>
                <a:cxn ang="0">
                  <a:pos x="4441" y="1053"/>
                </a:cxn>
                <a:cxn ang="0">
                  <a:pos x="4341" y="1084"/>
                </a:cxn>
                <a:cxn ang="0">
                  <a:pos x="4234" y="1106"/>
                </a:cxn>
                <a:cxn ang="0">
                  <a:pos x="4122" y="1121"/>
                </a:cxn>
                <a:cxn ang="0">
                  <a:pos x="4004" y="1126"/>
                </a:cxn>
                <a:cxn ang="0">
                  <a:pos x="3878" y="1122"/>
                </a:cxn>
                <a:cxn ang="0">
                  <a:pos x="3746" y="1110"/>
                </a:cxn>
                <a:cxn ang="0">
                  <a:pos x="3607" y="1084"/>
                </a:cxn>
                <a:cxn ang="0">
                  <a:pos x="3460" y="1048"/>
                </a:cxn>
                <a:cxn ang="0">
                  <a:pos x="3307" y="1000"/>
                </a:cxn>
                <a:cxn ang="0">
                  <a:pos x="3228" y="971"/>
                </a:cxn>
                <a:cxn ang="0">
                  <a:pos x="2917" y="856"/>
                </a:cxn>
                <a:cxn ang="0">
                  <a:pos x="2628" y="761"/>
                </a:cxn>
                <a:cxn ang="0">
                  <a:pos x="2359" y="682"/>
                </a:cxn>
                <a:cxn ang="0">
                  <a:pos x="2107" y="620"/>
                </a:cxn>
                <a:cxn ang="0">
                  <a:pos x="1873" y="575"/>
                </a:cxn>
                <a:cxn ang="0">
                  <a:pos x="1655" y="548"/>
                </a:cxn>
                <a:cxn ang="0">
                  <a:pos x="1451" y="533"/>
                </a:cxn>
                <a:cxn ang="0">
                  <a:pos x="1259" y="535"/>
                </a:cxn>
                <a:cxn ang="0">
                  <a:pos x="1077" y="551"/>
                </a:cxn>
                <a:cxn ang="0">
                  <a:pos x="906" y="582"/>
                </a:cxn>
                <a:cxn ang="0">
                  <a:pos x="744" y="625"/>
                </a:cxn>
                <a:cxn ang="0">
                  <a:pos x="587" y="683"/>
                </a:cxn>
                <a:cxn ang="0">
                  <a:pos x="436" y="753"/>
                </a:cxn>
                <a:cxn ang="0">
                  <a:pos x="288" y="835"/>
                </a:cxn>
                <a:cxn ang="0">
                  <a:pos x="144" y="929"/>
                </a:cxn>
                <a:cxn ang="0">
                  <a:pos x="0" y="1034"/>
                </a:cxn>
              </a:cxnLst>
              <a:rect l="0" t="0" r="r" b="b"/>
              <a:pathLst>
                <a:path w="5390" h="1126">
                  <a:moveTo>
                    <a:pt x="5390" y="0"/>
                  </a:moveTo>
                  <a:lnTo>
                    <a:pt x="5390" y="0"/>
                  </a:lnTo>
                  <a:lnTo>
                    <a:pt x="5384" y="18"/>
                  </a:lnTo>
                  <a:lnTo>
                    <a:pt x="5366" y="70"/>
                  </a:lnTo>
                  <a:lnTo>
                    <a:pt x="5353" y="105"/>
                  </a:lnTo>
                  <a:lnTo>
                    <a:pt x="5337" y="147"/>
                  </a:lnTo>
                  <a:lnTo>
                    <a:pt x="5316" y="192"/>
                  </a:lnTo>
                  <a:lnTo>
                    <a:pt x="5292" y="244"/>
                  </a:lnTo>
                  <a:lnTo>
                    <a:pt x="5265" y="299"/>
                  </a:lnTo>
                  <a:lnTo>
                    <a:pt x="5233" y="357"/>
                  </a:lnTo>
                  <a:lnTo>
                    <a:pt x="5198" y="418"/>
                  </a:lnTo>
                  <a:lnTo>
                    <a:pt x="5158" y="480"/>
                  </a:lnTo>
                  <a:lnTo>
                    <a:pt x="5113" y="544"/>
                  </a:lnTo>
                  <a:lnTo>
                    <a:pt x="5088" y="575"/>
                  </a:lnTo>
                  <a:lnTo>
                    <a:pt x="5063" y="607"/>
                  </a:lnTo>
                  <a:lnTo>
                    <a:pt x="5037" y="638"/>
                  </a:lnTo>
                  <a:lnTo>
                    <a:pt x="5011" y="670"/>
                  </a:lnTo>
                  <a:lnTo>
                    <a:pt x="4981" y="701"/>
                  </a:lnTo>
                  <a:lnTo>
                    <a:pt x="4951" y="732"/>
                  </a:lnTo>
                  <a:lnTo>
                    <a:pt x="4920" y="762"/>
                  </a:lnTo>
                  <a:lnTo>
                    <a:pt x="4888" y="791"/>
                  </a:lnTo>
                  <a:lnTo>
                    <a:pt x="4854" y="821"/>
                  </a:lnTo>
                  <a:lnTo>
                    <a:pt x="4819" y="848"/>
                  </a:lnTo>
                  <a:lnTo>
                    <a:pt x="4783" y="875"/>
                  </a:lnTo>
                  <a:lnTo>
                    <a:pt x="4745" y="903"/>
                  </a:lnTo>
                  <a:lnTo>
                    <a:pt x="4705" y="927"/>
                  </a:lnTo>
                  <a:lnTo>
                    <a:pt x="4665" y="951"/>
                  </a:lnTo>
                  <a:lnTo>
                    <a:pt x="4623" y="976"/>
                  </a:lnTo>
                  <a:lnTo>
                    <a:pt x="4580" y="997"/>
                  </a:lnTo>
                  <a:lnTo>
                    <a:pt x="4534" y="1018"/>
                  </a:lnTo>
                  <a:lnTo>
                    <a:pt x="4488" y="1037"/>
                  </a:lnTo>
                  <a:lnTo>
                    <a:pt x="4441" y="1053"/>
                  </a:lnTo>
                  <a:lnTo>
                    <a:pt x="4391" y="1069"/>
                  </a:lnTo>
                  <a:lnTo>
                    <a:pt x="4341" y="1084"/>
                  </a:lnTo>
                  <a:lnTo>
                    <a:pt x="4289" y="1095"/>
                  </a:lnTo>
                  <a:lnTo>
                    <a:pt x="4234" y="1106"/>
                  </a:lnTo>
                  <a:lnTo>
                    <a:pt x="4179" y="1114"/>
                  </a:lnTo>
                  <a:lnTo>
                    <a:pt x="4122" y="1121"/>
                  </a:lnTo>
                  <a:lnTo>
                    <a:pt x="4064" y="1124"/>
                  </a:lnTo>
                  <a:lnTo>
                    <a:pt x="4004" y="1126"/>
                  </a:lnTo>
                  <a:lnTo>
                    <a:pt x="3941" y="1126"/>
                  </a:lnTo>
                  <a:lnTo>
                    <a:pt x="3878" y="1122"/>
                  </a:lnTo>
                  <a:lnTo>
                    <a:pt x="3812" y="1118"/>
                  </a:lnTo>
                  <a:lnTo>
                    <a:pt x="3746" y="1110"/>
                  </a:lnTo>
                  <a:lnTo>
                    <a:pt x="3676" y="1098"/>
                  </a:lnTo>
                  <a:lnTo>
                    <a:pt x="3607" y="1084"/>
                  </a:lnTo>
                  <a:lnTo>
                    <a:pt x="3535" y="1068"/>
                  </a:lnTo>
                  <a:lnTo>
                    <a:pt x="3460" y="1048"/>
                  </a:lnTo>
                  <a:lnTo>
                    <a:pt x="3385" y="1026"/>
                  </a:lnTo>
                  <a:lnTo>
                    <a:pt x="3307" y="1000"/>
                  </a:lnTo>
                  <a:lnTo>
                    <a:pt x="3228" y="971"/>
                  </a:lnTo>
                  <a:lnTo>
                    <a:pt x="3228" y="971"/>
                  </a:lnTo>
                  <a:lnTo>
                    <a:pt x="3069" y="911"/>
                  </a:lnTo>
                  <a:lnTo>
                    <a:pt x="2917" y="856"/>
                  </a:lnTo>
                  <a:lnTo>
                    <a:pt x="2770" y="806"/>
                  </a:lnTo>
                  <a:lnTo>
                    <a:pt x="2628" y="761"/>
                  </a:lnTo>
                  <a:lnTo>
                    <a:pt x="2491" y="719"/>
                  </a:lnTo>
                  <a:lnTo>
                    <a:pt x="2359" y="682"/>
                  </a:lnTo>
                  <a:lnTo>
                    <a:pt x="2231" y="649"/>
                  </a:lnTo>
                  <a:lnTo>
                    <a:pt x="2107" y="620"/>
                  </a:lnTo>
                  <a:lnTo>
                    <a:pt x="1988" y="596"/>
                  </a:lnTo>
                  <a:lnTo>
                    <a:pt x="1873" y="575"/>
                  </a:lnTo>
                  <a:lnTo>
                    <a:pt x="1762" y="559"/>
                  </a:lnTo>
                  <a:lnTo>
                    <a:pt x="1655" y="548"/>
                  </a:lnTo>
                  <a:lnTo>
                    <a:pt x="1551" y="538"/>
                  </a:lnTo>
                  <a:lnTo>
                    <a:pt x="1451" y="533"/>
                  </a:lnTo>
                  <a:lnTo>
                    <a:pt x="1353" y="533"/>
                  </a:lnTo>
                  <a:lnTo>
                    <a:pt x="1259" y="535"/>
                  </a:lnTo>
                  <a:lnTo>
                    <a:pt x="1166" y="541"/>
                  </a:lnTo>
                  <a:lnTo>
                    <a:pt x="1077" y="551"/>
                  </a:lnTo>
                  <a:lnTo>
                    <a:pt x="991" y="565"/>
                  </a:lnTo>
                  <a:lnTo>
                    <a:pt x="906" y="582"/>
                  </a:lnTo>
                  <a:lnTo>
                    <a:pt x="824" y="603"/>
                  </a:lnTo>
                  <a:lnTo>
                    <a:pt x="744" y="625"/>
                  </a:lnTo>
                  <a:lnTo>
                    <a:pt x="665" y="653"/>
                  </a:lnTo>
                  <a:lnTo>
                    <a:pt x="587" y="683"/>
                  </a:lnTo>
                  <a:lnTo>
                    <a:pt x="511" y="716"/>
                  </a:lnTo>
                  <a:lnTo>
                    <a:pt x="436" y="753"/>
                  </a:lnTo>
                  <a:lnTo>
                    <a:pt x="362" y="791"/>
                  </a:lnTo>
                  <a:lnTo>
                    <a:pt x="288" y="835"/>
                  </a:lnTo>
                  <a:lnTo>
                    <a:pt x="216" y="880"/>
                  </a:lnTo>
                  <a:lnTo>
                    <a:pt x="144" y="929"/>
                  </a:lnTo>
                  <a:lnTo>
                    <a:pt x="72" y="979"/>
                  </a:lnTo>
                  <a:lnTo>
                    <a:pt x="0" y="103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524830" name="Freeform 94"/>
            <p:cNvSpPr>
              <a:spLocks/>
            </p:cNvSpPr>
            <p:nvPr/>
          </p:nvSpPr>
          <p:spPr bwMode="auto">
            <a:xfrm>
              <a:off x="1106" y="997"/>
              <a:ext cx="5373" cy="580"/>
            </a:xfrm>
            <a:custGeom>
              <a:avLst/>
              <a:gdLst/>
              <a:ahLst/>
              <a:cxnLst>
                <a:cxn ang="0">
                  <a:pos x="5373" y="0"/>
                </a:cxn>
                <a:cxn ang="0">
                  <a:pos x="5351" y="69"/>
                </a:cxn>
                <a:cxn ang="0">
                  <a:pos x="5323" y="147"/>
                </a:cxn>
                <a:cxn ang="0">
                  <a:pos x="5280" y="247"/>
                </a:cxn>
                <a:cxn ang="0">
                  <a:pos x="5221" y="361"/>
                </a:cxn>
                <a:cxn ang="0">
                  <a:pos x="5148" y="486"/>
                </a:cxn>
                <a:cxn ang="0">
                  <a:pos x="5081" y="583"/>
                </a:cxn>
                <a:cxn ang="0">
                  <a:pos x="5031" y="647"/>
                </a:cxn>
                <a:cxn ang="0">
                  <a:pos x="4976" y="712"/>
                </a:cxn>
                <a:cxn ang="0">
                  <a:pos x="4916" y="773"/>
                </a:cxn>
                <a:cxn ang="0">
                  <a:pos x="4849" y="833"/>
                </a:cxn>
                <a:cxn ang="0">
                  <a:pos x="4780" y="891"/>
                </a:cxn>
                <a:cxn ang="0">
                  <a:pos x="4704" y="944"/>
                </a:cxn>
                <a:cxn ang="0">
                  <a:pos x="4622" y="994"/>
                </a:cxn>
                <a:cxn ang="0">
                  <a:pos x="4534" y="1038"/>
                </a:cxn>
                <a:cxn ang="0">
                  <a:pos x="4441" y="1077"/>
                </a:cxn>
                <a:cxn ang="0">
                  <a:pos x="4341" y="1109"/>
                </a:cxn>
                <a:cxn ang="0">
                  <a:pos x="4236" y="1133"/>
                </a:cxn>
                <a:cxn ang="0">
                  <a:pos x="4123" y="1149"/>
                </a:cxn>
                <a:cxn ang="0">
                  <a:pos x="4004" y="1159"/>
                </a:cxn>
                <a:cxn ang="0">
                  <a:pos x="3879" y="1157"/>
                </a:cxn>
                <a:cxn ang="0">
                  <a:pos x="3746" y="1146"/>
                </a:cxn>
                <a:cxn ang="0">
                  <a:pos x="3607" y="1124"/>
                </a:cxn>
                <a:cxn ang="0">
                  <a:pos x="3460" y="1091"/>
                </a:cxn>
                <a:cxn ang="0">
                  <a:pos x="3305" y="1044"/>
                </a:cxn>
                <a:cxn ang="0">
                  <a:pos x="3226" y="1017"/>
                </a:cxn>
                <a:cxn ang="0">
                  <a:pos x="2914" y="909"/>
                </a:cxn>
                <a:cxn ang="0">
                  <a:pos x="2622" y="818"/>
                </a:cxn>
                <a:cxn ang="0">
                  <a:pos x="2353" y="746"/>
                </a:cxn>
                <a:cxn ang="0">
                  <a:pos x="2100" y="689"/>
                </a:cxn>
                <a:cxn ang="0">
                  <a:pos x="1866" y="649"/>
                </a:cxn>
                <a:cxn ang="0">
                  <a:pos x="1648" y="625"/>
                </a:cxn>
                <a:cxn ang="0">
                  <a:pos x="1442" y="615"/>
                </a:cxn>
                <a:cxn ang="0">
                  <a:pos x="1251" y="620"/>
                </a:cxn>
                <a:cxn ang="0">
                  <a:pos x="1070" y="641"/>
                </a:cxn>
                <a:cxn ang="0">
                  <a:pos x="899" y="675"/>
                </a:cxn>
                <a:cxn ang="0">
                  <a:pos x="737" y="722"/>
                </a:cxn>
                <a:cxn ang="0">
                  <a:pos x="581" y="783"/>
                </a:cxn>
                <a:cxn ang="0">
                  <a:pos x="431" y="856"/>
                </a:cxn>
                <a:cxn ang="0">
                  <a:pos x="286" y="941"/>
                </a:cxn>
                <a:cxn ang="0">
                  <a:pos x="143" y="1038"/>
                </a:cxn>
                <a:cxn ang="0">
                  <a:pos x="0" y="1146"/>
                </a:cxn>
              </a:cxnLst>
              <a:rect l="0" t="0" r="r" b="b"/>
              <a:pathLst>
                <a:path w="5373" h="1159">
                  <a:moveTo>
                    <a:pt x="5373" y="0"/>
                  </a:moveTo>
                  <a:lnTo>
                    <a:pt x="5373" y="0"/>
                  </a:lnTo>
                  <a:lnTo>
                    <a:pt x="5367" y="18"/>
                  </a:lnTo>
                  <a:lnTo>
                    <a:pt x="5351" y="69"/>
                  </a:lnTo>
                  <a:lnTo>
                    <a:pt x="5338" y="105"/>
                  </a:lnTo>
                  <a:lnTo>
                    <a:pt x="5323" y="147"/>
                  </a:lnTo>
                  <a:lnTo>
                    <a:pt x="5303" y="194"/>
                  </a:lnTo>
                  <a:lnTo>
                    <a:pt x="5280" y="247"/>
                  </a:lnTo>
                  <a:lnTo>
                    <a:pt x="5253" y="302"/>
                  </a:lnTo>
                  <a:lnTo>
                    <a:pt x="5221" y="361"/>
                  </a:lnTo>
                  <a:lnTo>
                    <a:pt x="5187" y="423"/>
                  </a:lnTo>
                  <a:lnTo>
                    <a:pt x="5148" y="486"/>
                  </a:lnTo>
                  <a:lnTo>
                    <a:pt x="5105" y="550"/>
                  </a:lnTo>
                  <a:lnTo>
                    <a:pt x="5081" y="583"/>
                  </a:lnTo>
                  <a:lnTo>
                    <a:pt x="5056" y="615"/>
                  </a:lnTo>
                  <a:lnTo>
                    <a:pt x="5031" y="647"/>
                  </a:lnTo>
                  <a:lnTo>
                    <a:pt x="5003" y="680"/>
                  </a:lnTo>
                  <a:lnTo>
                    <a:pt x="4976" y="712"/>
                  </a:lnTo>
                  <a:lnTo>
                    <a:pt x="4947" y="743"/>
                  </a:lnTo>
                  <a:lnTo>
                    <a:pt x="4916" y="773"/>
                  </a:lnTo>
                  <a:lnTo>
                    <a:pt x="4883" y="804"/>
                  </a:lnTo>
                  <a:lnTo>
                    <a:pt x="4849" y="833"/>
                  </a:lnTo>
                  <a:lnTo>
                    <a:pt x="4815" y="862"/>
                  </a:lnTo>
                  <a:lnTo>
                    <a:pt x="4780" y="891"/>
                  </a:lnTo>
                  <a:lnTo>
                    <a:pt x="4742" y="919"/>
                  </a:lnTo>
                  <a:lnTo>
                    <a:pt x="4704" y="944"/>
                  </a:lnTo>
                  <a:lnTo>
                    <a:pt x="4663" y="970"/>
                  </a:lnTo>
                  <a:lnTo>
                    <a:pt x="4622" y="994"/>
                  </a:lnTo>
                  <a:lnTo>
                    <a:pt x="4579" y="1017"/>
                  </a:lnTo>
                  <a:lnTo>
                    <a:pt x="4534" y="1038"/>
                  </a:lnTo>
                  <a:lnTo>
                    <a:pt x="4488" y="1057"/>
                  </a:lnTo>
                  <a:lnTo>
                    <a:pt x="4441" y="1077"/>
                  </a:lnTo>
                  <a:lnTo>
                    <a:pt x="4391" y="1093"/>
                  </a:lnTo>
                  <a:lnTo>
                    <a:pt x="4341" y="1109"/>
                  </a:lnTo>
                  <a:lnTo>
                    <a:pt x="4288" y="1122"/>
                  </a:lnTo>
                  <a:lnTo>
                    <a:pt x="4236" y="1133"/>
                  </a:lnTo>
                  <a:lnTo>
                    <a:pt x="4180" y="1143"/>
                  </a:lnTo>
                  <a:lnTo>
                    <a:pt x="4123" y="1149"/>
                  </a:lnTo>
                  <a:lnTo>
                    <a:pt x="4065" y="1156"/>
                  </a:lnTo>
                  <a:lnTo>
                    <a:pt x="4004" y="1159"/>
                  </a:lnTo>
                  <a:lnTo>
                    <a:pt x="3943" y="1159"/>
                  </a:lnTo>
                  <a:lnTo>
                    <a:pt x="3879" y="1157"/>
                  </a:lnTo>
                  <a:lnTo>
                    <a:pt x="3814" y="1153"/>
                  </a:lnTo>
                  <a:lnTo>
                    <a:pt x="3746" y="1146"/>
                  </a:lnTo>
                  <a:lnTo>
                    <a:pt x="3677" y="1136"/>
                  </a:lnTo>
                  <a:lnTo>
                    <a:pt x="3607" y="1124"/>
                  </a:lnTo>
                  <a:lnTo>
                    <a:pt x="3534" y="1109"/>
                  </a:lnTo>
                  <a:lnTo>
                    <a:pt x="3460" y="1091"/>
                  </a:lnTo>
                  <a:lnTo>
                    <a:pt x="3383" y="1070"/>
                  </a:lnTo>
                  <a:lnTo>
                    <a:pt x="3305" y="1044"/>
                  </a:lnTo>
                  <a:lnTo>
                    <a:pt x="3226" y="1017"/>
                  </a:lnTo>
                  <a:lnTo>
                    <a:pt x="3226" y="1017"/>
                  </a:lnTo>
                  <a:lnTo>
                    <a:pt x="3067" y="960"/>
                  </a:lnTo>
                  <a:lnTo>
                    <a:pt x="2914" y="909"/>
                  </a:lnTo>
                  <a:lnTo>
                    <a:pt x="2765" y="862"/>
                  </a:lnTo>
                  <a:lnTo>
                    <a:pt x="2622" y="818"/>
                  </a:lnTo>
                  <a:lnTo>
                    <a:pt x="2485" y="780"/>
                  </a:lnTo>
                  <a:lnTo>
                    <a:pt x="2353" y="746"/>
                  </a:lnTo>
                  <a:lnTo>
                    <a:pt x="2224" y="715"/>
                  </a:lnTo>
                  <a:lnTo>
                    <a:pt x="2100" y="689"/>
                  </a:lnTo>
                  <a:lnTo>
                    <a:pt x="1981" y="667"/>
                  </a:lnTo>
                  <a:lnTo>
                    <a:pt x="1866" y="649"/>
                  </a:lnTo>
                  <a:lnTo>
                    <a:pt x="1755" y="634"/>
                  </a:lnTo>
                  <a:lnTo>
                    <a:pt x="1648" y="625"/>
                  </a:lnTo>
                  <a:lnTo>
                    <a:pt x="1543" y="617"/>
                  </a:lnTo>
                  <a:lnTo>
                    <a:pt x="1442" y="615"/>
                  </a:lnTo>
                  <a:lnTo>
                    <a:pt x="1345" y="615"/>
                  </a:lnTo>
                  <a:lnTo>
                    <a:pt x="1251" y="620"/>
                  </a:lnTo>
                  <a:lnTo>
                    <a:pt x="1159" y="628"/>
                  </a:lnTo>
                  <a:lnTo>
                    <a:pt x="1070" y="641"/>
                  </a:lnTo>
                  <a:lnTo>
                    <a:pt x="984" y="655"/>
                  </a:lnTo>
                  <a:lnTo>
                    <a:pt x="899" y="675"/>
                  </a:lnTo>
                  <a:lnTo>
                    <a:pt x="817" y="696"/>
                  </a:lnTo>
                  <a:lnTo>
                    <a:pt x="737" y="722"/>
                  </a:lnTo>
                  <a:lnTo>
                    <a:pt x="659" y="751"/>
                  </a:lnTo>
                  <a:lnTo>
                    <a:pt x="581" y="783"/>
                  </a:lnTo>
                  <a:lnTo>
                    <a:pt x="506" y="817"/>
                  </a:lnTo>
                  <a:lnTo>
                    <a:pt x="431" y="856"/>
                  </a:lnTo>
                  <a:lnTo>
                    <a:pt x="358" y="896"/>
                  </a:lnTo>
                  <a:lnTo>
                    <a:pt x="286" y="941"/>
                  </a:lnTo>
                  <a:lnTo>
                    <a:pt x="213" y="988"/>
                  </a:lnTo>
                  <a:lnTo>
                    <a:pt x="143" y="1038"/>
                  </a:lnTo>
                  <a:lnTo>
                    <a:pt x="70" y="1090"/>
                  </a:lnTo>
                  <a:lnTo>
                    <a:pt x="0" y="114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524831" name="Freeform 95"/>
            <p:cNvSpPr>
              <a:spLocks/>
            </p:cNvSpPr>
            <p:nvPr/>
          </p:nvSpPr>
          <p:spPr bwMode="auto">
            <a:xfrm>
              <a:off x="1146" y="968"/>
              <a:ext cx="5355" cy="631"/>
            </a:xfrm>
            <a:custGeom>
              <a:avLst/>
              <a:gdLst/>
              <a:ahLst/>
              <a:cxnLst>
                <a:cxn ang="0">
                  <a:pos x="5355" y="0"/>
                </a:cxn>
                <a:cxn ang="0">
                  <a:pos x="5334" y="71"/>
                </a:cxn>
                <a:cxn ang="0">
                  <a:pos x="5306" y="150"/>
                </a:cxn>
                <a:cxn ang="0">
                  <a:pos x="5266" y="250"/>
                </a:cxn>
                <a:cxn ang="0">
                  <a:pos x="5209" y="366"/>
                </a:cxn>
                <a:cxn ang="0">
                  <a:pos x="5138" y="494"/>
                </a:cxn>
                <a:cxn ang="0">
                  <a:pos x="5072" y="592"/>
                </a:cxn>
                <a:cxn ang="0">
                  <a:pos x="5023" y="658"/>
                </a:cxn>
                <a:cxn ang="0">
                  <a:pos x="4969" y="723"/>
                </a:cxn>
                <a:cxn ang="0">
                  <a:pos x="4909" y="788"/>
                </a:cxn>
                <a:cxn ang="0">
                  <a:pos x="4845" y="849"/>
                </a:cxn>
                <a:cxn ang="0">
                  <a:pos x="4775" y="909"/>
                </a:cxn>
                <a:cxn ang="0">
                  <a:pos x="4700" y="964"/>
                </a:cxn>
                <a:cxn ang="0">
                  <a:pos x="4619" y="1015"/>
                </a:cxn>
                <a:cxn ang="0">
                  <a:pos x="4532" y="1060"/>
                </a:cxn>
                <a:cxn ang="0">
                  <a:pos x="4439" y="1101"/>
                </a:cxn>
                <a:cxn ang="0">
                  <a:pos x="4340" y="1135"/>
                </a:cxn>
                <a:cxn ang="0">
                  <a:pos x="4235" y="1162"/>
                </a:cxn>
                <a:cxn ang="0">
                  <a:pos x="4123" y="1182"/>
                </a:cxn>
                <a:cxn ang="0">
                  <a:pos x="4004" y="1193"/>
                </a:cxn>
                <a:cxn ang="0">
                  <a:pos x="3879" y="1194"/>
                </a:cxn>
                <a:cxn ang="0">
                  <a:pos x="3746" y="1185"/>
                </a:cxn>
                <a:cxn ang="0">
                  <a:pos x="3606" y="1165"/>
                </a:cxn>
                <a:cxn ang="0">
                  <a:pos x="3458" y="1136"/>
                </a:cxn>
                <a:cxn ang="0">
                  <a:pos x="3304" y="1093"/>
                </a:cxn>
                <a:cxn ang="0">
                  <a:pos x="3224" y="1067"/>
                </a:cxn>
                <a:cxn ang="0">
                  <a:pos x="2910" y="965"/>
                </a:cxn>
                <a:cxn ang="0">
                  <a:pos x="2618" y="880"/>
                </a:cxn>
                <a:cxn ang="0">
                  <a:pos x="2346" y="812"/>
                </a:cxn>
                <a:cxn ang="0">
                  <a:pos x="2094" y="760"/>
                </a:cxn>
                <a:cxn ang="0">
                  <a:pos x="1859" y="723"/>
                </a:cxn>
                <a:cxn ang="0">
                  <a:pos x="1640" y="704"/>
                </a:cxn>
                <a:cxn ang="0">
                  <a:pos x="1434" y="699"/>
                </a:cxn>
                <a:cxn ang="0">
                  <a:pos x="1242" y="707"/>
                </a:cxn>
                <a:cxn ang="0">
                  <a:pos x="1063" y="731"/>
                </a:cxn>
                <a:cxn ang="0">
                  <a:pos x="893" y="768"/>
                </a:cxn>
                <a:cxn ang="0">
                  <a:pos x="732" y="820"/>
                </a:cxn>
                <a:cxn ang="0">
                  <a:pos x="576" y="884"/>
                </a:cxn>
                <a:cxn ang="0">
                  <a:pos x="427" y="960"/>
                </a:cxn>
                <a:cxn ang="0">
                  <a:pos x="283" y="1049"/>
                </a:cxn>
                <a:cxn ang="0">
                  <a:pos x="141" y="1149"/>
                </a:cxn>
                <a:cxn ang="0">
                  <a:pos x="0" y="1261"/>
                </a:cxn>
              </a:cxnLst>
              <a:rect l="0" t="0" r="r" b="b"/>
              <a:pathLst>
                <a:path w="5355" h="1261">
                  <a:moveTo>
                    <a:pt x="5355" y="0"/>
                  </a:moveTo>
                  <a:lnTo>
                    <a:pt x="5355" y="0"/>
                  </a:lnTo>
                  <a:lnTo>
                    <a:pt x="5349" y="19"/>
                  </a:lnTo>
                  <a:lnTo>
                    <a:pt x="5334" y="71"/>
                  </a:lnTo>
                  <a:lnTo>
                    <a:pt x="5322" y="106"/>
                  </a:lnTo>
                  <a:lnTo>
                    <a:pt x="5306" y="150"/>
                  </a:lnTo>
                  <a:lnTo>
                    <a:pt x="5288" y="197"/>
                  </a:lnTo>
                  <a:lnTo>
                    <a:pt x="5266" y="250"/>
                  </a:lnTo>
                  <a:lnTo>
                    <a:pt x="5240" y="306"/>
                  </a:lnTo>
                  <a:lnTo>
                    <a:pt x="5209" y="366"/>
                  </a:lnTo>
                  <a:lnTo>
                    <a:pt x="5176" y="429"/>
                  </a:lnTo>
                  <a:lnTo>
                    <a:pt x="5138" y="494"/>
                  </a:lnTo>
                  <a:lnTo>
                    <a:pt x="5095" y="560"/>
                  </a:lnTo>
                  <a:lnTo>
                    <a:pt x="5072" y="592"/>
                  </a:lnTo>
                  <a:lnTo>
                    <a:pt x="5048" y="625"/>
                  </a:lnTo>
                  <a:lnTo>
                    <a:pt x="5023" y="658"/>
                  </a:lnTo>
                  <a:lnTo>
                    <a:pt x="4997" y="691"/>
                  </a:lnTo>
                  <a:lnTo>
                    <a:pt x="4969" y="723"/>
                  </a:lnTo>
                  <a:lnTo>
                    <a:pt x="4940" y="755"/>
                  </a:lnTo>
                  <a:lnTo>
                    <a:pt x="4909" y="788"/>
                  </a:lnTo>
                  <a:lnTo>
                    <a:pt x="4877" y="818"/>
                  </a:lnTo>
                  <a:lnTo>
                    <a:pt x="4845" y="849"/>
                  </a:lnTo>
                  <a:lnTo>
                    <a:pt x="4811" y="880"/>
                  </a:lnTo>
                  <a:lnTo>
                    <a:pt x="4775" y="909"/>
                  </a:lnTo>
                  <a:lnTo>
                    <a:pt x="4739" y="936"/>
                  </a:lnTo>
                  <a:lnTo>
                    <a:pt x="4700" y="964"/>
                  </a:lnTo>
                  <a:lnTo>
                    <a:pt x="4661" y="989"/>
                  </a:lnTo>
                  <a:lnTo>
                    <a:pt x="4619" y="1015"/>
                  </a:lnTo>
                  <a:lnTo>
                    <a:pt x="4576" y="1038"/>
                  </a:lnTo>
                  <a:lnTo>
                    <a:pt x="4532" y="1060"/>
                  </a:lnTo>
                  <a:lnTo>
                    <a:pt x="4486" y="1081"/>
                  </a:lnTo>
                  <a:lnTo>
                    <a:pt x="4439" y="1101"/>
                  </a:lnTo>
                  <a:lnTo>
                    <a:pt x="4390" y="1119"/>
                  </a:lnTo>
                  <a:lnTo>
                    <a:pt x="4340" y="1135"/>
                  </a:lnTo>
                  <a:lnTo>
                    <a:pt x="4289" y="1149"/>
                  </a:lnTo>
                  <a:lnTo>
                    <a:pt x="4235" y="1162"/>
                  </a:lnTo>
                  <a:lnTo>
                    <a:pt x="4179" y="1173"/>
                  </a:lnTo>
                  <a:lnTo>
                    <a:pt x="4123" y="1182"/>
                  </a:lnTo>
                  <a:lnTo>
                    <a:pt x="4064" y="1188"/>
                  </a:lnTo>
                  <a:lnTo>
                    <a:pt x="4004" y="1193"/>
                  </a:lnTo>
                  <a:lnTo>
                    <a:pt x="3942" y="1194"/>
                  </a:lnTo>
                  <a:lnTo>
                    <a:pt x="3879" y="1194"/>
                  </a:lnTo>
                  <a:lnTo>
                    <a:pt x="3814" y="1191"/>
                  </a:lnTo>
                  <a:lnTo>
                    <a:pt x="3746" y="1185"/>
                  </a:lnTo>
                  <a:lnTo>
                    <a:pt x="3676" y="1177"/>
                  </a:lnTo>
                  <a:lnTo>
                    <a:pt x="3606" y="1165"/>
                  </a:lnTo>
                  <a:lnTo>
                    <a:pt x="3533" y="1153"/>
                  </a:lnTo>
                  <a:lnTo>
                    <a:pt x="3458" y="1136"/>
                  </a:lnTo>
                  <a:lnTo>
                    <a:pt x="3382" y="1115"/>
                  </a:lnTo>
                  <a:lnTo>
                    <a:pt x="3304" y="1093"/>
                  </a:lnTo>
                  <a:lnTo>
                    <a:pt x="3224" y="1067"/>
                  </a:lnTo>
                  <a:lnTo>
                    <a:pt x="3224" y="1067"/>
                  </a:lnTo>
                  <a:lnTo>
                    <a:pt x="3064" y="1014"/>
                  </a:lnTo>
                  <a:lnTo>
                    <a:pt x="2910" y="965"/>
                  </a:lnTo>
                  <a:lnTo>
                    <a:pt x="2761" y="920"/>
                  </a:lnTo>
                  <a:lnTo>
                    <a:pt x="2618" y="880"/>
                  </a:lnTo>
                  <a:lnTo>
                    <a:pt x="2480" y="842"/>
                  </a:lnTo>
                  <a:lnTo>
                    <a:pt x="2346" y="812"/>
                  </a:lnTo>
                  <a:lnTo>
                    <a:pt x="2219" y="783"/>
                  </a:lnTo>
                  <a:lnTo>
                    <a:pt x="2094" y="760"/>
                  </a:lnTo>
                  <a:lnTo>
                    <a:pt x="1974" y="739"/>
                  </a:lnTo>
                  <a:lnTo>
                    <a:pt x="1859" y="723"/>
                  </a:lnTo>
                  <a:lnTo>
                    <a:pt x="1746" y="712"/>
                  </a:lnTo>
                  <a:lnTo>
                    <a:pt x="1640" y="704"/>
                  </a:lnTo>
                  <a:lnTo>
                    <a:pt x="1535" y="699"/>
                  </a:lnTo>
                  <a:lnTo>
                    <a:pt x="1434" y="699"/>
                  </a:lnTo>
                  <a:lnTo>
                    <a:pt x="1337" y="700"/>
                  </a:lnTo>
                  <a:lnTo>
                    <a:pt x="1242" y="707"/>
                  </a:lnTo>
                  <a:lnTo>
                    <a:pt x="1151" y="718"/>
                  </a:lnTo>
                  <a:lnTo>
                    <a:pt x="1063" y="731"/>
                  </a:lnTo>
                  <a:lnTo>
                    <a:pt x="976" y="749"/>
                  </a:lnTo>
                  <a:lnTo>
                    <a:pt x="893" y="768"/>
                  </a:lnTo>
                  <a:lnTo>
                    <a:pt x="811" y="792"/>
                  </a:lnTo>
                  <a:lnTo>
                    <a:pt x="732" y="820"/>
                  </a:lnTo>
                  <a:lnTo>
                    <a:pt x="652" y="851"/>
                  </a:lnTo>
                  <a:lnTo>
                    <a:pt x="576" y="884"/>
                  </a:lnTo>
                  <a:lnTo>
                    <a:pt x="501" y="920"/>
                  </a:lnTo>
                  <a:lnTo>
                    <a:pt x="427" y="960"/>
                  </a:lnTo>
                  <a:lnTo>
                    <a:pt x="355" y="1004"/>
                  </a:lnTo>
                  <a:lnTo>
                    <a:pt x="283" y="1049"/>
                  </a:lnTo>
                  <a:lnTo>
                    <a:pt x="212" y="1098"/>
                  </a:lnTo>
                  <a:lnTo>
                    <a:pt x="141" y="1149"/>
                  </a:lnTo>
                  <a:lnTo>
                    <a:pt x="71" y="1204"/>
                  </a:lnTo>
                  <a:lnTo>
                    <a:pt x="0" y="1261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524832" name="Freeform 96"/>
            <p:cNvSpPr>
              <a:spLocks/>
            </p:cNvSpPr>
            <p:nvPr/>
          </p:nvSpPr>
          <p:spPr bwMode="auto">
            <a:xfrm>
              <a:off x="1187" y="940"/>
              <a:ext cx="5335" cy="688"/>
            </a:xfrm>
            <a:custGeom>
              <a:avLst/>
              <a:gdLst/>
              <a:ahLst/>
              <a:cxnLst>
                <a:cxn ang="0">
                  <a:pos x="5335" y="0"/>
                </a:cxn>
                <a:cxn ang="0">
                  <a:pos x="5315" y="71"/>
                </a:cxn>
                <a:cxn ang="0">
                  <a:pos x="5289" y="150"/>
                </a:cxn>
                <a:cxn ang="0">
                  <a:pos x="5250" y="252"/>
                </a:cxn>
                <a:cxn ang="0">
                  <a:pos x="5196" y="371"/>
                </a:cxn>
                <a:cxn ang="0">
                  <a:pos x="5127" y="501"/>
                </a:cxn>
                <a:cxn ang="0">
                  <a:pos x="5061" y="601"/>
                </a:cxn>
                <a:cxn ang="0">
                  <a:pos x="5014" y="667"/>
                </a:cxn>
                <a:cxn ang="0">
                  <a:pos x="4960" y="735"/>
                </a:cxn>
                <a:cxn ang="0">
                  <a:pos x="4902" y="799"/>
                </a:cxn>
                <a:cxn ang="0">
                  <a:pos x="4838" y="862"/>
                </a:cxn>
                <a:cxn ang="0">
                  <a:pos x="4770" y="924"/>
                </a:cxn>
                <a:cxn ang="0">
                  <a:pos x="4695" y="980"/>
                </a:cxn>
                <a:cxn ang="0">
                  <a:pos x="4614" y="1034"/>
                </a:cxn>
                <a:cxn ang="0">
                  <a:pos x="4528" y="1082"/>
                </a:cxn>
                <a:cxn ang="0">
                  <a:pos x="4436" y="1126"/>
                </a:cxn>
                <a:cxn ang="0">
                  <a:pos x="4338" y="1161"/>
                </a:cxn>
                <a:cxn ang="0">
                  <a:pos x="4232" y="1190"/>
                </a:cxn>
                <a:cxn ang="0">
                  <a:pos x="4121" y="1213"/>
                </a:cxn>
                <a:cxn ang="0">
                  <a:pos x="4003" y="1226"/>
                </a:cxn>
                <a:cxn ang="0">
                  <a:pos x="3877" y="1229"/>
                </a:cxn>
                <a:cxn ang="0">
                  <a:pos x="3745" y="1224"/>
                </a:cxn>
                <a:cxn ang="0">
                  <a:pos x="3605" y="1206"/>
                </a:cxn>
                <a:cxn ang="0">
                  <a:pos x="3456" y="1179"/>
                </a:cxn>
                <a:cxn ang="0">
                  <a:pos x="3301" y="1140"/>
                </a:cxn>
                <a:cxn ang="0">
                  <a:pos x="3220" y="1114"/>
                </a:cxn>
                <a:cxn ang="0">
                  <a:pos x="2905" y="1019"/>
                </a:cxn>
                <a:cxn ang="0">
                  <a:pos x="2612" y="938"/>
                </a:cxn>
                <a:cxn ang="0">
                  <a:pos x="2340" y="875"/>
                </a:cxn>
                <a:cxn ang="0">
                  <a:pos x="2086" y="828"/>
                </a:cxn>
                <a:cxn ang="0">
                  <a:pos x="1851" y="798"/>
                </a:cxn>
                <a:cxn ang="0">
                  <a:pos x="1630" y="782"/>
                </a:cxn>
                <a:cxn ang="0">
                  <a:pos x="1426" y="780"/>
                </a:cxn>
                <a:cxn ang="0">
                  <a:pos x="1235" y="795"/>
                </a:cxn>
                <a:cxn ang="0">
                  <a:pos x="1099" y="814"/>
                </a:cxn>
                <a:cxn ang="0">
                  <a:pos x="1011" y="830"/>
                </a:cxn>
                <a:cxn ang="0">
                  <a:pos x="927" y="851"/>
                </a:cxn>
                <a:cxn ang="0">
                  <a:pos x="804" y="888"/>
                </a:cxn>
                <a:cxn ang="0">
                  <a:pos x="647" y="950"/>
                </a:cxn>
                <a:cxn ang="0">
                  <a:pos x="496" y="1024"/>
                </a:cxn>
                <a:cxn ang="0">
                  <a:pos x="352" y="1109"/>
                </a:cxn>
                <a:cxn ang="0">
                  <a:pos x="210" y="1208"/>
                </a:cxn>
                <a:cxn ang="0">
                  <a:pos x="70" y="1316"/>
                </a:cxn>
              </a:cxnLst>
              <a:rect l="0" t="0" r="r" b="b"/>
              <a:pathLst>
                <a:path w="5335" h="1376">
                  <a:moveTo>
                    <a:pt x="5335" y="0"/>
                  </a:moveTo>
                  <a:lnTo>
                    <a:pt x="5335" y="0"/>
                  </a:lnTo>
                  <a:lnTo>
                    <a:pt x="5331" y="18"/>
                  </a:lnTo>
                  <a:lnTo>
                    <a:pt x="5315" y="71"/>
                  </a:lnTo>
                  <a:lnTo>
                    <a:pt x="5304" y="107"/>
                  </a:lnTo>
                  <a:lnTo>
                    <a:pt x="5289" y="150"/>
                  </a:lnTo>
                  <a:lnTo>
                    <a:pt x="5271" y="199"/>
                  </a:lnTo>
                  <a:lnTo>
                    <a:pt x="5250" y="252"/>
                  </a:lnTo>
                  <a:lnTo>
                    <a:pt x="5225" y="310"/>
                  </a:lnTo>
                  <a:lnTo>
                    <a:pt x="5196" y="371"/>
                  </a:lnTo>
                  <a:lnTo>
                    <a:pt x="5163" y="434"/>
                  </a:lnTo>
                  <a:lnTo>
                    <a:pt x="5127" y="501"/>
                  </a:lnTo>
                  <a:lnTo>
                    <a:pt x="5085" y="567"/>
                  </a:lnTo>
                  <a:lnTo>
                    <a:pt x="5061" y="601"/>
                  </a:lnTo>
                  <a:lnTo>
                    <a:pt x="5038" y="635"/>
                  </a:lnTo>
                  <a:lnTo>
                    <a:pt x="5014" y="667"/>
                  </a:lnTo>
                  <a:lnTo>
                    <a:pt x="4988" y="701"/>
                  </a:lnTo>
                  <a:lnTo>
                    <a:pt x="4960" y="735"/>
                  </a:lnTo>
                  <a:lnTo>
                    <a:pt x="4932" y="767"/>
                  </a:lnTo>
                  <a:lnTo>
                    <a:pt x="4902" y="799"/>
                  </a:lnTo>
                  <a:lnTo>
                    <a:pt x="4871" y="832"/>
                  </a:lnTo>
                  <a:lnTo>
                    <a:pt x="4838" y="862"/>
                  </a:lnTo>
                  <a:lnTo>
                    <a:pt x="4804" y="893"/>
                  </a:lnTo>
                  <a:lnTo>
                    <a:pt x="4770" y="924"/>
                  </a:lnTo>
                  <a:lnTo>
                    <a:pt x="4734" y="953"/>
                  </a:lnTo>
                  <a:lnTo>
                    <a:pt x="4695" y="980"/>
                  </a:lnTo>
                  <a:lnTo>
                    <a:pt x="4656" y="1008"/>
                  </a:lnTo>
                  <a:lnTo>
                    <a:pt x="4614" y="1034"/>
                  </a:lnTo>
                  <a:lnTo>
                    <a:pt x="4573" y="1059"/>
                  </a:lnTo>
                  <a:lnTo>
                    <a:pt x="4528" y="1082"/>
                  </a:lnTo>
                  <a:lnTo>
                    <a:pt x="4484" y="1105"/>
                  </a:lnTo>
                  <a:lnTo>
                    <a:pt x="4436" y="1126"/>
                  </a:lnTo>
                  <a:lnTo>
                    <a:pt x="4388" y="1143"/>
                  </a:lnTo>
                  <a:lnTo>
                    <a:pt x="4338" y="1161"/>
                  </a:lnTo>
                  <a:lnTo>
                    <a:pt x="4287" y="1177"/>
                  </a:lnTo>
                  <a:lnTo>
                    <a:pt x="4232" y="1190"/>
                  </a:lnTo>
                  <a:lnTo>
                    <a:pt x="4178" y="1203"/>
                  </a:lnTo>
                  <a:lnTo>
                    <a:pt x="4121" y="1213"/>
                  </a:lnTo>
                  <a:lnTo>
                    <a:pt x="4063" y="1219"/>
                  </a:lnTo>
                  <a:lnTo>
                    <a:pt x="4003" y="1226"/>
                  </a:lnTo>
                  <a:lnTo>
                    <a:pt x="3941" y="1229"/>
                  </a:lnTo>
                  <a:lnTo>
                    <a:pt x="3877" y="1229"/>
                  </a:lnTo>
                  <a:lnTo>
                    <a:pt x="3812" y="1227"/>
                  </a:lnTo>
                  <a:lnTo>
                    <a:pt x="3745" y="1224"/>
                  </a:lnTo>
                  <a:lnTo>
                    <a:pt x="3676" y="1216"/>
                  </a:lnTo>
                  <a:lnTo>
                    <a:pt x="3605" y="1206"/>
                  </a:lnTo>
                  <a:lnTo>
                    <a:pt x="3531" y="1195"/>
                  </a:lnTo>
                  <a:lnTo>
                    <a:pt x="3456" y="1179"/>
                  </a:lnTo>
                  <a:lnTo>
                    <a:pt x="3380" y="1161"/>
                  </a:lnTo>
                  <a:lnTo>
                    <a:pt x="3301" y="1140"/>
                  </a:lnTo>
                  <a:lnTo>
                    <a:pt x="3220" y="1114"/>
                  </a:lnTo>
                  <a:lnTo>
                    <a:pt x="3220" y="1114"/>
                  </a:lnTo>
                  <a:lnTo>
                    <a:pt x="3061" y="1064"/>
                  </a:lnTo>
                  <a:lnTo>
                    <a:pt x="2905" y="1019"/>
                  </a:lnTo>
                  <a:lnTo>
                    <a:pt x="2756" y="977"/>
                  </a:lnTo>
                  <a:lnTo>
                    <a:pt x="2612" y="938"/>
                  </a:lnTo>
                  <a:lnTo>
                    <a:pt x="2473" y="906"/>
                  </a:lnTo>
                  <a:lnTo>
                    <a:pt x="2340" y="875"/>
                  </a:lnTo>
                  <a:lnTo>
                    <a:pt x="2211" y="851"/>
                  </a:lnTo>
                  <a:lnTo>
                    <a:pt x="2086" y="828"/>
                  </a:lnTo>
                  <a:lnTo>
                    <a:pt x="1966" y="811"/>
                  </a:lnTo>
                  <a:lnTo>
                    <a:pt x="1851" y="798"/>
                  </a:lnTo>
                  <a:lnTo>
                    <a:pt x="1739" y="788"/>
                  </a:lnTo>
                  <a:lnTo>
                    <a:pt x="1630" y="782"/>
                  </a:lnTo>
                  <a:lnTo>
                    <a:pt x="1526" y="780"/>
                  </a:lnTo>
                  <a:lnTo>
                    <a:pt x="1426" y="780"/>
                  </a:lnTo>
                  <a:lnTo>
                    <a:pt x="1329" y="785"/>
                  </a:lnTo>
                  <a:lnTo>
                    <a:pt x="1235" y="795"/>
                  </a:lnTo>
                  <a:lnTo>
                    <a:pt x="1143" y="806"/>
                  </a:lnTo>
                  <a:lnTo>
                    <a:pt x="1099" y="814"/>
                  </a:lnTo>
                  <a:lnTo>
                    <a:pt x="1054" y="822"/>
                  </a:lnTo>
                  <a:lnTo>
                    <a:pt x="1011" y="830"/>
                  </a:lnTo>
                  <a:lnTo>
                    <a:pt x="970" y="840"/>
                  </a:lnTo>
                  <a:lnTo>
                    <a:pt x="927" y="851"/>
                  </a:lnTo>
                  <a:lnTo>
                    <a:pt x="885" y="862"/>
                  </a:lnTo>
                  <a:lnTo>
                    <a:pt x="804" y="888"/>
                  </a:lnTo>
                  <a:lnTo>
                    <a:pt x="725" y="917"/>
                  </a:lnTo>
                  <a:lnTo>
                    <a:pt x="647" y="950"/>
                  </a:lnTo>
                  <a:lnTo>
                    <a:pt x="571" y="985"/>
                  </a:lnTo>
                  <a:lnTo>
                    <a:pt x="496" y="1024"/>
                  </a:lnTo>
                  <a:lnTo>
                    <a:pt x="424" y="1064"/>
                  </a:lnTo>
                  <a:lnTo>
                    <a:pt x="352" y="1109"/>
                  </a:lnTo>
                  <a:lnTo>
                    <a:pt x="280" y="1156"/>
                  </a:lnTo>
                  <a:lnTo>
                    <a:pt x="210" y="1208"/>
                  </a:lnTo>
                  <a:lnTo>
                    <a:pt x="139" y="1261"/>
                  </a:lnTo>
                  <a:lnTo>
                    <a:pt x="70" y="1316"/>
                  </a:lnTo>
                  <a:lnTo>
                    <a:pt x="0" y="137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524833" name="Freeform 97"/>
            <p:cNvSpPr>
              <a:spLocks/>
            </p:cNvSpPr>
            <p:nvPr/>
          </p:nvSpPr>
          <p:spPr bwMode="auto">
            <a:xfrm>
              <a:off x="1229" y="911"/>
              <a:ext cx="5314" cy="745"/>
            </a:xfrm>
            <a:custGeom>
              <a:avLst/>
              <a:gdLst/>
              <a:ahLst/>
              <a:cxnLst>
                <a:cxn ang="0">
                  <a:pos x="5314" y="0"/>
                </a:cxn>
                <a:cxn ang="0">
                  <a:pos x="5296" y="71"/>
                </a:cxn>
                <a:cxn ang="0">
                  <a:pos x="5271" y="153"/>
                </a:cxn>
                <a:cxn ang="0">
                  <a:pos x="5233" y="257"/>
                </a:cxn>
                <a:cxn ang="0">
                  <a:pos x="5180" y="376"/>
                </a:cxn>
                <a:cxn ang="0">
                  <a:pos x="5112" y="507"/>
                </a:cxn>
                <a:cxn ang="0">
                  <a:pos x="5050" y="609"/>
                </a:cxn>
                <a:cxn ang="0">
                  <a:pos x="5003" y="678"/>
                </a:cxn>
                <a:cxn ang="0">
                  <a:pos x="4950" y="746"/>
                </a:cxn>
                <a:cxn ang="0">
                  <a:pos x="4893" y="812"/>
                </a:cxn>
                <a:cxn ang="0">
                  <a:pos x="4830" y="878"/>
                </a:cxn>
                <a:cxn ang="0">
                  <a:pos x="4762" y="940"/>
                </a:cxn>
                <a:cxn ang="0">
                  <a:pos x="4689" y="999"/>
                </a:cxn>
                <a:cxn ang="0">
                  <a:pos x="4610" y="1054"/>
                </a:cxn>
                <a:cxn ang="0">
                  <a:pos x="4524" y="1104"/>
                </a:cxn>
                <a:cxn ang="0">
                  <a:pos x="4432" y="1150"/>
                </a:cxn>
                <a:cxn ang="0">
                  <a:pos x="4335" y="1188"/>
                </a:cxn>
                <a:cxn ang="0">
                  <a:pos x="4229" y="1219"/>
                </a:cxn>
                <a:cxn ang="0">
                  <a:pos x="4118" y="1243"/>
                </a:cxn>
                <a:cxn ang="0">
                  <a:pos x="4000" y="1259"/>
                </a:cxn>
                <a:cxn ang="0">
                  <a:pos x="3875" y="1266"/>
                </a:cxn>
                <a:cxn ang="0">
                  <a:pos x="3742" y="1263"/>
                </a:cxn>
                <a:cxn ang="0">
                  <a:pos x="3602" y="1248"/>
                </a:cxn>
                <a:cxn ang="0">
                  <a:pos x="3453" y="1224"/>
                </a:cxn>
                <a:cxn ang="0">
                  <a:pos x="3298" y="1187"/>
                </a:cxn>
                <a:cxn ang="0">
                  <a:pos x="3217" y="1164"/>
                </a:cxn>
                <a:cxn ang="0">
                  <a:pos x="2899" y="1074"/>
                </a:cxn>
                <a:cxn ang="0">
                  <a:pos x="2605" y="999"/>
                </a:cxn>
                <a:cxn ang="0">
                  <a:pos x="2333" y="941"/>
                </a:cxn>
                <a:cxn ang="0">
                  <a:pos x="2079" y="899"/>
                </a:cxn>
                <a:cxn ang="0">
                  <a:pos x="1843" y="872"/>
                </a:cxn>
                <a:cxn ang="0">
                  <a:pos x="1622" y="861"/>
                </a:cxn>
                <a:cxn ang="0">
                  <a:pos x="1418" y="864"/>
                </a:cxn>
                <a:cxn ang="0">
                  <a:pos x="1226" y="882"/>
                </a:cxn>
                <a:cxn ang="0">
                  <a:pos x="1134" y="896"/>
                </a:cxn>
                <a:cxn ang="0">
                  <a:pos x="1047" y="912"/>
                </a:cxn>
                <a:cxn ang="0">
                  <a:pos x="961" y="933"/>
                </a:cxn>
                <a:cxn ang="0">
                  <a:pos x="878" y="957"/>
                </a:cxn>
                <a:cxn ang="0">
                  <a:pos x="718" y="1016"/>
                </a:cxn>
                <a:cxn ang="0">
                  <a:pos x="565" y="1087"/>
                </a:cxn>
                <a:cxn ang="0">
                  <a:pos x="419" y="1171"/>
                </a:cxn>
                <a:cxn ang="0">
                  <a:pos x="276" y="1266"/>
                </a:cxn>
                <a:cxn ang="0">
                  <a:pos x="138" y="1372"/>
                </a:cxn>
                <a:cxn ang="0">
                  <a:pos x="0" y="1490"/>
                </a:cxn>
              </a:cxnLst>
              <a:rect l="0" t="0" r="r" b="b"/>
              <a:pathLst>
                <a:path w="5314" h="1490">
                  <a:moveTo>
                    <a:pt x="5314" y="0"/>
                  </a:moveTo>
                  <a:lnTo>
                    <a:pt x="5314" y="0"/>
                  </a:lnTo>
                  <a:lnTo>
                    <a:pt x="5309" y="19"/>
                  </a:lnTo>
                  <a:lnTo>
                    <a:pt x="5296" y="71"/>
                  </a:lnTo>
                  <a:lnTo>
                    <a:pt x="5284" y="110"/>
                  </a:lnTo>
                  <a:lnTo>
                    <a:pt x="5271" y="153"/>
                  </a:lnTo>
                  <a:lnTo>
                    <a:pt x="5254" y="202"/>
                  </a:lnTo>
                  <a:lnTo>
                    <a:pt x="5233" y="257"/>
                  </a:lnTo>
                  <a:lnTo>
                    <a:pt x="5208" y="315"/>
                  </a:lnTo>
                  <a:lnTo>
                    <a:pt x="5180" y="376"/>
                  </a:lnTo>
                  <a:lnTo>
                    <a:pt x="5148" y="441"/>
                  </a:lnTo>
                  <a:lnTo>
                    <a:pt x="5112" y="507"/>
                  </a:lnTo>
                  <a:lnTo>
                    <a:pt x="5072" y="575"/>
                  </a:lnTo>
                  <a:lnTo>
                    <a:pt x="5050" y="609"/>
                  </a:lnTo>
                  <a:lnTo>
                    <a:pt x="5026" y="644"/>
                  </a:lnTo>
                  <a:lnTo>
                    <a:pt x="5003" y="678"/>
                  </a:lnTo>
                  <a:lnTo>
                    <a:pt x="4976" y="712"/>
                  </a:lnTo>
                  <a:lnTo>
                    <a:pt x="4950" y="746"/>
                  </a:lnTo>
                  <a:lnTo>
                    <a:pt x="4922" y="780"/>
                  </a:lnTo>
                  <a:lnTo>
                    <a:pt x="4893" y="812"/>
                  </a:lnTo>
                  <a:lnTo>
                    <a:pt x="4862" y="846"/>
                  </a:lnTo>
                  <a:lnTo>
                    <a:pt x="4830" y="878"/>
                  </a:lnTo>
                  <a:lnTo>
                    <a:pt x="4797" y="909"/>
                  </a:lnTo>
                  <a:lnTo>
                    <a:pt x="4762" y="940"/>
                  </a:lnTo>
                  <a:lnTo>
                    <a:pt x="4726" y="970"/>
                  </a:lnTo>
                  <a:lnTo>
                    <a:pt x="4689" y="999"/>
                  </a:lnTo>
                  <a:lnTo>
                    <a:pt x="4650" y="1027"/>
                  </a:lnTo>
                  <a:lnTo>
                    <a:pt x="4610" y="1054"/>
                  </a:lnTo>
                  <a:lnTo>
                    <a:pt x="4568" y="1080"/>
                  </a:lnTo>
                  <a:lnTo>
                    <a:pt x="4524" y="1104"/>
                  </a:lnTo>
                  <a:lnTo>
                    <a:pt x="4479" y="1127"/>
                  </a:lnTo>
                  <a:lnTo>
                    <a:pt x="4432" y="1150"/>
                  </a:lnTo>
                  <a:lnTo>
                    <a:pt x="4385" y="1169"/>
                  </a:lnTo>
                  <a:lnTo>
                    <a:pt x="4335" y="1188"/>
                  </a:lnTo>
                  <a:lnTo>
                    <a:pt x="4283" y="1205"/>
                  </a:lnTo>
                  <a:lnTo>
                    <a:pt x="4229" y="1219"/>
                  </a:lnTo>
                  <a:lnTo>
                    <a:pt x="4175" y="1232"/>
                  </a:lnTo>
                  <a:lnTo>
                    <a:pt x="4118" y="1243"/>
                  </a:lnTo>
                  <a:lnTo>
                    <a:pt x="4060" y="1251"/>
                  </a:lnTo>
                  <a:lnTo>
                    <a:pt x="4000" y="1259"/>
                  </a:lnTo>
                  <a:lnTo>
                    <a:pt x="3939" y="1263"/>
                  </a:lnTo>
                  <a:lnTo>
                    <a:pt x="3875" y="1266"/>
                  </a:lnTo>
                  <a:lnTo>
                    <a:pt x="3810" y="1264"/>
                  </a:lnTo>
                  <a:lnTo>
                    <a:pt x="3742" y="1263"/>
                  </a:lnTo>
                  <a:lnTo>
                    <a:pt x="3673" y="1256"/>
                  </a:lnTo>
                  <a:lnTo>
                    <a:pt x="3602" y="1248"/>
                  </a:lnTo>
                  <a:lnTo>
                    <a:pt x="3528" y="1237"/>
                  </a:lnTo>
                  <a:lnTo>
                    <a:pt x="3453" y="1224"/>
                  </a:lnTo>
                  <a:lnTo>
                    <a:pt x="3377" y="1206"/>
                  </a:lnTo>
                  <a:lnTo>
                    <a:pt x="3298" y="1187"/>
                  </a:lnTo>
                  <a:lnTo>
                    <a:pt x="3217" y="1164"/>
                  </a:lnTo>
                  <a:lnTo>
                    <a:pt x="3217" y="1164"/>
                  </a:lnTo>
                  <a:lnTo>
                    <a:pt x="3055" y="1116"/>
                  </a:lnTo>
                  <a:lnTo>
                    <a:pt x="2899" y="1074"/>
                  </a:lnTo>
                  <a:lnTo>
                    <a:pt x="2751" y="1033"/>
                  </a:lnTo>
                  <a:lnTo>
                    <a:pt x="2605" y="999"/>
                  </a:lnTo>
                  <a:lnTo>
                    <a:pt x="2466" y="969"/>
                  </a:lnTo>
                  <a:lnTo>
                    <a:pt x="2333" y="941"/>
                  </a:lnTo>
                  <a:lnTo>
                    <a:pt x="2202" y="919"/>
                  </a:lnTo>
                  <a:lnTo>
                    <a:pt x="2079" y="899"/>
                  </a:lnTo>
                  <a:lnTo>
                    <a:pt x="1958" y="885"/>
                  </a:lnTo>
                  <a:lnTo>
                    <a:pt x="1843" y="872"/>
                  </a:lnTo>
                  <a:lnTo>
                    <a:pt x="1730" y="865"/>
                  </a:lnTo>
                  <a:lnTo>
                    <a:pt x="1622" y="861"/>
                  </a:lnTo>
                  <a:lnTo>
                    <a:pt x="1518" y="861"/>
                  </a:lnTo>
                  <a:lnTo>
                    <a:pt x="1418" y="864"/>
                  </a:lnTo>
                  <a:lnTo>
                    <a:pt x="1321" y="872"/>
                  </a:lnTo>
                  <a:lnTo>
                    <a:pt x="1226" y="882"/>
                  </a:lnTo>
                  <a:lnTo>
                    <a:pt x="1180" y="888"/>
                  </a:lnTo>
                  <a:lnTo>
                    <a:pt x="1134" y="896"/>
                  </a:lnTo>
                  <a:lnTo>
                    <a:pt x="1090" y="904"/>
                  </a:lnTo>
                  <a:lnTo>
                    <a:pt x="1047" y="912"/>
                  </a:lnTo>
                  <a:lnTo>
                    <a:pt x="1004" y="924"/>
                  </a:lnTo>
                  <a:lnTo>
                    <a:pt x="961" y="933"/>
                  </a:lnTo>
                  <a:lnTo>
                    <a:pt x="919" y="945"/>
                  </a:lnTo>
                  <a:lnTo>
                    <a:pt x="878" y="957"/>
                  </a:lnTo>
                  <a:lnTo>
                    <a:pt x="797" y="985"/>
                  </a:lnTo>
                  <a:lnTo>
                    <a:pt x="718" y="1016"/>
                  </a:lnTo>
                  <a:lnTo>
                    <a:pt x="640" y="1050"/>
                  </a:lnTo>
                  <a:lnTo>
                    <a:pt x="565" y="1087"/>
                  </a:lnTo>
                  <a:lnTo>
                    <a:pt x="492" y="1127"/>
                  </a:lnTo>
                  <a:lnTo>
                    <a:pt x="419" y="1171"/>
                  </a:lnTo>
                  <a:lnTo>
                    <a:pt x="347" y="1216"/>
                  </a:lnTo>
                  <a:lnTo>
                    <a:pt x="276" y="1266"/>
                  </a:lnTo>
                  <a:lnTo>
                    <a:pt x="207" y="1318"/>
                  </a:lnTo>
                  <a:lnTo>
                    <a:pt x="138" y="1372"/>
                  </a:lnTo>
                  <a:lnTo>
                    <a:pt x="70" y="1431"/>
                  </a:lnTo>
                  <a:lnTo>
                    <a:pt x="0" y="149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524834" name="Freeform 98"/>
            <p:cNvSpPr>
              <a:spLocks/>
            </p:cNvSpPr>
            <p:nvPr/>
          </p:nvSpPr>
          <p:spPr bwMode="auto">
            <a:xfrm>
              <a:off x="1272" y="882"/>
              <a:ext cx="5291" cy="803"/>
            </a:xfrm>
            <a:custGeom>
              <a:avLst/>
              <a:gdLst/>
              <a:ahLst/>
              <a:cxnLst>
                <a:cxn ang="0">
                  <a:pos x="5291" y="0"/>
                </a:cxn>
                <a:cxn ang="0">
                  <a:pos x="5273" y="73"/>
                </a:cxn>
                <a:cxn ang="0">
                  <a:pos x="5250" y="155"/>
                </a:cxn>
                <a:cxn ang="0">
                  <a:pos x="5214" y="260"/>
                </a:cxn>
                <a:cxn ang="0">
                  <a:pos x="5162" y="381"/>
                </a:cxn>
                <a:cxn ang="0">
                  <a:pos x="5097" y="515"/>
                </a:cxn>
                <a:cxn ang="0">
                  <a:pos x="5036" y="618"/>
                </a:cxn>
                <a:cxn ang="0">
                  <a:pos x="4989" y="688"/>
                </a:cxn>
                <a:cxn ang="0">
                  <a:pos x="4937" y="757"/>
                </a:cxn>
                <a:cxn ang="0">
                  <a:pos x="4882" y="827"/>
                </a:cxn>
                <a:cxn ang="0">
                  <a:pos x="4821" y="893"/>
                </a:cxn>
                <a:cxn ang="0">
                  <a:pos x="4753" y="956"/>
                </a:cxn>
                <a:cxn ang="0">
                  <a:pos x="4681" y="1017"/>
                </a:cxn>
                <a:cxn ang="0">
                  <a:pos x="4603" y="1074"/>
                </a:cxn>
                <a:cxn ang="0">
                  <a:pos x="4518" y="1127"/>
                </a:cxn>
                <a:cxn ang="0">
                  <a:pos x="4426" y="1174"/>
                </a:cxn>
                <a:cxn ang="0">
                  <a:pos x="4329" y="1214"/>
                </a:cxn>
                <a:cxn ang="0">
                  <a:pos x="4225" y="1248"/>
                </a:cxn>
                <a:cxn ang="0">
                  <a:pos x="4114" y="1274"/>
                </a:cxn>
                <a:cxn ang="0">
                  <a:pos x="3996" y="1292"/>
                </a:cxn>
                <a:cxn ang="0">
                  <a:pos x="3871" y="1301"/>
                </a:cxn>
                <a:cxn ang="0">
                  <a:pos x="3738" y="1301"/>
                </a:cxn>
                <a:cxn ang="0">
                  <a:pos x="3598" y="1290"/>
                </a:cxn>
                <a:cxn ang="0">
                  <a:pos x="3449" y="1267"/>
                </a:cxn>
                <a:cxn ang="0">
                  <a:pos x="3292" y="1233"/>
                </a:cxn>
                <a:cxn ang="0">
                  <a:pos x="3212" y="1212"/>
                </a:cxn>
                <a:cxn ang="0">
                  <a:pos x="2894" y="1129"/>
                </a:cxn>
                <a:cxn ang="0">
                  <a:pos x="2598" y="1059"/>
                </a:cxn>
                <a:cxn ang="0">
                  <a:pos x="2323" y="1007"/>
                </a:cxn>
                <a:cxn ang="0">
                  <a:pos x="2069" y="970"/>
                </a:cxn>
                <a:cxn ang="0">
                  <a:pos x="1833" y="948"/>
                </a:cxn>
                <a:cxn ang="0">
                  <a:pos x="1612" y="941"/>
                </a:cxn>
                <a:cxn ang="0">
                  <a:pos x="1408" y="948"/>
                </a:cxn>
                <a:cxn ang="0">
                  <a:pos x="1216" y="969"/>
                </a:cxn>
                <a:cxn ang="0">
                  <a:pos x="1126" y="985"/>
                </a:cxn>
                <a:cxn ang="0">
                  <a:pos x="1037" y="1004"/>
                </a:cxn>
                <a:cxn ang="0">
                  <a:pos x="953" y="1027"/>
                </a:cxn>
                <a:cxn ang="0">
                  <a:pos x="869" y="1053"/>
                </a:cxn>
                <a:cxn ang="0">
                  <a:pos x="789" y="1082"/>
                </a:cxn>
                <a:cxn ang="0">
                  <a:pos x="635" y="1150"/>
                </a:cxn>
                <a:cxn ang="0">
                  <a:pos x="486" y="1230"/>
                </a:cxn>
                <a:cxn ang="0">
                  <a:pos x="343" y="1324"/>
                </a:cxn>
                <a:cxn ang="0">
                  <a:pos x="204" y="1429"/>
                </a:cxn>
                <a:cxn ang="0">
                  <a:pos x="68" y="1545"/>
                </a:cxn>
              </a:cxnLst>
              <a:rect l="0" t="0" r="r" b="b"/>
              <a:pathLst>
                <a:path w="5291" h="1606">
                  <a:moveTo>
                    <a:pt x="5291" y="0"/>
                  </a:moveTo>
                  <a:lnTo>
                    <a:pt x="5291" y="0"/>
                  </a:lnTo>
                  <a:lnTo>
                    <a:pt x="5287" y="19"/>
                  </a:lnTo>
                  <a:lnTo>
                    <a:pt x="5273" y="73"/>
                  </a:lnTo>
                  <a:lnTo>
                    <a:pt x="5264" y="111"/>
                  </a:lnTo>
                  <a:lnTo>
                    <a:pt x="5250" y="155"/>
                  </a:lnTo>
                  <a:lnTo>
                    <a:pt x="5233" y="205"/>
                  </a:lnTo>
                  <a:lnTo>
                    <a:pt x="5214" y="260"/>
                  </a:lnTo>
                  <a:lnTo>
                    <a:pt x="5190" y="318"/>
                  </a:lnTo>
                  <a:lnTo>
                    <a:pt x="5162" y="381"/>
                  </a:lnTo>
                  <a:lnTo>
                    <a:pt x="5132" y="447"/>
                  </a:lnTo>
                  <a:lnTo>
                    <a:pt x="5097" y="515"/>
                  </a:lnTo>
                  <a:lnTo>
                    <a:pt x="5057" y="583"/>
                  </a:lnTo>
                  <a:lnTo>
                    <a:pt x="5036" y="618"/>
                  </a:lnTo>
                  <a:lnTo>
                    <a:pt x="5014" y="654"/>
                  </a:lnTo>
                  <a:lnTo>
                    <a:pt x="4989" y="688"/>
                  </a:lnTo>
                  <a:lnTo>
                    <a:pt x="4964" y="723"/>
                  </a:lnTo>
                  <a:lnTo>
                    <a:pt x="4937" y="757"/>
                  </a:lnTo>
                  <a:lnTo>
                    <a:pt x="4911" y="791"/>
                  </a:lnTo>
                  <a:lnTo>
                    <a:pt x="4882" y="827"/>
                  </a:lnTo>
                  <a:lnTo>
                    <a:pt x="4851" y="859"/>
                  </a:lnTo>
                  <a:lnTo>
                    <a:pt x="4821" y="893"/>
                  </a:lnTo>
                  <a:lnTo>
                    <a:pt x="4787" y="925"/>
                  </a:lnTo>
                  <a:lnTo>
                    <a:pt x="4753" y="956"/>
                  </a:lnTo>
                  <a:lnTo>
                    <a:pt x="4718" y="988"/>
                  </a:lnTo>
                  <a:lnTo>
                    <a:pt x="4681" y="1017"/>
                  </a:lnTo>
                  <a:lnTo>
                    <a:pt x="4642" y="1046"/>
                  </a:lnTo>
                  <a:lnTo>
                    <a:pt x="4603" y="1074"/>
                  </a:lnTo>
                  <a:lnTo>
                    <a:pt x="4561" y="1101"/>
                  </a:lnTo>
                  <a:lnTo>
                    <a:pt x="4518" y="1127"/>
                  </a:lnTo>
                  <a:lnTo>
                    <a:pt x="4472" y="1151"/>
                  </a:lnTo>
                  <a:lnTo>
                    <a:pt x="4426" y="1174"/>
                  </a:lnTo>
                  <a:lnTo>
                    <a:pt x="4379" y="1195"/>
                  </a:lnTo>
                  <a:lnTo>
                    <a:pt x="4329" y="1214"/>
                  </a:lnTo>
                  <a:lnTo>
                    <a:pt x="4278" y="1232"/>
                  </a:lnTo>
                  <a:lnTo>
                    <a:pt x="4225" y="1248"/>
                  </a:lnTo>
                  <a:lnTo>
                    <a:pt x="4171" y="1263"/>
                  </a:lnTo>
                  <a:lnTo>
                    <a:pt x="4114" y="1274"/>
                  </a:lnTo>
                  <a:lnTo>
                    <a:pt x="4056" y="1284"/>
                  </a:lnTo>
                  <a:lnTo>
                    <a:pt x="3996" y="1292"/>
                  </a:lnTo>
                  <a:lnTo>
                    <a:pt x="3935" y="1298"/>
                  </a:lnTo>
                  <a:lnTo>
                    <a:pt x="3871" y="1301"/>
                  </a:lnTo>
                  <a:lnTo>
                    <a:pt x="3806" y="1303"/>
                  </a:lnTo>
                  <a:lnTo>
                    <a:pt x="3738" y="1301"/>
                  </a:lnTo>
                  <a:lnTo>
                    <a:pt x="3668" y="1296"/>
                  </a:lnTo>
                  <a:lnTo>
                    <a:pt x="3598" y="1290"/>
                  </a:lnTo>
                  <a:lnTo>
                    <a:pt x="3524" y="1280"/>
                  </a:lnTo>
                  <a:lnTo>
                    <a:pt x="3449" y="1267"/>
                  </a:lnTo>
                  <a:lnTo>
                    <a:pt x="3371" y="1253"/>
                  </a:lnTo>
                  <a:lnTo>
                    <a:pt x="3292" y="1233"/>
                  </a:lnTo>
                  <a:lnTo>
                    <a:pt x="3212" y="1212"/>
                  </a:lnTo>
                  <a:lnTo>
                    <a:pt x="3212" y="1212"/>
                  </a:lnTo>
                  <a:lnTo>
                    <a:pt x="3049" y="1167"/>
                  </a:lnTo>
                  <a:lnTo>
                    <a:pt x="2894" y="1129"/>
                  </a:lnTo>
                  <a:lnTo>
                    <a:pt x="2742" y="1091"/>
                  </a:lnTo>
                  <a:lnTo>
                    <a:pt x="2598" y="1059"/>
                  </a:lnTo>
                  <a:lnTo>
                    <a:pt x="2458" y="1032"/>
                  </a:lnTo>
                  <a:lnTo>
                    <a:pt x="2323" y="1007"/>
                  </a:lnTo>
                  <a:lnTo>
                    <a:pt x="2194" y="986"/>
                  </a:lnTo>
                  <a:lnTo>
                    <a:pt x="2069" y="970"/>
                  </a:lnTo>
                  <a:lnTo>
                    <a:pt x="1948" y="957"/>
                  </a:lnTo>
                  <a:lnTo>
                    <a:pt x="1833" y="948"/>
                  </a:lnTo>
                  <a:lnTo>
                    <a:pt x="1720" y="943"/>
                  </a:lnTo>
                  <a:lnTo>
                    <a:pt x="1612" y="941"/>
                  </a:lnTo>
                  <a:lnTo>
                    <a:pt x="1508" y="943"/>
                  </a:lnTo>
                  <a:lnTo>
                    <a:pt x="1408" y="948"/>
                  </a:lnTo>
                  <a:lnTo>
                    <a:pt x="1311" y="957"/>
                  </a:lnTo>
                  <a:lnTo>
                    <a:pt x="1216" y="969"/>
                  </a:lnTo>
                  <a:lnTo>
                    <a:pt x="1171" y="977"/>
                  </a:lnTo>
                  <a:lnTo>
                    <a:pt x="1126" y="985"/>
                  </a:lnTo>
                  <a:lnTo>
                    <a:pt x="1082" y="994"/>
                  </a:lnTo>
                  <a:lnTo>
                    <a:pt x="1037" y="1004"/>
                  </a:lnTo>
                  <a:lnTo>
                    <a:pt x="994" y="1015"/>
                  </a:lnTo>
                  <a:lnTo>
                    <a:pt x="953" y="1027"/>
                  </a:lnTo>
                  <a:lnTo>
                    <a:pt x="911" y="1040"/>
                  </a:lnTo>
                  <a:lnTo>
                    <a:pt x="869" y="1053"/>
                  </a:lnTo>
                  <a:lnTo>
                    <a:pt x="829" y="1067"/>
                  </a:lnTo>
                  <a:lnTo>
                    <a:pt x="789" y="1082"/>
                  </a:lnTo>
                  <a:lnTo>
                    <a:pt x="711" y="1114"/>
                  </a:lnTo>
                  <a:lnTo>
                    <a:pt x="635" y="1150"/>
                  </a:lnTo>
                  <a:lnTo>
                    <a:pt x="560" y="1188"/>
                  </a:lnTo>
                  <a:lnTo>
                    <a:pt x="486" y="1230"/>
                  </a:lnTo>
                  <a:lnTo>
                    <a:pt x="414" y="1275"/>
                  </a:lnTo>
                  <a:lnTo>
                    <a:pt x="343" y="1324"/>
                  </a:lnTo>
                  <a:lnTo>
                    <a:pt x="274" y="1374"/>
                  </a:lnTo>
                  <a:lnTo>
                    <a:pt x="204" y="1429"/>
                  </a:lnTo>
                  <a:lnTo>
                    <a:pt x="136" y="1485"/>
                  </a:lnTo>
                  <a:lnTo>
                    <a:pt x="68" y="1545"/>
                  </a:lnTo>
                  <a:lnTo>
                    <a:pt x="0" y="160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524835" name="Freeform 99"/>
            <p:cNvSpPr>
              <a:spLocks/>
            </p:cNvSpPr>
            <p:nvPr/>
          </p:nvSpPr>
          <p:spPr bwMode="auto">
            <a:xfrm>
              <a:off x="1317" y="854"/>
              <a:ext cx="5265" cy="860"/>
            </a:xfrm>
            <a:custGeom>
              <a:avLst/>
              <a:gdLst/>
              <a:ahLst/>
              <a:cxnLst>
                <a:cxn ang="0">
                  <a:pos x="5265" y="0"/>
                </a:cxn>
                <a:cxn ang="0">
                  <a:pos x="5249" y="73"/>
                </a:cxn>
                <a:cxn ang="0">
                  <a:pos x="5226" y="155"/>
                </a:cxn>
                <a:cxn ang="0">
                  <a:pos x="5191" y="262"/>
                </a:cxn>
                <a:cxn ang="0">
                  <a:pos x="5142" y="385"/>
                </a:cxn>
                <a:cxn ang="0">
                  <a:pos x="5078" y="520"/>
                </a:cxn>
                <a:cxn ang="0">
                  <a:pos x="5019" y="625"/>
                </a:cxn>
                <a:cxn ang="0">
                  <a:pos x="4974" y="696"/>
                </a:cxn>
                <a:cxn ang="0">
                  <a:pos x="4923" y="767"/>
                </a:cxn>
                <a:cxn ang="0">
                  <a:pos x="4869" y="838"/>
                </a:cxn>
                <a:cxn ang="0">
                  <a:pos x="4808" y="906"/>
                </a:cxn>
                <a:cxn ang="0">
                  <a:pos x="4741" y="971"/>
                </a:cxn>
                <a:cxn ang="0">
                  <a:pos x="4670" y="1034"/>
                </a:cxn>
                <a:cxn ang="0">
                  <a:pos x="4593" y="1093"/>
                </a:cxn>
                <a:cxn ang="0">
                  <a:pos x="4509" y="1147"/>
                </a:cxn>
                <a:cxn ang="0">
                  <a:pos x="4419" y="1195"/>
                </a:cxn>
                <a:cxn ang="0">
                  <a:pos x="4322" y="1239"/>
                </a:cxn>
                <a:cxn ang="0">
                  <a:pos x="4218" y="1274"/>
                </a:cxn>
                <a:cxn ang="0">
                  <a:pos x="4108" y="1303"/>
                </a:cxn>
                <a:cxn ang="0">
                  <a:pos x="3990" y="1324"/>
                </a:cxn>
                <a:cxn ang="0">
                  <a:pos x="3865" y="1336"/>
                </a:cxn>
                <a:cxn ang="0">
                  <a:pos x="3732" y="1337"/>
                </a:cxn>
                <a:cxn ang="0">
                  <a:pos x="3591" y="1329"/>
                </a:cxn>
                <a:cxn ang="0">
                  <a:pos x="3443" y="1311"/>
                </a:cxn>
                <a:cxn ang="0">
                  <a:pos x="3286" y="1279"/>
                </a:cxn>
                <a:cxn ang="0">
                  <a:pos x="3204" y="1260"/>
                </a:cxn>
                <a:cxn ang="0">
                  <a:pos x="2885" y="1181"/>
                </a:cxn>
                <a:cxn ang="0">
                  <a:pos x="2588" y="1119"/>
                </a:cxn>
                <a:cxn ang="0">
                  <a:pos x="2313" y="1071"/>
                </a:cxn>
                <a:cxn ang="0">
                  <a:pos x="2059" y="1039"/>
                </a:cxn>
                <a:cxn ang="0">
                  <a:pos x="1821" y="1022"/>
                </a:cxn>
                <a:cxn ang="0">
                  <a:pos x="1602" y="1019"/>
                </a:cxn>
                <a:cxn ang="0">
                  <a:pos x="1396" y="1031"/>
                </a:cxn>
                <a:cxn ang="0">
                  <a:pos x="1252" y="1048"/>
                </a:cxn>
                <a:cxn ang="0">
                  <a:pos x="1160" y="1064"/>
                </a:cxn>
                <a:cxn ang="0">
                  <a:pos x="1071" y="1084"/>
                </a:cxn>
                <a:cxn ang="0">
                  <a:pos x="985" y="1106"/>
                </a:cxn>
                <a:cxn ang="0">
                  <a:pos x="901" y="1132"/>
                </a:cxn>
                <a:cxn ang="0">
                  <a:pos x="820" y="1163"/>
                </a:cxn>
                <a:cxn ang="0">
                  <a:pos x="702" y="1213"/>
                </a:cxn>
                <a:cxn ang="0">
                  <a:pos x="552" y="1290"/>
                </a:cxn>
                <a:cxn ang="0">
                  <a:pos x="408" y="1381"/>
                </a:cxn>
                <a:cxn ang="0">
                  <a:pos x="269" y="1483"/>
                </a:cxn>
                <a:cxn ang="0">
                  <a:pos x="133" y="1596"/>
                </a:cxn>
                <a:cxn ang="0">
                  <a:pos x="0" y="1722"/>
                </a:cxn>
              </a:cxnLst>
              <a:rect l="0" t="0" r="r" b="b"/>
              <a:pathLst>
                <a:path w="5265" h="1722">
                  <a:moveTo>
                    <a:pt x="5265" y="0"/>
                  </a:moveTo>
                  <a:lnTo>
                    <a:pt x="5265" y="0"/>
                  </a:lnTo>
                  <a:lnTo>
                    <a:pt x="5262" y="20"/>
                  </a:lnTo>
                  <a:lnTo>
                    <a:pt x="5249" y="73"/>
                  </a:lnTo>
                  <a:lnTo>
                    <a:pt x="5238" y="112"/>
                  </a:lnTo>
                  <a:lnTo>
                    <a:pt x="5226" y="155"/>
                  </a:lnTo>
                  <a:lnTo>
                    <a:pt x="5210" y="205"/>
                  </a:lnTo>
                  <a:lnTo>
                    <a:pt x="5191" y="262"/>
                  </a:lnTo>
                  <a:lnTo>
                    <a:pt x="5169" y="322"/>
                  </a:lnTo>
                  <a:lnTo>
                    <a:pt x="5142" y="385"/>
                  </a:lnTo>
                  <a:lnTo>
                    <a:pt x="5113" y="451"/>
                  </a:lnTo>
                  <a:lnTo>
                    <a:pt x="5078" y="520"/>
                  </a:lnTo>
                  <a:lnTo>
                    <a:pt x="5040" y="590"/>
                  </a:lnTo>
                  <a:lnTo>
                    <a:pt x="5019" y="625"/>
                  </a:lnTo>
                  <a:lnTo>
                    <a:pt x="4997" y="661"/>
                  </a:lnTo>
                  <a:lnTo>
                    <a:pt x="4974" y="696"/>
                  </a:lnTo>
                  <a:lnTo>
                    <a:pt x="4949" y="732"/>
                  </a:lnTo>
                  <a:lnTo>
                    <a:pt x="4923" y="767"/>
                  </a:lnTo>
                  <a:lnTo>
                    <a:pt x="4897" y="803"/>
                  </a:lnTo>
                  <a:lnTo>
                    <a:pt x="4869" y="838"/>
                  </a:lnTo>
                  <a:lnTo>
                    <a:pt x="4838" y="872"/>
                  </a:lnTo>
                  <a:lnTo>
                    <a:pt x="4808" y="906"/>
                  </a:lnTo>
                  <a:lnTo>
                    <a:pt x="4776" y="938"/>
                  </a:lnTo>
                  <a:lnTo>
                    <a:pt x="4741" y="971"/>
                  </a:lnTo>
                  <a:lnTo>
                    <a:pt x="4706" y="1003"/>
                  </a:lnTo>
                  <a:lnTo>
                    <a:pt x="4670" y="1034"/>
                  </a:lnTo>
                  <a:lnTo>
                    <a:pt x="4631" y="1064"/>
                  </a:lnTo>
                  <a:lnTo>
                    <a:pt x="4593" y="1093"/>
                  </a:lnTo>
                  <a:lnTo>
                    <a:pt x="4551" y="1121"/>
                  </a:lnTo>
                  <a:lnTo>
                    <a:pt x="4509" y="1147"/>
                  </a:lnTo>
                  <a:lnTo>
                    <a:pt x="4465" y="1173"/>
                  </a:lnTo>
                  <a:lnTo>
                    <a:pt x="4419" y="1195"/>
                  </a:lnTo>
                  <a:lnTo>
                    <a:pt x="4370" y="1218"/>
                  </a:lnTo>
                  <a:lnTo>
                    <a:pt x="4322" y="1239"/>
                  </a:lnTo>
                  <a:lnTo>
                    <a:pt x="4270" y="1258"/>
                  </a:lnTo>
                  <a:lnTo>
                    <a:pt x="4218" y="1274"/>
                  </a:lnTo>
                  <a:lnTo>
                    <a:pt x="4163" y="1290"/>
                  </a:lnTo>
                  <a:lnTo>
                    <a:pt x="4108" y="1303"/>
                  </a:lnTo>
                  <a:lnTo>
                    <a:pt x="4050" y="1315"/>
                  </a:lnTo>
                  <a:lnTo>
                    <a:pt x="3990" y="1324"/>
                  </a:lnTo>
                  <a:lnTo>
                    <a:pt x="3929" y="1331"/>
                  </a:lnTo>
                  <a:lnTo>
                    <a:pt x="3865" y="1336"/>
                  </a:lnTo>
                  <a:lnTo>
                    <a:pt x="3800" y="1337"/>
                  </a:lnTo>
                  <a:lnTo>
                    <a:pt x="3732" y="1337"/>
                  </a:lnTo>
                  <a:lnTo>
                    <a:pt x="3662" y="1336"/>
                  </a:lnTo>
                  <a:lnTo>
                    <a:pt x="3591" y="1329"/>
                  </a:lnTo>
                  <a:lnTo>
                    <a:pt x="3518" y="1321"/>
                  </a:lnTo>
                  <a:lnTo>
                    <a:pt x="3443" y="1311"/>
                  </a:lnTo>
                  <a:lnTo>
                    <a:pt x="3365" y="1297"/>
                  </a:lnTo>
                  <a:lnTo>
                    <a:pt x="3286" y="1279"/>
                  </a:lnTo>
                  <a:lnTo>
                    <a:pt x="3204" y="1260"/>
                  </a:lnTo>
                  <a:lnTo>
                    <a:pt x="3204" y="1260"/>
                  </a:lnTo>
                  <a:lnTo>
                    <a:pt x="3042" y="1219"/>
                  </a:lnTo>
                  <a:lnTo>
                    <a:pt x="2885" y="1181"/>
                  </a:lnTo>
                  <a:lnTo>
                    <a:pt x="2733" y="1148"/>
                  </a:lnTo>
                  <a:lnTo>
                    <a:pt x="2588" y="1119"/>
                  </a:lnTo>
                  <a:lnTo>
                    <a:pt x="2447" y="1093"/>
                  </a:lnTo>
                  <a:lnTo>
                    <a:pt x="2313" y="1071"/>
                  </a:lnTo>
                  <a:lnTo>
                    <a:pt x="2184" y="1053"/>
                  </a:lnTo>
                  <a:lnTo>
                    <a:pt x="2059" y="1039"/>
                  </a:lnTo>
                  <a:lnTo>
                    <a:pt x="1938" y="1029"/>
                  </a:lnTo>
                  <a:lnTo>
                    <a:pt x="1821" y="1022"/>
                  </a:lnTo>
                  <a:lnTo>
                    <a:pt x="1709" y="1019"/>
                  </a:lnTo>
                  <a:lnTo>
                    <a:pt x="1602" y="1019"/>
                  </a:lnTo>
                  <a:lnTo>
                    <a:pt x="1498" y="1024"/>
                  </a:lnTo>
                  <a:lnTo>
                    <a:pt x="1396" y="1031"/>
                  </a:lnTo>
                  <a:lnTo>
                    <a:pt x="1299" y="1042"/>
                  </a:lnTo>
                  <a:lnTo>
                    <a:pt x="1252" y="1048"/>
                  </a:lnTo>
                  <a:lnTo>
                    <a:pt x="1206" y="1056"/>
                  </a:lnTo>
                  <a:lnTo>
                    <a:pt x="1160" y="1064"/>
                  </a:lnTo>
                  <a:lnTo>
                    <a:pt x="1116" y="1074"/>
                  </a:lnTo>
                  <a:lnTo>
                    <a:pt x="1071" y="1084"/>
                  </a:lnTo>
                  <a:lnTo>
                    <a:pt x="1027" y="1095"/>
                  </a:lnTo>
                  <a:lnTo>
                    <a:pt x="985" y="1106"/>
                  </a:lnTo>
                  <a:lnTo>
                    <a:pt x="942" y="1119"/>
                  </a:lnTo>
                  <a:lnTo>
                    <a:pt x="901" y="1132"/>
                  </a:lnTo>
                  <a:lnTo>
                    <a:pt x="860" y="1147"/>
                  </a:lnTo>
                  <a:lnTo>
                    <a:pt x="820" y="1163"/>
                  </a:lnTo>
                  <a:lnTo>
                    <a:pt x="780" y="1177"/>
                  </a:lnTo>
                  <a:lnTo>
                    <a:pt x="702" y="1213"/>
                  </a:lnTo>
                  <a:lnTo>
                    <a:pt x="626" y="1250"/>
                  </a:lnTo>
                  <a:lnTo>
                    <a:pt x="552" y="1290"/>
                  </a:lnTo>
                  <a:lnTo>
                    <a:pt x="479" y="1334"/>
                  </a:lnTo>
                  <a:lnTo>
                    <a:pt x="408" y="1381"/>
                  </a:lnTo>
                  <a:lnTo>
                    <a:pt x="338" y="1429"/>
                  </a:lnTo>
                  <a:lnTo>
                    <a:pt x="269" y="1483"/>
                  </a:lnTo>
                  <a:lnTo>
                    <a:pt x="201" y="1538"/>
                  </a:lnTo>
                  <a:lnTo>
                    <a:pt x="133" y="1596"/>
                  </a:lnTo>
                  <a:lnTo>
                    <a:pt x="66" y="1657"/>
                  </a:lnTo>
                  <a:lnTo>
                    <a:pt x="0" y="172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524836" name="Freeform 100"/>
            <p:cNvSpPr>
              <a:spLocks/>
            </p:cNvSpPr>
            <p:nvPr/>
          </p:nvSpPr>
          <p:spPr bwMode="auto">
            <a:xfrm>
              <a:off x="1361" y="825"/>
              <a:ext cx="5239" cy="918"/>
            </a:xfrm>
            <a:custGeom>
              <a:avLst/>
              <a:gdLst/>
              <a:ahLst/>
              <a:cxnLst>
                <a:cxn ang="0">
                  <a:pos x="5239" y="0"/>
                </a:cxn>
                <a:cxn ang="0">
                  <a:pos x="5223" y="74"/>
                </a:cxn>
                <a:cxn ang="0">
                  <a:pos x="5202" y="158"/>
                </a:cxn>
                <a:cxn ang="0">
                  <a:pos x="5169" y="265"/>
                </a:cxn>
                <a:cxn ang="0">
                  <a:pos x="5122" y="389"/>
                </a:cxn>
                <a:cxn ang="0">
                  <a:pos x="5061" y="527"/>
                </a:cxn>
                <a:cxn ang="0">
                  <a:pos x="5003" y="635"/>
                </a:cxn>
                <a:cxn ang="0">
                  <a:pos x="4958" y="706"/>
                </a:cxn>
                <a:cxn ang="0">
                  <a:pos x="4909" y="778"/>
                </a:cxn>
                <a:cxn ang="0">
                  <a:pos x="4855" y="850"/>
                </a:cxn>
                <a:cxn ang="0">
                  <a:pos x="4796" y="921"/>
                </a:cxn>
                <a:cxn ang="0">
                  <a:pos x="4730" y="987"/>
                </a:cxn>
                <a:cxn ang="0">
                  <a:pos x="4660" y="1051"/>
                </a:cxn>
                <a:cxn ang="0">
                  <a:pos x="4583" y="1113"/>
                </a:cxn>
                <a:cxn ang="0">
                  <a:pos x="4500" y="1168"/>
                </a:cxn>
                <a:cxn ang="0">
                  <a:pos x="4411" y="1219"/>
                </a:cxn>
                <a:cxn ang="0">
                  <a:pos x="4315" y="1265"/>
                </a:cxn>
                <a:cxn ang="0">
                  <a:pos x="4211" y="1303"/>
                </a:cxn>
                <a:cxn ang="0">
                  <a:pos x="4101" y="1334"/>
                </a:cxn>
                <a:cxn ang="0">
                  <a:pos x="3985" y="1357"/>
                </a:cxn>
                <a:cxn ang="0">
                  <a:pos x="3860" y="1371"/>
                </a:cxn>
                <a:cxn ang="0">
                  <a:pos x="3727" y="1376"/>
                </a:cxn>
                <a:cxn ang="0">
                  <a:pos x="3585" y="1371"/>
                </a:cxn>
                <a:cxn ang="0">
                  <a:pos x="3436" y="1355"/>
                </a:cxn>
                <a:cxn ang="0">
                  <a:pos x="3279" y="1326"/>
                </a:cxn>
                <a:cxn ang="0">
                  <a:pos x="3198" y="1308"/>
                </a:cxn>
                <a:cxn ang="0">
                  <a:pos x="2877" y="1235"/>
                </a:cxn>
                <a:cxn ang="0">
                  <a:pos x="2580" y="1179"/>
                </a:cxn>
                <a:cxn ang="0">
                  <a:pos x="2303" y="1137"/>
                </a:cxn>
                <a:cxn ang="0">
                  <a:pos x="2048" y="1109"/>
                </a:cxn>
                <a:cxn ang="0">
                  <a:pos x="1811" y="1097"/>
                </a:cxn>
                <a:cxn ang="0">
                  <a:pos x="1591" y="1100"/>
                </a:cxn>
                <a:cxn ang="0">
                  <a:pos x="1387" y="1114"/>
                </a:cxn>
                <a:cxn ang="0">
                  <a:pos x="1243" y="1135"/>
                </a:cxn>
                <a:cxn ang="0">
                  <a:pos x="1151" y="1153"/>
                </a:cxn>
                <a:cxn ang="0">
                  <a:pos x="1062" y="1174"/>
                </a:cxn>
                <a:cxn ang="0">
                  <a:pos x="976" y="1200"/>
                </a:cxn>
                <a:cxn ang="0">
                  <a:pos x="893" y="1227"/>
                </a:cxn>
                <a:cxn ang="0">
                  <a:pos x="812" y="1258"/>
                </a:cxn>
                <a:cxn ang="0">
                  <a:pos x="696" y="1311"/>
                </a:cxn>
                <a:cxn ang="0">
                  <a:pos x="546" y="1392"/>
                </a:cxn>
                <a:cxn ang="0">
                  <a:pos x="404" y="1486"/>
                </a:cxn>
                <a:cxn ang="0">
                  <a:pos x="267" y="1591"/>
                </a:cxn>
                <a:cxn ang="0">
                  <a:pos x="132" y="1709"/>
                </a:cxn>
                <a:cxn ang="0">
                  <a:pos x="0" y="1836"/>
                </a:cxn>
              </a:cxnLst>
              <a:rect l="0" t="0" r="r" b="b"/>
              <a:pathLst>
                <a:path w="5239" h="1836">
                  <a:moveTo>
                    <a:pt x="5239" y="0"/>
                  </a:moveTo>
                  <a:lnTo>
                    <a:pt x="5239" y="0"/>
                  </a:lnTo>
                  <a:lnTo>
                    <a:pt x="5236" y="20"/>
                  </a:lnTo>
                  <a:lnTo>
                    <a:pt x="5223" y="74"/>
                  </a:lnTo>
                  <a:lnTo>
                    <a:pt x="5215" y="113"/>
                  </a:lnTo>
                  <a:lnTo>
                    <a:pt x="5202" y="158"/>
                  </a:lnTo>
                  <a:lnTo>
                    <a:pt x="5187" y="209"/>
                  </a:lnTo>
                  <a:lnTo>
                    <a:pt x="5169" y="265"/>
                  </a:lnTo>
                  <a:lnTo>
                    <a:pt x="5148" y="325"/>
                  </a:lnTo>
                  <a:lnTo>
                    <a:pt x="5122" y="389"/>
                  </a:lnTo>
                  <a:lnTo>
                    <a:pt x="5093" y="457"/>
                  </a:lnTo>
                  <a:lnTo>
                    <a:pt x="5061" y="527"/>
                  </a:lnTo>
                  <a:lnTo>
                    <a:pt x="5023" y="598"/>
                  </a:lnTo>
                  <a:lnTo>
                    <a:pt x="5003" y="635"/>
                  </a:lnTo>
                  <a:lnTo>
                    <a:pt x="4982" y="670"/>
                  </a:lnTo>
                  <a:lnTo>
                    <a:pt x="4958" y="706"/>
                  </a:lnTo>
                  <a:lnTo>
                    <a:pt x="4934" y="743"/>
                  </a:lnTo>
                  <a:lnTo>
                    <a:pt x="4909" y="778"/>
                  </a:lnTo>
                  <a:lnTo>
                    <a:pt x="4883" y="814"/>
                  </a:lnTo>
                  <a:lnTo>
                    <a:pt x="4855" y="850"/>
                  </a:lnTo>
                  <a:lnTo>
                    <a:pt x="4826" y="885"/>
                  </a:lnTo>
                  <a:lnTo>
                    <a:pt x="4796" y="921"/>
                  </a:lnTo>
                  <a:lnTo>
                    <a:pt x="4764" y="954"/>
                  </a:lnTo>
                  <a:lnTo>
                    <a:pt x="4730" y="987"/>
                  </a:lnTo>
                  <a:lnTo>
                    <a:pt x="4696" y="1019"/>
                  </a:lnTo>
                  <a:lnTo>
                    <a:pt x="4660" y="1051"/>
                  </a:lnTo>
                  <a:lnTo>
                    <a:pt x="4622" y="1082"/>
                  </a:lnTo>
                  <a:lnTo>
                    <a:pt x="4583" y="1113"/>
                  </a:lnTo>
                  <a:lnTo>
                    <a:pt x="4543" y="1140"/>
                  </a:lnTo>
                  <a:lnTo>
                    <a:pt x="4500" y="1168"/>
                  </a:lnTo>
                  <a:lnTo>
                    <a:pt x="4457" y="1195"/>
                  </a:lnTo>
                  <a:lnTo>
                    <a:pt x="4411" y="1219"/>
                  </a:lnTo>
                  <a:lnTo>
                    <a:pt x="4364" y="1242"/>
                  </a:lnTo>
                  <a:lnTo>
                    <a:pt x="4315" y="1265"/>
                  </a:lnTo>
                  <a:lnTo>
                    <a:pt x="4264" y="1284"/>
                  </a:lnTo>
                  <a:lnTo>
                    <a:pt x="4211" y="1303"/>
                  </a:lnTo>
                  <a:lnTo>
                    <a:pt x="4157" y="1319"/>
                  </a:lnTo>
                  <a:lnTo>
                    <a:pt x="4101" y="1334"/>
                  </a:lnTo>
                  <a:lnTo>
                    <a:pt x="4043" y="1347"/>
                  </a:lnTo>
                  <a:lnTo>
                    <a:pt x="3985" y="1357"/>
                  </a:lnTo>
                  <a:lnTo>
                    <a:pt x="3922" y="1365"/>
                  </a:lnTo>
                  <a:lnTo>
                    <a:pt x="3860" y="1371"/>
                  </a:lnTo>
                  <a:lnTo>
                    <a:pt x="3793" y="1374"/>
                  </a:lnTo>
                  <a:lnTo>
                    <a:pt x="3727" y="1376"/>
                  </a:lnTo>
                  <a:lnTo>
                    <a:pt x="3657" y="1374"/>
                  </a:lnTo>
                  <a:lnTo>
                    <a:pt x="3585" y="1371"/>
                  </a:lnTo>
                  <a:lnTo>
                    <a:pt x="3513" y="1365"/>
                  </a:lnTo>
                  <a:lnTo>
                    <a:pt x="3436" y="1355"/>
                  </a:lnTo>
                  <a:lnTo>
                    <a:pt x="3359" y="1342"/>
                  </a:lnTo>
                  <a:lnTo>
                    <a:pt x="3279" y="1326"/>
                  </a:lnTo>
                  <a:lnTo>
                    <a:pt x="3198" y="1308"/>
                  </a:lnTo>
                  <a:lnTo>
                    <a:pt x="3198" y="1308"/>
                  </a:lnTo>
                  <a:lnTo>
                    <a:pt x="3034" y="1269"/>
                  </a:lnTo>
                  <a:lnTo>
                    <a:pt x="2877" y="1235"/>
                  </a:lnTo>
                  <a:lnTo>
                    <a:pt x="2726" y="1205"/>
                  </a:lnTo>
                  <a:lnTo>
                    <a:pt x="2580" y="1179"/>
                  </a:lnTo>
                  <a:lnTo>
                    <a:pt x="2439" y="1156"/>
                  </a:lnTo>
                  <a:lnTo>
                    <a:pt x="2303" y="1137"/>
                  </a:lnTo>
                  <a:lnTo>
                    <a:pt x="2174" y="1121"/>
                  </a:lnTo>
                  <a:lnTo>
                    <a:pt x="2048" y="1109"/>
                  </a:lnTo>
                  <a:lnTo>
                    <a:pt x="1927" y="1101"/>
                  </a:lnTo>
                  <a:lnTo>
                    <a:pt x="1811" y="1097"/>
                  </a:lnTo>
                  <a:lnTo>
                    <a:pt x="1699" y="1097"/>
                  </a:lnTo>
                  <a:lnTo>
                    <a:pt x="1591" y="1100"/>
                  </a:lnTo>
                  <a:lnTo>
                    <a:pt x="1487" y="1105"/>
                  </a:lnTo>
                  <a:lnTo>
                    <a:pt x="1387" y="1114"/>
                  </a:lnTo>
                  <a:lnTo>
                    <a:pt x="1290" y="1127"/>
                  </a:lnTo>
                  <a:lnTo>
                    <a:pt x="1243" y="1135"/>
                  </a:lnTo>
                  <a:lnTo>
                    <a:pt x="1197" y="1143"/>
                  </a:lnTo>
                  <a:lnTo>
                    <a:pt x="1151" y="1153"/>
                  </a:lnTo>
                  <a:lnTo>
                    <a:pt x="1107" y="1164"/>
                  </a:lnTo>
                  <a:lnTo>
                    <a:pt x="1062" y="1174"/>
                  </a:lnTo>
                  <a:lnTo>
                    <a:pt x="1019" y="1187"/>
                  </a:lnTo>
                  <a:lnTo>
                    <a:pt x="976" y="1200"/>
                  </a:lnTo>
                  <a:lnTo>
                    <a:pt x="934" y="1213"/>
                  </a:lnTo>
                  <a:lnTo>
                    <a:pt x="893" y="1227"/>
                  </a:lnTo>
                  <a:lnTo>
                    <a:pt x="853" y="1242"/>
                  </a:lnTo>
                  <a:lnTo>
                    <a:pt x="812" y="1258"/>
                  </a:lnTo>
                  <a:lnTo>
                    <a:pt x="772" y="1276"/>
                  </a:lnTo>
                  <a:lnTo>
                    <a:pt x="696" y="1311"/>
                  </a:lnTo>
                  <a:lnTo>
                    <a:pt x="619" y="1350"/>
                  </a:lnTo>
                  <a:lnTo>
                    <a:pt x="546" y="1392"/>
                  </a:lnTo>
                  <a:lnTo>
                    <a:pt x="473" y="1437"/>
                  </a:lnTo>
                  <a:lnTo>
                    <a:pt x="404" y="1486"/>
                  </a:lnTo>
                  <a:lnTo>
                    <a:pt x="335" y="1537"/>
                  </a:lnTo>
                  <a:lnTo>
                    <a:pt x="267" y="1591"/>
                  </a:lnTo>
                  <a:lnTo>
                    <a:pt x="199" y="1649"/>
                  </a:lnTo>
                  <a:lnTo>
                    <a:pt x="132" y="1709"/>
                  </a:lnTo>
                  <a:lnTo>
                    <a:pt x="67" y="1772"/>
                  </a:lnTo>
                  <a:lnTo>
                    <a:pt x="0" y="183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524837" name="Freeform 101"/>
            <p:cNvSpPr>
              <a:spLocks/>
            </p:cNvSpPr>
            <p:nvPr/>
          </p:nvSpPr>
          <p:spPr bwMode="auto">
            <a:xfrm>
              <a:off x="1407" y="796"/>
              <a:ext cx="5211" cy="976"/>
            </a:xfrm>
            <a:custGeom>
              <a:avLst/>
              <a:gdLst/>
              <a:ahLst/>
              <a:cxnLst>
                <a:cxn ang="0">
                  <a:pos x="5211" y="0"/>
                </a:cxn>
                <a:cxn ang="0">
                  <a:pos x="5197" y="76"/>
                </a:cxn>
                <a:cxn ang="0">
                  <a:pos x="5176" y="160"/>
                </a:cxn>
                <a:cxn ang="0">
                  <a:pos x="5144" y="268"/>
                </a:cxn>
                <a:cxn ang="0">
                  <a:pos x="5100" y="394"/>
                </a:cxn>
                <a:cxn ang="0">
                  <a:pos x="5040" y="533"/>
                </a:cxn>
                <a:cxn ang="0">
                  <a:pos x="4983" y="643"/>
                </a:cxn>
                <a:cxn ang="0">
                  <a:pos x="4940" y="715"/>
                </a:cxn>
                <a:cxn ang="0">
                  <a:pos x="4893" y="790"/>
                </a:cxn>
                <a:cxn ang="0">
                  <a:pos x="4839" y="862"/>
                </a:cxn>
                <a:cxn ang="0">
                  <a:pos x="4780" y="933"/>
                </a:cxn>
                <a:cxn ang="0">
                  <a:pos x="4716" y="1003"/>
                </a:cxn>
                <a:cxn ang="0">
                  <a:pos x="4647" y="1069"/>
                </a:cxn>
                <a:cxn ang="0">
                  <a:pos x="4571" y="1130"/>
                </a:cxn>
                <a:cxn ang="0">
                  <a:pos x="4489" y="1188"/>
                </a:cxn>
                <a:cxn ang="0">
                  <a:pos x="4400" y="1242"/>
                </a:cxn>
                <a:cxn ang="0">
                  <a:pos x="4305" y="1289"/>
                </a:cxn>
                <a:cxn ang="0">
                  <a:pos x="4203" y="1331"/>
                </a:cxn>
                <a:cxn ang="0">
                  <a:pos x="4093" y="1363"/>
                </a:cxn>
                <a:cxn ang="0">
                  <a:pos x="3976" y="1389"/>
                </a:cxn>
                <a:cxn ang="0">
                  <a:pos x="3851" y="1406"/>
                </a:cxn>
                <a:cxn ang="0">
                  <a:pos x="3718" y="1413"/>
                </a:cxn>
                <a:cxn ang="0">
                  <a:pos x="3578" y="1411"/>
                </a:cxn>
                <a:cxn ang="0">
                  <a:pos x="3428" y="1398"/>
                </a:cxn>
                <a:cxn ang="0">
                  <a:pos x="3271" y="1373"/>
                </a:cxn>
                <a:cxn ang="0">
                  <a:pos x="3188" y="1356"/>
                </a:cxn>
                <a:cxn ang="0">
                  <a:pos x="2867" y="1290"/>
                </a:cxn>
                <a:cxn ang="0">
                  <a:pos x="2568" y="1239"/>
                </a:cxn>
                <a:cxn ang="0">
                  <a:pos x="2292" y="1203"/>
                </a:cxn>
                <a:cxn ang="0">
                  <a:pos x="2037" y="1180"/>
                </a:cxn>
                <a:cxn ang="0">
                  <a:pos x="1799" y="1172"/>
                </a:cxn>
                <a:cxn ang="0">
                  <a:pos x="1580" y="1179"/>
                </a:cxn>
                <a:cxn ang="0">
                  <a:pos x="1376" y="1198"/>
                </a:cxn>
                <a:cxn ang="0">
                  <a:pos x="1231" y="1222"/>
                </a:cxn>
                <a:cxn ang="0">
                  <a:pos x="1140" y="1242"/>
                </a:cxn>
                <a:cxn ang="0">
                  <a:pos x="1052" y="1266"/>
                </a:cxn>
                <a:cxn ang="0">
                  <a:pos x="966" y="1292"/>
                </a:cxn>
                <a:cxn ang="0">
                  <a:pos x="883" y="1323"/>
                </a:cxn>
                <a:cxn ang="0">
                  <a:pos x="802" y="1355"/>
                </a:cxn>
                <a:cxn ang="0">
                  <a:pos x="687" y="1410"/>
                </a:cxn>
                <a:cxn ang="0">
                  <a:pos x="539" y="1495"/>
                </a:cxn>
                <a:cxn ang="0">
                  <a:pos x="398" y="1592"/>
                </a:cxn>
                <a:cxn ang="0">
                  <a:pos x="262" y="1700"/>
                </a:cxn>
                <a:cxn ang="0">
                  <a:pos x="130" y="1821"/>
                </a:cxn>
                <a:cxn ang="0">
                  <a:pos x="0" y="1952"/>
                </a:cxn>
              </a:cxnLst>
              <a:rect l="0" t="0" r="r" b="b"/>
              <a:pathLst>
                <a:path w="5211" h="1952">
                  <a:moveTo>
                    <a:pt x="5211" y="0"/>
                  </a:moveTo>
                  <a:lnTo>
                    <a:pt x="5211" y="0"/>
                  </a:lnTo>
                  <a:lnTo>
                    <a:pt x="5206" y="21"/>
                  </a:lnTo>
                  <a:lnTo>
                    <a:pt x="5197" y="76"/>
                  </a:lnTo>
                  <a:lnTo>
                    <a:pt x="5187" y="115"/>
                  </a:lnTo>
                  <a:lnTo>
                    <a:pt x="5176" y="160"/>
                  </a:lnTo>
                  <a:lnTo>
                    <a:pt x="5162" y="212"/>
                  </a:lnTo>
                  <a:lnTo>
                    <a:pt x="5144" y="268"/>
                  </a:lnTo>
                  <a:lnTo>
                    <a:pt x="5123" y="329"/>
                  </a:lnTo>
                  <a:lnTo>
                    <a:pt x="5100" y="394"/>
                  </a:lnTo>
                  <a:lnTo>
                    <a:pt x="5072" y="463"/>
                  </a:lnTo>
                  <a:lnTo>
                    <a:pt x="5040" y="533"/>
                  </a:lnTo>
                  <a:lnTo>
                    <a:pt x="5004" y="606"/>
                  </a:lnTo>
                  <a:lnTo>
                    <a:pt x="4983" y="643"/>
                  </a:lnTo>
                  <a:lnTo>
                    <a:pt x="4962" y="680"/>
                  </a:lnTo>
                  <a:lnTo>
                    <a:pt x="4940" y="715"/>
                  </a:lnTo>
                  <a:lnTo>
                    <a:pt x="4916" y="753"/>
                  </a:lnTo>
                  <a:lnTo>
                    <a:pt x="4893" y="790"/>
                  </a:lnTo>
                  <a:lnTo>
                    <a:pt x="4866" y="827"/>
                  </a:lnTo>
                  <a:lnTo>
                    <a:pt x="4839" y="862"/>
                  </a:lnTo>
                  <a:lnTo>
                    <a:pt x="4811" y="898"/>
                  </a:lnTo>
                  <a:lnTo>
                    <a:pt x="4780" y="933"/>
                  </a:lnTo>
                  <a:lnTo>
                    <a:pt x="4750" y="969"/>
                  </a:lnTo>
                  <a:lnTo>
                    <a:pt x="4716" y="1003"/>
                  </a:lnTo>
                  <a:lnTo>
                    <a:pt x="4683" y="1037"/>
                  </a:lnTo>
                  <a:lnTo>
                    <a:pt x="4647" y="1069"/>
                  </a:lnTo>
                  <a:lnTo>
                    <a:pt x="4609" y="1100"/>
                  </a:lnTo>
                  <a:lnTo>
                    <a:pt x="4571" y="1130"/>
                  </a:lnTo>
                  <a:lnTo>
                    <a:pt x="4530" y="1161"/>
                  </a:lnTo>
                  <a:lnTo>
                    <a:pt x="4489" y="1188"/>
                  </a:lnTo>
                  <a:lnTo>
                    <a:pt x="4446" y="1216"/>
                  </a:lnTo>
                  <a:lnTo>
                    <a:pt x="4400" y="1242"/>
                  </a:lnTo>
                  <a:lnTo>
                    <a:pt x="4354" y="1266"/>
                  </a:lnTo>
                  <a:lnTo>
                    <a:pt x="4305" y="1289"/>
                  </a:lnTo>
                  <a:lnTo>
                    <a:pt x="4255" y="1311"/>
                  </a:lnTo>
                  <a:lnTo>
                    <a:pt x="4203" y="1331"/>
                  </a:lnTo>
                  <a:lnTo>
                    <a:pt x="4148" y="1348"/>
                  </a:lnTo>
                  <a:lnTo>
                    <a:pt x="4093" y="1363"/>
                  </a:lnTo>
                  <a:lnTo>
                    <a:pt x="4036" y="1377"/>
                  </a:lnTo>
                  <a:lnTo>
                    <a:pt x="3976" y="1389"/>
                  </a:lnTo>
                  <a:lnTo>
                    <a:pt x="3915" y="1398"/>
                  </a:lnTo>
                  <a:lnTo>
                    <a:pt x="3851" y="1406"/>
                  </a:lnTo>
                  <a:lnTo>
                    <a:pt x="3786" y="1411"/>
                  </a:lnTo>
                  <a:lnTo>
                    <a:pt x="3718" y="1413"/>
                  </a:lnTo>
                  <a:lnTo>
                    <a:pt x="3649" y="1415"/>
                  </a:lnTo>
                  <a:lnTo>
                    <a:pt x="3578" y="1411"/>
                  </a:lnTo>
                  <a:lnTo>
                    <a:pt x="3504" y="1406"/>
                  </a:lnTo>
                  <a:lnTo>
                    <a:pt x="3428" y="1398"/>
                  </a:lnTo>
                  <a:lnTo>
                    <a:pt x="3350" y="1387"/>
                  </a:lnTo>
                  <a:lnTo>
                    <a:pt x="3271" y="1373"/>
                  </a:lnTo>
                  <a:lnTo>
                    <a:pt x="3188" y="1356"/>
                  </a:lnTo>
                  <a:lnTo>
                    <a:pt x="3188" y="1356"/>
                  </a:lnTo>
                  <a:lnTo>
                    <a:pt x="3025" y="1321"/>
                  </a:lnTo>
                  <a:lnTo>
                    <a:pt x="2867" y="1290"/>
                  </a:lnTo>
                  <a:lnTo>
                    <a:pt x="2716" y="1263"/>
                  </a:lnTo>
                  <a:lnTo>
                    <a:pt x="2568" y="1239"/>
                  </a:lnTo>
                  <a:lnTo>
                    <a:pt x="2428" y="1219"/>
                  </a:lnTo>
                  <a:lnTo>
                    <a:pt x="2292" y="1203"/>
                  </a:lnTo>
                  <a:lnTo>
                    <a:pt x="2162" y="1190"/>
                  </a:lnTo>
                  <a:lnTo>
                    <a:pt x="2037" y="1180"/>
                  </a:lnTo>
                  <a:lnTo>
                    <a:pt x="1916" y="1174"/>
                  </a:lnTo>
                  <a:lnTo>
                    <a:pt x="1799" y="1172"/>
                  </a:lnTo>
                  <a:lnTo>
                    <a:pt x="1688" y="1174"/>
                  </a:lnTo>
                  <a:lnTo>
                    <a:pt x="1580" y="1179"/>
                  </a:lnTo>
                  <a:lnTo>
                    <a:pt x="1476" y="1187"/>
                  </a:lnTo>
                  <a:lnTo>
                    <a:pt x="1376" y="1198"/>
                  </a:lnTo>
                  <a:lnTo>
                    <a:pt x="1279" y="1214"/>
                  </a:lnTo>
                  <a:lnTo>
                    <a:pt x="1231" y="1222"/>
                  </a:lnTo>
                  <a:lnTo>
                    <a:pt x="1186" y="1232"/>
                  </a:lnTo>
                  <a:lnTo>
                    <a:pt x="1140" y="1242"/>
                  </a:lnTo>
                  <a:lnTo>
                    <a:pt x="1095" y="1253"/>
                  </a:lnTo>
                  <a:lnTo>
                    <a:pt x="1052" y="1266"/>
                  </a:lnTo>
                  <a:lnTo>
                    <a:pt x="1009" y="1279"/>
                  </a:lnTo>
                  <a:lnTo>
                    <a:pt x="966" y="1292"/>
                  </a:lnTo>
                  <a:lnTo>
                    <a:pt x="925" y="1306"/>
                  </a:lnTo>
                  <a:lnTo>
                    <a:pt x="883" y="1323"/>
                  </a:lnTo>
                  <a:lnTo>
                    <a:pt x="843" y="1339"/>
                  </a:lnTo>
                  <a:lnTo>
                    <a:pt x="802" y="1355"/>
                  </a:lnTo>
                  <a:lnTo>
                    <a:pt x="763" y="1373"/>
                  </a:lnTo>
                  <a:lnTo>
                    <a:pt x="687" y="1410"/>
                  </a:lnTo>
                  <a:lnTo>
                    <a:pt x="612" y="1452"/>
                  </a:lnTo>
                  <a:lnTo>
                    <a:pt x="539" y="1495"/>
                  </a:lnTo>
                  <a:lnTo>
                    <a:pt x="468" y="1542"/>
                  </a:lnTo>
                  <a:lnTo>
                    <a:pt x="398" y="1592"/>
                  </a:lnTo>
                  <a:lnTo>
                    <a:pt x="329" y="1644"/>
                  </a:lnTo>
                  <a:lnTo>
                    <a:pt x="262" y="1700"/>
                  </a:lnTo>
                  <a:lnTo>
                    <a:pt x="196" y="1758"/>
                  </a:lnTo>
                  <a:lnTo>
                    <a:pt x="130" y="1821"/>
                  </a:lnTo>
                  <a:lnTo>
                    <a:pt x="65" y="1884"/>
                  </a:lnTo>
                  <a:lnTo>
                    <a:pt x="0" y="195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524838" name="Freeform 102"/>
            <p:cNvSpPr>
              <a:spLocks/>
            </p:cNvSpPr>
            <p:nvPr/>
          </p:nvSpPr>
          <p:spPr bwMode="auto">
            <a:xfrm>
              <a:off x="1454" y="767"/>
              <a:ext cx="5179" cy="1034"/>
            </a:xfrm>
            <a:custGeom>
              <a:avLst/>
              <a:gdLst/>
              <a:ahLst/>
              <a:cxnLst>
                <a:cxn ang="0">
                  <a:pos x="5179" y="0"/>
                </a:cxn>
                <a:cxn ang="0">
                  <a:pos x="5166" y="74"/>
                </a:cxn>
                <a:cxn ang="0">
                  <a:pos x="5148" y="159"/>
                </a:cxn>
                <a:cxn ang="0">
                  <a:pos x="5118" y="269"/>
                </a:cxn>
                <a:cxn ang="0">
                  <a:pos x="5075" y="397"/>
                </a:cxn>
                <a:cxn ang="0">
                  <a:pos x="5016" y="537"/>
                </a:cxn>
                <a:cxn ang="0">
                  <a:pos x="4962" y="649"/>
                </a:cxn>
                <a:cxn ang="0">
                  <a:pos x="4921" y="723"/>
                </a:cxn>
                <a:cxn ang="0">
                  <a:pos x="4873" y="799"/>
                </a:cxn>
                <a:cxn ang="0">
                  <a:pos x="4822" y="873"/>
                </a:cxn>
                <a:cxn ang="0">
                  <a:pos x="4764" y="946"/>
                </a:cxn>
                <a:cxn ang="0">
                  <a:pos x="4701" y="1015"/>
                </a:cxn>
                <a:cxn ang="0">
                  <a:pos x="4632" y="1083"/>
                </a:cxn>
                <a:cxn ang="0">
                  <a:pos x="4558" y="1148"/>
                </a:cxn>
                <a:cxn ang="0">
                  <a:pos x="4476" y="1207"/>
                </a:cxn>
                <a:cxn ang="0">
                  <a:pos x="4389" y="1262"/>
                </a:cxn>
                <a:cxn ang="0">
                  <a:pos x="4294" y="1312"/>
                </a:cxn>
                <a:cxn ang="0">
                  <a:pos x="4192" y="1356"/>
                </a:cxn>
                <a:cxn ang="0">
                  <a:pos x="4083" y="1391"/>
                </a:cxn>
                <a:cxn ang="0">
                  <a:pos x="3967" y="1419"/>
                </a:cxn>
                <a:cxn ang="0">
                  <a:pos x="3842" y="1438"/>
                </a:cxn>
                <a:cxn ang="0">
                  <a:pos x="3710" y="1450"/>
                </a:cxn>
                <a:cxn ang="0">
                  <a:pos x="3568" y="1450"/>
                </a:cxn>
                <a:cxn ang="0">
                  <a:pos x="3420" y="1440"/>
                </a:cxn>
                <a:cxn ang="0">
                  <a:pos x="3261" y="1417"/>
                </a:cxn>
                <a:cxn ang="0">
                  <a:pos x="3178" y="1403"/>
                </a:cxn>
                <a:cxn ang="0">
                  <a:pos x="2856" y="1343"/>
                </a:cxn>
                <a:cxn ang="0">
                  <a:pos x="2558" y="1296"/>
                </a:cxn>
                <a:cxn ang="0">
                  <a:pos x="2281" y="1265"/>
                </a:cxn>
                <a:cxn ang="0">
                  <a:pos x="2024" y="1249"/>
                </a:cxn>
                <a:cxn ang="0">
                  <a:pos x="1787" y="1246"/>
                </a:cxn>
                <a:cxn ang="0">
                  <a:pos x="1568" y="1256"/>
                </a:cxn>
                <a:cxn ang="0">
                  <a:pos x="1363" y="1280"/>
                </a:cxn>
                <a:cxn ang="0">
                  <a:pos x="1268" y="1298"/>
                </a:cxn>
                <a:cxn ang="0">
                  <a:pos x="1175" y="1319"/>
                </a:cxn>
                <a:cxn ang="0">
                  <a:pos x="1084" y="1341"/>
                </a:cxn>
                <a:cxn ang="0">
                  <a:pos x="998" y="1369"/>
                </a:cxn>
                <a:cxn ang="0">
                  <a:pos x="914" y="1398"/>
                </a:cxn>
                <a:cxn ang="0">
                  <a:pos x="833" y="1432"/>
                </a:cxn>
                <a:cxn ang="0">
                  <a:pos x="754" y="1467"/>
                </a:cxn>
                <a:cxn ang="0">
                  <a:pos x="678" y="1508"/>
                </a:cxn>
                <a:cxn ang="0">
                  <a:pos x="532" y="1595"/>
                </a:cxn>
                <a:cxn ang="0">
                  <a:pos x="392" y="1695"/>
                </a:cxn>
                <a:cxn ang="0">
                  <a:pos x="258" y="1808"/>
                </a:cxn>
                <a:cxn ang="0">
                  <a:pos x="128" y="1931"/>
                </a:cxn>
                <a:cxn ang="0">
                  <a:pos x="0" y="2066"/>
                </a:cxn>
              </a:cxnLst>
              <a:rect l="0" t="0" r="r" b="b"/>
              <a:pathLst>
                <a:path w="5179" h="2066">
                  <a:moveTo>
                    <a:pt x="5179" y="0"/>
                  </a:moveTo>
                  <a:lnTo>
                    <a:pt x="5179" y="0"/>
                  </a:lnTo>
                  <a:lnTo>
                    <a:pt x="5176" y="19"/>
                  </a:lnTo>
                  <a:lnTo>
                    <a:pt x="5166" y="74"/>
                  </a:lnTo>
                  <a:lnTo>
                    <a:pt x="5158" y="114"/>
                  </a:lnTo>
                  <a:lnTo>
                    <a:pt x="5148" y="159"/>
                  </a:lnTo>
                  <a:lnTo>
                    <a:pt x="5134" y="211"/>
                  </a:lnTo>
                  <a:lnTo>
                    <a:pt x="5118" y="269"/>
                  </a:lnTo>
                  <a:lnTo>
                    <a:pt x="5098" y="331"/>
                  </a:lnTo>
                  <a:lnTo>
                    <a:pt x="5075" y="397"/>
                  </a:lnTo>
                  <a:lnTo>
                    <a:pt x="5048" y="466"/>
                  </a:lnTo>
                  <a:lnTo>
                    <a:pt x="5016" y="537"/>
                  </a:lnTo>
                  <a:lnTo>
                    <a:pt x="4982" y="612"/>
                  </a:lnTo>
                  <a:lnTo>
                    <a:pt x="4962" y="649"/>
                  </a:lnTo>
                  <a:lnTo>
                    <a:pt x="4941" y="686"/>
                  </a:lnTo>
                  <a:lnTo>
                    <a:pt x="4921" y="723"/>
                  </a:lnTo>
                  <a:lnTo>
                    <a:pt x="4897" y="762"/>
                  </a:lnTo>
                  <a:lnTo>
                    <a:pt x="4873" y="799"/>
                  </a:lnTo>
                  <a:lnTo>
                    <a:pt x="4848" y="836"/>
                  </a:lnTo>
                  <a:lnTo>
                    <a:pt x="4822" y="873"/>
                  </a:lnTo>
                  <a:lnTo>
                    <a:pt x="4794" y="909"/>
                  </a:lnTo>
                  <a:lnTo>
                    <a:pt x="4764" y="946"/>
                  </a:lnTo>
                  <a:lnTo>
                    <a:pt x="4733" y="981"/>
                  </a:lnTo>
                  <a:lnTo>
                    <a:pt x="4701" y="1015"/>
                  </a:lnTo>
                  <a:lnTo>
                    <a:pt x="4668" y="1051"/>
                  </a:lnTo>
                  <a:lnTo>
                    <a:pt x="4632" y="1083"/>
                  </a:lnTo>
                  <a:lnTo>
                    <a:pt x="4596" y="1117"/>
                  </a:lnTo>
                  <a:lnTo>
                    <a:pt x="4558" y="1148"/>
                  </a:lnTo>
                  <a:lnTo>
                    <a:pt x="4518" y="1178"/>
                  </a:lnTo>
                  <a:lnTo>
                    <a:pt x="4476" y="1207"/>
                  </a:lnTo>
                  <a:lnTo>
                    <a:pt x="4433" y="1236"/>
                  </a:lnTo>
                  <a:lnTo>
                    <a:pt x="4389" y="1262"/>
                  </a:lnTo>
                  <a:lnTo>
                    <a:pt x="4342" y="1288"/>
                  </a:lnTo>
                  <a:lnTo>
                    <a:pt x="4294" y="1312"/>
                  </a:lnTo>
                  <a:lnTo>
                    <a:pt x="4244" y="1335"/>
                  </a:lnTo>
                  <a:lnTo>
                    <a:pt x="4192" y="1356"/>
                  </a:lnTo>
                  <a:lnTo>
                    <a:pt x="4139" y="1374"/>
                  </a:lnTo>
                  <a:lnTo>
                    <a:pt x="4083" y="1391"/>
                  </a:lnTo>
                  <a:lnTo>
                    <a:pt x="4026" y="1406"/>
                  </a:lnTo>
                  <a:lnTo>
                    <a:pt x="3967" y="1419"/>
                  </a:lnTo>
                  <a:lnTo>
                    <a:pt x="3906" y="1430"/>
                  </a:lnTo>
                  <a:lnTo>
                    <a:pt x="3842" y="1438"/>
                  </a:lnTo>
                  <a:lnTo>
                    <a:pt x="3777" y="1445"/>
                  </a:lnTo>
                  <a:lnTo>
                    <a:pt x="3710" y="1450"/>
                  </a:lnTo>
                  <a:lnTo>
                    <a:pt x="3641" y="1451"/>
                  </a:lnTo>
                  <a:lnTo>
                    <a:pt x="3568" y="1450"/>
                  </a:lnTo>
                  <a:lnTo>
                    <a:pt x="3495" y="1446"/>
                  </a:lnTo>
                  <a:lnTo>
                    <a:pt x="3420" y="1440"/>
                  </a:lnTo>
                  <a:lnTo>
                    <a:pt x="3341" y="1430"/>
                  </a:lnTo>
                  <a:lnTo>
                    <a:pt x="3261" y="1417"/>
                  </a:lnTo>
                  <a:lnTo>
                    <a:pt x="3178" y="1403"/>
                  </a:lnTo>
                  <a:lnTo>
                    <a:pt x="3178" y="1403"/>
                  </a:lnTo>
                  <a:lnTo>
                    <a:pt x="3014" y="1370"/>
                  </a:lnTo>
                  <a:lnTo>
                    <a:pt x="2856" y="1343"/>
                  </a:lnTo>
                  <a:lnTo>
                    <a:pt x="2703" y="1317"/>
                  </a:lnTo>
                  <a:lnTo>
                    <a:pt x="2558" y="1296"/>
                  </a:lnTo>
                  <a:lnTo>
                    <a:pt x="2416" y="1280"/>
                  </a:lnTo>
                  <a:lnTo>
                    <a:pt x="2281" y="1265"/>
                  </a:lnTo>
                  <a:lnTo>
                    <a:pt x="2149" y="1256"/>
                  </a:lnTo>
                  <a:lnTo>
                    <a:pt x="2024" y="1249"/>
                  </a:lnTo>
                  <a:lnTo>
                    <a:pt x="1904" y="1246"/>
                  </a:lnTo>
                  <a:lnTo>
                    <a:pt x="1787" y="1246"/>
                  </a:lnTo>
                  <a:lnTo>
                    <a:pt x="1674" y="1249"/>
                  </a:lnTo>
                  <a:lnTo>
                    <a:pt x="1568" y="1256"/>
                  </a:lnTo>
                  <a:lnTo>
                    <a:pt x="1463" y="1267"/>
                  </a:lnTo>
                  <a:lnTo>
                    <a:pt x="1363" y="1280"/>
                  </a:lnTo>
                  <a:lnTo>
                    <a:pt x="1315" y="1288"/>
                  </a:lnTo>
                  <a:lnTo>
                    <a:pt x="1268" y="1298"/>
                  </a:lnTo>
                  <a:lnTo>
                    <a:pt x="1220" y="1307"/>
                  </a:lnTo>
                  <a:lnTo>
                    <a:pt x="1175" y="1319"/>
                  </a:lnTo>
                  <a:lnTo>
                    <a:pt x="1129" y="1330"/>
                  </a:lnTo>
                  <a:lnTo>
                    <a:pt x="1084" y="1341"/>
                  </a:lnTo>
                  <a:lnTo>
                    <a:pt x="1041" y="1354"/>
                  </a:lnTo>
                  <a:lnTo>
                    <a:pt x="998" y="1369"/>
                  </a:lnTo>
                  <a:lnTo>
                    <a:pt x="955" y="1383"/>
                  </a:lnTo>
                  <a:lnTo>
                    <a:pt x="914" y="1398"/>
                  </a:lnTo>
                  <a:lnTo>
                    <a:pt x="873" y="1414"/>
                  </a:lnTo>
                  <a:lnTo>
                    <a:pt x="833" y="1432"/>
                  </a:lnTo>
                  <a:lnTo>
                    <a:pt x="793" y="1450"/>
                  </a:lnTo>
                  <a:lnTo>
                    <a:pt x="754" y="1467"/>
                  </a:lnTo>
                  <a:lnTo>
                    <a:pt x="716" y="1487"/>
                  </a:lnTo>
                  <a:lnTo>
                    <a:pt x="678" y="1508"/>
                  </a:lnTo>
                  <a:lnTo>
                    <a:pt x="604" y="1550"/>
                  </a:lnTo>
                  <a:lnTo>
                    <a:pt x="532" y="1595"/>
                  </a:lnTo>
                  <a:lnTo>
                    <a:pt x="461" y="1643"/>
                  </a:lnTo>
                  <a:lnTo>
                    <a:pt x="392" y="1695"/>
                  </a:lnTo>
                  <a:lnTo>
                    <a:pt x="325" y="1750"/>
                  </a:lnTo>
                  <a:lnTo>
                    <a:pt x="258" y="1808"/>
                  </a:lnTo>
                  <a:lnTo>
                    <a:pt x="193" y="1868"/>
                  </a:lnTo>
                  <a:lnTo>
                    <a:pt x="128" y="1931"/>
                  </a:lnTo>
                  <a:lnTo>
                    <a:pt x="64" y="1997"/>
                  </a:lnTo>
                  <a:lnTo>
                    <a:pt x="0" y="206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524839" name="Freeform 103"/>
            <p:cNvSpPr>
              <a:spLocks/>
            </p:cNvSpPr>
            <p:nvPr/>
          </p:nvSpPr>
          <p:spPr bwMode="auto">
            <a:xfrm>
              <a:off x="1501" y="738"/>
              <a:ext cx="5149" cy="1091"/>
            </a:xfrm>
            <a:custGeom>
              <a:avLst/>
              <a:gdLst/>
              <a:ahLst/>
              <a:cxnLst>
                <a:cxn ang="0">
                  <a:pos x="5149" y="0"/>
                </a:cxn>
                <a:cxn ang="0">
                  <a:pos x="5136" y="76"/>
                </a:cxn>
                <a:cxn ang="0">
                  <a:pos x="5119" y="162"/>
                </a:cxn>
                <a:cxn ang="0">
                  <a:pos x="5090" y="273"/>
                </a:cxn>
                <a:cxn ang="0">
                  <a:pos x="5050" y="402"/>
                </a:cxn>
                <a:cxn ang="0">
                  <a:pos x="4993" y="545"/>
                </a:cxn>
                <a:cxn ang="0">
                  <a:pos x="4940" y="658"/>
                </a:cxn>
                <a:cxn ang="0">
                  <a:pos x="4900" y="734"/>
                </a:cxn>
                <a:cxn ang="0">
                  <a:pos x="4854" y="809"/>
                </a:cxn>
                <a:cxn ang="0">
                  <a:pos x="4803" y="885"/>
                </a:cxn>
                <a:cxn ang="0">
                  <a:pos x="4747" y="960"/>
                </a:cxn>
                <a:cxn ang="0">
                  <a:pos x="4685" y="1032"/>
                </a:cxn>
                <a:cxn ang="0">
                  <a:pos x="4617" y="1102"/>
                </a:cxn>
                <a:cxn ang="0">
                  <a:pos x="4543" y="1168"/>
                </a:cxn>
                <a:cxn ang="0">
                  <a:pos x="4463" y="1229"/>
                </a:cxn>
                <a:cxn ang="0">
                  <a:pos x="4377" y="1287"/>
                </a:cxn>
                <a:cxn ang="0">
                  <a:pos x="4282" y="1337"/>
                </a:cxn>
                <a:cxn ang="0">
                  <a:pos x="4181" y="1384"/>
                </a:cxn>
                <a:cxn ang="0">
                  <a:pos x="4073" y="1421"/>
                </a:cxn>
                <a:cxn ang="0">
                  <a:pos x="3957" y="1452"/>
                </a:cxn>
                <a:cxn ang="0">
                  <a:pos x="3832" y="1475"/>
                </a:cxn>
                <a:cxn ang="0">
                  <a:pos x="3700" y="1488"/>
                </a:cxn>
                <a:cxn ang="0">
                  <a:pos x="3559" y="1491"/>
                </a:cxn>
                <a:cxn ang="0">
                  <a:pos x="3410" y="1483"/>
                </a:cxn>
                <a:cxn ang="0">
                  <a:pos x="3251" y="1465"/>
                </a:cxn>
                <a:cxn ang="0">
                  <a:pos x="3169" y="1450"/>
                </a:cxn>
                <a:cxn ang="0">
                  <a:pos x="2845" y="1397"/>
                </a:cxn>
                <a:cxn ang="0">
                  <a:pos x="2545" y="1358"/>
                </a:cxn>
                <a:cxn ang="0">
                  <a:pos x="2269" y="1333"/>
                </a:cxn>
                <a:cxn ang="0">
                  <a:pos x="2012" y="1321"/>
                </a:cxn>
                <a:cxn ang="0">
                  <a:pos x="1775" y="1323"/>
                </a:cxn>
                <a:cxn ang="0">
                  <a:pos x="1555" y="1337"/>
                </a:cxn>
                <a:cxn ang="0">
                  <a:pos x="1353" y="1366"/>
                </a:cxn>
                <a:cxn ang="0">
                  <a:pos x="1255" y="1384"/>
                </a:cxn>
                <a:cxn ang="0">
                  <a:pos x="1164" y="1407"/>
                </a:cxn>
                <a:cxn ang="0">
                  <a:pos x="1074" y="1433"/>
                </a:cxn>
                <a:cxn ang="0">
                  <a:pos x="987" y="1462"/>
                </a:cxn>
                <a:cxn ang="0">
                  <a:pos x="904" y="1492"/>
                </a:cxn>
                <a:cxn ang="0">
                  <a:pos x="824" y="1528"/>
                </a:cxn>
                <a:cxn ang="0">
                  <a:pos x="746" y="1567"/>
                </a:cxn>
                <a:cxn ang="0">
                  <a:pos x="669" y="1607"/>
                </a:cxn>
                <a:cxn ang="0">
                  <a:pos x="525" y="1699"/>
                </a:cxn>
                <a:cxn ang="0">
                  <a:pos x="386" y="1802"/>
                </a:cxn>
                <a:cxn ang="0">
                  <a:pos x="254" y="1917"/>
                </a:cxn>
                <a:cxn ang="0">
                  <a:pos x="127" y="2045"/>
                </a:cxn>
                <a:cxn ang="0">
                  <a:pos x="0" y="2182"/>
                </a:cxn>
              </a:cxnLst>
              <a:rect l="0" t="0" r="r" b="b"/>
              <a:pathLst>
                <a:path w="5149" h="2182">
                  <a:moveTo>
                    <a:pt x="5149" y="0"/>
                  </a:moveTo>
                  <a:lnTo>
                    <a:pt x="5149" y="0"/>
                  </a:lnTo>
                  <a:lnTo>
                    <a:pt x="5146" y="20"/>
                  </a:lnTo>
                  <a:lnTo>
                    <a:pt x="5136" y="76"/>
                  </a:lnTo>
                  <a:lnTo>
                    <a:pt x="5129" y="115"/>
                  </a:lnTo>
                  <a:lnTo>
                    <a:pt x="5119" y="162"/>
                  </a:lnTo>
                  <a:lnTo>
                    <a:pt x="5105" y="215"/>
                  </a:lnTo>
                  <a:lnTo>
                    <a:pt x="5090" y="273"/>
                  </a:lnTo>
                  <a:lnTo>
                    <a:pt x="5072" y="336"/>
                  </a:lnTo>
                  <a:lnTo>
                    <a:pt x="5050" y="402"/>
                  </a:lnTo>
                  <a:lnTo>
                    <a:pt x="5024" y="472"/>
                  </a:lnTo>
                  <a:lnTo>
                    <a:pt x="4993" y="545"/>
                  </a:lnTo>
                  <a:lnTo>
                    <a:pt x="4960" y="620"/>
                  </a:lnTo>
                  <a:lnTo>
                    <a:pt x="4940" y="658"/>
                  </a:lnTo>
                  <a:lnTo>
                    <a:pt x="4921" y="696"/>
                  </a:lnTo>
                  <a:lnTo>
                    <a:pt x="4900" y="734"/>
                  </a:lnTo>
                  <a:lnTo>
                    <a:pt x="4878" y="772"/>
                  </a:lnTo>
                  <a:lnTo>
                    <a:pt x="4854" y="809"/>
                  </a:lnTo>
                  <a:lnTo>
                    <a:pt x="4829" y="848"/>
                  </a:lnTo>
                  <a:lnTo>
                    <a:pt x="4803" y="885"/>
                  </a:lnTo>
                  <a:lnTo>
                    <a:pt x="4776" y="922"/>
                  </a:lnTo>
                  <a:lnTo>
                    <a:pt x="4747" y="960"/>
                  </a:lnTo>
                  <a:lnTo>
                    <a:pt x="4717" y="997"/>
                  </a:lnTo>
                  <a:lnTo>
                    <a:pt x="4685" y="1032"/>
                  </a:lnTo>
                  <a:lnTo>
                    <a:pt x="4651" y="1068"/>
                  </a:lnTo>
                  <a:lnTo>
                    <a:pt x="4617" y="1102"/>
                  </a:lnTo>
                  <a:lnTo>
                    <a:pt x="4581" y="1136"/>
                  </a:lnTo>
                  <a:lnTo>
                    <a:pt x="4543" y="1168"/>
                  </a:lnTo>
                  <a:lnTo>
                    <a:pt x="4504" y="1199"/>
                  </a:lnTo>
                  <a:lnTo>
                    <a:pt x="4463" y="1229"/>
                  </a:lnTo>
                  <a:lnTo>
                    <a:pt x="4421" y="1258"/>
                  </a:lnTo>
                  <a:lnTo>
                    <a:pt x="4377" y="1287"/>
                  </a:lnTo>
                  <a:lnTo>
                    <a:pt x="4331" y="1313"/>
                  </a:lnTo>
                  <a:lnTo>
                    <a:pt x="4282" y="1337"/>
                  </a:lnTo>
                  <a:lnTo>
                    <a:pt x="4232" y="1362"/>
                  </a:lnTo>
                  <a:lnTo>
                    <a:pt x="4181" y="1384"/>
                  </a:lnTo>
                  <a:lnTo>
                    <a:pt x="4128" y="1404"/>
                  </a:lnTo>
                  <a:lnTo>
                    <a:pt x="4073" y="1421"/>
                  </a:lnTo>
                  <a:lnTo>
                    <a:pt x="4016" y="1438"/>
                  </a:lnTo>
                  <a:lnTo>
                    <a:pt x="3957" y="1452"/>
                  </a:lnTo>
                  <a:lnTo>
                    <a:pt x="3896" y="1465"/>
                  </a:lnTo>
                  <a:lnTo>
                    <a:pt x="3832" y="1475"/>
                  </a:lnTo>
                  <a:lnTo>
                    <a:pt x="3767" y="1483"/>
                  </a:lnTo>
                  <a:lnTo>
                    <a:pt x="3700" y="1488"/>
                  </a:lnTo>
                  <a:lnTo>
                    <a:pt x="3631" y="1491"/>
                  </a:lnTo>
                  <a:lnTo>
                    <a:pt x="3559" y="1491"/>
                  </a:lnTo>
                  <a:lnTo>
                    <a:pt x="3485" y="1489"/>
                  </a:lnTo>
                  <a:lnTo>
                    <a:pt x="3410" y="1483"/>
                  </a:lnTo>
                  <a:lnTo>
                    <a:pt x="3331" y="1476"/>
                  </a:lnTo>
                  <a:lnTo>
                    <a:pt x="3251" y="1465"/>
                  </a:lnTo>
                  <a:lnTo>
                    <a:pt x="3169" y="1450"/>
                  </a:lnTo>
                  <a:lnTo>
                    <a:pt x="3169" y="1450"/>
                  </a:lnTo>
                  <a:lnTo>
                    <a:pt x="3003" y="1423"/>
                  </a:lnTo>
                  <a:lnTo>
                    <a:pt x="2845" y="1397"/>
                  </a:lnTo>
                  <a:lnTo>
                    <a:pt x="2692" y="1376"/>
                  </a:lnTo>
                  <a:lnTo>
                    <a:pt x="2545" y="1358"/>
                  </a:lnTo>
                  <a:lnTo>
                    <a:pt x="2405" y="1344"/>
                  </a:lnTo>
                  <a:lnTo>
                    <a:pt x="2269" y="1333"/>
                  </a:lnTo>
                  <a:lnTo>
                    <a:pt x="2138" y="1324"/>
                  </a:lnTo>
                  <a:lnTo>
                    <a:pt x="2012" y="1321"/>
                  </a:lnTo>
                  <a:lnTo>
                    <a:pt x="1891" y="1320"/>
                  </a:lnTo>
                  <a:lnTo>
                    <a:pt x="1775" y="1323"/>
                  </a:lnTo>
                  <a:lnTo>
                    <a:pt x="1664" y="1328"/>
                  </a:lnTo>
                  <a:lnTo>
                    <a:pt x="1555" y="1337"/>
                  </a:lnTo>
                  <a:lnTo>
                    <a:pt x="1451" y="1350"/>
                  </a:lnTo>
                  <a:lnTo>
                    <a:pt x="1353" y="1366"/>
                  </a:lnTo>
                  <a:lnTo>
                    <a:pt x="1304" y="1375"/>
                  </a:lnTo>
                  <a:lnTo>
                    <a:pt x="1255" y="1384"/>
                  </a:lnTo>
                  <a:lnTo>
                    <a:pt x="1210" y="1396"/>
                  </a:lnTo>
                  <a:lnTo>
                    <a:pt x="1164" y="1407"/>
                  </a:lnTo>
                  <a:lnTo>
                    <a:pt x="1118" y="1420"/>
                  </a:lnTo>
                  <a:lnTo>
                    <a:pt x="1074" y="1433"/>
                  </a:lnTo>
                  <a:lnTo>
                    <a:pt x="1030" y="1447"/>
                  </a:lnTo>
                  <a:lnTo>
                    <a:pt x="987" y="1462"/>
                  </a:lnTo>
                  <a:lnTo>
                    <a:pt x="946" y="1476"/>
                  </a:lnTo>
                  <a:lnTo>
                    <a:pt x="904" y="1492"/>
                  </a:lnTo>
                  <a:lnTo>
                    <a:pt x="864" y="1510"/>
                  </a:lnTo>
                  <a:lnTo>
                    <a:pt x="824" y="1528"/>
                  </a:lnTo>
                  <a:lnTo>
                    <a:pt x="785" y="1547"/>
                  </a:lnTo>
                  <a:lnTo>
                    <a:pt x="746" y="1567"/>
                  </a:lnTo>
                  <a:lnTo>
                    <a:pt x="707" y="1586"/>
                  </a:lnTo>
                  <a:lnTo>
                    <a:pt x="669" y="1607"/>
                  </a:lnTo>
                  <a:lnTo>
                    <a:pt x="596" y="1652"/>
                  </a:lnTo>
                  <a:lnTo>
                    <a:pt x="525" y="1699"/>
                  </a:lnTo>
                  <a:lnTo>
                    <a:pt x="456" y="1749"/>
                  </a:lnTo>
                  <a:lnTo>
                    <a:pt x="386" y="1802"/>
                  </a:lnTo>
                  <a:lnTo>
                    <a:pt x="320" y="1859"/>
                  </a:lnTo>
                  <a:lnTo>
                    <a:pt x="254" y="1917"/>
                  </a:lnTo>
                  <a:lnTo>
                    <a:pt x="190" y="1980"/>
                  </a:lnTo>
                  <a:lnTo>
                    <a:pt x="127" y="2045"/>
                  </a:lnTo>
                  <a:lnTo>
                    <a:pt x="63" y="2112"/>
                  </a:lnTo>
                  <a:lnTo>
                    <a:pt x="0" y="218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524840" name="Freeform 104"/>
            <p:cNvSpPr>
              <a:spLocks/>
            </p:cNvSpPr>
            <p:nvPr/>
          </p:nvSpPr>
          <p:spPr bwMode="auto">
            <a:xfrm>
              <a:off x="1550" y="709"/>
              <a:ext cx="5113" cy="1149"/>
            </a:xfrm>
            <a:custGeom>
              <a:avLst/>
              <a:gdLst/>
              <a:ahLst/>
              <a:cxnLst>
                <a:cxn ang="0">
                  <a:pos x="5113" y="0"/>
                </a:cxn>
                <a:cxn ang="0">
                  <a:pos x="5104" y="78"/>
                </a:cxn>
                <a:cxn ang="0">
                  <a:pos x="5087" y="163"/>
                </a:cxn>
                <a:cxn ang="0">
                  <a:pos x="5061" y="276"/>
                </a:cxn>
                <a:cxn ang="0">
                  <a:pos x="5020" y="407"/>
                </a:cxn>
                <a:cxn ang="0">
                  <a:pos x="4968" y="551"/>
                </a:cxn>
                <a:cxn ang="0">
                  <a:pos x="4916" y="666"/>
                </a:cxn>
                <a:cxn ang="0">
                  <a:pos x="4876" y="743"/>
                </a:cxn>
                <a:cxn ang="0">
                  <a:pos x="4832" y="821"/>
                </a:cxn>
                <a:cxn ang="0">
                  <a:pos x="4783" y="896"/>
                </a:cxn>
                <a:cxn ang="0">
                  <a:pos x="4727" y="972"/>
                </a:cxn>
                <a:cxn ang="0">
                  <a:pos x="4666" y="1047"/>
                </a:cxn>
                <a:cxn ang="0">
                  <a:pos x="4600" y="1118"/>
                </a:cxn>
                <a:cxn ang="0">
                  <a:pos x="4528" y="1185"/>
                </a:cxn>
                <a:cxn ang="0">
                  <a:pos x="4447" y="1250"/>
                </a:cxn>
                <a:cxn ang="0">
                  <a:pos x="4361" y="1310"/>
                </a:cxn>
                <a:cxn ang="0">
                  <a:pos x="4268" y="1363"/>
                </a:cxn>
                <a:cxn ang="0">
                  <a:pos x="4168" y="1410"/>
                </a:cxn>
                <a:cxn ang="0">
                  <a:pos x="4060" y="1450"/>
                </a:cxn>
                <a:cxn ang="0">
                  <a:pos x="3944" y="1484"/>
                </a:cxn>
                <a:cxn ang="0">
                  <a:pos x="3821" y="1508"/>
                </a:cxn>
                <a:cxn ang="0">
                  <a:pos x="3689" y="1525"/>
                </a:cxn>
                <a:cxn ang="0">
                  <a:pos x="3547" y="1531"/>
                </a:cxn>
                <a:cxn ang="0">
                  <a:pos x="3397" y="1526"/>
                </a:cxn>
                <a:cxn ang="0">
                  <a:pos x="3239" y="1512"/>
                </a:cxn>
                <a:cxn ang="0">
                  <a:pos x="3156" y="1499"/>
                </a:cxn>
                <a:cxn ang="0">
                  <a:pos x="2832" y="1452"/>
                </a:cxn>
                <a:cxn ang="0">
                  <a:pos x="2532" y="1418"/>
                </a:cxn>
                <a:cxn ang="0">
                  <a:pos x="2255" y="1397"/>
                </a:cxn>
                <a:cxn ang="0">
                  <a:pos x="1998" y="1391"/>
                </a:cxn>
                <a:cxn ang="0">
                  <a:pos x="1760" y="1397"/>
                </a:cxn>
                <a:cxn ang="0">
                  <a:pos x="1541" y="1418"/>
                </a:cxn>
                <a:cxn ang="0">
                  <a:pos x="1338" y="1450"/>
                </a:cxn>
                <a:cxn ang="0">
                  <a:pos x="1242" y="1471"/>
                </a:cxn>
                <a:cxn ang="0">
                  <a:pos x="1151" y="1496"/>
                </a:cxn>
                <a:cxn ang="0">
                  <a:pos x="1062" y="1523"/>
                </a:cxn>
                <a:cxn ang="0">
                  <a:pos x="976" y="1554"/>
                </a:cxn>
                <a:cxn ang="0">
                  <a:pos x="893" y="1588"/>
                </a:cxn>
                <a:cxn ang="0">
                  <a:pos x="813" y="1623"/>
                </a:cxn>
                <a:cxn ang="0">
                  <a:pos x="736" y="1663"/>
                </a:cxn>
                <a:cxn ang="0">
                  <a:pos x="661" y="1707"/>
                </a:cxn>
                <a:cxn ang="0">
                  <a:pos x="516" y="1801"/>
                </a:cxn>
                <a:cxn ang="0">
                  <a:pos x="380" y="1907"/>
                </a:cxn>
                <a:cxn ang="0">
                  <a:pos x="250" y="2027"/>
                </a:cxn>
                <a:cxn ang="0">
                  <a:pos x="123" y="2156"/>
                </a:cxn>
                <a:cxn ang="0">
                  <a:pos x="0" y="2298"/>
                </a:cxn>
              </a:cxnLst>
              <a:rect l="0" t="0" r="r" b="b"/>
              <a:pathLst>
                <a:path w="5113" h="2298">
                  <a:moveTo>
                    <a:pt x="5113" y="0"/>
                  </a:moveTo>
                  <a:lnTo>
                    <a:pt x="5113" y="0"/>
                  </a:lnTo>
                  <a:lnTo>
                    <a:pt x="5112" y="21"/>
                  </a:lnTo>
                  <a:lnTo>
                    <a:pt x="5104" y="78"/>
                  </a:lnTo>
                  <a:lnTo>
                    <a:pt x="5097" y="117"/>
                  </a:lnTo>
                  <a:lnTo>
                    <a:pt x="5087" y="163"/>
                  </a:lnTo>
                  <a:lnTo>
                    <a:pt x="5075" y="217"/>
                  </a:lnTo>
                  <a:lnTo>
                    <a:pt x="5061" y="276"/>
                  </a:lnTo>
                  <a:lnTo>
                    <a:pt x="5043" y="339"/>
                  </a:lnTo>
                  <a:lnTo>
                    <a:pt x="5020" y="407"/>
                  </a:lnTo>
                  <a:lnTo>
                    <a:pt x="4997" y="478"/>
                  </a:lnTo>
                  <a:lnTo>
                    <a:pt x="4968" y="551"/>
                  </a:lnTo>
                  <a:lnTo>
                    <a:pt x="4934" y="627"/>
                  </a:lnTo>
                  <a:lnTo>
                    <a:pt x="4916" y="666"/>
                  </a:lnTo>
                  <a:lnTo>
                    <a:pt x="4897" y="704"/>
                  </a:lnTo>
                  <a:lnTo>
                    <a:pt x="4876" y="743"/>
                  </a:lnTo>
                  <a:lnTo>
                    <a:pt x="4855" y="782"/>
                  </a:lnTo>
                  <a:lnTo>
                    <a:pt x="4832" y="821"/>
                  </a:lnTo>
                  <a:lnTo>
                    <a:pt x="4808" y="859"/>
                  </a:lnTo>
                  <a:lnTo>
                    <a:pt x="4783" y="896"/>
                  </a:lnTo>
                  <a:lnTo>
                    <a:pt x="4755" y="935"/>
                  </a:lnTo>
                  <a:lnTo>
                    <a:pt x="4727" y="972"/>
                  </a:lnTo>
                  <a:lnTo>
                    <a:pt x="4697" y="1009"/>
                  </a:lnTo>
                  <a:lnTo>
                    <a:pt x="4666" y="1047"/>
                  </a:lnTo>
                  <a:lnTo>
                    <a:pt x="4634" y="1082"/>
                  </a:lnTo>
                  <a:lnTo>
                    <a:pt x="4600" y="1118"/>
                  </a:lnTo>
                  <a:lnTo>
                    <a:pt x="4564" y="1153"/>
                  </a:lnTo>
                  <a:lnTo>
                    <a:pt x="4528" y="1185"/>
                  </a:lnTo>
                  <a:lnTo>
                    <a:pt x="4489" y="1218"/>
                  </a:lnTo>
                  <a:lnTo>
                    <a:pt x="4447" y="1250"/>
                  </a:lnTo>
                  <a:lnTo>
                    <a:pt x="4405" y="1281"/>
                  </a:lnTo>
                  <a:lnTo>
                    <a:pt x="4361" y="1310"/>
                  </a:lnTo>
                  <a:lnTo>
                    <a:pt x="4315" y="1337"/>
                  </a:lnTo>
                  <a:lnTo>
                    <a:pt x="4268" y="1363"/>
                  </a:lnTo>
                  <a:lnTo>
                    <a:pt x="4219" y="1387"/>
                  </a:lnTo>
                  <a:lnTo>
                    <a:pt x="4168" y="1410"/>
                  </a:lnTo>
                  <a:lnTo>
                    <a:pt x="4115" y="1431"/>
                  </a:lnTo>
                  <a:lnTo>
                    <a:pt x="4060" y="1450"/>
                  </a:lnTo>
                  <a:lnTo>
                    <a:pt x="4003" y="1468"/>
                  </a:lnTo>
                  <a:lnTo>
                    <a:pt x="3944" y="1484"/>
                  </a:lnTo>
                  <a:lnTo>
                    <a:pt x="3883" y="1497"/>
                  </a:lnTo>
                  <a:lnTo>
                    <a:pt x="3821" y="1508"/>
                  </a:lnTo>
                  <a:lnTo>
                    <a:pt x="3756" y="1518"/>
                  </a:lnTo>
                  <a:lnTo>
                    <a:pt x="3689" y="1525"/>
                  </a:lnTo>
                  <a:lnTo>
                    <a:pt x="3619" y="1529"/>
                  </a:lnTo>
                  <a:lnTo>
                    <a:pt x="3547" y="1531"/>
                  </a:lnTo>
                  <a:lnTo>
                    <a:pt x="3474" y="1529"/>
                  </a:lnTo>
                  <a:lnTo>
                    <a:pt x="3397" y="1526"/>
                  </a:lnTo>
                  <a:lnTo>
                    <a:pt x="3320" y="1520"/>
                  </a:lnTo>
                  <a:lnTo>
                    <a:pt x="3239" y="1512"/>
                  </a:lnTo>
                  <a:lnTo>
                    <a:pt x="3156" y="1499"/>
                  </a:lnTo>
                  <a:lnTo>
                    <a:pt x="3156" y="1499"/>
                  </a:lnTo>
                  <a:lnTo>
                    <a:pt x="2991" y="1473"/>
                  </a:lnTo>
                  <a:lnTo>
                    <a:pt x="2832" y="1452"/>
                  </a:lnTo>
                  <a:lnTo>
                    <a:pt x="2680" y="1433"/>
                  </a:lnTo>
                  <a:lnTo>
                    <a:pt x="2532" y="1418"/>
                  </a:lnTo>
                  <a:lnTo>
                    <a:pt x="2391" y="1407"/>
                  </a:lnTo>
                  <a:lnTo>
                    <a:pt x="2255" y="1397"/>
                  </a:lnTo>
                  <a:lnTo>
                    <a:pt x="2124" y="1392"/>
                  </a:lnTo>
                  <a:lnTo>
                    <a:pt x="1998" y="1391"/>
                  </a:lnTo>
                  <a:lnTo>
                    <a:pt x="1877" y="1392"/>
                  </a:lnTo>
                  <a:lnTo>
                    <a:pt x="1760" y="1397"/>
                  </a:lnTo>
                  <a:lnTo>
                    <a:pt x="1649" y="1405"/>
                  </a:lnTo>
                  <a:lnTo>
                    <a:pt x="1541" y="1418"/>
                  </a:lnTo>
                  <a:lnTo>
                    <a:pt x="1438" y="1433"/>
                  </a:lnTo>
                  <a:lnTo>
                    <a:pt x="1338" y="1450"/>
                  </a:lnTo>
                  <a:lnTo>
                    <a:pt x="1290" y="1460"/>
                  </a:lnTo>
                  <a:lnTo>
                    <a:pt x="1242" y="1471"/>
                  </a:lnTo>
                  <a:lnTo>
                    <a:pt x="1197" y="1483"/>
                  </a:lnTo>
                  <a:lnTo>
                    <a:pt x="1151" y="1496"/>
                  </a:lnTo>
                  <a:lnTo>
                    <a:pt x="1106" y="1508"/>
                  </a:lnTo>
                  <a:lnTo>
                    <a:pt x="1062" y="1523"/>
                  </a:lnTo>
                  <a:lnTo>
                    <a:pt x="1019" y="1537"/>
                  </a:lnTo>
                  <a:lnTo>
                    <a:pt x="976" y="1554"/>
                  </a:lnTo>
                  <a:lnTo>
                    <a:pt x="934" y="1570"/>
                  </a:lnTo>
                  <a:lnTo>
                    <a:pt x="893" y="1588"/>
                  </a:lnTo>
                  <a:lnTo>
                    <a:pt x="852" y="1605"/>
                  </a:lnTo>
                  <a:lnTo>
                    <a:pt x="813" y="1623"/>
                  </a:lnTo>
                  <a:lnTo>
                    <a:pt x="775" y="1644"/>
                  </a:lnTo>
                  <a:lnTo>
                    <a:pt x="736" y="1663"/>
                  </a:lnTo>
                  <a:lnTo>
                    <a:pt x="698" y="1684"/>
                  </a:lnTo>
                  <a:lnTo>
                    <a:pt x="661" y="1707"/>
                  </a:lnTo>
                  <a:lnTo>
                    <a:pt x="587" y="1752"/>
                  </a:lnTo>
                  <a:lnTo>
                    <a:pt x="516" y="1801"/>
                  </a:lnTo>
                  <a:lnTo>
                    <a:pt x="448" y="1854"/>
                  </a:lnTo>
                  <a:lnTo>
                    <a:pt x="380" y="1907"/>
                  </a:lnTo>
                  <a:lnTo>
                    <a:pt x="315" y="1965"/>
                  </a:lnTo>
                  <a:lnTo>
                    <a:pt x="250" y="2027"/>
                  </a:lnTo>
                  <a:lnTo>
                    <a:pt x="186" y="2090"/>
                  </a:lnTo>
                  <a:lnTo>
                    <a:pt x="123" y="2156"/>
                  </a:lnTo>
                  <a:lnTo>
                    <a:pt x="61" y="2225"/>
                  </a:lnTo>
                  <a:lnTo>
                    <a:pt x="0" y="229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524841" name="Freeform 105"/>
            <p:cNvSpPr>
              <a:spLocks/>
            </p:cNvSpPr>
            <p:nvPr/>
          </p:nvSpPr>
          <p:spPr bwMode="auto">
            <a:xfrm>
              <a:off x="1598" y="681"/>
              <a:ext cx="5079" cy="1206"/>
            </a:xfrm>
            <a:custGeom>
              <a:avLst/>
              <a:gdLst/>
              <a:ahLst/>
              <a:cxnLst>
                <a:cxn ang="0">
                  <a:pos x="5079" y="0"/>
                </a:cxn>
                <a:cxn ang="0">
                  <a:pos x="5070" y="76"/>
                </a:cxn>
                <a:cxn ang="0">
                  <a:pos x="5054" y="164"/>
                </a:cxn>
                <a:cxn ang="0">
                  <a:pos x="5031" y="278"/>
                </a:cxn>
                <a:cxn ang="0">
                  <a:pos x="4993" y="410"/>
                </a:cxn>
                <a:cxn ang="0">
                  <a:pos x="4942" y="555"/>
                </a:cxn>
                <a:cxn ang="0">
                  <a:pos x="4892" y="672"/>
                </a:cxn>
                <a:cxn ang="0">
                  <a:pos x="4853" y="749"/>
                </a:cxn>
                <a:cxn ang="0">
                  <a:pos x="4810" y="828"/>
                </a:cxn>
                <a:cxn ang="0">
                  <a:pos x="4761" y="907"/>
                </a:cxn>
                <a:cxn ang="0">
                  <a:pos x="4707" y="985"/>
                </a:cxn>
                <a:cxn ang="0">
                  <a:pos x="4648" y="1059"/>
                </a:cxn>
                <a:cxn ang="0">
                  <a:pos x="4582" y="1132"/>
                </a:cxn>
                <a:cxn ang="0">
                  <a:pos x="4510" y="1203"/>
                </a:cxn>
                <a:cxn ang="0">
                  <a:pos x="4432" y="1267"/>
                </a:cxn>
                <a:cxn ang="0">
                  <a:pos x="4348" y="1329"/>
                </a:cxn>
                <a:cxn ang="0">
                  <a:pos x="4255" y="1385"/>
                </a:cxn>
                <a:cxn ang="0">
                  <a:pos x="4155" y="1435"/>
                </a:cxn>
                <a:cxn ang="0">
                  <a:pos x="4048" y="1477"/>
                </a:cxn>
                <a:cxn ang="0">
                  <a:pos x="3932" y="1513"/>
                </a:cxn>
                <a:cxn ang="0">
                  <a:pos x="3809" y="1540"/>
                </a:cxn>
                <a:cxn ang="0">
                  <a:pos x="3677" y="1560"/>
                </a:cxn>
                <a:cxn ang="0">
                  <a:pos x="3537" y="1568"/>
                </a:cxn>
                <a:cxn ang="0">
                  <a:pos x="3387" y="1568"/>
                </a:cxn>
                <a:cxn ang="0">
                  <a:pos x="3229" y="1555"/>
                </a:cxn>
                <a:cxn ang="0">
                  <a:pos x="3145" y="1545"/>
                </a:cxn>
                <a:cxn ang="0">
                  <a:pos x="2820" y="1503"/>
                </a:cxn>
                <a:cxn ang="0">
                  <a:pos x="2520" y="1476"/>
                </a:cxn>
                <a:cxn ang="0">
                  <a:pos x="2241" y="1461"/>
                </a:cxn>
                <a:cxn ang="0">
                  <a:pos x="1986" y="1459"/>
                </a:cxn>
                <a:cxn ang="0">
                  <a:pos x="1748" y="1471"/>
                </a:cxn>
                <a:cxn ang="0">
                  <a:pos x="1529" y="1495"/>
                </a:cxn>
                <a:cxn ang="0">
                  <a:pos x="1326" y="1532"/>
                </a:cxn>
                <a:cxn ang="0">
                  <a:pos x="1232" y="1555"/>
                </a:cxn>
                <a:cxn ang="0">
                  <a:pos x="1139" y="1582"/>
                </a:cxn>
                <a:cxn ang="0">
                  <a:pos x="1051" y="1611"/>
                </a:cxn>
                <a:cxn ang="0">
                  <a:pos x="965" y="1644"/>
                </a:cxn>
                <a:cxn ang="0">
                  <a:pos x="883" y="1679"/>
                </a:cxn>
                <a:cxn ang="0">
                  <a:pos x="804" y="1718"/>
                </a:cxn>
                <a:cxn ang="0">
                  <a:pos x="727" y="1760"/>
                </a:cxn>
                <a:cxn ang="0">
                  <a:pos x="653" y="1803"/>
                </a:cxn>
                <a:cxn ang="0">
                  <a:pos x="510" y="1902"/>
                </a:cxn>
                <a:cxn ang="0">
                  <a:pos x="375" y="2012"/>
                </a:cxn>
                <a:cxn ang="0">
                  <a:pos x="246" y="2133"/>
                </a:cxn>
                <a:cxn ang="0">
                  <a:pos x="123" y="2267"/>
                </a:cxn>
                <a:cxn ang="0">
                  <a:pos x="0" y="2412"/>
                </a:cxn>
              </a:cxnLst>
              <a:rect l="0" t="0" r="r" b="b"/>
              <a:pathLst>
                <a:path w="5079" h="2412">
                  <a:moveTo>
                    <a:pt x="5079" y="0"/>
                  </a:moveTo>
                  <a:lnTo>
                    <a:pt x="5079" y="0"/>
                  </a:lnTo>
                  <a:lnTo>
                    <a:pt x="5078" y="19"/>
                  </a:lnTo>
                  <a:lnTo>
                    <a:pt x="5070" y="76"/>
                  </a:lnTo>
                  <a:lnTo>
                    <a:pt x="5064" y="116"/>
                  </a:lnTo>
                  <a:lnTo>
                    <a:pt x="5054" y="164"/>
                  </a:lnTo>
                  <a:lnTo>
                    <a:pt x="5045" y="218"/>
                  </a:lnTo>
                  <a:lnTo>
                    <a:pt x="5031" y="278"/>
                  </a:lnTo>
                  <a:lnTo>
                    <a:pt x="5013" y="340"/>
                  </a:lnTo>
                  <a:lnTo>
                    <a:pt x="4993" y="410"/>
                  </a:lnTo>
                  <a:lnTo>
                    <a:pt x="4970" y="481"/>
                  </a:lnTo>
                  <a:lnTo>
                    <a:pt x="4942" y="555"/>
                  </a:lnTo>
                  <a:lnTo>
                    <a:pt x="4910" y="633"/>
                  </a:lnTo>
                  <a:lnTo>
                    <a:pt x="4892" y="672"/>
                  </a:lnTo>
                  <a:lnTo>
                    <a:pt x="4874" y="710"/>
                  </a:lnTo>
                  <a:lnTo>
                    <a:pt x="4853" y="749"/>
                  </a:lnTo>
                  <a:lnTo>
                    <a:pt x="4832" y="789"/>
                  </a:lnTo>
                  <a:lnTo>
                    <a:pt x="4810" y="828"/>
                  </a:lnTo>
                  <a:lnTo>
                    <a:pt x="4786" y="868"/>
                  </a:lnTo>
                  <a:lnTo>
                    <a:pt x="4761" y="907"/>
                  </a:lnTo>
                  <a:lnTo>
                    <a:pt x="4735" y="946"/>
                  </a:lnTo>
                  <a:lnTo>
                    <a:pt x="4707" y="985"/>
                  </a:lnTo>
                  <a:lnTo>
                    <a:pt x="4678" y="1022"/>
                  </a:lnTo>
                  <a:lnTo>
                    <a:pt x="4648" y="1059"/>
                  </a:lnTo>
                  <a:lnTo>
                    <a:pt x="4616" y="1096"/>
                  </a:lnTo>
                  <a:lnTo>
                    <a:pt x="4582" y="1132"/>
                  </a:lnTo>
                  <a:lnTo>
                    <a:pt x="4548" y="1167"/>
                  </a:lnTo>
                  <a:lnTo>
                    <a:pt x="4510" y="1203"/>
                  </a:lnTo>
                  <a:lnTo>
                    <a:pt x="4473" y="1235"/>
                  </a:lnTo>
                  <a:lnTo>
                    <a:pt x="4432" y="1267"/>
                  </a:lnTo>
                  <a:lnTo>
                    <a:pt x="4391" y="1300"/>
                  </a:lnTo>
                  <a:lnTo>
                    <a:pt x="4348" y="1329"/>
                  </a:lnTo>
                  <a:lnTo>
                    <a:pt x="4302" y="1358"/>
                  </a:lnTo>
                  <a:lnTo>
                    <a:pt x="4255" y="1385"/>
                  </a:lnTo>
                  <a:lnTo>
                    <a:pt x="4206" y="1411"/>
                  </a:lnTo>
                  <a:lnTo>
                    <a:pt x="4155" y="1435"/>
                  </a:lnTo>
                  <a:lnTo>
                    <a:pt x="4102" y="1458"/>
                  </a:lnTo>
                  <a:lnTo>
                    <a:pt x="4048" y="1477"/>
                  </a:lnTo>
                  <a:lnTo>
                    <a:pt x="3991" y="1497"/>
                  </a:lnTo>
                  <a:lnTo>
                    <a:pt x="3932" y="1513"/>
                  </a:lnTo>
                  <a:lnTo>
                    <a:pt x="3871" y="1529"/>
                  </a:lnTo>
                  <a:lnTo>
                    <a:pt x="3809" y="1540"/>
                  </a:lnTo>
                  <a:lnTo>
                    <a:pt x="3745" y="1552"/>
                  </a:lnTo>
                  <a:lnTo>
                    <a:pt x="3677" y="1560"/>
                  </a:lnTo>
                  <a:lnTo>
                    <a:pt x="3608" y="1564"/>
                  </a:lnTo>
                  <a:lnTo>
                    <a:pt x="3537" y="1568"/>
                  </a:lnTo>
                  <a:lnTo>
                    <a:pt x="3463" y="1569"/>
                  </a:lnTo>
                  <a:lnTo>
                    <a:pt x="3387" y="1568"/>
                  </a:lnTo>
                  <a:lnTo>
                    <a:pt x="3309" y="1563"/>
                  </a:lnTo>
                  <a:lnTo>
                    <a:pt x="3229" y="1555"/>
                  </a:lnTo>
                  <a:lnTo>
                    <a:pt x="3145" y="1545"/>
                  </a:lnTo>
                  <a:lnTo>
                    <a:pt x="3145" y="1545"/>
                  </a:lnTo>
                  <a:lnTo>
                    <a:pt x="2980" y="1522"/>
                  </a:lnTo>
                  <a:lnTo>
                    <a:pt x="2820" y="1503"/>
                  </a:lnTo>
                  <a:lnTo>
                    <a:pt x="2668" y="1489"/>
                  </a:lnTo>
                  <a:lnTo>
                    <a:pt x="2520" y="1476"/>
                  </a:lnTo>
                  <a:lnTo>
                    <a:pt x="2379" y="1466"/>
                  </a:lnTo>
                  <a:lnTo>
                    <a:pt x="2241" y="1461"/>
                  </a:lnTo>
                  <a:lnTo>
                    <a:pt x="2111" y="1458"/>
                  </a:lnTo>
                  <a:lnTo>
                    <a:pt x="1986" y="1459"/>
                  </a:lnTo>
                  <a:lnTo>
                    <a:pt x="1865" y="1464"/>
                  </a:lnTo>
                  <a:lnTo>
                    <a:pt x="1748" y="1471"/>
                  </a:lnTo>
                  <a:lnTo>
                    <a:pt x="1636" y="1482"/>
                  </a:lnTo>
                  <a:lnTo>
                    <a:pt x="1529" y="1495"/>
                  </a:lnTo>
                  <a:lnTo>
                    <a:pt x="1426" y="1513"/>
                  </a:lnTo>
                  <a:lnTo>
                    <a:pt x="1326" y="1532"/>
                  </a:lnTo>
                  <a:lnTo>
                    <a:pt x="1279" y="1543"/>
                  </a:lnTo>
                  <a:lnTo>
                    <a:pt x="1232" y="1555"/>
                  </a:lnTo>
                  <a:lnTo>
                    <a:pt x="1185" y="1568"/>
                  </a:lnTo>
                  <a:lnTo>
                    <a:pt x="1139" y="1582"/>
                  </a:lnTo>
                  <a:lnTo>
                    <a:pt x="1095" y="1595"/>
                  </a:lnTo>
                  <a:lnTo>
                    <a:pt x="1051" y="1611"/>
                  </a:lnTo>
                  <a:lnTo>
                    <a:pt x="1008" y="1627"/>
                  </a:lnTo>
                  <a:lnTo>
                    <a:pt x="965" y="1644"/>
                  </a:lnTo>
                  <a:lnTo>
                    <a:pt x="924" y="1661"/>
                  </a:lnTo>
                  <a:lnTo>
                    <a:pt x="883" y="1679"/>
                  </a:lnTo>
                  <a:lnTo>
                    <a:pt x="843" y="1698"/>
                  </a:lnTo>
                  <a:lnTo>
                    <a:pt x="804" y="1718"/>
                  </a:lnTo>
                  <a:lnTo>
                    <a:pt x="765" y="1737"/>
                  </a:lnTo>
                  <a:lnTo>
                    <a:pt x="727" y="1760"/>
                  </a:lnTo>
                  <a:lnTo>
                    <a:pt x="689" y="1781"/>
                  </a:lnTo>
                  <a:lnTo>
                    <a:pt x="653" y="1803"/>
                  </a:lnTo>
                  <a:lnTo>
                    <a:pt x="581" y="1852"/>
                  </a:lnTo>
                  <a:lnTo>
                    <a:pt x="510" y="1902"/>
                  </a:lnTo>
                  <a:lnTo>
                    <a:pt x="442" y="1955"/>
                  </a:lnTo>
                  <a:lnTo>
                    <a:pt x="375" y="2012"/>
                  </a:lnTo>
                  <a:lnTo>
                    <a:pt x="310" y="2071"/>
                  </a:lnTo>
                  <a:lnTo>
                    <a:pt x="246" y="2133"/>
                  </a:lnTo>
                  <a:lnTo>
                    <a:pt x="184" y="2199"/>
                  </a:lnTo>
                  <a:lnTo>
                    <a:pt x="123" y="2267"/>
                  </a:lnTo>
                  <a:lnTo>
                    <a:pt x="62" y="2338"/>
                  </a:lnTo>
                  <a:lnTo>
                    <a:pt x="0" y="241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524842" name="Freeform 106"/>
            <p:cNvSpPr>
              <a:spLocks/>
            </p:cNvSpPr>
            <p:nvPr/>
          </p:nvSpPr>
          <p:spPr bwMode="auto">
            <a:xfrm>
              <a:off x="1648" y="652"/>
              <a:ext cx="5042" cy="1263"/>
            </a:xfrm>
            <a:custGeom>
              <a:avLst/>
              <a:gdLst/>
              <a:ahLst/>
              <a:cxnLst>
                <a:cxn ang="0">
                  <a:pos x="5042" y="0"/>
                </a:cxn>
                <a:cxn ang="0">
                  <a:pos x="5033" y="77"/>
                </a:cxn>
                <a:cxn ang="0">
                  <a:pos x="5021" y="166"/>
                </a:cxn>
                <a:cxn ang="0">
                  <a:pos x="4997" y="281"/>
                </a:cxn>
                <a:cxn ang="0">
                  <a:pos x="4963" y="413"/>
                </a:cxn>
                <a:cxn ang="0">
                  <a:pos x="4913" y="562"/>
                </a:cxn>
                <a:cxn ang="0">
                  <a:pos x="4865" y="679"/>
                </a:cxn>
                <a:cxn ang="0">
                  <a:pos x="4828" y="759"/>
                </a:cxn>
                <a:cxn ang="0">
                  <a:pos x="4785" y="839"/>
                </a:cxn>
                <a:cxn ang="0">
                  <a:pos x="4738" y="918"/>
                </a:cxn>
                <a:cxn ang="0">
                  <a:pos x="4685" y="998"/>
                </a:cxn>
                <a:cxn ang="0">
                  <a:pos x="4627" y="1073"/>
                </a:cxn>
                <a:cxn ang="0">
                  <a:pos x="4563" y="1149"/>
                </a:cxn>
                <a:cxn ang="0">
                  <a:pos x="4492" y="1220"/>
                </a:cxn>
                <a:cxn ang="0">
                  <a:pos x="4414" y="1288"/>
                </a:cxn>
                <a:cxn ang="0">
                  <a:pos x="4330" y="1351"/>
                </a:cxn>
                <a:cxn ang="0">
                  <a:pos x="4239" y="1409"/>
                </a:cxn>
                <a:cxn ang="0">
                  <a:pos x="4139" y="1461"/>
                </a:cxn>
                <a:cxn ang="0">
                  <a:pos x="4034" y="1506"/>
                </a:cxn>
                <a:cxn ang="0">
                  <a:pos x="3919" y="1545"/>
                </a:cxn>
                <a:cxn ang="0">
                  <a:pos x="3795" y="1574"/>
                </a:cxn>
                <a:cxn ang="0">
                  <a:pos x="3664" y="1597"/>
                </a:cxn>
                <a:cxn ang="0">
                  <a:pos x="3523" y="1608"/>
                </a:cxn>
                <a:cxn ang="0">
                  <a:pos x="3374" y="1610"/>
                </a:cxn>
                <a:cxn ang="0">
                  <a:pos x="3215" y="1601"/>
                </a:cxn>
                <a:cxn ang="0">
                  <a:pos x="3131" y="1592"/>
                </a:cxn>
                <a:cxn ang="0">
                  <a:pos x="2806" y="1558"/>
                </a:cxn>
                <a:cxn ang="0">
                  <a:pos x="2505" y="1535"/>
                </a:cxn>
                <a:cxn ang="0">
                  <a:pos x="2227" y="1526"/>
                </a:cxn>
                <a:cxn ang="0">
                  <a:pos x="1971" y="1530"/>
                </a:cxn>
                <a:cxn ang="0">
                  <a:pos x="1733" y="1547"/>
                </a:cxn>
                <a:cxn ang="0">
                  <a:pos x="1515" y="1576"/>
                </a:cxn>
                <a:cxn ang="0">
                  <a:pos x="1362" y="1605"/>
                </a:cxn>
                <a:cxn ang="0">
                  <a:pos x="1265" y="1629"/>
                </a:cxn>
                <a:cxn ang="0">
                  <a:pos x="1172" y="1655"/>
                </a:cxn>
                <a:cxn ang="0">
                  <a:pos x="1082" y="1685"/>
                </a:cxn>
                <a:cxn ang="0">
                  <a:pos x="996" y="1718"/>
                </a:cxn>
                <a:cxn ang="0">
                  <a:pos x="913" y="1753"/>
                </a:cxn>
                <a:cxn ang="0">
                  <a:pos x="832" y="1792"/>
                </a:cxn>
                <a:cxn ang="0">
                  <a:pos x="756" y="1834"/>
                </a:cxn>
                <a:cxn ang="0">
                  <a:pos x="681" y="1879"/>
                </a:cxn>
                <a:cxn ang="0">
                  <a:pos x="572" y="1952"/>
                </a:cxn>
                <a:cxn ang="0">
                  <a:pos x="435" y="2060"/>
                </a:cxn>
                <a:cxn ang="0">
                  <a:pos x="306" y="2179"/>
                </a:cxn>
                <a:cxn ang="0">
                  <a:pos x="181" y="2309"/>
                </a:cxn>
                <a:cxn ang="0">
                  <a:pos x="60" y="2452"/>
                </a:cxn>
              </a:cxnLst>
              <a:rect l="0" t="0" r="r" b="b"/>
              <a:pathLst>
                <a:path w="5042" h="2527">
                  <a:moveTo>
                    <a:pt x="5042" y="0"/>
                  </a:moveTo>
                  <a:lnTo>
                    <a:pt x="5042" y="0"/>
                  </a:lnTo>
                  <a:lnTo>
                    <a:pt x="5040" y="21"/>
                  </a:lnTo>
                  <a:lnTo>
                    <a:pt x="5033" y="77"/>
                  </a:lnTo>
                  <a:lnTo>
                    <a:pt x="5028" y="118"/>
                  </a:lnTo>
                  <a:lnTo>
                    <a:pt x="5021" y="166"/>
                  </a:lnTo>
                  <a:lnTo>
                    <a:pt x="5010" y="221"/>
                  </a:lnTo>
                  <a:lnTo>
                    <a:pt x="4997" y="281"/>
                  </a:lnTo>
                  <a:lnTo>
                    <a:pt x="4981" y="345"/>
                  </a:lnTo>
                  <a:lnTo>
                    <a:pt x="4963" y="413"/>
                  </a:lnTo>
                  <a:lnTo>
                    <a:pt x="4939" y="486"/>
                  </a:lnTo>
                  <a:lnTo>
                    <a:pt x="4913" y="562"/>
                  </a:lnTo>
                  <a:lnTo>
                    <a:pt x="4882" y="639"/>
                  </a:lnTo>
                  <a:lnTo>
                    <a:pt x="4865" y="679"/>
                  </a:lnTo>
                  <a:lnTo>
                    <a:pt x="4847" y="718"/>
                  </a:lnTo>
                  <a:lnTo>
                    <a:pt x="4828" y="759"/>
                  </a:lnTo>
                  <a:lnTo>
                    <a:pt x="4807" y="799"/>
                  </a:lnTo>
                  <a:lnTo>
                    <a:pt x="4785" y="839"/>
                  </a:lnTo>
                  <a:lnTo>
                    <a:pt x="4763" y="878"/>
                  </a:lnTo>
                  <a:lnTo>
                    <a:pt x="4738" y="918"/>
                  </a:lnTo>
                  <a:lnTo>
                    <a:pt x="4713" y="957"/>
                  </a:lnTo>
                  <a:lnTo>
                    <a:pt x="4685" y="998"/>
                  </a:lnTo>
                  <a:lnTo>
                    <a:pt x="4657" y="1036"/>
                  </a:lnTo>
                  <a:lnTo>
                    <a:pt x="4627" y="1073"/>
                  </a:lnTo>
                  <a:lnTo>
                    <a:pt x="4596" y="1112"/>
                  </a:lnTo>
                  <a:lnTo>
                    <a:pt x="4563" y="1149"/>
                  </a:lnTo>
                  <a:lnTo>
                    <a:pt x="4528" y="1185"/>
                  </a:lnTo>
                  <a:lnTo>
                    <a:pt x="4492" y="1220"/>
                  </a:lnTo>
                  <a:lnTo>
                    <a:pt x="4454" y="1254"/>
                  </a:lnTo>
                  <a:lnTo>
                    <a:pt x="4414" y="1288"/>
                  </a:lnTo>
                  <a:lnTo>
                    <a:pt x="4373" y="1320"/>
                  </a:lnTo>
                  <a:lnTo>
                    <a:pt x="4330" y="1351"/>
                  </a:lnTo>
                  <a:lnTo>
                    <a:pt x="4285" y="1380"/>
                  </a:lnTo>
                  <a:lnTo>
                    <a:pt x="4239" y="1409"/>
                  </a:lnTo>
                  <a:lnTo>
                    <a:pt x="4191" y="1435"/>
                  </a:lnTo>
                  <a:lnTo>
                    <a:pt x="4139" y="1461"/>
                  </a:lnTo>
                  <a:lnTo>
                    <a:pt x="4088" y="1485"/>
                  </a:lnTo>
                  <a:lnTo>
                    <a:pt x="4034" y="1506"/>
                  </a:lnTo>
                  <a:lnTo>
                    <a:pt x="3977" y="1527"/>
                  </a:lnTo>
                  <a:lnTo>
                    <a:pt x="3919" y="1545"/>
                  </a:lnTo>
                  <a:lnTo>
                    <a:pt x="3857" y="1561"/>
                  </a:lnTo>
                  <a:lnTo>
                    <a:pt x="3795" y="1574"/>
                  </a:lnTo>
                  <a:lnTo>
                    <a:pt x="3731" y="1587"/>
                  </a:lnTo>
                  <a:lnTo>
                    <a:pt x="3664" y="1597"/>
                  </a:lnTo>
                  <a:lnTo>
                    <a:pt x="3595" y="1603"/>
                  </a:lnTo>
                  <a:lnTo>
                    <a:pt x="3523" y="1608"/>
                  </a:lnTo>
                  <a:lnTo>
                    <a:pt x="3449" y="1610"/>
                  </a:lnTo>
                  <a:lnTo>
                    <a:pt x="3374" y="1610"/>
                  </a:lnTo>
                  <a:lnTo>
                    <a:pt x="3295" y="1606"/>
                  </a:lnTo>
                  <a:lnTo>
                    <a:pt x="3215" y="1601"/>
                  </a:lnTo>
                  <a:lnTo>
                    <a:pt x="3131" y="1592"/>
                  </a:lnTo>
                  <a:lnTo>
                    <a:pt x="3131" y="1592"/>
                  </a:lnTo>
                  <a:lnTo>
                    <a:pt x="2966" y="1572"/>
                  </a:lnTo>
                  <a:lnTo>
                    <a:pt x="2806" y="1558"/>
                  </a:lnTo>
                  <a:lnTo>
                    <a:pt x="2652" y="1545"/>
                  </a:lnTo>
                  <a:lnTo>
                    <a:pt x="2505" y="1535"/>
                  </a:lnTo>
                  <a:lnTo>
                    <a:pt x="2364" y="1529"/>
                  </a:lnTo>
                  <a:lnTo>
                    <a:pt x="2227" y="1526"/>
                  </a:lnTo>
                  <a:lnTo>
                    <a:pt x="2097" y="1527"/>
                  </a:lnTo>
                  <a:lnTo>
                    <a:pt x="1971" y="1530"/>
                  </a:lnTo>
                  <a:lnTo>
                    <a:pt x="1850" y="1537"/>
                  </a:lnTo>
                  <a:lnTo>
                    <a:pt x="1733" y="1547"/>
                  </a:lnTo>
                  <a:lnTo>
                    <a:pt x="1622" y="1559"/>
                  </a:lnTo>
                  <a:lnTo>
                    <a:pt x="1515" y="1576"/>
                  </a:lnTo>
                  <a:lnTo>
                    <a:pt x="1412" y="1595"/>
                  </a:lnTo>
                  <a:lnTo>
                    <a:pt x="1362" y="1605"/>
                  </a:lnTo>
                  <a:lnTo>
                    <a:pt x="1314" y="1616"/>
                  </a:lnTo>
                  <a:lnTo>
                    <a:pt x="1265" y="1629"/>
                  </a:lnTo>
                  <a:lnTo>
                    <a:pt x="1218" y="1642"/>
                  </a:lnTo>
                  <a:lnTo>
                    <a:pt x="1172" y="1655"/>
                  </a:lnTo>
                  <a:lnTo>
                    <a:pt x="1126" y="1669"/>
                  </a:lnTo>
                  <a:lnTo>
                    <a:pt x="1082" y="1685"/>
                  </a:lnTo>
                  <a:lnTo>
                    <a:pt x="1039" y="1702"/>
                  </a:lnTo>
                  <a:lnTo>
                    <a:pt x="996" y="1718"/>
                  </a:lnTo>
                  <a:lnTo>
                    <a:pt x="954" y="1735"/>
                  </a:lnTo>
                  <a:lnTo>
                    <a:pt x="913" y="1753"/>
                  </a:lnTo>
                  <a:lnTo>
                    <a:pt x="872" y="1773"/>
                  </a:lnTo>
                  <a:lnTo>
                    <a:pt x="832" y="1792"/>
                  </a:lnTo>
                  <a:lnTo>
                    <a:pt x="793" y="1813"/>
                  </a:lnTo>
                  <a:lnTo>
                    <a:pt x="756" y="1834"/>
                  </a:lnTo>
                  <a:lnTo>
                    <a:pt x="717" y="1857"/>
                  </a:lnTo>
                  <a:lnTo>
                    <a:pt x="681" y="1879"/>
                  </a:lnTo>
                  <a:lnTo>
                    <a:pt x="643" y="1903"/>
                  </a:lnTo>
                  <a:lnTo>
                    <a:pt x="572" y="1952"/>
                  </a:lnTo>
                  <a:lnTo>
                    <a:pt x="503" y="2005"/>
                  </a:lnTo>
                  <a:lnTo>
                    <a:pt x="435" y="2060"/>
                  </a:lnTo>
                  <a:lnTo>
                    <a:pt x="370" y="2118"/>
                  </a:lnTo>
                  <a:lnTo>
                    <a:pt x="306" y="2179"/>
                  </a:lnTo>
                  <a:lnTo>
                    <a:pt x="242" y="2242"/>
                  </a:lnTo>
                  <a:lnTo>
                    <a:pt x="181" y="2309"/>
                  </a:lnTo>
                  <a:lnTo>
                    <a:pt x="120" y="2380"/>
                  </a:lnTo>
                  <a:lnTo>
                    <a:pt x="60" y="2452"/>
                  </a:lnTo>
                  <a:lnTo>
                    <a:pt x="0" y="2527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524843" name="Freeform 107"/>
            <p:cNvSpPr>
              <a:spLocks/>
            </p:cNvSpPr>
            <p:nvPr/>
          </p:nvSpPr>
          <p:spPr bwMode="auto">
            <a:xfrm>
              <a:off x="1700" y="624"/>
              <a:ext cx="5002" cy="1320"/>
            </a:xfrm>
            <a:custGeom>
              <a:avLst/>
              <a:gdLst/>
              <a:ahLst/>
              <a:cxnLst>
                <a:cxn ang="0">
                  <a:pos x="5002" y="0"/>
                </a:cxn>
                <a:cxn ang="0">
                  <a:pos x="4995" y="78"/>
                </a:cxn>
                <a:cxn ang="0">
                  <a:pos x="4983" y="166"/>
                </a:cxn>
                <a:cxn ang="0">
                  <a:pos x="4962" y="281"/>
                </a:cxn>
                <a:cxn ang="0">
                  <a:pos x="4929" y="417"/>
                </a:cxn>
                <a:cxn ang="0">
                  <a:pos x="4882" y="567"/>
                </a:cxn>
                <a:cxn ang="0">
                  <a:pos x="4836" y="685"/>
                </a:cxn>
                <a:cxn ang="0">
                  <a:pos x="4800" y="766"/>
                </a:cxn>
                <a:cxn ang="0">
                  <a:pos x="4758" y="848"/>
                </a:cxn>
                <a:cxn ang="0">
                  <a:pos x="4712" y="929"/>
                </a:cxn>
                <a:cxn ang="0">
                  <a:pos x="4661" y="1009"/>
                </a:cxn>
                <a:cxn ang="0">
                  <a:pos x="4604" y="1087"/>
                </a:cxn>
                <a:cxn ang="0">
                  <a:pos x="4540" y="1164"/>
                </a:cxn>
                <a:cxn ang="0">
                  <a:pos x="4471" y="1237"/>
                </a:cxn>
                <a:cxn ang="0">
                  <a:pos x="4394" y="1306"/>
                </a:cxn>
                <a:cxn ang="0">
                  <a:pos x="4311" y="1371"/>
                </a:cxn>
                <a:cxn ang="0">
                  <a:pos x="4221" y="1432"/>
                </a:cxn>
                <a:cxn ang="0">
                  <a:pos x="4122" y="1486"/>
                </a:cxn>
                <a:cxn ang="0">
                  <a:pos x="4017" y="1534"/>
                </a:cxn>
                <a:cxn ang="0">
                  <a:pos x="3903" y="1574"/>
                </a:cxn>
                <a:cxn ang="0">
                  <a:pos x="3779" y="1607"/>
                </a:cxn>
                <a:cxn ang="0">
                  <a:pos x="3649" y="1631"/>
                </a:cxn>
                <a:cxn ang="0">
                  <a:pos x="3508" y="1646"/>
                </a:cxn>
                <a:cxn ang="0">
                  <a:pos x="3358" y="1650"/>
                </a:cxn>
                <a:cxn ang="0">
                  <a:pos x="3199" y="1646"/>
                </a:cxn>
                <a:cxn ang="0">
                  <a:pos x="3115" y="1637"/>
                </a:cxn>
                <a:cxn ang="0">
                  <a:pos x="2791" y="1610"/>
                </a:cxn>
                <a:cxn ang="0">
                  <a:pos x="2489" y="1594"/>
                </a:cxn>
                <a:cxn ang="0">
                  <a:pos x="2210" y="1591"/>
                </a:cxn>
                <a:cxn ang="0">
                  <a:pos x="1955" y="1599"/>
                </a:cxn>
                <a:cxn ang="0">
                  <a:pos x="1717" y="1621"/>
                </a:cxn>
                <a:cxn ang="0">
                  <a:pos x="1499" y="1654"/>
                </a:cxn>
                <a:cxn ang="0">
                  <a:pos x="1347" y="1687"/>
                </a:cxn>
                <a:cxn ang="0">
                  <a:pos x="1251" y="1713"/>
                </a:cxn>
                <a:cxn ang="0">
                  <a:pos x="1158" y="1741"/>
                </a:cxn>
                <a:cxn ang="0">
                  <a:pos x="1069" y="1773"/>
                </a:cxn>
                <a:cxn ang="0">
                  <a:pos x="983" y="1809"/>
                </a:cxn>
                <a:cxn ang="0">
                  <a:pos x="899" y="1846"/>
                </a:cxn>
                <a:cxn ang="0">
                  <a:pos x="820" y="1886"/>
                </a:cxn>
                <a:cxn ang="0">
                  <a:pos x="744" y="1930"/>
                </a:cxn>
                <a:cxn ang="0">
                  <a:pos x="669" y="1977"/>
                </a:cxn>
                <a:cxn ang="0">
                  <a:pos x="597" y="2027"/>
                </a:cxn>
                <a:cxn ang="0">
                  <a:pos x="494" y="2106"/>
                </a:cxn>
                <a:cxn ang="0">
                  <a:pos x="362" y="2222"/>
                </a:cxn>
                <a:cxn ang="0">
                  <a:pos x="237" y="2351"/>
                </a:cxn>
                <a:cxn ang="0">
                  <a:pos x="116" y="2490"/>
                </a:cxn>
                <a:cxn ang="0">
                  <a:pos x="0" y="2642"/>
                </a:cxn>
              </a:cxnLst>
              <a:rect l="0" t="0" r="r" b="b"/>
              <a:pathLst>
                <a:path w="5002" h="2642">
                  <a:moveTo>
                    <a:pt x="5002" y="0"/>
                  </a:moveTo>
                  <a:lnTo>
                    <a:pt x="5002" y="0"/>
                  </a:lnTo>
                  <a:lnTo>
                    <a:pt x="5001" y="21"/>
                  </a:lnTo>
                  <a:lnTo>
                    <a:pt x="4995" y="78"/>
                  </a:lnTo>
                  <a:lnTo>
                    <a:pt x="4990" y="120"/>
                  </a:lnTo>
                  <a:lnTo>
                    <a:pt x="4983" y="166"/>
                  </a:lnTo>
                  <a:lnTo>
                    <a:pt x="4973" y="221"/>
                  </a:lnTo>
                  <a:lnTo>
                    <a:pt x="4962" y="281"/>
                  </a:lnTo>
                  <a:lnTo>
                    <a:pt x="4947" y="347"/>
                  </a:lnTo>
                  <a:lnTo>
                    <a:pt x="4929" y="417"/>
                  </a:lnTo>
                  <a:lnTo>
                    <a:pt x="4906" y="491"/>
                  </a:lnTo>
                  <a:lnTo>
                    <a:pt x="4882" y="567"/>
                  </a:lnTo>
                  <a:lnTo>
                    <a:pt x="4852" y="646"/>
                  </a:lnTo>
                  <a:lnTo>
                    <a:pt x="4836" y="685"/>
                  </a:lnTo>
                  <a:lnTo>
                    <a:pt x="4818" y="725"/>
                  </a:lnTo>
                  <a:lnTo>
                    <a:pt x="4800" y="766"/>
                  </a:lnTo>
                  <a:lnTo>
                    <a:pt x="4780" y="807"/>
                  </a:lnTo>
                  <a:lnTo>
                    <a:pt x="4758" y="848"/>
                  </a:lnTo>
                  <a:lnTo>
                    <a:pt x="4736" y="888"/>
                  </a:lnTo>
                  <a:lnTo>
                    <a:pt x="4712" y="929"/>
                  </a:lnTo>
                  <a:lnTo>
                    <a:pt x="4687" y="969"/>
                  </a:lnTo>
                  <a:lnTo>
                    <a:pt x="4661" y="1009"/>
                  </a:lnTo>
                  <a:lnTo>
                    <a:pt x="4633" y="1048"/>
                  </a:lnTo>
                  <a:lnTo>
                    <a:pt x="4604" y="1087"/>
                  </a:lnTo>
                  <a:lnTo>
                    <a:pt x="4572" y="1126"/>
                  </a:lnTo>
                  <a:lnTo>
                    <a:pt x="4540" y="1164"/>
                  </a:lnTo>
                  <a:lnTo>
                    <a:pt x="4505" y="1201"/>
                  </a:lnTo>
                  <a:lnTo>
                    <a:pt x="4471" y="1237"/>
                  </a:lnTo>
                  <a:lnTo>
                    <a:pt x="4433" y="1273"/>
                  </a:lnTo>
                  <a:lnTo>
                    <a:pt x="4394" y="1306"/>
                  </a:lnTo>
                  <a:lnTo>
                    <a:pt x="4353" y="1340"/>
                  </a:lnTo>
                  <a:lnTo>
                    <a:pt x="4311" y="1371"/>
                  </a:lnTo>
                  <a:lnTo>
                    <a:pt x="4266" y="1403"/>
                  </a:lnTo>
                  <a:lnTo>
                    <a:pt x="4221" y="1432"/>
                  </a:lnTo>
                  <a:lnTo>
                    <a:pt x="4172" y="1460"/>
                  </a:lnTo>
                  <a:lnTo>
                    <a:pt x="4122" y="1486"/>
                  </a:lnTo>
                  <a:lnTo>
                    <a:pt x="4071" y="1511"/>
                  </a:lnTo>
                  <a:lnTo>
                    <a:pt x="4017" y="1534"/>
                  </a:lnTo>
                  <a:lnTo>
                    <a:pt x="3960" y="1555"/>
                  </a:lnTo>
                  <a:lnTo>
                    <a:pt x="3903" y="1574"/>
                  </a:lnTo>
                  <a:lnTo>
                    <a:pt x="3842" y="1592"/>
                  </a:lnTo>
                  <a:lnTo>
                    <a:pt x="3779" y="1607"/>
                  </a:lnTo>
                  <a:lnTo>
                    <a:pt x="3715" y="1621"/>
                  </a:lnTo>
                  <a:lnTo>
                    <a:pt x="3649" y="1631"/>
                  </a:lnTo>
                  <a:lnTo>
                    <a:pt x="3579" y="1641"/>
                  </a:lnTo>
                  <a:lnTo>
                    <a:pt x="3508" y="1646"/>
                  </a:lnTo>
                  <a:lnTo>
                    <a:pt x="3435" y="1650"/>
                  </a:lnTo>
                  <a:lnTo>
                    <a:pt x="3358" y="1650"/>
                  </a:lnTo>
                  <a:lnTo>
                    <a:pt x="3279" y="1649"/>
                  </a:lnTo>
                  <a:lnTo>
                    <a:pt x="3199" y="1646"/>
                  </a:lnTo>
                  <a:lnTo>
                    <a:pt x="3115" y="1637"/>
                  </a:lnTo>
                  <a:lnTo>
                    <a:pt x="3115" y="1637"/>
                  </a:lnTo>
                  <a:lnTo>
                    <a:pt x="2950" y="1623"/>
                  </a:lnTo>
                  <a:lnTo>
                    <a:pt x="2791" y="1610"/>
                  </a:lnTo>
                  <a:lnTo>
                    <a:pt x="2636" y="1600"/>
                  </a:lnTo>
                  <a:lnTo>
                    <a:pt x="2489" y="1594"/>
                  </a:lnTo>
                  <a:lnTo>
                    <a:pt x="2348" y="1591"/>
                  </a:lnTo>
                  <a:lnTo>
                    <a:pt x="2210" y="1591"/>
                  </a:lnTo>
                  <a:lnTo>
                    <a:pt x="2080" y="1594"/>
                  </a:lnTo>
                  <a:lnTo>
                    <a:pt x="1955" y="1599"/>
                  </a:lnTo>
                  <a:lnTo>
                    <a:pt x="1834" y="1608"/>
                  </a:lnTo>
                  <a:lnTo>
                    <a:pt x="1717" y="1621"/>
                  </a:lnTo>
                  <a:lnTo>
                    <a:pt x="1606" y="1636"/>
                  </a:lnTo>
                  <a:lnTo>
                    <a:pt x="1499" y="1654"/>
                  </a:lnTo>
                  <a:lnTo>
                    <a:pt x="1397" y="1675"/>
                  </a:lnTo>
                  <a:lnTo>
                    <a:pt x="1347" y="1687"/>
                  </a:lnTo>
                  <a:lnTo>
                    <a:pt x="1298" y="1699"/>
                  </a:lnTo>
                  <a:lnTo>
                    <a:pt x="1251" y="1713"/>
                  </a:lnTo>
                  <a:lnTo>
                    <a:pt x="1204" y="1726"/>
                  </a:lnTo>
                  <a:lnTo>
                    <a:pt x="1158" y="1741"/>
                  </a:lnTo>
                  <a:lnTo>
                    <a:pt x="1113" y="1757"/>
                  </a:lnTo>
                  <a:lnTo>
                    <a:pt x="1069" y="1773"/>
                  </a:lnTo>
                  <a:lnTo>
                    <a:pt x="1026" y="1791"/>
                  </a:lnTo>
                  <a:lnTo>
                    <a:pt x="983" y="1809"/>
                  </a:lnTo>
                  <a:lnTo>
                    <a:pt x="941" y="1826"/>
                  </a:lnTo>
                  <a:lnTo>
                    <a:pt x="899" y="1846"/>
                  </a:lnTo>
                  <a:lnTo>
                    <a:pt x="859" y="1865"/>
                  </a:lnTo>
                  <a:lnTo>
                    <a:pt x="820" y="1886"/>
                  </a:lnTo>
                  <a:lnTo>
                    <a:pt x="781" y="1909"/>
                  </a:lnTo>
                  <a:lnTo>
                    <a:pt x="744" y="1930"/>
                  </a:lnTo>
                  <a:lnTo>
                    <a:pt x="707" y="1952"/>
                  </a:lnTo>
                  <a:lnTo>
                    <a:pt x="669" y="1977"/>
                  </a:lnTo>
                  <a:lnTo>
                    <a:pt x="633" y="2001"/>
                  </a:lnTo>
                  <a:lnTo>
                    <a:pt x="597" y="2027"/>
                  </a:lnTo>
                  <a:lnTo>
                    <a:pt x="562" y="2052"/>
                  </a:lnTo>
                  <a:lnTo>
                    <a:pt x="494" y="2106"/>
                  </a:lnTo>
                  <a:lnTo>
                    <a:pt x="427" y="2162"/>
                  </a:lnTo>
                  <a:lnTo>
                    <a:pt x="362" y="2222"/>
                  </a:lnTo>
                  <a:lnTo>
                    <a:pt x="300" y="2285"/>
                  </a:lnTo>
                  <a:lnTo>
                    <a:pt x="237" y="2351"/>
                  </a:lnTo>
                  <a:lnTo>
                    <a:pt x="176" y="2419"/>
                  </a:lnTo>
                  <a:lnTo>
                    <a:pt x="116" y="2490"/>
                  </a:lnTo>
                  <a:lnTo>
                    <a:pt x="58" y="2564"/>
                  </a:lnTo>
                  <a:lnTo>
                    <a:pt x="0" y="264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524844" name="Freeform 108"/>
            <p:cNvSpPr>
              <a:spLocks/>
            </p:cNvSpPr>
            <p:nvPr/>
          </p:nvSpPr>
          <p:spPr bwMode="auto">
            <a:xfrm>
              <a:off x="1751" y="595"/>
              <a:ext cx="4962" cy="1378"/>
            </a:xfrm>
            <a:custGeom>
              <a:avLst/>
              <a:gdLst/>
              <a:ahLst/>
              <a:cxnLst>
                <a:cxn ang="0">
                  <a:pos x="4962" y="0"/>
                </a:cxn>
                <a:cxn ang="0">
                  <a:pos x="4957" y="79"/>
                </a:cxn>
                <a:cxn ang="0">
                  <a:pos x="4946" y="170"/>
                </a:cxn>
                <a:cxn ang="0">
                  <a:pos x="4926" y="284"/>
                </a:cxn>
                <a:cxn ang="0">
                  <a:pos x="4894" y="421"/>
                </a:cxn>
                <a:cxn ang="0">
                  <a:pos x="4850" y="573"/>
                </a:cxn>
                <a:cxn ang="0">
                  <a:pos x="4806" y="693"/>
                </a:cxn>
                <a:cxn ang="0">
                  <a:pos x="4771" y="775"/>
                </a:cxn>
                <a:cxn ang="0">
                  <a:pos x="4732" y="857"/>
                </a:cxn>
                <a:cxn ang="0">
                  <a:pos x="4686" y="940"/>
                </a:cxn>
                <a:cxn ang="0">
                  <a:pos x="4636" y="1022"/>
                </a:cxn>
                <a:cxn ang="0">
                  <a:pos x="4581" y="1101"/>
                </a:cxn>
                <a:cxn ang="0">
                  <a:pos x="4518" y="1180"/>
                </a:cxn>
                <a:cxn ang="0">
                  <a:pos x="4449" y="1255"/>
                </a:cxn>
                <a:cxn ang="0">
                  <a:pos x="4374" y="1326"/>
                </a:cxn>
                <a:cxn ang="0">
                  <a:pos x="4292" y="1393"/>
                </a:cxn>
                <a:cxn ang="0">
                  <a:pos x="4202" y="1455"/>
                </a:cxn>
                <a:cxn ang="0">
                  <a:pos x="4104" y="1511"/>
                </a:cxn>
                <a:cxn ang="0">
                  <a:pos x="4000" y="1563"/>
                </a:cxn>
                <a:cxn ang="0">
                  <a:pos x="3886" y="1605"/>
                </a:cxn>
                <a:cxn ang="0">
                  <a:pos x="3764" y="1641"/>
                </a:cxn>
                <a:cxn ang="0">
                  <a:pos x="3634" y="1668"/>
                </a:cxn>
                <a:cxn ang="0">
                  <a:pos x="3493" y="1686"/>
                </a:cxn>
                <a:cxn ang="0">
                  <a:pos x="3344" y="1694"/>
                </a:cxn>
                <a:cxn ang="0">
                  <a:pos x="3184" y="1691"/>
                </a:cxn>
                <a:cxn ang="0">
                  <a:pos x="3101" y="1686"/>
                </a:cxn>
                <a:cxn ang="0">
                  <a:pos x="2774" y="1663"/>
                </a:cxn>
                <a:cxn ang="0">
                  <a:pos x="2473" y="1653"/>
                </a:cxn>
                <a:cxn ang="0">
                  <a:pos x="2195" y="1655"/>
                </a:cxn>
                <a:cxn ang="0">
                  <a:pos x="1938" y="1670"/>
                </a:cxn>
                <a:cxn ang="0">
                  <a:pos x="1702" y="1695"/>
                </a:cxn>
                <a:cxn ang="0">
                  <a:pos x="1486" y="1734"/>
                </a:cxn>
                <a:cxn ang="0">
                  <a:pos x="1333" y="1770"/>
                </a:cxn>
                <a:cxn ang="0">
                  <a:pos x="1237" y="1799"/>
                </a:cxn>
                <a:cxn ang="0">
                  <a:pos x="1144" y="1829"/>
                </a:cxn>
                <a:cxn ang="0">
                  <a:pos x="1055" y="1863"/>
                </a:cxn>
                <a:cxn ang="0">
                  <a:pos x="971" y="1899"/>
                </a:cxn>
                <a:cxn ang="0">
                  <a:pos x="889" y="1939"/>
                </a:cxn>
                <a:cxn ang="0">
                  <a:pos x="810" y="1981"/>
                </a:cxn>
                <a:cxn ang="0">
                  <a:pos x="733" y="2026"/>
                </a:cxn>
                <a:cxn ang="0">
                  <a:pos x="660" y="2075"/>
                </a:cxn>
                <a:cxn ang="0">
                  <a:pos x="589" y="2127"/>
                </a:cxn>
                <a:cxn ang="0">
                  <a:pos x="486" y="2209"/>
                </a:cxn>
                <a:cxn ang="0">
                  <a:pos x="357" y="2328"/>
                </a:cxn>
                <a:cxn ang="0">
                  <a:pos x="233" y="2459"/>
                </a:cxn>
                <a:cxn ang="0">
                  <a:pos x="115" y="2603"/>
                </a:cxn>
                <a:cxn ang="0">
                  <a:pos x="0" y="2756"/>
                </a:cxn>
              </a:cxnLst>
              <a:rect l="0" t="0" r="r" b="b"/>
              <a:pathLst>
                <a:path w="4962" h="2756">
                  <a:moveTo>
                    <a:pt x="4962" y="0"/>
                  </a:moveTo>
                  <a:lnTo>
                    <a:pt x="4962" y="0"/>
                  </a:lnTo>
                  <a:lnTo>
                    <a:pt x="4961" y="21"/>
                  </a:lnTo>
                  <a:lnTo>
                    <a:pt x="4957" y="79"/>
                  </a:lnTo>
                  <a:lnTo>
                    <a:pt x="4953" y="121"/>
                  </a:lnTo>
                  <a:lnTo>
                    <a:pt x="4946" y="170"/>
                  </a:lnTo>
                  <a:lnTo>
                    <a:pt x="4937" y="224"/>
                  </a:lnTo>
                  <a:lnTo>
                    <a:pt x="4926" y="284"/>
                  </a:lnTo>
                  <a:lnTo>
                    <a:pt x="4912" y="350"/>
                  </a:lnTo>
                  <a:lnTo>
                    <a:pt x="4894" y="421"/>
                  </a:lnTo>
                  <a:lnTo>
                    <a:pt x="4875" y="496"/>
                  </a:lnTo>
                  <a:lnTo>
                    <a:pt x="4850" y="573"/>
                  </a:lnTo>
                  <a:lnTo>
                    <a:pt x="4822" y="652"/>
                  </a:lnTo>
                  <a:lnTo>
                    <a:pt x="4806" y="693"/>
                  </a:lnTo>
                  <a:lnTo>
                    <a:pt x="4789" y="733"/>
                  </a:lnTo>
                  <a:lnTo>
                    <a:pt x="4771" y="775"/>
                  </a:lnTo>
                  <a:lnTo>
                    <a:pt x="4751" y="815"/>
                  </a:lnTo>
                  <a:lnTo>
                    <a:pt x="4732" y="857"/>
                  </a:lnTo>
                  <a:lnTo>
                    <a:pt x="4710" y="899"/>
                  </a:lnTo>
                  <a:lnTo>
                    <a:pt x="4686" y="940"/>
                  </a:lnTo>
                  <a:lnTo>
                    <a:pt x="4663" y="980"/>
                  </a:lnTo>
                  <a:lnTo>
                    <a:pt x="4636" y="1022"/>
                  </a:lnTo>
                  <a:lnTo>
                    <a:pt x="4608" y="1062"/>
                  </a:lnTo>
                  <a:lnTo>
                    <a:pt x="4581" y="1101"/>
                  </a:lnTo>
                  <a:lnTo>
                    <a:pt x="4550" y="1142"/>
                  </a:lnTo>
                  <a:lnTo>
                    <a:pt x="4518" y="1180"/>
                  </a:lnTo>
                  <a:lnTo>
                    <a:pt x="4485" y="1217"/>
                  </a:lnTo>
                  <a:lnTo>
                    <a:pt x="4449" y="1255"/>
                  </a:lnTo>
                  <a:lnTo>
                    <a:pt x="4413" y="1290"/>
                  </a:lnTo>
                  <a:lnTo>
                    <a:pt x="4374" y="1326"/>
                  </a:lnTo>
                  <a:lnTo>
                    <a:pt x="4333" y="1360"/>
                  </a:lnTo>
                  <a:lnTo>
                    <a:pt x="4292" y="1393"/>
                  </a:lnTo>
                  <a:lnTo>
                    <a:pt x="4247" y="1426"/>
                  </a:lnTo>
                  <a:lnTo>
                    <a:pt x="4202" y="1455"/>
                  </a:lnTo>
                  <a:lnTo>
                    <a:pt x="4154" y="1484"/>
                  </a:lnTo>
                  <a:lnTo>
                    <a:pt x="4104" y="1511"/>
                  </a:lnTo>
                  <a:lnTo>
                    <a:pt x="4053" y="1539"/>
                  </a:lnTo>
                  <a:lnTo>
                    <a:pt x="4000" y="1563"/>
                  </a:lnTo>
                  <a:lnTo>
                    <a:pt x="3943" y="1586"/>
                  </a:lnTo>
                  <a:lnTo>
                    <a:pt x="3886" y="1605"/>
                  </a:lnTo>
                  <a:lnTo>
                    <a:pt x="3827" y="1624"/>
                  </a:lnTo>
                  <a:lnTo>
                    <a:pt x="3764" y="1641"/>
                  </a:lnTo>
                  <a:lnTo>
                    <a:pt x="3700" y="1655"/>
                  </a:lnTo>
                  <a:lnTo>
                    <a:pt x="3634" y="1668"/>
                  </a:lnTo>
                  <a:lnTo>
                    <a:pt x="3564" y="1678"/>
                  </a:lnTo>
                  <a:lnTo>
                    <a:pt x="3493" y="1686"/>
                  </a:lnTo>
                  <a:lnTo>
                    <a:pt x="3420" y="1691"/>
                  </a:lnTo>
                  <a:lnTo>
                    <a:pt x="3344" y="1694"/>
                  </a:lnTo>
                  <a:lnTo>
                    <a:pt x="3266" y="1694"/>
                  </a:lnTo>
                  <a:lnTo>
                    <a:pt x="3184" y="1691"/>
                  </a:lnTo>
                  <a:lnTo>
                    <a:pt x="3101" y="1686"/>
                  </a:lnTo>
                  <a:lnTo>
                    <a:pt x="3101" y="1686"/>
                  </a:lnTo>
                  <a:lnTo>
                    <a:pt x="2935" y="1673"/>
                  </a:lnTo>
                  <a:lnTo>
                    <a:pt x="2774" y="1663"/>
                  </a:lnTo>
                  <a:lnTo>
                    <a:pt x="2622" y="1657"/>
                  </a:lnTo>
                  <a:lnTo>
                    <a:pt x="2473" y="1653"/>
                  </a:lnTo>
                  <a:lnTo>
                    <a:pt x="2331" y="1653"/>
                  </a:lnTo>
                  <a:lnTo>
                    <a:pt x="2195" y="1655"/>
                  </a:lnTo>
                  <a:lnTo>
                    <a:pt x="2065" y="1662"/>
                  </a:lnTo>
                  <a:lnTo>
                    <a:pt x="1938" y="1670"/>
                  </a:lnTo>
                  <a:lnTo>
                    <a:pt x="1819" y="1681"/>
                  </a:lnTo>
                  <a:lnTo>
                    <a:pt x="1702" y="1695"/>
                  </a:lnTo>
                  <a:lnTo>
                    <a:pt x="1591" y="1713"/>
                  </a:lnTo>
                  <a:lnTo>
                    <a:pt x="1486" y="1734"/>
                  </a:lnTo>
                  <a:lnTo>
                    <a:pt x="1383" y="1757"/>
                  </a:lnTo>
                  <a:lnTo>
                    <a:pt x="1333" y="1770"/>
                  </a:lnTo>
                  <a:lnTo>
                    <a:pt x="1284" y="1784"/>
                  </a:lnTo>
                  <a:lnTo>
                    <a:pt x="1237" y="1799"/>
                  </a:lnTo>
                  <a:lnTo>
                    <a:pt x="1190" y="1813"/>
                  </a:lnTo>
                  <a:lnTo>
                    <a:pt x="1144" y="1829"/>
                  </a:lnTo>
                  <a:lnTo>
                    <a:pt x="1100" y="1846"/>
                  </a:lnTo>
                  <a:lnTo>
                    <a:pt x="1055" y="1863"/>
                  </a:lnTo>
                  <a:lnTo>
                    <a:pt x="1012" y="1881"/>
                  </a:lnTo>
                  <a:lnTo>
                    <a:pt x="971" y="1899"/>
                  </a:lnTo>
                  <a:lnTo>
                    <a:pt x="929" y="1918"/>
                  </a:lnTo>
                  <a:lnTo>
                    <a:pt x="889" y="1939"/>
                  </a:lnTo>
                  <a:lnTo>
                    <a:pt x="848" y="1960"/>
                  </a:lnTo>
                  <a:lnTo>
                    <a:pt x="810" y="1981"/>
                  </a:lnTo>
                  <a:lnTo>
                    <a:pt x="771" y="2004"/>
                  </a:lnTo>
                  <a:lnTo>
                    <a:pt x="733" y="2026"/>
                  </a:lnTo>
                  <a:lnTo>
                    <a:pt x="696" y="2051"/>
                  </a:lnTo>
                  <a:lnTo>
                    <a:pt x="660" y="2075"/>
                  </a:lnTo>
                  <a:lnTo>
                    <a:pt x="624" y="2101"/>
                  </a:lnTo>
                  <a:lnTo>
                    <a:pt x="589" y="2127"/>
                  </a:lnTo>
                  <a:lnTo>
                    <a:pt x="554" y="2152"/>
                  </a:lnTo>
                  <a:lnTo>
                    <a:pt x="486" y="2209"/>
                  </a:lnTo>
                  <a:lnTo>
                    <a:pt x="421" y="2267"/>
                  </a:lnTo>
                  <a:lnTo>
                    <a:pt x="357" y="2328"/>
                  </a:lnTo>
                  <a:lnTo>
                    <a:pt x="295" y="2393"/>
                  </a:lnTo>
                  <a:lnTo>
                    <a:pt x="233" y="2459"/>
                  </a:lnTo>
                  <a:lnTo>
                    <a:pt x="174" y="2530"/>
                  </a:lnTo>
                  <a:lnTo>
                    <a:pt x="115" y="2603"/>
                  </a:lnTo>
                  <a:lnTo>
                    <a:pt x="57" y="2679"/>
                  </a:lnTo>
                  <a:lnTo>
                    <a:pt x="0" y="275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524845" name="Freeform 109"/>
            <p:cNvSpPr>
              <a:spLocks/>
            </p:cNvSpPr>
            <p:nvPr/>
          </p:nvSpPr>
          <p:spPr bwMode="auto">
            <a:xfrm>
              <a:off x="1804" y="566"/>
              <a:ext cx="4921" cy="1435"/>
            </a:xfrm>
            <a:custGeom>
              <a:avLst/>
              <a:gdLst/>
              <a:ahLst/>
              <a:cxnLst>
                <a:cxn ang="0">
                  <a:pos x="4921" y="0"/>
                </a:cxn>
                <a:cxn ang="0">
                  <a:pos x="4915" y="79"/>
                </a:cxn>
                <a:cxn ang="0">
                  <a:pos x="4905" y="169"/>
                </a:cxn>
                <a:cxn ang="0">
                  <a:pos x="4887" y="285"/>
                </a:cxn>
                <a:cxn ang="0">
                  <a:pos x="4858" y="424"/>
                </a:cxn>
                <a:cxn ang="0">
                  <a:pos x="4816" y="578"/>
                </a:cxn>
                <a:cxn ang="0">
                  <a:pos x="4773" y="699"/>
                </a:cxn>
                <a:cxn ang="0">
                  <a:pos x="4740" y="781"/>
                </a:cxn>
                <a:cxn ang="0">
                  <a:pos x="4701" y="865"/>
                </a:cxn>
                <a:cxn ang="0">
                  <a:pos x="4658" y="949"/>
                </a:cxn>
                <a:cxn ang="0">
                  <a:pos x="4608" y="1031"/>
                </a:cxn>
                <a:cxn ang="0">
                  <a:pos x="4554" y="1114"/>
                </a:cxn>
                <a:cxn ang="0">
                  <a:pos x="4493" y="1193"/>
                </a:cxn>
                <a:cxn ang="0">
                  <a:pos x="4425" y="1270"/>
                </a:cxn>
                <a:cxn ang="0">
                  <a:pos x="4351" y="1343"/>
                </a:cxn>
                <a:cxn ang="0">
                  <a:pos x="4269" y="1412"/>
                </a:cxn>
                <a:cxn ang="0">
                  <a:pos x="4182" y="1477"/>
                </a:cxn>
                <a:cxn ang="0">
                  <a:pos x="4085" y="1535"/>
                </a:cxn>
                <a:cxn ang="0">
                  <a:pos x="3981" y="1588"/>
                </a:cxn>
                <a:cxn ang="0">
                  <a:pos x="3868" y="1634"/>
                </a:cxn>
                <a:cxn ang="0">
                  <a:pos x="3746" y="1672"/>
                </a:cxn>
                <a:cxn ang="0">
                  <a:pos x="3615" y="1701"/>
                </a:cxn>
                <a:cxn ang="0">
                  <a:pos x="3477" y="1722"/>
                </a:cxn>
                <a:cxn ang="0">
                  <a:pos x="3327" y="1734"/>
                </a:cxn>
                <a:cxn ang="0">
                  <a:pos x="3167" y="1734"/>
                </a:cxn>
                <a:cxn ang="0">
                  <a:pos x="3084" y="1730"/>
                </a:cxn>
                <a:cxn ang="0">
                  <a:pos x="2757" y="1714"/>
                </a:cxn>
                <a:cxn ang="0">
                  <a:pos x="2456" y="1711"/>
                </a:cxn>
                <a:cxn ang="0">
                  <a:pos x="2178" y="1719"/>
                </a:cxn>
                <a:cxn ang="0">
                  <a:pos x="1922" y="1739"/>
                </a:cxn>
                <a:cxn ang="0">
                  <a:pos x="1687" y="1769"/>
                </a:cxn>
                <a:cxn ang="0">
                  <a:pos x="1469" y="1811"/>
                </a:cxn>
                <a:cxn ang="0">
                  <a:pos x="1318" y="1852"/>
                </a:cxn>
                <a:cxn ang="0">
                  <a:pos x="1222" y="1881"/>
                </a:cxn>
                <a:cxn ang="0">
                  <a:pos x="1130" y="1915"/>
                </a:cxn>
                <a:cxn ang="0">
                  <a:pos x="1043" y="1950"/>
                </a:cxn>
                <a:cxn ang="0">
                  <a:pos x="958" y="1989"/>
                </a:cxn>
                <a:cxn ang="0">
                  <a:pos x="876" y="2029"/>
                </a:cxn>
                <a:cxn ang="0">
                  <a:pos x="797" y="2074"/>
                </a:cxn>
                <a:cxn ang="0">
                  <a:pos x="722" y="2121"/>
                </a:cxn>
                <a:cxn ang="0">
                  <a:pos x="650" y="2171"/>
                </a:cxn>
                <a:cxn ang="0">
                  <a:pos x="579" y="2225"/>
                </a:cxn>
                <a:cxn ang="0">
                  <a:pos x="478" y="2309"/>
                </a:cxn>
                <a:cxn ang="0">
                  <a:pos x="350" y="2433"/>
                </a:cxn>
                <a:cxn ang="0">
                  <a:pos x="229" y="2567"/>
                </a:cxn>
                <a:cxn ang="0">
                  <a:pos x="112" y="2712"/>
                </a:cxn>
                <a:cxn ang="0">
                  <a:pos x="0" y="2869"/>
                </a:cxn>
              </a:cxnLst>
              <a:rect l="0" t="0" r="r" b="b"/>
              <a:pathLst>
                <a:path w="4921" h="2869">
                  <a:moveTo>
                    <a:pt x="4921" y="0"/>
                  </a:moveTo>
                  <a:lnTo>
                    <a:pt x="4921" y="0"/>
                  </a:lnTo>
                  <a:lnTo>
                    <a:pt x="4919" y="21"/>
                  </a:lnTo>
                  <a:lnTo>
                    <a:pt x="4915" y="79"/>
                  </a:lnTo>
                  <a:lnTo>
                    <a:pt x="4911" y="121"/>
                  </a:lnTo>
                  <a:lnTo>
                    <a:pt x="4905" y="169"/>
                  </a:lnTo>
                  <a:lnTo>
                    <a:pt x="4898" y="224"/>
                  </a:lnTo>
                  <a:lnTo>
                    <a:pt x="4887" y="285"/>
                  </a:lnTo>
                  <a:lnTo>
                    <a:pt x="4875" y="353"/>
                  </a:lnTo>
                  <a:lnTo>
                    <a:pt x="4858" y="424"/>
                  </a:lnTo>
                  <a:lnTo>
                    <a:pt x="4839" y="498"/>
                  </a:lnTo>
                  <a:lnTo>
                    <a:pt x="4816" y="578"/>
                  </a:lnTo>
                  <a:lnTo>
                    <a:pt x="4789" y="658"/>
                  </a:lnTo>
                  <a:lnTo>
                    <a:pt x="4773" y="699"/>
                  </a:lnTo>
                  <a:lnTo>
                    <a:pt x="4758" y="741"/>
                  </a:lnTo>
                  <a:lnTo>
                    <a:pt x="4740" y="781"/>
                  </a:lnTo>
                  <a:lnTo>
                    <a:pt x="4722" y="823"/>
                  </a:lnTo>
                  <a:lnTo>
                    <a:pt x="4701" y="865"/>
                  </a:lnTo>
                  <a:lnTo>
                    <a:pt x="4680" y="907"/>
                  </a:lnTo>
                  <a:lnTo>
                    <a:pt x="4658" y="949"/>
                  </a:lnTo>
                  <a:lnTo>
                    <a:pt x="4634" y="991"/>
                  </a:lnTo>
                  <a:lnTo>
                    <a:pt x="4608" y="1031"/>
                  </a:lnTo>
                  <a:lnTo>
                    <a:pt x="4582" y="1073"/>
                  </a:lnTo>
                  <a:lnTo>
                    <a:pt x="4554" y="1114"/>
                  </a:lnTo>
                  <a:lnTo>
                    <a:pt x="4525" y="1154"/>
                  </a:lnTo>
                  <a:lnTo>
                    <a:pt x="4493" y="1193"/>
                  </a:lnTo>
                  <a:lnTo>
                    <a:pt x="4460" y="1232"/>
                  </a:lnTo>
                  <a:lnTo>
                    <a:pt x="4425" y="1270"/>
                  </a:lnTo>
                  <a:lnTo>
                    <a:pt x="4389" y="1307"/>
                  </a:lnTo>
                  <a:lnTo>
                    <a:pt x="4351" y="1343"/>
                  </a:lnTo>
                  <a:lnTo>
                    <a:pt x="4311" y="1378"/>
                  </a:lnTo>
                  <a:lnTo>
                    <a:pt x="4269" y="1412"/>
                  </a:lnTo>
                  <a:lnTo>
                    <a:pt x="4226" y="1446"/>
                  </a:lnTo>
                  <a:lnTo>
                    <a:pt x="4182" y="1477"/>
                  </a:lnTo>
                  <a:lnTo>
                    <a:pt x="4135" y="1508"/>
                  </a:lnTo>
                  <a:lnTo>
                    <a:pt x="4085" y="1535"/>
                  </a:lnTo>
                  <a:lnTo>
                    <a:pt x="4033" y="1563"/>
                  </a:lnTo>
                  <a:lnTo>
                    <a:pt x="3981" y="1588"/>
                  </a:lnTo>
                  <a:lnTo>
                    <a:pt x="3925" y="1613"/>
                  </a:lnTo>
                  <a:lnTo>
                    <a:pt x="3868" y="1634"/>
                  </a:lnTo>
                  <a:lnTo>
                    <a:pt x="3808" y="1655"/>
                  </a:lnTo>
                  <a:lnTo>
                    <a:pt x="3746" y="1672"/>
                  </a:lnTo>
                  <a:lnTo>
                    <a:pt x="3682" y="1688"/>
                  </a:lnTo>
                  <a:lnTo>
                    <a:pt x="3615" y="1701"/>
                  </a:lnTo>
                  <a:lnTo>
                    <a:pt x="3547" y="1713"/>
                  </a:lnTo>
                  <a:lnTo>
                    <a:pt x="3477" y="1722"/>
                  </a:lnTo>
                  <a:lnTo>
                    <a:pt x="3403" y="1729"/>
                  </a:lnTo>
                  <a:lnTo>
                    <a:pt x="3327" y="1734"/>
                  </a:lnTo>
                  <a:lnTo>
                    <a:pt x="3249" y="1735"/>
                  </a:lnTo>
                  <a:lnTo>
                    <a:pt x="3167" y="1734"/>
                  </a:lnTo>
                  <a:lnTo>
                    <a:pt x="3084" y="1730"/>
                  </a:lnTo>
                  <a:lnTo>
                    <a:pt x="3084" y="1730"/>
                  </a:lnTo>
                  <a:lnTo>
                    <a:pt x="2917" y="1721"/>
                  </a:lnTo>
                  <a:lnTo>
                    <a:pt x="2757" y="1714"/>
                  </a:lnTo>
                  <a:lnTo>
                    <a:pt x="2603" y="1711"/>
                  </a:lnTo>
                  <a:lnTo>
                    <a:pt x="2456" y="1711"/>
                  </a:lnTo>
                  <a:lnTo>
                    <a:pt x="2314" y="1714"/>
                  </a:lnTo>
                  <a:lnTo>
                    <a:pt x="2178" y="1719"/>
                  </a:lnTo>
                  <a:lnTo>
                    <a:pt x="2048" y="1727"/>
                  </a:lnTo>
                  <a:lnTo>
                    <a:pt x="1922" y="1739"/>
                  </a:lnTo>
                  <a:lnTo>
                    <a:pt x="1802" y="1753"/>
                  </a:lnTo>
                  <a:lnTo>
                    <a:pt x="1687" y="1769"/>
                  </a:lnTo>
                  <a:lnTo>
                    <a:pt x="1576" y="1789"/>
                  </a:lnTo>
                  <a:lnTo>
                    <a:pt x="1469" y="1811"/>
                  </a:lnTo>
                  <a:lnTo>
                    <a:pt x="1368" y="1837"/>
                  </a:lnTo>
                  <a:lnTo>
                    <a:pt x="1318" y="1852"/>
                  </a:lnTo>
                  <a:lnTo>
                    <a:pt x="1269" y="1866"/>
                  </a:lnTo>
                  <a:lnTo>
                    <a:pt x="1222" y="1881"/>
                  </a:lnTo>
                  <a:lnTo>
                    <a:pt x="1176" y="1897"/>
                  </a:lnTo>
                  <a:lnTo>
                    <a:pt x="1130" y="1915"/>
                  </a:lnTo>
                  <a:lnTo>
                    <a:pt x="1086" y="1932"/>
                  </a:lnTo>
                  <a:lnTo>
                    <a:pt x="1043" y="1950"/>
                  </a:lnTo>
                  <a:lnTo>
                    <a:pt x="1000" y="1969"/>
                  </a:lnTo>
                  <a:lnTo>
                    <a:pt x="958" y="1989"/>
                  </a:lnTo>
                  <a:lnTo>
                    <a:pt x="916" y="2008"/>
                  </a:lnTo>
                  <a:lnTo>
                    <a:pt x="876" y="2029"/>
                  </a:lnTo>
                  <a:lnTo>
                    <a:pt x="836" y="2052"/>
                  </a:lnTo>
                  <a:lnTo>
                    <a:pt x="797" y="2074"/>
                  </a:lnTo>
                  <a:lnTo>
                    <a:pt x="759" y="2097"/>
                  </a:lnTo>
                  <a:lnTo>
                    <a:pt x="722" y="2121"/>
                  </a:lnTo>
                  <a:lnTo>
                    <a:pt x="684" y="2145"/>
                  </a:lnTo>
                  <a:lnTo>
                    <a:pt x="650" y="2171"/>
                  </a:lnTo>
                  <a:lnTo>
                    <a:pt x="614" y="2197"/>
                  </a:lnTo>
                  <a:lnTo>
                    <a:pt x="579" y="2225"/>
                  </a:lnTo>
                  <a:lnTo>
                    <a:pt x="544" y="2252"/>
                  </a:lnTo>
                  <a:lnTo>
                    <a:pt x="478" y="2309"/>
                  </a:lnTo>
                  <a:lnTo>
                    <a:pt x="412" y="2370"/>
                  </a:lnTo>
                  <a:lnTo>
                    <a:pt x="350" y="2433"/>
                  </a:lnTo>
                  <a:lnTo>
                    <a:pt x="289" y="2497"/>
                  </a:lnTo>
                  <a:lnTo>
                    <a:pt x="229" y="2567"/>
                  </a:lnTo>
                  <a:lnTo>
                    <a:pt x="171" y="2638"/>
                  </a:lnTo>
                  <a:lnTo>
                    <a:pt x="112" y="2712"/>
                  </a:lnTo>
                  <a:lnTo>
                    <a:pt x="55" y="2790"/>
                  </a:lnTo>
                  <a:lnTo>
                    <a:pt x="0" y="2869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524846" name="Freeform 110"/>
            <p:cNvSpPr>
              <a:spLocks/>
            </p:cNvSpPr>
            <p:nvPr/>
          </p:nvSpPr>
          <p:spPr bwMode="auto">
            <a:xfrm>
              <a:off x="1858" y="538"/>
              <a:ext cx="4875" cy="1492"/>
            </a:xfrm>
            <a:custGeom>
              <a:avLst/>
              <a:gdLst/>
              <a:ahLst/>
              <a:cxnLst>
                <a:cxn ang="0">
                  <a:pos x="4875" y="0"/>
                </a:cxn>
                <a:cxn ang="0">
                  <a:pos x="4872" y="79"/>
                </a:cxn>
                <a:cxn ang="0">
                  <a:pos x="4864" y="170"/>
                </a:cxn>
                <a:cxn ang="0">
                  <a:pos x="4847" y="287"/>
                </a:cxn>
                <a:cxn ang="0">
                  <a:pos x="4821" y="428"/>
                </a:cxn>
                <a:cxn ang="0">
                  <a:pos x="4780" y="581"/>
                </a:cxn>
                <a:cxn ang="0">
                  <a:pos x="4740" y="706"/>
                </a:cxn>
                <a:cxn ang="0">
                  <a:pos x="4707" y="790"/>
                </a:cxn>
                <a:cxn ang="0">
                  <a:pos x="4671" y="874"/>
                </a:cxn>
                <a:cxn ang="0">
                  <a:pos x="4628" y="959"/>
                </a:cxn>
                <a:cxn ang="0">
                  <a:pos x="4580" y="1043"/>
                </a:cxn>
                <a:cxn ang="0">
                  <a:pos x="4526" y="1127"/>
                </a:cxn>
                <a:cxn ang="0">
                  <a:pos x="4467" y="1208"/>
                </a:cxn>
                <a:cxn ang="0">
                  <a:pos x="4400" y="1287"/>
                </a:cxn>
                <a:cxn ang="0">
                  <a:pos x="4326" y="1361"/>
                </a:cxn>
                <a:cxn ang="0">
                  <a:pos x="4247" y="1432"/>
                </a:cxn>
                <a:cxn ang="0">
                  <a:pos x="4160" y="1500"/>
                </a:cxn>
                <a:cxn ang="0">
                  <a:pos x="4064" y="1560"/>
                </a:cxn>
                <a:cxn ang="0">
                  <a:pos x="3960" y="1615"/>
                </a:cxn>
                <a:cxn ang="0">
                  <a:pos x="3847" y="1663"/>
                </a:cxn>
                <a:cxn ang="0">
                  <a:pos x="3727" y="1703"/>
                </a:cxn>
                <a:cxn ang="0">
                  <a:pos x="3597" y="1737"/>
                </a:cxn>
                <a:cxn ang="0">
                  <a:pos x="3457" y="1760"/>
                </a:cxn>
                <a:cxn ang="0">
                  <a:pos x="3309" y="1775"/>
                </a:cxn>
                <a:cxn ang="0">
                  <a:pos x="3149" y="1778"/>
                </a:cxn>
                <a:cxn ang="0">
                  <a:pos x="3066" y="1776"/>
                </a:cxn>
                <a:cxn ang="0">
                  <a:pos x="2739" y="1766"/>
                </a:cxn>
                <a:cxn ang="0">
                  <a:pos x="2438" y="1770"/>
                </a:cxn>
                <a:cxn ang="0">
                  <a:pos x="2160" y="1783"/>
                </a:cxn>
                <a:cxn ang="0">
                  <a:pos x="1904" y="1808"/>
                </a:cxn>
                <a:cxn ang="0">
                  <a:pos x="1669" y="1844"/>
                </a:cxn>
                <a:cxn ang="0">
                  <a:pos x="1452" y="1891"/>
                </a:cxn>
                <a:cxn ang="0">
                  <a:pos x="1351" y="1918"/>
                </a:cxn>
                <a:cxn ang="0">
                  <a:pos x="1254" y="1949"/>
                </a:cxn>
                <a:cxn ang="0">
                  <a:pos x="1161" y="1983"/>
                </a:cxn>
                <a:cxn ang="0">
                  <a:pos x="1071" y="2018"/>
                </a:cxn>
                <a:cxn ang="0">
                  <a:pos x="984" y="2059"/>
                </a:cxn>
                <a:cxn ang="0">
                  <a:pos x="903" y="2101"/>
                </a:cxn>
                <a:cxn ang="0">
                  <a:pos x="823" y="2144"/>
                </a:cxn>
                <a:cxn ang="0">
                  <a:pos x="747" y="2193"/>
                </a:cxn>
                <a:cxn ang="0">
                  <a:pos x="673" y="2243"/>
                </a:cxn>
                <a:cxn ang="0">
                  <a:pos x="603" y="2296"/>
                </a:cxn>
                <a:cxn ang="0">
                  <a:pos x="535" y="2351"/>
                </a:cxn>
                <a:cxn ang="0">
                  <a:pos x="404" y="2472"/>
                </a:cxn>
                <a:cxn ang="0">
                  <a:pos x="282" y="2604"/>
                </a:cxn>
                <a:cxn ang="0">
                  <a:pos x="167" y="2747"/>
                </a:cxn>
                <a:cxn ang="0">
                  <a:pos x="54" y="2902"/>
                </a:cxn>
              </a:cxnLst>
              <a:rect l="0" t="0" r="r" b="b"/>
              <a:pathLst>
                <a:path w="4875" h="2984">
                  <a:moveTo>
                    <a:pt x="4875" y="0"/>
                  </a:moveTo>
                  <a:lnTo>
                    <a:pt x="4875" y="0"/>
                  </a:lnTo>
                  <a:lnTo>
                    <a:pt x="4875" y="21"/>
                  </a:lnTo>
                  <a:lnTo>
                    <a:pt x="4872" y="79"/>
                  </a:lnTo>
                  <a:lnTo>
                    <a:pt x="4868" y="121"/>
                  </a:lnTo>
                  <a:lnTo>
                    <a:pt x="4864" y="170"/>
                  </a:lnTo>
                  <a:lnTo>
                    <a:pt x="4857" y="226"/>
                  </a:lnTo>
                  <a:lnTo>
                    <a:pt x="4847" y="287"/>
                  </a:lnTo>
                  <a:lnTo>
                    <a:pt x="4835" y="355"/>
                  </a:lnTo>
                  <a:lnTo>
                    <a:pt x="4821" y="428"/>
                  </a:lnTo>
                  <a:lnTo>
                    <a:pt x="4803" y="502"/>
                  </a:lnTo>
                  <a:lnTo>
                    <a:pt x="4780" y="581"/>
                  </a:lnTo>
                  <a:lnTo>
                    <a:pt x="4754" y="664"/>
                  </a:lnTo>
                  <a:lnTo>
                    <a:pt x="4740" y="706"/>
                  </a:lnTo>
                  <a:lnTo>
                    <a:pt x="4724" y="748"/>
                  </a:lnTo>
                  <a:lnTo>
                    <a:pt x="4707" y="790"/>
                  </a:lnTo>
                  <a:lnTo>
                    <a:pt x="4689" y="832"/>
                  </a:lnTo>
                  <a:lnTo>
                    <a:pt x="4671" y="874"/>
                  </a:lnTo>
                  <a:lnTo>
                    <a:pt x="4650" y="917"/>
                  </a:lnTo>
                  <a:lnTo>
                    <a:pt x="4628" y="959"/>
                  </a:lnTo>
                  <a:lnTo>
                    <a:pt x="4604" y="1001"/>
                  </a:lnTo>
                  <a:lnTo>
                    <a:pt x="4580" y="1043"/>
                  </a:lnTo>
                  <a:lnTo>
                    <a:pt x="4554" y="1085"/>
                  </a:lnTo>
                  <a:lnTo>
                    <a:pt x="4526" y="1127"/>
                  </a:lnTo>
                  <a:lnTo>
                    <a:pt x="4497" y="1167"/>
                  </a:lnTo>
                  <a:lnTo>
                    <a:pt x="4467" y="1208"/>
                  </a:lnTo>
                  <a:lnTo>
                    <a:pt x="4435" y="1248"/>
                  </a:lnTo>
                  <a:lnTo>
                    <a:pt x="4400" y="1287"/>
                  </a:lnTo>
                  <a:lnTo>
                    <a:pt x="4364" y="1324"/>
                  </a:lnTo>
                  <a:lnTo>
                    <a:pt x="4326" y="1361"/>
                  </a:lnTo>
                  <a:lnTo>
                    <a:pt x="4288" y="1398"/>
                  </a:lnTo>
                  <a:lnTo>
                    <a:pt x="4247" y="1432"/>
                  </a:lnTo>
                  <a:lnTo>
                    <a:pt x="4204" y="1466"/>
                  </a:lnTo>
                  <a:lnTo>
                    <a:pt x="4160" y="1500"/>
                  </a:lnTo>
                  <a:lnTo>
                    <a:pt x="4113" y="1531"/>
                  </a:lnTo>
                  <a:lnTo>
                    <a:pt x="4064" y="1560"/>
                  </a:lnTo>
                  <a:lnTo>
                    <a:pt x="4013" y="1589"/>
                  </a:lnTo>
                  <a:lnTo>
                    <a:pt x="3960" y="1615"/>
                  </a:lnTo>
                  <a:lnTo>
                    <a:pt x="3906" y="1641"/>
                  </a:lnTo>
                  <a:lnTo>
                    <a:pt x="3847" y="1663"/>
                  </a:lnTo>
                  <a:lnTo>
                    <a:pt x="3789" y="1684"/>
                  </a:lnTo>
                  <a:lnTo>
                    <a:pt x="3727" y="1703"/>
                  </a:lnTo>
                  <a:lnTo>
                    <a:pt x="3663" y="1721"/>
                  </a:lnTo>
                  <a:lnTo>
                    <a:pt x="3597" y="1737"/>
                  </a:lnTo>
                  <a:lnTo>
                    <a:pt x="3528" y="1750"/>
                  </a:lnTo>
                  <a:lnTo>
                    <a:pt x="3457" y="1760"/>
                  </a:lnTo>
                  <a:lnTo>
                    <a:pt x="3385" y="1768"/>
                  </a:lnTo>
                  <a:lnTo>
                    <a:pt x="3309" y="1775"/>
                  </a:lnTo>
                  <a:lnTo>
                    <a:pt x="3230" y="1778"/>
                  </a:lnTo>
                  <a:lnTo>
                    <a:pt x="3149" y="1778"/>
                  </a:lnTo>
                  <a:lnTo>
                    <a:pt x="3066" y="1776"/>
                  </a:lnTo>
                  <a:lnTo>
                    <a:pt x="3066" y="1776"/>
                  </a:lnTo>
                  <a:lnTo>
                    <a:pt x="2899" y="1770"/>
                  </a:lnTo>
                  <a:lnTo>
                    <a:pt x="2739" y="1766"/>
                  </a:lnTo>
                  <a:lnTo>
                    <a:pt x="2585" y="1766"/>
                  </a:lnTo>
                  <a:lnTo>
                    <a:pt x="2438" y="1770"/>
                  </a:lnTo>
                  <a:lnTo>
                    <a:pt x="2297" y="1775"/>
                  </a:lnTo>
                  <a:lnTo>
                    <a:pt x="2160" y="1783"/>
                  </a:lnTo>
                  <a:lnTo>
                    <a:pt x="2030" y="1794"/>
                  </a:lnTo>
                  <a:lnTo>
                    <a:pt x="1904" y="1808"/>
                  </a:lnTo>
                  <a:lnTo>
                    <a:pt x="1784" y="1825"/>
                  </a:lnTo>
                  <a:lnTo>
                    <a:pt x="1669" y="1844"/>
                  </a:lnTo>
                  <a:lnTo>
                    <a:pt x="1558" y="1867"/>
                  </a:lnTo>
                  <a:lnTo>
                    <a:pt x="1452" y="1891"/>
                  </a:lnTo>
                  <a:lnTo>
                    <a:pt x="1401" y="1904"/>
                  </a:lnTo>
                  <a:lnTo>
                    <a:pt x="1351" y="1918"/>
                  </a:lnTo>
                  <a:lnTo>
                    <a:pt x="1302" y="1934"/>
                  </a:lnTo>
                  <a:lnTo>
                    <a:pt x="1254" y="1949"/>
                  </a:lnTo>
                  <a:lnTo>
                    <a:pt x="1207" y="1965"/>
                  </a:lnTo>
                  <a:lnTo>
                    <a:pt x="1161" y="1983"/>
                  </a:lnTo>
                  <a:lnTo>
                    <a:pt x="1115" y="2001"/>
                  </a:lnTo>
                  <a:lnTo>
                    <a:pt x="1071" y="2018"/>
                  </a:lnTo>
                  <a:lnTo>
                    <a:pt x="1028" y="2038"/>
                  </a:lnTo>
                  <a:lnTo>
                    <a:pt x="984" y="2059"/>
                  </a:lnTo>
                  <a:lnTo>
                    <a:pt x="943" y="2078"/>
                  </a:lnTo>
                  <a:lnTo>
                    <a:pt x="903" y="2101"/>
                  </a:lnTo>
                  <a:lnTo>
                    <a:pt x="862" y="2122"/>
                  </a:lnTo>
                  <a:lnTo>
                    <a:pt x="823" y="2144"/>
                  </a:lnTo>
                  <a:lnTo>
                    <a:pt x="785" y="2169"/>
                  </a:lnTo>
                  <a:lnTo>
                    <a:pt x="747" y="2193"/>
                  </a:lnTo>
                  <a:lnTo>
                    <a:pt x="710" y="2217"/>
                  </a:lnTo>
                  <a:lnTo>
                    <a:pt x="673" y="2243"/>
                  </a:lnTo>
                  <a:lnTo>
                    <a:pt x="637" y="2269"/>
                  </a:lnTo>
                  <a:lnTo>
                    <a:pt x="603" y="2296"/>
                  </a:lnTo>
                  <a:lnTo>
                    <a:pt x="568" y="2324"/>
                  </a:lnTo>
                  <a:lnTo>
                    <a:pt x="535" y="2351"/>
                  </a:lnTo>
                  <a:lnTo>
                    <a:pt x="468" y="2411"/>
                  </a:lnTo>
                  <a:lnTo>
                    <a:pt x="404" y="2472"/>
                  </a:lnTo>
                  <a:lnTo>
                    <a:pt x="343" y="2537"/>
                  </a:lnTo>
                  <a:lnTo>
                    <a:pt x="282" y="2604"/>
                  </a:lnTo>
                  <a:lnTo>
                    <a:pt x="224" y="2674"/>
                  </a:lnTo>
                  <a:lnTo>
                    <a:pt x="167" y="2747"/>
                  </a:lnTo>
                  <a:lnTo>
                    <a:pt x="110" y="2822"/>
                  </a:lnTo>
                  <a:lnTo>
                    <a:pt x="54" y="2902"/>
                  </a:lnTo>
                  <a:lnTo>
                    <a:pt x="0" y="298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524847" name="Freeform 111"/>
            <p:cNvSpPr>
              <a:spLocks/>
            </p:cNvSpPr>
            <p:nvPr/>
          </p:nvSpPr>
          <p:spPr bwMode="auto">
            <a:xfrm>
              <a:off x="1912" y="510"/>
              <a:ext cx="4831" cy="1548"/>
            </a:xfrm>
            <a:custGeom>
              <a:avLst/>
              <a:gdLst/>
              <a:ahLst/>
              <a:cxnLst>
                <a:cxn ang="0">
                  <a:pos x="4831" y="0"/>
                </a:cxn>
                <a:cxn ang="0">
                  <a:pos x="4828" y="80"/>
                </a:cxn>
                <a:cxn ang="0">
                  <a:pos x="4821" y="172"/>
                </a:cxn>
                <a:cxn ang="0">
                  <a:pos x="4806" y="291"/>
                </a:cxn>
                <a:cxn ang="0">
                  <a:pos x="4782" y="430"/>
                </a:cxn>
                <a:cxn ang="0">
                  <a:pos x="4743" y="587"/>
                </a:cxn>
                <a:cxn ang="0">
                  <a:pos x="4706" y="711"/>
                </a:cxn>
                <a:cxn ang="0">
                  <a:pos x="4674" y="797"/>
                </a:cxn>
                <a:cxn ang="0">
                  <a:pos x="4638" y="882"/>
                </a:cxn>
                <a:cxn ang="0">
                  <a:pos x="4597" y="969"/>
                </a:cxn>
                <a:cxn ang="0">
                  <a:pos x="4550" y="1055"/>
                </a:cxn>
                <a:cxn ang="0">
                  <a:pos x="4497" y="1139"/>
                </a:cxn>
                <a:cxn ang="0">
                  <a:pos x="4439" y="1223"/>
                </a:cxn>
                <a:cxn ang="0">
                  <a:pos x="4374" y="1302"/>
                </a:cxn>
                <a:cxn ang="0">
                  <a:pos x="4303" y="1379"/>
                </a:cxn>
                <a:cxn ang="0">
                  <a:pos x="4224" y="1452"/>
                </a:cxn>
                <a:cxn ang="0">
                  <a:pos x="4136" y="1522"/>
                </a:cxn>
                <a:cxn ang="0">
                  <a:pos x="4042" y="1584"/>
                </a:cxn>
                <a:cxn ang="0">
                  <a:pos x="3939" y="1643"/>
                </a:cxn>
                <a:cxn ang="0">
                  <a:pos x="3828" y="1693"/>
                </a:cxn>
                <a:cxn ang="0">
                  <a:pos x="3707" y="1736"/>
                </a:cxn>
                <a:cxn ang="0">
                  <a:pos x="3578" y="1772"/>
                </a:cxn>
                <a:cxn ang="0">
                  <a:pos x="3439" y="1798"/>
                </a:cxn>
                <a:cxn ang="0">
                  <a:pos x="3291" y="1815"/>
                </a:cxn>
                <a:cxn ang="0">
                  <a:pos x="3131" y="1822"/>
                </a:cxn>
                <a:cxn ang="0">
                  <a:pos x="3048" y="1822"/>
                </a:cxn>
                <a:cxn ang="0">
                  <a:pos x="2720" y="1819"/>
                </a:cxn>
                <a:cxn ang="0">
                  <a:pos x="2419" y="1828"/>
                </a:cxn>
                <a:cxn ang="0">
                  <a:pos x="2141" y="1848"/>
                </a:cxn>
                <a:cxn ang="0">
                  <a:pos x="1887" y="1877"/>
                </a:cxn>
                <a:cxn ang="0">
                  <a:pos x="1651" y="1919"/>
                </a:cxn>
                <a:cxn ang="0">
                  <a:pos x="1436" y="1970"/>
                </a:cxn>
                <a:cxn ang="0">
                  <a:pos x="1335" y="1999"/>
                </a:cxn>
                <a:cxn ang="0">
                  <a:pos x="1239" y="2032"/>
                </a:cxn>
                <a:cxn ang="0">
                  <a:pos x="1146" y="2067"/>
                </a:cxn>
                <a:cxn ang="0">
                  <a:pos x="1057" y="2106"/>
                </a:cxn>
                <a:cxn ang="0">
                  <a:pos x="971" y="2148"/>
                </a:cxn>
                <a:cxn ang="0">
                  <a:pos x="889" y="2192"/>
                </a:cxn>
                <a:cxn ang="0">
                  <a:pos x="811" y="2237"/>
                </a:cxn>
                <a:cxn ang="0">
                  <a:pos x="735" y="2287"/>
                </a:cxn>
                <a:cxn ang="0">
                  <a:pos x="663" y="2339"/>
                </a:cxn>
                <a:cxn ang="0">
                  <a:pos x="593" y="2393"/>
                </a:cxn>
                <a:cxn ang="0">
                  <a:pos x="525" y="2452"/>
                </a:cxn>
                <a:cxn ang="0">
                  <a:pos x="397" y="2576"/>
                </a:cxn>
                <a:cxn ang="0">
                  <a:pos x="277" y="2710"/>
                </a:cxn>
                <a:cxn ang="0">
                  <a:pos x="163" y="2857"/>
                </a:cxn>
                <a:cxn ang="0">
                  <a:pos x="53" y="3013"/>
                </a:cxn>
              </a:cxnLst>
              <a:rect l="0" t="0" r="r" b="b"/>
              <a:pathLst>
                <a:path w="4831" h="3097">
                  <a:moveTo>
                    <a:pt x="4831" y="0"/>
                  </a:moveTo>
                  <a:lnTo>
                    <a:pt x="4831" y="0"/>
                  </a:lnTo>
                  <a:lnTo>
                    <a:pt x="4829" y="21"/>
                  </a:lnTo>
                  <a:lnTo>
                    <a:pt x="4828" y="80"/>
                  </a:lnTo>
                  <a:lnTo>
                    <a:pt x="4825" y="122"/>
                  </a:lnTo>
                  <a:lnTo>
                    <a:pt x="4821" y="172"/>
                  </a:lnTo>
                  <a:lnTo>
                    <a:pt x="4814" y="228"/>
                  </a:lnTo>
                  <a:lnTo>
                    <a:pt x="4806" y="291"/>
                  </a:lnTo>
                  <a:lnTo>
                    <a:pt x="4796" y="359"/>
                  </a:lnTo>
                  <a:lnTo>
                    <a:pt x="4782" y="430"/>
                  </a:lnTo>
                  <a:lnTo>
                    <a:pt x="4764" y="507"/>
                  </a:lnTo>
                  <a:lnTo>
                    <a:pt x="4743" y="587"/>
                  </a:lnTo>
                  <a:lnTo>
                    <a:pt x="4719" y="669"/>
                  </a:lnTo>
                  <a:lnTo>
                    <a:pt x="4706" y="711"/>
                  </a:lnTo>
                  <a:lnTo>
                    <a:pt x="4690" y="755"/>
                  </a:lnTo>
                  <a:lnTo>
                    <a:pt x="4674" y="797"/>
                  </a:lnTo>
                  <a:lnTo>
                    <a:pt x="4657" y="840"/>
                  </a:lnTo>
                  <a:lnTo>
                    <a:pt x="4638" y="882"/>
                  </a:lnTo>
                  <a:lnTo>
                    <a:pt x="4618" y="926"/>
                  </a:lnTo>
                  <a:lnTo>
                    <a:pt x="4597" y="969"/>
                  </a:lnTo>
                  <a:lnTo>
                    <a:pt x="4574" y="1011"/>
                  </a:lnTo>
                  <a:lnTo>
                    <a:pt x="4550" y="1055"/>
                  </a:lnTo>
                  <a:lnTo>
                    <a:pt x="4525" y="1097"/>
                  </a:lnTo>
                  <a:lnTo>
                    <a:pt x="4497" y="1139"/>
                  </a:lnTo>
                  <a:lnTo>
                    <a:pt x="4470" y="1181"/>
                  </a:lnTo>
                  <a:lnTo>
                    <a:pt x="4439" y="1223"/>
                  </a:lnTo>
                  <a:lnTo>
                    <a:pt x="4407" y="1263"/>
                  </a:lnTo>
                  <a:lnTo>
                    <a:pt x="4374" y="1302"/>
                  </a:lnTo>
                  <a:lnTo>
                    <a:pt x="4339" y="1342"/>
                  </a:lnTo>
                  <a:lnTo>
                    <a:pt x="4303" y="1379"/>
                  </a:lnTo>
                  <a:lnTo>
                    <a:pt x="4264" y="1417"/>
                  </a:lnTo>
                  <a:lnTo>
                    <a:pt x="4224" y="1452"/>
                  </a:lnTo>
                  <a:lnTo>
                    <a:pt x="4181" y="1488"/>
                  </a:lnTo>
                  <a:lnTo>
                    <a:pt x="4136" y="1522"/>
                  </a:lnTo>
                  <a:lnTo>
                    <a:pt x="4091" y="1554"/>
                  </a:lnTo>
                  <a:lnTo>
                    <a:pt x="4042" y="1584"/>
                  </a:lnTo>
                  <a:lnTo>
                    <a:pt x="3992" y="1614"/>
                  </a:lnTo>
                  <a:lnTo>
                    <a:pt x="3939" y="1643"/>
                  </a:lnTo>
                  <a:lnTo>
                    <a:pt x="3885" y="1668"/>
                  </a:lnTo>
                  <a:lnTo>
                    <a:pt x="3828" y="1693"/>
                  </a:lnTo>
                  <a:lnTo>
                    <a:pt x="3768" y="1715"/>
                  </a:lnTo>
                  <a:lnTo>
                    <a:pt x="3707" y="1736"/>
                  </a:lnTo>
                  <a:lnTo>
                    <a:pt x="3643" y="1754"/>
                  </a:lnTo>
                  <a:lnTo>
                    <a:pt x="3578" y="1772"/>
                  </a:lnTo>
                  <a:lnTo>
                    <a:pt x="3510" y="1786"/>
                  </a:lnTo>
                  <a:lnTo>
                    <a:pt x="3439" y="1798"/>
                  </a:lnTo>
                  <a:lnTo>
                    <a:pt x="3366" y="1807"/>
                  </a:lnTo>
                  <a:lnTo>
                    <a:pt x="3291" y="1815"/>
                  </a:lnTo>
                  <a:lnTo>
                    <a:pt x="3212" y="1820"/>
                  </a:lnTo>
                  <a:lnTo>
                    <a:pt x="3131" y="1822"/>
                  </a:lnTo>
                  <a:lnTo>
                    <a:pt x="3048" y="1822"/>
                  </a:lnTo>
                  <a:lnTo>
                    <a:pt x="3048" y="1822"/>
                  </a:lnTo>
                  <a:lnTo>
                    <a:pt x="2881" y="1819"/>
                  </a:lnTo>
                  <a:lnTo>
                    <a:pt x="2720" y="1819"/>
                  </a:lnTo>
                  <a:lnTo>
                    <a:pt x="2567" y="1822"/>
                  </a:lnTo>
                  <a:lnTo>
                    <a:pt x="2419" y="1828"/>
                  </a:lnTo>
                  <a:lnTo>
                    <a:pt x="2277" y="1836"/>
                  </a:lnTo>
                  <a:lnTo>
                    <a:pt x="2141" y="1848"/>
                  </a:lnTo>
                  <a:lnTo>
                    <a:pt x="2012" y="1861"/>
                  </a:lnTo>
                  <a:lnTo>
                    <a:pt x="1887" y="1877"/>
                  </a:lnTo>
                  <a:lnTo>
                    <a:pt x="1766" y="1896"/>
                  </a:lnTo>
                  <a:lnTo>
                    <a:pt x="1651" y="1919"/>
                  </a:lnTo>
                  <a:lnTo>
                    <a:pt x="1541" y="1943"/>
                  </a:lnTo>
                  <a:lnTo>
                    <a:pt x="1436" y="1970"/>
                  </a:lnTo>
                  <a:lnTo>
                    <a:pt x="1384" y="1985"/>
                  </a:lnTo>
                  <a:lnTo>
                    <a:pt x="1335" y="1999"/>
                  </a:lnTo>
                  <a:lnTo>
                    <a:pt x="1286" y="2016"/>
                  </a:lnTo>
                  <a:lnTo>
                    <a:pt x="1239" y="2032"/>
                  </a:lnTo>
                  <a:lnTo>
                    <a:pt x="1191" y="2050"/>
                  </a:lnTo>
                  <a:lnTo>
                    <a:pt x="1146" y="2067"/>
                  </a:lnTo>
                  <a:lnTo>
                    <a:pt x="1100" y="2087"/>
                  </a:lnTo>
                  <a:lnTo>
                    <a:pt x="1057" y="2106"/>
                  </a:lnTo>
                  <a:lnTo>
                    <a:pt x="1014" y="2127"/>
                  </a:lnTo>
                  <a:lnTo>
                    <a:pt x="971" y="2148"/>
                  </a:lnTo>
                  <a:lnTo>
                    <a:pt x="930" y="2169"/>
                  </a:lnTo>
                  <a:lnTo>
                    <a:pt x="889" y="2192"/>
                  </a:lnTo>
                  <a:lnTo>
                    <a:pt x="850" y="2214"/>
                  </a:lnTo>
                  <a:lnTo>
                    <a:pt x="811" y="2237"/>
                  </a:lnTo>
                  <a:lnTo>
                    <a:pt x="772" y="2263"/>
                  </a:lnTo>
                  <a:lnTo>
                    <a:pt x="735" y="2287"/>
                  </a:lnTo>
                  <a:lnTo>
                    <a:pt x="699" y="2313"/>
                  </a:lnTo>
                  <a:lnTo>
                    <a:pt x="663" y="2339"/>
                  </a:lnTo>
                  <a:lnTo>
                    <a:pt x="628" y="2366"/>
                  </a:lnTo>
                  <a:lnTo>
                    <a:pt x="593" y="2393"/>
                  </a:lnTo>
                  <a:lnTo>
                    <a:pt x="558" y="2423"/>
                  </a:lnTo>
                  <a:lnTo>
                    <a:pt x="525" y="2452"/>
                  </a:lnTo>
                  <a:lnTo>
                    <a:pt x="460" y="2511"/>
                  </a:lnTo>
                  <a:lnTo>
                    <a:pt x="397" y="2576"/>
                  </a:lnTo>
                  <a:lnTo>
                    <a:pt x="336" y="2640"/>
                  </a:lnTo>
                  <a:lnTo>
                    <a:pt x="277" y="2710"/>
                  </a:lnTo>
                  <a:lnTo>
                    <a:pt x="220" y="2783"/>
                  </a:lnTo>
                  <a:lnTo>
                    <a:pt x="163" y="2857"/>
                  </a:lnTo>
                  <a:lnTo>
                    <a:pt x="107" y="2934"/>
                  </a:lnTo>
                  <a:lnTo>
                    <a:pt x="53" y="3013"/>
                  </a:lnTo>
                  <a:lnTo>
                    <a:pt x="0" y="3097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524848" name="Freeform 112"/>
            <p:cNvSpPr>
              <a:spLocks/>
            </p:cNvSpPr>
            <p:nvPr/>
          </p:nvSpPr>
          <p:spPr bwMode="auto">
            <a:xfrm>
              <a:off x="1968" y="481"/>
              <a:ext cx="4782" cy="1605"/>
            </a:xfrm>
            <a:custGeom>
              <a:avLst/>
              <a:gdLst/>
              <a:ahLst/>
              <a:cxnLst>
                <a:cxn ang="0">
                  <a:pos x="4782" y="0"/>
                </a:cxn>
                <a:cxn ang="0">
                  <a:pos x="4780" y="81"/>
                </a:cxn>
                <a:cxn ang="0">
                  <a:pos x="4775" y="173"/>
                </a:cxn>
                <a:cxn ang="0">
                  <a:pos x="4762" y="292"/>
                </a:cxn>
                <a:cxn ang="0">
                  <a:pos x="4740" y="433"/>
                </a:cxn>
                <a:cxn ang="0">
                  <a:pos x="4704" y="591"/>
                </a:cxn>
                <a:cxn ang="0">
                  <a:pos x="4668" y="717"/>
                </a:cxn>
                <a:cxn ang="0">
                  <a:pos x="4637" y="802"/>
                </a:cxn>
                <a:cxn ang="0">
                  <a:pos x="4602" y="890"/>
                </a:cxn>
                <a:cxn ang="0">
                  <a:pos x="4564" y="978"/>
                </a:cxn>
                <a:cxn ang="0">
                  <a:pos x="4518" y="1066"/>
                </a:cxn>
                <a:cxn ang="0">
                  <a:pos x="4466" y="1151"/>
                </a:cxn>
                <a:cxn ang="0">
                  <a:pos x="4409" y="1235"/>
                </a:cxn>
                <a:cxn ang="0">
                  <a:pos x="4346" y="1318"/>
                </a:cxn>
                <a:cxn ang="0">
                  <a:pos x="4275" y="1397"/>
                </a:cxn>
                <a:cxn ang="0">
                  <a:pos x="4197" y="1471"/>
                </a:cxn>
                <a:cxn ang="0">
                  <a:pos x="4111" y="1542"/>
                </a:cxn>
                <a:cxn ang="0">
                  <a:pos x="4018" y="1608"/>
                </a:cxn>
                <a:cxn ang="0">
                  <a:pos x="3917" y="1668"/>
                </a:cxn>
                <a:cxn ang="0">
                  <a:pos x="3805" y="1721"/>
                </a:cxn>
                <a:cxn ang="0">
                  <a:pos x="3686" y="1766"/>
                </a:cxn>
                <a:cxn ang="0">
                  <a:pos x="3557" y="1805"/>
                </a:cxn>
                <a:cxn ang="0">
                  <a:pos x="3418" y="1834"/>
                </a:cxn>
                <a:cxn ang="0">
                  <a:pos x="3270" y="1855"/>
                </a:cxn>
                <a:cxn ang="0">
                  <a:pos x="3110" y="1865"/>
                </a:cxn>
                <a:cxn ang="0">
                  <a:pos x="3027" y="1867"/>
                </a:cxn>
                <a:cxn ang="0">
                  <a:pos x="2700" y="1870"/>
                </a:cxn>
                <a:cxn ang="0">
                  <a:pos x="2399" y="1884"/>
                </a:cxn>
                <a:cxn ang="0">
                  <a:pos x="2121" y="1910"/>
                </a:cxn>
                <a:cxn ang="0">
                  <a:pos x="1867" y="1946"/>
                </a:cxn>
                <a:cxn ang="0">
                  <a:pos x="1633" y="1991"/>
                </a:cxn>
                <a:cxn ang="0">
                  <a:pos x="1419" y="2047"/>
                </a:cxn>
                <a:cxn ang="0">
                  <a:pos x="1317" y="2080"/>
                </a:cxn>
                <a:cxn ang="0">
                  <a:pos x="1222" y="2115"/>
                </a:cxn>
                <a:cxn ang="0">
                  <a:pos x="1129" y="2152"/>
                </a:cxn>
                <a:cxn ang="0">
                  <a:pos x="1041" y="2193"/>
                </a:cxn>
                <a:cxn ang="0">
                  <a:pos x="956" y="2235"/>
                </a:cxn>
                <a:cxn ang="0">
                  <a:pos x="874" y="2282"/>
                </a:cxn>
                <a:cxn ang="0">
                  <a:pos x="797" y="2330"/>
                </a:cxn>
                <a:cxn ang="0">
                  <a:pos x="722" y="2380"/>
                </a:cxn>
                <a:cxn ang="0">
                  <a:pos x="651" y="2435"/>
                </a:cxn>
                <a:cxn ang="0">
                  <a:pos x="582" y="2491"/>
                </a:cxn>
                <a:cxn ang="0">
                  <a:pos x="515" y="2550"/>
                </a:cxn>
                <a:cxn ang="0">
                  <a:pos x="389" y="2677"/>
                </a:cxn>
                <a:cxn ang="0">
                  <a:pos x="271" y="2816"/>
                </a:cxn>
                <a:cxn ang="0">
                  <a:pos x="158" y="2965"/>
                </a:cxn>
                <a:cxn ang="0">
                  <a:pos x="51" y="3124"/>
                </a:cxn>
              </a:cxnLst>
              <a:rect l="0" t="0" r="r" b="b"/>
              <a:pathLst>
                <a:path w="4782" h="3210">
                  <a:moveTo>
                    <a:pt x="4782" y="0"/>
                  </a:moveTo>
                  <a:lnTo>
                    <a:pt x="4782" y="0"/>
                  </a:lnTo>
                  <a:lnTo>
                    <a:pt x="4782" y="21"/>
                  </a:lnTo>
                  <a:lnTo>
                    <a:pt x="4780" y="81"/>
                  </a:lnTo>
                  <a:lnTo>
                    <a:pt x="4779" y="123"/>
                  </a:lnTo>
                  <a:lnTo>
                    <a:pt x="4775" y="173"/>
                  </a:lnTo>
                  <a:lnTo>
                    <a:pt x="4770" y="229"/>
                  </a:lnTo>
                  <a:lnTo>
                    <a:pt x="4762" y="292"/>
                  </a:lnTo>
                  <a:lnTo>
                    <a:pt x="4752" y="360"/>
                  </a:lnTo>
                  <a:lnTo>
                    <a:pt x="4740" y="433"/>
                  </a:lnTo>
                  <a:lnTo>
                    <a:pt x="4723" y="510"/>
                  </a:lnTo>
                  <a:lnTo>
                    <a:pt x="4704" y="591"/>
                  </a:lnTo>
                  <a:lnTo>
                    <a:pt x="4682" y="675"/>
                  </a:lnTo>
                  <a:lnTo>
                    <a:pt x="4668" y="717"/>
                  </a:lnTo>
                  <a:lnTo>
                    <a:pt x="4654" y="760"/>
                  </a:lnTo>
                  <a:lnTo>
                    <a:pt x="4637" y="802"/>
                  </a:lnTo>
                  <a:lnTo>
                    <a:pt x="4620" y="846"/>
                  </a:lnTo>
                  <a:lnTo>
                    <a:pt x="4602" y="890"/>
                  </a:lnTo>
                  <a:lnTo>
                    <a:pt x="4584" y="935"/>
                  </a:lnTo>
                  <a:lnTo>
                    <a:pt x="4564" y="978"/>
                  </a:lnTo>
                  <a:lnTo>
                    <a:pt x="4541" y="1022"/>
                  </a:lnTo>
                  <a:lnTo>
                    <a:pt x="4518" y="1066"/>
                  </a:lnTo>
                  <a:lnTo>
                    <a:pt x="4493" y="1108"/>
                  </a:lnTo>
                  <a:lnTo>
                    <a:pt x="4466" y="1151"/>
                  </a:lnTo>
                  <a:lnTo>
                    <a:pt x="4439" y="1193"/>
                  </a:lnTo>
                  <a:lnTo>
                    <a:pt x="4409" y="1235"/>
                  </a:lnTo>
                  <a:lnTo>
                    <a:pt x="4379" y="1277"/>
                  </a:lnTo>
                  <a:lnTo>
                    <a:pt x="4346" y="1318"/>
                  </a:lnTo>
                  <a:lnTo>
                    <a:pt x="4311" y="1358"/>
                  </a:lnTo>
                  <a:lnTo>
                    <a:pt x="4275" y="1397"/>
                  </a:lnTo>
                  <a:lnTo>
                    <a:pt x="4237" y="1435"/>
                  </a:lnTo>
                  <a:lnTo>
                    <a:pt x="4197" y="1471"/>
                  </a:lnTo>
                  <a:lnTo>
                    <a:pt x="4155" y="1508"/>
                  </a:lnTo>
                  <a:lnTo>
                    <a:pt x="4111" y="1542"/>
                  </a:lnTo>
                  <a:lnTo>
                    <a:pt x="4065" y="1576"/>
                  </a:lnTo>
                  <a:lnTo>
                    <a:pt x="4018" y="1608"/>
                  </a:lnTo>
                  <a:lnTo>
                    <a:pt x="3968" y="1639"/>
                  </a:lnTo>
                  <a:lnTo>
                    <a:pt x="3917" y="1668"/>
                  </a:lnTo>
                  <a:lnTo>
                    <a:pt x="3862" y="1695"/>
                  </a:lnTo>
                  <a:lnTo>
                    <a:pt x="3805" y="1721"/>
                  </a:lnTo>
                  <a:lnTo>
                    <a:pt x="3747" y="1744"/>
                  </a:lnTo>
                  <a:lnTo>
                    <a:pt x="3686" y="1766"/>
                  </a:lnTo>
                  <a:lnTo>
                    <a:pt x="3622" y="1787"/>
                  </a:lnTo>
                  <a:lnTo>
                    <a:pt x="3557" y="1805"/>
                  </a:lnTo>
                  <a:lnTo>
                    <a:pt x="3489" y="1821"/>
                  </a:lnTo>
                  <a:lnTo>
                    <a:pt x="3418" y="1834"/>
                  </a:lnTo>
                  <a:lnTo>
                    <a:pt x="3344" y="1846"/>
                  </a:lnTo>
                  <a:lnTo>
                    <a:pt x="3270" y="1855"/>
                  </a:lnTo>
                  <a:lnTo>
                    <a:pt x="3192" y="1860"/>
                  </a:lnTo>
                  <a:lnTo>
                    <a:pt x="3110" y="1865"/>
                  </a:lnTo>
                  <a:lnTo>
                    <a:pt x="3027" y="1867"/>
                  </a:lnTo>
                  <a:lnTo>
                    <a:pt x="3027" y="1867"/>
                  </a:lnTo>
                  <a:lnTo>
                    <a:pt x="2860" y="1867"/>
                  </a:lnTo>
                  <a:lnTo>
                    <a:pt x="2700" y="1870"/>
                  </a:lnTo>
                  <a:lnTo>
                    <a:pt x="2546" y="1876"/>
                  </a:lnTo>
                  <a:lnTo>
                    <a:pt x="2399" y="1884"/>
                  </a:lnTo>
                  <a:lnTo>
                    <a:pt x="2257" y="1896"/>
                  </a:lnTo>
                  <a:lnTo>
                    <a:pt x="2121" y="1910"/>
                  </a:lnTo>
                  <a:lnTo>
                    <a:pt x="1992" y="1926"/>
                  </a:lnTo>
                  <a:lnTo>
                    <a:pt x="1867" y="1946"/>
                  </a:lnTo>
                  <a:lnTo>
                    <a:pt x="1748" y="1967"/>
                  </a:lnTo>
                  <a:lnTo>
                    <a:pt x="1633" y="1991"/>
                  </a:lnTo>
                  <a:lnTo>
                    <a:pt x="1523" y="2018"/>
                  </a:lnTo>
                  <a:lnTo>
                    <a:pt x="1419" y="2047"/>
                  </a:lnTo>
                  <a:lnTo>
                    <a:pt x="1367" y="2064"/>
                  </a:lnTo>
                  <a:lnTo>
                    <a:pt x="1317" y="2080"/>
                  </a:lnTo>
                  <a:lnTo>
                    <a:pt x="1269" y="2097"/>
                  </a:lnTo>
                  <a:lnTo>
                    <a:pt x="1222" y="2115"/>
                  </a:lnTo>
                  <a:lnTo>
                    <a:pt x="1174" y="2133"/>
                  </a:lnTo>
                  <a:lnTo>
                    <a:pt x="1129" y="2152"/>
                  </a:lnTo>
                  <a:lnTo>
                    <a:pt x="1084" y="2172"/>
                  </a:lnTo>
                  <a:lnTo>
                    <a:pt x="1041" y="2193"/>
                  </a:lnTo>
                  <a:lnTo>
                    <a:pt x="998" y="2214"/>
                  </a:lnTo>
                  <a:lnTo>
                    <a:pt x="956" y="2235"/>
                  </a:lnTo>
                  <a:lnTo>
                    <a:pt x="915" y="2257"/>
                  </a:lnTo>
                  <a:lnTo>
                    <a:pt x="874" y="2282"/>
                  </a:lnTo>
                  <a:lnTo>
                    <a:pt x="836" y="2306"/>
                  </a:lnTo>
                  <a:lnTo>
                    <a:pt x="797" y="2330"/>
                  </a:lnTo>
                  <a:lnTo>
                    <a:pt x="759" y="2354"/>
                  </a:lnTo>
                  <a:lnTo>
                    <a:pt x="722" y="2380"/>
                  </a:lnTo>
                  <a:lnTo>
                    <a:pt x="686" y="2407"/>
                  </a:lnTo>
                  <a:lnTo>
                    <a:pt x="651" y="2435"/>
                  </a:lnTo>
                  <a:lnTo>
                    <a:pt x="615" y="2462"/>
                  </a:lnTo>
                  <a:lnTo>
                    <a:pt x="582" y="2491"/>
                  </a:lnTo>
                  <a:lnTo>
                    <a:pt x="548" y="2520"/>
                  </a:lnTo>
                  <a:lnTo>
                    <a:pt x="515" y="2550"/>
                  </a:lnTo>
                  <a:lnTo>
                    <a:pt x="451" y="2613"/>
                  </a:lnTo>
                  <a:lnTo>
                    <a:pt x="389" y="2677"/>
                  </a:lnTo>
                  <a:lnTo>
                    <a:pt x="329" y="2745"/>
                  </a:lnTo>
                  <a:lnTo>
                    <a:pt x="271" y="2816"/>
                  </a:lnTo>
                  <a:lnTo>
                    <a:pt x="214" y="2889"/>
                  </a:lnTo>
                  <a:lnTo>
                    <a:pt x="158" y="2965"/>
                  </a:lnTo>
                  <a:lnTo>
                    <a:pt x="104" y="3044"/>
                  </a:lnTo>
                  <a:lnTo>
                    <a:pt x="51" y="3124"/>
                  </a:lnTo>
                  <a:lnTo>
                    <a:pt x="0" y="321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524849" name="Freeform 113"/>
            <p:cNvSpPr>
              <a:spLocks/>
            </p:cNvSpPr>
            <p:nvPr/>
          </p:nvSpPr>
          <p:spPr bwMode="auto">
            <a:xfrm>
              <a:off x="2023" y="453"/>
              <a:ext cx="4733" cy="1662"/>
            </a:xfrm>
            <a:custGeom>
              <a:avLst/>
              <a:gdLst/>
              <a:ahLst/>
              <a:cxnLst>
                <a:cxn ang="0">
                  <a:pos x="4733" y="0"/>
                </a:cxn>
                <a:cxn ang="0">
                  <a:pos x="4733" y="81"/>
                </a:cxn>
                <a:cxn ang="0">
                  <a:pos x="4729" y="173"/>
                </a:cxn>
                <a:cxn ang="0">
                  <a:pos x="4718" y="294"/>
                </a:cxn>
                <a:cxn ang="0">
                  <a:pos x="4699" y="436"/>
                </a:cxn>
                <a:cxn ang="0">
                  <a:pos x="4665" y="596"/>
                </a:cxn>
                <a:cxn ang="0">
                  <a:pos x="4631" y="724"/>
                </a:cxn>
                <a:cxn ang="0">
                  <a:pos x="4602" y="811"/>
                </a:cxn>
                <a:cxn ang="0">
                  <a:pos x="4568" y="898"/>
                </a:cxn>
                <a:cxn ang="0">
                  <a:pos x="4529" y="987"/>
                </a:cxn>
                <a:cxn ang="0">
                  <a:pos x="4486" y="1076"/>
                </a:cxn>
                <a:cxn ang="0">
                  <a:pos x="4436" y="1165"/>
                </a:cxn>
                <a:cxn ang="0">
                  <a:pos x="4381" y="1250"/>
                </a:cxn>
                <a:cxn ang="0">
                  <a:pos x="4317" y="1334"/>
                </a:cxn>
                <a:cxn ang="0">
                  <a:pos x="4247" y="1415"/>
                </a:cxn>
                <a:cxn ang="0">
                  <a:pos x="4171" y="1491"/>
                </a:cxn>
                <a:cxn ang="0">
                  <a:pos x="4086" y="1563"/>
                </a:cxn>
                <a:cxn ang="0">
                  <a:pos x="3993" y="1631"/>
                </a:cxn>
                <a:cxn ang="0">
                  <a:pos x="3893" y="1694"/>
                </a:cxn>
                <a:cxn ang="0">
                  <a:pos x="3784" y="1749"/>
                </a:cxn>
                <a:cxn ang="0">
                  <a:pos x="3664" y="1798"/>
                </a:cxn>
                <a:cxn ang="0">
                  <a:pos x="3537" y="1840"/>
                </a:cxn>
                <a:cxn ang="0">
                  <a:pos x="3398" y="1872"/>
                </a:cxn>
                <a:cxn ang="0">
                  <a:pos x="3249" y="1894"/>
                </a:cxn>
                <a:cxn ang="0">
                  <a:pos x="3091" y="1909"/>
                </a:cxn>
                <a:cxn ang="0">
                  <a:pos x="3008" y="1911"/>
                </a:cxn>
                <a:cxn ang="0">
                  <a:pos x="2681" y="1922"/>
                </a:cxn>
                <a:cxn ang="0">
                  <a:pos x="2380" y="1943"/>
                </a:cxn>
                <a:cxn ang="0">
                  <a:pos x="2102" y="1974"/>
                </a:cxn>
                <a:cxn ang="0">
                  <a:pos x="1848" y="2014"/>
                </a:cxn>
                <a:cxn ang="0">
                  <a:pos x="1615" y="2066"/>
                </a:cxn>
                <a:cxn ang="0">
                  <a:pos x="1401" y="2127"/>
                </a:cxn>
                <a:cxn ang="0">
                  <a:pos x="1301" y="2161"/>
                </a:cxn>
                <a:cxn ang="0">
                  <a:pos x="1205" y="2198"/>
                </a:cxn>
                <a:cxn ang="0">
                  <a:pos x="1114" y="2237"/>
                </a:cxn>
                <a:cxn ang="0">
                  <a:pos x="1026" y="2280"/>
                </a:cxn>
                <a:cxn ang="0">
                  <a:pos x="942" y="2324"/>
                </a:cxn>
                <a:cxn ang="0">
                  <a:pos x="861" y="2372"/>
                </a:cxn>
                <a:cxn ang="0">
                  <a:pos x="785" y="2422"/>
                </a:cxn>
                <a:cxn ang="0">
                  <a:pos x="711" y="2476"/>
                </a:cxn>
                <a:cxn ang="0">
                  <a:pos x="639" y="2531"/>
                </a:cxn>
                <a:cxn ang="0">
                  <a:pos x="571" y="2589"/>
                </a:cxn>
                <a:cxn ang="0">
                  <a:pos x="506" y="2650"/>
                </a:cxn>
                <a:cxn ang="0">
                  <a:pos x="382" y="2779"/>
                </a:cxn>
                <a:cxn ang="0">
                  <a:pos x="265" y="2921"/>
                </a:cxn>
                <a:cxn ang="0">
                  <a:pos x="156" y="3073"/>
                </a:cxn>
                <a:cxn ang="0">
                  <a:pos x="52" y="3236"/>
                </a:cxn>
              </a:cxnLst>
              <a:rect l="0" t="0" r="r" b="b"/>
              <a:pathLst>
                <a:path w="4733" h="3323">
                  <a:moveTo>
                    <a:pt x="4733" y="0"/>
                  </a:moveTo>
                  <a:lnTo>
                    <a:pt x="4733" y="0"/>
                  </a:lnTo>
                  <a:lnTo>
                    <a:pt x="4733" y="21"/>
                  </a:lnTo>
                  <a:lnTo>
                    <a:pt x="4733" y="81"/>
                  </a:lnTo>
                  <a:lnTo>
                    <a:pt x="4732" y="123"/>
                  </a:lnTo>
                  <a:lnTo>
                    <a:pt x="4729" y="173"/>
                  </a:lnTo>
                  <a:lnTo>
                    <a:pt x="4725" y="231"/>
                  </a:lnTo>
                  <a:lnTo>
                    <a:pt x="4718" y="294"/>
                  </a:lnTo>
                  <a:lnTo>
                    <a:pt x="4710" y="364"/>
                  </a:lnTo>
                  <a:lnTo>
                    <a:pt x="4699" y="436"/>
                  </a:lnTo>
                  <a:lnTo>
                    <a:pt x="4683" y="516"/>
                  </a:lnTo>
                  <a:lnTo>
                    <a:pt x="4665" y="596"/>
                  </a:lnTo>
                  <a:lnTo>
                    <a:pt x="4643" y="680"/>
                  </a:lnTo>
                  <a:lnTo>
                    <a:pt x="4631" y="724"/>
                  </a:lnTo>
                  <a:lnTo>
                    <a:pt x="4617" y="767"/>
                  </a:lnTo>
                  <a:lnTo>
                    <a:pt x="4602" y="811"/>
                  </a:lnTo>
                  <a:lnTo>
                    <a:pt x="4586" y="855"/>
                  </a:lnTo>
                  <a:lnTo>
                    <a:pt x="4568" y="898"/>
                  </a:lnTo>
                  <a:lnTo>
                    <a:pt x="4550" y="943"/>
                  </a:lnTo>
                  <a:lnTo>
                    <a:pt x="4529" y="987"/>
                  </a:lnTo>
                  <a:lnTo>
                    <a:pt x="4509" y="1032"/>
                  </a:lnTo>
                  <a:lnTo>
                    <a:pt x="4486" y="1076"/>
                  </a:lnTo>
                  <a:lnTo>
                    <a:pt x="4461" y="1119"/>
                  </a:lnTo>
                  <a:lnTo>
                    <a:pt x="4436" y="1165"/>
                  </a:lnTo>
                  <a:lnTo>
                    <a:pt x="4409" y="1207"/>
                  </a:lnTo>
                  <a:lnTo>
                    <a:pt x="4381" y="1250"/>
                  </a:lnTo>
                  <a:lnTo>
                    <a:pt x="4350" y="1292"/>
                  </a:lnTo>
                  <a:lnTo>
                    <a:pt x="4317" y="1334"/>
                  </a:lnTo>
                  <a:lnTo>
                    <a:pt x="4284" y="1375"/>
                  </a:lnTo>
                  <a:lnTo>
                    <a:pt x="4247" y="1415"/>
                  </a:lnTo>
                  <a:lnTo>
                    <a:pt x="4210" y="1454"/>
                  </a:lnTo>
                  <a:lnTo>
                    <a:pt x="4171" y="1491"/>
                  </a:lnTo>
                  <a:lnTo>
                    <a:pt x="4129" y="1528"/>
                  </a:lnTo>
                  <a:lnTo>
                    <a:pt x="4086" y="1563"/>
                  </a:lnTo>
                  <a:lnTo>
                    <a:pt x="4041" y="1599"/>
                  </a:lnTo>
                  <a:lnTo>
                    <a:pt x="3993" y="1631"/>
                  </a:lnTo>
                  <a:lnTo>
                    <a:pt x="3945" y="1664"/>
                  </a:lnTo>
                  <a:lnTo>
                    <a:pt x="3893" y="1694"/>
                  </a:lnTo>
                  <a:lnTo>
                    <a:pt x="3839" y="1723"/>
                  </a:lnTo>
                  <a:lnTo>
                    <a:pt x="3784" y="1749"/>
                  </a:lnTo>
                  <a:lnTo>
                    <a:pt x="3725" y="1775"/>
                  </a:lnTo>
                  <a:lnTo>
                    <a:pt x="3664" y="1798"/>
                  </a:lnTo>
                  <a:lnTo>
                    <a:pt x="3602" y="1820"/>
                  </a:lnTo>
                  <a:lnTo>
                    <a:pt x="3537" y="1840"/>
                  </a:lnTo>
                  <a:lnTo>
                    <a:pt x="3469" y="1856"/>
                  </a:lnTo>
                  <a:lnTo>
                    <a:pt x="3398" y="1872"/>
                  </a:lnTo>
                  <a:lnTo>
                    <a:pt x="3326" y="1885"/>
                  </a:lnTo>
                  <a:lnTo>
                    <a:pt x="3249" y="1894"/>
                  </a:lnTo>
                  <a:lnTo>
                    <a:pt x="3171" y="1903"/>
                  </a:lnTo>
                  <a:lnTo>
                    <a:pt x="3091" y="1909"/>
                  </a:lnTo>
                  <a:lnTo>
                    <a:pt x="3008" y="1911"/>
                  </a:lnTo>
                  <a:lnTo>
                    <a:pt x="3008" y="1911"/>
                  </a:lnTo>
                  <a:lnTo>
                    <a:pt x="2841" y="1915"/>
                  </a:lnTo>
                  <a:lnTo>
                    <a:pt x="2681" y="1922"/>
                  </a:lnTo>
                  <a:lnTo>
                    <a:pt x="2527" y="1932"/>
                  </a:lnTo>
                  <a:lnTo>
                    <a:pt x="2380" y="1943"/>
                  </a:lnTo>
                  <a:lnTo>
                    <a:pt x="2238" y="1957"/>
                  </a:lnTo>
                  <a:lnTo>
                    <a:pt x="2102" y="1974"/>
                  </a:lnTo>
                  <a:lnTo>
                    <a:pt x="1973" y="1993"/>
                  </a:lnTo>
                  <a:lnTo>
                    <a:pt x="1848" y="2014"/>
                  </a:lnTo>
                  <a:lnTo>
                    <a:pt x="1729" y="2038"/>
                  </a:lnTo>
                  <a:lnTo>
                    <a:pt x="1615" y="2066"/>
                  </a:lnTo>
                  <a:lnTo>
                    <a:pt x="1507" y="2095"/>
                  </a:lnTo>
                  <a:lnTo>
                    <a:pt x="1401" y="2127"/>
                  </a:lnTo>
                  <a:lnTo>
                    <a:pt x="1351" y="2143"/>
                  </a:lnTo>
                  <a:lnTo>
                    <a:pt x="1301" y="2161"/>
                  </a:lnTo>
                  <a:lnTo>
                    <a:pt x="1253" y="2179"/>
                  </a:lnTo>
                  <a:lnTo>
                    <a:pt x="1205" y="2198"/>
                  </a:lnTo>
                  <a:lnTo>
                    <a:pt x="1160" y="2217"/>
                  </a:lnTo>
                  <a:lnTo>
                    <a:pt x="1114" y="2237"/>
                  </a:lnTo>
                  <a:lnTo>
                    <a:pt x="1069" y="2258"/>
                  </a:lnTo>
                  <a:lnTo>
                    <a:pt x="1026" y="2280"/>
                  </a:lnTo>
                  <a:lnTo>
                    <a:pt x="983" y="2301"/>
                  </a:lnTo>
                  <a:lnTo>
                    <a:pt x="942" y="2324"/>
                  </a:lnTo>
                  <a:lnTo>
                    <a:pt x="901" y="2348"/>
                  </a:lnTo>
                  <a:lnTo>
                    <a:pt x="861" y="2372"/>
                  </a:lnTo>
                  <a:lnTo>
                    <a:pt x="822" y="2397"/>
                  </a:lnTo>
                  <a:lnTo>
                    <a:pt x="785" y="2422"/>
                  </a:lnTo>
                  <a:lnTo>
                    <a:pt x="747" y="2448"/>
                  </a:lnTo>
                  <a:lnTo>
                    <a:pt x="711" y="2476"/>
                  </a:lnTo>
                  <a:lnTo>
                    <a:pt x="675" y="2503"/>
                  </a:lnTo>
                  <a:lnTo>
                    <a:pt x="639" y="2531"/>
                  </a:lnTo>
                  <a:lnTo>
                    <a:pt x="606" y="2560"/>
                  </a:lnTo>
                  <a:lnTo>
                    <a:pt x="571" y="2589"/>
                  </a:lnTo>
                  <a:lnTo>
                    <a:pt x="538" y="2619"/>
                  </a:lnTo>
                  <a:lnTo>
                    <a:pt x="506" y="2650"/>
                  </a:lnTo>
                  <a:lnTo>
                    <a:pt x="442" y="2713"/>
                  </a:lnTo>
                  <a:lnTo>
                    <a:pt x="382" y="2779"/>
                  </a:lnTo>
                  <a:lnTo>
                    <a:pt x="322" y="2849"/>
                  </a:lnTo>
                  <a:lnTo>
                    <a:pt x="265" y="2921"/>
                  </a:lnTo>
                  <a:lnTo>
                    <a:pt x="210" y="2996"/>
                  </a:lnTo>
                  <a:lnTo>
                    <a:pt x="156" y="3073"/>
                  </a:lnTo>
                  <a:lnTo>
                    <a:pt x="103" y="3154"/>
                  </a:lnTo>
                  <a:lnTo>
                    <a:pt x="52" y="3236"/>
                  </a:lnTo>
                  <a:lnTo>
                    <a:pt x="0" y="3323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</p:grpSp>
      <p:sp>
        <p:nvSpPr>
          <p:cNvPr id="1524850" name="Rectangle 114"/>
          <p:cNvSpPr>
            <a:spLocks noChangeArrowheads="1"/>
          </p:cNvSpPr>
          <p:nvPr/>
        </p:nvSpPr>
        <p:spPr bwMode="auto">
          <a:xfrm>
            <a:off x="4" y="1770063"/>
            <a:ext cx="10718800" cy="1689100"/>
          </a:xfrm>
          <a:prstGeom prst="rect">
            <a:avLst/>
          </a:prstGeom>
          <a:gradFill rotWithShape="1">
            <a:gsLst>
              <a:gs pos="0">
                <a:srgbClr val="00A8E4"/>
              </a:gs>
              <a:gs pos="100000">
                <a:srgbClr val="005078"/>
              </a:gs>
            </a:gsLst>
            <a:lin ang="5400000" scaled="1"/>
          </a:gradFill>
          <a:ln w="9525" algn="ctr">
            <a:noFill/>
            <a:miter lim="800000"/>
            <a:headEnd/>
            <a:tailEnd/>
          </a:ln>
          <a:effectLst/>
        </p:spPr>
        <p:txBody>
          <a:bodyPr wrap="none" lIns="90893" tIns="45454" rIns="90893" bIns="45454" anchor="ctr"/>
          <a:lstStyle/>
          <a:p>
            <a:endParaRPr lang="ko-KR" altLang="en-US"/>
          </a:p>
        </p:txBody>
      </p:sp>
      <p:pic>
        <p:nvPicPr>
          <p:cNvPr id="1524851" name="Picture 115" descr="영문간지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xmlns=""/>
              </a:ext>
            </a:extLst>
          </a:blip>
          <a:srcRect/>
          <a:stretch>
            <a:fillRect/>
          </a:stretch>
        </p:blipFill>
        <p:spPr bwMode="auto">
          <a:xfrm>
            <a:off x="336550" y="200135"/>
            <a:ext cx="3311526" cy="2225675"/>
          </a:xfrm>
          <a:prstGeom prst="rect">
            <a:avLst/>
          </a:prstGeom>
          <a:noFill/>
        </p:spPr>
      </p:pic>
      <p:sp>
        <p:nvSpPr>
          <p:cNvPr id="1524852" name="Rectangle 116" descr="좁은 수평선"/>
          <p:cNvSpPr>
            <a:spLocks noChangeArrowheads="1"/>
          </p:cNvSpPr>
          <p:nvPr/>
        </p:nvSpPr>
        <p:spPr bwMode="auto">
          <a:xfrm>
            <a:off x="0" y="-266701"/>
            <a:ext cx="10668000" cy="1181100"/>
          </a:xfrm>
          <a:prstGeom prst="rect">
            <a:avLst/>
          </a:prstGeom>
          <a:pattFill prst="narHorz">
            <a:fgClr>
              <a:schemeClr val="bg1">
                <a:alpha val="30000"/>
              </a:schemeClr>
            </a:fgClr>
            <a:bgClr>
              <a:schemeClr val="bg2">
                <a:alpha val="30000"/>
              </a:schemeClr>
            </a:bgClr>
          </a:pattFill>
          <a:ln w="9525">
            <a:noFill/>
            <a:miter lim="800000"/>
            <a:headEnd/>
            <a:tailEnd/>
          </a:ln>
          <a:effectLst/>
        </p:spPr>
        <p:txBody>
          <a:bodyPr wrap="none" lIns="90893" tIns="45454" rIns="90893" bIns="45454" anchor="ctr"/>
          <a:lstStyle/>
          <a:p>
            <a:endParaRPr lang="ko-KR" altLang="en-US"/>
          </a:p>
        </p:txBody>
      </p:sp>
      <p:sp>
        <p:nvSpPr>
          <p:cNvPr id="1524853" name="Rectangle 117" descr="어두운 상향 대각선"/>
          <p:cNvSpPr>
            <a:spLocks noChangeArrowheads="1"/>
          </p:cNvSpPr>
          <p:nvPr/>
        </p:nvSpPr>
        <p:spPr bwMode="auto">
          <a:xfrm>
            <a:off x="-19049" y="3670356"/>
            <a:ext cx="10701338" cy="492125"/>
          </a:xfrm>
          <a:prstGeom prst="rect">
            <a:avLst/>
          </a:prstGeom>
          <a:pattFill prst="dkUpDiag">
            <a:fgClr>
              <a:schemeClr val="bg1">
                <a:alpha val="30000"/>
              </a:schemeClr>
            </a:fgClr>
            <a:bgClr>
              <a:schemeClr val="bg2">
                <a:alpha val="30000"/>
              </a:schemeClr>
            </a:bgClr>
          </a:pattFill>
          <a:ln w="9525">
            <a:noFill/>
            <a:miter lim="800000"/>
            <a:headEnd/>
            <a:tailEnd/>
          </a:ln>
          <a:effectLst/>
        </p:spPr>
        <p:txBody>
          <a:bodyPr wrap="none" lIns="90893" tIns="45454" rIns="90893" bIns="45454" anchor="ctr"/>
          <a:lstStyle/>
          <a:p>
            <a:endParaRPr lang="ko-KR" altLang="en-US"/>
          </a:p>
        </p:txBody>
      </p:sp>
      <p:sp>
        <p:nvSpPr>
          <p:cNvPr id="1524854" name="Line 118"/>
          <p:cNvSpPr>
            <a:spLocks noChangeShapeType="1"/>
          </p:cNvSpPr>
          <p:nvPr/>
        </p:nvSpPr>
        <p:spPr bwMode="auto">
          <a:xfrm>
            <a:off x="39688" y="2566988"/>
            <a:ext cx="10668000" cy="0"/>
          </a:xfrm>
          <a:prstGeom prst="line">
            <a:avLst/>
          </a:prstGeom>
          <a:noFill/>
          <a:ln w="9525">
            <a:solidFill>
              <a:schemeClr val="tx1">
                <a:alpha val="30000"/>
              </a:schemeClr>
            </a:solidFill>
            <a:round/>
            <a:headEnd/>
            <a:tailEnd/>
          </a:ln>
          <a:effectLst/>
        </p:spPr>
        <p:txBody>
          <a:bodyPr lIns="90893" tIns="45454" rIns="90893" bIns="45454"/>
          <a:lstStyle/>
          <a:p>
            <a:endParaRPr lang="ko-KR" altLang="en-US"/>
          </a:p>
        </p:txBody>
      </p:sp>
      <p:sp>
        <p:nvSpPr>
          <p:cNvPr id="1524855" name="Line 119"/>
          <p:cNvSpPr>
            <a:spLocks noChangeShapeType="1"/>
          </p:cNvSpPr>
          <p:nvPr/>
        </p:nvSpPr>
        <p:spPr bwMode="auto">
          <a:xfrm>
            <a:off x="19051" y="2584450"/>
            <a:ext cx="10668000" cy="0"/>
          </a:xfrm>
          <a:prstGeom prst="line">
            <a:avLst/>
          </a:prstGeom>
          <a:noFill/>
          <a:ln w="9525">
            <a:solidFill>
              <a:srgbClr val="F8F8F8">
                <a:alpha val="60001"/>
              </a:srgbClr>
            </a:solidFill>
            <a:round/>
            <a:headEnd/>
            <a:tailEnd/>
          </a:ln>
          <a:effectLst/>
        </p:spPr>
        <p:txBody>
          <a:bodyPr lIns="90893" tIns="45454" rIns="90893" bIns="45454"/>
          <a:lstStyle/>
          <a:p>
            <a:endParaRPr lang="ko-KR" altLang="en-US"/>
          </a:p>
        </p:txBody>
      </p:sp>
      <p:grpSp>
        <p:nvGrpSpPr>
          <p:cNvPr id="1524856" name="Group 120"/>
          <p:cNvGrpSpPr>
            <a:grpSpLocks/>
          </p:cNvGrpSpPr>
          <p:nvPr/>
        </p:nvGrpSpPr>
        <p:grpSpPr bwMode="auto">
          <a:xfrm>
            <a:off x="0" y="3440223"/>
            <a:ext cx="10668000" cy="249237"/>
            <a:chOff x="0" y="3489"/>
            <a:chExt cx="5760" cy="145"/>
          </a:xfrm>
        </p:grpSpPr>
        <p:sp>
          <p:nvSpPr>
            <p:cNvPr id="1524857" name="Rectangle 121"/>
            <p:cNvSpPr>
              <a:spLocks noChangeArrowheads="1"/>
            </p:cNvSpPr>
            <p:nvPr/>
          </p:nvSpPr>
          <p:spPr bwMode="auto">
            <a:xfrm>
              <a:off x="0" y="3496"/>
              <a:ext cx="2880" cy="138"/>
            </a:xfrm>
            <a:prstGeom prst="rect">
              <a:avLst/>
            </a:prstGeom>
            <a:solidFill>
              <a:schemeClr val="tx1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524858" name="AutoShape 122"/>
            <p:cNvSpPr>
              <a:spLocks noChangeArrowheads="1"/>
            </p:cNvSpPr>
            <p:nvPr/>
          </p:nvSpPr>
          <p:spPr bwMode="auto">
            <a:xfrm flipH="1">
              <a:off x="0" y="3495"/>
              <a:ext cx="95" cy="137"/>
            </a:xfrm>
            <a:prstGeom prst="rtTriangle">
              <a:avLst/>
            </a:prstGeom>
            <a:solidFill>
              <a:srgbClr val="D2F1D1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524859" name="AutoShape 123"/>
            <p:cNvSpPr>
              <a:spLocks noChangeArrowheads="1"/>
            </p:cNvSpPr>
            <p:nvPr/>
          </p:nvSpPr>
          <p:spPr bwMode="auto">
            <a:xfrm flipH="1">
              <a:off x="95" y="3495"/>
              <a:ext cx="95" cy="137"/>
            </a:xfrm>
            <a:prstGeom prst="rtTriangle">
              <a:avLst/>
            </a:prstGeom>
            <a:solidFill>
              <a:srgbClr val="9FE19D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524860" name="AutoShape 124"/>
            <p:cNvSpPr>
              <a:spLocks noChangeArrowheads="1"/>
            </p:cNvSpPr>
            <p:nvPr/>
          </p:nvSpPr>
          <p:spPr bwMode="auto">
            <a:xfrm flipH="1">
              <a:off x="189" y="3495"/>
              <a:ext cx="95" cy="137"/>
            </a:xfrm>
            <a:prstGeom prst="rtTriangle">
              <a:avLst/>
            </a:prstGeom>
            <a:solidFill>
              <a:srgbClr val="AED0B5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524861" name="AutoShape 125"/>
            <p:cNvSpPr>
              <a:spLocks noChangeArrowheads="1"/>
            </p:cNvSpPr>
            <p:nvPr/>
          </p:nvSpPr>
          <p:spPr bwMode="auto">
            <a:xfrm flipH="1">
              <a:off x="285" y="3495"/>
              <a:ext cx="95" cy="137"/>
            </a:xfrm>
            <a:prstGeom prst="rtTriangle">
              <a:avLst/>
            </a:prstGeom>
            <a:solidFill>
              <a:srgbClr val="92C09C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524862" name="AutoShape 126"/>
            <p:cNvSpPr>
              <a:spLocks noChangeArrowheads="1"/>
            </p:cNvSpPr>
            <p:nvPr/>
          </p:nvSpPr>
          <p:spPr bwMode="auto">
            <a:xfrm flipH="1">
              <a:off x="381" y="3495"/>
              <a:ext cx="95" cy="137"/>
            </a:xfrm>
            <a:prstGeom prst="rtTriangle">
              <a:avLst/>
            </a:prstGeom>
            <a:solidFill>
              <a:srgbClr val="64A672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524863" name="AutoShape 127"/>
            <p:cNvSpPr>
              <a:spLocks noChangeArrowheads="1"/>
            </p:cNvSpPr>
            <p:nvPr/>
          </p:nvSpPr>
          <p:spPr bwMode="auto">
            <a:xfrm flipH="1">
              <a:off x="477" y="3495"/>
              <a:ext cx="95" cy="137"/>
            </a:xfrm>
            <a:prstGeom prst="rtTriangle">
              <a:avLst/>
            </a:prstGeom>
            <a:solidFill>
              <a:srgbClr val="53916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524864" name="AutoShape 128"/>
            <p:cNvSpPr>
              <a:spLocks noChangeArrowheads="1"/>
            </p:cNvSpPr>
            <p:nvPr/>
          </p:nvSpPr>
          <p:spPr bwMode="auto">
            <a:xfrm flipH="1">
              <a:off x="574" y="3495"/>
              <a:ext cx="94" cy="137"/>
            </a:xfrm>
            <a:prstGeom prst="rtTriangle">
              <a:avLst/>
            </a:prstGeom>
            <a:solidFill>
              <a:srgbClr val="3D6B47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524865" name="AutoShape 129"/>
            <p:cNvSpPr>
              <a:spLocks noChangeArrowheads="1"/>
            </p:cNvSpPr>
            <p:nvPr/>
          </p:nvSpPr>
          <p:spPr bwMode="auto">
            <a:xfrm flipH="1">
              <a:off x="670" y="3495"/>
              <a:ext cx="95" cy="137"/>
            </a:xfrm>
            <a:prstGeom prst="rtTriangle">
              <a:avLst/>
            </a:prstGeom>
            <a:solidFill>
              <a:srgbClr val="0F3C3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524866" name="AutoShape 130"/>
            <p:cNvSpPr>
              <a:spLocks noChangeArrowheads="1"/>
            </p:cNvSpPr>
            <p:nvPr/>
          </p:nvSpPr>
          <p:spPr bwMode="auto">
            <a:xfrm flipH="1">
              <a:off x="766" y="3495"/>
              <a:ext cx="95" cy="137"/>
            </a:xfrm>
            <a:prstGeom prst="rtTriangle">
              <a:avLst/>
            </a:prstGeom>
            <a:solidFill>
              <a:srgbClr val="134B4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524867" name="AutoShape 131"/>
            <p:cNvSpPr>
              <a:spLocks noChangeArrowheads="1"/>
            </p:cNvSpPr>
            <p:nvPr/>
          </p:nvSpPr>
          <p:spPr bwMode="auto">
            <a:xfrm flipH="1">
              <a:off x="862" y="3495"/>
              <a:ext cx="95" cy="137"/>
            </a:xfrm>
            <a:prstGeom prst="rtTriangle">
              <a:avLst/>
            </a:prstGeom>
            <a:solidFill>
              <a:srgbClr val="1D7279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524868" name="AutoShape 132"/>
            <p:cNvSpPr>
              <a:spLocks noChangeArrowheads="1"/>
            </p:cNvSpPr>
            <p:nvPr/>
          </p:nvSpPr>
          <p:spPr bwMode="auto">
            <a:xfrm flipH="1">
              <a:off x="958" y="3495"/>
              <a:ext cx="95" cy="137"/>
            </a:xfrm>
            <a:prstGeom prst="rtTriangle">
              <a:avLst/>
            </a:prstGeom>
            <a:solidFill>
              <a:srgbClr val="2AA3AC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524869" name="AutoShape 133"/>
            <p:cNvSpPr>
              <a:spLocks noChangeArrowheads="1"/>
            </p:cNvSpPr>
            <p:nvPr/>
          </p:nvSpPr>
          <p:spPr bwMode="auto">
            <a:xfrm flipH="1">
              <a:off x="1055" y="3495"/>
              <a:ext cx="94" cy="137"/>
            </a:xfrm>
            <a:prstGeom prst="rtTriangle">
              <a:avLst/>
            </a:prstGeom>
            <a:solidFill>
              <a:srgbClr val="41C7D1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524870" name="AutoShape 134"/>
            <p:cNvSpPr>
              <a:spLocks noChangeArrowheads="1"/>
            </p:cNvSpPr>
            <p:nvPr/>
          </p:nvSpPr>
          <p:spPr bwMode="auto">
            <a:xfrm flipH="1">
              <a:off x="1151" y="3495"/>
              <a:ext cx="95" cy="137"/>
            </a:xfrm>
            <a:prstGeom prst="rtTriangle">
              <a:avLst/>
            </a:prstGeom>
            <a:solidFill>
              <a:srgbClr val="68D2DA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524871" name="AutoShape 135"/>
            <p:cNvSpPr>
              <a:spLocks noChangeArrowheads="1"/>
            </p:cNvSpPr>
            <p:nvPr/>
          </p:nvSpPr>
          <p:spPr bwMode="auto">
            <a:xfrm flipH="1">
              <a:off x="1246" y="3495"/>
              <a:ext cx="94" cy="137"/>
            </a:xfrm>
            <a:prstGeom prst="rtTriangle">
              <a:avLst/>
            </a:prstGeom>
            <a:solidFill>
              <a:srgbClr val="43FFF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524872" name="AutoShape 136"/>
            <p:cNvSpPr>
              <a:spLocks noChangeArrowheads="1"/>
            </p:cNvSpPr>
            <p:nvPr/>
          </p:nvSpPr>
          <p:spPr bwMode="auto">
            <a:xfrm flipH="1">
              <a:off x="1340" y="3495"/>
              <a:ext cx="95" cy="137"/>
            </a:xfrm>
            <a:prstGeom prst="rtTriangle">
              <a:avLst/>
            </a:prstGeom>
            <a:solidFill>
              <a:srgbClr val="A1FFF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524873" name="AutoShape 137"/>
            <p:cNvSpPr>
              <a:spLocks noChangeArrowheads="1"/>
            </p:cNvSpPr>
            <p:nvPr/>
          </p:nvSpPr>
          <p:spPr bwMode="auto">
            <a:xfrm flipH="1">
              <a:off x="1434" y="3495"/>
              <a:ext cx="95" cy="137"/>
            </a:xfrm>
            <a:prstGeom prst="rtTriangle">
              <a:avLst/>
            </a:prstGeom>
            <a:solidFill>
              <a:srgbClr val="CCFFF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524874" name="AutoShape 138"/>
            <p:cNvSpPr>
              <a:spLocks noChangeArrowheads="1"/>
            </p:cNvSpPr>
            <p:nvPr/>
          </p:nvSpPr>
          <p:spPr bwMode="auto">
            <a:xfrm flipH="1">
              <a:off x="1530" y="3495"/>
              <a:ext cx="95" cy="137"/>
            </a:xfrm>
            <a:prstGeom prst="rtTriangle">
              <a:avLst/>
            </a:prstGeom>
            <a:solidFill>
              <a:srgbClr val="FFD5D5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524875" name="AutoShape 139"/>
            <p:cNvSpPr>
              <a:spLocks noChangeArrowheads="1"/>
            </p:cNvSpPr>
            <p:nvPr/>
          </p:nvSpPr>
          <p:spPr bwMode="auto">
            <a:xfrm flipH="1">
              <a:off x="1626" y="3495"/>
              <a:ext cx="96" cy="137"/>
            </a:xfrm>
            <a:prstGeom prst="rtTriangle">
              <a:avLst/>
            </a:prstGeom>
            <a:solidFill>
              <a:srgbClr val="FFA5A5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524876" name="AutoShape 140"/>
            <p:cNvSpPr>
              <a:spLocks noChangeArrowheads="1"/>
            </p:cNvSpPr>
            <p:nvPr/>
          </p:nvSpPr>
          <p:spPr bwMode="auto">
            <a:xfrm flipH="1">
              <a:off x="1723" y="3495"/>
              <a:ext cx="94" cy="137"/>
            </a:xfrm>
            <a:prstGeom prst="rtTriangle">
              <a:avLst/>
            </a:prstGeom>
            <a:solidFill>
              <a:srgbClr val="FF8787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524877" name="AutoShape 141"/>
            <p:cNvSpPr>
              <a:spLocks noChangeArrowheads="1"/>
            </p:cNvSpPr>
            <p:nvPr/>
          </p:nvSpPr>
          <p:spPr bwMode="auto">
            <a:xfrm flipH="1">
              <a:off x="1819" y="3495"/>
              <a:ext cx="95" cy="137"/>
            </a:xfrm>
            <a:prstGeom prst="rtTriangle">
              <a:avLst/>
            </a:prstGeom>
            <a:solidFill>
              <a:srgbClr val="FF4B4B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524878" name="AutoShape 142"/>
            <p:cNvSpPr>
              <a:spLocks noChangeArrowheads="1"/>
            </p:cNvSpPr>
            <p:nvPr/>
          </p:nvSpPr>
          <p:spPr bwMode="auto">
            <a:xfrm flipH="1">
              <a:off x="1915" y="3495"/>
              <a:ext cx="95" cy="137"/>
            </a:xfrm>
            <a:prstGeom prst="rtTriangle">
              <a:avLst/>
            </a:prstGeom>
            <a:solidFill>
              <a:srgbClr val="FF0B0B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524879" name="AutoShape 143"/>
            <p:cNvSpPr>
              <a:spLocks noChangeArrowheads="1"/>
            </p:cNvSpPr>
            <p:nvPr/>
          </p:nvSpPr>
          <p:spPr bwMode="auto">
            <a:xfrm flipH="1">
              <a:off x="2011" y="3495"/>
              <a:ext cx="95" cy="137"/>
            </a:xfrm>
            <a:prstGeom prst="rtTriangle">
              <a:avLst/>
            </a:prstGeom>
            <a:solidFill>
              <a:srgbClr val="D6000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524880" name="AutoShape 144"/>
            <p:cNvSpPr>
              <a:spLocks noChangeArrowheads="1"/>
            </p:cNvSpPr>
            <p:nvPr/>
          </p:nvSpPr>
          <p:spPr bwMode="auto">
            <a:xfrm flipH="1">
              <a:off x="2107" y="3495"/>
              <a:ext cx="96" cy="137"/>
            </a:xfrm>
            <a:prstGeom prst="rtTriangle">
              <a:avLst/>
            </a:prstGeom>
            <a:solidFill>
              <a:srgbClr val="A2000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524881" name="AutoShape 145"/>
            <p:cNvSpPr>
              <a:spLocks noChangeArrowheads="1"/>
            </p:cNvSpPr>
            <p:nvPr/>
          </p:nvSpPr>
          <p:spPr bwMode="auto">
            <a:xfrm flipH="1">
              <a:off x="2204" y="3495"/>
              <a:ext cx="94" cy="137"/>
            </a:xfrm>
            <a:prstGeom prst="rtTriangle">
              <a:avLst/>
            </a:prstGeom>
            <a:solidFill>
              <a:srgbClr val="70000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524882" name="AutoShape 146"/>
            <p:cNvSpPr>
              <a:spLocks noChangeArrowheads="1"/>
            </p:cNvSpPr>
            <p:nvPr/>
          </p:nvSpPr>
          <p:spPr bwMode="auto">
            <a:xfrm flipH="1">
              <a:off x="2300" y="3495"/>
              <a:ext cx="95" cy="137"/>
            </a:xfrm>
            <a:prstGeom prst="rtTriangle">
              <a:avLst/>
            </a:prstGeom>
            <a:solidFill>
              <a:srgbClr val="5E000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524883" name="AutoShape 147"/>
            <p:cNvSpPr>
              <a:spLocks noChangeArrowheads="1"/>
            </p:cNvSpPr>
            <p:nvPr/>
          </p:nvSpPr>
          <p:spPr bwMode="auto">
            <a:xfrm flipH="1">
              <a:off x="2396" y="3495"/>
              <a:ext cx="95" cy="137"/>
            </a:xfrm>
            <a:prstGeom prst="rtTriangle">
              <a:avLst/>
            </a:prstGeom>
            <a:solidFill>
              <a:srgbClr val="5D3B8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524884" name="AutoShape 148"/>
            <p:cNvSpPr>
              <a:spLocks noChangeArrowheads="1"/>
            </p:cNvSpPr>
            <p:nvPr/>
          </p:nvSpPr>
          <p:spPr bwMode="auto">
            <a:xfrm flipH="1">
              <a:off x="2497" y="3496"/>
              <a:ext cx="95" cy="138"/>
            </a:xfrm>
            <a:prstGeom prst="rtTriangle">
              <a:avLst/>
            </a:prstGeom>
            <a:solidFill>
              <a:srgbClr val="7248B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524885" name="AutoShape 149"/>
            <p:cNvSpPr>
              <a:spLocks noChangeArrowheads="1"/>
            </p:cNvSpPr>
            <p:nvPr/>
          </p:nvSpPr>
          <p:spPr bwMode="auto">
            <a:xfrm flipH="1">
              <a:off x="2593" y="3496"/>
              <a:ext cx="95" cy="138"/>
            </a:xfrm>
            <a:prstGeom prst="rtTriangle">
              <a:avLst/>
            </a:prstGeom>
            <a:solidFill>
              <a:srgbClr val="8B67C1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524886" name="AutoShape 150"/>
            <p:cNvSpPr>
              <a:spLocks noChangeArrowheads="1"/>
            </p:cNvSpPr>
            <p:nvPr/>
          </p:nvSpPr>
          <p:spPr bwMode="auto">
            <a:xfrm flipH="1">
              <a:off x="2689" y="3496"/>
              <a:ext cx="95" cy="138"/>
            </a:xfrm>
            <a:prstGeom prst="rtTriangle">
              <a:avLst/>
            </a:prstGeom>
            <a:solidFill>
              <a:srgbClr val="BCA7DB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524887" name="AutoShape 151"/>
            <p:cNvSpPr>
              <a:spLocks noChangeArrowheads="1"/>
            </p:cNvSpPr>
            <p:nvPr/>
          </p:nvSpPr>
          <p:spPr bwMode="auto">
            <a:xfrm flipH="1">
              <a:off x="2785" y="3496"/>
              <a:ext cx="95" cy="138"/>
            </a:xfrm>
            <a:prstGeom prst="rtTriangle">
              <a:avLst/>
            </a:prstGeom>
            <a:solidFill>
              <a:srgbClr val="CAB9E3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524888" name="Rectangle 152"/>
            <p:cNvSpPr>
              <a:spLocks noChangeArrowheads="1"/>
            </p:cNvSpPr>
            <p:nvPr/>
          </p:nvSpPr>
          <p:spPr bwMode="auto">
            <a:xfrm>
              <a:off x="2880" y="3491"/>
              <a:ext cx="2880" cy="137"/>
            </a:xfrm>
            <a:prstGeom prst="rect">
              <a:avLst/>
            </a:prstGeom>
            <a:solidFill>
              <a:schemeClr val="tx1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524889" name="AutoShape 153"/>
            <p:cNvSpPr>
              <a:spLocks noChangeArrowheads="1"/>
            </p:cNvSpPr>
            <p:nvPr/>
          </p:nvSpPr>
          <p:spPr bwMode="auto">
            <a:xfrm flipH="1">
              <a:off x="2880" y="3489"/>
              <a:ext cx="95" cy="138"/>
            </a:xfrm>
            <a:prstGeom prst="rtTriangle">
              <a:avLst/>
            </a:prstGeom>
            <a:solidFill>
              <a:srgbClr val="D2F1D1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524890" name="AutoShape 154"/>
            <p:cNvSpPr>
              <a:spLocks noChangeArrowheads="1"/>
            </p:cNvSpPr>
            <p:nvPr/>
          </p:nvSpPr>
          <p:spPr bwMode="auto">
            <a:xfrm flipH="1">
              <a:off x="2975" y="3489"/>
              <a:ext cx="95" cy="138"/>
            </a:xfrm>
            <a:prstGeom prst="rtTriangle">
              <a:avLst/>
            </a:prstGeom>
            <a:solidFill>
              <a:srgbClr val="9FE19D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524891" name="AutoShape 155"/>
            <p:cNvSpPr>
              <a:spLocks noChangeArrowheads="1"/>
            </p:cNvSpPr>
            <p:nvPr/>
          </p:nvSpPr>
          <p:spPr bwMode="auto">
            <a:xfrm flipH="1">
              <a:off x="3069" y="3489"/>
              <a:ext cx="95" cy="138"/>
            </a:xfrm>
            <a:prstGeom prst="rtTriangle">
              <a:avLst/>
            </a:prstGeom>
            <a:solidFill>
              <a:srgbClr val="AED0B5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524892" name="AutoShape 156"/>
            <p:cNvSpPr>
              <a:spLocks noChangeArrowheads="1"/>
            </p:cNvSpPr>
            <p:nvPr/>
          </p:nvSpPr>
          <p:spPr bwMode="auto">
            <a:xfrm flipH="1">
              <a:off x="3165" y="3489"/>
              <a:ext cx="95" cy="138"/>
            </a:xfrm>
            <a:prstGeom prst="rtTriangle">
              <a:avLst/>
            </a:prstGeom>
            <a:solidFill>
              <a:srgbClr val="92C09C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524893" name="AutoShape 157"/>
            <p:cNvSpPr>
              <a:spLocks noChangeArrowheads="1"/>
            </p:cNvSpPr>
            <p:nvPr/>
          </p:nvSpPr>
          <p:spPr bwMode="auto">
            <a:xfrm flipH="1">
              <a:off x="3261" y="3489"/>
              <a:ext cx="95" cy="138"/>
            </a:xfrm>
            <a:prstGeom prst="rtTriangle">
              <a:avLst/>
            </a:prstGeom>
            <a:solidFill>
              <a:srgbClr val="64A672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524894" name="AutoShape 158"/>
            <p:cNvSpPr>
              <a:spLocks noChangeArrowheads="1"/>
            </p:cNvSpPr>
            <p:nvPr/>
          </p:nvSpPr>
          <p:spPr bwMode="auto">
            <a:xfrm flipH="1">
              <a:off x="3357" y="3489"/>
              <a:ext cx="95" cy="138"/>
            </a:xfrm>
            <a:prstGeom prst="rtTriangle">
              <a:avLst/>
            </a:prstGeom>
            <a:solidFill>
              <a:srgbClr val="53916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524895" name="AutoShape 159"/>
            <p:cNvSpPr>
              <a:spLocks noChangeArrowheads="1"/>
            </p:cNvSpPr>
            <p:nvPr/>
          </p:nvSpPr>
          <p:spPr bwMode="auto">
            <a:xfrm flipH="1">
              <a:off x="3454" y="3489"/>
              <a:ext cx="94" cy="138"/>
            </a:xfrm>
            <a:prstGeom prst="rtTriangle">
              <a:avLst/>
            </a:prstGeom>
            <a:solidFill>
              <a:srgbClr val="3D6B47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524896" name="AutoShape 160"/>
            <p:cNvSpPr>
              <a:spLocks noChangeArrowheads="1"/>
            </p:cNvSpPr>
            <p:nvPr/>
          </p:nvSpPr>
          <p:spPr bwMode="auto">
            <a:xfrm flipH="1">
              <a:off x="3550" y="3489"/>
              <a:ext cx="95" cy="138"/>
            </a:xfrm>
            <a:prstGeom prst="rtTriangle">
              <a:avLst/>
            </a:prstGeom>
            <a:solidFill>
              <a:srgbClr val="0F3C3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524897" name="AutoShape 161"/>
            <p:cNvSpPr>
              <a:spLocks noChangeArrowheads="1"/>
            </p:cNvSpPr>
            <p:nvPr/>
          </p:nvSpPr>
          <p:spPr bwMode="auto">
            <a:xfrm flipH="1">
              <a:off x="3646" y="3489"/>
              <a:ext cx="95" cy="138"/>
            </a:xfrm>
            <a:prstGeom prst="rtTriangle">
              <a:avLst/>
            </a:prstGeom>
            <a:solidFill>
              <a:srgbClr val="134B4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524898" name="AutoShape 162"/>
            <p:cNvSpPr>
              <a:spLocks noChangeArrowheads="1"/>
            </p:cNvSpPr>
            <p:nvPr/>
          </p:nvSpPr>
          <p:spPr bwMode="auto">
            <a:xfrm flipH="1">
              <a:off x="3742" y="3489"/>
              <a:ext cx="95" cy="138"/>
            </a:xfrm>
            <a:prstGeom prst="rtTriangle">
              <a:avLst/>
            </a:prstGeom>
            <a:solidFill>
              <a:srgbClr val="1D7279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524899" name="AutoShape 163"/>
            <p:cNvSpPr>
              <a:spLocks noChangeArrowheads="1"/>
            </p:cNvSpPr>
            <p:nvPr/>
          </p:nvSpPr>
          <p:spPr bwMode="auto">
            <a:xfrm flipH="1">
              <a:off x="3838" y="3489"/>
              <a:ext cx="95" cy="138"/>
            </a:xfrm>
            <a:prstGeom prst="rtTriangle">
              <a:avLst/>
            </a:prstGeom>
            <a:solidFill>
              <a:srgbClr val="2AA3AC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524900" name="AutoShape 164"/>
            <p:cNvSpPr>
              <a:spLocks noChangeArrowheads="1"/>
            </p:cNvSpPr>
            <p:nvPr/>
          </p:nvSpPr>
          <p:spPr bwMode="auto">
            <a:xfrm flipH="1">
              <a:off x="3935" y="3489"/>
              <a:ext cx="94" cy="138"/>
            </a:xfrm>
            <a:prstGeom prst="rtTriangle">
              <a:avLst/>
            </a:prstGeom>
            <a:solidFill>
              <a:srgbClr val="41C7D1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524901" name="AutoShape 165"/>
            <p:cNvSpPr>
              <a:spLocks noChangeArrowheads="1"/>
            </p:cNvSpPr>
            <p:nvPr/>
          </p:nvSpPr>
          <p:spPr bwMode="auto">
            <a:xfrm flipH="1">
              <a:off x="4031" y="3489"/>
              <a:ext cx="95" cy="138"/>
            </a:xfrm>
            <a:prstGeom prst="rtTriangle">
              <a:avLst/>
            </a:prstGeom>
            <a:solidFill>
              <a:srgbClr val="68D2DA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524902" name="AutoShape 166"/>
            <p:cNvSpPr>
              <a:spLocks noChangeArrowheads="1"/>
            </p:cNvSpPr>
            <p:nvPr/>
          </p:nvSpPr>
          <p:spPr bwMode="auto">
            <a:xfrm flipH="1">
              <a:off x="4126" y="3489"/>
              <a:ext cx="94" cy="138"/>
            </a:xfrm>
            <a:prstGeom prst="rtTriangle">
              <a:avLst/>
            </a:prstGeom>
            <a:solidFill>
              <a:srgbClr val="43FFF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524903" name="AutoShape 167"/>
            <p:cNvSpPr>
              <a:spLocks noChangeArrowheads="1"/>
            </p:cNvSpPr>
            <p:nvPr/>
          </p:nvSpPr>
          <p:spPr bwMode="auto">
            <a:xfrm flipH="1">
              <a:off x="4220" y="3489"/>
              <a:ext cx="95" cy="138"/>
            </a:xfrm>
            <a:prstGeom prst="rtTriangle">
              <a:avLst/>
            </a:prstGeom>
            <a:solidFill>
              <a:srgbClr val="A1FFF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524904" name="AutoShape 168"/>
            <p:cNvSpPr>
              <a:spLocks noChangeArrowheads="1"/>
            </p:cNvSpPr>
            <p:nvPr/>
          </p:nvSpPr>
          <p:spPr bwMode="auto">
            <a:xfrm flipH="1">
              <a:off x="4314" y="3489"/>
              <a:ext cx="95" cy="138"/>
            </a:xfrm>
            <a:prstGeom prst="rtTriangle">
              <a:avLst/>
            </a:prstGeom>
            <a:solidFill>
              <a:srgbClr val="CCFFF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524905" name="AutoShape 169"/>
            <p:cNvSpPr>
              <a:spLocks noChangeArrowheads="1"/>
            </p:cNvSpPr>
            <p:nvPr/>
          </p:nvSpPr>
          <p:spPr bwMode="auto">
            <a:xfrm flipH="1">
              <a:off x="4410" y="3489"/>
              <a:ext cx="95" cy="138"/>
            </a:xfrm>
            <a:prstGeom prst="rtTriangle">
              <a:avLst/>
            </a:prstGeom>
            <a:solidFill>
              <a:srgbClr val="FFD5D5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524906" name="AutoShape 170"/>
            <p:cNvSpPr>
              <a:spLocks noChangeArrowheads="1"/>
            </p:cNvSpPr>
            <p:nvPr/>
          </p:nvSpPr>
          <p:spPr bwMode="auto">
            <a:xfrm flipH="1">
              <a:off x="4506" y="3489"/>
              <a:ext cx="96" cy="138"/>
            </a:xfrm>
            <a:prstGeom prst="rtTriangle">
              <a:avLst/>
            </a:prstGeom>
            <a:solidFill>
              <a:srgbClr val="FFA5A5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524907" name="AutoShape 171"/>
            <p:cNvSpPr>
              <a:spLocks noChangeArrowheads="1"/>
            </p:cNvSpPr>
            <p:nvPr/>
          </p:nvSpPr>
          <p:spPr bwMode="auto">
            <a:xfrm flipH="1">
              <a:off x="4603" y="3489"/>
              <a:ext cx="94" cy="138"/>
            </a:xfrm>
            <a:prstGeom prst="rtTriangle">
              <a:avLst/>
            </a:prstGeom>
            <a:solidFill>
              <a:srgbClr val="FF8787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524908" name="AutoShape 172"/>
            <p:cNvSpPr>
              <a:spLocks noChangeArrowheads="1"/>
            </p:cNvSpPr>
            <p:nvPr/>
          </p:nvSpPr>
          <p:spPr bwMode="auto">
            <a:xfrm flipH="1">
              <a:off x="4699" y="3489"/>
              <a:ext cx="95" cy="138"/>
            </a:xfrm>
            <a:prstGeom prst="rtTriangle">
              <a:avLst/>
            </a:prstGeom>
            <a:solidFill>
              <a:srgbClr val="FF4B4B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524909" name="AutoShape 173"/>
            <p:cNvSpPr>
              <a:spLocks noChangeArrowheads="1"/>
            </p:cNvSpPr>
            <p:nvPr/>
          </p:nvSpPr>
          <p:spPr bwMode="auto">
            <a:xfrm flipH="1">
              <a:off x="4795" y="3489"/>
              <a:ext cx="95" cy="138"/>
            </a:xfrm>
            <a:prstGeom prst="rtTriangle">
              <a:avLst/>
            </a:prstGeom>
            <a:solidFill>
              <a:srgbClr val="FF0B0B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524910" name="AutoShape 174"/>
            <p:cNvSpPr>
              <a:spLocks noChangeArrowheads="1"/>
            </p:cNvSpPr>
            <p:nvPr/>
          </p:nvSpPr>
          <p:spPr bwMode="auto">
            <a:xfrm flipH="1">
              <a:off x="4891" y="3489"/>
              <a:ext cx="95" cy="138"/>
            </a:xfrm>
            <a:prstGeom prst="rtTriangle">
              <a:avLst/>
            </a:prstGeom>
            <a:solidFill>
              <a:srgbClr val="D6000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524911" name="AutoShape 175"/>
            <p:cNvSpPr>
              <a:spLocks noChangeArrowheads="1"/>
            </p:cNvSpPr>
            <p:nvPr/>
          </p:nvSpPr>
          <p:spPr bwMode="auto">
            <a:xfrm flipH="1">
              <a:off x="4987" y="3489"/>
              <a:ext cx="96" cy="138"/>
            </a:xfrm>
            <a:prstGeom prst="rtTriangle">
              <a:avLst/>
            </a:prstGeom>
            <a:solidFill>
              <a:srgbClr val="A2000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524912" name="AutoShape 176"/>
            <p:cNvSpPr>
              <a:spLocks noChangeArrowheads="1"/>
            </p:cNvSpPr>
            <p:nvPr/>
          </p:nvSpPr>
          <p:spPr bwMode="auto">
            <a:xfrm flipH="1">
              <a:off x="5084" y="3489"/>
              <a:ext cx="94" cy="138"/>
            </a:xfrm>
            <a:prstGeom prst="rtTriangle">
              <a:avLst/>
            </a:prstGeom>
            <a:solidFill>
              <a:srgbClr val="70000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524913" name="AutoShape 177"/>
            <p:cNvSpPr>
              <a:spLocks noChangeArrowheads="1"/>
            </p:cNvSpPr>
            <p:nvPr/>
          </p:nvSpPr>
          <p:spPr bwMode="auto">
            <a:xfrm flipH="1">
              <a:off x="5180" y="3489"/>
              <a:ext cx="95" cy="138"/>
            </a:xfrm>
            <a:prstGeom prst="rtTriangle">
              <a:avLst/>
            </a:prstGeom>
            <a:solidFill>
              <a:srgbClr val="5E000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524914" name="AutoShape 178"/>
            <p:cNvSpPr>
              <a:spLocks noChangeArrowheads="1"/>
            </p:cNvSpPr>
            <p:nvPr/>
          </p:nvSpPr>
          <p:spPr bwMode="auto">
            <a:xfrm flipH="1">
              <a:off x="5276" y="3489"/>
              <a:ext cx="95" cy="138"/>
            </a:xfrm>
            <a:prstGeom prst="rtTriangle">
              <a:avLst/>
            </a:prstGeom>
            <a:solidFill>
              <a:srgbClr val="5D3B8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524915" name="AutoShape 179"/>
            <p:cNvSpPr>
              <a:spLocks noChangeArrowheads="1"/>
            </p:cNvSpPr>
            <p:nvPr/>
          </p:nvSpPr>
          <p:spPr bwMode="auto">
            <a:xfrm flipH="1">
              <a:off x="5377" y="3491"/>
              <a:ext cx="95" cy="137"/>
            </a:xfrm>
            <a:prstGeom prst="rtTriangle">
              <a:avLst/>
            </a:prstGeom>
            <a:solidFill>
              <a:srgbClr val="7248B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524916" name="AutoShape 180"/>
            <p:cNvSpPr>
              <a:spLocks noChangeArrowheads="1"/>
            </p:cNvSpPr>
            <p:nvPr/>
          </p:nvSpPr>
          <p:spPr bwMode="auto">
            <a:xfrm flipH="1">
              <a:off x="5473" y="3491"/>
              <a:ext cx="95" cy="137"/>
            </a:xfrm>
            <a:prstGeom prst="rtTriangle">
              <a:avLst/>
            </a:prstGeom>
            <a:solidFill>
              <a:srgbClr val="8B67C1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524917" name="AutoShape 181"/>
            <p:cNvSpPr>
              <a:spLocks noChangeArrowheads="1"/>
            </p:cNvSpPr>
            <p:nvPr/>
          </p:nvSpPr>
          <p:spPr bwMode="auto">
            <a:xfrm flipH="1">
              <a:off x="5569" y="3491"/>
              <a:ext cx="95" cy="137"/>
            </a:xfrm>
            <a:prstGeom prst="rtTriangle">
              <a:avLst/>
            </a:prstGeom>
            <a:solidFill>
              <a:srgbClr val="BCA7DB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524918" name="AutoShape 182"/>
            <p:cNvSpPr>
              <a:spLocks noChangeArrowheads="1"/>
            </p:cNvSpPr>
            <p:nvPr/>
          </p:nvSpPr>
          <p:spPr bwMode="auto">
            <a:xfrm flipH="1">
              <a:off x="5665" y="3491"/>
              <a:ext cx="95" cy="137"/>
            </a:xfrm>
            <a:prstGeom prst="rtTriangle">
              <a:avLst/>
            </a:prstGeom>
            <a:solidFill>
              <a:srgbClr val="CAB9E3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</p:grpSp>
    </p:spTree>
  </p:cSld>
  <p:clrMapOvr>
    <a:masterClrMapping/>
  </p:clrMapOvr>
</p:sldLayout>
</file>

<file path=ppt/slideLayouts/slideLayout29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제목 및 내용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533400" y="296863"/>
            <a:ext cx="9601200" cy="1238250"/>
          </a:xfrm>
          <a:prstGeom prst="rect">
            <a:avLst/>
          </a:prstGeom>
        </p:spPr>
        <p:txBody>
          <a:bodyPr lIns="90893" tIns="45454" rIns="90893" bIns="45454"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내용 개체 틀 2"/>
          <p:cNvSpPr>
            <a:spLocks noGrp="1"/>
          </p:cNvSpPr>
          <p:nvPr>
            <p:ph idx="1"/>
          </p:nvPr>
        </p:nvSpPr>
        <p:spPr>
          <a:xfrm>
            <a:off x="533400" y="1733553"/>
            <a:ext cx="9601200" cy="4903789"/>
          </a:xfrm>
          <a:prstGeom prst="rect">
            <a:avLst/>
          </a:prstGeom>
        </p:spPr>
        <p:txBody>
          <a:bodyPr lIns="90893" tIns="45454" rIns="90893" bIns="45454"/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</p:spTree>
  </p:cSld>
  <p:clrMapOvr>
    <a:masterClrMapping/>
  </p:clrMapOvr>
</p:sldLayout>
</file>

<file path=ppt/slideLayouts/slideLayout29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구역 머리글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842963" y="4773613"/>
            <a:ext cx="9067800" cy="1476375"/>
          </a:xfrm>
          <a:prstGeom prst="rect">
            <a:avLst/>
          </a:prstGeom>
        </p:spPr>
        <p:txBody>
          <a:bodyPr lIns="90893" tIns="45454" rIns="90893" bIns="45454" anchor="t"/>
          <a:lstStyle>
            <a:lvl1pPr algn="l">
              <a:defRPr sz="4000" b="1" cap="all"/>
            </a:lvl1pPr>
          </a:lstStyle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텍스트 개체 틀 2"/>
          <p:cNvSpPr>
            <a:spLocks noGrp="1"/>
          </p:cNvSpPr>
          <p:nvPr>
            <p:ph type="body" idx="1"/>
          </p:nvPr>
        </p:nvSpPr>
        <p:spPr>
          <a:xfrm>
            <a:off x="842963" y="3149639"/>
            <a:ext cx="9067800" cy="1624013"/>
          </a:xfrm>
          <a:prstGeom prst="rect">
            <a:avLst/>
          </a:prstGeom>
        </p:spPr>
        <p:txBody>
          <a:bodyPr lIns="90893" tIns="45454" rIns="90893" bIns="45454" anchor="b"/>
          <a:lstStyle>
            <a:lvl1pPr marL="0" indent="0">
              <a:buNone/>
              <a:defRPr sz="2100"/>
            </a:lvl1pPr>
            <a:lvl2pPr marL="454488" indent="0">
              <a:buNone/>
              <a:defRPr sz="1800"/>
            </a:lvl2pPr>
            <a:lvl3pPr marL="908945" indent="0">
              <a:buNone/>
              <a:defRPr sz="1600"/>
            </a:lvl3pPr>
            <a:lvl4pPr marL="1363412" indent="0">
              <a:buNone/>
              <a:defRPr sz="1400"/>
            </a:lvl4pPr>
            <a:lvl5pPr marL="1817867" indent="0">
              <a:buNone/>
              <a:defRPr sz="1400"/>
            </a:lvl5pPr>
            <a:lvl6pPr marL="2272338" indent="0">
              <a:buNone/>
              <a:defRPr sz="1400"/>
            </a:lvl6pPr>
            <a:lvl7pPr marL="2726806" indent="0">
              <a:buNone/>
              <a:defRPr sz="1400"/>
            </a:lvl7pPr>
            <a:lvl8pPr marL="3181264" indent="0">
              <a:buNone/>
              <a:defRPr sz="1400"/>
            </a:lvl8pPr>
            <a:lvl9pPr marL="3635747" indent="0">
              <a:buNone/>
              <a:defRPr sz="14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</p:spTree>
  </p:cSld>
  <p:clrMapOvr>
    <a:masterClrMapping/>
  </p:clrMapOvr>
</p:sldLayout>
</file>

<file path=ppt/slideLayouts/slideLayout29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콘텐츠 2개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533400" y="296863"/>
            <a:ext cx="9601200" cy="1238250"/>
          </a:xfrm>
          <a:prstGeom prst="rect">
            <a:avLst/>
          </a:prstGeom>
        </p:spPr>
        <p:txBody>
          <a:bodyPr lIns="90893" tIns="45454" rIns="90893" bIns="45454"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내용 개체 틀 2"/>
          <p:cNvSpPr>
            <a:spLocks noGrp="1"/>
          </p:cNvSpPr>
          <p:nvPr>
            <p:ph sz="half" idx="1"/>
          </p:nvPr>
        </p:nvSpPr>
        <p:spPr>
          <a:xfrm>
            <a:off x="533407" y="1733553"/>
            <a:ext cx="4724400" cy="4903789"/>
          </a:xfrm>
          <a:prstGeom prst="rect">
            <a:avLst/>
          </a:prstGeom>
        </p:spPr>
        <p:txBody>
          <a:bodyPr lIns="90893" tIns="45454" rIns="90893" bIns="45454"/>
          <a:lstStyle>
            <a:lvl1pPr>
              <a:defRPr sz="2800"/>
            </a:lvl1pPr>
            <a:lvl2pPr>
              <a:defRPr sz="2400"/>
            </a:lvl2pPr>
            <a:lvl3pPr>
              <a:defRPr sz="21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4" name="내용 개체 틀 3"/>
          <p:cNvSpPr>
            <a:spLocks noGrp="1"/>
          </p:cNvSpPr>
          <p:nvPr>
            <p:ph sz="half" idx="2"/>
          </p:nvPr>
        </p:nvSpPr>
        <p:spPr>
          <a:xfrm>
            <a:off x="5410200" y="1733553"/>
            <a:ext cx="4724400" cy="4903789"/>
          </a:xfrm>
          <a:prstGeom prst="rect">
            <a:avLst/>
          </a:prstGeom>
        </p:spPr>
        <p:txBody>
          <a:bodyPr lIns="90893" tIns="45454" rIns="90893" bIns="45454"/>
          <a:lstStyle>
            <a:lvl1pPr>
              <a:defRPr sz="2800"/>
            </a:lvl1pPr>
            <a:lvl2pPr>
              <a:defRPr sz="2400"/>
            </a:lvl2pPr>
            <a:lvl3pPr>
              <a:defRPr sz="21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</p:spTree>
  </p:cSld>
  <p:clrMapOvr>
    <a:masterClrMapping/>
  </p:clrMapOvr>
</p:sldLayout>
</file>

<file path=ppt/slideLayouts/slideLayout29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비교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533400" y="296863"/>
            <a:ext cx="9601200" cy="1238250"/>
          </a:xfrm>
          <a:prstGeom prst="rect">
            <a:avLst/>
          </a:prstGeom>
        </p:spPr>
        <p:txBody>
          <a:bodyPr lIns="90893" tIns="45454" rIns="90893" bIns="45454"/>
          <a:lstStyle>
            <a:lvl1pPr>
              <a:defRPr/>
            </a:lvl1pPr>
          </a:lstStyle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텍스트 개체 틀 2"/>
          <p:cNvSpPr>
            <a:spLocks noGrp="1"/>
          </p:cNvSpPr>
          <p:nvPr>
            <p:ph type="body" idx="1"/>
          </p:nvPr>
        </p:nvSpPr>
        <p:spPr>
          <a:xfrm>
            <a:off x="533405" y="1663700"/>
            <a:ext cx="4713288" cy="692150"/>
          </a:xfrm>
          <a:prstGeom prst="rect">
            <a:avLst/>
          </a:prstGeom>
        </p:spPr>
        <p:txBody>
          <a:bodyPr lIns="90893" tIns="45454" rIns="90893" bIns="45454" anchor="b"/>
          <a:lstStyle>
            <a:lvl1pPr marL="0" indent="0">
              <a:buNone/>
              <a:defRPr sz="2400" b="1"/>
            </a:lvl1pPr>
            <a:lvl2pPr marL="454488" indent="0">
              <a:buNone/>
              <a:defRPr sz="2100" b="1"/>
            </a:lvl2pPr>
            <a:lvl3pPr marL="908945" indent="0">
              <a:buNone/>
              <a:defRPr sz="1800" b="1"/>
            </a:lvl3pPr>
            <a:lvl4pPr marL="1363412" indent="0">
              <a:buNone/>
              <a:defRPr sz="1600" b="1"/>
            </a:lvl4pPr>
            <a:lvl5pPr marL="1817867" indent="0">
              <a:buNone/>
              <a:defRPr sz="1600" b="1"/>
            </a:lvl5pPr>
            <a:lvl6pPr marL="2272338" indent="0">
              <a:buNone/>
              <a:defRPr sz="1600" b="1"/>
            </a:lvl6pPr>
            <a:lvl7pPr marL="2726806" indent="0">
              <a:buNone/>
              <a:defRPr sz="1600" b="1"/>
            </a:lvl7pPr>
            <a:lvl8pPr marL="3181264" indent="0">
              <a:buNone/>
              <a:defRPr sz="1600" b="1"/>
            </a:lvl8pPr>
            <a:lvl9pPr marL="3635747" indent="0">
              <a:buNone/>
              <a:defRPr sz="1600" b="1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  <p:sp>
        <p:nvSpPr>
          <p:cNvPr id="4" name="내용 개체 틀 3"/>
          <p:cNvSpPr>
            <a:spLocks noGrp="1"/>
          </p:cNvSpPr>
          <p:nvPr>
            <p:ph sz="half" idx="2"/>
          </p:nvPr>
        </p:nvSpPr>
        <p:spPr>
          <a:xfrm>
            <a:off x="533405" y="2355853"/>
            <a:ext cx="4713288" cy="4281488"/>
          </a:xfrm>
          <a:prstGeom prst="rect">
            <a:avLst/>
          </a:prstGeom>
        </p:spPr>
        <p:txBody>
          <a:bodyPr lIns="90893" tIns="45454" rIns="90893" bIns="45454"/>
          <a:lstStyle>
            <a:lvl1pPr>
              <a:defRPr sz="2400"/>
            </a:lvl1pPr>
            <a:lvl2pPr>
              <a:defRPr sz="21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5" name="텍스트 개체 틀 4"/>
          <p:cNvSpPr>
            <a:spLocks noGrp="1"/>
          </p:cNvSpPr>
          <p:nvPr>
            <p:ph type="body" sz="quarter" idx="3"/>
          </p:nvPr>
        </p:nvSpPr>
        <p:spPr>
          <a:xfrm>
            <a:off x="5419778" y="1663700"/>
            <a:ext cx="4714875" cy="692150"/>
          </a:xfrm>
          <a:prstGeom prst="rect">
            <a:avLst/>
          </a:prstGeom>
        </p:spPr>
        <p:txBody>
          <a:bodyPr lIns="90893" tIns="45454" rIns="90893" bIns="45454" anchor="b"/>
          <a:lstStyle>
            <a:lvl1pPr marL="0" indent="0">
              <a:buNone/>
              <a:defRPr sz="2400" b="1"/>
            </a:lvl1pPr>
            <a:lvl2pPr marL="454488" indent="0">
              <a:buNone/>
              <a:defRPr sz="2100" b="1"/>
            </a:lvl2pPr>
            <a:lvl3pPr marL="908945" indent="0">
              <a:buNone/>
              <a:defRPr sz="1800" b="1"/>
            </a:lvl3pPr>
            <a:lvl4pPr marL="1363412" indent="0">
              <a:buNone/>
              <a:defRPr sz="1600" b="1"/>
            </a:lvl4pPr>
            <a:lvl5pPr marL="1817867" indent="0">
              <a:buNone/>
              <a:defRPr sz="1600" b="1"/>
            </a:lvl5pPr>
            <a:lvl6pPr marL="2272338" indent="0">
              <a:buNone/>
              <a:defRPr sz="1600" b="1"/>
            </a:lvl6pPr>
            <a:lvl7pPr marL="2726806" indent="0">
              <a:buNone/>
              <a:defRPr sz="1600" b="1"/>
            </a:lvl7pPr>
            <a:lvl8pPr marL="3181264" indent="0">
              <a:buNone/>
              <a:defRPr sz="1600" b="1"/>
            </a:lvl8pPr>
            <a:lvl9pPr marL="3635747" indent="0">
              <a:buNone/>
              <a:defRPr sz="1600" b="1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  <p:sp>
        <p:nvSpPr>
          <p:cNvPr id="6" name="내용 개체 틀 5"/>
          <p:cNvSpPr>
            <a:spLocks noGrp="1"/>
          </p:cNvSpPr>
          <p:nvPr>
            <p:ph sz="quarter" idx="4"/>
          </p:nvPr>
        </p:nvSpPr>
        <p:spPr>
          <a:xfrm>
            <a:off x="5419778" y="2355853"/>
            <a:ext cx="4714875" cy="4281488"/>
          </a:xfrm>
          <a:prstGeom prst="rect">
            <a:avLst/>
          </a:prstGeom>
        </p:spPr>
        <p:txBody>
          <a:bodyPr lIns="90893" tIns="45454" rIns="90893" bIns="45454"/>
          <a:lstStyle>
            <a:lvl1pPr>
              <a:defRPr sz="2400"/>
            </a:lvl1pPr>
            <a:lvl2pPr>
              <a:defRPr sz="21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</p:spTree>
  </p:cSld>
  <p:clrMapOvr>
    <a:masterClrMapping/>
  </p:clrMapOvr>
</p:sldLayout>
</file>

<file path=ppt/slideLayouts/slideLayout29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제목만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533400" y="296863"/>
            <a:ext cx="9601200" cy="1238250"/>
          </a:xfrm>
          <a:prstGeom prst="rect">
            <a:avLst/>
          </a:prstGeom>
        </p:spPr>
        <p:txBody>
          <a:bodyPr lIns="90893" tIns="45454" rIns="90893" bIns="45454"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</p:spTree>
  </p:cSld>
  <p:clrMapOvr>
    <a:masterClrMapping/>
  </p:clrMapOvr>
</p:sldLayout>
</file>

<file path=ppt/slideLayouts/slideLayout29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빈 화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구역 머리글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842963" y="4773613"/>
            <a:ext cx="9067800" cy="1476375"/>
          </a:xfrm>
          <a:prstGeom prst="rect">
            <a:avLst/>
          </a:prstGeom>
        </p:spPr>
        <p:txBody>
          <a:bodyPr lIns="90893" tIns="45454" rIns="90893" bIns="45454" anchor="t"/>
          <a:lstStyle>
            <a:lvl1pPr algn="l">
              <a:defRPr sz="4000" b="1" cap="all"/>
            </a:lvl1pPr>
          </a:lstStyle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텍스트 개체 틀 2"/>
          <p:cNvSpPr>
            <a:spLocks noGrp="1"/>
          </p:cNvSpPr>
          <p:nvPr>
            <p:ph type="body" idx="1"/>
          </p:nvPr>
        </p:nvSpPr>
        <p:spPr>
          <a:xfrm>
            <a:off x="842963" y="3149639"/>
            <a:ext cx="9067800" cy="1624013"/>
          </a:xfrm>
          <a:prstGeom prst="rect">
            <a:avLst/>
          </a:prstGeom>
        </p:spPr>
        <p:txBody>
          <a:bodyPr lIns="90893" tIns="45454" rIns="90893" bIns="45454" anchor="b"/>
          <a:lstStyle>
            <a:lvl1pPr marL="0" indent="0">
              <a:buNone/>
              <a:defRPr sz="2100"/>
            </a:lvl1pPr>
            <a:lvl2pPr marL="454488" indent="0">
              <a:buNone/>
              <a:defRPr sz="1800"/>
            </a:lvl2pPr>
            <a:lvl3pPr marL="908945" indent="0">
              <a:buNone/>
              <a:defRPr sz="1600"/>
            </a:lvl3pPr>
            <a:lvl4pPr marL="1363412" indent="0">
              <a:buNone/>
              <a:defRPr sz="1400"/>
            </a:lvl4pPr>
            <a:lvl5pPr marL="1817867" indent="0">
              <a:buNone/>
              <a:defRPr sz="1400"/>
            </a:lvl5pPr>
            <a:lvl6pPr marL="2272338" indent="0">
              <a:buNone/>
              <a:defRPr sz="1400"/>
            </a:lvl6pPr>
            <a:lvl7pPr marL="2726806" indent="0">
              <a:buNone/>
              <a:defRPr sz="1400"/>
            </a:lvl7pPr>
            <a:lvl8pPr marL="3181264" indent="0">
              <a:buNone/>
              <a:defRPr sz="1400"/>
            </a:lvl8pPr>
            <a:lvl9pPr marL="3635747" indent="0">
              <a:buNone/>
              <a:defRPr sz="14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</p:spTree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비교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533400" y="296863"/>
            <a:ext cx="9601200" cy="1238250"/>
          </a:xfrm>
          <a:prstGeom prst="rect">
            <a:avLst/>
          </a:prstGeom>
        </p:spPr>
        <p:txBody>
          <a:bodyPr lIns="90893" tIns="45454" rIns="90893" bIns="45454"/>
          <a:lstStyle>
            <a:lvl1pPr>
              <a:defRPr/>
            </a:lvl1pPr>
          </a:lstStyle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텍스트 개체 틀 2"/>
          <p:cNvSpPr>
            <a:spLocks noGrp="1"/>
          </p:cNvSpPr>
          <p:nvPr>
            <p:ph type="body" idx="1"/>
          </p:nvPr>
        </p:nvSpPr>
        <p:spPr>
          <a:xfrm>
            <a:off x="533405" y="1663700"/>
            <a:ext cx="4713288" cy="692150"/>
          </a:xfrm>
          <a:prstGeom prst="rect">
            <a:avLst/>
          </a:prstGeom>
        </p:spPr>
        <p:txBody>
          <a:bodyPr lIns="90893" tIns="45454" rIns="90893" bIns="45454" anchor="b"/>
          <a:lstStyle>
            <a:lvl1pPr marL="0" indent="0">
              <a:buNone/>
              <a:defRPr sz="2400" b="1"/>
            </a:lvl1pPr>
            <a:lvl2pPr marL="454488" indent="0">
              <a:buNone/>
              <a:defRPr sz="2100" b="1"/>
            </a:lvl2pPr>
            <a:lvl3pPr marL="908945" indent="0">
              <a:buNone/>
              <a:defRPr sz="1800" b="1"/>
            </a:lvl3pPr>
            <a:lvl4pPr marL="1363412" indent="0">
              <a:buNone/>
              <a:defRPr sz="1600" b="1"/>
            </a:lvl4pPr>
            <a:lvl5pPr marL="1817867" indent="0">
              <a:buNone/>
              <a:defRPr sz="1600" b="1"/>
            </a:lvl5pPr>
            <a:lvl6pPr marL="2272338" indent="0">
              <a:buNone/>
              <a:defRPr sz="1600" b="1"/>
            </a:lvl6pPr>
            <a:lvl7pPr marL="2726806" indent="0">
              <a:buNone/>
              <a:defRPr sz="1600" b="1"/>
            </a:lvl7pPr>
            <a:lvl8pPr marL="3181264" indent="0">
              <a:buNone/>
              <a:defRPr sz="1600" b="1"/>
            </a:lvl8pPr>
            <a:lvl9pPr marL="3635747" indent="0">
              <a:buNone/>
              <a:defRPr sz="1600" b="1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  <p:sp>
        <p:nvSpPr>
          <p:cNvPr id="4" name="내용 개체 틀 3"/>
          <p:cNvSpPr>
            <a:spLocks noGrp="1"/>
          </p:cNvSpPr>
          <p:nvPr>
            <p:ph sz="half" idx="2"/>
          </p:nvPr>
        </p:nvSpPr>
        <p:spPr>
          <a:xfrm>
            <a:off x="533405" y="2355853"/>
            <a:ext cx="4713288" cy="4281488"/>
          </a:xfrm>
          <a:prstGeom prst="rect">
            <a:avLst/>
          </a:prstGeom>
        </p:spPr>
        <p:txBody>
          <a:bodyPr lIns="90893" tIns="45454" rIns="90893" bIns="45454"/>
          <a:lstStyle>
            <a:lvl1pPr>
              <a:defRPr sz="2400"/>
            </a:lvl1pPr>
            <a:lvl2pPr>
              <a:defRPr sz="21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5" name="텍스트 개체 틀 4"/>
          <p:cNvSpPr>
            <a:spLocks noGrp="1"/>
          </p:cNvSpPr>
          <p:nvPr>
            <p:ph type="body" sz="quarter" idx="3"/>
          </p:nvPr>
        </p:nvSpPr>
        <p:spPr>
          <a:xfrm>
            <a:off x="5419778" y="1663700"/>
            <a:ext cx="4714875" cy="692150"/>
          </a:xfrm>
          <a:prstGeom prst="rect">
            <a:avLst/>
          </a:prstGeom>
        </p:spPr>
        <p:txBody>
          <a:bodyPr lIns="90893" tIns="45454" rIns="90893" bIns="45454" anchor="b"/>
          <a:lstStyle>
            <a:lvl1pPr marL="0" indent="0">
              <a:buNone/>
              <a:defRPr sz="2400" b="1"/>
            </a:lvl1pPr>
            <a:lvl2pPr marL="454488" indent="0">
              <a:buNone/>
              <a:defRPr sz="2100" b="1"/>
            </a:lvl2pPr>
            <a:lvl3pPr marL="908945" indent="0">
              <a:buNone/>
              <a:defRPr sz="1800" b="1"/>
            </a:lvl3pPr>
            <a:lvl4pPr marL="1363412" indent="0">
              <a:buNone/>
              <a:defRPr sz="1600" b="1"/>
            </a:lvl4pPr>
            <a:lvl5pPr marL="1817867" indent="0">
              <a:buNone/>
              <a:defRPr sz="1600" b="1"/>
            </a:lvl5pPr>
            <a:lvl6pPr marL="2272338" indent="0">
              <a:buNone/>
              <a:defRPr sz="1600" b="1"/>
            </a:lvl6pPr>
            <a:lvl7pPr marL="2726806" indent="0">
              <a:buNone/>
              <a:defRPr sz="1600" b="1"/>
            </a:lvl7pPr>
            <a:lvl8pPr marL="3181264" indent="0">
              <a:buNone/>
              <a:defRPr sz="1600" b="1"/>
            </a:lvl8pPr>
            <a:lvl9pPr marL="3635747" indent="0">
              <a:buNone/>
              <a:defRPr sz="1600" b="1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  <p:sp>
        <p:nvSpPr>
          <p:cNvPr id="6" name="내용 개체 틀 5"/>
          <p:cNvSpPr>
            <a:spLocks noGrp="1"/>
          </p:cNvSpPr>
          <p:nvPr>
            <p:ph sz="quarter" idx="4"/>
          </p:nvPr>
        </p:nvSpPr>
        <p:spPr>
          <a:xfrm>
            <a:off x="5419778" y="2355853"/>
            <a:ext cx="4714875" cy="4281488"/>
          </a:xfrm>
          <a:prstGeom prst="rect">
            <a:avLst/>
          </a:prstGeom>
        </p:spPr>
        <p:txBody>
          <a:bodyPr lIns="90893" tIns="45454" rIns="90893" bIns="45454"/>
          <a:lstStyle>
            <a:lvl1pPr>
              <a:defRPr sz="2400"/>
            </a:lvl1pPr>
            <a:lvl2pPr>
              <a:defRPr sz="21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</p:spTree>
  </p:cSld>
  <p:clrMapOvr>
    <a:masterClrMapping/>
  </p:clrMapOvr>
</p:sldLayout>
</file>

<file path=ppt/slideLayouts/slideLayout30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캡션 있는 콘텐츠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533462" y="295275"/>
            <a:ext cx="3509963" cy="1258888"/>
          </a:xfrm>
          <a:prstGeom prst="rect">
            <a:avLst/>
          </a:prstGeom>
        </p:spPr>
        <p:txBody>
          <a:bodyPr lIns="90893" tIns="45454" rIns="90893" bIns="45454" anchor="b"/>
          <a:lstStyle>
            <a:lvl1pPr algn="l">
              <a:defRPr sz="2100" b="1"/>
            </a:lvl1pPr>
          </a:lstStyle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내용 개체 틀 2"/>
          <p:cNvSpPr>
            <a:spLocks noGrp="1"/>
          </p:cNvSpPr>
          <p:nvPr>
            <p:ph idx="1"/>
          </p:nvPr>
        </p:nvSpPr>
        <p:spPr>
          <a:xfrm>
            <a:off x="4170416" y="295282"/>
            <a:ext cx="5964237" cy="6342063"/>
          </a:xfrm>
          <a:prstGeom prst="rect">
            <a:avLst/>
          </a:prstGeom>
        </p:spPr>
        <p:txBody>
          <a:bodyPr lIns="90893" tIns="45454" rIns="90893" bIns="45454"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100"/>
            </a:lvl4pPr>
            <a:lvl5pPr>
              <a:defRPr sz="2100"/>
            </a:lvl5pPr>
            <a:lvl6pPr>
              <a:defRPr sz="2100"/>
            </a:lvl6pPr>
            <a:lvl7pPr>
              <a:defRPr sz="2100"/>
            </a:lvl7pPr>
            <a:lvl8pPr>
              <a:defRPr sz="2100"/>
            </a:lvl8pPr>
            <a:lvl9pPr>
              <a:defRPr sz="21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4" name="텍스트 개체 틀 3"/>
          <p:cNvSpPr>
            <a:spLocks noGrp="1"/>
          </p:cNvSpPr>
          <p:nvPr>
            <p:ph type="body" sz="half" idx="2"/>
          </p:nvPr>
        </p:nvSpPr>
        <p:spPr>
          <a:xfrm>
            <a:off x="533462" y="1554163"/>
            <a:ext cx="3509963" cy="5083176"/>
          </a:xfrm>
          <a:prstGeom prst="rect">
            <a:avLst/>
          </a:prstGeom>
        </p:spPr>
        <p:txBody>
          <a:bodyPr lIns="90893" tIns="45454" rIns="90893" bIns="45454"/>
          <a:lstStyle>
            <a:lvl1pPr marL="0" indent="0">
              <a:buNone/>
              <a:defRPr sz="1400"/>
            </a:lvl1pPr>
            <a:lvl2pPr marL="454488" indent="0">
              <a:buNone/>
              <a:defRPr sz="1200"/>
            </a:lvl2pPr>
            <a:lvl3pPr marL="908945" indent="0">
              <a:buNone/>
              <a:defRPr sz="1000"/>
            </a:lvl3pPr>
            <a:lvl4pPr marL="1363412" indent="0">
              <a:buNone/>
              <a:defRPr sz="900"/>
            </a:lvl4pPr>
            <a:lvl5pPr marL="1817867" indent="0">
              <a:buNone/>
              <a:defRPr sz="900"/>
            </a:lvl5pPr>
            <a:lvl6pPr marL="2272338" indent="0">
              <a:buNone/>
              <a:defRPr sz="900"/>
            </a:lvl6pPr>
            <a:lvl7pPr marL="2726806" indent="0">
              <a:buNone/>
              <a:defRPr sz="900"/>
            </a:lvl7pPr>
            <a:lvl8pPr marL="3181264" indent="0">
              <a:buNone/>
              <a:defRPr sz="900"/>
            </a:lvl8pPr>
            <a:lvl9pPr marL="3635747" indent="0">
              <a:buNone/>
              <a:defRPr sz="9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</p:spTree>
  </p:cSld>
  <p:clrMapOvr>
    <a:masterClrMapping/>
  </p:clrMapOvr>
</p:sldLayout>
</file>

<file path=ppt/slideLayouts/slideLayout30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캡션 있는 그림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2090738" y="5200652"/>
            <a:ext cx="6400800" cy="614363"/>
          </a:xfrm>
          <a:prstGeom prst="rect">
            <a:avLst/>
          </a:prstGeom>
        </p:spPr>
        <p:txBody>
          <a:bodyPr lIns="90893" tIns="45454" rIns="90893" bIns="45454" anchor="b"/>
          <a:lstStyle>
            <a:lvl1pPr algn="l">
              <a:defRPr sz="2100" b="1"/>
            </a:lvl1pPr>
          </a:lstStyle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그림 개체 틀 2"/>
          <p:cNvSpPr>
            <a:spLocks noGrp="1"/>
          </p:cNvSpPr>
          <p:nvPr>
            <p:ph type="pic" idx="1"/>
          </p:nvPr>
        </p:nvSpPr>
        <p:spPr>
          <a:xfrm>
            <a:off x="2090738" y="663575"/>
            <a:ext cx="6400800" cy="4457700"/>
          </a:xfrm>
          <a:prstGeom prst="rect">
            <a:avLst/>
          </a:prstGeom>
        </p:spPr>
        <p:txBody>
          <a:bodyPr lIns="90893" tIns="45454" rIns="90893" bIns="45454"/>
          <a:lstStyle>
            <a:lvl1pPr marL="0" indent="0">
              <a:buNone/>
              <a:defRPr sz="3200"/>
            </a:lvl1pPr>
            <a:lvl2pPr marL="454488" indent="0">
              <a:buNone/>
              <a:defRPr sz="2800"/>
            </a:lvl2pPr>
            <a:lvl3pPr marL="908945" indent="0">
              <a:buNone/>
              <a:defRPr sz="2400"/>
            </a:lvl3pPr>
            <a:lvl4pPr marL="1363412" indent="0">
              <a:buNone/>
              <a:defRPr sz="2100"/>
            </a:lvl4pPr>
            <a:lvl5pPr marL="1817867" indent="0">
              <a:buNone/>
              <a:defRPr sz="2100"/>
            </a:lvl5pPr>
            <a:lvl6pPr marL="2272338" indent="0">
              <a:buNone/>
              <a:defRPr sz="2100"/>
            </a:lvl6pPr>
            <a:lvl7pPr marL="2726806" indent="0">
              <a:buNone/>
              <a:defRPr sz="2100"/>
            </a:lvl7pPr>
            <a:lvl8pPr marL="3181264" indent="0">
              <a:buNone/>
              <a:defRPr sz="2100"/>
            </a:lvl8pPr>
            <a:lvl9pPr marL="3635747" indent="0">
              <a:buNone/>
              <a:defRPr sz="2100"/>
            </a:lvl9pPr>
          </a:lstStyle>
          <a:p>
            <a:endParaRPr lang="ko-KR" altLang="en-US"/>
          </a:p>
        </p:txBody>
      </p:sp>
      <p:sp>
        <p:nvSpPr>
          <p:cNvPr id="4" name="텍스트 개체 틀 3"/>
          <p:cNvSpPr>
            <a:spLocks noGrp="1"/>
          </p:cNvSpPr>
          <p:nvPr>
            <p:ph type="body" sz="half" idx="2"/>
          </p:nvPr>
        </p:nvSpPr>
        <p:spPr>
          <a:xfrm>
            <a:off x="2090738" y="5815015"/>
            <a:ext cx="6400800" cy="871537"/>
          </a:xfrm>
          <a:prstGeom prst="rect">
            <a:avLst/>
          </a:prstGeom>
        </p:spPr>
        <p:txBody>
          <a:bodyPr lIns="90893" tIns="45454" rIns="90893" bIns="45454"/>
          <a:lstStyle>
            <a:lvl1pPr marL="0" indent="0">
              <a:buNone/>
              <a:defRPr sz="1400"/>
            </a:lvl1pPr>
            <a:lvl2pPr marL="454488" indent="0">
              <a:buNone/>
              <a:defRPr sz="1200"/>
            </a:lvl2pPr>
            <a:lvl3pPr marL="908945" indent="0">
              <a:buNone/>
              <a:defRPr sz="1000"/>
            </a:lvl3pPr>
            <a:lvl4pPr marL="1363412" indent="0">
              <a:buNone/>
              <a:defRPr sz="900"/>
            </a:lvl4pPr>
            <a:lvl5pPr marL="1817867" indent="0">
              <a:buNone/>
              <a:defRPr sz="900"/>
            </a:lvl5pPr>
            <a:lvl6pPr marL="2272338" indent="0">
              <a:buNone/>
              <a:defRPr sz="900"/>
            </a:lvl6pPr>
            <a:lvl7pPr marL="2726806" indent="0">
              <a:buNone/>
              <a:defRPr sz="900"/>
            </a:lvl7pPr>
            <a:lvl8pPr marL="3181264" indent="0">
              <a:buNone/>
              <a:defRPr sz="900"/>
            </a:lvl8pPr>
            <a:lvl9pPr marL="3635747" indent="0">
              <a:buNone/>
              <a:defRPr sz="9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</p:spTree>
  </p:cSld>
  <p:clrMapOvr>
    <a:masterClrMapping/>
  </p:clrMapOvr>
</p:sldLayout>
</file>

<file path=ppt/slideLayouts/slideLayout30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제목 및 세로 텍스트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533400" y="296863"/>
            <a:ext cx="9601200" cy="1238250"/>
          </a:xfrm>
          <a:prstGeom prst="rect">
            <a:avLst/>
          </a:prstGeom>
        </p:spPr>
        <p:txBody>
          <a:bodyPr lIns="90893" tIns="45454" rIns="90893" bIns="45454"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세로 텍스트 개체 틀 2"/>
          <p:cNvSpPr>
            <a:spLocks noGrp="1"/>
          </p:cNvSpPr>
          <p:nvPr>
            <p:ph type="body" orient="vert" idx="1"/>
          </p:nvPr>
        </p:nvSpPr>
        <p:spPr>
          <a:xfrm>
            <a:off x="533400" y="1733553"/>
            <a:ext cx="9601200" cy="4903789"/>
          </a:xfrm>
          <a:prstGeom prst="rect">
            <a:avLst/>
          </a:prstGeom>
        </p:spPr>
        <p:txBody>
          <a:bodyPr vert="eaVert" lIns="90893" tIns="45454" rIns="90893" bIns="45454"/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</p:spTree>
  </p:cSld>
  <p:clrMapOvr>
    <a:masterClrMapping/>
  </p:clrMapOvr>
</p:sldLayout>
</file>

<file path=ppt/slideLayouts/slideLayout30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세로 제목 및 텍스트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세로 제목 1"/>
          <p:cNvSpPr>
            <a:spLocks noGrp="1"/>
          </p:cNvSpPr>
          <p:nvPr>
            <p:ph type="title" orient="vert"/>
          </p:nvPr>
        </p:nvSpPr>
        <p:spPr>
          <a:xfrm>
            <a:off x="7734300" y="296869"/>
            <a:ext cx="2400300" cy="6340475"/>
          </a:xfrm>
          <a:prstGeom prst="rect">
            <a:avLst/>
          </a:prstGeom>
        </p:spPr>
        <p:txBody>
          <a:bodyPr vert="eaVert" lIns="90893" tIns="45454" rIns="90893" bIns="45454"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세로 텍스트 개체 틀 2"/>
          <p:cNvSpPr>
            <a:spLocks noGrp="1"/>
          </p:cNvSpPr>
          <p:nvPr>
            <p:ph type="body" orient="vert" idx="1"/>
          </p:nvPr>
        </p:nvSpPr>
        <p:spPr>
          <a:xfrm>
            <a:off x="533400" y="296869"/>
            <a:ext cx="7048500" cy="6340475"/>
          </a:xfrm>
          <a:prstGeom prst="rect">
            <a:avLst/>
          </a:prstGeom>
        </p:spPr>
        <p:txBody>
          <a:bodyPr vert="eaVert" lIns="90893" tIns="45454" rIns="90893" bIns="45454"/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</p:spTree>
  </p:cSld>
  <p:clrMapOvr>
    <a:masterClrMapping/>
  </p:clrMapOvr>
</p:sldLayout>
</file>

<file path=ppt/slideLayouts/slideLayout30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제목 슬라이드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47266" name="Picture 2" descr="blue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xmlns=""/>
              </a:ext>
            </a:extLst>
          </a:blip>
          <a:srcRect/>
          <a:stretch>
            <a:fillRect/>
          </a:stretch>
        </p:blipFill>
        <p:spPr bwMode="auto">
          <a:xfrm>
            <a:off x="4" y="0"/>
            <a:ext cx="10690226" cy="4365625"/>
          </a:xfrm>
          <a:prstGeom prst="rect">
            <a:avLst/>
          </a:prstGeom>
          <a:noFill/>
        </p:spPr>
      </p:pic>
      <p:grpSp>
        <p:nvGrpSpPr>
          <p:cNvPr id="1547267" name="Group 3"/>
          <p:cNvGrpSpPr>
            <a:grpSpLocks/>
          </p:cNvGrpSpPr>
          <p:nvPr/>
        </p:nvGrpSpPr>
        <p:grpSpPr bwMode="auto">
          <a:xfrm>
            <a:off x="101653" y="47632"/>
            <a:ext cx="10404475" cy="536575"/>
            <a:chOff x="54" y="28"/>
            <a:chExt cx="5618" cy="312"/>
          </a:xfrm>
        </p:grpSpPr>
        <p:sp>
          <p:nvSpPr>
            <p:cNvPr id="1547268" name="Oval 4"/>
            <p:cNvSpPr>
              <a:spLocks noChangeArrowheads="1"/>
            </p:cNvSpPr>
            <p:nvPr/>
          </p:nvSpPr>
          <p:spPr bwMode="auto">
            <a:xfrm>
              <a:off x="54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547269" name="Oval 5"/>
            <p:cNvSpPr>
              <a:spLocks noChangeArrowheads="1"/>
            </p:cNvSpPr>
            <p:nvPr/>
          </p:nvSpPr>
          <p:spPr bwMode="auto">
            <a:xfrm>
              <a:off x="22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547270" name="Oval 6"/>
            <p:cNvSpPr>
              <a:spLocks noChangeArrowheads="1"/>
            </p:cNvSpPr>
            <p:nvPr/>
          </p:nvSpPr>
          <p:spPr bwMode="auto">
            <a:xfrm>
              <a:off x="41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547271" name="Oval 7"/>
            <p:cNvSpPr>
              <a:spLocks noChangeArrowheads="1"/>
            </p:cNvSpPr>
            <p:nvPr/>
          </p:nvSpPr>
          <p:spPr bwMode="auto">
            <a:xfrm>
              <a:off x="60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547272" name="Oval 8"/>
            <p:cNvSpPr>
              <a:spLocks noChangeArrowheads="1"/>
            </p:cNvSpPr>
            <p:nvPr/>
          </p:nvSpPr>
          <p:spPr bwMode="auto">
            <a:xfrm>
              <a:off x="79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547273" name="Oval 9"/>
            <p:cNvSpPr>
              <a:spLocks noChangeArrowheads="1"/>
            </p:cNvSpPr>
            <p:nvPr/>
          </p:nvSpPr>
          <p:spPr bwMode="auto">
            <a:xfrm>
              <a:off x="98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547274" name="Oval 10"/>
            <p:cNvSpPr>
              <a:spLocks noChangeArrowheads="1"/>
            </p:cNvSpPr>
            <p:nvPr/>
          </p:nvSpPr>
          <p:spPr bwMode="auto">
            <a:xfrm>
              <a:off x="117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547275" name="Oval 11"/>
            <p:cNvSpPr>
              <a:spLocks noChangeArrowheads="1"/>
            </p:cNvSpPr>
            <p:nvPr/>
          </p:nvSpPr>
          <p:spPr bwMode="auto">
            <a:xfrm>
              <a:off x="136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547276" name="Oval 12"/>
            <p:cNvSpPr>
              <a:spLocks noChangeArrowheads="1"/>
            </p:cNvSpPr>
            <p:nvPr/>
          </p:nvSpPr>
          <p:spPr bwMode="auto">
            <a:xfrm>
              <a:off x="155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547277" name="Oval 13"/>
            <p:cNvSpPr>
              <a:spLocks noChangeArrowheads="1"/>
            </p:cNvSpPr>
            <p:nvPr/>
          </p:nvSpPr>
          <p:spPr bwMode="auto">
            <a:xfrm>
              <a:off x="174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547278" name="Oval 14"/>
            <p:cNvSpPr>
              <a:spLocks noChangeArrowheads="1"/>
            </p:cNvSpPr>
            <p:nvPr/>
          </p:nvSpPr>
          <p:spPr bwMode="auto">
            <a:xfrm>
              <a:off x="193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547279" name="Oval 15"/>
            <p:cNvSpPr>
              <a:spLocks noChangeArrowheads="1"/>
            </p:cNvSpPr>
            <p:nvPr/>
          </p:nvSpPr>
          <p:spPr bwMode="auto">
            <a:xfrm>
              <a:off x="212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547280" name="Oval 16"/>
            <p:cNvSpPr>
              <a:spLocks noChangeArrowheads="1"/>
            </p:cNvSpPr>
            <p:nvPr/>
          </p:nvSpPr>
          <p:spPr bwMode="auto">
            <a:xfrm>
              <a:off x="231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547281" name="Oval 17"/>
            <p:cNvSpPr>
              <a:spLocks noChangeArrowheads="1"/>
            </p:cNvSpPr>
            <p:nvPr/>
          </p:nvSpPr>
          <p:spPr bwMode="auto">
            <a:xfrm>
              <a:off x="250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547282" name="Oval 18"/>
            <p:cNvSpPr>
              <a:spLocks noChangeArrowheads="1"/>
            </p:cNvSpPr>
            <p:nvPr/>
          </p:nvSpPr>
          <p:spPr bwMode="auto">
            <a:xfrm>
              <a:off x="269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547283" name="Oval 19"/>
            <p:cNvSpPr>
              <a:spLocks noChangeArrowheads="1"/>
            </p:cNvSpPr>
            <p:nvPr/>
          </p:nvSpPr>
          <p:spPr bwMode="auto">
            <a:xfrm>
              <a:off x="288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547284" name="Oval 20"/>
            <p:cNvSpPr>
              <a:spLocks noChangeArrowheads="1"/>
            </p:cNvSpPr>
            <p:nvPr/>
          </p:nvSpPr>
          <p:spPr bwMode="auto">
            <a:xfrm>
              <a:off x="307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547285" name="Oval 21"/>
            <p:cNvSpPr>
              <a:spLocks noChangeArrowheads="1"/>
            </p:cNvSpPr>
            <p:nvPr/>
          </p:nvSpPr>
          <p:spPr bwMode="auto">
            <a:xfrm>
              <a:off x="326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547286" name="Oval 22"/>
            <p:cNvSpPr>
              <a:spLocks noChangeArrowheads="1"/>
            </p:cNvSpPr>
            <p:nvPr/>
          </p:nvSpPr>
          <p:spPr bwMode="auto">
            <a:xfrm>
              <a:off x="345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547287" name="Oval 23"/>
            <p:cNvSpPr>
              <a:spLocks noChangeArrowheads="1"/>
            </p:cNvSpPr>
            <p:nvPr/>
          </p:nvSpPr>
          <p:spPr bwMode="auto">
            <a:xfrm>
              <a:off x="364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547288" name="Oval 24"/>
            <p:cNvSpPr>
              <a:spLocks noChangeArrowheads="1"/>
            </p:cNvSpPr>
            <p:nvPr/>
          </p:nvSpPr>
          <p:spPr bwMode="auto">
            <a:xfrm>
              <a:off x="383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547289" name="Oval 25"/>
            <p:cNvSpPr>
              <a:spLocks noChangeArrowheads="1"/>
            </p:cNvSpPr>
            <p:nvPr/>
          </p:nvSpPr>
          <p:spPr bwMode="auto">
            <a:xfrm>
              <a:off x="402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547290" name="Oval 26"/>
            <p:cNvSpPr>
              <a:spLocks noChangeArrowheads="1"/>
            </p:cNvSpPr>
            <p:nvPr/>
          </p:nvSpPr>
          <p:spPr bwMode="auto">
            <a:xfrm>
              <a:off x="421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547291" name="Oval 27"/>
            <p:cNvSpPr>
              <a:spLocks noChangeArrowheads="1"/>
            </p:cNvSpPr>
            <p:nvPr/>
          </p:nvSpPr>
          <p:spPr bwMode="auto">
            <a:xfrm>
              <a:off x="440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547292" name="Oval 28"/>
            <p:cNvSpPr>
              <a:spLocks noChangeArrowheads="1"/>
            </p:cNvSpPr>
            <p:nvPr/>
          </p:nvSpPr>
          <p:spPr bwMode="auto">
            <a:xfrm>
              <a:off x="459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547293" name="Oval 29"/>
            <p:cNvSpPr>
              <a:spLocks noChangeArrowheads="1"/>
            </p:cNvSpPr>
            <p:nvPr/>
          </p:nvSpPr>
          <p:spPr bwMode="auto">
            <a:xfrm>
              <a:off x="478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547294" name="Oval 30"/>
            <p:cNvSpPr>
              <a:spLocks noChangeArrowheads="1"/>
            </p:cNvSpPr>
            <p:nvPr/>
          </p:nvSpPr>
          <p:spPr bwMode="auto">
            <a:xfrm>
              <a:off x="497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547295" name="Oval 31"/>
            <p:cNvSpPr>
              <a:spLocks noChangeArrowheads="1"/>
            </p:cNvSpPr>
            <p:nvPr/>
          </p:nvSpPr>
          <p:spPr bwMode="auto">
            <a:xfrm>
              <a:off x="516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547296" name="Oval 32"/>
            <p:cNvSpPr>
              <a:spLocks noChangeArrowheads="1"/>
            </p:cNvSpPr>
            <p:nvPr/>
          </p:nvSpPr>
          <p:spPr bwMode="auto">
            <a:xfrm>
              <a:off x="535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547297" name="Oval 33"/>
            <p:cNvSpPr>
              <a:spLocks noChangeArrowheads="1"/>
            </p:cNvSpPr>
            <p:nvPr/>
          </p:nvSpPr>
          <p:spPr bwMode="auto">
            <a:xfrm>
              <a:off x="554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547298" name="Oval 34"/>
            <p:cNvSpPr>
              <a:spLocks noChangeArrowheads="1"/>
            </p:cNvSpPr>
            <p:nvPr/>
          </p:nvSpPr>
          <p:spPr bwMode="auto">
            <a:xfrm>
              <a:off x="600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547299" name="Oval 35"/>
            <p:cNvSpPr>
              <a:spLocks noChangeArrowheads="1"/>
            </p:cNvSpPr>
            <p:nvPr/>
          </p:nvSpPr>
          <p:spPr bwMode="auto">
            <a:xfrm>
              <a:off x="790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547300" name="Oval 36"/>
            <p:cNvSpPr>
              <a:spLocks noChangeArrowheads="1"/>
            </p:cNvSpPr>
            <p:nvPr/>
          </p:nvSpPr>
          <p:spPr bwMode="auto">
            <a:xfrm>
              <a:off x="980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547301" name="Oval 37"/>
            <p:cNvSpPr>
              <a:spLocks noChangeArrowheads="1"/>
            </p:cNvSpPr>
            <p:nvPr/>
          </p:nvSpPr>
          <p:spPr bwMode="auto">
            <a:xfrm>
              <a:off x="1170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547302" name="Oval 38"/>
            <p:cNvSpPr>
              <a:spLocks noChangeArrowheads="1"/>
            </p:cNvSpPr>
            <p:nvPr/>
          </p:nvSpPr>
          <p:spPr bwMode="auto">
            <a:xfrm>
              <a:off x="1360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547303" name="Oval 39"/>
            <p:cNvSpPr>
              <a:spLocks noChangeArrowheads="1"/>
            </p:cNvSpPr>
            <p:nvPr/>
          </p:nvSpPr>
          <p:spPr bwMode="auto">
            <a:xfrm>
              <a:off x="230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547304" name="Oval 40"/>
            <p:cNvSpPr>
              <a:spLocks noChangeArrowheads="1"/>
            </p:cNvSpPr>
            <p:nvPr/>
          </p:nvSpPr>
          <p:spPr bwMode="auto">
            <a:xfrm>
              <a:off x="249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547305" name="Oval 41"/>
            <p:cNvSpPr>
              <a:spLocks noChangeArrowheads="1"/>
            </p:cNvSpPr>
            <p:nvPr/>
          </p:nvSpPr>
          <p:spPr bwMode="auto">
            <a:xfrm>
              <a:off x="268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547306" name="Oval 42"/>
            <p:cNvSpPr>
              <a:spLocks noChangeArrowheads="1"/>
            </p:cNvSpPr>
            <p:nvPr/>
          </p:nvSpPr>
          <p:spPr bwMode="auto">
            <a:xfrm>
              <a:off x="287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547307" name="Oval 43"/>
            <p:cNvSpPr>
              <a:spLocks noChangeArrowheads="1"/>
            </p:cNvSpPr>
            <p:nvPr/>
          </p:nvSpPr>
          <p:spPr bwMode="auto">
            <a:xfrm>
              <a:off x="306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547308" name="Oval 44"/>
            <p:cNvSpPr>
              <a:spLocks noChangeArrowheads="1"/>
            </p:cNvSpPr>
            <p:nvPr/>
          </p:nvSpPr>
          <p:spPr bwMode="auto">
            <a:xfrm>
              <a:off x="325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547309" name="Oval 45"/>
            <p:cNvSpPr>
              <a:spLocks noChangeArrowheads="1"/>
            </p:cNvSpPr>
            <p:nvPr/>
          </p:nvSpPr>
          <p:spPr bwMode="auto">
            <a:xfrm>
              <a:off x="344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547310" name="Oval 46"/>
            <p:cNvSpPr>
              <a:spLocks noChangeArrowheads="1"/>
            </p:cNvSpPr>
            <p:nvPr/>
          </p:nvSpPr>
          <p:spPr bwMode="auto">
            <a:xfrm>
              <a:off x="363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547311" name="Oval 47"/>
            <p:cNvSpPr>
              <a:spLocks noChangeArrowheads="1"/>
            </p:cNvSpPr>
            <p:nvPr/>
          </p:nvSpPr>
          <p:spPr bwMode="auto">
            <a:xfrm>
              <a:off x="382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547312" name="Oval 48"/>
            <p:cNvSpPr>
              <a:spLocks noChangeArrowheads="1"/>
            </p:cNvSpPr>
            <p:nvPr/>
          </p:nvSpPr>
          <p:spPr bwMode="auto">
            <a:xfrm>
              <a:off x="401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547313" name="Oval 49"/>
            <p:cNvSpPr>
              <a:spLocks noChangeArrowheads="1"/>
            </p:cNvSpPr>
            <p:nvPr/>
          </p:nvSpPr>
          <p:spPr bwMode="auto">
            <a:xfrm>
              <a:off x="420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547314" name="Oval 50"/>
            <p:cNvSpPr>
              <a:spLocks noChangeArrowheads="1"/>
            </p:cNvSpPr>
            <p:nvPr/>
          </p:nvSpPr>
          <p:spPr bwMode="auto">
            <a:xfrm>
              <a:off x="439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547315" name="Oval 51"/>
            <p:cNvSpPr>
              <a:spLocks noChangeArrowheads="1"/>
            </p:cNvSpPr>
            <p:nvPr/>
          </p:nvSpPr>
          <p:spPr bwMode="auto">
            <a:xfrm>
              <a:off x="5348" y="32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547316" name="Oval 52"/>
            <p:cNvSpPr>
              <a:spLocks noChangeArrowheads="1"/>
            </p:cNvSpPr>
            <p:nvPr/>
          </p:nvSpPr>
          <p:spPr bwMode="auto">
            <a:xfrm>
              <a:off x="5538" y="32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</p:grpSp>
      <p:grpSp>
        <p:nvGrpSpPr>
          <p:cNvPr id="1547317" name="Group 53"/>
          <p:cNvGrpSpPr>
            <a:grpSpLocks/>
          </p:cNvGrpSpPr>
          <p:nvPr/>
        </p:nvGrpSpPr>
        <p:grpSpPr bwMode="auto">
          <a:xfrm rot="-2166924">
            <a:off x="919218" y="-2576514"/>
            <a:ext cx="12020551" cy="6251577"/>
            <a:chOff x="266" y="453"/>
            <a:chExt cx="6490" cy="1666"/>
          </a:xfrm>
        </p:grpSpPr>
        <p:sp>
          <p:nvSpPr>
            <p:cNvPr id="1547318" name="Freeform 54"/>
            <p:cNvSpPr>
              <a:spLocks/>
            </p:cNvSpPr>
            <p:nvPr/>
          </p:nvSpPr>
          <p:spPr bwMode="auto">
            <a:xfrm>
              <a:off x="266" y="570"/>
              <a:ext cx="4772" cy="1549"/>
            </a:xfrm>
            <a:custGeom>
              <a:avLst/>
              <a:gdLst/>
              <a:ahLst/>
              <a:cxnLst>
                <a:cxn ang="0">
                  <a:pos x="4772" y="2929"/>
                </a:cxn>
                <a:cxn ang="0">
                  <a:pos x="4719" y="2956"/>
                </a:cxn>
                <a:cxn ang="0">
                  <a:pos x="4658" y="2985"/>
                </a:cxn>
                <a:cxn ang="0">
                  <a:pos x="4574" y="3017"/>
                </a:cxn>
                <a:cxn ang="0">
                  <a:pos x="4472" y="3048"/>
                </a:cxn>
                <a:cxn ang="0">
                  <a:pos x="4351" y="3076"/>
                </a:cxn>
                <a:cxn ang="0">
                  <a:pos x="4215" y="3093"/>
                </a:cxn>
                <a:cxn ang="0">
                  <a:pos x="4141" y="3097"/>
                </a:cxn>
                <a:cxn ang="0">
                  <a:pos x="4065" y="3097"/>
                </a:cxn>
                <a:cxn ang="0">
                  <a:pos x="3984" y="3092"/>
                </a:cxn>
                <a:cxn ang="0">
                  <a:pos x="3902" y="3082"/>
                </a:cxn>
                <a:cxn ang="0">
                  <a:pos x="3818" y="3066"/>
                </a:cxn>
                <a:cxn ang="0">
                  <a:pos x="3730" y="3045"/>
                </a:cxn>
                <a:cxn ang="0">
                  <a:pos x="3640" y="3016"/>
                </a:cxn>
                <a:cxn ang="0">
                  <a:pos x="3548" y="2980"/>
                </a:cxn>
                <a:cxn ang="0">
                  <a:pos x="3455" y="2937"/>
                </a:cxn>
                <a:cxn ang="0">
                  <a:pos x="3361" y="2885"/>
                </a:cxn>
                <a:cxn ang="0">
                  <a:pos x="3265" y="2824"/>
                </a:cxn>
                <a:cxn ang="0">
                  <a:pos x="3169" y="2754"/>
                </a:cxn>
                <a:cxn ang="0">
                  <a:pos x="3072" y="2673"/>
                </a:cxn>
                <a:cxn ang="0">
                  <a:pos x="2974" y="2583"/>
                </a:cxn>
                <a:cxn ang="0">
                  <a:pos x="2876" y="2481"/>
                </a:cxn>
                <a:cxn ang="0">
                  <a:pos x="2778" y="2367"/>
                </a:cxn>
                <a:cxn ang="0">
                  <a:pos x="2681" y="2241"/>
                </a:cxn>
                <a:cxn ang="0">
                  <a:pos x="2583" y="2102"/>
                </a:cxn>
                <a:cxn ang="0">
                  <a:pos x="2488" y="1960"/>
                </a:cxn>
                <a:cxn ang="0">
                  <a:pos x="2303" y="1695"/>
                </a:cxn>
                <a:cxn ang="0">
                  <a:pos x="2125" y="1456"/>
                </a:cxn>
                <a:cxn ang="0">
                  <a:pos x="1953" y="1240"/>
                </a:cxn>
                <a:cxn ang="0">
                  <a:pos x="1788" y="1046"/>
                </a:cxn>
                <a:cxn ang="0">
                  <a:pos x="1628" y="873"/>
                </a:cxn>
                <a:cxn ang="0">
                  <a:pos x="1471" y="720"/>
                </a:cxn>
                <a:cxn ang="0">
                  <a:pos x="1317" y="584"/>
                </a:cxn>
                <a:cxn ang="0">
                  <a:pos x="1166" y="466"/>
                </a:cxn>
                <a:cxn ang="0">
                  <a:pos x="1014" y="365"/>
                </a:cxn>
                <a:cxn ang="0">
                  <a:pos x="865" y="277"/>
                </a:cxn>
                <a:cxn ang="0">
                  <a:pos x="713" y="203"/>
                </a:cxn>
                <a:cxn ang="0">
                  <a:pos x="560" y="140"/>
                </a:cxn>
                <a:cxn ang="0">
                  <a:pos x="405" y="90"/>
                </a:cxn>
                <a:cxn ang="0">
                  <a:pos x="247" y="48"/>
                </a:cxn>
                <a:cxn ang="0">
                  <a:pos x="84" y="14"/>
                </a:cxn>
              </a:cxnLst>
              <a:rect l="0" t="0" r="r" b="b"/>
              <a:pathLst>
                <a:path w="4772" h="3097">
                  <a:moveTo>
                    <a:pt x="4772" y="2929"/>
                  </a:moveTo>
                  <a:lnTo>
                    <a:pt x="4772" y="2929"/>
                  </a:lnTo>
                  <a:lnTo>
                    <a:pt x="4758" y="2937"/>
                  </a:lnTo>
                  <a:lnTo>
                    <a:pt x="4719" y="2956"/>
                  </a:lnTo>
                  <a:lnTo>
                    <a:pt x="4691" y="2971"/>
                  </a:lnTo>
                  <a:lnTo>
                    <a:pt x="4658" y="2985"/>
                  </a:lnTo>
                  <a:lnTo>
                    <a:pt x="4619" y="3001"/>
                  </a:lnTo>
                  <a:lnTo>
                    <a:pt x="4574" y="3017"/>
                  </a:lnTo>
                  <a:lnTo>
                    <a:pt x="4526" y="3034"/>
                  </a:lnTo>
                  <a:lnTo>
                    <a:pt x="4472" y="3048"/>
                  </a:lnTo>
                  <a:lnTo>
                    <a:pt x="4413" y="3063"/>
                  </a:lnTo>
                  <a:lnTo>
                    <a:pt x="4351" y="3076"/>
                  </a:lnTo>
                  <a:lnTo>
                    <a:pt x="4286" y="3085"/>
                  </a:lnTo>
                  <a:lnTo>
                    <a:pt x="4215" y="3093"/>
                  </a:lnTo>
                  <a:lnTo>
                    <a:pt x="4179" y="3095"/>
                  </a:lnTo>
                  <a:lnTo>
                    <a:pt x="4141" y="3097"/>
                  </a:lnTo>
                  <a:lnTo>
                    <a:pt x="4104" y="3097"/>
                  </a:lnTo>
                  <a:lnTo>
                    <a:pt x="4065" y="3097"/>
                  </a:lnTo>
                  <a:lnTo>
                    <a:pt x="4025" y="3095"/>
                  </a:lnTo>
                  <a:lnTo>
                    <a:pt x="3984" y="3092"/>
                  </a:lnTo>
                  <a:lnTo>
                    <a:pt x="3944" y="3087"/>
                  </a:lnTo>
                  <a:lnTo>
                    <a:pt x="3902" y="3082"/>
                  </a:lnTo>
                  <a:lnTo>
                    <a:pt x="3859" y="3076"/>
                  </a:lnTo>
                  <a:lnTo>
                    <a:pt x="3818" y="3066"/>
                  </a:lnTo>
                  <a:lnTo>
                    <a:pt x="3773" y="3056"/>
                  </a:lnTo>
                  <a:lnTo>
                    <a:pt x="3730" y="3045"/>
                  </a:lnTo>
                  <a:lnTo>
                    <a:pt x="3684" y="3032"/>
                  </a:lnTo>
                  <a:lnTo>
                    <a:pt x="3640" y="3016"/>
                  </a:lnTo>
                  <a:lnTo>
                    <a:pt x="3594" y="3000"/>
                  </a:lnTo>
                  <a:lnTo>
                    <a:pt x="3548" y="2980"/>
                  </a:lnTo>
                  <a:lnTo>
                    <a:pt x="3503" y="2959"/>
                  </a:lnTo>
                  <a:lnTo>
                    <a:pt x="3455" y="2937"/>
                  </a:lnTo>
                  <a:lnTo>
                    <a:pt x="3408" y="2912"/>
                  </a:lnTo>
                  <a:lnTo>
                    <a:pt x="3361" y="2885"/>
                  </a:lnTo>
                  <a:lnTo>
                    <a:pt x="3314" y="2856"/>
                  </a:lnTo>
                  <a:lnTo>
                    <a:pt x="3265" y="2824"/>
                  </a:lnTo>
                  <a:lnTo>
                    <a:pt x="3218" y="2790"/>
                  </a:lnTo>
                  <a:lnTo>
                    <a:pt x="3169" y="2754"/>
                  </a:lnTo>
                  <a:lnTo>
                    <a:pt x="3121" y="2715"/>
                  </a:lnTo>
                  <a:lnTo>
                    <a:pt x="3072" y="2673"/>
                  </a:lnTo>
                  <a:lnTo>
                    <a:pt x="3024" y="2630"/>
                  </a:lnTo>
                  <a:lnTo>
                    <a:pt x="2974" y="2583"/>
                  </a:lnTo>
                  <a:lnTo>
                    <a:pt x="2925" y="2533"/>
                  </a:lnTo>
                  <a:lnTo>
                    <a:pt x="2876" y="2481"/>
                  </a:lnTo>
                  <a:lnTo>
                    <a:pt x="2828" y="2425"/>
                  </a:lnTo>
                  <a:lnTo>
                    <a:pt x="2778" y="2367"/>
                  </a:lnTo>
                  <a:lnTo>
                    <a:pt x="2729" y="2305"/>
                  </a:lnTo>
                  <a:lnTo>
                    <a:pt x="2681" y="2241"/>
                  </a:lnTo>
                  <a:lnTo>
                    <a:pt x="2632" y="2173"/>
                  </a:lnTo>
                  <a:lnTo>
                    <a:pt x="2583" y="2102"/>
                  </a:lnTo>
                  <a:lnTo>
                    <a:pt x="2583" y="2102"/>
                  </a:lnTo>
                  <a:lnTo>
                    <a:pt x="2488" y="1960"/>
                  </a:lnTo>
                  <a:lnTo>
                    <a:pt x="2395" y="1824"/>
                  </a:lnTo>
                  <a:lnTo>
                    <a:pt x="2303" y="1695"/>
                  </a:lnTo>
                  <a:lnTo>
                    <a:pt x="2213" y="1572"/>
                  </a:lnTo>
                  <a:lnTo>
                    <a:pt x="2125" y="1456"/>
                  </a:lnTo>
                  <a:lnTo>
                    <a:pt x="2038" y="1345"/>
                  </a:lnTo>
                  <a:lnTo>
                    <a:pt x="1953" y="1240"/>
                  </a:lnTo>
                  <a:lnTo>
                    <a:pt x="1870" y="1140"/>
                  </a:lnTo>
                  <a:lnTo>
                    <a:pt x="1788" y="1046"/>
                  </a:lnTo>
                  <a:lnTo>
                    <a:pt x="1707" y="957"/>
                  </a:lnTo>
                  <a:lnTo>
                    <a:pt x="1628" y="873"/>
                  </a:lnTo>
                  <a:lnTo>
                    <a:pt x="1549" y="794"/>
                  </a:lnTo>
                  <a:lnTo>
                    <a:pt x="1471" y="720"/>
                  </a:lnTo>
                  <a:lnTo>
                    <a:pt x="1394" y="649"/>
                  </a:lnTo>
                  <a:lnTo>
                    <a:pt x="1317" y="584"/>
                  </a:lnTo>
                  <a:lnTo>
                    <a:pt x="1241" y="523"/>
                  </a:lnTo>
                  <a:lnTo>
                    <a:pt x="1166" y="466"/>
                  </a:lnTo>
                  <a:lnTo>
                    <a:pt x="1089" y="413"/>
                  </a:lnTo>
                  <a:lnTo>
                    <a:pt x="1014" y="365"/>
                  </a:lnTo>
                  <a:lnTo>
                    <a:pt x="940" y="319"/>
                  </a:lnTo>
                  <a:lnTo>
                    <a:pt x="865" y="277"/>
                  </a:lnTo>
                  <a:lnTo>
                    <a:pt x="790" y="239"/>
                  </a:lnTo>
                  <a:lnTo>
                    <a:pt x="713" y="203"/>
                  </a:lnTo>
                  <a:lnTo>
                    <a:pt x="637" y="171"/>
                  </a:lnTo>
                  <a:lnTo>
                    <a:pt x="560" y="140"/>
                  </a:lnTo>
                  <a:lnTo>
                    <a:pt x="484" y="114"/>
                  </a:lnTo>
                  <a:lnTo>
                    <a:pt x="405" y="90"/>
                  </a:lnTo>
                  <a:lnTo>
                    <a:pt x="327" y="67"/>
                  </a:lnTo>
                  <a:lnTo>
                    <a:pt x="247" y="48"/>
                  </a:lnTo>
                  <a:lnTo>
                    <a:pt x="166" y="30"/>
                  </a:lnTo>
                  <a:lnTo>
                    <a:pt x="84" y="14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547319" name="Freeform 55"/>
            <p:cNvSpPr>
              <a:spLocks/>
            </p:cNvSpPr>
            <p:nvPr/>
          </p:nvSpPr>
          <p:spPr bwMode="auto">
            <a:xfrm>
              <a:off x="275" y="591"/>
              <a:ext cx="4814" cy="1515"/>
            </a:xfrm>
            <a:custGeom>
              <a:avLst/>
              <a:gdLst/>
              <a:ahLst/>
              <a:cxnLst>
                <a:cxn ang="0">
                  <a:pos x="4814" y="2845"/>
                </a:cxn>
                <a:cxn ang="0">
                  <a:pos x="4763" y="2874"/>
                </a:cxn>
                <a:cxn ang="0">
                  <a:pos x="4701" y="2904"/>
                </a:cxn>
                <a:cxn ang="0">
                  <a:pos x="4618" y="2938"/>
                </a:cxn>
                <a:cxn ang="0">
                  <a:pos x="4517" y="2972"/>
                </a:cxn>
                <a:cxn ang="0">
                  <a:pos x="4396" y="3001"/>
                </a:cxn>
                <a:cxn ang="0">
                  <a:pos x="4260" y="3021"/>
                </a:cxn>
                <a:cxn ang="0">
                  <a:pos x="4186" y="3027"/>
                </a:cxn>
                <a:cxn ang="0">
                  <a:pos x="4110" y="3029"/>
                </a:cxn>
                <a:cxn ang="0">
                  <a:pos x="4031" y="3025"/>
                </a:cxn>
                <a:cxn ang="0">
                  <a:pos x="3948" y="3016"/>
                </a:cxn>
                <a:cxn ang="0">
                  <a:pos x="3863" y="3003"/>
                </a:cxn>
                <a:cxn ang="0">
                  <a:pos x="3774" y="2983"/>
                </a:cxn>
                <a:cxn ang="0">
                  <a:pos x="3684" y="2956"/>
                </a:cxn>
                <a:cxn ang="0">
                  <a:pos x="3592" y="2922"/>
                </a:cxn>
                <a:cxn ang="0">
                  <a:pos x="3499" y="2880"/>
                </a:cxn>
                <a:cxn ang="0">
                  <a:pos x="3403" y="2830"/>
                </a:cxn>
                <a:cxn ang="0">
                  <a:pos x="3308" y="2770"/>
                </a:cxn>
                <a:cxn ang="0">
                  <a:pos x="3209" y="2703"/>
                </a:cxn>
                <a:cxn ang="0">
                  <a:pos x="3110" y="2623"/>
                </a:cxn>
                <a:cxn ang="0">
                  <a:pos x="3012" y="2535"/>
                </a:cxn>
                <a:cxn ang="0">
                  <a:pos x="2913" y="2433"/>
                </a:cxn>
                <a:cxn ang="0">
                  <a:pos x="2813" y="2321"/>
                </a:cxn>
                <a:cxn ang="0">
                  <a:pos x="2713" y="2197"/>
                </a:cxn>
                <a:cxn ang="0">
                  <a:pos x="2615" y="2058"/>
                </a:cxn>
                <a:cxn ang="0">
                  <a:pos x="2516" y="1918"/>
                </a:cxn>
                <a:cxn ang="0">
                  <a:pos x="2327" y="1656"/>
                </a:cxn>
                <a:cxn ang="0">
                  <a:pos x="2145" y="1419"/>
                </a:cxn>
                <a:cxn ang="0">
                  <a:pos x="1972" y="1206"/>
                </a:cxn>
                <a:cxn ang="0">
                  <a:pos x="1802" y="1014"/>
                </a:cxn>
                <a:cxn ang="0">
                  <a:pos x="1640" y="842"/>
                </a:cxn>
                <a:cxn ang="0">
                  <a:pos x="1480" y="692"/>
                </a:cxn>
                <a:cxn ang="0">
                  <a:pos x="1325" y="560"/>
                </a:cxn>
                <a:cxn ang="0">
                  <a:pos x="1172" y="444"/>
                </a:cxn>
                <a:cxn ang="0">
                  <a:pos x="1019" y="343"/>
                </a:cxn>
                <a:cxn ang="0">
                  <a:pos x="868" y="260"/>
                </a:cxn>
                <a:cxn ang="0">
                  <a:pos x="715" y="188"/>
                </a:cxn>
                <a:cxn ang="0">
                  <a:pos x="563" y="129"/>
                </a:cxn>
                <a:cxn ang="0">
                  <a:pos x="406" y="80"/>
                </a:cxn>
                <a:cxn ang="0">
                  <a:pos x="247" y="42"/>
                </a:cxn>
                <a:cxn ang="0">
                  <a:pos x="84" y="11"/>
                </a:cxn>
              </a:cxnLst>
              <a:rect l="0" t="0" r="r" b="b"/>
              <a:pathLst>
                <a:path w="4814" h="3029">
                  <a:moveTo>
                    <a:pt x="4814" y="2845"/>
                  </a:moveTo>
                  <a:lnTo>
                    <a:pt x="4814" y="2845"/>
                  </a:lnTo>
                  <a:lnTo>
                    <a:pt x="4801" y="2853"/>
                  </a:lnTo>
                  <a:lnTo>
                    <a:pt x="4763" y="2874"/>
                  </a:lnTo>
                  <a:lnTo>
                    <a:pt x="4735" y="2888"/>
                  </a:lnTo>
                  <a:lnTo>
                    <a:pt x="4701" y="2904"/>
                  </a:lnTo>
                  <a:lnTo>
                    <a:pt x="4663" y="2921"/>
                  </a:lnTo>
                  <a:lnTo>
                    <a:pt x="4618" y="2938"/>
                  </a:lnTo>
                  <a:lnTo>
                    <a:pt x="4570" y="2954"/>
                  </a:lnTo>
                  <a:lnTo>
                    <a:pt x="4517" y="2972"/>
                  </a:lnTo>
                  <a:lnTo>
                    <a:pt x="4459" y="2987"/>
                  </a:lnTo>
                  <a:lnTo>
                    <a:pt x="4396" y="3001"/>
                  </a:lnTo>
                  <a:lnTo>
                    <a:pt x="4331" y="3013"/>
                  </a:lnTo>
                  <a:lnTo>
                    <a:pt x="4260" y="3021"/>
                  </a:lnTo>
                  <a:lnTo>
                    <a:pt x="4224" y="3024"/>
                  </a:lnTo>
                  <a:lnTo>
                    <a:pt x="4186" y="3027"/>
                  </a:lnTo>
                  <a:lnTo>
                    <a:pt x="4149" y="3027"/>
                  </a:lnTo>
                  <a:lnTo>
                    <a:pt x="4110" y="3029"/>
                  </a:lnTo>
                  <a:lnTo>
                    <a:pt x="4071" y="3027"/>
                  </a:lnTo>
                  <a:lnTo>
                    <a:pt x="4031" y="3025"/>
                  </a:lnTo>
                  <a:lnTo>
                    <a:pt x="3989" y="3021"/>
                  </a:lnTo>
                  <a:lnTo>
                    <a:pt x="3948" y="3016"/>
                  </a:lnTo>
                  <a:lnTo>
                    <a:pt x="3906" y="3011"/>
                  </a:lnTo>
                  <a:lnTo>
                    <a:pt x="3863" y="3003"/>
                  </a:lnTo>
                  <a:lnTo>
                    <a:pt x="3818" y="2993"/>
                  </a:lnTo>
                  <a:lnTo>
                    <a:pt x="3774" y="2983"/>
                  </a:lnTo>
                  <a:lnTo>
                    <a:pt x="3730" y="2971"/>
                  </a:lnTo>
                  <a:lnTo>
                    <a:pt x="3684" y="2956"/>
                  </a:lnTo>
                  <a:lnTo>
                    <a:pt x="3639" y="2940"/>
                  </a:lnTo>
                  <a:lnTo>
                    <a:pt x="3592" y="2922"/>
                  </a:lnTo>
                  <a:lnTo>
                    <a:pt x="3546" y="2903"/>
                  </a:lnTo>
                  <a:lnTo>
                    <a:pt x="3499" y="2880"/>
                  </a:lnTo>
                  <a:lnTo>
                    <a:pt x="3452" y="2856"/>
                  </a:lnTo>
                  <a:lnTo>
                    <a:pt x="3403" y="2830"/>
                  </a:lnTo>
                  <a:lnTo>
                    <a:pt x="3356" y="2801"/>
                  </a:lnTo>
                  <a:lnTo>
                    <a:pt x="3308" y="2770"/>
                  </a:lnTo>
                  <a:lnTo>
                    <a:pt x="3259" y="2738"/>
                  </a:lnTo>
                  <a:lnTo>
                    <a:pt x="3209" y="2703"/>
                  </a:lnTo>
                  <a:lnTo>
                    <a:pt x="3160" y="2664"/>
                  </a:lnTo>
                  <a:lnTo>
                    <a:pt x="3110" y="2623"/>
                  </a:lnTo>
                  <a:lnTo>
                    <a:pt x="3062" y="2580"/>
                  </a:lnTo>
                  <a:lnTo>
                    <a:pt x="3012" y="2535"/>
                  </a:lnTo>
                  <a:lnTo>
                    <a:pt x="2962" y="2485"/>
                  </a:lnTo>
                  <a:lnTo>
                    <a:pt x="2913" y="2433"/>
                  </a:lnTo>
                  <a:lnTo>
                    <a:pt x="2863" y="2378"/>
                  </a:lnTo>
                  <a:lnTo>
                    <a:pt x="2813" y="2321"/>
                  </a:lnTo>
                  <a:lnTo>
                    <a:pt x="2763" y="2260"/>
                  </a:lnTo>
                  <a:lnTo>
                    <a:pt x="2713" y="2197"/>
                  </a:lnTo>
                  <a:lnTo>
                    <a:pt x="2663" y="2129"/>
                  </a:lnTo>
                  <a:lnTo>
                    <a:pt x="2615" y="2058"/>
                  </a:lnTo>
                  <a:lnTo>
                    <a:pt x="2615" y="2058"/>
                  </a:lnTo>
                  <a:lnTo>
                    <a:pt x="2516" y="1918"/>
                  </a:lnTo>
                  <a:lnTo>
                    <a:pt x="2420" y="1784"/>
                  </a:lnTo>
                  <a:lnTo>
                    <a:pt x="2327" y="1656"/>
                  </a:lnTo>
                  <a:lnTo>
                    <a:pt x="2236" y="1535"/>
                  </a:lnTo>
                  <a:lnTo>
                    <a:pt x="2145" y="1419"/>
                  </a:lnTo>
                  <a:lnTo>
                    <a:pt x="2058" y="1309"/>
                  </a:lnTo>
                  <a:lnTo>
                    <a:pt x="1972" y="1206"/>
                  </a:lnTo>
                  <a:lnTo>
                    <a:pt x="1887" y="1107"/>
                  </a:lnTo>
                  <a:lnTo>
                    <a:pt x="1802" y="1014"/>
                  </a:lnTo>
                  <a:lnTo>
                    <a:pt x="1721" y="925"/>
                  </a:lnTo>
                  <a:lnTo>
                    <a:pt x="1640" y="842"/>
                  </a:lnTo>
                  <a:lnTo>
                    <a:pt x="1559" y="765"/>
                  </a:lnTo>
                  <a:lnTo>
                    <a:pt x="1480" y="692"/>
                  </a:lnTo>
                  <a:lnTo>
                    <a:pt x="1403" y="623"/>
                  </a:lnTo>
                  <a:lnTo>
                    <a:pt x="1325" y="560"/>
                  </a:lnTo>
                  <a:lnTo>
                    <a:pt x="1248" y="499"/>
                  </a:lnTo>
                  <a:lnTo>
                    <a:pt x="1172" y="444"/>
                  </a:lnTo>
                  <a:lnTo>
                    <a:pt x="1096" y="392"/>
                  </a:lnTo>
                  <a:lnTo>
                    <a:pt x="1019" y="343"/>
                  </a:lnTo>
                  <a:lnTo>
                    <a:pt x="944" y="300"/>
                  </a:lnTo>
                  <a:lnTo>
                    <a:pt x="868" y="260"/>
                  </a:lnTo>
                  <a:lnTo>
                    <a:pt x="792" y="222"/>
                  </a:lnTo>
                  <a:lnTo>
                    <a:pt x="715" y="188"/>
                  </a:lnTo>
                  <a:lnTo>
                    <a:pt x="639" y="158"/>
                  </a:lnTo>
                  <a:lnTo>
                    <a:pt x="563" y="129"/>
                  </a:lnTo>
                  <a:lnTo>
                    <a:pt x="485" y="103"/>
                  </a:lnTo>
                  <a:lnTo>
                    <a:pt x="406" y="80"/>
                  </a:lnTo>
                  <a:lnTo>
                    <a:pt x="327" y="61"/>
                  </a:lnTo>
                  <a:lnTo>
                    <a:pt x="247" y="42"/>
                  </a:lnTo>
                  <a:lnTo>
                    <a:pt x="165" y="25"/>
                  </a:lnTo>
                  <a:lnTo>
                    <a:pt x="84" y="11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547320" name="Freeform 56"/>
            <p:cNvSpPr>
              <a:spLocks/>
            </p:cNvSpPr>
            <p:nvPr/>
          </p:nvSpPr>
          <p:spPr bwMode="auto">
            <a:xfrm>
              <a:off x="284" y="611"/>
              <a:ext cx="4856" cy="1481"/>
            </a:xfrm>
            <a:custGeom>
              <a:avLst/>
              <a:gdLst/>
              <a:ahLst/>
              <a:cxnLst>
                <a:cxn ang="0">
                  <a:pos x="4856" y="2763"/>
                </a:cxn>
                <a:cxn ang="0">
                  <a:pos x="4805" y="2793"/>
                </a:cxn>
                <a:cxn ang="0">
                  <a:pos x="4745" y="2824"/>
                </a:cxn>
                <a:cxn ang="0">
                  <a:pos x="4662" y="2860"/>
                </a:cxn>
                <a:cxn ang="0">
                  <a:pos x="4561" y="2897"/>
                </a:cxn>
                <a:cxn ang="0">
                  <a:pos x="4441" y="2927"/>
                </a:cxn>
                <a:cxn ang="0">
                  <a:pos x="4305" y="2952"/>
                </a:cxn>
                <a:cxn ang="0">
                  <a:pos x="4232" y="2958"/>
                </a:cxn>
                <a:cxn ang="0">
                  <a:pos x="4155" y="2961"/>
                </a:cxn>
                <a:cxn ang="0">
                  <a:pos x="4076" y="2960"/>
                </a:cxn>
                <a:cxn ang="0">
                  <a:pos x="3993" y="2953"/>
                </a:cxn>
                <a:cxn ang="0">
                  <a:pos x="3907" y="2940"/>
                </a:cxn>
                <a:cxn ang="0">
                  <a:pos x="3819" y="2923"/>
                </a:cxn>
                <a:cxn ang="0">
                  <a:pos x="3729" y="2897"/>
                </a:cxn>
                <a:cxn ang="0">
                  <a:pos x="3636" y="2864"/>
                </a:cxn>
                <a:cxn ang="0">
                  <a:pos x="3541" y="2824"/>
                </a:cxn>
                <a:cxn ang="0">
                  <a:pos x="3446" y="2776"/>
                </a:cxn>
                <a:cxn ang="0">
                  <a:pos x="3348" y="2719"/>
                </a:cxn>
                <a:cxn ang="0">
                  <a:pos x="3250" y="2651"/>
                </a:cxn>
                <a:cxn ang="0">
                  <a:pos x="3150" y="2574"/>
                </a:cxn>
                <a:cxn ang="0">
                  <a:pos x="3050" y="2487"/>
                </a:cxn>
                <a:cxn ang="0">
                  <a:pos x="2949" y="2388"/>
                </a:cxn>
                <a:cxn ang="0">
                  <a:pos x="2847" y="2277"/>
                </a:cxn>
                <a:cxn ang="0">
                  <a:pos x="2746" y="2154"/>
                </a:cxn>
                <a:cxn ang="0">
                  <a:pos x="2645" y="2018"/>
                </a:cxn>
                <a:cxn ang="0">
                  <a:pos x="2545" y="1878"/>
                </a:cxn>
                <a:cxn ang="0">
                  <a:pos x="2352" y="1618"/>
                </a:cxn>
                <a:cxn ang="0">
                  <a:pos x="2167" y="1384"/>
                </a:cxn>
                <a:cxn ang="0">
                  <a:pos x="1989" y="1172"/>
                </a:cxn>
                <a:cxn ang="0">
                  <a:pos x="1818" y="983"/>
                </a:cxn>
                <a:cxn ang="0">
                  <a:pos x="1652" y="815"/>
                </a:cxn>
                <a:cxn ang="0">
                  <a:pos x="1491" y="667"/>
                </a:cxn>
                <a:cxn ang="0">
                  <a:pos x="1334" y="536"/>
                </a:cxn>
                <a:cxn ang="0">
                  <a:pos x="1178" y="423"/>
                </a:cxn>
                <a:cxn ang="0">
                  <a:pos x="1024" y="326"/>
                </a:cxn>
                <a:cxn ang="0">
                  <a:pos x="872" y="245"/>
                </a:cxn>
                <a:cxn ang="0">
                  <a:pos x="719" y="176"/>
                </a:cxn>
                <a:cxn ang="0">
                  <a:pos x="565" y="119"/>
                </a:cxn>
                <a:cxn ang="0">
                  <a:pos x="408" y="74"/>
                </a:cxn>
                <a:cxn ang="0">
                  <a:pos x="248" y="39"/>
                </a:cxn>
                <a:cxn ang="0">
                  <a:pos x="83" y="11"/>
                </a:cxn>
              </a:cxnLst>
              <a:rect l="0" t="0" r="r" b="b"/>
              <a:pathLst>
                <a:path w="4856" h="2961">
                  <a:moveTo>
                    <a:pt x="4856" y="2763"/>
                  </a:moveTo>
                  <a:lnTo>
                    <a:pt x="4856" y="2763"/>
                  </a:lnTo>
                  <a:lnTo>
                    <a:pt x="4844" y="2771"/>
                  </a:lnTo>
                  <a:lnTo>
                    <a:pt x="4805" y="2793"/>
                  </a:lnTo>
                  <a:lnTo>
                    <a:pt x="4777" y="2808"/>
                  </a:lnTo>
                  <a:lnTo>
                    <a:pt x="4745" y="2824"/>
                  </a:lnTo>
                  <a:lnTo>
                    <a:pt x="4706" y="2842"/>
                  </a:lnTo>
                  <a:lnTo>
                    <a:pt x="4662" y="2860"/>
                  </a:lnTo>
                  <a:lnTo>
                    <a:pt x="4613" y="2879"/>
                  </a:lnTo>
                  <a:lnTo>
                    <a:pt x="4561" y="2897"/>
                  </a:lnTo>
                  <a:lnTo>
                    <a:pt x="4504" y="2913"/>
                  </a:lnTo>
                  <a:lnTo>
                    <a:pt x="4441" y="2927"/>
                  </a:lnTo>
                  <a:lnTo>
                    <a:pt x="4375" y="2940"/>
                  </a:lnTo>
                  <a:lnTo>
                    <a:pt x="4305" y="2952"/>
                  </a:lnTo>
                  <a:lnTo>
                    <a:pt x="4269" y="2955"/>
                  </a:lnTo>
                  <a:lnTo>
                    <a:pt x="4232" y="2958"/>
                  </a:lnTo>
                  <a:lnTo>
                    <a:pt x="4194" y="2960"/>
                  </a:lnTo>
                  <a:lnTo>
                    <a:pt x="4155" y="2961"/>
                  </a:lnTo>
                  <a:lnTo>
                    <a:pt x="4116" y="2961"/>
                  </a:lnTo>
                  <a:lnTo>
                    <a:pt x="4076" y="2960"/>
                  </a:lnTo>
                  <a:lnTo>
                    <a:pt x="4034" y="2956"/>
                  </a:lnTo>
                  <a:lnTo>
                    <a:pt x="3993" y="2953"/>
                  </a:lnTo>
                  <a:lnTo>
                    <a:pt x="3950" y="2947"/>
                  </a:lnTo>
                  <a:lnTo>
                    <a:pt x="3907" y="2940"/>
                  </a:lnTo>
                  <a:lnTo>
                    <a:pt x="3864" y="2932"/>
                  </a:lnTo>
                  <a:lnTo>
                    <a:pt x="3819" y="2923"/>
                  </a:lnTo>
                  <a:lnTo>
                    <a:pt x="3773" y="2911"/>
                  </a:lnTo>
                  <a:lnTo>
                    <a:pt x="3729" y="2897"/>
                  </a:lnTo>
                  <a:lnTo>
                    <a:pt x="3683" y="2882"/>
                  </a:lnTo>
                  <a:lnTo>
                    <a:pt x="3636" y="2864"/>
                  </a:lnTo>
                  <a:lnTo>
                    <a:pt x="3589" y="2845"/>
                  </a:lnTo>
                  <a:lnTo>
                    <a:pt x="3541" y="2824"/>
                  </a:lnTo>
                  <a:lnTo>
                    <a:pt x="3494" y="2801"/>
                  </a:lnTo>
                  <a:lnTo>
                    <a:pt x="3446" y="2776"/>
                  </a:lnTo>
                  <a:lnTo>
                    <a:pt x="3397" y="2748"/>
                  </a:lnTo>
                  <a:lnTo>
                    <a:pt x="3348" y="2719"/>
                  </a:lnTo>
                  <a:lnTo>
                    <a:pt x="3299" y="2687"/>
                  </a:lnTo>
                  <a:lnTo>
                    <a:pt x="3250" y="2651"/>
                  </a:lnTo>
                  <a:lnTo>
                    <a:pt x="3200" y="2614"/>
                  </a:lnTo>
                  <a:lnTo>
                    <a:pt x="3150" y="2574"/>
                  </a:lnTo>
                  <a:lnTo>
                    <a:pt x="3100" y="2532"/>
                  </a:lnTo>
                  <a:lnTo>
                    <a:pt x="3050" y="2487"/>
                  </a:lnTo>
                  <a:lnTo>
                    <a:pt x="3000" y="2438"/>
                  </a:lnTo>
                  <a:lnTo>
                    <a:pt x="2949" y="2388"/>
                  </a:lnTo>
                  <a:lnTo>
                    <a:pt x="2899" y="2333"/>
                  </a:lnTo>
                  <a:lnTo>
                    <a:pt x="2847" y="2277"/>
                  </a:lnTo>
                  <a:lnTo>
                    <a:pt x="2797" y="2217"/>
                  </a:lnTo>
                  <a:lnTo>
                    <a:pt x="2746" y="2154"/>
                  </a:lnTo>
                  <a:lnTo>
                    <a:pt x="2696" y="2088"/>
                  </a:lnTo>
                  <a:lnTo>
                    <a:pt x="2645" y="2018"/>
                  </a:lnTo>
                  <a:lnTo>
                    <a:pt x="2645" y="2018"/>
                  </a:lnTo>
                  <a:lnTo>
                    <a:pt x="2545" y="1878"/>
                  </a:lnTo>
                  <a:lnTo>
                    <a:pt x="2447" y="1745"/>
                  </a:lnTo>
                  <a:lnTo>
                    <a:pt x="2352" y="1618"/>
                  </a:lnTo>
                  <a:lnTo>
                    <a:pt x="2259" y="1498"/>
                  </a:lnTo>
                  <a:lnTo>
                    <a:pt x="2167" y="1384"/>
                  </a:lnTo>
                  <a:lnTo>
                    <a:pt x="2077" y="1276"/>
                  </a:lnTo>
                  <a:lnTo>
                    <a:pt x="1989" y="1172"/>
                  </a:lnTo>
                  <a:lnTo>
                    <a:pt x="1903" y="1075"/>
                  </a:lnTo>
                  <a:lnTo>
                    <a:pt x="1818" y="983"/>
                  </a:lnTo>
                  <a:lnTo>
                    <a:pt x="1735" y="896"/>
                  </a:lnTo>
                  <a:lnTo>
                    <a:pt x="1652" y="815"/>
                  </a:lnTo>
                  <a:lnTo>
                    <a:pt x="1571" y="738"/>
                  </a:lnTo>
                  <a:lnTo>
                    <a:pt x="1491" y="667"/>
                  </a:lnTo>
                  <a:lnTo>
                    <a:pt x="1412" y="599"/>
                  </a:lnTo>
                  <a:lnTo>
                    <a:pt x="1334" y="536"/>
                  </a:lnTo>
                  <a:lnTo>
                    <a:pt x="1256" y="478"/>
                  </a:lnTo>
                  <a:lnTo>
                    <a:pt x="1178" y="423"/>
                  </a:lnTo>
                  <a:lnTo>
                    <a:pt x="1102" y="373"/>
                  </a:lnTo>
                  <a:lnTo>
                    <a:pt x="1024" y="326"/>
                  </a:lnTo>
                  <a:lnTo>
                    <a:pt x="948" y="284"/>
                  </a:lnTo>
                  <a:lnTo>
                    <a:pt x="872" y="245"/>
                  </a:lnTo>
                  <a:lnTo>
                    <a:pt x="795" y="208"/>
                  </a:lnTo>
                  <a:lnTo>
                    <a:pt x="719" y="176"/>
                  </a:lnTo>
                  <a:lnTo>
                    <a:pt x="641" y="147"/>
                  </a:lnTo>
                  <a:lnTo>
                    <a:pt x="565" y="119"/>
                  </a:lnTo>
                  <a:lnTo>
                    <a:pt x="486" y="95"/>
                  </a:lnTo>
                  <a:lnTo>
                    <a:pt x="408" y="74"/>
                  </a:lnTo>
                  <a:lnTo>
                    <a:pt x="327" y="55"/>
                  </a:lnTo>
                  <a:lnTo>
                    <a:pt x="248" y="39"/>
                  </a:lnTo>
                  <a:lnTo>
                    <a:pt x="166" y="24"/>
                  </a:lnTo>
                  <a:lnTo>
                    <a:pt x="83" y="11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547321" name="Freeform 57"/>
            <p:cNvSpPr>
              <a:spLocks/>
            </p:cNvSpPr>
            <p:nvPr/>
          </p:nvSpPr>
          <p:spPr bwMode="auto">
            <a:xfrm>
              <a:off x="293" y="633"/>
              <a:ext cx="4897" cy="1445"/>
            </a:xfrm>
            <a:custGeom>
              <a:avLst/>
              <a:gdLst/>
              <a:ahLst/>
              <a:cxnLst>
                <a:cxn ang="0">
                  <a:pos x="4897" y="2675"/>
                </a:cxn>
                <a:cxn ang="0">
                  <a:pos x="4847" y="2707"/>
                </a:cxn>
                <a:cxn ang="0">
                  <a:pos x="4788" y="2740"/>
                </a:cxn>
                <a:cxn ang="0">
                  <a:pos x="4706" y="2777"/>
                </a:cxn>
                <a:cxn ang="0">
                  <a:pos x="4604" y="2816"/>
                </a:cxn>
                <a:cxn ang="0">
                  <a:pos x="4485" y="2849"/>
                </a:cxn>
                <a:cxn ang="0">
                  <a:pos x="4350" y="2875"/>
                </a:cxn>
                <a:cxn ang="0">
                  <a:pos x="4277" y="2885"/>
                </a:cxn>
                <a:cxn ang="0">
                  <a:pos x="4200" y="2888"/>
                </a:cxn>
                <a:cxn ang="0">
                  <a:pos x="4120" y="2888"/>
                </a:cxn>
                <a:cxn ang="0">
                  <a:pos x="4036" y="2883"/>
                </a:cxn>
                <a:cxn ang="0">
                  <a:pos x="3952" y="2874"/>
                </a:cxn>
                <a:cxn ang="0">
                  <a:pos x="3863" y="2858"/>
                </a:cxn>
                <a:cxn ang="0">
                  <a:pos x="3773" y="2833"/>
                </a:cxn>
                <a:cxn ang="0">
                  <a:pos x="3680" y="2803"/>
                </a:cxn>
                <a:cxn ang="0">
                  <a:pos x="3584" y="2764"/>
                </a:cxn>
                <a:cxn ang="0">
                  <a:pos x="3488" y="2717"/>
                </a:cxn>
                <a:cxn ang="0">
                  <a:pos x="3389" y="2662"/>
                </a:cxn>
                <a:cxn ang="0">
                  <a:pos x="3290" y="2596"/>
                </a:cxn>
                <a:cxn ang="0">
                  <a:pos x="3190" y="2522"/>
                </a:cxn>
                <a:cxn ang="0">
                  <a:pos x="3087" y="2434"/>
                </a:cxn>
                <a:cxn ang="0">
                  <a:pos x="2985" y="2338"/>
                </a:cxn>
                <a:cxn ang="0">
                  <a:pos x="2881" y="2228"/>
                </a:cxn>
                <a:cxn ang="0">
                  <a:pos x="2779" y="2107"/>
                </a:cxn>
                <a:cxn ang="0">
                  <a:pos x="2676" y="1971"/>
                </a:cxn>
                <a:cxn ang="0">
                  <a:pos x="2573" y="1834"/>
                </a:cxn>
                <a:cxn ang="0">
                  <a:pos x="2376" y="1577"/>
                </a:cxn>
                <a:cxn ang="0">
                  <a:pos x="2188" y="1345"/>
                </a:cxn>
                <a:cxn ang="0">
                  <a:pos x="2007" y="1136"/>
                </a:cxn>
                <a:cxn ang="0">
                  <a:pos x="1833" y="949"/>
                </a:cxn>
                <a:cxn ang="0">
                  <a:pos x="1665" y="783"/>
                </a:cxn>
                <a:cxn ang="0">
                  <a:pos x="1501" y="637"/>
                </a:cxn>
                <a:cxn ang="0">
                  <a:pos x="1342" y="510"/>
                </a:cxn>
                <a:cxn ang="0">
                  <a:pos x="1185" y="400"/>
                </a:cxn>
                <a:cxn ang="0">
                  <a:pos x="1031" y="306"/>
                </a:cxn>
                <a:cxn ang="0">
                  <a:pos x="876" y="226"/>
                </a:cxn>
                <a:cxn ang="0">
                  <a:pos x="722" y="161"/>
                </a:cxn>
                <a:cxn ang="0">
                  <a:pos x="567" y="106"/>
                </a:cxn>
                <a:cxn ang="0">
                  <a:pos x="409" y="64"/>
                </a:cxn>
                <a:cxn ang="0">
                  <a:pos x="249" y="32"/>
                </a:cxn>
                <a:cxn ang="0">
                  <a:pos x="84" y="8"/>
                </a:cxn>
              </a:cxnLst>
              <a:rect l="0" t="0" r="r" b="b"/>
              <a:pathLst>
                <a:path w="4897" h="2890">
                  <a:moveTo>
                    <a:pt x="4897" y="2675"/>
                  </a:moveTo>
                  <a:lnTo>
                    <a:pt x="4897" y="2675"/>
                  </a:lnTo>
                  <a:lnTo>
                    <a:pt x="4885" y="2683"/>
                  </a:lnTo>
                  <a:lnTo>
                    <a:pt x="4847" y="2707"/>
                  </a:lnTo>
                  <a:lnTo>
                    <a:pt x="4820" y="2722"/>
                  </a:lnTo>
                  <a:lnTo>
                    <a:pt x="4788" y="2740"/>
                  </a:lnTo>
                  <a:lnTo>
                    <a:pt x="4749" y="2757"/>
                  </a:lnTo>
                  <a:lnTo>
                    <a:pt x="4706" y="2777"/>
                  </a:lnTo>
                  <a:lnTo>
                    <a:pt x="4657" y="2796"/>
                  </a:lnTo>
                  <a:lnTo>
                    <a:pt x="4604" y="2816"/>
                  </a:lnTo>
                  <a:lnTo>
                    <a:pt x="4547" y="2833"/>
                  </a:lnTo>
                  <a:lnTo>
                    <a:pt x="4485" y="2849"/>
                  </a:lnTo>
                  <a:lnTo>
                    <a:pt x="4420" y="2864"/>
                  </a:lnTo>
                  <a:lnTo>
                    <a:pt x="4350" y="2875"/>
                  </a:lnTo>
                  <a:lnTo>
                    <a:pt x="4314" y="2880"/>
                  </a:lnTo>
                  <a:lnTo>
                    <a:pt x="4277" y="2885"/>
                  </a:lnTo>
                  <a:lnTo>
                    <a:pt x="4239" y="2887"/>
                  </a:lnTo>
                  <a:lnTo>
                    <a:pt x="4200" y="2888"/>
                  </a:lnTo>
                  <a:lnTo>
                    <a:pt x="4160" y="2890"/>
                  </a:lnTo>
                  <a:lnTo>
                    <a:pt x="4120" y="2888"/>
                  </a:lnTo>
                  <a:lnTo>
                    <a:pt x="4078" y="2887"/>
                  </a:lnTo>
                  <a:lnTo>
                    <a:pt x="4036" y="2883"/>
                  </a:lnTo>
                  <a:lnTo>
                    <a:pt x="3995" y="2880"/>
                  </a:lnTo>
                  <a:lnTo>
                    <a:pt x="3952" y="2874"/>
                  </a:lnTo>
                  <a:lnTo>
                    <a:pt x="3907" y="2866"/>
                  </a:lnTo>
                  <a:lnTo>
                    <a:pt x="3863" y="2858"/>
                  </a:lnTo>
                  <a:lnTo>
                    <a:pt x="3818" y="2846"/>
                  </a:lnTo>
                  <a:lnTo>
                    <a:pt x="3773" y="2833"/>
                  </a:lnTo>
                  <a:lnTo>
                    <a:pt x="3725" y="2819"/>
                  </a:lnTo>
                  <a:lnTo>
                    <a:pt x="3680" y="2803"/>
                  </a:lnTo>
                  <a:lnTo>
                    <a:pt x="3632" y="2785"/>
                  </a:lnTo>
                  <a:lnTo>
                    <a:pt x="3584" y="2764"/>
                  </a:lnTo>
                  <a:lnTo>
                    <a:pt x="3537" y="2743"/>
                  </a:lnTo>
                  <a:lnTo>
                    <a:pt x="3488" y="2717"/>
                  </a:lnTo>
                  <a:lnTo>
                    <a:pt x="3438" y="2691"/>
                  </a:lnTo>
                  <a:lnTo>
                    <a:pt x="3389" y="2662"/>
                  </a:lnTo>
                  <a:lnTo>
                    <a:pt x="3339" y="2630"/>
                  </a:lnTo>
                  <a:lnTo>
                    <a:pt x="3290" y="2596"/>
                  </a:lnTo>
                  <a:lnTo>
                    <a:pt x="3240" y="2560"/>
                  </a:lnTo>
                  <a:lnTo>
                    <a:pt x="3190" y="2522"/>
                  </a:lnTo>
                  <a:lnTo>
                    <a:pt x="3138" y="2480"/>
                  </a:lnTo>
                  <a:lnTo>
                    <a:pt x="3087" y="2434"/>
                  </a:lnTo>
                  <a:lnTo>
                    <a:pt x="3037" y="2388"/>
                  </a:lnTo>
                  <a:lnTo>
                    <a:pt x="2985" y="2338"/>
                  </a:lnTo>
                  <a:lnTo>
                    <a:pt x="2934" y="2284"/>
                  </a:lnTo>
                  <a:lnTo>
                    <a:pt x="2881" y="2228"/>
                  </a:lnTo>
                  <a:lnTo>
                    <a:pt x="2830" y="2168"/>
                  </a:lnTo>
                  <a:lnTo>
                    <a:pt x="2779" y="2107"/>
                  </a:lnTo>
                  <a:lnTo>
                    <a:pt x="2727" y="2040"/>
                  </a:lnTo>
                  <a:lnTo>
                    <a:pt x="2676" y="1971"/>
                  </a:lnTo>
                  <a:lnTo>
                    <a:pt x="2676" y="1971"/>
                  </a:lnTo>
                  <a:lnTo>
                    <a:pt x="2573" y="1834"/>
                  </a:lnTo>
                  <a:lnTo>
                    <a:pt x="2473" y="1701"/>
                  </a:lnTo>
                  <a:lnTo>
                    <a:pt x="2376" y="1577"/>
                  </a:lnTo>
                  <a:lnTo>
                    <a:pt x="2282" y="1458"/>
                  </a:lnTo>
                  <a:lnTo>
                    <a:pt x="2188" y="1345"/>
                  </a:lnTo>
                  <a:lnTo>
                    <a:pt x="2097" y="1238"/>
                  </a:lnTo>
                  <a:lnTo>
                    <a:pt x="2007" y="1136"/>
                  </a:lnTo>
                  <a:lnTo>
                    <a:pt x="1919" y="1039"/>
                  </a:lnTo>
                  <a:lnTo>
                    <a:pt x="1833" y="949"/>
                  </a:lnTo>
                  <a:lnTo>
                    <a:pt x="1748" y="863"/>
                  </a:lnTo>
                  <a:lnTo>
                    <a:pt x="1665" y="783"/>
                  </a:lnTo>
                  <a:lnTo>
                    <a:pt x="1583" y="708"/>
                  </a:lnTo>
                  <a:lnTo>
                    <a:pt x="1501" y="637"/>
                  </a:lnTo>
                  <a:lnTo>
                    <a:pt x="1421" y="571"/>
                  </a:lnTo>
                  <a:lnTo>
                    <a:pt x="1342" y="510"/>
                  </a:lnTo>
                  <a:lnTo>
                    <a:pt x="1264" y="453"/>
                  </a:lnTo>
                  <a:lnTo>
                    <a:pt x="1185" y="400"/>
                  </a:lnTo>
                  <a:lnTo>
                    <a:pt x="1107" y="352"/>
                  </a:lnTo>
                  <a:lnTo>
                    <a:pt x="1031" y="306"/>
                  </a:lnTo>
                  <a:lnTo>
                    <a:pt x="953" y="264"/>
                  </a:lnTo>
                  <a:lnTo>
                    <a:pt x="876" y="226"/>
                  </a:lnTo>
                  <a:lnTo>
                    <a:pt x="799" y="192"/>
                  </a:lnTo>
                  <a:lnTo>
                    <a:pt x="722" y="161"/>
                  </a:lnTo>
                  <a:lnTo>
                    <a:pt x="645" y="132"/>
                  </a:lnTo>
                  <a:lnTo>
                    <a:pt x="567" y="106"/>
                  </a:lnTo>
                  <a:lnTo>
                    <a:pt x="488" y="85"/>
                  </a:lnTo>
                  <a:lnTo>
                    <a:pt x="409" y="64"/>
                  </a:lnTo>
                  <a:lnTo>
                    <a:pt x="329" y="46"/>
                  </a:lnTo>
                  <a:lnTo>
                    <a:pt x="249" y="32"/>
                  </a:lnTo>
                  <a:lnTo>
                    <a:pt x="167" y="19"/>
                  </a:lnTo>
                  <a:lnTo>
                    <a:pt x="84" y="8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547322" name="Freeform 58"/>
            <p:cNvSpPr>
              <a:spLocks/>
            </p:cNvSpPr>
            <p:nvPr/>
          </p:nvSpPr>
          <p:spPr bwMode="auto">
            <a:xfrm>
              <a:off x="303" y="654"/>
              <a:ext cx="4937" cy="1411"/>
            </a:xfrm>
            <a:custGeom>
              <a:avLst/>
              <a:gdLst/>
              <a:ahLst/>
              <a:cxnLst>
                <a:cxn ang="0">
                  <a:pos x="4937" y="2589"/>
                </a:cxn>
                <a:cxn ang="0">
                  <a:pos x="4887" y="2622"/>
                </a:cxn>
                <a:cxn ang="0">
                  <a:pos x="4828" y="2656"/>
                </a:cxn>
                <a:cxn ang="0">
                  <a:pos x="4747" y="2696"/>
                </a:cxn>
                <a:cxn ang="0">
                  <a:pos x="4646" y="2736"/>
                </a:cxn>
                <a:cxn ang="0">
                  <a:pos x="4528" y="2774"/>
                </a:cxn>
                <a:cxn ang="0">
                  <a:pos x="4393" y="2803"/>
                </a:cxn>
                <a:cxn ang="0">
                  <a:pos x="4319" y="2812"/>
                </a:cxn>
                <a:cxn ang="0">
                  <a:pos x="4243" y="2819"/>
                </a:cxn>
                <a:cxn ang="0">
                  <a:pos x="4163" y="2820"/>
                </a:cxn>
                <a:cxn ang="0">
                  <a:pos x="4081" y="2817"/>
                </a:cxn>
                <a:cxn ang="0">
                  <a:pos x="3995" y="2807"/>
                </a:cxn>
                <a:cxn ang="0">
                  <a:pos x="3906" y="2793"/>
                </a:cxn>
                <a:cxn ang="0">
                  <a:pos x="3814" y="2772"/>
                </a:cxn>
                <a:cxn ang="0">
                  <a:pos x="3721" y="2743"/>
                </a:cxn>
                <a:cxn ang="0">
                  <a:pos x="3625" y="2706"/>
                </a:cxn>
                <a:cxn ang="0">
                  <a:pos x="3528" y="2661"/>
                </a:cxn>
                <a:cxn ang="0">
                  <a:pos x="3429" y="2607"/>
                </a:cxn>
                <a:cxn ang="0">
                  <a:pos x="3328" y="2543"/>
                </a:cxn>
                <a:cxn ang="0">
                  <a:pos x="3227" y="2470"/>
                </a:cxn>
                <a:cxn ang="0">
                  <a:pos x="3124" y="2384"/>
                </a:cxn>
                <a:cxn ang="0">
                  <a:pos x="3020" y="2289"/>
                </a:cxn>
                <a:cxn ang="0">
                  <a:pos x="2916" y="2181"/>
                </a:cxn>
                <a:cxn ang="0">
                  <a:pos x="2810" y="2061"/>
                </a:cxn>
                <a:cxn ang="0">
                  <a:pos x="2705" y="1927"/>
                </a:cxn>
                <a:cxn ang="0">
                  <a:pos x="2601" y="1792"/>
                </a:cxn>
                <a:cxn ang="0">
                  <a:pos x="2399" y="1537"/>
                </a:cxn>
                <a:cxn ang="0">
                  <a:pos x="2208" y="1307"/>
                </a:cxn>
                <a:cxn ang="0">
                  <a:pos x="2024" y="1101"/>
                </a:cxn>
                <a:cxn ang="0">
                  <a:pos x="1847" y="917"/>
                </a:cxn>
                <a:cxn ang="0">
                  <a:pos x="1677" y="754"/>
                </a:cxn>
                <a:cxn ang="0">
                  <a:pos x="1511" y="611"/>
                </a:cxn>
                <a:cxn ang="0">
                  <a:pos x="1350" y="486"/>
                </a:cxn>
                <a:cxn ang="0">
                  <a:pos x="1191" y="379"/>
                </a:cxn>
                <a:cxn ang="0">
                  <a:pos x="1034" y="287"/>
                </a:cxn>
                <a:cxn ang="0">
                  <a:pos x="879" y="211"/>
                </a:cxn>
                <a:cxn ang="0">
                  <a:pos x="723" y="148"/>
                </a:cxn>
                <a:cxn ang="0">
                  <a:pos x="568" y="96"/>
                </a:cxn>
                <a:cxn ang="0">
                  <a:pos x="410" y="58"/>
                </a:cxn>
                <a:cxn ang="0">
                  <a:pos x="249" y="27"/>
                </a:cxn>
                <a:cxn ang="0">
                  <a:pos x="85" y="8"/>
                </a:cxn>
              </a:cxnLst>
              <a:rect l="0" t="0" r="r" b="b"/>
              <a:pathLst>
                <a:path w="4937" h="2820">
                  <a:moveTo>
                    <a:pt x="4937" y="2589"/>
                  </a:moveTo>
                  <a:lnTo>
                    <a:pt x="4937" y="2589"/>
                  </a:lnTo>
                  <a:lnTo>
                    <a:pt x="4925" y="2599"/>
                  </a:lnTo>
                  <a:lnTo>
                    <a:pt x="4887" y="2622"/>
                  </a:lnTo>
                  <a:lnTo>
                    <a:pt x="4861" y="2638"/>
                  </a:lnTo>
                  <a:lnTo>
                    <a:pt x="4828" y="2656"/>
                  </a:lnTo>
                  <a:lnTo>
                    <a:pt x="4790" y="2675"/>
                  </a:lnTo>
                  <a:lnTo>
                    <a:pt x="4747" y="2696"/>
                  </a:lnTo>
                  <a:lnTo>
                    <a:pt x="4698" y="2717"/>
                  </a:lnTo>
                  <a:lnTo>
                    <a:pt x="4646" y="2736"/>
                  </a:lnTo>
                  <a:lnTo>
                    <a:pt x="4589" y="2756"/>
                  </a:lnTo>
                  <a:lnTo>
                    <a:pt x="4528" y="2774"/>
                  </a:lnTo>
                  <a:lnTo>
                    <a:pt x="4462" y="2790"/>
                  </a:lnTo>
                  <a:lnTo>
                    <a:pt x="4393" y="2803"/>
                  </a:lnTo>
                  <a:lnTo>
                    <a:pt x="4357" y="2807"/>
                  </a:lnTo>
                  <a:lnTo>
                    <a:pt x="4319" y="2812"/>
                  </a:lnTo>
                  <a:lnTo>
                    <a:pt x="4282" y="2816"/>
                  </a:lnTo>
                  <a:lnTo>
                    <a:pt x="4243" y="2819"/>
                  </a:lnTo>
                  <a:lnTo>
                    <a:pt x="4203" y="2820"/>
                  </a:lnTo>
                  <a:lnTo>
                    <a:pt x="4163" y="2820"/>
                  </a:lnTo>
                  <a:lnTo>
                    <a:pt x="4122" y="2819"/>
                  </a:lnTo>
                  <a:lnTo>
                    <a:pt x="4081" y="2817"/>
                  </a:lnTo>
                  <a:lnTo>
                    <a:pt x="4038" y="2812"/>
                  </a:lnTo>
                  <a:lnTo>
                    <a:pt x="3995" y="2807"/>
                  </a:lnTo>
                  <a:lnTo>
                    <a:pt x="3950" y="2801"/>
                  </a:lnTo>
                  <a:lnTo>
                    <a:pt x="3906" y="2793"/>
                  </a:lnTo>
                  <a:lnTo>
                    <a:pt x="3860" y="2783"/>
                  </a:lnTo>
                  <a:lnTo>
                    <a:pt x="3814" y="2772"/>
                  </a:lnTo>
                  <a:lnTo>
                    <a:pt x="3768" y="2757"/>
                  </a:lnTo>
                  <a:lnTo>
                    <a:pt x="3721" y="2743"/>
                  </a:lnTo>
                  <a:lnTo>
                    <a:pt x="3674" y="2725"/>
                  </a:lnTo>
                  <a:lnTo>
                    <a:pt x="3625" y="2706"/>
                  </a:lnTo>
                  <a:lnTo>
                    <a:pt x="3577" y="2685"/>
                  </a:lnTo>
                  <a:lnTo>
                    <a:pt x="3528" y="2661"/>
                  </a:lnTo>
                  <a:lnTo>
                    <a:pt x="3479" y="2635"/>
                  </a:lnTo>
                  <a:lnTo>
                    <a:pt x="3429" y="2607"/>
                  </a:lnTo>
                  <a:lnTo>
                    <a:pt x="3379" y="2577"/>
                  </a:lnTo>
                  <a:lnTo>
                    <a:pt x="3328" y="2543"/>
                  </a:lnTo>
                  <a:lnTo>
                    <a:pt x="3278" y="2507"/>
                  </a:lnTo>
                  <a:lnTo>
                    <a:pt x="3227" y="2470"/>
                  </a:lnTo>
                  <a:lnTo>
                    <a:pt x="3175" y="2428"/>
                  </a:lnTo>
                  <a:lnTo>
                    <a:pt x="3124" y="2384"/>
                  </a:lnTo>
                  <a:lnTo>
                    <a:pt x="3071" y="2338"/>
                  </a:lnTo>
                  <a:lnTo>
                    <a:pt x="3020" y="2289"/>
                  </a:lnTo>
                  <a:lnTo>
                    <a:pt x="2967" y="2236"/>
                  </a:lnTo>
                  <a:lnTo>
                    <a:pt x="2916" y="2181"/>
                  </a:lnTo>
                  <a:lnTo>
                    <a:pt x="2863" y="2123"/>
                  </a:lnTo>
                  <a:lnTo>
                    <a:pt x="2810" y="2061"/>
                  </a:lnTo>
                  <a:lnTo>
                    <a:pt x="2757" y="1995"/>
                  </a:lnTo>
                  <a:lnTo>
                    <a:pt x="2705" y="1927"/>
                  </a:lnTo>
                  <a:lnTo>
                    <a:pt x="2705" y="1927"/>
                  </a:lnTo>
                  <a:lnTo>
                    <a:pt x="2601" y="1792"/>
                  </a:lnTo>
                  <a:lnTo>
                    <a:pt x="2499" y="1661"/>
                  </a:lnTo>
                  <a:lnTo>
                    <a:pt x="2399" y="1537"/>
                  </a:lnTo>
                  <a:lnTo>
                    <a:pt x="2302" y="1419"/>
                  </a:lnTo>
                  <a:lnTo>
                    <a:pt x="2208" y="1307"/>
                  </a:lnTo>
                  <a:lnTo>
                    <a:pt x="2115" y="1201"/>
                  </a:lnTo>
                  <a:lnTo>
                    <a:pt x="2024" y="1101"/>
                  </a:lnTo>
                  <a:lnTo>
                    <a:pt x="1936" y="1007"/>
                  </a:lnTo>
                  <a:lnTo>
                    <a:pt x="1847" y="917"/>
                  </a:lnTo>
                  <a:lnTo>
                    <a:pt x="1761" y="833"/>
                  </a:lnTo>
                  <a:lnTo>
                    <a:pt x="1677" y="754"/>
                  </a:lnTo>
                  <a:lnTo>
                    <a:pt x="1593" y="681"/>
                  </a:lnTo>
                  <a:lnTo>
                    <a:pt x="1511" y="611"/>
                  </a:lnTo>
                  <a:lnTo>
                    <a:pt x="1430" y="547"/>
                  </a:lnTo>
                  <a:lnTo>
                    <a:pt x="1350" y="486"/>
                  </a:lnTo>
                  <a:lnTo>
                    <a:pt x="1270" y="431"/>
                  </a:lnTo>
                  <a:lnTo>
                    <a:pt x="1191" y="379"/>
                  </a:lnTo>
                  <a:lnTo>
                    <a:pt x="1112" y="331"/>
                  </a:lnTo>
                  <a:lnTo>
                    <a:pt x="1034" y="287"/>
                  </a:lnTo>
                  <a:lnTo>
                    <a:pt x="957" y="247"/>
                  </a:lnTo>
                  <a:lnTo>
                    <a:pt x="879" y="211"/>
                  </a:lnTo>
                  <a:lnTo>
                    <a:pt x="801" y="177"/>
                  </a:lnTo>
                  <a:lnTo>
                    <a:pt x="723" y="148"/>
                  </a:lnTo>
                  <a:lnTo>
                    <a:pt x="646" y="121"/>
                  </a:lnTo>
                  <a:lnTo>
                    <a:pt x="568" y="96"/>
                  </a:lnTo>
                  <a:lnTo>
                    <a:pt x="489" y="75"/>
                  </a:lnTo>
                  <a:lnTo>
                    <a:pt x="410" y="58"/>
                  </a:lnTo>
                  <a:lnTo>
                    <a:pt x="330" y="41"/>
                  </a:lnTo>
                  <a:lnTo>
                    <a:pt x="249" y="27"/>
                  </a:lnTo>
                  <a:lnTo>
                    <a:pt x="167" y="16"/>
                  </a:lnTo>
                  <a:lnTo>
                    <a:pt x="85" y="8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547323" name="Freeform 59"/>
            <p:cNvSpPr>
              <a:spLocks/>
            </p:cNvSpPr>
            <p:nvPr/>
          </p:nvSpPr>
          <p:spPr bwMode="auto">
            <a:xfrm>
              <a:off x="314" y="676"/>
              <a:ext cx="4975" cy="1375"/>
            </a:xfrm>
            <a:custGeom>
              <a:avLst/>
              <a:gdLst/>
              <a:ahLst/>
              <a:cxnLst>
                <a:cxn ang="0">
                  <a:pos x="4975" y="2501"/>
                </a:cxn>
                <a:cxn ang="0">
                  <a:pos x="4926" y="2537"/>
                </a:cxn>
                <a:cxn ang="0">
                  <a:pos x="4867" y="2571"/>
                </a:cxn>
                <a:cxn ang="0">
                  <a:pos x="4786" y="2613"/>
                </a:cxn>
                <a:cxn ang="0">
                  <a:pos x="4686" y="2656"/>
                </a:cxn>
                <a:cxn ang="0">
                  <a:pos x="4568" y="2695"/>
                </a:cxn>
                <a:cxn ang="0">
                  <a:pos x="4433" y="2727"/>
                </a:cxn>
                <a:cxn ang="0">
                  <a:pos x="4361" y="2739"/>
                </a:cxn>
                <a:cxn ang="0">
                  <a:pos x="4285" y="2747"/>
                </a:cxn>
                <a:cxn ang="0">
                  <a:pos x="4204" y="2750"/>
                </a:cxn>
                <a:cxn ang="0">
                  <a:pos x="4121" y="2748"/>
                </a:cxn>
                <a:cxn ang="0">
                  <a:pos x="4035" y="2740"/>
                </a:cxn>
                <a:cxn ang="0">
                  <a:pos x="3946" y="2727"/>
                </a:cxn>
                <a:cxn ang="0">
                  <a:pos x="3856" y="2708"/>
                </a:cxn>
                <a:cxn ang="0">
                  <a:pos x="3761" y="2680"/>
                </a:cxn>
                <a:cxn ang="0">
                  <a:pos x="3666" y="2645"/>
                </a:cxn>
                <a:cxn ang="0">
                  <a:pos x="3567" y="2603"/>
                </a:cxn>
                <a:cxn ang="0">
                  <a:pos x="3467" y="2550"/>
                </a:cxn>
                <a:cxn ang="0">
                  <a:pos x="3366" y="2488"/>
                </a:cxn>
                <a:cxn ang="0">
                  <a:pos x="3263" y="2416"/>
                </a:cxn>
                <a:cxn ang="0">
                  <a:pos x="3159" y="2333"/>
                </a:cxn>
                <a:cxn ang="0">
                  <a:pos x="3053" y="2240"/>
                </a:cxn>
                <a:cxn ang="0">
                  <a:pos x="2948" y="2133"/>
                </a:cxn>
                <a:cxn ang="0">
                  <a:pos x="2841" y="2014"/>
                </a:cxn>
                <a:cxn ang="0">
                  <a:pos x="2733" y="1883"/>
                </a:cxn>
                <a:cxn ang="0">
                  <a:pos x="2627" y="1747"/>
                </a:cxn>
                <a:cxn ang="0">
                  <a:pos x="2422" y="1495"/>
                </a:cxn>
                <a:cxn ang="0">
                  <a:pos x="2227" y="1269"/>
                </a:cxn>
                <a:cxn ang="0">
                  <a:pos x="2040" y="1066"/>
                </a:cxn>
                <a:cxn ang="0">
                  <a:pos x="1861" y="885"/>
                </a:cxn>
                <a:cxn ang="0">
                  <a:pos x="1687" y="723"/>
                </a:cxn>
                <a:cxn ang="0">
                  <a:pos x="1519" y="583"/>
                </a:cxn>
                <a:cxn ang="0">
                  <a:pos x="1357" y="462"/>
                </a:cxn>
                <a:cxn ang="0">
                  <a:pos x="1196" y="357"/>
                </a:cxn>
                <a:cxn ang="0">
                  <a:pos x="1039" y="268"/>
                </a:cxn>
                <a:cxn ang="0">
                  <a:pos x="882" y="194"/>
                </a:cxn>
                <a:cxn ang="0">
                  <a:pos x="726" y="134"/>
                </a:cxn>
                <a:cxn ang="0">
                  <a:pos x="569" y="86"/>
                </a:cxn>
                <a:cxn ang="0">
                  <a:pos x="410" y="50"/>
                </a:cxn>
                <a:cxn ang="0">
                  <a:pos x="249" y="23"/>
                </a:cxn>
                <a:cxn ang="0">
                  <a:pos x="83" y="5"/>
                </a:cxn>
              </a:cxnLst>
              <a:rect l="0" t="0" r="r" b="b"/>
              <a:pathLst>
                <a:path w="4975" h="2750">
                  <a:moveTo>
                    <a:pt x="4975" y="2501"/>
                  </a:moveTo>
                  <a:lnTo>
                    <a:pt x="4975" y="2501"/>
                  </a:lnTo>
                  <a:lnTo>
                    <a:pt x="4962" y="2511"/>
                  </a:lnTo>
                  <a:lnTo>
                    <a:pt x="4926" y="2537"/>
                  </a:lnTo>
                  <a:lnTo>
                    <a:pt x="4899" y="2553"/>
                  </a:lnTo>
                  <a:lnTo>
                    <a:pt x="4867" y="2571"/>
                  </a:lnTo>
                  <a:lnTo>
                    <a:pt x="4829" y="2592"/>
                  </a:lnTo>
                  <a:lnTo>
                    <a:pt x="4786" y="2613"/>
                  </a:lnTo>
                  <a:lnTo>
                    <a:pt x="4739" y="2635"/>
                  </a:lnTo>
                  <a:lnTo>
                    <a:pt x="4686" y="2656"/>
                  </a:lnTo>
                  <a:lnTo>
                    <a:pt x="4629" y="2676"/>
                  </a:lnTo>
                  <a:lnTo>
                    <a:pt x="4568" y="2695"/>
                  </a:lnTo>
                  <a:lnTo>
                    <a:pt x="4503" y="2713"/>
                  </a:lnTo>
                  <a:lnTo>
                    <a:pt x="4433" y="2727"/>
                  </a:lnTo>
                  <a:lnTo>
                    <a:pt x="4397" y="2734"/>
                  </a:lnTo>
                  <a:lnTo>
                    <a:pt x="4361" y="2739"/>
                  </a:lnTo>
                  <a:lnTo>
                    <a:pt x="4322" y="2743"/>
                  </a:lnTo>
                  <a:lnTo>
                    <a:pt x="4285" y="2747"/>
                  </a:lnTo>
                  <a:lnTo>
                    <a:pt x="4245" y="2748"/>
                  </a:lnTo>
                  <a:lnTo>
                    <a:pt x="4204" y="2750"/>
                  </a:lnTo>
                  <a:lnTo>
                    <a:pt x="4163" y="2750"/>
                  </a:lnTo>
                  <a:lnTo>
                    <a:pt x="4121" y="2748"/>
                  </a:lnTo>
                  <a:lnTo>
                    <a:pt x="4079" y="2745"/>
                  </a:lnTo>
                  <a:lnTo>
                    <a:pt x="4035" y="2740"/>
                  </a:lnTo>
                  <a:lnTo>
                    <a:pt x="3992" y="2735"/>
                  </a:lnTo>
                  <a:lnTo>
                    <a:pt x="3946" y="2727"/>
                  </a:lnTo>
                  <a:lnTo>
                    <a:pt x="3902" y="2719"/>
                  </a:lnTo>
                  <a:lnTo>
                    <a:pt x="3856" y="2708"/>
                  </a:lnTo>
                  <a:lnTo>
                    <a:pt x="3809" y="2695"/>
                  </a:lnTo>
                  <a:lnTo>
                    <a:pt x="3761" y="2680"/>
                  </a:lnTo>
                  <a:lnTo>
                    <a:pt x="3714" y="2664"/>
                  </a:lnTo>
                  <a:lnTo>
                    <a:pt x="3666" y="2645"/>
                  </a:lnTo>
                  <a:lnTo>
                    <a:pt x="3617" y="2626"/>
                  </a:lnTo>
                  <a:lnTo>
                    <a:pt x="3567" y="2603"/>
                  </a:lnTo>
                  <a:lnTo>
                    <a:pt x="3517" y="2577"/>
                  </a:lnTo>
                  <a:lnTo>
                    <a:pt x="3467" y="2550"/>
                  </a:lnTo>
                  <a:lnTo>
                    <a:pt x="3417" y="2521"/>
                  </a:lnTo>
                  <a:lnTo>
                    <a:pt x="3366" y="2488"/>
                  </a:lnTo>
                  <a:lnTo>
                    <a:pt x="3314" y="2453"/>
                  </a:lnTo>
                  <a:lnTo>
                    <a:pt x="3263" y="2416"/>
                  </a:lnTo>
                  <a:lnTo>
                    <a:pt x="3212" y="2375"/>
                  </a:lnTo>
                  <a:lnTo>
                    <a:pt x="3159" y="2333"/>
                  </a:lnTo>
                  <a:lnTo>
                    <a:pt x="3106" y="2288"/>
                  </a:lnTo>
                  <a:lnTo>
                    <a:pt x="3053" y="2240"/>
                  </a:lnTo>
                  <a:lnTo>
                    <a:pt x="3001" y="2188"/>
                  </a:lnTo>
                  <a:lnTo>
                    <a:pt x="2948" y="2133"/>
                  </a:lnTo>
                  <a:lnTo>
                    <a:pt x="2894" y="2075"/>
                  </a:lnTo>
                  <a:lnTo>
                    <a:pt x="2841" y="2014"/>
                  </a:lnTo>
                  <a:lnTo>
                    <a:pt x="2787" y="1951"/>
                  </a:lnTo>
                  <a:lnTo>
                    <a:pt x="2733" y="1883"/>
                  </a:lnTo>
                  <a:lnTo>
                    <a:pt x="2733" y="1883"/>
                  </a:lnTo>
                  <a:lnTo>
                    <a:pt x="2627" y="1747"/>
                  </a:lnTo>
                  <a:lnTo>
                    <a:pt x="2523" y="1618"/>
                  </a:lnTo>
                  <a:lnTo>
                    <a:pt x="2422" y="1495"/>
                  </a:lnTo>
                  <a:lnTo>
                    <a:pt x="2323" y="1379"/>
                  </a:lnTo>
                  <a:lnTo>
                    <a:pt x="2227" y="1269"/>
                  </a:lnTo>
                  <a:lnTo>
                    <a:pt x="2133" y="1164"/>
                  </a:lnTo>
                  <a:lnTo>
                    <a:pt x="2040" y="1066"/>
                  </a:lnTo>
                  <a:lnTo>
                    <a:pt x="1949" y="972"/>
                  </a:lnTo>
                  <a:lnTo>
                    <a:pt x="1861" y="885"/>
                  </a:lnTo>
                  <a:lnTo>
                    <a:pt x="1773" y="801"/>
                  </a:lnTo>
                  <a:lnTo>
                    <a:pt x="1687" y="723"/>
                  </a:lnTo>
                  <a:lnTo>
                    <a:pt x="1602" y="651"/>
                  </a:lnTo>
                  <a:lnTo>
                    <a:pt x="1519" y="583"/>
                  </a:lnTo>
                  <a:lnTo>
                    <a:pt x="1437" y="520"/>
                  </a:lnTo>
                  <a:lnTo>
                    <a:pt x="1357" y="462"/>
                  </a:lnTo>
                  <a:lnTo>
                    <a:pt x="1276" y="407"/>
                  </a:lnTo>
                  <a:lnTo>
                    <a:pt x="1196" y="357"/>
                  </a:lnTo>
                  <a:lnTo>
                    <a:pt x="1116" y="310"/>
                  </a:lnTo>
                  <a:lnTo>
                    <a:pt x="1039" y="268"/>
                  </a:lnTo>
                  <a:lnTo>
                    <a:pt x="960" y="229"/>
                  </a:lnTo>
                  <a:lnTo>
                    <a:pt x="882" y="194"/>
                  </a:lnTo>
                  <a:lnTo>
                    <a:pt x="804" y="162"/>
                  </a:lnTo>
                  <a:lnTo>
                    <a:pt x="726" y="134"/>
                  </a:lnTo>
                  <a:lnTo>
                    <a:pt x="647" y="108"/>
                  </a:lnTo>
                  <a:lnTo>
                    <a:pt x="569" y="86"/>
                  </a:lnTo>
                  <a:lnTo>
                    <a:pt x="490" y="66"/>
                  </a:lnTo>
                  <a:lnTo>
                    <a:pt x="410" y="50"/>
                  </a:lnTo>
                  <a:lnTo>
                    <a:pt x="331" y="36"/>
                  </a:lnTo>
                  <a:lnTo>
                    <a:pt x="249" y="23"/>
                  </a:lnTo>
                  <a:lnTo>
                    <a:pt x="167" y="13"/>
                  </a:lnTo>
                  <a:lnTo>
                    <a:pt x="83" y="5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547324" name="Freeform 60"/>
            <p:cNvSpPr>
              <a:spLocks/>
            </p:cNvSpPr>
            <p:nvPr/>
          </p:nvSpPr>
          <p:spPr bwMode="auto">
            <a:xfrm>
              <a:off x="325" y="698"/>
              <a:ext cx="5012" cy="1339"/>
            </a:xfrm>
            <a:custGeom>
              <a:avLst/>
              <a:gdLst/>
              <a:ahLst/>
              <a:cxnLst>
                <a:cxn ang="0">
                  <a:pos x="5012" y="2414"/>
                </a:cxn>
                <a:cxn ang="0">
                  <a:pos x="4964" y="2448"/>
                </a:cxn>
                <a:cxn ang="0">
                  <a:pos x="4904" y="2485"/>
                </a:cxn>
                <a:cxn ang="0">
                  <a:pos x="4825" y="2528"/>
                </a:cxn>
                <a:cxn ang="0">
                  <a:pos x="4725" y="2574"/>
                </a:cxn>
                <a:cxn ang="0">
                  <a:pos x="4608" y="2615"/>
                </a:cxn>
                <a:cxn ang="0">
                  <a:pos x="4474" y="2649"/>
                </a:cxn>
                <a:cxn ang="0">
                  <a:pos x="4402" y="2662"/>
                </a:cxn>
                <a:cxn ang="0">
                  <a:pos x="4325" y="2672"/>
                </a:cxn>
                <a:cxn ang="0">
                  <a:pos x="4246" y="2677"/>
                </a:cxn>
                <a:cxn ang="0">
                  <a:pos x="4163" y="2677"/>
                </a:cxn>
                <a:cxn ang="0">
                  <a:pos x="4077" y="2672"/>
                </a:cxn>
                <a:cxn ang="0">
                  <a:pos x="3988" y="2661"/>
                </a:cxn>
                <a:cxn ang="0">
                  <a:pos x="3896" y="2643"/>
                </a:cxn>
                <a:cxn ang="0">
                  <a:pos x="3802" y="2617"/>
                </a:cxn>
                <a:cxn ang="0">
                  <a:pos x="3705" y="2583"/>
                </a:cxn>
                <a:cxn ang="0">
                  <a:pos x="3606" y="2543"/>
                </a:cxn>
                <a:cxn ang="0">
                  <a:pos x="3506" y="2491"/>
                </a:cxn>
                <a:cxn ang="0">
                  <a:pos x="3403" y="2431"/>
                </a:cxn>
                <a:cxn ang="0">
                  <a:pos x="3299" y="2362"/>
                </a:cxn>
                <a:cxn ang="0">
                  <a:pos x="3194" y="2280"/>
                </a:cxn>
                <a:cxn ang="0">
                  <a:pos x="3087" y="2188"/>
                </a:cxn>
                <a:cxn ang="0">
                  <a:pos x="2980" y="2083"/>
                </a:cxn>
                <a:cxn ang="0">
                  <a:pos x="2870" y="1966"/>
                </a:cxn>
                <a:cxn ang="0">
                  <a:pos x="2762" y="1836"/>
                </a:cxn>
                <a:cxn ang="0">
                  <a:pos x="2654" y="1702"/>
                </a:cxn>
                <a:cxn ang="0">
                  <a:pos x="2444" y="1455"/>
                </a:cxn>
                <a:cxn ang="0">
                  <a:pos x="2245" y="1230"/>
                </a:cxn>
                <a:cxn ang="0">
                  <a:pos x="2057" y="1030"/>
                </a:cxn>
                <a:cxn ang="0">
                  <a:pos x="1873" y="851"/>
                </a:cxn>
                <a:cxn ang="0">
                  <a:pos x="1698" y="692"/>
                </a:cxn>
                <a:cxn ang="0">
                  <a:pos x="1529" y="555"/>
                </a:cxn>
                <a:cxn ang="0">
                  <a:pos x="1364" y="436"/>
                </a:cxn>
                <a:cxn ang="0">
                  <a:pos x="1201" y="334"/>
                </a:cxn>
                <a:cxn ang="0">
                  <a:pos x="1043" y="248"/>
                </a:cxn>
                <a:cxn ang="0">
                  <a:pos x="885" y="177"/>
                </a:cxn>
                <a:cxn ang="0">
                  <a:pos x="728" y="119"/>
                </a:cxn>
                <a:cxn ang="0">
                  <a:pos x="571" y="74"/>
                </a:cxn>
                <a:cxn ang="0">
                  <a:pos x="411" y="42"/>
                </a:cxn>
                <a:cxn ang="0">
                  <a:pos x="250" y="17"/>
                </a:cxn>
                <a:cxn ang="0">
                  <a:pos x="85" y="5"/>
                </a:cxn>
              </a:cxnLst>
              <a:rect l="0" t="0" r="r" b="b"/>
              <a:pathLst>
                <a:path w="5012" h="2678">
                  <a:moveTo>
                    <a:pt x="5012" y="2414"/>
                  </a:moveTo>
                  <a:lnTo>
                    <a:pt x="5012" y="2414"/>
                  </a:lnTo>
                  <a:lnTo>
                    <a:pt x="5000" y="2423"/>
                  </a:lnTo>
                  <a:lnTo>
                    <a:pt x="4964" y="2448"/>
                  </a:lnTo>
                  <a:lnTo>
                    <a:pt x="4937" y="2465"/>
                  </a:lnTo>
                  <a:lnTo>
                    <a:pt x="4904" y="2485"/>
                  </a:lnTo>
                  <a:lnTo>
                    <a:pt x="4868" y="2506"/>
                  </a:lnTo>
                  <a:lnTo>
                    <a:pt x="4825" y="2528"/>
                  </a:lnTo>
                  <a:lnTo>
                    <a:pt x="4778" y="2551"/>
                  </a:lnTo>
                  <a:lnTo>
                    <a:pt x="4725" y="2574"/>
                  </a:lnTo>
                  <a:lnTo>
                    <a:pt x="4670" y="2594"/>
                  </a:lnTo>
                  <a:lnTo>
                    <a:pt x="4608" y="2615"/>
                  </a:lnTo>
                  <a:lnTo>
                    <a:pt x="4543" y="2635"/>
                  </a:lnTo>
                  <a:lnTo>
                    <a:pt x="4474" y="2649"/>
                  </a:lnTo>
                  <a:lnTo>
                    <a:pt x="4439" y="2657"/>
                  </a:lnTo>
                  <a:lnTo>
                    <a:pt x="4402" y="2662"/>
                  </a:lnTo>
                  <a:lnTo>
                    <a:pt x="4364" y="2669"/>
                  </a:lnTo>
                  <a:lnTo>
                    <a:pt x="4325" y="2672"/>
                  </a:lnTo>
                  <a:lnTo>
                    <a:pt x="4286" y="2675"/>
                  </a:lnTo>
                  <a:lnTo>
                    <a:pt x="4246" y="2677"/>
                  </a:lnTo>
                  <a:lnTo>
                    <a:pt x="4204" y="2678"/>
                  </a:lnTo>
                  <a:lnTo>
                    <a:pt x="4163" y="2677"/>
                  </a:lnTo>
                  <a:lnTo>
                    <a:pt x="4120" y="2675"/>
                  </a:lnTo>
                  <a:lnTo>
                    <a:pt x="4077" y="2672"/>
                  </a:lnTo>
                  <a:lnTo>
                    <a:pt x="4032" y="2667"/>
                  </a:lnTo>
                  <a:lnTo>
                    <a:pt x="3988" y="2661"/>
                  </a:lnTo>
                  <a:lnTo>
                    <a:pt x="3942" y="2653"/>
                  </a:lnTo>
                  <a:lnTo>
                    <a:pt x="3896" y="2643"/>
                  </a:lnTo>
                  <a:lnTo>
                    <a:pt x="3849" y="2630"/>
                  </a:lnTo>
                  <a:lnTo>
                    <a:pt x="3802" y="2617"/>
                  </a:lnTo>
                  <a:lnTo>
                    <a:pt x="3753" y="2601"/>
                  </a:lnTo>
                  <a:lnTo>
                    <a:pt x="3705" y="2583"/>
                  </a:lnTo>
                  <a:lnTo>
                    <a:pt x="3656" y="2564"/>
                  </a:lnTo>
                  <a:lnTo>
                    <a:pt x="3606" y="2543"/>
                  </a:lnTo>
                  <a:lnTo>
                    <a:pt x="3556" y="2519"/>
                  </a:lnTo>
                  <a:lnTo>
                    <a:pt x="3506" y="2491"/>
                  </a:lnTo>
                  <a:lnTo>
                    <a:pt x="3455" y="2464"/>
                  </a:lnTo>
                  <a:lnTo>
                    <a:pt x="3403" y="2431"/>
                  </a:lnTo>
                  <a:lnTo>
                    <a:pt x="3352" y="2398"/>
                  </a:lnTo>
                  <a:lnTo>
                    <a:pt x="3299" y="2362"/>
                  </a:lnTo>
                  <a:lnTo>
                    <a:pt x="3246" y="2322"/>
                  </a:lnTo>
                  <a:lnTo>
                    <a:pt x="3194" y="2280"/>
                  </a:lnTo>
                  <a:lnTo>
                    <a:pt x="3141" y="2236"/>
                  </a:lnTo>
                  <a:lnTo>
                    <a:pt x="3087" y="2188"/>
                  </a:lnTo>
                  <a:lnTo>
                    <a:pt x="3033" y="2138"/>
                  </a:lnTo>
                  <a:lnTo>
                    <a:pt x="2980" y="2083"/>
                  </a:lnTo>
                  <a:lnTo>
                    <a:pt x="2924" y="2026"/>
                  </a:lnTo>
                  <a:lnTo>
                    <a:pt x="2870" y="1966"/>
                  </a:lnTo>
                  <a:lnTo>
                    <a:pt x="2816" y="1903"/>
                  </a:lnTo>
                  <a:lnTo>
                    <a:pt x="2762" y="1836"/>
                  </a:lnTo>
                  <a:lnTo>
                    <a:pt x="2762" y="1836"/>
                  </a:lnTo>
                  <a:lnTo>
                    <a:pt x="2654" y="1702"/>
                  </a:lnTo>
                  <a:lnTo>
                    <a:pt x="2548" y="1576"/>
                  </a:lnTo>
                  <a:lnTo>
                    <a:pt x="2444" y="1455"/>
                  </a:lnTo>
                  <a:lnTo>
                    <a:pt x="2344" y="1338"/>
                  </a:lnTo>
                  <a:lnTo>
                    <a:pt x="2245" y="1230"/>
                  </a:lnTo>
                  <a:lnTo>
                    <a:pt x="2150" y="1127"/>
                  </a:lnTo>
                  <a:lnTo>
                    <a:pt x="2057" y="1030"/>
                  </a:lnTo>
                  <a:lnTo>
                    <a:pt x="1963" y="938"/>
                  </a:lnTo>
                  <a:lnTo>
                    <a:pt x="1873" y="851"/>
                  </a:lnTo>
                  <a:lnTo>
                    <a:pt x="1786" y="770"/>
                  </a:lnTo>
                  <a:lnTo>
                    <a:pt x="1698" y="692"/>
                  </a:lnTo>
                  <a:lnTo>
                    <a:pt x="1612" y="621"/>
                  </a:lnTo>
                  <a:lnTo>
                    <a:pt x="1529" y="555"/>
                  </a:lnTo>
                  <a:lnTo>
                    <a:pt x="1446" y="494"/>
                  </a:lnTo>
                  <a:lnTo>
                    <a:pt x="1364" y="436"/>
                  </a:lnTo>
                  <a:lnTo>
                    <a:pt x="1282" y="382"/>
                  </a:lnTo>
                  <a:lnTo>
                    <a:pt x="1201" y="334"/>
                  </a:lnTo>
                  <a:lnTo>
                    <a:pt x="1122" y="289"/>
                  </a:lnTo>
                  <a:lnTo>
                    <a:pt x="1043" y="248"/>
                  </a:lnTo>
                  <a:lnTo>
                    <a:pt x="964" y="210"/>
                  </a:lnTo>
                  <a:lnTo>
                    <a:pt x="885" y="177"/>
                  </a:lnTo>
                  <a:lnTo>
                    <a:pt x="807" y="147"/>
                  </a:lnTo>
                  <a:lnTo>
                    <a:pt x="728" y="119"/>
                  </a:lnTo>
                  <a:lnTo>
                    <a:pt x="649" y="95"/>
                  </a:lnTo>
                  <a:lnTo>
                    <a:pt x="571" y="74"/>
                  </a:lnTo>
                  <a:lnTo>
                    <a:pt x="490" y="56"/>
                  </a:lnTo>
                  <a:lnTo>
                    <a:pt x="411" y="42"/>
                  </a:lnTo>
                  <a:lnTo>
                    <a:pt x="331" y="29"/>
                  </a:lnTo>
                  <a:lnTo>
                    <a:pt x="250" y="17"/>
                  </a:lnTo>
                  <a:lnTo>
                    <a:pt x="167" y="9"/>
                  </a:lnTo>
                  <a:lnTo>
                    <a:pt x="85" y="5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547325" name="Freeform 61"/>
            <p:cNvSpPr>
              <a:spLocks/>
            </p:cNvSpPr>
            <p:nvPr/>
          </p:nvSpPr>
          <p:spPr bwMode="auto">
            <a:xfrm>
              <a:off x="336" y="720"/>
              <a:ext cx="5049" cy="1304"/>
            </a:xfrm>
            <a:custGeom>
              <a:avLst/>
              <a:gdLst/>
              <a:ahLst/>
              <a:cxnLst>
                <a:cxn ang="0">
                  <a:pos x="5049" y="2324"/>
                </a:cxn>
                <a:cxn ang="0">
                  <a:pos x="5000" y="2361"/>
                </a:cxn>
                <a:cxn ang="0">
                  <a:pos x="4942" y="2398"/>
                </a:cxn>
                <a:cxn ang="0">
                  <a:pos x="4863" y="2443"/>
                </a:cxn>
                <a:cxn ang="0">
                  <a:pos x="4764" y="2492"/>
                </a:cxn>
                <a:cxn ang="0">
                  <a:pos x="4647" y="2537"/>
                </a:cxn>
                <a:cxn ang="0">
                  <a:pos x="4514" y="2574"/>
                </a:cxn>
                <a:cxn ang="0">
                  <a:pos x="4442" y="2589"/>
                </a:cxn>
                <a:cxn ang="0">
                  <a:pos x="4366" y="2598"/>
                </a:cxn>
                <a:cxn ang="0">
                  <a:pos x="4286" y="2605"/>
                </a:cxn>
                <a:cxn ang="0">
                  <a:pos x="4203" y="2608"/>
                </a:cxn>
                <a:cxn ang="0">
                  <a:pos x="4117" y="2603"/>
                </a:cxn>
                <a:cxn ang="0">
                  <a:pos x="4027" y="2593"/>
                </a:cxn>
                <a:cxn ang="0">
                  <a:pos x="3935" y="2577"/>
                </a:cxn>
                <a:cxn ang="0">
                  <a:pos x="3841" y="2555"/>
                </a:cxn>
                <a:cxn ang="0">
                  <a:pos x="3744" y="2522"/>
                </a:cxn>
                <a:cxn ang="0">
                  <a:pos x="3645" y="2484"/>
                </a:cxn>
                <a:cxn ang="0">
                  <a:pos x="3544" y="2434"/>
                </a:cxn>
                <a:cxn ang="0">
                  <a:pos x="3439" y="2375"/>
                </a:cxn>
                <a:cxn ang="0">
                  <a:pos x="3335" y="2308"/>
                </a:cxn>
                <a:cxn ang="0">
                  <a:pos x="3228" y="2229"/>
                </a:cxn>
                <a:cxn ang="0">
                  <a:pos x="3120" y="2137"/>
                </a:cxn>
                <a:cxn ang="0">
                  <a:pos x="3010" y="2035"/>
                </a:cxn>
                <a:cxn ang="0">
                  <a:pos x="2901" y="1919"/>
                </a:cxn>
                <a:cxn ang="0">
                  <a:pos x="2790" y="1789"/>
                </a:cxn>
                <a:cxn ang="0">
                  <a:pos x="2679" y="1659"/>
                </a:cxn>
                <a:cxn ang="0">
                  <a:pos x="2466" y="1413"/>
                </a:cxn>
                <a:cxn ang="0">
                  <a:pos x="2265" y="1192"/>
                </a:cxn>
                <a:cxn ang="0">
                  <a:pos x="2072" y="993"/>
                </a:cxn>
                <a:cxn ang="0">
                  <a:pos x="1887" y="819"/>
                </a:cxn>
                <a:cxn ang="0">
                  <a:pos x="1710" y="664"/>
                </a:cxn>
                <a:cxn ang="0">
                  <a:pos x="1537" y="528"/>
                </a:cxn>
                <a:cxn ang="0">
                  <a:pos x="1371" y="412"/>
                </a:cxn>
                <a:cxn ang="0">
                  <a:pos x="1207" y="312"/>
                </a:cxn>
                <a:cxn ang="0">
                  <a:pos x="1047" y="230"/>
                </a:cxn>
                <a:cxn ang="0">
                  <a:pos x="888" y="160"/>
                </a:cxn>
                <a:cxn ang="0">
                  <a:pos x="731" y="107"/>
                </a:cxn>
                <a:cxn ang="0">
                  <a:pos x="572" y="65"/>
                </a:cxn>
                <a:cxn ang="0">
                  <a:pos x="413" y="34"/>
                </a:cxn>
                <a:cxn ang="0">
                  <a:pos x="250" y="15"/>
                </a:cxn>
                <a:cxn ang="0">
                  <a:pos x="85" y="4"/>
                </a:cxn>
              </a:cxnLst>
              <a:rect l="0" t="0" r="r" b="b"/>
              <a:pathLst>
                <a:path w="5049" h="2608">
                  <a:moveTo>
                    <a:pt x="5049" y="2324"/>
                  </a:moveTo>
                  <a:lnTo>
                    <a:pt x="5049" y="2324"/>
                  </a:lnTo>
                  <a:lnTo>
                    <a:pt x="5036" y="2334"/>
                  </a:lnTo>
                  <a:lnTo>
                    <a:pt x="5000" y="2361"/>
                  </a:lnTo>
                  <a:lnTo>
                    <a:pt x="4974" y="2379"/>
                  </a:lnTo>
                  <a:lnTo>
                    <a:pt x="4942" y="2398"/>
                  </a:lnTo>
                  <a:lnTo>
                    <a:pt x="4906" y="2421"/>
                  </a:lnTo>
                  <a:lnTo>
                    <a:pt x="4863" y="2443"/>
                  </a:lnTo>
                  <a:lnTo>
                    <a:pt x="4815" y="2468"/>
                  </a:lnTo>
                  <a:lnTo>
                    <a:pt x="4764" y="2492"/>
                  </a:lnTo>
                  <a:lnTo>
                    <a:pt x="4709" y="2514"/>
                  </a:lnTo>
                  <a:lnTo>
                    <a:pt x="4647" y="2537"/>
                  </a:lnTo>
                  <a:lnTo>
                    <a:pt x="4584" y="2556"/>
                  </a:lnTo>
                  <a:lnTo>
                    <a:pt x="4514" y="2574"/>
                  </a:lnTo>
                  <a:lnTo>
                    <a:pt x="4478" y="2581"/>
                  </a:lnTo>
                  <a:lnTo>
                    <a:pt x="4442" y="2589"/>
                  </a:lnTo>
                  <a:lnTo>
                    <a:pt x="4404" y="2593"/>
                  </a:lnTo>
                  <a:lnTo>
                    <a:pt x="4366" y="2598"/>
                  </a:lnTo>
                  <a:lnTo>
                    <a:pt x="4327" y="2603"/>
                  </a:lnTo>
                  <a:lnTo>
                    <a:pt x="4286" y="2605"/>
                  </a:lnTo>
                  <a:lnTo>
                    <a:pt x="4245" y="2606"/>
                  </a:lnTo>
                  <a:lnTo>
                    <a:pt x="4203" y="2608"/>
                  </a:lnTo>
                  <a:lnTo>
                    <a:pt x="4160" y="2606"/>
                  </a:lnTo>
                  <a:lnTo>
                    <a:pt x="4117" y="2603"/>
                  </a:lnTo>
                  <a:lnTo>
                    <a:pt x="4073" y="2600"/>
                  </a:lnTo>
                  <a:lnTo>
                    <a:pt x="4027" y="2593"/>
                  </a:lnTo>
                  <a:lnTo>
                    <a:pt x="3982" y="2587"/>
                  </a:lnTo>
                  <a:lnTo>
                    <a:pt x="3935" y="2577"/>
                  </a:lnTo>
                  <a:lnTo>
                    <a:pt x="3888" y="2566"/>
                  </a:lnTo>
                  <a:lnTo>
                    <a:pt x="3841" y="2555"/>
                  </a:lnTo>
                  <a:lnTo>
                    <a:pt x="3792" y="2540"/>
                  </a:lnTo>
                  <a:lnTo>
                    <a:pt x="3744" y="2522"/>
                  </a:lnTo>
                  <a:lnTo>
                    <a:pt x="3695" y="2505"/>
                  </a:lnTo>
                  <a:lnTo>
                    <a:pt x="3645" y="2484"/>
                  </a:lnTo>
                  <a:lnTo>
                    <a:pt x="3594" y="2459"/>
                  </a:lnTo>
                  <a:lnTo>
                    <a:pt x="3544" y="2434"/>
                  </a:lnTo>
                  <a:lnTo>
                    <a:pt x="3492" y="2406"/>
                  </a:lnTo>
                  <a:lnTo>
                    <a:pt x="3439" y="2375"/>
                  </a:lnTo>
                  <a:lnTo>
                    <a:pt x="3388" y="2343"/>
                  </a:lnTo>
                  <a:lnTo>
                    <a:pt x="3335" y="2308"/>
                  </a:lnTo>
                  <a:lnTo>
                    <a:pt x="3281" y="2269"/>
                  </a:lnTo>
                  <a:lnTo>
                    <a:pt x="3228" y="2229"/>
                  </a:lnTo>
                  <a:lnTo>
                    <a:pt x="3174" y="2183"/>
                  </a:lnTo>
                  <a:lnTo>
                    <a:pt x="3120" y="2137"/>
                  </a:lnTo>
                  <a:lnTo>
                    <a:pt x="3066" y="2086"/>
                  </a:lnTo>
                  <a:lnTo>
                    <a:pt x="3010" y="2035"/>
                  </a:lnTo>
                  <a:lnTo>
                    <a:pt x="2956" y="1978"/>
                  </a:lnTo>
                  <a:lnTo>
                    <a:pt x="2901" y="1919"/>
                  </a:lnTo>
                  <a:lnTo>
                    <a:pt x="2845" y="1856"/>
                  </a:lnTo>
                  <a:lnTo>
                    <a:pt x="2790" y="1789"/>
                  </a:lnTo>
                  <a:lnTo>
                    <a:pt x="2790" y="1789"/>
                  </a:lnTo>
                  <a:lnTo>
                    <a:pt x="2679" y="1659"/>
                  </a:lnTo>
                  <a:lnTo>
                    <a:pt x="2572" y="1533"/>
                  </a:lnTo>
                  <a:lnTo>
                    <a:pt x="2466" y="1413"/>
                  </a:lnTo>
                  <a:lnTo>
                    <a:pt x="2365" y="1299"/>
                  </a:lnTo>
                  <a:lnTo>
                    <a:pt x="2265" y="1192"/>
                  </a:lnTo>
                  <a:lnTo>
                    <a:pt x="2168" y="1090"/>
                  </a:lnTo>
                  <a:lnTo>
                    <a:pt x="2072" y="993"/>
                  </a:lnTo>
                  <a:lnTo>
                    <a:pt x="1979" y="903"/>
                  </a:lnTo>
                  <a:lnTo>
                    <a:pt x="1887" y="819"/>
                  </a:lnTo>
                  <a:lnTo>
                    <a:pt x="1797" y="738"/>
                  </a:lnTo>
                  <a:lnTo>
                    <a:pt x="1710" y="664"/>
                  </a:lnTo>
                  <a:lnTo>
                    <a:pt x="1622" y="593"/>
                  </a:lnTo>
                  <a:lnTo>
                    <a:pt x="1537" y="528"/>
                  </a:lnTo>
                  <a:lnTo>
                    <a:pt x="1453" y="467"/>
                  </a:lnTo>
                  <a:lnTo>
                    <a:pt x="1371" y="412"/>
                  </a:lnTo>
                  <a:lnTo>
                    <a:pt x="1287" y="360"/>
                  </a:lnTo>
                  <a:lnTo>
                    <a:pt x="1207" y="312"/>
                  </a:lnTo>
                  <a:lnTo>
                    <a:pt x="1126" y="268"/>
                  </a:lnTo>
                  <a:lnTo>
                    <a:pt x="1047" y="230"/>
                  </a:lnTo>
                  <a:lnTo>
                    <a:pt x="967" y="192"/>
                  </a:lnTo>
                  <a:lnTo>
                    <a:pt x="888" y="160"/>
                  </a:lnTo>
                  <a:lnTo>
                    <a:pt x="808" y="133"/>
                  </a:lnTo>
                  <a:lnTo>
                    <a:pt x="731" y="107"/>
                  </a:lnTo>
                  <a:lnTo>
                    <a:pt x="652" y="84"/>
                  </a:lnTo>
                  <a:lnTo>
                    <a:pt x="572" y="65"/>
                  </a:lnTo>
                  <a:lnTo>
                    <a:pt x="492" y="49"/>
                  </a:lnTo>
                  <a:lnTo>
                    <a:pt x="413" y="34"/>
                  </a:lnTo>
                  <a:lnTo>
                    <a:pt x="332" y="23"/>
                  </a:lnTo>
                  <a:lnTo>
                    <a:pt x="250" y="15"/>
                  </a:lnTo>
                  <a:lnTo>
                    <a:pt x="168" y="8"/>
                  </a:lnTo>
                  <a:lnTo>
                    <a:pt x="85" y="4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547326" name="Freeform 62"/>
            <p:cNvSpPr>
              <a:spLocks/>
            </p:cNvSpPr>
            <p:nvPr/>
          </p:nvSpPr>
          <p:spPr bwMode="auto">
            <a:xfrm>
              <a:off x="349" y="742"/>
              <a:ext cx="5081" cy="1267"/>
            </a:xfrm>
            <a:custGeom>
              <a:avLst/>
              <a:gdLst/>
              <a:ahLst/>
              <a:cxnLst>
                <a:cxn ang="0">
                  <a:pos x="5081" y="2233"/>
                </a:cxn>
                <a:cxn ang="0">
                  <a:pos x="5034" y="2270"/>
                </a:cxn>
                <a:cxn ang="0">
                  <a:pos x="4977" y="2309"/>
                </a:cxn>
                <a:cxn ang="0">
                  <a:pos x="4898" y="2355"/>
                </a:cxn>
                <a:cxn ang="0">
                  <a:pos x="4801" y="2405"/>
                </a:cxn>
                <a:cxn ang="0">
                  <a:pos x="4684" y="2454"/>
                </a:cxn>
                <a:cxn ang="0">
                  <a:pos x="4551" y="2494"/>
                </a:cxn>
                <a:cxn ang="0">
                  <a:pos x="4479" y="2509"/>
                </a:cxn>
                <a:cxn ang="0">
                  <a:pos x="4404" y="2522"/>
                </a:cxn>
                <a:cxn ang="0">
                  <a:pos x="4323" y="2530"/>
                </a:cxn>
                <a:cxn ang="0">
                  <a:pos x="4240" y="2533"/>
                </a:cxn>
                <a:cxn ang="0">
                  <a:pos x="4154" y="2531"/>
                </a:cxn>
                <a:cxn ang="0">
                  <a:pos x="4065" y="2523"/>
                </a:cxn>
                <a:cxn ang="0">
                  <a:pos x="3974" y="2509"/>
                </a:cxn>
                <a:cxn ang="0">
                  <a:pos x="3878" y="2488"/>
                </a:cxn>
                <a:cxn ang="0">
                  <a:pos x="3781" y="2459"/>
                </a:cxn>
                <a:cxn ang="0">
                  <a:pos x="3681" y="2420"/>
                </a:cxn>
                <a:cxn ang="0">
                  <a:pos x="3579" y="2373"/>
                </a:cxn>
                <a:cxn ang="0">
                  <a:pos x="3475" y="2317"/>
                </a:cxn>
                <a:cxn ang="0">
                  <a:pos x="3368" y="2250"/>
                </a:cxn>
                <a:cxn ang="0">
                  <a:pos x="3260" y="2171"/>
                </a:cxn>
                <a:cxn ang="0">
                  <a:pos x="3152" y="2082"/>
                </a:cxn>
                <a:cxn ang="0">
                  <a:pos x="3041" y="1982"/>
                </a:cxn>
                <a:cxn ang="0">
                  <a:pos x="2928" y="1868"/>
                </a:cxn>
                <a:cxn ang="0">
                  <a:pos x="2814" y="1742"/>
                </a:cxn>
                <a:cxn ang="0">
                  <a:pos x="2703" y="1611"/>
                </a:cxn>
                <a:cxn ang="0">
                  <a:pos x="2487" y="1369"/>
                </a:cxn>
                <a:cxn ang="0">
                  <a:pos x="2281" y="1151"/>
                </a:cxn>
                <a:cxn ang="0">
                  <a:pos x="2085" y="955"/>
                </a:cxn>
                <a:cxn ang="0">
                  <a:pos x="1898" y="783"/>
                </a:cxn>
                <a:cxn ang="0">
                  <a:pos x="1717" y="631"/>
                </a:cxn>
                <a:cxn ang="0">
                  <a:pos x="1544" y="498"/>
                </a:cxn>
                <a:cxn ang="0">
                  <a:pos x="1376" y="385"/>
                </a:cxn>
                <a:cxn ang="0">
                  <a:pos x="1211" y="289"/>
                </a:cxn>
                <a:cxn ang="0">
                  <a:pos x="1050" y="208"/>
                </a:cxn>
                <a:cxn ang="0">
                  <a:pos x="890" y="143"/>
                </a:cxn>
                <a:cxn ang="0">
                  <a:pos x="732" y="92"/>
                </a:cxn>
                <a:cxn ang="0">
                  <a:pos x="572" y="53"/>
                </a:cxn>
                <a:cxn ang="0">
                  <a:pos x="412" y="25"/>
                </a:cxn>
                <a:cxn ang="0">
                  <a:pos x="250" y="8"/>
                </a:cxn>
                <a:cxn ang="0">
                  <a:pos x="85" y="1"/>
                </a:cxn>
              </a:cxnLst>
              <a:rect l="0" t="0" r="r" b="b"/>
              <a:pathLst>
                <a:path w="5081" h="2533">
                  <a:moveTo>
                    <a:pt x="5081" y="2233"/>
                  </a:moveTo>
                  <a:lnTo>
                    <a:pt x="5081" y="2233"/>
                  </a:lnTo>
                  <a:lnTo>
                    <a:pt x="5070" y="2242"/>
                  </a:lnTo>
                  <a:lnTo>
                    <a:pt x="5034" y="2270"/>
                  </a:lnTo>
                  <a:lnTo>
                    <a:pt x="5008" y="2288"/>
                  </a:lnTo>
                  <a:lnTo>
                    <a:pt x="4977" y="2309"/>
                  </a:lnTo>
                  <a:lnTo>
                    <a:pt x="4940" y="2333"/>
                  </a:lnTo>
                  <a:lnTo>
                    <a:pt x="4898" y="2355"/>
                  </a:lnTo>
                  <a:lnTo>
                    <a:pt x="4852" y="2381"/>
                  </a:lnTo>
                  <a:lnTo>
                    <a:pt x="4801" y="2405"/>
                  </a:lnTo>
                  <a:lnTo>
                    <a:pt x="4744" y="2430"/>
                  </a:lnTo>
                  <a:lnTo>
                    <a:pt x="4684" y="2454"/>
                  </a:lnTo>
                  <a:lnTo>
                    <a:pt x="4621" y="2475"/>
                  </a:lnTo>
                  <a:lnTo>
                    <a:pt x="4551" y="2494"/>
                  </a:lnTo>
                  <a:lnTo>
                    <a:pt x="4516" y="2502"/>
                  </a:lnTo>
                  <a:lnTo>
                    <a:pt x="4479" y="2509"/>
                  </a:lnTo>
                  <a:lnTo>
                    <a:pt x="4441" y="2517"/>
                  </a:lnTo>
                  <a:lnTo>
                    <a:pt x="4404" y="2522"/>
                  </a:lnTo>
                  <a:lnTo>
                    <a:pt x="4364" y="2526"/>
                  </a:lnTo>
                  <a:lnTo>
                    <a:pt x="4323" y="2530"/>
                  </a:lnTo>
                  <a:lnTo>
                    <a:pt x="4283" y="2533"/>
                  </a:lnTo>
                  <a:lnTo>
                    <a:pt x="4240" y="2533"/>
                  </a:lnTo>
                  <a:lnTo>
                    <a:pt x="4198" y="2533"/>
                  </a:lnTo>
                  <a:lnTo>
                    <a:pt x="4154" y="2531"/>
                  </a:lnTo>
                  <a:lnTo>
                    <a:pt x="4110" y="2528"/>
                  </a:lnTo>
                  <a:lnTo>
                    <a:pt x="4065" y="2523"/>
                  </a:lnTo>
                  <a:lnTo>
                    <a:pt x="4019" y="2517"/>
                  </a:lnTo>
                  <a:lnTo>
                    <a:pt x="3974" y="2509"/>
                  </a:lnTo>
                  <a:lnTo>
                    <a:pt x="3926" y="2499"/>
                  </a:lnTo>
                  <a:lnTo>
                    <a:pt x="3878" y="2488"/>
                  </a:lnTo>
                  <a:lnTo>
                    <a:pt x="3829" y="2473"/>
                  </a:lnTo>
                  <a:lnTo>
                    <a:pt x="3781" y="2459"/>
                  </a:lnTo>
                  <a:lnTo>
                    <a:pt x="3731" y="2439"/>
                  </a:lnTo>
                  <a:lnTo>
                    <a:pt x="3681" y="2420"/>
                  </a:lnTo>
                  <a:lnTo>
                    <a:pt x="3631" y="2397"/>
                  </a:lnTo>
                  <a:lnTo>
                    <a:pt x="3579" y="2373"/>
                  </a:lnTo>
                  <a:lnTo>
                    <a:pt x="3526" y="2346"/>
                  </a:lnTo>
                  <a:lnTo>
                    <a:pt x="3475" y="2317"/>
                  </a:lnTo>
                  <a:lnTo>
                    <a:pt x="3421" y="2284"/>
                  </a:lnTo>
                  <a:lnTo>
                    <a:pt x="3368" y="2250"/>
                  </a:lnTo>
                  <a:lnTo>
                    <a:pt x="3314" y="2212"/>
                  </a:lnTo>
                  <a:lnTo>
                    <a:pt x="3260" y="2171"/>
                  </a:lnTo>
                  <a:lnTo>
                    <a:pt x="3206" y="2129"/>
                  </a:lnTo>
                  <a:lnTo>
                    <a:pt x="3152" y="2082"/>
                  </a:lnTo>
                  <a:lnTo>
                    <a:pt x="3096" y="2034"/>
                  </a:lnTo>
                  <a:lnTo>
                    <a:pt x="3041" y="1982"/>
                  </a:lnTo>
                  <a:lnTo>
                    <a:pt x="2984" y="1926"/>
                  </a:lnTo>
                  <a:lnTo>
                    <a:pt x="2928" y="1868"/>
                  </a:lnTo>
                  <a:lnTo>
                    <a:pt x="2871" y="1806"/>
                  </a:lnTo>
                  <a:lnTo>
                    <a:pt x="2814" y="1742"/>
                  </a:lnTo>
                  <a:lnTo>
                    <a:pt x="2814" y="1742"/>
                  </a:lnTo>
                  <a:lnTo>
                    <a:pt x="2703" y="1611"/>
                  </a:lnTo>
                  <a:lnTo>
                    <a:pt x="2593" y="1487"/>
                  </a:lnTo>
                  <a:lnTo>
                    <a:pt x="2487" y="1369"/>
                  </a:lnTo>
                  <a:lnTo>
                    <a:pt x="2382" y="1256"/>
                  </a:lnTo>
                  <a:lnTo>
                    <a:pt x="2281" y="1151"/>
                  </a:lnTo>
                  <a:lnTo>
                    <a:pt x="2182" y="1051"/>
                  </a:lnTo>
                  <a:lnTo>
                    <a:pt x="2085" y="955"/>
                  </a:lnTo>
                  <a:lnTo>
                    <a:pt x="1991" y="867"/>
                  </a:lnTo>
                  <a:lnTo>
                    <a:pt x="1898" y="783"/>
                  </a:lnTo>
                  <a:lnTo>
                    <a:pt x="1808" y="705"/>
                  </a:lnTo>
                  <a:lnTo>
                    <a:pt x="1717" y="631"/>
                  </a:lnTo>
                  <a:lnTo>
                    <a:pt x="1630" y="563"/>
                  </a:lnTo>
                  <a:lnTo>
                    <a:pt x="1544" y="498"/>
                  </a:lnTo>
                  <a:lnTo>
                    <a:pt x="1459" y="439"/>
                  </a:lnTo>
                  <a:lnTo>
                    <a:pt x="1376" y="385"/>
                  </a:lnTo>
                  <a:lnTo>
                    <a:pt x="1292" y="334"/>
                  </a:lnTo>
                  <a:lnTo>
                    <a:pt x="1211" y="289"/>
                  </a:lnTo>
                  <a:lnTo>
                    <a:pt x="1130" y="247"/>
                  </a:lnTo>
                  <a:lnTo>
                    <a:pt x="1050" y="208"/>
                  </a:lnTo>
                  <a:lnTo>
                    <a:pt x="969" y="174"/>
                  </a:lnTo>
                  <a:lnTo>
                    <a:pt x="890" y="143"/>
                  </a:lnTo>
                  <a:lnTo>
                    <a:pt x="811" y="116"/>
                  </a:lnTo>
                  <a:lnTo>
                    <a:pt x="732" y="92"/>
                  </a:lnTo>
                  <a:lnTo>
                    <a:pt x="651" y="71"/>
                  </a:lnTo>
                  <a:lnTo>
                    <a:pt x="572" y="53"/>
                  </a:lnTo>
                  <a:lnTo>
                    <a:pt x="493" y="37"/>
                  </a:lnTo>
                  <a:lnTo>
                    <a:pt x="412" y="25"/>
                  </a:lnTo>
                  <a:lnTo>
                    <a:pt x="332" y="16"/>
                  </a:lnTo>
                  <a:lnTo>
                    <a:pt x="250" y="8"/>
                  </a:lnTo>
                  <a:lnTo>
                    <a:pt x="168" y="3"/>
                  </a:lnTo>
                  <a:lnTo>
                    <a:pt x="85" y="1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547327" name="Freeform 63"/>
            <p:cNvSpPr>
              <a:spLocks/>
            </p:cNvSpPr>
            <p:nvPr/>
          </p:nvSpPr>
          <p:spPr bwMode="auto">
            <a:xfrm>
              <a:off x="361" y="765"/>
              <a:ext cx="5115" cy="1230"/>
            </a:xfrm>
            <a:custGeom>
              <a:avLst/>
              <a:gdLst/>
              <a:ahLst/>
              <a:cxnLst>
                <a:cxn ang="0">
                  <a:pos x="5115" y="2141"/>
                </a:cxn>
                <a:cxn ang="0">
                  <a:pos x="5068" y="2180"/>
                </a:cxn>
                <a:cxn ang="0">
                  <a:pos x="5011" y="2220"/>
                </a:cxn>
                <a:cxn ang="0">
                  <a:pos x="4933" y="2268"/>
                </a:cxn>
                <a:cxn ang="0">
                  <a:pos x="4836" y="2320"/>
                </a:cxn>
                <a:cxn ang="0">
                  <a:pos x="4721" y="2370"/>
                </a:cxn>
                <a:cxn ang="0">
                  <a:pos x="4589" y="2414"/>
                </a:cxn>
                <a:cxn ang="0">
                  <a:pos x="4517" y="2431"/>
                </a:cxn>
                <a:cxn ang="0">
                  <a:pos x="4442" y="2444"/>
                </a:cxn>
                <a:cxn ang="0">
                  <a:pos x="4361" y="2456"/>
                </a:cxn>
                <a:cxn ang="0">
                  <a:pos x="4279" y="2460"/>
                </a:cxn>
                <a:cxn ang="0">
                  <a:pos x="4193" y="2460"/>
                </a:cxn>
                <a:cxn ang="0">
                  <a:pos x="4103" y="2454"/>
                </a:cxn>
                <a:cxn ang="0">
                  <a:pos x="4012" y="2441"/>
                </a:cxn>
                <a:cxn ang="0">
                  <a:pos x="3916" y="2422"/>
                </a:cxn>
                <a:cxn ang="0">
                  <a:pos x="3819" y="2394"/>
                </a:cxn>
                <a:cxn ang="0">
                  <a:pos x="3717" y="2357"/>
                </a:cxn>
                <a:cxn ang="0">
                  <a:pos x="3614" y="2312"/>
                </a:cxn>
                <a:cxn ang="0">
                  <a:pos x="3510" y="2257"/>
                </a:cxn>
                <a:cxn ang="0">
                  <a:pos x="3402" y="2192"/>
                </a:cxn>
                <a:cxn ang="0">
                  <a:pos x="3294" y="2117"/>
                </a:cxn>
                <a:cxn ang="0">
                  <a:pos x="3183" y="2029"/>
                </a:cxn>
                <a:cxn ang="0">
                  <a:pos x="3070" y="1931"/>
                </a:cxn>
                <a:cxn ang="0">
                  <a:pos x="2956" y="1818"/>
                </a:cxn>
                <a:cxn ang="0">
                  <a:pos x="2841" y="1694"/>
                </a:cxn>
                <a:cxn ang="0">
                  <a:pos x="2727" y="1564"/>
                </a:cxn>
                <a:cxn ang="0">
                  <a:pos x="2508" y="1325"/>
                </a:cxn>
                <a:cxn ang="0">
                  <a:pos x="2300" y="1111"/>
                </a:cxn>
                <a:cxn ang="0">
                  <a:pos x="2101" y="918"/>
                </a:cxn>
                <a:cxn ang="0">
                  <a:pos x="1911" y="749"/>
                </a:cxn>
                <a:cxn ang="0">
                  <a:pos x="1728" y="600"/>
                </a:cxn>
                <a:cxn ang="0">
                  <a:pos x="1553" y="470"/>
                </a:cxn>
                <a:cxn ang="0">
                  <a:pos x="1382" y="360"/>
                </a:cxn>
                <a:cxn ang="0">
                  <a:pos x="1215" y="266"/>
                </a:cxn>
                <a:cxn ang="0">
                  <a:pos x="1053" y="189"/>
                </a:cxn>
                <a:cxn ang="0">
                  <a:pos x="892" y="126"/>
                </a:cxn>
                <a:cxn ang="0">
                  <a:pos x="733" y="77"/>
                </a:cxn>
                <a:cxn ang="0">
                  <a:pos x="574" y="42"/>
                </a:cxn>
                <a:cxn ang="0">
                  <a:pos x="413" y="17"/>
                </a:cxn>
                <a:cxn ang="0">
                  <a:pos x="250" y="3"/>
                </a:cxn>
                <a:cxn ang="0">
                  <a:pos x="85" y="0"/>
                </a:cxn>
              </a:cxnLst>
              <a:rect l="0" t="0" r="r" b="b"/>
              <a:pathLst>
                <a:path w="5115" h="2460">
                  <a:moveTo>
                    <a:pt x="5115" y="2141"/>
                  </a:moveTo>
                  <a:lnTo>
                    <a:pt x="5115" y="2141"/>
                  </a:lnTo>
                  <a:lnTo>
                    <a:pt x="5104" y="2150"/>
                  </a:lnTo>
                  <a:lnTo>
                    <a:pt x="5068" y="2180"/>
                  </a:lnTo>
                  <a:lnTo>
                    <a:pt x="5043" y="2197"/>
                  </a:lnTo>
                  <a:lnTo>
                    <a:pt x="5011" y="2220"/>
                  </a:lnTo>
                  <a:lnTo>
                    <a:pt x="4975" y="2244"/>
                  </a:lnTo>
                  <a:lnTo>
                    <a:pt x="4933" y="2268"/>
                  </a:lnTo>
                  <a:lnTo>
                    <a:pt x="4888" y="2294"/>
                  </a:lnTo>
                  <a:lnTo>
                    <a:pt x="4836" y="2320"/>
                  </a:lnTo>
                  <a:lnTo>
                    <a:pt x="4781" y="2346"/>
                  </a:lnTo>
                  <a:lnTo>
                    <a:pt x="4721" y="2370"/>
                  </a:lnTo>
                  <a:lnTo>
                    <a:pt x="4657" y="2393"/>
                  </a:lnTo>
                  <a:lnTo>
                    <a:pt x="4589" y="2414"/>
                  </a:lnTo>
                  <a:lnTo>
                    <a:pt x="4554" y="2423"/>
                  </a:lnTo>
                  <a:lnTo>
                    <a:pt x="4517" y="2431"/>
                  </a:lnTo>
                  <a:lnTo>
                    <a:pt x="4479" y="2438"/>
                  </a:lnTo>
                  <a:lnTo>
                    <a:pt x="4442" y="2444"/>
                  </a:lnTo>
                  <a:lnTo>
                    <a:pt x="4402" y="2451"/>
                  </a:lnTo>
                  <a:lnTo>
                    <a:pt x="4361" y="2456"/>
                  </a:lnTo>
                  <a:lnTo>
                    <a:pt x="4321" y="2459"/>
                  </a:lnTo>
                  <a:lnTo>
                    <a:pt x="4279" y="2460"/>
                  </a:lnTo>
                  <a:lnTo>
                    <a:pt x="4236" y="2460"/>
                  </a:lnTo>
                  <a:lnTo>
                    <a:pt x="4193" y="2460"/>
                  </a:lnTo>
                  <a:lnTo>
                    <a:pt x="4149" y="2457"/>
                  </a:lnTo>
                  <a:lnTo>
                    <a:pt x="4103" y="2454"/>
                  </a:lnTo>
                  <a:lnTo>
                    <a:pt x="4057" y="2448"/>
                  </a:lnTo>
                  <a:lnTo>
                    <a:pt x="4012" y="2441"/>
                  </a:lnTo>
                  <a:lnTo>
                    <a:pt x="3964" y="2431"/>
                  </a:lnTo>
                  <a:lnTo>
                    <a:pt x="3916" y="2422"/>
                  </a:lnTo>
                  <a:lnTo>
                    <a:pt x="3867" y="2409"/>
                  </a:lnTo>
                  <a:lnTo>
                    <a:pt x="3819" y="2394"/>
                  </a:lnTo>
                  <a:lnTo>
                    <a:pt x="3769" y="2377"/>
                  </a:lnTo>
                  <a:lnTo>
                    <a:pt x="3717" y="2357"/>
                  </a:lnTo>
                  <a:lnTo>
                    <a:pt x="3666" y="2336"/>
                  </a:lnTo>
                  <a:lnTo>
                    <a:pt x="3614" y="2312"/>
                  </a:lnTo>
                  <a:lnTo>
                    <a:pt x="3563" y="2286"/>
                  </a:lnTo>
                  <a:lnTo>
                    <a:pt x="3510" y="2257"/>
                  </a:lnTo>
                  <a:lnTo>
                    <a:pt x="3456" y="2226"/>
                  </a:lnTo>
                  <a:lnTo>
                    <a:pt x="3402" y="2192"/>
                  </a:lnTo>
                  <a:lnTo>
                    <a:pt x="3348" y="2155"/>
                  </a:lnTo>
                  <a:lnTo>
                    <a:pt x="3294" y="2117"/>
                  </a:lnTo>
                  <a:lnTo>
                    <a:pt x="3238" y="2075"/>
                  </a:lnTo>
                  <a:lnTo>
                    <a:pt x="3183" y="2029"/>
                  </a:lnTo>
                  <a:lnTo>
                    <a:pt x="3127" y="1981"/>
                  </a:lnTo>
                  <a:lnTo>
                    <a:pt x="3070" y="1931"/>
                  </a:lnTo>
                  <a:lnTo>
                    <a:pt x="3013" y="1876"/>
                  </a:lnTo>
                  <a:lnTo>
                    <a:pt x="2956" y="1818"/>
                  </a:lnTo>
                  <a:lnTo>
                    <a:pt x="2899" y="1756"/>
                  </a:lnTo>
                  <a:lnTo>
                    <a:pt x="2841" y="1694"/>
                  </a:lnTo>
                  <a:lnTo>
                    <a:pt x="2841" y="1694"/>
                  </a:lnTo>
                  <a:lnTo>
                    <a:pt x="2727" y="1564"/>
                  </a:lnTo>
                  <a:lnTo>
                    <a:pt x="2616" y="1442"/>
                  </a:lnTo>
                  <a:lnTo>
                    <a:pt x="2508" y="1325"/>
                  </a:lnTo>
                  <a:lnTo>
                    <a:pt x="2402" y="1214"/>
                  </a:lnTo>
                  <a:lnTo>
                    <a:pt x="2300" y="1111"/>
                  </a:lnTo>
                  <a:lnTo>
                    <a:pt x="2198" y="1012"/>
                  </a:lnTo>
                  <a:lnTo>
                    <a:pt x="2101" y="918"/>
                  </a:lnTo>
                  <a:lnTo>
                    <a:pt x="2004" y="831"/>
                  </a:lnTo>
                  <a:lnTo>
                    <a:pt x="1911" y="749"/>
                  </a:lnTo>
                  <a:lnTo>
                    <a:pt x="1818" y="671"/>
                  </a:lnTo>
                  <a:lnTo>
                    <a:pt x="1728" y="600"/>
                  </a:lnTo>
                  <a:lnTo>
                    <a:pt x="1639" y="533"/>
                  </a:lnTo>
                  <a:lnTo>
                    <a:pt x="1553" y="470"/>
                  </a:lnTo>
                  <a:lnTo>
                    <a:pt x="1467" y="413"/>
                  </a:lnTo>
                  <a:lnTo>
                    <a:pt x="1382" y="360"/>
                  </a:lnTo>
                  <a:lnTo>
                    <a:pt x="1299" y="310"/>
                  </a:lnTo>
                  <a:lnTo>
                    <a:pt x="1215" y="266"/>
                  </a:lnTo>
                  <a:lnTo>
                    <a:pt x="1133" y="224"/>
                  </a:lnTo>
                  <a:lnTo>
                    <a:pt x="1053" y="189"/>
                  </a:lnTo>
                  <a:lnTo>
                    <a:pt x="972" y="155"/>
                  </a:lnTo>
                  <a:lnTo>
                    <a:pt x="892" y="126"/>
                  </a:lnTo>
                  <a:lnTo>
                    <a:pt x="813" y="100"/>
                  </a:lnTo>
                  <a:lnTo>
                    <a:pt x="733" y="77"/>
                  </a:lnTo>
                  <a:lnTo>
                    <a:pt x="653" y="58"/>
                  </a:lnTo>
                  <a:lnTo>
                    <a:pt x="574" y="42"/>
                  </a:lnTo>
                  <a:lnTo>
                    <a:pt x="493" y="29"/>
                  </a:lnTo>
                  <a:lnTo>
                    <a:pt x="413" y="17"/>
                  </a:lnTo>
                  <a:lnTo>
                    <a:pt x="332" y="9"/>
                  </a:lnTo>
                  <a:lnTo>
                    <a:pt x="250" y="3"/>
                  </a:lnTo>
                  <a:lnTo>
                    <a:pt x="168" y="0"/>
                  </a:lnTo>
                  <a:lnTo>
                    <a:pt x="85" y="0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547328" name="Freeform 64"/>
            <p:cNvSpPr>
              <a:spLocks/>
            </p:cNvSpPr>
            <p:nvPr/>
          </p:nvSpPr>
          <p:spPr bwMode="auto">
            <a:xfrm>
              <a:off x="375" y="787"/>
              <a:ext cx="5147" cy="1195"/>
            </a:xfrm>
            <a:custGeom>
              <a:avLst/>
              <a:gdLst/>
              <a:ahLst/>
              <a:cxnLst>
                <a:cxn ang="0">
                  <a:pos x="5147" y="2049"/>
                </a:cxn>
                <a:cxn ang="0">
                  <a:pos x="5100" y="2090"/>
                </a:cxn>
                <a:cxn ang="0">
                  <a:pos x="5043" y="2132"/>
                </a:cxn>
                <a:cxn ang="0">
                  <a:pos x="4967" y="2182"/>
                </a:cxn>
                <a:cxn ang="0">
                  <a:pos x="4871" y="2237"/>
                </a:cxn>
                <a:cxn ang="0">
                  <a:pos x="4756" y="2288"/>
                </a:cxn>
                <a:cxn ang="0">
                  <a:pos x="4624" y="2335"/>
                </a:cxn>
                <a:cxn ang="0">
                  <a:pos x="4553" y="2355"/>
                </a:cxn>
                <a:cxn ang="0">
                  <a:pos x="4477" y="2369"/>
                </a:cxn>
                <a:cxn ang="0">
                  <a:pos x="4397" y="2382"/>
                </a:cxn>
                <a:cxn ang="0">
                  <a:pos x="4314" y="2388"/>
                </a:cxn>
                <a:cxn ang="0">
                  <a:pos x="4228" y="2390"/>
                </a:cxn>
                <a:cxn ang="0">
                  <a:pos x="4139" y="2385"/>
                </a:cxn>
                <a:cxn ang="0">
                  <a:pos x="4046" y="2374"/>
                </a:cxn>
                <a:cxn ang="0">
                  <a:pos x="3952" y="2356"/>
                </a:cxn>
                <a:cxn ang="0">
                  <a:pos x="3853" y="2330"/>
                </a:cxn>
                <a:cxn ang="0">
                  <a:pos x="3752" y="2296"/>
                </a:cxn>
                <a:cxn ang="0">
                  <a:pos x="3648" y="2253"/>
                </a:cxn>
                <a:cxn ang="0">
                  <a:pos x="3542" y="2200"/>
                </a:cxn>
                <a:cxn ang="0">
                  <a:pos x="3434" y="2137"/>
                </a:cxn>
                <a:cxn ang="0">
                  <a:pos x="3324" y="2064"/>
                </a:cxn>
                <a:cxn ang="0">
                  <a:pos x="3212" y="1978"/>
                </a:cxn>
                <a:cxn ang="0">
                  <a:pos x="3098" y="1880"/>
                </a:cxn>
                <a:cxn ang="0">
                  <a:pos x="2983" y="1770"/>
                </a:cxn>
                <a:cxn ang="0">
                  <a:pos x="2866" y="1646"/>
                </a:cxn>
                <a:cxn ang="0">
                  <a:pos x="2749" y="1520"/>
                </a:cxn>
                <a:cxn ang="0">
                  <a:pos x="2527" y="1284"/>
                </a:cxn>
                <a:cxn ang="0">
                  <a:pos x="2315" y="1072"/>
                </a:cxn>
                <a:cxn ang="0">
                  <a:pos x="2113" y="884"/>
                </a:cxn>
                <a:cxn ang="0">
                  <a:pos x="1920" y="717"/>
                </a:cxn>
                <a:cxn ang="0">
                  <a:pos x="1736" y="570"/>
                </a:cxn>
                <a:cxn ang="0">
                  <a:pos x="1558" y="444"/>
                </a:cxn>
                <a:cxn ang="0">
                  <a:pos x="1386" y="336"/>
                </a:cxn>
                <a:cxn ang="0">
                  <a:pos x="1219" y="246"/>
                </a:cxn>
                <a:cxn ang="0">
                  <a:pos x="1055" y="170"/>
                </a:cxn>
                <a:cxn ang="0">
                  <a:pos x="893" y="112"/>
                </a:cxn>
                <a:cxn ang="0">
                  <a:pos x="733" y="65"/>
                </a:cxn>
                <a:cxn ang="0">
                  <a:pos x="574" y="33"/>
                </a:cxn>
                <a:cxn ang="0">
                  <a:pos x="413" y="12"/>
                </a:cxn>
                <a:cxn ang="0">
                  <a:pos x="250" y="2"/>
                </a:cxn>
                <a:cxn ang="0">
                  <a:pos x="85" y="0"/>
                </a:cxn>
              </a:cxnLst>
              <a:rect l="0" t="0" r="r" b="b"/>
              <a:pathLst>
                <a:path w="5147" h="2390">
                  <a:moveTo>
                    <a:pt x="5147" y="2049"/>
                  </a:moveTo>
                  <a:lnTo>
                    <a:pt x="5147" y="2049"/>
                  </a:lnTo>
                  <a:lnTo>
                    <a:pt x="5135" y="2061"/>
                  </a:lnTo>
                  <a:lnTo>
                    <a:pt x="5100" y="2090"/>
                  </a:lnTo>
                  <a:lnTo>
                    <a:pt x="5075" y="2109"/>
                  </a:lnTo>
                  <a:lnTo>
                    <a:pt x="5043" y="2132"/>
                  </a:lnTo>
                  <a:lnTo>
                    <a:pt x="5008" y="2156"/>
                  </a:lnTo>
                  <a:lnTo>
                    <a:pt x="4967" y="2182"/>
                  </a:lnTo>
                  <a:lnTo>
                    <a:pt x="4921" y="2209"/>
                  </a:lnTo>
                  <a:lnTo>
                    <a:pt x="4871" y="2237"/>
                  </a:lnTo>
                  <a:lnTo>
                    <a:pt x="4815" y="2262"/>
                  </a:lnTo>
                  <a:lnTo>
                    <a:pt x="4756" y="2288"/>
                  </a:lnTo>
                  <a:lnTo>
                    <a:pt x="4692" y="2313"/>
                  </a:lnTo>
                  <a:lnTo>
                    <a:pt x="4624" y="2335"/>
                  </a:lnTo>
                  <a:lnTo>
                    <a:pt x="4589" y="2345"/>
                  </a:lnTo>
                  <a:lnTo>
                    <a:pt x="4553" y="2355"/>
                  </a:lnTo>
                  <a:lnTo>
                    <a:pt x="4515" y="2363"/>
                  </a:lnTo>
                  <a:lnTo>
                    <a:pt x="4477" y="2369"/>
                  </a:lnTo>
                  <a:lnTo>
                    <a:pt x="4438" y="2376"/>
                  </a:lnTo>
                  <a:lnTo>
                    <a:pt x="4397" y="2382"/>
                  </a:lnTo>
                  <a:lnTo>
                    <a:pt x="4357" y="2385"/>
                  </a:lnTo>
                  <a:lnTo>
                    <a:pt x="4314" y="2388"/>
                  </a:lnTo>
                  <a:lnTo>
                    <a:pt x="4272" y="2390"/>
                  </a:lnTo>
                  <a:lnTo>
                    <a:pt x="4228" y="2390"/>
                  </a:lnTo>
                  <a:lnTo>
                    <a:pt x="4184" y="2388"/>
                  </a:lnTo>
                  <a:lnTo>
                    <a:pt x="4139" y="2385"/>
                  </a:lnTo>
                  <a:lnTo>
                    <a:pt x="4093" y="2380"/>
                  </a:lnTo>
                  <a:lnTo>
                    <a:pt x="4046" y="2374"/>
                  </a:lnTo>
                  <a:lnTo>
                    <a:pt x="3999" y="2366"/>
                  </a:lnTo>
                  <a:lnTo>
                    <a:pt x="3952" y="2356"/>
                  </a:lnTo>
                  <a:lnTo>
                    <a:pt x="3902" y="2345"/>
                  </a:lnTo>
                  <a:lnTo>
                    <a:pt x="3853" y="2330"/>
                  </a:lnTo>
                  <a:lnTo>
                    <a:pt x="3803" y="2314"/>
                  </a:lnTo>
                  <a:lnTo>
                    <a:pt x="3752" y="2296"/>
                  </a:lnTo>
                  <a:lnTo>
                    <a:pt x="3700" y="2275"/>
                  </a:lnTo>
                  <a:lnTo>
                    <a:pt x="3648" y="2253"/>
                  </a:lnTo>
                  <a:lnTo>
                    <a:pt x="3596" y="2229"/>
                  </a:lnTo>
                  <a:lnTo>
                    <a:pt x="3542" y="2200"/>
                  </a:lnTo>
                  <a:lnTo>
                    <a:pt x="3489" y="2170"/>
                  </a:lnTo>
                  <a:lnTo>
                    <a:pt x="3434" y="2137"/>
                  </a:lnTo>
                  <a:lnTo>
                    <a:pt x="3380" y="2101"/>
                  </a:lnTo>
                  <a:lnTo>
                    <a:pt x="3324" y="2064"/>
                  </a:lnTo>
                  <a:lnTo>
                    <a:pt x="3269" y="2022"/>
                  </a:lnTo>
                  <a:lnTo>
                    <a:pt x="3212" y="1978"/>
                  </a:lnTo>
                  <a:lnTo>
                    <a:pt x="3156" y="1930"/>
                  </a:lnTo>
                  <a:lnTo>
                    <a:pt x="3098" y="1880"/>
                  </a:lnTo>
                  <a:lnTo>
                    <a:pt x="3041" y="1827"/>
                  </a:lnTo>
                  <a:lnTo>
                    <a:pt x="2983" y="1770"/>
                  </a:lnTo>
                  <a:lnTo>
                    <a:pt x="2924" y="1710"/>
                  </a:lnTo>
                  <a:lnTo>
                    <a:pt x="2866" y="1646"/>
                  </a:lnTo>
                  <a:lnTo>
                    <a:pt x="2866" y="1646"/>
                  </a:lnTo>
                  <a:lnTo>
                    <a:pt x="2749" y="1520"/>
                  </a:lnTo>
                  <a:lnTo>
                    <a:pt x="2637" y="1399"/>
                  </a:lnTo>
                  <a:lnTo>
                    <a:pt x="2527" y="1284"/>
                  </a:lnTo>
                  <a:lnTo>
                    <a:pt x="2419" y="1174"/>
                  </a:lnTo>
                  <a:lnTo>
                    <a:pt x="2315" y="1072"/>
                  </a:lnTo>
                  <a:lnTo>
                    <a:pt x="2213" y="976"/>
                  </a:lnTo>
                  <a:lnTo>
                    <a:pt x="2113" y="884"/>
                  </a:lnTo>
                  <a:lnTo>
                    <a:pt x="2016" y="798"/>
                  </a:lnTo>
                  <a:lnTo>
                    <a:pt x="1920" y="717"/>
                  </a:lnTo>
                  <a:lnTo>
                    <a:pt x="1827" y="641"/>
                  </a:lnTo>
                  <a:lnTo>
                    <a:pt x="1736" y="570"/>
                  </a:lnTo>
                  <a:lnTo>
                    <a:pt x="1647" y="504"/>
                  </a:lnTo>
                  <a:lnTo>
                    <a:pt x="1558" y="444"/>
                  </a:lnTo>
                  <a:lnTo>
                    <a:pt x="1472" y="388"/>
                  </a:lnTo>
                  <a:lnTo>
                    <a:pt x="1386" y="336"/>
                  </a:lnTo>
                  <a:lnTo>
                    <a:pt x="1303" y="288"/>
                  </a:lnTo>
                  <a:lnTo>
                    <a:pt x="1219" y="246"/>
                  </a:lnTo>
                  <a:lnTo>
                    <a:pt x="1136" y="205"/>
                  </a:lnTo>
                  <a:lnTo>
                    <a:pt x="1055" y="170"/>
                  </a:lnTo>
                  <a:lnTo>
                    <a:pt x="974" y="139"/>
                  </a:lnTo>
                  <a:lnTo>
                    <a:pt x="893" y="112"/>
                  </a:lnTo>
                  <a:lnTo>
                    <a:pt x="814" y="88"/>
                  </a:lnTo>
                  <a:lnTo>
                    <a:pt x="733" y="65"/>
                  </a:lnTo>
                  <a:lnTo>
                    <a:pt x="653" y="47"/>
                  </a:lnTo>
                  <a:lnTo>
                    <a:pt x="574" y="33"/>
                  </a:lnTo>
                  <a:lnTo>
                    <a:pt x="493" y="21"/>
                  </a:lnTo>
                  <a:lnTo>
                    <a:pt x="413" y="12"/>
                  </a:lnTo>
                  <a:lnTo>
                    <a:pt x="332" y="5"/>
                  </a:lnTo>
                  <a:lnTo>
                    <a:pt x="250" y="2"/>
                  </a:lnTo>
                  <a:lnTo>
                    <a:pt x="168" y="0"/>
                  </a:lnTo>
                  <a:lnTo>
                    <a:pt x="85" y="0"/>
                  </a:lnTo>
                  <a:lnTo>
                    <a:pt x="0" y="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547329" name="Freeform 65"/>
            <p:cNvSpPr>
              <a:spLocks/>
            </p:cNvSpPr>
            <p:nvPr/>
          </p:nvSpPr>
          <p:spPr bwMode="auto">
            <a:xfrm>
              <a:off x="389" y="808"/>
              <a:ext cx="5176" cy="1160"/>
            </a:xfrm>
            <a:custGeom>
              <a:avLst/>
              <a:gdLst/>
              <a:ahLst/>
              <a:cxnLst>
                <a:cxn ang="0">
                  <a:pos x="5176" y="1959"/>
                </a:cxn>
                <a:cxn ang="0">
                  <a:pos x="5130" y="2001"/>
                </a:cxn>
                <a:cxn ang="0">
                  <a:pos x="5075" y="2044"/>
                </a:cxn>
                <a:cxn ang="0">
                  <a:pos x="4998" y="2096"/>
                </a:cxn>
                <a:cxn ang="0">
                  <a:pos x="4903" y="2153"/>
                </a:cxn>
                <a:cxn ang="0">
                  <a:pos x="4790" y="2208"/>
                </a:cxn>
                <a:cxn ang="0">
                  <a:pos x="4658" y="2258"/>
                </a:cxn>
                <a:cxn ang="0">
                  <a:pos x="4587" y="2277"/>
                </a:cxn>
                <a:cxn ang="0">
                  <a:pos x="4513" y="2295"/>
                </a:cxn>
                <a:cxn ang="0">
                  <a:pos x="4433" y="2308"/>
                </a:cxn>
                <a:cxn ang="0">
                  <a:pos x="4350" y="2317"/>
                </a:cxn>
                <a:cxn ang="0">
                  <a:pos x="4264" y="2321"/>
                </a:cxn>
                <a:cxn ang="0">
                  <a:pos x="4174" y="2317"/>
                </a:cxn>
                <a:cxn ang="0">
                  <a:pos x="4082" y="2308"/>
                </a:cxn>
                <a:cxn ang="0">
                  <a:pos x="3986" y="2292"/>
                </a:cxn>
                <a:cxn ang="0">
                  <a:pos x="3888" y="2269"/>
                </a:cxn>
                <a:cxn ang="0">
                  <a:pos x="3786" y="2235"/>
                </a:cxn>
                <a:cxn ang="0">
                  <a:pos x="3682" y="2195"/>
                </a:cxn>
                <a:cxn ang="0">
                  <a:pos x="3575" y="2143"/>
                </a:cxn>
                <a:cxn ang="0">
                  <a:pos x="3466" y="2082"/>
                </a:cxn>
                <a:cxn ang="0">
                  <a:pos x="3355" y="2011"/>
                </a:cxn>
                <a:cxn ang="0">
                  <a:pos x="3241" y="1927"/>
                </a:cxn>
                <a:cxn ang="0">
                  <a:pos x="3125" y="1831"/>
                </a:cxn>
                <a:cxn ang="0">
                  <a:pos x="3009" y="1723"/>
                </a:cxn>
                <a:cxn ang="0">
                  <a:pos x="2891" y="1600"/>
                </a:cxn>
                <a:cxn ang="0">
                  <a:pos x="2773" y="1475"/>
                </a:cxn>
                <a:cxn ang="0">
                  <a:pos x="2545" y="1244"/>
                </a:cxn>
                <a:cxn ang="0">
                  <a:pos x="2331" y="1035"/>
                </a:cxn>
                <a:cxn ang="0">
                  <a:pos x="2126" y="850"/>
                </a:cxn>
                <a:cxn ang="0">
                  <a:pos x="1931" y="685"/>
                </a:cxn>
                <a:cxn ang="0">
                  <a:pos x="1744" y="543"/>
                </a:cxn>
                <a:cxn ang="0">
                  <a:pos x="1565" y="419"/>
                </a:cxn>
                <a:cxn ang="0">
                  <a:pos x="1391" y="314"/>
                </a:cxn>
                <a:cxn ang="0">
                  <a:pos x="1222" y="226"/>
                </a:cxn>
                <a:cxn ang="0">
                  <a:pos x="1057" y="154"/>
                </a:cxn>
                <a:cxn ang="0">
                  <a:pos x="894" y="99"/>
                </a:cxn>
                <a:cxn ang="0">
                  <a:pos x="735" y="55"/>
                </a:cxn>
                <a:cxn ang="0">
                  <a:pos x="574" y="26"/>
                </a:cxn>
                <a:cxn ang="0">
                  <a:pos x="412" y="8"/>
                </a:cxn>
                <a:cxn ang="0">
                  <a:pos x="250" y="0"/>
                </a:cxn>
                <a:cxn ang="0">
                  <a:pos x="85" y="4"/>
                </a:cxn>
              </a:cxnLst>
              <a:rect l="0" t="0" r="r" b="b"/>
              <a:pathLst>
                <a:path w="5176" h="2321">
                  <a:moveTo>
                    <a:pt x="5176" y="1959"/>
                  </a:moveTo>
                  <a:lnTo>
                    <a:pt x="5176" y="1959"/>
                  </a:lnTo>
                  <a:lnTo>
                    <a:pt x="5165" y="1970"/>
                  </a:lnTo>
                  <a:lnTo>
                    <a:pt x="5130" y="2001"/>
                  </a:lnTo>
                  <a:lnTo>
                    <a:pt x="5105" y="2020"/>
                  </a:lnTo>
                  <a:lnTo>
                    <a:pt x="5075" y="2044"/>
                  </a:lnTo>
                  <a:lnTo>
                    <a:pt x="5039" y="2070"/>
                  </a:lnTo>
                  <a:lnTo>
                    <a:pt x="4998" y="2096"/>
                  </a:lnTo>
                  <a:lnTo>
                    <a:pt x="4953" y="2125"/>
                  </a:lnTo>
                  <a:lnTo>
                    <a:pt x="4903" y="2153"/>
                  </a:lnTo>
                  <a:lnTo>
                    <a:pt x="4849" y="2180"/>
                  </a:lnTo>
                  <a:lnTo>
                    <a:pt x="4790" y="2208"/>
                  </a:lnTo>
                  <a:lnTo>
                    <a:pt x="4726" y="2233"/>
                  </a:lnTo>
                  <a:lnTo>
                    <a:pt x="4658" y="2258"/>
                  </a:lnTo>
                  <a:lnTo>
                    <a:pt x="4624" y="2267"/>
                  </a:lnTo>
                  <a:lnTo>
                    <a:pt x="4587" y="2277"/>
                  </a:lnTo>
                  <a:lnTo>
                    <a:pt x="4550" y="2287"/>
                  </a:lnTo>
                  <a:lnTo>
                    <a:pt x="4513" y="2295"/>
                  </a:lnTo>
                  <a:lnTo>
                    <a:pt x="4472" y="2303"/>
                  </a:lnTo>
                  <a:lnTo>
                    <a:pt x="4433" y="2308"/>
                  </a:lnTo>
                  <a:lnTo>
                    <a:pt x="4392" y="2313"/>
                  </a:lnTo>
                  <a:lnTo>
                    <a:pt x="4350" y="2317"/>
                  </a:lnTo>
                  <a:lnTo>
                    <a:pt x="4307" y="2319"/>
                  </a:lnTo>
                  <a:lnTo>
                    <a:pt x="4264" y="2321"/>
                  </a:lnTo>
                  <a:lnTo>
                    <a:pt x="4220" y="2319"/>
                  </a:lnTo>
                  <a:lnTo>
                    <a:pt x="4174" y="2317"/>
                  </a:lnTo>
                  <a:lnTo>
                    <a:pt x="4128" y="2314"/>
                  </a:lnTo>
                  <a:lnTo>
                    <a:pt x="4082" y="2308"/>
                  </a:lnTo>
                  <a:lnTo>
                    <a:pt x="4034" y="2301"/>
                  </a:lnTo>
                  <a:lnTo>
                    <a:pt x="3986" y="2292"/>
                  </a:lnTo>
                  <a:lnTo>
                    <a:pt x="3936" y="2282"/>
                  </a:lnTo>
                  <a:lnTo>
                    <a:pt x="3888" y="2269"/>
                  </a:lnTo>
                  <a:lnTo>
                    <a:pt x="3836" y="2253"/>
                  </a:lnTo>
                  <a:lnTo>
                    <a:pt x="3786" y="2235"/>
                  </a:lnTo>
                  <a:lnTo>
                    <a:pt x="3734" y="2216"/>
                  </a:lnTo>
                  <a:lnTo>
                    <a:pt x="3682" y="2195"/>
                  </a:lnTo>
                  <a:lnTo>
                    <a:pt x="3628" y="2170"/>
                  </a:lnTo>
                  <a:lnTo>
                    <a:pt x="3575" y="2143"/>
                  </a:lnTo>
                  <a:lnTo>
                    <a:pt x="3521" y="2114"/>
                  </a:lnTo>
                  <a:lnTo>
                    <a:pt x="3466" y="2082"/>
                  </a:lnTo>
                  <a:lnTo>
                    <a:pt x="3410" y="2048"/>
                  </a:lnTo>
                  <a:lnTo>
                    <a:pt x="3355" y="2011"/>
                  </a:lnTo>
                  <a:lnTo>
                    <a:pt x="3298" y="1970"/>
                  </a:lnTo>
                  <a:lnTo>
                    <a:pt x="3241" y="1927"/>
                  </a:lnTo>
                  <a:lnTo>
                    <a:pt x="3184" y="1880"/>
                  </a:lnTo>
                  <a:lnTo>
                    <a:pt x="3125" y="1831"/>
                  </a:lnTo>
                  <a:lnTo>
                    <a:pt x="3067" y="1778"/>
                  </a:lnTo>
                  <a:lnTo>
                    <a:pt x="3009" y="1723"/>
                  </a:lnTo>
                  <a:lnTo>
                    <a:pt x="2949" y="1663"/>
                  </a:lnTo>
                  <a:lnTo>
                    <a:pt x="2891" y="1600"/>
                  </a:lnTo>
                  <a:lnTo>
                    <a:pt x="2891" y="1600"/>
                  </a:lnTo>
                  <a:lnTo>
                    <a:pt x="2773" y="1475"/>
                  </a:lnTo>
                  <a:lnTo>
                    <a:pt x="2658" y="1357"/>
                  </a:lnTo>
                  <a:lnTo>
                    <a:pt x="2545" y="1244"/>
                  </a:lnTo>
                  <a:lnTo>
                    <a:pt x="2437" y="1135"/>
                  </a:lnTo>
                  <a:lnTo>
                    <a:pt x="2331" y="1035"/>
                  </a:lnTo>
                  <a:lnTo>
                    <a:pt x="2227" y="938"/>
                  </a:lnTo>
                  <a:lnTo>
                    <a:pt x="2126" y="850"/>
                  </a:lnTo>
                  <a:lnTo>
                    <a:pt x="2027" y="764"/>
                  </a:lnTo>
                  <a:lnTo>
                    <a:pt x="1931" y="685"/>
                  </a:lnTo>
                  <a:lnTo>
                    <a:pt x="1837" y="611"/>
                  </a:lnTo>
                  <a:lnTo>
                    <a:pt x="1744" y="543"/>
                  </a:lnTo>
                  <a:lnTo>
                    <a:pt x="1654" y="478"/>
                  </a:lnTo>
                  <a:lnTo>
                    <a:pt x="1565" y="419"/>
                  </a:lnTo>
                  <a:lnTo>
                    <a:pt x="1477" y="364"/>
                  </a:lnTo>
                  <a:lnTo>
                    <a:pt x="1391" y="314"/>
                  </a:lnTo>
                  <a:lnTo>
                    <a:pt x="1305" y="268"/>
                  </a:lnTo>
                  <a:lnTo>
                    <a:pt x="1222" y="226"/>
                  </a:lnTo>
                  <a:lnTo>
                    <a:pt x="1139" y="188"/>
                  </a:lnTo>
                  <a:lnTo>
                    <a:pt x="1057" y="154"/>
                  </a:lnTo>
                  <a:lnTo>
                    <a:pt x="976" y="125"/>
                  </a:lnTo>
                  <a:lnTo>
                    <a:pt x="894" y="99"/>
                  </a:lnTo>
                  <a:lnTo>
                    <a:pt x="814" y="75"/>
                  </a:lnTo>
                  <a:lnTo>
                    <a:pt x="735" y="55"/>
                  </a:lnTo>
                  <a:lnTo>
                    <a:pt x="654" y="39"/>
                  </a:lnTo>
                  <a:lnTo>
                    <a:pt x="574" y="26"/>
                  </a:lnTo>
                  <a:lnTo>
                    <a:pt x="493" y="16"/>
                  </a:lnTo>
                  <a:lnTo>
                    <a:pt x="412" y="8"/>
                  </a:lnTo>
                  <a:lnTo>
                    <a:pt x="332" y="4"/>
                  </a:lnTo>
                  <a:lnTo>
                    <a:pt x="250" y="0"/>
                  </a:lnTo>
                  <a:lnTo>
                    <a:pt x="168" y="0"/>
                  </a:lnTo>
                  <a:lnTo>
                    <a:pt x="85" y="4"/>
                  </a:lnTo>
                  <a:lnTo>
                    <a:pt x="0" y="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547330" name="Freeform 66"/>
            <p:cNvSpPr>
              <a:spLocks/>
            </p:cNvSpPr>
            <p:nvPr/>
          </p:nvSpPr>
          <p:spPr bwMode="auto">
            <a:xfrm>
              <a:off x="403" y="829"/>
              <a:ext cx="5205" cy="1124"/>
            </a:xfrm>
            <a:custGeom>
              <a:avLst/>
              <a:gdLst/>
              <a:ahLst/>
              <a:cxnLst>
                <a:cxn ang="0">
                  <a:pos x="5205" y="1868"/>
                </a:cxn>
                <a:cxn ang="0">
                  <a:pos x="5161" y="1910"/>
                </a:cxn>
                <a:cxn ang="0">
                  <a:pos x="5105" y="1956"/>
                </a:cxn>
                <a:cxn ang="0">
                  <a:pos x="5030" y="2011"/>
                </a:cxn>
                <a:cxn ang="0">
                  <a:pos x="4936" y="2069"/>
                </a:cxn>
                <a:cxn ang="0">
                  <a:pos x="4822" y="2127"/>
                </a:cxn>
                <a:cxn ang="0">
                  <a:pos x="4693" y="2178"/>
                </a:cxn>
                <a:cxn ang="0">
                  <a:pos x="4621" y="2201"/>
                </a:cxn>
                <a:cxn ang="0">
                  <a:pos x="4546" y="2219"/>
                </a:cxn>
                <a:cxn ang="0">
                  <a:pos x="4467" y="2235"/>
                </a:cxn>
                <a:cxn ang="0">
                  <a:pos x="4385" y="2245"/>
                </a:cxn>
                <a:cxn ang="0">
                  <a:pos x="4299" y="2250"/>
                </a:cxn>
                <a:cxn ang="0">
                  <a:pos x="4208" y="2250"/>
                </a:cxn>
                <a:cxn ang="0">
                  <a:pos x="4117" y="2241"/>
                </a:cxn>
                <a:cxn ang="0">
                  <a:pos x="4020" y="2227"/>
                </a:cxn>
                <a:cxn ang="0">
                  <a:pos x="3921" y="2206"/>
                </a:cxn>
                <a:cxn ang="0">
                  <a:pos x="3820" y="2175"/>
                </a:cxn>
                <a:cxn ang="0">
                  <a:pos x="3714" y="2135"/>
                </a:cxn>
                <a:cxn ang="0">
                  <a:pos x="3607" y="2086"/>
                </a:cxn>
                <a:cxn ang="0">
                  <a:pos x="3497" y="2027"/>
                </a:cxn>
                <a:cxn ang="0">
                  <a:pos x="3385" y="1957"/>
                </a:cxn>
                <a:cxn ang="0">
                  <a:pos x="3270" y="1875"/>
                </a:cxn>
                <a:cxn ang="0">
                  <a:pos x="3153" y="1781"/>
                </a:cxn>
                <a:cxn ang="0">
                  <a:pos x="3035" y="1675"/>
                </a:cxn>
                <a:cxn ang="0">
                  <a:pos x="2914" y="1555"/>
                </a:cxn>
                <a:cxn ang="0">
                  <a:pos x="2795" y="1431"/>
                </a:cxn>
                <a:cxn ang="0">
                  <a:pos x="2564" y="1202"/>
                </a:cxn>
                <a:cxn ang="0">
                  <a:pos x="2346" y="997"/>
                </a:cxn>
                <a:cxn ang="0">
                  <a:pos x="2140" y="816"/>
                </a:cxn>
                <a:cxn ang="0">
                  <a:pos x="1941" y="654"/>
                </a:cxn>
                <a:cxn ang="0">
                  <a:pos x="1752" y="514"/>
                </a:cxn>
                <a:cxn ang="0">
                  <a:pos x="1570" y="394"/>
                </a:cxn>
                <a:cxn ang="0">
                  <a:pos x="1395" y="293"/>
                </a:cxn>
                <a:cxn ang="0">
                  <a:pos x="1226" y="207"/>
                </a:cxn>
                <a:cxn ang="0">
                  <a:pos x="1059" y="139"/>
                </a:cxn>
                <a:cxn ang="0">
                  <a:pos x="897" y="86"/>
                </a:cxn>
                <a:cxn ang="0">
                  <a:pos x="734" y="45"/>
                </a:cxn>
                <a:cxn ang="0">
                  <a:pos x="575" y="20"/>
                </a:cxn>
                <a:cxn ang="0">
                  <a:pos x="414" y="5"/>
                </a:cxn>
                <a:cxn ang="0">
                  <a:pos x="250" y="0"/>
                </a:cxn>
                <a:cxn ang="0">
                  <a:pos x="85" y="7"/>
                </a:cxn>
              </a:cxnLst>
              <a:rect l="0" t="0" r="r" b="b"/>
              <a:pathLst>
                <a:path w="5205" h="2250">
                  <a:moveTo>
                    <a:pt x="5205" y="1868"/>
                  </a:moveTo>
                  <a:lnTo>
                    <a:pt x="5205" y="1868"/>
                  </a:lnTo>
                  <a:lnTo>
                    <a:pt x="5194" y="1880"/>
                  </a:lnTo>
                  <a:lnTo>
                    <a:pt x="5161" y="1910"/>
                  </a:lnTo>
                  <a:lnTo>
                    <a:pt x="5136" y="1931"/>
                  </a:lnTo>
                  <a:lnTo>
                    <a:pt x="5105" y="1956"/>
                  </a:lnTo>
                  <a:lnTo>
                    <a:pt x="5071" y="1981"/>
                  </a:lnTo>
                  <a:lnTo>
                    <a:pt x="5030" y="2011"/>
                  </a:lnTo>
                  <a:lnTo>
                    <a:pt x="4984" y="2040"/>
                  </a:lnTo>
                  <a:lnTo>
                    <a:pt x="4936" y="2069"/>
                  </a:lnTo>
                  <a:lnTo>
                    <a:pt x="4882" y="2098"/>
                  </a:lnTo>
                  <a:lnTo>
                    <a:pt x="4822" y="2127"/>
                  </a:lnTo>
                  <a:lnTo>
                    <a:pt x="4760" y="2153"/>
                  </a:lnTo>
                  <a:lnTo>
                    <a:pt x="4693" y="2178"/>
                  </a:lnTo>
                  <a:lnTo>
                    <a:pt x="4657" y="2190"/>
                  </a:lnTo>
                  <a:lnTo>
                    <a:pt x="4621" y="2201"/>
                  </a:lnTo>
                  <a:lnTo>
                    <a:pt x="4585" y="2211"/>
                  </a:lnTo>
                  <a:lnTo>
                    <a:pt x="4546" y="2219"/>
                  </a:lnTo>
                  <a:lnTo>
                    <a:pt x="4507" y="2227"/>
                  </a:lnTo>
                  <a:lnTo>
                    <a:pt x="4467" y="2235"/>
                  </a:lnTo>
                  <a:lnTo>
                    <a:pt x="4426" y="2240"/>
                  </a:lnTo>
                  <a:lnTo>
                    <a:pt x="4385" y="2245"/>
                  </a:lnTo>
                  <a:lnTo>
                    <a:pt x="4342" y="2248"/>
                  </a:lnTo>
                  <a:lnTo>
                    <a:pt x="4299" y="2250"/>
                  </a:lnTo>
                  <a:lnTo>
                    <a:pt x="4254" y="2250"/>
                  </a:lnTo>
                  <a:lnTo>
                    <a:pt x="4208" y="2250"/>
                  </a:lnTo>
                  <a:lnTo>
                    <a:pt x="4163" y="2246"/>
                  </a:lnTo>
                  <a:lnTo>
                    <a:pt x="4117" y="2241"/>
                  </a:lnTo>
                  <a:lnTo>
                    <a:pt x="4068" y="2235"/>
                  </a:lnTo>
                  <a:lnTo>
                    <a:pt x="4020" y="2227"/>
                  </a:lnTo>
                  <a:lnTo>
                    <a:pt x="3971" y="2217"/>
                  </a:lnTo>
                  <a:lnTo>
                    <a:pt x="3921" y="2206"/>
                  </a:lnTo>
                  <a:lnTo>
                    <a:pt x="3871" y="2191"/>
                  </a:lnTo>
                  <a:lnTo>
                    <a:pt x="3820" y="2175"/>
                  </a:lnTo>
                  <a:lnTo>
                    <a:pt x="3767" y="2156"/>
                  </a:lnTo>
                  <a:lnTo>
                    <a:pt x="3714" y="2135"/>
                  </a:lnTo>
                  <a:lnTo>
                    <a:pt x="3661" y="2112"/>
                  </a:lnTo>
                  <a:lnTo>
                    <a:pt x="3607" y="2086"/>
                  </a:lnTo>
                  <a:lnTo>
                    <a:pt x="3553" y="2057"/>
                  </a:lnTo>
                  <a:lnTo>
                    <a:pt x="3497" y="2027"/>
                  </a:lnTo>
                  <a:lnTo>
                    <a:pt x="3442" y="1993"/>
                  </a:lnTo>
                  <a:lnTo>
                    <a:pt x="3385" y="1957"/>
                  </a:lnTo>
                  <a:lnTo>
                    <a:pt x="3328" y="1917"/>
                  </a:lnTo>
                  <a:lnTo>
                    <a:pt x="3270" y="1875"/>
                  </a:lnTo>
                  <a:lnTo>
                    <a:pt x="3213" y="1830"/>
                  </a:lnTo>
                  <a:lnTo>
                    <a:pt x="3153" y="1781"/>
                  </a:lnTo>
                  <a:lnTo>
                    <a:pt x="3095" y="1730"/>
                  </a:lnTo>
                  <a:lnTo>
                    <a:pt x="3035" y="1675"/>
                  </a:lnTo>
                  <a:lnTo>
                    <a:pt x="2975" y="1617"/>
                  </a:lnTo>
                  <a:lnTo>
                    <a:pt x="2914" y="1555"/>
                  </a:lnTo>
                  <a:lnTo>
                    <a:pt x="2914" y="1555"/>
                  </a:lnTo>
                  <a:lnTo>
                    <a:pt x="2795" y="1431"/>
                  </a:lnTo>
                  <a:lnTo>
                    <a:pt x="2678" y="1313"/>
                  </a:lnTo>
                  <a:lnTo>
                    <a:pt x="2564" y="1202"/>
                  </a:lnTo>
                  <a:lnTo>
                    <a:pt x="2453" y="1097"/>
                  </a:lnTo>
                  <a:lnTo>
                    <a:pt x="2346" y="997"/>
                  </a:lnTo>
                  <a:lnTo>
                    <a:pt x="2241" y="903"/>
                  </a:lnTo>
                  <a:lnTo>
                    <a:pt x="2140" y="816"/>
                  </a:lnTo>
                  <a:lnTo>
                    <a:pt x="2040" y="732"/>
                  </a:lnTo>
                  <a:lnTo>
                    <a:pt x="1941" y="654"/>
                  </a:lnTo>
                  <a:lnTo>
                    <a:pt x="1847" y="582"/>
                  </a:lnTo>
                  <a:lnTo>
                    <a:pt x="1752" y="514"/>
                  </a:lnTo>
                  <a:lnTo>
                    <a:pt x="1661" y="452"/>
                  </a:lnTo>
                  <a:lnTo>
                    <a:pt x="1570" y="394"/>
                  </a:lnTo>
                  <a:lnTo>
                    <a:pt x="1483" y="341"/>
                  </a:lnTo>
                  <a:lnTo>
                    <a:pt x="1395" y="293"/>
                  </a:lnTo>
                  <a:lnTo>
                    <a:pt x="1311" y="247"/>
                  </a:lnTo>
                  <a:lnTo>
                    <a:pt x="1226" y="207"/>
                  </a:lnTo>
                  <a:lnTo>
                    <a:pt x="1143" y="171"/>
                  </a:lnTo>
                  <a:lnTo>
                    <a:pt x="1059" y="139"/>
                  </a:lnTo>
                  <a:lnTo>
                    <a:pt x="977" y="110"/>
                  </a:lnTo>
                  <a:lnTo>
                    <a:pt x="897" y="86"/>
                  </a:lnTo>
                  <a:lnTo>
                    <a:pt x="815" y="63"/>
                  </a:lnTo>
                  <a:lnTo>
                    <a:pt x="734" y="45"/>
                  </a:lnTo>
                  <a:lnTo>
                    <a:pt x="655" y="31"/>
                  </a:lnTo>
                  <a:lnTo>
                    <a:pt x="575" y="20"/>
                  </a:lnTo>
                  <a:lnTo>
                    <a:pt x="494" y="10"/>
                  </a:lnTo>
                  <a:lnTo>
                    <a:pt x="414" y="5"/>
                  </a:lnTo>
                  <a:lnTo>
                    <a:pt x="332" y="2"/>
                  </a:lnTo>
                  <a:lnTo>
                    <a:pt x="250" y="0"/>
                  </a:lnTo>
                  <a:lnTo>
                    <a:pt x="168" y="2"/>
                  </a:lnTo>
                  <a:lnTo>
                    <a:pt x="85" y="7"/>
                  </a:lnTo>
                  <a:lnTo>
                    <a:pt x="0" y="13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547331" name="Freeform 67"/>
            <p:cNvSpPr>
              <a:spLocks/>
            </p:cNvSpPr>
            <p:nvPr/>
          </p:nvSpPr>
          <p:spPr bwMode="auto">
            <a:xfrm>
              <a:off x="418" y="850"/>
              <a:ext cx="5233" cy="1090"/>
            </a:xfrm>
            <a:custGeom>
              <a:avLst/>
              <a:gdLst/>
              <a:ahLst/>
              <a:cxnLst>
                <a:cxn ang="0">
                  <a:pos x="5233" y="1778"/>
                </a:cxn>
                <a:cxn ang="0">
                  <a:pos x="5189" y="1822"/>
                </a:cxn>
                <a:cxn ang="0">
                  <a:pos x="5133" y="1867"/>
                </a:cxn>
                <a:cxn ang="0">
                  <a:pos x="5060" y="1923"/>
                </a:cxn>
                <a:cxn ang="0">
                  <a:pos x="4965" y="1985"/>
                </a:cxn>
                <a:cxn ang="0">
                  <a:pos x="4854" y="2044"/>
                </a:cxn>
                <a:cxn ang="0">
                  <a:pos x="4725" y="2099"/>
                </a:cxn>
                <a:cxn ang="0">
                  <a:pos x="4654" y="2122"/>
                </a:cxn>
                <a:cxn ang="0">
                  <a:pos x="4579" y="2143"/>
                </a:cxn>
                <a:cxn ang="0">
                  <a:pos x="4500" y="2159"/>
                </a:cxn>
                <a:cxn ang="0">
                  <a:pos x="4418" y="2172"/>
                </a:cxn>
                <a:cxn ang="0">
                  <a:pos x="4332" y="2178"/>
                </a:cxn>
                <a:cxn ang="0">
                  <a:pos x="4242" y="2180"/>
                </a:cxn>
                <a:cxn ang="0">
                  <a:pos x="4149" y="2174"/>
                </a:cxn>
                <a:cxn ang="0">
                  <a:pos x="4053" y="2162"/>
                </a:cxn>
                <a:cxn ang="0">
                  <a:pos x="3953" y="2141"/>
                </a:cxn>
                <a:cxn ang="0">
                  <a:pos x="3852" y="2114"/>
                </a:cxn>
                <a:cxn ang="0">
                  <a:pos x="3746" y="2075"/>
                </a:cxn>
                <a:cxn ang="0">
                  <a:pos x="3638" y="2028"/>
                </a:cxn>
                <a:cxn ang="0">
                  <a:pos x="3527" y="1972"/>
                </a:cxn>
                <a:cxn ang="0">
                  <a:pos x="3414" y="1902"/>
                </a:cxn>
                <a:cxn ang="0">
                  <a:pos x="3298" y="1823"/>
                </a:cxn>
                <a:cxn ang="0">
                  <a:pos x="3180" y="1731"/>
                </a:cxn>
                <a:cxn ang="0">
                  <a:pos x="3059" y="1626"/>
                </a:cxn>
                <a:cxn ang="0">
                  <a:pos x="2937" y="1508"/>
                </a:cxn>
                <a:cxn ang="0">
                  <a:pos x="2816" y="1387"/>
                </a:cxn>
                <a:cxn ang="0">
                  <a:pos x="2581" y="1161"/>
                </a:cxn>
                <a:cxn ang="0">
                  <a:pos x="2361" y="959"/>
                </a:cxn>
                <a:cxn ang="0">
                  <a:pos x="2151" y="780"/>
                </a:cxn>
                <a:cxn ang="0">
                  <a:pos x="1951" y="624"/>
                </a:cxn>
                <a:cxn ang="0">
                  <a:pos x="1759" y="486"/>
                </a:cxn>
                <a:cxn ang="0">
                  <a:pos x="1576" y="370"/>
                </a:cxn>
                <a:cxn ang="0">
                  <a:pos x="1400" y="270"/>
                </a:cxn>
                <a:cxn ang="0">
                  <a:pos x="1229" y="189"/>
                </a:cxn>
                <a:cxn ang="0">
                  <a:pos x="1061" y="123"/>
                </a:cxn>
                <a:cxn ang="0">
                  <a:pos x="897" y="73"/>
                </a:cxn>
                <a:cxn ang="0">
                  <a:pos x="736" y="36"/>
                </a:cxn>
                <a:cxn ang="0">
                  <a:pos x="575" y="13"/>
                </a:cxn>
                <a:cxn ang="0">
                  <a:pos x="413" y="2"/>
                </a:cxn>
                <a:cxn ang="0">
                  <a:pos x="250" y="2"/>
                </a:cxn>
                <a:cxn ang="0">
                  <a:pos x="85" y="10"/>
                </a:cxn>
              </a:cxnLst>
              <a:rect l="0" t="0" r="r" b="b"/>
              <a:pathLst>
                <a:path w="5233" h="2180">
                  <a:moveTo>
                    <a:pt x="5233" y="1778"/>
                  </a:moveTo>
                  <a:lnTo>
                    <a:pt x="5233" y="1778"/>
                  </a:lnTo>
                  <a:lnTo>
                    <a:pt x="5222" y="1789"/>
                  </a:lnTo>
                  <a:lnTo>
                    <a:pt x="5189" y="1822"/>
                  </a:lnTo>
                  <a:lnTo>
                    <a:pt x="5164" y="1843"/>
                  </a:lnTo>
                  <a:lnTo>
                    <a:pt x="5133" y="1867"/>
                  </a:lnTo>
                  <a:lnTo>
                    <a:pt x="5099" y="1894"/>
                  </a:lnTo>
                  <a:lnTo>
                    <a:pt x="5060" y="1923"/>
                  </a:lnTo>
                  <a:lnTo>
                    <a:pt x="5015" y="1954"/>
                  </a:lnTo>
                  <a:lnTo>
                    <a:pt x="4965" y="1985"/>
                  </a:lnTo>
                  <a:lnTo>
                    <a:pt x="4913" y="2014"/>
                  </a:lnTo>
                  <a:lnTo>
                    <a:pt x="4854" y="2044"/>
                  </a:lnTo>
                  <a:lnTo>
                    <a:pt x="4792" y="2072"/>
                  </a:lnTo>
                  <a:lnTo>
                    <a:pt x="4725" y="2099"/>
                  </a:lnTo>
                  <a:lnTo>
                    <a:pt x="4689" y="2111"/>
                  </a:lnTo>
                  <a:lnTo>
                    <a:pt x="4654" y="2122"/>
                  </a:lnTo>
                  <a:lnTo>
                    <a:pt x="4617" y="2133"/>
                  </a:lnTo>
                  <a:lnTo>
                    <a:pt x="4579" y="2143"/>
                  </a:lnTo>
                  <a:lnTo>
                    <a:pt x="4540" y="2153"/>
                  </a:lnTo>
                  <a:lnTo>
                    <a:pt x="4500" y="2159"/>
                  </a:lnTo>
                  <a:lnTo>
                    <a:pt x="4460" y="2167"/>
                  </a:lnTo>
                  <a:lnTo>
                    <a:pt x="4418" y="2172"/>
                  </a:lnTo>
                  <a:lnTo>
                    <a:pt x="4375" y="2175"/>
                  </a:lnTo>
                  <a:lnTo>
                    <a:pt x="4332" y="2178"/>
                  </a:lnTo>
                  <a:lnTo>
                    <a:pt x="4288" y="2180"/>
                  </a:lnTo>
                  <a:lnTo>
                    <a:pt x="4242" y="2180"/>
                  </a:lnTo>
                  <a:lnTo>
                    <a:pt x="4196" y="2178"/>
                  </a:lnTo>
                  <a:lnTo>
                    <a:pt x="4149" y="2174"/>
                  </a:lnTo>
                  <a:lnTo>
                    <a:pt x="4102" y="2169"/>
                  </a:lnTo>
                  <a:lnTo>
                    <a:pt x="4053" y="2162"/>
                  </a:lnTo>
                  <a:lnTo>
                    <a:pt x="4003" y="2153"/>
                  </a:lnTo>
                  <a:lnTo>
                    <a:pt x="3953" y="2141"/>
                  </a:lnTo>
                  <a:lnTo>
                    <a:pt x="3903" y="2128"/>
                  </a:lnTo>
                  <a:lnTo>
                    <a:pt x="3852" y="2114"/>
                  </a:lnTo>
                  <a:lnTo>
                    <a:pt x="3799" y="2096"/>
                  </a:lnTo>
                  <a:lnTo>
                    <a:pt x="3746" y="2075"/>
                  </a:lnTo>
                  <a:lnTo>
                    <a:pt x="3692" y="2054"/>
                  </a:lnTo>
                  <a:lnTo>
                    <a:pt x="3638" y="2028"/>
                  </a:lnTo>
                  <a:lnTo>
                    <a:pt x="3582" y="2001"/>
                  </a:lnTo>
                  <a:lnTo>
                    <a:pt x="3527" y="1972"/>
                  </a:lnTo>
                  <a:lnTo>
                    <a:pt x="3471" y="1938"/>
                  </a:lnTo>
                  <a:lnTo>
                    <a:pt x="3414" y="1902"/>
                  </a:lnTo>
                  <a:lnTo>
                    <a:pt x="3356" y="1865"/>
                  </a:lnTo>
                  <a:lnTo>
                    <a:pt x="3298" y="1823"/>
                  </a:lnTo>
                  <a:lnTo>
                    <a:pt x="3239" y="1778"/>
                  </a:lnTo>
                  <a:lnTo>
                    <a:pt x="3180" y="1731"/>
                  </a:lnTo>
                  <a:lnTo>
                    <a:pt x="3120" y="1681"/>
                  </a:lnTo>
                  <a:lnTo>
                    <a:pt x="3059" y="1626"/>
                  </a:lnTo>
                  <a:lnTo>
                    <a:pt x="2999" y="1570"/>
                  </a:lnTo>
                  <a:lnTo>
                    <a:pt x="2937" y="1508"/>
                  </a:lnTo>
                  <a:lnTo>
                    <a:pt x="2937" y="1508"/>
                  </a:lnTo>
                  <a:lnTo>
                    <a:pt x="2816" y="1387"/>
                  </a:lnTo>
                  <a:lnTo>
                    <a:pt x="2697" y="1271"/>
                  </a:lnTo>
                  <a:lnTo>
                    <a:pt x="2581" y="1161"/>
                  </a:lnTo>
                  <a:lnTo>
                    <a:pt x="2470" y="1058"/>
                  </a:lnTo>
                  <a:lnTo>
                    <a:pt x="2361" y="959"/>
                  </a:lnTo>
                  <a:lnTo>
                    <a:pt x="2255" y="867"/>
                  </a:lnTo>
                  <a:lnTo>
                    <a:pt x="2151" y="780"/>
                  </a:lnTo>
                  <a:lnTo>
                    <a:pt x="2050" y="699"/>
                  </a:lnTo>
                  <a:lnTo>
                    <a:pt x="1951" y="624"/>
                  </a:lnTo>
                  <a:lnTo>
                    <a:pt x="1854" y="552"/>
                  </a:lnTo>
                  <a:lnTo>
                    <a:pt x="1759" y="486"/>
                  </a:lnTo>
                  <a:lnTo>
                    <a:pt x="1668" y="427"/>
                  </a:lnTo>
                  <a:lnTo>
                    <a:pt x="1576" y="370"/>
                  </a:lnTo>
                  <a:lnTo>
                    <a:pt x="1487" y="318"/>
                  </a:lnTo>
                  <a:lnTo>
                    <a:pt x="1400" y="270"/>
                  </a:lnTo>
                  <a:lnTo>
                    <a:pt x="1314" y="228"/>
                  </a:lnTo>
                  <a:lnTo>
                    <a:pt x="1229" y="189"/>
                  </a:lnTo>
                  <a:lnTo>
                    <a:pt x="1144" y="154"/>
                  </a:lnTo>
                  <a:lnTo>
                    <a:pt x="1061" y="123"/>
                  </a:lnTo>
                  <a:lnTo>
                    <a:pt x="979" y="96"/>
                  </a:lnTo>
                  <a:lnTo>
                    <a:pt x="897" y="73"/>
                  </a:lnTo>
                  <a:lnTo>
                    <a:pt x="817" y="54"/>
                  </a:lnTo>
                  <a:lnTo>
                    <a:pt x="736" y="36"/>
                  </a:lnTo>
                  <a:lnTo>
                    <a:pt x="656" y="23"/>
                  </a:lnTo>
                  <a:lnTo>
                    <a:pt x="575" y="13"/>
                  </a:lnTo>
                  <a:lnTo>
                    <a:pt x="495" y="7"/>
                  </a:lnTo>
                  <a:lnTo>
                    <a:pt x="413" y="2"/>
                  </a:lnTo>
                  <a:lnTo>
                    <a:pt x="332" y="0"/>
                  </a:lnTo>
                  <a:lnTo>
                    <a:pt x="250" y="2"/>
                  </a:lnTo>
                  <a:lnTo>
                    <a:pt x="168" y="5"/>
                  </a:lnTo>
                  <a:lnTo>
                    <a:pt x="85" y="10"/>
                  </a:lnTo>
                  <a:lnTo>
                    <a:pt x="0" y="1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547332" name="Freeform 68"/>
            <p:cNvSpPr>
              <a:spLocks/>
            </p:cNvSpPr>
            <p:nvPr/>
          </p:nvSpPr>
          <p:spPr bwMode="auto">
            <a:xfrm>
              <a:off x="434" y="870"/>
              <a:ext cx="5259" cy="1056"/>
            </a:xfrm>
            <a:custGeom>
              <a:avLst/>
              <a:gdLst/>
              <a:ahLst/>
              <a:cxnLst>
                <a:cxn ang="0">
                  <a:pos x="5259" y="1687"/>
                </a:cxn>
                <a:cxn ang="0">
                  <a:pos x="5214" y="1731"/>
                </a:cxn>
                <a:cxn ang="0">
                  <a:pos x="5160" y="1779"/>
                </a:cxn>
                <a:cxn ang="0">
                  <a:pos x="5087" y="1837"/>
                </a:cxn>
                <a:cxn ang="0">
                  <a:pos x="4994" y="1900"/>
                </a:cxn>
                <a:cxn ang="0">
                  <a:pos x="4883" y="1963"/>
                </a:cxn>
                <a:cxn ang="0">
                  <a:pos x="4755" y="2020"/>
                </a:cxn>
                <a:cxn ang="0">
                  <a:pos x="4684" y="2045"/>
                </a:cxn>
                <a:cxn ang="0">
                  <a:pos x="4611" y="2068"/>
                </a:cxn>
                <a:cxn ang="0">
                  <a:pos x="4531" y="2086"/>
                </a:cxn>
                <a:cxn ang="0">
                  <a:pos x="4449" y="2100"/>
                </a:cxn>
                <a:cxn ang="0">
                  <a:pos x="4363" y="2108"/>
                </a:cxn>
                <a:cxn ang="0">
                  <a:pos x="4275" y="2112"/>
                </a:cxn>
                <a:cxn ang="0">
                  <a:pos x="4181" y="2107"/>
                </a:cxn>
                <a:cxn ang="0">
                  <a:pos x="4084" y="2097"/>
                </a:cxn>
                <a:cxn ang="0">
                  <a:pos x="3984" y="2079"/>
                </a:cxn>
                <a:cxn ang="0">
                  <a:pos x="3882" y="2052"/>
                </a:cxn>
                <a:cxn ang="0">
                  <a:pos x="3776" y="2016"/>
                </a:cxn>
                <a:cxn ang="0">
                  <a:pos x="3668" y="1971"/>
                </a:cxn>
                <a:cxn ang="0">
                  <a:pos x="3555" y="1916"/>
                </a:cxn>
                <a:cxn ang="0">
                  <a:pos x="3441" y="1850"/>
                </a:cxn>
                <a:cxn ang="0">
                  <a:pos x="3325" y="1773"/>
                </a:cxn>
                <a:cxn ang="0">
                  <a:pos x="3205" y="1682"/>
                </a:cxn>
                <a:cxn ang="0">
                  <a:pos x="3083" y="1579"/>
                </a:cxn>
                <a:cxn ang="0">
                  <a:pos x="2958" y="1463"/>
                </a:cxn>
                <a:cxn ang="0">
                  <a:pos x="2835" y="1343"/>
                </a:cxn>
                <a:cxn ang="0">
                  <a:pos x="2599" y="1122"/>
                </a:cxn>
                <a:cxn ang="0">
                  <a:pos x="2374" y="923"/>
                </a:cxn>
                <a:cxn ang="0">
                  <a:pos x="2161" y="747"/>
                </a:cxn>
                <a:cxn ang="0">
                  <a:pos x="1960" y="594"/>
                </a:cxn>
                <a:cxn ang="0">
                  <a:pos x="1767" y="460"/>
                </a:cxn>
                <a:cxn ang="0">
                  <a:pos x="1581" y="347"/>
                </a:cxn>
                <a:cxn ang="0">
                  <a:pos x="1403" y="250"/>
                </a:cxn>
                <a:cxn ang="0">
                  <a:pos x="1231" y="171"/>
                </a:cxn>
                <a:cxn ang="0">
                  <a:pos x="1063" y="109"/>
                </a:cxn>
                <a:cxn ang="0">
                  <a:pos x="898" y="63"/>
                </a:cxn>
                <a:cxn ang="0">
                  <a:pos x="735" y="29"/>
                </a:cxn>
                <a:cxn ang="0">
                  <a:pos x="574" y="8"/>
                </a:cxn>
                <a:cxn ang="0">
                  <a:pos x="412" y="0"/>
                </a:cxn>
                <a:cxn ang="0">
                  <a:pos x="249" y="3"/>
                </a:cxn>
                <a:cxn ang="0">
                  <a:pos x="84" y="16"/>
                </a:cxn>
              </a:cxnLst>
              <a:rect l="0" t="0" r="r" b="b"/>
              <a:pathLst>
                <a:path w="5259" h="2112">
                  <a:moveTo>
                    <a:pt x="5259" y="1687"/>
                  </a:moveTo>
                  <a:lnTo>
                    <a:pt x="5259" y="1687"/>
                  </a:lnTo>
                  <a:lnTo>
                    <a:pt x="5248" y="1698"/>
                  </a:lnTo>
                  <a:lnTo>
                    <a:pt x="5214" y="1731"/>
                  </a:lnTo>
                  <a:lnTo>
                    <a:pt x="5189" y="1753"/>
                  </a:lnTo>
                  <a:lnTo>
                    <a:pt x="5160" y="1779"/>
                  </a:lnTo>
                  <a:lnTo>
                    <a:pt x="5127" y="1806"/>
                  </a:lnTo>
                  <a:lnTo>
                    <a:pt x="5087" y="1837"/>
                  </a:lnTo>
                  <a:lnTo>
                    <a:pt x="5044" y="1868"/>
                  </a:lnTo>
                  <a:lnTo>
                    <a:pt x="4994" y="1900"/>
                  </a:lnTo>
                  <a:lnTo>
                    <a:pt x="4941" y="1931"/>
                  </a:lnTo>
                  <a:lnTo>
                    <a:pt x="4883" y="1963"/>
                  </a:lnTo>
                  <a:lnTo>
                    <a:pt x="4822" y="1992"/>
                  </a:lnTo>
                  <a:lnTo>
                    <a:pt x="4755" y="2020"/>
                  </a:lnTo>
                  <a:lnTo>
                    <a:pt x="4720" y="2033"/>
                  </a:lnTo>
                  <a:lnTo>
                    <a:pt x="4684" y="2045"/>
                  </a:lnTo>
                  <a:lnTo>
                    <a:pt x="4648" y="2057"/>
                  </a:lnTo>
                  <a:lnTo>
                    <a:pt x="4611" y="2068"/>
                  </a:lnTo>
                  <a:lnTo>
                    <a:pt x="4572" y="2078"/>
                  </a:lnTo>
                  <a:lnTo>
                    <a:pt x="4531" y="2086"/>
                  </a:lnTo>
                  <a:lnTo>
                    <a:pt x="4491" y="2094"/>
                  </a:lnTo>
                  <a:lnTo>
                    <a:pt x="4449" y="2100"/>
                  </a:lnTo>
                  <a:lnTo>
                    <a:pt x="4406" y="2105"/>
                  </a:lnTo>
                  <a:lnTo>
                    <a:pt x="4363" y="2108"/>
                  </a:lnTo>
                  <a:lnTo>
                    <a:pt x="4319" y="2110"/>
                  </a:lnTo>
                  <a:lnTo>
                    <a:pt x="4275" y="2112"/>
                  </a:lnTo>
                  <a:lnTo>
                    <a:pt x="4227" y="2110"/>
                  </a:lnTo>
                  <a:lnTo>
                    <a:pt x="4181" y="2107"/>
                  </a:lnTo>
                  <a:lnTo>
                    <a:pt x="4133" y="2104"/>
                  </a:lnTo>
                  <a:lnTo>
                    <a:pt x="4084" y="2097"/>
                  </a:lnTo>
                  <a:lnTo>
                    <a:pt x="4036" y="2089"/>
                  </a:lnTo>
                  <a:lnTo>
                    <a:pt x="3984" y="2079"/>
                  </a:lnTo>
                  <a:lnTo>
                    <a:pt x="3934" y="2066"/>
                  </a:lnTo>
                  <a:lnTo>
                    <a:pt x="3882" y="2052"/>
                  </a:lnTo>
                  <a:lnTo>
                    <a:pt x="3829" y="2036"/>
                  </a:lnTo>
                  <a:lnTo>
                    <a:pt x="3776" y="2016"/>
                  </a:lnTo>
                  <a:lnTo>
                    <a:pt x="3722" y="1995"/>
                  </a:lnTo>
                  <a:lnTo>
                    <a:pt x="3668" y="1971"/>
                  </a:lnTo>
                  <a:lnTo>
                    <a:pt x="3612" y="1945"/>
                  </a:lnTo>
                  <a:lnTo>
                    <a:pt x="3555" y="1916"/>
                  </a:lnTo>
                  <a:lnTo>
                    <a:pt x="3498" y="1884"/>
                  </a:lnTo>
                  <a:lnTo>
                    <a:pt x="3441" y="1850"/>
                  </a:lnTo>
                  <a:lnTo>
                    <a:pt x="3383" y="1813"/>
                  </a:lnTo>
                  <a:lnTo>
                    <a:pt x="3325" y="1773"/>
                  </a:lnTo>
                  <a:lnTo>
                    <a:pt x="3265" y="1729"/>
                  </a:lnTo>
                  <a:lnTo>
                    <a:pt x="3205" y="1682"/>
                  </a:lnTo>
                  <a:lnTo>
                    <a:pt x="3144" y="1632"/>
                  </a:lnTo>
                  <a:lnTo>
                    <a:pt x="3083" y="1579"/>
                  </a:lnTo>
                  <a:lnTo>
                    <a:pt x="3021" y="1522"/>
                  </a:lnTo>
                  <a:lnTo>
                    <a:pt x="2958" y="1463"/>
                  </a:lnTo>
                  <a:lnTo>
                    <a:pt x="2958" y="1463"/>
                  </a:lnTo>
                  <a:lnTo>
                    <a:pt x="2835" y="1343"/>
                  </a:lnTo>
                  <a:lnTo>
                    <a:pt x="2715" y="1228"/>
                  </a:lnTo>
                  <a:lnTo>
                    <a:pt x="2599" y="1122"/>
                  </a:lnTo>
                  <a:lnTo>
                    <a:pt x="2485" y="1020"/>
                  </a:lnTo>
                  <a:lnTo>
                    <a:pt x="2374" y="923"/>
                  </a:lnTo>
                  <a:lnTo>
                    <a:pt x="2267" y="833"/>
                  </a:lnTo>
                  <a:lnTo>
                    <a:pt x="2161" y="747"/>
                  </a:lnTo>
                  <a:lnTo>
                    <a:pt x="2060" y="668"/>
                  </a:lnTo>
                  <a:lnTo>
                    <a:pt x="1960" y="594"/>
                  </a:lnTo>
                  <a:lnTo>
                    <a:pt x="1861" y="524"/>
                  </a:lnTo>
                  <a:lnTo>
                    <a:pt x="1767" y="460"/>
                  </a:lnTo>
                  <a:lnTo>
                    <a:pt x="1673" y="400"/>
                  </a:lnTo>
                  <a:lnTo>
                    <a:pt x="1581" y="347"/>
                  </a:lnTo>
                  <a:lnTo>
                    <a:pt x="1492" y="297"/>
                  </a:lnTo>
                  <a:lnTo>
                    <a:pt x="1403" y="250"/>
                  </a:lnTo>
                  <a:lnTo>
                    <a:pt x="1316" y="210"/>
                  </a:lnTo>
                  <a:lnTo>
                    <a:pt x="1231" y="171"/>
                  </a:lnTo>
                  <a:lnTo>
                    <a:pt x="1146" y="138"/>
                  </a:lnTo>
                  <a:lnTo>
                    <a:pt x="1063" y="109"/>
                  </a:lnTo>
                  <a:lnTo>
                    <a:pt x="980" y="84"/>
                  </a:lnTo>
                  <a:lnTo>
                    <a:pt x="898" y="63"/>
                  </a:lnTo>
                  <a:lnTo>
                    <a:pt x="816" y="43"/>
                  </a:lnTo>
                  <a:lnTo>
                    <a:pt x="735" y="29"/>
                  </a:lnTo>
                  <a:lnTo>
                    <a:pt x="655" y="17"/>
                  </a:lnTo>
                  <a:lnTo>
                    <a:pt x="574" y="8"/>
                  </a:lnTo>
                  <a:lnTo>
                    <a:pt x="494" y="3"/>
                  </a:lnTo>
                  <a:lnTo>
                    <a:pt x="412" y="0"/>
                  </a:lnTo>
                  <a:lnTo>
                    <a:pt x="331" y="0"/>
                  </a:lnTo>
                  <a:lnTo>
                    <a:pt x="249" y="3"/>
                  </a:lnTo>
                  <a:lnTo>
                    <a:pt x="168" y="8"/>
                  </a:lnTo>
                  <a:lnTo>
                    <a:pt x="84" y="16"/>
                  </a:lnTo>
                  <a:lnTo>
                    <a:pt x="0" y="25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547333" name="Freeform 69"/>
            <p:cNvSpPr>
              <a:spLocks/>
            </p:cNvSpPr>
            <p:nvPr/>
          </p:nvSpPr>
          <p:spPr bwMode="auto">
            <a:xfrm>
              <a:off x="450" y="890"/>
              <a:ext cx="5283" cy="1021"/>
            </a:xfrm>
            <a:custGeom>
              <a:avLst/>
              <a:gdLst/>
              <a:ahLst/>
              <a:cxnLst>
                <a:cxn ang="0">
                  <a:pos x="5283" y="1597"/>
                </a:cxn>
                <a:cxn ang="0">
                  <a:pos x="5240" y="1642"/>
                </a:cxn>
                <a:cxn ang="0">
                  <a:pos x="5187" y="1691"/>
                </a:cxn>
                <a:cxn ang="0">
                  <a:pos x="5114" y="1750"/>
                </a:cxn>
                <a:cxn ang="0">
                  <a:pos x="5022" y="1817"/>
                </a:cxn>
                <a:cxn ang="0">
                  <a:pos x="4912" y="1881"/>
                </a:cxn>
                <a:cxn ang="0">
                  <a:pos x="4818" y="1928"/>
                </a:cxn>
                <a:cxn ang="0">
                  <a:pos x="4750" y="1955"/>
                </a:cxn>
                <a:cxn ang="0">
                  <a:pos x="4678" y="1981"/>
                </a:cxn>
                <a:cxn ang="0">
                  <a:pos x="4601" y="2002"/>
                </a:cxn>
                <a:cxn ang="0">
                  <a:pos x="4522" y="2020"/>
                </a:cxn>
                <a:cxn ang="0">
                  <a:pos x="4438" y="2033"/>
                </a:cxn>
                <a:cxn ang="0">
                  <a:pos x="4350" y="2041"/>
                </a:cxn>
                <a:cxn ang="0">
                  <a:pos x="4259" y="2043"/>
                </a:cxn>
                <a:cxn ang="0">
                  <a:pos x="4164" y="2038"/>
                </a:cxn>
                <a:cxn ang="0">
                  <a:pos x="4066" y="2025"/>
                </a:cxn>
                <a:cxn ang="0">
                  <a:pos x="3964" y="2005"/>
                </a:cxn>
                <a:cxn ang="0">
                  <a:pos x="3860" y="1976"/>
                </a:cxn>
                <a:cxn ang="0">
                  <a:pos x="3752" y="1938"/>
                </a:cxn>
                <a:cxn ang="0">
                  <a:pos x="3641" y="1889"/>
                </a:cxn>
                <a:cxn ang="0">
                  <a:pos x="3527" y="1831"/>
                </a:cxn>
                <a:cxn ang="0">
                  <a:pos x="3410" y="1760"/>
                </a:cxn>
                <a:cxn ang="0">
                  <a:pos x="3291" y="1679"/>
                </a:cxn>
                <a:cxn ang="0">
                  <a:pos x="3169" y="1584"/>
                </a:cxn>
                <a:cxn ang="0">
                  <a:pos x="3044" y="1477"/>
                </a:cxn>
                <a:cxn ang="0">
                  <a:pos x="2980" y="1418"/>
                </a:cxn>
                <a:cxn ang="0">
                  <a:pos x="2734" y="1188"/>
                </a:cxn>
                <a:cxn ang="0">
                  <a:pos x="2499" y="982"/>
                </a:cxn>
                <a:cxn ang="0">
                  <a:pos x="2279" y="799"/>
                </a:cxn>
                <a:cxn ang="0">
                  <a:pos x="2069" y="638"/>
                </a:cxn>
                <a:cxn ang="0">
                  <a:pos x="1869" y="497"/>
                </a:cxn>
                <a:cxn ang="0">
                  <a:pos x="1679" y="378"/>
                </a:cxn>
                <a:cxn ang="0">
                  <a:pos x="1496" y="276"/>
                </a:cxn>
                <a:cxn ang="0">
                  <a:pos x="1319" y="192"/>
                </a:cxn>
                <a:cxn ang="0">
                  <a:pos x="1148" y="124"/>
                </a:cxn>
                <a:cxn ang="0">
                  <a:pos x="980" y="73"/>
                </a:cxn>
                <a:cxn ang="0">
                  <a:pos x="817" y="36"/>
                </a:cxn>
                <a:cxn ang="0">
                  <a:pos x="654" y="11"/>
                </a:cxn>
                <a:cxn ang="0">
                  <a:pos x="493" y="2"/>
                </a:cxn>
                <a:cxn ang="0">
                  <a:pos x="331" y="2"/>
                </a:cxn>
                <a:cxn ang="0">
                  <a:pos x="167" y="13"/>
                </a:cxn>
                <a:cxn ang="0">
                  <a:pos x="0" y="34"/>
                </a:cxn>
              </a:cxnLst>
              <a:rect l="0" t="0" r="r" b="b"/>
              <a:pathLst>
                <a:path w="5283" h="2043">
                  <a:moveTo>
                    <a:pt x="5283" y="1597"/>
                  </a:moveTo>
                  <a:lnTo>
                    <a:pt x="5283" y="1597"/>
                  </a:lnTo>
                  <a:lnTo>
                    <a:pt x="5272" y="1608"/>
                  </a:lnTo>
                  <a:lnTo>
                    <a:pt x="5240" y="1642"/>
                  </a:lnTo>
                  <a:lnTo>
                    <a:pt x="5215" y="1665"/>
                  </a:lnTo>
                  <a:lnTo>
                    <a:pt x="5187" y="1691"/>
                  </a:lnTo>
                  <a:lnTo>
                    <a:pt x="5153" y="1720"/>
                  </a:lnTo>
                  <a:lnTo>
                    <a:pt x="5114" y="1750"/>
                  </a:lnTo>
                  <a:lnTo>
                    <a:pt x="5071" y="1783"/>
                  </a:lnTo>
                  <a:lnTo>
                    <a:pt x="5022" y="1817"/>
                  </a:lnTo>
                  <a:lnTo>
                    <a:pt x="4969" y="1849"/>
                  </a:lnTo>
                  <a:lnTo>
                    <a:pt x="4912" y="1881"/>
                  </a:lnTo>
                  <a:lnTo>
                    <a:pt x="4850" y="1912"/>
                  </a:lnTo>
                  <a:lnTo>
                    <a:pt x="4818" y="1928"/>
                  </a:lnTo>
                  <a:lnTo>
                    <a:pt x="4785" y="1942"/>
                  </a:lnTo>
                  <a:lnTo>
                    <a:pt x="4750" y="1955"/>
                  </a:lnTo>
                  <a:lnTo>
                    <a:pt x="4714" y="1968"/>
                  </a:lnTo>
                  <a:lnTo>
                    <a:pt x="4678" y="1981"/>
                  </a:lnTo>
                  <a:lnTo>
                    <a:pt x="4640" y="1993"/>
                  </a:lnTo>
                  <a:lnTo>
                    <a:pt x="4601" y="2002"/>
                  </a:lnTo>
                  <a:lnTo>
                    <a:pt x="4563" y="2012"/>
                  </a:lnTo>
                  <a:lnTo>
                    <a:pt x="4522" y="2020"/>
                  </a:lnTo>
                  <a:lnTo>
                    <a:pt x="4481" y="2028"/>
                  </a:lnTo>
                  <a:lnTo>
                    <a:pt x="4438" y="2033"/>
                  </a:lnTo>
                  <a:lnTo>
                    <a:pt x="4395" y="2038"/>
                  </a:lnTo>
                  <a:lnTo>
                    <a:pt x="4350" y="2041"/>
                  </a:lnTo>
                  <a:lnTo>
                    <a:pt x="4304" y="2043"/>
                  </a:lnTo>
                  <a:lnTo>
                    <a:pt x="4259" y="2043"/>
                  </a:lnTo>
                  <a:lnTo>
                    <a:pt x="4211" y="2041"/>
                  </a:lnTo>
                  <a:lnTo>
                    <a:pt x="4164" y="2038"/>
                  </a:lnTo>
                  <a:lnTo>
                    <a:pt x="4116" y="2033"/>
                  </a:lnTo>
                  <a:lnTo>
                    <a:pt x="4066" y="2025"/>
                  </a:lnTo>
                  <a:lnTo>
                    <a:pt x="4016" y="2017"/>
                  </a:lnTo>
                  <a:lnTo>
                    <a:pt x="3964" y="2005"/>
                  </a:lnTo>
                  <a:lnTo>
                    <a:pt x="3913" y="1991"/>
                  </a:lnTo>
                  <a:lnTo>
                    <a:pt x="3860" y="1976"/>
                  </a:lnTo>
                  <a:lnTo>
                    <a:pt x="3806" y="1959"/>
                  </a:lnTo>
                  <a:lnTo>
                    <a:pt x="3752" y="1938"/>
                  </a:lnTo>
                  <a:lnTo>
                    <a:pt x="3696" y="1915"/>
                  </a:lnTo>
                  <a:lnTo>
                    <a:pt x="3641" y="1889"/>
                  </a:lnTo>
                  <a:lnTo>
                    <a:pt x="3584" y="1862"/>
                  </a:lnTo>
                  <a:lnTo>
                    <a:pt x="3527" y="1831"/>
                  </a:lnTo>
                  <a:lnTo>
                    <a:pt x="3469" y="1797"/>
                  </a:lnTo>
                  <a:lnTo>
                    <a:pt x="3410" y="1760"/>
                  </a:lnTo>
                  <a:lnTo>
                    <a:pt x="3350" y="1721"/>
                  </a:lnTo>
                  <a:lnTo>
                    <a:pt x="3291" y="1679"/>
                  </a:lnTo>
                  <a:lnTo>
                    <a:pt x="3230" y="1634"/>
                  </a:lnTo>
                  <a:lnTo>
                    <a:pt x="3169" y="1584"/>
                  </a:lnTo>
                  <a:lnTo>
                    <a:pt x="3106" y="1532"/>
                  </a:lnTo>
                  <a:lnTo>
                    <a:pt x="3044" y="1477"/>
                  </a:lnTo>
                  <a:lnTo>
                    <a:pt x="2980" y="1418"/>
                  </a:lnTo>
                  <a:lnTo>
                    <a:pt x="2980" y="1418"/>
                  </a:lnTo>
                  <a:lnTo>
                    <a:pt x="2855" y="1300"/>
                  </a:lnTo>
                  <a:lnTo>
                    <a:pt x="2734" y="1188"/>
                  </a:lnTo>
                  <a:lnTo>
                    <a:pt x="2615" y="1082"/>
                  </a:lnTo>
                  <a:lnTo>
                    <a:pt x="2499" y="982"/>
                  </a:lnTo>
                  <a:lnTo>
                    <a:pt x="2388" y="888"/>
                  </a:lnTo>
                  <a:lnTo>
                    <a:pt x="2279" y="799"/>
                  </a:lnTo>
                  <a:lnTo>
                    <a:pt x="2173" y="715"/>
                  </a:lnTo>
                  <a:lnTo>
                    <a:pt x="2069" y="638"/>
                  </a:lnTo>
                  <a:lnTo>
                    <a:pt x="1968" y="565"/>
                  </a:lnTo>
                  <a:lnTo>
                    <a:pt x="1869" y="497"/>
                  </a:lnTo>
                  <a:lnTo>
                    <a:pt x="1773" y="434"/>
                  </a:lnTo>
                  <a:lnTo>
                    <a:pt x="1679" y="378"/>
                  </a:lnTo>
                  <a:lnTo>
                    <a:pt x="1586" y="325"/>
                  </a:lnTo>
                  <a:lnTo>
                    <a:pt x="1496" y="276"/>
                  </a:lnTo>
                  <a:lnTo>
                    <a:pt x="1407" y="231"/>
                  </a:lnTo>
                  <a:lnTo>
                    <a:pt x="1319" y="192"/>
                  </a:lnTo>
                  <a:lnTo>
                    <a:pt x="1233" y="155"/>
                  </a:lnTo>
                  <a:lnTo>
                    <a:pt x="1148" y="124"/>
                  </a:lnTo>
                  <a:lnTo>
                    <a:pt x="1064" y="97"/>
                  </a:lnTo>
                  <a:lnTo>
                    <a:pt x="980" y="73"/>
                  </a:lnTo>
                  <a:lnTo>
                    <a:pt x="899" y="52"/>
                  </a:lnTo>
                  <a:lnTo>
                    <a:pt x="817" y="36"/>
                  </a:lnTo>
                  <a:lnTo>
                    <a:pt x="736" y="23"/>
                  </a:lnTo>
                  <a:lnTo>
                    <a:pt x="654" y="11"/>
                  </a:lnTo>
                  <a:lnTo>
                    <a:pt x="574" y="5"/>
                  </a:lnTo>
                  <a:lnTo>
                    <a:pt x="493" y="2"/>
                  </a:lnTo>
                  <a:lnTo>
                    <a:pt x="413" y="0"/>
                  </a:lnTo>
                  <a:lnTo>
                    <a:pt x="331" y="2"/>
                  </a:lnTo>
                  <a:lnTo>
                    <a:pt x="250" y="6"/>
                  </a:lnTo>
                  <a:lnTo>
                    <a:pt x="167" y="13"/>
                  </a:lnTo>
                  <a:lnTo>
                    <a:pt x="85" y="23"/>
                  </a:lnTo>
                  <a:lnTo>
                    <a:pt x="0" y="3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547334" name="Freeform 70"/>
            <p:cNvSpPr>
              <a:spLocks/>
            </p:cNvSpPr>
            <p:nvPr/>
          </p:nvSpPr>
          <p:spPr bwMode="auto">
            <a:xfrm>
              <a:off x="467" y="910"/>
              <a:ext cx="5306" cy="988"/>
            </a:xfrm>
            <a:custGeom>
              <a:avLst/>
              <a:gdLst/>
              <a:ahLst/>
              <a:cxnLst>
                <a:cxn ang="0">
                  <a:pos x="5306" y="1505"/>
                </a:cxn>
                <a:cxn ang="0">
                  <a:pos x="5263" y="1552"/>
                </a:cxn>
                <a:cxn ang="0">
                  <a:pos x="5211" y="1602"/>
                </a:cxn>
                <a:cxn ang="0">
                  <a:pos x="5138" y="1663"/>
                </a:cxn>
                <a:cxn ang="0">
                  <a:pos x="5048" y="1731"/>
                </a:cxn>
                <a:cxn ang="0">
                  <a:pos x="4939" y="1799"/>
                </a:cxn>
                <a:cxn ang="0">
                  <a:pos x="4845" y="1848"/>
                </a:cxn>
                <a:cxn ang="0">
                  <a:pos x="4779" y="1877"/>
                </a:cxn>
                <a:cxn ang="0">
                  <a:pos x="4707" y="1904"/>
                </a:cxn>
                <a:cxn ang="0">
                  <a:pos x="4630" y="1928"/>
                </a:cxn>
                <a:cxn ang="0">
                  <a:pos x="4551" y="1948"/>
                </a:cxn>
                <a:cxn ang="0">
                  <a:pos x="4468" y="1962"/>
                </a:cxn>
                <a:cxn ang="0">
                  <a:pos x="4380" y="1972"/>
                </a:cxn>
                <a:cxn ang="0">
                  <a:pos x="4289" y="1975"/>
                </a:cxn>
                <a:cxn ang="0">
                  <a:pos x="4194" y="1972"/>
                </a:cxn>
                <a:cxn ang="0">
                  <a:pos x="4096" y="1961"/>
                </a:cxn>
                <a:cxn ang="0">
                  <a:pos x="3993" y="1943"/>
                </a:cxn>
                <a:cxn ang="0">
                  <a:pos x="3889" y="1915"/>
                </a:cxn>
                <a:cxn ang="0">
                  <a:pos x="3779" y="1880"/>
                </a:cxn>
                <a:cxn ang="0">
                  <a:pos x="3668" y="1833"/>
                </a:cxn>
                <a:cxn ang="0">
                  <a:pos x="3553" y="1777"/>
                </a:cxn>
                <a:cxn ang="0">
                  <a:pos x="3436" y="1709"/>
                </a:cxn>
                <a:cxn ang="0">
                  <a:pos x="3315" y="1630"/>
                </a:cxn>
                <a:cxn ang="0">
                  <a:pos x="3192" y="1536"/>
                </a:cxn>
                <a:cxn ang="0">
                  <a:pos x="3066" y="1431"/>
                </a:cxn>
                <a:cxn ang="0">
                  <a:pos x="3000" y="1373"/>
                </a:cxn>
                <a:cxn ang="0">
                  <a:pos x="2750" y="1147"/>
                </a:cxn>
                <a:cxn ang="0">
                  <a:pos x="2514" y="945"/>
                </a:cxn>
                <a:cxn ang="0">
                  <a:pos x="2291" y="766"/>
                </a:cxn>
                <a:cxn ang="0">
                  <a:pos x="2078" y="607"/>
                </a:cxn>
                <a:cxn ang="0">
                  <a:pos x="1876" y="470"/>
                </a:cxn>
                <a:cxn ang="0">
                  <a:pos x="1684" y="354"/>
                </a:cxn>
                <a:cxn ang="0">
                  <a:pos x="1499" y="255"/>
                </a:cxn>
                <a:cxn ang="0">
                  <a:pos x="1322" y="175"/>
                </a:cxn>
                <a:cxn ang="0">
                  <a:pos x="1149" y="110"/>
                </a:cxn>
                <a:cxn ang="0">
                  <a:pos x="981" y="62"/>
                </a:cxn>
                <a:cxn ang="0">
                  <a:pos x="816" y="28"/>
                </a:cxn>
                <a:cxn ang="0">
                  <a:pos x="654" y="7"/>
                </a:cxn>
                <a:cxn ang="0">
                  <a:pos x="493" y="0"/>
                </a:cxn>
                <a:cxn ang="0">
                  <a:pos x="330" y="4"/>
                </a:cxn>
                <a:cxn ang="0">
                  <a:pos x="166" y="18"/>
                </a:cxn>
                <a:cxn ang="0">
                  <a:pos x="0" y="42"/>
                </a:cxn>
              </a:cxnLst>
              <a:rect l="0" t="0" r="r" b="b"/>
              <a:pathLst>
                <a:path w="5306" h="1975">
                  <a:moveTo>
                    <a:pt x="5306" y="1505"/>
                  </a:moveTo>
                  <a:lnTo>
                    <a:pt x="5306" y="1505"/>
                  </a:lnTo>
                  <a:lnTo>
                    <a:pt x="5295" y="1518"/>
                  </a:lnTo>
                  <a:lnTo>
                    <a:pt x="5263" y="1552"/>
                  </a:lnTo>
                  <a:lnTo>
                    <a:pt x="5240" y="1576"/>
                  </a:lnTo>
                  <a:lnTo>
                    <a:pt x="5211" y="1602"/>
                  </a:lnTo>
                  <a:lnTo>
                    <a:pt x="5177" y="1633"/>
                  </a:lnTo>
                  <a:lnTo>
                    <a:pt x="5138" y="1663"/>
                  </a:lnTo>
                  <a:lnTo>
                    <a:pt x="5095" y="1697"/>
                  </a:lnTo>
                  <a:lnTo>
                    <a:pt x="5048" y="1731"/>
                  </a:lnTo>
                  <a:lnTo>
                    <a:pt x="4995" y="1765"/>
                  </a:lnTo>
                  <a:lnTo>
                    <a:pt x="4939" y="1799"/>
                  </a:lnTo>
                  <a:lnTo>
                    <a:pt x="4877" y="1831"/>
                  </a:lnTo>
                  <a:lnTo>
                    <a:pt x="4845" y="1848"/>
                  </a:lnTo>
                  <a:lnTo>
                    <a:pt x="4812" y="1862"/>
                  </a:lnTo>
                  <a:lnTo>
                    <a:pt x="4779" y="1877"/>
                  </a:lnTo>
                  <a:lnTo>
                    <a:pt x="4743" y="1891"/>
                  </a:lnTo>
                  <a:lnTo>
                    <a:pt x="4707" y="1904"/>
                  </a:lnTo>
                  <a:lnTo>
                    <a:pt x="4669" y="1917"/>
                  </a:lnTo>
                  <a:lnTo>
                    <a:pt x="4630" y="1928"/>
                  </a:lnTo>
                  <a:lnTo>
                    <a:pt x="4591" y="1938"/>
                  </a:lnTo>
                  <a:lnTo>
                    <a:pt x="4551" y="1948"/>
                  </a:lnTo>
                  <a:lnTo>
                    <a:pt x="4509" y="1956"/>
                  </a:lnTo>
                  <a:lnTo>
                    <a:pt x="4468" y="1962"/>
                  </a:lnTo>
                  <a:lnTo>
                    <a:pt x="4423" y="1967"/>
                  </a:lnTo>
                  <a:lnTo>
                    <a:pt x="4380" y="1972"/>
                  </a:lnTo>
                  <a:lnTo>
                    <a:pt x="4335" y="1974"/>
                  </a:lnTo>
                  <a:lnTo>
                    <a:pt x="4289" y="1975"/>
                  </a:lnTo>
                  <a:lnTo>
                    <a:pt x="4242" y="1974"/>
                  </a:lnTo>
                  <a:lnTo>
                    <a:pt x="4194" y="1972"/>
                  </a:lnTo>
                  <a:lnTo>
                    <a:pt x="4144" y="1967"/>
                  </a:lnTo>
                  <a:lnTo>
                    <a:pt x="4096" y="1961"/>
                  </a:lnTo>
                  <a:lnTo>
                    <a:pt x="4044" y="1953"/>
                  </a:lnTo>
                  <a:lnTo>
                    <a:pt x="3993" y="1943"/>
                  </a:lnTo>
                  <a:lnTo>
                    <a:pt x="3942" y="1930"/>
                  </a:lnTo>
                  <a:lnTo>
                    <a:pt x="3889" y="1915"/>
                  </a:lnTo>
                  <a:lnTo>
                    <a:pt x="3835" y="1899"/>
                  </a:lnTo>
                  <a:lnTo>
                    <a:pt x="3779" y="1880"/>
                  </a:lnTo>
                  <a:lnTo>
                    <a:pt x="3725" y="1857"/>
                  </a:lnTo>
                  <a:lnTo>
                    <a:pt x="3668" y="1833"/>
                  </a:lnTo>
                  <a:lnTo>
                    <a:pt x="3611" y="1806"/>
                  </a:lnTo>
                  <a:lnTo>
                    <a:pt x="3553" y="1777"/>
                  </a:lnTo>
                  <a:lnTo>
                    <a:pt x="3495" y="1744"/>
                  </a:lnTo>
                  <a:lnTo>
                    <a:pt x="3436" y="1709"/>
                  </a:lnTo>
                  <a:lnTo>
                    <a:pt x="3375" y="1670"/>
                  </a:lnTo>
                  <a:lnTo>
                    <a:pt x="3315" y="1630"/>
                  </a:lnTo>
                  <a:lnTo>
                    <a:pt x="3253" y="1584"/>
                  </a:lnTo>
                  <a:lnTo>
                    <a:pt x="3192" y="1536"/>
                  </a:lnTo>
                  <a:lnTo>
                    <a:pt x="3128" y="1486"/>
                  </a:lnTo>
                  <a:lnTo>
                    <a:pt x="3066" y="1431"/>
                  </a:lnTo>
                  <a:lnTo>
                    <a:pt x="3000" y="1373"/>
                  </a:lnTo>
                  <a:lnTo>
                    <a:pt x="3000" y="1373"/>
                  </a:lnTo>
                  <a:lnTo>
                    <a:pt x="2874" y="1257"/>
                  </a:lnTo>
                  <a:lnTo>
                    <a:pt x="2750" y="1147"/>
                  </a:lnTo>
                  <a:lnTo>
                    <a:pt x="2631" y="1043"/>
                  </a:lnTo>
                  <a:lnTo>
                    <a:pt x="2514" y="945"/>
                  </a:lnTo>
                  <a:lnTo>
                    <a:pt x="2400" y="853"/>
                  </a:lnTo>
                  <a:lnTo>
                    <a:pt x="2291" y="766"/>
                  </a:lnTo>
                  <a:lnTo>
                    <a:pt x="2182" y="683"/>
                  </a:lnTo>
                  <a:lnTo>
                    <a:pt x="2078" y="607"/>
                  </a:lnTo>
                  <a:lnTo>
                    <a:pt x="1976" y="536"/>
                  </a:lnTo>
                  <a:lnTo>
                    <a:pt x="1876" y="470"/>
                  </a:lnTo>
                  <a:lnTo>
                    <a:pt x="1778" y="410"/>
                  </a:lnTo>
                  <a:lnTo>
                    <a:pt x="1684" y="354"/>
                  </a:lnTo>
                  <a:lnTo>
                    <a:pt x="1591" y="302"/>
                  </a:lnTo>
                  <a:lnTo>
                    <a:pt x="1499" y="255"/>
                  </a:lnTo>
                  <a:lnTo>
                    <a:pt x="1409" y="212"/>
                  </a:lnTo>
                  <a:lnTo>
                    <a:pt x="1322" y="175"/>
                  </a:lnTo>
                  <a:lnTo>
                    <a:pt x="1234" y="141"/>
                  </a:lnTo>
                  <a:lnTo>
                    <a:pt x="1149" y="110"/>
                  </a:lnTo>
                  <a:lnTo>
                    <a:pt x="1065" y="84"/>
                  </a:lnTo>
                  <a:lnTo>
                    <a:pt x="981" y="62"/>
                  </a:lnTo>
                  <a:lnTo>
                    <a:pt x="898" y="42"/>
                  </a:lnTo>
                  <a:lnTo>
                    <a:pt x="816" y="28"/>
                  </a:lnTo>
                  <a:lnTo>
                    <a:pt x="736" y="17"/>
                  </a:lnTo>
                  <a:lnTo>
                    <a:pt x="654" y="7"/>
                  </a:lnTo>
                  <a:lnTo>
                    <a:pt x="573" y="2"/>
                  </a:lnTo>
                  <a:lnTo>
                    <a:pt x="493" y="0"/>
                  </a:lnTo>
                  <a:lnTo>
                    <a:pt x="412" y="0"/>
                  </a:lnTo>
                  <a:lnTo>
                    <a:pt x="330" y="4"/>
                  </a:lnTo>
                  <a:lnTo>
                    <a:pt x="248" y="10"/>
                  </a:lnTo>
                  <a:lnTo>
                    <a:pt x="166" y="18"/>
                  </a:lnTo>
                  <a:lnTo>
                    <a:pt x="85" y="29"/>
                  </a:lnTo>
                  <a:lnTo>
                    <a:pt x="0" y="4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547335" name="Freeform 71"/>
            <p:cNvSpPr>
              <a:spLocks/>
            </p:cNvSpPr>
            <p:nvPr/>
          </p:nvSpPr>
          <p:spPr bwMode="auto">
            <a:xfrm>
              <a:off x="485" y="930"/>
              <a:ext cx="5327" cy="953"/>
            </a:xfrm>
            <a:custGeom>
              <a:avLst/>
              <a:gdLst/>
              <a:ahLst/>
              <a:cxnLst>
                <a:cxn ang="0">
                  <a:pos x="5327" y="1416"/>
                </a:cxn>
                <a:cxn ang="0">
                  <a:pos x="5284" y="1463"/>
                </a:cxn>
                <a:cxn ang="0">
                  <a:pos x="5233" y="1515"/>
                </a:cxn>
                <a:cxn ang="0">
                  <a:pos x="5162" y="1578"/>
                </a:cxn>
                <a:cxn ang="0">
                  <a:pos x="5073" y="1647"/>
                </a:cxn>
                <a:cxn ang="0">
                  <a:pos x="4965" y="1718"/>
                </a:cxn>
                <a:cxn ang="0">
                  <a:pos x="4872" y="1768"/>
                </a:cxn>
                <a:cxn ang="0">
                  <a:pos x="4805" y="1799"/>
                </a:cxn>
                <a:cxn ang="0">
                  <a:pos x="4733" y="1828"/>
                </a:cxn>
                <a:cxn ang="0">
                  <a:pos x="4658" y="1854"/>
                </a:cxn>
                <a:cxn ang="0">
                  <a:pos x="4579" y="1875"/>
                </a:cxn>
                <a:cxn ang="0">
                  <a:pos x="4496" y="1891"/>
                </a:cxn>
                <a:cxn ang="0">
                  <a:pos x="4408" y="1902"/>
                </a:cxn>
                <a:cxn ang="0">
                  <a:pos x="4317" y="1907"/>
                </a:cxn>
                <a:cxn ang="0">
                  <a:pos x="4222" y="1907"/>
                </a:cxn>
                <a:cxn ang="0">
                  <a:pos x="4124" y="1897"/>
                </a:cxn>
                <a:cxn ang="0">
                  <a:pos x="4021" y="1881"/>
                </a:cxn>
                <a:cxn ang="0">
                  <a:pos x="3915" y="1857"/>
                </a:cxn>
                <a:cxn ang="0">
                  <a:pos x="3807" y="1821"/>
                </a:cxn>
                <a:cxn ang="0">
                  <a:pos x="3695" y="1778"/>
                </a:cxn>
                <a:cxn ang="0">
                  <a:pos x="3579" y="1723"/>
                </a:cxn>
                <a:cxn ang="0">
                  <a:pos x="3460" y="1657"/>
                </a:cxn>
                <a:cxn ang="0">
                  <a:pos x="3338" y="1579"/>
                </a:cxn>
                <a:cxn ang="0">
                  <a:pos x="3213" y="1489"/>
                </a:cxn>
                <a:cxn ang="0">
                  <a:pos x="3085" y="1386"/>
                </a:cxn>
                <a:cxn ang="0">
                  <a:pos x="3020" y="1329"/>
                </a:cxn>
                <a:cxn ang="0">
                  <a:pos x="2766" y="1108"/>
                </a:cxn>
                <a:cxn ang="0">
                  <a:pos x="2527" y="909"/>
                </a:cxn>
                <a:cxn ang="0">
                  <a:pos x="2301" y="733"/>
                </a:cxn>
                <a:cxn ang="0">
                  <a:pos x="2085" y="578"/>
                </a:cxn>
                <a:cxn ang="0">
                  <a:pos x="1883" y="446"/>
                </a:cxn>
                <a:cxn ang="0">
                  <a:pos x="1688" y="331"/>
                </a:cxn>
                <a:cxn ang="0">
                  <a:pos x="1502" y="236"/>
                </a:cxn>
                <a:cxn ang="0">
                  <a:pos x="1323" y="158"/>
                </a:cxn>
                <a:cxn ang="0">
                  <a:pos x="1150" y="97"/>
                </a:cxn>
                <a:cxn ang="0">
                  <a:pos x="982" y="52"/>
                </a:cxn>
                <a:cxn ang="0">
                  <a:pos x="816" y="21"/>
                </a:cxn>
                <a:cxn ang="0">
                  <a:pos x="654" y="5"/>
                </a:cxn>
                <a:cxn ang="0">
                  <a:pos x="491" y="0"/>
                </a:cxn>
                <a:cxn ang="0">
                  <a:pos x="329" y="7"/>
                </a:cxn>
                <a:cxn ang="0">
                  <a:pos x="167" y="24"/>
                </a:cxn>
                <a:cxn ang="0">
                  <a:pos x="0" y="53"/>
                </a:cxn>
              </a:cxnLst>
              <a:rect l="0" t="0" r="r" b="b"/>
              <a:pathLst>
                <a:path w="5327" h="1907">
                  <a:moveTo>
                    <a:pt x="5327" y="1416"/>
                  </a:moveTo>
                  <a:lnTo>
                    <a:pt x="5327" y="1416"/>
                  </a:lnTo>
                  <a:lnTo>
                    <a:pt x="5316" y="1429"/>
                  </a:lnTo>
                  <a:lnTo>
                    <a:pt x="5284" y="1463"/>
                  </a:lnTo>
                  <a:lnTo>
                    <a:pt x="5262" y="1487"/>
                  </a:lnTo>
                  <a:lnTo>
                    <a:pt x="5233" y="1515"/>
                  </a:lnTo>
                  <a:lnTo>
                    <a:pt x="5201" y="1545"/>
                  </a:lnTo>
                  <a:lnTo>
                    <a:pt x="5162" y="1578"/>
                  </a:lnTo>
                  <a:lnTo>
                    <a:pt x="5120" y="1612"/>
                  </a:lnTo>
                  <a:lnTo>
                    <a:pt x="5073" y="1647"/>
                  </a:lnTo>
                  <a:lnTo>
                    <a:pt x="5020" y="1683"/>
                  </a:lnTo>
                  <a:lnTo>
                    <a:pt x="4965" y="1718"/>
                  </a:lnTo>
                  <a:lnTo>
                    <a:pt x="4904" y="1752"/>
                  </a:lnTo>
                  <a:lnTo>
                    <a:pt x="4872" y="1768"/>
                  </a:lnTo>
                  <a:lnTo>
                    <a:pt x="4839" y="1784"/>
                  </a:lnTo>
                  <a:lnTo>
                    <a:pt x="4805" y="1799"/>
                  </a:lnTo>
                  <a:lnTo>
                    <a:pt x="4769" y="1813"/>
                  </a:lnTo>
                  <a:lnTo>
                    <a:pt x="4733" y="1828"/>
                  </a:lnTo>
                  <a:lnTo>
                    <a:pt x="4697" y="1841"/>
                  </a:lnTo>
                  <a:lnTo>
                    <a:pt x="4658" y="1854"/>
                  </a:lnTo>
                  <a:lnTo>
                    <a:pt x="4619" y="1865"/>
                  </a:lnTo>
                  <a:lnTo>
                    <a:pt x="4579" y="1875"/>
                  </a:lnTo>
                  <a:lnTo>
                    <a:pt x="4537" y="1883"/>
                  </a:lnTo>
                  <a:lnTo>
                    <a:pt x="4496" y="1891"/>
                  </a:lnTo>
                  <a:lnTo>
                    <a:pt x="4453" y="1897"/>
                  </a:lnTo>
                  <a:lnTo>
                    <a:pt x="4408" y="1902"/>
                  </a:lnTo>
                  <a:lnTo>
                    <a:pt x="4362" y="1905"/>
                  </a:lnTo>
                  <a:lnTo>
                    <a:pt x="4317" y="1907"/>
                  </a:lnTo>
                  <a:lnTo>
                    <a:pt x="4269" y="1907"/>
                  </a:lnTo>
                  <a:lnTo>
                    <a:pt x="4222" y="1907"/>
                  </a:lnTo>
                  <a:lnTo>
                    <a:pt x="4174" y="1902"/>
                  </a:lnTo>
                  <a:lnTo>
                    <a:pt x="4124" y="1897"/>
                  </a:lnTo>
                  <a:lnTo>
                    <a:pt x="4072" y="1891"/>
                  </a:lnTo>
                  <a:lnTo>
                    <a:pt x="4021" y="1881"/>
                  </a:lnTo>
                  <a:lnTo>
                    <a:pt x="3969" y="1870"/>
                  </a:lnTo>
                  <a:lnTo>
                    <a:pt x="3915" y="1857"/>
                  </a:lnTo>
                  <a:lnTo>
                    <a:pt x="3861" y="1841"/>
                  </a:lnTo>
                  <a:lnTo>
                    <a:pt x="3807" y="1821"/>
                  </a:lnTo>
                  <a:lnTo>
                    <a:pt x="3751" y="1800"/>
                  </a:lnTo>
                  <a:lnTo>
                    <a:pt x="3695" y="1778"/>
                  </a:lnTo>
                  <a:lnTo>
                    <a:pt x="3636" y="1752"/>
                  </a:lnTo>
                  <a:lnTo>
                    <a:pt x="3579" y="1723"/>
                  </a:lnTo>
                  <a:lnTo>
                    <a:pt x="3520" y="1692"/>
                  </a:lnTo>
                  <a:lnTo>
                    <a:pt x="3460" y="1657"/>
                  </a:lnTo>
                  <a:lnTo>
                    <a:pt x="3399" y="1620"/>
                  </a:lnTo>
                  <a:lnTo>
                    <a:pt x="3338" y="1579"/>
                  </a:lnTo>
                  <a:lnTo>
                    <a:pt x="3275" y="1536"/>
                  </a:lnTo>
                  <a:lnTo>
                    <a:pt x="3213" y="1489"/>
                  </a:lnTo>
                  <a:lnTo>
                    <a:pt x="3149" y="1439"/>
                  </a:lnTo>
                  <a:lnTo>
                    <a:pt x="3085" y="1386"/>
                  </a:lnTo>
                  <a:lnTo>
                    <a:pt x="3020" y="1329"/>
                  </a:lnTo>
                  <a:lnTo>
                    <a:pt x="3020" y="1329"/>
                  </a:lnTo>
                  <a:lnTo>
                    <a:pt x="2892" y="1214"/>
                  </a:lnTo>
                  <a:lnTo>
                    <a:pt x="2766" y="1108"/>
                  </a:lnTo>
                  <a:lnTo>
                    <a:pt x="2645" y="1004"/>
                  </a:lnTo>
                  <a:lnTo>
                    <a:pt x="2527" y="909"/>
                  </a:lnTo>
                  <a:lnTo>
                    <a:pt x="2412" y="817"/>
                  </a:lnTo>
                  <a:lnTo>
                    <a:pt x="2301" y="733"/>
                  </a:lnTo>
                  <a:lnTo>
                    <a:pt x="2192" y="652"/>
                  </a:lnTo>
                  <a:lnTo>
                    <a:pt x="2085" y="578"/>
                  </a:lnTo>
                  <a:lnTo>
                    <a:pt x="1983" y="509"/>
                  </a:lnTo>
                  <a:lnTo>
                    <a:pt x="1883" y="446"/>
                  </a:lnTo>
                  <a:lnTo>
                    <a:pt x="1784" y="386"/>
                  </a:lnTo>
                  <a:lnTo>
                    <a:pt x="1688" y="331"/>
                  </a:lnTo>
                  <a:lnTo>
                    <a:pt x="1594" y="281"/>
                  </a:lnTo>
                  <a:lnTo>
                    <a:pt x="1502" y="236"/>
                  </a:lnTo>
                  <a:lnTo>
                    <a:pt x="1412" y="195"/>
                  </a:lnTo>
                  <a:lnTo>
                    <a:pt x="1323" y="158"/>
                  </a:lnTo>
                  <a:lnTo>
                    <a:pt x="1236" y="126"/>
                  </a:lnTo>
                  <a:lnTo>
                    <a:pt x="1150" y="97"/>
                  </a:lnTo>
                  <a:lnTo>
                    <a:pt x="1065" y="73"/>
                  </a:lnTo>
                  <a:lnTo>
                    <a:pt x="982" y="52"/>
                  </a:lnTo>
                  <a:lnTo>
                    <a:pt x="898" y="36"/>
                  </a:lnTo>
                  <a:lnTo>
                    <a:pt x="816" y="21"/>
                  </a:lnTo>
                  <a:lnTo>
                    <a:pt x="734" y="11"/>
                  </a:lnTo>
                  <a:lnTo>
                    <a:pt x="654" y="5"/>
                  </a:lnTo>
                  <a:lnTo>
                    <a:pt x="572" y="0"/>
                  </a:lnTo>
                  <a:lnTo>
                    <a:pt x="491" y="0"/>
                  </a:lnTo>
                  <a:lnTo>
                    <a:pt x="411" y="2"/>
                  </a:lnTo>
                  <a:lnTo>
                    <a:pt x="329" y="7"/>
                  </a:lnTo>
                  <a:lnTo>
                    <a:pt x="248" y="15"/>
                  </a:lnTo>
                  <a:lnTo>
                    <a:pt x="167" y="24"/>
                  </a:lnTo>
                  <a:lnTo>
                    <a:pt x="83" y="37"/>
                  </a:lnTo>
                  <a:lnTo>
                    <a:pt x="0" y="53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547336" name="Freeform 72"/>
            <p:cNvSpPr>
              <a:spLocks/>
            </p:cNvSpPr>
            <p:nvPr/>
          </p:nvSpPr>
          <p:spPr bwMode="auto">
            <a:xfrm>
              <a:off x="503" y="949"/>
              <a:ext cx="5347" cy="920"/>
            </a:xfrm>
            <a:custGeom>
              <a:avLst/>
              <a:gdLst/>
              <a:ahLst/>
              <a:cxnLst>
                <a:cxn ang="0">
                  <a:pos x="5347" y="1326"/>
                </a:cxn>
                <a:cxn ang="0">
                  <a:pos x="5305" y="1374"/>
                </a:cxn>
                <a:cxn ang="0">
                  <a:pos x="5255" y="1426"/>
                </a:cxn>
                <a:cxn ang="0">
                  <a:pos x="5184" y="1492"/>
                </a:cxn>
                <a:cxn ang="0">
                  <a:pos x="5095" y="1563"/>
                </a:cxn>
                <a:cxn ang="0">
                  <a:pos x="4989" y="1636"/>
                </a:cxn>
                <a:cxn ang="0">
                  <a:pos x="4897" y="1689"/>
                </a:cxn>
                <a:cxn ang="0">
                  <a:pos x="4830" y="1721"/>
                </a:cxn>
                <a:cxn ang="0">
                  <a:pos x="4759" y="1752"/>
                </a:cxn>
                <a:cxn ang="0">
                  <a:pos x="4685" y="1778"/>
                </a:cxn>
                <a:cxn ang="0">
                  <a:pos x="4605" y="1800"/>
                </a:cxn>
                <a:cxn ang="0">
                  <a:pos x="4522" y="1820"/>
                </a:cxn>
                <a:cxn ang="0">
                  <a:pos x="4436" y="1833"/>
                </a:cxn>
                <a:cxn ang="0">
                  <a:pos x="4344" y="1839"/>
                </a:cxn>
                <a:cxn ang="0">
                  <a:pos x="4250" y="1841"/>
                </a:cxn>
                <a:cxn ang="0">
                  <a:pos x="4151" y="1834"/>
                </a:cxn>
                <a:cxn ang="0">
                  <a:pos x="4049" y="1820"/>
                </a:cxn>
                <a:cxn ang="0">
                  <a:pos x="3943" y="1797"/>
                </a:cxn>
                <a:cxn ang="0">
                  <a:pos x="3833" y="1765"/>
                </a:cxn>
                <a:cxn ang="0">
                  <a:pos x="3720" y="1723"/>
                </a:cxn>
                <a:cxn ang="0">
                  <a:pos x="3603" y="1669"/>
                </a:cxn>
                <a:cxn ang="0">
                  <a:pos x="3484" y="1605"/>
                </a:cxn>
                <a:cxn ang="0">
                  <a:pos x="3361" y="1531"/>
                </a:cxn>
                <a:cxn ang="0">
                  <a:pos x="3235" y="1442"/>
                </a:cxn>
                <a:cxn ang="0">
                  <a:pos x="3104" y="1340"/>
                </a:cxn>
                <a:cxn ang="0">
                  <a:pos x="3039" y="1285"/>
                </a:cxn>
                <a:cxn ang="0">
                  <a:pos x="2782" y="1067"/>
                </a:cxn>
                <a:cxn ang="0">
                  <a:pos x="2539" y="872"/>
                </a:cxn>
                <a:cxn ang="0">
                  <a:pos x="2310" y="701"/>
                </a:cxn>
                <a:cxn ang="0">
                  <a:pos x="2094" y="549"/>
                </a:cxn>
                <a:cxn ang="0">
                  <a:pos x="1888" y="420"/>
                </a:cxn>
                <a:cxn ang="0">
                  <a:pos x="1692" y="308"/>
                </a:cxn>
                <a:cxn ang="0">
                  <a:pos x="1505" y="218"/>
                </a:cxn>
                <a:cxn ang="0">
                  <a:pos x="1325" y="142"/>
                </a:cxn>
                <a:cxn ang="0">
                  <a:pos x="1151" y="85"/>
                </a:cxn>
                <a:cxn ang="0">
                  <a:pos x="982" y="43"/>
                </a:cxn>
                <a:cxn ang="0">
                  <a:pos x="816" y="16"/>
                </a:cxn>
                <a:cxn ang="0">
                  <a:pos x="653" y="1"/>
                </a:cxn>
                <a:cxn ang="0">
                  <a:pos x="491" y="0"/>
                </a:cxn>
                <a:cxn ang="0">
                  <a:pos x="329" y="11"/>
                </a:cxn>
                <a:cxn ang="0">
                  <a:pos x="167" y="32"/>
                </a:cxn>
                <a:cxn ang="0">
                  <a:pos x="0" y="63"/>
                </a:cxn>
              </a:cxnLst>
              <a:rect l="0" t="0" r="r" b="b"/>
              <a:pathLst>
                <a:path w="5347" h="1841">
                  <a:moveTo>
                    <a:pt x="5347" y="1326"/>
                  </a:moveTo>
                  <a:lnTo>
                    <a:pt x="5347" y="1326"/>
                  </a:lnTo>
                  <a:lnTo>
                    <a:pt x="5336" y="1338"/>
                  </a:lnTo>
                  <a:lnTo>
                    <a:pt x="5305" y="1374"/>
                  </a:lnTo>
                  <a:lnTo>
                    <a:pt x="5283" y="1398"/>
                  </a:lnTo>
                  <a:lnTo>
                    <a:pt x="5255" y="1426"/>
                  </a:lnTo>
                  <a:lnTo>
                    <a:pt x="5222" y="1458"/>
                  </a:lnTo>
                  <a:lnTo>
                    <a:pt x="5184" y="1492"/>
                  </a:lnTo>
                  <a:lnTo>
                    <a:pt x="5143" y="1526"/>
                  </a:lnTo>
                  <a:lnTo>
                    <a:pt x="5095" y="1563"/>
                  </a:lnTo>
                  <a:lnTo>
                    <a:pt x="5046" y="1600"/>
                  </a:lnTo>
                  <a:lnTo>
                    <a:pt x="4989" y="1636"/>
                  </a:lnTo>
                  <a:lnTo>
                    <a:pt x="4929" y="1671"/>
                  </a:lnTo>
                  <a:lnTo>
                    <a:pt x="4897" y="1689"/>
                  </a:lnTo>
                  <a:lnTo>
                    <a:pt x="4865" y="1705"/>
                  </a:lnTo>
                  <a:lnTo>
                    <a:pt x="4830" y="1721"/>
                  </a:lnTo>
                  <a:lnTo>
                    <a:pt x="4796" y="1737"/>
                  </a:lnTo>
                  <a:lnTo>
                    <a:pt x="4759" y="1752"/>
                  </a:lnTo>
                  <a:lnTo>
                    <a:pt x="4723" y="1765"/>
                  </a:lnTo>
                  <a:lnTo>
                    <a:pt x="4685" y="1778"/>
                  </a:lnTo>
                  <a:lnTo>
                    <a:pt x="4646" y="1791"/>
                  </a:lnTo>
                  <a:lnTo>
                    <a:pt x="4605" y="1800"/>
                  </a:lnTo>
                  <a:lnTo>
                    <a:pt x="4565" y="1812"/>
                  </a:lnTo>
                  <a:lnTo>
                    <a:pt x="4522" y="1820"/>
                  </a:lnTo>
                  <a:lnTo>
                    <a:pt x="4479" y="1826"/>
                  </a:lnTo>
                  <a:lnTo>
                    <a:pt x="4436" y="1833"/>
                  </a:lnTo>
                  <a:lnTo>
                    <a:pt x="4390" y="1837"/>
                  </a:lnTo>
                  <a:lnTo>
                    <a:pt x="4344" y="1839"/>
                  </a:lnTo>
                  <a:lnTo>
                    <a:pt x="4297" y="1841"/>
                  </a:lnTo>
                  <a:lnTo>
                    <a:pt x="4250" y="1841"/>
                  </a:lnTo>
                  <a:lnTo>
                    <a:pt x="4200" y="1837"/>
                  </a:lnTo>
                  <a:lnTo>
                    <a:pt x="4151" y="1834"/>
                  </a:lnTo>
                  <a:lnTo>
                    <a:pt x="4100" y="1828"/>
                  </a:lnTo>
                  <a:lnTo>
                    <a:pt x="4049" y="1820"/>
                  </a:lnTo>
                  <a:lnTo>
                    <a:pt x="3996" y="1808"/>
                  </a:lnTo>
                  <a:lnTo>
                    <a:pt x="3943" y="1797"/>
                  </a:lnTo>
                  <a:lnTo>
                    <a:pt x="3888" y="1781"/>
                  </a:lnTo>
                  <a:lnTo>
                    <a:pt x="3833" y="1765"/>
                  </a:lnTo>
                  <a:lnTo>
                    <a:pt x="3776" y="1744"/>
                  </a:lnTo>
                  <a:lnTo>
                    <a:pt x="3720" y="1723"/>
                  </a:lnTo>
                  <a:lnTo>
                    <a:pt x="3663" y="1697"/>
                  </a:lnTo>
                  <a:lnTo>
                    <a:pt x="3603" y="1669"/>
                  </a:lnTo>
                  <a:lnTo>
                    <a:pt x="3545" y="1639"/>
                  </a:lnTo>
                  <a:lnTo>
                    <a:pt x="3484" y="1605"/>
                  </a:lnTo>
                  <a:lnTo>
                    <a:pt x="3422" y="1569"/>
                  </a:lnTo>
                  <a:lnTo>
                    <a:pt x="3361" y="1531"/>
                  </a:lnTo>
                  <a:lnTo>
                    <a:pt x="3297" y="1487"/>
                  </a:lnTo>
                  <a:lnTo>
                    <a:pt x="3235" y="1442"/>
                  </a:lnTo>
                  <a:lnTo>
                    <a:pt x="3170" y="1393"/>
                  </a:lnTo>
                  <a:lnTo>
                    <a:pt x="3104" y="1340"/>
                  </a:lnTo>
                  <a:lnTo>
                    <a:pt x="3039" y="1285"/>
                  </a:lnTo>
                  <a:lnTo>
                    <a:pt x="3039" y="1285"/>
                  </a:lnTo>
                  <a:lnTo>
                    <a:pt x="2909" y="1172"/>
                  </a:lnTo>
                  <a:lnTo>
                    <a:pt x="2782" y="1067"/>
                  </a:lnTo>
                  <a:lnTo>
                    <a:pt x="2659" y="967"/>
                  </a:lnTo>
                  <a:lnTo>
                    <a:pt x="2539" y="872"/>
                  </a:lnTo>
                  <a:lnTo>
                    <a:pt x="2423" y="783"/>
                  </a:lnTo>
                  <a:lnTo>
                    <a:pt x="2310" y="701"/>
                  </a:lnTo>
                  <a:lnTo>
                    <a:pt x="2201" y="622"/>
                  </a:lnTo>
                  <a:lnTo>
                    <a:pt x="2094" y="549"/>
                  </a:lnTo>
                  <a:lnTo>
                    <a:pt x="1990" y="483"/>
                  </a:lnTo>
                  <a:lnTo>
                    <a:pt x="1888" y="420"/>
                  </a:lnTo>
                  <a:lnTo>
                    <a:pt x="1788" y="362"/>
                  </a:lnTo>
                  <a:lnTo>
                    <a:pt x="1692" y="308"/>
                  </a:lnTo>
                  <a:lnTo>
                    <a:pt x="1597" y="261"/>
                  </a:lnTo>
                  <a:lnTo>
                    <a:pt x="1505" y="218"/>
                  </a:lnTo>
                  <a:lnTo>
                    <a:pt x="1413" y="177"/>
                  </a:lnTo>
                  <a:lnTo>
                    <a:pt x="1325" y="142"/>
                  </a:lnTo>
                  <a:lnTo>
                    <a:pt x="1237" y="111"/>
                  </a:lnTo>
                  <a:lnTo>
                    <a:pt x="1151" y="85"/>
                  </a:lnTo>
                  <a:lnTo>
                    <a:pt x="1065" y="61"/>
                  </a:lnTo>
                  <a:lnTo>
                    <a:pt x="982" y="43"/>
                  </a:lnTo>
                  <a:lnTo>
                    <a:pt x="898" y="27"/>
                  </a:lnTo>
                  <a:lnTo>
                    <a:pt x="816" y="16"/>
                  </a:lnTo>
                  <a:lnTo>
                    <a:pt x="734" y="6"/>
                  </a:lnTo>
                  <a:lnTo>
                    <a:pt x="653" y="1"/>
                  </a:lnTo>
                  <a:lnTo>
                    <a:pt x="572" y="0"/>
                  </a:lnTo>
                  <a:lnTo>
                    <a:pt x="491" y="0"/>
                  </a:lnTo>
                  <a:lnTo>
                    <a:pt x="410" y="5"/>
                  </a:lnTo>
                  <a:lnTo>
                    <a:pt x="329" y="11"/>
                  </a:lnTo>
                  <a:lnTo>
                    <a:pt x="249" y="21"/>
                  </a:lnTo>
                  <a:lnTo>
                    <a:pt x="167" y="32"/>
                  </a:lnTo>
                  <a:lnTo>
                    <a:pt x="83" y="47"/>
                  </a:lnTo>
                  <a:lnTo>
                    <a:pt x="0" y="63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547337" name="Freeform 73"/>
            <p:cNvSpPr>
              <a:spLocks/>
            </p:cNvSpPr>
            <p:nvPr/>
          </p:nvSpPr>
          <p:spPr bwMode="auto">
            <a:xfrm>
              <a:off x="522" y="968"/>
              <a:ext cx="5365" cy="888"/>
            </a:xfrm>
            <a:custGeom>
              <a:avLst/>
              <a:gdLst/>
              <a:ahLst/>
              <a:cxnLst>
                <a:cxn ang="0">
                  <a:pos x="5365" y="1235"/>
                </a:cxn>
                <a:cxn ang="0">
                  <a:pos x="5325" y="1285"/>
                </a:cxn>
                <a:cxn ang="0">
                  <a:pos x="5275" y="1340"/>
                </a:cxn>
                <a:cxn ang="0">
                  <a:pos x="5206" y="1406"/>
                </a:cxn>
                <a:cxn ang="0">
                  <a:pos x="5118" y="1479"/>
                </a:cxn>
                <a:cxn ang="0">
                  <a:pos x="5013" y="1555"/>
                </a:cxn>
                <a:cxn ang="0">
                  <a:pos x="4921" y="1610"/>
                </a:cxn>
                <a:cxn ang="0">
                  <a:pos x="4854" y="1644"/>
                </a:cxn>
                <a:cxn ang="0">
                  <a:pos x="4785" y="1676"/>
                </a:cxn>
                <a:cxn ang="0">
                  <a:pos x="4710" y="1705"/>
                </a:cxn>
                <a:cxn ang="0">
                  <a:pos x="4631" y="1729"/>
                </a:cxn>
                <a:cxn ang="0">
                  <a:pos x="4549" y="1749"/>
                </a:cxn>
                <a:cxn ang="0">
                  <a:pos x="4461" y="1765"/>
                </a:cxn>
                <a:cxn ang="0">
                  <a:pos x="4370" y="1773"/>
                </a:cxn>
                <a:cxn ang="0">
                  <a:pos x="4275" y="1776"/>
                </a:cxn>
                <a:cxn ang="0">
                  <a:pos x="4177" y="1771"/>
                </a:cxn>
                <a:cxn ang="0">
                  <a:pos x="4074" y="1758"/>
                </a:cxn>
                <a:cxn ang="0">
                  <a:pos x="3969" y="1737"/>
                </a:cxn>
                <a:cxn ang="0">
                  <a:pos x="3857" y="1708"/>
                </a:cxn>
                <a:cxn ang="0">
                  <a:pos x="3745" y="1668"/>
                </a:cxn>
                <a:cxn ang="0">
                  <a:pos x="3627" y="1618"/>
                </a:cxn>
                <a:cxn ang="0">
                  <a:pos x="3506" y="1555"/>
                </a:cxn>
                <a:cxn ang="0">
                  <a:pos x="3383" y="1482"/>
                </a:cxn>
                <a:cxn ang="0">
                  <a:pos x="3255" y="1397"/>
                </a:cxn>
                <a:cxn ang="0">
                  <a:pos x="3124" y="1297"/>
                </a:cxn>
                <a:cxn ang="0">
                  <a:pos x="3058" y="1242"/>
                </a:cxn>
                <a:cxn ang="0">
                  <a:pos x="2797" y="1029"/>
                </a:cxn>
                <a:cxn ang="0">
                  <a:pos x="2551" y="838"/>
                </a:cxn>
                <a:cxn ang="0">
                  <a:pos x="2319" y="670"/>
                </a:cxn>
                <a:cxn ang="0">
                  <a:pos x="2101" y="523"/>
                </a:cxn>
                <a:cxn ang="0">
                  <a:pos x="1893" y="396"/>
                </a:cxn>
                <a:cxn ang="0">
                  <a:pos x="1696" y="289"/>
                </a:cxn>
                <a:cxn ang="0">
                  <a:pos x="1507" y="200"/>
                </a:cxn>
                <a:cxn ang="0">
                  <a:pos x="1325" y="129"/>
                </a:cxn>
                <a:cxn ang="0">
                  <a:pos x="1150" y="74"/>
                </a:cxn>
                <a:cxn ang="0">
                  <a:pos x="981" y="36"/>
                </a:cxn>
                <a:cxn ang="0">
                  <a:pos x="815" y="11"/>
                </a:cxn>
                <a:cxn ang="0">
                  <a:pos x="652" y="2"/>
                </a:cxn>
                <a:cxn ang="0">
                  <a:pos x="491" y="3"/>
                </a:cxn>
                <a:cxn ang="0">
                  <a:pos x="328" y="18"/>
                </a:cxn>
                <a:cxn ang="0">
                  <a:pos x="166" y="42"/>
                </a:cxn>
                <a:cxn ang="0">
                  <a:pos x="0" y="76"/>
                </a:cxn>
              </a:cxnLst>
              <a:rect l="0" t="0" r="r" b="b"/>
              <a:pathLst>
                <a:path w="5365" h="1776">
                  <a:moveTo>
                    <a:pt x="5365" y="1235"/>
                  </a:moveTo>
                  <a:lnTo>
                    <a:pt x="5365" y="1235"/>
                  </a:lnTo>
                  <a:lnTo>
                    <a:pt x="5354" y="1248"/>
                  </a:lnTo>
                  <a:lnTo>
                    <a:pt x="5325" y="1285"/>
                  </a:lnTo>
                  <a:lnTo>
                    <a:pt x="5301" y="1311"/>
                  </a:lnTo>
                  <a:lnTo>
                    <a:pt x="5275" y="1340"/>
                  </a:lnTo>
                  <a:lnTo>
                    <a:pt x="5243" y="1371"/>
                  </a:lnTo>
                  <a:lnTo>
                    <a:pt x="5206" y="1406"/>
                  </a:lnTo>
                  <a:lnTo>
                    <a:pt x="5164" y="1442"/>
                  </a:lnTo>
                  <a:lnTo>
                    <a:pt x="5118" y="1479"/>
                  </a:lnTo>
                  <a:lnTo>
                    <a:pt x="5067" y="1518"/>
                  </a:lnTo>
                  <a:lnTo>
                    <a:pt x="5013" y="1555"/>
                  </a:lnTo>
                  <a:lnTo>
                    <a:pt x="4953" y="1592"/>
                  </a:lnTo>
                  <a:lnTo>
                    <a:pt x="4921" y="1610"/>
                  </a:lnTo>
                  <a:lnTo>
                    <a:pt x="4889" y="1628"/>
                  </a:lnTo>
                  <a:lnTo>
                    <a:pt x="4854" y="1644"/>
                  </a:lnTo>
                  <a:lnTo>
                    <a:pt x="4820" y="1660"/>
                  </a:lnTo>
                  <a:lnTo>
                    <a:pt x="4785" y="1676"/>
                  </a:lnTo>
                  <a:lnTo>
                    <a:pt x="4747" y="1691"/>
                  </a:lnTo>
                  <a:lnTo>
                    <a:pt x="4710" y="1705"/>
                  </a:lnTo>
                  <a:lnTo>
                    <a:pt x="4671" y="1718"/>
                  </a:lnTo>
                  <a:lnTo>
                    <a:pt x="4631" y="1729"/>
                  </a:lnTo>
                  <a:lnTo>
                    <a:pt x="4591" y="1739"/>
                  </a:lnTo>
                  <a:lnTo>
                    <a:pt x="4549" y="1749"/>
                  </a:lnTo>
                  <a:lnTo>
                    <a:pt x="4506" y="1757"/>
                  </a:lnTo>
                  <a:lnTo>
                    <a:pt x="4461" y="1765"/>
                  </a:lnTo>
                  <a:lnTo>
                    <a:pt x="4417" y="1770"/>
                  </a:lnTo>
                  <a:lnTo>
                    <a:pt x="4370" y="1773"/>
                  </a:lnTo>
                  <a:lnTo>
                    <a:pt x="4324" y="1775"/>
                  </a:lnTo>
                  <a:lnTo>
                    <a:pt x="4275" y="1776"/>
                  </a:lnTo>
                  <a:lnTo>
                    <a:pt x="4227" y="1775"/>
                  </a:lnTo>
                  <a:lnTo>
                    <a:pt x="4177" y="1771"/>
                  </a:lnTo>
                  <a:lnTo>
                    <a:pt x="4125" y="1766"/>
                  </a:lnTo>
                  <a:lnTo>
                    <a:pt x="4074" y="1758"/>
                  </a:lnTo>
                  <a:lnTo>
                    <a:pt x="4021" y="1749"/>
                  </a:lnTo>
                  <a:lnTo>
                    <a:pt x="3969" y="1737"/>
                  </a:lnTo>
                  <a:lnTo>
                    <a:pt x="3913" y="1724"/>
                  </a:lnTo>
                  <a:lnTo>
                    <a:pt x="3857" y="1708"/>
                  </a:lnTo>
                  <a:lnTo>
                    <a:pt x="3802" y="1689"/>
                  </a:lnTo>
                  <a:lnTo>
                    <a:pt x="3745" y="1668"/>
                  </a:lnTo>
                  <a:lnTo>
                    <a:pt x="3687" y="1644"/>
                  </a:lnTo>
                  <a:lnTo>
                    <a:pt x="3627" y="1618"/>
                  </a:lnTo>
                  <a:lnTo>
                    <a:pt x="3567" y="1587"/>
                  </a:lnTo>
                  <a:lnTo>
                    <a:pt x="3506" y="1555"/>
                  </a:lnTo>
                  <a:lnTo>
                    <a:pt x="3445" y="1521"/>
                  </a:lnTo>
                  <a:lnTo>
                    <a:pt x="3383" y="1482"/>
                  </a:lnTo>
                  <a:lnTo>
                    <a:pt x="3319" y="1440"/>
                  </a:lnTo>
                  <a:lnTo>
                    <a:pt x="3255" y="1397"/>
                  </a:lnTo>
                  <a:lnTo>
                    <a:pt x="3190" y="1348"/>
                  </a:lnTo>
                  <a:lnTo>
                    <a:pt x="3124" y="1297"/>
                  </a:lnTo>
                  <a:lnTo>
                    <a:pt x="3058" y="1242"/>
                  </a:lnTo>
                  <a:lnTo>
                    <a:pt x="3058" y="1242"/>
                  </a:lnTo>
                  <a:lnTo>
                    <a:pt x="2924" y="1132"/>
                  </a:lnTo>
                  <a:lnTo>
                    <a:pt x="2797" y="1029"/>
                  </a:lnTo>
                  <a:lnTo>
                    <a:pt x="2672" y="930"/>
                  </a:lnTo>
                  <a:lnTo>
                    <a:pt x="2551" y="838"/>
                  </a:lnTo>
                  <a:lnTo>
                    <a:pt x="2434" y="751"/>
                  </a:lnTo>
                  <a:lnTo>
                    <a:pt x="2319" y="670"/>
                  </a:lnTo>
                  <a:lnTo>
                    <a:pt x="2209" y="593"/>
                  </a:lnTo>
                  <a:lnTo>
                    <a:pt x="2101" y="523"/>
                  </a:lnTo>
                  <a:lnTo>
                    <a:pt x="1996" y="457"/>
                  </a:lnTo>
                  <a:lnTo>
                    <a:pt x="1893" y="396"/>
                  </a:lnTo>
                  <a:lnTo>
                    <a:pt x="1793" y="341"/>
                  </a:lnTo>
                  <a:lnTo>
                    <a:pt x="1696" y="289"/>
                  </a:lnTo>
                  <a:lnTo>
                    <a:pt x="1600" y="242"/>
                  </a:lnTo>
                  <a:lnTo>
                    <a:pt x="1507" y="200"/>
                  </a:lnTo>
                  <a:lnTo>
                    <a:pt x="1415" y="163"/>
                  </a:lnTo>
                  <a:lnTo>
                    <a:pt x="1325" y="129"/>
                  </a:lnTo>
                  <a:lnTo>
                    <a:pt x="1238" y="100"/>
                  </a:lnTo>
                  <a:lnTo>
                    <a:pt x="1150" y="74"/>
                  </a:lnTo>
                  <a:lnTo>
                    <a:pt x="1065" y="53"/>
                  </a:lnTo>
                  <a:lnTo>
                    <a:pt x="981" y="36"/>
                  </a:lnTo>
                  <a:lnTo>
                    <a:pt x="897" y="23"/>
                  </a:lnTo>
                  <a:lnTo>
                    <a:pt x="815" y="11"/>
                  </a:lnTo>
                  <a:lnTo>
                    <a:pt x="734" y="5"/>
                  </a:lnTo>
                  <a:lnTo>
                    <a:pt x="652" y="2"/>
                  </a:lnTo>
                  <a:lnTo>
                    <a:pt x="571" y="0"/>
                  </a:lnTo>
                  <a:lnTo>
                    <a:pt x="491" y="3"/>
                  </a:lnTo>
                  <a:lnTo>
                    <a:pt x="409" y="8"/>
                  </a:lnTo>
                  <a:lnTo>
                    <a:pt x="328" y="18"/>
                  </a:lnTo>
                  <a:lnTo>
                    <a:pt x="248" y="29"/>
                  </a:lnTo>
                  <a:lnTo>
                    <a:pt x="166" y="42"/>
                  </a:lnTo>
                  <a:lnTo>
                    <a:pt x="84" y="58"/>
                  </a:lnTo>
                  <a:lnTo>
                    <a:pt x="0" y="7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547338" name="Freeform 74"/>
            <p:cNvSpPr>
              <a:spLocks/>
            </p:cNvSpPr>
            <p:nvPr/>
          </p:nvSpPr>
          <p:spPr bwMode="auto">
            <a:xfrm>
              <a:off x="542" y="987"/>
              <a:ext cx="5381" cy="854"/>
            </a:xfrm>
            <a:custGeom>
              <a:avLst/>
              <a:gdLst/>
              <a:ahLst/>
              <a:cxnLst>
                <a:cxn ang="0">
                  <a:pos x="5381" y="1145"/>
                </a:cxn>
                <a:cxn ang="0">
                  <a:pos x="5341" y="1195"/>
                </a:cxn>
                <a:cxn ang="0">
                  <a:pos x="5293" y="1250"/>
                </a:cxn>
                <a:cxn ang="0">
                  <a:pos x="5224" y="1319"/>
                </a:cxn>
                <a:cxn ang="0">
                  <a:pos x="5138" y="1395"/>
                </a:cxn>
                <a:cxn ang="0">
                  <a:pos x="5033" y="1472"/>
                </a:cxn>
                <a:cxn ang="0">
                  <a:pos x="4943" y="1529"/>
                </a:cxn>
                <a:cxn ang="0">
                  <a:pos x="4877" y="1564"/>
                </a:cxn>
                <a:cxn ang="0">
                  <a:pos x="4808" y="1598"/>
                </a:cxn>
                <a:cxn ang="0">
                  <a:pos x="4733" y="1629"/>
                </a:cxn>
                <a:cxn ang="0">
                  <a:pos x="4655" y="1655"/>
                </a:cxn>
                <a:cxn ang="0">
                  <a:pos x="4572" y="1676"/>
                </a:cxn>
                <a:cxn ang="0">
                  <a:pos x="4486" y="1694"/>
                </a:cxn>
                <a:cxn ang="0">
                  <a:pos x="4396" y="1705"/>
                </a:cxn>
                <a:cxn ang="0">
                  <a:pos x="4300" y="1708"/>
                </a:cxn>
                <a:cxn ang="0">
                  <a:pos x="4201" y="1706"/>
                </a:cxn>
                <a:cxn ang="0">
                  <a:pos x="4098" y="1695"/>
                </a:cxn>
                <a:cxn ang="0">
                  <a:pos x="3992" y="1677"/>
                </a:cxn>
                <a:cxn ang="0">
                  <a:pos x="3882" y="1648"/>
                </a:cxn>
                <a:cxn ang="0">
                  <a:pos x="3768" y="1611"/>
                </a:cxn>
                <a:cxn ang="0">
                  <a:pos x="3650" y="1563"/>
                </a:cxn>
                <a:cxn ang="0">
                  <a:pos x="3528" y="1503"/>
                </a:cxn>
                <a:cxn ang="0">
                  <a:pos x="3403" y="1432"/>
                </a:cxn>
                <a:cxn ang="0">
                  <a:pos x="3274" y="1348"/>
                </a:cxn>
                <a:cxn ang="0">
                  <a:pos x="3142" y="1251"/>
                </a:cxn>
                <a:cxn ang="0">
                  <a:pos x="3074" y="1198"/>
                </a:cxn>
                <a:cxn ang="0">
                  <a:pos x="2810" y="988"/>
                </a:cxn>
                <a:cxn ang="0">
                  <a:pos x="2561" y="801"/>
                </a:cxn>
                <a:cxn ang="0">
                  <a:pos x="2328" y="638"/>
                </a:cxn>
                <a:cxn ang="0">
                  <a:pos x="2106" y="494"/>
                </a:cxn>
                <a:cxn ang="0">
                  <a:pos x="1898" y="371"/>
                </a:cxn>
                <a:cxn ang="0">
                  <a:pos x="1698" y="268"/>
                </a:cxn>
                <a:cxn ang="0">
                  <a:pos x="1508" y="182"/>
                </a:cxn>
                <a:cxn ang="0">
                  <a:pos x="1326" y="114"/>
                </a:cxn>
                <a:cxn ang="0">
                  <a:pos x="1149" y="63"/>
                </a:cxn>
                <a:cxn ang="0">
                  <a:pos x="980" y="27"/>
                </a:cxn>
                <a:cxn ang="0">
                  <a:pos x="813" y="6"/>
                </a:cxn>
                <a:cxn ang="0">
                  <a:pos x="650" y="0"/>
                </a:cxn>
                <a:cxn ang="0">
                  <a:pos x="489" y="5"/>
                </a:cxn>
                <a:cxn ang="0">
                  <a:pos x="328" y="22"/>
                </a:cxn>
                <a:cxn ang="0">
                  <a:pos x="165" y="50"/>
                </a:cxn>
                <a:cxn ang="0">
                  <a:pos x="0" y="89"/>
                </a:cxn>
              </a:cxnLst>
              <a:rect l="0" t="0" r="r" b="b"/>
              <a:pathLst>
                <a:path w="5381" h="1708">
                  <a:moveTo>
                    <a:pt x="5381" y="1145"/>
                  </a:moveTo>
                  <a:lnTo>
                    <a:pt x="5381" y="1145"/>
                  </a:lnTo>
                  <a:lnTo>
                    <a:pt x="5372" y="1157"/>
                  </a:lnTo>
                  <a:lnTo>
                    <a:pt x="5341" y="1195"/>
                  </a:lnTo>
                  <a:lnTo>
                    <a:pt x="5319" y="1220"/>
                  </a:lnTo>
                  <a:lnTo>
                    <a:pt x="5293" y="1250"/>
                  </a:lnTo>
                  <a:lnTo>
                    <a:pt x="5261" y="1283"/>
                  </a:lnTo>
                  <a:lnTo>
                    <a:pt x="5224" y="1319"/>
                  </a:lnTo>
                  <a:lnTo>
                    <a:pt x="5184" y="1356"/>
                  </a:lnTo>
                  <a:lnTo>
                    <a:pt x="5138" y="1395"/>
                  </a:lnTo>
                  <a:lnTo>
                    <a:pt x="5088" y="1434"/>
                  </a:lnTo>
                  <a:lnTo>
                    <a:pt x="5033" y="1472"/>
                  </a:lnTo>
                  <a:lnTo>
                    <a:pt x="4975" y="1511"/>
                  </a:lnTo>
                  <a:lnTo>
                    <a:pt x="4943" y="1529"/>
                  </a:lnTo>
                  <a:lnTo>
                    <a:pt x="4911" y="1547"/>
                  </a:lnTo>
                  <a:lnTo>
                    <a:pt x="4877" y="1564"/>
                  </a:lnTo>
                  <a:lnTo>
                    <a:pt x="4843" y="1582"/>
                  </a:lnTo>
                  <a:lnTo>
                    <a:pt x="4808" y="1598"/>
                  </a:lnTo>
                  <a:lnTo>
                    <a:pt x="4770" y="1613"/>
                  </a:lnTo>
                  <a:lnTo>
                    <a:pt x="4733" y="1629"/>
                  </a:lnTo>
                  <a:lnTo>
                    <a:pt x="4694" y="1642"/>
                  </a:lnTo>
                  <a:lnTo>
                    <a:pt x="4655" y="1655"/>
                  </a:lnTo>
                  <a:lnTo>
                    <a:pt x="4614" y="1666"/>
                  </a:lnTo>
                  <a:lnTo>
                    <a:pt x="4572" y="1676"/>
                  </a:lnTo>
                  <a:lnTo>
                    <a:pt x="4530" y="1685"/>
                  </a:lnTo>
                  <a:lnTo>
                    <a:pt x="4486" y="1694"/>
                  </a:lnTo>
                  <a:lnTo>
                    <a:pt x="4441" y="1700"/>
                  </a:lnTo>
                  <a:lnTo>
                    <a:pt x="4396" y="1705"/>
                  </a:lnTo>
                  <a:lnTo>
                    <a:pt x="4348" y="1708"/>
                  </a:lnTo>
                  <a:lnTo>
                    <a:pt x="4300" y="1708"/>
                  </a:lnTo>
                  <a:lnTo>
                    <a:pt x="4251" y="1708"/>
                  </a:lnTo>
                  <a:lnTo>
                    <a:pt x="4201" y="1706"/>
                  </a:lnTo>
                  <a:lnTo>
                    <a:pt x="4150" y="1702"/>
                  </a:lnTo>
                  <a:lnTo>
                    <a:pt x="4098" y="1695"/>
                  </a:lnTo>
                  <a:lnTo>
                    <a:pt x="4046" y="1687"/>
                  </a:lnTo>
                  <a:lnTo>
                    <a:pt x="3992" y="1677"/>
                  </a:lnTo>
                  <a:lnTo>
                    <a:pt x="3937" y="1664"/>
                  </a:lnTo>
                  <a:lnTo>
                    <a:pt x="3882" y="1648"/>
                  </a:lnTo>
                  <a:lnTo>
                    <a:pt x="3825" y="1631"/>
                  </a:lnTo>
                  <a:lnTo>
                    <a:pt x="3768" y="1611"/>
                  </a:lnTo>
                  <a:lnTo>
                    <a:pt x="3708" y="1589"/>
                  </a:lnTo>
                  <a:lnTo>
                    <a:pt x="3650" y="1563"/>
                  </a:lnTo>
                  <a:lnTo>
                    <a:pt x="3589" y="1534"/>
                  </a:lnTo>
                  <a:lnTo>
                    <a:pt x="3528" y="1503"/>
                  </a:lnTo>
                  <a:lnTo>
                    <a:pt x="3465" y="1469"/>
                  </a:lnTo>
                  <a:lnTo>
                    <a:pt x="3403" y="1432"/>
                  </a:lnTo>
                  <a:lnTo>
                    <a:pt x="3339" y="1392"/>
                  </a:lnTo>
                  <a:lnTo>
                    <a:pt x="3274" y="1348"/>
                  </a:lnTo>
                  <a:lnTo>
                    <a:pt x="3209" y="1301"/>
                  </a:lnTo>
                  <a:lnTo>
                    <a:pt x="3142" y="1251"/>
                  </a:lnTo>
                  <a:lnTo>
                    <a:pt x="3074" y="1198"/>
                  </a:lnTo>
                  <a:lnTo>
                    <a:pt x="3074" y="1198"/>
                  </a:lnTo>
                  <a:lnTo>
                    <a:pt x="2941" y="1090"/>
                  </a:lnTo>
                  <a:lnTo>
                    <a:pt x="2810" y="988"/>
                  </a:lnTo>
                  <a:lnTo>
                    <a:pt x="2684" y="891"/>
                  </a:lnTo>
                  <a:lnTo>
                    <a:pt x="2561" y="801"/>
                  </a:lnTo>
                  <a:lnTo>
                    <a:pt x="2443" y="717"/>
                  </a:lnTo>
                  <a:lnTo>
                    <a:pt x="2328" y="638"/>
                  </a:lnTo>
                  <a:lnTo>
                    <a:pt x="2216" y="563"/>
                  </a:lnTo>
                  <a:lnTo>
                    <a:pt x="2106" y="494"/>
                  </a:lnTo>
                  <a:lnTo>
                    <a:pt x="2001" y="429"/>
                  </a:lnTo>
                  <a:lnTo>
                    <a:pt x="1898" y="371"/>
                  </a:lnTo>
                  <a:lnTo>
                    <a:pt x="1796" y="316"/>
                  </a:lnTo>
                  <a:lnTo>
                    <a:pt x="1698" y="268"/>
                  </a:lnTo>
                  <a:lnTo>
                    <a:pt x="1602" y="223"/>
                  </a:lnTo>
                  <a:lnTo>
                    <a:pt x="1508" y="182"/>
                  </a:lnTo>
                  <a:lnTo>
                    <a:pt x="1416" y="147"/>
                  </a:lnTo>
                  <a:lnTo>
                    <a:pt x="1326" y="114"/>
                  </a:lnTo>
                  <a:lnTo>
                    <a:pt x="1237" y="87"/>
                  </a:lnTo>
                  <a:lnTo>
                    <a:pt x="1149" y="63"/>
                  </a:lnTo>
                  <a:lnTo>
                    <a:pt x="1065" y="43"/>
                  </a:lnTo>
                  <a:lnTo>
                    <a:pt x="980" y="27"/>
                  </a:lnTo>
                  <a:lnTo>
                    <a:pt x="897" y="16"/>
                  </a:lnTo>
                  <a:lnTo>
                    <a:pt x="813" y="6"/>
                  </a:lnTo>
                  <a:lnTo>
                    <a:pt x="732" y="1"/>
                  </a:lnTo>
                  <a:lnTo>
                    <a:pt x="650" y="0"/>
                  </a:lnTo>
                  <a:lnTo>
                    <a:pt x="569" y="0"/>
                  </a:lnTo>
                  <a:lnTo>
                    <a:pt x="489" y="5"/>
                  </a:lnTo>
                  <a:lnTo>
                    <a:pt x="408" y="11"/>
                  </a:lnTo>
                  <a:lnTo>
                    <a:pt x="328" y="22"/>
                  </a:lnTo>
                  <a:lnTo>
                    <a:pt x="246" y="35"/>
                  </a:lnTo>
                  <a:lnTo>
                    <a:pt x="165" y="50"/>
                  </a:lnTo>
                  <a:lnTo>
                    <a:pt x="83" y="68"/>
                  </a:lnTo>
                  <a:lnTo>
                    <a:pt x="0" y="89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547339" name="Freeform 75"/>
            <p:cNvSpPr>
              <a:spLocks/>
            </p:cNvSpPr>
            <p:nvPr/>
          </p:nvSpPr>
          <p:spPr bwMode="auto">
            <a:xfrm>
              <a:off x="563" y="1005"/>
              <a:ext cx="5395" cy="822"/>
            </a:xfrm>
            <a:custGeom>
              <a:avLst/>
              <a:gdLst/>
              <a:ahLst/>
              <a:cxnLst>
                <a:cxn ang="0">
                  <a:pos x="5395" y="1054"/>
                </a:cxn>
                <a:cxn ang="0">
                  <a:pos x="5356" y="1106"/>
                </a:cxn>
                <a:cxn ang="0">
                  <a:pos x="5309" y="1162"/>
                </a:cxn>
                <a:cxn ang="0">
                  <a:pos x="5241" y="1232"/>
                </a:cxn>
                <a:cxn ang="0">
                  <a:pos x="5156" y="1309"/>
                </a:cxn>
                <a:cxn ang="0">
                  <a:pos x="5052" y="1390"/>
                </a:cxn>
                <a:cxn ang="0">
                  <a:pos x="4963" y="1450"/>
                </a:cxn>
                <a:cxn ang="0">
                  <a:pos x="4898" y="1487"/>
                </a:cxn>
                <a:cxn ang="0">
                  <a:pos x="4829" y="1521"/>
                </a:cxn>
                <a:cxn ang="0">
                  <a:pos x="4755" y="1553"/>
                </a:cxn>
                <a:cxn ang="0">
                  <a:pos x="4677" y="1582"/>
                </a:cxn>
                <a:cxn ang="0">
                  <a:pos x="4595" y="1605"/>
                </a:cxn>
                <a:cxn ang="0">
                  <a:pos x="4509" y="1624"/>
                </a:cxn>
                <a:cxn ang="0">
                  <a:pos x="4418" y="1637"/>
                </a:cxn>
                <a:cxn ang="0">
                  <a:pos x="4323" y="1644"/>
                </a:cxn>
                <a:cxn ang="0">
                  <a:pos x="4225" y="1642"/>
                </a:cxn>
                <a:cxn ang="0">
                  <a:pos x="4122" y="1634"/>
                </a:cxn>
                <a:cxn ang="0">
                  <a:pos x="4015" y="1618"/>
                </a:cxn>
                <a:cxn ang="0">
                  <a:pos x="3904" y="1592"/>
                </a:cxn>
                <a:cxn ang="0">
                  <a:pos x="3789" y="1556"/>
                </a:cxn>
                <a:cxn ang="0">
                  <a:pos x="3671" y="1510"/>
                </a:cxn>
                <a:cxn ang="0">
                  <a:pos x="3548" y="1451"/>
                </a:cxn>
                <a:cxn ang="0">
                  <a:pos x="3422" y="1384"/>
                </a:cxn>
                <a:cxn ang="0">
                  <a:pos x="3292" y="1301"/>
                </a:cxn>
                <a:cxn ang="0">
                  <a:pos x="3158" y="1206"/>
                </a:cxn>
                <a:cxn ang="0">
                  <a:pos x="3089" y="1154"/>
                </a:cxn>
                <a:cxn ang="0">
                  <a:pos x="2822" y="949"/>
                </a:cxn>
                <a:cxn ang="0">
                  <a:pos x="2572" y="767"/>
                </a:cxn>
                <a:cxn ang="0">
                  <a:pos x="2335" y="605"/>
                </a:cxn>
                <a:cxn ang="0">
                  <a:pos x="2111" y="467"/>
                </a:cxn>
                <a:cxn ang="0">
                  <a:pos x="1900" y="347"/>
                </a:cxn>
                <a:cxn ang="0">
                  <a:pos x="1699" y="247"/>
                </a:cxn>
                <a:cxn ang="0">
                  <a:pos x="1509" y="166"/>
                </a:cxn>
                <a:cxn ang="0">
                  <a:pos x="1326" y="102"/>
                </a:cxn>
                <a:cxn ang="0">
                  <a:pos x="1149" y="53"/>
                </a:cxn>
                <a:cxn ang="0">
                  <a:pos x="979" y="21"/>
                </a:cxn>
                <a:cxn ang="0">
                  <a:pos x="812" y="3"/>
                </a:cxn>
                <a:cxn ang="0">
                  <a:pos x="648" y="0"/>
                </a:cxn>
                <a:cxn ang="0">
                  <a:pos x="487" y="8"/>
                </a:cxn>
                <a:cxn ang="0">
                  <a:pos x="326" y="29"/>
                </a:cxn>
                <a:cxn ang="0">
                  <a:pos x="164" y="60"/>
                </a:cxn>
                <a:cxn ang="0">
                  <a:pos x="0" y="102"/>
                </a:cxn>
              </a:cxnLst>
              <a:rect l="0" t="0" r="r" b="b"/>
              <a:pathLst>
                <a:path w="5395" h="1644">
                  <a:moveTo>
                    <a:pt x="5395" y="1054"/>
                  </a:moveTo>
                  <a:lnTo>
                    <a:pt x="5395" y="1054"/>
                  </a:lnTo>
                  <a:lnTo>
                    <a:pt x="5385" y="1067"/>
                  </a:lnTo>
                  <a:lnTo>
                    <a:pt x="5356" y="1106"/>
                  </a:lnTo>
                  <a:lnTo>
                    <a:pt x="5335" y="1132"/>
                  </a:lnTo>
                  <a:lnTo>
                    <a:pt x="5309" y="1162"/>
                  </a:lnTo>
                  <a:lnTo>
                    <a:pt x="5277" y="1196"/>
                  </a:lnTo>
                  <a:lnTo>
                    <a:pt x="5241" y="1232"/>
                  </a:lnTo>
                  <a:lnTo>
                    <a:pt x="5201" y="1271"/>
                  </a:lnTo>
                  <a:lnTo>
                    <a:pt x="5156" y="1309"/>
                  </a:lnTo>
                  <a:lnTo>
                    <a:pt x="5106" y="1350"/>
                  </a:lnTo>
                  <a:lnTo>
                    <a:pt x="5052" y="1390"/>
                  </a:lnTo>
                  <a:lnTo>
                    <a:pt x="4994" y="1431"/>
                  </a:lnTo>
                  <a:lnTo>
                    <a:pt x="4963" y="1450"/>
                  </a:lnTo>
                  <a:lnTo>
                    <a:pt x="4931" y="1469"/>
                  </a:lnTo>
                  <a:lnTo>
                    <a:pt x="4898" y="1487"/>
                  </a:lnTo>
                  <a:lnTo>
                    <a:pt x="4865" y="1505"/>
                  </a:lnTo>
                  <a:lnTo>
                    <a:pt x="4829" y="1521"/>
                  </a:lnTo>
                  <a:lnTo>
                    <a:pt x="4793" y="1539"/>
                  </a:lnTo>
                  <a:lnTo>
                    <a:pt x="4755" y="1553"/>
                  </a:lnTo>
                  <a:lnTo>
                    <a:pt x="4716" y="1568"/>
                  </a:lnTo>
                  <a:lnTo>
                    <a:pt x="4677" y="1582"/>
                  </a:lnTo>
                  <a:lnTo>
                    <a:pt x="4637" y="1594"/>
                  </a:lnTo>
                  <a:lnTo>
                    <a:pt x="4595" y="1605"/>
                  </a:lnTo>
                  <a:lnTo>
                    <a:pt x="4552" y="1615"/>
                  </a:lnTo>
                  <a:lnTo>
                    <a:pt x="4509" y="1624"/>
                  </a:lnTo>
                  <a:lnTo>
                    <a:pt x="4463" y="1631"/>
                  </a:lnTo>
                  <a:lnTo>
                    <a:pt x="4418" y="1637"/>
                  </a:lnTo>
                  <a:lnTo>
                    <a:pt x="4372" y="1640"/>
                  </a:lnTo>
                  <a:lnTo>
                    <a:pt x="4323" y="1644"/>
                  </a:lnTo>
                  <a:lnTo>
                    <a:pt x="4275" y="1644"/>
                  </a:lnTo>
                  <a:lnTo>
                    <a:pt x="4225" y="1642"/>
                  </a:lnTo>
                  <a:lnTo>
                    <a:pt x="4173" y="1639"/>
                  </a:lnTo>
                  <a:lnTo>
                    <a:pt x="4122" y="1634"/>
                  </a:lnTo>
                  <a:lnTo>
                    <a:pt x="4069" y="1627"/>
                  </a:lnTo>
                  <a:lnTo>
                    <a:pt x="4015" y="1618"/>
                  </a:lnTo>
                  <a:lnTo>
                    <a:pt x="3959" y="1605"/>
                  </a:lnTo>
                  <a:lnTo>
                    <a:pt x="3904" y="1592"/>
                  </a:lnTo>
                  <a:lnTo>
                    <a:pt x="3847" y="1574"/>
                  </a:lnTo>
                  <a:lnTo>
                    <a:pt x="3789" y="1556"/>
                  </a:lnTo>
                  <a:lnTo>
                    <a:pt x="3730" y="1534"/>
                  </a:lnTo>
                  <a:lnTo>
                    <a:pt x="3671" y="1510"/>
                  </a:lnTo>
                  <a:lnTo>
                    <a:pt x="3610" y="1482"/>
                  </a:lnTo>
                  <a:lnTo>
                    <a:pt x="3548" y="1451"/>
                  </a:lnTo>
                  <a:lnTo>
                    <a:pt x="3486" y="1419"/>
                  </a:lnTo>
                  <a:lnTo>
                    <a:pt x="3422" y="1384"/>
                  </a:lnTo>
                  <a:lnTo>
                    <a:pt x="3357" y="1343"/>
                  </a:lnTo>
                  <a:lnTo>
                    <a:pt x="3292" y="1301"/>
                  </a:lnTo>
                  <a:lnTo>
                    <a:pt x="3225" y="1256"/>
                  </a:lnTo>
                  <a:lnTo>
                    <a:pt x="3158" y="1206"/>
                  </a:lnTo>
                  <a:lnTo>
                    <a:pt x="3089" y="1154"/>
                  </a:lnTo>
                  <a:lnTo>
                    <a:pt x="3089" y="1154"/>
                  </a:lnTo>
                  <a:lnTo>
                    <a:pt x="2954" y="1049"/>
                  </a:lnTo>
                  <a:lnTo>
                    <a:pt x="2822" y="949"/>
                  </a:lnTo>
                  <a:lnTo>
                    <a:pt x="2696" y="856"/>
                  </a:lnTo>
                  <a:lnTo>
                    <a:pt x="2572" y="767"/>
                  </a:lnTo>
                  <a:lnTo>
                    <a:pt x="2452" y="683"/>
                  </a:lnTo>
                  <a:lnTo>
                    <a:pt x="2335" y="605"/>
                  </a:lnTo>
                  <a:lnTo>
                    <a:pt x="2223" y="534"/>
                  </a:lnTo>
                  <a:lnTo>
                    <a:pt x="2111" y="467"/>
                  </a:lnTo>
                  <a:lnTo>
                    <a:pt x="2005" y="405"/>
                  </a:lnTo>
                  <a:lnTo>
                    <a:pt x="1900" y="347"/>
                  </a:lnTo>
                  <a:lnTo>
                    <a:pt x="1799" y="295"/>
                  </a:lnTo>
                  <a:lnTo>
                    <a:pt x="1699" y="247"/>
                  </a:lnTo>
                  <a:lnTo>
                    <a:pt x="1603" y="205"/>
                  </a:lnTo>
                  <a:lnTo>
                    <a:pt x="1509" y="166"/>
                  </a:lnTo>
                  <a:lnTo>
                    <a:pt x="1416" y="131"/>
                  </a:lnTo>
                  <a:lnTo>
                    <a:pt x="1326" y="102"/>
                  </a:lnTo>
                  <a:lnTo>
                    <a:pt x="1237" y="76"/>
                  </a:lnTo>
                  <a:lnTo>
                    <a:pt x="1149" y="53"/>
                  </a:lnTo>
                  <a:lnTo>
                    <a:pt x="1063" y="35"/>
                  </a:lnTo>
                  <a:lnTo>
                    <a:pt x="979" y="21"/>
                  </a:lnTo>
                  <a:lnTo>
                    <a:pt x="894" y="11"/>
                  </a:lnTo>
                  <a:lnTo>
                    <a:pt x="812" y="3"/>
                  </a:lnTo>
                  <a:lnTo>
                    <a:pt x="730" y="0"/>
                  </a:lnTo>
                  <a:lnTo>
                    <a:pt x="648" y="0"/>
                  </a:lnTo>
                  <a:lnTo>
                    <a:pt x="568" y="2"/>
                  </a:lnTo>
                  <a:lnTo>
                    <a:pt x="487" y="8"/>
                  </a:lnTo>
                  <a:lnTo>
                    <a:pt x="406" y="18"/>
                  </a:lnTo>
                  <a:lnTo>
                    <a:pt x="326" y="29"/>
                  </a:lnTo>
                  <a:lnTo>
                    <a:pt x="244" y="43"/>
                  </a:lnTo>
                  <a:lnTo>
                    <a:pt x="164" y="60"/>
                  </a:lnTo>
                  <a:lnTo>
                    <a:pt x="82" y="81"/>
                  </a:lnTo>
                  <a:lnTo>
                    <a:pt x="0" y="10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547340" name="Freeform 76"/>
            <p:cNvSpPr>
              <a:spLocks/>
            </p:cNvSpPr>
            <p:nvPr/>
          </p:nvSpPr>
          <p:spPr bwMode="auto">
            <a:xfrm>
              <a:off x="584" y="1023"/>
              <a:ext cx="5409" cy="791"/>
            </a:xfrm>
            <a:custGeom>
              <a:avLst/>
              <a:gdLst/>
              <a:ahLst/>
              <a:cxnLst>
                <a:cxn ang="0">
                  <a:pos x="5409" y="964"/>
                </a:cxn>
                <a:cxn ang="0">
                  <a:pos x="5371" y="1018"/>
                </a:cxn>
                <a:cxn ang="0">
                  <a:pos x="5324" y="1076"/>
                </a:cxn>
                <a:cxn ang="0">
                  <a:pos x="5257" y="1147"/>
                </a:cxn>
                <a:cxn ang="0">
                  <a:pos x="5174" y="1228"/>
                </a:cxn>
                <a:cxn ang="0">
                  <a:pos x="5071" y="1310"/>
                </a:cxn>
                <a:cxn ang="0">
                  <a:pos x="4983" y="1371"/>
                </a:cxn>
                <a:cxn ang="0">
                  <a:pos x="4919" y="1410"/>
                </a:cxn>
                <a:cxn ang="0">
                  <a:pos x="4849" y="1447"/>
                </a:cxn>
                <a:cxn ang="0">
                  <a:pos x="4777" y="1481"/>
                </a:cxn>
                <a:cxn ang="0">
                  <a:pos x="4699" y="1510"/>
                </a:cxn>
                <a:cxn ang="0">
                  <a:pos x="4617" y="1536"/>
                </a:cxn>
                <a:cxn ang="0">
                  <a:pos x="4531" y="1555"/>
                </a:cxn>
                <a:cxn ang="0">
                  <a:pos x="4441" y="1572"/>
                </a:cxn>
                <a:cxn ang="0">
                  <a:pos x="4345" y="1580"/>
                </a:cxn>
                <a:cxn ang="0">
                  <a:pos x="4247" y="1581"/>
                </a:cxn>
                <a:cxn ang="0">
                  <a:pos x="4144" y="1575"/>
                </a:cxn>
                <a:cxn ang="0">
                  <a:pos x="4037" y="1560"/>
                </a:cxn>
                <a:cxn ang="0">
                  <a:pos x="3926" y="1536"/>
                </a:cxn>
                <a:cxn ang="0">
                  <a:pos x="3811" y="1502"/>
                </a:cxn>
                <a:cxn ang="0">
                  <a:pos x="3691" y="1458"/>
                </a:cxn>
                <a:cxn ang="0">
                  <a:pos x="3568" y="1404"/>
                </a:cxn>
                <a:cxn ang="0">
                  <a:pos x="3440" y="1336"/>
                </a:cxn>
                <a:cxn ang="0">
                  <a:pos x="3310" y="1257"/>
                </a:cxn>
                <a:cxn ang="0">
                  <a:pos x="3173" y="1165"/>
                </a:cxn>
                <a:cxn ang="0">
                  <a:pos x="3105" y="1113"/>
                </a:cxn>
                <a:cxn ang="0">
                  <a:pos x="2835" y="913"/>
                </a:cxn>
                <a:cxn ang="0">
                  <a:pos x="2582" y="733"/>
                </a:cxn>
                <a:cxn ang="0">
                  <a:pos x="2343" y="577"/>
                </a:cxn>
                <a:cxn ang="0">
                  <a:pos x="2117" y="441"/>
                </a:cxn>
                <a:cxn ang="0">
                  <a:pos x="1904" y="327"/>
                </a:cxn>
                <a:cxn ang="0">
                  <a:pos x="1702" y="230"/>
                </a:cxn>
                <a:cxn ang="0">
                  <a:pos x="1509" y="152"/>
                </a:cxn>
                <a:cxn ang="0">
                  <a:pos x="1325" y="91"/>
                </a:cxn>
                <a:cxn ang="0">
                  <a:pos x="1148" y="46"/>
                </a:cxn>
                <a:cxn ang="0">
                  <a:pos x="977" y="17"/>
                </a:cxn>
                <a:cxn ang="0">
                  <a:pos x="810" y="2"/>
                </a:cxn>
                <a:cxn ang="0">
                  <a:pos x="647" y="2"/>
                </a:cxn>
                <a:cxn ang="0">
                  <a:pos x="485" y="13"/>
                </a:cxn>
                <a:cxn ang="0">
                  <a:pos x="324" y="38"/>
                </a:cxn>
                <a:cxn ang="0">
                  <a:pos x="163" y="73"/>
                </a:cxn>
                <a:cxn ang="0">
                  <a:pos x="0" y="118"/>
                </a:cxn>
              </a:cxnLst>
              <a:rect l="0" t="0" r="r" b="b"/>
              <a:pathLst>
                <a:path w="5409" h="1581">
                  <a:moveTo>
                    <a:pt x="5409" y="964"/>
                  </a:moveTo>
                  <a:lnTo>
                    <a:pt x="5409" y="964"/>
                  </a:lnTo>
                  <a:lnTo>
                    <a:pt x="5399" y="979"/>
                  </a:lnTo>
                  <a:lnTo>
                    <a:pt x="5371" y="1018"/>
                  </a:lnTo>
                  <a:lnTo>
                    <a:pt x="5350" y="1045"/>
                  </a:lnTo>
                  <a:lnTo>
                    <a:pt x="5324" y="1076"/>
                  </a:lnTo>
                  <a:lnTo>
                    <a:pt x="5294" y="1110"/>
                  </a:lnTo>
                  <a:lnTo>
                    <a:pt x="5257" y="1147"/>
                  </a:lnTo>
                  <a:lnTo>
                    <a:pt x="5219" y="1187"/>
                  </a:lnTo>
                  <a:lnTo>
                    <a:pt x="5174" y="1228"/>
                  </a:lnTo>
                  <a:lnTo>
                    <a:pt x="5126" y="1270"/>
                  </a:lnTo>
                  <a:lnTo>
                    <a:pt x="5071" y="1310"/>
                  </a:lnTo>
                  <a:lnTo>
                    <a:pt x="5013" y="1352"/>
                  </a:lnTo>
                  <a:lnTo>
                    <a:pt x="4983" y="1371"/>
                  </a:lnTo>
                  <a:lnTo>
                    <a:pt x="4952" y="1391"/>
                  </a:lnTo>
                  <a:lnTo>
                    <a:pt x="4919" y="1410"/>
                  </a:lnTo>
                  <a:lnTo>
                    <a:pt x="4885" y="1429"/>
                  </a:lnTo>
                  <a:lnTo>
                    <a:pt x="4849" y="1447"/>
                  </a:lnTo>
                  <a:lnTo>
                    <a:pt x="4813" y="1463"/>
                  </a:lnTo>
                  <a:lnTo>
                    <a:pt x="4777" y="1481"/>
                  </a:lnTo>
                  <a:lnTo>
                    <a:pt x="4738" y="1496"/>
                  </a:lnTo>
                  <a:lnTo>
                    <a:pt x="4699" y="1510"/>
                  </a:lnTo>
                  <a:lnTo>
                    <a:pt x="4659" y="1523"/>
                  </a:lnTo>
                  <a:lnTo>
                    <a:pt x="4617" y="1536"/>
                  </a:lnTo>
                  <a:lnTo>
                    <a:pt x="4574" y="1547"/>
                  </a:lnTo>
                  <a:lnTo>
                    <a:pt x="4531" y="1555"/>
                  </a:lnTo>
                  <a:lnTo>
                    <a:pt x="4487" y="1563"/>
                  </a:lnTo>
                  <a:lnTo>
                    <a:pt x="4441" y="1572"/>
                  </a:lnTo>
                  <a:lnTo>
                    <a:pt x="4394" y="1576"/>
                  </a:lnTo>
                  <a:lnTo>
                    <a:pt x="4345" y="1580"/>
                  </a:lnTo>
                  <a:lnTo>
                    <a:pt x="4297" y="1581"/>
                  </a:lnTo>
                  <a:lnTo>
                    <a:pt x="4247" y="1581"/>
                  </a:lnTo>
                  <a:lnTo>
                    <a:pt x="4197" y="1578"/>
                  </a:lnTo>
                  <a:lnTo>
                    <a:pt x="4144" y="1575"/>
                  </a:lnTo>
                  <a:lnTo>
                    <a:pt x="4091" y="1568"/>
                  </a:lnTo>
                  <a:lnTo>
                    <a:pt x="4037" y="1560"/>
                  </a:lnTo>
                  <a:lnTo>
                    <a:pt x="3982" y="1549"/>
                  </a:lnTo>
                  <a:lnTo>
                    <a:pt x="3926" y="1536"/>
                  </a:lnTo>
                  <a:lnTo>
                    <a:pt x="3869" y="1520"/>
                  </a:lnTo>
                  <a:lnTo>
                    <a:pt x="3811" y="1502"/>
                  </a:lnTo>
                  <a:lnTo>
                    <a:pt x="3751" y="1481"/>
                  </a:lnTo>
                  <a:lnTo>
                    <a:pt x="3691" y="1458"/>
                  </a:lnTo>
                  <a:lnTo>
                    <a:pt x="3630" y="1433"/>
                  </a:lnTo>
                  <a:lnTo>
                    <a:pt x="3568" y="1404"/>
                  </a:lnTo>
                  <a:lnTo>
                    <a:pt x="3505" y="1371"/>
                  </a:lnTo>
                  <a:lnTo>
                    <a:pt x="3440" y="1336"/>
                  </a:lnTo>
                  <a:lnTo>
                    <a:pt x="3375" y="1299"/>
                  </a:lnTo>
                  <a:lnTo>
                    <a:pt x="3310" y="1257"/>
                  </a:lnTo>
                  <a:lnTo>
                    <a:pt x="3241" y="1211"/>
                  </a:lnTo>
                  <a:lnTo>
                    <a:pt x="3173" y="1165"/>
                  </a:lnTo>
                  <a:lnTo>
                    <a:pt x="3105" y="1113"/>
                  </a:lnTo>
                  <a:lnTo>
                    <a:pt x="3105" y="1113"/>
                  </a:lnTo>
                  <a:lnTo>
                    <a:pt x="2968" y="1010"/>
                  </a:lnTo>
                  <a:lnTo>
                    <a:pt x="2835" y="913"/>
                  </a:lnTo>
                  <a:lnTo>
                    <a:pt x="2707" y="821"/>
                  </a:lnTo>
                  <a:lnTo>
                    <a:pt x="2582" y="733"/>
                  </a:lnTo>
                  <a:lnTo>
                    <a:pt x="2460" y="653"/>
                  </a:lnTo>
                  <a:lnTo>
                    <a:pt x="2343" y="577"/>
                  </a:lnTo>
                  <a:lnTo>
                    <a:pt x="2228" y="507"/>
                  </a:lnTo>
                  <a:lnTo>
                    <a:pt x="2117" y="441"/>
                  </a:lnTo>
                  <a:lnTo>
                    <a:pt x="2009" y="381"/>
                  </a:lnTo>
                  <a:lnTo>
                    <a:pt x="1904" y="327"/>
                  </a:lnTo>
                  <a:lnTo>
                    <a:pt x="1802" y="277"/>
                  </a:lnTo>
                  <a:lnTo>
                    <a:pt x="1702" y="230"/>
                  </a:lnTo>
                  <a:lnTo>
                    <a:pt x="1605" y="189"/>
                  </a:lnTo>
                  <a:lnTo>
                    <a:pt x="1509" y="152"/>
                  </a:lnTo>
                  <a:lnTo>
                    <a:pt x="1416" y="118"/>
                  </a:lnTo>
                  <a:lnTo>
                    <a:pt x="1325" y="91"/>
                  </a:lnTo>
                  <a:lnTo>
                    <a:pt x="1235" y="67"/>
                  </a:lnTo>
                  <a:lnTo>
                    <a:pt x="1148" y="46"/>
                  </a:lnTo>
                  <a:lnTo>
                    <a:pt x="1062" y="29"/>
                  </a:lnTo>
                  <a:lnTo>
                    <a:pt x="977" y="17"/>
                  </a:lnTo>
                  <a:lnTo>
                    <a:pt x="892" y="8"/>
                  </a:lnTo>
                  <a:lnTo>
                    <a:pt x="810" y="2"/>
                  </a:lnTo>
                  <a:lnTo>
                    <a:pt x="728" y="0"/>
                  </a:lnTo>
                  <a:lnTo>
                    <a:pt x="647" y="2"/>
                  </a:lnTo>
                  <a:lnTo>
                    <a:pt x="566" y="7"/>
                  </a:lnTo>
                  <a:lnTo>
                    <a:pt x="485" y="13"/>
                  </a:lnTo>
                  <a:lnTo>
                    <a:pt x="405" y="25"/>
                  </a:lnTo>
                  <a:lnTo>
                    <a:pt x="324" y="38"/>
                  </a:lnTo>
                  <a:lnTo>
                    <a:pt x="244" y="54"/>
                  </a:lnTo>
                  <a:lnTo>
                    <a:pt x="163" y="73"/>
                  </a:lnTo>
                  <a:lnTo>
                    <a:pt x="81" y="94"/>
                  </a:lnTo>
                  <a:lnTo>
                    <a:pt x="0" y="11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547341" name="Freeform 77"/>
            <p:cNvSpPr>
              <a:spLocks/>
            </p:cNvSpPr>
            <p:nvPr/>
          </p:nvSpPr>
          <p:spPr bwMode="auto">
            <a:xfrm>
              <a:off x="606" y="1042"/>
              <a:ext cx="5422" cy="758"/>
            </a:xfrm>
            <a:custGeom>
              <a:avLst/>
              <a:gdLst/>
              <a:ahLst/>
              <a:cxnLst>
                <a:cxn ang="0">
                  <a:pos x="5422" y="873"/>
                </a:cxn>
                <a:cxn ang="0">
                  <a:pos x="5384" y="926"/>
                </a:cxn>
                <a:cxn ang="0">
                  <a:pos x="5337" y="986"/>
                </a:cxn>
                <a:cxn ang="0">
                  <a:pos x="5273" y="1059"/>
                </a:cxn>
                <a:cxn ang="0">
                  <a:pos x="5190" y="1141"/>
                </a:cxn>
                <a:cxn ang="0">
                  <a:pos x="5088" y="1227"/>
                </a:cxn>
                <a:cxn ang="0">
                  <a:pos x="5001" y="1290"/>
                </a:cxn>
                <a:cxn ang="0">
                  <a:pos x="4937" y="1330"/>
                </a:cxn>
                <a:cxn ang="0">
                  <a:pos x="4869" y="1369"/>
                </a:cxn>
                <a:cxn ang="0">
                  <a:pos x="4797" y="1404"/>
                </a:cxn>
                <a:cxn ang="0">
                  <a:pos x="4719" y="1435"/>
                </a:cxn>
                <a:cxn ang="0">
                  <a:pos x="4637" y="1462"/>
                </a:cxn>
                <a:cxn ang="0">
                  <a:pos x="4552" y="1485"/>
                </a:cxn>
                <a:cxn ang="0">
                  <a:pos x="4462" y="1501"/>
                </a:cxn>
                <a:cxn ang="0">
                  <a:pos x="4368" y="1513"/>
                </a:cxn>
                <a:cxn ang="0">
                  <a:pos x="4268" y="1516"/>
                </a:cxn>
                <a:cxn ang="0">
                  <a:pos x="4165" y="1511"/>
                </a:cxn>
                <a:cxn ang="0">
                  <a:pos x="4058" y="1498"/>
                </a:cxn>
                <a:cxn ang="0">
                  <a:pos x="3947" y="1477"/>
                </a:cxn>
                <a:cxn ang="0">
                  <a:pos x="3830" y="1445"/>
                </a:cxn>
                <a:cxn ang="0">
                  <a:pos x="3711" y="1403"/>
                </a:cxn>
                <a:cxn ang="0">
                  <a:pos x="3586" y="1351"/>
                </a:cxn>
                <a:cxn ang="0">
                  <a:pos x="3458" y="1286"/>
                </a:cxn>
                <a:cxn ang="0">
                  <a:pos x="3325" y="1209"/>
                </a:cxn>
                <a:cxn ang="0">
                  <a:pos x="3189" y="1119"/>
                </a:cxn>
                <a:cxn ang="0">
                  <a:pos x="3120" y="1068"/>
                </a:cxn>
                <a:cxn ang="0">
                  <a:pos x="2846" y="871"/>
                </a:cxn>
                <a:cxn ang="0">
                  <a:pos x="2591" y="699"/>
                </a:cxn>
                <a:cxn ang="0">
                  <a:pos x="2349" y="545"/>
                </a:cxn>
                <a:cxn ang="0">
                  <a:pos x="2121" y="415"/>
                </a:cxn>
                <a:cxn ang="0">
                  <a:pos x="1906" y="303"/>
                </a:cxn>
                <a:cxn ang="0">
                  <a:pos x="1703" y="209"/>
                </a:cxn>
                <a:cxn ang="0">
                  <a:pos x="1509" y="135"/>
                </a:cxn>
                <a:cxn ang="0">
                  <a:pos x="1324" y="77"/>
                </a:cxn>
                <a:cxn ang="0">
                  <a:pos x="1147" y="37"/>
                </a:cxn>
                <a:cxn ang="0">
                  <a:pos x="974" y="11"/>
                </a:cxn>
                <a:cxn ang="0">
                  <a:pos x="808" y="0"/>
                </a:cxn>
                <a:cxn ang="0">
                  <a:pos x="644" y="1"/>
                </a:cxn>
                <a:cxn ang="0">
                  <a:pos x="483" y="17"/>
                </a:cxn>
                <a:cxn ang="0">
                  <a:pos x="323" y="45"/>
                </a:cxn>
                <a:cxn ang="0">
                  <a:pos x="162" y="84"/>
                </a:cxn>
                <a:cxn ang="0">
                  <a:pos x="0" y="132"/>
                </a:cxn>
              </a:cxnLst>
              <a:rect l="0" t="0" r="r" b="b"/>
              <a:pathLst>
                <a:path w="5422" h="1516">
                  <a:moveTo>
                    <a:pt x="5422" y="873"/>
                  </a:moveTo>
                  <a:lnTo>
                    <a:pt x="5422" y="873"/>
                  </a:lnTo>
                  <a:lnTo>
                    <a:pt x="5412" y="888"/>
                  </a:lnTo>
                  <a:lnTo>
                    <a:pt x="5384" y="926"/>
                  </a:lnTo>
                  <a:lnTo>
                    <a:pt x="5363" y="954"/>
                  </a:lnTo>
                  <a:lnTo>
                    <a:pt x="5337" y="986"/>
                  </a:lnTo>
                  <a:lnTo>
                    <a:pt x="5308" y="1022"/>
                  </a:lnTo>
                  <a:lnTo>
                    <a:pt x="5273" y="1059"/>
                  </a:lnTo>
                  <a:lnTo>
                    <a:pt x="5233" y="1099"/>
                  </a:lnTo>
                  <a:lnTo>
                    <a:pt x="5190" y="1141"/>
                  </a:lnTo>
                  <a:lnTo>
                    <a:pt x="5141" y="1185"/>
                  </a:lnTo>
                  <a:lnTo>
                    <a:pt x="5088" y="1227"/>
                  </a:lnTo>
                  <a:lnTo>
                    <a:pt x="5031" y="1269"/>
                  </a:lnTo>
                  <a:lnTo>
                    <a:pt x="5001" y="1290"/>
                  </a:lnTo>
                  <a:lnTo>
                    <a:pt x="4970" y="1311"/>
                  </a:lnTo>
                  <a:lnTo>
                    <a:pt x="4937" y="1330"/>
                  </a:lnTo>
                  <a:lnTo>
                    <a:pt x="4904" y="1349"/>
                  </a:lnTo>
                  <a:lnTo>
                    <a:pt x="4869" y="1369"/>
                  </a:lnTo>
                  <a:lnTo>
                    <a:pt x="4833" y="1387"/>
                  </a:lnTo>
                  <a:lnTo>
                    <a:pt x="4797" y="1404"/>
                  </a:lnTo>
                  <a:lnTo>
                    <a:pt x="4758" y="1420"/>
                  </a:lnTo>
                  <a:lnTo>
                    <a:pt x="4719" y="1435"/>
                  </a:lnTo>
                  <a:lnTo>
                    <a:pt x="4679" y="1450"/>
                  </a:lnTo>
                  <a:lnTo>
                    <a:pt x="4637" y="1462"/>
                  </a:lnTo>
                  <a:lnTo>
                    <a:pt x="4595" y="1474"/>
                  </a:lnTo>
                  <a:lnTo>
                    <a:pt x="4552" y="1485"/>
                  </a:lnTo>
                  <a:lnTo>
                    <a:pt x="4507" y="1493"/>
                  </a:lnTo>
                  <a:lnTo>
                    <a:pt x="4462" y="1501"/>
                  </a:lnTo>
                  <a:lnTo>
                    <a:pt x="4415" y="1508"/>
                  </a:lnTo>
                  <a:lnTo>
                    <a:pt x="4368" y="1513"/>
                  </a:lnTo>
                  <a:lnTo>
                    <a:pt x="4318" y="1514"/>
                  </a:lnTo>
                  <a:lnTo>
                    <a:pt x="4268" y="1516"/>
                  </a:lnTo>
                  <a:lnTo>
                    <a:pt x="4218" y="1514"/>
                  </a:lnTo>
                  <a:lnTo>
                    <a:pt x="4165" y="1511"/>
                  </a:lnTo>
                  <a:lnTo>
                    <a:pt x="4112" y="1506"/>
                  </a:lnTo>
                  <a:lnTo>
                    <a:pt x="4058" y="1498"/>
                  </a:lnTo>
                  <a:lnTo>
                    <a:pt x="4003" y="1488"/>
                  </a:lnTo>
                  <a:lnTo>
                    <a:pt x="3947" y="1477"/>
                  </a:lnTo>
                  <a:lnTo>
                    <a:pt x="3889" y="1462"/>
                  </a:lnTo>
                  <a:lnTo>
                    <a:pt x="3830" y="1445"/>
                  </a:lnTo>
                  <a:lnTo>
                    <a:pt x="3771" y="1425"/>
                  </a:lnTo>
                  <a:lnTo>
                    <a:pt x="3711" y="1403"/>
                  </a:lnTo>
                  <a:lnTo>
                    <a:pt x="3649" y="1378"/>
                  </a:lnTo>
                  <a:lnTo>
                    <a:pt x="3586" y="1351"/>
                  </a:lnTo>
                  <a:lnTo>
                    <a:pt x="3522" y="1320"/>
                  </a:lnTo>
                  <a:lnTo>
                    <a:pt x="3458" y="1286"/>
                  </a:lnTo>
                  <a:lnTo>
                    <a:pt x="3393" y="1249"/>
                  </a:lnTo>
                  <a:lnTo>
                    <a:pt x="3325" y="1209"/>
                  </a:lnTo>
                  <a:lnTo>
                    <a:pt x="3258" y="1165"/>
                  </a:lnTo>
                  <a:lnTo>
                    <a:pt x="3189" y="1119"/>
                  </a:lnTo>
                  <a:lnTo>
                    <a:pt x="3120" y="1068"/>
                  </a:lnTo>
                  <a:lnTo>
                    <a:pt x="3120" y="1068"/>
                  </a:lnTo>
                  <a:lnTo>
                    <a:pt x="2981" y="967"/>
                  </a:lnTo>
                  <a:lnTo>
                    <a:pt x="2846" y="871"/>
                  </a:lnTo>
                  <a:lnTo>
                    <a:pt x="2717" y="783"/>
                  </a:lnTo>
                  <a:lnTo>
                    <a:pt x="2591" y="699"/>
                  </a:lnTo>
                  <a:lnTo>
                    <a:pt x="2468" y="620"/>
                  </a:lnTo>
                  <a:lnTo>
                    <a:pt x="2349" y="545"/>
                  </a:lnTo>
                  <a:lnTo>
                    <a:pt x="2234" y="478"/>
                  </a:lnTo>
                  <a:lnTo>
                    <a:pt x="2121" y="415"/>
                  </a:lnTo>
                  <a:lnTo>
                    <a:pt x="2013" y="356"/>
                  </a:lnTo>
                  <a:lnTo>
                    <a:pt x="1906" y="303"/>
                  </a:lnTo>
                  <a:lnTo>
                    <a:pt x="1803" y="253"/>
                  </a:lnTo>
                  <a:lnTo>
                    <a:pt x="1703" y="209"/>
                  </a:lnTo>
                  <a:lnTo>
                    <a:pt x="1605" y="171"/>
                  </a:lnTo>
                  <a:lnTo>
                    <a:pt x="1509" y="135"/>
                  </a:lnTo>
                  <a:lnTo>
                    <a:pt x="1416" y="105"/>
                  </a:lnTo>
                  <a:lnTo>
                    <a:pt x="1324" y="77"/>
                  </a:lnTo>
                  <a:lnTo>
                    <a:pt x="1234" y="54"/>
                  </a:lnTo>
                  <a:lnTo>
                    <a:pt x="1147" y="37"/>
                  </a:lnTo>
                  <a:lnTo>
                    <a:pt x="1060" y="22"/>
                  </a:lnTo>
                  <a:lnTo>
                    <a:pt x="974" y="11"/>
                  </a:lnTo>
                  <a:lnTo>
                    <a:pt x="891" y="3"/>
                  </a:lnTo>
                  <a:lnTo>
                    <a:pt x="808" y="0"/>
                  </a:lnTo>
                  <a:lnTo>
                    <a:pt x="726" y="0"/>
                  </a:lnTo>
                  <a:lnTo>
                    <a:pt x="644" y="1"/>
                  </a:lnTo>
                  <a:lnTo>
                    <a:pt x="563" y="8"/>
                  </a:lnTo>
                  <a:lnTo>
                    <a:pt x="483" y="17"/>
                  </a:lnTo>
                  <a:lnTo>
                    <a:pt x="402" y="30"/>
                  </a:lnTo>
                  <a:lnTo>
                    <a:pt x="323" y="45"/>
                  </a:lnTo>
                  <a:lnTo>
                    <a:pt x="243" y="63"/>
                  </a:lnTo>
                  <a:lnTo>
                    <a:pt x="162" y="84"/>
                  </a:lnTo>
                  <a:lnTo>
                    <a:pt x="80" y="106"/>
                  </a:lnTo>
                  <a:lnTo>
                    <a:pt x="0" y="13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547342" name="Freeform 78"/>
            <p:cNvSpPr>
              <a:spLocks/>
            </p:cNvSpPr>
            <p:nvPr/>
          </p:nvSpPr>
          <p:spPr bwMode="auto">
            <a:xfrm>
              <a:off x="628" y="1060"/>
              <a:ext cx="5431" cy="725"/>
            </a:xfrm>
            <a:custGeom>
              <a:avLst/>
              <a:gdLst/>
              <a:ahLst/>
              <a:cxnLst>
                <a:cxn ang="0">
                  <a:pos x="5431" y="783"/>
                </a:cxn>
                <a:cxn ang="0">
                  <a:pos x="5395" y="838"/>
                </a:cxn>
                <a:cxn ang="0">
                  <a:pos x="5350" y="899"/>
                </a:cxn>
                <a:cxn ang="0">
                  <a:pos x="5286" y="974"/>
                </a:cxn>
                <a:cxn ang="0">
                  <a:pos x="5204" y="1058"/>
                </a:cxn>
                <a:cxn ang="0">
                  <a:pos x="5105" y="1147"/>
                </a:cxn>
                <a:cxn ang="0">
                  <a:pos x="5018" y="1211"/>
                </a:cxn>
                <a:cxn ang="0">
                  <a:pos x="4955" y="1253"/>
                </a:cxn>
                <a:cxn ang="0">
                  <a:pos x="4887" y="1293"/>
                </a:cxn>
                <a:cxn ang="0">
                  <a:pos x="4815" y="1329"/>
                </a:cxn>
                <a:cxn ang="0">
                  <a:pos x="4739" y="1363"/>
                </a:cxn>
                <a:cxn ang="0">
                  <a:pos x="4657" y="1392"/>
                </a:cxn>
                <a:cxn ang="0">
                  <a:pos x="4572" y="1416"/>
                </a:cxn>
                <a:cxn ang="0">
                  <a:pos x="4482" y="1434"/>
                </a:cxn>
                <a:cxn ang="0">
                  <a:pos x="4387" y="1447"/>
                </a:cxn>
                <a:cxn ang="0">
                  <a:pos x="4289" y="1452"/>
                </a:cxn>
                <a:cxn ang="0">
                  <a:pos x="4186" y="1450"/>
                </a:cxn>
                <a:cxn ang="0">
                  <a:pos x="4078" y="1439"/>
                </a:cxn>
                <a:cxn ang="0">
                  <a:pos x="3967" y="1419"/>
                </a:cxn>
                <a:cxn ang="0">
                  <a:pos x="3850" y="1390"/>
                </a:cxn>
                <a:cxn ang="0">
                  <a:pos x="3729" y="1352"/>
                </a:cxn>
                <a:cxn ang="0">
                  <a:pos x="3604" y="1300"/>
                </a:cxn>
                <a:cxn ang="0">
                  <a:pos x="3475" y="1239"/>
                </a:cxn>
                <a:cxn ang="0">
                  <a:pos x="3342" y="1163"/>
                </a:cxn>
                <a:cxn ang="0">
                  <a:pos x="3204" y="1075"/>
                </a:cxn>
                <a:cxn ang="0">
                  <a:pos x="3134" y="1027"/>
                </a:cxn>
                <a:cxn ang="0">
                  <a:pos x="2857" y="835"/>
                </a:cxn>
                <a:cxn ang="0">
                  <a:pos x="2599" y="665"/>
                </a:cxn>
                <a:cxn ang="0">
                  <a:pos x="2355" y="517"/>
                </a:cxn>
                <a:cxn ang="0">
                  <a:pos x="2126" y="389"/>
                </a:cxn>
                <a:cxn ang="0">
                  <a:pos x="1909" y="281"/>
                </a:cxn>
                <a:cxn ang="0">
                  <a:pos x="1705" y="192"/>
                </a:cxn>
                <a:cxn ang="0">
                  <a:pos x="1509" y="121"/>
                </a:cxn>
                <a:cxn ang="0">
                  <a:pos x="1323" y="68"/>
                </a:cxn>
                <a:cxn ang="0">
                  <a:pos x="1145" y="29"/>
                </a:cxn>
                <a:cxn ang="0">
                  <a:pos x="973" y="7"/>
                </a:cxn>
                <a:cxn ang="0">
                  <a:pos x="807" y="0"/>
                </a:cxn>
                <a:cxn ang="0">
                  <a:pos x="643" y="5"/>
                </a:cxn>
                <a:cxn ang="0">
                  <a:pos x="482" y="24"/>
                </a:cxn>
                <a:cxn ang="0">
                  <a:pos x="322" y="55"/>
                </a:cxn>
                <a:cxn ang="0">
                  <a:pos x="161" y="97"/>
                </a:cxn>
                <a:cxn ang="0">
                  <a:pos x="0" y="149"/>
                </a:cxn>
              </a:cxnLst>
              <a:rect l="0" t="0" r="r" b="b"/>
              <a:pathLst>
                <a:path w="5431" h="1452">
                  <a:moveTo>
                    <a:pt x="5431" y="783"/>
                  </a:moveTo>
                  <a:lnTo>
                    <a:pt x="5431" y="783"/>
                  </a:lnTo>
                  <a:lnTo>
                    <a:pt x="5423" y="798"/>
                  </a:lnTo>
                  <a:lnTo>
                    <a:pt x="5395" y="838"/>
                  </a:lnTo>
                  <a:lnTo>
                    <a:pt x="5375" y="867"/>
                  </a:lnTo>
                  <a:lnTo>
                    <a:pt x="5350" y="899"/>
                  </a:lnTo>
                  <a:lnTo>
                    <a:pt x="5320" y="935"/>
                  </a:lnTo>
                  <a:lnTo>
                    <a:pt x="5286" y="974"/>
                  </a:lnTo>
                  <a:lnTo>
                    <a:pt x="5247" y="1016"/>
                  </a:lnTo>
                  <a:lnTo>
                    <a:pt x="5204" y="1058"/>
                  </a:lnTo>
                  <a:lnTo>
                    <a:pt x="5157" y="1101"/>
                  </a:lnTo>
                  <a:lnTo>
                    <a:pt x="5105" y="1147"/>
                  </a:lnTo>
                  <a:lnTo>
                    <a:pt x="5048" y="1190"/>
                  </a:lnTo>
                  <a:lnTo>
                    <a:pt x="5018" y="1211"/>
                  </a:lnTo>
                  <a:lnTo>
                    <a:pt x="4987" y="1232"/>
                  </a:lnTo>
                  <a:lnTo>
                    <a:pt x="4955" y="1253"/>
                  </a:lnTo>
                  <a:lnTo>
                    <a:pt x="4922" y="1272"/>
                  </a:lnTo>
                  <a:lnTo>
                    <a:pt x="4887" y="1293"/>
                  </a:lnTo>
                  <a:lnTo>
                    <a:pt x="4851" y="1311"/>
                  </a:lnTo>
                  <a:lnTo>
                    <a:pt x="4815" y="1329"/>
                  </a:lnTo>
                  <a:lnTo>
                    <a:pt x="4778" y="1347"/>
                  </a:lnTo>
                  <a:lnTo>
                    <a:pt x="4739" y="1363"/>
                  </a:lnTo>
                  <a:lnTo>
                    <a:pt x="4698" y="1377"/>
                  </a:lnTo>
                  <a:lnTo>
                    <a:pt x="4657" y="1392"/>
                  </a:lnTo>
                  <a:lnTo>
                    <a:pt x="4615" y="1405"/>
                  </a:lnTo>
                  <a:lnTo>
                    <a:pt x="4572" y="1416"/>
                  </a:lnTo>
                  <a:lnTo>
                    <a:pt x="4528" y="1426"/>
                  </a:lnTo>
                  <a:lnTo>
                    <a:pt x="4482" y="1434"/>
                  </a:lnTo>
                  <a:lnTo>
                    <a:pt x="4436" y="1442"/>
                  </a:lnTo>
                  <a:lnTo>
                    <a:pt x="4387" y="1447"/>
                  </a:lnTo>
                  <a:lnTo>
                    <a:pt x="4339" y="1450"/>
                  </a:lnTo>
                  <a:lnTo>
                    <a:pt x="4289" y="1452"/>
                  </a:lnTo>
                  <a:lnTo>
                    <a:pt x="4237" y="1452"/>
                  </a:lnTo>
                  <a:lnTo>
                    <a:pt x="4186" y="1450"/>
                  </a:lnTo>
                  <a:lnTo>
                    <a:pt x="4133" y="1445"/>
                  </a:lnTo>
                  <a:lnTo>
                    <a:pt x="4078" y="1439"/>
                  </a:lnTo>
                  <a:lnTo>
                    <a:pt x="4024" y="1431"/>
                  </a:lnTo>
                  <a:lnTo>
                    <a:pt x="3967" y="1419"/>
                  </a:lnTo>
                  <a:lnTo>
                    <a:pt x="3908" y="1406"/>
                  </a:lnTo>
                  <a:lnTo>
                    <a:pt x="3850" y="1390"/>
                  </a:lnTo>
                  <a:lnTo>
                    <a:pt x="3790" y="1373"/>
                  </a:lnTo>
                  <a:lnTo>
                    <a:pt x="3729" y="1352"/>
                  </a:lnTo>
                  <a:lnTo>
                    <a:pt x="3668" y="1327"/>
                  </a:lnTo>
                  <a:lnTo>
                    <a:pt x="3604" y="1300"/>
                  </a:lnTo>
                  <a:lnTo>
                    <a:pt x="3540" y="1271"/>
                  </a:lnTo>
                  <a:lnTo>
                    <a:pt x="3475" y="1239"/>
                  </a:lnTo>
                  <a:lnTo>
                    <a:pt x="3410" y="1203"/>
                  </a:lnTo>
                  <a:lnTo>
                    <a:pt x="3342" y="1163"/>
                  </a:lnTo>
                  <a:lnTo>
                    <a:pt x="3274" y="1121"/>
                  </a:lnTo>
                  <a:lnTo>
                    <a:pt x="3204" y="1075"/>
                  </a:lnTo>
                  <a:lnTo>
                    <a:pt x="3134" y="1027"/>
                  </a:lnTo>
                  <a:lnTo>
                    <a:pt x="3134" y="1027"/>
                  </a:lnTo>
                  <a:lnTo>
                    <a:pt x="2993" y="929"/>
                  </a:lnTo>
                  <a:lnTo>
                    <a:pt x="2857" y="835"/>
                  </a:lnTo>
                  <a:lnTo>
                    <a:pt x="2727" y="748"/>
                  </a:lnTo>
                  <a:lnTo>
                    <a:pt x="2599" y="665"/>
                  </a:lnTo>
                  <a:lnTo>
                    <a:pt x="2475" y="588"/>
                  </a:lnTo>
                  <a:lnTo>
                    <a:pt x="2355" y="517"/>
                  </a:lnTo>
                  <a:lnTo>
                    <a:pt x="2239" y="451"/>
                  </a:lnTo>
                  <a:lnTo>
                    <a:pt x="2126" y="389"/>
                  </a:lnTo>
                  <a:lnTo>
                    <a:pt x="2016" y="333"/>
                  </a:lnTo>
                  <a:lnTo>
                    <a:pt x="1909" y="281"/>
                  </a:lnTo>
                  <a:lnTo>
                    <a:pt x="1805" y="234"/>
                  </a:lnTo>
                  <a:lnTo>
                    <a:pt x="1705" y="192"/>
                  </a:lnTo>
                  <a:lnTo>
                    <a:pt x="1606" y="155"/>
                  </a:lnTo>
                  <a:lnTo>
                    <a:pt x="1509" y="121"/>
                  </a:lnTo>
                  <a:lnTo>
                    <a:pt x="1416" y="92"/>
                  </a:lnTo>
                  <a:lnTo>
                    <a:pt x="1323" y="68"/>
                  </a:lnTo>
                  <a:lnTo>
                    <a:pt x="1234" y="47"/>
                  </a:lnTo>
                  <a:lnTo>
                    <a:pt x="1145" y="29"/>
                  </a:lnTo>
                  <a:lnTo>
                    <a:pt x="1058" y="16"/>
                  </a:lnTo>
                  <a:lnTo>
                    <a:pt x="973" y="7"/>
                  </a:lnTo>
                  <a:lnTo>
                    <a:pt x="890" y="2"/>
                  </a:lnTo>
                  <a:lnTo>
                    <a:pt x="807" y="0"/>
                  </a:lnTo>
                  <a:lnTo>
                    <a:pt x="725" y="0"/>
                  </a:lnTo>
                  <a:lnTo>
                    <a:pt x="643" y="5"/>
                  </a:lnTo>
                  <a:lnTo>
                    <a:pt x="562" y="13"/>
                  </a:lnTo>
                  <a:lnTo>
                    <a:pt x="482" y="24"/>
                  </a:lnTo>
                  <a:lnTo>
                    <a:pt x="401" y="37"/>
                  </a:lnTo>
                  <a:lnTo>
                    <a:pt x="322" y="55"/>
                  </a:lnTo>
                  <a:lnTo>
                    <a:pt x="242" y="74"/>
                  </a:lnTo>
                  <a:lnTo>
                    <a:pt x="161" y="97"/>
                  </a:lnTo>
                  <a:lnTo>
                    <a:pt x="80" y="121"/>
                  </a:lnTo>
                  <a:lnTo>
                    <a:pt x="0" y="149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547343" name="Freeform 79"/>
            <p:cNvSpPr>
              <a:spLocks/>
            </p:cNvSpPr>
            <p:nvPr/>
          </p:nvSpPr>
          <p:spPr bwMode="auto">
            <a:xfrm>
              <a:off x="652" y="1076"/>
              <a:ext cx="5439" cy="696"/>
            </a:xfrm>
            <a:custGeom>
              <a:avLst/>
              <a:gdLst/>
              <a:ahLst/>
              <a:cxnLst>
                <a:cxn ang="0">
                  <a:pos x="5439" y="694"/>
                </a:cxn>
                <a:cxn ang="0">
                  <a:pos x="5405" y="751"/>
                </a:cxn>
                <a:cxn ang="0">
                  <a:pos x="5359" y="812"/>
                </a:cxn>
                <a:cxn ang="0">
                  <a:pos x="5296" y="890"/>
                </a:cxn>
                <a:cxn ang="0">
                  <a:pos x="5216" y="975"/>
                </a:cxn>
                <a:cxn ang="0">
                  <a:pos x="5119" y="1066"/>
                </a:cxn>
                <a:cxn ang="0">
                  <a:pos x="5033" y="1133"/>
                </a:cxn>
                <a:cxn ang="0">
                  <a:pos x="4970" y="1175"/>
                </a:cxn>
                <a:cxn ang="0">
                  <a:pos x="4903" y="1217"/>
                </a:cxn>
                <a:cxn ang="0">
                  <a:pos x="4831" y="1256"/>
                </a:cxn>
                <a:cxn ang="0">
                  <a:pos x="4755" y="1290"/>
                </a:cxn>
                <a:cxn ang="0">
                  <a:pos x="4674" y="1321"/>
                </a:cxn>
                <a:cxn ang="0">
                  <a:pos x="4590" y="1348"/>
                </a:cxn>
                <a:cxn ang="0">
                  <a:pos x="4499" y="1368"/>
                </a:cxn>
                <a:cxn ang="0">
                  <a:pos x="4406" y="1382"/>
                </a:cxn>
                <a:cxn ang="0">
                  <a:pos x="4308" y="1390"/>
                </a:cxn>
                <a:cxn ang="0">
                  <a:pos x="4204" y="1390"/>
                </a:cxn>
                <a:cxn ang="0">
                  <a:pos x="4097" y="1381"/>
                </a:cxn>
                <a:cxn ang="0">
                  <a:pos x="3984" y="1364"/>
                </a:cxn>
                <a:cxn ang="0">
                  <a:pos x="3868" y="1337"/>
                </a:cxn>
                <a:cxn ang="0">
                  <a:pos x="3747" y="1300"/>
                </a:cxn>
                <a:cxn ang="0">
                  <a:pos x="3621" y="1251"/>
                </a:cxn>
                <a:cxn ang="0">
                  <a:pos x="3490" y="1192"/>
                </a:cxn>
                <a:cxn ang="0">
                  <a:pos x="3355" y="1119"/>
                </a:cxn>
                <a:cxn ang="0">
                  <a:pos x="3217" y="1033"/>
                </a:cxn>
                <a:cxn ang="0">
                  <a:pos x="3146" y="985"/>
                </a:cxn>
                <a:cxn ang="0">
                  <a:pos x="2867" y="798"/>
                </a:cxn>
                <a:cxn ang="0">
                  <a:pos x="2606" y="633"/>
                </a:cxn>
                <a:cxn ang="0">
                  <a:pos x="2360" y="489"/>
                </a:cxn>
                <a:cxn ang="0">
                  <a:pos x="2128" y="367"/>
                </a:cxn>
                <a:cxn ang="0">
                  <a:pos x="1910" y="262"/>
                </a:cxn>
                <a:cxn ang="0">
                  <a:pos x="1705" y="176"/>
                </a:cxn>
                <a:cxn ang="0">
                  <a:pos x="1509" y="108"/>
                </a:cxn>
                <a:cxn ang="0">
                  <a:pos x="1321" y="58"/>
                </a:cxn>
                <a:cxn ang="0">
                  <a:pos x="1142" y="24"/>
                </a:cxn>
                <a:cxn ang="0">
                  <a:pos x="970" y="5"/>
                </a:cxn>
                <a:cxn ang="0">
                  <a:pos x="803" y="0"/>
                </a:cxn>
                <a:cxn ang="0">
                  <a:pos x="640" y="10"/>
                </a:cxn>
                <a:cxn ang="0">
                  <a:pos x="479" y="32"/>
                </a:cxn>
                <a:cxn ang="0">
                  <a:pos x="319" y="66"/>
                </a:cxn>
                <a:cxn ang="0">
                  <a:pos x="161" y="111"/>
                </a:cxn>
                <a:cxn ang="0">
                  <a:pos x="0" y="168"/>
                </a:cxn>
              </a:cxnLst>
              <a:rect l="0" t="0" r="r" b="b"/>
              <a:pathLst>
                <a:path w="5439" h="1390">
                  <a:moveTo>
                    <a:pt x="5439" y="694"/>
                  </a:moveTo>
                  <a:lnTo>
                    <a:pt x="5439" y="694"/>
                  </a:lnTo>
                  <a:lnTo>
                    <a:pt x="5431" y="709"/>
                  </a:lnTo>
                  <a:lnTo>
                    <a:pt x="5405" y="751"/>
                  </a:lnTo>
                  <a:lnTo>
                    <a:pt x="5384" y="780"/>
                  </a:lnTo>
                  <a:lnTo>
                    <a:pt x="5359" y="812"/>
                  </a:lnTo>
                  <a:lnTo>
                    <a:pt x="5331" y="849"/>
                  </a:lnTo>
                  <a:lnTo>
                    <a:pt x="5296" y="890"/>
                  </a:lnTo>
                  <a:lnTo>
                    <a:pt x="5259" y="932"/>
                  </a:lnTo>
                  <a:lnTo>
                    <a:pt x="5216" y="975"/>
                  </a:lnTo>
                  <a:lnTo>
                    <a:pt x="5170" y="1020"/>
                  </a:lnTo>
                  <a:lnTo>
                    <a:pt x="5119" y="1066"/>
                  </a:lnTo>
                  <a:lnTo>
                    <a:pt x="5062" y="1111"/>
                  </a:lnTo>
                  <a:lnTo>
                    <a:pt x="5033" y="1133"/>
                  </a:lnTo>
                  <a:lnTo>
                    <a:pt x="5002" y="1154"/>
                  </a:lnTo>
                  <a:lnTo>
                    <a:pt x="4970" y="1175"/>
                  </a:lnTo>
                  <a:lnTo>
                    <a:pt x="4937" y="1196"/>
                  </a:lnTo>
                  <a:lnTo>
                    <a:pt x="4903" y="1217"/>
                  </a:lnTo>
                  <a:lnTo>
                    <a:pt x="4867" y="1237"/>
                  </a:lnTo>
                  <a:lnTo>
                    <a:pt x="4831" y="1256"/>
                  </a:lnTo>
                  <a:lnTo>
                    <a:pt x="4794" y="1274"/>
                  </a:lnTo>
                  <a:lnTo>
                    <a:pt x="4755" y="1290"/>
                  </a:lnTo>
                  <a:lnTo>
                    <a:pt x="4716" y="1306"/>
                  </a:lnTo>
                  <a:lnTo>
                    <a:pt x="4674" y="1321"/>
                  </a:lnTo>
                  <a:lnTo>
                    <a:pt x="4633" y="1335"/>
                  </a:lnTo>
                  <a:lnTo>
                    <a:pt x="4590" y="1348"/>
                  </a:lnTo>
                  <a:lnTo>
                    <a:pt x="4545" y="1358"/>
                  </a:lnTo>
                  <a:lnTo>
                    <a:pt x="4499" y="1368"/>
                  </a:lnTo>
                  <a:lnTo>
                    <a:pt x="4454" y="1376"/>
                  </a:lnTo>
                  <a:lnTo>
                    <a:pt x="4406" y="1382"/>
                  </a:lnTo>
                  <a:lnTo>
                    <a:pt x="4356" y="1387"/>
                  </a:lnTo>
                  <a:lnTo>
                    <a:pt x="4308" y="1390"/>
                  </a:lnTo>
                  <a:lnTo>
                    <a:pt x="4256" y="1390"/>
                  </a:lnTo>
                  <a:lnTo>
                    <a:pt x="4204" y="1390"/>
                  </a:lnTo>
                  <a:lnTo>
                    <a:pt x="4151" y="1387"/>
                  </a:lnTo>
                  <a:lnTo>
                    <a:pt x="4097" y="1381"/>
                  </a:lnTo>
                  <a:lnTo>
                    <a:pt x="4041" y="1374"/>
                  </a:lnTo>
                  <a:lnTo>
                    <a:pt x="3984" y="1364"/>
                  </a:lnTo>
                  <a:lnTo>
                    <a:pt x="3926" y="1351"/>
                  </a:lnTo>
                  <a:lnTo>
                    <a:pt x="3868" y="1337"/>
                  </a:lnTo>
                  <a:lnTo>
                    <a:pt x="3808" y="1319"/>
                  </a:lnTo>
                  <a:lnTo>
                    <a:pt x="3747" y="1300"/>
                  </a:lnTo>
                  <a:lnTo>
                    <a:pt x="3684" y="1277"/>
                  </a:lnTo>
                  <a:lnTo>
                    <a:pt x="3621" y="1251"/>
                  </a:lnTo>
                  <a:lnTo>
                    <a:pt x="3557" y="1222"/>
                  </a:lnTo>
                  <a:lnTo>
                    <a:pt x="3490" y="1192"/>
                  </a:lnTo>
                  <a:lnTo>
                    <a:pt x="3423" y="1156"/>
                  </a:lnTo>
                  <a:lnTo>
                    <a:pt x="3355" y="1119"/>
                  </a:lnTo>
                  <a:lnTo>
                    <a:pt x="3287" y="1079"/>
                  </a:lnTo>
                  <a:lnTo>
                    <a:pt x="3217" y="1033"/>
                  </a:lnTo>
                  <a:lnTo>
                    <a:pt x="3146" y="985"/>
                  </a:lnTo>
                  <a:lnTo>
                    <a:pt x="3146" y="985"/>
                  </a:lnTo>
                  <a:lnTo>
                    <a:pt x="3004" y="890"/>
                  </a:lnTo>
                  <a:lnTo>
                    <a:pt x="2867" y="798"/>
                  </a:lnTo>
                  <a:lnTo>
                    <a:pt x="2733" y="714"/>
                  </a:lnTo>
                  <a:lnTo>
                    <a:pt x="2606" y="633"/>
                  </a:lnTo>
                  <a:lnTo>
                    <a:pt x="2481" y="559"/>
                  </a:lnTo>
                  <a:lnTo>
                    <a:pt x="2360" y="489"/>
                  </a:lnTo>
                  <a:lnTo>
                    <a:pt x="2242" y="425"/>
                  </a:lnTo>
                  <a:lnTo>
                    <a:pt x="2128" y="367"/>
                  </a:lnTo>
                  <a:lnTo>
                    <a:pt x="2018" y="312"/>
                  </a:lnTo>
                  <a:lnTo>
                    <a:pt x="1910" y="262"/>
                  </a:lnTo>
                  <a:lnTo>
                    <a:pt x="1806" y="216"/>
                  </a:lnTo>
                  <a:lnTo>
                    <a:pt x="1705" y="176"/>
                  </a:lnTo>
                  <a:lnTo>
                    <a:pt x="1605" y="140"/>
                  </a:lnTo>
                  <a:lnTo>
                    <a:pt x="1509" y="108"/>
                  </a:lnTo>
                  <a:lnTo>
                    <a:pt x="1414" y="81"/>
                  </a:lnTo>
                  <a:lnTo>
                    <a:pt x="1321" y="58"/>
                  </a:lnTo>
                  <a:lnTo>
                    <a:pt x="1231" y="39"/>
                  </a:lnTo>
                  <a:lnTo>
                    <a:pt x="1142" y="24"/>
                  </a:lnTo>
                  <a:lnTo>
                    <a:pt x="1056" y="13"/>
                  </a:lnTo>
                  <a:lnTo>
                    <a:pt x="970" y="5"/>
                  </a:lnTo>
                  <a:lnTo>
                    <a:pt x="887" y="2"/>
                  </a:lnTo>
                  <a:lnTo>
                    <a:pt x="803" y="0"/>
                  </a:lnTo>
                  <a:lnTo>
                    <a:pt x="722" y="3"/>
                  </a:lnTo>
                  <a:lnTo>
                    <a:pt x="640" y="10"/>
                  </a:lnTo>
                  <a:lnTo>
                    <a:pt x="559" y="19"/>
                  </a:lnTo>
                  <a:lnTo>
                    <a:pt x="479" y="32"/>
                  </a:lnTo>
                  <a:lnTo>
                    <a:pt x="399" y="47"/>
                  </a:lnTo>
                  <a:lnTo>
                    <a:pt x="319" y="66"/>
                  </a:lnTo>
                  <a:lnTo>
                    <a:pt x="240" y="87"/>
                  </a:lnTo>
                  <a:lnTo>
                    <a:pt x="161" y="111"/>
                  </a:lnTo>
                  <a:lnTo>
                    <a:pt x="80" y="139"/>
                  </a:lnTo>
                  <a:lnTo>
                    <a:pt x="0" y="16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547344" name="Freeform 80"/>
            <p:cNvSpPr>
              <a:spLocks/>
            </p:cNvSpPr>
            <p:nvPr/>
          </p:nvSpPr>
          <p:spPr bwMode="auto">
            <a:xfrm>
              <a:off x="675" y="1094"/>
              <a:ext cx="5448" cy="664"/>
            </a:xfrm>
            <a:custGeom>
              <a:avLst/>
              <a:gdLst/>
              <a:ahLst/>
              <a:cxnLst>
                <a:cxn ang="0">
                  <a:pos x="5448" y="603"/>
                </a:cxn>
                <a:cxn ang="0">
                  <a:pos x="5414" y="660"/>
                </a:cxn>
                <a:cxn ang="0">
                  <a:pos x="5369" y="723"/>
                </a:cxn>
                <a:cxn ang="0">
                  <a:pos x="5308" y="802"/>
                </a:cxn>
                <a:cxn ang="0">
                  <a:pos x="5229" y="891"/>
                </a:cxn>
                <a:cxn ang="0">
                  <a:pos x="5132" y="983"/>
                </a:cxn>
                <a:cxn ang="0">
                  <a:pos x="5047" y="1052"/>
                </a:cxn>
                <a:cxn ang="0">
                  <a:pos x="4986" y="1097"/>
                </a:cxn>
                <a:cxn ang="0">
                  <a:pos x="4919" y="1139"/>
                </a:cxn>
                <a:cxn ang="0">
                  <a:pos x="4849" y="1180"/>
                </a:cxn>
                <a:cxn ang="0">
                  <a:pos x="4772" y="1217"/>
                </a:cxn>
                <a:cxn ang="0">
                  <a:pos x="4692" y="1249"/>
                </a:cxn>
                <a:cxn ang="0">
                  <a:pos x="4607" y="1277"/>
                </a:cxn>
                <a:cxn ang="0">
                  <a:pos x="4518" y="1299"/>
                </a:cxn>
                <a:cxn ang="0">
                  <a:pos x="4425" y="1315"/>
                </a:cxn>
                <a:cxn ang="0">
                  <a:pos x="4326" y="1325"/>
                </a:cxn>
                <a:cxn ang="0">
                  <a:pos x="4222" y="1327"/>
                </a:cxn>
                <a:cxn ang="0">
                  <a:pos x="4115" y="1320"/>
                </a:cxn>
                <a:cxn ang="0">
                  <a:pos x="4003" y="1306"/>
                </a:cxn>
                <a:cxn ang="0">
                  <a:pos x="3885" y="1280"/>
                </a:cxn>
                <a:cxn ang="0">
                  <a:pos x="3764" y="1246"/>
                </a:cxn>
                <a:cxn ang="0">
                  <a:pos x="3638" y="1199"/>
                </a:cxn>
                <a:cxn ang="0">
                  <a:pos x="3506" y="1143"/>
                </a:cxn>
                <a:cxn ang="0">
                  <a:pos x="3371" y="1072"/>
                </a:cxn>
                <a:cxn ang="0">
                  <a:pos x="3230" y="989"/>
                </a:cxn>
                <a:cxn ang="0">
                  <a:pos x="3157" y="942"/>
                </a:cxn>
                <a:cxn ang="0">
                  <a:pos x="2877" y="760"/>
                </a:cxn>
                <a:cxn ang="0">
                  <a:pos x="2613" y="599"/>
                </a:cxn>
                <a:cxn ang="0">
                  <a:pos x="2365" y="460"/>
                </a:cxn>
                <a:cxn ang="0">
                  <a:pos x="2131" y="340"/>
                </a:cxn>
                <a:cxn ang="0">
                  <a:pos x="1912" y="240"/>
                </a:cxn>
                <a:cxn ang="0">
                  <a:pos x="1705" y="158"/>
                </a:cxn>
                <a:cxn ang="0">
                  <a:pos x="1508" y="95"/>
                </a:cxn>
                <a:cxn ang="0">
                  <a:pos x="1321" y="48"/>
                </a:cxn>
                <a:cxn ang="0">
                  <a:pos x="1141" y="17"/>
                </a:cxn>
                <a:cxn ang="0">
                  <a:pos x="968" y="1"/>
                </a:cxn>
                <a:cxn ang="0">
                  <a:pos x="801" y="0"/>
                </a:cxn>
                <a:cxn ang="0">
                  <a:pos x="639" y="12"/>
                </a:cxn>
                <a:cxn ang="0">
                  <a:pos x="478" y="38"/>
                </a:cxn>
                <a:cxn ang="0">
                  <a:pos x="319" y="75"/>
                </a:cxn>
                <a:cxn ang="0">
                  <a:pos x="160" y="124"/>
                </a:cxn>
                <a:cxn ang="0">
                  <a:pos x="0" y="184"/>
                </a:cxn>
              </a:cxnLst>
              <a:rect l="0" t="0" r="r" b="b"/>
              <a:pathLst>
                <a:path w="5448" h="1327">
                  <a:moveTo>
                    <a:pt x="5448" y="603"/>
                  </a:moveTo>
                  <a:lnTo>
                    <a:pt x="5448" y="603"/>
                  </a:lnTo>
                  <a:lnTo>
                    <a:pt x="5439" y="618"/>
                  </a:lnTo>
                  <a:lnTo>
                    <a:pt x="5414" y="660"/>
                  </a:lnTo>
                  <a:lnTo>
                    <a:pt x="5393" y="689"/>
                  </a:lnTo>
                  <a:lnTo>
                    <a:pt x="5369" y="723"/>
                  </a:lnTo>
                  <a:lnTo>
                    <a:pt x="5341" y="762"/>
                  </a:lnTo>
                  <a:lnTo>
                    <a:pt x="5308" y="802"/>
                  </a:lnTo>
                  <a:lnTo>
                    <a:pt x="5271" y="846"/>
                  </a:lnTo>
                  <a:lnTo>
                    <a:pt x="5229" y="891"/>
                  </a:lnTo>
                  <a:lnTo>
                    <a:pt x="5183" y="936"/>
                  </a:lnTo>
                  <a:lnTo>
                    <a:pt x="5132" y="983"/>
                  </a:lnTo>
                  <a:lnTo>
                    <a:pt x="5076" y="1030"/>
                  </a:lnTo>
                  <a:lnTo>
                    <a:pt x="5047" y="1052"/>
                  </a:lnTo>
                  <a:lnTo>
                    <a:pt x="5017" y="1075"/>
                  </a:lnTo>
                  <a:lnTo>
                    <a:pt x="4986" y="1097"/>
                  </a:lnTo>
                  <a:lnTo>
                    <a:pt x="4953" y="1118"/>
                  </a:lnTo>
                  <a:lnTo>
                    <a:pt x="4919" y="1139"/>
                  </a:lnTo>
                  <a:lnTo>
                    <a:pt x="4885" y="1160"/>
                  </a:lnTo>
                  <a:lnTo>
                    <a:pt x="4849" y="1180"/>
                  </a:lnTo>
                  <a:lnTo>
                    <a:pt x="4811" y="1199"/>
                  </a:lnTo>
                  <a:lnTo>
                    <a:pt x="4772" y="1217"/>
                  </a:lnTo>
                  <a:lnTo>
                    <a:pt x="4733" y="1233"/>
                  </a:lnTo>
                  <a:lnTo>
                    <a:pt x="4692" y="1249"/>
                  </a:lnTo>
                  <a:lnTo>
                    <a:pt x="4650" y="1264"/>
                  </a:lnTo>
                  <a:lnTo>
                    <a:pt x="4607" y="1277"/>
                  </a:lnTo>
                  <a:lnTo>
                    <a:pt x="4564" y="1288"/>
                  </a:lnTo>
                  <a:lnTo>
                    <a:pt x="4518" y="1299"/>
                  </a:lnTo>
                  <a:lnTo>
                    <a:pt x="4472" y="1307"/>
                  </a:lnTo>
                  <a:lnTo>
                    <a:pt x="4425" y="1315"/>
                  </a:lnTo>
                  <a:lnTo>
                    <a:pt x="4375" y="1320"/>
                  </a:lnTo>
                  <a:lnTo>
                    <a:pt x="4326" y="1325"/>
                  </a:lnTo>
                  <a:lnTo>
                    <a:pt x="4275" y="1327"/>
                  </a:lnTo>
                  <a:lnTo>
                    <a:pt x="4222" y="1327"/>
                  </a:lnTo>
                  <a:lnTo>
                    <a:pt x="4170" y="1325"/>
                  </a:lnTo>
                  <a:lnTo>
                    <a:pt x="4115" y="1320"/>
                  </a:lnTo>
                  <a:lnTo>
                    <a:pt x="4060" y="1314"/>
                  </a:lnTo>
                  <a:lnTo>
                    <a:pt x="4003" y="1306"/>
                  </a:lnTo>
                  <a:lnTo>
                    <a:pt x="3945" y="1294"/>
                  </a:lnTo>
                  <a:lnTo>
                    <a:pt x="3885" y="1280"/>
                  </a:lnTo>
                  <a:lnTo>
                    <a:pt x="3825" y="1264"/>
                  </a:lnTo>
                  <a:lnTo>
                    <a:pt x="3764" y="1246"/>
                  </a:lnTo>
                  <a:lnTo>
                    <a:pt x="3702" y="1223"/>
                  </a:lnTo>
                  <a:lnTo>
                    <a:pt x="3638" y="1199"/>
                  </a:lnTo>
                  <a:lnTo>
                    <a:pt x="3573" y="1172"/>
                  </a:lnTo>
                  <a:lnTo>
                    <a:pt x="3506" y="1143"/>
                  </a:lnTo>
                  <a:lnTo>
                    <a:pt x="3439" y="1109"/>
                  </a:lnTo>
                  <a:lnTo>
                    <a:pt x="3371" y="1072"/>
                  </a:lnTo>
                  <a:lnTo>
                    <a:pt x="3300" y="1033"/>
                  </a:lnTo>
                  <a:lnTo>
                    <a:pt x="3230" y="989"/>
                  </a:lnTo>
                  <a:lnTo>
                    <a:pt x="3157" y="942"/>
                  </a:lnTo>
                  <a:lnTo>
                    <a:pt x="3157" y="942"/>
                  </a:lnTo>
                  <a:lnTo>
                    <a:pt x="3016" y="849"/>
                  </a:lnTo>
                  <a:lnTo>
                    <a:pt x="2877" y="760"/>
                  </a:lnTo>
                  <a:lnTo>
                    <a:pt x="2742" y="678"/>
                  </a:lnTo>
                  <a:lnTo>
                    <a:pt x="2613" y="599"/>
                  </a:lnTo>
                  <a:lnTo>
                    <a:pt x="2487" y="528"/>
                  </a:lnTo>
                  <a:lnTo>
                    <a:pt x="2365" y="460"/>
                  </a:lnTo>
                  <a:lnTo>
                    <a:pt x="2247" y="397"/>
                  </a:lnTo>
                  <a:lnTo>
                    <a:pt x="2131" y="340"/>
                  </a:lnTo>
                  <a:lnTo>
                    <a:pt x="2020" y="289"/>
                  </a:lnTo>
                  <a:lnTo>
                    <a:pt x="1912" y="240"/>
                  </a:lnTo>
                  <a:lnTo>
                    <a:pt x="1806" y="197"/>
                  </a:lnTo>
                  <a:lnTo>
                    <a:pt x="1705" y="158"/>
                  </a:lnTo>
                  <a:lnTo>
                    <a:pt x="1605" y="124"/>
                  </a:lnTo>
                  <a:lnTo>
                    <a:pt x="1508" y="95"/>
                  </a:lnTo>
                  <a:lnTo>
                    <a:pt x="1414" y="69"/>
                  </a:lnTo>
                  <a:lnTo>
                    <a:pt x="1321" y="48"/>
                  </a:lnTo>
                  <a:lnTo>
                    <a:pt x="1230" y="30"/>
                  </a:lnTo>
                  <a:lnTo>
                    <a:pt x="1141" y="17"/>
                  </a:lnTo>
                  <a:lnTo>
                    <a:pt x="1054" y="8"/>
                  </a:lnTo>
                  <a:lnTo>
                    <a:pt x="968" y="1"/>
                  </a:lnTo>
                  <a:lnTo>
                    <a:pt x="885" y="0"/>
                  </a:lnTo>
                  <a:lnTo>
                    <a:pt x="801" y="0"/>
                  </a:lnTo>
                  <a:lnTo>
                    <a:pt x="719" y="4"/>
                  </a:lnTo>
                  <a:lnTo>
                    <a:pt x="639" y="12"/>
                  </a:lnTo>
                  <a:lnTo>
                    <a:pt x="558" y="24"/>
                  </a:lnTo>
                  <a:lnTo>
                    <a:pt x="478" y="38"/>
                  </a:lnTo>
                  <a:lnTo>
                    <a:pt x="399" y="56"/>
                  </a:lnTo>
                  <a:lnTo>
                    <a:pt x="319" y="75"/>
                  </a:lnTo>
                  <a:lnTo>
                    <a:pt x="239" y="100"/>
                  </a:lnTo>
                  <a:lnTo>
                    <a:pt x="160" y="124"/>
                  </a:lnTo>
                  <a:lnTo>
                    <a:pt x="81" y="153"/>
                  </a:lnTo>
                  <a:lnTo>
                    <a:pt x="0" y="18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547345" name="Freeform 81"/>
            <p:cNvSpPr>
              <a:spLocks/>
            </p:cNvSpPr>
            <p:nvPr/>
          </p:nvSpPr>
          <p:spPr bwMode="auto">
            <a:xfrm>
              <a:off x="700" y="1111"/>
              <a:ext cx="5452" cy="633"/>
            </a:xfrm>
            <a:custGeom>
              <a:avLst/>
              <a:gdLst/>
              <a:ahLst/>
              <a:cxnLst>
                <a:cxn ang="0">
                  <a:pos x="5452" y="516"/>
                </a:cxn>
                <a:cxn ang="0">
                  <a:pos x="5419" y="574"/>
                </a:cxn>
                <a:cxn ang="0">
                  <a:pos x="5376" y="637"/>
                </a:cxn>
                <a:cxn ang="0">
                  <a:pos x="5316" y="717"/>
                </a:cxn>
                <a:cxn ang="0">
                  <a:pos x="5239" y="808"/>
                </a:cxn>
                <a:cxn ang="0">
                  <a:pos x="5143" y="903"/>
                </a:cxn>
                <a:cxn ang="0">
                  <a:pos x="5060" y="974"/>
                </a:cxn>
                <a:cxn ang="0">
                  <a:pos x="4998" y="1021"/>
                </a:cxn>
                <a:cxn ang="0">
                  <a:pos x="4932" y="1064"/>
                </a:cxn>
                <a:cxn ang="0">
                  <a:pos x="4862" y="1106"/>
                </a:cxn>
                <a:cxn ang="0">
                  <a:pos x="4787" y="1145"/>
                </a:cxn>
                <a:cxn ang="0">
                  <a:pos x="4707" y="1179"/>
                </a:cxn>
                <a:cxn ang="0">
                  <a:pos x="4624" y="1208"/>
                </a:cxn>
                <a:cxn ang="0">
                  <a:pos x="4533" y="1232"/>
                </a:cxn>
                <a:cxn ang="0">
                  <a:pos x="4440" y="1252"/>
                </a:cxn>
                <a:cxn ang="0">
                  <a:pos x="4342" y="1263"/>
                </a:cxn>
                <a:cxn ang="0">
                  <a:pos x="4239" y="1266"/>
                </a:cxn>
                <a:cxn ang="0">
                  <a:pos x="4131" y="1263"/>
                </a:cxn>
                <a:cxn ang="0">
                  <a:pos x="4018" y="1250"/>
                </a:cxn>
                <a:cxn ang="0">
                  <a:pos x="3902" y="1228"/>
                </a:cxn>
                <a:cxn ang="0">
                  <a:pos x="3779" y="1194"/>
                </a:cxn>
                <a:cxn ang="0">
                  <a:pos x="3652" y="1150"/>
                </a:cxn>
                <a:cxn ang="0">
                  <a:pos x="3520" y="1095"/>
                </a:cxn>
                <a:cxn ang="0">
                  <a:pos x="3384" y="1027"/>
                </a:cxn>
                <a:cxn ang="0">
                  <a:pos x="3242" y="947"/>
                </a:cxn>
                <a:cxn ang="0">
                  <a:pos x="3169" y="901"/>
                </a:cxn>
                <a:cxn ang="0">
                  <a:pos x="2885" y="724"/>
                </a:cxn>
                <a:cxn ang="0">
                  <a:pos x="2619" y="569"/>
                </a:cxn>
                <a:cxn ang="0">
                  <a:pos x="2369" y="433"/>
                </a:cxn>
                <a:cxn ang="0">
                  <a:pos x="2134" y="317"/>
                </a:cxn>
                <a:cxn ang="0">
                  <a:pos x="1912" y="222"/>
                </a:cxn>
                <a:cxn ang="0">
                  <a:pos x="1704" y="144"/>
                </a:cxn>
                <a:cxn ang="0">
                  <a:pos x="1507" y="83"/>
                </a:cxn>
                <a:cxn ang="0">
                  <a:pos x="1318" y="41"/>
                </a:cxn>
                <a:cxn ang="0">
                  <a:pos x="1139" y="13"/>
                </a:cxn>
                <a:cxn ang="0">
                  <a:pos x="965" y="0"/>
                </a:cxn>
                <a:cxn ang="0">
                  <a:pos x="798" y="4"/>
                </a:cxn>
                <a:cxn ang="0">
                  <a:pos x="635" y="18"/>
                </a:cxn>
                <a:cxn ang="0">
                  <a:pos x="475" y="47"/>
                </a:cxn>
                <a:cxn ang="0">
                  <a:pos x="317" y="89"/>
                </a:cxn>
                <a:cxn ang="0">
                  <a:pos x="158" y="141"/>
                </a:cxn>
                <a:cxn ang="0">
                  <a:pos x="0" y="204"/>
                </a:cxn>
              </a:cxnLst>
              <a:rect l="0" t="0" r="r" b="b"/>
              <a:pathLst>
                <a:path w="5452" h="1266">
                  <a:moveTo>
                    <a:pt x="5452" y="516"/>
                  </a:moveTo>
                  <a:lnTo>
                    <a:pt x="5452" y="516"/>
                  </a:lnTo>
                  <a:lnTo>
                    <a:pt x="5444" y="530"/>
                  </a:lnTo>
                  <a:lnTo>
                    <a:pt x="5419" y="574"/>
                  </a:lnTo>
                  <a:lnTo>
                    <a:pt x="5400" y="603"/>
                  </a:lnTo>
                  <a:lnTo>
                    <a:pt x="5376" y="637"/>
                  </a:lnTo>
                  <a:lnTo>
                    <a:pt x="5348" y="675"/>
                  </a:lnTo>
                  <a:lnTo>
                    <a:pt x="5316" y="717"/>
                  </a:lnTo>
                  <a:lnTo>
                    <a:pt x="5279" y="761"/>
                  </a:lnTo>
                  <a:lnTo>
                    <a:pt x="5239" y="808"/>
                  </a:lnTo>
                  <a:lnTo>
                    <a:pt x="5193" y="855"/>
                  </a:lnTo>
                  <a:lnTo>
                    <a:pt x="5143" y="903"/>
                  </a:lnTo>
                  <a:lnTo>
                    <a:pt x="5089" y="950"/>
                  </a:lnTo>
                  <a:lnTo>
                    <a:pt x="5060" y="974"/>
                  </a:lnTo>
                  <a:lnTo>
                    <a:pt x="5029" y="997"/>
                  </a:lnTo>
                  <a:lnTo>
                    <a:pt x="4998" y="1021"/>
                  </a:lnTo>
                  <a:lnTo>
                    <a:pt x="4965" y="1042"/>
                  </a:lnTo>
                  <a:lnTo>
                    <a:pt x="4932" y="1064"/>
                  </a:lnTo>
                  <a:lnTo>
                    <a:pt x="4897" y="1085"/>
                  </a:lnTo>
                  <a:lnTo>
                    <a:pt x="4862" y="1106"/>
                  </a:lnTo>
                  <a:lnTo>
                    <a:pt x="4825" y="1126"/>
                  </a:lnTo>
                  <a:lnTo>
                    <a:pt x="4787" y="1145"/>
                  </a:lnTo>
                  <a:lnTo>
                    <a:pt x="4747" y="1161"/>
                  </a:lnTo>
                  <a:lnTo>
                    <a:pt x="4707" y="1179"/>
                  </a:lnTo>
                  <a:lnTo>
                    <a:pt x="4665" y="1194"/>
                  </a:lnTo>
                  <a:lnTo>
                    <a:pt x="4624" y="1208"/>
                  </a:lnTo>
                  <a:lnTo>
                    <a:pt x="4579" y="1221"/>
                  </a:lnTo>
                  <a:lnTo>
                    <a:pt x="4533" y="1232"/>
                  </a:lnTo>
                  <a:lnTo>
                    <a:pt x="4488" y="1242"/>
                  </a:lnTo>
                  <a:lnTo>
                    <a:pt x="4440" y="1252"/>
                  </a:lnTo>
                  <a:lnTo>
                    <a:pt x="4392" y="1258"/>
                  </a:lnTo>
                  <a:lnTo>
                    <a:pt x="4342" y="1263"/>
                  </a:lnTo>
                  <a:lnTo>
                    <a:pt x="4292" y="1266"/>
                  </a:lnTo>
                  <a:lnTo>
                    <a:pt x="4239" y="1266"/>
                  </a:lnTo>
                  <a:lnTo>
                    <a:pt x="4186" y="1266"/>
                  </a:lnTo>
                  <a:lnTo>
                    <a:pt x="4131" y="1263"/>
                  </a:lnTo>
                  <a:lnTo>
                    <a:pt x="4075" y="1257"/>
                  </a:lnTo>
                  <a:lnTo>
                    <a:pt x="4018" y="1250"/>
                  </a:lnTo>
                  <a:lnTo>
                    <a:pt x="3960" y="1239"/>
                  </a:lnTo>
                  <a:lnTo>
                    <a:pt x="3902" y="1228"/>
                  </a:lnTo>
                  <a:lnTo>
                    <a:pt x="3841" y="1211"/>
                  </a:lnTo>
                  <a:lnTo>
                    <a:pt x="3779" y="1194"/>
                  </a:lnTo>
                  <a:lnTo>
                    <a:pt x="3716" y="1174"/>
                  </a:lnTo>
                  <a:lnTo>
                    <a:pt x="3652" y="1150"/>
                  </a:lnTo>
                  <a:lnTo>
                    <a:pt x="3586" y="1124"/>
                  </a:lnTo>
                  <a:lnTo>
                    <a:pt x="3520" y="1095"/>
                  </a:lnTo>
                  <a:lnTo>
                    <a:pt x="3452" y="1063"/>
                  </a:lnTo>
                  <a:lnTo>
                    <a:pt x="3384" y="1027"/>
                  </a:lnTo>
                  <a:lnTo>
                    <a:pt x="3313" y="989"/>
                  </a:lnTo>
                  <a:lnTo>
                    <a:pt x="3242" y="947"/>
                  </a:lnTo>
                  <a:lnTo>
                    <a:pt x="3169" y="901"/>
                  </a:lnTo>
                  <a:lnTo>
                    <a:pt x="3169" y="901"/>
                  </a:lnTo>
                  <a:lnTo>
                    <a:pt x="3024" y="811"/>
                  </a:lnTo>
                  <a:lnTo>
                    <a:pt x="2885" y="724"/>
                  </a:lnTo>
                  <a:lnTo>
                    <a:pt x="2749" y="643"/>
                  </a:lnTo>
                  <a:lnTo>
                    <a:pt x="2619" y="569"/>
                  </a:lnTo>
                  <a:lnTo>
                    <a:pt x="2491" y="498"/>
                  </a:lnTo>
                  <a:lnTo>
                    <a:pt x="2369" y="433"/>
                  </a:lnTo>
                  <a:lnTo>
                    <a:pt x="2249" y="373"/>
                  </a:lnTo>
                  <a:lnTo>
                    <a:pt x="2134" y="317"/>
                  </a:lnTo>
                  <a:lnTo>
                    <a:pt x="2022" y="267"/>
                  </a:lnTo>
                  <a:lnTo>
                    <a:pt x="1912" y="222"/>
                  </a:lnTo>
                  <a:lnTo>
                    <a:pt x="1806" y="180"/>
                  </a:lnTo>
                  <a:lnTo>
                    <a:pt x="1704" y="144"/>
                  </a:lnTo>
                  <a:lnTo>
                    <a:pt x="1604" y="112"/>
                  </a:lnTo>
                  <a:lnTo>
                    <a:pt x="1507" y="83"/>
                  </a:lnTo>
                  <a:lnTo>
                    <a:pt x="1411" y="60"/>
                  </a:lnTo>
                  <a:lnTo>
                    <a:pt x="1318" y="41"/>
                  </a:lnTo>
                  <a:lnTo>
                    <a:pt x="1227" y="25"/>
                  </a:lnTo>
                  <a:lnTo>
                    <a:pt x="1139" y="13"/>
                  </a:lnTo>
                  <a:lnTo>
                    <a:pt x="1051" y="5"/>
                  </a:lnTo>
                  <a:lnTo>
                    <a:pt x="965" y="0"/>
                  </a:lnTo>
                  <a:lnTo>
                    <a:pt x="882" y="0"/>
                  </a:lnTo>
                  <a:lnTo>
                    <a:pt x="798" y="4"/>
                  </a:lnTo>
                  <a:lnTo>
                    <a:pt x="717" y="8"/>
                  </a:lnTo>
                  <a:lnTo>
                    <a:pt x="635" y="18"/>
                  </a:lnTo>
                  <a:lnTo>
                    <a:pt x="556" y="31"/>
                  </a:lnTo>
                  <a:lnTo>
                    <a:pt x="475" y="47"/>
                  </a:lnTo>
                  <a:lnTo>
                    <a:pt x="396" y="67"/>
                  </a:lnTo>
                  <a:lnTo>
                    <a:pt x="317" y="89"/>
                  </a:lnTo>
                  <a:lnTo>
                    <a:pt x="238" y="113"/>
                  </a:lnTo>
                  <a:lnTo>
                    <a:pt x="158" y="141"/>
                  </a:lnTo>
                  <a:lnTo>
                    <a:pt x="79" y="172"/>
                  </a:lnTo>
                  <a:lnTo>
                    <a:pt x="0" y="20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547346" name="Freeform 82"/>
            <p:cNvSpPr>
              <a:spLocks/>
            </p:cNvSpPr>
            <p:nvPr/>
          </p:nvSpPr>
          <p:spPr bwMode="auto">
            <a:xfrm>
              <a:off x="725" y="1127"/>
              <a:ext cx="5457" cy="603"/>
            </a:xfrm>
            <a:custGeom>
              <a:avLst/>
              <a:gdLst/>
              <a:ahLst/>
              <a:cxnLst>
                <a:cxn ang="0">
                  <a:pos x="5457" y="426"/>
                </a:cxn>
                <a:cxn ang="0">
                  <a:pos x="5425" y="484"/>
                </a:cxn>
                <a:cxn ang="0">
                  <a:pos x="5383" y="550"/>
                </a:cxn>
                <a:cxn ang="0">
                  <a:pos x="5323" y="631"/>
                </a:cxn>
                <a:cxn ang="0">
                  <a:pos x="5247" y="725"/>
                </a:cxn>
                <a:cxn ang="0">
                  <a:pos x="5153" y="822"/>
                </a:cxn>
                <a:cxn ang="0">
                  <a:pos x="5071" y="896"/>
                </a:cxn>
                <a:cxn ang="0">
                  <a:pos x="5010" y="943"/>
                </a:cxn>
                <a:cxn ang="0">
                  <a:pos x="4944" y="988"/>
                </a:cxn>
                <a:cxn ang="0">
                  <a:pos x="4875" y="1031"/>
                </a:cxn>
                <a:cxn ang="0">
                  <a:pos x="4801" y="1072"/>
                </a:cxn>
                <a:cxn ang="0">
                  <a:pos x="4722" y="1109"/>
                </a:cxn>
                <a:cxn ang="0">
                  <a:pos x="4637" y="1140"/>
                </a:cxn>
                <a:cxn ang="0">
                  <a:pos x="4549" y="1166"/>
                </a:cxn>
                <a:cxn ang="0">
                  <a:pos x="4456" y="1187"/>
                </a:cxn>
                <a:cxn ang="0">
                  <a:pos x="4358" y="1199"/>
                </a:cxn>
                <a:cxn ang="0">
                  <a:pos x="4254" y="1206"/>
                </a:cxn>
                <a:cxn ang="0">
                  <a:pos x="4147" y="1204"/>
                </a:cxn>
                <a:cxn ang="0">
                  <a:pos x="4035" y="1193"/>
                </a:cxn>
                <a:cxn ang="0">
                  <a:pos x="3917" y="1174"/>
                </a:cxn>
                <a:cxn ang="0">
                  <a:pos x="3793" y="1143"/>
                </a:cxn>
                <a:cxn ang="0">
                  <a:pos x="3666" y="1101"/>
                </a:cxn>
                <a:cxn ang="0">
                  <a:pos x="3534" y="1049"/>
                </a:cxn>
                <a:cxn ang="0">
                  <a:pos x="3396" y="983"/>
                </a:cxn>
                <a:cxn ang="0">
                  <a:pos x="3253" y="906"/>
                </a:cxn>
                <a:cxn ang="0">
                  <a:pos x="3180" y="862"/>
                </a:cxn>
                <a:cxn ang="0">
                  <a:pos x="2892" y="689"/>
                </a:cxn>
                <a:cxn ang="0">
                  <a:pos x="2624" y="537"/>
                </a:cxn>
                <a:cxn ang="0">
                  <a:pos x="2372" y="407"/>
                </a:cxn>
                <a:cxn ang="0">
                  <a:pos x="2136" y="295"/>
                </a:cxn>
                <a:cxn ang="0">
                  <a:pos x="1913" y="203"/>
                </a:cxn>
                <a:cxn ang="0">
                  <a:pos x="1702" y="129"/>
                </a:cxn>
                <a:cxn ang="0">
                  <a:pos x="1504" y="72"/>
                </a:cxn>
                <a:cxn ang="0">
                  <a:pos x="1315" y="32"/>
                </a:cxn>
                <a:cxn ang="0">
                  <a:pos x="1136" y="9"/>
                </a:cxn>
                <a:cxn ang="0">
                  <a:pos x="962" y="0"/>
                </a:cxn>
                <a:cxn ang="0">
                  <a:pos x="796" y="6"/>
                </a:cxn>
                <a:cxn ang="0">
                  <a:pos x="633" y="26"/>
                </a:cxn>
                <a:cxn ang="0">
                  <a:pos x="474" y="58"/>
                </a:cxn>
                <a:cxn ang="0">
                  <a:pos x="315" y="101"/>
                </a:cxn>
                <a:cxn ang="0">
                  <a:pos x="158" y="158"/>
                </a:cxn>
                <a:cxn ang="0">
                  <a:pos x="0" y="224"/>
                </a:cxn>
              </a:cxnLst>
              <a:rect l="0" t="0" r="r" b="b"/>
              <a:pathLst>
                <a:path w="5457" h="1206">
                  <a:moveTo>
                    <a:pt x="5457" y="426"/>
                  </a:moveTo>
                  <a:lnTo>
                    <a:pt x="5457" y="426"/>
                  </a:lnTo>
                  <a:lnTo>
                    <a:pt x="5450" y="442"/>
                  </a:lnTo>
                  <a:lnTo>
                    <a:pt x="5425" y="484"/>
                  </a:lnTo>
                  <a:lnTo>
                    <a:pt x="5405" y="515"/>
                  </a:lnTo>
                  <a:lnTo>
                    <a:pt x="5383" y="550"/>
                  </a:lnTo>
                  <a:lnTo>
                    <a:pt x="5355" y="589"/>
                  </a:lnTo>
                  <a:lnTo>
                    <a:pt x="5323" y="631"/>
                  </a:lnTo>
                  <a:lnTo>
                    <a:pt x="5287" y="676"/>
                  </a:lnTo>
                  <a:lnTo>
                    <a:pt x="5247" y="725"/>
                  </a:lnTo>
                  <a:lnTo>
                    <a:pt x="5203" y="773"/>
                  </a:lnTo>
                  <a:lnTo>
                    <a:pt x="5153" y="822"/>
                  </a:lnTo>
                  <a:lnTo>
                    <a:pt x="5100" y="872"/>
                  </a:lnTo>
                  <a:lnTo>
                    <a:pt x="5071" y="896"/>
                  </a:lnTo>
                  <a:lnTo>
                    <a:pt x="5041" y="918"/>
                  </a:lnTo>
                  <a:lnTo>
                    <a:pt x="5010" y="943"/>
                  </a:lnTo>
                  <a:lnTo>
                    <a:pt x="4978" y="965"/>
                  </a:lnTo>
                  <a:lnTo>
                    <a:pt x="4944" y="988"/>
                  </a:lnTo>
                  <a:lnTo>
                    <a:pt x="4911" y="1011"/>
                  </a:lnTo>
                  <a:lnTo>
                    <a:pt x="4875" y="1031"/>
                  </a:lnTo>
                  <a:lnTo>
                    <a:pt x="4839" y="1052"/>
                  </a:lnTo>
                  <a:lnTo>
                    <a:pt x="4801" y="1072"/>
                  </a:lnTo>
                  <a:lnTo>
                    <a:pt x="4762" y="1091"/>
                  </a:lnTo>
                  <a:lnTo>
                    <a:pt x="4722" y="1109"/>
                  </a:lnTo>
                  <a:lnTo>
                    <a:pt x="4681" y="1125"/>
                  </a:lnTo>
                  <a:lnTo>
                    <a:pt x="4637" y="1140"/>
                  </a:lnTo>
                  <a:lnTo>
                    <a:pt x="4594" y="1154"/>
                  </a:lnTo>
                  <a:lnTo>
                    <a:pt x="4549" y="1166"/>
                  </a:lnTo>
                  <a:lnTo>
                    <a:pt x="4503" y="1177"/>
                  </a:lnTo>
                  <a:lnTo>
                    <a:pt x="4456" y="1187"/>
                  </a:lnTo>
                  <a:lnTo>
                    <a:pt x="4407" y="1195"/>
                  </a:lnTo>
                  <a:lnTo>
                    <a:pt x="4358" y="1199"/>
                  </a:lnTo>
                  <a:lnTo>
                    <a:pt x="4307" y="1204"/>
                  </a:lnTo>
                  <a:lnTo>
                    <a:pt x="4254" y="1206"/>
                  </a:lnTo>
                  <a:lnTo>
                    <a:pt x="4202" y="1206"/>
                  </a:lnTo>
                  <a:lnTo>
                    <a:pt x="4147" y="1204"/>
                  </a:lnTo>
                  <a:lnTo>
                    <a:pt x="4092" y="1199"/>
                  </a:lnTo>
                  <a:lnTo>
                    <a:pt x="4035" y="1193"/>
                  </a:lnTo>
                  <a:lnTo>
                    <a:pt x="3977" y="1185"/>
                  </a:lnTo>
                  <a:lnTo>
                    <a:pt x="3917" y="1174"/>
                  </a:lnTo>
                  <a:lnTo>
                    <a:pt x="3856" y="1159"/>
                  </a:lnTo>
                  <a:lnTo>
                    <a:pt x="3793" y="1143"/>
                  </a:lnTo>
                  <a:lnTo>
                    <a:pt x="3731" y="1124"/>
                  </a:lnTo>
                  <a:lnTo>
                    <a:pt x="3666" y="1101"/>
                  </a:lnTo>
                  <a:lnTo>
                    <a:pt x="3600" y="1077"/>
                  </a:lnTo>
                  <a:lnTo>
                    <a:pt x="3534" y="1049"/>
                  </a:lnTo>
                  <a:lnTo>
                    <a:pt x="3466" y="1017"/>
                  </a:lnTo>
                  <a:lnTo>
                    <a:pt x="3396" y="983"/>
                  </a:lnTo>
                  <a:lnTo>
                    <a:pt x="3325" y="946"/>
                  </a:lnTo>
                  <a:lnTo>
                    <a:pt x="3253" y="906"/>
                  </a:lnTo>
                  <a:lnTo>
                    <a:pt x="3180" y="862"/>
                  </a:lnTo>
                  <a:lnTo>
                    <a:pt x="3180" y="862"/>
                  </a:lnTo>
                  <a:lnTo>
                    <a:pt x="3034" y="772"/>
                  </a:lnTo>
                  <a:lnTo>
                    <a:pt x="2892" y="689"/>
                  </a:lnTo>
                  <a:lnTo>
                    <a:pt x="2756" y="610"/>
                  </a:lnTo>
                  <a:lnTo>
                    <a:pt x="2624" y="537"/>
                  </a:lnTo>
                  <a:lnTo>
                    <a:pt x="2497" y="470"/>
                  </a:lnTo>
                  <a:lnTo>
                    <a:pt x="2372" y="407"/>
                  </a:lnTo>
                  <a:lnTo>
                    <a:pt x="2252" y="348"/>
                  </a:lnTo>
                  <a:lnTo>
                    <a:pt x="2136" y="295"/>
                  </a:lnTo>
                  <a:lnTo>
                    <a:pt x="2023" y="247"/>
                  </a:lnTo>
                  <a:lnTo>
                    <a:pt x="1913" y="203"/>
                  </a:lnTo>
                  <a:lnTo>
                    <a:pt x="1806" y="164"/>
                  </a:lnTo>
                  <a:lnTo>
                    <a:pt x="1702" y="129"/>
                  </a:lnTo>
                  <a:lnTo>
                    <a:pt x="1602" y="98"/>
                  </a:lnTo>
                  <a:lnTo>
                    <a:pt x="1504" y="72"/>
                  </a:lnTo>
                  <a:lnTo>
                    <a:pt x="1409" y="51"/>
                  </a:lnTo>
                  <a:lnTo>
                    <a:pt x="1315" y="32"/>
                  </a:lnTo>
                  <a:lnTo>
                    <a:pt x="1225" y="19"/>
                  </a:lnTo>
                  <a:lnTo>
                    <a:pt x="1136" y="9"/>
                  </a:lnTo>
                  <a:lnTo>
                    <a:pt x="1048" y="3"/>
                  </a:lnTo>
                  <a:lnTo>
                    <a:pt x="962" y="0"/>
                  </a:lnTo>
                  <a:lnTo>
                    <a:pt x="879" y="1"/>
                  </a:lnTo>
                  <a:lnTo>
                    <a:pt x="796" y="6"/>
                  </a:lnTo>
                  <a:lnTo>
                    <a:pt x="714" y="14"/>
                  </a:lnTo>
                  <a:lnTo>
                    <a:pt x="633" y="26"/>
                  </a:lnTo>
                  <a:lnTo>
                    <a:pt x="553" y="40"/>
                  </a:lnTo>
                  <a:lnTo>
                    <a:pt x="474" y="58"/>
                  </a:lnTo>
                  <a:lnTo>
                    <a:pt x="394" y="79"/>
                  </a:lnTo>
                  <a:lnTo>
                    <a:pt x="315" y="101"/>
                  </a:lnTo>
                  <a:lnTo>
                    <a:pt x="238" y="129"/>
                  </a:lnTo>
                  <a:lnTo>
                    <a:pt x="158" y="158"/>
                  </a:lnTo>
                  <a:lnTo>
                    <a:pt x="79" y="190"/>
                  </a:lnTo>
                  <a:lnTo>
                    <a:pt x="0" y="22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547347" name="Freeform 83"/>
            <p:cNvSpPr>
              <a:spLocks/>
            </p:cNvSpPr>
            <p:nvPr/>
          </p:nvSpPr>
          <p:spPr bwMode="auto">
            <a:xfrm>
              <a:off x="752" y="1144"/>
              <a:ext cx="5459" cy="573"/>
            </a:xfrm>
            <a:custGeom>
              <a:avLst/>
              <a:gdLst/>
              <a:ahLst/>
              <a:cxnLst>
                <a:cxn ang="0">
                  <a:pos x="5459" y="335"/>
                </a:cxn>
                <a:cxn ang="0">
                  <a:pos x="5427" y="395"/>
                </a:cxn>
                <a:cxn ang="0">
                  <a:pos x="5385" y="461"/>
                </a:cxn>
                <a:cxn ang="0">
                  <a:pos x="5328" y="545"/>
                </a:cxn>
                <a:cxn ang="0">
                  <a:pos x="5253" y="639"/>
                </a:cxn>
                <a:cxn ang="0">
                  <a:pos x="5160" y="739"/>
                </a:cxn>
                <a:cxn ang="0">
                  <a:pos x="5080" y="815"/>
                </a:cxn>
                <a:cxn ang="0">
                  <a:pos x="5019" y="863"/>
                </a:cxn>
                <a:cxn ang="0">
                  <a:pos x="4955" y="912"/>
                </a:cxn>
                <a:cxn ang="0">
                  <a:pos x="4885" y="957"/>
                </a:cxn>
                <a:cxn ang="0">
                  <a:pos x="4812" y="999"/>
                </a:cxn>
                <a:cxn ang="0">
                  <a:pos x="4734" y="1036"/>
                </a:cxn>
                <a:cxn ang="0">
                  <a:pos x="4651" y="1070"/>
                </a:cxn>
                <a:cxn ang="0">
                  <a:pos x="4562" y="1098"/>
                </a:cxn>
                <a:cxn ang="0">
                  <a:pos x="4469" y="1120"/>
                </a:cxn>
                <a:cxn ang="0">
                  <a:pos x="4372" y="1136"/>
                </a:cxn>
                <a:cxn ang="0">
                  <a:pos x="4268" y="1144"/>
                </a:cxn>
                <a:cxn ang="0">
                  <a:pos x="4161" y="1144"/>
                </a:cxn>
                <a:cxn ang="0">
                  <a:pos x="4047" y="1136"/>
                </a:cxn>
                <a:cxn ang="0">
                  <a:pos x="3929" y="1119"/>
                </a:cxn>
                <a:cxn ang="0">
                  <a:pos x="3807" y="1090"/>
                </a:cxn>
                <a:cxn ang="0">
                  <a:pos x="3677" y="1051"/>
                </a:cxn>
                <a:cxn ang="0">
                  <a:pos x="3544" y="1001"/>
                </a:cxn>
                <a:cxn ang="0">
                  <a:pos x="3405" y="938"/>
                </a:cxn>
                <a:cxn ang="0">
                  <a:pos x="3261" y="862"/>
                </a:cxn>
                <a:cxn ang="0">
                  <a:pos x="3187" y="820"/>
                </a:cxn>
                <a:cxn ang="0">
                  <a:pos x="2899" y="652"/>
                </a:cxn>
                <a:cxn ang="0">
                  <a:pos x="2628" y="505"/>
                </a:cxn>
                <a:cxn ang="0">
                  <a:pos x="2374" y="379"/>
                </a:cxn>
                <a:cxn ang="0">
                  <a:pos x="2135" y="273"/>
                </a:cxn>
                <a:cxn ang="0">
                  <a:pos x="1911" y="184"/>
                </a:cxn>
                <a:cxn ang="0">
                  <a:pos x="1700" y="114"/>
                </a:cxn>
                <a:cxn ang="0">
                  <a:pos x="1500" y="61"/>
                </a:cxn>
                <a:cxn ang="0">
                  <a:pos x="1312" y="25"/>
                </a:cxn>
                <a:cxn ang="0">
                  <a:pos x="1131" y="4"/>
                </a:cxn>
                <a:cxn ang="0">
                  <a:pos x="958" y="0"/>
                </a:cxn>
                <a:cxn ang="0">
                  <a:pos x="791" y="8"/>
                </a:cxn>
                <a:cxn ang="0">
                  <a:pos x="628" y="32"/>
                </a:cxn>
                <a:cxn ang="0">
                  <a:pos x="470" y="67"/>
                </a:cxn>
                <a:cxn ang="0">
                  <a:pos x="313" y="114"/>
                </a:cxn>
                <a:cxn ang="0">
                  <a:pos x="156" y="174"/>
                </a:cxn>
                <a:cxn ang="0">
                  <a:pos x="0" y="243"/>
                </a:cxn>
              </a:cxnLst>
              <a:rect l="0" t="0" r="r" b="b"/>
              <a:pathLst>
                <a:path w="5459" h="1144">
                  <a:moveTo>
                    <a:pt x="5459" y="335"/>
                  </a:moveTo>
                  <a:lnTo>
                    <a:pt x="5459" y="335"/>
                  </a:lnTo>
                  <a:lnTo>
                    <a:pt x="5450" y="352"/>
                  </a:lnTo>
                  <a:lnTo>
                    <a:pt x="5427" y="395"/>
                  </a:lnTo>
                  <a:lnTo>
                    <a:pt x="5409" y="426"/>
                  </a:lnTo>
                  <a:lnTo>
                    <a:pt x="5385" y="461"/>
                  </a:lnTo>
                  <a:lnTo>
                    <a:pt x="5359" y="502"/>
                  </a:lnTo>
                  <a:lnTo>
                    <a:pt x="5328" y="545"/>
                  </a:lnTo>
                  <a:lnTo>
                    <a:pt x="5292" y="591"/>
                  </a:lnTo>
                  <a:lnTo>
                    <a:pt x="5253" y="639"/>
                  </a:lnTo>
                  <a:lnTo>
                    <a:pt x="5209" y="689"/>
                  </a:lnTo>
                  <a:lnTo>
                    <a:pt x="5160" y="739"/>
                  </a:lnTo>
                  <a:lnTo>
                    <a:pt x="5108" y="791"/>
                  </a:lnTo>
                  <a:lnTo>
                    <a:pt x="5080" y="815"/>
                  </a:lnTo>
                  <a:lnTo>
                    <a:pt x="5049" y="839"/>
                  </a:lnTo>
                  <a:lnTo>
                    <a:pt x="5019" y="863"/>
                  </a:lnTo>
                  <a:lnTo>
                    <a:pt x="4988" y="888"/>
                  </a:lnTo>
                  <a:lnTo>
                    <a:pt x="4955" y="912"/>
                  </a:lnTo>
                  <a:lnTo>
                    <a:pt x="4921" y="935"/>
                  </a:lnTo>
                  <a:lnTo>
                    <a:pt x="4885" y="957"/>
                  </a:lnTo>
                  <a:lnTo>
                    <a:pt x="4849" y="978"/>
                  </a:lnTo>
                  <a:lnTo>
                    <a:pt x="4812" y="999"/>
                  </a:lnTo>
                  <a:lnTo>
                    <a:pt x="4773" y="1018"/>
                  </a:lnTo>
                  <a:lnTo>
                    <a:pt x="4734" y="1036"/>
                  </a:lnTo>
                  <a:lnTo>
                    <a:pt x="4692" y="1054"/>
                  </a:lnTo>
                  <a:lnTo>
                    <a:pt x="4651" y="1070"/>
                  </a:lnTo>
                  <a:lnTo>
                    <a:pt x="4606" y="1085"/>
                  </a:lnTo>
                  <a:lnTo>
                    <a:pt x="4562" y="1098"/>
                  </a:lnTo>
                  <a:lnTo>
                    <a:pt x="4516" y="1111"/>
                  </a:lnTo>
                  <a:lnTo>
                    <a:pt x="4469" y="1120"/>
                  </a:lnTo>
                  <a:lnTo>
                    <a:pt x="4420" y="1128"/>
                  </a:lnTo>
                  <a:lnTo>
                    <a:pt x="4372" y="1136"/>
                  </a:lnTo>
                  <a:lnTo>
                    <a:pt x="4320" y="1141"/>
                  </a:lnTo>
                  <a:lnTo>
                    <a:pt x="4268" y="1144"/>
                  </a:lnTo>
                  <a:lnTo>
                    <a:pt x="4215" y="1144"/>
                  </a:lnTo>
                  <a:lnTo>
                    <a:pt x="4161" y="1144"/>
                  </a:lnTo>
                  <a:lnTo>
                    <a:pt x="4105" y="1141"/>
                  </a:lnTo>
                  <a:lnTo>
                    <a:pt x="4047" y="1136"/>
                  </a:lnTo>
                  <a:lnTo>
                    <a:pt x="3988" y="1128"/>
                  </a:lnTo>
                  <a:lnTo>
                    <a:pt x="3929" y="1119"/>
                  </a:lnTo>
                  <a:lnTo>
                    <a:pt x="3869" y="1106"/>
                  </a:lnTo>
                  <a:lnTo>
                    <a:pt x="3807" y="1090"/>
                  </a:lnTo>
                  <a:lnTo>
                    <a:pt x="3743" y="1072"/>
                  </a:lnTo>
                  <a:lnTo>
                    <a:pt x="3677" y="1051"/>
                  </a:lnTo>
                  <a:lnTo>
                    <a:pt x="3612" y="1027"/>
                  </a:lnTo>
                  <a:lnTo>
                    <a:pt x="3544" y="1001"/>
                  </a:lnTo>
                  <a:lnTo>
                    <a:pt x="3476" y="970"/>
                  </a:lnTo>
                  <a:lnTo>
                    <a:pt x="3405" y="938"/>
                  </a:lnTo>
                  <a:lnTo>
                    <a:pt x="3335" y="902"/>
                  </a:lnTo>
                  <a:lnTo>
                    <a:pt x="3261" y="862"/>
                  </a:lnTo>
                  <a:lnTo>
                    <a:pt x="3187" y="820"/>
                  </a:lnTo>
                  <a:lnTo>
                    <a:pt x="3187" y="820"/>
                  </a:lnTo>
                  <a:lnTo>
                    <a:pt x="3040" y="733"/>
                  </a:lnTo>
                  <a:lnTo>
                    <a:pt x="2899" y="652"/>
                  </a:lnTo>
                  <a:lnTo>
                    <a:pt x="2761" y="576"/>
                  </a:lnTo>
                  <a:lnTo>
                    <a:pt x="2628" y="505"/>
                  </a:lnTo>
                  <a:lnTo>
                    <a:pt x="2499" y="439"/>
                  </a:lnTo>
                  <a:lnTo>
                    <a:pt x="2374" y="379"/>
                  </a:lnTo>
                  <a:lnTo>
                    <a:pt x="2253" y="323"/>
                  </a:lnTo>
                  <a:lnTo>
                    <a:pt x="2135" y="273"/>
                  </a:lnTo>
                  <a:lnTo>
                    <a:pt x="2022" y="226"/>
                  </a:lnTo>
                  <a:lnTo>
                    <a:pt x="1911" y="184"/>
                  </a:lnTo>
                  <a:lnTo>
                    <a:pt x="1804" y="147"/>
                  </a:lnTo>
                  <a:lnTo>
                    <a:pt x="1700" y="114"/>
                  </a:lnTo>
                  <a:lnTo>
                    <a:pt x="1599" y="85"/>
                  </a:lnTo>
                  <a:lnTo>
                    <a:pt x="1500" y="61"/>
                  </a:lnTo>
                  <a:lnTo>
                    <a:pt x="1405" y="40"/>
                  </a:lnTo>
                  <a:lnTo>
                    <a:pt x="1312" y="25"/>
                  </a:lnTo>
                  <a:lnTo>
                    <a:pt x="1220" y="13"/>
                  </a:lnTo>
                  <a:lnTo>
                    <a:pt x="1131" y="4"/>
                  </a:lnTo>
                  <a:lnTo>
                    <a:pt x="1044" y="0"/>
                  </a:lnTo>
                  <a:lnTo>
                    <a:pt x="958" y="0"/>
                  </a:lnTo>
                  <a:lnTo>
                    <a:pt x="874" y="1"/>
                  </a:lnTo>
                  <a:lnTo>
                    <a:pt x="791" y="8"/>
                  </a:lnTo>
                  <a:lnTo>
                    <a:pt x="709" y="17"/>
                  </a:lnTo>
                  <a:lnTo>
                    <a:pt x="628" y="32"/>
                  </a:lnTo>
                  <a:lnTo>
                    <a:pt x="549" y="48"/>
                  </a:lnTo>
                  <a:lnTo>
                    <a:pt x="470" y="67"/>
                  </a:lnTo>
                  <a:lnTo>
                    <a:pt x="391" y="88"/>
                  </a:lnTo>
                  <a:lnTo>
                    <a:pt x="313" y="114"/>
                  </a:lnTo>
                  <a:lnTo>
                    <a:pt x="234" y="143"/>
                  </a:lnTo>
                  <a:lnTo>
                    <a:pt x="156" y="174"/>
                  </a:lnTo>
                  <a:lnTo>
                    <a:pt x="77" y="208"/>
                  </a:lnTo>
                  <a:lnTo>
                    <a:pt x="0" y="243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547348" name="Freeform 84"/>
            <p:cNvSpPr>
              <a:spLocks/>
            </p:cNvSpPr>
            <p:nvPr/>
          </p:nvSpPr>
          <p:spPr bwMode="auto">
            <a:xfrm>
              <a:off x="778" y="1160"/>
              <a:ext cx="5461" cy="544"/>
            </a:xfrm>
            <a:custGeom>
              <a:avLst/>
              <a:gdLst/>
              <a:ahLst/>
              <a:cxnLst>
                <a:cxn ang="0">
                  <a:pos x="5461" y="247"/>
                </a:cxn>
                <a:cxn ang="0">
                  <a:pos x="5429" y="308"/>
                </a:cxn>
                <a:cxn ang="0">
                  <a:pos x="5390" y="376"/>
                </a:cxn>
                <a:cxn ang="0">
                  <a:pos x="5333" y="460"/>
                </a:cxn>
                <a:cxn ang="0">
                  <a:pos x="5259" y="557"/>
                </a:cxn>
                <a:cxn ang="0">
                  <a:pos x="5168" y="659"/>
                </a:cxn>
                <a:cxn ang="0">
                  <a:pos x="5088" y="736"/>
                </a:cxn>
                <a:cxn ang="0">
                  <a:pos x="5029" y="788"/>
                </a:cxn>
                <a:cxn ang="0">
                  <a:pos x="4965" y="836"/>
                </a:cxn>
                <a:cxn ang="0">
                  <a:pos x="4897" y="883"/>
                </a:cxn>
                <a:cxn ang="0">
                  <a:pos x="4823" y="927"/>
                </a:cxn>
                <a:cxn ang="0">
                  <a:pos x="4746" y="965"/>
                </a:cxn>
                <a:cxn ang="0">
                  <a:pos x="4662" y="1001"/>
                </a:cxn>
                <a:cxn ang="0">
                  <a:pos x="4575" y="1032"/>
                </a:cxn>
                <a:cxn ang="0">
                  <a:pos x="4483" y="1056"/>
                </a:cxn>
                <a:cxn ang="0">
                  <a:pos x="4385" y="1074"/>
                </a:cxn>
                <a:cxn ang="0">
                  <a:pos x="4282" y="1083"/>
                </a:cxn>
                <a:cxn ang="0">
                  <a:pos x="4175" y="1087"/>
                </a:cxn>
                <a:cxn ang="0">
                  <a:pos x="4061" y="1080"/>
                </a:cxn>
                <a:cxn ang="0">
                  <a:pos x="3943" y="1064"/>
                </a:cxn>
                <a:cxn ang="0">
                  <a:pos x="3819" y="1038"/>
                </a:cxn>
                <a:cxn ang="0">
                  <a:pos x="3690" y="1003"/>
                </a:cxn>
                <a:cxn ang="0">
                  <a:pos x="3556" y="954"/>
                </a:cxn>
                <a:cxn ang="0">
                  <a:pos x="3417" y="894"/>
                </a:cxn>
                <a:cxn ang="0">
                  <a:pos x="3271" y="820"/>
                </a:cxn>
                <a:cxn ang="0">
                  <a:pos x="3196" y="780"/>
                </a:cxn>
                <a:cxn ang="0">
                  <a:pos x="2904" y="617"/>
                </a:cxn>
                <a:cxn ang="0">
                  <a:pos x="2632" y="475"/>
                </a:cxn>
                <a:cxn ang="0">
                  <a:pos x="2377" y="354"/>
                </a:cxn>
                <a:cxn ang="0">
                  <a:pos x="2137" y="250"/>
                </a:cxn>
                <a:cxn ang="0">
                  <a:pos x="1912" y="166"/>
                </a:cxn>
                <a:cxn ang="0">
                  <a:pos x="1699" y="100"/>
                </a:cxn>
                <a:cxn ang="0">
                  <a:pos x="1499" y="52"/>
                </a:cxn>
                <a:cxn ang="0">
                  <a:pos x="1309" y="19"/>
                </a:cxn>
                <a:cxn ang="0">
                  <a:pos x="1129" y="2"/>
                </a:cxn>
                <a:cxn ang="0">
                  <a:pos x="955" y="0"/>
                </a:cxn>
                <a:cxn ang="0">
                  <a:pos x="789" y="13"/>
                </a:cxn>
                <a:cxn ang="0">
                  <a:pos x="626" y="39"/>
                </a:cxn>
                <a:cxn ang="0">
                  <a:pos x="468" y="77"/>
                </a:cxn>
                <a:cxn ang="0">
                  <a:pos x="312" y="129"/>
                </a:cxn>
                <a:cxn ang="0">
                  <a:pos x="157" y="192"/>
                </a:cxn>
                <a:cxn ang="0">
                  <a:pos x="0" y="266"/>
                </a:cxn>
              </a:cxnLst>
              <a:rect l="0" t="0" r="r" b="b"/>
              <a:pathLst>
                <a:path w="5461" h="1087">
                  <a:moveTo>
                    <a:pt x="5461" y="247"/>
                  </a:moveTo>
                  <a:lnTo>
                    <a:pt x="5461" y="247"/>
                  </a:lnTo>
                  <a:lnTo>
                    <a:pt x="5452" y="263"/>
                  </a:lnTo>
                  <a:lnTo>
                    <a:pt x="5429" y="308"/>
                  </a:lnTo>
                  <a:lnTo>
                    <a:pt x="5411" y="339"/>
                  </a:lnTo>
                  <a:lnTo>
                    <a:pt x="5390" y="376"/>
                  </a:lnTo>
                  <a:lnTo>
                    <a:pt x="5363" y="417"/>
                  </a:lnTo>
                  <a:lnTo>
                    <a:pt x="5333" y="460"/>
                  </a:lnTo>
                  <a:lnTo>
                    <a:pt x="5298" y="507"/>
                  </a:lnTo>
                  <a:lnTo>
                    <a:pt x="5259" y="557"/>
                  </a:lnTo>
                  <a:lnTo>
                    <a:pt x="5216" y="607"/>
                  </a:lnTo>
                  <a:lnTo>
                    <a:pt x="5168" y="659"/>
                  </a:lnTo>
                  <a:lnTo>
                    <a:pt x="5116" y="710"/>
                  </a:lnTo>
                  <a:lnTo>
                    <a:pt x="5088" y="736"/>
                  </a:lnTo>
                  <a:lnTo>
                    <a:pt x="5059" y="762"/>
                  </a:lnTo>
                  <a:lnTo>
                    <a:pt x="5029" y="788"/>
                  </a:lnTo>
                  <a:lnTo>
                    <a:pt x="4998" y="812"/>
                  </a:lnTo>
                  <a:lnTo>
                    <a:pt x="4965" y="836"/>
                  </a:lnTo>
                  <a:lnTo>
                    <a:pt x="4932" y="859"/>
                  </a:lnTo>
                  <a:lnTo>
                    <a:pt x="4897" y="883"/>
                  </a:lnTo>
                  <a:lnTo>
                    <a:pt x="4861" y="904"/>
                  </a:lnTo>
                  <a:lnTo>
                    <a:pt x="4823" y="927"/>
                  </a:lnTo>
                  <a:lnTo>
                    <a:pt x="4786" y="946"/>
                  </a:lnTo>
                  <a:lnTo>
                    <a:pt x="4746" y="965"/>
                  </a:lnTo>
                  <a:lnTo>
                    <a:pt x="4705" y="985"/>
                  </a:lnTo>
                  <a:lnTo>
                    <a:pt x="4662" y="1001"/>
                  </a:lnTo>
                  <a:lnTo>
                    <a:pt x="4619" y="1017"/>
                  </a:lnTo>
                  <a:lnTo>
                    <a:pt x="4575" y="1032"/>
                  </a:lnTo>
                  <a:lnTo>
                    <a:pt x="4529" y="1045"/>
                  </a:lnTo>
                  <a:lnTo>
                    <a:pt x="4483" y="1056"/>
                  </a:lnTo>
                  <a:lnTo>
                    <a:pt x="4435" y="1066"/>
                  </a:lnTo>
                  <a:lnTo>
                    <a:pt x="4385" y="1074"/>
                  </a:lnTo>
                  <a:lnTo>
                    <a:pt x="4335" y="1080"/>
                  </a:lnTo>
                  <a:lnTo>
                    <a:pt x="4282" y="1083"/>
                  </a:lnTo>
                  <a:lnTo>
                    <a:pt x="4229" y="1087"/>
                  </a:lnTo>
                  <a:lnTo>
                    <a:pt x="4175" y="1087"/>
                  </a:lnTo>
                  <a:lnTo>
                    <a:pt x="4118" y="1083"/>
                  </a:lnTo>
                  <a:lnTo>
                    <a:pt x="4061" y="1080"/>
                  </a:lnTo>
                  <a:lnTo>
                    <a:pt x="4003" y="1074"/>
                  </a:lnTo>
                  <a:lnTo>
                    <a:pt x="3943" y="1064"/>
                  </a:lnTo>
                  <a:lnTo>
                    <a:pt x="3882" y="1053"/>
                  </a:lnTo>
                  <a:lnTo>
                    <a:pt x="3819" y="1038"/>
                  </a:lnTo>
                  <a:lnTo>
                    <a:pt x="3756" y="1022"/>
                  </a:lnTo>
                  <a:lnTo>
                    <a:pt x="3690" y="1003"/>
                  </a:lnTo>
                  <a:lnTo>
                    <a:pt x="3624" y="980"/>
                  </a:lnTo>
                  <a:lnTo>
                    <a:pt x="3556" y="954"/>
                  </a:lnTo>
                  <a:lnTo>
                    <a:pt x="3488" y="925"/>
                  </a:lnTo>
                  <a:lnTo>
                    <a:pt x="3417" y="894"/>
                  </a:lnTo>
                  <a:lnTo>
                    <a:pt x="3345" y="859"/>
                  </a:lnTo>
                  <a:lnTo>
                    <a:pt x="3271" y="820"/>
                  </a:lnTo>
                  <a:lnTo>
                    <a:pt x="3196" y="780"/>
                  </a:lnTo>
                  <a:lnTo>
                    <a:pt x="3196" y="780"/>
                  </a:lnTo>
                  <a:lnTo>
                    <a:pt x="3049" y="696"/>
                  </a:lnTo>
                  <a:lnTo>
                    <a:pt x="2904" y="617"/>
                  </a:lnTo>
                  <a:lnTo>
                    <a:pt x="2766" y="542"/>
                  </a:lnTo>
                  <a:lnTo>
                    <a:pt x="2632" y="475"/>
                  </a:lnTo>
                  <a:lnTo>
                    <a:pt x="2502" y="412"/>
                  </a:lnTo>
                  <a:lnTo>
                    <a:pt x="2377" y="354"/>
                  </a:lnTo>
                  <a:lnTo>
                    <a:pt x="2255" y="299"/>
                  </a:lnTo>
                  <a:lnTo>
                    <a:pt x="2137" y="250"/>
                  </a:lnTo>
                  <a:lnTo>
                    <a:pt x="2021" y="207"/>
                  </a:lnTo>
                  <a:lnTo>
                    <a:pt x="1912" y="166"/>
                  </a:lnTo>
                  <a:lnTo>
                    <a:pt x="1803" y="131"/>
                  </a:lnTo>
                  <a:lnTo>
                    <a:pt x="1699" y="100"/>
                  </a:lnTo>
                  <a:lnTo>
                    <a:pt x="1598" y="74"/>
                  </a:lnTo>
                  <a:lnTo>
                    <a:pt x="1499" y="52"/>
                  </a:lnTo>
                  <a:lnTo>
                    <a:pt x="1402" y="34"/>
                  </a:lnTo>
                  <a:lnTo>
                    <a:pt x="1309" y="19"/>
                  </a:lnTo>
                  <a:lnTo>
                    <a:pt x="1218" y="8"/>
                  </a:lnTo>
                  <a:lnTo>
                    <a:pt x="1129" y="2"/>
                  </a:lnTo>
                  <a:lnTo>
                    <a:pt x="1041" y="0"/>
                  </a:lnTo>
                  <a:lnTo>
                    <a:pt x="955" y="0"/>
                  </a:lnTo>
                  <a:lnTo>
                    <a:pt x="872" y="5"/>
                  </a:lnTo>
                  <a:lnTo>
                    <a:pt x="789" y="13"/>
                  </a:lnTo>
                  <a:lnTo>
                    <a:pt x="707" y="24"/>
                  </a:lnTo>
                  <a:lnTo>
                    <a:pt x="626" y="39"/>
                  </a:lnTo>
                  <a:lnTo>
                    <a:pt x="547" y="56"/>
                  </a:lnTo>
                  <a:lnTo>
                    <a:pt x="468" y="77"/>
                  </a:lnTo>
                  <a:lnTo>
                    <a:pt x="390" y="102"/>
                  </a:lnTo>
                  <a:lnTo>
                    <a:pt x="312" y="129"/>
                  </a:lnTo>
                  <a:lnTo>
                    <a:pt x="235" y="160"/>
                  </a:lnTo>
                  <a:lnTo>
                    <a:pt x="157" y="192"/>
                  </a:lnTo>
                  <a:lnTo>
                    <a:pt x="78" y="228"/>
                  </a:lnTo>
                  <a:lnTo>
                    <a:pt x="0" y="26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547349" name="Freeform 85"/>
            <p:cNvSpPr>
              <a:spLocks/>
            </p:cNvSpPr>
            <p:nvPr/>
          </p:nvSpPr>
          <p:spPr bwMode="auto">
            <a:xfrm>
              <a:off x="806" y="1176"/>
              <a:ext cx="5459" cy="514"/>
            </a:xfrm>
            <a:custGeom>
              <a:avLst/>
              <a:gdLst/>
              <a:ahLst/>
              <a:cxnLst>
                <a:cxn ang="0">
                  <a:pos x="5459" y="159"/>
                </a:cxn>
                <a:cxn ang="0">
                  <a:pos x="5428" y="221"/>
                </a:cxn>
                <a:cxn ang="0">
                  <a:pos x="5390" y="290"/>
                </a:cxn>
                <a:cxn ang="0">
                  <a:pos x="5334" y="376"/>
                </a:cxn>
                <a:cxn ang="0">
                  <a:pos x="5262" y="474"/>
                </a:cxn>
                <a:cxn ang="0">
                  <a:pos x="5173" y="579"/>
                </a:cxn>
                <a:cxn ang="0">
                  <a:pos x="5094" y="658"/>
                </a:cxn>
                <a:cxn ang="0">
                  <a:pos x="5035" y="710"/>
                </a:cxn>
                <a:cxn ang="0">
                  <a:pos x="4973" y="762"/>
                </a:cxn>
                <a:cxn ang="0">
                  <a:pos x="4905" y="809"/>
                </a:cxn>
                <a:cxn ang="0">
                  <a:pos x="4833" y="854"/>
                </a:cxn>
                <a:cxn ang="0">
                  <a:pos x="4755" y="896"/>
                </a:cxn>
                <a:cxn ang="0">
                  <a:pos x="4673" y="933"/>
                </a:cxn>
                <a:cxn ang="0">
                  <a:pos x="4586" y="965"/>
                </a:cxn>
                <a:cxn ang="0">
                  <a:pos x="4494" y="991"/>
                </a:cxn>
                <a:cxn ang="0">
                  <a:pos x="4395" y="1010"/>
                </a:cxn>
                <a:cxn ang="0">
                  <a:pos x="4294" y="1023"/>
                </a:cxn>
                <a:cxn ang="0">
                  <a:pos x="4186" y="1028"/>
                </a:cxn>
                <a:cxn ang="0">
                  <a:pos x="4072" y="1025"/>
                </a:cxn>
                <a:cxn ang="0">
                  <a:pos x="3954" y="1010"/>
                </a:cxn>
                <a:cxn ang="0">
                  <a:pos x="3830" y="988"/>
                </a:cxn>
                <a:cxn ang="0">
                  <a:pos x="3701" y="954"/>
                </a:cxn>
                <a:cxn ang="0">
                  <a:pos x="3567" y="909"/>
                </a:cxn>
                <a:cxn ang="0">
                  <a:pos x="3425" y="851"/>
                </a:cxn>
                <a:cxn ang="0">
                  <a:pos x="3279" y="779"/>
                </a:cxn>
                <a:cxn ang="0">
                  <a:pos x="3204" y="739"/>
                </a:cxn>
                <a:cxn ang="0">
                  <a:pos x="2910" y="582"/>
                </a:cxn>
                <a:cxn ang="0">
                  <a:pos x="2635" y="445"/>
                </a:cxn>
                <a:cxn ang="0">
                  <a:pos x="2377" y="327"/>
                </a:cxn>
                <a:cxn ang="0">
                  <a:pos x="2135" y="230"/>
                </a:cxn>
                <a:cxn ang="0">
                  <a:pos x="1909" y="150"/>
                </a:cxn>
                <a:cxn ang="0">
                  <a:pos x="1696" y="88"/>
                </a:cxn>
                <a:cxn ang="0">
                  <a:pos x="1495" y="43"/>
                </a:cxn>
                <a:cxn ang="0">
                  <a:pos x="1305" y="14"/>
                </a:cxn>
                <a:cxn ang="0">
                  <a:pos x="1124" y="1"/>
                </a:cxn>
                <a:cxn ang="0">
                  <a:pos x="951" y="3"/>
                </a:cxn>
                <a:cxn ang="0">
                  <a:pos x="784" y="19"/>
                </a:cxn>
                <a:cxn ang="0">
                  <a:pos x="623" y="48"/>
                </a:cxn>
                <a:cxn ang="0">
                  <a:pos x="465" y="92"/>
                </a:cxn>
                <a:cxn ang="0">
                  <a:pos x="309" y="145"/>
                </a:cxn>
                <a:cxn ang="0">
                  <a:pos x="155" y="211"/>
                </a:cxn>
                <a:cxn ang="0">
                  <a:pos x="0" y="289"/>
                </a:cxn>
              </a:cxnLst>
              <a:rect l="0" t="0" r="r" b="b"/>
              <a:pathLst>
                <a:path w="5459" h="1028">
                  <a:moveTo>
                    <a:pt x="5459" y="159"/>
                  </a:moveTo>
                  <a:lnTo>
                    <a:pt x="5459" y="159"/>
                  </a:lnTo>
                  <a:lnTo>
                    <a:pt x="5451" y="176"/>
                  </a:lnTo>
                  <a:lnTo>
                    <a:pt x="5428" y="221"/>
                  </a:lnTo>
                  <a:lnTo>
                    <a:pt x="5410" y="253"/>
                  </a:lnTo>
                  <a:lnTo>
                    <a:pt x="5390" y="290"/>
                  </a:lnTo>
                  <a:lnTo>
                    <a:pt x="5365" y="331"/>
                  </a:lnTo>
                  <a:lnTo>
                    <a:pt x="5334" y="376"/>
                  </a:lnTo>
                  <a:lnTo>
                    <a:pt x="5301" y="424"/>
                  </a:lnTo>
                  <a:lnTo>
                    <a:pt x="5262" y="474"/>
                  </a:lnTo>
                  <a:lnTo>
                    <a:pt x="5220" y="526"/>
                  </a:lnTo>
                  <a:lnTo>
                    <a:pt x="5173" y="579"/>
                  </a:lnTo>
                  <a:lnTo>
                    <a:pt x="5122" y="633"/>
                  </a:lnTo>
                  <a:lnTo>
                    <a:pt x="5094" y="658"/>
                  </a:lnTo>
                  <a:lnTo>
                    <a:pt x="5066" y="684"/>
                  </a:lnTo>
                  <a:lnTo>
                    <a:pt x="5035" y="710"/>
                  </a:lnTo>
                  <a:lnTo>
                    <a:pt x="5005" y="736"/>
                  </a:lnTo>
                  <a:lnTo>
                    <a:pt x="4973" y="762"/>
                  </a:lnTo>
                  <a:lnTo>
                    <a:pt x="4940" y="786"/>
                  </a:lnTo>
                  <a:lnTo>
                    <a:pt x="4905" y="809"/>
                  </a:lnTo>
                  <a:lnTo>
                    <a:pt x="4869" y="833"/>
                  </a:lnTo>
                  <a:lnTo>
                    <a:pt x="4833" y="854"/>
                  </a:lnTo>
                  <a:lnTo>
                    <a:pt x="4794" y="876"/>
                  </a:lnTo>
                  <a:lnTo>
                    <a:pt x="4755" y="896"/>
                  </a:lnTo>
                  <a:lnTo>
                    <a:pt x="4715" y="915"/>
                  </a:lnTo>
                  <a:lnTo>
                    <a:pt x="4673" y="933"/>
                  </a:lnTo>
                  <a:lnTo>
                    <a:pt x="4630" y="951"/>
                  </a:lnTo>
                  <a:lnTo>
                    <a:pt x="4586" y="965"/>
                  </a:lnTo>
                  <a:lnTo>
                    <a:pt x="4540" y="980"/>
                  </a:lnTo>
                  <a:lnTo>
                    <a:pt x="4494" y="991"/>
                  </a:lnTo>
                  <a:lnTo>
                    <a:pt x="4445" y="1002"/>
                  </a:lnTo>
                  <a:lnTo>
                    <a:pt x="4395" y="1010"/>
                  </a:lnTo>
                  <a:lnTo>
                    <a:pt x="4345" y="1018"/>
                  </a:lnTo>
                  <a:lnTo>
                    <a:pt x="4294" y="1023"/>
                  </a:lnTo>
                  <a:lnTo>
                    <a:pt x="4240" y="1027"/>
                  </a:lnTo>
                  <a:lnTo>
                    <a:pt x="4186" y="1028"/>
                  </a:lnTo>
                  <a:lnTo>
                    <a:pt x="4130" y="1028"/>
                  </a:lnTo>
                  <a:lnTo>
                    <a:pt x="4072" y="1025"/>
                  </a:lnTo>
                  <a:lnTo>
                    <a:pt x="4014" y="1018"/>
                  </a:lnTo>
                  <a:lnTo>
                    <a:pt x="3954" y="1010"/>
                  </a:lnTo>
                  <a:lnTo>
                    <a:pt x="3893" y="1001"/>
                  </a:lnTo>
                  <a:lnTo>
                    <a:pt x="3830" y="988"/>
                  </a:lnTo>
                  <a:lnTo>
                    <a:pt x="3766" y="972"/>
                  </a:lnTo>
                  <a:lnTo>
                    <a:pt x="3701" y="954"/>
                  </a:lnTo>
                  <a:lnTo>
                    <a:pt x="3635" y="933"/>
                  </a:lnTo>
                  <a:lnTo>
                    <a:pt x="3567" y="909"/>
                  </a:lnTo>
                  <a:lnTo>
                    <a:pt x="3496" y="881"/>
                  </a:lnTo>
                  <a:lnTo>
                    <a:pt x="3425" y="851"/>
                  </a:lnTo>
                  <a:lnTo>
                    <a:pt x="3353" y="817"/>
                  </a:lnTo>
                  <a:lnTo>
                    <a:pt x="3279" y="779"/>
                  </a:lnTo>
                  <a:lnTo>
                    <a:pt x="3204" y="739"/>
                  </a:lnTo>
                  <a:lnTo>
                    <a:pt x="3204" y="739"/>
                  </a:lnTo>
                  <a:lnTo>
                    <a:pt x="3054" y="658"/>
                  </a:lnTo>
                  <a:lnTo>
                    <a:pt x="2910" y="582"/>
                  </a:lnTo>
                  <a:lnTo>
                    <a:pt x="2770" y="511"/>
                  </a:lnTo>
                  <a:lnTo>
                    <a:pt x="2635" y="445"/>
                  </a:lnTo>
                  <a:lnTo>
                    <a:pt x="2503" y="384"/>
                  </a:lnTo>
                  <a:lnTo>
                    <a:pt x="2377" y="327"/>
                  </a:lnTo>
                  <a:lnTo>
                    <a:pt x="2254" y="277"/>
                  </a:lnTo>
                  <a:lnTo>
                    <a:pt x="2135" y="230"/>
                  </a:lnTo>
                  <a:lnTo>
                    <a:pt x="2021" y="189"/>
                  </a:lnTo>
                  <a:lnTo>
                    <a:pt x="1909" y="150"/>
                  </a:lnTo>
                  <a:lnTo>
                    <a:pt x="1800" y="117"/>
                  </a:lnTo>
                  <a:lnTo>
                    <a:pt x="1696" y="88"/>
                  </a:lnTo>
                  <a:lnTo>
                    <a:pt x="1595" y="64"/>
                  </a:lnTo>
                  <a:lnTo>
                    <a:pt x="1495" y="43"/>
                  </a:lnTo>
                  <a:lnTo>
                    <a:pt x="1399" y="27"/>
                  </a:lnTo>
                  <a:lnTo>
                    <a:pt x="1305" y="14"/>
                  </a:lnTo>
                  <a:lnTo>
                    <a:pt x="1213" y="6"/>
                  </a:lnTo>
                  <a:lnTo>
                    <a:pt x="1124" y="1"/>
                  </a:lnTo>
                  <a:lnTo>
                    <a:pt x="1037" y="0"/>
                  </a:lnTo>
                  <a:lnTo>
                    <a:pt x="951" y="3"/>
                  </a:lnTo>
                  <a:lnTo>
                    <a:pt x="867" y="9"/>
                  </a:lnTo>
                  <a:lnTo>
                    <a:pt x="784" y="19"/>
                  </a:lnTo>
                  <a:lnTo>
                    <a:pt x="704" y="32"/>
                  </a:lnTo>
                  <a:lnTo>
                    <a:pt x="623" y="48"/>
                  </a:lnTo>
                  <a:lnTo>
                    <a:pt x="544" y="67"/>
                  </a:lnTo>
                  <a:lnTo>
                    <a:pt x="465" y="92"/>
                  </a:lnTo>
                  <a:lnTo>
                    <a:pt x="387" y="117"/>
                  </a:lnTo>
                  <a:lnTo>
                    <a:pt x="309" y="145"/>
                  </a:lnTo>
                  <a:lnTo>
                    <a:pt x="232" y="177"/>
                  </a:lnTo>
                  <a:lnTo>
                    <a:pt x="155" y="211"/>
                  </a:lnTo>
                  <a:lnTo>
                    <a:pt x="77" y="248"/>
                  </a:lnTo>
                  <a:lnTo>
                    <a:pt x="0" y="289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547350" name="Freeform 86"/>
            <p:cNvSpPr>
              <a:spLocks/>
            </p:cNvSpPr>
            <p:nvPr/>
          </p:nvSpPr>
          <p:spPr bwMode="auto">
            <a:xfrm>
              <a:off x="835" y="1192"/>
              <a:ext cx="5455" cy="485"/>
            </a:xfrm>
            <a:custGeom>
              <a:avLst/>
              <a:gdLst/>
              <a:ahLst/>
              <a:cxnLst>
                <a:cxn ang="0">
                  <a:pos x="5455" y="71"/>
                </a:cxn>
                <a:cxn ang="0">
                  <a:pos x="5426" y="132"/>
                </a:cxn>
                <a:cxn ang="0">
                  <a:pos x="5388" y="203"/>
                </a:cxn>
                <a:cxn ang="0">
                  <a:pos x="5334" y="291"/>
                </a:cxn>
                <a:cxn ang="0">
                  <a:pos x="5263" y="391"/>
                </a:cxn>
                <a:cxn ang="0">
                  <a:pos x="5176" y="499"/>
                </a:cxn>
                <a:cxn ang="0">
                  <a:pos x="5098" y="580"/>
                </a:cxn>
                <a:cxn ang="0">
                  <a:pos x="5041" y="633"/>
                </a:cxn>
                <a:cxn ang="0">
                  <a:pos x="4979" y="685"/>
                </a:cxn>
                <a:cxn ang="0">
                  <a:pos x="4912" y="735"/>
                </a:cxn>
                <a:cxn ang="0">
                  <a:pos x="4840" y="781"/>
                </a:cxn>
                <a:cxn ang="0">
                  <a:pos x="4763" y="825"/>
                </a:cxn>
                <a:cxn ang="0">
                  <a:pos x="4682" y="864"/>
                </a:cxn>
                <a:cxn ang="0">
                  <a:pos x="4594" y="898"/>
                </a:cxn>
                <a:cxn ang="0">
                  <a:pos x="4502" y="927"/>
                </a:cxn>
                <a:cxn ang="0">
                  <a:pos x="4405" y="948"/>
                </a:cxn>
                <a:cxn ang="0">
                  <a:pos x="4304" y="962"/>
                </a:cxn>
                <a:cxn ang="0">
                  <a:pos x="4196" y="969"/>
                </a:cxn>
                <a:cxn ang="0">
                  <a:pos x="4083" y="967"/>
                </a:cxn>
                <a:cxn ang="0">
                  <a:pos x="3964" y="957"/>
                </a:cxn>
                <a:cxn ang="0">
                  <a:pos x="3840" y="936"/>
                </a:cxn>
                <a:cxn ang="0">
                  <a:pos x="3710" y="904"/>
                </a:cxn>
                <a:cxn ang="0">
                  <a:pos x="3574" y="861"/>
                </a:cxn>
                <a:cxn ang="0">
                  <a:pos x="3432" y="806"/>
                </a:cxn>
                <a:cxn ang="0">
                  <a:pos x="3285" y="738"/>
                </a:cxn>
                <a:cxn ang="0">
                  <a:pos x="3210" y="699"/>
                </a:cxn>
                <a:cxn ang="0">
                  <a:pos x="2913" y="547"/>
                </a:cxn>
                <a:cxn ang="0">
                  <a:pos x="2636" y="415"/>
                </a:cxn>
                <a:cxn ang="0">
                  <a:pos x="2377" y="302"/>
                </a:cxn>
                <a:cxn ang="0">
                  <a:pos x="2134" y="208"/>
                </a:cxn>
                <a:cxn ang="0">
                  <a:pos x="1906" y="132"/>
                </a:cxn>
                <a:cxn ang="0">
                  <a:pos x="1692" y="76"/>
                </a:cxn>
                <a:cxn ang="0">
                  <a:pos x="1491" y="34"/>
                </a:cxn>
                <a:cxn ang="0">
                  <a:pos x="1301" y="8"/>
                </a:cxn>
                <a:cxn ang="0">
                  <a:pos x="1119" y="0"/>
                </a:cxn>
                <a:cxn ang="0">
                  <a:pos x="945" y="5"/>
                </a:cxn>
                <a:cxn ang="0">
                  <a:pos x="780" y="24"/>
                </a:cxn>
                <a:cxn ang="0">
                  <a:pos x="619" y="56"/>
                </a:cxn>
                <a:cxn ang="0">
                  <a:pos x="461" y="103"/>
                </a:cxn>
                <a:cxn ang="0">
                  <a:pos x="307" y="161"/>
                </a:cxn>
                <a:cxn ang="0">
                  <a:pos x="153" y="231"/>
                </a:cxn>
                <a:cxn ang="0">
                  <a:pos x="0" y="312"/>
                </a:cxn>
              </a:cxnLst>
              <a:rect l="0" t="0" r="r" b="b"/>
              <a:pathLst>
                <a:path w="5455" h="970">
                  <a:moveTo>
                    <a:pt x="5455" y="71"/>
                  </a:moveTo>
                  <a:lnTo>
                    <a:pt x="5455" y="71"/>
                  </a:lnTo>
                  <a:lnTo>
                    <a:pt x="5448" y="87"/>
                  </a:lnTo>
                  <a:lnTo>
                    <a:pt x="5426" y="132"/>
                  </a:lnTo>
                  <a:lnTo>
                    <a:pt x="5409" y="165"/>
                  </a:lnTo>
                  <a:lnTo>
                    <a:pt x="5388" y="203"/>
                  </a:lnTo>
                  <a:lnTo>
                    <a:pt x="5363" y="245"/>
                  </a:lnTo>
                  <a:lnTo>
                    <a:pt x="5334" y="291"/>
                  </a:lnTo>
                  <a:lnTo>
                    <a:pt x="5301" y="339"/>
                  </a:lnTo>
                  <a:lnTo>
                    <a:pt x="5263" y="391"/>
                  </a:lnTo>
                  <a:lnTo>
                    <a:pt x="5222" y="444"/>
                  </a:lnTo>
                  <a:lnTo>
                    <a:pt x="5176" y="499"/>
                  </a:lnTo>
                  <a:lnTo>
                    <a:pt x="5126" y="552"/>
                  </a:lnTo>
                  <a:lnTo>
                    <a:pt x="5098" y="580"/>
                  </a:lnTo>
                  <a:lnTo>
                    <a:pt x="5070" y="607"/>
                  </a:lnTo>
                  <a:lnTo>
                    <a:pt x="5041" y="633"/>
                  </a:lnTo>
                  <a:lnTo>
                    <a:pt x="5011" y="659"/>
                  </a:lnTo>
                  <a:lnTo>
                    <a:pt x="4979" y="685"/>
                  </a:lnTo>
                  <a:lnTo>
                    <a:pt x="4945" y="710"/>
                  </a:lnTo>
                  <a:lnTo>
                    <a:pt x="4912" y="735"/>
                  </a:lnTo>
                  <a:lnTo>
                    <a:pt x="4876" y="759"/>
                  </a:lnTo>
                  <a:lnTo>
                    <a:pt x="4840" y="781"/>
                  </a:lnTo>
                  <a:lnTo>
                    <a:pt x="4802" y="804"/>
                  </a:lnTo>
                  <a:lnTo>
                    <a:pt x="4763" y="825"/>
                  </a:lnTo>
                  <a:lnTo>
                    <a:pt x="4723" y="844"/>
                  </a:lnTo>
                  <a:lnTo>
                    <a:pt x="4682" y="864"/>
                  </a:lnTo>
                  <a:lnTo>
                    <a:pt x="4639" y="882"/>
                  </a:lnTo>
                  <a:lnTo>
                    <a:pt x="4594" y="898"/>
                  </a:lnTo>
                  <a:lnTo>
                    <a:pt x="4550" y="912"/>
                  </a:lnTo>
                  <a:lnTo>
                    <a:pt x="4502" y="927"/>
                  </a:lnTo>
                  <a:lnTo>
                    <a:pt x="4455" y="938"/>
                  </a:lnTo>
                  <a:lnTo>
                    <a:pt x="4405" y="948"/>
                  </a:lnTo>
                  <a:lnTo>
                    <a:pt x="4355" y="956"/>
                  </a:lnTo>
                  <a:lnTo>
                    <a:pt x="4304" y="962"/>
                  </a:lnTo>
                  <a:lnTo>
                    <a:pt x="4250" y="967"/>
                  </a:lnTo>
                  <a:lnTo>
                    <a:pt x="4196" y="969"/>
                  </a:lnTo>
                  <a:lnTo>
                    <a:pt x="4140" y="970"/>
                  </a:lnTo>
                  <a:lnTo>
                    <a:pt x="4083" y="967"/>
                  </a:lnTo>
                  <a:lnTo>
                    <a:pt x="4023" y="964"/>
                  </a:lnTo>
                  <a:lnTo>
                    <a:pt x="3964" y="957"/>
                  </a:lnTo>
                  <a:lnTo>
                    <a:pt x="3903" y="948"/>
                  </a:lnTo>
                  <a:lnTo>
                    <a:pt x="3840" y="936"/>
                  </a:lnTo>
                  <a:lnTo>
                    <a:pt x="3775" y="922"/>
                  </a:lnTo>
                  <a:lnTo>
                    <a:pt x="3710" y="904"/>
                  </a:lnTo>
                  <a:lnTo>
                    <a:pt x="3643" y="885"/>
                  </a:lnTo>
                  <a:lnTo>
                    <a:pt x="3574" y="861"/>
                  </a:lnTo>
                  <a:lnTo>
                    <a:pt x="3504" y="835"/>
                  </a:lnTo>
                  <a:lnTo>
                    <a:pt x="3432" y="806"/>
                  </a:lnTo>
                  <a:lnTo>
                    <a:pt x="3360" y="773"/>
                  </a:lnTo>
                  <a:lnTo>
                    <a:pt x="3285" y="738"/>
                  </a:lnTo>
                  <a:lnTo>
                    <a:pt x="3210" y="699"/>
                  </a:lnTo>
                  <a:lnTo>
                    <a:pt x="3210" y="699"/>
                  </a:lnTo>
                  <a:lnTo>
                    <a:pt x="3059" y="620"/>
                  </a:lnTo>
                  <a:lnTo>
                    <a:pt x="2913" y="547"/>
                  </a:lnTo>
                  <a:lnTo>
                    <a:pt x="2772" y="478"/>
                  </a:lnTo>
                  <a:lnTo>
                    <a:pt x="2636" y="415"/>
                  </a:lnTo>
                  <a:lnTo>
                    <a:pt x="2505" y="357"/>
                  </a:lnTo>
                  <a:lnTo>
                    <a:pt x="2377" y="302"/>
                  </a:lnTo>
                  <a:lnTo>
                    <a:pt x="2253" y="253"/>
                  </a:lnTo>
                  <a:lnTo>
                    <a:pt x="2134" y="208"/>
                  </a:lnTo>
                  <a:lnTo>
                    <a:pt x="2019" y="169"/>
                  </a:lnTo>
                  <a:lnTo>
                    <a:pt x="1906" y="132"/>
                  </a:lnTo>
                  <a:lnTo>
                    <a:pt x="1798" y="102"/>
                  </a:lnTo>
                  <a:lnTo>
                    <a:pt x="1692" y="76"/>
                  </a:lnTo>
                  <a:lnTo>
                    <a:pt x="1590" y="52"/>
                  </a:lnTo>
                  <a:lnTo>
                    <a:pt x="1491" y="34"/>
                  </a:lnTo>
                  <a:lnTo>
                    <a:pt x="1394" y="19"/>
                  </a:lnTo>
                  <a:lnTo>
                    <a:pt x="1301" y="8"/>
                  </a:lnTo>
                  <a:lnTo>
                    <a:pt x="1209" y="2"/>
                  </a:lnTo>
                  <a:lnTo>
                    <a:pt x="1119" y="0"/>
                  </a:lnTo>
                  <a:lnTo>
                    <a:pt x="1031" y="0"/>
                  </a:lnTo>
                  <a:lnTo>
                    <a:pt x="945" y="5"/>
                  </a:lnTo>
                  <a:lnTo>
                    <a:pt x="862" y="13"/>
                  </a:lnTo>
                  <a:lnTo>
                    <a:pt x="780" y="24"/>
                  </a:lnTo>
                  <a:lnTo>
                    <a:pt x="698" y="39"/>
                  </a:lnTo>
                  <a:lnTo>
                    <a:pt x="619" y="56"/>
                  </a:lnTo>
                  <a:lnTo>
                    <a:pt x="540" y="79"/>
                  </a:lnTo>
                  <a:lnTo>
                    <a:pt x="461" y="103"/>
                  </a:lnTo>
                  <a:lnTo>
                    <a:pt x="384" y="131"/>
                  </a:lnTo>
                  <a:lnTo>
                    <a:pt x="307" y="161"/>
                  </a:lnTo>
                  <a:lnTo>
                    <a:pt x="230" y="194"/>
                  </a:lnTo>
                  <a:lnTo>
                    <a:pt x="153" y="231"/>
                  </a:lnTo>
                  <a:lnTo>
                    <a:pt x="76" y="270"/>
                  </a:lnTo>
                  <a:lnTo>
                    <a:pt x="0" y="31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547351" name="Freeform 87"/>
            <p:cNvSpPr>
              <a:spLocks/>
            </p:cNvSpPr>
            <p:nvPr/>
          </p:nvSpPr>
          <p:spPr bwMode="auto">
            <a:xfrm>
              <a:off x="864" y="1198"/>
              <a:ext cx="5451" cy="465"/>
            </a:xfrm>
            <a:custGeom>
              <a:avLst/>
              <a:gdLst/>
              <a:ahLst/>
              <a:cxnLst>
                <a:cxn ang="0">
                  <a:pos x="5451" y="0"/>
                </a:cxn>
                <a:cxn ang="0">
                  <a:pos x="5423" y="63"/>
                </a:cxn>
                <a:cxn ang="0">
                  <a:pos x="5386" y="134"/>
                </a:cxn>
                <a:cxn ang="0">
                  <a:pos x="5334" y="224"/>
                </a:cxn>
                <a:cxn ang="0">
                  <a:pos x="5265" y="326"/>
                </a:cxn>
                <a:cxn ang="0">
                  <a:pos x="5179" y="436"/>
                </a:cxn>
                <a:cxn ang="0">
                  <a:pos x="5102" y="518"/>
                </a:cxn>
                <a:cxn ang="0">
                  <a:pos x="5046" y="573"/>
                </a:cxn>
                <a:cxn ang="0">
                  <a:pos x="4983" y="628"/>
                </a:cxn>
                <a:cxn ang="0">
                  <a:pos x="4918" y="678"/>
                </a:cxn>
                <a:cxn ang="0">
                  <a:pos x="4847" y="726"/>
                </a:cxn>
                <a:cxn ang="0">
                  <a:pos x="4771" y="772"/>
                </a:cxn>
                <a:cxn ang="0">
                  <a:pos x="4689" y="814"/>
                </a:cxn>
                <a:cxn ang="0">
                  <a:pos x="4603" y="849"/>
                </a:cxn>
                <a:cxn ang="0">
                  <a:pos x="4512" y="880"/>
                </a:cxn>
                <a:cxn ang="0">
                  <a:pos x="4415" y="902"/>
                </a:cxn>
                <a:cxn ang="0">
                  <a:pos x="4312" y="920"/>
                </a:cxn>
                <a:cxn ang="0">
                  <a:pos x="4206" y="928"/>
                </a:cxn>
                <a:cxn ang="0">
                  <a:pos x="4092" y="930"/>
                </a:cxn>
                <a:cxn ang="0">
                  <a:pos x="3974" y="920"/>
                </a:cxn>
                <a:cxn ang="0">
                  <a:pos x="3849" y="902"/>
                </a:cxn>
                <a:cxn ang="0">
                  <a:pos x="3718" y="873"/>
                </a:cxn>
                <a:cxn ang="0">
                  <a:pos x="3582" y="833"/>
                </a:cxn>
                <a:cxn ang="0">
                  <a:pos x="3440" y="780"/>
                </a:cxn>
                <a:cxn ang="0">
                  <a:pos x="3292" y="715"/>
                </a:cxn>
                <a:cxn ang="0">
                  <a:pos x="3216" y="678"/>
                </a:cxn>
                <a:cxn ang="0">
                  <a:pos x="2917" y="531"/>
                </a:cxn>
                <a:cxn ang="0">
                  <a:pos x="2638" y="403"/>
                </a:cxn>
                <a:cxn ang="0">
                  <a:pos x="2377" y="295"/>
                </a:cxn>
                <a:cxn ang="0">
                  <a:pos x="2133" y="206"/>
                </a:cxn>
                <a:cxn ang="0">
                  <a:pos x="1903" y="135"/>
                </a:cxn>
                <a:cxn ang="0">
                  <a:pos x="1688" y="81"/>
                </a:cxn>
                <a:cxn ang="0">
                  <a:pos x="1487" y="43"/>
                </a:cxn>
                <a:cxn ang="0">
                  <a:pos x="1295" y="22"/>
                </a:cxn>
                <a:cxn ang="0">
                  <a:pos x="1115" y="16"/>
                </a:cxn>
                <a:cxn ang="0">
                  <a:pos x="941" y="26"/>
                </a:cxn>
                <a:cxn ang="0">
                  <a:pos x="775" y="48"/>
                </a:cxn>
                <a:cxn ang="0">
                  <a:pos x="615" y="85"/>
                </a:cxn>
                <a:cxn ang="0">
                  <a:pos x="458" y="134"/>
                </a:cxn>
                <a:cxn ang="0">
                  <a:pos x="304" y="195"/>
                </a:cxn>
                <a:cxn ang="0">
                  <a:pos x="153" y="268"/>
                </a:cxn>
                <a:cxn ang="0">
                  <a:pos x="0" y="352"/>
                </a:cxn>
              </a:cxnLst>
              <a:rect l="0" t="0" r="r" b="b"/>
              <a:pathLst>
                <a:path w="5451" h="930">
                  <a:moveTo>
                    <a:pt x="5451" y="0"/>
                  </a:moveTo>
                  <a:lnTo>
                    <a:pt x="5451" y="0"/>
                  </a:lnTo>
                  <a:lnTo>
                    <a:pt x="5444" y="18"/>
                  </a:lnTo>
                  <a:lnTo>
                    <a:pt x="5423" y="63"/>
                  </a:lnTo>
                  <a:lnTo>
                    <a:pt x="5406" y="97"/>
                  </a:lnTo>
                  <a:lnTo>
                    <a:pt x="5386" y="134"/>
                  </a:lnTo>
                  <a:lnTo>
                    <a:pt x="5362" y="177"/>
                  </a:lnTo>
                  <a:lnTo>
                    <a:pt x="5334" y="224"/>
                  </a:lnTo>
                  <a:lnTo>
                    <a:pt x="5301" y="274"/>
                  </a:lnTo>
                  <a:lnTo>
                    <a:pt x="5265" y="326"/>
                  </a:lnTo>
                  <a:lnTo>
                    <a:pt x="5223" y="381"/>
                  </a:lnTo>
                  <a:lnTo>
                    <a:pt x="5179" y="436"/>
                  </a:lnTo>
                  <a:lnTo>
                    <a:pt x="5129" y="491"/>
                  </a:lnTo>
                  <a:lnTo>
                    <a:pt x="5102" y="518"/>
                  </a:lnTo>
                  <a:lnTo>
                    <a:pt x="5075" y="546"/>
                  </a:lnTo>
                  <a:lnTo>
                    <a:pt x="5046" y="573"/>
                  </a:lnTo>
                  <a:lnTo>
                    <a:pt x="5015" y="600"/>
                  </a:lnTo>
                  <a:lnTo>
                    <a:pt x="4983" y="628"/>
                  </a:lnTo>
                  <a:lnTo>
                    <a:pt x="4951" y="654"/>
                  </a:lnTo>
                  <a:lnTo>
                    <a:pt x="4918" y="678"/>
                  </a:lnTo>
                  <a:lnTo>
                    <a:pt x="4883" y="704"/>
                  </a:lnTo>
                  <a:lnTo>
                    <a:pt x="4847" y="726"/>
                  </a:lnTo>
                  <a:lnTo>
                    <a:pt x="4809" y="751"/>
                  </a:lnTo>
                  <a:lnTo>
                    <a:pt x="4771" y="772"/>
                  </a:lnTo>
                  <a:lnTo>
                    <a:pt x="4730" y="793"/>
                  </a:lnTo>
                  <a:lnTo>
                    <a:pt x="4689" y="814"/>
                  </a:lnTo>
                  <a:lnTo>
                    <a:pt x="4647" y="831"/>
                  </a:lnTo>
                  <a:lnTo>
                    <a:pt x="4603" y="849"/>
                  </a:lnTo>
                  <a:lnTo>
                    <a:pt x="4558" y="865"/>
                  </a:lnTo>
                  <a:lnTo>
                    <a:pt x="4512" y="880"/>
                  </a:lnTo>
                  <a:lnTo>
                    <a:pt x="4464" y="891"/>
                  </a:lnTo>
                  <a:lnTo>
                    <a:pt x="4415" y="902"/>
                  </a:lnTo>
                  <a:lnTo>
                    <a:pt x="4365" y="912"/>
                  </a:lnTo>
                  <a:lnTo>
                    <a:pt x="4312" y="920"/>
                  </a:lnTo>
                  <a:lnTo>
                    <a:pt x="4260" y="925"/>
                  </a:lnTo>
                  <a:lnTo>
                    <a:pt x="4206" y="928"/>
                  </a:lnTo>
                  <a:lnTo>
                    <a:pt x="4150" y="930"/>
                  </a:lnTo>
                  <a:lnTo>
                    <a:pt x="4092" y="930"/>
                  </a:lnTo>
                  <a:lnTo>
                    <a:pt x="4033" y="927"/>
                  </a:lnTo>
                  <a:lnTo>
                    <a:pt x="3974" y="920"/>
                  </a:lnTo>
                  <a:lnTo>
                    <a:pt x="3911" y="912"/>
                  </a:lnTo>
                  <a:lnTo>
                    <a:pt x="3849" y="902"/>
                  </a:lnTo>
                  <a:lnTo>
                    <a:pt x="3785" y="889"/>
                  </a:lnTo>
                  <a:lnTo>
                    <a:pt x="3718" y="873"/>
                  </a:lnTo>
                  <a:lnTo>
                    <a:pt x="3652" y="854"/>
                  </a:lnTo>
                  <a:lnTo>
                    <a:pt x="3582" y="833"/>
                  </a:lnTo>
                  <a:lnTo>
                    <a:pt x="3511" y="809"/>
                  </a:lnTo>
                  <a:lnTo>
                    <a:pt x="3440" y="780"/>
                  </a:lnTo>
                  <a:lnTo>
                    <a:pt x="3367" y="749"/>
                  </a:lnTo>
                  <a:lnTo>
                    <a:pt x="3292" y="715"/>
                  </a:lnTo>
                  <a:lnTo>
                    <a:pt x="3216" y="678"/>
                  </a:lnTo>
                  <a:lnTo>
                    <a:pt x="3216" y="678"/>
                  </a:lnTo>
                  <a:lnTo>
                    <a:pt x="3063" y="602"/>
                  </a:lnTo>
                  <a:lnTo>
                    <a:pt x="2917" y="531"/>
                  </a:lnTo>
                  <a:lnTo>
                    <a:pt x="2774" y="465"/>
                  </a:lnTo>
                  <a:lnTo>
                    <a:pt x="2638" y="403"/>
                  </a:lnTo>
                  <a:lnTo>
                    <a:pt x="2505" y="347"/>
                  </a:lnTo>
                  <a:lnTo>
                    <a:pt x="2377" y="295"/>
                  </a:lnTo>
                  <a:lnTo>
                    <a:pt x="2252" y="248"/>
                  </a:lnTo>
                  <a:lnTo>
                    <a:pt x="2133" y="206"/>
                  </a:lnTo>
                  <a:lnTo>
                    <a:pt x="2016" y="168"/>
                  </a:lnTo>
                  <a:lnTo>
                    <a:pt x="1903" y="135"/>
                  </a:lnTo>
                  <a:lnTo>
                    <a:pt x="1795" y="106"/>
                  </a:lnTo>
                  <a:lnTo>
                    <a:pt x="1688" y="81"/>
                  </a:lnTo>
                  <a:lnTo>
                    <a:pt x="1587" y="60"/>
                  </a:lnTo>
                  <a:lnTo>
                    <a:pt x="1487" y="43"/>
                  </a:lnTo>
                  <a:lnTo>
                    <a:pt x="1390" y="30"/>
                  </a:lnTo>
                  <a:lnTo>
                    <a:pt x="1295" y="22"/>
                  </a:lnTo>
                  <a:lnTo>
                    <a:pt x="1204" y="18"/>
                  </a:lnTo>
                  <a:lnTo>
                    <a:pt x="1115" y="16"/>
                  </a:lnTo>
                  <a:lnTo>
                    <a:pt x="1027" y="19"/>
                  </a:lnTo>
                  <a:lnTo>
                    <a:pt x="941" y="26"/>
                  </a:lnTo>
                  <a:lnTo>
                    <a:pt x="858" y="35"/>
                  </a:lnTo>
                  <a:lnTo>
                    <a:pt x="775" y="48"/>
                  </a:lnTo>
                  <a:lnTo>
                    <a:pt x="694" y="64"/>
                  </a:lnTo>
                  <a:lnTo>
                    <a:pt x="615" y="85"/>
                  </a:lnTo>
                  <a:lnTo>
                    <a:pt x="536" y="108"/>
                  </a:lnTo>
                  <a:lnTo>
                    <a:pt x="458" y="134"/>
                  </a:lnTo>
                  <a:lnTo>
                    <a:pt x="382" y="163"/>
                  </a:lnTo>
                  <a:lnTo>
                    <a:pt x="304" y="195"/>
                  </a:lnTo>
                  <a:lnTo>
                    <a:pt x="228" y="231"/>
                  </a:lnTo>
                  <a:lnTo>
                    <a:pt x="153" y="268"/>
                  </a:lnTo>
                  <a:lnTo>
                    <a:pt x="76" y="310"/>
                  </a:lnTo>
                  <a:lnTo>
                    <a:pt x="0" y="35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547352" name="Freeform 88"/>
            <p:cNvSpPr>
              <a:spLocks/>
            </p:cNvSpPr>
            <p:nvPr/>
          </p:nvSpPr>
          <p:spPr bwMode="auto">
            <a:xfrm>
              <a:off x="893" y="1169"/>
              <a:ext cx="5447" cy="482"/>
            </a:xfrm>
            <a:custGeom>
              <a:avLst/>
              <a:gdLst/>
              <a:ahLst/>
              <a:cxnLst>
                <a:cxn ang="0">
                  <a:pos x="5447" y="0"/>
                </a:cxn>
                <a:cxn ang="0">
                  <a:pos x="5419" y="64"/>
                </a:cxn>
                <a:cxn ang="0">
                  <a:pos x="5383" y="137"/>
                </a:cxn>
                <a:cxn ang="0">
                  <a:pos x="5332" y="227"/>
                </a:cxn>
                <a:cxn ang="0">
                  <a:pos x="5265" y="332"/>
                </a:cxn>
                <a:cxn ang="0">
                  <a:pos x="5180" y="444"/>
                </a:cxn>
                <a:cxn ang="0">
                  <a:pos x="5105" y="529"/>
                </a:cxn>
                <a:cxn ang="0">
                  <a:pos x="5048" y="586"/>
                </a:cxn>
                <a:cxn ang="0">
                  <a:pos x="4989" y="641"/>
                </a:cxn>
                <a:cxn ang="0">
                  <a:pos x="4923" y="692"/>
                </a:cxn>
                <a:cxn ang="0">
                  <a:pos x="4853" y="744"/>
                </a:cxn>
                <a:cxn ang="0">
                  <a:pos x="4778" y="791"/>
                </a:cxn>
                <a:cxn ang="0">
                  <a:pos x="4697" y="833"/>
                </a:cxn>
                <a:cxn ang="0">
                  <a:pos x="4611" y="870"/>
                </a:cxn>
                <a:cxn ang="0">
                  <a:pos x="4521" y="902"/>
                </a:cxn>
                <a:cxn ang="0">
                  <a:pos x="4424" y="928"/>
                </a:cxn>
                <a:cxn ang="0">
                  <a:pos x="4322" y="947"/>
                </a:cxn>
                <a:cxn ang="0">
                  <a:pos x="4214" y="959"/>
                </a:cxn>
                <a:cxn ang="0">
                  <a:pos x="4102" y="962"/>
                </a:cxn>
                <a:cxn ang="0">
                  <a:pos x="3982" y="956"/>
                </a:cxn>
                <a:cxn ang="0">
                  <a:pos x="3857" y="939"/>
                </a:cxn>
                <a:cxn ang="0">
                  <a:pos x="3727" y="914"/>
                </a:cxn>
                <a:cxn ang="0">
                  <a:pos x="3591" y="875"/>
                </a:cxn>
                <a:cxn ang="0">
                  <a:pos x="3448" y="825"/>
                </a:cxn>
                <a:cxn ang="0">
                  <a:pos x="3298" y="763"/>
                </a:cxn>
                <a:cxn ang="0">
                  <a:pos x="3221" y="726"/>
                </a:cxn>
                <a:cxn ang="0">
                  <a:pos x="2920" y="586"/>
                </a:cxn>
                <a:cxn ang="0">
                  <a:pos x="2640" y="463"/>
                </a:cxn>
                <a:cxn ang="0">
                  <a:pos x="2376" y="360"/>
                </a:cxn>
                <a:cxn ang="0">
                  <a:pos x="2131" y="276"/>
                </a:cxn>
                <a:cxn ang="0">
                  <a:pos x="1901" y="208"/>
                </a:cxn>
                <a:cxn ang="0">
                  <a:pos x="1686" y="158"/>
                </a:cxn>
                <a:cxn ang="0">
                  <a:pos x="1483" y="124"/>
                </a:cxn>
                <a:cxn ang="0">
                  <a:pos x="1291" y="108"/>
                </a:cxn>
                <a:cxn ang="0">
                  <a:pos x="1111" y="105"/>
                </a:cxn>
                <a:cxn ang="0">
                  <a:pos x="937" y="118"/>
                </a:cxn>
                <a:cxn ang="0">
                  <a:pos x="772" y="143"/>
                </a:cxn>
                <a:cxn ang="0">
                  <a:pos x="612" y="184"/>
                </a:cxn>
                <a:cxn ang="0">
                  <a:pos x="457" y="237"/>
                </a:cxn>
                <a:cxn ang="0">
                  <a:pos x="303" y="302"/>
                </a:cxn>
                <a:cxn ang="0">
                  <a:pos x="151" y="378"/>
                </a:cxn>
                <a:cxn ang="0">
                  <a:pos x="0" y="465"/>
                </a:cxn>
              </a:cxnLst>
              <a:rect l="0" t="0" r="r" b="b"/>
              <a:pathLst>
                <a:path w="5447" h="962">
                  <a:moveTo>
                    <a:pt x="5447" y="0"/>
                  </a:moveTo>
                  <a:lnTo>
                    <a:pt x="5447" y="0"/>
                  </a:lnTo>
                  <a:lnTo>
                    <a:pt x="5440" y="17"/>
                  </a:lnTo>
                  <a:lnTo>
                    <a:pt x="5419" y="64"/>
                  </a:lnTo>
                  <a:lnTo>
                    <a:pt x="5402" y="98"/>
                  </a:lnTo>
                  <a:lnTo>
                    <a:pt x="5383" y="137"/>
                  </a:lnTo>
                  <a:lnTo>
                    <a:pt x="5359" y="181"/>
                  </a:lnTo>
                  <a:lnTo>
                    <a:pt x="5332" y="227"/>
                  </a:lnTo>
                  <a:lnTo>
                    <a:pt x="5300" y="279"/>
                  </a:lnTo>
                  <a:lnTo>
                    <a:pt x="5265" y="332"/>
                  </a:lnTo>
                  <a:lnTo>
                    <a:pt x="5225" y="387"/>
                  </a:lnTo>
                  <a:lnTo>
                    <a:pt x="5180" y="444"/>
                  </a:lnTo>
                  <a:lnTo>
                    <a:pt x="5130" y="500"/>
                  </a:lnTo>
                  <a:lnTo>
                    <a:pt x="5105" y="529"/>
                  </a:lnTo>
                  <a:lnTo>
                    <a:pt x="5078" y="557"/>
                  </a:lnTo>
                  <a:lnTo>
                    <a:pt x="5048" y="586"/>
                  </a:lnTo>
                  <a:lnTo>
                    <a:pt x="5019" y="613"/>
                  </a:lnTo>
                  <a:lnTo>
                    <a:pt x="4989" y="641"/>
                  </a:lnTo>
                  <a:lnTo>
                    <a:pt x="4957" y="667"/>
                  </a:lnTo>
                  <a:lnTo>
                    <a:pt x="4923" y="692"/>
                  </a:lnTo>
                  <a:lnTo>
                    <a:pt x="4889" y="718"/>
                  </a:lnTo>
                  <a:lnTo>
                    <a:pt x="4853" y="744"/>
                  </a:lnTo>
                  <a:lnTo>
                    <a:pt x="4815" y="767"/>
                  </a:lnTo>
                  <a:lnTo>
                    <a:pt x="4778" y="791"/>
                  </a:lnTo>
                  <a:lnTo>
                    <a:pt x="4737" y="812"/>
                  </a:lnTo>
                  <a:lnTo>
                    <a:pt x="4697" y="833"/>
                  </a:lnTo>
                  <a:lnTo>
                    <a:pt x="4654" y="852"/>
                  </a:lnTo>
                  <a:lnTo>
                    <a:pt x="4611" y="870"/>
                  </a:lnTo>
                  <a:lnTo>
                    <a:pt x="4567" y="888"/>
                  </a:lnTo>
                  <a:lnTo>
                    <a:pt x="4521" y="902"/>
                  </a:lnTo>
                  <a:lnTo>
                    <a:pt x="4472" y="917"/>
                  </a:lnTo>
                  <a:lnTo>
                    <a:pt x="4424" y="928"/>
                  </a:lnTo>
                  <a:lnTo>
                    <a:pt x="4374" y="939"/>
                  </a:lnTo>
                  <a:lnTo>
                    <a:pt x="4322" y="947"/>
                  </a:lnTo>
                  <a:lnTo>
                    <a:pt x="4270" y="954"/>
                  </a:lnTo>
                  <a:lnTo>
                    <a:pt x="4214" y="959"/>
                  </a:lnTo>
                  <a:lnTo>
                    <a:pt x="4158" y="962"/>
                  </a:lnTo>
                  <a:lnTo>
                    <a:pt x="4102" y="962"/>
                  </a:lnTo>
                  <a:lnTo>
                    <a:pt x="4043" y="960"/>
                  </a:lnTo>
                  <a:lnTo>
                    <a:pt x="3982" y="956"/>
                  </a:lnTo>
                  <a:lnTo>
                    <a:pt x="3921" y="949"/>
                  </a:lnTo>
                  <a:lnTo>
                    <a:pt x="3857" y="939"/>
                  </a:lnTo>
                  <a:lnTo>
                    <a:pt x="3793" y="928"/>
                  </a:lnTo>
                  <a:lnTo>
                    <a:pt x="3727" y="914"/>
                  </a:lnTo>
                  <a:lnTo>
                    <a:pt x="3659" y="896"/>
                  </a:lnTo>
                  <a:lnTo>
                    <a:pt x="3591" y="875"/>
                  </a:lnTo>
                  <a:lnTo>
                    <a:pt x="3520" y="852"/>
                  </a:lnTo>
                  <a:lnTo>
                    <a:pt x="3448" y="825"/>
                  </a:lnTo>
                  <a:lnTo>
                    <a:pt x="3373" y="796"/>
                  </a:lnTo>
                  <a:lnTo>
                    <a:pt x="3298" y="763"/>
                  </a:lnTo>
                  <a:lnTo>
                    <a:pt x="3221" y="726"/>
                  </a:lnTo>
                  <a:lnTo>
                    <a:pt x="3221" y="726"/>
                  </a:lnTo>
                  <a:lnTo>
                    <a:pt x="3067" y="654"/>
                  </a:lnTo>
                  <a:lnTo>
                    <a:pt x="2920" y="586"/>
                  </a:lnTo>
                  <a:lnTo>
                    <a:pt x="2777" y="521"/>
                  </a:lnTo>
                  <a:lnTo>
                    <a:pt x="2640" y="463"/>
                  </a:lnTo>
                  <a:lnTo>
                    <a:pt x="2505" y="410"/>
                  </a:lnTo>
                  <a:lnTo>
                    <a:pt x="2376" y="360"/>
                  </a:lnTo>
                  <a:lnTo>
                    <a:pt x="2252" y="315"/>
                  </a:lnTo>
                  <a:lnTo>
                    <a:pt x="2131" y="276"/>
                  </a:lnTo>
                  <a:lnTo>
                    <a:pt x="2015" y="240"/>
                  </a:lnTo>
                  <a:lnTo>
                    <a:pt x="1901" y="208"/>
                  </a:lnTo>
                  <a:lnTo>
                    <a:pt x="1791" y="181"/>
                  </a:lnTo>
                  <a:lnTo>
                    <a:pt x="1686" y="158"/>
                  </a:lnTo>
                  <a:lnTo>
                    <a:pt x="1583" y="140"/>
                  </a:lnTo>
                  <a:lnTo>
                    <a:pt x="1483" y="124"/>
                  </a:lnTo>
                  <a:lnTo>
                    <a:pt x="1386" y="114"/>
                  </a:lnTo>
                  <a:lnTo>
                    <a:pt x="1291" y="108"/>
                  </a:lnTo>
                  <a:lnTo>
                    <a:pt x="1200" y="105"/>
                  </a:lnTo>
                  <a:lnTo>
                    <a:pt x="1111" y="105"/>
                  </a:lnTo>
                  <a:lnTo>
                    <a:pt x="1023" y="109"/>
                  </a:lnTo>
                  <a:lnTo>
                    <a:pt x="937" y="118"/>
                  </a:lnTo>
                  <a:lnTo>
                    <a:pt x="854" y="129"/>
                  </a:lnTo>
                  <a:lnTo>
                    <a:pt x="772" y="143"/>
                  </a:lnTo>
                  <a:lnTo>
                    <a:pt x="692" y="163"/>
                  </a:lnTo>
                  <a:lnTo>
                    <a:pt x="612" y="184"/>
                  </a:lnTo>
                  <a:lnTo>
                    <a:pt x="533" y="208"/>
                  </a:lnTo>
                  <a:lnTo>
                    <a:pt x="457" y="237"/>
                  </a:lnTo>
                  <a:lnTo>
                    <a:pt x="379" y="268"/>
                  </a:lnTo>
                  <a:lnTo>
                    <a:pt x="303" y="302"/>
                  </a:lnTo>
                  <a:lnTo>
                    <a:pt x="228" y="339"/>
                  </a:lnTo>
                  <a:lnTo>
                    <a:pt x="151" y="378"/>
                  </a:lnTo>
                  <a:lnTo>
                    <a:pt x="76" y="419"/>
                  </a:lnTo>
                  <a:lnTo>
                    <a:pt x="0" y="465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547353" name="Freeform 89"/>
            <p:cNvSpPr>
              <a:spLocks/>
            </p:cNvSpPr>
            <p:nvPr/>
          </p:nvSpPr>
          <p:spPr bwMode="auto">
            <a:xfrm>
              <a:off x="925" y="1141"/>
              <a:ext cx="5439" cy="497"/>
            </a:xfrm>
            <a:custGeom>
              <a:avLst/>
              <a:gdLst/>
              <a:ahLst/>
              <a:cxnLst>
                <a:cxn ang="0">
                  <a:pos x="5439" y="0"/>
                </a:cxn>
                <a:cxn ang="0">
                  <a:pos x="5412" y="65"/>
                </a:cxn>
                <a:cxn ang="0">
                  <a:pos x="5377" y="137"/>
                </a:cxn>
                <a:cxn ang="0">
                  <a:pos x="5327" y="231"/>
                </a:cxn>
                <a:cxn ang="0">
                  <a:pos x="5261" y="336"/>
                </a:cxn>
                <a:cxn ang="0">
                  <a:pos x="5179" y="451"/>
                </a:cxn>
                <a:cxn ang="0">
                  <a:pos x="5104" y="538"/>
                </a:cxn>
                <a:cxn ang="0">
                  <a:pos x="5050" y="596"/>
                </a:cxn>
                <a:cxn ang="0">
                  <a:pos x="4990" y="652"/>
                </a:cxn>
                <a:cxn ang="0">
                  <a:pos x="4925" y="706"/>
                </a:cxn>
                <a:cxn ang="0">
                  <a:pos x="4855" y="759"/>
                </a:cxn>
                <a:cxn ang="0">
                  <a:pos x="4780" y="808"/>
                </a:cxn>
                <a:cxn ang="0">
                  <a:pos x="4701" y="851"/>
                </a:cxn>
                <a:cxn ang="0">
                  <a:pos x="4617" y="891"/>
                </a:cxn>
                <a:cxn ang="0">
                  <a:pos x="4526" y="925"/>
                </a:cxn>
                <a:cxn ang="0">
                  <a:pos x="4429" y="953"/>
                </a:cxn>
                <a:cxn ang="0">
                  <a:pos x="4328" y="975"/>
                </a:cxn>
                <a:cxn ang="0">
                  <a:pos x="4221" y="988"/>
                </a:cxn>
                <a:cxn ang="0">
                  <a:pos x="4108" y="993"/>
                </a:cxn>
                <a:cxn ang="0">
                  <a:pos x="3989" y="990"/>
                </a:cxn>
                <a:cxn ang="0">
                  <a:pos x="3864" y="975"/>
                </a:cxn>
                <a:cxn ang="0">
                  <a:pos x="3732" y="951"/>
                </a:cxn>
                <a:cxn ang="0">
                  <a:pos x="3595" y="917"/>
                </a:cxn>
                <a:cxn ang="0">
                  <a:pos x="3452" y="869"/>
                </a:cxn>
                <a:cxn ang="0">
                  <a:pos x="3302" y="809"/>
                </a:cxn>
                <a:cxn ang="0">
                  <a:pos x="3224" y="775"/>
                </a:cxn>
                <a:cxn ang="0">
                  <a:pos x="2921" y="638"/>
                </a:cxn>
                <a:cxn ang="0">
                  <a:pos x="2638" y="522"/>
                </a:cxn>
                <a:cxn ang="0">
                  <a:pos x="2374" y="423"/>
                </a:cxn>
                <a:cxn ang="0">
                  <a:pos x="2127" y="342"/>
                </a:cxn>
                <a:cxn ang="0">
                  <a:pos x="1897" y="281"/>
                </a:cxn>
                <a:cxn ang="0">
                  <a:pos x="1680" y="234"/>
                </a:cxn>
                <a:cxn ang="0">
                  <a:pos x="1477" y="205"/>
                </a:cxn>
                <a:cxn ang="0">
                  <a:pos x="1286" y="191"/>
                </a:cxn>
                <a:cxn ang="0">
                  <a:pos x="1104" y="192"/>
                </a:cxn>
                <a:cxn ang="0">
                  <a:pos x="932" y="208"/>
                </a:cxn>
                <a:cxn ang="0">
                  <a:pos x="766" y="239"/>
                </a:cxn>
                <a:cxn ang="0">
                  <a:pos x="607" y="283"/>
                </a:cxn>
                <a:cxn ang="0">
                  <a:pos x="453" y="338"/>
                </a:cxn>
                <a:cxn ang="0">
                  <a:pos x="300" y="407"/>
                </a:cxn>
                <a:cxn ang="0">
                  <a:pos x="150" y="486"/>
                </a:cxn>
                <a:cxn ang="0">
                  <a:pos x="0" y="578"/>
                </a:cxn>
              </a:cxnLst>
              <a:rect l="0" t="0" r="r" b="b"/>
              <a:pathLst>
                <a:path w="5439" h="993">
                  <a:moveTo>
                    <a:pt x="5439" y="0"/>
                  </a:moveTo>
                  <a:lnTo>
                    <a:pt x="5439" y="0"/>
                  </a:lnTo>
                  <a:lnTo>
                    <a:pt x="5432" y="18"/>
                  </a:lnTo>
                  <a:lnTo>
                    <a:pt x="5412" y="65"/>
                  </a:lnTo>
                  <a:lnTo>
                    <a:pt x="5397" y="99"/>
                  </a:lnTo>
                  <a:lnTo>
                    <a:pt x="5377" y="137"/>
                  </a:lnTo>
                  <a:lnTo>
                    <a:pt x="5354" y="183"/>
                  </a:lnTo>
                  <a:lnTo>
                    <a:pt x="5327" y="231"/>
                  </a:lnTo>
                  <a:lnTo>
                    <a:pt x="5297" y="283"/>
                  </a:lnTo>
                  <a:lnTo>
                    <a:pt x="5261" y="336"/>
                  </a:lnTo>
                  <a:lnTo>
                    <a:pt x="5222" y="393"/>
                  </a:lnTo>
                  <a:lnTo>
                    <a:pt x="5179" y="451"/>
                  </a:lnTo>
                  <a:lnTo>
                    <a:pt x="5130" y="509"/>
                  </a:lnTo>
                  <a:lnTo>
                    <a:pt x="5104" y="538"/>
                  </a:lnTo>
                  <a:lnTo>
                    <a:pt x="5078" y="567"/>
                  </a:lnTo>
                  <a:lnTo>
                    <a:pt x="5050" y="596"/>
                  </a:lnTo>
                  <a:lnTo>
                    <a:pt x="5021" y="623"/>
                  </a:lnTo>
                  <a:lnTo>
                    <a:pt x="4990" y="652"/>
                  </a:lnTo>
                  <a:lnTo>
                    <a:pt x="4958" y="680"/>
                  </a:lnTo>
                  <a:lnTo>
                    <a:pt x="4925" y="706"/>
                  </a:lnTo>
                  <a:lnTo>
                    <a:pt x="4891" y="733"/>
                  </a:lnTo>
                  <a:lnTo>
                    <a:pt x="4855" y="759"/>
                  </a:lnTo>
                  <a:lnTo>
                    <a:pt x="4819" y="783"/>
                  </a:lnTo>
                  <a:lnTo>
                    <a:pt x="4780" y="808"/>
                  </a:lnTo>
                  <a:lnTo>
                    <a:pt x="4742" y="830"/>
                  </a:lnTo>
                  <a:lnTo>
                    <a:pt x="4701" y="851"/>
                  </a:lnTo>
                  <a:lnTo>
                    <a:pt x="4660" y="872"/>
                  </a:lnTo>
                  <a:lnTo>
                    <a:pt x="4617" y="891"/>
                  </a:lnTo>
                  <a:lnTo>
                    <a:pt x="4572" y="909"/>
                  </a:lnTo>
                  <a:lnTo>
                    <a:pt x="4526" y="925"/>
                  </a:lnTo>
                  <a:lnTo>
                    <a:pt x="4479" y="940"/>
                  </a:lnTo>
                  <a:lnTo>
                    <a:pt x="4429" y="953"/>
                  </a:lnTo>
                  <a:lnTo>
                    <a:pt x="4379" y="966"/>
                  </a:lnTo>
                  <a:lnTo>
                    <a:pt x="4328" y="975"/>
                  </a:lnTo>
                  <a:lnTo>
                    <a:pt x="4275" y="982"/>
                  </a:lnTo>
                  <a:lnTo>
                    <a:pt x="4221" y="988"/>
                  </a:lnTo>
                  <a:lnTo>
                    <a:pt x="4165" y="992"/>
                  </a:lnTo>
                  <a:lnTo>
                    <a:pt x="4108" y="993"/>
                  </a:lnTo>
                  <a:lnTo>
                    <a:pt x="4049" y="993"/>
                  </a:lnTo>
                  <a:lnTo>
                    <a:pt x="3989" y="990"/>
                  </a:lnTo>
                  <a:lnTo>
                    <a:pt x="3927" y="984"/>
                  </a:lnTo>
                  <a:lnTo>
                    <a:pt x="3864" y="975"/>
                  </a:lnTo>
                  <a:lnTo>
                    <a:pt x="3799" y="966"/>
                  </a:lnTo>
                  <a:lnTo>
                    <a:pt x="3732" y="951"/>
                  </a:lnTo>
                  <a:lnTo>
                    <a:pt x="3666" y="935"/>
                  </a:lnTo>
                  <a:lnTo>
                    <a:pt x="3595" y="917"/>
                  </a:lnTo>
                  <a:lnTo>
                    <a:pt x="3524" y="895"/>
                  </a:lnTo>
                  <a:lnTo>
                    <a:pt x="3452" y="869"/>
                  </a:lnTo>
                  <a:lnTo>
                    <a:pt x="3377" y="841"/>
                  </a:lnTo>
                  <a:lnTo>
                    <a:pt x="3302" y="809"/>
                  </a:lnTo>
                  <a:lnTo>
                    <a:pt x="3224" y="775"/>
                  </a:lnTo>
                  <a:lnTo>
                    <a:pt x="3224" y="775"/>
                  </a:lnTo>
                  <a:lnTo>
                    <a:pt x="3070" y="704"/>
                  </a:lnTo>
                  <a:lnTo>
                    <a:pt x="2921" y="638"/>
                  </a:lnTo>
                  <a:lnTo>
                    <a:pt x="2777" y="578"/>
                  </a:lnTo>
                  <a:lnTo>
                    <a:pt x="2638" y="522"/>
                  </a:lnTo>
                  <a:lnTo>
                    <a:pt x="2503" y="470"/>
                  </a:lnTo>
                  <a:lnTo>
                    <a:pt x="2374" y="423"/>
                  </a:lnTo>
                  <a:lnTo>
                    <a:pt x="2249" y="381"/>
                  </a:lnTo>
                  <a:lnTo>
                    <a:pt x="2127" y="342"/>
                  </a:lnTo>
                  <a:lnTo>
                    <a:pt x="2010" y="310"/>
                  </a:lnTo>
                  <a:lnTo>
                    <a:pt x="1897" y="281"/>
                  </a:lnTo>
                  <a:lnTo>
                    <a:pt x="1787" y="255"/>
                  </a:lnTo>
                  <a:lnTo>
                    <a:pt x="1680" y="234"/>
                  </a:lnTo>
                  <a:lnTo>
                    <a:pt x="1577" y="218"/>
                  </a:lnTo>
                  <a:lnTo>
                    <a:pt x="1477" y="205"/>
                  </a:lnTo>
                  <a:lnTo>
                    <a:pt x="1380" y="197"/>
                  </a:lnTo>
                  <a:lnTo>
                    <a:pt x="1286" y="191"/>
                  </a:lnTo>
                  <a:lnTo>
                    <a:pt x="1194" y="191"/>
                  </a:lnTo>
                  <a:lnTo>
                    <a:pt x="1104" y="192"/>
                  </a:lnTo>
                  <a:lnTo>
                    <a:pt x="1018" y="199"/>
                  </a:lnTo>
                  <a:lnTo>
                    <a:pt x="932" y="208"/>
                  </a:lnTo>
                  <a:lnTo>
                    <a:pt x="848" y="221"/>
                  </a:lnTo>
                  <a:lnTo>
                    <a:pt x="766" y="239"/>
                  </a:lnTo>
                  <a:lnTo>
                    <a:pt x="686" y="259"/>
                  </a:lnTo>
                  <a:lnTo>
                    <a:pt x="607" y="283"/>
                  </a:lnTo>
                  <a:lnTo>
                    <a:pt x="529" y="309"/>
                  </a:lnTo>
                  <a:lnTo>
                    <a:pt x="453" y="338"/>
                  </a:lnTo>
                  <a:lnTo>
                    <a:pt x="376" y="372"/>
                  </a:lnTo>
                  <a:lnTo>
                    <a:pt x="300" y="407"/>
                  </a:lnTo>
                  <a:lnTo>
                    <a:pt x="225" y="446"/>
                  </a:lnTo>
                  <a:lnTo>
                    <a:pt x="150" y="486"/>
                  </a:lnTo>
                  <a:lnTo>
                    <a:pt x="75" y="531"/>
                  </a:lnTo>
                  <a:lnTo>
                    <a:pt x="0" y="57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547354" name="Freeform 90"/>
            <p:cNvSpPr>
              <a:spLocks/>
            </p:cNvSpPr>
            <p:nvPr/>
          </p:nvSpPr>
          <p:spPr bwMode="auto">
            <a:xfrm>
              <a:off x="958" y="1112"/>
              <a:ext cx="5429" cy="513"/>
            </a:xfrm>
            <a:custGeom>
              <a:avLst/>
              <a:gdLst/>
              <a:ahLst/>
              <a:cxnLst>
                <a:cxn ang="0">
                  <a:pos x="5429" y="0"/>
                </a:cxn>
                <a:cxn ang="0">
                  <a:pos x="5403" y="66"/>
                </a:cxn>
                <a:cxn ang="0">
                  <a:pos x="5369" y="141"/>
                </a:cxn>
                <a:cxn ang="0">
                  <a:pos x="5321" y="234"/>
                </a:cxn>
                <a:cxn ang="0">
                  <a:pos x="5257" y="342"/>
                </a:cxn>
                <a:cxn ang="0">
                  <a:pos x="5176" y="459"/>
                </a:cxn>
                <a:cxn ang="0">
                  <a:pos x="5103" y="547"/>
                </a:cxn>
                <a:cxn ang="0">
                  <a:pos x="5049" y="607"/>
                </a:cxn>
                <a:cxn ang="0">
                  <a:pos x="4990" y="665"/>
                </a:cxn>
                <a:cxn ang="0">
                  <a:pos x="4927" y="720"/>
                </a:cxn>
                <a:cxn ang="0">
                  <a:pos x="4857" y="775"/>
                </a:cxn>
                <a:cxn ang="0">
                  <a:pos x="4784" y="825"/>
                </a:cxn>
                <a:cxn ang="0">
                  <a:pos x="4704" y="870"/>
                </a:cxn>
                <a:cxn ang="0">
                  <a:pos x="4620" y="912"/>
                </a:cxn>
                <a:cxn ang="0">
                  <a:pos x="4531" y="949"/>
                </a:cxn>
                <a:cxn ang="0">
                  <a:pos x="4435" y="979"/>
                </a:cxn>
                <a:cxn ang="0">
                  <a:pos x="4334" y="1003"/>
                </a:cxn>
                <a:cxn ang="0">
                  <a:pos x="4227" y="1017"/>
                </a:cxn>
                <a:cxn ang="0">
                  <a:pos x="4114" y="1025"/>
                </a:cxn>
                <a:cxn ang="0">
                  <a:pos x="3995" y="1024"/>
                </a:cxn>
                <a:cxn ang="0">
                  <a:pos x="3870" y="1012"/>
                </a:cxn>
                <a:cxn ang="0">
                  <a:pos x="3738" y="991"/>
                </a:cxn>
                <a:cxn ang="0">
                  <a:pos x="3601" y="959"/>
                </a:cxn>
                <a:cxn ang="0">
                  <a:pos x="3456" y="914"/>
                </a:cxn>
                <a:cxn ang="0">
                  <a:pos x="3305" y="857"/>
                </a:cxn>
                <a:cxn ang="0">
                  <a:pos x="3227" y="824"/>
                </a:cxn>
                <a:cxn ang="0">
                  <a:pos x="2922" y="693"/>
                </a:cxn>
                <a:cxn ang="0">
                  <a:pos x="2637" y="581"/>
                </a:cxn>
                <a:cxn ang="0">
                  <a:pos x="2372" y="488"/>
                </a:cxn>
                <a:cxn ang="0">
                  <a:pos x="2123" y="412"/>
                </a:cxn>
                <a:cxn ang="0">
                  <a:pos x="1891" y="354"/>
                </a:cxn>
                <a:cxn ang="0">
                  <a:pos x="1675" y="313"/>
                </a:cxn>
                <a:cxn ang="0">
                  <a:pos x="1472" y="287"/>
                </a:cxn>
                <a:cxn ang="0">
                  <a:pos x="1281" y="278"/>
                </a:cxn>
                <a:cxn ang="0">
                  <a:pos x="1099" y="283"/>
                </a:cxn>
                <a:cxn ang="0">
                  <a:pos x="926" y="302"/>
                </a:cxn>
                <a:cxn ang="0">
                  <a:pos x="761" y="336"/>
                </a:cxn>
                <a:cxn ang="0">
                  <a:pos x="603" y="383"/>
                </a:cxn>
                <a:cxn ang="0">
                  <a:pos x="449" y="441"/>
                </a:cxn>
                <a:cxn ang="0">
                  <a:pos x="298" y="514"/>
                </a:cxn>
                <a:cxn ang="0">
                  <a:pos x="149" y="596"/>
                </a:cxn>
                <a:cxn ang="0">
                  <a:pos x="0" y="691"/>
                </a:cxn>
              </a:cxnLst>
              <a:rect l="0" t="0" r="r" b="b"/>
              <a:pathLst>
                <a:path w="5429" h="1025">
                  <a:moveTo>
                    <a:pt x="5429" y="0"/>
                  </a:moveTo>
                  <a:lnTo>
                    <a:pt x="5429" y="0"/>
                  </a:lnTo>
                  <a:lnTo>
                    <a:pt x="5422" y="18"/>
                  </a:lnTo>
                  <a:lnTo>
                    <a:pt x="5403" y="66"/>
                  </a:lnTo>
                  <a:lnTo>
                    <a:pt x="5389" y="100"/>
                  </a:lnTo>
                  <a:lnTo>
                    <a:pt x="5369" y="141"/>
                  </a:lnTo>
                  <a:lnTo>
                    <a:pt x="5347" y="186"/>
                  </a:lnTo>
                  <a:lnTo>
                    <a:pt x="5321" y="234"/>
                  </a:lnTo>
                  <a:lnTo>
                    <a:pt x="5292" y="287"/>
                  </a:lnTo>
                  <a:lnTo>
                    <a:pt x="5257" y="342"/>
                  </a:lnTo>
                  <a:lnTo>
                    <a:pt x="5218" y="399"/>
                  </a:lnTo>
                  <a:lnTo>
                    <a:pt x="5176" y="459"/>
                  </a:lnTo>
                  <a:lnTo>
                    <a:pt x="5129" y="518"/>
                  </a:lnTo>
                  <a:lnTo>
                    <a:pt x="5103" y="547"/>
                  </a:lnTo>
                  <a:lnTo>
                    <a:pt x="5076" y="576"/>
                  </a:lnTo>
                  <a:lnTo>
                    <a:pt x="5049" y="607"/>
                  </a:lnTo>
                  <a:lnTo>
                    <a:pt x="5021" y="636"/>
                  </a:lnTo>
                  <a:lnTo>
                    <a:pt x="4990" y="665"/>
                  </a:lnTo>
                  <a:lnTo>
                    <a:pt x="4958" y="693"/>
                  </a:lnTo>
                  <a:lnTo>
                    <a:pt x="4927" y="720"/>
                  </a:lnTo>
                  <a:lnTo>
                    <a:pt x="4893" y="748"/>
                  </a:lnTo>
                  <a:lnTo>
                    <a:pt x="4857" y="775"/>
                  </a:lnTo>
                  <a:lnTo>
                    <a:pt x="4821" y="799"/>
                  </a:lnTo>
                  <a:lnTo>
                    <a:pt x="4784" y="825"/>
                  </a:lnTo>
                  <a:lnTo>
                    <a:pt x="4745" y="848"/>
                  </a:lnTo>
                  <a:lnTo>
                    <a:pt x="4704" y="870"/>
                  </a:lnTo>
                  <a:lnTo>
                    <a:pt x="4663" y="893"/>
                  </a:lnTo>
                  <a:lnTo>
                    <a:pt x="4620" y="912"/>
                  </a:lnTo>
                  <a:lnTo>
                    <a:pt x="4577" y="932"/>
                  </a:lnTo>
                  <a:lnTo>
                    <a:pt x="4531" y="949"/>
                  </a:lnTo>
                  <a:lnTo>
                    <a:pt x="4484" y="964"/>
                  </a:lnTo>
                  <a:lnTo>
                    <a:pt x="4435" y="979"/>
                  </a:lnTo>
                  <a:lnTo>
                    <a:pt x="4385" y="991"/>
                  </a:lnTo>
                  <a:lnTo>
                    <a:pt x="4334" y="1003"/>
                  </a:lnTo>
                  <a:lnTo>
                    <a:pt x="4281" y="1011"/>
                  </a:lnTo>
                  <a:lnTo>
                    <a:pt x="4227" y="1017"/>
                  </a:lnTo>
                  <a:lnTo>
                    <a:pt x="4171" y="1022"/>
                  </a:lnTo>
                  <a:lnTo>
                    <a:pt x="4114" y="1025"/>
                  </a:lnTo>
                  <a:lnTo>
                    <a:pt x="4055" y="1025"/>
                  </a:lnTo>
                  <a:lnTo>
                    <a:pt x="3995" y="1024"/>
                  </a:lnTo>
                  <a:lnTo>
                    <a:pt x="3932" y="1021"/>
                  </a:lnTo>
                  <a:lnTo>
                    <a:pt x="3870" y="1012"/>
                  </a:lnTo>
                  <a:lnTo>
                    <a:pt x="3805" y="1004"/>
                  </a:lnTo>
                  <a:lnTo>
                    <a:pt x="3738" y="991"/>
                  </a:lnTo>
                  <a:lnTo>
                    <a:pt x="3670" y="977"/>
                  </a:lnTo>
                  <a:lnTo>
                    <a:pt x="3601" y="959"/>
                  </a:lnTo>
                  <a:lnTo>
                    <a:pt x="3528" y="938"/>
                  </a:lnTo>
                  <a:lnTo>
                    <a:pt x="3456" y="914"/>
                  </a:lnTo>
                  <a:lnTo>
                    <a:pt x="3381" y="888"/>
                  </a:lnTo>
                  <a:lnTo>
                    <a:pt x="3305" y="857"/>
                  </a:lnTo>
                  <a:lnTo>
                    <a:pt x="3227" y="824"/>
                  </a:lnTo>
                  <a:lnTo>
                    <a:pt x="3227" y="824"/>
                  </a:lnTo>
                  <a:lnTo>
                    <a:pt x="3072" y="756"/>
                  </a:lnTo>
                  <a:lnTo>
                    <a:pt x="2922" y="693"/>
                  </a:lnTo>
                  <a:lnTo>
                    <a:pt x="2777" y="635"/>
                  </a:lnTo>
                  <a:lnTo>
                    <a:pt x="2637" y="581"/>
                  </a:lnTo>
                  <a:lnTo>
                    <a:pt x="2502" y="533"/>
                  </a:lnTo>
                  <a:lnTo>
                    <a:pt x="2372" y="488"/>
                  </a:lnTo>
                  <a:lnTo>
                    <a:pt x="2245" y="447"/>
                  </a:lnTo>
                  <a:lnTo>
                    <a:pt x="2123" y="412"/>
                  </a:lnTo>
                  <a:lnTo>
                    <a:pt x="2005" y="381"/>
                  </a:lnTo>
                  <a:lnTo>
                    <a:pt x="1891" y="354"/>
                  </a:lnTo>
                  <a:lnTo>
                    <a:pt x="1782" y="331"/>
                  </a:lnTo>
                  <a:lnTo>
                    <a:pt x="1675" y="313"/>
                  </a:lnTo>
                  <a:lnTo>
                    <a:pt x="1572" y="297"/>
                  </a:lnTo>
                  <a:lnTo>
                    <a:pt x="1472" y="287"/>
                  </a:lnTo>
                  <a:lnTo>
                    <a:pt x="1375" y="279"/>
                  </a:lnTo>
                  <a:lnTo>
                    <a:pt x="1281" y="278"/>
                  </a:lnTo>
                  <a:lnTo>
                    <a:pt x="1187" y="278"/>
                  </a:lnTo>
                  <a:lnTo>
                    <a:pt x="1099" y="283"/>
                  </a:lnTo>
                  <a:lnTo>
                    <a:pt x="1011" y="291"/>
                  </a:lnTo>
                  <a:lnTo>
                    <a:pt x="926" y="302"/>
                  </a:lnTo>
                  <a:lnTo>
                    <a:pt x="843" y="317"/>
                  </a:lnTo>
                  <a:lnTo>
                    <a:pt x="761" y="336"/>
                  </a:lnTo>
                  <a:lnTo>
                    <a:pt x="682" y="357"/>
                  </a:lnTo>
                  <a:lnTo>
                    <a:pt x="603" y="383"/>
                  </a:lnTo>
                  <a:lnTo>
                    <a:pt x="525" y="410"/>
                  </a:lnTo>
                  <a:lnTo>
                    <a:pt x="449" y="441"/>
                  </a:lnTo>
                  <a:lnTo>
                    <a:pt x="372" y="476"/>
                  </a:lnTo>
                  <a:lnTo>
                    <a:pt x="298" y="514"/>
                  </a:lnTo>
                  <a:lnTo>
                    <a:pt x="224" y="554"/>
                  </a:lnTo>
                  <a:lnTo>
                    <a:pt x="149" y="596"/>
                  </a:lnTo>
                  <a:lnTo>
                    <a:pt x="75" y="643"/>
                  </a:lnTo>
                  <a:lnTo>
                    <a:pt x="0" y="691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547355" name="Freeform 91"/>
            <p:cNvSpPr>
              <a:spLocks/>
            </p:cNvSpPr>
            <p:nvPr/>
          </p:nvSpPr>
          <p:spPr bwMode="auto">
            <a:xfrm>
              <a:off x="993" y="1083"/>
              <a:ext cx="5418" cy="530"/>
            </a:xfrm>
            <a:custGeom>
              <a:avLst/>
              <a:gdLst/>
              <a:ahLst/>
              <a:cxnLst>
                <a:cxn ang="0">
                  <a:pos x="5418" y="0"/>
                </a:cxn>
                <a:cxn ang="0">
                  <a:pos x="5393" y="68"/>
                </a:cxn>
                <a:cxn ang="0">
                  <a:pos x="5361" y="142"/>
                </a:cxn>
                <a:cxn ang="0">
                  <a:pos x="5314" y="237"/>
                </a:cxn>
                <a:cxn ang="0">
                  <a:pos x="5251" y="347"/>
                </a:cxn>
                <a:cxn ang="0">
                  <a:pos x="5171" y="467"/>
                </a:cxn>
                <a:cxn ang="0">
                  <a:pos x="5100" y="557"/>
                </a:cxn>
                <a:cxn ang="0">
                  <a:pos x="5047" y="618"/>
                </a:cxn>
                <a:cxn ang="0">
                  <a:pos x="4989" y="676"/>
                </a:cxn>
                <a:cxn ang="0">
                  <a:pos x="4926" y="735"/>
                </a:cxn>
                <a:cxn ang="0">
                  <a:pos x="4858" y="789"/>
                </a:cxn>
                <a:cxn ang="0">
                  <a:pos x="4785" y="843"/>
                </a:cxn>
                <a:cxn ang="0">
                  <a:pos x="4707" y="890"/>
                </a:cxn>
                <a:cxn ang="0">
                  <a:pos x="4622" y="933"/>
                </a:cxn>
                <a:cxn ang="0">
                  <a:pos x="4533" y="972"/>
                </a:cxn>
                <a:cxn ang="0">
                  <a:pos x="4437" y="1004"/>
                </a:cxn>
                <a:cxn ang="0">
                  <a:pos x="4338" y="1030"/>
                </a:cxn>
                <a:cxn ang="0">
                  <a:pos x="4231" y="1048"/>
                </a:cxn>
                <a:cxn ang="0">
                  <a:pos x="4118" y="1058"/>
                </a:cxn>
                <a:cxn ang="0">
                  <a:pos x="3999" y="1059"/>
                </a:cxn>
                <a:cxn ang="0">
                  <a:pos x="3874" y="1049"/>
                </a:cxn>
                <a:cxn ang="0">
                  <a:pos x="3742" y="1032"/>
                </a:cxn>
                <a:cxn ang="0">
                  <a:pos x="3603" y="1001"/>
                </a:cxn>
                <a:cxn ang="0">
                  <a:pos x="3459" y="959"/>
                </a:cxn>
                <a:cxn ang="0">
                  <a:pos x="3306" y="906"/>
                </a:cxn>
                <a:cxn ang="0">
                  <a:pos x="3228" y="873"/>
                </a:cxn>
                <a:cxn ang="0">
                  <a:pos x="2920" y="748"/>
                </a:cxn>
                <a:cxn ang="0">
                  <a:pos x="2634" y="641"/>
                </a:cxn>
                <a:cxn ang="0">
                  <a:pos x="2367" y="552"/>
                </a:cxn>
                <a:cxn ang="0">
                  <a:pos x="2119" y="483"/>
                </a:cxn>
                <a:cxn ang="0">
                  <a:pos x="1886" y="428"/>
                </a:cxn>
                <a:cxn ang="0">
                  <a:pos x="1669" y="391"/>
                </a:cxn>
                <a:cxn ang="0">
                  <a:pos x="1465" y="370"/>
                </a:cxn>
                <a:cxn ang="0">
                  <a:pos x="1273" y="363"/>
                </a:cxn>
                <a:cxn ang="0">
                  <a:pos x="1091" y="371"/>
                </a:cxn>
                <a:cxn ang="0">
                  <a:pos x="919" y="396"/>
                </a:cxn>
                <a:cxn ang="0">
                  <a:pos x="755" y="433"/>
                </a:cxn>
                <a:cxn ang="0">
                  <a:pos x="597" y="483"/>
                </a:cxn>
                <a:cxn ang="0">
                  <a:pos x="444" y="546"/>
                </a:cxn>
                <a:cxn ang="0">
                  <a:pos x="294" y="620"/>
                </a:cxn>
                <a:cxn ang="0">
                  <a:pos x="147" y="707"/>
                </a:cxn>
                <a:cxn ang="0">
                  <a:pos x="0" y="806"/>
                </a:cxn>
              </a:cxnLst>
              <a:rect l="0" t="0" r="r" b="b"/>
              <a:pathLst>
                <a:path w="5418" h="1059">
                  <a:moveTo>
                    <a:pt x="5418" y="0"/>
                  </a:moveTo>
                  <a:lnTo>
                    <a:pt x="5418" y="0"/>
                  </a:lnTo>
                  <a:lnTo>
                    <a:pt x="5411" y="18"/>
                  </a:lnTo>
                  <a:lnTo>
                    <a:pt x="5393" y="68"/>
                  </a:lnTo>
                  <a:lnTo>
                    <a:pt x="5377" y="102"/>
                  </a:lnTo>
                  <a:lnTo>
                    <a:pt x="5361" y="142"/>
                  </a:lnTo>
                  <a:lnTo>
                    <a:pt x="5339" y="189"/>
                  </a:lnTo>
                  <a:lnTo>
                    <a:pt x="5314" y="237"/>
                  </a:lnTo>
                  <a:lnTo>
                    <a:pt x="5284" y="292"/>
                  </a:lnTo>
                  <a:lnTo>
                    <a:pt x="5251" y="347"/>
                  </a:lnTo>
                  <a:lnTo>
                    <a:pt x="5214" y="407"/>
                  </a:lnTo>
                  <a:lnTo>
                    <a:pt x="5171" y="467"/>
                  </a:lnTo>
                  <a:lnTo>
                    <a:pt x="5125" y="526"/>
                  </a:lnTo>
                  <a:lnTo>
                    <a:pt x="5100" y="557"/>
                  </a:lnTo>
                  <a:lnTo>
                    <a:pt x="5073" y="588"/>
                  </a:lnTo>
                  <a:lnTo>
                    <a:pt x="5047" y="618"/>
                  </a:lnTo>
                  <a:lnTo>
                    <a:pt x="5018" y="647"/>
                  </a:lnTo>
                  <a:lnTo>
                    <a:pt x="4989" y="676"/>
                  </a:lnTo>
                  <a:lnTo>
                    <a:pt x="4958" y="706"/>
                  </a:lnTo>
                  <a:lnTo>
                    <a:pt x="4926" y="735"/>
                  </a:lnTo>
                  <a:lnTo>
                    <a:pt x="4893" y="762"/>
                  </a:lnTo>
                  <a:lnTo>
                    <a:pt x="4858" y="789"/>
                  </a:lnTo>
                  <a:lnTo>
                    <a:pt x="4822" y="817"/>
                  </a:lnTo>
                  <a:lnTo>
                    <a:pt x="4785" y="843"/>
                  </a:lnTo>
                  <a:lnTo>
                    <a:pt x="4746" y="867"/>
                  </a:lnTo>
                  <a:lnTo>
                    <a:pt x="4707" y="890"/>
                  </a:lnTo>
                  <a:lnTo>
                    <a:pt x="4665" y="912"/>
                  </a:lnTo>
                  <a:lnTo>
                    <a:pt x="4622" y="933"/>
                  </a:lnTo>
                  <a:lnTo>
                    <a:pt x="4579" y="954"/>
                  </a:lnTo>
                  <a:lnTo>
                    <a:pt x="4533" y="972"/>
                  </a:lnTo>
                  <a:lnTo>
                    <a:pt x="4486" y="990"/>
                  </a:lnTo>
                  <a:lnTo>
                    <a:pt x="4437" y="1004"/>
                  </a:lnTo>
                  <a:lnTo>
                    <a:pt x="4389" y="1019"/>
                  </a:lnTo>
                  <a:lnTo>
                    <a:pt x="4338" y="1030"/>
                  </a:lnTo>
                  <a:lnTo>
                    <a:pt x="4285" y="1040"/>
                  </a:lnTo>
                  <a:lnTo>
                    <a:pt x="4231" y="1048"/>
                  </a:lnTo>
                  <a:lnTo>
                    <a:pt x="4175" y="1054"/>
                  </a:lnTo>
                  <a:lnTo>
                    <a:pt x="4118" y="1058"/>
                  </a:lnTo>
                  <a:lnTo>
                    <a:pt x="4058" y="1059"/>
                  </a:lnTo>
                  <a:lnTo>
                    <a:pt x="3999" y="1059"/>
                  </a:lnTo>
                  <a:lnTo>
                    <a:pt x="3936" y="1056"/>
                  </a:lnTo>
                  <a:lnTo>
                    <a:pt x="3874" y="1049"/>
                  </a:lnTo>
                  <a:lnTo>
                    <a:pt x="3809" y="1041"/>
                  </a:lnTo>
                  <a:lnTo>
                    <a:pt x="3742" y="1032"/>
                  </a:lnTo>
                  <a:lnTo>
                    <a:pt x="3672" y="1017"/>
                  </a:lnTo>
                  <a:lnTo>
                    <a:pt x="3603" y="1001"/>
                  </a:lnTo>
                  <a:lnTo>
                    <a:pt x="3531" y="982"/>
                  </a:lnTo>
                  <a:lnTo>
                    <a:pt x="3459" y="959"/>
                  </a:lnTo>
                  <a:lnTo>
                    <a:pt x="3382" y="933"/>
                  </a:lnTo>
                  <a:lnTo>
                    <a:pt x="3306" y="906"/>
                  </a:lnTo>
                  <a:lnTo>
                    <a:pt x="3228" y="873"/>
                  </a:lnTo>
                  <a:lnTo>
                    <a:pt x="3228" y="873"/>
                  </a:lnTo>
                  <a:lnTo>
                    <a:pt x="3071" y="809"/>
                  </a:lnTo>
                  <a:lnTo>
                    <a:pt x="2920" y="748"/>
                  </a:lnTo>
                  <a:lnTo>
                    <a:pt x="2776" y="693"/>
                  </a:lnTo>
                  <a:lnTo>
                    <a:pt x="2634" y="641"/>
                  </a:lnTo>
                  <a:lnTo>
                    <a:pt x="2499" y="596"/>
                  </a:lnTo>
                  <a:lnTo>
                    <a:pt x="2367" y="552"/>
                  </a:lnTo>
                  <a:lnTo>
                    <a:pt x="2241" y="515"/>
                  </a:lnTo>
                  <a:lnTo>
                    <a:pt x="2119" y="483"/>
                  </a:lnTo>
                  <a:lnTo>
                    <a:pt x="2001" y="454"/>
                  </a:lnTo>
                  <a:lnTo>
                    <a:pt x="1886" y="428"/>
                  </a:lnTo>
                  <a:lnTo>
                    <a:pt x="1776" y="407"/>
                  </a:lnTo>
                  <a:lnTo>
                    <a:pt x="1669" y="391"/>
                  </a:lnTo>
                  <a:lnTo>
                    <a:pt x="1565" y="378"/>
                  </a:lnTo>
                  <a:lnTo>
                    <a:pt x="1465" y="370"/>
                  </a:lnTo>
                  <a:lnTo>
                    <a:pt x="1368" y="365"/>
                  </a:lnTo>
                  <a:lnTo>
                    <a:pt x="1273" y="363"/>
                  </a:lnTo>
                  <a:lnTo>
                    <a:pt x="1182" y="366"/>
                  </a:lnTo>
                  <a:lnTo>
                    <a:pt x="1091" y="371"/>
                  </a:lnTo>
                  <a:lnTo>
                    <a:pt x="1005" y="381"/>
                  </a:lnTo>
                  <a:lnTo>
                    <a:pt x="919" y="396"/>
                  </a:lnTo>
                  <a:lnTo>
                    <a:pt x="837" y="412"/>
                  </a:lnTo>
                  <a:lnTo>
                    <a:pt x="755" y="433"/>
                  </a:lnTo>
                  <a:lnTo>
                    <a:pt x="676" y="455"/>
                  </a:lnTo>
                  <a:lnTo>
                    <a:pt x="597" y="483"/>
                  </a:lnTo>
                  <a:lnTo>
                    <a:pt x="521" y="512"/>
                  </a:lnTo>
                  <a:lnTo>
                    <a:pt x="444" y="546"/>
                  </a:lnTo>
                  <a:lnTo>
                    <a:pt x="369" y="581"/>
                  </a:lnTo>
                  <a:lnTo>
                    <a:pt x="294" y="620"/>
                  </a:lnTo>
                  <a:lnTo>
                    <a:pt x="221" y="662"/>
                  </a:lnTo>
                  <a:lnTo>
                    <a:pt x="147" y="707"/>
                  </a:lnTo>
                  <a:lnTo>
                    <a:pt x="74" y="754"/>
                  </a:lnTo>
                  <a:lnTo>
                    <a:pt x="0" y="80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547356" name="Freeform 92"/>
            <p:cNvSpPr>
              <a:spLocks/>
            </p:cNvSpPr>
            <p:nvPr/>
          </p:nvSpPr>
          <p:spPr bwMode="auto">
            <a:xfrm>
              <a:off x="1029" y="1055"/>
              <a:ext cx="5404" cy="545"/>
            </a:xfrm>
            <a:custGeom>
              <a:avLst/>
              <a:gdLst/>
              <a:ahLst/>
              <a:cxnLst>
                <a:cxn ang="0">
                  <a:pos x="5404" y="0"/>
                </a:cxn>
                <a:cxn ang="0">
                  <a:pos x="5380" y="68"/>
                </a:cxn>
                <a:cxn ang="0">
                  <a:pos x="5350" y="144"/>
                </a:cxn>
                <a:cxn ang="0">
                  <a:pos x="5304" y="241"/>
                </a:cxn>
                <a:cxn ang="0">
                  <a:pos x="5243" y="352"/>
                </a:cxn>
                <a:cxn ang="0">
                  <a:pos x="5165" y="473"/>
                </a:cxn>
                <a:cxn ang="0">
                  <a:pos x="5096" y="566"/>
                </a:cxn>
                <a:cxn ang="0">
                  <a:pos x="5043" y="627"/>
                </a:cxn>
                <a:cxn ang="0">
                  <a:pos x="4986" y="688"/>
                </a:cxn>
                <a:cxn ang="0">
                  <a:pos x="4924" y="748"/>
                </a:cxn>
                <a:cxn ang="0">
                  <a:pos x="4857" y="805"/>
                </a:cxn>
                <a:cxn ang="0">
                  <a:pos x="4785" y="858"/>
                </a:cxn>
                <a:cxn ang="0">
                  <a:pos x="4707" y="908"/>
                </a:cxn>
                <a:cxn ang="0">
                  <a:pos x="4624" y="955"/>
                </a:cxn>
                <a:cxn ang="0">
                  <a:pos x="4535" y="995"/>
                </a:cxn>
                <a:cxn ang="0">
                  <a:pos x="4440" y="1029"/>
                </a:cxn>
                <a:cxn ang="0">
                  <a:pos x="4340" y="1056"/>
                </a:cxn>
                <a:cxn ang="0">
                  <a:pos x="4233" y="1076"/>
                </a:cxn>
                <a:cxn ang="0">
                  <a:pos x="4121" y="1089"/>
                </a:cxn>
                <a:cxn ang="0">
                  <a:pos x="4002" y="1092"/>
                </a:cxn>
                <a:cxn ang="0">
                  <a:pos x="3877" y="1085"/>
                </a:cxn>
                <a:cxn ang="0">
                  <a:pos x="3745" y="1069"/>
                </a:cxn>
                <a:cxn ang="0">
                  <a:pos x="3606" y="1042"/>
                </a:cxn>
                <a:cxn ang="0">
                  <a:pos x="3460" y="1003"/>
                </a:cxn>
                <a:cxn ang="0">
                  <a:pos x="3307" y="951"/>
                </a:cxn>
                <a:cxn ang="0">
                  <a:pos x="3228" y="921"/>
                </a:cxn>
                <a:cxn ang="0">
                  <a:pos x="2919" y="801"/>
                </a:cxn>
                <a:cxn ang="0">
                  <a:pos x="2631" y="701"/>
                </a:cxn>
                <a:cxn ang="0">
                  <a:pos x="2363" y="617"/>
                </a:cxn>
                <a:cxn ang="0">
                  <a:pos x="2113" y="551"/>
                </a:cxn>
                <a:cxn ang="0">
                  <a:pos x="1880" y="501"/>
                </a:cxn>
                <a:cxn ang="0">
                  <a:pos x="1662" y="469"/>
                </a:cxn>
                <a:cxn ang="0">
                  <a:pos x="1458" y="451"/>
                </a:cxn>
                <a:cxn ang="0">
                  <a:pos x="1266" y="448"/>
                </a:cxn>
                <a:cxn ang="0">
                  <a:pos x="1085" y="461"/>
                </a:cxn>
                <a:cxn ang="0">
                  <a:pos x="914" y="488"/>
                </a:cxn>
                <a:cxn ang="0">
                  <a:pos x="750" y="528"/>
                </a:cxn>
                <a:cxn ang="0">
                  <a:pos x="593" y="582"/>
                </a:cxn>
                <a:cxn ang="0">
                  <a:pos x="440" y="648"/>
                </a:cxn>
                <a:cxn ang="0">
                  <a:pos x="292" y="727"/>
                </a:cxn>
                <a:cxn ang="0">
                  <a:pos x="146" y="817"/>
                </a:cxn>
                <a:cxn ang="0">
                  <a:pos x="0" y="918"/>
                </a:cxn>
              </a:cxnLst>
              <a:rect l="0" t="0" r="r" b="b"/>
              <a:pathLst>
                <a:path w="5404" h="1092">
                  <a:moveTo>
                    <a:pt x="5404" y="0"/>
                  </a:moveTo>
                  <a:lnTo>
                    <a:pt x="5404" y="0"/>
                  </a:lnTo>
                  <a:lnTo>
                    <a:pt x="5398" y="18"/>
                  </a:lnTo>
                  <a:lnTo>
                    <a:pt x="5380" y="68"/>
                  </a:lnTo>
                  <a:lnTo>
                    <a:pt x="5366" y="104"/>
                  </a:lnTo>
                  <a:lnTo>
                    <a:pt x="5350" y="144"/>
                  </a:lnTo>
                  <a:lnTo>
                    <a:pt x="5329" y="191"/>
                  </a:lnTo>
                  <a:lnTo>
                    <a:pt x="5304" y="241"/>
                  </a:lnTo>
                  <a:lnTo>
                    <a:pt x="5275" y="294"/>
                  </a:lnTo>
                  <a:lnTo>
                    <a:pt x="5243" y="352"/>
                  </a:lnTo>
                  <a:lnTo>
                    <a:pt x="5207" y="412"/>
                  </a:lnTo>
                  <a:lnTo>
                    <a:pt x="5165" y="473"/>
                  </a:lnTo>
                  <a:lnTo>
                    <a:pt x="5119" y="535"/>
                  </a:lnTo>
                  <a:lnTo>
                    <a:pt x="5096" y="566"/>
                  </a:lnTo>
                  <a:lnTo>
                    <a:pt x="5069" y="596"/>
                  </a:lnTo>
                  <a:lnTo>
                    <a:pt x="5043" y="627"/>
                  </a:lnTo>
                  <a:lnTo>
                    <a:pt x="5015" y="658"/>
                  </a:lnTo>
                  <a:lnTo>
                    <a:pt x="4986" y="688"/>
                  </a:lnTo>
                  <a:lnTo>
                    <a:pt x="4955" y="719"/>
                  </a:lnTo>
                  <a:lnTo>
                    <a:pt x="4924" y="748"/>
                  </a:lnTo>
                  <a:lnTo>
                    <a:pt x="4892" y="777"/>
                  </a:lnTo>
                  <a:lnTo>
                    <a:pt x="4857" y="805"/>
                  </a:lnTo>
                  <a:lnTo>
                    <a:pt x="4821" y="832"/>
                  </a:lnTo>
                  <a:lnTo>
                    <a:pt x="4785" y="858"/>
                  </a:lnTo>
                  <a:lnTo>
                    <a:pt x="4746" y="884"/>
                  </a:lnTo>
                  <a:lnTo>
                    <a:pt x="4707" y="908"/>
                  </a:lnTo>
                  <a:lnTo>
                    <a:pt x="4667" y="932"/>
                  </a:lnTo>
                  <a:lnTo>
                    <a:pt x="4624" y="955"/>
                  </a:lnTo>
                  <a:lnTo>
                    <a:pt x="4581" y="974"/>
                  </a:lnTo>
                  <a:lnTo>
                    <a:pt x="4535" y="995"/>
                  </a:lnTo>
                  <a:lnTo>
                    <a:pt x="4489" y="1013"/>
                  </a:lnTo>
                  <a:lnTo>
                    <a:pt x="4440" y="1029"/>
                  </a:lnTo>
                  <a:lnTo>
                    <a:pt x="4390" y="1043"/>
                  </a:lnTo>
                  <a:lnTo>
                    <a:pt x="4340" y="1056"/>
                  </a:lnTo>
                  <a:lnTo>
                    <a:pt x="4288" y="1068"/>
                  </a:lnTo>
                  <a:lnTo>
                    <a:pt x="4233" y="1076"/>
                  </a:lnTo>
                  <a:lnTo>
                    <a:pt x="4178" y="1084"/>
                  </a:lnTo>
                  <a:lnTo>
                    <a:pt x="4121" y="1089"/>
                  </a:lnTo>
                  <a:lnTo>
                    <a:pt x="4063" y="1092"/>
                  </a:lnTo>
                  <a:lnTo>
                    <a:pt x="4002" y="1092"/>
                  </a:lnTo>
                  <a:lnTo>
                    <a:pt x="3941" y="1090"/>
                  </a:lnTo>
                  <a:lnTo>
                    <a:pt x="3877" y="1085"/>
                  </a:lnTo>
                  <a:lnTo>
                    <a:pt x="3811" y="1079"/>
                  </a:lnTo>
                  <a:lnTo>
                    <a:pt x="3745" y="1069"/>
                  </a:lnTo>
                  <a:lnTo>
                    <a:pt x="3675" y="1058"/>
                  </a:lnTo>
                  <a:lnTo>
                    <a:pt x="3606" y="1042"/>
                  </a:lnTo>
                  <a:lnTo>
                    <a:pt x="3534" y="1024"/>
                  </a:lnTo>
                  <a:lnTo>
                    <a:pt x="3460" y="1003"/>
                  </a:lnTo>
                  <a:lnTo>
                    <a:pt x="3384" y="979"/>
                  </a:lnTo>
                  <a:lnTo>
                    <a:pt x="3307" y="951"/>
                  </a:lnTo>
                  <a:lnTo>
                    <a:pt x="3228" y="921"/>
                  </a:lnTo>
                  <a:lnTo>
                    <a:pt x="3228" y="921"/>
                  </a:lnTo>
                  <a:lnTo>
                    <a:pt x="3071" y="859"/>
                  </a:lnTo>
                  <a:lnTo>
                    <a:pt x="2919" y="801"/>
                  </a:lnTo>
                  <a:lnTo>
                    <a:pt x="2773" y="750"/>
                  </a:lnTo>
                  <a:lnTo>
                    <a:pt x="2631" y="701"/>
                  </a:lnTo>
                  <a:lnTo>
                    <a:pt x="2495" y="656"/>
                  </a:lnTo>
                  <a:lnTo>
                    <a:pt x="2363" y="617"/>
                  </a:lnTo>
                  <a:lnTo>
                    <a:pt x="2237" y="582"/>
                  </a:lnTo>
                  <a:lnTo>
                    <a:pt x="2113" y="551"/>
                  </a:lnTo>
                  <a:lnTo>
                    <a:pt x="1995" y="524"/>
                  </a:lnTo>
                  <a:lnTo>
                    <a:pt x="1880" y="501"/>
                  </a:lnTo>
                  <a:lnTo>
                    <a:pt x="1769" y="483"/>
                  </a:lnTo>
                  <a:lnTo>
                    <a:pt x="1662" y="469"/>
                  </a:lnTo>
                  <a:lnTo>
                    <a:pt x="1558" y="457"/>
                  </a:lnTo>
                  <a:lnTo>
                    <a:pt x="1458" y="451"/>
                  </a:lnTo>
                  <a:lnTo>
                    <a:pt x="1361" y="448"/>
                  </a:lnTo>
                  <a:lnTo>
                    <a:pt x="1266" y="448"/>
                  </a:lnTo>
                  <a:lnTo>
                    <a:pt x="1175" y="453"/>
                  </a:lnTo>
                  <a:lnTo>
                    <a:pt x="1085" y="461"/>
                  </a:lnTo>
                  <a:lnTo>
                    <a:pt x="998" y="472"/>
                  </a:lnTo>
                  <a:lnTo>
                    <a:pt x="914" y="488"/>
                  </a:lnTo>
                  <a:lnTo>
                    <a:pt x="830" y="506"/>
                  </a:lnTo>
                  <a:lnTo>
                    <a:pt x="750" y="528"/>
                  </a:lnTo>
                  <a:lnTo>
                    <a:pt x="671" y="553"/>
                  </a:lnTo>
                  <a:lnTo>
                    <a:pt x="593" y="582"/>
                  </a:lnTo>
                  <a:lnTo>
                    <a:pt x="517" y="614"/>
                  </a:lnTo>
                  <a:lnTo>
                    <a:pt x="440" y="648"/>
                  </a:lnTo>
                  <a:lnTo>
                    <a:pt x="365" y="687"/>
                  </a:lnTo>
                  <a:lnTo>
                    <a:pt x="292" y="727"/>
                  </a:lnTo>
                  <a:lnTo>
                    <a:pt x="218" y="771"/>
                  </a:lnTo>
                  <a:lnTo>
                    <a:pt x="146" y="817"/>
                  </a:lnTo>
                  <a:lnTo>
                    <a:pt x="72" y="866"/>
                  </a:lnTo>
                  <a:lnTo>
                    <a:pt x="0" y="91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547357" name="Freeform 93"/>
            <p:cNvSpPr>
              <a:spLocks/>
            </p:cNvSpPr>
            <p:nvPr/>
          </p:nvSpPr>
          <p:spPr bwMode="auto">
            <a:xfrm>
              <a:off x="1067" y="1026"/>
              <a:ext cx="5390" cy="562"/>
            </a:xfrm>
            <a:custGeom>
              <a:avLst/>
              <a:gdLst/>
              <a:ahLst/>
              <a:cxnLst>
                <a:cxn ang="0">
                  <a:pos x="5390" y="0"/>
                </a:cxn>
                <a:cxn ang="0">
                  <a:pos x="5366" y="70"/>
                </a:cxn>
                <a:cxn ang="0">
                  <a:pos x="5337" y="147"/>
                </a:cxn>
                <a:cxn ang="0">
                  <a:pos x="5292" y="244"/>
                </a:cxn>
                <a:cxn ang="0">
                  <a:pos x="5233" y="357"/>
                </a:cxn>
                <a:cxn ang="0">
                  <a:pos x="5158" y="480"/>
                </a:cxn>
                <a:cxn ang="0">
                  <a:pos x="5088" y="575"/>
                </a:cxn>
                <a:cxn ang="0">
                  <a:pos x="5037" y="638"/>
                </a:cxn>
                <a:cxn ang="0">
                  <a:pos x="4981" y="701"/>
                </a:cxn>
                <a:cxn ang="0">
                  <a:pos x="4920" y="762"/>
                </a:cxn>
                <a:cxn ang="0">
                  <a:pos x="4854" y="821"/>
                </a:cxn>
                <a:cxn ang="0">
                  <a:pos x="4783" y="875"/>
                </a:cxn>
                <a:cxn ang="0">
                  <a:pos x="4705" y="927"/>
                </a:cxn>
                <a:cxn ang="0">
                  <a:pos x="4623" y="976"/>
                </a:cxn>
                <a:cxn ang="0">
                  <a:pos x="4534" y="1018"/>
                </a:cxn>
                <a:cxn ang="0">
                  <a:pos x="4441" y="1053"/>
                </a:cxn>
                <a:cxn ang="0">
                  <a:pos x="4341" y="1084"/>
                </a:cxn>
                <a:cxn ang="0">
                  <a:pos x="4234" y="1106"/>
                </a:cxn>
                <a:cxn ang="0">
                  <a:pos x="4122" y="1121"/>
                </a:cxn>
                <a:cxn ang="0">
                  <a:pos x="4004" y="1126"/>
                </a:cxn>
                <a:cxn ang="0">
                  <a:pos x="3878" y="1122"/>
                </a:cxn>
                <a:cxn ang="0">
                  <a:pos x="3746" y="1110"/>
                </a:cxn>
                <a:cxn ang="0">
                  <a:pos x="3607" y="1084"/>
                </a:cxn>
                <a:cxn ang="0">
                  <a:pos x="3460" y="1048"/>
                </a:cxn>
                <a:cxn ang="0">
                  <a:pos x="3307" y="1000"/>
                </a:cxn>
                <a:cxn ang="0">
                  <a:pos x="3228" y="971"/>
                </a:cxn>
                <a:cxn ang="0">
                  <a:pos x="2917" y="856"/>
                </a:cxn>
                <a:cxn ang="0">
                  <a:pos x="2628" y="761"/>
                </a:cxn>
                <a:cxn ang="0">
                  <a:pos x="2359" y="682"/>
                </a:cxn>
                <a:cxn ang="0">
                  <a:pos x="2107" y="620"/>
                </a:cxn>
                <a:cxn ang="0">
                  <a:pos x="1873" y="575"/>
                </a:cxn>
                <a:cxn ang="0">
                  <a:pos x="1655" y="548"/>
                </a:cxn>
                <a:cxn ang="0">
                  <a:pos x="1451" y="533"/>
                </a:cxn>
                <a:cxn ang="0">
                  <a:pos x="1259" y="535"/>
                </a:cxn>
                <a:cxn ang="0">
                  <a:pos x="1077" y="551"/>
                </a:cxn>
                <a:cxn ang="0">
                  <a:pos x="906" y="582"/>
                </a:cxn>
                <a:cxn ang="0">
                  <a:pos x="744" y="625"/>
                </a:cxn>
                <a:cxn ang="0">
                  <a:pos x="587" y="683"/>
                </a:cxn>
                <a:cxn ang="0">
                  <a:pos x="436" y="753"/>
                </a:cxn>
                <a:cxn ang="0">
                  <a:pos x="288" y="835"/>
                </a:cxn>
                <a:cxn ang="0">
                  <a:pos x="144" y="929"/>
                </a:cxn>
                <a:cxn ang="0">
                  <a:pos x="0" y="1034"/>
                </a:cxn>
              </a:cxnLst>
              <a:rect l="0" t="0" r="r" b="b"/>
              <a:pathLst>
                <a:path w="5390" h="1126">
                  <a:moveTo>
                    <a:pt x="5390" y="0"/>
                  </a:moveTo>
                  <a:lnTo>
                    <a:pt x="5390" y="0"/>
                  </a:lnTo>
                  <a:lnTo>
                    <a:pt x="5384" y="18"/>
                  </a:lnTo>
                  <a:lnTo>
                    <a:pt x="5366" y="70"/>
                  </a:lnTo>
                  <a:lnTo>
                    <a:pt x="5353" y="105"/>
                  </a:lnTo>
                  <a:lnTo>
                    <a:pt x="5337" y="147"/>
                  </a:lnTo>
                  <a:lnTo>
                    <a:pt x="5316" y="192"/>
                  </a:lnTo>
                  <a:lnTo>
                    <a:pt x="5292" y="244"/>
                  </a:lnTo>
                  <a:lnTo>
                    <a:pt x="5265" y="299"/>
                  </a:lnTo>
                  <a:lnTo>
                    <a:pt x="5233" y="357"/>
                  </a:lnTo>
                  <a:lnTo>
                    <a:pt x="5198" y="418"/>
                  </a:lnTo>
                  <a:lnTo>
                    <a:pt x="5158" y="480"/>
                  </a:lnTo>
                  <a:lnTo>
                    <a:pt x="5113" y="544"/>
                  </a:lnTo>
                  <a:lnTo>
                    <a:pt x="5088" y="575"/>
                  </a:lnTo>
                  <a:lnTo>
                    <a:pt x="5063" y="607"/>
                  </a:lnTo>
                  <a:lnTo>
                    <a:pt x="5037" y="638"/>
                  </a:lnTo>
                  <a:lnTo>
                    <a:pt x="5011" y="670"/>
                  </a:lnTo>
                  <a:lnTo>
                    <a:pt x="4981" y="701"/>
                  </a:lnTo>
                  <a:lnTo>
                    <a:pt x="4951" y="732"/>
                  </a:lnTo>
                  <a:lnTo>
                    <a:pt x="4920" y="762"/>
                  </a:lnTo>
                  <a:lnTo>
                    <a:pt x="4888" y="791"/>
                  </a:lnTo>
                  <a:lnTo>
                    <a:pt x="4854" y="821"/>
                  </a:lnTo>
                  <a:lnTo>
                    <a:pt x="4819" y="848"/>
                  </a:lnTo>
                  <a:lnTo>
                    <a:pt x="4783" y="875"/>
                  </a:lnTo>
                  <a:lnTo>
                    <a:pt x="4745" y="903"/>
                  </a:lnTo>
                  <a:lnTo>
                    <a:pt x="4705" y="927"/>
                  </a:lnTo>
                  <a:lnTo>
                    <a:pt x="4665" y="951"/>
                  </a:lnTo>
                  <a:lnTo>
                    <a:pt x="4623" y="976"/>
                  </a:lnTo>
                  <a:lnTo>
                    <a:pt x="4580" y="997"/>
                  </a:lnTo>
                  <a:lnTo>
                    <a:pt x="4534" y="1018"/>
                  </a:lnTo>
                  <a:lnTo>
                    <a:pt x="4488" y="1037"/>
                  </a:lnTo>
                  <a:lnTo>
                    <a:pt x="4441" y="1053"/>
                  </a:lnTo>
                  <a:lnTo>
                    <a:pt x="4391" y="1069"/>
                  </a:lnTo>
                  <a:lnTo>
                    <a:pt x="4341" y="1084"/>
                  </a:lnTo>
                  <a:lnTo>
                    <a:pt x="4289" y="1095"/>
                  </a:lnTo>
                  <a:lnTo>
                    <a:pt x="4234" y="1106"/>
                  </a:lnTo>
                  <a:lnTo>
                    <a:pt x="4179" y="1114"/>
                  </a:lnTo>
                  <a:lnTo>
                    <a:pt x="4122" y="1121"/>
                  </a:lnTo>
                  <a:lnTo>
                    <a:pt x="4064" y="1124"/>
                  </a:lnTo>
                  <a:lnTo>
                    <a:pt x="4004" y="1126"/>
                  </a:lnTo>
                  <a:lnTo>
                    <a:pt x="3941" y="1126"/>
                  </a:lnTo>
                  <a:lnTo>
                    <a:pt x="3878" y="1122"/>
                  </a:lnTo>
                  <a:lnTo>
                    <a:pt x="3812" y="1118"/>
                  </a:lnTo>
                  <a:lnTo>
                    <a:pt x="3746" y="1110"/>
                  </a:lnTo>
                  <a:lnTo>
                    <a:pt x="3676" y="1098"/>
                  </a:lnTo>
                  <a:lnTo>
                    <a:pt x="3607" y="1084"/>
                  </a:lnTo>
                  <a:lnTo>
                    <a:pt x="3535" y="1068"/>
                  </a:lnTo>
                  <a:lnTo>
                    <a:pt x="3460" y="1048"/>
                  </a:lnTo>
                  <a:lnTo>
                    <a:pt x="3385" y="1026"/>
                  </a:lnTo>
                  <a:lnTo>
                    <a:pt x="3307" y="1000"/>
                  </a:lnTo>
                  <a:lnTo>
                    <a:pt x="3228" y="971"/>
                  </a:lnTo>
                  <a:lnTo>
                    <a:pt x="3228" y="971"/>
                  </a:lnTo>
                  <a:lnTo>
                    <a:pt x="3069" y="911"/>
                  </a:lnTo>
                  <a:lnTo>
                    <a:pt x="2917" y="856"/>
                  </a:lnTo>
                  <a:lnTo>
                    <a:pt x="2770" y="806"/>
                  </a:lnTo>
                  <a:lnTo>
                    <a:pt x="2628" y="761"/>
                  </a:lnTo>
                  <a:lnTo>
                    <a:pt x="2491" y="719"/>
                  </a:lnTo>
                  <a:lnTo>
                    <a:pt x="2359" y="682"/>
                  </a:lnTo>
                  <a:lnTo>
                    <a:pt x="2231" y="649"/>
                  </a:lnTo>
                  <a:lnTo>
                    <a:pt x="2107" y="620"/>
                  </a:lnTo>
                  <a:lnTo>
                    <a:pt x="1988" y="596"/>
                  </a:lnTo>
                  <a:lnTo>
                    <a:pt x="1873" y="575"/>
                  </a:lnTo>
                  <a:lnTo>
                    <a:pt x="1762" y="559"/>
                  </a:lnTo>
                  <a:lnTo>
                    <a:pt x="1655" y="548"/>
                  </a:lnTo>
                  <a:lnTo>
                    <a:pt x="1551" y="538"/>
                  </a:lnTo>
                  <a:lnTo>
                    <a:pt x="1451" y="533"/>
                  </a:lnTo>
                  <a:lnTo>
                    <a:pt x="1353" y="533"/>
                  </a:lnTo>
                  <a:lnTo>
                    <a:pt x="1259" y="535"/>
                  </a:lnTo>
                  <a:lnTo>
                    <a:pt x="1166" y="541"/>
                  </a:lnTo>
                  <a:lnTo>
                    <a:pt x="1077" y="551"/>
                  </a:lnTo>
                  <a:lnTo>
                    <a:pt x="991" y="565"/>
                  </a:lnTo>
                  <a:lnTo>
                    <a:pt x="906" y="582"/>
                  </a:lnTo>
                  <a:lnTo>
                    <a:pt x="824" y="603"/>
                  </a:lnTo>
                  <a:lnTo>
                    <a:pt x="744" y="625"/>
                  </a:lnTo>
                  <a:lnTo>
                    <a:pt x="665" y="653"/>
                  </a:lnTo>
                  <a:lnTo>
                    <a:pt x="587" y="683"/>
                  </a:lnTo>
                  <a:lnTo>
                    <a:pt x="511" y="716"/>
                  </a:lnTo>
                  <a:lnTo>
                    <a:pt x="436" y="753"/>
                  </a:lnTo>
                  <a:lnTo>
                    <a:pt x="362" y="791"/>
                  </a:lnTo>
                  <a:lnTo>
                    <a:pt x="288" y="835"/>
                  </a:lnTo>
                  <a:lnTo>
                    <a:pt x="216" y="880"/>
                  </a:lnTo>
                  <a:lnTo>
                    <a:pt x="144" y="929"/>
                  </a:lnTo>
                  <a:lnTo>
                    <a:pt x="72" y="979"/>
                  </a:lnTo>
                  <a:lnTo>
                    <a:pt x="0" y="103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547358" name="Freeform 94"/>
            <p:cNvSpPr>
              <a:spLocks/>
            </p:cNvSpPr>
            <p:nvPr/>
          </p:nvSpPr>
          <p:spPr bwMode="auto">
            <a:xfrm>
              <a:off x="1106" y="997"/>
              <a:ext cx="5373" cy="580"/>
            </a:xfrm>
            <a:custGeom>
              <a:avLst/>
              <a:gdLst/>
              <a:ahLst/>
              <a:cxnLst>
                <a:cxn ang="0">
                  <a:pos x="5373" y="0"/>
                </a:cxn>
                <a:cxn ang="0">
                  <a:pos x="5351" y="69"/>
                </a:cxn>
                <a:cxn ang="0">
                  <a:pos x="5323" y="147"/>
                </a:cxn>
                <a:cxn ang="0">
                  <a:pos x="5280" y="247"/>
                </a:cxn>
                <a:cxn ang="0">
                  <a:pos x="5221" y="361"/>
                </a:cxn>
                <a:cxn ang="0">
                  <a:pos x="5148" y="486"/>
                </a:cxn>
                <a:cxn ang="0">
                  <a:pos x="5081" y="583"/>
                </a:cxn>
                <a:cxn ang="0">
                  <a:pos x="5031" y="647"/>
                </a:cxn>
                <a:cxn ang="0">
                  <a:pos x="4976" y="712"/>
                </a:cxn>
                <a:cxn ang="0">
                  <a:pos x="4916" y="773"/>
                </a:cxn>
                <a:cxn ang="0">
                  <a:pos x="4849" y="833"/>
                </a:cxn>
                <a:cxn ang="0">
                  <a:pos x="4780" y="891"/>
                </a:cxn>
                <a:cxn ang="0">
                  <a:pos x="4704" y="944"/>
                </a:cxn>
                <a:cxn ang="0">
                  <a:pos x="4622" y="994"/>
                </a:cxn>
                <a:cxn ang="0">
                  <a:pos x="4534" y="1038"/>
                </a:cxn>
                <a:cxn ang="0">
                  <a:pos x="4441" y="1077"/>
                </a:cxn>
                <a:cxn ang="0">
                  <a:pos x="4341" y="1109"/>
                </a:cxn>
                <a:cxn ang="0">
                  <a:pos x="4236" y="1133"/>
                </a:cxn>
                <a:cxn ang="0">
                  <a:pos x="4123" y="1149"/>
                </a:cxn>
                <a:cxn ang="0">
                  <a:pos x="4004" y="1159"/>
                </a:cxn>
                <a:cxn ang="0">
                  <a:pos x="3879" y="1157"/>
                </a:cxn>
                <a:cxn ang="0">
                  <a:pos x="3746" y="1146"/>
                </a:cxn>
                <a:cxn ang="0">
                  <a:pos x="3607" y="1124"/>
                </a:cxn>
                <a:cxn ang="0">
                  <a:pos x="3460" y="1091"/>
                </a:cxn>
                <a:cxn ang="0">
                  <a:pos x="3305" y="1044"/>
                </a:cxn>
                <a:cxn ang="0">
                  <a:pos x="3226" y="1017"/>
                </a:cxn>
                <a:cxn ang="0">
                  <a:pos x="2914" y="909"/>
                </a:cxn>
                <a:cxn ang="0">
                  <a:pos x="2622" y="818"/>
                </a:cxn>
                <a:cxn ang="0">
                  <a:pos x="2353" y="746"/>
                </a:cxn>
                <a:cxn ang="0">
                  <a:pos x="2100" y="689"/>
                </a:cxn>
                <a:cxn ang="0">
                  <a:pos x="1866" y="649"/>
                </a:cxn>
                <a:cxn ang="0">
                  <a:pos x="1648" y="625"/>
                </a:cxn>
                <a:cxn ang="0">
                  <a:pos x="1442" y="615"/>
                </a:cxn>
                <a:cxn ang="0">
                  <a:pos x="1251" y="620"/>
                </a:cxn>
                <a:cxn ang="0">
                  <a:pos x="1070" y="641"/>
                </a:cxn>
                <a:cxn ang="0">
                  <a:pos x="899" y="675"/>
                </a:cxn>
                <a:cxn ang="0">
                  <a:pos x="737" y="722"/>
                </a:cxn>
                <a:cxn ang="0">
                  <a:pos x="581" y="783"/>
                </a:cxn>
                <a:cxn ang="0">
                  <a:pos x="431" y="856"/>
                </a:cxn>
                <a:cxn ang="0">
                  <a:pos x="286" y="941"/>
                </a:cxn>
                <a:cxn ang="0">
                  <a:pos x="143" y="1038"/>
                </a:cxn>
                <a:cxn ang="0">
                  <a:pos x="0" y="1146"/>
                </a:cxn>
              </a:cxnLst>
              <a:rect l="0" t="0" r="r" b="b"/>
              <a:pathLst>
                <a:path w="5373" h="1159">
                  <a:moveTo>
                    <a:pt x="5373" y="0"/>
                  </a:moveTo>
                  <a:lnTo>
                    <a:pt x="5373" y="0"/>
                  </a:lnTo>
                  <a:lnTo>
                    <a:pt x="5367" y="18"/>
                  </a:lnTo>
                  <a:lnTo>
                    <a:pt x="5351" y="69"/>
                  </a:lnTo>
                  <a:lnTo>
                    <a:pt x="5338" y="105"/>
                  </a:lnTo>
                  <a:lnTo>
                    <a:pt x="5323" y="147"/>
                  </a:lnTo>
                  <a:lnTo>
                    <a:pt x="5303" y="194"/>
                  </a:lnTo>
                  <a:lnTo>
                    <a:pt x="5280" y="247"/>
                  </a:lnTo>
                  <a:lnTo>
                    <a:pt x="5253" y="302"/>
                  </a:lnTo>
                  <a:lnTo>
                    <a:pt x="5221" y="361"/>
                  </a:lnTo>
                  <a:lnTo>
                    <a:pt x="5187" y="423"/>
                  </a:lnTo>
                  <a:lnTo>
                    <a:pt x="5148" y="486"/>
                  </a:lnTo>
                  <a:lnTo>
                    <a:pt x="5105" y="550"/>
                  </a:lnTo>
                  <a:lnTo>
                    <a:pt x="5081" y="583"/>
                  </a:lnTo>
                  <a:lnTo>
                    <a:pt x="5056" y="615"/>
                  </a:lnTo>
                  <a:lnTo>
                    <a:pt x="5031" y="647"/>
                  </a:lnTo>
                  <a:lnTo>
                    <a:pt x="5003" y="680"/>
                  </a:lnTo>
                  <a:lnTo>
                    <a:pt x="4976" y="712"/>
                  </a:lnTo>
                  <a:lnTo>
                    <a:pt x="4947" y="743"/>
                  </a:lnTo>
                  <a:lnTo>
                    <a:pt x="4916" y="773"/>
                  </a:lnTo>
                  <a:lnTo>
                    <a:pt x="4883" y="804"/>
                  </a:lnTo>
                  <a:lnTo>
                    <a:pt x="4849" y="833"/>
                  </a:lnTo>
                  <a:lnTo>
                    <a:pt x="4815" y="862"/>
                  </a:lnTo>
                  <a:lnTo>
                    <a:pt x="4780" y="891"/>
                  </a:lnTo>
                  <a:lnTo>
                    <a:pt x="4742" y="919"/>
                  </a:lnTo>
                  <a:lnTo>
                    <a:pt x="4704" y="944"/>
                  </a:lnTo>
                  <a:lnTo>
                    <a:pt x="4663" y="970"/>
                  </a:lnTo>
                  <a:lnTo>
                    <a:pt x="4622" y="994"/>
                  </a:lnTo>
                  <a:lnTo>
                    <a:pt x="4579" y="1017"/>
                  </a:lnTo>
                  <a:lnTo>
                    <a:pt x="4534" y="1038"/>
                  </a:lnTo>
                  <a:lnTo>
                    <a:pt x="4488" y="1057"/>
                  </a:lnTo>
                  <a:lnTo>
                    <a:pt x="4441" y="1077"/>
                  </a:lnTo>
                  <a:lnTo>
                    <a:pt x="4391" y="1093"/>
                  </a:lnTo>
                  <a:lnTo>
                    <a:pt x="4341" y="1109"/>
                  </a:lnTo>
                  <a:lnTo>
                    <a:pt x="4288" y="1122"/>
                  </a:lnTo>
                  <a:lnTo>
                    <a:pt x="4236" y="1133"/>
                  </a:lnTo>
                  <a:lnTo>
                    <a:pt x="4180" y="1143"/>
                  </a:lnTo>
                  <a:lnTo>
                    <a:pt x="4123" y="1149"/>
                  </a:lnTo>
                  <a:lnTo>
                    <a:pt x="4065" y="1156"/>
                  </a:lnTo>
                  <a:lnTo>
                    <a:pt x="4004" y="1159"/>
                  </a:lnTo>
                  <a:lnTo>
                    <a:pt x="3943" y="1159"/>
                  </a:lnTo>
                  <a:lnTo>
                    <a:pt x="3879" y="1157"/>
                  </a:lnTo>
                  <a:lnTo>
                    <a:pt x="3814" y="1153"/>
                  </a:lnTo>
                  <a:lnTo>
                    <a:pt x="3746" y="1146"/>
                  </a:lnTo>
                  <a:lnTo>
                    <a:pt x="3677" y="1136"/>
                  </a:lnTo>
                  <a:lnTo>
                    <a:pt x="3607" y="1124"/>
                  </a:lnTo>
                  <a:lnTo>
                    <a:pt x="3534" y="1109"/>
                  </a:lnTo>
                  <a:lnTo>
                    <a:pt x="3460" y="1091"/>
                  </a:lnTo>
                  <a:lnTo>
                    <a:pt x="3383" y="1070"/>
                  </a:lnTo>
                  <a:lnTo>
                    <a:pt x="3305" y="1044"/>
                  </a:lnTo>
                  <a:lnTo>
                    <a:pt x="3226" y="1017"/>
                  </a:lnTo>
                  <a:lnTo>
                    <a:pt x="3226" y="1017"/>
                  </a:lnTo>
                  <a:lnTo>
                    <a:pt x="3067" y="960"/>
                  </a:lnTo>
                  <a:lnTo>
                    <a:pt x="2914" y="909"/>
                  </a:lnTo>
                  <a:lnTo>
                    <a:pt x="2765" y="862"/>
                  </a:lnTo>
                  <a:lnTo>
                    <a:pt x="2622" y="818"/>
                  </a:lnTo>
                  <a:lnTo>
                    <a:pt x="2485" y="780"/>
                  </a:lnTo>
                  <a:lnTo>
                    <a:pt x="2353" y="746"/>
                  </a:lnTo>
                  <a:lnTo>
                    <a:pt x="2224" y="715"/>
                  </a:lnTo>
                  <a:lnTo>
                    <a:pt x="2100" y="689"/>
                  </a:lnTo>
                  <a:lnTo>
                    <a:pt x="1981" y="667"/>
                  </a:lnTo>
                  <a:lnTo>
                    <a:pt x="1866" y="649"/>
                  </a:lnTo>
                  <a:lnTo>
                    <a:pt x="1755" y="634"/>
                  </a:lnTo>
                  <a:lnTo>
                    <a:pt x="1648" y="625"/>
                  </a:lnTo>
                  <a:lnTo>
                    <a:pt x="1543" y="617"/>
                  </a:lnTo>
                  <a:lnTo>
                    <a:pt x="1442" y="615"/>
                  </a:lnTo>
                  <a:lnTo>
                    <a:pt x="1345" y="615"/>
                  </a:lnTo>
                  <a:lnTo>
                    <a:pt x="1251" y="620"/>
                  </a:lnTo>
                  <a:lnTo>
                    <a:pt x="1159" y="628"/>
                  </a:lnTo>
                  <a:lnTo>
                    <a:pt x="1070" y="641"/>
                  </a:lnTo>
                  <a:lnTo>
                    <a:pt x="984" y="655"/>
                  </a:lnTo>
                  <a:lnTo>
                    <a:pt x="899" y="675"/>
                  </a:lnTo>
                  <a:lnTo>
                    <a:pt x="817" y="696"/>
                  </a:lnTo>
                  <a:lnTo>
                    <a:pt x="737" y="722"/>
                  </a:lnTo>
                  <a:lnTo>
                    <a:pt x="659" y="751"/>
                  </a:lnTo>
                  <a:lnTo>
                    <a:pt x="581" y="783"/>
                  </a:lnTo>
                  <a:lnTo>
                    <a:pt x="506" y="817"/>
                  </a:lnTo>
                  <a:lnTo>
                    <a:pt x="431" y="856"/>
                  </a:lnTo>
                  <a:lnTo>
                    <a:pt x="358" y="896"/>
                  </a:lnTo>
                  <a:lnTo>
                    <a:pt x="286" y="941"/>
                  </a:lnTo>
                  <a:lnTo>
                    <a:pt x="213" y="988"/>
                  </a:lnTo>
                  <a:lnTo>
                    <a:pt x="143" y="1038"/>
                  </a:lnTo>
                  <a:lnTo>
                    <a:pt x="70" y="1090"/>
                  </a:lnTo>
                  <a:lnTo>
                    <a:pt x="0" y="114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547359" name="Freeform 95"/>
            <p:cNvSpPr>
              <a:spLocks/>
            </p:cNvSpPr>
            <p:nvPr/>
          </p:nvSpPr>
          <p:spPr bwMode="auto">
            <a:xfrm>
              <a:off x="1146" y="968"/>
              <a:ext cx="5355" cy="631"/>
            </a:xfrm>
            <a:custGeom>
              <a:avLst/>
              <a:gdLst/>
              <a:ahLst/>
              <a:cxnLst>
                <a:cxn ang="0">
                  <a:pos x="5355" y="0"/>
                </a:cxn>
                <a:cxn ang="0">
                  <a:pos x="5334" y="71"/>
                </a:cxn>
                <a:cxn ang="0">
                  <a:pos x="5306" y="150"/>
                </a:cxn>
                <a:cxn ang="0">
                  <a:pos x="5266" y="250"/>
                </a:cxn>
                <a:cxn ang="0">
                  <a:pos x="5209" y="366"/>
                </a:cxn>
                <a:cxn ang="0">
                  <a:pos x="5138" y="494"/>
                </a:cxn>
                <a:cxn ang="0">
                  <a:pos x="5072" y="592"/>
                </a:cxn>
                <a:cxn ang="0">
                  <a:pos x="5023" y="658"/>
                </a:cxn>
                <a:cxn ang="0">
                  <a:pos x="4969" y="723"/>
                </a:cxn>
                <a:cxn ang="0">
                  <a:pos x="4909" y="788"/>
                </a:cxn>
                <a:cxn ang="0">
                  <a:pos x="4845" y="849"/>
                </a:cxn>
                <a:cxn ang="0">
                  <a:pos x="4775" y="909"/>
                </a:cxn>
                <a:cxn ang="0">
                  <a:pos x="4700" y="964"/>
                </a:cxn>
                <a:cxn ang="0">
                  <a:pos x="4619" y="1015"/>
                </a:cxn>
                <a:cxn ang="0">
                  <a:pos x="4532" y="1060"/>
                </a:cxn>
                <a:cxn ang="0">
                  <a:pos x="4439" y="1101"/>
                </a:cxn>
                <a:cxn ang="0">
                  <a:pos x="4340" y="1135"/>
                </a:cxn>
                <a:cxn ang="0">
                  <a:pos x="4235" y="1162"/>
                </a:cxn>
                <a:cxn ang="0">
                  <a:pos x="4123" y="1182"/>
                </a:cxn>
                <a:cxn ang="0">
                  <a:pos x="4004" y="1193"/>
                </a:cxn>
                <a:cxn ang="0">
                  <a:pos x="3879" y="1194"/>
                </a:cxn>
                <a:cxn ang="0">
                  <a:pos x="3746" y="1185"/>
                </a:cxn>
                <a:cxn ang="0">
                  <a:pos x="3606" y="1165"/>
                </a:cxn>
                <a:cxn ang="0">
                  <a:pos x="3458" y="1136"/>
                </a:cxn>
                <a:cxn ang="0">
                  <a:pos x="3304" y="1093"/>
                </a:cxn>
                <a:cxn ang="0">
                  <a:pos x="3224" y="1067"/>
                </a:cxn>
                <a:cxn ang="0">
                  <a:pos x="2910" y="965"/>
                </a:cxn>
                <a:cxn ang="0">
                  <a:pos x="2618" y="880"/>
                </a:cxn>
                <a:cxn ang="0">
                  <a:pos x="2346" y="812"/>
                </a:cxn>
                <a:cxn ang="0">
                  <a:pos x="2094" y="760"/>
                </a:cxn>
                <a:cxn ang="0">
                  <a:pos x="1859" y="723"/>
                </a:cxn>
                <a:cxn ang="0">
                  <a:pos x="1640" y="704"/>
                </a:cxn>
                <a:cxn ang="0">
                  <a:pos x="1434" y="699"/>
                </a:cxn>
                <a:cxn ang="0">
                  <a:pos x="1242" y="707"/>
                </a:cxn>
                <a:cxn ang="0">
                  <a:pos x="1063" y="731"/>
                </a:cxn>
                <a:cxn ang="0">
                  <a:pos x="893" y="768"/>
                </a:cxn>
                <a:cxn ang="0">
                  <a:pos x="732" y="820"/>
                </a:cxn>
                <a:cxn ang="0">
                  <a:pos x="576" y="884"/>
                </a:cxn>
                <a:cxn ang="0">
                  <a:pos x="427" y="960"/>
                </a:cxn>
                <a:cxn ang="0">
                  <a:pos x="283" y="1049"/>
                </a:cxn>
                <a:cxn ang="0">
                  <a:pos x="141" y="1149"/>
                </a:cxn>
                <a:cxn ang="0">
                  <a:pos x="0" y="1261"/>
                </a:cxn>
              </a:cxnLst>
              <a:rect l="0" t="0" r="r" b="b"/>
              <a:pathLst>
                <a:path w="5355" h="1261">
                  <a:moveTo>
                    <a:pt x="5355" y="0"/>
                  </a:moveTo>
                  <a:lnTo>
                    <a:pt x="5355" y="0"/>
                  </a:lnTo>
                  <a:lnTo>
                    <a:pt x="5349" y="19"/>
                  </a:lnTo>
                  <a:lnTo>
                    <a:pt x="5334" y="71"/>
                  </a:lnTo>
                  <a:lnTo>
                    <a:pt x="5322" y="106"/>
                  </a:lnTo>
                  <a:lnTo>
                    <a:pt x="5306" y="150"/>
                  </a:lnTo>
                  <a:lnTo>
                    <a:pt x="5288" y="197"/>
                  </a:lnTo>
                  <a:lnTo>
                    <a:pt x="5266" y="250"/>
                  </a:lnTo>
                  <a:lnTo>
                    <a:pt x="5240" y="306"/>
                  </a:lnTo>
                  <a:lnTo>
                    <a:pt x="5209" y="366"/>
                  </a:lnTo>
                  <a:lnTo>
                    <a:pt x="5176" y="429"/>
                  </a:lnTo>
                  <a:lnTo>
                    <a:pt x="5138" y="494"/>
                  </a:lnTo>
                  <a:lnTo>
                    <a:pt x="5095" y="560"/>
                  </a:lnTo>
                  <a:lnTo>
                    <a:pt x="5072" y="592"/>
                  </a:lnTo>
                  <a:lnTo>
                    <a:pt x="5048" y="625"/>
                  </a:lnTo>
                  <a:lnTo>
                    <a:pt x="5023" y="658"/>
                  </a:lnTo>
                  <a:lnTo>
                    <a:pt x="4997" y="691"/>
                  </a:lnTo>
                  <a:lnTo>
                    <a:pt x="4969" y="723"/>
                  </a:lnTo>
                  <a:lnTo>
                    <a:pt x="4940" y="755"/>
                  </a:lnTo>
                  <a:lnTo>
                    <a:pt x="4909" y="788"/>
                  </a:lnTo>
                  <a:lnTo>
                    <a:pt x="4877" y="818"/>
                  </a:lnTo>
                  <a:lnTo>
                    <a:pt x="4845" y="849"/>
                  </a:lnTo>
                  <a:lnTo>
                    <a:pt x="4811" y="880"/>
                  </a:lnTo>
                  <a:lnTo>
                    <a:pt x="4775" y="909"/>
                  </a:lnTo>
                  <a:lnTo>
                    <a:pt x="4739" y="936"/>
                  </a:lnTo>
                  <a:lnTo>
                    <a:pt x="4700" y="964"/>
                  </a:lnTo>
                  <a:lnTo>
                    <a:pt x="4661" y="989"/>
                  </a:lnTo>
                  <a:lnTo>
                    <a:pt x="4619" y="1015"/>
                  </a:lnTo>
                  <a:lnTo>
                    <a:pt x="4576" y="1038"/>
                  </a:lnTo>
                  <a:lnTo>
                    <a:pt x="4532" y="1060"/>
                  </a:lnTo>
                  <a:lnTo>
                    <a:pt x="4486" y="1081"/>
                  </a:lnTo>
                  <a:lnTo>
                    <a:pt x="4439" y="1101"/>
                  </a:lnTo>
                  <a:lnTo>
                    <a:pt x="4390" y="1119"/>
                  </a:lnTo>
                  <a:lnTo>
                    <a:pt x="4340" y="1135"/>
                  </a:lnTo>
                  <a:lnTo>
                    <a:pt x="4289" y="1149"/>
                  </a:lnTo>
                  <a:lnTo>
                    <a:pt x="4235" y="1162"/>
                  </a:lnTo>
                  <a:lnTo>
                    <a:pt x="4179" y="1173"/>
                  </a:lnTo>
                  <a:lnTo>
                    <a:pt x="4123" y="1182"/>
                  </a:lnTo>
                  <a:lnTo>
                    <a:pt x="4064" y="1188"/>
                  </a:lnTo>
                  <a:lnTo>
                    <a:pt x="4004" y="1193"/>
                  </a:lnTo>
                  <a:lnTo>
                    <a:pt x="3942" y="1194"/>
                  </a:lnTo>
                  <a:lnTo>
                    <a:pt x="3879" y="1194"/>
                  </a:lnTo>
                  <a:lnTo>
                    <a:pt x="3814" y="1191"/>
                  </a:lnTo>
                  <a:lnTo>
                    <a:pt x="3746" y="1185"/>
                  </a:lnTo>
                  <a:lnTo>
                    <a:pt x="3676" y="1177"/>
                  </a:lnTo>
                  <a:lnTo>
                    <a:pt x="3606" y="1165"/>
                  </a:lnTo>
                  <a:lnTo>
                    <a:pt x="3533" y="1153"/>
                  </a:lnTo>
                  <a:lnTo>
                    <a:pt x="3458" y="1136"/>
                  </a:lnTo>
                  <a:lnTo>
                    <a:pt x="3382" y="1115"/>
                  </a:lnTo>
                  <a:lnTo>
                    <a:pt x="3304" y="1093"/>
                  </a:lnTo>
                  <a:lnTo>
                    <a:pt x="3224" y="1067"/>
                  </a:lnTo>
                  <a:lnTo>
                    <a:pt x="3224" y="1067"/>
                  </a:lnTo>
                  <a:lnTo>
                    <a:pt x="3064" y="1014"/>
                  </a:lnTo>
                  <a:lnTo>
                    <a:pt x="2910" y="965"/>
                  </a:lnTo>
                  <a:lnTo>
                    <a:pt x="2761" y="920"/>
                  </a:lnTo>
                  <a:lnTo>
                    <a:pt x="2618" y="880"/>
                  </a:lnTo>
                  <a:lnTo>
                    <a:pt x="2480" y="842"/>
                  </a:lnTo>
                  <a:lnTo>
                    <a:pt x="2346" y="812"/>
                  </a:lnTo>
                  <a:lnTo>
                    <a:pt x="2219" y="783"/>
                  </a:lnTo>
                  <a:lnTo>
                    <a:pt x="2094" y="760"/>
                  </a:lnTo>
                  <a:lnTo>
                    <a:pt x="1974" y="739"/>
                  </a:lnTo>
                  <a:lnTo>
                    <a:pt x="1859" y="723"/>
                  </a:lnTo>
                  <a:lnTo>
                    <a:pt x="1746" y="712"/>
                  </a:lnTo>
                  <a:lnTo>
                    <a:pt x="1640" y="704"/>
                  </a:lnTo>
                  <a:lnTo>
                    <a:pt x="1535" y="699"/>
                  </a:lnTo>
                  <a:lnTo>
                    <a:pt x="1434" y="699"/>
                  </a:lnTo>
                  <a:lnTo>
                    <a:pt x="1337" y="700"/>
                  </a:lnTo>
                  <a:lnTo>
                    <a:pt x="1242" y="707"/>
                  </a:lnTo>
                  <a:lnTo>
                    <a:pt x="1151" y="718"/>
                  </a:lnTo>
                  <a:lnTo>
                    <a:pt x="1063" y="731"/>
                  </a:lnTo>
                  <a:lnTo>
                    <a:pt x="976" y="749"/>
                  </a:lnTo>
                  <a:lnTo>
                    <a:pt x="893" y="768"/>
                  </a:lnTo>
                  <a:lnTo>
                    <a:pt x="811" y="792"/>
                  </a:lnTo>
                  <a:lnTo>
                    <a:pt x="732" y="820"/>
                  </a:lnTo>
                  <a:lnTo>
                    <a:pt x="652" y="851"/>
                  </a:lnTo>
                  <a:lnTo>
                    <a:pt x="576" y="884"/>
                  </a:lnTo>
                  <a:lnTo>
                    <a:pt x="501" y="920"/>
                  </a:lnTo>
                  <a:lnTo>
                    <a:pt x="427" y="960"/>
                  </a:lnTo>
                  <a:lnTo>
                    <a:pt x="355" y="1004"/>
                  </a:lnTo>
                  <a:lnTo>
                    <a:pt x="283" y="1049"/>
                  </a:lnTo>
                  <a:lnTo>
                    <a:pt x="212" y="1098"/>
                  </a:lnTo>
                  <a:lnTo>
                    <a:pt x="141" y="1149"/>
                  </a:lnTo>
                  <a:lnTo>
                    <a:pt x="71" y="1204"/>
                  </a:lnTo>
                  <a:lnTo>
                    <a:pt x="0" y="1261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547360" name="Freeform 96"/>
            <p:cNvSpPr>
              <a:spLocks/>
            </p:cNvSpPr>
            <p:nvPr/>
          </p:nvSpPr>
          <p:spPr bwMode="auto">
            <a:xfrm>
              <a:off x="1187" y="940"/>
              <a:ext cx="5335" cy="688"/>
            </a:xfrm>
            <a:custGeom>
              <a:avLst/>
              <a:gdLst/>
              <a:ahLst/>
              <a:cxnLst>
                <a:cxn ang="0">
                  <a:pos x="5335" y="0"/>
                </a:cxn>
                <a:cxn ang="0">
                  <a:pos x="5315" y="71"/>
                </a:cxn>
                <a:cxn ang="0">
                  <a:pos x="5289" y="150"/>
                </a:cxn>
                <a:cxn ang="0">
                  <a:pos x="5250" y="252"/>
                </a:cxn>
                <a:cxn ang="0">
                  <a:pos x="5196" y="371"/>
                </a:cxn>
                <a:cxn ang="0">
                  <a:pos x="5127" y="501"/>
                </a:cxn>
                <a:cxn ang="0">
                  <a:pos x="5061" y="601"/>
                </a:cxn>
                <a:cxn ang="0">
                  <a:pos x="5014" y="667"/>
                </a:cxn>
                <a:cxn ang="0">
                  <a:pos x="4960" y="735"/>
                </a:cxn>
                <a:cxn ang="0">
                  <a:pos x="4902" y="799"/>
                </a:cxn>
                <a:cxn ang="0">
                  <a:pos x="4838" y="862"/>
                </a:cxn>
                <a:cxn ang="0">
                  <a:pos x="4770" y="924"/>
                </a:cxn>
                <a:cxn ang="0">
                  <a:pos x="4695" y="980"/>
                </a:cxn>
                <a:cxn ang="0">
                  <a:pos x="4614" y="1034"/>
                </a:cxn>
                <a:cxn ang="0">
                  <a:pos x="4528" y="1082"/>
                </a:cxn>
                <a:cxn ang="0">
                  <a:pos x="4436" y="1126"/>
                </a:cxn>
                <a:cxn ang="0">
                  <a:pos x="4338" y="1161"/>
                </a:cxn>
                <a:cxn ang="0">
                  <a:pos x="4232" y="1190"/>
                </a:cxn>
                <a:cxn ang="0">
                  <a:pos x="4121" y="1213"/>
                </a:cxn>
                <a:cxn ang="0">
                  <a:pos x="4003" y="1226"/>
                </a:cxn>
                <a:cxn ang="0">
                  <a:pos x="3877" y="1229"/>
                </a:cxn>
                <a:cxn ang="0">
                  <a:pos x="3745" y="1224"/>
                </a:cxn>
                <a:cxn ang="0">
                  <a:pos x="3605" y="1206"/>
                </a:cxn>
                <a:cxn ang="0">
                  <a:pos x="3456" y="1179"/>
                </a:cxn>
                <a:cxn ang="0">
                  <a:pos x="3301" y="1140"/>
                </a:cxn>
                <a:cxn ang="0">
                  <a:pos x="3220" y="1114"/>
                </a:cxn>
                <a:cxn ang="0">
                  <a:pos x="2905" y="1019"/>
                </a:cxn>
                <a:cxn ang="0">
                  <a:pos x="2612" y="938"/>
                </a:cxn>
                <a:cxn ang="0">
                  <a:pos x="2340" y="875"/>
                </a:cxn>
                <a:cxn ang="0">
                  <a:pos x="2086" y="828"/>
                </a:cxn>
                <a:cxn ang="0">
                  <a:pos x="1851" y="798"/>
                </a:cxn>
                <a:cxn ang="0">
                  <a:pos x="1630" y="782"/>
                </a:cxn>
                <a:cxn ang="0">
                  <a:pos x="1426" y="780"/>
                </a:cxn>
                <a:cxn ang="0">
                  <a:pos x="1235" y="795"/>
                </a:cxn>
                <a:cxn ang="0">
                  <a:pos x="1099" y="814"/>
                </a:cxn>
                <a:cxn ang="0">
                  <a:pos x="1011" y="830"/>
                </a:cxn>
                <a:cxn ang="0">
                  <a:pos x="927" y="851"/>
                </a:cxn>
                <a:cxn ang="0">
                  <a:pos x="804" y="888"/>
                </a:cxn>
                <a:cxn ang="0">
                  <a:pos x="647" y="950"/>
                </a:cxn>
                <a:cxn ang="0">
                  <a:pos x="496" y="1024"/>
                </a:cxn>
                <a:cxn ang="0">
                  <a:pos x="352" y="1109"/>
                </a:cxn>
                <a:cxn ang="0">
                  <a:pos x="210" y="1208"/>
                </a:cxn>
                <a:cxn ang="0">
                  <a:pos x="70" y="1316"/>
                </a:cxn>
              </a:cxnLst>
              <a:rect l="0" t="0" r="r" b="b"/>
              <a:pathLst>
                <a:path w="5335" h="1376">
                  <a:moveTo>
                    <a:pt x="5335" y="0"/>
                  </a:moveTo>
                  <a:lnTo>
                    <a:pt x="5335" y="0"/>
                  </a:lnTo>
                  <a:lnTo>
                    <a:pt x="5331" y="18"/>
                  </a:lnTo>
                  <a:lnTo>
                    <a:pt x="5315" y="71"/>
                  </a:lnTo>
                  <a:lnTo>
                    <a:pt x="5304" y="107"/>
                  </a:lnTo>
                  <a:lnTo>
                    <a:pt x="5289" y="150"/>
                  </a:lnTo>
                  <a:lnTo>
                    <a:pt x="5271" y="199"/>
                  </a:lnTo>
                  <a:lnTo>
                    <a:pt x="5250" y="252"/>
                  </a:lnTo>
                  <a:lnTo>
                    <a:pt x="5225" y="310"/>
                  </a:lnTo>
                  <a:lnTo>
                    <a:pt x="5196" y="371"/>
                  </a:lnTo>
                  <a:lnTo>
                    <a:pt x="5163" y="434"/>
                  </a:lnTo>
                  <a:lnTo>
                    <a:pt x="5127" y="501"/>
                  </a:lnTo>
                  <a:lnTo>
                    <a:pt x="5085" y="567"/>
                  </a:lnTo>
                  <a:lnTo>
                    <a:pt x="5061" y="601"/>
                  </a:lnTo>
                  <a:lnTo>
                    <a:pt x="5038" y="635"/>
                  </a:lnTo>
                  <a:lnTo>
                    <a:pt x="5014" y="667"/>
                  </a:lnTo>
                  <a:lnTo>
                    <a:pt x="4988" y="701"/>
                  </a:lnTo>
                  <a:lnTo>
                    <a:pt x="4960" y="735"/>
                  </a:lnTo>
                  <a:lnTo>
                    <a:pt x="4932" y="767"/>
                  </a:lnTo>
                  <a:lnTo>
                    <a:pt x="4902" y="799"/>
                  </a:lnTo>
                  <a:lnTo>
                    <a:pt x="4871" y="832"/>
                  </a:lnTo>
                  <a:lnTo>
                    <a:pt x="4838" y="862"/>
                  </a:lnTo>
                  <a:lnTo>
                    <a:pt x="4804" y="893"/>
                  </a:lnTo>
                  <a:lnTo>
                    <a:pt x="4770" y="924"/>
                  </a:lnTo>
                  <a:lnTo>
                    <a:pt x="4734" y="953"/>
                  </a:lnTo>
                  <a:lnTo>
                    <a:pt x="4695" y="980"/>
                  </a:lnTo>
                  <a:lnTo>
                    <a:pt x="4656" y="1008"/>
                  </a:lnTo>
                  <a:lnTo>
                    <a:pt x="4614" y="1034"/>
                  </a:lnTo>
                  <a:lnTo>
                    <a:pt x="4573" y="1059"/>
                  </a:lnTo>
                  <a:lnTo>
                    <a:pt x="4528" y="1082"/>
                  </a:lnTo>
                  <a:lnTo>
                    <a:pt x="4484" y="1105"/>
                  </a:lnTo>
                  <a:lnTo>
                    <a:pt x="4436" y="1126"/>
                  </a:lnTo>
                  <a:lnTo>
                    <a:pt x="4388" y="1143"/>
                  </a:lnTo>
                  <a:lnTo>
                    <a:pt x="4338" y="1161"/>
                  </a:lnTo>
                  <a:lnTo>
                    <a:pt x="4287" y="1177"/>
                  </a:lnTo>
                  <a:lnTo>
                    <a:pt x="4232" y="1190"/>
                  </a:lnTo>
                  <a:lnTo>
                    <a:pt x="4178" y="1203"/>
                  </a:lnTo>
                  <a:lnTo>
                    <a:pt x="4121" y="1213"/>
                  </a:lnTo>
                  <a:lnTo>
                    <a:pt x="4063" y="1219"/>
                  </a:lnTo>
                  <a:lnTo>
                    <a:pt x="4003" y="1226"/>
                  </a:lnTo>
                  <a:lnTo>
                    <a:pt x="3941" y="1229"/>
                  </a:lnTo>
                  <a:lnTo>
                    <a:pt x="3877" y="1229"/>
                  </a:lnTo>
                  <a:lnTo>
                    <a:pt x="3812" y="1227"/>
                  </a:lnTo>
                  <a:lnTo>
                    <a:pt x="3745" y="1224"/>
                  </a:lnTo>
                  <a:lnTo>
                    <a:pt x="3676" y="1216"/>
                  </a:lnTo>
                  <a:lnTo>
                    <a:pt x="3605" y="1206"/>
                  </a:lnTo>
                  <a:lnTo>
                    <a:pt x="3531" y="1195"/>
                  </a:lnTo>
                  <a:lnTo>
                    <a:pt x="3456" y="1179"/>
                  </a:lnTo>
                  <a:lnTo>
                    <a:pt x="3380" y="1161"/>
                  </a:lnTo>
                  <a:lnTo>
                    <a:pt x="3301" y="1140"/>
                  </a:lnTo>
                  <a:lnTo>
                    <a:pt x="3220" y="1114"/>
                  </a:lnTo>
                  <a:lnTo>
                    <a:pt x="3220" y="1114"/>
                  </a:lnTo>
                  <a:lnTo>
                    <a:pt x="3061" y="1064"/>
                  </a:lnTo>
                  <a:lnTo>
                    <a:pt x="2905" y="1019"/>
                  </a:lnTo>
                  <a:lnTo>
                    <a:pt x="2756" y="977"/>
                  </a:lnTo>
                  <a:lnTo>
                    <a:pt x="2612" y="938"/>
                  </a:lnTo>
                  <a:lnTo>
                    <a:pt x="2473" y="906"/>
                  </a:lnTo>
                  <a:lnTo>
                    <a:pt x="2340" y="875"/>
                  </a:lnTo>
                  <a:lnTo>
                    <a:pt x="2211" y="851"/>
                  </a:lnTo>
                  <a:lnTo>
                    <a:pt x="2086" y="828"/>
                  </a:lnTo>
                  <a:lnTo>
                    <a:pt x="1966" y="811"/>
                  </a:lnTo>
                  <a:lnTo>
                    <a:pt x="1851" y="798"/>
                  </a:lnTo>
                  <a:lnTo>
                    <a:pt x="1739" y="788"/>
                  </a:lnTo>
                  <a:lnTo>
                    <a:pt x="1630" y="782"/>
                  </a:lnTo>
                  <a:lnTo>
                    <a:pt x="1526" y="780"/>
                  </a:lnTo>
                  <a:lnTo>
                    <a:pt x="1426" y="780"/>
                  </a:lnTo>
                  <a:lnTo>
                    <a:pt x="1329" y="785"/>
                  </a:lnTo>
                  <a:lnTo>
                    <a:pt x="1235" y="795"/>
                  </a:lnTo>
                  <a:lnTo>
                    <a:pt x="1143" y="806"/>
                  </a:lnTo>
                  <a:lnTo>
                    <a:pt x="1099" y="814"/>
                  </a:lnTo>
                  <a:lnTo>
                    <a:pt x="1054" y="822"/>
                  </a:lnTo>
                  <a:lnTo>
                    <a:pt x="1011" y="830"/>
                  </a:lnTo>
                  <a:lnTo>
                    <a:pt x="970" y="840"/>
                  </a:lnTo>
                  <a:lnTo>
                    <a:pt x="927" y="851"/>
                  </a:lnTo>
                  <a:lnTo>
                    <a:pt x="885" y="862"/>
                  </a:lnTo>
                  <a:lnTo>
                    <a:pt x="804" y="888"/>
                  </a:lnTo>
                  <a:lnTo>
                    <a:pt x="725" y="917"/>
                  </a:lnTo>
                  <a:lnTo>
                    <a:pt x="647" y="950"/>
                  </a:lnTo>
                  <a:lnTo>
                    <a:pt x="571" y="985"/>
                  </a:lnTo>
                  <a:lnTo>
                    <a:pt x="496" y="1024"/>
                  </a:lnTo>
                  <a:lnTo>
                    <a:pt x="424" y="1064"/>
                  </a:lnTo>
                  <a:lnTo>
                    <a:pt x="352" y="1109"/>
                  </a:lnTo>
                  <a:lnTo>
                    <a:pt x="280" y="1156"/>
                  </a:lnTo>
                  <a:lnTo>
                    <a:pt x="210" y="1208"/>
                  </a:lnTo>
                  <a:lnTo>
                    <a:pt x="139" y="1261"/>
                  </a:lnTo>
                  <a:lnTo>
                    <a:pt x="70" y="1316"/>
                  </a:lnTo>
                  <a:lnTo>
                    <a:pt x="0" y="137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547361" name="Freeform 97"/>
            <p:cNvSpPr>
              <a:spLocks/>
            </p:cNvSpPr>
            <p:nvPr/>
          </p:nvSpPr>
          <p:spPr bwMode="auto">
            <a:xfrm>
              <a:off x="1229" y="911"/>
              <a:ext cx="5314" cy="745"/>
            </a:xfrm>
            <a:custGeom>
              <a:avLst/>
              <a:gdLst/>
              <a:ahLst/>
              <a:cxnLst>
                <a:cxn ang="0">
                  <a:pos x="5314" y="0"/>
                </a:cxn>
                <a:cxn ang="0">
                  <a:pos x="5296" y="71"/>
                </a:cxn>
                <a:cxn ang="0">
                  <a:pos x="5271" y="153"/>
                </a:cxn>
                <a:cxn ang="0">
                  <a:pos x="5233" y="257"/>
                </a:cxn>
                <a:cxn ang="0">
                  <a:pos x="5180" y="376"/>
                </a:cxn>
                <a:cxn ang="0">
                  <a:pos x="5112" y="507"/>
                </a:cxn>
                <a:cxn ang="0">
                  <a:pos x="5050" y="609"/>
                </a:cxn>
                <a:cxn ang="0">
                  <a:pos x="5003" y="678"/>
                </a:cxn>
                <a:cxn ang="0">
                  <a:pos x="4950" y="746"/>
                </a:cxn>
                <a:cxn ang="0">
                  <a:pos x="4893" y="812"/>
                </a:cxn>
                <a:cxn ang="0">
                  <a:pos x="4830" y="878"/>
                </a:cxn>
                <a:cxn ang="0">
                  <a:pos x="4762" y="940"/>
                </a:cxn>
                <a:cxn ang="0">
                  <a:pos x="4689" y="999"/>
                </a:cxn>
                <a:cxn ang="0">
                  <a:pos x="4610" y="1054"/>
                </a:cxn>
                <a:cxn ang="0">
                  <a:pos x="4524" y="1104"/>
                </a:cxn>
                <a:cxn ang="0">
                  <a:pos x="4432" y="1150"/>
                </a:cxn>
                <a:cxn ang="0">
                  <a:pos x="4335" y="1188"/>
                </a:cxn>
                <a:cxn ang="0">
                  <a:pos x="4229" y="1219"/>
                </a:cxn>
                <a:cxn ang="0">
                  <a:pos x="4118" y="1243"/>
                </a:cxn>
                <a:cxn ang="0">
                  <a:pos x="4000" y="1259"/>
                </a:cxn>
                <a:cxn ang="0">
                  <a:pos x="3875" y="1266"/>
                </a:cxn>
                <a:cxn ang="0">
                  <a:pos x="3742" y="1263"/>
                </a:cxn>
                <a:cxn ang="0">
                  <a:pos x="3602" y="1248"/>
                </a:cxn>
                <a:cxn ang="0">
                  <a:pos x="3453" y="1224"/>
                </a:cxn>
                <a:cxn ang="0">
                  <a:pos x="3298" y="1187"/>
                </a:cxn>
                <a:cxn ang="0">
                  <a:pos x="3217" y="1164"/>
                </a:cxn>
                <a:cxn ang="0">
                  <a:pos x="2899" y="1074"/>
                </a:cxn>
                <a:cxn ang="0">
                  <a:pos x="2605" y="999"/>
                </a:cxn>
                <a:cxn ang="0">
                  <a:pos x="2333" y="941"/>
                </a:cxn>
                <a:cxn ang="0">
                  <a:pos x="2079" y="899"/>
                </a:cxn>
                <a:cxn ang="0">
                  <a:pos x="1843" y="872"/>
                </a:cxn>
                <a:cxn ang="0">
                  <a:pos x="1622" y="861"/>
                </a:cxn>
                <a:cxn ang="0">
                  <a:pos x="1418" y="864"/>
                </a:cxn>
                <a:cxn ang="0">
                  <a:pos x="1226" y="882"/>
                </a:cxn>
                <a:cxn ang="0">
                  <a:pos x="1134" y="896"/>
                </a:cxn>
                <a:cxn ang="0">
                  <a:pos x="1047" y="912"/>
                </a:cxn>
                <a:cxn ang="0">
                  <a:pos x="961" y="933"/>
                </a:cxn>
                <a:cxn ang="0">
                  <a:pos x="878" y="957"/>
                </a:cxn>
                <a:cxn ang="0">
                  <a:pos x="718" y="1016"/>
                </a:cxn>
                <a:cxn ang="0">
                  <a:pos x="565" y="1087"/>
                </a:cxn>
                <a:cxn ang="0">
                  <a:pos x="419" y="1171"/>
                </a:cxn>
                <a:cxn ang="0">
                  <a:pos x="276" y="1266"/>
                </a:cxn>
                <a:cxn ang="0">
                  <a:pos x="138" y="1372"/>
                </a:cxn>
                <a:cxn ang="0">
                  <a:pos x="0" y="1490"/>
                </a:cxn>
              </a:cxnLst>
              <a:rect l="0" t="0" r="r" b="b"/>
              <a:pathLst>
                <a:path w="5314" h="1490">
                  <a:moveTo>
                    <a:pt x="5314" y="0"/>
                  </a:moveTo>
                  <a:lnTo>
                    <a:pt x="5314" y="0"/>
                  </a:lnTo>
                  <a:lnTo>
                    <a:pt x="5309" y="19"/>
                  </a:lnTo>
                  <a:lnTo>
                    <a:pt x="5296" y="71"/>
                  </a:lnTo>
                  <a:lnTo>
                    <a:pt x="5284" y="110"/>
                  </a:lnTo>
                  <a:lnTo>
                    <a:pt x="5271" y="153"/>
                  </a:lnTo>
                  <a:lnTo>
                    <a:pt x="5254" y="202"/>
                  </a:lnTo>
                  <a:lnTo>
                    <a:pt x="5233" y="257"/>
                  </a:lnTo>
                  <a:lnTo>
                    <a:pt x="5208" y="315"/>
                  </a:lnTo>
                  <a:lnTo>
                    <a:pt x="5180" y="376"/>
                  </a:lnTo>
                  <a:lnTo>
                    <a:pt x="5148" y="441"/>
                  </a:lnTo>
                  <a:lnTo>
                    <a:pt x="5112" y="507"/>
                  </a:lnTo>
                  <a:lnTo>
                    <a:pt x="5072" y="575"/>
                  </a:lnTo>
                  <a:lnTo>
                    <a:pt x="5050" y="609"/>
                  </a:lnTo>
                  <a:lnTo>
                    <a:pt x="5026" y="644"/>
                  </a:lnTo>
                  <a:lnTo>
                    <a:pt x="5003" y="678"/>
                  </a:lnTo>
                  <a:lnTo>
                    <a:pt x="4976" y="712"/>
                  </a:lnTo>
                  <a:lnTo>
                    <a:pt x="4950" y="746"/>
                  </a:lnTo>
                  <a:lnTo>
                    <a:pt x="4922" y="780"/>
                  </a:lnTo>
                  <a:lnTo>
                    <a:pt x="4893" y="812"/>
                  </a:lnTo>
                  <a:lnTo>
                    <a:pt x="4862" y="846"/>
                  </a:lnTo>
                  <a:lnTo>
                    <a:pt x="4830" y="878"/>
                  </a:lnTo>
                  <a:lnTo>
                    <a:pt x="4797" y="909"/>
                  </a:lnTo>
                  <a:lnTo>
                    <a:pt x="4762" y="940"/>
                  </a:lnTo>
                  <a:lnTo>
                    <a:pt x="4726" y="970"/>
                  </a:lnTo>
                  <a:lnTo>
                    <a:pt x="4689" y="999"/>
                  </a:lnTo>
                  <a:lnTo>
                    <a:pt x="4650" y="1027"/>
                  </a:lnTo>
                  <a:lnTo>
                    <a:pt x="4610" y="1054"/>
                  </a:lnTo>
                  <a:lnTo>
                    <a:pt x="4568" y="1080"/>
                  </a:lnTo>
                  <a:lnTo>
                    <a:pt x="4524" y="1104"/>
                  </a:lnTo>
                  <a:lnTo>
                    <a:pt x="4479" y="1127"/>
                  </a:lnTo>
                  <a:lnTo>
                    <a:pt x="4432" y="1150"/>
                  </a:lnTo>
                  <a:lnTo>
                    <a:pt x="4385" y="1169"/>
                  </a:lnTo>
                  <a:lnTo>
                    <a:pt x="4335" y="1188"/>
                  </a:lnTo>
                  <a:lnTo>
                    <a:pt x="4283" y="1205"/>
                  </a:lnTo>
                  <a:lnTo>
                    <a:pt x="4229" y="1219"/>
                  </a:lnTo>
                  <a:lnTo>
                    <a:pt x="4175" y="1232"/>
                  </a:lnTo>
                  <a:lnTo>
                    <a:pt x="4118" y="1243"/>
                  </a:lnTo>
                  <a:lnTo>
                    <a:pt x="4060" y="1251"/>
                  </a:lnTo>
                  <a:lnTo>
                    <a:pt x="4000" y="1259"/>
                  </a:lnTo>
                  <a:lnTo>
                    <a:pt x="3939" y="1263"/>
                  </a:lnTo>
                  <a:lnTo>
                    <a:pt x="3875" y="1266"/>
                  </a:lnTo>
                  <a:lnTo>
                    <a:pt x="3810" y="1264"/>
                  </a:lnTo>
                  <a:lnTo>
                    <a:pt x="3742" y="1263"/>
                  </a:lnTo>
                  <a:lnTo>
                    <a:pt x="3673" y="1256"/>
                  </a:lnTo>
                  <a:lnTo>
                    <a:pt x="3602" y="1248"/>
                  </a:lnTo>
                  <a:lnTo>
                    <a:pt x="3528" y="1237"/>
                  </a:lnTo>
                  <a:lnTo>
                    <a:pt x="3453" y="1224"/>
                  </a:lnTo>
                  <a:lnTo>
                    <a:pt x="3377" y="1206"/>
                  </a:lnTo>
                  <a:lnTo>
                    <a:pt x="3298" y="1187"/>
                  </a:lnTo>
                  <a:lnTo>
                    <a:pt x="3217" y="1164"/>
                  </a:lnTo>
                  <a:lnTo>
                    <a:pt x="3217" y="1164"/>
                  </a:lnTo>
                  <a:lnTo>
                    <a:pt x="3055" y="1116"/>
                  </a:lnTo>
                  <a:lnTo>
                    <a:pt x="2899" y="1074"/>
                  </a:lnTo>
                  <a:lnTo>
                    <a:pt x="2751" y="1033"/>
                  </a:lnTo>
                  <a:lnTo>
                    <a:pt x="2605" y="999"/>
                  </a:lnTo>
                  <a:lnTo>
                    <a:pt x="2466" y="969"/>
                  </a:lnTo>
                  <a:lnTo>
                    <a:pt x="2333" y="941"/>
                  </a:lnTo>
                  <a:lnTo>
                    <a:pt x="2202" y="919"/>
                  </a:lnTo>
                  <a:lnTo>
                    <a:pt x="2079" y="899"/>
                  </a:lnTo>
                  <a:lnTo>
                    <a:pt x="1958" y="885"/>
                  </a:lnTo>
                  <a:lnTo>
                    <a:pt x="1843" y="872"/>
                  </a:lnTo>
                  <a:lnTo>
                    <a:pt x="1730" y="865"/>
                  </a:lnTo>
                  <a:lnTo>
                    <a:pt x="1622" y="861"/>
                  </a:lnTo>
                  <a:lnTo>
                    <a:pt x="1518" y="861"/>
                  </a:lnTo>
                  <a:lnTo>
                    <a:pt x="1418" y="864"/>
                  </a:lnTo>
                  <a:lnTo>
                    <a:pt x="1321" y="872"/>
                  </a:lnTo>
                  <a:lnTo>
                    <a:pt x="1226" y="882"/>
                  </a:lnTo>
                  <a:lnTo>
                    <a:pt x="1180" y="888"/>
                  </a:lnTo>
                  <a:lnTo>
                    <a:pt x="1134" y="896"/>
                  </a:lnTo>
                  <a:lnTo>
                    <a:pt x="1090" y="904"/>
                  </a:lnTo>
                  <a:lnTo>
                    <a:pt x="1047" y="912"/>
                  </a:lnTo>
                  <a:lnTo>
                    <a:pt x="1004" y="924"/>
                  </a:lnTo>
                  <a:lnTo>
                    <a:pt x="961" y="933"/>
                  </a:lnTo>
                  <a:lnTo>
                    <a:pt x="919" y="945"/>
                  </a:lnTo>
                  <a:lnTo>
                    <a:pt x="878" y="957"/>
                  </a:lnTo>
                  <a:lnTo>
                    <a:pt x="797" y="985"/>
                  </a:lnTo>
                  <a:lnTo>
                    <a:pt x="718" y="1016"/>
                  </a:lnTo>
                  <a:lnTo>
                    <a:pt x="640" y="1050"/>
                  </a:lnTo>
                  <a:lnTo>
                    <a:pt x="565" y="1087"/>
                  </a:lnTo>
                  <a:lnTo>
                    <a:pt x="492" y="1127"/>
                  </a:lnTo>
                  <a:lnTo>
                    <a:pt x="419" y="1171"/>
                  </a:lnTo>
                  <a:lnTo>
                    <a:pt x="347" y="1216"/>
                  </a:lnTo>
                  <a:lnTo>
                    <a:pt x="276" y="1266"/>
                  </a:lnTo>
                  <a:lnTo>
                    <a:pt x="207" y="1318"/>
                  </a:lnTo>
                  <a:lnTo>
                    <a:pt x="138" y="1372"/>
                  </a:lnTo>
                  <a:lnTo>
                    <a:pt x="70" y="1431"/>
                  </a:lnTo>
                  <a:lnTo>
                    <a:pt x="0" y="149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547362" name="Freeform 98"/>
            <p:cNvSpPr>
              <a:spLocks/>
            </p:cNvSpPr>
            <p:nvPr/>
          </p:nvSpPr>
          <p:spPr bwMode="auto">
            <a:xfrm>
              <a:off x="1272" y="882"/>
              <a:ext cx="5291" cy="803"/>
            </a:xfrm>
            <a:custGeom>
              <a:avLst/>
              <a:gdLst/>
              <a:ahLst/>
              <a:cxnLst>
                <a:cxn ang="0">
                  <a:pos x="5291" y="0"/>
                </a:cxn>
                <a:cxn ang="0">
                  <a:pos x="5273" y="73"/>
                </a:cxn>
                <a:cxn ang="0">
                  <a:pos x="5250" y="155"/>
                </a:cxn>
                <a:cxn ang="0">
                  <a:pos x="5214" y="260"/>
                </a:cxn>
                <a:cxn ang="0">
                  <a:pos x="5162" y="381"/>
                </a:cxn>
                <a:cxn ang="0">
                  <a:pos x="5097" y="515"/>
                </a:cxn>
                <a:cxn ang="0">
                  <a:pos x="5036" y="618"/>
                </a:cxn>
                <a:cxn ang="0">
                  <a:pos x="4989" y="688"/>
                </a:cxn>
                <a:cxn ang="0">
                  <a:pos x="4937" y="757"/>
                </a:cxn>
                <a:cxn ang="0">
                  <a:pos x="4882" y="827"/>
                </a:cxn>
                <a:cxn ang="0">
                  <a:pos x="4821" y="893"/>
                </a:cxn>
                <a:cxn ang="0">
                  <a:pos x="4753" y="956"/>
                </a:cxn>
                <a:cxn ang="0">
                  <a:pos x="4681" y="1017"/>
                </a:cxn>
                <a:cxn ang="0">
                  <a:pos x="4603" y="1074"/>
                </a:cxn>
                <a:cxn ang="0">
                  <a:pos x="4518" y="1127"/>
                </a:cxn>
                <a:cxn ang="0">
                  <a:pos x="4426" y="1174"/>
                </a:cxn>
                <a:cxn ang="0">
                  <a:pos x="4329" y="1214"/>
                </a:cxn>
                <a:cxn ang="0">
                  <a:pos x="4225" y="1248"/>
                </a:cxn>
                <a:cxn ang="0">
                  <a:pos x="4114" y="1274"/>
                </a:cxn>
                <a:cxn ang="0">
                  <a:pos x="3996" y="1292"/>
                </a:cxn>
                <a:cxn ang="0">
                  <a:pos x="3871" y="1301"/>
                </a:cxn>
                <a:cxn ang="0">
                  <a:pos x="3738" y="1301"/>
                </a:cxn>
                <a:cxn ang="0">
                  <a:pos x="3598" y="1290"/>
                </a:cxn>
                <a:cxn ang="0">
                  <a:pos x="3449" y="1267"/>
                </a:cxn>
                <a:cxn ang="0">
                  <a:pos x="3292" y="1233"/>
                </a:cxn>
                <a:cxn ang="0">
                  <a:pos x="3212" y="1212"/>
                </a:cxn>
                <a:cxn ang="0">
                  <a:pos x="2894" y="1129"/>
                </a:cxn>
                <a:cxn ang="0">
                  <a:pos x="2598" y="1059"/>
                </a:cxn>
                <a:cxn ang="0">
                  <a:pos x="2323" y="1007"/>
                </a:cxn>
                <a:cxn ang="0">
                  <a:pos x="2069" y="970"/>
                </a:cxn>
                <a:cxn ang="0">
                  <a:pos x="1833" y="948"/>
                </a:cxn>
                <a:cxn ang="0">
                  <a:pos x="1612" y="941"/>
                </a:cxn>
                <a:cxn ang="0">
                  <a:pos x="1408" y="948"/>
                </a:cxn>
                <a:cxn ang="0">
                  <a:pos x="1216" y="969"/>
                </a:cxn>
                <a:cxn ang="0">
                  <a:pos x="1126" y="985"/>
                </a:cxn>
                <a:cxn ang="0">
                  <a:pos x="1037" y="1004"/>
                </a:cxn>
                <a:cxn ang="0">
                  <a:pos x="953" y="1027"/>
                </a:cxn>
                <a:cxn ang="0">
                  <a:pos x="869" y="1053"/>
                </a:cxn>
                <a:cxn ang="0">
                  <a:pos x="789" y="1082"/>
                </a:cxn>
                <a:cxn ang="0">
                  <a:pos x="635" y="1150"/>
                </a:cxn>
                <a:cxn ang="0">
                  <a:pos x="486" y="1230"/>
                </a:cxn>
                <a:cxn ang="0">
                  <a:pos x="343" y="1324"/>
                </a:cxn>
                <a:cxn ang="0">
                  <a:pos x="204" y="1429"/>
                </a:cxn>
                <a:cxn ang="0">
                  <a:pos x="68" y="1545"/>
                </a:cxn>
              </a:cxnLst>
              <a:rect l="0" t="0" r="r" b="b"/>
              <a:pathLst>
                <a:path w="5291" h="1606">
                  <a:moveTo>
                    <a:pt x="5291" y="0"/>
                  </a:moveTo>
                  <a:lnTo>
                    <a:pt x="5291" y="0"/>
                  </a:lnTo>
                  <a:lnTo>
                    <a:pt x="5287" y="19"/>
                  </a:lnTo>
                  <a:lnTo>
                    <a:pt x="5273" y="73"/>
                  </a:lnTo>
                  <a:lnTo>
                    <a:pt x="5264" y="111"/>
                  </a:lnTo>
                  <a:lnTo>
                    <a:pt x="5250" y="155"/>
                  </a:lnTo>
                  <a:lnTo>
                    <a:pt x="5233" y="205"/>
                  </a:lnTo>
                  <a:lnTo>
                    <a:pt x="5214" y="260"/>
                  </a:lnTo>
                  <a:lnTo>
                    <a:pt x="5190" y="318"/>
                  </a:lnTo>
                  <a:lnTo>
                    <a:pt x="5162" y="381"/>
                  </a:lnTo>
                  <a:lnTo>
                    <a:pt x="5132" y="447"/>
                  </a:lnTo>
                  <a:lnTo>
                    <a:pt x="5097" y="515"/>
                  </a:lnTo>
                  <a:lnTo>
                    <a:pt x="5057" y="583"/>
                  </a:lnTo>
                  <a:lnTo>
                    <a:pt x="5036" y="618"/>
                  </a:lnTo>
                  <a:lnTo>
                    <a:pt x="5014" y="654"/>
                  </a:lnTo>
                  <a:lnTo>
                    <a:pt x="4989" y="688"/>
                  </a:lnTo>
                  <a:lnTo>
                    <a:pt x="4964" y="723"/>
                  </a:lnTo>
                  <a:lnTo>
                    <a:pt x="4937" y="757"/>
                  </a:lnTo>
                  <a:lnTo>
                    <a:pt x="4911" y="791"/>
                  </a:lnTo>
                  <a:lnTo>
                    <a:pt x="4882" y="827"/>
                  </a:lnTo>
                  <a:lnTo>
                    <a:pt x="4851" y="859"/>
                  </a:lnTo>
                  <a:lnTo>
                    <a:pt x="4821" y="893"/>
                  </a:lnTo>
                  <a:lnTo>
                    <a:pt x="4787" y="925"/>
                  </a:lnTo>
                  <a:lnTo>
                    <a:pt x="4753" y="956"/>
                  </a:lnTo>
                  <a:lnTo>
                    <a:pt x="4718" y="988"/>
                  </a:lnTo>
                  <a:lnTo>
                    <a:pt x="4681" y="1017"/>
                  </a:lnTo>
                  <a:lnTo>
                    <a:pt x="4642" y="1046"/>
                  </a:lnTo>
                  <a:lnTo>
                    <a:pt x="4603" y="1074"/>
                  </a:lnTo>
                  <a:lnTo>
                    <a:pt x="4561" y="1101"/>
                  </a:lnTo>
                  <a:lnTo>
                    <a:pt x="4518" y="1127"/>
                  </a:lnTo>
                  <a:lnTo>
                    <a:pt x="4472" y="1151"/>
                  </a:lnTo>
                  <a:lnTo>
                    <a:pt x="4426" y="1174"/>
                  </a:lnTo>
                  <a:lnTo>
                    <a:pt x="4379" y="1195"/>
                  </a:lnTo>
                  <a:lnTo>
                    <a:pt x="4329" y="1214"/>
                  </a:lnTo>
                  <a:lnTo>
                    <a:pt x="4278" y="1232"/>
                  </a:lnTo>
                  <a:lnTo>
                    <a:pt x="4225" y="1248"/>
                  </a:lnTo>
                  <a:lnTo>
                    <a:pt x="4171" y="1263"/>
                  </a:lnTo>
                  <a:lnTo>
                    <a:pt x="4114" y="1274"/>
                  </a:lnTo>
                  <a:lnTo>
                    <a:pt x="4056" y="1284"/>
                  </a:lnTo>
                  <a:lnTo>
                    <a:pt x="3996" y="1292"/>
                  </a:lnTo>
                  <a:lnTo>
                    <a:pt x="3935" y="1298"/>
                  </a:lnTo>
                  <a:lnTo>
                    <a:pt x="3871" y="1301"/>
                  </a:lnTo>
                  <a:lnTo>
                    <a:pt x="3806" y="1303"/>
                  </a:lnTo>
                  <a:lnTo>
                    <a:pt x="3738" y="1301"/>
                  </a:lnTo>
                  <a:lnTo>
                    <a:pt x="3668" y="1296"/>
                  </a:lnTo>
                  <a:lnTo>
                    <a:pt x="3598" y="1290"/>
                  </a:lnTo>
                  <a:lnTo>
                    <a:pt x="3524" y="1280"/>
                  </a:lnTo>
                  <a:lnTo>
                    <a:pt x="3449" y="1267"/>
                  </a:lnTo>
                  <a:lnTo>
                    <a:pt x="3371" y="1253"/>
                  </a:lnTo>
                  <a:lnTo>
                    <a:pt x="3292" y="1233"/>
                  </a:lnTo>
                  <a:lnTo>
                    <a:pt x="3212" y="1212"/>
                  </a:lnTo>
                  <a:lnTo>
                    <a:pt x="3212" y="1212"/>
                  </a:lnTo>
                  <a:lnTo>
                    <a:pt x="3049" y="1167"/>
                  </a:lnTo>
                  <a:lnTo>
                    <a:pt x="2894" y="1129"/>
                  </a:lnTo>
                  <a:lnTo>
                    <a:pt x="2742" y="1091"/>
                  </a:lnTo>
                  <a:lnTo>
                    <a:pt x="2598" y="1059"/>
                  </a:lnTo>
                  <a:lnTo>
                    <a:pt x="2458" y="1032"/>
                  </a:lnTo>
                  <a:lnTo>
                    <a:pt x="2323" y="1007"/>
                  </a:lnTo>
                  <a:lnTo>
                    <a:pt x="2194" y="986"/>
                  </a:lnTo>
                  <a:lnTo>
                    <a:pt x="2069" y="970"/>
                  </a:lnTo>
                  <a:lnTo>
                    <a:pt x="1948" y="957"/>
                  </a:lnTo>
                  <a:lnTo>
                    <a:pt x="1833" y="948"/>
                  </a:lnTo>
                  <a:lnTo>
                    <a:pt x="1720" y="943"/>
                  </a:lnTo>
                  <a:lnTo>
                    <a:pt x="1612" y="941"/>
                  </a:lnTo>
                  <a:lnTo>
                    <a:pt x="1508" y="943"/>
                  </a:lnTo>
                  <a:lnTo>
                    <a:pt x="1408" y="948"/>
                  </a:lnTo>
                  <a:lnTo>
                    <a:pt x="1311" y="957"/>
                  </a:lnTo>
                  <a:lnTo>
                    <a:pt x="1216" y="969"/>
                  </a:lnTo>
                  <a:lnTo>
                    <a:pt x="1171" y="977"/>
                  </a:lnTo>
                  <a:lnTo>
                    <a:pt x="1126" y="985"/>
                  </a:lnTo>
                  <a:lnTo>
                    <a:pt x="1082" y="994"/>
                  </a:lnTo>
                  <a:lnTo>
                    <a:pt x="1037" y="1004"/>
                  </a:lnTo>
                  <a:lnTo>
                    <a:pt x="994" y="1015"/>
                  </a:lnTo>
                  <a:lnTo>
                    <a:pt x="953" y="1027"/>
                  </a:lnTo>
                  <a:lnTo>
                    <a:pt x="911" y="1040"/>
                  </a:lnTo>
                  <a:lnTo>
                    <a:pt x="869" y="1053"/>
                  </a:lnTo>
                  <a:lnTo>
                    <a:pt x="829" y="1067"/>
                  </a:lnTo>
                  <a:lnTo>
                    <a:pt x="789" y="1082"/>
                  </a:lnTo>
                  <a:lnTo>
                    <a:pt x="711" y="1114"/>
                  </a:lnTo>
                  <a:lnTo>
                    <a:pt x="635" y="1150"/>
                  </a:lnTo>
                  <a:lnTo>
                    <a:pt x="560" y="1188"/>
                  </a:lnTo>
                  <a:lnTo>
                    <a:pt x="486" y="1230"/>
                  </a:lnTo>
                  <a:lnTo>
                    <a:pt x="414" y="1275"/>
                  </a:lnTo>
                  <a:lnTo>
                    <a:pt x="343" y="1324"/>
                  </a:lnTo>
                  <a:lnTo>
                    <a:pt x="274" y="1374"/>
                  </a:lnTo>
                  <a:lnTo>
                    <a:pt x="204" y="1429"/>
                  </a:lnTo>
                  <a:lnTo>
                    <a:pt x="136" y="1485"/>
                  </a:lnTo>
                  <a:lnTo>
                    <a:pt x="68" y="1545"/>
                  </a:lnTo>
                  <a:lnTo>
                    <a:pt x="0" y="160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547363" name="Freeform 99"/>
            <p:cNvSpPr>
              <a:spLocks/>
            </p:cNvSpPr>
            <p:nvPr/>
          </p:nvSpPr>
          <p:spPr bwMode="auto">
            <a:xfrm>
              <a:off x="1317" y="854"/>
              <a:ext cx="5265" cy="860"/>
            </a:xfrm>
            <a:custGeom>
              <a:avLst/>
              <a:gdLst/>
              <a:ahLst/>
              <a:cxnLst>
                <a:cxn ang="0">
                  <a:pos x="5265" y="0"/>
                </a:cxn>
                <a:cxn ang="0">
                  <a:pos x="5249" y="73"/>
                </a:cxn>
                <a:cxn ang="0">
                  <a:pos x="5226" y="155"/>
                </a:cxn>
                <a:cxn ang="0">
                  <a:pos x="5191" y="262"/>
                </a:cxn>
                <a:cxn ang="0">
                  <a:pos x="5142" y="385"/>
                </a:cxn>
                <a:cxn ang="0">
                  <a:pos x="5078" y="520"/>
                </a:cxn>
                <a:cxn ang="0">
                  <a:pos x="5019" y="625"/>
                </a:cxn>
                <a:cxn ang="0">
                  <a:pos x="4974" y="696"/>
                </a:cxn>
                <a:cxn ang="0">
                  <a:pos x="4923" y="767"/>
                </a:cxn>
                <a:cxn ang="0">
                  <a:pos x="4869" y="838"/>
                </a:cxn>
                <a:cxn ang="0">
                  <a:pos x="4808" y="906"/>
                </a:cxn>
                <a:cxn ang="0">
                  <a:pos x="4741" y="971"/>
                </a:cxn>
                <a:cxn ang="0">
                  <a:pos x="4670" y="1034"/>
                </a:cxn>
                <a:cxn ang="0">
                  <a:pos x="4593" y="1093"/>
                </a:cxn>
                <a:cxn ang="0">
                  <a:pos x="4509" y="1147"/>
                </a:cxn>
                <a:cxn ang="0">
                  <a:pos x="4419" y="1195"/>
                </a:cxn>
                <a:cxn ang="0">
                  <a:pos x="4322" y="1239"/>
                </a:cxn>
                <a:cxn ang="0">
                  <a:pos x="4218" y="1274"/>
                </a:cxn>
                <a:cxn ang="0">
                  <a:pos x="4108" y="1303"/>
                </a:cxn>
                <a:cxn ang="0">
                  <a:pos x="3990" y="1324"/>
                </a:cxn>
                <a:cxn ang="0">
                  <a:pos x="3865" y="1336"/>
                </a:cxn>
                <a:cxn ang="0">
                  <a:pos x="3732" y="1337"/>
                </a:cxn>
                <a:cxn ang="0">
                  <a:pos x="3591" y="1329"/>
                </a:cxn>
                <a:cxn ang="0">
                  <a:pos x="3443" y="1311"/>
                </a:cxn>
                <a:cxn ang="0">
                  <a:pos x="3286" y="1279"/>
                </a:cxn>
                <a:cxn ang="0">
                  <a:pos x="3204" y="1260"/>
                </a:cxn>
                <a:cxn ang="0">
                  <a:pos x="2885" y="1181"/>
                </a:cxn>
                <a:cxn ang="0">
                  <a:pos x="2588" y="1119"/>
                </a:cxn>
                <a:cxn ang="0">
                  <a:pos x="2313" y="1071"/>
                </a:cxn>
                <a:cxn ang="0">
                  <a:pos x="2059" y="1039"/>
                </a:cxn>
                <a:cxn ang="0">
                  <a:pos x="1821" y="1022"/>
                </a:cxn>
                <a:cxn ang="0">
                  <a:pos x="1602" y="1019"/>
                </a:cxn>
                <a:cxn ang="0">
                  <a:pos x="1396" y="1031"/>
                </a:cxn>
                <a:cxn ang="0">
                  <a:pos x="1252" y="1048"/>
                </a:cxn>
                <a:cxn ang="0">
                  <a:pos x="1160" y="1064"/>
                </a:cxn>
                <a:cxn ang="0">
                  <a:pos x="1071" y="1084"/>
                </a:cxn>
                <a:cxn ang="0">
                  <a:pos x="985" y="1106"/>
                </a:cxn>
                <a:cxn ang="0">
                  <a:pos x="901" y="1132"/>
                </a:cxn>
                <a:cxn ang="0">
                  <a:pos x="820" y="1163"/>
                </a:cxn>
                <a:cxn ang="0">
                  <a:pos x="702" y="1213"/>
                </a:cxn>
                <a:cxn ang="0">
                  <a:pos x="552" y="1290"/>
                </a:cxn>
                <a:cxn ang="0">
                  <a:pos x="408" y="1381"/>
                </a:cxn>
                <a:cxn ang="0">
                  <a:pos x="269" y="1483"/>
                </a:cxn>
                <a:cxn ang="0">
                  <a:pos x="133" y="1596"/>
                </a:cxn>
                <a:cxn ang="0">
                  <a:pos x="0" y="1722"/>
                </a:cxn>
              </a:cxnLst>
              <a:rect l="0" t="0" r="r" b="b"/>
              <a:pathLst>
                <a:path w="5265" h="1722">
                  <a:moveTo>
                    <a:pt x="5265" y="0"/>
                  </a:moveTo>
                  <a:lnTo>
                    <a:pt x="5265" y="0"/>
                  </a:lnTo>
                  <a:lnTo>
                    <a:pt x="5262" y="20"/>
                  </a:lnTo>
                  <a:lnTo>
                    <a:pt x="5249" y="73"/>
                  </a:lnTo>
                  <a:lnTo>
                    <a:pt x="5238" y="112"/>
                  </a:lnTo>
                  <a:lnTo>
                    <a:pt x="5226" y="155"/>
                  </a:lnTo>
                  <a:lnTo>
                    <a:pt x="5210" y="205"/>
                  </a:lnTo>
                  <a:lnTo>
                    <a:pt x="5191" y="262"/>
                  </a:lnTo>
                  <a:lnTo>
                    <a:pt x="5169" y="322"/>
                  </a:lnTo>
                  <a:lnTo>
                    <a:pt x="5142" y="385"/>
                  </a:lnTo>
                  <a:lnTo>
                    <a:pt x="5113" y="451"/>
                  </a:lnTo>
                  <a:lnTo>
                    <a:pt x="5078" y="520"/>
                  </a:lnTo>
                  <a:lnTo>
                    <a:pt x="5040" y="590"/>
                  </a:lnTo>
                  <a:lnTo>
                    <a:pt x="5019" y="625"/>
                  </a:lnTo>
                  <a:lnTo>
                    <a:pt x="4997" y="661"/>
                  </a:lnTo>
                  <a:lnTo>
                    <a:pt x="4974" y="696"/>
                  </a:lnTo>
                  <a:lnTo>
                    <a:pt x="4949" y="732"/>
                  </a:lnTo>
                  <a:lnTo>
                    <a:pt x="4923" y="767"/>
                  </a:lnTo>
                  <a:lnTo>
                    <a:pt x="4897" y="803"/>
                  </a:lnTo>
                  <a:lnTo>
                    <a:pt x="4869" y="838"/>
                  </a:lnTo>
                  <a:lnTo>
                    <a:pt x="4838" y="872"/>
                  </a:lnTo>
                  <a:lnTo>
                    <a:pt x="4808" y="906"/>
                  </a:lnTo>
                  <a:lnTo>
                    <a:pt x="4776" y="938"/>
                  </a:lnTo>
                  <a:lnTo>
                    <a:pt x="4741" y="971"/>
                  </a:lnTo>
                  <a:lnTo>
                    <a:pt x="4706" y="1003"/>
                  </a:lnTo>
                  <a:lnTo>
                    <a:pt x="4670" y="1034"/>
                  </a:lnTo>
                  <a:lnTo>
                    <a:pt x="4631" y="1064"/>
                  </a:lnTo>
                  <a:lnTo>
                    <a:pt x="4593" y="1093"/>
                  </a:lnTo>
                  <a:lnTo>
                    <a:pt x="4551" y="1121"/>
                  </a:lnTo>
                  <a:lnTo>
                    <a:pt x="4509" y="1147"/>
                  </a:lnTo>
                  <a:lnTo>
                    <a:pt x="4465" y="1173"/>
                  </a:lnTo>
                  <a:lnTo>
                    <a:pt x="4419" y="1195"/>
                  </a:lnTo>
                  <a:lnTo>
                    <a:pt x="4370" y="1218"/>
                  </a:lnTo>
                  <a:lnTo>
                    <a:pt x="4322" y="1239"/>
                  </a:lnTo>
                  <a:lnTo>
                    <a:pt x="4270" y="1258"/>
                  </a:lnTo>
                  <a:lnTo>
                    <a:pt x="4218" y="1274"/>
                  </a:lnTo>
                  <a:lnTo>
                    <a:pt x="4163" y="1290"/>
                  </a:lnTo>
                  <a:lnTo>
                    <a:pt x="4108" y="1303"/>
                  </a:lnTo>
                  <a:lnTo>
                    <a:pt x="4050" y="1315"/>
                  </a:lnTo>
                  <a:lnTo>
                    <a:pt x="3990" y="1324"/>
                  </a:lnTo>
                  <a:lnTo>
                    <a:pt x="3929" y="1331"/>
                  </a:lnTo>
                  <a:lnTo>
                    <a:pt x="3865" y="1336"/>
                  </a:lnTo>
                  <a:lnTo>
                    <a:pt x="3800" y="1337"/>
                  </a:lnTo>
                  <a:lnTo>
                    <a:pt x="3732" y="1337"/>
                  </a:lnTo>
                  <a:lnTo>
                    <a:pt x="3662" y="1336"/>
                  </a:lnTo>
                  <a:lnTo>
                    <a:pt x="3591" y="1329"/>
                  </a:lnTo>
                  <a:lnTo>
                    <a:pt x="3518" y="1321"/>
                  </a:lnTo>
                  <a:lnTo>
                    <a:pt x="3443" y="1311"/>
                  </a:lnTo>
                  <a:lnTo>
                    <a:pt x="3365" y="1297"/>
                  </a:lnTo>
                  <a:lnTo>
                    <a:pt x="3286" y="1279"/>
                  </a:lnTo>
                  <a:lnTo>
                    <a:pt x="3204" y="1260"/>
                  </a:lnTo>
                  <a:lnTo>
                    <a:pt x="3204" y="1260"/>
                  </a:lnTo>
                  <a:lnTo>
                    <a:pt x="3042" y="1219"/>
                  </a:lnTo>
                  <a:lnTo>
                    <a:pt x="2885" y="1181"/>
                  </a:lnTo>
                  <a:lnTo>
                    <a:pt x="2733" y="1148"/>
                  </a:lnTo>
                  <a:lnTo>
                    <a:pt x="2588" y="1119"/>
                  </a:lnTo>
                  <a:lnTo>
                    <a:pt x="2447" y="1093"/>
                  </a:lnTo>
                  <a:lnTo>
                    <a:pt x="2313" y="1071"/>
                  </a:lnTo>
                  <a:lnTo>
                    <a:pt x="2184" y="1053"/>
                  </a:lnTo>
                  <a:lnTo>
                    <a:pt x="2059" y="1039"/>
                  </a:lnTo>
                  <a:lnTo>
                    <a:pt x="1938" y="1029"/>
                  </a:lnTo>
                  <a:lnTo>
                    <a:pt x="1821" y="1022"/>
                  </a:lnTo>
                  <a:lnTo>
                    <a:pt x="1709" y="1019"/>
                  </a:lnTo>
                  <a:lnTo>
                    <a:pt x="1602" y="1019"/>
                  </a:lnTo>
                  <a:lnTo>
                    <a:pt x="1498" y="1024"/>
                  </a:lnTo>
                  <a:lnTo>
                    <a:pt x="1396" y="1031"/>
                  </a:lnTo>
                  <a:lnTo>
                    <a:pt x="1299" y="1042"/>
                  </a:lnTo>
                  <a:lnTo>
                    <a:pt x="1252" y="1048"/>
                  </a:lnTo>
                  <a:lnTo>
                    <a:pt x="1206" y="1056"/>
                  </a:lnTo>
                  <a:lnTo>
                    <a:pt x="1160" y="1064"/>
                  </a:lnTo>
                  <a:lnTo>
                    <a:pt x="1116" y="1074"/>
                  </a:lnTo>
                  <a:lnTo>
                    <a:pt x="1071" y="1084"/>
                  </a:lnTo>
                  <a:lnTo>
                    <a:pt x="1027" y="1095"/>
                  </a:lnTo>
                  <a:lnTo>
                    <a:pt x="985" y="1106"/>
                  </a:lnTo>
                  <a:lnTo>
                    <a:pt x="942" y="1119"/>
                  </a:lnTo>
                  <a:lnTo>
                    <a:pt x="901" y="1132"/>
                  </a:lnTo>
                  <a:lnTo>
                    <a:pt x="860" y="1147"/>
                  </a:lnTo>
                  <a:lnTo>
                    <a:pt x="820" y="1163"/>
                  </a:lnTo>
                  <a:lnTo>
                    <a:pt x="780" y="1177"/>
                  </a:lnTo>
                  <a:lnTo>
                    <a:pt x="702" y="1213"/>
                  </a:lnTo>
                  <a:lnTo>
                    <a:pt x="626" y="1250"/>
                  </a:lnTo>
                  <a:lnTo>
                    <a:pt x="552" y="1290"/>
                  </a:lnTo>
                  <a:lnTo>
                    <a:pt x="479" y="1334"/>
                  </a:lnTo>
                  <a:lnTo>
                    <a:pt x="408" y="1381"/>
                  </a:lnTo>
                  <a:lnTo>
                    <a:pt x="338" y="1429"/>
                  </a:lnTo>
                  <a:lnTo>
                    <a:pt x="269" y="1483"/>
                  </a:lnTo>
                  <a:lnTo>
                    <a:pt x="201" y="1538"/>
                  </a:lnTo>
                  <a:lnTo>
                    <a:pt x="133" y="1596"/>
                  </a:lnTo>
                  <a:lnTo>
                    <a:pt x="66" y="1657"/>
                  </a:lnTo>
                  <a:lnTo>
                    <a:pt x="0" y="172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547364" name="Freeform 100"/>
            <p:cNvSpPr>
              <a:spLocks/>
            </p:cNvSpPr>
            <p:nvPr/>
          </p:nvSpPr>
          <p:spPr bwMode="auto">
            <a:xfrm>
              <a:off x="1361" y="825"/>
              <a:ext cx="5239" cy="918"/>
            </a:xfrm>
            <a:custGeom>
              <a:avLst/>
              <a:gdLst/>
              <a:ahLst/>
              <a:cxnLst>
                <a:cxn ang="0">
                  <a:pos x="5239" y="0"/>
                </a:cxn>
                <a:cxn ang="0">
                  <a:pos x="5223" y="74"/>
                </a:cxn>
                <a:cxn ang="0">
                  <a:pos x="5202" y="158"/>
                </a:cxn>
                <a:cxn ang="0">
                  <a:pos x="5169" y="265"/>
                </a:cxn>
                <a:cxn ang="0">
                  <a:pos x="5122" y="389"/>
                </a:cxn>
                <a:cxn ang="0">
                  <a:pos x="5061" y="527"/>
                </a:cxn>
                <a:cxn ang="0">
                  <a:pos x="5003" y="635"/>
                </a:cxn>
                <a:cxn ang="0">
                  <a:pos x="4958" y="706"/>
                </a:cxn>
                <a:cxn ang="0">
                  <a:pos x="4909" y="778"/>
                </a:cxn>
                <a:cxn ang="0">
                  <a:pos x="4855" y="850"/>
                </a:cxn>
                <a:cxn ang="0">
                  <a:pos x="4796" y="921"/>
                </a:cxn>
                <a:cxn ang="0">
                  <a:pos x="4730" y="987"/>
                </a:cxn>
                <a:cxn ang="0">
                  <a:pos x="4660" y="1051"/>
                </a:cxn>
                <a:cxn ang="0">
                  <a:pos x="4583" y="1113"/>
                </a:cxn>
                <a:cxn ang="0">
                  <a:pos x="4500" y="1168"/>
                </a:cxn>
                <a:cxn ang="0">
                  <a:pos x="4411" y="1219"/>
                </a:cxn>
                <a:cxn ang="0">
                  <a:pos x="4315" y="1265"/>
                </a:cxn>
                <a:cxn ang="0">
                  <a:pos x="4211" y="1303"/>
                </a:cxn>
                <a:cxn ang="0">
                  <a:pos x="4101" y="1334"/>
                </a:cxn>
                <a:cxn ang="0">
                  <a:pos x="3985" y="1357"/>
                </a:cxn>
                <a:cxn ang="0">
                  <a:pos x="3860" y="1371"/>
                </a:cxn>
                <a:cxn ang="0">
                  <a:pos x="3727" y="1376"/>
                </a:cxn>
                <a:cxn ang="0">
                  <a:pos x="3585" y="1371"/>
                </a:cxn>
                <a:cxn ang="0">
                  <a:pos x="3436" y="1355"/>
                </a:cxn>
                <a:cxn ang="0">
                  <a:pos x="3279" y="1326"/>
                </a:cxn>
                <a:cxn ang="0">
                  <a:pos x="3198" y="1308"/>
                </a:cxn>
                <a:cxn ang="0">
                  <a:pos x="2877" y="1235"/>
                </a:cxn>
                <a:cxn ang="0">
                  <a:pos x="2580" y="1179"/>
                </a:cxn>
                <a:cxn ang="0">
                  <a:pos x="2303" y="1137"/>
                </a:cxn>
                <a:cxn ang="0">
                  <a:pos x="2048" y="1109"/>
                </a:cxn>
                <a:cxn ang="0">
                  <a:pos x="1811" y="1097"/>
                </a:cxn>
                <a:cxn ang="0">
                  <a:pos x="1591" y="1100"/>
                </a:cxn>
                <a:cxn ang="0">
                  <a:pos x="1387" y="1114"/>
                </a:cxn>
                <a:cxn ang="0">
                  <a:pos x="1243" y="1135"/>
                </a:cxn>
                <a:cxn ang="0">
                  <a:pos x="1151" y="1153"/>
                </a:cxn>
                <a:cxn ang="0">
                  <a:pos x="1062" y="1174"/>
                </a:cxn>
                <a:cxn ang="0">
                  <a:pos x="976" y="1200"/>
                </a:cxn>
                <a:cxn ang="0">
                  <a:pos x="893" y="1227"/>
                </a:cxn>
                <a:cxn ang="0">
                  <a:pos x="812" y="1258"/>
                </a:cxn>
                <a:cxn ang="0">
                  <a:pos x="696" y="1311"/>
                </a:cxn>
                <a:cxn ang="0">
                  <a:pos x="546" y="1392"/>
                </a:cxn>
                <a:cxn ang="0">
                  <a:pos x="404" y="1486"/>
                </a:cxn>
                <a:cxn ang="0">
                  <a:pos x="267" y="1591"/>
                </a:cxn>
                <a:cxn ang="0">
                  <a:pos x="132" y="1709"/>
                </a:cxn>
                <a:cxn ang="0">
                  <a:pos x="0" y="1836"/>
                </a:cxn>
              </a:cxnLst>
              <a:rect l="0" t="0" r="r" b="b"/>
              <a:pathLst>
                <a:path w="5239" h="1836">
                  <a:moveTo>
                    <a:pt x="5239" y="0"/>
                  </a:moveTo>
                  <a:lnTo>
                    <a:pt x="5239" y="0"/>
                  </a:lnTo>
                  <a:lnTo>
                    <a:pt x="5236" y="20"/>
                  </a:lnTo>
                  <a:lnTo>
                    <a:pt x="5223" y="74"/>
                  </a:lnTo>
                  <a:lnTo>
                    <a:pt x="5215" y="113"/>
                  </a:lnTo>
                  <a:lnTo>
                    <a:pt x="5202" y="158"/>
                  </a:lnTo>
                  <a:lnTo>
                    <a:pt x="5187" y="209"/>
                  </a:lnTo>
                  <a:lnTo>
                    <a:pt x="5169" y="265"/>
                  </a:lnTo>
                  <a:lnTo>
                    <a:pt x="5148" y="325"/>
                  </a:lnTo>
                  <a:lnTo>
                    <a:pt x="5122" y="389"/>
                  </a:lnTo>
                  <a:lnTo>
                    <a:pt x="5093" y="457"/>
                  </a:lnTo>
                  <a:lnTo>
                    <a:pt x="5061" y="527"/>
                  </a:lnTo>
                  <a:lnTo>
                    <a:pt x="5023" y="598"/>
                  </a:lnTo>
                  <a:lnTo>
                    <a:pt x="5003" y="635"/>
                  </a:lnTo>
                  <a:lnTo>
                    <a:pt x="4982" y="670"/>
                  </a:lnTo>
                  <a:lnTo>
                    <a:pt x="4958" y="706"/>
                  </a:lnTo>
                  <a:lnTo>
                    <a:pt x="4934" y="743"/>
                  </a:lnTo>
                  <a:lnTo>
                    <a:pt x="4909" y="778"/>
                  </a:lnTo>
                  <a:lnTo>
                    <a:pt x="4883" y="814"/>
                  </a:lnTo>
                  <a:lnTo>
                    <a:pt x="4855" y="850"/>
                  </a:lnTo>
                  <a:lnTo>
                    <a:pt x="4826" y="885"/>
                  </a:lnTo>
                  <a:lnTo>
                    <a:pt x="4796" y="921"/>
                  </a:lnTo>
                  <a:lnTo>
                    <a:pt x="4764" y="954"/>
                  </a:lnTo>
                  <a:lnTo>
                    <a:pt x="4730" y="987"/>
                  </a:lnTo>
                  <a:lnTo>
                    <a:pt x="4696" y="1019"/>
                  </a:lnTo>
                  <a:lnTo>
                    <a:pt x="4660" y="1051"/>
                  </a:lnTo>
                  <a:lnTo>
                    <a:pt x="4622" y="1082"/>
                  </a:lnTo>
                  <a:lnTo>
                    <a:pt x="4583" y="1113"/>
                  </a:lnTo>
                  <a:lnTo>
                    <a:pt x="4543" y="1140"/>
                  </a:lnTo>
                  <a:lnTo>
                    <a:pt x="4500" y="1168"/>
                  </a:lnTo>
                  <a:lnTo>
                    <a:pt x="4457" y="1195"/>
                  </a:lnTo>
                  <a:lnTo>
                    <a:pt x="4411" y="1219"/>
                  </a:lnTo>
                  <a:lnTo>
                    <a:pt x="4364" y="1242"/>
                  </a:lnTo>
                  <a:lnTo>
                    <a:pt x="4315" y="1265"/>
                  </a:lnTo>
                  <a:lnTo>
                    <a:pt x="4264" y="1284"/>
                  </a:lnTo>
                  <a:lnTo>
                    <a:pt x="4211" y="1303"/>
                  </a:lnTo>
                  <a:lnTo>
                    <a:pt x="4157" y="1319"/>
                  </a:lnTo>
                  <a:lnTo>
                    <a:pt x="4101" y="1334"/>
                  </a:lnTo>
                  <a:lnTo>
                    <a:pt x="4043" y="1347"/>
                  </a:lnTo>
                  <a:lnTo>
                    <a:pt x="3985" y="1357"/>
                  </a:lnTo>
                  <a:lnTo>
                    <a:pt x="3922" y="1365"/>
                  </a:lnTo>
                  <a:lnTo>
                    <a:pt x="3860" y="1371"/>
                  </a:lnTo>
                  <a:lnTo>
                    <a:pt x="3793" y="1374"/>
                  </a:lnTo>
                  <a:lnTo>
                    <a:pt x="3727" y="1376"/>
                  </a:lnTo>
                  <a:lnTo>
                    <a:pt x="3657" y="1374"/>
                  </a:lnTo>
                  <a:lnTo>
                    <a:pt x="3585" y="1371"/>
                  </a:lnTo>
                  <a:lnTo>
                    <a:pt x="3513" y="1365"/>
                  </a:lnTo>
                  <a:lnTo>
                    <a:pt x="3436" y="1355"/>
                  </a:lnTo>
                  <a:lnTo>
                    <a:pt x="3359" y="1342"/>
                  </a:lnTo>
                  <a:lnTo>
                    <a:pt x="3279" y="1326"/>
                  </a:lnTo>
                  <a:lnTo>
                    <a:pt x="3198" y="1308"/>
                  </a:lnTo>
                  <a:lnTo>
                    <a:pt x="3198" y="1308"/>
                  </a:lnTo>
                  <a:lnTo>
                    <a:pt x="3034" y="1269"/>
                  </a:lnTo>
                  <a:lnTo>
                    <a:pt x="2877" y="1235"/>
                  </a:lnTo>
                  <a:lnTo>
                    <a:pt x="2726" y="1205"/>
                  </a:lnTo>
                  <a:lnTo>
                    <a:pt x="2580" y="1179"/>
                  </a:lnTo>
                  <a:lnTo>
                    <a:pt x="2439" y="1156"/>
                  </a:lnTo>
                  <a:lnTo>
                    <a:pt x="2303" y="1137"/>
                  </a:lnTo>
                  <a:lnTo>
                    <a:pt x="2174" y="1121"/>
                  </a:lnTo>
                  <a:lnTo>
                    <a:pt x="2048" y="1109"/>
                  </a:lnTo>
                  <a:lnTo>
                    <a:pt x="1927" y="1101"/>
                  </a:lnTo>
                  <a:lnTo>
                    <a:pt x="1811" y="1097"/>
                  </a:lnTo>
                  <a:lnTo>
                    <a:pt x="1699" y="1097"/>
                  </a:lnTo>
                  <a:lnTo>
                    <a:pt x="1591" y="1100"/>
                  </a:lnTo>
                  <a:lnTo>
                    <a:pt x="1487" y="1105"/>
                  </a:lnTo>
                  <a:lnTo>
                    <a:pt x="1387" y="1114"/>
                  </a:lnTo>
                  <a:lnTo>
                    <a:pt x="1290" y="1127"/>
                  </a:lnTo>
                  <a:lnTo>
                    <a:pt x="1243" y="1135"/>
                  </a:lnTo>
                  <a:lnTo>
                    <a:pt x="1197" y="1143"/>
                  </a:lnTo>
                  <a:lnTo>
                    <a:pt x="1151" y="1153"/>
                  </a:lnTo>
                  <a:lnTo>
                    <a:pt x="1107" y="1164"/>
                  </a:lnTo>
                  <a:lnTo>
                    <a:pt x="1062" y="1174"/>
                  </a:lnTo>
                  <a:lnTo>
                    <a:pt x="1019" y="1187"/>
                  </a:lnTo>
                  <a:lnTo>
                    <a:pt x="976" y="1200"/>
                  </a:lnTo>
                  <a:lnTo>
                    <a:pt x="934" y="1213"/>
                  </a:lnTo>
                  <a:lnTo>
                    <a:pt x="893" y="1227"/>
                  </a:lnTo>
                  <a:lnTo>
                    <a:pt x="853" y="1242"/>
                  </a:lnTo>
                  <a:lnTo>
                    <a:pt x="812" y="1258"/>
                  </a:lnTo>
                  <a:lnTo>
                    <a:pt x="772" y="1276"/>
                  </a:lnTo>
                  <a:lnTo>
                    <a:pt x="696" y="1311"/>
                  </a:lnTo>
                  <a:lnTo>
                    <a:pt x="619" y="1350"/>
                  </a:lnTo>
                  <a:lnTo>
                    <a:pt x="546" y="1392"/>
                  </a:lnTo>
                  <a:lnTo>
                    <a:pt x="473" y="1437"/>
                  </a:lnTo>
                  <a:lnTo>
                    <a:pt x="404" y="1486"/>
                  </a:lnTo>
                  <a:lnTo>
                    <a:pt x="335" y="1537"/>
                  </a:lnTo>
                  <a:lnTo>
                    <a:pt x="267" y="1591"/>
                  </a:lnTo>
                  <a:lnTo>
                    <a:pt x="199" y="1649"/>
                  </a:lnTo>
                  <a:lnTo>
                    <a:pt x="132" y="1709"/>
                  </a:lnTo>
                  <a:lnTo>
                    <a:pt x="67" y="1772"/>
                  </a:lnTo>
                  <a:lnTo>
                    <a:pt x="0" y="183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547365" name="Freeform 101"/>
            <p:cNvSpPr>
              <a:spLocks/>
            </p:cNvSpPr>
            <p:nvPr/>
          </p:nvSpPr>
          <p:spPr bwMode="auto">
            <a:xfrm>
              <a:off x="1407" y="796"/>
              <a:ext cx="5211" cy="976"/>
            </a:xfrm>
            <a:custGeom>
              <a:avLst/>
              <a:gdLst/>
              <a:ahLst/>
              <a:cxnLst>
                <a:cxn ang="0">
                  <a:pos x="5211" y="0"/>
                </a:cxn>
                <a:cxn ang="0">
                  <a:pos x="5197" y="76"/>
                </a:cxn>
                <a:cxn ang="0">
                  <a:pos x="5176" y="160"/>
                </a:cxn>
                <a:cxn ang="0">
                  <a:pos x="5144" y="268"/>
                </a:cxn>
                <a:cxn ang="0">
                  <a:pos x="5100" y="394"/>
                </a:cxn>
                <a:cxn ang="0">
                  <a:pos x="5040" y="533"/>
                </a:cxn>
                <a:cxn ang="0">
                  <a:pos x="4983" y="643"/>
                </a:cxn>
                <a:cxn ang="0">
                  <a:pos x="4940" y="715"/>
                </a:cxn>
                <a:cxn ang="0">
                  <a:pos x="4893" y="790"/>
                </a:cxn>
                <a:cxn ang="0">
                  <a:pos x="4839" y="862"/>
                </a:cxn>
                <a:cxn ang="0">
                  <a:pos x="4780" y="933"/>
                </a:cxn>
                <a:cxn ang="0">
                  <a:pos x="4716" y="1003"/>
                </a:cxn>
                <a:cxn ang="0">
                  <a:pos x="4647" y="1069"/>
                </a:cxn>
                <a:cxn ang="0">
                  <a:pos x="4571" y="1130"/>
                </a:cxn>
                <a:cxn ang="0">
                  <a:pos x="4489" y="1188"/>
                </a:cxn>
                <a:cxn ang="0">
                  <a:pos x="4400" y="1242"/>
                </a:cxn>
                <a:cxn ang="0">
                  <a:pos x="4305" y="1289"/>
                </a:cxn>
                <a:cxn ang="0">
                  <a:pos x="4203" y="1331"/>
                </a:cxn>
                <a:cxn ang="0">
                  <a:pos x="4093" y="1363"/>
                </a:cxn>
                <a:cxn ang="0">
                  <a:pos x="3976" y="1389"/>
                </a:cxn>
                <a:cxn ang="0">
                  <a:pos x="3851" y="1406"/>
                </a:cxn>
                <a:cxn ang="0">
                  <a:pos x="3718" y="1413"/>
                </a:cxn>
                <a:cxn ang="0">
                  <a:pos x="3578" y="1411"/>
                </a:cxn>
                <a:cxn ang="0">
                  <a:pos x="3428" y="1398"/>
                </a:cxn>
                <a:cxn ang="0">
                  <a:pos x="3271" y="1373"/>
                </a:cxn>
                <a:cxn ang="0">
                  <a:pos x="3188" y="1356"/>
                </a:cxn>
                <a:cxn ang="0">
                  <a:pos x="2867" y="1290"/>
                </a:cxn>
                <a:cxn ang="0">
                  <a:pos x="2568" y="1239"/>
                </a:cxn>
                <a:cxn ang="0">
                  <a:pos x="2292" y="1203"/>
                </a:cxn>
                <a:cxn ang="0">
                  <a:pos x="2037" y="1180"/>
                </a:cxn>
                <a:cxn ang="0">
                  <a:pos x="1799" y="1172"/>
                </a:cxn>
                <a:cxn ang="0">
                  <a:pos x="1580" y="1179"/>
                </a:cxn>
                <a:cxn ang="0">
                  <a:pos x="1376" y="1198"/>
                </a:cxn>
                <a:cxn ang="0">
                  <a:pos x="1231" y="1222"/>
                </a:cxn>
                <a:cxn ang="0">
                  <a:pos x="1140" y="1242"/>
                </a:cxn>
                <a:cxn ang="0">
                  <a:pos x="1052" y="1266"/>
                </a:cxn>
                <a:cxn ang="0">
                  <a:pos x="966" y="1292"/>
                </a:cxn>
                <a:cxn ang="0">
                  <a:pos x="883" y="1323"/>
                </a:cxn>
                <a:cxn ang="0">
                  <a:pos x="802" y="1355"/>
                </a:cxn>
                <a:cxn ang="0">
                  <a:pos x="687" y="1410"/>
                </a:cxn>
                <a:cxn ang="0">
                  <a:pos x="539" y="1495"/>
                </a:cxn>
                <a:cxn ang="0">
                  <a:pos x="398" y="1592"/>
                </a:cxn>
                <a:cxn ang="0">
                  <a:pos x="262" y="1700"/>
                </a:cxn>
                <a:cxn ang="0">
                  <a:pos x="130" y="1821"/>
                </a:cxn>
                <a:cxn ang="0">
                  <a:pos x="0" y="1952"/>
                </a:cxn>
              </a:cxnLst>
              <a:rect l="0" t="0" r="r" b="b"/>
              <a:pathLst>
                <a:path w="5211" h="1952">
                  <a:moveTo>
                    <a:pt x="5211" y="0"/>
                  </a:moveTo>
                  <a:lnTo>
                    <a:pt x="5211" y="0"/>
                  </a:lnTo>
                  <a:lnTo>
                    <a:pt x="5206" y="21"/>
                  </a:lnTo>
                  <a:lnTo>
                    <a:pt x="5197" y="76"/>
                  </a:lnTo>
                  <a:lnTo>
                    <a:pt x="5187" y="115"/>
                  </a:lnTo>
                  <a:lnTo>
                    <a:pt x="5176" y="160"/>
                  </a:lnTo>
                  <a:lnTo>
                    <a:pt x="5162" y="212"/>
                  </a:lnTo>
                  <a:lnTo>
                    <a:pt x="5144" y="268"/>
                  </a:lnTo>
                  <a:lnTo>
                    <a:pt x="5123" y="329"/>
                  </a:lnTo>
                  <a:lnTo>
                    <a:pt x="5100" y="394"/>
                  </a:lnTo>
                  <a:lnTo>
                    <a:pt x="5072" y="463"/>
                  </a:lnTo>
                  <a:lnTo>
                    <a:pt x="5040" y="533"/>
                  </a:lnTo>
                  <a:lnTo>
                    <a:pt x="5004" y="606"/>
                  </a:lnTo>
                  <a:lnTo>
                    <a:pt x="4983" y="643"/>
                  </a:lnTo>
                  <a:lnTo>
                    <a:pt x="4962" y="680"/>
                  </a:lnTo>
                  <a:lnTo>
                    <a:pt x="4940" y="715"/>
                  </a:lnTo>
                  <a:lnTo>
                    <a:pt x="4916" y="753"/>
                  </a:lnTo>
                  <a:lnTo>
                    <a:pt x="4893" y="790"/>
                  </a:lnTo>
                  <a:lnTo>
                    <a:pt x="4866" y="827"/>
                  </a:lnTo>
                  <a:lnTo>
                    <a:pt x="4839" y="862"/>
                  </a:lnTo>
                  <a:lnTo>
                    <a:pt x="4811" y="898"/>
                  </a:lnTo>
                  <a:lnTo>
                    <a:pt x="4780" y="933"/>
                  </a:lnTo>
                  <a:lnTo>
                    <a:pt x="4750" y="969"/>
                  </a:lnTo>
                  <a:lnTo>
                    <a:pt x="4716" y="1003"/>
                  </a:lnTo>
                  <a:lnTo>
                    <a:pt x="4683" y="1037"/>
                  </a:lnTo>
                  <a:lnTo>
                    <a:pt x="4647" y="1069"/>
                  </a:lnTo>
                  <a:lnTo>
                    <a:pt x="4609" y="1100"/>
                  </a:lnTo>
                  <a:lnTo>
                    <a:pt x="4571" y="1130"/>
                  </a:lnTo>
                  <a:lnTo>
                    <a:pt x="4530" y="1161"/>
                  </a:lnTo>
                  <a:lnTo>
                    <a:pt x="4489" y="1188"/>
                  </a:lnTo>
                  <a:lnTo>
                    <a:pt x="4446" y="1216"/>
                  </a:lnTo>
                  <a:lnTo>
                    <a:pt x="4400" y="1242"/>
                  </a:lnTo>
                  <a:lnTo>
                    <a:pt x="4354" y="1266"/>
                  </a:lnTo>
                  <a:lnTo>
                    <a:pt x="4305" y="1289"/>
                  </a:lnTo>
                  <a:lnTo>
                    <a:pt x="4255" y="1311"/>
                  </a:lnTo>
                  <a:lnTo>
                    <a:pt x="4203" y="1331"/>
                  </a:lnTo>
                  <a:lnTo>
                    <a:pt x="4148" y="1348"/>
                  </a:lnTo>
                  <a:lnTo>
                    <a:pt x="4093" y="1363"/>
                  </a:lnTo>
                  <a:lnTo>
                    <a:pt x="4036" y="1377"/>
                  </a:lnTo>
                  <a:lnTo>
                    <a:pt x="3976" y="1389"/>
                  </a:lnTo>
                  <a:lnTo>
                    <a:pt x="3915" y="1398"/>
                  </a:lnTo>
                  <a:lnTo>
                    <a:pt x="3851" y="1406"/>
                  </a:lnTo>
                  <a:lnTo>
                    <a:pt x="3786" y="1411"/>
                  </a:lnTo>
                  <a:lnTo>
                    <a:pt x="3718" y="1413"/>
                  </a:lnTo>
                  <a:lnTo>
                    <a:pt x="3649" y="1415"/>
                  </a:lnTo>
                  <a:lnTo>
                    <a:pt x="3578" y="1411"/>
                  </a:lnTo>
                  <a:lnTo>
                    <a:pt x="3504" y="1406"/>
                  </a:lnTo>
                  <a:lnTo>
                    <a:pt x="3428" y="1398"/>
                  </a:lnTo>
                  <a:lnTo>
                    <a:pt x="3350" y="1387"/>
                  </a:lnTo>
                  <a:lnTo>
                    <a:pt x="3271" y="1373"/>
                  </a:lnTo>
                  <a:lnTo>
                    <a:pt x="3188" y="1356"/>
                  </a:lnTo>
                  <a:lnTo>
                    <a:pt x="3188" y="1356"/>
                  </a:lnTo>
                  <a:lnTo>
                    <a:pt x="3025" y="1321"/>
                  </a:lnTo>
                  <a:lnTo>
                    <a:pt x="2867" y="1290"/>
                  </a:lnTo>
                  <a:lnTo>
                    <a:pt x="2716" y="1263"/>
                  </a:lnTo>
                  <a:lnTo>
                    <a:pt x="2568" y="1239"/>
                  </a:lnTo>
                  <a:lnTo>
                    <a:pt x="2428" y="1219"/>
                  </a:lnTo>
                  <a:lnTo>
                    <a:pt x="2292" y="1203"/>
                  </a:lnTo>
                  <a:lnTo>
                    <a:pt x="2162" y="1190"/>
                  </a:lnTo>
                  <a:lnTo>
                    <a:pt x="2037" y="1180"/>
                  </a:lnTo>
                  <a:lnTo>
                    <a:pt x="1916" y="1174"/>
                  </a:lnTo>
                  <a:lnTo>
                    <a:pt x="1799" y="1172"/>
                  </a:lnTo>
                  <a:lnTo>
                    <a:pt x="1688" y="1174"/>
                  </a:lnTo>
                  <a:lnTo>
                    <a:pt x="1580" y="1179"/>
                  </a:lnTo>
                  <a:lnTo>
                    <a:pt x="1476" y="1187"/>
                  </a:lnTo>
                  <a:lnTo>
                    <a:pt x="1376" y="1198"/>
                  </a:lnTo>
                  <a:lnTo>
                    <a:pt x="1279" y="1214"/>
                  </a:lnTo>
                  <a:lnTo>
                    <a:pt x="1231" y="1222"/>
                  </a:lnTo>
                  <a:lnTo>
                    <a:pt x="1186" y="1232"/>
                  </a:lnTo>
                  <a:lnTo>
                    <a:pt x="1140" y="1242"/>
                  </a:lnTo>
                  <a:lnTo>
                    <a:pt x="1095" y="1253"/>
                  </a:lnTo>
                  <a:lnTo>
                    <a:pt x="1052" y="1266"/>
                  </a:lnTo>
                  <a:lnTo>
                    <a:pt x="1009" y="1279"/>
                  </a:lnTo>
                  <a:lnTo>
                    <a:pt x="966" y="1292"/>
                  </a:lnTo>
                  <a:lnTo>
                    <a:pt x="925" y="1306"/>
                  </a:lnTo>
                  <a:lnTo>
                    <a:pt x="883" y="1323"/>
                  </a:lnTo>
                  <a:lnTo>
                    <a:pt x="843" y="1339"/>
                  </a:lnTo>
                  <a:lnTo>
                    <a:pt x="802" y="1355"/>
                  </a:lnTo>
                  <a:lnTo>
                    <a:pt x="763" y="1373"/>
                  </a:lnTo>
                  <a:lnTo>
                    <a:pt x="687" y="1410"/>
                  </a:lnTo>
                  <a:lnTo>
                    <a:pt x="612" y="1452"/>
                  </a:lnTo>
                  <a:lnTo>
                    <a:pt x="539" y="1495"/>
                  </a:lnTo>
                  <a:lnTo>
                    <a:pt x="468" y="1542"/>
                  </a:lnTo>
                  <a:lnTo>
                    <a:pt x="398" y="1592"/>
                  </a:lnTo>
                  <a:lnTo>
                    <a:pt x="329" y="1644"/>
                  </a:lnTo>
                  <a:lnTo>
                    <a:pt x="262" y="1700"/>
                  </a:lnTo>
                  <a:lnTo>
                    <a:pt x="196" y="1758"/>
                  </a:lnTo>
                  <a:lnTo>
                    <a:pt x="130" y="1821"/>
                  </a:lnTo>
                  <a:lnTo>
                    <a:pt x="65" y="1884"/>
                  </a:lnTo>
                  <a:lnTo>
                    <a:pt x="0" y="195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547366" name="Freeform 102"/>
            <p:cNvSpPr>
              <a:spLocks/>
            </p:cNvSpPr>
            <p:nvPr/>
          </p:nvSpPr>
          <p:spPr bwMode="auto">
            <a:xfrm>
              <a:off x="1454" y="767"/>
              <a:ext cx="5179" cy="1034"/>
            </a:xfrm>
            <a:custGeom>
              <a:avLst/>
              <a:gdLst/>
              <a:ahLst/>
              <a:cxnLst>
                <a:cxn ang="0">
                  <a:pos x="5179" y="0"/>
                </a:cxn>
                <a:cxn ang="0">
                  <a:pos x="5166" y="74"/>
                </a:cxn>
                <a:cxn ang="0">
                  <a:pos x="5148" y="159"/>
                </a:cxn>
                <a:cxn ang="0">
                  <a:pos x="5118" y="269"/>
                </a:cxn>
                <a:cxn ang="0">
                  <a:pos x="5075" y="397"/>
                </a:cxn>
                <a:cxn ang="0">
                  <a:pos x="5016" y="537"/>
                </a:cxn>
                <a:cxn ang="0">
                  <a:pos x="4962" y="649"/>
                </a:cxn>
                <a:cxn ang="0">
                  <a:pos x="4921" y="723"/>
                </a:cxn>
                <a:cxn ang="0">
                  <a:pos x="4873" y="799"/>
                </a:cxn>
                <a:cxn ang="0">
                  <a:pos x="4822" y="873"/>
                </a:cxn>
                <a:cxn ang="0">
                  <a:pos x="4764" y="946"/>
                </a:cxn>
                <a:cxn ang="0">
                  <a:pos x="4701" y="1015"/>
                </a:cxn>
                <a:cxn ang="0">
                  <a:pos x="4632" y="1083"/>
                </a:cxn>
                <a:cxn ang="0">
                  <a:pos x="4558" y="1148"/>
                </a:cxn>
                <a:cxn ang="0">
                  <a:pos x="4476" y="1207"/>
                </a:cxn>
                <a:cxn ang="0">
                  <a:pos x="4389" y="1262"/>
                </a:cxn>
                <a:cxn ang="0">
                  <a:pos x="4294" y="1312"/>
                </a:cxn>
                <a:cxn ang="0">
                  <a:pos x="4192" y="1356"/>
                </a:cxn>
                <a:cxn ang="0">
                  <a:pos x="4083" y="1391"/>
                </a:cxn>
                <a:cxn ang="0">
                  <a:pos x="3967" y="1419"/>
                </a:cxn>
                <a:cxn ang="0">
                  <a:pos x="3842" y="1438"/>
                </a:cxn>
                <a:cxn ang="0">
                  <a:pos x="3710" y="1450"/>
                </a:cxn>
                <a:cxn ang="0">
                  <a:pos x="3568" y="1450"/>
                </a:cxn>
                <a:cxn ang="0">
                  <a:pos x="3420" y="1440"/>
                </a:cxn>
                <a:cxn ang="0">
                  <a:pos x="3261" y="1417"/>
                </a:cxn>
                <a:cxn ang="0">
                  <a:pos x="3178" y="1403"/>
                </a:cxn>
                <a:cxn ang="0">
                  <a:pos x="2856" y="1343"/>
                </a:cxn>
                <a:cxn ang="0">
                  <a:pos x="2558" y="1296"/>
                </a:cxn>
                <a:cxn ang="0">
                  <a:pos x="2281" y="1265"/>
                </a:cxn>
                <a:cxn ang="0">
                  <a:pos x="2024" y="1249"/>
                </a:cxn>
                <a:cxn ang="0">
                  <a:pos x="1787" y="1246"/>
                </a:cxn>
                <a:cxn ang="0">
                  <a:pos x="1568" y="1256"/>
                </a:cxn>
                <a:cxn ang="0">
                  <a:pos x="1363" y="1280"/>
                </a:cxn>
                <a:cxn ang="0">
                  <a:pos x="1268" y="1298"/>
                </a:cxn>
                <a:cxn ang="0">
                  <a:pos x="1175" y="1319"/>
                </a:cxn>
                <a:cxn ang="0">
                  <a:pos x="1084" y="1341"/>
                </a:cxn>
                <a:cxn ang="0">
                  <a:pos x="998" y="1369"/>
                </a:cxn>
                <a:cxn ang="0">
                  <a:pos x="914" y="1398"/>
                </a:cxn>
                <a:cxn ang="0">
                  <a:pos x="833" y="1432"/>
                </a:cxn>
                <a:cxn ang="0">
                  <a:pos x="754" y="1467"/>
                </a:cxn>
                <a:cxn ang="0">
                  <a:pos x="678" y="1508"/>
                </a:cxn>
                <a:cxn ang="0">
                  <a:pos x="532" y="1595"/>
                </a:cxn>
                <a:cxn ang="0">
                  <a:pos x="392" y="1695"/>
                </a:cxn>
                <a:cxn ang="0">
                  <a:pos x="258" y="1808"/>
                </a:cxn>
                <a:cxn ang="0">
                  <a:pos x="128" y="1931"/>
                </a:cxn>
                <a:cxn ang="0">
                  <a:pos x="0" y="2066"/>
                </a:cxn>
              </a:cxnLst>
              <a:rect l="0" t="0" r="r" b="b"/>
              <a:pathLst>
                <a:path w="5179" h="2066">
                  <a:moveTo>
                    <a:pt x="5179" y="0"/>
                  </a:moveTo>
                  <a:lnTo>
                    <a:pt x="5179" y="0"/>
                  </a:lnTo>
                  <a:lnTo>
                    <a:pt x="5176" y="19"/>
                  </a:lnTo>
                  <a:lnTo>
                    <a:pt x="5166" y="74"/>
                  </a:lnTo>
                  <a:lnTo>
                    <a:pt x="5158" y="114"/>
                  </a:lnTo>
                  <a:lnTo>
                    <a:pt x="5148" y="159"/>
                  </a:lnTo>
                  <a:lnTo>
                    <a:pt x="5134" y="211"/>
                  </a:lnTo>
                  <a:lnTo>
                    <a:pt x="5118" y="269"/>
                  </a:lnTo>
                  <a:lnTo>
                    <a:pt x="5098" y="331"/>
                  </a:lnTo>
                  <a:lnTo>
                    <a:pt x="5075" y="397"/>
                  </a:lnTo>
                  <a:lnTo>
                    <a:pt x="5048" y="466"/>
                  </a:lnTo>
                  <a:lnTo>
                    <a:pt x="5016" y="537"/>
                  </a:lnTo>
                  <a:lnTo>
                    <a:pt x="4982" y="612"/>
                  </a:lnTo>
                  <a:lnTo>
                    <a:pt x="4962" y="649"/>
                  </a:lnTo>
                  <a:lnTo>
                    <a:pt x="4941" y="686"/>
                  </a:lnTo>
                  <a:lnTo>
                    <a:pt x="4921" y="723"/>
                  </a:lnTo>
                  <a:lnTo>
                    <a:pt x="4897" y="762"/>
                  </a:lnTo>
                  <a:lnTo>
                    <a:pt x="4873" y="799"/>
                  </a:lnTo>
                  <a:lnTo>
                    <a:pt x="4848" y="836"/>
                  </a:lnTo>
                  <a:lnTo>
                    <a:pt x="4822" y="873"/>
                  </a:lnTo>
                  <a:lnTo>
                    <a:pt x="4794" y="909"/>
                  </a:lnTo>
                  <a:lnTo>
                    <a:pt x="4764" y="946"/>
                  </a:lnTo>
                  <a:lnTo>
                    <a:pt x="4733" y="981"/>
                  </a:lnTo>
                  <a:lnTo>
                    <a:pt x="4701" y="1015"/>
                  </a:lnTo>
                  <a:lnTo>
                    <a:pt x="4668" y="1051"/>
                  </a:lnTo>
                  <a:lnTo>
                    <a:pt x="4632" y="1083"/>
                  </a:lnTo>
                  <a:lnTo>
                    <a:pt x="4596" y="1117"/>
                  </a:lnTo>
                  <a:lnTo>
                    <a:pt x="4558" y="1148"/>
                  </a:lnTo>
                  <a:lnTo>
                    <a:pt x="4518" y="1178"/>
                  </a:lnTo>
                  <a:lnTo>
                    <a:pt x="4476" y="1207"/>
                  </a:lnTo>
                  <a:lnTo>
                    <a:pt x="4433" y="1236"/>
                  </a:lnTo>
                  <a:lnTo>
                    <a:pt x="4389" y="1262"/>
                  </a:lnTo>
                  <a:lnTo>
                    <a:pt x="4342" y="1288"/>
                  </a:lnTo>
                  <a:lnTo>
                    <a:pt x="4294" y="1312"/>
                  </a:lnTo>
                  <a:lnTo>
                    <a:pt x="4244" y="1335"/>
                  </a:lnTo>
                  <a:lnTo>
                    <a:pt x="4192" y="1356"/>
                  </a:lnTo>
                  <a:lnTo>
                    <a:pt x="4139" y="1374"/>
                  </a:lnTo>
                  <a:lnTo>
                    <a:pt x="4083" y="1391"/>
                  </a:lnTo>
                  <a:lnTo>
                    <a:pt x="4026" y="1406"/>
                  </a:lnTo>
                  <a:lnTo>
                    <a:pt x="3967" y="1419"/>
                  </a:lnTo>
                  <a:lnTo>
                    <a:pt x="3906" y="1430"/>
                  </a:lnTo>
                  <a:lnTo>
                    <a:pt x="3842" y="1438"/>
                  </a:lnTo>
                  <a:lnTo>
                    <a:pt x="3777" y="1445"/>
                  </a:lnTo>
                  <a:lnTo>
                    <a:pt x="3710" y="1450"/>
                  </a:lnTo>
                  <a:lnTo>
                    <a:pt x="3641" y="1451"/>
                  </a:lnTo>
                  <a:lnTo>
                    <a:pt x="3568" y="1450"/>
                  </a:lnTo>
                  <a:lnTo>
                    <a:pt x="3495" y="1446"/>
                  </a:lnTo>
                  <a:lnTo>
                    <a:pt x="3420" y="1440"/>
                  </a:lnTo>
                  <a:lnTo>
                    <a:pt x="3341" y="1430"/>
                  </a:lnTo>
                  <a:lnTo>
                    <a:pt x="3261" y="1417"/>
                  </a:lnTo>
                  <a:lnTo>
                    <a:pt x="3178" y="1403"/>
                  </a:lnTo>
                  <a:lnTo>
                    <a:pt x="3178" y="1403"/>
                  </a:lnTo>
                  <a:lnTo>
                    <a:pt x="3014" y="1370"/>
                  </a:lnTo>
                  <a:lnTo>
                    <a:pt x="2856" y="1343"/>
                  </a:lnTo>
                  <a:lnTo>
                    <a:pt x="2703" y="1317"/>
                  </a:lnTo>
                  <a:lnTo>
                    <a:pt x="2558" y="1296"/>
                  </a:lnTo>
                  <a:lnTo>
                    <a:pt x="2416" y="1280"/>
                  </a:lnTo>
                  <a:lnTo>
                    <a:pt x="2281" y="1265"/>
                  </a:lnTo>
                  <a:lnTo>
                    <a:pt x="2149" y="1256"/>
                  </a:lnTo>
                  <a:lnTo>
                    <a:pt x="2024" y="1249"/>
                  </a:lnTo>
                  <a:lnTo>
                    <a:pt x="1904" y="1246"/>
                  </a:lnTo>
                  <a:lnTo>
                    <a:pt x="1787" y="1246"/>
                  </a:lnTo>
                  <a:lnTo>
                    <a:pt x="1674" y="1249"/>
                  </a:lnTo>
                  <a:lnTo>
                    <a:pt x="1568" y="1256"/>
                  </a:lnTo>
                  <a:lnTo>
                    <a:pt x="1463" y="1267"/>
                  </a:lnTo>
                  <a:lnTo>
                    <a:pt x="1363" y="1280"/>
                  </a:lnTo>
                  <a:lnTo>
                    <a:pt x="1315" y="1288"/>
                  </a:lnTo>
                  <a:lnTo>
                    <a:pt x="1268" y="1298"/>
                  </a:lnTo>
                  <a:lnTo>
                    <a:pt x="1220" y="1307"/>
                  </a:lnTo>
                  <a:lnTo>
                    <a:pt x="1175" y="1319"/>
                  </a:lnTo>
                  <a:lnTo>
                    <a:pt x="1129" y="1330"/>
                  </a:lnTo>
                  <a:lnTo>
                    <a:pt x="1084" y="1341"/>
                  </a:lnTo>
                  <a:lnTo>
                    <a:pt x="1041" y="1354"/>
                  </a:lnTo>
                  <a:lnTo>
                    <a:pt x="998" y="1369"/>
                  </a:lnTo>
                  <a:lnTo>
                    <a:pt x="955" y="1383"/>
                  </a:lnTo>
                  <a:lnTo>
                    <a:pt x="914" y="1398"/>
                  </a:lnTo>
                  <a:lnTo>
                    <a:pt x="873" y="1414"/>
                  </a:lnTo>
                  <a:lnTo>
                    <a:pt x="833" y="1432"/>
                  </a:lnTo>
                  <a:lnTo>
                    <a:pt x="793" y="1450"/>
                  </a:lnTo>
                  <a:lnTo>
                    <a:pt x="754" y="1467"/>
                  </a:lnTo>
                  <a:lnTo>
                    <a:pt x="716" y="1487"/>
                  </a:lnTo>
                  <a:lnTo>
                    <a:pt x="678" y="1508"/>
                  </a:lnTo>
                  <a:lnTo>
                    <a:pt x="604" y="1550"/>
                  </a:lnTo>
                  <a:lnTo>
                    <a:pt x="532" y="1595"/>
                  </a:lnTo>
                  <a:lnTo>
                    <a:pt x="461" y="1643"/>
                  </a:lnTo>
                  <a:lnTo>
                    <a:pt x="392" y="1695"/>
                  </a:lnTo>
                  <a:lnTo>
                    <a:pt x="325" y="1750"/>
                  </a:lnTo>
                  <a:lnTo>
                    <a:pt x="258" y="1808"/>
                  </a:lnTo>
                  <a:lnTo>
                    <a:pt x="193" y="1868"/>
                  </a:lnTo>
                  <a:lnTo>
                    <a:pt x="128" y="1931"/>
                  </a:lnTo>
                  <a:lnTo>
                    <a:pt x="64" y="1997"/>
                  </a:lnTo>
                  <a:lnTo>
                    <a:pt x="0" y="206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547367" name="Freeform 103"/>
            <p:cNvSpPr>
              <a:spLocks/>
            </p:cNvSpPr>
            <p:nvPr/>
          </p:nvSpPr>
          <p:spPr bwMode="auto">
            <a:xfrm>
              <a:off x="1501" y="738"/>
              <a:ext cx="5149" cy="1091"/>
            </a:xfrm>
            <a:custGeom>
              <a:avLst/>
              <a:gdLst/>
              <a:ahLst/>
              <a:cxnLst>
                <a:cxn ang="0">
                  <a:pos x="5149" y="0"/>
                </a:cxn>
                <a:cxn ang="0">
                  <a:pos x="5136" y="76"/>
                </a:cxn>
                <a:cxn ang="0">
                  <a:pos x="5119" y="162"/>
                </a:cxn>
                <a:cxn ang="0">
                  <a:pos x="5090" y="273"/>
                </a:cxn>
                <a:cxn ang="0">
                  <a:pos x="5050" y="402"/>
                </a:cxn>
                <a:cxn ang="0">
                  <a:pos x="4993" y="545"/>
                </a:cxn>
                <a:cxn ang="0">
                  <a:pos x="4940" y="658"/>
                </a:cxn>
                <a:cxn ang="0">
                  <a:pos x="4900" y="734"/>
                </a:cxn>
                <a:cxn ang="0">
                  <a:pos x="4854" y="809"/>
                </a:cxn>
                <a:cxn ang="0">
                  <a:pos x="4803" y="885"/>
                </a:cxn>
                <a:cxn ang="0">
                  <a:pos x="4747" y="960"/>
                </a:cxn>
                <a:cxn ang="0">
                  <a:pos x="4685" y="1032"/>
                </a:cxn>
                <a:cxn ang="0">
                  <a:pos x="4617" y="1102"/>
                </a:cxn>
                <a:cxn ang="0">
                  <a:pos x="4543" y="1168"/>
                </a:cxn>
                <a:cxn ang="0">
                  <a:pos x="4463" y="1229"/>
                </a:cxn>
                <a:cxn ang="0">
                  <a:pos x="4377" y="1287"/>
                </a:cxn>
                <a:cxn ang="0">
                  <a:pos x="4282" y="1337"/>
                </a:cxn>
                <a:cxn ang="0">
                  <a:pos x="4181" y="1384"/>
                </a:cxn>
                <a:cxn ang="0">
                  <a:pos x="4073" y="1421"/>
                </a:cxn>
                <a:cxn ang="0">
                  <a:pos x="3957" y="1452"/>
                </a:cxn>
                <a:cxn ang="0">
                  <a:pos x="3832" y="1475"/>
                </a:cxn>
                <a:cxn ang="0">
                  <a:pos x="3700" y="1488"/>
                </a:cxn>
                <a:cxn ang="0">
                  <a:pos x="3559" y="1491"/>
                </a:cxn>
                <a:cxn ang="0">
                  <a:pos x="3410" y="1483"/>
                </a:cxn>
                <a:cxn ang="0">
                  <a:pos x="3251" y="1465"/>
                </a:cxn>
                <a:cxn ang="0">
                  <a:pos x="3169" y="1450"/>
                </a:cxn>
                <a:cxn ang="0">
                  <a:pos x="2845" y="1397"/>
                </a:cxn>
                <a:cxn ang="0">
                  <a:pos x="2545" y="1358"/>
                </a:cxn>
                <a:cxn ang="0">
                  <a:pos x="2269" y="1333"/>
                </a:cxn>
                <a:cxn ang="0">
                  <a:pos x="2012" y="1321"/>
                </a:cxn>
                <a:cxn ang="0">
                  <a:pos x="1775" y="1323"/>
                </a:cxn>
                <a:cxn ang="0">
                  <a:pos x="1555" y="1337"/>
                </a:cxn>
                <a:cxn ang="0">
                  <a:pos x="1353" y="1366"/>
                </a:cxn>
                <a:cxn ang="0">
                  <a:pos x="1255" y="1384"/>
                </a:cxn>
                <a:cxn ang="0">
                  <a:pos x="1164" y="1407"/>
                </a:cxn>
                <a:cxn ang="0">
                  <a:pos x="1074" y="1433"/>
                </a:cxn>
                <a:cxn ang="0">
                  <a:pos x="987" y="1462"/>
                </a:cxn>
                <a:cxn ang="0">
                  <a:pos x="904" y="1492"/>
                </a:cxn>
                <a:cxn ang="0">
                  <a:pos x="824" y="1528"/>
                </a:cxn>
                <a:cxn ang="0">
                  <a:pos x="746" y="1567"/>
                </a:cxn>
                <a:cxn ang="0">
                  <a:pos x="669" y="1607"/>
                </a:cxn>
                <a:cxn ang="0">
                  <a:pos x="525" y="1699"/>
                </a:cxn>
                <a:cxn ang="0">
                  <a:pos x="386" y="1802"/>
                </a:cxn>
                <a:cxn ang="0">
                  <a:pos x="254" y="1917"/>
                </a:cxn>
                <a:cxn ang="0">
                  <a:pos x="127" y="2045"/>
                </a:cxn>
                <a:cxn ang="0">
                  <a:pos x="0" y="2182"/>
                </a:cxn>
              </a:cxnLst>
              <a:rect l="0" t="0" r="r" b="b"/>
              <a:pathLst>
                <a:path w="5149" h="2182">
                  <a:moveTo>
                    <a:pt x="5149" y="0"/>
                  </a:moveTo>
                  <a:lnTo>
                    <a:pt x="5149" y="0"/>
                  </a:lnTo>
                  <a:lnTo>
                    <a:pt x="5146" y="20"/>
                  </a:lnTo>
                  <a:lnTo>
                    <a:pt x="5136" y="76"/>
                  </a:lnTo>
                  <a:lnTo>
                    <a:pt x="5129" y="115"/>
                  </a:lnTo>
                  <a:lnTo>
                    <a:pt x="5119" y="162"/>
                  </a:lnTo>
                  <a:lnTo>
                    <a:pt x="5105" y="215"/>
                  </a:lnTo>
                  <a:lnTo>
                    <a:pt x="5090" y="273"/>
                  </a:lnTo>
                  <a:lnTo>
                    <a:pt x="5072" y="336"/>
                  </a:lnTo>
                  <a:lnTo>
                    <a:pt x="5050" y="402"/>
                  </a:lnTo>
                  <a:lnTo>
                    <a:pt x="5024" y="472"/>
                  </a:lnTo>
                  <a:lnTo>
                    <a:pt x="4993" y="545"/>
                  </a:lnTo>
                  <a:lnTo>
                    <a:pt x="4960" y="620"/>
                  </a:lnTo>
                  <a:lnTo>
                    <a:pt x="4940" y="658"/>
                  </a:lnTo>
                  <a:lnTo>
                    <a:pt x="4921" y="696"/>
                  </a:lnTo>
                  <a:lnTo>
                    <a:pt x="4900" y="734"/>
                  </a:lnTo>
                  <a:lnTo>
                    <a:pt x="4878" y="772"/>
                  </a:lnTo>
                  <a:lnTo>
                    <a:pt x="4854" y="809"/>
                  </a:lnTo>
                  <a:lnTo>
                    <a:pt x="4829" y="848"/>
                  </a:lnTo>
                  <a:lnTo>
                    <a:pt x="4803" y="885"/>
                  </a:lnTo>
                  <a:lnTo>
                    <a:pt x="4776" y="922"/>
                  </a:lnTo>
                  <a:lnTo>
                    <a:pt x="4747" y="960"/>
                  </a:lnTo>
                  <a:lnTo>
                    <a:pt x="4717" y="997"/>
                  </a:lnTo>
                  <a:lnTo>
                    <a:pt x="4685" y="1032"/>
                  </a:lnTo>
                  <a:lnTo>
                    <a:pt x="4651" y="1068"/>
                  </a:lnTo>
                  <a:lnTo>
                    <a:pt x="4617" y="1102"/>
                  </a:lnTo>
                  <a:lnTo>
                    <a:pt x="4581" y="1136"/>
                  </a:lnTo>
                  <a:lnTo>
                    <a:pt x="4543" y="1168"/>
                  </a:lnTo>
                  <a:lnTo>
                    <a:pt x="4504" y="1199"/>
                  </a:lnTo>
                  <a:lnTo>
                    <a:pt x="4463" y="1229"/>
                  </a:lnTo>
                  <a:lnTo>
                    <a:pt x="4421" y="1258"/>
                  </a:lnTo>
                  <a:lnTo>
                    <a:pt x="4377" y="1287"/>
                  </a:lnTo>
                  <a:lnTo>
                    <a:pt x="4331" y="1313"/>
                  </a:lnTo>
                  <a:lnTo>
                    <a:pt x="4282" y="1337"/>
                  </a:lnTo>
                  <a:lnTo>
                    <a:pt x="4232" y="1362"/>
                  </a:lnTo>
                  <a:lnTo>
                    <a:pt x="4181" y="1384"/>
                  </a:lnTo>
                  <a:lnTo>
                    <a:pt x="4128" y="1404"/>
                  </a:lnTo>
                  <a:lnTo>
                    <a:pt x="4073" y="1421"/>
                  </a:lnTo>
                  <a:lnTo>
                    <a:pt x="4016" y="1438"/>
                  </a:lnTo>
                  <a:lnTo>
                    <a:pt x="3957" y="1452"/>
                  </a:lnTo>
                  <a:lnTo>
                    <a:pt x="3896" y="1465"/>
                  </a:lnTo>
                  <a:lnTo>
                    <a:pt x="3832" y="1475"/>
                  </a:lnTo>
                  <a:lnTo>
                    <a:pt x="3767" y="1483"/>
                  </a:lnTo>
                  <a:lnTo>
                    <a:pt x="3700" y="1488"/>
                  </a:lnTo>
                  <a:lnTo>
                    <a:pt x="3631" y="1491"/>
                  </a:lnTo>
                  <a:lnTo>
                    <a:pt x="3559" y="1491"/>
                  </a:lnTo>
                  <a:lnTo>
                    <a:pt x="3485" y="1489"/>
                  </a:lnTo>
                  <a:lnTo>
                    <a:pt x="3410" y="1483"/>
                  </a:lnTo>
                  <a:lnTo>
                    <a:pt x="3331" y="1476"/>
                  </a:lnTo>
                  <a:lnTo>
                    <a:pt x="3251" y="1465"/>
                  </a:lnTo>
                  <a:lnTo>
                    <a:pt x="3169" y="1450"/>
                  </a:lnTo>
                  <a:lnTo>
                    <a:pt x="3169" y="1450"/>
                  </a:lnTo>
                  <a:lnTo>
                    <a:pt x="3003" y="1423"/>
                  </a:lnTo>
                  <a:lnTo>
                    <a:pt x="2845" y="1397"/>
                  </a:lnTo>
                  <a:lnTo>
                    <a:pt x="2692" y="1376"/>
                  </a:lnTo>
                  <a:lnTo>
                    <a:pt x="2545" y="1358"/>
                  </a:lnTo>
                  <a:lnTo>
                    <a:pt x="2405" y="1344"/>
                  </a:lnTo>
                  <a:lnTo>
                    <a:pt x="2269" y="1333"/>
                  </a:lnTo>
                  <a:lnTo>
                    <a:pt x="2138" y="1324"/>
                  </a:lnTo>
                  <a:lnTo>
                    <a:pt x="2012" y="1321"/>
                  </a:lnTo>
                  <a:lnTo>
                    <a:pt x="1891" y="1320"/>
                  </a:lnTo>
                  <a:lnTo>
                    <a:pt x="1775" y="1323"/>
                  </a:lnTo>
                  <a:lnTo>
                    <a:pt x="1664" y="1328"/>
                  </a:lnTo>
                  <a:lnTo>
                    <a:pt x="1555" y="1337"/>
                  </a:lnTo>
                  <a:lnTo>
                    <a:pt x="1451" y="1350"/>
                  </a:lnTo>
                  <a:lnTo>
                    <a:pt x="1353" y="1366"/>
                  </a:lnTo>
                  <a:lnTo>
                    <a:pt x="1304" y="1375"/>
                  </a:lnTo>
                  <a:lnTo>
                    <a:pt x="1255" y="1384"/>
                  </a:lnTo>
                  <a:lnTo>
                    <a:pt x="1210" y="1396"/>
                  </a:lnTo>
                  <a:lnTo>
                    <a:pt x="1164" y="1407"/>
                  </a:lnTo>
                  <a:lnTo>
                    <a:pt x="1118" y="1420"/>
                  </a:lnTo>
                  <a:lnTo>
                    <a:pt x="1074" y="1433"/>
                  </a:lnTo>
                  <a:lnTo>
                    <a:pt x="1030" y="1447"/>
                  </a:lnTo>
                  <a:lnTo>
                    <a:pt x="987" y="1462"/>
                  </a:lnTo>
                  <a:lnTo>
                    <a:pt x="946" y="1476"/>
                  </a:lnTo>
                  <a:lnTo>
                    <a:pt x="904" y="1492"/>
                  </a:lnTo>
                  <a:lnTo>
                    <a:pt x="864" y="1510"/>
                  </a:lnTo>
                  <a:lnTo>
                    <a:pt x="824" y="1528"/>
                  </a:lnTo>
                  <a:lnTo>
                    <a:pt x="785" y="1547"/>
                  </a:lnTo>
                  <a:lnTo>
                    <a:pt x="746" y="1567"/>
                  </a:lnTo>
                  <a:lnTo>
                    <a:pt x="707" y="1586"/>
                  </a:lnTo>
                  <a:lnTo>
                    <a:pt x="669" y="1607"/>
                  </a:lnTo>
                  <a:lnTo>
                    <a:pt x="596" y="1652"/>
                  </a:lnTo>
                  <a:lnTo>
                    <a:pt x="525" y="1699"/>
                  </a:lnTo>
                  <a:lnTo>
                    <a:pt x="456" y="1749"/>
                  </a:lnTo>
                  <a:lnTo>
                    <a:pt x="386" y="1802"/>
                  </a:lnTo>
                  <a:lnTo>
                    <a:pt x="320" y="1859"/>
                  </a:lnTo>
                  <a:lnTo>
                    <a:pt x="254" y="1917"/>
                  </a:lnTo>
                  <a:lnTo>
                    <a:pt x="190" y="1980"/>
                  </a:lnTo>
                  <a:lnTo>
                    <a:pt x="127" y="2045"/>
                  </a:lnTo>
                  <a:lnTo>
                    <a:pt x="63" y="2112"/>
                  </a:lnTo>
                  <a:lnTo>
                    <a:pt x="0" y="218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547368" name="Freeform 104"/>
            <p:cNvSpPr>
              <a:spLocks/>
            </p:cNvSpPr>
            <p:nvPr/>
          </p:nvSpPr>
          <p:spPr bwMode="auto">
            <a:xfrm>
              <a:off x="1550" y="709"/>
              <a:ext cx="5113" cy="1149"/>
            </a:xfrm>
            <a:custGeom>
              <a:avLst/>
              <a:gdLst/>
              <a:ahLst/>
              <a:cxnLst>
                <a:cxn ang="0">
                  <a:pos x="5113" y="0"/>
                </a:cxn>
                <a:cxn ang="0">
                  <a:pos x="5104" y="78"/>
                </a:cxn>
                <a:cxn ang="0">
                  <a:pos x="5087" y="163"/>
                </a:cxn>
                <a:cxn ang="0">
                  <a:pos x="5061" y="276"/>
                </a:cxn>
                <a:cxn ang="0">
                  <a:pos x="5020" y="407"/>
                </a:cxn>
                <a:cxn ang="0">
                  <a:pos x="4968" y="551"/>
                </a:cxn>
                <a:cxn ang="0">
                  <a:pos x="4916" y="666"/>
                </a:cxn>
                <a:cxn ang="0">
                  <a:pos x="4876" y="743"/>
                </a:cxn>
                <a:cxn ang="0">
                  <a:pos x="4832" y="821"/>
                </a:cxn>
                <a:cxn ang="0">
                  <a:pos x="4783" y="896"/>
                </a:cxn>
                <a:cxn ang="0">
                  <a:pos x="4727" y="972"/>
                </a:cxn>
                <a:cxn ang="0">
                  <a:pos x="4666" y="1047"/>
                </a:cxn>
                <a:cxn ang="0">
                  <a:pos x="4600" y="1118"/>
                </a:cxn>
                <a:cxn ang="0">
                  <a:pos x="4528" y="1185"/>
                </a:cxn>
                <a:cxn ang="0">
                  <a:pos x="4447" y="1250"/>
                </a:cxn>
                <a:cxn ang="0">
                  <a:pos x="4361" y="1310"/>
                </a:cxn>
                <a:cxn ang="0">
                  <a:pos x="4268" y="1363"/>
                </a:cxn>
                <a:cxn ang="0">
                  <a:pos x="4168" y="1410"/>
                </a:cxn>
                <a:cxn ang="0">
                  <a:pos x="4060" y="1450"/>
                </a:cxn>
                <a:cxn ang="0">
                  <a:pos x="3944" y="1484"/>
                </a:cxn>
                <a:cxn ang="0">
                  <a:pos x="3821" y="1508"/>
                </a:cxn>
                <a:cxn ang="0">
                  <a:pos x="3689" y="1525"/>
                </a:cxn>
                <a:cxn ang="0">
                  <a:pos x="3547" y="1531"/>
                </a:cxn>
                <a:cxn ang="0">
                  <a:pos x="3397" y="1526"/>
                </a:cxn>
                <a:cxn ang="0">
                  <a:pos x="3239" y="1512"/>
                </a:cxn>
                <a:cxn ang="0">
                  <a:pos x="3156" y="1499"/>
                </a:cxn>
                <a:cxn ang="0">
                  <a:pos x="2832" y="1452"/>
                </a:cxn>
                <a:cxn ang="0">
                  <a:pos x="2532" y="1418"/>
                </a:cxn>
                <a:cxn ang="0">
                  <a:pos x="2255" y="1397"/>
                </a:cxn>
                <a:cxn ang="0">
                  <a:pos x="1998" y="1391"/>
                </a:cxn>
                <a:cxn ang="0">
                  <a:pos x="1760" y="1397"/>
                </a:cxn>
                <a:cxn ang="0">
                  <a:pos x="1541" y="1418"/>
                </a:cxn>
                <a:cxn ang="0">
                  <a:pos x="1338" y="1450"/>
                </a:cxn>
                <a:cxn ang="0">
                  <a:pos x="1242" y="1471"/>
                </a:cxn>
                <a:cxn ang="0">
                  <a:pos x="1151" y="1496"/>
                </a:cxn>
                <a:cxn ang="0">
                  <a:pos x="1062" y="1523"/>
                </a:cxn>
                <a:cxn ang="0">
                  <a:pos x="976" y="1554"/>
                </a:cxn>
                <a:cxn ang="0">
                  <a:pos x="893" y="1588"/>
                </a:cxn>
                <a:cxn ang="0">
                  <a:pos x="813" y="1623"/>
                </a:cxn>
                <a:cxn ang="0">
                  <a:pos x="736" y="1663"/>
                </a:cxn>
                <a:cxn ang="0">
                  <a:pos x="661" y="1707"/>
                </a:cxn>
                <a:cxn ang="0">
                  <a:pos x="516" y="1801"/>
                </a:cxn>
                <a:cxn ang="0">
                  <a:pos x="380" y="1907"/>
                </a:cxn>
                <a:cxn ang="0">
                  <a:pos x="250" y="2027"/>
                </a:cxn>
                <a:cxn ang="0">
                  <a:pos x="123" y="2156"/>
                </a:cxn>
                <a:cxn ang="0">
                  <a:pos x="0" y="2298"/>
                </a:cxn>
              </a:cxnLst>
              <a:rect l="0" t="0" r="r" b="b"/>
              <a:pathLst>
                <a:path w="5113" h="2298">
                  <a:moveTo>
                    <a:pt x="5113" y="0"/>
                  </a:moveTo>
                  <a:lnTo>
                    <a:pt x="5113" y="0"/>
                  </a:lnTo>
                  <a:lnTo>
                    <a:pt x="5112" y="21"/>
                  </a:lnTo>
                  <a:lnTo>
                    <a:pt x="5104" y="78"/>
                  </a:lnTo>
                  <a:lnTo>
                    <a:pt x="5097" y="117"/>
                  </a:lnTo>
                  <a:lnTo>
                    <a:pt x="5087" y="163"/>
                  </a:lnTo>
                  <a:lnTo>
                    <a:pt x="5075" y="217"/>
                  </a:lnTo>
                  <a:lnTo>
                    <a:pt x="5061" y="276"/>
                  </a:lnTo>
                  <a:lnTo>
                    <a:pt x="5043" y="339"/>
                  </a:lnTo>
                  <a:lnTo>
                    <a:pt x="5020" y="407"/>
                  </a:lnTo>
                  <a:lnTo>
                    <a:pt x="4997" y="478"/>
                  </a:lnTo>
                  <a:lnTo>
                    <a:pt x="4968" y="551"/>
                  </a:lnTo>
                  <a:lnTo>
                    <a:pt x="4934" y="627"/>
                  </a:lnTo>
                  <a:lnTo>
                    <a:pt x="4916" y="666"/>
                  </a:lnTo>
                  <a:lnTo>
                    <a:pt x="4897" y="704"/>
                  </a:lnTo>
                  <a:lnTo>
                    <a:pt x="4876" y="743"/>
                  </a:lnTo>
                  <a:lnTo>
                    <a:pt x="4855" y="782"/>
                  </a:lnTo>
                  <a:lnTo>
                    <a:pt x="4832" y="821"/>
                  </a:lnTo>
                  <a:lnTo>
                    <a:pt x="4808" y="859"/>
                  </a:lnTo>
                  <a:lnTo>
                    <a:pt x="4783" y="896"/>
                  </a:lnTo>
                  <a:lnTo>
                    <a:pt x="4755" y="935"/>
                  </a:lnTo>
                  <a:lnTo>
                    <a:pt x="4727" y="972"/>
                  </a:lnTo>
                  <a:lnTo>
                    <a:pt x="4697" y="1009"/>
                  </a:lnTo>
                  <a:lnTo>
                    <a:pt x="4666" y="1047"/>
                  </a:lnTo>
                  <a:lnTo>
                    <a:pt x="4634" y="1082"/>
                  </a:lnTo>
                  <a:lnTo>
                    <a:pt x="4600" y="1118"/>
                  </a:lnTo>
                  <a:lnTo>
                    <a:pt x="4564" y="1153"/>
                  </a:lnTo>
                  <a:lnTo>
                    <a:pt x="4528" y="1185"/>
                  </a:lnTo>
                  <a:lnTo>
                    <a:pt x="4489" y="1218"/>
                  </a:lnTo>
                  <a:lnTo>
                    <a:pt x="4447" y="1250"/>
                  </a:lnTo>
                  <a:lnTo>
                    <a:pt x="4405" y="1281"/>
                  </a:lnTo>
                  <a:lnTo>
                    <a:pt x="4361" y="1310"/>
                  </a:lnTo>
                  <a:lnTo>
                    <a:pt x="4315" y="1337"/>
                  </a:lnTo>
                  <a:lnTo>
                    <a:pt x="4268" y="1363"/>
                  </a:lnTo>
                  <a:lnTo>
                    <a:pt x="4219" y="1387"/>
                  </a:lnTo>
                  <a:lnTo>
                    <a:pt x="4168" y="1410"/>
                  </a:lnTo>
                  <a:lnTo>
                    <a:pt x="4115" y="1431"/>
                  </a:lnTo>
                  <a:lnTo>
                    <a:pt x="4060" y="1450"/>
                  </a:lnTo>
                  <a:lnTo>
                    <a:pt x="4003" y="1468"/>
                  </a:lnTo>
                  <a:lnTo>
                    <a:pt x="3944" y="1484"/>
                  </a:lnTo>
                  <a:lnTo>
                    <a:pt x="3883" y="1497"/>
                  </a:lnTo>
                  <a:lnTo>
                    <a:pt x="3821" y="1508"/>
                  </a:lnTo>
                  <a:lnTo>
                    <a:pt x="3756" y="1518"/>
                  </a:lnTo>
                  <a:lnTo>
                    <a:pt x="3689" y="1525"/>
                  </a:lnTo>
                  <a:lnTo>
                    <a:pt x="3619" y="1529"/>
                  </a:lnTo>
                  <a:lnTo>
                    <a:pt x="3547" y="1531"/>
                  </a:lnTo>
                  <a:lnTo>
                    <a:pt x="3474" y="1529"/>
                  </a:lnTo>
                  <a:lnTo>
                    <a:pt x="3397" y="1526"/>
                  </a:lnTo>
                  <a:lnTo>
                    <a:pt x="3320" y="1520"/>
                  </a:lnTo>
                  <a:lnTo>
                    <a:pt x="3239" y="1512"/>
                  </a:lnTo>
                  <a:lnTo>
                    <a:pt x="3156" y="1499"/>
                  </a:lnTo>
                  <a:lnTo>
                    <a:pt x="3156" y="1499"/>
                  </a:lnTo>
                  <a:lnTo>
                    <a:pt x="2991" y="1473"/>
                  </a:lnTo>
                  <a:lnTo>
                    <a:pt x="2832" y="1452"/>
                  </a:lnTo>
                  <a:lnTo>
                    <a:pt x="2680" y="1433"/>
                  </a:lnTo>
                  <a:lnTo>
                    <a:pt x="2532" y="1418"/>
                  </a:lnTo>
                  <a:lnTo>
                    <a:pt x="2391" y="1407"/>
                  </a:lnTo>
                  <a:lnTo>
                    <a:pt x="2255" y="1397"/>
                  </a:lnTo>
                  <a:lnTo>
                    <a:pt x="2124" y="1392"/>
                  </a:lnTo>
                  <a:lnTo>
                    <a:pt x="1998" y="1391"/>
                  </a:lnTo>
                  <a:lnTo>
                    <a:pt x="1877" y="1392"/>
                  </a:lnTo>
                  <a:lnTo>
                    <a:pt x="1760" y="1397"/>
                  </a:lnTo>
                  <a:lnTo>
                    <a:pt x="1649" y="1405"/>
                  </a:lnTo>
                  <a:lnTo>
                    <a:pt x="1541" y="1418"/>
                  </a:lnTo>
                  <a:lnTo>
                    <a:pt x="1438" y="1433"/>
                  </a:lnTo>
                  <a:lnTo>
                    <a:pt x="1338" y="1450"/>
                  </a:lnTo>
                  <a:lnTo>
                    <a:pt x="1290" y="1460"/>
                  </a:lnTo>
                  <a:lnTo>
                    <a:pt x="1242" y="1471"/>
                  </a:lnTo>
                  <a:lnTo>
                    <a:pt x="1197" y="1483"/>
                  </a:lnTo>
                  <a:lnTo>
                    <a:pt x="1151" y="1496"/>
                  </a:lnTo>
                  <a:lnTo>
                    <a:pt x="1106" y="1508"/>
                  </a:lnTo>
                  <a:lnTo>
                    <a:pt x="1062" y="1523"/>
                  </a:lnTo>
                  <a:lnTo>
                    <a:pt x="1019" y="1537"/>
                  </a:lnTo>
                  <a:lnTo>
                    <a:pt x="976" y="1554"/>
                  </a:lnTo>
                  <a:lnTo>
                    <a:pt x="934" y="1570"/>
                  </a:lnTo>
                  <a:lnTo>
                    <a:pt x="893" y="1588"/>
                  </a:lnTo>
                  <a:lnTo>
                    <a:pt x="852" y="1605"/>
                  </a:lnTo>
                  <a:lnTo>
                    <a:pt x="813" y="1623"/>
                  </a:lnTo>
                  <a:lnTo>
                    <a:pt x="775" y="1644"/>
                  </a:lnTo>
                  <a:lnTo>
                    <a:pt x="736" y="1663"/>
                  </a:lnTo>
                  <a:lnTo>
                    <a:pt x="698" y="1684"/>
                  </a:lnTo>
                  <a:lnTo>
                    <a:pt x="661" y="1707"/>
                  </a:lnTo>
                  <a:lnTo>
                    <a:pt x="587" y="1752"/>
                  </a:lnTo>
                  <a:lnTo>
                    <a:pt x="516" y="1801"/>
                  </a:lnTo>
                  <a:lnTo>
                    <a:pt x="448" y="1854"/>
                  </a:lnTo>
                  <a:lnTo>
                    <a:pt x="380" y="1907"/>
                  </a:lnTo>
                  <a:lnTo>
                    <a:pt x="315" y="1965"/>
                  </a:lnTo>
                  <a:lnTo>
                    <a:pt x="250" y="2027"/>
                  </a:lnTo>
                  <a:lnTo>
                    <a:pt x="186" y="2090"/>
                  </a:lnTo>
                  <a:lnTo>
                    <a:pt x="123" y="2156"/>
                  </a:lnTo>
                  <a:lnTo>
                    <a:pt x="61" y="2225"/>
                  </a:lnTo>
                  <a:lnTo>
                    <a:pt x="0" y="229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547369" name="Freeform 105"/>
            <p:cNvSpPr>
              <a:spLocks/>
            </p:cNvSpPr>
            <p:nvPr/>
          </p:nvSpPr>
          <p:spPr bwMode="auto">
            <a:xfrm>
              <a:off x="1598" y="681"/>
              <a:ext cx="5079" cy="1206"/>
            </a:xfrm>
            <a:custGeom>
              <a:avLst/>
              <a:gdLst/>
              <a:ahLst/>
              <a:cxnLst>
                <a:cxn ang="0">
                  <a:pos x="5079" y="0"/>
                </a:cxn>
                <a:cxn ang="0">
                  <a:pos x="5070" y="76"/>
                </a:cxn>
                <a:cxn ang="0">
                  <a:pos x="5054" y="164"/>
                </a:cxn>
                <a:cxn ang="0">
                  <a:pos x="5031" y="278"/>
                </a:cxn>
                <a:cxn ang="0">
                  <a:pos x="4993" y="410"/>
                </a:cxn>
                <a:cxn ang="0">
                  <a:pos x="4942" y="555"/>
                </a:cxn>
                <a:cxn ang="0">
                  <a:pos x="4892" y="672"/>
                </a:cxn>
                <a:cxn ang="0">
                  <a:pos x="4853" y="749"/>
                </a:cxn>
                <a:cxn ang="0">
                  <a:pos x="4810" y="828"/>
                </a:cxn>
                <a:cxn ang="0">
                  <a:pos x="4761" y="907"/>
                </a:cxn>
                <a:cxn ang="0">
                  <a:pos x="4707" y="985"/>
                </a:cxn>
                <a:cxn ang="0">
                  <a:pos x="4648" y="1059"/>
                </a:cxn>
                <a:cxn ang="0">
                  <a:pos x="4582" y="1132"/>
                </a:cxn>
                <a:cxn ang="0">
                  <a:pos x="4510" y="1203"/>
                </a:cxn>
                <a:cxn ang="0">
                  <a:pos x="4432" y="1267"/>
                </a:cxn>
                <a:cxn ang="0">
                  <a:pos x="4348" y="1329"/>
                </a:cxn>
                <a:cxn ang="0">
                  <a:pos x="4255" y="1385"/>
                </a:cxn>
                <a:cxn ang="0">
                  <a:pos x="4155" y="1435"/>
                </a:cxn>
                <a:cxn ang="0">
                  <a:pos x="4048" y="1477"/>
                </a:cxn>
                <a:cxn ang="0">
                  <a:pos x="3932" y="1513"/>
                </a:cxn>
                <a:cxn ang="0">
                  <a:pos x="3809" y="1540"/>
                </a:cxn>
                <a:cxn ang="0">
                  <a:pos x="3677" y="1560"/>
                </a:cxn>
                <a:cxn ang="0">
                  <a:pos x="3537" y="1568"/>
                </a:cxn>
                <a:cxn ang="0">
                  <a:pos x="3387" y="1568"/>
                </a:cxn>
                <a:cxn ang="0">
                  <a:pos x="3229" y="1555"/>
                </a:cxn>
                <a:cxn ang="0">
                  <a:pos x="3145" y="1545"/>
                </a:cxn>
                <a:cxn ang="0">
                  <a:pos x="2820" y="1503"/>
                </a:cxn>
                <a:cxn ang="0">
                  <a:pos x="2520" y="1476"/>
                </a:cxn>
                <a:cxn ang="0">
                  <a:pos x="2241" y="1461"/>
                </a:cxn>
                <a:cxn ang="0">
                  <a:pos x="1986" y="1459"/>
                </a:cxn>
                <a:cxn ang="0">
                  <a:pos x="1748" y="1471"/>
                </a:cxn>
                <a:cxn ang="0">
                  <a:pos x="1529" y="1495"/>
                </a:cxn>
                <a:cxn ang="0">
                  <a:pos x="1326" y="1532"/>
                </a:cxn>
                <a:cxn ang="0">
                  <a:pos x="1232" y="1555"/>
                </a:cxn>
                <a:cxn ang="0">
                  <a:pos x="1139" y="1582"/>
                </a:cxn>
                <a:cxn ang="0">
                  <a:pos x="1051" y="1611"/>
                </a:cxn>
                <a:cxn ang="0">
                  <a:pos x="965" y="1644"/>
                </a:cxn>
                <a:cxn ang="0">
                  <a:pos x="883" y="1679"/>
                </a:cxn>
                <a:cxn ang="0">
                  <a:pos x="804" y="1718"/>
                </a:cxn>
                <a:cxn ang="0">
                  <a:pos x="727" y="1760"/>
                </a:cxn>
                <a:cxn ang="0">
                  <a:pos x="653" y="1803"/>
                </a:cxn>
                <a:cxn ang="0">
                  <a:pos x="510" y="1902"/>
                </a:cxn>
                <a:cxn ang="0">
                  <a:pos x="375" y="2012"/>
                </a:cxn>
                <a:cxn ang="0">
                  <a:pos x="246" y="2133"/>
                </a:cxn>
                <a:cxn ang="0">
                  <a:pos x="123" y="2267"/>
                </a:cxn>
                <a:cxn ang="0">
                  <a:pos x="0" y="2412"/>
                </a:cxn>
              </a:cxnLst>
              <a:rect l="0" t="0" r="r" b="b"/>
              <a:pathLst>
                <a:path w="5079" h="2412">
                  <a:moveTo>
                    <a:pt x="5079" y="0"/>
                  </a:moveTo>
                  <a:lnTo>
                    <a:pt x="5079" y="0"/>
                  </a:lnTo>
                  <a:lnTo>
                    <a:pt x="5078" y="19"/>
                  </a:lnTo>
                  <a:lnTo>
                    <a:pt x="5070" y="76"/>
                  </a:lnTo>
                  <a:lnTo>
                    <a:pt x="5064" y="116"/>
                  </a:lnTo>
                  <a:lnTo>
                    <a:pt x="5054" y="164"/>
                  </a:lnTo>
                  <a:lnTo>
                    <a:pt x="5045" y="218"/>
                  </a:lnTo>
                  <a:lnTo>
                    <a:pt x="5031" y="278"/>
                  </a:lnTo>
                  <a:lnTo>
                    <a:pt x="5013" y="340"/>
                  </a:lnTo>
                  <a:lnTo>
                    <a:pt x="4993" y="410"/>
                  </a:lnTo>
                  <a:lnTo>
                    <a:pt x="4970" y="481"/>
                  </a:lnTo>
                  <a:lnTo>
                    <a:pt x="4942" y="555"/>
                  </a:lnTo>
                  <a:lnTo>
                    <a:pt x="4910" y="633"/>
                  </a:lnTo>
                  <a:lnTo>
                    <a:pt x="4892" y="672"/>
                  </a:lnTo>
                  <a:lnTo>
                    <a:pt x="4874" y="710"/>
                  </a:lnTo>
                  <a:lnTo>
                    <a:pt x="4853" y="749"/>
                  </a:lnTo>
                  <a:lnTo>
                    <a:pt x="4832" y="789"/>
                  </a:lnTo>
                  <a:lnTo>
                    <a:pt x="4810" y="828"/>
                  </a:lnTo>
                  <a:lnTo>
                    <a:pt x="4786" y="868"/>
                  </a:lnTo>
                  <a:lnTo>
                    <a:pt x="4761" y="907"/>
                  </a:lnTo>
                  <a:lnTo>
                    <a:pt x="4735" y="946"/>
                  </a:lnTo>
                  <a:lnTo>
                    <a:pt x="4707" y="985"/>
                  </a:lnTo>
                  <a:lnTo>
                    <a:pt x="4678" y="1022"/>
                  </a:lnTo>
                  <a:lnTo>
                    <a:pt x="4648" y="1059"/>
                  </a:lnTo>
                  <a:lnTo>
                    <a:pt x="4616" y="1096"/>
                  </a:lnTo>
                  <a:lnTo>
                    <a:pt x="4582" y="1132"/>
                  </a:lnTo>
                  <a:lnTo>
                    <a:pt x="4548" y="1167"/>
                  </a:lnTo>
                  <a:lnTo>
                    <a:pt x="4510" y="1203"/>
                  </a:lnTo>
                  <a:lnTo>
                    <a:pt x="4473" y="1235"/>
                  </a:lnTo>
                  <a:lnTo>
                    <a:pt x="4432" y="1267"/>
                  </a:lnTo>
                  <a:lnTo>
                    <a:pt x="4391" y="1300"/>
                  </a:lnTo>
                  <a:lnTo>
                    <a:pt x="4348" y="1329"/>
                  </a:lnTo>
                  <a:lnTo>
                    <a:pt x="4302" y="1358"/>
                  </a:lnTo>
                  <a:lnTo>
                    <a:pt x="4255" y="1385"/>
                  </a:lnTo>
                  <a:lnTo>
                    <a:pt x="4206" y="1411"/>
                  </a:lnTo>
                  <a:lnTo>
                    <a:pt x="4155" y="1435"/>
                  </a:lnTo>
                  <a:lnTo>
                    <a:pt x="4102" y="1458"/>
                  </a:lnTo>
                  <a:lnTo>
                    <a:pt x="4048" y="1477"/>
                  </a:lnTo>
                  <a:lnTo>
                    <a:pt x="3991" y="1497"/>
                  </a:lnTo>
                  <a:lnTo>
                    <a:pt x="3932" y="1513"/>
                  </a:lnTo>
                  <a:lnTo>
                    <a:pt x="3871" y="1529"/>
                  </a:lnTo>
                  <a:lnTo>
                    <a:pt x="3809" y="1540"/>
                  </a:lnTo>
                  <a:lnTo>
                    <a:pt x="3745" y="1552"/>
                  </a:lnTo>
                  <a:lnTo>
                    <a:pt x="3677" y="1560"/>
                  </a:lnTo>
                  <a:lnTo>
                    <a:pt x="3608" y="1564"/>
                  </a:lnTo>
                  <a:lnTo>
                    <a:pt x="3537" y="1568"/>
                  </a:lnTo>
                  <a:lnTo>
                    <a:pt x="3463" y="1569"/>
                  </a:lnTo>
                  <a:lnTo>
                    <a:pt x="3387" y="1568"/>
                  </a:lnTo>
                  <a:lnTo>
                    <a:pt x="3309" y="1563"/>
                  </a:lnTo>
                  <a:lnTo>
                    <a:pt x="3229" y="1555"/>
                  </a:lnTo>
                  <a:lnTo>
                    <a:pt x="3145" y="1545"/>
                  </a:lnTo>
                  <a:lnTo>
                    <a:pt x="3145" y="1545"/>
                  </a:lnTo>
                  <a:lnTo>
                    <a:pt x="2980" y="1522"/>
                  </a:lnTo>
                  <a:lnTo>
                    <a:pt x="2820" y="1503"/>
                  </a:lnTo>
                  <a:lnTo>
                    <a:pt x="2668" y="1489"/>
                  </a:lnTo>
                  <a:lnTo>
                    <a:pt x="2520" y="1476"/>
                  </a:lnTo>
                  <a:lnTo>
                    <a:pt x="2379" y="1466"/>
                  </a:lnTo>
                  <a:lnTo>
                    <a:pt x="2241" y="1461"/>
                  </a:lnTo>
                  <a:lnTo>
                    <a:pt x="2111" y="1458"/>
                  </a:lnTo>
                  <a:lnTo>
                    <a:pt x="1986" y="1459"/>
                  </a:lnTo>
                  <a:lnTo>
                    <a:pt x="1865" y="1464"/>
                  </a:lnTo>
                  <a:lnTo>
                    <a:pt x="1748" y="1471"/>
                  </a:lnTo>
                  <a:lnTo>
                    <a:pt x="1636" y="1482"/>
                  </a:lnTo>
                  <a:lnTo>
                    <a:pt x="1529" y="1495"/>
                  </a:lnTo>
                  <a:lnTo>
                    <a:pt x="1426" y="1513"/>
                  </a:lnTo>
                  <a:lnTo>
                    <a:pt x="1326" y="1532"/>
                  </a:lnTo>
                  <a:lnTo>
                    <a:pt x="1279" y="1543"/>
                  </a:lnTo>
                  <a:lnTo>
                    <a:pt x="1232" y="1555"/>
                  </a:lnTo>
                  <a:lnTo>
                    <a:pt x="1185" y="1568"/>
                  </a:lnTo>
                  <a:lnTo>
                    <a:pt x="1139" y="1582"/>
                  </a:lnTo>
                  <a:lnTo>
                    <a:pt x="1095" y="1595"/>
                  </a:lnTo>
                  <a:lnTo>
                    <a:pt x="1051" y="1611"/>
                  </a:lnTo>
                  <a:lnTo>
                    <a:pt x="1008" y="1627"/>
                  </a:lnTo>
                  <a:lnTo>
                    <a:pt x="965" y="1644"/>
                  </a:lnTo>
                  <a:lnTo>
                    <a:pt x="924" y="1661"/>
                  </a:lnTo>
                  <a:lnTo>
                    <a:pt x="883" y="1679"/>
                  </a:lnTo>
                  <a:lnTo>
                    <a:pt x="843" y="1698"/>
                  </a:lnTo>
                  <a:lnTo>
                    <a:pt x="804" y="1718"/>
                  </a:lnTo>
                  <a:lnTo>
                    <a:pt x="765" y="1737"/>
                  </a:lnTo>
                  <a:lnTo>
                    <a:pt x="727" y="1760"/>
                  </a:lnTo>
                  <a:lnTo>
                    <a:pt x="689" y="1781"/>
                  </a:lnTo>
                  <a:lnTo>
                    <a:pt x="653" y="1803"/>
                  </a:lnTo>
                  <a:lnTo>
                    <a:pt x="581" y="1852"/>
                  </a:lnTo>
                  <a:lnTo>
                    <a:pt x="510" y="1902"/>
                  </a:lnTo>
                  <a:lnTo>
                    <a:pt x="442" y="1955"/>
                  </a:lnTo>
                  <a:lnTo>
                    <a:pt x="375" y="2012"/>
                  </a:lnTo>
                  <a:lnTo>
                    <a:pt x="310" y="2071"/>
                  </a:lnTo>
                  <a:lnTo>
                    <a:pt x="246" y="2133"/>
                  </a:lnTo>
                  <a:lnTo>
                    <a:pt x="184" y="2199"/>
                  </a:lnTo>
                  <a:lnTo>
                    <a:pt x="123" y="2267"/>
                  </a:lnTo>
                  <a:lnTo>
                    <a:pt x="62" y="2338"/>
                  </a:lnTo>
                  <a:lnTo>
                    <a:pt x="0" y="241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547370" name="Freeform 106"/>
            <p:cNvSpPr>
              <a:spLocks/>
            </p:cNvSpPr>
            <p:nvPr/>
          </p:nvSpPr>
          <p:spPr bwMode="auto">
            <a:xfrm>
              <a:off x="1648" y="652"/>
              <a:ext cx="5042" cy="1263"/>
            </a:xfrm>
            <a:custGeom>
              <a:avLst/>
              <a:gdLst/>
              <a:ahLst/>
              <a:cxnLst>
                <a:cxn ang="0">
                  <a:pos x="5042" y="0"/>
                </a:cxn>
                <a:cxn ang="0">
                  <a:pos x="5033" y="77"/>
                </a:cxn>
                <a:cxn ang="0">
                  <a:pos x="5021" y="166"/>
                </a:cxn>
                <a:cxn ang="0">
                  <a:pos x="4997" y="281"/>
                </a:cxn>
                <a:cxn ang="0">
                  <a:pos x="4963" y="413"/>
                </a:cxn>
                <a:cxn ang="0">
                  <a:pos x="4913" y="562"/>
                </a:cxn>
                <a:cxn ang="0">
                  <a:pos x="4865" y="679"/>
                </a:cxn>
                <a:cxn ang="0">
                  <a:pos x="4828" y="759"/>
                </a:cxn>
                <a:cxn ang="0">
                  <a:pos x="4785" y="839"/>
                </a:cxn>
                <a:cxn ang="0">
                  <a:pos x="4738" y="918"/>
                </a:cxn>
                <a:cxn ang="0">
                  <a:pos x="4685" y="998"/>
                </a:cxn>
                <a:cxn ang="0">
                  <a:pos x="4627" y="1073"/>
                </a:cxn>
                <a:cxn ang="0">
                  <a:pos x="4563" y="1149"/>
                </a:cxn>
                <a:cxn ang="0">
                  <a:pos x="4492" y="1220"/>
                </a:cxn>
                <a:cxn ang="0">
                  <a:pos x="4414" y="1288"/>
                </a:cxn>
                <a:cxn ang="0">
                  <a:pos x="4330" y="1351"/>
                </a:cxn>
                <a:cxn ang="0">
                  <a:pos x="4239" y="1409"/>
                </a:cxn>
                <a:cxn ang="0">
                  <a:pos x="4139" y="1461"/>
                </a:cxn>
                <a:cxn ang="0">
                  <a:pos x="4034" y="1506"/>
                </a:cxn>
                <a:cxn ang="0">
                  <a:pos x="3919" y="1545"/>
                </a:cxn>
                <a:cxn ang="0">
                  <a:pos x="3795" y="1574"/>
                </a:cxn>
                <a:cxn ang="0">
                  <a:pos x="3664" y="1597"/>
                </a:cxn>
                <a:cxn ang="0">
                  <a:pos x="3523" y="1608"/>
                </a:cxn>
                <a:cxn ang="0">
                  <a:pos x="3374" y="1610"/>
                </a:cxn>
                <a:cxn ang="0">
                  <a:pos x="3215" y="1601"/>
                </a:cxn>
                <a:cxn ang="0">
                  <a:pos x="3131" y="1592"/>
                </a:cxn>
                <a:cxn ang="0">
                  <a:pos x="2806" y="1558"/>
                </a:cxn>
                <a:cxn ang="0">
                  <a:pos x="2505" y="1535"/>
                </a:cxn>
                <a:cxn ang="0">
                  <a:pos x="2227" y="1526"/>
                </a:cxn>
                <a:cxn ang="0">
                  <a:pos x="1971" y="1530"/>
                </a:cxn>
                <a:cxn ang="0">
                  <a:pos x="1733" y="1547"/>
                </a:cxn>
                <a:cxn ang="0">
                  <a:pos x="1515" y="1576"/>
                </a:cxn>
                <a:cxn ang="0">
                  <a:pos x="1362" y="1605"/>
                </a:cxn>
                <a:cxn ang="0">
                  <a:pos x="1265" y="1629"/>
                </a:cxn>
                <a:cxn ang="0">
                  <a:pos x="1172" y="1655"/>
                </a:cxn>
                <a:cxn ang="0">
                  <a:pos x="1082" y="1685"/>
                </a:cxn>
                <a:cxn ang="0">
                  <a:pos x="996" y="1718"/>
                </a:cxn>
                <a:cxn ang="0">
                  <a:pos x="913" y="1753"/>
                </a:cxn>
                <a:cxn ang="0">
                  <a:pos x="832" y="1792"/>
                </a:cxn>
                <a:cxn ang="0">
                  <a:pos x="756" y="1834"/>
                </a:cxn>
                <a:cxn ang="0">
                  <a:pos x="681" y="1879"/>
                </a:cxn>
                <a:cxn ang="0">
                  <a:pos x="572" y="1952"/>
                </a:cxn>
                <a:cxn ang="0">
                  <a:pos x="435" y="2060"/>
                </a:cxn>
                <a:cxn ang="0">
                  <a:pos x="306" y="2179"/>
                </a:cxn>
                <a:cxn ang="0">
                  <a:pos x="181" y="2309"/>
                </a:cxn>
                <a:cxn ang="0">
                  <a:pos x="60" y="2452"/>
                </a:cxn>
              </a:cxnLst>
              <a:rect l="0" t="0" r="r" b="b"/>
              <a:pathLst>
                <a:path w="5042" h="2527">
                  <a:moveTo>
                    <a:pt x="5042" y="0"/>
                  </a:moveTo>
                  <a:lnTo>
                    <a:pt x="5042" y="0"/>
                  </a:lnTo>
                  <a:lnTo>
                    <a:pt x="5040" y="21"/>
                  </a:lnTo>
                  <a:lnTo>
                    <a:pt x="5033" y="77"/>
                  </a:lnTo>
                  <a:lnTo>
                    <a:pt x="5028" y="118"/>
                  </a:lnTo>
                  <a:lnTo>
                    <a:pt x="5021" y="166"/>
                  </a:lnTo>
                  <a:lnTo>
                    <a:pt x="5010" y="221"/>
                  </a:lnTo>
                  <a:lnTo>
                    <a:pt x="4997" y="281"/>
                  </a:lnTo>
                  <a:lnTo>
                    <a:pt x="4981" y="345"/>
                  </a:lnTo>
                  <a:lnTo>
                    <a:pt x="4963" y="413"/>
                  </a:lnTo>
                  <a:lnTo>
                    <a:pt x="4939" y="486"/>
                  </a:lnTo>
                  <a:lnTo>
                    <a:pt x="4913" y="562"/>
                  </a:lnTo>
                  <a:lnTo>
                    <a:pt x="4882" y="639"/>
                  </a:lnTo>
                  <a:lnTo>
                    <a:pt x="4865" y="679"/>
                  </a:lnTo>
                  <a:lnTo>
                    <a:pt x="4847" y="718"/>
                  </a:lnTo>
                  <a:lnTo>
                    <a:pt x="4828" y="759"/>
                  </a:lnTo>
                  <a:lnTo>
                    <a:pt x="4807" y="799"/>
                  </a:lnTo>
                  <a:lnTo>
                    <a:pt x="4785" y="839"/>
                  </a:lnTo>
                  <a:lnTo>
                    <a:pt x="4763" y="878"/>
                  </a:lnTo>
                  <a:lnTo>
                    <a:pt x="4738" y="918"/>
                  </a:lnTo>
                  <a:lnTo>
                    <a:pt x="4713" y="957"/>
                  </a:lnTo>
                  <a:lnTo>
                    <a:pt x="4685" y="998"/>
                  </a:lnTo>
                  <a:lnTo>
                    <a:pt x="4657" y="1036"/>
                  </a:lnTo>
                  <a:lnTo>
                    <a:pt x="4627" y="1073"/>
                  </a:lnTo>
                  <a:lnTo>
                    <a:pt x="4596" y="1112"/>
                  </a:lnTo>
                  <a:lnTo>
                    <a:pt x="4563" y="1149"/>
                  </a:lnTo>
                  <a:lnTo>
                    <a:pt x="4528" y="1185"/>
                  </a:lnTo>
                  <a:lnTo>
                    <a:pt x="4492" y="1220"/>
                  </a:lnTo>
                  <a:lnTo>
                    <a:pt x="4454" y="1254"/>
                  </a:lnTo>
                  <a:lnTo>
                    <a:pt x="4414" y="1288"/>
                  </a:lnTo>
                  <a:lnTo>
                    <a:pt x="4373" y="1320"/>
                  </a:lnTo>
                  <a:lnTo>
                    <a:pt x="4330" y="1351"/>
                  </a:lnTo>
                  <a:lnTo>
                    <a:pt x="4285" y="1380"/>
                  </a:lnTo>
                  <a:lnTo>
                    <a:pt x="4239" y="1409"/>
                  </a:lnTo>
                  <a:lnTo>
                    <a:pt x="4191" y="1435"/>
                  </a:lnTo>
                  <a:lnTo>
                    <a:pt x="4139" y="1461"/>
                  </a:lnTo>
                  <a:lnTo>
                    <a:pt x="4088" y="1485"/>
                  </a:lnTo>
                  <a:lnTo>
                    <a:pt x="4034" y="1506"/>
                  </a:lnTo>
                  <a:lnTo>
                    <a:pt x="3977" y="1527"/>
                  </a:lnTo>
                  <a:lnTo>
                    <a:pt x="3919" y="1545"/>
                  </a:lnTo>
                  <a:lnTo>
                    <a:pt x="3857" y="1561"/>
                  </a:lnTo>
                  <a:lnTo>
                    <a:pt x="3795" y="1574"/>
                  </a:lnTo>
                  <a:lnTo>
                    <a:pt x="3731" y="1587"/>
                  </a:lnTo>
                  <a:lnTo>
                    <a:pt x="3664" y="1597"/>
                  </a:lnTo>
                  <a:lnTo>
                    <a:pt x="3595" y="1603"/>
                  </a:lnTo>
                  <a:lnTo>
                    <a:pt x="3523" y="1608"/>
                  </a:lnTo>
                  <a:lnTo>
                    <a:pt x="3449" y="1610"/>
                  </a:lnTo>
                  <a:lnTo>
                    <a:pt x="3374" y="1610"/>
                  </a:lnTo>
                  <a:lnTo>
                    <a:pt x="3295" y="1606"/>
                  </a:lnTo>
                  <a:lnTo>
                    <a:pt x="3215" y="1601"/>
                  </a:lnTo>
                  <a:lnTo>
                    <a:pt x="3131" y="1592"/>
                  </a:lnTo>
                  <a:lnTo>
                    <a:pt x="3131" y="1592"/>
                  </a:lnTo>
                  <a:lnTo>
                    <a:pt x="2966" y="1572"/>
                  </a:lnTo>
                  <a:lnTo>
                    <a:pt x="2806" y="1558"/>
                  </a:lnTo>
                  <a:lnTo>
                    <a:pt x="2652" y="1545"/>
                  </a:lnTo>
                  <a:lnTo>
                    <a:pt x="2505" y="1535"/>
                  </a:lnTo>
                  <a:lnTo>
                    <a:pt x="2364" y="1529"/>
                  </a:lnTo>
                  <a:lnTo>
                    <a:pt x="2227" y="1526"/>
                  </a:lnTo>
                  <a:lnTo>
                    <a:pt x="2097" y="1527"/>
                  </a:lnTo>
                  <a:lnTo>
                    <a:pt x="1971" y="1530"/>
                  </a:lnTo>
                  <a:lnTo>
                    <a:pt x="1850" y="1537"/>
                  </a:lnTo>
                  <a:lnTo>
                    <a:pt x="1733" y="1547"/>
                  </a:lnTo>
                  <a:lnTo>
                    <a:pt x="1622" y="1559"/>
                  </a:lnTo>
                  <a:lnTo>
                    <a:pt x="1515" y="1576"/>
                  </a:lnTo>
                  <a:lnTo>
                    <a:pt x="1412" y="1595"/>
                  </a:lnTo>
                  <a:lnTo>
                    <a:pt x="1362" y="1605"/>
                  </a:lnTo>
                  <a:lnTo>
                    <a:pt x="1314" y="1616"/>
                  </a:lnTo>
                  <a:lnTo>
                    <a:pt x="1265" y="1629"/>
                  </a:lnTo>
                  <a:lnTo>
                    <a:pt x="1218" y="1642"/>
                  </a:lnTo>
                  <a:lnTo>
                    <a:pt x="1172" y="1655"/>
                  </a:lnTo>
                  <a:lnTo>
                    <a:pt x="1126" y="1669"/>
                  </a:lnTo>
                  <a:lnTo>
                    <a:pt x="1082" y="1685"/>
                  </a:lnTo>
                  <a:lnTo>
                    <a:pt x="1039" y="1702"/>
                  </a:lnTo>
                  <a:lnTo>
                    <a:pt x="996" y="1718"/>
                  </a:lnTo>
                  <a:lnTo>
                    <a:pt x="954" y="1735"/>
                  </a:lnTo>
                  <a:lnTo>
                    <a:pt x="913" y="1753"/>
                  </a:lnTo>
                  <a:lnTo>
                    <a:pt x="872" y="1773"/>
                  </a:lnTo>
                  <a:lnTo>
                    <a:pt x="832" y="1792"/>
                  </a:lnTo>
                  <a:lnTo>
                    <a:pt x="793" y="1813"/>
                  </a:lnTo>
                  <a:lnTo>
                    <a:pt x="756" y="1834"/>
                  </a:lnTo>
                  <a:lnTo>
                    <a:pt x="717" y="1857"/>
                  </a:lnTo>
                  <a:lnTo>
                    <a:pt x="681" y="1879"/>
                  </a:lnTo>
                  <a:lnTo>
                    <a:pt x="643" y="1903"/>
                  </a:lnTo>
                  <a:lnTo>
                    <a:pt x="572" y="1952"/>
                  </a:lnTo>
                  <a:lnTo>
                    <a:pt x="503" y="2005"/>
                  </a:lnTo>
                  <a:lnTo>
                    <a:pt x="435" y="2060"/>
                  </a:lnTo>
                  <a:lnTo>
                    <a:pt x="370" y="2118"/>
                  </a:lnTo>
                  <a:lnTo>
                    <a:pt x="306" y="2179"/>
                  </a:lnTo>
                  <a:lnTo>
                    <a:pt x="242" y="2242"/>
                  </a:lnTo>
                  <a:lnTo>
                    <a:pt x="181" y="2309"/>
                  </a:lnTo>
                  <a:lnTo>
                    <a:pt x="120" y="2380"/>
                  </a:lnTo>
                  <a:lnTo>
                    <a:pt x="60" y="2452"/>
                  </a:lnTo>
                  <a:lnTo>
                    <a:pt x="0" y="2527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547371" name="Freeform 107"/>
            <p:cNvSpPr>
              <a:spLocks/>
            </p:cNvSpPr>
            <p:nvPr/>
          </p:nvSpPr>
          <p:spPr bwMode="auto">
            <a:xfrm>
              <a:off x="1700" y="624"/>
              <a:ext cx="5002" cy="1320"/>
            </a:xfrm>
            <a:custGeom>
              <a:avLst/>
              <a:gdLst/>
              <a:ahLst/>
              <a:cxnLst>
                <a:cxn ang="0">
                  <a:pos x="5002" y="0"/>
                </a:cxn>
                <a:cxn ang="0">
                  <a:pos x="4995" y="78"/>
                </a:cxn>
                <a:cxn ang="0">
                  <a:pos x="4983" y="166"/>
                </a:cxn>
                <a:cxn ang="0">
                  <a:pos x="4962" y="281"/>
                </a:cxn>
                <a:cxn ang="0">
                  <a:pos x="4929" y="417"/>
                </a:cxn>
                <a:cxn ang="0">
                  <a:pos x="4882" y="567"/>
                </a:cxn>
                <a:cxn ang="0">
                  <a:pos x="4836" y="685"/>
                </a:cxn>
                <a:cxn ang="0">
                  <a:pos x="4800" y="766"/>
                </a:cxn>
                <a:cxn ang="0">
                  <a:pos x="4758" y="848"/>
                </a:cxn>
                <a:cxn ang="0">
                  <a:pos x="4712" y="929"/>
                </a:cxn>
                <a:cxn ang="0">
                  <a:pos x="4661" y="1009"/>
                </a:cxn>
                <a:cxn ang="0">
                  <a:pos x="4604" y="1087"/>
                </a:cxn>
                <a:cxn ang="0">
                  <a:pos x="4540" y="1164"/>
                </a:cxn>
                <a:cxn ang="0">
                  <a:pos x="4471" y="1237"/>
                </a:cxn>
                <a:cxn ang="0">
                  <a:pos x="4394" y="1306"/>
                </a:cxn>
                <a:cxn ang="0">
                  <a:pos x="4311" y="1371"/>
                </a:cxn>
                <a:cxn ang="0">
                  <a:pos x="4221" y="1432"/>
                </a:cxn>
                <a:cxn ang="0">
                  <a:pos x="4122" y="1486"/>
                </a:cxn>
                <a:cxn ang="0">
                  <a:pos x="4017" y="1534"/>
                </a:cxn>
                <a:cxn ang="0">
                  <a:pos x="3903" y="1574"/>
                </a:cxn>
                <a:cxn ang="0">
                  <a:pos x="3779" y="1607"/>
                </a:cxn>
                <a:cxn ang="0">
                  <a:pos x="3649" y="1631"/>
                </a:cxn>
                <a:cxn ang="0">
                  <a:pos x="3508" y="1646"/>
                </a:cxn>
                <a:cxn ang="0">
                  <a:pos x="3358" y="1650"/>
                </a:cxn>
                <a:cxn ang="0">
                  <a:pos x="3199" y="1646"/>
                </a:cxn>
                <a:cxn ang="0">
                  <a:pos x="3115" y="1637"/>
                </a:cxn>
                <a:cxn ang="0">
                  <a:pos x="2791" y="1610"/>
                </a:cxn>
                <a:cxn ang="0">
                  <a:pos x="2489" y="1594"/>
                </a:cxn>
                <a:cxn ang="0">
                  <a:pos x="2210" y="1591"/>
                </a:cxn>
                <a:cxn ang="0">
                  <a:pos x="1955" y="1599"/>
                </a:cxn>
                <a:cxn ang="0">
                  <a:pos x="1717" y="1621"/>
                </a:cxn>
                <a:cxn ang="0">
                  <a:pos x="1499" y="1654"/>
                </a:cxn>
                <a:cxn ang="0">
                  <a:pos x="1347" y="1687"/>
                </a:cxn>
                <a:cxn ang="0">
                  <a:pos x="1251" y="1713"/>
                </a:cxn>
                <a:cxn ang="0">
                  <a:pos x="1158" y="1741"/>
                </a:cxn>
                <a:cxn ang="0">
                  <a:pos x="1069" y="1773"/>
                </a:cxn>
                <a:cxn ang="0">
                  <a:pos x="983" y="1809"/>
                </a:cxn>
                <a:cxn ang="0">
                  <a:pos x="899" y="1846"/>
                </a:cxn>
                <a:cxn ang="0">
                  <a:pos x="820" y="1886"/>
                </a:cxn>
                <a:cxn ang="0">
                  <a:pos x="744" y="1930"/>
                </a:cxn>
                <a:cxn ang="0">
                  <a:pos x="669" y="1977"/>
                </a:cxn>
                <a:cxn ang="0">
                  <a:pos x="597" y="2027"/>
                </a:cxn>
                <a:cxn ang="0">
                  <a:pos x="494" y="2106"/>
                </a:cxn>
                <a:cxn ang="0">
                  <a:pos x="362" y="2222"/>
                </a:cxn>
                <a:cxn ang="0">
                  <a:pos x="237" y="2351"/>
                </a:cxn>
                <a:cxn ang="0">
                  <a:pos x="116" y="2490"/>
                </a:cxn>
                <a:cxn ang="0">
                  <a:pos x="0" y="2642"/>
                </a:cxn>
              </a:cxnLst>
              <a:rect l="0" t="0" r="r" b="b"/>
              <a:pathLst>
                <a:path w="5002" h="2642">
                  <a:moveTo>
                    <a:pt x="5002" y="0"/>
                  </a:moveTo>
                  <a:lnTo>
                    <a:pt x="5002" y="0"/>
                  </a:lnTo>
                  <a:lnTo>
                    <a:pt x="5001" y="21"/>
                  </a:lnTo>
                  <a:lnTo>
                    <a:pt x="4995" y="78"/>
                  </a:lnTo>
                  <a:lnTo>
                    <a:pt x="4990" y="120"/>
                  </a:lnTo>
                  <a:lnTo>
                    <a:pt x="4983" y="166"/>
                  </a:lnTo>
                  <a:lnTo>
                    <a:pt x="4973" y="221"/>
                  </a:lnTo>
                  <a:lnTo>
                    <a:pt x="4962" y="281"/>
                  </a:lnTo>
                  <a:lnTo>
                    <a:pt x="4947" y="347"/>
                  </a:lnTo>
                  <a:lnTo>
                    <a:pt x="4929" y="417"/>
                  </a:lnTo>
                  <a:lnTo>
                    <a:pt x="4906" y="491"/>
                  </a:lnTo>
                  <a:lnTo>
                    <a:pt x="4882" y="567"/>
                  </a:lnTo>
                  <a:lnTo>
                    <a:pt x="4852" y="646"/>
                  </a:lnTo>
                  <a:lnTo>
                    <a:pt x="4836" y="685"/>
                  </a:lnTo>
                  <a:lnTo>
                    <a:pt x="4818" y="725"/>
                  </a:lnTo>
                  <a:lnTo>
                    <a:pt x="4800" y="766"/>
                  </a:lnTo>
                  <a:lnTo>
                    <a:pt x="4780" y="807"/>
                  </a:lnTo>
                  <a:lnTo>
                    <a:pt x="4758" y="848"/>
                  </a:lnTo>
                  <a:lnTo>
                    <a:pt x="4736" y="888"/>
                  </a:lnTo>
                  <a:lnTo>
                    <a:pt x="4712" y="929"/>
                  </a:lnTo>
                  <a:lnTo>
                    <a:pt x="4687" y="969"/>
                  </a:lnTo>
                  <a:lnTo>
                    <a:pt x="4661" y="1009"/>
                  </a:lnTo>
                  <a:lnTo>
                    <a:pt x="4633" y="1048"/>
                  </a:lnTo>
                  <a:lnTo>
                    <a:pt x="4604" y="1087"/>
                  </a:lnTo>
                  <a:lnTo>
                    <a:pt x="4572" y="1126"/>
                  </a:lnTo>
                  <a:lnTo>
                    <a:pt x="4540" y="1164"/>
                  </a:lnTo>
                  <a:lnTo>
                    <a:pt x="4505" y="1201"/>
                  </a:lnTo>
                  <a:lnTo>
                    <a:pt x="4471" y="1237"/>
                  </a:lnTo>
                  <a:lnTo>
                    <a:pt x="4433" y="1273"/>
                  </a:lnTo>
                  <a:lnTo>
                    <a:pt x="4394" y="1306"/>
                  </a:lnTo>
                  <a:lnTo>
                    <a:pt x="4353" y="1340"/>
                  </a:lnTo>
                  <a:lnTo>
                    <a:pt x="4311" y="1371"/>
                  </a:lnTo>
                  <a:lnTo>
                    <a:pt x="4266" y="1403"/>
                  </a:lnTo>
                  <a:lnTo>
                    <a:pt x="4221" y="1432"/>
                  </a:lnTo>
                  <a:lnTo>
                    <a:pt x="4172" y="1460"/>
                  </a:lnTo>
                  <a:lnTo>
                    <a:pt x="4122" y="1486"/>
                  </a:lnTo>
                  <a:lnTo>
                    <a:pt x="4071" y="1511"/>
                  </a:lnTo>
                  <a:lnTo>
                    <a:pt x="4017" y="1534"/>
                  </a:lnTo>
                  <a:lnTo>
                    <a:pt x="3960" y="1555"/>
                  </a:lnTo>
                  <a:lnTo>
                    <a:pt x="3903" y="1574"/>
                  </a:lnTo>
                  <a:lnTo>
                    <a:pt x="3842" y="1592"/>
                  </a:lnTo>
                  <a:lnTo>
                    <a:pt x="3779" y="1607"/>
                  </a:lnTo>
                  <a:lnTo>
                    <a:pt x="3715" y="1621"/>
                  </a:lnTo>
                  <a:lnTo>
                    <a:pt x="3649" y="1631"/>
                  </a:lnTo>
                  <a:lnTo>
                    <a:pt x="3579" y="1641"/>
                  </a:lnTo>
                  <a:lnTo>
                    <a:pt x="3508" y="1646"/>
                  </a:lnTo>
                  <a:lnTo>
                    <a:pt x="3435" y="1650"/>
                  </a:lnTo>
                  <a:lnTo>
                    <a:pt x="3358" y="1650"/>
                  </a:lnTo>
                  <a:lnTo>
                    <a:pt x="3279" y="1649"/>
                  </a:lnTo>
                  <a:lnTo>
                    <a:pt x="3199" y="1646"/>
                  </a:lnTo>
                  <a:lnTo>
                    <a:pt x="3115" y="1637"/>
                  </a:lnTo>
                  <a:lnTo>
                    <a:pt x="3115" y="1637"/>
                  </a:lnTo>
                  <a:lnTo>
                    <a:pt x="2950" y="1623"/>
                  </a:lnTo>
                  <a:lnTo>
                    <a:pt x="2791" y="1610"/>
                  </a:lnTo>
                  <a:lnTo>
                    <a:pt x="2636" y="1600"/>
                  </a:lnTo>
                  <a:lnTo>
                    <a:pt x="2489" y="1594"/>
                  </a:lnTo>
                  <a:lnTo>
                    <a:pt x="2348" y="1591"/>
                  </a:lnTo>
                  <a:lnTo>
                    <a:pt x="2210" y="1591"/>
                  </a:lnTo>
                  <a:lnTo>
                    <a:pt x="2080" y="1594"/>
                  </a:lnTo>
                  <a:lnTo>
                    <a:pt x="1955" y="1599"/>
                  </a:lnTo>
                  <a:lnTo>
                    <a:pt x="1834" y="1608"/>
                  </a:lnTo>
                  <a:lnTo>
                    <a:pt x="1717" y="1621"/>
                  </a:lnTo>
                  <a:lnTo>
                    <a:pt x="1606" y="1636"/>
                  </a:lnTo>
                  <a:lnTo>
                    <a:pt x="1499" y="1654"/>
                  </a:lnTo>
                  <a:lnTo>
                    <a:pt x="1397" y="1675"/>
                  </a:lnTo>
                  <a:lnTo>
                    <a:pt x="1347" y="1687"/>
                  </a:lnTo>
                  <a:lnTo>
                    <a:pt x="1298" y="1699"/>
                  </a:lnTo>
                  <a:lnTo>
                    <a:pt x="1251" y="1713"/>
                  </a:lnTo>
                  <a:lnTo>
                    <a:pt x="1204" y="1726"/>
                  </a:lnTo>
                  <a:lnTo>
                    <a:pt x="1158" y="1741"/>
                  </a:lnTo>
                  <a:lnTo>
                    <a:pt x="1113" y="1757"/>
                  </a:lnTo>
                  <a:lnTo>
                    <a:pt x="1069" y="1773"/>
                  </a:lnTo>
                  <a:lnTo>
                    <a:pt x="1026" y="1791"/>
                  </a:lnTo>
                  <a:lnTo>
                    <a:pt x="983" y="1809"/>
                  </a:lnTo>
                  <a:lnTo>
                    <a:pt x="941" y="1826"/>
                  </a:lnTo>
                  <a:lnTo>
                    <a:pt x="899" y="1846"/>
                  </a:lnTo>
                  <a:lnTo>
                    <a:pt x="859" y="1865"/>
                  </a:lnTo>
                  <a:lnTo>
                    <a:pt x="820" y="1886"/>
                  </a:lnTo>
                  <a:lnTo>
                    <a:pt x="781" y="1909"/>
                  </a:lnTo>
                  <a:lnTo>
                    <a:pt x="744" y="1930"/>
                  </a:lnTo>
                  <a:lnTo>
                    <a:pt x="707" y="1952"/>
                  </a:lnTo>
                  <a:lnTo>
                    <a:pt x="669" y="1977"/>
                  </a:lnTo>
                  <a:lnTo>
                    <a:pt x="633" y="2001"/>
                  </a:lnTo>
                  <a:lnTo>
                    <a:pt x="597" y="2027"/>
                  </a:lnTo>
                  <a:lnTo>
                    <a:pt x="562" y="2052"/>
                  </a:lnTo>
                  <a:lnTo>
                    <a:pt x="494" y="2106"/>
                  </a:lnTo>
                  <a:lnTo>
                    <a:pt x="427" y="2162"/>
                  </a:lnTo>
                  <a:lnTo>
                    <a:pt x="362" y="2222"/>
                  </a:lnTo>
                  <a:lnTo>
                    <a:pt x="300" y="2285"/>
                  </a:lnTo>
                  <a:lnTo>
                    <a:pt x="237" y="2351"/>
                  </a:lnTo>
                  <a:lnTo>
                    <a:pt x="176" y="2419"/>
                  </a:lnTo>
                  <a:lnTo>
                    <a:pt x="116" y="2490"/>
                  </a:lnTo>
                  <a:lnTo>
                    <a:pt x="58" y="2564"/>
                  </a:lnTo>
                  <a:lnTo>
                    <a:pt x="0" y="264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547372" name="Freeform 108"/>
            <p:cNvSpPr>
              <a:spLocks/>
            </p:cNvSpPr>
            <p:nvPr/>
          </p:nvSpPr>
          <p:spPr bwMode="auto">
            <a:xfrm>
              <a:off x="1751" y="595"/>
              <a:ext cx="4962" cy="1378"/>
            </a:xfrm>
            <a:custGeom>
              <a:avLst/>
              <a:gdLst/>
              <a:ahLst/>
              <a:cxnLst>
                <a:cxn ang="0">
                  <a:pos x="4962" y="0"/>
                </a:cxn>
                <a:cxn ang="0">
                  <a:pos x="4957" y="79"/>
                </a:cxn>
                <a:cxn ang="0">
                  <a:pos x="4946" y="170"/>
                </a:cxn>
                <a:cxn ang="0">
                  <a:pos x="4926" y="284"/>
                </a:cxn>
                <a:cxn ang="0">
                  <a:pos x="4894" y="421"/>
                </a:cxn>
                <a:cxn ang="0">
                  <a:pos x="4850" y="573"/>
                </a:cxn>
                <a:cxn ang="0">
                  <a:pos x="4806" y="693"/>
                </a:cxn>
                <a:cxn ang="0">
                  <a:pos x="4771" y="775"/>
                </a:cxn>
                <a:cxn ang="0">
                  <a:pos x="4732" y="857"/>
                </a:cxn>
                <a:cxn ang="0">
                  <a:pos x="4686" y="940"/>
                </a:cxn>
                <a:cxn ang="0">
                  <a:pos x="4636" y="1022"/>
                </a:cxn>
                <a:cxn ang="0">
                  <a:pos x="4581" y="1101"/>
                </a:cxn>
                <a:cxn ang="0">
                  <a:pos x="4518" y="1180"/>
                </a:cxn>
                <a:cxn ang="0">
                  <a:pos x="4449" y="1255"/>
                </a:cxn>
                <a:cxn ang="0">
                  <a:pos x="4374" y="1326"/>
                </a:cxn>
                <a:cxn ang="0">
                  <a:pos x="4292" y="1393"/>
                </a:cxn>
                <a:cxn ang="0">
                  <a:pos x="4202" y="1455"/>
                </a:cxn>
                <a:cxn ang="0">
                  <a:pos x="4104" y="1511"/>
                </a:cxn>
                <a:cxn ang="0">
                  <a:pos x="4000" y="1563"/>
                </a:cxn>
                <a:cxn ang="0">
                  <a:pos x="3886" y="1605"/>
                </a:cxn>
                <a:cxn ang="0">
                  <a:pos x="3764" y="1641"/>
                </a:cxn>
                <a:cxn ang="0">
                  <a:pos x="3634" y="1668"/>
                </a:cxn>
                <a:cxn ang="0">
                  <a:pos x="3493" y="1686"/>
                </a:cxn>
                <a:cxn ang="0">
                  <a:pos x="3344" y="1694"/>
                </a:cxn>
                <a:cxn ang="0">
                  <a:pos x="3184" y="1691"/>
                </a:cxn>
                <a:cxn ang="0">
                  <a:pos x="3101" y="1686"/>
                </a:cxn>
                <a:cxn ang="0">
                  <a:pos x="2774" y="1663"/>
                </a:cxn>
                <a:cxn ang="0">
                  <a:pos x="2473" y="1653"/>
                </a:cxn>
                <a:cxn ang="0">
                  <a:pos x="2195" y="1655"/>
                </a:cxn>
                <a:cxn ang="0">
                  <a:pos x="1938" y="1670"/>
                </a:cxn>
                <a:cxn ang="0">
                  <a:pos x="1702" y="1695"/>
                </a:cxn>
                <a:cxn ang="0">
                  <a:pos x="1486" y="1734"/>
                </a:cxn>
                <a:cxn ang="0">
                  <a:pos x="1333" y="1770"/>
                </a:cxn>
                <a:cxn ang="0">
                  <a:pos x="1237" y="1799"/>
                </a:cxn>
                <a:cxn ang="0">
                  <a:pos x="1144" y="1829"/>
                </a:cxn>
                <a:cxn ang="0">
                  <a:pos x="1055" y="1863"/>
                </a:cxn>
                <a:cxn ang="0">
                  <a:pos x="971" y="1899"/>
                </a:cxn>
                <a:cxn ang="0">
                  <a:pos x="889" y="1939"/>
                </a:cxn>
                <a:cxn ang="0">
                  <a:pos x="810" y="1981"/>
                </a:cxn>
                <a:cxn ang="0">
                  <a:pos x="733" y="2026"/>
                </a:cxn>
                <a:cxn ang="0">
                  <a:pos x="660" y="2075"/>
                </a:cxn>
                <a:cxn ang="0">
                  <a:pos x="589" y="2127"/>
                </a:cxn>
                <a:cxn ang="0">
                  <a:pos x="486" y="2209"/>
                </a:cxn>
                <a:cxn ang="0">
                  <a:pos x="357" y="2328"/>
                </a:cxn>
                <a:cxn ang="0">
                  <a:pos x="233" y="2459"/>
                </a:cxn>
                <a:cxn ang="0">
                  <a:pos x="115" y="2603"/>
                </a:cxn>
                <a:cxn ang="0">
                  <a:pos x="0" y="2756"/>
                </a:cxn>
              </a:cxnLst>
              <a:rect l="0" t="0" r="r" b="b"/>
              <a:pathLst>
                <a:path w="4962" h="2756">
                  <a:moveTo>
                    <a:pt x="4962" y="0"/>
                  </a:moveTo>
                  <a:lnTo>
                    <a:pt x="4962" y="0"/>
                  </a:lnTo>
                  <a:lnTo>
                    <a:pt x="4961" y="21"/>
                  </a:lnTo>
                  <a:lnTo>
                    <a:pt x="4957" y="79"/>
                  </a:lnTo>
                  <a:lnTo>
                    <a:pt x="4953" y="121"/>
                  </a:lnTo>
                  <a:lnTo>
                    <a:pt x="4946" y="170"/>
                  </a:lnTo>
                  <a:lnTo>
                    <a:pt x="4937" y="224"/>
                  </a:lnTo>
                  <a:lnTo>
                    <a:pt x="4926" y="284"/>
                  </a:lnTo>
                  <a:lnTo>
                    <a:pt x="4912" y="350"/>
                  </a:lnTo>
                  <a:lnTo>
                    <a:pt x="4894" y="421"/>
                  </a:lnTo>
                  <a:lnTo>
                    <a:pt x="4875" y="496"/>
                  </a:lnTo>
                  <a:lnTo>
                    <a:pt x="4850" y="573"/>
                  </a:lnTo>
                  <a:lnTo>
                    <a:pt x="4822" y="652"/>
                  </a:lnTo>
                  <a:lnTo>
                    <a:pt x="4806" y="693"/>
                  </a:lnTo>
                  <a:lnTo>
                    <a:pt x="4789" y="733"/>
                  </a:lnTo>
                  <a:lnTo>
                    <a:pt x="4771" y="775"/>
                  </a:lnTo>
                  <a:lnTo>
                    <a:pt x="4751" y="815"/>
                  </a:lnTo>
                  <a:lnTo>
                    <a:pt x="4732" y="857"/>
                  </a:lnTo>
                  <a:lnTo>
                    <a:pt x="4710" y="899"/>
                  </a:lnTo>
                  <a:lnTo>
                    <a:pt x="4686" y="940"/>
                  </a:lnTo>
                  <a:lnTo>
                    <a:pt x="4663" y="980"/>
                  </a:lnTo>
                  <a:lnTo>
                    <a:pt x="4636" y="1022"/>
                  </a:lnTo>
                  <a:lnTo>
                    <a:pt x="4608" y="1062"/>
                  </a:lnTo>
                  <a:lnTo>
                    <a:pt x="4581" y="1101"/>
                  </a:lnTo>
                  <a:lnTo>
                    <a:pt x="4550" y="1142"/>
                  </a:lnTo>
                  <a:lnTo>
                    <a:pt x="4518" y="1180"/>
                  </a:lnTo>
                  <a:lnTo>
                    <a:pt x="4485" y="1217"/>
                  </a:lnTo>
                  <a:lnTo>
                    <a:pt x="4449" y="1255"/>
                  </a:lnTo>
                  <a:lnTo>
                    <a:pt x="4413" y="1290"/>
                  </a:lnTo>
                  <a:lnTo>
                    <a:pt x="4374" y="1326"/>
                  </a:lnTo>
                  <a:lnTo>
                    <a:pt x="4333" y="1360"/>
                  </a:lnTo>
                  <a:lnTo>
                    <a:pt x="4292" y="1393"/>
                  </a:lnTo>
                  <a:lnTo>
                    <a:pt x="4247" y="1426"/>
                  </a:lnTo>
                  <a:lnTo>
                    <a:pt x="4202" y="1455"/>
                  </a:lnTo>
                  <a:lnTo>
                    <a:pt x="4154" y="1484"/>
                  </a:lnTo>
                  <a:lnTo>
                    <a:pt x="4104" y="1511"/>
                  </a:lnTo>
                  <a:lnTo>
                    <a:pt x="4053" y="1539"/>
                  </a:lnTo>
                  <a:lnTo>
                    <a:pt x="4000" y="1563"/>
                  </a:lnTo>
                  <a:lnTo>
                    <a:pt x="3943" y="1586"/>
                  </a:lnTo>
                  <a:lnTo>
                    <a:pt x="3886" y="1605"/>
                  </a:lnTo>
                  <a:lnTo>
                    <a:pt x="3827" y="1624"/>
                  </a:lnTo>
                  <a:lnTo>
                    <a:pt x="3764" y="1641"/>
                  </a:lnTo>
                  <a:lnTo>
                    <a:pt x="3700" y="1655"/>
                  </a:lnTo>
                  <a:lnTo>
                    <a:pt x="3634" y="1668"/>
                  </a:lnTo>
                  <a:lnTo>
                    <a:pt x="3564" y="1678"/>
                  </a:lnTo>
                  <a:lnTo>
                    <a:pt x="3493" y="1686"/>
                  </a:lnTo>
                  <a:lnTo>
                    <a:pt x="3420" y="1691"/>
                  </a:lnTo>
                  <a:lnTo>
                    <a:pt x="3344" y="1694"/>
                  </a:lnTo>
                  <a:lnTo>
                    <a:pt x="3266" y="1694"/>
                  </a:lnTo>
                  <a:lnTo>
                    <a:pt x="3184" y="1691"/>
                  </a:lnTo>
                  <a:lnTo>
                    <a:pt x="3101" y="1686"/>
                  </a:lnTo>
                  <a:lnTo>
                    <a:pt x="3101" y="1686"/>
                  </a:lnTo>
                  <a:lnTo>
                    <a:pt x="2935" y="1673"/>
                  </a:lnTo>
                  <a:lnTo>
                    <a:pt x="2774" y="1663"/>
                  </a:lnTo>
                  <a:lnTo>
                    <a:pt x="2622" y="1657"/>
                  </a:lnTo>
                  <a:lnTo>
                    <a:pt x="2473" y="1653"/>
                  </a:lnTo>
                  <a:lnTo>
                    <a:pt x="2331" y="1653"/>
                  </a:lnTo>
                  <a:lnTo>
                    <a:pt x="2195" y="1655"/>
                  </a:lnTo>
                  <a:lnTo>
                    <a:pt x="2065" y="1662"/>
                  </a:lnTo>
                  <a:lnTo>
                    <a:pt x="1938" y="1670"/>
                  </a:lnTo>
                  <a:lnTo>
                    <a:pt x="1819" y="1681"/>
                  </a:lnTo>
                  <a:lnTo>
                    <a:pt x="1702" y="1695"/>
                  </a:lnTo>
                  <a:lnTo>
                    <a:pt x="1591" y="1713"/>
                  </a:lnTo>
                  <a:lnTo>
                    <a:pt x="1486" y="1734"/>
                  </a:lnTo>
                  <a:lnTo>
                    <a:pt x="1383" y="1757"/>
                  </a:lnTo>
                  <a:lnTo>
                    <a:pt x="1333" y="1770"/>
                  </a:lnTo>
                  <a:lnTo>
                    <a:pt x="1284" y="1784"/>
                  </a:lnTo>
                  <a:lnTo>
                    <a:pt x="1237" y="1799"/>
                  </a:lnTo>
                  <a:lnTo>
                    <a:pt x="1190" y="1813"/>
                  </a:lnTo>
                  <a:lnTo>
                    <a:pt x="1144" y="1829"/>
                  </a:lnTo>
                  <a:lnTo>
                    <a:pt x="1100" y="1846"/>
                  </a:lnTo>
                  <a:lnTo>
                    <a:pt x="1055" y="1863"/>
                  </a:lnTo>
                  <a:lnTo>
                    <a:pt x="1012" y="1881"/>
                  </a:lnTo>
                  <a:lnTo>
                    <a:pt x="971" y="1899"/>
                  </a:lnTo>
                  <a:lnTo>
                    <a:pt x="929" y="1918"/>
                  </a:lnTo>
                  <a:lnTo>
                    <a:pt x="889" y="1939"/>
                  </a:lnTo>
                  <a:lnTo>
                    <a:pt x="848" y="1960"/>
                  </a:lnTo>
                  <a:lnTo>
                    <a:pt x="810" y="1981"/>
                  </a:lnTo>
                  <a:lnTo>
                    <a:pt x="771" y="2004"/>
                  </a:lnTo>
                  <a:lnTo>
                    <a:pt x="733" y="2026"/>
                  </a:lnTo>
                  <a:lnTo>
                    <a:pt x="696" y="2051"/>
                  </a:lnTo>
                  <a:lnTo>
                    <a:pt x="660" y="2075"/>
                  </a:lnTo>
                  <a:lnTo>
                    <a:pt x="624" y="2101"/>
                  </a:lnTo>
                  <a:lnTo>
                    <a:pt x="589" y="2127"/>
                  </a:lnTo>
                  <a:lnTo>
                    <a:pt x="554" y="2152"/>
                  </a:lnTo>
                  <a:lnTo>
                    <a:pt x="486" y="2209"/>
                  </a:lnTo>
                  <a:lnTo>
                    <a:pt x="421" y="2267"/>
                  </a:lnTo>
                  <a:lnTo>
                    <a:pt x="357" y="2328"/>
                  </a:lnTo>
                  <a:lnTo>
                    <a:pt x="295" y="2393"/>
                  </a:lnTo>
                  <a:lnTo>
                    <a:pt x="233" y="2459"/>
                  </a:lnTo>
                  <a:lnTo>
                    <a:pt x="174" y="2530"/>
                  </a:lnTo>
                  <a:lnTo>
                    <a:pt x="115" y="2603"/>
                  </a:lnTo>
                  <a:lnTo>
                    <a:pt x="57" y="2679"/>
                  </a:lnTo>
                  <a:lnTo>
                    <a:pt x="0" y="275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547373" name="Freeform 109"/>
            <p:cNvSpPr>
              <a:spLocks/>
            </p:cNvSpPr>
            <p:nvPr/>
          </p:nvSpPr>
          <p:spPr bwMode="auto">
            <a:xfrm>
              <a:off x="1804" y="566"/>
              <a:ext cx="4921" cy="1435"/>
            </a:xfrm>
            <a:custGeom>
              <a:avLst/>
              <a:gdLst/>
              <a:ahLst/>
              <a:cxnLst>
                <a:cxn ang="0">
                  <a:pos x="4921" y="0"/>
                </a:cxn>
                <a:cxn ang="0">
                  <a:pos x="4915" y="79"/>
                </a:cxn>
                <a:cxn ang="0">
                  <a:pos x="4905" y="169"/>
                </a:cxn>
                <a:cxn ang="0">
                  <a:pos x="4887" y="285"/>
                </a:cxn>
                <a:cxn ang="0">
                  <a:pos x="4858" y="424"/>
                </a:cxn>
                <a:cxn ang="0">
                  <a:pos x="4816" y="578"/>
                </a:cxn>
                <a:cxn ang="0">
                  <a:pos x="4773" y="699"/>
                </a:cxn>
                <a:cxn ang="0">
                  <a:pos x="4740" y="781"/>
                </a:cxn>
                <a:cxn ang="0">
                  <a:pos x="4701" y="865"/>
                </a:cxn>
                <a:cxn ang="0">
                  <a:pos x="4658" y="949"/>
                </a:cxn>
                <a:cxn ang="0">
                  <a:pos x="4608" y="1031"/>
                </a:cxn>
                <a:cxn ang="0">
                  <a:pos x="4554" y="1114"/>
                </a:cxn>
                <a:cxn ang="0">
                  <a:pos x="4493" y="1193"/>
                </a:cxn>
                <a:cxn ang="0">
                  <a:pos x="4425" y="1270"/>
                </a:cxn>
                <a:cxn ang="0">
                  <a:pos x="4351" y="1343"/>
                </a:cxn>
                <a:cxn ang="0">
                  <a:pos x="4269" y="1412"/>
                </a:cxn>
                <a:cxn ang="0">
                  <a:pos x="4182" y="1477"/>
                </a:cxn>
                <a:cxn ang="0">
                  <a:pos x="4085" y="1535"/>
                </a:cxn>
                <a:cxn ang="0">
                  <a:pos x="3981" y="1588"/>
                </a:cxn>
                <a:cxn ang="0">
                  <a:pos x="3868" y="1634"/>
                </a:cxn>
                <a:cxn ang="0">
                  <a:pos x="3746" y="1672"/>
                </a:cxn>
                <a:cxn ang="0">
                  <a:pos x="3615" y="1701"/>
                </a:cxn>
                <a:cxn ang="0">
                  <a:pos x="3477" y="1722"/>
                </a:cxn>
                <a:cxn ang="0">
                  <a:pos x="3327" y="1734"/>
                </a:cxn>
                <a:cxn ang="0">
                  <a:pos x="3167" y="1734"/>
                </a:cxn>
                <a:cxn ang="0">
                  <a:pos x="3084" y="1730"/>
                </a:cxn>
                <a:cxn ang="0">
                  <a:pos x="2757" y="1714"/>
                </a:cxn>
                <a:cxn ang="0">
                  <a:pos x="2456" y="1711"/>
                </a:cxn>
                <a:cxn ang="0">
                  <a:pos x="2178" y="1719"/>
                </a:cxn>
                <a:cxn ang="0">
                  <a:pos x="1922" y="1739"/>
                </a:cxn>
                <a:cxn ang="0">
                  <a:pos x="1687" y="1769"/>
                </a:cxn>
                <a:cxn ang="0">
                  <a:pos x="1469" y="1811"/>
                </a:cxn>
                <a:cxn ang="0">
                  <a:pos x="1318" y="1852"/>
                </a:cxn>
                <a:cxn ang="0">
                  <a:pos x="1222" y="1881"/>
                </a:cxn>
                <a:cxn ang="0">
                  <a:pos x="1130" y="1915"/>
                </a:cxn>
                <a:cxn ang="0">
                  <a:pos x="1043" y="1950"/>
                </a:cxn>
                <a:cxn ang="0">
                  <a:pos x="958" y="1989"/>
                </a:cxn>
                <a:cxn ang="0">
                  <a:pos x="876" y="2029"/>
                </a:cxn>
                <a:cxn ang="0">
                  <a:pos x="797" y="2074"/>
                </a:cxn>
                <a:cxn ang="0">
                  <a:pos x="722" y="2121"/>
                </a:cxn>
                <a:cxn ang="0">
                  <a:pos x="650" y="2171"/>
                </a:cxn>
                <a:cxn ang="0">
                  <a:pos x="579" y="2225"/>
                </a:cxn>
                <a:cxn ang="0">
                  <a:pos x="478" y="2309"/>
                </a:cxn>
                <a:cxn ang="0">
                  <a:pos x="350" y="2433"/>
                </a:cxn>
                <a:cxn ang="0">
                  <a:pos x="229" y="2567"/>
                </a:cxn>
                <a:cxn ang="0">
                  <a:pos x="112" y="2712"/>
                </a:cxn>
                <a:cxn ang="0">
                  <a:pos x="0" y="2869"/>
                </a:cxn>
              </a:cxnLst>
              <a:rect l="0" t="0" r="r" b="b"/>
              <a:pathLst>
                <a:path w="4921" h="2869">
                  <a:moveTo>
                    <a:pt x="4921" y="0"/>
                  </a:moveTo>
                  <a:lnTo>
                    <a:pt x="4921" y="0"/>
                  </a:lnTo>
                  <a:lnTo>
                    <a:pt x="4919" y="21"/>
                  </a:lnTo>
                  <a:lnTo>
                    <a:pt x="4915" y="79"/>
                  </a:lnTo>
                  <a:lnTo>
                    <a:pt x="4911" y="121"/>
                  </a:lnTo>
                  <a:lnTo>
                    <a:pt x="4905" y="169"/>
                  </a:lnTo>
                  <a:lnTo>
                    <a:pt x="4898" y="224"/>
                  </a:lnTo>
                  <a:lnTo>
                    <a:pt x="4887" y="285"/>
                  </a:lnTo>
                  <a:lnTo>
                    <a:pt x="4875" y="353"/>
                  </a:lnTo>
                  <a:lnTo>
                    <a:pt x="4858" y="424"/>
                  </a:lnTo>
                  <a:lnTo>
                    <a:pt x="4839" y="498"/>
                  </a:lnTo>
                  <a:lnTo>
                    <a:pt x="4816" y="578"/>
                  </a:lnTo>
                  <a:lnTo>
                    <a:pt x="4789" y="658"/>
                  </a:lnTo>
                  <a:lnTo>
                    <a:pt x="4773" y="699"/>
                  </a:lnTo>
                  <a:lnTo>
                    <a:pt x="4758" y="741"/>
                  </a:lnTo>
                  <a:lnTo>
                    <a:pt x="4740" y="781"/>
                  </a:lnTo>
                  <a:lnTo>
                    <a:pt x="4722" y="823"/>
                  </a:lnTo>
                  <a:lnTo>
                    <a:pt x="4701" y="865"/>
                  </a:lnTo>
                  <a:lnTo>
                    <a:pt x="4680" y="907"/>
                  </a:lnTo>
                  <a:lnTo>
                    <a:pt x="4658" y="949"/>
                  </a:lnTo>
                  <a:lnTo>
                    <a:pt x="4634" y="991"/>
                  </a:lnTo>
                  <a:lnTo>
                    <a:pt x="4608" y="1031"/>
                  </a:lnTo>
                  <a:lnTo>
                    <a:pt x="4582" y="1073"/>
                  </a:lnTo>
                  <a:lnTo>
                    <a:pt x="4554" y="1114"/>
                  </a:lnTo>
                  <a:lnTo>
                    <a:pt x="4525" y="1154"/>
                  </a:lnTo>
                  <a:lnTo>
                    <a:pt x="4493" y="1193"/>
                  </a:lnTo>
                  <a:lnTo>
                    <a:pt x="4460" y="1232"/>
                  </a:lnTo>
                  <a:lnTo>
                    <a:pt x="4425" y="1270"/>
                  </a:lnTo>
                  <a:lnTo>
                    <a:pt x="4389" y="1307"/>
                  </a:lnTo>
                  <a:lnTo>
                    <a:pt x="4351" y="1343"/>
                  </a:lnTo>
                  <a:lnTo>
                    <a:pt x="4311" y="1378"/>
                  </a:lnTo>
                  <a:lnTo>
                    <a:pt x="4269" y="1412"/>
                  </a:lnTo>
                  <a:lnTo>
                    <a:pt x="4226" y="1446"/>
                  </a:lnTo>
                  <a:lnTo>
                    <a:pt x="4182" y="1477"/>
                  </a:lnTo>
                  <a:lnTo>
                    <a:pt x="4135" y="1508"/>
                  </a:lnTo>
                  <a:lnTo>
                    <a:pt x="4085" y="1535"/>
                  </a:lnTo>
                  <a:lnTo>
                    <a:pt x="4033" y="1563"/>
                  </a:lnTo>
                  <a:lnTo>
                    <a:pt x="3981" y="1588"/>
                  </a:lnTo>
                  <a:lnTo>
                    <a:pt x="3925" y="1613"/>
                  </a:lnTo>
                  <a:lnTo>
                    <a:pt x="3868" y="1634"/>
                  </a:lnTo>
                  <a:lnTo>
                    <a:pt x="3808" y="1655"/>
                  </a:lnTo>
                  <a:lnTo>
                    <a:pt x="3746" y="1672"/>
                  </a:lnTo>
                  <a:lnTo>
                    <a:pt x="3682" y="1688"/>
                  </a:lnTo>
                  <a:lnTo>
                    <a:pt x="3615" y="1701"/>
                  </a:lnTo>
                  <a:lnTo>
                    <a:pt x="3547" y="1713"/>
                  </a:lnTo>
                  <a:lnTo>
                    <a:pt x="3477" y="1722"/>
                  </a:lnTo>
                  <a:lnTo>
                    <a:pt x="3403" y="1729"/>
                  </a:lnTo>
                  <a:lnTo>
                    <a:pt x="3327" y="1734"/>
                  </a:lnTo>
                  <a:lnTo>
                    <a:pt x="3249" y="1735"/>
                  </a:lnTo>
                  <a:lnTo>
                    <a:pt x="3167" y="1734"/>
                  </a:lnTo>
                  <a:lnTo>
                    <a:pt x="3084" y="1730"/>
                  </a:lnTo>
                  <a:lnTo>
                    <a:pt x="3084" y="1730"/>
                  </a:lnTo>
                  <a:lnTo>
                    <a:pt x="2917" y="1721"/>
                  </a:lnTo>
                  <a:lnTo>
                    <a:pt x="2757" y="1714"/>
                  </a:lnTo>
                  <a:lnTo>
                    <a:pt x="2603" y="1711"/>
                  </a:lnTo>
                  <a:lnTo>
                    <a:pt x="2456" y="1711"/>
                  </a:lnTo>
                  <a:lnTo>
                    <a:pt x="2314" y="1714"/>
                  </a:lnTo>
                  <a:lnTo>
                    <a:pt x="2178" y="1719"/>
                  </a:lnTo>
                  <a:lnTo>
                    <a:pt x="2048" y="1727"/>
                  </a:lnTo>
                  <a:lnTo>
                    <a:pt x="1922" y="1739"/>
                  </a:lnTo>
                  <a:lnTo>
                    <a:pt x="1802" y="1753"/>
                  </a:lnTo>
                  <a:lnTo>
                    <a:pt x="1687" y="1769"/>
                  </a:lnTo>
                  <a:lnTo>
                    <a:pt x="1576" y="1789"/>
                  </a:lnTo>
                  <a:lnTo>
                    <a:pt x="1469" y="1811"/>
                  </a:lnTo>
                  <a:lnTo>
                    <a:pt x="1368" y="1837"/>
                  </a:lnTo>
                  <a:lnTo>
                    <a:pt x="1318" y="1852"/>
                  </a:lnTo>
                  <a:lnTo>
                    <a:pt x="1269" y="1866"/>
                  </a:lnTo>
                  <a:lnTo>
                    <a:pt x="1222" y="1881"/>
                  </a:lnTo>
                  <a:lnTo>
                    <a:pt x="1176" y="1897"/>
                  </a:lnTo>
                  <a:lnTo>
                    <a:pt x="1130" y="1915"/>
                  </a:lnTo>
                  <a:lnTo>
                    <a:pt x="1086" y="1932"/>
                  </a:lnTo>
                  <a:lnTo>
                    <a:pt x="1043" y="1950"/>
                  </a:lnTo>
                  <a:lnTo>
                    <a:pt x="1000" y="1969"/>
                  </a:lnTo>
                  <a:lnTo>
                    <a:pt x="958" y="1989"/>
                  </a:lnTo>
                  <a:lnTo>
                    <a:pt x="916" y="2008"/>
                  </a:lnTo>
                  <a:lnTo>
                    <a:pt x="876" y="2029"/>
                  </a:lnTo>
                  <a:lnTo>
                    <a:pt x="836" y="2052"/>
                  </a:lnTo>
                  <a:lnTo>
                    <a:pt x="797" y="2074"/>
                  </a:lnTo>
                  <a:lnTo>
                    <a:pt x="759" y="2097"/>
                  </a:lnTo>
                  <a:lnTo>
                    <a:pt x="722" y="2121"/>
                  </a:lnTo>
                  <a:lnTo>
                    <a:pt x="684" y="2145"/>
                  </a:lnTo>
                  <a:lnTo>
                    <a:pt x="650" y="2171"/>
                  </a:lnTo>
                  <a:lnTo>
                    <a:pt x="614" y="2197"/>
                  </a:lnTo>
                  <a:lnTo>
                    <a:pt x="579" y="2225"/>
                  </a:lnTo>
                  <a:lnTo>
                    <a:pt x="544" y="2252"/>
                  </a:lnTo>
                  <a:lnTo>
                    <a:pt x="478" y="2309"/>
                  </a:lnTo>
                  <a:lnTo>
                    <a:pt x="412" y="2370"/>
                  </a:lnTo>
                  <a:lnTo>
                    <a:pt x="350" y="2433"/>
                  </a:lnTo>
                  <a:lnTo>
                    <a:pt x="289" y="2497"/>
                  </a:lnTo>
                  <a:lnTo>
                    <a:pt x="229" y="2567"/>
                  </a:lnTo>
                  <a:lnTo>
                    <a:pt x="171" y="2638"/>
                  </a:lnTo>
                  <a:lnTo>
                    <a:pt x="112" y="2712"/>
                  </a:lnTo>
                  <a:lnTo>
                    <a:pt x="55" y="2790"/>
                  </a:lnTo>
                  <a:lnTo>
                    <a:pt x="0" y="2869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547374" name="Freeform 110"/>
            <p:cNvSpPr>
              <a:spLocks/>
            </p:cNvSpPr>
            <p:nvPr/>
          </p:nvSpPr>
          <p:spPr bwMode="auto">
            <a:xfrm>
              <a:off x="1858" y="538"/>
              <a:ext cx="4875" cy="1492"/>
            </a:xfrm>
            <a:custGeom>
              <a:avLst/>
              <a:gdLst/>
              <a:ahLst/>
              <a:cxnLst>
                <a:cxn ang="0">
                  <a:pos x="4875" y="0"/>
                </a:cxn>
                <a:cxn ang="0">
                  <a:pos x="4872" y="79"/>
                </a:cxn>
                <a:cxn ang="0">
                  <a:pos x="4864" y="170"/>
                </a:cxn>
                <a:cxn ang="0">
                  <a:pos x="4847" y="287"/>
                </a:cxn>
                <a:cxn ang="0">
                  <a:pos x="4821" y="428"/>
                </a:cxn>
                <a:cxn ang="0">
                  <a:pos x="4780" y="581"/>
                </a:cxn>
                <a:cxn ang="0">
                  <a:pos x="4740" y="706"/>
                </a:cxn>
                <a:cxn ang="0">
                  <a:pos x="4707" y="790"/>
                </a:cxn>
                <a:cxn ang="0">
                  <a:pos x="4671" y="874"/>
                </a:cxn>
                <a:cxn ang="0">
                  <a:pos x="4628" y="959"/>
                </a:cxn>
                <a:cxn ang="0">
                  <a:pos x="4580" y="1043"/>
                </a:cxn>
                <a:cxn ang="0">
                  <a:pos x="4526" y="1127"/>
                </a:cxn>
                <a:cxn ang="0">
                  <a:pos x="4467" y="1208"/>
                </a:cxn>
                <a:cxn ang="0">
                  <a:pos x="4400" y="1287"/>
                </a:cxn>
                <a:cxn ang="0">
                  <a:pos x="4326" y="1361"/>
                </a:cxn>
                <a:cxn ang="0">
                  <a:pos x="4247" y="1432"/>
                </a:cxn>
                <a:cxn ang="0">
                  <a:pos x="4160" y="1500"/>
                </a:cxn>
                <a:cxn ang="0">
                  <a:pos x="4064" y="1560"/>
                </a:cxn>
                <a:cxn ang="0">
                  <a:pos x="3960" y="1615"/>
                </a:cxn>
                <a:cxn ang="0">
                  <a:pos x="3847" y="1663"/>
                </a:cxn>
                <a:cxn ang="0">
                  <a:pos x="3727" y="1703"/>
                </a:cxn>
                <a:cxn ang="0">
                  <a:pos x="3597" y="1737"/>
                </a:cxn>
                <a:cxn ang="0">
                  <a:pos x="3457" y="1760"/>
                </a:cxn>
                <a:cxn ang="0">
                  <a:pos x="3309" y="1775"/>
                </a:cxn>
                <a:cxn ang="0">
                  <a:pos x="3149" y="1778"/>
                </a:cxn>
                <a:cxn ang="0">
                  <a:pos x="3066" y="1776"/>
                </a:cxn>
                <a:cxn ang="0">
                  <a:pos x="2739" y="1766"/>
                </a:cxn>
                <a:cxn ang="0">
                  <a:pos x="2438" y="1770"/>
                </a:cxn>
                <a:cxn ang="0">
                  <a:pos x="2160" y="1783"/>
                </a:cxn>
                <a:cxn ang="0">
                  <a:pos x="1904" y="1808"/>
                </a:cxn>
                <a:cxn ang="0">
                  <a:pos x="1669" y="1844"/>
                </a:cxn>
                <a:cxn ang="0">
                  <a:pos x="1452" y="1891"/>
                </a:cxn>
                <a:cxn ang="0">
                  <a:pos x="1351" y="1918"/>
                </a:cxn>
                <a:cxn ang="0">
                  <a:pos x="1254" y="1949"/>
                </a:cxn>
                <a:cxn ang="0">
                  <a:pos x="1161" y="1983"/>
                </a:cxn>
                <a:cxn ang="0">
                  <a:pos x="1071" y="2018"/>
                </a:cxn>
                <a:cxn ang="0">
                  <a:pos x="984" y="2059"/>
                </a:cxn>
                <a:cxn ang="0">
                  <a:pos x="903" y="2101"/>
                </a:cxn>
                <a:cxn ang="0">
                  <a:pos x="823" y="2144"/>
                </a:cxn>
                <a:cxn ang="0">
                  <a:pos x="747" y="2193"/>
                </a:cxn>
                <a:cxn ang="0">
                  <a:pos x="673" y="2243"/>
                </a:cxn>
                <a:cxn ang="0">
                  <a:pos x="603" y="2296"/>
                </a:cxn>
                <a:cxn ang="0">
                  <a:pos x="535" y="2351"/>
                </a:cxn>
                <a:cxn ang="0">
                  <a:pos x="404" y="2472"/>
                </a:cxn>
                <a:cxn ang="0">
                  <a:pos x="282" y="2604"/>
                </a:cxn>
                <a:cxn ang="0">
                  <a:pos x="167" y="2747"/>
                </a:cxn>
                <a:cxn ang="0">
                  <a:pos x="54" y="2902"/>
                </a:cxn>
              </a:cxnLst>
              <a:rect l="0" t="0" r="r" b="b"/>
              <a:pathLst>
                <a:path w="4875" h="2984">
                  <a:moveTo>
                    <a:pt x="4875" y="0"/>
                  </a:moveTo>
                  <a:lnTo>
                    <a:pt x="4875" y="0"/>
                  </a:lnTo>
                  <a:lnTo>
                    <a:pt x="4875" y="21"/>
                  </a:lnTo>
                  <a:lnTo>
                    <a:pt x="4872" y="79"/>
                  </a:lnTo>
                  <a:lnTo>
                    <a:pt x="4868" y="121"/>
                  </a:lnTo>
                  <a:lnTo>
                    <a:pt x="4864" y="170"/>
                  </a:lnTo>
                  <a:lnTo>
                    <a:pt x="4857" y="226"/>
                  </a:lnTo>
                  <a:lnTo>
                    <a:pt x="4847" y="287"/>
                  </a:lnTo>
                  <a:lnTo>
                    <a:pt x="4835" y="355"/>
                  </a:lnTo>
                  <a:lnTo>
                    <a:pt x="4821" y="428"/>
                  </a:lnTo>
                  <a:lnTo>
                    <a:pt x="4803" y="502"/>
                  </a:lnTo>
                  <a:lnTo>
                    <a:pt x="4780" y="581"/>
                  </a:lnTo>
                  <a:lnTo>
                    <a:pt x="4754" y="664"/>
                  </a:lnTo>
                  <a:lnTo>
                    <a:pt x="4740" y="706"/>
                  </a:lnTo>
                  <a:lnTo>
                    <a:pt x="4724" y="748"/>
                  </a:lnTo>
                  <a:lnTo>
                    <a:pt x="4707" y="790"/>
                  </a:lnTo>
                  <a:lnTo>
                    <a:pt x="4689" y="832"/>
                  </a:lnTo>
                  <a:lnTo>
                    <a:pt x="4671" y="874"/>
                  </a:lnTo>
                  <a:lnTo>
                    <a:pt x="4650" y="917"/>
                  </a:lnTo>
                  <a:lnTo>
                    <a:pt x="4628" y="959"/>
                  </a:lnTo>
                  <a:lnTo>
                    <a:pt x="4604" y="1001"/>
                  </a:lnTo>
                  <a:lnTo>
                    <a:pt x="4580" y="1043"/>
                  </a:lnTo>
                  <a:lnTo>
                    <a:pt x="4554" y="1085"/>
                  </a:lnTo>
                  <a:lnTo>
                    <a:pt x="4526" y="1127"/>
                  </a:lnTo>
                  <a:lnTo>
                    <a:pt x="4497" y="1167"/>
                  </a:lnTo>
                  <a:lnTo>
                    <a:pt x="4467" y="1208"/>
                  </a:lnTo>
                  <a:lnTo>
                    <a:pt x="4435" y="1248"/>
                  </a:lnTo>
                  <a:lnTo>
                    <a:pt x="4400" y="1287"/>
                  </a:lnTo>
                  <a:lnTo>
                    <a:pt x="4364" y="1324"/>
                  </a:lnTo>
                  <a:lnTo>
                    <a:pt x="4326" y="1361"/>
                  </a:lnTo>
                  <a:lnTo>
                    <a:pt x="4288" y="1398"/>
                  </a:lnTo>
                  <a:lnTo>
                    <a:pt x="4247" y="1432"/>
                  </a:lnTo>
                  <a:lnTo>
                    <a:pt x="4204" y="1466"/>
                  </a:lnTo>
                  <a:lnTo>
                    <a:pt x="4160" y="1500"/>
                  </a:lnTo>
                  <a:lnTo>
                    <a:pt x="4113" y="1531"/>
                  </a:lnTo>
                  <a:lnTo>
                    <a:pt x="4064" y="1560"/>
                  </a:lnTo>
                  <a:lnTo>
                    <a:pt x="4013" y="1589"/>
                  </a:lnTo>
                  <a:lnTo>
                    <a:pt x="3960" y="1615"/>
                  </a:lnTo>
                  <a:lnTo>
                    <a:pt x="3906" y="1641"/>
                  </a:lnTo>
                  <a:lnTo>
                    <a:pt x="3847" y="1663"/>
                  </a:lnTo>
                  <a:lnTo>
                    <a:pt x="3789" y="1684"/>
                  </a:lnTo>
                  <a:lnTo>
                    <a:pt x="3727" y="1703"/>
                  </a:lnTo>
                  <a:lnTo>
                    <a:pt x="3663" y="1721"/>
                  </a:lnTo>
                  <a:lnTo>
                    <a:pt x="3597" y="1737"/>
                  </a:lnTo>
                  <a:lnTo>
                    <a:pt x="3528" y="1750"/>
                  </a:lnTo>
                  <a:lnTo>
                    <a:pt x="3457" y="1760"/>
                  </a:lnTo>
                  <a:lnTo>
                    <a:pt x="3385" y="1768"/>
                  </a:lnTo>
                  <a:lnTo>
                    <a:pt x="3309" y="1775"/>
                  </a:lnTo>
                  <a:lnTo>
                    <a:pt x="3230" y="1778"/>
                  </a:lnTo>
                  <a:lnTo>
                    <a:pt x="3149" y="1778"/>
                  </a:lnTo>
                  <a:lnTo>
                    <a:pt x="3066" y="1776"/>
                  </a:lnTo>
                  <a:lnTo>
                    <a:pt x="3066" y="1776"/>
                  </a:lnTo>
                  <a:lnTo>
                    <a:pt x="2899" y="1770"/>
                  </a:lnTo>
                  <a:lnTo>
                    <a:pt x="2739" y="1766"/>
                  </a:lnTo>
                  <a:lnTo>
                    <a:pt x="2585" y="1766"/>
                  </a:lnTo>
                  <a:lnTo>
                    <a:pt x="2438" y="1770"/>
                  </a:lnTo>
                  <a:lnTo>
                    <a:pt x="2297" y="1775"/>
                  </a:lnTo>
                  <a:lnTo>
                    <a:pt x="2160" y="1783"/>
                  </a:lnTo>
                  <a:lnTo>
                    <a:pt x="2030" y="1794"/>
                  </a:lnTo>
                  <a:lnTo>
                    <a:pt x="1904" y="1808"/>
                  </a:lnTo>
                  <a:lnTo>
                    <a:pt x="1784" y="1825"/>
                  </a:lnTo>
                  <a:lnTo>
                    <a:pt x="1669" y="1844"/>
                  </a:lnTo>
                  <a:lnTo>
                    <a:pt x="1558" y="1867"/>
                  </a:lnTo>
                  <a:lnTo>
                    <a:pt x="1452" y="1891"/>
                  </a:lnTo>
                  <a:lnTo>
                    <a:pt x="1401" y="1904"/>
                  </a:lnTo>
                  <a:lnTo>
                    <a:pt x="1351" y="1918"/>
                  </a:lnTo>
                  <a:lnTo>
                    <a:pt x="1302" y="1934"/>
                  </a:lnTo>
                  <a:lnTo>
                    <a:pt x="1254" y="1949"/>
                  </a:lnTo>
                  <a:lnTo>
                    <a:pt x="1207" y="1965"/>
                  </a:lnTo>
                  <a:lnTo>
                    <a:pt x="1161" y="1983"/>
                  </a:lnTo>
                  <a:lnTo>
                    <a:pt x="1115" y="2001"/>
                  </a:lnTo>
                  <a:lnTo>
                    <a:pt x="1071" y="2018"/>
                  </a:lnTo>
                  <a:lnTo>
                    <a:pt x="1028" y="2038"/>
                  </a:lnTo>
                  <a:lnTo>
                    <a:pt x="984" y="2059"/>
                  </a:lnTo>
                  <a:lnTo>
                    <a:pt x="943" y="2078"/>
                  </a:lnTo>
                  <a:lnTo>
                    <a:pt x="903" y="2101"/>
                  </a:lnTo>
                  <a:lnTo>
                    <a:pt x="862" y="2122"/>
                  </a:lnTo>
                  <a:lnTo>
                    <a:pt x="823" y="2144"/>
                  </a:lnTo>
                  <a:lnTo>
                    <a:pt x="785" y="2169"/>
                  </a:lnTo>
                  <a:lnTo>
                    <a:pt x="747" y="2193"/>
                  </a:lnTo>
                  <a:lnTo>
                    <a:pt x="710" y="2217"/>
                  </a:lnTo>
                  <a:lnTo>
                    <a:pt x="673" y="2243"/>
                  </a:lnTo>
                  <a:lnTo>
                    <a:pt x="637" y="2269"/>
                  </a:lnTo>
                  <a:lnTo>
                    <a:pt x="603" y="2296"/>
                  </a:lnTo>
                  <a:lnTo>
                    <a:pt x="568" y="2324"/>
                  </a:lnTo>
                  <a:lnTo>
                    <a:pt x="535" y="2351"/>
                  </a:lnTo>
                  <a:lnTo>
                    <a:pt x="468" y="2411"/>
                  </a:lnTo>
                  <a:lnTo>
                    <a:pt x="404" y="2472"/>
                  </a:lnTo>
                  <a:lnTo>
                    <a:pt x="343" y="2537"/>
                  </a:lnTo>
                  <a:lnTo>
                    <a:pt x="282" y="2604"/>
                  </a:lnTo>
                  <a:lnTo>
                    <a:pt x="224" y="2674"/>
                  </a:lnTo>
                  <a:lnTo>
                    <a:pt x="167" y="2747"/>
                  </a:lnTo>
                  <a:lnTo>
                    <a:pt x="110" y="2822"/>
                  </a:lnTo>
                  <a:lnTo>
                    <a:pt x="54" y="2902"/>
                  </a:lnTo>
                  <a:lnTo>
                    <a:pt x="0" y="298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547375" name="Freeform 111"/>
            <p:cNvSpPr>
              <a:spLocks/>
            </p:cNvSpPr>
            <p:nvPr/>
          </p:nvSpPr>
          <p:spPr bwMode="auto">
            <a:xfrm>
              <a:off x="1912" y="510"/>
              <a:ext cx="4831" cy="1548"/>
            </a:xfrm>
            <a:custGeom>
              <a:avLst/>
              <a:gdLst/>
              <a:ahLst/>
              <a:cxnLst>
                <a:cxn ang="0">
                  <a:pos x="4831" y="0"/>
                </a:cxn>
                <a:cxn ang="0">
                  <a:pos x="4828" y="80"/>
                </a:cxn>
                <a:cxn ang="0">
                  <a:pos x="4821" y="172"/>
                </a:cxn>
                <a:cxn ang="0">
                  <a:pos x="4806" y="291"/>
                </a:cxn>
                <a:cxn ang="0">
                  <a:pos x="4782" y="430"/>
                </a:cxn>
                <a:cxn ang="0">
                  <a:pos x="4743" y="587"/>
                </a:cxn>
                <a:cxn ang="0">
                  <a:pos x="4706" y="711"/>
                </a:cxn>
                <a:cxn ang="0">
                  <a:pos x="4674" y="797"/>
                </a:cxn>
                <a:cxn ang="0">
                  <a:pos x="4638" y="882"/>
                </a:cxn>
                <a:cxn ang="0">
                  <a:pos x="4597" y="969"/>
                </a:cxn>
                <a:cxn ang="0">
                  <a:pos x="4550" y="1055"/>
                </a:cxn>
                <a:cxn ang="0">
                  <a:pos x="4497" y="1139"/>
                </a:cxn>
                <a:cxn ang="0">
                  <a:pos x="4439" y="1223"/>
                </a:cxn>
                <a:cxn ang="0">
                  <a:pos x="4374" y="1302"/>
                </a:cxn>
                <a:cxn ang="0">
                  <a:pos x="4303" y="1379"/>
                </a:cxn>
                <a:cxn ang="0">
                  <a:pos x="4224" y="1452"/>
                </a:cxn>
                <a:cxn ang="0">
                  <a:pos x="4136" y="1522"/>
                </a:cxn>
                <a:cxn ang="0">
                  <a:pos x="4042" y="1584"/>
                </a:cxn>
                <a:cxn ang="0">
                  <a:pos x="3939" y="1643"/>
                </a:cxn>
                <a:cxn ang="0">
                  <a:pos x="3828" y="1693"/>
                </a:cxn>
                <a:cxn ang="0">
                  <a:pos x="3707" y="1736"/>
                </a:cxn>
                <a:cxn ang="0">
                  <a:pos x="3578" y="1772"/>
                </a:cxn>
                <a:cxn ang="0">
                  <a:pos x="3439" y="1798"/>
                </a:cxn>
                <a:cxn ang="0">
                  <a:pos x="3291" y="1815"/>
                </a:cxn>
                <a:cxn ang="0">
                  <a:pos x="3131" y="1822"/>
                </a:cxn>
                <a:cxn ang="0">
                  <a:pos x="3048" y="1822"/>
                </a:cxn>
                <a:cxn ang="0">
                  <a:pos x="2720" y="1819"/>
                </a:cxn>
                <a:cxn ang="0">
                  <a:pos x="2419" y="1828"/>
                </a:cxn>
                <a:cxn ang="0">
                  <a:pos x="2141" y="1848"/>
                </a:cxn>
                <a:cxn ang="0">
                  <a:pos x="1887" y="1877"/>
                </a:cxn>
                <a:cxn ang="0">
                  <a:pos x="1651" y="1919"/>
                </a:cxn>
                <a:cxn ang="0">
                  <a:pos x="1436" y="1970"/>
                </a:cxn>
                <a:cxn ang="0">
                  <a:pos x="1335" y="1999"/>
                </a:cxn>
                <a:cxn ang="0">
                  <a:pos x="1239" y="2032"/>
                </a:cxn>
                <a:cxn ang="0">
                  <a:pos x="1146" y="2067"/>
                </a:cxn>
                <a:cxn ang="0">
                  <a:pos x="1057" y="2106"/>
                </a:cxn>
                <a:cxn ang="0">
                  <a:pos x="971" y="2148"/>
                </a:cxn>
                <a:cxn ang="0">
                  <a:pos x="889" y="2192"/>
                </a:cxn>
                <a:cxn ang="0">
                  <a:pos x="811" y="2237"/>
                </a:cxn>
                <a:cxn ang="0">
                  <a:pos x="735" y="2287"/>
                </a:cxn>
                <a:cxn ang="0">
                  <a:pos x="663" y="2339"/>
                </a:cxn>
                <a:cxn ang="0">
                  <a:pos x="593" y="2393"/>
                </a:cxn>
                <a:cxn ang="0">
                  <a:pos x="525" y="2452"/>
                </a:cxn>
                <a:cxn ang="0">
                  <a:pos x="397" y="2576"/>
                </a:cxn>
                <a:cxn ang="0">
                  <a:pos x="277" y="2710"/>
                </a:cxn>
                <a:cxn ang="0">
                  <a:pos x="163" y="2857"/>
                </a:cxn>
                <a:cxn ang="0">
                  <a:pos x="53" y="3013"/>
                </a:cxn>
              </a:cxnLst>
              <a:rect l="0" t="0" r="r" b="b"/>
              <a:pathLst>
                <a:path w="4831" h="3097">
                  <a:moveTo>
                    <a:pt x="4831" y="0"/>
                  </a:moveTo>
                  <a:lnTo>
                    <a:pt x="4831" y="0"/>
                  </a:lnTo>
                  <a:lnTo>
                    <a:pt x="4829" y="21"/>
                  </a:lnTo>
                  <a:lnTo>
                    <a:pt x="4828" y="80"/>
                  </a:lnTo>
                  <a:lnTo>
                    <a:pt x="4825" y="122"/>
                  </a:lnTo>
                  <a:lnTo>
                    <a:pt x="4821" y="172"/>
                  </a:lnTo>
                  <a:lnTo>
                    <a:pt x="4814" y="228"/>
                  </a:lnTo>
                  <a:lnTo>
                    <a:pt x="4806" y="291"/>
                  </a:lnTo>
                  <a:lnTo>
                    <a:pt x="4796" y="359"/>
                  </a:lnTo>
                  <a:lnTo>
                    <a:pt x="4782" y="430"/>
                  </a:lnTo>
                  <a:lnTo>
                    <a:pt x="4764" y="507"/>
                  </a:lnTo>
                  <a:lnTo>
                    <a:pt x="4743" y="587"/>
                  </a:lnTo>
                  <a:lnTo>
                    <a:pt x="4719" y="669"/>
                  </a:lnTo>
                  <a:lnTo>
                    <a:pt x="4706" y="711"/>
                  </a:lnTo>
                  <a:lnTo>
                    <a:pt x="4690" y="755"/>
                  </a:lnTo>
                  <a:lnTo>
                    <a:pt x="4674" y="797"/>
                  </a:lnTo>
                  <a:lnTo>
                    <a:pt x="4657" y="840"/>
                  </a:lnTo>
                  <a:lnTo>
                    <a:pt x="4638" y="882"/>
                  </a:lnTo>
                  <a:lnTo>
                    <a:pt x="4618" y="926"/>
                  </a:lnTo>
                  <a:lnTo>
                    <a:pt x="4597" y="969"/>
                  </a:lnTo>
                  <a:lnTo>
                    <a:pt x="4574" y="1011"/>
                  </a:lnTo>
                  <a:lnTo>
                    <a:pt x="4550" y="1055"/>
                  </a:lnTo>
                  <a:lnTo>
                    <a:pt x="4525" y="1097"/>
                  </a:lnTo>
                  <a:lnTo>
                    <a:pt x="4497" y="1139"/>
                  </a:lnTo>
                  <a:lnTo>
                    <a:pt x="4470" y="1181"/>
                  </a:lnTo>
                  <a:lnTo>
                    <a:pt x="4439" y="1223"/>
                  </a:lnTo>
                  <a:lnTo>
                    <a:pt x="4407" y="1263"/>
                  </a:lnTo>
                  <a:lnTo>
                    <a:pt x="4374" y="1302"/>
                  </a:lnTo>
                  <a:lnTo>
                    <a:pt x="4339" y="1342"/>
                  </a:lnTo>
                  <a:lnTo>
                    <a:pt x="4303" y="1379"/>
                  </a:lnTo>
                  <a:lnTo>
                    <a:pt x="4264" y="1417"/>
                  </a:lnTo>
                  <a:lnTo>
                    <a:pt x="4224" y="1452"/>
                  </a:lnTo>
                  <a:lnTo>
                    <a:pt x="4181" y="1488"/>
                  </a:lnTo>
                  <a:lnTo>
                    <a:pt x="4136" y="1522"/>
                  </a:lnTo>
                  <a:lnTo>
                    <a:pt x="4091" y="1554"/>
                  </a:lnTo>
                  <a:lnTo>
                    <a:pt x="4042" y="1584"/>
                  </a:lnTo>
                  <a:lnTo>
                    <a:pt x="3992" y="1614"/>
                  </a:lnTo>
                  <a:lnTo>
                    <a:pt x="3939" y="1643"/>
                  </a:lnTo>
                  <a:lnTo>
                    <a:pt x="3885" y="1668"/>
                  </a:lnTo>
                  <a:lnTo>
                    <a:pt x="3828" y="1693"/>
                  </a:lnTo>
                  <a:lnTo>
                    <a:pt x="3768" y="1715"/>
                  </a:lnTo>
                  <a:lnTo>
                    <a:pt x="3707" y="1736"/>
                  </a:lnTo>
                  <a:lnTo>
                    <a:pt x="3643" y="1754"/>
                  </a:lnTo>
                  <a:lnTo>
                    <a:pt x="3578" y="1772"/>
                  </a:lnTo>
                  <a:lnTo>
                    <a:pt x="3510" y="1786"/>
                  </a:lnTo>
                  <a:lnTo>
                    <a:pt x="3439" y="1798"/>
                  </a:lnTo>
                  <a:lnTo>
                    <a:pt x="3366" y="1807"/>
                  </a:lnTo>
                  <a:lnTo>
                    <a:pt x="3291" y="1815"/>
                  </a:lnTo>
                  <a:lnTo>
                    <a:pt x="3212" y="1820"/>
                  </a:lnTo>
                  <a:lnTo>
                    <a:pt x="3131" y="1822"/>
                  </a:lnTo>
                  <a:lnTo>
                    <a:pt x="3048" y="1822"/>
                  </a:lnTo>
                  <a:lnTo>
                    <a:pt x="3048" y="1822"/>
                  </a:lnTo>
                  <a:lnTo>
                    <a:pt x="2881" y="1819"/>
                  </a:lnTo>
                  <a:lnTo>
                    <a:pt x="2720" y="1819"/>
                  </a:lnTo>
                  <a:lnTo>
                    <a:pt x="2567" y="1822"/>
                  </a:lnTo>
                  <a:lnTo>
                    <a:pt x="2419" y="1828"/>
                  </a:lnTo>
                  <a:lnTo>
                    <a:pt x="2277" y="1836"/>
                  </a:lnTo>
                  <a:lnTo>
                    <a:pt x="2141" y="1848"/>
                  </a:lnTo>
                  <a:lnTo>
                    <a:pt x="2012" y="1861"/>
                  </a:lnTo>
                  <a:lnTo>
                    <a:pt x="1887" y="1877"/>
                  </a:lnTo>
                  <a:lnTo>
                    <a:pt x="1766" y="1896"/>
                  </a:lnTo>
                  <a:lnTo>
                    <a:pt x="1651" y="1919"/>
                  </a:lnTo>
                  <a:lnTo>
                    <a:pt x="1541" y="1943"/>
                  </a:lnTo>
                  <a:lnTo>
                    <a:pt x="1436" y="1970"/>
                  </a:lnTo>
                  <a:lnTo>
                    <a:pt x="1384" y="1985"/>
                  </a:lnTo>
                  <a:lnTo>
                    <a:pt x="1335" y="1999"/>
                  </a:lnTo>
                  <a:lnTo>
                    <a:pt x="1286" y="2016"/>
                  </a:lnTo>
                  <a:lnTo>
                    <a:pt x="1239" y="2032"/>
                  </a:lnTo>
                  <a:lnTo>
                    <a:pt x="1191" y="2050"/>
                  </a:lnTo>
                  <a:lnTo>
                    <a:pt x="1146" y="2067"/>
                  </a:lnTo>
                  <a:lnTo>
                    <a:pt x="1100" y="2087"/>
                  </a:lnTo>
                  <a:lnTo>
                    <a:pt x="1057" y="2106"/>
                  </a:lnTo>
                  <a:lnTo>
                    <a:pt x="1014" y="2127"/>
                  </a:lnTo>
                  <a:lnTo>
                    <a:pt x="971" y="2148"/>
                  </a:lnTo>
                  <a:lnTo>
                    <a:pt x="930" y="2169"/>
                  </a:lnTo>
                  <a:lnTo>
                    <a:pt x="889" y="2192"/>
                  </a:lnTo>
                  <a:lnTo>
                    <a:pt x="850" y="2214"/>
                  </a:lnTo>
                  <a:lnTo>
                    <a:pt x="811" y="2237"/>
                  </a:lnTo>
                  <a:lnTo>
                    <a:pt x="772" y="2263"/>
                  </a:lnTo>
                  <a:lnTo>
                    <a:pt x="735" y="2287"/>
                  </a:lnTo>
                  <a:lnTo>
                    <a:pt x="699" y="2313"/>
                  </a:lnTo>
                  <a:lnTo>
                    <a:pt x="663" y="2339"/>
                  </a:lnTo>
                  <a:lnTo>
                    <a:pt x="628" y="2366"/>
                  </a:lnTo>
                  <a:lnTo>
                    <a:pt x="593" y="2393"/>
                  </a:lnTo>
                  <a:lnTo>
                    <a:pt x="558" y="2423"/>
                  </a:lnTo>
                  <a:lnTo>
                    <a:pt x="525" y="2452"/>
                  </a:lnTo>
                  <a:lnTo>
                    <a:pt x="460" y="2511"/>
                  </a:lnTo>
                  <a:lnTo>
                    <a:pt x="397" y="2576"/>
                  </a:lnTo>
                  <a:lnTo>
                    <a:pt x="336" y="2640"/>
                  </a:lnTo>
                  <a:lnTo>
                    <a:pt x="277" y="2710"/>
                  </a:lnTo>
                  <a:lnTo>
                    <a:pt x="220" y="2783"/>
                  </a:lnTo>
                  <a:lnTo>
                    <a:pt x="163" y="2857"/>
                  </a:lnTo>
                  <a:lnTo>
                    <a:pt x="107" y="2934"/>
                  </a:lnTo>
                  <a:lnTo>
                    <a:pt x="53" y="3013"/>
                  </a:lnTo>
                  <a:lnTo>
                    <a:pt x="0" y="3097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547376" name="Freeform 112"/>
            <p:cNvSpPr>
              <a:spLocks/>
            </p:cNvSpPr>
            <p:nvPr/>
          </p:nvSpPr>
          <p:spPr bwMode="auto">
            <a:xfrm>
              <a:off x="1968" y="481"/>
              <a:ext cx="4782" cy="1605"/>
            </a:xfrm>
            <a:custGeom>
              <a:avLst/>
              <a:gdLst/>
              <a:ahLst/>
              <a:cxnLst>
                <a:cxn ang="0">
                  <a:pos x="4782" y="0"/>
                </a:cxn>
                <a:cxn ang="0">
                  <a:pos x="4780" y="81"/>
                </a:cxn>
                <a:cxn ang="0">
                  <a:pos x="4775" y="173"/>
                </a:cxn>
                <a:cxn ang="0">
                  <a:pos x="4762" y="292"/>
                </a:cxn>
                <a:cxn ang="0">
                  <a:pos x="4740" y="433"/>
                </a:cxn>
                <a:cxn ang="0">
                  <a:pos x="4704" y="591"/>
                </a:cxn>
                <a:cxn ang="0">
                  <a:pos x="4668" y="717"/>
                </a:cxn>
                <a:cxn ang="0">
                  <a:pos x="4637" y="802"/>
                </a:cxn>
                <a:cxn ang="0">
                  <a:pos x="4602" y="890"/>
                </a:cxn>
                <a:cxn ang="0">
                  <a:pos x="4564" y="978"/>
                </a:cxn>
                <a:cxn ang="0">
                  <a:pos x="4518" y="1066"/>
                </a:cxn>
                <a:cxn ang="0">
                  <a:pos x="4466" y="1151"/>
                </a:cxn>
                <a:cxn ang="0">
                  <a:pos x="4409" y="1235"/>
                </a:cxn>
                <a:cxn ang="0">
                  <a:pos x="4346" y="1318"/>
                </a:cxn>
                <a:cxn ang="0">
                  <a:pos x="4275" y="1397"/>
                </a:cxn>
                <a:cxn ang="0">
                  <a:pos x="4197" y="1471"/>
                </a:cxn>
                <a:cxn ang="0">
                  <a:pos x="4111" y="1542"/>
                </a:cxn>
                <a:cxn ang="0">
                  <a:pos x="4018" y="1608"/>
                </a:cxn>
                <a:cxn ang="0">
                  <a:pos x="3917" y="1668"/>
                </a:cxn>
                <a:cxn ang="0">
                  <a:pos x="3805" y="1721"/>
                </a:cxn>
                <a:cxn ang="0">
                  <a:pos x="3686" y="1766"/>
                </a:cxn>
                <a:cxn ang="0">
                  <a:pos x="3557" y="1805"/>
                </a:cxn>
                <a:cxn ang="0">
                  <a:pos x="3418" y="1834"/>
                </a:cxn>
                <a:cxn ang="0">
                  <a:pos x="3270" y="1855"/>
                </a:cxn>
                <a:cxn ang="0">
                  <a:pos x="3110" y="1865"/>
                </a:cxn>
                <a:cxn ang="0">
                  <a:pos x="3027" y="1867"/>
                </a:cxn>
                <a:cxn ang="0">
                  <a:pos x="2700" y="1870"/>
                </a:cxn>
                <a:cxn ang="0">
                  <a:pos x="2399" y="1884"/>
                </a:cxn>
                <a:cxn ang="0">
                  <a:pos x="2121" y="1910"/>
                </a:cxn>
                <a:cxn ang="0">
                  <a:pos x="1867" y="1946"/>
                </a:cxn>
                <a:cxn ang="0">
                  <a:pos x="1633" y="1991"/>
                </a:cxn>
                <a:cxn ang="0">
                  <a:pos x="1419" y="2047"/>
                </a:cxn>
                <a:cxn ang="0">
                  <a:pos x="1317" y="2080"/>
                </a:cxn>
                <a:cxn ang="0">
                  <a:pos x="1222" y="2115"/>
                </a:cxn>
                <a:cxn ang="0">
                  <a:pos x="1129" y="2152"/>
                </a:cxn>
                <a:cxn ang="0">
                  <a:pos x="1041" y="2193"/>
                </a:cxn>
                <a:cxn ang="0">
                  <a:pos x="956" y="2235"/>
                </a:cxn>
                <a:cxn ang="0">
                  <a:pos x="874" y="2282"/>
                </a:cxn>
                <a:cxn ang="0">
                  <a:pos x="797" y="2330"/>
                </a:cxn>
                <a:cxn ang="0">
                  <a:pos x="722" y="2380"/>
                </a:cxn>
                <a:cxn ang="0">
                  <a:pos x="651" y="2435"/>
                </a:cxn>
                <a:cxn ang="0">
                  <a:pos x="582" y="2491"/>
                </a:cxn>
                <a:cxn ang="0">
                  <a:pos x="515" y="2550"/>
                </a:cxn>
                <a:cxn ang="0">
                  <a:pos x="389" y="2677"/>
                </a:cxn>
                <a:cxn ang="0">
                  <a:pos x="271" y="2816"/>
                </a:cxn>
                <a:cxn ang="0">
                  <a:pos x="158" y="2965"/>
                </a:cxn>
                <a:cxn ang="0">
                  <a:pos x="51" y="3124"/>
                </a:cxn>
              </a:cxnLst>
              <a:rect l="0" t="0" r="r" b="b"/>
              <a:pathLst>
                <a:path w="4782" h="3210">
                  <a:moveTo>
                    <a:pt x="4782" y="0"/>
                  </a:moveTo>
                  <a:lnTo>
                    <a:pt x="4782" y="0"/>
                  </a:lnTo>
                  <a:lnTo>
                    <a:pt x="4782" y="21"/>
                  </a:lnTo>
                  <a:lnTo>
                    <a:pt x="4780" y="81"/>
                  </a:lnTo>
                  <a:lnTo>
                    <a:pt x="4779" y="123"/>
                  </a:lnTo>
                  <a:lnTo>
                    <a:pt x="4775" y="173"/>
                  </a:lnTo>
                  <a:lnTo>
                    <a:pt x="4770" y="229"/>
                  </a:lnTo>
                  <a:lnTo>
                    <a:pt x="4762" y="292"/>
                  </a:lnTo>
                  <a:lnTo>
                    <a:pt x="4752" y="360"/>
                  </a:lnTo>
                  <a:lnTo>
                    <a:pt x="4740" y="433"/>
                  </a:lnTo>
                  <a:lnTo>
                    <a:pt x="4723" y="510"/>
                  </a:lnTo>
                  <a:lnTo>
                    <a:pt x="4704" y="591"/>
                  </a:lnTo>
                  <a:lnTo>
                    <a:pt x="4682" y="675"/>
                  </a:lnTo>
                  <a:lnTo>
                    <a:pt x="4668" y="717"/>
                  </a:lnTo>
                  <a:lnTo>
                    <a:pt x="4654" y="760"/>
                  </a:lnTo>
                  <a:lnTo>
                    <a:pt x="4637" y="802"/>
                  </a:lnTo>
                  <a:lnTo>
                    <a:pt x="4620" y="846"/>
                  </a:lnTo>
                  <a:lnTo>
                    <a:pt x="4602" y="890"/>
                  </a:lnTo>
                  <a:lnTo>
                    <a:pt x="4584" y="935"/>
                  </a:lnTo>
                  <a:lnTo>
                    <a:pt x="4564" y="978"/>
                  </a:lnTo>
                  <a:lnTo>
                    <a:pt x="4541" y="1022"/>
                  </a:lnTo>
                  <a:lnTo>
                    <a:pt x="4518" y="1066"/>
                  </a:lnTo>
                  <a:lnTo>
                    <a:pt x="4493" y="1108"/>
                  </a:lnTo>
                  <a:lnTo>
                    <a:pt x="4466" y="1151"/>
                  </a:lnTo>
                  <a:lnTo>
                    <a:pt x="4439" y="1193"/>
                  </a:lnTo>
                  <a:lnTo>
                    <a:pt x="4409" y="1235"/>
                  </a:lnTo>
                  <a:lnTo>
                    <a:pt x="4379" y="1277"/>
                  </a:lnTo>
                  <a:lnTo>
                    <a:pt x="4346" y="1318"/>
                  </a:lnTo>
                  <a:lnTo>
                    <a:pt x="4311" y="1358"/>
                  </a:lnTo>
                  <a:lnTo>
                    <a:pt x="4275" y="1397"/>
                  </a:lnTo>
                  <a:lnTo>
                    <a:pt x="4237" y="1435"/>
                  </a:lnTo>
                  <a:lnTo>
                    <a:pt x="4197" y="1471"/>
                  </a:lnTo>
                  <a:lnTo>
                    <a:pt x="4155" y="1508"/>
                  </a:lnTo>
                  <a:lnTo>
                    <a:pt x="4111" y="1542"/>
                  </a:lnTo>
                  <a:lnTo>
                    <a:pt x="4065" y="1576"/>
                  </a:lnTo>
                  <a:lnTo>
                    <a:pt x="4018" y="1608"/>
                  </a:lnTo>
                  <a:lnTo>
                    <a:pt x="3968" y="1639"/>
                  </a:lnTo>
                  <a:lnTo>
                    <a:pt x="3917" y="1668"/>
                  </a:lnTo>
                  <a:lnTo>
                    <a:pt x="3862" y="1695"/>
                  </a:lnTo>
                  <a:lnTo>
                    <a:pt x="3805" y="1721"/>
                  </a:lnTo>
                  <a:lnTo>
                    <a:pt x="3747" y="1744"/>
                  </a:lnTo>
                  <a:lnTo>
                    <a:pt x="3686" y="1766"/>
                  </a:lnTo>
                  <a:lnTo>
                    <a:pt x="3622" y="1787"/>
                  </a:lnTo>
                  <a:lnTo>
                    <a:pt x="3557" y="1805"/>
                  </a:lnTo>
                  <a:lnTo>
                    <a:pt x="3489" y="1821"/>
                  </a:lnTo>
                  <a:lnTo>
                    <a:pt x="3418" y="1834"/>
                  </a:lnTo>
                  <a:lnTo>
                    <a:pt x="3344" y="1846"/>
                  </a:lnTo>
                  <a:lnTo>
                    <a:pt x="3270" y="1855"/>
                  </a:lnTo>
                  <a:lnTo>
                    <a:pt x="3192" y="1860"/>
                  </a:lnTo>
                  <a:lnTo>
                    <a:pt x="3110" y="1865"/>
                  </a:lnTo>
                  <a:lnTo>
                    <a:pt x="3027" y="1867"/>
                  </a:lnTo>
                  <a:lnTo>
                    <a:pt x="3027" y="1867"/>
                  </a:lnTo>
                  <a:lnTo>
                    <a:pt x="2860" y="1867"/>
                  </a:lnTo>
                  <a:lnTo>
                    <a:pt x="2700" y="1870"/>
                  </a:lnTo>
                  <a:lnTo>
                    <a:pt x="2546" y="1876"/>
                  </a:lnTo>
                  <a:lnTo>
                    <a:pt x="2399" y="1884"/>
                  </a:lnTo>
                  <a:lnTo>
                    <a:pt x="2257" y="1896"/>
                  </a:lnTo>
                  <a:lnTo>
                    <a:pt x="2121" y="1910"/>
                  </a:lnTo>
                  <a:lnTo>
                    <a:pt x="1992" y="1926"/>
                  </a:lnTo>
                  <a:lnTo>
                    <a:pt x="1867" y="1946"/>
                  </a:lnTo>
                  <a:lnTo>
                    <a:pt x="1748" y="1967"/>
                  </a:lnTo>
                  <a:lnTo>
                    <a:pt x="1633" y="1991"/>
                  </a:lnTo>
                  <a:lnTo>
                    <a:pt x="1523" y="2018"/>
                  </a:lnTo>
                  <a:lnTo>
                    <a:pt x="1419" y="2047"/>
                  </a:lnTo>
                  <a:lnTo>
                    <a:pt x="1367" y="2064"/>
                  </a:lnTo>
                  <a:lnTo>
                    <a:pt x="1317" y="2080"/>
                  </a:lnTo>
                  <a:lnTo>
                    <a:pt x="1269" y="2097"/>
                  </a:lnTo>
                  <a:lnTo>
                    <a:pt x="1222" y="2115"/>
                  </a:lnTo>
                  <a:lnTo>
                    <a:pt x="1174" y="2133"/>
                  </a:lnTo>
                  <a:lnTo>
                    <a:pt x="1129" y="2152"/>
                  </a:lnTo>
                  <a:lnTo>
                    <a:pt x="1084" y="2172"/>
                  </a:lnTo>
                  <a:lnTo>
                    <a:pt x="1041" y="2193"/>
                  </a:lnTo>
                  <a:lnTo>
                    <a:pt x="998" y="2214"/>
                  </a:lnTo>
                  <a:lnTo>
                    <a:pt x="956" y="2235"/>
                  </a:lnTo>
                  <a:lnTo>
                    <a:pt x="915" y="2257"/>
                  </a:lnTo>
                  <a:lnTo>
                    <a:pt x="874" y="2282"/>
                  </a:lnTo>
                  <a:lnTo>
                    <a:pt x="836" y="2306"/>
                  </a:lnTo>
                  <a:lnTo>
                    <a:pt x="797" y="2330"/>
                  </a:lnTo>
                  <a:lnTo>
                    <a:pt x="759" y="2354"/>
                  </a:lnTo>
                  <a:lnTo>
                    <a:pt x="722" y="2380"/>
                  </a:lnTo>
                  <a:lnTo>
                    <a:pt x="686" y="2407"/>
                  </a:lnTo>
                  <a:lnTo>
                    <a:pt x="651" y="2435"/>
                  </a:lnTo>
                  <a:lnTo>
                    <a:pt x="615" y="2462"/>
                  </a:lnTo>
                  <a:lnTo>
                    <a:pt x="582" y="2491"/>
                  </a:lnTo>
                  <a:lnTo>
                    <a:pt x="548" y="2520"/>
                  </a:lnTo>
                  <a:lnTo>
                    <a:pt x="515" y="2550"/>
                  </a:lnTo>
                  <a:lnTo>
                    <a:pt x="451" y="2613"/>
                  </a:lnTo>
                  <a:lnTo>
                    <a:pt x="389" y="2677"/>
                  </a:lnTo>
                  <a:lnTo>
                    <a:pt x="329" y="2745"/>
                  </a:lnTo>
                  <a:lnTo>
                    <a:pt x="271" y="2816"/>
                  </a:lnTo>
                  <a:lnTo>
                    <a:pt x="214" y="2889"/>
                  </a:lnTo>
                  <a:lnTo>
                    <a:pt x="158" y="2965"/>
                  </a:lnTo>
                  <a:lnTo>
                    <a:pt x="104" y="3044"/>
                  </a:lnTo>
                  <a:lnTo>
                    <a:pt x="51" y="3124"/>
                  </a:lnTo>
                  <a:lnTo>
                    <a:pt x="0" y="321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547377" name="Freeform 113"/>
            <p:cNvSpPr>
              <a:spLocks/>
            </p:cNvSpPr>
            <p:nvPr/>
          </p:nvSpPr>
          <p:spPr bwMode="auto">
            <a:xfrm>
              <a:off x="2023" y="453"/>
              <a:ext cx="4733" cy="1662"/>
            </a:xfrm>
            <a:custGeom>
              <a:avLst/>
              <a:gdLst/>
              <a:ahLst/>
              <a:cxnLst>
                <a:cxn ang="0">
                  <a:pos x="4733" y="0"/>
                </a:cxn>
                <a:cxn ang="0">
                  <a:pos x="4733" y="81"/>
                </a:cxn>
                <a:cxn ang="0">
                  <a:pos x="4729" y="173"/>
                </a:cxn>
                <a:cxn ang="0">
                  <a:pos x="4718" y="294"/>
                </a:cxn>
                <a:cxn ang="0">
                  <a:pos x="4699" y="436"/>
                </a:cxn>
                <a:cxn ang="0">
                  <a:pos x="4665" y="596"/>
                </a:cxn>
                <a:cxn ang="0">
                  <a:pos x="4631" y="724"/>
                </a:cxn>
                <a:cxn ang="0">
                  <a:pos x="4602" y="811"/>
                </a:cxn>
                <a:cxn ang="0">
                  <a:pos x="4568" y="898"/>
                </a:cxn>
                <a:cxn ang="0">
                  <a:pos x="4529" y="987"/>
                </a:cxn>
                <a:cxn ang="0">
                  <a:pos x="4486" y="1076"/>
                </a:cxn>
                <a:cxn ang="0">
                  <a:pos x="4436" y="1165"/>
                </a:cxn>
                <a:cxn ang="0">
                  <a:pos x="4381" y="1250"/>
                </a:cxn>
                <a:cxn ang="0">
                  <a:pos x="4317" y="1334"/>
                </a:cxn>
                <a:cxn ang="0">
                  <a:pos x="4247" y="1415"/>
                </a:cxn>
                <a:cxn ang="0">
                  <a:pos x="4171" y="1491"/>
                </a:cxn>
                <a:cxn ang="0">
                  <a:pos x="4086" y="1563"/>
                </a:cxn>
                <a:cxn ang="0">
                  <a:pos x="3993" y="1631"/>
                </a:cxn>
                <a:cxn ang="0">
                  <a:pos x="3893" y="1694"/>
                </a:cxn>
                <a:cxn ang="0">
                  <a:pos x="3784" y="1749"/>
                </a:cxn>
                <a:cxn ang="0">
                  <a:pos x="3664" y="1798"/>
                </a:cxn>
                <a:cxn ang="0">
                  <a:pos x="3537" y="1840"/>
                </a:cxn>
                <a:cxn ang="0">
                  <a:pos x="3398" y="1872"/>
                </a:cxn>
                <a:cxn ang="0">
                  <a:pos x="3249" y="1894"/>
                </a:cxn>
                <a:cxn ang="0">
                  <a:pos x="3091" y="1909"/>
                </a:cxn>
                <a:cxn ang="0">
                  <a:pos x="3008" y="1911"/>
                </a:cxn>
                <a:cxn ang="0">
                  <a:pos x="2681" y="1922"/>
                </a:cxn>
                <a:cxn ang="0">
                  <a:pos x="2380" y="1943"/>
                </a:cxn>
                <a:cxn ang="0">
                  <a:pos x="2102" y="1974"/>
                </a:cxn>
                <a:cxn ang="0">
                  <a:pos x="1848" y="2014"/>
                </a:cxn>
                <a:cxn ang="0">
                  <a:pos x="1615" y="2066"/>
                </a:cxn>
                <a:cxn ang="0">
                  <a:pos x="1401" y="2127"/>
                </a:cxn>
                <a:cxn ang="0">
                  <a:pos x="1301" y="2161"/>
                </a:cxn>
                <a:cxn ang="0">
                  <a:pos x="1205" y="2198"/>
                </a:cxn>
                <a:cxn ang="0">
                  <a:pos x="1114" y="2237"/>
                </a:cxn>
                <a:cxn ang="0">
                  <a:pos x="1026" y="2280"/>
                </a:cxn>
                <a:cxn ang="0">
                  <a:pos x="942" y="2324"/>
                </a:cxn>
                <a:cxn ang="0">
                  <a:pos x="861" y="2372"/>
                </a:cxn>
                <a:cxn ang="0">
                  <a:pos x="785" y="2422"/>
                </a:cxn>
                <a:cxn ang="0">
                  <a:pos x="711" y="2476"/>
                </a:cxn>
                <a:cxn ang="0">
                  <a:pos x="639" y="2531"/>
                </a:cxn>
                <a:cxn ang="0">
                  <a:pos x="571" y="2589"/>
                </a:cxn>
                <a:cxn ang="0">
                  <a:pos x="506" y="2650"/>
                </a:cxn>
                <a:cxn ang="0">
                  <a:pos x="382" y="2779"/>
                </a:cxn>
                <a:cxn ang="0">
                  <a:pos x="265" y="2921"/>
                </a:cxn>
                <a:cxn ang="0">
                  <a:pos x="156" y="3073"/>
                </a:cxn>
                <a:cxn ang="0">
                  <a:pos x="52" y="3236"/>
                </a:cxn>
              </a:cxnLst>
              <a:rect l="0" t="0" r="r" b="b"/>
              <a:pathLst>
                <a:path w="4733" h="3323">
                  <a:moveTo>
                    <a:pt x="4733" y="0"/>
                  </a:moveTo>
                  <a:lnTo>
                    <a:pt x="4733" y="0"/>
                  </a:lnTo>
                  <a:lnTo>
                    <a:pt x="4733" y="21"/>
                  </a:lnTo>
                  <a:lnTo>
                    <a:pt x="4733" y="81"/>
                  </a:lnTo>
                  <a:lnTo>
                    <a:pt x="4732" y="123"/>
                  </a:lnTo>
                  <a:lnTo>
                    <a:pt x="4729" y="173"/>
                  </a:lnTo>
                  <a:lnTo>
                    <a:pt x="4725" y="231"/>
                  </a:lnTo>
                  <a:lnTo>
                    <a:pt x="4718" y="294"/>
                  </a:lnTo>
                  <a:lnTo>
                    <a:pt x="4710" y="364"/>
                  </a:lnTo>
                  <a:lnTo>
                    <a:pt x="4699" y="436"/>
                  </a:lnTo>
                  <a:lnTo>
                    <a:pt x="4683" y="516"/>
                  </a:lnTo>
                  <a:lnTo>
                    <a:pt x="4665" y="596"/>
                  </a:lnTo>
                  <a:lnTo>
                    <a:pt x="4643" y="680"/>
                  </a:lnTo>
                  <a:lnTo>
                    <a:pt x="4631" y="724"/>
                  </a:lnTo>
                  <a:lnTo>
                    <a:pt x="4617" y="767"/>
                  </a:lnTo>
                  <a:lnTo>
                    <a:pt x="4602" y="811"/>
                  </a:lnTo>
                  <a:lnTo>
                    <a:pt x="4586" y="855"/>
                  </a:lnTo>
                  <a:lnTo>
                    <a:pt x="4568" y="898"/>
                  </a:lnTo>
                  <a:lnTo>
                    <a:pt x="4550" y="943"/>
                  </a:lnTo>
                  <a:lnTo>
                    <a:pt x="4529" y="987"/>
                  </a:lnTo>
                  <a:lnTo>
                    <a:pt x="4509" y="1032"/>
                  </a:lnTo>
                  <a:lnTo>
                    <a:pt x="4486" y="1076"/>
                  </a:lnTo>
                  <a:lnTo>
                    <a:pt x="4461" y="1119"/>
                  </a:lnTo>
                  <a:lnTo>
                    <a:pt x="4436" y="1165"/>
                  </a:lnTo>
                  <a:lnTo>
                    <a:pt x="4409" y="1207"/>
                  </a:lnTo>
                  <a:lnTo>
                    <a:pt x="4381" y="1250"/>
                  </a:lnTo>
                  <a:lnTo>
                    <a:pt x="4350" y="1292"/>
                  </a:lnTo>
                  <a:lnTo>
                    <a:pt x="4317" y="1334"/>
                  </a:lnTo>
                  <a:lnTo>
                    <a:pt x="4284" y="1375"/>
                  </a:lnTo>
                  <a:lnTo>
                    <a:pt x="4247" y="1415"/>
                  </a:lnTo>
                  <a:lnTo>
                    <a:pt x="4210" y="1454"/>
                  </a:lnTo>
                  <a:lnTo>
                    <a:pt x="4171" y="1491"/>
                  </a:lnTo>
                  <a:lnTo>
                    <a:pt x="4129" y="1528"/>
                  </a:lnTo>
                  <a:lnTo>
                    <a:pt x="4086" y="1563"/>
                  </a:lnTo>
                  <a:lnTo>
                    <a:pt x="4041" y="1599"/>
                  </a:lnTo>
                  <a:lnTo>
                    <a:pt x="3993" y="1631"/>
                  </a:lnTo>
                  <a:lnTo>
                    <a:pt x="3945" y="1664"/>
                  </a:lnTo>
                  <a:lnTo>
                    <a:pt x="3893" y="1694"/>
                  </a:lnTo>
                  <a:lnTo>
                    <a:pt x="3839" y="1723"/>
                  </a:lnTo>
                  <a:lnTo>
                    <a:pt x="3784" y="1749"/>
                  </a:lnTo>
                  <a:lnTo>
                    <a:pt x="3725" y="1775"/>
                  </a:lnTo>
                  <a:lnTo>
                    <a:pt x="3664" y="1798"/>
                  </a:lnTo>
                  <a:lnTo>
                    <a:pt x="3602" y="1820"/>
                  </a:lnTo>
                  <a:lnTo>
                    <a:pt x="3537" y="1840"/>
                  </a:lnTo>
                  <a:lnTo>
                    <a:pt x="3469" y="1856"/>
                  </a:lnTo>
                  <a:lnTo>
                    <a:pt x="3398" y="1872"/>
                  </a:lnTo>
                  <a:lnTo>
                    <a:pt x="3326" y="1885"/>
                  </a:lnTo>
                  <a:lnTo>
                    <a:pt x="3249" y="1894"/>
                  </a:lnTo>
                  <a:lnTo>
                    <a:pt x="3171" y="1903"/>
                  </a:lnTo>
                  <a:lnTo>
                    <a:pt x="3091" y="1909"/>
                  </a:lnTo>
                  <a:lnTo>
                    <a:pt x="3008" y="1911"/>
                  </a:lnTo>
                  <a:lnTo>
                    <a:pt x="3008" y="1911"/>
                  </a:lnTo>
                  <a:lnTo>
                    <a:pt x="2841" y="1915"/>
                  </a:lnTo>
                  <a:lnTo>
                    <a:pt x="2681" y="1922"/>
                  </a:lnTo>
                  <a:lnTo>
                    <a:pt x="2527" y="1932"/>
                  </a:lnTo>
                  <a:lnTo>
                    <a:pt x="2380" y="1943"/>
                  </a:lnTo>
                  <a:lnTo>
                    <a:pt x="2238" y="1957"/>
                  </a:lnTo>
                  <a:lnTo>
                    <a:pt x="2102" y="1974"/>
                  </a:lnTo>
                  <a:lnTo>
                    <a:pt x="1973" y="1993"/>
                  </a:lnTo>
                  <a:lnTo>
                    <a:pt x="1848" y="2014"/>
                  </a:lnTo>
                  <a:lnTo>
                    <a:pt x="1729" y="2038"/>
                  </a:lnTo>
                  <a:lnTo>
                    <a:pt x="1615" y="2066"/>
                  </a:lnTo>
                  <a:lnTo>
                    <a:pt x="1507" y="2095"/>
                  </a:lnTo>
                  <a:lnTo>
                    <a:pt x="1401" y="2127"/>
                  </a:lnTo>
                  <a:lnTo>
                    <a:pt x="1351" y="2143"/>
                  </a:lnTo>
                  <a:lnTo>
                    <a:pt x="1301" y="2161"/>
                  </a:lnTo>
                  <a:lnTo>
                    <a:pt x="1253" y="2179"/>
                  </a:lnTo>
                  <a:lnTo>
                    <a:pt x="1205" y="2198"/>
                  </a:lnTo>
                  <a:lnTo>
                    <a:pt x="1160" y="2217"/>
                  </a:lnTo>
                  <a:lnTo>
                    <a:pt x="1114" y="2237"/>
                  </a:lnTo>
                  <a:lnTo>
                    <a:pt x="1069" y="2258"/>
                  </a:lnTo>
                  <a:lnTo>
                    <a:pt x="1026" y="2280"/>
                  </a:lnTo>
                  <a:lnTo>
                    <a:pt x="983" y="2301"/>
                  </a:lnTo>
                  <a:lnTo>
                    <a:pt x="942" y="2324"/>
                  </a:lnTo>
                  <a:lnTo>
                    <a:pt x="901" y="2348"/>
                  </a:lnTo>
                  <a:lnTo>
                    <a:pt x="861" y="2372"/>
                  </a:lnTo>
                  <a:lnTo>
                    <a:pt x="822" y="2397"/>
                  </a:lnTo>
                  <a:lnTo>
                    <a:pt x="785" y="2422"/>
                  </a:lnTo>
                  <a:lnTo>
                    <a:pt x="747" y="2448"/>
                  </a:lnTo>
                  <a:lnTo>
                    <a:pt x="711" y="2476"/>
                  </a:lnTo>
                  <a:lnTo>
                    <a:pt x="675" y="2503"/>
                  </a:lnTo>
                  <a:lnTo>
                    <a:pt x="639" y="2531"/>
                  </a:lnTo>
                  <a:lnTo>
                    <a:pt x="606" y="2560"/>
                  </a:lnTo>
                  <a:lnTo>
                    <a:pt x="571" y="2589"/>
                  </a:lnTo>
                  <a:lnTo>
                    <a:pt x="538" y="2619"/>
                  </a:lnTo>
                  <a:lnTo>
                    <a:pt x="506" y="2650"/>
                  </a:lnTo>
                  <a:lnTo>
                    <a:pt x="442" y="2713"/>
                  </a:lnTo>
                  <a:lnTo>
                    <a:pt x="382" y="2779"/>
                  </a:lnTo>
                  <a:lnTo>
                    <a:pt x="322" y="2849"/>
                  </a:lnTo>
                  <a:lnTo>
                    <a:pt x="265" y="2921"/>
                  </a:lnTo>
                  <a:lnTo>
                    <a:pt x="210" y="2996"/>
                  </a:lnTo>
                  <a:lnTo>
                    <a:pt x="156" y="3073"/>
                  </a:lnTo>
                  <a:lnTo>
                    <a:pt x="103" y="3154"/>
                  </a:lnTo>
                  <a:lnTo>
                    <a:pt x="52" y="3236"/>
                  </a:lnTo>
                  <a:lnTo>
                    <a:pt x="0" y="3323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</p:grpSp>
      <p:sp>
        <p:nvSpPr>
          <p:cNvPr id="1547378" name="Rectangle 114"/>
          <p:cNvSpPr>
            <a:spLocks noChangeArrowheads="1"/>
          </p:cNvSpPr>
          <p:nvPr/>
        </p:nvSpPr>
        <p:spPr bwMode="auto">
          <a:xfrm>
            <a:off x="4" y="1770063"/>
            <a:ext cx="10718800" cy="1689100"/>
          </a:xfrm>
          <a:prstGeom prst="rect">
            <a:avLst/>
          </a:prstGeom>
          <a:gradFill rotWithShape="1">
            <a:gsLst>
              <a:gs pos="0">
                <a:srgbClr val="00A8E4"/>
              </a:gs>
              <a:gs pos="100000">
                <a:srgbClr val="005078"/>
              </a:gs>
            </a:gsLst>
            <a:lin ang="5400000" scaled="1"/>
          </a:gradFill>
          <a:ln w="9525" algn="ctr">
            <a:noFill/>
            <a:miter lim="800000"/>
            <a:headEnd/>
            <a:tailEnd/>
          </a:ln>
          <a:effectLst/>
        </p:spPr>
        <p:txBody>
          <a:bodyPr wrap="none" lIns="90893" tIns="45454" rIns="90893" bIns="45454" anchor="ctr"/>
          <a:lstStyle/>
          <a:p>
            <a:endParaRPr lang="ko-KR" altLang="en-US"/>
          </a:p>
        </p:txBody>
      </p:sp>
      <p:pic>
        <p:nvPicPr>
          <p:cNvPr id="1547379" name="Picture 115" descr="영문간지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xmlns=""/>
              </a:ext>
            </a:extLst>
          </a:blip>
          <a:srcRect/>
          <a:stretch>
            <a:fillRect/>
          </a:stretch>
        </p:blipFill>
        <p:spPr bwMode="auto">
          <a:xfrm>
            <a:off x="336550" y="200135"/>
            <a:ext cx="3311526" cy="2225675"/>
          </a:xfrm>
          <a:prstGeom prst="rect">
            <a:avLst/>
          </a:prstGeom>
          <a:noFill/>
        </p:spPr>
      </p:pic>
      <p:sp>
        <p:nvSpPr>
          <p:cNvPr id="1547380" name="Rectangle 116" descr="좁은 수평선"/>
          <p:cNvSpPr>
            <a:spLocks noChangeArrowheads="1"/>
          </p:cNvSpPr>
          <p:nvPr/>
        </p:nvSpPr>
        <p:spPr bwMode="auto">
          <a:xfrm>
            <a:off x="0" y="-266701"/>
            <a:ext cx="10668000" cy="1181100"/>
          </a:xfrm>
          <a:prstGeom prst="rect">
            <a:avLst/>
          </a:prstGeom>
          <a:pattFill prst="narHorz">
            <a:fgClr>
              <a:schemeClr val="bg1">
                <a:alpha val="30000"/>
              </a:schemeClr>
            </a:fgClr>
            <a:bgClr>
              <a:schemeClr val="bg2">
                <a:alpha val="30000"/>
              </a:schemeClr>
            </a:bgClr>
          </a:pattFill>
          <a:ln w="9525">
            <a:noFill/>
            <a:miter lim="800000"/>
            <a:headEnd/>
            <a:tailEnd/>
          </a:ln>
          <a:effectLst/>
        </p:spPr>
        <p:txBody>
          <a:bodyPr wrap="none" lIns="90893" tIns="45454" rIns="90893" bIns="45454" anchor="ctr"/>
          <a:lstStyle/>
          <a:p>
            <a:endParaRPr lang="ko-KR" altLang="en-US"/>
          </a:p>
        </p:txBody>
      </p:sp>
      <p:sp>
        <p:nvSpPr>
          <p:cNvPr id="1547381" name="Rectangle 117" descr="어두운 상향 대각선"/>
          <p:cNvSpPr>
            <a:spLocks noChangeArrowheads="1"/>
          </p:cNvSpPr>
          <p:nvPr/>
        </p:nvSpPr>
        <p:spPr bwMode="auto">
          <a:xfrm>
            <a:off x="-19049" y="3670356"/>
            <a:ext cx="10701338" cy="492125"/>
          </a:xfrm>
          <a:prstGeom prst="rect">
            <a:avLst/>
          </a:prstGeom>
          <a:pattFill prst="dkUpDiag">
            <a:fgClr>
              <a:schemeClr val="bg1">
                <a:alpha val="30000"/>
              </a:schemeClr>
            </a:fgClr>
            <a:bgClr>
              <a:schemeClr val="bg2">
                <a:alpha val="30000"/>
              </a:schemeClr>
            </a:bgClr>
          </a:pattFill>
          <a:ln w="9525">
            <a:noFill/>
            <a:miter lim="800000"/>
            <a:headEnd/>
            <a:tailEnd/>
          </a:ln>
          <a:effectLst/>
        </p:spPr>
        <p:txBody>
          <a:bodyPr wrap="none" lIns="90893" tIns="45454" rIns="90893" bIns="45454" anchor="ctr"/>
          <a:lstStyle/>
          <a:p>
            <a:endParaRPr lang="ko-KR" altLang="en-US"/>
          </a:p>
        </p:txBody>
      </p:sp>
      <p:sp>
        <p:nvSpPr>
          <p:cNvPr id="1547382" name="Line 118"/>
          <p:cNvSpPr>
            <a:spLocks noChangeShapeType="1"/>
          </p:cNvSpPr>
          <p:nvPr/>
        </p:nvSpPr>
        <p:spPr bwMode="auto">
          <a:xfrm>
            <a:off x="39688" y="2566988"/>
            <a:ext cx="10668000" cy="0"/>
          </a:xfrm>
          <a:prstGeom prst="line">
            <a:avLst/>
          </a:prstGeom>
          <a:noFill/>
          <a:ln w="9525">
            <a:solidFill>
              <a:schemeClr val="tx1">
                <a:alpha val="30000"/>
              </a:schemeClr>
            </a:solidFill>
            <a:round/>
            <a:headEnd/>
            <a:tailEnd/>
          </a:ln>
          <a:effectLst/>
        </p:spPr>
        <p:txBody>
          <a:bodyPr lIns="90893" tIns="45454" rIns="90893" bIns="45454"/>
          <a:lstStyle/>
          <a:p>
            <a:endParaRPr lang="ko-KR" altLang="en-US"/>
          </a:p>
        </p:txBody>
      </p:sp>
      <p:sp>
        <p:nvSpPr>
          <p:cNvPr id="1547383" name="Line 119"/>
          <p:cNvSpPr>
            <a:spLocks noChangeShapeType="1"/>
          </p:cNvSpPr>
          <p:nvPr/>
        </p:nvSpPr>
        <p:spPr bwMode="auto">
          <a:xfrm>
            <a:off x="19051" y="2584450"/>
            <a:ext cx="10668000" cy="0"/>
          </a:xfrm>
          <a:prstGeom prst="line">
            <a:avLst/>
          </a:prstGeom>
          <a:noFill/>
          <a:ln w="9525">
            <a:solidFill>
              <a:srgbClr val="F8F8F8">
                <a:alpha val="60001"/>
              </a:srgbClr>
            </a:solidFill>
            <a:round/>
            <a:headEnd/>
            <a:tailEnd/>
          </a:ln>
          <a:effectLst/>
        </p:spPr>
        <p:txBody>
          <a:bodyPr lIns="90893" tIns="45454" rIns="90893" bIns="45454"/>
          <a:lstStyle/>
          <a:p>
            <a:endParaRPr lang="ko-KR" altLang="en-US"/>
          </a:p>
        </p:txBody>
      </p:sp>
      <p:grpSp>
        <p:nvGrpSpPr>
          <p:cNvPr id="1547384" name="Group 120"/>
          <p:cNvGrpSpPr>
            <a:grpSpLocks/>
          </p:cNvGrpSpPr>
          <p:nvPr/>
        </p:nvGrpSpPr>
        <p:grpSpPr bwMode="auto">
          <a:xfrm>
            <a:off x="0" y="3440223"/>
            <a:ext cx="10668000" cy="249237"/>
            <a:chOff x="0" y="3489"/>
            <a:chExt cx="5760" cy="145"/>
          </a:xfrm>
        </p:grpSpPr>
        <p:sp>
          <p:nvSpPr>
            <p:cNvPr id="1547385" name="Rectangle 121"/>
            <p:cNvSpPr>
              <a:spLocks noChangeArrowheads="1"/>
            </p:cNvSpPr>
            <p:nvPr/>
          </p:nvSpPr>
          <p:spPr bwMode="auto">
            <a:xfrm>
              <a:off x="0" y="3496"/>
              <a:ext cx="2880" cy="138"/>
            </a:xfrm>
            <a:prstGeom prst="rect">
              <a:avLst/>
            </a:prstGeom>
            <a:solidFill>
              <a:schemeClr val="tx1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547386" name="AutoShape 122"/>
            <p:cNvSpPr>
              <a:spLocks noChangeArrowheads="1"/>
            </p:cNvSpPr>
            <p:nvPr/>
          </p:nvSpPr>
          <p:spPr bwMode="auto">
            <a:xfrm flipH="1">
              <a:off x="0" y="3495"/>
              <a:ext cx="95" cy="137"/>
            </a:xfrm>
            <a:prstGeom prst="rtTriangle">
              <a:avLst/>
            </a:prstGeom>
            <a:solidFill>
              <a:srgbClr val="D2F1D1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547387" name="AutoShape 123"/>
            <p:cNvSpPr>
              <a:spLocks noChangeArrowheads="1"/>
            </p:cNvSpPr>
            <p:nvPr/>
          </p:nvSpPr>
          <p:spPr bwMode="auto">
            <a:xfrm flipH="1">
              <a:off x="95" y="3495"/>
              <a:ext cx="95" cy="137"/>
            </a:xfrm>
            <a:prstGeom prst="rtTriangle">
              <a:avLst/>
            </a:prstGeom>
            <a:solidFill>
              <a:srgbClr val="9FE19D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547388" name="AutoShape 124"/>
            <p:cNvSpPr>
              <a:spLocks noChangeArrowheads="1"/>
            </p:cNvSpPr>
            <p:nvPr/>
          </p:nvSpPr>
          <p:spPr bwMode="auto">
            <a:xfrm flipH="1">
              <a:off x="189" y="3495"/>
              <a:ext cx="95" cy="137"/>
            </a:xfrm>
            <a:prstGeom prst="rtTriangle">
              <a:avLst/>
            </a:prstGeom>
            <a:solidFill>
              <a:srgbClr val="AED0B5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547389" name="AutoShape 125"/>
            <p:cNvSpPr>
              <a:spLocks noChangeArrowheads="1"/>
            </p:cNvSpPr>
            <p:nvPr/>
          </p:nvSpPr>
          <p:spPr bwMode="auto">
            <a:xfrm flipH="1">
              <a:off x="285" y="3495"/>
              <a:ext cx="95" cy="137"/>
            </a:xfrm>
            <a:prstGeom prst="rtTriangle">
              <a:avLst/>
            </a:prstGeom>
            <a:solidFill>
              <a:srgbClr val="92C09C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547390" name="AutoShape 126"/>
            <p:cNvSpPr>
              <a:spLocks noChangeArrowheads="1"/>
            </p:cNvSpPr>
            <p:nvPr/>
          </p:nvSpPr>
          <p:spPr bwMode="auto">
            <a:xfrm flipH="1">
              <a:off x="381" y="3495"/>
              <a:ext cx="95" cy="137"/>
            </a:xfrm>
            <a:prstGeom prst="rtTriangle">
              <a:avLst/>
            </a:prstGeom>
            <a:solidFill>
              <a:srgbClr val="64A672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547391" name="AutoShape 127"/>
            <p:cNvSpPr>
              <a:spLocks noChangeArrowheads="1"/>
            </p:cNvSpPr>
            <p:nvPr/>
          </p:nvSpPr>
          <p:spPr bwMode="auto">
            <a:xfrm flipH="1">
              <a:off x="477" y="3495"/>
              <a:ext cx="95" cy="137"/>
            </a:xfrm>
            <a:prstGeom prst="rtTriangle">
              <a:avLst/>
            </a:prstGeom>
            <a:solidFill>
              <a:srgbClr val="53916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547392" name="AutoShape 128"/>
            <p:cNvSpPr>
              <a:spLocks noChangeArrowheads="1"/>
            </p:cNvSpPr>
            <p:nvPr/>
          </p:nvSpPr>
          <p:spPr bwMode="auto">
            <a:xfrm flipH="1">
              <a:off x="574" y="3495"/>
              <a:ext cx="94" cy="137"/>
            </a:xfrm>
            <a:prstGeom prst="rtTriangle">
              <a:avLst/>
            </a:prstGeom>
            <a:solidFill>
              <a:srgbClr val="3D6B47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547393" name="AutoShape 129"/>
            <p:cNvSpPr>
              <a:spLocks noChangeArrowheads="1"/>
            </p:cNvSpPr>
            <p:nvPr/>
          </p:nvSpPr>
          <p:spPr bwMode="auto">
            <a:xfrm flipH="1">
              <a:off x="670" y="3495"/>
              <a:ext cx="95" cy="137"/>
            </a:xfrm>
            <a:prstGeom prst="rtTriangle">
              <a:avLst/>
            </a:prstGeom>
            <a:solidFill>
              <a:srgbClr val="0F3C3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547394" name="AutoShape 130"/>
            <p:cNvSpPr>
              <a:spLocks noChangeArrowheads="1"/>
            </p:cNvSpPr>
            <p:nvPr/>
          </p:nvSpPr>
          <p:spPr bwMode="auto">
            <a:xfrm flipH="1">
              <a:off x="766" y="3495"/>
              <a:ext cx="95" cy="137"/>
            </a:xfrm>
            <a:prstGeom prst="rtTriangle">
              <a:avLst/>
            </a:prstGeom>
            <a:solidFill>
              <a:srgbClr val="134B4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547395" name="AutoShape 131"/>
            <p:cNvSpPr>
              <a:spLocks noChangeArrowheads="1"/>
            </p:cNvSpPr>
            <p:nvPr/>
          </p:nvSpPr>
          <p:spPr bwMode="auto">
            <a:xfrm flipH="1">
              <a:off x="862" y="3495"/>
              <a:ext cx="95" cy="137"/>
            </a:xfrm>
            <a:prstGeom prst="rtTriangle">
              <a:avLst/>
            </a:prstGeom>
            <a:solidFill>
              <a:srgbClr val="1D7279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547396" name="AutoShape 132"/>
            <p:cNvSpPr>
              <a:spLocks noChangeArrowheads="1"/>
            </p:cNvSpPr>
            <p:nvPr/>
          </p:nvSpPr>
          <p:spPr bwMode="auto">
            <a:xfrm flipH="1">
              <a:off x="958" y="3495"/>
              <a:ext cx="95" cy="137"/>
            </a:xfrm>
            <a:prstGeom prst="rtTriangle">
              <a:avLst/>
            </a:prstGeom>
            <a:solidFill>
              <a:srgbClr val="2AA3AC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547397" name="AutoShape 133"/>
            <p:cNvSpPr>
              <a:spLocks noChangeArrowheads="1"/>
            </p:cNvSpPr>
            <p:nvPr/>
          </p:nvSpPr>
          <p:spPr bwMode="auto">
            <a:xfrm flipH="1">
              <a:off x="1055" y="3495"/>
              <a:ext cx="94" cy="137"/>
            </a:xfrm>
            <a:prstGeom prst="rtTriangle">
              <a:avLst/>
            </a:prstGeom>
            <a:solidFill>
              <a:srgbClr val="41C7D1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547398" name="AutoShape 134"/>
            <p:cNvSpPr>
              <a:spLocks noChangeArrowheads="1"/>
            </p:cNvSpPr>
            <p:nvPr/>
          </p:nvSpPr>
          <p:spPr bwMode="auto">
            <a:xfrm flipH="1">
              <a:off x="1151" y="3495"/>
              <a:ext cx="95" cy="137"/>
            </a:xfrm>
            <a:prstGeom prst="rtTriangle">
              <a:avLst/>
            </a:prstGeom>
            <a:solidFill>
              <a:srgbClr val="68D2DA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547399" name="AutoShape 135"/>
            <p:cNvSpPr>
              <a:spLocks noChangeArrowheads="1"/>
            </p:cNvSpPr>
            <p:nvPr/>
          </p:nvSpPr>
          <p:spPr bwMode="auto">
            <a:xfrm flipH="1">
              <a:off x="1246" y="3495"/>
              <a:ext cx="94" cy="137"/>
            </a:xfrm>
            <a:prstGeom prst="rtTriangle">
              <a:avLst/>
            </a:prstGeom>
            <a:solidFill>
              <a:srgbClr val="43FFF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547400" name="AutoShape 136"/>
            <p:cNvSpPr>
              <a:spLocks noChangeArrowheads="1"/>
            </p:cNvSpPr>
            <p:nvPr/>
          </p:nvSpPr>
          <p:spPr bwMode="auto">
            <a:xfrm flipH="1">
              <a:off x="1340" y="3495"/>
              <a:ext cx="95" cy="137"/>
            </a:xfrm>
            <a:prstGeom prst="rtTriangle">
              <a:avLst/>
            </a:prstGeom>
            <a:solidFill>
              <a:srgbClr val="A1FFF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547401" name="AutoShape 137"/>
            <p:cNvSpPr>
              <a:spLocks noChangeArrowheads="1"/>
            </p:cNvSpPr>
            <p:nvPr/>
          </p:nvSpPr>
          <p:spPr bwMode="auto">
            <a:xfrm flipH="1">
              <a:off x="1434" y="3495"/>
              <a:ext cx="95" cy="137"/>
            </a:xfrm>
            <a:prstGeom prst="rtTriangle">
              <a:avLst/>
            </a:prstGeom>
            <a:solidFill>
              <a:srgbClr val="CCFFF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547402" name="AutoShape 138"/>
            <p:cNvSpPr>
              <a:spLocks noChangeArrowheads="1"/>
            </p:cNvSpPr>
            <p:nvPr/>
          </p:nvSpPr>
          <p:spPr bwMode="auto">
            <a:xfrm flipH="1">
              <a:off x="1530" y="3495"/>
              <a:ext cx="95" cy="137"/>
            </a:xfrm>
            <a:prstGeom prst="rtTriangle">
              <a:avLst/>
            </a:prstGeom>
            <a:solidFill>
              <a:srgbClr val="FFD5D5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547403" name="AutoShape 139"/>
            <p:cNvSpPr>
              <a:spLocks noChangeArrowheads="1"/>
            </p:cNvSpPr>
            <p:nvPr/>
          </p:nvSpPr>
          <p:spPr bwMode="auto">
            <a:xfrm flipH="1">
              <a:off x="1626" y="3495"/>
              <a:ext cx="96" cy="137"/>
            </a:xfrm>
            <a:prstGeom prst="rtTriangle">
              <a:avLst/>
            </a:prstGeom>
            <a:solidFill>
              <a:srgbClr val="FFA5A5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547404" name="AutoShape 140"/>
            <p:cNvSpPr>
              <a:spLocks noChangeArrowheads="1"/>
            </p:cNvSpPr>
            <p:nvPr/>
          </p:nvSpPr>
          <p:spPr bwMode="auto">
            <a:xfrm flipH="1">
              <a:off x="1723" y="3495"/>
              <a:ext cx="94" cy="137"/>
            </a:xfrm>
            <a:prstGeom prst="rtTriangle">
              <a:avLst/>
            </a:prstGeom>
            <a:solidFill>
              <a:srgbClr val="FF8787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547405" name="AutoShape 141"/>
            <p:cNvSpPr>
              <a:spLocks noChangeArrowheads="1"/>
            </p:cNvSpPr>
            <p:nvPr/>
          </p:nvSpPr>
          <p:spPr bwMode="auto">
            <a:xfrm flipH="1">
              <a:off x="1819" y="3495"/>
              <a:ext cx="95" cy="137"/>
            </a:xfrm>
            <a:prstGeom prst="rtTriangle">
              <a:avLst/>
            </a:prstGeom>
            <a:solidFill>
              <a:srgbClr val="FF4B4B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547406" name="AutoShape 142"/>
            <p:cNvSpPr>
              <a:spLocks noChangeArrowheads="1"/>
            </p:cNvSpPr>
            <p:nvPr/>
          </p:nvSpPr>
          <p:spPr bwMode="auto">
            <a:xfrm flipH="1">
              <a:off x="1915" y="3495"/>
              <a:ext cx="95" cy="137"/>
            </a:xfrm>
            <a:prstGeom prst="rtTriangle">
              <a:avLst/>
            </a:prstGeom>
            <a:solidFill>
              <a:srgbClr val="FF0B0B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547407" name="AutoShape 143"/>
            <p:cNvSpPr>
              <a:spLocks noChangeArrowheads="1"/>
            </p:cNvSpPr>
            <p:nvPr/>
          </p:nvSpPr>
          <p:spPr bwMode="auto">
            <a:xfrm flipH="1">
              <a:off x="2011" y="3495"/>
              <a:ext cx="95" cy="137"/>
            </a:xfrm>
            <a:prstGeom prst="rtTriangle">
              <a:avLst/>
            </a:prstGeom>
            <a:solidFill>
              <a:srgbClr val="D6000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547408" name="AutoShape 144"/>
            <p:cNvSpPr>
              <a:spLocks noChangeArrowheads="1"/>
            </p:cNvSpPr>
            <p:nvPr/>
          </p:nvSpPr>
          <p:spPr bwMode="auto">
            <a:xfrm flipH="1">
              <a:off x="2107" y="3495"/>
              <a:ext cx="96" cy="137"/>
            </a:xfrm>
            <a:prstGeom prst="rtTriangle">
              <a:avLst/>
            </a:prstGeom>
            <a:solidFill>
              <a:srgbClr val="A2000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547409" name="AutoShape 145"/>
            <p:cNvSpPr>
              <a:spLocks noChangeArrowheads="1"/>
            </p:cNvSpPr>
            <p:nvPr/>
          </p:nvSpPr>
          <p:spPr bwMode="auto">
            <a:xfrm flipH="1">
              <a:off x="2204" y="3495"/>
              <a:ext cx="94" cy="137"/>
            </a:xfrm>
            <a:prstGeom prst="rtTriangle">
              <a:avLst/>
            </a:prstGeom>
            <a:solidFill>
              <a:srgbClr val="70000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547410" name="AutoShape 146"/>
            <p:cNvSpPr>
              <a:spLocks noChangeArrowheads="1"/>
            </p:cNvSpPr>
            <p:nvPr/>
          </p:nvSpPr>
          <p:spPr bwMode="auto">
            <a:xfrm flipH="1">
              <a:off x="2300" y="3495"/>
              <a:ext cx="95" cy="137"/>
            </a:xfrm>
            <a:prstGeom prst="rtTriangle">
              <a:avLst/>
            </a:prstGeom>
            <a:solidFill>
              <a:srgbClr val="5E000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547411" name="AutoShape 147"/>
            <p:cNvSpPr>
              <a:spLocks noChangeArrowheads="1"/>
            </p:cNvSpPr>
            <p:nvPr/>
          </p:nvSpPr>
          <p:spPr bwMode="auto">
            <a:xfrm flipH="1">
              <a:off x="2396" y="3495"/>
              <a:ext cx="95" cy="137"/>
            </a:xfrm>
            <a:prstGeom prst="rtTriangle">
              <a:avLst/>
            </a:prstGeom>
            <a:solidFill>
              <a:srgbClr val="5D3B8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547412" name="AutoShape 148"/>
            <p:cNvSpPr>
              <a:spLocks noChangeArrowheads="1"/>
            </p:cNvSpPr>
            <p:nvPr/>
          </p:nvSpPr>
          <p:spPr bwMode="auto">
            <a:xfrm flipH="1">
              <a:off x="2497" y="3496"/>
              <a:ext cx="95" cy="138"/>
            </a:xfrm>
            <a:prstGeom prst="rtTriangle">
              <a:avLst/>
            </a:prstGeom>
            <a:solidFill>
              <a:srgbClr val="7248B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547413" name="AutoShape 149"/>
            <p:cNvSpPr>
              <a:spLocks noChangeArrowheads="1"/>
            </p:cNvSpPr>
            <p:nvPr/>
          </p:nvSpPr>
          <p:spPr bwMode="auto">
            <a:xfrm flipH="1">
              <a:off x="2593" y="3496"/>
              <a:ext cx="95" cy="138"/>
            </a:xfrm>
            <a:prstGeom prst="rtTriangle">
              <a:avLst/>
            </a:prstGeom>
            <a:solidFill>
              <a:srgbClr val="8B67C1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547414" name="AutoShape 150"/>
            <p:cNvSpPr>
              <a:spLocks noChangeArrowheads="1"/>
            </p:cNvSpPr>
            <p:nvPr/>
          </p:nvSpPr>
          <p:spPr bwMode="auto">
            <a:xfrm flipH="1">
              <a:off x="2689" y="3496"/>
              <a:ext cx="95" cy="138"/>
            </a:xfrm>
            <a:prstGeom prst="rtTriangle">
              <a:avLst/>
            </a:prstGeom>
            <a:solidFill>
              <a:srgbClr val="BCA7DB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547415" name="AutoShape 151"/>
            <p:cNvSpPr>
              <a:spLocks noChangeArrowheads="1"/>
            </p:cNvSpPr>
            <p:nvPr/>
          </p:nvSpPr>
          <p:spPr bwMode="auto">
            <a:xfrm flipH="1">
              <a:off x="2785" y="3496"/>
              <a:ext cx="95" cy="138"/>
            </a:xfrm>
            <a:prstGeom prst="rtTriangle">
              <a:avLst/>
            </a:prstGeom>
            <a:solidFill>
              <a:srgbClr val="CAB9E3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547416" name="Rectangle 152"/>
            <p:cNvSpPr>
              <a:spLocks noChangeArrowheads="1"/>
            </p:cNvSpPr>
            <p:nvPr/>
          </p:nvSpPr>
          <p:spPr bwMode="auto">
            <a:xfrm>
              <a:off x="2880" y="3491"/>
              <a:ext cx="2880" cy="137"/>
            </a:xfrm>
            <a:prstGeom prst="rect">
              <a:avLst/>
            </a:prstGeom>
            <a:solidFill>
              <a:schemeClr val="tx1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547417" name="AutoShape 153"/>
            <p:cNvSpPr>
              <a:spLocks noChangeArrowheads="1"/>
            </p:cNvSpPr>
            <p:nvPr/>
          </p:nvSpPr>
          <p:spPr bwMode="auto">
            <a:xfrm flipH="1">
              <a:off x="2880" y="3489"/>
              <a:ext cx="95" cy="138"/>
            </a:xfrm>
            <a:prstGeom prst="rtTriangle">
              <a:avLst/>
            </a:prstGeom>
            <a:solidFill>
              <a:srgbClr val="D2F1D1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547418" name="AutoShape 154"/>
            <p:cNvSpPr>
              <a:spLocks noChangeArrowheads="1"/>
            </p:cNvSpPr>
            <p:nvPr/>
          </p:nvSpPr>
          <p:spPr bwMode="auto">
            <a:xfrm flipH="1">
              <a:off x="2975" y="3489"/>
              <a:ext cx="95" cy="138"/>
            </a:xfrm>
            <a:prstGeom prst="rtTriangle">
              <a:avLst/>
            </a:prstGeom>
            <a:solidFill>
              <a:srgbClr val="9FE19D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547419" name="AutoShape 155"/>
            <p:cNvSpPr>
              <a:spLocks noChangeArrowheads="1"/>
            </p:cNvSpPr>
            <p:nvPr/>
          </p:nvSpPr>
          <p:spPr bwMode="auto">
            <a:xfrm flipH="1">
              <a:off x="3069" y="3489"/>
              <a:ext cx="95" cy="138"/>
            </a:xfrm>
            <a:prstGeom prst="rtTriangle">
              <a:avLst/>
            </a:prstGeom>
            <a:solidFill>
              <a:srgbClr val="AED0B5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547420" name="AutoShape 156"/>
            <p:cNvSpPr>
              <a:spLocks noChangeArrowheads="1"/>
            </p:cNvSpPr>
            <p:nvPr/>
          </p:nvSpPr>
          <p:spPr bwMode="auto">
            <a:xfrm flipH="1">
              <a:off x="3165" y="3489"/>
              <a:ext cx="95" cy="138"/>
            </a:xfrm>
            <a:prstGeom prst="rtTriangle">
              <a:avLst/>
            </a:prstGeom>
            <a:solidFill>
              <a:srgbClr val="92C09C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547421" name="AutoShape 157"/>
            <p:cNvSpPr>
              <a:spLocks noChangeArrowheads="1"/>
            </p:cNvSpPr>
            <p:nvPr/>
          </p:nvSpPr>
          <p:spPr bwMode="auto">
            <a:xfrm flipH="1">
              <a:off x="3261" y="3489"/>
              <a:ext cx="95" cy="138"/>
            </a:xfrm>
            <a:prstGeom prst="rtTriangle">
              <a:avLst/>
            </a:prstGeom>
            <a:solidFill>
              <a:srgbClr val="64A672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547422" name="AutoShape 158"/>
            <p:cNvSpPr>
              <a:spLocks noChangeArrowheads="1"/>
            </p:cNvSpPr>
            <p:nvPr/>
          </p:nvSpPr>
          <p:spPr bwMode="auto">
            <a:xfrm flipH="1">
              <a:off x="3357" y="3489"/>
              <a:ext cx="95" cy="138"/>
            </a:xfrm>
            <a:prstGeom prst="rtTriangle">
              <a:avLst/>
            </a:prstGeom>
            <a:solidFill>
              <a:srgbClr val="53916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547423" name="AutoShape 159"/>
            <p:cNvSpPr>
              <a:spLocks noChangeArrowheads="1"/>
            </p:cNvSpPr>
            <p:nvPr/>
          </p:nvSpPr>
          <p:spPr bwMode="auto">
            <a:xfrm flipH="1">
              <a:off x="3454" y="3489"/>
              <a:ext cx="94" cy="138"/>
            </a:xfrm>
            <a:prstGeom prst="rtTriangle">
              <a:avLst/>
            </a:prstGeom>
            <a:solidFill>
              <a:srgbClr val="3D6B47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547424" name="AutoShape 160"/>
            <p:cNvSpPr>
              <a:spLocks noChangeArrowheads="1"/>
            </p:cNvSpPr>
            <p:nvPr/>
          </p:nvSpPr>
          <p:spPr bwMode="auto">
            <a:xfrm flipH="1">
              <a:off x="3550" y="3489"/>
              <a:ext cx="95" cy="138"/>
            </a:xfrm>
            <a:prstGeom prst="rtTriangle">
              <a:avLst/>
            </a:prstGeom>
            <a:solidFill>
              <a:srgbClr val="0F3C3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547425" name="AutoShape 161"/>
            <p:cNvSpPr>
              <a:spLocks noChangeArrowheads="1"/>
            </p:cNvSpPr>
            <p:nvPr/>
          </p:nvSpPr>
          <p:spPr bwMode="auto">
            <a:xfrm flipH="1">
              <a:off x="3646" y="3489"/>
              <a:ext cx="95" cy="138"/>
            </a:xfrm>
            <a:prstGeom prst="rtTriangle">
              <a:avLst/>
            </a:prstGeom>
            <a:solidFill>
              <a:srgbClr val="134B4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547426" name="AutoShape 162"/>
            <p:cNvSpPr>
              <a:spLocks noChangeArrowheads="1"/>
            </p:cNvSpPr>
            <p:nvPr/>
          </p:nvSpPr>
          <p:spPr bwMode="auto">
            <a:xfrm flipH="1">
              <a:off x="3742" y="3489"/>
              <a:ext cx="95" cy="138"/>
            </a:xfrm>
            <a:prstGeom prst="rtTriangle">
              <a:avLst/>
            </a:prstGeom>
            <a:solidFill>
              <a:srgbClr val="1D7279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547427" name="AutoShape 163"/>
            <p:cNvSpPr>
              <a:spLocks noChangeArrowheads="1"/>
            </p:cNvSpPr>
            <p:nvPr/>
          </p:nvSpPr>
          <p:spPr bwMode="auto">
            <a:xfrm flipH="1">
              <a:off x="3838" y="3489"/>
              <a:ext cx="95" cy="138"/>
            </a:xfrm>
            <a:prstGeom prst="rtTriangle">
              <a:avLst/>
            </a:prstGeom>
            <a:solidFill>
              <a:srgbClr val="2AA3AC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547428" name="AutoShape 164"/>
            <p:cNvSpPr>
              <a:spLocks noChangeArrowheads="1"/>
            </p:cNvSpPr>
            <p:nvPr/>
          </p:nvSpPr>
          <p:spPr bwMode="auto">
            <a:xfrm flipH="1">
              <a:off x="3935" y="3489"/>
              <a:ext cx="94" cy="138"/>
            </a:xfrm>
            <a:prstGeom prst="rtTriangle">
              <a:avLst/>
            </a:prstGeom>
            <a:solidFill>
              <a:srgbClr val="41C7D1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547429" name="AutoShape 165"/>
            <p:cNvSpPr>
              <a:spLocks noChangeArrowheads="1"/>
            </p:cNvSpPr>
            <p:nvPr/>
          </p:nvSpPr>
          <p:spPr bwMode="auto">
            <a:xfrm flipH="1">
              <a:off x="4031" y="3489"/>
              <a:ext cx="95" cy="138"/>
            </a:xfrm>
            <a:prstGeom prst="rtTriangle">
              <a:avLst/>
            </a:prstGeom>
            <a:solidFill>
              <a:srgbClr val="68D2DA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547430" name="AutoShape 166"/>
            <p:cNvSpPr>
              <a:spLocks noChangeArrowheads="1"/>
            </p:cNvSpPr>
            <p:nvPr/>
          </p:nvSpPr>
          <p:spPr bwMode="auto">
            <a:xfrm flipH="1">
              <a:off x="4126" y="3489"/>
              <a:ext cx="94" cy="138"/>
            </a:xfrm>
            <a:prstGeom prst="rtTriangle">
              <a:avLst/>
            </a:prstGeom>
            <a:solidFill>
              <a:srgbClr val="43FFF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547431" name="AutoShape 167"/>
            <p:cNvSpPr>
              <a:spLocks noChangeArrowheads="1"/>
            </p:cNvSpPr>
            <p:nvPr/>
          </p:nvSpPr>
          <p:spPr bwMode="auto">
            <a:xfrm flipH="1">
              <a:off x="4220" y="3489"/>
              <a:ext cx="95" cy="138"/>
            </a:xfrm>
            <a:prstGeom prst="rtTriangle">
              <a:avLst/>
            </a:prstGeom>
            <a:solidFill>
              <a:srgbClr val="A1FFF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547432" name="AutoShape 168"/>
            <p:cNvSpPr>
              <a:spLocks noChangeArrowheads="1"/>
            </p:cNvSpPr>
            <p:nvPr/>
          </p:nvSpPr>
          <p:spPr bwMode="auto">
            <a:xfrm flipH="1">
              <a:off x="4314" y="3489"/>
              <a:ext cx="95" cy="138"/>
            </a:xfrm>
            <a:prstGeom prst="rtTriangle">
              <a:avLst/>
            </a:prstGeom>
            <a:solidFill>
              <a:srgbClr val="CCFFF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547433" name="AutoShape 169"/>
            <p:cNvSpPr>
              <a:spLocks noChangeArrowheads="1"/>
            </p:cNvSpPr>
            <p:nvPr/>
          </p:nvSpPr>
          <p:spPr bwMode="auto">
            <a:xfrm flipH="1">
              <a:off x="4410" y="3489"/>
              <a:ext cx="95" cy="138"/>
            </a:xfrm>
            <a:prstGeom prst="rtTriangle">
              <a:avLst/>
            </a:prstGeom>
            <a:solidFill>
              <a:srgbClr val="FFD5D5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547434" name="AutoShape 170"/>
            <p:cNvSpPr>
              <a:spLocks noChangeArrowheads="1"/>
            </p:cNvSpPr>
            <p:nvPr/>
          </p:nvSpPr>
          <p:spPr bwMode="auto">
            <a:xfrm flipH="1">
              <a:off x="4506" y="3489"/>
              <a:ext cx="96" cy="138"/>
            </a:xfrm>
            <a:prstGeom prst="rtTriangle">
              <a:avLst/>
            </a:prstGeom>
            <a:solidFill>
              <a:srgbClr val="FFA5A5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547435" name="AutoShape 171"/>
            <p:cNvSpPr>
              <a:spLocks noChangeArrowheads="1"/>
            </p:cNvSpPr>
            <p:nvPr/>
          </p:nvSpPr>
          <p:spPr bwMode="auto">
            <a:xfrm flipH="1">
              <a:off x="4603" y="3489"/>
              <a:ext cx="94" cy="138"/>
            </a:xfrm>
            <a:prstGeom prst="rtTriangle">
              <a:avLst/>
            </a:prstGeom>
            <a:solidFill>
              <a:srgbClr val="FF8787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547436" name="AutoShape 172"/>
            <p:cNvSpPr>
              <a:spLocks noChangeArrowheads="1"/>
            </p:cNvSpPr>
            <p:nvPr/>
          </p:nvSpPr>
          <p:spPr bwMode="auto">
            <a:xfrm flipH="1">
              <a:off x="4699" y="3489"/>
              <a:ext cx="95" cy="138"/>
            </a:xfrm>
            <a:prstGeom prst="rtTriangle">
              <a:avLst/>
            </a:prstGeom>
            <a:solidFill>
              <a:srgbClr val="FF4B4B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547437" name="AutoShape 173"/>
            <p:cNvSpPr>
              <a:spLocks noChangeArrowheads="1"/>
            </p:cNvSpPr>
            <p:nvPr/>
          </p:nvSpPr>
          <p:spPr bwMode="auto">
            <a:xfrm flipH="1">
              <a:off x="4795" y="3489"/>
              <a:ext cx="95" cy="138"/>
            </a:xfrm>
            <a:prstGeom prst="rtTriangle">
              <a:avLst/>
            </a:prstGeom>
            <a:solidFill>
              <a:srgbClr val="FF0B0B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547438" name="AutoShape 174"/>
            <p:cNvSpPr>
              <a:spLocks noChangeArrowheads="1"/>
            </p:cNvSpPr>
            <p:nvPr/>
          </p:nvSpPr>
          <p:spPr bwMode="auto">
            <a:xfrm flipH="1">
              <a:off x="4891" y="3489"/>
              <a:ext cx="95" cy="138"/>
            </a:xfrm>
            <a:prstGeom prst="rtTriangle">
              <a:avLst/>
            </a:prstGeom>
            <a:solidFill>
              <a:srgbClr val="D6000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547439" name="AutoShape 175"/>
            <p:cNvSpPr>
              <a:spLocks noChangeArrowheads="1"/>
            </p:cNvSpPr>
            <p:nvPr/>
          </p:nvSpPr>
          <p:spPr bwMode="auto">
            <a:xfrm flipH="1">
              <a:off x="4987" y="3489"/>
              <a:ext cx="96" cy="138"/>
            </a:xfrm>
            <a:prstGeom prst="rtTriangle">
              <a:avLst/>
            </a:prstGeom>
            <a:solidFill>
              <a:srgbClr val="A2000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547440" name="AutoShape 176"/>
            <p:cNvSpPr>
              <a:spLocks noChangeArrowheads="1"/>
            </p:cNvSpPr>
            <p:nvPr/>
          </p:nvSpPr>
          <p:spPr bwMode="auto">
            <a:xfrm flipH="1">
              <a:off x="5084" y="3489"/>
              <a:ext cx="94" cy="138"/>
            </a:xfrm>
            <a:prstGeom prst="rtTriangle">
              <a:avLst/>
            </a:prstGeom>
            <a:solidFill>
              <a:srgbClr val="70000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547441" name="AutoShape 177"/>
            <p:cNvSpPr>
              <a:spLocks noChangeArrowheads="1"/>
            </p:cNvSpPr>
            <p:nvPr/>
          </p:nvSpPr>
          <p:spPr bwMode="auto">
            <a:xfrm flipH="1">
              <a:off x="5180" y="3489"/>
              <a:ext cx="95" cy="138"/>
            </a:xfrm>
            <a:prstGeom prst="rtTriangle">
              <a:avLst/>
            </a:prstGeom>
            <a:solidFill>
              <a:srgbClr val="5E000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547442" name="AutoShape 178"/>
            <p:cNvSpPr>
              <a:spLocks noChangeArrowheads="1"/>
            </p:cNvSpPr>
            <p:nvPr/>
          </p:nvSpPr>
          <p:spPr bwMode="auto">
            <a:xfrm flipH="1">
              <a:off x="5276" y="3489"/>
              <a:ext cx="95" cy="138"/>
            </a:xfrm>
            <a:prstGeom prst="rtTriangle">
              <a:avLst/>
            </a:prstGeom>
            <a:solidFill>
              <a:srgbClr val="5D3B8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547443" name="AutoShape 179"/>
            <p:cNvSpPr>
              <a:spLocks noChangeArrowheads="1"/>
            </p:cNvSpPr>
            <p:nvPr/>
          </p:nvSpPr>
          <p:spPr bwMode="auto">
            <a:xfrm flipH="1">
              <a:off x="5377" y="3491"/>
              <a:ext cx="95" cy="137"/>
            </a:xfrm>
            <a:prstGeom prst="rtTriangle">
              <a:avLst/>
            </a:prstGeom>
            <a:solidFill>
              <a:srgbClr val="7248B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547444" name="AutoShape 180"/>
            <p:cNvSpPr>
              <a:spLocks noChangeArrowheads="1"/>
            </p:cNvSpPr>
            <p:nvPr/>
          </p:nvSpPr>
          <p:spPr bwMode="auto">
            <a:xfrm flipH="1">
              <a:off x="5473" y="3491"/>
              <a:ext cx="95" cy="137"/>
            </a:xfrm>
            <a:prstGeom prst="rtTriangle">
              <a:avLst/>
            </a:prstGeom>
            <a:solidFill>
              <a:srgbClr val="8B67C1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547445" name="AutoShape 181"/>
            <p:cNvSpPr>
              <a:spLocks noChangeArrowheads="1"/>
            </p:cNvSpPr>
            <p:nvPr/>
          </p:nvSpPr>
          <p:spPr bwMode="auto">
            <a:xfrm flipH="1">
              <a:off x="5569" y="3491"/>
              <a:ext cx="95" cy="137"/>
            </a:xfrm>
            <a:prstGeom prst="rtTriangle">
              <a:avLst/>
            </a:prstGeom>
            <a:solidFill>
              <a:srgbClr val="BCA7DB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547446" name="AutoShape 182"/>
            <p:cNvSpPr>
              <a:spLocks noChangeArrowheads="1"/>
            </p:cNvSpPr>
            <p:nvPr/>
          </p:nvSpPr>
          <p:spPr bwMode="auto">
            <a:xfrm flipH="1">
              <a:off x="5665" y="3491"/>
              <a:ext cx="95" cy="137"/>
            </a:xfrm>
            <a:prstGeom prst="rtTriangle">
              <a:avLst/>
            </a:prstGeom>
            <a:solidFill>
              <a:srgbClr val="CAB9E3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</p:grpSp>
      <p:pic>
        <p:nvPicPr>
          <p:cNvPr id="1547447" name="Picture 183"/>
          <p:cNvPicPr>
            <a:picLocks noChangeAspect="1" noChangeArrowheads="1"/>
          </p:cNvPicPr>
          <p:nvPr userDrawn="1"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xmlns=""/>
              </a:ext>
            </a:extLst>
          </a:blip>
          <a:srcRect/>
          <a:stretch>
            <a:fillRect/>
          </a:stretch>
        </p:blipFill>
        <p:spPr bwMode="auto">
          <a:xfrm>
            <a:off x="9642589" y="6996113"/>
            <a:ext cx="1025525" cy="433388"/>
          </a:xfrm>
          <a:prstGeom prst="rect">
            <a:avLst/>
          </a:prstGeom>
          <a:noFill/>
          <a:ln w="12700" algn="ctr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Layout>
</file>

<file path=ppt/slideLayouts/slideLayout30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제목 및 내용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533400" y="296863"/>
            <a:ext cx="9601200" cy="1238250"/>
          </a:xfrm>
          <a:prstGeom prst="rect">
            <a:avLst/>
          </a:prstGeom>
        </p:spPr>
        <p:txBody>
          <a:bodyPr lIns="90893" tIns="45454" rIns="90893" bIns="45454"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내용 개체 틀 2"/>
          <p:cNvSpPr>
            <a:spLocks noGrp="1"/>
          </p:cNvSpPr>
          <p:nvPr>
            <p:ph idx="1"/>
          </p:nvPr>
        </p:nvSpPr>
        <p:spPr>
          <a:xfrm>
            <a:off x="533400" y="1733553"/>
            <a:ext cx="9601200" cy="4903789"/>
          </a:xfrm>
          <a:prstGeom prst="rect">
            <a:avLst/>
          </a:prstGeom>
        </p:spPr>
        <p:txBody>
          <a:bodyPr lIns="90893" tIns="45454" rIns="90893" bIns="45454"/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</p:spTree>
  </p:cSld>
  <p:clrMapOvr>
    <a:masterClrMapping/>
  </p:clrMapOvr>
</p:sldLayout>
</file>

<file path=ppt/slideLayouts/slideLayout30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구역 머리글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842963" y="4773613"/>
            <a:ext cx="9067800" cy="1476375"/>
          </a:xfrm>
          <a:prstGeom prst="rect">
            <a:avLst/>
          </a:prstGeom>
        </p:spPr>
        <p:txBody>
          <a:bodyPr lIns="90893" tIns="45454" rIns="90893" bIns="45454" anchor="t"/>
          <a:lstStyle>
            <a:lvl1pPr algn="l">
              <a:defRPr sz="4000" b="1" cap="all"/>
            </a:lvl1pPr>
          </a:lstStyle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텍스트 개체 틀 2"/>
          <p:cNvSpPr>
            <a:spLocks noGrp="1"/>
          </p:cNvSpPr>
          <p:nvPr>
            <p:ph type="body" idx="1"/>
          </p:nvPr>
        </p:nvSpPr>
        <p:spPr>
          <a:xfrm>
            <a:off x="842963" y="3149639"/>
            <a:ext cx="9067800" cy="1624013"/>
          </a:xfrm>
          <a:prstGeom prst="rect">
            <a:avLst/>
          </a:prstGeom>
        </p:spPr>
        <p:txBody>
          <a:bodyPr lIns="90893" tIns="45454" rIns="90893" bIns="45454" anchor="b"/>
          <a:lstStyle>
            <a:lvl1pPr marL="0" indent="0">
              <a:buNone/>
              <a:defRPr sz="2100"/>
            </a:lvl1pPr>
            <a:lvl2pPr marL="454488" indent="0">
              <a:buNone/>
              <a:defRPr sz="1800"/>
            </a:lvl2pPr>
            <a:lvl3pPr marL="908945" indent="0">
              <a:buNone/>
              <a:defRPr sz="1600"/>
            </a:lvl3pPr>
            <a:lvl4pPr marL="1363412" indent="0">
              <a:buNone/>
              <a:defRPr sz="1400"/>
            </a:lvl4pPr>
            <a:lvl5pPr marL="1817867" indent="0">
              <a:buNone/>
              <a:defRPr sz="1400"/>
            </a:lvl5pPr>
            <a:lvl6pPr marL="2272338" indent="0">
              <a:buNone/>
              <a:defRPr sz="1400"/>
            </a:lvl6pPr>
            <a:lvl7pPr marL="2726806" indent="0">
              <a:buNone/>
              <a:defRPr sz="1400"/>
            </a:lvl7pPr>
            <a:lvl8pPr marL="3181264" indent="0">
              <a:buNone/>
              <a:defRPr sz="1400"/>
            </a:lvl8pPr>
            <a:lvl9pPr marL="3635747" indent="0">
              <a:buNone/>
              <a:defRPr sz="14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</p:spTree>
  </p:cSld>
  <p:clrMapOvr>
    <a:masterClrMapping/>
  </p:clrMapOvr>
</p:sldLayout>
</file>

<file path=ppt/slideLayouts/slideLayout30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콘텐츠 2개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533400" y="296863"/>
            <a:ext cx="9601200" cy="1238250"/>
          </a:xfrm>
          <a:prstGeom prst="rect">
            <a:avLst/>
          </a:prstGeom>
        </p:spPr>
        <p:txBody>
          <a:bodyPr lIns="90893" tIns="45454" rIns="90893" bIns="45454"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내용 개체 틀 2"/>
          <p:cNvSpPr>
            <a:spLocks noGrp="1"/>
          </p:cNvSpPr>
          <p:nvPr>
            <p:ph sz="half" idx="1"/>
          </p:nvPr>
        </p:nvSpPr>
        <p:spPr>
          <a:xfrm>
            <a:off x="533407" y="1733553"/>
            <a:ext cx="4724400" cy="4903789"/>
          </a:xfrm>
          <a:prstGeom prst="rect">
            <a:avLst/>
          </a:prstGeom>
        </p:spPr>
        <p:txBody>
          <a:bodyPr lIns="90893" tIns="45454" rIns="90893" bIns="45454"/>
          <a:lstStyle>
            <a:lvl1pPr>
              <a:defRPr sz="2800"/>
            </a:lvl1pPr>
            <a:lvl2pPr>
              <a:defRPr sz="2400"/>
            </a:lvl2pPr>
            <a:lvl3pPr>
              <a:defRPr sz="21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4" name="내용 개체 틀 3"/>
          <p:cNvSpPr>
            <a:spLocks noGrp="1"/>
          </p:cNvSpPr>
          <p:nvPr>
            <p:ph sz="half" idx="2"/>
          </p:nvPr>
        </p:nvSpPr>
        <p:spPr>
          <a:xfrm>
            <a:off x="5410200" y="1733553"/>
            <a:ext cx="4724400" cy="4903789"/>
          </a:xfrm>
          <a:prstGeom prst="rect">
            <a:avLst/>
          </a:prstGeom>
        </p:spPr>
        <p:txBody>
          <a:bodyPr lIns="90893" tIns="45454" rIns="90893" bIns="45454"/>
          <a:lstStyle>
            <a:lvl1pPr>
              <a:defRPr sz="2800"/>
            </a:lvl1pPr>
            <a:lvl2pPr>
              <a:defRPr sz="2400"/>
            </a:lvl2pPr>
            <a:lvl3pPr>
              <a:defRPr sz="21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</p:spTree>
  </p:cSld>
  <p:clrMapOvr>
    <a:masterClrMapping/>
  </p:clrMapOvr>
</p:sldLayout>
</file>

<file path=ppt/slideLayouts/slideLayout30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비교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533400" y="296863"/>
            <a:ext cx="9601200" cy="1238250"/>
          </a:xfrm>
          <a:prstGeom prst="rect">
            <a:avLst/>
          </a:prstGeom>
        </p:spPr>
        <p:txBody>
          <a:bodyPr lIns="90893" tIns="45454" rIns="90893" bIns="45454"/>
          <a:lstStyle>
            <a:lvl1pPr>
              <a:defRPr/>
            </a:lvl1pPr>
          </a:lstStyle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텍스트 개체 틀 2"/>
          <p:cNvSpPr>
            <a:spLocks noGrp="1"/>
          </p:cNvSpPr>
          <p:nvPr>
            <p:ph type="body" idx="1"/>
          </p:nvPr>
        </p:nvSpPr>
        <p:spPr>
          <a:xfrm>
            <a:off x="533405" y="1663700"/>
            <a:ext cx="4713288" cy="692150"/>
          </a:xfrm>
          <a:prstGeom prst="rect">
            <a:avLst/>
          </a:prstGeom>
        </p:spPr>
        <p:txBody>
          <a:bodyPr lIns="90893" tIns="45454" rIns="90893" bIns="45454" anchor="b"/>
          <a:lstStyle>
            <a:lvl1pPr marL="0" indent="0">
              <a:buNone/>
              <a:defRPr sz="2400" b="1"/>
            </a:lvl1pPr>
            <a:lvl2pPr marL="454488" indent="0">
              <a:buNone/>
              <a:defRPr sz="2100" b="1"/>
            </a:lvl2pPr>
            <a:lvl3pPr marL="908945" indent="0">
              <a:buNone/>
              <a:defRPr sz="1800" b="1"/>
            </a:lvl3pPr>
            <a:lvl4pPr marL="1363412" indent="0">
              <a:buNone/>
              <a:defRPr sz="1600" b="1"/>
            </a:lvl4pPr>
            <a:lvl5pPr marL="1817867" indent="0">
              <a:buNone/>
              <a:defRPr sz="1600" b="1"/>
            </a:lvl5pPr>
            <a:lvl6pPr marL="2272338" indent="0">
              <a:buNone/>
              <a:defRPr sz="1600" b="1"/>
            </a:lvl6pPr>
            <a:lvl7pPr marL="2726806" indent="0">
              <a:buNone/>
              <a:defRPr sz="1600" b="1"/>
            </a:lvl7pPr>
            <a:lvl8pPr marL="3181264" indent="0">
              <a:buNone/>
              <a:defRPr sz="1600" b="1"/>
            </a:lvl8pPr>
            <a:lvl9pPr marL="3635747" indent="0">
              <a:buNone/>
              <a:defRPr sz="1600" b="1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  <p:sp>
        <p:nvSpPr>
          <p:cNvPr id="4" name="내용 개체 틀 3"/>
          <p:cNvSpPr>
            <a:spLocks noGrp="1"/>
          </p:cNvSpPr>
          <p:nvPr>
            <p:ph sz="half" idx="2"/>
          </p:nvPr>
        </p:nvSpPr>
        <p:spPr>
          <a:xfrm>
            <a:off x="533405" y="2355853"/>
            <a:ext cx="4713288" cy="4281488"/>
          </a:xfrm>
          <a:prstGeom prst="rect">
            <a:avLst/>
          </a:prstGeom>
        </p:spPr>
        <p:txBody>
          <a:bodyPr lIns="90893" tIns="45454" rIns="90893" bIns="45454"/>
          <a:lstStyle>
            <a:lvl1pPr>
              <a:defRPr sz="2400"/>
            </a:lvl1pPr>
            <a:lvl2pPr>
              <a:defRPr sz="21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5" name="텍스트 개체 틀 4"/>
          <p:cNvSpPr>
            <a:spLocks noGrp="1"/>
          </p:cNvSpPr>
          <p:nvPr>
            <p:ph type="body" sz="quarter" idx="3"/>
          </p:nvPr>
        </p:nvSpPr>
        <p:spPr>
          <a:xfrm>
            <a:off x="5419778" y="1663700"/>
            <a:ext cx="4714875" cy="692150"/>
          </a:xfrm>
          <a:prstGeom prst="rect">
            <a:avLst/>
          </a:prstGeom>
        </p:spPr>
        <p:txBody>
          <a:bodyPr lIns="90893" tIns="45454" rIns="90893" bIns="45454" anchor="b"/>
          <a:lstStyle>
            <a:lvl1pPr marL="0" indent="0">
              <a:buNone/>
              <a:defRPr sz="2400" b="1"/>
            </a:lvl1pPr>
            <a:lvl2pPr marL="454488" indent="0">
              <a:buNone/>
              <a:defRPr sz="2100" b="1"/>
            </a:lvl2pPr>
            <a:lvl3pPr marL="908945" indent="0">
              <a:buNone/>
              <a:defRPr sz="1800" b="1"/>
            </a:lvl3pPr>
            <a:lvl4pPr marL="1363412" indent="0">
              <a:buNone/>
              <a:defRPr sz="1600" b="1"/>
            </a:lvl4pPr>
            <a:lvl5pPr marL="1817867" indent="0">
              <a:buNone/>
              <a:defRPr sz="1600" b="1"/>
            </a:lvl5pPr>
            <a:lvl6pPr marL="2272338" indent="0">
              <a:buNone/>
              <a:defRPr sz="1600" b="1"/>
            </a:lvl6pPr>
            <a:lvl7pPr marL="2726806" indent="0">
              <a:buNone/>
              <a:defRPr sz="1600" b="1"/>
            </a:lvl7pPr>
            <a:lvl8pPr marL="3181264" indent="0">
              <a:buNone/>
              <a:defRPr sz="1600" b="1"/>
            </a:lvl8pPr>
            <a:lvl9pPr marL="3635747" indent="0">
              <a:buNone/>
              <a:defRPr sz="1600" b="1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  <p:sp>
        <p:nvSpPr>
          <p:cNvPr id="6" name="내용 개체 틀 5"/>
          <p:cNvSpPr>
            <a:spLocks noGrp="1"/>
          </p:cNvSpPr>
          <p:nvPr>
            <p:ph sz="quarter" idx="4"/>
          </p:nvPr>
        </p:nvSpPr>
        <p:spPr>
          <a:xfrm>
            <a:off x="5419778" y="2355853"/>
            <a:ext cx="4714875" cy="4281488"/>
          </a:xfrm>
          <a:prstGeom prst="rect">
            <a:avLst/>
          </a:prstGeom>
        </p:spPr>
        <p:txBody>
          <a:bodyPr lIns="90893" tIns="45454" rIns="90893" bIns="45454"/>
          <a:lstStyle>
            <a:lvl1pPr>
              <a:defRPr sz="2400"/>
            </a:lvl1pPr>
            <a:lvl2pPr>
              <a:defRPr sz="21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</p:spTree>
  </p:cSld>
  <p:clrMapOvr>
    <a:masterClrMapping/>
  </p:clrMapOvr>
</p:sldLayout>
</file>

<file path=ppt/slideLayouts/slideLayout30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제목만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533400" y="296863"/>
            <a:ext cx="9601200" cy="1238250"/>
          </a:xfrm>
          <a:prstGeom prst="rect">
            <a:avLst/>
          </a:prstGeom>
        </p:spPr>
        <p:txBody>
          <a:bodyPr lIns="90893" tIns="45454" rIns="90893" bIns="45454"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</p:spTree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제목만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533400" y="296863"/>
            <a:ext cx="9601200" cy="1238250"/>
          </a:xfrm>
          <a:prstGeom prst="rect">
            <a:avLst/>
          </a:prstGeom>
        </p:spPr>
        <p:txBody>
          <a:bodyPr lIns="90893" tIns="45454" rIns="90893" bIns="45454"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</p:spTree>
  </p:cSld>
  <p:clrMapOvr>
    <a:masterClrMapping/>
  </p:clrMapOvr>
</p:sldLayout>
</file>

<file path=ppt/slideLayouts/slideLayout31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빈 화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31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캡션 있는 콘텐츠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533462" y="295275"/>
            <a:ext cx="3509963" cy="1258888"/>
          </a:xfrm>
          <a:prstGeom prst="rect">
            <a:avLst/>
          </a:prstGeom>
        </p:spPr>
        <p:txBody>
          <a:bodyPr lIns="90893" tIns="45454" rIns="90893" bIns="45454" anchor="b"/>
          <a:lstStyle>
            <a:lvl1pPr algn="l">
              <a:defRPr sz="2100" b="1"/>
            </a:lvl1pPr>
          </a:lstStyle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내용 개체 틀 2"/>
          <p:cNvSpPr>
            <a:spLocks noGrp="1"/>
          </p:cNvSpPr>
          <p:nvPr>
            <p:ph idx="1"/>
          </p:nvPr>
        </p:nvSpPr>
        <p:spPr>
          <a:xfrm>
            <a:off x="4170416" y="295282"/>
            <a:ext cx="5964237" cy="6342063"/>
          </a:xfrm>
          <a:prstGeom prst="rect">
            <a:avLst/>
          </a:prstGeom>
        </p:spPr>
        <p:txBody>
          <a:bodyPr lIns="90893" tIns="45454" rIns="90893" bIns="45454"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100"/>
            </a:lvl4pPr>
            <a:lvl5pPr>
              <a:defRPr sz="2100"/>
            </a:lvl5pPr>
            <a:lvl6pPr>
              <a:defRPr sz="2100"/>
            </a:lvl6pPr>
            <a:lvl7pPr>
              <a:defRPr sz="2100"/>
            </a:lvl7pPr>
            <a:lvl8pPr>
              <a:defRPr sz="2100"/>
            </a:lvl8pPr>
            <a:lvl9pPr>
              <a:defRPr sz="21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4" name="텍스트 개체 틀 3"/>
          <p:cNvSpPr>
            <a:spLocks noGrp="1"/>
          </p:cNvSpPr>
          <p:nvPr>
            <p:ph type="body" sz="half" idx="2"/>
          </p:nvPr>
        </p:nvSpPr>
        <p:spPr>
          <a:xfrm>
            <a:off x="533462" y="1554163"/>
            <a:ext cx="3509963" cy="5083176"/>
          </a:xfrm>
          <a:prstGeom prst="rect">
            <a:avLst/>
          </a:prstGeom>
        </p:spPr>
        <p:txBody>
          <a:bodyPr lIns="90893" tIns="45454" rIns="90893" bIns="45454"/>
          <a:lstStyle>
            <a:lvl1pPr marL="0" indent="0">
              <a:buNone/>
              <a:defRPr sz="1400"/>
            </a:lvl1pPr>
            <a:lvl2pPr marL="454488" indent="0">
              <a:buNone/>
              <a:defRPr sz="1200"/>
            </a:lvl2pPr>
            <a:lvl3pPr marL="908945" indent="0">
              <a:buNone/>
              <a:defRPr sz="1000"/>
            </a:lvl3pPr>
            <a:lvl4pPr marL="1363412" indent="0">
              <a:buNone/>
              <a:defRPr sz="900"/>
            </a:lvl4pPr>
            <a:lvl5pPr marL="1817867" indent="0">
              <a:buNone/>
              <a:defRPr sz="900"/>
            </a:lvl5pPr>
            <a:lvl6pPr marL="2272338" indent="0">
              <a:buNone/>
              <a:defRPr sz="900"/>
            </a:lvl6pPr>
            <a:lvl7pPr marL="2726806" indent="0">
              <a:buNone/>
              <a:defRPr sz="900"/>
            </a:lvl7pPr>
            <a:lvl8pPr marL="3181264" indent="0">
              <a:buNone/>
              <a:defRPr sz="900"/>
            </a:lvl8pPr>
            <a:lvl9pPr marL="3635747" indent="0">
              <a:buNone/>
              <a:defRPr sz="9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</p:spTree>
  </p:cSld>
  <p:clrMapOvr>
    <a:masterClrMapping/>
  </p:clrMapOvr>
</p:sldLayout>
</file>

<file path=ppt/slideLayouts/slideLayout31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캡션 있는 그림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2090738" y="5200652"/>
            <a:ext cx="6400800" cy="614363"/>
          </a:xfrm>
          <a:prstGeom prst="rect">
            <a:avLst/>
          </a:prstGeom>
        </p:spPr>
        <p:txBody>
          <a:bodyPr lIns="90893" tIns="45454" rIns="90893" bIns="45454" anchor="b"/>
          <a:lstStyle>
            <a:lvl1pPr algn="l">
              <a:defRPr sz="2100" b="1"/>
            </a:lvl1pPr>
          </a:lstStyle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그림 개체 틀 2"/>
          <p:cNvSpPr>
            <a:spLocks noGrp="1"/>
          </p:cNvSpPr>
          <p:nvPr>
            <p:ph type="pic" idx="1"/>
          </p:nvPr>
        </p:nvSpPr>
        <p:spPr>
          <a:xfrm>
            <a:off x="2090738" y="663575"/>
            <a:ext cx="6400800" cy="4457700"/>
          </a:xfrm>
          <a:prstGeom prst="rect">
            <a:avLst/>
          </a:prstGeom>
        </p:spPr>
        <p:txBody>
          <a:bodyPr lIns="90893" tIns="45454" rIns="90893" bIns="45454"/>
          <a:lstStyle>
            <a:lvl1pPr marL="0" indent="0">
              <a:buNone/>
              <a:defRPr sz="3200"/>
            </a:lvl1pPr>
            <a:lvl2pPr marL="454488" indent="0">
              <a:buNone/>
              <a:defRPr sz="2800"/>
            </a:lvl2pPr>
            <a:lvl3pPr marL="908945" indent="0">
              <a:buNone/>
              <a:defRPr sz="2400"/>
            </a:lvl3pPr>
            <a:lvl4pPr marL="1363412" indent="0">
              <a:buNone/>
              <a:defRPr sz="2100"/>
            </a:lvl4pPr>
            <a:lvl5pPr marL="1817867" indent="0">
              <a:buNone/>
              <a:defRPr sz="2100"/>
            </a:lvl5pPr>
            <a:lvl6pPr marL="2272338" indent="0">
              <a:buNone/>
              <a:defRPr sz="2100"/>
            </a:lvl6pPr>
            <a:lvl7pPr marL="2726806" indent="0">
              <a:buNone/>
              <a:defRPr sz="2100"/>
            </a:lvl7pPr>
            <a:lvl8pPr marL="3181264" indent="0">
              <a:buNone/>
              <a:defRPr sz="2100"/>
            </a:lvl8pPr>
            <a:lvl9pPr marL="3635747" indent="0">
              <a:buNone/>
              <a:defRPr sz="2100"/>
            </a:lvl9pPr>
          </a:lstStyle>
          <a:p>
            <a:endParaRPr lang="ko-KR" altLang="en-US"/>
          </a:p>
        </p:txBody>
      </p:sp>
      <p:sp>
        <p:nvSpPr>
          <p:cNvPr id="4" name="텍스트 개체 틀 3"/>
          <p:cNvSpPr>
            <a:spLocks noGrp="1"/>
          </p:cNvSpPr>
          <p:nvPr>
            <p:ph type="body" sz="half" idx="2"/>
          </p:nvPr>
        </p:nvSpPr>
        <p:spPr>
          <a:xfrm>
            <a:off x="2090738" y="5815015"/>
            <a:ext cx="6400800" cy="871537"/>
          </a:xfrm>
          <a:prstGeom prst="rect">
            <a:avLst/>
          </a:prstGeom>
        </p:spPr>
        <p:txBody>
          <a:bodyPr lIns="90893" tIns="45454" rIns="90893" bIns="45454"/>
          <a:lstStyle>
            <a:lvl1pPr marL="0" indent="0">
              <a:buNone/>
              <a:defRPr sz="1400"/>
            </a:lvl1pPr>
            <a:lvl2pPr marL="454488" indent="0">
              <a:buNone/>
              <a:defRPr sz="1200"/>
            </a:lvl2pPr>
            <a:lvl3pPr marL="908945" indent="0">
              <a:buNone/>
              <a:defRPr sz="1000"/>
            </a:lvl3pPr>
            <a:lvl4pPr marL="1363412" indent="0">
              <a:buNone/>
              <a:defRPr sz="900"/>
            </a:lvl4pPr>
            <a:lvl5pPr marL="1817867" indent="0">
              <a:buNone/>
              <a:defRPr sz="900"/>
            </a:lvl5pPr>
            <a:lvl6pPr marL="2272338" indent="0">
              <a:buNone/>
              <a:defRPr sz="900"/>
            </a:lvl6pPr>
            <a:lvl7pPr marL="2726806" indent="0">
              <a:buNone/>
              <a:defRPr sz="900"/>
            </a:lvl7pPr>
            <a:lvl8pPr marL="3181264" indent="0">
              <a:buNone/>
              <a:defRPr sz="900"/>
            </a:lvl8pPr>
            <a:lvl9pPr marL="3635747" indent="0">
              <a:buNone/>
              <a:defRPr sz="9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</p:spTree>
  </p:cSld>
  <p:clrMapOvr>
    <a:masterClrMapping/>
  </p:clrMapOvr>
</p:sldLayout>
</file>

<file path=ppt/slideLayouts/slideLayout31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제목 및 세로 텍스트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533400" y="296863"/>
            <a:ext cx="9601200" cy="1238250"/>
          </a:xfrm>
          <a:prstGeom prst="rect">
            <a:avLst/>
          </a:prstGeom>
        </p:spPr>
        <p:txBody>
          <a:bodyPr lIns="90893" tIns="45454" rIns="90893" bIns="45454"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세로 텍스트 개체 틀 2"/>
          <p:cNvSpPr>
            <a:spLocks noGrp="1"/>
          </p:cNvSpPr>
          <p:nvPr>
            <p:ph type="body" orient="vert" idx="1"/>
          </p:nvPr>
        </p:nvSpPr>
        <p:spPr>
          <a:xfrm>
            <a:off x="533400" y="1733553"/>
            <a:ext cx="9601200" cy="4903789"/>
          </a:xfrm>
          <a:prstGeom prst="rect">
            <a:avLst/>
          </a:prstGeom>
        </p:spPr>
        <p:txBody>
          <a:bodyPr vert="eaVert" lIns="90893" tIns="45454" rIns="90893" bIns="45454"/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</p:spTree>
  </p:cSld>
  <p:clrMapOvr>
    <a:masterClrMapping/>
  </p:clrMapOvr>
</p:sldLayout>
</file>

<file path=ppt/slideLayouts/slideLayout31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세로 제목 및 텍스트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세로 제목 1"/>
          <p:cNvSpPr>
            <a:spLocks noGrp="1"/>
          </p:cNvSpPr>
          <p:nvPr>
            <p:ph type="title" orient="vert"/>
          </p:nvPr>
        </p:nvSpPr>
        <p:spPr>
          <a:xfrm>
            <a:off x="7734300" y="296869"/>
            <a:ext cx="2400300" cy="6340475"/>
          </a:xfrm>
          <a:prstGeom prst="rect">
            <a:avLst/>
          </a:prstGeom>
        </p:spPr>
        <p:txBody>
          <a:bodyPr vert="eaVert" lIns="90893" tIns="45454" rIns="90893" bIns="45454"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세로 텍스트 개체 틀 2"/>
          <p:cNvSpPr>
            <a:spLocks noGrp="1"/>
          </p:cNvSpPr>
          <p:nvPr>
            <p:ph type="body" orient="vert" idx="1"/>
          </p:nvPr>
        </p:nvSpPr>
        <p:spPr>
          <a:xfrm>
            <a:off x="533400" y="296869"/>
            <a:ext cx="7048500" cy="6340475"/>
          </a:xfrm>
          <a:prstGeom prst="rect">
            <a:avLst/>
          </a:prstGeom>
        </p:spPr>
        <p:txBody>
          <a:bodyPr vert="eaVert" lIns="90893" tIns="45454" rIns="90893" bIns="45454"/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</p:spTree>
  </p:cSld>
  <p:clrMapOvr>
    <a:masterClrMapping/>
  </p:clrMapOvr>
</p:sldLayout>
</file>

<file path=ppt/slideLayouts/slideLayout31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제목 슬라이드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ctrTitle"/>
          </p:nvPr>
        </p:nvSpPr>
        <p:spPr>
          <a:xfrm>
            <a:off x="800100" y="2308336"/>
            <a:ext cx="9067800" cy="1592263"/>
          </a:xfrm>
          <a:prstGeom prst="rect">
            <a:avLst/>
          </a:prstGeom>
        </p:spPr>
        <p:txBody>
          <a:bodyPr lIns="90893" tIns="45454" rIns="90893" bIns="45454"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부제목 2"/>
          <p:cNvSpPr>
            <a:spLocks noGrp="1"/>
          </p:cNvSpPr>
          <p:nvPr>
            <p:ph type="subTitle" idx="1"/>
          </p:nvPr>
        </p:nvSpPr>
        <p:spPr>
          <a:xfrm>
            <a:off x="1600200" y="4210050"/>
            <a:ext cx="7467600" cy="1898650"/>
          </a:xfrm>
          <a:prstGeom prst="rect">
            <a:avLst/>
          </a:prstGeom>
        </p:spPr>
        <p:txBody>
          <a:bodyPr lIns="90893" tIns="45454" rIns="90893" bIns="45454"/>
          <a:lstStyle>
            <a:lvl1pPr marL="0" indent="0" algn="ctr">
              <a:buNone/>
              <a:defRPr/>
            </a:lvl1pPr>
            <a:lvl2pPr marL="454488" indent="0" algn="ctr">
              <a:buNone/>
              <a:defRPr/>
            </a:lvl2pPr>
            <a:lvl3pPr marL="908945" indent="0" algn="ctr">
              <a:buNone/>
              <a:defRPr/>
            </a:lvl3pPr>
            <a:lvl4pPr marL="1363412" indent="0" algn="ctr">
              <a:buNone/>
              <a:defRPr/>
            </a:lvl4pPr>
            <a:lvl5pPr marL="1817867" indent="0" algn="ctr">
              <a:buNone/>
              <a:defRPr/>
            </a:lvl5pPr>
            <a:lvl6pPr marL="2272338" indent="0" algn="ctr">
              <a:buNone/>
              <a:defRPr/>
            </a:lvl6pPr>
            <a:lvl7pPr marL="2726806" indent="0" algn="ctr">
              <a:buNone/>
              <a:defRPr/>
            </a:lvl7pPr>
            <a:lvl8pPr marL="3181264" indent="0" algn="ctr">
              <a:buNone/>
              <a:defRPr/>
            </a:lvl8pPr>
            <a:lvl9pPr marL="3635747" indent="0" algn="ctr">
              <a:buNone/>
              <a:defRPr/>
            </a:lvl9pPr>
          </a:lstStyle>
          <a:p>
            <a:r>
              <a:rPr lang="ko-KR" altLang="en-US" smtClean="0"/>
              <a:t>마스터 부제목 스타일 편집</a:t>
            </a:r>
            <a:endParaRPr lang="ko-KR" altLang="en-US"/>
          </a:p>
        </p:txBody>
      </p:sp>
    </p:spTree>
  </p:cSld>
  <p:clrMapOvr>
    <a:masterClrMapping/>
  </p:clrMapOvr>
</p:sldLayout>
</file>

<file path=ppt/slideLayouts/slideLayout31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제목 및 내용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533400" y="296863"/>
            <a:ext cx="9601200" cy="1238250"/>
          </a:xfrm>
          <a:prstGeom prst="rect">
            <a:avLst/>
          </a:prstGeom>
        </p:spPr>
        <p:txBody>
          <a:bodyPr lIns="90893" tIns="45454" rIns="90893" bIns="45454"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내용 개체 틀 2"/>
          <p:cNvSpPr>
            <a:spLocks noGrp="1"/>
          </p:cNvSpPr>
          <p:nvPr>
            <p:ph idx="1"/>
          </p:nvPr>
        </p:nvSpPr>
        <p:spPr>
          <a:xfrm>
            <a:off x="533400" y="1733553"/>
            <a:ext cx="9601200" cy="4903789"/>
          </a:xfrm>
          <a:prstGeom prst="rect">
            <a:avLst/>
          </a:prstGeom>
        </p:spPr>
        <p:txBody>
          <a:bodyPr lIns="90893" tIns="45454" rIns="90893" bIns="45454"/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</p:spTree>
  </p:cSld>
  <p:clrMapOvr>
    <a:masterClrMapping/>
  </p:clrMapOvr>
</p:sldLayout>
</file>

<file path=ppt/slideLayouts/slideLayout31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구역 머리글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842963" y="4773613"/>
            <a:ext cx="9067800" cy="1476375"/>
          </a:xfrm>
          <a:prstGeom prst="rect">
            <a:avLst/>
          </a:prstGeom>
        </p:spPr>
        <p:txBody>
          <a:bodyPr lIns="90893" tIns="45454" rIns="90893" bIns="45454" anchor="t"/>
          <a:lstStyle>
            <a:lvl1pPr algn="l">
              <a:defRPr sz="4000" b="1" cap="all"/>
            </a:lvl1pPr>
          </a:lstStyle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텍스트 개체 틀 2"/>
          <p:cNvSpPr>
            <a:spLocks noGrp="1"/>
          </p:cNvSpPr>
          <p:nvPr>
            <p:ph type="body" idx="1"/>
          </p:nvPr>
        </p:nvSpPr>
        <p:spPr>
          <a:xfrm>
            <a:off x="842963" y="3149639"/>
            <a:ext cx="9067800" cy="1624013"/>
          </a:xfrm>
          <a:prstGeom prst="rect">
            <a:avLst/>
          </a:prstGeom>
        </p:spPr>
        <p:txBody>
          <a:bodyPr lIns="90893" tIns="45454" rIns="90893" bIns="45454" anchor="b"/>
          <a:lstStyle>
            <a:lvl1pPr marL="0" indent="0">
              <a:buNone/>
              <a:defRPr sz="2100"/>
            </a:lvl1pPr>
            <a:lvl2pPr marL="454488" indent="0">
              <a:buNone/>
              <a:defRPr sz="1800"/>
            </a:lvl2pPr>
            <a:lvl3pPr marL="908945" indent="0">
              <a:buNone/>
              <a:defRPr sz="1600"/>
            </a:lvl3pPr>
            <a:lvl4pPr marL="1363412" indent="0">
              <a:buNone/>
              <a:defRPr sz="1400"/>
            </a:lvl4pPr>
            <a:lvl5pPr marL="1817867" indent="0">
              <a:buNone/>
              <a:defRPr sz="1400"/>
            </a:lvl5pPr>
            <a:lvl6pPr marL="2272338" indent="0">
              <a:buNone/>
              <a:defRPr sz="1400"/>
            </a:lvl6pPr>
            <a:lvl7pPr marL="2726806" indent="0">
              <a:buNone/>
              <a:defRPr sz="1400"/>
            </a:lvl7pPr>
            <a:lvl8pPr marL="3181264" indent="0">
              <a:buNone/>
              <a:defRPr sz="1400"/>
            </a:lvl8pPr>
            <a:lvl9pPr marL="3635747" indent="0">
              <a:buNone/>
              <a:defRPr sz="14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</p:spTree>
  </p:cSld>
  <p:clrMapOvr>
    <a:masterClrMapping/>
  </p:clrMapOvr>
</p:sldLayout>
</file>

<file path=ppt/slideLayouts/slideLayout31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콘텐츠 2개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533400" y="296863"/>
            <a:ext cx="9601200" cy="1238250"/>
          </a:xfrm>
          <a:prstGeom prst="rect">
            <a:avLst/>
          </a:prstGeom>
        </p:spPr>
        <p:txBody>
          <a:bodyPr lIns="90893" tIns="45454" rIns="90893" bIns="45454"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내용 개체 틀 2"/>
          <p:cNvSpPr>
            <a:spLocks noGrp="1"/>
          </p:cNvSpPr>
          <p:nvPr>
            <p:ph sz="half" idx="1"/>
          </p:nvPr>
        </p:nvSpPr>
        <p:spPr>
          <a:xfrm>
            <a:off x="533407" y="1733553"/>
            <a:ext cx="4724400" cy="4903789"/>
          </a:xfrm>
          <a:prstGeom prst="rect">
            <a:avLst/>
          </a:prstGeom>
        </p:spPr>
        <p:txBody>
          <a:bodyPr lIns="90893" tIns="45454" rIns="90893" bIns="45454"/>
          <a:lstStyle>
            <a:lvl1pPr>
              <a:defRPr sz="2800"/>
            </a:lvl1pPr>
            <a:lvl2pPr>
              <a:defRPr sz="2400"/>
            </a:lvl2pPr>
            <a:lvl3pPr>
              <a:defRPr sz="21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4" name="내용 개체 틀 3"/>
          <p:cNvSpPr>
            <a:spLocks noGrp="1"/>
          </p:cNvSpPr>
          <p:nvPr>
            <p:ph sz="half" idx="2"/>
          </p:nvPr>
        </p:nvSpPr>
        <p:spPr>
          <a:xfrm>
            <a:off x="5410200" y="1733553"/>
            <a:ext cx="4724400" cy="4903789"/>
          </a:xfrm>
          <a:prstGeom prst="rect">
            <a:avLst/>
          </a:prstGeom>
        </p:spPr>
        <p:txBody>
          <a:bodyPr lIns="90893" tIns="45454" rIns="90893" bIns="45454"/>
          <a:lstStyle>
            <a:lvl1pPr>
              <a:defRPr sz="2800"/>
            </a:lvl1pPr>
            <a:lvl2pPr>
              <a:defRPr sz="2400"/>
            </a:lvl2pPr>
            <a:lvl3pPr>
              <a:defRPr sz="21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</p:spTree>
  </p:cSld>
  <p:clrMapOvr>
    <a:masterClrMapping/>
  </p:clrMapOvr>
</p:sldLayout>
</file>

<file path=ppt/slideLayouts/slideLayout31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비교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533400" y="296863"/>
            <a:ext cx="9601200" cy="1238250"/>
          </a:xfrm>
          <a:prstGeom prst="rect">
            <a:avLst/>
          </a:prstGeom>
        </p:spPr>
        <p:txBody>
          <a:bodyPr lIns="90893" tIns="45454" rIns="90893" bIns="45454"/>
          <a:lstStyle>
            <a:lvl1pPr>
              <a:defRPr/>
            </a:lvl1pPr>
          </a:lstStyle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텍스트 개체 틀 2"/>
          <p:cNvSpPr>
            <a:spLocks noGrp="1"/>
          </p:cNvSpPr>
          <p:nvPr>
            <p:ph type="body" idx="1"/>
          </p:nvPr>
        </p:nvSpPr>
        <p:spPr>
          <a:xfrm>
            <a:off x="533405" y="1663700"/>
            <a:ext cx="4713288" cy="692150"/>
          </a:xfrm>
          <a:prstGeom prst="rect">
            <a:avLst/>
          </a:prstGeom>
        </p:spPr>
        <p:txBody>
          <a:bodyPr lIns="90893" tIns="45454" rIns="90893" bIns="45454" anchor="b"/>
          <a:lstStyle>
            <a:lvl1pPr marL="0" indent="0">
              <a:buNone/>
              <a:defRPr sz="2400" b="1"/>
            </a:lvl1pPr>
            <a:lvl2pPr marL="454488" indent="0">
              <a:buNone/>
              <a:defRPr sz="2100" b="1"/>
            </a:lvl2pPr>
            <a:lvl3pPr marL="908945" indent="0">
              <a:buNone/>
              <a:defRPr sz="1800" b="1"/>
            </a:lvl3pPr>
            <a:lvl4pPr marL="1363412" indent="0">
              <a:buNone/>
              <a:defRPr sz="1600" b="1"/>
            </a:lvl4pPr>
            <a:lvl5pPr marL="1817867" indent="0">
              <a:buNone/>
              <a:defRPr sz="1600" b="1"/>
            </a:lvl5pPr>
            <a:lvl6pPr marL="2272338" indent="0">
              <a:buNone/>
              <a:defRPr sz="1600" b="1"/>
            </a:lvl6pPr>
            <a:lvl7pPr marL="2726806" indent="0">
              <a:buNone/>
              <a:defRPr sz="1600" b="1"/>
            </a:lvl7pPr>
            <a:lvl8pPr marL="3181264" indent="0">
              <a:buNone/>
              <a:defRPr sz="1600" b="1"/>
            </a:lvl8pPr>
            <a:lvl9pPr marL="3635747" indent="0">
              <a:buNone/>
              <a:defRPr sz="1600" b="1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  <p:sp>
        <p:nvSpPr>
          <p:cNvPr id="4" name="내용 개체 틀 3"/>
          <p:cNvSpPr>
            <a:spLocks noGrp="1"/>
          </p:cNvSpPr>
          <p:nvPr>
            <p:ph sz="half" idx="2"/>
          </p:nvPr>
        </p:nvSpPr>
        <p:spPr>
          <a:xfrm>
            <a:off x="533405" y="2355853"/>
            <a:ext cx="4713288" cy="4281488"/>
          </a:xfrm>
          <a:prstGeom prst="rect">
            <a:avLst/>
          </a:prstGeom>
        </p:spPr>
        <p:txBody>
          <a:bodyPr lIns="90893" tIns="45454" rIns="90893" bIns="45454"/>
          <a:lstStyle>
            <a:lvl1pPr>
              <a:defRPr sz="2400"/>
            </a:lvl1pPr>
            <a:lvl2pPr>
              <a:defRPr sz="21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5" name="텍스트 개체 틀 4"/>
          <p:cNvSpPr>
            <a:spLocks noGrp="1"/>
          </p:cNvSpPr>
          <p:nvPr>
            <p:ph type="body" sz="quarter" idx="3"/>
          </p:nvPr>
        </p:nvSpPr>
        <p:spPr>
          <a:xfrm>
            <a:off x="5419778" y="1663700"/>
            <a:ext cx="4714875" cy="692150"/>
          </a:xfrm>
          <a:prstGeom prst="rect">
            <a:avLst/>
          </a:prstGeom>
        </p:spPr>
        <p:txBody>
          <a:bodyPr lIns="90893" tIns="45454" rIns="90893" bIns="45454" anchor="b"/>
          <a:lstStyle>
            <a:lvl1pPr marL="0" indent="0">
              <a:buNone/>
              <a:defRPr sz="2400" b="1"/>
            </a:lvl1pPr>
            <a:lvl2pPr marL="454488" indent="0">
              <a:buNone/>
              <a:defRPr sz="2100" b="1"/>
            </a:lvl2pPr>
            <a:lvl3pPr marL="908945" indent="0">
              <a:buNone/>
              <a:defRPr sz="1800" b="1"/>
            </a:lvl3pPr>
            <a:lvl4pPr marL="1363412" indent="0">
              <a:buNone/>
              <a:defRPr sz="1600" b="1"/>
            </a:lvl4pPr>
            <a:lvl5pPr marL="1817867" indent="0">
              <a:buNone/>
              <a:defRPr sz="1600" b="1"/>
            </a:lvl5pPr>
            <a:lvl6pPr marL="2272338" indent="0">
              <a:buNone/>
              <a:defRPr sz="1600" b="1"/>
            </a:lvl6pPr>
            <a:lvl7pPr marL="2726806" indent="0">
              <a:buNone/>
              <a:defRPr sz="1600" b="1"/>
            </a:lvl7pPr>
            <a:lvl8pPr marL="3181264" indent="0">
              <a:buNone/>
              <a:defRPr sz="1600" b="1"/>
            </a:lvl8pPr>
            <a:lvl9pPr marL="3635747" indent="0">
              <a:buNone/>
              <a:defRPr sz="1600" b="1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  <p:sp>
        <p:nvSpPr>
          <p:cNvPr id="6" name="내용 개체 틀 5"/>
          <p:cNvSpPr>
            <a:spLocks noGrp="1"/>
          </p:cNvSpPr>
          <p:nvPr>
            <p:ph sz="quarter" idx="4"/>
          </p:nvPr>
        </p:nvSpPr>
        <p:spPr>
          <a:xfrm>
            <a:off x="5419778" y="2355853"/>
            <a:ext cx="4714875" cy="4281488"/>
          </a:xfrm>
          <a:prstGeom prst="rect">
            <a:avLst/>
          </a:prstGeom>
        </p:spPr>
        <p:txBody>
          <a:bodyPr lIns="90893" tIns="45454" rIns="90893" bIns="45454"/>
          <a:lstStyle>
            <a:lvl1pPr>
              <a:defRPr sz="2400"/>
            </a:lvl1pPr>
            <a:lvl2pPr>
              <a:defRPr sz="21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</p:spTree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빈 화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32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제목만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533400" y="296863"/>
            <a:ext cx="9601200" cy="1238250"/>
          </a:xfrm>
          <a:prstGeom prst="rect">
            <a:avLst/>
          </a:prstGeom>
        </p:spPr>
        <p:txBody>
          <a:bodyPr lIns="90893" tIns="45454" rIns="90893" bIns="45454"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</p:spTree>
  </p:cSld>
  <p:clrMapOvr>
    <a:masterClrMapping/>
  </p:clrMapOvr>
</p:sldLayout>
</file>

<file path=ppt/slideLayouts/slideLayout32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빈 화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32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캡션 있는 콘텐츠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533462" y="295275"/>
            <a:ext cx="3509963" cy="1258888"/>
          </a:xfrm>
          <a:prstGeom prst="rect">
            <a:avLst/>
          </a:prstGeom>
        </p:spPr>
        <p:txBody>
          <a:bodyPr lIns="90893" tIns="45454" rIns="90893" bIns="45454" anchor="b"/>
          <a:lstStyle>
            <a:lvl1pPr algn="l">
              <a:defRPr sz="2100" b="1"/>
            </a:lvl1pPr>
          </a:lstStyle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내용 개체 틀 2"/>
          <p:cNvSpPr>
            <a:spLocks noGrp="1"/>
          </p:cNvSpPr>
          <p:nvPr>
            <p:ph idx="1"/>
          </p:nvPr>
        </p:nvSpPr>
        <p:spPr>
          <a:xfrm>
            <a:off x="4170416" y="295282"/>
            <a:ext cx="5964237" cy="6342063"/>
          </a:xfrm>
          <a:prstGeom prst="rect">
            <a:avLst/>
          </a:prstGeom>
        </p:spPr>
        <p:txBody>
          <a:bodyPr lIns="90893" tIns="45454" rIns="90893" bIns="45454"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100"/>
            </a:lvl4pPr>
            <a:lvl5pPr>
              <a:defRPr sz="2100"/>
            </a:lvl5pPr>
            <a:lvl6pPr>
              <a:defRPr sz="2100"/>
            </a:lvl6pPr>
            <a:lvl7pPr>
              <a:defRPr sz="2100"/>
            </a:lvl7pPr>
            <a:lvl8pPr>
              <a:defRPr sz="2100"/>
            </a:lvl8pPr>
            <a:lvl9pPr>
              <a:defRPr sz="21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4" name="텍스트 개체 틀 3"/>
          <p:cNvSpPr>
            <a:spLocks noGrp="1"/>
          </p:cNvSpPr>
          <p:nvPr>
            <p:ph type="body" sz="half" idx="2"/>
          </p:nvPr>
        </p:nvSpPr>
        <p:spPr>
          <a:xfrm>
            <a:off x="533462" y="1554163"/>
            <a:ext cx="3509963" cy="5083176"/>
          </a:xfrm>
          <a:prstGeom prst="rect">
            <a:avLst/>
          </a:prstGeom>
        </p:spPr>
        <p:txBody>
          <a:bodyPr lIns="90893" tIns="45454" rIns="90893" bIns="45454"/>
          <a:lstStyle>
            <a:lvl1pPr marL="0" indent="0">
              <a:buNone/>
              <a:defRPr sz="1400"/>
            </a:lvl1pPr>
            <a:lvl2pPr marL="454488" indent="0">
              <a:buNone/>
              <a:defRPr sz="1200"/>
            </a:lvl2pPr>
            <a:lvl3pPr marL="908945" indent="0">
              <a:buNone/>
              <a:defRPr sz="1000"/>
            </a:lvl3pPr>
            <a:lvl4pPr marL="1363412" indent="0">
              <a:buNone/>
              <a:defRPr sz="900"/>
            </a:lvl4pPr>
            <a:lvl5pPr marL="1817867" indent="0">
              <a:buNone/>
              <a:defRPr sz="900"/>
            </a:lvl5pPr>
            <a:lvl6pPr marL="2272338" indent="0">
              <a:buNone/>
              <a:defRPr sz="900"/>
            </a:lvl6pPr>
            <a:lvl7pPr marL="2726806" indent="0">
              <a:buNone/>
              <a:defRPr sz="900"/>
            </a:lvl7pPr>
            <a:lvl8pPr marL="3181264" indent="0">
              <a:buNone/>
              <a:defRPr sz="900"/>
            </a:lvl8pPr>
            <a:lvl9pPr marL="3635747" indent="0">
              <a:buNone/>
              <a:defRPr sz="9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</p:spTree>
  </p:cSld>
  <p:clrMapOvr>
    <a:masterClrMapping/>
  </p:clrMapOvr>
</p:sldLayout>
</file>

<file path=ppt/slideLayouts/slideLayout32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캡션 있는 그림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2090738" y="5200652"/>
            <a:ext cx="6400800" cy="614363"/>
          </a:xfrm>
          <a:prstGeom prst="rect">
            <a:avLst/>
          </a:prstGeom>
        </p:spPr>
        <p:txBody>
          <a:bodyPr lIns="90893" tIns="45454" rIns="90893" bIns="45454" anchor="b"/>
          <a:lstStyle>
            <a:lvl1pPr algn="l">
              <a:defRPr sz="2100" b="1"/>
            </a:lvl1pPr>
          </a:lstStyle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그림 개체 틀 2"/>
          <p:cNvSpPr>
            <a:spLocks noGrp="1"/>
          </p:cNvSpPr>
          <p:nvPr>
            <p:ph type="pic" idx="1"/>
          </p:nvPr>
        </p:nvSpPr>
        <p:spPr>
          <a:xfrm>
            <a:off x="2090738" y="663575"/>
            <a:ext cx="6400800" cy="4457700"/>
          </a:xfrm>
          <a:prstGeom prst="rect">
            <a:avLst/>
          </a:prstGeom>
        </p:spPr>
        <p:txBody>
          <a:bodyPr lIns="90893" tIns="45454" rIns="90893" bIns="45454"/>
          <a:lstStyle>
            <a:lvl1pPr marL="0" indent="0">
              <a:buNone/>
              <a:defRPr sz="3200"/>
            </a:lvl1pPr>
            <a:lvl2pPr marL="454488" indent="0">
              <a:buNone/>
              <a:defRPr sz="2800"/>
            </a:lvl2pPr>
            <a:lvl3pPr marL="908945" indent="0">
              <a:buNone/>
              <a:defRPr sz="2400"/>
            </a:lvl3pPr>
            <a:lvl4pPr marL="1363412" indent="0">
              <a:buNone/>
              <a:defRPr sz="2100"/>
            </a:lvl4pPr>
            <a:lvl5pPr marL="1817867" indent="0">
              <a:buNone/>
              <a:defRPr sz="2100"/>
            </a:lvl5pPr>
            <a:lvl6pPr marL="2272338" indent="0">
              <a:buNone/>
              <a:defRPr sz="2100"/>
            </a:lvl6pPr>
            <a:lvl7pPr marL="2726806" indent="0">
              <a:buNone/>
              <a:defRPr sz="2100"/>
            </a:lvl7pPr>
            <a:lvl8pPr marL="3181264" indent="0">
              <a:buNone/>
              <a:defRPr sz="2100"/>
            </a:lvl8pPr>
            <a:lvl9pPr marL="3635747" indent="0">
              <a:buNone/>
              <a:defRPr sz="2100"/>
            </a:lvl9pPr>
          </a:lstStyle>
          <a:p>
            <a:endParaRPr lang="ko-KR" altLang="en-US"/>
          </a:p>
        </p:txBody>
      </p:sp>
      <p:sp>
        <p:nvSpPr>
          <p:cNvPr id="4" name="텍스트 개체 틀 3"/>
          <p:cNvSpPr>
            <a:spLocks noGrp="1"/>
          </p:cNvSpPr>
          <p:nvPr>
            <p:ph type="body" sz="half" idx="2"/>
          </p:nvPr>
        </p:nvSpPr>
        <p:spPr>
          <a:xfrm>
            <a:off x="2090738" y="5815015"/>
            <a:ext cx="6400800" cy="871537"/>
          </a:xfrm>
          <a:prstGeom prst="rect">
            <a:avLst/>
          </a:prstGeom>
        </p:spPr>
        <p:txBody>
          <a:bodyPr lIns="90893" tIns="45454" rIns="90893" bIns="45454"/>
          <a:lstStyle>
            <a:lvl1pPr marL="0" indent="0">
              <a:buNone/>
              <a:defRPr sz="1400"/>
            </a:lvl1pPr>
            <a:lvl2pPr marL="454488" indent="0">
              <a:buNone/>
              <a:defRPr sz="1200"/>
            </a:lvl2pPr>
            <a:lvl3pPr marL="908945" indent="0">
              <a:buNone/>
              <a:defRPr sz="1000"/>
            </a:lvl3pPr>
            <a:lvl4pPr marL="1363412" indent="0">
              <a:buNone/>
              <a:defRPr sz="900"/>
            </a:lvl4pPr>
            <a:lvl5pPr marL="1817867" indent="0">
              <a:buNone/>
              <a:defRPr sz="900"/>
            </a:lvl5pPr>
            <a:lvl6pPr marL="2272338" indent="0">
              <a:buNone/>
              <a:defRPr sz="900"/>
            </a:lvl6pPr>
            <a:lvl7pPr marL="2726806" indent="0">
              <a:buNone/>
              <a:defRPr sz="900"/>
            </a:lvl7pPr>
            <a:lvl8pPr marL="3181264" indent="0">
              <a:buNone/>
              <a:defRPr sz="900"/>
            </a:lvl8pPr>
            <a:lvl9pPr marL="3635747" indent="0">
              <a:buNone/>
              <a:defRPr sz="9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</p:spTree>
  </p:cSld>
  <p:clrMapOvr>
    <a:masterClrMapping/>
  </p:clrMapOvr>
</p:sldLayout>
</file>

<file path=ppt/slideLayouts/slideLayout32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제목 및 세로 텍스트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533400" y="296863"/>
            <a:ext cx="9601200" cy="1238250"/>
          </a:xfrm>
          <a:prstGeom prst="rect">
            <a:avLst/>
          </a:prstGeom>
        </p:spPr>
        <p:txBody>
          <a:bodyPr lIns="90893" tIns="45454" rIns="90893" bIns="45454"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세로 텍스트 개체 틀 2"/>
          <p:cNvSpPr>
            <a:spLocks noGrp="1"/>
          </p:cNvSpPr>
          <p:nvPr>
            <p:ph type="body" orient="vert" idx="1"/>
          </p:nvPr>
        </p:nvSpPr>
        <p:spPr>
          <a:xfrm>
            <a:off x="533400" y="1733553"/>
            <a:ext cx="9601200" cy="4903789"/>
          </a:xfrm>
          <a:prstGeom prst="rect">
            <a:avLst/>
          </a:prstGeom>
        </p:spPr>
        <p:txBody>
          <a:bodyPr vert="eaVert" lIns="90893" tIns="45454" rIns="90893" bIns="45454"/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</p:spTree>
  </p:cSld>
  <p:clrMapOvr>
    <a:masterClrMapping/>
  </p:clrMapOvr>
</p:sldLayout>
</file>

<file path=ppt/slideLayouts/slideLayout32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세로 제목 및 텍스트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세로 제목 1"/>
          <p:cNvSpPr>
            <a:spLocks noGrp="1"/>
          </p:cNvSpPr>
          <p:nvPr>
            <p:ph type="title" orient="vert"/>
          </p:nvPr>
        </p:nvSpPr>
        <p:spPr>
          <a:xfrm>
            <a:off x="7734300" y="296869"/>
            <a:ext cx="2400300" cy="6340475"/>
          </a:xfrm>
          <a:prstGeom prst="rect">
            <a:avLst/>
          </a:prstGeom>
        </p:spPr>
        <p:txBody>
          <a:bodyPr vert="eaVert" lIns="90893" tIns="45454" rIns="90893" bIns="45454"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세로 텍스트 개체 틀 2"/>
          <p:cNvSpPr>
            <a:spLocks noGrp="1"/>
          </p:cNvSpPr>
          <p:nvPr>
            <p:ph type="body" orient="vert" idx="1"/>
          </p:nvPr>
        </p:nvSpPr>
        <p:spPr>
          <a:xfrm>
            <a:off x="533400" y="296869"/>
            <a:ext cx="7048500" cy="6340475"/>
          </a:xfrm>
          <a:prstGeom prst="rect">
            <a:avLst/>
          </a:prstGeom>
        </p:spPr>
        <p:txBody>
          <a:bodyPr vert="eaVert" lIns="90893" tIns="45454" rIns="90893" bIns="45454"/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</p:spTree>
  </p:cSld>
  <p:clrMapOvr>
    <a:masterClrMapping/>
  </p:clrMapOvr>
</p:sldLayout>
</file>

<file path=ppt/slideLayouts/slideLayout32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제목 슬라이드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ctrTitle"/>
          </p:nvPr>
        </p:nvSpPr>
        <p:spPr>
          <a:xfrm>
            <a:off x="800100" y="2308336"/>
            <a:ext cx="9067800" cy="1592263"/>
          </a:xfrm>
          <a:prstGeom prst="rect">
            <a:avLst/>
          </a:prstGeom>
        </p:spPr>
        <p:txBody>
          <a:bodyPr lIns="90893" tIns="45454" rIns="90893" bIns="45454"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부제목 2"/>
          <p:cNvSpPr>
            <a:spLocks noGrp="1"/>
          </p:cNvSpPr>
          <p:nvPr>
            <p:ph type="subTitle" idx="1"/>
          </p:nvPr>
        </p:nvSpPr>
        <p:spPr>
          <a:xfrm>
            <a:off x="1600200" y="4210050"/>
            <a:ext cx="7467600" cy="1898650"/>
          </a:xfrm>
          <a:prstGeom prst="rect">
            <a:avLst/>
          </a:prstGeom>
        </p:spPr>
        <p:txBody>
          <a:bodyPr lIns="90893" tIns="45454" rIns="90893" bIns="45454"/>
          <a:lstStyle>
            <a:lvl1pPr marL="0" indent="0" algn="ctr">
              <a:buNone/>
              <a:defRPr/>
            </a:lvl1pPr>
            <a:lvl2pPr marL="454488" indent="0" algn="ctr">
              <a:buNone/>
              <a:defRPr/>
            </a:lvl2pPr>
            <a:lvl3pPr marL="908945" indent="0" algn="ctr">
              <a:buNone/>
              <a:defRPr/>
            </a:lvl3pPr>
            <a:lvl4pPr marL="1363412" indent="0" algn="ctr">
              <a:buNone/>
              <a:defRPr/>
            </a:lvl4pPr>
            <a:lvl5pPr marL="1817867" indent="0" algn="ctr">
              <a:buNone/>
              <a:defRPr/>
            </a:lvl5pPr>
            <a:lvl6pPr marL="2272338" indent="0" algn="ctr">
              <a:buNone/>
              <a:defRPr/>
            </a:lvl6pPr>
            <a:lvl7pPr marL="2726806" indent="0" algn="ctr">
              <a:buNone/>
              <a:defRPr/>
            </a:lvl7pPr>
            <a:lvl8pPr marL="3181264" indent="0" algn="ctr">
              <a:buNone/>
              <a:defRPr/>
            </a:lvl8pPr>
            <a:lvl9pPr marL="3635747" indent="0" algn="ctr">
              <a:buNone/>
              <a:defRPr/>
            </a:lvl9pPr>
          </a:lstStyle>
          <a:p>
            <a:r>
              <a:rPr lang="ko-KR" altLang="en-US" smtClean="0"/>
              <a:t>마스터 부제목 스타일 편집</a:t>
            </a:r>
            <a:endParaRPr lang="ko-KR" altLang="en-US"/>
          </a:p>
        </p:txBody>
      </p:sp>
    </p:spTree>
  </p:cSld>
  <p:clrMapOvr>
    <a:masterClrMapping/>
  </p:clrMapOvr>
</p:sldLayout>
</file>

<file path=ppt/slideLayouts/slideLayout32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제목 및 내용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533400" y="296863"/>
            <a:ext cx="9601200" cy="1238250"/>
          </a:xfrm>
          <a:prstGeom prst="rect">
            <a:avLst/>
          </a:prstGeom>
        </p:spPr>
        <p:txBody>
          <a:bodyPr lIns="90893" tIns="45454" rIns="90893" bIns="45454"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내용 개체 틀 2"/>
          <p:cNvSpPr>
            <a:spLocks noGrp="1"/>
          </p:cNvSpPr>
          <p:nvPr>
            <p:ph idx="1"/>
          </p:nvPr>
        </p:nvSpPr>
        <p:spPr>
          <a:xfrm>
            <a:off x="533400" y="1733553"/>
            <a:ext cx="9601200" cy="4903789"/>
          </a:xfrm>
          <a:prstGeom prst="rect">
            <a:avLst/>
          </a:prstGeom>
        </p:spPr>
        <p:txBody>
          <a:bodyPr lIns="90893" tIns="45454" rIns="90893" bIns="45454"/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</p:spTree>
  </p:cSld>
  <p:clrMapOvr>
    <a:masterClrMapping/>
  </p:clrMapOvr>
</p:sldLayout>
</file>

<file path=ppt/slideLayouts/slideLayout32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구역 머리글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842963" y="4773613"/>
            <a:ext cx="9067800" cy="1476375"/>
          </a:xfrm>
          <a:prstGeom prst="rect">
            <a:avLst/>
          </a:prstGeom>
        </p:spPr>
        <p:txBody>
          <a:bodyPr lIns="90893" tIns="45454" rIns="90893" bIns="45454" anchor="t"/>
          <a:lstStyle>
            <a:lvl1pPr algn="l">
              <a:defRPr sz="4000" b="1" cap="all"/>
            </a:lvl1pPr>
          </a:lstStyle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텍스트 개체 틀 2"/>
          <p:cNvSpPr>
            <a:spLocks noGrp="1"/>
          </p:cNvSpPr>
          <p:nvPr>
            <p:ph type="body" idx="1"/>
          </p:nvPr>
        </p:nvSpPr>
        <p:spPr>
          <a:xfrm>
            <a:off x="842963" y="3149639"/>
            <a:ext cx="9067800" cy="1624013"/>
          </a:xfrm>
          <a:prstGeom prst="rect">
            <a:avLst/>
          </a:prstGeom>
        </p:spPr>
        <p:txBody>
          <a:bodyPr lIns="90893" tIns="45454" rIns="90893" bIns="45454" anchor="b"/>
          <a:lstStyle>
            <a:lvl1pPr marL="0" indent="0">
              <a:buNone/>
              <a:defRPr sz="2100"/>
            </a:lvl1pPr>
            <a:lvl2pPr marL="454488" indent="0">
              <a:buNone/>
              <a:defRPr sz="1800"/>
            </a:lvl2pPr>
            <a:lvl3pPr marL="908945" indent="0">
              <a:buNone/>
              <a:defRPr sz="1600"/>
            </a:lvl3pPr>
            <a:lvl4pPr marL="1363412" indent="0">
              <a:buNone/>
              <a:defRPr sz="1400"/>
            </a:lvl4pPr>
            <a:lvl5pPr marL="1817867" indent="0">
              <a:buNone/>
              <a:defRPr sz="1400"/>
            </a:lvl5pPr>
            <a:lvl6pPr marL="2272338" indent="0">
              <a:buNone/>
              <a:defRPr sz="1400"/>
            </a:lvl6pPr>
            <a:lvl7pPr marL="2726806" indent="0">
              <a:buNone/>
              <a:defRPr sz="1400"/>
            </a:lvl7pPr>
            <a:lvl8pPr marL="3181264" indent="0">
              <a:buNone/>
              <a:defRPr sz="1400"/>
            </a:lvl8pPr>
            <a:lvl9pPr marL="3635747" indent="0">
              <a:buNone/>
              <a:defRPr sz="14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</p:spTree>
  </p:cSld>
  <p:clrMapOvr>
    <a:masterClrMapping/>
  </p:clrMapOvr>
</p:sldLayout>
</file>

<file path=ppt/slideLayouts/slideLayout32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콘텐츠 2개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533400" y="296863"/>
            <a:ext cx="9601200" cy="1238250"/>
          </a:xfrm>
          <a:prstGeom prst="rect">
            <a:avLst/>
          </a:prstGeom>
        </p:spPr>
        <p:txBody>
          <a:bodyPr lIns="90893" tIns="45454" rIns="90893" bIns="45454"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내용 개체 틀 2"/>
          <p:cNvSpPr>
            <a:spLocks noGrp="1"/>
          </p:cNvSpPr>
          <p:nvPr>
            <p:ph sz="half" idx="1"/>
          </p:nvPr>
        </p:nvSpPr>
        <p:spPr>
          <a:xfrm>
            <a:off x="533407" y="1733553"/>
            <a:ext cx="4724400" cy="4903789"/>
          </a:xfrm>
          <a:prstGeom prst="rect">
            <a:avLst/>
          </a:prstGeom>
        </p:spPr>
        <p:txBody>
          <a:bodyPr lIns="90893" tIns="45454" rIns="90893" bIns="45454"/>
          <a:lstStyle>
            <a:lvl1pPr>
              <a:defRPr sz="2800"/>
            </a:lvl1pPr>
            <a:lvl2pPr>
              <a:defRPr sz="2400"/>
            </a:lvl2pPr>
            <a:lvl3pPr>
              <a:defRPr sz="21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4" name="내용 개체 틀 3"/>
          <p:cNvSpPr>
            <a:spLocks noGrp="1"/>
          </p:cNvSpPr>
          <p:nvPr>
            <p:ph sz="half" idx="2"/>
          </p:nvPr>
        </p:nvSpPr>
        <p:spPr>
          <a:xfrm>
            <a:off x="5410200" y="1733553"/>
            <a:ext cx="4724400" cy="4903789"/>
          </a:xfrm>
          <a:prstGeom prst="rect">
            <a:avLst/>
          </a:prstGeom>
        </p:spPr>
        <p:txBody>
          <a:bodyPr lIns="90893" tIns="45454" rIns="90893" bIns="45454"/>
          <a:lstStyle>
            <a:lvl1pPr>
              <a:defRPr sz="2800"/>
            </a:lvl1pPr>
            <a:lvl2pPr>
              <a:defRPr sz="2400"/>
            </a:lvl2pPr>
            <a:lvl3pPr>
              <a:defRPr sz="21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</p:spTree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캡션 있는 콘텐츠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533462" y="295275"/>
            <a:ext cx="3509963" cy="1258888"/>
          </a:xfrm>
          <a:prstGeom prst="rect">
            <a:avLst/>
          </a:prstGeom>
        </p:spPr>
        <p:txBody>
          <a:bodyPr lIns="90893" tIns="45454" rIns="90893" bIns="45454" anchor="b"/>
          <a:lstStyle>
            <a:lvl1pPr algn="l">
              <a:defRPr sz="2100" b="1"/>
            </a:lvl1pPr>
          </a:lstStyle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내용 개체 틀 2"/>
          <p:cNvSpPr>
            <a:spLocks noGrp="1"/>
          </p:cNvSpPr>
          <p:nvPr>
            <p:ph idx="1"/>
          </p:nvPr>
        </p:nvSpPr>
        <p:spPr>
          <a:xfrm>
            <a:off x="4170416" y="295282"/>
            <a:ext cx="5964237" cy="6342063"/>
          </a:xfrm>
          <a:prstGeom prst="rect">
            <a:avLst/>
          </a:prstGeom>
        </p:spPr>
        <p:txBody>
          <a:bodyPr lIns="90893" tIns="45454" rIns="90893" bIns="45454"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100"/>
            </a:lvl4pPr>
            <a:lvl5pPr>
              <a:defRPr sz="2100"/>
            </a:lvl5pPr>
            <a:lvl6pPr>
              <a:defRPr sz="2100"/>
            </a:lvl6pPr>
            <a:lvl7pPr>
              <a:defRPr sz="2100"/>
            </a:lvl7pPr>
            <a:lvl8pPr>
              <a:defRPr sz="2100"/>
            </a:lvl8pPr>
            <a:lvl9pPr>
              <a:defRPr sz="21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4" name="텍스트 개체 틀 3"/>
          <p:cNvSpPr>
            <a:spLocks noGrp="1"/>
          </p:cNvSpPr>
          <p:nvPr>
            <p:ph type="body" sz="half" idx="2"/>
          </p:nvPr>
        </p:nvSpPr>
        <p:spPr>
          <a:xfrm>
            <a:off x="533462" y="1554163"/>
            <a:ext cx="3509963" cy="5083176"/>
          </a:xfrm>
          <a:prstGeom prst="rect">
            <a:avLst/>
          </a:prstGeom>
        </p:spPr>
        <p:txBody>
          <a:bodyPr lIns="90893" tIns="45454" rIns="90893" bIns="45454"/>
          <a:lstStyle>
            <a:lvl1pPr marL="0" indent="0">
              <a:buNone/>
              <a:defRPr sz="1400"/>
            </a:lvl1pPr>
            <a:lvl2pPr marL="454488" indent="0">
              <a:buNone/>
              <a:defRPr sz="1200"/>
            </a:lvl2pPr>
            <a:lvl3pPr marL="908945" indent="0">
              <a:buNone/>
              <a:defRPr sz="1000"/>
            </a:lvl3pPr>
            <a:lvl4pPr marL="1363412" indent="0">
              <a:buNone/>
              <a:defRPr sz="900"/>
            </a:lvl4pPr>
            <a:lvl5pPr marL="1817867" indent="0">
              <a:buNone/>
              <a:defRPr sz="900"/>
            </a:lvl5pPr>
            <a:lvl6pPr marL="2272338" indent="0">
              <a:buNone/>
              <a:defRPr sz="900"/>
            </a:lvl6pPr>
            <a:lvl7pPr marL="2726806" indent="0">
              <a:buNone/>
              <a:defRPr sz="900"/>
            </a:lvl7pPr>
            <a:lvl8pPr marL="3181264" indent="0">
              <a:buNone/>
              <a:defRPr sz="900"/>
            </a:lvl8pPr>
            <a:lvl9pPr marL="3635747" indent="0">
              <a:buNone/>
              <a:defRPr sz="9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</p:spTree>
  </p:cSld>
  <p:clrMapOvr>
    <a:masterClrMapping/>
  </p:clrMapOvr>
</p:sldLayout>
</file>

<file path=ppt/slideLayouts/slideLayout33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비교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533400" y="296863"/>
            <a:ext cx="9601200" cy="1238250"/>
          </a:xfrm>
          <a:prstGeom prst="rect">
            <a:avLst/>
          </a:prstGeom>
        </p:spPr>
        <p:txBody>
          <a:bodyPr lIns="90893" tIns="45454" rIns="90893" bIns="45454"/>
          <a:lstStyle>
            <a:lvl1pPr>
              <a:defRPr/>
            </a:lvl1pPr>
          </a:lstStyle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텍스트 개체 틀 2"/>
          <p:cNvSpPr>
            <a:spLocks noGrp="1"/>
          </p:cNvSpPr>
          <p:nvPr>
            <p:ph type="body" idx="1"/>
          </p:nvPr>
        </p:nvSpPr>
        <p:spPr>
          <a:xfrm>
            <a:off x="533405" y="1663700"/>
            <a:ext cx="4713288" cy="692150"/>
          </a:xfrm>
          <a:prstGeom prst="rect">
            <a:avLst/>
          </a:prstGeom>
        </p:spPr>
        <p:txBody>
          <a:bodyPr lIns="90893" tIns="45454" rIns="90893" bIns="45454" anchor="b"/>
          <a:lstStyle>
            <a:lvl1pPr marL="0" indent="0">
              <a:buNone/>
              <a:defRPr sz="2400" b="1"/>
            </a:lvl1pPr>
            <a:lvl2pPr marL="454488" indent="0">
              <a:buNone/>
              <a:defRPr sz="2100" b="1"/>
            </a:lvl2pPr>
            <a:lvl3pPr marL="908945" indent="0">
              <a:buNone/>
              <a:defRPr sz="1800" b="1"/>
            </a:lvl3pPr>
            <a:lvl4pPr marL="1363412" indent="0">
              <a:buNone/>
              <a:defRPr sz="1600" b="1"/>
            </a:lvl4pPr>
            <a:lvl5pPr marL="1817867" indent="0">
              <a:buNone/>
              <a:defRPr sz="1600" b="1"/>
            </a:lvl5pPr>
            <a:lvl6pPr marL="2272338" indent="0">
              <a:buNone/>
              <a:defRPr sz="1600" b="1"/>
            </a:lvl6pPr>
            <a:lvl7pPr marL="2726806" indent="0">
              <a:buNone/>
              <a:defRPr sz="1600" b="1"/>
            </a:lvl7pPr>
            <a:lvl8pPr marL="3181264" indent="0">
              <a:buNone/>
              <a:defRPr sz="1600" b="1"/>
            </a:lvl8pPr>
            <a:lvl9pPr marL="3635747" indent="0">
              <a:buNone/>
              <a:defRPr sz="1600" b="1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  <p:sp>
        <p:nvSpPr>
          <p:cNvPr id="4" name="내용 개체 틀 3"/>
          <p:cNvSpPr>
            <a:spLocks noGrp="1"/>
          </p:cNvSpPr>
          <p:nvPr>
            <p:ph sz="half" idx="2"/>
          </p:nvPr>
        </p:nvSpPr>
        <p:spPr>
          <a:xfrm>
            <a:off x="533405" y="2355853"/>
            <a:ext cx="4713288" cy="4281488"/>
          </a:xfrm>
          <a:prstGeom prst="rect">
            <a:avLst/>
          </a:prstGeom>
        </p:spPr>
        <p:txBody>
          <a:bodyPr lIns="90893" tIns="45454" rIns="90893" bIns="45454"/>
          <a:lstStyle>
            <a:lvl1pPr>
              <a:defRPr sz="2400"/>
            </a:lvl1pPr>
            <a:lvl2pPr>
              <a:defRPr sz="21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5" name="텍스트 개체 틀 4"/>
          <p:cNvSpPr>
            <a:spLocks noGrp="1"/>
          </p:cNvSpPr>
          <p:nvPr>
            <p:ph type="body" sz="quarter" idx="3"/>
          </p:nvPr>
        </p:nvSpPr>
        <p:spPr>
          <a:xfrm>
            <a:off x="5419778" y="1663700"/>
            <a:ext cx="4714875" cy="692150"/>
          </a:xfrm>
          <a:prstGeom prst="rect">
            <a:avLst/>
          </a:prstGeom>
        </p:spPr>
        <p:txBody>
          <a:bodyPr lIns="90893" tIns="45454" rIns="90893" bIns="45454" anchor="b"/>
          <a:lstStyle>
            <a:lvl1pPr marL="0" indent="0">
              <a:buNone/>
              <a:defRPr sz="2400" b="1"/>
            </a:lvl1pPr>
            <a:lvl2pPr marL="454488" indent="0">
              <a:buNone/>
              <a:defRPr sz="2100" b="1"/>
            </a:lvl2pPr>
            <a:lvl3pPr marL="908945" indent="0">
              <a:buNone/>
              <a:defRPr sz="1800" b="1"/>
            </a:lvl3pPr>
            <a:lvl4pPr marL="1363412" indent="0">
              <a:buNone/>
              <a:defRPr sz="1600" b="1"/>
            </a:lvl4pPr>
            <a:lvl5pPr marL="1817867" indent="0">
              <a:buNone/>
              <a:defRPr sz="1600" b="1"/>
            </a:lvl5pPr>
            <a:lvl6pPr marL="2272338" indent="0">
              <a:buNone/>
              <a:defRPr sz="1600" b="1"/>
            </a:lvl6pPr>
            <a:lvl7pPr marL="2726806" indent="0">
              <a:buNone/>
              <a:defRPr sz="1600" b="1"/>
            </a:lvl7pPr>
            <a:lvl8pPr marL="3181264" indent="0">
              <a:buNone/>
              <a:defRPr sz="1600" b="1"/>
            </a:lvl8pPr>
            <a:lvl9pPr marL="3635747" indent="0">
              <a:buNone/>
              <a:defRPr sz="1600" b="1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  <p:sp>
        <p:nvSpPr>
          <p:cNvPr id="6" name="내용 개체 틀 5"/>
          <p:cNvSpPr>
            <a:spLocks noGrp="1"/>
          </p:cNvSpPr>
          <p:nvPr>
            <p:ph sz="quarter" idx="4"/>
          </p:nvPr>
        </p:nvSpPr>
        <p:spPr>
          <a:xfrm>
            <a:off x="5419778" y="2355853"/>
            <a:ext cx="4714875" cy="4281488"/>
          </a:xfrm>
          <a:prstGeom prst="rect">
            <a:avLst/>
          </a:prstGeom>
        </p:spPr>
        <p:txBody>
          <a:bodyPr lIns="90893" tIns="45454" rIns="90893" bIns="45454"/>
          <a:lstStyle>
            <a:lvl1pPr>
              <a:defRPr sz="2400"/>
            </a:lvl1pPr>
            <a:lvl2pPr>
              <a:defRPr sz="21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</p:spTree>
  </p:cSld>
  <p:clrMapOvr>
    <a:masterClrMapping/>
  </p:clrMapOvr>
</p:sldLayout>
</file>

<file path=ppt/slideLayouts/slideLayout33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제목만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533400" y="296863"/>
            <a:ext cx="9601200" cy="1238250"/>
          </a:xfrm>
          <a:prstGeom prst="rect">
            <a:avLst/>
          </a:prstGeom>
        </p:spPr>
        <p:txBody>
          <a:bodyPr lIns="90893" tIns="45454" rIns="90893" bIns="45454"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</p:spTree>
  </p:cSld>
  <p:clrMapOvr>
    <a:masterClrMapping/>
  </p:clrMapOvr>
</p:sldLayout>
</file>

<file path=ppt/slideLayouts/slideLayout33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빈 화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33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캡션 있는 콘텐츠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533462" y="295275"/>
            <a:ext cx="3509963" cy="1258888"/>
          </a:xfrm>
          <a:prstGeom prst="rect">
            <a:avLst/>
          </a:prstGeom>
        </p:spPr>
        <p:txBody>
          <a:bodyPr lIns="90893" tIns="45454" rIns="90893" bIns="45454" anchor="b"/>
          <a:lstStyle>
            <a:lvl1pPr algn="l">
              <a:defRPr sz="2100" b="1"/>
            </a:lvl1pPr>
          </a:lstStyle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내용 개체 틀 2"/>
          <p:cNvSpPr>
            <a:spLocks noGrp="1"/>
          </p:cNvSpPr>
          <p:nvPr>
            <p:ph idx="1"/>
          </p:nvPr>
        </p:nvSpPr>
        <p:spPr>
          <a:xfrm>
            <a:off x="4170416" y="295282"/>
            <a:ext cx="5964237" cy="6342063"/>
          </a:xfrm>
          <a:prstGeom prst="rect">
            <a:avLst/>
          </a:prstGeom>
        </p:spPr>
        <p:txBody>
          <a:bodyPr lIns="90893" tIns="45454" rIns="90893" bIns="45454"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100"/>
            </a:lvl4pPr>
            <a:lvl5pPr>
              <a:defRPr sz="2100"/>
            </a:lvl5pPr>
            <a:lvl6pPr>
              <a:defRPr sz="2100"/>
            </a:lvl6pPr>
            <a:lvl7pPr>
              <a:defRPr sz="2100"/>
            </a:lvl7pPr>
            <a:lvl8pPr>
              <a:defRPr sz="2100"/>
            </a:lvl8pPr>
            <a:lvl9pPr>
              <a:defRPr sz="21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4" name="텍스트 개체 틀 3"/>
          <p:cNvSpPr>
            <a:spLocks noGrp="1"/>
          </p:cNvSpPr>
          <p:nvPr>
            <p:ph type="body" sz="half" idx="2"/>
          </p:nvPr>
        </p:nvSpPr>
        <p:spPr>
          <a:xfrm>
            <a:off x="533462" y="1554163"/>
            <a:ext cx="3509963" cy="5083176"/>
          </a:xfrm>
          <a:prstGeom prst="rect">
            <a:avLst/>
          </a:prstGeom>
        </p:spPr>
        <p:txBody>
          <a:bodyPr lIns="90893" tIns="45454" rIns="90893" bIns="45454"/>
          <a:lstStyle>
            <a:lvl1pPr marL="0" indent="0">
              <a:buNone/>
              <a:defRPr sz="1400"/>
            </a:lvl1pPr>
            <a:lvl2pPr marL="454488" indent="0">
              <a:buNone/>
              <a:defRPr sz="1200"/>
            </a:lvl2pPr>
            <a:lvl3pPr marL="908945" indent="0">
              <a:buNone/>
              <a:defRPr sz="1000"/>
            </a:lvl3pPr>
            <a:lvl4pPr marL="1363412" indent="0">
              <a:buNone/>
              <a:defRPr sz="900"/>
            </a:lvl4pPr>
            <a:lvl5pPr marL="1817867" indent="0">
              <a:buNone/>
              <a:defRPr sz="900"/>
            </a:lvl5pPr>
            <a:lvl6pPr marL="2272338" indent="0">
              <a:buNone/>
              <a:defRPr sz="900"/>
            </a:lvl6pPr>
            <a:lvl7pPr marL="2726806" indent="0">
              <a:buNone/>
              <a:defRPr sz="900"/>
            </a:lvl7pPr>
            <a:lvl8pPr marL="3181264" indent="0">
              <a:buNone/>
              <a:defRPr sz="900"/>
            </a:lvl8pPr>
            <a:lvl9pPr marL="3635747" indent="0">
              <a:buNone/>
              <a:defRPr sz="9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</p:spTree>
  </p:cSld>
  <p:clrMapOvr>
    <a:masterClrMapping/>
  </p:clrMapOvr>
</p:sldLayout>
</file>

<file path=ppt/slideLayouts/slideLayout33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캡션 있는 그림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2090738" y="5200652"/>
            <a:ext cx="6400800" cy="614363"/>
          </a:xfrm>
          <a:prstGeom prst="rect">
            <a:avLst/>
          </a:prstGeom>
        </p:spPr>
        <p:txBody>
          <a:bodyPr lIns="90893" tIns="45454" rIns="90893" bIns="45454" anchor="b"/>
          <a:lstStyle>
            <a:lvl1pPr algn="l">
              <a:defRPr sz="2100" b="1"/>
            </a:lvl1pPr>
          </a:lstStyle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그림 개체 틀 2"/>
          <p:cNvSpPr>
            <a:spLocks noGrp="1"/>
          </p:cNvSpPr>
          <p:nvPr>
            <p:ph type="pic" idx="1"/>
          </p:nvPr>
        </p:nvSpPr>
        <p:spPr>
          <a:xfrm>
            <a:off x="2090738" y="663575"/>
            <a:ext cx="6400800" cy="4457700"/>
          </a:xfrm>
          <a:prstGeom prst="rect">
            <a:avLst/>
          </a:prstGeom>
        </p:spPr>
        <p:txBody>
          <a:bodyPr lIns="90893" tIns="45454" rIns="90893" bIns="45454"/>
          <a:lstStyle>
            <a:lvl1pPr marL="0" indent="0">
              <a:buNone/>
              <a:defRPr sz="3200"/>
            </a:lvl1pPr>
            <a:lvl2pPr marL="454488" indent="0">
              <a:buNone/>
              <a:defRPr sz="2800"/>
            </a:lvl2pPr>
            <a:lvl3pPr marL="908945" indent="0">
              <a:buNone/>
              <a:defRPr sz="2400"/>
            </a:lvl3pPr>
            <a:lvl4pPr marL="1363412" indent="0">
              <a:buNone/>
              <a:defRPr sz="2100"/>
            </a:lvl4pPr>
            <a:lvl5pPr marL="1817867" indent="0">
              <a:buNone/>
              <a:defRPr sz="2100"/>
            </a:lvl5pPr>
            <a:lvl6pPr marL="2272338" indent="0">
              <a:buNone/>
              <a:defRPr sz="2100"/>
            </a:lvl6pPr>
            <a:lvl7pPr marL="2726806" indent="0">
              <a:buNone/>
              <a:defRPr sz="2100"/>
            </a:lvl7pPr>
            <a:lvl8pPr marL="3181264" indent="0">
              <a:buNone/>
              <a:defRPr sz="2100"/>
            </a:lvl8pPr>
            <a:lvl9pPr marL="3635747" indent="0">
              <a:buNone/>
              <a:defRPr sz="2100"/>
            </a:lvl9pPr>
          </a:lstStyle>
          <a:p>
            <a:endParaRPr lang="ko-KR" altLang="en-US"/>
          </a:p>
        </p:txBody>
      </p:sp>
      <p:sp>
        <p:nvSpPr>
          <p:cNvPr id="4" name="텍스트 개체 틀 3"/>
          <p:cNvSpPr>
            <a:spLocks noGrp="1"/>
          </p:cNvSpPr>
          <p:nvPr>
            <p:ph type="body" sz="half" idx="2"/>
          </p:nvPr>
        </p:nvSpPr>
        <p:spPr>
          <a:xfrm>
            <a:off x="2090738" y="5815015"/>
            <a:ext cx="6400800" cy="871537"/>
          </a:xfrm>
          <a:prstGeom prst="rect">
            <a:avLst/>
          </a:prstGeom>
        </p:spPr>
        <p:txBody>
          <a:bodyPr lIns="90893" tIns="45454" rIns="90893" bIns="45454"/>
          <a:lstStyle>
            <a:lvl1pPr marL="0" indent="0">
              <a:buNone/>
              <a:defRPr sz="1400"/>
            </a:lvl1pPr>
            <a:lvl2pPr marL="454488" indent="0">
              <a:buNone/>
              <a:defRPr sz="1200"/>
            </a:lvl2pPr>
            <a:lvl3pPr marL="908945" indent="0">
              <a:buNone/>
              <a:defRPr sz="1000"/>
            </a:lvl3pPr>
            <a:lvl4pPr marL="1363412" indent="0">
              <a:buNone/>
              <a:defRPr sz="900"/>
            </a:lvl4pPr>
            <a:lvl5pPr marL="1817867" indent="0">
              <a:buNone/>
              <a:defRPr sz="900"/>
            </a:lvl5pPr>
            <a:lvl6pPr marL="2272338" indent="0">
              <a:buNone/>
              <a:defRPr sz="900"/>
            </a:lvl6pPr>
            <a:lvl7pPr marL="2726806" indent="0">
              <a:buNone/>
              <a:defRPr sz="900"/>
            </a:lvl7pPr>
            <a:lvl8pPr marL="3181264" indent="0">
              <a:buNone/>
              <a:defRPr sz="900"/>
            </a:lvl8pPr>
            <a:lvl9pPr marL="3635747" indent="0">
              <a:buNone/>
              <a:defRPr sz="9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</p:spTree>
  </p:cSld>
  <p:clrMapOvr>
    <a:masterClrMapping/>
  </p:clrMapOvr>
</p:sldLayout>
</file>

<file path=ppt/slideLayouts/slideLayout33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제목 및 세로 텍스트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533400" y="296863"/>
            <a:ext cx="9601200" cy="1238250"/>
          </a:xfrm>
          <a:prstGeom prst="rect">
            <a:avLst/>
          </a:prstGeom>
        </p:spPr>
        <p:txBody>
          <a:bodyPr lIns="90893" tIns="45454" rIns="90893" bIns="45454"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세로 텍스트 개체 틀 2"/>
          <p:cNvSpPr>
            <a:spLocks noGrp="1"/>
          </p:cNvSpPr>
          <p:nvPr>
            <p:ph type="body" orient="vert" idx="1"/>
          </p:nvPr>
        </p:nvSpPr>
        <p:spPr>
          <a:xfrm>
            <a:off x="533400" y="1733553"/>
            <a:ext cx="9601200" cy="4903789"/>
          </a:xfrm>
          <a:prstGeom prst="rect">
            <a:avLst/>
          </a:prstGeom>
        </p:spPr>
        <p:txBody>
          <a:bodyPr vert="eaVert" lIns="90893" tIns="45454" rIns="90893" bIns="45454"/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</p:spTree>
  </p:cSld>
  <p:clrMapOvr>
    <a:masterClrMapping/>
  </p:clrMapOvr>
</p:sldLayout>
</file>

<file path=ppt/slideLayouts/slideLayout33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세로 제목 및 텍스트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세로 제목 1"/>
          <p:cNvSpPr>
            <a:spLocks noGrp="1"/>
          </p:cNvSpPr>
          <p:nvPr>
            <p:ph type="title" orient="vert"/>
          </p:nvPr>
        </p:nvSpPr>
        <p:spPr>
          <a:xfrm>
            <a:off x="7734300" y="296869"/>
            <a:ext cx="2400300" cy="6340475"/>
          </a:xfrm>
          <a:prstGeom prst="rect">
            <a:avLst/>
          </a:prstGeom>
        </p:spPr>
        <p:txBody>
          <a:bodyPr vert="eaVert" lIns="90893" tIns="45454" rIns="90893" bIns="45454"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세로 텍스트 개체 틀 2"/>
          <p:cNvSpPr>
            <a:spLocks noGrp="1"/>
          </p:cNvSpPr>
          <p:nvPr>
            <p:ph type="body" orient="vert" idx="1"/>
          </p:nvPr>
        </p:nvSpPr>
        <p:spPr>
          <a:xfrm>
            <a:off x="533400" y="296869"/>
            <a:ext cx="7048500" cy="6340475"/>
          </a:xfrm>
          <a:prstGeom prst="rect">
            <a:avLst/>
          </a:prstGeom>
        </p:spPr>
        <p:txBody>
          <a:bodyPr vert="eaVert" lIns="90893" tIns="45454" rIns="90893" bIns="45454"/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</p:spTree>
  </p:cSld>
  <p:clrMapOvr>
    <a:masterClrMapping/>
  </p:clrMapOvr>
</p:sldLayout>
</file>

<file path=ppt/slideLayouts/slideLayout33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제목 슬라이드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ctrTitle"/>
          </p:nvPr>
        </p:nvSpPr>
        <p:spPr>
          <a:xfrm>
            <a:off x="800100" y="2308336"/>
            <a:ext cx="9067800" cy="1592263"/>
          </a:xfrm>
          <a:prstGeom prst="rect">
            <a:avLst/>
          </a:prstGeom>
        </p:spPr>
        <p:txBody>
          <a:bodyPr lIns="90893" tIns="45454" rIns="90893" bIns="45454"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부제목 2"/>
          <p:cNvSpPr>
            <a:spLocks noGrp="1"/>
          </p:cNvSpPr>
          <p:nvPr>
            <p:ph type="subTitle" idx="1"/>
          </p:nvPr>
        </p:nvSpPr>
        <p:spPr>
          <a:xfrm>
            <a:off x="1600200" y="4210050"/>
            <a:ext cx="7467600" cy="1898650"/>
          </a:xfrm>
          <a:prstGeom prst="rect">
            <a:avLst/>
          </a:prstGeom>
        </p:spPr>
        <p:txBody>
          <a:bodyPr lIns="90893" tIns="45454" rIns="90893" bIns="45454"/>
          <a:lstStyle>
            <a:lvl1pPr marL="0" indent="0" algn="ctr">
              <a:buNone/>
              <a:defRPr/>
            </a:lvl1pPr>
            <a:lvl2pPr marL="454488" indent="0" algn="ctr">
              <a:buNone/>
              <a:defRPr/>
            </a:lvl2pPr>
            <a:lvl3pPr marL="908945" indent="0" algn="ctr">
              <a:buNone/>
              <a:defRPr/>
            </a:lvl3pPr>
            <a:lvl4pPr marL="1363412" indent="0" algn="ctr">
              <a:buNone/>
              <a:defRPr/>
            </a:lvl4pPr>
            <a:lvl5pPr marL="1817867" indent="0" algn="ctr">
              <a:buNone/>
              <a:defRPr/>
            </a:lvl5pPr>
            <a:lvl6pPr marL="2272338" indent="0" algn="ctr">
              <a:buNone/>
              <a:defRPr/>
            </a:lvl6pPr>
            <a:lvl7pPr marL="2726806" indent="0" algn="ctr">
              <a:buNone/>
              <a:defRPr/>
            </a:lvl7pPr>
            <a:lvl8pPr marL="3181264" indent="0" algn="ctr">
              <a:buNone/>
              <a:defRPr/>
            </a:lvl8pPr>
            <a:lvl9pPr marL="3635747" indent="0" algn="ctr">
              <a:buNone/>
              <a:defRPr/>
            </a:lvl9pPr>
          </a:lstStyle>
          <a:p>
            <a:r>
              <a:rPr lang="ko-KR" altLang="en-US" smtClean="0"/>
              <a:t>마스터 부제목 스타일 편집</a:t>
            </a:r>
            <a:endParaRPr lang="ko-KR" altLang="en-US"/>
          </a:p>
        </p:txBody>
      </p:sp>
    </p:spTree>
  </p:cSld>
  <p:clrMapOvr>
    <a:masterClrMapping/>
  </p:clrMapOvr>
</p:sldLayout>
</file>

<file path=ppt/slideLayouts/slideLayout33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제목 및 내용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533400" y="296863"/>
            <a:ext cx="9601200" cy="1238250"/>
          </a:xfrm>
          <a:prstGeom prst="rect">
            <a:avLst/>
          </a:prstGeom>
        </p:spPr>
        <p:txBody>
          <a:bodyPr lIns="90893" tIns="45454" rIns="90893" bIns="45454"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내용 개체 틀 2"/>
          <p:cNvSpPr>
            <a:spLocks noGrp="1"/>
          </p:cNvSpPr>
          <p:nvPr>
            <p:ph idx="1"/>
          </p:nvPr>
        </p:nvSpPr>
        <p:spPr>
          <a:xfrm>
            <a:off x="533400" y="1733553"/>
            <a:ext cx="9601200" cy="4903789"/>
          </a:xfrm>
          <a:prstGeom prst="rect">
            <a:avLst/>
          </a:prstGeom>
        </p:spPr>
        <p:txBody>
          <a:bodyPr lIns="90893" tIns="45454" rIns="90893" bIns="45454"/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</p:spTree>
  </p:cSld>
  <p:clrMapOvr>
    <a:masterClrMapping/>
  </p:clrMapOvr>
</p:sldLayout>
</file>

<file path=ppt/slideLayouts/slideLayout33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구역 머리글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842963" y="4773613"/>
            <a:ext cx="9067800" cy="1476375"/>
          </a:xfrm>
          <a:prstGeom prst="rect">
            <a:avLst/>
          </a:prstGeom>
        </p:spPr>
        <p:txBody>
          <a:bodyPr lIns="90893" tIns="45454" rIns="90893" bIns="45454" anchor="t"/>
          <a:lstStyle>
            <a:lvl1pPr algn="l">
              <a:defRPr sz="4000" b="1" cap="all"/>
            </a:lvl1pPr>
          </a:lstStyle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텍스트 개체 틀 2"/>
          <p:cNvSpPr>
            <a:spLocks noGrp="1"/>
          </p:cNvSpPr>
          <p:nvPr>
            <p:ph type="body" idx="1"/>
          </p:nvPr>
        </p:nvSpPr>
        <p:spPr>
          <a:xfrm>
            <a:off x="842963" y="3149639"/>
            <a:ext cx="9067800" cy="1624013"/>
          </a:xfrm>
          <a:prstGeom prst="rect">
            <a:avLst/>
          </a:prstGeom>
        </p:spPr>
        <p:txBody>
          <a:bodyPr lIns="90893" tIns="45454" rIns="90893" bIns="45454" anchor="b"/>
          <a:lstStyle>
            <a:lvl1pPr marL="0" indent="0">
              <a:buNone/>
              <a:defRPr sz="2100"/>
            </a:lvl1pPr>
            <a:lvl2pPr marL="454488" indent="0">
              <a:buNone/>
              <a:defRPr sz="1800"/>
            </a:lvl2pPr>
            <a:lvl3pPr marL="908945" indent="0">
              <a:buNone/>
              <a:defRPr sz="1600"/>
            </a:lvl3pPr>
            <a:lvl4pPr marL="1363412" indent="0">
              <a:buNone/>
              <a:defRPr sz="1400"/>
            </a:lvl4pPr>
            <a:lvl5pPr marL="1817867" indent="0">
              <a:buNone/>
              <a:defRPr sz="1400"/>
            </a:lvl5pPr>
            <a:lvl6pPr marL="2272338" indent="0">
              <a:buNone/>
              <a:defRPr sz="1400"/>
            </a:lvl6pPr>
            <a:lvl7pPr marL="2726806" indent="0">
              <a:buNone/>
              <a:defRPr sz="1400"/>
            </a:lvl7pPr>
            <a:lvl8pPr marL="3181264" indent="0">
              <a:buNone/>
              <a:defRPr sz="1400"/>
            </a:lvl8pPr>
            <a:lvl9pPr marL="3635747" indent="0">
              <a:buNone/>
              <a:defRPr sz="14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</p:spTree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캡션 있는 그림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2090738" y="5200652"/>
            <a:ext cx="6400800" cy="614363"/>
          </a:xfrm>
          <a:prstGeom prst="rect">
            <a:avLst/>
          </a:prstGeom>
        </p:spPr>
        <p:txBody>
          <a:bodyPr lIns="90893" tIns="45454" rIns="90893" bIns="45454" anchor="b"/>
          <a:lstStyle>
            <a:lvl1pPr algn="l">
              <a:defRPr sz="2100" b="1"/>
            </a:lvl1pPr>
          </a:lstStyle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그림 개체 틀 2"/>
          <p:cNvSpPr>
            <a:spLocks noGrp="1"/>
          </p:cNvSpPr>
          <p:nvPr>
            <p:ph type="pic" idx="1"/>
          </p:nvPr>
        </p:nvSpPr>
        <p:spPr>
          <a:xfrm>
            <a:off x="2090738" y="663575"/>
            <a:ext cx="6400800" cy="4457700"/>
          </a:xfrm>
          <a:prstGeom prst="rect">
            <a:avLst/>
          </a:prstGeom>
        </p:spPr>
        <p:txBody>
          <a:bodyPr lIns="90893" tIns="45454" rIns="90893" bIns="45454"/>
          <a:lstStyle>
            <a:lvl1pPr marL="0" indent="0">
              <a:buNone/>
              <a:defRPr sz="3200"/>
            </a:lvl1pPr>
            <a:lvl2pPr marL="454488" indent="0">
              <a:buNone/>
              <a:defRPr sz="2800"/>
            </a:lvl2pPr>
            <a:lvl3pPr marL="908945" indent="0">
              <a:buNone/>
              <a:defRPr sz="2400"/>
            </a:lvl3pPr>
            <a:lvl4pPr marL="1363412" indent="0">
              <a:buNone/>
              <a:defRPr sz="2100"/>
            </a:lvl4pPr>
            <a:lvl5pPr marL="1817867" indent="0">
              <a:buNone/>
              <a:defRPr sz="2100"/>
            </a:lvl5pPr>
            <a:lvl6pPr marL="2272338" indent="0">
              <a:buNone/>
              <a:defRPr sz="2100"/>
            </a:lvl6pPr>
            <a:lvl7pPr marL="2726806" indent="0">
              <a:buNone/>
              <a:defRPr sz="2100"/>
            </a:lvl7pPr>
            <a:lvl8pPr marL="3181264" indent="0">
              <a:buNone/>
              <a:defRPr sz="2100"/>
            </a:lvl8pPr>
            <a:lvl9pPr marL="3635747" indent="0">
              <a:buNone/>
              <a:defRPr sz="2100"/>
            </a:lvl9pPr>
          </a:lstStyle>
          <a:p>
            <a:endParaRPr lang="ko-KR" altLang="en-US"/>
          </a:p>
        </p:txBody>
      </p:sp>
      <p:sp>
        <p:nvSpPr>
          <p:cNvPr id="4" name="텍스트 개체 틀 3"/>
          <p:cNvSpPr>
            <a:spLocks noGrp="1"/>
          </p:cNvSpPr>
          <p:nvPr>
            <p:ph type="body" sz="half" idx="2"/>
          </p:nvPr>
        </p:nvSpPr>
        <p:spPr>
          <a:xfrm>
            <a:off x="2090738" y="5815015"/>
            <a:ext cx="6400800" cy="871537"/>
          </a:xfrm>
          <a:prstGeom prst="rect">
            <a:avLst/>
          </a:prstGeom>
        </p:spPr>
        <p:txBody>
          <a:bodyPr lIns="90893" tIns="45454" rIns="90893" bIns="45454"/>
          <a:lstStyle>
            <a:lvl1pPr marL="0" indent="0">
              <a:buNone/>
              <a:defRPr sz="1400"/>
            </a:lvl1pPr>
            <a:lvl2pPr marL="454488" indent="0">
              <a:buNone/>
              <a:defRPr sz="1200"/>
            </a:lvl2pPr>
            <a:lvl3pPr marL="908945" indent="0">
              <a:buNone/>
              <a:defRPr sz="1000"/>
            </a:lvl3pPr>
            <a:lvl4pPr marL="1363412" indent="0">
              <a:buNone/>
              <a:defRPr sz="900"/>
            </a:lvl4pPr>
            <a:lvl5pPr marL="1817867" indent="0">
              <a:buNone/>
              <a:defRPr sz="900"/>
            </a:lvl5pPr>
            <a:lvl6pPr marL="2272338" indent="0">
              <a:buNone/>
              <a:defRPr sz="900"/>
            </a:lvl6pPr>
            <a:lvl7pPr marL="2726806" indent="0">
              <a:buNone/>
              <a:defRPr sz="900"/>
            </a:lvl7pPr>
            <a:lvl8pPr marL="3181264" indent="0">
              <a:buNone/>
              <a:defRPr sz="900"/>
            </a:lvl8pPr>
            <a:lvl9pPr marL="3635747" indent="0">
              <a:buNone/>
              <a:defRPr sz="9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</p:spTree>
  </p:cSld>
  <p:clrMapOvr>
    <a:masterClrMapping/>
  </p:clrMapOvr>
</p:sldLayout>
</file>

<file path=ppt/slideLayouts/slideLayout34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콘텐츠 2개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533400" y="296863"/>
            <a:ext cx="9601200" cy="1238250"/>
          </a:xfrm>
          <a:prstGeom prst="rect">
            <a:avLst/>
          </a:prstGeom>
        </p:spPr>
        <p:txBody>
          <a:bodyPr lIns="90893" tIns="45454" rIns="90893" bIns="45454"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내용 개체 틀 2"/>
          <p:cNvSpPr>
            <a:spLocks noGrp="1"/>
          </p:cNvSpPr>
          <p:nvPr>
            <p:ph sz="half" idx="1"/>
          </p:nvPr>
        </p:nvSpPr>
        <p:spPr>
          <a:xfrm>
            <a:off x="533407" y="1733553"/>
            <a:ext cx="4724400" cy="4903789"/>
          </a:xfrm>
          <a:prstGeom prst="rect">
            <a:avLst/>
          </a:prstGeom>
        </p:spPr>
        <p:txBody>
          <a:bodyPr lIns="90893" tIns="45454" rIns="90893" bIns="45454"/>
          <a:lstStyle>
            <a:lvl1pPr>
              <a:defRPr sz="2800"/>
            </a:lvl1pPr>
            <a:lvl2pPr>
              <a:defRPr sz="2400"/>
            </a:lvl2pPr>
            <a:lvl3pPr>
              <a:defRPr sz="21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4" name="내용 개체 틀 3"/>
          <p:cNvSpPr>
            <a:spLocks noGrp="1"/>
          </p:cNvSpPr>
          <p:nvPr>
            <p:ph sz="half" idx="2"/>
          </p:nvPr>
        </p:nvSpPr>
        <p:spPr>
          <a:xfrm>
            <a:off x="5410200" y="1733553"/>
            <a:ext cx="4724400" cy="4903789"/>
          </a:xfrm>
          <a:prstGeom prst="rect">
            <a:avLst/>
          </a:prstGeom>
        </p:spPr>
        <p:txBody>
          <a:bodyPr lIns="90893" tIns="45454" rIns="90893" bIns="45454"/>
          <a:lstStyle>
            <a:lvl1pPr>
              <a:defRPr sz="2800"/>
            </a:lvl1pPr>
            <a:lvl2pPr>
              <a:defRPr sz="2400"/>
            </a:lvl2pPr>
            <a:lvl3pPr>
              <a:defRPr sz="21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</p:spTree>
  </p:cSld>
  <p:clrMapOvr>
    <a:masterClrMapping/>
  </p:clrMapOvr>
</p:sldLayout>
</file>

<file path=ppt/slideLayouts/slideLayout34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비교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533400" y="296863"/>
            <a:ext cx="9601200" cy="1238250"/>
          </a:xfrm>
          <a:prstGeom prst="rect">
            <a:avLst/>
          </a:prstGeom>
        </p:spPr>
        <p:txBody>
          <a:bodyPr lIns="90893" tIns="45454" rIns="90893" bIns="45454"/>
          <a:lstStyle>
            <a:lvl1pPr>
              <a:defRPr/>
            </a:lvl1pPr>
          </a:lstStyle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텍스트 개체 틀 2"/>
          <p:cNvSpPr>
            <a:spLocks noGrp="1"/>
          </p:cNvSpPr>
          <p:nvPr>
            <p:ph type="body" idx="1"/>
          </p:nvPr>
        </p:nvSpPr>
        <p:spPr>
          <a:xfrm>
            <a:off x="533405" y="1663700"/>
            <a:ext cx="4713288" cy="692150"/>
          </a:xfrm>
          <a:prstGeom prst="rect">
            <a:avLst/>
          </a:prstGeom>
        </p:spPr>
        <p:txBody>
          <a:bodyPr lIns="90893" tIns="45454" rIns="90893" bIns="45454" anchor="b"/>
          <a:lstStyle>
            <a:lvl1pPr marL="0" indent="0">
              <a:buNone/>
              <a:defRPr sz="2400" b="1"/>
            </a:lvl1pPr>
            <a:lvl2pPr marL="454488" indent="0">
              <a:buNone/>
              <a:defRPr sz="2100" b="1"/>
            </a:lvl2pPr>
            <a:lvl3pPr marL="908945" indent="0">
              <a:buNone/>
              <a:defRPr sz="1800" b="1"/>
            </a:lvl3pPr>
            <a:lvl4pPr marL="1363412" indent="0">
              <a:buNone/>
              <a:defRPr sz="1600" b="1"/>
            </a:lvl4pPr>
            <a:lvl5pPr marL="1817867" indent="0">
              <a:buNone/>
              <a:defRPr sz="1600" b="1"/>
            </a:lvl5pPr>
            <a:lvl6pPr marL="2272338" indent="0">
              <a:buNone/>
              <a:defRPr sz="1600" b="1"/>
            </a:lvl6pPr>
            <a:lvl7pPr marL="2726806" indent="0">
              <a:buNone/>
              <a:defRPr sz="1600" b="1"/>
            </a:lvl7pPr>
            <a:lvl8pPr marL="3181264" indent="0">
              <a:buNone/>
              <a:defRPr sz="1600" b="1"/>
            </a:lvl8pPr>
            <a:lvl9pPr marL="3635747" indent="0">
              <a:buNone/>
              <a:defRPr sz="1600" b="1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  <p:sp>
        <p:nvSpPr>
          <p:cNvPr id="4" name="내용 개체 틀 3"/>
          <p:cNvSpPr>
            <a:spLocks noGrp="1"/>
          </p:cNvSpPr>
          <p:nvPr>
            <p:ph sz="half" idx="2"/>
          </p:nvPr>
        </p:nvSpPr>
        <p:spPr>
          <a:xfrm>
            <a:off x="533405" y="2355853"/>
            <a:ext cx="4713288" cy="4281488"/>
          </a:xfrm>
          <a:prstGeom prst="rect">
            <a:avLst/>
          </a:prstGeom>
        </p:spPr>
        <p:txBody>
          <a:bodyPr lIns="90893" tIns="45454" rIns="90893" bIns="45454"/>
          <a:lstStyle>
            <a:lvl1pPr>
              <a:defRPr sz="2400"/>
            </a:lvl1pPr>
            <a:lvl2pPr>
              <a:defRPr sz="21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5" name="텍스트 개체 틀 4"/>
          <p:cNvSpPr>
            <a:spLocks noGrp="1"/>
          </p:cNvSpPr>
          <p:nvPr>
            <p:ph type="body" sz="quarter" idx="3"/>
          </p:nvPr>
        </p:nvSpPr>
        <p:spPr>
          <a:xfrm>
            <a:off x="5419778" y="1663700"/>
            <a:ext cx="4714875" cy="692150"/>
          </a:xfrm>
          <a:prstGeom prst="rect">
            <a:avLst/>
          </a:prstGeom>
        </p:spPr>
        <p:txBody>
          <a:bodyPr lIns="90893" tIns="45454" rIns="90893" bIns="45454" anchor="b"/>
          <a:lstStyle>
            <a:lvl1pPr marL="0" indent="0">
              <a:buNone/>
              <a:defRPr sz="2400" b="1"/>
            </a:lvl1pPr>
            <a:lvl2pPr marL="454488" indent="0">
              <a:buNone/>
              <a:defRPr sz="2100" b="1"/>
            </a:lvl2pPr>
            <a:lvl3pPr marL="908945" indent="0">
              <a:buNone/>
              <a:defRPr sz="1800" b="1"/>
            </a:lvl3pPr>
            <a:lvl4pPr marL="1363412" indent="0">
              <a:buNone/>
              <a:defRPr sz="1600" b="1"/>
            </a:lvl4pPr>
            <a:lvl5pPr marL="1817867" indent="0">
              <a:buNone/>
              <a:defRPr sz="1600" b="1"/>
            </a:lvl5pPr>
            <a:lvl6pPr marL="2272338" indent="0">
              <a:buNone/>
              <a:defRPr sz="1600" b="1"/>
            </a:lvl6pPr>
            <a:lvl7pPr marL="2726806" indent="0">
              <a:buNone/>
              <a:defRPr sz="1600" b="1"/>
            </a:lvl7pPr>
            <a:lvl8pPr marL="3181264" indent="0">
              <a:buNone/>
              <a:defRPr sz="1600" b="1"/>
            </a:lvl8pPr>
            <a:lvl9pPr marL="3635747" indent="0">
              <a:buNone/>
              <a:defRPr sz="1600" b="1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  <p:sp>
        <p:nvSpPr>
          <p:cNvPr id="6" name="내용 개체 틀 5"/>
          <p:cNvSpPr>
            <a:spLocks noGrp="1"/>
          </p:cNvSpPr>
          <p:nvPr>
            <p:ph sz="quarter" idx="4"/>
          </p:nvPr>
        </p:nvSpPr>
        <p:spPr>
          <a:xfrm>
            <a:off x="5419778" y="2355853"/>
            <a:ext cx="4714875" cy="4281488"/>
          </a:xfrm>
          <a:prstGeom prst="rect">
            <a:avLst/>
          </a:prstGeom>
        </p:spPr>
        <p:txBody>
          <a:bodyPr lIns="90893" tIns="45454" rIns="90893" bIns="45454"/>
          <a:lstStyle>
            <a:lvl1pPr>
              <a:defRPr sz="2400"/>
            </a:lvl1pPr>
            <a:lvl2pPr>
              <a:defRPr sz="21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</p:spTree>
  </p:cSld>
  <p:clrMapOvr>
    <a:masterClrMapping/>
  </p:clrMapOvr>
</p:sldLayout>
</file>

<file path=ppt/slideLayouts/slideLayout34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제목만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533400" y="296863"/>
            <a:ext cx="9601200" cy="1238250"/>
          </a:xfrm>
          <a:prstGeom prst="rect">
            <a:avLst/>
          </a:prstGeom>
        </p:spPr>
        <p:txBody>
          <a:bodyPr lIns="90893" tIns="45454" rIns="90893" bIns="45454"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</p:spTree>
  </p:cSld>
  <p:clrMapOvr>
    <a:masterClrMapping/>
  </p:clrMapOvr>
</p:sldLayout>
</file>

<file path=ppt/slideLayouts/slideLayout34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빈 화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34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캡션 있는 콘텐츠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533462" y="295275"/>
            <a:ext cx="3509963" cy="1258888"/>
          </a:xfrm>
          <a:prstGeom prst="rect">
            <a:avLst/>
          </a:prstGeom>
        </p:spPr>
        <p:txBody>
          <a:bodyPr lIns="90893" tIns="45454" rIns="90893" bIns="45454" anchor="b"/>
          <a:lstStyle>
            <a:lvl1pPr algn="l">
              <a:defRPr sz="2100" b="1"/>
            </a:lvl1pPr>
          </a:lstStyle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내용 개체 틀 2"/>
          <p:cNvSpPr>
            <a:spLocks noGrp="1"/>
          </p:cNvSpPr>
          <p:nvPr>
            <p:ph idx="1"/>
          </p:nvPr>
        </p:nvSpPr>
        <p:spPr>
          <a:xfrm>
            <a:off x="4170416" y="295282"/>
            <a:ext cx="5964237" cy="6342063"/>
          </a:xfrm>
          <a:prstGeom prst="rect">
            <a:avLst/>
          </a:prstGeom>
        </p:spPr>
        <p:txBody>
          <a:bodyPr lIns="90893" tIns="45454" rIns="90893" bIns="45454"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100"/>
            </a:lvl4pPr>
            <a:lvl5pPr>
              <a:defRPr sz="2100"/>
            </a:lvl5pPr>
            <a:lvl6pPr>
              <a:defRPr sz="2100"/>
            </a:lvl6pPr>
            <a:lvl7pPr>
              <a:defRPr sz="2100"/>
            </a:lvl7pPr>
            <a:lvl8pPr>
              <a:defRPr sz="2100"/>
            </a:lvl8pPr>
            <a:lvl9pPr>
              <a:defRPr sz="21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4" name="텍스트 개체 틀 3"/>
          <p:cNvSpPr>
            <a:spLocks noGrp="1"/>
          </p:cNvSpPr>
          <p:nvPr>
            <p:ph type="body" sz="half" idx="2"/>
          </p:nvPr>
        </p:nvSpPr>
        <p:spPr>
          <a:xfrm>
            <a:off x="533462" y="1554163"/>
            <a:ext cx="3509963" cy="5083176"/>
          </a:xfrm>
          <a:prstGeom prst="rect">
            <a:avLst/>
          </a:prstGeom>
        </p:spPr>
        <p:txBody>
          <a:bodyPr lIns="90893" tIns="45454" rIns="90893" bIns="45454"/>
          <a:lstStyle>
            <a:lvl1pPr marL="0" indent="0">
              <a:buNone/>
              <a:defRPr sz="1400"/>
            </a:lvl1pPr>
            <a:lvl2pPr marL="454488" indent="0">
              <a:buNone/>
              <a:defRPr sz="1200"/>
            </a:lvl2pPr>
            <a:lvl3pPr marL="908945" indent="0">
              <a:buNone/>
              <a:defRPr sz="1000"/>
            </a:lvl3pPr>
            <a:lvl4pPr marL="1363412" indent="0">
              <a:buNone/>
              <a:defRPr sz="900"/>
            </a:lvl4pPr>
            <a:lvl5pPr marL="1817867" indent="0">
              <a:buNone/>
              <a:defRPr sz="900"/>
            </a:lvl5pPr>
            <a:lvl6pPr marL="2272338" indent="0">
              <a:buNone/>
              <a:defRPr sz="900"/>
            </a:lvl6pPr>
            <a:lvl7pPr marL="2726806" indent="0">
              <a:buNone/>
              <a:defRPr sz="900"/>
            </a:lvl7pPr>
            <a:lvl8pPr marL="3181264" indent="0">
              <a:buNone/>
              <a:defRPr sz="900"/>
            </a:lvl8pPr>
            <a:lvl9pPr marL="3635747" indent="0">
              <a:buNone/>
              <a:defRPr sz="9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</p:spTree>
  </p:cSld>
  <p:clrMapOvr>
    <a:masterClrMapping/>
  </p:clrMapOvr>
</p:sldLayout>
</file>

<file path=ppt/slideLayouts/slideLayout34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캡션 있는 그림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2090738" y="5200652"/>
            <a:ext cx="6400800" cy="614363"/>
          </a:xfrm>
          <a:prstGeom prst="rect">
            <a:avLst/>
          </a:prstGeom>
        </p:spPr>
        <p:txBody>
          <a:bodyPr lIns="90893" tIns="45454" rIns="90893" bIns="45454" anchor="b"/>
          <a:lstStyle>
            <a:lvl1pPr algn="l">
              <a:defRPr sz="2100" b="1"/>
            </a:lvl1pPr>
          </a:lstStyle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그림 개체 틀 2"/>
          <p:cNvSpPr>
            <a:spLocks noGrp="1"/>
          </p:cNvSpPr>
          <p:nvPr>
            <p:ph type="pic" idx="1"/>
          </p:nvPr>
        </p:nvSpPr>
        <p:spPr>
          <a:xfrm>
            <a:off x="2090738" y="663575"/>
            <a:ext cx="6400800" cy="4457700"/>
          </a:xfrm>
          <a:prstGeom prst="rect">
            <a:avLst/>
          </a:prstGeom>
        </p:spPr>
        <p:txBody>
          <a:bodyPr lIns="90893" tIns="45454" rIns="90893" bIns="45454"/>
          <a:lstStyle>
            <a:lvl1pPr marL="0" indent="0">
              <a:buNone/>
              <a:defRPr sz="3200"/>
            </a:lvl1pPr>
            <a:lvl2pPr marL="454488" indent="0">
              <a:buNone/>
              <a:defRPr sz="2800"/>
            </a:lvl2pPr>
            <a:lvl3pPr marL="908945" indent="0">
              <a:buNone/>
              <a:defRPr sz="2400"/>
            </a:lvl3pPr>
            <a:lvl4pPr marL="1363412" indent="0">
              <a:buNone/>
              <a:defRPr sz="2100"/>
            </a:lvl4pPr>
            <a:lvl5pPr marL="1817867" indent="0">
              <a:buNone/>
              <a:defRPr sz="2100"/>
            </a:lvl5pPr>
            <a:lvl6pPr marL="2272338" indent="0">
              <a:buNone/>
              <a:defRPr sz="2100"/>
            </a:lvl6pPr>
            <a:lvl7pPr marL="2726806" indent="0">
              <a:buNone/>
              <a:defRPr sz="2100"/>
            </a:lvl7pPr>
            <a:lvl8pPr marL="3181264" indent="0">
              <a:buNone/>
              <a:defRPr sz="2100"/>
            </a:lvl8pPr>
            <a:lvl9pPr marL="3635747" indent="0">
              <a:buNone/>
              <a:defRPr sz="2100"/>
            </a:lvl9pPr>
          </a:lstStyle>
          <a:p>
            <a:endParaRPr lang="ko-KR" altLang="en-US"/>
          </a:p>
        </p:txBody>
      </p:sp>
      <p:sp>
        <p:nvSpPr>
          <p:cNvPr id="4" name="텍스트 개체 틀 3"/>
          <p:cNvSpPr>
            <a:spLocks noGrp="1"/>
          </p:cNvSpPr>
          <p:nvPr>
            <p:ph type="body" sz="half" idx="2"/>
          </p:nvPr>
        </p:nvSpPr>
        <p:spPr>
          <a:xfrm>
            <a:off x="2090738" y="5815015"/>
            <a:ext cx="6400800" cy="871537"/>
          </a:xfrm>
          <a:prstGeom prst="rect">
            <a:avLst/>
          </a:prstGeom>
        </p:spPr>
        <p:txBody>
          <a:bodyPr lIns="90893" tIns="45454" rIns="90893" bIns="45454"/>
          <a:lstStyle>
            <a:lvl1pPr marL="0" indent="0">
              <a:buNone/>
              <a:defRPr sz="1400"/>
            </a:lvl1pPr>
            <a:lvl2pPr marL="454488" indent="0">
              <a:buNone/>
              <a:defRPr sz="1200"/>
            </a:lvl2pPr>
            <a:lvl3pPr marL="908945" indent="0">
              <a:buNone/>
              <a:defRPr sz="1000"/>
            </a:lvl3pPr>
            <a:lvl4pPr marL="1363412" indent="0">
              <a:buNone/>
              <a:defRPr sz="900"/>
            </a:lvl4pPr>
            <a:lvl5pPr marL="1817867" indent="0">
              <a:buNone/>
              <a:defRPr sz="900"/>
            </a:lvl5pPr>
            <a:lvl6pPr marL="2272338" indent="0">
              <a:buNone/>
              <a:defRPr sz="900"/>
            </a:lvl6pPr>
            <a:lvl7pPr marL="2726806" indent="0">
              <a:buNone/>
              <a:defRPr sz="900"/>
            </a:lvl7pPr>
            <a:lvl8pPr marL="3181264" indent="0">
              <a:buNone/>
              <a:defRPr sz="900"/>
            </a:lvl8pPr>
            <a:lvl9pPr marL="3635747" indent="0">
              <a:buNone/>
              <a:defRPr sz="9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</p:spTree>
  </p:cSld>
  <p:clrMapOvr>
    <a:masterClrMapping/>
  </p:clrMapOvr>
</p:sldLayout>
</file>

<file path=ppt/slideLayouts/slideLayout34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제목 및 세로 텍스트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533400" y="296863"/>
            <a:ext cx="9601200" cy="1238250"/>
          </a:xfrm>
          <a:prstGeom prst="rect">
            <a:avLst/>
          </a:prstGeom>
        </p:spPr>
        <p:txBody>
          <a:bodyPr lIns="90893" tIns="45454" rIns="90893" bIns="45454"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세로 텍스트 개체 틀 2"/>
          <p:cNvSpPr>
            <a:spLocks noGrp="1"/>
          </p:cNvSpPr>
          <p:nvPr>
            <p:ph type="body" orient="vert" idx="1"/>
          </p:nvPr>
        </p:nvSpPr>
        <p:spPr>
          <a:xfrm>
            <a:off x="533400" y="1733553"/>
            <a:ext cx="9601200" cy="4903789"/>
          </a:xfrm>
          <a:prstGeom prst="rect">
            <a:avLst/>
          </a:prstGeom>
        </p:spPr>
        <p:txBody>
          <a:bodyPr vert="eaVert" lIns="90893" tIns="45454" rIns="90893" bIns="45454"/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</p:spTree>
  </p:cSld>
  <p:clrMapOvr>
    <a:masterClrMapping/>
  </p:clrMapOvr>
</p:sldLayout>
</file>

<file path=ppt/slideLayouts/slideLayout34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세로 제목 및 텍스트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세로 제목 1"/>
          <p:cNvSpPr>
            <a:spLocks noGrp="1"/>
          </p:cNvSpPr>
          <p:nvPr>
            <p:ph type="title" orient="vert"/>
          </p:nvPr>
        </p:nvSpPr>
        <p:spPr>
          <a:xfrm>
            <a:off x="7734300" y="296869"/>
            <a:ext cx="2400300" cy="6340475"/>
          </a:xfrm>
          <a:prstGeom prst="rect">
            <a:avLst/>
          </a:prstGeom>
        </p:spPr>
        <p:txBody>
          <a:bodyPr vert="eaVert" lIns="90893" tIns="45454" rIns="90893" bIns="45454"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세로 텍스트 개체 틀 2"/>
          <p:cNvSpPr>
            <a:spLocks noGrp="1"/>
          </p:cNvSpPr>
          <p:nvPr>
            <p:ph type="body" orient="vert" idx="1"/>
          </p:nvPr>
        </p:nvSpPr>
        <p:spPr>
          <a:xfrm>
            <a:off x="533400" y="296869"/>
            <a:ext cx="7048500" cy="6340475"/>
          </a:xfrm>
          <a:prstGeom prst="rect">
            <a:avLst/>
          </a:prstGeom>
        </p:spPr>
        <p:txBody>
          <a:bodyPr vert="eaVert" lIns="90893" tIns="45454" rIns="90893" bIns="45454"/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</p:spTree>
  </p:cSld>
  <p:clrMapOvr>
    <a:masterClrMapping/>
  </p:clrMapOvr>
</p:sldLayout>
</file>

<file path=ppt/slideLayouts/slideLayout34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제목 슬라이드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ctrTitle"/>
          </p:nvPr>
        </p:nvSpPr>
        <p:spPr>
          <a:xfrm>
            <a:off x="800100" y="2308336"/>
            <a:ext cx="9067800" cy="1592263"/>
          </a:xfrm>
          <a:prstGeom prst="rect">
            <a:avLst/>
          </a:prstGeom>
        </p:spPr>
        <p:txBody>
          <a:bodyPr lIns="90893" tIns="45454" rIns="90893" bIns="45454"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부제목 2"/>
          <p:cNvSpPr>
            <a:spLocks noGrp="1"/>
          </p:cNvSpPr>
          <p:nvPr>
            <p:ph type="subTitle" idx="1"/>
          </p:nvPr>
        </p:nvSpPr>
        <p:spPr>
          <a:xfrm>
            <a:off x="1600200" y="4210050"/>
            <a:ext cx="7467600" cy="1898650"/>
          </a:xfrm>
          <a:prstGeom prst="rect">
            <a:avLst/>
          </a:prstGeom>
        </p:spPr>
        <p:txBody>
          <a:bodyPr lIns="90893" tIns="45454" rIns="90893" bIns="45454"/>
          <a:lstStyle>
            <a:lvl1pPr marL="0" indent="0" algn="ctr">
              <a:buNone/>
              <a:defRPr/>
            </a:lvl1pPr>
            <a:lvl2pPr marL="454488" indent="0" algn="ctr">
              <a:buNone/>
              <a:defRPr/>
            </a:lvl2pPr>
            <a:lvl3pPr marL="908945" indent="0" algn="ctr">
              <a:buNone/>
              <a:defRPr/>
            </a:lvl3pPr>
            <a:lvl4pPr marL="1363412" indent="0" algn="ctr">
              <a:buNone/>
              <a:defRPr/>
            </a:lvl4pPr>
            <a:lvl5pPr marL="1817867" indent="0" algn="ctr">
              <a:buNone/>
              <a:defRPr/>
            </a:lvl5pPr>
            <a:lvl6pPr marL="2272338" indent="0" algn="ctr">
              <a:buNone/>
              <a:defRPr/>
            </a:lvl6pPr>
            <a:lvl7pPr marL="2726806" indent="0" algn="ctr">
              <a:buNone/>
              <a:defRPr/>
            </a:lvl7pPr>
            <a:lvl8pPr marL="3181264" indent="0" algn="ctr">
              <a:buNone/>
              <a:defRPr/>
            </a:lvl8pPr>
            <a:lvl9pPr marL="3635747" indent="0" algn="ctr">
              <a:buNone/>
              <a:defRPr/>
            </a:lvl9pPr>
          </a:lstStyle>
          <a:p>
            <a:r>
              <a:rPr lang="ko-KR" altLang="en-US" smtClean="0"/>
              <a:t>마스터 부제목 스타일 편집</a:t>
            </a:r>
            <a:endParaRPr lang="ko-KR" altLang="en-US"/>
          </a:p>
        </p:txBody>
      </p:sp>
    </p:spTree>
  </p:cSld>
  <p:clrMapOvr>
    <a:masterClrMapping/>
  </p:clrMapOvr>
</p:sldLayout>
</file>

<file path=ppt/slideLayouts/slideLayout34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제목 및 내용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533400" y="296863"/>
            <a:ext cx="9601200" cy="1238250"/>
          </a:xfrm>
          <a:prstGeom prst="rect">
            <a:avLst/>
          </a:prstGeom>
        </p:spPr>
        <p:txBody>
          <a:bodyPr lIns="90893" tIns="45454" rIns="90893" bIns="45454"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내용 개체 틀 2"/>
          <p:cNvSpPr>
            <a:spLocks noGrp="1"/>
          </p:cNvSpPr>
          <p:nvPr>
            <p:ph idx="1"/>
          </p:nvPr>
        </p:nvSpPr>
        <p:spPr>
          <a:xfrm>
            <a:off x="533400" y="1733553"/>
            <a:ext cx="9601200" cy="4903789"/>
          </a:xfrm>
          <a:prstGeom prst="rect">
            <a:avLst/>
          </a:prstGeom>
        </p:spPr>
        <p:txBody>
          <a:bodyPr lIns="90893" tIns="45454" rIns="90893" bIns="45454"/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</p:spTree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제목 및 세로 텍스트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533400" y="296863"/>
            <a:ext cx="9601200" cy="1238250"/>
          </a:xfrm>
          <a:prstGeom prst="rect">
            <a:avLst/>
          </a:prstGeom>
        </p:spPr>
        <p:txBody>
          <a:bodyPr lIns="90893" tIns="45454" rIns="90893" bIns="45454"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세로 텍스트 개체 틀 2"/>
          <p:cNvSpPr>
            <a:spLocks noGrp="1"/>
          </p:cNvSpPr>
          <p:nvPr>
            <p:ph type="body" orient="vert" idx="1"/>
          </p:nvPr>
        </p:nvSpPr>
        <p:spPr>
          <a:xfrm>
            <a:off x="533400" y="1733553"/>
            <a:ext cx="9601200" cy="4903789"/>
          </a:xfrm>
          <a:prstGeom prst="rect">
            <a:avLst/>
          </a:prstGeom>
        </p:spPr>
        <p:txBody>
          <a:bodyPr vert="eaVert" lIns="90893" tIns="45454" rIns="90893" bIns="45454"/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</p:spTree>
  </p:cSld>
  <p:clrMapOvr>
    <a:masterClrMapping/>
  </p:clrMapOvr>
</p:sldLayout>
</file>

<file path=ppt/slideLayouts/slideLayout35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구역 머리글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842963" y="4773613"/>
            <a:ext cx="9067800" cy="1476375"/>
          </a:xfrm>
          <a:prstGeom prst="rect">
            <a:avLst/>
          </a:prstGeom>
        </p:spPr>
        <p:txBody>
          <a:bodyPr lIns="90893" tIns="45454" rIns="90893" bIns="45454" anchor="t"/>
          <a:lstStyle>
            <a:lvl1pPr algn="l">
              <a:defRPr sz="4000" b="1" cap="all"/>
            </a:lvl1pPr>
          </a:lstStyle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텍스트 개체 틀 2"/>
          <p:cNvSpPr>
            <a:spLocks noGrp="1"/>
          </p:cNvSpPr>
          <p:nvPr>
            <p:ph type="body" idx="1"/>
          </p:nvPr>
        </p:nvSpPr>
        <p:spPr>
          <a:xfrm>
            <a:off x="842963" y="3149639"/>
            <a:ext cx="9067800" cy="1624013"/>
          </a:xfrm>
          <a:prstGeom prst="rect">
            <a:avLst/>
          </a:prstGeom>
        </p:spPr>
        <p:txBody>
          <a:bodyPr lIns="90893" tIns="45454" rIns="90893" bIns="45454" anchor="b"/>
          <a:lstStyle>
            <a:lvl1pPr marL="0" indent="0">
              <a:buNone/>
              <a:defRPr sz="2100"/>
            </a:lvl1pPr>
            <a:lvl2pPr marL="454488" indent="0">
              <a:buNone/>
              <a:defRPr sz="1800"/>
            </a:lvl2pPr>
            <a:lvl3pPr marL="908945" indent="0">
              <a:buNone/>
              <a:defRPr sz="1600"/>
            </a:lvl3pPr>
            <a:lvl4pPr marL="1363412" indent="0">
              <a:buNone/>
              <a:defRPr sz="1400"/>
            </a:lvl4pPr>
            <a:lvl5pPr marL="1817867" indent="0">
              <a:buNone/>
              <a:defRPr sz="1400"/>
            </a:lvl5pPr>
            <a:lvl6pPr marL="2272338" indent="0">
              <a:buNone/>
              <a:defRPr sz="1400"/>
            </a:lvl6pPr>
            <a:lvl7pPr marL="2726806" indent="0">
              <a:buNone/>
              <a:defRPr sz="1400"/>
            </a:lvl7pPr>
            <a:lvl8pPr marL="3181264" indent="0">
              <a:buNone/>
              <a:defRPr sz="1400"/>
            </a:lvl8pPr>
            <a:lvl9pPr marL="3635747" indent="0">
              <a:buNone/>
              <a:defRPr sz="14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</p:spTree>
  </p:cSld>
  <p:clrMapOvr>
    <a:masterClrMapping/>
  </p:clrMapOvr>
</p:sldLayout>
</file>

<file path=ppt/slideLayouts/slideLayout35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콘텐츠 2개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533400" y="296863"/>
            <a:ext cx="9601200" cy="1238250"/>
          </a:xfrm>
          <a:prstGeom prst="rect">
            <a:avLst/>
          </a:prstGeom>
        </p:spPr>
        <p:txBody>
          <a:bodyPr lIns="90893" tIns="45454" rIns="90893" bIns="45454"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내용 개체 틀 2"/>
          <p:cNvSpPr>
            <a:spLocks noGrp="1"/>
          </p:cNvSpPr>
          <p:nvPr>
            <p:ph sz="half" idx="1"/>
          </p:nvPr>
        </p:nvSpPr>
        <p:spPr>
          <a:xfrm>
            <a:off x="533407" y="1733553"/>
            <a:ext cx="4724400" cy="4903789"/>
          </a:xfrm>
          <a:prstGeom prst="rect">
            <a:avLst/>
          </a:prstGeom>
        </p:spPr>
        <p:txBody>
          <a:bodyPr lIns="90893" tIns="45454" rIns="90893" bIns="45454"/>
          <a:lstStyle>
            <a:lvl1pPr>
              <a:defRPr sz="2800"/>
            </a:lvl1pPr>
            <a:lvl2pPr>
              <a:defRPr sz="2400"/>
            </a:lvl2pPr>
            <a:lvl3pPr>
              <a:defRPr sz="21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4" name="내용 개체 틀 3"/>
          <p:cNvSpPr>
            <a:spLocks noGrp="1"/>
          </p:cNvSpPr>
          <p:nvPr>
            <p:ph sz="half" idx="2"/>
          </p:nvPr>
        </p:nvSpPr>
        <p:spPr>
          <a:xfrm>
            <a:off x="5410200" y="1733553"/>
            <a:ext cx="4724400" cy="4903789"/>
          </a:xfrm>
          <a:prstGeom prst="rect">
            <a:avLst/>
          </a:prstGeom>
        </p:spPr>
        <p:txBody>
          <a:bodyPr lIns="90893" tIns="45454" rIns="90893" bIns="45454"/>
          <a:lstStyle>
            <a:lvl1pPr>
              <a:defRPr sz="2800"/>
            </a:lvl1pPr>
            <a:lvl2pPr>
              <a:defRPr sz="2400"/>
            </a:lvl2pPr>
            <a:lvl3pPr>
              <a:defRPr sz="21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</p:spTree>
  </p:cSld>
  <p:clrMapOvr>
    <a:masterClrMapping/>
  </p:clrMapOvr>
</p:sldLayout>
</file>

<file path=ppt/slideLayouts/slideLayout35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비교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533400" y="296863"/>
            <a:ext cx="9601200" cy="1238250"/>
          </a:xfrm>
          <a:prstGeom prst="rect">
            <a:avLst/>
          </a:prstGeom>
        </p:spPr>
        <p:txBody>
          <a:bodyPr lIns="90893" tIns="45454" rIns="90893" bIns="45454"/>
          <a:lstStyle>
            <a:lvl1pPr>
              <a:defRPr/>
            </a:lvl1pPr>
          </a:lstStyle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텍스트 개체 틀 2"/>
          <p:cNvSpPr>
            <a:spLocks noGrp="1"/>
          </p:cNvSpPr>
          <p:nvPr>
            <p:ph type="body" idx="1"/>
          </p:nvPr>
        </p:nvSpPr>
        <p:spPr>
          <a:xfrm>
            <a:off x="533405" y="1663700"/>
            <a:ext cx="4713288" cy="692150"/>
          </a:xfrm>
          <a:prstGeom prst="rect">
            <a:avLst/>
          </a:prstGeom>
        </p:spPr>
        <p:txBody>
          <a:bodyPr lIns="90893" tIns="45454" rIns="90893" bIns="45454" anchor="b"/>
          <a:lstStyle>
            <a:lvl1pPr marL="0" indent="0">
              <a:buNone/>
              <a:defRPr sz="2400" b="1"/>
            </a:lvl1pPr>
            <a:lvl2pPr marL="454488" indent="0">
              <a:buNone/>
              <a:defRPr sz="2100" b="1"/>
            </a:lvl2pPr>
            <a:lvl3pPr marL="908945" indent="0">
              <a:buNone/>
              <a:defRPr sz="1800" b="1"/>
            </a:lvl3pPr>
            <a:lvl4pPr marL="1363412" indent="0">
              <a:buNone/>
              <a:defRPr sz="1600" b="1"/>
            </a:lvl4pPr>
            <a:lvl5pPr marL="1817867" indent="0">
              <a:buNone/>
              <a:defRPr sz="1600" b="1"/>
            </a:lvl5pPr>
            <a:lvl6pPr marL="2272338" indent="0">
              <a:buNone/>
              <a:defRPr sz="1600" b="1"/>
            </a:lvl6pPr>
            <a:lvl7pPr marL="2726806" indent="0">
              <a:buNone/>
              <a:defRPr sz="1600" b="1"/>
            </a:lvl7pPr>
            <a:lvl8pPr marL="3181264" indent="0">
              <a:buNone/>
              <a:defRPr sz="1600" b="1"/>
            </a:lvl8pPr>
            <a:lvl9pPr marL="3635747" indent="0">
              <a:buNone/>
              <a:defRPr sz="1600" b="1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  <p:sp>
        <p:nvSpPr>
          <p:cNvPr id="4" name="내용 개체 틀 3"/>
          <p:cNvSpPr>
            <a:spLocks noGrp="1"/>
          </p:cNvSpPr>
          <p:nvPr>
            <p:ph sz="half" idx="2"/>
          </p:nvPr>
        </p:nvSpPr>
        <p:spPr>
          <a:xfrm>
            <a:off x="533405" y="2355853"/>
            <a:ext cx="4713288" cy="4281488"/>
          </a:xfrm>
          <a:prstGeom prst="rect">
            <a:avLst/>
          </a:prstGeom>
        </p:spPr>
        <p:txBody>
          <a:bodyPr lIns="90893" tIns="45454" rIns="90893" bIns="45454"/>
          <a:lstStyle>
            <a:lvl1pPr>
              <a:defRPr sz="2400"/>
            </a:lvl1pPr>
            <a:lvl2pPr>
              <a:defRPr sz="21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5" name="텍스트 개체 틀 4"/>
          <p:cNvSpPr>
            <a:spLocks noGrp="1"/>
          </p:cNvSpPr>
          <p:nvPr>
            <p:ph type="body" sz="quarter" idx="3"/>
          </p:nvPr>
        </p:nvSpPr>
        <p:spPr>
          <a:xfrm>
            <a:off x="5419778" y="1663700"/>
            <a:ext cx="4714875" cy="692150"/>
          </a:xfrm>
          <a:prstGeom prst="rect">
            <a:avLst/>
          </a:prstGeom>
        </p:spPr>
        <p:txBody>
          <a:bodyPr lIns="90893" tIns="45454" rIns="90893" bIns="45454" anchor="b"/>
          <a:lstStyle>
            <a:lvl1pPr marL="0" indent="0">
              <a:buNone/>
              <a:defRPr sz="2400" b="1"/>
            </a:lvl1pPr>
            <a:lvl2pPr marL="454488" indent="0">
              <a:buNone/>
              <a:defRPr sz="2100" b="1"/>
            </a:lvl2pPr>
            <a:lvl3pPr marL="908945" indent="0">
              <a:buNone/>
              <a:defRPr sz="1800" b="1"/>
            </a:lvl3pPr>
            <a:lvl4pPr marL="1363412" indent="0">
              <a:buNone/>
              <a:defRPr sz="1600" b="1"/>
            </a:lvl4pPr>
            <a:lvl5pPr marL="1817867" indent="0">
              <a:buNone/>
              <a:defRPr sz="1600" b="1"/>
            </a:lvl5pPr>
            <a:lvl6pPr marL="2272338" indent="0">
              <a:buNone/>
              <a:defRPr sz="1600" b="1"/>
            </a:lvl6pPr>
            <a:lvl7pPr marL="2726806" indent="0">
              <a:buNone/>
              <a:defRPr sz="1600" b="1"/>
            </a:lvl7pPr>
            <a:lvl8pPr marL="3181264" indent="0">
              <a:buNone/>
              <a:defRPr sz="1600" b="1"/>
            </a:lvl8pPr>
            <a:lvl9pPr marL="3635747" indent="0">
              <a:buNone/>
              <a:defRPr sz="1600" b="1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  <p:sp>
        <p:nvSpPr>
          <p:cNvPr id="6" name="내용 개체 틀 5"/>
          <p:cNvSpPr>
            <a:spLocks noGrp="1"/>
          </p:cNvSpPr>
          <p:nvPr>
            <p:ph sz="quarter" idx="4"/>
          </p:nvPr>
        </p:nvSpPr>
        <p:spPr>
          <a:xfrm>
            <a:off x="5419778" y="2355853"/>
            <a:ext cx="4714875" cy="4281488"/>
          </a:xfrm>
          <a:prstGeom prst="rect">
            <a:avLst/>
          </a:prstGeom>
        </p:spPr>
        <p:txBody>
          <a:bodyPr lIns="90893" tIns="45454" rIns="90893" bIns="45454"/>
          <a:lstStyle>
            <a:lvl1pPr>
              <a:defRPr sz="2400"/>
            </a:lvl1pPr>
            <a:lvl2pPr>
              <a:defRPr sz="21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</p:spTree>
  </p:cSld>
  <p:clrMapOvr>
    <a:masterClrMapping/>
  </p:clrMapOvr>
</p:sldLayout>
</file>

<file path=ppt/slideLayouts/slideLayout35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제목만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533400" y="296863"/>
            <a:ext cx="9601200" cy="1238250"/>
          </a:xfrm>
          <a:prstGeom prst="rect">
            <a:avLst/>
          </a:prstGeom>
        </p:spPr>
        <p:txBody>
          <a:bodyPr lIns="90893" tIns="45454" rIns="90893" bIns="45454"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</p:spTree>
  </p:cSld>
  <p:clrMapOvr>
    <a:masterClrMapping/>
  </p:clrMapOvr>
</p:sldLayout>
</file>

<file path=ppt/slideLayouts/slideLayout35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빈 화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35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캡션 있는 콘텐츠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533462" y="295275"/>
            <a:ext cx="3509963" cy="1258888"/>
          </a:xfrm>
          <a:prstGeom prst="rect">
            <a:avLst/>
          </a:prstGeom>
        </p:spPr>
        <p:txBody>
          <a:bodyPr lIns="90893" tIns="45454" rIns="90893" bIns="45454" anchor="b"/>
          <a:lstStyle>
            <a:lvl1pPr algn="l">
              <a:defRPr sz="2100" b="1"/>
            </a:lvl1pPr>
          </a:lstStyle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내용 개체 틀 2"/>
          <p:cNvSpPr>
            <a:spLocks noGrp="1"/>
          </p:cNvSpPr>
          <p:nvPr>
            <p:ph idx="1"/>
          </p:nvPr>
        </p:nvSpPr>
        <p:spPr>
          <a:xfrm>
            <a:off x="4170416" y="295282"/>
            <a:ext cx="5964237" cy="6342063"/>
          </a:xfrm>
          <a:prstGeom prst="rect">
            <a:avLst/>
          </a:prstGeom>
        </p:spPr>
        <p:txBody>
          <a:bodyPr lIns="90893" tIns="45454" rIns="90893" bIns="45454"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100"/>
            </a:lvl4pPr>
            <a:lvl5pPr>
              <a:defRPr sz="2100"/>
            </a:lvl5pPr>
            <a:lvl6pPr>
              <a:defRPr sz="2100"/>
            </a:lvl6pPr>
            <a:lvl7pPr>
              <a:defRPr sz="2100"/>
            </a:lvl7pPr>
            <a:lvl8pPr>
              <a:defRPr sz="2100"/>
            </a:lvl8pPr>
            <a:lvl9pPr>
              <a:defRPr sz="21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4" name="텍스트 개체 틀 3"/>
          <p:cNvSpPr>
            <a:spLocks noGrp="1"/>
          </p:cNvSpPr>
          <p:nvPr>
            <p:ph type="body" sz="half" idx="2"/>
          </p:nvPr>
        </p:nvSpPr>
        <p:spPr>
          <a:xfrm>
            <a:off x="533462" y="1554163"/>
            <a:ext cx="3509963" cy="5083176"/>
          </a:xfrm>
          <a:prstGeom prst="rect">
            <a:avLst/>
          </a:prstGeom>
        </p:spPr>
        <p:txBody>
          <a:bodyPr lIns="90893" tIns="45454" rIns="90893" bIns="45454"/>
          <a:lstStyle>
            <a:lvl1pPr marL="0" indent="0">
              <a:buNone/>
              <a:defRPr sz="1400"/>
            </a:lvl1pPr>
            <a:lvl2pPr marL="454488" indent="0">
              <a:buNone/>
              <a:defRPr sz="1200"/>
            </a:lvl2pPr>
            <a:lvl3pPr marL="908945" indent="0">
              <a:buNone/>
              <a:defRPr sz="1000"/>
            </a:lvl3pPr>
            <a:lvl4pPr marL="1363412" indent="0">
              <a:buNone/>
              <a:defRPr sz="900"/>
            </a:lvl4pPr>
            <a:lvl5pPr marL="1817867" indent="0">
              <a:buNone/>
              <a:defRPr sz="900"/>
            </a:lvl5pPr>
            <a:lvl6pPr marL="2272338" indent="0">
              <a:buNone/>
              <a:defRPr sz="900"/>
            </a:lvl6pPr>
            <a:lvl7pPr marL="2726806" indent="0">
              <a:buNone/>
              <a:defRPr sz="900"/>
            </a:lvl7pPr>
            <a:lvl8pPr marL="3181264" indent="0">
              <a:buNone/>
              <a:defRPr sz="900"/>
            </a:lvl8pPr>
            <a:lvl9pPr marL="3635747" indent="0">
              <a:buNone/>
              <a:defRPr sz="9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</p:spTree>
  </p:cSld>
  <p:clrMapOvr>
    <a:masterClrMapping/>
  </p:clrMapOvr>
</p:sldLayout>
</file>

<file path=ppt/slideLayouts/slideLayout35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캡션 있는 그림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2090738" y="5200652"/>
            <a:ext cx="6400800" cy="614363"/>
          </a:xfrm>
          <a:prstGeom prst="rect">
            <a:avLst/>
          </a:prstGeom>
        </p:spPr>
        <p:txBody>
          <a:bodyPr lIns="90893" tIns="45454" rIns="90893" bIns="45454" anchor="b"/>
          <a:lstStyle>
            <a:lvl1pPr algn="l">
              <a:defRPr sz="2100" b="1"/>
            </a:lvl1pPr>
          </a:lstStyle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그림 개체 틀 2"/>
          <p:cNvSpPr>
            <a:spLocks noGrp="1"/>
          </p:cNvSpPr>
          <p:nvPr>
            <p:ph type="pic" idx="1"/>
          </p:nvPr>
        </p:nvSpPr>
        <p:spPr>
          <a:xfrm>
            <a:off x="2090738" y="663575"/>
            <a:ext cx="6400800" cy="4457700"/>
          </a:xfrm>
          <a:prstGeom prst="rect">
            <a:avLst/>
          </a:prstGeom>
        </p:spPr>
        <p:txBody>
          <a:bodyPr lIns="90893" tIns="45454" rIns="90893" bIns="45454"/>
          <a:lstStyle>
            <a:lvl1pPr marL="0" indent="0">
              <a:buNone/>
              <a:defRPr sz="3200"/>
            </a:lvl1pPr>
            <a:lvl2pPr marL="454488" indent="0">
              <a:buNone/>
              <a:defRPr sz="2800"/>
            </a:lvl2pPr>
            <a:lvl3pPr marL="908945" indent="0">
              <a:buNone/>
              <a:defRPr sz="2400"/>
            </a:lvl3pPr>
            <a:lvl4pPr marL="1363412" indent="0">
              <a:buNone/>
              <a:defRPr sz="2100"/>
            </a:lvl4pPr>
            <a:lvl5pPr marL="1817867" indent="0">
              <a:buNone/>
              <a:defRPr sz="2100"/>
            </a:lvl5pPr>
            <a:lvl6pPr marL="2272338" indent="0">
              <a:buNone/>
              <a:defRPr sz="2100"/>
            </a:lvl6pPr>
            <a:lvl7pPr marL="2726806" indent="0">
              <a:buNone/>
              <a:defRPr sz="2100"/>
            </a:lvl7pPr>
            <a:lvl8pPr marL="3181264" indent="0">
              <a:buNone/>
              <a:defRPr sz="2100"/>
            </a:lvl8pPr>
            <a:lvl9pPr marL="3635747" indent="0">
              <a:buNone/>
              <a:defRPr sz="2100"/>
            </a:lvl9pPr>
          </a:lstStyle>
          <a:p>
            <a:endParaRPr lang="ko-KR" altLang="en-US"/>
          </a:p>
        </p:txBody>
      </p:sp>
      <p:sp>
        <p:nvSpPr>
          <p:cNvPr id="4" name="텍스트 개체 틀 3"/>
          <p:cNvSpPr>
            <a:spLocks noGrp="1"/>
          </p:cNvSpPr>
          <p:nvPr>
            <p:ph type="body" sz="half" idx="2"/>
          </p:nvPr>
        </p:nvSpPr>
        <p:spPr>
          <a:xfrm>
            <a:off x="2090738" y="5815015"/>
            <a:ext cx="6400800" cy="871537"/>
          </a:xfrm>
          <a:prstGeom prst="rect">
            <a:avLst/>
          </a:prstGeom>
        </p:spPr>
        <p:txBody>
          <a:bodyPr lIns="90893" tIns="45454" rIns="90893" bIns="45454"/>
          <a:lstStyle>
            <a:lvl1pPr marL="0" indent="0">
              <a:buNone/>
              <a:defRPr sz="1400"/>
            </a:lvl1pPr>
            <a:lvl2pPr marL="454488" indent="0">
              <a:buNone/>
              <a:defRPr sz="1200"/>
            </a:lvl2pPr>
            <a:lvl3pPr marL="908945" indent="0">
              <a:buNone/>
              <a:defRPr sz="1000"/>
            </a:lvl3pPr>
            <a:lvl4pPr marL="1363412" indent="0">
              <a:buNone/>
              <a:defRPr sz="900"/>
            </a:lvl4pPr>
            <a:lvl5pPr marL="1817867" indent="0">
              <a:buNone/>
              <a:defRPr sz="900"/>
            </a:lvl5pPr>
            <a:lvl6pPr marL="2272338" indent="0">
              <a:buNone/>
              <a:defRPr sz="900"/>
            </a:lvl6pPr>
            <a:lvl7pPr marL="2726806" indent="0">
              <a:buNone/>
              <a:defRPr sz="900"/>
            </a:lvl7pPr>
            <a:lvl8pPr marL="3181264" indent="0">
              <a:buNone/>
              <a:defRPr sz="900"/>
            </a:lvl8pPr>
            <a:lvl9pPr marL="3635747" indent="0">
              <a:buNone/>
              <a:defRPr sz="9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</p:spTree>
  </p:cSld>
  <p:clrMapOvr>
    <a:masterClrMapping/>
  </p:clrMapOvr>
</p:sldLayout>
</file>

<file path=ppt/slideLayouts/slideLayout35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제목 및 세로 텍스트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533400" y="296863"/>
            <a:ext cx="9601200" cy="1238250"/>
          </a:xfrm>
          <a:prstGeom prst="rect">
            <a:avLst/>
          </a:prstGeom>
        </p:spPr>
        <p:txBody>
          <a:bodyPr lIns="90893" tIns="45454" rIns="90893" bIns="45454"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세로 텍스트 개체 틀 2"/>
          <p:cNvSpPr>
            <a:spLocks noGrp="1"/>
          </p:cNvSpPr>
          <p:nvPr>
            <p:ph type="body" orient="vert" idx="1"/>
          </p:nvPr>
        </p:nvSpPr>
        <p:spPr>
          <a:xfrm>
            <a:off x="533400" y="1733553"/>
            <a:ext cx="9601200" cy="4903789"/>
          </a:xfrm>
          <a:prstGeom prst="rect">
            <a:avLst/>
          </a:prstGeom>
        </p:spPr>
        <p:txBody>
          <a:bodyPr vert="eaVert" lIns="90893" tIns="45454" rIns="90893" bIns="45454"/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</p:spTree>
  </p:cSld>
  <p:clrMapOvr>
    <a:masterClrMapping/>
  </p:clrMapOvr>
</p:sldLayout>
</file>

<file path=ppt/slideLayouts/slideLayout35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세로 제목 및 텍스트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세로 제목 1"/>
          <p:cNvSpPr>
            <a:spLocks noGrp="1"/>
          </p:cNvSpPr>
          <p:nvPr>
            <p:ph type="title" orient="vert"/>
          </p:nvPr>
        </p:nvSpPr>
        <p:spPr>
          <a:xfrm>
            <a:off x="7734300" y="296869"/>
            <a:ext cx="2400300" cy="6340475"/>
          </a:xfrm>
          <a:prstGeom prst="rect">
            <a:avLst/>
          </a:prstGeom>
        </p:spPr>
        <p:txBody>
          <a:bodyPr vert="eaVert" lIns="90893" tIns="45454" rIns="90893" bIns="45454"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세로 텍스트 개체 틀 2"/>
          <p:cNvSpPr>
            <a:spLocks noGrp="1"/>
          </p:cNvSpPr>
          <p:nvPr>
            <p:ph type="body" orient="vert" idx="1"/>
          </p:nvPr>
        </p:nvSpPr>
        <p:spPr>
          <a:xfrm>
            <a:off x="533400" y="296869"/>
            <a:ext cx="7048500" cy="6340475"/>
          </a:xfrm>
          <a:prstGeom prst="rect">
            <a:avLst/>
          </a:prstGeom>
        </p:spPr>
        <p:txBody>
          <a:bodyPr vert="eaVert" lIns="90893" tIns="45454" rIns="90893" bIns="45454"/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</p:spTree>
  </p:cSld>
  <p:clrMapOvr>
    <a:masterClrMapping/>
  </p:clrMapOvr>
</p:sldLayout>
</file>

<file path=ppt/slideLayouts/slideLayout35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제목 슬라이드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ctrTitle"/>
          </p:nvPr>
        </p:nvSpPr>
        <p:spPr>
          <a:xfrm>
            <a:off x="800100" y="2308336"/>
            <a:ext cx="9067800" cy="1592263"/>
          </a:xfrm>
          <a:prstGeom prst="rect">
            <a:avLst/>
          </a:prstGeom>
        </p:spPr>
        <p:txBody>
          <a:bodyPr lIns="90893" tIns="45454" rIns="90893" bIns="45454"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부제목 2"/>
          <p:cNvSpPr>
            <a:spLocks noGrp="1"/>
          </p:cNvSpPr>
          <p:nvPr>
            <p:ph type="subTitle" idx="1"/>
          </p:nvPr>
        </p:nvSpPr>
        <p:spPr>
          <a:xfrm>
            <a:off x="1600200" y="4210050"/>
            <a:ext cx="7467600" cy="1898650"/>
          </a:xfrm>
          <a:prstGeom prst="rect">
            <a:avLst/>
          </a:prstGeom>
        </p:spPr>
        <p:txBody>
          <a:bodyPr lIns="90893" tIns="45454" rIns="90893" bIns="45454"/>
          <a:lstStyle>
            <a:lvl1pPr marL="0" indent="0" algn="ctr">
              <a:buNone/>
              <a:defRPr/>
            </a:lvl1pPr>
            <a:lvl2pPr marL="454488" indent="0" algn="ctr">
              <a:buNone/>
              <a:defRPr/>
            </a:lvl2pPr>
            <a:lvl3pPr marL="908945" indent="0" algn="ctr">
              <a:buNone/>
              <a:defRPr/>
            </a:lvl3pPr>
            <a:lvl4pPr marL="1363412" indent="0" algn="ctr">
              <a:buNone/>
              <a:defRPr/>
            </a:lvl4pPr>
            <a:lvl5pPr marL="1817867" indent="0" algn="ctr">
              <a:buNone/>
              <a:defRPr/>
            </a:lvl5pPr>
            <a:lvl6pPr marL="2272338" indent="0" algn="ctr">
              <a:buNone/>
              <a:defRPr/>
            </a:lvl6pPr>
            <a:lvl7pPr marL="2726806" indent="0" algn="ctr">
              <a:buNone/>
              <a:defRPr/>
            </a:lvl7pPr>
            <a:lvl8pPr marL="3181264" indent="0" algn="ctr">
              <a:buNone/>
              <a:defRPr/>
            </a:lvl8pPr>
            <a:lvl9pPr marL="3635747" indent="0" algn="ctr">
              <a:buNone/>
              <a:defRPr/>
            </a:lvl9pPr>
          </a:lstStyle>
          <a:p>
            <a:r>
              <a:rPr lang="ko-KR" altLang="en-US" smtClean="0"/>
              <a:t>마스터 부제목 스타일 편집</a:t>
            </a:r>
            <a:endParaRPr lang="ko-KR" altLang="en-US"/>
          </a:p>
        </p:txBody>
      </p:sp>
    </p:spTree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세로 제목 및 텍스트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세로 제목 1"/>
          <p:cNvSpPr>
            <a:spLocks noGrp="1"/>
          </p:cNvSpPr>
          <p:nvPr>
            <p:ph type="title" orient="vert"/>
          </p:nvPr>
        </p:nvSpPr>
        <p:spPr>
          <a:xfrm>
            <a:off x="7734300" y="296869"/>
            <a:ext cx="2400300" cy="6340475"/>
          </a:xfrm>
          <a:prstGeom prst="rect">
            <a:avLst/>
          </a:prstGeom>
        </p:spPr>
        <p:txBody>
          <a:bodyPr vert="eaVert" lIns="90893" tIns="45454" rIns="90893" bIns="45454"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세로 텍스트 개체 틀 2"/>
          <p:cNvSpPr>
            <a:spLocks noGrp="1"/>
          </p:cNvSpPr>
          <p:nvPr>
            <p:ph type="body" orient="vert" idx="1"/>
          </p:nvPr>
        </p:nvSpPr>
        <p:spPr>
          <a:xfrm>
            <a:off x="533400" y="296869"/>
            <a:ext cx="7048500" cy="6340475"/>
          </a:xfrm>
          <a:prstGeom prst="rect">
            <a:avLst/>
          </a:prstGeom>
        </p:spPr>
        <p:txBody>
          <a:bodyPr vert="eaVert" lIns="90893" tIns="45454" rIns="90893" bIns="45454"/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</p:spTree>
  </p:cSld>
  <p:clrMapOvr>
    <a:masterClrMapping/>
  </p:clrMapOvr>
</p:sldLayout>
</file>

<file path=ppt/slideLayouts/slideLayout36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제목 및 내용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533400" y="296863"/>
            <a:ext cx="9601200" cy="1238250"/>
          </a:xfrm>
          <a:prstGeom prst="rect">
            <a:avLst/>
          </a:prstGeom>
        </p:spPr>
        <p:txBody>
          <a:bodyPr lIns="90893" tIns="45454" rIns="90893" bIns="45454"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내용 개체 틀 2"/>
          <p:cNvSpPr>
            <a:spLocks noGrp="1"/>
          </p:cNvSpPr>
          <p:nvPr>
            <p:ph idx="1"/>
          </p:nvPr>
        </p:nvSpPr>
        <p:spPr>
          <a:xfrm>
            <a:off x="533400" y="1733553"/>
            <a:ext cx="9601200" cy="4903789"/>
          </a:xfrm>
          <a:prstGeom prst="rect">
            <a:avLst/>
          </a:prstGeom>
        </p:spPr>
        <p:txBody>
          <a:bodyPr lIns="90893" tIns="45454" rIns="90893" bIns="45454"/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</p:spTree>
  </p:cSld>
  <p:clrMapOvr>
    <a:masterClrMapping/>
  </p:clrMapOvr>
</p:sldLayout>
</file>

<file path=ppt/slideLayouts/slideLayout36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구역 머리글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842963" y="4773613"/>
            <a:ext cx="9067800" cy="1476375"/>
          </a:xfrm>
          <a:prstGeom prst="rect">
            <a:avLst/>
          </a:prstGeom>
        </p:spPr>
        <p:txBody>
          <a:bodyPr lIns="90893" tIns="45454" rIns="90893" bIns="45454" anchor="t"/>
          <a:lstStyle>
            <a:lvl1pPr algn="l">
              <a:defRPr sz="4000" b="1" cap="all"/>
            </a:lvl1pPr>
          </a:lstStyle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텍스트 개체 틀 2"/>
          <p:cNvSpPr>
            <a:spLocks noGrp="1"/>
          </p:cNvSpPr>
          <p:nvPr>
            <p:ph type="body" idx="1"/>
          </p:nvPr>
        </p:nvSpPr>
        <p:spPr>
          <a:xfrm>
            <a:off x="842963" y="3149639"/>
            <a:ext cx="9067800" cy="1624013"/>
          </a:xfrm>
          <a:prstGeom prst="rect">
            <a:avLst/>
          </a:prstGeom>
        </p:spPr>
        <p:txBody>
          <a:bodyPr lIns="90893" tIns="45454" rIns="90893" bIns="45454" anchor="b"/>
          <a:lstStyle>
            <a:lvl1pPr marL="0" indent="0">
              <a:buNone/>
              <a:defRPr sz="2100"/>
            </a:lvl1pPr>
            <a:lvl2pPr marL="454488" indent="0">
              <a:buNone/>
              <a:defRPr sz="1800"/>
            </a:lvl2pPr>
            <a:lvl3pPr marL="908945" indent="0">
              <a:buNone/>
              <a:defRPr sz="1600"/>
            </a:lvl3pPr>
            <a:lvl4pPr marL="1363412" indent="0">
              <a:buNone/>
              <a:defRPr sz="1400"/>
            </a:lvl4pPr>
            <a:lvl5pPr marL="1817867" indent="0">
              <a:buNone/>
              <a:defRPr sz="1400"/>
            </a:lvl5pPr>
            <a:lvl6pPr marL="2272338" indent="0">
              <a:buNone/>
              <a:defRPr sz="1400"/>
            </a:lvl6pPr>
            <a:lvl7pPr marL="2726806" indent="0">
              <a:buNone/>
              <a:defRPr sz="1400"/>
            </a:lvl7pPr>
            <a:lvl8pPr marL="3181264" indent="0">
              <a:buNone/>
              <a:defRPr sz="1400"/>
            </a:lvl8pPr>
            <a:lvl9pPr marL="3635747" indent="0">
              <a:buNone/>
              <a:defRPr sz="14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</p:spTree>
  </p:cSld>
  <p:clrMapOvr>
    <a:masterClrMapping/>
  </p:clrMapOvr>
</p:sldLayout>
</file>

<file path=ppt/slideLayouts/slideLayout36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콘텐츠 2개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533400" y="296863"/>
            <a:ext cx="9601200" cy="1238250"/>
          </a:xfrm>
          <a:prstGeom prst="rect">
            <a:avLst/>
          </a:prstGeom>
        </p:spPr>
        <p:txBody>
          <a:bodyPr lIns="90893" tIns="45454" rIns="90893" bIns="45454"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내용 개체 틀 2"/>
          <p:cNvSpPr>
            <a:spLocks noGrp="1"/>
          </p:cNvSpPr>
          <p:nvPr>
            <p:ph sz="half" idx="1"/>
          </p:nvPr>
        </p:nvSpPr>
        <p:spPr>
          <a:xfrm>
            <a:off x="533407" y="1733553"/>
            <a:ext cx="4724400" cy="4903789"/>
          </a:xfrm>
          <a:prstGeom prst="rect">
            <a:avLst/>
          </a:prstGeom>
        </p:spPr>
        <p:txBody>
          <a:bodyPr lIns="90893" tIns="45454" rIns="90893" bIns="45454"/>
          <a:lstStyle>
            <a:lvl1pPr>
              <a:defRPr sz="2800"/>
            </a:lvl1pPr>
            <a:lvl2pPr>
              <a:defRPr sz="2400"/>
            </a:lvl2pPr>
            <a:lvl3pPr>
              <a:defRPr sz="21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4" name="내용 개체 틀 3"/>
          <p:cNvSpPr>
            <a:spLocks noGrp="1"/>
          </p:cNvSpPr>
          <p:nvPr>
            <p:ph sz="half" idx="2"/>
          </p:nvPr>
        </p:nvSpPr>
        <p:spPr>
          <a:xfrm>
            <a:off x="5410200" y="1733553"/>
            <a:ext cx="4724400" cy="4903789"/>
          </a:xfrm>
          <a:prstGeom prst="rect">
            <a:avLst/>
          </a:prstGeom>
        </p:spPr>
        <p:txBody>
          <a:bodyPr lIns="90893" tIns="45454" rIns="90893" bIns="45454"/>
          <a:lstStyle>
            <a:lvl1pPr>
              <a:defRPr sz="2800"/>
            </a:lvl1pPr>
            <a:lvl2pPr>
              <a:defRPr sz="2400"/>
            </a:lvl2pPr>
            <a:lvl3pPr>
              <a:defRPr sz="21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</p:spTree>
  </p:cSld>
  <p:clrMapOvr>
    <a:masterClrMapping/>
  </p:clrMapOvr>
</p:sldLayout>
</file>

<file path=ppt/slideLayouts/slideLayout36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비교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533400" y="296863"/>
            <a:ext cx="9601200" cy="1238250"/>
          </a:xfrm>
          <a:prstGeom prst="rect">
            <a:avLst/>
          </a:prstGeom>
        </p:spPr>
        <p:txBody>
          <a:bodyPr lIns="90893" tIns="45454" rIns="90893" bIns="45454"/>
          <a:lstStyle>
            <a:lvl1pPr>
              <a:defRPr/>
            </a:lvl1pPr>
          </a:lstStyle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텍스트 개체 틀 2"/>
          <p:cNvSpPr>
            <a:spLocks noGrp="1"/>
          </p:cNvSpPr>
          <p:nvPr>
            <p:ph type="body" idx="1"/>
          </p:nvPr>
        </p:nvSpPr>
        <p:spPr>
          <a:xfrm>
            <a:off x="533405" y="1663700"/>
            <a:ext cx="4713288" cy="692150"/>
          </a:xfrm>
          <a:prstGeom prst="rect">
            <a:avLst/>
          </a:prstGeom>
        </p:spPr>
        <p:txBody>
          <a:bodyPr lIns="90893" tIns="45454" rIns="90893" bIns="45454" anchor="b"/>
          <a:lstStyle>
            <a:lvl1pPr marL="0" indent="0">
              <a:buNone/>
              <a:defRPr sz="2400" b="1"/>
            </a:lvl1pPr>
            <a:lvl2pPr marL="454488" indent="0">
              <a:buNone/>
              <a:defRPr sz="2100" b="1"/>
            </a:lvl2pPr>
            <a:lvl3pPr marL="908945" indent="0">
              <a:buNone/>
              <a:defRPr sz="1800" b="1"/>
            </a:lvl3pPr>
            <a:lvl4pPr marL="1363412" indent="0">
              <a:buNone/>
              <a:defRPr sz="1600" b="1"/>
            </a:lvl4pPr>
            <a:lvl5pPr marL="1817867" indent="0">
              <a:buNone/>
              <a:defRPr sz="1600" b="1"/>
            </a:lvl5pPr>
            <a:lvl6pPr marL="2272338" indent="0">
              <a:buNone/>
              <a:defRPr sz="1600" b="1"/>
            </a:lvl6pPr>
            <a:lvl7pPr marL="2726806" indent="0">
              <a:buNone/>
              <a:defRPr sz="1600" b="1"/>
            </a:lvl7pPr>
            <a:lvl8pPr marL="3181264" indent="0">
              <a:buNone/>
              <a:defRPr sz="1600" b="1"/>
            </a:lvl8pPr>
            <a:lvl9pPr marL="3635747" indent="0">
              <a:buNone/>
              <a:defRPr sz="1600" b="1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  <p:sp>
        <p:nvSpPr>
          <p:cNvPr id="4" name="내용 개체 틀 3"/>
          <p:cNvSpPr>
            <a:spLocks noGrp="1"/>
          </p:cNvSpPr>
          <p:nvPr>
            <p:ph sz="half" idx="2"/>
          </p:nvPr>
        </p:nvSpPr>
        <p:spPr>
          <a:xfrm>
            <a:off x="533405" y="2355853"/>
            <a:ext cx="4713288" cy="4281488"/>
          </a:xfrm>
          <a:prstGeom prst="rect">
            <a:avLst/>
          </a:prstGeom>
        </p:spPr>
        <p:txBody>
          <a:bodyPr lIns="90893" tIns="45454" rIns="90893" bIns="45454"/>
          <a:lstStyle>
            <a:lvl1pPr>
              <a:defRPr sz="2400"/>
            </a:lvl1pPr>
            <a:lvl2pPr>
              <a:defRPr sz="21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5" name="텍스트 개체 틀 4"/>
          <p:cNvSpPr>
            <a:spLocks noGrp="1"/>
          </p:cNvSpPr>
          <p:nvPr>
            <p:ph type="body" sz="quarter" idx="3"/>
          </p:nvPr>
        </p:nvSpPr>
        <p:spPr>
          <a:xfrm>
            <a:off x="5419778" y="1663700"/>
            <a:ext cx="4714875" cy="692150"/>
          </a:xfrm>
          <a:prstGeom prst="rect">
            <a:avLst/>
          </a:prstGeom>
        </p:spPr>
        <p:txBody>
          <a:bodyPr lIns="90893" tIns="45454" rIns="90893" bIns="45454" anchor="b"/>
          <a:lstStyle>
            <a:lvl1pPr marL="0" indent="0">
              <a:buNone/>
              <a:defRPr sz="2400" b="1"/>
            </a:lvl1pPr>
            <a:lvl2pPr marL="454488" indent="0">
              <a:buNone/>
              <a:defRPr sz="2100" b="1"/>
            </a:lvl2pPr>
            <a:lvl3pPr marL="908945" indent="0">
              <a:buNone/>
              <a:defRPr sz="1800" b="1"/>
            </a:lvl3pPr>
            <a:lvl4pPr marL="1363412" indent="0">
              <a:buNone/>
              <a:defRPr sz="1600" b="1"/>
            </a:lvl4pPr>
            <a:lvl5pPr marL="1817867" indent="0">
              <a:buNone/>
              <a:defRPr sz="1600" b="1"/>
            </a:lvl5pPr>
            <a:lvl6pPr marL="2272338" indent="0">
              <a:buNone/>
              <a:defRPr sz="1600" b="1"/>
            </a:lvl6pPr>
            <a:lvl7pPr marL="2726806" indent="0">
              <a:buNone/>
              <a:defRPr sz="1600" b="1"/>
            </a:lvl7pPr>
            <a:lvl8pPr marL="3181264" indent="0">
              <a:buNone/>
              <a:defRPr sz="1600" b="1"/>
            </a:lvl8pPr>
            <a:lvl9pPr marL="3635747" indent="0">
              <a:buNone/>
              <a:defRPr sz="1600" b="1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  <p:sp>
        <p:nvSpPr>
          <p:cNvPr id="6" name="내용 개체 틀 5"/>
          <p:cNvSpPr>
            <a:spLocks noGrp="1"/>
          </p:cNvSpPr>
          <p:nvPr>
            <p:ph sz="quarter" idx="4"/>
          </p:nvPr>
        </p:nvSpPr>
        <p:spPr>
          <a:xfrm>
            <a:off x="5419778" y="2355853"/>
            <a:ext cx="4714875" cy="4281488"/>
          </a:xfrm>
          <a:prstGeom prst="rect">
            <a:avLst/>
          </a:prstGeom>
        </p:spPr>
        <p:txBody>
          <a:bodyPr lIns="90893" tIns="45454" rIns="90893" bIns="45454"/>
          <a:lstStyle>
            <a:lvl1pPr>
              <a:defRPr sz="2400"/>
            </a:lvl1pPr>
            <a:lvl2pPr>
              <a:defRPr sz="21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</p:spTree>
  </p:cSld>
  <p:clrMapOvr>
    <a:masterClrMapping/>
  </p:clrMapOvr>
</p:sldLayout>
</file>

<file path=ppt/slideLayouts/slideLayout36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제목만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533400" y="296863"/>
            <a:ext cx="9601200" cy="1238250"/>
          </a:xfrm>
          <a:prstGeom prst="rect">
            <a:avLst/>
          </a:prstGeom>
        </p:spPr>
        <p:txBody>
          <a:bodyPr lIns="90893" tIns="45454" rIns="90893" bIns="45454"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</p:spTree>
  </p:cSld>
  <p:clrMapOvr>
    <a:masterClrMapping/>
  </p:clrMapOvr>
</p:sldLayout>
</file>

<file path=ppt/slideLayouts/slideLayout36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빈 화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36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캡션 있는 콘텐츠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533462" y="295275"/>
            <a:ext cx="3509963" cy="1258888"/>
          </a:xfrm>
          <a:prstGeom prst="rect">
            <a:avLst/>
          </a:prstGeom>
        </p:spPr>
        <p:txBody>
          <a:bodyPr lIns="90893" tIns="45454" rIns="90893" bIns="45454" anchor="b"/>
          <a:lstStyle>
            <a:lvl1pPr algn="l">
              <a:defRPr sz="2100" b="1"/>
            </a:lvl1pPr>
          </a:lstStyle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내용 개체 틀 2"/>
          <p:cNvSpPr>
            <a:spLocks noGrp="1"/>
          </p:cNvSpPr>
          <p:nvPr>
            <p:ph idx="1"/>
          </p:nvPr>
        </p:nvSpPr>
        <p:spPr>
          <a:xfrm>
            <a:off x="4170416" y="295282"/>
            <a:ext cx="5964237" cy="6342063"/>
          </a:xfrm>
          <a:prstGeom prst="rect">
            <a:avLst/>
          </a:prstGeom>
        </p:spPr>
        <p:txBody>
          <a:bodyPr lIns="90893" tIns="45454" rIns="90893" bIns="45454"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100"/>
            </a:lvl4pPr>
            <a:lvl5pPr>
              <a:defRPr sz="2100"/>
            </a:lvl5pPr>
            <a:lvl6pPr>
              <a:defRPr sz="2100"/>
            </a:lvl6pPr>
            <a:lvl7pPr>
              <a:defRPr sz="2100"/>
            </a:lvl7pPr>
            <a:lvl8pPr>
              <a:defRPr sz="2100"/>
            </a:lvl8pPr>
            <a:lvl9pPr>
              <a:defRPr sz="21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4" name="텍스트 개체 틀 3"/>
          <p:cNvSpPr>
            <a:spLocks noGrp="1"/>
          </p:cNvSpPr>
          <p:nvPr>
            <p:ph type="body" sz="half" idx="2"/>
          </p:nvPr>
        </p:nvSpPr>
        <p:spPr>
          <a:xfrm>
            <a:off x="533462" y="1554163"/>
            <a:ext cx="3509963" cy="5083176"/>
          </a:xfrm>
          <a:prstGeom prst="rect">
            <a:avLst/>
          </a:prstGeom>
        </p:spPr>
        <p:txBody>
          <a:bodyPr lIns="90893" tIns="45454" rIns="90893" bIns="45454"/>
          <a:lstStyle>
            <a:lvl1pPr marL="0" indent="0">
              <a:buNone/>
              <a:defRPr sz="1400"/>
            </a:lvl1pPr>
            <a:lvl2pPr marL="454488" indent="0">
              <a:buNone/>
              <a:defRPr sz="1200"/>
            </a:lvl2pPr>
            <a:lvl3pPr marL="908945" indent="0">
              <a:buNone/>
              <a:defRPr sz="1000"/>
            </a:lvl3pPr>
            <a:lvl4pPr marL="1363412" indent="0">
              <a:buNone/>
              <a:defRPr sz="900"/>
            </a:lvl4pPr>
            <a:lvl5pPr marL="1817867" indent="0">
              <a:buNone/>
              <a:defRPr sz="900"/>
            </a:lvl5pPr>
            <a:lvl6pPr marL="2272338" indent="0">
              <a:buNone/>
              <a:defRPr sz="900"/>
            </a:lvl6pPr>
            <a:lvl7pPr marL="2726806" indent="0">
              <a:buNone/>
              <a:defRPr sz="900"/>
            </a:lvl7pPr>
            <a:lvl8pPr marL="3181264" indent="0">
              <a:buNone/>
              <a:defRPr sz="900"/>
            </a:lvl8pPr>
            <a:lvl9pPr marL="3635747" indent="0">
              <a:buNone/>
              <a:defRPr sz="9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</p:spTree>
  </p:cSld>
  <p:clrMapOvr>
    <a:masterClrMapping/>
  </p:clrMapOvr>
</p:sldLayout>
</file>

<file path=ppt/slideLayouts/slideLayout36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캡션 있는 그림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2090738" y="5200652"/>
            <a:ext cx="6400800" cy="614363"/>
          </a:xfrm>
          <a:prstGeom prst="rect">
            <a:avLst/>
          </a:prstGeom>
        </p:spPr>
        <p:txBody>
          <a:bodyPr lIns="90893" tIns="45454" rIns="90893" bIns="45454" anchor="b"/>
          <a:lstStyle>
            <a:lvl1pPr algn="l">
              <a:defRPr sz="2100" b="1"/>
            </a:lvl1pPr>
          </a:lstStyle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그림 개체 틀 2"/>
          <p:cNvSpPr>
            <a:spLocks noGrp="1"/>
          </p:cNvSpPr>
          <p:nvPr>
            <p:ph type="pic" idx="1"/>
          </p:nvPr>
        </p:nvSpPr>
        <p:spPr>
          <a:xfrm>
            <a:off x="2090738" y="663575"/>
            <a:ext cx="6400800" cy="4457700"/>
          </a:xfrm>
          <a:prstGeom prst="rect">
            <a:avLst/>
          </a:prstGeom>
        </p:spPr>
        <p:txBody>
          <a:bodyPr lIns="90893" tIns="45454" rIns="90893" bIns="45454"/>
          <a:lstStyle>
            <a:lvl1pPr marL="0" indent="0">
              <a:buNone/>
              <a:defRPr sz="3200"/>
            </a:lvl1pPr>
            <a:lvl2pPr marL="454488" indent="0">
              <a:buNone/>
              <a:defRPr sz="2800"/>
            </a:lvl2pPr>
            <a:lvl3pPr marL="908945" indent="0">
              <a:buNone/>
              <a:defRPr sz="2400"/>
            </a:lvl3pPr>
            <a:lvl4pPr marL="1363412" indent="0">
              <a:buNone/>
              <a:defRPr sz="2100"/>
            </a:lvl4pPr>
            <a:lvl5pPr marL="1817867" indent="0">
              <a:buNone/>
              <a:defRPr sz="2100"/>
            </a:lvl5pPr>
            <a:lvl6pPr marL="2272338" indent="0">
              <a:buNone/>
              <a:defRPr sz="2100"/>
            </a:lvl6pPr>
            <a:lvl7pPr marL="2726806" indent="0">
              <a:buNone/>
              <a:defRPr sz="2100"/>
            </a:lvl7pPr>
            <a:lvl8pPr marL="3181264" indent="0">
              <a:buNone/>
              <a:defRPr sz="2100"/>
            </a:lvl8pPr>
            <a:lvl9pPr marL="3635747" indent="0">
              <a:buNone/>
              <a:defRPr sz="2100"/>
            </a:lvl9pPr>
          </a:lstStyle>
          <a:p>
            <a:endParaRPr lang="ko-KR" altLang="en-US"/>
          </a:p>
        </p:txBody>
      </p:sp>
      <p:sp>
        <p:nvSpPr>
          <p:cNvPr id="4" name="텍스트 개체 틀 3"/>
          <p:cNvSpPr>
            <a:spLocks noGrp="1"/>
          </p:cNvSpPr>
          <p:nvPr>
            <p:ph type="body" sz="half" idx="2"/>
          </p:nvPr>
        </p:nvSpPr>
        <p:spPr>
          <a:xfrm>
            <a:off x="2090738" y="5815015"/>
            <a:ext cx="6400800" cy="871537"/>
          </a:xfrm>
          <a:prstGeom prst="rect">
            <a:avLst/>
          </a:prstGeom>
        </p:spPr>
        <p:txBody>
          <a:bodyPr lIns="90893" tIns="45454" rIns="90893" bIns="45454"/>
          <a:lstStyle>
            <a:lvl1pPr marL="0" indent="0">
              <a:buNone/>
              <a:defRPr sz="1400"/>
            </a:lvl1pPr>
            <a:lvl2pPr marL="454488" indent="0">
              <a:buNone/>
              <a:defRPr sz="1200"/>
            </a:lvl2pPr>
            <a:lvl3pPr marL="908945" indent="0">
              <a:buNone/>
              <a:defRPr sz="1000"/>
            </a:lvl3pPr>
            <a:lvl4pPr marL="1363412" indent="0">
              <a:buNone/>
              <a:defRPr sz="900"/>
            </a:lvl4pPr>
            <a:lvl5pPr marL="1817867" indent="0">
              <a:buNone/>
              <a:defRPr sz="900"/>
            </a:lvl5pPr>
            <a:lvl6pPr marL="2272338" indent="0">
              <a:buNone/>
              <a:defRPr sz="900"/>
            </a:lvl6pPr>
            <a:lvl7pPr marL="2726806" indent="0">
              <a:buNone/>
              <a:defRPr sz="900"/>
            </a:lvl7pPr>
            <a:lvl8pPr marL="3181264" indent="0">
              <a:buNone/>
              <a:defRPr sz="900"/>
            </a:lvl8pPr>
            <a:lvl9pPr marL="3635747" indent="0">
              <a:buNone/>
              <a:defRPr sz="9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</p:spTree>
  </p:cSld>
  <p:clrMapOvr>
    <a:masterClrMapping/>
  </p:clrMapOvr>
</p:sldLayout>
</file>

<file path=ppt/slideLayouts/slideLayout36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제목 및 세로 텍스트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533400" y="296863"/>
            <a:ext cx="9601200" cy="1238250"/>
          </a:xfrm>
          <a:prstGeom prst="rect">
            <a:avLst/>
          </a:prstGeom>
        </p:spPr>
        <p:txBody>
          <a:bodyPr lIns="90893" tIns="45454" rIns="90893" bIns="45454"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세로 텍스트 개체 틀 2"/>
          <p:cNvSpPr>
            <a:spLocks noGrp="1"/>
          </p:cNvSpPr>
          <p:nvPr>
            <p:ph type="body" orient="vert" idx="1"/>
          </p:nvPr>
        </p:nvSpPr>
        <p:spPr>
          <a:xfrm>
            <a:off x="533400" y="1733553"/>
            <a:ext cx="9601200" cy="4903789"/>
          </a:xfrm>
          <a:prstGeom prst="rect">
            <a:avLst/>
          </a:prstGeom>
        </p:spPr>
        <p:txBody>
          <a:bodyPr vert="eaVert" lIns="90893" tIns="45454" rIns="90893" bIns="45454"/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</p:spTree>
  </p:cSld>
  <p:clrMapOvr>
    <a:masterClrMapping/>
  </p:clrMapOvr>
</p:sldLayout>
</file>

<file path=ppt/slideLayouts/slideLayout36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세로 제목 및 텍스트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세로 제목 1"/>
          <p:cNvSpPr>
            <a:spLocks noGrp="1"/>
          </p:cNvSpPr>
          <p:nvPr>
            <p:ph type="title" orient="vert"/>
          </p:nvPr>
        </p:nvSpPr>
        <p:spPr>
          <a:xfrm>
            <a:off x="7734300" y="296869"/>
            <a:ext cx="2400300" cy="6340475"/>
          </a:xfrm>
          <a:prstGeom prst="rect">
            <a:avLst/>
          </a:prstGeom>
        </p:spPr>
        <p:txBody>
          <a:bodyPr vert="eaVert" lIns="90893" tIns="45454" rIns="90893" bIns="45454"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세로 텍스트 개체 틀 2"/>
          <p:cNvSpPr>
            <a:spLocks noGrp="1"/>
          </p:cNvSpPr>
          <p:nvPr>
            <p:ph type="body" orient="vert" idx="1"/>
          </p:nvPr>
        </p:nvSpPr>
        <p:spPr>
          <a:xfrm>
            <a:off x="533400" y="296869"/>
            <a:ext cx="7048500" cy="6340475"/>
          </a:xfrm>
          <a:prstGeom prst="rect">
            <a:avLst/>
          </a:prstGeom>
        </p:spPr>
        <p:txBody>
          <a:bodyPr vert="eaVert" lIns="90893" tIns="45454" rIns="90893" bIns="45454"/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</p:spTree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제목 슬라이드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79618" name="Picture 2" descr="blue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xmlns=""/>
              </a:ext>
            </a:extLst>
          </a:blip>
          <a:srcRect/>
          <a:stretch>
            <a:fillRect/>
          </a:stretch>
        </p:blipFill>
        <p:spPr bwMode="auto">
          <a:xfrm>
            <a:off x="4" y="0"/>
            <a:ext cx="10690226" cy="4365625"/>
          </a:xfrm>
          <a:prstGeom prst="rect">
            <a:avLst/>
          </a:prstGeom>
          <a:noFill/>
        </p:spPr>
      </p:pic>
      <p:grpSp>
        <p:nvGrpSpPr>
          <p:cNvPr id="879619" name="Group 3"/>
          <p:cNvGrpSpPr>
            <a:grpSpLocks/>
          </p:cNvGrpSpPr>
          <p:nvPr/>
        </p:nvGrpSpPr>
        <p:grpSpPr bwMode="auto">
          <a:xfrm>
            <a:off x="101660" y="47632"/>
            <a:ext cx="10406064" cy="536575"/>
            <a:chOff x="54" y="28"/>
            <a:chExt cx="5618" cy="312"/>
          </a:xfrm>
        </p:grpSpPr>
        <p:sp>
          <p:nvSpPr>
            <p:cNvPr id="879620" name="Oval 4"/>
            <p:cNvSpPr>
              <a:spLocks noChangeArrowheads="1"/>
            </p:cNvSpPr>
            <p:nvPr/>
          </p:nvSpPr>
          <p:spPr bwMode="auto">
            <a:xfrm>
              <a:off x="54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879621" name="Oval 5"/>
            <p:cNvSpPr>
              <a:spLocks noChangeArrowheads="1"/>
            </p:cNvSpPr>
            <p:nvPr/>
          </p:nvSpPr>
          <p:spPr bwMode="auto">
            <a:xfrm>
              <a:off x="22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879622" name="Oval 6"/>
            <p:cNvSpPr>
              <a:spLocks noChangeArrowheads="1"/>
            </p:cNvSpPr>
            <p:nvPr/>
          </p:nvSpPr>
          <p:spPr bwMode="auto">
            <a:xfrm>
              <a:off x="41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879623" name="Oval 7"/>
            <p:cNvSpPr>
              <a:spLocks noChangeArrowheads="1"/>
            </p:cNvSpPr>
            <p:nvPr/>
          </p:nvSpPr>
          <p:spPr bwMode="auto">
            <a:xfrm>
              <a:off x="60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879624" name="Oval 8"/>
            <p:cNvSpPr>
              <a:spLocks noChangeArrowheads="1"/>
            </p:cNvSpPr>
            <p:nvPr/>
          </p:nvSpPr>
          <p:spPr bwMode="auto">
            <a:xfrm>
              <a:off x="79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879625" name="Oval 9"/>
            <p:cNvSpPr>
              <a:spLocks noChangeArrowheads="1"/>
            </p:cNvSpPr>
            <p:nvPr/>
          </p:nvSpPr>
          <p:spPr bwMode="auto">
            <a:xfrm>
              <a:off x="98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879626" name="Oval 10"/>
            <p:cNvSpPr>
              <a:spLocks noChangeArrowheads="1"/>
            </p:cNvSpPr>
            <p:nvPr/>
          </p:nvSpPr>
          <p:spPr bwMode="auto">
            <a:xfrm>
              <a:off x="117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879627" name="Oval 11"/>
            <p:cNvSpPr>
              <a:spLocks noChangeArrowheads="1"/>
            </p:cNvSpPr>
            <p:nvPr/>
          </p:nvSpPr>
          <p:spPr bwMode="auto">
            <a:xfrm>
              <a:off x="136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879628" name="Oval 12"/>
            <p:cNvSpPr>
              <a:spLocks noChangeArrowheads="1"/>
            </p:cNvSpPr>
            <p:nvPr/>
          </p:nvSpPr>
          <p:spPr bwMode="auto">
            <a:xfrm>
              <a:off x="155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879629" name="Oval 13"/>
            <p:cNvSpPr>
              <a:spLocks noChangeArrowheads="1"/>
            </p:cNvSpPr>
            <p:nvPr/>
          </p:nvSpPr>
          <p:spPr bwMode="auto">
            <a:xfrm>
              <a:off x="174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879630" name="Oval 14"/>
            <p:cNvSpPr>
              <a:spLocks noChangeArrowheads="1"/>
            </p:cNvSpPr>
            <p:nvPr/>
          </p:nvSpPr>
          <p:spPr bwMode="auto">
            <a:xfrm>
              <a:off x="193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879631" name="Oval 15"/>
            <p:cNvSpPr>
              <a:spLocks noChangeArrowheads="1"/>
            </p:cNvSpPr>
            <p:nvPr/>
          </p:nvSpPr>
          <p:spPr bwMode="auto">
            <a:xfrm>
              <a:off x="212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879632" name="Oval 16"/>
            <p:cNvSpPr>
              <a:spLocks noChangeArrowheads="1"/>
            </p:cNvSpPr>
            <p:nvPr/>
          </p:nvSpPr>
          <p:spPr bwMode="auto">
            <a:xfrm>
              <a:off x="231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879633" name="Oval 17"/>
            <p:cNvSpPr>
              <a:spLocks noChangeArrowheads="1"/>
            </p:cNvSpPr>
            <p:nvPr/>
          </p:nvSpPr>
          <p:spPr bwMode="auto">
            <a:xfrm>
              <a:off x="250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879634" name="Oval 18"/>
            <p:cNvSpPr>
              <a:spLocks noChangeArrowheads="1"/>
            </p:cNvSpPr>
            <p:nvPr/>
          </p:nvSpPr>
          <p:spPr bwMode="auto">
            <a:xfrm>
              <a:off x="269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879635" name="Oval 19"/>
            <p:cNvSpPr>
              <a:spLocks noChangeArrowheads="1"/>
            </p:cNvSpPr>
            <p:nvPr/>
          </p:nvSpPr>
          <p:spPr bwMode="auto">
            <a:xfrm>
              <a:off x="288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879636" name="Oval 20"/>
            <p:cNvSpPr>
              <a:spLocks noChangeArrowheads="1"/>
            </p:cNvSpPr>
            <p:nvPr/>
          </p:nvSpPr>
          <p:spPr bwMode="auto">
            <a:xfrm>
              <a:off x="307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879637" name="Oval 21"/>
            <p:cNvSpPr>
              <a:spLocks noChangeArrowheads="1"/>
            </p:cNvSpPr>
            <p:nvPr/>
          </p:nvSpPr>
          <p:spPr bwMode="auto">
            <a:xfrm>
              <a:off x="326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879638" name="Oval 22"/>
            <p:cNvSpPr>
              <a:spLocks noChangeArrowheads="1"/>
            </p:cNvSpPr>
            <p:nvPr/>
          </p:nvSpPr>
          <p:spPr bwMode="auto">
            <a:xfrm>
              <a:off x="345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879639" name="Oval 23"/>
            <p:cNvSpPr>
              <a:spLocks noChangeArrowheads="1"/>
            </p:cNvSpPr>
            <p:nvPr/>
          </p:nvSpPr>
          <p:spPr bwMode="auto">
            <a:xfrm>
              <a:off x="364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879640" name="Oval 24"/>
            <p:cNvSpPr>
              <a:spLocks noChangeArrowheads="1"/>
            </p:cNvSpPr>
            <p:nvPr/>
          </p:nvSpPr>
          <p:spPr bwMode="auto">
            <a:xfrm>
              <a:off x="383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879641" name="Oval 25"/>
            <p:cNvSpPr>
              <a:spLocks noChangeArrowheads="1"/>
            </p:cNvSpPr>
            <p:nvPr/>
          </p:nvSpPr>
          <p:spPr bwMode="auto">
            <a:xfrm>
              <a:off x="402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879642" name="Oval 26"/>
            <p:cNvSpPr>
              <a:spLocks noChangeArrowheads="1"/>
            </p:cNvSpPr>
            <p:nvPr/>
          </p:nvSpPr>
          <p:spPr bwMode="auto">
            <a:xfrm>
              <a:off x="421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879643" name="Oval 27"/>
            <p:cNvSpPr>
              <a:spLocks noChangeArrowheads="1"/>
            </p:cNvSpPr>
            <p:nvPr/>
          </p:nvSpPr>
          <p:spPr bwMode="auto">
            <a:xfrm>
              <a:off x="440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879644" name="Oval 28"/>
            <p:cNvSpPr>
              <a:spLocks noChangeArrowheads="1"/>
            </p:cNvSpPr>
            <p:nvPr/>
          </p:nvSpPr>
          <p:spPr bwMode="auto">
            <a:xfrm>
              <a:off x="459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879645" name="Oval 29"/>
            <p:cNvSpPr>
              <a:spLocks noChangeArrowheads="1"/>
            </p:cNvSpPr>
            <p:nvPr/>
          </p:nvSpPr>
          <p:spPr bwMode="auto">
            <a:xfrm>
              <a:off x="478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879646" name="Oval 30"/>
            <p:cNvSpPr>
              <a:spLocks noChangeArrowheads="1"/>
            </p:cNvSpPr>
            <p:nvPr/>
          </p:nvSpPr>
          <p:spPr bwMode="auto">
            <a:xfrm>
              <a:off x="497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879647" name="Oval 31"/>
            <p:cNvSpPr>
              <a:spLocks noChangeArrowheads="1"/>
            </p:cNvSpPr>
            <p:nvPr/>
          </p:nvSpPr>
          <p:spPr bwMode="auto">
            <a:xfrm>
              <a:off x="516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879648" name="Oval 32"/>
            <p:cNvSpPr>
              <a:spLocks noChangeArrowheads="1"/>
            </p:cNvSpPr>
            <p:nvPr/>
          </p:nvSpPr>
          <p:spPr bwMode="auto">
            <a:xfrm>
              <a:off x="535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879649" name="Oval 33"/>
            <p:cNvSpPr>
              <a:spLocks noChangeArrowheads="1"/>
            </p:cNvSpPr>
            <p:nvPr/>
          </p:nvSpPr>
          <p:spPr bwMode="auto">
            <a:xfrm>
              <a:off x="554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879650" name="Oval 34"/>
            <p:cNvSpPr>
              <a:spLocks noChangeArrowheads="1"/>
            </p:cNvSpPr>
            <p:nvPr/>
          </p:nvSpPr>
          <p:spPr bwMode="auto">
            <a:xfrm>
              <a:off x="600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879651" name="Oval 35"/>
            <p:cNvSpPr>
              <a:spLocks noChangeArrowheads="1"/>
            </p:cNvSpPr>
            <p:nvPr/>
          </p:nvSpPr>
          <p:spPr bwMode="auto">
            <a:xfrm>
              <a:off x="790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879652" name="Oval 36"/>
            <p:cNvSpPr>
              <a:spLocks noChangeArrowheads="1"/>
            </p:cNvSpPr>
            <p:nvPr/>
          </p:nvSpPr>
          <p:spPr bwMode="auto">
            <a:xfrm>
              <a:off x="980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879653" name="Oval 37"/>
            <p:cNvSpPr>
              <a:spLocks noChangeArrowheads="1"/>
            </p:cNvSpPr>
            <p:nvPr/>
          </p:nvSpPr>
          <p:spPr bwMode="auto">
            <a:xfrm>
              <a:off x="1170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879654" name="Oval 38"/>
            <p:cNvSpPr>
              <a:spLocks noChangeArrowheads="1"/>
            </p:cNvSpPr>
            <p:nvPr/>
          </p:nvSpPr>
          <p:spPr bwMode="auto">
            <a:xfrm>
              <a:off x="1360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879655" name="Oval 39"/>
            <p:cNvSpPr>
              <a:spLocks noChangeArrowheads="1"/>
            </p:cNvSpPr>
            <p:nvPr/>
          </p:nvSpPr>
          <p:spPr bwMode="auto">
            <a:xfrm>
              <a:off x="230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879656" name="Oval 40"/>
            <p:cNvSpPr>
              <a:spLocks noChangeArrowheads="1"/>
            </p:cNvSpPr>
            <p:nvPr/>
          </p:nvSpPr>
          <p:spPr bwMode="auto">
            <a:xfrm>
              <a:off x="249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879657" name="Oval 41"/>
            <p:cNvSpPr>
              <a:spLocks noChangeArrowheads="1"/>
            </p:cNvSpPr>
            <p:nvPr/>
          </p:nvSpPr>
          <p:spPr bwMode="auto">
            <a:xfrm>
              <a:off x="268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879658" name="Oval 42"/>
            <p:cNvSpPr>
              <a:spLocks noChangeArrowheads="1"/>
            </p:cNvSpPr>
            <p:nvPr/>
          </p:nvSpPr>
          <p:spPr bwMode="auto">
            <a:xfrm>
              <a:off x="287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879659" name="Oval 43"/>
            <p:cNvSpPr>
              <a:spLocks noChangeArrowheads="1"/>
            </p:cNvSpPr>
            <p:nvPr/>
          </p:nvSpPr>
          <p:spPr bwMode="auto">
            <a:xfrm>
              <a:off x="306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879660" name="Oval 44"/>
            <p:cNvSpPr>
              <a:spLocks noChangeArrowheads="1"/>
            </p:cNvSpPr>
            <p:nvPr/>
          </p:nvSpPr>
          <p:spPr bwMode="auto">
            <a:xfrm>
              <a:off x="325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879661" name="Oval 45"/>
            <p:cNvSpPr>
              <a:spLocks noChangeArrowheads="1"/>
            </p:cNvSpPr>
            <p:nvPr/>
          </p:nvSpPr>
          <p:spPr bwMode="auto">
            <a:xfrm>
              <a:off x="344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879662" name="Oval 46"/>
            <p:cNvSpPr>
              <a:spLocks noChangeArrowheads="1"/>
            </p:cNvSpPr>
            <p:nvPr/>
          </p:nvSpPr>
          <p:spPr bwMode="auto">
            <a:xfrm>
              <a:off x="363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879663" name="Oval 47"/>
            <p:cNvSpPr>
              <a:spLocks noChangeArrowheads="1"/>
            </p:cNvSpPr>
            <p:nvPr/>
          </p:nvSpPr>
          <p:spPr bwMode="auto">
            <a:xfrm>
              <a:off x="382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879664" name="Oval 48"/>
            <p:cNvSpPr>
              <a:spLocks noChangeArrowheads="1"/>
            </p:cNvSpPr>
            <p:nvPr/>
          </p:nvSpPr>
          <p:spPr bwMode="auto">
            <a:xfrm>
              <a:off x="401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879665" name="Oval 49"/>
            <p:cNvSpPr>
              <a:spLocks noChangeArrowheads="1"/>
            </p:cNvSpPr>
            <p:nvPr/>
          </p:nvSpPr>
          <p:spPr bwMode="auto">
            <a:xfrm>
              <a:off x="420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879666" name="Oval 50"/>
            <p:cNvSpPr>
              <a:spLocks noChangeArrowheads="1"/>
            </p:cNvSpPr>
            <p:nvPr/>
          </p:nvSpPr>
          <p:spPr bwMode="auto">
            <a:xfrm>
              <a:off x="439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879667" name="Oval 51"/>
            <p:cNvSpPr>
              <a:spLocks noChangeArrowheads="1"/>
            </p:cNvSpPr>
            <p:nvPr/>
          </p:nvSpPr>
          <p:spPr bwMode="auto">
            <a:xfrm>
              <a:off x="5348" y="32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879668" name="Oval 52"/>
            <p:cNvSpPr>
              <a:spLocks noChangeArrowheads="1"/>
            </p:cNvSpPr>
            <p:nvPr/>
          </p:nvSpPr>
          <p:spPr bwMode="auto">
            <a:xfrm>
              <a:off x="5538" y="32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</p:grpSp>
      <p:grpSp>
        <p:nvGrpSpPr>
          <p:cNvPr id="879669" name="Group 53"/>
          <p:cNvGrpSpPr>
            <a:grpSpLocks/>
          </p:cNvGrpSpPr>
          <p:nvPr/>
        </p:nvGrpSpPr>
        <p:grpSpPr bwMode="auto">
          <a:xfrm rot="-2166924">
            <a:off x="919218" y="-2576514"/>
            <a:ext cx="12020551" cy="6251577"/>
            <a:chOff x="266" y="453"/>
            <a:chExt cx="6490" cy="1666"/>
          </a:xfrm>
        </p:grpSpPr>
        <p:sp>
          <p:nvSpPr>
            <p:cNvPr id="879670" name="Freeform 54"/>
            <p:cNvSpPr>
              <a:spLocks/>
            </p:cNvSpPr>
            <p:nvPr/>
          </p:nvSpPr>
          <p:spPr bwMode="auto">
            <a:xfrm>
              <a:off x="266" y="570"/>
              <a:ext cx="4772" cy="1549"/>
            </a:xfrm>
            <a:custGeom>
              <a:avLst/>
              <a:gdLst/>
              <a:ahLst/>
              <a:cxnLst>
                <a:cxn ang="0">
                  <a:pos x="4772" y="2929"/>
                </a:cxn>
                <a:cxn ang="0">
                  <a:pos x="4719" y="2956"/>
                </a:cxn>
                <a:cxn ang="0">
                  <a:pos x="4658" y="2985"/>
                </a:cxn>
                <a:cxn ang="0">
                  <a:pos x="4574" y="3017"/>
                </a:cxn>
                <a:cxn ang="0">
                  <a:pos x="4472" y="3048"/>
                </a:cxn>
                <a:cxn ang="0">
                  <a:pos x="4351" y="3076"/>
                </a:cxn>
                <a:cxn ang="0">
                  <a:pos x="4215" y="3093"/>
                </a:cxn>
                <a:cxn ang="0">
                  <a:pos x="4141" y="3097"/>
                </a:cxn>
                <a:cxn ang="0">
                  <a:pos x="4065" y="3097"/>
                </a:cxn>
                <a:cxn ang="0">
                  <a:pos x="3984" y="3092"/>
                </a:cxn>
                <a:cxn ang="0">
                  <a:pos x="3902" y="3082"/>
                </a:cxn>
                <a:cxn ang="0">
                  <a:pos x="3818" y="3066"/>
                </a:cxn>
                <a:cxn ang="0">
                  <a:pos x="3730" y="3045"/>
                </a:cxn>
                <a:cxn ang="0">
                  <a:pos x="3640" y="3016"/>
                </a:cxn>
                <a:cxn ang="0">
                  <a:pos x="3548" y="2980"/>
                </a:cxn>
                <a:cxn ang="0">
                  <a:pos x="3455" y="2937"/>
                </a:cxn>
                <a:cxn ang="0">
                  <a:pos x="3361" y="2885"/>
                </a:cxn>
                <a:cxn ang="0">
                  <a:pos x="3265" y="2824"/>
                </a:cxn>
                <a:cxn ang="0">
                  <a:pos x="3169" y="2754"/>
                </a:cxn>
                <a:cxn ang="0">
                  <a:pos x="3072" y="2673"/>
                </a:cxn>
                <a:cxn ang="0">
                  <a:pos x="2974" y="2583"/>
                </a:cxn>
                <a:cxn ang="0">
                  <a:pos x="2876" y="2481"/>
                </a:cxn>
                <a:cxn ang="0">
                  <a:pos x="2778" y="2367"/>
                </a:cxn>
                <a:cxn ang="0">
                  <a:pos x="2681" y="2241"/>
                </a:cxn>
                <a:cxn ang="0">
                  <a:pos x="2583" y="2102"/>
                </a:cxn>
                <a:cxn ang="0">
                  <a:pos x="2488" y="1960"/>
                </a:cxn>
                <a:cxn ang="0">
                  <a:pos x="2303" y="1695"/>
                </a:cxn>
                <a:cxn ang="0">
                  <a:pos x="2125" y="1456"/>
                </a:cxn>
                <a:cxn ang="0">
                  <a:pos x="1953" y="1240"/>
                </a:cxn>
                <a:cxn ang="0">
                  <a:pos x="1788" y="1046"/>
                </a:cxn>
                <a:cxn ang="0">
                  <a:pos x="1628" y="873"/>
                </a:cxn>
                <a:cxn ang="0">
                  <a:pos x="1471" y="720"/>
                </a:cxn>
                <a:cxn ang="0">
                  <a:pos x="1317" y="584"/>
                </a:cxn>
                <a:cxn ang="0">
                  <a:pos x="1166" y="466"/>
                </a:cxn>
                <a:cxn ang="0">
                  <a:pos x="1014" y="365"/>
                </a:cxn>
                <a:cxn ang="0">
                  <a:pos x="865" y="277"/>
                </a:cxn>
                <a:cxn ang="0">
                  <a:pos x="713" y="203"/>
                </a:cxn>
                <a:cxn ang="0">
                  <a:pos x="560" y="140"/>
                </a:cxn>
                <a:cxn ang="0">
                  <a:pos x="405" y="90"/>
                </a:cxn>
                <a:cxn ang="0">
                  <a:pos x="247" y="48"/>
                </a:cxn>
                <a:cxn ang="0">
                  <a:pos x="84" y="14"/>
                </a:cxn>
              </a:cxnLst>
              <a:rect l="0" t="0" r="r" b="b"/>
              <a:pathLst>
                <a:path w="4772" h="3097">
                  <a:moveTo>
                    <a:pt x="4772" y="2929"/>
                  </a:moveTo>
                  <a:lnTo>
                    <a:pt x="4772" y="2929"/>
                  </a:lnTo>
                  <a:lnTo>
                    <a:pt x="4758" y="2937"/>
                  </a:lnTo>
                  <a:lnTo>
                    <a:pt x="4719" y="2956"/>
                  </a:lnTo>
                  <a:lnTo>
                    <a:pt x="4691" y="2971"/>
                  </a:lnTo>
                  <a:lnTo>
                    <a:pt x="4658" y="2985"/>
                  </a:lnTo>
                  <a:lnTo>
                    <a:pt x="4619" y="3001"/>
                  </a:lnTo>
                  <a:lnTo>
                    <a:pt x="4574" y="3017"/>
                  </a:lnTo>
                  <a:lnTo>
                    <a:pt x="4526" y="3034"/>
                  </a:lnTo>
                  <a:lnTo>
                    <a:pt x="4472" y="3048"/>
                  </a:lnTo>
                  <a:lnTo>
                    <a:pt x="4413" y="3063"/>
                  </a:lnTo>
                  <a:lnTo>
                    <a:pt x="4351" y="3076"/>
                  </a:lnTo>
                  <a:lnTo>
                    <a:pt x="4286" y="3085"/>
                  </a:lnTo>
                  <a:lnTo>
                    <a:pt x="4215" y="3093"/>
                  </a:lnTo>
                  <a:lnTo>
                    <a:pt x="4179" y="3095"/>
                  </a:lnTo>
                  <a:lnTo>
                    <a:pt x="4141" y="3097"/>
                  </a:lnTo>
                  <a:lnTo>
                    <a:pt x="4104" y="3097"/>
                  </a:lnTo>
                  <a:lnTo>
                    <a:pt x="4065" y="3097"/>
                  </a:lnTo>
                  <a:lnTo>
                    <a:pt x="4025" y="3095"/>
                  </a:lnTo>
                  <a:lnTo>
                    <a:pt x="3984" y="3092"/>
                  </a:lnTo>
                  <a:lnTo>
                    <a:pt x="3944" y="3087"/>
                  </a:lnTo>
                  <a:lnTo>
                    <a:pt x="3902" y="3082"/>
                  </a:lnTo>
                  <a:lnTo>
                    <a:pt x="3859" y="3076"/>
                  </a:lnTo>
                  <a:lnTo>
                    <a:pt x="3818" y="3066"/>
                  </a:lnTo>
                  <a:lnTo>
                    <a:pt x="3773" y="3056"/>
                  </a:lnTo>
                  <a:lnTo>
                    <a:pt x="3730" y="3045"/>
                  </a:lnTo>
                  <a:lnTo>
                    <a:pt x="3684" y="3032"/>
                  </a:lnTo>
                  <a:lnTo>
                    <a:pt x="3640" y="3016"/>
                  </a:lnTo>
                  <a:lnTo>
                    <a:pt x="3594" y="3000"/>
                  </a:lnTo>
                  <a:lnTo>
                    <a:pt x="3548" y="2980"/>
                  </a:lnTo>
                  <a:lnTo>
                    <a:pt x="3503" y="2959"/>
                  </a:lnTo>
                  <a:lnTo>
                    <a:pt x="3455" y="2937"/>
                  </a:lnTo>
                  <a:lnTo>
                    <a:pt x="3408" y="2912"/>
                  </a:lnTo>
                  <a:lnTo>
                    <a:pt x="3361" y="2885"/>
                  </a:lnTo>
                  <a:lnTo>
                    <a:pt x="3314" y="2856"/>
                  </a:lnTo>
                  <a:lnTo>
                    <a:pt x="3265" y="2824"/>
                  </a:lnTo>
                  <a:lnTo>
                    <a:pt x="3218" y="2790"/>
                  </a:lnTo>
                  <a:lnTo>
                    <a:pt x="3169" y="2754"/>
                  </a:lnTo>
                  <a:lnTo>
                    <a:pt x="3121" y="2715"/>
                  </a:lnTo>
                  <a:lnTo>
                    <a:pt x="3072" y="2673"/>
                  </a:lnTo>
                  <a:lnTo>
                    <a:pt x="3024" y="2630"/>
                  </a:lnTo>
                  <a:lnTo>
                    <a:pt x="2974" y="2583"/>
                  </a:lnTo>
                  <a:lnTo>
                    <a:pt x="2925" y="2533"/>
                  </a:lnTo>
                  <a:lnTo>
                    <a:pt x="2876" y="2481"/>
                  </a:lnTo>
                  <a:lnTo>
                    <a:pt x="2828" y="2425"/>
                  </a:lnTo>
                  <a:lnTo>
                    <a:pt x="2778" y="2367"/>
                  </a:lnTo>
                  <a:lnTo>
                    <a:pt x="2729" y="2305"/>
                  </a:lnTo>
                  <a:lnTo>
                    <a:pt x="2681" y="2241"/>
                  </a:lnTo>
                  <a:lnTo>
                    <a:pt x="2632" y="2173"/>
                  </a:lnTo>
                  <a:lnTo>
                    <a:pt x="2583" y="2102"/>
                  </a:lnTo>
                  <a:lnTo>
                    <a:pt x="2583" y="2102"/>
                  </a:lnTo>
                  <a:lnTo>
                    <a:pt x="2488" y="1960"/>
                  </a:lnTo>
                  <a:lnTo>
                    <a:pt x="2395" y="1824"/>
                  </a:lnTo>
                  <a:lnTo>
                    <a:pt x="2303" y="1695"/>
                  </a:lnTo>
                  <a:lnTo>
                    <a:pt x="2213" y="1572"/>
                  </a:lnTo>
                  <a:lnTo>
                    <a:pt x="2125" y="1456"/>
                  </a:lnTo>
                  <a:lnTo>
                    <a:pt x="2038" y="1345"/>
                  </a:lnTo>
                  <a:lnTo>
                    <a:pt x="1953" y="1240"/>
                  </a:lnTo>
                  <a:lnTo>
                    <a:pt x="1870" y="1140"/>
                  </a:lnTo>
                  <a:lnTo>
                    <a:pt x="1788" y="1046"/>
                  </a:lnTo>
                  <a:lnTo>
                    <a:pt x="1707" y="957"/>
                  </a:lnTo>
                  <a:lnTo>
                    <a:pt x="1628" y="873"/>
                  </a:lnTo>
                  <a:lnTo>
                    <a:pt x="1549" y="794"/>
                  </a:lnTo>
                  <a:lnTo>
                    <a:pt x="1471" y="720"/>
                  </a:lnTo>
                  <a:lnTo>
                    <a:pt x="1394" y="649"/>
                  </a:lnTo>
                  <a:lnTo>
                    <a:pt x="1317" y="584"/>
                  </a:lnTo>
                  <a:lnTo>
                    <a:pt x="1241" y="523"/>
                  </a:lnTo>
                  <a:lnTo>
                    <a:pt x="1166" y="466"/>
                  </a:lnTo>
                  <a:lnTo>
                    <a:pt x="1089" y="413"/>
                  </a:lnTo>
                  <a:lnTo>
                    <a:pt x="1014" y="365"/>
                  </a:lnTo>
                  <a:lnTo>
                    <a:pt x="940" y="319"/>
                  </a:lnTo>
                  <a:lnTo>
                    <a:pt x="865" y="277"/>
                  </a:lnTo>
                  <a:lnTo>
                    <a:pt x="790" y="239"/>
                  </a:lnTo>
                  <a:lnTo>
                    <a:pt x="713" y="203"/>
                  </a:lnTo>
                  <a:lnTo>
                    <a:pt x="637" y="171"/>
                  </a:lnTo>
                  <a:lnTo>
                    <a:pt x="560" y="140"/>
                  </a:lnTo>
                  <a:lnTo>
                    <a:pt x="484" y="114"/>
                  </a:lnTo>
                  <a:lnTo>
                    <a:pt x="405" y="90"/>
                  </a:lnTo>
                  <a:lnTo>
                    <a:pt x="327" y="67"/>
                  </a:lnTo>
                  <a:lnTo>
                    <a:pt x="247" y="48"/>
                  </a:lnTo>
                  <a:lnTo>
                    <a:pt x="166" y="30"/>
                  </a:lnTo>
                  <a:lnTo>
                    <a:pt x="84" y="14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879671" name="Freeform 55"/>
            <p:cNvSpPr>
              <a:spLocks/>
            </p:cNvSpPr>
            <p:nvPr/>
          </p:nvSpPr>
          <p:spPr bwMode="auto">
            <a:xfrm>
              <a:off x="275" y="591"/>
              <a:ext cx="4814" cy="1515"/>
            </a:xfrm>
            <a:custGeom>
              <a:avLst/>
              <a:gdLst/>
              <a:ahLst/>
              <a:cxnLst>
                <a:cxn ang="0">
                  <a:pos x="4814" y="2845"/>
                </a:cxn>
                <a:cxn ang="0">
                  <a:pos x="4763" y="2874"/>
                </a:cxn>
                <a:cxn ang="0">
                  <a:pos x="4701" y="2904"/>
                </a:cxn>
                <a:cxn ang="0">
                  <a:pos x="4618" y="2938"/>
                </a:cxn>
                <a:cxn ang="0">
                  <a:pos x="4517" y="2972"/>
                </a:cxn>
                <a:cxn ang="0">
                  <a:pos x="4396" y="3001"/>
                </a:cxn>
                <a:cxn ang="0">
                  <a:pos x="4260" y="3021"/>
                </a:cxn>
                <a:cxn ang="0">
                  <a:pos x="4186" y="3027"/>
                </a:cxn>
                <a:cxn ang="0">
                  <a:pos x="4110" y="3029"/>
                </a:cxn>
                <a:cxn ang="0">
                  <a:pos x="4031" y="3025"/>
                </a:cxn>
                <a:cxn ang="0">
                  <a:pos x="3948" y="3016"/>
                </a:cxn>
                <a:cxn ang="0">
                  <a:pos x="3863" y="3003"/>
                </a:cxn>
                <a:cxn ang="0">
                  <a:pos x="3774" y="2983"/>
                </a:cxn>
                <a:cxn ang="0">
                  <a:pos x="3684" y="2956"/>
                </a:cxn>
                <a:cxn ang="0">
                  <a:pos x="3592" y="2922"/>
                </a:cxn>
                <a:cxn ang="0">
                  <a:pos x="3499" y="2880"/>
                </a:cxn>
                <a:cxn ang="0">
                  <a:pos x="3403" y="2830"/>
                </a:cxn>
                <a:cxn ang="0">
                  <a:pos x="3308" y="2770"/>
                </a:cxn>
                <a:cxn ang="0">
                  <a:pos x="3209" y="2703"/>
                </a:cxn>
                <a:cxn ang="0">
                  <a:pos x="3110" y="2623"/>
                </a:cxn>
                <a:cxn ang="0">
                  <a:pos x="3012" y="2535"/>
                </a:cxn>
                <a:cxn ang="0">
                  <a:pos x="2913" y="2433"/>
                </a:cxn>
                <a:cxn ang="0">
                  <a:pos x="2813" y="2321"/>
                </a:cxn>
                <a:cxn ang="0">
                  <a:pos x="2713" y="2197"/>
                </a:cxn>
                <a:cxn ang="0">
                  <a:pos x="2615" y="2058"/>
                </a:cxn>
                <a:cxn ang="0">
                  <a:pos x="2516" y="1918"/>
                </a:cxn>
                <a:cxn ang="0">
                  <a:pos x="2327" y="1656"/>
                </a:cxn>
                <a:cxn ang="0">
                  <a:pos x="2145" y="1419"/>
                </a:cxn>
                <a:cxn ang="0">
                  <a:pos x="1972" y="1206"/>
                </a:cxn>
                <a:cxn ang="0">
                  <a:pos x="1802" y="1014"/>
                </a:cxn>
                <a:cxn ang="0">
                  <a:pos x="1640" y="842"/>
                </a:cxn>
                <a:cxn ang="0">
                  <a:pos x="1480" y="692"/>
                </a:cxn>
                <a:cxn ang="0">
                  <a:pos x="1325" y="560"/>
                </a:cxn>
                <a:cxn ang="0">
                  <a:pos x="1172" y="444"/>
                </a:cxn>
                <a:cxn ang="0">
                  <a:pos x="1019" y="343"/>
                </a:cxn>
                <a:cxn ang="0">
                  <a:pos x="868" y="260"/>
                </a:cxn>
                <a:cxn ang="0">
                  <a:pos x="715" y="188"/>
                </a:cxn>
                <a:cxn ang="0">
                  <a:pos x="563" y="129"/>
                </a:cxn>
                <a:cxn ang="0">
                  <a:pos x="406" y="80"/>
                </a:cxn>
                <a:cxn ang="0">
                  <a:pos x="247" y="42"/>
                </a:cxn>
                <a:cxn ang="0">
                  <a:pos x="84" y="11"/>
                </a:cxn>
              </a:cxnLst>
              <a:rect l="0" t="0" r="r" b="b"/>
              <a:pathLst>
                <a:path w="4814" h="3029">
                  <a:moveTo>
                    <a:pt x="4814" y="2845"/>
                  </a:moveTo>
                  <a:lnTo>
                    <a:pt x="4814" y="2845"/>
                  </a:lnTo>
                  <a:lnTo>
                    <a:pt x="4801" y="2853"/>
                  </a:lnTo>
                  <a:lnTo>
                    <a:pt x="4763" y="2874"/>
                  </a:lnTo>
                  <a:lnTo>
                    <a:pt x="4735" y="2888"/>
                  </a:lnTo>
                  <a:lnTo>
                    <a:pt x="4701" y="2904"/>
                  </a:lnTo>
                  <a:lnTo>
                    <a:pt x="4663" y="2921"/>
                  </a:lnTo>
                  <a:lnTo>
                    <a:pt x="4618" y="2938"/>
                  </a:lnTo>
                  <a:lnTo>
                    <a:pt x="4570" y="2954"/>
                  </a:lnTo>
                  <a:lnTo>
                    <a:pt x="4517" y="2972"/>
                  </a:lnTo>
                  <a:lnTo>
                    <a:pt x="4459" y="2987"/>
                  </a:lnTo>
                  <a:lnTo>
                    <a:pt x="4396" y="3001"/>
                  </a:lnTo>
                  <a:lnTo>
                    <a:pt x="4331" y="3013"/>
                  </a:lnTo>
                  <a:lnTo>
                    <a:pt x="4260" y="3021"/>
                  </a:lnTo>
                  <a:lnTo>
                    <a:pt x="4224" y="3024"/>
                  </a:lnTo>
                  <a:lnTo>
                    <a:pt x="4186" y="3027"/>
                  </a:lnTo>
                  <a:lnTo>
                    <a:pt x="4149" y="3027"/>
                  </a:lnTo>
                  <a:lnTo>
                    <a:pt x="4110" y="3029"/>
                  </a:lnTo>
                  <a:lnTo>
                    <a:pt x="4071" y="3027"/>
                  </a:lnTo>
                  <a:lnTo>
                    <a:pt x="4031" y="3025"/>
                  </a:lnTo>
                  <a:lnTo>
                    <a:pt x="3989" y="3021"/>
                  </a:lnTo>
                  <a:lnTo>
                    <a:pt x="3948" y="3016"/>
                  </a:lnTo>
                  <a:lnTo>
                    <a:pt x="3906" y="3011"/>
                  </a:lnTo>
                  <a:lnTo>
                    <a:pt x="3863" y="3003"/>
                  </a:lnTo>
                  <a:lnTo>
                    <a:pt x="3818" y="2993"/>
                  </a:lnTo>
                  <a:lnTo>
                    <a:pt x="3774" y="2983"/>
                  </a:lnTo>
                  <a:lnTo>
                    <a:pt x="3730" y="2971"/>
                  </a:lnTo>
                  <a:lnTo>
                    <a:pt x="3684" y="2956"/>
                  </a:lnTo>
                  <a:lnTo>
                    <a:pt x="3639" y="2940"/>
                  </a:lnTo>
                  <a:lnTo>
                    <a:pt x="3592" y="2922"/>
                  </a:lnTo>
                  <a:lnTo>
                    <a:pt x="3546" y="2903"/>
                  </a:lnTo>
                  <a:lnTo>
                    <a:pt x="3499" y="2880"/>
                  </a:lnTo>
                  <a:lnTo>
                    <a:pt x="3452" y="2856"/>
                  </a:lnTo>
                  <a:lnTo>
                    <a:pt x="3403" y="2830"/>
                  </a:lnTo>
                  <a:lnTo>
                    <a:pt x="3356" y="2801"/>
                  </a:lnTo>
                  <a:lnTo>
                    <a:pt x="3308" y="2770"/>
                  </a:lnTo>
                  <a:lnTo>
                    <a:pt x="3259" y="2738"/>
                  </a:lnTo>
                  <a:lnTo>
                    <a:pt x="3209" y="2703"/>
                  </a:lnTo>
                  <a:lnTo>
                    <a:pt x="3160" y="2664"/>
                  </a:lnTo>
                  <a:lnTo>
                    <a:pt x="3110" y="2623"/>
                  </a:lnTo>
                  <a:lnTo>
                    <a:pt x="3062" y="2580"/>
                  </a:lnTo>
                  <a:lnTo>
                    <a:pt x="3012" y="2535"/>
                  </a:lnTo>
                  <a:lnTo>
                    <a:pt x="2962" y="2485"/>
                  </a:lnTo>
                  <a:lnTo>
                    <a:pt x="2913" y="2433"/>
                  </a:lnTo>
                  <a:lnTo>
                    <a:pt x="2863" y="2378"/>
                  </a:lnTo>
                  <a:lnTo>
                    <a:pt x="2813" y="2321"/>
                  </a:lnTo>
                  <a:lnTo>
                    <a:pt x="2763" y="2260"/>
                  </a:lnTo>
                  <a:lnTo>
                    <a:pt x="2713" y="2197"/>
                  </a:lnTo>
                  <a:lnTo>
                    <a:pt x="2663" y="2129"/>
                  </a:lnTo>
                  <a:lnTo>
                    <a:pt x="2615" y="2058"/>
                  </a:lnTo>
                  <a:lnTo>
                    <a:pt x="2615" y="2058"/>
                  </a:lnTo>
                  <a:lnTo>
                    <a:pt x="2516" y="1918"/>
                  </a:lnTo>
                  <a:lnTo>
                    <a:pt x="2420" y="1784"/>
                  </a:lnTo>
                  <a:lnTo>
                    <a:pt x="2327" y="1656"/>
                  </a:lnTo>
                  <a:lnTo>
                    <a:pt x="2236" y="1535"/>
                  </a:lnTo>
                  <a:lnTo>
                    <a:pt x="2145" y="1419"/>
                  </a:lnTo>
                  <a:lnTo>
                    <a:pt x="2058" y="1309"/>
                  </a:lnTo>
                  <a:lnTo>
                    <a:pt x="1972" y="1206"/>
                  </a:lnTo>
                  <a:lnTo>
                    <a:pt x="1887" y="1107"/>
                  </a:lnTo>
                  <a:lnTo>
                    <a:pt x="1802" y="1014"/>
                  </a:lnTo>
                  <a:lnTo>
                    <a:pt x="1721" y="925"/>
                  </a:lnTo>
                  <a:lnTo>
                    <a:pt x="1640" y="842"/>
                  </a:lnTo>
                  <a:lnTo>
                    <a:pt x="1559" y="765"/>
                  </a:lnTo>
                  <a:lnTo>
                    <a:pt x="1480" y="692"/>
                  </a:lnTo>
                  <a:lnTo>
                    <a:pt x="1403" y="623"/>
                  </a:lnTo>
                  <a:lnTo>
                    <a:pt x="1325" y="560"/>
                  </a:lnTo>
                  <a:lnTo>
                    <a:pt x="1248" y="499"/>
                  </a:lnTo>
                  <a:lnTo>
                    <a:pt x="1172" y="444"/>
                  </a:lnTo>
                  <a:lnTo>
                    <a:pt x="1096" y="392"/>
                  </a:lnTo>
                  <a:lnTo>
                    <a:pt x="1019" y="343"/>
                  </a:lnTo>
                  <a:lnTo>
                    <a:pt x="944" y="300"/>
                  </a:lnTo>
                  <a:lnTo>
                    <a:pt x="868" y="260"/>
                  </a:lnTo>
                  <a:lnTo>
                    <a:pt x="792" y="222"/>
                  </a:lnTo>
                  <a:lnTo>
                    <a:pt x="715" y="188"/>
                  </a:lnTo>
                  <a:lnTo>
                    <a:pt x="639" y="158"/>
                  </a:lnTo>
                  <a:lnTo>
                    <a:pt x="563" y="129"/>
                  </a:lnTo>
                  <a:lnTo>
                    <a:pt x="485" y="103"/>
                  </a:lnTo>
                  <a:lnTo>
                    <a:pt x="406" y="80"/>
                  </a:lnTo>
                  <a:lnTo>
                    <a:pt x="327" y="61"/>
                  </a:lnTo>
                  <a:lnTo>
                    <a:pt x="247" y="42"/>
                  </a:lnTo>
                  <a:lnTo>
                    <a:pt x="165" y="25"/>
                  </a:lnTo>
                  <a:lnTo>
                    <a:pt x="84" y="11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879672" name="Freeform 56"/>
            <p:cNvSpPr>
              <a:spLocks/>
            </p:cNvSpPr>
            <p:nvPr/>
          </p:nvSpPr>
          <p:spPr bwMode="auto">
            <a:xfrm>
              <a:off x="284" y="611"/>
              <a:ext cx="4856" cy="1481"/>
            </a:xfrm>
            <a:custGeom>
              <a:avLst/>
              <a:gdLst/>
              <a:ahLst/>
              <a:cxnLst>
                <a:cxn ang="0">
                  <a:pos x="4856" y="2763"/>
                </a:cxn>
                <a:cxn ang="0">
                  <a:pos x="4805" y="2793"/>
                </a:cxn>
                <a:cxn ang="0">
                  <a:pos x="4745" y="2824"/>
                </a:cxn>
                <a:cxn ang="0">
                  <a:pos x="4662" y="2860"/>
                </a:cxn>
                <a:cxn ang="0">
                  <a:pos x="4561" y="2897"/>
                </a:cxn>
                <a:cxn ang="0">
                  <a:pos x="4441" y="2927"/>
                </a:cxn>
                <a:cxn ang="0">
                  <a:pos x="4305" y="2952"/>
                </a:cxn>
                <a:cxn ang="0">
                  <a:pos x="4232" y="2958"/>
                </a:cxn>
                <a:cxn ang="0">
                  <a:pos x="4155" y="2961"/>
                </a:cxn>
                <a:cxn ang="0">
                  <a:pos x="4076" y="2960"/>
                </a:cxn>
                <a:cxn ang="0">
                  <a:pos x="3993" y="2953"/>
                </a:cxn>
                <a:cxn ang="0">
                  <a:pos x="3907" y="2940"/>
                </a:cxn>
                <a:cxn ang="0">
                  <a:pos x="3819" y="2923"/>
                </a:cxn>
                <a:cxn ang="0">
                  <a:pos x="3729" y="2897"/>
                </a:cxn>
                <a:cxn ang="0">
                  <a:pos x="3636" y="2864"/>
                </a:cxn>
                <a:cxn ang="0">
                  <a:pos x="3541" y="2824"/>
                </a:cxn>
                <a:cxn ang="0">
                  <a:pos x="3446" y="2776"/>
                </a:cxn>
                <a:cxn ang="0">
                  <a:pos x="3348" y="2719"/>
                </a:cxn>
                <a:cxn ang="0">
                  <a:pos x="3250" y="2651"/>
                </a:cxn>
                <a:cxn ang="0">
                  <a:pos x="3150" y="2574"/>
                </a:cxn>
                <a:cxn ang="0">
                  <a:pos x="3050" y="2487"/>
                </a:cxn>
                <a:cxn ang="0">
                  <a:pos x="2949" y="2388"/>
                </a:cxn>
                <a:cxn ang="0">
                  <a:pos x="2847" y="2277"/>
                </a:cxn>
                <a:cxn ang="0">
                  <a:pos x="2746" y="2154"/>
                </a:cxn>
                <a:cxn ang="0">
                  <a:pos x="2645" y="2018"/>
                </a:cxn>
                <a:cxn ang="0">
                  <a:pos x="2545" y="1878"/>
                </a:cxn>
                <a:cxn ang="0">
                  <a:pos x="2352" y="1618"/>
                </a:cxn>
                <a:cxn ang="0">
                  <a:pos x="2167" y="1384"/>
                </a:cxn>
                <a:cxn ang="0">
                  <a:pos x="1989" y="1172"/>
                </a:cxn>
                <a:cxn ang="0">
                  <a:pos x="1818" y="983"/>
                </a:cxn>
                <a:cxn ang="0">
                  <a:pos x="1652" y="815"/>
                </a:cxn>
                <a:cxn ang="0">
                  <a:pos x="1491" y="667"/>
                </a:cxn>
                <a:cxn ang="0">
                  <a:pos x="1334" y="536"/>
                </a:cxn>
                <a:cxn ang="0">
                  <a:pos x="1178" y="423"/>
                </a:cxn>
                <a:cxn ang="0">
                  <a:pos x="1024" y="326"/>
                </a:cxn>
                <a:cxn ang="0">
                  <a:pos x="872" y="245"/>
                </a:cxn>
                <a:cxn ang="0">
                  <a:pos x="719" y="176"/>
                </a:cxn>
                <a:cxn ang="0">
                  <a:pos x="565" y="119"/>
                </a:cxn>
                <a:cxn ang="0">
                  <a:pos x="408" y="74"/>
                </a:cxn>
                <a:cxn ang="0">
                  <a:pos x="248" y="39"/>
                </a:cxn>
                <a:cxn ang="0">
                  <a:pos x="83" y="11"/>
                </a:cxn>
              </a:cxnLst>
              <a:rect l="0" t="0" r="r" b="b"/>
              <a:pathLst>
                <a:path w="4856" h="2961">
                  <a:moveTo>
                    <a:pt x="4856" y="2763"/>
                  </a:moveTo>
                  <a:lnTo>
                    <a:pt x="4856" y="2763"/>
                  </a:lnTo>
                  <a:lnTo>
                    <a:pt x="4844" y="2771"/>
                  </a:lnTo>
                  <a:lnTo>
                    <a:pt x="4805" y="2793"/>
                  </a:lnTo>
                  <a:lnTo>
                    <a:pt x="4777" y="2808"/>
                  </a:lnTo>
                  <a:lnTo>
                    <a:pt x="4745" y="2824"/>
                  </a:lnTo>
                  <a:lnTo>
                    <a:pt x="4706" y="2842"/>
                  </a:lnTo>
                  <a:lnTo>
                    <a:pt x="4662" y="2860"/>
                  </a:lnTo>
                  <a:lnTo>
                    <a:pt x="4613" y="2879"/>
                  </a:lnTo>
                  <a:lnTo>
                    <a:pt x="4561" y="2897"/>
                  </a:lnTo>
                  <a:lnTo>
                    <a:pt x="4504" y="2913"/>
                  </a:lnTo>
                  <a:lnTo>
                    <a:pt x="4441" y="2927"/>
                  </a:lnTo>
                  <a:lnTo>
                    <a:pt x="4375" y="2940"/>
                  </a:lnTo>
                  <a:lnTo>
                    <a:pt x="4305" y="2952"/>
                  </a:lnTo>
                  <a:lnTo>
                    <a:pt x="4269" y="2955"/>
                  </a:lnTo>
                  <a:lnTo>
                    <a:pt x="4232" y="2958"/>
                  </a:lnTo>
                  <a:lnTo>
                    <a:pt x="4194" y="2960"/>
                  </a:lnTo>
                  <a:lnTo>
                    <a:pt x="4155" y="2961"/>
                  </a:lnTo>
                  <a:lnTo>
                    <a:pt x="4116" y="2961"/>
                  </a:lnTo>
                  <a:lnTo>
                    <a:pt x="4076" y="2960"/>
                  </a:lnTo>
                  <a:lnTo>
                    <a:pt x="4034" y="2956"/>
                  </a:lnTo>
                  <a:lnTo>
                    <a:pt x="3993" y="2953"/>
                  </a:lnTo>
                  <a:lnTo>
                    <a:pt x="3950" y="2947"/>
                  </a:lnTo>
                  <a:lnTo>
                    <a:pt x="3907" y="2940"/>
                  </a:lnTo>
                  <a:lnTo>
                    <a:pt x="3864" y="2932"/>
                  </a:lnTo>
                  <a:lnTo>
                    <a:pt x="3819" y="2923"/>
                  </a:lnTo>
                  <a:lnTo>
                    <a:pt x="3773" y="2911"/>
                  </a:lnTo>
                  <a:lnTo>
                    <a:pt x="3729" y="2897"/>
                  </a:lnTo>
                  <a:lnTo>
                    <a:pt x="3683" y="2882"/>
                  </a:lnTo>
                  <a:lnTo>
                    <a:pt x="3636" y="2864"/>
                  </a:lnTo>
                  <a:lnTo>
                    <a:pt x="3589" y="2845"/>
                  </a:lnTo>
                  <a:lnTo>
                    <a:pt x="3541" y="2824"/>
                  </a:lnTo>
                  <a:lnTo>
                    <a:pt x="3494" y="2801"/>
                  </a:lnTo>
                  <a:lnTo>
                    <a:pt x="3446" y="2776"/>
                  </a:lnTo>
                  <a:lnTo>
                    <a:pt x="3397" y="2748"/>
                  </a:lnTo>
                  <a:lnTo>
                    <a:pt x="3348" y="2719"/>
                  </a:lnTo>
                  <a:lnTo>
                    <a:pt x="3299" y="2687"/>
                  </a:lnTo>
                  <a:lnTo>
                    <a:pt x="3250" y="2651"/>
                  </a:lnTo>
                  <a:lnTo>
                    <a:pt x="3200" y="2614"/>
                  </a:lnTo>
                  <a:lnTo>
                    <a:pt x="3150" y="2574"/>
                  </a:lnTo>
                  <a:lnTo>
                    <a:pt x="3100" y="2532"/>
                  </a:lnTo>
                  <a:lnTo>
                    <a:pt x="3050" y="2487"/>
                  </a:lnTo>
                  <a:lnTo>
                    <a:pt x="3000" y="2438"/>
                  </a:lnTo>
                  <a:lnTo>
                    <a:pt x="2949" y="2388"/>
                  </a:lnTo>
                  <a:lnTo>
                    <a:pt x="2899" y="2333"/>
                  </a:lnTo>
                  <a:lnTo>
                    <a:pt x="2847" y="2277"/>
                  </a:lnTo>
                  <a:lnTo>
                    <a:pt x="2797" y="2217"/>
                  </a:lnTo>
                  <a:lnTo>
                    <a:pt x="2746" y="2154"/>
                  </a:lnTo>
                  <a:lnTo>
                    <a:pt x="2696" y="2088"/>
                  </a:lnTo>
                  <a:lnTo>
                    <a:pt x="2645" y="2018"/>
                  </a:lnTo>
                  <a:lnTo>
                    <a:pt x="2645" y="2018"/>
                  </a:lnTo>
                  <a:lnTo>
                    <a:pt x="2545" y="1878"/>
                  </a:lnTo>
                  <a:lnTo>
                    <a:pt x="2447" y="1745"/>
                  </a:lnTo>
                  <a:lnTo>
                    <a:pt x="2352" y="1618"/>
                  </a:lnTo>
                  <a:lnTo>
                    <a:pt x="2259" y="1498"/>
                  </a:lnTo>
                  <a:lnTo>
                    <a:pt x="2167" y="1384"/>
                  </a:lnTo>
                  <a:lnTo>
                    <a:pt x="2077" y="1276"/>
                  </a:lnTo>
                  <a:lnTo>
                    <a:pt x="1989" y="1172"/>
                  </a:lnTo>
                  <a:lnTo>
                    <a:pt x="1903" y="1075"/>
                  </a:lnTo>
                  <a:lnTo>
                    <a:pt x="1818" y="983"/>
                  </a:lnTo>
                  <a:lnTo>
                    <a:pt x="1735" y="896"/>
                  </a:lnTo>
                  <a:lnTo>
                    <a:pt x="1652" y="815"/>
                  </a:lnTo>
                  <a:lnTo>
                    <a:pt x="1571" y="738"/>
                  </a:lnTo>
                  <a:lnTo>
                    <a:pt x="1491" y="667"/>
                  </a:lnTo>
                  <a:lnTo>
                    <a:pt x="1412" y="599"/>
                  </a:lnTo>
                  <a:lnTo>
                    <a:pt x="1334" y="536"/>
                  </a:lnTo>
                  <a:lnTo>
                    <a:pt x="1256" y="478"/>
                  </a:lnTo>
                  <a:lnTo>
                    <a:pt x="1178" y="423"/>
                  </a:lnTo>
                  <a:lnTo>
                    <a:pt x="1102" y="373"/>
                  </a:lnTo>
                  <a:lnTo>
                    <a:pt x="1024" y="326"/>
                  </a:lnTo>
                  <a:lnTo>
                    <a:pt x="948" y="284"/>
                  </a:lnTo>
                  <a:lnTo>
                    <a:pt x="872" y="245"/>
                  </a:lnTo>
                  <a:lnTo>
                    <a:pt x="795" y="208"/>
                  </a:lnTo>
                  <a:lnTo>
                    <a:pt x="719" y="176"/>
                  </a:lnTo>
                  <a:lnTo>
                    <a:pt x="641" y="147"/>
                  </a:lnTo>
                  <a:lnTo>
                    <a:pt x="565" y="119"/>
                  </a:lnTo>
                  <a:lnTo>
                    <a:pt x="486" y="95"/>
                  </a:lnTo>
                  <a:lnTo>
                    <a:pt x="408" y="74"/>
                  </a:lnTo>
                  <a:lnTo>
                    <a:pt x="327" y="55"/>
                  </a:lnTo>
                  <a:lnTo>
                    <a:pt x="248" y="39"/>
                  </a:lnTo>
                  <a:lnTo>
                    <a:pt x="166" y="24"/>
                  </a:lnTo>
                  <a:lnTo>
                    <a:pt x="83" y="11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879673" name="Freeform 57"/>
            <p:cNvSpPr>
              <a:spLocks/>
            </p:cNvSpPr>
            <p:nvPr/>
          </p:nvSpPr>
          <p:spPr bwMode="auto">
            <a:xfrm>
              <a:off x="293" y="633"/>
              <a:ext cx="4897" cy="1445"/>
            </a:xfrm>
            <a:custGeom>
              <a:avLst/>
              <a:gdLst/>
              <a:ahLst/>
              <a:cxnLst>
                <a:cxn ang="0">
                  <a:pos x="4897" y="2675"/>
                </a:cxn>
                <a:cxn ang="0">
                  <a:pos x="4847" y="2707"/>
                </a:cxn>
                <a:cxn ang="0">
                  <a:pos x="4788" y="2740"/>
                </a:cxn>
                <a:cxn ang="0">
                  <a:pos x="4706" y="2777"/>
                </a:cxn>
                <a:cxn ang="0">
                  <a:pos x="4604" y="2816"/>
                </a:cxn>
                <a:cxn ang="0">
                  <a:pos x="4485" y="2849"/>
                </a:cxn>
                <a:cxn ang="0">
                  <a:pos x="4350" y="2875"/>
                </a:cxn>
                <a:cxn ang="0">
                  <a:pos x="4277" y="2885"/>
                </a:cxn>
                <a:cxn ang="0">
                  <a:pos x="4200" y="2888"/>
                </a:cxn>
                <a:cxn ang="0">
                  <a:pos x="4120" y="2888"/>
                </a:cxn>
                <a:cxn ang="0">
                  <a:pos x="4036" y="2883"/>
                </a:cxn>
                <a:cxn ang="0">
                  <a:pos x="3952" y="2874"/>
                </a:cxn>
                <a:cxn ang="0">
                  <a:pos x="3863" y="2858"/>
                </a:cxn>
                <a:cxn ang="0">
                  <a:pos x="3773" y="2833"/>
                </a:cxn>
                <a:cxn ang="0">
                  <a:pos x="3680" y="2803"/>
                </a:cxn>
                <a:cxn ang="0">
                  <a:pos x="3584" y="2764"/>
                </a:cxn>
                <a:cxn ang="0">
                  <a:pos x="3488" y="2717"/>
                </a:cxn>
                <a:cxn ang="0">
                  <a:pos x="3389" y="2662"/>
                </a:cxn>
                <a:cxn ang="0">
                  <a:pos x="3290" y="2596"/>
                </a:cxn>
                <a:cxn ang="0">
                  <a:pos x="3190" y="2522"/>
                </a:cxn>
                <a:cxn ang="0">
                  <a:pos x="3087" y="2434"/>
                </a:cxn>
                <a:cxn ang="0">
                  <a:pos x="2985" y="2338"/>
                </a:cxn>
                <a:cxn ang="0">
                  <a:pos x="2881" y="2228"/>
                </a:cxn>
                <a:cxn ang="0">
                  <a:pos x="2779" y="2107"/>
                </a:cxn>
                <a:cxn ang="0">
                  <a:pos x="2676" y="1971"/>
                </a:cxn>
                <a:cxn ang="0">
                  <a:pos x="2573" y="1834"/>
                </a:cxn>
                <a:cxn ang="0">
                  <a:pos x="2376" y="1577"/>
                </a:cxn>
                <a:cxn ang="0">
                  <a:pos x="2188" y="1345"/>
                </a:cxn>
                <a:cxn ang="0">
                  <a:pos x="2007" y="1136"/>
                </a:cxn>
                <a:cxn ang="0">
                  <a:pos x="1833" y="949"/>
                </a:cxn>
                <a:cxn ang="0">
                  <a:pos x="1665" y="783"/>
                </a:cxn>
                <a:cxn ang="0">
                  <a:pos x="1501" y="637"/>
                </a:cxn>
                <a:cxn ang="0">
                  <a:pos x="1342" y="510"/>
                </a:cxn>
                <a:cxn ang="0">
                  <a:pos x="1185" y="400"/>
                </a:cxn>
                <a:cxn ang="0">
                  <a:pos x="1031" y="306"/>
                </a:cxn>
                <a:cxn ang="0">
                  <a:pos x="876" y="226"/>
                </a:cxn>
                <a:cxn ang="0">
                  <a:pos x="722" y="161"/>
                </a:cxn>
                <a:cxn ang="0">
                  <a:pos x="567" y="106"/>
                </a:cxn>
                <a:cxn ang="0">
                  <a:pos x="409" y="64"/>
                </a:cxn>
                <a:cxn ang="0">
                  <a:pos x="249" y="32"/>
                </a:cxn>
                <a:cxn ang="0">
                  <a:pos x="84" y="8"/>
                </a:cxn>
              </a:cxnLst>
              <a:rect l="0" t="0" r="r" b="b"/>
              <a:pathLst>
                <a:path w="4897" h="2890">
                  <a:moveTo>
                    <a:pt x="4897" y="2675"/>
                  </a:moveTo>
                  <a:lnTo>
                    <a:pt x="4897" y="2675"/>
                  </a:lnTo>
                  <a:lnTo>
                    <a:pt x="4885" y="2683"/>
                  </a:lnTo>
                  <a:lnTo>
                    <a:pt x="4847" y="2707"/>
                  </a:lnTo>
                  <a:lnTo>
                    <a:pt x="4820" y="2722"/>
                  </a:lnTo>
                  <a:lnTo>
                    <a:pt x="4788" y="2740"/>
                  </a:lnTo>
                  <a:lnTo>
                    <a:pt x="4749" y="2757"/>
                  </a:lnTo>
                  <a:lnTo>
                    <a:pt x="4706" y="2777"/>
                  </a:lnTo>
                  <a:lnTo>
                    <a:pt x="4657" y="2796"/>
                  </a:lnTo>
                  <a:lnTo>
                    <a:pt x="4604" y="2816"/>
                  </a:lnTo>
                  <a:lnTo>
                    <a:pt x="4547" y="2833"/>
                  </a:lnTo>
                  <a:lnTo>
                    <a:pt x="4485" y="2849"/>
                  </a:lnTo>
                  <a:lnTo>
                    <a:pt x="4420" y="2864"/>
                  </a:lnTo>
                  <a:lnTo>
                    <a:pt x="4350" y="2875"/>
                  </a:lnTo>
                  <a:lnTo>
                    <a:pt x="4314" y="2880"/>
                  </a:lnTo>
                  <a:lnTo>
                    <a:pt x="4277" y="2885"/>
                  </a:lnTo>
                  <a:lnTo>
                    <a:pt x="4239" y="2887"/>
                  </a:lnTo>
                  <a:lnTo>
                    <a:pt x="4200" y="2888"/>
                  </a:lnTo>
                  <a:lnTo>
                    <a:pt x="4160" y="2890"/>
                  </a:lnTo>
                  <a:lnTo>
                    <a:pt x="4120" y="2888"/>
                  </a:lnTo>
                  <a:lnTo>
                    <a:pt x="4078" y="2887"/>
                  </a:lnTo>
                  <a:lnTo>
                    <a:pt x="4036" y="2883"/>
                  </a:lnTo>
                  <a:lnTo>
                    <a:pt x="3995" y="2880"/>
                  </a:lnTo>
                  <a:lnTo>
                    <a:pt x="3952" y="2874"/>
                  </a:lnTo>
                  <a:lnTo>
                    <a:pt x="3907" y="2866"/>
                  </a:lnTo>
                  <a:lnTo>
                    <a:pt x="3863" y="2858"/>
                  </a:lnTo>
                  <a:lnTo>
                    <a:pt x="3818" y="2846"/>
                  </a:lnTo>
                  <a:lnTo>
                    <a:pt x="3773" y="2833"/>
                  </a:lnTo>
                  <a:lnTo>
                    <a:pt x="3725" y="2819"/>
                  </a:lnTo>
                  <a:lnTo>
                    <a:pt x="3680" y="2803"/>
                  </a:lnTo>
                  <a:lnTo>
                    <a:pt x="3632" y="2785"/>
                  </a:lnTo>
                  <a:lnTo>
                    <a:pt x="3584" y="2764"/>
                  </a:lnTo>
                  <a:lnTo>
                    <a:pt x="3537" y="2743"/>
                  </a:lnTo>
                  <a:lnTo>
                    <a:pt x="3488" y="2717"/>
                  </a:lnTo>
                  <a:lnTo>
                    <a:pt x="3438" y="2691"/>
                  </a:lnTo>
                  <a:lnTo>
                    <a:pt x="3389" y="2662"/>
                  </a:lnTo>
                  <a:lnTo>
                    <a:pt x="3339" y="2630"/>
                  </a:lnTo>
                  <a:lnTo>
                    <a:pt x="3290" y="2596"/>
                  </a:lnTo>
                  <a:lnTo>
                    <a:pt x="3240" y="2560"/>
                  </a:lnTo>
                  <a:lnTo>
                    <a:pt x="3190" y="2522"/>
                  </a:lnTo>
                  <a:lnTo>
                    <a:pt x="3138" y="2480"/>
                  </a:lnTo>
                  <a:lnTo>
                    <a:pt x="3087" y="2434"/>
                  </a:lnTo>
                  <a:lnTo>
                    <a:pt x="3037" y="2388"/>
                  </a:lnTo>
                  <a:lnTo>
                    <a:pt x="2985" y="2338"/>
                  </a:lnTo>
                  <a:lnTo>
                    <a:pt x="2934" y="2284"/>
                  </a:lnTo>
                  <a:lnTo>
                    <a:pt x="2881" y="2228"/>
                  </a:lnTo>
                  <a:lnTo>
                    <a:pt x="2830" y="2168"/>
                  </a:lnTo>
                  <a:lnTo>
                    <a:pt x="2779" y="2107"/>
                  </a:lnTo>
                  <a:lnTo>
                    <a:pt x="2727" y="2040"/>
                  </a:lnTo>
                  <a:lnTo>
                    <a:pt x="2676" y="1971"/>
                  </a:lnTo>
                  <a:lnTo>
                    <a:pt x="2676" y="1971"/>
                  </a:lnTo>
                  <a:lnTo>
                    <a:pt x="2573" y="1834"/>
                  </a:lnTo>
                  <a:lnTo>
                    <a:pt x="2473" y="1701"/>
                  </a:lnTo>
                  <a:lnTo>
                    <a:pt x="2376" y="1577"/>
                  </a:lnTo>
                  <a:lnTo>
                    <a:pt x="2282" y="1458"/>
                  </a:lnTo>
                  <a:lnTo>
                    <a:pt x="2188" y="1345"/>
                  </a:lnTo>
                  <a:lnTo>
                    <a:pt x="2097" y="1238"/>
                  </a:lnTo>
                  <a:lnTo>
                    <a:pt x="2007" y="1136"/>
                  </a:lnTo>
                  <a:lnTo>
                    <a:pt x="1919" y="1039"/>
                  </a:lnTo>
                  <a:lnTo>
                    <a:pt x="1833" y="949"/>
                  </a:lnTo>
                  <a:lnTo>
                    <a:pt x="1748" y="863"/>
                  </a:lnTo>
                  <a:lnTo>
                    <a:pt x="1665" y="783"/>
                  </a:lnTo>
                  <a:lnTo>
                    <a:pt x="1583" y="708"/>
                  </a:lnTo>
                  <a:lnTo>
                    <a:pt x="1501" y="637"/>
                  </a:lnTo>
                  <a:lnTo>
                    <a:pt x="1421" y="571"/>
                  </a:lnTo>
                  <a:lnTo>
                    <a:pt x="1342" y="510"/>
                  </a:lnTo>
                  <a:lnTo>
                    <a:pt x="1264" y="453"/>
                  </a:lnTo>
                  <a:lnTo>
                    <a:pt x="1185" y="400"/>
                  </a:lnTo>
                  <a:lnTo>
                    <a:pt x="1107" y="352"/>
                  </a:lnTo>
                  <a:lnTo>
                    <a:pt x="1031" y="306"/>
                  </a:lnTo>
                  <a:lnTo>
                    <a:pt x="953" y="264"/>
                  </a:lnTo>
                  <a:lnTo>
                    <a:pt x="876" y="226"/>
                  </a:lnTo>
                  <a:lnTo>
                    <a:pt x="799" y="192"/>
                  </a:lnTo>
                  <a:lnTo>
                    <a:pt x="722" y="161"/>
                  </a:lnTo>
                  <a:lnTo>
                    <a:pt x="645" y="132"/>
                  </a:lnTo>
                  <a:lnTo>
                    <a:pt x="567" y="106"/>
                  </a:lnTo>
                  <a:lnTo>
                    <a:pt x="488" y="85"/>
                  </a:lnTo>
                  <a:lnTo>
                    <a:pt x="409" y="64"/>
                  </a:lnTo>
                  <a:lnTo>
                    <a:pt x="329" y="46"/>
                  </a:lnTo>
                  <a:lnTo>
                    <a:pt x="249" y="32"/>
                  </a:lnTo>
                  <a:lnTo>
                    <a:pt x="167" y="19"/>
                  </a:lnTo>
                  <a:lnTo>
                    <a:pt x="84" y="8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879674" name="Freeform 58"/>
            <p:cNvSpPr>
              <a:spLocks/>
            </p:cNvSpPr>
            <p:nvPr/>
          </p:nvSpPr>
          <p:spPr bwMode="auto">
            <a:xfrm>
              <a:off x="303" y="654"/>
              <a:ext cx="4937" cy="1411"/>
            </a:xfrm>
            <a:custGeom>
              <a:avLst/>
              <a:gdLst/>
              <a:ahLst/>
              <a:cxnLst>
                <a:cxn ang="0">
                  <a:pos x="4937" y="2589"/>
                </a:cxn>
                <a:cxn ang="0">
                  <a:pos x="4887" y="2622"/>
                </a:cxn>
                <a:cxn ang="0">
                  <a:pos x="4828" y="2656"/>
                </a:cxn>
                <a:cxn ang="0">
                  <a:pos x="4747" y="2696"/>
                </a:cxn>
                <a:cxn ang="0">
                  <a:pos x="4646" y="2736"/>
                </a:cxn>
                <a:cxn ang="0">
                  <a:pos x="4528" y="2774"/>
                </a:cxn>
                <a:cxn ang="0">
                  <a:pos x="4393" y="2803"/>
                </a:cxn>
                <a:cxn ang="0">
                  <a:pos x="4319" y="2812"/>
                </a:cxn>
                <a:cxn ang="0">
                  <a:pos x="4243" y="2819"/>
                </a:cxn>
                <a:cxn ang="0">
                  <a:pos x="4163" y="2820"/>
                </a:cxn>
                <a:cxn ang="0">
                  <a:pos x="4081" y="2817"/>
                </a:cxn>
                <a:cxn ang="0">
                  <a:pos x="3995" y="2807"/>
                </a:cxn>
                <a:cxn ang="0">
                  <a:pos x="3906" y="2793"/>
                </a:cxn>
                <a:cxn ang="0">
                  <a:pos x="3814" y="2772"/>
                </a:cxn>
                <a:cxn ang="0">
                  <a:pos x="3721" y="2743"/>
                </a:cxn>
                <a:cxn ang="0">
                  <a:pos x="3625" y="2706"/>
                </a:cxn>
                <a:cxn ang="0">
                  <a:pos x="3528" y="2661"/>
                </a:cxn>
                <a:cxn ang="0">
                  <a:pos x="3429" y="2607"/>
                </a:cxn>
                <a:cxn ang="0">
                  <a:pos x="3328" y="2543"/>
                </a:cxn>
                <a:cxn ang="0">
                  <a:pos x="3227" y="2470"/>
                </a:cxn>
                <a:cxn ang="0">
                  <a:pos x="3124" y="2384"/>
                </a:cxn>
                <a:cxn ang="0">
                  <a:pos x="3020" y="2289"/>
                </a:cxn>
                <a:cxn ang="0">
                  <a:pos x="2916" y="2181"/>
                </a:cxn>
                <a:cxn ang="0">
                  <a:pos x="2810" y="2061"/>
                </a:cxn>
                <a:cxn ang="0">
                  <a:pos x="2705" y="1927"/>
                </a:cxn>
                <a:cxn ang="0">
                  <a:pos x="2601" y="1792"/>
                </a:cxn>
                <a:cxn ang="0">
                  <a:pos x="2399" y="1537"/>
                </a:cxn>
                <a:cxn ang="0">
                  <a:pos x="2208" y="1307"/>
                </a:cxn>
                <a:cxn ang="0">
                  <a:pos x="2024" y="1101"/>
                </a:cxn>
                <a:cxn ang="0">
                  <a:pos x="1847" y="917"/>
                </a:cxn>
                <a:cxn ang="0">
                  <a:pos x="1677" y="754"/>
                </a:cxn>
                <a:cxn ang="0">
                  <a:pos x="1511" y="611"/>
                </a:cxn>
                <a:cxn ang="0">
                  <a:pos x="1350" y="486"/>
                </a:cxn>
                <a:cxn ang="0">
                  <a:pos x="1191" y="379"/>
                </a:cxn>
                <a:cxn ang="0">
                  <a:pos x="1034" y="287"/>
                </a:cxn>
                <a:cxn ang="0">
                  <a:pos x="879" y="211"/>
                </a:cxn>
                <a:cxn ang="0">
                  <a:pos x="723" y="148"/>
                </a:cxn>
                <a:cxn ang="0">
                  <a:pos x="568" y="96"/>
                </a:cxn>
                <a:cxn ang="0">
                  <a:pos x="410" y="58"/>
                </a:cxn>
                <a:cxn ang="0">
                  <a:pos x="249" y="27"/>
                </a:cxn>
                <a:cxn ang="0">
                  <a:pos x="85" y="8"/>
                </a:cxn>
              </a:cxnLst>
              <a:rect l="0" t="0" r="r" b="b"/>
              <a:pathLst>
                <a:path w="4937" h="2820">
                  <a:moveTo>
                    <a:pt x="4937" y="2589"/>
                  </a:moveTo>
                  <a:lnTo>
                    <a:pt x="4937" y="2589"/>
                  </a:lnTo>
                  <a:lnTo>
                    <a:pt x="4925" y="2599"/>
                  </a:lnTo>
                  <a:lnTo>
                    <a:pt x="4887" y="2622"/>
                  </a:lnTo>
                  <a:lnTo>
                    <a:pt x="4861" y="2638"/>
                  </a:lnTo>
                  <a:lnTo>
                    <a:pt x="4828" y="2656"/>
                  </a:lnTo>
                  <a:lnTo>
                    <a:pt x="4790" y="2675"/>
                  </a:lnTo>
                  <a:lnTo>
                    <a:pt x="4747" y="2696"/>
                  </a:lnTo>
                  <a:lnTo>
                    <a:pt x="4698" y="2717"/>
                  </a:lnTo>
                  <a:lnTo>
                    <a:pt x="4646" y="2736"/>
                  </a:lnTo>
                  <a:lnTo>
                    <a:pt x="4589" y="2756"/>
                  </a:lnTo>
                  <a:lnTo>
                    <a:pt x="4528" y="2774"/>
                  </a:lnTo>
                  <a:lnTo>
                    <a:pt x="4462" y="2790"/>
                  </a:lnTo>
                  <a:lnTo>
                    <a:pt x="4393" y="2803"/>
                  </a:lnTo>
                  <a:lnTo>
                    <a:pt x="4357" y="2807"/>
                  </a:lnTo>
                  <a:lnTo>
                    <a:pt x="4319" y="2812"/>
                  </a:lnTo>
                  <a:lnTo>
                    <a:pt x="4282" y="2816"/>
                  </a:lnTo>
                  <a:lnTo>
                    <a:pt x="4243" y="2819"/>
                  </a:lnTo>
                  <a:lnTo>
                    <a:pt x="4203" y="2820"/>
                  </a:lnTo>
                  <a:lnTo>
                    <a:pt x="4163" y="2820"/>
                  </a:lnTo>
                  <a:lnTo>
                    <a:pt x="4122" y="2819"/>
                  </a:lnTo>
                  <a:lnTo>
                    <a:pt x="4081" y="2817"/>
                  </a:lnTo>
                  <a:lnTo>
                    <a:pt x="4038" y="2812"/>
                  </a:lnTo>
                  <a:lnTo>
                    <a:pt x="3995" y="2807"/>
                  </a:lnTo>
                  <a:lnTo>
                    <a:pt x="3950" y="2801"/>
                  </a:lnTo>
                  <a:lnTo>
                    <a:pt x="3906" y="2793"/>
                  </a:lnTo>
                  <a:lnTo>
                    <a:pt x="3860" y="2783"/>
                  </a:lnTo>
                  <a:lnTo>
                    <a:pt x="3814" y="2772"/>
                  </a:lnTo>
                  <a:lnTo>
                    <a:pt x="3768" y="2757"/>
                  </a:lnTo>
                  <a:lnTo>
                    <a:pt x="3721" y="2743"/>
                  </a:lnTo>
                  <a:lnTo>
                    <a:pt x="3674" y="2725"/>
                  </a:lnTo>
                  <a:lnTo>
                    <a:pt x="3625" y="2706"/>
                  </a:lnTo>
                  <a:lnTo>
                    <a:pt x="3577" y="2685"/>
                  </a:lnTo>
                  <a:lnTo>
                    <a:pt x="3528" y="2661"/>
                  </a:lnTo>
                  <a:lnTo>
                    <a:pt x="3479" y="2635"/>
                  </a:lnTo>
                  <a:lnTo>
                    <a:pt x="3429" y="2607"/>
                  </a:lnTo>
                  <a:lnTo>
                    <a:pt x="3379" y="2577"/>
                  </a:lnTo>
                  <a:lnTo>
                    <a:pt x="3328" y="2543"/>
                  </a:lnTo>
                  <a:lnTo>
                    <a:pt x="3278" y="2507"/>
                  </a:lnTo>
                  <a:lnTo>
                    <a:pt x="3227" y="2470"/>
                  </a:lnTo>
                  <a:lnTo>
                    <a:pt x="3175" y="2428"/>
                  </a:lnTo>
                  <a:lnTo>
                    <a:pt x="3124" y="2384"/>
                  </a:lnTo>
                  <a:lnTo>
                    <a:pt x="3071" y="2338"/>
                  </a:lnTo>
                  <a:lnTo>
                    <a:pt x="3020" y="2289"/>
                  </a:lnTo>
                  <a:lnTo>
                    <a:pt x="2967" y="2236"/>
                  </a:lnTo>
                  <a:lnTo>
                    <a:pt x="2916" y="2181"/>
                  </a:lnTo>
                  <a:lnTo>
                    <a:pt x="2863" y="2123"/>
                  </a:lnTo>
                  <a:lnTo>
                    <a:pt x="2810" y="2061"/>
                  </a:lnTo>
                  <a:lnTo>
                    <a:pt x="2757" y="1995"/>
                  </a:lnTo>
                  <a:lnTo>
                    <a:pt x="2705" y="1927"/>
                  </a:lnTo>
                  <a:lnTo>
                    <a:pt x="2705" y="1927"/>
                  </a:lnTo>
                  <a:lnTo>
                    <a:pt x="2601" y="1792"/>
                  </a:lnTo>
                  <a:lnTo>
                    <a:pt x="2499" y="1661"/>
                  </a:lnTo>
                  <a:lnTo>
                    <a:pt x="2399" y="1537"/>
                  </a:lnTo>
                  <a:lnTo>
                    <a:pt x="2302" y="1419"/>
                  </a:lnTo>
                  <a:lnTo>
                    <a:pt x="2208" y="1307"/>
                  </a:lnTo>
                  <a:lnTo>
                    <a:pt x="2115" y="1201"/>
                  </a:lnTo>
                  <a:lnTo>
                    <a:pt x="2024" y="1101"/>
                  </a:lnTo>
                  <a:lnTo>
                    <a:pt x="1936" y="1007"/>
                  </a:lnTo>
                  <a:lnTo>
                    <a:pt x="1847" y="917"/>
                  </a:lnTo>
                  <a:lnTo>
                    <a:pt x="1761" y="833"/>
                  </a:lnTo>
                  <a:lnTo>
                    <a:pt x="1677" y="754"/>
                  </a:lnTo>
                  <a:lnTo>
                    <a:pt x="1593" y="681"/>
                  </a:lnTo>
                  <a:lnTo>
                    <a:pt x="1511" y="611"/>
                  </a:lnTo>
                  <a:lnTo>
                    <a:pt x="1430" y="547"/>
                  </a:lnTo>
                  <a:lnTo>
                    <a:pt x="1350" y="486"/>
                  </a:lnTo>
                  <a:lnTo>
                    <a:pt x="1270" y="431"/>
                  </a:lnTo>
                  <a:lnTo>
                    <a:pt x="1191" y="379"/>
                  </a:lnTo>
                  <a:lnTo>
                    <a:pt x="1112" y="331"/>
                  </a:lnTo>
                  <a:lnTo>
                    <a:pt x="1034" y="287"/>
                  </a:lnTo>
                  <a:lnTo>
                    <a:pt x="957" y="247"/>
                  </a:lnTo>
                  <a:lnTo>
                    <a:pt x="879" y="211"/>
                  </a:lnTo>
                  <a:lnTo>
                    <a:pt x="801" y="177"/>
                  </a:lnTo>
                  <a:lnTo>
                    <a:pt x="723" y="148"/>
                  </a:lnTo>
                  <a:lnTo>
                    <a:pt x="646" y="121"/>
                  </a:lnTo>
                  <a:lnTo>
                    <a:pt x="568" y="96"/>
                  </a:lnTo>
                  <a:lnTo>
                    <a:pt x="489" y="75"/>
                  </a:lnTo>
                  <a:lnTo>
                    <a:pt x="410" y="58"/>
                  </a:lnTo>
                  <a:lnTo>
                    <a:pt x="330" y="41"/>
                  </a:lnTo>
                  <a:lnTo>
                    <a:pt x="249" y="27"/>
                  </a:lnTo>
                  <a:lnTo>
                    <a:pt x="167" y="16"/>
                  </a:lnTo>
                  <a:lnTo>
                    <a:pt x="85" y="8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879675" name="Freeform 59"/>
            <p:cNvSpPr>
              <a:spLocks/>
            </p:cNvSpPr>
            <p:nvPr/>
          </p:nvSpPr>
          <p:spPr bwMode="auto">
            <a:xfrm>
              <a:off x="314" y="676"/>
              <a:ext cx="4975" cy="1375"/>
            </a:xfrm>
            <a:custGeom>
              <a:avLst/>
              <a:gdLst/>
              <a:ahLst/>
              <a:cxnLst>
                <a:cxn ang="0">
                  <a:pos x="4975" y="2501"/>
                </a:cxn>
                <a:cxn ang="0">
                  <a:pos x="4926" y="2537"/>
                </a:cxn>
                <a:cxn ang="0">
                  <a:pos x="4867" y="2571"/>
                </a:cxn>
                <a:cxn ang="0">
                  <a:pos x="4786" y="2613"/>
                </a:cxn>
                <a:cxn ang="0">
                  <a:pos x="4686" y="2656"/>
                </a:cxn>
                <a:cxn ang="0">
                  <a:pos x="4568" y="2695"/>
                </a:cxn>
                <a:cxn ang="0">
                  <a:pos x="4433" y="2727"/>
                </a:cxn>
                <a:cxn ang="0">
                  <a:pos x="4361" y="2739"/>
                </a:cxn>
                <a:cxn ang="0">
                  <a:pos x="4285" y="2747"/>
                </a:cxn>
                <a:cxn ang="0">
                  <a:pos x="4204" y="2750"/>
                </a:cxn>
                <a:cxn ang="0">
                  <a:pos x="4121" y="2748"/>
                </a:cxn>
                <a:cxn ang="0">
                  <a:pos x="4035" y="2740"/>
                </a:cxn>
                <a:cxn ang="0">
                  <a:pos x="3946" y="2727"/>
                </a:cxn>
                <a:cxn ang="0">
                  <a:pos x="3856" y="2708"/>
                </a:cxn>
                <a:cxn ang="0">
                  <a:pos x="3761" y="2680"/>
                </a:cxn>
                <a:cxn ang="0">
                  <a:pos x="3666" y="2645"/>
                </a:cxn>
                <a:cxn ang="0">
                  <a:pos x="3567" y="2603"/>
                </a:cxn>
                <a:cxn ang="0">
                  <a:pos x="3467" y="2550"/>
                </a:cxn>
                <a:cxn ang="0">
                  <a:pos x="3366" y="2488"/>
                </a:cxn>
                <a:cxn ang="0">
                  <a:pos x="3263" y="2416"/>
                </a:cxn>
                <a:cxn ang="0">
                  <a:pos x="3159" y="2333"/>
                </a:cxn>
                <a:cxn ang="0">
                  <a:pos x="3053" y="2240"/>
                </a:cxn>
                <a:cxn ang="0">
                  <a:pos x="2948" y="2133"/>
                </a:cxn>
                <a:cxn ang="0">
                  <a:pos x="2841" y="2014"/>
                </a:cxn>
                <a:cxn ang="0">
                  <a:pos x="2733" y="1883"/>
                </a:cxn>
                <a:cxn ang="0">
                  <a:pos x="2627" y="1747"/>
                </a:cxn>
                <a:cxn ang="0">
                  <a:pos x="2422" y="1495"/>
                </a:cxn>
                <a:cxn ang="0">
                  <a:pos x="2227" y="1269"/>
                </a:cxn>
                <a:cxn ang="0">
                  <a:pos x="2040" y="1066"/>
                </a:cxn>
                <a:cxn ang="0">
                  <a:pos x="1861" y="885"/>
                </a:cxn>
                <a:cxn ang="0">
                  <a:pos x="1687" y="723"/>
                </a:cxn>
                <a:cxn ang="0">
                  <a:pos x="1519" y="583"/>
                </a:cxn>
                <a:cxn ang="0">
                  <a:pos x="1357" y="462"/>
                </a:cxn>
                <a:cxn ang="0">
                  <a:pos x="1196" y="357"/>
                </a:cxn>
                <a:cxn ang="0">
                  <a:pos x="1039" y="268"/>
                </a:cxn>
                <a:cxn ang="0">
                  <a:pos x="882" y="194"/>
                </a:cxn>
                <a:cxn ang="0">
                  <a:pos x="726" y="134"/>
                </a:cxn>
                <a:cxn ang="0">
                  <a:pos x="569" y="86"/>
                </a:cxn>
                <a:cxn ang="0">
                  <a:pos x="410" y="50"/>
                </a:cxn>
                <a:cxn ang="0">
                  <a:pos x="249" y="23"/>
                </a:cxn>
                <a:cxn ang="0">
                  <a:pos x="83" y="5"/>
                </a:cxn>
              </a:cxnLst>
              <a:rect l="0" t="0" r="r" b="b"/>
              <a:pathLst>
                <a:path w="4975" h="2750">
                  <a:moveTo>
                    <a:pt x="4975" y="2501"/>
                  </a:moveTo>
                  <a:lnTo>
                    <a:pt x="4975" y="2501"/>
                  </a:lnTo>
                  <a:lnTo>
                    <a:pt x="4962" y="2511"/>
                  </a:lnTo>
                  <a:lnTo>
                    <a:pt x="4926" y="2537"/>
                  </a:lnTo>
                  <a:lnTo>
                    <a:pt x="4899" y="2553"/>
                  </a:lnTo>
                  <a:lnTo>
                    <a:pt x="4867" y="2571"/>
                  </a:lnTo>
                  <a:lnTo>
                    <a:pt x="4829" y="2592"/>
                  </a:lnTo>
                  <a:lnTo>
                    <a:pt x="4786" y="2613"/>
                  </a:lnTo>
                  <a:lnTo>
                    <a:pt x="4739" y="2635"/>
                  </a:lnTo>
                  <a:lnTo>
                    <a:pt x="4686" y="2656"/>
                  </a:lnTo>
                  <a:lnTo>
                    <a:pt x="4629" y="2676"/>
                  </a:lnTo>
                  <a:lnTo>
                    <a:pt x="4568" y="2695"/>
                  </a:lnTo>
                  <a:lnTo>
                    <a:pt x="4503" y="2713"/>
                  </a:lnTo>
                  <a:lnTo>
                    <a:pt x="4433" y="2727"/>
                  </a:lnTo>
                  <a:lnTo>
                    <a:pt x="4397" y="2734"/>
                  </a:lnTo>
                  <a:lnTo>
                    <a:pt x="4361" y="2739"/>
                  </a:lnTo>
                  <a:lnTo>
                    <a:pt x="4322" y="2743"/>
                  </a:lnTo>
                  <a:lnTo>
                    <a:pt x="4285" y="2747"/>
                  </a:lnTo>
                  <a:lnTo>
                    <a:pt x="4245" y="2748"/>
                  </a:lnTo>
                  <a:lnTo>
                    <a:pt x="4204" y="2750"/>
                  </a:lnTo>
                  <a:lnTo>
                    <a:pt x="4163" y="2750"/>
                  </a:lnTo>
                  <a:lnTo>
                    <a:pt x="4121" y="2748"/>
                  </a:lnTo>
                  <a:lnTo>
                    <a:pt x="4079" y="2745"/>
                  </a:lnTo>
                  <a:lnTo>
                    <a:pt x="4035" y="2740"/>
                  </a:lnTo>
                  <a:lnTo>
                    <a:pt x="3992" y="2735"/>
                  </a:lnTo>
                  <a:lnTo>
                    <a:pt x="3946" y="2727"/>
                  </a:lnTo>
                  <a:lnTo>
                    <a:pt x="3902" y="2719"/>
                  </a:lnTo>
                  <a:lnTo>
                    <a:pt x="3856" y="2708"/>
                  </a:lnTo>
                  <a:lnTo>
                    <a:pt x="3809" y="2695"/>
                  </a:lnTo>
                  <a:lnTo>
                    <a:pt x="3761" y="2680"/>
                  </a:lnTo>
                  <a:lnTo>
                    <a:pt x="3714" y="2664"/>
                  </a:lnTo>
                  <a:lnTo>
                    <a:pt x="3666" y="2645"/>
                  </a:lnTo>
                  <a:lnTo>
                    <a:pt x="3617" y="2626"/>
                  </a:lnTo>
                  <a:lnTo>
                    <a:pt x="3567" y="2603"/>
                  </a:lnTo>
                  <a:lnTo>
                    <a:pt x="3517" y="2577"/>
                  </a:lnTo>
                  <a:lnTo>
                    <a:pt x="3467" y="2550"/>
                  </a:lnTo>
                  <a:lnTo>
                    <a:pt x="3417" y="2521"/>
                  </a:lnTo>
                  <a:lnTo>
                    <a:pt x="3366" y="2488"/>
                  </a:lnTo>
                  <a:lnTo>
                    <a:pt x="3314" y="2453"/>
                  </a:lnTo>
                  <a:lnTo>
                    <a:pt x="3263" y="2416"/>
                  </a:lnTo>
                  <a:lnTo>
                    <a:pt x="3212" y="2375"/>
                  </a:lnTo>
                  <a:lnTo>
                    <a:pt x="3159" y="2333"/>
                  </a:lnTo>
                  <a:lnTo>
                    <a:pt x="3106" y="2288"/>
                  </a:lnTo>
                  <a:lnTo>
                    <a:pt x="3053" y="2240"/>
                  </a:lnTo>
                  <a:lnTo>
                    <a:pt x="3001" y="2188"/>
                  </a:lnTo>
                  <a:lnTo>
                    <a:pt x="2948" y="2133"/>
                  </a:lnTo>
                  <a:lnTo>
                    <a:pt x="2894" y="2075"/>
                  </a:lnTo>
                  <a:lnTo>
                    <a:pt x="2841" y="2014"/>
                  </a:lnTo>
                  <a:lnTo>
                    <a:pt x="2787" y="1951"/>
                  </a:lnTo>
                  <a:lnTo>
                    <a:pt x="2733" y="1883"/>
                  </a:lnTo>
                  <a:lnTo>
                    <a:pt x="2733" y="1883"/>
                  </a:lnTo>
                  <a:lnTo>
                    <a:pt x="2627" y="1747"/>
                  </a:lnTo>
                  <a:lnTo>
                    <a:pt x="2523" y="1618"/>
                  </a:lnTo>
                  <a:lnTo>
                    <a:pt x="2422" y="1495"/>
                  </a:lnTo>
                  <a:lnTo>
                    <a:pt x="2323" y="1379"/>
                  </a:lnTo>
                  <a:lnTo>
                    <a:pt x="2227" y="1269"/>
                  </a:lnTo>
                  <a:lnTo>
                    <a:pt x="2133" y="1164"/>
                  </a:lnTo>
                  <a:lnTo>
                    <a:pt x="2040" y="1066"/>
                  </a:lnTo>
                  <a:lnTo>
                    <a:pt x="1949" y="972"/>
                  </a:lnTo>
                  <a:lnTo>
                    <a:pt x="1861" y="885"/>
                  </a:lnTo>
                  <a:lnTo>
                    <a:pt x="1773" y="801"/>
                  </a:lnTo>
                  <a:lnTo>
                    <a:pt x="1687" y="723"/>
                  </a:lnTo>
                  <a:lnTo>
                    <a:pt x="1602" y="651"/>
                  </a:lnTo>
                  <a:lnTo>
                    <a:pt x="1519" y="583"/>
                  </a:lnTo>
                  <a:lnTo>
                    <a:pt x="1437" y="520"/>
                  </a:lnTo>
                  <a:lnTo>
                    <a:pt x="1357" y="462"/>
                  </a:lnTo>
                  <a:lnTo>
                    <a:pt x="1276" y="407"/>
                  </a:lnTo>
                  <a:lnTo>
                    <a:pt x="1196" y="357"/>
                  </a:lnTo>
                  <a:lnTo>
                    <a:pt x="1116" y="310"/>
                  </a:lnTo>
                  <a:lnTo>
                    <a:pt x="1039" y="268"/>
                  </a:lnTo>
                  <a:lnTo>
                    <a:pt x="960" y="229"/>
                  </a:lnTo>
                  <a:lnTo>
                    <a:pt x="882" y="194"/>
                  </a:lnTo>
                  <a:lnTo>
                    <a:pt x="804" y="162"/>
                  </a:lnTo>
                  <a:lnTo>
                    <a:pt x="726" y="134"/>
                  </a:lnTo>
                  <a:lnTo>
                    <a:pt x="647" y="108"/>
                  </a:lnTo>
                  <a:lnTo>
                    <a:pt x="569" y="86"/>
                  </a:lnTo>
                  <a:lnTo>
                    <a:pt x="490" y="66"/>
                  </a:lnTo>
                  <a:lnTo>
                    <a:pt x="410" y="50"/>
                  </a:lnTo>
                  <a:lnTo>
                    <a:pt x="331" y="36"/>
                  </a:lnTo>
                  <a:lnTo>
                    <a:pt x="249" y="23"/>
                  </a:lnTo>
                  <a:lnTo>
                    <a:pt x="167" y="13"/>
                  </a:lnTo>
                  <a:lnTo>
                    <a:pt x="83" y="5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879676" name="Freeform 60"/>
            <p:cNvSpPr>
              <a:spLocks/>
            </p:cNvSpPr>
            <p:nvPr/>
          </p:nvSpPr>
          <p:spPr bwMode="auto">
            <a:xfrm>
              <a:off x="325" y="698"/>
              <a:ext cx="5012" cy="1339"/>
            </a:xfrm>
            <a:custGeom>
              <a:avLst/>
              <a:gdLst/>
              <a:ahLst/>
              <a:cxnLst>
                <a:cxn ang="0">
                  <a:pos x="5012" y="2414"/>
                </a:cxn>
                <a:cxn ang="0">
                  <a:pos x="4964" y="2448"/>
                </a:cxn>
                <a:cxn ang="0">
                  <a:pos x="4904" y="2485"/>
                </a:cxn>
                <a:cxn ang="0">
                  <a:pos x="4825" y="2528"/>
                </a:cxn>
                <a:cxn ang="0">
                  <a:pos x="4725" y="2574"/>
                </a:cxn>
                <a:cxn ang="0">
                  <a:pos x="4608" y="2615"/>
                </a:cxn>
                <a:cxn ang="0">
                  <a:pos x="4474" y="2649"/>
                </a:cxn>
                <a:cxn ang="0">
                  <a:pos x="4402" y="2662"/>
                </a:cxn>
                <a:cxn ang="0">
                  <a:pos x="4325" y="2672"/>
                </a:cxn>
                <a:cxn ang="0">
                  <a:pos x="4246" y="2677"/>
                </a:cxn>
                <a:cxn ang="0">
                  <a:pos x="4163" y="2677"/>
                </a:cxn>
                <a:cxn ang="0">
                  <a:pos x="4077" y="2672"/>
                </a:cxn>
                <a:cxn ang="0">
                  <a:pos x="3988" y="2661"/>
                </a:cxn>
                <a:cxn ang="0">
                  <a:pos x="3896" y="2643"/>
                </a:cxn>
                <a:cxn ang="0">
                  <a:pos x="3802" y="2617"/>
                </a:cxn>
                <a:cxn ang="0">
                  <a:pos x="3705" y="2583"/>
                </a:cxn>
                <a:cxn ang="0">
                  <a:pos x="3606" y="2543"/>
                </a:cxn>
                <a:cxn ang="0">
                  <a:pos x="3506" y="2491"/>
                </a:cxn>
                <a:cxn ang="0">
                  <a:pos x="3403" y="2431"/>
                </a:cxn>
                <a:cxn ang="0">
                  <a:pos x="3299" y="2362"/>
                </a:cxn>
                <a:cxn ang="0">
                  <a:pos x="3194" y="2280"/>
                </a:cxn>
                <a:cxn ang="0">
                  <a:pos x="3087" y="2188"/>
                </a:cxn>
                <a:cxn ang="0">
                  <a:pos x="2980" y="2083"/>
                </a:cxn>
                <a:cxn ang="0">
                  <a:pos x="2870" y="1966"/>
                </a:cxn>
                <a:cxn ang="0">
                  <a:pos x="2762" y="1836"/>
                </a:cxn>
                <a:cxn ang="0">
                  <a:pos x="2654" y="1702"/>
                </a:cxn>
                <a:cxn ang="0">
                  <a:pos x="2444" y="1455"/>
                </a:cxn>
                <a:cxn ang="0">
                  <a:pos x="2245" y="1230"/>
                </a:cxn>
                <a:cxn ang="0">
                  <a:pos x="2057" y="1030"/>
                </a:cxn>
                <a:cxn ang="0">
                  <a:pos x="1873" y="851"/>
                </a:cxn>
                <a:cxn ang="0">
                  <a:pos x="1698" y="692"/>
                </a:cxn>
                <a:cxn ang="0">
                  <a:pos x="1529" y="555"/>
                </a:cxn>
                <a:cxn ang="0">
                  <a:pos x="1364" y="436"/>
                </a:cxn>
                <a:cxn ang="0">
                  <a:pos x="1201" y="334"/>
                </a:cxn>
                <a:cxn ang="0">
                  <a:pos x="1043" y="248"/>
                </a:cxn>
                <a:cxn ang="0">
                  <a:pos x="885" y="177"/>
                </a:cxn>
                <a:cxn ang="0">
                  <a:pos x="728" y="119"/>
                </a:cxn>
                <a:cxn ang="0">
                  <a:pos x="571" y="74"/>
                </a:cxn>
                <a:cxn ang="0">
                  <a:pos x="411" y="42"/>
                </a:cxn>
                <a:cxn ang="0">
                  <a:pos x="250" y="17"/>
                </a:cxn>
                <a:cxn ang="0">
                  <a:pos x="85" y="5"/>
                </a:cxn>
              </a:cxnLst>
              <a:rect l="0" t="0" r="r" b="b"/>
              <a:pathLst>
                <a:path w="5012" h="2678">
                  <a:moveTo>
                    <a:pt x="5012" y="2414"/>
                  </a:moveTo>
                  <a:lnTo>
                    <a:pt x="5012" y="2414"/>
                  </a:lnTo>
                  <a:lnTo>
                    <a:pt x="5000" y="2423"/>
                  </a:lnTo>
                  <a:lnTo>
                    <a:pt x="4964" y="2448"/>
                  </a:lnTo>
                  <a:lnTo>
                    <a:pt x="4937" y="2465"/>
                  </a:lnTo>
                  <a:lnTo>
                    <a:pt x="4904" y="2485"/>
                  </a:lnTo>
                  <a:lnTo>
                    <a:pt x="4868" y="2506"/>
                  </a:lnTo>
                  <a:lnTo>
                    <a:pt x="4825" y="2528"/>
                  </a:lnTo>
                  <a:lnTo>
                    <a:pt x="4778" y="2551"/>
                  </a:lnTo>
                  <a:lnTo>
                    <a:pt x="4725" y="2574"/>
                  </a:lnTo>
                  <a:lnTo>
                    <a:pt x="4670" y="2594"/>
                  </a:lnTo>
                  <a:lnTo>
                    <a:pt x="4608" y="2615"/>
                  </a:lnTo>
                  <a:lnTo>
                    <a:pt x="4543" y="2635"/>
                  </a:lnTo>
                  <a:lnTo>
                    <a:pt x="4474" y="2649"/>
                  </a:lnTo>
                  <a:lnTo>
                    <a:pt x="4439" y="2657"/>
                  </a:lnTo>
                  <a:lnTo>
                    <a:pt x="4402" y="2662"/>
                  </a:lnTo>
                  <a:lnTo>
                    <a:pt x="4364" y="2669"/>
                  </a:lnTo>
                  <a:lnTo>
                    <a:pt x="4325" y="2672"/>
                  </a:lnTo>
                  <a:lnTo>
                    <a:pt x="4286" y="2675"/>
                  </a:lnTo>
                  <a:lnTo>
                    <a:pt x="4246" y="2677"/>
                  </a:lnTo>
                  <a:lnTo>
                    <a:pt x="4204" y="2678"/>
                  </a:lnTo>
                  <a:lnTo>
                    <a:pt x="4163" y="2677"/>
                  </a:lnTo>
                  <a:lnTo>
                    <a:pt x="4120" y="2675"/>
                  </a:lnTo>
                  <a:lnTo>
                    <a:pt x="4077" y="2672"/>
                  </a:lnTo>
                  <a:lnTo>
                    <a:pt x="4032" y="2667"/>
                  </a:lnTo>
                  <a:lnTo>
                    <a:pt x="3988" y="2661"/>
                  </a:lnTo>
                  <a:lnTo>
                    <a:pt x="3942" y="2653"/>
                  </a:lnTo>
                  <a:lnTo>
                    <a:pt x="3896" y="2643"/>
                  </a:lnTo>
                  <a:lnTo>
                    <a:pt x="3849" y="2630"/>
                  </a:lnTo>
                  <a:lnTo>
                    <a:pt x="3802" y="2617"/>
                  </a:lnTo>
                  <a:lnTo>
                    <a:pt x="3753" y="2601"/>
                  </a:lnTo>
                  <a:lnTo>
                    <a:pt x="3705" y="2583"/>
                  </a:lnTo>
                  <a:lnTo>
                    <a:pt x="3656" y="2564"/>
                  </a:lnTo>
                  <a:lnTo>
                    <a:pt x="3606" y="2543"/>
                  </a:lnTo>
                  <a:lnTo>
                    <a:pt x="3556" y="2519"/>
                  </a:lnTo>
                  <a:lnTo>
                    <a:pt x="3506" y="2491"/>
                  </a:lnTo>
                  <a:lnTo>
                    <a:pt x="3455" y="2464"/>
                  </a:lnTo>
                  <a:lnTo>
                    <a:pt x="3403" y="2431"/>
                  </a:lnTo>
                  <a:lnTo>
                    <a:pt x="3352" y="2398"/>
                  </a:lnTo>
                  <a:lnTo>
                    <a:pt x="3299" y="2362"/>
                  </a:lnTo>
                  <a:lnTo>
                    <a:pt x="3246" y="2322"/>
                  </a:lnTo>
                  <a:lnTo>
                    <a:pt x="3194" y="2280"/>
                  </a:lnTo>
                  <a:lnTo>
                    <a:pt x="3141" y="2236"/>
                  </a:lnTo>
                  <a:lnTo>
                    <a:pt x="3087" y="2188"/>
                  </a:lnTo>
                  <a:lnTo>
                    <a:pt x="3033" y="2138"/>
                  </a:lnTo>
                  <a:lnTo>
                    <a:pt x="2980" y="2083"/>
                  </a:lnTo>
                  <a:lnTo>
                    <a:pt x="2924" y="2026"/>
                  </a:lnTo>
                  <a:lnTo>
                    <a:pt x="2870" y="1966"/>
                  </a:lnTo>
                  <a:lnTo>
                    <a:pt x="2816" y="1903"/>
                  </a:lnTo>
                  <a:lnTo>
                    <a:pt x="2762" y="1836"/>
                  </a:lnTo>
                  <a:lnTo>
                    <a:pt x="2762" y="1836"/>
                  </a:lnTo>
                  <a:lnTo>
                    <a:pt x="2654" y="1702"/>
                  </a:lnTo>
                  <a:lnTo>
                    <a:pt x="2548" y="1576"/>
                  </a:lnTo>
                  <a:lnTo>
                    <a:pt x="2444" y="1455"/>
                  </a:lnTo>
                  <a:lnTo>
                    <a:pt x="2344" y="1338"/>
                  </a:lnTo>
                  <a:lnTo>
                    <a:pt x="2245" y="1230"/>
                  </a:lnTo>
                  <a:lnTo>
                    <a:pt x="2150" y="1127"/>
                  </a:lnTo>
                  <a:lnTo>
                    <a:pt x="2057" y="1030"/>
                  </a:lnTo>
                  <a:lnTo>
                    <a:pt x="1963" y="938"/>
                  </a:lnTo>
                  <a:lnTo>
                    <a:pt x="1873" y="851"/>
                  </a:lnTo>
                  <a:lnTo>
                    <a:pt x="1786" y="770"/>
                  </a:lnTo>
                  <a:lnTo>
                    <a:pt x="1698" y="692"/>
                  </a:lnTo>
                  <a:lnTo>
                    <a:pt x="1612" y="621"/>
                  </a:lnTo>
                  <a:lnTo>
                    <a:pt x="1529" y="555"/>
                  </a:lnTo>
                  <a:lnTo>
                    <a:pt x="1446" y="494"/>
                  </a:lnTo>
                  <a:lnTo>
                    <a:pt x="1364" y="436"/>
                  </a:lnTo>
                  <a:lnTo>
                    <a:pt x="1282" y="382"/>
                  </a:lnTo>
                  <a:lnTo>
                    <a:pt x="1201" y="334"/>
                  </a:lnTo>
                  <a:lnTo>
                    <a:pt x="1122" y="289"/>
                  </a:lnTo>
                  <a:lnTo>
                    <a:pt x="1043" y="248"/>
                  </a:lnTo>
                  <a:lnTo>
                    <a:pt x="964" y="210"/>
                  </a:lnTo>
                  <a:lnTo>
                    <a:pt x="885" y="177"/>
                  </a:lnTo>
                  <a:lnTo>
                    <a:pt x="807" y="147"/>
                  </a:lnTo>
                  <a:lnTo>
                    <a:pt x="728" y="119"/>
                  </a:lnTo>
                  <a:lnTo>
                    <a:pt x="649" y="95"/>
                  </a:lnTo>
                  <a:lnTo>
                    <a:pt x="571" y="74"/>
                  </a:lnTo>
                  <a:lnTo>
                    <a:pt x="490" y="56"/>
                  </a:lnTo>
                  <a:lnTo>
                    <a:pt x="411" y="42"/>
                  </a:lnTo>
                  <a:lnTo>
                    <a:pt x="331" y="29"/>
                  </a:lnTo>
                  <a:lnTo>
                    <a:pt x="250" y="17"/>
                  </a:lnTo>
                  <a:lnTo>
                    <a:pt x="167" y="9"/>
                  </a:lnTo>
                  <a:lnTo>
                    <a:pt x="85" y="5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879677" name="Freeform 61"/>
            <p:cNvSpPr>
              <a:spLocks/>
            </p:cNvSpPr>
            <p:nvPr/>
          </p:nvSpPr>
          <p:spPr bwMode="auto">
            <a:xfrm>
              <a:off x="336" y="720"/>
              <a:ext cx="5049" cy="1304"/>
            </a:xfrm>
            <a:custGeom>
              <a:avLst/>
              <a:gdLst/>
              <a:ahLst/>
              <a:cxnLst>
                <a:cxn ang="0">
                  <a:pos x="5049" y="2324"/>
                </a:cxn>
                <a:cxn ang="0">
                  <a:pos x="5000" y="2361"/>
                </a:cxn>
                <a:cxn ang="0">
                  <a:pos x="4942" y="2398"/>
                </a:cxn>
                <a:cxn ang="0">
                  <a:pos x="4863" y="2443"/>
                </a:cxn>
                <a:cxn ang="0">
                  <a:pos x="4764" y="2492"/>
                </a:cxn>
                <a:cxn ang="0">
                  <a:pos x="4647" y="2537"/>
                </a:cxn>
                <a:cxn ang="0">
                  <a:pos x="4514" y="2574"/>
                </a:cxn>
                <a:cxn ang="0">
                  <a:pos x="4442" y="2589"/>
                </a:cxn>
                <a:cxn ang="0">
                  <a:pos x="4366" y="2598"/>
                </a:cxn>
                <a:cxn ang="0">
                  <a:pos x="4286" y="2605"/>
                </a:cxn>
                <a:cxn ang="0">
                  <a:pos x="4203" y="2608"/>
                </a:cxn>
                <a:cxn ang="0">
                  <a:pos x="4117" y="2603"/>
                </a:cxn>
                <a:cxn ang="0">
                  <a:pos x="4027" y="2593"/>
                </a:cxn>
                <a:cxn ang="0">
                  <a:pos x="3935" y="2577"/>
                </a:cxn>
                <a:cxn ang="0">
                  <a:pos x="3841" y="2555"/>
                </a:cxn>
                <a:cxn ang="0">
                  <a:pos x="3744" y="2522"/>
                </a:cxn>
                <a:cxn ang="0">
                  <a:pos x="3645" y="2484"/>
                </a:cxn>
                <a:cxn ang="0">
                  <a:pos x="3544" y="2434"/>
                </a:cxn>
                <a:cxn ang="0">
                  <a:pos x="3439" y="2375"/>
                </a:cxn>
                <a:cxn ang="0">
                  <a:pos x="3335" y="2308"/>
                </a:cxn>
                <a:cxn ang="0">
                  <a:pos x="3228" y="2229"/>
                </a:cxn>
                <a:cxn ang="0">
                  <a:pos x="3120" y="2137"/>
                </a:cxn>
                <a:cxn ang="0">
                  <a:pos x="3010" y="2035"/>
                </a:cxn>
                <a:cxn ang="0">
                  <a:pos x="2901" y="1919"/>
                </a:cxn>
                <a:cxn ang="0">
                  <a:pos x="2790" y="1789"/>
                </a:cxn>
                <a:cxn ang="0">
                  <a:pos x="2679" y="1659"/>
                </a:cxn>
                <a:cxn ang="0">
                  <a:pos x="2466" y="1413"/>
                </a:cxn>
                <a:cxn ang="0">
                  <a:pos x="2265" y="1192"/>
                </a:cxn>
                <a:cxn ang="0">
                  <a:pos x="2072" y="993"/>
                </a:cxn>
                <a:cxn ang="0">
                  <a:pos x="1887" y="819"/>
                </a:cxn>
                <a:cxn ang="0">
                  <a:pos x="1710" y="664"/>
                </a:cxn>
                <a:cxn ang="0">
                  <a:pos x="1537" y="528"/>
                </a:cxn>
                <a:cxn ang="0">
                  <a:pos x="1371" y="412"/>
                </a:cxn>
                <a:cxn ang="0">
                  <a:pos x="1207" y="312"/>
                </a:cxn>
                <a:cxn ang="0">
                  <a:pos x="1047" y="230"/>
                </a:cxn>
                <a:cxn ang="0">
                  <a:pos x="888" y="160"/>
                </a:cxn>
                <a:cxn ang="0">
                  <a:pos x="731" y="107"/>
                </a:cxn>
                <a:cxn ang="0">
                  <a:pos x="572" y="65"/>
                </a:cxn>
                <a:cxn ang="0">
                  <a:pos x="413" y="34"/>
                </a:cxn>
                <a:cxn ang="0">
                  <a:pos x="250" y="15"/>
                </a:cxn>
                <a:cxn ang="0">
                  <a:pos x="85" y="4"/>
                </a:cxn>
              </a:cxnLst>
              <a:rect l="0" t="0" r="r" b="b"/>
              <a:pathLst>
                <a:path w="5049" h="2608">
                  <a:moveTo>
                    <a:pt x="5049" y="2324"/>
                  </a:moveTo>
                  <a:lnTo>
                    <a:pt x="5049" y="2324"/>
                  </a:lnTo>
                  <a:lnTo>
                    <a:pt x="5036" y="2334"/>
                  </a:lnTo>
                  <a:lnTo>
                    <a:pt x="5000" y="2361"/>
                  </a:lnTo>
                  <a:lnTo>
                    <a:pt x="4974" y="2379"/>
                  </a:lnTo>
                  <a:lnTo>
                    <a:pt x="4942" y="2398"/>
                  </a:lnTo>
                  <a:lnTo>
                    <a:pt x="4906" y="2421"/>
                  </a:lnTo>
                  <a:lnTo>
                    <a:pt x="4863" y="2443"/>
                  </a:lnTo>
                  <a:lnTo>
                    <a:pt x="4815" y="2468"/>
                  </a:lnTo>
                  <a:lnTo>
                    <a:pt x="4764" y="2492"/>
                  </a:lnTo>
                  <a:lnTo>
                    <a:pt x="4709" y="2514"/>
                  </a:lnTo>
                  <a:lnTo>
                    <a:pt x="4647" y="2537"/>
                  </a:lnTo>
                  <a:lnTo>
                    <a:pt x="4584" y="2556"/>
                  </a:lnTo>
                  <a:lnTo>
                    <a:pt x="4514" y="2574"/>
                  </a:lnTo>
                  <a:lnTo>
                    <a:pt x="4478" y="2581"/>
                  </a:lnTo>
                  <a:lnTo>
                    <a:pt x="4442" y="2589"/>
                  </a:lnTo>
                  <a:lnTo>
                    <a:pt x="4404" y="2593"/>
                  </a:lnTo>
                  <a:lnTo>
                    <a:pt x="4366" y="2598"/>
                  </a:lnTo>
                  <a:lnTo>
                    <a:pt x="4327" y="2603"/>
                  </a:lnTo>
                  <a:lnTo>
                    <a:pt x="4286" y="2605"/>
                  </a:lnTo>
                  <a:lnTo>
                    <a:pt x="4245" y="2606"/>
                  </a:lnTo>
                  <a:lnTo>
                    <a:pt x="4203" y="2608"/>
                  </a:lnTo>
                  <a:lnTo>
                    <a:pt x="4160" y="2606"/>
                  </a:lnTo>
                  <a:lnTo>
                    <a:pt x="4117" y="2603"/>
                  </a:lnTo>
                  <a:lnTo>
                    <a:pt x="4073" y="2600"/>
                  </a:lnTo>
                  <a:lnTo>
                    <a:pt x="4027" y="2593"/>
                  </a:lnTo>
                  <a:lnTo>
                    <a:pt x="3982" y="2587"/>
                  </a:lnTo>
                  <a:lnTo>
                    <a:pt x="3935" y="2577"/>
                  </a:lnTo>
                  <a:lnTo>
                    <a:pt x="3888" y="2566"/>
                  </a:lnTo>
                  <a:lnTo>
                    <a:pt x="3841" y="2555"/>
                  </a:lnTo>
                  <a:lnTo>
                    <a:pt x="3792" y="2540"/>
                  </a:lnTo>
                  <a:lnTo>
                    <a:pt x="3744" y="2522"/>
                  </a:lnTo>
                  <a:lnTo>
                    <a:pt x="3695" y="2505"/>
                  </a:lnTo>
                  <a:lnTo>
                    <a:pt x="3645" y="2484"/>
                  </a:lnTo>
                  <a:lnTo>
                    <a:pt x="3594" y="2459"/>
                  </a:lnTo>
                  <a:lnTo>
                    <a:pt x="3544" y="2434"/>
                  </a:lnTo>
                  <a:lnTo>
                    <a:pt x="3492" y="2406"/>
                  </a:lnTo>
                  <a:lnTo>
                    <a:pt x="3439" y="2375"/>
                  </a:lnTo>
                  <a:lnTo>
                    <a:pt x="3388" y="2343"/>
                  </a:lnTo>
                  <a:lnTo>
                    <a:pt x="3335" y="2308"/>
                  </a:lnTo>
                  <a:lnTo>
                    <a:pt x="3281" y="2269"/>
                  </a:lnTo>
                  <a:lnTo>
                    <a:pt x="3228" y="2229"/>
                  </a:lnTo>
                  <a:lnTo>
                    <a:pt x="3174" y="2183"/>
                  </a:lnTo>
                  <a:lnTo>
                    <a:pt x="3120" y="2137"/>
                  </a:lnTo>
                  <a:lnTo>
                    <a:pt x="3066" y="2086"/>
                  </a:lnTo>
                  <a:lnTo>
                    <a:pt x="3010" y="2035"/>
                  </a:lnTo>
                  <a:lnTo>
                    <a:pt x="2956" y="1978"/>
                  </a:lnTo>
                  <a:lnTo>
                    <a:pt x="2901" y="1919"/>
                  </a:lnTo>
                  <a:lnTo>
                    <a:pt x="2845" y="1856"/>
                  </a:lnTo>
                  <a:lnTo>
                    <a:pt x="2790" y="1789"/>
                  </a:lnTo>
                  <a:lnTo>
                    <a:pt x="2790" y="1789"/>
                  </a:lnTo>
                  <a:lnTo>
                    <a:pt x="2679" y="1659"/>
                  </a:lnTo>
                  <a:lnTo>
                    <a:pt x="2572" y="1533"/>
                  </a:lnTo>
                  <a:lnTo>
                    <a:pt x="2466" y="1413"/>
                  </a:lnTo>
                  <a:lnTo>
                    <a:pt x="2365" y="1299"/>
                  </a:lnTo>
                  <a:lnTo>
                    <a:pt x="2265" y="1192"/>
                  </a:lnTo>
                  <a:lnTo>
                    <a:pt x="2168" y="1090"/>
                  </a:lnTo>
                  <a:lnTo>
                    <a:pt x="2072" y="993"/>
                  </a:lnTo>
                  <a:lnTo>
                    <a:pt x="1979" y="903"/>
                  </a:lnTo>
                  <a:lnTo>
                    <a:pt x="1887" y="819"/>
                  </a:lnTo>
                  <a:lnTo>
                    <a:pt x="1797" y="738"/>
                  </a:lnTo>
                  <a:lnTo>
                    <a:pt x="1710" y="664"/>
                  </a:lnTo>
                  <a:lnTo>
                    <a:pt x="1622" y="593"/>
                  </a:lnTo>
                  <a:lnTo>
                    <a:pt x="1537" y="528"/>
                  </a:lnTo>
                  <a:lnTo>
                    <a:pt x="1453" y="467"/>
                  </a:lnTo>
                  <a:lnTo>
                    <a:pt x="1371" y="412"/>
                  </a:lnTo>
                  <a:lnTo>
                    <a:pt x="1287" y="360"/>
                  </a:lnTo>
                  <a:lnTo>
                    <a:pt x="1207" y="312"/>
                  </a:lnTo>
                  <a:lnTo>
                    <a:pt x="1126" y="268"/>
                  </a:lnTo>
                  <a:lnTo>
                    <a:pt x="1047" y="230"/>
                  </a:lnTo>
                  <a:lnTo>
                    <a:pt x="967" y="192"/>
                  </a:lnTo>
                  <a:lnTo>
                    <a:pt x="888" y="160"/>
                  </a:lnTo>
                  <a:lnTo>
                    <a:pt x="808" y="133"/>
                  </a:lnTo>
                  <a:lnTo>
                    <a:pt x="731" y="107"/>
                  </a:lnTo>
                  <a:lnTo>
                    <a:pt x="652" y="84"/>
                  </a:lnTo>
                  <a:lnTo>
                    <a:pt x="572" y="65"/>
                  </a:lnTo>
                  <a:lnTo>
                    <a:pt x="492" y="49"/>
                  </a:lnTo>
                  <a:lnTo>
                    <a:pt x="413" y="34"/>
                  </a:lnTo>
                  <a:lnTo>
                    <a:pt x="332" y="23"/>
                  </a:lnTo>
                  <a:lnTo>
                    <a:pt x="250" y="15"/>
                  </a:lnTo>
                  <a:lnTo>
                    <a:pt x="168" y="8"/>
                  </a:lnTo>
                  <a:lnTo>
                    <a:pt x="85" y="4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879678" name="Freeform 62"/>
            <p:cNvSpPr>
              <a:spLocks/>
            </p:cNvSpPr>
            <p:nvPr/>
          </p:nvSpPr>
          <p:spPr bwMode="auto">
            <a:xfrm>
              <a:off x="349" y="742"/>
              <a:ext cx="5081" cy="1267"/>
            </a:xfrm>
            <a:custGeom>
              <a:avLst/>
              <a:gdLst/>
              <a:ahLst/>
              <a:cxnLst>
                <a:cxn ang="0">
                  <a:pos x="5081" y="2233"/>
                </a:cxn>
                <a:cxn ang="0">
                  <a:pos x="5034" y="2270"/>
                </a:cxn>
                <a:cxn ang="0">
                  <a:pos x="4977" y="2309"/>
                </a:cxn>
                <a:cxn ang="0">
                  <a:pos x="4898" y="2355"/>
                </a:cxn>
                <a:cxn ang="0">
                  <a:pos x="4801" y="2405"/>
                </a:cxn>
                <a:cxn ang="0">
                  <a:pos x="4684" y="2454"/>
                </a:cxn>
                <a:cxn ang="0">
                  <a:pos x="4551" y="2494"/>
                </a:cxn>
                <a:cxn ang="0">
                  <a:pos x="4479" y="2509"/>
                </a:cxn>
                <a:cxn ang="0">
                  <a:pos x="4404" y="2522"/>
                </a:cxn>
                <a:cxn ang="0">
                  <a:pos x="4323" y="2530"/>
                </a:cxn>
                <a:cxn ang="0">
                  <a:pos x="4240" y="2533"/>
                </a:cxn>
                <a:cxn ang="0">
                  <a:pos x="4154" y="2531"/>
                </a:cxn>
                <a:cxn ang="0">
                  <a:pos x="4065" y="2523"/>
                </a:cxn>
                <a:cxn ang="0">
                  <a:pos x="3974" y="2509"/>
                </a:cxn>
                <a:cxn ang="0">
                  <a:pos x="3878" y="2488"/>
                </a:cxn>
                <a:cxn ang="0">
                  <a:pos x="3781" y="2459"/>
                </a:cxn>
                <a:cxn ang="0">
                  <a:pos x="3681" y="2420"/>
                </a:cxn>
                <a:cxn ang="0">
                  <a:pos x="3579" y="2373"/>
                </a:cxn>
                <a:cxn ang="0">
                  <a:pos x="3475" y="2317"/>
                </a:cxn>
                <a:cxn ang="0">
                  <a:pos x="3368" y="2250"/>
                </a:cxn>
                <a:cxn ang="0">
                  <a:pos x="3260" y="2171"/>
                </a:cxn>
                <a:cxn ang="0">
                  <a:pos x="3152" y="2082"/>
                </a:cxn>
                <a:cxn ang="0">
                  <a:pos x="3041" y="1982"/>
                </a:cxn>
                <a:cxn ang="0">
                  <a:pos x="2928" y="1868"/>
                </a:cxn>
                <a:cxn ang="0">
                  <a:pos x="2814" y="1742"/>
                </a:cxn>
                <a:cxn ang="0">
                  <a:pos x="2703" y="1611"/>
                </a:cxn>
                <a:cxn ang="0">
                  <a:pos x="2487" y="1369"/>
                </a:cxn>
                <a:cxn ang="0">
                  <a:pos x="2281" y="1151"/>
                </a:cxn>
                <a:cxn ang="0">
                  <a:pos x="2085" y="955"/>
                </a:cxn>
                <a:cxn ang="0">
                  <a:pos x="1898" y="783"/>
                </a:cxn>
                <a:cxn ang="0">
                  <a:pos x="1717" y="631"/>
                </a:cxn>
                <a:cxn ang="0">
                  <a:pos x="1544" y="498"/>
                </a:cxn>
                <a:cxn ang="0">
                  <a:pos x="1376" y="385"/>
                </a:cxn>
                <a:cxn ang="0">
                  <a:pos x="1211" y="289"/>
                </a:cxn>
                <a:cxn ang="0">
                  <a:pos x="1050" y="208"/>
                </a:cxn>
                <a:cxn ang="0">
                  <a:pos x="890" y="143"/>
                </a:cxn>
                <a:cxn ang="0">
                  <a:pos x="732" y="92"/>
                </a:cxn>
                <a:cxn ang="0">
                  <a:pos x="572" y="53"/>
                </a:cxn>
                <a:cxn ang="0">
                  <a:pos x="412" y="25"/>
                </a:cxn>
                <a:cxn ang="0">
                  <a:pos x="250" y="8"/>
                </a:cxn>
                <a:cxn ang="0">
                  <a:pos x="85" y="1"/>
                </a:cxn>
              </a:cxnLst>
              <a:rect l="0" t="0" r="r" b="b"/>
              <a:pathLst>
                <a:path w="5081" h="2533">
                  <a:moveTo>
                    <a:pt x="5081" y="2233"/>
                  </a:moveTo>
                  <a:lnTo>
                    <a:pt x="5081" y="2233"/>
                  </a:lnTo>
                  <a:lnTo>
                    <a:pt x="5070" y="2242"/>
                  </a:lnTo>
                  <a:lnTo>
                    <a:pt x="5034" y="2270"/>
                  </a:lnTo>
                  <a:lnTo>
                    <a:pt x="5008" y="2288"/>
                  </a:lnTo>
                  <a:lnTo>
                    <a:pt x="4977" y="2309"/>
                  </a:lnTo>
                  <a:lnTo>
                    <a:pt x="4940" y="2333"/>
                  </a:lnTo>
                  <a:lnTo>
                    <a:pt x="4898" y="2355"/>
                  </a:lnTo>
                  <a:lnTo>
                    <a:pt x="4852" y="2381"/>
                  </a:lnTo>
                  <a:lnTo>
                    <a:pt x="4801" y="2405"/>
                  </a:lnTo>
                  <a:lnTo>
                    <a:pt x="4744" y="2430"/>
                  </a:lnTo>
                  <a:lnTo>
                    <a:pt x="4684" y="2454"/>
                  </a:lnTo>
                  <a:lnTo>
                    <a:pt x="4621" y="2475"/>
                  </a:lnTo>
                  <a:lnTo>
                    <a:pt x="4551" y="2494"/>
                  </a:lnTo>
                  <a:lnTo>
                    <a:pt x="4516" y="2502"/>
                  </a:lnTo>
                  <a:lnTo>
                    <a:pt x="4479" y="2509"/>
                  </a:lnTo>
                  <a:lnTo>
                    <a:pt x="4441" y="2517"/>
                  </a:lnTo>
                  <a:lnTo>
                    <a:pt x="4404" y="2522"/>
                  </a:lnTo>
                  <a:lnTo>
                    <a:pt x="4364" y="2526"/>
                  </a:lnTo>
                  <a:lnTo>
                    <a:pt x="4323" y="2530"/>
                  </a:lnTo>
                  <a:lnTo>
                    <a:pt x="4283" y="2533"/>
                  </a:lnTo>
                  <a:lnTo>
                    <a:pt x="4240" y="2533"/>
                  </a:lnTo>
                  <a:lnTo>
                    <a:pt x="4198" y="2533"/>
                  </a:lnTo>
                  <a:lnTo>
                    <a:pt x="4154" y="2531"/>
                  </a:lnTo>
                  <a:lnTo>
                    <a:pt x="4110" y="2528"/>
                  </a:lnTo>
                  <a:lnTo>
                    <a:pt x="4065" y="2523"/>
                  </a:lnTo>
                  <a:lnTo>
                    <a:pt x="4019" y="2517"/>
                  </a:lnTo>
                  <a:lnTo>
                    <a:pt x="3974" y="2509"/>
                  </a:lnTo>
                  <a:lnTo>
                    <a:pt x="3926" y="2499"/>
                  </a:lnTo>
                  <a:lnTo>
                    <a:pt x="3878" y="2488"/>
                  </a:lnTo>
                  <a:lnTo>
                    <a:pt x="3829" y="2473"/>
                  </a:lnTo>
                  <a:lnTo>
                    <a:pt x="3781" y="2459"/>
                  </a:lnTo>
                  <a:lnTo>
                    <a:pt x="3731" y="2439"/>
                  </a:lnTo>
                  <a:lnTo>
                    <a:pt x="3681" y="2420"/>
                  </a:lnTo>
                  <a:lnTo>
                    <a:pt x="3631" y="2397"/>
                  </a:lnTo>
                  <a:lnTo>
                    <a:pt x="3579" y="2373"/>
                  </a:lnTo>
                  <a:lnTo>
                    <a:pt x="3526" y="2346"/>
                  </a:lnTo>
                  <a:lnTo>
                    <a:pt x="3475" y="2317"/>
                  </a:lnTo>
                  <a:lnTo>
                    <a:pt x="3421" y="2284"/>
                  </a:lnTo>
                  <a:lnTo>
                    <a:pt x="3368" y="2250"/>
                  </a:lnTo>
                  <a:lnTo>
                    <a:pt x="3314" y="2212"/>
                  </a:lnTo>
                  <a:lnTo>
                    <a:pt x="3260" y="2171"/>
                  </a:lnTo>
                  <a:lnTo>
                    <a:pt x="3206" y="2129"/>
                  </a:lnTo>
                  <a:lnTo>
                    <a:pt x="3152" y="2082"/>
                  </a:lnTo>
                  <a:lnTo>
                    <a:pt x="3096" y="2034"/>
                  </a:lnTo>
                  <a:lnTo>
                    <a:pt x="3041" y="1982"/>
                  </a:lnTo>
                  <a:lnTo>
                    <a:pt x="2984" y="1926"/>
                  </a:lnTo>
                  <a:lnTo>
                    <a:pt x="2928" y="1868"/>
                  </a:lnTo>
                  <a:lnTo>
                    <a:pt x="2871" y="1806"/>
                  </a:lnTo>
                  <a:lnTo>
                    <a:pt x="2814" y="1742"/>
                  </a:lnTo>
                  <a:lnTo>
                    <a:pt x="2814" y="1742"/>
                  </a:lnTo>
                  <a:lnTo>
                    <a:pt x="2703" y="1611"/>
                  </a:lnTo>
                  <a:lnTo>
                    <a:pt x="2593" y="1487"/>
                  </a:lnTo>
                  <a:lnTo>
                    <a:pt x="2487" y="1369"/>
                  </a:lnTo>
                  <a:lnTo>
                    <a:pt x="2382" y="1256"/>
                  </a:lnTo>
                  <a:lnTo>
                    <a:pt x="2281" y="1151"/>
                  </a:lnTo>
                  <a:lnTo>
                    <a:pt x="2182" y="1051"/>
                  </a:lnTo>
                  <a:lnTo>
                    <a:pt x="2085" y="955"/>
                  </a:lnTo>
                  <a:lnTo>
                    <a:pt x="1991" y="867"/>
                  </a:lnTo>
                  <a:lnTo>
                    <a:pt x="1898" y="783"/>
                  </a:lnTo>
                  <a:lnTo>
                    <a:pt x="1808" y="705"/>
                  </a:lnTo>
                  <a:lnTo>
                    <a:pt x="1717" y="631"/>
                  </a:lnTo>
                  <a:lnTo>
                    <a:pt x="1630" y="563"/>
                  </a:lnTo>
                  <a:lnTo>
                    <a:pt x="1544" y="498"/>
                  </a:lnTo>
                  <a:lnTo>
                    <a:pt x="1459" y="439"/>
                  </a:lnTo>
                  <a:lnTo>
                    <a:pt x="1376" y="385"/>
                  </a:lnTo>
                  <a:lnTo>
                    <a:pt x="1292" y="334"/>
                  </a:lnTo>
                  <a:lnTo>
                    <a:pt x="1211" y="289"/>
                  </a:lnTo>
                  <a:lnTo>
                    <a:pt x="1130" y="247"/>
                  </a:lnTo>
                  <a:lnTo>
                    <a:pt x="1050" y="208"/>
                  </a:lnTo>
                  <a:lnTo>
                    <a:pt x="969" y="174"/>
                  </a:lnTo>
                  <a:lnTo>
                    <a:pt x="890" y="143"/>
                  </a:lnTo>
                  <a:lnTo>
                    <a:pt x="811" y="116"/>
                  </a:lnTo>
                  <a:lnTo>
                    <a:pt x="732" y="92"/>
                  </a:lnTo>
                  <a:lnTo>
                    <a:pt x="651" y="71"/>
                  </a:lnTo>
                  <a:lnTo>
                    <a:pt x="572" y="53"/>
                  </a:lnTo>
                  <a:lnTo>
                    <a:pt x="493" y="37"/>
                  </a:lnTo>
                  <a:lnTo>
                    <a:pt x="412" y="25"/>
                  </a:lnTo>
                  <a:lnTo>
                    <a:pt x="332" y="16"/>
                  </a:lnTo>
                  <a:lnTo>
                    <a:pt x="250" y="8"/>
                  </a:lnTo>
                  <a:lnTo>
                    <a:pt x="168" y="3"/>
                  </a:lnTo>
                  <a:lnTo>
                    <a:pt x="85" y="1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879679" name="Freeform 63"/>
            <p:cNvSpPr>
              <a:spLocks/>
            </p:cNvSpPr>
            <p:nvPr/>
          </p:nvSpPr>
          <p:spPr bwMode="auto">
            <a:xfrm>
              <a:off x="361" y="765"/>
              <a:ext cx="5115" cy="1230"/>
            </a:xfrm>
            <a:custGeom>
              <a:avLst/>
              <a:gdLst/>
              <a:ahLst/>
              <a:cxnLst>
                <a:cxn ang="0">
                  <a:pos x="5115" y="2141"/>
                </a:cxn>
                <a:cxn ang="0">
                  <a:pos x="5068" y="2180"/>
                </a:cxn>
                <a:cxn ang="0">
                  <a:pos x="5011" y="2220"/>
                </a:cxn>
                <a:cxn ang="0">
                  <a:pos x="4933" y="2268"/>
                </a:cxn>
                <a:cxn ang="0">
                  <a:pos x="4836" y="2320"/>
                </a:cxn>
                <a:cxn ang="0">
                  <a:pos x="4721" y="2370"/>
                </a:cxn>
                <a:cxn ang="0">
                  <a:pos x="4589" y="2414"/>
                </a:cxn>
                <a:cxn ang="0">
                  <a:pos x="4517" y="2431"/>
                </a:cxn>
                <a:cxn ang="0">
                  <a:pos x="4442" y="2444"/>
                </a:cxn>
                <a:cxn ang="0">
                  <a:pos x="4361" y="2456"/>
                </a:cxn>
                <a:cxn ang="0">
                  <a:pos x="4279" y="2460"/>
                </a:cxn>
                <a:cxn ang="0">
                  <a:pos x="4193" y="2460"/>
                </a:cxn>
                <a:cxn ang="0">
                  <a:pos x="4103" y="2454"/>
                </a:cxn>
                <a:cxn ang="0">
                  <a:pos x="4012" y="2441"/>
                </a:cxn>
                <a:cxn ang="0">
                  <a:pos x="3916" y="2422"/>
                </a:cxn>
                <a:cxn ang="0">
                  <a:pos x="3819" y="2394"/>
                </a:cxn>
                <a:cxn ang="0">
                  <a:pos x="3717" y="2357"/>
                </a:cxn>
                <a:cxn ang="0">
                  <a:pos x="3614" y="2312"/>
                </a:cxn>
                <a:cxn ang="0">
                  <a:pos x="3510" y="2257"/>
                </a:cxn>
                <a:cxn ang="0">
                  <a:pos x="3402" y="2192"/>
                </a:cxn>
                <a:cxn ang="0">
                  <a:pos x="3294" y="2117"/>
                </a:cxn>
                <a:cxn ang="0">
                  <a:pos x="3183" y="2029"/>
                </a:cxn>
                <a:cxn ang="0">
                  <a:pos x="3070" y="1931"/>
                </a:cxn>
                <a:cxn ang="0">
                  <a:pos x="2956" y="1818"/>
                </a:cxn>
                <a:cxn ang="0">
                  <a:pos x="2841" y="1694"/>
                </a:cxn>
                <a:cxn ang="0">
                  <a:pos x="2727" y="1564"/>
                </a:cxn>
                <a:cxn ang="0">
                  <a:pos x="2508" y="1325"/>
                </a:cxn>
                <a:cxn ang="0">
                  <a:pos x="2300" y="1111"/>
                </a:cxn>
                <a:cxn ang="0">
                  <a:pos x="2101" y="918"/>
                </a:cxn>
                <a:cxn ang="0">
                  <a:pos x="1911" y="749"/>
                </a:cxn>
                <a:cxn ang="0">
                  <a:pos x="1728" y="600"/>
                </a:cxn>
                <a:cxn ang="0">
                  <a:pos x="1553" y="470"/>
                </a:cxn>
                <a:cxn ang="0">
                  <a:pos x="1382" y="360"/>
                </a:cxn>
                <a:cxn ang="0">
                  <a:pos x="1215" y="266"/>
                </a:cxn>
                <a:cxn ang="0">
                  <a:pos x="1053" y="189"/>
                </a:cxn>
                <a:cxn ang="0">
                  <a:pos x="892" y="126"/>
                </a:cxn>
                <a:cxn ang="0">
                  <a:pos x="733" y="77"/>
                </a:cxn>
                <a:cxn ang="0">
                  <a:pos x="574" y="42"/>
                </a:cxn>
                <a:cxn ang="0">
                  <a:pos x="413" y="17"/>
                </a:cxn>
                <a:cxn ang="0">
                  <a:pos x="250" y="3"/>
                </a:cxn>
                <a:cxn ang="0">
                  <a:pos x="85" y="0"/>
                </a:cxn>
              </a:cxnLst>
              <a:rect l="0" t="0" r="r" b="b"/>
              <a:pathLst>
                <a:path w="5115" h="2460">
                  <a:moveTo>
                    <a:pt x="5115" y="2141"/>
                  </a:moveTo>
                  <a:lnTo>
                    <a:pt x="5115" y="2141"/>
                  </a:lnTo>
                  <a:lnTo>
                    <a:pt x="5104" y="2150"/>
                  </a:lnTo>
                  <a:lnTo>
                    <a:pt x="5068" y="2180"/>
                  </a:lnTo>
                  <a:lnTo>
                    <a:pt x="5043" y="2197"/>
                  </a:lnTo>
                  <a:lnTo>
                    <a:pt x="5011" y="2220"/>
                  </a:lnTo>
                  <a:lnTo>
                    <a:pt x="4975" y="2244"/>
                  </a:lnTo>
                  <a:lnTo>
                    <a:pt x="4933" y="2268"/>
                  </a:lnTo>
                  <a:lnTo>
                    <a:pt x="4888" y="2294"/>
                  </a:lnTo>
                  <a:lnTo>
                    <a:pt x="4836" y="2320"/>
                  </a:lnTo>
                  <a:lnTo>
                    <a:pt x="4781" y="2346"/>
                  </a:lnTo>
                  <a:lnTo>
                    <a:pt x="4721" y="2370"/>
                  </a:lnTo>
                  <a:lnTo>
                    <a:pt x="4657" y="2393"/>
                  </a:lnTo>
                  <a:lnTo>
                    <a:pt x="4589" y="2414"/>
                  </a:lnTo>
                  <a:lnTo>
                    <a:pt x="4554" y="2423"/>
                  </a:lnTo>
                  <a:lnTo>
                    <a:pt x="4517" y="2431"/>
                  </a:lnTo>
                  <a:lnTo>
                    <a:pt x="4479" y="2438"/>
                  </a:lnTo>
                  <a:lnTo>
                    <a:pt x="4442" y="2444"/>
                  </a:lnTo>
                  <a:lnTo>
                    <a:pt x="4402" y="2451"/>
                  </a:lnTo>
                  <a:lnTo>
                    <a:pt x="4361" y="2456"/>
                  </a:lnTo>
                  <a:lnTo>
                    <a:pt x="4321" y="2459"/>
                  </a:lnTo>
                  <a:lnTo>
                    <a:pt x="4279" y="2460"/>
                  </a:lnTo>
                  <a:lnTo>
                    <a:pt x="4236" y="2460"/>
                  </a:lnTo>
                  <a:lnTo>
                    <a:pt x="4193" y="2460"/>
                  </a:lnTo>
                  <a:lnTo>
                    <a:pt x="4149" y="2457"/>
                  </a:lnTo>
                  <a:lnTo>
                    <a:pt x="4103" y="2454"/>
                  </a:lnTo>
                  <a:lnTo>
                    <a:pt x="4057" y="2448"/>
                  </a:lnTo>
                  <a:lnTo>
                    <a:pt x="4012" y="2441"/>
                  </a:lnTo>
                  <a:lnTo>
                    <a:pt x="3964" y="2431"/>
                  </a:lnTo>
                  <a:lnTo>
                    <a:pt x="3916" y="2422"/>
                  </a:lnTo>
                  <a:lnTo>
                    <a:pt x="3867" y="2409"/>
                  </a:lnTo>
                  <a:lnTo>
                    <a:pt x="3819" y="2394"/>
                  </a:lnTo>
                  <a:lnTo>
                    <a:pt x="3769" y="2377"/>
                  </a:lnTo>
                  <a:lnTo>
                    <a:pt x="3717" y="2357"/>
                  </a:lnTo>
                  <a:lnTo>
                    <a:pt x="3666" y="2336"/>
                  </a:lnTo>
                  <a:lnTo>
                    <a:pt x="3614" y="2312"/>
                  </a:lnTo>
                  <a:lnTo>
                    <a:pt x="3563" y="2286"/>
                  </a:lnTo>
                  <a:lnTo>
                    <a:pt x="3510" y="2257"/>
                  </a:lnTo>
                  <a:lnTo>
                    <a:pt x="3456" y="2226"/>
                  </a:lnTo>
                  <a:lnTo>
                    <a:pt x="3402" y="2192"/>
                  </a:lnTo>
                  <a:lnTo>
                    <a:pt x="3348" y="2155"/>
                  </a:lnTo>
                  <a:lnTo>
                    <a:pt x="3294" y="2117"/>
                  </a:lnTo>
                  <a:lnTo>
                    <a:pt x="3238" y="2075"/>
                  </a:lnTo>
                  <a:lnTo>
                    <a:pt x="3183" y="2029"/>
                  </a:lnTo>
                  <a:lnTo>
                    <a:pt x="3127" y="1981"/>
                  </a:lnTo>
                  <a:lnTo>
                    <a:pt x="3070" y="1931"/>
                  </a:lnTo>
                  <a:lnTo>
                    <a:pt x="3013" y="1876"/>
                  </a:lnTo>
                  <a:lnTo>
                    <a:pt x="2956" y="1818"/>
                  </a:lnTo>
                  <a:lnTo>
                    <a:pt x="2899" y="1756"/>
                  </a:lnTo>
                  <a:lnTo>
                    <a:pt x="2841" y="1694"/>
                  </a:lnTo>
                  <a:lnTo>
                    <a:pt x="2841" y="1694"/>
                  </a:lnTo>
                  <a:lnTo>
                    <a:pt x="2727" y="1564"/>
                  </a:lnTo>
                  <a:lnTo>
                    <a:pt x="2616" y="1442"/>
                  </a:lnTo>
                  <a:lnTo>
                    <a:pt x="2508" y="1325"/>
                  </a:lnTo>
                  <a:lnTo>
                    <a:pt x="2402" y="1214"/>
                  </a:lnTo>
                  <a:lnTo>
                    <a:pt x="2300" y="1111"/>
                  </a:lnTo>
                  <a:lnTo>
                    <a:pt x="2198" y="1012"/>
                  </a:lnTo>
                  <a:lnTo>
                    <a:pt x="2101" y="918"/>
                  </a:lnTo>
                  <a:lnTo>
                    <a:pt x="2004" y="831"/>
                  </a:lnTo>
                  <a:lnTo>
                    <a:pt x="1911" y="749"/>
                  </a:lnTo>
                  <a:lnTo>
                    <a:pt x="1818" y="671"/>
                  </a:lnTo>
                  <a:lnTo>
                    <a:pt x="1728" y="600"/>
                  </a:lnTo>
                  <a:lnTo>
                    <a:pt x="1639" y="533"/>
                  </a:lnTo>
                  <a:lnTo>
                    <a:pt x="1553" y="470"/>
                  </a:lnTo>
                  <a:lnTo>
                    <a:pt x="1467" y="413"/>
                  </a:lnTo>
                  <a:lnTo>
                    <a:pt x="1382" y="360"/>
                  </a:lnTo>
                  <a:lnTo>
                    <a:pt x="1299" y="310"/>
                  </a:lnTo>
                  <a:lnTo>
                    <a:pt x="1215" y="266"/>
                  </a:lnTo>
                  <a:lnTo>
                    <a:pt x="1133" y="224"/>
                  </a:lnTo>
                  <a:lnTo>
                    <a:pt x="1053" y="189"/>
                  </a:lnTo>
                  <a:lnTo>
                    <a:pt x="972" y="155"/>
                  </a:lnTo>
                  <a:lnTo>
                    <a:pt x="892" y="126"/>
                  </a:lnTo>
                  <a:lnTo>
                    <a:pt x="813" y="100"/>
                  </a:lnTo>
                  <a:lnTo>
                    <a:pt x="733" y="77"/>
                  </a:lnTo>
                  <a:lnTo>
                    <a:pt x="653" y="58"/>
                  </a:lnTo>
                  <a:lnTo>
                    <a:pt x="574" y="42"/>
                  </a:lnTo>
                  <a:lnTo>
                    <a:pt x="493" y="29"/>
                  </a:lnTo>
                  <a:lnTo>
                    <a:pt x="413" y="17"/>
                  </a:lnTo>
                  <a:lnTo>
                    <a:pt x="332" y="9"/>
                  </a:lnTo>
                  <a:lnTo>
                    <a:pt x="250" y="3"/>
                  </a:lnTo>
                  <a:lnTo>
                    <a:pt x="168" y="0"/>
                  </a:lnTo>
                  <a:lnTo>
                    <a:pt x="85" y="0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879680" name="Freeform 64"/>
            <p:cNvSpPr>
              <a:spLocks/>
            </p:cNvSpPr>
            <p:nvPr/>
          </p:nvSpPr>
          <p:spPr bwMode="auto">
            <a:xfrm>
              <a:off x="375" y="787"/>
              <a:ext cx="5147" cy="1195"/>
            </a:xfrm>
            <a:custGeom>
              <a:avLst/>
              <a:gdLst/>
              <a:ahLst/>
              <a:cxnLst>
                <a:cxn ang="0">
                  <a:pos x="5147" y="2049"/>
                </a:cxn>
                <a:cxn ang="0">
                  <a:pos x="5100" y="2090"/>
                </a:cxn>
                <a:cxn ang="0">
                  <a:pos x="5043" y="2132"/>
                </a:cxn>
                <a:cxn ang="0">
                  <a:pos x="4967" y="2182"/>
                </a:cxn>
                <a:cxn ang="0">
                  <a:pos x="4871" y="2237"/>
                </a:cxn>
                <a:cxn ang="0">
                  <a:pos x="4756" y="2288"/>
                </a:cxn>
                <a:cxn ang="0">
                  <a:pos x="4624" y="2335"/>
                </a:cxn>
                <a:cxn ang="0">
                  <a:pos x="4553" y="2355"/>
                </a:cxn>
                <a:cxn ang="0">
                  <a:pos x="4477" y="2369"/>
                </a:cxn>
                <a:cxn ang="0">
                  <a:pos x="4397" y="2382"/>
                </a:cxn>
                <a:cxn ang="0">
                  <a:pos x="4314" y="2388"/>
                </a:cxn>
                <a:cxn ang="0">
                  <a:pos x="4228" y="2390"/>
                </a:cxn>
                <a:cxn ang="0">
                  <a:pos x="4139" y="2385"/>
                </a:cxn>
                <a:cxn ang="0">
                  <a:pos x="4046" y="2374"/>
                </a:cxn>
                <a:cxn ang="0">
                  <a:pos x="3952" y="2356"/>
                </a:cxn>
                <a:cxn ang="0">
                  <a:pos x="3853" y="2330"/>
                </a:cxn>
                <a:cxn ang="0">
                  <a:pos x="3752" y="2296"/>
                </a:cxn>
                <a:cxn ang="0">
                  <a:pos x="3648" y="2253"/>
                </a:cxn>
                <a:cxn ang="0">
                  <a:pos x="3542" y="2200"/>
                </a:cxn>
                <a:cxn ang="0">
                  <a:pos x="3434" y="2137"/>
                </a:cxn>
                <a:cxn ang="0">
                  <a:pos x="3324" y="2064"/>
                </a:cxn>
                <a:cxn ang="0">
                  <a:pos x="3212" y="1978"/>
                </a:cxn>
                <a:cxn ang="0">
                  <a:pos x="3098" y="1880"/>
                </a:cxn>
                <a:cxn ang="0">
                  <a:pos x="2983" y="1770"/>
                </a:cxn>
                <a:cxn ang="0">
                  <a:pos x="2866" y="1646"/>
                </a:cxn>
                <a:cxn ang="0">
                  <a:pos x="2749" y="1520"/>
                </a:cxn>
                <a:cxn ang="0">
                  <a:pos x="2527" y="1284"/>
                </a:cxn>
                <a:cxn ang="0">
                  <a:pos x="2315" y="1072"/>
                </a:cxn>
                <a:cxn ang="0">
                  <a:pos x="2113" y="884"/>
                </a:cxn>
                <a:cxn ang="0">
                  <a:pos x="1920" y="717"/>
                </a:cxn>
                <a:cxn ang="0">
                  <a:pos x="1736" y="570"/>
                </a:cxn>
                <a:cxn ang="0">
                  <a:pos x="1558" y="444"/>
                </a:cxn>
                <a:cxn ang="0">
                  <a:pos x="1386" y="336"/>
                </a:cxn>
                <a:cxn ang="0">
                  <a:pos x="1219" y="246"/>
                </a:cxn>
                <a:cxn ang="0">
                  <a:pos x="1055" y="170"/>
                </a:cxn>
                <a:cxn ang="0">
                  <a:pos x="893" y="112"/>
                </a:cxn>
                <a:cxn ang="0">
                  <a:pos x="733" y="65"/>
                </a:cxn>
                <a:cxn ang="0">
                  <a:pos x="574" y="33"/>
                </a:cxn>
                <a:cxn ang="0">
                  <a:pos x="413" y="12"/>
                </a:cxn>
                <a:cxn ang="0">
                  <a:pos x="250" y="2"/>
                </a:cxn>
                <a:cxn ang="0">
                  <a:pos x="85" y="0"/>
                </a:cxn>
              </a:cxnLst>
              <a:rect l="0" t="0" r="r" b="b"/>
              <a:pathLst>
                <a:path w="5147" h="2390">
                  <a:moveTo>
                    <a:pt x="5147" y="2049"/>
                  </a:moveTo>
                  <a:lnTo>
                    <a:pt x="5147" y="2049"/>
                  </a:lnTo>
                  <a:lnTo>
                    <a:pt x="5135" y="2061"/>
                  </a:lnTo>
                  <a:lnTo>
                    <a:pt x="5100" y="2090"/>
                  </a:lnTo>
                  <a:lnTo>
                    <a:pt x="5075" y="2109"/>
                  </a:lnTo>
                  <a:lnTo>
                    <a:pt x="5043" y="2132"/>
                  </a:lnTo>
                  <a:lnTo>
                    <a:pt x="5008" y="2156"/>
                  </a:lnTo>
                  <a:lnTo>
                    <a:pt x="4967" y="2182"/>
                  </a:lnTo>
                  <a:lnTo>
                    <a:pt x="4921" y="2209"/>
                  </a:lnTo>
                  <a:lnTo>
                    <a:pt x="4871" y="2237"/>
                  </a:lnTo>
                  <a:lnTo>
                    <a:pt x="4815" y="2262"/>
                  </a:lnTo>
                  <a:lnTo>
                    <a:pt x="4756" y="2288"/>
                  </a:lnTo>
                  <a:lnTo>
                    <a:pt x="4692" y="2313"/>
                  </a:lnTo>
                  <a:lnTo>
                    <a:pt x="4624" y="2335"/>
                  </a:lnTo>
                  <a:lnTo>
                    <a:pt x="4589" y="2345"/>
                  </a:lnTo>
                  <a:lnTo>
                    <a:pt x="4553" y="2355"/>
                  </a:lnTo>
                  <a:lnTo>
                    <a:pt x="4515" y="2363"/>
                  </a:lnTo>
                  <a:lnTo>
                    <a:pt x="4477" y="2369"/>
                  </a:lnTo>
                  <a:lnTo>
                    <a:pt x="4438" y="2376"/>
                  </a:lnTo>
                  <a:lnTo>
                    <a:pt x="4397" y="2382"/>
                  </a:lnTo>
                  <a:lnTo>
                    <a:pt x="4357" y="2385"/>
                  </a:lnTo>
                  <a:lnTo>
                    <a:pt x="4314" y="2388"/>
                  </a:lnTo>
                  <a:lnTo>
                    <a:pt x="4272" y="2390"/>
                  </a:lnTo>
                  <a:lnTo>
                    <a:pt x="4228" y="2390"/>
                  </a:lnTo>
                  <a:lnTo>
                    <a:pt x="4184" y="2388"/>
                  </a:lnTo>
                  <a:lnTo>
                    <a:pt x="4139" y="2385"/>
                  </a:lnTo>
                  <a:lnTo>
                    <a:pt x="4093" y="2380"/>
                  </a:lnTo>
                  <a:lnTo>
                    <a:pt x="4046" y="2374"/>
                  </a:lnTo>
                  <a:lnTo>
                    <a:pt x="3999" y="2366"/>
                  </a:lnTo>
                  <a:lnTo>
                    <a:pt x="3952" y="2356"/>
                  </a:lnTo>
                  <a:lnTo>
                    <a:pt x="3902" y="2345"/>
                  </a:lnTo>
                  <a:lnTo>
                    <a:pt x="3853" y="2330"/>
                  </a:lnTo>
                  <a:lnTo>
                    <a:pt x="3803" y="2314"/>
                  </a:lnTo>
                  <a:lnTo>
                    <a:pt x="3752" y="2296"/>
                  </a:lnTo>
                  <a:lnTo>
                    <a:pt x="3700" y="2275"/>
                  </a:lnTo>
                  <a:lnTo>
                    <a:pt x="3648" y="2253"/>
                  </a:lnTo>
                  <a:lnTo>
                    <a:pt x="3596" y="2229"/>
                  </a:lnTo>
                  <a:lnTo>
                    <a:pt x="3542" y="2200"/>
                  </a:lnTo>
                  <a:lnTo>
                    <a:pt x="3489" y="2170"/>
                  </a:lnTo>
                  <a:lnTo>
                    <a:pt x="3434" y="2137"/>
                  </a:lnTo>
                  <a:lnTo>
                    <a:pt x="3380" y="2101"/>
                  </a:lnTo>
                  <a:lnTo>
                    <a:pt x="3324" y="2064"/>
                  </a:lnTo>
                  <a:lnTo>
                    <a:pt x="3269" y="2022"/>
                  </a:lnTo>
                  <a:lnTo>
                    <a:pt x="3212" y="1978"/>
                  </a:lnTo>
                  <a:lnTo>
                    <a:pt x="3156" y="1930"/>
                  </a:lnTo>
                  <a:lnTo>
                    <a:pt x="3098" y="1880"/>
                  </a:lnTo>
                  <a:lnTo>
                    <a:pt x="3041" y="1827"/>
                  </a:lnTo>
                  <a:lnTo>
                    <a:pt x="2983" y="1770"/>
                  </a:lnTo>
                  <a:lnTo>
                    <a:pt x="2924" y="1710"/>
                  </a:lnTo>
                  <a:lnTo>
                    <a:pt x="2866" y="1646"/>
                  </a:lnTo>
                  <a:lnTo>
                    <a:pt x="2866" y="1646"/>
                  </a:lnTo>
                  <a:lnTo>
                    <a:pt x="2749" y="1520"/>
                  </a:lnTo>
                  <a:lnTo>
                    <a:pt x="2637" y="1399"/>
                  </a:lnTo>
                  <a:lnTo>
                    <a:pt x="2527" y="1284"/>
                  </a:lnTo>
                  <a:lnTo>
                    <a:pt x="2419" y="1174"/>
                  </a:lnTo>
                  <a:lnTo>
                    <a:pt x="2315" y="1072"/>
                  </a:lnTo>
                  <a:lnTo>
                    <a:pt x="2213" y="976"/>
                  </a:lnTo>
                  <a:lnTo>
                    <a:pt x="2113" y="884"/>
                  </a:lnTo>
                  <a:lnTo>
                    <a:pt x="2016" y="798"/>
                  </a:lnTo>
                  <a:lnTo>
                    <a:pt x="1920" y="717"/>
                  </a:lnTo>
                  <a:lnTo>
                    <a:pt x="1827" y="641"/>
                  </a:lnTo>
                  <a:lnTo>
                    <a:pt x="1736" y="570"/>
                  </a:lnTo>
                  <a:lnTo>
                    <a:pt x="1647" y="504"/>
                  </a:lnTo>
                  <a:lnTo>
                    <a:pt x="1558" y="444"/>
                  </a:lnTo>
                  <a:lnTo>
                    <a:pt x="1472" y="388"/>
                  </a:lnTo>
                  <a:lnTo>
                    <a:pt x="1386" y="336"/>
                  </a:lnTo>
                  <a:lnTo>
                    <a:pt x="1303" y="288"/>
                  </a:lnTo>
                  <a:lnTo>
                    <a:pt x="1219" y="246"/>
                  </a:lnTo>
                  <a:lnTo>
                    <a:pt x="1136" y="205"/>
                  </a:lnTo>
                  <a:lnTo>
                    <a:pt x="1055" y="170"/>
                  </a:lnTo>
                  <a:lnTo>
                    <a:pt x="974" y="139"/>
                  </a:lnTo>
                  <a:lnTo>
                    <a:pt x="893" y="112"/>
                  </a:lnTo>
                  <a:lnTo>
                    <a:pt x="814" y="88"/>
                  </a:lnTo>
                  <a:lnTo>
                    <a:pt x="733" y="65"/>
                  </a:lnTo>
                  <a:lnTo>
                    <a:pt x="653" y="47"/>
                  </a:lnTo>
                  <a:lnTo>
                    <a:pt x="574" y="33"/>
                  </a:lnTo>
                  <a:lnTo>
                    <a:pt x="493" y="21"/>
                  </a:lnTo>
                  <a:lnTo>
                    <a:pt x="413" y="12"/>
                  </a:lnTo>
                  <a:lnTo>
                    <a:pt x="332" y="5"/>
                  </a:lnTo>
                  <a:lnTo>
                    <a:pt x="250" y="2"/>
                  </a:lnTo>
                  <a:lnTo>
                    <a:pt x="168" y="0"/>
                  </a:lnTo>
                  <a:lnTo>
                    <a:pt x="85" y="0"/>
                  </a:lnTo>
                  <a:lnTo>
                    <a:pt x="0" y="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879681" name="Freeform 65"/>
            <p:cNvSpPr>
              <a:spLocks/>
            </p:cNvSpPr>
            <p:nvPr/>
          </p:nvSpPr>
          <p:spPr bwMode="auto">
            <a:xfrm>
              <a:off x="389" y="808"/>
              <a:ext cx="5176" cy="1160"/>
            </a:xfrm>
            <a:custGeom>
              <a:avLst/>
              <a:gdLst/>
              <a:ahLst/>
              <a:cxnLst>
                <a:cxn ang="0">
                  <a:pos x="5176" y="1959"/>
                </a:cxn>
                <a:cxn ang="0">
                  <a:pos x="5130" y="2001"/>
                </a:cxn>
                <a:cxn ang="0">
                  <a:pos x="5075" y="2044"/>
                </a:cxn>
                <a:cxn ang="0">
                  <a:pos x="4998" y="2096"/>
                </a:cxn>
                <a:cxn ang="0">
                  <a:pos x="4903" y="2153"/>
                </a:cxn>
                <a:cxn ang="0">
                  <a:pos x="4790" y="2208"/>
                </a:cxn>
                <a:cxn ang="0">
                  <a:pos x="4658" y="2258"/>
                </a:cxn>
                <a:cxn ang="0">
                  <a:pos x="4587" y="2277"/>
                </a:cxn>
                <a:cxn ang="0">
                  <a:pos x="4513" y="2295"/>
                </a:cxn>
                <a:cxn ang="0">
                  <a:pos x="4433" y="2308"/>
                </a:cxn>
                <a:cxn ang="0">
                  <a:pos x="4350" y="2317"/>
                </a:cxn>
                <a:cxn ang="0">
                  <a:pos x="4264" y="2321"/>
                </a:cxn>
                <a:cxn ang="0">
                  <a:pos x="4174" y="2317"/>
                </a:cxn>
                <a:cxn ang="0">
                  <a:pos x="4082" y="2308"/>
                </a:cxn>
                <a:cxn ang="0">
                  <a:pos x="3986" y="2292"/>
                </a:cxn>
                <a:cxn ang="0">
                  <a:pos x="3888" y="2269"/>
                </a:cxn>
                <a:cxn ang="0">
                  <a:pos x="3786" y="2235"/>
                </a:cxn>
                <a:cxn ang="0">
                  <a:pos x="3682" y="2195"/>
                </a:cxn>
                <a:cxn ang="0">
                  <a:pos x="3575" y="2143"/>
                </a:cxn>
                <a:cxn ang="0">
                  <a:pos x="3466" y="2082"/>
                </a:cxn>
                <a:cxn ang="0">
                  <a:pos x="3355" y="2011"/>
                </a:cxn>
                <a:cxn ang="0">
                  <a:pos x="3241" y="1927"/>
                </a:cxn>
                <a:cxn ang="0">
                  <a:pos x="3125" y="1831"/>
                </a:cxn>
                <a:cxn ang="0">
                  <a:pos x="3009" y="1723"/>
                </a:cxn>
                <a:cxn ang="0">
                  <a:pos x="2891" y="1600"/>
                </a:cxn>
                <a:cxn ang="0">
                  <a:pos x="2773" y="1475"/>
                </a:cxn>
                <a:cxn ang="0">
                  <a:pos x="2545" y="1244"/>
                </a:cxn>
                <a:cxn ang="0">
                  <a:pos x="2331" y="1035"/>
                </a:cxn>
                <a:cxn ang="0">
                  <a:pos x="2126" y="850"/>
                </a:cxn>
                <a:cxn ang="0">
                  <a:pos x="1931" y="685"/>
                </a:cxn>
                <a:cxn ang="0">
                  <a:pos x="1744" y="543"/>
                </a:cxn>
                <a:cxn ang="0">
                  <a:pos x="1565" y="419"/>
                </a:cxn>
                <a:cxn ang="0">
                  <a:pos x="1391" y="314"/>
                </a:cxn>
                <a:cxn ang="0">
                  <a:pos x="1222" y="226"/>
                </a:cxn>
                <a:cxn ang="0">
                  <a:pos x="1057" y="154"/>
                </a:cxn>
                <a:cxn ang="0">
                  <a:pos x="894" y="99"/>
                </a:cxn>
                <a:cxn ang="0">
                  <a:pos x="735" y="55"/>
                </a:cxn>
                <a:cxn ang="0">
                  <a:pos x="574" y="26"/>
                </a:cxn>
                <a:cxn ang="0">
                  <a:pos x="412" y="8"/>
                </a:cxn>
                <a:cxn ang="0">
                  <a:pos x="250" y="0"/>
                </a:cxn>
                <a:cxn ang="0">
                  <a:pos x="85" y="4"/>
                </a:cxn>
              </a:cxnLst>
              <a:rect l="0" t="0" r="r" b="b"/>
              <a:pathLst>
                <a:path w="5176" h="2321">
                  <a:moveTo>
                    <a:pt x="5176" y="1959"/>
                  </a:moveTo>
                  <a:lnTo>
                    <a:pt x="5176" y="1959"/>
                  </a:lnTo>
                  <a:lnTo>
                    <a:pt x="5165" y="1970"/>
                  </a:lnTo>
                  <a:lnTo>
                    <a:pt x="5130" y="2001"/>
                  </a:lnTo>
                  <a:lnTo>
                    <a:pt x="5105" y="2020"/>
                  </a:lnTo>
                  <a:lnTo>
                    <a:pt x="5075" y="2044"/>
                  </a:lnTo>
                  <a:lnTo>
                    <a:pt x="5039" y="2070"/>
                  </a:lnTo>
                  <a:lnTo>
                    <a:pt x="4998" y="2096"/>
                  </a:lnTo>
                  <a:lnTo>
                    <a:pt x="4953" y="2125"/>
                  </a:lnTo>
                  <a:lnTo>
                    <a:pt x="4903" y="2153"/>
                  </a:lnTo>
                  <a:lnTo>
                    <a:pt x="4849" y="2180"/>
                  </a:lnTo>
                  <a:lnTo>
                    <a:pt x="4790" y="2208"/>
                  </a:lnTo>
                  <a:lnTo>
                    <a:pt x="4726" y="2233"/>
                  </a:lnTo>
                  <a:lnTo>
                    <a:pt x="4658" y="2258"/>
                  </a:lnTo>
                  <a:lnTo>
                    <a:pt x="4624" y="2267"/>
                  </a:lnTo>
                  <a:lnTo>
                    <a:pt x="4587" y="2277"/>
                  </a:lnTo>
                  <a:lnTo>
                    <a:pt x="4550" y="2287"/>
                  </a:lnTo>
                  <a:lnTo>
                    <a:pt x="4513" y="2295"/>
                  </a:lnTo>
                  <a:lnTo>
                    <a:pt x="4472" y="2303"/>
                  </a:lnTo>
                  <a:lnTo>
                    <a:pt x="4433" y="2308"/>
                  </a:lnTo>
                  <a:lnTo>
                    <a:pt x="4392" y="2313"/>
                  </a:lnTo>
                  <a:lnTo>
                    <a:pt x="4350" y="2317"/>
                  </a:lnTo>
                  <a:lnTo>
                    <a:pt x="4307" y="2319"/>
                  </a:lnTo>
                  <a:lnTo>
                    <a:pt x="4264" y="2321"/>
                  </a:lnTo>
                  <a:lnTo>
                    <a:pt x="4220" y="2319"/>
                  </a:lnTo>
                  <a:lnTo>
                    <a:pt x="4174" y="2317"/>
                  </a:lnTo>
                  <a:lnTo>
                    <a:pt x="4128" y="2314"/>
                  </a:lnTo>
                  <a:lnTo>
                    <a:pt x="4082" y="2308"/>
                  </a:lnTo>
                  <a:lnTo>
                    <a:pt x="4034" y="2301"/>
                  </a:lnTo>
                  <a:lnTo>
                    <a:pt x="3986" y="2292"/>
                  </a:lnTo>
                  <a:lnTo>
                    <a:pt x="3936" y="2282"/>
                  </a:lnTo>
                  <a:lnTo>
                    <a:pt x="3888" y="2269"/>
                  </a:lnTo>
                  <a:lnTo>
                    <a:pt x="3836" y="2253"/>
                  </a:lnTo>
                  <a:lnTo>
                    <a:pt x="3786" y="2235"/>
                  </a:lnTo>
                  <a:lnTo>
                    <a:pt x="3734" y="2216"/>
                  </a:lnTo>
                  <a:lnTo>
                    <a:pt x="3682" y="2195"/>
                  </a:lnTo>
                  <a:lnTo>
                    <a:pt x="3628" y="2170"/>
                  </a:lnTo>
                  <a:lnTo>
                    <a:pt x="3575" y="2143"/>
                  </a:lnTo>
                  <a:lnTo>
                    <a:pt x="3521" y="2114"/>
                  </a:lnTo>
                  <a:lnTo>
                    <a:pt x="3466" y="2082"/>
                  </a:lnTo>
                  <a:lnTo>
                    <a:pt x="3410" y="2048"/>
                  </a:lnTo>
                  <a:lnTo>
                    <a:pt x="3355" y="2011"/>
                  </a:lnTo>
                  <a:lnTo>
                    <a:pt x="3298" y="1970"/>
                  </a:lnTo>
                  <a:lnTo>
                    <a:pt x="3241" y="1927"/>
                  </a:lnTo>
                  <a:lnTo>
                    <a:pt x="3184" y="1880"/>
                  </a:lnTo>
                  <a:lnTo>
                    <a:pt x="3125" y="1831"/>
                  </a:lnTo>
                  <a:lnTo>
                    <a:pt x="3067" y="1778"/>
                  </a:lnTo>
                  <a:lnTo>
                    <a:pt x="3009" y="1723"/>
                  </a:lnTo>
                  <a:lnTo>
                    <a:pt x="2949" y="1663"/>
                  </a:lnTo>
                  <a:lnTo>
                    <a:pt x="2891" y="1600"/>
                  </a:lnTo>
                  <a:lnTo>
                    <a:pt x="2891" y="1600"/>
                  </a:lnTo>
                  <a:lnTo>
                    <a:pt x="2773" y="1475"/>
                  </a:lnTo>
                  <a:lnTo>
                    <a:pt x="2658" y="1357"/>
                  </a:lnTo>
                  <a:lnTo>
                    <a:pt x="2545" y="1244"/>
                  </a:lnTo>
                  <a:lnTo>
                    <a:pt x="2437" y="1135"/>
                  </a:lnTo>
                  <a:lnTo>
                    <a:pt x="2331" y="1035"/>
                  </a:lnTo>
                  <a:lnTo>
                    <a:pt x="2227" y="938"/>
                  </a:lnTo>
                  <a:lnTo>
                    <a:pt x="2126" y="850"/>
                  </a:lnTo>
                  <a:lnTo>
                    <a:pt x="2027" y="764"/>
                  </a:lnTo>
                  <a:lnTo>
                    <a:pt x="1931" y="685"/>
                  </a:lnTo>
                  <a:lnTo>
                    <a:pt x="1837" y="611"/>
                  </a:lnTo>
                  <a:lnTo>
                    <a:pt x="1744" y="543"/>
                  </a:lnTo>
                  <a:lnTo>
                    <a:pt x="1654" y="478"/>
                  </a:lnTo>
                  <a:lnTo>
                    <a:pt x="1565" y="419"/>
                  </a:lnTo>
                  <a:lnTo>
                    <a:pt x="1477" y="364"/>
                  </a:lnTo>
                  <a:lnTo>
                    <a:pt x="1391" y="314"/>
                  </a:lnTo>
                  <a:lnTo>
                    <a:pt x="1305" y="268"/>
                  </a:lnTo>
                  <a:lnTo>
                    <a:pt x="1222" y="226"/>
                  </a:lnTo>
                  <a:lnTo>
                    <a:pt x="1139" y="188"/>
                  </a:lnTo>
                  <a:lnTo>
                    <a:pt x="1057" y="154"/>
                  </a:lnTo>
                  <a:lnTo>
                    <a:pt x="976" y="125"/>
                  </a:lnTo>
                  <a:lnTo>
                    <a:pt x="894" y="99"/>
                  </a:lnTo>
                  <a:lnTo>
                    <a:pt x="814" y="75"/>
                  </a:lnTo>
                  <a:lnTo>
                    <a:pt x="735" y="55"/>
                  </a:lnTo>
                  <a:lnTo>
                    <a:pt x="654" y="39"/>
                  </a:lnTo>
                  <a:lnTo>
                    <a:pt x="574" y="26"/>
                  </a:lnTo>
                  <a:lnTo>
                    <a:pt x="493" y="16"/>
                  </a:lnTo>
                  <a:lnTo>
                    <a:pt x="412" y="8"/>
                  </a:lnTo>
                  <a:lnTo>
                    <a:pt x="332" y="4"/>
                  </a:lnTo>
                  <a:lnTo>
                    <a:pt x="250" y="0"/>
                  </a:lnTo>
                  <a:lnTo>
                    <a:pt x="168" y="0"/>
                  </a:lnTo>
                  <a:lnTo>
                    <a:pt x="85" y="4"/>
                  </a:lnTo>
                  <a:lnTo>
                    <a:pt x="0" y="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879682" name="Freeform 66"/>
            <p:cNvSpPr>
              <a:spLocks/>
            </p:cNvSpPr>
            <p:nvPr/>
          </p:nvSpPr>
          <p:spPr bwMode="auto">
            <a:xfrm>
              <a:off x="403" y="829"/>
              <a:ext cx="5205" cy="1124"/>
            </a:xfrm>
            <a:custGeom>
              <a:avLst/>
              <a:gdLst/>
              <a:ahLst/>
              <a:cxnLst>
                <a:cxn ang="0">
                  <a:pos x="5205" y="1868"/>
                </a:cxn>
                <a:cxn ang="0">
                  <a:pos x="5161" y="1910"/>
                </a:cxn>
                <a:cxn ang="0">
                  <a:pos x="5105" y="1956"/>
                </a:cxn>
                <a:cxn ang="0">
                  <a:pos x="5030" y="2011"/>
                </a:cxn>
                <a:cxn ang="0">
                  <a:pos x="4936" y="2069"/>
                </a:cxn>
                <a:cxn ang="0">
                  <a:pos x="4822" y="2127"/>
                </a:cxn>
                <a:cxn ang="0">
                  <a:pos x="4693" y="2178"/>
                </a:cxn>
                <a:cxn ang="0">
                  <a:pos x="4621" y="2201"/>
                </a:cxn>
                <a:cxn ang="0">
                  <a:pos x="4546" y="2219"/>
                </a:cxn>
                <a:cxn ang="0">
                  <a:pos x="4467" y="2235"/>
                </a:cxn>
                <a:cxn ang="0">
                  <a:pos x="4385" y="2245"/>
                </a:cxn>
                <a:cxn ang="0">
                  <a:pos x="4299" y="2250"/>
                </a:cxn>
                <a:cxn ang="0">
                  <a:pos x="4208" y="2250"/>
                </a:cxn>
                <a:cxn ang="0">
                  <a:pos x="4117" y="2241"/>
                </a:cxn>
                <a:cxn ang="0">
                  <a:pos x="4020" y="2227"/>
                </a:cxn>
                <a:cxn ang="0">
                  <a:pos x="3921" y="2206"/>
                </a:cxn>
                <a:cxn ang="0">
                  <a:pos x="3820" y="2175"/>
                </a:cxn>
                <a:cxn ang="0">
                  <a:pos x="3714" y="2135"/>
                </a:cxn>
                <a:cxn ang="0">
                  <a:pos x="3607" y="2086"/>
                </a:cxn>
                <a:cxn ang="0">
                  <a:pos x="3497" y="2027"/>
                </a:cxn>
                <a:cxn ang="0">
                  <a:pos x="3385" y="1957"/>
                </a:cxn>
                <a:cxn ang="0">
                  <a:pos x="3270" y="1875"/>
                </a:cxn>
                <a:cxn ang="0">
                  <a:pos x="3153" y="1781"/>
                </a:cxn>
                <a:cxn ang="0">
                  <a:pos x="3035" y="1675"/>
                </a:cxn>
                <a:cxn ang="0">
                  <a:pos x="2914" y="1555"/>
                </a:cxn>
                <a:cxn ang="0">
                  <a:pos x="2795" y="1431"/>
                </a:cxn>
                <a:cxn ang="0">
                  <a:pos x="2564" y="1202"/>
                </a:cxn>
                <a:cxn ang="0">
                  <a:pos x="2346" y="997"/>
                </a:cxn>
                <a:cxn ang="0">
                  <a:pos x="2140" y="816"/>
                </a:cxn>
                <a:cxn ang="0">
                  <a:pos x="1941" y="654"/>
                </a:cxn>
                <a:cxn ang="0">
                  <a:pos x="1752" y="514"/>
                </a:cxn>
                <a:cxn ang="0">
                  <a:pos x="1570" y="394"/>
                </a:cxn>
                <a:cxn ang="0">
                  <a:pos x="1395" y="293"/>
                </a:cxn>
                <a:cxn ang="0">
                  <a:pos x="1226" y="207"/>
                </a:cxn>
                <a:cxn ang="0">
                  <a:pos x="1059" y="139"/>
                </a:cxn>
                <a:cxn ang="0">
                  <a:pos x="897" y="86"/>
                </a:cxn>
                <a:cxn ang="0">
                  <a:pos x="734" y="45"/>
                </a:cxn>
                <a:cxn ang="0">
                  <a:pos x="575" y="20"/>
                </a:cxn>
                <a:cxn ang="0">
                  <a:pos x="414" y="5"/>
                </a:cxn>
                <a:cxn ang="0">
                  <a:pos x="250" y="0"/>
                </a:cxn>
                <a:cxn ang="0">
                  <a:pos x="85" y="7"/>
                </a:cxn>
              </a:cxnLst>
              <a:rect l="0" t="0" r="r" b="b"/>
              <a:pathLst>
                <a:path w="5205" h="2250">
                  <a:moveTo>
                    <a:pt x="5205" y="1868"/>
                  </a:moveTo>
                  <a:lnTo>
                    <a:pt x="5205" y="1868"/>
                  </a:lnTo>
                  <a:lnTo>
                    <a:pt x="5194" y="1880"/>
                  </a:lnTo>
                  <a:lnTo>
                    <a:pt x="5161" y="1910"/>
                  </a:lnTo>
                  <a:lnTo>
                    <a:pt x="5136" y="1931"/>
                  </a:lnTo>
                  <a:lnTo>
                    <a:pt x="5105" y="1956"/>
                  </a:lnTo>
                  <a:lnTo>
                    <a:pt x="5071" y="1981"/>
                  </a:lnTo>
                  <a:lnTo>
                    <a:pt x="5030" y="2011"/>
                  </a:lnTo>
                  <a:lnTo>
                    <a:pt x="4984" y="2040"/>
                  </a:lnTo>
                  <a:lnTo>
                    <a:pt x="4936" y="2069"/>
                  </a:lnTo>
                  <a:lnTo>
                    <a:pt x="4882" y="2098"/>
                  </a:lnTo>
                  <a:lnTo>
                    <a:pt x="4822" y="2127"/>
                  </a:lnTo>
                  <a:lnTo>
                    <a:pt x="4760" y="2153"/>
                  </a:lnTo>
                  <a:lnTo>
                    <a:pt x="4693" y="2178"/>
                  </a:lnTo>
                  <a:lnTo>
                    <a:pt x="4657" y="2190"/>
                  </a:lnTo>
                  <a:lnTo>
                    <a:pt x="4621" y="2201"/>
                  </a:lnTo>
                  <a:lnTo>
                    <a:pt x="4585" y="2211"/>
                  </a:lnTo>
                  <a:lnTo>
                    <a:pt x="4546" y="2219"/>
                  </a:lnTo>
                  <a:lnTo>
                    <a:pt x="4507" y="2227"/>
                  </a:lnTo>
                  <a:lnTo>
                    <a:pt x="4467" y="2235"/>
                  </a:lnTo>
                  <a:lnTo>
                    <a:pt x="4426" y="2240"/>
                  </a:lnTo>
                  <a:lnTo>
                    <a:pt x="4385" y="2245"/>
                  </a:lnTo>
                  <a:lnTo>
                    <a:pt x="4342" y="2248"/>
                  </a:lnTo>
                  <a:lnTo>
                    <a:pt x="4299" y="2250"/>
                  </a:lnTo>
                  <a:lnTo>
                    <a:pt x="4254" y="2250"/>
                  </a:lnTo>
                  <a:lnTo>
                    <a:pt x="4208" y="2250"/>
                  </a:lnTo>
                  <a:lnTo>
                    <a:pt x="4163" y="2246"/>
                  </a:lnTo>
                  <a:lnTo>
                    <a:pt x="4117" y="2241"/>
                  </a:lnTo>
                  <a:lnTo>
                    <a:pt x="4068" y="2235"/>
                  </a:lnTo>
                  <a:lnTo>
                    <a:pt x="4020" y="2227"/>
                  </a:lnTo>
                  <a:lnTo>
                    <a:pt x="3971" y="2217"/>
                  </a:lnTo>
                  <a:lnTo>
                    <a:pt x="3921" y="2206"/>
                  </a:lnTo>
                  <a:lnTo>
                    <a:pt x="3871" y="2191"/>
                  </a:lnTo>
                  <a:lnTo>
                    <a:pt x="3820" y="2175"/>
                  </a:lnTo>
                  <a:lnTo>
                    <a:pt x="3767" y="2156"/>
                  </a:lnTo>
                  <a:lnTo>
                    <a:pt x="3714" y="2135"/>
                  </a:lnTo>
                  <a:lnTo>
                    <a:pt x="3661" y="2112"/>
                  </a:lnTo>
                  <a:lnTo>
                    <a:pt x="3607" y="2086"/>
                  </a:lnTo>
                  <a:lnTo>
                    <a:pt x="3553" y="2057"/>
                  </a:lnTo>
                  <a:lnTo>
                    <a:pt x="3497" y="2027"/>
                  </a:lnTo>
                  <a:lnTo>
                    <a:pt x="3442" y="1993"/>
                  </a:lnTo>
                  <a:lnTo>
                    <a:pt x="3385" y="1957"/>
                  </a:lnTo>
                  <a:lnTo>
                    <a:pt x="3328" y="1917"/>
                  </a:lnTo>
                  <a:lnTo>
                    <a:pt x="3270" y="1875"/>
                  </a:lnTo>
                  <a:lnTo>
                    <a:pt x="3213" y="1830"/>
                  </a:lnTo>
                  <a:lnTo>
                    <a:pt x="3153" y="1781"/>
                  </a:lnTo>
                  <a:lnTo>
                    <a:pt x="3095" y="1730"/>
                  </a:lnTo>
                  <a:lnTo>
                    <a:pt x="3035" y="1675"/>
                  </a:lnTo>
                  <a:lnTo>
                    <a:pt x="2975" y="1617"/>
                  </a:lnTo>
                  <a:lnTo>
                    <a:pt x="2914" y="1555"/>
                  </a:lnTo>
                  <a:lnTo>
                    <a:pt x="2914" y="1555"/>
                  </a:lnTo>
                  <a:lnTo>
                    <a:pt x="2795" y="1431"/>
                  </a:lnTo>
                  <a:lnTo>
                    <a:pt x="2678" y="1313"/>
                  </a:lnTo>
                  <a:lnTo>
                    <a:pt x="2564" y="1202"/>
                  </a:lnTo>
                  <a:lnTo>
                    <a:pt x="2453" y="1097"/>
                  </a:lnTo>
                  <a:lnTo>
                    <a:pt x="2346" y="997"/>
                  </a:lnTo>
                  <a:lnTo>
                    <a:pt x="2241" y="903"/>
                  </a:lnTo>
                  <a:lnTo>
                    <a:pt x="2140" y="816"/>
                  </a:lnTo>
                  <a:lnTo>
                    <a:pt x="2040" y="732"/>
                  </a:lnTo>
                  <a:lnTo>
                    <a:pt x="1941" y="654"/>
                  </a:lnTo>
                  <a:lnTo>
                    <a:pt x="1847" y="582"/>
                  </a:lnTo>
                  <a:lnTo>
                    <a:pt x="1752" y="514"/>
                  </a:lnTo>
                  <a:lnTo>
                    <a:pt x="1661" y="452"/>
                  </a:lnTo>
                  <a:lnTo>
                    <a:pt x="1570" y="394"/>
                  </a:lnTo>
                  <a:lnTo>
                    <a:pt x="1483" y="341"/>
                  </a:lnTo>
                  <a:lnTo>
                    <a:pt x="1395" y="293"/>
                  </a:lnTo>
                  <a:lnTo>
                    <a:pt x="1311" y="247"/>
                  </a:lnTo>
                  <a:lnTo>
                    <a:pt x="1226" y="207"/>
                  </a:lnTo>
                  <a:lnTo>
                    <a:pt x="1143" y="171"/>
                  </a:lnTo>
                  <a:lnTo>
                    <a:pt x="1059" y="139"/>
                  </a:lnTo>
                  <a:lnTo>
                    <a:pt x="977" y="110"/>
                  </a:lnTo>
                  <a:lnTo>
                    <a:pt x="897" y="86"/>
                  </a:lnTo>
                  <a:lnTo>
                    <a:pt x="815" y="63"/>
                  </a:lnTo>
                  <a:lnTo>
                    <a:pt x="734" y="45"/>
                  </a:lnTo>
                  <a:lnTo>
                    <a:pt x="655" y="31"/>
                  </a:lnTo>
                  <a:lnTo>
                    <a:pt x="575" y="20"/>
                  </a:lnTo>
                  <a:lnTo>
                    <a:pt x="494" y="10"/>
                  </a:lnTo>
                  <a:lnTo>
                    <a:pt x="414" y="5"/>
                  </a:lnTo>
                  <a:lnTo>
                    <a:pt x="332" y="2"/>
                  </a:lnTo>
                  <a:lnTo>
                    <a:pt x="250" y="0"/>
                  </a:lnTo>
                  <a:lnTo>
                    <a:pt x="168" y="2"/>
                  </a:lnTo>
                  <a:lnTo>
                    <a:pt x="85" y="7"/>
                  </a:lnTo>
                  <a:lnTo>
                    <a:pt x="0" y="13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879683" name="Freeform 67"/>
            <p:cNvSpPr>
              <a:spLocks/>
            </p:cNvSpPr>
            <p:nvPr/>
          </p:nvSpPr>
          <p:spPr bwMode="auto">
            <a:xfrm>
              <a:off x="418" y="850"/>
              <a:ext cx="5233" cy="1090"/>
            </a:xfrm>
            <a:custGeom>
              <a:avLst/>
              <a:gdLst/>
              <a:ahLst/>
              <a:cxnLst>
                <a:cxn ang="0">
                  <a:pos x="5233" y="1778"/>
                </a:cxn>
                <a:cxn ang="0">
                  <a:pos x="5189" y="1822"/>
                </a:cxn>
                <a:cxn ang="0">
                  <a:pos x="5133" y="1867"/>
                </a:cxn>
                <a:cxn ang="0">
                  <a:pos x="5060" y="1923"/>
                </a:cxn>
                <a:cxn ang="0">
                  <a:pos x="4965" y="1985"/>
                </a:cxn>
                <a:cxn ang="0">
                  <a:pos x="4854" y="2044"/>
                </a:cxn>
                <a:cxn ang="0">
                  <a:pos x="4725" y="2099"/>
                </a:cxn>
                <a:cxn ang="0">
                  <a:pos x="4654" y="2122"/>
                </a:cxn>
                <a:cxn ang="0">
                  <a:pos x="4579" y="2143"/>
                </a:cxn>
                <a:cxn ang="0">
                  <a:pos x="4500" y="2159"/>
                </a:cxn>
                <a:cxn ang="0">
                  <a:pos x="4418" y="2172"/>
                </a:cxn>
                <a:cxn ang="0">
                  <a:pos x="4332" y="2178"/>
                </a:cxn>
                <a:cxn ang="0">
                  <a:pos x="4242" y="2180"/>
                </a:cxn>
                <a:cxn ang="0">
                  <a:pos x="4149" y="2174"/>
                </a:cxn>
                <a:cxn ang="0">
                  <a:pos x="4053" y="2162"/>
                </a:cxn>
                <a:cxn ang="0">
                  <a:pos x="3953" y="2141"/>
                </a:cxn>
                <a:cxn ang="0">
                  <a:pos x="3852" y="2114"/>
                </a:cxn>
                <a:cxn ang="0">
                  <a:pos x="3746" y="2075"/>
                </a:cxn>
                <a:cxn ang="0">
                  <a:pos x="3638" y="2028"/>
                </a:cxn>
                <a:cxn ang="0">
                  <a:pos x="3527" y="1972"/>
                </a:cxn>
                <a:cxn ang="0">
                  <a:pos x="3414" y="1902"/>
                </a:cxn>
                <a:cxn ang="0">
                  <a:pos x="3298" y="1823"/>
                </a:cxn>
                <a:cxn ang="0">
                  <a:pos x="3180" y="1731"/>
                </a:cxn>
                <a:cxn ang="0">
                  <a:pos x="3059" y="1626"/>
                </a:cxn>
                <a:cxn ang="0">
                  <a:pos x="2937" y="1508"/>
                </a:cxn>
                <a:cxn ang="0">
                  <a:pos x="2816" y="1387"/>
                </a:cxn>
                <a:cxn ang="0">
                  <a:pos x="2581" y="1161"/>
                </a:cxn>
                <a:cxn ang="0">
                  <a:pos x="2361" y="959"/>
                </a:cxn>
                <a:cxn ang="0">
                  <a:pos x="2151" y="780"/>
                </a:cxn>
                <a:cxn ang="0">
                  <a:pos x="1951" y="624"/>
                </a:cxn>
                <a:cxn ang="0">
                  <a:pos x="1759" y="486"/>
                </a:cxn>
                <a:cxn ang="0">
                  <a:pos x="1576" y="370"/>
                </a:cxn>
                <a:cxn ang="0">
                  <a:pos x="1400" y="270"/>
                </a:cxn>
                <a:cxn ang="0">
                  <a:pos x="1229" y="189"/>
                </a:cxn>
                <a:cxn ang="0">
                  <a:pos x="1061" y="123"/>
                </a:cxn>
                <a:cxn ang="0">
                  <a:pos x="897" y="73"/>
                </a:cxn>
                <a:cxn ang="0">
                  <a:pos x="736" y="36"/>
                </a:cxn>
                <a:cxn ang="0">
                  <a:pos x="575" y="13"/>
                </a:cxn>
                <a:cxn ang="0">
                  <a:pos x="413" y="2"/>
                </a:cxn>
                <a:cxn ang="0">
                  <a:pos x="250" y="2"/>
                </a:cxn>
                <a:cxn ang="0">
                  <a:pos x="85" y="10"/>
                </a:cxn>
              </a:cxnLst>
              <a:rect l="0" t="0" r="r" b="b"/>
              <a:pathLst>
                <a:path w="5233" h="2180">
                  <a:moveTo>
                    <a:pt x="5233" y="1778"/>
                  </a:moveTo>
                  <a:lnTo>
                    <a:pt x="5233" y="1778"/>
                  </a:lnTo>
                  <a:lnTo>
                    <a:pt x="5222" y="1789"/>
                  </a:lnTo>
                  <a:lnTo>
                    <a:pt x="5189" y="1822"/>
                  </a:lnTo>
                  <a:lnTo>
                    <a:pt x="5164" y="1843"/>
                  </a:lnTo>
                  <a:lnTo>
                    <a:pt x="5133" y="1867"/>
                  </a:lnTo>
                  <a:lnTo>
                    <a:pt x="5099" y="1894"/>
                  </a:lnTo>
                  <a:lnTo>
                    <a:pt x="5060" y="1923"/>
                  </a:lnTo>
                  <a:lnTo>
                    <a:pt x="5015" y="1954"/>
                  </a:lnTo>
                  <a:lnTo>
                    <a:pt x="4965" y="1985"/>
                  </a:lnTo>
                  <a:lnTo>
                    <a:pt x="4913" y="2014"/>
                  </a:lnTo>
                  <a:lnTo>
                    <a:pt x="4854" y="2044"/>
                  </a:lnTo>
                  <a:lnTo>
                    <a:pt x="4792" y="2072"/>
                  </a:lnTo>
                  <a:lnTo>
                    <a:pt x="4725" y="2099"/>
                  </a:lnTo>
                  <a:lnTo>
                    <a:pt x="4689" y="2111"/>
                  </a:lnTo>
                  <a:lnTo>
                    <a:pt x="4654" y="2122"/>
                  </a:lnTo>
                  <a:lnTo>
                    <a:pt x="4617" y="2133"/>
                  </a:lnTo>
                  <a:lnTo>
                    <a:pt x="4579" y="2143"/>
                  </a:lnTo>
                  <a:lnTo>
                    <a:pt x="4540" y="2153"/>
                  </a:lnTo>
                  <a:lnTo>
                    <a:pt x="4500" y="2159"/>
                  </a:lnTo>
                  <a:lnTo>
                    <a:pt x="4460" y="2167"/>
                  </a:lnTo>
                  <a:lnTo>
                    <a:pt x="4418" y="2172"/>
                  </a:lnTo>
                  <a:lnTo>
                    <a:pt x="4375" y="2175"/>
                  </a:lnTo>
                  <a:lnTo>
                    <a:pt x="4332" y="2178"/>
                  </a:lnTo>
                  <a:lnTo>
                    <a:pt x="4288" y="2180"/>
                  </a:lnTo>
                  <a:lnTo>
                    <a:pt x="4242" y="2180"/>
                  </a:lnTo>
                  <a:lnTo>
                    <a:pt x="4196" y="2178"/>
                  </a:lnTo>
                  <a:lnTo>
                    <a:pt x="4149" y="2174"/>
                  </a:lnTo>
                  <a:lnTo>
                    <a:pt x="4102" y="2169"/>
                  </a:lnTo>
                  <a:lnTo>
                    <a:pt x="4053" y="2162"/>
                  </a:lnTo>
                  <a:lnTo>
                    <a:pt x="4003" y="2153"/>
                  </a:lnTo>
                  <a:lnTo>
                    <a:pt x="3953" y="2141"/>
                  </a:lnTo>
                  <a:lnTo>
                    <a:pt x="3903" y="2128"/>
                  </a:lnTo>
                  <a:lnTo>
                    <a:pt x="3852" y="2114"/>
                  </a:lnTo>
                  <a:lnTo>
                    <a:pt x="3799" y="2096"/>
                  </a:lnTo>
                  <a:lnTo>
                    <a:pt x="3746" y="2075"/>
                  </a:lnTo>
                  <a:lnTo>
                    <a:pt x="3692" y="2054"/>
                  </a:lnTo>
                  <a:lnTo>
                    <a:pt x="3638" y="2028"/>
                  </a:lnTo>
                  <a:lnTo>
                    <a:pt x="3582" y="2001"/>
                  </a:lnTo>
                  <a:lnTo>
                    <a:pt x="3527" y="1972"/>
                  </a:lnTo>
                  <a:lnTo>
                    <a:pt x="3471" y="1938"/>
                  </a:lnTo>
                  <a:lnTo>
                    <a:pt x="3414" y="1902"/>
                  </a:lnTo>
                  <a:lnTo>
                    <a:pt x="3356" y="1865"/>
                  </a:lnTo>
                  <a:lnTo>
                    <a:pt x="3298" y="1823"/>
                  </a:lnTo>
                  <a:lnTo>
                    <a:pt x="3239" y="1778"/>
                  </a:lnTo>
                  <a:lnTo>
                    <a:pt x="3180" y="1731"/>
                  </a:lnTo>
                  <a:lnTo>
                    <a:pt x="3120" y="1681"/>
                  </a:lnTo>
                  <a:lnTo>
                    <a:pt x="3059" y="1626"/>
                  </a:lnTo>
                  <a:lnTo>
                    <a:pt x="2999" y="1570"/>
                  </a:lnTo>
                  <a:lnTo>
                    <a:pt x="2937" y="1508"/>
                  </a:lnTo>
                  <a:lnTo>
                    <a:pt x="2937" y="1508"/>
                  </a:lnTo>
                  <a:lnTo>
                    <a:pt x="2816" y="1387"/>
                  </a:lnTo>
                  <a:lnTo>
                    <a:pt x="2697" y="1271"/>
                  </a:lnTo>
                  <a:lnTo>
                    <a:pt x="2581" y="1161"/>
                  </a:lnTo>
                  <a:lnTo>
                    <a:pt x="2470" y="1058"/>
                  </a:lnTo>
                  <a:lnTo>
                    <a:pt x="2361" y="959"/>
                  </a:lnTo>
                  <a:lnTo>
                    <a:pt x="2255" y="867"/>
                  </a:lnTo>
                  <a:lnTo>
                    <a:pt x="2151" y="780"/>
                  </a:lnTo>
                  <a:lnTo>
                    <a:pt x="2050" y="699"/>
                  </a:lnTo>
                  <a:lnTo>
                    <a:pt x="1951" y="624"/>
                  </a:lnTo>
                  <a:lnTo>
                    <a:pt x="1854" y="552"/>
                  </a:lnTo>
                  <a:lnTo>
                    <a:pt x="1759" y="486"/>
                  </a:lnTo>
                  <a:lnTo>
                    <a:pt x="1668" y="427"/>
                  </a:lnTo>
                  <a:lnTo>
                    <a:pt x="1576" y="370"/>
                  </a:lnTo>
                  <a:lnTo>
                    <a:pt x="1487" y="318"/>
                  </a:lnTo>
                  <a:lnTo>
                    <a:pt x="1400" y="270"/>
                  </a:lnTo>
                  <a:lnTo>
                    <a:pt x="1314" y="228"/>
                  </a:lnTo>
                  <a:lnTo>
                    <a:pt x="1229" y="189"/>
                  </a:lnTo>
                  <a:lnTo>
                    <a:pt x="1144" y="154"/>
                  </a:lnTo>
                  <a:lnTo>
                    <a:pt x="1061" y="123"/>
                  </a:lnTo>
                  <a:lnTo>
                    <a:pt x="979" y="96"/>
                  </a:lnTo>
                  <a:lnTo>
                    <a:pt x="897" y="73"/>
                  </a:lnTo>
                  <a:lnTo>
                    <a:pt x="817" y="54"/>
                  </a:lnTo>
                  <a:lnTo>
                    <a:pt x="736" y="36"/>
                  </a:lnTo>
                  <a:lnTo>
                    <a:pt x="656" y="23"/>
                  </a:lnTo>
                  <a:lnTo>
                    <a:pt x="575" y="13"/>
                  </a:lnTo>
                  <a:lnTo>
                    <a:pt x="495" y="7"/>
                  </a:lnTo>
                  <a:lnTo>
                    <a:pt x="413" y="2"/>
                  </a:lnTo>
                  <a:lnTo>
                    <a:pt x="332" y="0"/>
                  </a:lnTo>
                  <a:lnTo>
                    <a:pt x="250" y="2"/>
                  </a:lnTo>
                  <a:lnTo>
                    <a:pt x="168" y="5"/>
                  </a:lnTo>
                  <a:lnTo>
                    <a:pt x="85" y="10"/>
                  </a:lnTo>
                  <a:lnTo>
                    <a:pt x="0" y="1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879684" name="Freeform 68"/>
            <p:cNvSpPr>
              <a:spLocks/>
            </p:cNvSpPr>
            <p:nvPr/>
          </p:nvSpPr>
          <p:spPr bwMode="auto">
            <a:xfrm>
              <a:off x="434" y="870"/>
              <a:ext cx="5259" cy="1056"/>
            </a:xfrm>
            <a:custGeom>
              <a:avLst/>
              <a:gdLst/>
              <a:ahLst/>
              <a:cxnLst>
                <a:cxn ang="0">
                  <a:pos x="5259" y="1687"/>
                </a:cxn>
                <a:cxn ang="0">
                  <a:pos x="5214" y="1731"/>
                </a:cxn>
                <a:cxn ang="0">
                  <a:pos x="5160" y="1779"/>
                </a:cxn>
                <a:cxn ang="0">
                  <a:pos x="5087" y="1837"/>
                </a:cxn>
                <a:cxn ang="0">
                  <a:pos x="4994" y="1900"/>
                </a:cxn>
                <a:cxn ang="0">
                  <a:pos x="4883" y="1963"/>
                </a:cxn>
                <a:cxn ang="0">
                  <a:pos x="4755" y="2020"/>
                </a:cxn>
                <a:cxn ang="0">
                  <a:pos x="4684" y="2045"/>
                </a:cxn>
                <a:cxn ang="0">
                  <a:pos x="4611" y="2068"/>
                </a:cxn>
                <a:cxn ang="0">
                  <a:pos x="4531" y="2086"/>
                </a:cxn>
                <a:cxn ang="0">
                  <a:pos x="4449" y="2100"/>
                </a:cxn>
                <a:cxn ang="0">
                  <a:pos x="4363" y="2108"/>
                </a:cxn>
                <a:cxn ang="0">
                  <a:pos x="4275" y="2112"/>
                </a:cxn>
                <a:cxn ang="0">
                  <a:pos x="4181" y="2107"/>
                </a:cxn>
                <a:cxn ang="0">
                  <a:pos x="4084" y="2097"/>
                </a:cxn>
                <a:cxn ang="0">
                  <a:pos x="3984" y="2079"/>
                </a:cxn>
                <a:cxn ang="0">
                  <a:pos x="3882" y="2052"/>
                </a:cxn>
                <a:cxn ang="0">
                  <a:pos x="3776" y="2016"/>
                </a:cxn>
                <a:cxn ang="0">
                  <a:pos x="3668" y="1971"/>
                </a:cxn>
                <a:cxn ang="0">
                  <a:pos x="3555" y="1916"/>
                </a:cxn>
                <a:cxn ang="0">
                  <a:pos x="3441" y="1850"/>
                </a:cxn>
                <a:cxn ang="0">
                  <a:pos x="3325" y="1773"/>
                </a:cxn>
                <a:cxn ang="0">
                  <a:pos x="3205" y="1682"/>
                </a:cxn>
                <a:cxn ang="0">
                  <a:pos x="3083" y="1579"/>
                </a:cxn>
                <a:cxn ang="0">
                  <a:pos x="2958" y="1463"/>
                </a:cxn>
                <a:cxn ang="0">
                  <a:pos x="2835" y="1343"/>
                </a:cxn>
                <a:cxn ang="0">
                  <a:pos x="2599" y="1122"/>
                </a:cxn>
                <a:cxn ang="0">
                  <a:pos x="2374" y="923"/>
                </a:cxn>
                <a:cxn ang="0">
                  <a:pos x="2161" y="747"/>
                </a:cxn>
                <a:cxn ang="0">
                  <a:pos x="1960" y="594"/>
                </a:cxn>
                <a:cxn ang="0">
                  <a:pos x="1767" y="460"/>
                </a:cxn>
                <a:cxn ang="0">
                  <a:pos x="1581" y="347"/>
                </a:cxn>
                <a:cxn ang="0">
                  <a:pos x="1403" y="250"/>
                </a:cxn>
                <a:cxn ang="0">
                  <a:pos x="1231" y="171"/>
                </a:cxn>
                <a:cxn ang="0">
                  <a:pos x="1063" y="109"/>
                </a:cxn>
                <a:cxn ang="0">
                  <a:pos x="898" y="63"/>
                </a:cxn>
                <a:cxn ang="0">
                  <a:pos x="735" y="29"/>
                </a:cxn>
                <a:cxn ang="0">
                  <a:pos x="574" y="8"/>
                </a:cxn>
                <a:cxn ang="0">
                  <a:pos x="412" y="0"/>
                </a:cxn>
                <a:cxn ang="0">
                  <a:pos x="249" y="3"/>
                </a:cxn>
                <a:cxn ang="0">
                  <a:pos x="84" y="16"/>
                </a:cxn>
              </a:cxnLst>
              <a:rect l="0" t="0" r="r" b="b"/>
              <a:pathLst>
                <a:path w="5259" h="2112">
                  <a:moveTo>
                    <a:pt x="5259" y="1687"/>
                  </a:moveTo>
                  <a:lnTo>
                    <a:pt x="5259" y="1687"/>
                  </a:lnTo>
                  <a:lnTo>
                    <a:pt x="5248" y="1698"/>
                  </a:lnTo>
                  <a:lnTo>
                    <a:pt x="5214" y="1731"/>
                  </a:lnTo>
                  <a:lnTo>
                    <a:pt x="5189" y="1753"/>
                  </a:lnTo>
                  <a:lnTo>
                    <a:pt x="5160" y="1779"/>
                  </a:lnTo>
                  <a:lnTo>
                    <a:pt x="5127" y="1806"/>
                  </a:lnTo>
                  <a:lnTo>
                    <a:pt x="5087" y="1837"/>
                  </a:lnTo>
                  <a:lnTo>
                    <a:pt x="5044" y="1868"/>
                  </a:lnTo>
                  <a:lnTo>
                    <a:pt x="4994" y="1900"/>
                  </a:lnTo>
                  <a:lnTo>
                    <a:pt x="4941" y="1931"/>
                  </a:lnTo>
                  <a:lnTo>
                    <a:pt x="4883" y="1963"/>
                  </a:lnTo>
                  <a:lnTo>
                    <a:pt x="4822" y="1992"/>
                  </a:lnTo>
                  <a:lnTo>
                    <a:pt x="4755" y="2020"/>
                  </a:lnTo>
                  <a:lnTo>
                    <a:pt x="4720" y="2033"/>
                  </a:lnTo>
                  <a:lnTo>
                    <a:pt x="4684" y="2045"/>
                  </a:lnTo>
                  <a:lnTo>
                    <a:pt x="4648" y="2057"/>
                  </a:lnTo>
                  <a:lnTo>
                    <a:pt x="4611" y="2068"/>
                  </a:lnTo>
                  <a:lnTo>
                    <a:pt x="4572" y="2078"/>
                  </a:lnTo>
                  <a:lnTo>
                    <a:pt x="4531" y="2086"/>
                  </a:lnTo>
                  <a:lnTo>
                    <a:pt x="4491" y="2094"/>
                  </a:lnTo>
                  <a:lnTo>
                    <a:pt x="4449" y="2100"/>
                  </a:lnTo>
                  <a:lnTo>
                    <a:pt x="4406" y="2105"/>
                  </a:lnTo>
                  <a:lnTo>
                    <a:pt x="4363" y="2108"/>
                  </a:lnTo>
                  <a:lnTo>
                    <a:pt x="4319" y="2110"/>
                  </a:lnTo>
                  <a:lnTo>
                    <a:pt x="4275" y="2112"/>
                  </a:lnTo>
                  <a:lnTo>
                    <a:pt x="4227" y="2110"/>
                  </a:lnTo>
                  <a:lnTo>
                    <a:pt x="4181" y="2107"/>
                  </a:lnTo>
                  <a:lnTo>
                    <a:pt x="4133" y="2104"/>
                  </a:lnTo>
                  <a:lnTo>
                    <a:pt x="4084" y="2097"/>
                  </a:lnTo>
                  <a:lnTo>
                    <a:pt x="4036" y="2089"/>
                  </a:lnTo>
                  <a:lnTo>
                    <a:pt x="3984" y="2079"/>
                  </a:lnTo>
                  <a:lnTo>
                    <a:pt x="3934" y="2066"/>
                  </a:lnTo>
                  <a:lnTo>
                    <a:pt x="3882" y="2052"/>
                  </a:lnTo>
                  <a:lnTo>
                    <a:pt x="3829" y="2036"/>
                  </a:lnTo>
                  <a:lnTo>
                    <a:pt x="3776" y="2016"/>
                  </a:lnTo>
                  <a:lnTo>
                    <a:pt x="3722" y="1995"/>
                  </a:lnTo>
                  <a:lnTo>
                    <a:pt x="3668" y="1971"/>
                  </a:lnTo>
                  <a:lnTo>
                    <a:pt x="3612" y="1945"/>
                  </a:lnTo>
                  <a:lnTo>
                    <a:pt x="3555" y="1916"/>
                  </a:lnTo>
                  <a:lnTo>
                    <a:pt x="3498" y="1884"/>
                  </a:lnTo>
                  <a:lnTo>
                    <a:pt x="3441" y="1850"/>
                  </a:lnTo>
                  <a:lnTo>
                    <a:pt x="3383" y="1813"/>
                  </a:lnTo>
                  <a:lnTo>
                    <a:pt x="3325" y="1773"/>
                  </a:lnTo>
                  <a:lnTo>
                    <a:pt x="3265" y="1729"/>
                  </a:lnTo>
                  <a:lnTo>
                    <a:pt x="3205" y="1682"/>
                  </a:lnTo>
                  <a:lnTo>
                    <a:pt x="3144" y="1632"/>
                  </a:lnTo>
                  <a:lnTo>
                    <a:pt x="3083" y="1579"/>
                  </a:lnTo>
                  <a:lnTo>
                    <a:pt x="3021" y="1522"/>
                  </a:lnTo>
                  <a:lnTo>
                    <a:pt x="2958" y="1463"/>
                  </a:lnTo>
                  <a:lnTo>
                    <a:pt x="2958" y="1463"/>
                  </a:lnTo>
                  <a:lnTo>
                    <a:pt x="2835" y="1343"/>
                  </a:lnTo>
                  <a:lnTo>
                    <a:pt x="2715" y="1228"/>
                  </a:lnTo>
                  <a:lnTo>
                    <a:pt x="2599" y="1122"/>
                  </a:lnTo>
                  <a:lnTo>
                    <a:pt x="2485" y="1020"/>
                  </a:lnTo>
                  <a:lnTo>
                    <a:pt x="2374" y="923"/>
                  </a:lnTo>
                  <a:lnTo>
                    <a:pt x="2267" y="833"/>
                  </a:lnTo>
                  <a:lnTo>
                    <a:pt x="2161" y="747"/>
                  </a:lnTo>
                  <a:lnTo>
                    <a:pt x="2060" y="668"/>
                  </a:lnTo>
                  <a:lnTo>
                    <a:pt x="1960" y="594"/>
                  </a:lnTo>
                  <a:lnTo>
                    <a:pt x="1861" y="524"/>
                  </a:lnTo>
                  <a:lnTo>
                    <a:pt x="1767" y="460"/>
                  </a:lnTo>
                  <a:lnTo>
                    <a:pt x="1673" y="400"/>
                  </a:lnTo>
                  <a:lnTo>
                    <a:pt x="1581" y="347"/>
                  </a:lnTo>
                  <a:lnTo>
                    <a:pt x="1492" y="297"/>
                  </a:lnTo>
                  <a:lnTo>
                    <a:pt x="1403" y="250"/>
                  </a:lnTo>
                  <a:lnTo>
                    <a:pt x="1316" y="210"/>
                  </a:lnTo>
                  <a:lnTo>
                    <a:pt x="1231" y="171"/>
                  </a:lnTo>
                  <a:lnTo>
                    <a:pt x="1146" y="138"/>
                  </a:lnTo>
                  <a:lnTo>
                    <a:pt x="1063" y="109"/>
                  </a:lnTo>
                  <a:lnTo>
                    <a:pt x="980" y="84"/>
                  </a:lnTo>
                  <a:lnTo>
                    <a:pt x="898" y="63"/>
                  </a:lnTo>
                  <a:lnTo>
                    <a:pt x="816" y="43"/>
                  </a:lnTo>
                  <a:lnTo>
                    <a:pt x="735" y="29"/>
                  </a:lnTo>
                  <a:lnTo>
                    <a:pt x="655" y="17"/>
                  </a:lnTo>
                  <a:lnTo>
                    <a:pt x="574" y="8"/>
                  </a:lnTo>
                  <a:lnTo>
                    <a:pt x="494" y="3"/>
                  </a:lnTo>
                  <a:lnTo>
                    <a:pt x="412" y="0"/>
                  </a:lnTo>
                  <a:lnTo>
                    <a:pt x="331" y="0"/>
                  </a:lnTo>
                  <a:lnTo>
                    <a:pt x="249" y="3"/>
                  </a:lnTo>
                  <a:lnTo>
                    <a:pt x="168" y="8"/>
                  </a:lnTo>
                  <a:lnTo>
                    <a:pt x="84" y="16"/>
                  </a:lnTo>
                  <a:lnTo>
                    <a:pt x="0" y="25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879685" name="Freeform 69"/>
            <p:cNvSpPr>
              <a:spLocks/>
            </p:cNvSpPr>
            <p:nvPr/>
          </p:nvSpPr>
          <p:spPr bwMode="auto">
            <a:xfrm>
              <a:off x="450" y="890"/>
              <a:ext cx="5283" cy="1021"/>
            </a:xfrm>
            <a:custGeom>
              <a:avLst/>
              <a:gdLst/>
              <a:ahLst/>
              <a:cxnLst>
                <a:cxn ang="0">
                  <a:pos x="5283" y="1597"/>
                </a:cxn>
                <a:cxn ang="0">
                  <a:pos x="5240" y="1642"/>
                </a:cxn>
                <a:cxn ang="0">
                  <a:pos x="5187" y="1691"/>
                </a:cxn>
                <a:cxn ang="0">
                  <a:pos x="5114" y="1750"/>
                </a:cxn>
                <a:cxn ang="0">
                  <a:pos x="5022" y="1817"/>
                </a:cxn>
                <a:cxn ang="0">
                  <a:pos x="4912" y="1881"/>
                </a:cxn>
                <a:cxn ang="0">
                  <a:pos x="4818" y="1928"/>
                </a:cxn>
                <a:cxn ang="0">
                  <a:pos x="4750" y="1955"/>
                </a:cxn>
                <a:cxn ang="0">
                  <a:pos x="4678" y="1981"/>
                </a:cxn>
                <a:cxn ang="0">
                  <a:pos x="4601" y="2002"/>
                </a:cxn>
                <a:cxn ang="0">
                  <a:pos x="4522" y="2020"/>
                </a:cxn>
                <a:cxn ang="0">
                  <a:pos x="4438" y="2033"/>
                </a:cxn>
                <a:cxn ang="0">
                  <a:pos x="4350" y="2041"/>
                </a:cxn>
                <a:cxn ang="0">
                  <a:pos x="4259" y="2043"/>
                </a:cxn>
                <a:cxn ang="0">
                  <a:pos x="4164" y="2038"/>
                </a:cxn>
                <a:cxn ang="0">
                  <a:pos x="4066" y="2025"/>
                </a:cxn>
                <a:cxn ang="0">
                  <a:pos x="3964" y="2005"/>
                </a:cxn>
                <a:cxn ang="0">
                  <a:pos x="3860" y="1976"/>
                </a:cxn>
                <a:cxn ang="0">
                  <a:pos x="3752" y="1938"/>
                </a:cxn>
                <a:cxn ang="0">
                  <a:pos x="3641" y="1889"/>
                </a:cxn>
                <a:cxn ang="0">
                  <a:pos x="3527" y="1831"/>
                </a:cxn>
                <a:cxn ang="0">
                  <a:pos x="3410" y="1760"/>
                </a:cxn>
                <a:cxn ang="0">
                  <a:pos x="3291" y="1679"/>
                </a:cxn>
                <a:cxn ang="0">
                  <a:pos x="3169" y="1584"/>
                </a:cxn>
                <a:cxn ang="0">
                  <a:pos x="3044" y="1477"/>
                </a:cxn>
                <a:cxn ang="0">
                  <a:pos x="2980" y="1418"/>
                </a:cxn>
                <a:cxn ang="0">
                  <a:pos x="2734" y="1188"/>
                </a:cxn>
                <a:cxn ang="0">
                  <a:pos x="2499" y="982"/>
                </a:cxn>
                <a:cxn ang="0">
                  <a:pos x="2279" y="799"/>
                </a:cxn>
                <a:cxn ang="0">
                  <a:pos x="2069" y="638"/>
                </a:cxn>
                <a:cxn ang="0">
                  <a:pos x="1869" y="497"/>
                </a:cxn>
                <a:cxn ang="0">
                  <a:pos x="1679" y="378"/>
                </a:cxn>
                <a:cxn ang="0">
                  <a:pos x="1496" y="276"/>
                </a:cxn>
                <a:cxn ang="0">
                  <a:pos x="1319" y="192"/>
                </a:cxn>
                <a:cxn ang="0">
                  <a:pos x="1148" y="124"/>
                </a:cxn>
                <a:cxn ang="0">
                  <a:pos x="980" y="73"/>
                </a:cxn>
                <a:cxn ang="0">
                  <a:pos x="817" y="36"/>
                </a:cxn>
                <a:cxn ang="0">
                  <a:pos x="654" y="11"/>
                </a:cxn>
                <a:cxn ang="0">
                  <a:pos x="493" y="2"/>
                </a:cxn>
                <a:cxn ang="0">
                  <a:pos x="331" y="2"/>
                </a:cxn>
                <a:cxn ang="0">
                  <a:pos x="167" y="13"/>
                </a:cxn>
                <a:cxn ang="0">
                  <a:pos x="0" y="34"/>
                </a:cxn>
              </a:cxnLst>
              <a:rect l="0" t="0" r="r" b="b"/>
              <a:pathLst>
                <a:path w="5283" h="2043">
                  <a:moveTo>
                    <a:pt x="5283" y="1597"/>
                  </a:moveTo>
                  <a:lnTo>
                    <a:pt x="5283" y="1597"/>
                  </a:lnTo>
                  <a:lnTo>
                    <a:pt x="5272" y="1608"/>
                  </a:lnTo>
                  <a:lnTo>
                    <a:pt x="5240" y="1642"/>
                  </a:lnTo>
                  <a:lnTo>
                    <a:pt x="5215" y="1665"/>
                  </a:lnTo>
                  <a:lnTo>
                    <a:pt x="5187" y="1691"/>
                  </a:lnTo>
                  <a:lnTo>
                    <a:pt x="5153" y="1720"/>
                  </a:lnTo>
                  <a:lnTo>
                    <a:pt x="5114" y="1750"/>
                  </a:lnTo>
                  <a:lnTo>
                    <a:pt x="5071" y="1783"/>
                  </a:lnTo>
                  <a:lnTo>
                    <a:pt x="5022" y="1817"/>
                  </a:lnTo>
                  <a:lnTo>
                    <a:pt x="4969" y="1849"/>
                  </a:lnTo>
                  <a:lnTo>
                    <a:pt x="4912" y="1881"/>
                  </a:lnTo>
                  <a:lnTo>
                    <a:pt x="4850" y="1912"/>
                  </a:lnTo>
                  <a:lnTo>
                    <a:pt x="4818" y="1928"/>
                  </a:lnTo>
                  <a:lnTo>
                    <a:pt x="4785" y="1942"/>
                  </a:lnTo>
                  <a:lnTo>
                    <a:pt x="4750" y="1955"/>
                  </a:lnTo>
                  <a:lnTo>
                    <a:pt x="4714" y="1968"/>
                  </a:lnTo>
                  <a:lnTo>
                    <a:pt x="4678" y="1981"/>
                  </a:lnTo>
                  <a:lnTo>
                    <a:pt x="4640" y="1993"/>
                  </a:lnTo>
                  <a:lnTo>
                    <a:pt x="4601" y="2002"/>
                  </a:lnTo>
                  <a:lnTo>
                    <a:pt x="4563" y="2012"/>
                  </a:lnTo>
                  <a:lnTo>
                    <a:pt x="4522" y="2020"/>
                  </a:lnTo>
                  <a:lnTo>
                    <a:pt x="4481" y="2028"/>
                  </a:lnTo>
                  <a:lnTo>
                    <a:pt x="4438" y="2033"/>
                  </a:lnTo>
                  <a:lnTo>
                    <a:pt x="4395" y="2038"/>
                  </a:lnTo>
                  <a:lnTo>
                    <a:pt x="4350" y="2041"/>
                  </a:lnTo>
                  <a:lnTo>
                    <a:pt x="4304" y="2043"/>
                  </a:lnTo>
                  <a:lnTo>
                    <a:pt x="4259" y="2043"/>
                  </a:lnTo>
                  <a:lnTo>
                    <a:pt x="4211" y="2041"/>
                  </a:lnTo>
                  <a:lnTo>
                    <a:pt x="4164" y="2038"/>
                  </a:lnTo>
                  <a:lnTo>
                    <a:pt x="4116" y="2033"/>
                  </a:lnTo>
                  <a:lnTo>
                    <a:pt x="4066" y="2025"/>
                  </a:lnTo>
                  <a:lnTo>
                    <a:pt x="4016" y="2017"/>
                  </a:lnTo>
                  <a:lnTo>
                    <a:pt x="3964" y="2005"/>
                  </a:lnTo>
                  <a:lnTo>
                    <a:pt x="3913" y="1991"/>
                  </a:lnTo>
                  <a:lnTo>
                    <a:pt x="3860" y="1976"/>
                  </a:lnTo>
                  <a:lnTo>
                    <a:pt x="3806" y="1959"/>
                  </a:lnTo>
                  <a:lnTo>
                    <a:pt x="3752" y="1938"/>
                  </a:lnTo>
                  <a:lnTo>
                    <a:pt x="3696" y="1915"/>
                  </a:lnTo>
                  <a:lnTo>
                    <a:pt x="3641" y="1889"/>
                  </a:lnTo>
                  <a:lnTo>
                    <a:pt x="3584" y="1862"/>
                  </a:lnTo>
                  <a:lnTo>
                    <a:pt x="3527" y="1831"/>
                  </a:lnTo>
                  <a:lnTo>
                    <a:pt x="3469" y="1797"/>
                  </a:lnTo>
                  <a:lnTo>
                    <a:pt x="3410" y="1760"/>
                  </a:lnTo>
                  <a:lnTo>
                    <a:pt x="3350" y="1721"/>
                  </a:lnTo>
                  <a:lnTo>
                    <a:pt x="3291" y="1679"/>
                  </a:lnTo>
                  <a:lnTo>
                    <a:pt x="3230" y="1634"/>
                  </a:lnTo>
                  <a:lnTo>
                    <a:pt x="3169" y="1584"/>
                  </a:lnTo>
                  <a:lnTo>
                    <a:pt x="3106" y="1532"/>
                  </a:lnTo>
                  <a:lnTo>
                    <a:pt x="3044" y="1477"/>
                  </a:lnTo>
                  <a:lnTo>
                    <a:pt x="2980" y="1418"/>
                  </a:lnTo>
                  <a:lnTo>
                    <a:pt x="2980" y="1418"/>
                  </a:lnTo>
                  <a:lnTo>
                    <a:pt x="2855" y="1300"/>
                  </a:lnTo>
                  <a:lnTo>
                    <a:pt x="2734" y="1188"/>
                  </a:lnTo>
                  <a:lnTo>
                    <a:pt x="2615" y="1082"/>
                  </a:lnTo>
                  <a:lnTo>
                    <a:pt x="2499" y="982"/>
                  </a:lnTo>
                  <a:lnTo>
                    <a:pt x="2388" y="888"/>
                  </a:lnTo>
                  <a:lnTo>
                    <a:pt x="2279" y="799"/>
                  </a:lnTo>
                  <a:lnTo>
                    <a:pt x="2173" y="715"/>
                  </a:lnTo>
                  <a:lnTo>
                    <a:pt x="2069" y="638"/>
                  </a:lnTo>
                  <a:lnTo>
                    <a:pt x="1968" y="565"/>
                  </a:lnTo>
                  <a:lnTo>
                    <a:pt x="1869" y="497"/>
                  </a:lnTo>
                  <a:lnTo>
                    <a:pt x="1773" y="434"/>
                  </a:lnTo>
                  <a:lnTo>
                    <a:pt x="1679" y="378"/>
                  </a:lnTo>
                  <a:lnTo>
                    <a:pt x="1586" y="325"/>
                  </a:lnTo>
                  <a:lnTo>
                    <a:pt x="1496" y="276"/>
                  </a:lnTo>
                  <a:lnTo>
                    <a:pt x="1407" y="231"/>
                  </a:lnTo>
                  <a:lnTo>
                    <a:pt x="1319" y="192"/>
                  </a:lnTo>
                  <a:lnTo>
                    <a:pt x="1233" y="155"/>
                  </a:lnTo>
                  <a:lnTo>
                    <a:pt x="1148" y="124"/>
                  </a:lnTo>
                  <a:lnTo>
                    <a:pt x="1064" y="97"/>
                  </a:lnTo>
                  <a:lnTo>
                    <a:pt x="980" y="73"/>
                  </a:lnTo>
                  <a:lnTo>
                    <a:pt x="899" y="52"/>
                  </a:lnTo>
                  <a:lnTo>
                    <a:pt x="817" y="36"/>
                  </a:lnTo>
                  <a:lnTo>
                    <a:pt x="736" y="23"/>
                  </a:lnTo>
                  <a:lnTo>
                    <a:pt x="654" y="11"/>
                  </a:lnTo>
                  <a:lnTo>
                    <a:pt x="574" y="5"/>
                  </a:lnTo>
                  <a:lnTo>
                    <a:pt x="493" y="2"/>
                  </a:lnTo>
                  <a:lnTo>
                    <a:pt x="413" y="0"/>
                  </a:lnTo>
                  <a:lnTo>
                    <a:pt x="331" y="2"/>
                  </a:lnTo>
                  <a:lnTo>
                    <a:pt x="250" y="6"/>
                  </a:lnTo>
                  <a:lnTo>
                    <a:pt x="167" y="13"/>
                  </a:lnTo>
                  <a:lnTo>
                    <a:pt x="85" y="23"/>
                  </a:lnTo>
                  <a:lnTo>
                    <a:pt x="0" y="3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879686" name="Freeform 70"/>
            <p:cNvSpPr>
              <a:spLocks/>
            </p:cNvSpPr>
            <p:nvPr/>
          </p:nvSpPr>
          <p:spPr bwMode="auto">
            <a:xfrm>
              <a:off x="467" y="910"/>
              <a:ext cx="5306" cy="988"/>
            </a:xfrm>
            <a:custGeom>
              <a:avLst/>
              <a:gdLst/>
              <a:ahLst/>
              <a:cxnLst>
                <a:cxn ang="0">
                  <a:pos x="5306" y="1505"/>
                </a:cxn>
                <a:cxn ang="0">
                  <a:pos x="5263" y="1552"/>
                </a:cxn>
                <a:cxn ang="0">
                  <a:pos x="5211" y="1602"/>
                </a:cxn>
                <a:cxn ang="0">
                  <a:pos x="5138" y="1663"/>
                </a:cxn>
                <a:cxn ang="0">
                  <a:pos x="5048" y="1731"/>
                </a:cxn>
                <a:cxn ang="0">
                  <a:pos x="4939" y="1799"/>
                </a:cxn>
                <a:cxn ang="0">
                  <a:pos x="4845" y="1848"/>
                </a:cxn>
                <a:cxn ang="0">
                  <a:pos x="4779" y="1877"/>
                </a:cxn>
                <a:cxn ang="0">
                  <a:pos x="4707" y="1904"/>
                </a:cxn>
                <a:cxn ang="0">
                  <a:pos x="4630" y="1928"/>
                </a:cxn>
                <a:cxn ang="0">
                  <a:pos x="4551" y="1948"/>
                </a:cxn>
                <a:cxn ang="0">
                  <a:pos x="4468" y="1962"/>
                </a:cxn>
                <a:cxn ang="0">
                  <a:pos x="4380" y="1972"/>
                </a:cxn>
                <a:cxn ang="0">
                  <a:pos x="4289" y="1975"/>
                </a:cxn>
                <a:cxn ang="0">
                  <a:pos x="4194" y="1972"/>
                </a:cxn>
                <a:cxn ang="0">
                  <a:pos x="4096" y="1961"/>
                </a:cxn>
                <a:cxn ang="0">
                  <a:pos x="3993" y="1943"/>
                </a:cxn>
                <a:cxn ang="0">
                  <a:pos x="3889" y="1915"/>
                </a:cxn>
                <a:cxn ang="0">
                  <a:pos x="3779" y="1880"/>
                </a:cxn>
                <a:cxn ang="0">
                  <a:pos x="3668" y="1833"/>
                </a:cxn>
                <a:cxn ang="0">
                  <a:pos x="3553" y="1777"/>
                </a:cxn>
                <a:cxn ang="0">
                  <a:pos x="3436" y="1709"/>
                </a:cxn>
                <a:cxn ang="0">
                  <a:pos x="3315" y="1630"/>
                </a:cxn>
                <a:cxn ang="0">
                  <a:pos x="3192" y="1536"/>
                </a:cxn>
                <a:cxn ang="0">
                  <a:pos x="3066" y="1431"/>
                </a:cxn>
                <a:cxn ang="0">
                  <a:pos x="3000" y="1373"/>
                </a:cxn>
                <a:cxn ang="0">
                  <a:pos x="2750" y="1147"/>
                </a:cxn>
                <a:cxn ang="0">
                  <a:pos x="2514" y="945"/>
                </a:cxn>
                <a:cxn ang="0">
                  <a:pos x="2291" y="766"/>
                </a:cxn>
                <a:cxn ang="0">
                  <a:pos x="2078" y="607"/>
                </a:cxn>
                <a:cxn ang="0">
                  <a:pos x="1876" y="470"/>
                </a:cxn>
                <a:cxn ang="0">
                  <a:pos x="1684" y="354"/>
                </a:cxn>
                <a:cxn ang="0">
                  <a:pos x="1499" y="255"/>
                </a:cxn>
                <a:cxn ang="0">
                  <a:pos x="1322" y="175"/>
                </a:cxn>
                <a:cxn ang="0">
                  <a:pos x="1149" y="110"/>
                </a:cxn>
                <a:cxn ang="0">
                  <a:pos x="981" y="62"/>
                </a:cxn>
                <a:cxn ang="0">
                  <a:pos x="816" y="28"/>
                </a:cxn>
                <a:cxn ang="0">
                  <a:pos x="654" y="7"/>
                </a:cxn>
                <a:cxn ang="0">
                  <a:pos x="493" y="0"/>
                </a:cxn>
                <a:cxn ang="0">
                  <a:pos x="330" y="4"/>
                </a:cxn>
                <a:cxn ang="0">
                  <a:pos x="166" y="18"/>
                </a:cxn>
                <a:cxn ang="0">
                  <a:pos x="0" y="42"/>
                </a:cxn>
              </a:cxnLst>
              <a:rect l="0" t="0" r="r" b="b"/>
              <a:pathLst>
                <a:path w="5306" h="1975">
                  <a:moveTo>
                    <a:pt x="5306" y="1505"/>
                  </a:moveTo>
                  <a:lnTo>
                    <a:pt x="5306" y="1505"/>
                  </a:lnTo>
                  <a:lnTo>
                    <a:pt x="5295" y="1518"/>
                  </a:lnTo>
                  <a:lnTo>
                    <a:pt x="5263" y="1552"/>
                  </a:lnTo>
                  <a:lnTo>
                    <a:pt x="5240" y="1576"/>
                  </a:lnTo>
                  <a:lnTo>
                    <a:pt x="5211" y="1602"/>
                  </a:lnTo>
                  <a:lnTo>
                    <a:pt x="5177" y="1633"/>
                  </a:lnTo>
                  <a:lnTo>
                    <a:pt x="5138" y="1663"/>
                  </a:lnTo>
                  <a:lnTo>
                    <a:pt x="5095" y="1697"/>
                  </a:lnTo>
                  <a:lnTo>
                    <a:pt x="5048" y="1731"/>
                  </a:lnTo>
                  <a:lnTo>
                    <a:pt x="4995" y="1765"/>
                  </a:lnTo>
                  <a:lnTo>
                    <a:pt x="4939" y="1799"/>
                  </a:lnTo>
                  <a:lnTo>
                    <a:pt x="4877" y="1831"/>
                  </a:lnTo>
                  <a:lnTo>
                    <a:pt x="4845" y="1848"/>
                  </a:lnTo>
                  <a:lnTo>
                    <a:pt x="4812" y="1862"/>
                  </a:lnTo>
                  <a:lnTo>
                    <a:pt x="4779" y="1877"/>
                  </a:lnTo>
                  <a:lnTo>
                    <a:pt x="4743" y="1891"/>
                  </a:lnTo>
                  <a:lnTo>
                    <a:pt x="4707" y="1904"/>
                  </a:lnTo>
                  <a:lnTo>
                    <a:pt x="4669" y="1917"/>
                  </a:lnTo>
                  <a:lnTo>
                    <a:pt x="4630" y="1928"/>
                  </a:lnTo>
                  <a:lnTo>
                    <a:pt x="4591" y="1938"/>
                  </a:lnTo>
                  <a:lnTo>
                    <a:pt x="4551" y="1948"/>
                  </a:lnTo>
                  <a:lnTo>
                    <a:pt x="4509" y="1956"/>
                  </a:lnTo>
                  <a:lnTo>
                    <a:pt x="4468" y="1962"/>
                  </a:lnTo>
                  <a:lnTo>
                    <a:pt x="4423" y="1967"/>
                  </a:lnTo>
                  <a:lnTo>
                    <a:pt x="4380" y="1972"/>
                  </a:lnTo>
                  <a:lnTo>
                    <a:pt x="4335" y="1974"/>
                  </a:lnTo>
                  <a:lnTo>
                    <a:pt x="4289" y="1975"/>
                  </a:lnTo>
                  <a:lnTo>
                    <a:pt x="4242" y="1974"/>
                  </a:lnTo>
                  <a:lnTo>
                    <a:pt x="4194" y="1972"/>
                  </a:lnTo>
                  <a:lnTo>
                    <a:pt x="4144" y="1967"/>
                  </a:lnTo>
                  <a:lnTo>
                    <a:pt x="4096" y="1961"/>
                  </a:lnTo>
                  <a:lnTo>
                    <a:pt x="4044" y="1953"/>
                  </a:lnTo>
                  <a:lnTo>
                    <a:pt x="3993" y="1943"/>
                  </a:lnTo>
                  <a:lnTo>
                    <a:pt x="3942" y="1930"/>
                  </a:lnTo>
                  <a:lnTo>
                    <a:pt x="3889" y="1915"/>
                  </a:lnTo>
                  <a:lnTo>
                    <a:pt x="3835" y="1899"/>
                  </a:lnTo>
                  <a:lnTo>
                    <a:pt x="3779" y="1880"/>
                  </a:lnTo>
                  <a:lnTo>
                    <a:pt x="3725" y="1857"/>
                  </a:lnTo>
                  <a:lnTo>
                    <a:pt x="3668" y="1833"/>
                  </a:lnTo>
                  <a:lnTo>
                    <a:pt x="3611" y="1806"/>
                  </a:lnTo>
                  <a:lnTo>
                    <a:pt x="3553" y="1777"/>
                  </a:lnTo>
                  <a:lnTo>
                    <a:pt x="3495" y="1744"/>
                  </a:lnTo>
                  <a:lnTo>
                    <a:pt x="3436" y="1709"/>
                  </a:lnTo>
                  <a:lnTo>
                    <a:pt x="3375" y="1670"/>
                  </a:lnTo>
                  <a:lnTo>
                    <a:pt x="3315" y="1630"/>
                  </a:lnTo>
                  <a:lnTo>
                    <a:pt x="3253" y="1584"/>
                  </a:lnTo>
                  <a:lnTo>
                    <a:pt x="3192" y="1536"/>
                  </a:lnTo>
                  <a:lnTo>
                    <a:pt x="3128" y="1486"/>
                  </a:lnTo>
                  <a:lnTo>
                    <a:pt x="3066" y="1431"/>
                  </a:lnTo>
                  <a:lnTo>
                    <a:pt x="3000" y="1373"/>
                  </a:lnTo>
                  <a:lnTo>
                    <a:pt x="3000" y="1373"/>
                  </a:lnTo>
                  <a:lnTo>
                    <a:pt x="2874" y="1257"/>
                  </a:lnTo>
                  <a:lnTo>
                    <a:pt x="2750" y="1147"/>
                  </a:lnTo>
                  <a:lnTo>
                    <a:pt x="2631" y="1043"/>
                  </a:lnTo>
                  <a:lnTo>
                    <a:pt x="2514" y="945"/>
                  </a:lnTo>
                  <a:lnTo>
                    <a:pt x="2400" y="853"/>
                  </a:lnTo>
                  <a:lnTo>
                    <a:pt x="2291" y="766"/>
                  </a:lnTo>
                  <a:lnTo>
                    <a:pt x="2182" y="683"/>
                  </a:lnTo>
                  <a:lnTo>
                    <a:pt x="2078" y="607"/>
                  </a:lnTo>
                  <a:lnTo>
                    <a:pt x="1976" y="536"/>
                  </a:lnTo>
                  <a:lnTo>
                    <a:pt x="1876" y="470"/>
                  </a:lnTo>
                  <a:lnTo>
                    <a:pt x="1778" y="410"/>
                  </a:lnTo>
                  <a:lnTo>
                    <a:pt x="1684" y="354"/>
                  </a:lnTo>
                  <a:lnTo>
                    <a:pt x="1591" y="302"/>
                  </a:lnTo>
                  <a:lnTo>
                    <a:pt x="1499" y="255"/>
                  </a:lnTo>
                  <a:lnTo>
                    <a:pt x="1409" y="212"/>
                  </a:lnTo>
                  <a:lnTo>
                    <a:pt x="1322" y="175"/>
                  </a:lnTo>
                  <a:lnTo>
                    <a:pt x="1234" y="141"/>
                  </a:lnTo>
                  <a:lnTo>
                    <a:pt x="1149" y="110"/>
                  </a:lnTo>
                  <a:lnTo>
                    <a:pt x="1065" y="84"/>
                  </a:lnTo>
                  <a:lnTo>
                    <a:pt x="981" y="62"/>
                  </a:lnTo>
                  <a:lnTo>
                    <a:pt x="898" y="42"/>
                  </a:lnTo>
                  <a:lnTo>
                    <a:pt x="816" y="28"/>
                  </a:lnTo>
                  <a:lnTo>
                    <a:pt x="736" y="17"/>
                  </a:lnTo>
                  <a:lnTo>
                    <a:pt x="654" y="7"/>
                  </a:lnTo>
                  <a:lnTo>
                    <a:pt x="573" y="2"/>
                  </a:lnTo>
                  <a:lnTo>
                    <a:pt x="493" y="0"/>
                  </a:lnTo>
                  <a:lnTo>
                    <a:pt x="412" y="0"/>
                  </a:lnTo>
                  <a:lnTo>
                    <a:pt x="330" y="4"/>
                  </a:lnTo>
                  <a:lnTo>
                    <a:pt x="248" y="10"/>
                  </a:lnTo>
                  <a:lnTo>
                    <a:pt x="166" y="18"/>
                  </a:lnTo>
                  <a:lnTo>
                    <a:pt x="85" y="29"/>
                  </a:lnTo>
                  <a:lnTo>
                    <a:pt x="0" y="4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879687" name="Freeform 71"/>
            <p:cNvSpPr>
              <a:spLocks/>
            </p:cNvSpPr>
            <p:nvPr/>
          </p:nvSpPr>
          <p:spPr bwMode="auto">
            <a:xfrm>
              <a:off x="485" y="930"/>
              <a:ext cx="5327" cy="953"/>
            </a:xfrm>
            <a:custGeom>
              <a:avLst/>
              <a:gdLst/>
              <a:ahLst/>
              <a:cxnLst>
                <a:cxn ang="0">
                  <a:pos x="5327" y="1416"/>
                </a:cxn>
                <a:cxn ang="0">
                  <a:pos x="5284" y="1463"/>
                </a:cxn>
                <a:cxn ang="0">
                  <a:pos x="5233" y="1515"/>
                </a:cxn>
                <a:cxn ang="0">
                  <a:pos x="5162" y="1578"/>
                </a:cxn>
                <a:cxn ang="0">
                  <a:pos x="5073" y="1647"/>
                </a:cxn>
                <a:cxn ang="0">
                  <a:pos x="4965" y="1718"/>
                </a:cxn>
                <a:cxn ang="0">
                  <a:pos x="4872" y="1768"/>
                </a:cxn>
                <a:cxn ang="0">
                  <a:pos x="4805" y="1799"/>
                </a:cxn>
                <a:cxn ang="0">
                  <a:pos x="4733" y="1828"/>
                </a:cxn>
                <a:cxn ang="0">
                  <a:pos x="4658" y="1854"/>
                </a:cxn>
                <a:cxn ang="0">
                  <a:pos x="4579" y="1875"/>
                </a:cxn>
                <a:cxn ang="0">
                  <a:pos x="4496" y="1891"/>
                </a:cxn>
                <a:cxn ang="0">
                  <a:pos x="4408" y="1902"/>
                </a:cxn>
                <a:cxn ang="0">
                  <a:pos x="4317" y="1907"/>
                </a:cxn>
                <a:cxn ang="0">
                  <a:pos x="4222" y="1907"/>
                </a:cxn>
                <a:cxn ang="0">
                  <a:pos x="4124" y="1897"/>
                </a:cxn>
                <a:cxn ang="0">
                  <a:pos x="4021" y="1881"/>
                </a:cxn>
                <a:cxn ang="0">
                  <a:pos x="3915" y="1857"/>
                </a:cxn>
                <a:cxn ang="0">
                  <a:pos x="3807" y="1821"/>
                </a:cxn>
                <a:cxn ang="0">
                  <a:pos x="3695" y="1778"/>
                </a:cxn>
                <a:cxn ang="0">
                  <a:pos x="3579" y="1723"/>
                </a:cxn>
                <a:cxn ang="0">
                  <a:pos x="3460" y="1657"/>
                </a:cxn>
                <a:cxn ang="0">
                  <a:pos x="3338" y="1579"/>
                </a:cxn>
                <a:cxn ang="0">
                  <a:pos x="3213" y="1489"/>
                </a:cxn>
                <a:cxn ang="0">
                  <a:pos x="3085" y="1386"/>
                </a:cxn>
                <a:cxn ang="0">
                  <a:pos x="3020" y="1329"/>
                </a:cxn>
                <a:cxn ang="0">
                  <a:pos x="2766" y="1108"/>
                </a:cxn>
                <a:cxn ang="0">
                  <a:pos x="2527" y="909"/>
                </a:cxn>
                <a:cxn ang="0">
                  <a:pos x="2301" y="733"/>
                </a:cxn>
                <a:cxn ang="0">
                  <a:pos x="2085" y="578"/>
                </a:cxn>
                <a:cxn ang="0">
                  <a:pos x="1883" y="446"/>
                </a:cxn>
                <a:cxn ang="0">
                  <a:pos x="1688" y="331"/>
                </a:cxn>
                <a:cxn ang="0">
                  <a:pos x="1502" y="236"/>
                </a:cxn>
                <a:cxn ang="0">
                  <a:pos x="1323" y="158"/>
                </a:cxn>
                <a:cxn ang="0">
                  <a:pos x="1150" y="97"/>
                </a:cxn>
                <a:cxn ang="0">
                  <a:pos x="982" y="52"/>
                </a:cxn>
                <a:cxn ang="0">
                  <a:pos x="816" y="21"/>
                </a:cxn>
                <a:cxn ang="0">
                  <a:pos x="654" y="5"/>
                </a:cxn>
                <a:cxn ang="0">
                  <a:pos x="491" y="0"/>
                </a:cxn>
                <a:cxn ang="0">
                  <a:pos x="329" y="7"/>
                </a:cxn>
                <a:cxn ang="0">
                  <a:pos x="167" y="24"/>
                </a:cxn>
                <a:cxn ang="0">
                  <a:pos x="0" y="53"/>
                </a:cxn>
              </a:cxnLst>
              <a:rect l="0" t="0" r="r" b="b"/>
              <a:pathLst>
                <a:path w="5327" h="1907">
                  <a:moveTo>
                    <a:pt x="5327" y="1416"/>
                  </a:moveTo>
                  <a:lnTo>
                    <a:pt x="5327" y="1416"/>
                  </a:lnTo>
                  <a:lnTo>
                    <a:pt x="5316" y="1429"/>
                  </a:lnTo>
                  <a:lnTo>
                    <a:pt x="5284" y="1463"/>
                  </a:lnTo>
                  <a:lnTo>
                    <a:pt x="5262" y="1487"/>
                  </a:lnTo>
                  <a:lnTo>
                    <a:pt x="5233" y="1515"/>
                  </a:lnTo>
                  <a:lnTo>
                    <a:pt x="5201" y="1545"/>
                  </a:lnTo>
                  <a:lnTo>
                    <a:pt x="5162" y="1578"/>
                  </a:lnTo>
                  <a:lnTo>
                    <a:pt x="5120" y="1612"/>
                  </a:lnTo>
                  <a:lnTo>
                    <a:pt x="5073" y="1647"/>
                  </a:lnTo>
                  <a:lnTo>
                    <a:pt x="5020" y="1683"/>
                  </a:lnTo>
                  <a:lnTo>
                    <a:pt x="4965" y="1718"/>
                  </a:lnTo>
                  <a:lnTo>
                    <a:pt x="4904" y="1752"/>
                  </a:lnTo>
                  <a:lnTo>
                    <a:pt x="4872" y="1768"/>
                  </a:lnTo>
                  <a:lnTo>
                    <a:pt x="4839" y="1784"/>
                  </a:lnTo>
                  <a:lnTo>
                    <a:pt x="4805" y="1799"/>
                  </a:lnTo>
                  <a:lnTo>
                    <a:pt x="4769" y="1813"/>
                  </a:lnTo>
                  <a:lnTo>
                    <a:pt x="4733" y="1828"/>
                  </a:lnTo>
                  <a:lnTo>
                    <a:pt x="4697" y="1841"/>
                  </a:lnTo>
                  <a:lnTo>
                    <a:pt x="4658" y="1854"/>
                  </a:lnTo>
                  <a:lnTo>
                    <a:pt x="4619" y="1865"/>
                  </a:lnTo>
                  <a:lnTo>
                    <a:pt x="4579" y="1875"/>
                  </a:lnTo>
                  <a:lnTo>
                    <a:pt x="4537" y="1883"/>
                  </a:lnTo>
                  <a:lnTo>
                    <a:pt x="4496" y="1891"/>
                  </a:lnTo>
                  <a:lnTo>
                    <a:pt x="4453" y="1897"/>
                  </a:lnTo>
                  <a:lnTo>
                    <a:pt x="4408" y="1902"/>
                  </a:lnTo>
                  <a:lnTo>
                    <a:pt x="4362" y="1905"/>
                  </a:lnTo>
                  <a:lnTo>
                    <a:pt x="4317" y="1907"/>
                  </a:lnTo>
                  <a:lnTo>
                    <a:pt x="4269" y="1907"/>
                  </a:lnTo>
                  <a:lnTo>
                    <a:pt x="4222" y="1907"/>
                  </a:lnTo>
                  <a:lnTo>
                    <a:pt x="4174" y="1902"/>
                  </a:lnTo>
                  <a:lnTo>
                    <a:pt x="4124" y="1897"/>
                  </a:lnTo>
                  <a:lnTo>
                    <a:pt x="4072" y="1891"/>
                  </a:lnTo>
                  <a:lnTo>
                    <a:pt x="4021" y="1881"/>
                  </a:lnTo>
                  <a:lnTo>
                    <a:pt x="3969" y="1870"/>
                  </a:lnTo>
                  <a:lnTo>
                    <a:pt x="3915" y="1857"/>
                  </a:lnTo>
                  <a:lnTo>
                    <a:pt x="3861" y="1841"/>
                  </a:lnTo>
                  <a:lnTo>
                    <a:pt x="3807" y="1821"/>
                  </a:lnTo>
                  <a:lnTo>
                    <a:pt x="3751" y="1800"/>
                  </a:lnTo>
                  <a:lnTo>
                    <a:pt x="3695" y="1778"/>
                  </a:lnTo>
                  <a:lnTo>
                    <a:pt x="3636" y="1752"/>
                  </a:lnTo>
                  <a:lnTo>
                    <a:pt x="3579" y="1723"/>
                  </a:lnTo>
                  <a:lnTo>
                    <a:pt x="3520" y="1692"/>
                  </a:lnTo>
                  <a:lnTo>
                    <a:pt x="3460" y="1657"/>
                  </a:lnTo>
                  <a:lnTo>
                    <a:pt x="3399" y="1620"/>
                  </a:lnTo>
                  <a:lnTo>
                    <a:pt x="3338" y="1579"/>
                  </a:lnTo>
                  <a:lnTo>
                    <a:pt x="3275" y="1536"/>
                  </a:lnTo>
                  <a:lnTo>
                    <a:pt x="3213" y="1489"/>
                  </a:lnTo>
                  <a:lnTo>
                    <a:pt x="3149" y="1439"/>
                  </a:lnTo>
                  <a:lnTo>
                    <a:pt x="3085" y="1386"/>
                  </a:lnTo>
                  <a:lnTo>
                    <a:pt x="3020" y="1329"/>
                  </a:lnTo>
                  <a:lnTo>
                    <a:pt x="3020" y="1329"/>
                  </a:lnTo>
                  <a:lnTo>
                    <a:pt x="2892" y="1214"/>
                  </a:lnTo>
                  <a:lnTo>
                    <a:pt x="2766" y="1108"/>
                  </a:lnTo>
                  <a:lnTo>
                    <a:pt x="2645" y="1004"/>
                  </a:lnTo>
                  <a:lnTo>
                    <a:pt x="2527" y="909"/>
                  </a:lnTo>
                  <a:lnTo>
                    <a:pt x="2412" y="817"/>
                  </a:lnTo>
                  <a:lnTo>
                    <a:pt x="2301" y="733"/>
                  </a:lnTo>
                  <a:lnTo>
                    <a:pt x="2192" y="652"/>
                  </a:lnTo>
                  <a:lnTo>
                    <a:pt x="2085" y="578"/>
                  </a:lnTo>
                  <a:lnTo>
                    <a:pt x="1983" y="509"/>
                  </a:lnTo>
                  <a:lnTo>
                    <a:pt x="1883" y="446"/>
                  </a:lnTo>
                  <a:lnTo>
                    <a:pt x="1784" y="386"/>
                  </a:lnTo>
                  <a:lnTo>
                    <a:pt x="1688" y="331"/>
                  </a:lnTo>
                  <a:lnTo>
                    <a:pt x="1594" y="281"/>
                  </a:lnTo>
                  <a:lnTo>
                    <a:pt x="1502" y="236"/>
                  </a:lnTo>
                  <a:lnTo>
                    <a:pt x="1412" y="195"/>
                  </a:lnTo>
                  <a:lnTo>
                    <a:pt x="1323" y="158"/>
                  </a:lnTo>
                  <a:lnTo>
                    <a:pt x="1236" y="126"/>
                  </a:lnTo>
                  <a:lnTo>
                    <a:pt x="1150" y="97"/>
                  </a:lnTo>
                  <a:lnTo>
                    <a:pt x="1065" y="73"/>
                  </a:lnTo>
                  <a:lnTo>
                    <a:pt x="982" y="52"/>
                  </a:lnTo>
                  <a:lnTo>
                    <a:pt x="898" y="36"/>
                  </a:lnTo>
                  <a:lnTo>
                    <a:pt x="816" y="21"/>
                  </a:lnTo>
                  <a:lnTo>
                    <a:pt x="734" y="11"/>
                  </a:lnTo>
                  <a:lnTo>
                    <a:pt x="654" y="5"/>
                  </a:lnTo>
                  <a:lnTo>
                    <a:pt x="572" y="0"/>
                  </a:lnTo>
                  <a:lnTo>
                    <a:pt x="491" y="0"/>
                  </a:lnTo>
                  <a:lnTo>
                    <a:pt x="411" y="2"/>
                  </a:lnTo>
                  <a:lnTo>
                    <a:pt x="329" y="7"/>
                  </a:lnTo>
                  <a:lnTo>
                    <a:pt x="248" y="15"/>
                  </a:lnTo>
                  <a:lnTo>
                    <a:pt x="167" y="24"/>
                  </a:lnTo>
                  <a:lnTo>
                    <a:pt x="83" y="37"/>
                  </a:lnTo>
                  <a:lnTo>
                    <a:pt x="0" y="53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879688" name="Freeform 72"/>
            <p:cNvSpPr>
              <a:spLocks/>
            </p:cNvSpPr>
            <p:nvPr/>
          </p:nvSpPr>
          <p:spPr bwMode="auto">
            <a:xfrm>
              <a:off x="503" y="949"/>
              <a:ext cx="5347" cy="920"/>
            </a:xfrm>
            <a:custGeom>
              <a:avLst/>
              <a:gdLst/>
              <a:ahLst/>
              <a:cxnLst>
                <a:cxn ang="0">
                  <a:pos x="5347" y="1326"/>
                </a:cxn>
                <a:cxn ang="0">
                  <a:pos x="5305" y="1374"/>
                </a:cxn>
                <a:cxn ang="0">
                  <a:pos x="5255" y="1426"/>
                </a:cxn>
                <a:cxn ang="0">
                  <a:pos x="5184" y="1492"/>
                </a:cxn>
                <a:cxn ang="0">
                  <a:pos x="5095" y="1563"/>
                </a:cxn>
                <a:cxn ang="0">
                  <a:pos x="4989" y="1636"/>
                </a:cxn>
                <a:cxn ang="0">
                  <a:pos x="4897" y="1689"/>
                </a:cxn>
                <a:cxn ang="0">
                  <a:pos x="4830" y="1721"/>
                </a:cxn>
                <a:cxn ang="0">
                  <a:pos x="4759" y="1752"/>
                </a:cxn>
                <a:cxn ang="0">
                  <a:pos x="4685" y="1778"/>
                </a:cxn>
                <a:cxn ang="0">
                  <a:pos x="4605" y="1800"/>
                </a:cxn>
                <a:cxn ang="0">
                  <a:pos x="4522" y="1820"/>
                </a:cxn>
                <a:cxn ang="0">
                  <a:pos x="4436" y="1833"/>
                </a:cxn>
                <a:cxn ang="0">
                  <a:pos x="4344" y="1839"/>
                </a:cxn>
                <a:cxn ang="0">
                  <a:pos x="4250" y="1841"/>
                </a:cxn>
                <a:cxn ang="0">
                  <a:pos x="4151" y="1834"/>
                </a:cxn>
                <a:cxn ang="0">
                  <a:pos x="4049" y="1820"/>
                </a:cxn>
                <a:cxn ang="0">
                  <a:pos x="3943" y="1797"/>
                </a:cxn>
                <a:cxn ang="0">
                  <a:pos x="3833" y="1765"/>
                </a:cxn>
                <a:cxn ang="0">
                  <a:pos x="3720" y="1723"/>
                </a:cxn>
                <a:cxn ang="0">
                  <a:pos x="3603" y="1669"/>
                </a:cxn>
                <a:cxn ang="0">
                  <a:pos x="3484" y="1605"/>
                </a:cxn>
                <a:cxn ang="0">
                  <a:pos x="3361" y="1531"/>
                </a:cxn>
                <a:cxn ang="0">
                  <a:pos x="3235" y="1442"/>
                </a:cxn>
                <a:cxn ang="0">
                  <a:pos x="3104" y="1340"/>
                </a:cxn>
                <a:cxn ang="0">
                  <a:pos x="3039" y="1285"/>
                </a:cxn>
                <a:cxn ang="0">
                  <a:pos x="2782" y="1067"/>
                </a:cxn>
                <a:cxn ang="0">
                  <a:pos x="2539" y="872"/>
                </a:cxn>
                <a:cxn ang="0">
                  <a:pos x="2310" y="701"/>
                </a:cxn>
                <a:cxn ang="0">
                  <a:pos x="2094" y="549"/>
                </a:cxn>
                <a:cxn ang="0">
                  <a:pos x="1888" y="420"/>
                </a:cxn>
                <a:cxn ang="0">
                  <a:pos x="1692" y="308"/>
                </a:cxn>
                <a:cxn ang="0">
                  <a:pos x="1505" y="218"/>
                </a:cxn>
                <a:cxn ang="0">
                  <a:pos x="1325" y="142"/>
                </a:cxn>
                <a:cxn ang="0">
                  <a:pos x="1151" y="85"/>
                </a:cxn>
                <a:cxn ang="0">
                  <a:pos x="982" y="43"/>
                </a:cxn>
                <a:cxn ang="0">
                  <a:pos x="816" y="16"/>
                </a:cxn>
                <a:cxn ang="0">
                  <a:pos x="653" y="1"/>
                </a:cxn>
                <a:cxn ang="0">
                  <a:pos x="491" y="0"/>
                </a:cxn>
                <a:cxn ang="0">
                  <a:pos x="329" y="11"/>
                </a:cxn>
                <a:cxn ang="0">
                  <a:pos x="167" y="32"/>
                </a:cxn>
                <a:cxn ang="0">
                  <a:pos x="0" y="63"/>
                </a:cxn>
              </a:cxnLst>
              <a:rect l="0" t="0" r="r" b="b"/>
              <a:pathLst>
                <a:path w="5347" h="1841">
                  <a:moveTo>
                    <a:pt x="5347" y="1326"/>
                  </a:moveTo>
                  <a:lnTo>
                    <a:pt x="5347" y="1326"/>
                  </a:lnTo>
                  <a:lnTo>
                    <a:pt x="5336" y="1338"/>
                  </a:lnTo>
                  <a:lnTo>
                    <a:pt x="5305" y="1374"/>
                  </a:lnTo>
                  <a:lnTo>
                    <a:pt x="5283" y="1398"/>
                  </a:lnTo>
                  <a:lnTo>
                    <a:pt x="5255" y="1426"/>
                  </a:lnTo>
                  <a:lnTo>
                    <a:pt x="5222" y="1458"/>
                  </a:lnTo>
                  <a:lnTo>
                    <a:pt x="5184" y="1492"/>
                  </a:lnTo>
                  <a:lnTo>
                    <a:pt x="5143" y="1526"/>
                  </a:lnTo>
                  <a:lnTo>
                    <a:pt x="5095" y="1563"/>
                  </a:lnTo>
                  <a:lnTo>
                    <a:pt x="5046" y="1600"/>
                  </a:lnTo>
                  <a:lnTo>
                    <a:pt x="4989" y="1636"/>
                  </a:lnTo>
                  <a:lnTo>
                    <a:pt x="4929" y="1671"/>
                  </a:lnTo>
                  <a:lnTo>
                    <a:pt x="4897" y="1689"/>
                  </a:lnTo>
                  <a:lnTo>
                    <a:pt x="4865" y="1705"/>
                  </a:lnTo>
                  <a:lnTo>
                    <a:pt x="4830" y="1721"/>
                  </a:lnTo>
                  <a:lnTo>
                    <a:pt x="4796" y="1737"/>
                  </a:lnTo>
                  <a:lnTo>
                    <a:pt x="4759" y="1752"/>
                  </a:lnTo>
                  <a:lnTo>
                    <a:pt x="4723" y="1765"/>
                  </a:lnTo>
                  <a:lnTo>
                    <a:pt x="4685" y="1778"/>
                  </a:lnTo>
                  <a:lnTo>
                    <a:pt x="4646" y="1791"/>
                  </a:lnTo>
                  <a:lnTo>
                    <a:pt x="4605" y="1800"/>
                  </a:lnTo>
                  <a:lnTo>
                    <a:pt x="4565" y="1812"/>
                  </a:lnTo>
                  <a:lnTo>
                    <a:pt x="4522" y="1820"/>
                  </a:lnTo>
                  <a:lnTo>
                    <a:pt x="4479" y="1826"/>
                  </a:lnTo>
                  <a:lnTo>
                    <a:pt x="4436" y="1833"/>
                  </a:lnTo>
                  <a:lnTo>
                    <a:pt x="4390" y="1837"/>
                  </a:lnTo>
                  <a:lnTo>
                    <a:pt x="4344" y="1839"/>
                  </a:lnTo>
                  <a:lnTo>
                    <a:pt x="4297" y="1841"/>
                  </a:lnTo>
                  <a:lnTo>
                    <a:pt x="4250" y="1841"/>
                  </a:lnTo>
                  <a:lnTo>
                    <a:pt x="4200" y="1837"/>
                  </a:lnTo>
                  <a:lnTo>
                    <a:pt x="4151" y="1834"/>
                  </a:lnTo>
                  <a:lnTo>
                    <a:pt x="4100" y="1828"/>
                  </a:lnTo>
                  <a:lnTo>
                    <a:pt x="4049" y="1820"/>
                  </a:lnTo>
                  <a:lnTo>
                    <a:pt x="3996" y="1808"/>
                  </a:lnTo>
                  <a:lnTo>
                    <a:pt x="3943" y="1797"/>
                  </a:lnTo>
                  <a:lnTo>
                    <a:pt x="3888" y="1781"/>
                  </a:lnTo>
                  <a:lnTo>
                    <a:pt x="3833" y="1765"/>
                  </a:lnTo>
                  <a:lnTo>
                    <a:pt x="3776" y="1744"/>
                  </a:lnTo>
                  <a:lnTo>
                    <a:pt x="3720" y="1723"/>
                  </a:lnTo>
                  <a:lnTo>
                    <a:pt x="3663" y="1697"/>
                  </a:lnTo>
                  <a:lnTo>
                    <a:pt x="3603" y="1669"/>
                  </a:lnTo>
                  <a:lnTo>
                    <a:pt x="3545" y="1639"/>
                  </a:lnTo>
                  <a:lnTo>
                    <a:pt x="3484" y="1605"/>
                  </a:lnTo>
                  <a:lnTo>
                    <a:pt x="3422" y="1569"/>
                  </a:lnTo>
                  <a:lnTo>
                    <a:pt x="3361" y="1531"/>
                  </a:lnTo>
                  <a:lnTo>
                    <a:pt x="3297" y="1487"/>
                  </a:lnTo>
                  <a:lnTo>
                    <a:pt x="3235" y="1442"/>
                  </a:lnTo>
                  <a:lnTo>
                    <a:pt x="3170" y="1393"/>
                  </a:lnTo>
                  <a:lnTo>
                    <a:pt x="3104" y="1340"/>
                  </a:lnTo>
                  <a:lnTo>
                    <a:pt x="3039" y="1285"/>
                  </a:lnTo>
                  <a:lnTo>
                    <a:pt x="3039" y="1285"/>
                  </a:lnTo>
                  <a:lnTo>
                    <a:pt x="2909" y="1172"/>
                  </a:lnTo>
                  <a:lnTo>
                    <a:pt x="2782" y="1067"/>
                  </a:lnTo>
                  <a:lnTo>
                    <a:pt x="2659" y="967"/>
                  </a:lnTo>
                  <a:lnTo>
                    <a:pt x="2539" y="872"/>
                  </a:lnTo>
                  <a:lnTo>
                    <a:pt x="2423" y="783"/>
                  </a:lnTo>
                  <a:lnTo>
                    <a:pt x="2310" y="701"/>
                  </a:lnTo>
                  <a:lnTo>
                    <a:pt x="2201" y="622"/>
                  </a:lnTo>
                  <a:lnTo>
                    <a:pt x="2094" y="549"/>
                  </a:lnTo>
                  <a:lnTo>
                    <a:pt x="1990" y="483"/>
                  </a:lnTo>
                  <a:lnTo>
                    <a:pt x="1888" y="420"/>
                  </a:lnTo>
                  <a:lnTo>
                    <a:pt x="1788" y="362"/>
                  </a:lnTo>
                  <a:lnTo>
                    <a:pt x="1692" y="308"/>
                  </a:lnTo>
                  <a:lnTo>
                    <a:pt x="1597" y="261"/>
                  </a:lnTo>
                  <a:lnTo>
                    <a:pt x="1505" y="218"/>
                  </a:lnTo>
                  <a:lnTo>
                    <a:pt x="1413" y="177"/>
                  </a:lnTo>
                  <a:lnTo>
                    <a:pt x="1325" y="142"/>
                  </a:lnTo>
                  <a:lnTo>
                    <a:pt x="1237" y="111"/>
                  </a:lnTo>
                  <a:lnTo>
                    <a:pt x="1151" y="85"/>
                  </a:lnTo>
                  <a:lnTo>
                    <a:pt x="1065" y="61"/>
                  </a:lnTo>
                  <a:lnTo>
                    <a:pt x="982" y="43"/>
                  </a:lnTo>
                  <a:lnTo>
                    <a:pt x="898" y="27"/>
                  </a:lnTo>
                  <a:lnTo>
                    <a:pt x="816" y="16"/>
                  </a:lnTo>
                  <a:lnTo>
                    <a:pt x="734" y="6"/>
                  </a:lnTo>
                  <a:lnTo>
                    <a:pt x="653" y="1"/>
                  </a:lnTo>
                  <a:lnTo>
                    <a:pt x="572" y="0"/>
                  </a:lnTo>
                  <a:lnTo>
                    <a:pt x="491" y="0"/>
                  </a:lnTo>
                  <a:lnTo>
                    <a:pt x="410" y="5"/>
                  </a:lnTo>
                  <a:lnTo>
                    <a:pt x="329" y="11"/>
                  </a:lnTo>
                  <a:lnTo>
                    <a:pt x="249" y="21"/>
                  </a:lnTo>
                  <a:lnTo>
                    <a:pt x="167" y="32"/>
                  </a:lnTo>
                  <a:lnTo>
                    <a:pt x="83" y="47"/>
                  </a:lnTo>
                  <a:lnTo>
                    <a:pt x="0" y="63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879689" name="Freeform 73"/>
            <p:cNvSpPr>
              <a:spLocks/>
            </p:cNvSpPr>
            <p:nvPr/>
          </p:nvSpPr>
          <p:spPr bwMode="auto">
            <a:xfrm>
              <a:off x="522" y="968"/>
              <a:ext cx="5365" cy="888"/>
            </a:xfrm>
            <a:custGeom>
              <a:avLst/>
              <a:gdLst/>
              <a:ahLst/>
              <a:cxnLst>
                <a:cxn ang="0">
                  <a:pos x="5365" y="1235"/>
                </a:cxn>
                <a:cxn ang="0">
                  <a:pos x="5325" y="1285"/>
                </a:cxn>
                <a:cxn ang="0">
                  <a:pos x="5275" y="1340"/>
                </a:cxn>
                <a:cxn ang="0">
                  <a:pos x="5206" y="1406"/>
                </a:cxn>
                <a:cxn ang="0">
                  <a:pos x="5118" y="1479"/>
                </a:cxn>
                <a:cxn ang="0">
                  <a:pos x="5013" y="1555"/>
                </a:cxn>
                <a:cxn ang="0">
                  <a:pos x="4921" y="1610"/>
                </a:cxn>
                <a:cxn ang="0">
                  <a:pos x="4854" y="1644"/>
                </a:cxn>
                <a:cxn ang="0">
                  <a:pos x="4785" y="1676"/>
                </a:cxn>
                <a:cxn ang="0">
                  <a:pos x="4710" y="1705"/>
                </a:cxn>
                <a:cxn ang="0">
                  <a:pos x="4631" y="1729"/>
                </a:cxn>
                <a:cxn ang="0">
                  <a:pos x="4549" y="1749"/>
                </a:cxn>
                <a:cxn ang="0">
                  <a:pos x="4461" y="1765"/>
                </a:cxn>
                <a:cxn ang="0">
                  <a:pos x="4370" y="1773"/>
                </a:cxn>
                <a:cxn ang="0">
                  <a:pos x="4275" y="1776"/>
                </a:cxn>
                <a:cxn ang="0">
                  <a:pos x="4177" y="1771"/>
                </a:cxn>
                <a:cxn ang="0">
                  <a:pos x="4074" y="1758"/>
                </a:cxn>
                <a:cxn ang="0">
                  <a:pos x="3969" y="1737"/>
                </a:cxn>
                <a:cxn ang="0">
                  <a:pos x="3857" y="1708"/>
                </a:cxn>
                <a:cxn ang="0">
                  <a:pos x="3745" y="1668"/>
                </a:cxn>
                <a:cxn ang="0">
                  <a:pos x="3627" y="1618"/>
                </a:cxn>
                <a:cxn ang="0">
                  <a:pos x="3506" y="1555"/>
                </a:cxn>
                <a:cxn ang="0">
                  <a:pos x="3383" y="1482"/>
                </a:cxn>
                <a:cxn ang="0">
                  <a:pos x="3255" y="1397"/>
                </a:cxn>
                <a:cxn ang="0">
                  <a:pos x="3124" y="1297"/>
                </a:cxn>
                <a:cxn ang="0">
                  <a:pos x="3058" y="1242"/>
                </a:cxn>
                <a:cxn ang="0">
                  <a:pos x="2797" y="1029"/>
                </a:cxn>
                <a:cxn ang="0">
                  <a:pos x="2551" y="838"/>
                </a:cxn>
                <a:cxn ang="0">
                  <a:pos x="2319" y="670"/>
                </a:cxn>
                <a:cxn ang="0">
                  <a:pos x="2101" y="523"/>
                </a:cxn>
                <a:cxn ang="0">
                  <a:pos x="1893" y="396"/>
                </a:cxn>
                <a:cxn ang="0">
                  <a:pos x="1696" y="289"/>
                </a:cxn>
                <a:cxn ang="0">
                  <a:pos x="1507" y="200"/>
                </a:cxn>
                <a:cxn ang="0">
                  <a:pos x="1325" y="129"/>
                </a:cxn>
                <a:cxn ang="0">
                  <a:pos x="1150" y="74"/>
                </a:cxn>
                <a:cxn ang="0">
                  <a:pos x="981" y="36"/>
                </a:cxn>
                <a:cxn ang="0">
                  <a:pos x="815" y="11"/>
                </a:cxn>
                <a:cxn ang="0">
                  <a:pos x="652" y="2"/>
                </a:cxn>
                <a:cxn ang="0">
                  <a:pos x="491" y="3"/>
                </a:cxn>
                <a:cxn ang="0">
                  <a:pos x="328" y="18"/>
                </a:cxn>
                <a:cxn ang="0">
                  <a:pos x="166" y="42"/>
                </a:cxn>
                <a:cxn ang="0">
                  <a:pos x="0" y="76"/>
                </a:cxn>
              </a:cxnLst>
              <a:rect l="0" t="0" r="r" b="b"/>
              <a:pathLst>
                <a:path w="5365" h="1776">
                  <a:moveTo>
                    <a:pt x="5365" y="1235"/>
                  </a:moveTo>
                  <a:lnTo>
                    <a:pt x="5365" y="1235"/>
                  </a:lnTo>
                  <a:lnTo>
                    <a:pt x="5354" y="1248"/>
                  </a:lnTo>
                  <a:lnTo>
                    <a:pt x="5325" y="1285"/>
                  </a:lnTo>
                  <a:lnTo>
                    <a:pt x="5301" y="1311"/>
                  </a:lnTo>
                  <a:lnTo>
                    <a:pt x="5275" y="1340"/>
                  </a:lnTo>
                  <a:lnTo>
                    <a:pt x="5243" y="1371"/>
                  </a:lnTo>
                  <a:lnTo>
                    <a:pt x="5206" y="1406"/>
                  </a:lnTo>
                  <a:lnTo>
                    <a:pt x="5164" y="1442"/>
                  </a:lnTo>
                  <a:lnTo>
                    <a:pt x="5118" y="1479"/>
                  </a:lnTo>
                  <a:lnTo>
                    <a:pt x="5067" y="1518"/>
                  </a:lnTo>
                  <a:lnTo>
                    <a:pt x="5013" y="1555"/>
                  </a:lnTo>
                  <a:lnTo>
                    <a:pt x="4953" y="1592"/>
                  </a:lnTo>
                  <a:lnTo>
                    <a:pt x="4921" y="1610"/>
                  </a:lnTo>
                  <a:lnTo>
                    <a:pt x="4889" y="1628"/>
                  </a:lnTo>
                  <a:lnTo>
                    <a:pt x="4854" y="1644"/>
                  </a:lnTo>
                  <a:lnTo>
                    <a:pt x="4820" y="1660"/>
                  </a:lnTo>
                  <a:lnTo>
                    <a:pt x="4785" y="1676"/>
                  </a:lnTo>
                  <a:lnTo>
                    <a:pt x="4747" y="1691"/>
                  </a:lnTo>
                  <a:lnTo>
                    <a:pt x="4710" y="1705"/>
                  </a:lnTo>
                  <a:lnTo>
                    <a:pt x="4671" y="1718"/>
                  </a:lnTo>
                  <a:lnTo>
                    <a:pt x="4631" y="1729"/>
                  </a:lnTo>
                  <a:lnTo>
                    <a:pt x="4591" y="1739"/>
                  </a:lnTo>
                  <a:lnTo>
                    <a:pt x="4549" y="1749"/>
                  </a:lnTo>
                  <a:lnTo>
                    <a:pt x="4506" y="1757"/>
                  </a:lnTo>
                  <a:lnTo>
                    <a:pt x="4461" y="1765"/>
                  </a:lnTo>
                  <a:lnTo>
                    <a:pt x="4417" y="1770"/>
                  </a:lnTo>
                  <a:lnTo>
                    <a:pt x="4370" y="1773"/>
                  </a:lnTo>
                  <a:lnTo>
                    <a:pt x="4324" y="1775"/>
                  </a:lnTo>
                  <a:lnTo>
                    <a:pt x="4275" y="1776"/>
                  </a:lnTo>
                  <a:lnTo>
                    <a:pt x="4227" y="1775"/>
                  </a:lnTo>
                  <a:lnTo>
                    <a:pt x="4177" y="1771"/>
                  </a:lnTo>
                  <a:lnTo>
                    <a:pt x="4125" y="1766"/>
                  </a:lnTo>
                  <a:lnTo>
                    <a:pt x="4074" y="1758"/>
                  </a:lnTo>
                  <a:lnTo>
                    <a:pt x="4021" y="1749"/>
                  </a:lnTo>
                  <a:lnTo>
                    <a:pt x="3969" y="1737"/>
                  </a:lnTo>
                  <a:lnTo>
                    <a:pt x="3913" y="1724"/>
                  </a:lnTo>
                  <a:lnTo>
                    <a:pt x="3857" y="1708"/>
                  </a:lnTo>
                  <a:lnTo>
                    <a:pt x="3802" y="1689"/>
                  </a:lnTo>
                  <a:lnTo>
                    <a:pt x="3745" y="1668"/>
                  </a:lnTo>
                  <a:lnTo>
                    <a:pt x="3687" y="1644"/>
                  </a:lnTo>
                  <a:lnTo>
                    <a:pt x="3627" y="1618"/>
                  </a:lnTo>
                  <a:lnTo>
                    <a:pt x="3567" y="1587"/>
                  </a:lnTo>
                  <a:lnTo>
                    <a:pt x="3506" y="1555"/>
                  </a:lnTo>
                  <a:lnTo>
                    <a:pt x="3445" y="1521"/>
                  </a:lnTo>
                  <a:lnTo>
                    <a:pt x="3383" y="1482"/>
                  </a:lnTo>
                  <a:lnTo>
                    <a:pt x="3319" y="1440"/>
                  </a:lnTo>
                  <a:lnTo>
                    <a:pt x="3255" y="1397"/>
                  </a:lnTo>
                  <a:lnTo>
                    <a:pt x="3190" y="1348"/>
                  </a:lnTo>
                  <a:lnTo>
                    <a:pt x="3124" y="1297"/>
                  </a:lnTo>
                  <a:lnTo>
                    <a:pt x="3058" y="1242"/>
                  </a:lnTo>
                  <a:lnTo>
                    <a:pt x="3058" y="1242"/>
                  </a:lnTo>
                  <a:lnTo>
                    <a:pt x="2924" y="1132"/>
                  </a:lnTo>
                  <a:lnTo>
                    <a:pt x="2797" y="1029"/>
                  </a:lnTo>
                  <a:lnTo>
                    <a:pt x="2672" y="930"/>
                  </a:lnTo>
                  <a:lnTo>
                    <a:pt x="2551" y="838"/>
                  </a:lnTo>
                  <a:lnTo>
                    <a:pt x="2434" y="751"/>
                  </a:lnTo>
                  <a:lnTo>
                    <a:pt x="2319" y="670"/>
                  </a:lnTo>
                  <a:lnTo>
                    <a:pt x="2209" y="593"/>
                  </a:lnTo>
                  <a:lnTo>
                    <a:pt x="2101" y="523"/>
                  </a:lnTo>
                  <a:lnTo>
                    <a:pt x="1996" y="457"/>
                  </a:lnTo>
                  <a:lnTo>
                    <a:pt x="1893" y="396"/>
                  </a:lnTo>
                  <a:lnTo>
                    <a:pt x="1793" y="341"/>
                  </a:lnTo>
                  <a:lnTo>
                    <a:pt x="1696" y="289"/>
                  </a:lnTo>
                  <a:lnTo>
                    <a:pt x="1600" y="242"/>
                  </a:lnTo>
                  <a:lnTo>
                    <a:pt x="1507" y="200"/>
                  </a:lnTo>
                  <a:lnTo>
                    <a:pt x="1415" y="163"/>
                  </a:lnTo>
                  <a:lnTo>
                    <a:pt x="1325" y="129"/>
                  </a:lnTo>
                  <a:lnTo>
                    <a:pt x="1238" y="100"/>
                  </a:lnTo>
                  <a:lnTo>
                    <a:pt x="1150" y="74"/>
                  </a:lnTo>
                  <a:lnTo>
                    <a:pt x="1065" y="53"/>
                  </a:lnTo>
                  <a:lnTo>
                    <a:pt x="981" y="36"/>
                  </a:lnTo>
                  <a:lnTo>
                    <a:pt x="897" y="23"/>
                  </a:lnTo>
                  <a:lnTo>
                    <a:pt x="815" y="11"/>
                  </a:lnTo>
                  <a:lnTo>
                    <a:pt x="734" y="5"/>
                  </a:lnTo>
                  <a:lnTo>
                    <a:pt x="652" y="2"/>
                  </a:lnTo>
                  <a:lnTo>
                    <a:pt x="571" y="0"/>
                  </a:lnTo>
                  <a:lnTo>
                    <a:pt x="491" y="3"/>
                  </a:lnTo>
                  <a:lnTo>
                    <a:pt x="409" y="8"/>
                  </a:lnTo>
                  <a:lnTo>
                    <a:pt x="328" y="18"/>
                  </a:lnTo>
                  <a:lnTo>
                    <a:pt x="248" y="29"/>
                  </a:lnTo>
                  <a:lnTo>
                    <a:pt x="166" y="42"/>
                  </a:lnTo>
                  <a:lnTo>
                    <a:pt x="84" y="58"/>
                  </a:lnTo>
                  <a:lnTo>
                    <a:pt x="0" y="7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879690" name="Freeform 74"/>
            <p:cNvSpPr>
              <a:spLocks/>
            </p:cNvSpPr>
            <p:nvPr/>
          </p:nvSpPr>
          <p:spPr bwMode="auto">
            <a:xfrm>
              <a:off x="542" y="987"/>
              <a:ext cx="5381" cy="854"/>
            </a:xfrm>
            <a:custGeom>
              <a:avLst/>
              <a:gdLst/>
              <a:ahLst/>
              <a:cxnLst>
                <a:cxn ang="0">
                  <a:pos x="5381" y="1145"/>
                </a:cxn>
                <a:cxn ang="0">
                  <a:pos x="5341" y="1195"/>
                </a:cxn>
                <a:cxn ang="0">
                  <a:pos x="5293" y="1250"/>
                </a:cxn>
                <a:cxn ang="0">
                  <a:pos x="5224" y="1319"/>
                </a:cxn>
                <a:cxn ang="0">
                  <a:pos x="5138" y="1395"/>
                </a:cxn>
                <a:cxn ang="0">
                  <a:pos x="5033" y="1472"/>
                </a:cxn>
                <a:cxn ang="0">
                  <a:pos x="4943" y="1529"/>
                </a:cxn>
                <a:cxn ang="0">
                  <a:pos x="4877" y="1564"/>
                </a:cxn>
                <a:cxn ang="0">
                  <a:pos x="4808" y="1598"/>
                </a:cxn>
                <a:cxn ang="0">
                  <a:pos x="4733" y="1629"/>
                </a:cxn>
                <a:cxn ang="0">
                  <a:pos x="4655" y="1655"/>
                </a:cxn>
                <a:cxn ang="0">
                  <a:pos x="4572" y="1676"/>
                </a:cxn>
                <a:cxn ang="0">
                  <a:pos x="4486" y="1694"/>
                </a:cxn>
                <a:cxn ang="0">
                  <a:pos x="4396" y="1705"/>
                </a:cxn>
                <a:cxn ang="0">
                  <a:pos x="4300" y="1708"/>
                </a:cxn>
                <a:cxn ang="0">
                  <a:pos x="4201" y="1706"/>
                </a:cxn>
                <a:cxn ang="0">
                  <a:pos x="4098" y="1695"/>
                </a:cxn>
                <a:cxn ang="0">
                  <a:pos x="3992" y="1677"/>
                </a:cxn>
                <a:cxn ang="0">
                  <a:pos x="3882" y="1648"/>
                </a:cxn>
                <a:cxn ang="0">
                  <a:pos x="3768" y="1611"/>
                </a:cxn>
                <a:cxn ang="0">
                  <a:pos x="3650" y="1563"/>
                </a:cxn>
                <a:cxn ang="0">
                  <a:pos x="3528" y="1503"/>
                </a:cxn>
                <a:cxn ang="0">
                  <a:pos x="3403" y="1432"/>
                </a:cxn>
                <a:cxn ang="0">
                  <a:pos x="3274" y="1348"/>
                </a:cxn>
                <a:cxn ang="0">
                  <a:pos x="3142" y="1251"/>
                </a:cxn>
                <a:cxn ang="0">
                  <a:pos x="3074" y="1198"/>
                </a:cxn>
                <a:cxn ang="0">
                  <a:pos x="2810" y="988"/>
                </a:cxn>
                <a:cxn ang="0">
                  <a:pos x="2561" y="801"/>
                </a:cxn>
                <a:cxn ang="0">
                  <a:pos x="2328" y="638"/>
                </a:cxn>
                <a:cxn ang="0">
                  <a:pos x="2106" y="494"/>
                </a:cxn>
                <a:cxn ang="0">
                  <a:pos x="1898" y="371"/>
                </a:cxn>
                <a:cxn ang="0">
                  <a:pos x="1698" y="268"/>
                </a:cxn>
                <a:cxn ang="0">
                  <a:pos x="1508" y="182"/>
                </a:cxn>
                <a:cxn ang="0">
                  <a:pos x="1326" y="114"/>
                </a:cxn>
                <a:cxn ang="0">
                  <a:pos x="1149" y="63"/>
                </a:cxn>
                <a:cxn ang="0">
                  <a:pos x="980" y="27"/>
                </a:cxn>
                <a:cxn ang="0">
                  <a:pos x="813" y="6"/>
                </a:cxn>
                <a:cxn ang="0">
                  <a:pos x="650" y="0"/>
                </a:cxn>
                <a:cxn ang="0">
                  <a:pos x="489" y="5"/>
                </a:cxn>
                <a:cxn ang="0">
                  <a:pos x="328" y="22"/>
                </a:cxn>
                <a:cxn ang="0">
                  <a:pos x="165" y="50"/>
                </a:cxn>
                <a:cxn ang="0">
                  <a:pos x="0" y="89"/>
                </a:cxn>
              </a:cxnLst>
              <a:rect l="0" t="0" r="r" b="b"/>
              <a:pathLst>
                <a:path w="5381" h="1708">
                  <a:moveTo>
                    <a:pt x="5381" y="1145"/>
                  </a:moveTo>
                  <a:lnTo>
                    <a:pt x="5381" y="1145"/>
                  </a:lnTo>
                  <a:lnTo>
                    <a:pt x="5372" y="1157"/>
                  </a:lnTo>
                  <a:lnTo>
                    <a:pt x="5341" y="1195"/>
                  </a:lnTo>
                  <a:lnTo>
                    <a:pt x="5319" y="1220"/>
                  </a:lnTo>
                  <a:lnTo>
                    <a:pt x="5293" y="1250"/>
                  </a:lnTo>
                  <a:lnTo>
                    <a:pt x="5261" y="1283"/>
                  </a:lnTo>
                  <a:lnTo>
                    <a:pt x="5224" y="1319"/>
                  </a:lnTo>
                  <a:lnTo>
                    <a:pt x="5184" y="1356"/>
                  </a:lnTo>
                  <a:lnTo>
                    <a:pt x="5138" y="1395"/>
                  </a:lnTo>
                  <a:lnTo>
                    <a:pt x="5088" y="1434"/>
                  </a:lnTo>
                  <a:lnTo>
                    <a:pt x="5033" y="1472"/>
                  </a:lnTo>
                  <a:lnTo>
                    <a:pt x="4975" y="1511"/>
                  </a:lnTo>
                  <a:lnTo>
                    <a:pt x="4943" y="1529"/>
                  </a:lnTo>
                  <a:lnTo>
                    <a:pt x="4911" y="1547"/>
                  </a:lnTo>
                  <a:lnTo>
                    <a:pt x="4877" y="1564"/>
                  </a:lnTo>
                  <a:lnTo>
                    <a:pt x="4843" y="1582"/>
                  </a:lnTo>
                  <a:lnTo>
                    <a:pt x="4808" y="1598"/>
                  </a:lnTo>
                  <a:lnTo>
                    <a:pt x="4770" y="1613"/>
                  </a:lnTo>
                  <a:lnTo>
                    <a:pt x="4733" y="1629"/>
                  </a:lnTo>
                  <a:lnTo>
                    <a:pt x="4694" y="1642"/>
                  </a:lnTo>
                  <a:lnTo>
                    <a:pt x="4655" y="1655"/>
                  </a:lnTo>
                  <a:lnTo>
                    <a:pt x="4614" y="1666"/>
                  </a:lnTo>
                  <a:lnTo>
                    <a:pt x="4572" y="1676"/>
                  </a:lnTo>
                  <a:lnTo>
                    <a:pt x="4530" y="1685"/>
                  </a:lnTo>
                  <a:lnTo>
                    <a:pt x="4486" y="1694"/>
                  </a:lnTo>
                  <a:lnTo>
                    <a:pt x="4441" y="1700"/>
                  </a:lnTo>
                  <a:lnTo>
                    <a:pt x="4396" y="1705"/>
                  </a:lnTo>
                  <a:lnTo>
                    <a:pt x="4348" y="1708"/>
                  </a:lnTo>
                  <a:lnTo>
                    <a:pt x="4300" y="1708"/>
                  </a:lnTo>
                  <a:lnTo>
                    <a:pt x="4251" y="1708"/>
                  </a:lnTo>
                  <a:lnTo>
                    <a:pt x="4201" y="1706"/>
                  </a:lnTo>
                  <a:lnTo>
                    <a:pt x="4150" y="1702"/>
                  </a:lnTo>
                  <a:lnTo>
                    <a:pt x="4098" y="1695"/>
                  </a:lnTo>
                  <a:lnTo>
                    <a:pt x="4046" y="1687"/>
                  </a:lnTo>
                  <a:lnTo>
                    <a:pt x="3992" y="1677"/>
                  </a:lnTo>
                  <a:lnTo>
                    <a:pt x="3937" y="1664"/>
                  </a:lnTo>
                  <a:lnTo>
                    <a:pt x="3882" y="1648"/>
                  </a:lnTo>
                  <a:lnTo>
                    <a:pt x="3825" y="1631"/>
                  </a:lnTo>
                  <a:lnTo>
                    <a:pt x="3768" y="1611"/>
                  </a:lnTo>
                  <a:lnTo>
                    <a:pt x="3708" y="1589"/>
                  </a:lnTo>
                  <a:lnTo>
                    <a:pt x="3650" y="1563"/>
                  </a:lnTo>
                  <a:lnTo>
                    <a:pt x="3589" y="1534"/>
                  </a:lnTo>
                  <a:lnTo>
                    <a:pt x="3528" y="1503"/>
                  </a:lnTo>
                  <a:lnTo>
                    <a:pt x="3465" y="1469"/>
                  </a:lnTo>
                  <a:lnTo>
                    <a:pt x="3403" y="1432"/>
                  </a:lnTo>
                  <a:lnTo>
                    <a:pt x="3339" y="1392"/>
                  </a:lnTo>
                  <a:lnTo>
                    <a:pt x="3274" y="1348"/>
                  </a:lnTo>
                  <a:lnTo>
                    <a:pt x="3209" y="1301"/>
                  </a:lnTo>
                  <a:lnTo>
                    <a:pt x="3142" y="1251"/>
                  </a:lnTo>
                  <a:lnTo>
                    <a:pt x="3074" y="1198"/>
                  </a:lnTo>
                  <a:lnTo>
                    <a:pt x="3074" y="1198"/>
                  </a:lnTo>
                  <a:lnTo>
                    <a:pt x="2941" y="1090"/>
                  </a:lnTo>
                  <a:lnTo>
                    <a:pt x="2810" y="988"/>
                  </a:lnTo>
                  <a:lnTo>
                    <a:pt x="2684" y="891"/>
                  </a:lnTo>
                  <a:lnTo>
                    <a:pt x="2561" y="801"/>
                  </a:lnTo>
                  <a:lnTo>
                    <a:pt x="2443" y="717"/>
                  </a:lnTo>
                  <a:lnTo>
                    <a:pt x="2328" y="638"/>
                  </a:lnTo>
                  <a:lnTo>
                    <a:pt x="2216" y="563"/>
                  </a:lnTo>
                  <a:lnTo>
                    <a:pt x="2106" y="494"/>
                  </a:lnTo>
                  <a:lnTo>
                    <a:pt x="2001" y="429"/>
                  </a:lnTo>
                  <a:lnTo>
                    <a:pt x="1898" y="371"/>
                  </a:lnTo>
                  <a:lnTo>
                    <a:pt x="1796" y="316"/>
                  </a:lnTo>
                  <a:lnTo>
                    <a:pt x="1698" y="268"/>
                  </a:lnTo>
                  <a:lnTo>
                    <a:pt x="1602" y="223"/>
                  </a:lnTo>
                  <a:lnTo>
                    <a:pt x="1508" y="182"/>
                  </a:lnTo>
                  <a:lnTo>
                    <a:pt x="1416" y="147"/>
                  </a:lnTo>
                  <a:lnTo>
                    <a:pt x="1326" y="114"/>
                  </a:lnTo>
                  <a:lnTo>
                    <a:pt x="1237" y="87"/>
                  </a:lnTo>
                  <a:lnTo>
                    <a:pt x="1149" y="63"/>
                  </a:lnTo>
                  <a:lnTo>
                    <a:pt x="1065" y="43"/>
                  </a:lnTo>
                  <a:lnTo>
                    <a:pt x="980" y="27"/>
                  </a:lnTo>
                  <a:lnTo>
                    <a:pt x="897" y="16"/>
                  </a:lnTo>
                  <a:lnTo>
                    <a:pt x="813" y="6"/>
                  </a:lnTo>
                  <a:lnTo>
                    <a:pt x="732" y="1"/>
                  </a:lnTo>
                  <a:lnTo>
                    <a:pt x="650" y="0"/>
                  </a:lnTo>
                  <a:lnTo>
                    <a:pt x="569" y="0"/>
                  </a:lnTo>
                  <a:lnTo>
                    <a:pt x="489" y="5"/>
                  </a:lnTo>
                  <a:lnTo>
                    <a:pt x="408" y="11"/>
                  </a:lnTo>
                  <a:lnTo>
                    <a:pt x="328" y="22"/>
                  </a:lnTo>
                  <a:lnTo>
                    <a:pt x="246" y="35"/>
                  </a:lnTo>
                  <a:lnTo>
                    <a:pt x="165" y="50"/>
                  </a:lnTo>
                  <a:lnTo>
                    <a:pt x="83" y="68"/>
                  </a:lnTo>
                  <a:lnTo>
                    <a:pt x="0" y="89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879691" name="Freeform 75"/>
            <p:cNvSpPr>
              <a:spLocks/>
            </p:cNvSpPr>
            <p:nvPr/>
          </p:nvSpPr>
          <p:spPr bwMode="auto">
            <a:xfrm>
              <a:off x="563" y="1005"/>
              <a:ext cx="5395" cy="822"/>
            </a:xfrm>
            <a:custGeom>
              <a:avLst/>
              <a:gdLst/>
              <a:ahLst/>
              <a:cxnLst>
                <a:cxn ang="0">
                  <a:pos x="5395" y="1054"/>
                </a:cxn>
                <a:cxn ang="0">
                  <a:pos x="5356" y="1106"/>
                </a:cxn>
                <a:cxn ang="0">
                  <a:pos x="5309" y="1162"/>
                </a:cxn>
                <a:cxn ang="0">
                  <a:pos x="5241" y="1232"/>
                </a:cxn>
                <a:cxn ang="0">
                  <a:pos x="5156" y="1309"/>
                </a:cxn>
                <a:cxn ang="0">
                  <a:pos x="5052" y="1390"/>
                </a:cxn>
                <a:cxn ang="0">
                  <a:pos x="4963" y="1450"/>
                </a:cxn>
                <a:cxn ang="0">
                  <a:pos x="4898" y="1487"/>
                </a:cxn>
                <a:cxn ang="0">
                  <a:pos x="4829" y="1521"/>
                </a:cxn>
                <a:cxn ang="0">
                  <a:pos x="4755" y="1553"/>
                </a:cxn>
                <a:cxn ang="0">
                  <a:pos x="4677" y="1582"/>
                </a:cxn>
                <a:cxn ang="0">
                  <a:pos x="4595" y="1605"/>
                </a:cxn>
                <a:cxn ang="0">
                  <a:pos x="4509" y="1624"/>
                </a:cxn>
                <a:cxn ang="0">
                  <a:pos x="4418" y="1637"/>
                </a:cxn>
                <a:cxn ang="0">
                  <a:pos x="4323" y="1644"/>
                </a:cxn>
                <a:cxn ang="0">
                  <a:pos x="4225" y="1642"/>
                </a:cxn>
                <a:cxn ang="0">
                  <a:pos x="4122" y="1634"/>
                </a:cxn>
                <a:cxn ang="0">
                  <a:pos x="4015" y="1618"/>
                </a:cxn>
                <a:cxn ang="0">
                  <a:pos x="3904" y="1592"/>
                </a:cxn>
                <a:cxn ang="0">
                  <a:pos x="3789" y="1556"/>
                </a:cxn>
                <a:cxn ang="0">
                  <a:pos x="3671" y="1510"/>
                </a:cxn>
                <a:cxn ang="0">
                  <a:pos x="3548" y="1451"/>
                </a:cxn>
                <a:cxn ang="0">
                  <a:pos x="3422" y="1384"/>
                </a:cxn>
                <a:cxn ang="0">
                  <a:pos x="3292" y="1301"/>
                </a:cxn>
                <a:cxn ang="0">
                  <a:pos x="3158" y="1206"/>
                </a:cxn>
                <a:cxn ang="0">
                  <a:pos x="3089" y="1154"/>
                </a:cxn>
                <a:cxn ang="0">
                  <a:pos x="2822" y="949"/>
                </a:cxn>
                <a:cxn ang="0">
                  <a:pos x="2572" y="767"/>
                </a:cxn>
                <a:cxn ang="0">
                  <a:pos x="2335" y="605"/>
                </a:cxn>
                <a:cxn ang="0">
                  <a:pos x="2111" y="467"/>
                </a:cxn>
                <a:cxn ang="0">
                  <a:pos x="1900" y="347"/>
                </a:cxn>
                <a:cxn ang="0">
                  <a:pos x="1699" y="247"/>
                </a:cxn>
                <a:cxn ang="0">
                  <a:pos x="1509" y="166"/>
                </a:cxn>
                <a:cxn ang="0">
                  <a:pos x="1326" y="102"/>
                </a:cxn>
                <a:cxn ang="0">
                  <a:pos x="1149" y="53"/>
                </a:cxn>
                <a:cxn ang="0">
                  <a:pos x="979" y="21"/>
                </a:cxn>
                <a:cxn ang="0">
                  <a:pos x="812" y="3"/>
                </a:cxn>
                <a:cxn ang="0">
                  <a:pos x="648" y="0"/>
                </a:cxn>
                <a:cxn ang="0">
                  <a:pos x="487" y="8"/>
                </a:cxn>
                <a:cxn ang="0">
                  <a:pos x="326" y="29"/>
                </a:cxn>
                <a:cxn ang="0">
                  <a:pos x="164" y="60"/>
                </a:cxn>
                <a:cxn ang="0">
                  <a:pos x="0" y="102"/>
                </a:cxn>
              </a:cxnLst>
              <a:rect l="0" t="0" r="r" b="b"/>
              <a:pathLst>
                <a:path w="5395" h="1644">
                  <a:moveTo>
                    <a:pt x="5395" y="1054"/>
                  </a:moveTo>
                  <a:lnTo>
                    <a:pt x="5395" y="1054"/>
                  </a:lnTo>
                  <a:lnTo>
                    <a:pt x="5385" y="1067"/>
                  </a:lnTo>
                  <a:lnTo>
                    <a:pt x="5356" y="1106"/>
                  </a:lnTo>
                  <a:lnTo>
                    <a:pt x="5335" y="1132"/>
                  </a:lnTo>
                  <a:lnTo>
                    <a:pt x="5309" y="1162"/>
                  </a:lnTo>
                  <a:lnTo>
                    <a:pt x="5277" y="1196"/>
                  </a:lnTo>
                  <a:lnTo>
                    <a:pt x="5241" y="1232"/>
                  </a:lnTo>
                  <a:lnTo>
                    <a:pt x="5201" y="1271"/>
                  </a:lnTo>
                  <a:lnTo>
                    <a:pt x="5156" y="1309"/>
                  </a:lnTo>
                  <a:lnTo>
                    <a:pt x="5106" y="1350"/>
                  </a:lnTo>
                  <a:lnTo>
                    <a:pt x="5052" y="1390"/>
                  </a:lnTo>
                  <a:lnTo>
                    <a:pt x="4994" y="1431"/>
                  </a:lnTo>
                  <a:lnTo>
                    <a:pt x="4963" y="1450"/>
                  </a:lnTo>
                  <a:lnTo>
                    <a:pt x="4931" y="1469"/>
                  </a:lnTo>
                  <a:lnTo>
                    <a:pt x="4898" y="1487"/>
                  </a:lnTo>
                  <a:lnTo>
                    <a:pt x="4865" y="1505"/>
                  </a:lnTo>
                  <a:lnTo>
                    <a:pt x="4829" y="1521"/>
                  </a:lnTo>
                  <a:lnTo>
                    <a:pt x="4793" y="1539"/>
                  </a:lnTo>
                  <a:lnTo>
                    <a:pt x="4755" y="1553"/>
                  </a:lnTo>
                  <a:lnTo>
                    <a:pt x="4716" y="1568"/>
                  </a:lnTo>
                  <a:lnTo>
                    <a:pt x="4677" y="1582"/>
                  </a:lnTo>
                  <a:lnTo>
                    <a:pt x="4637" y="1594"/>
                  </a:lnTo>
                  <a:lnTo>
                    <a:pt x="4595" y="1605"/>
                  </a:lnTo>
                  <a:lnTo>
                    <a:pt x="4552" y="1615"/>
                  </a:lnTo>
                  <a:lnTo>
                    <a:pt x="4509" y="1624"/>
                  </a:lnTo>
                  <a:lnTo>
                    <a:pt x="4463" y="1631"/>
                  </a:lnTo>
                  <a:lnTo>
                    <a:pt x="4418" y="1637"/>
                  </a:lnTo>
                  <a:lnTo>
                    <a:pt x="4372" y="1640"/>
                  </a:lnTo>
                  <a:lnTo>
                    <a:pt x="4323" y="1644"/>
                  </a:lnTo>
                  <a:lnTo>
                    <a:pt x="4275" y="1644"/>
                  </a:lnTo>
                  <a:lnTo>
                    <a:pt x="4225" y="1642"/>
                  </a:lnTo>
                  <a:lnTo>
                    <a:pt x="4173" y="1639"/>
                  </a:lnTo>
                  <a:lnTo>
                    <a:pt x="4122" y="1634"/>
                  </a:lnTo>
                  <a:lnTo>
                    <a:pt x="4069" y="1627"/>
                  </a:lnTo>
                  <a:lnTo>
                    <a:pt x="4015" y="1618"/>
                  </a:lnTo>
                  <a:lnTo>
                    <a:pt x="3959" y="1605"/>
                  </a:lnTo>
                  <a:lnTo>
                    <a:pt x="3904" y="1592"/>
                  </a:lnTo>
                  <a:lnTo>
                    <a:pt x="3847" y="1574"/>
                  </a:lnTo>
                  <a:lnTo>
                    <a:pt x="3789" y="1556"/>
                  </a:lnTo>
                  <a:lnTo>
                    <a:pt x="3730" y="1534"/>
                  </a:lnTo>
                  <a:lnTo>
                    <a:pt x="3671" y="1510"/>
                  </a:lnTo>
                  <a:lnTo>
                    <a:pt x="3610" y="1482"/>
                  </a:lnTo>
                  <a:lnTo>
                    <a:pt x="3548" y="1451"/>
                  </a:lnTo>
                  <a:lnTo>
                    <a:pt x="3486" y="1419"/>
                  </a:lnTo>
                  <a:lnTo>
                    <a:pt x="3422" y="1384"/>
                  </a:lnTo>
                  <a:lnTo>
                    <a:pt x="3357" y="1343"/>
                  </a:lnTo>
                  <a:lnTo>
                    <a:pt x="3292" y="1301"/>
                  </a:lnTo>
                  <a:lnTo>
                    <a:pt x="3225" y="1256"/>
                  </a:lnTo>
                  <a:lnTo>
                    <a:pt x="3158" y="1206"/>
                  </a:lnTo>
                  <a:lnTo>
                    <a:pt x="3089" y="1154"/>
                  </a:lnTo>
                  <a:lnTo>
                    <a:pt x="3089" y="1154"/>
                  </a:lnTo>
                  <a:lnTo>
                    <a:pt x="2954" y="1049"/>
                  </a:lnTo>
                  <a:lnTo>
                    <a:pt x="2822" y="949"/>
                  </a:lnTo>
                  <a:lnTo>
                    <a:pt x="2696" y="856"/>
                  </a:lnTo>
                  <a:lnTo>
                    <a:pt x="2572" y="767"/>
                  </a:lnTo>
                  <a:lnTo>
                    <a:pt x="2452" y="683"/>
                  </a:lnTo>
                  <a:lnTo>
                    <a:pt x="2335" y="605"/>
                  </a:lnTo>
                  <a:lnTo>
                    <a:pt x="2223" y="534"/>
                  </a:lnTo>
                  <a:lnTo>
                    <a:pt x="2111" y="467"/>
                  </a:lnTo>
                  <a:lnTo>
                    <a:pt x="2005" y="405"/>
                  </a:lnTo>
                  <a:lnTo>
                    <a:pt x="1900" y="347"/>
                  </a:lnTo>
                  <a:lnTo>
                    <a:pt x="1799" y="295"/>
                  </a:lnTo>
                  <a:lnTo>
                    <a:pt x="1699" y="247"/>
                  </a:lnTo>
                  <a:lnTo>
                    <a:pt x="1603" y="205"/>
                  </a:lnTo>
                  <a:lnTo>
                    <a:pt x="1509" y="166"/>
                  </a:lnTo>
                  <a:lnTo>
                    <a:pt x="1416" y="131"/>
                  </a:lnTo>
                  <a:lnTo>
                    <a:pt x="1326" y="102"/>
                  </a:lnTo>
                  <a:lnTo>
                    <a:pt x="1237" y="76"/>
                  </a:lnTo>
                  <a:lnTo>
                    <a:pt x="1149" y="53"/>
                  </a:lnTo>
                  <a:lnTo>
                    <a:pt x="1063" y="35"/>
                  </a:lnTo>
                  <a:lnTo>
                    <a:pt x="979" y="21"/>
                  </a:lnTo>
                  <a:lnTo>
                    <a:pt x="894" y="11"/>
                  </a:lnTo>
                  <a:lnTo>
                    <a:pt x="812" y="3"/>
                  </a:lnTo>
                  <a:lnTo>
                    <a:pt x="730" y="0"/>
                  </a:lnTo>
                  <a:lnTo>
                    <a:pt x="648" y="0"/>
                  </a:lnTo>
                  <a:lnTo>
                    <a:pt x="568" y="2"/>
                  </a:lnTo>
                  <a:lnTo>
                    <a:pt x="487" y="8"/>
                  </a:lnTo>
                  <a:lnTo>
                    <a:pt x="406" y="18"/>
                  </a:lnTo>
                  <a:lnTo>
                    <a:pt x="326" y="29"/>
                  </a:lnTo>
                  <a:lnTo>
                    <a:pt x="244" y="43"/>
                  </a:lnTo>
                  <a:lnTo>
                    <a:pt x="164" y="60"/>
                  </a:lnTo>
                  <a:lnTo>
                    <a:pt x="82" y="81"/>
                  </a:lnTo>
                  <a:lnTo>
                    <a:pt x="0" y="10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879692" name="Freeform 76"/>
            <p:cNvSpPr>
              <a:spLocks/>
            </p:cNvSpPr>
            <p:nvPr/>
          </p:nvSpPr>
          <p:spPr bwMode="auto">
            <a:xfrm>
              <a:off x="584" y="1023"/>
              <a:ext cx="5409" cy="791"/>
            </a:xfrm>
            <a:custGeom>
              <a:avLst/>
              <a:gdLst/>
              <a:ahLst/>
              <a:cxnLst>
                <a:cxn ang="0">
                  <a:pos x="5409" y="964"/>
                </a:cxn>
                <a:cxn ang="0">
                  <a:pos x="5371" y="1018"/>
                </a:cxn>
                <a:cxn ang="0">
                  <a:pos x="5324" y="1076"/>
                </a:cxn>
                <a:cxn ang="0">
                  <a:pos x="5257" y="1147"/>
                </a:cxn>
                <a:cxn ang="0">
                  <a:pos x="5174" y="1228"/>
                </a:cxn>
                <a:cxn ang="0">
                  <a:pos x="5071" y="1310"/>
                </a:cxn>
                <a:cxn ang="0">
                  <a:pos x="4983" y="1371"/>
                </a:cxn>
                <a:cxn ang="0">
                  <a:pos x="4919" y="1410"/>
                </a:cxn>
                <a:cxn ang="0">
                  <a:pos x="4849" y="1447"/>
                </a:cxn>
                <a:cxn ang="0">
                  <a:pos x="4777" y="1481"/>
                </a:cxn>
                <a:cxn ang="0">
                  <a:pos x="4699" y="1510"/>
                </a:cxn>
                <a:cxn ang="0">
                  <a:pos x="4617" y="1536"/>
                </a:cxn>
                <a:cxn ang="0">
                  <a:pos x="4531" y="1555"/>
                </a:cxn>
                <a:cxn ang="0">
                  <a:pos x="4441" y="1572"/>
                </a:cxn>
                <a:cxn ang="0">
                  <a:pos x="4345" y="1580"/>
                </a:cxn>
                <a:cxn ang="0">
                  <a:pos x="4247" y="1581"/>
                </a:cxn>
                <a:cxn ang="0">
                  <a:pos x="4144" y="1575"/>
                </a:cxn>
                <a:cxn ang="0">
                  <a:pos x="4037" y="1560"/>
                </a:cxn>
                <a:cxn ang="0">
                  <a:pos x="3926" y="1536"/>
                </a:cxn>
                <a:cxn ang="0">
                  <a:pos x="3811" y="1502"/>
                </a:cxn>
                <a:cxn ang="0">
                  <a:pos x="3691" y="1458"/>
                </a:cxn>
                <a:cxn ang="0">
                  <a:pos x="3568" y="1404"/>
                </a:cxn>
                <a:cxn ang="0">
                  <a:pos x="3440" y="1336"/>
                </a:cxn>
                <a:cxn ang="0">
                  <a:pos x="3310" y="1257"/>
                </a:cxn>
                <a:cxn ang="0">
                  <a:pos x="3173" y="1165"/>
                </a:cxn>
                <a:cxn ang="0">
                  <a:pos x="3105" y="1113"/>
                </a:cxn>
                <a:cxn ang="0">
                  <a:pos x="2835" y="913"/>
                </a:cxn>
                <a:cxn ang="0">
                  <a:pos x="2582" y="733"/>
                </a:cxn>
                <a:cxn ang="0">
                  <a:pos x="2343" y="577"/>
                </a:cxn>
                <a:cxn ang="0">
                  <a:pos x="2117" y="441"/>
                </a:cxn>
                <a:cxn ang="0">
                  <a:pos x="1904" y="327"/>
                </a:cxn>
                <a:cxn ang="0">
                  <a:pos x="1702" y="230"/>
                </a:cxn>
                <a:cxn ang="0">
                  <a:pos x="1509" y="152"/>
                </a:cxn>
                <a:cxn ang="0">
                  <a:pos x="1325" y="91"/>
                </a:cxn>
                <a:cxn ang="0">
                  <a:pos x="1148" y="46"/>
                </a:cxn>
                <a:cxn ang="0">
                  <a:pos x="977" y="17"/>
                </a:cxn>
                <a:cxn ang="0">
                  <a:pos x="810" y="2"/>
                </a:cxn>
                <a:cxn ang="0">
                  <a:pos x="647" y="2"/>
                </a:cxn>
                <a:cxn ang="0">
                  <a:pos x="485" y="13"/>
                </a:cxn>
                <a:cxn ang="0">
                  <a:pos x="324" y="38"/>
                </a:cxn>
                <a:cxn ang="0">
                  <a:pos x="163" y="73"/>
                </a:cxn>
                <a:cxn ang="0">
                  <a:pos x="0" y="118"/>
                </a:cxn>
              </a:cxnLst>
              <a:rect l="0" t="0" r="r" b="b"/>
              <a:pathLst>
                <a:path w="5409" h="1581">
                  <a:moveTo>
                    <a:pt x="5409" y="964"/>
                  </a:moveTo>
                  <a:lnTo>
                    <a:pt x="5409" y="964"/>
                  </a:lnTo>
                  <a:lnTo>
                    <a:pt x="5399" y="979"/>
                  </a:lnTo>
                  <a:lnTo>
                    <a:pt x="5371" y="1018"/>
                  </a:lnTo>
                  <a:lnTo>
                    <a:pt x="5350" y="1045"/>
                  </a:lnTo>
                  <a:lnTo>
                    <a:pt x="5324" y="1076"/>
                  </a:lnTo>
                  <a:lnTo>
                    <a:pt x="5294" y="1110"/>
                  </a:lnTo>
                  <a:lnTo>
                    <a:pt x="5257" y="1147"/>
                  </a:lnTo>
                  <a:lnTo>
                    <a:pt x="5219" y="1187"/>
                  </a:lnTo>
                  <a:lnTo>
                    <a:pt x="5174" y="1228"/>
                  </a:lnTo>
                  <a:lnTo>
                    <a:pt x="5126" y="1270"/>
                  </a:lnTo>
                  <a:lnTo>
                    <a:pt x="5071" y="1310"/>
                  </a:lnTo>
                  <a:lnTo>
                    <a:pt x="5013" y="1352"/>
                  </a:lnTo>
                  <a:lnTo>
                    <a:pt x="4983" y="1371"/>
                  </a:lnTo>
                  <a:lnTo>
                    <a:pt x="4952" y="1391"/>
                  </a:lnTo>
                  <a:lnTo>
                    <a:pt x="4919" y="1410"/>
                  </a:lnTo>
                  <a:lnTo>
                    <a:pt x="4885" y="1429"/>
                  </a:lnTo>
                  <a:lnTo>
                    <a:pt x="4849" y="1447"/>
                  </a:lnTo>
                  <a:lnTo>
                    <a:pt x="4813" y="1463"/>
                  </a:lnTo>
                  <a:lnTo>
                    <a:pt x="4777" y="1481"/>
                  </a:lnTo>
                  <a:lnTo>
                    <a:pt x="4738" y="1496"/>
                  </a:lnTo>
                  <a:lnTo>
                    <a:pt x="4699" y="1510"/>
                  </a:lnTo>
                  <a:lnTo>
                    <a:pt x="4659" y="1523"/>
                  </a:lnTo>
                  <a:lnTo>
                    <a:pt x="4617" y="1536"/>
                  </a:lnTo>
                  <a:lnTo>
                    <a:pt x="4574" y="1547"/>
                  </a:lnTo>
                  <a:lnTo>
                    <a:pt x="4531" y="1555"/>
                  </a:lnTo>
                  <a:lnTo>
                    <a:pt x="4487" y="1563"/>
                  </a:lnTo>
                  <a:lnTo>
                    <a:pt x="4441" y="1572"/>
                  </a:lnTo>
                  <a:lnTo>
                    <a:pt x="4394" y="1576"/>
                  </a:lnTo>
                  <a:lnTo>
                    <a:pt x="4345" y="1580"/>
                  </a:lnTo>
                  <a:lnTo>
                    <a:pt x="4297" y="1581"/>
                  </a:lnTo>
                  <a:lnTo>
                    <a:pt x="4247" y="1581"/>
                  </a:lnTo>
                  <a:lnTo>
                    <a:pt x="4197" y="1578"/>
                  </a:lnTo>
                  <a:lnTo>
                    <a:pt x="4144" y="1575"/>
                  </a:lnTo>
                  <a:lnTo>
                    <a:pt x="4091" y="1568"/>
                  </a:lnTo>
                  <a:lnTo>
                    <a:pt x="4037" y="1560"/>
                  </a:lnTo>
                  <a:lnTo>
                    <a:pt x="3982" y="1549"/>
                  </a:lnTo>
                  <a:lnTo>
                    <a:pt x="3926" y="1536"/>
                  </a:lnTo>
                  <a:lnTo>
                    <a:pt x="3869" y="1520"/>
                  </a:lnTo>
                  <a:lnTo>
                    <a:pt x="3811" y="1502"/>
                  </a:lnTo>
                  <a:lnTo>
                    <a:pt x="3751" y="1481"/>
                  </a:lnTo>
                  <a:lnTo>
                    <a:pt x="3691" y="1458"/>
                  </a:lnTo>
                  <a:lnTo>
                    <a:pt x="3630" y="1433"/>
                  </a:lnTo>
                  <a:lnTo>
                    <a:pt x="3568" y="1404"/>
                  </a:lnTo>
                  <a:lnTo>
                    <a:pt x="3505" y="1371"/>
                  </a:lnTo>
                  <a:lnTo>
                    <a:pt x="3440" y="1336"/>
                  </a:lnTo>
                  <a:lnTo>
                    <a:pt x="3375" y="1299"/>
                  </a:lnTo>
                  <a:lnTo>
                    <a:pt x="3310" y="1257"/>
                  </a:lnTo>
                  <a:lnTo>
                    <a:pt x="3241" y="1211"/>
                  </a:lnTo>
                  <a:lnTo>
                    <a:pt x="3173" y="1165"/>
                  </a:lnTo>
                  <a:lnTo>
                    <a:pt x="3105" y="1113"/>
                  </a:lnTo>
                  <a:lnTo>
                    <a:pt x="3105" y="1113"/>
                  </a:lnTo>
                  <a:lnTo>
                    <a:pt x="2968" y="1010"/>
                  </a:lnTo>
                  <a:lnTo>
                    <a:pt x="2835" y="913"/>
                  </a:lnTo>
                  <a:lnTo>
                    <a:pt x="2707" y="821"/>
                  </a:lnTo>
                  <a:lnTo>
                    <a:pt x="2582" y="733"/>
                  </a:lnTo>
                  <a:lnTo>
                    <a:pt x="2460" y="653"/>
                  </a:lnTo>
                  <a:lnTo>
                    <a:pt x="2343" y="577"/>
                  </a:lnTo>
                  <a:lnTo>
                    <a:pt x="2228" y="507"/>
                  </a:lnTo>
                  <a:lnTo>
                    <a:pt x="2117" y="441"/>
                  </a:lnTo>
                  <a:lnTo>
                    <a:pt x="2009" y="381"/>
                  </a:lnTo>
                  <a:lnTo>
                    <a:pt x="1904" y="327"/>
                  </a:lnTo>
                  <a:lnTo>
                    <a:pt x="1802" y="277"/>
                  </a:lnTo>
                  <a:lnTo>
                    <a:pt x="1702" y="230"/>
                  </a:lnTo>
                  <a:lnTo>
                    <a:pt x="1605" y="189"/>
                  </a:lnTo>
                  <a:lnTo>
                    <a:pt x="1509" y="152"/>
                  </a:lnTo>
                  <a:lnTo>
                    <a:pt x="1416" y="118"/>
                  </a:lnTo>
                  <a:lnTo>
                    <a:pt x="1325" y="91"/>
                  </a:lnTo>
                  <a:lnTo>
                    <a:pt x="1235" y="67"/>
                  </a:lnTo>
                  <a:lnTo>
                    <a:pt x="1148" y="46"/>
                  </a:lnTo>
                  <a:lnTo>
                    <a:pt x="1062" y="29"/>
                  </a:lnTo>
                  <a:lnTo>
                    <a:pt x="977" y="17"/>
                  </a:lnTo>
                  <a:lnTo>
                    <a:pt x="892" y="8"/>
                  </a:lnTo>
                  <a:lnTo>
                    <a:pt x="810" y="2"/>
                  </a:lnTo>
                  <a:lnTo>
                    <a:pt x="728" y="0"/>
                  </a:lnTo>
                  <a:lnTo>
                    <a:pt x="647" y="2"/>
                  </a:lnTo>
                  <a:lnTo>
                    <a:pt x="566" y="7"/>
                  </a:lnTo>
                  <a:lnTo>
                    <a:pt x="485" y="13"/>
                  </a:lnTo>
                  <a:lnTo>
                    <a:pt x="405" y="25"/>
                  </a:lnTo>
                  <a:lnTo>
                    <a:pt x="324" y="38"/>
                  </a:lnTo>
                  <a:lnTo>
                    <a:pt x="244" y="54"/>
                  </a:lnTo>
                  <a:lnTo>
                    <a:pt x="163" y="73"/>
                  </a:lnTo>
                  <a:lnTo>
                    <a:pt x="81" y="94"/>
                  </a:lnTo>
                  <a:lnTo>
                    <a:pt x="0" y="11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879693" name="Freeform 77"/>
            <p:cNvSpPr>
              <a:spLocks/>
            </p:cNvSpPr>
            <p:nvPr/>
          </p:nvSpPr>
          <p:spPr bwMode="auto">
            <a:xfrm>
              <a:off x="606" y="1042"/>
              <a:ext cx="5422" cy="758"/>
            </a:xfrm>
            <a:custGeom>
              <a:avLst/>
              <a:gdLst/>
              <a:ahLst/>
              <a:cxnLst>
                <a:cxn ang="0">
                  <a:pos x="5422" y="873"/>
                </a:cxn>
                <a:cxn ang="0">
                  <a:pos x="5384" y="926"/>
                </a:cxn>
                <a:cxn ang="0">
                  <a:pos x="5337" y="986"/>
                </a:cxn>
                <a:cxn ang="0">
                  <a:pos x="5273" y="1059"/>
                </a:cxn>
                <a:cxn ang="0">
                  <a:pos x="5190" y="1141"/>
                </a:cxn>
                <a:cxn ang="0">
                  <a:pos x="5088" y="1227"/>
                </a:cxn>
                <a:cxn ang="0">
                  <a:pos x="5001" y="1290"/>
                </a:cxn>
                <a:cxn ang="0">
                  <a:pos x="4937" y="1330"/>
                </a:cxn>
                <a:cxn ang="0">
                  <a:pos x="4869" y="1369"/>
                </a:cxn>
                <a:cxn ang="0">
                  <a:pos x="4797" y="1404"/>
                </a:cxn>
                <a:cxn ang="0">
                  <a:pos x="4719" y="1435"/>
                </a:cxn>
                <a:cxn ang="0">
                  <a:pos x="4637" y="1462"/>
                </a:cxn>
                <a:cxn ang="0">
                  <a:pos x="4552" y="1485"/>
                </a:cxn>
                <a:cxn ang="0">
                  <a:pos x="4462" y="1501"/>
                </a:cxn>
                <a:cxn ang="0">
                  <a:pos x="4368" y="1513"/>
                </a:cxn>
                <a:cxn ang="0">
                  <a:pos x="4268" y="1516"/>
                </a:cxn>
                <a:cxn ang="0">
                  <a:pos x="4165" y="1511"/>
                </a:cxn>
                <a:cxn ang="0">
                  <a:pos x="4058" y="1498"/>
                </a:cxn>
                <a:cxn ang="0">
                  <a:pos x="3947" y="1477"/>
                </a:cxn>
                <a:cxn ang="0">
                  <a:pos x="3830" y="1445"/>
                </a:cxn>
                <a:cxn ang="0">
                  <a:pos x="3711" y="1403"/>
                </a:cxn>
                <a:cxn ang="0">
                  <a:pos x="3586" y="1351"/>
                </a:cxn>
                <a:cxn ang="0">
                  <a:pos x="3458" y="1286"/>
                </a:cxn>
                <a:cxn ang="0">
                  <a:pos x="3325" y="1209"/>
                </a:cxn>
                <a:cxn ang="0">
                  <a:pos x="3189" y="1119"/>
                </a:cxn>
                <a:cxn ang="0">
                  <a:pos x="3120" y="1068"/>
                </a:cxn>
                <a:cxn ang="0">
                  <a:pos x="2846" y="871"/>
                </a:cxn>
                <a:cxn ang="0">
                  <a:pos x="2591" y="699"/>
                </a:cxn>
                <a:cxn ang="0">
                  <a:pos x="2349" y="545"/>
                </a:cxn>
                <a:cxn ang="0">
                  <a:pos x="2121" y="415"/>
                </a:cxn>
                <a:cxn ang="0">
                  <a:pos x="1906" y="303"/>
                </a:cxn>
                <a:cxn ang="0">
                  <a:pos x="1703" y="209"/>
                </a:cxn>
                <a:cxn ang="0">
                  <a:pos x="1509" y="135"/>
                </a:cxn>
                <a:cxn ang="0">
                  <a:pos x="1324" y="77"/>
                </a:cxn>
                <a:cxn ang="0">
                  <a:pos x="1147" y="37"/>
                </a:cxn>
                <a:cxn ang="0">
                  <a:pos x="974" y="11"/>
                </a:cxn>
                <a:cxn ang="0">
                  <a:pos x="808" y="0"/>
                </a:cxn>
                <a:cxn ang="0">
                  <a:pos x="644" y="1"/>
                </a:cxn>
                <a:cxn ang="0">
                  <a:pos x="483" y="17"/>
                </a:cxn>
                <a:cxn ang="0">
                  <a:pos x="323" y="45"/>
                </a:cxn>
                <a:cxn ang="0">
                  <a:pos x="162" y="84"/>
                </a:cxn>
                <a:cxn ang="0">
                  <a:pos x="0" y="132"/>
                </a:cxn>
              </a:cxnLst>
              <a:rect l="0" t="0" r="r" b="b"/>
              <a:pathLst>
                <a:path w="5422" h="1516">
                  <a:moveTo>
                    <a:pt x="5422" y="873"/>
                  </a:moveTo>
                  <a:lnTo>
                    <a:pt x="5422" y="873"/>
                  </a:lnTo>
                  <a:lnTo>
                    <a:pt x="5412" y="888"/>
                  </a:lnTo>
                  <a:lnTo>
                    <a:pt x="5384" y="926"/>
                  </a:lnTo>
                  <a:lnTo>
                    <a:pt x="5363" y="954"/>
                  </a:lnTo>
                  <a:lnTo>
                    <a:pt x="5337" y="986"/>
                  </a:lnTo>
                  <a:lnTo>
                    <a:pt x="5308" y="1022"/>
                  </a:lnTo>
                  <a:lnTo>
                    <a:pt x="5273" y="1059"/>
                  </a:lnTo>
                  <a:lnTo>
                    <a:pt x="5233" y="1099"/>
                  </a:lnTo>
                  <a:lnTo>
                    <a:pt x="5190" y="1141"/>
                  </a:lnTo>
                  <a:lnTo>
                    <a:pt x="5141" y="1185"/>
                  </a:lnTo>
                  <a:lnTo>
                    <a:pt x="5088" y="1227"/>
                  </a:lnTo>
                  <a:lnTo>
                    <a:pt x="5031" y="1269"/>
                  </a:lnTo>
                  <a:lnTo>
                    <a:pt x="5001" y="1290"/>
                  </a:lnTo>
                  <a:lnTo>
                    <a:pt x="4970" y="1311"/>
                  </a:lnTo>
                  <a:lnTo>
                    <a:pt x="4937" y="1330"/>
                  </a:lnTo>
                  <a:lnTo>
                    <a:pt x="4904" y="1349"/>
                  </a:lnTo>
                  <a:lnTo>
                    <a:pt x="4869" y="1369"/>
                  </a:lnTo>
                  <a:lnTo>
                    <a:pt x="4833" y="1387"/>
                  </a:lnTo>
                  <a:lnTo>
                    <a:pt x="4797" y="1404"/>
                  </a:lnTo>
                  <a:lnTo>
                    <a:pt x="4758" y="1420"/>
                  </a:lnTo>
                  <a:lnTo>
                    <a:pt x="4719" y="1435"/>
                  </a:lnTo>
                  <a:lnTo>
                    <a:pt x="4679" y="1450"/>
                  </a:lnTo>
                  <a:lnTo>
                    <a:pt x="4637" y="1462"/>
                  </a:lnTo>
                  <a:lnTo>
                    <a:pt x="4595" y="1474"/>
                  </a:lnTo>
                  <a:lnTo>
                    <a:pt x="4552" y="1485"/>
                  </a:lnTo>
                  <a:lnTo>
                    <a:pt x="4507" y="1493"/>
                  </a:lnTo>
                  <a:lnTo>
                    <a:pt x="4462" y="1501"/>
                  </a:lnTo>
                  <a:lnTo>
                    <a:pt x="4415" y="1508"/>
                  </a:lnTo>
                  <a:lnTo>
                    <a:pt x="4368" y="1513"/>
                  </a:lnTo>
                  <a:lnTo>
                    <a:pt x="4318" y="1514"/>
                  </a:lnTo>
                  <a:lnTo>
                    <a:pt x="4268" y="1516"/>
                  </a:lnTo>
                  <a:lnTo>
                    <a:pt x="4218" y="1514"/>
                  </a:lnTo>
                  <a:lnTo>
                    <a:pt x="4165" y="1511"/>
                  </a:lnTo>
                  <a:lnTo>
                    <a:pt x="4112" y="1506"/>
                  </a:lnTo>
                  <a:lnTo>
                    <a:pt x="4058" y="1498"/>
                  </a:lnTo>
                  <a:lnTo>
                    <a:pt x="4003" y="1488"/>
                  </a:lnTo>
                  <a:lnTo>
                    <a:pt x="3947" y="1477"/>
                  </a:lnTo>
                  <a:lnTo>
                    <a:pt x="3889" y="1462"/>
                  </a:lnTo>
                  <a:lnTo>
                    <a:pt x="3830" y="1445"/>
                  </a:lnTo>
                  <a:lnTo>
                    <a:pt x="3771" y="1425"/>
                  </a:lnTo>
                  <a:lnTo>
                    <a:pt x="3711" y="1403"/>
                  </a:lnTo>
                  <a:lnTo>
                    <a:pt x="3649" y="1378"/>
                  </a:lnTo>
                  <a:lnTo>
                    <a:pt x="3586" y="1351"/>
                  </a:lnTo>
                  <a:lnTo>
                    <a:pt x="3522" y="1320"/>
                  </a:lnTo>
                  <a:lnTo>
                    <a:pt x="3458" y="1286"/>
                  </a:lnTo>
                  <a:lnTo>
                    <a:pt x="3393" y="1249"/>
                  </a:lnTo>
                  <a:lnTo>
                    <a:pt x="3325" y="1209"/>
                  </a:lnTo>
                  <a:lnTo>
                    <a:pt x="3258" y="1165"/>
                  </a:lnTo>
                  <a:lnTo>
                    <a:pt x="3189" y="1119"/>
                  </a:lnTo>
                  <a:lnTo>
                    <a:pt x="3120" y="1068"/>
                  </a:lnTo>
                  <a:lnTo>
                    <a:pt x="3120" y="1068"/>
                  </a:lnTo>
                  <a:lnTo>
                    <a:pt x="2981" y="967"/>
                  </a:lnTo>
                  <a:lnTo>
                    <a:pt x="2846" y="871"/>
                  </a:lnTo>
                  <a:lnTo>
                    <a:pt x="2717" y="783"/>
                  </a:lnTo>
                  <a:lnTo>
                    <a:pt x="2591" y="699"/>
                  </a:lnTo>
                  <a:lnTo>
                    <a:pt x="2468" y="620"/>
                  </a:lnTo>
                  <a:lnTo>
                    <a:pt x="2349" y="545"/>
                  </a:lnTo>
                  <a:lnTo>
                    <a:pt x="2234" y="478"/>
                  </a:lnTo>
                  <a:lnTo>
                    <a:pt x="2121" y="415"/>
                  </a:lnTo>
                  <a:lnTo>
                    <a:pt x="2013" y="356"/>
                  </a:lnTo>
                  <a:lnTo>
                    <a:pt x="1906" y="303"/>
                  </a:lnTo>
                  <a:lnTo>
                    <a:pt x="1803" y="253"/>
                  </a:lnTo>
                  <a:lnTo>
                    <a:pt x="1703" y="209"/>
                  </a:lnTo>
                  <a:lnTo>
                    <a:pt x="1605" y="171"/>
                  </a:lnTo>
                  <a:lnTo>
                    <a:pt x="1509" y="135"/>
                  </a:lnTo>
                  <a:lnTo>
                    <a:pt x="1416" y="105"/>
                  </a:lnTo>
                  <a:lnTo>
                    <a:pt x="1324" y="77"/>
                  </a:lnTo>
                  <a:lnTo>
                    <a:pt x="1234" y="54"/>
                  </a:lnTo>
                  <a:lnTo>
                    <a:pt x="1147" y="37"/>
                  </a:lnTo>
                  <a:lnTo>
                    <a:pt x="1060" y="22"/>
                  </a:lnTo>
                  <a:lnTo>
                    <a:pt x="974" y="11"/>
                  </a:lnTo>
                  <a:lnTo>
                    <a:pt x="891" y="3"/>
                  </a:lnTo>
                  <a:lnTo>
                    <a:pt x="808" y="0"/>
                  </a:lnTo>
                  <a:lnTo>
                    <a:pt x="726" y="0"/>
                  </a:lnTo>
                  <a:lnTo>
                    <a:pt x="644" y="1"/>
                  </a:lnTo>
                  <a:lnTo>
                    <a:pt x="563" y="8"/>
                  </a:lnTo>
                  <a:lnTo>
                    <a:pt x="483" y="17"/>
                  </a:lnTo>
                  <a:lnTo>
                    <a:pt x="402" y="30"/>
                  </a:lnTo>
                  <a:lnTo>
                    <a:pt x="323" y="45"/>
                  </a:lnTo>
                  <a:lnTo>
                    <a:pt x="243" y="63"/>
                  </a:lnTo>
                  <a:lnTo>
                    <a:pt x="162" y="84"/>
                  </a:lnTo>
                  <a:lnTo>
                    <a:pt x="80" y="106"/>
                  </a:lnTo>
                  <a:lnTo>
                    <a:pt x="0" y="13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879694" name="Freeform 78"/>
            <p:cNvSpPr>
              <a:spLocks/>
            </p:cNvSpPr>
            <p:nvPr/>
          </p:nvSpPr>
          <p:spPr bwMode="auto">
            <a:xfrm>
              <a:off x="628" y="1060"/>
              <a:ext cx="5431" cy="725"/>
            </a:xfrm>
            <a:custGeom>
              <a:avLst/>
              <a:gdLst/>
              <a:ahLst/>
              <a:cxnLst>
                <a:cxn ang="0">
                  <a:pos x="5431" y="783"/>
                </a:cxn>
                <a:cxn ang="0">
                  <a:pos x="5395" y="838"/>
                </a:cxn>
                <a:cxn ang="0">
                  <a:pos x="5350" y="899"/>
                </a:cxn>
                <a:cxn ang="0">
                  <a:pos x="5286" y="974"/>
                </a:cxn>
                <a:cxn ang="0">
                  <a:pos x="5204" y="1058"/>
                </a:cxn>
                <a:cxn ang="0">
                  <a:pos x="5105" y="1147"/>
                </a:cxn>
                <a:cxn ang="0">
                  <a:pos x="5018" y="1211"/>
                </a:cxn>
                <a:cxn ang="0">
                  <a:pos x="4955" y="1253"/>
                </a:cxn>
                <a:cxn ang="0">
                  <a:pos x="4887" y="1293"/>
                </a:cxn>
                <a:cxn ang="0">
                  <a:pos x="4815" y="1329"/>
                </a:cxn>
                <a:cxn ang="0">
                  <a:pos x="4739" y="1363"/>
                </a:cxn>
                <a:cxn ang="0">
                  <a:pos x="4657" y="1392"/>
                </a:cxn>
                <a:cxn ang="0">
                  <a:pos x="4572" y="1416"/>
                </a:cxn>
                <a:cxn ang="0">
                  <a:pos x="4482" y="1434"/>
                </a:cxn>
                <a:cxn ang="0">
                  <a:pos x="4387" y="1447"/>
                </a:cxn>
                <a:cxn ang="0">
                  <a:pos x="4289" y="1452"/>
                </a:cxn>
                <a:cxn ang="0">
                  <a:pos x="4186" y="1450"/>
                </a:cxn>
                <a:cxn ang="0">
                  <a:pos x="4078" y="1439"/>
                </a:cxn>
                <a:cxn ang="0">
                  <a:pos x="3967" y="1419"/>
                </a:cxn>
                <a:cxn ang="0">
                  <a:pos x="3850" y="1390"/>
                </a:cxn>
                <a:cxn ang="0">
                  <a:pos x="3729" y="1352"/>
                </a:cxn>
                <a:cxn ang="0">
                  <a:pos x="3604" y="1300"/>
                </a:cxn>
                <a:cxn ang="0">
                  <a:pos x="3475" y="1239"/>
                </a:cxn>
                <a:cxn ang="0">
                  <a:pos x="3342" y="1163"/>
                </a:cxn>
                <a:cxn ang="0">
                  <a:pos x="3204" y="1075"/>
                </a:cxn>
                <a:cxn ang="0">
                  <a:pos x="3134" y="1027"/>
                </a:cxn>
                <a:cxn ang="0">
                  <a:pos x="2857" y="835"/>
                </a:cxn>
                <a:cxn ang="0">
                  <a:pos x="2599" y="665"/>
                </a:cxn>
                <a:cxn ang="0">
                  <a:pos x="2355" y="517"/>
                </a:cxn>
                <a:cxn ang="0">
                  <a:pos x="2126" y="389"/>
                </a:cxn>
                <a:cxn ang="0">
                  <a:pos x="1909" y="281"/>
                </a:cxn>
                <a:cxn ang="0">
                  <a:pos x="1705" y="192"/>
                </a:cxn>
                <a:cxn ang="0">
                  <a:pos x="1509" y="121"/>
                </a:cxn>
                <a:cxn ang="0">
                  <a:pos x="1323" y="68"/>
                </a:cxn>
                <a:cxn ang="0">
                  <a:pos x="1145" y="29"/>
                </a:cxn>
                <a:cxn ang="0">
                  <a:pos x="973" y="7"/>
                </a:cxn>
                <a:cxn ang="0">
                  <a:pos x="807" y="0"/>
                </a:cxn>
                <a:cxn ang="0">
                  <a:pos x="643" y="5"/>
                </a:cxn>
                <a:cxn ang="0">
                  <a:pos x="482" y="24"/>
                </a:cxn>
                <a:cxn ang="0">
                  <a:pos x="322" y="55"/>
                </a:cxn>
                <a:cxn ang="0">
                  <a:pos x="161" y="97"/>
                </a:cxn>
                <a:cxn ang="0">
                  <a:pos x="0" y="149"/>
                </a:cxn>
              </a:cxnLst>
              <a:rect l="0" t="0" r="r" b="b"/>
              <a:pathLst>
                <a:path w="5431" h="1452">
                  <a:moveTo>
                    <a:pt x="5431" y="783"/>
                  </a:moveTo>
                  <a:lnTo>
                    <a:pt x="5431" y="783"/>
                  </a:lnTo>
                  <a:lnTo>
                    <a:pt x="5423" y="798"/>
                  </a:lnTo>
                  <a:lnTo>
                    <a:pt x="5395" y="838"/>
                  </a:lnTo>
                  <a:lnTo>
                    <a:pt x="5375" y="867"/>
                  </a:lnTo>
                  <a:lnTo>
                    <a:pt x="5350" y="899"/>
                  </a:lnTo>
                  <a:lnTo>
                    <a:pt x="5320" y="935"/>
                  </a:lnTo>
                  <a:lnTo>
                    <a:pt x="5286" y="974"/>
                  </a:lnTo>
                  <a:lnTo>
                    <a:pt x="5247" y="1016"/>
                  </a:lnTo>
                  <a:lnTo>
                    <a:pt x="5204" y="1058"/>
                  </a:lnTo>
                  <a:lnTo>
                    <a:pt x="5157" y="1101"/>
                  </a:lnTo>
                  <a:lnTo>
                    <a:pt x="5105" y="1147"/>
                  </a:lnTo>
                  <a:lnTo>
                    <a:pt x="5048" y="1190"/>
                  </a:lnTo>
                  <a:lnTo>
                    <a:pt x="5018" y="1211"/>
                  </a:lnTo>
                  <a:lnTo>
                    <a:pt x="4987" y="1232"/>
                  </a:lnTo>
                  <a:lnTo>
                    <a:pt x="4955" y="1253"/>
                  </a:lnTo>
                  <a:lnTo>
                    <a:pt x="4922" y="1272"/>
                  </a:lnTo>
                  <a:lnTo>
                    <a:pt x="4887" y="1293"/>
                  </a:lnTo>
                  <a:lnTo>
                    <a:pt x="4851" y="1311"/>
                  </a:lnTo>
                  <a:lnTo>
                    <a:pt x="4815" y="1329"/>
                  </a:lnTo>
                  <a:lnTo>
                    <a:pt x="4778" y="1347"/>
                  </a:lnTo>
                  <a:lnTo>
                    <a:pt x="4739" y="1363"/>
                  </a:lnTo>
                  <a:lnTo>
                    <a:pt x="4698" y="1377"/>
                  </a:lnTo>
                  <a:lnTo>
                    <a:pt x="4657" y="1392"/>
                  </a:lnTo>
                  <a:lnTo>
                    <a:pt x="4615" y="1405"/>
                  </a:lnTo>
                  <a:lnTo>
                    <a:pt x="4572" y="1416"/>
                  </a:lnTo>
                  <a:lnTo>
                    <a:pt x="4528" y="1426"/>
                  </a:lnTo>
                  <a:lnTo>
                    <a:pt x="4482" y="1434"/>
                  </a:lnTo>
                  <a:lnTo>
                    <a:pt x="4436" y="1442"/>
                  </a:lnTo>
                  <a:lnTo>
                    <a:pt x="4387" y="1447"/>
                  </a:lnTo>
                  <a:lnTo>
                    <a:pt x="4339" y="1450"/>
                  </a:lnTo>
                  <a:lnTo>
                    <a:pt x="4289" y="1452"/>
                  </a:lnTo>
                  <a:lnTo>
                    <a:pt x="4237" y="1452"/>
                  </a:lnTo>
                  <a:lnTo>
                    <a:pt x="4186" y="1450"/>
                  </a:lnTo>
                  <a:lnTo>
                    <a:pt x="4133" y="1445"/>
                  </a:lnTo>
                  <a:lnTo>
                    <a:pt x="4078" y="1439"/>
                  </a:lnTo>
                  <a:lnTo>
                    <a:pt x="4024" y="1431"/>
                  </a:lnTo>
                  <a:lnTo>
                    <a:pt x="3967" y="1419"/>
                  </a:lnTo>
                  <a:lnTo>
                    <a:pt x="3908" y="1406"/>
                  </a:lnTo>
                  <a:lnTo>
                    <a:pt x="3850" y="1390"/>
                  </a:lnTo>
                  <a:lnTo>
                    <a:pt x="3790" y="1373"/>
                  </a:lnTo>
                  <a:lnTo>
                    <a:pt x="3729" y="1352"/>
                  </a:lnTo>
                  <a:lnTo>
                    <a:pt x="3668" y="1327"/>
                  </a:lnTo>
                  <a:lnTo>
                    <a:pt x="3604" y="1300"/>
                  </a:lnTo>
                  <a:lnTo>
                    <a:pt x="3540" y="1271"/>
                  </a:lnTo>
                  <a:lnTo>
                    <a:pt x="3475" y="1239"/>
                  </a:lnTo>
                  <a:lnTo>
                    <a:pt x="3410" y="1203"/>
                  </a:lnTo>
                  <a:lnTo>
                    <a:pt x="3342" y="1163"/>
                  </a:lnTo>
                  <a:lnTo>
                    <a:pt x="3274" y="1121"/>
                  </a:lnTo>
                  <a:lnTo>
                    <a:pt x="3204" y="1075"/>
                  </a:lnTo>
                  <a:lnTo>
                    <a:pt x="3134" y="1027"/>
                  </a:lnTo>
                  <a:lnTo>
                    <a:pt x="3134" y="1027"/>
                  </a:lnTo>
                  <a:lnTo>
                    <a:pt x="2993" y="929"/>
                  </a:lnTo>
                  <a:lnTo>
                    <a:pt x="2857" y="835"/>
                  </a:lnTo>
                  <a:lnTo>
                    <a:pt x="2727" y="748"/>
                  </a:lnTo>
                  <a:lnTo>
                    <a:pt x="2599" y="665"/>
                  </a:lnTo>
                  <a:lnTo>
                    <a:pt x="2475" y="588"/>
                  </a:lnTo>
                  <a:lnTo>
                    <a:pt x="2355" y="517"/>
                  </a:lnTo>
                  <a:lnTo>
                    <a:pt x="2239" y="451"/>
                  </a:lnTo>
                  <a:lnTo>
                    <a:pt x="2126" y="389"/>
                  </a:lnTo>
                  <a:lnTo>
                    <a:pt x="2016" y="333"/>
                  </a:lnTo>
                  <a:lnTo>
                    <a:pt x="1909" y="281"/>
                  </a:lnTo>
                  <a:lnTo>
                    <a:pt x="1805" y="234"/>
                  </a:lnTo>
                  <a:lnTo>
                    <a:pt x="1705" y="192"/>
                  </a:lnTo>
                  <a:lnTo>
                    <a:pt x="1606" y="155"/>
                  </a:lnTo>
                  <a:lnTo>
                    <a:pt x="1509" y="121"/>
                  </a:lnTo>
                  <a:lnTo>
                    <a:pt x="1416" y="92"/>
                  </a:lnTo>
                  <a:lnTo>
                    <a:pt x="1323" y="68"/>
                  </a:lnTo>
                  <a:lnTo>
                    <a:pt x="1234" y="47"/>
                  </a:lnTo>
                  <a:lnTo>
                    <a:pt x="1145" y="29"/>
                  </a:lnTo>
                  <a:lnTo>
                    <a:pt x="1058" y="16"/>
                  </a:lnTo>
                  <a:lnTo>
                    <a:pt x="973" y="7"/>
                  </a:lnTo>
                  <a:lnTo>
                    <a:pt x="890" y="2"/>
                  </a:lnTo>
                  <a:lnTo>
                    <a:pt x="807" y="0"/>
                  </a:lnTo>
                  <a:lnTo>
                    <a:pt x="725" y="0"/>
                  </a:lnTo>
                  <a:lnTo>
                    <a:pt x="643" y="5"/>
                  </a:lnTo>
                  <a:lnTo>
                    <a:pt x="562" y="13"/>
                  </a:lnTo>
                  <a:lnTo>
                    <a:pt x="482" y="24"/>
                  </a:lnTo>
                  <a:lnTo>
                    <a:pt x="401" y="37"/>
                  </a:lnTo>
                  <a:lnTo>
                    <a:pt x="322" y="55"/>
                  </a:lnTo>
                  <a:lnTo>
                    <a:pt x="242" y="74"/>
                  </a:lnTo>
                  <a:lnTo>
                    <a:pt x="161" y="97"/>
                  </a:lnTo>
                  <a:lnTo>
                    <a:pt x="80" y="121"/>
                  </a:lnTo>
                  <a:lnTo>
                    <a:pt x="0" y="149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879695" name="Freeform 79"/>
            <p:cNvSpPr>
              <a:spLocks/>
            </p:cNvSpPr>
            <p:nvPr/>
          </p:nvSpPr>
          <p:spPr bwMode="auto">
            <a:xfrm>
              <a:off x="652" y="1076"/>
              <a:ext cx="5439" cy="696"/>
            </a:xfrm>
            <a:custGeom>
              <a:avLst/>
              <a:gdLst/>
              <a:ahLst/>
              <a:cxnLst>
                <a:cxn ang="0">
                  <a:pos x="5439" y="694"/>
                </a:cxn>
                <a:cxn ang="0">
                  <a:pos x="5405" y="751"/>
                </a:cxn>
                <a:cxn ang="0">
                  <a:pos x="5359" y="812"/>
                </a:cxn>
                <a:cxn ang="0">
                  <a:pos x="5296" y="890"/>
                </a:cxn>
                <a:cxn ang="0">
                  <a:pos x="5216" y="975"/>
                </a:cxn>
                <a:cxn ang="0">
                  <a:pos x="5119" y="1066"/>
                </a:cxn>
                <a:cxn ang="0">
                  <a:pos x="5033" y="1133"/>
                </a:cxn>
                <a:cxn ang="0">
                  <a:pos x="4970" y="1175"/>
                </a:cxn>
                <a:cxn ang="0">
                  <a:pos x="4903" y="1217"/>
                </a:cxn>
                <a:cxn ang="0">
                  <a:pos x="4831" y="1256"/>
                </a:cxn>
                <a:cxn ang="0">
                  <a:pos x="4755" y="1290"/>
                </a:cxn>
                <a:cxn ang="0">
                  <a:pos x="4674" y="1321"/>
                </a:cxn>
                <a:cxn ang="0">
                  <a:pos x="4590" y="1348"/>
                </a:cxn>
                <a:cxn ang="0">
                  <a:pos x="4499" y="1368"/>
                </a:cxn>
                <a:cxn ang="0">
                  <a:pos x="4406" y="1382"/>
                </a:cxn>
                <a:cxn ang="0">
                  <a:pos x="4308" y="1390"/>
                </a:cxn>
                <a:cxn ang="0">
                  <a:pos x="4204" y="1390"/>
                </a:cxn>
                <a:cxn ang="0">
                  <a:pos x="4097" y="1381"/>
                </a:cxn>
                <a:cxn ang="0">
                  <a:pos x="3984" y="1364"/>
                </a:cxn>
                <a:cxn ang="0">
                  <a:pos x="3868" y="1337"/>
                </a:cxn>
                <a:cxn ang="0">
                  <a:pos x="3747" y="1300"/>
                </a:cxn>
                <a:cxn ang="0">
                  <a:pos x="3621" y="1251"/>
                </a:cxn>
                <a:cxn ang="0">
                  <a:pos x="3490" y="1192"/>
                </a:cxn>
                <a:cxn ang="0">
                  <a:pos x="3355" y="1119"/>
                </a:cxn>
                <a:cxn ang="0">
                  <a:pos x="3217" y="1033"/>
                </a:cxn>
                <a:cxn ang="0">
                  <a:pos x="3146" y="985"/>
                </a:cxn>
                <a:cxn ang="0">
                  <a:pos x="2867" y="798"/>
                </a:cxn>
                <a:cxn ang="0">
                  <a:pos x="2606" y="633"/>
                </a:cxn>
                <a:cxn ang="0">
                  <a:pos x="2360" y="489"/>
                </a:cxn>
                <a:cxn ang="0">
                  <a:pos x="2128" y="367"/>
                </a:cxn>
                <a:cxn ang="0">
                  <a:pos x="1910" y="262"/>
                </a:cxn>
                <a:cxn ang="0">
                  <a:pos x="1705" y="176"/>
                </a:cxn>
                <a:cxn ang="0">
                  <a:pos x="1509" y="108"/>
                </a:cxn>
                <a:cxn ang="0">
                  <a:pos x="1321" y="58"/>
                </a:cxn>
                <a:cxn ang="0">
                  <a:pos x="1142" y="24"/>
                </a:cxn>
                <a:cxn ang="0">
                  <a:pos x="970" y="5"/>
                </a:cxn>
                <a:cxn ang="0">
                  <a:pos x="803" y="0"/>
                </a:cxn>
                <a:cxn ang="0">
                  <a:pos x="640" y="10"/>
                </a:cxn>
                <a:cxn ang="0">
                  <a:pos x="479" y="32"/>
                </a:cxn>
                <a:cxn ang="0">
                  <a:pos x="319" y="66"/>
                </a:cxn>
                <a:cxn ang="0">
                  <a:pos x="161" y="111"/>
                </a:cxn>
                <a:cxn ang="0">
                  <a:pos x="0" y="168"/>
                </a:cxn>
              </a:cxnLst>
              <a:rect l="0" t="0" r="r" b="b"/>
              <a:pathLst>
                <a:path w="5439" h="1390">
                  <a:moveTo>
                    <a:pt x="5439" y="694"/>
                  </a:moveTo>
                  <a:lnTo>
                    <a:pt x="5439" y="694"/>
                  </a:lnTo>
                  <a:lnTo>
                    <a:pt x="5431" y="709"/>
                  </a:lnTo>
                  <a:lnTo>
                    <a:pt x="5405" y="751"/>
                  </a:lnTo>
                  <a:lnTo>
                    <a:pt x="5384" y="780"/>
                  </a:lnTo>
                  <a:lnTo>
                    <a:pt x="5359" y="812"/>
                  </a:lnTo>
                  <a:lnTo>
                    <a:pt x="5331" y="849"/>
                  </a:lnTo>
                  <a:lnTo>
                    <a:pt x="5296" y="890"/>
                  </a:lnTo>
                  <a:lnTo>
                    <a:pt x="5259" y="932"/>
                  </a:lnTo>
                  <a:lnTo>
                    <a:pt x="5216" y="975"/>
                  </a:lnTo>
                  <a:lnTo>
                    <a:pt x="5170" y="1020"/>
                  </a:lnTo>
                  <a:lnTo>
                    <a:pt x="5119" y="1066"/>
                  </a:lnTo>
                  <a:lnTo>
                    <a:pt x="5062" y="1111"/>
                  </a:lnTo>
                  <a:lnTo>
                    <a:pt x="5033" y="1133"/>
                  </a:lnTo>
                  <a:lnTo>
                    <a:pt x="5002" y="1154"/>
                  </a:lnTo>
                  <a:lnTo>
                    <a:pt x="4970" y="1175"/>
                  </a:lnTo>
                  <a:lnTo>
                    <a:pt x="4937" y="1196"/>
                  </a:lnTo>
                  <a:lnTo>
                    <a:pt x="4903" y="1217"/>
                  </a:lnTo>
                  <a:lnTo>
                    <a:pt x="4867" y="1237"/>
                  </a:lnTo>
                  <a:lnTo>
                    <a:pt x="4831" y="1256"/>
                  </a:lnTo>
                  <a:lnTo>
                    <a:pt x="4794" y="1274"/>
                  </a:lnTo>
                  <a:lnTo>
                    <a:pt x="4755" y="1290"/>
                  </a:lnTo>
                  <a:lnTo>
                    <a:pt x="4716" y="1306"/>
                  </a:lnTo>
                  <a:lnTo>
                    <a:pt x="4674" y="1321"/>
                  </a:lnTo>
                  <a:lnTo>
                    <a:pt x="4633" y="1335"/>
                  </a:lnTo>
                  <a:lnTo>
                    <a:pt x="4590" y="1348"/>
                  </a:lnTo>
                  <a:lnTo>
                    <a:pt x="4545" y="1358"/>
                  </a:lnTo>
                  <a:lnTo>
                    <a:pt x="4499" y="1368"/>
                  </a:lnTo>
                  <a:lnTo>
                    <a:pt x="4454" y="1376"/>
                  </a:lnTo>
                  <a:lnTo>
                    <a:pt x="4406" y="1382"/>
                  </a:lnTo>
                  <a:lnTo>
                    <a:pt x="4356" y="1387"/>
                  </a:lnTo>
                  <a:lnTo>
                    <a:pt x="4308" y="1390"/>
                  </a:lnTo>
                  <a:lnTo>
                    <a:pt x="4256" y="1390"/>
                  </a:lnTo>
                  <a:lnTo>
                    <a:pt x="4204" y="1390"/>
                  </a:lnTo>
                  <a:lnTo>
                    <a:pt x="4151" y="1387"/>
                  </a:lnTo>
                  <a:lnTo>
                    <a:pt x="4097" y="1381"/>
                  </a:lnTo>
                  <a:lnTo>
                    <a:pt x="4041" y="1374"/>
                  </a:lnTo>
                  <a:lnTo>
                    <a:pt x="3984" y="1364"/>
                  </a:lnTo>
                  <a:lnTo>
                    <a:pt x="3926" y="1351"/>
                  </a:lnTo>
                  <a:lnTo>
                    <a:pt x="3868" y="1337"/>
                  </a:lnTo>
                  <a:lnTo>
                    <a:pt x="3808" y="1319"/>
                  </a:lnTo>
                  <a:lnTo>
                    <a:pt x="3747" y="1300"/>
                  </a:lnTo>
                  <a:lnTo>
                    <a:pt x="3684" y="1277"/>
                  </a:lnTo>
                  <a:lnTo>
                    <a:pt x="3621" y="1251"/>
                  </a:lnTo>
                  <a:lnTo>
                    <a:pt x="3557" y="1222"/>
                  </a:lnTo>
                  <a:lnTo>
                    <a:pt x="3490" y="1192"/>
                  </a:lnTo>
                  <a:lnTo>
                    <a:pt x="3423" y="1156"/>
                  </a:lnTo>
                  <a:lnTo>
                    <a:pt x="3355" y="1119"/>
                  </a:lnTo>
                  <a:lnTo>
                    <a:pt x="3287" y="1079"/>
                  </a:lnTo>
                  <a:lnTo>
                    <a:pt x="3217" y="1033"/>
                  </a:lnTo>
                  <a:lnTo>
                    <a:pt x="3146" y="985"/>
                  </a:lnTo>
                  <a:lnTo>
                    <a:pt x="3146" y="985"/>
                  </a:lnTo>
                  <a:lnTo>
                    <a:pt x="3004" y="890"/>
                  </a:lnTo>
                  <a:lnTo>
                    <a:pt x="2867" y="798"/>
                  </a:lnTo>
                  <a:lnTo>
                    <a:pt x="2733" y="714"/>
                  </a:lnTo>
                  <a:lnTo>
                    <a:pt x="2606" y="633"/>
                  </a:lnTo>
                  <a:lnTo>
                    <a:pt x="2481" y="559"/>
                  </a:lnTo>
                  <a:lnTo>
                    <a:pt x="2360" y="489"/>
                  </a:lnTo>
                  <a:lnTo>
                    <a:pt x="2242" y="425"/>
                  </a:lnTo>
                  <a:lnTo>
                    <a:pt x="2128" y="367"/>
                  </a:lnTo>
                  <a:lnTo>
                    <a:pt x="2018" y="312"/>
                  </a:lnTo>
                  <a:lnTo>
                    <a:pt x="1910" y="262"/>
                  </a:lnTo>
                  <a:lnTo>
                    <a:pt x="1806" y="216"/>
                  </a:lnTo>
                  <a:lnTo>
                    <a:pt x="1705" y="176"/>
                  </a:lnTo>
                  <a:lnTo>
                    <a:pt x="1605" y="140"/>
                  </a:lnTo>
                  <a:lnTo>
                    <a:pt x="1509" y="108"/>
                  </a:lnTo>
                  <a:lnTo>
                    <a:pt x="1414" y="81"/>
                  </a:lnTo>
                  <a:lnTo>
                    <a:pt x="1321" y="58"/>
                  </a:lnTo>
                  <a:lnTo>
                    <a:pt x="1231" y="39"/>
                  </a:lnTo>
                  <a:lnTo>
                    <a:pt x="1142" y="24"/>
                  </a:lnTo>
                  <a:lnTo>
                    <a:pt x="1056" y="13"/>
                  </a:lnTo>
                  <a:lnTo>
                    <a:pt x="970" y="5"/>
                  </a:lnTo>
                  <a:lnTo>
                    <a:pt x="887" y="2"/>
                  </a:lnTo>
                  <a:lnTo>
                    <a:pt x="803" y="0"/>
                  </a:lnTo>
                  <a:lnTo>
                    <a:pt x="722" y="3"/>
                  </a:lnTo>
                  <a:lnTo>
                    <a:pt x="640" y="10"/>
                  </a:lnTo>
                  <a:lnTo>
                    <a:pt x="559" y="19"/>
                  </a:lnTo>
                  <a:lnTo>
                    <a:pt x="479" y="32"/>
                  </a:lnTo>
                  <a:lnTo>
                    <a:pt x="399" y="47"/>
                  </a:lnTo>
                  <a:lnTo>
                    <a:pt x="319" y="66"/>
                  </a:lnTo>
                  <a:lnTo>
                    <a:pt x="240" y="87"/>
                  </a:lnTo>
                  <a:lnTo>
                    <a:pt x="161" y="111"/>
                  </a:lnTo>
                  <a:lnTo>
                    <a:pt x="80" y="139"/>
                  </a:lnTo>
                  <a:lnTo>
                    <a:pt x="0" y="16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879696" name="Freeform 80"/>
            <p:cNvSpPr>
              <a:spLocks/>
            </p:cNvSpPr>
            <p:nvPr/>
          </p:nvSpPr>
          <p:spPr bwMode="auto">
            <a:xfrm>
              <a:off x="675" y="1094"/>
              <a:ext cx="5448" cy="664"/>
            </a:xfrm>
            <a:custGeom>
              <a:avLst/>
              <a:gdLst/>
              <a:ahLst/>
              <a:cxnLst>
                <a:cxn ang="0">
                  <a:pos x="5448" y="603"/>
                </a:cxn>
                <a:cxn ang="0">
                  <a:pos x="5414" y="660"/>
                </a:cxn>
                <a:cxn ang="0">
                  <a:pos x="5369" y="723"/>
                </a:cxn>
                <a:cxn ang="0">
                  <a:pos x="5308" y="802"/>
                </a:cxn>
                <a:cxn ang="0">
                  <a:pos x="5229" y="891"/>
                </a:cxn>
                <a:cxn ang="0">
                  <a:pos x="5132" y="983"/>
                </a:cxn>
                <a:cxn ang="0">
                  <a:pos x="5047" y="1052"/>
                </a:cxn>
                <a:cxn ang="0">
                  <a:pos x="4986" y="1097"/>
                </a:cxn>
                <a:cxn ang="0">
                  <a:pos x="4919" y="1139"/>
                </a:cxn>
                <a:cxn ang="0">
                  <a:pos x="4849" y="1180"/>
                </a:cxn>
                <a:cxn ang="0">
                  <a:pos x="4772" y="1217"/>
                </a:cxn>
                <a:cxn ang="0">
                  <a:pos x="4692" y="1249"/>
                </a:cxn>
                <a:cxn ang="0">
                  <a:pos x="4607" y="1277"/>
                </a:cxn>
                <a:cxn ang="0">
                  <a:pos x="4518" y="1299"/>
                </a:cxn>
                <a:cxn ang="0">
                  <a:pos x="4425" y="1315"/>
                </a:cxn>
                <a:cxn ang="0">
                  <a:pos x="4326" y="1325"/>
                </a:cxn>
                <a:cxn ang="0">
                  <a:pos x="4222" y="1327"/>
                </a:cxn>
                <a:cxn ang="0">
                  <a:pos x="4115" y="1320"/>
                </a:cxn>
                <a:cxn ang="0">
                  <a:pos x="4003" y="1306"/>
                </a:cxn>
                <a:cxn ang="0">
                  <a:pos x="3885" y="1280"/>
                </a:cxn>
                <a:cxn ang="0">
                  <a:pos x="3764" y="1246"/>
                </a:cxn>
                <a:cxn ang="0">
                  <a:pos x="3638" y="1199"/>
                </a:cxn>
                <a:cxn ang="0">
                  <a:pos x="3506" y="1143"/>
                </a:cxn>
                <a:cxn ang="0">
                  <a:pos x="3371" y="1072"/>
                </a:cxn>
                <a:cxn ang="0">
                  <a:pos x="3230" y="989"/>
                </a:cxn>
                <a:cxn ang="0">
                  <a:pos x="3157" y="942"/>
                </a:cxn>
                <a:cxn ang="0">
                  <a:pos x="2877" y="760"/>
                </a:cxn>
                <a:cxn ang="0">
                  <a:pos x="2613" y="599"/>
                </a:cxn>
                <a:cxn ang="0">
                  <a:pos x="2365" y="460"/>
                </a:cxn>
                <a:cxn ang="0">
                  <a:pos x="2131" y="340"/>
                </a:cxn>
                <a:cxn ang="0">
                  <a:pos x="1912" y="240"/>
                </a:cxn>
                <a:cxn ang="0">
                  <a:pos x="1705" y="158"/>
                </a:cxn>
                <a:cxn ang="0">
                  <a:pos x="1508" y="95"/>
                </a:cxn>
                <a:cxn ang="0">
                  <a:pos x="1321" y="48"/>
                </a:cxn>
                <a:cxn ang="0">
                  <a:pos x="1141" y="17"/>
                </a:cxn>
                <a:cxn ang="0">
                  <a:pos x="968" y="1"/>
                </a:cxn>
                <a:cxn ang="0">
                  <a:pos x="801" y="0"/>
                </a:cxn>
                <a:cxn ang="0">
                  <a:pos x="639" y="12"/>
                </a:cxn>
                <a:cxn ang="0">
                  <a:pos x="478" y="38"/>
                </a:cxn>
                <a:cxn ang="0">
                  <a:pos x="319" y="75"/>
                </a:cxn>
                <a:cxn ang="0">
                  <a:pos x="160" y="124"/>
                </a:cxn>
                <a:cxn ang="0">
                  <a:pos x="0" y="184"/>
                </a:cxn>
              </a:cxnLst>
              <a:rect l="0" t="0" r="r" b="b"/>
              <a:pathLst>
                <a:path w="5448" h="1327">
                  <a:moveTo>
                    <a:pt x="5448" y="603"/>
                  </a:moveTo>
                  <a:lnTo>
                    <a:pt x="5448" y="603"/>
                  </a:lnTo>
                  <a:lnTo>
                    <a:pt x="5439" y="618"/>
                  </a:lnTo>
                  <a:lnTo>
                    <a:pt x="5414" y="660"/>
                  </a:lnTo>
                  <a:lnTo>
                    <a:pt x="5393" y="689"/>
                  </a:lnTo>
                  <a:lnTo>
                    <a:pt x="5369" y="723"/>
                  </a:lnTo>
                  <a:lnTo>
                    <a:pt x="5341" y="762"/>
                  </a:lnTo>
                  <a:lnTo>
                    <a:pt x="5308" y="802"/>
                  </a:lnTo>
                  <a:lnTo>
                    <a:pt x="5271" y="846"/>
                  </a:lnTo>
                  <a:lnTo>
                    <a:pt x="5229" y="891"/>
                  </a:lnTo>
                  <a:lnTo>
                    <a:pt x="5183" y="936"/>
                  </a:lnTo>
                  <a:lnTo>
                    <a:pt x="5132" y="983"/>
                  </a:lnTo>
                  <a:lnTo>
                    <a:pt x="5076" y="1030"/>
                  </a:lnTo>
                  <a:lnTo>
                    <a:pt x="5047" y="1052"/>
                  </a:lnTo>
                  <a:lnTo>
                    <a:pt x="5017" y="1075"/>
                  </a:lnTo>
                  <a:lnTo>
                    <a:pt x="4986" y="1097"/>
                  </a:lnTo>
                  <a:lnTo>
                    <a:pt x="4953" y="1118"/>
                  </a:lnTo>
                  <a:lnTo>
                    <a:pt x="4919" y="1139"/>
                  </a:lnTo>
                  <a:lnTo>
                    <a:pt x="4885" y="1160"/>
                  </a:lnTo>
                  <a:lnTo>
                    <a:pt x="4849" y="1180"/>
                  </a:lnTo>
                  <a:lnTo>
                    <a:pt x="4811" y="1199"/>
                  </a:lnTo>
                  <a:lnTo>
                    <a:pt x="4772" y="1217"/>
                  </a:lnTo>
                  <a:lnTo>
                    <a:pt x="4733" y="1233"/>
                  </a:lnTo>
                  <a:lnTo>
                    <a:pt x="4692" y="1249"/>
                  </a:lnTo>
                  <a:lnTo>
                    <a:pt x="4650" y="1264"/>
                  </a:lnTo>
                  <a:lnTo>
                    <a:pt x="4607" y="1277"/>
                  </a:lnTo>
                  <a:lnTo>
                    <a:pt x="4564" y="1288"/>
                  </a:lnTo>
                  <a:lnTo>
                    <a:pt x="4518" y="1299"/>
                  </a:lnTo>
                  <a:lnTo>
                    <a:pt x="4472" y="1307"/>
                  </a:lnTo>
                  <a:lnTo>
                    <a:pt x="4425" y="1315"/>
                  </a:lnTo>
                  <a:lnTo>
                    <a:pt x="4375" y="1320"/>
                  </a:lnTo>
                  <a:lnTo>
                    <a:pt x="4326" y="1325"/>
                  </a:lnTo>
                  <a:lnTo>
                    <a:pt x="4275" y="1327"/>
                  </a:lnTo>
                  <a:lnTo>
                    <a:pt x="4222" y="1327"/>
                  </a:lnTo>
                  <a:lnTo>
                    <a:pt x="4170" y="1325"/>
                  </a:lnTo>
                  <a:lnTo>
                    <a:pt x="4115" y="1320"/>
                  </a:lnTo>
                  <a:lnTo>
                    <a:pt x="4060" y="1314"/>
                  </a:lnTo>
                  <a:lnTo>
                    <a:pt x="4003" y="1306"/>
                  </a:lnTo>
                  <a:lnTo>
                    <a:pt x="3945" y="1294"/>
                  </a:lnTo>
                  <a:lnTo>
                    <a:pt x="3885" y="1280"/>
                  </a:lnTo>
                  <a:lnTo>
                    <a:pt x="3825" y="1264"/>
                  </a:lnTo>
                  <a:lnTo>
                    <a:pt x="3764" y="1246"/>
                  </a:lnTo>
                  <a:lnTo>
                    <a:pt x="3702" y="1223"/>
                  </a:lnTo>
                  <a:lnTo>
                    <a:pt x="3638" y="1199"/>
                  </a:lnTo>
                  <a:lnTo>
                    <a:pt x="3573" y="1172"/>
                  </a:lnTo>
                  <a:lnTo>
                    <a:pt x="3506" y="1143"/>
                  </a:lnTo>
                  <a:lnTo>
                    <a:pt x="3439" y="1109"/>
                  </a:lnTo>
                  <a:lnTo>
                    <a:pt x="3371" y="1072"/>
                  </a:lnTo>
                  <a:lnTo>
                    <a:pt x="3300" y="1033"/>
                  </a:lnTo>
                  <a:lnTo>
                    <a:pt x="3230" y="989"/>
                  </a:lnTo>
                  <a:lnTo>
                    <a:pt x="3157" y="942"/>
                  </a:lnTo>
                  <a:lnTo>
                    <a:pt x="3157" y="942"/>
                  </a:lnTo>
                  <a:lnTo>
                    <a:pt x="3016" y="849"/>
                  </a:lnTo>
                  <a:lnTo>
                    <a:pt x="2877" y="760"/>
                  </a:lnTo>
                  <a:lnTo>
                    <a:pt x="2742" y="678"/>
                  </a:lnTo>
                  <a:lnTo>
                    <a:pt x="2613" y="599"/>
                  </a:lnTo>
                  <a:lnTo>
                    <a:pt x="2487" y="528"/>
                  </a:lnTo>
                  <a:lnTo>
                    <a:pt x="2365" y="460"/>
                  </a:lnTo>
                  <a:lnTo>
                    <a:pt x="2247" y="397"/>
                  </a:lnTo>
                  <a:lnTo>
                    <a:pt x="2131" y="340"/>
                  </a:lnTo>
                  <a:lnTo>
                    <a:pt x="2020" y="289"/>
                  </a:lnTo>
                  <a:lnTo>
                    <a:pt x="1912" y="240"/>
                  </a:lnTo>
                  <a:lnTo>
                    <a:pt x="1806" y="197"/>
                  </a:lnTo>
                  <a:lnTo>
                    <a:pt x="1705" y="158"/>
                  </a:lnTo>
                  <a:lnTo>
                    <a:pt x="1605" y="124"/>
                  </a:lnTo>
                  <a:lnTo>
                    <a:pt x="1508" y="95"/>
                  </a:lnTo>
                  <a:lnTo>
                    <a:pt x="1414" y="69"/>
                  </a:lnTo>
                  <a:lnTo>
                    <a:pt x="1321" y="48"/>
                  </a:lnTo>
                  <a:lnTo>
                    <a:pt x="1230" y="30"/>
                  </a:lnTo>
                  <a:lnTo>
                    <a:pt x="1141" y="17"/>
                  </a:lnTo>
                  <a:lnTo>
                    <a:pt x="1054" y="8"/>
                  </a:lnTo>
                  <a:lnTo>
                    <a:pt x="968" y="1"/>
                  </a:lnTo>
                  <a:lnTo>
                    <a:pt x="885" y="0"/>
                  </a:lnTo>
                  <a:lnTo>
                    <a:pt x="801" y="0"/>
                  </a:lnTo>
                  <a:lnTo>
                    <a:pt x="719" y="4"/>
                  </a:lnTo>
                  <a:lnTo>
                    <a:pt x="639" y="12"/>
                  </a:lnTo>
                  <a:lnTo>
                    <a:pt x="558" y="24"/>
                  </a:lnTo>
                  <a:lnTo>
                    <a:pt x="478" y="38"/>
                  </a:lnTo>
                  <a:lnTo>
                    <a:pt x="399" y="56"/>
                  </a:lnTo>
                  <a:lnTo>
                    <a:pt x="319" y="75"/>
                  </a:lnTo>
                  <a:lnTo>
                    <a:pt x="239" y="100"/>
                  </a:lnTo>
                  <a:lnTo>
                    <a:pt x="160" y="124"/>
                  </a:lnTo>
                  <a:lnTo>
                    <a:pt x="81" y="153"/>
                  </a:lnTo>
                  <a:lnTo>
                    <a:pt x="0" y="18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879697" name="Freeform 81"/>
            <p:cNvSpPr>
              <a:spLocks/>
            </p:cNvSpPr>
            <p:nvPr/>
          </p:nvSpPr>
          <p:spPr bwMode="auto">
            <a:xfrm>
              <a:off x="700" y="1111"/>
              <a:ext cx="5452" cy="633"/>
            </a:xfrm>
            <a:custGeom>
              <a:avLst/>
              <a:gdLst/>
              <a:ahLst/>
              <a:cxnLst>
                <a:cxn ang="0">
                  <a:pos x="5452" y="516"/>
                </a:cxn>
                <a:cxn ang="0">
                  <a:pos x="5419" y="574"/>
                </a:cxn>
                <a:cxn ang="0">
                  <a:pos x="5376" y="637"/>
                </a:cxn>
                <a:cxn ang="0">
                  <a:pos x="5316" y="717"/>
                </a:cxn>
                <a:cxn ang="0">
                  <a:pos x="5239" y="808"/>
                </a:cxn>
                <a:cxn ang="0">
                  <a:pos x="5143" y="903"/>
                </a:cxn>
                <a:cxn ang="0">
                  <a:pos x="5060" y="974"/>
                </a:cxn>
                <a:cxn ang="0">
                  <a:pos x="4998" y="1021"/>
                </a:cxn>
                <a:cxn ang="0">
                  <a:pos x="4932" y="1064"/>
                </a:cxn>
                <a:cxn ang="0">
                  <a:pos x="4862" y="1106"/>
                </a:cxn>
                <a:cxn ang="0">
                  <a:pos x="4787" y="1145"/>
                </a:cxn>
                <a:cxn ang="0">
                  <a:pos x="4707" y="1179"/>
                </a:cxn>
                <a:cxn ang="0">
                  <a:pos x="4624" y="1208"/>
                </a:cxn>
                <a:cxn ang="0">
                  <a:pos x="4533" y="1232"/>
                </a:cxn>
                <a:cxn ang="0">
                  <a:pos x="4440" y="1252"/>
                </a:cxn>
                <a:cxn ang="0">
                  <a:pos x="4342" y="1263"/>
                </a:cxn>
                <a:cxn ang="0">
                  <a:pos x="4239" y="1266"/>
                </a:cxn>
                <a:cxn ang="0">
                  <a:pos x="4131" y="1263"/>
                </a:cxn>
                <a:cxn ang="0">
                  <a:pos x="4018" y="1250"/>
                </a:cxn>
                <a:cxn ang="0">
                  <a:pos x="3902" y="1228"/>
                </a:cxn>
                <a:cxn ang="0">
                  <a:pos x="3779" y="1194"/>
                </a:cxn>
                <a:cxn ang="0">
                  <a:pos x="3652" y="1150"/>
                </a:cxn>
                <a:cxn ang="0">
                  <a:pos x="3520" y="1095"/>
                </a:cxn>
                <a:cxn ang="0">
                  <a:pos x="3384" y="1027"/>
                </a:cxn>
                <a:cxn ang="0">
                  <a:pos x="3242" y="947"/>
                </a:cxn>
                <a:cxn ang="0">
                  <a:pos x="3169" y="901"/>
                </a:cxn>
                <a:cxn ang="0">
                  <a:pos x="2885" y="724"/>
                </a:cxn>
                <a:cxn ang="0">
                  <a:pos x="2619" y="569"/>
                </a:cxn>
                <a:cxn ang="0">
                  <a:pos x="2369" y="433"/>
                </a:cxn>
                <a:cxn ang="0">
                  <a:pos x="2134" y="317"/>
                </a:cxn>
                <a:cxn ang="0">
                  <a:pos x="1912" y="222"/>
                </a:cxn>
                <a:cxn ang="0">
                  <a:pos x="1704" y="144"/>
                </a:cxn>
                <a:cxn ang="0">
                  <a:pos x="1507" y="83"/>
                </a:cxn>
                <a:cxn ang="0">
                  <a:pos x="1318" y="41"/>
                </a:cxn>
                <a:cxn ang="0">
                  <a:pos x="1139" y="13"/>
                </a:cxn>
                <a:cxn ang="0">
                  <a:pos x="965" y="0"/>
                </a:cxn>
                <a:cxn ang="0">
                  <a:pos x="798" y="4"/>
                </a:cxn>
                <a:cxn ang="0">
                  <a:pos x="635" y="18"/>
                </a:cxn>
                <a:cxn ang="0">
                  <a:pos x="475" y="47"/>
                </a:cxn>
                <a:cxn ang="0">
                  <a:pos x="317" y="89"/>
                </a:cxn>
                <a:cxn ang="0">
                  <a:pos x="158" y="141"/>
                </a:cxn>
                <a:cxn ang="0">
                  <a:pos x="0" y="204"/>
                </a:cxn>
              </a:cxnLst>
              <a:rect l="0" t="0" r="r" b="b"/>
              <a:pathLst>
                <a:path w="5452" h="1266">
                  <a:moveTo>
                    <a:pt x="5452" y="516"/>
                  </a:moveTo>
                  <a:lnTo>
                    <a:pt x="5452" y="516"/>
                  </a:lnTo>
                  <a:lnTo>
                    <a:pt x="5444" y="530"/>
                  </a:lnTo>
                  <a:lnTo>
                    <a:pt x="5419" y="574"/>
                  </a:lnTo>
                  <a:lnTo>
                    <a:pt x="5400" y="603"/>
                  </a:lnTo>
                  <a:lnTo>
                    <a:pt x="5376" y="637"/>
                  </a:lnTo>
                  <a:lnTo>
                    <a:pt x="5348" y="675"/>
                  </a:lnTo>
                  <a:lnTo>
                    <a:pt x="5316" y="717"/>
                  </a:lnTo>
                  <a:lnTo>
                    <a:pt x="5279" y="761"/>
                  </a:lnTo>
                  <a:lnTo>
                    <a:pt x="5239" y="808"/>
                  </a:lnTo>
                  <a:lnTo>
                    <a:pt x="5193" y="855"/>
                  </a:lnTo>
                  <a:lnTo>
                    <a:pt x="5143" y="903"/>
                  </a:lnTo>
                  <a:lnTo>
                    <a:pt x="5089" y="950"/>
                  </a:lnTo>
                  <a:lnTo>
                    <a:pt x="5060" y="974"/>
                  </a:lnTo>
                  <a:lnTo>
                    <a:pt x="5029" y="997"/>
                  </a:lnTo>
                  <a:lnTo>
                    <a:pt x="4998" y="1021"/>
                  </a:lnTo>
                  <a:lnTo>
                    <a:pt x="4965" y="1042"/>
                  </a:lnTo>
                  <a:lnTo>
                    <a:pt x="4932" y="1064"/>
                  </a:lnTo>
                  <a:lnTo>
                    <a:pt x="4897" y="1085"/>
                  </a:lnTo>
                  <a:lnTo>
                    <a:pt x="4862" y="1106"/>
                  </a:lnTo>
                  <a:lnTo>
                    <a:pt x="4825" y="1126"/>
                  </a:lnTo>
                  <a:lnTo>
                    <a:pt x="4787" y="1145"/>
                  </a:lnTo>
                  <a:lnTo>
                    <a:pt x="4747" y="1161"/>
                  </a:lnTo>
                  <a:lnTo>
                    <a:pt x="4707" y="1179"/>
                  </a:lnTo>
                  <a:lnTo>
                    <a:pt x="4665" y="1194"/>
                  </a:lnTo>
                  <a:lnTo>
                    <a:pt x="4624" y="1208"/>
                  </a:lnTo>
                  <a:lnTo>
                    <a:pt x="4579" y="1221"/>
                  </a:lnTo>
                  <a:lnTo>
                    <a:pt x="4533" y="1232"/>
                  </a:lnTo>
                  <a:lnTo>
                    <a:pt x="4488" y="1242"/>
                  </a:lnTo>
                  <a:lnTo>
                    <a:pt x="4440" y="1252"/>
                  </a:lnTo>
                  <a:lnTo>
                    <a:pt x="4392" y="1258"/>
                  </a:lnTo>
                  <a:lnTo>
                    <a:pt x="4342" y="1263"/>
                  </a:lnTo>
                  <a:lnTo>
                    <a:pt x="4292" y="1266"/>
                  </a:lnTo>
                  <a:lnTo>
                    <a:pt x="4239" y="1266"/>
                  </a:lnTo>
                  <a:lnTo>
                    <a:pt x="4186" y="1266"/>
                  </a:lnTo>
                  <a:lnTo>
                    <a:pt x="4131" y="1263"/>
                  </a:lnTo>
                  <a:lnTo>
                    <a:pt x="4075" y="1257"/>
                  </a:lnTo>
                  <a:lnTo>
                    <a:pt x="4018" y="1250"/>
                  </a:lnTo>
                  <a:lnTo>
                    <a:pt x="3960" y="1239"/>
                  </a:lnTo>
                  <a:lnTo>
                    <a:pt x="3902" y="1228"/>
                  </a:lnTo>
                  <a:lnTo>
                    <a:pt x="3841" y="1211"/>
                  </a:lnTo>
                  <a:lnTo>
                    <a:pt x="3779" y="1194"/>
                  </a:lnTo>
                  <a:lnTo>
                    <a:pt x="3716" y="1174"/>
                  </a:lnTo>
                  <a:lnTo>
                    <a:pt x="3652" y="1150"/>
                  </a:lnTo>
                  <a:lnTo>
                    <a:pt x="3586" y="1124"/>
                  </a:lnTo>
                  <a:lnTo>
                    <a:pt x="3520" y="1095"/>
                  </a:lnTo>
                  <a:lnTo>
                    <a:pt x="3452" y="1063"/>
                  </a:lnTo>
                  <a:lnTo>
                    <a:pt x="3384" y="1027"/>
                  </a:lnTo>
                  <a:lnTo>
                    <a:pt x="3313" y="989"/>
                  </a:lnTo>
                  <a:lnTo>
                    <a:pt x="3242" y="947"/>
                  </a:lnTo>
                  <a:lnTo>
                    <a:pt x="3169" y="901"/>
                  </a:lnTo>
                  <a:lnTo>
                    <a:pt x="3169" y="901"/>
                  </a:lnTo>
                  <a:lnTo>
                    <a:pt x="3024" y="811"/>
                  </a:lnTo>
                  <a:lnTo>
                    <a:pt x="2885" y="724"/>
                  </a:lnTo>
                  <a:lnTo>
                    <a:pt x="2749" y="643"/>
                  </a:lnTo>
                  <a:lnTo>
                    <a:pt x="2619" y="569"/>
                  </a:lnTo>
                  <a:lnTo>
                    <a:pt x="2491" y="498"/>
                  </a:lnTo>
                  <a:lnTo>
                    <a:pt x="2369" y="433"/>
                  </a:lnTo>
                  <a:lnTo>
                    <a:pt x="2249" y="373"/>
                  </a:lnTo>
                  <a:lnTo>
                    <a:pt x="2134" y="317"/>
                  </a:lnTo>
                  <a:lnTo>
                    <a:pt x="2022" y="267"/>
                  </a:lnTo>
                  <a:lnTo>
                    <a:pt x="1912" y="222"/>
                  </a:lnTo>
                  <a:lnTo>
                    <a:pt x="1806" y="180"/>
                  </a:lnTo>
                  <a:lnTo>
                    <a:pt x="1704" y="144"/>
                  </a:lnTo>
                  <a:lnTo>
                    <a:pt x="1604" y="112"/>
                  </a:lnTo>
                  <a:lnTo>
                    <a:pt x="1507" y="83"/>
                  </a:lnTo>
                  <a:lnTo>
                    <a:pt x="1411" y="60"/>
                  </a:lnTo>
                  <a:lnTo>
                    <a:pt x="1318" y="41"/>
                  </a:lnTo>
                  <a:lnTo>
                    <a:pt x="1227" y="25"/>
                  </a:lnTo>
                  <a:lnTo>
                    <a:pt x="1139" y="13"/>
                  </a:lnTo>
                  <a:lnTo>
                    <a:pt x="1051" y="5"/>
                  </a:lnTo>
                  <a:lnTo>
                    <a:pt x="965" y="0"/>
                  </a:lnTo>
                  <a:lnTo>
                    <a:pt x="882" y="0"/>
                  </a:lnTo>
                  <a:lnTo>
                    <a:pt x="798" y="4"/>
                  </a:lnTo>
                  <a:lnTo>
                    <a:pt x="717" y="8"/>
                  </a:lnTo>
                  <a:lnTo>
                    <a:pt x="635" y="18"/>
                  </a:lnTo>
                  <a:lnTo>
                    <a:pt x="556" y="31"/>
                  </a:lnTo>
                  <a:lnTo>
                    <a:pt x="475" y="47"/>
                  </a:lnTo>
                  <a:lnTo>
                    <a:pt x="396" y="67"/>
                  </a:lnTo>
                  <a:lnTo>
                    <a:pt x="317" y="89"/>
                  </a:lnTo>
                  <a:lnTo>
                    <a:pt x="238" y="113"/>
                  </a:lnTo>
                  <a:lnTo>
                    <a:pt x="158" y="141"/>
                  </a:lnTo>
                  <a:lnTo>
                    <a:pt x="79" y="172"/>
                  </a:lnTo>
                  <a:lnTo>
                    <a:pt x="0" y="20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879698" name="Freeform 82"/>
            <p:cNvSpPr>
              <a:spLocks/>
            </p:cNvSpPr>
            <p:nvPr/>
          </p:nvSpPr>
          <p:spPr bwMode="auto">
            <a:xfrm>
              <a:off x="725" y="1127"/>
              <a:ext cx="5457" cy="603"/>
            </a:xfrm>
            <a:custGeom>
              <a:avLst/>
              <a:gdLst/>
              <a:ahLst/>
              <a:cxnLst>
                <a:cxn ang="0">
                  <a:pos x="5457" y="426"/>
                </a:cxn>
                <a:cxn ang="0">
                  <a:pos x="5425" y="484"/>
                </a:cxn>
                <a:cxn ang="0">
                  <a:pos x="5383" y="550"/>
                </a:cxn>
                <a:cxn ang="0">
                  <a:pos x="5323" y="631"/>
                </a:cxn>
                <a:cxn ang="0">
                  <a:pos x="5247" y="725"/>
                </a:cxn>
                <a:cxn ang="0">
                  <a:pos x="5153" y="822"/>
                </a:cxn>
                <a:cxn ang="0">
                  <a:pos x="5071" y="896"/>
                </a:cxn>
                <a:cxn ang="0">
                  <a:pos x="5010" y="943"/>
                </a:cxn>
                <a:cxn ang="0">
                  <a:pos x="4944" y="988"/>
                </a:cxn>
                <a:cxn ang="0">
                  <a:pos x="4875" y="1031"/>
                </a:cxn>
                <a:cxn ang="0">
                  <a:pos x="4801" y="1072"/>
                </a:cxn>
                <a:cxn ang="0">
                  <a:pos x="4722" y="1109"/>
                </a:cxn>
                <a:cxn ang="0">
                  <a:pos x="4637" y="1140"/>
                </a:cxn>
                <a:cxn ang="0">
                  <a:pos x="4549" y="1166"/>
                </a:cxn>
                <a:cxn ang="0">
                  <a:pos x="4456" y="1187"/>
                </a:cxn>
                <a:cxn ang="0">
                  <a:pos x="4358" y="1199"/>
                </a:cxn>
                <a:cxn ang="0">
                  <a:pos x="4254" y="1206"/>
                </a:cxn>
                <a:cxn ang="0">
                  <a:pos x="4147" y="1204"/>
                </a:cxn>
                <a:cxn ang="0">
                  <a:pos x="4035" y="1193"/>
                </a:cxn>
                <a:cxn ang="0">
                  <a:pos x="3917" y="1174"/>
                </a:cxn>
                <a:cxn ang="0">
                  <a:pos x="3793" y="1143"/>
                </a:cxn>
                <a:cxn ang="0">
                  <a:pos x="3666" y="1101"/>
                </a:cxn>
                <a:cxn ang="0">
                  <a:pos x="3534" y="1049"/>
                </a:cxn>
                <a:cxn ang="0">
                  <a:pos x="3396" y="983"/>
                </a:cxn>
                <a:cxn ang="0">
                  <a:pos x="3253" y="906"/>
                </a:cxn>
                <a:cxn ang="0">
                  <a:pos x="3180" y="862"/>
                </a:cxn>
                <a:cxn ang="0">
                  <a:pos x="2892" y="689"/>
                </a:cxn>
                <a:cxn ang="0">
                  <a:pos x="2624" y="537"/>
                </a:cxn>
                <a:cxn ang="0">
                  <a:pos x="2372" y="407"/>
                </a:cxn>
                <a:cxn ang="0">
                  <a:pos x="2136" y="295"/>
                </a:cxn>
                <a:cxn ang="0">
                  <a:pos x="1913" y="203"/>
                </a:cxn>
                <a:cxn ang="0">
                  <a:pos x="1702" y="129"/>
                </a:cxn>
                <a:cxn ang="0">
                  <a:pos x="1504" y="72"/>
                </a:cxn>
                <a:cxn ang="0">
                  <a:pos x="1315" y="32"/>
                </a:cxn>
                <a:cxn ang="0">
                  <a:pos x="1136" y="9"/>
                </a:cxn>
                <a:cxn ang="0">
                  <a:pos x="962" y="0"/>
                </a:cxn>
                <a:cxn ang="0">
                  <a:pos x="796" y="6"/>
                </a:cxn>
                <a:cxn ang="0">
                  <a:pos x="633" y="26"/>
                </a:cxn>
                <a:cxn ang="0">
                  <a:pos x="474" y="58"/>
                </a:cxn>
                <a:cxn ang="0">
                  <a:pos x="315" y="101"/>
                </a:cxn>
                <a:cxn ang="0">
                  <a:pos x="158" y="158"/>
                </a:cxn>
                <a:cxn ang="0">
                  <a:pos x="0" y="224"/>
                </a:cxn>
              </a:cxnLst>
              <a:rect l="0" t="0" r="r" b="b"/>
              <a:pathLst>
                <a:path w="5457" h="1206">
                  <a:moveTo>
                    <a:pt x="5457" y="426"/>
                  </a:moveTo>
                  <a:lnTo>
                    <a:pt x="5457" y="426"/>
                  </a:lnTo>
                  <a:lnTo>
                    <a:pt x="5450" y="442"/>
                  </a:lnTo>
                  <a:lnTo>
                    <a:pt x="5425" y="484"/>
                  </a:lnTo>
                  <a:lnTo>
                    <a:pt x="5405" y="515"/>
                  </a:lnTo>
                  <a:lnTo>
                    <a:pt x="5383" y="550"/>
                  </a:lnTo>
                  <a:lnTo>
                    <a:pt x="5355" y="589"/>
                  </a:lnTo>
                  <a:lnTo>
                    <a:pt x="5323" y="631"/>
                  </a:lnTo>
                  <a:lnTo>
                    <a:pt x="5287" y="676"/>
                  </a:lnTo>
                  <a:lnTo>
                    <a:pt x="5247" y="725"/>
                  </a:lnTo>
                  <a:lnTo>
                    <a:pt x="5203" y="773"/>
                  </a:lnTo>
                  <a:lnTo>
                    <a:pt x="5153" y="822"/>
                  </a:lnTo>
                  <a:lnTo>
                    <a:pt x="5100" y="872"/>
                  </a:lnTo>
                  <a:lnTo>
                    <a:pt x="5071" y="896"/>
                  </a:lnTo>
                  <a:lnTo>
                    <a:pt x="5041" y="918"/>
                  </a:lnTo>
                  <a:lnTo>
                    <a:pt x="5010" y="943"/>
                  </a:lnTo>
                  <a:lnTo>
                    <a:pt x="4978" y="965"/>
                  </a:lnTo>
                  <a:lnTo>
                    <a:pt x="4944" y="988"/>
                  </a:lnTo>
                  <a:lnTo>
                    <a:pt x="4911" y="1011"/>
                  </a:lnTo>
                  <a:lnTo>
                    <a:pt x="4875" y="1031"/>
                  </a:lnTo>
                  <a:lnTo>
                    <a:pt x="4839" y="1052"/>
                  </a:lnTo>
                  <a:lnTo>
                    <a:pt x="4801" y="1072"/>
                  </a:lnTo>
                  <a:lnTo>
                    <a:pt x="4762" y="1091"/>
                  </a:lnTo>
                  <a:lnTo>
                    <a:pt x="4722" y="1109"/>
                  </a:lnTo>
                  <a:lnTo>
                    <a:pt x="4681" y="1125"/>
                  </a:lnTo>
                  <a:lnTo>
                    <a:pt x="4637" y="1140"/>
                  </a:lnTo>
                  <a:lnTo>
                    <a:pt x="4594" y="1154"/>
                  </a:lnTo>
                  <a:lnTo>
                    <a:pt x="4549" y="1166"/>
                  </a:lnTo>
                  <a:lnTo>
                    <a:pt x="4503" y="1177"/>
                  </a:lnTo>
                  <a:lnTo>
                    <a:pt x="4456" y="1187"/>
                  </a:lnTo>
                  <a:lnTo>
                    <a:pt x="4407" y="1195"/>
                  </a:lnTo>
                  <a:lnTo>
                    <a:pt x="4358" y="1199"/>
                  </a:lnTo>
                  <a:lnTo>
                    <a:pt x="4307" y="1204"/>
                  </a:lnTo>
                  <a:lnTo>
                    <a:pt x="4254" y="1206"/>
                  </a:lnTo>
                  <a:lnTo>
                    <a:pt x="4202" y="1206"/>
                  </a:lnTo>
                  <a:lnTo>
                    <a:pt x="4147" y="1204"/>
                  </a:lnTo>
                  <a:lnTo>
                    <a:pt x="4092" y="1199"/>
                  </a:lnTo>
                  <a:lnTo>
                    <a:pt x="4035" y="1193"/>
                  </a:lnTo>
                  <a:lnTo>
                    <a:pt x="3977" y="1185"/>
                  </a:lnTo>
                  <a:lnTo>
                    <a:pt x="3917" y="1174"/>
                  </a:lnTo>
                  <a:lnTo>
                    <a:pt x="3856" y="1159"/>
                  </a:lnTo>
                  <a:lnTo>
                    <a:pt x="3793" y="1143"/>
                  </a:lnTo>
                  <a:lnTo>
                    <a:pt x="3731" y="1124"/>
                  </a:lnTo>
                  <a:lnTo>
                    <a:pt x="3666" y="1101"/>
                  </a:lnTo>
                  <a:lnTo>
                    <a:pt x="3600" y="1077"/>
                  </a:lnTo>
                  <a:lnTo>
                    <a:pt x="3534" y="1049"/>
                  </a:lnTo>
                  <a:lnTo>
                    <a:pt x="3466" y="1017"/>
                  </a:lnTo>
                  <a:lnTo>
                    <a:pt x="3396" y="983"/>
                  </a:lnTo>
                  <a:lnTo>
                    <a:pt x="3325" y="946"/>
                  </a:lnTo>
                  <a:lnTo>
                    <a:pt x="3253" y="906"/>
                  </a:lnTo>
                  <a:lnTo>
                    <a:pt x="3180" y="862"/>
                  </a:lnTo>
                  <a:lnTo>
                    <a:pt x="3180" y="862"/>
                  </a:lnTo>
                  <a:lnTo>
                    <a:pt x="3034" y="772"/>
                  </a:lnTo>
                  <a:lnTo>
                    <a:pt x="2892" y="689"/>
                  </a:lnTo>
                  <a:lnTo>
                    <a:pt x="2756" y="610"/>
                  </a:lnTo>
                  <a:lnTo>
                    <a:pt x="2624" y="537"/>
                  </a:lnTo>
                  <a:lnTo>
                    <a:pt x="2497" y="470"/>
                  </a:lnTo>
                  <a:lnTo>
                    <a:pt x="2372" y="407"/>
                  </a:lnTo>
                  <a:lnTo>
                    <a:pt x="2252" y="348"/>
                  </a:lnTo>
                  <a:lnTo>
                    <a:pt x="2136" y="295"/>
                  </a:lnTo>
                  <a:lnTo>
                    <a:pt x="2023" y="247"/>
                  </a:lnTo>
                  <a:lnTo>
                    <a:pt x="1913" y="203"/>
                  </a:lnTo>
                  <a:lnTo>
                    <a:pt x="1806" y="164"/>
                  </a:lnTo>
                  <a:lnTo>
                    <a:pt x="1702" y="129"/>
                  </a:lnTo>
                  <a:lnTo>
                    <a:pt x="1602" y="98"/>
                  </a:lnTo>
                  <a:lnTo>
                    <a:pt x="1504" y="72"/>
                  </a:lnTo>
                  <a:lnTo>
                    <a:pt x="1409" y="51"/>
                  </a:lnTo>
                  <a:lnTo>
                    <a:pt x="1315" y="32"/>
                  </a:lnTo>
                  <a:lnTo>
                    <a:pt x="1225" y="19"/>
                  </a:lnTo>
                  <a:lnTo>
                    <a:pt x="1136" y="9"/>
                  </a:lnTo>
                  <a:lnTo>
                    <a:pt x="1048" y="3"/>
                  </a:lnTo>
                  <a:lnTo>
                    <a:pt x="962" y="0"/>
                  </a:lnTo>
                  <a:lnTo>
                    <a:pt x="879" y="1"/>
                  </a:lnTo>
                  <a:lnTo>
                    <a:pt x="796" y="6"/>
                  </a:lnTo>
                  <a:lnTo>
                    <a:pt x="714" y="14"/>
                  </a:lnTo>
                  <a:lnTo>
                    <a:pt x="633" y="26"/>
                  </a:lnTo>
                  <a:lnTo>
                    <a:pt x="553" y="40"/>
                  </a:lnTo>
                  <a:lnTo>
                    <a:pt x="474" y="58"/>
                  </a:lnTo>
                  <a:lnTo>
                    <a:pt x="394" y="79"/>
                  </a:lnTo>
                  <a:lnTo>
                    <a:pt x="315" y="101"/>
                  </a:lnTo>
                  <a:lnTo>
                    <a:pt x="238" y="129"/>
                  </a:lnTo>
                  <a:lnTo>
                    <a:pt x="158" y="158"/>
                  </a:lnTo>
                  <a:lnTo>
                    <a:pt x="79" y="190"/>
                  </a:lnTo>
                  <a:lnTo>
                    <a:pt x="0" y="22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879699" name="Freeform 83"/>
            <p:cNvSpPr>
              <a:spLocks/>
            </p:cNvSpPr>
            <p:nvPr/>
          </p:nvSpPr>
          <p:spPr bwMode="auto">
            <a:xfrm>
              <a:off x="752" y="1144"/>
              <a:ext cx="5459" cy="573"/>
            </a:xfrm>
            <a:custGeom>
              <a:avLst/>
              <a:gdLst/>
              <a:ahLst/>
              <a:cxnLst>
                <a:cxn ang="0">
                  <a:pos x="5459" y="335"/>
                </a:cxn>
                <a:cxn ang="0">
                  <a:pos x="5427" y="395"/>
                </a:cxn>
                <a:cxn ang="0">
                  <a:pos x="5385" y="461"/>
                </a:cxn>
                <a:cxn ang="0">
                  <a:pos x="5328" y="545"/>
                </a:cxn>
                <a:cxn ang="0">
                  <a:pos x="5253" y="639"/>
                </a:cxn>
                <a:cxn ang="0">
                  <a:pos x="5160" y="739"/>
                </a:cxn>
                <a:cxn ang="0">
                  <a:pos x="5080" y="815"/>
                </a:cxn>
                <a:cxn ang="0">
                  <a:pos x="5019" y="863"/>
                </a:cxn>
                <a:cxn ang="0">
                  <a:pos x="4955" y="912"/>
                </a:cxn>
                <a:cxn ang="0">
                  <a:pos x="4885" y="957"/>
                </a:cxn>
                <a:cxn ang="0">
                  <a:pos x="4812" y="999"/>
                </a:cxn>
                <a:cxn ang="0">
                  <a:pos x="4734" y="1036"/>
                </a:cxn>
                <a:cxn ang="0">
                  <a:pos x="4651" y="1070"/>
                </a:cxn>
                <a:cxn ang="0">
                  <a:pos x="4562" y="1098"/>
                </a:cxn>
                <a:cxn ang="0">
                  <a:pos x="4469" y="1120"/>
                </a:cxn>
                <a:cxn ang="0">
                  <a:pos x="4372" y="1136"/>
                </a:cxn>
                <a:cxn ang="0">
                  <a:pos x="4268" y="1144"/>
                </a:cxn>
                <a:cxn ang="0">
                  <a:pos x="4161" y="1144"/>
                </a:cxn>
                <a:cxn ang="0">
                  <a:pos x="4047" y="1136"/>
                </a:cxn>
                <a:cxn ang="0">
                  <a:pos x="3929" y="1119"/>
                </a:cxn>
                <a:cxn ang="0">
                  <a:pos x="3807" y="1090"/>
                </a:cxn>
                <a:cxn ang="0">
                  <a:pos x="3677" y="1051"/>
                </a:cxn>
                <a:cxn ang="0">
                  <a:pos x="3544" y="1001"/>
                </a:cxn>
                <a:cxn ang="0">
                  <a:pos x="3405" y="938"/>
                </a:cxn>
                <a:cxn ang="0">
                  <a:pos x="3261" y="862"/>
                </a:cxn>
                <a:cxn ang="0">
                  <a:pos x="3187" y="820"/>
                </a:cxn>
                <a:cxn ang="0">
                  <a:pos x="2899" y="652"/>
                </a:cxn>
                <a:cxn ang="0">
                  <a:pos x="2628" y="505"/>
                </a:cxn>
                <a:cxn ang="0">
                  <a:pos x="2374" y="379"/>
                </a:cxn>
                <a:cxn ang="0">
                  <a:pos x="2135" y="273"/>
                </a:cxn>
                <a:cxn ang="0">
                  <a:pos x="1911" y="184"/>
                </a:cxn>
                <a:cxn ang="0">
                  <a:pos x="1700" y="114"/>
                </a:cxn>
                <a:cxn ang="0">
                  <a:pos x="1500" y="61"/>
                </a:cxn>
                <a:cxn ang="0">
                  <a:pos x="1312" y="25"/>
                </a:cxn>
                <a:cxn ang="0">
                  <a:pos x="1131" y="4"/>
                </a:cxn>
                <a:cxn ang="0">
                  <a:pos x="958" y="0"/>
                </a:cxn>
                <a:cxn ang="0">
                  <a:pos x="791" y="8"/>
                </a:cxn>
                <a:cxn ang="0">
                  <a:pos x="628" y="32"/>
                </a:cxn>
                <a:cxn ang="0">
                  <a:pos x="470" y="67"/>
                </a:cxn>
                <a:cxn ang="0">
                  <a:pos x="313" y="114"/>
                </a:cxn>
                <a:cxn ang="0">
                  <a:pos x="156" y="174"/>
                </a:cxn>
                <a:cxn ang="0">
                  <a:pos x="0" y="243"/>
                </a:cxn>
              </a:cxnLst>
              <a:rect l="0" t="0" r="r" b="b"/>
              <a:pathLst>
                <a:path w="5459" h="1144">
                  <a:moveTo>
                    <a:pt x="5459" y="335"/>
                  </a:moveTo>
                  <a:lnTo>
                    <a:pt x="5459" y="335"/>
                  </a:lnTo>
                  <a:lnTo>
                    <a:pt x="5450" y="352"/>
                  </a:lnTo>
                  <a:lnTo>
                    <a:pt x="5427" y="395"/>
                  </a:lnTo>
                  <a:lnTo>
                    <a:pt x="5409" y="426"/>
                  </a:lnTo>
                  <a:lnTo>
                    <a:pt x="5385" y="461"/>
                  </a:lnTo>
                  <a:lnTo>
                    <a:pt x="5359" y="502"/>
                  </a:lnTo>
                  <a:lnTo>
                    <a:pt x="5328" y="545"/>
                  </a:lnTo>
                  <a:lnTo>
                    <a:pt x="5292" y="591"/>
                  </a:lnTo>
                  <a:lnTo>
                    <a:pt x="5253" y="639"/>
                  </a:lnTo>
                  <a:lnTo>
                    <a:pt x="5209" y="689"/>
                  </a:lnTo>
                  <a:lnTo>
                    <a:pt x="5160" y="739"/>
                  </a:lnTo>
                  <a:lnTo>
                    <a:pt x="5108" y="791"/>
                  </a:lnTo>
                  <a:lnTo>
                    <a:pt x="5080" y="815"/>
                  </a:lnTo>
                  <a:lnTo>
                    <a:pt x="5049" y="839"/>
                  </a:lnTo>
                  <a:lnTo>
                    <a:pt x="5019" y="863"/>
                  </a:lnTo>
                  <a:lnTo>
                    <a:pt x="4988" y="888"/>
                  </a:lnTo>
                  <a:lnTo>
                    <a:pt x="4955" y="912"/>
                  </a:lnTo>
                  <a:lnTo>
                    <a:pt x="4921" y="935"/>
                  </a:lnTo>
                  <a:lnTo>
                    <a:pt x="4885" y="957"/>
                  </a:lnTo>
                  <a:lnTo>
                    <a:pt x="4849" y="978"/>
                  </a:lnTo>
                  <a:lnTo>
                    <a:pt x="4812" y="999"/>
                  </a:lnTo>
                  <a:lnTo>
                    <a:pt x="4773" y="1018"/>
                  </a:lnTo>
                  <a:lnTo>
                    <a:pt x="4734" y="1036"/>
                  </a:lnTo>
                  <a:lnTo>
                    <a:pt x="4692" y="1054"/>
                  </a:lnTo>
                  <a:lnTo>
                    <a:pt x="4651" y="1070"/>
                  </a:lnTo>
                  <a:lnTo>
                    <a:pt x="4606" y="1085"/>
                  </a:lnTo>
                  <a:lnTo>
                    <a:pt x="4562" y="1098"/>
                  </a:lnTo>
                  <a:lnTo>
                    <a:pt x="4516" y="1111"/>
                  </a:lnTo>
                  <a:lnTo>
                    <a:pt x="4469" y="1120"/>
                  </a:lnTo>
                  <a:lnTo>
                    <a:pt x="4420" y="1128"/>
                  </a:lnTo>
                  <a:lnTo>
                    <a:pt x="4372" y="1136"/>
                  </a:lnTo>
                  <a:lnTo>
                    <a:pt x="4320" y="1141"/>
                  </a:lnTo>
                  <a:lnTo>
                    <a:pt x="4268" y="1144"/>
                  </a:lnTo>
                  <a:lnTo>
                    <a:pt x="4215" y="1144"/>
                  </a:lnTo>
                  <a:lnTo>
                    <a:pt x="4161" y="1144"/>
                  </a:lnTo>
                  <a:lnTo>
                    <a:pt x="4105" y="1141"/>
                  </a:lnTo>
                  <a:lnTo>
                    <a:pt x="4047" y="1136"/>
                  </a:lnTo>
                  <a:lnTo>
                    <a:pt x="3988" y="1128"/>
                  </a:lnTo>
                  <a:lnTo>
                    <a:pt x="3929" y="1119"/>
                  </a:lnTo>
                  <a:lnTo>
                    <a:pt x="3869" y="1106"/>
                  </a:lnTo>
                  <a:lnTo>
                    <a:pt x="3807" y="1090"/>
                  </a:lnTo>
                  <a:lnTo>
                    <a:pt x="3743" y="1072"/>
                  </a:lnTo>
                  <a:lnTo>
                    <a:pt x="3677" y="1051"/>
                  </a:lnTo>
                  <a:lnTo>
                    <a:pt x="3612" y="1027"/>
                  </a:lnTo>
                  <a:lnTo>
                    <a:pt x="3544" y="1001"/>
                  </a:lnTo>
                  <a:lnTo>
                    <a:pt x="3476" y="970"/>
                  </a:lnTo>
                  <a:lnTo>
                    <a:pt x="3405" y="938"/>
                  </a:lnTo>
                  <a:lnTo>
                    <a:pt x="3335" y="902"/>
                  </a:lnTo>
                  <a:lnTo>
                    <a:pt x="3261" y="862"/>
                  </a:lnTo>
                  <a:lnTo>
                    <a:pt x="3187" y="820"/>
                  </a:lnTo>
                  <a:lnTo>
                    <a:pt x="3187" y="820"/>
                  </a:lnTo>
                  <a:lnTo>
                    <a:pt x="3040" y="733"/>
                  </a:lnTo>
                  <a:lnTo>
                    <a:pt x="2899" y="652"/>
                  </a:lnTo>
                  <a:lnTo>
                    <a:pt x="2761" y="576"/>
                  </a:lnTo>
                  <a:lnTo>
                    <a:pt x="2628" y="505"/>
                  </a:lnTo>
                  <a:lnTo>
                    <a:pt x="2499" y="439"/>
                  </a:lnTo>
                  <a:lnTo>
                    <a:pt x="2374" y="379"/>
                  </a:lnTo>
                  <a:lnTo>
                    <a:pt x="2253" y="323"/>
                  </a:lnTo>
                  <a:lnTo>
                    <a:pt x="2135" y="273"/>
                  </a:lnTo>
                  <a:lnTo>
                    <a:pt x="2022" y="226"/>
                  </a:lnTo>
                  <a:lnTo>
                    <a:pt x="1911" y="184"/>
                  </a:lnTo>
                  <a:lnTo>
                    <a:pt x="1804" y="147"/>
                  </a:lnTo>
                  <a:lnTo>
                    <a:pt x="1700" y="114"/>
                  </a:lnTo>
                  <a:lnTo>
                    <a:pt x="1599" y="85"/>
                  </a:lnTo>
                  <a:lnTo>
                    <a:pt x="1500" y="61"/>
                  </a:lnTo>
                  <a:lnTo>
                    <a:pt x="1405" y="40"/>
                  </a:lnTo>
                  <a:lnTo>
                    <a:pt x="1312" y="25"/>
                  </a:lnTo>
                  <a:lnTo>
                    <a:pt x="1220" y="13"/>
                  </a:lnTo>
                  <a:lnTo>
                    <a:pt x="1131" y="4"/>
                  </a:lnTo>
                  <a:lnTo>
                    <a:pt x="1044" y="0"/>
                  </a:lnTo>
                  <a:lnTo>
                    <a:pt x="958" y="0"/>
                  </a:lnTo>
                  <a:lnTo>
                    <a:pt x="874" y="1"/>
                  </a:lnTo>
                  <a:lnTo>
                    <a:pt x="791" y="8"/>
                  </a:lnTo>
                  <a:lnTo>
                    <a:pt x="709" y="17"/>
                  </a:lnTo>
                  <a:lnTo>
                    <a:pt x="628" y="32"/>
                  </a:lnTo>
                  <a:lnTo>
                    <a:pt x="549" y="48"/>
                  </a:lnTo>
                  <a:lnTo>
                    <a:pt x="470" y="67"/>
                  </a:lnTo>
                  <a:lnTo>
                    <a:pt x="391" y="88"/>
                  </a:lnTo>
                  <a:lnTo>
                    <a:pt x="313" y="114"/>
                  </a:lnTo>
                  <a:lnTo>
                    <a:pt x="234" y="143"/>
                  </a:lnTo>
                  <a:lnTo>
                    <a:pt x="156" y="174"/>
                  </a:lnTo>
                  <a:lnTo>
                    <a:pt x="77" y="208"/>
                  </a:lnTo>
                  <a:lnTo>
                    <a:pt x="0" y="243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879700" name="Freeform 84"/>
            <p:cNvSpPr>
              <a:spLocks/>
            </p:cNvSpPr>
            <p:nvPr/>
          </p:nvSpPr>
          <p:spPr bwMode="auto">
            <a:xfrm>
              <a:off x="778" y="1160"/>
              <a:ext cx="5461" cy="544"/>
            </a:xfrm>
            <a:custGeom>
              <a:avLst/>
              <a:gdLst/>
              <a:ahLst/>
              <a:cxnLst>
                <a:cxn ang="0">
                  <a:pos x="5461" y="247"/>
                </a:cxn>
                <a:cxn ang="0">
                  <a:pos x="5429" y="308"/>
                </a:cxn>
                <a:cxn ang="0">
                  <a:pos x="5390" y="376"/>
                </a:cxn>
                <a:cxn ang="0">
                  <a:pos x="5333" y="460"/>
                </a:cxn>
                <a:cxn ang="0">
                  <a:pos x="5259" y="557"/>
                </a:cxn>
                <a:cxn ang="0">
                  <a:pos x="5168" y="659"/>
                </a:cxn>
                <a:cxn ang="0">
                  <a:pos x="5088" y="736"/>
                </a:cxn>
                <a:cxn ang="0">
                  <a:pos x="5029" y="788"/>
                </a:cxn>
                <a:cxn ang="0">
                  <a:pos x="4965" y="836"/>
                </a:cxn>
                <a:cxn ang="0">
                  <a:pos x="4897" y="883"/>
                </a:cxn>
                <a:cxn ang="0">
                  <a:pos x="4823" y="927"/>
                </a:cxn>
                <a:cxn ang="0">
                  <a:pos x="4746" y="965"/>
                </a:cxn>
                <a:cxn ang="0">
                  <a:pos x="4662" y="1001"/>
                </a:cxn>
                <a:cxn ang="0">
                  <a:pos x="4575" y="1032"/>
                </a:cxn>
                <a:cxn ang="0">
                  <a:pos x="4483" y="1056"/>
                </a:cxn>
                <a:cxn ang="0">
                  <a:pos x="4385" y="1074"/>
                </a:cxn>
                <a:cxn ang="0">
                  <a:pos x="4282" y="1083"/>
                </a:cxn>
                <a:cxn ang="0">
                  <a:pos x="4175" y="1087"/>
                </a:cxn>
                <a:cxn ang="0">
                  <a:pos x="4061" y="1080"/>
                </a:cxn>
                <a:cxn ang="0">
                  <a:pos x="3943" y="1064"/>
                </a:cxn>
                <a:cxn ang="0">
                  <a:pos x="3819" y="1038"/>
                </a:cxn>
                <a:cxn ang="0">
                  <a:pos x="3690" y="1003"/>
                </a:cxn>
                <a:cxn ang="0">
                  <a:pos x="3556" y="954"/>
                </a:cxn>
                <a:cxn ang="0">
                  <a:pos x="3417" y="894"/>
                </a:cxn>
                <a:cxn ang="0">
                  <a:pos x="3271" y="820"/>
                </a:cxn>
                <a:cxn ang="0">
                  <a:pos x="3196" y="780"/>
                </a:cxn>
                <a:cxn ang="0">
                  <a:pos x="2904" y="617"/>
                </a:cxn>
                <a:cxn ang="0">
                  <a:pos x="2632" y="475"/>
                </a:cxn>
                <a:cxn ang="0">
                  <a:pos x="2377" y="354"/>
                </a:cxn>
                <a:cxn ang="0">
                  <a:pos x="2137" y="250"/>
                </a:cxn>
                <a:cxn ang="0">
                  <a:pos x="1912" y="166"/>
                </a:cxn>
                <a:cxn ang="0">
                  <a:pos x="1699" y="100"/>
                </a:cxn>
                <a:cxn ang="0">
                  <a:pos x="1499" y="52"/>
                </a:cxn>
                <a:cxn ang="0">
                  <a:pos x="1309" y="19"/>
                </a:cxn>
                <a:cxn ang="0">
                  <a:pos x="1129" y="2"/>
                </a:cxn>
                <a:cxn ang="0">
                  <a:pos x="955" y="0"/>
                </a:cxn>
                <a:cxn ang="0">
                  <a:pos x="789" y="13"/>
                </a:cxn>
                <a:cxn ang="0">
                  <a:pos x="626" y="39"/>
                </a:cxn>
                <a:cxn ang="0">
                  <a:pos x="468" y="77"/>
                </a:cxn>
                <a:cxn ang="0">
                  <a:pos x="312" y="129"/>
                </a:cxn>
                <a:cxn ang="0">
                  <a:pos x="157" y="192"/>
                </a:cxn>
                <a:cxn ang="0">
                  <a:pos x="0" y="266"/>
                </a:cxn>
              </a:cxnLst>
              <a:rect l="0" t="0" r="r" b="b"/>
              <a:pathLst>
                <a:path w="5461" h="1087">
                  <a:moveTo>
                    <a:pt x="5461" y="247"/>
                  </a:moveTo>
                  <a:lnTo>
                    <a:pt x="5461" y="247"/>
                  </a:lnTo>
                  <a:lnTo>
                    <a:pt x="5452" y="263"/>
                  </a:lnTo>
                  <a:lnTo>
                    <a:pt x="5429" y="308"/>
                  </a:lnTo>
                  <a:lnTo>
                    <a:pt x="5411" y="339"/>
                  </a:lnTo>
                  <a:lnTo>
                    <a:pt x="5390" y="376"/>
                  </a:lnTo>
                  <a:lnTo>
                    <a:pt x="5363" y="417"/>
                  </a:lnTo>
                  <a:lnTo>
                    <a:pt x="5333" y="460"/>
                  </a:lnTo>
                  <a:lnTo>
                    <a:pt x="5298" y="507"/>
                  </a:lnTo>
                  <a:lnTo>
                    <a:pt x="5259" y="557"/>
                  </a:lnTo>
                  <a:lnTo>
                    <a:pt x="5216" y="607"/>
                  </a:lnTo>
                  <a:lnTo>
                    <a:pt x="5168" y="659"/>
                  </a:lnTo>
                  <a:lnTo>
                    <a:pt x="5116" y="710"/>
                  </a:lnTo>
                  <a:lnTo>
                    <a:pt x="5088" y="736"/>
                  </a:lnTo>
                  <a:lnTo>
                    <a:pt x="5059" y="762"/>
                  </a:lnTo>
                  <a:lnTo>
                    <a:pt x="5029" y="788"/>
                  </a:lnTo>
                  <a:lnTo>
                    <a:pt x="4998" y="812"/>
                  </a:lnTo>
                  <a:lnTo>
                    <a:pt x="4965" y="836"/>
                  </a:lnTo>
                  <a:lnTo>
                    <a:pt x="4932" y="859"/>
                  </a:lnTo>
                  <a:lnTo>
                    <a:pt x="4897" y="883"/>
                  </a:lnTo>
                  <a:lnTo>
                    <a:pt x="4861" y="904"/>
                  </a:lnTo>
                  <a:lnTo>
                    <a:pt x="4823" y="927"/>
                  </a:lnTo>
                  <a:lnTo>
                    <a:pt x="4786" y="946"/>
                  </a:lnTo>
                  <a:lnTo>
                    <a:pt x="4746" y="965"/>
                  </a:lnTo>
                  <a:lnTo>
                    <a:pt x="4705" y="985"/>
                  </a:lnTo>
                  <a:lnTo>
                    <a:pt x="4662" y="1001"/>
                  </a:lnTo>
                  <a:lnTo>
                    <a:pt x="4619" y="1017"/>
                  </a:lnTo>
                  <a:lnTo>
                    <a:pt x="4575" y="1032"/>
                  </a:lnTo>
                  <a:lnTo>
                    <a:pt x="4529" y="1045"/>
                  </a:lnTo>
                  <a:lnTo>
                    <a:pt x="4483" y="1056"/>
                  </a:lnTo>
                  <a:lnTo>
                    <a:pt x="4435" y="1066"/>
                  </a:lnTo>
                  <a:lnTo>
                    <a:pt x="4385" y="1074"/>
                  </a:lnTo>
                  <a:lnTo>
                    <a:pt x="4335" y="1080"/>
                  </a:lnTo>
                  <a:lnTo>
                    <a:pt x="4282" y="1083"/>
                  </a:lnTo>
                  <a:lnTo>
                    <a:pt x="4229" y="1087"/>
                  </a:lnTo>
                  <a:lnTo>
                    <a:pt x="4175" y="1087"/>
                  </a:lnTo>
                  <a:lnTo>
                    <a:pt x="4118" y="1083"/>
                  </a:lnTo>
                  <a:lnTo>
                    <a:pt x="4061" y="1080"/>
                  </a:lnTo>
                  <a:lnTo>
                    <a:pt x="4003" y="1074"/>
                  </a:lnTo>
                  <a:lnTo>
                    <a:pt x="3943" y="1064"/>
                  </a:lnTo>
                  <a:lnTo>
                    <a:pt x="3882" y="1053"/>
                  </a:lnTo>
                  <a:lnTo>
                    <a:pt x="3819" y="1038"/>
                  </a:lnTo>
                  <a:lnTo>
                    <a:pt x="3756" y="1022"/>
                  </a:lnTo>
                  <a:lnTo>
                    <a:pt x="3690" y="1003"/>
                  </a:lnTo>
                  <a:lnTo>
                    <a:pt x="3624" y="980"/>
                  </a:lnTo>
                  <a:lnTo>
                    <a:pt x="3556" y="954"/>
                  </a:lnTo>
                  <a:lnTo>
                    <a:pt x="3488" y="925"/>
                  </a:lnTo>
                  <a:lnTo>
                    <a:pt x="3417" y="894"/>
                  </a:lnTo>
                  <a:lnTo>
                    <a:pt x="3345" y="859"/>
                  </a:lnTo>
                  <a:lnTo>
                    <a:pt x="3271" y="820"/>
                  </a:lnTo>
                  <a:lnTo>
                    <a:pt x="3196" y="780"/>
                  </a:lnTo>
                  <a:lnTo>
                    <a:pt x="3196" y="780"/>
                  </a:lnTo>
                  <a:lnTo>
                    <a:pt x="3049" y="696"/>
                  </a:lnTo>
                  <a:lnTo>
                    <a:pt x="2904" y="617"/>
                  </a:lnTo>
                  <a:lnTo>
                    <a:pt x="2766" y="542"/>
                  </a:lnTo>
                  <a:lnTo>
                    <a:pt x="2632" y="475"/>
                  </a:lnTo>
                  <a:lnTo>
                    <a:pt x="2502" y="412"/>
                  </a:lnTo>
                  <a:lnTo>
                    <a:pt x="2377" y="354"/>
                  </a:lnTo>
                  <a:lnTo>
                    <a:pt x="2255" y="299"/>
                  </a:lnTo>
                  <a:lnTo>
                    <a:pt x="2137" y="250"/>
                  </a:lnTo>
                  <a:lnTo>
                    <a:pt x="2021" y="207"/>
                  </a:lnTo>
                  <a:lnTo>
                    <a:pt x="1912" y="166"/>
                  </a:lnTo>
                  <a:lnTo>
                    <a:pt x="1803" y="131"/>
                  </a:lnTo>
                  <a:lnTo>
                    <a:pt x="1699" y="100"/>
                  </a:lnTo>
                  <a:lnTo>
                    <a:pt x="1598" y="74"/>
                  </a:lnTo>
                  <a:lnTo>
                    <a:pt x="1499" y="52"/>
                  </a:lnTo>
                  <a:lnTo>
                    <a:pt x="1402" y="34"/>
                  </a:lnTo>
                  <a:lnTo>
                    <a:pt x="1309" y="19"/>
                  </a:lnTo>
                  <a:lnTo>
                    <a:pt x="1218" y="8"/>
                  </a:lnTo>
                  <a:lnTo>
                    <a:pt x="1129" y="2"/>
                  </a:lnTo>
                  <a:lnTo>
                    <a:pt x="1041" y="0"/>
                  </a:lnTo>
                  <a:lnTo>
                    <a:pt x="955" y="0"/>
                  </a:lnTo>
                  <a:lnTo>
                    <a:pt x="872" y="5"/>
                  </a:lnTo>
                  <a:lnTo>
                    <a:pt x="789" y="13"/>
                  </a:lnTo>
                  <a:lnTo>
                    <a:pt x="707" y="24"/>
                  </a:lnTo>
                  <a:lnTo>
                    <a:pt x="626" y="39"/>
                  </a:lnTo>
                  <a:lnTo>
                    <a:pt x="547" y="56"/>
                  </a:lnTo>
                  <a:lnTo>
                    <a:pt x="468" y="77"/>
                  </a:lnTo>
                  <a:lnTo>
                    <a:pt x="390" y="102"/>
                  </a:lnTo>
                  <a:lnTo>
                    <a:pt x="312" y="129"/>
                  </a:lnTo>
                  <a:lnTo>
                    <a:pt x="235" y="160"/>
                  </a:lnTo>
                  <a:lnTo>
                    <a:pt x="157" y="192"/>
                  </a:lnTo>
                  <a:lnTo>
                    <a:pt x="78" y="228"/>
                  </a:lnTo>
                  <a:lnTo>
                    <a:pt x="0" y="26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879701" name="Freeform 85"/>
            <p:cNvSpPr>
              <a:spLocks/>
            </p:cNvSpPr>
            <p:nvPr/>
          </p:nvSpPr>
          <p:spPr bwMode="auto">
            <a:xfrm>
              <a:off x="806" y="1176"/>
              <a:ext cx="5459" cy="514"/>
            </a:xfrm>
            <a:custGeom>
              <a:avLst/>
              <a:gdLst/>
              <a:ahLst/>
              <a:cxnLst>
                <a:cxn ang="0">
                  <a:pos x="5459" y="159"/>
                </a:cxn>
                <a:cxn ang="0">
                  <a:pos x="5428" y="221"/>
                </a:cxn>
                <a:cxn ang="0">
                  <a:pos x="5390" y="290"/>
                </a:cxn>
                <a:cxn ang="0">
                  <a:pos x="5334" y="376"/>
                </a:cxn>
                <a:cxn ang="0">
                  <a:pos x="5262" y="474"/>
                </a:cxn>
                <a:cxn ang="0">
                  <a:pos x="5173" y="579"/>
                </a:cxn>
                <a:cxn ang="0">
                  <a:pos x="5094" y="658"/>
                </a:cxn>
                <a:cxn ang="0">
                  <a:pos x="5035" y="710"/>
                </a:cxn>
                <a:cxn ang="0">
                  <a:pos x="4973" y="762"/>
                </a:cxn>
                <a:cxn ang="0">
                  <a:pos x="4905" y="809"/>
                </a:cxn>
                <a:cxn ang="0">
                  <a:pos x="4833" y="854"/>
                </a:cxn>
                <a:cxn ang="0">
                  <a:pos x="4755" y="896"/>
                </a:cxn>
                <a:cxn ang="0">
                  <a:pos x="4673" y="933"/>
                </a:cxn>
                <a:cxn ang="0">
                  <a:pos x="4586" y="965"/>
                </a:cxn>
                <a:cxn ang="0">
                  <a:pos x="4494" y="991"/>
                </a:cxn>
                <a:cxn ang="0">
                  <a:pos x="4395" y="1010"/>
                </a:cxn>
                <a:cxn ang="0">
                  <a:pos x="4294" y="1023"/>
                </a:cxn>
                <a:cxn ang="0">
                  <a:pos x="4186" y="1028"/>
                </a:cxn>
                <a:cxn ang="0">
                  <a:pos x="4072" y="1025"/>
                </a:cxn>
                <a:cxn ang="0">
                  <a:pos x="3954" y="1010"/>
                </a:cxn>
                <a:cxn ang="0">
                  <a:pos x="3830" y="988"/>
                </a:cxn>
                <a:cxn ang="0">
                  <a:pos x="3701" y="954"/>
                </a:cxn>
                <a:cxn ang="0">
                  <a:pos x="3567" y="909"/>
                </a:cxn>
                <a:cxn ang="0">
                  <a:pos x="3425" y="851"/>
                </a:cxn>
                <a:cxn ang="0">
                  <a:pos x="3279" y="779"/>
                </a:cxn>
                <a:cxn ang="0">
                  <a:pos x="3204" y="739"/>
                </a:cxn>
                <a:cxn ang="0">
                  <a:pos x="2910" y="582"/>
                </a:cxn>
                <a:cxn ang="0">
                  <a:pos x="2635" y="445"/>
                </a:cxn>
                <a:cxn ang="0">
                  <a:pos x="2377" y="327"/>
                </a:cxn>
                <a:cxn ang="0">
                  <a:pos x="2135" y="230"/>
                </a:cxn>
                <a:cxn ang="0">
                  <a:pos x="1909" y="150"/>
                </a:cxn>
                <a:cxn ang="0">
                  <a:pos x="1696" y="88"/>
                </a:cxn>
                <a:cxn ang="0">
                  <a:pos x="1495" y="43"/>
                </a:cxn>
                <a:cxn ang="0">
                  <a:pos x="1305" y="14"/>
                </a:cxn>
                <a:cxn ang="0">
                  <a:pos x="1124" y="1"/>
                </a:cxn>
                <a:cxn ang="0">
                  <a:pos x="951" y="3"/>
                </a:cxn>
                <a:cxn ang="0">
                  <a:pos x="784" y="19"/>
                </a:cxn>
                <a:cxn ang="0">
                  <a:pos x="623" y="48"/>
                </a:cxn>
                <a:cxn ang="0">
                  <a:pos x="465" y="92"/>
                </a:cxn>
                <a:cxn ang="0">
                  <a:pos x="309" y="145"/>
                </a:cxn>
                <a:cxn ang="0">
                  <a:pos x="155" y="211"/>
                </a:cxn>
                <a:cxn ang="0">
                  <a:pos x="0" y="289"/>
                </a:cxn>
              </a:cxnLst>
              <a:rect l="0" t="0" r="r" b="b"/>
              <a:pathLst>
                <a:path w="5459" h="1028">
                  <a:moveTo>
                    <a:pt x="5459" y="159"/>
                  </a:moveTo>
                  <a:lnTo>
                    <a:pt x="5459" y="159"/>
                  </a:lnTo>
                  <a:lnTo>
                    <a:pt x="5451" y="176"/>
                  </a:lnTo>
                  <a:lnTo>
                    <a:pt x="5428" y="221"/>
                  </a:lnTo>
                  <a:lnTo>
                    <a:pt x="5410" y="253"/>
                  </a:lnTo>
                  <a:lnTo>
                    <a:pt x="5390" y="290"/>
                  </a:lnTo>
                  <a:lnTo>
                    <a:pt x="5365" y="331"/>
                  </a:lnTo>
                  <a:lnTo>
                    <a:pt x="5334" y="376"/>
                  </a:lnTo>
                  <a:lnTo>
                    <a:pt x="5301" y="424"/>
                  </a:lnTo>
                  <a:lnTo>
                    <a:pt x="5262" y="474"/>
                  </a:lnTo>
                  <a:lnTo>
                    <a:pt x="5220" y="526"/>
                  </a:lnTo>
                  <a:lnTo>
                    <a:pt x="5173" y="579"/>
                  </a:lnTo>
                  <a:lnTo>
                    <a:pt x="5122" y="633"/>
                  </a:lnTo>
                  <a:lnTo>
                    <a:pt x="5094" y="658"/>
                  </a:lnTo>
                  <a:lnTo>
                    <a:pt x="5066" y="684"/>
                  </a:lnTo>
                  <a:lnTo>
                    <a:pt x="5035" y="710"/>
                  </a:lnTo>
                  <a:lnTo>
                    <a:pt x="5005" y="736"/>
                  </a:lnTo>
                  <a:lnTo>
                    <a:pt x="4973" y="762"/>
                  </a:lnTo>
                  <a:lnTo>
                    <a:pt x="4940" y="786"/>
                  </a:lnTo>
                  <a:lnTo>
                    <a:pt x="4905" y="809"/>
                  </a:lnTo>
                  <a:lnTo>
                    <a:pt x="4869" y="833"/>
                  </a:lnTo>
                  <a:lnTo>
                    <a:pt x="4833" y="854"/>
                  </a:lnTo>
                  <a:lnTo>
                    <a:pt x="4794" y="876"/>
                  </a:lnTo>
                  <a:lnTo>
                    <a:pt x="4755" y="896"/>
                  </a:lnTo>
                  <a:lnTo>
                    <a:pt x="4715" y="915"/>
                  </a:lnTo>
                  <a:lnTo>
                    <a:pt x="4673" y="933"/>
                  </a:lnTo>
                  <a:lnTo>
                    <a:pt x="4630" y="951"/>
                  </a:lnTo>
                  <a:lnTo>
                    <a:pt x="4586" y="965"/>
                  </a:lnTo>
                  <a:lnTo>
                    <a:pt x="4540" y="980"/>
                  </a:lnTo>
                  <a:lnTo>
                    <a:pt x="4494" y="991"/>
                  </a:lnTo>
                  <a:lnTo>
                    <a:pt x="4445" y="1002"/>
                  </a:lnTo>
                  <a:lnTo>
                    <a:pt x="4395" y="1010"/>
                  </a:lnTo>
                  <a:lnTo>
                    <a:pt x="4345" y="1018"/>
                  </a:lnTo>
                  <a:lnTo>
                    <a:pt x="4294" y="1023"/>
                  </a:lnTo>
                  <a:lnTo>
                    <a:pt x="4240" y="1027"/>
                  </a:lnTo>
                  <a:lnTo>
                    <a:pt x="4186" y="1028"/>
                  </a:lnTo>
                  <a:lnTo>
                    <a:pt x="4130" y="1028"/>
                  </a:lnTo>
                  <a:lnTo>
                    <a:pt x="4072" y="1025"/>
                  </a:lnTo>
                  <a:lnTo>
                    <a:pt x="4014" y="1018"/>
                  </a:lnTo>
                  <a:lnTo>
                    <a:pt x="3954" y="1010"/>
                  </a:lnTo>
                  <a:lnTo>
                    <a:pt x="3893" y="1001"/>
                  </a:lnTo>
                  <a:lnTo>
                    <a:pt x="3830" y="988"/>
                  </a:lnTo>
                  <a:lnTo>
                    <a:pt x="3766" y="972"/>
                  </a:lnTo>
                  <a:lnTo>
                    <a:pt x="3701" y="954"/>
                  </a:lnTo>
                  <a:lnTo>
                    <a:pt x="3635" y="933"/>
                  </a:lnTo>
                  <a:lnTo>
                    <a:pt x="3567" y="909"/>
                  </a:lnTo>
                  <a:lnTo>
                    <a:pt x="3496" y="881"/>
                  </a:lnTo>
                  <a:lnTo>
                    <a:pt x="3425" y="851"/>
                  </a:lnTo>
                  <a:lnTo>
                    <a:pt x="3353" y="817"/>
                  </a:lnTo>
                  <a:lnTo>
                    <a:pt x="3279" y="779"/>
                  </a:lnTo>
                  <a:lnTo>
                    <a:pt x="3204" y="739"/>
                  </a:lnTo>
                  <a:lnTo>
                    <a:pt x="3204" y="739"/>
                  </a:lnTo>
                  <a:lnTo>
                    <a:pt x="3054" y="658"/>
                  </a:lnTo>
                  <a:lnTo>
                    <a:pt x="2910" y="582"/>
                  </a:lnTo>
                  <a:lnTo>
                    <a:pt x="2770" y="511"/>
                  </a:lnTo>
                  <a:lnTo>
                    <a:pt x="2635" y="445"/>
                  </a:lnTo>
                  <a:lnTo>
                    <a:pt x="2503" y="384"/>
                  </a:lnTo>
                  <a:lnTo>
                    <a:pt x="2377" y="327"/>
                  </a:lnTo>
                  <a:lnTo>
                    <a:pt x="2254" y="277"/>
                  </a:lnTo>
                  <a:lnTo>
                    <a:pt x="2135" y="230"/>
                  </a:lnTo>
                  <a:lnTo>
                    <a:pt x="2021" y="189"/>
                  </a:lnTo>
                  <a:lnTo>
                    <a:pt x="1909" y="150"/>
                  </a:lnTo>
                  <a:lnTo>
                    <a:pt x="1800" y="117"/>
                  </a:lnTo>
                  <a:lnTo>
                    <a:pt x="1696" y="88"/>
                  </a:lnTo>
                  <a:lnTo>
                    <a:pt x="1595" y="64"/>
                  </a:lnTo>
                  <a:lnTo>
                    <a:pt x="1495" y="43"/>
                  </a:lnTo>
                  <a:lnTo>
                    <a:pt x="1399" y="27"/>
                  </a:lnTo>
                  <a:lnTo>
                    <a:pt x="1305" y="14"/>
                  </a:lnTo>
                  <a:lnTo>
                    <a:pt x="1213" y="6"/>
                  </a:lnTo>
                  <a:lnTo>
                    <a:pt x="1124" y="1"/>
                  </a:lnTo>
                  <a:lnTo>
                    <a:pt x="1037" y="0"/>
                  </a:lnTo>
                  <a:lnTo>
                    <a:pt x="951" y="3"/>
                  </a:lnTo>
                  <a:lnTo>
                    <a:pt x="867" y="9"/>
                  </a:lnTo>
                  <a:lnTo>
                    <a:pt x="784" y="19"/>
                  </a:lnTo>
                  <a:lnTo>
                    <a:pt x="704" y="32"/>
                  </a:lnTo>
                  <a:lnTo>
                    <a:pt x="623" y="48"/>
                  </a:lnTo>
                  <a:lnTo>
                    <a:pt x="544" y="67"/>
                  </a:lnTo>
                  <a:lnTo>
                    <a:pt x="465" y="92"/>
                  </a:lnTo>
                  <a:lnTo>
                    <a:pt x="387" y="117"/>
                  </a:lnTo>
                  <a:lnTo>
                    <a:pt x="309" y="145"/>
                  </a:lnTo>
                  <a:lnTo>
                    <a:pt x="232" y="177"/>
                  </a:lnTo>
                  <a:lnTo>
                    <a:pt x="155" y="211"/>
                  </a:lnTo>
                  <a:lnTo>
                    <a:pt x="77" y="248"/>
                  </a:lnTo>
                  <a:lnTo>
                    <a:pt x="0" y="289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879702" name="Freeform 86"/>
            <p:cNvSpPr>
              <a:spLocks/>
            </p:cNvSpPr>
            <p:nvPr/>
          </p:nvSpPr>
          <p:spPr bwMode="auto">
            <a:xfrm>
              <a:off x="835" y="1192"/>
              <a:ext cx="5455" cy="485"/>
            </a:xfrm>
            <a:custGeom>
              <a:avLst/>
              <a:gdLst/>
              <a:ahLst/>
              <a:cxnLst>
                <a:cxn ang="0">
                  <a:pos x="5455" y="71"/>
                </a:cxn>
                <a:cxn ang="0">
                  <a:pos x="5426" y="132"/>
                </a:cxn>
                <a:cxn ang="0">
                  <a:pos x="5388" y="203"/>
                </a:cxn>
                <a:cxn ang="0">
                  <a:pos x="5334" y="291"/>
                </a:cxn>
                <a:cxn ang="0">
                  <a:pos x="5263" y="391"/>
                </a:cxn>
                <a:cxn ang="0">
                  <a:pos x="5176" y="499"/>
                </a:cxn>
                <a:cxn ang="0">
                  <a:pos x="5098" y="580"/>
                </a:cxn>
                <a:cxn ang="0">
                  <a:pos x="5041" y="633"/>
                </a:cxn>
                <a:cxn ang="0">
                  <a:pos x="4979" y="685"/>
                </a:cxn>
                <a:cxn ang="0">
                  <a:pos x="4912" y="735"/>
                </a:cxn>
                <a:cxn ang="0">
                  <a:pos x="4840" y="781"/>
                </a:cxn>
                <a:cxn ang="0">
                  <a:pos x="4763" y="825"/>
                </a:cxn>
                <a:cxn ang="0">
                  <a:pos x="4682" y="864"/>
                </a:cxn>
                <a:cxn ang="0">
                  <a:pos x="4594" y="898"/>
                </a:cxn>
                <a:cxn ang="0">
                  <a:pos x="4502" y="927"/>
                </a:cxn>
                <a:cxn ang="0">
                  <a:pos x="4405" y="948"/>
                </a:cxn>
                <a:cxn ang="0">
                  <a:pos x="4304" y="962"/>
                </a:cxn>
                <a:cxn ang="0">
                  <a:pos x="4196" y="969"/>
                </a:cxn>
                <a:cxn ang="0">
                  <a:pos x="4083" y="967"/>
                </a:cxn>
                <a:cxn ang="0">
                  <a:pos x="3964" y="957"/>
                </a:cxn>
                <a:cxn ang="0">
                  <a:pos x="3840" y="936"/>
                </a:cxn>
                <a:cxn ang="0">
                  <a:pos x="3710" y="904"/>
                </a:cxn>
                <a:cxn ang="0">
                  <a:pos x="3574" y="861"/>
                </a:cxn>
                <a:cxn ang="0">
                  <a:pos x="3432" y="806"/>
                </a:cxn>
                <a:cxn ang="0">
                  <a:pos x="3285" y="738"/>
                </a:cxn>
                <a:cxn ang="0">
                  <a:pos x="3210" y="699"/>
                </a:cxn>
                <a:cxn ang="0">
                  <a:pos x="2913" y="547"/>
                </a:cxn>
                <a:cxn ang="0">
                  <a:pos x="2636" y="415"/>
                </a:cxn>
                <a:cxn ang="0">
                  <a:pos x="2377" y="302"/>
                </a:cxn>
                <a:cxn ang="0">
                  <a:pos x="2134" y="208"/>
                </a:cxn>
                <a:cxn ang="0">
                  <a:pos x="1906" y="132"/>
                </a:cxn>
                <a:cxn ang="0">
                  <a:pos x="1692" y="76"/>
                </a:cxn>
                <a:cxn ang="0">
                  <a:pos x="1491" y="34"/>
                </a:cxn>
                <a:cxn ang="0">
                  <a:pos x="1301" y="8"/>
                </a:cxn>
                <a:cxn ang="0">
                  <a:pos x="1119" y="0"/>
                </a:cxn>
                <a:cxn ang="0">
                  <a:pos x="945" y="5"/>
                </a:cxn>
                <a:cxn ang="0">
                  <a:pos x="780" y="24"/>
                </a:cxn>
                <a:cxn ang="0">
                  <a:pos x="619" y="56"/>
                </a:cxn>
                <a:cxn ang="0">
                  <a:pos x="461" y="103"/>
                </a:cxn>
                <a:cxn ang="0">
                  <a:pos x="307" y="161"/>
                </a:cxn>
                <a:cxn ang="0">
                  <a:pos x="153" y="231"/>
                </a:cxn>
                <a:cxn ang="0">
                  <a:pos x="0" y="312"/>
                </a:cxn>
              </a:cxnLst>
              <a:rect l="0" t="0" r="r" b="b"/>
              <a:pathLst>
                <a:path w="5455" h="970">
                  <a:moveTo>
                    <a:pt x="5455" y="71"/>
                  </a:moveTo>
                  <a:lnTo>
                    <a:pt x="5455" y="71"/>
                  </a:lnTo>
                  <a:lnTo>
                    <a:pt x="5448" y="87"/>
                  </a:lnTo>
                  <a:lnTo>
                    <a:pt x="5426" y="132"/>
                  </a:lnTo>
                  <a:lnTo>
                    <a:pt x="5409" y="165"/>
                  </a:lnTo>
                  <a:lnTo>
                    <a:pt x="5388" y="203"/>
                  </a:lnTo>
                  <a:lnTo>
                    <a:pt x="5363" y="245"/>
                  </a:lnTo>
                  <a:lnTo>
                    <a:pt x="5334" y="291"/>
                  </a:lnTo>
                  <a:lnTo>
                    <a:pt x="5301" y="339"/>
                  </a:lnTo>
                  <a:lnTo>
                    <a:pt x="5263" y="391"/>
                  </a:lnTo>
                  <a:lnTo>
                    <a:pt x="5222" y="444"/>
                  </a:lnTo>
                  <a:lnTo>
                    <a:pt x="5176" y="499"/>
                  </a:lnTo>
                  <a:lnTo>
                    <a:pt x="5126" y="552"/>
                  </a:lnTo>
                  <a:lnTo>
                    <a:pt x="5098" y="580"/>
                  </a:lnTo>
                  <a:lnTo>
                    <a:pt x="5070" y="607"/>
                  </a:lnTo>
                  <a:lnTo>
                    <a:pt x="5041" y="633"/>
                  </a:lnTo>
                  <a:lnTo>
                    <a:pt x="5011" y="659"/>
                  </a:lnTo>
                  <a:lnTo>
                    <a:pt x="4979" y="685"/>
                  </a:lnTo>
                  <a:lnTo>
                    <a:pt x="4945" y="710"/>
                  </a:lnTo>
                  <a:lnTo>
                    <a:pt x="4912" y="735"/>
                  </a:lnTo>
                  <a:lnTo>
                    <a:pt x="4876" y="759"/>
                  </a:lnTo>
                  <a:lnTo>
                    <a:pt x="4840" y="781"/>
                  </a:lnTo>
                  <a:lnTo>
                    <a:pt x="4802" y="804"/>
                  </a:lnTo>
                  <a:lnTo>
                    <a:pt x="4763" y="825"/>
                  </a:lnTo>
                  <a:lnTo>
                    <a:pt x="4723" y="844"/>
                  </a:lnTo>
                  <a:lnTo>
                    <a:pt x="4682" y="864"/>
                  </a:lnTo>
                  <a:lnTo>
                    <a:pt x="4639" y="882"/>
                  </a:lnTo>
                  <a:lnTo>
                    <a:pt x="4594" y="898"/>
                  </a:lnTo>
                  <a:lnTo>
                    <a:pt x="4550" y="912"/>
                  </a:lnTo>
                  <a:lnTo>
                    <a:pt x="4502" y="927"/>
                  </a:lnTo>
                  <a:lnTo>
                    <a:pt x="4455" y="938"/>
                  </a:lnTo>
                  <a:lnTo>
                    <a:pt x="4405" y="948"/>
                  </a:lnTo>
                  <a:lnTo>
                    <a:pt x="4355" y="956"/>
                  </a:lnTo>
                  <a:lnTo>
                    <a:pt x="4304" y="962"/>
                  </a:lnTo>
                  <a:lnTo>
                    <a:pt x="4250" y="967"/>
                  </a:lnTo>
                  <a:lnTo>
                    <a:pt x="4196" y="969"/>
                  </a:lnTo>
                  <a:lnTo>
                    <a:pt x="4140" y="970"/>
                  </a:lnTo>
                  <a:lnTo>
                    <a:pt x="4083" y="967"/>
                  </a:lnTo>
                  <a:lnTo>
                    <a:pt x="4023" y="964"/>
                  </a:lnTo>
                  <a:lnTo>
                    <a:pt x="3964" y="957"/>
                  </a:lnTo>
                  <a:lnTo>
                    <a:pt x="3903" y="948"/>
                  </a:lnTo>
                  <a:lnTo>
                    <a:pt x="3840" y="936"/>
                  </a:lnTo>
                  <a:lnTo>
                    <a:pt x="3775" y="922"/>
                  </a:lnTo>
                  <a:lnTo>
                    <a:pt x="3710" y="904"/>
                  </a:lnTo>
                  <a:lnTo>
                    <a:pt x="3643" y="885"/>
                  </a:lnTo>
                  <a:lnTo>
                    <a:pt x="3574" y="861"/>
                  </a:lnTo>
                  <a:lnTo>
                    <a:pt x="3504" y="835"/>
                  </a:lnTo>
                  <a:lnTo>
                    <a:pt x="3432" y="806"/>
                  </a:lnTo>
                  <a:lnTo>
                    <a:pt x="3360" y="773"/>
                  </a:lnTo>
                  <a:lnTo>
                    <a:pt x="3285" y="738"/>
                  </a:lnTo>
                  <a:lnTo>
                    <a:pt x="3210" y="699"/>
                  </a:lnTo>
                  <a:lnTo>
                    <a:pt x="3210" y="699"/>
                  </a:lnTo>
                  <a:lnTo>
                    <a:pt x="3059" y="620"/>
                  </a:lnTo>
                  <a:lnTo>
                    <a:pt x="2913" y="547"/>
                  </a:lnTo>
                  <a:lnTo>
                    <a:pt x="2772" y="478"/>
                  </a:lnTo>
                  <a:lnTo>
                    <a:pt x="2636" y="415"/>
                  </a:lnTo>
                  <a:lnTo>
                    <a:pt x="2505" y="357"/>
                  </a:lnTo>
                  <a:lnTo>
                    <a:pt x="2377" y="302"/>
                  </a:lnTo>
                  <a:lnTo>
                    <a:pt x="2253" y="253"/>
                  </a:lnTo>
                  <a:lnTo>
                    <a:pt x="2134" y="208"/>
                  </a:lnTo>
                  <a:lnTo>
                    <a:pt x="2019" y="169"/>
                  </a:lnTo>
                  <a:lnTo>
                    <a:pt x="1906" y="132"/>
                  </a:lnTo>
                  <a:lnTo>
                    <a:pt x="1798" y="102"/>
                  </a:lnTo>
                  <a:lnTo>
                    <a:pt x="1692" y="76"/>
                  </a:lnTo>
                  <a:lnTo>
                    <a:pt x="1590" y="52"/>
                  </a:lnTo>
                  <a:lnTo>
                    <a:pt x="1491" y="34"/>
                  </a:lnTo>
                  <a:lnTo>
                    <a:pt x="1394" y="19"/>
                  </a:lnTo>
                  <a:lnTo>
                    <a:pt x="1301" y="8"/>
                  </a:lnTo>
                  <a:lnTo>
                    <a:pt x="1209" y="2"/>
                  </a:lnTo>
                  <a:lnTo>
                    <a:pt x="1119" y="0"/>
                  </a:lnTo>
                  <a:lnTo>
                    <a:pt x="1031" y="0"/>
                  </a:lnTo>
                  <a:lnTo>
                    <a:pt x="945" y="5"/>
                  </a:lnTo>
                  <a:lnTo>
                    <a:pt x="862" y="13"/>
                  </a:lnTo>
                  <a:lnTo>
                    <a:pt x="780" y="24"/>
                  </a:lnTo>
                  <a:lnTo>
                    <a:pt x="698" y="39"/>
                  </a:lnTo>
                  <a:lnTo>
                    <a:pt x="619" y="56"/>
                  </a:lnTo>
                  <a:lnTo>
                    <a:pt x="540" y="79"/>
                  </a:lnTo>
                  <a:lnTo>
                    <a:pt x="461" y="103"/>
                  </a:lnTo>
                  <a:lnTo>
                    <a:pt x="384" y="131"/>
                  </a:lnTo>
                  <a:lnTo>
                    <a:pt x="307" y="161"/>
                  </a:lnTo>
                  <a:lnTo>
                    <a:pt x="230" y="194"/>
                  </a:lnTo>
                  <a:lnTo>
                    <a:pt x="153" y="231"/>
                  </a:lnTo>
                  <a:lnTo>
                    <a:pt x="76" y="270"/>
                  </a:lnTo>
                  <a:lnTo>
                    <a:pt x="0" y="31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879703" name="Freeform 87"/>
            <p:cNvSpPr>
              <a:spLocks/>
            </p:cNvSpPr>
            <p:nvPr/>
          </p:nvSpPr>
          <p:spPr bwMode="auto">
            <a:xfrm>
              <a:off x="864" y="1198"/>
              <a:ext cx="5451" cy="465"/>
            </a:xfrm>
            <a:custGeom>
              <a:avLst/>
              <a:gdLst/>
              <a:ahLst/>
              <a:cxnLst>
                <a:cxn ang="0">
                  <a:pos x="5451" y="0"/>
                </a:cxn>
                <a:cxn ang="0">
                  <a:pos x="5423" y="63"/>
                </a:cxn>
                <a:cxn ang="0">
                  <a:pos x="5386" y="134"/>
                </a:cxn>
                <a:cxn ang="0">
                  <a:pos x="5334" y="224"/>
                </a:cxn>
                <a:cxn ang="0">
                  <a:pos x="5265" y="326"/>
                </a:cxn>
                <a:cxn ang="0">
                  <a:pos x="5179" y="436"/>
                </a:cxn>
                <a:cxn ang="0">
                  <a:pos x="5102" y="518"/>
                </a:cxn>
                <a:cxn ang="0">
                  <a:pos x="5046" y="573"/>
                </a:cxn>
                <a:cxn ang="0">
                  <a:pos x="4983" y="628"/>
                </a:cxn>
                <a:cxn ang="0">
                  <a:pos x="4918" y="678"/>
                </a:cxn>
                <a:cxn ang="0">
                  <a:pos x="4847" y="726"/>
                </a:cxn>
                <a:cxn ang="0">
                  <a:pos x="4771" y="772"/>
                </a:cxn>
                <a:cxn ang="0">
                  <a:pos x="4689" y="814"/>
                </a:cxn>
                <a:cxn ang="0">
                  <a:pos x="4603" y="849"/>
                </a:cxn>
                <a:cxn ang="0">
                  <a:pos x="4512" y="880"/>
                </a:cxn>
                <a:cxn ang="0">
                  <a:pos x="4415" y="902"/>
                </a:cxn>
                <a:cxn ang="0">
                  <a:pos x="4312" y="920"/>
                </a:cxn>
                <a:cxn ang="0">
                  <a:pos x="4206" y="928"/>
                </a:cxn>
                <a:cxn ang="0">
                  <a:pos x="4092" y="930"/>
                </a:cxn>
                <a:cxn ang="0">
                  <a:pos x="3974" y="920"/>
                </a:cxn>
                <a:cxn ang="0">
                  <a:pos x="3849" y="902"/>
                </a:cxn>
                <a:cxn ang="0">
                  <a:pos x="3718" y="873"/>
                </a:cxn>
                <a:cxn ang="0">
                  <a:pos x="3582" y="833"/>
                </a:cxn>
                <a:cxn ang="0">
                  <a:pos x="3440" y="780"/>
                </a:cxn>
                <a:cxn ang="0">
                  <a:pos x="3292" y="715"/>
                </a:cxn>
                <a:cxn ang="0">
                  <a:pos x="3216" y="678"/>
                </a:cxn>
                <a:cxn ang="0">
                  <a:pos x="2917" y="531"/>
                </a:cxn>
                <a:cxn ang="0">
                  <a:pos x="2638" y="403"/>
                </a:cxn>
                <a:cxn ang="0">
                  <a:pos x="2377" y="295"/>
                </a:cxn>
                <a:cxn ang="0">
                  <a:pos x="2133" y="206"/>
                </a:cxn>
                <a:cxn ang="0">
                  <a:pos x="1903" y="135"/>
                </a:cxn>
                <a:cxn ang="0">
                  <a:pos x="1688" y="81"/>
                </a:cxn>
                <a:cxn ang="0">
                  <a:pos x="1487" y="43"/>
                </a:cxn>
                <a:cxn ang="0">
                  <a:pos x="1295" y="22"/>
                </a:cxn>
                <a:cxn ang="0">
                  <a:pos x="1115" y="16"/>
                </a:cxn>
                <a:cxn ang="0">
                  <a:pos x="941" y="26"/>
                </a:cxn>
                <a:cxn ang="0">
                  <a:pos x="775" y="48"/>
                </a:cxn>
                <a:cxn ang="0">
                  <a:pos x="615" y="85"/>
                </a:cxn>
                <a:cxn ang="0">
                  <a:pos x="458" y="134"/>
                </a:cxn>
                <a:cxn ang="0">
                  <a:pos x="304" y="195"/>
                </a:cxn>
                <a:cxn ang="0">
                  <a:pos x="153" y="268"/>
                </a:cxn>
                <a:cxn ang="0">
                  <a:pos x="0" y="352"/>
                </a:cxn>
              </a:cxnLst>
              <a:rect l="0" t="0" r="r" b="b"/>
              <a:pathLst>
                <a:path w="5451" h="930">
                  <a:moveTo>
                    <a:pt x="5451" y="0"/>
                  </a:moveTo>
                  <a:lnTo>
                    <a:pt x="5451" y="0"/>
                  </a:lnTo>
                  <a:lnTo>
                    <a:pt x="5444" y="18"/>
                  </a:lnTo>
                  <a:lnTo>
                    <a:pt x="5423" y="63"/>
                  </a:lnTo>
                  <a:lnTo>
                    <a:pt x="5406" y="97"/>
                  </a:lnTo>
                  <a:lnTo>
                    <a:pt x="5386" y="134"/>
                  </a:lnTo>
                  <a:lnTo>
                    <a:pt x="5362" y="177"/>
                  </a:lnTo>
                  <a:lnTo>
                    <a:pt x="5334" y="224"/>
                  </a:lnTo>
                  <a:lnTo>
                    <a:pt x="5301" y="274"/>
                  </a:lnTo>
                  <a:lnTo>
                    <a:pt x="5265" y="326"/>
                  </a:lnTo>
                  <a:lnTo>
                    <a:pt x="5223" y="381"/>
                  </a:lnTo>
                  <a:lnTo>
                    <a:pt x="5179" y="436"/>
                  </a:lnTo>
                  <a:lnTo>
                    <a:pt x="5129" y="491"/>
                  </a:lnTo>
                  <a:lnTo>
                    <a:pt x="5102" y="518"/>
                  </a:lnTo>
                  <a:lnTo>
                    <a:pt x="5075" y="546"/>
                  </a:lnTo>
                  <a:lnTo>
                    <a:pt x="5046" y="573"/>
                  </a:lnTo>
                  <a:lnTo>
                    <a:pt x="5015" y="600"/>
                  </a:lnTo>
                  <a:lnTo>
                    <a:pt x="4983" y="628"/>
                  </a:lnTo>
                  <a:lnTo>
                    <a:pt x="4951" y="654"/>
                  </a:lnTo>
                  <a:lnTo>
                    <a:pt x="4918" y="678"/>
                  </a:lnTo>
                  <a:lnTo>
                    <a:pt x="4883" y="704"/>
                  </a:lnTo>
                  <a:lnTo>
                    <a:pt x="4847" y="726"/>
                  </a:lnTo>
                  <a:lnTo>
                    <a:pt x="4809" y="751"/>
                  </a:lnTo>
                  <a:lnTo>
                    <a:pt x="4771" y="772"/>
                  </a:lnTo>
                  <a:lnTo>
                    <a:pt x="4730" y="793"/>
                  </a:lnTo>
                  <a:lnTo>
                    <a:pt x="4689" y="814"/>
                  </a:lnTo>
                  <a:lnTo>
                    <a:pt x="4647" y="831"/>
                  </a:lnTo>
                  <a:lnTo>
                    <a:pt x="4603" y="849"/>
                  </a:lnTo>
                  <a:lnTo>
                    <a:pt x="4558" y="865"/>
                  </a:lnTo>
                  <a:lnTo>
                    <a:pt x="4512" y="880"/>
                  </a:lnTo>
                  <a:lnTo>
                    <a:pt x="4464" y="891"/>
                  </a:lnTo>
                  <a:lnTo>
                    <a:pt x="4415" y="902"/>
                  </a:lnTo>
                  <a:lnTo>
                    <a:pt x="4365" y="912"/>
                  </a:lnTo>
                  <a:lnTo>
                    <a:pt x="4312" y="920"/>
                  </a:lnTo>
                  <a:lnTo>
                    <a:pt x="4260" y="925"/>
                  </a:lnTo>
                  <a:lnTo>
                    <a:pt x="4206" y="928"/>
                  </a:lnTo>
                  <a:lnTo>
                    <a:pt x="4150" y="930"/>
                  </a:lnTo>
                  <a:lnTo>
                    <a:pt x="4092" y="930"/>
                  </a:lnTo>
                  <a:lnTo>
                    <a:pt x="4033" y="927"/>
                  </a:lnTo>
                  <a:lnTo>
                    <a:pt x="3974" y="920"/>
                  </a:lnTo>
                  <a:lnTo>
                    <a:pt x="3911" y="912"/>
                  </a:lnTo>
                  <a:lnTo>
                    <a:pt x="3849" y="902"/>
                  </a:lnTo>
                  <a:lnTo>
                    <a:pt x="3785" y="889"/>
                  </a:lnTo>
                  <a:lnTo>
                    <a:pt x="3718" y="873"/>
                  </a:lnTo>
                  <a:lnTo>
                    <a:pt x="3652" y="854"/>
                  </a:lnTo>
                  <a:lnTo>
                    <a:pt x="3582" y="833"/>
                  </a:lnTo>
                  <a:lnTo>
                    <a:pt x="3511" y="809"/>
                  </a:lnTo>
                  <a:lnTo>
                    <a:pt x="3440" y="780"/>
                  </a:lnTo>
                  <a:lnTo>
                    <a:pt x="3367" y="749"/>
                  </a:lnTo>
                  <a:lnTo>
                    <a:pt x="3292" y="715"/>
                  </a:lnTo>
                  <a:lnTo>
                    <a:pt x="3216" y="678"/>
                  </a:lnTo>
                  <a:lnTo>
                    <a:pt x="3216" y="678"/>
                  </a:lnTo>
                  <a:lnTo>
                    <a:pt x="3063" y="602"/>
                  </a:lnTo>
                  <a:lnTo>
                    <a:pt x="2917" y="531"/>
                  </a:lnTo>
                  <a:lnTo>
                    <a:pt x="2774" y="465"/>
                  </a:lnTo>
                  <a:lnTo>
                    <a:pt x="2638" y="403"/>
                  </a:lnTo>
                  <a:lnTo>
                    <a:pt x="2505" y="347"/>
                  </a:lnTo>
                  <a:lnTo>
                    <a:pt x="2377" y="295"/>
                  </a:lnTo>
                  <a:lnTo>
                    <a:pt x="2252" y="248"/>
                  </a:lnTo>
                  <a:lnTo>
                    <a:pt x="2133" y="206"/>
                  </a:lnTo>
                  <a:lnTo>
                    <a:pt x="2016" y="168"/>
                  </a:lnTo>
                  <a:lnTo>
                    <a:pt x="1903" y="135"/>
                  </a:lnTo>
                  <a:lnTo>
                    <a:pt x="1795" y="106"/>
                  </a:lnTo>
                  <a:lnTo>
                    <a:pt x="1688" y="81"/>
                  </a:lnTo>
                  <a:lnTo>
                    <a:pt x="1587" y="60"/>
                  </a:lnTo>
                  <a:lnTo>
                    <a:pt x="1487" y="43"/>
                  </a:lnTo>
                  <a:lnTo>
                    <a:pt x="1390" y="30"/>
                  </a:lnTo>
                  <a:lnTo>
                    <a:pt x="1295" y="22"/>
                  </a:lnTo>
                  <a:lnTo>
                    <a:pt x="1204" y="18"/>
                  </a:lnTo>
                  <a:lnTo>
                    <a:pt x="1115" y="16"/>
                  </a:lnTo>
                  <a:lnTo>
                    <a:pt x="1027" y="19"/>
                  </a:lnTo>
                  <a:lnTo>
                    <a:pt x="941" y="26"/>
                  </a:lnTo>
                  <a:lnTo>
                    <a:pt x="858" y="35"/>
                  </a:lnTo>
                  <a:lnTo>
                    <a:pt x="775" y="48"/>
                  </a:lnTo>
                  <a:lnTo>
                    <a:pt x="694" y="64"/>
                  </a:lnTo>
                  <a:lnTo>
                    <a:pt x="615" y="85"/>
                  </a:lnTo>
                  <a:lnTo>
                    <a:pt x="536" y="108"/>
                  </a:lnTo>
                  <a:lnTo>
                    <a:pt x="458" y="134"/>
                  </a:lnTo>
                  <a:lnTo>
                    <a:pt x="382" y="163"/>
                  </a:lnTo>
                  <a:lnTo>
                    <a:pt x="304" y="195"/>
                  </a:lnTo>
                  <a:lnTo>
                    <a:pt x="228" y="231"/>
                  </a:lnTo>
                  <a:lnTo>
                    <a:pt x="153" y="268"/>
                  </a:lnTo>
                  <a:lnTo>
                    <a:pt x="76" y="310"/>
                  </a:lnTo>
                  <a:lnTo>
                    <a:pt x="0" y="35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879704" name="Freeform 88"/>
            <p:cNvSpPr>
              <a:spLocks/>
            </p:cNvSpPr>
            <p:nvPr/>
          </p:nvSpPr>
          <p:spPr bwMode="auto">
            <a:xfrm>
              <a:off x="893" y="1169"/>
              <a:ext cx="5447" cy="482"/>
            </a:xfrm>
            <a:custGeom>
              <a:avLst/>
              <a:gdLst/>
              <a:ahLst/>
              <a:cxnLst>
                <a:cxn ang="0">
                  <a:pos x="5447" y="0"/>
                </a:cxn>
                <a:cxn ang="0">
                  <a:pos x="5419" y="64"/>
                </a:cxn>
                <a:cxn ang="0">
                  <a:pos x="5383" y="137"/>
                </a:cxn>
                <a:cxn ang="0">
                  <a:pos x="5332" y="227"/>
                </a:cxn>
                <a:cxn ang="0">
                  <a:pos x="5265" y="332"/>
                </a:cxn>
                <a:cxn ang="0">
                  <a:pos x="5180" y="444"/>
                </a:cxn>
                <a:cxn ang="0">
                  <a:pos x="5105" y="529"/>
                </a:cxn>
                <a:cxn ang="0">
                  <a:pos x="5048" y="586"/>
                </a:cxn>
                <a:cxn ang="0">
                  <a:pos x="4989" y="641"/>
                </a:cxn>
                <a:cxn ang="0">
                  <a:pos x="4923" y="692"/>
                </a:cxn>
                <a:cxn ang="0">
                  <a:pos x="4853" y="744"/>
                </a:cxn>
                <a:cxn ang="0">
                  <a:pos x="4778" y="791"/>
                </a:cxn>
                <a:cxn ang="0">
                  <a:pos x="4697" y="833"/>
                </a:cxn>
                <a:cxn ang="0">
                  <a:pos x="4611" y="870"/>
                </a:cxn>
                <a:cxn ang="0">
                  <a:pos x="4521" y="902"/>
                </a:cxn>
                <a:cxn ang="0">
                  <a:pos x="4424" y="928"/>
                </a:cxn>
                <a:cxn ang="0">
                  <a:pos x="4322" y="947"/>
                </a:cxn>
                <a:cxn ang="0">
                  <a:pos x="4214" y="959"/>
                </a:cxn>
                <a:cxn ang="0">
                  <a:pos x="4102" y="962"/>
                </a:cxn>
                <a:cxn ang="0">
                  <a:pos x="3982" y="956"/>
                </a:cxn>
                <a:cxn ang="0">
                  <a:pos x="3857" y="939"/>
                </a:cxn>
                <a:cxn ang="0">
                  <a:pos x="3727" y="914"/>
                </a:cxn>
                <a:cxn ang="0">
                  <a:pos x="3591" y="875"/>
                </a:cxn>
                <a:cxn ang="0">
                  <a:pos x="3448" y="825"/>
                </a:cxn>
                <a:cxn ang="0">
                  <a:pos x="3298" y="763"/>
                </a:cxn>
                <a:cxn ang="0">
                  <a:pos x="3221" y="726"/>
                </a:cxn>
                <a:cxn ang="0">
                  <a:pos x="2920" y="586"/>
                </a:cxn>
                <a:cxn ang="0">
                  <a:pos x="2640" y="463"/>
                </a:cxn>
                <a:cxn ang="0">
                  <a:pos x="2376" y="360"/>
                </a:cxn>
                <a:cxn ang="0">
                  <a:pos x="2131" y="276"/>
                </a:cxn>
                <a:cxn ang="0">
                  <a:pos x="1901" y="208"/>
                </a:cxn>
                <a:cxn ang="0">
                  <a:pos x="1686" y="158"/>
                </a:cxn>
                <a:cxn ang="0">
                  <a:pos x="1483" y="124"/>
                </a:cxn>
                <a:cxn ang="0">
                  <a:pos x="1291" y="108"/>
                </a:cxn>
                <a:cxn ang="0">
                  <a:pos x="1111" y="105"/>
                </a:cxn>
                <a:cxn ang="0">
                  <a:pos x="937" y="118"/>
                </a:cxn>
                <a:cxn ang="0">
                  <a:pos x="772" y="143"/>
                </a:cxn>
                <a:cxn ang="0">
                  <a:pos x="612" y="184"/>
                </a:cxn>
                <a:cxn ang="0">
                  <a:pos x="457" y="237"/>
                </a:cxn>
                <a:cxn ang="0">
                  <a:pos x="303" y="302"/>
                </a:cxn>
                <a:cxn ang="0">
                  <a:pos x="151" y="378"/>
                </a:cxn>
                <a:cxn ang="0">
                  <a:pos x="0" y="465"/>
                </a:cxn>
              </a:cxnLst>
              <a:rect l="0" t="0" r="r" b="b"/>
              <a:pathLst>
                <a:path w="5447" h="962">
                  <a:moveTo>
                    <a:pt x="5447" y="0"/>
                  </a:moveTo>
                  <a:lnTo>
                    <a:pt x="5447" y="0"/>
                  </a:lnTo>
                  <a:lnTo>
                    <a:pt x="5440" y="17"/>
                  </a:lnTo>
                  <a:lnTo>
                    <a:pt x="5419" y="64"/>
                  </a:lnTo>
                  <a:lnTo>
                    <a:pt x="5402" y="98"/>
                  </a:lnTo>
                  <a:lnTo>
                    <a:pt x="5383" y="137"/>
                  </a:lnTo>
                  <a:lnTo>
                    <a:pt x="5359" y="181"/>
                  </a:lnTo>
                  <a:lnTo>
                    <a:pt x="5332" y="227"/>
                  </a:lnTo>
                  <a:lnTo>
                    <a:pt x="5300" y="279"/>
                  </a:lnTo>
                  <a:lnTo>
                    <a:pt x="5265" y="332"/>
                  </a:lnTo>
                  <a:lnTo>
                    <a:pt x="5225" y="387"/>
                  </a:lnTo>
                  <a:lnTo>
                    <a:pt x="5180" y="444"/>
                  </a:lnTo>
                  <a:lnTo>
                    <a:pt x="5130" y="500"/>
                  </a:lnTo>
                  <a:lnTo>
                    <a:pt x="5105" y="529"/>
                  </a:lnTo>
                  <a:lnTo>
                    <a:pt x="5078" y="557"/>
                  </a:lnTo>
                  <a:lnTo>
                    <a:pt x="5048" y="586"/>
                  </a:lnTo>
                  <a:lnTo>
                    <a:pt x="5019" y="613"/>
                  </a:lnTo>
                  <a:lnTo>
                    <a:pt x="4989" y="641"/>
                  </a:lnTo>
                  <a:lnTo>
                    <a:pt x="4957" y="667"/>
                  </a:lnTo>
                  <a:lnTo>
                    <a:pt x="4923" y="692"/>
                  </a:lnTo>
                  <a:lnTo>
                    <a:pt x="4889" y="718"/>
                  </a:lnTo>
                  <a:lnTo>
                    <a:pt x="4853" y="744"/>
                  </a:lnTo>
                  <a:lnTo>
                    <a:pt x="4815" y="767"/>
                  </a:lnTo>
                  <a:lnTo>
                    <a:pt x="4778" y="791"/>
                  </a:lnTo>
                  <a:lnTo>
                    <a:pt x="4737" y="812"/>
                  </a:lnTo>
                  <a:lnTo>
                    <a:pt x="4697" y="833"/>
                  </a:lnTo>
                  <a:lnTo>
                    <a:pt x="4654" y="852"/>
                  </a:lnTo>
                  <a:lnTo>
                    <a:pt x="4611" y="870"/>
                  </a:lnTo>
                  <a:lnTo>
                    <a:pt x="4567" y="888"/>
                  </a:lnTo>
                  <a:lnTo>
                    <a:pt x="4521" y="902"/>
                  </a:lnTo>
                  <a:lnTo>
                    <a:pt x="4472" y="917"/>
                  </a:lnTo>
                  <a:lnTo>
                    <a:pt x="4424" y="928"/>
                  </a:lnTo>
                  <a:lnTo>
                    <a:pt x="4374" y="939"/>
                  </a:lnTo>
                  <a:lnTo>
                    <a:pt x="4322" y="947"/>
                  </a:lnTo>
                  <a:lnTo>
                    <a:pt x="4270" y="954"/>
                  </a:lnTo>
                  <a:lnTo>
                    <a:pt x="4214" y="959"/>
                  </a:lnTo>
                  <a:lnTo>
                    <a:pt x="4158" y="962"/>
                  </a:lnTo>
                  <a:lnTo>
                    <a:pt x="4102" y="962"/>
                  </a:lnTo>
                  <a:lnTo>
                    <a:pt x="4043" y="960"/>
                  </a:lnTo>
                  <a:lnTo>
                    <a:pt x="3982" y="956"/>
                  </a:lnTo>
                  <a:lnTo>
                    <a:pt x="3921" y="949"/>
                  </a:lnTo>
                  <a:lnTo>
                    <a:pt x="3857" y="939"/>
                  </a:lnTo>
                  <a:lnTo>
                    <a:pt x="3793" y="928"/>
                  </a:lnTo>
                  <a:lnTo>
                    <a:pt x="3727" y="914"/>
                  </a:lnTo>
                  <a:lnTo>
                    <a:pt x="3659" y="896"/>
                  </a:lnTo>
                  <a:lnTo>
                    <a:pt x="3591" y="875"/>
                  </a:lnTo>
                  <a:lnTo>
                    <a:pt x="3520" y="852"/>
                  </a:lnTo>
                  <a:lnTo>
                    <a:pt x="3448" y="825"/>
                  </a:lnTo>
                  <a:lnTo>
                    <a:pt x="3373" y="796"/>
                  </a:lnTo>
                  <a:lnTo>
                    <a:pt x="3298" y="763"/>
                  </a:lnTo>
                  <a:lnTo>
                    <a:pt x="3221" y="726"/>
                  </a:lnTo>
                  <a:lnTo>
                    <a:pt x="3221" y="726"/>
                  </a:lnTo>
                  <a:lnTo>
                    <a:pt x="3067" y="654"/>
                  </a:lnTo>
                  <a:lnTo>
                    <a:pt x="2920" y="586"/>
                  </a:lnTo>
                  <a:lnTo>
                    <a:pt x="2777" y="521"/>
                  </a:lnTo>
                  <a:lnTo>
                    <a:pt x="2640" y="463"/>
                  </a:lnTo>
                  <a:lnTo>
                    <a:pt x="2505" y="410"/>
                  </a:lnTo>
                  <a:lnTo>
                    <a:pt x="2376" y="360"/>
                  </a:lnTo>
                  <a:lnTo>
                    <a:pt x="2252" y="315"/>
                  </a:lnTo>
                  <a:lnTo>
                    <a:pt x="2131" y="276"/>
                  </a:lnTo>
                  <a:lnTo>
                    <a:pt x="2015" y="240"/>
                  </a:lnTo>
                  <a:lnTo>
                    <a:pt x="1901" y="208"/>
                  </a:lnTo>
                  <a:lnTo>
                    <a:pt x="1791" y="181"/>
                  </a:lnTo>
                  <a:lnTo>
                    <a:pt x="1686" y="158"/>
                  </a:lnTo>
                  <a:lnTo>
                    <a:pt x="1583" y="140"/>
                  </a:lnTo>
                  <a:lnTo>
                    <a:pt x="1483" y="124"/>
                  </a:lnTo>
                  <a:lnTo>
                    <a:pt x="1386" y="114"/>
                  </a:lnTo>
                  <a:lnTo>
                    <a:pt x="1291" y="108"/>
                  </a:lnTo>
                  <a:lnTo>
                    <a:pt x="1200" y="105"/>
                  </a:lnTo>
                  <a:lnTo>
                    <a:pt x="1111" y="105"/>
                  </a:lnTo>
                  <a:lnTo>
                    <a:pt x="1023" y="109"/>
                  </a:lnTo>
                  <a:lnTo>
                    <a:pt x="937" y="118"/>
                  </a:lnTo>
                  <a:lnTo>
                    <a:pt x="854" y="129"/>
                  </a:lnTo>
                  <a:lnTo>
                    <a:pt x="772" y="143"/>
                  </a:lnTo>
                  <a:lnTo>
                    <a:pt x="692" y="163"/>
                  </a:lnTo>
                  <a:lnTo>
                    <a:pt x="612" y="184"/>
                  </a:lnTo>
                  <a:lnTo>
                    <a:pt x="533" y="208"/>
                  </a:lnTo>
                  <a:lnTo>
                    <a:pt x="457" y="237"/>
                  </a:lnTo>
                  <a:lnTo>
                    <a:pt x="379" y="268"/>
                  </a:lnTo>
                  <a:lnTo>
                    <a:pt x="303" y="302"/>
                  </a:lnTo>
                  <a:lnTo>
                    <a:pt x="228" y="339"/>
                  </a:lnTo>
                  <a:lnTo>
                    <a:pt x="151" y="378"/>
                  </a:lnTo>
                  <a:lnTo>
                    <a:pt x="76" y="419"/>
                  </a:lnTo>
                  <a:lnTo>
                    <a:pt x="0" y="465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879705" name="Freeform 89"/>
            <p:cNvSpPr>
              <a:spLocks/>
            </p:cNvSpPr>
            <p:nvPr/>
          </p:nvSpPr>
          <p:spPr bwMode="auto">
            <a:xfrm>
              <a:off x="925" y="1141"/>
              <a:ext cx="5439" cy="497"/>
            </a:xfrm>
            <a:custGeom>
              <a:avLst/>
              <a:gdLst/>
              <a:ahLst/>
              <a:cxnLst>
                <a:cxn ang="0">
                  <a:pos x="5439" y="0"/>
                </a:cxn>
                <a:cxn ang="0">
                  <a:pos x="5412" y="65"/>
                </a:cxn>
                <a:cxn ang="0">
                  <a:pos x="5377" y="137"/>
                </a:cxn>
                <a:cxn ang="0">
                  <a:pos x="5327" y="231"/>
                </a:cxn>
                <a:cxn ang="0">
                  <a:pos x="5261" y="336"/>
                </a:cxn>
                <a:cxn ang="0">
                  <a:pos x="5179" y="451"/>
                </a:cxn>
                <a:cxn ang="0">
                  <a:pos x="5104" y="538"/>
                </a:cxn>
                <a:cxn ang="0">
                  <a:pos x="5050" y="596"/>
                </a:cxn>
                <a:cxn ang="0">
                  <a:pos x="4990" y="652"/>
                </a:cxn>
                <a:cxn ang="0">
                  <a:pos x="4925" y="706"/>
                </a:cxn>
                <a:cxn ang="0">
                  <a:pos x="4855" y="759"/>
                </a:cxn>
                <a:cxn ang="0">
                  <a:pos x="4780" y="808"/>
                </a:cxn>
                <a:cxn ang="0">
                  <a:pos x="4701" y="851"/>
                </a:cxn>
                <a:cxn ang="0">
                  <a:pos x="4617" y="891"/>
                </a:cxn>
                <a:cxn ang="0">
                  <a:pos x="4526" y="925"/>
                </a:cxn>
                <a:cxn ang="0">
                  <a:pos x="4429" y="953"/>
                </a:cxn>
                <a:cxn ang="0">
                  <a:pos x="4328" y="975"/>
                </a:cxn>
                <a:cxn ang="0">
                  <a:pos x="4221" y="988"/>
                </a:cxn>
                <a:cxn ang="0">
                  <a:pos x="4108" y="993"/>
                </a:cxn>
                <a:cxn ang="0">
                  <a:pos x="3989" y="990"/>
                </a:cxn>
                <a:cxn ang="0">
                  <a:pos x="3864" y="975"/>
                </a:cxn>
                <a:cxn ang="0">
                  <a:pos x="3732" y="951"/>
                </a:cxn>
                <a:cxn ang="0">
                  <a:pos x="3595" y="917"/>
                </a:cxn>
                <a:cxn ang="0">
                  <a:pos x="3452" y="869"/>
                </a:cxn>
                <a:cxn ang="0">
                  <a:pos x="3302" y="809"/>
                </a:cxn>
                <a:cxn ang="0">
                  <a:pos x="3224" y="775"/>
                </a:cxn>
                <a:cxn ang="0">
                  <a:pos x="2921" y="638"/>
                </a:cxn>
                <a:cxn ang="0">
                  <a:pos x="2638" y="522"/>
                </a:cxn>
                <a:cxn ang="0">
                  <a:pos x="2374" y="423"/>
                </a:cxn>
                <a:cxn ang="0">
                  <a:pos x="2127" y="342"/>
                </a:cxn>
                <a:cxn ang="0">
                  <a:pos x="1897" y="281"/>
                </a:cxn>
                <a:cxn ang="0">
                  <a:pos x="1680" y="234"/>
                </a:cxn>
                <a:cxn ang="0">
                  <a:pos x="1477" y="205"/>
                </a:cxn>
                <a:cxn ang="0">
                  <a:pos x="1286" y="191"/>
                </a:cxn>
                <a:cxn ang="0">
                  <a:pos x="1104" y="192"/>
                </a:cxn>
                <a:cxn ang="0">
                  <a:pos x="932" y="208"/>
                </a:cxn>
                <a:cxn ang="0">
                  <a:pos x="766" y="239"/>
                </a:cxn>
                <a:cxn ang="0">
                  <a:pos x="607" y="283"/>
                </a:cxn>
                <a:cxn ang="0">
                  <a:pos x="453" y="338"/>
                </a:cxn>
                <a:cxn ang="0">
                  <a:pos x="300" y="407"/>
                </a:cxn>
                <a:cxn ang="0">
                  <a:pos x="150" y="486"/>
                </a:cxn>
                <a:cxn ang="0">
                  <a:pos x="0" y="578"/>
                </a:cxn>
              </a:cxnLst>
              <a:rect l="0" t="0" r="r" b="b"/>
              <a:pathLst>
                <a:path w="5439" h="993">
                  <a:moveTo>
                    <a:pt x="5439" y="0"/>
                  </a:moveTo>
                  <a:lnTo>
                    <a:pt x="5439" y="0"/>
                  </a:lnTo>
                  <a:lnTo>
                    <a:pt x="5432" y="18"/>
                  </a:lnTo>
                  <a:lnTo>
                    <a:pt x="5412" y="65"/>
                  </a:lnTo>
                  <a:lnTo>
                    <a:pt x="5397" y="99"/>
                  </a:lnTo>
                  <a:lnTo>
                    <a:pt x="5377" y="137"/>
                  </a:lnTo>
                  <a:lnTo>
                    <a:pt x="5354" y="183"/>
                  </a:lnTo>
                  <a:lnTo>
                    <a:pt x="5327" y="231"/>
                  </a:lnTo>
                  <a:lnTo>
                    <a:pt x="5297" y="283"/>
                  </a:lnTo>
                  <a:lnTo>
                    <a:pt x="5261" y="336"/>
                  </a:lnTo>
                  <a:lnTo>
                    <a:pt x="5222" y="393"/>
                  </a:lnTo>
                  <a:lnTo>
                    <a:pt x="5179" y="451"/>
                  </a:lnTo>
                  <a:lnTo>
                    <a:pt x="5130" y="509"/>
                  </a:lnTo>
                  <a:lnTo>
                    <a:pt x="5104" y="538"/>
                  </a:lnTo>
                  <a:lnTo>
                    <a:pt x="5078" y="567"/>
                  </a:lnTo>
                  <a:lnTo>
                    <a:pt x="5050" y="596"/>
                  </a:lnTo>
                  <a:lnTo>
                    <a:pt x="5021" y="623"/>
                  </a:lnTo>
                  <a:lnTo>
                    <a:pt x="4990" y="652"/>
                  </a:lnTo>
                  <a:lnTo>
                    <a:pt x="4958" y="680"/>
                  </a:lnTo>
                  <a:lnTo>
                    <a:pt x="4925" y="706"/>
                  </a:lnTo>
                  <a:lnTo>
                    <a:pt x="4891" y="733"/>
                  </a:lnTo>
                  <a:lnTo>
                    <a:pt x="4855" y="759"/>
                  </a:lnTo>
                  <a:lnTo>
                    <a:pt x="4819" y="783"/>
                  </a:lnTo>
                  <a:lnTo>
                    <a:pt x="4780" y="808"/>
                  </a:lnTo>
                  <a:lnTo>
                    <a:pt x="4742" y="830"/>
                  </a:lnTo>
                  <a:lnTo>
                    <a:pt x="4701" y="851"/>
                  </a:lnTo>
                  <a:lnTo>
                    <a:pt x="4660" y="872"/>
                  </a:lnTo>
                  <a:lnTo>
                    <a:pt x="4617" y="891"/>
                  </a:lnTo>
                  <a:lnTo>
                    <a:pt x="4572" y="909"/>
                  </a:lnTo>
                  <a:lnTo>
                    <a:pt x="4526" y="925"/>
                  </a:lnTo>
                  <a:lnTo>
                    <a:pt x="4479" y="940"/>
                  </a:lnTo>
                  <a:lnTo>
                    <a:pt x="4429" y="953"/>
                  </a:lnTo>
                  <a:lnTo>
                    <a:pt x="4379" y="966"/>
                  </a:lnTo>
                  <a:lnTo>
                    <a:pt x="4328" y="975"/>
                  </a:lnTo>
                  <a:lnTo>
                    <a:pt x="4275" y="982"/>
                  </a:lnTo>
                  <a:lnTo>
                    <a:pt x="4221" y="988"/>
                  </a:lnTo>
                  <a:lnTo>
                    <a:pt x="4165" y="992"/>
                  </a:lnTo>
                  <a:lnTo>
                    <a:pt x="4108" y="993"/>
                  </a:lnTo>
                  <a:lnTo>
                    <a:pt x="4049" y="993"/>
                  </a:lnTo>
                  <a:lnTo>
                    <a:pt x="3989" y="990"/>
                  </a:lnTo>
                  <a:lnTo>
                    <a:pt x="3927" y="984"/>
                  </a:lnTo>
                  <a:lnTo>
                    <a:pt x="3864" y="975"/>
                  </a:lnTo>
                  <a:lnTo>
                    <a:pt x="3799" y="966"/>
                  </a:lnTo>
                  <a:lnTo>
                    <a:pt x="3732" y="951"/>
                  </a:lnTo>
                  <a:lnTo>
                    <a:pt x="3666" y="935"/>
                  </a:lnTo>
                  <a:lnTo>
                    <a:pt x="3595" y="917"/>
                  </a:lnTo>
                  <a:lnTo>
                    <a:pt x="3524" y="895"/>
                  </a:lnTo>
                  <a:lnTo>
                    <a:pt x="3452" y="869"/>
                  </a:lnTo>
                  <a:lnTo>
                    <a:pt x="3377" y="841"/>
                  </a:lnTo>
                  <a:lnTo>
                    <a:pt x="3302" y="809"/>
                  </a:lnTo>
                  <a:lnTo>
                    <a:pt x="3224" y="775"/>
                  </a:lnTo>
                  <a:lnTo>
                    <a:pt x="3224" y="775"/>
                  </a:lnTo>
                  <a:lnTo>
                    <a:pt x="3070" y="704"/>
                  </a:lnTo>
                  <a:lnTo>
                    <a:pt x="2921" y="638"/>
                  </a:lnTo>
                  <a:lnTo>
                    <a:pt x="2777" y="578"/>
                  </a:lnTo>
                  <a:lnTo>
                    <a:pt x="2638" y="522"/>
                  </a:lnTo>
                  <a:lnTo>
                    <a:pt x="2503" y="470"/>
                  </a:lnTo>
                  <a:lnTo>
                    <a:pt x="2374" y="423"/>
                  </a:lnTo>
                  <a:lnTo>
                    <a:pt x="2249" y="381"/>
                  </a:lnTo>
                  <a:lnTo>
                    <a:pt x="2127" y="342"/>
                  </a:lnTo>
                  <a:lnTo>
                    <a:pt x="2010" y="310"/>
                  </a:lnTo>
                  <a:lnTo>
                    <a:pt x="1897" y="281"/>
                  </a:lnTo>
                  <a:lnTo>
                    <a:pt x="1787" y="255"/>
                  </a:lnTo>
                  <a:lnTo>
                    <a:pt x="1680" y="234"/>
                  </a:lnTo>
                  <a:lnTo>
                    <a:pt x="1577" y="218"/>
                  </a:lnTo>
                  <a:lnTo>
                    <a:pt x="1477" y="205"/>
                  </a:lnTo>
                  <a:lnTo>
                    <a:pt x="1380" y="197"/>
                  </a:lnTo>
                  <a:lnTo>
                    <a:pt x="1286" y="191"/>
                  </a:lnTo>
                  <a:lnTo>
                    <a:pt x="1194" y="191"/>
                  </a:lnTo>
                  <a:lnTo>
                    <a:pt x="1104" y="192"/>
                  </a:lnTo>
                  <a:lnTo>
                    <a:pt x="1018" y="199"/>
                  </a:lnTo>
                  <a:lnTo>
                    <a:pt x="932" y="208"/>
                  </a:lnTo>
                  <a:lnTo>
                    <a:pt x="848" y="221"/>
                  </a:lnTo>
                  <a:lnTo>
                    <a:pt x="766" y="239"/>
                  </a:lnTo>
                  <a:lnTo>
                    <a:pt x="686" y="259"/>
                  </a:lnTo>
                  <a:lnTo>
                    <a:pt x="607" y="283"/>
                  </a:lnTo>
                  <a:lnTo>
                    <a:pt x="529" y="309"/>
                  </a:lnTo>
                  <a:lnTo>
                    <a:pt x="453" y="338"/>
                  </a:lnTo>
                  <a:lnTo>
                    <a:pt x="376" y="372"/>
                  </a:lnTo>
                  <a:lnTo>
                    <a:pt x="300" y="407"/>
                  </a:lnTo>
                  <a:lnTo>
                    <a:pt x="225" y="446"/>
                  </a:lnTo>
                  <a:lnTo>
                    <a:pt x="150" y="486"/>
                  </a:lnTo>
                  <a:lnTo>
                    <a:pt x="75" y="531"/>
                  </a:lnTo>
                  <a:lnTo>
                    <a:pt x="0" y="57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879706" name="Freeform 90"/>
            <p:cNvSpPr>
              <a:spLocks/>
            </p:cNvSpPr>
            <p:nvPr/>
          </p:nvSpPr>
          <p:spPr bwMode="auto">
            <a:xfrm>
              <a:off x="958" y="1112"/>
              <a:ext cx="5429" cy="513"/>
            </a:xfrm>
            <a:custGeom>
              <a:avLst/>
              <a:gdLst/>
              <a:ahLst/>
              <a:cxnLst>
                <a:cxn ang="0">
                  <a:pos x="5429" y="0"/>
                </a:cxn>
                <a:cxn ang="0">
                  <a:pos x="5403" y="66"/>
                </a:cxn>
                <a:cxn ang="0">
                  <a:pos x="5369" y="141"/>
                </a:cxn>
                <a:cxn ang="0">
                  <a:pos x="5321" y="234"/>
                </a:cxn>
                <a:cxn ang="0">
                  <a:pos x="5257" y="342"/>
                </a:cxn>
                <a:cxn ang="0">
                  <a:pos x="5176" y="459"/>
                </a:cxn>
                <a:cxn ang="0">
                  <a:pos x="5103" y="547"/>
                </a:cxn>
                <a:cxn ang="0">
                  <a:pos x="5049" y="607"/>
                </a:cxn>
                <a:cxn ang="0">
                  <a:pos x="4990" y="665"/>
                </a:cxn>
                <a:cxn ang="0">
                  <a:pos x="4927" y="720"/>
                </a:cxn>
                <a:cxn ang="0">
                  <a:pos x="4857" y="775"/>
                </a:cxn>
                <a:cxn ang="0">
                  <a:pos x="4784" y="825"/>
                </a:cxn>
                <a:cxn ang="0">
                  <a:pos x="4704" y="870"/>
                </a:cxn>
                <a:cxn ang="0">
                  <a:pos x="4620" y="912"/>
                </a:cxn>
                <a:cxn ang="0">
                  <a:pos x="4531" y="949"/>
                </a:cxn>
                <a:cxn ang="0">
                  <a:pos x="4435" y="979"/>
                </a:cxn>
                <a:cxn ang="0">
                  <a:pos x="4334" y="1003"/>
                </a:cxn>
                <a:cxn ang="0">
                  <a:pos x="4227" y="1017"/>
                </a:cxn>
                <a:cxn ang="0">
                  <a:pos x="4114" y="1025"/>
                </a:cxn>
                <a:cxn ang="0">
                  <a:pos x="3995" y="1024"/>
                </a:cxn>
                <a:cxn ang="0">
                  <a:pos x="3870" y="1012"/>
                </a:cxn>
                <a:cxn ang="0">
                  <a:pos x="3738" y="991"/>
                </a:cxn>
                <a:cxn ang="0">
                  <a:pos x="3601" y="959"/>
                </a:cxn>
                <a:cxn ang="0">
                  <a:pos x="3456" y="914"/>
                </a:cxn>
                <a:cxn ang="0">
                  <a:pos x="3305" y="857"/>
                </a:cxn>
                <a:cxn ang="0">
                  <a:pos x="3227" y="824"/>
                </a:cxn>
                <a:cxn ang="0">
                  <a:pos x="2922" y="693"/>
                </a:cxn>
                <a:cxn ang="0">
                  <a:pos x="2637" y="581"/>
                </a:cxn>
                <a:cxn ang="0">
                  <a:pos x="2372" y="488"/>
                </a:cxn>
                <a:cxn ang="0">
                  <a:pos x="2123" y="412"/>
                </a:cxn>
                <a:cxn ang="0">
                  <a:pos x="1891" y="354"/>
                </a:cxn>
                <a:cxn ang="0">
                  <a:pos x="1675" y="313"/>
                </a:cxn>
                <a:cxn ang="0">
                  <a:pos x="1472" y="287"/>
                </a:cxn>
                <a:cxn ang="0">
                  <a:pos x="1281" y="278"/>
                </a:cxn>
                <a:cxn ang="0">
                  <a:pos x="1099" y="283"/>
                </a:cxn>
                <a:cxn ang="0">
                  <a:pos x="926" y="302"/>
                </a:cxn>
                <a:cxn ang="0">
                  <a:pos x="761" y="336"/>
                </a:cxn>
                <a:cxn ang="0">
                  <a:pos x="603" y="383"/>
                </a:cxn>
                <a:cxn ang="0">
                  <a:pos x="449" y="441"/>
                </a:cxn>
                <a:cxn ang="0">
                  <a:pos x="298" y="514"/>
                </a:cxn>
                <a:cxn ang="0">
                  <a:pos x="149" y="596"/>
                </a:cxn>
                <a:cxn ang="0">
                  <a:pos x="0" y="691"/>
                </a:cxn>
              </a:cxnLst>
              <a:rect l="0" t="0" r="r" b="b"/>
              <a:pathLst>
                <a:path w="5429" h="1025">
                  <a:moveTo>
                    <a:pt x="5429" y="0"/>
                  </a:moveTo>
                  <a:lnTo>
                    <a:pt x="5429" y="0"/>
                  </a:lnTo>
                  <a:lnTo>
                    <a:pt x="5422" y="18"/>
                  </a:lnTo>
                  <a:lnTo>
                    <a:pt x="5403" y="66"/>
                  </a:lnTo>
                  <a:lnTo>
                    <a:pt x="5389" y="100"/>
                  </a:lnTo>
                  <a:lnTo>
                    <a:pt x="5369" y="141"/>
                  </a:lnTo>
                  <a:lnTo>
                    <a:pt x="5347" y="186"/>
                  </a:lnTo>
                  <a:lnTo>
                    <a:pt x="5321" y="234"/>
                  </a:lnTo>
                  <a:lnTo>
                    <a:pt x="5292" y="287"/>
                  </a:lnTo>
                  <a:lnTo>
                    <a:pt x="5257" y="342"/>
                  </a:lnTo>
                  <a:lnTo>
                    <a:pt x="5218" y="399"/>
                  </a:lnTo>
                  <a:lnTo>
                    <a:pt x="5176" y="459"/>
                  </a:lnTo>
                  <a:lnTo>
                    <a:pt x="5129" y="518"/>
                  </a:lnTo>
                  <a:lnTo>
                    <a:pt x="5103" y="547"/>
                  </a:lnTo>
                  <a:lnTo>
                    <a:pt x="5076" y="576"/>
                  </a:lnTo>
                  <a:lnTo>
                    <a:pt x="5049" y="607"/>
                  </a:lnTo>
                  <a:lnTo>
                    <a:pt x="5021" y="636"/>
                  </a:lnTo>
                  <a:lnTo>
                    <a:pt x="4990" y="665"/>
                  </a:lnTo>
                  <a:lnTo>
                    <a:pt x="4958" y="693"/>
                  </a:lnTo>
                  <a:lnTo>
                    <a:pt x="4927" y="720"/>
                  </a:lnTo>
                  <a:lnTo>
                    <a:pt x="4893" y="748"/>
                  </a:lnTo>
                  <a:lnTo>
                    <a:pt x="4857" y="775"/>
                  </a:lnTo>
                  <a:lnTo>
                    <a:pt x="4821" y="799"/>
                  </a:lnTo>
                  <a:lnTo>
                    <a:pt x="4784" y="825"/>
                  </a:lnTo>
                  <a:lnTo>
                    <a:pt x="4745" y="848"/>
                  </a:lnTo>
                  <a:lnTo>
                    <a:pt x="4704" y="870"/>
                  </a:lnTo>
                  <a:lnTo>
                    <a:pt x="4663" y="893"/>
                  </a:lnTo>
                  <a:lnTo>
                    <a:pt x="4620" y="912"/>
                  </a:lnTo>
                  <a:lnTo>
                    <a:pt x="4577" y="932"/>
                  </a:lnTo>
                  <a:lnTo>
                    <a:pt x="4531" y="949"/>
                  </a:lnTo>
                  <a:lnTo>
                    <a:pt x="4484" y="964"/>
                  </a:lnTo>
                  <a:lnTo>
                    <a:pt x="4435" y="979"/>
                  </a:lnTo>
                  <a:lnTo>
                    <a:pt x="4385" y="991"/>
                  </a:lnTo>
                  <a:lnTo>
                    <a:pt x="4334" y="1003"/>
                  </a:lnTo>
                  <a:lnTo>
                    <a:pt x="4281" y="1011"/>
                  </a:lnTo>
                  <a:lnTo>
                    <a:pt x="4227" y="1017"/>
                  </a:lnTo>
                  <a:lnTo>
                    <a:pt x="4171" y="1022"/>
                  </a:lnTo>
                  <a:lnTo>
                    <a:pt x="4114" y="1025"/>
                  </a:lnTo>
                  <a:lnTo>
                    <a:pt x="4055" y="1025"/>
                  </a:lnTo>
                  <a:lnTo>
                    <a:pt x="3995" y="1024"/>
                  </a:lnTo>
                  <a:lnTo>
                    <a:pt x="3932" y="1021"/>
                  </a:lnTo>
                  <a:lnTo>
                    <a:pt x="3870" y="1012"/>
                  </a:lnTo>
                  <a:lnTo>
                    <a:pt x="3805" y="1004"/>
                  </a:lnTo>
                  <a:lnTo>
                    <a:pt x="3738" y="991"/>
                  </a:lnTo>
                  <a:lnTo>
                    <a:pt x="3670" y="977"/>
                  </a:lnTo>
                  <a:lnTo>
                    <a:pt x="3601" y="959"/>
                  </a:lnTo>
                  <a:lnTo>
                    <a:pt x="3528" y="938"/>
                  </a:lnTo>
                  <a:lnTo>
                    <a:pt x="3456" y="914"/>
                  </a:lnTo>
                  <a:lnTo>
                    <a:pt x="3381" y="888"/>
                  </a:lnTo>
                  <a:lnTo>
                    <a:pt x="3305" y="857"/>
                  </a:lnTo>
                  <a:lnTo>
                    <a:pt x="3227" y="824"/>
                  </a:lnTo>
                  <a:lnTo>
                    <a:pt x="3227" y="824"/>
                  </a:lnTo>
                  <a:lnTo>
                    <a:pt x="3072" y="756"/>
                  </a:lnTo>
                  <a:lnTo>
                    <a:pt x="2922" y="693"/>
                  </a:lnTo>
                  <a:lnTo>
                    <a:pt x="2777" y="635"/>
                  </a:lnTo>
                  <a:lnTo>
                    <a:pt x="2637" y="581"/>
                  </a:lnTo>
                  <a:lnTo>
                    <a:pt x="2502" y="533"/>
                  </a:lnTo>
                  <a:lnTo>
                    <a:pt x="2372" y="488"/>
                  </a:lnTo>
                  <a:lnTo>
                    <a:pt x="2245" y="447"/>
                  </a:lnTo>
                  <a:lnTo>
                    <a:pt x="2123" y="412"/>
                  </a:lnTo>
                  <a:lnTo>
                    <a:pt x="2005" y="381"/>
                  </a:lnTo>
                  <a:lnTo>
                    <a:pt x="1891" y="354"/>
                  </a:lnTo>
                  <a:lnTo>
                    <a:pt x="1782" y="331"/>
                  </a:lnTo>
                  <a:lnTo>
                    <a:pt x="1675" y="313"/>
                  </a:lnTo>
                  <a:lnTo>
                    <a:pt x="1572" y="297"/>
                  </a:lnTo>
                  <a:lnTo>
                    <a:pt x="1472" y="287"/>
                  </a:lnTo>
                  <a:lnTo>
                    <a:pt x="1375" y="279"/>
                  </a:lnTo>
                  <a:lnTo>
                    <a:pt x="1281" y="278"/>
                  </a:lnTo>
                  <a:lnTo>
                    <a:pt x="1187" y="278"/>
                  </a:lnTo>
                  <a:lnTo>
                    <a:pt x="1099" y="283"/>
                  </a:lnTo>
                  <a:lnTo>
                    <a:pt x="1011" y="291"/>
                  </a:lnTo>
                  <a:lnTo>
                    <a:pt x="926" y="302"/>
                  </a:lnTo>
                  <a:lnTo>
                    <a:pt x="843" y="317"/>
                  </a:lnTo>
                  <a:lnTo>
                    <a:pt x="761" y="336"/>
                  </a:lnTo>
                  <a:lnTo>
                    <a:pt x="682" y="357"/>
                  </a:lnTo>
                  <a:lnTo>
                    <a:pt x="603" y="383"/>
                  </a:lnTo>
                  <a:lnTo>
                    <a:pt x="525" y="410"/>
                  </a:lnTo>
                  <a:lnTo>
                    <a:pt x="449" y="441"/>
                  </a:lnTo>
                  <a:lnTo>
                    <a:pt x="372" y="476"/>
                  </a:lnTo>
                  <a:lnTo>
                    <a:pt x="298" y="514"/>
                  </a:lnTo>
                  <a:lnTo>
                    <a:pt x="224" y="554"/>
                  </a:lnTo>
                  <a:lnTo>
                    <a:pt x="149" y="596"/>
                  </a:lnTo>
                  <a:lnTo>
                    <a:pt x="75" y="643"/>
                  </a:lnTo>
                  <a:lnTo>
                    <a:pt x="0" y="691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879707" name="Freeform 91"/>
            <p:cNvSpPr>
              <a:spLocks/>
            </p:cNvSpPr>
            <p:nvPr/>
          </p:nvSpPr>
          <p:spPr bwMode="auto">
            <a:xfrm>
              <a:off x="993" y="1083"/>
              <a:ext cx="5418" cy="530"/>
            </a:xfrm>
            <a:custGeom>
              <a:avLst/>
              <a:gdLst/>
              <a:ahLst/>
              <a:cxnLst>
                <a:cxn ang="0">
                  <a:pos x="5418" y="0"/>
                </a:cxn>
                <a:cxn ang="0">
                  <a:pos x="5393" y="68"/>
                </a:cxn>
                <a:cxn ang="0">
                  <a:pos x="5361" y="142"/>
                </a:cxn>
                <a:cxn ang="0">
                  <a:pos x="5314" y="237"/>
                </a:cxn>
                <a:cxn ang="0">
                  <a:pos x="5251" y="347"/>
                </a:cxn>
                <a:cxn ang="0">
                  <a:pos x="5171" y="467"/>
                </a:cxn>
                <a:cxn ang="0">
                  <a:pos x="5100" y="557"/>
                </a:cxn>
                <a:cxn ang="0">
                  <a:pos x="5047" y="618"/>
                </a:cxn>
                <a:cxn ang="0">
                  <a:pos x="4989" y="676"/>
                </a:cxn>
                <a:cxn ang="0">
                  <a:pos x="4926" y="735"/>
                </a:cxn>
                <a:cxn ang="0">
                  <a:pos x="4858" y="789"/>
                </a:cxn>
                <a:cxn ang="0">
                  <a:pos x="4785" y="843"/>
                </a:cxn>
                <a:cxn ang="0">
                  <a:pos x="4707" y="890"/>
                </a:cxn>
                <a:cxn ang="0">
                  <a:pos x="4622" y="933"/>
                </a:cxn>
                <a:cxn ang="0">
                  <a:pos x="4533" y="972"/>
                </a:cxn>
                <a:cxn ang="0">
                  <a:pos x="4437" y="1004"/>
                </a:cxn>
                <a:cxn ang="0">
                  <a:pos x="4338" y="1030"/>
                </a:cxn>
                <a:cxn ang="0">
                  <a:pos x="4231" y="1048"/>
                </a:cxn>
                <a:cxn ang="0">
                  <a:pos x="4118" y="1058"/>
                </a:cxn>
                <a:cxn ang="0">
                  <a:pos x="3999" y="1059"/>
                </a:cxn>
                <a:cxn ang="0">
                  <a:pos x="3874" y="1049"/>
                </a:cxn>
                <a:cxn ang="0">
                  <a:pos x="3742" y="1032"/>
                </a:cxn>
                <a:cxn ang="0">
                  <a:pos x="3603" y="1001"/>
                </a:cxn>
                <a:cxn ang="0">
                  <a:pos x="3459" y="959"/>
                </a:cxn>
                <a:cxn ang="0">
                  <a:pos x="3306" y="906"/>
                </a:cxn>
                <a:cxn ang="0">
                  <a:pos x="3228" y="873"/>
                </a:cxn>
                <a:cxn ang="0">
                  <a:pos x="2920" y="748"/>
                </a:cxn>
                <a:cxn ang="0">
                  <a:pos x="2634" y="641"/>
                </a:cxn>
                <a:cxn ang="0">
                  <a:pos x="2367" y="552"/>
                </a:cxn>
                <a:cxn ang="0">
                  <a:pos x="2119" y="483"/>
                </a:cxn>
                <a:cxn ang="0">
                  <a:pos x="1886" y="428"/>
                </a:cxn>
                <a:cxn ang="0">
                  <a:pos x="1669" y="391"/>
                </a:cxn>
                <a:cxn ang="0">
                  <a:pos x="1465" y="370"/>
                </a:cxn>
                <a:cxn ang="0">
                  <a:pos x="1273" y="363"/>
                </a:cxn>
                <a:cxn ang="0">
                  <a:pos x="1091" y="371"/>
                </a:cxn>
                <a:cxn ang="0">
                  <a:pos x="919" y="396"/>
                </a:cxn>
                <a:cxn ang="0">
                  <a:pos x="755" y="433"/>
                </a:cxn>
                <a:cxn ang="0">
                  <a:pos x="597" y="483"/>
                </a:cxn>
                <a:cxn ang="0">
                  <a:pos x="444" y="546"/>
                </a:cxn>
                <a:cxn ang="0">
                  <a:pos x="294" y="620"/>
                </a:cxn>
                <a:cxn ang="0">
                  <a:pos x="147" y="707"/>
                </a:cxn>
                <a:cxn ang="0">
                  <a:pos x="0" y="806"/>
                </a:cxn>
              </a:cxnLst>
              <a:rect l="0" t="0" r="r" b="b"/>
              <a:pathLst>
                <a:path w="5418" h="1059">
                  <a:moveTo>
                    <a:pt x="5418" y="0"/>
                  </a:moveTo>
                  <a:lnTo>
                    <a:pt x="5418" y="0"/>
                  </a:lnTo>
                  <a:lnTo>
                    <a:pt x="5411" y="18"/>
                  </a:lnTo>
                  <a:lnTo>
                    <a:pt x="5393" y="68"/>
                  </a:lnTo>
                  <a:lnTo>
                    <a:pt x="5377" y="102"/>
                  </a:lnTo>
                  <a:lnTo>
                    <a:pt x="5361" y="142"/>
                  </a:lnTo>
                  <a:lnTo>
                    <a:pt x="5339" y="189"/>
                  </a:lnTo>
                  <a:lnTo>
                    <a:pt x="5314" y="237"/>
                  </a:lnTo>
                  <a:lnTo>
                    <a:pt x="5284" y="292"/>
                  </a:lnTo>
                  <a:lnTo>
                    <a:pt x="5251" y="347"/>
                  </a:lnTo>
                  <a:lnTo>
                    <a:pt x="5214" y="407"/>
                  </a:lnTo>
                  <a:lnTo>
                    <a:pt x="5171" y="467"/>
                  </a:lnTo>
                  <a:lnTo>
                    <a:pt x="5125" y="526"/>
                  </a:lnTo>
                  <a:lnTo>
                    <a:pt x="5100" y="557"/>
                  </a:lnTo>
                  <a:lnTo>
                    <a:pt x="5073" y="588"/>
                  </a:lnTo>
                  <a:lnTo>
                    <a:pt x="5047" y="618"/>
                  </a:lnTo>
                  <a:lnTo>
                    <a:pt x="5018" y="647"/>
                  </a:lnTo>
                  <a:lnTo>
                    <a:pt x="4989" y="676"/>
                  </a:lnTo>
                  <a:lnTo>
                    <a:pt x="4958" y="706"/>
                  </a:lnTo>
                  <a:lnTo>
                    <a:pt x="4926" y="735"/>
                  </a:lnTo>
                  <a:lnTo>
                    <a:pt x="4893" y="762"/>
                  </a:lnTo>
                  <a:lnTo>
                    <a:pt x="4858" y="789"/>
                  </a:lnTo>
                  <a:lnTo>
                    <a:pt x="4822" y="817"/>
                  </a:lnTo>
                  <a:lnTo>
                    <a:pt x="4785" y="843"/>
                  </a:lnTo>
                  <a:lnTo>
                    <a:pt x="4746" y="867"/>
                  </a:lnTo>
                  <a:lnTo>
                    <a:pt x="4707" y="890"/>
                  </a:lnTo>
                  <a:lnTo>
                    <a:pt x="4665" y="912"/>
                  </a:lnTo>
                  <a:lnTo>
                    <a:pt x="4622" y="933"/>
                  </a:lnTo>
                  <a:lnTo>
                    <a:pt x="4579" y="954"/>
                  </a:lnTo>
                  <a:lnTo>
                    <a:pt x="4533" y="972"/>
                  </a:lnTo>
                  <a:lnTo>
                    <a:pt x="4486" y="990"/>
                  </a:lnTo>
                  <a:lnTo>
                    <a:pt x="4437" y="1004"/>
                  </a:lnTo>
                  <a:lnTo>
                    <a:pt x="4389" y="1019"/>
                  </a:lnTo>
                  <a:lnTo>
                    <a:pt x="4338" y="1030"/>
                  </a:lnTo>
                  <a:lnTo>
                    <a:pt x="4285" y="1040"/>
                  </a:lnTo>
                  <a:lnTo>
                    <a:pt x="4231" y="1048"/>
                  </a:lnTo>
                  <a:lnTo>
                    <a:pt x="4175" y="1054"/>
                  </a:lnTo>
                  <a:lnTo>
                    <a:pt x="4118" y="1058"/>
                  </a:lnTo>
                  <a:lnTo>
                    <a:pt x="4058" y="1059"/>
                  </a:lnTo>
                  <a:lnTo>
                    <a:pt x="3999" y="1059"/>
                  </a:lnTo>
                  <a:lnTo>
                    <a:pt x="3936" y="1056"/>
                  </a:lnTo>
                  <a:lnTo>
                    <a:pt x="3874" y="1049"/>
                  </a:lnTo>
                  <a:lnTo>
                    <a:pt x="3809" y="1041"/>
                  </a:lnTo>
                  <a:lnTo>
                    <a:pt x="3742" y="1032"/>
                  </a:lnTo>
                  <a:lnTo>
                    <a:pt x="3672" y="1017"/>
                  </a:lnTo>
                  <a:lnTo>
                    <a:pt x="3603" y="1001"/>
                  </a:lnTo>
                  <a:lnTo>
                    <a:pt x="3531" y="982"/>
                  </a:lnTo>
                  <a:lnTo>
                    <a:pt x="3459" y="959"/>
                  </a:lnTo>
                  <a:lnTo>
                    <a:pt x="3382" y="933"/>
                  </a:lnTo>
                  <a:lnTo>
                    <a:pt x="3306" y="906"/>
                  </a:lnTo>
                  <a:lnTo>
                    <a:pt x="3228" y="873"/>
                  </a:lnTo>
                  <a:lnTo>
                    <a:pt x="3228" y="873"/>
                  </a:lnTo>
                  <a:lnTo>
                    <a:pt x="3071" y="809"/>
                  </a:lnTo>
                  <a:lnTo>
                    <a:pt x="2920" y="748"/>
                  </a:lnTo>
                  <a:lnTo>
                    <a:pt x="2776" y="693"/>
                  </a:lnTo>
                  <a:lnTo>
                    <a:pt x="2634" y="641"/>
                  </a:lnTo>
                  <a:lnTo>
                    <a:pt x="2499" y="596"/>
                  </a:lnTo>
                  <a:lnTo>
                    <a:pt x="2367" y="552"/>
                  </a:lnTo>
                  <a:lnTo>
                    <a:pt x="2241" y="515"/>
                  </a:lnTo>
                  <a:lnTo>
                    <a:pt x="2119" y="483"/>
                  </a:lnTo>
                  <a:lnTo>
                    <a:pt x="2001" y="454"/>
                  </a:lnTo>
                  <a:lnTo>
                    <a:pt x="1886" y="428"/>
                  </a:lnTo>
                  <a:lnTo>
                    <a:pt x="1776" y="407"/>
                  </a:lnTo>
                  <a:lnTo>
                    <a:pt x="1669" y="391"/>
                  </a:lnTo>
                  <a:lnTo>
                    <a:pt x="1565" y="378"/>
                  </a:lnTo>
                  <a:lnTo>
                    <a:pt x="1465" y="370"/>
                  </a:lnTo>
                  <a:lnTo>
                    <a:pt x="1368" y="365"/>
                  </a:lnTo>
                  <a:lnTo>
                    <a:pt x="1273" y="363"/>
                  </a:lnTo>
                  <a:lnTo>
                    <a:pt x="1182" y="366"/>
                  </a:lnTo>
                  <a:lnTo>
                    <a:pt x="1091" y="371"/>
                  </a:lnTo>
                  <a:lnTo>
                    <a:pt x="1005" y="381"/>
                  </a:lnTo>
                  <a:lnTo>
                    <a:pt x="919" y="396"/>
                  </a:lnTo>
                  <a:lnTo>
                    <a:pt x="837" y="412"/>
                  </a:lnTo>
                  <a:lnTo>
                    <a:pt x="755" y="433"/>
                  </a:lnTo>
                  <a:lnTo>
                    <a:pt x="676" y="455"/>
                  </a:lnTo>
                  <a:lnTo>
                    <a:pt x="597" y="483"/>
                  </a:lnTo>
                  <a:lnTo>
                    <a:pt x="521" y="512"/>
                  </a:lnTo>
                  <a:lnTo>
                    <a:pt x="444" y="546"/>
                  </a:lnTo>
                  <a:lnTo>
                    <a:pt x="369" y="581"/>
                  </a:lnTo>
                  <a:lnTo>
                    <a:pt x="294" y="620"/>
                  </a:lnTo>
                  <a:lnTo>
                    <a:pt x="221" y="662"/>
                  </a:lnTo>
                  <a:lnTo>
                    <a:pt x="147" y="707"/>
                  </a:lnTo>
                  <a:lnTo>
                    <a:pt x="74" y="754"/>
                  </a:lnTo>
                  <a:lnTo>
                    <a:pt x="0" y="80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879708" name="Freeform 92"/>
            <p:cNvSpPr>
              <a:spLocks/>
            </p:cNvSpPr>
            <p:nvPr/>
          </p:nvSpPr>
          <p:spPr bwMode="auto">
            <a:xfrm>
              <a:off x="1029" y="1055"/>
              <a:ext cx="5404" cy="545"/>
            </a:xfrm>
            <a:custGeom>
              <a:avLst/>
              <a:gdLst/>
              <a:ahLst/>
              <a:cxnLst>
                <a:cxn ang="0">
                  <a:pos x="5404" y="0"/>
                </a:cxn>
                <a:cxn ang="0">
                  <a:pos x="5380" y="68"/>
                </a:cxn>
                <a:cxn ang="0">
                  <a:pos x="5350" y="144"/>
                </a:cxn>
                <a:cxn ang="0">
                  <a:pos x="5304" y="241"/>
                </a:cxn>
                <a:cxn ang="0">
                  <a:pos x="5243" y="352"/>
                </a:cxn>
                <a:cxn ang="0">
                  <a:pos x="5165" y="473"/>
                </a:cxn>
                <a:cxn ang="0">
                  <a:pos x="5096" y="566"/>
                </a:cxn>
                <a:cxn ang="0">
                  <a:pos x="5043" y="627"/>
                </a:cxn>
                <a:cxn ang="0">
                  <a:pos x="4986" y="688"/>
                </a:cxn>
                <a:cxn ang="0">
                  <a:pos x="4924" y="748"/>
                </a:cxn>
                <a:cxn ang="0">
                  <a:pos x="4857" y="805"/>
                </a:cxn>
                <a:cxn ang="0">
                  <a:pos x="4785" y="858"/>
                </a:cxn>
                <a:cxn ang="0">
                  <a:pos x="4707" y="908"/>
                </a:cxn>
                <a:cxn ang="0">
                  <a:pos x="4624" y="955"/>
                </a:cxn>
                <a:cxn ang="0">
                  <a:pos x="4535" y="995"/>
                </a:cxn>
                <a:cxn ang="0">
                  <a:pos x="4440" y="1029"/>
                </a:cxn>
                <a:cxn ang="0">
                  <a:pos x="4340" y="1056"/>
                </a:cxn>
                <a:cxn ang="0">
                  <a:pos x="4233" y="1076"/>
                </a:cxn>
                <a:cxn ang="0">
                  <a:pos x="4121" y="1089"/>
                </a:cxn>
                <a:cxn ang="0">
                  <a:pos x="4002" y="1092"/>
                </a:cxn>
                <a:cxn ang="0">
                  <a:pos x="3877" y="1085"/>
                </a:cxn>
                <a:cxn ang="0">
                  <a:pos x="3745" y="1069"/>
                </a:cxn>
                <a:cxn ang="0">
                  <a:pos x="3606" y="1042"/>
                </a:cxn>
                <a:cxn ang="0">
                  <a:pos x="3460" y="1003"/>
                </a:cxn>
                <a:cxn ang="0">
                  <a:pos x="3307" y="951"/>
                </a:cxn>
                <a:cxn ang="0">
                  <a:pos x="3228" y="921"/>
                </a:cxn>
                <a:cxn ang="0">
                  <a:pos x="2919" y="801"/>
                </a:cxn>
                <a:cxn ang="0">
                  <a:pos x="2631" y="701"/>
                </a:cxn>
                <a:cxn ang="0">
                  <a:pos x="2363" y="617"/>
                </a:cxn>
                <a:cxn ang="0">
                  <a:pos x="2113" y="551"/>
                </a:cxn>
                <a:cxn ang="0">
                  <a:pos x="1880" y="501"/>
                </a:cxn>
                <a:cxn ang="0">
                  <a:pos x="1662" y="469"/>
                </a:cxn>
                <a:cxn ang="0">
                  <a:pos x="1458" y="451"/>
                </a:cxn>
                <a:cxn ang="0">
                  <a:pos x="1266" y="448"/>
                </a:cxn>
                <a:cxn ang="0">
                  <a:pos x="1085" y="461"/>
                </a:cxn>
                <a:cxn ang="0">
                  <a:pos x="914" y="488"/>
                </a:cxn>
                <a:cxn ang="0">
                  <a:pos x="750" y="528"/>
                </a:cxn>
                <a:cxn ang="0">
                  <a:pos x="593" y="582"/>
                </a:cxn>
                <a:cxn ang="0">
                  <a:pos x="440" y="648"/>
                </a:cxn>
                <a:cxn ang="0">
                  <a:pos x="292" y="727"/>
                </a:cxn>
                <a:cxn ang="0">
                  <a:pos x="146" y="817"/>
                </a:cxn>
                <a:cxn ang="0">
                  <a:pos x="0" y="918"/>
                </a:cxn>
              </a:cxnLst>
              <a:rect l="0" t="0" r="r" b="b"/>
              <a:pathLst>
                <a:path w="5404" h="1092">
                  <a:moveTo>
                    <a:pt x="5404" y="0"/>
                  </a:moveTo>
                  <a:lnTo>
                    <a:pt x="5404" y="0"/>
                  </a:lnTo>
                  <a:lnTo>
                    <a:pt x="5398" y="18"/>
                  </a:lnTo>
                  <a:lnTo>
                    <a:pt x="5380" y="68"/>
                  </a:lnTo>
                  <a:lnTo>
                    <a:pt x="5366" y="104"/>
                  </a:lnTo>
                  <a:lnTo>
                    <a:pt x="5350" y="144"/>
                  </a:lnTo>
                  <a:lnTo>
                    <a:pt x="5329" y="191"/>
                  </a:lnTo>
                  <a:lnTo>
                    <a:pt x="5304" y="241"/>
                  </a:lnTo>
                  <a:lnTo>
                    <a:pt x="5275" y="294"/>
                  </a:lnTo>
                  <a:lnTo>
                    <a:pt x="5243" y="352"/>
                  </a:lnTo>
                  <a:lnTo>
                    <a:pt x="5207" y="412"/>
                  </a:lnTo>
                  <a:lnTo>
                    <a:pt x="5165" y="473"/>
                  </a:lnTo>
                  <a:lnTo>
                    <a:pt x="5119" y="535"/>
                  </a:lnTo>
                  <a:lnTo>
                    <a:pt x="5096" y="566"/>
                  </a:lnTo>
                  <a:lnTo>
                    <a:pt x="5069" y="596"/>
                  </a:lnTo>
                  <a:lnTo>
                    <a:pt x="5043" y="627"/>
                  </a:lnTo>
                  <a:lnTo>
                    <a:pt x="5015" y="658"/>
                  </a:lnTo>
                  <a:lnTo>
                    <a:pt x="4986" y="688"/>
                  </a:lnTo>
                  <a:lnTo>
                    <a:pt x="4955" y="719"/>
                  </a:lnTo>
                  <a:lnTo>
                    <a:pt x="4924" y="748"/>
                  </a:lnTo>
                  <a:lnTo>
                    <a:pt x="4892" y="777"/>
                  </a:lnTo>
                  <a:lnTo>
                    <a:pt x="4857" y="805"/>
                  </a:lnTo>
                  <a:lnTo>
                    <a:pt x="4821" y="832"/>
                  </a:lnTo>
                  <a:lnTo>
                    <a:pt x="4785" y="858"/>
                  </a:lnTo>
                  <a:lnTo>
                    <a:pt x="4746" y="884"/>
                  </a:lnTo>
                  <a:lnTo>
                    <a:pt x="4707" y="908"/>
                  </a:lnTo>
                  <a:lnTo>
                    <a:pt x="4667" y="932"/>
                  </a:lnTo>
                  <a:lnTo>
                    <a:pt x="4624" y="955"/>
                  </a:lnTo>
                  <a:lnTo>
                    <a:pt x="4581" y="974"/>
                  </a:lnTo>
                  <a:lnTo>
                    <a:pt x="4535" y="995"/>
                  </a:lnTo>
                  <a:lnTo>
                    <a:pt x="4489" y="1013"/>
                  </a:lnTo>
                  <a:lnTo>
                    <a:pt x="4440" y="1029"/>
                  </a:lnTo>
                  <a:lnTo>
                    <a:pt x="4390" y="1043"/>
                  </a:lnTo>
                  <a:lnTo>
                    <a:pt x="4340" y="1056"/>
                  </a:lnTo>
                  <a:lnTo>
                    <a:pt x="4288" y="1068"/>
                  </a:lnTo>
                  <a:lnTo>
                    <a:pt x="4233" y="1076"/>
                  </a:lnTo>
                  <a:lnTo>
                    <a:pt x="4178" y="1084"/>
                  </a:lnTo>
                  <a:lnTo>
                    <a:pt x="4121" y="1089"/>
                  </a:lnTo>
                  <a:lnTo>
                    <a:pt x="4063" y="1092"/>
                  </a:lnTo>
                  <a:lnTo>
                    <a:pt x="4002" y="1092"/>
                  </a:lnTo>
                  <a:lnTo>
                    <a:pt x="3941" y="1090"/>
                  </a:lnTo>
                  <a:lnTo>
                    <a:pt x="3877" y="1085"/>
                  </a:lnTo>
                  <a:lnTo>
                    <a:pt x="3811" y="1079"/>
                  </a:lnTo>
                  <a:lnTo>
                    <a:pt x="3745" y="1069"/>
                  </a:lnTo>
                  <a:lnTo>
                    <a:pt x="3675" y="1058"/>
                  </a:lnTo>
                  <a:lnTo>
                    <a:pt x="3606" y="1042"/>
                  </a:lnTo>
                  <a:lnTo>
                    <a:pt x="3534" y="1024"/>
                  </a:lnTo>
                  <a:lnTo>
                    <a:pt x="3460" y="1003"/>
                  </a:lnTo>
                  <a:lnTo>
                    <a:pt x="3384" y="979"/>
                  </a:lnTo>
                  <a:lnTo>
                    <a:pt x="3307" y="951"/>
                  </a:lnTo>
                  <a:lnTo>
                    <a:pt x="3228" y="921"/>
                  </a:lnTo>
                  <a:lnTo>
                    <a:pt x="3228" y="921"/>
                  </a:lnTo>
                  <a:lnTo>
                    <a:pt x="3071" y="859"/>
                  </a:lnTo>
                  <a:lnTo>
                    <a:pt x="2919" y="801"/>
                  </a:lnTo>
                  <a:lnTo>
                    <a:pt x="2773" y="750"/>
                  </a:lnTo>
                  <a:lnTo>
                    <a:pt x="2631" y="701"/>
                  </a:lnTo>
                  <a:lnTo>
                    <a:pt x="2495" y="656"/>
                  </a:lnTo>
                  <a:lnTo>
                    <a:pt x="2363" y="617"/>
                  </a:lnTo>
                  <a:lnTo>
                    <a:pt x="2237" y="582"/>
                  </a:lnTo>
                  <a:lnTo>
                    <a:pt x="2113" y="551"/>
                  </a:lnTo>
                  <a:lnTo>
                    <a:pt x="1995" y="524"/>
                  </a:lnTo>
                  <a:lnTo>
                    <a:pt x="1880" y="501"/>
                  </a:lnTo>
                  <a:lnTo>
                    <a:pt x="1769" y="483"/>
                  </a:lnTo>
                  <a:lnTo>
                    <a:pt x="1662" y="469"/>
                  </a:lnTo>
                  <a:lnTo>
                    <a:pt x="1558" y="457"/>
                  </a:lnTo>
                  <a:lnTo>
                    <a:pt x="1458" y="451"/>
                  </a:lnTo>
                  <a:lnTo>
                    <a:pt x="1361" y="448"/>
                  </a:lnTo>
                  <a:lnTo>
                    <a:pt x="1266" y="448"/>
                  </a:lnTo>
                  <a:lnTo>
                    <a:pt x="1175" y="453"/>
                  </a:lnTo>
                  <a:lnTo>
                    <a:pt x="1085" y="461"/>
                  </a:lnTo>
                  <a:lnTo>
                    <a:pt x="998" y="472"/>
                  </a:lnTo>
                  <a:lnTo>
                    <a:pt x="914" y="488"/>
                  </a:lnTo>
                  <a:lnTo>
                    <a:pt x="830" y="506"/>
                  </a:lnTo>
                  <a:lnTo>
                    <a:pt x="750" y="528"/>
                  </a:lnTo>
                  <a:lnTo>
                    <a:pt x="671" y="553"/>
                  </a:lnTo>
                  <a:lnTo>
                    <a:pt x="593" y="582"/>
                  </a:lnTo>
                  <a:lnTo>
                    <a:pt x="517" y="614"/>
                  </a:lnTo>
                  <a:lnTo>
                    <a:pt x="440" y="648"/>
                  </a:lnTo>
                  <a:lnTo>
                    <a:pt x="365" y="687"/>
                  </a:lnTo>
                  <a:lnTo>
                    <a:pt x="292" y="727"/>
                  </a:lnTo>
                  <a:lnTo>
                    <a:pt x="218" y="771"/>
                  </a:lnTo>
                  <a:lnTo>
                    <a:pt x="146" y="817"/>
                  </a:lnTo>
                  <a:lnTo>
                    <a:pt x="72" y="866"/>
                  </a:lnTo>
                  <a:lnTo>
                    <a:pt x="0" y="91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879709" name="Freeform 93"/>
            <p:cNvSpPr>
              <a:spLocks/>
            </p:cNvSpPr>
            <p:nvPr/>
          </p:nvSpPr>
          <p:spPr bwMode="auto">
            <a:xfrm>
              <a:off x="1067" y="1026"/>
              <a:ext cx="5390" cy="562"/>
            </a:xfrm>
            <a:custGeom>
              <a:avLst/>
              <a:gdLst/>
              <a:ahLst/>
              <a:cxnLst>
                <a:cxn ang="0">
                  <a:pos x="5390" y="0"/>
                </a:cxn>
                <a:cxn ang="0">
                  <a:pos x="5366" y="70"/>
                </a:cxn>
                <a:cxn ang="0">
                  <a:pos x="5337" y="147"/>
                </a:cxn>
                <a:cxn ang="0">
                  <a:pos x="5292" y="244"/>
                </a:cxn>
                <a:cxn ang="0">
                  <a:pos x="5233" y="357"/>
                </a:cxn>
                <a:cxn ang="0">
                  <a:pos x="5158" y="480"/>
                </a:cxn>
                <a:cxn ang="0">
                  <a:pos x="5088" y="575"/>
                </a:cxn>
                <a:cxn ang="0">
                  <a:pos x="5037" y="638"/>
                </a:cxn>
                <a:cxn ang="0">
                  <a:pos x="4981" y="701"/>
                </a:cxn>
                <a:cxn ang="0">
                  <a:pos x="4920" y="762"/>
                </a:cxn>
                <a:cxn ang="0">
                  <a:pos x="4854" y="821"/>
                </a:cxn>
                <a:cxn ang="0">
                  <a:pos x="4783" y="875"/>
                </a:cxn>
                <a:cxn ang="0">
                  <a:pos x="4705" y="927"/>
                </a:cxn>
                <a:cxn ang="0">
                  <a:pos x="4623" y="976"/>
                </a:cxn>
                <a:cxn ang="0">
                  <a:pos x="4534" y="1018"/>
                </a:cxn>
                <a:cxn ang="0">
                  <a:pos x="4441" y="1053"/>
                </a:cxn>
                <a:cxn ang="0">
                  <a:pos x="4341" y="1084"/>
                </a:cxn>
                <a:cxn ang="0">
                  <a:pos x="4234" y="1106"/>
                </a:cxn>
                <a:cxn ang="0">
                  <a:pos x="4122" y="1121"/>
                </a:cxn>
                <a:cxn ang="0">
                  <a:pos x="4004" y="1126"/>
                </a:cxn>
                <a:cxn ang="0">
                  <a:pos x="3878" y="1122"/>
                </a:cxn>
                <a:cxn ang="0">
                  <a:pos x="3746" y="1110"/>
                </a:cxn>
                <a:cxn ang="0">
                  <a:pos x="3607" y="1084"/>
                </a:cxn>
                <a:cxn ang="0">
                  <a:pos x="3460" y="1048"/>
                </a:cxn>
                <a:cxn ang="0">
                  <a:pos x="3307" y="1000"/>
                </a:cxn>
                <a:cxn ang="0">
                  <a:pos x="3228" y="971"/>
                </a:cxn>
                <a:cxn ang="0">
                  <a:pos x="2917" y="856"/>
                </a:cxn>
                <a:cxn ang="0">
                  <a:pos x="2628" y="761"/>
                </a:cxn>
                <a:cxn ang="0">
                  <a:pos x="2359" y="682"/>
                </a:cxn>
                <a:cxn ang="0">
                  <a:pos x="2107" y="620"/>
                </a:cxn>
                <a:cxn ang="0">
                  <a:pos x="1873" y="575"/>
                </a:cxn>
                <a:cxn ang="0">
                  <a:pos x="1655" y="548"/>
                </a:cxn>
                <a:cxn ang="0">
                  <a:pos x="1451" y="533"/>
                </a:cxn>
                <a:cxn ang="0">
                  <a:pos x="1259" y="535"/>
                </a:cxn>
                <a:cxn ang="0">
                  <a:pos x="1077" y="551"/>
                </a:cxn>
                <a:cxn ang="0">
                  <a:pos x="906" y="582"/>
                </a:cxn>
                <a:cxn ang="0">
                  <a:pos x="744" y="625"/>
                </a:cxn>
                <a:cxn ang="0">
                  <a:pos x="587" y="683"/>
                </a:cxn>
                <a:cxn ang="0">
                  <a:pos x="436" y="753"/>
                </a:cxn>
                <a:cxn ang="0">
                  <a:pos x="288" y="835"/>
                </a:cxn>
                <a:cxn ang="0">
                  <a:pos x="144" y="929"/>
                </a:cxn>
                <a:cxn ang="0">
                  <a:pos x="0" y="1034"/>
                </a:cxn>
              </a:cxnLst>
              <a:rect l="0" t="0" r="r" b="b"/>
              <a:pathLst>
                <a:path w="5390" h="1126">
                  <a:moveTo>
                    <a:pt x="5390" y="0"/>
                  </a:moveTo>
                  <a:lnTo>
                    <a:pt x="5390" y="0"/>
                  </a:lnTo>
                  <a:lnTo>
                    <a:pt x="5384" y="18"/>
                  </a:lnTo>
                  <a:lnTo>
                    <a:pt x="5366" y="70"/>
                  </a:lnTo>
                  <a:lnTo>
                    <a:pt x="5353" y="105"/>
                  </a:lnTo>
                  <a:lnTo>
                    <a:pt x="5337" y="147"/>
                  </a:lnTo>
                  <a:lnTo>
                    <a:pt x="5316" y="192"/>
                  </a:lnTo>
                  <a:lnTo>
                    <a:pt x="5292" y="244"/>
                  </a:lnTo>
                  <a:lnTo>
                    <a:pt x="5265" y="299"/>
                  </a:lnTo>
                  <a:lnTo>
                    <a:pt x="5233" y="357"/>
                  </a:lnTo>
                  <a:lnTo>
                    <a:pt x="5198" y="418"/>
                  </a:lnTo>
                  <a:lnTo>
                    <a:pt x="5158" y="480"/>
                  </a:lnTo>
                  <a:lnTo>
                    <a:pt x="5113" y="544"/>
                  </a:lnTo>
                  <a:lnTo>
                    <a:pt x="5088" y="575"/>
                  </a:lnTo>
                  <a:lnTo>
                    <a:pt x="5063" y="607"/>
                  </a:lnTo>
                  <a:lnTo>
                    <a:pt x="5037" y="638"/>
                  </a:lnTo>
                  <a:lnTo>
                    <a:pt x="5011" y="670"/>
                  </a:lnTo>
                  <a:lnTo>
                    <a:pt x="4981" y="701"/>
                  </a:lnTo>
                  <a:lnTo>
                    <a:pt x="4951" y="732"/>
                  </a:lnTo>
                  <a:lnTo>
                    <a:pt x="4920" y="762"/>
                  </a:lnTo>
                  <a:lnTo>
                    <a:pt x="4888" y="791"/>
                  </a:lnTo>
                  <a:lnTo>
                    <a:pt x="4854" y="821"/>
                  </a:lnTo>
                  <a:lnTo>
                    <a:pt x="4819" y="848"/>
                  </a:lnTo>
                  <a:lnTo>
                    <a:pt x="4783" y="875"/>
                  </a:lnTo>
                  <a:lnTo>
                    <a:pt x="4745" y="903"/>
                  </a:lnTo>
                  <a:lnTo>
                    <a:pt x="4705" y="927"/>
                  </a:lnTo>
                  <a:lnTo>
                    <a:pt x="4665" y="951"/>
                  </a:lnTo>
                  <a:lnTo>
                    <a:pt x="4623" y="976"/>
                  </a:lnTo>
                  <a:lnTo>
                    <a:pt x="4580" y="997"/>
                  </a:lnTo>
                  <a:lnTo>
                    <a:pt x="4534" y="1018"/>
                  </a:lnTo>
                  <a:lnTo>
                    <a:pt x="4488" y="1037"/>
                  </a:lnTo>
                  <a:lnTo>
                    <a:pt x="4441" y="1053"/>
                  </a:lnTo>
                  <a:lnTo>
                    <a:pt x="4391" y="1069"/>
                  </a:lnTo>
                  <a:lnTo>
                    <a:pt x="4341" y="1084"/>
                  </a:lnTo>
                  <a:lnTo>
                    <a:pt x="4289" y="1095"/>
                  </a:lnTo>
                  <a:lnTo>
                    <a:pt x="4234" y="1106"/>
                  </a:lnTo>
                  <a:lnTo>
                    <a:pt x="4179" y="1114"/>
                  </a:lnTo>
                  <a:lnTo>
                    <a:pt x="4122" y="1121"/>
                  </a:lnTo>
                  <a:lnTo>
                    <a:pt x="4064" y="1124"/>
                  </a:lnTo>
                  <a:lnTo>
                    <a:pt x="4004" y="1126"/>
                  </a:lnTo>
                  <a:lnTo>
                    <a:pt x="3941" y="1126"/>
                  </a:lnTo>
                  <a:lnTo>
                    <a:pt x="3878" y="1122"/>
                  </a:lnTo>
                  <a:lnTo>
                    <a:pt x="3812" y="1118"/>
                  </a:lnTo>
                  <a:lnTo>
                    <a:pt x="3746" y="1110"/>
                  </a:lnTo>
                  <a:lnTo>
                    <a:pt x="3676" y="1098"/>
                  </a:lnTo>
                  <a:lnTo>
                    <a:pt x="3607" y="1084"/>
                  </a:lnTo>
                  <a:lnTo>
                    <a:pt x="3535" y="1068"/>
                  </a:lnTo>
                  <a:lnTo>
                    <a:pt x="3460" y="1048"/>
                  </a:lnTo>
                  <a:lnTo>
                    <a:pt x="3385" y="1026"/>
                  </a:lnTo>
                  <a:lnTo>
                    <a:pt x="3307" y="1000"/>
                  </a:lnTo>
                  <a:lnTo>
                    <a:pt x="3228" y="971"/>
                  </a:lnTo>
                  <a:lnTo>
                    <a:pt x="3228" y="971"/>
                  </a:lnTo>
                  <a:lnTo>
                    <a:pt x="3069" y="911"/>
                  </a:lnTo>
                  <a:lnTo>
                    <a:pt x="2917" y="856"/>
                  </a:lnTo>
                  <a:lnTo>
                    <a:pt x="2770" y="806"/>
                  </a:lnTo>
                  <a:lnTo>
                    <a:pt x="2628" y="761"/>
                  </a:lnTo>
                  <a:lnTo>
                    <a:pt x="2491" y="719"/>
                  </a:lnTo>
                  <a:lnTo>
                    <a:pt x="2359" y="682"/>
                  </a:lnTo>
                  <a:lnTo>
                    <a:pt x="2231" y="649"/>
                  </a:lnTo>
                  <a:lnTo>
                    <a:pt x="2107" y="620"/>
                  </a:lnTo>
                  <a:lnTo>
                    <a:pt x="1988" y="596"/>
                  </a:lnTo>
                  <a:lnTo>
                    <a:pt x="1873" y="575"/>
                  </a:lnTo>
                  <a:lnTo>
                    <a:pt x="1762" y="559"/>
                  </a:lnTo>
                  <a:lnTo>
                    <a:pt x="1655" y="548"/>
                  </a:lnTo>
                  <a:lnTo>
                    <a:pt x="1551" y="538"/>
                  </a:lnTo>
                  <a:lnTo>
                    <a:pt x="1451" y="533"/>
                  </a:lnTo>
                  <a:lnTo>
                    <a:pt x="1353" y="533"/>
                  </a:lnTo>
                  <a:lnTo>
                    <a:pt x="1259" y="535"/>
                  </a:lnTo>
                  <a:lnTo>
                    <a:pt x="1166" y="541"/>
                  </a:lnTo>
                  <a:lnTo>
                    <a:pt x="1077" y="551"/>
                  </a:lnTo>
                  <a:lnTo>
                    <a:pt x="991" y="565"/>
                  </a:lnTo>
                  <a:lnTo>
                    <a:pt x="906" y="582"/>
                  </a:lnTo>
                  <a:lnTo>
                    <a:pt x="824" y="603"/>
                  </a:lnTo>
                  <a:lnTo>
                    <a:pt x="744" y="625"/>
                  </a:lnTo>
                  <a:lnTo>
                    <a:pt x="665" y="653"/>
                  </a:lnTo>
                  <a:lnTo>
                    <a:pt x="587" y="683"/>
                  </a:lnTo>
                  <a:lnTo>
                    <a:pt x="511" y="716"/>
                  </a:lnTo>
                  <a:lnTo>
                    <a:pt x="436" y="753"/>
                  </a:lnTo>
                  <a:lnTo>
                    <a:pt x="362" y="791"/>
                  </a:lnTo>
                  <a:lnTo>
                    <a:pt x="288" y="835"/>
                  </a:lnTo>
                  <a:lnTo>
                    <a:pt x="216" y="880"/>
                  </a:lnTo>
                  <a:lnTo>
                    <a:pt x="144" y="929"/>
                  </a:lnTo>
                  <a:lnTo>
                    <a:pt x="72" y="979"/>
                  </a:lnTo>
                  <a:lnTo>
                    <a:pt x="0" y="103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879710" name="Freeform 94"/>
            <p:cNvSpPr>
              <a:spLocks/>
            </p:cNvSpPr>
            <p:nvPr/>
          </p:nvSpPr>
          <p:spPr bwMode="auto">
            <a:xfrm>
              <a:off x="1106" y="997"/>
              <a:ext cx="5373" cy="580"/>
            </a:xfrm>
            <a:custGeom>
              <a:avLst/>
              <a:gdLst/>
              <a:ahLst/>
              <a:cxnLst>
                <a:cxn ang="0">
                  <a:pos x="5373" y="0"/>
                </a:cxn>
                <a:cxn ang="0">
                  <a:pos x="5351" y="69"/>
                </a:cxn>
                <a:cxn ang="0">
                  <a:pos x="5323" y="147"/>
                </a:cxn>
                <a:cxn ang="0">
                  <a:pos x="5280" y="247"/>
                </a:cxn>
                <a:cxn ang="0">
                  <a:pos x="5221" y="361"/>
                </a:cxn>
                <a:cxn ang="0">
                  <a:pos x="5148" y="486"/>
                </a:cxn>
                <a:cxn ang="0">
                  <a:pos x="5081" y="583"/>
                </a:cxn>
                <a:cxn ang="0">
                  <a:pos x="5031" y="647"/>
                </a:cxn>
                <a:cxn ang="0">
                  <a:pos x="4976" y="712"/>
                </a:cxn>
                <a:cxn ang="0">
                  <a:pos x="4916" y="773"/>
                </a:cxn>
                <a:cxn ang="0">
                  <a:pos x="4849" y="833"/>
                </a:cxn>
                <a:cxn ang="0">
                  <a:pos x="4780" y="891"/>
                </a:cxn>
                <a:cxn ang="0">
                  <a:pos x="4704" y="944"/>
                </a:cxn>
                <a:cxn ang="0">
                  <a:pos x="4622" y="994"/>
                </a:cxn>
                <a:cxn ang="0">
                  <a:pos x="4534" y="1038"/>
                </a:cxn>
                <a:cxn ang="0">
                  <a:pos x="4441" y="1077"/>
                </a:cxn>
                <a:cxn ang="0">
                  <a:pos x="4341" y="1109"/>
                </a:cxn>
                <a:cxn ang="0">
                  <a:pos x="4236" y="1133"/>
                </a:cxn>
                <a:cxn ang="0">
                  <a:pos x="4123" y="1149"/>
                </a:cxn>
                <a:cxn ang="0">
                  <a:pos x="4004" y="1159"/>
                </a:cxn>
                <a:cxn ang="0">
                  <a:pos x="3879" y="1157"/>
                </a:cxn>
                <a:cxn ang="0">
                  <a:pos x="3746" y="1146"/>
                </a:cxn>
                <a:cxn ang="0">
                  <a:pos x="3607" y="1124"/>
                </a:cxn>
                <a:cxn ang="0">
                  <a:pos x="3460" y="1091"/>
                </a:cxn>
                <a:cxn ang="0">
                  <a:pos x="3305" y="1044"/>
                </a:cxn>
                <a:cxn ang="0">
                  <a:pos x="3226" y="1017"/>
                </a:cxn>
                <a:cxn ang="0">
                  <a:pos x="2914" y="909"/>
                </a:cxn>
                <a:cxn ang="0">
                  <a:pos x="2622" y="818"/>
                </a:cxn>
                <a:cxn ang="0">
                  <a:pos x="2353" y="746"/>
                </a:cxn>
                <a:cxn ang="0">
                  <a:pos x="2100" y="689"/>
                </a:cxn>
                <a:cxn ang="0">
                  <a:pos x="1866" y="649"/>
                </a:cxn>
                <a:cxn ang="0">
                  <a:pos x="1648" y="625"/>
                </a:cxn>
                <a:cxn ang="0">
                  <a:pos x="1442" y="615"/>
                </a:cxn>
                <a:cxn ang="0">
                  <a:pos x="1251" y="620"/>
                </a:cxn>
                <a:cxn ang="0">
                  <a:pos x="1070" y="641"/>
                </a:cxn>
                <a:cxn ang="0">
                  <a:pos x="899" y="675"/>
                </a:cxn>
                <a:cxn ang="0">
                  <a:pos x="737" y="722"/>
                </a:cxn>
                <a:cxn ang="0">
                  <a:pos x="581" y="783"/>
                </a:cxn>
                <a:cxn ang="0">
                  <a:pos x="431" y="856"/>
                </a:cxn>
                <a:cxn ang="0">
                  <a:pos x="286" y="941"/>
                </a:cxn>
                <a:cxn ang="0">
                  <a:pos x="143" y="1038"/>
                </a:cxn>
                <a:cxn ang="0">
                  <a:pos x="0" y="1146"/>
                </a:cxn>
              </a:cxnLst>
              <a:rect l="0" t="0" r="r" b="b"/>
              <a:pathLst>
                <a:path w="5373" h="1159">
                  <a:moveTo>
                    <a:pt x="5373" y="0"/>
                  </a:moveTo>
                  <a:lnTo>
                    <a:pt x="5373" y="0"/>
                  </a:lnTo>
                  <a:lnTo>
                    <a:pt x="5367" y="18"/>
                  </a:lnTo>
                  <a:lnTo>
                    <a:pt x="5351" y="69"/>
                  </a:lnTo>
                  <a:lnTo>
                    <a:pt x="5338" y="105"/>
                  </a:lnTo>
                  <a:lnTo>
                    <a:pt x="5323" y="147"/>
                  </a:lnTo>
                  <a:lnTo>
                    <a:pt x="5303" y="194"/>
                  </a:lnTo>
                  <a:lnTo>
                    <a:pt x="5280" y="247"/>
                  </a:lnTo>
                  <a:lnTo>
                    <a:pt x="5253" y="302"/>
                  </a:lnTo>
                  <a:lnTo>
                    <a:pt x="5221" y="361"/>
                  </a:lnTo>
                  <a:lnTo>
                    <a:pt x="5187" y="423"/>
                  </a:lnTo>
                  <a:lnTo>
                    <a:pt x="5148" y="486"/>
                  </a:lnTo>
                  <a:lnTo>
                    <a:pt x="5105" y="550"/>
                  </a:lnTo>
                  <a:lnTo>
                    <a:pt x="5081" y="583"/>
                  </a:lnTo>
                  <a:lnTo>
                    <a:pt x="5056" y="615"/>
                  </a:lnTo>
                  <a:lnTo>
                    <a:pt x="5031" y="647"/>
                  </a:lnTo>
                  <a:lnTo>
                    <a:pt x="5003" y="680"/>
                  </a:lnTo>
                  <a:lnTo>
                    <a:pt x="4976" y="712"/>
                  </a:lnTo>
                  <a:lnTo>
                    <a:pt x="4947" y="743"/>
                  </a:lnTo>
                  <a:lnTo>
                    <a:pt x="4916" y="773"/>
                  </a:lnTo>
                  <a:lnTo>
                    <a:pt x="4883" y="804"/>
                  </a:lnTo>
                  <a:lnTo>
                    <a:pt x="4849" y="833"/>
                  </a:lnTo>
                  <a:lnTo>
                    <a:pt x="4815" y="862"/>
                  </a:lnTo>
                  <a:lnTo>
                    <a:pt x="4780" y="891"/>
                  </a:lnTo>
                  <a:lnTo>
                    <a:pt x="4742" y="919"/>
                  </a:lnTo>
                  <a:lnTo>
                    <a:pt x="4704" y="944"/>
                  </a:lnTo>
                  <a:lnTo>
                    <a:pt x="4663" y="970"/>
                  </a:lnTo>
                  <a:lnTo>
                    <a:pt x="4622" y="994"/>
                  </a:lnTo>
                  <a:lnTo>
                    <a:pt x="4579" y="1017"/>
                  </a:lnTo>
                  <a:lnTo>
                    <a:pt x="4534" y="1038"/>
                  </a:lnTo>
                  <a:lnTo>
                    <a:pt x="4488" y="1057"/>
                  </a:lnTo>
                  <a:lnTo>
                    <a:pt x="4441" y="1077"/>
                  </a:lnTo>
                  <a:lnTo>
                    <a:pt x="4391" y="1093"/>
                  </a:lnTo>
                  <a:lnTo>
                    <a:pt x="4341" y="1109"/>
                  </a:lnTo>
                  <a:lnTo>
                    <a:pt x="4288" y="1122"/>
                  </a:lnTo>
                  <a:lnTo>
                    <a:pt x="4236" y="1133"/>
                  </a:lnTo>
                  <a:lnTo>
                    <a:pt x="4180" y="1143"/>
                  </a:lnTo>
                  <a:lnTo>
                    <a:pt x="4123" y="1149"/>
                  </a:lnTo>
                  <a:lnTo>
                    <a:pt x="4065" y="1156"/>
                  </a:lnTo>
                  <a:lnTo>
                    <a:pt x="4004" y="1159"/>
                  </a:lnTo>
                  <a:lnTo>
                    <a:pt x="3943" y="1159"/>
                  </a:lnTo>
                  <a:lnTo>
                    <a:pt x="3879" y="1157"/>
                  </a:lnTo>
                  <a:lnTo>
                    <a:pt x="3814" y="1153"/>
                  </a:lnTo>
                  <a:lnTo>
                    <a:pt x="3746" y="1146"/>
                  </a:lnTo>
                  <a:lnTo>
                    <a:pt x="3677" y="1136"/>
                  </a:lnTo>
                  <a:lnTo>
                    <a:pt x="3607" y="1124"/>
                  </a:lnTo>
                  <a:lnTo>
                    <a:pt x="3534" y="1109"/>
                  </a:lnTo>
                  <a:lnTo>
                    <a:pt x="3460" y="1091"/>
                  </a:lnTo>
                  <a:lnTo>
                    <a:pt x="3383" y="1070"/>
                  </a:lnTo>
                  <a:lnTo>
                    <a:pt x="3305" y="1044"/>
                  </a:lnTo>
                  <a:lnTo>
                    <a:pt x="3226" y="1017"/>
                  </a:lnTo>
                  <a:lnTo>
                    <a:pt x="3226" y="1017"/>
                  </a:lnTo>
                  <a:lnTo>
                    <a:pt x="3067" y="960"/>
                  </a:lnTo>
                  <a:lnTo>
                    <a:pt x="2914" y="909"/>
                  </a:lnTo>
                  <a:lnTo>
                    <a:pt x="2765" y="862"/>
                  </a:lnTo>
                  <a:lnTo>
                    <a:pt x="2622" y="818"/>
                  </a:lnTo>
                  <a:lnTo>
                    <a:pt x="2485" y="780"/>
                  </a:lnTo>
                  <a:lnTo>
                    <a:pt x="2353" y="746"/>
                  </a:lnTo>
                  <a:lnTo>
                    <a:pt x="2224" y="715"/>
                  </a:lnTo>
                  <a:lnTo>
                    <a:pt x="2100" y="689"/>
                  </a:lnTo>
                  <a:lnTo>
                    <a:pt x="1981" y="667"/>
                  </a:lnTo>
                  <a:lnTo>
                    <a:pt x="1866" y="649"/>
                  </a:lnTo>
                  <a:lnTo>
                    <a:pt x="1755" y="634"/>
                  </a:lnTo>
                  <a:lnTo>
                    <a:pt x="1648" y="625"/>
                  </a:lnTo>
                  <a:lnTo>
                    <a:pt x="1543" y="617"/>
                  </a:lnTo>
                  <a:lnTo>
                    <a:pt x="1442" y="615"/>
                  </a:lnTo>
                  <a:lnTo>
                    <a:pt x="1345" y="615"/>
                  </a:lnTo>
                  <a:lnTo>
                    <a:pt x="1251" y="620"/>
                  </a:lnTo>
                  <a:lnTo>
                    <a:pt x="1159" y="628"/>
                  </a:lnTo>
                  <a:lnTo>
                    <a:pt x="1070" y="641"/>
                  </a:lnTo>
                  <a:lnTo>
                    <a:pt x="984" y="655"/>
                  </a:lnTo>
                  <a:lnTo>
                    <a:pt x="899" y="675"/>
                  </a:lnTo>
                  <a:lnTo>
                    <a:pt x="817" y="696"/>
                  </a:lnTo>
                  <a:lnTo>
                    <a:pt x="737" y="722"/>
                  </a:lnTo>
                  <a:lnTo>
                    <a:pt x="659" y="751"/>
                  </a:lnTo>
                  <a:lnTo>
                    <a:pt x="581" y="783"/>
                  </a:lnTo>
                  <a:lnTo>
                    <a:pt x="506" y="817"/>
                  </a:lnTo>
                  <a:lnTo>
                    <a:pt x="431" y="856"/>
                  </a:lnTo>
                  <a:lnTo>
                    <a:pt x="358" y="896"/>
                  </a:lnTo>
                  <a:lnTo>
                    <a:pt x="286" y="941"/>
                  </a:lnTo>
                  <a:lnTo>
                    <a:pt x="213" y="988"/>
                  </a:lnTo>
                  <a:lnTo>
                    <a:pt x="143" y="1038"/>
                  </a:lnTo>
                  <a:lnTo>
                    <a:pt x="70" y="1090"/>
                  </a:lnTo>
                  <a:lnTo>
                    <a:pt x="0" y="114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879711" name="Freeform 95"/>
            <p:cNvSpPr>
              <a:spLocks/>
            </p:cNvSpPr>
            <p:nvPr/>
          </p:nvSpPr>
          <p:spPr bwMode="auto">
            <a:xfrm>
              <a:off x="1146" y="968"/>
              <a:ext cx="5355" cy="631"/>
            </a:xfrm>
            <a:custGeom>
              <a:avLst/>
              <a:gdLst/>
              <a:ahLst/>
              <a:cxnLst>
                <a:cxn ang="0">
                  <a:pos x="5355" y="0"/>
                </a:cxn>
                <a:cxn ang="0">
                  <a:pos x="5334" y="71"/>
                </a:cxn>
                <a:cxn ang="0">
                  <a:pos x="5306" y="150"/>
                </a:cxn>
                <a:cxn ang="0">
                  <a:pos x="5266" y="250"/>
                </a:cxn>
                <a:cxn ang="0">
                  <a:pos x="5209" y="366"/>
                </a:cxn>
                <a:cxn ang="0">
                  <a:pos x="5138" y="494"/>
                </a:cxn>
                <a:cxn ang="0">
                  <a:pos x="5072" y="592"/>
                </a:cxn>
                <a:cxn ang="0">
                  <a:pos x="5023" y="658"/>
                </a:cxn>
                <a:cxn ang="0">
                  <a:pos x="4969" y="723"/>
                </a:cxn>
                <a:cxn ang="0">
                  <a:pos x="4909" y="788"/>
                </a:cxn>
                <a:cxn ang="0">
                  <a:pos x="4845" y="849"/>
                </a:cxn>
                <a:cxn ang="0">
                  <a:pos x="4775" y="909"/>
                </a:cxn>
                <a:cxn ang="0">
                  <a:pos x="4700" y="964"/>
                </a:cxn>
                <a:cxn ang="0">
                  <a:pos x="4619" y="1015"/>
                </a:cxn>
                <a:cxn ang="0">
                  <a:pos x="4532" y="1060"/>
                </a:cxn>
                <a:cxn ang="0">
                  <a:pos x="4439" y="1101"/>
                </a:cxn>
                <a:cxn ang="0">
                  <a:pos x="4340" y="1135"/>
                </a:cxn>
                <a:cxn ang="0">
                  <a:pos x="4235" y="1162"/>
                </a:cxn>
                <a:cxn ang="0">
                  <a:pos x="4123" y="1182"/>
                </a:cxn>
                <a:cxn ang="0">
                  <a:pos x="4004" y="1193"/>
                </a:cxn>
                <a:cxn ang="0">
                  <a:pos x="3879" y="1194"/>
                </a:cxn>
                <a:cxn ang="0">
                  <a:pos x="3746" y="1185"/>
                </a:cxn>
                <a:cxn ang="0">
                  <a:pos x="3606" y="1165"/>
                </a:cxn>
                <a:cxn ang="0">
                  <a:pos x="3458" y="1136"/>
                </a:cxn>
                <a:cxn ang="0">
                  <a:pos x="3304" y="1093"/>
                </a:cxn>
                <a:cxn ang="0">
                  <a:pos x="3224" y="1067"/>
                </a:cxn>
                <a:cxn ang="0">
                  <a:pos x="2910" y="965"/>
                </a:cxn>
                <a:cxn ang="0">
                  <a:pos x="2618" y="880"/>
                </a:cxn>
                <a:cxn ang="0">
                  <a:pos x="2346" y="812"/>
                </a:cxn>
                <a:cxn ang="0">
                  <a:pos x="2094" y="760"/>
                </a:cxn>
                <a:cxn ang="0">
                  <a:pos x="1859" y="723"/>
                </a:cxn>
                <a:cxn ang="0">
                  <a:pos x="1640" y="704"/>
                </a:cxn>
                <a:cxn ang="0">
                  <a:pos x="1434" y="699"/>
                </a:cxn>
                <a:cxn ang="0">
                  <a:pos x="1242" y="707"/>
                </a:cxn>
                <a:cxn ang="0">
                  <a:pos x="1063" y="731"/>
                </a:cxn>
                <a:cxn ang="0">
                  <a:pos x="893" y="768"/>
                </a:cxn>
                <a:cxn ang="0">
                  <a:pos x="732" y="820"/>
                </a:cxn>
                <a:cxn ang="0">
                  <a:pos x="576" y="884"/>
                </a:cxn>
                <a:cxn ang="0">
                  <a:pos x="427" y="960"/>
                </a:cxn>
                <a:cxn ang="0">
                  <a:pos x="283" y="1049"/>
                </a:cxn>
                <a:cxn ang="0">
                  <a:pos x="141" y="1149"/>
                </a:cxn>
                <a:cxn ang="0">
                  <a:pos x="0" y="1261"/>
                </a:cxn>
              </a:cxnLst>
              <a:rect l="0" t="0" r="r" b="b"/>
              <a:pathLst>
                <a:path w="5355" h="1261">
                  <a:moveTo>
                    <a:pt x="5355" y="0"/>
                  </a:moveTo>
                  <a:lnTo>
                    <a:pt x="5355" y="0"/>
                  </a:lnTo>
                  <a:lnTo>
                    <a:pt x="5349" y="19"/>
                  </a:lnTo>
                  <a:lnTo>
                    <a:pt x="5334" y="71"/>
                  </a:lnTo>
                  <a:lnTo>
                    <a:pt x="5322" y="106"/>
                  </a:lnTo>
                  <a:lnTo>
                    <a:pt x="5306" y="150"/>
                  </a:lnTo>
                  <a:lnTo>
                    <a:pt x="5288" y="197"/>
                  </a:lnTo>
                  <a:lnTo>
                    <a:pt x="5266" y="250"/>
                  </a:lnTo>
                  <a:lnTo>
                    <a:pt x="5240" y="306"/>
                  </a:lnTo>
                  <a:lnTo>
                    <a:pt x="5209" y="366"/>
                  </a:lnTo>
                  <a:lnTo>
                    <a:pt x="5176" y="429"/>
                  </a:lnTo>
                  <a:lnTo>
                    <a:pt x="5138" y="494"/>
                  </a:lnTo>
                  <a:lnTo>
                    <a:pt x="5095" y="560"/>
                  </a:lnTo>
                  <a:lnTo>
                    <a:pt x="5072" y="592"/>
                  </a:lnTo>
                  <a:lnTo>
                    <a:pt x="5048" y="625"/>
                  </a:lnTo>
                  <a:lnTo>
                    <a:pt x="5023" y="658"/>
                  </a:lnTo>
                  <a:lnTo>
                    <a:pt x="4997" y="691"/>
                  </a:lnTo>
                  <a:lnTo>
                    <a:pt x="4969" y="723"/>
                  </a:lnTo>
                  <a:lnTo>
                    <a:pt x="4940" y="755"/>
                  </a:lnTo>
                  <a:lnTo>
                    <a:pt x="4909" y="788"/>
                  </a:lnTo>
                  <a:lnTo>
                    <a:pt x="4877" y="818"/>
                  </a:lnTo>
                  <a:lnTo>
                    <a:pt x="4845" y="849"/>
                  </a:lnTo>
                  <a:lnTo>
                    <a:pt x="4811" y="880"/>
                  </a:lnTo>
                  <a:lnTo>
                    <a:pt x="4775" y="909"/>
                  </a:lnTo>
                  <a:lnTo>
                    <a:pt x="4739" y="936"/>
                  </a:lnTo>
                  <a:lnTo>
                    <a:pt x="4700" y="964"/>
                  </a:lnTo>
                  <a:lnTo>
                    <a:pt x="4661" y="989"/>
                  </a:lnTo>
                  <a:lnTo>
                    <a:pt x="4619" y="1015"/>
                  </a:lnTo>
                  <a:lnTo>
                    <a:pt x="4576" y="1038"/>
                  </a:lnTo>
                  <a:lnTo>
                    <a:pt x="4532" y="1060"/>
                  </a:lnTo>
                  <a:lnTo>
                    <a:pt x="4486" y="1081"/>
                  </a:lnTo>
                  <a:lnTo>
                    <a:pt x="4439" y="1101"/>
                  </a:lnTo>
                  <a:lnTo>
                    <a:pt x="4390" y="1119"/>
                  </a:lnTo>
                  <a:lnTo>
                    <a:pt x="4340" y="1135"/>
                  </a:lnTo>
                  <a:lnTo>
                    <a:pt x="4289" y="1149"/>
                  </a:lnTo>
                  <a:lnTo>
                    <a:pt x="4235" y="1162"/>
                  </a:lnTo>
                  <a:lnTo>
                    <a:pt x="4179" y="1173"/>
                  </a:lnTo>
                  <a:lnTo>
                    <a:pt x="4123" y="1182"/>
                  </a:lnTo>
                  <a:lnTo>
                    <a:pt x="4064" y="1188"/>
                  </a:lnTo>
                  <a:lnTo>
                    <a:pt x="4004" y="1193"/>
                  </a:lnTo>
                  <a:lnTo>
                    <a:pt x="3942" y="1194"/>
                  </a:lnTo>
                  <a:lnTo>
                    <a:pt x="3879" y="1194"/>
                  </a:lnTo>
                  <a:lnTo>
                    <a:pt x="3814" y="1191"/>
                  </a:lnTo>
                  <a:lnTo>
                    <a:pt x="3746" y="1185"/>
                  </a:lnTo>
                  <a:lnTo>
                    <a:pt x="3676" y="1177"/>
                  </a:lnTo>
                  <a:lnTo>
                    <a:pt x="3606" y="1165"/>
                  </a:lnTo>
                  <a:lnTo>
                    <a:pt x="3533" y="1153"/>
                  </a:lnTo>
                  <a:lnTo>
                    <a:pt x="3458" y="1136"/>
                  </a:lnTo>
                  <a:lnTo>
                    <a:pt x="3382" y="1115"/>
                  </a:lnTo>
                  <a:lnTo>
                    <a:pt x="3304" y="1093"/>
                  </a:lnTo>
                  <a:lnTo>
                    <a:pt x="3224" y="1067"/>
                  </a:lnTo>
                  <a:lnTo>
                    <a:pt x="3224" y="1067"/>
                  </a:lnTo>
                  <a:lnTo>
                    <a:pt x="3064" y="1014"/>
                  </a:lnTo>
                  <a:lnTo>
                    <a:pt x="2910" y="965"/>
                  </a:lnTo>
                  <a:lnTo>
                    <a:pt x="2761" y="920"/>
                  </a:lnTo>
                  <a:lnTo>
                    <a:pt x="2618" y="880"/>
                  </a:lnTo>
                  <a:lnTo>
                    <a:pt x="2480" y="842"/>
                  </a:lnTo>
                  <a:lnTo>
                    <a:pt x="2346" y="812"/>
                  </a:lnTo>
                  <a:lnTo>
                    <a:pt x="2219" y="783"/>
                  </a:lnTo>
                  <a:lnTo>
                    <a:pt x="2094" y="760"/>
                  </a:lnTo>
                  <a:lnTo>
                    <a:pt x="1974" y="739"/>
                  </a:lnTo>
                  <a:lnTo>
                    <a:pt x="1859" y="723"/>
                  </a:lnTo>
                  <a:lnTo>
                    <a:pt x="1746" y="712"/>
                  </a:lnTo>
                  <a:lnTo>
                    <a:pt x="1640" y="704"/>
                  </a:lnTo>
                  <a:lnTo>
                    <a:pt x="1535" y="699"/>
                  </a:lnTo>
                  <a:lnTo>
                    <a:pt x="1434" y="699"/>
                  </a:lnTo>
                  <a:lnTo>
                    <a:pt x="1337" y="700"/>
                  </a:lnTo>
                  <a:lnTo>
                    <a:pt x="1242" y="707"/>
                  </a:lnTo>
                  <a:lnTo>
                    <a:pt x="1151" y="718"/>
                  </a:lnTo>
                  <a:lnTo>
                    <a:pt x="1063" y="731"/>
                  </a:lnTo>
                  <a:lnTo>
                    <a:pt x="976" y="749"/>
                  </a:lnTo>
                  <a:lnTo>
                    <a:pt x="893" y="768"/>
                  </a:lnTo>
                  <a:lnTo>
                    <a:pt x="811" y="792"/>
                  </a:lnTo>
                  <a:lnTo>
                    <a:pt x="732" y="820"/>
                  </a:lnTo>
                  <a:lnTo>
                    <a:pt x="652" y="851"/>
                  </a:lnTo>
                  <a:lnTo>
                    <a:pt x="576" y="884"/>
                  </a:lnTo>
                  <a:lnTo>
                    <a:pt x="501" y="920"/>
                  </a:lnTo>
                  <a:lnTo>
                    <a:pt x="427" y="960"/>
                  </a:lnTo>
                  <a:lnTo>
                    <a:pt x="355" y="1004"/>
                  </a:lnTo>
                  <a:lnTo>
                    <a:pt x="283" y="1049"/>
                  </a:lnTo>
                  <a:lnTo>
                    <a:pt x="212" y="1098"/>
                  </a:lnTo>
                  <a:lnTo>
                    <a:pt x="141" y="1149"/>
                  </a:lnTo>
                  <a:lnTo>
                    <a:pt x="71" y="1204"/>
                  </a:lnTo>
                  <a:lnTo>
                    <a:pt x="0" y="1261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879712" name="Freeform 96"/>
            <p:cNvSpPr>
              <a:spLocks/>
            </p:cNvSpPr>
            <p:nvPr/>
          </p:nvSpPr>
          <p:spPr bwMode="auto">
            <a:xfrm>
              <a:off x="1187" y="940"/>
              <a:ext cx="5335" cy="688"/>
            </a:xfrm>
            <a:custGeom>
              <a:avLst/>
              <a:gdLst/>
              <a:ahLst/>
              <a:cxnLst>
                <a:cxn ang="0">
                  <a:pos x="5335" y="0"/>
                </a:cxn>
                <a:cxn ang="0">
                  <a:pos x="5315" y="71"/>
                </a:cxn>
                <a:cxn ang="0">
                  <a:pos x="5289" y="150"/>
                </a:cxn>
                <a:cxn ang="0">
                  <a:pos x="5250" y="252"/>
                </a:cxn>
                <a:cxn ang="0">
                  <a:pos x="5196" y="371"/>
                </a:cxn>
                <a:cxn ang="0">
                  <a:pos x="5127" y="501"/>
                </a:cxn>
                <a:cxn ang="0">
                  <a:pos x="5061" y="601"/>
                </a:cxn>
                <a:cxn ang="0">
                  <a:pos x="5014" y="667"/>
                </a:cxn>
                <a:cxn ang="0">
                  <a:pos x="4960" y="735"/>
                </a:cxn>
                <a:cxn ang="0">
                  <a:pos x="4902" y="799"/>
                </a:cxn>
                <a:cxn ang="0">
                  <a:pos x="4838" y="862"/>
                </a:cxn>
                <a:cxn ang="0">
                  <a:pos x="4770" y="924"/>
                </a:cxn>
                <a:cxn ang="0">
                  <a:pos x="4695" y="980"/>
                </a:cxn>
                <a:cxn ang="0">
                  <a:pos x="4614" y="1034"/>
                </a:cxn>
                <a:cxn ang="0">
                  <a:pos x="4528" y="1082"/>
                </a:cxn>
                <a:cxn ang="0">
                  <a:pos x="4436" y="1126"/>
                </a:cxn>
                <a:cxn ang="0">
                  <a:pos x="4338" y="1161"/>
                </a:cxn>
                <a:cxn ang="0">
                  <a:pos x="4232" y="1190"/>
                </a:cxn>
                <a:cxn ang="0">
                  <a:pos x="4121" y="1213"/>
                </a:cxn>
                <a:cxn ang="0">
                  <a:pos x="4003" y="1226"/>
                </a:cxn>
                <a:cxn ang="0">
                  <a:pos x="3877" y="1229"/>
                </a:cxn>
                <a:cxn ang="0">
                  <a:pos x="3745" y="1224"/>
                </a:cxn>
                <a:cxn ang="0">
                  <a:pos x="3605" y="1206"/>
                </a:cxn>
                <a:cxn ang="0">
                  <a:pos x="3456" y="1179"/>
                </a:cxn>
                <a:cxn ang="0">
                  <a:pos x="3301" y="1140"/>
                </a:cxn>
                <a:cxn ang="0">
                  <a:pos x="3220" y="1114"/>
                </a:cxn>
                <a:cxn ang="0">
                  <a:pos x="2905" y="1019"/>
                </a:cxn>
                <a:cxn ang="0">
                  <a:pos x="2612" y="938"/>
                </a:cxn>
                <a:cxn ang="0">
                  <a:pos x="2340" y="875"/>
                </a:cxn>
                <a:cxn ang="0">
                  <a:pos x="2086" y="828"/>
                </a:cxn>
                <a:cxn ang="0">
                  <a:pos x="1851" y="798"/>
                </a:cxn>
                <a:cxn ang="0">
                  <a:pos x="1630" y="782"/>
                </a:cxn>
                <a:cxn ang="0">
                  <a:pos x="1426" y="780"/>
                </a:cxn>
                <a:cxn ang="0">
                  <a:pos x="1235" y="795"/>
                </a:cxn>
                <a:cxn ang="0">
                  <a:pos x="1099" y="814"/>
                </a:cxn>
                <a:cxn ang="0">
                  <a:pos x="1011" y="830"/>
                </a:cxn>
                <a:cxn ang="0">
                  <a:pos x="927" y="851"/>
                </a:cxn>
                <a:cxn ang="0">
                  <a:pos x="804" y="888"/>
                </a:cxn>
                <a:cxn ang="0">
                  <a:pos x="647" y="950"/>
                </a:cxn>
                <a:cxn ang="0">
                  <a:pos x="496" y="1024"/>
                </a:cxn>
                <a:cxn ang="0">
                  <a:pos x="352" y="1109"/>
                </a:cxn>
                <a:cxn ang="0">
                  <a:pos x="210" y="1208"/>
                </a:cxn>
                <a:cxn ang="0">
                  <a:pos x="70" y="1316"/>
                </a:cxn>
              </a:cxnLst>
              <a:rect l="0" t="0" r="r" b="b"/>
              <a:pathLst>
                <a:path w="5335" h="1376">
                  <a:moveTo>
                    <a:pt x="5335" y="0"/>
                  </a:moveTo>
                  <a:lnTo>
                    <a:pt x="5335" y="0"/>
                  </a:lnTo>
                  <a:lnTo>
                    <a:pt x="5331" y="18"/>
                  </a:lnTo>
                  <a:lnTo>
                    <a:pt x="5315" y="71"/>
                  </a:lnTo>
                  <a:lnTo>
                    <a:pt x="5304" y="107"/>
                  </a:lnTo>
                  <a:lnTo>
                    <a:pt x="5289" y="150"/>
                  </a:lnTo>
                  <a:lnTo>
                    <a:pt x="5271" y="199"/>
                  </a:lnTo>
                  <a:lnTo>
                    <a:pt x="5250" y="252"/>
                  </a:lnTo>
                  <a:lnTo>
                    <a:pt x="5225" y="310"/>
                  </a:lnTo>
                  <a:lnTo>
                    <a:pt x="5196" y="371"/>
                  </a:lnTo>
                  <a:lnTo>
                    <a:pt x="5163" y="434"/>
                  </a:lnTo>
                  <a:lnTo>
                    <a:pt x="5127" y="501"/>
                  </a:lnTo>
                  <a:lnTo>
                    <a:pt x="5085" y="567"/>
                  </a:lnTo>
                  <a:lnTo>
                    <a:pt x="5061" y="601"/>
                  </a:lnTo>
                  <a:lnTo>
                    <a:pt x="5038" y="635"/>
                  </a:lnTo>
                  <a:lnTo>
                    <a:pt x="5014" y="667"/>
                  </a:lnTo>
                  <a:lnTo>
                    <a:pt x="4988" y="701"/>
                  </a:lnTo>
                  <a:lnTo>
                    <a:pt x="4960" y="735"/>
                  </a:lnTo>
                  <a:lnTo>
                    <a:pt x="4932" y="767"/>
                  </a:lnTo>
                  <a:lnTo>
                    <a:pt x="4902" y="799"/>
                  </a:lnTo>
                  <a:lnTo>
                    <a:pt x="4871" y="832"/>
                  </a:lnTo>
                  <a:lnTo>
                    <a:pt x="4838" y="862"/>
                  </a:lnTo>
                  <a:lnTo>
                    <a:pt x="4804" y="893"/>
                  </a:lnTo>
                  <a:lnTo>
                    <a:pt x="4770" y="924"/>
                  </a:lnTo>
                  <a:lnTo>
                    <a:pt x="4734" y="953"/>
                  </a:lnTo>
                  <a:lnTo>
                    <a:pt x="4695" y="980"/>
                  </a:lnTo>
                  <a:lnTo>
                    <a:pt x="4656" y="1008"/>
                  </a:lnTo>
                  <a:lnTo>
                    <a:pt x="4614" y="1034"/>
                  </a:lnTo>
                  <a:lnTo>
                    <a:pt x="4573" y="1059"/>
                  </a:lnTo>
                  <a:lnTo>
                    <a:pt x="4528" y="1082"/>
                  </a:lnTo>
                  <a:lnTo>
                    <a:pt x="4484" y="1105"/>
                  </a:lnTo>
                  <a:lnTo>
                    <a:pt x="4436" y="1126"/>
                  </a:lnTo>
                  <a:lnTo>
                    <a:pt x="4388" y="1143"/>
                  </a:lnTo>
                  <a:lnTo>
                    <a:pt x="4338" y="1161"/>
                  </a:lnTo>
                  <a:lnTo>
                    <a:pt x="4287" y="1177"/>
                  </a:lnTo>
                  <a:lnTo>
                    <a:pt x="4232" y="1190"/>
                  </a:lnTo>
                  <a:lnTo>
                    <a:pt x="4178" y="1203"/>
                  </a:lnTo>
                  <a:lnTo>
                    <a:pt x="4121" y="1213"/>
                  </a:lnTo>
                  <a:lnTo>
                    <a:pt x="4063" y="1219"/>
                  </a:lnTo>
                  <a:lnTo>
                    <a:pt x="4003" y="1226"/>
                  </a:lnTo>
                  <a:lnTo>
                    <a:pt x="3941" y="1229"/>
                  </a:lnTo>
                  <a:lnTo>
                    <a:pt x="3877" y="1229"/>
                  </a:lnTo>
                  <a:lnTo>
                    <a:pt x="3812" y="1227"/>
                  </a:lnTo>
                  <a:lnTo>
                    <a:pt x="3745" y="1224"/>
                  </a:lnTo>
                  <a:lnTo>
                    <a:pt x="3676" y="1216"/>
                  </a:lnTo>
                  <a:lnTo>
                    <a:pt x="3605" y="1206"/>
                  </a:lnTo>
                  <a:lnTo>
                    <a:pt x="3531" y="1195"/>
                  </a:lnTo>
                  <a:lnTo>
                    <a:pt x="3456" y="1179"/>
                  </a:lnTo>
                  <a:lnTo>
                    <a:pt x="3380" y="1161"/>
                  </a:lnTo>
                  <a:lnTo>
                    <a:pt x="3301" y="1140"/>
                  </a:lnTo>
                  <a:lnTo>
                    <a:pt x="3220" y="1114"/>
                  </a:lnTo>
                  <a:lnTo>
                    <a:pt x="3220" y="1114"/>
                  </a:lnTo>
                  <a:lnTo>
                    <a:pt x="3061" y="1064"/>
                  </a:lnTo>
                  <a:lnTo>
                    <a:pt x="2905" y="1019"/>
                  </a:lnTo>
                  <a:lnTo>
                    <a:pt x="2756" y="977"/>
                  </a:lnTo>
                  <a:lnTo>
                    <a:pt x="2612" y="938"/>
                  </a:lnTo>
                  <a:lnTo>
                    <a:pt x="2473" y="906"/>
                  </a:lnTo>
                  <a:lnTo>
                    <a:pt x="2340" y="875"/>
                  </a:lnTo>
                  <a:lnTo>
                    <a:pt x="2211" y="851"/>
                  </a:lnTo>
                  <a:lnTo>
                    <a:pt x="2086" y="828"/>
                  </a:lnTo>
                  <a:lnTo>
                    <a:pt x="1966" y="811"/>
                  </a:lnTo>
                  <a:lnTo>
                    <a:pt x="1851" y="798"/>
                  </a:lnTo>
                  <a:lnTo>
                    <a:pt x="1739" y="788"/>
                  </a:lnTo>
                  <a:lnTo>
                    <a:pt x="1630" y="782"/>
                  </a:lnTo>
                  <a:lnTo>
                    <a:pt x="1526" y="780"/>
                  </a:lnTo>
                  <a:lnTo>
                    <a:pt x="1426" y="780"/>
                  </a:lnTo>
                  <a:lnTo>
                    <a:pt x="1329" y="785"/>
                  </a:lnTo>
                  <a:lnTo>
                    <a:pt x="1235" y="795"/>
                  </a:lnTo>
                  <a:lnTo>
                    <a:pt x="1143" y="806"/>
                  </a:lnTo>
                  <a:lnTo>
                    <a:pt x="1099" y="814"/>
                  </a:lnTo>
                  <a:lnTo>
                    <a:pt x="1054" y="822"/>
                  </a:lnTo>
                  <a:lnTo>
                    <a:pt x="1011" y="830"/>
                  </a:lnTo>
                  <a:lnTo>
                    <a:pt x="970" y="840"/>
                  </a:lnTo>
                  <a:lnTo>
                    <a:pt x="927" y="851"/>
                  </a:lnTo>
                  <a:lnTo>
                    <a:pt x="885" y="862"/>
                  </a:lnTo>
                  <a:lnTo>
                    <a:pt x="804" y="888"/>
                  </a:lnTo>
                  <a:lnTo>
                    <a:pt x="725" y="917"/>
                  </a:lnTo>
                  <a:lnTo>
                    <a:pt x="647" y="950"/>
                  </a:lnTo>
                  <a:lnTo>
                    <a:pt x="571" y="985"/>
                  </a:lnTo>
                  <a:lnTo>
                    <a:pt x="496" y="1024"/>
                  </a:lnTo>
                  <a:lnTo>
                    <a:pt x="424" y="1064"/>
                  </a:lnTo>
                  <a:lnTo>
                    <a:pt x="352" y="1109"/>
                  </a:lnTo>
                  <a:lnTo>
                    <a:pt x="280" y="1156"/>
                  </a:lnTo>
                  <a:lnTo>
                    <a:pt x="210" y="1208"/>
                  </a:lnTo>
                  <a:lnTo>
                    <a:pt x="139" y="1261"/>
                  </a:lnTo>
                  <a:lnTo>
                    <a:pt x="70" y="1316"/>
                  </a:lnTo>
                  <a:lnTo>
                    <a:pt x="0" y="137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879713" name="Freeform 97"/>
            <p:cNvSpPr>
              <a:spLocks/>
            </p:cNvSpPr>
            <p:nvPr/>
          </p:nvSpPr>
          <p:spPr bwMode="auto">
            <a:xfrm>
              <a:off x="1229" y="911"/>
              <a:ext cx="5314" cy="745"/>
            </a:xfrm>
            <a:custGeom>
              <a:avLst/>
              <a:gdLst/>
              <a:ahLst/>
              <a:cxnLst>
                <a:cxn ang="0">
                  <a:pos x="5314" y="0"/>
                </a:cxn>
                <a:cxn ang="0">
                  <a:pos x="5296" y="71"/>
                </a:cxn>
                <a:cxn ang="0">
                  <a:pos x="5271" y="153"/>
                </a:cxn>
                <a:cxn ang="0">
                  <a:pos x="5233" y="257"/>
                </a:cxn>
                <a:cxn ang="0">
                  <a:pos x="5180" y="376"/>
                </a:cxn>
                <a:cxn ang="0">
                  <a:pos x="5112" y="507"/>
                </a:cxn>
                <a:cxn ang="0">
                  <a:pos x="5050" y="609"/>
                </a:cxn>
                <a:cxn ang="0">
                  <a:pos x="5003" y="678"/>
                </a:cxn>
                <a:cxn ang="0">
                  <a:pos x="4950" y="746"/>
                </a:cxn>
                <a:cxn ang="0">
                  <a:pos x="4893" y="812"/>
                </a:cxn>
                <a:cxn ang="0">
                  <a:pos x="4830" y="878"/>
                </a:cxn>
                <a:cxn ang="0">
                  <a:pos x="4762" y="940"/>
                </a:cxn>
                <a:cxn ang="0">
                  <a:pos x="4689" y="999"/>
                </a:cxn>
                <a:cxn ang="0">
                  <a:pos x="4610" y="1054"/>
                </a:cxn>
                <a:cxn ang="0">
                  <a:pos x="4524" y="1104"/>
                </a:cxn>
                <a:cxn ang="0">
                  <a:pos x="4432" y="1150"/>
                </a:cxn>
                <a:cxn ang="0">
                  <a:pos x="4335" y="1188"/>
                </a:cxn>
                <a:cxn ang="0">
                  <a:pos x="4229" y="1219"/>
                </a:cxn>
                <a:cxn ang="0">
                  <a:pos x="4118" y="1243"/>
                </a:cxn>
                <a:cxn ang="0">
                  <a:pos x="4000" y="1259"/>
                </a:cxn>
                <a:cxn ang="0">
                  <a:pos x="3875" y="1266"/>
                </a:cxn>
                <a:cxn ang="0">
                  <a:pos x="3742" y="1263"/>
                </a:cxn>
                <a:cxn ang="0">
                  <a:pos x="3602" y="1248"/>
                </a:cxn>
                <a:cxn ang="0">
                  <a:pos x="3453" y="1224"/>
                </a:cxn>
                <a:cxn ang="0">
                  <a:pos x="3298" y="1187"/>
                </a:cxn>
                <a:cxn ang="0">
                  <a:pos x="3217" y="1164"/>
                </a:cxn>
                <a:cxn ang="0">
                  <a:pos x="2899" y="1074"/>
                </a:cxn>
                <a:cxn ang="0">
                  <a:pos x="2605" y="999"/>
                </a:cxn>
                <a:cxn ang="0">
                  <a:pos x="2333" y="941"/>
                </a:cxn>
                <a:cxn ang="0">
                  <a:pos x="2079" y="899"/>
                </a:cxn>
                <a:cxn ang="0">
                  <a:pos x="1843" y="872"/>
                </a:cxn>
                <a:cxn ang="0">
                  <a:pos x="1622" y="861"/>
                </a:cxn>
                <a:cxn ang="0">
                  <a:pos x="1418" y="864"/>
                </a:cxn>
                <a:cxn ang="0">
                  <a:pos x="1226" y="882"/>
                </a:cxn>
                <a:cxn ang="0">
                  <a:pos x="1134" y="896"/>
                </a:cxn>
                <a:cxn ang="0">
                  <a:pos x="1047" y="912"/>
                </a:cxn>
                <a:cxn ang="0">
                  <a:pos x="961" y="933"/>
                </a:cxn>
                <a:cxn ang="0">
                  <a:pos x="878" y="957"/>
                </a:cxn>
                <a:cxn ang="0">
                  <a:pos x="718" y="1016"/>
                </a:cxn>
                <a:cxn ang="0">
                  <a:pos x="565" y="1087"/>
                </a:cxn>
                <a:cxn ang="0">
                  <a:pos x="419" y="1171"/>
                </a:cxn>
                <a:cxn ang="0">
                  <a:pos x="276" y="1266"/>
                </a:cxn>
                <a:cxn ang="0">
                  <a:pos x="138" y="1372"/>
                </a:cxn>
                <a:cxn ang="0">
                  <a:pos x="0" y="1490"/>
                </a:cxn>
              </a:cxnLst>
              <a:rect l="0" t="0" r="r" b="b"/>
              <a:pathLst>
                <a:path w="5314" h="1490">
                  <a:moveTo>
                    <a:pt x="5314" y="0"/>
                  </a:moveTo>
                  <a:lnTo>
                    <a:pt x="5314" y="0"/>
                  </a:lnTo>
                  <a:lnTo>
                    <a:pt x="5309" y="19"/>
                  </a:lnTo>
                  <a:lnTo>
                    <a:pt x="5296" y="71"/>
                  </a:lnTo>
                  <a:lnTo>
                    <a:pt x="5284" y="110"/>
                  </a:lnTo>
                  <a:lnTo>
                    <a:pt x="5271" y="153"/>
                  </a:lnTo>
                  <a:lnTo>
                    <a:pt x="5254" y="202"/>
                  </a:lnTo>
                  <a:lnTo>
                    <a:pt x="5233" y="257"/>
                  </a:lnTo>
                  <a:lnTo>
                    <a:pt x="5208" y="315"/>
                  </a:lnTo>
                  <a:lnTo>
                    <a:pt x="5180" y="376"/>
                  </a:lnTo>
                  <a:lnTo>
                    <a:pt x="5148" y="441"/>
                  </a:lnTo>
                  <a:lnTo>
                    <a:pt x="5112" y="507"/>
                  </a:lnTo>
                  <a:lnTo>
                    <a:pt x="5072" y="575"/>
                  </a:lnTo>
                  <a:lnTo>
                    <a:pt x="5050" y="609"/>
                  </a:lnTo>
                  <a:lnTo>
                    <a:pt x="5026" y="644"/>
                  </a:lnTo>
                  <a:lnTo>
                    <a:pt x="5003" y="678"/>
                  </a:lnTo>
                  <a:lnTo>
                    <a:pt x="4976" y="712"/>
                  </a:lnTo>
                  <a:lnTo>
                    <a:pt x="4950" y="746"/>
                  </a:lnTo>
                  <a:lnTo>
                    <a:pt x="4922" y="780"/>
                  </a:lnTo>
                  <a:lnTo>
                    <a:pt x="4893" y="812"/>
                  </a:lnTo>
                  <a:lnTo>
                    <a:pt x="4862" y="846"/>
                  </a:lnTo>
                  <a:lnTo>
                    <a:pt x="4830" y="878"/>
                  </a:lnTo>
                  <a:lnTo>
                    <a:pt x="4797" y="909"/>
                  </a:lnTo>
                  <a:lnTo>
                    <a:pt x="4762" y="940"/>
                  </a:lnTo>
                  <a:lnTo>
                    <a:pt x="4726" y="970"/>
                  </a:lnTo>
                  <a:lnTo>
                    <a:pt x="4689" y="999"/>
                  </a:lnTo>
                  <a:lnTo>
                    <a:pt x="4650" y="1027"/>
                  </a:lnTo>
                  <a:lnTo>
                    <a:pt x="4610" y="1054"/>
                  </a:lnTo>
                  <a:lnTo>
                    <a:pt x="4568" y="1080"/>
                  </a:lnTo>
                  <a:lnTo>
                    <a:pt x="4524" y="1104"/>
                  </a:lnTo>
                  <a:lnTo>
                    <a:pt x="4479" y="1127"/>
                  </a:lnTo>
                  <a:lnTo>
                    <a:pt x="4432" y="1150"/>
                  </a:lnTo>
                  <a:lnTo>
                    <a:pt x="4385" y="1169"/>
                  </a:lnTo>
                  <a:lnTo>
                    <a:pt x="4335" y="1188"/>
                  </a:lnTo>
                  <a:lnTo>
                    <a:pt x="4283" y="1205"/>
                  </a:lnTo>
                  <a:lnTo>
                    <a:pt x="4229" y="1219"/>
                  </a:lnTo>
                  <a:lnTo>
                    <a:pt x="4175" y="1232"/>
                  </a:lnTo>
                  <a:lnTo>
                    <a:pt x="4118" y="1243"/>
                  </a:lnTo>
                  <a:lnTo>
                    <a:pt x="4060" y="1251"/>
                  </a:lnTo>
                  <a:lnTo>
                    <a:pt x="4000" y="1259"/>
                  </a:lnTo>
                  <a:lnTo>
                    <a:pt x="3939" y="1263"/>
                  </a:lnTo>
                  <a:lnTo>
                    <a:pt x="3875" y="1266"/>
                  </a:lnTo>
                  <a:lnTo>
                    <a:pt x="3810" y="1264"/>
                  </a:lnTo>
                  <a:lnTo>
                    <a:pt x="3742" y="1263"/>
                  </a:lnTo>
                  <a:lnTo>
                    <a:pt x="3673" y="1256"/>
                  </a:lnTo>
                  <a:lnTo>
                    <a:pt x="3602" y="1248"/>
                  </a:lnTo>
                  <a:lnTo>
                    <a:pt x="3528" y="1237"/>
                  </a:lnTo>
                  <a:lnTo>
                    <a:pt x="3453" y="1224"/>
                  </a:lnTo>
                  <a:lnTo>
                    <a:pt x="3377" y="1206"/>
                  </a:lnTo>
                  <a:lnTo>
                    <a:pt x="3298" y="1187"/>
                  </a:lnTo>
                  <a:lnTo>
                    <a:pt x="3217" y="1164"/>
                  </a:lnTo>
                  <a:lnTo>
                    <a:pt x="3217" y="1164"/>
                  </a:lnTo>
                  <a:lnTo>
                    <a:pt x="3055" y="1116"/>
                  </a:lnTo>
                  <a:lnTo>
                    <a:pt x="2899" y="1074"/>
                  </a:lnTo>
                  <a:lnTo>
                    <a:pt x="2751" y="1033"/>
                  </a:lnTo>
                  <a:lnTo>
                    <a:pt x="2605" y="999"/>
                  </a:lnTo>
                  <a:lnTo>
                    <a:pt x="2466" y="969"/>
                  </a:lnTo>
                  <a:lnTo>
                    <a:pt x="2333" y="941"/>
                  </a:lnTo>
                  <a:lnTo>
                    <a:pt x="2202" y="919"/>
                  </a:lnTo>
                  <a:lnTo>
                    <a:pt x="2079" y="899"/>
                  </a:lnTo>
                  <a:lnTo>
                    <a:pt x="1958" y="885"/>
                  </a:lnTo>
                  <a:lnTo>
                    <a:pt x="1843" y="872"/>
                  </a:lnTo>
                  <a:lnTo>
                    <a:pt x="1730" y="865"/>
                  </a:lnTo>
                  <a:lnTo>
                    <a:pt x="1622" y="861"/>
                  </a:lnTo>
                  <a:lnTo>
                    <a:pt x="1518" y="861"/>
                  </a:lnTo>
                  <a:lnTo>
                    <a:pt x="1418" y="864"/>
                  </a:lnTo>
                  <a:lnTo>
                    <a:pt x="1321" y="872"/>
                  </a:lnTo>
                  <a:lnTo>
                    <a:pt x="1226" y="882"/>
                  </a:lnTo>
                  <a:lnTo>
                    <a:pt x="1180" y="888"/>
                  </a:lnTo>
                  <a:lnTo>
                    <a:pt x="1134" y="896"/>
                  </a:lnTo>
                  <a:lnTo>
                    <a:pt x="1090" y="904"/>
                  </a:lnTo>
                  <a:lnTo>
                    <a:pt x="1047" y="912"/>
                  </a:lnTo>
                  <a:lnTo>
                    <a:pt x="1004" y="924"/>
                  </a:lnTo>
                  <a:lnTo>
                    <a:pt x="961" y="933"/>
                  </a:lnTo>
                  <a:lnTo>
                    <a:pt x="919" y="945"/>
                  </a:lnTo>
                  <a:lnTo>
                    <a:pt x="878" y="957"/>
                  </a:lnTo>
                  <a:lnTo>
                    <a:pt x="797" y="985"/>
                  </a:lnTo>
                  <a:lnTo>
                    <a:pt x="718" y="1016"/>
                  </a:lnTo>
                  <a:lnTo>
                    <a:pt x="640" y="1050"/>
                  </a:lnTo>
                  <a:lnTo>
                    <a:pt x="565" y="1087"/>
                  </a:lnTo>
                  <a:lnTo>
                    <a:pt x="492" y="1127"/>
                  </a:lnTo>
                  <a:lnTo>
                    <a:pt x="419" y="1171"/>
                  </a:lnTo>
                  <a:lnTo>
                    <a:pt x="347" y="1216"/>
                  </a:lnTo>
                  <a:lnTo>
                    <a:pt x="276" y="1266"/>
                  </a:lnTo>
                  <a:lnTo>
                    <a:pt x="207" y="1318"/>
                  </a:lnTo>
                  <a:lnTo>
                    <a:pt x="138" y="1372"/>
                  </a:lnTo>
                  <a:lnTo>
                    <a:pt x="70" y="1431"/>
                  </a:lnTo>
                  <a:lnTo>
                    <a:pt x="0" y="149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879714" name="Freeform 98"/>
            <p:cNvSpPr>
              <a:spLocks/>
            </p:cNvSpPr>
            <p:nvPr/>
          </p:nvSpPr>
          <p:spPr bwMode="auto">
            <a:xfrm>
              <a:off x="1272" y="882"/>
              <a:ext cx="5291" cy="803"/>
            </a:xfrm>
            <a:custGeom>
              <a:avLst/>
              <a:gdLst/>
              <a:ahLst/>
              <a:cxnLst>
                <a:cxn ang="0">
                  <a:pos x="5291" y="0"/>
                </a:cxn>
                <a:cxn ang="0">
                  <a:pos x="5273" y="73"/>
                </a:cxn>
                <a:cxn ang="0">
                  <a:pos x="5250" y="155"/>
                </a:cxn>
                <a:cxn ang="0">
                  <a:pos x="5214" y="260"/>
                </a:cxn>
                <a:cxn ang="0">
                  <a:pos x="5162" y="381"/>
                </a:cxn>
                <a:cxn ang="0">
                  <a:pos x="5097" y="515"/>
                </a:cxn>
                <a:cxn ang="0">
                  <a:pos x="5036" y="618"/>
                </a:cxn>
                <a:cxn ang="0">
                  <a:pos x="4989" y="688"/>
                </a:cxn>
                <a:cxn ang="0">
                  <a:pos x="4937" y="757"/>
                </a:cxn>
                <a:cxn ang="0">
                  <a:pos x="4882" y="827"/>
                </a:cxn>
                <a:cxn ang="0">
                  <a:pos x="4821" y="893"/>
                </a:cxn>
                <a:cxn ang="0">
                  <a:pos x="4753" y="956"/>
                </a:cxn>
                <a:cxn ang="0">
                  <a:pos x="4681" y="1017"/>
                </a:cxn>
                <a:cxn ang="0">
                  <a:pos x="4603" y="1074"/>
                </a:cxn>
                <a:cxn ang="0">
                  <a:pos x="4518" y="1127"/>
                </a:cxn>
                <a:cxn ang="0">
                  <a:pos x="4426" y="1174"/>
                </a:cxn>
                <a:cxn ang="0">
                  <a:pos x="4329" y="1214"/>
                </a:cxn>
                <a:cxn ang="0">
                  <a:pos x="4225" y="1248"/>
                </a:cxn>
                <a:cxn ang="0">
                  <a:pos x="4114" y="1274"/>
                </a:cxn>
                <a:cxn ang="0">
                  <a:pos x="3996" y="1292"/>
                </a:cxn>
                <a:cxn ang="0">
                  <a:pos x="3871" y="1301"/>
                </a:cxn>
                <a:cxn ang="0">
                  <a:pos x="3738" y="1301"/>
                </a:cxn>
                <a:cxn ang="0">
                  <a:pos x="3598" y="1290"/>
                </a:cxn>
                <a:cxn ang="0">
                  <a:pos x="3449" y="1267"/>
                </a:cxn>
                <a:cxn ang="0">
                  <a:pos x="3292" y="1233"/>
                </a:cxn>
                <a:cxn ang="0">
                  <a:pos x="3212" y="1212"/>
                </a:cxn>
                <a:cxn ang="0">
                  <a:pos x="2894" y="1129"/>
                </a:cxn>
                <a:cxn ang="0">
                  <a:pos x="2598" y="1059"/>
                </a:cxn>
                <a:cxn ang="0">
                  <a:pos x="2323" y="1007"/>
                </a:cxn>
                <a:cxn ang="0">
                  <a:pos x="2069" y="970"/>
                </a:cxn>
                <a:cxn ang="0">
                  <a:pos x="1833" y="948"/>
                </a:cxn>
                <a:cxn ang="0">
                  <a:pos x="1612" y="941"/>
                </a:cxn>
                <a:cxn ang="0">
                  <a:pos x="1408" y="948"/>
                </a:cxn>
                <a:cxn ang="0">
                  <a:pos x="1216" y="969"/>
                </a:cxn>
                <a:cxn ang="0">
                  <a:pos x="1126" y="985"/>
                </a:cxn>
                <a:cxn ang="0">
                  <a:pos x="1037" y="1004"/>
                </a:cxn>
                <a:cxn ang="0">
                  <a:pos x="953" y="1027"/>
                </a:cxn>
                <a:cxn ang="0">
                  <a:pos x="869" y="1053"/>
                </a:cxn>
                <a:cxn ang="0">
                  <a:pos x="789" y="1082"/>
                </a:cxn>
                <a:cxn ang="0">
                  <a:pos x="635" y="1150"/>
                </a:cxn>
                <a:cxn ang="0">
                  <a:pos x="486" y="1230"/>
                </a:cxn>
                <a:cxn ang="0">
                  <a:pos x="343" y="1324"/>
                </a:cxn>
                <a:cxn ang="0">
                  <a:pos x="204" y="1429"/>
                </a:cxn>
                <a:cxn ang="0">
                  <a:pos x="68" y="1545"/>
                </a:cxn>
              </a:cxnLst>
              <a:rect l="0" t="0" r="r" b="b"/>
              <a:pathLst>
                <a:path w="5291" h="1606">
                  <a:moveTo>
                    <a:pt x="5291" y="0"/>
                  </a:moveTo>
                  <a:lnTo>
                    <a:pt x="5291" y="0"/>
                  </a:lnTo>
                  <a:lnTo>
                    <a:pt x="5287" y="19"/>
                  </a:lnTo>
                  <a:lnTo>
                    <a:pt x="5273" y="73"/>
                  </a:lnTo>
                  <a:lnTo>
                    <a:pt x="5264" y="111"/>
                  </a:lnTo>
                  <a:lnTo>
                    <a:pt x="5250" y="155"/>
                  </a:lnTo>
                  <a:lnTo>
                    <a:pt x="5233" y="205"/>
                  </a:lnTo>
                  <a:lnTo>
                    <a:pt x="5214" y="260"/>
                  </a:lnTo>
                  <a:lnTo>
                    <a:pt x="5190" y="318"/>
                  </a:lnTo>
                  <a:lnTo>
                    <a:pt x="5162" y="381"/>
                  </a:lnTo>
                  <a:lnTo>
                    <a:pt x="5132" y="447"/>
                  </a:lnTo>
                  <a:lnTo>
                    <a:pt x="5097" y="515"/>
                  </a:lnTo>
                  <a:lnTo>
                    <a:pt x="5057" y="583"/>
                  </a:lnTo>
                  <a:lnTo>
                    <a:pt x="5036" y="618"/>
                  </a:lnTo>
                  <a:lnTo>
                    <a:pt x="5014" y="654"/>
                  </a:lnTo>
                  <a:lnTo>
                    <a:pt x="4989" y="688"/>
                  </a:lnTo>
                  <a:lnTo>
                    <a:pt x="4964" y="723"/>
                  </a:lnTo>
                  <a:lnTo>
                    <a:pt x="4937" y="757"/>
                  </a:lnTo>
                  <a:lnTo>
                    <a:pt x="4911" y="791"/>
                  </a:lnTo>
                  <a:lnTo>
                    <a:pt x="4882" y="827"/>
                  </a:lnTo>
                  <a:lnTo>
                    <a:pt x="4851" y="859"/>
                  </a:lnTo>
                  <a:lnTo>
                    <a:pt x="4821" y="893"/>
                  </a:lnTo>
                  <a:lnTo>
                    <a:pt x="4787" y="925"/>
                  </a:lnTo>
                  <a:lnTo>
                    <a:pt x="4753" y="956"/>
                  </a:lnTo>
                  <a:lnTo>
                    <a:pt x="4718" y="988"/>
                  </a:lnTo>
                  <a:lnTo>
                    <a:pt x="4681" y="1017"/>
                  </a:lnTo>
                  <a:lnTo>
                    <a:pt x="4642" y="1046"/>
                  </a:lnTo>
                  <a:lnTo>
                    <a:pt x="4603" y="1074"/>
                  </a:lnTo>
                  <a:lnTo>
                    <a:pt x="4561" y="1101"/>
                  </a:lnTo>
                  <a:lnTo>
                    <a:pt x="4518" y="1127"/>
                  </a:lnTo>
                  <a:lnTo>
                    <a:pt x="4472" y="1151"/>
                  </a:lnTo>
                  <a:lnTo>
                    <a:pt x="4426" y="1174"/>
                  </a:lnTo>
                  <a:lnTo>
                    <a:pt x="4379" y="1195"/>
                  </a:lnTo>
                  <a:lnTo>
                    <a:pt x="4329" y="1214"/>
                  </a:lnTo>
                  <a:lnTo>
                    <a:pt x="4278" y="1232"/>
                  </a:lnTo>
                  <a:lnTo>
                    <a:pt x="4225" y="1248"/>
                  </a:lnTo>
                  <a:lnTo>
                    <a:pt x="4171" y="1263"/>
                  </a:lnTo>
                  <a:lnTo>
                    <a:pt x="4114" y="1274"/>
                  </a:lnTo>
                  <a:lnTo>
                    <a:pt x="4056" y="1284"/>
                  </a:lnTo>
                  <a:lnTo>
                    <a:pt x="3996" y="1292"/>
                  </a:lnTo>
                  <a:lnTo>
                    <a:pt x="3935" y="1298"/>
                  </a:lnTo>
                  <a:lnTo>
                    <a:pt x="3871" y="1301"/>
                  </a:lnTo>
                  <a:lnTo>
                    <a:pt x="3806" y="1303"/>
                  </a:lnTo>
                  <a:lnTo>
                    <a:pt x="3738" y="1301"/>
                  </a:lnTo>
                  <a:lnTo>
                    <a:pt x="3668" y="1296"/>
                  </a:lnTo>
                  <a:lnTo>
                    <a:pt x="3598" y="1290"/>
                  </a:lnTo>
                  <a:lnTo>
                    <a:pt x="3524" y="1280"/>
                  </a:lnTo>
                  <a:lnTo>
                    <a:pt x="3449" y="1267"/>
                  </a:lnTo>
                  <a:lnTo>
                    <a:pt x="3371" y="1253"/>
                  </a:lnTo>
                  <a:lnTo>
                    <a:pt x="3292" y="1233"/>
                  </a:lnTo>
                  <a:lnTo>
                    <a:pt x="3212" y="1212"/>
                  </a:lnTo>
                  <a:lnTo>
                    <a:pt x="3212" y="1212"/>
                  </a:lnTo>
                  <a:lnTo>
                    <a:pt x="3049" y="1167"/>
                  </a:lnTo>
                  <a:lnTo>
                    <a:pt x="2894" y="1129"/>
                  </a:lnTo>
                  <a:lnTo>
                    <a:pt x="2742" y="1091"/>
                  </a:lnTo>
                  <a:lnTo>
                    <a:pt x="2598" y="1059"/>
                  </a:lnTo>
                  <a:lnTo>
                    <a:pt x="2458" y="1032"/>
                  </a:lnTo>
                  <a:lnTo>
                    <a:pt x="2323" y="1007"/>
                  </a:lnTo>
                  <a:lnTo>
                    <a:pt x="2194" y="986"/>
                  </a:lnTo>
                  <a:lnTo>
                    <a:pt x="2069" y="970"/>
                  </a:lnTo>
                  <a:lnTo>
                    <a:pt x="1948" y="957"/>
                  </a:lnTo>
                  <a:lnTo>
                    <a:pt x="1833" y="948"/>
                  </a:lnTo>
                  <a:lnTo>
                    <a:pt x="1720" y="943"/>
                  </a:lnTo>
                  <a:lnTo>
                    <a:pt x="1612" y="941"/>
                  </a:lnTo>
                  <a:lnTo>
                    <a:pt x="1508" y="943"/>
                  </a:lnTo>
                  <a:lnTo>
                    <a:pt x="1408" y="948"/>
                  </a:lnTo>
                  <a:lnTo>
                    <a:pt x="1311" y="957"/>
                  </a:lnTo>
                  <a:lnTo>
                    <a:pt x="1216" y="969"/>
                  </a:lnTo>
                  <a:lnTo>
                    <a:pt x="1171" y="977"/>
                  </a:lnTo>
                  <a:lnTo>
                    <a:pt x="1126" y="985"/>
                  </a:lnTo>
                  <a:lnTo>
                    <a:pt x="1082" y="994"/>
                  </a:lnTo>
                  <a:lnTo>
                    <a:pt x="1037" y="1004"/>
                  </a:lnTo>
                  <a:lnTo>
                    <a:pt x="994" y="1015"/>
                  </a:lnTo>
                  <a:lnTo>
                    <a:pt x="953" y="1027"/>
                  </a:lnTo>
                  <a:lnTo>
                    <a:pt x="911" y="1040"/>
                  </a:lnTo>
                  <a:lnTo>
                    <a:pt x="869" y="1053"/>
                  </a:lnTo>
                  <a:lnTo>
                    <a:pt x="829" y="1067"/>
                  </a:lnTo>
                  <a:lnTo>
                    <a:pt x="789" y="1082"/>
                  </a:lnTo>
                  <a:lnTo>
                    <a:pt x="711" y="1114"/>
                  </a:lnTo>
                  <a:lnTo>
                    <a:pt x="635" y="1150"/>
                  </a:lnTo>
                  <a:lnTo>
                    <a:pt x="560" y="1188"/>
                  </a:lnTo>
                  <a:lnTo>
                    <a:pt x="486" y="1230"/>
                  </a:lnTo>
                  <a:lnTo>
                    <a:pt x="414" y="1275"/>
                  </a:lnTo>
                  <a:lnTo>
                    <a:pt x="343" y="1324"/>
                  </a:lnTo>
                  <a:lnTo>
                    <a:pt x="274" y="1374"/>
                  </a:lnTo>
                  <a:lnTo>
                    <a:pt x="204" y="1429"/>
                  </a:lnTo>
                  <a:lnTo>
                    <a:pt x="136" y="1485"/>
                  </a:lnTo>
                  <a:lnTo>
                    <a:pt x="68" y="1545"/>
                  </a:lnTo>
                  <a:lnTo>
                    <a:pt x="0" y="160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879715" name="Freeform 99"/>
            <p:cNvSpPr>
              <a:spLocks/>
            </p:cNvSpPr>
            <p:nvPr/>
          </p:nvSpPr>
          <p:spPr bwMode="auto">
            <a:xfrm>
              <a:off x="1317" y="854"/>
              <a:ext cx="5265" cy="860"/>
            </a:xfrm>
            <a:custGeom>
              <a:avLst/>
              <a:gdLst/>
              <a:ahLst/>
              <a:cxnLst>
                <a:cxn ang="0">
                  <a:pos x="5265" y="0"/>
                </a:cxn>
                <a:cxn ang="0">
                  <a:pos x="5249" y="73"/>
                </a:cxn>
                <a:cxn ang="0">
                  <a:pos x="5226" y="155"/>
                </a:cxn>
                <a:cxn ang="0">
                  <a:pos x="5191" y="262"/>
                </a:cxn>
                <a:cxn ang="0">
                  <a:pos x="5142" y="385"/>
                </a:cxn>
                <a:cxn ang="0">
                  <a:pos x="5078" y="520"/>
                </a:cxn>
                <a:cxn ang="0">
                  <a:pos x="5019" y="625"/>
                </a:cxn>
                <a:cxn ang="0">
                  <a:pos x="4974" y="696"/>
                </a:cxn>
                <a:cxn ang="0">
                  <a:pos x="4923" y="767"/>
                </a:cxn>
                <a:cxn ang="0">
                  <a:pos x="4869" y="838"/>
                </a:cxn>
                <a:cxn ang="0">
                  <a:pos x="4808" y="906"/>
                </a:cxn>
                <a:cxn ang="0">
                  <a:pos x="4741" y="971"/>
                </a:cxn>
                <a:cxn ang="0">
                  <a:pos x="4670" y="1034"/>
                </a:cxn>
                <a:cxn ang="0">
                  <a:pos x="4593" y="1093"/>
                </a:cxn>
                <a:cxn ang="0">
                  <a:pos x="4509" y="1147"/>
                </a:cxn>
                <a:cxn ang="0">
                  <a:pos x="4419" y="1195"/>
                </a:cxn>
                <a:cxn ang="0">
                  <a:pos x="4322" y="1239"/>
                </a:cxn>
                <a:cxn ang="0">
                  <a:pos x="4218" y="1274"/>
                </a:cxn>
                <a:cxn ang="0">
                  <a:pos x="4108" y="1303"/>
                </a:cxn>
                <a:cxn ang="0">
                  <a:pos x="3990" y="1324"/>
                </a:cxn>
                <a:cxn ang="0">
                  <a:pos x="3865" y="1336"/>
                </a:cxn>
                <a:cxn ang="0">
                  <a:pos x="3732" y="1337"/>
                </a:cxn>
                <a:cxn ang="0">
                  <a:pos x="3591" y="1329"/>
                </a:cxn>
                <a:cxn ang="0">
                  <a:pos x="3443" y="1311"/>
                </a:cxn>
                <a:cxn ang="0">
                  <a:pos x="3286" y="1279"/>
                </a:cxn>
                <a:cxn ang="0">
                  <a:pos x="3204" y="1260"/>
                </a:cxn>
                <a:cxn ang="0">
                  <a:pos x="2885" y="1181"/>
                </a:cxn>
                <a:cxn ang="0">
                  <a:pos x="2588" y="1119"/>
                </a:cxn>
                <a:cxn ang="0">
                  <a:pos x="2313" y="1071"/>
                </a:cxn>
                <a:cxn ang="0">
                  <a:pos x="2059" y="1039"/>
                </a:cxn>
                <a:cxn ang="0">
                  <a:pos x="1821" y="1022"/>
                </a:cxn>
                <a:cxn ang="0">
                  <a:pos x="1602" y="1019"/>
                </a:cxn>
                <a:cxn ang="0">
                  <a:pos x="1396" y="1031"/>
                </a:cxn>
                <a:cxn ang="0">
                  <a:pos x="1252" y="1048"/>
                </a:cxn>
                <a:cxn ang="0">
                  <a:pos x="1160" y="1064"/>
                </a:cxn>
                <a:cxn ang="0">
                  <a:pos x="1071" y="1084"/>
                </a:cxn>
                <a:cxn ang="0">
                  <a:pos x="985" y="1106"/>
                </a:cxn>
                <a:cxn ang="0">
                  <a:pos x="901" y="1132"/>
                </a:cxn>
                <a:cxn ang="0">
                  <a:pos x="820" y="1163"/>
                </a:cxn>
                <a:cxn ang="0">
                  <a:pos x="702" y="1213"/>
                </a:cxn>
                <a:cxn ang="0">
                  <a:pos x="552" y="1290"/>
                </a:cxn>
                <a:cxn ang="0">
                  <a:pos x="408" y="1381"/>
                </a:cxn>
                <a:cxn ang="0">
                  <a:pos x="269" y="1483"/>
                </a:cxn>
                <a:cxn ang="0">
                  <a:pos x="133" y="1596"/>
                </a:cxn>
                <a:cxn ang="0">
                  <a:pos x="0" y="1722"/>
                </a:cxn>
              </a:cxnLst>
              <a:rect l="0" t="0" r="r" b="b"/>
              <a:pathLst>
                <a:path w="5265" h="1722">
                  <a:moveTo>
                    <a:pt x="5265" y="0"/>
                  </a:moveTo>
                  <a:lnTo>
                    <a:pt x="5265" y="0"/>
                  </a:lnTo>
                  <a:lnTo>
                    <a:pt x="5262" y="20"/>
                  </a:lnTo>
                  <a:lnTo>
                    <a:pt x="5249" y="73"/>
                  </a:lnTo>
                  <a:lnTo>
                    <a:pt x="5238" y="112"/>
                  </a:lnTo>
                  <a:lnTo>
                    <a:pt x="5226" y="155"/>
                  </a:lnTo>
                  <a:lnTo>
                    <a:pt x="5210" y="205"/>
                  </a:lnTo>
                  <a:lnTo>
                    <a:pt x="5191" y="262"/>
                  </a:lnTo>
                  <a:lnTo>
                    <a:pt x="5169" y="322"/>
                  </a:lnTo>
                  <a:lnTo>
                    <a:pt x="5142" y="385"/>
                  </a:lnTo>
                  <a:lnTo>
                    <a:pt x="5113" y="451"/>
                  </a:lnTo>
                  <a:lnTo>
                    <a:pt x="5078" y="520"/>
                  </a:lnTo>
                  <a:lnTo>
                    <a:pt x="5040" y="590"/>
                  </a:lnTo>
                  <a:lnTo>
                    <a:pt x="5019" y="625"/>
                  </a:lnTo>
                  <a:lnTo>
                    <a:pt x="4997" y="661"/>
                  </a:lnTo>
                  <a:lnTo>
                    <a:pt x="4974" y="696"/>
                  </a:lnTo>
                  <a:lnTo>
                    <a:pt x="4949" y="732"/>
                  </a:lnTo>
                  <a:lnTo>
                    <a:pt x="4923" y="767"/>
                  </a:lnTo>
                  <a:lnTo>
                    <a:pt x="4897" y="803"/>
                  </a:lnTo>
                  <a:lnTo>
                    <a:pt x="4869" y="838"/>
                  </a:lnTo>
                  <a:lnTo>
                    <a:pt x="4838" y="872"/>
                  </a:lnTo>
                  <a:lnTo>
                    <a:pt x="4808" y="906"/>
                  </a:lnTo>
                  <a:lnTo>
                    <a:pt x="4776" y="938"/>
                  </a:lnTo>
                  <a:lnTo>
                    <a:pt x="4741" y="971"/>
                  </a:lnTo>
                  <a:lnTo>
                    <a:pt x="4706" y="1003"/>
                  </a:lnTo>
                  <a:lnTo>
                    <a:pt x="4670" y="1034"/>
                  </a:lnTo>
                  <a:lnTo>
                    <a:pt x="4631" y="1064"/>
                  </a:lnTo>
                  <a:lnTo>
                    <a:pt x="4593" y="1093"/>
                  </a:lnTo>
                  <a:lnTo>
                    <a:pt x="4551" y="1121"/>
                  </a:lnTo>
                  <a:lnTo>
                    <a:pt x="4509" y="1147"/>
                  </a:lnTo>
                  <a:lnTo>
                    <a:pt x="4465" y="1173"/>
                  </a:lnTo>
                  <a:lnTo>
                    <a:pt x="4419" y="1195"/>
                  </a:lnTo>
                  <a:lnTo>
                    <a:pt x="4370" y="1218"/>
                  </a:lnTo>
                  <a:lnTo>
                    <a:pt x="4322" y="1239"/>
                  </a:lnTo>
                  <a:lnTo>
                    <a:pt x="4270" y="1258"/>
                  </a:lnTo>
                  <a:lnTo>
                    <a:pt x="4218" y="1274"/>
                  </a:lnTo>
                  <a:lnTo>
                    <a:pt x="4163" y="1290"/>
                  </a:lnTo>
                  <a:lnTo>
                    <a:pt x="4108" y="1303"/>
                  </a:lnTo>
                  <a:lnTo>
                    <a:pt x="4050" y="1315"/>
                  </a:lnTo>
                  <a:lnTo>
                    <a:pt x="3990" y="1324"/>
                  </a:lnTo>
                  <a:lnTo>
                    <a:pt x="3929" y="1331"/>
                  </a:lnTo>
                  <a:lnTo>
                    <a:pt x="3865" y="1336"/>
                  </a:lnTo>
                  <a:lnTo>
                    <a:pt x="3800" y="1337"/>
                  </a:lnTo>
                  <a:lnTo>
                    <a:pt x="3732" y="1337"/>
                  </a:lnTo>
                  <a:lnTo>
                    <a:pt x="3662" y="1336"/>
                  </a:lnTo>
                  <a:lnTo>
                    <a:pt x="3591" y="1329"/>
                  </a:lnTo>
                  <a:lnTo>
                    <a:pt x="3518" y="1321"/>
                  </a:lnTo>
                  <a:lnTo>
                    <a:pt x="3443" y="1311"/>
                  </a:lnTo>
                  <a:lnTo>
                    <a:pt x="3365" y="1297"/>
                  </a:lnTo>
                  <a:lnTo>
                    <a:pt x="3286" y="1279"/>
                  </a:lnTo>
                  <a:lnTo>
                    <a:pt x="3204" y="1260"/>
                  </a:lnTo>
                  <a:lnTo>
                    <a:pt x="3204" y="1260"/>
                  </a:lnTo>
                  <a:lnTo>
                    <a:pt x="3042" y="1219"/>
                  </a:lnTo>
                  <a:lnTo>
                    <a:pt x="2885" y="1181"/>
                  </a:lnTo>
                  <a:lnTo>
                    <a:pt x="2733" y="1148"/>
                  </a:lnTo>
                  <a:lnTo>
                    <a:pt x="2588" y="1119"/>
                  </a:lnTo>
                  <a:lnTo>
                    <a:pt x="2447" y="1093"/>
                  </a:lnTo>
                  <a:lnTo>
                    <a:pt x="2313" y="1071"/>
                  </a:lnTo>
                  <a:lnTo>
                    <a:pt x="2184" y="1053"/>
                  </a:lnTo>
                  <a:lnTo>
                    <a:pt x="2059" y="1039"/>
                  </a:lnTo>
                  <a:lnTo>
                    <a:pt x="1938" y="1029"/>
                  </a:lnTo>
                  <a:lnTo>
                    <a:pt x="1821" y="1022"/>
                  </a:lnTo>
                  <a:lnTo>
                    <a:pt x="1709" y="1019"/>
                  </a:lnTo>
                  <a:lnTo>
                    <a:pt x="1602" y="1019"/>
                  </a:lnTo>
                  <a:lnTo>
                    <a:pt x="1498" y="1024"/>
                  </a:lnTo>
                  <a:lnTo>
                    <a:pt x="1396" y="1031"/>
                  </a:lnTo>
                  <a:lnTo>
                    <a:pt x="1299" y="1042"/>
                  </a:lnTo>
                  <a:lnTo>
                    <a:pt x="1252" y="1048"/>
                  </a:lnTo>
                  <a:lnTo>
                    <a:pt x="1206" y="1056"/>
                  </a:lnTo>
                  <a:lnTo>
                    <a:pt x="1160" y="1064"/>
                  </a:lnTo>
                  <a:lnTo>
                    <a:pt x="1116" y="1074"/>
                  </a:lnTo>
                  <a:lnTo>
                    <a:pt x="1071" y="1084"/>
                  </a:lnTo>
                  <a:lnTo>
                    <a:pt x="1027" y="1095"/>
                  </a:lnTo>
                  <a:lnTo>
                    <a:pt x="985" y="1106"/>
                  </a:lnTo>
                  <a:lnTo>
                    <a:pt x="942" y="1119"/>
                  </a:lnTo>
                  <a:lnTo>
                    <a:pt x="901" y="1132"/>
                  </a:lnTo>
                  <a:lnTo>
                    <a:pt x="860" y="1147"/>
                  </a:lnTo>
                  <a:lnTo>
                    <a:pt x="820" y="1163"/>
                  </a:lnTo>
                  <a:lnTo>
                    <a:pt x="780" y="1177"/>
                  </a:lnTo>
                  <a:lnTo>
                    <a:pt x="702" y="1213"/>
                  </a:lnTo>
                  <a:lnTo>
                    <a:pt x="626" y="1250"/>
                  </a:lnTo>
                  <a:lnTo>
                    <a:pt x="552" y="1290"/>
                  </a:lnTo>
                  <a:lnTo>
                    <a:pt x="479" y="1334"/>
                  </a:lnTo>
                  <a:lnTo>
                    <a:pt x="408" y="1381"/>
                  </a:lnTo>
                  <a:lnTo>
                    <a:pt x="338" y="1429"/>
                  </a:lnTo>
                  <a:lnTo>
                    <a:pt x="269" y="1483"/>
                  </a:lnTo>
                  <a:lnTo>
                    <a:pt x="201" y="1538"/>
                  </a:lnTo>
                  <a:lnTo>
                    <a:pt x="133" y="1596"/>
                  </a:lnTo>
                  <a:lnTo>
                    <a:pt x="66" y="1657"/>
                  </a:lnTo>
                  <a:lnTo>
                    <a:pt x="0" y="172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879716" name="Freeform 100"/>
            <p:cNvSpPr>
              <a:spLocks/>
            </p:cNvSpPr>
            <p:nvPr/>
          </p:nvSpPr>
          <p:spPr bwMode="auto">
            <a:xfrm>
              <a:off x="1361" y="825"/>
              <a:ext cx="5239" cy="918"/>
            </a:xfrm>
            <a:custGeom>
              <a:avLst/>
              <a:gdLst/>
              <a:ahLst/>
              <a:cxnLst>
                <a:cxn ang="0">
                  <a:pos x="5239" y="0"/>
                </a:cxn>
                <a:cxn ang="0">
                  <a:pos x="5223" y="74"/>
                </a:cxn>
                <a:cxn ang="0">
                  <a:pos x="5202" y="158"/>
                </a:cxn>
                <a:cxn ang="0">
                  <a:pos x="5169" y="265"/>
                </a:cxn>
                <a:cxn ang="0">
                  <a:pos x="5122" y="389"/>
                </a:cxn>
                <a:cxn ang="0">
                  <a:pos x="5061" y="527"/>
                </a:cxn>
                <a:cxn ang="0">
                  <a:pos x="5003" y="635"/>
                </a:cxn>
                <a:cxn ang="0">
                  <a:pos x="4958" y="706"/>
                </a:cxn>
                <a:cxn ang="0">
                  <a:pos x="4909" y="778"/>
                </a:cxn>
                <a:cxn ang="0">
                  <a:pos x="4855" y="850"/>
                </a:cxn>
                <a:cxn ang="0">
                  <a:pos x="4796" y="921"/>
                </a:cxn>
                <a:cxn ang="0">
                  <a:pos x="4730" y="987"/>
                </a:cxn>
                <a:cxn ang="0">
                  <a:pos x="4660" y="1051"/>
                </a:cxn>
                <a:cxn ang="0">
                  <a:pos x="4583" y="1113"/>
                </a:cxn>
                <a:cxn ang="0">
                  <a:pos x="4500" y="1168"/>
                </a:cxn>
                <a:cxn ang="0">
                  <a:pos x="4411" y="1219"/>
                </a:cxn>
                <a:cxn ang="0">
                  <a:pos x="4315" y="1265"/>
                </a:cxn>
                <a:cxn ang="0">
                  <a:pos x="4211" y="1303"/>
                </a:cxn>
                <a:cxn ang="0">
                  <a:pos x="4101" y="1334"/>
                </a:cxn>
                <a:cxn ang="0">
                  <a:pos x="3985" y="1357"/>
                </a:cxn>
                <a:cxn ang="0">
                  <a:pos x="3860" y="1371"/>
                </a:cxn>
                <a:cxn ang="0">
                  <a:pos x="3727" y="1376"/>
                </a:cxn>
                <a:cxn ang="0">
                  <a:pos x="3585" y="1371"/>
                </a:cxn>
                <a:cxn ang="0">
                  <a:pos x="3436" y="1355"/>
                </a:cxn>
                <a:cxn ang="0">
                  <a:pos x="3279" y="1326"/>
                </a:cxn>
                <a:cxn ang="0">
                  <a:pos x="3198" y="1308"/>
                </a:cxn>
                <a:cxn ang="0">
                  <a:pos x="2877" y="1235"/>
                </a:cxn>
                <a:cxn ang="0">
                  <a:pos x="2580" y="1179"/>
                </a:cxn>
                <a:cxn ang="0">
                  <a:pos x="2303" y="1137"/>
                </a:cxn>
                <a:cxn ang="0">
                  <a:pos x="2048" y="1109"/>
                </a:cxn>
                <a:cxn ang="0">
                  <a:pos x="1811" y="1097"/>
                </a:cxn>
                <a:cxn ang="0">
                  <a:pos x="1591" y="1100"/>
                </a:cxn>
                <a:cxn ang="0">
                  <a:pos x="1387" y="1114"/>
                </a:cxn>
                <a:cxn ang="0">
                  <a:pos x="1243" y="1135"/>
                </a:cxn>
                <a:cxn ang="0">
                  <a:pos x="1151" y="1153"/>
                </a:cxn>
                <a:cxn ang="0">
                  <a:pos x="1062" y="1174"/>
                </a:cxn>
                <a:cxn ang="0">
                  <a:pos x="976" y="1200"/>
                </a:cxn>
                <a:cxn ang="0">
                  <a:pos x="893" y="1227"/>
                </a:cxn>
                <a:cxn ang="0">
                  <a:pos x="812" y="1258"/>
                </a:cxn>
                <a:cxn ang="0">
                  <a:pos x="696" y="1311"/>
                </a:cxn>
                <a:cxn ang="0">
                  <a:pos x="546" y="1392"/>
                </a:cxn>
                <a:cxn ang="0">
                  <a:pos x="404" y="1486"/>
                </a:cxn>
                <a:cxn ang="0">
                  <a:pos x="267" y="1591"/>
                </a:cxn>
                <a:cxn ang="0">
                  <a:pos x="132" y="1709"/>
                </a:cxn>
                <a:cxn ang="0">
                  <a:pos x="0" y="1836"/>
                </a:cxn>
              </a:cxnLst>
              <a:rect l="0" t="0" r="r" b="b"/>
              <a:pathLst>
                <a:path w="5239" h="1836">
                  <a:moveTo>
                    <a:pt x="5239" y="0"/>
                  </a:moveTo>
                  <a:lnTo>
                    <a:pt x="5239" y="0"/>
                  </a:lnTo>
                  <a:lnTo>
                    <a:pt x="5236" y="20"/>
                  </a:lnTo>
                  <a:lnTo>
                    <a:pt x="5223" y="74"/>
                  </a:lnTo>
                  <a:lnTo>
                    <a:pt x="5215" y="113"/>
                  </a:lnTo>
                  <a:lnTo>
                    <a:pt x="5202" y="158"/>
                  </a:lnTo>
                  <a:lnTo>
                    <a:pt x="5187" y="209"/>
                  </a:lnTo>
                  <a:lnTo>
                    <a:pt x="5169" y="265"/>
                  </a:lnTo>
                  <a:lnTo>
                    <a:pt x="5148" y="325"/>
                  </a:lnTo>
                  <a:lnTo>
                    <a:pt x="5122" y="389"/>
                  </a:lnTo>
                  <a:lnTo>
                    <a:pt x="5093" y="457"/>
                  </a:lnTo>
                  <a:lnTo>
                    <a:pt x="5061" y="527"/>
                  </a:lnTo>
                  <a:lnTo>
                    <a:pt x="5023" y="598"/>
                  </a:lnTo>
                  <a:lnTo>
                    <a:pt x="5003" y="635"/>
                  </a:lnTo>
                  <a:lnTo>
                    <a:pt x="4982" y="670"/>
                  </a:lnTo>
                  <a:lnTo>
                    <a:pt x="4958" y="706"/>
                  </a:lnTo>
                  <a:lnTo>
                    <a:pt x="4934" y="743"/>
                  </a:lnTo>
                  <a:lnTo>
                    <a:pt x="4909" y="778"/>
                  </a:lnTo>
                  <a:lnTo>
                    <a:pt x="4883" y="814"/>
                  </a:lnTo>
                  <a:lnTo>
                    <a:pt x="4855" y="850"/>
                  </a:lnTo>
                  <a:lnTo>
                    <a:pt x="4826" y="885"/>
                  </a:lnTo>
                  <a:lnTo>
                    <a:pt x="4796" y="921"/>
                  </a:lnTo>
                  <a:lnTo>
                    <a:pt x="4764" y="954"/>
                  </a:lnTo>
                  <a:lnTo>
                    <a:pt x="4730" y="987"/>
                  </a:lnTo>
                  <a:lnTo>
                    <a:pt x="4696" y="1019"/>
                  </a:lnTo>
                  <a:lnTo>
                    <a:pt x="4660" y="1051"/>
                  </a:lnTo>
                  <a:lnTo>
                    <a:pt x="4622" y="1082"/>
                  </a:lnTo>
                  <a:lnTo>
                    <a:pt x="4583" y="1113"/>
                  </a:lnTo>
                  <a:lnTo>
                    <a:pt x="4543" y="1140"/>
                  </a:lnTo>
                  <a:lnTo>
                    <a:pt x="4500" y="1168"/>
                  </a:lnTo>
                  <a:lnTo>
                    <a:pt x="4457" y="1195"/>
                  </a:lnTo>
                  <a:lnTo>
                    <a:pt x="4411" y="1219"/>
                  </a:lnTo>
                  <a:lnTo>
                    <a:pt x="4364" y="1242"/>
                  </a:lnTo>
                  <a:lnTo>
                    <a:pt x="4315" y="1265"/>
                  </a:lnTo>
                  <a:lnTo>
                    <a:pt x="4264" y="1284"/>
                  </a:lnTo>
                  <a:lnTo>
                    <a:pt x="4211" y="1303"/>
                  </a:lnTo>
                  <a:lnTo>
                    <a:pt x="4157" y="1319"/>
                  </a:lnTo>
                  <a:lnTo>
                    <a:pt x="4101" y="1334"/>
                  </a:lnTo>
                  <a:lnTo>
                    <a:pt x="4043" y="1347"/>
                  </a:lnTo>
                  <a:lnTo>
                    <a:pt x="3985" y="1357"/>
                  </a:lnTo>
                  <a:lnTo>
                    <a:pt x="3922" y="1365"/>
                  </a:lnTo>
                  <a:lnTo>
                    <a:pt x="3860" y="1371"/>
                  </a:lnTo>
                  <a:lnTo>
                    <a:pt x="3793" y="1374"/>
                  </a:lnTo>
                  <a:lnTo>
                    <a:pt x="3727" y="1376"/>
                  </a:lnTo>
                  <a:lnTo>
                    <a:pt x="3657" y="1374"/>
                  </a:lnTo>
                  <a:lnTo>
                    <a:pt x="3585" y="1371"/>
                  </a:lnTo>
                  <a:lnTo>
                    <a:pt x="3513" y="1365"/>
                  </a:lnTo>
                  <a:lnTo>
                    <a:pt x="3436" y="1355"/>
                  </a:lnTo>
                  <a:lnTo>
                    <a:pt x="3359" y="1342"/>
                  </a:lnTo>
                  <a:lnTo>
                    <a:pt x="3279" y="1326"/>
                  </a:lnTo>
                  <a:lnTo>
                    <a:pt x="3198" y="1308"/>
                  </a:lnTo>
                  <a:lnTo>
                    <a:pt x="3198" y="1308"/>
                  </a:lnTo>
                  <a:lnTo>
                    <a:pt x="3034" y="1269"/>
                  </a:lnTo>
                  <a:lnTo>
                    <a:pt x="2877" y="1235"/>
                  </a:lnTo>
                  <a:lnTo>
                    <a:pt x="2726" y="1205"/>
                  </a:lnTo>
                  <a:lnTo>
                    <a:pt x="2580" y="1179"/>
                  </a:lnTo>
                  <a:lnTo>
                    <a:pt x="2439" y="1156"/>
                  </a:lnTo>
                  <a:lnTo>
                    <a:pt x="2303" y="1137"/>
                  </a:lnTo>
                  <a:lnTo>
                    <a:pt x="2174" y="1121"/>
                  </a:lnTo>
                  <a:lnTo>
                    <a:pt x="2048" y="1109"/>
                  </a:lnTo>
                  <a:lnTo>
                    <a:pt x="1927" y="1101"/>
                  </a:lnTo>
                  <a:lnTo>
                    <a:pt x="1811" y="1097"/>
                  </a:lnTo>
                  <a:lnTo>
                    <a:pt x="1699" y="1097"/>
                  </a:lnTo>
                  <a:lnTo>
                    <a:pt x="1591" y="1100"/>
                  </a:lnTo>
                  <a:lnTo>
                    <a:pt x="1487" y="1105"/>
                  </a:lnTo>
                  <a:lnTo>
                    <a:pt x="1387" y="1114"/>
                  </a:lnTo>
                  <a:lnTo>
                    <a:pt x="1290" y="1127"/>
                  </a:lnTo>
                  <a:lnTo>
                    <a:pt x="1243" y="1135"/>
                  </a:lnTo>
                  <a:lnTo>
                    <a:pt x="1197" y="1143"/>
                  </a:lnTo>
                  <a:lnTo>
                    <a:pt x="1151" y="1153"/>
                  </a:lnTo>
                  <a:lnTo>
                    <a:pt x="1107" y="1164"/>
                  </a:lnTo>
                  <a:lnTo>
                    <a:pt x="1062" y="1174"/>
                  </a:lnTo>
                  <a:lnTo>
                    <a:pt x="1019" y="1187"/>
                  </a:lnTo>
                  <a:lnTo>
                    <a:pt x="976" y="1200"/>
                  </a:lnTo>
                  <a:lnTo>
                    <a:pt x="934" y="1213"/>
                  </a:lnTo>
                  <a:lnTo>
                    <a:pt x="893" y="1227"/>
                  </a:lnTo>
                  <a:lnTo>
                    <a:pt x="853" y="1242"/>
                  </a:lnTo>
                  <a:lnTo>
                    <a:pt x="812" y="1258"/>
                  </a:lnTo>
                  <a:lnTo>
                    <a:pt x="772" y="1276"/>
                  </a:lnTo>
                  <a:lnTo>
                    <a:pt x="696" y="1311"/>
                  </a:lnTo>
                  <a:lnTo>
                    <a:pt x="619" y="1350"/>
                  </a:lnTo>
                  <a:lnTo>
                    <a:pt x="546" y="1392"/>
                  </a:lnTo>
                  <a:lnTo>
                    <a:pt x="473" y="1437"/>
                  </a:lnTo>
                  <a:lnTo>
                    <a:pt x="404" y="1486"/>
                  </a:lnTo>
                  <a:lnTo>
                    <a:pt x="335" y="1537"/>
                  </a:lnTo>
                  <a:lnTo>
                    <a:pt x="267" y="1591"/>
                  </a:lnTo>
                  <a:lnTo>
                    <a:pt x="199" y="1649"/>
                  </a:lnTo>
                  <a:lnTo>
                    <a:pt x="132" y="1709"/>
                  </a:lnTo>
                  <a:lnTo>
                    <a:pt x="67" y="1772"/>
                  </a:lnTo>
                  <a:lnTo>
                    <a:pt x="0" y="183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879717" name="Freeform 101"/>
            <p:cNvSpPr>
              <a:spLocks/>
            </p:cNvSpPr>
            <p:nvPr/>
          </p:nvSpPr>
          <p:spPr bwMode="auto">
            <a:xfrm>
              <a:off x="1407" y="796"/>
              <a:ext cx="5211" cy="976"/>
            </a:xfrm>
            <a:custGeom>
              <a:avLst/>
              <a:gdLst/>
              <a:ahLst/>
              <a:cxnLst>
                <a:cxn ang="0">
                  <a:pos x="5211" y="0"/>
                </a:cxn>
                <a:cxn ang="0">
                  <a:pos x="5197" y="76"/>
                </a:cxn>
                <a:cxn ang="0">
                  <a:pos x="5176" y="160"/>
                </a:cxn>
                <a:cxn ang="0">
                  <a:pos x="5144" y="268"/>
                </a:cxn>
                <a:cxn ang="0">
                  <a:pos x="5100" y="394"/>
                </a:cxn>
                <a:cxn ang="0">
                  <a:pos x="5040" y="533"/>
                </a:cxn>
                <a:cxn ang="0">
                  <a:pos x="4983" y="643"/>
                </a:cxn>
                <a:cxn ang="0">
                  <a:pos x="4940" y="715"/>
                </a:cxn>
                <a:cxn ang="0">
                  <a:pos x="4893" y="790"/>
                </a:cxn>
                <a:cxn ang="0">
                  <a:pos x="4839" y="862"/>
                </a:cxn>
                <a:cxn ang="0">
                  <a:pos x="4780" y="933"/>
                </a:cxn>
                <a:cxn ang="0">
                  <a:pos x="4716" y="1003"/>
                </a:cxn>
                <a:cxn ang="0">
                  <a:pos x="4647" y="1069"/>
                </a:cxn>
                <a:cxn ang="0">
                  <a:pos x="4571" y="1130"/>
                </a:cxn>
                <a:cxn ang="0">
                  <a:pos x="4489" y="1188"/>
                </a:cxn>
                <a:cxn ang="0">
                  <a:pos x="4400" y="1242"/>
                </a:cxn>
                <a:cxn ang="0">
                  <a:pos x="4305" y="1289"/>
                </a:cxn>
                <a:cxn ang="0">
                  <a:pos x="4203" y="1331"/>
                </a:cxn>
                <a:cxn ang="0">
                  <a:pos x="4093" y="1363"/>
                </a:cxn>
                <a:cxn ang="0">
                  <a:pos x="3976" y="1389"/>
                </a:cxn>
                <a:cxn ang="0">
                  <a:pos x="3851" y="1406"/>
                </a:cxn>
                <a:cxn ang="0">
                  <a:pos x="3718" y="1413"/>
                </a:cxn>
                <a:cxn ang="0">
                  <a:pos x="3578" y="1411"/>
                </a:cxn>
                <a:cxn ang="0">
                  <a:pos x="3428" y="1398"/>
                </a:cxn>
                <a:cxn ang="0">
                  <a:pos x="3271" y="1373"/>
                </a:cxn>
                <a:cxn ang="0">
                  <a:pos x="3188" y="1356"/>
                </a:cxn>
                <a:cxn ang="0">
                  <a:pos x="2867" y="1290"/>
                </a:cxn>
                <a:cxn ang="0">
                  <a:pos x="2568" y="1239"/>
                </a:cxn>
                <a:cxn ang="0">
                  <a:pos x="2292" y="1203"/>
                </a:cxn>
                <a:cxn ang="0">
                  <a:pos x="2037" y="1180"/>
                </a:cxn>
                <a:cxn ang="0">
                  <a:pos x="1799" y="1172"/>
                </a:cxn>
                <a:cxn ang="0">
                  <a:pos x="1580" y="1179"/>
                </a:cxn>
                <a:cxn ang="0">
                  <a:pos x="1376" y="1198"/>
                </a:cxn>
                <a:cxn ang="0">
                  <a:pos x="1231" y="1222"/>
                </a:cxn>
                <a:cxn ang="0">
                  <a:pos x="1140" y="1242"/>
                </a:cxn>
                <a:cxn ang="0">
                  <a:pos x="1052" y="1266"/>
                </a:cxn>
                <a:cxn ang="0">
                  <a:pos x="966" y="1292"/>
                </a:cxn>
                <a:cxn ang="0">
                  <a:pos x="883" y="1323"/>
                </a:cxn>
                <a:cxn ang="0">
                  <a:pos x="802" y="1355"/>
                </a:cxn>
                <a:cxn ang="0">
                  <a:pos x="687" y="1410"/>
                </a:cxn>
                <a:cxn ang="0">
                  <a:pos x="539" y="1495"/>
                </a:cxn>
                <a:cxn ang="0">
                  <a:pos x="398" y="1592"/>
                </a:cxn>
                <a:cxn ang="0">
                  <a:pos x="262" y="1700"/>
                </a:cxn>
                <a:cxn ang="0">
                  <a:pos x="130" y="1821"/>
                </a:cxn>
                <a:cxn ang="0">
                  <a:pos x="0" y="1952"/>
                </a:cxn>
              </a:cxnLst>
              <a:rect l="0" t="0" r="r" b="b"/>
              <a:pathLst>
                <a:path w="5211" h="1952">
                  <a:moveTo>
                    <a:pt x="5211" y="0"/>
                  </a:moveTo>
                  <a:lnTo>
                    <a:pt x="5211" y="0"/>
                  </a:lnTo>
                  <a:lnTo>
                    <a:pt x="5206" y="21"/>
                  </a:lnTo>
                  <a:lnTo>
                    <a:pt x="5197" y="76"/>
                  </a:lnTo>
                  <a:lnTo>
                    <a:pt x="5187" y="115"/>
                  </a:lnTo>
                  <a:lnTo>
                    <a:pt x="5176" y="160"/>
                  </a:lnTo>
                  <a:lnTo>
                    <a:pt x="5162" y="212"/>
                  </a:lnTo>
                  <a:lnTo>
                    <a:pt x="5144" y="268"/>
                  </a:lnTo>
                  <a:lnTo>
                    <a:pt x="5123" y="329"/>
                  </a:lnTo>
                  <a:lnTo>
                    <a:pt x="5100" y="394"/>
                  </a:lnTo>
                  <a:lnTo>
                    <a:pt x="5072" y="463"/>
                  </a:lnTo>
                  <a:lnTo>
                    <a:pt x="5040" y="533"/>
                  </a:lnTo>
                  <a:lnTo>
                    <a:pt x="5004" y="606"/>
                  </a:lnTo>
                  <a:lnTo>
                    <a:pt x="4983" y="643"/>
                  </a:lnTo>
                  <a:lnTo>
                    <a:pt x="4962" y="680"/>
                  </a:lnTo>
                  <a:lnTo>
                    <a:pt x="4940" y="715"/>
                  </a:lnTo>
                  <a:lnTo>
                    <a:pt x="4916" y="753"/>
                  </a:lnTo>
                  <a:lnTo>
                    <a:pt x="4893" y="790"/>
                  </a:lnTo>
                  <a:lnTo>
                    <a:pt x="4866" y="827"/>
                  </a:lnTo>
                  <a:lnTo>
                    <a:pt x="4839" y="862"/>
                  </a:lnTo>
                  <a:lnTo>
                    <a:pt x="4811" y="898"/>
                  </a:lnTo>
                  <a:lnTo>
                    <a:pt x="4780" y="933"/>
                  </a:lnTo>
                  <a:lnTo>
                    <a:pt x="4750" y="969"/>
                  </a:lnTo>
                  <a:lnTo>
                    <a:pt x="4716" y="1003"/>
                  </a:lnTo>
                  <a:lnTo>
                    <a:pt x="4683" y="1037"/>
                  </a:lnTo>
                  <a:lnTo>
                    <a:pt x="4647" y="1069"/>
                  </a:lnTo>
                  <a:lnTo>
                    <a:pt x="4609" y="1100"/>
                  </a:lnTo>
                  <a:lnTo>
                    <a:pt x="4571" y="1130"/>
                  </a:lnTo>
                  <a:lnTo>
                    <a:pt x="4530" y="1161"/>
                  </a:lnTo>
                  <a:lnTo>
                    <a:pt x="4489" y="1188"/>
                  </a:lnTo>
                  <a:lnTo>
                    <a:pt x="4446" y="1216"/>
                  </a:lnTo>
                  <a:lnTo>
                    <a:pt x="4400" y="1242"/>
                  </a:lnTo>
                  <a:lnTo>
                    <a:pt x="4354" y="1266"/>
                  </a:lnTo>
                  <a:lnTo>
                    <a:pt x="4305" y="1289"/>
                  </a:lnTo>
                  <a:lnTo>
                    <a:pt x="4255" y="1311"/>
                  </a:lnTo>
                  <a:lnTo>
                    <a:pt x="4203" y="1331"/>
                  </a:lnTo>
                  <a:lnTo>
                    <a:pt x="4148" y="1348"/>
                  </a:lnTo>
                  <a:lnTo>
                    <a:pt x="4093" y="1363"/>
                  </a:lnTo>
                  <a:lnTo>
                    <a:pt x="4036" y="1377"/>
                  </a:lnTo>
                  <a:lnTo>
                    <a:pt x="3976" y="1389"/>
                  </a:lnTo>
                  <a:lnTo>
                    <a:pt x="3915" y="1398"/>
                  </a:lnTo>
                  <a:lnTo>
                    <a:pt x="3851" y="1406"/>
                  </a:lnTo>
                  <a:lnTo>
                    <a:pt x="3786" y="1411"/>
                  </a:lnTo>
                  <a:lnTo>
                    <a:pt x="3718" y="1413"/>
                  </a:lnTo>
                  <a:lnTo>
                    <a:pt x="3649" y="1415"/>
                  </a:lnTo>
                  <a:lnTo>
                    <a:pt x="3578" y="1411"/>
                  </a:lnTo>
                  <a:lnTo>
                    <a:pt x="3504" y="1406"/>
                  </a:lnTo>
                  <a:lnTo>
                    <a:pt x="3428" y="1398"/>
                  </a:lnTo>
                  <a:lnTo>
                    <a:pt x="3350" y="1387"/>
                  </a:lnTo>
                  <a:lnTo>
                    <a:pt x="3271" y="1373"/>
                  </a:lnTo>
                  <a:lnTo>
                    <a:pt x="3188" y="1356"/>
                  </a:lnTo>
                  <a:lnTo>
                    <a:pt x="3188" y="1356"/>
                  </a:lnTo>
                  <a:lnTo>
                    <a:pt x="3025" y="1321"/>
                  </a:lnTo>
                  <a:lnTo>
                    <a:pt x="2867" y="1290"/>
                  </a:lnTo>
                  <a:lnTo>
                    <a:pt x="2716" y="1263"/>
                  </a:lnTo>
                  <a:lnTo>
                    <a:pt x="2568" y="1239"/>
                  </a:lnTo>
                  <a:lnTo>
                    <a:pt x="2428" y="1219"/>
                  </a:lnTo>
                  <a:lnTo>
                    <a:pt x="2292" y="1203"/>
                  </a:lnTo>
                  <a:lnTo>
                    <a:pt x="2162" y="1190"/>
                  </a:lnTo>
                  <a:lnTo>
                    <a:pt x="2037" y="1180"/>
                  </a:lnTo>
                  <a:lnTo>
                    <a:pt x="1916" y="1174"/>
                  </a:lnTo>
                  <a:lnTo>
                    <a:pt x="1799" y="1172"/>
                  </a:lnTo>
                  <a:lnTo>
                    <a:pt x="1688" y="1174"/>
                  </a:lnTo>
                  <a:lnTo>
                    <a:pt x="1580" y="1179"/>
                  </a:lnTo>
                  <a:lnTo>
                    <a:pt x="1476" y="1187"/>
                  </a:lnTo>
                  <a:lnTo>
                    <a:pt x="1376" y="1198"/>
                  </a:lnTo>
                  <a:lnTo>
                    <a:pt x="1279" y="1214"/>
                  </a:lnTo>
                  <a:lnTo>
                    <a:pt x="1231" y="1222"/>
                  </a:lnTo>
                  <a:lnTo>
                    <a:pt x="1186" y="1232"/>
                  </a:lnTo>
                  <a:lnTo>
                    <a:pt x="1140" y="1242"/>
                  </a:lnTo>
                  <a:lnTo>
                    <a:pt x="1095" y="1253"/>
                  </a:lnTo>
                  <a:lnTo>
                    <a:pt x="1052" y="1266"/>
                  </a:lnTo>
                  <a:lnTo>
                    <a:pt x="1009" y="1279"/>
                  </a:lnTo>
                  <a:lnTo>
                    <a:pt x="966" y="1292"/>
                  </a:lnTo>
                  <a:lnTo>
                    <a:pt x="925" y="1306"/>
                  </a:lnTo>
                  <a:lnTo>
                    <a:pt x="883" y="1323"/>
                  </a:lnTo>
                  <a:lnTo>
                    <a:pt x="843" y="1339"/>
                  </a:lnTo>
                  <a:lnTo>
                    <a:pt x="802" y="1355"/>
                  </a:lnTo>
                  <a:lnTo>
                    <a:pt x="763" y="1373"/>
                  </a:lnTo>
                  <a:lnTo>
                    <a:pt x="687" y="1410"/>
                  </a:lnTo>
                  <a:lnTo>
                    <a:pt x="612" y="1452"/>
                  </a:lnTo>
                  <a:lnTo>
                    <a:pt x="539" y="1495"/>
                  </a:lnTo>
                  <a:lnTo>
                    <a:pt x="468" y="1542"/>
                  </a:lnTo>
                  <a:lnTo>
                    <a:pt x="398" y="1592"/>
                  </a:lnTo>
                  <a:lnTo>
                    <a:pt x="329" y="1644"/>
                  </a:lnTo>
                  <a:lnTo>
                    <a:pt x="262" y="1700"/>
                  </a:lnTo>
                  <a:lnTo>
                    <a:pt x="196" y="1758"/>
                  </a:lnTo>
                  <a:lnTo>
                    <a:pt x="130" y="1821"/>
                  </a:lnTo>
                  <a:lnTo>
                    <a:pt x="65" y="1884"/>
                  </a:lnTo>
                  <a:lnTo>
                    <a:pt x="0" y="195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879718" name="Freeform 102"/>
            <p:cNvSpPr>
              <a:spLocks/>
            </p:cNvSpPr>
            <p:nvPr/>
          </p:nvSpPr>
          <p:spPr bwMode="auto">
            <a:xfrm>
              <a:off x="1454" y="767"/>
              <a:ext cx="5179" cy="1034"/>
            </a:xfrm>
            <a:custGeom>
              <a:avLst/>
              <a:gdLst/>
              <a:ahLst/>
              <a:cxnLst>
                <a:cxn ang="0">
                  <a:pos x="5179" y="0"/>
                </a:cxn>
                <a:cxn ang="0">
                  <a:pos x="5166" y="74"/>
                </a:cxn>
                <a:cxn ang="0">
                  <a:pos x="5148" y="159"/>
                </a:cxn>
                <a:cxn ang="0">
                  <a:pos x="5118" y="269"/>
                </a:cxn>
                <a:cxn ang="0">
                  <a:pos x="5075" y="397"/>
                </a:cxn>
                <a:cxn ang="0">
                  <a:pos x="5016" y="537"/>
                </a:cxn>
                <a:cxn ang="0">
                  <a:pos x="4962" y="649"/>
                </a:cxn>
                <a:cxn ang="0">
                  <a:pos x="4921" y="723"/>
                </a:cxn>
                <a:cxn ang="0">
                  <a:pos x="4873" y="799"/>
                </a:cxn>
                <a:cxn ang="0">
                  <a:pos x="4822" y="873"/>
                </a:cxn>
                <a:cxn ang="0">
                  <a:pos x="4764" y="946"/>
                </a:cxn>
                <a:cxn ang="0">
                  <a:pos x="4701" y="1015"/>
                </a:cxn>
                <a:cxn ang="0">
                  <a:pos x="4632" y="1083"/>
                </a:cxn>
                <a:cxn ang="0">
                  <a:pos x="4558" y="1148"/>
                </a:cxn>
                <a:cxn ang="0">
                  <a:pos x="4476" y="1207"/>
                </a:cxn>
                <a:cxn ang="0">
                  <a:pos x="4389" y="1262"/>
                </a:cxn>
                <a:cxn ang="0">
                  <a:pos x="4294" y="1312"/>
                </a:cxn>
                <a:cxn ang="0">
                  <a:pos x="4192" y="1356"/>
                </a:cxn>
                <a:cxn ang="0">
                  <a:pos x="4083" y="1391"/>
                </a:cxn>
                <a:cxn ang="0">
                  <a:pos x="3967" y="1419"/>
                </a:cxn>
                <a:cxn ang="0">
                  <a:pos x="3842" y="1438"/>
                </a:cxn>
                <a:cxn ang="0">
                  <a:pos x="3710" y="1450"/>
                </a:cxn>
                <a:cxn ang="0">
                  <a:pos x="3568" y="1450"/>
                </a:cxn>
                <a:cxn ang="0">
                  <a:pos x="3420" y="1440"/>
                </a:cxn>
                <a:cxn ang="0">
                  <a:pos x="3261" y="1417"/>
                </a:cxn>
                <a:cxn ang="0">
                  <a:pos x="3178" y="1403"/>
                </a:cxn>
                <a:cxn ang="0">
                  <a:pos x="2856" y="1343"/>
                </a:cxn>
                <a:cxn ang="0">
                  <a:pos x="2558" y="1296"/>
                </a:cxn>
                <a:cxn ang="0">
                  <a:pos x="2281" y="1265"/>
                </a:cxn>
                <a:cxn ang="0">
                  <a:pos x="2024" y="1249"/>
                </a:cxn>
                <a:cxn ang="0">
                  <a:pos x="1787" y="1246"/>
                </a:cxn>
                <a:cxn ang="0">
                  <a:pos x="1568" y="1256"/>
                </a:cxn>
                <a:cxn ang="0">
                  <a:pos x="1363" y="1280"/>
                </a:cxn>
                <a:cxn ang="0">
                  <a:pos x="1268" y="1298"/>
                </a:cxn>
                <a:cxn ang="0">
                  <a:pos x="1175" y="1319"/>
                </a:cxn>
                <a:cxn ang="0">
                  <a:pos x="1084" y="1341"/>
                </a:cxn>
                <a:cxn ang="0">
                  <a:pos x="998" y="1369"/>
                </a:cxn>
                <a:cxn ang="0">
                  <a:pos x="914" y="1398"/>
                </a:cxn>
                <a:cxn ang="0">
                  <a:pos x="833" y="1432"/>
                </a:cxn>
                <a:cxn ang="0">
                  <a:pos x="754" y="1467"/>
                </a:cxn>
                <a:cxn ang="0">
                  <a:pos x="678" y="1508"/>
                </a:cxn>
                <a:cxn ang="0">
                  <a:pos x="532" y="1595"/>
                </a:cxn>
                <a:cxn ang="0">
                  <a:pos x="392" y="1695"/>
                </a:cxn>
                <a:cxn ang="0">
                  <a:pos x="258" y="1808"/>
                </a:cxn>
                <a:cxn ang="0">
                  <a:pos x="128" y="1931"/>
                </a:cxn>
                <a:cxn ang="0">
                  <a:pos x="0" y="2066"/>
                </a:cxn>
              </a:cxnLst>
              <a:rect l="0" t="0" r="r" b="b"/>
              <a:pathLst>
                <a:path w="5179" h="2066">
                  <a:moveTo>
                    <a:pt x="5179" y="0"/>
                  </a:moveTo>
                  <a:lnTo>
                    <a:pt x="5179" y="0"/>
                  </a:lnTo>
                  <a:lnTo>
                    <a:pt x="5176" y="19"/>
                  </a:lnTo>
                  <a:lnTo>
                    <a:pt x="5166" y="74"/>
                  </a:lnTo>
                  <a:lnTo>
                    <a:pt x="5158" y="114"/>
                  </a:lnTo>
                  <a:lnTo>
                    <a:pt x="5148" y="159"/>
                  </a:lnTo>
                  <a:lnTo>
                    <a:pt x="5134" y="211"/>
                  </a:lnTo>
                  <a:lnTo>
                    <a:pt x="5118" y="269"/>
                  </a:lnTo>
                  <a:lnTo>
                    <a:pt x="5098" y="331"/>
                  </a:lnTo>
                  <a:lnTo>
                    <a:pt x="5075" y="397"/>
                  </a:lnTo>
                  <a:lnTo>
                    <a:pt x="5048" y="466"/>
                  </a:lnTo>
                  <a:lnTo>
                    <a:pt x="5016" y="537"/>
                  </a:lnTo>
                  <a:lnTo>
                    <a:pt x="4982" y="612"/>
                  </a:lnTo>
                  <a:lnTo>
                    <a:pt x="4962" y="649"/>
                  </a:lnTo>
                  <a:lnTo>
                    <a:pt x="4941" y="686"/>
                  </a:lnTo>
                  <a:lnTo>
                    <a:pt x="4921" y="723"/>
                  </a:lnTo>
                  <a:lnTo>
                    <a:pt x="4897" y="762"/>
                  </a:lnTo>
                  <a:lnTo>
                    <a:pt x="4873" y="799"/>
                  </a:lnTo>
                  <a:lnTo>
                    <a:pt x="4848" y="836"/>
                  </a:lnTo>
                  <a:lnTo>
                    <a:pt x="4822" y="873"/>
                  </a:lnTo>
                  <a:lnTo>
                    <a:pt x="4794" y="909"/>
                  </a:lnTo>
                  <a:lnTo>
                    <a:pt x="4764" y="946"/>
                  </a:lnTo>
                  <a:lnTo>
                    <a:pt x="4733" y="981"/>
                  </a:lnTo>
                  <a:lnTo>
                    <a:pt x="4701" y="1015"/>
                  </a:lnTo>
                  <a:lnTo>
                    <a:pt x="4668" y="1051"/>
                  </a:lnTo>
                  <a:lnTo>
                    <a:pt x="4632" y="1083"/>
                  </a:lnTo>
                  <a:lnTo>
                    <a:pt x="4596" y="1117"/>
                  </a:lnTo>
                  <a:lnTo>
                    <a:pt x="4558" y="1148"/>
                  </a:lnTo>
                  <a:lnTo>
                    <a:pt x="4518" y="1178"/>
                  </a:lnTo>
                  <a:lnTo>
                    <a:pt x="4476" y="1207"/>
                  </a:lnTo>
                  <a:lnTo>
                    <a:pt x="4433" y="1236"/>
                  </a:lnTo>
                  <a:lnTo>
                    <a:pt x="4389" y="1262"/>
                  </a:lnTo>
                  <a:lnTo>
                    <a:pt x="4342" y="1288"/>
                  </a:lnTo>
                  <a:lnTo>
                    <a:pt x="4294" y="1312"/>
                  </a:lnTo>
                  <a:lnTo>
                    <a:pt x="4244" y="1335"/>
                  </a:lnTo>
                  <a:lnTo>
                    <a:pt x="4192" y="1356"/>
                  </a:lnTo>
                  <a:lnTo>
                    <a:pt x="4139" y="1374"/>
                  </a:lnTo>
                  <a:lnTo>
                    <a:pt x="4083" y="1391"/>
                  </a:lnTo>
                  <a:lnTo>
                    <a:pt x="4026" y="1406"/>
                  </a:lnTo>
                  <a:lnTo>
                    <a:pt x="3967" y="1419"/>
                  </a:lnTo>
                  <a:lnTo>
                    <a:pt x="3906" y="1430"/>
                  </a:lnTo>
                  <a:lnTo>
                    <a:pt x="3842" y="1438"/>
                  </a:lnTo>
                  <a:lnTo>
                    <a:pt x="3777" y="1445"/>
                  </a:lnTo>
                  <a:lnTo>
                    <a:pt x="3710" y="1450"/>
                  </a:lnTo>
                  <a:lnTo>
                    <a:pt x="3641" y="1451"/>
                  </a:lnTo>
                  <a:lnTo>
                    <a:pt x="3568" y="1450"/>
                  </a:lnTo>
                  <a:lnTo>
                    <a:pt x="3495" y="1446"/>
                  </a:lnTo>
                  <a:lnTo>
                    <a:pt x="3420" y="1440"/>
                  </a:lnTo>
                  <a:lnTo>
                    <a:pt x="3341" y="1430"/>
                  </a:lnTo>
                  <a:lnTo>
                    <a:pt x="3261" y="1417"/>
                  </a:lnTo>
                  <a:lnTo>
                    <a:pt x="3178" y="1403"/>
                  </a:lnTo>
                  <a:lnTo>
                    <a:pt x="3178" y="1403"/>
                  </a:lnTo>
                  <a:lnTo>
                    <a:pt x="3014" y="1370"/>
                  </a:lnTo>
                  <a:lnTo>
                    <a:pt x="2856" y="1343"/>
                  </a:lnTo>
                  <a:lnTo>
                    <a:pt x="2703" y="1317"/>
                  </a:lnTo>
                  <a:lnTo>
                    <a:pt x="2558" y="1296"/>
                  </a:lnTo>
                  <a:lnTo>
                    <a:pt x="2416" y="1280"/>
                  </a:lnTo>
                  <a:lnTo>
                    <a:pt x="2281" y="1265"/>
                  </a:lnTo>
                  <a:lnTo>
                    <a:pt x="2149" y="1256"/>
                  </a:lnTo>
                  <a:lnTo>
                    <a:pt x="2024" y="1249"/>
                  </a:lnTo>
                  <a:lnTo>
                    <a:pt x="1904" y="1246"/>
                  </a:lnTo>
                  <a:lnTo>
                    <a:pt x="1787" y="1246"/>
                  </a:lnTo>
                  <a:lnTo>
                    <a:pt x="1674" y="1249"/>
                  </a:lnTo>
                  <a:lnTo>
                    <a:pt x="1568" y="1256"/>
                  </a:lnTo>
                  <a:lnTo>
                    <a:pt x="1463" y="1267"/>
                  </a:lnTo>
                  <a:lnTo>
                    <a:pt x="1363" y="1280"/>
                  </a:lnTo>
                  <a:lnTo>
                    <a:pt x="1315" y="1288"/>
                  </a:lnTo>
                  <a:lnTo>
                    <a:pt x="1268" y="1298"/>
                  </a:lnTo>
                  <a:lnTo>
                    <a:pt x="1220" y="1307"/>
                  </a:lnTo>
                  <a:lnTo>
                    <a:pt x="1175" y="1319"/>
                  </a:lnTo>
                  <a:lnTo>
                    <a:pt x="1129" y="1330"/>
                  </a:lnTo>
                  <a:lnTo>
                    <a:pt x="1084" y="1341"/>
                  </a:lnTo>
                  <a:lnTo>
                    <a:pt x="1041" y="1354"/>
                  </a:lnTo>
                  <a:lnTo>
                    <a:pt x="998" y="1369"/>
                  </a:lnTo>
                  <a:lnTo>
                    <a:pt x="955" y="1383"/>
                  </a:lnTo>
                  <a:lnTo>
                    <a:pt x="914" y="1398"/>
                  </a:lnTo>
                  <a:lnTo>
                    <a:pt x="873" y="1414"/>
                  </a:lnTo>
                  <a:lnTo>
                    <a:pt x="833" y="1432"/>
                  </a:lnTo>
                  <a:lnTo>
                    <a:pt x="793" y="1450"/>
                  </a:lnTo>
                  <a:lnTo>
                    <a:pt x="754" y="1467"/>
                  </a:lnTo>
                  <a:lnTo>
                    <a:pt x="716" y="1487"/>
                  </a:lnTo>
                  <a:lnTo>
                    <a:pt x="678" y="1508"/>
                  </a:lnTo>
                  <a:lnTo>
                    <a:pt x="604" y="1550"/>
                  </a:lnTo>
                  <a:lnTo>
                    <a:pt x="532" y="1595"/>
                  </a:lnTo>
                  <a:lnTo>
                    <a:pt x="461" y="1643"/>
                  </a:lnTo>
                  <a:lnTo>
                    <a:pt x="392" y="1695"/>
                  </a:lnTo>
                  <a:lnTo>
                    <a:pt x="325" y="1750"/>
                  </a:lnTo>
                  <a:lnTo>
                    <a:pt x="258" y="1808"/>
                  </a:lnTo>
                  <a:lnTo>
                    <a:pt x="193" y="1868"/>
                  </a:lnTo>
                  <a:lnTo>
                    <a:pt x="128" y="1931"/>
                  </a:lnTo>
                  <a:lnTo>
                    <a:pt x="64" y="1997"/>
                  </a:lnTo>
                  <a:lnTo>
                    <a:pt x="0" y="206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879719" name="Freeform 103"/>
            <p:cNvSpPr>
              <a:spLocks/>
            </p:cNvSpPr>
            <p:nvPr/>
          </p:nvSpPr>
          <p:spPr bwMode="auto">
            <a:xfrm>
              <a:off x="1501" y="738"/>
              <a:ext cx="5149" cy="1091"/>
            </a:xfrm>
            <a:custGeom>
              <a:avLst/>
              <a:gdLst/>
              <a:ahLst/>
              <a:cxnLst>
                <a:cxn ang="0">
                  <a:pos x="5149" y="0"/>
                </a:cxn>
                <a:cxn ang="0">
                  <a:pos x="5136" y="76"/>
                </a:cxn>
                <a:cxn ang="0">
                  <a:pos x="5119" y="162"/>
                </a:cxn>
                <a:cxn ang="0">
                  <a:pos x="5090" y="273"/>
                </a:cxn>
                <a:cxn ang="0">
                  <a:pos x="5050" y="402"/>
                </a:cxn>
                <a:cxn ang="0">
                  <a:pos x="4993" y="545"/>
                </a:cxn>
                <a:cxn ang="0">
                  <a:pos x="4940" y="658"/>
                </a:cxn>
                <a:cxn ang="0">
                  <a:pos x="4900" y="734"/>
                </a:cxn>
                <a:cxn ang="0">
                  <a:pos x="4854" y="809"/>
                </a:cxn>
                <a:cxn ang="0">
                  <a:pos x="4803" y="885"/>
                </a:cxn>
                <a:cxn ang="0">
                  <a:pos x="4747" y="960"/>
                </a:cxn>
                <a:cxn ang="0">
                  <a:pos x="4685" y="1032"/>
                </a:cxn>
                <a:cxn ang="0">
                  <a:pos x="4617" y="1102"/>
                </a:cxn>
                <a:cxn ang="0">
                  <a:pos x="4543" y="1168"/>
                </a:cxn>
                <a:cxn ang="0">
                  <a:pos x="4463" y="1229"/>
                </a:cxn>
                <a:cxn ang="0">
                  <a:pos x="4377" y="1287"/>
                </a:cxn>
                <a:cxn ang="0">
                  <a:pos x="4282" y="1337"/>
                </a:cxn>
                <a:cxn ang="0">
                  <a:pos x="4181" y="1384"/>
                </a:cxn>
                <a:cxn ang="0">
                  <a:pos x="4073" y="1421"/>
                </a:cxn>
                <a:cxn ang="0">
                  <a:pos x="3957" y="1452"/>
                </a:cxn>
                <a:cxn ang="0">
                  <a:pos x="3832" y="1475"/>
                </a:cxn>
                <a:cxn ang="0">
                  <a:pos x="3700" y="1488"/>
                </a:cxn>
                <a:cxn ang="0">
                  <a:pos x="3559" y="1491"/>
                </a:cxn>
                <a:cxn ang="0">
                  <a:pos x="3410" y="1483"/>
                </a:cxn>
                <a:cxn ang="0">
                  <a:pos x="3251" y="1465"/>
                </a:cxn>
                <a:cxn ang="0">
                  <a:pos x="3169" y="1450"/>
                </a:cxn>
                <a:cxn ang="0">
                  <a:pos x="2845" y="1397"/>
                </a:cxn>
                <a:cxn ang="0">
                  <a:pos x="2545" y="1358"/>
                </a:cxn>
                <a:cxn ang="0">
                  <a:pos x="2269" y="1333"/>
                </a:cxn>
                <a:cxn ang="0">
                  <a:pos x="2012" y="1321"/>
                </a:cxn>
                <a:cxn ang="0">
                  <a:pos x="1775" y="1323"/>
                </a:cxn>
                <a:cxn ang="0">
                  <a:pos x="1555" y="1337"/>
                </a:cxn>
                <a:cxn ang="0">
                  <a:pos x="1353" y="1366"/>
                </a:cxn>
                <a:cxn ang="0">
                  <a:pos x="1255" y="1384"/>
                </a:cxn>
                <a:cxn ang="0">
                  <a:pos x="1164" y="1407"/>
                </a:cxn>
                <a:cxn ang="0">
                  <a:pos x="1074" y="1433"/>
                </a:cxn>
                <a:cxn ang="0">
                  <a:pos x="987" y="1462"/>
                </a:cxn>
                <a:cxn ang="0">
                  <a:pos x="904" y="1492"/>
                </a:cxn>
                <a:cxn ang="0">
                  <a:pos x="824" y="1528"/>
                </a:cxn>
                <a:cxn ang="0">
                  <a:pos x="746" y="1567"/>
                </a:cxn>
                <a:cxn ang="0">
                  <a:pos x="669" y="1607"/>
                </a:cxn>
                <a:cxn ang="0">
                  <a:pos x="525" y="1699"/>
                </a:cxn>
                <a:cxn ang="0">
                  <a:pos x="386" y="1802"/>
                </a:cxn>
                <a:cxn ang="0">
                  <a:pos x="254" y="1917"/>
                </a:cxn>
                <a:cxn ang="0">
                  <a:pos x="127" y="2045"/>
                </a:cxn>
                <a:cxn ang="0">
                  <a:pos x="0" y="2182"/>
                </a:cxn>
              </a:cxnLst>
              <a:rect l="0" t="0" r="r" b="b"/>
              <a:pathLst>
                <a:path w="5149" h="2182">
                  <a:moveTo>
                    <a:pt x="5149" y="0"/>
                  </a:moveTo>
                  <a:lnTo>
                    <a:pt x="5149" y="0"/>
                  </a:lnTo>
                  <a:lnTo>
                    <a:pt x="5146" y="20"/>
                  </a:lnTo>
                  <a:lnTo>
                    <a:pt x="5136" y="76"/>
                  </a:lnTo>
                  <a:lnTo>
                    <a:pt x="5129" y="115"/>
                  </a:lnTo>
                  <a:lnTo>
                    <a:pt x="5119" y="162"/>
                  </a:lnTo>
                  <a:lnTo>
                    <a:pt x="5105" y="215"/>
                  </a:lnTo>
                  <a:lnTo>
                    <a:pt x="5090" y="273"/>
                  </a:lnTo>
                  <a:lnTo>
                    <a:pt x="5072" y="336"/>
                  </a:lnTo>
                  <a:lnTo>
                    <a:pt x="5050" y="402"/>
                  </a:lnTo>
                  <a:lnTo>
                    <a:pt x="5024" y="472"/>
                  </a:lnTo>
                  <a:lnTo>
                    <a:pt x="4993" y="545"/>
                  </a:lnTo>
                  <a:lnTo>
                    <a:pt x="4960" y="620"/>
                  </a:lnTo>
                  <a:lnTo>
                    <a:pt x="4940" y="658"/>
                  </a:lnTo>
                  <a:lnTo>
                    <a:pt x="4921" y="696"/>
                  </a:lnTo>
                  <a:lnTo>
                    <a:pt x="4900" y="734"/>
                  </a:lnTo>
                  <a:lnTo>
                    <a:pt x="4878" y="772"/>
                  </a:lnTo>
                  <a:lnTo>
                    <a:pt x="4854" y="809"/>
                  </a:lnTo>
                  <a:lnTo>
                    <a:pt x="4829" y="848"/>
                  </a:lnTo>
                  <a:lnTo>
                    <a:pt x="4803" y="885"/>
                  </a:lnTo>
                  <a:lnTo>
                    <a:pt x="4776" y="922"/>
                  </a:lnTo>
                  <a:lnTo>
                    <a:pt x="4747" y="960"/>
                  </a:lnTo>
                  <a:lnTo>
                    <a:pt x="4717" y="997"/>
                  </a:lnTo>
                  <a:lnTo>
                    <a:pt x="4685" y="1032"/>
                  </a:lnTo>
                  <a:lnTo>
                    <a:pt x="4651" y="1068"/>
                  </a:lnTo>
                  <a:lnTo>
                    <a:pt x="4617" y="1102"/>
                  </a:lnTo>
                  <a:lnTo>
                    <a:pt x="4581" y="1136"/>
                  </a:lnTo>
                  <a:lnTo>
                    <a:pt x="4543" y="1168"/>
                  </a:lnTo>
                  <a:lnTo>
                    <a:pt x="4504" y="1199"/>
                  </a:lnTo>
                  <a:lnTo>
                    <a:pt x="4463" y="1229"/>
                  </a:lnTo>
                  <a:lnTo>
                    <a:pt x="4421" y="1258"/>
                  </a:lnTo>
                  <a:lnTo>
                    <a:pt x="4377" y="1287"/>
                  </a:lnTo>
                  <a:lnTo>
                    <a:pt x="4331" y="1313"/>
                  </a:lnTo>
                  <a:lnTo>
                    <a:pt x="4282" y="1337"/>
                  </a:lnTo>
                  <a:lnTo>
                    <a:pt x="4232" y="1362"/>
                  </a:lnTo>
                  <a:lnTo>
                    <a:pt x="4181" y="1384"/>
                  </a:lnTo>
                  <a:lnTo>
                    <a:pt x="4128" y="1404"/>
                  </a:lnTo>
                  <a:lnTo>
                    <a:pt x="4073" y="1421"/>
                  </a:lnTo>
                  <a:lnTo>
                    <a:pt x="4016" y="1438"/>
                  </a:lnTo>
                  <a:lnTo>
                    <a:pt x="3957" y="1452"/>
                  </a:lnTo>
                  <a:lnTo>
                    <a:pt x="3896" y="1465"/>
                  </a:lnTo>
                  <a:lnTo>
                    <a:pt x="3832" y="1475"/>
                  </a:lnTo>
                  <a:lnTo>
                    <a:pt x="3767" y="1483"/>
                  </a:lnTo>
                  <a:lnTo>
                    <a:pt x="3700" y="1488"/>
                  </a:lnTo>
                  <a:lnTo>
                    <a:pt x="3631" y="1491"/>
                  </a:lnTo>
                  <a:lnTo>
                    <a:pt x="3559" y="1491"/>
                  </a:lnTo>
                  <a:lnTo>
                    <a:pt x="3485" y="1489"/>
                  </a:lnTo>
                  <a:lnTo>
                    <a:pt x="3410" y="1483"/>
                  </a:lnTo>
                  <a:lnTo>
                    <a:pt x="3331" y="1476"/>
                  </a:lnTo>
                  <a:lnTo>
                    <a:pt x="3251" y="1465"/>
                  </a:lnTo>
                  <a:lnTo>
                    <a:pt x="3169" y="1450"/>
                  </a:lnTo>
                  <a:lnTo>
                    <a:pt x="3169" y="1450"/>
                  </a:lnTo>
                  <a:lnTo>
                    <a:pt x="3003" y="1423"/>
                  </a:lnTo>
                  <a:lnTo>
                    <a:pt x="2845" y="1397"/>
                  </a:lnTo>
                  <a:lnTo>
                    <a:pt x="2692" y="1376"/>
                  </a:lnTo>
                  <a:lnTo>
                    <a:pt x="2545" y="1358"/>
                  </a:lnTo>
                  <a:lnTo>
                    <a:pt x="2405" y="1344"/>
                  </a:lnTo>
                  <a:lnTo>
                    <a:pt x="2269" y="1333"/>
                  </a:lnTo>
                  <a:lnTo>
                    <a:pt x="2138" y="1324"/>
                  </a:lnTo>
                  <a:lnTo>
                    <a:pt x="2012" y="1321"/>
                  </a:lnTo>
                  <a:lnTo>
                    <a:pt x="1891" y="1320"/>
                  </a:lnTo>
                  <a:lnTo>
                    <a:pt x="1775" y="1323"/>
                  </a:lnTo>
                  <a:lnTo>
                    <a:pt x="1664" y="1328"/>
                  </a:lnTo>
                  <a:lnTo>
                    <a:pt x="1555" y="1337"/>
                  </a:lnTo>
                  <a:lnTo>
                    <a:pt x="1451" y="1350"/>
                  </a:lnTo>
                  <a:lnTo>
                    <a:pt x="1353" y="1366"/>
                  </a:lnTo>
                  <a:lnTo>
                    <a:pt x="1304" y="1375"/>
                  </a:lnTo>
                  <a:lnTo>
                    <a:pt x="1255" y="1384"/>
                  </a:lnTo>
                  <a:lnTo>
                    <a:pt x="1210" y="1396"/>
                  </a:lnTo>
                  <a:lnTo>
                    <a:pt x="1164" y="1407"/>
                  </a:lnTo>
                  <a:lnTo>
                    <a:pt x="1118" y="1420"/>
                  </a:lnTo>
                  <a:lnTo>
                    <a:pt x="1074" y="1433"/>
                  </a:lnTo>
                  <a:lnTo>
                    <a:pt x="1030" y="1447"/>
                  </a:lnTo>
                  <a:lnTo>
                    <a:pt x="987" y="1462"/>
                  </a:lnTo>
                  <a:lnTo>
                    <a:pt x="946" y="1476"/>
                  </a:lnTo>
                  <a:lnTo>
                    <a:pt x="904" y="1492"/>
                  </a:lnTo>
                  <a:lnTo>
                    <a:pt x="864" y="1510"/>
                  </a:lnTo>
                  <a:lnTo>
                    <a:pt x="824" y="1528"/>
                  </a:lnTo>
                  <a:lnTo>
                    <a:pt x="785" y="1547"/>
                  </a:lnTo>
                  <a:lnTo>
                    <a:pt x="746" y="1567"/>
                  </a:lnTo>
                  <a:lnTo>
                    <a:pt x="707" y="1586"/>
                  </a:lnTo>
                  <a:lnTo>
                    <a:pt x="669" y="1607"/>
                  </a:lnTo>
                  <a:lnTo>
                    <a:pt x="596" y="1652"/>
                  </a:lnTo>
                  <a:lnTo>
                    <a:pt x="525" y="1699"/>
                  </a:lnTo>
                  <a:lnTo>
                    <a:pt x="456" y="1749"/>
                  </a:lnTo>
                  <a:lnTo>
                    <a:pt x="386" y="1802"/>
                  </a:lnTo>
                  <a:lnTo>
                    <a:pt x="320" y="1859"/>
                  </a:lnTo>
                  <a:lnTo>
                    <a:pt x="254" y="1917"/>
                  </a:lnTo>
                  <a:lnTo>
                    <a:pt x="190" y="1980"/>
                  </a:lnTo>
                  <a:lnTo>
                    <a:pt x="127" y="2045"/>
                  </a:lnTo>
                  <a:lnTo>
                    <a:pt x="63" y="2112"/>
                  </a:lnTo>
                  <a:lnTo>
                    <a:pt x="0" y="218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879720" name="Freeform 104"/>
            <p:cNvSpPr>
              <a:spLocks/>
            </p:cNvSpPr>
            <p:nvPr/>
          </p:nvSpPr>
          <p:spPr bwMode="auto">
            <a:xfrm>
              <a:off x="1550" y="709"/>
              <a:ext cx="5113" cy="1149"/>
            </a:xfrm>
            <a:custGeom>
              <a:avLst/>
              <a:gdLst/>
              <a:ahLst/>
              <a:cxnLst>
                <a:cxn ang="0">
                  <a:pos x="5113" y="0"/>
                </a:cxn>
                <a:cxn ang="0">
                  <a:pos x="5104" y="78"/>
                </a:cxn>
                <a:cxn ang="0">
                  <a:pos x="5087" y="163"/>
                </a:cxn>
                <a:cxn ang="0">
                  <a:pos x="5061" y="276"/>
                </a:cxn>
                <a:cxn ang="0">
                  <a:pos x="5020" y="407"/>
                </a:cxn>
                <a:cxn ang="0">
                  <a:pos x="4968" y="551"/>
                </a:cxn>
                <a:cxn ang="0">
                  <a:pos x="4916" y="666"/>
                </a:cxn>
                <a:cxn ang="0">
                  <a:pos x="4876" y="743"/>
                </a:cxn>
                <a:cxn ang="0">
                  <a:pos x="4832" y="821"/>
                </a:cxn>
                <a:cxn ang="0">
                  <a:pos x="4783" y="896"/>
                </a:cxn>
                <a:cxn ang="0">
                  <a:pos x="4727" y="972"/>
                </a:cxn>
                <a:cxn ang="0">
                  <a:pos x="4666" y="1047"/>
                </a:cxn>
                <a:cxn ang="0">
                  <a:pos x="4600" y="1118"/>
                </a:cxn>
                <a:cxn ang="0">
                  <a:pos x="4528" y="1185"/>
                </a:cxn>
                <a:cxn ang="0">
                  <a:pos x="4447" y="1250"/>
                </a:cxn>
                <a:cxn ang="0">
                  <a:pos x="4361" y="1310"/>
                </a:cxn>
                <a:cxn ang="0">
                  <a:pos x="4268" y="1363"/>
                </a:cxn>
                <a:cxn ang="0">
                  <a:pos x="4168" y="1410"/>
                </a:cxn>
                <a:cxn ang="0">
                  <a:pos x="4060" y="1450"/>
                </a:cxn>
                <a:cxn ang="0">
                  <a:pos x="3944" y="1484"/>
                </a:cxn>
                <a:cxn ang="0">
                  <a:pos x="3821" y="1508"/>
                </a:cxn>
                <a:cxn ang="0">
                  <a:pos x="3689" y="1525"/>
                </a:cxn>
                <a:cxn ang="0">
                  <a:pos x="3547" y="1531"/>
                </a:cxn>
                <a:cxn ang="0">
                  <a:pos x="3397" y="1526"/>
                </a:cxn>
                <a:cxn ang="0">
                  <a:pos x="3239" y="1512"/>
                </a:cxn>
                <a:cxn ang="0">
                  <a:pos x="3156" y="1499"/>
                </a:cxn>
                <a:cxn ang="0">
                  <a:pos x="2832" y="1452"/>
                </a:cxn>
                <a:cxn ang="0">
                  <a:pos x="2532" y="1418"/>
                </a:cxn>
                <a:cxn ang="0">
                  <a:pos x="2255" y="1397"/>
                </a:cxn>
                <a:cxn ang="0">
                  <a:pos x="1998" y="1391"/>
                </a:cxn>
                <a:cxn ang="0">
                  <a:pos x="1760" y="1397"/>
                </a:cxn>
                <a:cxn ang="0">
                  <a:pos x="1541" y="1418"/>
                </a:cxn>
                <a:cxn ang="0">
                  <a:pos x="1338" y="1450"/>
                </a:cxn>
                <a:cxn ang="0">
                  <a:pos x="1242" y="1471"/>
                </a:cxn>
                <a:cxn ang="0">
                  <a:pos x="1151" y="1496"/>
                </a:cxn>
                <a:cxn ang="0">
                  <a:pos x="1062" y="1523"/>
                </a:cxn>
                <a:cxn ang="0">
                  <a:pos x="976" y="1554"/>
                </a:cxn>
                <a:cxn ang="0">
                  <a:pos x="893" y="1588"/>
                </a:cxn>
                <a:cxn ang="0">
                  <a:pos x="813" y="1623"/>
                </a:cxn>
                <a:cxn ang="0">
                  <a:pos x="736" y="1663"/>
                </a:cxn>
                <a:cxn ang="0">
                  <a:pos x="661" y="1707"/>
                </a:cxn>
                <a:cxn ang="0">
                  <a:pos x="516" y="1801"/>
                </a:cxn>
                <a:cxn ang="0">
                  <a:pos x="380" y="1907"/>
                </a:cxn>
                <a:cxn ang="0">
                  <a:pos x="250" y="2027"/>
                </a:cxn>
                <a:cxn ang="0">
                  <a:pos x="123" y="2156"/>
                </a:cxn>
                <a:cxn ang="0">
                  <a:pos x="0" y="2298"/>
                </a:cxn>
              </a:cxnLst>
              <a:rect l="0" t="0" r="r" b="b"/>
              <a:pathLst>
                <a:path w="5113" h="2298">
                  <a:moveTo>
                    <a:pt x="5113" y="0"/>
                  </a:moveTo>
                  <a:lnTo>
                    <a:pt x="5113" y="0"/>
                  </a:lnTo>
                  <a:lnTo>
                    <a:pt x="5112" y="21"/>
                  </a:lnTo>
                  <a:lnTo>
                    <a:pt x="5104" y="78"/>
                  </a:lnTo>
                  <a:lnTo>
                    <a:pt x="5097" y="117"/>
                  </a:lnTo>
                  <a:lnTo>
                    <a:pt x="5087" y="163"/>
                  </a:lnTo>
                  <a:lnTo>
                    <a:pt x="5075" y="217"/>
                  </a:lnTo>
                  <a:lnTo>
                    <a:pt x="5061" y="276"/>
                  </a:lnTo>
                  <a:lnTo>
                    <a:pt x="5043" y="339"/>
                  </a:lnTo>
                  <a:lnTo>
                    <a:pt x="5020" y="407"/>
                  </a:lnTo>
                  <a:lnTo>
                    <a:pt x="4997" y="478"/>
                  </a:lnTo>
                  <a:lnTo>
                    <a:pt x="4968" y="551"/>
                  </a:lnTo>
                  <a:lnTo>
                    <a:pt x="4934" y="627"/>
                  </a:lnTo>
                  <a:lnTo>
                    <a:pt x="4916" y="666"/>
                  </a:lnTo>
                  <a:lnTo>
                    <a:pt x="4897" y="704"/>
                  </a:lnTo>
                  <a:lnTo>
                    <a:pt x="4876" y="743"/>
                  </a:lnTo>
                  <a:lnTo>
                    <a:pt x="4855" y="782"/>
                  </a:lnTo>
                  <a:lnTo>
                    <a:pt x="4832" y="821"/>
                  </a:lnTo>
                  <a:lnTo>
                    <a:pt x="4808" y="859"/>
                  </a:lnTo>
                  <a:lnTo>
                    <a:pt x="4783" y="896"/>
                  </a:lnTo>
                  <a:lnTo>
                    <a:pt x="4755" y="935"/>
                  </a:lnTo>
                  <a:lnTo>
                    <a:pt x="4727" y="972"/>
                  </a:lnTo>
                  <a:lnTo>
                    <a:pt x="4697" y="1009"/>
                  </a:lnTo>
                  <a:lnTo>
                    <a:pt x="4666" y="1047"/>
                  </a:lnTo>
                  <a:lnTo>
                    <a:pt x="4634" y="1082"/>
                  </a:lnTo>
                  <a:lnTo>
                    <a:pt x="4600" y="1118"/>
                  </a:lnTo>
                  <a:lnTo>
                    <a:pt x="4564" y="1153"/>
                  </a:lnTo>
                  <a:lnTo>
                    <a:pt x="4528" y="1185"/>
                  </a:lnTo>
                  <a:lnTo>
                    <a:pt x="4489" y="1218"/>
                  </a:lnTo>
                  <a:lnTo>
                    <a:pt x="4447" y="1250"/>
                  </a:lnTo>
                  <a:lnTo>
                    <a:pt x="4405" y="1281"/>
                  </a:lnTo>
                  <a:lnTo>
                    <a:pt x="4361" y="1310"/>
                  </a:lnTo>
                  <a:lnTo>
                    <a:pt x="4315" y="1337"/>
                  </a:lnTo>
                  <a:lnTo>
                    <a:pt x="4268" y="1363"/>
                  </a:lnTo>
                  <a:lnTo>
                    <a:pt x="4219" y="1387"/>
                  </a:lnTo>
                  <a:lnTo>
                    <a:pt x="4168" y="1410"/>
                  </a:lnTo>
                  <a:lnTo>
                    <a:pt x="4115" y="1431"/>
                  </a:lnTo>
                  <a:lnTo>
                    <a:pt x="4060" y="1450"/>
                  </a:lnTo>
                  <a:lnTo>
                    <a:pt x="4003" y="1468"/>
                  </a:lnTo>
                  <a:lnTo>
                    <a:pt x="3944" y="1484"/>
                  </a:lnTo>
                  <a:lnTo>
                    <a:pt x="3883" y="1497"/>
                  </a:lnTo>
                  <a:lnTo>
                    <a:pt x="3821" y="1508"/>
                  </a:lnTo>
                  <a:lnTo>
                    <a:pt x="3756" y="1518"/>
                  </a:lnTo>
                  <a:lnTo>
                    <a:pt x="3689" y="1525"/>
                  </a:lnTo>
                  <a:lnTo>
                    <a:pt x="3619" y="1529"/>
                  </a:lnTo>
                  <a:lnTo>
                    <a:pt x="3547" y="1531"/>
                  </a:lnTo>
                  <a:lnTo>
                    <a:pt x="3474" y="1529"/>
                  </a:lnTo>
                  <a:lnTo>
                    <a:pt x="3397" y="1526"/>
                  </a:lnTo>
                  <a:lnTo>
                    <a:pt x="3320" y="1520"/>
                  </a:lnTo>
                  <a:lnTo>
                    <a:pt x="3239" y="1512"/>
                  </a:lnTo>
                  <a:lnTo>
                    <a:pt x="3156" y="1499"/>
                  </a:lnTo>
                  <a:lnTo>
                    <a:pt x="3156" y="1499"/>
                  </a:lnTo>
                  <a:lnTo>
                    <a:pt x="2991" y="1473"/>
                  </a:lnTo>
                  <a:lnTo>
                    <a:pt x="2832" y="1452"/>
                  </a:lnTo>
                  <a:lnTo>
                    <a:pt x="2680" y="1433"/>
                  </a:lnTo>
                  <a:lnTo>
                    <a:pt x="2532" y="1418"/>
                  </a:lnTo>
                  <a:lnTo>
                    <a:pt x="2391" y="1407"/>
                  </a:lnTo>
                  <a:lnTo>
                    <a:pt x="2255" y="1397"/>
                  </a:lnTo>
                  <a:lnTo>
                    <a:pt x="2124" y="1392"/>
                  </a:lnTo>
                  <a:lnTo>
                    <a:pt x="1998" y="1391"/>
                  </a:lnTo>
                  <a:lnTo>
                    <a:pt x="1877" y="1392"/>
                  </a:lnTo>
                  <a:lnTo>
                    <a:pt x="1760" y="1397"/>
                  </a:lnTo>
                  <a:lnTo>
                    <a:pt x="1649" y="1405"/>
                  </a:lnTo>
                  <a:lnTo>
                    <a:pt x="1541" y="1418"/>
                  </a:lnTo>
                  <a:lnTo>
                    <a:pt x="1438" y="1433"/>
                  </a:lnTo>
                  <a:lnTo>
                    <a:pt x="1338" y="1450"/>
                  </a:lnTo>
                  <a:lnTo>
                    <a:pt x="1290" y="1460"/>
                  </a:lnTo>
                  <a:lnTo>
                    <a:pt x="1242" y="1471"/>
                  </a:lnTo>
                  <a:lnTo>
                    <a:pt x="1197" y="1483"/>
                  </a:lnTo>
                  <a:lnTo>
                    <a:pt x="1151" y="1496"/>
                  </a:lnTo>
                  <a:lnTo>
                    <a:pt x="1106" y="1508"/>
                  </a:lnTo>
                  <a:lnTo>
                    <a:pt x="1062" y="1523"/>
                  </a:lnTo>
                  <a:lnTo>
                    <a:pt x="1019" y="1537"/>
                  </a:lnTo>
                  <a:lnTo>
                    <a:pt x="976" y="1554"/>
                  </a:lnTo>
                  <a:lnTo>
                    <a:pt x="934" y="1570"/>
                  </a:lnTo>
                  <a:lnTo>
                    <a:pt x="893" y="1588"/>
                  </a:lnTo>
                  <a:lnTo>
                    <a:pt x="852" y="1605"/>
                  </a:lnTo>
                  <a:lnTo>
                    <a:pt x="813" y="1623"/>
                  </a:lnTo>
                  <a:lnTo>
                    <a:pt x="775" y="1644"/>
                  </a:lnTo>
                  <a:lnTo>
                    <a:pt x="736" y="1663"/>
                  </a:lnTo>
                  <a:lnTo>
                    <a:pt x="698" y="1684"/>
                  </a:lnTo>
                  <a:lnTo>
                    <a:pt x="661" y="1707"/>
                  </a:lnTo>
                  <a:lnTo>
                    <a:pt x="587" y="1752"/>
                  </a:lnTo>
                  <a:lnTo>
                    <a:pt x="516" y="1801"/>
                  </a:lnTo>
                  <a:lnTo>
                    <a:pt x="448" y="1854"/>
                  </a:lnTo>
                  <a:lnTo>
                    <a:pt x="380" y="1907"/>
                  </a:lnTo>
                  <a:lnTo>
                    <a:pt x="315" y="1965"/>
                  </a:lnTo>
                  <a:lnTo>
                    <a:pt x="250" y="2027"/>
                  </a:lnTo>
                  <a:lnTo>
                    <a:pt x="186" y="2090"/>
                  </a:lnTo>
                  <a:lnTo>
                    <a:pt x="123" y="2156"/>
                  </a:lnTo>
                  <a:lnTo>
                    <a:pt x="61" y="2225"/>
                  </a:lnTo>
                  <a:lnTo>
                    <a:pt x="0" y="229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879721" name="Freeform 105"/>
            <p:cNvSpPr>
              <a:spLocks/>
            </p:cNvSpPr>
            <p:nvPr/>
          </p:nvSpPr>
          <p:spPr bwMode="auto">
            <a:xfrm>
              <a:off x="1598" y="681"/>
              <a:ext cx="5079" cy="1206"/>
            </a:xfrm>
            <a:custGeom>
              <a:avLst/>
              <a:gdLst/>
              <a:ahLst/>
              <a:cxnLst>
                <a:cxn ang="0">
                  <a:pos x="5079" y="0"/>
                </a:cxn>
                <a:cxn ang="0">
                  <a:pos x="5070" y="76"/>
                </a:cxn>
                <a:cxn ang="0">
                  <a:pos x="5054" y="164"/>
                </a:cxn>
                <a:cxn ang="0">
                  <a:pos x="5031" y="278"/>
                </a:cxn>
                <a:cxn ang="0">
                  <a:pos x="4993" y="410"/>
                </a:cxn>
                <a:cxn ang="0">
                  <a:pos x="4942" y="555"/>
                </a:cxn>
                <a:cxn ang="0">
                  <a:pos x="4892" y="672"/>
                </a:cxn>
                <a:cxn ang="0">
                  <a:pos x="4853" y="749"/>
                </a:cxn>
                <a:cxn ang="0">
                  <a:pos x="4810" y="828"/>
                </a:cxn>
                <a:cxn ang="0">
                  <a:pos x="4761" y="907"/>
                </a:cxn>
                <a:cxn ang="0">
                  <a:pos x="4707" y="985"/>
                </a:cxn>
                <a:cxn ang="0">
                  <a:pos x="4648" y="1059"/>
                </a:cxn>
                <a:cxn ang="0">
                  <a:pos x="4582" y="1132"/>
                </a:cxn>
                <a:cxn ang="0">
                  <a:pos x="4510" y="1203"/>
                </a:cxn>
                <a:cxn ang="0">
                  <a:pos x="4432" y="1267"/>
                </a:cxn>
                <a:cxn ang="0">
                  <a:pos x="4348" y="1329"/>
                </a:cxn>
                <a:cxn ang="0">
                  <a:pos x="4255" y="1385"/>
                </a:cxn>
                <a:cxn ang="0">
                  <a:pos x="4155" y="1435"/>
                </a:cxn>
                <a:cxn ang="0">
                  <a:pos x="4048" y="1477"/>
                </a:cxn>
                <a:cxn ang="0">
                  <a:pos x="3932" y="1513"/>
                </a:cxn>
                <a:cxn ang="0">
                  <a:pos x="3809" y="1540"/>
                </a:cxn>
                <a:cxn ang="0">
                  <a:pos x="3677" y="1560"/>
                </a:cxn>
                <a:cxn ang="0">
                  <a:pos x="3537" y="1568"/>
                </a:cxn>
                <a:cxn ang="0">
                  <a:pos x="3387" y="1568"/>
                </a:cxn>
                <a:cxn ang="0">
                  <a:pos x="3229" y="1555"/>
                </a:cxn>
                <a:cxn ang="0">
                  <a:pos x="3145" y="1545"/>
                </a:cxn>
                <a:cxn ang="0">
                  <a:pos x="2820" y="1503"/>
                </a:cxn>
                <a:cxn ang="0">
                  <a:pos x="2520" y="1476"/>
                </a:cxn>
                <a:cxn ang="0">
                  <a:pos x="2241" y="1461"/>
                </a:cxn>
                <a:cxn ang="0">
                  <a:pos x="1986" y="1459"/>
                </a:cxn>
                <a:cxn ang="0">
                  <a:pos x="1748" y="1471"/>
                </a:cxn>
                <a:cxn ang="0">
                  <a:pos x="1529" y="1495"/>
                </a:cxn>
                <a:cxn ang="0">
                  <a:pos x="1326" y="1532"/>
                </a:cxn>
                <a:cxn ang="0">
                  <a:pos x="1232" y="1555"/>
                </a:cxn>
                <a:cxn ang="0">
                  <a:pos x="1139" y="1582"/>
                </a:cxn>
                <a:cxn ang="0">
                  <a:pos x="1051" y="1611"/>
                </a:cxn>
                <a:cxn ang="0">
                  <a:pos x="965" y="1644"/>
                </a:cxn>
                <a:cxn ang="0">
                  <a:pos x="883" y="1679"/>
                </a:cxn>
                <a:cxn ang="0">
                  <a:pos x="804" y="1718"/>
                </a:cxn>
                <a:cxn ang="0">
                  <a:pos x="727" y="1760"/>
                </a:cxn>
                <a:cxn ang="0">
                  <a:pos x="653" y="1803"/>
                </a:cxn>
                <a:cxn ang="0">
                  <a:pos x="510" y="1902"/>
                </a:cxn>
                <a:cxn ang="0">
                  <a:pos x="375" y="2012"/>
                </a:cxn>
                <a:cxn ang="0">
                  <a:pos x="246" y="2133"/>
                </a:cxn>
                <a:cxn ang="0">
                  <a:pos x="123" y="2267"/>
                </a:cxn>
                <a:cxn ang="0">
                  <a:pos x="0" y="2412"/>
                </a:cxn>
              </a:cxnLst>
              <a:rect l="0" t="0" r="r" b="b"/>
              <a:pathLst>
                <a:path w="5079" h="2412">
                  <a:moveTo>
                    <a:pt x="5079" y="0"/>
                  </a:moveTo>
                  <a:lnTo>
                    <a:pt x="5079" y="0"/>
                  </a:lnTo>
                  <a:lnTo>
                    <a:pt x="5078" y="19"/>
                  </a:lnTo>
                  <a:lnTo>
                    <a:pt x="5070" y="76"/>
                  </a:lnTo>
                  <a:lnTo>
                    <a:pt x="5064" y="116"/>
                  </a:lnTo>
                  <a:lnTo>
                    <a:pt x="5054" y="164"/>
                  </a:lnTo>
                  <a:lnTo>
                    <a:pt x="5045" y="218"/>
                  </a:lnTo>
                  <a:lnTo>
                    <a:pt x="5031" y="278"/>
                  </a:lnTo>
                  <a:lnTo>
                    <a:pt x="5013" y="340"/>
                  </a:lnTo>
                  <a:lnTo>
                    <a:pt x="4993" y="410"/>
                  </a:lnTo>
                  <a:lnTo>
                    <a:pt x="4970" y="481"/>
                  </a:lnTo>
                  <a:lnTo>
                    <a:pt x="4942" y="555"/>
                  </a:lnTo>
                  <a:lnTo>
                    <a:pt x="4910" y="633"/>
                  </a:lnTo>
                  <a:lnTo>
                    <a:pt x="4892" y="672"/>
                  </a:lnTo>
                  <a:lnTo>
                    <a:pt x="4874" y="710"/>
                  </a:lnTo>
                  <a:lnTo>
                    <a:pt x="4853" y="749"/>
                  </a:lnTo>
                  <a:lnTo>
                    <a:pt x="4832" y="789"/>
                  </a:lnTo>
                  <a:lnTo>
                    <a:pt x="4810" y="828"/>
                  </a:lnTo>
                  <a:lnTo>
                    <a:pt x="4786" y="868"/>
                  </a:lnTo>
                  <a:lnTo>
                    <a:pt x="4761" y="907"/>
                  </a:lnTo>
                  <a:lnTo>
                    <a:pt x="4735" y="946"/>
                  </a:lnTo>
                  <a:lnTo>
                    <a:pt x="4707" y="985"/>
                  </a:lnTo>
                  <a:lnTo>
                    <a:pt x="4678" y="1022"/>
                  </a:lnTo>
                  <a:lnTo>
                    <a:pt x="4648" y="1059"/>
                  </a:lnTo>
                  <a:lnTo>
                    <a:pt x="4616" y="1096"/>
                  </a:lnTo>
                  <a:lnTo>
                    <a:pt x="4582" y="1132"/>
                  </a:lnTo>
                  <a:lnTo>
                    <a:pt x="4548" y="1167"/>
                  </a:lnTo>
                  <a:lnTo>
                    <a:pt x="4510" y="1203"/>
                  </a:lnTo>
                  <a:lnTo>
                    <a:pt x="4473" y="1235"/>
                  </a:lnTo>
                  <a:lnTo>
                    <a:pt x="4432" y="1267"/>
                  </a:lnTo>
                  <a:lnTo>
                    <a:pt x="4391" y="1300"/>
                  </a:lnTo>
                  <a:lnTo>
                    <a:pt x="4348" y="1329"/>
                  </a:lnTo>
                  <a:lnTo>
                    <a:pt x="4302" y="1358"/>
                  </a:lnTo>
                  <a:lnTo>
                    <a:pt x="4255" y="1385"/>
                  </a:lnTo>
                  <a:lnTo>
                    <a:pt x="4206" y="1411"/>
                  </a:lnTo>
                  <a:lnTo>
                    <a:pt x="4155" y="1435"/>
                  </a:lnTo>
                  <a:lnTo>
                    <a:pt x="4102" y="1458"/>
                  </a:lnTo>
                  <a:lnTo>
                    <a:pt x="4048" y="1477"/>
                  </a:lnTo>
                  <a:lnTo>
                    <a:pt x="3991" y="1497"/>
                  </a:lnTo>
                  <a:lnTo>
                    <a:pt x="3932" y="1513"/>
                  </a:lnTo>
                  <a:lnTo>
                    <a:pt x="3871" y="1529"/>
                  </a:lnTo>
                  <a:lnTo>
                    <a:pt x="3809" y="1540"/>
                  </a:lnTo>
                  <a:lnTo>
                    <a:pt x="3745" y="1552"/>
                  </a:lnTo>
                  <a:lnTo>
                    <a:pt x="3677" y="1560"/>
                  </a:lnTo>
                  <a:lnTo>
                    <a:pt x="3608" y="1564"/>
                  </a:lnTo>
                  <a:lnTo>
                    <a:pt x="3537" y="1568"/>
                  </a:lnTo>
                  <a:lnTo>
                    <a:pt x="3463" y="1569"/>
                  </a:lnTo>
                  <a:lnTo>
                    <a:pt x="3387" y="1568"/>
                  </a:lnTo>
                  <a:lnTo>
                    <a:pt x="3309" y="1563"/>
                  </a:lnTo>
                  <a:lnTo>
                    <a:pt x="3229" y="1555"/>
                  </a:lnTo>
                  <a:lnTo>
                    <a:pt x="3145" y="1545"/>
                  </a:lnTo>
                  <a:lnTo>
                    <a:pt x="3145" y="1545"/>
                  </a:lnTo>
                  <a:lnTo>
                    <a:pt x="2980" y="1522"/>
                  </a:lnTo>
                  <a:lnTo>
                    <a:pt x="2820" y="1503"/>
                  </a:lnTo>
                  <a:lnTo>
                    <a:pt x="2668" y="1489"/>
                  </a:lnTo>
                  <a:lnTo>
                    <a:pt x="2520" y="1476"/>
                  </a:lnTo>
                  <a:lnTo>
                    <a:pt x="2379" y="1466"/>
                  </a:lnTo>
                  <a:lnTo>
                    <a:pt x="2241" y="1461"/>
                  </a:lnTo>
                  <a:lnTo>
                    <a:pt x="2111" y="1458"/>
                  </a:lnTo>
                  <a:lnTo>
                    <a:pt x="1986" y="1459"/>
                  </a:lnTo>
                  <a:lnTo>
                    <a:pt x="1865" y="1464"/>
                  </a:lnTo>
                  <a:lnTo>
                    <a:pt x="1748" y="1471"/>
                  </a:lnTo>
                  <a:lnTo>
                    <a:pt x="1636" y="1482"/>
                  </a:lnTo>
                  <a:lnTo>
                    <a:pt x="1529" y="1495"/>
                  </a:lnTo>
                  <a:lnTo>
                    <a:pt x="1426" y="1513"/>
                  </a:lnTo>
                  <a:lnTo>
                    <a:pt x="1326" y="1532"/>
                  </a:lnTo>
                  <a:lnTo>
                    <a:pt x="1279" y="1543"/>
                  </a:lnTo>
                  <a:lnTo>
                    <a:pt x="1232" y="1555"/>
                  </a:lnTo>
                  <a:lnTo>
                    <a:pt x="1185" y="1568"/>
                  </a:lnTo>
                  <a:lnTo>
                    <a:pt x="1139" y="1582"/>
                  </a:lnTo>
                  <a:lnTo>
                    <a:pt x="1095" y="1595"/>
                  </a:lnTo>
                  <a:lnTo>
                    <a:pt x="1051" y="1611"/>
                  </a:lnTo>
                  <a:lnTo>
                    <a:pt x="1008" y="1627"/>
                  </a:lnTo>
                  <a:lnTo>
                    <a:pt x="965" y="1644"/>
                  </a:lnTo>
                  <a:lnTo>
                    <a:pt x="924" y="1661"/>
                  </a:lnTo>
                  <a:lnTo>
                    <a:pt x="883" y="1679"/>
                  </a:lnTo>
                  <a:lnTo>
                    <a:pt x="843" y="1698"/>
                  </a:lnTo>
                  <a:lnTo>
                    <a:pt x="804" y="1718"/>
                  </a:lnTo>
                  <a:lnTo>
                    <a:pt x="765" y="1737"/>
                  </a:lnTo>
                  <a:lnTo>
                    <a:pt x="727" y="1760"/>
                  </a:lnTo>
                  <a:lnTo>
                    <a:pt x="689" y="1781"/>
                  </a:lnTo>
                  <a:lnTo>
                    <a:pt x="653" y="1803"/>
                  </a:lnTo>
                  <a:lnTo>
                    <a:pt x="581" y="1852"/>
                  </a:lnTo>
                  <a:lnTo>
                    <a:pt x="510" y="1902"/>
                  </a:lnTo>
                  <a:lnTo>
                    <a:pt x="442" y="1955"/>
                  </a:lnTo>
                  <a:lnTo>
                    <a:pt x="375" y="2012"/>
                  </a:lnTo>
                  <a:lnTo>
                    <a:pt x="310" y="2071"/>
                  </a:lnTo>
                  <a:lnTo>
                    <a:pt x="246" y="2133"/>
                  </a:lnTo>
                  <a:lnTo>
                    <a:pt x="184" y="2199"/>
                  </a:lnTo>
                  <a:lnTo>
                    <a:pt x="123" y="2267"/>
                  </a:lnTo>
                  <a:lnTo>
                    <a:pt x="62" y="2338"/>
                  </a:lnTo>
                  <a:lnTo>
                    <a:pt x="0" y="241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879722" name="Freeform 106"/>
            <p:cNvSpPr>
              <a:spLocks/>
            </p:cNvSpPr>
            <p:nvPr/>
          </p:nvSpPr>
          <p:spPr bwMode="auto">
            <a:xfrm>
              <a:off x="1648" y="652"/>
              <a:ext cx="5042" cy="1263"/>
            </a:xfrm>
            <a:custGeom>
              <a:avLst/>
              <a:gdLst/>
              <a:ahLst/>
              <a:cxnLst>
                <a:cxn ang="0">
                  <a:pos x="5042" y="0"/>
                </a:cxn>
                <a:cxn ang="0">
                  <a:pos x="5033" y="77"/>
                </a:cxn>
                <a:cxn ang="0">
                  <a:pos x="5021" y="166"/>
                </a:cxn>
                <a:cxn ang="0">
                  <a:pos x="4997" y="281"/>
                </a:cxn>
                <a:cxn ang="0">
                  <a:pos x="4963" y="413"/>
                </a:cxn>
                <a:cxn ang="0">
                  <a:pos x="4913" y="562"/>
                </a:cxn>
                <a:cxn ang="0">
                  <a:pos x="4865" y="679"/>
                </a:cxn>
                <a:cxn ang="0">
                  <a:pos x="4828" y="759"/>
                </a:cxn>
                <a:cxn ang="0">
                  <a:pos x="4785" y="839"/>
                </a:cxn>
                <a:cxn ang="0">
                  <a:pos x="4738" y="918"/>
                </a:cxn>
                <a:cxn ang="0">
                  <a:pos x="4685" y="998"/>
                </a:cxn>
                <a:cxn ang="0">
                  <a:pos x="4627" y="1073"/>
                </a:cxn>
                <a:cxn ang="0">
                  <a:pos x="4563" y="1149"/>
                </a:cxn>
                <a:cxn ang="0">
                  <a:pos x="4492" y="1220"/>
                </a:cxn>
                <a:cxn ang="0">
                  <a:pos x="4414" y="1288"/>
                </a:cxn>
                <a:cxn ang="0">
                  <a:pos x="4330" y="1351"/>
                </a:cxn>
                <a:cxn ang="0">
                  <a:pos x="4239" y="1409"/>
                </a:cxn>
                <a:cxn ang="0">
                  <a:pos x="4139" y="1461"/>
                </a:cxn>
                <a:cxn ang="0">
                  <a:pos x="4034" y="1506"/>
                </a:cxn>
                <a:cxn ang="0">
                  <a:pos x="3919" y="1545"/>
                </a:cxn>
                <a:cxn ang="0">
                  <a:pos x="3795" y="1574"/>
                </a:cxn>
                <a:cxn ang="0">
                  <a:pos x="3664" y="1597"/>
                </a:cxn>
                <a:cxn ang="0">
                  <a:pos x="3523" y="1608"/>
                </a:cxn>
                <a:cxn ang="0">
                  <a:pos x="3374" y="1610"/>
                </a:cxn>
                <a:cxn ang="0">
                  <a:pos x="3215" y="1601"/>
                </a:cxn>
                <a:cxn ang="0">
                  <a:pos x="3131" y="1592"/>
                </a:cxn>
                <a:cxn ang="0">
                  <a:pos x="2806" y="1558"/>
                </a:cxn>
                <a:cxn ang="0">
                  <a:pos x="2505" y="1535"/>
                </a:cxn>
                <a:cxn ang="0">
                  <a:pos x="2227" y="1526"/>
                </a:cxn>
                <a:cxn ang="0">
                  <a:pos x="1971" y="1530"/>
                </a:cxn>
                <a:cxn ang="0">
                  <a:pos x="1733" y="1547"/>
                </a:cxn>
                <a:cxn ang="0">
                  <a:pos x="1515" y="1576"/>
                </a:cxn>
                <a:cxn ang="0">
                  <a:pos x="1362" y="1605"/>
                </a:cxn>
                <a:cxn ang="0">
                  <a:pos x="1265" y="1629"/>
                </a:cxn>
                <a:cxn ang="0">
                  <a:pos x="1172" y="1655"/>
                </a:cxn>
                <a:cxn ang="0">
                  <a:pos x="1082" y="1685"/>
                </a:cxn>
                <a:cxn ang="0">
                  <a:pos x="996" y="1718"/>
                </a:cxn>
                <a:cxn ang="0">
                  <a:pos x="913" y="1753"/>
                </a:cxn>
                <a:cxn ang="0">
                  <a:pos x="832" y="1792"/>
                </a:cxn>
                <a:cxn ang="0">
                  <a:pos x="756" y="1834"/>
                </a:cxn>
                <a:cxn ang="0">
                  <a:pos x="681" y="1879"/>
                </a:cxn>
                <a:cxn ang="0">
                  <a:pos x="572" y="1952"/>
                </a:cxn>
                <a:cxn ang="0">
                  <a:pos x="435" y="2060"/>
                </a:cxn>
                <a:cxn ang="0">
                  <a:pos x="306" y="2179"/>
                </a:cxn>
                <a:cxn ang="0">
                  <a:pos x="181" y="2309"/>
                </a:cxn>
                <a:cxn ang="0">
                  <a:pos x="60" y="2452"/>
                </a:cxn>
              </a:cxnLst>
              <a:rect l="0" t="0" r="r" b="b"/>
              <a:pathLst>
                <a:path w="5042" h="2527">
                  <a:moveTo>
                    <a:pt x="5042" y="0"/>
                  </a:moveTo>
                  <a:lnTo>
                    <a:pt x="5042" y="0"/>
                  </a:lnTo>
                  <a:lnTo>
                    <a:pt x="5040" y="21"/>
                  </a:lnTo>
                  <a:lnTo>
                    <a:pt x="5033" y="77"/>
                  </a:lnTo>
                  <a:lnTo>
                    <a:pt x="5028" y="118"/>
                  </a:lnTo>
                  <a:lnTo>
                    <a:pt x="5021" y="166"/>
                  </a:lnTo>
                  <a:lnTo>
                    <a:pt x="5010" y="221"/>
                  </a:lnTo>
                  <a:lnTo>
                    <a:pt x="4997" y="281"/>
                  </a:lnTo>
                  <a:lnTo>
                    <a:pt x="4981" y="345"/>
                  </a:lnTo>
                  <a:lnTo>
                    <a:pt x="4963" y="413"/>
                  </a:lnTo>
                  <a:lnTo>
                    <a:pt x="4939" y="486"/>
                  </a:lnTo>
                  <a:lnTo>
                    <a:pt x="4913" y="562"/>
                  </a:lnTo>
                  <a:lnTo>
                    <a:pt x="4882" y="639"/>
                  </a:lnTo>
                  <a:lnTo>
                    <a:pt x="4865" y="679"/>
                  </a:lnTo>
                  <a:lnTo>
                    <a:pt x="4847" y="718"/>
                  </a:lnTo>
                  <a:lnTo>
                    <a:pt x="4828" y="759"/>
                  </a:lnTo>
                  <a:lnTo>
                    <a:pt x="4807" y="799"/>
                  </a:lnTo>
                  <a:lnTo>
                    <a:pt x="4785" y="839"/>
                  </a:lnTo>
                  <a:lnTo>
                    <a:pt x="4763" y="878"/>
                  </a:lnTo>
                  <a:lnTo>
                    <a:pt x="4738" y="918"/>
                  </a:lnTo>
                  <a:lnTo>
                    <a:pt x="4713" y="957"/>
                  </a:lnTo>
                  <a:lnTo>
                    <a:pt x="4685" y="998"/>
                  </a:lnTo>
                  <a:lnTo>
                    <a:pt x="4657" y="1036"/>
                  </a:lnTo>
                  <a:lnTo>
                    <a:pt x="4627" y="1073"/>
                  </a:lnTo>
                  <a:lnTo>
                    <a:pt x="4596" y="1112"/>
                  </a:lnTo>
                  <a:lnTo>
                    <a:pt x="4563" y="1149"/>
                  </a:lnTo>
                  <a:lnTo>
                    <a:pt x="4528" y="1185"/>
                  </a:lnTo>
                  <a:lnTo>
                    <a:pt x="4492" y="1220"/>
                  </a:lnTo>
                  <a:lnTo>
                    <a:pt x="4454" y="1254"/>
                  </a:lnTo>
                  <a:lnTo>
                    <a:pt x="4414" y="1288"/>
                  </a:lnTo>
                  <a:lnTo>
                    <a:pt x="4373" y="1320"/>
                  </a:lnTo>
                  <a:lnTo>
                    <a:pt x="4330" y="1351"/>
                  </a:lnTo>
                  <a:lnTo>
                    <a:pt x="4285" y="1380"/>
                  </a:lnTo>
                  <a:lnTo>
                    <a:pt x="4239" y="1409"/>
                  </a:lnTo>
                  <a:lnTo>
                    <a:pt x="4191" y="1435"/>
                  </a:lnTo>
                  <a:lnTo>
                    <a:pt x="4139" y="1461"/>
                  </a:lnTo>
                  <a:lnTo>
                    <a:pt x="4088" y="1485"/>
                  </a:lnTo>
                  <a:lnTo>
                    <a:pt x="4034" y="1506"/>
                  </a:lnTo>
                  <a:lnTo>
                    <a:pt x="3977" y="1527"/>
                  </a:lnTo>
                  <a:lnTo>
                    <a:pt x="3919" y="1545"/>
                  </a:lnTo>
                  <a:lnTo>
                    <a:pt x="3857" y="1561"/>
                  </a:lnTo>
                  <a:lnTo>
                    <a:pt x="3795" y="1574"/>
                  </a:lnTo>
                  <a:lnTo>
                    <a:pt x="3731" y="1587"/>
                  </a:lnTo>
                  <a:lnTo>
                    <a:pt x="3664" y="1597"/>
                  </a:lnTo>
                  <a:lnTo>
                    <a:pt x="3595" y="1603"/>
                  </a:lnTo>
                  <a:lnTo>
                    <a:pt x="3523" y="1608"/>
                  </a:lnTo>
                  <a:lnTo>
                    <a:pt x="3449" y="1610"/>
                  </a:lnTo>
                  <a:lnTo>
                    <a:pt x="3374" y="1610"/>
                  </a:lnTo>
                  <a:lnTo>
                    <a:pt x="3295" y="1606"/>
                  </a:lnTo>
                  <a:lnTo>
                    <a:pt x="3215" y="1601"/>
                  </a:lnTo>
                  <a:lnTo>
                    <a:pt x="3131" y="1592"/>
                  </a:lnTo>
                  <a:lnTo>
                    <a:pt x="3131" y="1592"/>
                  </a:lnTo>
                  <a:lnTo>
                    <a:pt x="2966" y="1572"/>
                  </a:lnTo>
                  <a:lnTo>
                    <a:pt x="2806" y="1558"/>
                  </a:lnTo>
                  <a:lnTo>
                    <a:pt x="2652" y="1545"/>
                  </a:lnTo>
                  <a:lnTo>
                    <a:pt x="2505" y="1535"/>
                  </a:lnTo>
                  <a:lnTo>
                    <a:pt x="2364" y="1529"/>
                  </a:lnTo>
                  <a:lnTo>
                    <a:pt x="2227" y="1526"/>
                  </a:lnTo>
                  <a:lnTo>
                    <a:pt x="2097" y="1527"/>
                  </a:lnTo>
                  <a:lnTo>
                    <a:pt x="1971" y="1530"/>
                  </a:lnTo>
                  <a:lnTo>
                    <a:pt x="1850" y="1537"/>
                  </a:lnTo>
                  <a:lnTo>
                    <a:pt x="1733" y="1547"/>
                  </a:lnTo>
                  <a:lnTo>
                    <a:pt x="1622" y="1559"/>
                  </a:lnTo>
                  <a:lnTo>
                    <a:pt x="1515" y="1576"/>
                  </a:lnTo>
                  <a:lnTo>
                    <a:pt x="1412" y="1595"/>
                  </a:lnTo>
                  <a:lnTo>
                    <a:pt x="1362" y="1605"/>
                  </a:lnTo>
                  <a:lnTo>
                    <a:pt x="1314" y="1616"/>
                  </a:lnTo>
                  <a:lnTo>
                    <a:pt x="1265" y="1629"/>
                  </a:lnTo>
                  <a:lnTo>
                    <a:pt x="1218" y="1642"/>
                  </a:lnTo>
                  <a:lnTo>
                    <a:pt x="1172" y="1655"/>
                  </a:lnTo>
                  <a:lnTo>
                    <a:pt x="1126" y="1669"/>
                  </a:lnTo>
                  <a:lnTo>
                    <a:pt x="1082" y="1685"/>
                  </a:lnTo>
                  <a:lnTo>
                    <a:pt x="1039" y="1702"/>
                  </a:lnTo>
                  <a:lnTo>
                    <a:pt x="996" y="1718"/>
                  </a:lnTo>
                  <a:lnTo>
                    <a:pt x="954" y="1735"/>
                  </a:lnTo>
                  <a:lnTo>
                    <a:pt x="913" y="1753"/>
                  </a:lnTo>
                  <a:lnTo>
                    <a:pt x="872" y="1773"/>
                  </a:lnTo>
                  <a:lnTo>
                    <a:pt x="832" y="1792"/>
                  </a:lnTo>
                  <a:lnTo>
                    <a:pt x="793" y="1813"/>
                  </a:lnTo>
                  <a:lnTo>
                    <a:pt x="756" y="1834"/>
                  </a:lnTo>
                  <a:lnTo>
                    <a:pt x="717" y="1857"/>
                  </a:lnTo>
                  <a:lnTo>
                    <a:pt x="681" y="1879"/>
                  </a:lnTo>
                  <a:lnTo>
                    <a:pt x="643" y="1903"/>
                  </a:lnTo>
                  <a:lnTo>
                    <a:pt x="572" y="1952"/>
                  </a:lnTo>
                  <a:lnTo>
                    <a:pt x="503" y="2005"/>
                  </a:lnTo>
                  <a:lnTo>
                    <a:pt x="435" y="2060"/>
                  </a:lnTo>
                  <a:lnTo>
                    <a:pt x="370" y="2118"/>
                  </a:lnTo>
                  <a:lnTo>
                    <a:pt x="306" y="2179"/>
                  </a:lnTo>
                  <a:lnTo>
                    <a:pt x="242" y="2242"/>
                  </a:lnTo>
                  <a:lnTo>
                    <a:pt x="181" y="2309"/>
                  </a:lnTo>
                  <a:lnTo>
                    <a:pt x="120" y="2380"/>
                  </a:lnTo>
                  <a:lnTo>
                    <a:pt x="60" y="2452"/>
                  </a:lnTo>
                  <a:lnTo>
                    <a:pt x="0" y="2527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879723" name="Freeform 107"/>
            <p:cNvSpPr>
              <a:spLocks/>
            </p:cNvSpPr>
            <p:nvPr/>
          </p:nvSpPr>
          <p:spPr bwMode="auto">
            <a:xfrm>
              <a:off x="1700" y="624"/>
              <a:ext cx="5002" cy="1320"/>
            </a:xfrm>
            <a:custGeom>
              <a:avLst/>
              <a:gdLst/>
              <a:ahLst/>
              <a:cxnLst>
                <a:cxn ang="0">
                  <a:pos x="5002" y="0"/>
                </a:cxn>
                <a:cxn ang="0">
                  <a:pos x="4995" y="78"/>
                </a:cxn>
                <a:cxn ang="0">
                  <a:pos x="4983" y="166"/>
                </a:cxn>
                <a:cxn ang="0">
                  <a:pos x="4962" y="281"/>
                </a:cxn>
                <a:cxn ang="0">
                  <a:pos x="4929" y="417"/>
                </a:cxn>
                <a:cxn ang="0">
                  <a:pos x="4882" y="567"/>
                </a:cxn>
                <a:cxn ang="0">
                  <a:pos x="4836" y="685"/>
                </a:cxn>
                <a:cxn ang="0">
                  <a:pos x="4800" y="766"/>
                </a:cxn>
                <a:cxn ang="0">
                  <a:pos x="4758" y="848"/>
                </a:cxn>
                <a:cxn ang="0">
                  <a:pos x="4712" y="929"/>
                </a:cxn>
                <a:cxn ang="0">
                  <a:pos x="4661" y="1009"/>
                </a:cxn>
                <a:cxn ang="0">
                  <a:pos x="4604" y="1087"/>
                </a:cxn>
                <a:cxn ang="0">
                  <a:pos x="4540" y="1164"/>
                </a:cxn>
                <a:cxn ang="0">
                  <a:pos x="4471" y="1237"/>
                </a:cxn>
                <a:cxn ang="0">
                  <a:pos x="4394" y="1306"/>
                </a:cxn>
                <a:cxn ang="0">
                  <a:pos x="4311" y="1371"/>
                </a:cxn>
                <a:cxn ang="0">
                  <a:pos x="4221" y="1432"/>
                </a:cxn>
                <a:cxn ang="0">
                  <a:pos x="4122" y="1486"/>
                </a:cxn>
                <a:cxn ang="0">
                  <a:pos x="4017" y="1534"/>
                </a:cxn>
                <a:cxn ang="0">
                  <a:pos x="3903" y="1574"/>
                </a:cxn>
                <a:cxn ang="0">
                  <a:pos x="3779" y="1607"/>
                </a:cxn>
                <a:cxn ang="0">
                  <a:pos x="3649" y="1631"/>
                </a:cxn>
                <a:cxn ang="0">
                  <a:pos x="3508" y="1646"/>
                </a:cxn>
                <a:cxn ang="0">
                  <a:pos x="3358" y="1650"/>
                </a:cxn>
                <a:cxn ang="0">
                  <a:pos x="3199" y="1646"/>
                </a:cxn>
                <a:cxn ang="0">
                  <a:pos x="3115" y="1637"/>
                </a:cxn>
                <a:cxn ang="0">
                  <a:pos x="2791" y="1610"/>
                </a:cxn>
                <a:cxn ang="0">
                  <a:pos x="2489" y="1594"/>
                </a:cxn>
                <a:cxn ang="0">
                  <a:pos x="2210" y="1591"/>
                </a:cxn>
                <a:cxn ang="0">
                  <a:pos x="1955" y="1599"/>
                </a:cxn>
                <a:cxn ang="0">
                  <a:pos x="1717" y="1621"/>
                </a:cxn>
                <a:cxn ang="0">
                  <a:pos x="1499" y="1654"/>
                </a:cxn>
                <a:cxn ang="0">
                  <a:pos x="1347" y="1687"/>
                </a:cxn>
                <a:cxn ang="0">
                  <a:pos x="1251" y="1713"/>
                </a:cxn>
                <a:cxn ang="0">
                  <a:pos x="1158" y="1741"/>
                </a:cxn>
                <a:cxn ang="0">
                  <a:pos x="1069" y="1773"/>
                </a:cxn>
                <a:cxn ang="0">
                  <a:pos x="983" y="1809"/>
                </a:cxn>
                <a:cxn ang="0">
                  <a:pos x="899" y="1846"/>
                </a:cxn>
                <a:cxn ang="0">
                  <a:pos x="820" y="1886"/>
                </a:cxn>
                <a:cxn ang="0">
                  <a:pos x="744" y="1930"/>
                </a:cxn>
                <a:cxn ang="0">
                  <a:pos x="669" y="1977"/>
                </a:cxn>
                <a:cxn ang="0">
                  <a:pos x="597" y="2027"/>
                </a:cxn>
                <a:cxn ang="0">
                  <a:pos x="494" y="2106"/>
                </a:cxn>
                <a:cxn ang="0">
                  <a:pos x="362" y="2222"/>
                </a:cxn>
                <a:cxn ang="0">
                  <a:pos x="237" y="2351"/>
                </a:cxn>
                <a:cxn ang="0">
                  <a:pos x="116" y="2490"/>
                </a:cxn>
                <a:cxn ang="0">
                  <a:pos x="0" y="2642"/>
                </a:cxn>
              </a:cxnLst>
              <a:rect l="0" t="0" r="r" b="b"/>
              <a:pathLst>
                <a:path w="5002" h="2642">
                  <a:moveTo>
                    <a:pt x="5002" y="0"/>
                  </a:moveTo>
                  <a:lnTo>
                    <a:pt x="5002" y="0"/>
                  </a:lnTo>
                  <a:lnTo>
                    <a:pt x="5001" y="21"/>
                  </a:lnTo>
                  <a:lnTo>
                    <a:pt x="4995" y="78"/>
                  </a:lnTo>
                  <a:lnTo>
                    <a:pt x="4990" y="120"/>
                  </a:lnTo>
                  <a:lnTo>
                    <a:pt x="4983" y="166"/>
                  </a:lnTo>
                  <a:lnTo>
                    <a:pt x="4973" y="221"/>
                  </a:lnTo>
                  <a:lnTo>
                    <a:pt x="4962" y="281"/>
                  </a:lnTo>
                  <a:lnTo>
                    <a:pt x="4947" y="347"/>
                  </a:lnTo>
                  <a:lnTo>
                    <a:pt x="4929" y="417"/>
                  </a:lnTo>
                  <a:lnTo>
                    <a:pt x="4906" y="491"/>
                  </a:lnTo>
                  <a:lnTo>
                    <a:pt x="4882" y="567"/>
                  </a:lnTo>
                  <a:lnTo>
                    <a:pt x="4852" y="646"/>
                  </a:lnTo>
                  <a:lnTo>
                    <a:pt x="4836" y="685"/>
                  </a:lnTo>
                  <a:lnTo>
                    <a:pt x="4818" y="725"/>
                  </a:lnTo>
                  <a:lnTo>
                    <a:pt x="4800" y="766"/>
                  </a:lnTo>
                  <a:lnTo>
                    <a:pt x="4780" y="807"/>
                  </a:lnTo>
                  <a:lnTo>
                    <a:pt x="4758" y="848"/>
                  </a:lnTo>
                  <a:lnTo>
                    <a:pt x="4736" y="888"/>
                  </a:lnTo>
                  <a:lnTo>
                    <a:pt x="4712" y="929"/>
                  </a:lnTo>
                  <a:lnTo>
                    <a:pt x="4687" y="969"/>
                  </a:lnTo>
                  <a:lnTo>
                    <a:pt x="4661" y="1009"/>
                  </a:lnTo>
                  <a:lnTo>
                    <a:pt x="4633" y="1048"/>
                  </a:lnTo>
                  <a:lnTo>
                    <a:pt x="4604" y="1087"/>
                  </a:lnTo>
                  <a:lnTo>
                    <a:pt x="4572" y="1126"/>
                  </a:lnTo>
                  <a:lnTo>
                    <a:pt x="4540" y="1164"/>
                  </a:lnTo>
                  <a:lnTo>
                    <a:pt x="4505" y="1201"/>
                  </a:lnTo>
                  <a:lnTo>
                    <a:pt x="4471" y="1237"/>
                  </a:lnTo>
                  <a:lnTo>
                    <a:pt x="4433" y="1273"/>
                  </a:lnTo>
                  <a:lnTo>
                    <a:pt x="4394" y="1306"/>
                  </a:lnTo>
                  <a:lnTo>
                    <a:pt x="4353" y="1340"/>
                  </a:lnTo>
                  <a:lnTo>
                    <a:pt x="4311" y="1371"/>
                  </a:lnTo>
                  <a:lnTo>
                    <a:pt x="4266" y="1403"/>
                  </a:lnTo>
                  <a:lnTo>
                    <a:pt x="4221" y="1432"/>
                  </a:lnTo>
                  <a:lnTo>
                    <a:pt x="4172" y="1460"/>
                  </a:lnTo>
                  <a:lnTo>
                    <a:pt x="4122" y="1486"/>
                  </a:lnTo>
                  <a:lnTo>
                    <a:pt x="4071" y="1511"/>
                  </a:lnTo>
                  <a:lnTo>
                    <a:pt x="4017" y="1534"/>
                  </a:lnTo>
                  <a:lnTo>
                    <a:pt x="3960" y="1555"/>
                  </a:lnTo>
                  <a:lnTo>
                    <a:pt x="3903" y="1574"/>
                  </a:lnTo>
                  <a:lnTo>
                    <a:pt x="3842" y="1592"/>
                  </a:lnTo>
                  <a:lnTo>
                    <a:pt x="3779" y="1607"/>
                  </a:lnTo>
                  <a:lnTo>
                    <a:pt x="3715" y="1621"/>
                  </a:lnTo>
                  <a:lnTo>
                    <a:pt x="3649" y="1631"/>
                  </a:lnTo>
                  <a:lnTo>
                    <a:pt x="3579" y="1641"/>
                  </a:lnTo>
                  <a:lnTo>
                    <a:pt x="3508" y="1646"/>
                  </a:lnTo>
                  <a:lnTo>
                    <a:pt x="3435" y="1650"/>
                  </a:lnTo>
                  <a:lnTo>
                    <a:pt x="3358" y="1650"/>
                  </a:lnTo>
                  <a:lnTo>
                    <a:pt x="3279" y="1649"/>
                  </a:lnTo>
                  <a:lnTo>
                    <a:pt x="3199" y="1646"/>
                  </a:lnTo>
                  <a:lnTo>
                    <a:pt x="3115" y="1637"/>
                  </a:lnTo>
                  <a:lnTo>
                    <a:pt x="3115" y="1637"/>
                  </a:lnTo>
                  <a:lnTo>
                    <a:pt x="2950" y="1623"/>
                  </a:lnTo>
                  <a:lnTo>
                    <a:pt x="2791" y="1610"/>
                  </a:lnTo>
                  <a:lnTo>
                    <a:pt x="2636" y="1600"/>
                  </a:lnTo>
                  <a:lnTo>
                    <a:pt x="2489" y="1594"/>
                  </a:lnTo>
                  <a:lnTo>
                    <a:pt x="2348" y="1591"/>
                  </a:lnTo>
                  <a:lnTo>
                    <a:pt x="2210" y="1591"/>
                  </a:lnTo>
                  <a:lnTo>
                    <a:pt x="2080" y="1594"/>
                  </a:lnTo>
                  <a:lnTo>
                    <a:pt x="1955" y="1599"/>
                  </a:lnTo>
                  <a:lnTo>
                    <a:pt x="1834" y="1608"/>
                  </a:lnTo>
                  <a:lnTo>
                    <a:pt x="1717" y="1621"/>
                  </a:lnTo>
                  <a:lnTo>
                    <a:pt x="1606" y="1636"/>
                  </a:lnTo>
                  <a:lnTo>
                    <a:pt x="1499" y="1654"/>
                  </a:lnTo>
                  <a:lnTo>
                    <a:pt x="1397" y="1675"/>
                  </a:lnTo>
                  <a:lnTo>
                    <a:pt x="1347" y="1687"/>
                  </a:lnTo>
                  <a:lnTo>
                    <a:pt x="1298" y="1699"/>
                  </a:lnTo>
                  <a:lnTo>
                    <a:pt x="1251" y="1713"/>
                  </a:lnTo>
                  <a:lnTo>
                    <a:pt x="1204" y="1726"/>
                  </a:lnTo>
                  <a:lnTo>
                    <a:pt x="1158" y="1741"/>
                  </a:lnTo>
                  <a:lnTo>
                    <a:pt x="1113" y="1757"/>
                  </a:lnTo>
                  <a:lnTo>
                    <a:pt x="1069" y="1773"/>
                  </a:lnTo>
                  <a:lnTo>
                    <a:pt x="1026" y="1791"/>
                  </a:lnTo>
                  <a:lnTo>
                    <a:pt x="983" y="1809"/>
                  </a:lnTo>
                  <a:lnTo>
                    <a:pt x="941" y="1826"/>
                  </a:lnTo>
                  <a:lnTo>
                    <a:pt x="899" y="1846"/>
                  </a:lnTo>
                  <a:lnTo>
                    <a:pt x="859" y="1865"/>
                  </a:lnTo>
                  <a:lnTo>
                    <a:pt x="820" y="1886"/>
                  </a:lnTo>
                  <a:lnTo>
                    <a:pt x="781" y="1909"/>
                  </a:lnTo>
                  <a:lnTo>
                    <a:pt x="744" y="1930"/>
                  </a:lnTo>
                  <a:lnTo>
                    <a:pt x="707" y="1952"/>
                  </a:lnTo>
                  <a:lnTo>
                    <a:pt x="669" y="1977"/>
                  </a:lnTo>
                  <a:lnTo>
                    <a:pt x="633" y="2001"/>
                  </a:lnTo>
                  <a:lnTo>
                    <a:pt x="597" y="2027"/>
                  </a:lnTo>
                  <a:lnTo>
                    <a:pt x="562" y="2052"/>
                  </a:lnTo>
                  <a:lnTo>
                    <a:pt x="494" y="2106"/>
                  </a:lnTo>
                  <a:lnTo>
                    <a:pt x="427" y="2162"/>
                  </a:lnTo>
                  <a:lnTo>
                    <a:pt x="362" y="2222"/>
                  </a:lnTo>
                  <a:lnTo>
                    <a:pt x="300" y="2285"/>
                  </a:lnTo>
                  <a:lnTo>
                    <a:pt x="237" y="2351"/>
                  </a:lnTo>
                  <a:lnTo>
                    <a:pt x="176" y="2419"/>
                  </a:lnTo>
                  <a:lnTo>
                    <a:pt x="116" y="2490"/>
                  </a:lnTo>
                  <a:lnTo>
                    <a:pt x="58" y="2564"/>
                  </a:lnTo>
                  <a:lnTo>
                    <a:pt x="0" y="264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879724" name="Freeform 108"/>
            <p:cNvSpPr>
              <a:spLocks/>
            </p:cNvSpPr>
            <p:nvPr/>
          </p:nvSpPr>
          <p:spPr bwMode="auto">
            <a:xfrm>
              <a:off x="1751" y="595"/>
              <a:ext cx="4962" cy="1378"/>
            </a:xfrm>
            <a:custGeom>
              <a:avLst/>
              <a:gdLst/>
              <a:ahLst/>
              <a:cxnLst>
                <a:cxn ang="0">
                  <a:pos x="4962" y="0"/>
                </a:cxn>
                <a:cxn ang="0">
                  <a:pos x="4957" y="79"/>
                </a:cxn>
                <a:cxn ang="0">
                  <a:pos x="4946" y="170"/>
                </a:cxn>
                <a:cxn ang="0">
                  <a:pos x="4926" y="284"/>
                </a:cxn>
                <a:cxn ang="0">
                  <a:pos x="4894" y="421"/>
                </a:cxn>
                <a:cxn ang="0">
                  <a:pos x="4850" y="573"/>
                </a:cxn>
                <a:cxn ang="0">
                  <a:pos x="4806" y="693"/>
                </a:cxn>
                <a:cxn ang="0">
                  <a:pos x="4771" y="775"/>
                </a:cxn>
                <a:cxn ang="0">
                  <a:pos x="4732" y="857"/>
                </a:cxn>
                <a:cxn ang="0">
                  <a:pos x="4686" y="940"/>
                </a:cxn>
                <a:cxn ang="0">
                  <a:pos x="4636" y="1022"/>
                </a:cxn>
                <a:cxn ang="0">
                  <a:pos x="4581" y="1101"/>
                </a:cxn>
                <a:cxn ang="0">
                  <a:pos x="4518" y="1180"/>
                </a:cxn>
                <a:cxn ang="0">
                  <a:pos x="4449" y="1255"/>
                </a:cxn>
                <a:cxn ang="0">
                  <a:pos x="4374" y="1326"/>
                </a:cxn>
                <a:cxn ang="0">
                  <a:pos x="4292" y="1393"/>
                </a:cxn>
                <a:cxn ang="0">
                  <a:pos x="4202" y="1455"/>
                </a:cxn>
                <a:cxn ang="0">
                  <a:pos x="4104" y="1511"/>
                </a:cxn>
                <a:cxn ang="0">
                  <a:pos x="4000" y="1563"/>
                </a:cxn>
                <a:cxn ang="0">
                  <a:pos x="3886" y="1605"/>
                </a:cxn>
                <a:cxn ang="0">
                  <a:pos x="3764" y="1641"/>
                </a:cxn>
                <a:cxn ang="0">
                  <a:pos x="3634" y="1668"/>
                </a:cxn>
                <a:cxn ang="0">
                  <a:pos x="3493" y="1686"/>
                </a:cxn>
                <a:cxn ang="0">
                  <a:pos x="3344" y="1694"/>
                </a:cxn>
                <a:cxn ang="0">
                  <a:pos x="3184" y="1691"/>
                </a:cxn>
                <a:cxn ang="0">
                  <a:pos x="3101" y="1686"/>
                </a:cxn>
                <a:cxn ang="0">
                  <a:pos x="2774" y="1663"/>
                </a:cxn>
                <a:cxn ang="0">
                  <a:pos x="2473" y="1653"/>
                </a:cxn>
                <a:cxn ang="0">
                  <a:pos x="2195" y="1655"/>
                </a:cxn>
                <a:cxn ang="0">
                  <a:pos x="1938" y="1670"/>
                </a:cxn>
                <a:cxn ang="0">
                  <a:pos x="1702" y="1695"/>
                </a:cxn>
                <a:cxn ang="0">
                  <a:pos x="1486" y="1734"/>
                </a:cxn>
                <a:cxn ang="0">
                  <a:pos x="1333" y="1770"/>
                </a:cxn>
                <a:cxn ang="0">
                  <a:pos x="1237" y="1799"/>
                </a:cxn>
                <a:cxn ang="0">
                  <a:pos x="1144" y="1829"/>
                </a:cxn>
                <a:cxn ang="0">
                  <a:pos x="1055" y="1863"/>
                </a:cxn>
                <a:cxn ang="0">
                  <a:pos x="971" y="1899"/>
                </a:cxn>
                <a:cxn ang="0">
                  <a:pos x="889" y="1939"/>
                </a:cxn>
                <a:cxn ang="0">
                  <a:pos x="810" y="1981"/>
                </a:cxn>
                <a:cxn ang="0">
                  <a:pos x="733" y="2026"/>
                </a:cxn>
                <a:cxn ang="0">
                  <a:pos x="660" y="2075"/>
                </a:cxn>
                <a:cxn ang="0">
                  <a:pos x="589" y="2127"/>
                </a:cxn>
                <a:cxn ang="0">
                  <a:pos x="486" y="2209"/>
                </a:cxn>
                <a:cxn ang="0">
                  <a:pos x="357" y="2328"/>
                </a:cxn>
                <a:cxn ang="0">
                  <a:pos x="233" y="2459"/>
                </a:cxn>
                <a:cxn ang="0">
                  <a:pos x="115" y="2603"/>
                </a:cxn>
                <a:cxn ang="0">
                  <a:pos x="0" y="2756"/>
                </a:cxn>
              </a:cxnLst>
              <a:rect l="0" t="0" r="r" b="b"/>
              <a:pathLst>
                <a:path w="4962" h="2756">
                  <a:moveTo>
                    <a:pt x="4962" y="0"/>
                  </a:moveTo>
                  <a:lnTo>
                    <a:pt x="4962" y="0"/>
                  </a:lnTo>
                  <a:lnTo>
                    <a:pt x="4961" y="21"/>
                  </a:lnTo>
                  <a:lnTo>
                    <a:pt x="4957" y="79"/>
                  </a:lnTo>
                  <a:lnTo>
                    <a:pt x="4953" y="121"/>
                  </a:lnTo>
                  <a:lnTo>
                    <a:pt x="4946" y="170"/>
                  </a:lnTo>
                  <a:lnTo>
                    <a:pt x="4937" y="224"/>
                  </a:lnTo>
                  <a:lnTo>
                    <a:pt x="4926" y="284"/>
                  </a:lnTo>
                  <a:lnTo>
                    <a:pt x="4912" y="350"/>
                  </a:lnTo>
                  <a:lnTo>
                    <a:pt x="4894" y="421"/>
                  </a:lnTo>
                  <a:lnTo>
                    <a:pt x="4875" y="496"/>
                  </a:lnTo>
                  <a:lnTo>
                    <a:pt x="4850" y="573"/>
                  </a:lnTo>
                  <a:lnTo>
                    <a:pt x="4822" y="652"/>
                  </a:lnTo>
                  <a:lnTo>
                    <a:pt x="4806" y="693"/>
                  </a:lnTo>
                  <a:lnTo>
                    <a:pt x="4789" y="733"/>
                  </a:lnTo>
                  <a:lnTo>
                    <a:pt x="4771" y="775"/>
                  </a:lnTo>
                  <a:lnTo>
                    <a:pt x="4751" y="815"/>
                  </a:lnTo>
                  <a:lnTo>
                    <a:pt x="4732" y="857"/>
                  </a:lnTo>
                  <a:lnTo>
                    <a:pt x="4710" y="899"/>
                  </a:lnTo>
                  <a:lnTo>
                    <a:pt x="4686" y="940"/>
                  </a:lnTo>
                  <a:lnTo>
                    <a:pt x="4663" y="980"/>
                  </a:lnTo>
                  <a:lnTo>
                    <a:pt x="4636" y="1022"/>
                  </a:lnTo>
                  <a:lnTo>
                    <a:pt x="4608" y="1062"/>
                  </a:lnTo>
                  <a:lnTo>
                    <a:pt x="4581" y="1101"/>
                  </a:lnTo>
                  <a:lnTo>
                    <a:pt x="4550" y="1142"/>
                  </a:lnTo>
                  <a:lnTo>
                    <a:pt x="4518" y="1180"/>
                  </a:lnTo>
                  <a:lnTo>
                    <a:pt x="4485" y="1217"/>
                  </a:lnTo>
                  <a:lnTo>
                    <a:pt x="4449" y="1255"/>
                  </a:lnTo>
                  <a:lnTo>
                    <a:pt x="4413" y="1290"/>
                  </a:lnTo>
                  <a:lnTo>
                    <a:pt x="4374" y="1326"/>
                  </a:lnTo>
                  <a:lnTo>
                    <a:pt x="4333" y="1360"/>
                  </a:lnTo>
                  <a:lnTo>
                    <a:pt x="4292" y="1393"/>
                  </a:lnTo>
                  <a:lnTo>
                    <a:pt x="4247" y="1426"/>
                  </a:lnTo>
                  <a:lnTo>
                    <a:pt x="4202" y="1455"/>
                  </a:lnTo>
                  <a:lnTo>
                    <a:pt x="4154" y="1484"/>
                  </a:lnTo>
                  <a:lnTo>
                    <a:pt x="4104" y="1511"/>
                  </a:lnTo>
                  <a:lnTo>
                    <a:pt x="4053" y="1539"/>
                  </a:lnTo>
                  <a:lnTo>
                    <a:pt x="4000" y="1563"/>
                  </a:lnTo>
                  <a:lnTo>
                    <a:pt x="3943" y="1586"/>
                  </a:lnTo>
                  <a:lnTo>
                    <a:pt x="3886" y="1605"/>
                  </a:lnTo>
                  <a:lnTo>
                    <a:pt x="3827" y="1624"/>
                  </a:lnTo>
                  <a:lnTo>
                    <a:pt x="3764" y="1641"/>
                  </a:lnTo>
                  <a:lnTo>
                    <a:pt x="3700" y="1655"/>
                  </a:lnTo>
                  <a:lnTo>
                    <a:pt x="3634" y="1668"/>
                  </a:lnTo>
                  <a:lnTo>
                    <a:pt x="3564" y="1678"/>
                  </a:lnTo>
                  <a:lnTo>
                    <a:pt x="3493" y="1686"/>
                  </a:lnTo>
                  <a:lnTo>
                    <a:pt x="3420" y="1691"/>
                  </a:lnTo>
                  <a:lnTo>
                    <a:pt x="3344" y="1694"/>
                  </a:lnTo>
                  <a:lnTo>
                    <a:pt x="3266" y="1694"/>
                  </a:lnTo>
                  <a:lnTo>
                    <a:pt x="3184" y="1691"/>
                  </a:lnTo>
                  <a:lnTo>
                    <a:pt x="3101" y="1686"/>
                  </a:lnTo>
                  <a:lnTo>
                    <a:pt x="3101" y="1686"/>
                  </a:lnTo>
                  <a:lnTo>
                    <a:pt x="2935" y="1673"/>
                  </a:lnTo>
                  <a:lnTo>
                    <a:pt x="2774" y="1663"/>
                  </a:lnTo>
                  <a:lnTo>
                    <a:pt x="2622" y="1657"/>
                  </a:lnTo>
                  <a:lnTo>
                    <a:pt x="2473" y="1653"/>
                  </a:lnTo>
                  <a:lnTo>
                    <a:pt x="2331" y="1653"/>
                  </a:lnTo>
                  <a:lnTo>
                    <a:pt x="2195" y="1655"/>
                  </a:lnTo>
                  <a:lnTo>
                    <a:pt x="2065" y="1662"/>
                  </a:lnTo>
                  <a:lnTo>
                    <a:pt x="1938" y="1670"/>
                  </a:lnTo>
                  <a:lnTo>
                    <a:pt x="1819" y="1681"/>
                  </a:lnTo>
                  <a:lnTo>
                    <a:pt x="1702" y="1695"/>
                  </a:lnTo>
                  <a:lnTo>
                    <a:pt x="1591" y="1713"/>
                  </a:lnTo>
                  <a:lnTo>
                    <a:pt x="1486" y="1734"/>
                  </a:lnTo>
                  <a:lnTo>
                    <a:pt x="1383" y="1757"/>
                  </a:lnTo>
                  <a:lnTo>
                    <a:pt x="1333" y="1770"/>
                  </a:lnTo>
                  <a:lnTo>
                    <a:pt x="1284" y="1784"/>
                  </a:lnTo>
                  <a:lnTo>
                    <a:pt x="1237" y="1799"/>
                  </a:lnTo>
                  <a:lnTo>
                    <a:pt x="1190" y="1813"/>
                  </a:lnTo>
                  <a:lnTo>
                    <a:pt x="1144" y="1829"/>
                  </a:lnTo>
                  <a:lnTo>
                    <a:pt x="1100" y="1846"/>
                  </a:lnTo>
                  <a:lnTo>
                    <a:pt x="1055" y="1863"/>
                  </a:lnTo>
                  <a:lnTo>
                    <a:pt x="1012" y="1881"/>
                  </a:lnTo>
                  <a:lnTo>
                    <a:pt x="971" y="1899"/>
                  </a:lnTo>
                  <a:lnTo>
                    <a:pt x="929" y="1918"/>
                  </a:lnTo>
                  <a:lnTo>
                    <a:pt x="889" y="1939"/>
                  </a:lnTo>
                  <a:lnTo>
                    <a:pt x="848" y="1960"/>
                  </a:lnTo>
                  <a:lnTo>
                    <a:pt x="810" y="1981"/>
                  </a:lnTo>
                  <a:lnTo>
                    <a:pt x="771" y="2004"/>
                  </a:lnTo>
                  <a:lnTo>
                    <a:pt x="733" y="2026"/>
                  </a:lnTo>
                  <a:lnTo>
                    <a:pt x="696" y="2051"/>
                  </a:lnTo>
                  <a:lnTo>
                    <a:pt x="660" y="2075"/>
                  </a:lnTo>
                  <a:lnTo>
                    <a:pt x="624" y="2101"/>
                  </a:lnTo>
                  <a:lnTo>
                    <a:pt x="589" y="2127"/>
                  </a:lnTo>
                  <a:lnTo>
                    <a:pt x="554" y="2152"/>
                  </a:lnTo>
                  <a:lnTo>
                    <a:pt x="486" y="2209"/>
                  </a:lnTo>
                  <a:lnTo>
                    <a:pt x="421" y="2267"/>
                  </a:lnTo>
                  <a:lnTo>
                    <a:pt x="357" y="2328"/>
                  </a:lnTo>
                  <a:lnTo>
                    <a:pt x="295" y="2393"/>
                  </a:lnTo>
                  <a:lnTo>
                    <a:pt x="233" y="2459"/>
                  </a:lnTo>
                  <a:lnTo>
                    <a:pt x="174" y="2530"/>
                  </a:lnTo>
                  <a:lnTo>
                    <a:pt x="115" y="2603"/>
                  </a:lnTo>
                  <a:lnTo>
                    <a:pt x="57" y="2679"/>
                  </a:lnTo>
                  <a:lnTo>
                    <a:pt x="0" y="275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879725" name="Freeform 109"/>
            <p:cNvSpPr>
              <a:spLocks/>
            </p:cNvSpPr>
            <p:nvPr/>
          </p:nvSpPr>
          <p:spPr bwMode="auto">
            <a:xfrm>
              <a:off x="1804" y="566"/>
              <a:ext cx="4921" cy="1435"/>
            </a:xfrm>
            <a:custGeom>
              <a:avLst/>
              <a:gdLst/>
              <a:ahLst/>
              <a:cxnLst>
                <a:cxn ang="0">
                  <a:pos x="4921" y="0"/>
                </a:cxn>
                <a:cxn ang="0">
                  <a:pos x="4915" y="79"/>
                </a:cxn>
                <a:cxn ang="0">
                  <a:pos x="4905" y="169"/>
                </a:cxn>
                <a:cxn ang="0">
                  <a:pos x="4887" y="285"/>
                </a:cxn>
                <a:cxn ang="0">
                  <a:pos x="4858" y="424"/>
                </a:cxn>
                <a:cxn ang="0">
                  <a:pos x="4816" y="578"/>
                </a:cxn>
                <a:cxn ang="0">
                  <a:pos x="4773" y="699"/>
                </a:cxn>
                <a:cxn ang="0">
                  <a:pos x="4740" y="781"/>
                </a:cxn>
                <a:cxn ang="0">
                  <a:pos x="4701" y="865"/>
                </a:cxn>
                <a:cxn ang="0">
                  <a:pos x="4658" y="949"/>
                </a:cxn>
                <a:cxn ang="0">
                  <a:pos x="4608" y="1031"/>
                </a:cxn>
                <a:cxn ang="0">
                  <a:pos x="4554" y="1114"/>
                </a:cxn>
                <a:cxn ang="0">
                  <a:pos x="4493" y="1193"/>
                </a:cxn>
                <a:cxn ang="0">
                  <a:pos x="4425" y="1270"/>
                </a:cxn>
                <a:cxn ang="0">
                  <a:pos x="4351" y="1343"/>
                </a:cxn>
                <a:cxn ang="0">
                  <a:pos x="4269" y="1412"/>
                </a:cxn>
                <a:cxn ang="0">
                  <a:pos x="4182" y="1477"/>
                </a:cxn>
                <a:cxn ang="0">
                  <a:pos x="4085" y="1535"/>
                </a:cxn>
                <a:cxn ang="0">
                  <a:pos x="3981" y="1588"/>
                </a:cxn>
                <a:cxn ang="0">
                  <a:pos x="3868" y="1634"/>
                </a:cxn>
                <a:cxn ang="0">
                  <a:pos x="3746" y="1672"/>
                </a:cxn>
                <a:cxn ang="0">
                  <a:pos x="3615" y="1701"/>
                </a:cxn>
                <a:cxn ang="0">
                  <a:pos x="3477" y="1722"/>
                </a:cxn>
                <a:cxn ang="0">
                  <a:pos x="3327" y="1734"/>
                </a:cxn>
                <a:cxn ang="0">
                  <a:pos x="3167" y="1734"/>
                </a:cxn>
                <a:cxn ang="0">
                  <a:pos x="3084" y="1730"/>
                </a:cxn>
                <a:cxn ang="0">
                  <a:pos x="2757" y="1714"/>
                </a:cxn>
                <a:cxn ang="0">
                  <a:pos x="2456" y="1711"/>
                </a:cxn>
                <a:cxn ang="0">
                  <a:pos x="2178" y="1719"/>
                </a:cxn>
                <a:cxn ang="0">
                  <a:pos x="1922" y="1739"/>
                </a:cxn>
                <a:cxn ang="0">
                  <a:pos x="1687" y="1769"/>
                </a:cxn>
                <a:cxn ang="0">
                  <a:pos x="1469" y="1811"/>
                </a:cxn>
                <a:cxn ang="0">
                  <a:pos x="1318" y="1852"/>
                </a:cxn>
                <a:cxn ang="0">
                  <a:pos x="1222" y="1881"/>
                </a:cxn>
                <a:cxn ang="0">
                  <a:pos x="1130" y="1915"/>
                </a:cxn>
                <a:cxn ang="0">
                  <a:pos x="1043" y="1950"/>
                </a:cxn>
                <a:cxn ang="0">
                  <a:pos x="958" y="1989"/>
                </a:cxn>
                <a:cxn ang="0">
                  <a:pos x="876" y="2029"/>
                </a:cxn>
                <a:cxn ang="0">
                  <a:pos x="797" y="2074"/>
                </a:cxn>
                <a:cxn ang="0">
                  <a:pos x="722" y="2121"/>
                </a:cxn>
                <a:cxn ang="0">
                  <a:pos x="650" y="2171"/>
                </a:cxn>
                <a:cxn ang="0">
                  <a:pos x="579" y="2225"/>
                </a:cxn>
                <a:cxn ang="0">
                  <a:pos x="478" y="2309"/>
                </a:cxn>
                <a:cxn ang="0">
                  <a:pos x="350" y="2433"/>
                </a:cxn>
                <a:cxn ang="0">
                  <a:pos x="229" y="2567"/>
                </a:cxn>
                <a:cxn ang="0">
                  <a:pos x="112" y="2712"/>
                </a:cxn>
                <a:cxn ang="0">
                  <a:pos x="0" y="2869"/>
                </a:cxn>
              </a:cxnLst>
              <a:rect l="0" t="0" r="r" b="b"/>
              <a:pathLst>
                <a:path w="4921" h="2869">
                  <a:moveTo>
                    <a:pt x="4921" y="0"/>
                  </a:moveTo>
                  <a:lnTo>
                    <a:pt x="4921" y="0"/>
                  </a:lnTo>
                  <a:lnTo>
                    <a:pt x="4919" y="21"/>
                  </a:lnTo>
                  <a:lnTo>
                    <a:pt x="4915" y="79"/>
                  </a:lnTo>
                  <a:lnTo>
                    <a:pt x="4911" y="121"/>
                  </a:lnTo>
                  <a:lnTo>
                    <a:pt x="4905" y="169"/>
                  </a:lnTo>
                  <a:lnTo>
                    <a:pt x="4898" y="224"/>
                  </a:lnTo>
                  <a:lnTo>
                    <a:pt x="4887" y="285"/>
                  </a:lnTo>
                  <a:lnTo>
                    <a:pt x="4875" y="353"/>
                  </a:lnTo>
                  <a:lnTo>
                    <a:pt x="4858" y="424"/>
                  </a:lnTo>
                  <a:lnTo>
                    <a:pt x="4839" y="498"/>
                  </a:lnTo>
                  <a:lnTo>
                    <a:pt x="4816" y="578"/>
                  </a:lnTo>
                  <a:lnTo>
                    <a:pt x="4789" y="658"/>
                  </a:lnTo>
                  <a:lnTo>
                    <a:pt x="4773" y="699"/>
                  </a:lnTo>
                  <a:lnTo>
                    <a:pt x="4758" y="741"/>
                  </a:lnTo>
                  <a:lnTo>
                    <a:pt x="4740" y="781"/>
                  </a:lnTo>
                  <a:lnTo>
                    <a:pt x="4722" y="823"/>
                  </a:lnTo>
                  <a:lnTo>
                    <a:pt x="4701" y="865"/>
                  </a:lnTo>
                  <a:lnTo>
                    <a:pt x="4680" y="907"/>
                  </a:lnTo>
                  <a:lnTo>
                    <a:pt x="4658" y="949"/>
                  </a:lnTo>
                  <a:lnTo>
                    <a:pt x="4634" y="991"/>
                  </a:lnTo>
                  <a:lnTo>
                    <a:pt x="4608" y="1031"/>
                  </a:lnTo>
                  <a:lnTo>
                    <a:pt x="4582" y="1073"/>
                  </a:lnTo>
                  <a:lnTo>
                    <a:pt x="4554" y="1114"/>
                  </a:lnTo>
                  <a:lnTo>
                    <a:pt x="4525" y="1154"/>
                  </a:lnTo>
                  <a:lnTo>
                    <a:pt x="4493" y="1193"/>
                  </a:lnTo>
                  <a:lnTo>
                    <a:pt x="4460" y="1232"/>
                  </a:lnTo>
                  <a:lnTo>
                    <a:pt x="4425" y="1270"/>
                  </a:lnTo>
                  <a:lnTo>
                    <a:pt x="4389" y="1307"/>
                  </a:lnTo>
                  <a:lnTo>
                    <a:pt x="4351" y="1343"/>
                  </a:lnTo>
                  <a:lnTo>
                    <a:pt x="4311" y="1378"/>
                  </a:lnTo>
                  <a:lnTo>
                    <a:pt x="4269" y="1412"/>
                  </a:lnTo>
                  <a:lnTo>
                    <a:pt x="4226" y="1446"/>
                  </a:lnTo>
                  <a:lnTo>
                    <a:pt x="4182" y="1477"/>
                  </a:lnTo>
                  <a:lnTo>
                    <a:pt x="4135" y="1508"/>
                  </a:lnTo>
                  <a:lnTo>
                    <a:pt x="4085" y="1535"/>
                  </a:lnTo>
                  <a:lnTo>
                    <a:pt x="4033" y="1563"/>
                  </a:lnTo>
                  <a:lnTo>
                    <a:pt x="3981" y="1588"/>
                  </a:lnTo>
                  <a:lnTo>
                    <a:pt x="3925" y="1613"/>
                  </a:lnTo>
                  <a:lnTo>
                    <a:pt x="3868" y="1634"/>
                  </a:lnTo>
                  <a:lnTo>
                    <a:pt x="3808" y="1655"/>
                  </a:lnTo>
                  <a:lnTo>
                    <a:pt x="3746" y="1672"/>
                  </a:lnTo>
                  <a:lnTo>
                    <a:pt x="3682" y="1688"/>
                  </a:lnTo>
                  <a:lnTo>
                    <a:pt x="3615" y="1701"/>
                  </a:lnTo>
                  <a:lnTo>
                    <a:pt x="3547" y="1713"/>
                  </a:lnTo>
                  <a:lnTo>
                    <a:pt x="3477" y="1722"/>
                  </a:lnTo>
                  <a:lnTo>
                    <a:pt x="3403" y="1729"/>
                  </a:lnTo>
                  <a:lnTo>
                    <a:pt x="3327" y="1734"/>
                  </a:lnTo>
                  <a:lnTo>
                    <a:pt x="3249" y="1735"/>
                  </a:lnTo>
                  <a:lnTo>
                    <a:pt x="3167" y="1734"/>
                  </a:lnTo>
                  <a:lnTo>
                    <a:pt x="3084" y="1730"/>
                  </a:lnTo>
                  <a:lnTo>
                    <a:pt x="3084" y="1730"/>
                  </a:lnTo>
                  <a:lnTo>
                    <a:pt x="2917" y="1721"/>
                  </a:lnTo>
                  <a:lnTo>
                    <a:pt x="2757" y="1714"/>
                  </a:lnTo>
                  <a:lnTo>
                    <a:pt x="2603" y="1711"/>
                  </a:lnTo>
                  <a:lnTo>
                    <a:pt x="2456" y="1711"/>
                  </a:lnTo>
                  <a:lnTo>
                    <a:pt x="2314" y="1714"/>
                  </a:lnTo>
                  <a:lnTo>
                    <a:pt x="2178" y="1719"/>
                  </a:lnTo>
                  <a:lnTo>
                    <a:pt x="2048" y="1727"/>
                  </a:lnTo>
                  <a:lnTo>
                    <a:pt x="1922" y="1739"/>
                  </a:lnTo>
                  <a:lnTo>
                    <a:pt x="1802" y="1753"/>
                  </a:lnTo>
                  <a:lnTo>
                    <a:pt x="1687" y="1769"/>
                  </a:lnTo>
                  <a:lnTo>
                    <a:pt x="1576" y="1789"/>
                  </a:lnTo>
                  <a:lnTo>
                    <a:pt x="1469" y="1811"/>
                  </a:lnTo>
                  <a:lnTo>
                    <a:pt x="1368" y="1837"/>
                  </a:lnTo>
                  <a:lnTo>
                    <a:pt x="1318" y="1852"/>
                  </a:lnTo>
                  <a:lnTo>
                    <a:pt x="1269" y="1866"/>
                  </a:lnTo>
                  <a:lnTo>
                    <a:pt x="1222" y="1881"/>
                  </a:lnTo>
                  <a:lnTo>
                    <a:pt x="1176" y="1897"/>
                  </a:lnTo>
                  <a:lnTo>
                    <a:pt x="1130" y="1915"/>
                  </a:lnTo>
                  <a:lnTo>
                    <a:pt x="1086" y="1932"/>
                  </a:lnTo>
                  <a:lnTo>
                    <a:pt x="1043" y="1950"/>
                  </a:lnTo>
                  <a:lnTo>
                    <a:pt x="1000" y="1969"/>
                  </a:lnTo>
                  <a:lnTo>
                    <a:pt x="958" y="1989"/>
                  </a:lnTo>
                  <a:lnTo>
                    <a:pt x="916" y="2008"/>
                  </a:lnTo>
                  <a:lnTo>
                    <a:pt x="876" y="2029"/>
                  </a:lnTo>
                  <a:lnTo>
                    <a:pt x="836" y="2052"/>
                  </a:lnTo>
                  <a:lnTo>
                    <a:pt x="797" y="2074"/>
                  </a:lnTo>
                  <a:lnTo>
                    <a:pt x="759" y="2097"/>
                  </a:lnTo>
                  <a:lnTo>
                    <a:pt x="722" y="2121"/>
                  </a:lnTo>
                  <a:lnTo>
                    <a:pt x="684" y="2145"/>
                  </a:lnTo>
                  <a:lnTo>
                    <a:pt x="650" y="2171"/>
                  </a:lnTo>
                  <a:lnTo>
                    <a:pt x="614" y="2197"/>
                  </a:lnTo>
                  <a:lnTo>
                    <a:pt x="579" y="2225"/>
                  </a:lnTo>
                  <a:lnTo>
                    <a:pt x="544" y="2252"/>
                  </a:lnTo>
                  <a:lnTo>
                    <a:pt x="478" y="2309"/>
                  </a:lnTo>
                  <a:lnTo>
                    <a:pt x="412" y="2370"/>
                  </a:lnTo>
                  <a:lnTo>
                    <a:pt x="350" y="2433"/>
                  </a:lnTo>
                  <a:lnTo>
                    <a:pt x="289" y="2497"/>
                  </a:lnTo>
                  <a:lnTo>
                    <a:pt x="229" y="2567"/>
                  </a:lnTo>
                  <a:lnTo>
                    <a:pt x="171" y="2638"/>
                  </a:lnTo>
                  <a:lnTo>
                    <a:pt x="112" y="2712"/>
                  </a:lnTo>
                  <a:lnTo>
                    <a:pt x="55" y="2790"/>
                  </a:lnTo>
                  <a:lnTo>
                    <a:pt x="0" y="2869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879726" name="Freeform 110"/>
            <p:cNvSpPr>
              <a:spLocks/>
            </p:cNvSpPr>
            <p:nvPr/>
          </p:nvSpPr>
          <p:spPr bwMode="auto">
            <a:xfrm>
              <a:off x="1858" y="538"/>
              <a:ext cx="4875" cy="1492"/>
            </a:xfrm>
            <a:custGeom>
              <a:avLst/>
              <a:gdLst/>
              <a:ahLst/>
              <a:cxnLst>
                <a:cxn ang="0">
                  <a:pos x="4875" y="0"/>
                </a:cxn>
                <a:cxn ang="0">
                  <a:pos x="4872" y="79"/>
                </a:cxn>
                <a:cxn ang="0">
                  <a:pos x="4864" y="170"/>
                </a:cxn>
                <a:cxn ang="0">
                  <a:pos x="4847" y="287"/>
                </a:cxn>
                <a:cxn ang="0">
                  <a:pos x="4821" y="428"/>
                </a:cxn>
                <a:cxn ang="0">
                  <a:pos x="4780" y="581"/>
                </a:cxn>
                <a:cxn ang="0">
                  <a:pos x="4740" y="706"/>
                </a:cxn>
                <a:cxn ang="0">
                  <a:pos x="4707" y="790"/>
                </a:cxn>
                <a:cxn ang="0">
                  <a:pos x="4671" y="874"/>
                </a:cxn>
                <a:cxn ang="0">
                  <a:pos x="4628" y="959"/>
                </a:cxn>
                <a:cxn ang="0">
                  <a:pos x="4580" y="1043"/>
                </a:cxn>
                <a:cxn ang="0">
                  <a:pos x="4526" y="1127"/>
                </a:cxn>
                <a:cxn ang="0">
                  <a:pos x="4467" y="1208"/>
                </a:cxn>
                <a:cxn ang="0">
                  <a:pos x="4400" y="1287"/>
                </a:cxn>
                <a:cxn ang="0">
                  <a:pos x="4326" y="1361"/>
                </a:cxn>
                <a:cxn ang="0">
                  <a:pos x="4247" y="1432"/>
                </a:cxn>
                <a:cxn ang="0">
                  <a:pos x="4160" y="1500"/>
                </a:cxn>
                <a:cxn ang="0">
                  <a:pos x="4064" y="1560"/>
                </a:cxn>
                <a:cxn ang="0">
                  <a:pos x="3960" y="1615"/>
                </a:cxn>
                <a:cxn ang="0">
                  <a:pos x="3847" y="1663"/>
                </a:cxn>
                <a:cxn ang="0">
                  <a:pos x="3727" y="1703"/>
                </a:cxn>
                <a:cxn ang="0">
                  <a:pos x="3597" y="1737"/>
                </a:cxn>
                <a:cxn ang="0">
                  <a:pos x="3457" y="1760"/>
                </a:cxn>
                <a:cxn ang="0">
                  <a:pos x="3309" y="1775"/>
                </a:cxn>
                <a:cxn ang="0">
                  <a:pos x="3149" y="1778"/>
                </a:cxn>
                <a:cxn ang="0">
                  <a:pos x="3066" y="1776"/>
                </a:cxn>
                <a:cxn ang="0">
                  <a:pos x="2739" y="1766"/>
                </a:cxn>
                <a:cxn ang="0">
                  <a:pos x="2438" y="1770"/>
                </a:cxn>
                <a:cxn ang="0">
                  <a:pos x="2160" y="1783"/>
                </a:cxn>
                <a:cxn ang="0">
                  <a:pos x="1904" y="1808"/>
                </a:cxn>
                <a:cxn ang="0">
                  <a:pos x="1669" y="1844"/>
                </a:cxn>
                <a:cxn ang="0">
                  <a:pos x="1452" y="1891"/>
                </a:cxn>
                <a:cxn ang="0">
                  <a:pos x="1351" y="1918"/>
                </a:cxn>
                <a:cxn ang="0">
                  <a:pos x="1254" y="1949"/>
                </a:cxn>
                <a:cxn ang="0">
                  <a:pos x="1161" y="1983"/>
                </a:cxn>
                <a:cxn ang="0">
                  <a:pos x="1071" y="2018"/>
                </a:cxn>
                <a:cxn ang="0">
                  <a:pos x="984" y="2059"/>
                </a:cxn>
                <a:cxn ang="0">
                  <a:pos x="903" y="2101"/>
                </a:cxn>
                <a:cxn ang="0">
                  <a:pos x="823" y="2144"/>
                </a:cxn>
                <a:cxn ang="0">
                  <a:pos x="747" y="2193"/>
                </a:cxn>
                <a:cxn ang="0">
                  <a:pos x="673" y="2243"/>
                </a:cxn>
                <a:cxn ang="0">
                  <a:pos x="603" y="2296"/>
                </a:cxn>
                <a:cxn ang="0">
                  <a:pos x="535" y="2351"/>
                </a:cxn>
                <a:cxn ang="0">
                  <a:pos x="404" y="2472"/>
                </a:cxn>
                <a:cxn ang="0">
                  <a:pos x="282" y="2604"/>
                </a:cxn>
                <a:cxn ang="0">
                  <a:pos x="167" y="2747"/>
                </a:cxn>
                <a:cxn ang="0">
                  <a:pos x="54" y="2902"/>
                </a:cxn>
              </a:cxnLst>
              <a:rect l="0" t="0" r="r" b="b"/>
              <a:pathLst>
                <a:path w="4875" h="2984">
                  <a:moveTo>
                    <a:pt x="4875" y="0"/>
                  </a:moveTo>
                  <a:lnTo>
                    <a:pt x="4875" y="0"/>
                  </a:lnTo>
                  <a:lnTo>
                    <a:pt x="4875" y="21"/>
                  </a:lnTo>
                  <a:lnTo>
                    <a:pt x="4872" y="79"/>
                  </a:lnTo>
                  <a:lnTo>
                    <a:pt x="4868" y="121"/>
                  </a:lnTo>
                  <a:lnTo>
                    <a:pt x="4864" y="170"/>
                  </a:lnTo>
                  <a:lnTo>
                    <a:pt x="4857" y="226"/>
                  </a:lnTo>
                  <a:lnTo>
                    <a:pt x="4847" y="287"/>
                  </a:lnTo>
                  <a:lnTo>
                    <a:pt x="4835" y="355"/>
                  </a:lnTo>
                  <a:lnTo>
                    <a:pt x="4821" y="428"/>
                  </a:lnTo>
                  <a:lnTo>
                    <a:pt x="4803" y="502"/>
                  </a:lnTo>
                  <a:lnTo>
                    <a:pt x="4780" y="581"/>
                  </a:lnTo>
                  <a:lnTo>
                    <a:pt x="4754" y="664"/>
                  </a:lnTo>
                  <a:lnTo>
                    <a:pt x="4740" y="706"/>
                  </a:lnTo>
                  <a:lnTo>
                    <a:pt x="4724" y="748"/>
                  </a:lnTo>
                  <a:lnTo>
                    <a:pt x="4707" y="790"/>
                  </a:lnTo>
                  <a:lnTo>
                    <a:pt x="4689" y="832"/>
                  </a:lnTo>
                  <a:lnTo>
                    <a:pt x="4671" y="874"/>
                  </a:lnTo>
                  <a:lnTo>
                    <a:pt x="4650" y="917"/>
                  </a:lnTo>
                  <a:lnTo>
                    <a:pt x="4628" y="959"/>
                  </a:lnTo>
                  <a:lnTo>
                    <a:pt x="4604" y="1001"/>
                  </a:lnTo>
                  <a:lnTo>
                    <a:pt x="4580" y="1043"/>
                  </a:lnTo>
                  <a:lnTo>
                    <a:pt x="4554" y="1085"/>
                  </a:lnTo>
                  <a:lnTo>
                    <a:pt x="4526" y="1127"/>
                  </a:lnTo>
                  <a:lnTo>
                    <a:pt x="4497" y="1167"/>
                  </a:lnTo>
                  <a:lnTo>
                    <a:pt x="4467" y="1208"/>
                  </a:lnTo>
                  <a:lnTo>
                    <a:pt x="4435" y="1248"/>
                  </a:lnTo>
                  <a:lnTo>
                    <a:pt x="4400" y="1287"/>
                  </a:lnTo>
                  <a:lnTo>
                    <a:pt x="4364" y="1324"/>
                  </a:lnTo>
                  <a:lnTo>
                    <a:pt x="4326" y="1361"/>
                  </a:lnTo>
                  <a:lnTo>
                    <a:pt x="4288" y="1398"/>
                  </a:lnTo>
                  <a:lnTo>
                    <a:pt x="4247" y="1432"/>
                  </a:lnTo>
                  <a:lnTo>
                    <a:pt x="4204" y="1466"/>
                  </a:lnTo>
                  <a:lnTo>
                    <a:pt x="4160" y="1500"/>
                  </a:lnTo>
                  <a:lnTo>
                    <a:pt x="4113" y="1531"/>
                  </a:lnTo>
                  <a:lnTo>
                    <a:pt x="4064" y="1560"/>
                  </a:lnTo>
                  <a:lnTo>
                    <a:pt x="4013" y="1589"/>
                  </a:lnTo>
                  <a:lnTo>
                    <a:pt x="3960" y="1615"/>
                  </a:lnTo>
                  <a:lnTo>
                    <a:pt x="3906" y="1641"/>
                  </a:lnTo>
                  <a:lnTo>
                    <a:pt x="3847" y="1663"/>
                  </a:lnTo>
                  <a:lnTo>
                    <a:pt x="3789" y="1684"/>
                  </a:lnTo>
                  <a:lnTo>
                    <a:pt x="3727" y="1703"/>
                  </a:lnTo>
                  <a:lnTo>
                    <a:pt x="3663" y="1721"/>
                  </a:lnTo>
                  <a:lnTo>
                    <a:pt x="3597" y="1737"/>
                  </a:lnTo>
                  <a:lnTo>
                    <a:pt x="3528" y="1750"/>
                  </a:lnTo>
                  <a:lnTo>
                    <a:pt x="3457" y="1760"/>
                  </a:lnTo>
                  <a:lnTo>
                    <a:pt x="3385" y="1768"/>
                  </a:lnTo>
                  <a:lnTo>
                    <a:pt x="3309" y="1775"/>
                  </a:lnTo>
                  <a:lnTo>
                    <a:pt x="3230" y="1778"/>
                  </a:lnTo>
                  <a:lnTo>
                    <a:pt x="3149" y="1778"/>
                  </a:lnTo>
                  <a:lnTo>
                    <a:pt x="3066" y="1776"/>
                  </a:lnTo>
                  <a:lnTo>
                    <a:pt x="3066" y="1776"/>
                  </a:lnTo>
                  <a:lnTo>
                    <a:pt x="2899" y="1770"/>
                  </a:lnTo>
                  <a:lnTo>
                    <a:pt x="2739" y="1766"/>
                  </a:lnTo>
                  <a:lnTo>
                    <a:pt x="2585" y="1766"/>
                  </a:lnTo>
                  <a:lnTo>
                    <a:pt x="2438" y="1770"/>
                  </a:lnTo>
                  <a:lnTo>
                    <a:pt x="2297" y="1775"/>
                  </a:lnTo>
                  <a:lnTo>
                    <a:pt x="2160" y="1783"/>
                  </a:lnTo>
                  <a:lnTo>
                    <a:pt x="2030" y="1794"/>
                  </a:lnTo>
                  <a:lnTo>
                    <a:pt x="1904" y="1808"/>
                  </a:lnTo>
                  <a:lnTo>
                    <a:pt x="1784" y="1825"/>
                  </a:lnTo>
                  <a:lnTo>
                    <a:pt x="1669" y="1844"/>
                  </a:lnTo>
                  <a:lnTo>
                    <a:pt x="1558" y="1867"/>
                  </a:lnTo>
                  <a:lnTo>
                    <a:pt x="1452" y="1891"/>
                  </a:lnTo>
                  <a:lnTo>
                    <a:pt x="1401" y="1904"/>
                  </a:lnTo>
                  <a:lnTo>
                    <a:pt x="1351" y="1918"/>
                  </a:lnTo>
                  <a:lnTo>
                    <a:pt x="1302" y="1934"/>
                  </a:lnTo>
                  <a:lnTo>
                    <a:pt x="1254" y="1949"/>
                  </a:lnTo>
                  <a:lnTo>
                    <a:pt x="1207" y="1965"/>
                  </a:lnTo>
                  <a:lnTo>
                    <a:pt x="1161" y="1983"/>
                  </a:lnTo>
                  <a:lnTo>
                    <a:pt x="1115" y="2001"/>
                  </a:lnTo>
                  <a:lnTo>
                    <a:pt x="1071" y="2018"/>
                  </a:lnTo>
                  <a:lnTo>
                    <a:pt x="1028" y="2038"/>
                  </a:lnTo>
                  <a:lnTo>
                    <a:pt x="984" y="2059"/>
                  </a:lnTo>
                  <a:lnTo>
                    <a:pt x="943" y="2078"/>
                  </a:lnTo>
                  <a:lnTo>
                    <a:pt x="903" y="2101"/>
                  </a:lnTo>
                  <a:lnTo>
                    <a:pt x="862" y="2122"/>
                  </a:lnTo>
                  <a:lnTo>
                    <a:pt x="823" y="2144"/>
                  </a:lnTo>
                  <a:lnTo>
                    <a:pt x="785" y="2169"/>
                  </a:lnTo>
                  <a:lnTo>
                    <a:pt x="747" y="2193"/>
                  </a:lnTo>
                  <a:lnTo>
                    <a:pt x="710" y="2217"/>
                  </a:lnTo>
                  <a:lnTo>
                    <a:pt x="673" y="2243"/>
                  </a:lnTo>
                  <a:lnTo>
                    <a:pt x="637" y="2269"/>
                  </a:lnTo>
                  <a:lnTo>
                    <a:pt x="603" y="2296"/>
                  </a:lnTo>
                  <a:lnTo>
                    <a:pt x="568" y="2324"/>
                  </a:lnTo>
                  <a:lnTo>
                    <a:pt x="535" y="2351"/>
                  </a:lnTo>
                  <a:lnTo>
                    <a:pt x="468" y="2411"/>
                  </a:lnTo>
                  <a:lnTo>
                    <a:pt x="404" y="2472"/>
                  </a:lnTo>
                  <a:lnTo>
                    <a:pt x="343" y="2537"/>
                  </a:lnTo>
                  <a:lnTo>
                    <a:pt x="282" y="2604"/>
                  </a:lnTo>
                  <a:lnTo>
                    <a:pt x="224" y="2674"/>
                  </a:lnTo>
                  <a:lnTo>
                    <a:pt x="167" y="2747"/>
                  </a:lnTo>
                  <a:lnTo>
                    <a:pt x="110" y="2822"/>
                  </a:lnTo>
                  <a:lnTo>
                    <a:pt x="54" y="2902"/>
                  </a:lnTo>
                  <a:lnTo>
                    <a:pt x="0" y="298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879727" name="Freeform 111"/>
            <p:cNvSpPr>
              <a:spLocks/>
            </p:cNvSpPr>
            <p:nvPr/>
          </p:nvSpPr>
          <p:spPr bwMode="auto">
            <a:xfrm>
              <a:off x="1912" y="510"/>
              <a:ext cx="4831" cy="1548"/>
            </a:xfrm>
            <a:custGeom>
              <a:avLst/>
              <a:gdLst/>
              <a:ahLst/>
              <a:cxnLst>
                <a:cxn ang="0">
                  <a:pos x="4831" y="0"/>
                </a:cxn>
                <a:cxn ang="0">
                  <a:pos x="4828" y="80"/>
                </a:cxn>
                <a:cxn ang="0">
                  <a:pos x="4821" y="172"/>
                </a:cxn>
                <a:cxn ang="0">
                  <a:pos x="4806" y="291"/>
                </a:cxn>
                <a:cxn ang="0">
                  <a:pos x="4782" y="430"/>
                </a:cxn>
                <a:cxn ang="0">
                  <a:pos x="4743" y="587"/>
                </a:cxn>
                <a:cxn ang="0">
                  <a:pos x="4706" y="711"/>
                </a:cxn>
                <a:cxn ang="0">
                  <a:pos x="4674" y="797"/>
                </a:cxn>
                <a:cxn ang="0">
                  <a:pos x="4638" y="882"/>
                </a:cxn>
                <a:cxn ang="0">
                  <a:pos x="4597" y="969"/>
                </a:cxn>
                <a:cxn ang="0">
                  <a:pos x="4550" y="1055"/>
                </a:cxn>
                <a:cxn ang="0">
                  <a:pos x="4497" y="1139"/>
                </a:cxn>
                <a:cxn ang="0">
                  <a:pos x="4439" y="1223"/>
                </a:cxn>
                <a:cxn ang="0">
                  <a:pos x="4374" y="1302"/>
                </a:cxn>
                <a:cxn ang="0">
                  <a:pos x="4303" y="1379"/>
                </a:cxn>
                <a:cxn ang="0">
                  <a:pos x="4224" y="1452"/>
                </a:cxn>
                <a:cxn ang="0">
                  <a:pos x="4136" y="1522"/>
                </a:cxn>
                <a:cxn ang="0">
                  <a:pos x="4042" y="1584"/>
                </a:cxn>
                <a:cxn ang="0">
                  <a:pos x="3939" y="1643"/>
                </a:cxn>
                <a:cxn ang="0">
                  <a:pos x="3828" y="1693"/>
                </a:cxn>
                <a:cxn ang="0">
                  <a:pos x="3707" y="1736"/>
                </a:cxn>
                <a:cxn ang="0">
                  <a:pos x="3578" y="1772"/>
                </a:cxn>
                <a:cxn ang="0">
                  <a:pos x="3439" y="1798"/>
                </a:cxn>
                <a:cxn ang="0">
                  <a:pos x="3291" y="1815"/>
                </a:cxn>
                <a:cxn ang="0">
                  <a:pos x="3131" y="1822"/>
                </a:cxn>
                <a:cxn ang="0">
                  <a:pos x="3048" y="1822"/>
                </a:cxn>
                <a:cxn ang="0">
                  <a:pos x="2720" y="1819"/>
                </a:cxn>
                <a:cxn ang="0">
                  <a:pos x="2419" y="1828"/>
                </a:cxn>
                <a:cxn ang="0">
                  <a:pos x="2141" y="1848"/>
                </a:cxn>
                <a:cxn ang="0">
                  <a:pos x="1887" y="1877"/>
                </a:cxn>
                <a:cxn ang="0">
                  <a:pos x="1651" y="1919"/>
                </a:cxn>
                <a:cxn ang="0">
                  <a:pos x="1436" y="1970"/>
                </a:cxn>
                <a:cxn ang="0">
                  <a:pos x="1335" y="1999"/>
                </a:cxn>
                <a:cxn ang="0">
                  <a:pos x="1239" y="2032"/>
                </a:cxn>
                <a:cxn ang="0">
                  <a:pos x="1146" y="2067"/>
                </a:cxn>
                <a:cxn ang="0">
                  <a:pos x="1057" y="2106"/>
                </a:cxn>
                <a:cxn ang="0">
                  <a:pos x="971" y="2148"/>
                </a:cxn>
                <a:cxn ang="0">
                  <a:pos x="889" y="2192"/>
                </a:cxn>
                <a:cxn ang="0">
                  <a:pos x="811" y="2237"/>
                </a:cxn>
                <a:cxn ang="0">
                  <a:pos x="735" y="2287"/>
                </a:cxn>
                <a:cxn ang="0">
                  <a:pos x="663" y="2339"/>
                </a:cxn>
                <a:cxn ang="0">
                  <a:pos x="593" y="2393"/>
                </a:cxn>
                <a:cxn ang="0">
                  <a:pos x="525" y="2452"/>
                </a:cxn>
                <a:cxn ang="0">
                  <a:pos x="397" y="2576"/>
                </a:cxn>
                <a:cxn ang="0">
                  <a:pos x="277" y="2710"/>
                </a:cxn>
                <a:cxn ang="0">
                  <a:pos x="163" y="2857"/>
                </a:cxn>
                <a:cxn ang="0">
                  <a:pos x="53" y="3013"/>
                </a:cxn>
              </a:cxnLst>
              <a:rect l="0" t="0" r="r" b="b"/>
              <a:pathLst>
                <a:path w="4831" h="3097">
                  <a:moveTo>
                    <a:pt x="4831" y="0"/>
                  </a:moveTo>
                  <a:lnTo>
                    <a:pt x="4831" y="0"/>
                  </a:lnTo>
                  <a:lnTo>
                    <a:pt x="4829" y="21"/>
                  </a:lnTo>
                  <a:lnTo>
                    <a:pt x="4828" y="80"/>
                  </a:lnTo>
                  <a:lnTo>
                    <a:pt x="4825" y="122"/>
                  </a:lnTo>
                  <a:lnTo>
                    <a:pt x="4821" y="172"/>
                  </a:lnTo>
                  <a:lnTo>
                    <a:pt x="4814" y="228"/>
                  </a:lnTo>
                  <a:lnTo>
                    <a:pt x="4806" y="291"/>
                  </a:lnTo>
                  <a:lnTo>
                    <a:pt x="4796" y="359"/>
                  </a:lnTo>
                  <a:lnTo>
                    <a:pt x="4782" y="430"/>
                  </a:lnTo>
                  <a:lnTo>
                    <a:pt x="4764" y="507"/>
                  </a:lnTo>
                  <a:lnTo>
                    <a:pt x="4743" y="587"/>
                  </a:lnTo>
                  <a:lnTo>
                    <a:pt x="4719" y="669"/>
                  </a:lnTo>
                  <a:lnTo>
                    <a:pt x="4706" y="711"/>
                  </a:lnTo>
                  <a:lnTo>
                    <a:pt x="4690" y="755"/>
                  </a:lnTo>
                  <a:lnTo>
                    <a:pt x="4674" y="797"/>
                  </a:lnTo>
                  <a:lnTo>
                    <a:pt x="4657" y="840"/>
                  </a:lnTo>
                  <a:lnTo>
                    <a:pt x="4638" y="882"/>
                  </a:lnTo>
                  <a:lnTo>
                    <a:pt x="4618" y="926"/>
                  </a:lnTo>
                  <a:lnTo>
                    <a:pt x="4597" y="969"/>
                  </a:lnTo>
                  <a:lnTo>
                    <a:pt x="4574" y="1011"/>
                  </a:lnTo>
                  <a:lnTo>
                    <a:pt x="4550" y="1055"/>
                  </a:lnTo>
                  <a:lnTo>
                    <a:pt x="4525" y="1097"/>
                  </a:lnTo>
                  <a:lnTo>
                    <a:pt x="4497" y="1139"/>
                  </a:lnTo>
                  <a:lnTo>
                    <a:pt x="4470" y="1181"/>
                  </a:lnTo>
                  <a:lnTo>
                    <a:pt x="4439" y="1223"/>
                  </a:lnTo>
                  <a:lnTo>
                    <a:pt x="4407" y="1263"/>
                  </a:lnTo>
                  <a:lnTo>
                    <a:pt x="4374" y="1302"/>
                  </a:lnTo>
                  <a:lnTo>
                    <a:pt x="4339" y="1342"/>
                  </a:lnTo>
                  <a:lnTo>
                    <a:pt x="4303" y="1379"/>
                  </a:lnTo>
                  <a:lnTo>
                    <a:pt x="4264" y="1417"/>
                  </a:lnTo>
                  <a:lnTo>
                    <a:pt x="4224" y="1452"/>
                  </a:lnTo>
                  <a:lnTo>
                    <a:pt x="4181" y="1488"/>
                  </a:lnTo>
                  <a:lnTo>
                    <a:pt x="4136" y="1522"/>
                  </a:lnTo>
                  <a:lnTo>
                    <a:pt x="4091" y="1554"/>
                  </a:lnTo>
                  <a:lnTo>
                    <a:pt x="4042" y="1584"/>
                  </a:lnTo>
                  <a:lnTo>
                    <a:pt x="3992" y="1614"/>
                  </a:lnTo>
                  <a:lnTo>
                    <a:pt x="3939" y="1643"/>
                  </a:lnTo>
                  <a:lnTo>
                    <a:pt x="3885" y="1668"/>
                  </a:lnTo>
                  <a:lnTo>
                    <a:pt x="3828" y="1693"/>
                  </a:lnTo>
                  <a:lnTo>
                    <a:pt x="3768" y="1715"/>
                  </a:lnTo>
                  <a:lnTo>
                    <a:pt x="3707" y="1736"/>
                  </a:lnTo>
                  <a:lnTo>
                    <a:pt x="3643" y="1754"/>
                  </a:lnTo>
                  <a:lnTo>
                    <a:pt x="3578" y="1772"/>
                  </a:lnTo>
                  <a:lnTo>
                    <a:pt x="3510" y="1786"/>
                  </a:lnTo>
                  <a:lnTo>
                    <a:pt x="3439" y="1798"/>
                  </a:lnTo>
                  <a:lnTo>
                    <a:pt x="3366" y="1807"/>
                  </a:lnTo>
                  <a:lnTo>
                    <a:pt x="3291" y="1815"/>
                  </a:lnTo>
                  <a:lnTo>
                    <a:pt x="3212" y="1820"/>
                  </a:lnTo>
                  <a:lnTo>
                    <a:pt x="3131" y="1822"/>
                  </a:lnTo>
                  <a:lnTo>
                    <a:pt x="3048" y="1822"/>
                  </a:lnTo>
                  <a:lnTo>
                    <a:pt x="3048" y="1822"/>
                  </a:lnTo>
                  <a:lnTo>
                    <a:pt x="2881" y="1819"/>
                  </a:lnTo>
                  <a:lnTo>
                    <a:pt x="2720" y="1819"/>
                  </a:lnTo>
                  <a:lnTo>
                    <a:pt x="2567" y="1822"/>
                  </a:lnTo>
                  <a:lnTo>
                    <a:pt x="2419" y="1828"/>
                  </a:lnTo>
                  <a:lnTo>
                    <a:pt x="2277" y="1836"/>
                  </a:lnTo>
                  <a:lnTo>
                    <a:pt x="2141" y="1848"/>
                  </a:lnTo>
                  <a:lnTo>
                    <a:pt x="2012" y="1861"/>
                  </a:lnTo>
                  <a:lnTo>
                    <a:pt x="1887" y="1877"/>
                  </a:lnTo>
                  <a:lnTo>
                    <a:pt x="1766" y="1896"/>
                  </a:lnTo>
                  <a:lnTo>
                    <a:pt x="1651" y="1919"/>
                  </a:lnTo>
                  <a:lnTo>
                    <a:pt x="1541" y="1943"/>
                  </a:lnTo>
                  <a:lnTo>
                    <a:pt x="1436" y="1970"/>
                  </a:lnTo>
                  <a:lnTo>
                    <a:pt x="1384" y="1985"/>
                  </a:lnTo>
                  <a:lnTo>
                    <a:pt x="1335" y="1999"/>
                  </a:lnTo>
                  <a:lnTo>
                    <a:pt x="1286" y="2016"/>
                  </a:lnTo>
                  <a:lnTo>
                    <a:pt x="1239" y="2032"/>
                  </a:lnTo>
                  <a:lnTo>
                    <a:pt x="1191" y="2050"/>
                  </a:lnTo>
                  <a:lnTo>
                    <a:pt x="1146" y="2067"/>
                  </a:lnTo>
                  <a:lnTo>
                    <a:pt x="1100" y="2087"/>
                  </a:lnTo>
                  <a:lnTo>
                    <a:pt x="1057" y="2106"/>
                  </a:lnTo>
                  <a:lnTo>
                    <a:pt x="1014" y="2127"/>
                  </a:lnTo>
                  <a:lnTo>
                    <a:pt x="971" y="2148"/>
                  </a:lnTo>
                  <a:lnTo>
                    <a:pt x="930" y="2169"/>
                  </a:lnTo>
                  <a:lnTo>
                    <a:pt x="889" y="2192"/>
                  </a:lnTo>
                  <a:lnTo>
                    <a:pt x="850" y="2214"/>
                  </a:lnTo>
                  <a:lnTo>
                    <a:pt x="811" y="2237"/>
                  </a:lnTo>
                  <a:lnTo>
                    <a:pt x="772" y="2263"/>
                  </a:lnTo>
                  <a:lnTo>
                    <a:pt x="735" y="2287"/>
                  </a:lnTo>
                  <a:lnTo>
                    <a:pt x="699" y="2313"/>
                  </a:lnTo>
                  <a:lnTo>
                    <a:pt x="663" y="2339"/>
                  </a:lnTo>
                  <a:lnTo>
                    <a:pt x="628" y="2366"/>
                  </a:lnTo>
                  <a:lnTo>
                    <a:pt x="593" y="2393"/>
                  </a:lnTo>
                  <a:lnTo>
                    <a:pt x="558" y="2423"/>
                  </a:lnTo>
                  <a:lnTo>
                    <a:pt x="525" y="2452"/>
                  </a:lnTo>
                  <a:lnTo>
                    <a:pt x="460" y="2511"/>
                  </a:lnTo>
                  <a:lnTo>
                    <a:pt x="397" y="2576"/>
                  </a:lnTo>
                  <a:lnTo>
                    <a:pt x="336" y="2640"/>
                  </a:lnTo>
                  <a:lnTo>
                    <a:pt x="277" y="2710"/>
                  </a:lnTo>
                  <a:lnTo>
                    <a:pt x="220" y="2783"/>
                  </a:lnTo>
                  <a:lnTo>
                    <a:pt x="163" y="2857"/>
                  </a:lnTo>
                  <a:lnTo>
                    <a:pt x="107" y="2934"/>
                  </a:lnTo>
                  <a:lnTo>
                    <a:pt x="53" y="3013"/>
                  </a:lnTo>
                  <a:lnTo>
                    <a:pt x="0" y="3097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879728" name="Freeform 112"/>
            <p:cNvSpPr>
              <a:spLocks/>
            </p:cNvSpPr>
            <p:nvPr/>
          </p:nvSpPr>
          <p:spPr bwMode="auto">
            <a:xfrm>
              <a:off x="1968" y="481"/>
              <a:ext cx="4782" cy="1605"/>
            </a:xfrm>
            <a:custGeom>
              <a:avLst/>
              <a:gdLst/>
              <a:ahLst/>
              <a:cxnLst>
                <a:cxn ang="0">
                  <a:pos x="4782" y="0"/>
                </a:cxn>
                <a:cxn ang="0">
                  <a:pos x="4780" y="81"/>
                </a:cxn>
                <a:cxn ang="0">
                  <a:pos x="4775" y="173"/>
                </a:cxn>
                <a:cxn ang="0">
                  <a:pos x="4762" y="292"/>
                </a:cxn>
                <a:cxn ang="0">
                  <a:pos x="4740" y="433"/>
                </a:cxn>
                <a:cxn ang="0">
                  <a:pos x="4704" y="591"/>
                </a:cxn>
                <a:cxn ang="0">
                  <a:pos x="4668" y="717"/>
                </a:cxn>
                <a:cxn ang="0">
                  <a:pos x="4637" y="802"/>
                </a:cxn>
                <a:cxn ang="0">
                  <a:pos x="4602" y="890"/>
                </a:cxn>
                <a:cxn ang="0">
                  <a:pos x="4564" y="978"/>
                </a:cxn>
                <a:cxn ang="0">
                  <a:pos x="4518" y="1066"/>
                </a:cxn>
                <a:cxn ang="0">
                  <a:pos x="4466" y="1151"/>
                </a:cxn>
                <a:cxn ang="0">
                  <a:pos x="4409" y="1235"/>
                </a:cxn>
                <a:cxn ang="0">
                  <a:pos x="4346" y="1318"/>
                </a:cxn>
                <a:cxn ang="0">
                  <a:pos x="4275" y="1397"/>
                </a:cxn>
                <a:cxn ang="0">
                  <a:pos x="4197" y="1471"/>
                </a:cxn>
                <a:cxn ang="0">
                  <a:pos x="4111" y="1542"/>
                </a:cxn>
                <a:cxn ang="0">
                  <a:pos x="4018" y="1608"/>
                </a:cxn>
                <a:cxn ang="0">
                  <a:pos x="3917" y="1668"/>
                </a:cxn>
                <a:cxn ang="0">
                  <a:pos x="3805" y="1721"/>
                </a:cxn>
                <a:cxn ang="0">
                  <a:pos x="3686" y="1766"/>
                </a:cxn>
                <a:cxn ang="0">
                  <a:pos x="3557" y="1805"/>
                </a:cxn>
                <a:cxn ang="0">
                  <a:pos x="3418" y="1834"/>
                </a:cxn>
                <a:cxn ang="0">
                  <a:pos x="3270" y="1855"/>
                </a:cxn>
                <a:cxn ang="0">
                  <a:pos x="3110" y="1865"/>
                </a:cxn>
                <a:cxn ang="0">
                  <a:pos x="3027" y="1867"/>
                </a:cxn>
                <a:cxn ang="0">
                  <a:pos x="2700" y="1870"/>
                </a:cxn>
                <a:cxn ang="0">
                  <a:pos x="2399" y="1884"/>
                </a:cxn>
                <a:cxn ang="0">
                  <a:pos x="2121" y="1910"/>
                </a:cxn>
                <a:cxn ang="0">
                  <a:pos x="1867" y="1946"/>
                </a:cxn>
                <a:cxn ang="0">
                  <a:pos x="1633" y="1991"/>
                </a:cxn>
                <a:cxn ang="0">
                  <a:pos x="1419" y="2047"/>
                </a:cxn>
                <a:cxn ang="0">
                  <a:pos x="1317" y="2080"/>
                </a:cxn>
                <a:cxn ang="0">
                  <a:pos x="1222" y="2115"/>
                </a:cxn>
                <a:cxn ang="0">
                  <a:pos x="1129" y="2152"/>
                </a:cxn>
                <a:cxn ang="0">
                  <a:pos x="1041" y="2193"/>
                </a:cxn>
                <a:cxn ang="0">
                  <a:pos x="956" y="2235"/>
                </a:cxn>
                <a:cxn ang="0">
                  <a:pos x="874" y="2282"/>
                </a:cxn>
                <a:cxn ang="0">
                  <a:pos x="797" y="2330"/>
                </a:cxn>
                <a:cxn ang="0">
                  <a:pos x="722" y="2380"/>
                </a:cxn>
                <a:cxn ang="0">
                  <a:pos x="651" y="2435"/>
                </a:cxn>
                <a:cxn ang="0">
                  <a:pos x="582" y="2491"/>
                </a:cxn>
                <a:cxn ang="0">
                  <a:pos x="515" y="2550"/>
                </a:cxn>
                <a:cxn ang="0">
                  <a:pos x="389" y="2677"/>
                </a:cxn>
                <a:cxn ang="0">
                  <a:pos x="271" y="2816"/>
                </a:cxn>
                <a:cxn ang="0">
                  <a:pos x="158" y="2965"/>
                </a:cxn>
                <a:cxn ang="0">
                  <a:pos x="51" y="3124"/>
                </a:cxn>
              </a:cxnLst>
              <a:rect l="0" t="0" r="r" b="b"/>
              <a:pathLst>
                <a:path w="4782" h="3210">
                  <a:moveTo>
                    <a:pt x="4782" y="0"/>
                  </a:moveTo>
                  <a:lnTo>
                    <a:pt x="4782" y="0"/>
                  </a:lnTo>
                  <a:lnTo>
                    <a:pt x="4782" y="21"/>
                  </a:lnTo>
                  <a:lnTo>
                    <a:pt x="4780" y="81"/>
                  </a:lnTo>
                  <a:lnTo>
                    <a:pt x="4779" y="123"/>
                  </a:lnTo>
                  <a:lnTo>
                    <a:pt x="4775" y="173"/>
                  </a:lnTo>
                  <a:lnTo>
                    <a:pt x="4770" y="229"/>
                  </a:lnTo>
                  <a:lnTo>
                    <a:pt x="4762" y="292"/>
                  </a:lnTo>
                  <a:lnTo>
                    <a:pt x="4752" y="360"/>
                  </a:lnTo>
                  <a:lnTo>
                    <a:pt x="4740" y="433"/>
                  </a:lnTo>
                  <a:lnTo>
                    <a:pt x="4723" y="510"/>
                  </a:lnTo>
                  <a:lnTo>
                    <a:pt x="4704" y="591"/>
                  </a:lnTo>
                  <a:lnTo>
                    <a:pt x="4682" y="675"/>
                  </a:lnTo>
                  <a:lnTo>
                    <a:pt x="4668" y="717"/>
                  </a:lnTo>
                  <a:lnTo>
                    <a:pt x="4654" y="760"/>
                  </a:lnTo>
                  <a:lnTo>
                    <a:pt x="4637" y="802"/>
                  </a:lnTo>
                  <a:lnTo>
                    <a:pt x="4620" y="846"/>
                  </a:lnTo>
                  <a:lnTo>
                    <a:pt x="4602" y="890"/>
                  </a:lnTo>
                  <a:lnTo>
                    <a:pt x="4584" y="935"/>
                  </a:lnTo>
                  <a:lnTo>
                    <a:pt x="4564" y="978"/>
                  </a:lnTo>
                  <a:lnTo>
                    <a:pt x="4541" y="1022"/>
                  </a:lnTo>
                  <a:lnTo>
                    <a:pt x="4518" y="1066"/>
                  </a:lnTo>
                  <a:lnTo>
                    <a:pt x="4493" y="1108"/>
                  </a:lnTo>
                  <a:lnTo>
                    <a:pt x="4466" y="1151"/>
                  </a:lnTo>
                  <a:lnTo>
                    <a:pt x="4439" y="1193"/>
                  </a:lnTo>
                  <a:lnTo>
                    <a:pt x="4409" y="1235"/>
                  </a:lnTo>
                  <a:lnTo>
                    <a:pt x="4379" y="1277"/>
                  </a:lnTo>
                  <a:lnTo>
                    <a:pt x="4346" y="1318"/>
                  </a:lnTo>
                  <a:lnTo>
                    <a:pt x="4311" y="1358"/>
                  </a:lnTo>
                  <a:lnTo>
                    <a:pt x="4275" y="1397"/>
                  </a:lnTo>
                  <a:lnTo>
                    <a:pt x="4237" y="1435"/>
                  </a:lnTo>
                  <a:lnTo>
                    <a:pt x="4197" y="1471"/>
                  </a:lnTo>
                  <a:lnTo>
                    <a:pt x="4155" y="1508"/>
                  </a:lnTo>
                  <a:lnTo>
                    <a:pt x="4111" y="1542"/>
                  </a:lnTo>
                  <a:lnTo>
                    <a:pt x="4065" y="1576"/>
                  </a:lnTo>
                  <a:lnTo>
                    <a:pt x="4018" y="1608"/>
                  </a:lnTo>
                  <a:lnTo>
                    <a:pt x="3968" y="1639"/>
                  </a:lnTo>
                  <a:lnTo>
                    <a:pt x="3917" y="1668"/>
                  </a:lnTo>
                  <a:lnTo>
                    <a:pt x="3862" y="1695"/>
                  </a:lnTo>
                  <a:lnTo>
                    <a:pt x="3805" y="1721"/>
                  </a:lnTo>
                  <a:lnTo>
                    <a:pt x="3747" y="1744"/>
                  </a:lnTo>
                  <a:lnTo>
                    <a:pt x="3686" y="1766"/>
                  </a:lnTo>
                  <a:lnTo>
                    <a:pt x="3622" y="1787"/>
                  </a:lnTo>
                  <a:lnTo>
                    <a:pt x="3557" y="1805"/>
                  </a:lnTo>
                  <a:lnTo>
                    <a:pt x="3489" y="1821"/>
                  </a:lnTo>
                  <a:lnTo>
                    <a:pt x="3418" y="1834"/>
                  </a:lnTo>
                  <a:lnTo>
                    <a:pt x="3344" y="1846"/>
                  </a:lnTo>
                  <a:lnTo>
                    <a:pt x="3270" y="1855"/>
                  </a:lnTo>
                  <a:lnTo>
                    <a:pt x="3192" y="1860"/>
                  </a:lnTo>
                  <a:lnTo>
                    <a:pt x="3110" y="1865"/>
                  </a:lnTo>
                  <a:lnTo>
                    <a:pt x="3027" y="1867"/>
                  </a:lnTo>
                  <a:lnTo>
                    <a:pt x="3027" y="1867"/>
                  </a:lnTo>
                  <a:lnTo>
                    <a:pt x="2860" y="1867"/>
                  </a:lnTo>
                  <a:lnTo>
                    <a:pt x="2700" y="1870"/>
                  </a:lnTo>
                  <a:lnTo>
                    <a:pt x="2546" y="1876"/>
                  </a:lnTo>
                  <a:lnTo>
                    <a:pt x="2399" y="1884"/>
                  </a:lnTo>
                  <a:lnTo>
                    <a:pt x="2257" y="1896"/>
                  </a:lnTo>
                  <a:lnTo>
                    <a:pt x="2121" y="1910"/>
                  </a:lnTo>
                  <a:lnTo>
                    <a:pt x="1992" y="1926"/>
                  </a:lnTo>
                  <a:lnTo>
                    <a:pt x="1867" y="1946"/>
                  </a:lnTo>
                  <a:lnTo>
                    <a:pt x="1748" y="1967"/>
                  </a:lnTo>
                  <a:lnTo>
                    <a:pt x="1633" y="1991"/>
                  </a:lnTo>
                  <a:lnTo>
                    <a:pt x="1523" y="2018"/>
                  </a:lnTo>
                  <a:lnTo>
                    <a:pt x="1419" y="2047"/>
                  </a:lnTo>
                  <a:lnTo>
                    <a:pt x="1367" y="2064"/>
                  </a:lnTo>
                  <a:lnTo>
                    <a:pt x="1317" y="2080"/>
                  </a:lnTo>
                  <a:lnTo>
                    <a:pt x="1269" y="2097"/>
                  </a:lnTo>
                  <a:lnTo>
                    <a:pt x="1222" y="2115"/>
                  </a:lnTo>
                  <a:lnTo>
                    <a:pt x="1174" y="2133"/>
                  </a:lnTo>
                  <a:lnTo>
                    <a:pt x="1129" y="2152"/>
                  </a:lnTo>
                  <a:lnTo>
                    <a:pt x="1084" y="2172"/>
                  </a:lnTo>
                  <a:lnTo>
                    <a:pt x="1041" y="2193"/>
                  </a:lnTo>
                  <a:lnTo>
                    <a:pt x="998" y="2214"/>
                  </a:lnTo>
                  <a:lnTo>
                    <a:pt x="956" y="2235"/>
                  </a:lnTo>
                  <a:lnTo>
                    <a:pt x="915" y="2257"/>
                  </a:lnTo>
                  <a:lnTo>
                    <a:pt x="874" y="2282"/>
                  </a:lnTo>
                  <a:lnTo>
                    <a:pt x="836" y="2306"/>
                  </a:lnTo>
                  <a:lnTo>
                    <a:pt x="797" y="2330"/>
                  </a:lnTo>
                  <a:lnTo>
                    <a:pt x="759" y="2354"/>
                  </a:lnTo>
                  <a:lnTo>
                    <a:pt x="722" y="2380"/>
                  </a:lnTo>
                  <a:lnTo>
                    <a:pt x="686" y="2407"/>
                  </a:lnTo>
                  <a:lnTo>
                    <a:pt x="651" y="2435"/>
                  </a:lnTo>
                  <a:lnTo>
                    <a:pt x="615" y="2462"/>
                  </a:lnTo>
                  <a:lnTo>
                    <a:pt x="582" y="2491"/>
                  </a:lnTo>
                  <a:lnTo>
                    <a:pt x="548" y="2520"/>
                  </a:lnTo>
                  <a:lnTo>
                    <a:pt x="515" y="2550"/>
                  </a:lnTo>
                  <a:lnTo>
                    <a:pt x="451" y="2613"/>
                  </a:lnTo>
                  <a:lnTo>
                    <a:pt x="389" y="2677"/>
                  </a:lnTo>
                  <a:lnTo>
                    <a:pt x="329" y="2745"/>
                  </a:lnTo>
                  <a:lnTo>
                    <a:pt x="271" y="2816"/>
                  </a:lnTo>
                  <a:lnTo>
                    <a:pt x="214" y="2889"/>
                  </a:lnTo>
                  <a:lnTo>
                    <a:pt x="158" y="2965"/>
                  </a:lnTo>
                  <a:lnTo>
                    <a:pt x="104" y="3044"/>
                  </a:lnTo>
                  <a:lnTo>
                    <a:pt x="51" y="3124"/>
                  </a:lnTo>
                  <a:lnTo>
                    <a:pt x="0" y="321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879729" name="Freeform 113"/>
            <p:cNvSpPr>
              <a:spLocks/>
            </p:cNvSpPr>
            <p:nvPr/>
          </p:nvSpPr>
          <p:spPr bwMode="auto">
            <a:xfrm>
              <a:off x="2023" y="453"/>
              <a:ext cx="4733" cy="1662"/>
            </a:xfrm>
            <a:custGeom>
              <a:avLst/>
              <a:gdLst/>
              <a:ahLst/>
              <a:cxnLst>
                <a:cxn ang="0">
                  <a:pos x="4733" y="0"/>
                </a:cxn>
                <a:cxn ang="0">
                  <a:pos x="4733" y="81"/>
                </a:cxn>
                <a:cxn ang="0">
                  <a:pos x="4729" y="173"/>
                </a:cxn>
                <a:cxn ang="0">
                  <a:pos x="4718" y="294"/>
                </a:cxn>
                <a:cxn ang="0">
                  <a:pos x="4699" y="436"/>
                </a:cxn>
                <a:cxn ang="0">
                  <a:pos x="4665" y="596"/>
                </a:cxn>
                <a:cxn ang="0">
                  <a:pos x="4631" y="724"/>
                </a:cxn>
                <a:cxn ang="0">
                  <a:pos x="4602" y="811"/>
                </a:cxn>
                <a:cxn ang="0">
                  <a:pos x="4568" y="898"/>
                </a:cxn>
                <a:cxn ang="0">
                  <a:pos x="4529" y="987"/>
                </a:cxn>
                <a:cxn ang="0">
                  <a:pos x="4486" y="1076"/>
                </a:cxn>
                <a:cxn ang="0">
                  <a:pos x="4436" y="1165"/>
                </a:cxn>
                <a:cxn ang="0">
                  <a:pos x="4381" y="1250"/>
                </a:cxn>
                <a:cxn ang="0">
                  <a:pos x="4317" y="1334"/>
                </a:cxn>
                <a:cxn ang="0">
                  <a:pos x="4247" y="1415"/>
                </a:cxn>
                <a:cxn ang="0">
                  <a:pos x="4171" y="1491"/>
                </a:cxn>
                <a:cxn ang="0">
                  <a:pos x="4086" y="1563"/>
                </a:cxn>
                <a:cxn ang="0">
                  <a:pos x="3993" y="1631"/>
                </a:cxn>
                <a:cxn ang="0">
                  <a:pos x="3893" y="1694"/>
                </a:cxn>
                <a:cxn ang="0">
                  <a:pos x="3784" y="1749"/>
                </a:cxn>
                <a:cxn ang="0">
                  <a:pos x="3664" y="1798"/>
                </a:cxn>
                <a:cxn ang="0">
                  <a:pos x="3537" y="1840"/>
                </a:cxn>
                <a:cxn ang="0">
                  <a:pos x="3398" y="1872"/>
                </a:cxn>
                <a:cxn ang="0">
                  <a:pos x="3249" y="1894"/>
                </a:cxn>
                <a:cxn ang="0">
                  <a:pos x="3091" y="1909"/>
                </a:cxn>
                <a:cxn ang="0">
                  <a:pos x="3008" y="1911"/>
                </a:cxn>
                <a:cxn ang="0">
                  <a:pos x="2681" y="1922"/>
                </a:cxn>
                <a:cxn ang="0">
                  <a:pos x="2380" y="1943"/>
                </a:cxn>
                <a:cxn ang="0">
                  <a:pos x="2102" y="1974"/>
                </a:cxn>
                <a:cxn ang="0">
                  <a:pos x="1848" y="2014"/>
                </a:cxn>
                <a:cxn ang="0">
                  <a:pos x="1615" y="2066"/>
                </a:cxn>
                <a:cxn ang="0">
                  <a:pos x="1401" y="2127"/>
                </a:cxn>
                <a:cxn ang="0">
                  <a:pos x="1301" y="2161"/>
                </a:cxn>
                <a:cxn ang="0">
                  <a:pos x="1205" y="2198"/>
                </a:cxn>
                <a:cxn ang="0">
                  <a:pos x="1114" y="2237"/>
                </a:cxn>
                <a:cxn ang="0">
                  <a:pos x="1026" y="2280"/>
                </a:cxn>
                <a:cxn ang="0">
                  <a:pos x="942" y="2324"/>
                </a:cxn>
                <a:cxn ang="0">
                  <a:pos x="861" y="2372"/>
                </a:cxn>
                <a:cxn ang="0">
                  <a:pos x="785" y="2422"/>
                </a:cxn>
                <a:cxn ang="0">
                  <a:pos x="711" y="2476"/>
                </a:cxn>
                <a:cxn ang="0">
                  <a:pos x="639" y="2531"/>
                </a:cxn>
                <a:cxn ang="0">
                  <a:pos x="571" y="2589"/>
                </a:cxn>
                <a:cxn ang="0">
                  <a:pos x="506" y="2650"/>
                </a:cxn>
                <a:cxn ang="0">
                  <a:pos x="382" y="2779"/>
                </a:cxn>
                <a:cxn ang="0">
                  <a:pos x="265" y="2921"/>
                </a:cxn>
                <a:cxn ang="0">
                  <a:pos x="156" y="3073"/>
                </a:cxn>
                <a:cxn ang="0">
                  <a:pos x="52" y="3236"/>
                </a:cxn>
              </a:cxnLst>
              <a:rect l="0" t="0" r="r" b="b"/>
              <a:pathLst>
                <a:path w="4733" h="3323">
                  <a:moveTo>
                    <a:pt x="4733" y="0"/>
                  </a:moveTo>
                  <a:lnTo>
                    <a:pt x="4733" y="0"/>
                  </a:lnTo>
                  <a:lnTo>
                    <a:pt x="4733" y="21"/>
                  </a:lnTo>
                  <a:lnTo>
                    <a:pt x="4733" y="81"/>
                  </a:lnTo>
                  <a:lnTo>
                    <a:pt x="4732" y="123"/>
                  </a:lnTo>
                  <a:lnTo>
                    <a:pt x="4729" y="173"/>
                  </a:lnTo>
                  <a:lnTo>
                    <a:pt x="4725" y="231"/>
                  </a:lnTo>
                  <a:lnTo>
                    <a:pt x="4718" y="294"/>
                  </a:lnTo>
                  <a:lnTo>
                    <a:pt x="4710" y="364"/>
                  </a:lnTo>
                  <a:lnTo>
                    <a:pt x="4699" y="436"/>
                  </a:lnTo>
                  <a:lnTo>
                    <a:pt x="4683" y="516"/>
                  </a:lnTo>
                  <a:lnTo>
                    <a:pt x="4665" y="596"/>
                  </a:lnTo>
                  <a:lnTo>
                    <a:pt x="4643" y="680"/>
                  </a:lnTo>
                  <a:lnTo>
                    <a:pt x="4631" y="724"/>
                  </a:lnTo>
                  <a:lnTo>
                    <a:pt x="4617" y="767"/>
                  </a:lnTo>
                  <a:lnTo>
                    <a:pt x="4602" y="811"/>
                  </a:lnTo>
                  <a:lnTo>
                    <a:pt x="4586" y="855"/>
                  </a:lnTo>
                  <a:lnTo>
                    <a:pt x="4568" y="898"/>
                  </a:lnTo>
                  <a:lnTo>
                    <a:pt x="4550" y="943"/>
                  </a:lnTo>
                  <a:lnTo>
                    <a:pt x="4529" y="987"/>
                  </a:lnTo>
                  <a:lnTo>
                    <a:pt x="4509" y="1032"/>
                  </a:lnTo>
                  <a:lnTo>
                    <a:pt x="4486" y="1076"/>
                  </a:lnTo>
                  <a:lnTo>
                    <a:pt x="4461" y="1119"/>
                  </a:lnTo>
                  <a:lnTo>
                    <a:pt x="4436" y="1165"/>
                  </a:lnTo>
                  <a:lnTo>
                    <a:pt x="4409" y="1207"/>
                  </a:lnTo>
                  <a:lnTo>
                    <a:pt x="4381" y="1250"/>
                  </a:lnTo>
                  <a:lnTo>
                    <a:pt x="4350" y="1292"/>
                  </a:lnTo>
                  <a:lnTo>
                    <a:pt x="4317" y="1334"/>
                  </a:lnTo>
                  <a:lnTo>
                    <a:pt x="4284" y="1375"/>
                  </a:lnTo>
                  <a:lnTo>
                    <a:pt x="4247" y="1415"/>
                  </a:lnTo>
                  <a:lnTo>
                    <a:pt x="4210" y="1454"/>
                  </a:lnTo>
                  <a:lnTo>
                    <a:pt x="4171" y="1491"/>
                  </a:lnTo>
                  <a:lnTo>
                    <a:pt x="4129" y="1528"/>
                  </a:lnTo>
                  <a:lnTo>
                    <a:pt x="4086" y="1563"/>
                  </a:lnTo>
                  <a:lnTo>
                    <a:pt x="4041" y="1599"/>
                  </a:lnTo>
                  <a:lnTo>
                    <a:pt x="3993" y="1631"/>
                  </a:lnTo>
                  <a:lnTo>
                    <a:pt x="3945" y="1664"/>
                  </a:lnTo>
                  <a:lnTo>
                    <a:pt x="3893" y="1694"/>
                  </a:lnTo>
                  <a:lnTo>
                    <a:pt x="3839" y="1723"/>
                  </a:lnTo>
                  <a:lnTo>
                    <a:pt x="3784" y="1749"/>
                  </a:lnTo>
                  <a:lnTo>
                    <a:pt x="3725" y="1775"/>
                  </a:lnTo>
                  <a:lnTo>
                    <a:pt x="3664" y="1798"/>
                  </a:lnTo>
                  <a:lnTo>
                    <a:pt x="3602" y="1820"/>
                  </a:lnTo>
                  <a:lnTo>
                    <a:pt x="3537" y="1840"/>
                  </a:lnTo>
                  <a:lnTo>
                    <a:pt x="3469" y="1856"/>
                  </a:lnTo>
                  <a:lnTo>
                    <a:pt x="3398" y="1872"/>
                  </a:lnTo>
                  <a:lnTo>
                    <a:pt x="3326" y="1885"/>
                  </a:lnTo>
                  <a:lnTo>
                    <a:pt x="3249" y="1894"/>
                  </a:lnTo>
                  <a:lnTo>
                    <a:pt x="3171" y="1903"/>
                  </a:lnTo>
                  <a:lnTo>
                    <a:pt x="3091" y="1909"/>
                  </a:lnTo>
                  <a:lnTo>
                    <a:pt x="3008" y="1911"/>
                  </a:lnTo>
                  <a:lnTo>
                    <a:pt x="3008" y="1911"/>
                  </a:lnTo>
                  <a:lnTo>
                    <a:pt x="2841" y="1915"/>
                  </a:lnTo>
                  <a:lnTo>
                    <a:pt x="2681" y="1922"/>
                  </a:lnTo>
                  <a:lnTo>
                    <a:pt x="2527" y="1932"/>
                  </a:lnTo>
                  <a:lnTo>
                    <a:pt x="2380" y="1943"/>
                  </a:lnTo>
                  <a:lnTo>
                    <a:pt x="2238" y="1957"/>
                  </a:lnTo>
                  <a:lnTo>
                    <a:pt x="2102" y="1974"/>
                  </a:lnTo>
                  <a:lnTo>
                    <a:pt x="1973" y="1993"/>
                  </a:lnTo>
                  <a:lnTo>
                    <a:pt x="1848" y="2014"/>
                  </a:lnTo>
                  <a:lnTo>
                    <a:pt x="1729" y="2038"/>
                  </a:lnTo>
                  <a:lnTo>
                    <a:pt x="1615" y="2066"/>
                  </a:lnTo>
                  <a:lnTo>
                    <a:pt x="1507" y="2095"/>
                  </a:lnTo>
                  <a:lnTo>
                    <a:pt x="1401" y="2127"/>
                  </a:lnTo>
                  <a:lnTo>
                    <a:pt x="1351" y="2143"/>
                  </a:lnTo>
                  <a:lnTo>
                    <a:pt x="1301" y="2161"/>
                  </a:lnTo>
                  <a:lnTo>
                    <a:pt x="1253" y="2179"/>
                  </a:lnTo>
                  <a:lnTo>
                    <a:pt x="1205" y="2198"/>
                  </a:lnTo>
                  <a:lnTo>
                    <a:pt x="1160" y="2217"/>
                  </a:lnTo>
                  <a:lnTo>
                    <a:pt x="1114" y="2237"/>
                  </a:lnTo>
                  <a:lnTo>
                    <a:pt x="1069" y="2258"/>
                  </a:lnTo>
                  <a:lnTo>
                    <a:pt x="1026" y="2280"/>
                  </a:lnTo>
                  <a:lnTo>
                    <a:pt x="983" y="2301"/>
                  </a:lnTo>
                  <a:lnTo>
                    <a:pt x="942" y="2324"/>
                  </a:lnTo>
                  <a:lnTo>
                    <a:pt x="901" y="2348"/>
                  </a:lnTo>
                  <a:lnTo>
                    <a:pt x="861" y="2372"/>
                  </a:lnTo>
                  <a:lnTo>
                    <a:pt x="822" y="2397"/>
                  </a:lnTo>
                  <a:lnTo>
                    <a:pt x="785" y="2422"/>
                  </a:lnTo>
                  <a:lnTo>
                    <a:pt x="747" y="2448"/>
                  </a:lnTo>
                  <a:lnTo>
                    <a:pt x="711" y="2476"/>
                  </a:lnTo>
                  <a:lnTo>
                    <a:pt x="675" y="2503"/>
                  </a:lnTo>
                  <a:lnTo>
                    <a:pt x="639" y="2531"/>
                  </a:lnTo>
                  <a:lnTo>
                    <a:pt x="606" y="2560"/>
                  </a:lnTo>
                  <a:lnTo>
                    <a:pt x="571" y="2589"/>
                  </a:lnTo>
                  <a:lnTo>
                    <a:pt x="538" y="2619"/>
                  </a:lnTo>
                  <a:lnTo>
                    <a:pt x="506" y="2650"/>
                  </a:lnTo>
                  <a:lnTo>
                    <a:pt x="442" y="2713"/>
                  </a:lnTo>
                  <a:lnTo>
                    <a:pt x="382" y="2779"/>
                  </a:lnTo>
                  <a:lnTo>
                    <a:pt x="322" y="2849"/>
                  </a:lnTo>
                  <a:lnTo>
                    <a:pt x="265" y="2921"/>
                  </a:lnTo>
                  <a:lnTo>
                    <a:pt x="210" y="2996"/>
                  </a:lnTo>
                  <a:lnTo>
                    <a:pt x="156" y="3073"/>
                  </a:lnTo>
                  <a:lnTo>
                    <a:pt x="103" y="3154"/>
                  </a:lnTo>
                  <a:lnTo>
                    <a:pt x="52" y="3236"/>
                  </a:lnTo>
                  <a:lnTo>
                    <a:pt x="0" y="3323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</p:grpSp>
      <p:sp>
        <p:nvSpPr>
          <p:cNvPr id="879730" name="Rectangle 114"/>
          <p:cNvSpPr>
            <a:spLocks noChangeArrowheads="1"/>
          </p:cNvSpPr>
          <p:nvPr/>
        </p:nvSpPr>
        <p:spPr bwMode="auto">
          <a:xfrm>
            <a:off x="4" y="1770063"/>
            <a:ext cx="10718800" cy="1689100"/>
          </a:xfrm>
          <a:prstGeom prst="rect">
            <a:avLst/>
          </a:prstGeom>
          <a:gradFill rotWithShape="1">
            <a:gsLst>
              <a:gs pos="0">
                <a:srgbClr val="00A8E4"/>
              </a:gs>
              <a:gs pos="100000">
                <a:srgbClr val="005078"/>
              </a:gs>
            </a:gsLst>
            <a:lin ang="5400000" scaled="1"/>
          </a:gradFill>
          <a:ln w="9525" algn="ctr">
            <a:noFill/>
            <a:miter lim="800000"/>
            <a:headEnd/>
            <a:tailEnd/>
          </a:ln>
          <a:effectLst/>
        </p:spPr>
        <p:txBody>
          <a:bodyPr wrap="none" lIns="90893" tIns="45454" rIns="90893" bIns="45454" anchor="ctr"/>
          <a:lstStyle/>
          <a:p>
            <a:endParaRPr lang="ko-KR" altLang="en-US"/>
          </a:p>
        </p:txBody>
      </p:sp>
      <p:pic>
        <p:nvPicPr>
          <p:cNvPr id="879731" name="Picture 115" descr="영문간지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xmlns=""/>
              </a:ext>
            </a:extLst>
          </a:blip>
          <a:srcRect/>
          <a:stretch>
            <a:fillRect/>
          </a:stretch>
        </p:blipFill>
        <p:spPr bwMode="auto">
          <a:xfrm>
            <a:off x="336550" y="200135"/>
            <a:ext cx="3311526" cy="2225675"/>
          </a:xfrm>
          <a:prstGeom prst="rect">
            <a:avLst/>
          </a:prstGeom>
          <a:noFill/>
        </p:spPr>
      </p:pic>
      <p:sp>
        <p:nvSpPr>
          <p:cNvPr id="879732" name="Rectangle 116" descr="좁은 수평선"/>
          <p:cNvSpPr>
            <a:spLocks noChangeArrowheads="1"/>
          </p:cNvSpPr>
          <p:nvPr/>
        </p:nvSpPr>
        <p:spPr bwMode="auto">
          <a:xfrm>
            <a:off x="0" y="-266701"/>
            <a:ext cx="10668000" cy="1181100"/>
          </a:xfrm>
          <a:prstGeom prst="rect">
            <a:avLst/>
          </a:prstGeom>
          <a:pattFill prst="narHorz">
            <a:fgClr>
              <a:schemeClr val="bg1">
                <a:alpha val="30000"/>
              </a:schemeClr>
            </a:fgClr>
            <a:bgClr>
              <a:schemeClr val="bg2">
                <a:alpha val="30000"/>
              </a:schemeClr>
            </a:bgClr>
          </a:pattFill>
          <a:ln w="9525">
            <a:noFill/>
            <a:miter lim="800000"/>
            <a:headEnd/>
            <a:tailEnd/>
          </a:ln>
          <a:effectLst/>
        </p:spPr>
        <p:txBody>
          <a:bodyPr wrap="none" lIns="90893" tIns="45454" rIns="90893" bIns="45454" anchor="ctr"/>
          <a:lstStyle/>
          <a:p>
            <a:endParaRPr lang="ko-KR" altLang="en-US"/>
          </a:p>
        </p:txBody>
      </p:sp>
      <p:sp>
        <p:nvSpPr>
          <p:cNvPr id="879733" name="Rectangle 117" descr="어두운 상향 대각선"/>
          <p:cNvSpPr>
            <a:spLocks noChangeArrowheads="1"/>
          </p:cNvSpPr>
          <p:nvPr/>
        </p:nvSpPr>
        <p:spPr bwMode="auto">
          <a:xfrm>
            <a:off x="-19049" y="3670356"/>
            <a:ext cx="10701338" cy="492125"/>
          </a:xfrm>
          <a:prstGeom prst="rect">
            <a:avLst/>
          </a:prstGeom>
          <a:pattFill prst="dkUpDiag">
            <a:fgClr>
              <a:schemeClr val="bg1">
                <a:alpha val="30000"/>
              </a:schemeClr>
            </a:fgClr>
            <a:bgClr>
              <a:schemeClr val="bg2">
                <a:alpha val="30000"/>
              </a:schemeClr>
            </a:bgClr>
          </a:pattFill>
          <a:ln w="9525">
            <a:noFill/>
            <a:miter lim="800000"/>
            <a:headEnd/>
            <a:tailEnd/>
          </a:ln>
          <a:effectLst/>
        </p:spPr>
        <p:txBody>
          <a:bodyPr wrap="none" lIns="90893" tIns="45454" rIns="90893" bIns="45454" anchor="ctr"/>
          <a:lstStyle/>
          <a:p>
            <a:endParaRPr lang="ko-KR" altLang="en-US"/>
          </a:p>
        </p:txBody>
      </p:sp>
      <p:sp>
        <p:nvSpPr>
          <p:cNvPr id="879734" name="Line 118"/>
          <p:cNvSpPr>
            <a:spLocks noChangeShapeType="1"/>
          </p:cNvSpPr>
          <p:nvPr/>
        </p:nvSpPr>
        <p:spPr bwMode="auto">
          <a:xfrm>
            <a:off x="39688" y="2566988"/>
            <a:ext cx="10668000" cy="0"/>
          </a:xfrm>
          <a:prstGeom prst="line">
            <a:avLst/>
          </a:prstGeom>
          <a:noFill/>
          <a:ln w="9525">
            <a:solidFill>
              <a:schemeClr val="tx1">
                <a:alpha val="30000"/>
              </a:schemeClr>
            </a:solidFill>
            <a:round/>
            <a:headEnd/>
            <a:tailEnd/>
          </a:ln>
          <a:effectLst/>
        </p:spPr>
        <p:txBody>
          <a:bodyPr lIns="90893" tIns="45454" rIns="90893" bIns="45454"/>
          <a:lstStyle/>
          <a:p>
            <a:endParaRPr lang="ko-KR" altLang="en-US"/>
          </a:p>
        </p:txBody>
      </p:sp>
      <p:sp>
        <p:nvSpPr>
          <p:cNvPr id="879735" name="Line 119"/>
          <p:cNvSpPr>
            <a:spLocks noChangeShapeType="1"/>
          </p:cNvSpPr>
          <p:nvPr/>
        </p:nvSpPr>
        <p:spPr bwMode="auto">
          <a:xfrm>
            <a:off x="19051" y="2584450"/>
            <a:ext cx="10668000" cy="0"/>
          </a:xfrm>
          <a:prstGeom prst="line">
            <a:avLst/>
          </a:prstGeom>
          <a:noFill/>
          <a:ln w="9525">
            <a:solidFill>
              <a:srgbClr val="F8F8F8">
                <a:alpha val="60001"/>
              </a:srgbClr>
            </a:solidFill>
            <a:round/>
            <a:headEnd/>
            <a:tailEnd/>
          </a:ln>
          <a:effectLst/>
        </p:spPr>
        <p:txBody>
          <a:bodyPr lIns="90893" tIns="45454" rIns="90893" bIns="45454"/>
          <a:lstStyle/>
          <a:p>
            <a:endParaRPr lang="ko-KR" altLang="en-US"/>
          </a:p>
        </p:txBody>
      </p:sp>
      <p:grpSp>
        <p:nvGrpSpPr>
          <p:cNvPr id="879736" name="Group 120"/>
          <p:cNvGrpSpPr>
            <a:grpSpLocks/>
          </p:cNvGrpSpPr>
          <p:nvPr/>
        </p:nvGrpSpPr>
        <p:grpSpPr bwMode="auto">
          <a:xfrm>
            <a:off x="0" y="3440223"/>
            <a:ext cx="10668000" cy="249237"/>
            <a:chOff x="0" y="3489"/>
            <a:chExt cx="5760" cy="145"/>
          </a:xfrm>
        </p:grpSpPr>
        <p:sp>
          <p:nvSpPr>
            <p:cNvPr id="879737" name="Rectangle 121"/>
            <p:cNvSpPr>
              <a:spLocks noChangeArrowheads="1"/>
            </p:cNvSpPr>
            <p:nvPr/>
          </p:nvSpPr>
          <p:spPr bwMode="auto">
            <a:xfrm>
              <a:off x="0" y="3496"/>
              <a:ext cx="2880" cy="138"/>
            </a:xfrm>
            <a:prstGeom prst="rect">
              <a:avLst/>
            </a:prstGeom>
            <a:solidFill>
              <a:schemeClr val="tx1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879738" name="AutoShape 122"/>
            <p:cNvSpPr>
              <a:spLocks noChangeArrowheads="1"/>
            </p:cNvSpPr>
            <p:nvPr/>
          </p:nvSpPr>
          <p:spPr bwMode="auto">
            <a:xfrm flipH="1">
              <a:off x="0" y="3495"/>
              <a:ext cx="95" cy="137"/>
            </a:xfrm>
            <a:prstGeom prst="rtTriangle">
              <a:avLst/>
            </a:prstGeom>
            <a:solidFill>
              <a:srgbClr val="D2F1D1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879739" name="AutoShape 123"/>
            <p:cNvSpPr>
              <a:spLocks noChangeArrowheads="1"/>
            </p:cNvSpPr>
            <p:nvPr/>
          </p:nvSpPr>
          <p:spPr bwMode="auto">
            <a:xfrm flipH="1">
              <a:off x="95" y="3495"/>
              <a:ext cx="95" cy="137"/>
            </a:xfrm>
            <a:prstGeom prst="rtTriangle">
              <a:avLst/>
            </a:prstGeom>
            <a:solidFill>
              <a:srgbClr val="9FE19D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879740" name="AutoShape 124"/>
            <p:cNvSpPr>
              <a:spLocks noChangeArrowheads="1"/>
            </p:cNvSpPr>
            <p:nvPr/>
          </p:nvSpPr>
          <p:spPr bwMode="auto">
            <a:xfrm flipH="1">
              <a:off x="189" y="3495"/>
              <a:ext cx="95" cy="137"/>
            </a:xfrm>
            <a:prstGeom prst="rtTriangle">
              <a:avLst/>
            </a:prstGeom>
            <a:solidFill>
              <a:srgbClr val="AED0B5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879741" name="AutoShape 125"/>
            <p:cNvSpPr>
              <a:spLocks noChangeArrowheads="1"/>
            </p:cNvSpPr>
            <p:nvPr/>
          </p:nvSpPr>
          <p:spPr bwMode="auto">
            <a:xfrm flipH="1">
              <a:off x="285" y="3495"/>
              <a:ext cx="95" cy="137"/>
            </a:xfrm>
            <a:prstGeom prst="rtTriangle">
              <a:avLst/>
            </a:prstGeom>
            <a:solidFill>
              <a:srgbClr val="92C09C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879742" name="AutoShape 126"/>
            <p:cNvSpPr>
              <a:spLocks noChangeArrowheads="1"/>
            </p:cNvSpPr>
            <p:nvPr/>
          </p:nvSpPr>
          <p:spPr bwMode="auto">
            <a:xfrm flipH="1">
              <a:off x="381" y="3495"/>
              <a:ext cx="95" cy="137"/>
            </a:xfrm>
            <a:prstGeom prst="rtTriangle">
              <a:avLst/>
            </a:prstGeom>
            <a:solidFill>
              <a:srgbClr val="64A672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879743" name="AutoShape 127"/>
            <p:cNvSpPr>
              <a:spLocks noChangeArrowheads="1"/>
            </p:cNvSpPr>
            <p:nvPr/>
          </p:nvSpPr>
          <p:spPr bwMode="auto">
            <a:xfrm flipH="1">
              <a:off x="477" y="3495"/>
              <a:ext cx="95" cy="137"/>
            </a:xfrm>
            <a:prstGeom prst="rtTriangle">
              <a:avLst/>
            </a:prstGeom>
            <a:solidFill>
              <a:srgbClr val="53916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879744" name="AutoShape 128"/>
            <p:cNvSpPr>
              <a:spLocks noChangeArrowheads="1"/>
            </p:cNvSpPr>
            <p:nvPr/>
          </p:nvSpPr>
          <p:spPr bwMode="auto">
            <a:xfrm flipH="1">
              <a:off x="574" y="3495"/>
              <a:ext cx="94" cy="137"/>
            </a:xfrm>
            <a:prstGeom prst="rtTriangle">
              <a:avLst/>
            </a:prstGeom>
            <a:solidFill>
              <a:srgbClr val="3D6B47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879745" name="AutoShape 129"/>
            <p:cNvSpPr>
              <a:spLocks noChangeArrowheads="1"/>
            </p:cNvSpPr>
            <p:nvPr/>
          </p:nvSpPr>
          <p:spPr bwMode="auto">
            <a:xfrm flipH="1">
              <a:off x="670" y="3495"/>
              <a:ext cx="95" cy="137"/>
            </a:xfrm>
            <a:prstGeom prst="rtTriangle">
              <a:avLst/>
            </a:prstGeom>
            <a:solidFill>
              <a:srgbClr val="0F3C3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879746" name="AutoShape 130"/>
            <p:cNvSpPr>
              <a:spLocks noChangeArrowheads="1"/>
            </p:cNvSpPr>
            <p:nvPr/>
          </p:nvSpPr>
          <p:spPr bwMode="auto">
            <a:xfrm flipH="1">
              <a:off x="766" y="3495"/>
              <a:ext cx="95" cy="137"/>
            </a:xfrm>
            <a:prstGeom prst="rtTriangle">
              <a:avLst/>
            </a:prstGeom>
            <a:solidFill>
              <a:srgbClr val="134B4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879747" name="AutoShape 131"/>
            <p:cNvSpPr>
              <a:spLocks noChangeArrowheads="1"/>
            </p:cNvSpPr>
            <p:nvPr/>
          </p:nvSpPr>
          <p:spPr bwMode="auto">
            <a:xfrm flipH="1">
              <a:off x="862" y="3495"/>
              <a:ext cx="95" cy="137"/>
            </a:xfrm>
            <a:prstGeom prst="rtTriangle">
              <a:avLst/>
            </a:prstGeom>
            <a:solidFill>
              <a:srgbClr val="1D7279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879748" name="AutoShape 132"/>
            <p:cNvSpPr>
              <a:spLocks noChangeArrowheads="1"/>
            </p:cNvSpPr>
            <p:nvPr/>
          </p:nvSpPr>
          <p:spPr bwMode="auto">
            <a:xfrm flipH="1">
              <a:off x="958" y="3495"/>
              <a:ext cx="95" cy="137"/>
            </a:xfrm>
            <a:prstGeom prst="rtTriangle">
              <a:avLst/>
            </a:prstGeom>
            <a:solidFill>
              <a:srgbClr val="2AA3AC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879749" name="AutoShape 133"/>
            <p:cNvSpPr>
              <a:spLocks noChangeArrowheads="1"/>
            </p:cNvSpPr>
            <p:nvPr/>
          </p:nvSpPr>
          <p:spPr bwMode="auto">
            <a:xfrm flipH="1">
              <a:off x="1055" y="3495"/>
              <a:ext cx="94" cy="137"/>
            </a:xfrm>
            <a:prstGeom prst="rtTriangle">
              <a:avLst/>
            </a:prstGeom>
            <a:solidFill>
              <a:srgbClr val="41C7D1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879750" name="AutoShape 134"/>
            <p:cNvSpPr>
              <a:spLocks noChangeArrowheads="1"/>
            </p:cNvSpPr>
            <p:nvPr/>
          </p:nvSpPr>
          <p:spPr bwMode="auto">
            <a:xfrm flipH="1">
              <a:off x="1151" y="3495"/>
              <a:ext cx="95" cy="137"/>
            </a:xfrm>
            <a:prstGeom prst="rtTriangle">
              <a:avLst/>
            </a:prstGeom>
            <a:solidFill>
              <a:srgbClr val="68D2DA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879751" name="AutoShape 135"/>
            <p:cNvSpPr>
              <a:spLocks noChangeArrowheads="1"/>
            </p:cNvSpPr>
            <p:nvPr/>
          </p:nvSpPr>
          <p:spPr bwMode="auto">
            <a:xfrm flipH="1">
              <a:off x="1246" y="3495"/>
              <a:ext cx="94" cy="137"/>
            </a:xfrm>
            <a:prstGeom prst="rtTriangle">
              <a:avLst/>
            </a:prstGeom>
            <a:solidFill>
              <a:srgbClr val="43FFF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879752" name="AutoShape 136"/>
            <p:cNvSpPr>
              <a:spLocks noChangeArrowheads="1"/>
            </p:cNvSpPr>
            <p:nvPr/>
          </p:nvSpPr>
          <p:spPr bwMode="auto">
            <a:xfrm flipH="1">
              <a:off x="1340" y="3495"/>
              <a:ext cx="95" cy="137"/>
            </a:xfrm>
            <a:prstGeom prst="rtTriangle">
              <a:avLst/>
            </a:prstGeom>
            <a:solidFill>
              <a:srgbClr val="A1FFF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879753" name="AutoShape 137"/>
            <p:cNvSpPr>
              <a:spLocks noChangeArrowheads="1"/>
            </p:cNvSpPr>
            <p:nvPr/>
          </p:nvSpPr>
          <p:spPr bwMode="auto">
            <a:xfrm flipH="1">
              <a:off x="1434" y="3495"/>
              <a:ext cx="95" cy="137"/>
            </a:xfrm>
            <a:prstGeom prst="rtTriangle">
              <a:avLst/>
            </a:prstGeom>
            <a:solidFill>
              <a:srgbClr val="CCFFF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879754" name="AutoShape 138"/>
            <p:cNvSpPr>
              <a:spLocks noChangeArrowheads="1"/>
            </p:cNvSpPr>
            <p:nvPr/>
          </p:nvSpPr>
          <p:spPr bwMode="auto">
            <a:xfrm flipH="1">
              <a:off x="1530" y="3495"/>
              <a:ext cx="95" cy="137"/>
            </a:xfrm>
            <a:prstGeom prst="rtTriangle">
              <a:avLst/>
            </a:prstGeom>
            <a:solidFill>
              <a:srgbClr val="FFD5D5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879755" name="AutoShape 139"/>
            <p:cNvSpPr>
              <a:spLocks noChangeArrowheads="1"/>
            </p:cNvSpPr>
            <p:nvPr/>
          </p:nvSpPr>
          <p:spPr bwMode="auto">
            <a:xfrm flipH="1">
              <a:off x="1626" y="3495"/>
              <a:ext cx="96" cy="137"/>
            </a:xfrm>
            <a:prstGeom prst="rtTriangle">
              <a:avLst/>
            </a:prstGeom>
            <a:solidFill>
              <a:srgbClr val="FFA5A5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879756" name="AutoShape 140"/>
            <p:cNvSpPr>
              <a:spLocks noChangeArrowheads="1"/>
            </p:cNvSpPr>
            <p:nvPr/>
          </p:nvSpPr>
          <p:spPr bwMode="auto">
            <a:xfrm flipH="1">
              <a:off x="1723" y="3495"/>
              <a:ext cx="94" cy="137"/>
            </a:xfrm>
            <a:prstGeom prst="rtTriangle">
              <a:avLst/>
            </a:prstGeom>
            <a:solidFill>
              <a:srgbClr val="FF8787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879757" name="AutoShape 141"/>
            <p:cNvSpPr>
              <a:spLocks noChangeArrowheads="1"/>
            </p:cNvSpPr>
            <p:nvPr/>
          </p:nvSpPr>
          <p:spPr bwMode="auto">
            <a:xfrm flipH="1">
              <a:off x="1819" y="3495"/>
              <a:ext cx="95" cy="137"/>
            </a:xfrm>
            <a:prstGeom prst="rtTriangle">
              <a:avLst/>
            </a:prstGeom>
            <a:solidFill>
              <a:srgbClr val="FF4B4B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879758" name="AutoShape 142"/>
            <p:cNvSpPr>
              <a:spLocks noChangeArrowheads="1"/>
            </p:cNvSpPr>
            <p:nvPr/>
          </p:nvSpPr>
          <p:spPr bwMode="auto">
            <a:xfrm flipH="1">
              <a:off x="1915" y="3495"/>
              <a:ext cx="95" cy="137"/>
            </a:xfrm>
            <a:prstGeom prst="rtTriangle">
              <a:avLst/>
            </a:prstGeom>
            <a:solidFill>
              <a:srgbClr val="FF0B0B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879759" name="AutoShape 143"/>
            <p:cNvSpPr>
              <a:spLocks noChangeArrowheads="1"/>
            </p:cNvSpPr>
            <p:nvPr/>
          </p:nvSpPr>
          <p:spPr bwMode="auto">
            <a:xfrm flipH="1">
              <a:off x="2011" y="3495"/>
              <a:ext cx="95" cy="137"/>
            </a:xfrm>
            <a:prstGeom prst="rtTriangle">
              <a:avLst/>
            </a:prstGeom>
            <a:solidFill>
              <a:srgbClr val="D6000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879760" name="AutoShape 144"/>
            <p:cNvSpPr>
              <a:spLocks noChangeArrowheads="1"/>
            </p:cNvSpPr>
            <p:nvPr/>
          </p:nvSpPr>
          <p:spPr bwMode="auto">
            <a:xfrm flipH="1">
              <a:off x="2107" y="3495"/>
              <a:ext cx="96" cy="137"/>
            </a:xfrm>
            <a:prstGeom prst="rtTriangle">
              <a:avLst/>
            </a:prstGeom>
            <a:solidFill>
              <a:srgbClr val="A2000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879761" name="AutoShape 145"/>
            <p:cNvSpPr>
              <a:spLocks noChangeArrowheads="1"/>
            </p:cNvSpPr>
            <p:nvPr/>
          </p:nvSpPr>
          <p:spPr bwMode="auto">
            <a:xfrm flipH="1">
              <a:off x="2204" y="3495"/>
              <a:ext cx="94" cy="137"/>
            </a:xfrm>
            <a:prstGeom prst="rtTriangle">
              <a:avLst/>
            </a:prstGeom>
            <a:solidFill>
              <a:srgbClr val="70000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879762" name="AutoShape 146"/>
            <p:cNvSpPr>
              <a:spLocks noChangeArrowheads="1"/>
            </p:cNvSpPr>
            <p:nvPr/>
          </p:nvSpPr>
          <p:spPr bwMode="auto">
            <a:xfrm flipH="1">
              <a:off x="2300" y="3495"/>
              <a:ext cx="95" cy="137"/>
            </a:xfrm>
            <a:prstGeom prst="rtTriangle">
              <a:avLst/>
            </a:prstGeom>
            <a:solidFill>
              <a:srgbClr val="5E000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879763" name="AutoShape 147"/>
            <p:cNvSpPr>
              <a:spLocks noChangeArrowheads="1"/>
            </p:cNvSpPr>
            <p:nvPr/>
          </p:nvSpPr>
          <p:spPr bwMode="auto">
            <a:xfrm flipH="1">
              <a:off x="2396" y="3495"/>
              <a:ext cx="95" cy="137"/>
            </a:xfrm>
            <a:prstGeom prst="rtTriangle">
              <a:avLst/>
            </a:prstGeom>
            <a:solidFill>
              <a:srgbClr val="5D3B8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879764" name="AutoShape 148"/>
            <p:cNvSpPr>
              <a:spLocks noChangeArrowheads="1"/>
            </p:cNvSpPr>
            <p:nvPr/>
          </p:nvSpPr>
          <p:spPr bwMode="auto">
            <a:xfrm flipH="1">
              <a:off x="2497" y="3496"/>
              <a:ext cx="95" cy="138"/>
            </a:xfrm>
            <a:prstGeom prst="rtTriangle">
              <a:avLst/>
            </a:prstGeom>
            <a:solidFill>
              <a:srgbClr val="7248B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879765" name="AutoShape 149"/>
            <p:cNvSpPr>
              <a:spLocks noChangeArrowheads="1"/>
            </p:cNvSpPr>
            <p:nvPr/>
          </p:nvSpPr>
          <p:spPr bwMode="auto">
            <a:xfrm flipH="1">
              <a:off x="2593" y="3496"/>
              <a:ext cx="95" cy="138"/>
            </a:xfrm>
            <a:prstGeom prst="rtTriangle">
              <a:avLst/>
            </a:prstGeom>
            <a:solidFill>
              <a:srgbClr val="8B67C1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879766" name="AutoShape 150"/>
            <p:cNvSpPr>
              <a:spLocks noChangeArrowheads="1"/>
            </p:cNvSpPr>
            <p:nvPr/>
          </p:nvSpPr>
          <p:spPr bwMode="auto">
            <a:xfrm flipH="1">
              <a:off x="2689" y="3496"/>
              <a:ext cx="95" cy="138"/>
            </a:xfrm>
            <a:prstGeom prst="rtTriangle">
              <a:avLst/>
            </a:prstGeom>
            <a:solidFill>
              <a:srgbClr val="BCA7DB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879767" name="AutoShape 151"/>
            <p:cNvSpPr>
              <a:spLocks noChangeArrowheads="1"/>
            </p:cNvSpPr>
            <p:nvPr/>
          </p:nvSpPr>
          <p:spPr bwMode="auto">
            <a:xfrm flipH="1">
              <a:off x="2785" y="3496"/>
              <a:ext cx="95" cy="138"/>
            </a:xfrm>
            <a:prstGeom prst="rtTriangle">
              <a:avLst/>
            </a:prstGeom>
            <a:solidFill>
              <a:srgbClr val="CAB9E3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879768" name="Rectangle 152"/>
            <p:cNvSpPr>
              <a:spLocks noChangeArrowheads="1"/>
            </p:cNvSpPr>
            <p:nvPr/>
          </p:nvSpPr>
          <p:spPr bwMode="auto">
            <a:xfrm>
              <a:off x="2880" y="3491"/>
              <a:ext cx="2880" cy="137"/>
            </a:xfrm>
            <a:prstGeom prst="rect">
              <a:avLst/>
            </a:prstGeom>
            <a:solidFill>
              <a:schemeClr val="tx1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879769" name="AutoShape 153"/>
            <p:cNvSpPr>
              <a:spLocks noChangeArrowheads="1"/>
            </p:cNvSpPr>
            <p:nvPr/>
          </p:nvSpPr>
          <p:spPr bwMode="auto">
            <a:xfrm flipH="1">
              <a:off x="2880" y="3489"/>
              <a:ext cx="95" cy="138"/>
            </a:xfrm>
            <a:prstGeom prst="rtTriangle">
              <a:avLst/>
            </a:prstGeom>
            <a:solidFill>
              <a:srgbClr val="D2F1D1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879770" name="AutoShape 154"/>
            <p:cNvSpPr>
              <a:spLocks noChangeArrowheads="1"/>
            </p:cNvSpPr>
            <p:nvPr/>
          </p:nvSpPr>
          <p:spPr bwMode="auto">
            <a:xfrm flipH="1">
              <a:off x="2975" y="3489"/>
              <a:ext cx="95" cy="138"/>
            </a:xfrm>
            <a:prstGeom prst="rtTriangle">
              <a:avLst/>
            </a:prstGeom>
            <a:solidFill>
              <a:srgbClr val="9FE19D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879771" name="AutoShape 155"/>
            <p:cNvSpPr>
              <a:spLocks noChangeArrowheads="1"/>
            </p:cNvSpPr>
            <p:nvPr/>
          </p:nvSpPr>
          <p:spPr bwMode="auto">
            <a:xfrm flipH="1">
              <a:off x="3069" y="3489"/>
              <a:ext cx="95" cy="138"/>
            </a:xfrm>
            <a:prstGeom prst="rtTriangle">
              <a:avLst/>
            </a:prstGeom>
            <a:solidFill>
              <a:srgbClr val="AED0B5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879772" name="AutoShape 156"/>
            <p:cNvSpPr>
              <a:spLocks noChangeArrowheads="1"/>
            </p:cNvSpPr>
            <p:nvPr/>
          </p:nvSpPr>
          <p:spPr bwMode="auto">
            <a:xfrm flipH="1">
              <a:off x="3165" y="3489"/>
              <a:ext cx="95" cy="138"/>
            </a:xfrm>
            <a:prstGeom prst="rtTriangle">
              <a:avLst/>
            </a:prstGeom>
            <a:solidFill>
              <a:srgbClr val="92C09C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879773" name="AutoShape 157"/>
            <p:cNvSpPr>
              <a:spLocks noChangeArrowheads="1"/>
            </p:cNvSpPr>
            <p:nvPr/>
          </p:nvSpPr>
          <p:spPr bwMode="auto">
            <a:xfrm flipH="1">
              <a:off x="3261" y="3489"/>
              <a:ext cx="95" cy="138"/>
            </a:xfrm>
            <a:prstGeom prst="rtTriangle">
              <a:avLst/>
            </a:prstGeom>
            <a:solidFill>
              <a:srgbClr val="64A672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879774" name="AutoShape 158"/>
            <p:cNvSpPr>
              <a:spLocks noChangeArrowheads="1"/>
            </p:cNvSpPr>
            <p:nvPr/>
          </p:nvSpPr>
          <p:spPr bwMode="auto">
            <a:xfrm flipH="1">
              <a:off x="3357" y="3489"/>
              <a:ext cx="95" cy="138"/>
            </a:xfrm>
            <a:prstGeom prst="rtTriangle">
              <a:avLst/>
            </a:prstGeom>
            <a:solidFill>
              <a:srgbClr val="53916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879775" name="AutoShape 159"/>
            <p:cNvSpPr>
              <a:spLocks noChangeArrowheads="1"/>
            </p:cNvSpPr>
            <p:nvPr/>
          </p:nvSpPr>
          <p:spPr bwMode="auto">
            <a:xfrm flipH="1">
              <a:off x="3454" y="3489"/>
              <a:ext cx="94" cy="138"/>
            </a:xfrm>
            <a:prstGeom prst="rtTriangle">
              <a:avLst/>
            </a:prstGeom>
            <a:solidFill>
              <a:srgbClr val="3D6B47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879776" name="AutoShape 160"/>
            <p:cNvSpPr>
              <a:spLocks noChangeArrowheads="1"/>
            </p:cNvSpPr>
            <p:nvPr/>
          </p:nvSpPr>
          <p:spPr bwMode="auto">
            <a:xfrm flipH="1">
              <a:off x="3550" y="3489"/>
              <a:ext cx="95" cy="138"/>
            </a:xfrm>
            <a:prstGeom prst="rtTriangle">
              <a:avLst/>
            </a:prstGeom>
            <a:solidFill>
              <a:srgbClr val="0F3C3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879777" name="AutoShape 161"/>
            <p:cNvSpPr>
              <a:spLocks noChangeArrowheads="1"/>
            </p:cNvSpPr>
            <p:nvPr/>
          </p:nvSpPr>
          <p:spPr bwMode="auto">
            <a:xfrm flipH="1">
              <a:off x="3646" y="3489"/>
              <a:ext cx="95" cy="138"/>
            </a:xfrm>
            <a:prstGeom prst="rtTriangle">
              <a:avLst/>
            </a:prstGeom>
            <a:solidFill>
              <a:srgbClr val="134B4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879778" name="AutoShape 162"/>
            <p:cNvSpPr>
              <a:spLocks noChangeArrowheads="1"/>
            </p:cNvSpPr>
            <p:nvPr/>
          </p:nvSpPr>
          <p:spPr bwMode="auto">
            <a:xfrm flipH="1">
              <a:off x="3742" y="3489"/>
              <a:ext cx="95" cy="138"/>
            </a:xfrm>
            <a:prstGeom prst="rtTriangle">
              <a:avLst/>
            </a:prstGeom>
            <a:solidFill>
              <a:srgbClr val="1D7279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879779" name="AutoShape 163"/>
            <p:cNvSpPr>
              <a:spLocks noChangeArrowheads="1"/>
            </p:cNvSpPr>
            <p:nvPr/>
          </p:nvSpPr>
          <p:spPr bwMode="auto">
            <a:xfrm flipH="1">
              <a:off x="3838" y="3489"/>
              <a:ext cx="95" cy="138"/>
            </a:xfrm>
            <a:prstGeom prst="rtTriangle">
              <a:avLst/>
            </a:prstGeom>
            <a:solidFill>
              <a:srgbClr val="2AA3AC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879780" name="AutoShape 164"/>
            <p:cNvSpPr>
              <a:spLocks noChangeArrowheads="1"/>
            </p:cNvSpPr>
            <p:nvPr/>
          </p:nvSpPr>
          <p:spPr bwMode="auto">
            <a:xfrm flipH="1">
              <a:off x="3935" y="3489"/>
              <a:ext cx="94" cy="138"/>
            </a:xfrm>
            <a:prstGeom prst="rtTriangle">
              <a:avLst/>
            </a:prstGeom>
            <a:solidFill>
              <a:srgbClr val="41C7D1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879781" name="AutoShape 165"/>
            <p:cNvSpPr>
              <a:spLocks noChangeArrowheads="1"/>
            </p:cNvSpPr>
            <p:nvPr/>
          </p:nvSpPr>
          <p:spPr bwMode="auto">
            <a:xfrm flipH="1">
              <a:off x="4031" y="3489"/>
              <a:ext cx="95" cy="138"/>
            </a:xfrm>
            <a:prstGeom prst="rtTriangle">
              <a:avLst/>
            </a:prstGeom>
            <a:solidFill>
              <a:srgbClr val="68D2DA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879782" name="AutoShape 166"/>
            <p:cNvSpPr>
              <a:spLocks noChangeArrowheads="1"/>
            </p:cNvSpPr>
            <p:nvPr/>
          </p:nvSpPr>
          <p:spPr bwMode="auto">
            <a:xfrm flipH="1">
              <a:off x="4126" y="3489"/>
              <a:ext cx="94" cy="138"/>
            </a:xfrm>
            <a:prstGeom prst="rtTriangle">
              <a:avLst/>
            </a:prstGeom>
            <a:solidFill>
              <a:srgbClr val="43FFF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879783" name="AutoShape 167"/>
            <p:cNvSpPr>
              <a:spLocks noChangeArrowheads="1"/>
            </p:cNvSpPr>
            <p:nvPr/>
          </p:nvSpPr>
          <p:spPr bwMode="auto">
            <a:xfrm flipH="1">
              <a:off x="4220" y="3489"/>
              <a:ext cx="95" cy="138"/>
            </a:xfrm>
            <a:prstGeom prst="rtTriangle">
              <a:avLst/>
            </a:prstGeom>
            <a:solidFill>
              <a:srgbClr val="A1FFF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879784" name="AutoShape 168"/>
            <p:cNvSpPr>
              <a:spLocks noChangeArrowheads="1"/>
            </p:cNvSpPr>
            <p:nvPr/>
          </p:nvSpPr>
          <p:spPr bwMode="auto">
            <a:xfrm flipH="1">
              <a:off x="4314" y="3489"/>
              <a:ext cx="95" cy="138"/>
            </a:xfrm>
            <a:prstGeom prst="rtTriangle">
              <a:avLst/>
            </a:prstGeom>
            <a:solidFill>
              <a:srgbClr val="CCFFF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879785" name="AutoShape 169"/>
            <p:cNvSpPr>
              <a:spLocks noChangeArrowheads="1"/>
            </p:cNvSpPr>
            <p:nvPr/>
          </p:nvSpPr>
          <p:spPr bwMode="auto">
            <a:xfrm flipH="1">
              <a:off x="4410" y="3489"/>
              <a:ext cx="95" cy="138"/>
            </a:xfrm>
            <a:prstGeom prst="rtTriangle">
              <a:avLst/>
            </a:prstGeom>
            <a:solidFill>
              <a:srgbClr val="FFD5D5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879786" name="AutoShape 170"/>
            <p:cNvSpPr>
              <a:spLocks noChangeArrowheads="1"/>
            </p:cNvSpPr>
            <p:nvPr/>
          </p:nvSpPr>
          <p:spPr bwMode="auto">
            <a:xfrm flipH="1">
              <a:off x="4506" y="3489"/>
              <a:ext cx="96" cy="138"/>
            </a:xfrm>
            <a:prstGeom prst="rtTriangle">
              <a:avLst/>
            </a:prstGeom>
            <a:solidFill>
              <a:srgbClr val="FFA5A5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879787" name="AutoShape 171"/>
            <p:cNvSpPr>
              <a:spLocks noChangeArrowheads="1"/>
            </p:cNvSpPr>
            <p:nvPr/>
          </p:nvSpPr>
          <p:spPr bwMode="auto">
            <a:xfrm flipH="1">
              <a:off x="4603" y="3489"/>
              <a:ext cx="94" cy="138"/>
            </a:xfrm>
            <a:prstGeom prst="rtTriangle">
              <a:avLst/>
            </a:prstGeom>
            <a:solidFill>
              <a:srgbClr val="FF8787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879788" name="AutoShape 172"/>
            <p:cNvSpPr>
              <a:spLocks noChangeArrowheads="1"/>
            </p:cNvSpPr>
            <p:nvPr/>
          </p:nvSpPr>
          <p:spPr bwMode="auto">
            <a:xfrm flipH="1">
              <a:off x="4699" y="3489"/>
              <a:ext cx="95" cy="138"/>
            </a:xfrm>
            <a:prstGeom prst="rtTriangle">
              <a:avLst/>
            </a:prstGeom>
            <a:solidFill>
              <a:srgbClr val="FF4B4B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879789" name="AutoShape 173"/>
            <p:cNvSpPr>
              <a:spLocks noChangeArrowheads="1"/>
            </p:cNvSpPr>
            <p:nvPr/>
          </p:nvSpPr>
          <p:spPr bwMode="auto">
            <a:xfrm flipH="1">
              <a:off x="4795" y="3489"/>
              <a:ext cx="95" cy="138"/>
            </a:xfrm>
            <a:prstGeom prst="rtTriangle">
              <a:avLst/>
            </a:prstGeom>
            <a:solidFill>
              <a:srgbClr val="FF0B0B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879790" name="AutoShape 174"/>
            <p:cNvSpPr>
              <a:spLocks noChangeArrowheads="1"/>
            </p:cNvSpPr>
            <p:nvPr/>
          </p:nvSpPr>
          <p:spPr bwMode="auto">
            <a:xfrm flipH="1">
              <a:off x="4891" y="3489"/>
              <a:ext cx="95" cy="138"/>
            </a:xfrm>
            <a:prstGeom prst="rtTriangle">
              <a:avLst/>
            </a:prstGeom>
            <a:solidFill>
              <a:srgbClr val="D6000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879791" name="AutoShape 175"/>
            <p:cNvSpPr>
              <a:spLocks noChangeArrowheads="1"/>
            </p:cNvSpPr>
            <p:nvPr/>
          </p:nvSpPr>
          <p:spPr bwMode="auto">
            <a:xfrm flipH="1">
              <a:off x="4987" y="3489"/>
              <a:ext cx="96" cy="138"/>
            </a:xfrm>
            <a:prstGeom prst="rtTriangle">
              <a:avLst/>
            </a:prstGeom>
            <a:solidFill>
              <a:srgbClr val="A2000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879792" name="AutoShape 176"/>
            <p:cNvSpPr>
              <a:spLocks noChangeArrowheads="1"/>
            </p:cNvSpPr>
            <p:nvPr/>
          </p:nvSpPr>
          <p:spPr bwMode="auto">
            <a:xfrm flipH="1">
              <a:off x="5084" y="3489"/>
              <a:ext cx="94" cy="138"/>
            </a:xfrm>
            <a:prstGeom prst="rtTriangle">
              <a:avLst/>
            </a:prstGeom>
            <a:solidFill>
              <a:srgbClr val="70000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879793" name="AutoShape 177"/>
            <p:cNvSpPr>
              <a:spLocks noChangeArrowheads="1"/>
            </p:cNvSpPr>
            <p:nvPr/>
          </p:nvSpPr>
          <p:spPr bwMode="auto">
            <a:xfrm flipH="1">
              <a:off x="5180" y="3489"/>
              <a:ext cx="95" cy="138"/>
            </a:xfrm>
            <a:prstGeom prst="rtTriangle">
              <a:avLst/>
            </a:prstGeom>
            <a:solidFill>
              <a:srgbClr val="5E000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879794" name="AutoShape 178"/>
            <p:cNvSpPr>
              <a:spLocks noChangeArrowheads="1"/>
            </p:cNvSpPr>
            <p:nvPr/>
          </p:nvSpPr>
          <p:spPr bwMode="auto">
            <a:xfrm flipH="1">
              <a:off x="5276" y="3489"/>
              <a:ext cx="95" cy="138"/>
            </a:xfrm>
            <a:prstGeom prst="rtTriangle">
              <a:avLst/>
            </a:prstGeom>
            <a:solidFill>
              <a:srgbClr val="5D3B8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879795" name="AutoShape 179"/>
            <p:cNvSpPr>
              <a:spLocks noChangeArrowheads="1"/>
            </p:cNvSpPr>
            <p:nvPr/>
          </p:nvSpPr>
          <p:spPr bwMode="auto">
            <a:xfrm flipH="1">
              <a:off x="5377" y="3491"/>
              <a:ext cx="95" cy="137"/>
            </a:xfrm>
            <a:prstGeom prst="rtTriangle">
              <a:avLst/>
            </a:prstGeom>
            <a:solidFill>
              <a:srgbClr val="7248B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879796" name="AutoShape 180"/>
            <p:cNvSpPr>
              <a:spLocks noChangeArrowheads="1"/>
            </p:cNvSpPr>
            <p:nvPr/>
          </p:nvSpPr>
          <p:spPr bwMode="auto">
            <a:xfrm flipH="1">
              <a:off x="5473" y="3491"/>
              <a:ext cx="95" cy="137"/>
            </a:xfrm>
            <a:prstGeom prst="rtTriangle">
              <a:avLst/>
            </a:prstGeom>
            <a:solidFill>
              <a:srgbClr val="8B67C1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879797" name="AutoShape 181"/>
            <p:cNvSpPr>
              <a:spLocks noChangeArrowheads="1"/>
            </p:cNvSpPr>
            <p:nvPr/>
          </p:nvSpPr>
          <p:spPr bwMode="auto">
            <a:xfrm flipH="1">
              <a:off x="5569" y="3491"/>
              <a:ext cx="95" cy="137"/>
            </a:xfrm>
            <a:prstGeom prst="rtTriangle">
              <a:avLst/>
            </a:prstGeom>
            <a:solidFill>
              <a:srgbClr val="BCA7DB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879798" name="AutoShape 182"/>
            <p:cNvSpPr>
              <a:spLocks noChangeArrowheads="1"/>
            </p:cNvSpPr>
            <p:nvPr/>
          </p:nvSpPr>
          <p:spPr bwMode="auto">
            <a:xfrm flipH="1">
              <a:off x="5665" y="3491"/>
              <a:ext cx="95" cy="137"/>
            </a:xfrm>
            <a:prstGeom prst="rtTriangle">
              <a:avLst/>
            </a:prstGeom>
            <a:solidFill>
              <a:srgbClr val="CAB9E3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</p:grpSp>
    </p:spTree>
  </p:cSld>
  <p:clrMapOvr>
    <a:masterClrMapping/>
  </p:clrMapOvr>
</p:sldLayout>
</file>

<file path=ppt/slideLayouts/slideLayout37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제목 슬라이드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ctrTitle"/>
          </p:nvPr>
        </p:nvSpPr>
        <p:spPr>
          <a:xfrm>
            <a:off x="800100" y="2308336"/>
            <a:ext cx="9067800" cy="1592263"/>
          </a:xfrm>
          <a:prstGeom prst="rect">
            <a:avLst/>
          </a:prstGeom>
        </p:spPr>
        <p:txBody>
          <a:bodyPr lIns="90893" tIns="45454" rIns="90893" bIns="45454"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부제목 2"/>
          <p:cNvSpPr>
            <a:spLocks noGrp="1"/>
          </p:cNvSpPr>
          <p:nvPr>
            <p:ph type="subTitle" idx="1"/>
          </p:nvPr>
        </p:nvSpPr>
        <p:spPr>
          <a:xfrm>
            <a:off x="1600200" y="4210050"/>
            <a:ext cx="7467600" cy="1898650"/>
          </a:xfrm>
          <a:prstGeom prst="rect">
            <a:avLst/>
          </a:prstGeom>
        </p:spPr>
        <p:txBody>
          <a:bodyPr lIns="90893" tIns="45454" rIns="90893" bIns="45454"/>
          <a:lstStyle>
            <a:lvl1pPr marL="0" indent="0" algn="ctr">
              <a:buNone/>
              <a:defRPr/>
            </a:lvl1pPr>
            <a:lvl2pPr marL="454488" indent="0" algn="ctr">
              <a:buNone/>
              <a:defRPr/>
            </a:lvl2pPr>
            <a:lvl3pPr marL="908945" indent="0" algn="ctr">
              <a:buNone/>
              <a:defRPr/>
            </a:lvl3pPr>
            <a:lvl4pPr marL="1363412" indent="0" algn="ctr">
              <a:buNone/>
              <a:defRPr/>
            </a:lvl4pPr>
            <a:lvl5pPr marL="1817867" indent="0" algn="ctr">
              <a:buNone/>
              <a:defRPr/>
            </a:lvl5pPr>
            <a:lvl6pPr marL="2272338" indent="0" algn="ctr">
              <a:buNone/>
              <a:defRPr/>
            </a:lvl6pPr>
            <a:lvl7pPr marL="2726806" indent="0" algn="ctr">
              <a:buNone/>
              <a:defRPr/>
            </a:lvl7pPr>
            <a:lvl8pPr marL="3181264" indent="0" algn="ctr">
              <a:buNone/>
              <a:defRPr/>
            </a:lvl8pPr>
            <a:lvl9pPr marL="3635747" indent="0" algn="ctr">
              <a:buNone/>
              <a:defRPr/>
            </a:lvl9pPr>
          </a:lstStyle>
          <a:p>
            <a:r>
              <a:rPr lang="ko-KR" altLang="en-US" smtClean="0"/>
              <a:t>마스터 부제목 스타일 편집</a:t>
            </a:r>
            <a:endParaRPr lang="ko-KR" altLang="en-US"/>
          </a:p>
        </p:txBody>
      </p:sp>
    </p:spTree>
  </p:cSld>
  <p:clrMapOvr>
    <a:masterClrMapping/>
  </p:clrMapOvr>
</p:sldLayout>
</file>

<file path=ppt/slideLayouts/slideLayout37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제목 및 내용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533400" y="296863"/>
            <a:ext cx="9601200" cy="1238250"/>
          </a:xfrm>
          <a:prstGeom prst="rect">
            <a:avLst/>
          </a:prstGeom>
        </p:spPr>
        <p:txBody>
          <a:bodyPr lIns="90893" tIns="45454" rIns="90893" bIns="45454"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내용 개체 틀 2"/>
          <p:cNvSpPr>
            <a:spLocks noGrp="1"/>
          </p:cNvSpPr>
          <p:nvPr>
            <p:ph idx="1"/>
          </p:nvPr>
        </p:nvSpPr>
        <p:spPr>
          <a:xfrm>
            <a:off x="533400" y="1733553"/>
            <a:ext cx="9601200" cy="4903789"/>
          </a:xfrm>
          <a:prstGeom prst="rect">
            <a:avLst/>
          </a:prstGeom>
        </p:spPr>
        <p:txBody>
          <a:bodyPr lIns="90893" tIns="45454" rIns="90893" bIns="45454"/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</p:spTree>
  </p:cSld>
  <p:clrMapOvr>
    <a:masterClrMapping/>
  </p:clrMapOvr>
</p:sldLayout>
</file>

<file path=ppt/slideLayouts/slideLayout37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구역 머리글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842963" y="4773613"/>
            <a:ext cx="9067800" cy="1476375"/>
          </a:xfrm>
          <a:prstGeom prst="rect">
            <a:avLst/>
          </a:prstGeom>
        </p:spPr>
        <p:txBody>
          <a:bodyPr lIns="90893" tIns="45454" rIns="90893" bIns="45454" anchor="t"/>
          <a:lstStyle>
            <a:lvl1pPr algn="l">
              <a:defRPr sz="4000" b="1" cap="all"/>
            </a:lvl1pPr>
          </a:lstStyle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텍스트 개체 틀 2"/>
          <p:cNvSpPr>
            <a:spLocks noGrp="1"/>
          </p:cNvSpPr>
          <p:nvPr>
            <p:ph type="body" idx="1"/>
          </p:nvPr>
        </p:nvSpPr>
        <p:spPr>
          <a:xfrm>
            <a:off x="842963" y="3149639"/>
            <a:ext cx="9067800" cy="1624013"/>
          </a:xfrm>
          <a:prstGeom prst="rect">
            <a:avLst/>
          </a:prstGeom>
        </p:spPr>
        <p:txBody>
          <a:bodyPr lIns="90893" tIns="45454" rIns="90893" bIns="45454" anchor="b"/>
          <a:lstStyle>
            <a:lvl1pPr marL="0" indent="0">
              <a:buNone/>
              <a:defRPr sz="2100"/>
            </a:lvl1pPr>
            <a:lvl2pPr marL="454488" indent="0">
              <a:buNone/>
              <a:defRPr sz="1800"/>
            </a:lvl2pPr>
            <a:lvl3pPr marL="908945" indent="0">
              <a:buNone/>
              <a:defRPr sz="1600"/>
            </a:lvl3pPr>
            <a:lvl4pPr marL="1363412" indent="0">
              <a:buNone/>
              <a:defRPr sz="1400"/>
            </a:lvl4pPr>
            <a:lvl5pPr marL="1817867" indent="0">
              <a:buNone/>
              <a:defRPr sz="1400"/>
            </a:lvl5pPr>
            <a:lvl6pPr marL="2272338" indent="0">
              <a:buNone/>
              <a:defRPr sz="1400"/>
            </a:lvl6pPr>
            <a:lvl7pPr marL="2726806" indent="0">
              <a:buNone/>
              <a:defRPr sz="1400"/>
            </a:lvl7pPr>
            <a:lvl8pPr marL="3181264" indent="0">
              <a:buNone/>
              <a:defRPr sz="1400"/>
            </a:lvl8pPr>
            <a:lvl9pPr marL="3635747" indent="0">
              <a:buNone/>
              <a:defRPr sz="14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</p:spTree>
  </p:cSld>
  <p:clrMapOvr>
    <a:masterClrMapping/>
  </p:clrMapOvr>
</p:sldLayout>
</file>

<file path=ppt/slideLayouts/slideLayout37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콘텐츠 2개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533400" y="296863"/>
            <a:ext cx="9601200" cy="1238250"/>
          </a:xfrm>
          <a:prstGeom prst="rect">
            <a:avLst/>
          </a:prstGeom>
        </p:spPr>
        <p:txBody>
          <a:bodyPr lIns="90893" tIns="45454" rIns="90893" bIns="45454"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내용 개체 틀 2"/>
          <p:cNvSpPr>
            <a:spLocks noGrp="1"/>
          </p:cNvSpPr>
          <p:nvPr>
            <p:ph sz="half" idx="1"/>
          </p:nvPr>
        </p:nvSpPr>
        <p:spPr>
          <a:xfrm>
            <a:off x="533407" y="1733553"/>
            <a:ext cx="4724400" cy="4903789"/>
          </a:xfrm>
          <a:prstGeom prst="rect">
            <a:avLst/>
          </a:prstGeom>
        </p:spPr>
        <p:txBody>
          <a:bodyPr lIns="90893" tIns="45454" rIns="90893" bIns="45454"/>
          <a:lstStyle>
            <a:lvl1pPr>
              <a:defRPr sz="2800"/>
            </a:lvl1pPr>
            <a:lvl2pPr>
              <a:defRPr sz="2400"/>
            </a:lvl2pPr>
            <a:lvl3pPr>
              <a:defRPr sz="21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4" name="내용 개체 틀 3"/>
          <p:cNvSpPr>
            <a:spLocks noGrp="1"/>
          </p:cNvSpPr>
          <p:nvPr>
            <p:ph sz="half" idx="2"/>
          </p:nvPr>
        </p:nvSpPr>
        <p:spPr>
          <a:xfrm>
            <a:off x="5410200" y="1733553"/>
            <a:ext cx="4724400" cy="4903789"/>
          </a:xfrm>
          <a:prstGeom prst="rect">
            <a:avLst/>
          </a:prstGeom>
        </p:spPr>
        <p:txBody>
          <a:bodyPr lIns="90893" tIns="45454" rIns="90893" bIns="45454"/>
          <a:lstStyle>
            <a:lvl1pPr>
              <a:defRPr sz="2800"/>
            </a:lvl1pPr>
            <a:lvl2pPr>
              <a:defRPr sz="2400"/>
            </a:lvl2pPr>
            <a:lvl3pPr>
              <a:defRPr sz="21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</p:spTree>
  </p:cSld>
  <p:clrMapOvr>
    <a:masterClrMapping/>
  </p:clrMapOvr>
</p:sldLayout>
</file>

<file path=ppt/slideLayouts/slideLayout37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비교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533400" y="296863"/>
            <a:ext cx="9601200" cy="1238250"/>
          </a:xfrm>
          <a:prstGeom prst="rect">
            <a:avLst/>
          </a:prstGeom>
        </p:spPr>
        <p:txBody>
          <a:bodyPr lIns="90893" tIns="45454" rIns="90893" bIns="45454"/>
          <a:lstStyle>
            <a:lvl1pPr>
              <a:defRPr/>
            </a:lvl1pPr>
          </a:lstStyle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텍스트 개체 틀 2"/>
          <p:cNvSpPr>
            <a:spLocks noGrp="1"/>
          </p:cNvSpPr>
          <p:nvPr>
            <p:ph type="body" idx="1"/>
          </p:nvPr>
        </p:nvSpPr>
        <p:spPr>
          <a:xfrm>
            <a:off x="533405" y="1663700"/>
            <a:ext cx="4713288" cy="692150"/>
          </a:xfrm>
          <a:prstGeom prst="rect">
            <a:avLst/>
          </a:prstGeom>
        </p:spPr>
        <p:txBody>
          <a:bodyPr lIns="90893" tIns="45454" rIns="90893" bIns="45454" anchor="b"/>
          <a:lstStyle>
            <a:lvl1pPr marL="0" indent="0">
              <a:buNone/>
              <a:defRPr sz="2400" b="1"/>
            </a:lvl1pPr>
            <a:lvl2pPr marL="454488" indent="0">
              <a:buNone/>
              <a:defRPr sz="2100" b="1"/>
            </a:lvl2pPr>
            <a:lvl3pPr marL="908945" indent="0">
              <a:buNone/>
              <a:defRPr sz="1800" b="1"/>
            </a:lvl3pPr>
            <a:lvl4pPr marL="1363412" indent="0">
              <a:buNone/>
              <a:defRPr sz="1600" b="1"/>
            </a:lvl4pPr>
            <a:lvl5pPr marL="1817867" indent="0">
              <a:buNone/>
              <a:defRPr sz="1600" b="1"/>
            </a:lvl5pPr>
            <a:lvl6pPr marL="2272338" indent="0">
              <a:buNone/>
              <a:defRPr sz="1600" b="1"/>
            </a:lvl6pPr>
            <a:lvl7pPr marL="2726806" indent="0">
              <a:buNone/>
              <a:defRPr sz="1600" b="1"/>
            </a:lvl7pPr>
            <a:lvl8pPr marL="3181264" indent="0">
              <a:buNone/>
              <a:defRPr sz="1600" b="1"/>
            </a:lvl8pPr>
            <a:lvl9pPr marL="3635747" indent="0">
              <a:buNone/>
              <a:defRPr sz="1600" b="1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  <p:sp>
        <p:nvSpPr>
          <p:cNvPr id="4" name="내용 개체 틀 3"/>
          <p:cNvSpPr>
            <a:spLocks noGrp="1"/>
          </p:cNvSpPr>
          <p:nvPr>
            <p:ph sz="half" idx="2"/>
          </p:nvPr>
        </p:nvSpPr>
        <p:spPr>
          <a:xfrm>
            <a:off x="533405" y="2355853"/>
            <a:ext cx="4713288" cy="4281488"/>
          </a:xfrm>
          <a:prstGeom prst="rect">
            <a:avLst/>
          </a:prstGeom>
        </p:spPr>
        <p:txBody>
          <a:bodyPr lIns="90893" tIns="45454" rIns="90893" bIns="45454"/>
          <a:lstStyle>
            <a:lvl1pPr>
              <a:defRPr sz="2400"/>
            </a:lvl1pPr>
            <a:lvl2pPr>
              <a:defRPr sz="21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5" name="텍스트 개체 틀 4"/>
          <p:cNvSpPr>
            <a:spLocks noGrp="1"/>
          </p:cNvSpPr>
          <p:nvPr>
            <p:ph type="body" sz="quarter" idx="3"/>
          </p:nvPr>
        </p:nvSpPr>
        <p:spPr>
          <a:xfrm>
            <a:off x="5419778" y="1663700"/>
            <a:ext cx="4714875" cy="692150"/>
          </a:xfrm>
          <a:prstGeom prst="rect">
            <a:avLst/>
          </a:prstGeom>
        </p:spPr>
        <p:txBody>
          <a:bodyPr lIns="90893" tIns="45454" rIns="90893" bIns="45454" anchor="b"/>
          <a:lstStyle>
            <a:lvl1pPr marL="0" indent="0">
              <a:buNone/>
              <a:defRPr sz="2400" b="1"/>
            </a:lvl1pPr>
            <a:lvl2pPr marL="454488" indent="0">
              <a:buNone/>
              <a:defRPr sz="2100" b="1"/>
            </a:lvl2pPr>
            <a:lvl3pPr marL="908945" indent="0">
              <a:buNone/>
              <a:defRPr sz="1800" b="1"/>
            </a:lvl3pPr>
            <a:lvl4pPr marL="1363412" indent="0">
              <a:buNone/>
              <a:defRPr sz="1600" b="1"/>
            </a:lvl4pPr>
            <a:lvl5pPr marL="1817867" indent="0">
              <a:buNone/>
              <a:defRPr sz="1600" b="1"/>
            </a:lvl5pPr>
            <a:lvl6pPr marL="2272338" indent="0">
              <a:buNone/>
              <a:defRPr sz="1600" b="1"/>
            </a:lvl6pPr>
            <a:lvl7pPr marL="2726806" indent="0">
              <a:buNone/>
              <a:defRPr sz="1600" b="1"/>
            </a:lvl7pPr>
            <a:lvl8pPr marL="3181264" indent="0">
              <a:buNone/>
              <a:defRPr sz="1600" b="1"/>
            </a:lvl8pPr>
            <a:lvl9pPr marL="3635747" indent="0">
              <a:buNone/>
              <a:defRPr sz="1600" b="1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  <p:sp>
        <p:nvSpPr>
          <p:cNvPr id="6" name="내용 개체 틀 5"/>
          <p:cNvSpPr>
            <a:spLocks noGrp="1"/>
          </p:cNvSpPr>
          <p:nvPr>
            <p:ph sz="quarter" idx="4"/>
          </p:nvPr>
        </p:nvSpPr>
        <p:spPr>
          <a:xfrm>
            <a:off x="5419778" y="2355853"/>
            <a:ext cx="4714875" cy="4281488"/>
          </a:xfrm>
          <a:prstGeom prst="rect">
            <a:avLst/>
          </a:prstGeom>
        </p:spPr>
        <p:txBody>
          <a:bodyPr lIns="90893" tIns="45454" rIns="90893" bIns="45454"/>
          <a:lstStyle>
            <a:lvl1pPr>
              <a:defRPr sz="2400"/>
            </a:lvl1pPr>
            <a:lvl2pPr>
              <a:defRPr sz="21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</p:spTree>
  </p:cSld>
  <p:clrMapOvr>
    <a:masterClrMapping/>
  </p:clrMapOvr>
</p:sldLayout>
</file>

<file path=ppt/slideLayouts/slideLayout37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제목만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533400" y="296863"/>
            <a:ext cx="9601200" cy="1238250"/>
          </a:xfrm>
          <a:prstGeom prst="rect">
            <a:avLst/>
          </a:prstGeom>
        </p:spPr>
        <p:txBody>
          <a:bodyPr lIns="90893" tIns="45454" rIns="90893" bIns="45454"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</p:spTree>
  </p:cSld>
  <p:clrMapOvr>
    <a:masterClrMapping/>
  </p:clrMapOvr>
</p:sldLayout>
</file>

<file path=ppt/slideLayouts/slideLayout37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빈 화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37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캡션 있는 콘텐츠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533462" y="295275"/>
            <a:ext cx="3509963" cy="1258888"/>
          </a:xfrm>
          <a:prstGeom prst="rect">
            <a:avLst/>
          </a:prstGeom>
        </p:spPr>
        <p:txBody>
          <a:bodyPr lIns="90893" tIns="45454" rIns="90893" bIns="45454" anchor="b"/>
          <a:lstStyle>
            <a:lvl1pPr algn="l">
              <a:defRPr sz="2100" b="1"/>
            </a:lvl1pPr>
          </a:lstStyle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내용 개체 틀 2"/>
          <p:cNvSpPr>
            <a:spLocks noGrp="1"/>
          </p:cNvSpPr>
          <p:nvPr>
            <p:ph idx="1"/>
          </p:nvPr>
        </p:nvSpPr>
        <p:spPr>
          <a:xfrm>
            <a:off x="4170416" y="295282"/>
            <a:ext cx="5964237" cy="6342063"/>
          </a:xfrm>
          <a:prstGeom prst="rect">
            <a:avLst/>
          </a:prstGeom>
        </p:spPr>
        <p:txBody>
          <a:bodyPr lIns="90893" tIns="45454" rIns="90893" bIns="45454"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100"/>
            </a:lvl4pPr>
            <a:lvl5pPr>
              <a:defRPr sz="2100"/>
            </a:lvl5pPr>
            <a:lvl6pPr>
              <a:defRPr sz="2100"/>
            </a:lvl6pPr>
            <a:lvl7pPr>
              <a:defRPr sz="2100"/>
            </a:lvl7pPr>
            <a:lvl8pPr>
              <a:defRPr sz="2100"/>
            </a:lvl8pPr>
            <a:lvl9pPr>
              <a:defRPr sz="21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4" name="텍스트 개체 틀 3"/>
          <p:cNvSpPr>
            <a:spLocks noGrp="1"/>
          </p:cNvSpPr>
          <p:nvPr>
            <p:ph type="body" sz="half" idx="2"/>
          </p:nvPr>
        </p:nvSpPr>
        <p:spPr>
          <a:xfrm>
            <a:off x="533462" y="1554163"/>
            <a:ext cx="3509963" cy="5083176"/>
          </a:xfrm>
          <a:prstGeom prst="rect">
            <a:avLst/>
          </a:prstGeom>
        </p:spPr>
        <p:txBody>
          <a:bodyPr lIns="90893" tIns="45454" rIns="90893" bIns="45454"/>
          <a:lstStyle>
            <a:lvl1pPr marL="0" indent="0">
              <a:buNone/>
              <a:defRPr sz="1400"/>
            </a:lvl1pPr>
            <a:lvl2pPr marL="454488" indent="0">
              <a:buNone/>
              <a:defRPr sz="1200"/>
            </a:lvl2pPr>
            <a:lvl3pPr marL="908945" indent="0">
              <a:buNone/>
              <a:defRPr sz="1000"/>
            </a:lvl3pPr>
            <a:lvl4pPr marL="1363412" indent="0">
              <a:buNone/>
              <a:defRPr sz="900"/>
            </a:lvl4pPr>
            <a:lvl5pPr marL="1817867" indent="0">
              <a:buNone/>
              <a:defRPr sz="900"/>
            </a:lvl5pPr>
            <a:lvl6pPr marL="2272338" indent="0">
              <a:buNone/>
              <a:defRPr sz="900"/>
            </a:lvl6pPr>
            <a:lvl7pPr marL="2726806" indent="0">
              <a:buNone/>
              <a:defRPr sz="900"/>
            </a:lvl7pPr>
            <a:lvl8pPr marL="3181264" indent="0">
              <a:buNone/>
              <a:defRPr sz="900"/>
            </a:lvl8pPr>
            <a:lvl9pPr marL="3635747" indent="0">
              <a:buNone/>
              <a:defRPr sz="9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</p:spTree>
  </p:cSld>
  <p:clrMapOvr>
    <a:masterClrMapping/>
  </p:clrMapOvr>
</p:sldLayout>
</file>

<file path=ppt/slideLayouts/slideLayout37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캡션 있는 그림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2090738" y="5200652"/>
            <a:ext cx="6400800" cy="614363"/>
          </a:xfrm>
          <a:prstGeom prst="rect">
            <a:avLst/>
          </a:prstGeom>
        </p:spPr>
        <p:txBody>
          <a:bodyPr lIns="90893" tIns="45454" rIns="90893" bIns="45454" anchor="b"/>
          <a:lstStyle>
            <a:lvl1pPr algn="l">
              <a:defRPr sz="2100" b="1"/>
            </a:lvl1pPr>
          </a:lstStyle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그림 개체 틀 2"/>
          <p:cNvSpPr>
            <a:spLocks noGrp="1"/>
          </p:cNvSpPr>
          <p:nvPr>
            <p:ph type="pic" idx="1"/>
          </p:nvPr>
        </p:nvSpPr>
        <p:spPr>
          <a:xfrm>
            <a:off x="2090738" y="663575"/>
            <a:ext cx="6400800" cy="4457700"/>
          </a:xfrm>
          <a:prstGeom prst="rect">
            <a:avLst/>
          </a:prstGeom>
        </p:spPr>
        <p:txBody>
          <a:bodyPr lIns="90893" tIns="45454" rIns="90893" bIns="45454"/>
          <a:lstStyle>
            <a:lvl1pPr marL="0" indent="0">
              <a:buNone/>
              <a:defRPr sz="3200"/>
            </a:lvl1pPr>
            <a:lvl2pPr marL="454488" indent="0">
              <a:buNone/>
              <a:defRPr sz="2800"/>
            </a:lvl2pPr>
            <a:lvl3pPr marL="908945" indent="0">
              <a:buNone/>
              <a:defRPr sz="2400"/>
            </a:lvl3pPr>
            <a:lvl4pPr marL="1363412" indent="0">
              <a:buNone/>
              <a:defRPr sz="2100"/>
            </a:lvl4pPr>
            <a:lvl5pPr marL="1817867" indent="0">
              <a:buNone/>
              <a:defRPr sz="2100"/>
            </a:lvl5pPr>
            <a:lvl6pPr marL="2272338" indent="0">
              <a:buNone/>
              <a:defRPr sz="2100"/>
            </a:lvl6pPr>
            <a:lvl7pPr marL="2726806" indent="0">
              <a:buNone/>
              <a:defRPr sz="2100"/>
            </a:lvl7pPr>
            <a:lvl8pPr marL="3181264" indent="0">
              <a:buNone/>
              <a:defRPr sz="2100"/>
            </a:lvl8pPr>
            <a:lvl9pPr marL="3635747" indent="0">
              <a:buNone/>
              <a:defRPr sz="2100"/>
            </a:lvl9pPr>
          </a:lstStyle>
          <a:p>
            <a:endParaRPr lang="ko-KR" altLang="en-US"/>
          </a:p>
        </p:txBody>
      </p:sp>
      <p:sp>
        <p:nvSpPr>
          <p:cNvPr id="4" name="텍스트 개체 틀 3"/>
          <p:cNvSpPr>
            <a:spLocks noGrp="1"/>
          </p:cNvSpPr>
          <p:nvPr>
            <p:ph type="body" sz="half" idx="2"/>
          </p:nvPr>
        </p:nvSpPr>
        <p:spPr>
          <a:xfrm>
            <a:off x="2090738" y="5815015"/>
            <a:ext cx="6400800" cy="871537"/>
          </a:xfrm>
          <a:prstGeom prst="rect">
            <a:avLst/>
          </a:prstGeom>
        </p:spPr>
        <p:txBody>
          <a:bodyPr lIns="90893" tIns="45454" rIns="90893" bIns="45454"/>
          <a:lstStyle>
            <a:lvl1pPr marL="0" indent="0">
              <a:buNone/>
              <a:defRPr sz="1400"/>
            </a:lvl1pPr>
            <a:lvl2pPr marL="454488" indent="0">
              <a:buNone/>
              <a:defRPr sz="1200"/>
            </a:lvl2pPr>
            <a:lvl3pPr marL="908945" indent="0">
              <a:buNone/>
              <a:defRPr sz="1000"/>
            </a:lvl3pPr>
            <a:lvl4pPr marL="1363412" indent="0">
              <a:buNone/>
              <a:defRPr sz="900"/>
            </a:lvl4pPr>
            <a:lvl5pPr marL="1817867" indent="0">
              <a:buNone/>
              <a:defRPr sz="900"/>
            </a:lvl5pPr>
            <a:lvl6pPr marL="2272338" indent="0">
              <a:buNone/>
              <a:defRPr sz="900"/>
            </a:lvl6pPr>
            <a:lvl7pPr marL="2726806" indent="0">
              <a:buNone/>
              <a:defRPr sz="900"/>
            </a:lvl7pPr>
            <a:lvl8pPr marL="3181264" indent="0">
              <a:buNone/>
              <a:defRPr sz="900"/>
            </a:lvl8pPr>
            <a:lvl9pPr marL="3635747" indent="0">
              <a:buNone/>
              <a:defRPr sz="9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</p:spTree>
  </p:cSld>
  <p:clrMapOvr>
    <a:masterClrMapping/>
  </p:clrMapOvr>
</p:sldLayout>
</file>

<file path=ppt/slideLayouts/slideLayout37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제목 및 세로 텍스트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533400" y="296863"/>
            <a:ext cx="9601200" cy="1238250"/>
          </a:xfrm>
          <a:prstGeom prst="rect">
            <a:avLst/>
          </a:prstGeom>
        </p:spPr>
        <p:txBody>
          <a:bodyPr lIns="90893" tIns="45454" rIns="90893" bIns="45454"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세로 텍스트 개체 틀 2"/>
          <p:cNvSpPr>
            <a:spLocks noGrp="1"/>
          </p:cNvSpPr>
          <p:nvPr>
            <p:ph type="body" orient="vert" idx="1"/>
          </p:nvPr>
        </p:nvSpPr>
        <p:spPr>
          <a:xfrm>
            <a:off x="533400" y="1733553"/>
            <a:ext cx="9601200" cy="4903789"/>
          </a:xfrm>
          <a:prstGeom prst="rect">
            <a:avLst/>
          </a:prstGeom>
        </p:spPr>
        <p:txBody>
          <a:bodyPr vert="eaVert" lIns="90893" tIns="45454" rIns="90893" bIns="45454"/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</p:spTree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제목 및 내용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533400" y="296863"/>
            <a:ext cx="9601200" cy="1238250"/>
          </a:xfrm>
          <a:prstGeom prst="rect">
            <a:avLst/>
          </a:prstGeom>
        </p:spPr>
        <p:txBody>
          <a:bodyPr lIns="90893" tIns="45454" rIns="90893" bIns="45454"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내용 개체 틀 2"/>
          <p:cNvSpPr>
            <a:spLocks noGrp="1"/>
          </p:cNvSpPr>
          <p:nvPr>
            <p:ph idx="1"/>
          </p:nvPr>
        </p:nvSpPr>
        <p:spPr>
          <a:xfrm>
            <a:off x="533400" y="1733553"/>
            <a:ext cx="9601200" cy="4903789"/>
          </a:xfrm>
          <a:prstGeom prst="rect">
            <a:avLst/>
          </a:prstGeom>
        </p:spPr>
        <p:txBody>
          <a:bodyPr lIns="90893" tIns="45454" rIns="90893" bIns="45454"/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</p:spTree>
  </p:cSld>
  <p:clrMapOvr>
    <a:masterClrMapping/>
  </p:clrMapOvr>
</p:sldLayout>
</file>

<file path=ppt/slideLayouts/slideLayout38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세로 제목 및 텍스트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세로 제목 1"/>
          <p:cNvSpPr>
            <a:spLocks noGrp="1"/>
          </p:cNvSpPr>
          <p:nvPr>
            <p:ph type="title" orient="vert"/>
          </p:nvPr>
        </p:nvSpPr>
        <p:spPr>
          <a:xfrm>
            <a:off x="7734300" y="296869"/>
            <a:ext cx="2400300" cy="6340475"/>
          </a:xfrm>
          <a:prstGeom prst="rect">
            <a:avLst/>
          </a:prstGeom>
        </p:spPr>
        <p:txBody>
          <a:bodyPr vert="eaVert" lIns="90893" tIns="45454" rIns="90893" bIns="45454"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세로 텍스트 개체 틀 2"/>
          <p:cNvSpPr>
            <a:spLocks noGrp="1"/>
          </p:cNvSpPr>
          <p:nvPr>
            <p:ph type="body" orient="vert" idx="1"/>
          </p:nvPr>
        </p:nvSpPr>
        <p:spPr>
          <a:xfrm>
            <a:off x="533400" y="296869"/>
            <a:ext cx="7048500" cy="6340475"/>
          </a:xfrm>
          <a:prstGeom prst="rect">
            <a:avLst/>
          </a:prstGeom>
        </p:spPr>
        <p:txBody>
          <a:bodyPr vert="eaVert" lIns="90893" tIns="45454" rIns="90893" bIns="45454"/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</p:spTree>
  </p:cSld>
  <p:clrMapOvr>
    <a:masterClrMapping/>
  </p:clrMapOvr>
</p:sldLayout>
</file>

<file path=ppt/slideLayouts/slideLayout38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제목 슬라이드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ctrTitle"/>
          </p:nvPr>
        </p:nvSpPr>
        <p:spPr>
          <a:xfrm>
            <a:off x="800100" y="2308336"/>
            <a:ext cx="9067800" cy="1592263"/>
          </a:xfrm>
          <a:prstGeom prst="rect">
            <a:avLst/>
          </a:prstGeom>
        </p:spPr>
        <p:txBody>
          <a:bodyPr lIns="90893" tIns="45454" rIns="90893" bIns="45454"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부제목 2"/>
          <p:cNvSpPr>
            <a:spLocks noGrp="1"/>
          </p:cNvSpPr>
          <p:nvPr>
            <p:ph type="subTitle" idx="1"/>
          </p:nvPr>
        </p:nvSpPr>
        <p:spPr>
          <a:xfrm>
            <a:off x="1600200" y="4210050"/>
            <a:ext cx="7467600" cy="1898650"/>
          </a:xfrm>
          <a:prstGeom prst="rect">
            <a:avLst/>
          </a:prstGeom>
        </p:spPr>
        <p:txBody>
          <a:bodyPr lIns="90893" tIns="45454" rIns="90893" bIns="45454"/>
          <a:lstStyle>
            <a:lvl1pPr marL="0" indent="0" algn="ctr">
              <a:buNone/>
              <a:defRPr/>
            </a:lvl1pPr>
            <a:lvl2pPr marL="454488" indent="0" algn="ctr">
              <a:buNone/>
              <a:defRPr/>
            </a:lvl2pPr>
            <a:lvl3pPr marL="908945" indent="0" algn="ctr">
              <a:buNone/>
              <a:defRPr/>
            </a:lvl3pPr>
            <a:lvl4pPr marL="1363412" indent="0" algn="ctr">
              <a:buNone/>
              <a:defRPr/>
            </a:lvl4pPr>
            <a:lvl5pPr marL="1817867" indent="0" algn="ctr">
              <a:buNone/>
              <a:defRPr/>
            </a:lvl5pPr>
            <a:lvl6pPr marL="2272338" indent="0" algn="ctr">
              <a:buNone/>
              <a:defRPr/>
            </a:lvl6pPr>
            <a:lvl7pPr marL="2726806" indent="0" algn="ctr">
              <a:buNone/>
              <a:defRPr/>
            </a:lvl7pPr>
            <a:lvl8pPr marL="3181264" indent="0" algn="ctr">
              <a:buNone/>
              <a:defRPr/>
            </a:lvl8pPr>
            <a:lvl9pPr marL="3635747" indent="0" algn="ctr">
              <a:buNone/>
              <a:defRPr/>
            </a:lvl9pPr>
          </a:lstStyle>
          <a:p>
            <a:r>
              <a:rPr lang="ko-KR" altLang="en-US" smtClean="0"/>
              <a:t>마스터 부제목 스타일 편집</a:t>
            </a:r>
            <a:endParaRPr lang="ko-KR" altLang="en-US"/>
          </a:p>
        </p:txBody>
      </p:sp>
    </p:spTree>
  </p:cSld>
  <p:clrMapOvr>
    <a:masterClrMapping/>
  </p:clrMapOvr>
</p:sldLayout>
</file>

<file path=ppt/slideLayouts/slideLayout38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제목 및 내용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533400" y="296863"/>
            <a:ext cx="9601200" cy="1238250"/>
          </a:xfrm>
          <a:prstGeom prst="rect">
            <a:avLst/>
          </a:prstGeom>
        </p:spPr>
        <p:txBody>
          <a:bodyPr lIns="90893" tIns="45454" rIns="90893" bIns="45454"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내용 개체 틀 2"/>
          <p:cNvSpPr>
            <a:spLocks noGrp="1"/>
          </p:cNvSpPr>
          <p:nvPr>
            <p:ph idx="1"/>
          </p:nvPr>
        </p:nvSpPr>
        <p:spPr>
          <a:xfrm>
            <a:off x="533400" y="1733553"/>
            <a:ext cx="9601200" cy="4903789"/>
          </a:xfrm>
          <a:prstGeom prst="rect">
            <a:avLst/>
          </a:prstGeom>
        </p:spPr>
        <p:txBody>
          <a:bodyPr lIns="90893" tIns="45454" rIns="90893" bIns="45454"/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</p:spTree>
  </p:cSld>
  <p:clrMapOvr>
    <a:masterClrMapping/>
  </p:clrMapOvr>
</p:sldLayout>
</file>

<file path=ppt/slideLayouts/slideLayout38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구역 머리글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842963" y="4773613"/>
            <a:ext cx="9067800" cy="1476375"/>
          </a:xfrm>
          <a:prstGeom prst="rect">
            <a:avLst/>
          </a:prstGeom>
        </p:spPr>
        <p:txBody>
          <a:bodyPr lIns="90893" tIns="45454" rIns="90893" bIns="45454" anchor="t"/>
          <a:lstStyle>
            <a:lvl1pPr algn="l">
              <a:defRPr sz="4000" b="1" cap="all"/>
            </a:lvl1pPr>
          </a:lstStyle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텍스트 개체 틀 2"/>
          <p:cNvSpPr>
            <a:spLocks noGrp="1"/>
          </p:cNvSpPr>
          <p:nvPr>
            <p:ph type="body" idx="1"/>
          </p:nvPr>
        </p:nvSpPr>
        <p:spPr>
          <a:xfrm>
            <a:off x="842963" y="3149639"/>
            <a:ext cx="9067800" cy="1624013"/>
          </a:xfrm>
          <a:prstGeom prst="rect">
            <a:avLst/>
          </a:prstGeom>
        </p:spPr>
        <p:txBody>
          <a:bodyPr lIns="90893" tIns="45454" rIns="90893" bIns="45454" anchor="b"/>
          <a:lstStyle>
            <a:lvl1pPr marL="0" indent="0">
              <a:buNone/>
              <a:defRPr sz="2100"/>
            </a:lvl1pPr>
            <a:lvl2pPr marL="454488" indent="0">
              <a:buNone/>
              <a:defRPr sz="1800"/>
            </a:lvl2pPr>
            <a:lvl3pPr marL="908945" indent="0">
              <a:buNone/>
              <a:defRPr sz="1600"/>
            </a:lvl3pPr>
            <a:lvl4pPr marL="1363412" indent="0">
              <a:buNone/>
              <a:defRPr sz="1400"/>
            </a:lvl4pPr>
            <a:lvl5pPr marL="1817867" indent="0">
              <a:buNone/>
              <a:defRPr sz="1400"/>
            </a:lvl5pPr>
            <a:lvl6pPr marL="2272338" indent="0">
              <a:buNone/>
              <a:defRPr sz="1400"/>
            </a:lvl6pPr>
            <a:lvl7pPr marL="2726806" indent="0">
              <a:buNone/>
              <a:defRPr sz="1400"/>
            </a:lvl7pPr>
            <a:lvl8pPr marL="3181264" indent="0">
              <a:buNone/>
              <a:defRPr sz="1400"/>
            </a:lvl8pPr>
            <a:lvl9pPr marL="3635747" indent="0">
              <a:buNone/>
              <a:defRPr sz="14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</p:spTree>
  </p:cSld>
  <p:clrMapOvr>
    <a:masterClrMapping/>
  </p:clrMapOvr>
</p:sldLayout>
</file>

<file path=ppt/slideLayouts/slideLayout38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콘텐츠 2개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533400" y="296863"/>
            <a:ext cx="9601200" cy="1238250"/>
          </a:xfrm>
          <a:prstGeom prst="rect">
            <a:avLst/>
          </a:prstGeom>
        </p:spPr>
        <p:txBody>
          <a:bodyPr lIns="90893" tIns="45454" rIns="90893" bIns="45454"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내용 개체 틀 2"/>
          <p:cNvSpPr>
            <a:spLocks noGrp="1"/>
          </p:cNvSpPr>
          <p:nvPr>
            <p:ph sz="half" idx="1"/>
          </p:nvPr>
        </p:nvSpPr>
        <p:spPr>
          <a:xfrm>
            <a:off x="533407" y="1733553"/>
            <a:ext cx="4724400" cy="4903789"/>
          </a:xfrm>
          <a:prstGeom prst="rect">
            <a:avLst/>
          </a:prstGeom>
        </p:spPr>
        <p:txBody>
          <a:bodyPr lIns="90893" tIns="45454" rIns="90893" bIns="45454"/>
          <a:lstStyle>
            <a:lvl1pPr>
              <a:defRPr sz="2800"/>
            </a:lvl1pPr>
            <a:lvl2pPr>
              <a:defRPr sz="2400"/>
            </a:lvl2pPr>
            <a:lvl3pPr>
              <a:defRPr sz="21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4" name="내용 개체 틀 3"/>
          <p:cNvSpPr>
            <a:spLocks noGrp="1"/>
          </p:cNvSpPr>
          <p:nvPr>
            <p:ph sz="half" idx="2"/>
          </p:nvPr>
        </p:nvSpPr>
        <p:spPr>
          <a:xfrm>
            <a:off x="5410200" y="1733553"/>
            <a:ext cx="4724400" cy="4903789"/>
          </a:xfrm>
          <a:prstGeom prst="rect">
            <a:avLst/>
          </a:prstGeom>
        </p:spPr>
        <p:txBody>
          <a:bodyPr lIns="90893" tIns="45454" rIns="90893" bIns="45454"/>
          <a:lstStyle>
            <a:lvl1pPr>
              <a:defRPr sz="2800"/>
            </a:lvl1pPr>
            <a:lvl2pPr>
              <a:defRPr sz="2400"/>
            </a:lvl2pPr>
            <a:lvl3pPr>
              <a:defRPr sz="21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</p:spTree>
  </p:cSld>
  <p:clrMapOvr>
    <a:masterClrMapping/>
  </p:clrMapOvr>
</p:sldLayout>
</file>

<file path=ppt/slideLayouts/slideLayout38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비교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533400" y="296863"/>
            <a:ext cx="9601200" cy="1238250"/>
          </a:xfrm>
          <a:prstGeom prst="rect">
            <a:avLst/>
          </a:prstGeom>
        </p:spPr>
        <p:txBody>
          <a:bodyPr lIns="90893" tIns="45454" rIns="90893" bIns="45454"/>
          <a:lstStyle>
            <a:lvl1pPr>
              <a:defRPr/>
            </a:lvl1pPr>
          </a:lstStyle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텍스트 개체 틀 2"/>
          <p:cNvSpPr>
            <a:spLocks noGrp="1"/>
          </p:cNvSpPr>
          <p:nvPr>
            <p:ph type="body" idx="1"/>
          </p:nvPr>
        </p:nvSpPr>
        <p:spPr>
          <a:xfrm>
            <a:off x="533405" y="1663700"/>
            <a:ext cx="4713288" cy="692150"/>
          </a:xfrm>
          <a:prstGeom prst="rect">
            <a:avLst/>
          </a:prstGeom>
        </p:spPr>
        <p:txBody>
          <a:bodyPr lIns="90893" tIns="45454" rIns="90893" bIns="45454" anchor="b"/>
          <a:lstStyle>
            <a:lvl1pPr marL="0" indent="0">
              <a:buNone/>
              <a:defRPr sz="2400" b="1"/>
            </a:lvl1pPr>
            <a:lvl2pPr marL="454488" indent="0">
              <a:buNone/>
              <a:defRPr sz="2100" b="1"/>
            </a:lvl2pPr>
            <a:lvl3pPr marL="908945" indent="0">
              <a:buNone/>
              <a:defRPr sz="1800" b="1"/>
            </a:lvl3pPr>
            <a:lvl4pPr marL="1363412" indent="0">
              <a:buNone/>
              <a:defRPr sz="1600" b="1"/>
            </a:lvl4pPr>
            <a:lvl5pPr marL="1817867" indent="0">
              <a:buNone/>
              <a:defRPr sz="1600" b="1"/>
            </a:lvl5pPr>
            <a:lvl6pPr marL="2272338" indent="0">
              <a:buNone/>
              <a:defRPr sz="1600" b="1"/>
            </a:lvl6pPr>
            <a:lvl7pPr marL="2726806" indent="0">
              <a:buNone/>
              <a:defRPr sz="1600" b="1"/>
            </a:lvl7pPr>
            <a:lvl8pPr marL="3181264" indent="0">
              <a:buNone/>
              <a:defRPr sz="1600" b="1"/>
            </a:lvl8pPr>
            <a:lvl9pPr marL="3635747" indent="0">
              <a:buNone/>
              <a:defRPr sz="1600" b="1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  <p:sp>
        <p:nvSpPr>
          <p:cNvPr id="4" name="내용 개체 틀 3"/>
          <p:cNvSpPr>
            <a:spLocks noGrp="1"/>
          </p:cNvSpPr>
          <p:nvPr>
            <p:ph sz="half" idx="2"/>
          </p:nvPr>
        </p:nvSpPr>
        <p:spPr>
          <a:xfrm>
            <a:off x="533405" y="2355853"/>
            <a:ext cx="4713288" cy="4281488"/>
          </a:xfrm>
          <a:prstGeom prst="rect">
            <a:avLst/>
          </a:prstGeom>
        </p:spPr>
        <p:txBody>
          <a:bodyPr lIns="90893" tIns="45454" rIns="90893" bIns="45454"/>
          <a:lstStyle>
            <a:lvl1pPr>
              <a:defRPr sz="2400"/>
            </a:lvl1pPr>
            <a:lvl2pPr>
              <a:defRPr sz="21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5" name="텍스트 개체 틀 4"/>
          <p:cNvSpPr>
            <a:spLocks noGrp="1"/>
          </p:cNvSpPr>
          <p:nvPr>
            <p:ph type="body" sz="quarter" idx="3"/>
          </p:nvPr>
        </p:nvSpPr>
        <p:spPr>
          <a:xfrm>
            <a:off x="5419778" y="1663700"/>
            <a:ext cx="4714875" cy="692150"/>
          </a:xfrm>
          <a:prstGeom prst="rect">
            <a:avLst/>
          </a:prstGeom>
        </p:spPr>
        <p:txBody>
          <a:bodyPr lIns="90893" tIns="45454" rIns="90893" bIns="45454" anchor="b"/>
          <a:lstStyle>
            <a:lvl1pPr marL="0" indent="0">
              <a:buNone/>
              <a:defRPr sz="2400" b="1"/>
            </a:lvl1pPr>
            <a:lvl2pPr marL="454488" indent="0">
              <a:buNone/>
              <a:defRPr sz="2100" b="1"/>
            </a:lvl2pPr>
            <a:lvl3pPr marL="908945" indent="0">
              <a:buNone/>
              <a:defRPr sz="1800" b="1"/>
            </a:lvl3pPr>
            <a:lvl4pPr marL="1363412" indent="0">
              <a:buNone/>
              <a:defRPr sz="1600" b="1"/>
            </a:lvl4pPr>
            <a:lvl5pPr marL="1817867" indent="0">
              <a:buNone/>
              <a:defRPr sz="1600" b="1"/>
            </a:lvl5pPr>
            <a:lvl6pPr marL="2272338" indent="0">
              <a:buNone/>
              <a:defRPr sz="1600" b="1"/>
            </a:lvl6pPr>
            <a:lvl7pPr marL="2726806" indent="0">
              <a:buNone/>
              <a:defRPr sz="1600" b="1"/>
            </a:lvl7pPr>
            <a:lvl8pPr marL="3181264" indent="0">
              <a:buNone/>
              <a:defRPr sz="1600" b="1"/>
            </a:lvl8pPr>
            <a:lvl9pPr marL="3635747" indent="0">
              <a:buNone/>
              <a:defRPr sz="1600" b="1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  <p:sp>
        <p:nvSpPr>
          <p:cNvPr id="6" name="내용 개체 틀 5"/>
          <p:cNvSpPr>
            <a:spLocks noGrp="1"/>
          </p:cNvSpPr>
          <p:nvPr>
            <p:ph sz="quarter" idx="4"/>
          </p:nvPr>
        </p:nvSpPr>
        <p:spPr>
          <a:xfrm>
            <a:off x="5419778" y="2355853"/>
            <a:ext cx="4714875" cy="4281488"/>
          </a:xfrm>
          <a:prstGeom prst="rect">
            <a:avLst/>
          </a:prstGeom>
        </p:spPr>
        <p:txBody>
          <a:bodyPr lIns="90893" tIns="45454" rIns="90893" bIns="45454"/>
          <a:lstStyle>
            <a:lvl1pPr>
              <a:defRPr sz="2400"/>
            </a:lvl1pPr>
            <a:lvl2pPr>
              <a:defRPr sz="21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</p:spTree>
  </p:cSld>
  <p:clrMapOvr>
    <a:masterClrMapping/>
  </p:clrMapOvr>
</p:sldLayout>
</file>

<file path=ppt/slideLayouts/slideLayout38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제목만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533400" y="296863"/>
            <a:ext cx="9601200" cy="1238250"/>
          </a:xfrm>
          <a:prstGeom prst="rect">
            <a:avLst/>
          </a:prstGeom>
        </p:spPr>
        <p:txBody>
          <a:bodyPr lIns="90893" tIns="45454" rIns="90893" bIns="45454"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</p:spTree>
  </p:cSld>
  <p:clrMapOvr>
    <a:masterClrMapping/>
  </p:clrMapOvr>
</p:sldLayout>
</file>

<file path=ppt/slideLayouts/slideLayout38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빈 화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38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캡션 있는 콘텐츠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533462" y="295275"/>
            <a:ext cx="3509963" cy="1258888"/>
          </a:xfrm>
          <a:prstGeom prst="rect">
            <a:avLst/>
          </a:prstGeom>
        </p:spPr>
        <p:txBody>
          <a:bodyPr lIns="90893" tIns="45454" rIns="90893" bIns="45454" anchor="b"/>
          <a:lstStyle>
            <a:lvl1pPr algn="l">
              <a:defRPr sz="2100" b="1"/>
            </a:lvl1pPr>
          </a:lstStyle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내용 개체 틀 2"/>
          <p:cNvSpPr>
            <a:spLocks noGrp="1"/>
          </p:cNvSpPr>
          <p:nvPr>
            <p:ph idx="1"/>
          </p:nvPr>
        </p:nvSpPr>
        <p:spPr>
          <a:xfrm>
            <a:off x="4170416" y="295282"/>
            <a:ext cx="5964237" cy="6342063"/>
          </a:xfrm>
          <a:prstGeom prst="rect">
            <a:avLst/>
          </a:prstGeom>
        </p:spPr>
        <p:txBody>
          <a:bodyPr lIns="90893" tIns="45454" rIns="90893" bIns="45454"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100"/>
            </a:lvl4pPr>
            <a:lvl5pPr>
              <a:defRPr sz="2100"/>
            </a:lvl5pPr>
            <a:lvl6pPr>
              <a:defRPr sz="2100"/>
            </a:lvl6pPr>
            <a:lvl7pPr>
              <a:defRPr sz="2100"/>
            </a:lvl7pPr>
            <a:lvl8pPr>
              <a:defRPr sz="2100"/>
            </a:lvl8pPr>
            <a:lvl9pPr>
              <a:defRPr sz="21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4" name="텍스트 개체 틀 3"/>
          <p:cNvSpPr>
            <a:spLocks noGrp="1"/>
          </p:cNvSpPr>
          <p:nvPr>
            <p:ph type="body" sz="half" idx="2"/>
          </p:nvPr>
        </p:nvSpPr>
        <p:spPr>
          <a:xfrm>
            <a:off x="533462" y="1554163"/>
            <a:ext cx="3509963" cy="5083176"/>
          </a:xfrm>
          <a:prstGeom prst="rect">
            <a:avLst/>
          </a:prstGeom>
        </p:spPr>
        <p:txBody>
          <a:bodyPr lIns="90893" tIns="45454" rIns="90893" bIns="45454"/>
          <a:lstStyle>
            <a:lvl1pPr marL="0" indent="0">
              <a:buNone/>
              <a:defRPr sz="1400"/>
            </a:lvl1pPr>
            <a:lvl2pPr marL="454488" indent="0">
              <a:buNone/>
              <a:defRPr sz="1200"/>
            </a:lvl2pPr>
            <a:lvl3pPr marL="908945" indent="0">
              <a:buNone/>
              <a:defRPr sz="1000"/>
            </a:lvl3pPr>
            <a:lvl4pPr marL="1363412" indent="0">
              <a:buNone/>
              <a:defRPr sz="900"/>
            </a:lvl4pPr>
            <a:lvl5pPr marL="1817867" indent="0">
              <a:buNone/>
              <a:defRPr sz="900"/>
            </a:lvl5pPr>
            <a:lvl6pPr marL="2272338" indent="0">
              <a:buNone/>
              <a:defRPr sz="900"/>
            </a:lvl6pPr>
            <a:lvl7pPr marL="2726806" indent="0">
              <a:buNone/>
              <a:defRPr sz="900"/>
            </a:lvl7pPr>
            <a:lvl8pPr marL="3181264" indent="0">
              <a:buNone/>
              <a:defRPr sz="900"/>
            </a:lvl8pPr>
            <a:lvl9pPr marL="3635747" indent="0">
              <a:buNone/>
              <a:defRPr sz="9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</p:spTree>
  </p:cSld>
  <p:clrMapOvr>
    <a:masterClrMapping/>
  </p:clrMapOvr>
</p:sldLayout>
</file>

<file path=ppt/slideLayouts/slideLayout38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캡션 있는 그림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2090738" y="5200652"/>
            <a:ext cx="6400800" cy="614363"/>
          </a:xfrm>
          <a:prstGeom prst="rect">
            <a:avLst/>
          </a:prstGeom>
        </p:spPr>
        <p:txBody>
          <a:bodyPr lIns="90893" tIns="45454" rIns="90893" bIns="45454" anchor="b"/>
          <a:lstStyle>
            <a:lvl1pPr algn="l">
              <a:defRPr sz="2100" b="1"/>
            </a:lvl1pPr>
          </a:lstStyle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그림 개체 틀 2"/>
          <p:cNvSpPr>
            <a:spLocks noGrp="1"/>
          </p:cNvSpPr>
          <p:nvPr>
            <p:ph type="pic" idx="1"/>
          </p:nvPr>
        </p:nvSpPr>
        <p:spPr>
          <a:xfrm>
            <a:off x="2090738" y="663575"/>
            <a:ext cx="6400800" cy="4457700"/>
          </a:xfrm>
          <a:prstGeom prst="rect">
            <a:avLst/>
          </a:prstGeom>
        </p:spPr>
        <p:txBody>
          <a:bodyPr lIns="90893" tIns="45454" rIns="90893" bIns="45454"/>
          <a:lstStyle>
            <a:lvl1pPr marL="0" indent="0">
              <a:buNone/>
              <a:defRPr sz="3200"/>
            </a:lvl1pPr>
            <a:lvl2pPr marL="454488" indent="0">
              <a:buNone/>
              <a:defRPr sz="2800"/>
            </a:lvl2pPr>
            <a:lvl3pPr marL="908945" indent="0">
              <a:buNone/>
              <a:defRPr sz="2400"/>
            </a:lvl3pPr>
            <a:lvl4pPr marL="1363412" indent="0">
              <a:buNone/>
              <a:defRPr sz="2100"/>
            </a:lvl4pPr>
            <a:lvl5pPr marL="1817867" indent="0">
              <a:buNone/>
              <a:defRPr sz="2100"/>
            </a:lvl5pPr>
            <a:lvl6pPr marL="2272338" indent="0">
              <a:buNone/>
              <a:defRPr sz="2100"/>
            </a:lvl6pPr>
            <a:lvl7pPr marL="2726806" indent="0">
              <a:buNone/>
              <a:defRPr sz="2100"/>
            </a:lvl7pPr>
            <a:lvl8pPr marL="3181264" indent="0">
              <a:buNone/>
              <a:defRPr sz="2100"/>
            </a:lvl8pPr>
            <a:lvl9pPr marL="3635747" indent="0">
              <a:buNone/>
              <a:defRPr sz="2100"/>
            </a:lvl9pPr>
          </a:lstStyle>
          <a:p>
            <a:endParaRPr lang="ko-KR" altLang="en-US"/>
          </a:p>
        </p:txBody>
      </p:sp>
      <p:sp>
        <p:nvSpPr>
          <p:cNvPr id="4" name="텍스트 개체 틀 3"/>
          <p:cNvSpPr>
            <a:spLocks noGrp="1"/>
          </p:cNvSpPr>
          <p:nvPr>
            <p:ph type="body" sz="half" idx="2"/>
          </p:nvPr>
        </p:nvSpPr>
        <p:spPr>
          <a:xfrm>
            <a:off x="2090738" y="5815015"/>
            <a:ext cx="6400800" cy="871537"/>
          </a:xfrm>
          <a:prstGeom prst="rect">
            <a:avLst/>
          </a:prstGeom>
        </p:spPr>
        <p:txBody>
          <a:bodyPr lIns="90893" tIns="45454" rIns="90893" bIns="45454"/>
          <a:lstStyle>
            <a:lvl1pPr marL="0" indent="0">
              <a:buNone/>
              <a:defRPr sz="1400"/>
            </a:lvl1pPr>
            <a:lvl2pPr marL="454488" indent="0">
              <a:buNone/>
              <a:defRPr sz="1200"/>
            </a:lvl2pPr>
            <a:lvl3pPr marL="908945" indent="0">
              <a:buNone/>
              <a:defRPr sz="1000"/>
            </a:lvl3pPr>
            <a:lvl4pPr marL="1363412" indent="0">
              <a:buNone/>
              <a:defRPr sz="900"/>
            </a:lvl4pPr>
            <a:lvl5pPr marL="1817867" indent="0">
              <a:buNone/>
              <a:defRPr sz="900"/>
            </a:lvl5pPr>
            <a:lvl6pPr marL="2272338" indent="0">
              <a:buNone/>
              <a:defRPr sz="900"/>
            </a:lvl6pPr>
            <a:lvl7pPr marL="2726806" indent="0">
              <a:buNone/>
              <a:defRPr sz="900"/>
            </a:lvl7pPr>
            <a:lvl8pPr marL="3181264" indent="0">
              <a:buNone/>
              <a:defRPr sz="900"/>
            </a:lvl8pPr>
            <a:lvl9pPr marL="3635747" indent="0">
              <a:buNone/>
              <a:defRPr sz="9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</p:spTree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구역 머리글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842963" y="4773613"/>
            <a:ext cx="9067800" cy="1476375"/>
          </a:xfrm>
          <a:prstGeom prst="rect">
            <a:avLst/>
          </a:prstGeom>
        </p:spPr>
        <p:txBody>
          <a:bodyPr lIns="90893" tIns="45454" rIns="90893" bIns="45454" anchor="t"/>
          <a:lstStyle>
            <a:lvl1pPr algn="l">
              <a:defRPr sz="4000" b="1" cap="all"/>
            </a:lvl1pPr>
          </a:lstStyle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텍스트 개체 틀 2"/>
          <p:cNvSpPr>
            <a:spLocks noGrp="1"/>
          </p:cNvSpPr>
          <p:nvPr>
            <p:ph type="body" idx="1"/>
          </p:nvPr>
        </p:nvSpPr>
        <p:spPr>
          <a:xfrm>
            <a:off x="842963" y="3149639"/>
            <a:ext cx="9067800" cy="1624013"/>
          </a:xfrm>
          <a:prstGeom prst="rect">
            <a:avLst/>
          </a:prstGeom>
        </p:spPr>
        <p:txBody>
          <a:bodyPr lIns="90893" tIns="45454" rIns="90893" bIns="45454" anchor="b"/>
          <a:lstStyle>
            <a:lvl1pPr marL="0" indent="0">
              <a:buNone/>
              <a:defRPr sz="2100"/>
            </a:lvl1pPr>
            <a:lvl2pPr marL="454488" indent="0">
              <a:buNone/>
              <a:defRPr sz="1800"/>
            </a:lvl2pPr>
            <a:lvl3pPr marL="908945" indent="0">
              <a:buNone/>
              <a:defRPr sz="1600"/>
            </a:lvl3pPr>
            <a:lvl4pPr marL="1363412" indent="0">
              <a:buNone/>
              <a:defRPr sz="1400"/>
            </a:lvl4pPr>
            <a:lvl5pPr marL="1817867" indent="0">
              <a:buNone/>
              <a:defRPr sz="1400"/>
            </a:lvl5pPr>
            <a:lvl6pPr marL="2272338" indent="0">
              <a:buNone/>
              <a:defRPr sz="1400"/>
            </a:lvl6pPr>
            <a:lvl7pPr marL="2726806" indent="0">
              <a:buNone/>
              <a:defRPr sz="1400"/>
            </a:lvl7pPr>
            <a:lvl8pPr marL="3181264" indent="0">
              <a:buNone/>
              <a:defRPr sz="1400"/>
            </a:lvl8pPr>
            <a:lvl9pPr marL="3635747" indent="0">
              <a:buNone/>
              <a:defRPr sz="14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</p:spTree>
  </p:cSld>
  <p:clrMapOvr>
    <a:masterClrMapping/>
  </p:clrMapOvr>
</p:sldLayout>
</file>

<file path=ppt/slideLayouts/slideLayout39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제목 및 세로 텍스트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533400" y="296863"/>
            <a:ext cx="9601200" cy="1238250"/>
          </a:xfrm>
          <a:prstGeom prst="rect">
            <a:avLst/>
          </a:prstGeom>
        </p:spPr>
        <p:txBody>
          <a:bodyPr lIns="90893" tIns="45454" rIns="90893" bIns="45454"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세로 텍스트 개체 틀 2"/>
          <p:cNvSpPr>
            <a:spLocks noGrp="1"/>
          </p:cNvSpPr>
          <p:nvPr>
            <p:ph type="body" orient="vert" idx="1"/>
          </p:nvPr>
        </p:nvSpPr>
        <p:spPr>
          <a:xfrm>
            <a:off x="533400" y="1733553"/>
            <a:ext cx="9601200" cy="4903789"/>
          </a:xfrm>
          <a:prstGeom prst="rect">
            <a:avLst/>
          </a:prstGeom>
        </p:spPr>
        <p:txBody>
          <a:bodyPr vert="eaVert" lIns="90893" tIns="45454" rIns="90893" bIns="45454"/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</p:spTree>
  </p:cSld>
  <p:clrMapOvr>
    <a:masterClrMapping/>
  </p:clrMapOvr>
</p:sldLayout>
</file>

<file path=ppt/slideLayouts/slideLayout39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세로 제목 및 텍스트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세로 제목 1"/>
          <p:cNvSpPr>
            <a:spLocks noGrp="1"/>
          </p:cNvSpPr>
          <p:nvPr>
            <p:ph type="title" orient="vert"/>
          </p:nvPr>
        </p:nvSpPr>
        <p:spPr>
          <a:xfrm>
            <a:off x="7734300" y="296869"/>
            <a:ext cx="2400300" cy="6340475"/>
          </a:xfrm>
          <a:prstGeom prst="rect">
            <a:avLst/>
          </a:prstGeom>
        </p:spPr>
        <p:txBody>
          <a:bodyPr vert="eaVert" lIns="90893" tIns="45454" rIns="90893" bIns="45454"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세로 텍스트 개체 틀 2"/>
          <p:cNvSpPr>
            <a:spLocks noGrp="1"/>
          </p:cNvSpPr>
          <p:nvPr>
            <p:ph type="body" orient="vert" idx="1"/>
          </p:nvPr>
        </p:nvSpPr>
        <p:spPr>
          <a:xfrm>
            <a:off x="533400" y="296869"/>
            <a:ext cx="7048500" cy="6340475"/>
          </a:xfrm>
          <a:prstGeom prst="rect">
            <a:avLst/>
          </a:prstGeom>
        </p:spPr>
        <p:txBody>
          <a:bodyPr vert="eaVert" lIns="90893" tIns="45454" rIns="90893" bIns="45454"/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</p:spTree>
  </p:cSld>
  <p:clrMapOvr>
    <a:masterClrMapping/>
  </p:clrMapOvr>
</p:sldLayout>
</file>

<file path=ppt/slideLayouts/slideLayout39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제목 슬라이드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31234" name="Picture 2" descr="blue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xmlns=""/>
              </a:ext>
            </a:extLst>
          </a:blip>
          <a:srcRect/>
          <a:stretch>
            <a:fillRect/>
          </a:stretch>
        </p:blipFill>
        <p:spPr bwMode="auto">
          <a:xfrm>
            <a:off x="4" y="0"/>
            <a:ext cx="10690226" cy="4365625"/>
          </a:xfrm>
          <a:prstGeom prst="rect">
            <a:avLst/>
          </a:prstGeom>
          <a:noFill/>
        </p:spPr>
      </p:pic>
      <p:grpSp>
        <p:nvGrpSpPr>
          <p:cNvPr id="1631235" name="Group 3"/>
          <p:cNvGrpSpPr>
            <a:grpSpLocks/>
          </p:cNvGrpSpPr>
          <p:nvPr/>
        </p:nvGrpSpPr>
        <p:grpSpPr bwMode="auto">
          <a:xfrm>
            <a:off x="101653" y="47632"/>
            <a:ext cx="10404475" cy="536575"/>
            <a:chOff x="54" y="28"/>
            <a:chExt cx="5618" cy="312"/>
          </a:xfrm>
        </p:grpSpPr>
        <p:sp>
          <p:nvSpPr>
            <p:cNvPr id="1631236" name="Oval 4"/>
            <p:cNvSpPr>
              <a:spLocks noChangeArrowheads="1"/>
            </p:cNvSpPr>
            <p:nvPr/>
          </p:nvSpPr>
          <p:spPr bwMode="auto">
            <a:xfrm>
              <a:off x="54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631237" name="Oval 5"/>
            <p:cNvSpPr>
              <a:spLocks noChangeArrowheads="1"/>
            </p:cNvSpPr>
            <p:nvPr/>
          </p:nvSpPr>
          <p:spPr bwMode="auto">
            <a:xfrm>
              <a:off x="22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631238" name="Oval 6"/>
            <p:cNvSpPr>
              <a:spLocks noChangeArrowheads="1"/>
            </p:cNvSpPr>
            <p:nvPr/>
          </p:nvSpPr>
          <p:spPr bwMode="auto">
            <a:xfrm>
              <a:off x="41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631239" name="Oval 7"/>
            <p:cNvSpPr>
              <a:spLocks noChangeArrowheads="1"/>
            </p:cNvSpPr>
            <p:nvPr/>
          </p:nvSpPr>
          <p:spPr bwMode="auto">
            <a:xfrm>
              <a:off x="60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631240" name="Oval 8"/>
            <p:cNvSpPr>
              <a:spLocks noChangeArrowheads="1"/>
            </p:cNvSpPr>
            <p:nvPr/>
          </p:nvSpPr>
          <p:spPr bwMode="auto">
            <a:xfrm>
              <a:off x="79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631241" name="Oval 9"/>
            <p:cNvSpPr>
              <a:spLocks noChangeArrowheads="1"/>
            </p:cNvSpPr>
            <p:nvPr/>
          </p:nvSpPr>
          <p:spPr bwMode="auto">
            <a:xfrm>
              <a:off x="98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631242" name="Oval 10"/>
            <p:cNvSpPr>
              <a:spLocks noChangeArrowheads="1"/>
            </p:cNvSpPr>
            <p:nvPr/>
          </p:nvSpPr>
          <p:spPr bwMode="auto">
            <a:xfrm>
              <a:off x="117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631243" name="Oval 11"/>
            <p:cNvSpPr>
              <a:spLocks noChangeArrowheads="1"/>
            </p:cNvSpPr>
            <p:nvPr/>
          </p:nvSpPr>
          <p:spPr bwMode="auto">
            <a:xfrm>
              <a:off x="136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631244" name="Oval 12"/>
            <p:cNvSpPr>
              <a:spLocks noChangeArrowheads="1"/>
            </p:cNvSpPr>
            <p:nvPr/>
          </p:nvSpPr>
          <p:spPr bwMode="auto">
            <a:xfrm>
              <a:off x="155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631245" name="Oval 13"/>
            <p:cNvSpPr>
              <a:spLocks noChangeArrowheads="1"/>
            </p:cNvSpPr>
            <p:nvPr/>
          </p:nvSpPr>
          <p:spPr bwMode="auto">
            <a:xfrm>
              <a:off x="174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631246" name="Oval 14"/>
            <p:cNvSpPr>
              <a:spLocks noChangeArrowheads="1"/>
            </p:cNvSpPr>
            <p:nvPr/>
          </p:nvSpPr>
          <p:spPr bwMode="auto">
            <a:xfrm>
              <a:off x="193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631247" name="Oval 15"/>
            <p:cNvSpPr>
              <a:spLocks noChangeArrowheads="1"/>
            </p:cNvSpPr>
            <p:nvPr/>
          </p:nvSpPr>
          <p:spPr bwMode="auto">
            <a:xfrm>
              <a:off x="212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631248" name="Oval 16"/>
            <p:cNvSpPr>
              <a:spLocks noChangeArrowheads="1"/>
            </p:cNvSpPr>
            <p:nvPr/>
          </p:nvSpPr>
          <p:spPr bwMode="auto">
            <a:xfrm>
              <a:off x="231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631249" name="Oval 17"/>
            <p:cNvSpPr>
              <a:spLocks noChangeArrowheads="1"/>
            </p:cNvSpPr>
            <p:nvPr/>
          </p:nvSpPr>
          <p:spPr bwMode="auto">
            <a:xfrm>
              <a:off x="250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631250" name="Oval 18"/>
            <p:cNvSpPr>
              <a:spLocks noChangeArrowheads="1"/>
            </p:cNvSpPr>
            <p:nvPr/>
          </p:nvSpPr>
          <p:spPr bwMode="auto">
            <a:xfrm>
              <a:off x="269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631251" name="Oval 19"/>
            <p:cNvSpPr>
              <a:spLocks noChangeArrowheads="1"/>
            </p:cNvSpPr>
            <p:nvPr/>
          </p:nvSpPr>
          <p:spPr bwMode="auto">
            <a:xfrm>
              <a:off x="288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631252" name="Oval 20"/>
            <p:cNvSpPr>
              <a:spLocks noChangeArrowheads="1"/>
            </p:cNvSpPr>
            <p:nvPr/>
          </p:nvSpPr>
          <p:spPr bwMode="auto">
            <a:xfrm>
              <a:off x="307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631253" name="Oval 21"/>
            <p:cNvSpPr>
              <a:spLocks noChangeArrowheads="1"/>
            </p:cNvSpPr>
            <p:nvPr/>
          </p:nvSpPr>
          <p:spPr bwMode="auto">
            <a:xfrm>
              <a:off x="326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631254" name="Oval 22"/>
            <p:cNvSpPr>
              <a:spLocks noChangeArrowheads="1"/>
            </p:cNvSpPr>
            <p:nvPr/>
          </p:nvSpPr>
          <p:spPr bwMode="auto">
            <a:xfrm>
              <a:off x="345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631255" name="Oval 23"/>
            <p:cNvSpPr>
              <a:spLocks noChangeArrowheads="1"/>
            </p:cNvSpPr>
            <p:nvPr/>
          </p:nvSpPr>
          <p:spPr bwMode="auto">
            <a:xfrm>
              <a:off x="364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631256" name="Oval 24"/>
            <p:cNvSpPr>
              <a:spLocks noChangeArrowheads="1"/>
            </p:cNvSpPr>
            <p:nvPr/>
          </p:nvSpPr>
          <p:spPr bwMode="auto">
            <a:xfrm>
              <a:off x="383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631257" name="Oval 25"/>
            <p:cNvSpPr>
              <a:spLocks noChangeArrowheads="1"/>
            </p:cNvSpPr>
            <p:nvPr/>
          </p:nvSpPr>
          <p:spPr bwMode="auto">
            <a:xfrm>
              <a:off x="402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631258" name="Oval 26"/>
            <p:cNvSpPr>
              <a:spLocks noChangeArrowheads="1"/>
            </p:cNvSpPr>
            <p:nvPr/>
          </p:nvSpPr>
          <p:spPr bwMode="auto">
            <a:xfrm>
              <a:off x="421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631259" name="Oval 27"/>
            <p:cNvSpPr>
              <a:spLocks noChangeArrowheads="1"/>
            </p:cNvSpPr>
            <p:nvPr/>
          </p:nvSpPr>
          <p:spPr bwMode="auto">
            <a:xfrm>
              <a:off x="440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631260" name="Oval 28"/>
            <p:cNvSpPr>
              <a:spLocks noChangeArrowheads="1"/>
            </p:cNvSpPr>
            <p:nvPr/>
          </p:nvSpPr>
          <p:spPr bwMode="auto">
            <a:xfrm>
              <a:off x="459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631261" name="Oval 29"/>
            <p:cNvSpPr>
              <a:spLocks noChangeArrowheads="1"/>
            </p:cNvSpPr>
            <p:nvPr/>
          </p:nvSpPr>
          <p:spPr bwMode="auto">
            <a:xfrm>
              <a:off x="478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631262" name="Oval 30"/>
            <p:cNvSpPr>
              <a:spLocks noChangeArrowheads="1"/>
            </p:cNvSpPr>
            <p:nvPr/>
          </p:nvSpPr>
          <p:spPr bwMode="auto">
            <a:xfrm>
              <a:off x="497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631263" name="Oval 31"/>
            <p:cNvSpPr>
              <a:spLocks noChangeArrowheads="1"/>
            </p:cNvSpPr>
            <p:nvPr/>
          </p:nvSpPr>
          <p:spPr bwMode="auto">
            <a:xfrm>
              <a:off x="516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631264" name="Oval 32"/>
            <p:cNvSpPr>
              <a:spLocks noChangeArrowheads="1"/>
            </p:cNvSpPr>
            <p:nvPr/>
          </p:nvSpPr>
          <p:spPr bwMode="auto">
            <a:xfrm>
              <a:off x="535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631265" name="Oval 33"/>
            <p:cNvSpPr>
              <a:spLocks noChangeArrowheads="1"/>
            </p:cNvSpPr>
            <p:nvPr/>
          </p:nvSpPr>
          <p:spPr bwMode="auto">
            <a:xfrm>
              <a:off x="554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631266" name="Oval 34"/>
            <p:cNvSpPr>
              <a:spLocks noChangeArrowheads="1"/>
            </p:cNvSpPr>
            <p:nvPr/>
          </p:nvSpPr>
          <p:spPr bwMode="auto">
            <a:xfrm>
              <a:off x="600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631267" name="Oval 35"/>
            <p:cNvSpPr>
              <a:spLocks noChangeArrowheads="1"/>
            </p:cNvSpPr>
            <p:nvPr/>
          </p:nvSpPr>
          <p:spPr bwMode="auto">
            <a:xfrm>
              <a:off x="790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631268" name="Oval 36"/>
            <p:cNvSpPr>
              <a:spLocks noChangeArrowheads="1"/>
            </p:cNvSpPr>
            <p:nvPr/>
          </p:nvSpPr>
          <p:spPr bwMode="auto">
            <a:xfrm>
              <a:off x="980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631269" name="Oval 37"/>
            <p:cNvSpPr>
              <a:spLocks noChangeArrowheads="1"/>
            </p:cNvSpPr>
            <p:nvPr/>
          </p:nvSpPr>
          <p:spPr bwMode="auto">
            <a:xfrm>
              <a:off x="1170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631270" name="Oval 38"/>
            <p:cNvSpPr>
              <a:spLocks noChangeArrowheads="1"/>
            </p:cNvSpPr>
            <p:nvPr/>
          </p:nvSpPr>
          <p:spPr bwMode="auto">
            <a:xfrm>
              <a:off x="1360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631271" name="Oval 39"/>
            <p:cNvSpPr>
              <a:spLocks noChangeArrowheads="1"/>
            </p:cNvSpPr>
            <p:nvPr/>
          </p:nvSpPr>
          <p:spPr bwMode="auto">
            <a:xfrm>
              <a:off x="230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631272" name="Oval 40"/>
            <p:cNvSpPr>
              <a:spLocks noChangeArrowheads="1"/>
            </p:cNvSpPr>
            <p:nvPr/>
          </p:nvSpPr>
          <p:spPr bwMode="auto">
            <a:xfrm>
              <a:off x="249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631273" name="Oval 41"/>
            <p:cNvSpPr>
              <a:spLocks noChangeArrowheads="1"/>
            </p:cNvSpPr>
            <p:nvPr/>
          </p:nvSpPr>
          <p:spPr bwMode="auto">
            <a:xfrm>
              <a:off x="268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631274" name="Oval 42"/>
            <p:cNvSpPr>
              <a:spLocks noChangeArrowheads="1"/>
            </p:cNvSpPr>
            <p:nvPr/>
          </p:nvSpPr>
          <p:spPr bwMode="auto">
            <a:xfrm>
              <a:off x="287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631275" name="Oval 43"/>
            <p:cNvSpPr>
              <a:spLocks noChangeArrowheads="1"/>
            </p:cNvSpPr>
            <p:nvPr/>
          </p:nvSpPr>
          <p:spPr bwMode="auto">
            <a:xfrm>
              <a:off x="306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631276" name="Oval 44"/>
            <p:cNvSpPr>
              <a:spLocks noChangeArrowheads="1"/>
            </p:cNvSpPr>
            <p:nvPr/>
          </p:nvSpPr>
          <p:spPr bwMode="auto">
            <a:xfrm>
              <a:off x="325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631277" name="Oval 45"/>
            <p:cNvSpPr>
              <a:spLocks noChangeArrowheads="1"/>
            </p:cNvSpPr>
            <p:nvPr/>
          </p:nvSpPr>
          <p:spPr bwMode="auto">
            <a:xfrm>
              <a:off x="344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631278" name="Oval 46"/>
            <p:cNvSpPr>
              <a:spLocks noChangeArrowheads="1"/>
            </p:cNvSpPr>
            <p:nvPr/>
          </p:nvSpPr>
          <p:spPr bwMode="auto">
            <a:xfrm>
              <a:off x="363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631279" name="Oval 47"/>
            <p:cNvSpPr>
              <a:spLocks noChangeArrowheads="1"/>
            </p:cNvSpPr>
            <p:nvPr/>
          </p:nvSpPr>
          <p:spPr bwMode="auto">
            <a:xfrm>
              <a:off x="382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631280" name="Oval 48"/>
            <p:cNvSpPr>
              <a:spLocks noChangeArrowheads="1"/>
            </p:cNvSpPr>
            <p:nvPr/>
          </p:nvSpPr>
          <p:spPr bwMode="auto">
            <a:xfrm>
              <a:off x="401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631281" name="Oval 49"/>
            <p:cNvSpPr>
              <a:spLocks noChangeArrowheads="1"/>
            </p:cNvSpPr>
            <p:nvPr/>
          </p:nvSpPr>
          <p:spPr bwMode="auto">
            <a:xfrm>
              <a:off x="420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631282" name="Oval 50"/>
            <p:cNvSpPr>
              <a:spLocks noChangeArrowheads="1"/>
            </p:cNvSpPr>
            <p:nvPr/>
          </p:nvSpPr>
          <p:spPr bwMode="auto">
            <a:xfrm>
              <a:off x="439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631283" name="Oval 51"/>
            <p:cNvSpPr>
              <a:spLocks noChangeArrowheads="1"/>
            </p:cNvSpPr>
            <p:nvPr/>
          </p:nvSpPr>
          <p:spPr bwMode="auto">
            <a:xfrm>
              <a:off x="5348" y="32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631284" name="Oval 52"/>
            <p:cNvSpPr>
              <a:spLocks noChangeArrowheads="1"/>
            </p:cNvSpPr>
            <p:nvPr/>
          </p:nvSpPr>
          <p:spPr bwMode="auto">
            <a:xfrm>
              <a:off x="5538" y="32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</p:grpSp>
      <p:grpSp>
        <p:nvGrpSpPr>
          <p:cNvPr id="1631285" name="Group 53"/>
          <p:cNvGrpSpPr>
            <a:grpSpLocks/>
          </p:cNvGrpSpPr>
          <p:nvPr/>
        </p:nvGrpSpPr>
        <p:grpSpPr bwMode="auto">
          <a:xfrm rot="-2166924">
            <a:off x="919218" y="-2576514"/>
            <a:ext cx="12020551" cy="6251577"/>
            <a:chOff x="266" y="453"/>
            <a:chExt cx="6490" cy="1666"/>
          </a:xfrm>
        </p:grpSpPr>
        <p:sp>
          <p:nvSpPr>
            <p:cNvPr id="1631286" name="Freeform 54"/>
            <p:cNvSpPr>
              <a:spLocks/>
            </p:cNvSpPr>
            <p:nvPr/>
          </p:nvSpPr>
          <p:spPr bwMode="auto">
            <a:xfrm>
              <a:off x="266" y="570"/>
              <a:ext cx="4772" cy="1549"/>
            </a:xfrm>
            <a:custGeom>
              <a:avLst/>
              <a:gdLst/>
              <a:ahLst/>
              <a:cxnLst>
                <a:cxn ang="0">
                  <a:pos x="4772" y="2929"/>
                </a:cxn>
                <a:cxn ang="0">
                  <a:pos x="4719" y="2956"/>
                </a:cxn>
                <a:cxn ang="0">
                  <a:pos x="4658" y="2985"/>
                </a:cxn>
                <a:cxn ang="0">
                  <a:pos x="4574" y="3017"/>
                </a:cxn>
                <a:cxn ang="0">
                  <a:pos x="4472" y="3048"/>
                </a:cxn>
                <a:cxn ang="0">
                  <a:pos x="4351" y="3076"/>
                </a:cxn>
                <a:cxn ang="0">
                  <a:pos x="4215" y="3093"/>
                </a:cxn>
                <a:cxn ang="0">
                  <a:pos x="4141" y="3097"/>
                </a:cxn>
                <a:cxn ang="0">
                  <a:pos x="4065" y="3097"/>
                </a:cxn>
                <a:cxn ang="0">
                  <a:pos x="3984" y="3092"/>
                </a:cxn>
                <a:cxn ang="0">
                  <a:pos x="3902" y="3082"/>
                </a:cxn>
                <a:cxn ang="0">
                  <a:pos x="3818" y="3066"/>
                </a:cxn>
                <a:cxn ang="0">
                  <a:pos x="3730" y="3045"/>
                </a:cxn>
                <a:cxn ang="0">
                  <a:pos x="3640" y="3016"/>
                </a:cxn>
                <a:cxn ang="0">
                  <a:pos x="3548" y="2980"/>
                </a:cxn>
                <a:cxn ang="0">
                  <a:pos x="3455" y="2937"/>
                </a:cxn>
                <a:cxn ang="0">
                  <a:pos x="3361" y="2885"/>
                </a:cxn>
                <a:cxn ang="0">
                  <a:pos x="3265" y="2824"/>
                </a:cxn>
                <a:cxn ang="0">
                  <a:pos x="3169" y="2754"/>
                </a:cxn>
                <a:cxn ang="0">
                  <a:pos x="3072" y="2673"/>
                </a:cxn>
                <a:cxn ang="0">
                  <a:pos x="2974" y="2583"/>
                </a:cxn>
                <a:cxn ang="0">
                  <a:pos x="2876" y="2481"/>
                </a:cxn>
                <a:cxn ang="0">
                  <a:pos x="2778" y="2367"/>
                </a:cxn>
                <a:cxn ang="0">
                  <a:pos x="2681" y="2241"/>
                </a:cxn>
                <a:cxn ang="0">
                  <a:pos x="2583" y="2102"/>
                </a:cxn>
                <a:cxn ang="0">
                  <a:pos x="2488" y="1960"/>
                </a:cxn>
                <a:cxn ang="0">
                  <a:pos x="2303" y="1695"/>
                </a:cxn>
                <a:cxn ang="0">
                  <a:pos x="2125" y="1456"/>
                </a:cxn>
                <a:cxn ang="0">
                  <a:pos x="1953" y="1240"/>
                </a:cxn>
                <a:cxn ang="0">
                  <a:pos x="1788" y="1046"/>
                </a:cxn>
                <a:cxn ang="0">
                  <a:pos x="1628" y="873"/>
                </a:cxn>
                <a:cxn ang="0">
                  <a:pos x="1471" y="720"/>
                </a:cxn>
                <a:cxn ang="0">
                  <a:pos x="1317" y="584"/>
                </a:cxn>
                <a:cxn ang="0">
                  <a:pos x="1166" y="466"/>
                </a:cxn>
                <a:cxn ang="0">
                  <a:pos x="1014" y="365"/>
                </a:cxn>
                <a:cxn ang="0">
                  <a:pos x="865" y="277"/>
                </a:cxn>
                <a:cxn ang="0">
                  <a:pos x="713" y="203"/>
                </a:cxn>
                <a:cxn ang="0">
                  <a:pos x="560" y="140"/>
                </a:cxn>
                <a:cxn ang="0">
                  <a:pos x="405" y="90"/>
                </a:cxn>
                <a:cxn ang="0">
                  <a:pos x="247" y="48"/>
                </a:cxn>
                <a:cxn ang="0">
                  <a:pos x="84" y="14"/>
                </a:cxn>
              </a:cxnLst>
              <a:rect l="0" t="0" r="r" b="b"/>
              <a:pathLst>
                <a:path w="4772" h="3097">
                  <a:moveTo>
                    <a:pt x="4772" y="2929"/>
                  </a:moveTo>
                  <a:lnTo>
                    <a:pt x="4772" y="2929"/>
                  </a:lnTo>
                  <a:lnTo>
                    <a:pt x="4758" y="2937"/>
                  </a:lnTo>
                  <a:lnTo>
                    <a:pt x="4719" y="2956"/>
                  </a:lnTo>
                  <a:lnTo>
                    <a:pt x="4691" y="2971"/>
                  </a:lnTo>
                  <a:lnTo>
                    <a:pt x="4658" y="2985"/>
                  </a:lnTo>
                  <a:lnTo>
                    <a:pt x="4619" y="3001"/>
                  </a:lnTo>
                  <a:lnTo>
                    <a:pt x="4574" y="3017"/>
                  </a:lnTo>
                  <a:lnTo>
                    <a:pt x="4526" y="3034"/>
                  </a:lnTo>
                  <a:lnTo>
                    <a:pt x="4472" y="3048"/>
                  </a:lnTo>
                  <a:lnTo>
                    <a:pt x="4413" y="3063"/>
                  </a:lnTo>
                  <a:lnTo>
                    <a:pt x="4351" y="3076"/>
                  </a:lnTo>
                  <a:lnTo>
                    <a:pt x="4286" y="3085"/>
                  </a:lnTo>
                  <a:lnTo>
                    <a:pt x="4215" y="3093"/>
                  </a:lnTo>
                  <a:lnTo>
                    <a:pt x="4179" y="3095"/>
                  </a:lnTo>
                  <a:lnTo>
                    <a:pt x="4141" y="3097"/>
                  </a:lnTo>
                  <a:lnTo>
                    <a:pt x="4104" y="3097"/>
                  </a:lnTo>
                  <a:lnTo>
                    <a:pt x="4065" y="3097"/>
                  </a:lnTo>
                  <a:lnTo>
                    <a:pt x="4025" y="3095"/>
                  </a:lnTo>
                  <a:lnTo>
                    <a:pt x="3984" y="3092"/>
                  </a:lnTo>
                  <a:lnTo>
                    <a:pt x="3944" y="3087"/>
                  </a:lnTo>
                  <a:lnTo>
                    <a:pt x="3902" y="3082"/>
                  </a:lnTo>
                  <a:lnTo>
                    <a:pt x="3859" y="3076"/>
                  </a:lnTo>
                  <a:lnTo>
                    <a:pt x="3818" y="3066"/>
                  </a:lnTo>
                  <a:lnTo>
                    <a:pt x="3773" y="3056"/>
                  </a:lnTo>
                  <a:lnTo>
                    <a:pt x="3730" y="3045"/>
                  </a:lnTo>
                  <a:lnTo>
                    <a:pt x="3684" y="3032"/>
                  </a:lnTo>
                  <a:lnTo>
                    <a:pt x="3640" y="3016"/>
                  </a:lnTo>
                  <a:lnTo>
                    <a:pt x="3594" y="3000"/>
                  </a:lnTo>
                  <a:lnTo>
                    <a:pt x="3548" y="2980"/>
                  </a:lnTo>
                  <a:lnTo>
                    <a:pt x="3503" y="2959"/>
                  </a:lnTo>
                  <a:lnTo>
                    <a:pt x="3455" y="2937"/>
                  </a:lnTo>
                  <a:lnTo>
                    <a:pt x="3408" y="2912"/>
                  </a:lnTo>
                  <a:lnTo>
                    <a:pt x="3361" y="2885"/>
                  </a:lnTo>
                  <a:lnTo>
                    <a:pt x="3314" y="2856"/>
                  </a:lnTo>
                  <a:lnTo>
                    <a:pt x="3265" y="2824"/>
                  </a:lnTo>
                  <a:lnTo>
                    <a:pt x="3218" y="2790"/>
                  </a:lnTo>
                  <a:lnTo>
                    <a:pt x="3169" y="2754"/>
                  </a:lnTo>
                  <a:lnTo>
                    <a:pt x="3121" y="2715"/>
                  </a:lnTo>
                  <a:lnTo>
                    <a:pt x="3072" y="2673"/>
                  </a:lnTo>
                  <a:lnTo>
                    <a:pt x="3024" y="2630"/>
                  </a:lnTo>
                  <a:lnTo>
                    <a:pt x="2974" y="2583"/>
                  </a:lnTo>
                  <a:lnTo>
                    <a:pt x="2925" y="2533"/>
                  </a:lnTo>
                  <a:lnTo>
                    <a:pt x="2876" y="2481"/>
                  </a:lnTo>
                  <a:lnTo>
                    <a:pt x="2828" y="2425"/>
                  </a:lnTo>
                  <a:lnTo>
                    <a:pt x="2778" y="2367"/>
                  </a:lnTo>
                  <a:lnTo>
                    <a:pt x="2729" y="2305"/>
                  </a:lnTo>
                  <a:lnTo>
                    <a:pt x="2681" y="2241"/>
                  </a:lnTo>
                  <a:lnTo>
                    <a:pt x="2632" y="2173"/>
                  </a:lnTo>
                  <a:lnTo>
                    <a:pt x="2583" y="2102"/>
                  </a:lnTo>
                  <a:lnTo>
                    <a:pt x="2583" y="2102"/>
                  </a:lnTo>
                  <a:lnTo>
                    <a:pt x="2488" y="1960"/>
                  </a:lnTo>
                  <a:lnTo>
                    <a:pt x="2395" y="1824"/>
                  </a:lnTo>
                  <a:lnTo>
                    <a:pt x="2303" y="1695"/>
                  </a:lnTo>
                  <a:lnTo>
                    <a:pt x="2213" y="1572"/>
                  </a:lnTo>
                  <a:lnTo>
                    <a:pt x="2125" y="1456"/>
                  </a:lnTo>
                  <a:lnTo>
                    <a:pt x="2038" y="1345"/>
                  </a:lnTo>
                  <a:lnTo>
                    <a:pt x="1953" y="1240"/>
                  </a:lnTo>
                  <a:lnTo>
                    <a:pt x="1870" y="1140"/>
                  </a:lnTo>
                  <a:lnTo>
                    <a:pt x="1788" y="1046"/>
                  </a:lnTo>
                  <a:lnTo>
                    <a:pt x="1707" y="957"/>
                  </a:lnTo>
                  <a:lnTo>
                    <a:pt x="1628" y="873"/>
                  </a:lnTo>
                  <a:lnTo>
                    <a:pt x="1549" y="794"/>
                  </a:lnTo>
                  <a:lnTo>
                    <a:pt x="1471" y="720"/>
                  </a:lnTo>
                  <a:lnTo>
                    <a:pt x="1394" y="649"/>
                  </a:lnTo>
                  <a:lnTo>
                    <a:pt x="1317" y="584"/>
                  </a:lnTo>
                  <a:lnTo>
                    <a:pt x="1241" y="523"/>
                  </a:lnTo>
                  <a:lnTo>
                    <a:pt x="1166" y="466"/>
                  </a:lnTo>
                  <a:lnTo>
                    <a:pt x="1089" y="413"/>
                  </a:lnTo>
                  <a:lnTo>
                    <a:pt x="1014" y="365"/>
                  </a:lnTo>
                  <a:lnTo>
                    <a:pt x="940" y="319"/>
                  </a:lnTo>
                  <a:lnTo>
                    <a:pt x="865" y="277"/>
                  </a:lnTo>
                  <a:lnTo>
                    <a:pt x="790" y="239"/>
                  </a:lnTo>
                  <a:lnTo>
                    <a:pt x="713" y="203"/>
                  </a:lnTo>
                  <a:lnTo>
                    <a:pt x="637" y="171"/>
                  </a:lnTo>
                  <a:lnTo>
                    <a:pt x="560" y="140"/>
                  </a:lnTo>
                  <a:lnTo>
                    <a:pt x="484" y="114"/>
                  </a:lnTo>
                  <a:lnTo>
                    <a:pt x="405" y="90"/>
                  </a:lnTo>
                  <a:lnTo>
                    <a:pt x="327" y="67"/>
                  </a:lnTo>
                  <a:lnTo>
                    <a:pt x="247" y="48"/>
                  </a:lnTo>
                  <a:lnTo>
                    <a:pt x="166" y="30"/>
                  </a:lnTo>
                  <a:lnTo>
                    <a:pt x="84" y="14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631287" name="Freeform 55"/>
            <p:cNvSpPr>
              <a:spLocks/>
            </p:cNvSpPr>
            <p:nvPr/>
          </p:nvSpPr>
          <p:spPr bwMode="auto">
            <a:xfrm>
              <a:off x="275" y="591"/>
              <a:ext cx="4814" cy="1515"/>
            </a:xfrm>
            <a:custGeom>
              <a:avLst/>
              <a:gdLst/>
              <a:ahLst/>
              <a:cxnLst>
                <a:cxn ang="0">
                  <a:pos x="4814" y="2845"/>
                </a:cxn>
                <a:cxn ang="0">
                  <a:pos x="4763" y="2874"/>
                </a:cxn>
                <a:cxn ang="0">
                  <a:pos x="4701" y="2904"/>
                </a:cxn>
                <a:cxn ang="0">
                  <a:pos x="4618" y="2938"/>
                </a:cxn>
                <a:cxn ang="0">
                  <a:pos x="4517" y="2972"/>
                </a:cxn>
                <a:cxn ang="0">
                  <a:pos x="4396" y="3001"/>
                </a:cxn>
                <a:cxn ang="0">
                  <a:pos x="4260" y="3021"/>
                </a:cxn>
                <a:cxn ang="0">
                  <a:pos x="4186" y="3027"/>
                </a:cxn>
                <a:cxn ang="0">
                  <a:pos x="4110" y="3029"/>
                </a:cxn>
                <a:cxn ang="0">
                  <a:pos x="4031" y="3025"/>
                </a:cxn>
                <a:cxn ang="0">
                  <a:pos x="3948" y="3016"/>
                </a:cxn>
                <a:cxn ang="0">
                  <a:pos x="3863" y="3003"/>
                </a:cxn>
                <a:cxn ang="0">
                  <a:pos x="3774" y="2983"/>
                </a:cxn>
                <a:cxn ang="0">
                  <a:pos x="3684" y="2956"/>
                </a:cxn>
                <a:cxn ang="0">
                  <a:pos x="3592" y="2922"/>
                </a:cxn>
                <a:cxn ang="0">
                  <a:pos x="3499" y="2880"/>
                </a:cxn>
                <a:cxn ang="0">
                  <a:pos x="3403" y="2830"/>
                </a:cxn>
                <a:cxn ang="0">
                  <a:pos x="3308" y="2770"/>
                </a:cxn>
                <a:cxn ang="0">
                  <a:pos x="3209" y="2703"/>
                </a:cxn>
                <a:cxn ang="0">
                  <a:pos x="3110" y="2623"/>
                </a:cxn>
                <a:cxn ang="0">
                  <a:pos x="3012" y="2535"/>
                </a:cxn>
                <a:cxn ang="0">
                  <a:pos x="2913" y="2433"/>
                </a:cxn>
                <a:cxn ang="0">
                  <a:pos x="2813" y="2321"/>
                </a:cxn>
                <a:cxn ang="0">
                  <a:pos x="2713" y="2197"/>
                </a:cxn>
                <a:cxn ang="0">
                  <a:pos x="2615" y="2058"/>
                </a:cxn>
                <a:cxn ang="0">
                  <a:pos x="2516" y="1918"/>
                </a:cxn>
                <a:cxn ang="0">
                  <a:pos x="2327" y="1656"/>
                </a:cxn>
                <a:cxn ang="0">
                  <a:pos x="2145" y="1419"/>
                </a:cxn>
                <a:cxn ang="0">
                  <a:pos x="1972" y="1206"/>
                </a:cxn>
                <a:cxn ang="0">
                  <a:pos x="1802" y="1014"/>
                </a:cxn>
                <a:cxn ang="0">
                  <a:pos x="1640" y="842"/>
                </a:cxn>
                <a:cxn ang="0">
                  <a:pos x="1480" y="692"/>
                </a:cxn>
                <a:cxn ang="0">
                  <a:pos x="1325" y="560"/>
                </a:cxn>
                <a:cxn ang="0">
                  <a:pos x="1172" y="444"/>
                </a:cxn>
                <a:cxn ang="0">
                  <a:pos x="1019" y="343"/>
                </a:cxn>
                <a:cxn ang="0">
                  <a:pos x="868" y="260"/>
                </a:cxn>
                <a:cxn ang="0">
                  <a:pos x="715" y="188"/>
                </a:cxn>
                <a:cxn ang="0">
                  <a:pos x="563" y="129"/>
                </a:cxn>
                <a:cxn ang="0">
                  <a:pos x="406" y="80"/>
                </a:cxn>
                <a:cxn ang="0">
                  <a:pos x="247" y="42"/>
                </a:cxn>
                <a:cxn ang="0">
                  <a:pos x="84" y="11"/>
                </a:cxn>
              </a:cxnLst>
              <a:rect l="0" t="0" r="r" b="b"/>
              <a:pathLst>
                <a:path w="4814" h="3029">
                  <a:moveTo>
                    <a:pt x="4814" y="2845"/>
                  </a:moveTo>
                  <a:lnTo>
                    <a:pt x="4814" y="2845"/>
                  </a:lnTo>
                  <a:lnTo>
                    <a:pt x="4801" y="2853"/>
                  </a:lnTo>
                  <a:lnTo>
                    <a:pt x="4763" y="2874"/>
                  </a:lnTo>
                  <a:lnTo>
                    <a:pt x="4735" y="2888"/>
                  </a:lnTo>
                  <a:lnTo>
                    <a:pt x="4701" y="2904"/>
                  </a:lnTo>
                  <a:lnTo>
                    <a:pt x="4663" y="2921"/>
                  </a:lnTo>
                  <a:lnTo>
                    <a:pt x="4618" y="2938"/>
                  </a:lnTo>
                  <a:lnTo>
                    <a:pt x="4570" y="2954"/>
                  </a:lnTo>
                  <a:lnTo>
                    <a:pt x="4517" y="2972"/>
                  </a:lnTo>
                  <a:lnTo>
                    <a:pt x="4459" y="2987"/>
                  </a:lnTo>
                  <a:lnTo>
                    <a:pt x="4396" y="3001"/>
                  </a:lnTo>
                  <a:lnTo>
                    <a:pt x="4331" y="3013"/>
                  </a:lnTo>
                  <a:lnTo>
                    <a:pt x="4260" y="3021"/>
                  </a:lnTo>
                  <a:lnTo>
                    <a:pt x="4224" y="3024"/>
                  </a:lnTo>
                  <a:lnTo>
                    <a:pt x="4186" y="3027"/>
                  </a:lnTo>
                  <a:lnTo>
                    <a:pt x="4149" y="3027"/>
                  </a:lnTo>
                  <a:lnTo>
                    <a:pt x="4110" y="3029"/>
                  </a:lnTo>
                  <a:lnTo>
                    <a:pt x="4071" y="3027"/>
                  </a:lnTo>
                  <a:lnTo>
                    <a:pt x="4031" y="3025"/>
                  </a:lnTo>
                  <a:lnTo>
                    <a:pt x="3989" y="3021"/>
                  </a:lnTo>
                  <a:lnTo>
                    <a:pt x="3948" y="3016"/>
                  </a:lnTo>
                  <a:lnTo>
                    <a:pt x="3906" y="3011"/>
                  </a:lnTo>
                  <a:lnTo>
                    <a:pt x="3863" y="3003"/>
                  </a:lnTo>
                  <a:lnTo>
                    <a:pt x="3818" y="2993"/>
                  </a:lnTo>
                  <a:lnTo>
                    <a:pt x="3774" y="2983"/>
                  </a:lnTo>
                  <a:lnTo>
                    <a:pt x="3730" y="2971"/>
                  </a:lnTo>
                  <a:lnTo>
                    <a:pt x="3684" y="2956"/>
                  </a:lnTo>
                  <a:lnTo>
                    <a:pt x="3639" y="2940"/>
                  </a:lnTo>
                  <a:lnTo>
                    <a:pt x="3592" y="2922"/>
                  </a:lnTo>
                  <a:lnTo>
                    <a:pt x="3546" y="2903"/>
                  </a:lnTo>
                  <a:lnTo>
                    <a:pt x="3499" y="2880"/>
                  </a:lnTo>
                  <a:lnTo>
                    <a:pt x="3452" y="2856"/>
                  </a:lnTo>
                  <a:lnTo>
                    <a:pt x="3403" y="2830"/>
                  </a:lnTo>
                  <a:lnTo>
                    <a:pt x="3356" y="2801"/>
                  </a:lnTo>
                  <a:lnTo>
                    <a:pt x="3308" y="2770"/>
                  </a:lnTo>
                  <a:lnTo>
                    <a:pt x="3259" y="2738"/>
                  </a:lnTo>
                  <a:lnTo>
                    <a:pt x="3209" y="2703"/>
                  </a:lnTo>
                  <a:lnTo>
                    <a:pt x="3160" y="2664"/>
                  </a:lnTo>
                  <a:lnTo>
                    <a:pt x="3110" y="2623"/>
                  </a:lnTo>
                  <a:lnTo>
                    <a:pt x="3062" y="2580"/>
                  </a:lnTo>
                  <a:lnTo>
                    <a:pt x="3012" y="2535"/>
                  </a:lnTo>
                  <a:lnTo>
                    <a:pt x="2962" y="2485"/>
                  </a:lnTo>
                  <a:lnTo>
                    <a:pt x="2913" y="2433"/>
                  </a:lnTo>
                  <a:lnTo>
                    <a:pt x="2863" y="2378"/>
                  </a:lnTo>
                  <a:lnTo>
                    <a:pt x="2813" y="2321"/>
                  </a:lnTo>
                  <a:lnTo>
                    <a:pt x="2763" y="2260"/>
                  </a:lnTo>
                  <a:lnTo>
                    <a:pt x="2713" y="2197"/>
                  </a:lnTo>
                  <a:lnTo>
                    <a:pt x="2663" y="2129"/>
                  </a:lnTo>
                  <a:lnTo>
                    <a:pt x="2615" y="2058"/>
                  </a:lnTo>
                  <a:lnTo>
                    <a:pt x="2615" y="2058"/>
                  </a:lnTo>
                  <a:lnTo>
                    <a:pt x="2516" y="1918"/>
                  </a:lnTo>
                  <a:lnTo>
                    <a:pt x="2420" y="1784"/>
                  </a:lnTo>
                  <a:lnTo>
                    <a:pt x="2327" y="1656"/>
                  </a:lnTo>
                  <a:lnTo>
                    <a:pt x="2236" y="1535"/>
                  </a:lnTo>
                  <a:lnTo>
                    <a:pt x="2145" y="1419"/>
                  </a:lnTo>
                  <a:lnTo>
                    <a:pt x="2058" y="1309"/>
                  </a:lnTo>
                  <a:lnTo>
                    <a:pt x="1972" y="1206"/>
                  </a:lnTo>
                  <a:lnTo>
                    <a:pt x="1887" y="1107"/>
                  </a:lnTo>
                  <a:lnTo>
                    <a:pt x="1802" y="1014"/>
                  </a:lnTo>
                  <a:lnTo>
                    <a:pt x="1721" y="925"/>
                  </a:lnTo>
                  <a:lnTo>
                    <a:pt x="1640" y="842"/>
                  </a:lnTo>
                  <a:lnTo>
                    <a:pt x="1559" y="765"/>
                  </a:lnTo>
                  <a:lnTo>
                    <a:pt x="1480" y="692"/>
                  </a:lnTo>
                  <a:lnTo>
                    <a:pt x="1403" y="623"/>
                  </a:lnTo>
                  <a:lnTo>
                    <a:pt x="1325" y="560"/>
                  </a:lnTo>
                  <a:lnTo>
                    <a:pt x="1248" y="499"/>
                  </a:lnTo>
                  <a:lnTo>
                    <a:pt x="1172" y="444"/>
                  </a:lnTo>
                  <a:lnTo>
                    <a:pt x="1096" y="392"/>
                  </a:lnTo>
                  <a:lnTo>
                    <a:pt x="1019" y="343"/>
                  </a:lnTo>
                  <a:lnTo>
                    <a:pt x="944" y="300"/>
                  </a:lnTo>
                  <a:lnTo>
                    <a:pt x="868" y="260"/>
                  </a:lnTo>
                  <a:lnTo>
                    <a:pt x="792" y="222"/>
                  </a:lnTo>
                  <a:lnTo>
                    <a:pt x="715" y="188"/>
                  </a:lnTo>
                  <a:lnTo>
                    <a:pt x="639" y="158"/>
                  </a:lnTo>
                  <a:lnTo>
                    <a:pt x="563" y="129"/>
                  </a:lnTo>
                  <a:lnTo>
                    <a:pt x="485" y="103"/>
                  </a:lnTo>
                  <a:lnTo>
                    <a:pt x="406" y="80"/>
                  </a:lnTo>
                  <a:lnTo>
                    <a:pt x="327" y="61"/>
                  </a:lnTo>
                  <a:lnTo>
                    <a:pt x="247" y="42"/>
                  </a:lnTo>
                  <a:lnTo>
                    <a:pt x="165" y="25"/>
                  </a:lnTo>
                  <a:lnTo>
                    <a:pt x="84" y="11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631288" name="Freeform 56"/>
            <p:cNvSpPr>
              <a:spLocks/>
            </p:cNvSpPr>
            <p:nvPr/>
          </p:nvSpPr>
          <p:spPr bwMode="auto">
            <a:xfrm>
              <a:off x="284" y="611"/>
              <a:ext cx="4856" cy="1481"/>
            </a:xfrm>
            <a:custGeom>
              <a:avLst/>
              <a:gdLst/>
              <a:ahLst/>
              <a:cxnLst>
                <a:cxn ang="0">
                  <a:pos x="4856" y="2763"/>
                </a:cxn>
                <a:cxn ang="0">
                  <a:pos x="4805" y="2793"/>
                </a:cxn>
                <a:cxn ang="0">
                  <a:pos x="4745" y="2824"/>
                </a:cxn>
                <a:cxn ang="0">
                  <a:pos x="4662" y="2860"/>
                </a:cxn>
                <a:cxn ang="0">
                  <a:pos x="4561" y="2897"/>
                </a:cxn>
                <a:cxn ang="0">
                  <a:pos x="4441" y="2927"/>
                </a:cxn>
                <a:cxn ang="0">
                  <a:pos x="4305" y="2952"/>
                </a:cxn>
                <a:cxn ang="0">
                  <a:pos x="4232" y="2958"/>
                </a:cxn>
                <a:cxn ang="0">
                  <a:pos x="4155" y="2961"/>
                </a:cxn>
                <a:cxn ang="0">
                  <a:pos x="4076" y="2960"/>
                </a:cxn>
                <a:cxn ang="0">
                  <a:pos x="3993" y="2953"/>
                </a:cxn>
                <a:cxn ang="0">
                  <a:pos x="3907" y="2940"/>
                </a:cxn>
                <a:cxn ang="0">
                  <a:pos x="3819" y="2923"/>
                </a:cxn>
                <a:cxn ang="0">
                  <a:pos x="3729" y="2897"/>
                </a:cxn>
                <a:cxn ang="0">
                  <a:pos x="3636" y="2864"/>
                </a:cxn>
                <a:cxn ang="0">
                  <a:pos x="3541" y="2824"/>
                </a:cxn>
                <a:cxn ang="0">
                  <a:pos x="3446" y="2776"/>
                </a:cxn>
                <a:cxn ang="0">
                  <a:pos x="3348" y="2719"/>
                </a:cxn>
                <a:cxn ang="0">
                  <a:pos x="3250" y="2651"/>
                </a:cxn>
                <a:cxn ang="0">
                  <a:pos x="3150" y="2574"/>
                </a:cxn>
                <a:cxn ang="0">
                  <a:pos x="3050" y="2487"/>
                </a:cxn>
                <a:cxn ang="0">
                  <a:pos x="2949" y="2388"/>
                </a:cxn>
                <a:cxn ang="0">
                  <a:pos x="2847" y="2277"/>
                </a:cxn>
                <a:cxn ang="0">
                  <a:pos x="2746" y="2154"/>
                </a:cxn>
                <a:cxn ang="0">
                  <a:pos x="2645" y="2018"/>
                </a:cxn>
                <a:cxn ang="0">
                  <a:pos x="2545" y="1878"/>
                </a:cxn>
                <a:cxn ang="0">
                  <a:pos x="2352" y="1618"/>
                </a:cxn>
                <a:cxn ang="0">
                  <a:pos x="2167" y="1384"/>
                </a:cxn>
                <a:cxn ang="0">
                  <a:pos x="1989" y="1172"/>
                </a:cxn>
                <a:cxn ang="0">
                  <a:pos x="1818" y="983"/>
                </a:cxn>
                <a:cxn ang="0">
                  <a:pos x="1652" y="815"/>
                </a:cxn>
                <a:cxn ang="0">
                  <a:pos x="1491" y="667"/>
                </a:cxn>
                <a:cxn ang="0">
                  <a:pos x="1334" y="536"/>
                </a:cxn>
                <a:cxn ang="0">
                  <a:pos x="1178" y="423"/>
                </a:cxn>
                <a:cxn ang="0">
                  <a:pos x="1024" y="326"/>
                </a:cxn>
                <a:cxn ang="0">
                  <a:pos x="872" y="245"/>
                </a:cxn>
                <a:cxn ang="0">
                  <a:pos x="719" y="176"/>
                </a:cxn>
                <a:cxn ang="0">
                  <a:pos x="565" y="119"/>
                </a:cxn>
                <a:cxn ang="0">
                  <a:pos x="408" y="74"/>
                </a:cxn>
                <a:cxn ang="0">
                  <a:pos x="248" y="39"/>
                </a:cxn>
                <a:cxn ang="0">
                  <a:pos x="83" y="11"/>
                </a:cxn>
              </a:cxnLst>
              <a:rect l="0" t="0" r="r" b="b"/>
              <a:pathLst>
                <a:path w="4856" h="2961">
                  <a:moveTo>
                    <a:pt x="4856" y="2763"/>
                  </a:moveTo>
                  <a:lnTo>
                    <a:pt x="4856" y="2763"/>
                  </a:lnTo>
                  <a:lnTo>
                    <a:pt x="4844" y="2771"/>
                  </a:lnTo>
                  <a:lnTo>
                    <a:pt x="4805" y="2793"/>
                  </a:lnTo>
                  <a:lnTo>
                    <a:pt x="4777" y="2808"/>
                  </a:lnTo>
                  <a:lnTo>
                    <a:pt x="4745" y="2824"/>
                  </a:lnTo>
                  <a:lnTo>
                    <a:pt x="4706" y="2842"/>
                  </a:lnTo>
                  <a:lnTo>
                    <a:pt x="4662" y="2860"/>
                  </a:lnTo>
                  <a:lnTo>
                    <a:pt x="4613" y="2879"/>
                  </a:lnTo>
                  <a:lnTo>
                    <a:pt x="4561" y="2897"/>
                  </a:lnTo>
                  <a:lnTo>
                    <a:pt x="4504" y="2913"/>
                  </a:lnTo>
                  <a:lnTo>
                    <a:pt x="4441" y="2927"/>
                  </a:lnTo>
                  <a:lnTo>
                    <a:pt x="4375" y="2940"/>
                  </a:lnTo>
                  <a:lnTo>
                    <a:pt x="4305" y="2952"/>
                  </a:lnTo>
                  <a:lnTo>
                    <a:pt x="4269" y="2955"/>
                  </a:lnTo>
                  <a:lnTo>
                    <a:pt x="4232" y="2958"/>
                  </a:lnTo>
                  <a:lnTo>
                    <a:pt x="4194" y="2960"/>
                  </a:lnTo>
                  <a:lnTo>
                    <a:pt x="4155" y="2961"/>
                  </a:lnTo>
                  <a:lnTo>
                    <a:pt x="4116" y="2961"/>
                  </a:lnTo>
                  <a:lnTo>
                    <a:pt x="4076" y="2960"/>
                  </a:lnTo>
                  <a:lnTo>
                    <a:pt x="4034" y="2956"/>
                  </a:lnTo>
                  <a:lnTo>
                    <a:pt x="3993" y="2953"/>
                  </a:lnTo>
                  <a:lnTo>
                    <a:pt x="3950" y="2947"/>
                  </a:lnTo>
                  <a:lnTo>
                    <a:pt x="3907" y="2940"/>
                  </a:lnTo>
                  <a:lnTo>
                    <a:pt x="3864" y="2932"/>
                  </a:lnTo>
                  <a:lnTo>
                    <a:pt x="3819" y="2923"/>
                  </a:lnTo>
                  <a:lnTo>
                    <a:pt x="3773" y="2911"/>
                  </a:lnTo>
                  <a:lnTo>
                    <a:pt x="3729" y="2897"/>
                  </a:lnTo>
                  <a:lnTo>
                    <a:pt x="3683" y="2882"/>
                  </a:lnTo>
                  <a:lnTo>
                    <a:pt x="3636" y="2864"/>
                  </a:lnTo>
                  <a:lnTo>
                    <a:pt x="3589" y="2845"/>
                  </a:lnTo>
                  <a:lnTo>
                    <a:pt x="3541" y="2824"/>
                  </a:lnTo>
                  <a:lnTo>
                    <a:pt x="3494" y="2801"/>
                  </a:lnTo>
                  <a:lnTo>
                    <a:pt x="3446" y="2776"/>
                  </a:lnTo>
                  <a:lnTo>
                    <a:pt x="3397" y="2748"/>
                  </a:lnTo>
                  <a:lnTo>
                    <a:pt x="3348" y="2719"/>
                  </a:lnTo>
                  <a:lnTo>
                    <a:pt x="3299" y="2687"/>
                  </a:lnTo>
                  <a:lnTo>
                    <a:pt x="3250" y="2651"/>
                  </a:lnTo>
                  <a:lnTo>
                    <a:pt x="3200" y="2614"/>
                  </a:lnTo>
                  <a:lnTo>
                    <a:pt x="3150" y="2574"/>
                  </a:lnTo>
                  <a:lnTo>
                    <a:pt x="3100" y="2532"/>
                  </a:lnTo>
                  <a:lnTo>
                    <a:pt x="3050" y="2487"/>
                  </a:lnTo>
                  <a:lnTo>
                    <a:pt x="3000" y="2438"/>
                  </a:lnTo>
                  <a:lnTo>
                    <a:pt x="2949" y="2388"/>
                  </a:lnTo>
                  <a:lnTo>
                    <a:pt x="2899" y="2333"/>
                  </a:lnTo>
                  <a:lnTo>
                    <a:pt x="2847" y="2277"/>
                  </a:lnTo>
                  <a:lnTo>
                    <a:pt x="2797" y="2217"/>
                  </a:lnTo>
                  <a:lnTo>
                    <a:pt x="2746" y="2154"/>
                  </a:lnTo>
                  <a:lnTo>
                    <a:pt x="2696" y="2088"/>
                  </a:lnTo>
                  <a:lnTo>
                    <a:pt x="2645" y="2018"/>
                  </a:lnTo>
                  <a:lnTo>
                    <a:pt x="2645" y="2018"/>
                  </a:lnTo>
                  <a:lnTo>
                    <a:pt x="2545" y="1878"/>
                  </a:lnTo>
                  <a:lnTo>
                    <a:pt x="2447" y="1745"/>
                  </a:lnTo>
                  <a:lnTo>
                    <a:pt x="2352" y="1618"/>
                  </a:lnTo>
                  <a:lnTo>
                    <a:pt x="2259" y="1498"/>
                  </a:lnTo>
                  <a:lnTo>
                    <a:pt x="2167" y="1384"/>
                  </a:lnTo>
                  <a:lnTo>
                    <a:pt x="2077" y="1276"/>
                  </a:lnTo>
                  <a:lnTo>
                    <a:pt x="1989" y="1172"/>
                  </a:lnTo>
                  <a:lnTo>
                    <a:pt x="1903" y="1075"/>
                  </a:lnTo>
                  <a:lnTo>
                    <a:pt x="1818" y="983"/>
                  </a:lnTo>
                  <a:lnTo>
                    <a:pt x="1735" y="896"/>
                  </a:lnTo>
                  <a:lnTo>
                    <a:pt x="1652" y="815"/>
                  </a:lnTo>
                  <a:lnTo>
                    <a:pt x="1571" y="738"/>
                  </a:lnTo>
                  <a:lnTo>
                    <a:pt x="1491" y="667"/>
                  </a:lnTo>
                  <a:lnTo>
                    <a:pt x="1412" y="599"/>
                  </a:lnTo>
                  <a:lnTo>
                    <a:pt x="1334" y="536"/>
                  </a:lnTo>
                  <a:lnTo>
                    <a:pt x="1256" y="478"/>
                  </a:lnTo>
                  <a:lnTo>
                    <a:pt x="1178" y="423"/>
                  </a:lnTo>
                  <a:lnTo>
                    <a:pt x="1102" y="373"/>
                  </a:lnTo>
                  <a:lnTo>
                    <a:pt x="1024" y="326"/>
                  </a:lnTo>
                  <a:lnTo>
                    <a:pt x="948" y="284"/>
                  </a:lnTo>
                  <a:lnTo>
                    <a:pt x="872" y="245"/>
                  </a:lnTo>
                  <a:lnTo>
                    <a:pt x="795" y="208"/>
                  </a:lnTo>
                  <a:lnTo>
                    <a:pt x="719" y="176"/>
                  </a:lnTo>
                  <a:lnTo>
                    <a:pt x="641" y="147"/>
                  </a:lnTo>
                  <a:lnTo>
                    <a:pt x="565" y="119"/>
                  </a:lnTo>
                  <a:lnTo>
                    <a:pt x="486" y="95"/>
                  </a:lnTo>
                  <a:lnTo>
                    <a:pt x="408" y="74"/>
                  </a:lnTo>
                  <a:lnTo>
                    <a:pt x="327" y="55"/>
                  </a:lnTo>
                  <a:lnTo>
                    <a:pt x="248" y="39"/>
                  </a:lnTo>
                  <a:lnTo>
                    <a:pt x="166" y="24"/>
                  </a:lnTo>
                  <a:lnTo>
                    <a:pt x="83" y="11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631289" name="Freeform 57"/>
            <p:cNvSpPr>
              <a:spLocks/>
            </p:cNvSpPr>
            <p:nvPr/>
          </p:nvSpPr>
          <p:spPr bwMode="auto">
            <a:xfrm>
              <a:off x="293" y="633"/>
              <a:ext cx="4897" cy="1445"/>
            </a:xfrm>
            <a:custGeom>
              <a:avLst/>
              <a:gdLst/>
              <a:ahLst/>
              <a:cxnLst>
                <a:cxn ang="0">
                  <a:pos x="4897" y="2675"/>
                </a:cxn>
                <a:cxn ang="0">
                  <a:pos x="4847" y="2707"/>
                </a:cxn>
                <a:cxn ang="0">
                  <a:pos x="4788" y="2740"/>
                </a:cxn>
                <a:cxn ang="0">
                  <a:pos x="4706" y="2777"/>
                </a:cxn>
                <a:cxn ang="0">
                  <a:pos x="4604" y="2816"/>
                </a:cxn>
                <a:cxn ang="0">
                  <a:pos x="4485" y="2849"/>
                </a:cxn>
                <a:cxn ang="0">
                  <a:pos x="4350" y="2875"/>
                </a:cxn>
                <a:cxn ang="0">
                  <a:pos x="4277" y="2885"/>
                </a:cxn>
                <a:cxn ang="0">
                  <a:pos x="4200" y="2888"/>
                </a:cxn>
                <a:cxn ang="0">
                  <a:pos x="4120" y="2888"/>
                </a:cxn>
                <a:cxn ang="0">
                  <a:pos x="4036" y="2883"/>
                </a:cxn>
                <a:cxn ang="0">
                  <a:pos x="3952" y="2874"/>
                </a:cxn>
                <a:cxn ang="0">
                  <a:pos x="3863" y="2858"/>
                </a:cxn>
                <a:cxn ang="0">
                  <a:pos x="3773" y="2833"/>
                </a:cxn>
                <a:cxn ang="0">
                  <a:pos x="3680" y="2803"/>
                </a:cxn>
                <a:cxn ang="0">
                  <a:pos x="3584" y="2764"/>
                </a:cxn>
                <a:cxn ang="0">
                  <a:pos x="3488" y="2717"/>
                </a:cxn>
                <a:cxn ang="0">
                  <a:pos x="3389" y="2662"/>
                </a:cxn>
                <a:cxn ang="0">
                  <a:pos x="3290" y="2596"/>
                </a:cxn>
                <a:cxn ang="0">
                  <a:pos x="3190" y="2522"/>
                </a:cxn>
                <a:cxn ang="0">
                  <a:pos x="3087" y="2434"/>
                </a:cxn>
                <a:cxn ang="0">
                  <a:pos x="2985" y="2338"/>
                </a:cxn>
                <a:cxn ang="0">
                  <a:pos x="2881" y="2228"/>
                </a:cxn>
                <a:cxn ang="0">
                  <a:pos x="2779" y="2107"/>
                </a:cxn>
                <a:cxn ang="0">
                  <a:pos x="2676" y="1971"/>
                </a:cxn>
                <a:cxn ang="0">
                  <a:pos x="2573" y="1834"/>
                </a:cxn>
                <a:cxn ang="0">
                  <a:pos x="2376" y="1577"/>
                </a:cxn>
                <a:cxn ang="0">
                  <a:pos x="2188" y="1345"/>
                </a:cxn>
                <a:cxn ang="0">
                  <a:pos x="2007" y="1136"/>
                </a:cxn>
                <a:cxn ang="0">
                  <a:pos x="1833" y="949"/>
                </a:cxn>
                <a:cxn ang="0">
                  <a:pos x="1665" y="783"/>
                </a:cxn>
                <a:cxn ang="0">
                  <a:pos x="1501" y="637"/>
                </a:cxn>
                <a:cxn ang="0">
                  <a:pos x="1342" y="510"/>
                </a:cxn>
                <a:cxn ang="0">
                  <a:pos x="1185" y="400"/>
                </a:cxn>
                <a:cxn ang="0">
                  <a:pos x="1031" y="306"/>
                </a:cxn>
                <a:cxn ang="0">
                  <a:pos x="876" y="226"/>
                </a:cxn>
                <a:cxn ang="0">
                  <a:pos x="722" y="161"/>
                </a:cxn>
                <a:cxn ang="0">
                  <a:pos x="567" y="106"/>
                </a:cxn>
                <a:cxn ang="0">
                  <a:pos x="409" y="64"/>
                </a:cxn>
                <a:cxn ang="0">
                  <a:pos x="249" y="32"/>
                </a:cxn>
                <a:cxn ang="0">
                  <a:pos x="84" y="8"/>
                </a:cxn>
              </a:cxnLst>
              <a:rect l="0" t="0" r="r" b="b"/>
              <a:pathLst>
                <a:path w="4897" h="2890">
                  <a:moveTo>
                    <a:pt x="4897" y="2675"/>
                  </a:moveTo>
                  <a:lnTo>
                    <a:pt x="4897" y="2675"/>
                  </a:lnTo>
                  <a:lnTo>
                    <a:pt x="4885" y="2683"/>
                  </a:lnTo>
                  <a:lnTo>
                    <a:pt x="4847" y="2707"/>
                  </a:lnTo>
                  <a:lnTo>
                    <a:pt x="4820" y="2722"/>
                  </a:lnTo>
                  <a:lnTo>
                    <a:pt x="4788" y="2740"/>
                  </a:lnTo>
                  <a:lnTo>
                    <a:pt x="4749" y="2757"/>
                  </a:lnTo>
                  <a:lnTo>
                    <a:pt x="4706" y="2777"/>
                  </a:lnTo>
                  <a:lnTo>
                    <a:pt x="4657" y="2796"/>
                  </a:lnTo>
                  <a:lnTo>
                    <a:pt x="4604" y="2816"/>
                  </a:lnTo>
                  <a:lnTo>
                    <a:pt x="4547" y="2833"/>
                  </a:lnTo>
                  <a:lnTo>
                    <a:pt x="4485" y="2849"/>
                  </a:lnTo>
                  <a:lnTo>
                    <a:pt x="4420" y="2864"/>
                  </a:lnTo>
                  <a:lnTo>
                    <a:pt x="4350" y="2875"/>
                  </a:lnTo>
                  <a:lnTo>
                    <a:pt x="4314" y="2880"/>
                  </a:lnTo>
                  <a:lnTo>
                    <a:pt x="4277" y="2885"/>
                  </a:lnTo>
                  <a:lnTo>
                    <a:pt x="4239" y="2887"/>
                  </a:lnTo>
                  <a:lnTo>
                    <a:pt x="4200" y="2888"/>
                  </a:lnTo>
                  <a:lnTo>
                    <a:pt x="4160" y="2890"/>
                  </a:lnTo>
                  <a:lnTo>
                    <a:pt x="4120" y="2888"/>
                  </a:lnTo>
                  <a:lnTo>
                    <a:pt x="4078" y="2887"/>
                  </a:lnTo>
                  <a:lnTo>
                    <a:pt x="4036" y="2883"/>
                  </a:lnTo>
                  <a:lnTo>
                    <a:pt x="3995" y="2880"/>
                  </a:lnTo>
                  <a:lnTo>
                    <a:pt x="3952" y="2874"/>
                  </a:lnTo>
                  <a:lnTo>
                    <a:pt x="3907" y="2866"/>
                  </a:lnTo>
                  <a:lnTo>
                    <a:pt x="3863" y="2858"/>
                  </a:lnTo>
                  <a:lnTo>
                    <a:pt x="3818" y="2846"/>
                  </a:lnTo>
                  <a:lnTo>
                    <a:pt x="3773" y="2833"/>
                  </a:lnTo>
                  <a:lnTo>
                    <a:pt x="3725" y="2819"/>
                  </a:lnTo>
                  <a:lnTo>
                    <a:pt x="3680" y="2803"/>
                  </a:lnTo>
                  <a:lnTo>
                    <a:pt x="3632" y="2785"/>
                  </a:lnTo>
                  <a:lnTo>
                    <a:pt x="3584" y="2764"/>
                  </a:lnTo>
                  <a:lnTo>
                    <a:pt x="3537" y="2743"/>
                  </a:lnTo>
                  <a:lnTo>
                    <a:pt x="3488" y="2717"/>
                  </a:lnTo>
                  <a:lnTo>
                    <a:pt x="3438" y="2691"/>
                  </a:lnTo>
                  <a:lnTo>
                    <a:pt x="3389" y="2662"/>
                  </a:lnTo>
                  <a:lnTo>
                    <a:pt x="3339" y="2630"/>
                  </a:lnTo>
                  <a:lnTo>
                    <a:pt x="3290" y="2596"/>
                  </a:lnTo>
                  <a:lnTo>
                    <a:pt x="3240" y="2560"/>
                  </a:lnTo>
                  <a:lnTo>
                    <a:pt x="3190" y="2522"/>
                  </a:lnTo>
                  <a:lnTo>
                    <a:pt x="3138" y="2480"/>
                  </a:lnTo>
                  <a:lnTo>
                    <a:pt x="3087" y="2434"/>
                  </a:lnTo>
                  <a:lnTo>
                    <a:pt x="3037" y="2388"/>
                  </a:lnTo>
                  <a:lnTo>
                    <a:pt x="2985" y="2338"/>
                  </a:lnTo>
                  <a:lnTo>
                    <a:pt x="2934" y="2284"/>
                  </a:lnTo>
                  <a:lnTo>
                    <a:pt x="2881" y="2228"/>
                  </a:lnTo>
                  <a:lnTo>
                    <a:pt x="2830" y="2168"/>
                  </a:lnTo>
                  <a:lnTo>
                    <a:pt x="2779" y="2107"/>
                  </a:lnTo>
                  <a:lnTo>
                    <a:pt x="2727" y="2040"/>
                  </a:lnTo>
                  <a:lnTo>
                    <a:pt x="2676" y="1971"/>
                  </a:lnTo>
                  <a:lnTo>
                    <a:pt x="2676" y="1971"/>
                  </a:lnTo>
                  <a:lnTo>
                    <a:pt x="2573" y="1834"/>
                  </a:lnTo>
                  <a:lnTo>
                    <a:pt x="2473" y="1701"/>
                  </a:lnTo>
                  <a:lnTo>
                    <a:pt x="2376" y="1577"/>
                  </a:lnTo>
                  <a:lnTo>
                    <a:pt x="2282" y="1458"/>
                  </a:lnTo>
                  <a:lnTo>
                    <a:pt x="2188" y="1345"/>
                  </a:lnTo>
                  <a:lnTo>
                    <a:pt x="2097" y="1238"/>
                  </a:lnTo>
                  <a:lnTo>
                    <a:pt x="2007" y="1136"/>
                  </a:lnTo>
                  <a:lnTo>
                    <a:pt x="1919" y="1039"/>
                  </a:lnTo>
                  <a:lnTo>
                    <a:pt x="1833" y="949"/>
                  </a:lnTo>
                  <a:lnTo>
                    <a:pt x="1748" y="863"/>
                  </a:lnTo>
                  <a:lnTo>
                    <a:pt x="1665" y="783"/>
                  </a:lnTo>
                  <a:lnTo>
                    <a:pt x="1583" y="708"/>
                  </a:lnTo>
                  <a:lnTo>
                    <a:pt x="1501" y="637"/>
                  </a:lnTo>
                  <a:lnTo>
                    <a:pt x="1421" y="571"/>
                  </a:lnTo>
                  <a:lnTo>
                    <a:pt x="1342" y="510"/>
                  </a:lnTo>
                  <a:lnTo>
                    <a:pt x="1264" y="453"/>
                  </a:lnTo>
                  <a:lnTo>
                    <a:pt x="1185" y="400"/>
                  </a:lnTo>
                  <a:lnTo>
                    <a:pt x="1107" y="352"/>
                  </a:lnTo>
                  <a:lnTo>
                    <a:pt x="1031" y="306"/>
                  </a:lnTo>
                  <a:lnTo>
                    <a:pt x="953" y="264"/>
                  </a:lnTo>
                  <a:lnTo>
                    <a:pt x="876" y="226"/>
                  </a:lnTo>
                  <a:lnTo>
                    <a:pt x="799" y="192"/>
                  </a:lnTo>
                  <a:lnTo>
                    <a:pt x="722" y="161"/>
                  </a:lnTo>
                  <a:lnTo>
                    <a:pt x="645" y="132"/>
                  </a:lnTo>
                  <a:lnTo>
                    <a:pt x="567" y="106"/>
                  </a:lnTo>
                  <a:lnTo>
                    <a:pt x="488" y="85"/>
                  </a:lnTo>
                  <a:lnTo>
                    <a:pt x="409" y="64"/>
                  </a:lnTo>
                  <a:lnTo>
                    <a:pt x="329" y="46"/>
                  </a:lnTo>
                  <a:lnTo>
                    <a:pt x="249" y="32"/>
                  </a:lnTo>
                  <a:lnTo>
                    <a:pt x="167" y="19"/>
                  </a:lnTo>
                  <a:lnTo>
                    <a:pt x="84" y="8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631290" name="Freeform 58"/>
            <p:cNvSpPr>
              <a:spLocks/>
            </p:cNvSpPr>
            <p:nvPr/>
          </p:nvSpPr>
          <p:spPr bwMode="auto">
            <a:xfrm>
              <a:off x="303" y="654"/>
              <a:ext cx="4937" cy="1411"/>
            </a:xfrm>
            <a:custGeom>
              <a:avLst/>
              <a:gdLst/>
              <a:ahLst/>
              <a:cxnLst>
                <a:cxn ang="0">
                  <a:pos x="4937" y="2589"/>
                </a:cxn>
                <a:cxn ang="0">
                  <a:pos x="4887" y="2622"/>
                </a:cxn>
                <a:cxn ang="0">
                  <a:pos x="4828" y="2656"/>
                </a:cxn>
                <a:cxn ang="0">
                  <a:pos x="4747" y="2696"/>
                </a:cxn>
                <a:cxn ang="0">
                  <a:pos x="4646" y="2736"/>
                </a:cxn>
                <a:cxn ang="0">
                  <a:pos x="4528" y="2774"/>
                </a:cxn>
                <a:cxn ang="0">
                  <a:pos x="4393" y="2803"/>
                </a:cxn>
                <a:cxn ang="0">
                  <a:pos x="4319" y="2812"/>
                </a:cxn>
                <a:cxn ang="0">
                  <a:pos x="4243" y="2819"/>
                </a:cxn>
                <a:cxn ang="0">
                  <a:pos x="4163" y="2820"/>
                </a:cxn>
                <a:cxn ang="0">
                  <a:pos x="4081" y="2817"/>
                </a:cxn>
                <a:cxn ang="0">
                  <a:pos x="3995" y="2807"/>
                </a:cxn>
                <a:cxn ang="0">
                  <a:pos x="3906" y="2793"/>
                </a:cxn>
                <a:cxn ang="0">
                  <a:pos x="3814" y="2772"/>
                </a:cxn>
                <a:cxn ang="0">
                  <a:pos x="3721" y="2743"/>
                </a:cxn>
                <a:cxn ang="0">
                  <a:pos x="3625" y="2706"/>
                </a:cxn>
                <a:cxn ang="0">
                  <a:pos x="3528" y="2661"/>
                </a:cxn>
                <a:cxn ang="0">
                  <a:pos x="3429" y="2607"/>
                </a:cxn>
                <a:cxn ang="0">
                  <a:pos x="3328" y="2543"/>
                </a:cxn>
                <a:cxn ang="0">
                  <a:pos x="3227" y="2470"/>
                </a:cxn>
                <a:cxn ang="0">
                  <a:pos x="3124" y="2384"/>
                </a:cxn>
                <a:cxn ang="0">
                  <a:pos x="3020" y="2289"/>
                </a:cxn>
                <a:cxn ang="0">
                  <a:pos x="2916" y="2181"/>
                </a:cxn>
                <a:cxn ang="0">
                  <a:pos x="2810" y="2061"/>
                </a:cxn>
                <a:cxn ang="0">
                  <a:pos x="2705" y="1927"/>
                </a:cxn>
                <a:cxn ang="0">
                  <a:pos x="2601" y="1792"/>
                </a:cxn>
                <a:cxn ang="0">
                  <a:pos x="2399" y="1537"/>
                </a:cxn>
                <a:cxn ang="0">
                  <a:pos x="2208" y="1307"/>
                </a:cxn>
                <a:cxn ang="0">
                  <a:pos x="2024" y="1101"/>
                </a:cxn>
                <a:cxn ang="0">
                  <a:pos x="1847" y="917"/>
                </a:cxn>
                <a:cxn ang="0">
                  <a:pos x="1677" y="754"/>
                </a:cxn>
                <a:cxn ang="0">
                  <a:pos x="1511" y="611"/>
                </a:cxn>
                <a:cxn ang="0">
                  <a:pos x="1350" y="486"/>
                </a:cxn>
                <a:cxn ang="0">
                  <a:pos x="1191" y="379"/>
                </a:cxn>
                <a:cxn ang="0">
                  <a:pos x="1034" y="287"/>
                </a:cxn>
                <a:cxn ang="0">
                  <a:pos x="879" y="211"/>
                </a:cxn>
                <a:cxn ang="0">
                  <a:pos x="723" y="148"/>
                </a:cxn>
                <a:cxn ang="0">
                  <a:pos x="568" y="96"/>
                </a:cxn>
                <a:cxn ang="0">
                  <a:pos x="410" y="58"/>
                </a:cxn>
                <a:cxn ang="0">
                  <a:pos x="249" y="27"/>
                </a:cxn>
                <a:cxn ang="0">
                  <a:pos x="85" y="8"/>
                </a:cxn>
              </a:cxnLst>
              <a:rect l="0" t="0" r="r" b="b"/>
              <a:pathLst>
                <a:path w="4937" h="2820">
                  <a:moveTo>
                    <a:pt x="4937" y="2589"/>
                  </a:moveTo>
                  <a:lnTo>
                    <a:pt x="4937" y="2589"/>
                  </a:lnTo>
                  <a:lnTo>
                    <a:pt x="4925" y="2599"/>
                  </a:lnTo>
                  <a:lnTo>
                    <a:pt x="4887" y="2622"/>
                  </a:lnTo>
                  <a:lnTo>
                    <a:pt x="4861" y="2638"/>
                  </a:lnTo>
                  <a:lnTo>
                    <a:pt x="4828" y="2656"/>
                  </a:lnTo>
                  <a:lnTo>
                    <a:pt x="4790" y="2675"/>
                  </a:lnTo>
                  <a:lnTo>
                    <a:pt x="4747" y="2696"/>
                  </a:lnTo>
                  <a:lnTo>
                    <a:pt x="4698" y="2717"/>
                  </a:lnTo>
                  <a:lnTo>
                    <a:pt x="4646" y="2736"/>
                  </a:lnTo>
                  <a:lnTo>
                    <a:pt x="4589" y="2756"/>
                  </a:lnTo>
                  <a:lnTo>
                    <a:pt x="4528" y="2774"/>
                  </a:lnTo>
                  <a:lnTo>
                    <a:pt x="4462" y="2790"/>
                  </a:lnTo>
                  <a:lnTo>
                    <a:pt x="4393" y="2803"/>
                  </a:lnTo>
                  <a:lnTo>
                    <a:pt x="4357" y="2807"/>
                  </a:lnTo>
                  <a:lnTo>
                    <a:pt x="4319" y="2812"/>
                  </a:lnTo>
                  <a:lnTo>
                    <a:pt x="4282" y="2816"/>
                  </a:lnTo>
                  <a:lnTo>
                    <a:pt x="4243" y="2819"/>
                  </a:lnTo>
                  <a:lnTo>
                    <a:pt x="4203" y="2820"/>
                  </a:lnTo>
                  <a:lnTo>
                    <a:pt x="4163" y="2820"/>
                  </a:lnTo>
                  <a:lnTo>
                    <a:pt x="4122" y="2819"/>
                  </a:lnTo>
                  <a:lnTo>
                    <a:pt x="4081" y="2817"/>
                  </a:lnTo>
                  <a:lnTo>
                    <a:pt x="4038" y="2812"/>
                  </a:lnTo>
                  <a:lnTo>
                    <a:pt x="3995" y="2807"/>
                  </a:lnTo>
                  <a:lnTo>
                    <a:pt x="3950" y="2801"/>
                  </a:lnTo>
                  <a:lnTo>
                    <a:pt x="3906" y="2793"/>
                  </a:lnTo>
                  <a:lnTo>
                    <a:pt x="3860" y="2783"/>
                  </a:lnTo>
                  <a:lnTo>
                    <a:pt x="3814" y="2772"/>
                  </a:lnTo>
                  <a:lnTo>
                    <a:pt x="3768" y="2757"/>
                  </a:lnTo>
                  <a:lnTo>
                    <a:pt x="3721" y="2743"/>
                  </a:lnTo>
                  <a:lnTo>
                    <a:pt x="3674" y="2725"/>
                  </a:lnTo>
                  <a:lnTo>
                    <a:pt x="3625" y="2706"/>
                  </a:lnTo>
                  <a:lnTo>
                    <a:pt x="3577" y="2685"/>
                  </a:lnTo>
                  <a:lnTo>
                    <a:pt x="3528" y="2661"/>
                  </a:lnTo>
                  <a:lnTo>
                    <a:pt x="3479" y="2635"/>
                  </a:lnTo>
                  <a:lnTo>
                    <a:pt x="3429" y="2607"/>
                  </a:lnTo>
                  <a:lnTo>
                    <a:pt x="3379" y="2577"/>
                  </a:lnTo>
                  <a:lnTo>
                    <a:pt x="3328" y="2543"/>
                  </a:lnTo>
                  <a:lnTo>
                    <a:pt x="3278" y="2507"/>
                  </a:lnTo>
                  <a:lnTo>
                    <a:pt x="3227" y="2470"/>
                  </a:lnTo>
                  <a:lnTo>
                    <a:pt x="3175" y="2428"/>
                  </a:lnTo>
                  <a:lnTo>
                    <a:pt x="3124" y="2384"/>
                  </a:lnTo>
                  <a:lnTo>
                    <a:pt x="3071" y="2338"/>
                  </a:lnTo>
                  <a:lnTo>
                    <a:pt x="3020" y="2289"/>
                  </a:lnTo>
                  <a:lnTo>
                    <a:pt x="2967" y="2236"/>
                  </a:lnTo>
                  <a:lnTo>
                    <a:pt x="2916" y="2181"/>
                  </a:lnTo>
                  <a:lnTo>
                    <a:pt x="2863" y="2123"/>
                  </a:lnTo>
                  <a:lnTo>
                    <a:pt x="2810" y="2061"/>
                  </a:lnTo>
                  <a:lnTo>
                    <a:pt x="2757" y="1995"/>
                  </a:lnTo>
                  <a:lnTo>
                    <a:pt x="2705" y="1927"/>
                  </a:lnTo>
                  <a:lnTo>
                    <a:pt x="2705" y="1927"/>
                  </a:lnTo>
                  <a:lnTo>
                    <a:pt x="2601" y="1792"/>
                  </a:lnTo>
                  <a:lnTo>
                    <a:pt x="2499" y="1661"/>
                  </a:lnTo>
                  <a:lnTo>
                    <a:pt x="2399" y="1537"/>
                  </a:lnTo>
                  <a:lnTo>
                    <a:pt x="2302" y="1419"/>
                  </a:lnTo>
                  <a:lnTo>
                    <a:pt x="2208" y="1307"/>
                  </a:lnTo>
                  <a:lnTo>
                    <a:pt x="2115" y="1201"/>
                  </a:lnTo>
                  <a:lnTo>
                    <a:pt x="2024" y="1101"/>
                  </a:lnTo>
                  <a:lnTo>
                    <a:pt x="1936" y="1007"/>
                  </a:lnTo>
                  <a:lnTo>
                    <a:pt x="1847" y="917"/>
                  </a:lnTo>
                  <a:lnTo>
                    <a:pt x="1761" y="833"/>
                  </a:lnTo>
                  <a:lnTo>
                    <a:pt x="1677" y="754"/>
                  </a:lnTo>
                  <a:lnTo>
                    <a:pt x="1593" y="681"/>
                  </a:lnTo>
                  <a:lnTo>
                    <a:pt x="1511" y="611"/>
                  </a:lnTo>
                  <a:lnTo>
                    <a:pt x="1430" y="547"/>
                  </a:lnTo>
                  <a:lnTo>
                    <a:pt x="1350" y="486"/>
                  </a:lnTo>
                  <a:lnTo>
                    <a:pt x="1270" y="431"/>
                  </a:lnTo>
                  <a:lnTo>
                    <a:pt x="1191" y="379"/>
                  </a:lnTo>
                  <a:lnTo>
                    <a:pt x="1112" y="331"/>
                  </a:lnTo>
                  <a:lnTo>
                    <a:pt x="1034" y="287"/>
                  </a:lnTo>
                  <a:lnTo>
                    <a:pt x="957" y="247"/>
                  </a:lnTo>
                  <a:lnTo>
                    <a:pt x="879" y="211"/>
                  </a:lnTo>
                  <a:lnTo>
                    <a:pt x="801" y="177"/>
                  </a:lnTo>
                  <a:lnTo>
                    <a:pt x="723" y="148"/>
                  </a:lnTo>
                  <a:lnTo>
                    <a:pt x="646" y="121"/>
                  </a:lnTo>
                  <a:lnTo>
                    <a:pt x="568" y="96"/>
                  </a:lnTo>
                  <a:lnTo>
                    <a:pt x="489" y="75"/>
                  </a:lnTo>
                  <a:lnTo>
                    <a:pt x="410" y="58"/>
                  </a:lnTo>
                  <a:lnTo>
                    <a:pt x="330" y="41"/>
                  </a:lnTo>
                  <a:lnTo>
                    <a:pt x="249" y="27"/>
                  </a:lnTo>
                  <a:lnTo>
                    <a:pt x="167" y="16"/>
                  </a:lnTo>
                  <a:lnTo>
                    <a:pt x="85" y="8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631291" name="Freeform 59"/>
            <p:cNvSpPr>
              <a:spLocks/>
            </p:cNvSpPr>
            <p:nvPr/>
          </p:nvSpPr>
          <p:spPr bwMode="auto">
            <a:xfrm>
              <a:off x="314" y="676"/>
              <a:ext cx="4975" cy="1375"/>
            </a:xfrm>
            <a:custGeom>
              <a:avLst/>
              <a:gdLst/>
              <a:ahLst/>
              <a:cxnLst>
                <a:cxn ang="0">
                  <a:pos x="4975" y="2501"/>
                </a:cxn>
                <a:cxn ang="0">
                  <a:pos x="4926" y="2537"/>
                </a:cxn>
                <a:cxn ang="0">
                  <a:pos x="4867" y="2571"/>
                </a:cxn>
                <a:cxn ang="0">
                  <a:pos x="4786" y="2613"/>
                </a:cxn>
                <a:cxn ang="0">
                  <a:pos x="4686" y="2656"/>
                </a:cxn>
                <a:cxn ang="0">
                  <a:pos x="4568" y="2695"/>
                </a:cxn>
                <a:cxn ang="0">
                  <a:pos x="4433" y="2727"/>
                </a:cxn>
                <a:cxn ang="0">
                  <a:pos x="4361" y="2739"/>
                </a:cxn>
                <a:cxn ang="0">
                  <a:pos x="4285" y="2747"/>
                </a:cxn>
                <a:cxn ang="0">
                  <a:pos x="4204" y="2750"/>
                </a:cxn>
                <a:cxn ang="0">
                  <a:pos x="4121" y="2748"/>
                </a:cxn>
                <a:cxn ang="0">
                  <a:pos x="4035" y="2740"/>
                </a:cxn>
                <a:cxn ang="0">
                  <a:pos x="3946" y="2727"/>
                </a:cxn>
                <a:cxn ang="0">
                  <a:pos x="3856" y="2708"/>
                </a:cxn>
                <a:cxn ang="0">
                  <a:pos x="3761" y="2680"/>
                </a:cxn>
                <a:cxn ang="0">
                  <a:pos x="3666" y="2645"/>
                </a:cxn>
                <a:cxn ang="0">
                  <a:pos x="3567" y="2603"/>
                </a:cxn>
                <a:cxn ang="0">
                  <a:pos x="3467" y="2550"/>
                </a:cxn>
                <a:cxn ang="0">
                  <a:pos x="3366" y="2488"/>
                </a:cxn>
                <a:cxn ang="0">
                  <a:pos x="3263" y="2416"/>
                </a:cxn>
                <a:cxn ang="0">
                  <a:pos x="3159" y="2333"/>
                </a:cxn>
                <a:cxn ang="0">
                  <a:pos x="3053" y="2240"/>
                </a:cxn>
                <a:cxn ang="0">
                  <a:pos x="2948" y="2133"/>
                </a:cxn>
                <a:cxn ang="0">
                  <a:pos x="2841" y="2014"/>
                </a:cxn>
                <a:cxn ang="0">
                  <a:pos x="2733" y="1883"/>
                </a:cxn>
                <a:cxn ang="0">
                  <a:pos x="2627" y="1747"/>
                </a:cxn>
                <a:cxn ang="0">
                  <a:pos x="2422" y="1495"/>
                </a:cxn>
                <a:cxn ang="0">
                  <a:pos x="2227" y="1269"/>
                </a:cxn>
                <a:cxn ang="0">
                  <a:pos x="2040" y="1066"/>
                </a:cxn>
                <a:cxn ang="0">
                  <a:pos x="1861" y="885"/>
                </a:cxn>
                <a:cxn ang="0">
                  <a:pos x="1687" y="723"/>
                </a:cxn>
                <a:cxn ang="0">
                  <a:pos x="1519" y="583"/>
                </a:cxn>
                <a:cxn ang="0">
                  <a:pos x="1357" y="462"/>
                </a:cxn>
                <a:cxn ang="0">
                  <a:pos x="1196" y="357"/>
                </a:cxn>
                <a:cxn ang="0">
                  <a:pos x="1039" y="268"/>
                </a:cxn>
                <a:cxn ang="0">
                  <a:pos x="882" y="194"/>
                </a:cxn>
                <a:cxn ang="0">
                  <a:pos x="726" y="134"/>
                </a:cxn>
                <a:cxn ang="0">
                  <a:pos x="569" y="86"/>
                </a:cxn>
                <a:cxn ang="0">
                  <a:pos x="410" y="50"/>
                </a:cxn>
                <a:cxn ang="0">
                  <a:pos x="249" y="23"/>
                </a:cxn>
                <a:cxn ang="0">
                  <a:pos x="83" y="5"/>
                </a:cxn>
              </a:cxnLst>
              <a:rect l="0" t="0" r="r" b="b"/>
              <a:pathLst>
                <a:path w="4975" h="2750">
                  <a:moveTo>
                    <a:pt x="4975" y="2501"/>
                  </a:moveTo>
                  <a:lnTo>
                    <a:pt x="4975" y="2501"/>
                  </a:lnTo>
                  <a:lnTo>
                    <a:pt x="4962" y="2511"/>
                  </a:lnTo>
                  <a:lnTo>
                    <a:pt x="4926" y="2537"/>
                  </a:lnTo>
                  <a:lnTo>
                    <a:pt x="4899" y="2553"/>
                  </a:lnTo>
                  <a:lnTo>
                    <a:pt x="4867" y="2571"/>
                  </a:lnTo>
                  <a:lnTo>
                    <a:pt x="4829" y="2592"/>
                  </a:lnTo>
                  <a:lnTo>
                    <a:pt x="4786" y="2613"/>
                  </a:lnTo>
                  <a:lnTo>
                    <a:pt x="4739" y="2635"/>
                  </a:lnTo>
                  <a:lnTo>
                    <a:pt x="4686" y="2656"/>
                  </a:lnTo>
                  <a:lnTo>
                    <a:pt x="4629" y="2676"/>
                  </a:lnTo>
                  <a:lnTo>
                    <a:pt x="4568" y="2695"/>
                  </a:lnTo>
                  <a:lnTo>
                    <a:pt x="4503" y="2713"/>
                  </a:lnTo>
                  <a:lnTo>
                    <a:pt x="4433" y="2727"/>
                  </a:lnTo>
                  <a:lnTo>
                    <a:pt x="4397" y="2734"/>
                  </a:lnTo>
                  <a:lnTo>
                    <a:pt x="4361" y="2739"/>
                  </a:lnTo>
                  <a:lnTo>
                    <a:pt x="4322" y="2743"/>
                  </a:lnTo>
                  <a:lnTo>
                    <a:pt x="4285" y="2747"/>
                  </a:lnTo>
                  <a:lnTo>
                    <a:pt x="4245" y="2748"/>
                  </a:lnTo>
                  <a:lnTo>
                    <a:pt x="4204" y="2750"/>
                  </a:lnTo>
                  <a:lnTo>
                    <a:pt x="4163" y="2750"/>
                  </a:lnTo>
                  <a:lnTo>
                    <a:pt x="4121" y="2748"/>
                  </a:lnTo>
                  <a:lnTo>
                    <a:pt x="4079" y="2745"/>
                  </a:lnTo>
                  <a:lnTo>
                    <a:pt x="4035" y="2740"/>
                  </a:lnTo>
                  <a:lnTo>
                    <a:pt x="3992" y="2735"/>
                  </a:lnTo>
                  <a:lnTo>
                    <a:pt x="3946" y="2727"/>
                  </a:lnTo>
                  <a:lnTo>
                    <a:pt x="3902" y="2719"/>
                  </a:lnTo>
                  <a:lnTo>
                    <a:pt x="3856" y="2708"/>
                  </a:lnTo>
                  <a:lnTo>
                    <a:pt x="3809" y="2695"/>
                  </a:lnTo>
                  <a:lnTo>
                    <a:pt x="3761" y="2680"/>
                  </a:lnTo>
                  <a:lnTo>
                    <a:pt x="3714" y="2664"/>
                  </a:lnTo>
                  <a:lnTo>
                    <a:pt x="3666" y="2645"/>
                  </a:lnTo>
                  <a:lnTo>
                    <a:pt x="3617" y="2626"/>
                  </a:lnTo>
                  <a:lnTo>
                    <a:pt x="3567" y="2603"/>
                  </a:lnTo>
                  <a:lnTo>
                    <a:pt x="3517" y="2577"/>
                  </a:lnTo>
                  <a:lnTo>
                    <a:pt x="3467" y="2550"/>
                  </a:lnTo>
                  <a:lnTo>
                    <a:pt x="3417" y="2521"/>
                  </a:lnTo>
                  <a:lnTo>
                    <a:pt x="3366" y="2488"/>
                  </a:lnTo>
                  <a:lnTo>
                    <a:pt x="3314" y="2453"/>
                  </a:lnTo>
                  <a:lnTo>
                    <a:pt x="3263" y="2416"/>
                  </a:lnTo>
                  <a:lnTo>
                    <a:pt x="3212" y="2375"/>
                  </a:lnTo>
                  <a:lnTo>
                    <a:pt x="3159" y="2333"/>
                  </a:lnTo>
                  <a:lnTo>
                    <a:pt x="3106" y="2288"/>
                  </a:lnTo>
                  <a:lnTo>
                    <a:pt x="3053" y="2240"/>
                  </a:lnTo>
                  <a:lnTo>
                    <a:pt x="3001" y="2188"/>
                  </a:lnTo>
                  <a:lnTo>
                    <a:pt x="2948" y="2133"/>
                  </a:lnTo>
                  <a:lnTo>
                    <a:pt x="2894" y="2075"/>
                  </a:lnTo>
                  <a:lnTo>
                    <a:pt x="2841" y="2014"/>
                  </a:lnTo>
                  <a:lnTo>
                    <a:pt x="2787" y="1951"/>
                  </a:lnTo>
                  <a:lnTo>
                    <a:pt x="2733" y="1883"/>
                  </a:lnTo>
                  <a:lnTo>
                    <a:pt x="2733" y="1883"/>
                  </a:lnTo>
                  <a:lnTo>
                    <a:pt x="2627" y="1747"/>
                  </a:lnTo>
                  <a:lnTo>
                    <a:pt x="2523" y="1618"/>
                  </a:lnTo>
                  <a:lnTo>
                    <a:pt x="2422" y="1495"/>
                  </a:lnTo>
                  <a:lnTo>
                    <a:pt x="2323" y="1379"/>
                  </a:lnTo>
                  <a:lnTo>
                    <a:pt x="2227" y="1269"/>
                  </a:lnTo>
                  <a:lnTo>
                    <a:pt x="2133" y="1164"/>
                  </a:lnTo>
                  <a:lnTo>
                    <a:pt x="2040" y="1066"/>
                  </a:lnTo>
                  <a:lnTo>
                    <a:pt x="1949" y="972"/>
                  </a:lnTo>
                  <a:lnTo>
                    <a:pt x="1861" y="885"/>
                  </a:lnTo>
                  <a:lnTo>
                    <a:pt x="1773" y="801"/>
                  </a:lnTo>
                  <a:lnTo>
                    <a:pt x="1687" y="723"/>
                  </a:lnTo>
                  <a:lnTo>
                    <a:pt x="1602" y="651"/>
                  </a:lnTo>
                  <a:lnTo>
                    <a:pt x="1519" y="583"/>
                  </a:lnTo>
                  <a:lnTo>
                    <a:pt x="1437" y="520"/>
                  </a:lnTo>
                  <a:lnTo>
                    <a:pt x="1357" y="462"/>
                  </a:lnTo>
                  <a:lnTo>
                    <a:pt x="1276" y="407"/>
                  </a:lnTo>
                  <a:lnTo>
                    <a:pt x="1196" y="357"/>
                  </a:lnTo>
                  <a:lnTo>
                    <a:pt x="1116" y="310"/>
                  </a:lnTo>
                  <a:lnTo>
                    <a:pt x="1039" y="268"/>
                  </a:lnTo>
                  <a:lnTo>
                    <a:pt x="960" y="229"/>
                  </a:lnTo>
                  <a:lnTo>
                    <a:pt x="882" y="194"/>
                  </a:lnTo>
                  <a:lnTo>
                    <a:pt x="804" y="162"/>
                  </a:lnTo>
                  <a:lnTo>
                    <a:pt x="726" y="134"/>
                  </a:lnTo>
                  <a:lnTo>
                    <a:pt x="647" y="108"/>
                  </a:lnTo>
                  <a:lnTo>
                    <a:pt x="569" y="86"/>
                  </a:lnTo>
                  <a:lnTo>
                    <a:pt x="490" y="66"/>
                  </a:lnTo>
                  <a:lnTo>
                    <a:pt x="410" y="50"/>
                  </a:lnTo>
                  <a:lnTo>
                    <a:pt x="331" y="36"/>
                  </a:lnTo>
                  <a:lnTo>
                    <a:pt x="249" y="23"/>
                  </a:lnTo>
                  <a:lnTo>
                    <a:pt x="167" y="13"/>
                  </a:lnTo>
                  <a:lnTo>
                    <a:pt x="83" y="5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631292" name="Freeform 60"/>
            <p:cNvSpPr>
              <a:spLocks/>
            </p:cNvSpPr>
            <p:nvPr/>
          </p:nvSpPr>
          <p:spPr bwMode="auto">
            <a:xfrm>
              <a:off x="325" y="698"/>
              <a:ext cx="5012" cy="1339"/>
            </a:xfrm>
            <a:custGeom>
              <a:avLst/>
              <a:gdLst/>
              <a:ahLst/>
              <a:cxnLst>
                <a:cxn ang="0">
                  <a:pos x="5012" y="2414"/>
                </a:cxn>
                <a:cxn ang="0">
                  <a:pos x="4964" y="2448"/>
                </a:cxn>
                <a:cxn ang="0">
                  <a:pos x="4904" y="2485"/>
                </a:cxn>
                <a:cxn ang="0">
                  <a:pos x="4825" y="2528"/>
                </a:cxn>
                <a:cxn ang="0">
                  <a:pos x="4725" y="2574"/>
                </a:cxn>
                <a:cxn ang="0">
                  <a:pos x="4608" y="2615"/>
                </a:cxn>
                <a:cxn ang="0">
                  <a:pos x="4474" y="2649"/>
                </a:cxn>
                <a:cxn ang="0">
                  <a:pos x="4402" y="2662"/>
                </a:cxn>
                <a:cxn ang="0">
                  <a:pos x="4325" y="2672"/>
                </a:cxn>
                <a:cxn ang="0">
                  <a:pos x="4246" y="2677"/>
                </a:cxn>
                <a:cxn ang="0">
                  <a:pos x="4163" y="2677"/>
                </a:cxn>
                <a:cxn ang="0">
                  <a:pos x="4077" y="2672"/>
                </a:cxn>
                <a:cxn ang="0">
                  <a:pos x="3988" y="2661"/>
                </a:cxn>
                <a:cxn ang="0">
                  <a:pos x="3896" y="2643"/>
                </a:cxn>
                <a:cxn ang="0">
                  <a:pos x="3802" y="2617"/>
                </a:cxn>
                <a:cxn ang="0">
                  <a:pos x="3705" y="2583"/>
                </a:cxn>
                <a:cxn ang="0">
                  <a:pos x="3606" y="2543"/>
                </a:cxn>
                <a:cxn ang="0">
                  <a:pos x="3506" y="2491"/>
                </a:cxn>
                <a:cxn ang="0">
                  <a:pos x="3403" y="2431"/>
                </a:cxn>
                <a:cxn ang="0">
                  <a:pos x="3299" y="2362"/>
                </a:cxn>
                <a:cxn ang="0">
                  <a:pos x="3194" y="2280"/>
                </a:cxn>
                <a:cxn ang="0">
                  <a:pos x="3087" y="2188"/>
                </a:cxn>
                <a:cxn ang="0">
                  <a:pos x="2980" y="2083"/>
                </a:cxn>
                <a:cxn ang="0">
                  <a:pos x="2870" y="1966"/>
                </a:cxn>
                <a:cxn ang="0">
                  <a:pos x="2762" y="1836"/>
                </a:cxn>
                <a:cxn ang="0">
                  <a:pos x="2654" y="1702"/>
                </a:cxn>
                <a:cxn ang="0">
                  <a:pos x="2444" y="1455"/>
                </a:cxn>
                <a:cxn ang="0">
                  <a:pos x="2245" y="1230"/>
                </a:cxn>
                <a:cxn ang="0">
                  <a:pos x="2057" y="1030"/>
                </a:cxn>
                <a:cxn ang="0">
                  <a:pos x="1873" y="851"/>
                </a:cxn>
                <a:cxn ang="0">
                  <a:pos x="1698" y="692"/>
                </a:cxn>
                <a:cxn ang="0">
                  <a:pos x="1529" y="555"/>
                </a:cxn>
                <a:cxn ang="0">
                  <a:pos x="1364" y="436"/>
                </a:cxn>
                <a:cxn ang="0">
                  <a:pos x="1201" y="334"/>
                </a:cxn>
                <a:cxn ang="0">
                  <a:pos x="1043" y="248"/>
                </a:cxn>
                <a:cxn ang="0">
                  <a:pos x="885" y="177"/>
                </a:cxn>
                <a:cxn ang="0">
                  <a:pos x="728" y="119"/>
                </a:cxn>
                <a:cxn ang="0">
                  <a:pos x="571" y="74"/>
                </a:cxn>
                <a:cxn ang="0">
                  <a:pos x="411" y="42"/>
                </a:cxn>
                <a:cxn ang="0">
                  <a:pos x="250" y="17"/>
                </a:cxn>
                <a:cxn ang="0">
                  <a:pos x="85" y="5"/>
                </a:cxn>
              </a:cxnLst>
              <a:rect l="0" t="0" r="r" b="b"/>
              <a:pathLst>
                <a:path w="5012" h="2678">
                  <a:moveTo>
                    <a:pt x="5012" y="2414"/>
                  </a:moveTo>
                  <a:lnTo>
                    <a:pt x="5012" y="2414"/>
                  </a:lnTo>
                  <a:lnTo>
                    <a:pt x="5000" y="2423"/>
                  </a:lnTo>
                  <a:lnTo>
                    <a:pt x="4964" y="2448"/>
                  </a:lnTo>
                  <a:lnTo>
                    <a:pt x="4937" y="2465"/>
                  </a:lnTo>
                  <a:lnTo>
                    <a:pt x="4904" y="2485"/>
                  </a:lnTo>
                  <a:lnTo>
                    <a:pt x="4868" y="2506"/>
                  </a:lnTo>
                  <a:lnTo>
                    <a:pt x="4825" y="2528"/>
                  </a:lnTo>
                  <a:lnTo>
                    <a:pt x="4778" y="2551"/>
                  </a:lnTo>
                  <a:lnTo>
                    <a:pt x="4725" y="2574"/>
                  </a:lnTo>
                  <a:lnTo>
                    <a:pt x="4670" y="2594"/>
                  </a:lnTo>
                  <a:lnTo>
                    <a:pt x="4608" y="2615"/>
                  </a:lnTo>
                  <a:lnTo>
                    <a:pt x="4543" y="2635"/>
                  </a:lnTo>
                  <a:lnTo>
                    <a:pt x="4474" y="2649"/>
                  </a:lnTo>
                  <a:lnTo>
                    <a:pt x="4439" y="2657"/>
                  </a:lnTo>
                  <a:lnTo>
                    <a:pt x="4402" y="2662"/>
                  </a:lnTo>
                  <a:lnTo>
                    <a:pt x="4364" y="2669"/>
                  </a:lnTo>
                  <a:lnTo>
                    <a:pt x="4325" y="2672"/>
                  </a:lnTo>
                  <a:lnTo>
                    <a:pt x="4286" y="2675"/>
                  </a:lnTo>
                  <a:lnTo>
                    <a:pt x="4246" y="2677"/>
                  </a:lnTo>
                  <a:lnTo>
                    <a:pt x="4204" y="2678"/>
                  </a:lnTo>
                  <a:lnTo>
                    <a:pt x="4163" y="2677"/>
                  </a:lnTo>
                  <a:lnTo>
                    <a:pt x="4120" y="2675"/>
                  </a:lnTo>
                  <a:lnTo>
                    <a:pt x="4077" y="2672"/>
                  </a:lnTo>
                  <a:lnTo>
                    <a:pt x="4032" y="2667"/>
                  </a:lnTo>
                  <a:lnTo>
                    <a:pt x="3988" y="2661"/>
                  </a:lnTo>
                  <a:lnTo>
                    <a:pt x="3942" y="2653"/>
                  </a:lnTo>
                  <a:lnTo>
                    <a:pt x="3896" y="2643"/>
                  </a:lnTo>
                  <a:lnTo>
                    <a:pt x="3849" y="2630"/>
                  </a:lnTo>
                  <a:lnTo>
                    <a:pt x="3802" y="2617"/>
                  </a:lnTo>
                  <a:lnTo>
                    <a:pt x="3753" y="2601"/>
                  </a:lnTo>
                  <a:lnTo>
                    <a:pt x="3705" y="2583"/>
                  </a:lnTo>
                  <a:lnTo>
                    <a:pt x="3656" y="2564"/>
                  </a:lnTo>
                  <a:lnTo>
                    <a:pt x="3606" y="2543"/>
                  </a:lnTo>
                  <a:lnTo>
                    <a:pt x="3556" y="2519"/>
                  </a:lnTo>
                  <a:lnTo>
                    <a:pt x="3506" y="2491"/>
                  </a:lnTo>
                  <a:lnTo>
                    <a:pt x="3455" y="2464"/>
                  </a:lnTo>
                  <a:lnTo>
                    <a:pt x="3403" y="2431"/>
                  </a:lnTo>
                  <a:lnTo>
                    <a:pt x="3352" y="2398"/>
                  </a:lnTo>
                  <a:lnTo>
                    <a:pt x="3299" y="2362"/>
                  </a:lnTo>
                  <a:lnTo>
                    <a:pt x="3246" y="2322"/>
                  </a:lnTo>
                  <a:lnTo>
                    <a:pt x="3194" y="2280"/>
                  </a:lnTo>
                  <a:lnTo>
                    <a:pt x="3141" y="2236"/>
                  </a:lnTo>
                  <a:lnTo>
                    <a:pt x="3087" y="2188"/>
                  </a:lnTo>
                  <a:lnTo>
                    <a:pt x="3033" y="2138"/>
                  </a:lnTo>
                  <a:lnTo>
                    <a:pt x="2980" y="2083"/>
                  </a:lnTo>
                  <a:lnTo>
                    <a:pt x="2924" y="2026"/>
                  </a:lnTo>
                  <a:lnTo>
                    <a:pt x="2870" y="1966"/>
                  </a:lnTo>
                  <a:lnTo>
                    <a:pt x="2816" y="1903"/>
                  </a:lnTo>
                  <a:lnTo>
                    <a:pt x="2762" y="1836"/>
                  </a:lnTo>
                  <a:lnTo>
                    <a:pt x="2762" y="1836"/>
                  </a:lnTo>
                  <a:lnTo>
                    <a:pt x="2654" y="1702"/>
                  </a:lnTo>
                  <a:lnTo>
                    <a:pt x="2548" y="1576"/>
                  </a:lnTo>
                  <a:lnTo>
                    <a:pt x="2444" y="1455"/>
                  </a:lnTo>
                  <a:lnTo>
                    <a:pt x="2344" y="1338"/>
                  </a:lnTo>
                  <a:lnTo>
                    <a:pt x="2245" y="1230"/>
                  </a:lnTo>
                  <a:lnTo>
                    <a:pt x="2150" y="1127"/>
                  </a:lnTo>
                  <a:lnTo>
                    <a:pt x="2057" y="1030"/>
                  </a:lnTo>
                  <a:lnTo>
                    <a:pt x="1963" y="938"/>
                  </a:lnTo>
                  <a:lnTo>
                    <a:pt x="1873" y="851"/>
                  </a:lnTo>
                  <a:lnTo>
                    <a:pt x="1786" y="770"/>
                  </a:lnTo>
                  <a:lnTo>
                    <a:pt x="1698" y="692"/>
                  </a:lnTo>
                  <a:lnTo>
                    <a:pt x="1612" y="621"/>
                  </a:lnTo>
                  <a:lnTo>
                    <a:pt x="1529" y="555"/>
                  </a:lnTo>
                  <a:lnTo>
                    <a:pt x="1446" y="494"/>
                  </a:lnTo>
                  <a:lnTo>
                    <a:pt x="1364" y="436"/>
                  </a:lnTo>
                  <a:lnTo>
                    <a:pt x="1282" y="382"/>
                  </a:lnTo>
                  <a:lnTo>
                    <a:pt x="1201" y="334"/>
                  </a:lnTo>
                  <a:lnTo>
                    <a:pt x="1122" y="289"/>
                  </a:lnTo>
                  <a:lnTo>
                    <a:pt x="1043" y="248"/>
                  </a:lnTo>
                  <a:lnTo>
                    <a:pt x="964" y="210"/>
                  </a:lnTo>
                  <a:lnTo>
                    <a:pt x="885" y="177"/>
                  </a:lnTo>
                  <a:lnTo>
                    <a:pt x="807" y="147"/>
                  </a:lnTo>
                  <a:lnTo>
                    <a:pt x="728" y="119"/>
                  </a:lnTo>
                  <a:lnTo>
                    <a:pt x="649" y="95"/>
                  </a:lnTo>
                  <a:lnTo>
                    <a:pt x="571" y="74"/>
                  </a:lnTo>
                  <a:lnTo>
                    <a:pt x="490" y="56"/>
                  </a:lnTo>
                  <a:lnTo>
                    <a:pt x="411" y="42"/>
                  </a:lnTo>
                  <a:lnTo>
                    <a:pt x="331" y="29"/>
                  </a:lnTo>
                  <a:lnTo>
                    <a:pt x="250" y="17"/>
                  </a:lnTo>
                  <a:lnTo>
                    <a:pt x="167" y="9"/>
                  </a:lnTo>
                  <a:lnTo>
                    <a:pt x="85" y="5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631293" name="Freeform 61"/>
            <p:cNvSpPr>
              <a:spLocks/>
            </p:cNvSpPr>
            <p:nvPr/>
          </p:nvSpPr>
          <p:spPr bwMode="auto">
            <a:xfrm>
              <a:off x="336" y="720"/>
              <a:ext cx="5049" cy="1304"/>
            </a:xfrm>
            <a:custGeom>
              <a:avLst/>
              <a:gdLst/>
              <a:ahLst/>
              <a:cxnLst>
                <a:cxn ang="0">
                  <a:pos x="5049" y="2324"/>
                </a:cxn>
                <a:cxn ang="0">
                  <a:pos x="5000" y="2361"/>
                </a:cxn>
                <a:cxn ang="0">
                  <a:pos x="4942" y="2398"/>
                </a:cxn>
                <a:cxn ang="0">
                  <a:pos x="4863" y="2443"/>
                </a:cxn>
                <a:cxn ang="0">
                  <a:pos x="4764" y="2492"/>
                </a:cxn>
                <a:cxn ang="0">
                  <a:pos x="4647" y="2537"/>
                </a:cxn>
                <a:cxn ang="0">
                  <a:pos x="4514" y="2574"/>
                </a:cxn>
                <a:cxn ang="0">
                  <a:pos x="4442" y="2589"/>
                </a:cxn>
                <a:cxn ang="0">
                  <a:pos x="4366" y="2598"/>
                </a:cxn>
                <a:cxn ang="0">
                  <a:pos x="4286" y="2605"/>
                </a:cxn>
                <a:cxn ang="0">
                  <a:pos x="4203" y="2608"/>
                </a:cxn>
                <a:cxn ang="0">
                  <a:pos x="4117" y="2603"/>
                </a:cxn>
                <a:cxn ang="0">
                  <a:pos x="4027" y="2593"/>
                </a:cxn>
                <a:cxn ang="0">
                  <a:pos x="3935" y="2577"/>
                </a:cxn>
                <a:cxn ang="0">
                  <a:pos x="3841" y="2555"/>
                </a:cxn>
                <a:cxn ang="0">
                  <a:pos x="3744" y="2522"/>
                </a:cxn>
                <a:cxn ang="0">
                  <a:pos x="3645" y="2484"/>
                </a:cxn>
                <a:cxn ang="0">
                  <a:pos x="3544" y="2434"/>
                </a:cxn>
                <a:cxn ang="0">
                  <a:pos x="3439" y="2375"/>
                </a:cxn>
                <a:cxn ang="0">
                  <a:pos x="3335" y="2308"/>
                </a:cxn>
                <a:cxn ang="0">
                  <a:pos x="3228" y="2229"/>
                </a:cxn>
                <a:cxn ang="0">
                  <a:pos x="3120" y="2137"/>
                </a:cxn>
                <a:cxn ang="0">
                  <a:pos x="3010" y="2035"/>
                </a:cxn>
                <a:cxn ang="0">
                  <a:pos x="2901" y="1919"/>
                </a:cxn>
                <a:cxn ang="0">
                  <a:pos x="2790" y="1789"/>
                </a:cxn>
                <a:cxn ang="0">
                  <a:pos x="2679" y="1659"/>
                </a:cxn>
                <a:cxn ang="0">
                  <a:pos x="2466" y="1413"/>
                </a:cxn>
                <a:cxn ang="0">
                  <a:pos x="2265" y="1192"/>
                </a:cxn>
                <a:cxn ang="0">
                  <a:pos x="2072" y="993"/>
                </a:cxn>
                <a:cxn ang="0">
                  <a:pos x="1887" y="819"/>
                </a:cxn>
                <a:cxn ang="0">
                  <a:pos x="1710" y="664"/>
                </a:cxn>
                <a:cxn ang="0">
                  <a:pos x="1537" y="528"/>
                </a:cxn>
                <a:cxn ang="0">
                  <a:pos x="1371" y="412"/>
                </a:cxn>
                <a:cxn ang="0">
                  <a:pos x="1207" y="312"/>
                </a:cxn>
                <a:cxn ang="0">
                  <a:pos x="1047" y="230"/>
                </a:cxn>
                <a:cxn ang="0">
                  <a:pos x="888" y="160"/>
                </a:cxn>
                <a:cxn ang="0">
                  <a:pos x="731" y="107"/>
                </a:cxn>
                <a:cxn ang="0">
                  <a:pos x="572" y="65"/>
                </a:cxn>
                <a:cxn ang="0">
                  <a:pos x="413" y="34"/>
                </a:cxn>
                <a:cxn ang="0">
                  <a:pos x="250" y="15"/>
                </a:cxn>
                <a:cxn ang="0">
                  <a:pos x="85" y="4"/>
                </a:cxn>
              </a:cxnLst>
              <a:rect l="0" t="0" r="r" b="b"/>
              <a:pathLst>
                <a:path w="5049" h="2608">
                  <a:moveTo>
                    <a:pt x="5049" y="2324"/>
                  </a:moveTo>
                  <a:lnTo>
                    <a:pt x="5049" y="2324"/>
                  </a:lnTo>
                  <a:lnTo>
                    <a:pt x="5036" y="2334"/>
                  </a:lnTo>
                  <a:lnTo>
                    <a:pt x="5000" y="2361"/>
                  </a:lnTo>
                  <a:lnTo>
                    <a:pt x="4974" y="2379"/>
                  </a:lnTo>
                  <a:lnTo>
                    <a:pt x="4942" y="2398"/>
                  </a:lnTo>
                  <a:lnTo>
                    <a:pt x="4906" y="2421"/>
                  </a:lnTo>
                  <a:lnTo>
                    <a:pt x="4863" y="2443"/>
                  </a:lnTo>
                  <a:lnTo>
                    <a:pt x="4815" y="2468"/>
                  </a:lnTo>
                  <a:lnTo>
                    <a:pt x="4764" y="2492"/>
                  </a:lnTo>
                  <a:lnTo>
                    <a:pt x="4709" y="2514"/>
                  </a:lnTo>
                  <a:lnTo>
                    <a:pt x="4647" y="2537"/>
                  </a:lnTo>
                  <a:lnTo>
                    <a:pt x="4584" y="2556"/>
                  </a:lnTo>
                  <a:lnTo>
                    <a:pt x="4514" y="2574"/>
                  </a:lnTo>
                  <a:lnTo>
                    <a:pt x="4478" y="2581"/>
                  </a:lnTo>
                  <a:lnTo>
                    <a:pt x="4442" y="2589"/>
                  </a:lnTo>
                  <a:lnTo>
                    <a:pt x="4404" y="2593"/>
                  </a:lnTo>
                  <a:lnTo>
                    <a:pt x="4366" y="2598"/>
                  </a:lnTo>
                  <a:lnTo>
                    <a:pt x="4327" y="2603"/>
                  </a:lnTo>
                  <a:lnTo>
                    <a:pt x="4286" y="2605"/>
                  </a:lnTo>
                  <a:lnTo>
                    <a:pt x="4245" y="2606"/>
                  </a:lnTo>
                  <a:lnTo>
                    <a:pt x="4203" y="2608"/>
                  </a:lnTo>
                  <a:lnTo>
                    <a:pt x="4160" y="2606"/>
                  </a:lnTo>
                  <a:lnTo>
                    <a:pt x="4117" y="2603"/>
                  </a:lnTo>
                  <a:lnTo>
                    <a:pt x="4073" y="2600"/>
                  </a:lnTo>
                  <a:lnTo>
                    <a:pt x="4027" y="2593"/>
                  </a:lnTo>
                  <a:lnTo>
                    <a:pt x="3982" y="2587"/>
                  </a:lnTo>
                  <a:lnTo>
                    <a:pt x="3935" y="2577"/>
                  </a:lnTo>
                  <a:lnTo>
                    <a:pt x="3888" y="2566"/>
                  </a:lnTo>
                  <a:lnTo>
                    <a:pt x="3841" y="2555"/>
                  </a:lnTo>
                  <a:lnTo>
                    <a:pt x="3792" y="2540"/>
                  </a:lnTo>
                  <a:lnTo>
                    <a:pt x="3744" y="2522"/>
                  </a:lnTo>
                  <a:lnTo>
                    <a:pt x="3695" y="2505"/>
                  </a:lnTo>
                  <a:lnTo>
                    <a:pt x="3645" y="2484"/>
                  </a:lnTo>
                  <a:lnTo>
                    <a:pt x="3594" y="2459"/>
                  </a:lnTo>
                  <a:lnTo>
                    <a:pt x="3544" y="2434"/>
                  </a:lnTo>
                  <a:lnTo>
                    <a:pt x="3492" y="2406"/>
                  </a:lnTo>
                  <a:lnTo>
                    <a:pt x="3439" y="2375"/>
                  </a:lnTo>
                  <a:lnTo>
                    <a:pt x="3388" y="2343"/>
                  </a:lnTo>
                  <a:lnTo>
                    <a:pt x="3335" y="2308"/>
                  </a:lnTo>
                  <a:lnTo>
                    <a:pt x="3281" y="2269"/>
                  </a:lnTo>
                  <a:lnTo>
                    <a:pt x="3228" y="2229"/>
                  </a:lnTo>
                  <a:lnTo>
                    <a:pt x="3174" y="2183"/>
                  </a:lnTo>
                  <a:lnTo>
                    <a:pt x="3120" y="2137"/>
                  </a:lnTo>
                  <a:lnTo>
                    <a:pt x="3066" y="2086"/>
                  </a:lnTo>
                  <a:lnTo>
                    <a:pt x="3010" y="2035"/>
                  </a:lnTo>
                  <a:lnTo>
                    <a:pt x="2956" y="1978"/>
                  </a:lnTo>
                  <a:lnTo>
                    <a:pt x="2901" y="1919"/>
                  </a:lnTo>
                  <a:lnTo>
                    <a:pt x="2845" y="1856"/>
                  </a:lnTo>
                  <a:lnTo>
                    <a:pt x="2790" y="1789"/>
                  </a:lnTo>
                  <a:lnTo>
                    <a:pt x="2790" y="1789"/>
                  </a:lnTo>
                  <a:lnTo>
                    <a:pt x="2679" y="1659"/>
                  </a:lnTo>
                  <a:lnTo>
                    <a:pt x="2572" y="1533"/>
                  </a:lnTo>
                  <a:lnTo>
                    <a:pt x="2466" y="1413"/>
                  </a:lnTo>
                  <a:lnTo>
                    <a:pt x="2365" y="1299"/>
                  </a:lnTo>
                  <a:lnTo>
                    <a:pt x="2265" y="1192"/>
                  </a:lnTo>
                  <a:lnTo>
                    <a:pt x="2168" y="1090"/>
                  </a:lnTo>
                  <a:lnTo>
                    <a:pt x="2072" y="993"/>
                  </a:lnTo>
                  <a:lnTo>
                    <a:pt x="1979" y="903"/>
                  </a:lnTo>
                  <a:lnTo>
                    <a:pt x="1887" y="819"/>
                  </a:lnTo>
                  <a:lnTo>
                    <a:pt x="1797" y="738"/>
                  </a:lnTo>
                  <a:lnTo>
                    <a:pt x="1710" y="664"/>
                  </a:lnTo>
                  <a:lnTo>
                    <a:pt x="1622" y="593"/>
                  </a:lnTo>
                  <a:lnTo>
                    <a:pt x="1537" y="528"/>
                  </a:lnTo>
                  <a:lnTo>
                    <a:pt x="1453" y="467"/>
                  </a:lnTo>
                  <a:lnTo>
                    <a:pt x="1371" y="412"/>
                  </a:lnTo>
                  <a:lnTo>
                    <a:pt x="1287" y="360"/>
                  </a:lnTo>
                  <a:lnTo>
                    <a:pt x="1207" y="312"/>
                  </a:lnTo>
                  <a:lnTo>
                    <a:pt x="1126" y="268"/>
                  </a:lnTo>
                  <a:lnTo>
                    <a:pt x="1047" y="230"/>
                  </a:lnTo>
                  <a:lnTo>
                    <a:pt x="967" y="192"/>
                  </a:lnTo>
                  <a:lnTo>
                    <a:pt x="888" y="160"/>
                  </a:lnTo>
                  <a:lnTo>
                    <a:pt x="808" y="133"/>
                  </a:lnTo>
                  <a:lnTo>
                    <a:pt x="731" y="107"/>
                  </a:lnTo>
                  <a:lnTo>
                    <a:pt x="652" y="84"/>
                  </a:lnTo>
                  <a:lnTo>
                    <a:pt x="572" y="65"/>
                  </a:lnTo>
                  <a:lnTo>
                    <a:pt x="492" y="49"/>
                  </a:lnTo>
                  <a:lnTo>
                    <a:pt x="413" y="34"/>
                  </a:lnTo>
                  <a:lnTo>
                    <a:pt x="332" y="23"/>
                  </a:lnTo>
                  <a:lnTo>
                    <a:pt x="250" y="15"/>
                  </a:lnTo>
                  <a:lnTo>
                    <a:pt x="168" y="8"/>
                  </a:lnTo>
                  <a:lnTo>
                    <a:pt x="85" y="4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631294" name="Freeform 62"/>
            <p:cNvSpPr>
              <a:spLocks/>
            </p:cNvSpPr>
            <p:nvPr/>
          </p:nvSpPr>
          <p:spPr bwMode="auto">
            <a:xfrm>
              <a:off x="349" y="742"/>
              <a:ext cx="5081" cy="1267"/>
            </a:xfrm>
            <a:custGeom>
              <a:avLst/>
              <a:gdLst/>
              <a:ahLst/>
              <a:cxnLst>
                <a:cxn ang="0">
                  <a:pos x="5081" y="2233"/>
                </a:cxn>
                <a:cxn ang="0">
                  <a:pos x="5034" y="2270"/>
                </a:cxn>
                <a:cxn ang="0">
                  <a:pos x="4977" y="2309"/>
                </a:cxn>
                <a:cxn ang="0">
                  <a:pos x="4898" y="2355"/>
                </a:cxn>
                <a:cxn ang="0">
                  <a:pos x="4801" y="2405"/>
                </a:cxn>
                <a:cxn ang="0">
                  <a:pos x="4684" y="2454"/>
                </a:cxn>
                <a:cxn ang="0">
                  <a:pos x="4551" y="2494"/>
                </a:cxn>
                <a:cxn ang="0">
                  <a:pos x="4479" y="2509"/>
                </a:cxn>
                <a:cxn ang="0">
                  <a:pos x="4404" y="2522"/>
                </a:cxn>
                <a:cxn ang="0">
                  <a:pos x="4323" y="2530"/>
                </a:cxn>
                <a:cxn ang="0">
                  <a:pos x="4240" y="2533"/>
                </a:cxn>
                <a:cxn ang="0">
                  <a:pos x="4154" y="2531"/>
                </a:cxn>
                <a:cxn ang="0">
                  <a:pos x="4065" y="2523"/>
                </a:cxn>
                <a:cxn ang="0">
                  <a:pos x="3974" y="2509"/>
                </a:cxn>
                <a:cxn ang="0">
                  <a:pos x="3878" y="2488"/>
                </a:cxn>
                <a:cxn ang="0">
                  <a:pos x="3781" y="2459"/>
                </a:cxn>
                <a:cxn ang="0">
                  <a:pos x="3681" y="2420"/>
                </a:cxn>
                <a:cxn ang="0">
                  <a:pos x="3579" y="2373"/>
                </a:cxn>
                <a:cxn ang="0">
                  <a:pos x="3475" y="2317"/>
                </a:cxn>
                <a:cxn ang="0">
                  <a:pos x="3368" y="2250"/>
                </a:cxn>
                <a:cxn ang="0">
                  <a:pos x="3260" y="2171"/>
                </a:cxn>
                <a:cxn ang="0">
                  <a:pos x="3152" y="2082"/>
                </a:cxn>
                <a:cxn ang="0">
                  <a:pos x="3041" y="1982"/>
                </a:cxn>
                <a:cxn ang="0">
                  <a:pos x="2928" y="1868"/>
                </a:cxn>
                <a:cxn ang="0">
                  <a:pos x="2814" y="1742"/>
                </a:cxn>
                <a:cxn ang="0">
                  <a:pos x="2703" y="1611"/>
                </a:cxn>
                <a:cxn ang="0">
                  <a:pos x="2487" y="1369"/>
                </a:cxn>
                <a:cxn ang="0">
                  <a:pos x="2281" y="1151"/>
                </a:cxn>
                <a:cxn ang="0">
                  <a:pos x="2085" y="955"/>
                </a:cxn>
                <a:cxn ang="0">
                  <a:pos x="1898" y="783"/>
                </a:cxn>
                <a:cxn ang="0">
                  <a:pos x="1717" y="631"/>
                </a:cxn>
                <a:cxn ang="0">
                  <a:pos x="1544" y="498"/>
                </a:cxn>
                <a:cxn ang="0">
                  <a:pos x="1376" y="385"/>
                </a:cxn>
                <a:cxn ang="0">
                  <a:pos x="1211" y="289"/>
                </a:cxn>
                <a:cxn ang="0">
                  <a:pos x="1050" y="208"/>
                </a:cxn>
                <a:cxn ang="0">
                  <a:pos x="890" y="143"/>
                </a:cxn>
                <a:cxn ang="0">
                  <a:pos x="732" y="92"/>
                </a:cxn>
                <a:cxn ang="0">
                  <a:pos x="572" y="53"/>
                </a:cxn>
                <a:cxn ang="0">
                  <a:pos x="412" y="25"/>
                </a:cxn>
                <a:cxn ang="0">
                  <a:pos x="250" y="8"/>
                </a:cxn>
                <a:cxn ang="0">
                  <a:pos x="85" y="1"/>
                </a:cxn>
              </a:cxnLst>
              <a:rect l="0" t="0" r="r" b="b"/>
              <a:pathLst>
                <a:path w="5081" h="2533">
                  <a:moveTo>
                    <a:pt x="5081" y="2233"/>
                  </a:moveTo>
                  <a:lnTo>
                    <a:pt x="5081" y="2233"/>
                  </a:lnTo>
                  <a:lnTo>
                    <a:pt x="5070" y="2242"/>
                  </a:lnTo>
                  <a:lnTo>
                    <a:pt x="5034" y="2270"/>
                  </a:lnTo>
                  <a:lnTo>
                    <a:pt x="5008" y="2288"/>
                  </a:lnTo>
                  <a:lnTo>
                    <a:pt x="4977" y="2309"/>
                  </a:lnTo>
                  <a:lnTo>
                    <a:pt x="4940" y="2333"/>
                  </a:lnTo>
                  <a:lnTo>
                    <a:pt x="4898" y="2355"/>
                  </a:lnTo>
                  <a:lnTo>
                    <a:pt x="4852" y="2381"/>
                  </a:lnTo>
                  <a:lnTo>
                    <a:pt x="4801" y="2405"/>
                  </a:lnTo>
                  <a:lnTo>
                    <a:pt x="4744" y="2430"/>
                  </a:lnTo>
                  <a:lnTo>
                    <a:pt x="4684" y="2454"/>
                  </a:lnTo>
                  <a:lnTo>
                    <a:pt x="4621" y="2475"/>
                  </a:lnTo>
                  <a:lnTo>
                    <a:pt x="4551" y="2494"/>
                  </a:lnTo>
                  <a:lnTo>
                    <a:pt x="4516" y="2502"/>
                  </a:lnTo>
                  <a:lnTo>
                    <a:pt x="4479" y="2509"/>
                  </a:lnTo>
                  <a:lnTo>
                    <a:pt x="4441" y="2517"/>
                  </a:lnTo>
                  <a:lnTo>
                    <a:pt x="4404" y="2522"/>
                  </a:lnTo>
                  <a:lnTo>
                    <a:pt x="4364" y="2526"/>
                  </a:lnTo>
                  <a:lnTo>
                    <a:pt x="4323" y="2530"/>
                  </a:lnTo>
                  <a:lnTo>
                    <a:pt x="4283" y="2533"/>
                  </a:lnTo>
                  <a:lnTo>
                    <a:pt x="4240" y="2533"/>
                  </a:lnTo>
                  <a:lnTo>
                    <a:pt x="4198" y="2533"/>
                  </a:lnTo>
                  <a:lnTo>
                    <a:pt x="4154" y="2531"/>
                  </a:lnTo>
                  <a:lnTo>
                    <a:pt x="4110" y="2528"/>
                  </a:lnTo>
                  <a:lnTo>
                    <a:pt x="4065" y="2523"/>
                  </a:lnTo>
                  <a:lnTo>
                    <a:pt x="4019" y="2517"/>
                  </a:lnTo>
                  <a:lnTo>
                    <a:pt x="3974" y="2509"/>
                  </a:lnTo>
                  <a:lnTo>
                    <a:pt x="3926" y="2499"/>
                  </a:lnTo>
                  <a:lnTo>
                    <a:pt x="3878" y="2488"/>
                  </a:lnTo>
                  <a:lnTo>
                    <a:pt x="3829" y="2473"/>
                  </a:lnTo>
                  <a:lnTo>
                    <a:pt x="3781" y="2459"/>
                  </a:lnTo>
                  <a:lnTo>
                    <a:pt x="3731" y="2439"/>
                  </a:lnTo>
                  <a:lnTo>
                    <a:pt x="3681" y="2420"/>
                  </a:lnTo>
                  <a:lnTo>
                    <a:pt x="3631" y="2397"/>
                  </a:lnTo>
                  <a:lnTo>
                    <a:pt x="3579" y="2373"/>
                  </a:lnTo>
                  <a:lnTo>
                    <a:pt x="3526" y="2346"/>
                  </a:lnTo>
                  <a:lnTo>
                    <a:pt x="3475" y="2317"/>
                  </a:lnTo>
                  <a:lnTo>
                    <a:pt x="3421" y="2284"/>
                  </a:lnTo>
                  <a:lnTo>
                    <a:pt x="3368" y="2250"/>
                  </a:lnTo>
                  <a:lnTo>
                    <a:pt x="3314" y="2212"/>
                  </a:lnTo>
                  <a:lnTo>
                    <a:pt x="3260" y="2171"/>
                  </a:lnTo>
                  <a:lnTo>
                    <a:pt x="3206" y="2129"/>
                  </a:lnTo>
                  <a:lnTo>
                    <a:pt x="3152" y="2082"/>
                  </a:lnTo>
                  <a:lnTo>
                    <a:pt x="3096" y="2034"/>
                  </a:lnTo>
                  <a:lnTo>
                    <a:pt x="3041" y="1982"/>
                  </a:lnTo>
                  <a:lnTo>
                    <a:pt x="2984" y="1926"/>
                  </a:lnTo>
                  <a:lnTo>
                    <a:pt x="2928" y="1868"/>
                  </a:lnTo>
                  <a:lnTo>
                    <a:pt x="2871" y="1806"/>
                  </a:lnTo>
                  <a:lnTo>
                    <a:pt x="2814" y="1742"/>
                  </a:lnTo>
                  <a:lnTo>
                    <a:pt x="2814" y="1742"/>
                  </a:lnTo>
                  <a:lnTo>
                    <a:pt x="2703" y="1611"/>
                  </a:lnTo>
                  <a:lnTo>
                    <a:pt x="2593" y="1487"/>
                  </a:lnTo>
                  <a:lnTo>
                    <a:pt x="2487" y="1369"/>
                  </a:lnTo>
                  <a:lnTo>
                    <a:pt x="2382" y="1256"/>
                  </a:lnTo>
                  <a:lnTo>
                    <a:pt x="2281" y="1151"/>
                  </a:lnTo>
                  <a:lnTo>
                    <a:pt x="2182" y="1051"/>
                  </a:lnTo>
                  <a:lnTo>
                    <a:pt x="2085" y="955"/>
                  </a:lnTo>
                  <a:lnTo>
                    <a:pt x="1991" y="867"/>
                  </a:lnTo>
                  <a:lnTo>
                    <a:pt x="1898" y="783"/>
                  </a:lnTo>
                  <a:lnTo>
                    <a:pt x="1808" y="705"/>
                  </a:lnTo>
                  <a:lnTo>
                    <a:pt x="1717" y="631"/>
                  </a:lnTo>
                  <a:lnTo>
                    <a:pt x="1630" y="563"/>
                  </a:lnTo>
                  <a:lnTo>
                    <a:pt x="1544" y="498"/>
                  </a:lnTo>
                  <a:lnTo>
                    <a:pt x="1459" y="439"/>
                  </a:lnTo>
                  <a:lnTo>
                    <a:pt x="1376" y="385"/>
                  </a:lnTo>
                  <a:lnTo>
                    <a:pt x="1292" y="334"/>
                  </a:lnTo>
                  <a:lnTo>
                    <a:pt x="1211" y="289"/>
                  </a:lnTo>
                  <a:lnTo>
                    <a:pt x="1130" y="247"/>
                  </a:lnTo>
                  <a:lnTo>
                    <a:pt x="1050" y="208"/>
                  </a:lnTo>
                  <a:lnTo>
                    <a:pt x="969" y="174"/>
                  </a:lnTo>
                  <a:lnTo>
                    <a:pt x="890" y="143"/>
                  </a:lnTo>
                  <a:lnTo>
                    <a:pt x="811" y="116"/>
                  </a:lnTo>
                  <a:lnTo>
                    <a:pt x="732" y="92"/>
                  </a:lnTo>
                  <a:lnTo>
                    <a:pt x="651" y="71"/>
                  </a:lnTo>
                  <a:lnTo>
                    <a:pt x="572" y="53"/>
                  </a:lnTo>
                  <a:lnTo>
                    <a:pt x="493" y="37"/>
                  </a:lnTo>
                  <a:lnTo>
                    <a:pt x="412" y="25"/>
                  </a:lnTo>
                  <a:lnTo>
                    <a:pt x="332" y="16"/>
                  </a:lnTo>
                  <a:lnTo>
                    <a:pt x="250" y="8"/>
                  </a:lnTo>
                  <a:lnTo>
                    <a:pt x="168" y="3"/>
                  </a:lnTo>
                  <a:lnTo>
                    <a:pt x="85" y="1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631295" name="Freeform 63"/>
            <p:cNvSpPr>
              <a:spLocks/>
            </p:cNvSpPr>
            <p:nvPr/>
          </p:nvSpPr>
          <p:spPr bwMode="auto">
            <a:xfrm>
              <a:off x="361" y="765"/>
              <a:ext cx="5115" cy="1230"/>
            </a:xfrm>
            <a:custGeom>
              <a:avLst/>
              <a:gdLst/>
              <a:ahLst/>
              <a:cxnLst>
                <a:cxn ang="0">
                  <a:pos x="5115" y="2141"/>
                </a:cxn>
                <a:cxn ang="0">
                  <a:pos x="5068" y="2180"/>
                </a:cxn>
                <a:cxn ang="0">
                  <a:pos x="5011" y="2220"/>
                </a:cxn>
                <a:cxn ang="0">
                  <a:pos x="4933" y="2268"/>
                </a:cxn>
                <a:cxn ang="0">
                  <a:pos x="4836" y="2320"/>
                </a:cxn>
                <a:cxn ang="0">
                  <a:pos x="4721" y="2370"/>
                </a:cxn>
                <a:cxn ang="0">
                  <a:pos x="4589" y="2414"/>
                </a:cxn>
                <a:cxn ang="0">
                  <a:pos x="4517" y="2431"/>
                </a:cxn>
                <a:cxn ang="0">
                  <a:pos x="4442" y="2444"/>
                </a:cxn>
                <a:cxn ang="0">
                  <a:pos x="4361" y="2456"/>
                </a:cxn>
                <a:cxn ang="0">
                  <a:pos x="4279" y="2460"/>
                </a:cxn>
                <a:cxn ang="0">
                  <a:pos x="4193" y="2460"/>
                </a:cxn>
                <a:cxn ang="0">
                  <a:pos x="4103" y="2454"/>
                </a:cxn>
                <a:cxn ang="0">
                  <a:pos x="4012" y="2441"/>
                </a:cxn>
                <a:cxn ang="0">
                  <a:pos x="3916" y="2422"/>
                </a:cxn>
                <a:cxn ang="0">
                  <a:pos x="3819" y="2394"/>
                </a:cxn>
                <a:cxn ang="0">
                  <a:pos x="3717" y="2357"/>
                </a:cxn>
                <a:cxn ang="0">
                  <a:pos x="3614" y="2312"/>
                </a:cxn>
                <a:cxn ang="0">
                  <a:pos x="3510" y="2257"/>
                </a:cxn>
                <a:cxn ang="0">
                  <a:pos x="3402" y="2192"/>
                </a:cxn>
                <a:cxn ang="0">
                  <a:pos x="3294" y="2117"/>
                </a:cxn>
                <a:cxn ang="0">
                  <a:pos x="3183" y="2029"/>
                </a:cxn>
                <a:cxn ang="0">
                  <a:pos x="3070" y="1931"/>
                </a:cxn>
                <a:cxn ang="0">
                  <a:pos x="2956" y="1818"/>
                </a:cxn>
                <a:cxn ang="0">
                  <a:pos x="2841" y="1694"/>
                </a:cxn>
                <a:cxn ang="0">
                  <a:pos x="2727" y="1564"/>
                </a:cxn>
                <a:cxn ang="0">
                  <a:pos x="2508" y="1325"/>
                </a:cxn>
                <a:cxn ang="0">
                  <a:pos x="2300" y="1111"/>
                </a:cxn>
                <a:cxn ang="0">
                  <a:pos x="2101" y="918"/>
                </a:cxn>
                <a:cxn ang="0">
                  <a:pos x="1911" y="749"/>
                </a:cxn>
                <a:cxn ang="0">
                  <a:pos x="1728" y="600"/>
                </a:cxn>
                <a:cxn ang="0">
                  <a:pos x="1553" y="470"/>
                </a:cxn>
                <a:cxn ang="0">
                  <a:pos x="1382" y="360"/>
                </a:cxn>
                <a:cxn ang="0">
                  <a:pos x="1215" y="266"/>
                </a:cxn>
                <a:cxn ang="0">
                  <a:pos x="1053" y="189"/>
                </a:cxn>
                <a:cxn ang="0">
                  <a:pos x="892" y="126"/>
                </a:cxn>
                <a:cxn ang="0">
                  <a:pos x="733" y="77"/>
                </a:cxn>
                <a:cxn ang="0">
                  <a:pos x="574" y="42"/>
                </a:cxn>
                <a:cxn ang="0">
                  <a:pos x="413" y="17"/>
                </a:cxn>
                <a:cxn ang="0">
                  <a:pos x="250" y="3"/>
                </a:cxn>
                <a:cxn ang="0">
                  <a:pos x="85" y="0"/>
                </a:cxn>
              </a:cxnLst>
              <a:rect l="0" t="0" r="r" b="b"/>
              <a:pathLst>
                <a:path w="5115" h="2460">
                  <a:moveTo>
                    <a:pt x="5115" y="2141"/>
                  </a:moveTo>
                  <a:lnTo>
                    <a:pt x="5115" y="2141"/>
                  </a:lnTo>
                  <a:lnTo>
                    <a:pt x="5104" y="2150"/>
                  </a:lnTo>
                  <a:lnTo>
                    <a:pt x="5068" y="2180"/>
                  </a:lnTo>
                  <a:lnTo>
                    <a:pt x="5043" y="2197"/>
                  </a:lnTo>
                  <a:lnTo>
                    <a:pt x="5011" y="2220"/>
                  </a:lnTo>
                  <a:lnTo>
                    <a:pt x="4975" y="2244"/>
                  </a:lnTo>
                  <a:lnTo>
                    <a:pt x="4933" y="2268"/>
                  </a:lnTo>
                  <a:lnTo>
                    <a:pt x="4888" y="2294"/>
                  </a:lnTo>
                  <a:lnTo>
                    <a:pt x="4836" y="2320"/>
                  </a:lnTo>
                  <a:lnTo>
                    <a:pt x="4781" y="2346"/>
                  </a:lnTo>
                  <a:lnTo>
                    <a:pt x="4721" y="2370"/>
                  </a:lnTo>
                  <a:lnTo>
                    <a:pt x="4657" y="2393"/>
                  </a:lnTo>
                  <a:lnTo>
                    <a:pt x="4589" y="2414"/>
                  </a:lnTo>
                  <a:lnTo>
                    <a:pt x="4554" y="2423"/>
                  </a:lnTo>
                  <a:lnTo>
                    <a:pt x="4517" y="2431"/>
                  </a:lnTo>
                  <a:lnTo>
                    <a:pt x="4479" y="2438"/>
                  </a:lnTo>
                  <a:lnTo>
                    <a:pt x="4442" y="2444"/>
                  </a:lnTo>
                  <a:lnTo>
                    <a:pt x="4402" y="2451"/>
                  </a:lnTo>
                  <a:lnTo>
                    <a:pt x="4361" y="2456"/>
                  </a:lnTo>
                  <a:lnTo>
                    <a:pt x="4321" y="2459"/>
                  </a:lnTo>
                  <a:lnTo>
                    <a:pt x="4279" y="2460"/>
                  </a:lnTo>
                  <a:lnTo>
                    <a:pt x="4236" y="2460"/>
                  </a:lnTo>
                  <a:lnTo>
                    <a:pt x="4193" y="2460"/>
                  </a:lnTo>
                  <a:lnTo>
                    <a:pt x="4149" y="2457"/>
                  </a:lnTo>
                  <a:lnTo>
                    <a:pt x="4103" y="2454"/>
                  </a:lnTo>
                  <a:lnTo>
                    <a:pt x="4057" y="2448"/>
                  </a:lnTo>
                  <a:lnTo>
                    <a:pt x="4012" y="2441"/>
                  </a:lnTo>
                  <a:lnTo>
                    <a:pt x="3964" y="2431"/>
                  </a:lnTo>
                  <a:lnTo>
                    <a:pt x="3916" y="2422"/>
                  </a:lnTo>
                  <a:lnTo>
                    <a:pt x="3867" y="2409"/>
                  </a:lnTo>
                  <a:lnTo>
                    <a:pt x="3819" y="2394"/>
                  </a:lnTo>
                  <a:lnTo>
                    <a:pt x="3769" y="2377"/>
                  </a:lnTo>
                  <a:lnTo>
                    <a:pt x="3717" y="2357"/>
                  </a:lnTo>
                  <a:lnTo>
                    <a:pt x="3666" y="2336"/>
                  </a:lnTo>
                  <a:lnTo>
                    <a:pt x="3614" y="2312"/>
                  </a:lnTo>
                  <a:lnTo>
                    <a:pt x="3563" y="2286"/>
                  </a:lnTo>
                  <a:lnTo>
                    <a:pt x="3510" y="2257"/>
                  </a:lnTo>
                  <a:lnTo>
                    <a:pt x="3456" y="2226"/>
                  </a:lnTo>
                  <a:lnTo>
                    <a:pt x="3402" y="2192"/>
                  </a:lnTo>
                  <a:lnTo>
                    <a:pt x="3348" y="2155"/>
                  </a:lnTo>
                  <a:lnTo>
                    <a:pt x="3294" y="2117"/>
                  </a:lnTo>
                  <a:lnTo>
                    <a:pt x="3238" y="2075"/>
                  </a:lnTo>
                  <a:lnTo>
                    <a:pt x="3183" y="2029"/>
                  </a:lnTo>
                  <a:lnTo>
                    <a:pt x="3127" y="1981"/>
                  </a:lnTo>
                  <a:lnTo>
                    <a:pt x="3070" y="1931"/>
                  </a:lnTo>
                  <a:lnTo>
                    <a:pt x="3013" y="1876"/>
                  </a:lnTo>
                  <a:lnTo>
                    <a:pt x="2956" y="1818"/>
                  </a:lnTo>
                  <a:lnTo>
                    <a:pt x="2899" y="1756"/>
                  </a:lnTo>
                  <a:lnTo>
                    <a:pt x="2841" y="1694"/>
                  </a:lnTo>
                  <a:lnTo>
                    <a:pt x="2841" y="1694"/>
                  </a:lnTo>
                  <a:lnTo>
                    <a:pt x="2727" y="1564"/>
                  </a:lnTo>
                  <a:lnTo>
                    <a:pt x="2616" y="1442"/>
                  </a:lnTo>
                  <a:lnTo>
                    <a:pt x="2508" y="1325"/>
                  </a:lnTo>
                  <a:lnTo>
                    <a:pt x="2402" y="1214"/>
                  </a:lnTo>
                  <a:lnTo>
                    <a:pt x="2300" y="1111"/>
                  </a:lnTo>
                  <a:lnTo>
                    <a:pt x="2198" y="1012"/>
                  </a:lnTo>
                  <a:lnTo>
                    <a:pt x="2101" y="918"/>
                  </a:lnTo>
                  <a:lnTo>
                    <a:pt x="2004" y="831"/>
                  </a:lnTo>
                  <a:lnTo>
                    <a:pt x="1911" y="749"/>
                  </a:lnTo>
                  <a:lnTo>
                    <a:pt x="1818" y="671"/>
                  </a:lnTo>
                  <a:lnTo>
                    <a:pt x="1728" y="600"/>
                  </a:lnTo>
                  <a:lnTo>
                    <a:pt x="1639" y="533"/>
                  </a:lnTo>
                  <a:lnTo>
                    <a:pt x="1553" y="470"/>
                  </a:lnTo>
                  <a:lnTo>
                    <a:pt x="1467" y="413"/>
                  </a:lnTo>
                  <a:lnTo>
                    <a:pt x="1382" y="360"/>
                  </a:lnTo>
                  <a:lnTo>
                    <a:pt x="1299" y="310"/>
                  </a:lnTo>
                  <a:lnTo>
                    <a:pt x="1215" y="266"/>
                  </a:lnTo>
                  <a:lnTo>
                    <a:pt x="1133" y="224"/>
                  </a:lnTo>
                  <a:lnTo>
                    <a:pt x="1053" y="189"/>
                  </a:lnTo>
                  <a:lnTo>
                    <a:pt x="972" y="155"/>
                  </a:lnTo>
                  <a:lnTo>
                    <a:pt x="892" y="126"/>
                  </a:lnTo>
                  <a:lnTo>
                    <a:pt x="813" y="100"/>
                  </a:lnTo>
                  <a:lnTo>
                    <a:pt x="733" y="77"/>
                  </a:lnTo>
                  <a:lnTo>
                    <a:pt x="653" y="58"/>
                  </a:lnTo>
                  <a:lnTo>
                    <a:pt x="574" y="42"/>
                  </a:lnTo>
                  <a:lnTo>
                    <a:pt x="493" y="29"/>
                  </a:lnTo>
                  <a:lnTo>
                    <a:pt x="413" y="17"/>
                  </a:lnTo>
                  <a:lnTo>
                    <a:pt x="332" y="9"/>
                  </a:lnTo>
                  <a:lnTo>
                    <a:pt x="250" y="3"/>
                  </a:lnTo>
                  <a:lnTo>
                    <a:pt x="168" y="0"/>
                  </a:lnTo>
                  <a:lnTo>
                    <a:pt x="85" y="0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631296" name="Freeform 64"/>
            <p:cNvSpPr>
              <a:spLocks/>
            </p:cNvSpPr>
            <p:nvPr/>
          </p:nvSpPr>
          <p:spPr bwMode="auto">
            <a:xfrm>
              <a:off x="375" y="787"/>
              <a:ext cx="5147" cy="1195"/>
            </a:xfrm>
            <a:custGeom>
              <a:avLst/>
              <a:gdLst/>
              <a:ahLst/>
              <a:cxnLst>
                <a:cxn ang="0">
                  <a:pos x="5147" y="2049"/>
                </a:cxn>
                <a:cxn ang="0">
                  <a:pos x="5100" y="2090"/>
                </a:cxn>
                <a:cxn ang="0">
                  <a:pos x="5043" y="2132"/>
                </a:cxn>
                <a:cxn ang="0">
                  <a:pos x="4967" y="2182"/>
                </a:cxn>
                <a:cxn ang="0">
                  <a:pos x="4871" y="2237"/>
                </a:cxn>
                <a:cxn ang="0">
                  <a:pos x="4756" y="2288"/>
                </a:cxn>
                <a:cxn ang="0">
                  <a:pos x="4624" y="2335"/>
                </a:cxn>
                <a:cxn ang="0">
                  <a:pos x="4553" y="2355"/>
                </a:cxn>
                <a:cxn ang="0">
                  <a:pos x="4477" y="2369"/>
                </a:cxn>
                <a:cxn ang="0">
                  <a:pos x="4397" y="2382"/>
                </a:cxn>
                <a:cxn ang="0">
                  <a:pos x="4314" y="2388"/>
                </a:cxn>
                <a:cxn ang="0">
                  <a:pos x="4228" y="2390"/>
                </a:cxn>
                <a:cxn ang="0">
                  <a:pos x="4139" y="2385"/>
                </a:cxn>
                <a:cxn ang="0">
                  <a:pos x="4046" y="2374"/>
                </a:cxn>
                <a:cxn ang="0">
                  <a:pos x="3952" y="2356"/>
                </a:cxn>
                <a:cxn ang="0">
                  <a:pos x="3853" y="2330"/>
                </a:cxn>
                <a:cxn ang="0">
                  <a:pos x="3752" y="2296"/>
                </a:cxn>
                <a:cxn ang="0">
                  <a:pos x="3648" y="2253"/>
                </a:cxn>
                <a:cxn ang="0">
                  <a:pos x="3542" y="2200"/>
                </a:cxn>
                <a:cxn ang="0">
                  <a:pos x="3434" y="2137"/>
                </a:cxn>
                <a:cxn ang="0">
                  <a:pos x="3324" y="2064"/>
                </a:cxn>
                <a:cxn ang="0">
                  <a:pos x="3212" y="1978"/>
                </a:cxn>
                <a:cxn ang="0">
                  <a:pos x="3098" y="1880"/>
                </a:cxn>
                <a:cxn ang="0">
                  <a:pos x="2983" y="1770"/>
                </a:cxn>
                <a:cxn ang="0">
                  <a:pos x="2866" y="1646"/>
                </a:cxn>
                <a:cxn ang="0">
                  <a:pos x="2749" y="1520"/>
                </a:cxn>
                <a:cxn ang="0">
                  <a:pos x="2527" y="1284"/>
                </a:cxn>
                <a:cxn ang="0">
                  <a:pos x="2315" y="1072"/>
                </a:cxn>
                <a:cxn ang="0">
                  <a:pos x="2113" y="884"/>
                </a:cxn>
                <a:cxn ang="0">
                  <a:pos x="1920" y="717"/>
                </a:cxn>
                <a:cxn ang="0">
                  <a:pos x="1736" y="570"/>
                </a:cxn>
                <a:cxn ang="0">
                  <a:pos x="1558" y="444"/>
                </a:cxn>
                <a:cxn ang="0">
                  <a:pos x="1386" y="336"/>
                </a:cxn>
                <a:cxn ang="0">
                  <a:pos x="1219" y="246"/>
                </a:cxn>
                <a:cxn ang="0">
                  <a:pos x="1055" y="170"/>
                </a:cxn>
                <a:cxn ang="0">
                  <a:pos x="893" y="112"/>
                </a:cxn>
                <a:cxn ang="0">
                  <a:pos x="733" y="65"/>
                </a:cxn>
                <a:cxn ang="0">
                  <a:pos x="574" y="33"/>
                </a:cxn>
                <a:cxn ang="0">
                  <a:pos x="413" y="12"/>
                </a:cxn>
                <a:cxn ang="0">
                  <a:pos x="250" y="2"/>
                </a:cxn>
                <a:cxn ang="0">
                  <a:pos x="85" y="0"/>
                </a:cxn>
              </a:cxnLst>
              <a:rect l="0" t="0" r="r" b="b"/>
              <a:pathLst>
                <a:path w="5147" h="2390">
                  <a:moveTo>
                    <a:pt x="5147" y="2049"/>
                  </a:moveTo>
                  <a:lnTo>
                    <a:pt x="5147" y="2049"/>
                  </a:lnTo>
                  <a:lnTo>
                    <a:pt x="5135" y="2061"/>
                  </a:lnTo>
                  <a:lnTo>
                    <a:pt x="5100" y="2090"/>
                  </a:lnTo>
                  <a:lnTo>
                    <a:pt x="5075" y="2109"/>
                  </a:lnTo>
                  <a:lnTo>
                    <a:pt x="5043" y="2132"/>
                  </a:lnTo>
                  <a:lnTo>
                    <a:pt x="5008" y="2156"/>
                  </a:lnTo>
                  <a:lnTo>
                    <a:pt x="4967" y="2182"/>
                  </a:lnTo>
                  <a:lnTo>
                    <a:pt x="4921" y="2209"/>
                  </a:lnTo>
                  <a:lnTo>
                    <a:pt x="4871" y="2237"/>
                  </a:lnTo>
                  <a:lnTo>
                    <a:pt x="4815" y="2262"/>
                  </a:lnTo>
                  <a:lnTo>
                    <a:pt x="4756" y="2288"/>
                  </a:lnTo>
                  <a:lnTo>
                    <a:pt x="4692" y="2313"/>
                  </a:lnTo>
                  <a:lnTo>
                    <a:pt x="4624" y="2335"/>
                  </a:lnTo>
                  <a:lnTo>
                    <a:pt x="4589" y="2345"/>
                  </a:lnTo>
                  <a:lnTo>
                    <a:pt x="4553" y="2355"/>
                  </a:lnTo>
                  <a:lnTo>
                    <a:pt x="4515" y="2363"/>
                  </a:lnTo>
                  <a:lnTo>
                    <a:pt x="4477" y="2369"/>
                  </a:lnTo>
                  <a:lnTo>
                    <a:pt x="4438" y="2376"/>
                  </a:lnTo>
                  <a:lnTo>
                    <a:pt x="4397" y="2382"/>
                  </a:lnTo>
                  <a:lnTo>
                    <a:pt x="4357" y="2385"/>
                  </a:lnTo>
                  <a:lnTo>
                    <a:pt x="4314" y="2388"/>
                  </a:lnTo>
                  <a:lnTo>
                    <a:pt x="4272" y="2390"/>
                  </a:lnTo>
                  <a:lnTo>
                    <a:pt x="4228" y="2390"/>
                  </a:lnTo>
                  <a:lnTo>
                    <a:pt x="4184" y="2388"/>
                  </a:lnTo>
                  <a:lnTo>
                    <a:pt x="4139" y="2385"/>
                  </a:lnTo>
                  <a:lnTo>
                    <a:pt x="4093" y="2380"/>
                  </a:lnTo>
                  <a:lnTo>
                    <a:pt x="4046" y="2374"/>
                  </a:lnTo>
                  <a:lnTo>
                    <a:pt x="3999" y="2366"/>
                  </a:lnTo>
                  <a:lnTo>
                    <a:pt x="3952" y="2356"/>
                  </a:lnTo>
                  <a:lnTo>
                    <a:pt x="3902" y="2345"/>
                  </a:lnTo>
                  <a:lnTo>
                    <a:pt x="3853" y="2330"/>
                  </a:lnTo>
                  <a:lnTo>
                    <a:pt x="3803" y="2314"/>
                  </a:lnTo>
                  <a:lnTo>
                    <a:pt x="3752" y="2296"/>
                  </a:lnTo>
                  <a:lnTo>
                    <a:pt x="3700" y="2275"/>
                  </a:lnTo>
                  <a:lnTo>
                    <a:pt x="3648" y="2253"/>
                  </a:lnTo>
                  <a:lnTo>
                    <a:pt x="3596" y="2229"/>
                  </a:lnTo>
                  <a:lnTo>
                    <a:pt x="3542" y="2200"/>
                  </a:lnTo>
                  <a:lnTo>
                    <a:pt x="3489" y="2170"/>
                  </a:lnTo>
                  <a:lnTo>
                    <a:pt x="3434" y="2137"/>
                  </a:lnTo>
                  <a:lnTo>
                    <a:pt x="3380" y="2101"/>
                  </a:lnTo>
                  <a:lnTo>
                    <a:pt x="3324" y="2064"/>
                  </a:lnTo>
                  <a:lnTo>
                    <a:pt x="3269" y="2022"/>
                  </a:lnTo>
                  <a:lnTo>
                    <a:pt x="3212" y="1978"/>
                  </a:lnTo>
                  <a:lnTo>
                    <a:pt x="3156" y="1930"/>
                  </a:lnTo>
                  <a:lnTo>
                    <a:pt x="3098" y="1880"/>
                  </a:lnTo>
                  <a:lnTo>
                    <a:pt x="3041" y="1827"/>
                  </a:lnTo>
                  <a:lnTo>
                    <a:pt x="2983" y="1770"/>
                  </a:lnTo>
                  <a:lnTo>
                    <a:pt x="2924" y="1710"/>
                  </a:lnTo>
                  <a:lnTo>
                    <a:pt x="2866" y="1646"/>
                  </a:lnTo>
                  <a:lnTo>
                    <a:pt x="2866" y="1646"/>
                  </a:lnTo>
                  <a:lnTo>
                    <a:pt x="2749" y="1520"/>
                  </a:lnTo>
                  <a:lnTo>
                    <a:pt x="2637" y="1399"/>
                  </a:lnTo>
                  <a:lnTo>
                    <a:pt x="2527" y="1284"/>
                  </a:lnTo>
                  <a:lnTo>
                    <a:pt x="2419" y="1174"/>
                  </a:lnTo>
                  <a:lnTo>
                    <a:pt x="2315" y="1072"/>
                  </a:lnTo>
                  <a:lnTo>
                    <a:pt x="2213" y="976"/>
                  </a:lnTo>
                  <a:lnTo>
                    <a:pt x="2113" y="884"/>
                  </a:lnTo>
                  <a:lnTo>
                    <a:pt x="2016" y="798"/>
                  </a:lnTo>
                  <a:lnTo>
                    <a:pt x="1920" y="717"/>
                  </a:lnTo>
                  <a:lnTo>
                    <a:pt x="1827" y="641"/>
                  </a:lnTo>
                  <a:lnTo>
                    <a:pt x="1736" y="570"/>
                  </a:lnTo>
                  <a:lnTo>
                    <a:pt x="1647" y="504"/>
                  </a:lnTo>
                  <a:lnTo>
                    <a:pt x="1558" y="444"/>
                  </a:lnTo>
                  <a:lnTo>
                    <a:pt x="1472" y="388"/>
                  </a:lnTo>
                  <a:lnTo>
                    <a:pt x="1386" y="336"/>
                  </a:lnTo>
                  <a:lnTo>
                    <a:pt x="1303" y="288"/>
                  </a:lnTo>
                  <a:lnTo>
                    <a:pt x="1219" y="246"/>
                  </a:lnTo>
                  <a:lnTo>
                    <a:pt x="1136" y="205"/>
                  </a:lnTo>
                  <a:lnTo>
                    <a:pt x="1055" y="170"/>
                  </a:lnTo>
                  <a:lnTo>
                    <a:pt x="974" y="139"/>
                  </a:lnTo>
                  <a:lnTo>
                    <a:pt x="893" y="112"/>
                  </a:lnTo>
                  <a:lnTo>
                    <a:pt x="814" y="88"/>
                  </a:lnTo>
                  <a:lnTo>
                    <a:pt x="733" y="65"/>
                  </a:lnTo>
                  <a:lnTo>
                    <a:pt x="653" y="47"/>
                  </a:lnTo>
                  <a:lnTo>
                    <a:pt x="574" y="33"/>
                  </a:lnTo>
                  <a:lnTo>
                    <a:pt x="493" y="21"/>
                  </a:lnTo>
                  <a:lnTo>
                    <a:pt x="413" y="12"/>
                  </a:lnTo>
                  <a:lnTo>
                    <a:pt x="332" y="5"/>
                  </a:lnTo>
                  <a:lnTo>
                    <a:pt x="250" y="2"/>
                  </a:lnTo>
                  <a:lnTo>
                    <a:pt x="168" y="0"/>
                  </a:lnTo>
                  <a:lnTo>
                    <a:pt x="85" y="0"/>
                  </a:lnTo>
                  <a:lnTo>
                    <a:pt x="0" y="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631297" name="Freeform 65"/>
            <p:cNvSpPr>
              <a:spLocks/>
            </p:cNvSpPr>
            <p:nvPr/>
          </p:nvSpPr>
          <p:spPr bwMode="auto">
            <a:xfrm>
              <a:off x="389" y="808"/>
              <a:ext cx="5176" cy="1160"/>
            </a:xfrm>
            <a:custGeom>
              <a:avLst/>
              <a:gdLst/>
              <a:ahLst/>
              <a:cxnLst>
                <a:cxn ang="0">
                  <a:pos x="5176" y="1959"/>
                </a:cxn>
                <a:cxn ang="0">
                  <a:pos x="5130" y="2001"/>
                </a:cxn>
                <a:cxn ang="0">
                  <a:pos x="5075" y="2044"/>
                </a:cxn>
                <a:cxn ang="0">
                  <a:pos x="4998" y="2096"/>
                </a:cxn>
                <a:cxn ang="0">
                  <a:pos x="4903" y="2153"/>
                </a:cxn>
                <a:cxn ang="0">
                  <a:pos x="4790" y="2208"/>
                </a:cxn>
                <a:cxn ang="0">
                  <a:pos x="4658" y="2258"/>
                </a:cxn>
                <a:cxn ang="0">
                  <a:pos x="4587" y="2277"/>
                </a:cxn>
                <a:cxn ang="0">
                  <a:pos x="4513" y="2295"/>
                </a:cxn>
                <a:cxn ang="0">
                  <a:pos x="4433" y="2308"/>
                </a:cxn>
                <a:cxn ang="0">
                  <a:pos x="4350" y="2317"/>
                </a:cxn>
                <a:cxn ang="0">
                  <a:pos x="4264" y="2321"/>
                </a:cxn>
                <a:cxn ang="0">
                  <a:pos x="4174" y="2317"/>
                </a:cxn>
                <a:cxn ang="0">
                  <a:pos x="4082" y="2308"/>
                </a:cxn>
                <a:cxn ang="0">
                  <a:pos x="3986" y="2292"/>
                </a:cxn>
                <a:cxn ang="0">
                  <a:pos x="3888" y="2269"/>
                </a:cxn>
                <a:cxn ang="0">
                  <a:pos x="3786" y="2235"/>
                </a:cxn>
                <a:cxn ang="0">
                  <a:pos x="3682" y="2195"/>
                </a:cxn>
                <a:cxn ang="0">
                  <a:pos x="3575" y="2143"/>
                </a:cxn>
                <a:cxn ang="0">
                  <a:pos x="3466" y="2082"/>
                </a:cxn>
                <a:cxn ang="0">
                  <a:pos x="3355" y="2011"/>
                </a:cxn>
                <a:cxn ang="0">
                  <a:pos x="3241" y="1927"/>
                </a:cxn>
                <a:cxn ang="0">
                  <a:pos x="3125" y="1831"/>
                </a:cxn>
                <a:cxn ang="0">
                  <a:pos x="3009" y="1723"/>
                </a:cxn>
                <a:cxn ang="0">
                  <a:pos x="2891" y="1600"/>
                </a:cxn>
                <a:cxn ang="0">
                  <a:pos x="2773" y="1475"/>
                </a:cxn>
                <a:cxn ang="0">
                  <a:pos x="2545" y="1244"/>
                </a:cxn>
                <a:cxn ang="0">
                  <a:pos x="2331" y="1035"/>
                </a:cxn>
                <a:cxn ang="0">
                  <a:pos x="2126" y="850"/>
                </a:cxn>
                <a:cxn ang="0">
                  <a:pos x="1931" y="685"/>
                </a:cxn>
                <a:cxn ang="0">
                  <a:pos x="1744" y="543"/>
                </a:cxn>
                <a:cxn ang="0">
                  <a:pos x="1565" y="419"/>
                </a:cxn>
                <a:cxn ang="0">
                  <a:pos x="1391" y="314"/>
                </a:cxn>
                <a:cxn ang="0">
                  <a:pos x="1222" y="226"/>
                </a:cxn>
                <a:cxn ang="0">
                  <a:pos x="1057" y="154"/>
                </a:cxn>
                <a:cxn ang="0">
                  <a:pos x="894" y="99"/>
                </a:cxn>
                <a:cxn ang="0">
                  <a:pos x="735" y="55"/>
                </a:cxn>
                <a:cxn ang="0">
                  <a:pos x="574" y="26"/>
                </a:cxn>
                <a:cxn ang="0">
                  <a:pos x="412" y="8"/>
                </a:cxn>
                <a:cxn ang="0">
                  <a:pos x="250" y="0"/>
                </a:cxn>
                <a:cxn ang="0">
                  <a:pos x="85" y="4"/>
                </a:cxn>
              </a:cxnLst>
              <a:rect l="0" t="0" r="r" b="b"/>
              <a:pathLst>
                <a:path w="5176" h="2321">
                  <a:moveTo>
                    <a:pt x="5176" y="1959"/>
                  </a:moveTo>
                  <a:lnTo>
                    <a:pt x="5176" y="1959"/>
                  </a:lnTo>
                  <a:lnTo>
                    <a:pt x="5165" y="1970"/>
                  </a:lnTo>
                  <a:lnTo>
                    <a:pt x="5130" y="2001"/>
                  </a:lnTo>
                  <a:lnTo>
                    <a:pt x="5105" y="2020"/>
                  </a:lnTo>
                  <a:lnTo>
                    <a:pt x="5075" y="2044"/>
                  </a:lnTo>
                  <a:lnTo>
                    <a:pt x="5039" y="2070"/>
                  </a:lnTo>
                  <a:lnTo>
                    <a:pt x="4998" y="2096"/>
                  </a:lnTo>
                  <a:lnTo>
                    <a:pt x="4953" y="2125"/>
                  </a:lnTo>
                  <a:lnTo>
                    <a:pt x="4903" y="2153"/>
                  </a:lnTo>
                  <a:lnTo>
                    <a:pt x="4849" y="2180"/>
                  </a:lnTo>
                  <a:lnTo>
                    <a:pt x="4790" y="2208"/>
                  </a:lnTo>
                  <a:lnTo>
                    <a:pt x="4726" y="2233"/>
                  </a:lnTo>
                  <a:lnTo>
                    <a:pt x="4658" y="2258"/>
                  </a:lnTo>
                  <a:lnTo>
                    <a:pt x="4624" y="2267"/>
                  </a:lnTo>
                  <a:lnTo>
                    <a:pt x="4587" y="2277"/>
                  </a:lnTo>
                  <a:lnTo>
                    <a:pt x="4550" y="2287"/>
                  </a:lnTo>
                  <a:lnTo>
                    <a:pt x="4513" y="2295"/>
                  </a:lnTo>
                  <a:lnTo>
                    <a:pt x="4472" y="2303"/>
                  </a:lnTo>
                  <a:lnTo>
                    <a:pt x="4433" y="2308"/>
                  </a:lnTo>
                  <a:lnTo>
                    <a:pt x="4392" y="2313"/>
                  </a:lnTo>
                  <a:lnTo>
                    <a:pt x="4350" y="2317"/>
                  </a:lnTo>
                  <a:lnTo>
                    <a:pt x="4307" y="2319"/>
                  </a:lnTo>
                  <a:lnTo>
                    <a:pt x="4264" y="2321"/>
                  </a:lnTo>
                  <a:lnTo>
                    <a:pt x="4220" y="2319"/>
                  </a:lnTo>
                  <a:lnTo>
                    <a:pt x="4174" y="2317"/>
                  </a:lnTo>
                  <a:lnTo>
                    <a:pt x="4128" y="2314"/>
                  </a:lnTo>
                  <a:lnTo>
                    <a:pt x="4082" y="2308"/>
                  </a:lnTo>
                  <a:lnTo>
                    <a:pt x="4034" y="2301"/>
                  </a:lnTo>
                  <a:lnTo>
                    <a:pt x="3986" y="2292"/>
                  </a:lnTo>
                  <a:lnTo>
                    <a:pt x="3936" y="2282"/>
                  </a:lnTo>
                  <a:lnTo>
                    <a:pt x="3888" y="2269"/>
                  </a:lnTo>
                  <a:lnTo>
                    <a:pt x="3836" y="2253"/>
                  </a:lnTo>
                  <a:lnTo>
                    <a:pt x="3786" y="2235"/>
                  </a:lnTo>
                  <a:lnTo>
                    <a:pt x="3734" y="2216"/>
                  </a:lnTo>
                  <a:lnTo>
                    <a:pt x="3682" y="2195"/>
                  </a:lnTo>
                  <a:lnTo>
                    <a:pt x="3628" y="2170"/>
                  </a:lnTo>
                  <a:lnTo>
                    <a:pt x="3575" y="2143"/>
                  </a:lnTo>
                  <a:lnTo>
                    <a:pt x="3521" y="2114"/>
                  </a:lnTo>
                  <a:lnTo>
                    <a:pt x="3466" y="2082"/>
                  </a:lnTo>
                  <a:lnTo>
                    <a:pt x="3410" y="2048"/>
                  </a:lnTo>
                  <a:lnTo>
                    <a:pt x="3355" y="2011"/>
                  </a:lnTo>
                  <a:lnTo>
                    <a:pt x="3298" y="1970"/>
                  </a:lnTo>
                  <a:lnTo>
                    <a:pt x="3241" y="1927"/>
                  </a:lnTo>
                  <a:lnTo>
                    <a:pt x="3184" y="1880"/>
                  </a:lnTo>
                  <a:lnTo>
                    <a:pt x="3125" y="1831"/>
                  </a:lnTo>
                  <a:lnTo>
                    <a:pt x="3067" y="1778"/>
                  </a:lnTo>
                  <a:lnTo>
                    <a:pt x="3009" y="1723"/>
                  </a:lnTo>
                  <a:lnTo>
                    <a:pt x="2949" y="1663"/>
                  </a:lnTo>
                  <a:lnTo>
                    <a:pt x="2891" y="1600"/>
                  </a:lnTo>
                  <a:lnTo>
                    <a:pt x="2891" y="1600"/>
                  </a:lnTo>
                  <a:lnTo>
                    <a:pt x="2773" y="1475"/>
                  </a:lnTo>
                  <a:lnTo>
                    <a:pt x="2658" y="1357"/>
                  </a:lnTo>
                  <a:lnTo>
                    <a:pt x="2545" y="1244"/>
                  </a:lnTo>
                  <a:lnTo>
                    <a:pt x="2437" y="1135"/>
                  </a:lnTo>
                  <a:lnTo>
                    <a:pt x="2331" y="1035"/>
                  </a:lnTo>
                  <a:lnTo>
                    <a:pt x="2227" y="938"/>
                  </a:lnTo>
                  <a:lnTo>
                    <a:pt x="2126" y="850"/>
                  </a:lnTo>
                  <a:lnTo>
                    <a:pt x="2027" y="764"/>
                  </a:lnTo>
                  <a:lnTo>
                    <a:pt x="1931" y="685"/>
                  </a:lnTo>
                  <a:lnTo>
                    <a:pt x="1837" y="611"/>
                  </a:lnTo>
                  <a:lnTo>
                    <a:pt x="1744" y="543"/>
                  </a:lnTo>
                  <a:lnTo>
                    <a:pt x="1654" y="478"/>
                  </a:lnTo>
                  <a:lnTo>
                    <a:pt x="1565" y="419"/>
                  </a:lnTo>
                  <a:lnTo>
                    <a:pt x="1477" y="364"/>
                  </a:lnTo>
                  <a:lnTo>
                    <a:pt x="1391" y="314"/>
                  </a:lnTo>
                  <a:lnTo>
                    <a:pt x="1305" y="268"/>
                  </a:lnTo>
                  <a:lnTo>
                    <a:pt x="1222" y="226"/>
                  </a:lnTo>
                  <a:lnTo>
                    <a:pt x="1139" y="188"/>
                  </a:lnTo>
                  <a:lnTo>
                    <a:pt x="1057" y="154"/>
                  </a:lnTo>
                  <a:lnTo>
                    <a:pt x="976" y="125"/>
                  </a:lnTo>
                  <a:lnTo>
                    <a:pt x="894" y="99"/>
                  </a:lnTo>
                  <a:lnTo>
                    <a:pt x="814" y="75"/>
                  </a:lnTo>
                  <a:lnTo>
                    <a:pt x="735" y="55"/>
                  </a:lnTo>
                  <a:lnTo>
                    <a:pt x="654" y="39"/>
                  </a:lnTo>
                  <a:lnTo>
                    <a:pt x="574" y="26"/>
                  </a:lnTo>
                  <a:lnTo>
                    <a:pt x="493" y="16"/>
                  </a:lnTo>
                  <a:lnTo>
                    <a:pt x="412" y="8"/>
                  </a:lnTo>
                  <a:lnTo>
                    <a:pt x="332" y="4"/>
                  </a:lnTo>
                  <a:lnTo>
                    <a:pt x="250" y="0"/>
                  </a:lnTo>
                  <a:lnTo>
                    <a:pt x="168" y="0"/>
                  </a:lnTo>
                  <a:lnTo>
                    <a:pt x="85" y="4"/>
                  </a:lnTo>
                  <a:lnTo>
                    <a:pt x="0" y="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631298" name="Freeform 66"/>
            <p:cNvSpPr>
              <a:spLocks/>
            </p:cNvSpPr>
            <p:nvPr/>
          </p:nvSpPr>
          <p:spPr bwMode="auto">
            <a:xfrm>
              <a:off x="403" y="829"/>
              <a:ext cx="5205" cy="1124"/>
            </a:xfrm>
            <a:custGeom>
              <a:avLst/>
              <a:gdLst/>
              <a:ahLst/>
              <a:cxnLst>
                <a:cxn ang="0">
                  <a:pos x="5205" y="1868"/>
                </a:cxn>
                <a:cxn ang="0">
                  <a:pos x="5161" y="1910"/>
                </a:cxn>
                <a:cxn ang="0">
                  <a:pos x="5105" y="1956"/>
                </a:cxn>
                <a:cxn ang="0">
                  <a:pos x="5030" y="2011"/>
                </a:cxn>
                <a:cxn ang="0">
                  <a:pos x="4936" y="2069"/>
                </a:cxn>
                <a:cxn ang="0">
                  <a:pos x="4822" y="2127"/>
                </a:cxn>
                <a:cxn ang="0">
                  <a:pos x="4693" y="2178"/>
                </a:cxn>
                <a:cxn ang="0">
                  <a:pos x="4621" y="2201"/>
                </a:cxn>
                <a:cxn ang="0">
                  <a:pos x="4546" y="2219"/>
                </a:cxn>
                <a:cxn ang="0">
                  <a:pos x="4467" y="2235"/>
                </a:cxn>
                <a:cxn ang="0">
                  <a:pos x="4385" y="2245"/>
                </a:cxn>
                <a:cxn ang="0">
                  <a:pos x="4299" y="2250"/>
                </a:cxn>
                <a:cxn ang="0">
                  <a:pos x="4208" y="2250"/>
                </a:cxn>
                <a:cxn ang="0">
                  <a:pos x="4117" y="2241"/>
                </a:cxn>
                <a:cxn ang="0">
                  <a:pos x="4020" y="2227"/>
                </a:cxn>
                <a:cxn ang="0">
                  <a:pos x="3921" y="2206"/>
                </a:cxn>
                <a:cxn ang="0">
                  <a:pos x="3820" y="2175"/>
                </a:cxn>
                <a:cxn ang="0">
                  <a:pos x="3714" y="2135"/>
                </a:cxn>
                <a:cxn ang="0">
                  <a:pos x="3607" y="2086"/>
                </a:cxn>
                <a:cxn ang="0">
                  <a:pos x="3497" y="2027"/>
                </a:cxn>
                <a:cxn ang="0">
                  <a:pos x="3385" y="1957"/>
                </a:cxn>
                <a:cxn ang="0">
                  <a:pos x="3270" y="1875"/>
                </a:cxn>
                <a:cxn ang="0">
                  <a:pos x="3153" y="1781"/>
                </a:cxn>
                <a:cxn ang="0">
                  <a:pos x="3035" y="1675"/>
                </a:cxn>
                <a:cxn ang="0">
                  <a:pos x="2914" y="1555"/>
                </a:cxn>
                <a:cxn ang="0">
                  <a:pos x="2795" y="1431"/>
                </a:cxn>
                <a:cxn ang="0">
                  <a:pos x="2564" y="1202"/>
                </a:cxn>
                <a:cxn ang="0">
                  <a:pos x="2346" y="997"/>
                </a:cxn>
                <a:cxn ang="0">
                  <a:pos x="2140" y="816"/>
                </a:cxn>
                <a:cxn ang="0">
                  <a:pos x="1941" y="654"/>
                </a:cxn>
                <a:cxn ang="0">
                  <a:pos x="1752" y="514"/>
                </a:cxn>
                <a:cxn ang="0">
                  <a:pos x="1570" y="394"/>
                </a:cxn>
                <a:cxn ang="0">
                  <a:pos x="1395" y="293"/>
                </a:cxn>
                <a:cxn ang="0">
                  <a:pos x="1226" y="207"/>
                </a:cxn>
                <a:cxn ang="0">
                  <a:pos x="1059" y="139"/>
                </a:cxn>
                <a:cxn ang="0">
                  <a:pos x="897" y="86"/>
                </a:cxn>
                <a:cxn ang="0">
                  <a:pos x="734" y="45"/>
                </a:cxn>
                <a:cxn ang="0">
                  <a:pos x="575" y="20"/>
                </a:cxn>
                <a:cxn ang="0">
                  <a:pos x="414" y="5"/>
                </a:cxn>
                <a:cxn ang="0">
                  <a:pos x="250" y="0"/>
                </a:cxn>
                <a:cxn ang="0">
                  <a:pos x="85" y="7"/>
                </a:cxn>
              </a:cxnLst>
              <a:rect l="0" t="0" r="r" b="b"/>
              <a:pathLst>
                <a:path w="5205" h="2250">
                  <a:moveTo>
                    <a:pt x="5205" y="1868"/>
                  </a:moveTo>
                  <a:lnTo>
                    <a:pt x="5205" y="1868"/>
                  </a:lnTo>
                  <a:lnTo>
                    <a:pt x="5194" y="1880"/>
                  </a:lnTo>
                  <a:lnTo>
                    <a:pt x="5161" y="1910"/>
                  </a:lnTo>
                  <a:lnTo>
                    <a:pt x="5136" y="1931"/>
                  </a:lnTo>
                  <a:lnTo>
                    <a:pt x="5105" y="1956"/>
                  </a:lnTo>
                  <a:lnTo>
                    <a:pt x="5071" y="1981"/>
                  </a:lnTo>
                  <a:lnTo>
                    <a:pt x="5030" y="2011"/>
                  </a:lnTo>
                  <a:lnTo>
                    <a:pt x="4984" y="2040"/>
                  </a:lnTo>
                  <a:lnTo>
                    <a:pt x="4936" y="2069"/>
                  </a:lnTo>
                  <a:lnTo>
                    <a:pt x="4882" y="2098"/>
                  </a:lnTo>
                  <a:lnTo>
                    <a:pt x="4822" y="2127"/>
                  </a:lnTo>
                  <a:lnTo>
                    <a:pt x="4760" y="2153"/>
                  </a:lnTo>
                  <a:lnTo>
                    <a:pt x="4693" y="2178"/>
                  </a:lnTo>
                  <a:lnTo>
                    <a:pt x="4657" y="2190"/>
                  </a:lnTo>
                  <a:lnTo>
                    <a:pt x="4621" y="2201"/>
                  </a:lnTo>
                  <a:lnTo>
                    <a:pt x="4585" y="2211"/>
                  </a:lnTo>
                  <a:lnTo>
                    <a:pt x="4546" y="2219"/>
                  </a:lnTo>
                  <a:lnTo>
                    <a:pt x="4507" y="2227"/>
                  </a:lnTo>
                  <a:lnTo>
                    <a:pt x="4467" y="2235"/>
                  </a:lnTo>
                  <a:lnTo>
                    <a:pt x="4426" y="2240"/>
                  </a:lnTo>
                  <a:lnTo>
                    <a:pt x="4385" y="2245"/>
                  </a:lnTo>
                  <a:lnTo>
                    <a:pt x="4342" y="2248"/>
                  </a:lnTo>
                  <a:lnTo>
                    <a:pt x="4299" y="2250"/>
                  </a:lnTo>
                  <a:lnTo>
                    <a:pt x="4254" y="2250"/>
                  </a:lnTo>
                  <a:lnTo>
                    <a:pt x="4208" y="2250"/>
                  </a:lnTo>
                  <a:lnTo>
                    <a:pt x="4163" y="2246"/>
                  </a:lnTo>
                  <a:lnTo>
                    <a:pt x="4117" y="2241"/>
                  </a:lnTo>
                  <a:lnTo>
                    <a:pt x="4068" y="2235"/>
                  </a:lnTo>
                  <a:lnTo>
                    <a:pt x="4020" y="2227"/>
                  </a:lnTo>
                  <a:lnTo>
                    <a:pt x="3971" y="2217"/>
                  </a:lnTo>
                  <a:lnTo>
                    <a:pt x="3921" y="2206"/>
                  </a:lnTo>
                  <a:lnTo>
                    <a:pt x="3871" y="2191"/>
                  </a:lnTo>
                  <a:lnTo>
                    <a:pt x="3820" y="2175"/>
                  </a:lnTo>
                  <a:lnTo>
                    <a:pt x="3767" y="2156"/>
                  </a:lnTo>
                  <a:lnTo>
                    <a:pt x="3714" y="2135"/>
                  </a:lnTo>
                  <a:lnTo>
                    <a:pt x="3661" y="2112"/>
                  </a:lnTo>
                  <a:lnTo>
                    <a:pt x="3607" y="2086"/>
                  </a:lnTo>
                  <a:lnTo>
                    <a:pt x="3553" y="2057"/>
                  </a:lnTo>
                  <a:lnTo>
                    <a:pt x="3497" y="2027"/>
                  </a:lnTo>
                  <a:lnTo>
                    <a:pt x="3442" y="1993"/>
                  </a:lnTo>
                  <a:lnTo>
                    <a:pt x="3385" y="1957"/>
                  </a:lnTo>
                  <a:lnTo>
                    <a:pt x="3328" y="1917"/>
                  </a:lnTo>
                  <a:lnTo>
                    <a:pt x="3270" y="1875"/>
                  </a:lnTo>
                  <a:lnTo>
                    <a:pt x="3213" y="1830"/>
                  </a:lnTo>
                  <a:lnTo>
                    <a:pt x="3153" y="1781"/>
                  </a:lnTo>
                  <a:lnTo>
                    <a:pt x="3095" y="1730"/>
                  </a:lnTo>
                  <a:lnTo>
                    <a:pt x="3035" y="1675"/>
                  </a:lnTo>
                  <a:lnTo>
                    <a:pt x="2975" y="1617"/>
                  </a:lnTo>
                  <a:lnTo>
                    <a:pt x="2914" y="1555"/>
                  </a:lnTo>
                  <a:lnTo>
                    <a:pt x="2914" y="1555"/>
                  </a:lnTo>
                  <a:lnTo>
                    <a:pt x="2795" y="1431"/>
                  </a:lnTo>
                  <a:lnTo>
                    <a:pt x="2678" y="1313"/>
                  </a:lnTo>
                  <a:lnTo>
                    <a:pt x="2564" y="1202"/>
                  </a:lnTo>
                  <a:lnTo>
                    <a:pt x="2453" y="1097"/>
                  </a:lnTo>
                  <a:lnTo>
                    <a:pt x="2346" y="997"/>
                  </a:lnTo>
                  <a:lnTo>
                    <a:pt x="2241" y="903"/>
                  </a:lnTo>
                  <a:lnTo>
                    <a:pt x="2140" y="816"/>
                  </a:lnTo>
                  <a:lnTo>
                    <a:pt x="2040" y="732"/>
                  </a:lnTo>
                  <a:lnTo>
                    <a:pt x="1941" y="654"/>
                  </a:lnTo>
                  <a:lnTo>
                    <a:pt x="1847" y="582"/>
                  </a:lnTo>
                  <a:lnTo>
                    <a:pt x="1752" y="514"/>
                  </a:lnTo>
                  <a:lnTo>
                    <a:pt x="1661" y="452"/>
                  </a:lnTo>
                  <a:lnTo>
                    <a:pt x="1570" y="394"/>
                  </a:lnTo>
                  <a:lnTo>
                    <a:pt x="1483" y="341"/>
                  </a:lnTo>
                  <a:lnTo>
                    <a:pt x="1395" y="293"/>
                  </a:lnTo>
                  <a:lnTo>
                    <a:pt x="1311" y="247"/>
                  </a:lnTo>
                  <a:lnTo>
                    <a:pt x="1226" y="207"/>
                  </a:lnTo>
                  <a:lnTo>
                    <a:pt x="1143" y="171"/>
                  </a:lnTo>
                  <a:lnTo>
                    <a:pt x="1059" y="139"/>
                  </a:lnTo>
                  <a:lnTo>
                    <a:pt x="977" y="110"/>
                  </a:lnTo>
                  <a:lnTo>
                    <a:pt x="897" y="86"/>
                  </a:lnTo>
                  <a:lnTo>
                    <a:pt x="815" y="63"/>
                  </a:lnTo>
                  <a:lnTo>
                    <a:pt x="734" y="45"/>
                  </a:lnTo>
                  <a:lnTo>
                    <a:pt x="655" y="31"/>
                  </a:lnTo>
                  <a:lnTo>
                    <a:pt x="575" y="20"/>
                  </a:lnTo>
                  <a:lnTo>
                    <a:pt x="494" y="10"/>
                  </a:lnTo>
                  <a:lnTo>
                    <a:pt x="414" y="5"/>
                  </a:lnTo>
                  <a:lnTo>
                    <a:pt x="332" y="2"/>
                  </a:lnTo>
                  <a:lnTo>
                    <a:pt x="250" y="0"/>
                  </a:lnTo>
                  <a:lnTo>
                    <a:pt x="168" y="2"/>
                  </a:lnTo>
                  <a:lnTo>
                    <a:pt x="85" y="7"/>
                  </a:lnTo>
                  <a:lnTo>
                    <a:pt x="0" y="13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631299" name="Freeform 67"/>
            <p:cNvSpPr>
              <a:spLocks/>
            </p:cNvSpPr>
            <p:nvPr/>
          </p:nvSpPr>
          <p:spPr bwMode="auto">
            <a:xfrm>
              <a:off x="418" y="850"/>
              <a:ext cx="5233" cy="1090"/>
            </a:xfrm>
            <a:custGeom>
              <a:avLst/>
              <a:gdLst/>
              <a:ahLst/>
              <a:cxnLst>
                <a:cxn ang="0">
                  <a:pos x="5233" y="1778"/>
                </a:cxn>
                <a:cxn ang="0">
                  <a:pos x="5189" y="1822"/>
                </a:cxn>
                <a:cxn ang="0">
                  <a:pos x="5133" y="1867"/>
                </a:cxn>
                <a:cxn ang="0">
                  <a:pos x="5060" y="1923"/>
                </a:cxn>
                <a:cxn ang="0">
                  <a:pos x="4965" y="1985"/>
                </a:cxn>
                <a:cxn ang="0">
                  <a:pos x="4854" y="2044"/>
                </a:cxn>
                <a:cxn ang="0">
                  <a:pos x="4725" y="2099"/>
                </a:cxn>
                <a:cxn ang="0">
                  <a:pos x="4654" y="2122"/>
                </a:cxn>
                <a:cxn ang="0">
                  <a:pos x="4579" y="2143"/>
                </a:cxn>
                <a:cxn ang="0">
                  <a:pos x="4500" y="2159"/>
                </a:cxn>
                <a:cxn ang="0">
                  <a:pos x="4418" y="2172"/>
                </a:cxn>
                <a:cxn ang="0">
                  <a:pos x="4332" y="2178"/>
                </a:cxn>
                <a:cxn ang="0">
                  <a:pos x="4242" y="2180"/>
                </a:cxn>
                <a:cxn ang="0">
                  <a:pos x="4149" y="2174"/>
                </a:cxn>
                <a:cxn ang="0">
                  <a:pos x="4053" y="2162"/>
                </a:cxn>
                <a:cxn ang="0">
                  <a:pos x="3953" y="2141"/>
                </a:cxn>
                <a:cxn ang="0">
                  <a:pos x="3852" y="2114"/>
                </a:cxn>
                <a:cxn ang="0">
                  <a:pos x="3746" y="2075"/>
                </a:cxn>
                <a:cxn ang="0">
                  <a:pos x="3638" y="2028"/>
                </a:cxn>
                <a:cxn ang="0">
                  <a:pos x="3527" y="1972"/>
                </a:cxn>
                <a:cxn ang="0">
                  <a:pos x="3414" y="1902"/>
                </a:cxn>
                <a:cxn ang="0">
                  <a:pos x="3298" y="1823"/>
                </a:cxn>
                <a:cxn ang="0">
                  <a:pos x="3180" y="1731"/>
                </a:cxn>
                <a:cxn ang="0">
                  <a:pos x="3059" y="1626"/>
                </a:cxn>
                <a:cxn ang="0">
                  <a:pos x="2937" y="1508"/>
                </a:cxn>
                <a:cxn ang="0">
                  <a:pos x="2816" y="1387"/>
                </a:cxn>
                <a:cxn ang="0">
                  <a:pos x="2581" y="1161"/>
                </a:cxn>
                <a:cxn ang="0">
                  <a:pos x="2361" y="959"/>
                </a:cxn>
                <a:cxn ang="0">
                  <a:pos x="2151" y="780"/>
                </a:cxn>
                <a:cxn ang="0">
                  <a:pos x="1951" y="624"/>
                </a:cxn>
                <a:cxn ang="0">
                  <a:pos x="1759" y="486"/>
                </a:cxn>
                <a:cxn ang="0">
                  <a:pos x="1576" y="370"/>
                </a:cxn>
                <a:cxn ang="0">
                  <a:pos x="1400" y="270"/>
                </a:cxn>
                <a:cxn ang="0">
                  <a:pos x="1229" y="189"/>
                </a:cxn>
                <a:cxn ang="0">
                  <a:pos x="1061" y="123"/>
                </a:cxn>
                <a:cxn ang="0">
                  <a:pos x="897" y="73"/>
                </a:cxn>
                <a:cxn ang="0">
                  <a:pos x="736" y="36"/>
                </a:cxn>
                <a:cxn ang="0">
                  <a:pos x="575" y="13"/>
                </a:cxn>
                <a:cxn ang="0">
                  <a:pos x="413" y="2"/>
                </a:cxn>
                <a:cxn ang="0">
                  <a:pos x="250" y="2"/>
                </a:cxn>
                <a:cxn ang="0">
                  <a:pos x="85" y="10"/>
                </a:cxn>
              </a:cxnLst>
              <a:rect l="0" t="0" r="r" b="b"/>
              <a:pathLst>
                <a:path w="5233" h="2180">
                  <a:moveTo>
                    <a:pt x="5233" y="1778"/>
                  </a:moveTo>
                  <a:lnTo>
                    <a:pt x="5233" y="1778"/>
                  </a:lnTo>
                  <a:lnTo>
                    <a:pt x="5222" y="1789"/>
                  </a:lnTo>
                  <a:lnTo>
                    <a:pt x="5189" y="1822"/>
                  </a:lnTo>
                  <a:lnTo>
                    <a:pt x="5164" y="1843"/>
                  </a:lnTo>
                  <a:lnTo>
                    <a:pt x="5133" y="1867"/>
                  </a:lnTo>
                  <a:lnTo>
                    <a:pt x="5099" y="1894"/>
                  </a:lnTo>
                  <a:lnTo>
                    <a:pt x="5060" y="1923"/>
                  </a:lnTo>
                  <a:lnTo>
                    <a:pt x="5015" y="1954"/>
                  </a:lnTo>
                  <a:lnTo>
                    <a:pt x="4965" y="1985"/>
                  </a:lnTo>
                  <a:lnTo>
                    <a:pt x="4913" y="2014"/>
                  </a:lnTo>
                  <a:lnTo>
                    <a:pt x="4854" y="2044"/>
                  </a:lnTo>
                  <a:lnTo>
                    <a:pt x="4792" y="2072"/>
                  </a:lnTo>
                  <a:lnTo>
                    <a:pt x="4725" y="2099"/>
                  </a:lnTo>
                  <a:lnTo>
                    <a:pt x="4689" y="2111"/>
                  </a:lnTo>
                  <a:lnTo>
                    <a:pt x="4654" y="2122"/>
                  </a:lnTo>
                  <a:lnTo>
                    <a:pt x="4617" y="2133"/>
                  </a:lnTo>
                  <a:lnTo>
                    <a:pt x="4579" y="2143"/>
                  </a:lnTo>
                  <a:lnTo>
                    <a:pt x="4540" y="2153"/>
                  </a:lnTo>
                  <a:lnTo>
                    <a:pt x="4500" y="2159"/>
                  </a:lnTo>
                  <a:lnTo>
                    <a:pt x="4460" y="2167"/>
                  </a:lnTo>
                  <a:lnTo>
                    <a:pt x="4418" y="2172"/>
                  </a:lnTo>
                  <a:lnTo>
                    <a:pt x="4375" y="2175"/>
                  </a:lnTo>
                  <a:lnTo>
                    <a:pt x="4332" y="2178"/>
                  </a:lnTo>
                  <a:lnTo>
                    <a:pt x="4288" y="2180"/>
                  </a:lnTo>
                  <a:lnTo>
                    <a:pt x="4242" y="2180"/>
                  </a:lnTo>
                  <a:lnTo>
                    <a:pt x="4196" y="2178"/>
                  </a:lnTo>
                  <a:lnTo>
                    <a:pt x="4149" y="2174"/>
                  </a:lnTo>
                  <a:lnTo>
                    <a:pt x="4102" y="2169"/>
                  </a:lnTo>
                  <a:lnTo>
                    <a:pt x="4053" y="2162"/>
                  </a:lnTo>
                  <a:lnTo>
                    <a:pt x="4003" y="2153"/>
                  </a:lnTo>
                  <a:lnTo>
                    <a:pt x="3953" y="2141"/>
                  </a:lnTo>
                  <a:lnTo>
                    <a:pt x="3903" y="2128"/>
                  </a:lnTo>
                  <a:lnTo>
                    <a:pt x="3852" y="2114"/>
                  </a:lnTo>
                  <a:lnTo>
                    <a:pt x="3799" y="2096"/>
                  </a:lnTo>
                  <a:lnTo>
                    <a:pt x="3746" y="2075"/>
                  </a:lnTo>
                  <a:lnTo>
                    <a:pt x="3692" y="2054"/>
                  </a:lnTo>
                  <a:lnTo>
                    <a:pt x="3638" y="2028"/>
                  </a:lnTo>
                  <a:lnTo>
                    <a:pt x="3582" y="2001"/>
                  </a:lnTo>
                  <a:lnTo>
                    <a:pt x="3527" y="1972"/>
                  </a:lnTo>
                  <a:lnTo>
                    <a:pt x="3471" y="1938"/>
                  </a:lnTo>
                  <a:lnTo>
                    <a:pt x="3414" y="1902"/>
                  </a:lnTo>
                  <a:lnTo>
                    <a:pt x="3356" y="1865"/>
                  </a:lnTo>
                  <a:lnTo>
                    <a:pt x="3298" y="1823"/>
                  </a:lnTo>
                  <a:lnTo>
                    <a:pt x="3239" y="1778"/>
                  </a:lnTo>
                  <a:lnTo>
                    <a:pt x="3180" y="1731"/>
                  </a:lnTo>
                  <a:lnTo>
                    <a:pt x="3120" y="1681"/>
                  </a:lnTo>
                  <a:lnTo>
                    <a:pt x="3059" y="1626"/>
                  </a:lnTo>
                  <a:lnTo>
                    <a:pt x="2999" y="1570"/>
                  </a:lnTo>
                  <a:lnTo>
                    <a:pt x="2937" y="1508"/>
                  </a:lnTo>
                  <a:lnTo>
                    <a:pt x="2937" y="1508"/>
                  </a:lnTo>
                  <a:lnTo>
                    <a:pt x="2816" y="1387"/>
                  </a:lnTo>
                  <a:lnTo>
                    <a:pt x="2697" y="1271"/>
                  </a:lnTo>
                  <a:lnTo>
                    <a:pt x="2581" y="1161"/>
                  </a:lnTo>
                  <a:lnTo>
                    <a:pt x="2470" y="1058"/>
                  </a:lnTo>
                  <a:lnTo>
                    <a:pt x="2361" y="959"/>
                  </a:lnTo>
                  <a:lnTo>
                    <a:pt x="2255" y="867"/>
                  </a:lnTo>
                  <a:lnTo>
                    <a:pt x="2151" y="780"/>
                  </a:lnTo>
                  <a:lnTo>
                    <a:pt x="2050" y="699"/>
                  </a:lnTo>
                  <a:lnTo>
                    <a:pt x="1951" y="624"/>
                  </a:lnTo>
                  <a:lnTo>
                    <a:pt x="1854" y="552"/>
                  </a:lnTo>
                  <a:lnTo>
                    <a:pt x="1759" y="486"/>
                  </a:lnTo>
                  <a:lnTo>
                    <a:pt x="1668" y="427"/>
                  </a:lnTo>
                  <a:lnTo>
                    <a:pt x="1576" y="370"/>
                  </a:lnTo>
                  <a:lnTo>
                    <a:pt x="1487" y="318"/>
                  </a:lnTo>
                  <a:lnTo>
                    <a:pt x="1400" y="270"/>
                  </a:lnTo>
                  <a:lnTo>
                    <a:pt x="1314" y="228"/>
                  </a:lnTo>
                  <a:lnTo>
                    <a:pt x="1229" y="189"/>
                  </a:lnTo>
                  <a:lnTo>
                    <a:pt x="1144" y="154"/>
                  </a:lnTo>
                  <a:lnTo>
                    <a:pt x="1061" y="123"/>
                  </a:lnTo>
                  <a:lnTo>
                    <a:pt x="979" y="96"/>
                  </a:lnTo>
                  <a:lnTo>
                    <a:pt x="897" y="73"/>
                  </a:lnTo>
                  <a:lnTo>
                    <a:pt x="817" y="54"/>
                  </a:lnTo>
                  <a:lnTo>
                    <a:pt x="736" y="36"/>
                  </a:lnTo>
                  <a:lnTo>
                    <a:pt x="656" y="23"/>
                  </a:lnTo>
                  <a:lnTo>
                    <a:pt x="575" y="13"/>
                  </a:lnTo>
                  <a:lnTo>
                    <a:pt x="495" y="7"/>
                  </a:lnTo>
                  <a:lnTo>
                    <a:pt x="413" y="2"/>
                  </a:lnTo>
                  <a:lnTo>
                    <a:pt x="332" y="0"/>
                  </a:lnTo>
                  <a:lnTo>
                    <a:pt x="250" y="2"/>
                  </a:lnTo>
                  <a:lnTo>
                    <a:pt x="168" y="5"/>
                  </a:lnTo>
                  <a:lnTo>
                    <a:pt x="85" y="10"/>
                  </a:lnTo>
                  <a:lnTo>
                    <a:pt x="0" y="1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631300" name="Freeform 68"/>
            <p:cNvSpPr>
              <a:spLocks/>
            </p:cNvSpPr>
            <p:nvPr/>
          </p:nvSpPr>
          <p:spPr bwMode="auto">
            <a:xfrm>
              <a:off x="434" y="870"/>
              <a:ext cx="5259" cy="1056"/>
            </a:xfrm>
            <a:custGeom>
              <a:avLst/>
              <a:gdLst/>
              <a:ahLst/>
              <a:cxnLst>
                <a:cxn ang="0">
                  <a:pos x="5259" y="1687"/>
                </a:cxn>
                <a:cxn ang="0">
                  <a:pos x="5214" y="1731"/>
                </a:cxn>
                <a:cxn ang="0">
                  <a:pos x="5160" y="1779"/>
                </a:cxn>
                <a:cxn ang="0">
                  <a:pos x="5087" y="1837"/>
                </a:cxn>
                <a:cxn ang="0">
                  <a:pos x="4994" y="1900"/>
                </a:cxn>
                <a:cxn ang="0">
                  <a:pos x="4883" y="1963"/>
                </a:cxn>
                <a:cxn ang="0">
                  <a:pos x="4755" y="2020"/>
                </a:cxn>
                <a:cxn ang="0">
                  <a:pos x="4684" y="2045"/>
                </a:cxn>
                <a:cxn ang="0">
                  <a:pos x="4611" y="2068"/>
                </a:cxn>
                <a:cxn ang="0">
                  <a:pos x="4531" y="2086"/>
                </a:cxn>
                <a:cxn ang="0">
                  <a:pos x="4449" y="2100"/>
                </a:cxn>
                <a:cxn ang="0">
                  <a:pos x="4363" y="2108"/>
                </a:cxn>
                <a:cxn ang="0">
                  <a:pos x="4275" y="2112"/>
                </a:cxn>
                <a:cxn ang="0">
                  <a:pos x="4181" y="2107"/>
                </a:cxn>
                <a:cxn ang="0">
                  <a:pos x="4084" y="2097"/>
                </a:cxn>
                <a:cxn ang="0">
                  <a:pos x="3984" y="2079"/>
                </a:cxn>
                <a:cxn ang="0">
                  <a:pos x="3882" y="2052"/>
                </a:cxn>
                <a:cxn ang="0">
                  <a:pos x="3776" y="2016"/>
                </a:cxn>
                <a:cxn ang="0">
                  <a:pos x="3668" y="1971"/>
                </a:cxn>
                <a:cxn ang="0">
                  <a:pos x="3555" y="1916"/>
                </a:cxn>
                <a:cxn ang="0">
                  <a:pos x="3441" y="1850"/>
                </a:cxn>
                <a:cxn ang="0">
                  <a:pos x="3325" y="1773"/>
                </a:cxn>
                <a:cxn ang="0">
                  <a:pos x="3205" y="1682"/>
                </a:cxn>
                <a:cxn ang="0">
                  <a:pos x="3083" y="1579"/>
                </a:cxn>
                <a:cxn ang="0">
                  <a:pos x="2958" y="1463"/>
                </a:cxn>
                <a:cxn ang="0">
                  <a:pos x="2835" y="1343"/>
                </a:cxn>
                <a:cxn ang="0">
                  <a:pos x="2599" y="1122"/>
                </a:cxn>
                <a:cxn ang="0">
                  <a:pos x="2374" y="923"/>
                </a:cxn>
                <a:cxn ang="0">
                  <a:pos x="2161" y="747"/>
                </a:cxn>
                <a:cxn ang="0">
                  <a:pos x="1960" y="594"/>
                </a:cxn>
                <a:cxn ang="0">
                  <a:pos x="1767" y="460"/>
                </a:cxn>
                <a:cxn ang="0">
                  <a:pos x="1581" y="347"/>
                </a:cxn>
                <a:cxn ang="0">
                  <a:pos x="1403" y="250"/>
                </a:cxn>
                <a:cxn ang="0">
                  <a:pos x="1231" y="171"/>
                </a:cxn>
                <a:cxn ang="0">
                  <a:pos x="1063" y="109"/>
                </a:cxn>
                <a:cxn ang="0">
                  <a:pos x="898" y="63"/>
                </a:cxn>
                <a:cxn ang="0">
                  <a:pos x="735" y="29"/>
                </a:cxn>
                <a:cxn ang="0">
                  <a:pos x="574" y="8"/>
                </a:cxn>
                <a:cxn ang="0">
                  <a:pos x="412" y="0"/>
                </a:cxn>
                <a:cxn ang="0">
                  <a:pos x="249" y="3"/>
                </a:cxn>
                <a:cxn ang="0">
                  <a:pos x="84" y="16"/>
                </a:cxn>
              </a:cxnLst>
              <a:rect l="0" t="0" r="r" b="b"/>
              <a:pathLst>
                <a:path w="5259" h="2112">
                  <a:moveTo>
                    <a:pt x="5259" y="1687"/>
                  </a:moveTo>
                  <a:lnTo>
                    <a:pt x="5259" y="1687"/>
                  </a:lnTo>
                  <a:lnTo>
                    <a:pt x="5248" y="1698"/>
                  </a:lnTo>
                  <a:lnTo>
                    <a:pt x="5214" y="1731"/>
                  </a:lnTo>
                  <a:lnTo>
                    <a:pt x="5189" y="1753"/>
                  </a:lnTo>
                  <a:lnTo>
                    <a:pt x="5160" y="1779"/>
                  </a:lnTo>
                  <a:lnTo>
                    <a:pt x="5127" y="1806"/>
                  </a:lnTo>
                  <a:lnTo>
                    <a:pt x="5087" y="1837"/>
                  </a:lnTo>
                  <a:lnTo>
                    <a:pt x="5044" y="1868"/>
                  </a:lnTo>
                  <a:lnTo>
                    <a:pt x="4994" y="1900"/>
                  </a:lnTo>
                  <a:lnTo>
                    <a:pt x="4941" y="1931"/>
                  </a:lnTo>
                  <a:lnTo>
                    <a:pt x="4883" y="1963"/>
                  </a:lnTo>
                  <a:lnTo>
                    <a:pt x="4822" y="1992"/>
                  </a:lnTo>
                  <a:lnTo>
                    <a:pt x="4755" y="2020"/>
                  </a:lnTo>
                  <a:lnTo>
                    <a:pt x="4720" y="2033"/>
                  </a:lnTo>
                  <a:lnTo>
                    <a:pt x="4684" y="2045"/>
                  </a:lnTo>
                  <a:lnTo>
                    <a:pt x="4648" y="2057"/>
                  </a:lnTo>
                  <a:lnTo>
                    <a:pt x="4611" y="2068"/>
                  </a:lnTo>
                  <a:lnTo>
                    <a:pt x="4572" y="2078"/>
                  </a:lnTo>
                  <a:lnTo>
                    <a:pt x="4531" y="2086"/>
                  </a:lnTo>
                  <a:lnTo>
                    <a:pt x="4491" y="2094"/>
                  </a:lnTo>
                  <a:lnTo>
                    <a:pt x="4449" y="2100"/>
                  </a:lnTo>
                  <a:lnTo>
                    <a:pt x="4406" y="2105"/>
                  </a:lnTo>
                  <a:lnTo>
                    <a:pt x="4363" y="2108"/>
                  </a:lnTo>
                  <a:lnTo>
                    <a:pt x="4319" y="2110"/>
                  </a:lnTo>
                  <a:lnTo>
                    <a:pt x="4275" y="2112"/>
                  </a:lnTo>
                  <a:lnTo>
                    <a:pt x="4227" y="2110"/>
                  </a:lnTo>
                  <a:lnTo>
                    <a:pt x="4181" y="2107"/>
                  </a:lnTo>
                  <a:lnTo>
                    <a:pt x="4133" y="2104"/>
                  </a:lnTo>
                  <a:lnTo>
                    <a:pt x="4084" y="2097"/>
                  </a:lnTo>
                  <a:lnTo>
                    <a:pt x="4036" y="2089"/>
                  </a:lnTo>
                  <a:lnTo>
                    <a:pt x="3984" y="2079"/>
                  </a:lnTo>
                  <a:lnTo>
                    <a:pt x="3934" y="2066"/>
                  </a:lnTo>
                  <a:lnTo>
                    <a:pt x="3882" y="2052"/>
                  </a:lnTo>
                  <a:lnTo>
                    <a:pt x="3829" y="2036"/>
                  </a:lnTo>
                  <a:lnTo>
                    <a:pt x="3776" y="2016"/>
                  </a:lnTo>
                  <a:lnTo>
                    <a:pt x="3722" y="1995"/>
                  </a:lnTo>
                  <a:lnTo>
                    <a:pt x="3668" y="1971"/>
                  </a:lnTo>
                  <a:lnTo>
                    <a:pt x="3612" y="1945"/>
                  </a:lnTo>
                  <a:lnTo>
                    <a:pt x="3555" y="1916"/>
                  </a:lnTo>
                  <a:lnTo>
                    <a:pt x="3498" y="1884"/>
                  </a:lnTo>
                  <a:lnTo>
                    <a:pt x="3441" y="1850"/>
                  </a:lnTo>
                  <a:lnTo>
                    <a:pt x="3383" y="1813"/>
                  </a:lnTo>
                  <a:lnTo>
                    <a:pt x="3325" y="1773"/>
                  </a:lnTo>
                  <a:lnTo>
                    <a:pt x="3265" y="1729"/>
                  </a:lnTo>
                  <a:lnTo>
                    <a:pt x="3205" y="1682"/>
                  </a:lnTo>
                  <a:lnTo>
                    <a:pt x="3144" y="1632"/>
                  </a:lnTo>
                  <a:lnTo>
                    <a:pt x="3083" y="1579"/>
                  </a:lnTo>
                  <a:lnTo>
                    <a:pt x="3021" y="1522"/>
                  </a:lnTo>
                  <a:lnTo>
                    <a:pt x="2958" y="1463"/>
                  </a:lnTo>
                  <a:lnTo>
                    <a:pt x="2958" y="1463"/>
                  </a:lnTo>
                  <a:lnTo>
                    <a:pt x="2835" y="1343"/>
                  </a:lnTo>
                  <a:lnTo>
                    <a:pt x="2715" y="1228"/>
                  </a:lnTo>
                  <a:lnTo>
                    <a:pt x="2599" y="1122"/>
                  </a:lnTo>
                  <a:lnTo>
                    <a:pt x="2485" y="1020"/>
                  </a:lnTo>
                  <a:lnTo>
                    <a:pt x="2374" y="923"/>
                  </a:lnTo>
                  <a:lnTo>
                    <a:pt x="2267" y="833"/>
                  </a:lnTo>
                  <a:lnTo>
                    <a:pt x="2161" y="747"/>
                  </a:lnTo>
                  <a:lnTo>
                    <a:pt x="2060" y="668"/>
                  </a:lnTo>
                  <a:lnTo>
                    <a:pt x="1960" y="594"/>
                  </a:lnTo>
                  <a:lnTo>
                    <a:pt x="1861" y="524"/>
                  </a:lnTo>
                  <a:lnTo>
                    <a:pt x="1767" y="460"/>
                  </a:lnTo>
                  <a:lnTo>
                    <a:pt x="1673" y="400"/>
                  </a:lnTo>
                  <a:lnTo>
                    <a:pt x="1581" y="347"/>
                  </a:lnTo>
                  <a:lnTo>
                    <a:pt x="1492" y="297"/>
                  </a:lnTo>
                  <a:lnTo>
                    <a:pt x="1403" y="250"/>
                  </a:lnTo>
                  <a:lnTo>
                    <a:pt x="1316" y="210"/>
                  </a:lnTo>
                  <a:lnTo>
                    <a:pt x="1231" y="171"/>
                  </a:lnTo>
                  <a:lnTo>
                    <a:pt x="1146" y="138"/>
                  </a:lnTo>
                  <a:lnTo>
                    <a:pt x="1063" y="109"/>
                  </a:lnTo>
                  <a:lnTo>
                    <a:pt x="980" y="84"/>
                  </a:lnTo>
                  <a:lnTo>
                    <a:pt x="898" y="63"/>
                  </a:lnTo>
                  <a:lnTo>
                    <a:pt x="816" y="43"/>
                  </a:lnTo>
                  <a:lnTo>
                    <a:pt x="735" y="29"/>
                  </a:lnTo>
                  <a:lnTo>
                    <a:pt x="655" y="17"/>
                  </a:lnTo>
                  <a:lnTo>
                    <a:pt x="574" y="8"/>
                  </a:lnTo>
                  <a:lnTo>
                    <a:pt x="494" y="3"/>
                  </a:lnTo>
                  <a:lnTo>
                    <a:pt x="412" y="0"/>
                  </a:lnTo>
                  <a:lnTo>
                    <a:pt x="331" y="0"/>
                  </a:lnTo>
                  <a:lnTo>
                    <a:pt x="249" y="3"/>
                  </a:lnTo>
                  <a:lnTo>
                    <a:pt x="168" y="8"/>
                  </a:lnTo>
                  <a:lnTo>
                    <a:pt x="84" y="16"/>
                  </a:lnTo>
                  <a:lnTo>
                    <a:pt x="0" y="25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631301" name="Freeform 69"/>
            <p:cNvSpPr>
              <a:spLocks/>
            </p:cNvSpPr>
            <p:nvPr/>
          </p:nvSpPr>
          <p:spPr bwMode="auto">
            <a:xfrm>
              <a:off x="450" y="890"/>
              <a:ext cx="5283" cy="1021"/>
            </a:xfrm>
            <a:custGeom>
              <a:avLst/>
              <a:gdLst/>
              <a:ahLst/>
              <a:cxnLst>
                <a:cxn ang="0">
                  <a:pos x="5283" y="1597"/>
                </a:cxn>
                <a:cxn ang="0">
                  <a:pos x="5240" y="1642"/>
                </a:cxn>
                <a:cxn ang="0">
                  <a:pos x="5187" y="1691"/>
                </a:cxn>
                <a:cxn ang="0">
                  <a:pos x="5114" y="1750"/>
                </a:cxn>
                <a:cxn ang="0">
                  <a:pos x="5022" y="1817"/>
                </a:cxn>
                <a:cxn ang="0">
                  <a:pos x="4912" y="1881"/>
                </a:cxn>
                <a:cxn ang="0">
                  <a:pos x="4818" y="1928"/>
                </a:cxn>
                <a:cxn ang="0">
                  <a:pos x="4750" y="1955"/>
                </a:cxn>
                <a:cxn ang="0">
                  <a:pos x="4678" y="1981"/>
                </a:cxn>
                <a:cxn ang="0">
                  <a:pos x="4601" y="2002"/>
                </a:cxn>
                <a:cxn ang="0">
                  <a:pos x="4522" y="2020"/>
                </a:cxn>
                <a:cxn ang="0">
                  <a:pos x="4438" y="2033"/>
                </a:cxn>
                <a:cxn ang="0">
                  <a:pos x="4350" y="2041"/>
                </a:cxn>
                <a:cxn ang="0">
                  <a:pos x="4259" y="2043"/>
                </a:cxn>
                <a:cxn ang="0">
                  <a:pos x="4164" y="2038"/>
                </a:cxn>
                <a:cxn ang="0">
                  <a:pos x="4066" y="2025"/>
                </a:cxn>
                <a:cxn ang="0">
                  <a:pos x="3964" y="2005"/>
                </a:cxn>
                <a:cxn ang="0">
                  <a:pos x="3860" y="1976"/>
                </a:cxn>
                <a:cxn ang="0">
                  <a:pos x="3752" y="1938"/>
                </a:cxn>
                <a:cxn ang="0">
                  <a:pos x="3641" y="1889"/>
                </a:cxn>
                <a:cxn ang="0">
                  <a:pos x="3527" y="1831"/>
                </a:cxn>
                <a:cxn ang="0">
                  <a:pos x="3410" y="1760"/>
                </a:cxn>
                <a:cxn ang="0">
                  <a:pos x="3291" y="1679"/>
                </a:cxn>
                <a:cxn ang="0">
                  <a:pos x="3169" y="1584"/>
                </a:cxn>
                <a:cxn ang="0">
                  <a:pos x="3044" y="1477"/>
                </a:cxn>
                <a:cxn ang="0">
                  <a:pos x="2980" y="1418"/>
                </a:cxn>
                <a:cxn ang="0">
                  <a:pos x="2734" y="1188"/>
                </a:cxn>
                <a:cxn ang="0">
                  <a:pos x="2499" y="982"/>
                </a:cxn>
                <a:cxn ang="0">
                  <a:pos x="2279" y="799"/>
                </a:cxn>
                <a:cxn ang="0">
                  <a:pos x="2069" y="638"/>
                </a:cxn>
                <a:cxn ang="0">
                  <a:pos x="1869" y="497"/>
                </a:cxn>
                <a:cxn ang="0">
                  <a:pos x="1679" y="378"/>
                </a:cxn>
                <a:cxn ang="0">
                  <a:pos x="1496" y="276"/>
                </a:cxn>
                <a:cxn ang="0">
                  <a:pos x="1319" y="192"/>
                </a:cxn>
                <a:cxn ang="0">
                  <a:pos x="1148" y="124"/>
                </a:cxn>
                <a:cxn ang="0">
                  <a:pos x="980" y="73"/>
                </a:cxn>
                <a:cxn ang="0">
                  <a:pos x="817" y="36"/>
                </a:cxn>
                <a:cxn ang="0">
                  <a:pos x="654" y="11"/>
                </a:cxn>
                <a:cxn ang="0">
                  <a:pos x="493" y="2"/>
                </a:cxn>
                <a:cxn ang="0">
                  <a:pos x="331" y="2"/>
                </a:cxn>
                <a:cxn ang="0">
                  <a:pos x="167" y="13"/>
                </a:cxn>
                <a:cxn ang="0">
                  <a:pos x="0" y="34"/>
                </a:cxn>
              </a:cxnLst>
              <a:rect l="0" t="0" r="r" b="b"/>
              <a:pathLst>
                <a:path w="5283" h="2043">
                  <a:moveTo>
                    <a:pt x="5283" y="1597"/>
                  </a:moveTo>
                  <a:lnTo>
                    <a:pt x="5283" y="1597"/>
                  </a:lnTo>
                  <a:lnTo>
                    <a:pt x="5272" y="1608"/>
                  </a:lnTo>
                  <a:lnTo>
                    <a:pt x="5240" y="1642"/>
                  </a:lnTo>
                  <a:lnTo>
                    <a:pt x="5215" y="1665"/>
                  </a:lnTo>
                  <a:lnTo>
                    <a:pt x="5187" y="1691"/>
                  </a:lnTo>
                  <a:lnTo>
                    <a:pt x="5153" y="1720"/>
                  </a:lnTo>
                  <a:lnTo>
                    <a:pt x="5114" y="1750"/>
                  </a:lnTo>
                  <a:lnTo>
                    <a:pt x="5071" y="1783"/>
                  </a:lnTo>
                  <a:lnTo>
                    <a:pt x="5022" y="1817"/>
                  </a:lnTo>
                  <a:lnTo>
                    <a:pt x="4969" y="1849"/>
                  </a:lnTo>
                  <a:lnTo>
                    <a:pt x="4912" y="1881"/>
                  </a:lnTo>
                  <a:lnTo>
                    <a:pt x="4850" y="1912"/>
                  </a:lnTo>
                  <a:lnTo>
                    <a:pt x="4818" y="1928"/>
                  </a:lnTo>
                  <a:lnTo>
                    <a:pt x="4785" y="1942"/>
                  </a:lnTo>
                  <a:lnTo>
                    <a:pt x="4750" y="1955"/>
                  </a:lnTo>
                  <a:lnTo>
                    <a:pt x="4714" y="1968"/>
                  </a:lnTo>
                  <a:lnTo>
                    <a:pt x="4678" y="1981"/>
                  </a:lnTo>
                  <a:lnTo>
                    <a:pt x="4640" y="1993"/>
                  </a:lnTo>
                  <a:lnTo>
                    <a:pt x="4601" y="2002"/>
                  </a:lnTo>
                  <a:lnTo>
                    <a:pt x="4563" y="2012"/>
                  </a:lnTo>
                  <a:lnTo>
                    <a:pt x="4522" y="2020"/>
                  </a:lnTo>
                  <a:lnTo>
                    <a:pt x="4481" y="2028"/>
                  </a:lnTo>
                  <a:lnTo>
                    <a:pt x="4438" y="2033"/>
                  </a:lnTo>
                  <a:lnTo>
                    <a:pt x="4395" y="2038"/>
                  </a:lnTo>
                  <a:lnTo>
                    <a:pt x="4350" y="2041"/>
                  </a:lnTo>
                  <a:lnTo>
                    <a:pt x="4304" y="2043"/>
                  </a:lnTo>
                  <a:lnTo>
                    <a:pt x="4259" y="2043"/>
                  </a:lnTo>
                  <a:lnTo>
                    <a:pt x="4211" y="2041"/>
                  </a:lnTo>
                  <a:lnTo>
                    <a:pt x="4164" y="2038"/>
                  </a:lnTo>
                  <a:lnTo>
                    <a:pt x="4116" y="2033"/>
                  </a:lnTo>
                  <a:lnTo>
                    <a:pt x="4066" y="2025"/>
                  </a:lnTo>
                  <a:lnTo>
                    <a:pt x="4016" y="2017"/>
                  </a:lnTo>
                  <a:lnTo>
                    <a:pt x="3964" y="2005"/>
                  </a:lnTo>
                  <a:lnTo>
                    <a:pt x="3913" y="1991"/>
                  </a:lnTo>
                  <a:lnTo>
                    <a:pt x="3860" y="1976"/>
                  </a:lnTo>
                  <a:lnTo>
                    <a:pt x="3806" y="1959"/>
                  </a:lnTo>
                  <a:lnTo>
                    <a:pt x="3752" y="1938"/>
                  </a:lnTo>
                  <a:lnTo>
                    <a:pt x="3696" y="1915"/>
                  </a:lnTo>
                  <a:lnTo>
                    <a:pt x="3641" y="1889"/>
                  </a:lnTo>
                  <a:lnTo>
                    <a:pt x="3584" y="1862"/>
                  </a:lnTo>
                  <a:lnTo>
                    <a:pt x="3527" y="1831"/>
                  </a:lnTo>
                  <a:lnTo>
                    <a:pt x="3469" y="1797"/>
                  </a:lnTo>
                  <a:lnTo>
                    <a:pt x="3410" y="1760"/>
                  </a:lnTo>
                  <a:lnTo>
                    <a:pt x="3350" y="1721"/>
                  </a:lnTo>
                  <a:lnTo>
                    <a:pt x="3291" y="1679"/>
                  </a:lnTo>
                  <a:lnTo>
                    <a:pt x="3230" y="1634"/>
                  </a:lnTo>
                  <a:lnTo>
                    <a:pt x="3169" y="1584"/>
                  </a:lnTo>
                  <a:lnTo>
                    <a:pt x="3106" y="1532"/>
                  </a:lnTo>
                  <a:lnTo>
                    <a:pt x="3044" y="1477"/>
                  </a:lnTo>
                  <a:lnTo>
                    <a:pt x="2980" y="1418"/>
                  </a:lnTo>
                  <a:lnTo>
                    <a:pt x="2980" y="1418"/>
                  </a:lnTo>
                  <a:lnTo>
                    <a:pt x="2855" y="1300"/>
                  </a:lnTo>
                  <a:lnTo>
                    <a:pt x="2734" y="1188"/>
                  </a:lnTo>
                  <a:lnTo>
                    <a:pt x="2615" y="1082"/>
                  </a:lnTo>
                  <a:lnTo>
                    <a:pt x="2499" y="982"/>
                  </a:lnTo>
                  <a:lnTo>
                    <a:pt x="2388" y="888"/>
                  </a:lnTo>
                  <a:lnTo>
                    <a:pt x="2279" y="799"/>
                  </a:lnTo>
                  <a:lnTo>
                    <a:pt x="2173" y="715"/>
                  </a:lnTo>
                  <a:lnTo>
                    <a:pt x="2069" y="638"/>
                  </a:lnTo>
                  <a:lnTo>
                    <a:pt x="1968" y="565"/>
                  </a:lnTo>
                  <a:lnTo>
                    <a:pt x="1869" y="497"/>
                  </a:lnTo>
                  <a:lnTo>
                    <a:pt x="1773" y="434"/>
                  </a:lnTo>
                  <a:lnTo>
                    <a:pt x="1679" y="378"/>
                  </a:lnTo>
                  <a:lnTo>
                    <a:pt x="1586" y="325"/>
                  </a:lnTo>
                  <a:lnTo>
                    <a:pt x="1496" y="276"/>
                  </a:lnTo>
                  <a:lnTo>
                    <a:pt x="1407" y="231"/>
                  </a:lnTo>
                  <a:lnTo>
                    <a:pt x="1319" y="192"/>
                  </a:lnTo>
                  <a:lnTo>
                    <a:pt x="1233" y="155"/>
                  </a:lnTo>
                  <a:lnTo>
                    <a:pt x="1148" y="124"/>
                  </a:lnTo>
                  <a:lnTo>
                    <a:pt x="1064" y="97"/>
                  </a:lnTo>
                  <a:lnTo>
                    <a:pt x="980" y="73"/>
                  </a:lnTo>
                  <a:lnTo>
                    <a:pt x="899" y="52"/>
                  </a:lnTo>
                  <a:lnTo>
                    <a:pt x="817" y="36"/>
                  </a:lnTo>
                  <a:lnTo>
                    <a:pt x="736" y="23"/>
                  </a:lnTo>
                  <a:lnTo>
                    <a:pt x="654" y="11"/>
                  </a:lnTo>
                  <a:lnTo>
                    <a:pt x="574" y="5"/>
                  </a:lnTo>
                  <a:lnTo>
                    <a:pt x="493" y="2"/>
                  </a:lnTo>
                  <a:lnTo>
                    <a:pt x="413" y="0"/>
                  </a:lnTo>
                  <a:lnTo>
                    <a:pt x="331" y="2"/>
                  </a:lnTo>
                  <a:lnTo>
                    <a:pt x="250" y="6"/>
                  </a:lnTo>
                  <a:lnTo>
                    <a:pt x="167" y="13"/>
                  </a:lnTo>
                  <a:lnTo>
                    <a:pt x="85" y="23"/>
                  </a:lnTo>
                  <a:lnTo>
                    <a:pt x="0" y="3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631302" name="Freeform 70"/>
            <p:cNvSpPr>
              <a:spLocks/>
            </p:cNvSpPr>
            <p:nvPr/>
          </p:nvSpPr>
          <p:spPr bwMode="auto">
            <a:xfrm>
              <a:off x="467" y="910"/>
              <a:ext cx="5306" cy="988"/>
            </a:xfrm>
            <a:custGeom>
              <a:avLst/>
              <a:gdLst/>
              <a:ahLst/>
              <a:cxnLst>
                <a:cxn ang="0">
                  <a:pos x="5306" y="1505"/>
                </a:cxn>
                <a:cxn ang="0">
                  <a:pos x="5263" y="1552"/>
                </a:cxn>
                <a:cxn ang="0">
                  <a:pos x="5211" y="1602"/>
                </a:cxn>
                <a:cxn ang="0">
                  <a:pos x="5138" y="1663"/>
                </a:cxn>
                <a:cxn ang="0">
                  <a:pos x="5048" y="1731"/>
                </a:cxn>
                <a:cxn ang="0">
                  <a:pos x="4939" y="1799"/>
                </a:cxn>
                <a:cxn ang="0">
                  <a:pos x="4845" y="1848"/>
                </a:cxn>
                <a:cxn ang="0">
                  <a:pos x="4779" y="1877"/>
                </a:cxn>
                <a:cxn ang="0">
                  <a:pos x="4707" y="1904"/>
                </a:cxn>
                <a:cxn ang="0">
                  <a:pos x="4630" y="1928"/>
                </a:cxn>
                <a:cxn ang="0">
                  <a:pos x="4551" y="1948"/>
                </a:cxn>
                <a:cxn ang="0">
                  <a:pos x="4468" y="1962"/>
                </a:cxn>
                <a:cxn ang="0">
                  <a:pos x="4380" y="1972"/>
                </a:cxn>
                <a:cxn ang="0">
                  <a:pos x="4289" y="1975"/>
                </a:cxn>
                <a:cxn ang="0">
                  <a:pos x="4194" y="1972"/>
                </a:cxn>
                <a:cxn ang="0">
                  <a:pos x="4096" y="1961"/>
                </a:cxn>
                <a:cxn ang="0">
                  <a:pos x="3993" y="1943"/>
                </a:cxn>
                <a:cxn ang="0">
                  <a:pos x="3889" y="1915"/>
                </a:cxn>
                <a:cxn ang="0">
                  <a:pos x="3779" y="1880"/>
                </a:cxn>
                <a:cxn ang="0">
                  <a:pos x="3668" y="1833"/>
                </a:cxn>
                <a:cxn ang="0">
                  <a:pos x="3553" y="1777"/>
                </a:cxn>
                <a:cxn ang="0">
                  <a:pos x="3436" y="1709"/>
                </a:cxn>
                <a:cxn ang="0">
                  <a:pos x="3315" y="1630"/>
                </a:cxn>
                <a:cxn ang="0">
                  <a:pos x="3192" y="1536"/>
                </a:cxn>
                <a:cxn ang="0">
                  <a:pos x="3066" y="1431"/>
                </a:cxn>
                <a:cxn ang="0">
                  <a:pos x="3000" y="1373"/>
                </a:cxn>
                <a:cxn ang="0">
                  <a:pos x="2750" y="1147"/>
                </a:cxn>
                <a:cxn ang="0">
                  <a:pos x="2514" y="945"/>
                </a:cxn>
                <a:cxn ang="0">
                  <a:pos x="2291" y="766"/>
                </a:cxn>
                <a:cxn ang="0">
                  <a:pos x="2078" y="607"/>
                </a:cxn>
                <a:cxn ang="0">
                  <a:pos x="1876" y="470"/>
                </a:cxn>
                <a:cxn ang="0">
                  <a:pos x="1684" y="354"/>
                </a:cxn>
                <a:cxn ang="0">
                  <a:pos x="1499" y="255"/>
                </a:cxn>
                <a:cxn ang="0">
                  <a:pos x="1322" y="175"/>
                </a:cxn>
                <a:cxn ang="0">
                  <a:pos x="1149" y="110"/>
                </a:cxn>
                <a:cxn ang="0">
                  <a:pos x="981" y="62"/>
                </a:cxn>
                <a:cxn ang="0">
                  <a:pos x="816" y="28"/>
                </a:cxn>
                <a:cxn ang="0">
                  <a:pos x="654" y="7"/>
                </a:cxn>
                <a:cxn ang="0">
                  <a:pos x="493" y="0"/>
                </a:cxn>
                <a:cxn ang="0">
                  <a:pos x="330" y="4"/>
                </a:cxn>
                <a:cxn ang="0">
                  <a:pos x="166" y="18"/>
                </a:cxn>
                <a:cxn ang="0">
                  <a:pos x="0" y="42"/>
                </a:cxn>
              </a:cxnLst>
              <a:rect l="0" t="0" r="r" b="b"/>
              <a:pathLst>
                <a:path w="5306" h="1975">
                  <a:moveTo>
                    <a:pt x="5306" y="1505"/>
                  </a:moveTo>
                  <a:lnTo>
                    <a:pt x="5306" y="1505"/>
                  </a:lnTo>
                  <a:lnTo>
                    <a:pt x="5295" y="1518"/>
                  </a:lnTo>
                  <a:lnTo>
                    <a:pt x="5263" y="1552"/>
                  </a:lnTo>
                  <a:lnTo>
                    <a:pt x="5240" y="1576"/>
                  </a:lnTo>
                  <a:lnTo>
                    <a:pt x="5211" y="1602"/>
                  </a:lnTo>
                  <a:lnTo>
                    <a:pt x="5177" y="1633"/>
                  </a:lnTo>
                  <a:lnTo>
                    <a:pt x="5138" y="1663"/>
                  </a:lnTo>
                  <a:lnTo>
                    <a:pt x="5095" y="1697"/>
                  </a:lnTo>
                  <a:lnTo>
                    <a:pt x="5048" y="1731"/>
                  </a:lnTo>
                  <a:lnTo>
                    <a:pt x="4995" y="1765"/>
                  </a:lnTo>
                  <a:lnTo>
                    <a:pt x="4939" y="1799"/>
                  </a:lnTo>
                  <a:lnTo>
                    <a:pt x="4877" y="1831"/>
                  </a:lnTo>
                  <a:lnTo>
                    <a:pt x="4845" y="1848"/>
                  </a:lnTo>
                  <a:lnTo>
                    <a:pt x="4812" y="1862"/>
                  </a:lnTo>
                  <a:lnTo>
                    <a:pt x="4779" y="1877"/>
                  </a:lnTo>
                  <a:lnTo>
                    <a:pt x="4743" y="1891"/>
                  </a:lnTo>
                  <a:lnTo>
                    <a:pt x="4707" y="1904"/>
                  </a:lnTo>
                  <a:lnTo>
                    <a:pt x="4669" y="1917"/>
                  </a:lnTo>
                  <a:lnTo>
                    <a:pt x="4630" y="1928"/>
                  </a:lnTo>
                  <a:lnTo>
                    <a:pt x="4591" y="1938"/>
                  </a:lnTo>
                  <a:lnTo>
                    <a:pt x="4551" y="1948"/>
                  </a:lnTo>
                  <a:lnTo>
                    <a:pt x="4509" y="1956"/>
                  </a:lnTo>
                  <a:lnTo>
                    <a:pt x="4468" y="1962"/>
                  </a:lnTo>
                  <a:lnTo>
                    <a:pt x="4423" y="1967"/>
                  </a:lnTo>
                  <a:lnTo>
                    <a:pt x="4380" y="1972"/>
                  </a:lnTo>
                  <a:lnTo>
                    <a:pt x="4335" y="1974"/>
                  </a:lnTo>
                  <a:lnTo>
                    <a:pt x="4289" y="1975"/>
                  </a:lnTo>
                  <a:lnTo>
                    <a:pt x="4242" y="1974"/>
                  </a:lnTo>
                  <a:lnTo>
                    <a:pt x="4194" y="1972"/>
                  </a:lnTo>
                  <a:lnTo>
                    <a:pt x="4144" y="1967"/>
                  </a:lnTo>
                  <a:lnTo>
                    <a:pt x="4096" y="1961"/>
                  </a:lnTo>
                  <a:lnTo>
                    <a:pt x="4044" y="1953"/>
                  </a:lnTo>
                  <a:lnTo>
                    <a:pt x="3993" y="1943"/>
                  </a:lnTo>
                  <a:lnTo>
                    <a:pt x="3942" y="1930"/>
                  </a:lnTo>
                  <a:lnTo>
                    <a:pt x="3889" y="1915"/>
                  </a:lnTo>
                  <a:lnTo>
                    <a:pt x="3835" y="1899"/>
                  </a:lnTo>
                  <a:lnTo>
                    <a:pt x="3779" y="1880"/>
                  </a:lnTo>
                  <a:lnTo>
                    <a:pt x="3725" y="1857"/>
                  </a:lnTo>
                  <a:lnTo>
                    <a:pt x="3668" y="1833"/>
                  </a:lnTo>
                  <a:lnTo>
                    <a:pt x="3611" y="1806"/>
                  </a:lnTo>
                  <a:lnTo>
                    <a:pt x="3553" y="1777"/>
                  </a:lnTo>
                  <a:lnTo>
                    <a:pt x="3495" y="1744"/>
                  </a:lnTo>
                  <a:lnTo>
                    <a:pt x="3436" y="1709"/>
                  </a:lnTo>
                  <a:lnTo>
                    <a:pt x="3375" y="1670"/>
                  </a:lnTo>
                  <a:lnTo>
                    <a:pt x="3315" y="1630"/>
                  </a:lnTo>
                  <a:lnTo>
                    <a:pt x="3253" y="1584"/>
                  </a:lnTo>
                  <a:lnTo>
                    <a:pt x="3192" y="1536"/>
                  </a:lnTo>
                  <a:lnTo>
                    <a:pt x="3128" y="1486"/>
                  </a:lnTo>
                  <a:lnTo>
                    <a:pt x="3066" y="1431"/>
                  </a:lnTo>
                  <a:lnTo>
                    <a:pt x="3000" y="1373"/>
                  </a:lnTo>
                  <a:lnTo>
                    <a:pt x="3000" y="1373"/>
                  </a:lnTo>
                  <a:lnTo>
                    <a:pt x="2874" y="1257"/>
                  </a:lnTo>
                  <a:lnTo>
                    <a:pt x="2750" y="1147"/>
                  </a:lnTo>
                  <a:lnTo>
                    <a:pt x="2631" y="1043"/>
                  </a:lnTo>
                  <a:lnTo>
                    <a:pt x="2514" y="945"/>
                  </a:lnTo>
                  <a:lnTo>
                    <a:pt x="2400" y="853"/>
                  </a:lnTo>
                  <a:lnTo>
                    <a:pt x="2291" y="766"/>
                  </a:lnTo>
                  <a:lnTo>
                    <a:pt x="2182" y="683"/>
                  </a:lnTo>
                  <a:lnTo>
                    <a:pt x="2078" y="607"/>
                  </a:lnTo>
                  <a:lnTo>
                    <a:pt x="1976" y="536"/>
                  </a:lnTo>
                  <a:lnTo>
                    <a:pt x="1876" y="470"/>
                  </a:lnTo>
                  <a:lnTo>
                    <a:pt x="1778" y="410"/>
                  </a:lnTo>
                  <a:lnTo>
                    <a:pt x="1684" y="354"/>
                  </a:lnTo>
                  <a:lnTo>
                    <a:pt x="1591" y="302"/>
                  </a:lnTo>
                  <a:lnTo>
                    <a:pt x="1499" y="255"/>
                  </a:lnTo>
                  <a:lnTo>
                    <a:pt x="1409" y="212"/>
                  </a:lnTo>
                  <a:lnTo>
                    <a:pt x="1322" y="175"/>
                  </a:lnTo>
                  <a:lnTo>
                    <a:pt x="1234" y="141"/>
                  </a:lnTo>
                  <a:lnTo>
                    <a:pt x="1149" y="110"/>
                  </a:lnTo>
                  <a:lnTo>
                    <a:pt x="1065" y="84"/>
                  </a:lnTo>
                  <a:lnTo>
                    <a:pt x="981" y="62"/>
                  </a:lnTo>
                  <a:lnTo>
                    <a:pt x="898" y="42"/>
                  </a:lnTo>
                  <a:lnTo>
                    <a:pt x="816" y="28"/>
                  </a:lnTo>
                  <a:lnTo>
                    <a:pt x="736" y="17"/>
                  </a:lnTo>
                  <a:lnTo>
                    <a:pt x="654" y="7"/>
                  </a:lnTo>
                  <a:lnTo>
                    <a:pt x="573" y="2"/>
                  </a:lnTo>
                  <a:lnTo>
                    <a:pt x="493" y="0"/>
                  </a:lnTo>
                  <a:lnTo>
                    <a:pt x="412" y="0"/>
                  </a:lnTo>
                  <a:lnTo>
                    <a:pt x="330" y="4"/>
                  </a:lnTo>
                  <a:lnTo>
                    <a:pt x="248" y="10"/>
                  </a:lnTo>
                  <a:lnTo>
                    <a:pt x="166" y="18"/>
                  </a:lnTo>
                  <a:lnTo>
                    <a:pt x="85" y="29"/>
                  </a:lnTo>
                  <a:lnTo>
                    <a:pt x="0" y="4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631303" name="Freeform 71"/>
            <p:cNvSpPr>
              <a:spLocks/>
            </p:cNvSpPr>
            <p:nvPr/>
          </p:nvSpPr>
          <p:spPr bwMode="auto">
            <a:xfrm>
              <a:off x="485" y="930"/>
              <a:ext cx="5327" cy="953"/>
            </a:xfrm>
            <a:custGeom>
              <a:avLst/>
              <a:gdLst/>
              <a:ahLst/>
              <a:cxnLst>
                <a:cxn ang="0">
                  <a:pos x="5327" y="1416"/>
                </a:cxn>
                <a:cxn ang="0">
                  <a:pos x="5284" y="1463"/>
                </a:cxn>
                <a:cxn ang="0">
                  <a:pos x="5233" y="1515"/>
                </a:cxn>
                <a:cxn ang="0">
                  <a:pos x="5162" y="1578"/>
                </a:cxn>
                <a:cxn ang="0">
                  <a:pos x="5073" y="1647"/>
                </a:cxn>
                <a:cxn ang="0">
                  <a:pos x="4965" y="1718"/>
                </a:cxn>
                <a:cxn ang="0">
                  <a:pos x="4872" y="1768"/>
                </a:cxn>
                <a:cxn ang="0">
                  <a:pos x="4805" y="1799"/>
                </a:cxn>
                <a:cxn ang="0">
                  <a:pos x="4733" y="1828"/>
                </a:cxn>
                <a:cxn ang="0">
                  <a:pos x="4658" y="1854"/>
                </a:cxn>
                <a:cxn ang="0">
                  <a:pos x="4579" y="1875"/>
                </a:cxn>
                <a:cxn ang="0">
                  <a:pos x="4496" y="1891"/>
                </a:cxn>
                <a:cxn ang="0">
                  <a:pos x="4408" y="1902"/>
                </a:cxn>
                <a:cxn ang="0">
                  <a:pos x="4317" y="1907"/>
                </a:cxn>
                <a:cxn ang="0">
                  <a:pos x="4222" y="1907"/>
                </a:cxn>
                <a:cxn ang="0">
                  <a:pos x="4124" y="1897"/>
                </a:cxn>
                <a:cxn ang="0">
                  <a:pos x="4021" y="1881"/>
                </a:cxn>
                <a:cxn ang="0">
                  <a:pos x="3915" y="1857"/>
                </a:cxn>
                <a:cxn ang="0">
                  <a:pos x="3807" y="1821"/>
                </a:cxn>
                <a:cxn ang="0">
                  <a:pos x="3695" y="1778"/>
                </a:cxn>
                <a:cxn ang="0">
                  <a:pos x="3579" y="1723"/>
                </a:cxn>
                <a:cxn ang="0">
                  <a:pos x="3460" y="1657"/>
                </a:cxn>
                <a:cxn ang="0">
                  <a:pos x="3338" y="1579"/>
                </a:cxn>
                <a:cxn ang="0">
                  <a:pos x="3213" y="1489"/>
                </a:cxn>
                <a:cxn ang="0">
                  <a:pos x="3085" y="1386"/>
                </a:cxn>
                <a:cxn ang="0">
                  <a:pos x="3020" y="1329"/>
                </a:cxn>
                <a:cxn ang="0">
                  <a:pos x="2766" y="1108"/>
                </a:cxn>
                <a:cxn ang="0">
                  <a:pos x="2527" y="909"/>
                </a:cxn>
                <a:cxn ang="0">
                  <a:pos x="2301" y="733"/>
                </a:cxn>
                <a:cxn ang="0">
                  <a:pos x="2085" y="578"/>
                </a:cxn>
                <a:cxn ang="0">
                  <a:pos x="1883" y="446"/>
                </a:cxn>
                <a:cxn ang="0">
                  <a:pos x="1688" y="331"/>
                </a:cxn>
                <a:cxn ang="0">
                  <a:pos x="1502" y="236"/>
                </a:cxn>
                <a:cxn ang="0">
                  <a:pos x="1323" y="158"/>
                </a:cxn>
                <a:cxn ang="0">
                  <a:pos x="1150" y="97"/>
                </a:cxn>
                <a:cxn ang="0">
                  <a:pos x="982" y="52"/>
                </a:cxn>
                <a:cxn ang="0">
                  <a:pos x="816" y="21"/>
                </a:cxn>
                <a:cxn ang="0">
                  <a:pos x="654" y="5"/>
                </a:cxn>
                <a:cxn ang="0">
                  <a:pos x="491" y="0"/>
                </a:cxn>
                <a:cxn ang="0">
                  <a:pos x="329" y="7"/>
                </a:cxn>
                <a:cxn ang="0">
                  <a:pos x="167" y="24"/>
                </a:cxn>
                <a:cxn ang="0">
                  <a:pos x="0" y="53"/>
                </a:cxn>
              </a:cxnLst>
              <a:rect l="0" t="0" r="r" b="b"/>
              <a:pathLst>
                <a:path w="5327" h="1907">
                  <a:moveTo>
                    <a:pt x="5327" y="1416"/>
                  </a:moveTo>
                  <a:lnTo>
                    <a:pt x="5327" y="1416"/>
                  </a:lnTo>
                  <a:lnTo>
                    <a:pt x="5316" y="1429"/>
                  </a:lnTo>
                  <a:lnTo>
                    <a:pt x="5284" y="1463"/>
                  </a:lnTo>
                  <a:lnTo>
                    <a:pt x="5262" y="1487"/>
                  </a:lnTo>
                  <a:lnTo>
                    <a:pt x="5233" y="1515"/>
                  </a:lnTo>
                  <a:lnTo>
                    <a:pt x="5201" y="1545"/>
                  </a:lnTo>
                  <a:lnTo>
                    <a:pt x="5162" y="1578"/>
                  </a:lnTo>
                  <a:lnTo>
                    <a:pt x="5120" y="1612"/>
                  </a:lnTo>
                  <a:lnTo>
                    <a:pt x="5073" y="1647"/>
                  </a:lnTo>
                  <a:lnTo>
                    <a:pt x="5020" y="1683"/>
                  </a:lnTo>
                  <a:lnTo>
                    <a:pt x="4965" y="1718"/>
                  </a:lnTo>
                  <a:lnTo>
                    <a:pt x="4904" y="1752"/>
                  </a:lnTo>
                  <a:lnTo>
                    <a:pt x="4872" y="1768"/>
                  </a:lnTo>
                  <a:lnTo>
                    <a:pt x="4839" y="1784"/>
                  </a:lnTo>
                  <a:lnTo>
                    <a:pt x="4805" y="1799"/>
                  </a:lnTo>
                  <a:lnTo>
                    <a:pt x="4769" y="1813"/>
                  </a:lnTo>
                  <a:lnTo>
                    <a:pt x="4733" y="1828"/>
                  </a:lnTo>
                  <a:lnTo>
                    <a:pt x="4697" y="1841"/>
                  </a:lnTo>
                  <a:lnTo>
                    <a:pt x="4658" y="1854"/>
                  </a:lnTo>
                  <a:lnTo>
                    <a:pt x="4619" y="1865"/>
                  </a:lnTo>
                  <a:lnTo>
                    <a:pt x="4579" y="1875"/>
                  </a:lnTo>
                  <a:lnTo>
                    <a:pt x="4537" y="1883"/>
                  </a:lnTo>
                  <a:lnTo>
                    <a:pt x="4496" y="1891"/>
                  </a:lnTo>
                  <a:lnTo>
                    <a:pt x="4453" y="1897"/>
                  </a:lnTo>
                  <a:lnTo>
                    <a:pt x="4408" y="1902"/>
                  </a:lnTo>
                  <a:lnTo>
                    <a:pt x="4362" y="1905"/>
                  </a:lnTo>
                  <a:lnTo>
                    <a:pt x="4317" y="1907"/>
                  </a:lnTo>
                  <a:lnTo>
                    <a:pt x="4269" y="1907"/>
                  </a:lnTo>
                  <a:lnTo>
                    <a:pt x="4222" y="1907"/>
                  </a:lnTo>
                  <a:lnTo>
                    <a:pt x="4174" y="1902"/>
                  </a:lnTo>
                  <a:lnTo>
                    <a:pt x="4124" y="1897"/>
                  </a:lnTo>
                  <a:lnTo>
                    <a:pt x="4072" y="1891"/>
                  </a:lnTo>
                  <a:lnTo>
                    <a:pt x="4021" y="1881"/>
                  </a:lnTo>
                  <a:lnTo>
                    <a:pt x="3969" y="1870"/>
                  </a:lnTo>
                  <a:lnTo>
                    <a:pt x="3915" y="1857"/>
                  </a:lnTo>
                  <a:lnTo>
                    <a:pt x="3861" y="1841"/>
                  </a:lnTo>
                  <a:lnTo>
                    <a:pt x="3807" y="1821"/>
                  </a:lnTo>
                  <a:lnTo>
                    <a:pt x="3751" y="1800"/>
                  </a:lnTo>
                  <a:lnTo>
                    <a:pt x="3695" y="1778"/>
                  </a:lnTo>
                  <a:lnTo>
                    <a:pt x="3636" y="1752"/>
                  </a:lnTo>
                  <a:lnTo>
                    <a:pt x="3579" y="1723"/>
                  </a:lnTo>
                  <a:lnTo>
                    <a:pt x="3520" y="1692"/>
                  </a:lnTo>
                  <a:lnTo>
                    <a:pt x="3460" y="1657"/>
                  </a:lnTo>
                  <a:lnTo>
                    <a:pt x="3399" y="1620"/>
                  </a:lnTo>
                  <a:lnTo>
                    <a:pt x="3338" y="1579"/>
                  </a:lnTo>
                  <a:lnTo>
                    <a:pt x="3275" y="1536"/>
                  </a:lnTo>
                  <a:lnTo>
                    <a:pt x="3213" y="1489"/>
                  </a:lnTo>
                  <a:lnTo>
                    <a:pt x="3149" y="1439"/>
                  </a:lnTo>
                  <a:lnTo>
                    <a:pt x="3085" y="1386"/>
                  </a:lnTo>
                  <a:lnTo>
                    <a:pt x="3020" y="1329"/>
                  </a:lnTo>
                  <a:lnTo>
                    <a:pt x="3020" y="1329"/>
                  </a:lnTo>
                  <a:lnTo>
                    <a:pt x="2892" y="1214"/>
                  </a:lnTo>
                  <a:lnTo>
                    <a:pt x="2766" y="1108"/>
                  </a:lnTo>
                  <a:lnTo>
                    <a:pt x="2645" y="1004"/>
                  </a:lnTo>
                  <a:lnTo>
                    <a:pt x="2527" y="909"/>
                  </a:lnTo>
                  <a:lnTo>
                    <a:pt x="2412" y="817"/>
                  </a:lnTo>
                  <a:lnTo>
                    <a:pt x="2301" y="733"/>
                  </a:lnTo>
                  <a:lnTo>
                    <a:pt x="2192" y="652"/>
                  </a:lnTo>
                  <a:lnTo>
                    <a:pt x="2085" y="578"/>
                  </a:lnTo>
                  <a:lnTo>
                    <a:pt x="1983" y="509"/>
                  </a:lnTo>
                  <a:lnTo>
                    <a:pt x="1883" y="446"/>
                  </a:lnTo>
                  <a:lnTo>
                    <a:pt x="1784" y="386"/>
                  </a:lnTo>
                  <a:lnTo>
                    <a:pt x="1688" y="331"/>
                  </a:lnTo>
                  <a:lnTo>
                    <a:pt x="1594" y="281"/>
                  </a:lnTo>
                  <a:lnTo>
                    <a:pt x="1502" y="236"/>
                  </a:lnTo>
                  <a:lnTo>
                    <a:pt x="1412" y="195"/>
                  </a:lnTo>
                  <a:lnTo>
                    <a:pt x="1323" y="158"/>
                  </a:lnTo>
                  <a:lnTo>
                    <a:pt x="1236" y="126"/>
                  </a:lnTo>
                  <a:lnTo>
                    <a:pt x="1150" y="97"/>
                  </a:lnTo>
                  <a:lnTo>
                    <a:pt x="1065" y="73"/>
                  </a:lnTo>
                  <a:lnTo>
                    <a:pt x="982" y="52"/>
                  </a:lnTo>
                  <a:lnTo>
                    <a:pt x="898" y="36"/>
                  </a:lnTo>
                  <a:lnTo>
                    <a:pt x="816" y="21"/>
                  </a:lnTo>
                  <a:lnTo>
                    <a:pt x="734" y="11"/>
                  </a:lnTo>
                  <a:lnTo>
                    <a:pt x="654" y="5"/>
                  </a:lnTo>
                  <a:lnTo>
                    <a:pt x="572" y="0"/>
                  </a:lnTo>
                  <a:lnTo>
                    <a:pt x="491" y="0"/>
                  </a:lnTo>
                  <a:lnTo>
                    <a:pt x="411" y="2"/>
                  </a:lnTo>
                  <a:lnTo>
                    <a:pt x="329" y="7"/>
                  </a:lnTo>
                  <a:lnTo>
                    <a:pt x="248" y="15"/>
                  </a:lnTo>
                  <a:lnTo>
                    <a:pt x="167" y="24"/>
                  </a:lnTo>
                  <a:lnTo>
                    <a:pt x="83" y="37"/>
                  </a:lnTo>
                  <a:lnTo>
                    <a:pt x="0" y="53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631304" name="Freeform 72"/>
            <p:cNvSpPr>
              <a:spLocks/>
            </p:cNvSpPr>
            <p:nvPr/>
          </p:nvSpPr>
          <p:spPr bwMode="auto">
            <a:xfrm>
              <a:off x="503" y="949"/>
              <a:ext cx="5347" cy="920"/>
            </a:xfrm>
            <a:custGeom>
              <a:avLst/>
              <a:gdLst/>
              <a:ahLst/>
              <a:cxnLst>
                <a:cxn ang="0">
                  <a:pos x="5347" y="1326"/>
                </a:cxn>
                <a:cxn ang="0">
                  <a:pos x="5305" y="1374"/>
                </a:cxn>
                <a:cxn ang="0">
                  <a:pos x="5255" y="1426"/>
                </a:cxn>
                <a:cxn ang="0">
                  <a:pos x="5184" y="1492"/>
                </a:cxn>
                <a:cxn ang="0">
                  <a:pos x="5095" y="1563"/>
                </a:cxn>
                <a:cxn ang="0">
                  <a:pos x="4989" y="1636"/>
                </a:cxn>
                <a:cxn ang="0">
                  <a:pos x="4897" y="1689"/>
                </a:cxn>
                <a:cxn ang="0">
                  <a:pos x="4830" y="1721"/>
                </a:cxn>
                <a:cxn ang="0">
                  <a:pos x="4759" y="1752"/>
                </a:cxn>
                <a:cxn ang="0">
                  <a:pos x="4685" y="1778"/>
                </a:cxn>
                <a:cxn ang="0">
                  <a:pos x="4605" y="1800"/>
                </a:cxn>
                <a:cxn ang="0">
                  <a:pos x="4522" y="1820"/>
                </a:cxn>
                <a:cxn ang="0">
                  <a:pos x="4436" y="1833"/>
                </a:cxn>
                <a:cxn ang="0">
                  <a:pos x="4344" y="1839"/>
                </a:cxn>
                <a:cxn ang="0">
                  <a:pos x="4250" y="1841"/>
                </a:cxn>
                <a:cxn ang="0">
                  <a:pos x="4151" y="1834"/>
                </a:cxn>
                <a:cxn ang="0">
                  <a:pos x="4049" y="1820"/>
                </a:cxn>
                <a:cxn ang="0">
                  <a:pos x="3943" y="1797"/>
                </a:cxn>
                <a:cxn ang="0">
                  <a:pos x="3833" y="1765"/>
                </a:cxn>
                <a:cxn ang="0">
                  <a:pos x="3720" y="1723"/>
                </a:cxn>
                <a:cxn ang="0">
                  <a:pos x="3603" y="1669"/>
                </a:cxn>
                <a:cxn ang="0">
                  <a:pos x="3484" y="1605"/>
                </a:cxn>
                <a:cxn ang="0">
                  <a:pos x="3361" y="1531"/>
                </a:cxn>
                <a:cxn ang="0">
                  <a:pos x="3235" y="1442"/>
                </a:cxn>
                <a:cxn ang="0">
                  <a:pos x="3104" y="1340"/>
                </a:cxn>
                <a:cxn ang="0">
                  <a:pos x="3039" y="1285"/>
                </a:cxn>
                <a:cxn ang="0">
                  <a:pos x="2782" y="1067"/>
                </a:cxn>
                <a:cxn ang="0">
                  <a:pos x="2539" y="872"/>
                </a:cxn>
                <a:cxn ang="0">
                  <a:pos x="2310" y="701"/>
                </a:cxn>
                <a:cxn ang="0">
                  <a:pos x="2094" y="549"/>
                </a:cxn>
                <a:cxn ang="0">
                  <a:pos x="1888" y="420"/>
                </a:cxn>
                <a:cxn ang="0">
                  <a:pos x="1692" y="308"/>
                </a:cxn>
                <a:cxn ang="0">
                  <a:pos x="1505" y="218"/>
                </a:cxn>
                <a:cxn ang="0">
                  <a:pos x="1325" y="142"/>
                </a:cxn>
                <a:cxn ang="0">
                  <a:pos x="1151" y="85"/>
                </a:cxn>
                <a:cxn ang="0">
                  <a:pos x="982" y="43"/>
                </a:cxn>
                <a:cxn ang="0">
                  <a:pos x="816" y="16"/>
                </a:cxn>
                <a:cxn ang="0">
                  <a:pos x="653" y="1"/>
                </a:cxn>
                <a:cxn ang="0">
                  <a:pos x="491" y="0"/>
                </a:cxn>
                <a:cxn ang="0">
                  <a:pos x="329" y="11"/>
                </a:cxn>
                <a:cxn ang="0">
                  <a:pos x="167" y="32"/>
                </a:cxn>
                <a:cxn ang="0">
                  <a:pos x="0" y="63"/>
                </a:cxn>
              </a:cxnLst>
              <a:rect l="0" t="0" r="r" b="b"/>
              <a:pathLst>
                <a:path w="5347" h="1841">
                  <a:moveTo>
                    <a:pt x="5347" y="1326"/>
                  </a:moveTo>
                  <a:lnTo>
                    <a:pt x="5347" y="1326"/>
                  </a:lnTo>
                  <a:lnTo>
                    <a:pt x="5336" y="1338"/>
                  </a:lnTo>
                  <a:lnTo>
                    <a:pt x="5305" y="1374"/>
                  </a:lnTo>
                  <a:lnTo>
                    <a:pt x="5283" y="1398"/>
                  </a:lnTo>
                  <a:lnTo>
                    <a:pt x="5255" y="1426"/>
                  </a:lnTo>
                  <a:lnTo>
                    <a:pt x="5222" y="1458"/>
                  </a:lnTo>
                  <a:lnTo>
                    <a:pt x="5184" y="1492"/>
                  </a:lnTo>
                  <a:lnTo>
                    <a:pt x="5143" y="1526"/>
                  </a:lnTo>
                  <a:lnTo>
                    <a:pt x="5095" y="1563"/>
                  </a:lnTo>
                  <a:lnTo>
                    <a:pt x="5046" y="1600"/>
                  </a:lnTo>
                  <a:lnTo>
                    <a:pt x="4989" y="1636"/>
                  </a:lnTo>
                  <a:lnTo>
                    <a:pt x="4929" y="1671"/>
                  </a:lnTo>
                  <a:lnTo>
                    <a:pt x="4897" y="1689"/>
                  </a:lnTo>
                  <a:lnTo>
                    <a:pt x="4865" y="1705"/>
                  </a:lnTo>
                  <a:lnTo>
                    <a:pt x="4830" y="1721"/>
                  </a:lnTo>
                  <a:lnTo>
                    <a:pt x="4796" y="1737"/>
                  </a:lnTo>
                  <a:lnTo>
                    <a:pt x="4759" y="1752"/>
                  </a:lnTo>
                  <a:lnTo>
                    <a:pt x="4723" y="1765"/>
                  </a:lnTo>
                  <a:lnTo>
                    <a:pt x="4685" y="1778"/>
                  </a:lnTo>
                  <a:lnTo>
                    <a:pt x="4646" y="1791"/>
                  </a:lnTo>
                  <a:lnTo>
                    <a:pt x="4605" y="1800"/>
                  </a:lnTo>
                  <a:lnTo>
                    <a:pt x="4565" y="1812"/>
                  </a:lnTo>
                  <a:lnTo>
                    <a:pt x="4522" y="1820"/>
                  </a:lnTo>
                  <a:lnTo>
                    <a:pt x="4479" y="1826"/>
                  </a:lnTo>
                  <a:lnTo>
                    <a:pt x="4436" y="1833"/>
                  </a:lnTo>
                  <a:lnTo>
                    <a:pt x="4390" y="1837"/>
                  </a:lnTo>
                  <a:lnTo>
                    <a:pt x="4344" y="1839"/>
                  </a:lnTo>
                  <a:lnTo>
                    <a:pt x="4297" y="1841"/>
                  </a:lnTo>
                  <a:lnTo>
                    <a:pt x="4250" y="1841"/>
                  </a:lnTo>
                  <a:lnTo>
                    <a:pt x="4200" y="1837"/>
                  </a:lnTo>
                  <a:lnTo>
                    <a:pt x="4151" y="1834"/>
                  </a:lnTo>
                  <a:lnTo>
                    <a:pt x="4100" y="1828"/>
                  </a:lnTo>
                  <a:lnTo>
                    <a:pt x="4049" y="1820"/>
                  </a:lnTo>
                  <a:lnTo>
                    <a:pt x="3996" y="1808"/>
                  </a:lnTo>
                  <a:lnTo>
                    <a:pt x="3943" y="1797"/>
                  </a:lnTo>
                  <a:lnTo>
                    <a:pt x="3888" y="1781"/>
                  </a:lnTo>
                  <a:lnTo>
                    <a:pt x="3833" y="1765"/>
                  </a:lnTo>
                  <a:lnTo>
                    <a:pt x="3776" y="1744"/>
                  </a:lnTo>
                  <a:lnTo>
                    <a:pt x="3720" y="1723"/>
                  </a:lnTo>
                  <a:lnTo>
                    <a:pt x="3663" y="1697"/>
                  </a:lnTo>
                  <a:lnTo>
                    <a:pt x="3603" y="1669"/>
                  </a:lnTo>
                  <a:lnTo>
                    <a:pt x="3545" y="1639"/>
                  </a:lnTo>
                  <a:lnTo>
                    <a:pt x="3484" y="1605"/>
                  </a:lnTo>
                  <a:lnTo>
                    <a:pt x="3422" y="1569"/>
                  </a:lnTo>
                  <a:lnTo>
                    <a:pt x="3361" y="1531"/>
                  </a:lnTo>
                  <a:lnTo>
                    <a:pt x="3297" y="1487"/>
                  </a:lnTo>
                  <a:lnTo>
                    <a:pt x="3235" y="1442"/>
                  </a:lnTo>
                  <a:lnTo>
                    <a:pt x="3170" y="1393"/>
                  </a:lnTo>
                  <a:lnTo>
                    <a:pt x="3104" y="1340"/>
                  </a:lnTo>
                  <a:lnTo>
                    <a:pt x="3039" y="1285"/>
                  </a:lnTo>
                  <a:lnTo>
                    <a:pt x="3039" y="1285"/>
                  </a:lnTo>
                  <a:lnTo>
                    <a:pt x="2909" y="1172"/>
                  </a:lnTo>
                  <a:lnTo>
                    <a:pt x="2782" y="1067"/>
                  </a:lnTo>
                  <a:lnTo>
                    <a:pt x="2659" y="967"/>
                  </a:lnTo>
                  <a:lnTo>
                    <a:pt x="2539" y="872"/>
                  </a:lnTo>
                  <a:lnTo>
                    <a:pt x="2423" y="783"/>
                  </a:lnTo>
                  <a:lnTo>
                    <a:pt x="2310" y="701"/>
                  </a:lnTo>
                  <a:lnTo>
                    <a:pt x="2201" y="622"/>
                  </a:lnTo>
                  <a:lnTo>
                    <a:pt x="2094" y="549"/>
                  </a:lnTo>
                  <a:lnTo>
                    <a:pt x="1990" y="483"/>
                  </a:lnTo>
                  <a:lnTo>
                    <a:pt x="1888" y="420"/>
                  </a:lnTo>
                  <a:lnTo>
                    <a:pt x="1788" y="362"/>
                  </a:lnTo>
                  <a:lnTo>
                    <a:pt x="1692" y="308"/>
                  </a:lnTo>
                  <a:lnTo>
                    <a:pt x="1597" y="261"/>
                  </a:lnTo>
                  <a:lnTo>
                    <a:pt x="1505" y="218"/>
                  </a:lnTo>
                  <a:lnTo>
                    <a:pt x="1413" y="177"/>
                  </a:lnTo>
                  <a:lnTo>
                    <a:pt x="1325" y="142"/>
                  </a:lnTo>
                  <a:lnTo>
                    <a:pt x="1237" y="111"/>
                  </a:lnTo>
                  <a:lnTo>
                    <a:pt x="1151" y="85"/>
                  </a:lnTo>
                  <a:lnTo>
                    <a:pt x="1065" y="61"/>
                  </a:lnTo>
                  <a:lnTo>
                    <a:pt x="982" y="43"/>
                  </a:lnTo>
                  <a:lnTo>
                    <a:pt x="898" y="27"/>
                  </a:lnTo>
                  <a:lnTo>
                    <a:pt x="816" y="16"/>
                  </a:lnTo>
                  <a:lnTo>
                    <a:pt x="734" y="6"/>
                  </a:lnTo>
                  <a:lnTo>
                    <a:pt x="653" y="1"/>
                  </a:lnTo>
                  <a:lnTo>
                    <a:pt x="572" y="0"/>
                  </a:lnTo>
                  <a:lnTo>
                    <a:pt x="491" y="0"/>
                  </a:lnTo>
                  <a:lnTo>
                    <a:pt x="410" y="5"/>
                  </a:lnTo>
                  <a:lnTo>
                    <a:pt x="329" y="11"/>
                  </a:lnTo>
                  <a:lnTo>
                    <a:pt x="249" y="21"/>
                  </a:lnTo>
                  <a:lnTo>
                    <a:pt x="167" y="32"/>
                  </a:lnTo>
                  <a:lnTo>
                    <a:pt x="83" y="47"/>
                  </a:lnTo>
                  <a:lnTo>
                    <a:pt x="0" y="63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631305" name="Freeform 73"/>
            <p:cNvSpPr>
              <a:spLocks/>
            </p:cNvSpPr>
            <p:nvPr/>
          </p:nvSpPr>
          <p:spPr bwMode="auto">
            <a:xfrm>
              <a:off x="522" y="968"/>
              <a:ext cx="5365" cy="888"/>
            </a:xfrm>
            <a:custGeom>
              <a:avLst/>
              <a:gdLst/>
              <a:ahLst/>
              <a:cxnLst>
                <a:cxn ang="0">
                  <a:pos x="5365" y="1235"/>
                </a:cxn>
                <a:cxn ang="0">
                  <a:pos x="5325" y="1285"/>
                </a:cxn>
                <a:cxn ang="0">
                  <a:pos x="5275" y="1340"/>
                </a:cxn>
                <a:cxn ang="0">
                  <a:pos x="5206" y="1406"/>
                </a:cxn>
                <a:cxn ang="0">
                  <a:pos x="5118" y="1479"/>
                </a:cxn>
                <a:cxn ang="0">
                  <a:pos x="5013" y="1555"/>
                </a:cxn>
                <a:cxn ang="0">
                  <a:pos x="4921" y="1610"/>
                </a:cxn>
                <a:cxn ang="0">
                  <a:pos x="4854" y="1644"/>
                </a:cxn>
                <a:cxn ang="0">
                  <a:pos x="4785" y="1676"/>
                </a:cxn>
                <a:cxn ang="0">
                  <a:pos x="4710" y="1705"/>
                </a:cxn>
                <a:cxn ang="0">
                  <a:pos x="4631" y="1729"/>
                </a:cxn>
                <a:cxn ang="0">
                  <a:pos x="4549" y="1749"/>
                </a:cxn>
                <a:cxn ang="0">
                  <a:pos x="4461" y="1765"/>
                </a:cxn>
                <a:cxn ang="0">
                  <a:pos x="4370" y="1773"/>
                </a:cxn>
                <a:cxn ang="0">
                  <a:pos x="4275" y="1776"/>
                </a:cxn>
                <a:cxn ang="0">
                  <a:pos x="4177" y="1771"/>
                </a:cxn>
                <a:cxn ang="0">
                  <a:pos x="4074" y="1758"/>
                </a:cxn>
                <a:cxn ang="0">
                  <a:pos x="3969" y="1737"/>
                </a:cxn>
                <a:cxn ang="0">
                  <a:pos x="3857" y="1708"/>
                </a:cxn>
                <a:cxn ang="0">
                  <a:pos x="3745" y="1668"/>
                </a:cxn>
                <a:cxn ang="0">
                  <a:pos x="3627" y="1618"/>
                </a:cxn>
                <a:cxn ang="0">
                  <a:pos x="3506" y="1555"/>
                </a:cxn>
                <a:cxn ang="0">
                  <a:pos x="3383" y="1482"/>
                </a:cxn>
                <a:cxn ang="0">
                  <a:pos x="3255" y="1397"/>
                </a:cxn>
                <a:cxn ang="0">
                  <a:pos x="3124" y="1297"/>
                </a:cxn>
                <a:cxn ang="0">
                  <a:pos x="3058" y="1242"/>
                </a:cxn>
                <a:cxn ang="0">
                  <a:pos x="2797" y="1029"/>
                </a:cxn>
                <a:cxn ang="0">
                  <a:pos x="2551" y="838"/>
                </a:cxn>
                <a:cxn ang="0">
                  <a:pos x="2319" y="670"/>
                </a:cxn>
                <a:cxn ang="0">
                  <a:pos x="2101" y="523"/>
                </a:cxn>
                <a:cxn ang="0">
                  <a:pos x="1893" y="396"/>
                </a:cxn>
                <a:cxn ang="0">
                  <a:pos x="1696" y="289"/>
                </a:cxn>
                <a:cxn ang="0">
                  <a:pos x="1507" y="200"/>
                </a:cxn>
                <a:cxn ang="0">
                  <a:pos x="1325" y="129"/>
                </a:cxn>
                <a:cxn ang="0">
                  <a:pos x="1150" y="74"/>
                </a:cxn>
                <a:cxn ang="0">
                  <a:pos x="981" y="36"/>
                </a:cxn>
                <a:cxn ang="0">
                  <a:pos x="815" y="11"/>
                </a:cxn>
                <a:cxn ang="0">
                  <a:pos x="652" y="2"/>
                </a:cxn>
                <a:cxn ang="0">
                  <a:pos x="491" y="3"/>
                </a:cxn>
                <a:cxn ang="0">
                  <a:pos x="328" y="18"/>
                </a:cxn>
                <a:cxn ang="0">
                  <a:pos x="166" y="42"/>
                </a:cxn>
                <a:cxn ang="0">
                  <a:pos x="0" y="76"/>
                </a:cxn>
              </a:cxnLst>
              <a:rect l="0" t="0" r="r" b="b"/>
              <a:pathLst>
                <a:path w="5365" h="1776">
                  <a:moveTo>
                    <a:pt x="5365" y="1235"/>
                  </a:moveTo>
                  <a:lnTo>
                    <a:pt x="5365" y="1235"/>
                  </a:lnTo>
                  <a:lnTo>
                    <a:pt x="5354" y="1248"/>
                  </a:lnTo>
                  <a:lnTo>
                    <a:pt x="5325" y="1285"/>
                  </a:lnTo>
                  <a:lnTo>
                    <a:pt x="5301" y="1311"/>
                  </a:lnTo>
                  <a:lnTo>
                    <a:pt x="5275" y="1340"/>
                  </a:lnTo>
                  <a:lnTo>
                    <a:pt x="5243" y="1371"/>
                  </a:lnTo>
                  <a:lnTo>
                    <a:pt x="5206" y="1406"/>
                  </a:lnTo>
                  <a:lnTo>
                    <a:pt x="5164" y="1442"/>
                  </a:lnTo>
                  <a:lnTo>
                    <a:pt x="5118" y="1479"/>
                  </a:lnTo>
                  <a:lnTo>
                    <a:pt x="5067" y="1518"/>
                  </a:lnTo>
                  <a:lnTo>
                    <a:pt x="5013" y="1555"/>
                  </a:lnTo>
                  <a:lnTo>
                    <a:pt x="4953" y="1592"/>
                  </a:lnTo>
                  <a:lnTo>
                    <a:pt x="4921" y="1610"/>
                  </a:lnTo>
                  <a:lnTo>
                    <a:pt x="4889" y="1628"/>
                  </a:lnTo>
                  <a:lnTo>
                    <a:pt x="4854" y="1644"/>
                  </a:lnTo>
                  <a:lnTo>
                    <a:pt x="4820" y="1660"/>
                  </a:lnTo>
                  <a:lnTo>
                    <a:pt x="4785" y="1676"/>
                  </a:lnTo>
                  <a:lnTo>
                    <a:pt x="4747" y="1691"/>
                  </a:lnTo>
                  <a:lnTo>
                    <a:pt x="4710" y="1705"/>
                  </a:lnTo>
                  <a:lnTo>
                    <a:pt x="4671" y="1718"/>
                  </a:lnTo>
                  <a:lnTo>
                    <a:pt x="4631" y="1729"/>
                  </a:lnTo>
                  <a:lnTo>
                    <a:pt x="4591" y="1739"/>
                  </a:lnTo>
                  <a:lnTo>
                    <a:pt x="4549" y="1749"/>
                  </a:lnTo>
                  <a:lnTo>
                    <a:pt x="4506" y="1757"/>
                  </a:lnTo>
                  <a:lnTo>
                    <a:pt x="4461" y="1765"/>
                  </a:lnTo>
                  <a:lnTo>
                    <a:pt x="4417" y="1770"/>
                  </a:lnTo>
                  <a:lnTo>
                    <a:pt x="4370" y="1773"/>
                  </a:lnTo>
                  <a:lnTo>
                    <a:pt x="4324" y="1775"/>
                  </a:lnTo>
                  <a:lnTo>
                    <a:pt x="4275" y="1776"/>
                  </a:lnTo>
                  <a:lnTo>
                    <a:pt x="4227" y="1775"/>
                  </a:lnTo>
                  <a:lnTo>
                    <a:pt x="4177" y="1771"/>
                  </a:lnTo>
                  <a:lnTo>
                    <a:pt x="4125" y="1766"/>
                  </a:lnTo>
                  <a:lnTo>
                    <a:pt x="4074" y="1758"/>
                  </a:lnTo>
                  <a:lnTo>
                    <a:pt x="4021" y="1749"/>
                  </a:lnTo>
                  <a:lnTo>
                    <a:pt x="3969" y="1737"/>
                  </a:lnTo>
                  <a:lnTo>
                    <a:pt x="3913" y="1724"/>
                  </a:lnTo>
                  <a:lnTo>
                    <a:pt x="3857" y="1708"/>
                  </a:lnTo>
                  <a:lnTo>
                    <a:pt x="3802" y="1689"/>
                  </a:lnTo>
                  <a:lnTo>
                    <a:pt x="3745" y="1668"/>
                  </a:lnTo>
                  <a:lnTo>
                    <a:pt x="3687" y="1644"/>
                  </a:lnTo>
                  <a:lnTo>
                    <a:pt x="3627" y="1618"/>
                  </a:lnTo>
                  <a:lnTo>
                    <a:pt x="3567" y="1587"/>
                  </a:lnTo>
                  <a:lnTo>
                    <a:pt x="3506" y="1555"/>
                  </a:lnTo>
                  <a:lnTo>
                    <a:pt x="3445" y="1521"/>
                  </a:lnTo>
                  <a:lnTo>
                    <a:pt x="3383" y="1482"/>
                  </a:lnTo>
                  <a:lnTo>
                    <a:pt x="3319" y="1440"/>
                  </a:lnTo>
                  <a:lnTo>
                    <a:pt x="3255" y="1397"/>
                  </a:lnTo>
                  <a:lnTo>
                    <a:pt x="3190" y="1348"/>
                  </a:lnTo>
                  <a:lnTo>
                    <a:pt x="3124" y="1297"/>
                  </a:lnTo>
                  <a:lnTo>
                    <a:pt x="3058" y="1242"/>
                  </a:lnTo>
                  <a:lnTo>
                    <a:pt x="3058" y="1242"/>
                  </a:lnTo>
                  <a:lnTo>
                    <a:pt x="2924" y="1132"/>
                  </a:lnTo>
                  <a:lnTo>
                    <a:pt x="2797" y="1029"/>
                  </a:lnTo>
                  <a:lnTo>
                    <a:pt x="2672" y="930"/>
                  </a:lnTo>
                  <a:lnTo>
                    <a:pt x="2551" y="838"/>
                  </a:lnTo>
                  <a:lnTo>
                    <a:pt x="2434" y="751"/>
                  </a:lnTo>
                  <a:lnTo>
                    <a:pt x="2319" y="670"/>
                  </a:lnTo>
                  <a:lnTo>
                    <a:pt x="2209" y="593"/>
                  </a:lnTo>
                  <a:lnTo>
                    <a:pt x="2101" y="523"/>
                  </a:lnTo>
                  <a:lnTo>
                    <a:pt x="1996" y="457"/>
                  </a:lnTo>
                  <a:lnTo>
                    <a:pt x="1893" y="396"/>
                  </a:lnTo>
                  <a:lnTo>
                    <a:pt x="1793" y="341"/>
                  </a:lnTo>
                  <a:lnTo>
                    <a:pt x="1696" y="289"/>
                  </a:lnTo>
                  <a:lnTo>
                    <a:pt x="1600" y="242"/>
                  </a:lnTo>
                  <a:lnTo>
                    <a:pt x="1507" y="200"/>
                  </a:lnTo>
                  <a:lnTo>
                    <a:pt x="1415" y="163"/>
                  </a:lnTo>
                  <a:lnTo>
                    <a:pt x="1325" y="129"/>
                  </a:lnTo>
                  <a:lnTo>
                    <a:pt x="1238" y="100"/>
                  </a:lnTo>
                  <a:lnTo>
                    <a:pt x="1150" y="74"/>
                  </a:lnTo>
                  <a:lnTo>
                    <a:pt x="1065" y="53"/>
                  </a:lnTo>
                  <a:lnTo>
                    <a:pt x="981" y="36"/>
                  </a:lnTo>
                  <a:lnTo>
                    <a:pt x="897" y="23"/>
                  </a:lnTo>
                  <a:lnTo>
                    <a:pt x="815" y="11"/>
                  </a:lnTo>
                  <a:lnTo>
                    <a:pt x="734" y="5"/>
                  </a:lnTo>
                  <a:lnTo>
                    <a:pt x="652" y="2"/>
                  </a:lnTo>
                  <a:lnTo>
                    <a:pt x="571" y="0"/>
                  </a:lnTo>
                  <a:lnTo>
                    <a:pt x="491" y="3"/>
                  </a:lnTo>
                  <a:lnTo>
                    <a:pt x="409" y="8"/>
                  </a:lnTo>
                  <a:lnTo>
                    <a:pt x="328" y="18"/>
                  </a:lnTo>
                  <a:lnTo>
                    <a:pt x="248" y="29"/>
                  </a:lnTo>
                  <a:lnTo>
                    <a:pt x="166" y="42"/>
                  </a:lnTo>
                  <a:lnTo>
                    <a:pt x="84" y="58"/>
                  </a:lnTo>
                  <a:lnTo>
                    <a:pt x="0" y="7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631306" name="Freeform 74"/>
            <p:cNvSpPr>
              <a:spLocks/>
            </p:cNvSpPr>
            <p:nvPr/>
          </p:nvSpPr>
          <p:spPr bwMode="auto">
            <a:xfrm>
              <a:off x="542" y="987"/>
              <a:ext cx="5381" cy="854"/>
            </a:xfrm>
            <a:custGeom>
              <a:avLst/>
              <a:gdLst/>
              <a:ahLst/>
              <a:cxnLst>
                <a:cxn ang="0">
                  <a:pos x="5381" y="1145"/>
                </a:cxn>
                <a:cxn ang="0">
                  <a:pos x="5341" y="1195"/>
                </a:cxn>
                <a:cxn ang="0">
                  <a:pos x="5293" y="1250"/>
                </a:cxn>
                <a:cxn ang="0">
                  <a:pos x="5224" y="1319"/>
                </a:cxn>
                <a:cxn ang="0">
                  <a:pos x="5138" y="1395"/>
                </a:cxn>
                <a:cxn ang="0">
                  <a:pos x="5033" y="1472"/>
                </a:cxn>
                <a:cxn ang="0">
                  <a:pos x="4943" y="1529"/>
                </a:cxn>
                <a:cxn ang="0">
                  <a:pos x="4877" y="1564"/>
                </a:cxn>
                <a:cxn ang="0">
                  <a:pos x="4808" y="1598"/>
                </a:cxn>
                <a:cxn ang="0">
                  <a:pos x="4733" y="1629"/>
                </a:cxn>
                <a:cxn ang="0">
                  <a:pos x="4655" y="1655"/>
                </a:cxn>
                <a:cxn ang="0">
                  <a:pos x="4572" y="1676"/>
                </a:cxn>
                <a:cxn ang="0">
                  <a:pos x="4486" y="1694"/>
                </a:cxn>
                <a:cxn ang="0">
                  <a:pos x="4396" y="1705"/>
                </a:cxn>
                <a:cxn ang="0">
                  <a:pos x="4300" y="1708"/>
                </a:cxn>
                <a:cxn ang="0">
                  <a:pos x="4201" y="1706"/>
                </a:cxn>
                <a:cxn ang="0">
                  <a:pos x="4098" y="1695"/>
                </a:cxn>
                <a:cxn ang="0">
                  <a:pos x="3992" y="1677"/>
                </a:cxn>
                <a:cxn ang="0">
                  <a:pos x="3882" y="1648"/>
                </a:cxn>
                <a:cxn ang="0">
                  <a:pos x="3768" y="1611"/>
                </a:cxn>
                <a:cxn ang="0">
                  <a:pos x="3650" y="1563"/>
                </a:cxn>
                <a:cxn ang="0">
                  <a:pos x="3528" y="1503"/>
                </a:cxn>
                <a:cxn ang="0">
                  <a:pos x="3403" y="1432"/>
                </a:cxn>
                <a:cxn ang="0">
                  <a:pos x="3274" y="1348"/>
                </a:cxn>
                <a:cxn ang="0">
                  <a:pos x="3142" y="1251"/>
                </a:cxn>
                <a:cxn ang="0">
                  <a:pos x="3074" y="1198"/>
                </a:cxn>
                <a:cxn ang="0">
                  <a:pos x="2810" y="988"/>
                </a:cxn>
                <a:cxn ang="0">
                  <a:pos x="2561" y="801"/>
                </a:cxn>
                <a:cxn ang="0">
                  <a:pos x="2328" y="638"/>
                </a:cxn>
                <a:cxn ang="0">
                  <a:pos x="2106" y="494"/>
                </a:cxn>
                <a:cxn ang="0">
                  <a:pos x="1898" y="371"/>
                </a:cxn>
                <a:cxn ang="0">
                  <a:pos x="1698" y="268"/>
                </a:cxn>
                <a:cxn ang="0">
                  <a:pos x="1508" y="182"/>
                </a:cxn>
                <a:cxn ang="0">
                  <a:pos x="1326" y="114"/>
                </a:cxn>
                <a:cxn ang="0">
                  <a:pos x="1149" y="63"/>
                </a:cxn>
                <a:cxn ang="0">
                  <a:pos x="980" y="27"/>
                </a:cxn>
                <a:cxn ang="0">
                  <a:pos x="813" y="6"/>
                </a:cxn>
                <a:cxn ang="0">
                  <a:pos x="650" y="0"/>
                </a:cxn>
                <a:cxn ang="0">
                  <a:pos x="489" y="5"/>
                </a:cxn>
                <a:cxn ang="0">
                  <a:pos x="328" y="22"/>
                </a:cxn>
                <a:cxn ang="0">
                  <a:pos x="165" y="50"/>
                </a:cxn>
                <a:cxn ang="0">
                  <a:pos x="0" y="89"/>
                </a:cxn>
              </a:cxnLst>
              <a:rect l="0" t="0" r="r" b="b"/>
              <a:pathLst>
                <a:path w="5381" h="1708">
                  <a:moveTo>
                    <a:pt x="5381" y="1145"/>
                  </a:moveTo>
                  <a:lnTo>
                    <a:pt x="5381" y="1145"/>
                  </a:lnTo>
                  <a:lnTo>
                    <a:pt x="5372" y="1157"/>
                  </a:lnTo>
                  <a:lnTo>
                    <a:pt x="5341" y="1195"/>
                  </a:lnTo>
                  <a:lnTo>
                    <a:pt x="5319" y="1220"/>
                  </a:lnTo>
                  <a:lnTo>
                    <a:pt x="5293" y="1250"/>
                  </a:lnTo>
                  <a:lnTo>
                    <a:pt x="5261" y="1283"/>
                  </a:lnTo>
                  <a:lnTo>
                    <a:pt x="5224" y="1319"/>
                  </a:lnTo>
                  <a:lnTo>
                    <a:pt x="5184" y="1356"/>
                  </a:lnTo>
                  <a:lnTo>
                    <a:pt x="5138" y="1395"/>
                  </a:lnTo>
                  <a:lnTo>
                    <a:pt x="5088" y="1434"/>
                  </a:lnTo>
                  <a:lnTo>
                    <a:pt x="5033" y="1472"/>
                  </a:lnTo>
                  <a:lnTo>
                    <a:pt x="4975" y="1511"/>
                  </a:lnTo>
                  <a:lnTo>
                    <a:pt x="4943" y="1529"/>
                  </a:lnTo>
                  <a:lnTo>
                    <a:pt x="4911" y="1547"/>
                  </a:lnTo>
                  <a:lnTo>
                    <a:pt x="4877" y="1564"/>
                  </a:lnTo>
                  <a:lnTo>
                    <a:pt x="4843" y="1582"/>
                  </a:lnTo>
                  <a:lnTo>
                    <a:pt x="4808" y="1598"/>
                  </a:lnTo>
                  <a:lnTo>
                    <a:pt x="4770" y="1613"/>
                  </a:lnTo>
                  <a:lnTo>
                    <a:pt x="4733" y="1629"/>
                  </a:lnTo>
                  <a:lnTo>
                    <a:pt x="4694" y="1642"/>
                  </a:lnTo>
                  <a:lnTo>
                    <a:pt x="4655" y="1655"/>
                  </a:lnTo>
                  <a:lnTo>
                    <a:pt x="4614" y="1666"/>
                  </a:lnTo>
                  <a:lnTo>
                    <a:pt x="4572" y="1676"/>
                  </a:lnTo>
                  <a:lnTo>
                    <a:pt x="4530" y="1685"/>
                  </a:lnTo>
                  <a:lnTo>
                    <a:pt x="4486" y="1694"/>
                  </a:lnTo>
                  <a:lnTo>
                    <a:pt x="4441" y="1700"/>
                  </a:lnTo>
                  <a:lnTo>
                    <a:pt x="4396" y="1705"/>
                  </a:lnTo>
                  <a:lnTo>
                    <a:pt x="4348" y="1708"/>
                  </a:lnTo>
                  <a:lnTo>
                    <a:pt x="4300" y="1708"/>
                  </a:lnTo>
                  <a:lnTo>
                    <a:pt x="4251" y="1708"/>
                  </a:lnTo>
                  <a:lnTo>
                    <a:pt x="4201" y="1706"/>
                  </a:lnTo>
                  <a:lnTo>
                    <a:pt x="4150" y="1702"/>
                  </a:lnTo>
                  <a:lnTo>
                    <a:pt x="4098" y="1695"/>
                  </a:lnTo>
                  <a:lnTo>
                    <a:pt x="4046" y="1687"/>
                  </a:lnTo>
                  <a:lnTo>
                    <a:pt x="3992" y="1677"/>
                  </a:lnTo>
                  <a:lnTo>
                    <a:pt x="3937" y="1664"/>
                  </a:lnTo>
                  <a:lnTo>
                    <a:pt x="3882" y="1648"/>
                  </a:lnTo>
                  <a:lnTo>
                    <a:pt x="3825" y="1631"/>
                  </a:lnTo>
                  <a:lnTo>
                    <a:pt x="3768" y="1611"/>
                  </a:lnTo>
                  <a:lnTo>
                    <a:pt x="3708" y="1589"/>
                  </a:lnTo>
                  <a:lnTo>
                    <a:pt x="3650" y="1563"/>
                  </a:lnTo>
                  <a:lnTo>
                    <a:pt x="3589" y="1534"/>
                  </a:lnTo>
                  <a:lnTo>
                    <a:pt x="3528" y="1503"/>
                  </a:lnTo>
                  <a:lnTo>
                    <a:pt x="3465" y="1469"/>
                  </a:lnTo>
                  <a:lnTo>
                    <a:pt x="3403" y="1432"/>
                  </a:lnTo>
                  <a:lnTo>
                    <a:pt x="3339" y="1392"/>
                  </a:lnTo>
                  <a:lnTo>
                    <a:pt x="3274" y="1348"/>
                  </a:lnTo>
                  <a:lnTo>
                    <a:pt x="3209" y="1301"/>
                  </a:lnTo>
                  <a:lnTo>
                    <a:pt x="3142" y="1251"/>
                  </a:lnTo>
                  <a:lnTo>
                    <a:pt x="3074" y="1198"/>
                  </a:lnTo>
                  <a:lnTo>
                    <a:pt x="3074" y="1198"/>
                  </a:lnTo>
                  <a:lnTo>
                    <a:pt x="2941" y="1090"/>
                  </a:lnTo>
                  <a:lnTo>
                    <a:pt x="2810" y="988"/>
                  </a:lnTo>
                  <a:lnTo>
                    <a:pt x="2684" y="891"/>
                  </a:lnTo>
                  <a:lnTo>
                    <a:pt x="2561" y="801"/>
                  </a:lnTo>
                  <a:lnTo>
                    <a:pt x="2443" y="717"/>
                  </a:lnTo>
                  <a:lnTo>
                    <a:pt x="2328" y="638"/>
                  </a:lnTo>
                  <a:lnTo>
                    <a:pt x="2216" y="563"/>
                  </a:lnTo>
                  <a:lnTo>
                    <a:pt x="2106" y="494"/>
                  </a:lnTo>
                  <a:lnTo>
                    <a:pt x="2001" y="429"/>
                  </a:lnTo>
                  <a:lnTo>
                    <a:pt x="1898" y="371"/>
                  </a:lnTo>
                  <a:lnTo>
                    <a:pt x="1796" y="316"/>
                  </a:lnTo>
                  <a:lnTo>
                    <a:pt x="1698" y="268"/>
                  </a:lnTo>
                  <a:lnTo>
                    <a:pt x="1602" y="223"/>
                  </a:lnTo>
                  <a:lnTo>
                    <a:pt x="1508" y="182"/>
                  </a:lnTo>
                  <a:lnTo>
                    <a:pt x="1416" y="147"/>
                  </a:lnTo>
                  <a:lnTo>
                    <a:pt x="1326" y="114"/>
                  </a:lnTo>
                  <a:lnTo>
                    <a:pt x="1237" y="87"/>
                  </a:lnTo>
                  <a:lnTo>
                    <a:pt x="1149" y="63"/>
                  </a:lnTo>
                  <a:lnTo>
                    <a:pt x="1065" y="43"/>
                  </a:lnTo>
                  <a:lnTo>
                    <a:pt x="980" y="27"/>
                  </a:lnTo>
                  <a:lnTo>
                    <a:pt x="897" y="16"/>
                  </a:lnTo>
                  <a:lnTo>
                    <a:pt x="813" y="6"/>
                  </a:lnTo>
                  <a:lnTo>
                    <a:pt x="732" y="1"/>
                  </a:lnTo>
                  <a:lnTo>
                    <a:pt x="650" y="0"/>
                  </a:lnTo>
                  <a:lnTo>
                    <a:pt x="569" y="0"/>
                  </a:lnTo>
                  <a:lnTo>
                    <a:pt x="489" y="5"/>
                  </a:lnTo>
                  <a:lnTo>
                    <a:pt x="408" y="11"/>
                  </a:lnTo>
                  <a:lnTo>
                    <a:pt x="328" y="22"/>
                  </a:lnTo>
                  <a:lnTo>
                    <a:pt x="246" y="35"/>
                  </a:lnTo>
                  <a:lnTo>
                    <a:pt x="165" y="50"/>
                  </a:lnTo>
                  <a:lnTo>
                    <a:pt x="83" y="68"/>
                  </a:lnTo>
                  <a:lnTo>
                    <a:pt x="0" y="89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631307" name="Freeform 75"/>
            <p:cNvSpPr>
              <a:spLocks/>
            </p:cNvSpPr>
            <p:nvPr/>
          </p:nvSpPr>
          <p:spPr bwMode="auto">
            <a:xfrm>
              <a:off x="563" y="1005"/>
              <a:ext cx="5395" cy="822"/>
            </a:xfrm>
            <a:custGeom>
              <a:avLst/>
              <a:gdLst/>
              <a:ahLst/>
              <a:cxnLst>
                <a:cxn ang="0">
                  <a:pos x="5395" y="1054"/>
                </a:cxn>
                <a:cxn ang="0">
                  <a:pos x="5356" y="1106"/>
                </a:cxn>
                <a:cxn ang="0">
                  <a:pos x="5309" y="1162"/>
                </a:cxn>
                <a:cxn ang="0">
                  <a:pos x="5241" y="1232"/>
                </a:cxn>
                <a:cxn ang="0">
                  <a:pos x="5156" y="1309"/>
                </a:cxn>
                <a:cxn ang="0">
                  <a:pos x="5052" y="1390"/>
                </a:cxn>
                <a:cxn ang="0">
                  <a:pos x="4963" y="1450"/>
                </a:cxn>
                <a:cxn ang="0">
                  <a:pos x="4898" y="1487"/>
                </a:cxn>
                <a:cxn ang="0">
                  <a:pos x="4829" y="1521"/>
                </a:cxn>
                <a:cxn ang="0">
                  <a:pos x="4755" y="1553"/>
                </a:cxn>
                <a:cxn ang="0">
                  <a:pos x="4677" y="1582"/>
                </a:cxn>
                <a:cxn ang="0">
                  <a:pos x="4595" y="1605"/>
                </a:cxn>
                <a:cxn ang="0">
                  <a:pos x="4509" y="1624"/>
                </a:cxn>
                <a:cxn ang="0">
                  <a:pos x="4418" y="1637"/>
                </a:cxn>
                <a:cxn ang="0">
                  <a:pos x="4323" y="1644"/>
                </a:cxn>
                <a:cxn ang="0">
                  <a:pos x="4225" y="1642"/>
                </a:cxn>
                <a:cxn ang="0">
                  <a:pos x="4122" y="1634"/>
                </a:cxn>
                <a:cxn ang="0">
                  <a:pos x="4015" y="1618"/>
                </a:cxn>
                <a:cxn ang="0">
                  <a:pos x="3904" y="1592"/>
                </a:cxn>
                <a:cxn ang="0">
                  <a:pos x="3789" y="1556"/>
                </a:cxn>
                <a:cxn ang="0">
                  <a:pos x="3671" y="1510"/>
                </a:cxn>
                <a:cxn ang="0">
                  <a:pos x="3548" y="1451"/>
                </a:cxn>
                <a:cxn ang="0">
                  <a:pos x="3422" y="1384"/>
                </a:cxn>
                <a:cxn ang="0">
                  <a:pos x="3292" y="1301"/>
                </a:cxn>
                <a:cxn ang="0">
                  <a:pos x="3158" y="1206"/>
                </a:cxn>
                <a:cxn ang="0">
                  <a:pos x="3089" y="1154"/>
                </a:cxn>
                <a:cxn ang="0">
                  <a:pos x="2822" y="949"/>
                </a:cxn>
                <a:cxn ang="0">
                  <a:pos x="2572" y="767"/>
                </a:cxn>
                <a:cxn ang="0">
                  <a:pos x="2335" y="605"/>
                </a:cxn>
                <a:cxn ang="0">
                  <a:pos x="2111" y="467"/>
                </a:cxn>
                <a:cxn ang="0">
                  <a:pos x="1900" y="347"/>
                </a:cxn>
                <a:cxn ang="0">
                  <a:pos x="1699" y="247"/>
                </a:cxn>
                <a:cxn ang="0">
                  <a:pos x="1509" y="166"/>
                </a:cxn>
                <a:cxn ang="0">
                  <a:pos x="1326" y="102"/>
                </a:cxn>
                <a:cxn ang="0">
                  <a:pos x="1149" y="53"/>
                </a:cxn>
                <a:cxn ang="0">
                  <a:pos x="979" y="21"/>
                </a:cxn>
                <a:cxn ang="0">
                  <a:pos x="812" y="3"/>
                </a:cxn>
                <a:cxn ang="0">
                  <a:pos x="648" y="0"/>
                </a:cxn>
                <a:cxn ang="0">
                  <a:pos x="487" y="8"/>
                </a:cxn>
                <a:cxn ang="0">
                  <a:pos x="326" y="29"/>
                </a:cxn>
                <a:cxn ang="0">
                  <a:pos x="164" y="60"/>
                </a:cxn>
                <a:cxn ang="0">
                  <a:pos x="0" y="102"/>
                </a:cxn>
              </a:cxnLst>
              <a:rect l="0" t="0" r="r" b="b"/>
              <a:pathLst>
                <a:path w="5395" h="1644">
                  <a:moveTo>
                    <a:pt x="5395" y="1054"/>
                  </a:moveTo>
                  <a:lnTo>
                    <a:pt x="5395" y="1054"/>
                  </a:lnTo>
                  <a:lnTo>
                    <a:pt x="5385" y="1067"/>
                  </a:lnTo>
                  <a:lnTo>
                    <a:pt x="5356" y="1106"/>
                  </a:lnTo>
                  <a:lnTo>
                    <a:pt x="5335" y="1132"/>
                  </a:lnTo>
                  <a:lnTo>
                    <a:pt x="5309" y="1162"/>
                  </a:lnTo>
                  <a:lnTo>
                    <a:pt x="5277" y="1196"/>
                  </a:lnTo>
                  <a:lnTo>
                    <a:pt x="5241" y="1232"/>
                  </a:lnTo>
                  <a:lnTo>
                    <a:pt x="5201" y="1271"/>
                  </a:lnTo>
                  <a:lnTo>
                    <a:pt x="5156" y="1309"/>
                  </a:lnTo>
                  <a:lnTo>
                    <a:pt x="5106" y="1350"/>
                  </a:lnTo>
                  <a:lnTo>
                    <a:pt x="5052" y="1390"/>
                  </a:lnTo>
                  <a:lnTo>
                    <a:pt x="4994" y="1431"/>
                  </a:lnTo>
                  <a:lnTo>
                    <a:pt x="4963" y="1450"/>
                  </a:lnTo>
                  <a:lnTo>
                    <a:pt x="4931" y="1469"/>
                  </a:lnTo>
                  <a:lnTo>
                    <a:pt x="4898" y="1487"/>
                  </a:lnTo>
                  <a:lnTo>
                    <a:pt x="4865" y="1505"/>
                  </a:lnTo>
                  <a:lnTo>
                    <a:pt x="4829" y="1521"/>
                  </a:lnTo>
                  <a:lnTo>
                    <a:pt x="4793" y="1539"/>
                  </a:lnTo>
                  <a:lnTo>
                    <a:pt x="4755" y="1553"/>
                  </a:lnTo>
                  <a:lnTo>
                    <a:pt x="4716" y="1568"/>
                  </a:lnTo>
                  <a:lnTo>
                    <a:pt x="4677" y="1582"/>
                  </a:lnTo>
                  <a:lnTo>
                    <a:pt x="4637" y="1594"/>
                  </a:lnTo>
                  <a:lnTo>
                    <a:pt x="4595" y="1605"/>
                  </a:lnTo>
                  <a:lnTo>
                    <a:pt x="4552" y="1615"/>
                  </a:lnTo>
                  <a:lnTo>
                    <a:pt x="4509" y="1624"/>
                  </a:lnTo>
                  <a:lnTo>
                    <a:pt x="4463" y="1631"/>
                  </a:lnTo>
                  <a:lnTo>
                    <a:pt x="4418" y="1637"/>
                  </a:lnTo>
                  <a:lnTo>
                    <a:pt x="4372" y="1640"/>
                  </a:lnTo>
                  <a:lnTo>
                    <a:pt x="4323" y="1644"/>
                  </a:lnTo>
                  <a:lnTo>
                    <a:pt x="4275" y="1644"/>
                  </a:lnTo>
                  <a:lnTo>
                    <a:pt x="4225" y="1642"/>
                  </a:lnTo>
                  <a:lnTo>
                    <a:pt x="4173" y="1639"/>
                  </a:lnTo>
                  <a:lnTo>
                    <a:pt x="4122" y="1634"/>
                  </a:lnTo>
                  <a:lnTo>
                    <a:pt x="4069" y="1627"/>
                  </a:lnTo>
                  <a:lnTo>
                    <a:pt x="4015" y="1618"/>
                  </a:lnTo>
                  <a:lnTo>
                    <a:pt x="3959" y="1605"/>
                  </a:lnTo>
                  <a:lnTo>
                    <a:pt x="3904" y="1592"/>
                  </a:lnTo>
                  <a:lnTo>
                    <a:pt x="3847" y="1574"/>
                  </a:lnTo>
                  <a:lnTo>
                    <a:pt x="3789" y="1556"/>
                  </a:lnTo>
                  <a:lnTo>
                    <a:pt x="3730" y="1534"/>
                  </a:lnTo>
                  <a:lnTo>
                    <a:pt x="3671" y="1510"/>
                  </a:lnTo>
                  <a:lnTo>
                    <a:pt x="3610" y="1482"/>
                  </a:lnTo>
                  <a:lnTo>
                    <a:pt x="3548" y="1451"/>
                  </a:lnTo>
                  <a:lnTo>
                    <a:pt x="3486" y="1419"/>
                  </a:lnTo>
                  <a:lnTo>
                    <a:pt x="3422" y="1384"/>
                  </a:lnTo>
                  <a:lnTo>
                    <a:pt x="3357" y="1343"/>
                  </a:lnTo>
                  <a:lnTo>
                    <a:pt x="3292" y="1301"/>
                  </a:lnTo>
                  <a:lnTo>
                    <a:pt x="3225" y="1256"/>
                  </a:lnTo>
                  <a:lnTo>
                    <a:pt x="3158" y="1206"/>
                  </a:lnTo>
                  <a:lnTo>
                    <a:pt x="3089" y="1154"/>
                  </a:lnTo>
                  <a:lnTo>
                    <a:pt x="3089" y="1154"/>
                  </a:lnTo>
                  <a:lnTo>
                    <a:pt x="2954" y="1049"/>
                  </a:lnTo>
                  <a:lnTo>
                    <a:pt x="2822" y="949"/>
                  </a:lnTo>
                  <a:lnTo>
                    <a:pt x="2696" y="856"/>
                  </a:lnTo>
                  <a:lnTo>
                    <a:pt x="2572" y="767"/>
                  </a:lnTo>
                  <a:lnTo>
                    <a:pt x="2452" y="683"/>
                  </a:lnTo>
                  <a:lnTo>
                    <a:pt x="2335" y="605"/>
                  </a:lnTo>
                  <a:lnTo>
                    <a:pt x="2223" y="534"/>
                  </a:lnTo>
                  <a:lnTo>
                    <a:pt x="2111" y="467"/>
                  </a:lnTo>
                  <a:lnTo>
                    <a:pt x="2005" y="405"/>
                  </a:lnTo>
                  <a:lnTo>
                    <a:pt x="1900" y="347"/>
                  </a:lnTo>
                  <a:lnTo>
                    <a:pt x="1799" y="295"/>
                  </a:lnTo>
                  <a:lnTo>
                    <a:pt x="1699" y="247"/>
                  </a:lnTo>
                  <a:lnTo>
                    <a:pt x="1603" y="205"/>
                  </a:lnTo>
                  <a:lnTo>
                    <a:pt x="1509" y="166"/>
                  </a:lnTo>
                  <a:lnTo>
                    <a:pt x="1416" y="131"/>
                  </a:lnTo>
                  <a:lnTo>
                    <a:pt x="1326" y="102"/>
                  </a:lnTo>
                  <a:lnTo>
                    <a:pt x="1237" y="76"/>
                  </a:lnTo>
                  <a:lnTo>
                    <a:pt x="1149" y="53"/>
                  </a:lnTo>
                  <a:lnTo>
                    <a:pt x="1063" y="35"/>
                  </a:lnTo>
                  <a:lnTo>
                    <a:pt x="979" y="21"/>
                  </a:lnTo>
                  <a:lnTo>
                    <a:pt x="894" y="11"/>
                  </a:lnTo>
                  <a:lnTo>
                    <a:pt x="812" y="3"/>
                  </a:lnTo>
                  <a:lnTo>
                    <a:pt x="730" y="0"/>
                  </a:lnTo>
                  <a:lnTo>
                    <a:pt x="648" y="0"/>
                  </a:lnTo>
                  <a:lnTo>
                    <a:pt x="568" y="2"/>
                  </a:lnTo>
                  <a:lnTo>
                    <a:pt x="487" y="8"/>
                  </a:lnTo>
                  <a:lnTo>
                    <a:pt x="406" y="18"/>
                  </a:lnTo>
                  <a:lnTo>
                    <a:pt x="326" y="29"/>
                  </a:lnTo>
                  <a:lnTo>
                    <a:pt x="244" y="43"/>
                  </a:lnTo>
                  <a:lnTo>
                    <a:pt x="164" y="60"/>
                  </a:lnTo>
                  <a:lnTo>
                    <a:pt x="82" y="81"/>
                  </a:lnTo>
                  <a:lnTo>
                    <a:pt x="0" y="10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631308" name="Freeform 76"/>
            <p:cNvSpPr>
              <a:spLocks/>
            </p:cNvSpPr>
            <p:nvPr/>
          </p:nvSpPr>
          <p:spPr bwMode="auto">
            <a:xfrm>
              <a:off x="584" y="1023"/>
              <a:ext cx="5409" cy="791"/>
            </a:xfrm>
            <a:custGeom>
              <a:avLst/>
              <a:gdLst/>
              <a:ahLst/>
              <a:cxnLst>
                <a:cxn ang="0">
                  <a:pos x="5409" y="964"/>
                </a:cxn>
                <a:cxn ang="0">
                  <a:pos x="5371" y="1018"/>
                </a:cxn>
                <a:cxn ang="0">
                  <a:pos x="5324" y="1076"/>
                </a:cxn>
                <a:cxn ang="0">
                  <a:pos x="5257" y="1147"/>
                </a:cxn>
                <a:cxn ang="0">
                  <a:pos x="5174" y="1228"/>
                </a:cxn>
                <a:cxn ang="0">
                  <a:pos x="5071" y="1310"/>
                </a:cxn>
                <a:cxn ang="0">
                  <a:pos x="4983" y="1371"/>
                </a:cxn>
                <a:cxn ang="0">
                  <a:pos x="4919" y="1410"/>
                </a:cxn>
                <a:cxn ang="0">
                  <a:pos x="4849" y="1447"/>
                </a:cxn>
                <a:cxn ang="0">
                  <a:pos x="4777" y="1481"/>
                </a:cxn>
                <a:cxn ang="0">
                  <a:pos x="4699" y="1510"/>
                </a:cxn>
                <a:cxn ang="0">
                  <a:pos x="4617" y="1536"/>
                </a:cxn>
                <a:cxn ang="0">
                  <a:pos x="4531" y="1555"/>
                </a:cxn>
                <a:cxn ang="0">
                  <a:pos x="4441" y="1572"/>
                </a:cxn>
                <a:cxn ang="0">
                  <a:pos x="4345" y="1580"/>
                </a:cxn>
                <a:cxn ang="0">
                  <a:pos x="4247" y="1581"/>
                </a:cxn>
                <a:cxn ang="0">
                  <a:pos x="4144" y="1575"/>
                </a:cxn>
                <a:cxn ang="0">
                  <a:pos x="4037" y="1560"/>
                </a:cxn>
                <a:cxn ang="0">
                  <a:pos x="3926" y="1536"/>
                </a:cxn>
                <a:cxn ang="0">
                  <a:pos x="3811" y="1502"/>
                </a:cxn>
                <a:cxn ang="0">
                  <a:pos x="3691" y="1458"/>
                </a:cxn>
                <a:cxn ang="0">
                  <a:pos x="3568" y="1404"/>
                </a:cxn>
                <a:cxn ang="0">
                  <a:pos x="3440" y="1336"/>
                </a:cxn>
                <a:cxn ang="0">
                  <a:pos x="3310" y="1257"/>
                </a:cxn>
                <a:cxn ang="0">
                  <a:pos x="3173" y="1165"/>
                </a:cxn>
                <a:cxn ang="0">
                  <a:pos x="3105" y="1113"/>
                </a:cxn>
                <a:cxn ang="0">
                  <a:pos x="2835" y="913"/>
                </a:cxn>
                <a:cxn ang="0">
                  <a:pos x="2582" y="733"/>
                </a:cxn>
                <a:cxn ang="0">
                  <a:pos x="2343" y="577"/>
                </a:cxn>
                <a:cxn ang="0">
                  <a:pos x="2117" y="441"/>
                </a:cxn>
                <a:cxn ang="0">
                  <a:pos x="1904" y="327"/>
                </a:cxn>
                <a:cxn ang="0">
                  <a:pos x="1702" y="230"/>
                </a:cxn>
                <a:cxn ang="0">
                  <a:pos x="1509" y="152"/>
                </a:cxn>
                <a:cxn ang="0">
                  <a:pos x="1325" y="91"/>
                </a:cxn>
                <a:cxn ang="0">
                  <a:pos x="1148" y="46"/>
                </a:cxn>
                <a:cxn ang="0">
                  <a:pos x="977" y="17"/>
                </a:cxn>
                <a:cxn ang="0">
                  <a:pos x="810" y="2"/>
                </a:cxn>
                <a:cxn ang="0">
                  <a:pos x="647" y="2"/>
                </a:cxn>
                <a:cxn ang="0">
                  <a:pos x="485" y="13"/>
                </a:cxn>
                <a:cxn ang="0">
                  <a:pos x="324" y="38"/>
                </a:cxn>
                <a:cxn ang="0">
                  <a:pos x="163" y="73"/>
                </a:cxn>
                <a:cxn ang="0">
                  <a:pos x="0" y="118"/>
                </a:cxn>
              </a:cxnLst>
              <a:rect l="0" t="0" r="r" b="b"/>
              <a:pathLst>
                <a:path w="5409" h="1581">
                  <a:moveTo>
                    <a:pt x="5409" y="964"/>
                  </a:moveTo>
                  <a:lnTo>
                    <a:pt x="5409" y="964"/>
                  </a:lnTo>
                  <a:lnTo>
                    <a:pt x="5399" y="979"/>
                  </a:lnTo>
                  <a:lnTo>
                    <a:pt x="5371" y="1018"/>
                  </a:lnTo>
                  <a:lnTo>
                    <a:pt x="5350" y="1045"/>
                  </a:lnTo>
                  <a:lnTo>
                    <a:pt x="5324" y="1076"/>
                  </a:lnTo>
                  <a:lnTo>
                    <a:pt x="5294" y="1110"/>
                  </a:lnTo>
                  <a:lnTo>
                    <a:pt x="5257" y="1147"/>
                  </a:lnTo>
                  <a:lnTo>
                    <a:pt x="5219" y="1187"/>
                  </a:lnTo>
                  <a:lnTo>
                    <a:pt x="5174" y="1228"/>
                  </a:lnTo>
                  <a:lnTo>
                    <a:pt x="5126" y="1270"/>
                  </a:lnTo>
                  <a:lnTo>
                    <a:pt x="5071" y="1310"/>
                  </a:lnTo>
                  <a:lnTo>
                    <a:pt x="5013" y="1352"/>
                  </a:lnTo>
                  <a:lnTo>
                    <a:pt x="4983" y="1371"/>
                  </a:lnTo>
                  <a:lnTo>
                    <a:pt x="4952" y="1391"/>
                  </a:lnTo>
                  <a:lnTo>
                    <a:pt x="4919" y="1410"/>
                  </a:lnTo>
                  <a:lnTo>
                    <a:pt x="4885" y="1429"/>
                  </a:lnTo>
                  <a:lnTo>
                    <a:pt x="4849" y="1447"/>
                  </a:lnTo>
                  <a:lnTo>
                    <a:pt x="4813" y="1463"/>
                  </a:lnTo>
                  <a:lnTo>
                    <a:pt x="4777" y="1481"/>
                  </a:lnTo>
                  <a:lnTo>
                    <a:pt x="4738" y="1496"/>
                  </a:lnTo>
                  <a:lnTo>
                    <a:pt x="4699" y="1510"/>
                  </a:lnTo>
                  <a:lnTo>
                    <a:pt x="4659" y="1523"/>
                  </a:lnTo>
                  <a:lnTo>
                    <a:pt x="4617" y="1536"/>
                  </a:lnTo>
                  <a:lnTo>
                    <a:pt x="4574" y="1547"/>
                  </a:lnTo>
                  <a:lnTo>
                    <a:pt x="4531" y="1555"/>
                  </a:lnTo>
                  <a:lnTo>
                    <a:pt x="4487" y="1563"/>
                  </a:lnTo>
                  <a:lnTo>
                    <a:pt x="4441" y="1572"/>
                  </a:lnTo>
                  <a:lnTo>
                    <a:pt x="4394" y="1576"/>
                  </a:lnTo>
                  <a:lnTo>
                    <a:pt x="4345" y="1580"/>
                  </a:lnTo>
                  <a:lnTo>
                    <a:pt x="4297" y="1581"/>
                  </a:lnTo>
                  <a:lnTo>
                    <a:pt x="4247" y="1581"/>
                  </a:lnTo>
                  <a:lnTo>
                    <a:pt x="4197" y="1578"/>
                  </a:lnTo>
                  <a:lnTo>
                    <a:pt x="4144" y="1575"/>
                  </a:lnTo>
                  <a:lnTo>
                    <a:pt x="4091" y="1568"/>
                  </a:lnTo>
                  <a:lnTo>
                    <a:pt x="4037" y="1560"/>
                  </a:lnTo>
                  <a:lnTo>
                    <a:pt x="3982" y="1549"/>
                  </a:lnTo>
                  <a:lnTo>
                    <a:pt x="3926" y="1536"/>
                  </a:lnTo>
                  <a:lnTo>
                    <a:pt x="3869" y="1520"/>
                  </a:lnTo>
                  <a:lnTo>
                    <a:pt x="3811" y="1502"/>
                  </a:lnTo>
                  <a:lnTo>
                    <a:pt x="3751" y="1481"/>
                  </a:lnTo>
                  <a:lnTo>
                    <a:pt x="3691" y="1458"/>
                  </a:lnTo>
                  <a:lnTo>
                    <a:pt x="3630" y="1433"/>
                  </a:lnTo>
                  <a:lnTo>
                    <a:pt x="3568" y="1404"/>
                  </a:lnTo>
                  <a:lnTo>
                    <a:pt x="3505" y="1371"/>
                  </a:lnTo>
                  <a:lnTo>
                    <a:pt x="3440" y="1336"/>
                  </a:lnTo>
                  <a:lnTo>
                    <a:pt x="3375" y="1299"/>
                  </a:lnTo>
                  <a:lnTo>
                    <a:pt x="3310" y="1257"/>
                  </a:lnTo>
                  <a:lnTo>
                    <a:pt x="3241" y="1211"/>
                  </a:lnTo>
                  <a:lnTo>
                    <a:pt x="3173" y="1165"/>
                  </a:lnTo>
                  <a:lnTo>
                    <a:pt x="3105" y="1113"/>
                  </a:lnTo>
                  <a:lnTo>
                    <a:pt x="3105" y="1113"/>
                  </a:lnTo>
                  <a:lnTo>
                    <a:pt x="2968" y="1010"/>
                  </a:lnTo>
                  <a:lnTo>
                    <a:pt x="2835" y="913"/>
                  </a:lnTo>
                  <a:lnTo>
                    <a:pt x="2707" y="821"/>
                  </a:lnTo>
                  <a:lnTo>
                    <a:pt x="2582" y="733"/>
                  </a:lnTo>
                  <a:lnTo>
                    <a:pt x="2460" y="653"/>
                  </a:lnTo>
                  <a:lnTo>
                    <a:pt x="2343" y="577"/>
                  </a:lnTo>
                  <a:lnTo>
                    <a:pt x="2228" y="507"/>
                  </a:lnTo>
                  <a:lnTo>
                    <a:pt x="2117" y="441"/>
                  </a:lnTo>
                  <a:lnTo>
                    <a:pt x="2009" y="381"/>
                  </a:lnTo>
                  <a:lnTo>
                    <a:pt x="1904" y="327"/>
                  </a:lnTo>
                  <a:lnTo>
                    <a:pt x="1802" y="277"/>
                  </a:lnTo>
                  <a:lnTo>
                    <a:pt x="1702" y="230"/>
                  </a:lnTo>
                  <a:lnTo>
                    <a:pt x="1605" y="189"/>
                  </a:lnTo>
                  <a:lnTo>
                    <a:pt x="1509" y="152"/>
                  </a:lnTo>
                  <a:lnTo>
                    <a:pt x="1416" y="118"/>
                  </a:lnTo>
                  <a:lnTo>
                    <a:pt x="1325" y="91"/>
                  </a:lnTo>
                  <a:lnTo>
                    <a:pt x="1235" y="67"/>
                  </a:lnTo>
                  <a:lnTo>
                    <a:pt x="1148" y="46"/>
                  </a:lnTo>
                  <a:lnTo>
                    <a:pt x="1062" y="29"/>
                  </a:lnTo>
                  <a:lnTo>
                    <a:pt x="977" y="17"/>
                  </a:lnTo>
                  <a:lnTo>
                    <a:pt x="892" y="8"/>
                  </a:lnTo>
                  <a:lnTo>
                    <a:pt x="810" y="2"/>
                  </a:lnTo>
                  <a:lnTo>
                    <a:pt x="728" y="0"/>
                  </a:lnTo>
                  <a:lnTo>
                    <a:pt x="647" y="2"/>
                  </a:lnTo>
                  <a:lnTo>
                    <a:pt x="566" y="7"/>
                  </a:lnTo>
                  <a:lnTo>
                    <a:pt x="485" y="13"/>
                  </a:lnTo>
                  <a:lnTo>
                    <a:pt x="405" y="25"/>
                  </a:lnTo>
                  <a:lnTo>
                    <a:pt x="324" y="38"/>
                  </a:lnTo>
                  <a:lnTo>
                    <a:pt x="244" y="54"/>
                  </a:lnTo>
                  <a:lnTo>
                    <a:pt x="163" y="73"/>
                  </a:lnTo>
                  <a:lnTo>
                    <a:pt x="81" y="94"/>
                  </a:lnTo>
                  <a:lnTo>
                    <a:pt x="0" y="11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631309" name="Freeform 77"/>
            <p:cNvSpPr>
              <a:spLocks/>
            </p:cNvSpPr>
            <p:nvPr/>
          </p:nvSpPr>
          <p:spPr bwMode="auto">
            <a:xfrm>
              <a:off x="606" y="1042"/>
              <a:ext cx="5422" cy="758"/>
            </a:xfrm>
            <a:custGeom>
              <a:avLst/>
              <a:gdLst/>
              <a:ahLst/>
              <a:cxnLst>
                <a:cxn ang="0">
                  <a:pos x="5422" y="873"/>
                </a:cxn>
                <a:cxn ang="0">
                  <a:pos x="5384" y="926"/>
                </a:cxn>
                <a:cxn ang="0">
                  <a:pos x="5337" y="986"/>
                </a:cxn>
                <a:cxn ang="0">
                  <a:pos x="5273" y="1059"/>
                </a:cxn>
                <a:cxn ang="0">
                  <a:pos x="5190" y="1141"/>
                </a:cxn>
                <a:cxn ang="0">
                  <a:pos x="5088" y="1227"/>
                </a:cxn>
                <a:cxn ang="0">
                  <a:pos x="5001" y="1290"/>
                </a:cxn>
                <a:cxn ang="0">
                  <a:pos x="4937" y="1330"/>
                </a:cxn>
                <a:cxn ang="0">
                  <a:pos x="4869" y="1369"/>
                </a:cxn>
                <a:cxn ang="0">
                  <a:pos x="4797" y="1404"/>
                </a:cxn>
                <a:cxn ang="0">
                  <a:pos x="4719" y="1435"/>
                </a:cxn>
                <a:cxn ang="0">
                  <a:pos x="4637" y="1462"/>
                </a:cxn>
                <a:cxn ang="0">
                  <a:pos x="4552" y="1485"/>
                </a:cxn>
                <a:cxn ang="0">
                  <a:pos x="4462" y="1501"/>
                </a:cxn>
                <a:cxn ang="0">
                  <a:pos x="4368" y="1513"/>
                </a:cxn>
                <a:cxn ang="0">
                  <a:pos x="4268" y="1516"/>
                </a:cxn>
                <a:cxn ang="0">
                  <a:pos x="4165" y="1511"/>
                </a:cxn>
                <a:cxn ang="0">
                  <a:pos x="4058" y="1498"/>
                </a:cxn>
                <a:cxn ang="0">
                  <a:pos x="3947" y="1477"/>
                </a:cxn>
                <a:cxn ang="0">
                  <a:pos x="3830" y="1445"/>
                </a:cxn>
                <a:cxn ang="0">
                  <a:pos x="3711" y="1403"/>
                </a:cxn>
                <a:cxn ang="0">
                  <a:pos x="3586" y="1351"/>
                </a:cxn>
                <a:cxn ang="0">
                  <a:pos x="3458" y="1286"/>
                </a:cxn>
                <a:cxn ang="0">
                  <a:pos x="3325" y="1209"/>
                </a:cxn>
                <a:cxn ang="0">
                  <a:pos x="3189" y="1119"/>
                </a:cxn>
                <a:cxn ang="0">
                  <a:pos x="3120" y="1068"/>
                </a:cxn>
                <a:cxn ang="0">
                  <a:pos x="2846" y="871"/>
                </a:cxn>
                <a:cxn ang="0">
                  <a:pos x="2591" y="699"/>
                </a:cxn>
                <a:cxn ang="0">
                  <a:pos x="2349" y="545"/>
                </a:cxn>
                <a:cxn ang="0">
                  <a:pos x="2121" y="415"/>
                </a:cxn>
                <a:cxn ang="0">
                  <a:pos x="1906" y="303"/>
                </a:cxn>
                <a:cxn ang="0">
                  <a:pos x="1703" y="209"/>
                </a:cxn>
                <a:cxn ang="0">
                  <a:pos x="1509" y="135"/>
                </a:cxn>
                <a:cxn ang="0">
                  <a:pos x="1324" y="77"/>
                </a:cxn>
                <a:cxn ang="0">
                  <a:pos x="1147" y="37"/>
                </a:cxn>
                <a:cxn ang="0">
                  <a:pos x="974" y="11"/>
                </a:cxn>
                <a:cxn ang="0">
                  <a:pos x="808" y="0"/>
                </a:cxn>
                <a:cxn ang="0">
                  <a:pos x="644" y="1"/>
                </a:cxn>
                <a:cxn ang="0">
                  <a:pos x="483" y="17"/>
                </a:cxn>
                <a:cxn ang="0">
                  <a:pos x="323" y="45"/>
                </a:cxn>
                <a:cxn ang="0">
                  <a:pos x="162" y="84"/>
                </a:cxn>
                <a:cxn ang="0">
                  <a:pos x="0" y="132"/>
                </a:cxn>
              </a:cxnLst>
              <a:rect l="0" t="0" r="r" b="b"/>
              <a:pathLst>
                <a:path w="5422" h="1516">
                  <a:moveTo>
                    <a:pt x="5422" y="873"/>
                  </a:moveTo>
                  <a:lnTo>
                    <a:pt x="5422" y="873"/>
                  </a:lnTo>
                  <a:lnTo>
                    <a:pt x="5412" y="888"/>
                  </a:lnTo>
                  <a:lnTo>
                    <a:pt x="5384" y="926"/>
                  </a:lnTo>
                  <a:lnTo>
                    <a:pt x="5363" y="954"/>
                  </a:lnTo>
                  <a:lnTo>
                    <a:pt x="5337" y="986"/>
                  </a:lnTo>
                  <a:lnTo>
                    <a:pt x="5308" y="1022"/>
                  </a:lnTo>
                  <a:lnTo>
                    <a:pt x="5273" y="1059"/>
                  </a:lnTo>
                  <a:lnTo>
                    <a:pt x="5233" y="1099"/>
                  </a:lnTo>
                  <a:lnTo>
                    <a:pt x="5190" y="1141"/>
                  </a:lnTo>
                  <a:lnTo>
                    <a:pt x="5141" y="1185"/>
                  </a:lnTo>
                  <a:lnTo>
                    <a:pt x="5088" y="1227"/>
                  </a:lnTo>
                  <a:lnTo>
                    <a:pt x="5031" y="1269"/>
                  </a:lnTo>
                  <a:lnTo>
                    <a:pt x="5001" y="1290"/>
                  </a:lnTo>
                  <a:lnTo>
                    <a:pt x="4970" y="1311"/>
                  </a:lnTo>
                  <a:lnTo>
                    <a:pt x="4937" y="1330"/>
                  </a:lnTo>
                  <a:lnTo>
                    <a:pt x="4904" y="1349"/>
                  </a:lnTo>
                  <a:lnTo>
                    <a:pt x="4869" y="1369"/>
                  </a:lnTo>
                  <a:lnTo>
                    <a:pt x="4833" y="1387"/>
                  </a:lnTo>
                  <a:lnTo>
                    <a:pt x="4797" y="1404"/>
                  </a:lnTo>
                  <a:lnTo>
                    <a:pt x="4758" y="1420"/>
                  </a:lnTo>
                  <a:lnTo>
                    <a:pt x="4719" y="1435"/>
                  </a:lnTo>
                  <a:lnTo>
                    <a:pt x="4679" y="1450"/>
                  </a:lnTo>
                  <a:lnTo>
                    <a:pt x="4637" y="1462"/>
                  </a:lnTo>
                  <a:lnTo>
                    <a:pt x="4595" y="1474"/>
                  </a:lnTo>
                  <a:lnTo>
                    <a:pt x="4552" y="1485"/>
                  </a:lnTo>
                  <a:lnTo>
                    <a:pt x="4507" y="1493"/>
                  </a:lnTo>
                  <a:lnTo>
                    <a:pt x="4462" y="1501"/>
                  </a:lnTo>
                  <a:lnTo>
                    <a:pt x="4415" y="1508"/>
                  </a:lnTo>
                  <a:lnTo>
                    <a:pt x="4368" y="1513"/>
                  </a:lnTo>
                  <a:lnTo>
                    <a:pt x="4318" y="1514"/>
                  </a:lnTo>
                  <a:lnTo>
                    <a:pt x="4268" y="1516"/>
                  </a:lnTo>
                  <a:lnTo>
                    <a:pt x="4218" y="1514"/>
                  </a:lnTo>
                  <a:lnTo>
                    <a:pt x="4165" y="1511"/>
                  </a:lnTo>
                  <a:lnTo>
                    <a:pt x="4112" y="1506"/>
                  </a:lnTo>
                  <a:lnTo>
                    <a:pt x="4058" y="1498"/>
                  </a:lnTo>
                  <a:lnTo>
                    <a:pt x="4003" y="1488"/>
                  </a:lnTo>
                  <a:lnTo>
                    <a:pt x="3947" y="1477"/>
                  </a:lnTo>
                  <a:lnTo>
                    <a:pt x="3889" y="1462"/>
                  </a:lnTo>
                  <a:lnTo>
                    <a:pt x="3830" y="1445"/>
                  </a:lnTo>
                  <a:lnTo>
                    <a:pt x="3771" y="1425"/>
                  </a:lnTo>
                  <a:lnTo>
                    <a:pt x="3711" y="1403"/>
                  </a:lnTo>
                  <a:lnTo>
                    <a:pt x="3649" y="1378"/>
                  </a:lnTo>
                  <a:lnTo>
                    <a:pt x="3586" y="1351"/>
                  </a:lnTo>
                  <a:lnTo>
                    <a:pt x="3522" y="1320"/>
                  </a:lnTo>
                  <a:lnTo>
                    <a:pt x="3458" y="1286"/>
                  </a:lnTo>
                  <a:lnTo>
                    <a:pt x="3393" y="1249"/>
                  </a:lnTo>
                  <a:lnTo>
                    <a:pt x="3325" y="1209"/>
                  </a:lnTo>
                  <a:lnTo>
                    <a:pt x="3258" y="1165"/>
                  </a:lnTo>
                  <a:lnTo>
                    <a:pt x="3189" y="1119"/>
                  </a:lnTo>
                  <a:lnTo>
                    <a:pt x="3120" y="1068"/>
                  </a:lnTo>
                  <a:lnTo>
                    <a:pt x="3120" y="1068"/>
                  </a:lnTo>
                  <a:lnTo>
                    <a:pt x="2981" y="967"/>
                  </a:lnTo>
                  <a:lnTo>
                    <a:pt x="2846" y="871"/>
                  </a:lnTo>
                  <a:lnTo>
                    <a:pt x="2717" y="783"/>
                  </a:lnTo>
                  <a:lnTo>
                    <a:pt x="2591" y="699"/>
                  </a:lnTo>
                  <a:lnTo>
                    <a:pt x="2468" y="620"/>
                  </a:lnTo>
                  <a:lnTo>
                    <a:pt x="2349" y="545"/>
                  </a:lnTo>
                  <a:lnTo>
                    <a:pt x="2234" y="478"/>
                  </a:lnTo>
                  <a:lnTo>
                    <a:pt x="2121" y="415"/>
                  </a:lnTo>
                  <a:lnTo>
                    <a:pt x="2013" y="356"/>
                  </a:lnTo>
                  <a:lnTo>
                    <a:pt x="1906" y="303"/>
                  </a:lnTo>
                  <a:lnTo>
                    <a:pt x="1803" y="253"/>
                  </a:lnTo>
                  <a:lnTo>
                    <a:pt x="1703" y="209"/>
                  </a:lnTo>
                  <a:lnTo>
                    <a:pt x="1605" y="171"/>
                  </a:lnTo>
                  <a:lnTo>
                    <a:pt x="1509" y="135"/>
                  </a:lnTo>
                  <a:lnTo>
                    <a:pt x="1416" y="105"/>
                  </a:lnTo>
                  <a:lnTo>
                    <a:pt x="1324" y="77"/>
                  </a:lnTo>
                  <a:lnTo>
                    <a:pt x="1234" y="54"/>
                  </a:lnTo>
                  <a:lnTo>
                    <a:pt x="1147" y="37"/>
                  </a:lnTo>
                  <a:lnTo>
                    <a:pt x="1060" y="22"/>
                  </a:lnTo>
                  <a:lnTo>
                    <a:pt x="974" y="11"/>
                  </a:lnTo>
                  <a:lnTo>
                    <a:pt x="891" y="3"/>
                  </a:lnTo>
                  <a:lnTo>
                    <a:pt x="808" y="0"/>
                  </a:lnTo>
                  <a:lnTo>
                    <a:pt x="726" y="0"/>
                  </a:lnTo>
                  <a:lnTo>
                    <a:pt x="644" y="1"/>
                  </a:lnTo>
                  <a:lnTo>
                    <a:pt x="563" y="8"/>
                  </a:lnTo>
                  <a:lnTo>
                    <a:pt x="483" y="17"/>
                  </a:lnTo>
                  <a:lnTo>
                    <a:pt x="402" y="30"/>
                  </a:lnTo>
                  <a:lnTo>
                    <a:pt x="323" y="45"/>
                  </a:lnTo>
                  <a:lnTo>
                    <a:pt x="243" y="63"/>
                  </a:lnTo>
                  <a:lnTo>
                    <a:pt x="162" y="84"/>
                  </a:lnTo>
                  <a:lnTo>
                    <a:pt x="80" y="106"/>
                  </a:lnTo>
                  <a:lnTo>
                    <a:pt x="0" y="13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631310" name="Freeform 78"/>
            <p:cNvSpPr>
              <a:spLocks/>
            </p:cNvSpPr>
            <p:nvPr/>
          </p:nvSpPr>
          <p:spPr bwMode="auto">
            <a:xfrm>
              <a:off x="628" y="1060"/>
              <a:ext cx="5431" cy="725"/>
            </a:xfrm>
            <a:custGeom>
              <a:avLst/>
              <a:gdLst/>
              <a:ahLst/>
              <a:cxnLst>
                <a:cxn ang="0">
                  <a:pos x="5431" y="783"/>
                </a:cxn>
                <a:cxn ang="0">
                  <a:pos x="5395" y="838"/>
                </a:cxn>
                <a:cxn ang="0">
                  <a:pos x="5350" y="899"/>
                </a:cxn>
                <a:cxn ang="0">
                  <a:pos x="5286" y="974"/>
                </a:cxn>
                <a:cxn ang="0">
                  <a:pos x="5204" y="1058"/>
                </a:cxn>
                <a:cxn ang="0">
                  <a:pos x="5105" y="1147"/>
                </a:cxn>
                <a:cxn ang="0">
                  <a:pos x="5018" y="1211"/>
                </a:cxn>
                <a:cxn ang="0">
                  <a:pos x="4955" y="1253"/>
                </a:cxn>
                <a:cxn ang="0">
                  <a:pos x="4887" y="1293"/>
                </a:cxn>
                <a:cxn ang="0">
                  <a:pos x="4815" y="1329"/>
                </a:cxn>
                <a:cxn ang="0">
                  <a:pos x="4739" y="1363"/>
                </a:cxn>
                <a:cxn ang="0">
                  <a:pos x="4657" y="1392"/>
                </a:cxn>
                <a:cxn ang="0">
                  <a:pos x="4572" y="1416"/>
                </a:cxn>
                <a:cxn ang="0">
                  <a:pos x="4482" y="1434"/>
                </a:cxn>
                <a:cxn ang="0">
                  <a:pos x="4387" y="1447"/>
                </a:cxn>
                <a:cxn ang="0">
                  <a:pos x="4289" y="1452"/>
                </a:cxn>
                <a:cxn ang="0">
                  <a:pos x="4186" y="1450"/>
                </a:cxn>
                <a:cxn ang="0">
                  <a:pos x="4078" y="1439"/>
                </a:cxn>
                <a:cxn ang="0">
                  <a:pos x="3967" y="1419"/>
                </a:cxn>
                <a:cxn ang="0">
                  <a:pos x="3850" y="1390"/>
                </a:cxn>
                <a:cxn ang="0">
                  <a:pos x="3729" y="1352"/>
                </a:cxn>
                <a:cxn ang="0">
                  <a:pos x="3604" y="1300"/>
                </a:cxn>
                <a:cxn ang="0">
                  <a:pos x="3475" y="1239"/>
                </a:cxn>
                <a:cxn ang="0">
                  <a:pos x="3342" y="1163"/>
                </a:cxn>
                <a:cxn ang="0">
                  <a:pos x="3204" y="1075"/>
                </a:cxn>
                <a:cxn ang="0">
                  <a:pos x="3134" y="1027"/>
                </a:cxn>
                <a:cxn ang="0">
                  <a:pos x="2857" y="835"/>
                </a:cxn>
                <a:cxn ang="0">
                  <a:pos x="2599" y="665"/>
                </a:cxn>
                <a:cxn ang="0">
                  <a:pos x="2355" y="517"/>
                </a:cxn>
                <a:cxn ang="0">
                  <a:pos x="2126" y="389"/>
                </a:cxn>
                <a:cxn ang="0">
                  <a:pos x="1909" y="281"/>
                </a:cxn>
                <a:cxn ang="0">
                  <a:pos x="1705" y="192"/>
                </a:cxn>
                <a:cxn ang="0">
                  <a:pos x="1509" y="121"/>
                </a:cxn>
                <a:cxn ang="0">
                  <a:pos x="1323" y="68"/>
                </a:cxn>
                <a:cxn ang="0">
                  <a:pos x="1145" y="29"/>
                </a:cxn>
                <a:cxn ang="0">
                  <a:pos x="973" y="7"/>
                </a:cxn>
                <a:cxn ang="0">
                  <a:pos x="807" y="0"/>
                </a:cxn>
                <a:cxn ang="0">
                  <a:pos x="643" y="5"/>
                </a:cxn>
                <a:cxn ang="0">
                  <a:pos x="482" y="24"/>
                </a:cxn>
                <a:cxn ang="0">
                  <a:pos x="322" y="55"/>
                </a:cxn>
                <a:cxn ang="0">
                  <a:pos x="161" y="97"/>
                </a:cxn>
                <a:cxn ang="0">
                  <a:pos x="0" y="149"/>
                </a:cxn>
              </a:cxnLst>
              <a:rect l="0" t="0" r="r" b="b"/>
              <a:pathLst>
                <a:path w="5431" h="1452">
                  <a:moveTo>
                    <a:pt x="5431" y="783"/>
                  </a:moveTo>
                  <a:lnTo>
                    <a:pt x="5431" y="783"/>
                  </a:lnTo>
                  <a:lnTo>
                    <a:pt x="5423" y="798"/>
                  </a:lnTo>
                  <a:lnTo>
                    <a:pt x="5395" y="838"/>
                  </a:lnTo>
                  <a:lnTo>
                    <a:pt x="5375" y="867"/>
                  </a:lnTo>
                  <a:lnTo>
                    <a:pt x="5350" y="899"/>
                  </a:lnTo>
                  <a:lnTo>
                    <a:pt x="5320" y="935"/>
                  </a:lnTo>
                  <a:lnTo>
                    <a:pt x="5286" y="974"/>
                  </a:lnTo>
                  <a:lnTo>
                    <a:pt x="5247" y="1016"/>
                  </a:lnTo>
                  <a:lnTo>
                    <a:pt x="5204" y="1058"/>
                  </a:lnTo>
                  <a:lnTo>
                    <a:pt x="5157" y="1101"/>
                  </a:lnTo>
                  <a:lnTo>
                    <a:pt x="5105" y="1147"/>
                  </a:lnTo>
                  <a:lnTo>
                    <a:pt x="5048" y="1190"/>
                  </a:lnTo>
                  <a:lnTo>
                    <a:pt x="5018" y="1211"/>
                  </a:lnTo>
                  <a:lnTo>
                    <a:pt x="4987" y="1232"/>
                  </a:lnTo>
                  <a:lnTo>
                    <a:pt x="4955" y="1253"/>
                  </a:lnTo>
                  <a:lnTo>
                    <a:pt x="4922" y="1272"/>
                  </a:lnTo>
                  <a:lnTo>
                    <a:pt x="4887" y="1293"/>
                  </a:lnTo>
                  <a:lnTo>
                    <a:pt x="4851" y="1311"/>
                  </a:lnTo>
                  <a:lnTo>
                    <a:pt x="4815" y="1329"/>
                  </a:lnTo>
                  <a:lnTo>
                    <a:pt x="4778" y="1347"/>
                  </a:lnTo>
                  <a:lnTo>
                    <a:pt x="4739" y="1363"/>
                  </a:lnTo>
                  <a:lnTo>
                    <a:pt x="4698" y="1377"/>
                  </a:lnTo>
                  <a:lnTo>
                    <a:pt x="4657" y="1392"/>
                  </a:lnTo>
                  <a:lnTo>
                    <a:pt x="4615" y="1405"/>
                  </a:lnTo>
                  <a:lnTo>
                    <a:pt x="4572" y="1416"/>
                  </a:lnTo>
                  <a:lnTo>
                    <a:pt x="4528" y="1426"/>
                  </a:lnTo>
                  <a:lnTo>
                    <a:pt x="4482" y="1434"/>
                  </a:lnTo>
                  <a:lnTo>
                    <a:pt x="4436" y="1442"/>
                  </a:lnTo>
                  <a:lnTo>
                    <a:pt x="4387" y="1447"/>
                  </a:lnTo>
                  <a:lnTo>
                    <a:pt x="4339" y="1450"/>
                  </a:lnTo>
                  <a:lnTo>
                    <a:pt x="4289" y="1452"/>
                  </a:lnTo>
                  <a:lnTo>
                    <a:pt x="4237" y="1452"/>
                  </a:lnTo>
                  <a:lnTo>
                    <a:pt x="4186" y="1450"/>
                  </a:lnTo>
                  <a:lnTo>
                    <a:pt x="4133" y="1445"/>
                  </a:lnTo>
                  <a:lnTo>
                    <a:pt x="4078" y="1439"/>
                  </a:lnTo>
                  <a:lnTo>
                    <a:pt x="4024" y="1431"/>
                  </a:lnTo>
                  <a:lnTo>
                    <a:pt x="3967" y="1419"/>
                  </a:lnTo>
                  <a:lnTo>
                    <a:pt x="3908" y="1406"/>
                  </a:lnTo>
                  <a:lnTo>
                    <a:pt x="3850" y="1390"/>
                  </a:lnTo>
                  <a:lnTo>
                    <a:pt x="3790" y="1373"/>
                  </a:lnTo>
                  <a:lnTo>
                    <a:pt x="3729" y="1352"/>
                  </a:lnTo>
                  <a:lnTo>
                    <a:pt x="3668" y="1327"/>
                  </a:lnTo>
                  <a:lnTo>
                    <a:pt x="3604" y="1300"/>
                  </a:lnTo>
                  <a:lnTo>
                    <a:pt x="3540" y="1271"/>
                  </a:lnTo>
                  <a:lnTo>
                    <a:pt x="3475" y="1239"/>
                  </a:lnTo>
                  <a:lnTo>
                    <a:pt x="3410" y="1203"/>
                  </a:lnTo>
                  <a:lnTo>
                    <a:pt x="3342" y="1163"/>
                  </a:lnTo>
                  <a:lnTo>
                    <a:pt x="3274" y="1121"/>
                  </a:lnTo>
                  <a:lnTo>
                    <a:pt x="3204" y="1075"/>
                  </a:lnTo>
                  <a:lnTo>
                    <a:pt x="3134" y="1027"/>
                  </a:lnTo>
                  <a:lnTo>
                    <a:pt x="3134" y="1027"/>
                  </a:lnTo>
                  <a:lnTo>
                    <a:pt x="2993" y="929"/>
                  </a:lnTo>
                  <a:lnTo>
                    <a:pt x="2857" y="835"/>
                  </a:lnTo>
                  <a:lnTo>
                    <a:pt x="2727" y="748"/>
                  </a:lnTo>
                  <a:lnTo>
                    <a:pt x="2599" y="665"/>
                  </a:lnTo>
                  <a:lnTo>
                    <a:pt x="2475" y="588"/>
                  </a:lnTo>
                  <a:lnTo>
                    <a:pt x="2355" y="517"/>
                  </a:lnTo>
                  <a:lnTo>
                    <a:pt x="2239" y="451"/>
                  </a:lnTo>
                  <a:lnTo>
                    <a:pt x="2126" y="389"/>
                  </a:lnTo>
                  <a:lnTo>
                    <a:pt x="2016" y="333"/>
                  </a:lnTo>
                  <a:lnTo>
                    <a:pt x="1909" y="281"/>
                  </a:lnTo>
                  <a:lnTo>
                    <a:pt x="1805" y="234"/>
                  </a:lnTo>
                  <a:lnTo>
                    <a:pt x="1705" y="192"/>
                  </a:lnTo>
                  <a:lnTo>
                    <a:pt x="1606" y="155"/>
                  </a:lnTo>
                  <a:lnTo>
                    <a:pt x="1509" y="121"/>
                  </a:lnTo>
                  <a:lnTo>
                    <a:pt x="1416" y="92"/>
                  </a:lnTo>
                  <a:lnTo>
                    <a:pt x="1323" y="68"/>
                  </a:lnTo>
                  <a:lnTo>
                    <a:pt x="1234" y="47"/>
                  </a:lnTo>
                  <a:lnTo>
                    <a:pt x="1145" y="29"/>
                  </a:lnTo>
                  <a:lnTo>
                    <a:pt x="1058" y="16"/>
                  </a:lnTo>
                  <a:lnTo>
                    <a:pt x="973" y="7"/>
                  </a:lnTo>
                  <a:lnTo>
                    <a:pt x="890" y="2"/>
                  </a:lnTo>
                  <a:lnTo>
                    <a:pt x="807" y="0"/>
                  </a:lnTo>
                  <a:lnTo>
                    <a:pt x="725" y="0"/>
                  </a:lnTo>
                  <a:lnTo>
                    <a:pt x="643" y="5"/>
                  </a:lnTo>
                  <a:lnTo>
                    <a:pt x="562" y="13"/>
                  </a:lnTo>
                  <a:lnTo>
                    <a:pt x="482" y="24"/>
                  </a:lnTo>
                  <a:lnTo>
                    <a:pt x="401" y="37"/>
                  </a:lnTo>
                  <a:lnTo>
                    <a:pt x="322" y="55"/>
                  </a:lnTo>
                  <a:lnTo>
                    <a:pt x="242" y="74"/>
                  </a:lnTo>
                  <a:lnTo>
                    <a:pt x="161" y="97"/>
                  </a:lnTo>
                  <a:lnTo>
                    <a:pt x="80" y="121"/>
                  </a:lnTo>
                  <a:lnTo>
                    <a:pt x="0" y="149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631311" name="Freeform 79"/>
            <p:cNvSpPr>
              <a:spLocks/>
            </p:cNvSpPr>
            <p:nvPr/>
          </p:nvSpPr>
          <p:spPr bwMode="auto">
            <a:xfrm>
              <a:off x="652" y="1076"/>
              <a:ext cx="5439" cy="696"/>
            </a:xfrm>
            <a:custGeom>
              <a:avLst/>
              <a:gdLst/>
              <a:ahLst/>
              <a:cxnLst>
                <a:cxn ang="0">
                  <a:pos x="5439" y="694"/>
                </a:cxn>
                <a:cxn ang="0">
                  <a:pos x="5405" y="751"/>
                </a:cxn>
                <a:cxn ang="0">
                  <a:pos x="5359" y="812"/>
                </a:cxn>
                <a:cxn ang="0">
                  <a:pos x="5296" y="890"/>
                </a:cxn>
                <a:cxn ang="0">
                  <a:pos x="5216" y="975"/>
                </a:cxn>
                <a:cxn ang="0">
                  <a:pos x="5119" y="1066"/>
                </a:cxn>
                <a:cxn ang="0">
                  <a:pos x="5033" y="1133"/>
                </a:cxn>
                <a:cxn ang="0">
                  <a:pos x="4970" y="1175"/>
                </a:cxn>
                <a:cxn ang="0">
                  <a:pos x="4903" y="1217"/>
                </a:cxn>
                <a:cxn ang="0">
                  <a:pos x="4831" y="1256"/>
                </a:cxn>
                <a:cxn ang="0">
                  <a:pos x="4755" y="1290"/>
                </a:cxn>
                <a:cxn ang="0">
                  <a:pos x="4674" y="1321"/>
                </a:cxn>
                <a:cxn ang="0">
                  <a:pos x="4590" y="1348"/>
                </a:cxn>
                <a:cxn ang="0">
                  <a:pos x="4499" y="1368"/>
                </a:cxn>
                <a:cxn ang="0">
                  <a:pos x="4406" y="1382"/>
                </a:cxn>
                <a:cxn ang="0">
                  <a:pos x="4308" y="1390"/>
                </a:cxn>
                <a:cxn ang="0">
                  <a:pos x="4204" y="1390"/>
                </a:cxn>
                <a:cxn ang="0">
                  <a:pos x="4097" y="1381"/>
                </a:cxn>
                <a:cxn ang="0">
                  <a:pos x="3984" y="1364"/>
                </a:cxn>
                <a:cxn ang="0">
                  <a:pos x="3868" y="1337"/>
                </a:cxn>
                <a:cxn ang="0">
                  <a:pos x="3747" y="1300"/>
                </a:cxn>
                <a:cxn ang="0">
                  <a:pos x="3621" y="1251"/>
                </a:cxn>
                <a:cxn ang="0">
                  <a:pos x="3490" y="1192"/>
                </a:cxn>
                <a:cxn ang="0">
                  <a:pos x="3355" y="1119"/>
                </a:cxn>
                <a:cxn ang="0">
                  <a:pos x="3217" y="1033"/>
                </a:cxn>
                <a:cxn ang="0">
                  <a:pos x="3146" y="985"/>
                </a:cxn>
                <a:cxn ang="0">
                  <a:pos x="2867" y="798"/>
                </a:cxn>
                <a:cxn ang="0">
                  <a:pos x="2606" y="633"/>
                </a:cxn>
                <a:cxn ang="0">
                  <a:pos x="2360" y="489"/>
                </a:cxn>
                <a:cxn ang="0">
                  <a:pos x="2128" y="367"/>
                </a:cxn>
                <a:cxn ang="0">
                  <a:pos x="1910" y="262"/>
                </a:cxn>
                <a:cxn ang="0">
                  <a:pos x="1705" y="176"/>
                </a:cxn>
                <a:cxn ang="0">
                  <a:pos x="1509" y="108"/>
                </a:cxn>
                <a:cxn ang="0">
                  <a:pos x="1321" y="58"/>
                </a:cxn>
                <a:cxn ang="0">
                  <a:pos x="1142" y="24"/>
                </a:cxn>
                <a:cxn ang="0">
                  <a:pos x="970" y="5"/>
                </a:cxn>
                <a:cxn ang="0">
                  <a:pos x="803" y="0"/>
                </a:cxn>
                <a:cxn ang="0">
                  <a:pos x="640" y="10"/>
                </a:cxn>
                <a:cxn ang="0">
                  <a:pos x="479" y="32"/>
                </a:cxn>
                <a:cxn ang="0">
                  <a:pos x="319" y="66"/>
                </a:cxn>
                <a:cxn ang="0">
                  <a:pos x="161" y="111"/>
                </a:cxn>
                <a:cxn ang="0">
                  <a:pos x="0" y="168"/>
                </a:cxn>
              </a:cxnLst>
              <a:rect l="0" t="0" r="r" b="b"/>
              <a:pathLst>
                <a:path w="5439" h="1390">
                  <a:moveTo>
                    <a:pt x="5439" y="694"/>
                  </a:moveTo>
                  <a:lnTo>
                    <a:pt x="5439" y="694"/>
                  </a:lnTo>
                  <a:lnTo>
                    <a:pt x="5431" y="709"/>
                  </a:lnTo>
                  <a:lnTo>
                    <a:pt x="5405" y="751"/>
                  </a:lnTo>
                  <a:lnTo>
                    <a:pt x="5384" y="780"/>
                  </a:lnTo>
                  <a:lnTo>
                    <a:pt x="5359" y="812"/>
                  </a:lnTo>
                  <a:lnTo>
                    <a:pt x="5331" y="849"/>
                  </a:lnTo>
                  <a:lnTo>
                    <a:pt x="5296" y="890"/>
                  </a:lnTo>
                  <a:lnTo>
                    <a:pt x="5259" y="932"/>
                  </a:lnTo>
                  <a:lnTo>
                    <a:pt x="5216" y="975"/>
                  </a:lnTo>
                  <a:lnTo>
                    <a:pt x="5170" y="1020"/>
                  </a:lnTo>
                  <a:lnTo>
                    <a:pt x="5119" y="1066"/>
                  </a:lnTo>
                  <a:lnTo>
                    <a:pt x="5062" y="1111"/>
                  </a:lnTo>
                  <a:lnTo>
                    <a:pt x="5033" y="1133"/>
                  </a:lnTo>
                  <a:lnTo>
                    <a:pt x="5002" y="1154"/>
                  </a:lnTo>
                  <a:lnTo>
                    <a:pt x="4970" y="1175"/>
                  </a:lnTo>
                  <a:lnTo>
                    <a:pt x="4937" y="1196"/>
                  </a:lnTo>
                  <a:lnTo>
                    <a:pt x="4903" y="1217"/>
                  </a:lnTo>
                  <a:lnTo>
                    <a:pt x="4867" y="1237"/>
                  </a:lnTo>
                  <a:lnTo>
                    <a:pt x="4831" y="1256"/>
                  </a:lnTo>
                  <a:lnTo>
                    <a:pt x="4794" y="1274"/>
                  </a:lnTo>
                  <a:lnTo>
                    <a:pt x="4755" y="1290"/>
                  </a:lnTo>
                  <a:lnTo>
                    <a:pt x="4716" y="1306"/>
                  </a:lnTo>
                  <a:lnTo>
                    <a:pt x="4674" y="1321"/>
                  </a:lnTo>
                  <a:lnTo>
                    <a:pt x="4633" y="1335"/>
                  </a:lnTo>
                  <a:lnTo>
                    <a:pt x="4590" y="1348"/>
                  </a:lnTo>
                  <a:lnTo>
                    <a:pt x="4545" y="1358"/>
                  </a:lnTo>
                  <a:lnTo>
                    <a:pt x="4499" y="1368"/>
                  </a:lnTo>
                  <a:lnTo>
                    <a:pt x="4454" y="1376"/>
                  </a:lnTo>
                  <a:lnTo>
                    <a:pt x="4406" y="1382"/>
                  </a:lnTo>
                  <a:lnTo>
                    <a:pt x="4356" y="1387"/>
                  </a:lnTo>
                  <a:lnTo>
                    <a:pt x="4308" y="1390"/>
                  </a:lnTo>
                  <a:lnTo>
                    <a:pt x="4256" y="1390"/>
                  </a:lnTo>
                  <a:lnTo>
                    <a:pt x="4204" y="1390"/>
                  </a:lnTo>
                  <a:lnTo>
                    <a:pt x="4151" y="1387"/>
                  </a:lnTo>
                  <a:lnTo>
                    <a:pt x="4097" y="1381"/>
                  </a:lnTo>
                  <a:lnTo>
                    <a:pt x="4041" y="1374"/>
                  </a:lnTo>
                  <a:lnTo>
                    <a:pt x="3984" y="1364"/>
                  </a:lnTo>
                  <a:lnTo>
                    <a:pt x="3926" y="1351"/>
                  </a:lnTo>
                  <a:lnTo>
                    <a:pt x="3868" y="1337"/>
                  </a:lnTo>
                  <a:lnTo>
                    <a:pt x="3808" y="1319"/>
                  </a:lnTo>
                  <a:lnTo>
                    <a:pt x="3747" y="1300"/>
                  </a:lnTo>
                  <a:lnTo>
                    <a:pt x="3684" y="1277"/>
                  </a:lnTo>
                  <a:lnTo>
                    <a:pt x="3621" y="1251"/>
                  </a:lnTo>
                  <a:lnTo>
                    <a:pt x="3557" y="1222"/>
                  </a:lnTo>
                  <a:lnTo>
                    <a:pt x="3490" y="1192"/>
                  </a:lnTo>
                  <a:lnTo>
                    <a:pt x="3423" y="1156"/>
                  </a:lnTo>
                  <a:lnTo>
                    <a:pt x="3355" y="1119"/>
                  </a:lnTo>
                  <a:lnTo>
                    <a:pt x="3287" y="1079"/>
                  </a:lnTo>
                  <a:lnTo>
                    <a:pt x="3217" y="1033"/>
                  </a:lnTo>
                  <a:lnTo>
                    <a:pt x="3146" y="985"/>
                  </a:lnTo>
                  <a:lnTo>
                    <a:pt x="3146" y="985"/>
                  </a:lnTo>
                  <a:lnTo>
                    <a:pt x="3004" y="890"/>
                  </a:lnTo>
                  <a:lnTo>
                    <a:pt x="2867" y="798"/>
                  </a:lnTo>
                  <a:lnTo>
                    <a:pt x="2733" y="714"/>
                  </a:lnTo>
                  <a:lnTo>
                    <a:pt x="2606" y="633"/>
                  </a:lnTo>
                  <a:lnTo>
                    <a:pt x="2481" y="559"/>
                  </a:lnTo>
                  <a:lnTo>
                    <a:pt x="2360" y="489"/>
                  </a:lnTo>
                  <a:lnTo>
                    <a:pt x="2242" y="425"/>
                  </a:lnTo>
                  <a:lnTo>
                    <a:pt x="2128" y="367"/>
                  </a:lnTo>
                  <a:lnTo>
                    <a:pt x="2018" y="312"/>
                  </a:lnTo>
                  <a:lnTo>
                    <a:pt x="1910" y="262"/>
                  </a:lnTo>
                  <a:lnTo>
                    <a:pt x="1806" y="216"/>
                  </a:lnTo>
                  <a:lnTo>
                    <a:pt x="1705" y="176"/>
                  </a:lnTo>
                  <a:lnTo>
                    <a:pt x="1605" y="140"/>
                  </a:lnTo>
                  <a:lnTo>
                    <a:pt x="1509" y="108"/>
                  </a:lnTo>
                  <a:lnTo>
                    <a:pt x="1414" y="81"/>
                  </a:lnTo>
                  <a:lnTo>
                    <a:pt x="1321" y="58"/>
                  </a:lnTo>
                  <a:lnTo>
                    <a:pt x="1231" y="39"/>
                  </a:lnTo>
                  <a:lnTo>
                    <a:pt x="1142" y="24"/>
                  </a:lnTo>
                  <a:lnTo>
                    <a:pt x="1056" y="13"/>
                  </a:lnTo>
                  <a:lnTo>
                    <a:pt x="970" y="5"/>
                  </a:lnTo>
                  <a:lnTo>
                    <a:pt x="887" y="2"/>
                  </a:lnTo>
                  <a:lnTo>
                    <a:pt x="803" y="0"/>
                  </a:lnTo>
                  <a:lnTo>
                    <a:pt x="722" y="3"/>
                  </a:lnTo>
                  <a:lnTo>
                    <a:pt x="640" y="10"/>
                  </a:lnTo>
                  <a:lnTo>
                    <a:pt x="559" y="19"/>
                  </a:lnTo>
                  <a:lnTo>
                    <a:pt x="479" y="32"/>
                  </a:lnTo>
                  <a:lnTo>
                    <a:pt x="399" y="47"/>
                  </a:lnTo>
                  <a:lnTo>
                    <a:pt x="319" y="66"/>
                  </a:lnTo>
                  <a:lnTo>
                    <a:pt x="240" y="87"/>
                  </a:lnTo>
                  <a:lnTo>
                    <a:pt x="161" y="111"/>
                  </a:lnTo>
                  <a:lnTo>
                    <a:pt x="80" y="139"/>
                  </a:lnTo>
                  <a:lnTo>
                    <a:pt x="0" y="16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631312" name="Freeform 80"/>
            <p:cNvSpPr>
              <a:spLocks/>
            </p:cNvSpPr>
            <p:nvPr/>
          </p:nvSpPr>
          <p:spPr bwMode="auto">
            <a:xfrm>
              <a:off x="675" y="1094"/>
              <a:ext cx="5448" cy="664"/>
            </a:xfrm>
            <a:custGeom>
              <a:avLst/>
              <a:gdLst/>
              <a:ahLst/>
              <a:cxnLst>
                <a:cxn ang="0">
                  <a:pos x="5448" y="603"/>
                </a:cxn>
                <a:cxn ang="0">
                  <a:pos x="5414" y="660"/>
                </a:cxn>
                <a:cxn ang="0">
                  <a:pos x="5369" y="723"/>
                </a:cxn>
                <a:cxn ang="0">
                  <a:pos x="5308" y="802"/>
                </a:cxn>
                <a:cxn ang="0">
                  <a:pos x="5229" y="891"/>
                </a:cxn>
                <a:cxn ang="0">
                  <a:pos x="5132" y="983"/>
                </a:cxn>
                <a:cxn ang="0">
                  <a:pos x="5047" y="1052"/>
                </a:cxn>
                <a:cxn ang="0">
                  <a:pos x="4986" y="1097"/>
                </a:cxn>
                <a:cxn ang="0">
                  <a:pos x="4919" y="1139"/>
                </a:cxn>
                <a:cxn ang="0">
                  <a:pos x="4849" y="1180"/>
                </a:cxn>
                <a:cxn ang="0">
                  <a:pos x="4772" y="1217"/>
                </a:cxn>
                <a:cxn ang="0">
                  <a:pos x="4692" y="1249"/>
                </a:cxn>
                <a:cxn ang="0">
                  <a:pos x="4607" y="1277"/>
                </a:cxn>
                <a:cxn ang="0">
                  <a:pos x="4518" y="1299"/>
                </a:cxn>
                <a:cxn ang="0">
                  <a:pos x="4425" y="1315"/>
                </a:cxn>
                <a:cxn ang="0">
                  <a:pos x="4326" y="1325"/>
                </a:cxn>
                <a:cxn ang="0">
                  <a:pos x="4222" y="1327"/>
                </a:cxn>
                <a:cxn ang="0">
                  <a:pos x="4115" y="1320"/>
                </a:cxn>
                <a:cxn ang="0">
                  <a:pos x="4003" y="1306"/>
                </a:cxn>
                <a:cxn ang="0">
                  <a:pos x="3885" y="1280"/>
                </a:cxn>
                <a:cxn ang="0">
                  <a:pos x="3764" y="1246"/>
                </a:cxn>
                <a:cxn ang="0">
                  <a:pos x="3638" y="1199"/>
                </a:cxn>
                <a:cxn ang="0">
                  <a:pos x="3506" y="1143"/>
                </a:cxn>
                <a:cxn ang="0">
                  <a:pos x="3371" y="1072"/>
                </a:cxn>
                <a:cxn ang="0">
                  <a:pos x="3230" y="989"/>
                </a:cxn>
                <a:cxn ang="0">
                  <a:pos x="3157" y="942"/>
                </a:cxn>
                <a:cxn ang="0">
                  <a:pos x="2877" y="760"/>
                </a:cxn>
                <a:cxn ang="0">
                  <a:pos x="2613" y="599"/>
                </a:cxn>
                <a:cxn ang="0">
                  <a:pos x="2365" y="460"/>
                </a:cxn>
                <a:cxn ang="0">
                  <a:pos x="2131" y="340"/>
                </a:cxn>
                <a:cxn ang="0">
                  <a:pos x="1912" y="240"/>
                </a:cxn>
                <a:cxn ang="0">
                  <a:pos x="1705" y="158"/>
                </a:cxn>
                <a:cxn ang="0">
                  <a:pos x="1508" y="95"/>
                </a:cxn>
                <a:cxn ang="0">
                  <a:pos x="1321" y="48"/>
                </a:cxn>
                <a:cxn ang="0">
                  <a:pos x="1141" y="17"/>
                </a:cxn>
                <a:cxn ang="0">
                  <a:pos x="968" y="1"/>
                </a:cxn>
                <a:cxn ang="0">
                  <a:pos x="801" y="0"/>
                </a:cxn>
                <a:cxn ang="0">
                  <a:pos x="639" y="12"/>
                </a:cxn>
                <a:cxn ang="0">
                  <a:pos x="478" y="38"/>
                </a:cxn>
                <a:cxn ang="0">
                  <a:pos x="319" y="75"/>
                </a:cxn>
                <a:cxn ang="0">
                  <a:pos x="160" y="124"/>
                </a:cxn>
                <a:cxn ang="0">
                  <a:pos x="0" y="184"/>
                </a:cxn>
              </a:cxnLst>
              <a:rect l="0" t="0" r="r" b="b"/>
              <a:pathLst>
                <a:path w="5448" h="1327">
                  <a:moveTo>
                    <a:pt x="5448" y="603"/>
                  </a:moveTo>
                  <a:lnTo>
                    <a:pt x="5448" y="603"/>
                  </a:lnTo>
                  <a:lnTo>
                    <a:pt x="5439" y="618"/>
                  </a:lnTo>
                  <a:lnTo>
                    <a:pt x="5414" y="660"/>
                  </a:lnTo>
                  <a:lnTo>
                    <a:pt x="5393" y="689"/>
                  </a:lnTo>
                  <a:lnTo>
                    <a:pt x="5369" y="723"/>
                  </a:lnTo>
                  <a:lnTo>
                    <a:pt x="5341" y="762"/>
                  </a:lnTo>
                  <a:lnTo>
                    <a:pt x="5308" y="802"/>
                  </a:lnTo>
                  <a:lnTo>
                    <a:pt x="5271" y="846"/>
                  </a:lnTo>
                  <a:lnTo>
                    <a:pt x="5229" y="891"/>
                  </a:lnTo>
                  <a:lnTo>
                    <a:pt x="5183" y="936"/>
                  </a:lnTo>
                  <a:lnTo>
                    <a:pt x="5132" y="983"/>
                  </a:lnTo>
                  <a:lnTo>
                    <a:pt x="5076" y="1030"/>
                  </a:lnTo>
                  <a:lnTo>
                    <a:pt x="5047" y="1052"/>
                  </a:lnTo>
                  <a:lnTo>
                    <a:pt x="5017" y="1075"/>
                  </a:lnTo>
                  <a:lnTo>
                    <a:pt x="4986" y="1097"/>
                  </a:lnTo>
                  <a:lnTo>
                    <a:pt x="4953" y="1118"/>
                  </a:lnTo>
                  <a:lnTo>
                    <a:pt x="4919" y="1139"/>
                  </a:lnTo>
                  <a:lnTo>
                    <a:pt x="4885" y="1160"/>
                  </a:lnTo>
                  <a:lnTo>
                    <a:pt x="4849" y="1180"/>
                  </a:lnTo>
                  <a:lnTo>
                    <a:pt x="4811" y="1199"/>
                  </a:lnTo>
                  <a:lnTo>
                    <a:pt x="4772" y="1217"/>
                  </a:lnTo>
                  <a:lnTo>
                    <a:pt x="4733" y="1233"/>
                  </a:lnTo>
                  <a:lnTo>
                    <a:pt x="4692" y="1249"/>
                  </a:lnTo>
                  <a:lnTo>
                    <a:pt x="4650" y="1264"/>
                  </a:lnTo>
                  <a:lnTo>
                    <a:pt x="4607" y="1277"/>
                  </a:lnTo>
                  <a:lnTo>
                    <a:pt x="4564" y="1288"/>
                  </a:lnTo>
                  <a:lnTo>
                    <a:pt x="4518" y="1299"/>
                  </a:lnTo>
                  <a:lnTo>
                    <a:pt x="4472" y="1307"/>
                  </a:lnTo>
                  <a:lnTo>
                    <a:pt x="4425" y="1315"/>
                  </a:lnTo>
                  <a:lnTo>
                    <a:pt x="4375" y="1320"/>
                  </a:lnTo>
                  <a:lnTo>
                    <a:pt x="4326" y="1325"/>
                  </a:lnTo>
                  <a:lnTo>
                    <a:pt x="4275" y="1327"/>
                  </a:lnTo>
                  <a:lnTo>
                    <a:pt x="4222" y="1327"/>
                  </a:lnTo>
                  <a:lnTo>
                    <a:pt x="4170" y="1325"/>
                  </a:lnTo>
                  <a:lnTo>
                    <a:pt x="4115" y="1320"/>
                  </a:lnTo>
                  <a:lnTo>
                    <a:pt x="4060" y="1314"/>
                  </a:lnTo>
                  <a:lnTo>
                    <a:pt x="4003" y="1306"/>
                  </a:lnTo>
                  <a:lnTo>
                    <a:pt x="3945" y="1294"/>
                  </a:lnTo>
                  <a:lnTo>
                    <a:pt x="3885" y="1280"/>
                  </a:lnTo>
                  <a:lnTo>
                    <a:pt x="3825" y="1264"/>
                  </a:lnTo>
                  <a:lnTo>
                    <a:pt x="3764" y="1246"/>
                  </a:lnTo>
                  <a:lnTo>
                    <a:pt x="3702" y="1223"/>
                  </a:lnTo>
                  <a:lnTo>
                    <a:pt x="3638" y="1199"/>
                  </a:lnTo>
                  <a:lnTo>
                    <a:pt x="3573" y="1172"/>
                  </a:lnTo>
                  <a:lnTo>
                    <a:pt x="3506" y="1143"/>
                  </a:lnTo>
                  <a:lnTo>
                    <a:pt x="3439" y="1109"/>
                  </a:lnTo>
                  <a:lnTo>
                    <a:pt x="3371" y="1072"/>
                  </a:lnTo>
                  <a:lnTo>
                    <a:pt x="3300" y="1033"/>
                  </a:lnTo>
                  <a:lnTo>
                    <a:pt x="3230" y="989"/>
                  </a:lnTo>
                  <a:lnTo>
                    <a:pt x="3157" y="942"/>
                  </a:lnTo>
                  <a:lnTo>
                    <a:pt x="3157" y="942"/>
                  </a:lnTo>
                  <a:lnTo>
                    <a:pt x="3016" y="849"/>
                  </a:lnTo>
                  <a:lnTo>
                    <a:pt x="2877" y="760"/>
                  </a:lnTo>
                  <a:lnTo>
                    <a:pt x="2742" y="678"/>
                  </a:lnTo>
                  <a:lnTo>
                    <a:pt x="2613" y="599"/>
                  </a:lnTo>
                  <a:lnTo>
                    <a:pt x="2487" y="528"/>
                  </a:lnTo>
                  <a:lnTo>
                    <a:pt x="2365" y="460"/>
                  </a:lnTo>
                  <a:lnTo>
                    <a:pt x="2247" y="397"/>
                  </a:lnTo>
                  <a:lnTo>
                    <a:pt x="2131" y="340"/>
                  </a:lnTo>
                  <a:lnTo>
                    <a:pt x="2020" y="289"/>
                  </a:lnTo>
                  <a:lnTo>
                    <a:pt x="1912" y="240"/>
                  </a:lnTo>
                  <a:lnTo>
                    <a:pt x="1806" y="197"/>
                  </a:lnTo>
                  <a:lnTo>
                    <a:pt x="1705" y="158"/>
                  </a:lnTo>
                  <a:lnTo>
                    <a:pt x="1605" y="124"/>
                  </a:lnTo>
                  <a:lnTo>
                    <a:pt x="1508" y="95"/>
                  </a:lnTo>
                  <a:lnTo>
                    <a:pt x="1414" y="69"/>
                  </a:lnTo>
                  <a:lnTo>
                    <a:pt x="1321" y="48"/>
                  </a:lnTo>
                  <a:lnTo>
                    <a:pt x="1230" y="30"/>
                  </a:lnTo>
                  <a:lnTo>
                    <a:pt x="1141" y="17"/>
                  </a:lnTo>
                  <a:lnTo>
                    <a:pt x="1054" y="8"/>
                  </a:lnTo>
                  <a:lnTo>
                    <a:pt x="968" y="1"/>
                  </a:lnTo>
                  <a:lnTo>
                    <a:pt x="885" y="0"/>
                  </a:lnTo>
                  <a:lnTo>
                    <a:pt x="801" y="0"/>
                  </a:lnTo>
                  <a:lnTo>
                    <a:pt x="719" y="4"/>
                  </a:lnTo>
                  <a:lnTo>
                    <a:pt x="639" y="12"/>
                  </a:lnTo>
                  <a:lnTo>
                    <a:pt x="558" y="24"/>
                  </a:lnTo>
                  <a:lnTo>
                    <a:pt x="478" y="38"/>
                  </a:lnTo>
                  <a:lnTo>
                    <a:pt x="399" y="56"/>
                  </a:lnTo>
                  <a:lnTo>
                    <a:pt x="319" y="75"/>
                  </a:lnTo>
                  <a:lnTo>
                    <a:pt x="239" y="100"/>
                  </a:lnTo>
                  <a:lnTo>
                    <a:pt x="160" y="124"/>
                  </a:lnTo>
                  <a:lnTo>
                    <a:pt x="81" y="153"/>
                  </a:lnTo>
                  <a:lnTo>
                    <a:pt x="0" y="18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631313" name="Freeform 81"/>
            <p:cNvSpPr>
              <a:spLocks/>
            </p:cNvSpPr>
            <p:nvPr/>
          </p:nvSpPr>
          <p:spPr bwMode="auto">
            <a:xfrm>
              <a:off x="700" y="1111"/>
              <a:ext cx="5452" cy="633"/>
            </a:xfrm>
            <a:custGeom>
              <a:avLst/>
              <a:gdLst/>
              <a:ahLst/>
              <a:cxnLst>
                <a:cxn ang="0">
                  <a:pos x="5452" y="516"/>
                </a:cxn>
                <a:cxn ang="0">
                  <a:pos x="5419" y="574"/>
                </a:cxn>
                <a:cxn ang="0">
                  <a:pos x="5376" y="637"/>
                </a:cxn>
                <a:cxn ang="0">
                  <a:pos x="5316" y="717"/>
                </a:cxn>
                <a:cxn ang="0">
                  <a:pos x="5239" y="808"/>
                </a:cxn>
                <a:cxn ang="0">
                  <a:pos x="5143" y="903"/>
                </a:cxn>
                <a:cxn ang="0">
                  <a:pos x="5060" y="974"/>
                </a:cxn>
                <a:cxn ang="0">
                  <a:pos x="4998" y="1021"/>
                </a:cxn>
                <a:cxn ang="0">
                  <a:pos x="4932" y="1064"/>
                </a:cxn>
                <a:cxn ang="0">
                  <a:pos x="4862" y="1106"/>
                </a:cxn>
                <a:cxn ang="0">
                  <a:pos x="4787" y="1145"/>
                </a:cxn>
                <a:cxn ang="0">
                  <a:pos x="4707" y="1179"/>
                </a:cxn>
                <a:cxn ang="0">
                  <a:pos x="4624" y="1208"/>
                </a:cxn>
                <a:cxn ang="0">
                  <a:pos x="4533" y="1232"/>
                </a:cxn>
                <a:cxn ang="0">
                  <a:pos x="4440" y="1252"/>
                </a:cxn>
                <a:cxn ang="0">
                  <a:pos x="4342" y="1263"/>
                </a:cxn>
                <a:cxn ang="0">
                  <a:pos x="4239" y="1266"/>
                </a:cxn>
                <a:cxn ang="0">
                  <a:pos x="4131" y="1263"/>
                </a:cxn>
                <a:cxn ang="0">
                  <a:pos x="4018" y="1250"/>
                </a:cxn>
                <a:cxn ang="0">
                  <a:pos x="3902" y="1228"/>
                </a:cxn>
                <a:cxn ang="0">
                  <a:pos x="3779" y="1194"/>
                </a:cxn>
                <a:cxn ang="0">
                  <a:pos x="3652" y="1150"/>
                </a:cxn>
                <a:cxn ang="0">
                  <a:pos x="3520" y="1095"/>
                </a:cxn>
                <a:cxn ang="0">
                  <a:pos x="3384" y="1027"/>
                </a:cxn>
                <a:cxn ang="0">
                  <a:pos x="3242" y="947"/>
                </a:cxn>
                <a:cxn ang="0">
                  <a:pos x="3169" y="901"/>
                </a:cxn>
                <a:cxn ang="0">
                  <a:pos x="2885" y="724"/>
                </a:cxn>
                <a:cxn ang="0">
                  <a:pos x="2619" y="569"/>
                </a:cxn>
                <a:cxn ang="0">
                  <a:pos x="2369" y="433"/>
                </a:cxn>
                <a:cxn ang="0">
                  <a:pos x="2134" y="317"/>
                </a:cxn>
                <a:cxn ang="0">
                  <a:pos x="1912" y="222"/>
                </a:cxn>
                <a:cxn ang="0">
                  <a:pos x="1704" y="144"/>
                </a:cxn>
                <a:cxn ang="0">
                  <a:pos x="1507" y="83"/>
                </a:cxn>
                <a:cxn ang="0">
                  <a:pos x="1318" y="41"/>
                </a:cxn>
                <a:cxn ang="0">
                  <a:pos x="1139" y="13"/>
                </a:cxn>
                <a:cxn ang="0">
                  <a:pos x="965" y="0"/>
                </a:cxn>
                <a:cxn ang="0">
                  <a:pos x="798" y="4"/>
                </a:cxn>
                <a:cxn ang="0">
                  <a:pos x="635" y="18"/>
                </a:cxn>
                <a:cxn ang="0">
                  <a:pos x="475" y="47"/>
                </a:cxn>
                <a:cxn ang="0">
                  <a:pos x="317" y="89"/>
                </a:cxn>
                <a:cxn ang="0">
                  <a:pos x="158" y="141"/>
                </a:cxn>
                <a:cxn ang="0">
                  <a:pos x="0" y="204"/>
                </a:cxn>
              </a:cxnLst>
              <a:rect l="0" t="0" r="r" b="b"/>
              <a:pathLst>
                <a:path w="5452" h="1266">
                  <a:moveTo>
                    <a:pt x="5452" y="516"/>
                  </a:moveTo>
                  <a:lnTo>
                    <a:pt x="5452" y="516"/>
                  </a:lnTo>
                  <a:lnTo>
                    <a:pt x="5444" y="530"/>
                  </a:lnTo>
                  <a:lnTo>
                    <a:pt x="5419" y="574"/>
                  </a:lnTo>
                  <a:lnTo>
                    <a:pt x="5400" y="603"/>
                  </a:lnTo>
                  <a:lnTo>
                    <a:pt x="5376" y="637"/>
                  </a:lnTo>
                  <a:lnTo>
                    <a:pt x="5348" y="675"/>
                  </a:lnTo>
                  <a:lnTo>
                    <a:pt x="5316" y="717"/>
                  </a:lnTo>
                  <a:lnTo>
                    <a:pt x="5279" y="761"/>
                  </a:lnTo>
                  <a:lnTo>
                    <a:pt x="5239" y="808"/>
                  </a:lnTo>
                  <a:lnTo>
                    <a:pt x="5193" y="855"/>
                  </a:lnTo>
                  <a:lnTo>
                    <a:pt x="5143" y="903"/>
                  </a:lnTo>
                  <a:lnTo>
                    <a:pt x="5089" y="950"/>
                  </a:lnTo>
                  <a:lnTo>
                    <a:pt x="5060" y="974"/>
                  </a:lnTo>
                  <a:lnTo>
                    <a:pt x="5029" y="997"/>
                  </a:lnTo>
                  <a:lnTo>
                    <a:pt x="4998" y="1021"/>
                  </a:lnTo>
                  <a:lnTo>
                    <a:pt x="4965" y="1042"/>
                  </a:lnTo>
                  <a:lnTo>
                    <a:pt x="4932" y="1064"/>
                  </a:lnTo>
                  <a:lnTo>
                    <a:pt x="4897" y="1085"/>
                  </a:lnTo>
                  <a:lnTo>
                    <a:pt x="4862" y="1106"/>
                  </a:lnTo>
                  <a:lnTo>
                    <a:pt x="4825" y="1126"/>
                  </a:lnTo>
                  <a:lnTo>
                    <a:pt x="4787" y="1145"/>
                  </a:lnTo>
                  <a:lnTo>
                    <a:pt x="4747" y="1161"/>
                  </a:lnTo>
                  <a:lnTo>
                    <a:pt x="4707" y="1179"/>
                  </a:lnTo>
                  <a:lnTo>
                    <a:pt x="4665" y="1194"/>
                  </a:lnTo>
                  <a:lnTo>
                    <a:pt x="4624" y="1208"/>
                  </a:lnTo>
                  <a:lnTo>
                    <a:pt x="4579" y="1221"/>
                  </a:lnTo>
                  <a:lnTo>
                    <a:pt x="4533" y="1232"/>
                  </a:lnTo>
                  <a:lnTo>
                    <a:pt x="4488" y="1242"/>
                  </a:lnTo>
                  <a:lnTo>
                    <a:pt x="4440" y="1252"/>
                  </a:lnTo>
                  <a:lnTo>
                    <a:pt x="4392" y="1258"/>
                  </a:lnTo>
                  <a:lnTo>
                    <a:pt x="4342" y="1263"/>
                  </a:lnTo>
                  <a:lnTo>
                    <a:pt x="4292" y="1266"/>
                  </a:lnTo>
                  <a:lnTo>
                    <a:pt x="4239" y="1266"/>
                  </a:lnTo>
                  <a:lnTo>
                    <a:pt x="4186" y="1266"/>
                  </a:lnTo>
                  <a:lnTo>
                    <a:pt x="4131" y="1263"/>
                  </a:lnTo>
                  <a:lnTo>
                    <a:pt x="4075" y="1257"/>
                  </a:lnTo>
                  <a:lnTo>
                    <a:pt x="4018" y="1250"/>
                  </a:lnTo>
                  <a:lnTo>
                    <a:pt x="3960" y="1239"/>
                  </a:lnTo>
                  <a:lnTo>
                    <a:pt x="3902" y="1228"/>
                  </a:lnTo>
                  <a:lnTo>
                    <a:pt x="3841" y="1211"/>
                  </a:lnTo>
                  <a:lnTo>
                    <a:pt x="3779" y="1194"/>
                  </a:lnTo>
                  <a:lnTo>
                    <a:pt x="3716" y="1174"/>
                  </a:lnTo>
                  <a:lnTo>
                    <a:pt x="3652" y="1150"/>
                  </a:lnTo>
                  <a:lnTo>
                    <a:pt x="3586" y="1124"/>
                  </a:lnTo>
                  <a:lnTo>
                    <a:pt x="3520" y="1095"/>
                  </a:lnTo>
                  <a:lnTo>
                    <a:pt x="3452" y="1063"/>
                  </a:lnTo>
                  <a:lnTo>
                    <a:pt x="3384" y="1027"/>
                  </a:lnTo>
                  <a:lnTo>
                    <a:pt x="3313" y="989"/>
                  </a:lnTo>
                  <a:lnTo>
                    <a:pt x="3242" y="947"/>
                  </a:lnTo>
                  <a:lnTo>
                    <a:pt x="3169" y="901"/>
                  </a:lnTo>
                  <a:lnTo>
                    <a:pt x="3169" y="901"/>
                  </a:lnTo>
                  <a:lnTo>
                    <a:pt x="3024" y="811"/>
                  </a:lnTo>
                  <a:lnTo>
                    <a:pt x="2885" y="724"/>
                  </a:lnTo>
                  <a:lnTo>
                    <a:pt x="2749" y="643"/>
                  </a:lnTo>
                  <a:lnTo>
                    <a:pt x="2619" y="569"/>
                  </a:lnTo>
                  <a:lnTo>
                    <a:pt x="2491" y="498"/>
                  </a:lnTo>
                  <a:lnTo>
                    <a:pt x="2369" y="433"/>
                  </a:lnTo>
                  <a:lnTo>
                    <a:pt x="2249" y="373"/>
                  </a:lnTo>
                  <a:lnTo>
                    <a:pt x="2134" y="317"/>
                  </a:lnTo>
                  <a:lnTo>
                    <a:pt x="2022" y="267"/>
                  </a:lnTo>
                  <a:lnTo>
                    <a:pt x="1912" y="222"/>
                  </a:lnTo>
                  <a:lnTo>
                    <a:pt x="1806" y="180"/>
                  </a:lnTo>
                  <a:lnTo>
                    <a:pt x="1704" y="144"/>
                  </a:lnTo>
                  <a:lnTo>
                    <a:pt x="1604" y="112"/>
                  </a:lnTo>
                  <a:lnTo>
                    <a:pt x="1507" y="83"/>
                  </a:lnTo>
                  <a:lnTo>
                    <a:pt x="1411" y="60"/>
                  </a:lnTo>
                  <a:lnTo>
                    <a:pt x="1318" y="41"/>
                  </a:lnTo>
                  <a:lnTo>
                    <a:pt x="1227" y="25"/>
                  </a:lnTo>
                  <a:lnTo>
                    <a:pt x="1139" y="13"/>
                  </a:lnTo>
                  <a:lnTo>
                    <a:pt x="1051" y="5"/>
                  </a:lnTo>
                  <a:lnTo>
                    <a:pt x="965" y="0"/>
                  </a:lnTo>
                  <a:lnTo>
                    <a:pt x="882" y="0"/>
                  </a:lnTo>
                  <a:lnTo>
                    <a:pt x="798" y="4"/>
                  </a:lnTo>
                  <a:lnTo>
                    <a:pt x="717" y="8"/>
                  </a:lnTo>
                  <a:lnTo>
                    <a:pt x="635" y="18"/>
                  </a:lnTo>
                  <a:lnTo>
                    <a:pt x="556" y="31"/>
                  </a:lnTo>
                  <a:lnTo>
                    <a:pt x="475" y="47"/>
                  </a:lnTo>
                  <a:lnTo>
                    <a:pt x="396" y="67"/>
                  </a:lnTo>
                  <a:lnTo>
                    <a:pt x="317" y="89"/>
                  </a:lnTo>
                  <a:lnTo>
                    <a:pt x="238" y="113"/>
                  </a:lnTo>
                  <a:lnTo>
                    <a:pt x="158" y="141"/>
                  </a:lnTo>
                  <a:lnTo>
                    <a:pt x="79" y="172"/>
                  </a:lnTo>
                  <a:lnTo>
                    <a:pt x="0" y="20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631314" name="Freeform 82"/>
            <p:cNvSpPr>
              <a:spLocks/>
            </p:cNvSpPr>
            <p:nvPr/>
          </p:nvSpPr>
          <p:spPr bwMode="auto">
            <a:xfrm>
              <a:off x="725" y="1127"/>
              <a:ext cx="5457" cy="603"/>
            </a:xfrm>
            <a:custGeom>
              <a:avLst/>
              <a:gdLst/>
              <a:ahLst/>
              <a:cxnLst>
                <a:cxn ang="0">
                  <a:pos x="5457" y="426"/>
                </a:cxn>
                <a:cxn ang="0">
                  <a:pos x="5425" y="484"/>
                </a:cxn>
                <a:cxn ang="0">
                  <a:pos x="5383" y="550"/>
                </a:cxn>
                <a:cxn ang="0">
                  <a:pos x="5323" y="631"/>
                </a:cxn>
                <a:cxn ang="0">
                  <a:pos x="5247" y="725"/>
                </a:cxn>
                <a:cxn ang="0">
                  <a:pos x="5153" y="822"/>
                </a:cxn>
                <a:cxn ang="0">
                  <a:pos x="5071" y="896"/>
                </a:cxn>
                <a:cxn ang="0">
                  <a:pos x="5010" y="943"/>
                </a:cxn>
                <a:cxn ang="0">
                  <a:pos x="4944" y="988"/>
                </a:cxn>
                <a:cxn ang="0">
                  <a:pos x="4875" y="1031"/>
                </a:cxn>
                <a:cxn ang="0">
                  <a:pos x="4801" y="1072"/>
                </a:cxn>
                <a:cxn ang="0">
                  <a:pos x="4722" y="1109"/>
                </a:cxn>
                <a:cxn ang="0">
                  <a:pos x="4637" y="1140"/>
                </a:cxn>
                <a:cxn ang="0">
                  <a:pos x="4549" y="1166"/>
                </a:cxn>
                <a:cxn ang="0">
                  <a:pos x="4456" y="1187"/>
                </a:cxn>
                <a:cxn ang="0">
                  <a:pos x="4358" y="1199"/>
                </a:cxn>
                <a:cxn ang="0">
                  <a:pos x="4254" y="1206"/>
                </a:cxn>
                <a:cxn ang="0">
                  <a:pos x="4147" y="1204"/>
                </a:cxn>
                <a:cxn ang="0">
                  <a:pos x="4035" y="1193"/>
                </a:cxn>
                <a:cxn ang="0">
                  <a:pos x="3917" y="1174"/>
                </a:cxn>
                <a:cxn ang="0">
                  <a:pos x="3793" y="1143"/>
                </a:cxn>
                <a:cxn ang="0">
                  <a:pos x="3666" y="1101"/>
                </a:cxn>
                <a:cxn ang="0">
                  <a:pos x="3534" y="1049"/>
                </a:cxn>
                <a:cxn ang="0">
                  <a:pos x="3396" y="983"/>
                </a:cxn>
                <a:cxn ang="0">
                  <a:pos x="3253" y="906"/>
                </a:cxn>
                <a:cxn ang="0">
                  <a:pos x="3180" y="862"/>
                </a:cxn>
                <a:cxn ang="0">
                  <a:pos x="2892" y="689"/>
                </a:cxn>
                <a:cxn ang="0">
                  <a:pos x="2624" y="537"/>
                </a:cxn>
                <a:cxn ang="0">
                  <a:pos x="2372" y="407"/>
                </a:cxn>
                <a:cxn ang="0">
                  <a:pos x="2136" y="295"/>
                </a:cxn>
                <a:cxn ang="0">
                  <a:pos x="1913" y="203"/>
                </a:cxn>
                <a:cxn ang="0">
                  <a:pos x="1702" y="129"/>
                </a:cxn>
                <a:cxn ang="0">
                  <a:pos x="1504" y="72"/>
                </a:cxn>
                <a:cxn ang="0">
                  <a:pos x="1315" y="32"/>
                </a:cxn>
                <a:cxn ang="0">
                  <a:pos x="1136" y="9"/>
                </a:cxn>
                <a:cxn ang="0">
                  <a:pos x="962" y="0"/>
                </a:cxn>
                <a:cxn ang="0">
                  <a:pos x="796" y="6"/>
                </a:cxn>
                <a:cxn ang="0">
                  <a:pos x="633" y="26"/>
                </a:cxn>
                <a:cxn ang="0">
                  <a:pos x="474" y="58"/>
                </a:cxn>
                <a:cxn ang="0">
                  <a:pos x="315" y="101"/>
                </a:cxn>
                <a:cxn ang="0">
                  <a:pos x="158" y="158"/>
                </a:cxn>
                <a:cxn ang="0">
                  <a:pos x="0" y="224"/>
                </a:cxn>
              </a:cxnLst>
              <a:rect l="0" t="0" r="r" b="b"/>
              <a:pathLst>
                <a:path w="5457" h="1206">
                  <a:moveTo>
                    <a:pt x="5457" y="426"/>
                  </a:moveTo>
                  <a:lnTo>
                    <a:pt x="5457" y="426"/>
                  </a:lnTo>
                  <a:lnTo>
                    <a:pt x="5450" y="442"/>
                  </a:lnTo>
                  <a:lnTo>
                    <a:pt x="5425" y="484"/>
                  </a:lnTo>
                  <a:lnTo>
                    <a:pt x="5405" y="515"/>
                  </a:lnTo>
                  <a:lnTo>
                    <a:pt x="5383" y="550"/>
                  </a:lnTo>
                  <a:lnTo>
                    <a:pt x="5355" y="589"/>
                  </a:lnTo>
                  <a:lnTo>
                    <a:pt x="5323" y="631"/>
                  </a:lnTo>
                  <a:lnTo>
                    <a:pt x="5287" y="676"/>
                  </a:lnTo>
                  <a:lnTo>
                    <a:pt x="5247" y="725"/>
                  </a:lnTo>
                  <a:lnTo>
                    <a:pt x="5203" y="773"/>
                  </a:lnTo>
                  <a:lnTo>
                    <a:pt x="5153" y="822"/>
                  </a:lnTo>
                  <a:lnTo>
                    <a:pt x="5100" y="872"/>
                  </a:lnTo>
                  <a:lnTo>
                    <a:pt x="5071" y="896"/>
                  </a:lnTo>
                  <a:lnTo>
                    <a:pt x="5041" y="918"/>
                  </a:lnTo>
                  <a:lnTo>
                    <a:pt x="5010" y="943"/>
                  </a:lnTo>
                  <a:lnTo>
                    <a:pt x="4978" y="965"/>
                  </a:lnTo>
                  <a:lnTo>
                    <a:pt x="4944" y="988"/>
                  </a:lnTo>
                  <a:lnTo>
                    <a:pt x="4911" y="1011"/>
                  </a:lnTo>
                  <a:lnTo>
                    <a:pt x="4875" y="1031"/>
                  </a:lnTo>
                  <a:lnTo>
                    <a:pt x="4839" y="1052"/>
                  </a:lnTo>
                  <a:lnTo>
                    <a:pt x="4801" y="1072"/>
                  </a:lnTo>
                  <a:lnTo>
                    <a:pt x="4762" y="1091"/>
                  </a:lnTo>
                  <a:lnTo>
                    <a:pt x="4722" y="1109"/>
                  </a:lnTo>
                  <a:lnTo>
                    <a:pt x="4681" y="1125"/>
                  </a:lnTo>
                  <a:lnTo>
                    <a:pt x="4637" y="1140"/>
                  </a:lnTo>
                  <a:lnTo>
                    <a:pt x="4594" y="1154"/>
                  </a:lnTo>
                  <a:lnTo>
                    <a:pt x="4549" y="1166"/>
                  </a:lnTo>
                  <a:lnTo>
                    <a:pt x="4503" y="1177"/>
                  </a:lnTo>
                  <a:lnTo>
                    <a:pt x="4456" y="1187"/>
                  </a:lnTo>
                  <a:lnTo>
                    <a:pt x="4407" y="1195"/>
                  </a:lnTo>
                  <a:lnTo>
                    <a:pt x="4358" y="1199"/>
                  </a:lnTo>
                  <a:lnTo>
                    <a:pt x="4307" y="1204"/>
                  </a:lnTo>
                  <a:lnTo>
                    <a:pt x="4254" y="1206"/>
                  </a:lnTo>
                  <a:lnTo>
                    <a:pt x="4202" y="1206"/>
                  </a:lnTo>
                  <a:lnTo>
                    <a:pt x="4147" y="1204"/>
                  </a:lnTo>
                  <a:lnTo>
                    <a:pt x="4092" y="1199"/>
                  </a:lnTo>
                  <a:lnTo>
                    <a:pt x="4035" y="1193"/>
                  </a:lnTo>
                  <a:lnTo>
                    <a:pt x="3977" y="1185"/>
                  </a:lnTo>
                  <a:lnTo>
                    <a:pt x="3917" y="1174"/>
                  </a:lnTo>
                  <a:lnTo>
                    <a:pt x="3856" y="1159"/>
                  </a:lnTo>
                  <a:lnTo>
                    <a:pt x="3793" y="1143"/>
                  </a:lnTo>
                  <a:lnTo>
                    <a:pt x="3731" y="1124"/>
                  </a:lnTo>
                  <a:lnTo>
                    <a:pt x="3666" y="1101"/>
                  </a:lnTo>
                  <a:lnTo>
                    <a:pt x="3600" y="1077"/>
                  </a:lnTo>
                  <a:lnTo>
                    <a:pt x="3534" y="1049"/>
                  </a:lnTo>
                  <a:lnTo>
                    <a:pt x="3466" y="1017"/>
                  </a:lnTo>
                  <a:lnTo>
                    <a:pt x="3396" y="983"/>
                  </a:lnTo>
                  <a:lnTo>
                    <a:pt x="3325" y="946"/>
                  </a:lnTo>
                  <a:lnTo>
                    <a:pt x="3253" y="906"/>
                  </a:lnTo>
                  <a:lnTo>
                    <a:pt x="3180" y="862"/>
                  </a:lnTo>
                  <a:lnTo>
                    <a:pt x="3180" y="862"/>
                  </a:lnTo>
                  <a:lnTo>
                    <a:pt x="3034" y="772"/>
                  </a:lnTo>
                  <a:lnTo>
                    <a:pt x="2892" y="689"/>
                  </a:lnTo>
                  <a:lnTo>
                    <a:pt x="2756" y="610"/>
                  </a:lnTo>
                  <a:lnTo>
                    <a:pt x="2624" y="537"/>
                  </a:lnTo>
                  <a:lnTo>
                    <a:pt x="2497" y="470"/>
                  </a:lnTo>
                  <a:lnTo>
                    <a:pt x="2372" y="407"/>
                  </a:lnTo>
                  <a:lnTo>
                    <a:pt x="2252" y="348"/>
                  </a:lnTo>
                  <a:lnTo>
                    <a:pt x="2136" y="295"/>
                  </a:lnTo>
                  <a:lnTo>
                    <a:pt x="2023" y="247"/>
                  </a:lnTo>
                  <a:lnTo>
                    <a:pt x="1913" y="203"/>
                  </a:lnTo>
                  <a:lnTo>
                    <a:pt x="1806" y="164"/>
                  </a:lnTo>
                  <a:lnTo>
                    <a:pt x="1702" y="129"/>
                  </a:lnTo>
                  <a:lnTo>
                    <a:pt x="1602" y="98"/>
                  </a:lnTo>
                  <a:lnTo>
                    <a:pt x="1504" y="72"/>
                  </a:lnTo>
                  <a:lnTo>
                    <a:pt x="1409" y="51"/>
                  </a:lnTo>
                  <a:lnTo>
                    <a:pt x="1315" y="32"/>
                  </a:lnTo>
                  <a:lnTo>
                    <a:pt x="1225" y="19"/>
                  </a:lnTo>
                  <a:lnTo>
                    <a:pt x="1136" y="9"/>
                  </a:lnTo>
                  <a:lnTo>
                    <a:pt x="1048" y="3"/>
                  </a:lnTo>
                  <a:lnTo>
                    <a:pt x="962" y="0"/>
                  </a:lnTo>
                  <a:lnTo>
                    <a:pt x="879" y="1"/>
                  </a:lnTo>
                  <a:lnTo>
                    <a:pt x="796" y="6"/>
                  </a:lnTo>
                  <a:lnTo>
                    <a:pt x="714" y="14"/>
                  </a:lnTo>
                  <a:lnTo>
                    <a:pt x="633" y="26"/>
                  </a:lnTo>
                  <a:lnTo>
                    <a:pt x="553" y="40"/>
                  </a:lnTo>
                  <a:lnTo>
                    <a:pt x="474" y="58"/>
                  </a:lnTo>
                  <a:lnTo>
                    <a:pt x="394" y="79"/>
                  </a:lnTo>
                  <a:lnTo>
                    <a:pt x="315" y="101"/>
                  </a:lnTo>
                  <a:lnTo>
                    <a:pt x="238" y="129"/>
                  </a:lnTo>
                  <a:lnTo>
                    <a:pt x="158" y="158"/>
                  </a:lnTo>
                  <a:lnTo>
                    <a:pt x="79" y="190"/>
                  </a:lnTo>
                  <a:lnTo>
                    <a:pt x="0" y="22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631315" name="Freeform 83"/>
            <p:cNvSpPr>
              <a:spLocks/>
            </p:cNvSpPr>
            <p:nvPr/>
          </p:nvSpPr>
          <p:spPr bwMode="auto">
            <a:xfrm>
              <a:off x="752" y="1144"/>
              <a:ext cx="5459" cy="573"/>
            </a:xfrm>
            <a:custGeom>
              <a:avLst/>
              <a:gdLst/>
              <a:ahLst/>
              <a:cxnLst>
                <a:cxn ang="0">
                  <a:pos x="5459" y="335"/>
                </a:cxn>
                <a:cxn ang="0">
                  <a:pos x="5427" y="395"/>
                </a:cxn>
                <a:cxn ang="0">
                  <a:pos x="5385" y="461"/>
                </a:cxn>
                <a:cxn ang="0">
                  <a:pos x="5328" y="545"/>
                </a:cxn>
                <a:cxn ang="0">
                  <a:pos x="5253" y="639"/>
                </a:cxn>
                <a:cxn ang="0">
                  <a:pos x="5160" y="739"/>
                </a:cxn>
                <a:cxn ang="0">
                  <a:pos x="5080" y="815"/>
                </a:cxn>
                <a:cxn ang="0">
                  <a:pos x="5019" y="863"/>
                </a:cxn>
                <a:cxn ang="0">
                  <a:pos x="4955" y="912"/>
                </a:cxn>
                <a:cxn ang="0">
                  <a:pos x="4885" y="957"/>
                </a:cxn>
                <a:cxn ang="0">
                  <a:pos x="4812" y="999"/>
                </a:cxn>
                <a:cxn ang="0">
                  <a:pos x="4734" y="1036"/>
                </a:cxn>
                <a:cxn ang="0">
                  <a:pos x="4651" y="1070"/>
                </a:cxn>
                <a:cxn ang="0">
                  <a:pos x="4562" y="1098"/>
                </a:cxn>
                <a:cxn ang="0">
                  <a:pos x="4469" y="1120"/>
                </a:cxn>
                <a:cxn ang="0">
                  <a:pos x="4372" y="1136"/>
                </a:cxn>
                <a:cxn ang="0">
                  <a:pos x="4268" y="1144"/>
                </a:cxn>
                <a:cxn ang="0">
                  <a:pos x="4161" y="1144"/>
                </a:cxn>
                <a:cxn ang="0">
                  <a:pos x="4047" y="1136"/>
                </a:cxn>
                <a:cxn ang="0">
                  <a:pos x="3929" y="1119"/>
                </a:cxn>
                <a:cxn ang="0">
                  <a:pos x="3807" y="1090"/>
                </a:cxn>
                <a:cxn ang="0">
                  <a:pos x="3677" y="1051"/>
                </a:cxn>
                <a:cxn ang="0">
                  <a:pos x="3544" y="1001"/>
                </a:cxn>
                <a:cxn ang="0">
                  <a:pos x="3405" y="938"/>
                </a:cxn>
                <a:cxn ang="0">
                  <a:pos x="3261" y="862"/>
                </a:cxn>
                <a:cxn ang="0">
                  <a:pos x="3187" y="820"/>
                </a:cxn>
                <a:cxn ang="0">
                  <a:pos x="2899" y="652"/>
                </a:cxn>
                <a:cxn ang="0">
                  <a:pos x="2628" y="505"/>
                </a:cxn>
                <a:cxn ang="0">
                  <a:pos x="2374" y="379"/>
                </a:cxn>
                <a:cxn ang="0">
                  <a:pos x="2135" y="273"/>
                </a:cxn>
                <a:cxn ang="0">
                  <a:pos x="1911" y="184"/>
                </a:cxn>
                <a:cxn ang="0">
                  <a:pos x="1700" y="114"/>
                </a:cxn>
                <a:cxn ang="0">
                  <a:pos x="1500" y="61"/>
                </a:cxn>
                <a:cxn ang="0">
                  <a:pos x="1312" y="25"/>
                </a:cxn>
                <a:cxn ang="0">
                  <a:pos x="1131" y="4"/>
                </a:cxn>
                <a:cxn ang="0">
                  <a:pos x="958" y="0"/>
                </a:cxn>
                <a:cxn ang="0">
                  <a:pos x="791" y="8"/>
                </a:cxn>
                <a:cxn ang="0">
                  <a:pos x="628" y="32"/>
                </a:cxn>
                <a:cxn ang="0">
                  <a:pos x="470" y="67"/>
                </a:cxn>
                <a:cxn ang="0">
                  <a:pos x="313" y="114"/>
                </a:cxn>
                <a:cxn ang="0">
                  <a:pos x="156" y="174"/>
                </a:cxn>
                <a:cxn ang="0">
                  <a:pos x="0" y="243"/>
                </a:cxn>
              </a:cxnLst>
              <a:rect l="0" t="0" r="r" b="b"/>
              <a:pathLst>
                <a:path w="5459" h="1144">
                  <a:moveTo>
                    <a:pt x="5459" y="335"/>
                  </a:moveTo>
                  <a:lnTo>
                    <a:pt x="5459" y="335"/>
                  </a:lnTo>
                  <a:lnTo>
                    <a:pt x="5450" y="352"/>
                  </a:lnTo>
                  <a:lnTo>
                    <a:pt x="5427" y="395"/>
                  </a:lnTo>
                  <a:lnTo>
                    <a:pt x="5409" y="426"/>
                  </a:lnTo>
                  <a:lnTo>
                    <a:pt x="5385" y="461"/>
                  </a:lnTo>
                  <a:lnTo>
                    <a:pt x="5359" y="502"/>
                  </a:lnTo>
                  <a:lnTo>
                    <a:pt x="5328" y="545"/>
                  </a:lnTo>
                  <a:lnTo>
                    <a:pt x="5292" y="591"/>
                  </a:lnTo>
                  <a:lnTo>
                    <a:pt x="5253" y="639"/>
                  </a:lnTo>
                  <a:lnTo>
                    <a:pt x="5209" y="689"/>
                  </a:lnTo>
                  <a:lnTo>
                    <a:pt x="5160" y="739"/>
                  </a:lnTo>
                  <a:lnTo>
                    <a:pt x="5108" y="791"/>
                  </a:lnTo>
                  <a:lnTo>
                    <a:pt x="5080" y="815"/>
                  </a:lnTo>
                  <a:lnTo>
                    <a:pt x="5049" y="839"/>
                  </a:lnTo>
                  <a:lnTo>
                    <a:pt x="5019" y="863"/>
                  </a:lnTo>
                  <a:lnTo>
                    <a:pt x="4988" y="888"/>
                  </a:lnTo>
                  <a:lnTo>
                    <a:pt x="4955" y="912"/>
                  </a:lnTo>
                  <a:lnTo>
                    <a:pt x="4921" y="935"/>
                  </a:lnTo>
                  <a:lnTo>
                    <a:pt x="4885" y="957"/>
                  </a:lnTo>
                  <a:lnTo>
                    <a:pt x="4849" y="978"/>
                  </a:lnTo>
                  <a:lnTo>
                    <a:pt x="4812" y="999"/>
                  </a:lnTo>
                  <a:lnTo>
                    <a:pt x="4773" y="1018"/>
                  </a:lnTo>
                  <a:lnTo>
                    <a:pt x="4734" y="1036"/>
                  </a:lnTo>
                  <a:lnTo>
                    <a:pt x="4692" y="1054"/>
                  </a:lnTo>
                  <a:lnTo>
                    <a:pt x="4651" y="1070"/>
                  </a:lnTo>
                  <a:lnTo>
                    <a:pt x="4606" y="1085"/>
                  </a:lnTo>
                  <a:lnTo>
                    <a:pt x="4562" y="1098"/>
                  </a:lnTo>
                  <a:lnTo>
                    <a:pt x="4516" y="1111"/>
                  </a:lnTo>
                  <a:lnTo>
                    <a:pt x="4469" y="1120"/>
                  </a:lnTo>
                  <a:lnTo>
                    <a:pt x="4420" y="1128"/>
                  </a:lnTo>
                  <a:lnTo>
                    <a:pt x="4372" y="1136"/>
                  </a:lnTo>
                  <a:lnTo>
                    <a:pt x="4320" y="1141"/>
                  </a:lnTo>
                  <a:lnTo>
                    <a:pt x="4268" y="1144"/>
                  </a:lnTo>
                  <a:lnTo>
                    <a:pt x="4215" y="1144"/>
                  </a:lnTo>
                  <a:lnTo>
                    <a:pt x="4161" y="1144"/>
                  </a:lnTo>
                  <a:lnTo>
                    <a:pt x="4105" y="1141"/>
                  </a:lnTo>
                  <a:lnTo>
                    <a:pt x="4047" y="1136"/>
                  </a:lnTo>
                  <a:lnTo>
                    <a:pt x="3988" y="1128"/>
                  </a:lnTo>
                  <a:lnTo>
                    <a:pt x="3929" y="1119"/>
                  </a:lnTo>
                  <a:lnTo>
                    <a:pt x="3869" y="1106"/>
                  </a:lnTo>
                  <a:lnTo>
                    <a:pt x="3807" y="1090"/>
                  </a:lnTo>
                  <a:lnTo>
                    <a:pt x="3743" y="1072"/>
                  </a:lnTo>
                  <a:lnTo>
                    <a:pt x="3677" y="1051"/>
                  </a:lnTo>
                  <a:lnTo>
                    <a:pt x="3612" y="1027"/>
                  </a:lnTo>
                  <a:lnTo>
                    <a:pt x="3544" y="1001"/>
                  </a:lnTo>
                  <a:lnTo>
                    <a:pt x="3476" y="970"/>
                  </a:lnTo>
                  <a:lnTo>
                    <a:pt x="3405" y="938"/>
                  </a:lnTo>
                  <a:lnTo>
                    <a:pt x="3335" y="902"/>
                  </a:lnTo>
                  <a:lnTo>
                    <a:pt x="3261" y="862"/>
                  </a:lnTo>
                  <a:lnTo>
                    <a:pt x="3187" y="820"/>
                  </a:lnTo>
                  <a:lnTo>
                    <a:pt x="3187" y="820"/>
                  </a:lnTo>
                  <a:lnTo>
                    <a:pt x="3040" y="733"/>
                  </a:lnTo>
                  <a:lnTo>
                    <a:pt x="2899" y="652"/>
                  </a:lnTo>
                  <a:lnTo>
                    <a:pt x="2761" y="576"/>
                  </a:lnTo>
                  <a:lnTo>
                    <a:pt x="2628" y="505"/>
                  </a:lnTo>
                  <a:lnTo>
                    <a:pt x="2499" y="439"/>
                  </a:lnTo>
                  <a:lnTo>
                    <a:pt x="2374" y="379"/>
                  </a:lnTo>
                  <a:lnTo>
                    <a:pt x="2253" y="323"/>
                  </a:lnTo>
                  <a:lnTo>
                    <a:pt x="2135" y="273"/>
                  </a:lnTo>
                  <a:lnTo>
                    <a:pt x="2022" y="226"/>
                  </a:lnTo>
                  <a:lnTo>
                    <a:pt x="1911" y="184"/>
                  </a:lnTo>
                  <a:lnTo>
                    <a:pt x="1804" y="147"/>
                  </a:lnTo>
                  <a:lnTo>
                    <a:pt x="1700" y="114"/>
                  </a:lnTo>
                  <a:lnTo>
                    <a:pt x="1599" y="85"/>
                  </a:lnTo>
                  <a:lnTo>
                    <a:pt x="1500" y="61"/>
                  </a:lnTo>
                  <a:lnTo>
                    <a:pt x="1405" y="40"/>
                  </a:lnTo>
                  <a:lnTo>
                    <a:pt x="1312" y="25"/>
                  </a:lnTo>
                  <a:lnTo>
                    <a:pt x="1220" y="13"/>
                  </a:lnTo>
                  <a:lnTo>
                    <a:pt x="1131" y="4"/>
                  </a:lnTo>
                  <a:lnTo>
                    <a:pt x="1044" y="0"/>
                  </a:lnTo>
                  <a:lnTo>
                    <a:pt x="958" y="0"/>
                  </a:lnTo>
                  <a:lnTo>
                    <a:pt x="874" y="1"/>
                  </a:lnTo>
                  <a:lnTo>
                    <a:pt x="791" y="8"/>
                  </a:lnTo>
                  <a:lnTo>
                    <a:pt x="709" y="17"/>
                  </a:lnTo>
                  <a:lnTo>
                    <a:pt x="628" y="32"/>
                  </a:lnTo>
                  <a:lnTo>
                    <a:pt x="549" y="48"/>
                  </a:lnTo>
                  <a:lnTo>
                    <a:pt x="470" y="67"/>
                  </a:lnTo>
                  <a:lnTo>
                    <a:pt x="391" y="88"/>
                  </a:lnTo>
                  <a:lnTo>
                    <a:pt x="313" y="114"/>
                  </a:lnTo>
                  <a:lnTo>
                    <a:pt x="234" y="143"/>
                  </a:lnTo>
                  <a:lnTo>
                    <a:pt x="156" y="174"/>
                  </a:lnTo>
                  <a:lnTo>
                    <a:pt x="77" y="208"/>
                  </a:lnTo>
                  <a:lnTo>
                    <a:pt x="0" y="243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631316" name="Freeform 84"/>
            <p:cNvSpPr>
              <a:spLocks/>
            </p:cNvSpPr>
            <p:nvPr/>
          </p:nvSpPr>
          <p:spPr bwMode="auto">
            <a:xfrm>
              <a:off x="778" y="1160"/>
              <a:ext cx="5461" cy="544"/>
            </a:xfrm>
            <a:custGeom>
              <a:avLst/>
              <a:gdLst/>
              <a:ahLst/>
              <a:cxnLst>
                <a:cxn ang="0">
                  <a:pos x="5461" y="247"/>
                </a:cxn>
                <a:cxn ang="0">
                  <a:pos x="5429" y="308"/>
                </a:cxn>
                <a:cxn ang="0">
                  <a:pos x="5390" y="376"/>
                </a:cxn>
                <a:cxn ang="0">
                  <a:pos x="5333" y="460"/>
                </a:cxn>
                <a:cxn ang="0">
                  <a:pos x="5259" y="557"/>
                </a:cxn>
                <a:cxn ang="0">
                  <a:pos x="5168" y="659"/>
                </a:cxn>
                <a:cxn ang="0">
                  <a:pos x="5088" y="736"/>
                </a:cxn>
                <a:cxn ang="0">
                  <a:pos x="5029" y="788"/>
                </a:cxn>
                <a:cxn ang="0">
                  <a:pos x="4965" y="836"/>
                </a:cxn>
                <a:cxn ang="0">
                  <a:pos x="4897" y="883"/>
                </a:cxn>
                <a:cxn ang="0">
                  <a:pos x="4823" y="927"/>
                </a:cxn>
                <a:cxn ang="0">
                  <a:pos x="4746" y="965"/>
                </a:cxn>
                <a:cxn ang="0">
                  <a:pos x="4662" y="1001"/>
                </a:cxn>
                <a:cxn ang="0">
                  <a:pos x="4575" y="1032"/>
                </a:cxn>
                <a:cxn ang="0">
                  <a:pos x="4483" y="1056"/>
                </a:cxn>
                <a:cxn ang="0">
                  <a:pos x="4385" y="1074"/>
                </a:cxn>
                <a:cxn ang="0">
                  <a:pos x="4282" y="1083"/>
                </a:cxn>
                <a:cxn ang="0">
                  <a:pos x="4175" y="1087"/>
                </a:cxn>
                <a:cxn ang="0">
                  <a:pos x="4061" y="1080"/>
                </a:cxn>
                <a:cxn ang="0">
                  <a:pos x="3943" y="1064"/>
                </a:cxn>
                <a:cxn ang="0">
                  <a:pos x="3819" y="1038"/>
                </a:cxn>
                <a:cxn ang="0">
                  <a:pos x="3690" y="1003"/>
                </a:cxn>
                <a:cxn ang="0">
                  <a:pos x="3556" y="954"/>
                </a:cxn>
                <a:cxn ang="0">
                  <a:pos x="3417" y="894"/>
                </a:cxn>
                <a:cxn ang="0">
                  <a:pos x="3271" y="820"/>
                </a:cxn>
                <a:cxn ang="0">
                  <a:pos x="3196" y="780"/>
                </a:cxn>
                <a:cxn ang="0">
                  <a:pos x="2904" y="617"/>
                </a:cxn>
                <a:cxn ang="0">
                  <a:pos x="2632" y="475"/>
                </a:cxn>
                <a:cxn ang="0">
                  <a:pos x="2377" y="354"/>
                </a:cxn>
                <a:cxn ang="0">
                  <a:pos x="2137" y="250"/>
                </a:cxn>
                <a:cxn ang="0">
                  <a:pos x="1912" y="166"/>
                </a:cxn>
                <a:cxn ang="0">
                  <a:pos x="1699" y="100"/>
                </a:cxn>
                <a:cxn ang="0">
                  <a:pos x="1499" y="52"/>
                </a:cxn>
                <a:cxn ang="0">
                  <a:pos x="1309" y="19"/>
                </a:cxn>
                <a:cxn ang="0">
                  <a:pos x="1129" y="2"/>
                </a:cxn>
                <a:cxn ang="0">
                  <a:pos x="955" y="0"/>
                </a:cxn>
                <a:cxn ang="0">
                  <a:pos x="789" y="13"/>
                </a:cxn>
                <a:cxn ang="0">
                  <a:pos x="626" y="39"/>
                </a:cxn>
                <a:cxn ang="0">
                  <a:pos x="468" y="77"/>
                </a:cxn>
                <a:cxn ang="0">
                  <a:pos x="312" y="129"/>
                </a:cxn>
                <a:cxn ang="0">
                  <a:pos x="157" y="192"/>
                </a:cxn>
                <a:cxn ang="0">
                  <a:pos x="0" y="266"/>
                </a:cxn>
              </a:cxnLst>
              <a:rect l="0" t="0" r="r" b="b"/>
              <a:pathLst>
                <a:path w="5461" h="1087">
                  <a:moveTo>
                    <a:pt x="5461" y="247"/>
                  </a:moveTo>
                  <a:lnTo>
                    <a:pt x="5461" y="247"/>
                  </a:lnTo>
                  <a:lnTo>
                    <a:pt x="5452" y="263"/>
                  </a:lnTo>
                  <a:lnTo>
                    <a:pt x="5429" y="308"/>
                  </a:lnTo>
                  <a:lnTo>
                    <a:pt x="5411" y="339"/>
                  </a:lnTo>
                  <a:lnTo>
                    <a:pt x="5390" y="376"/>
                  </a:lnTo>
                  <a:lnTo>
                    <a:pt x="5363" y="417"/>
                  </a:lnTo>
                  <a:lnTo>
                    <a:pt x="5333" y="460"/>
                  </a:lnTo>
                  <a:lnTo>
                    <a:pt x="5298" y="507"/>
                  </a:lnTo>
                  <a:lnTo>
                    <a:pt x="5259" y="557"/>
                  </a:lnTo>
                  <a:lnTo>
                    <a:pt x="5216" y="607"/>
                  </a:lnTo>
                  <a:lnTo>
                    <a:pt x="5168" y="659"/>
                  </a:lnTo>
                  <a:lnTo>
                    <a:pt x="5116" y="710"/>
                  </a:lnTo>
                  <a:lnTo>
                    <a:pt x="5088" y="736"/>
                  </a:lnTo>
                  <a:lnTo>
                    <a:pt x="5059" y="762"/>
                  </a:lnTo>
                  <a:lnTo>
                    <a:pt x="5029" y="788"/>
                  </a:lnTo>
                  <a:lnTo>
                    <a:pt x="4998" y="812"/>
                  </a:lnTo>
                  <a:lnTo>
                    <a:pt x="4965" y="836"/>
                  </a:lnTo>
                  <a:lnTo>
                    <a:pt x="4932" y="859"/>
                  </a:lnTo>
                  <a:lnTo>
                    <a:pt x="4897" y="883"/>
                  </a:lnTo>
                  <a:lnTo>
                    <a:pt x="4861" y="904"/>
                  </a:lnTo>
                  <a:lnTo>
                    <a:pt x="4823" y="927"/>
                  </a:lnTo>
                  <a:lnTo>
                    <a:pt x="4786" y="946"/>
                  </a:lnTo>
                  <a:lnTo>
                    <a:pt x="4746" y="965"/>
                  </a:lnTo>
                  <a:lnTo>
                    <a:pt x="4705" y="985"/>
                  </a:lnTo>
                  <a:lnTo>
                    <a:pt x="4662" y="1001"/>
                  </a:lnTo>
                  <a:lnTo>
                    <a:pt x="4619" y="1017"/>
                  </a:lnTo>
                  <a:lnTo>
                    <a:pt x="4575" y="1032"/>
                  </a:lnTo>
                  <a:lnTo>
                    <a:pt x="4529" y="1045"/>
                  </a:lnTo>
                  <a:lnTo>
                    <a:pt x="4483" y="1056"/>
                  </a:lnTo>
                  <a:lnTo>
                    <a:pt x="4435" y="1066"/>
                  </a:lnTo>
                  <a:lnTo>
                    <a:pt x="4385" y="1074"/>
                  </a:lnTo>
                  <a:lnTo>
                    <a:pt x="4335" y="1080"/>
                  </a:lnTo>
                  <a:lnTo>
                    <a:pt x="4282" y="1083"/>
                  </a:lnTo>
                  <a:lnTo>
                    <a:pt x="4229" y="1087"/>
                  </a:lnTo>
                  <a:lnTo>
                    <a:pt x="4175" y="1087"/>
                  </a:lnTo>
                  <a:lnTo>
                    <a:pt x="4118" y="1083"/>
                  </a:lnTo>
                  <a:lnTo>
                    <a:pt x="4061" y="1080"/>
                  </a:lnTo>
                  <a:lnTo>
                    <a:pt x="4003" y="1074"/>
                  </a:lnTo>
                  <a:lnTo>
                    <a:pt x="3943" y="1064"/>
                  </a:lnTo>
                  <a:lnTo>
                    <a:pt x="3882" y="1053"/>
                  </a:lnTo>
                  <a:lnTo>
                    <a:pt x="3819" y="1038"/>
                  </a:lnTo>
                  <a:lnTo>
                    <a:pt x="3756" y="1022"/>
                  </a:lnTo>
                  <a:lnTo>
                    <a:pt x="3690" y="1003"/>
                  </a:lnTo>
                  <a:lnTo>
                    <a:pt x="3624" y="980"/>
                  </a:lnTo>
                  <a:lnTo>
                    <a:pt x="3556" y="954"/>
                  </a:lnTo>
                  <a:lnTo>
                    <a:pt x="3488" y="925"/>
                  </a:lnTo>
                  <a:lnTo>
                    <a:pt x="3417" y="894"/>
                  </a:lnTo>
                  <a:lnTo>
                    <a:pt x="3345" y="859"/>
                  </a:lnTo>
                  <a:lnTo>
                    <a:pt x="3271" y="820"/>
                  </a:lnTo>
                  <a:lnTo>
                    <a:pt x="3196" y="780"/>
                  </a:lnTo>
                  <a:lnTo>
                    <a:pt x="3196" y="780"/>
                  </a:lnTo>
                  <a:lnTo>
                    <a:pt x="3049" y="696"/>
                  </a:lnTo>
                  <a:lnTo>
                    <a:pt x="2904" y="617"/>
                  </a:lnTo>
                  <a:lnTo>
                    <a:pt x="2766" y="542"/>
                  </a:lnTo>
                  <a:lnTo>
                    <a:pt x="2632" y="475"/>
                  </a:lnTo>
                  <a:lnTo>
                    <a:pt x="2502" y="412"/>
                  </a:lnTo>
                  <a:lnTo>
                    <a:pt x="2377" y="354"/>
                  </a:lnTo>
                  <a:lnTo>
                    <a:pt x="2255" y="299"/>
                  </a:lnTo>
                  <a:lnTo>
                    <a:pt x="2137" y="250"/>
                  </a:lnTo>
                  <a:lnTo>
                    <a:pt x="2021" y="207"/>
                  </a:lnTo>
                  <a:lnTo>
                    <a:pt x="1912" y="166"/>
                  </a:lnTo>
                  <a:lnTo>
                    <a:pt x="1803" y="131"/>
                  </a:lnTo>
                  <a:lnTo>
                    <a:pt x="1699" y="100"/>
                  </a:lnTo>
                  <a:lnTo>
                    <a:pt x="1598" y="74"/>
                  </a:lnTo>
                  <a:lnTo>
                    <a:pt x="1499" y="52"/>
                  </a:lnTo>
                  <a:lnTo>
                    <a:pt x="1402" y="34"/>
                  </a:lnTo>
                  <a:lnTo>
                    <a:pt x="1309" y="19"/>
                  </a:lnTo>
                  <a:lnTo>
                    <a:pt x="1218" y="8"/>
                  </a:lnTo>
                  <a:lnTo>
                    <a:pt x="1129" y="2"/>
                  </a:lnTo>
                  <a:lnTo>
                    <a:pt x="1041" y="0"/>
                  </a:lnTo>
                  <a:lnTo>
                    <a:pt x="955" y="0"/>
                  </a:lnTo>
                  <a:lnTo>
                    <a:pt x="872" y="5"/>
                  </a:lnTo>
                  <a:lnTo>
                    <a:pt x="789" y="13"/>
                  </a:lnTo>
                  <a:lnTo>
                    <a:pt x="707" y="24"/>
                  </a:lnTo>
                  <a:lnTo>
                    <a:pt x="626" y="39"/>
                  </a:lnTo>
                  <a:lnTo>
                    <a:pt x="547" y="56"/>
                  </a:lnTo>
                  <a:lnTo>
                    <a:pt x="468" y="77"/>
                  </a:lnTo>
                  <a:lnTo>
                    <a:pt x="390" y="102"/>
                  </a:lnTo>
                  <a:lnTo>
                    <a:pt x="312" y="129"/>
                  </a:lnTo>
                  <a:lnTo>
                    <a:pt x="235" y="160"/>
                  </a:lnTo>
                  <a:lnTo>
                    <a:pt x="157" y="192"/>
                  </a:lnTo>
                  <a:lnTo>
                    <a:pt x="78" y="228"/>
                  </a:lnTo>
                  <a:lnTo>
                    <a:pt x="0" y="26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631317" name="Freeform 85"/>
            <p:cNvSpPr>
              <a:spLocks/>
            </p:cNvSpPr>
            <p:nvPr/>
          </p:nvSpPr>
          <p:spPr bwMode="auto">
            <a:xfrm>
              <a:off x="806" y="1176"/>
              <a:ext cx="5459" cy="514"/>
            </a:xfrm>
            <a:custGeom>
              <a:avLst/>
              <a:gdLst/>
              <a:ahLst/>
              <a:cxnLst>
                <a:cxn ang="0">
                  <a:pos x="5459" y="159"/>
                </a:cxn>
                <a:cxn ang="0">
                  <a:pos x="5428" y="221"/>
                </a:cxn>
                <a:cxn ang="0">
                  <a:pos x="5390" y="290"/>
                </a:cxn>
                <a:cxn ang="0">
                  <a:pos x="5334" y="376"/>
                </a:cxn>
                <a:cxn ang="0">
                  <a:pos x="5262" y="474"/>
                </a:cxn>
                <a:cxn ang="0">
                  <a:pos x="5173" y="579"/>
                </a:cxn>
                <a:cxn ang="0">
                  <a:pos x="5094" y="658"/>
                </a:cxn>
                <a:cxn ang="0">
                  <a:pos x="5035" y="710"/>
                </a:cxn>
                <a:cxn ang="0">
                  <a:pos x="4973" y="762"/>
                </a:cxn>
                <a:cxn ang="0">
                  <a:pos x="4905" y="809"/>
                </a:cxn>
                <a:cxn ang="0">
                  <a:pos x="4833" y="854"/>
                </a:cxn>
                <a:cxn ang="0">
                  <a:pos x="4755" y="896"/>
                </a:cxn>
                <a:cxn ang="0">
                  <a:pos x="4673" y="933"/>
                </a:cxn>
                <a:cxn ang="0">
                  <a:pos x="4586" y="965"/>
                </a:cxn>
                <a:cxn ang="0">
                  <a:pos x="4494" y="991"/>
                </a:cxn>
                <a:cxn ang="0">
                  <a:pos x="4395" y="1010"/>
                </a:cxn>
                <a:cxn ang="0">
                  <a:pos x="4294" y="1023"/>
                </a:cxn>
                <a:cxn ang="0">
                  <a:pos x="4186" y="1028"/>
                </a:cxn>
                <a:cxn ang="0">
                  <a:pos x="4072" y="1025"/>
                </a:cxn>
                <a:cxn ang="0">
                  <a:pos x="3954" y="1010"/>
                </a:cxn>
                <a:cxn ang="0">
                  <a:pos x="3830" y="988"/>
                </a:cxn>
                <a:cxn ang="0">
                  <a:pos x="3701" y="954"/>
                </a:cxn>
                <a:cxn ang="0">
                  <a:pos x="3567" y="909"/>
                </a:cxn>
                <a:cxn ang="0">
                  <a:pos x="3425" y="851"/>
                </a:cxn>
                <a:cxn ang="0">
                  <a:pos x="3279" y="779"/>
                </a:cxn>
                <a:cxn ang="0">
                  <a:pos x="3204" y="739"/>
                </a:cxn>
                <a:cxn ang="0">
                  <a:pos x="2910" y="582"/>
                </a:cxn>
                <a:cxn ang="0">
                  <a:pos x="2635" y="445"/>
                </a:cxn>
                <a:cxn ang="0">
                  <a:pos x="2377" y="327"/>
                </a:cxn>
                <a:cxn ang="0">
                  <a:pos x="2135" y="230"/>
                </a:cxn>
                <a:cxn ang="0">
                  <a:pos x="1909" y="150"/>
                </a:cxn>
                <a:cxn ang="0">
                  <a:pos x="1696" y="88"/>
                </a:cxn>
                <a:cxn ang="0">
                  <a:pos x="1495" y="43"/>
                </a:cxn>
                <a:cxn ang="0">
                  <a:pos x="1305" y="14"/>
                </a:cxn>
                <a:cxn ang="0">
                  <a:pos x="1124" y="1"/>
                </a:cxn>
                <a:cxn ang="0">
                  <a:pos x="951" y="3"/>
                </a:cxn>
                <a:cxn ang="0">
                  <a:pos x="784" y="19"/>
                </a:cxn>
                <a:cxn ang="0">
                  <a:pos x="623" y="48"/>
                </a:cxn>
                <a:cxn ang="0">
                  <a:pos x="465" y="92"/>
                </a:cxn>
                <a:cxn ang="0">
                  <a:pos x="309" y="145"/>
                </a:cxn>
                <a:cxn ang="0">
                  <a:pos x="155" y="211"/>
                </a:cxn>
                <a:cxn ang="0">
                  <a:pos x="0" y="289"/>
                </a:cxn>
              </a:cxnLst>
              <a:rect l="0" t="0" r="r" b="b"/>
              <a:pathLst>
                <a:path w="5459" h="1028">
                  <a:moveTo>
                    <a:pt x="5459" y="159"/>
                  </a:moveTo>
                  <a:lnTo>
                    <a:pt x="5459" y="159"/>
                  </a:lnTo>
                  <a:lnTo>
                    <a:pt x="5451" y="176"/>
                  </a:lnTo>
                  <a:lnTo>
                    <a:pt x="5428" y="221"/>
                  </a:lnTo>
                  <a:lnTo>
                    <a:pt x="5410" y="253"/>
                  </a:lnTo>
                  <a:lnTo>
                    <a:pt x="5390" y="290"/>
                  </a:lnTo>
                  <a:lnTo>
                    <a:pt x="5365" y="331"/>
                  </a:lnTo>
                  <a:lnTo>
                    <a:pt x="5334" y="376"/>
                  </a:lnTo>
                  <a:lnTo>
                    <a:pt x="5301" y="424"/>
                  </a:lnTo>
                  <a:lnTo>
                    <a:pt x="5262" y="474"/>
                  </a:lnTo>
                  <a:lnTo>
                    <a:pt x="5220" y="526"/>
                  </a:lnTo>
                  <a:lnTo>
                    <a:pt x="5173" y="579"/>
                  </a:lnTo>
                  <a:lnTo>
                    <a:pt x="5122" y="633"/>
                  </a:lnTo>
                  <a:lnTo>
                    <a:pt x="5094" y="658"/>
                  </a:lnTo>
                  <a:lnTo>
                    <a:pt x="5066" y="684"/>
                  </a:lnTo>
                  <a:lnTo>
                    <a:pt x="5035" y="710"/>
                  </a:lnTo>
                  <a:lnTo>
                    <a:pt x="5005" y="736"/>
                  </a:lnTo>
                  <a:lnTo>
                    <a:pt x="4973" y="762"/>
                  </a:lnTo>
                  <a:lnTo>
                    <a:pt x="4940" y="786"/>
                  </a:lnTo>
                  <a:lnTo>
                    <a:pt x="4905" y="809"/>
                  </a:lnTo>
                  <a:lnTo>
                    <a:pt x="4869" y="833"/>
                  </a:lnTo>
                  <a:lnTo>
                    <a:pt x="4833" y="854"/>
                  </a:lnTo>
                  <a:lnTo>
                    <a:pt x="4794" y="876"/>
                  </a:lnTo>
                  <a:lnTo>
                    <a:pt x="4755" y="896"/>
                  </a:lnTo>
                  <a:lnTo>
                    <a:pt x="4715" y="915"/>
                  </a:lnTo>
                  <a:lnTo>
                    <a:pt x="4673" y="933"/>
                  </a:lnTo>
                  <a:lnTo>
                    <a:pt x="4630" y="951"/>
                  </a:lnTo>
                  <a:lnTo>
                    <a:pt x="4586" y="965"/>
                  </a:lnTo>
                  <a:lnTo>
                    <a:pt x="4540" y="980"/>
                  </a:lnTo>
                  <a:lnTo>
                    <a:pt x="4494" y="991"/>
                  </a:lnTo>
                  <a:lnTo>
                    <a:pt x="4445" y="1002"/>
                  </a:lnTo>
                  <a:lnTo>
                    <a:pt x="4395" y="1010"/>
                  </a:lnTo>
                  <a:lnTo>
                    <a:pt x="4345" y="1018"/>
                  </a:lnTo>
                  <a:lnTo>
                    <a:pt x="4294" y="1023"/>
                  </a:lnTo>
                  <a:lnTo>
                    <a:pt x="4240" y="1027"/>
                  </a:lnTo>
                  <a:lnTo>
                    <a:pt x="4186" y="1028"/>
                  </a:lnTo>
                  <a:lnTo>
                    <a:pt x="4130" y="1028"/>
                  </a:lnTo>
                  <a:lnTo>
                    <a:pt x="4072" y="1025"/>
                  </a:lnTo>
                  <a:lnTo>
                    <a:pt x="4014" y="1018"/>
                  </a:lnTo>
                  <a:lnTo>
                    <a:pt x="3954" y="1010"/>
                  </a:lnTo>
                  <a:lnTo>
                    <a:pt x="3893" y="1001"/>
                  </a:lnTo>
                  <a:lnTo>
                    <a:pt x="3830" y="988"/>
                  </a:lnTo>
                  <a:lnTo>
                    <a:pt x="3766" y="972"/>
                  </a:lnTo>
                  <a:lnTo>
                    <a:pt x="3701" y="954"/>
                  </a:lnTo>
                  <a:lnTo>
                    <a:pt x="3635" y="933"/>
                  </a:lnTo>
                  <a:lnTo>
                    <a:pt x="3567" y="909"/>
                  </a:lnTo>
                  <a:lnTo>
                    <a:pt x="3496" y="881"/>
                  </a:lnTo>
                  <a:lnTo>
                    <a:pt x="3425" y="851"/>
                  </a:lnTo>
                  <a:lnTo>
                    <a:pt x="3353" y="817"/>
                  </a:lnTo>
                  <a:lnTo>
                    <a:pt x="3279" y="779"/>
                  </a:lnTo>
                  <a:lnTo>
                    <a:pt x="3204" y="739"/>
                  </a:lnTo>
                  <a:lnTo>
                    <a:pt x="3204" y="739"/>
                  </a:lnTo>
                  <a:lnTo>
                    <a:pt x="3054" y="658"/>
                  </a:lnTo>
                  <a:lnTo>
                    <a:pt x="2910" y="582"/>
                  </a:lnTo>
                  <a:lnTo>
                    <a:pt x="2770" y="511"/>
                  </a:lnTo>
                  <a:lnTo>
                    <a:pt x="2635" y="445"/>
                  </a:lnTo>
                  <a:lnTo>
                    <a:pt x="2503" y="384"/>
                  </a:lnTo>
                  <a:lnTo>
                    <a:pt x="2377" y="327"/>
                  </a:lnTo>
                  <a:lnTo>
                    <a:pt x="2254" y="277"/>
                  </a:lnTo>
                  <a:lnTo>
                    <a:pt x="2135" y="230"/>
                  </a:lnTo>
                  <a:lnTo>
                    <a:pt x="2021" y="189"/>
                  </a:lnTo>
                  <a:lnTo>
                    <a:pt x="1909" y="150"/>
                  </a:lnTo>
                  <a:lnTo>
                    <a:pt x="1800" y="117"/>
                  </a:lnTo>
                  <a:lnTo>
                    <a:pt x="1696" y="88"/>
                  </a:lnTo>
                  <a:lnTo>
                    <a:pt x="1595" y="64"/>
                  </a:lnTo>
                  <a:lnTo>
                    <a:pt x="1495" y="43"/>
                  </a:lnTo>
                  <a:lnTo>
                    <a:pt x="1399" y="27"/>
                  </a:lnTo>
                  <a:lnTo>
                    <a:pt x="1305" y="14"/>
                  </a:lnTo>
                  <a:lnTo>
                    <a:pt x="1213" y="6"/>
                  </a:lnTo>
                  <a:lnTo>
                    <a:pt x="1124" y="1"/>
                  </a:lnTo>
                  <a:lnTo>
                    <a:pt x="1037" y="0"/>
                  </a:lnTo>
                  <a:lnTo>
                    <a:pt x="951" y="3"/>
                  </a:lnTo>
                  <a:lnTo>
                    <a:pt x="867" y="9"/>
                  </a:lnTo>
                  <a:lnTo>
                    <a:pt x="784" y="19"/>
                  </a:lnTo>
                  <a:lnTo>
                    <a:pt x="704" y="32"/>
                  </a:lnTo>
                  <a:lnTo>
                    <a:pt x="623" y="48"/>
                  </a:lnTo>
                  <a:lnTo>
                    <a:pt x="544" y="67"/>
                  </a:lnTo>
                  <a:lnTo>
                    <a:pt x="465" y="92"/>
                  </a:lnTo>
                  <a:lnTo>
                    <a:pt x="387" y="117"/>
                  </a:lnTo>
                  <a:lnTo>
                    <a:pt x="309" y="145"/>
                  </a:lnTo>
                  <a:lnTo>
                    <a:pt x="232" y="177"/>
                  </a:lnTo>
                  <a:lnTo>
                    <a:pt x="155" y="211"/>
                  </a:lnTo>
                  <a:lnTo>
                    <a:pt x="77" y="248"/>
                  </a:lnTo>
                  <a:lnTo>
                    <a:pt x="0" y="289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631318" name="Freeform 86"/>
            <p:cNvSpPr>
              <a:spLocks/>
            </p:cNvSpPr>
            <p:nvPr/>
          </p:nvSpPr>
          <p:spPr bwMode="auto">
            <a:xfrm>
              <a:off x="835" y="1192"/>
              <a:ext cx="5455" cy="485"/>
            </a:xfrm>
            <a:custGeom>
              <a:avLst/>
              <a:gdLst/>
              <a:ahLst/>
              <a:cxnLst>
                <a:cxn ang="0">
                  <a:pos x="5455" y="71"/>
                </a:cxn>
                <a:cxn ang="0">
                  <a:pos x="5426" y="132"/>
                </a:cxn>
                <a:cxn ang="0">
                  <a:pos x="5388" y="203"/>
                </a:cxn>
                <a:cxn ang="0">
                  <a:pos x="5334" y="291"/>
                </a:cxn>
                <a:cxn ang="0">
                  <a:pos x="5263" y="391"/>
                </a:cxn>
                <a:cxn ang="0">
                  <a:pos x="5176" y="499"/>
                </a:cxn>
                <a:cxn ang="0">
                  <a:pos x="5098" y="580"/>
                </a:cxn>
                <a:cxn ang="0">
                  <a:pos x="5041" y="633"/>
                </a:cxn>
                <a:cxn ang="0">
                  <a:pos x="4979" y="685"/>
                </a:cxn>
                <a:cxn ang="0">
                  <a:pos x="4912" y="735"/>
                </a:cxn>
                <a:cxn ang="0">
                  <a:pos x="4840" y="781"/>
                </a:cxn>
                <a:cxn ang="0">
                  <a:pos x="4763" y="825"/>
                </a:cxn>
                <a:cxn ang="0">
                  <a:pos x="4682" y="864"/>
                </a:cxn>
                <a:cxn ang="0">
                  <a:pos x="4594" y="898"/>
                </a:cxn>
                <a:cxn ang="0">
                  <a:pos x="4502" y="927"/>
                </a:cxn>
                <a:cxn ang="0">
                  <a:pos x="4405" y="948"/>
                </a:cxn>
                <a:cxn ang="0">
                  <a:pos x="4304" y="962"/>
                </a:cxn>
                <a:cxn ang="0">
                  <a:pos x="4196" y="969"/>
                </a:cxn>
                <a:cxn ang="0">
                  <a:pos x="4083" y="967"/>
                </a:cxn>
                <a:cxn ang="0">
                  <a:pos x="3964" y="957"/>
                </a:cxn>
                <a:cxn ang="0">
                  <a:pos x="3840" y="936"/>
                </a:cxn>
                <a:cxn ang="0">
                  <a:pos x="3710" y="904"/>
                </a:cxn>
                <a:cxn ang="0">
                  <a:pos x="3574" y="861"/>
                </a:cxn>
                <a:cxn ang="0">
                  <a:pos x="3432" y="806"/>
                </a:cxn>
                <a:cxn ang="0">
                  <a:pos x="3285" y="738"/>
                </a:cxn>
                <a:cxn ang="0">
                  <a:pos x="3210" y="699"/>
                </a:cxn>
                <a:cxn ang="0">
                  <a:pos x="2913" y="547"/>
                </a:cxn>
                <a:cxn ang="0">
                  <a:pos x="2636" y="415"/>
                </a:cxn>
                <a:cxn ang="0">
                  <a:pos x="2377" y="302"/>
                </a:cxn>
                <a:cxn ang="0">
                  <a:pos x="2134" y="208"/>
                </a:cxn>
                <a:cxn ang="0">
                  <a:pos x="1906" y="132"/>
                </a:cxn>
                <a:cxn ang="0">
                  <a:pos x="1692" y="76"/>
                </a:cxn>
                <a:cxn ang="0">
                  <a:pos x="1491" y="34"/>
                </a:cxn>
                <a:cxn ang="0">
                  <a:pos x="1301" y="8"/>
                </a:cxn>
                <a:cxn ang="0">
                  <a:pos x="1119" y="0"/>
                </a:cxn>
                <a:cxn ang="0">
                  <a:pos x="945" y="5"/>
                </a:cxn>
                <a:cxn ang="0">
                  <a:pos x="780" y="24"/>
                </a:cxn>
                <a:cxn ang="0">
                  <a:pos x="619" y="56"/>
                </a:cxn>
                <a:cxn ang="0">
                  <a:pos x="461" y="103"/>
                </a:cxn>
                <a:cxn ang="0">
                  <a:pos x="307" y="161"/>
                </a:cxn>
                <a:cxn ang="0">
                  <a:pos x="153" y="231"/>
                </a:cxn>
                <a:cxn ang="0">
                  <a:pos x="0" y="312"/>
                </a:cxn>
              </a:cxnLst>
              <a:rect l="0" t="0" r="r" b="b"/>
              <a:pathLst>
                <a:path w="5455" h="970">
                  <a:moveTo>
                    <a:pt x="5455" y="71"/>
                  </a:moveTo>
                  <a:lnTo>
                    <a:pt x="5455" y="71"/>
                  </a:lnTo>
                  <a:lnTo>
                    <a:pt x="5448" y="87"/>
                  </a:lnTo>
                  <a:lnTo>
                    <a:pt x="5426" y="132"/>
                  </a:lnTo>
                  <a:lnTo>
                    <a:pt x="5409" y="165"/>
                  </a:lnTo>
                  <a:lnTo>
                    <a:pt x="5388" y="203"/>
                  </a:lnTo>
                  <a:lnTo>
                    <a:pt x="5363" y="245"/>
                  </a:lnTo>
                  <a:lnTo>
                    <a:pt x="5334" y="291"/>
                  </a:lnTo>
                  <a:lnTo>
                    <a:pt x="5301" y="339"/>
                  </a:lnTo>
                  <a:lnTo>
                    <a:pt x="5263" y="391"/>
                  </a:lnTo>
                  <a:lnTo>
                    <a:pt x="5222" y="444"/>
                  </a:lnTo>
                  <a:lnTo>
                    <a:pt x="5176" y="499"/>
                  </a:lnTo>
                  <a:lnTo>
                    <a:pt x="5126" y="552"/>
                  </a:lnTo>
                  <a:lnTo>
                    <a:pt x="5098" y="580"/>
                  </a:lnTo>
                  <a:lnTo>
                    <a:pt x="5070" y="607"/>
                  </a:lnTo>
                  <a:lnTo>
                    <a:pt x="5041" y="633"/>
                  </a:lnTo>
                  <a:lnTo>
                    <a:pt x="5011" y="659"/>
                  </a:lnTo>
                  <a:lnTo>
                    <a:pt x="4979" y="685"/>
                  </a:lnTo>
                  <a:lnTo>
                    <a:pt x="4945" y="710"/>
                  </a:lnTo>
                  <a:lnTo>
                    <a:pt x="4912" y="735"/>
                  </a:lnTo>
                  <a:lnTo>
                    <a:pt x="4876" y="759"/>
                  </a:lnTo>
                  <a:lnTo>
                    <a:pt x="4840" y="781"/>
                  </a:lnTo>
                  <a:lnTo>
                    <a:pt x="4802" y="804"/>
                  </a:lnTo>
                  <a:lnTo>
                    <a:pt x="4763" y="825"/>
                  </a:lnTo>
                  <a:lnTo>
                    <a:pt x="4723" y="844"/>
                  </a:lnTo>
                  <a:lnTo>
                    <a:pt x="4682" y="864"/>
                  </a:lnTo>
                  <a:lnTo>
                    <a:pt x="4639" y="882"/>
                  </a:lnTo>
                  <a:lnTo>
                    <a:pt x="4594" y="898"/>
                  </a:lnTo>
                  <a:lnTo>
                    <a:pt x="4550" y="912"/>
                  </a:lnTo>
                  <a:lnTo>
                    <a:pt x="4502" y="927"/>
                  </a:lnTo>
                  <a:lnTo>
                    <a:pt x="4455" y="938"/>
                  </a:lnTo>
                  <a:lnTo>
                    <a:pt x="4405" y="948"/>
                  </a:lnTo>
                  <a:lnTo>
                    <a:pt x="4355" y="956"/>
                  </a:lnTo>
                  <a:lnTo>
                    <a:pt x="4304" y="962"/>
                  </a:lnTo>
                  <a:lnTo>
                    <a:pt x="4250" y="967"/>
                  </a:lnTo>
                  <a:lnTo>
                    <a:pt x="4196" y="969"/>
                  </a:lnTo>
                  <a:lnTo>
                    <a:pt x="4140" y="970"/>
                  </a:lnTo>
                  <a:lnTo>
                    <a:pt x="4083" y="967"/>
                  </a:lnTo>
                  <a:lnTo>
                    <a:pt x="4023" y="964"/>
                  </a:lnTo>
                  <a:lnTo>
                    <a:pt x="3964" y="957"/>
                  </a:lnTo>
                  <a:lnTo>
                    <a:pt x="3903" y="948"/>
                  </a:lnTo>
                  <a:lnTo>
                    <a:pt x="3840" y="936"/>
                  </a:lnTo>
                  <a:lnTo>
                    <a:pt x="3775" y="922"/>
                  </a:lnTo>
                  <a:lnTo>
                    <a:pt x="3710" y="904"/>
                  </a:lnTo>
                  <a:lnTo>
                    <a:pt x="3643" y="885"/>
                  </a:lnTo>
                  <a:lnTo>
                    <a:pt x="3574" y="861"/>
                  </a:lnTo>
                  <a:lnTo>
                    <a:pt x="3504" y="835"/>
                  </a:lnTo>
                  <a:lnTo>
                    <a:pt x="3432" y="806"/>
                  </a:lnTo>
                  <a:lnTo>
                    <a:pt x="3360" y="773"/>
                  </a:lnTo>
                  <a:lnTo>
                    <a:pt x="3285" y="738"/>
                  </a:lnTo>
                  <a:lnTo>
                    <a:pt x="3210" y="699"/>
                  </a:lnTo>
                  <a:lnTo>
                    <a:pt x="3210" y="699"/>
                  </a:lnTo>
                  <a:lnTo>
                    <a:pt x="3059" y="620"/>
                  </a:lnTo>
                  <a:lnTo>
                    <a:pt x="2913" y="547"/>
                  </a:lnTo>
                  <a:lnTo>
                    <a:pt x="2772" y="478"/>
                  </a:lnTo>
                  <a:lnTo>
                    <a:pt x="2636" y="415"/>
                  </a:lnTo>
                  <a:lnTo>
                    <a:pt x="2505" y="357"/>
                  </a:lnTo>
                  <a:lnTo>
                    <a:pt x="2377" y="302"/>
                  </a:lnTo>
                  <a:lnTo>
                    <a:pt x="2253" y="253"/>
                  </a:lnTo>
                  <a:lnTo>
                    <a:pt x="2134" y="208"/>
                  </a:lnTo>
                  <a:lnTo>
                    <a:pt x="2019" y="169"/>
                  </a:lnTo>
                  <a:lnTo>
                    <a:pt x="1906" y="132"/>
                  </a:lnTo>
                  <a:lnTo>
                    <a:pt x="1798" y="102"/>
                  </a:lnTo>
                  <a:lnTo>
                    <a:pt x="1692" y="76"/>
                  </a:lnTo>
                  <a:lnTo>
                    <a:pt x="1590" y="52"/>
                  </a:lnTo>
                  <a:lnTo>
                    <a:pt x="1491" y="34"/>
                  </a:lnTo>
                  <a:lnTo>
                    <a:pt x="1394" y="19"/>
                  </a:lnTo>
                  <a:lnTo>
                    <a:pt x="1301" y="8"/>
                  </a:lnTo>
                  <a:lnTo>
                    <a:pt x="1209" y="2"/>
                  </a:lnTo>
                  <a:lnTo>
                    <a:pt x="1119" y="0"/>
                  </a:lnTo>
                  <a:lnTo>
                    <a:pt x="1031" y="0"/>
                  </a:lnTo>
                  <a:lnTo>
                    <a:pt x="945" y="5"/>
                  </a:lnTo>
                  <a:lnTo>
                    <a:pt x="862" y="13"/>
                  </a:lnTo>
                  <a:lnTo>
                    <a:pt x="780" y="24"/>
                  </a:lnTo>
                  <a:lnTo>
                    <a:pt x="698" y="39"/>
                  </a:lnTo>
                  <a:lnTo>
                    <a:pt x="619" y="56"/>
                  </a:lnTo>
                  <a:lnTo>
                    <a:pt x="540" y="79"/>
                  </a:lnTo>
                  <a:lnTo>
                    <a:pt x="461" y="103"/>
                  </a:lnTo>
                  <a:lnTo>
                    <a:pt x="384" y="131"/>
                  </a:lnTo>
                  <a:lnTo>
                    <a:pt x="307" y="161"/>
                  </a:lnTo>
                  <a:lnTo>
                    <a:pt x="230" y="194"/>
                  </a:lnTo>
                  <a:lnTo>
                    <a:pt x="153" y="231"/>
                  </a:lnTo>
                  <a:lnTo>
                    <a:pt x="76" y="270"/>
                  </a:lnTo>
                  <a:lnTo>
                    <a:pt x="0" y="31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631319" name="Freeform 87"/>
            <p:cNvSpPr>
              <a:spLocks/>
            </p:cNvSpPr>
            <p:nvPr/>
          </p:nvSpPr>
          <p:spPr bwMode="auto">
            <a:xfrm>
              <a:off x="864" y="1198"/>
              <a:ext cx="5451" cy="465"/>
            </a:xfrm>
            <a:custGeom>
              <a:avLst/>
              <a:gdLst/>
              <a:ahLst/>
              <a:cxnLst>
                <a:cxn ang="0">
                  <a:pos x="5451" y="0"/>
                </a:cxn>
                <a:cxn ang="0">
                  <a:pos x="5423" y="63"/>
                </a:cxn>
                <a:cxn ang="0">
                  <a:pos x="5386" y="134"/>
                </a:cxn>
                <a:cxn ang="0">
                  <a:pos x="5334" y="224"/>
                </a:cxn>
                <a:cxn ang="0">
                  <a:pos x="5265" y="326"/>
                </a:cxn>
                <a:cxn ang="0">
                  <a:pos x="5179" y="436"/>
                </a:cxn>
                <a:cxn ang="0">
                  <a:pos x="5102" y="518"/>
                </a:cxn>
                <a:cxn ang="0">
                  <a:pos x="5046" y="573"/>
                </a:cxn>
                <a:cxn ang="0">
                  <a:pos x="4983" y="628"/>
                </a:cxn>
                <a:cxn ang="0">
                  <a:pos x="4918" y="678"/>
                </a:cxn>
                <a:cxn ang="0">
                  <a:pos x="4847" y="726"/>
                </a:cxn>
                <a:cxn ang="0">
                  <a:pos x="4771" y="772"/>
                </a:cxn>
                <a:cxn ang="0">
                  <a:pos x="4689" y="814"/>
                </a:cxn>
                <a:cxn ang="0">
                  <a:pos x="4603" y="849"/>
                </a:cxn>
                <a:cxn ang="0">
                  <a:pos x="4512" y="880"/>
                </a:cxn>
                <a:cxn ang="0">
                  <a:pos x="4415" y="902"/>
                </a:cxn>
                <a:cxn ang="0">
                  <a:pos x="4312" y="920"/>
                </a:cxn>
                <a:cxn ang="0">
                  <a:pos x="4206" y="928"/>
                </a:cxn>
                <a:cxn ang="0">
                  <a:pos x="4092" y="930"/>
                </a:cxn>
                <a:cxn ang="0">
                  <a:pos x="3974" y="920"/>
                </a:cxn>
                <a:cxn ang="0">
                  <a:pos x="3849" y="902"/>
                </a:cxn>
                <a:cxn ang="0">
                  <a:pos x="3718" y="873"/>
                </a:cxn>
                <a:cxn ang="0">
                  <a:pos x="3582" y="833"/>
                </a:cxn>
                <a:cxn ang="0">
                  <a:pos x="3440" y="780"/>
                </a:cxn>
                <a:cxn ang="0">
                  <a:pos x="3292" y="715"/>
                </a:cxn>
                <a:cxn ang="0">
                  <a:pos x="3216" y="678"/>
                </a:cxn>
                <a:cxn ang="0">
                  <a:pos x="2917" y="531"/>
                </a:cxn>
                <a:cxn ang="0">
                  <a:pos x="2638" y="403"/>
                </a:cxn>
                <a:cxn ang="0">
                  <a:pos x="2377" y="295"/>
                </a:cxn>
                <a:cxn ang="0">
                  <a:pos x="2133" y="206"/>
                </a:cxn>
                <a:cxn ang="0">
                  <a:pos x="1903" y="135"/>
                </a:cxn>
                <a:cxn ang="0">
                  <a:pos x="1688" y="81"/>
                </a:cxn>
                <a:cxn ang="0">
                  <a:pos x="1487" y="43"/>
                </a:cxn>
                <a:cxn ang="0">
                  <a:pos x="1295" y="22"/>
                </a:cxn>
                <a:cxn ang="0">
                  <a:pos x="1115" y="16"/>
                </a:cxn>
                <a:cxn ang="0">
                  <a:pos x="941" y="26"/>
                </a:cxn>
                <a:cxn ang="0">
                  <a:pos x="775" y="48"/>
                </a:cxn>
                <a:cxn ang="0">
                  <a:pos x="615" y="85"/>
                </a:cxn>
                <a:cxn ang="0">
                  <a:pos x="458" y="134"/>
                </a:cxn>
                <a:cxn ang="0">
                  <a:pos x="304" y="195"/>
                </a:cxn>
                <a:cxn ang="0">
                  <a:pos x="153" y="268"/>
                </a:cxn>
                <a:cxn ang="0">
                  <a:pos x="0" y="352"/>
                </a:cxn>
              </a:cxnLst>
              <a:rect l="0" t="0" r="r" b="b"/>
              <a:pathLst>
                <a:path w="5451" h="930">
                  <a:moveTo>
                    <a:pt x="5451" y="0"/>
                  </a:moveTo>
                  <a:lnTo>
                    <a:pt x="5451" y="0"/>
                  </a:lnTo>
                  <a:lnTo>
                    <a:pt x="5444" y="18"/>
                  </a:lnTo>
                  <a:lnTo>
                    <a:pt x="5423" y="63"/>
                  </a:lnTo>
                  <a:lnTo>
                    <a:pt x="5406" y="97"/>
                  </a:lnTo>
                  <a:lnTo>
                    <a:pt x="5386" y="134"/>
                  </a:lnTo>
                  <a:lnTo>
                    <a:pt x="5362" y="177"/>
                  </a:lnTo>
                  <a:lnTo>
                    <a:pt x="5334" y="224"/>
                  </a:lnTo>
                  <a:lnTo>
                    <a:pt x="5301" y="274"/>
                  </a:lnTo>
                  <a:lnTo>
                    <a:pt x="5265" y="326"/>
                  </a:lnTo>
                  <a:lnTo>
                    <a:pt x="5223" y="381"/>
                  </a:lnTo>
                  <a:lnTo>
                    <a:pt x="5179" y="436"/>
                  </a:lnTo>
                  <a:lnTo>
                    <a:pt x="5129" y="491"/>
                  </a:lnTo>
                  <a:lnTo>
                    <a:pt x="5102" y="518"/>
                  </a:lnTo>
                  <a:lnTo>
                    <a:pt x="5075" y="546"/>
                  </a:lnTo>
                  <a:lnTo>
                    <a:pt x="5046" y="573"/>
                  </a:lnTo>
                  <a:lnTo>
                    <a:pt x="5015" y="600"/>
                  </a:lnTo>
                  <a:lnTo>
                    <a:pt x="4983" y="628"/>
                  </a:lnTo>
                  <a:lnTo>
                    <a:pt x="4951" y="654"/>
                  </a:lnTo>
                  <a:lnTo>
                    <a:pt x="4918" y="678"/>
                  </a:lnTo>
                  <a:lnTo>
                    <a:pt x="4883" y="704"/>
                  </a:lnTo>
                  <a:lnTo>
                    <a:pt x="4847" y="726"/>
                  </a:lnTo>
                  <a:lnTo>
                    <a:pt x="4809" y="751"/>
                  </a:lnTo>
                  <a:lnTo>
                    <a:pt x="4771" y="772"/>
                  </a:lnTo>
                  <a:lnTo>
                    <a:pt x="4730" y="793"/>
                  </a:lnTo>
                  <a:lnTo>
                    <a:pt x="4689" y="814"/>
                  </a:lnTo>
                  <a:lnTo>
                    <a:pt x="4647" y="831"/>
                  </a:lnTo>
                  <a:lnTo>
                    <a:pt x="4603" y="849"/>
                  </a:lnTo>
                  <a:lnTo>
                    <a:pt x="4558" y="865"/>
                  </a:lnTo>
                  <a:lnTo>
                    <a:pt x="4512" y="880"/>
                  </a:lnTo>
                  <a:lnTo>
                    <a:pt x="4464" y="891"/>
                  </a:lnTo>
                  <a:lnTo>
                    <a:pt x="4415" y="902"/>
                  </a:lnTo>
                  <a:lnTo>
                    <a:pt x="4365" y="912"/>
                  </a:lnTo>
                  <a:lnTo>
                    <a:pt x="4312" y="920"/>
                  </a:lnTo>
                  <a:lnTo>
                    <a:pt x="4260" y="925"/>
                  </a:lnTo>
                  <a:lnTo>
                    <a:pt x="4206" y="928"/>
                  </a:lnTo>
                  <a:lnTo>
                    <a:pt x="4150" y="930"/>
                  </a:lnTo>
                  <a:lnTo>
                    <a:pt x="4092" y="930"/>
                  </a:lnTo>
                  <a:lnTo>
                    <a:pt x="4033" y="927"/>
                  </a:lnTo>
                  <a:lnTo>
                    <a:pt x="3974" y="920"/>
                  </a:lnTo>
                  <a:lnTo>
                    <a:pt x="3911" y="912"/>
                  </a:lnTo>
                  <a:lnTo>
                    <a:pt x="3849" y="902"/>
                  </a:lnTo>
                  <a:lnTo>
                    <a:pt x="3785" y="889"/>
                  </a:lnTo>
                  <a:lnTo>
                    <a:pt x="3718" y="873"/>
                  </a:lnTo>
                  <a:lnTo>
                    <a:pt x="3652" y="854"/>
                  </a:lnTo>
                  <a:lnTo>
                    <a:pt x="3582" y="833"/>
                  </a:lnTo>
                  <a:lnTo>
                    <a:pt x="3511" y="809"/>
                  </a:lnTo>
                  <a:lnTo>
                    <a:pt x="3440" y="780"/>
                  </a:lnTo>
                  <a:lnTo>
                    <a:pt x="3367" y="749"/>
                  </a:lnTo>
                  <a:lnTo>
                    <a:pt x="3292" y="715"/>
                  </a:lnTo>
                  <a:lnTo>
                    <a:pt x="3216" y="678"/>
                  </a:lnTo>
                  <a:lnTo>
                    <a:pt x="3216" y="678"/>
                  </a:lnTo>
                  <a:lnTo>
                    <a:pt x="3063" y="602"/>
                  </a:lnTo>
                  <a:lnTo>
                    <a:pt x="2917" y="531"/>
                  </a:lnTo>
                  <a:lnTo>
                    <a:pt x="2774" y="465"/>
                  </a:lnTo>
                  <a:lnTo>
                    <a:pt x="2638" y="403"/>
                  </a:lnTo>
                  <a:lnTo>
                    <a:pt x="2505" y="347"/>
                  </a:lnTo>
                  <a:lnTo>
                    <a:pt x="2377" y="295"/>
                  </a:lnTo>
                  <a:lnTo>
                    <a:pt x="2252" y="248"/>
                  </a:lnTo>
                  <a:lnTo>
                    <a:pt x="2133" y="206"/>
                  </a:lnTo>
                  <a:lnTo>
                    <a:pt x="2016" y="168"/>
                  </a:lnTo>
                  <a:lnTo>
                    <a:pt x="1903" y="135"/>
                  </a:lnTo>
                  <a:lnTo>
                    <a:pt x="1795" y="106"/>
                  </a:lnTo>
                  <a:lnTo>
                    <a:pt x="1688" y="81"/>
                  </a:lnTo>
                  <a:lnTo>
                    <a:pt x="1587" y="60"/>
                  </a:lnTo>
                  <a:lnTo>
                    <a:pt x="1487" y="43"/>
                  </a:lnTo>
                  <a:lnTo>
                    <a:pt x="1390" y="30"/>
                  </a:lnTo>
                  <a:lnTo>
                    <a:pt x="1295" y="22"/>
                  </a:lnTo>
                  <a:lnTo>
                    <a:pt x="1204" y="18"/>
                  </a:lnTo>
                  <a:lnTo>
                    <a:pt x="1115" y="16"/>
                  </a:lnTo>
                  <a:lnTo>
                    <a:pt x="1027" y="19"/>
                  </a:lnTo>
                  <a:lnTo>
                    <a:pt x="941" y="26"/>
                  </a:lnTo>
                  <a:lnTo>
                    <a:pt x="858" y="35"/>
                  </a:lnTo>
                  <a:lnTo>
                    <a:pt x="775" y="48"/>
                  </a:lnTo>
                  <a:lnTo>
                    <a:pt x="694" y="64"/>
                  </a:lnTo>
                  <a:lnTo>
                    <a:pt x="615" y="85"/>
                  </a:lnTo>
                  <a:lnTo>
                    <a:pt x="536" y="108"/>
                  </a:lnTo>
                  <a:lnTo>
                    <a:pt x="458" y="134"/>
                  </a:lnTo>
                  <a:lnTo>
                    <a:pt x="382" y="163"/>
                  </a:lnTo>
                  <a:lnTo>
                    <a:pt x="304" y="195"/>
                  </a:lnTo>
                  <a:lnTo>
                    <a:pt x="228" y="231"/>
                  </a:lnTo>
                  <a:lnTo>
                    <a:pt x="153" y="268"/>
                  </a:lnTo>
                  <a:lnTo>
                    <a:pt x="76" y="310"/>
                  </a:lnTo>
                  <a:lnTo>
                    <a:pt x="0" y="35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631320" name="Freeform 88"/>
            <p:cNvSpPr>
              <a:spLocks/>
            </p:cNvSpPr>
            <p:nvPr/>
          </p:nvSpPr>
          <p:spPr bwMode="auto">
            <a:xfrm>
              <a:off x="893" y="1169"/>
              <a:ext cx="5447" cy="482"/>
            </a:xfrm>
            <a:custGeom>
              <a:avLst/>
              <a:gdLst/>
              <a:ahLst/>
              <a:cxnLst>
                <a:cxn ang="0">
                  <a:pos x="5447" y="0"/>
                </a:cxn>
                <a:cxn ang="0">
                  <a:pos x="5419" y="64"/>
                </a:cxn>
                <a:cxn ang="0">
                  <a:pos x="5383" y="137"/>
                </a:cxn>
                <a:cxn ang="0">
                  <a:pos x="5332" y="227"/>
                </a:cxn>
                <a:cxn ang="0">
                  <a:pos x="5265" y="332"/>
                </a:cxn>
                <a:cxn ang="0">
                  <a:pos x="5180" y="444"/>
                </a:cxn>
                <a:cxn ang="0">
                  <a:pos x="5105" y="529"/>
                </a:cxn>
                <a:cxn ang="0">
                  <a:pos x="5048" y="586"/>
                </a:cxn>
                <a:cxn ang="0">
                  <a:pos x="4989" y="641"/>
                </a:cxn>
                <a:cxn ang="0">
                  <a:pos x="4923" y="692"/>
                </a:cxn>
                <a:cxn ang="0">
                  <a:pos x="4853" y="744"/>
                </a:cxn>
                <a:cxn ang="0">
                  <a:pos x="4778" y="791"/>
                </a:cxn>
                <a:cxn ang="0">
                  <a:pos x="4697" y="833"/>
                </a:cxn>
                <a:cxn ang="0">
                  <a:pos x="4611" y="870"/>
                </a:cxn>
                <a:cxn ang="0">
                  <a:pos x="4521" y="902"/>
                </a:cxn>
                <a:cxn ang="0">
                  <a:pos x="4424" y="928"/>
                </a:cxn>
                <a:cxn ang="0">
                  <a:pos x="4322" y="947"/>
                </a:cxn>
                <a:cxn ang="0">
                  <a:pos x="4214" y="959"/>
                </a:cxn>
                <a:cxn ang="0">
                  <a:pos x="4102" y="962"/>
                </a:cxn>
                <a:cxn ang="0">
                  <a:pos x="3982" y="956"/>
                </a:cxn>
                <a:cxn ang="0">
                  <a:pos x="3857" y="939"/>
                </a:cxn>
                <a:cxn ang="0">
                  <a:pos x="3727" y="914"/>
                </a:cxn>
                <a:cxn ang="0">
                  <a:pos x="3591" y="875"/>
                </a:cxn>
                <a:cxn ang="0">
                  <a:pos x="3448" y="825"/>
                </a:cxn>
                <a:cxn ang="0">
                  <a:pos x="3298" y="763"/>
                </a:cxn>
                <a:cxn ang="0">
                  <a:pos x="3221" y="726"/>
                </a:cxn>
                <a:cxn ang="0">
                  <a:pos x="2920" y="586"/>
                </a:cxn>
                <a:cxn ang="0">
                  <a:pos x="2640" y="463"/>
                </a:cxn>
                <a:cxn ang="0">
                  <a:pos x="2376" y="360"/>
                </a:cxn>
                <a:cxn ang="0">
                  <a:pos x="2131" y="276"/>
                </a:cxn>
                <a:cxn ang="0">
                  <a:pos x="1901" y="208"/>
                </a:cxn>
                <a:cxn ang="0">
                  <a:pos x="1686" y="158"/>
                </a:cxn>
                <a:cxn ang="0">
                  <a:pos x="1483" y="124"/>
                </a:cxn>
                <a:cxn ang="0">
                  <a:pos x="1291" y="108"/>
                </a:cxn>
                <a:cxn ang="0">
                  <a:pos x="1111" y="105"/>
                </a:cxn>
                <a:cxn ang="0">
                  <a:pos x="937" y="118"/>
                </a:cxn>
                <a:cxn ang="0">
                  <a:pos x="772" y="143"/>
                </a:cxn>
                <a:cxn ang="0">
                  <a:pos x="612" y="184"/>
                </a:cxn>
                <a:cxn ang="0">
                  <a:pos x="457" y="237"/>
                </a:cxn>
                <a:cxn ang="0">
                  <a:pos x="303" y="302"/>
                </a:cxn>
                <a:cxn ang="0">
                  <a:pos x="151" y="378"/>
                </a:cxn>
                <a:cxn ang="0">
                  <a:pos x="0" y="465"/>
                </a:cxn>
              </a:cxnLst>
              <a:rect l="0" t="0" r="r" b="b"/>
              <a:pathLst>
                <a:path w="5447" h="962">
                  <a:moveTo>
                    <a:pt x="5447" y="0"/>
                  </a:moveTo>
                  <a:lnTo>
                    <a:pt x="5447" y="0"/>
                  </a:lnTo>
                  <a:lnTo>
                    <a:pt x="5440" y="17"/>
                  </a:lnTo>
                  <a:lnTo>
                    <a:pt x="5419" y="64"/>
                  </a:lnTo>
                  <a:lnTo>
                    <a:pt x="5402" y="98"/>
                  </a:lnTo>
                  <a:lnTo>
                    <a:pt x="5383" y="137"/>
                  </a:lnTo>
                  <a:lnTo>
                    <a:pt x="5359" y="181"/>
                  </a:lnTo>
                  <a:lnTo>
                    <a:pt x="5332" y="227"/>
                  </a:lnTo>
                  <a:lnTo>
                    <a:pt x="5300" y="279"/>
                  </a:lnTo>
                  <a:lnTo>
                    <a:pt x="5265" y="332"/>
                  </a:lnTo>
                  <a:lnTo>
                    <a:pt x="5225" y="387"/>
                  </a:lnTo>
                  <a:lnTo>
                    <a:pt x="5180" y="444"/>
                  </a:lnTo>
                  <a:lnTo>
                    <a:pt x="5130" y="500"/>
                  </a:lnTo>
                  <a:lnTo>
                    <a:pt x="5105" y="529"/>
                  </a:lnTo>
                  <a:lnTo>
                    <a:pt x="5078" y="557"/>
                  </a:lnTo>
                  <a:lnTo>
                    <a:pt x="5048" y="586"/>
                  </a:lnTo>
                  <a:lnTo>
                    <a:pt x="5019" y="613"/>
                  </a:lnTo>
                  <a:lnTo>
                    <a:pt x="4989" y="641"/>
                  </a:lnTo>
                  <a:lnTo>
                    <a:pt x="4957" y="667"/>
                  </a:lnTo>
                  <a:lnTo>
                    <a:pt x="4923" y="692"/>
                  </a:lnTo>
                  <a:lnTo>
                    <a:pt x="4889" y="718"/>
                  </a:lnTo>
                  <a:lnTo>
                    <a:pt x="4853" y="744"/>
                  </a:lnTo>
                  <a:lnTo>
                    <a:pt x="4815" y="767"/>
                  </a:lnTo>
                  <a:lnTo>
                    <a:pt x="4778" y="791"/>
                  </a:lnTo>
                  <a:lnTo>
                    <a:pt x="4737" y="812"/>
                  </a:lnTo>
                  <a:lnTo>
                    <a:pt x="4697" y="833"/>
                  </a:lnTo>
                  <a:lnTo>
                    <a:pt x="4654" y="852"/>
                  </a:lnTo>
                  <a:lnTo>
                    <a:pt x="4611" y="870"/>
                  </a:lnTo>
                  <a:lnTo>
                    <a:pt x="4567" y="888"/>
                  </a:lnTo>
                  <a:lnTo>
                    <a:pt x="4521" y="902"/>
                  </a:lnTo>
                  <a:lnTo>
                    <a:pt x="4472" y="917"/>
                  </a:lnTo>
                  <a:lnTo>
                    <a:pt x="4424" y="928"/>
                  </a:lnTo>
                  <a:lnTo>
                    <a:pt x="4374" y="939"/>
                  </a:lnTo>
                  <a:lnTo>
                    <a:pt x="4322" y="947"/>
                  </a:lnTo>
                  <a:lnTo>
                    <a:pt x="4270" y="954"/>
                  </a:lnTo>
                  <a:lnTo>
                    <a:pt x="4214" y="959"/>
                  </a:lnTo>
                  <a:lnTo>
                    <a:pt x="4158" y="962"/>
                  </a:lnTo>
                  <a:lnTo>
                    <a:pt x="4102" y="962"/>
                  </a:lnTo>
                  <a:lnTo>
                    <a:pt x="4043" y="960"/>
                  </a:lnTo>
                  <a:lnTo>
                    <a:pt x="3982" y="956"/>
                  </a:lnTo>
                  <a:lnTo>
                    <a:pt x="3921" y="949"/>
                  </a:lnTo>
                  <a:lnTo>
                    <a:pt x="3857" y="939"/>
                  </a:lnTo>
                  <a:lnTo>
                    <a:pt x="3793" y="928"/>
                  </a:lnTo>
                  <a:lnTo>
                    <a:pt x="3727" y="914"/>
                  </a:lnTo>
                  <a:lnTo>
                    <a:pt x="3659" y="896"/>
                  </a:lnTo>
                  <a:lnTo>
                    <a:pt x="3591" y="875"/>
                  </a:lnTo>
                  <a:lnTo>
                    <a:pt x="3520" y="852"/>
                  </a:lnTo>
                  <a:lnTo>
                    <a:pt x="3448" y="825"/>
                  </a:lnTo>
                  <a:lnTo>
                    <a:pt x="3373" y="796"/>
                  </a:lnTo>
                  <a:lnTo>
                    <a:pt x="3298" y="763"/>
                  </a:lnTo>
                  <a:lnTo>
                    <a:pt x="3221" y="726"/>
                  </a:lnTo>
                  <a:lnTo>
                    <a:pt x="3221" y="726"/>
                  </a:lnTo>
                  <a:lnTo>
                    <a:pt x="3067" y="654"/>
                  </a:lnTo>
                  <a:lnTo>
                    <a:pt x="2920" y="586"/>
                  </a:lnTo>
                  <a:lnTo>
                    <a:pt x="2777" y="521"/>
                  </a:lnTo>
                  <a:lnTo>
                    <a:pt x="2640" y="463"/>
                  </a:lnTo>
                  <a:lnTo>
                    <a:pt x="2505" y="410"/>
                  </a:lnTo>
                  <a:lnTo>
                    <a:pt x="2376" y="360"/>
                  </a:lnTo>
                  <a:lnTo>
                    <a:pt x="2252" y="315"/>
                  </a:lnTo>
                  <a:lnTo>
                    <a:pt x="2131" y="276"/>
                  </a:lnTo>
                  <a:lnTo>
                    <a:pt x="2015" y="240"/>
                  </a:lnTo>
                  <a:lnTo>
                    <a:pt x="1901" y="208"/>
                  </a:lnTo>
                  <a:lnTo>
                    <a:pt x="1791" y="181"/>
                  </a:lnTo>
                  <a:lnTo>
                    <a:pt x="1686" y="158"/>
                  </a:lnTo>
                  <a:lnTo>
                    <a:pt x="1583" y="140"/>
                  </a:lnTo>
                  <a:lnTo>
                    <a:pt x="1483" y="124"/>
                  </a:lnTo>
                  <a:lnTo>
                    <a:pt x="1386" y="114"/>
                  </a:lnTo>
                  <a:lnTo>
                    <a:pt x="1291" y="108"/>
                  </a:lnTo>
                  <a:lnTo>
                    <a:pt x="1200" y="105"/>
                  </a:lnTo>
                  <a:lnTo>
                    <a:pt x="1111" y="105"/>
                  </a:lnTo>
                  <a:lnTo>
                    <a:pt x="1023" y="109"/>
                  </a:lnTo>
                  <a:lnTo>
                    <a:pt x="937" y="118"/>
                  </a:lnTo>
                  <a:lnTo>
                    <a:pt x="854" y="129"/>
                  </a:lnTo>
                  <a:lnTo>
                    <a:pt x="772" y="143"/>
                  </a:lnTo>
                  <a:lnTo>
                    <a:pt x="692" y="163"/>
                  </a:lnTo>
                  <a:lnTo>
                    <a:pt x="612" y="184"/>
                  </a:lnTo>
                  <a:lnTo>
                    <a:pt x="533" y="208"/>
                  </a:lnTo>
                  <a:lnTo>
                    <a:pt x="457" y="237"/>
                  </a:lnTo>
                  <a:lnTo>
                    <a:pt x="379" y="268"/>
                  </a:lnTo>
                  <a:lnTo>
                    <a:pt x="303" y="302"/>
                  </a:lnTo>
                  <a:lnTo>
                    <a:pt x="228" y="339"/>
                  </a:lnTo>
                  <a:lnTo>
                    <a:pt x="151" y="378"/>
                  </a:lnTo>
                  <a:lnTo>
                    <a:pt x="76" y="419"/>
                  </a:lnTo>
                  <a:lnTo>
                    <a:pt x="0" y="465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631321" name="Freeform 89"/>
            <p:cNvSpPr>
              <a:spLocks/>
            </p:cNvSpPr>
            <p:nvPr/>
          </p:nvSpPr>
          <p:spPr bwMode="auto">
            <a:xfrm>
              <a:off x="925" y="1141"/>
              <a:ext cx="5439" cy="497"/>
            </a:xfrm>
            <a:custGeom>
              <a:avLst/>
              <a:gdLst/>
              <a:ahLst/>
              <a:cxnLst>
                <a:cxn ang="0">
                  <a:pos x="5439" y="0"/>
                </a:cxn>
                <a:cxn ang="0">
                  <a:pos x="5412" y="65"/>
                </a:cxn>
                <a:cxn ang="0">
                  <a:pos x="5377" y="137"/>
                </a:cxn>
                <a:cxn ang="0">
                  <a:pos x="5327" y="231"/>
                </a:cxn>
                <a:cxn ang="0">
                  <a:pos x="5261" y="336"/>
                </a:cxn>
                <a:cxn ang="0">
                  <a:pos x="5179" y="451"/>
                </a:cxn>
                <a:cxn ang="0">
                  <a:pos x="5104" y="538"/>
                </a:cxn>
                <a:cxn ang="0">
                  <a:pos x="5050" y="596"/>
                </a:cxn>
                <a:cxn ang="0">
                  <a:pos x="4990" y="652"/>
                </a:cxn>
                <a:cxn ang="0">
                  <a:pos x="4925" y="706"/>
                </a:cxn>
                <a:cxn ang="0">
                  <a:pos x="4855" y="759"/>
                </a:cxn>
                <a:cxn ang="0">
                  <a:pos x="4780" y="808"/>
                </a:cxn>
                <a:cxn ang="0">
                  <a:pos x="4701" y="851"/>
                </a:cxn>
                <a:cxn ang="0">
                  <a:pos x="4617" y="891"/>
                </a:cxn>
                <a:cxn ang="0">
                  <a:pos x="4526" y="925"/>
                </a:cxn>
                <a:cxn ang="0">
                  <a:pos x="4429" y="953"/>
                </a:cxn>
                <a:cxn ang="0">
                  <a:pos x="4328" y="975"/>
                </a:cxn>
                <a:cxn ang="0">
                  <a:pos x="4221" y="988"/>
                </a:cxn>
                <a:cxn ang="0">
                  <a:pos x="4108" y="993"/>
                </a:cxn>
                <a:cxn ang="0">
                  <a:pos x="3989" y="990"/>
                </a:cxn>
                <a:cxn ang="0">
                  <a:pos x="3864" y="975"/>
                </a:cxn>
                <a:cxn ang="0">
                  <a:pos x="3732" y="951"/>
                </a:cxn>
                <a:cxn ang="0">
                  <a:pos x="3595" y="917"/>
                </a:cxn>
                <a:cxn ang="0">
                  <a:pos x="3452" y="869"/>
                </a:cxn>
                <a:cxn ang="0">
                  <a:pos x="3302" y="809"/>
                </a:cxn>
                <a:cxn ang="0">
                  <a:pos x="3224" y="775"/>
                </a:cxn>
                <a:cxn ang="0">
                  <a:pos x="2921" y="638"/>
                </a:cxn>
                <a:cxn ang="0">
                  <a:pos x="2638" y="522"/>
                </a:cxn>
                <a:cxn ang="0">
                  <a:pos x="2374" y="423"/>
                </a:cxn>
                <a:cxn ang="0">
                  <a:pos x="2127" y="342"/>
                </a:cxn>
                <a:cxn ang="0">
                  <a:pos x="1897" y="281"/>
                </a:cxn>
                <a:cxn ang="0">
                  <a:pos x="1680" y="234"/>
                </a:cxn>
                <a:cxn ang="0">
                  <a:pos x="1477" y="205"/>
                </a:cxn>
                <a:cxn ang="0">
                  <a:pos x="1286" y="191"/>
                </a:cxn>
                <a:cxn ang="0">
                  <a:pos x="1104" y="192"/>
                </a:cxn>
                <a:cxn ang="0">
                  <a:pos x="932" y="208"/>
                </a:cxn>
                <a:cxn ang="0">
                  <a:pos x="766" y="239"/>
                </a:cxn>
                <a:cxn ang="0">
                  <a:pos x="607" y="283"/>
                </a:cxn>
                <a:cxn ang="0">
                  <a:pos x="453" y="338"/>
                </a:cxn>
                <a:cxn ang="0">
                  <a:pos x="300" y="407"/>
                </a:cxn>
                <a:cxn ang="0">
                  <a:pos x="150" y="486"/>
                </a:cxn>
                <a:cxn ang="0">
                  <a:pos x="0" y="578"/>
                </a:cxn>
              </a:cxnLst>
              <a:rect l="0" t="0" r="r" b="b"/>
              <a:pathLst>
                <a:path w="5439" h="993">
                  <a:moveTo>
                    <a:pt x="5439" y="0"/>
                  </a:moveTo>
                  <a:lnTo>
                    <a:pt x="5439" y="0"/>
                  </a:lnTo>
                  <a:lnTo>
                    <a:pt x="5432" y="18"/>
                  </a:lnTo>
                  <a:lnTo>
                    <a:pt x="5412" y="65"/>
                  </a:lnTo>
                  <a:lnTo>
                    <a:pt x="5397" y="99"/>
                  </a:lnTo>
                  <a:lnTo>
                    <a:pt x="5377" y="137"/>
                  </a:lnTo>
                  <a:lnTo>
                    <a:pt x="5354" y="183"/>
                  </a:lnTo>
                  <a:lnTo>
                    <a:pt x="5327" y="231"/>
                  </a:lnTo>
                  <a:lnTo>
                    <a:pt x="5297" y="283"/>
                  </a:lnTo>
                  <a:lnTo>
                    <a:pt x="5261" y="336"/>
                  </a:lnTo>
                  <a:lnTo>
                    <a:pt x="5222" y="393"/>
                  </a:lnTo>
                  <a:lnTo>
                    <a:pt x="5179" y="451"/>
                  </a:lnTo>
                  <a:lnTo>
                    <a:pt x="5130" y="509"/>
                  </a:lnTo>
                  <a:lnTo>
                    <a:pt x="5104" y="538"/>
                  </a:lnTo>
                  <a:lnTo>
                    <a:pt x="5078" y="567"/>
                  </a:lnTo>
                  <a:lnTo>
                    <a:pt x="5050" y="596"/>
                  </a:lnTo>
                  <a:lnTo>
                    <a:pt x="5021" y="623"/>
                  </a:lnTo>
                  <a:lnTo>
                    <a:pt x="4990" y="652"/>
                  </a:lnTo>
                  <a:lnTo>
                    <a:pt x="4958" y="680"/>
                  </a:lnTo>
                  <a:lnTo>
                    <a:pt x="4925" y="706"/>
                  </a:lnTo>
                  <a:lnTo>
                    <a:pt x="4891" y="733"/>
                  </a:lnTo>
                  <a:lnTo>
                    <a:pt x="4855" y="759"/>
                  </a:lnTo>
                  <a:lnTo>
                    <a:pt x="4819" y="783"/>
                  </a:lnTo>
                  <a:lnTo>
                    <a:pt x="4780" y="808"/>
                  </a:lnTo>
                  <a:lnTo>
                    <a:pt x="4742" y="830"/>
                  </a:lnTo>
                  <a:lnTo>
                    <a:pt x="4701" y="851"/>
                  </a:lnTo>
                  <a:lnTo>
                    <a:pt x="4660" y="872"/>
                  </a:lnTo>
                  <a:lnTo>
                    <a:pt x="4617" y="891"/>
                  </a:lnTo>
                  <a:lnTo>
                    <a:pt x="4572" y="909"/>
                  </a:lnTo>
                  <a:lnTo>
                    <a:pt x="4526" y="925"/>
                  </a:lnTo>
                  <a:lnTo>
                    <a:pt x="4479" y="940"/>
                  </a:lnTo>
                  <a:lnTo>
                    <a:pt x="4429" y="953"/>
                  </a:lnTo>
                  <a:lnTo>
                    <a:pt x="4379" y="966"/>
                  </a:lnTo>
                  <a:lnTo>
                    <a:pt x="4328" y="975"/>
                  </a:lnTo>
                  <a:lnTo>
                    <a:pt x="4275" y="982"/>
                  </a:lnTo>
                  <a:lnTo>
                    <a:pt x="4221" y="988"/>
                  </a:lnTo>
                  <a:lnTo>
                    <a:pt x="4165" y="992"/>
                  </a:lnTo>
                  <a:lnTo>
                    <a:pt x="4108" y="993"/>
                  </a:lnTo>
                  <a:lnTo>
                    <a:pt x="4049" y="993"/>
                  </a:lnTo>
                  <a:lnTo>
                    <a:pt x="3989" y="990"/>
                  </a:lnTo>
                  <a:lnTo>
                    <a:pt x="3927" y="984"/>
                  </a:lnTo>
                  <a:lnTo>
                    <a:pt x="3864" y="975"/>
                  </a:lnTo>
                  <a:lnTo>
                    <a:pt x="3799" y="966"/>
                  </a:lnTo>
                  <a:lnTo>
                    <a:pt x="3732" y="951"/>
                  </a:lnTo>
                  <a:lnTo>
                    <a:pt x="3666" y="935"/>
                  </a:lnTo>
                  <a:lnTo>
                    <a:pt x="3595" y="917"/>
                  </a:lnTo>
                  <a:lnTo>
                    <a:pt x="3524" y="895"/>
                  </a:lnTo>
                  <a:lnTo>
                    <a:pt x="3452" y="869"/>
                  </a:lnTo>
                  <a:lnTo>
                    <a:pt x="3377" y="841"/>
                  </a:lnTo>
                  <a:lnTo>
                    <a:pt x="3302" y="809"/>
                  </a:lnTo>
                  <a:lnTo>
                    <a:pt x="3224" y="775"/>
                  </a:lnTo>
                  <a:lnTo>
                    <a:pt x="3224" y="775"/>
                  </a:lnTo>
                  <a:lnTo>
                    <a:pt x="3070" y="704"/>
                  </a:lnTo>
                  <a:lnTo>
                    <a:pt x="2921" y="638"/>
                  </a:lnTo>
                  <a:lnTo>
                    <a:pt x="2777" y="578"/>
                  </a:lnTo>
                  <a:lnTo>
                    <a:pt x="2638" y="522"/>
                  </a:lnTo>
                  <a:lnTo>
                    <a:pt x="2503" y="470"/>
                  </a:lnTo>
                  <a:lnTo>
                    <a:pt x="2374" y="423"/>
                  </a:lnTo>
                  <a:lnTo>
                    <a:pt x="2249" y="381"/>
                  </a:lnTo>
                  <a:lnTo>
                    <a:pt x="2127" y="342"/>
                  </a:lnTo>
                  <a:lnTo>
                    <a:pt x="2010" y="310"/>
                  </a:lnTo>
                  <a:lnTo>
                    <a:pt x="1897" y="281"/>
                  </a:lnTo>
                  <a:lnTo>
                    <a:pt x="1787" y="255"/>
                  </a:lnTo>
                  <a:lnTo>
                    <a:pt x="1680" y="234"/>
                  </a:lnTo>
                  <a:lnTo>
                    <a:pt x="1577" y="218"/>
                  </a:lnTo>
                  <a:lnTo>
                    <a:pt x="1477" y="205"/>
                  </a:lnTo>
                  <a:lnTo>
                    <a:pt x="1380" y="197"/>
                  </a:lnTo>
                  <a:lnTo>
                    <a:pt x="1286" y="191"/>
                  </a:lnTo>
                  <a:lnTo>
                    <a:pt x="1194" y="191"/>
                  </a:lnTo>
                  <a:lnTo>
                    <a:pt x="1104" y="192"/>
                  </a:lnTo>
                  <a:lnTo>
                    <a:pt x="1018" y="199"/>
                  </a:lnTo>
                  <a:lnTo>
                    <a:pt x="932" y="208"/>
                  </a:lnTo>
                  <a:lnTo>
                    <a:pt x="848" y="221"/>
                  </a:lnTo>
                  <a:lnTo>
                    <a:pt x="766" y="239"/>
                  </a:lnTo>
                  <a:lnTo>
                    <a:pt x="686" y="259"/>
                  </a:lnTo>
                  <a:lnTo>
                    <a:pt x="607" y="283"/>
                  </a:lnTo>
                  <a:lnTo>
                    <a:pt x="529" y="309"/>
                  </a:lnTo>
                  <a:lnTo>
                    <a:pt x="453" y="338"/>
                  </a:lnTo>
                  <a:lnTo>
                    <a:pt x="376" y="372"/>
                  </a:lnTo>
                  <a:lnTo>
                    <a:pt x="300" y="407"/>
                  </a:lnTo>
                  <a:lnTo>
                    <a:pt x="225" y="446"/>
                  </a:lnTo>
                  <a:lnTo>
                    <a:pt x="150" y="486"/>
                  </a:lnTo>
                  <a:lnTo>
                    <a:pt x="75" y="531"/>
                  </a:lnTo>
                  <a:lnTo>
                    <a:pt x="0" y="57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631322" name="Freeform 90"/>
            <p:cNvSpPr>
              <a:spLocks/>
            </p:cNvSpPr>
            <p:nvPr/>
          </p:nvSpPr>
          <p:spPr bwMode="auto">
            <a:xfrm>
              <a:off x="958" y="1112"/>
              <a:ext cx="5429" cy="513"/>
            </a:xfrm>
            <a:custGeom>
              <a:avLst/>
              <a:gdLst/>
              <a:ahLst/>
              <a:cxnLst>
                <a:cxn ang="0">
                  <a:pos x="5429" y="0"/>
                </a:cxn>
                <a:cxn ang="0">
                  <a:pos x="5403" y="66"/>
                </a:cxn>
                <a:cxn ang="0">
                  <a:pos x="5369" y="141"/>
                </a:cxn>
                <a:cxn ang="0">
                  <a:pos x="5321" y="234"/>
                </a:cxn>
                <a:cxn ang="0">
                  <a:pos x="5257" y="342"/>
                </a:cxn>
                <a:cxn ang="0">
                  <a:pos x="5176" y="459"/>
                </a:cxn>
                <a:cxn ang="0">
                  <a:pos x="5103" y="547"/>
                </a:cxn>
                <a:cxn ang="0">
                  <a:pos x="5049" y="607"/>
                </a:cxn>
                <a:cxn ang="0">
                  <a:pos x="4990" y="665"/>
                </a:cxn>
                <a:cxn ang="0">
                  <a:pos x="4927" y="720"/>
                </a:cxn>
                <a:cxn ang="0">
                  <a:pos x="4857" y="775"/>
                </a:cxn>
                <a:cxn ang="0">
                  <a:pos x="4784" y="825"/>
                </a:cxn>
                <a:cxn ang="0">
                  <a:pos x="4704" y="870"/>
                </a:cxn>
                <a:cxn ang="0">
                  <a:pos x="4620" y="912"/>
                </a:cxn>
                <a:cxn ang="0">
                  <a:pos x="4531" y="949"/>
                </a:cxn>
                <a:cxn ang="0">
                  <a:pos x="4435" y="979"/>
                </a:cxn>
                <a:cxn ang="0">
                  <a:pos x="4334" y="1003"/>
                </a:cxn>
                <a:cxn ang="0">
                  <a:pos x="4227" y="1017"/>
                </a:cxn>
                <a:cxn ang="0">
                  <a:pos x="4114" y="1025"/>
                </a:cxn>
                <a:cxn ang="0">
                  <a:pos x="3995" y="1024"/>
                </a:cxn>
                <a:cxn ang="0">
                  <a:pos x="3870" y="1012"/>
                </a:cxn>
                <a:cxn ang="0">
                  <a:pos x="3738" y="991"/>
                </a:cxn>
                <a:cxn ang="0">
                  <a:pos x="3601" y="959"/>
                </a:cxn>
                <a:cxn ang="0">
                  <a:pos x="3456" y="914"/>
                </a:cxn>
                <a:cxn ang="0">
                  <a:pos x="3305" y="857"/>
                </a:cxn>
                <a:cxn ang="0">
                  <a:pos x="3227" y="824"/>
                </a:cxn>
                <a:cxn ang="0">
                  <a:pos x="2922" y="693"/>
                </a:cxn>
                <a:cxn ang="0">
                  <a:pos x="2637" y="581"/>
                </a:cxn>
                <a:cxn ang="0">
                  <a:pos x="2372" y="488"/>
                </a:cxn>
                <a:cxn ang="0">
                  <a:pos x="2123" y="412"/>
                </a:cxn>
                <a:cxn ang="0">
                  <a:pos x="1891" y="354"/>
                </a:cxn>
                <a:cxn ang="0">
                  <a:pos x="1675" y="313"/>
                </a:cxn>
                <a:cxn ang="0">
                  <a:pos x="1472" y="287"/>
                </a:cxn>
                <a:cxn ang="0">
                  <a:pos x="1281" y="278"/>
                </a:cxn>
                <a:cxn ang="0">
                  <a:pos x="1099" y="283"/>
                </a:cxn>
                <a:cxn ang="0">
                  <a:pos x="926" y="302"/>
                </a:cxn>
                <a:cxn ang="0">
                  <a:pos x="761" y="336"/>
                </a:cxn>
                <a:cxn ang="0">
                  <a:pos x="603" y="383"/>
                </a:cxn>
                <a:cxn ang="0">
                  <a:pos x="449" y="441"/>
                </a:cxn>
                <a:cxn ang="0">
                  <a:pos x="298" y="514"/>
                </a:cxn>
                <a:cxn ang="0">
                  <a:pos x="149" y="596"/>
                </a:cxn>
                <a:cxn ang="0">
                  <a:pos x="0" y="691"/>
                </a:cxn>
              </a:cxnLst>
              <a:rect l="0" t="0" r="r" b="b"/>
              <a:pathLst>
                <a:path w="5429" h="1025">
                  <a:moveTo>
                    <a:pt x="5429" y="0"/>
                  </a:moveTo>
                  <a:lnTo>
                    <a:pt x="5429" y="0"/>
                  </a:lnTo>
                  <a:lnTo>
                    <a:pt x="5422" y="18"/>
                  </a:lnTo>
                  <a:lnTo>
                    <a:pt x="5403" y="66"/>
                  </a:lnTo>
                  <a:lnTo>
                    <a:pt x="5389" y="100"/>
                  </a:lnTo>
                  <a:lnTo>
                    <a:pt x="5369" y="141"/>
                  </a:lnTo>
                  <a:lnTo>
                    <a:pt x="5347" y="186"/>
                  </a:lnTo>
                  <a:lnTo>
                    <a:pt x="5321" y="234"/>
                  </a:lnTo>
                  <a:lnTo>
                    <a:pt x="5292" y="287"/>
                  </a:lnTo>
                  <a:lnTo>
                    <a:pt x="5257" y="342"/>
                  </a:lnTo>
                  <a:lnTo>
                    <a:pt x="5218" y="399"/>
                  </a:lnTo>
                  <a:lnTo>
                    <a:pt x="5176" y="459"/>
                  </a:lnTo>
                  <a:lnTo>
                    <a:pt x="5129" y="518"/>
                  </a:lnTo>
                  <a:lnTo>
                    <a:pt x="5103" y="547"/>
                  </a:lnTo>
                  <a:lnTo>
                    <a:pt x="5076" y="576"/>
                  </a:lnTo>
                  <a:lnTo>
                    <a:pt x="5049" y="607"/>
                  </a:lnTo>
                  <a:lnTo>
                    <a:pt x="5021" y="636"/>
                  </a:lnTo>
                  <a:lnTo>
                    <a:pt x="4990" y="665"/>
                  </a:lnTo>
                  <a:lnTo>
                    <a:pt x="4958" y="693"/>
                  </a:lnTo>
                  <a:lnTo>
                    <a:pt x="4927" y="720"/>
                  </a:lnTo>
                  <a:lnTo>
                    <a:pt x="4893" y="748"/>
                  </a:lnTo>
                  <a:lnTo>
                    <a:pt x="4857" y="775"/>
                  </a:lnTo>
                  <a:lnTo>
                    <a:pt x="4821" y="799"/>
                  </a:lnTo>
                  <a:lnTo>
                    <a:pt x="4784" y="825"/>
                  </a:lnTo>
                  <a:lnTo>
                    <a:pt x="4745" y="848"/>
                  </a:lnTo>
                  <a:lnTo>
                    <a:pt x="4704" y="870"/>
                  </a:lnTo>
                  <a:lnTo>
                    <a:pt x="4663" y="893"/>
                  </a:lnTo>
                  <a:lnTo>
                    <a:pt x="4620" y="912"/>
                  </a:lnTo>
                  <a:lnTo>
                    <a:pt x="4577" y="932"/>
                  </a:lnTo>
                  <a:lnTo>
                    <a:pt x="4531" y="949"/>
                  </a:lnTo>
                  <a:lnTo>
                    <a:pt x="4484" y="964"/>
                  </a:lnTo>
                  <a:lnTo>
                    <a:pt x="4435" y="979"/>
                  </a:lnTo>
                  <a:lnTo>
                    <a:pt x="4385" y="991"/>
                  </a:lnTo>
                  <a:lnTo>
                    <a:pt x="4334" y="1003"/>
                  </a:lnTo>
                  <a:lnTo>
                    <a:pt x="4281" y="1011"/>
                  </a:lnTo>
                  <a:lnTo>
                    <a:pt x="4227" y="1017"/>
                  </a:lnTo>
                  <a:lnTo>
                    <a:pt x="4171" y="1022"/>
                  </a:lnTo>
                  <a:lnTo>
                    <a:pt x="4114" y="1025"/>
                  </a:lnTo>
                  <a:lnTo>
                    <a:pt x="4055" y="1025"/>
                  </a:lnTo>
                  <a:lnTo>
                    <a:pt x="3995" y="1024"/>
                  </a:lnTo>
                  <a:lnTo>
                    <a:pt x="3932" y="1021"/>
                  </a:lnTo>
                  <a:lnTo>
                    <a:pt x="3870" y="1012"/>
                  </a:lnTo>
                  <a:lnTo>
                    <a:pt x="3805" y="1004"/>
                  </a:lnTo>
                  <a:lnTo>
                    <a:pt x="3738" y="991"/>
                  </a:lnTo>
                  <a:lnTo>
                    <a:pt x="3670" y="977"/>
                  </a:lnTo>
                  <a:lnTo>
                    <a:pt x="3601" y="959"/>
                  </a:lnTo>
                  <a:lnTo>
                    <a:pt x="3528" y="938"/>
                  </a:lnTo>
                  <a:lnTo>
                    <a:pt x="3456" y="914"/>
                  </a:lnTo>
                  <a:lnTo>
                    <a:pt x="3381" y="888"/>
                  </a:lnTo>
                  <a:lnTo>
                    <a:pt x="3305" y="857"/>
                  </a:lnTo>
                  <a:lnTo>
                    <a:pt x="3227" y="824"/>
                  </a:lnTo>
                  <a:lnTo>
                    <a:pt x="3227" y="824"/>
                  </a:lnTo>
                  <a:lnTo>
                    <a:pt x="3072" y="756"/>
                  </a:lnTo>
                  <a:lnTo>
                    <a:pt x="2922" y="693"/>
                  </a:lnTo>
                  <a:lnTo>
                    <a:pt x="2777" y="635"/>
                  </a:lnTo>
                  <a:lnTo>
                    <a:pt x="2637" y="581"/>
                  </a:lnTo>
                  <a:lnTo>
                    <a:pt x="2502" y="533"/>
                  </a:lnTo>
                  <a:lnTo>
                    <a:pt x="2372" y="488"/>
                  </a:lnTo>
                  <a:lnTo>
                    <a:pt x="2245" y="447"/>
                  </a:lnTo>
                  <a:lnTo>
                    <a:pt x="2123" y="412"/>
                  </a:lnTo>
                  <a:lnTo>
                    <a:pt x="2005" y="381"/>
                  </a:lnTo>
                  <a:lnTo>
                    <a:pt x="1891" y="354"/>
                  </a:lnTo>
                  <a:lnTo>
                    <a:pt x="1782" y="331"/>
                  </a:lnTo>
                  <a:lnTo>
                    <a:pt x="1675" y="313"/>
                  </a:lnTo>
                  <a:lnTo>
                    <a:pt x="1572" y="297"/>
                  </a:lnTo>
                  <a:lnTo>
                    <a:pt x="1472" y="287"/>
                  </a:lnTo>
                  <a:lnTo>
                    <a:pt x="1375" y="279"/>
                  </a:lnTo>
                  <a:lnTo>
                    <a:pt x="1281" y="278"/>
                  </a:lnTo>
                  <a:lnTo>
                    <a:pt x="1187" y="278"/>
                  </a:lnTo>
                  <a:lnTo>
                    <a:pt x="1099" y="283"/>
                  </a:lnTo>
                  <a:lnTo>
                    <a:pt x="1011" y="291"/>
                  </a:lnTo>
                  <a:lnTo>
                    <a:pt x="926" y="302"/>
                  </a:lnTo>
                  <a:lnTo>
                    <a:pt x="843" y="317"/>
                  </a:lnTo>
                  <a:lnTo>
                    <a:pt x="761" y="336"/>
                  </a:lnTo>
                  <a:lnTo>
                    <a:pt x="682" y="357"/>
                  </a:lnTo>
                  <a:lnTo>
                    <a:pt x="603" y="383"/>
                  </a:lnTo>
                  <a:lnTo>
                    <a:pt x="525" y="410"/>
                  </a:lnTo>
                  <a:lnTo>
                    <a:pt x="449" y="441"/>
                  </a:lnTo>
                  <a:lnTo>
                    <a:pt x="372" y="476"/>
                  </a:lnTo>
                  <a:lnTo>
                    <a:pt x="298" y="514"/>
                  </a:lnTo>
                  <a:lnTo>
                    <a:pt x="224" y="554"/>
                  </a:lnTo>
                  <a:lnTo>
                    <a:pt x="149" y="596"/>
                  </a:lnTo>
                  <a:lnTo>
                    <a:pt x="75" y="643"/>
                  </a:lnTo>
                  <a:lnTo>
                    <a:pt x="0" y="691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631323" name="Freeform 91"/>
            <p:cNvSpPr>
              <a:spLocks/>
            </p:cNvSpPr>
            <p:nvPr/>
          </p:nvSpPr>
          <p:spPr bwMode="auto">
            <a:xfrm>
              <a:off x="993" y="1083"/>
              <a:ext cx="5418" cy="530"/>
            </a:xfrm>
            <a:custGeom>
              <a:avLst/>
              <a:gdLst/>
              <a:ahLst/>
              <a:cxnLst>
                <a:cxn ang="0">
                  <a:pos x="5418" y="0"/>
                </a:cxn>
                <a:cxn ang="0">
                  <a:pos x="5393" y="68"/>
                </a:cxn>
                <a:cxn ang="0">
                  <a:pos x="5361" y="142"/>
                </a:cxn>
                <a:cxn ang="0">
                  <a:pos x="5314" y="237"/>
                </a:cxn>
                <a:cxn ang="0">
                  <a:pos x="5251" y="347"/>
                </a:cxn>
                <a:cxn ang="0">
                  <a:pos x="5171" y="467"/>
                </a:cxn>
                <a:cxn ang="0">
                  <a:pos x="5100" y="557"/>
                </a:cxn>
                <a:cxn ang="0">
                  <a:pos x="5047" y="618"/>
                </a:cxn>
                <a:cxn ang="0">
                  <a:pos x="4989" y="676"/>
                </a:cxn>
                <a:cxn ang="0">
                  <a:pos x="4926" y="735"/>
                </a:cxn>
                <a:cxn ang="0">
                  <a:pos x="4858" y="789"/>
                </a:cxn>
                <a:cxn ang="0">
                  <a:pos x="4785" y="843"/>
                </a:cxn>
                <a:cxn ang="0">
                  <a:pos x="4707" y="890"/>
                </a:cxn>
                <a:cxn ang="0">
                  <a:pos x="4622" y="933"/>
                </a:cxn>
                <a:cxn ang="0">
                  <a:pos x="4533" y="972"/>
                </a:cxn>
                <a:cxn ang="0">
                  <a:pos x="4437" y="1004"/>
                </a:cxn>
                <a:cxn ang="0">
                  <a:pos x="4338" y="1030"/>
                </a:cxn>
                <a:cxn ang="0">
                  <a:pos x="4231" y="1048"/>
                </a:cxn>
                <a:cxn ang="0">
                  <a:pos x="4118" y="1058"/>
                </a:cxn>
                <a:cxn ang="0">
                  <a:pos x="3999" y="1059"/>
                </a:cxn>
                <a:cxn ang="0">
                  <a:pos x="3874" y="1049"/>
                </a:cxn>
                <a:cxn ang="0">
                  <a:pos x="3742" y="1032"/>
                </a:cxn>
                <a:cxn ang="0">
                  <a:pos x="3603" y="1001"/>
                </a:cxn>
                <a:cxn ang="0">
                  <a:pos x="3459" y="959"/>
                </a:cxn>
                <a:cxn ang="0">
                  <a:pos x="3306" y="906"/>
                </a:cxn>
                <a:cxn ang="0">
                  <a:pos x="3228" y="873"/>
                </a:cxn>
                <a:cxn ang="0">
                  <a:pos x="2920" y="748"/>
                </a:cxn>
                <a:cxn ang="0">
                  <a:pos x="2634" y="641"/>
                </a:cxn>
                <a:cxn ang="0">
                  <a:pos x="2367" y="552"/>
                </a:cxn>
                <a:cxn ang="0">
                  <a:pos x="2119" y="483"/>
                </a:cxn>
                <a:cxn ang="0">
                  <a:pos x="1886" y="428"/>
                </a:cxn>
                <a:cxn ang="0">
                  <a:pos x="1669" y="391"/>
                </a:cxn>
                <a:cxn ang="0">
                  <a:pos x="1465" y="370"/>
                </a:cxn>
                <a:cxn ang="0">
                  <a:pos x="1273" y="363"/>
                </a:cxn>
                <a:cxn ang="0">
                  <a:pos x="1091" y="371"/>
                </a:cxn>
                <a:cxn ang="0">
                  <a:pos x="919" y="396"/>
                </a:cxn>
                <a:cxn ang="0">
                  <a:pos x="755" y="433"/>
                </a:cxn>
                <a:cxn ang="0">
                  <a:pos x="597" y="483"/>
                </a:cxn>
                <a:cxn ang="0">
                  <a:pos x="444" y="546"/>
                </a:cxn>
                <a:cxn ang="0">
                  <a:pos x="294" y="620"/>
                </a:cxn>
                <a:cxn ang="0">
                  <a:pos x="147" y="707"/>
                </a:cxn>
                <a:cxn ang="0">
                  <a:pos x="0" y="806"/>
                </a:cxn>
              </a:cxnLst>
              <a:rect l="0" t="0" r="r" b="b"/>
              <a:pathLst>
                <a:path w="5418" h="1059">
                  <a:moveTo>
                    <a:pt x="5418" y="0"/>
                  </a:moveTo>
                  <a:lnTo>
                    <a:pt x="5418" y="0"/>
                  </a:lnTo>
                  <a:lnTo>
                    <a:pt x="5411" y="18"/>
                  </a:lnTo>
                  <a:lnTo>
                    <a:pt x="5393" y="68"/>
                  </a:lnTo>
                  <a:lnTo>
                    <a:pt x="5377" y="102"/>
                  </a:lnTo>
                  <a:lnTo>
                    <a:pt x="5361" y="142"/>
                  </a:lnTo>
                  <a:lnTo>
                    <a:pt x="5339" y="189"/>
                  </a:lnTo>
                  <a:lnTo>
                    <a:pt x="5314" y="237"/>
                  </a:lnTo>
                  <a:lnTo>
                    <a:pt x="5284" y="292"/>
                  </a:lnTo>
                  <a:lnTo>
                    <a:pt x="5251" y="347"/>
                  </a:lnTo>
                  <a:lnTo>
                    <a:pt x="5214" y="407"/>
                  </a:lnTo>
                  <a:lnTo>
                    <a:pt x="5171" y="467"/>
                  </a:lnTo>
                  <a:lnTo>
                    <a:pt x="5125" y="526"/>
                  </a:lnTo>
                  <a:lnTo>
                    <a:pt x="5100" y="557"/>
                  </a:lnTo>
                  <a:lnTo>
                    <a:pt x="5073" y="588"/>
                  </a:lnTo>
                  <a:lnTo>
                    <a:pt x="5047" y="618"/>
                  </a:lnTo>
                  <a:lnTo>
                    <a:pt x="5018" y="647"/>
                  </a:lnTo>
                  <a:lnTo>
                    <a:pt x="4989" y="676"/>
                  </a:lnTo>
                  <a:lnTo>
                    <a:pt x="4958" y="706"/>
                  </a:lnTo>
                  <a:lnTo>
                    <a:pt x="4926" y="735"/>
                  </a:lnTo>
                  <a:lnTo>
                    <a:pt x="4893" y="762"/>
                  </a:lnTo>
                  <a:lnTo>
                    <a:pt x="4858" y="789"/>
                  </a:lnTo>
                  <a:lnTo>
                    <a:pt x="4822" y="817"/>
                  </a:lnTo>
                  <a:lnTo>
                    <a:pt x="4785" y="843"/>
                  </a:lnTo>
                  <a:lnTo>
                    <a:pt x="4746" y="867"/>
                  </a:lnTo>
                  <a:lnTo>
                    <a:pt x="4707" y="890"/>
                  </a:lnTo>
                  <a:lnTo>
                    <a:pt x="4665" y="912"/>
                  </a:lnTo>
                  <a:lnTo>
                    <a:pt x="4622" y="933"/>
                  </a:lnTo>
                  <a:lnTo>
                    <a:pt x="4579" y="954"/>
                  </a:lnTo>
                  <a:lnTo>
                    <a:pt x="4533" y="972"/>
                  </a:lnTo>
                  <a:lnTo>
                    <a:pt x="4486" y="990"/>
                  </a:lnTo>
                  <a:lnTo>
                    <a:pt x="4437" y="1004"/>
                  </a:lnTo>
                  <a:lnTo>
                    <a:pt x="4389" y="1019"/>
                  </a:lnTo>
                  <a:lnTo>
                    <a:pt x="4338" y="1030"/>
                  </a:lnTo>
                  <a:lnTo>
                    <a:pt x="4285" y="1040"/>
                  </a:lnTo>
                  <a:lnTo>
                    <a:pt x="4231" y="1048"/>
                  </a:lnTo>
                  <a:lnTo>
                    <a:pt x="4175" y="1054"/>
                  </a:lnTo>
                  <a:lnTo>
                    <a:pt x="4118" y="1058"/>
                  </a:lnTo>
                  <a:lnTo>
                    <a:pt x="4058" y="1059"/>
                  </a:lnTo>
                  <a:lnTo>
                    <a:pt x="3999" y="1059"/>
                  </a:lnTo>
                  <a:lnTo>
                    <a:pt x="3936" y="1056"/>
                  </a:lnTo>
                  <a:lnTo>
                    <a:pt x="3874" y="1049"/>
                  </a:lnTo>
                  <a:lnTo>
                    <a:pt x="3809" y="1041"/>
                  </a:lnTo>
                  <a:lnTo>
                    <a:pt x="3742" y="1032"/>
                  </a:lnTo>
                  <a:lnTo>
                    <a:pt x="3672" y="1017"/>
                  </a:lnTo>
                  <a:lnTo>
                    <a:pt x="3603" y="1001"/>
                  </a:lnTo>
                  <a:lnTo>
                    <a:pt x="3531" y="982"/>
                  </a:lnTo>
                  <a:lnTo>
                    <a:pt x="3459" y="959"/>
                  </a:lnTo>
                  <a:lnTo>
                    <a:pt x="3382" y="933"/>
                  </a:lnTo>
                  <a:lnTo>
                    <a:pt x="3306" y="906"/>
                  </a:lnTo>
                  <a:lnTo>
                    <a:pt x="3228" y="873"/>
                  </a:lnTo>
                  <a:lnTo>
                    <a:pt x="3228" y="873"/>
                  </a:lnTo>
                  <a:lnTo>
                    <a:pt x="3071" y="809"/>
                  </a:lnTo>
                  <a:lnTo>
                    <a:pt x="2920" y="748"/>
                  </a:lnTo>
                  <a:lnTo>
                    <a:pt x="2776" y="693"/>
                  </a:lnTo>
                  <a:lnTo>
                    <a:pt x="2634" y="641"/>
                  </a:lnTo>
                  <a:lnTo>
                    <a:pt x="2499" y="596"/>
                  </a:lnTo>
                  <a:lnTo>
                    <a:pt x="2367" y="552"/>
                  </a:lnTo>
                  <a:lnTo>
                    <a:pt x="2241" y="515"/>
                  </a:lnTo>
                  <a:lnTo>
                    <a:pt x="2119" y="483"/>
                  </a:lnTo>
                  <a:lnTo>
                    <a:pt x="2001" y="454"/>
                  </a:lnTo>
                  <a:lnTo>
                    <a:pt x="1886" y="428"/>
                  </a:lnTo>
                  <a:lnTo>
                    <a:pt x="1776" y="407"/>
                  </a:lnTo>
                  <a:lnTo>
                    <a:pt x="1669" y="391"/>
                  </a:lnTo>
                  <a:lnTo>
                    <a:pt x="1565" y="378"/>
                  </a:lnTo>
                  <a:lnTo>
                    <a:pt x="1465" y="370"/>
                  </a:lnTo>
                  <a:lnTo>
                    <a:pt x="1368" y="365"/>
                  </a:lnTo>
                  <a:lnTo>
                    <a:pt x="1273" y="363"/>
                  </a:lnTo>
                  <a:lnTo>
                    <a:pt x="1182" y="366"/>
                  </a:lnTo>
                  <a:lnTo>
                    <a:pt x="1091" y="371"/>
                  </a:lnTo>
                  <a:lnTo>
                    <a:pt x="1005" y="381"/>
                  </a:lnTo>
                  <a:lnTo>
                    <a:pt x="919" y="396"/>
                  </a:lnTo>
                  <a:lnTo>
                    <a:pt x="837" y="412"/>
                  </a:lnTo>
                  <a:lnTo>
                    <a:pt x="755" y="433"/>
                  </a:lnTo>
                  <a:lnTo>
                    <a:pt x="676" y="455"/>
                  </a:lnTo>
                  <a:lnTo>
                    <a:pt x="597" y="483"/>
                  </a:lnTo>
                  <a:lnTo>
                    <a:pt x="521" y="512"/>
                  </a:lnTo>
                  <a:lnTo>
                    <a:pt x="444" y="546"/>
                  </a:lnTo>
                  <a:lnTo>
                    <a:pt x="369" y="581"/>
                  </a:lnTo>
                  <a:lnTo>
                    <a:pt x="294" y="620"/>
                  </a:lnTo>
                  <a:lnTo>
                    <a:pt x="221" y="662"/>
                  </a:lnTo>
                  <a:lnTo>
                    <a:pt x="147" y="707"/>
                  </a:lnTo>
                  <a:lnTo>
                    <a:pt x="74" y="754"/>
                  </a:lnTo>
                  <a:lnTo>
                    <a:pt x="0" y="80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631324" name="Freeform 92"/>
            <p:cNvSpPr>
              <a:spLocks/>
            </p:cNvSpPr>
            <p:nvPr/>
          </p:nvSpPr>
          <p:spPr bwMode="auto">
            <a:xfrm>
              <a:off x="1029" y="1055"/>
              <a:ext cx="5404" cy="545"/>
            </a:xfrm>
            <a:custGeom>
              <a:avLst/>
              <a:gdLst/>
              <a:ahLst/>
              <a:cxnLst>
                <a:cxn ang="0">
                  <a:pos x="5404" y="0"/>
                </a:cxn>
                <a:cxn ang="0">
                  <a:pos x="5380" y="68"/>
                </a:cxn>
                <a:cxn ang="0">
                  <a:pos x="5350" y="144"/>
                </a:cxn>
                <a:cxn ang="0">
                  <a:pos x="5304" y="241"/>
                </a:cxn>
                <a:cxn ang="0">
                  <a:pos x="5243" y="352"/>
                </a:cxn>
                <a:cxn ang="0">
                  <a:pos x="5165" y="473"/>
                </a:cxn>
                <a:cxn ang="0">
                  <a:pos x="5096" y="566"/>
                </a:cxn>
                <a:cxn ang="0">
                  <a:pos x="5043" y="627"/>
                </a:cxn>
                <a:cxn ang="0">
                  <a:pos x="4986" y="688"/>
                </a:cxn>
                <a:cxn ang="0">
                  <a:pos x="4924" y="748"/>
                </a:cxn>
                <a:cxn ang="0">
                  <a:pos x="4857" y="805"/>
                </a:cxn>
                <a:cxn ang="0">
                  <a:pos x="4785" y="858"/>
                </a:cxn>
                <a:cxn ang="0">
                  <a:pos x="4707" y="908"/>
                </a:cxn>
                <a:cxn ang="0">
                  <a:pos x="4624" y="955"/>
                </a:cxn>
                <a:cxn ang="0">
                  <a:pos x="4535" y="995"/>
                </a:cxn>
                <a:cxn ang="0">
                  <a:pos x="4440" y="1029"/>
                </a:cxn>
                <a:cxn ang="0">
                  <a:pos x="4340" y="1056"/>
                </a:cxn>
                <a:cxn ang="0">
                  <a:pos x="4233" y="1076"/>
                </a:cxn>
                <a:cxn ang="0">
                  <a:pos x="4121" y="1089"/>
                </a:cxn>
                <a:cxn ang="0">
                  <a:pos x="4002" y="1092"/>
                </a:cxn>
                <a:cxn ang="0">
                  <a:pos x="3877" y="1085"/>
                </a:cxn>
                <a:cxn ang="0">
                  <a:pos x="3745" y="1069"/>
                </a:cxn>
                <a:cxn ang="0">
                  <a:pos x="3606" y="1042"/>
                </a:cxn>
                <a:cxn ang="0">
                  <a:pos x="3460" y="1003"/>
                </a:cxn>
                <a:cxn ang="0">
                  <a:pos x="3307" y="951"/>
                </a:cxn>
                <a:cxn ang="0">
                  <a:pos x="3228" y="921"/>
                </a:cxn>
                <a:cxn ang="0">
                  <a:pos x="2919" y="801"/>
                </a:cxn>
                <a:cxn ang="0">
                  <a:pos x="2631" y="701"/>
                </a:cxn>
                <a:cxn ang="0">
                  <a:pos x="2363" y="617"/>
                </a:cxn>
                <a:cxn ang="0">
                  <a:pos x="2113" y="551"/>
                </a:cxn>
                <a:cxn ang="0">
                  <a:pos x="1880" y="501"/>
                </a:cxn>
                <a:cxn ang="0">
                  <a:pos x="1662" y="469"/>
                </a:cxn>
                <a:cxn ang="0">
                  <a:pos x="1458" y="451"/>
                </a:cxn>
                <a:cxn ang="0">
                  <a:pos x="1266" y="448"/>
                </a:cxn>
                <a:cxn ang="0">
                  <a:pos x="1085" y="461"/>
                </a:cxn>
                <a:cxn ang="0">
                  <a:pos x="914" y="488"/>
                </a:cxn>
                <a:cxn ang="0">
                  <a:pos x="750" y="528"/>
                </a:cxn>
                <a:cxn ang="0">
                  <a:pos x="593" y="582"/>
                </a:cxn>
                <a:cxn ang="0">
                  <a:pos x="440" y="648"/>
                </a:cxn>
                <a:cxn ang="0">
                  <a:pos x="292" y="727"/>
                </a:cxn>
                <a:cxn ang="0">
                  <a:pos x="146" y="817"/>
                </a:cxn>
                <a:cxn ang="0">
                  <a:pos x="0" y="918"/>
                </a:cxn>
              </a:cxnLst>
              <a:rect l="0" t="0" r="r" b="b"/>
              <a:pathLst>
                <a:path w="5404" h="1092">
                  <a:moveTo>
                    <a:pt x="5404" y="0"/>
                  </a:moveTo>
                  <a:lnTo>
                    <a:pt x="5404" y="0"/>
                  </a:lnTo>
                  <a:lnTo>
                    <a:pt x="5398" y="18"/>
                  </a:lnTo>
                  <a:lnTo>
                    <a:pt x="5380" y="68"/>
                  </a:lnTo>
                  <a:lnTo>
                    <a:pt x="5366" y="104"/>
                  </a:lnTo>
                  <a:lnTo>
                    <a:pt x="5350" y="144"/>
                  </a:lnTo>
                  <a:lnTo>
                    <a:pt x="5329" y="191"/>
                  </a:lnTo>
                  <a:lnTo>
                    <a:pt x="5304" y="241"/>
                  </a:lnTo>
                  <a:lnTo>
                    <a:pt x="5275" y="294"/>
                  </a:lnTo>
                  <a:lnTo>
                    <a:pt x="5243" y="352"/>
                  </a:lnTo>
                  <a:lnTo>
                    <a:pt x="5207" y="412"/>
                  </a:lnTo>
                  <a:lnTo>
                    <a:pt x="5165" y="473"/>
                  </a:lnTo>
                  <a:lnTo>
                    <a:pt x="5119" y="535"/>
                  </a:lnTo>
                  <a:lnTo>
                    <a:pt x="5096" y="566"/>
                  </a:lnTo>
                  <a:lnTo>
                    <a:pt x="5069" y="596"/>
                  </a:lnTo>
                  <a:lnTo>
                    <a:pt x="5043" y="627"/>
                  </a:lnTo>
                  <a:lnTo>
                    <a:pt x="5015" y="658"/>
                  </a:lnTo>
                  <a:lnTo>
                    <a:pt x="4986" y="688"/>
                  </a:lnTo>
                  <a:lnTo>
                    <a:pt x="4955" y="719"/>
                  </a:lnTo>
                  <a:lnTo>
                    <a:pt x="4924" y="748"/>
                  </a:lnTo>
                  <a:lnTo>
                    <a:pt x="4892" y="777"/>
                  </a:lnTo>
                  <a:lnTo>
                    <a:pt x="4857" y="805"/>
                  </a:lnTo>
                  <a:lnTo>
                    <a:pt x="4821" y="832"/>
                  </a:lnTo>
                  <a:lnTo>
                    <a:pt x="4785" y="858"/>
                  </a:lnTo>
                  <a:lnTo>
                    <a:pt x="4746" y="884"/>
                  </a:lnTo>
                  <a:lnTo>
                    <a:pt x="4707" y="908"/>
                  </a:lnTo>
                  <a:lnTo>
                    <a:pt x="4667" y="932"/>
                  </a:lnTo>
                  <a:lnTo>
                    <a:pt x="4624" y="955"/>
                  </a:lnTo>
                  <a:lnTo>
                    <a:pt x="4581" y="974"/>
                  </a:lnTo>
                  <a:lnTo>
                    <a:pt x="4535" y="995"/>
                  </a:lnTo>
                  <a:lnTo>
                    <a:pt x="4489" y="1013"/>
                  </a:lnTo>
                  <a:lnTo>
                    <a:pt x="4440" y="1029"/>
                  </a:lnTo>
                  <a:lnTo>
                    <a:pt x="4390" y="1043"/>
                  </a:lnTo>
                  <a:lnTo>
                    <a:pt x="4340" y="1056"/>
                  </a:lnTo>
                  <a:lnTo>
                    <a:pt x="4288" y="1068"/>
                  </a:lnTo>
                  <a:lnTo>
                    <a:pt x="4233" y="1076"/>
                  </a:lnTo>
                  <a:lnTo>
                    <a:pt x="4178" y="1084"/>
                  </a:lnTo>
                  <a:lnTo>
                    <a:pt x="4121" y="1089"/>
                  </a:lnTo>
                  <a:lnTo>
                    <a:pt x="4063" y="1092"/>
                  </a:lnTo>
                  <a:lnTo>
                    <a:pt x="4002" y="1092"/>
                  </a:lnTo>
                  <a:lnTo>
                    <a:pt x="3941" y="1090"/>
                  </a:lnTo>
                  <a:lnTo>
                    <a:pt x="3877" y="1085"/>
                  </a:lnTo>
                  <a:lnTo>
                    <a:pt x="3811" y="1079"/>
                  </a:lnTo>
                  <a:lnTo>
                    <a:pt x="3745" y="1069"/>
                  </a:lnTo>
                  <a:lnTo>
                    <a:pt x="3675" y="1058"/>
                  </a:lnTo>
                  <a:lnTo>
                    <a:pt x="3606" y="1042"/>
                  </a:lnTo>
                  <a:lnTo>
                    <a:pt x="3534" y="1024"/>
                  </a:lnTo>
                  <a:lnTo>
                    <a:pt x="3460" y="1003"/>
                  </a:lnTo>
                  <a:lnTo>
                    <a:pt x="3384" y="979"/>
                  </a:lnTo>
                  <a:lnTo>
                    <a:pt x="3307" y="951"/>
                  </a:lnTo>
                  <a:lnTo>
                    <a:pt x="3228" y="921"/>
                  </a:lnTo>
                  <a:lnTo>
                    <a:pt x="3228" y="921"/>
                  </a:lnTo>
                  <a:lnTo>
                    <a:pt x="3071" y="859"/>
                  </a:lnTo>
                  <a:lnTo>
                    <a:pt x="2919" y="801"/>
                  </a:lnTo>
                  <a:lnTo>
                    <a:pt x="2773" y="750"/>
                  </a:lnTo>
                  <a:lnTo>
                    <a:pt x="2631" y="701"/>
                  </a:lnTo>
                  <a:lnTo>
                    <a:pt x="2495" y="656"/>
                  </a:lnTo>
                  <a:lnTo>
                    <a:pt x="2363" y="617"/>
                  </a:lnTo>
                  <a:lnTo>
                    <a:pt x="2237" y="582"/>
                  </a:lnTo>
                  <a:lnTo>
                    <a:pt x="2113" y="551"/>
                  </a:lnTo>
                  <a:lnTo>
                    <a:pt x="1995" y="524"/>
                  </a:lnTo>
                  <a:lnTo>
                    <a:pt x="1880" y="501"/>
                  </a:lnTo>
                  <a:lnTo>
                    <a:pt x="1769" y="483"/>
                  </a:lnTo>
                  <a:lnTo>
                    <a:pt x="1662" y="469"/>
                  </a:lnTo>
                  <a:lnTo>
                    <a:pt x="1558" y="457"/>
                  </a:lnTo>
                  <a:lnTo>
                    <a:pt x="1458" y="451"/>
                  </a:lnTo>
                  <a:lnTo>
                    <a:pt x="1361" y="448"/>
                  </a:lnTo>
                  <a:lnTo>
                    <a:pt x="1266" y="448"/>
                  </a:lnTo>
                  <a:lnTo>
                    <a:pt x="1175" y="453"/>
                  </a:lnTo>
                  <a:lnTo>
                    <a:pt x="1085" y="461"/>
                  </a:lnTo>
                  <a:lnTo>
                    <a:pt x="998" y="472"/>
                  </a:lnTo>
                  <a:lnTo>
                    <a:pt x="914" y="488"/>
                  </a:lnTo>
                  <a:lnTo>
                    <a:pt x="830" y="506"/>
                  </a:lnTo>
                  <a:lnTo>
                    <a:pt x="750" y="528"/>
                  </a:lnTo>
                  <a:lnTo>
                    <a:pt x="671" y="553"/>
                  </a:lnTo>
                  <a:lnTo>
                    <a:pt x="593" y="582"/>
                  </a:lnTo>
                  <a:lnTo>
                    <a:pt x="517" y="614"/>
                  </a:lnTo>
                  <a:lnTo>
                    <a:pt x="440" y="648"/>
                  </a:lnTo>
                  <a:lnTo>
                    <a:pt x="365" y="687"/>
                  </a:lnTo>
                  <a:lnTo>
                    <a:pt x="292" y="727"/>
                  </a:lnTo>
                  <a:lnTo>
                    <a:pt x="218" y="771"/>
                  </a:lnTo>
                  <a:lnTo>
                    <a:pt x="146" y="817"/>
                  </a:lnTo>
                  <a:lnTo>
                    <a:pt x="72" y="866"/>
                  </a:lnTo>
                  <a:lnTo>
                    <a:pt x="0" y="91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631325" name="Freeform 93"/>
            <p:cNvSpPr>
              <a:spLocks/>
            </p:cNvSpPr>
            <p:nvPr/>
          </p:nvSpPr>
          <p:spPr bwMode="auto">
            <a:xfrm>
              <a:off x="1067" y="1026"/>
              <a:ext cx="5390" cy="562"/>
            </a:xfrm>
            <a:custGeom>
              <a:avLst/>
              <a:gdLst/>
              <a:ahLst/>
              <a:cxnLst>
                <a:cxn ang="0">
                  <a:pos x="5390" y="0"/>
                </a:cxn>
                <a:cxn ang="0">
                  <a:pos x="5366" y="70"/>
                </a:cxn>
                <a:cxn ang="0">
                  <a:pos x="5337" y="147"/>
                </a:cxn>
                <a:cxn ang="0">
                  <a:pos x="5292" y="244"/>
                </a:cxn>
                <a:cxn ang="0">
                  <a:pos x="5233" y="357"/>
                </a:cxn>
                <a:cxn ang="0">
                  <a:pos x="5158" y="480"/>
                </a:cxn>
                <a:cxn ang="0">
                  <a:pos x="5088" y="575"/>
                </a:cxn>
                <a:cxn ang="0">
                  <a:pos x="5037" y="638"/>
                </a:cxn>
                <a:cxn ang="0">
                  <a:pos x="4981" y="701"/>
                </a:cxn>
                <a:cxn ang="0">
                  <a:pos x="4920" y="762"/>
                </a:cxn>
                <a:cxn ang="0">
                  <a:pos x="4854" y="821"/>
                </a:cxn>
                <a:cxn ang="0">
                  <a:pos x="4783" y="875"/>
                </a:cxn>
                <a:cxn ang="0">
                  <a:pos x="4705" y="927"/>
                </a:cxn>
                <a:cxn ang="0">
                  <a:pos x="4623" y="976"/>
                </a:cxn>
                <a:cxn ang="0">
                  <a:pos x="4534" y="1018"/>
                </a:cxn>
                <a:cxn ang="0">
                  <a:pos x="4441" y="1053"/>
                </a:cxn>
                <a:cxn ang="0">
                  <a:pos x="4341" y="1084"/>
                </a:cxn>
                <a:cxn ang="0">
                  <a:pos x="4234" y="1106"/>
                </a:cxn>
                <a:cxn ang="0">
                  <a:pos x="4122" y="1121"/>
                </a:cxn>
                <a:cxn ang="0">
                  <a:pos x="4004" y="1126"/>
                </a:cxn>
                <a:cxn ang="0">
                  <a:pos x="3878" y="1122"/>
                </a:cxn>
                <a:cxn ang="0">
                  <a:pos x="3746" y="1110"/>
                </a:cxn>
                <a:cxn ang="0">
                  <a:pos x="3607" y="1084"/>
                </a:cxn>
                <a:cxn ang="0">
                  <a:pos x="3460" y="1048"/>
                </a:cxn>
                <a:cxn ang="0">
                  <a:pos x="3307" y="1000"/>
                </a:cxn>
                <a:cxn ang="0">
                  <a:pos x="3228" y="971"/>
                </a:cxn>
                <a:cxn ang="0">
                  <a:pos x="2917" y="856"/>
                </a:cxn>
                <a:cxn ang="0">
                  <a:pos x="2628" y="761"/>
                </a:cxn>
                <a:cxn ang="0">
                  <a:pos x="2359" y="682"/>
                </a:cxn>
                <a:cxn ang="0">
                  <a:pos x="2107" y="620"/>
                </a:cxn>
                <a:cxn ang="0">
                  <a:pos x="1873" y="575"/>
                </a:cxn>
                <a:cxn ang="0">
                  <a:pos x="1655" y="548"/>
                </a:cxn>
                <a:cxn ang="0">
                  <a:pos x="1451" y="533"/>
                </a:cxn>
                <a:cxn ang="0">
                  <a:pos x="1259" y="535"/>
                </a:cxn>
                <a:cxn ang="0">
                  <a:pos x="1077" y="551"/>
                </a:cxn>
                <a:cxn ang="0">
                  <a:pos x="906" y="582"/>
                </a:cxn>
                <a:cxn ang="0">
                  <a:pos x="744" y="625"/>
                </a:cxn>
                <a:cxn ang="0">
                  <a:pos x="587" y="683"/>
                </a:cxn>
                <a:cxn ang="0">
                  <a:pos x="436" y="753"/>
                </a:cxn>
                <a:cxn ang="0">
                  <a:pos x="288" y="835"/>
                </a:cxn>
                <a:cxn ang="0">
                  <a:pos x="144" y="929"/>
                </a:cxn>
                <a:cxn ang="0">
                  <a:pos x="0" y="1034"/>
                </a:cxn>
              </a:cxnLst>
              <a:rect l="0" t="0" r="r" b="b"/>
              <a:pathLst>
                <a:path w="5390" h="1126">
                  <a:moveTo>
                    <a:pt x="5390" y="0"/>
                  </a:moveTo>
                  <a:lnTo>
                    <a:pt x="5390" y="0"/>
                  </a:lnTo>
                  <a:lnTo>
                    <a:pt x="5384" y="18"/>
                  </a:lnTo>
                  <a:lnTo>
                    <a:pt x="5366" y="70"/>
                  </a:lnTo>
                  <a:lnTo>
                    <a:pt x="5353" y="105"/>
                  </a:lnTo>
                  <a:lnTo>
                    <a:pt x="5337" y="147"/>
                  </a:lnTo>
                  <a:lnTo>
                    <a:pt x="5316" y="192"/>
                  </a:lnTo>
                  <a:lnTo>
                    <a:pt x="5292" y="244"/>
                  </a:lnTo>
                  <a:lnTo>
                    <a:pt x="5265" y="299"/>
                  </a:lnTo>
                  <a:lnTo>
                    <a:pt x="5233" y="357"/>
                  </a:lnTo>
                  <a:lnTo>
                    <a:pt x="5198" y="418"/>
                  </a:lnTo>
                  <a:lnTo>
                    <a:pt x="5158" y="480"/>
                  </a:lnTo>
                  <a:lnTo>
                    <a:pt x="5113" y="544"/>
                  </a:lnTo>
                  <a:lnTo>
                    <a:pt x="5088" y="575"/>
                  </a:lnTo>
                  <a:lnTo>
                    <a:pt x="5063" y="607"/>
                  </a:lnTo>
                  <a:lnTo>
                    <a:pt x="5037" y="638"/>
                  </a:lnTo>
                  <a:lnTo>
                    <a:pt x="5011" y="670"/>
                  </a:lnTo>
                  <a:lnTo>
                    <a:pt x="4981" y="701"/>
                  </a:lnTo>
                  <a:lnTo>
                    <a:pt x="4951" y="732"/>
                  </a:lnTo>
                  <a:lnTo>
                    <a:pt x="4920" y="762"/>
                  </a:lnTo>
                  <a:lnTo>
                    <a:pt x="4888" y="791"/>
                  </a:lnTo>
                  <a:lnTo>
                    <a:pt x="4854" y="821"/>
                  </a:lnTo>
                  <a:lnTo>
                    <a:pt x="4819" y="848"/>
                  </a:lnTo>
                  <a:lnTo>
                    <a:pt x="4783" y="875"/>
                  </a:lnTo>
                  <a:lnTo>
                    <a:pt x="4745" y="903"/>
                  </a:lnTo>
                  <a:lnTo>
                    <a:pt x="4705" y="927"/>
                  </a:lnTo>
                  <a:lnTo>
                    <a:pt x="4665" y="951"/>
                  </a:lnTo>
                  <a:lnTo>
                    <a:pt x="4623" y="976"/>
                  </a:lnTo>
                  <a:lnTo>
                    <a:pt x="4580" y="997"/>
                  </a:lnTo>
                  <a:lnTo>
                    <a:pt x="4534" y="1018"/>
                  </a:lnTo>
                  <a:lnTo>
                    <a:pt x="4488" y="1037"/>
                  </a:lnTo>
                  <a:lnTo>
                    <a:pt x="4441" y="1053"/>
                  </a:lnTo>
                  <a:lnTo>
                    <a:pt x="4391" y="1069"/>
                  </a:lnTo>
                  <a:lnTo>
                    <a:pt x="4341" y="1084"/>
                  </a:lnTo>
                  <a:lnTo>
                    <a:pt x="4289" y="1095"/>
                  </a:lnTo>
                  <a:lnTo>
                    <a:pt x="4234" y="1106"/>
                  </a:lnTo>
                  <a:lnTo>
                    <a:pt x="4179" y="1114"/>
                  </a:lnTo>
                  <a:lnTo>
                    <a:pt x="4122" y="1121"/>
                  </a:lnTo>
                  <a:lnTo>
                    <a:pt x="4064" y="1124"/>
                  </a:lnTo>
                  <a:lnTo>
                    <a:pt x="4004" y="1126"/>
                  </a:lnTo>
                  <a:lnTo>
                    <a:pt x="3941" y="1126"/>
                  </a:lnTo>
                  <a:lnTo>
                    <a:pt x="3878" y="1122"/>
                  </a:lnTo>
                  <a:lnTo>
                    <a:pt x="3812" y="1118"/>
                  </a:lnTo>
                  <a:lnTo>
                    <a:pt x="3746" y="1110"/>
                  </a:lnTo>
                  <a:lnTo>
                    <a:pt x="3676" y="1098"/>
                  </a:lnTo>
                  <a:lnTo>
                    <a:pt x="3607" y="1084"/>
                  </a:lnTo>
                  <a:lnTo>
                    <a:pt x="3535" y="1068"/>
                  </a:lnTo>
                  <a:lnTo>
                    <a:pt x="3460" y="1048"/>
                  </a:lnTo>
                  <a:lnTo>
                    <a:pt x="3385" y="1026"/>
                  </a:lnTo>
                  <a:lnTo>
                    <a:pt x="3307" y="1000"/>
                  </a:lnTo>
                  <a:lnTo>
                    <a:pt x="3228" y="971"/>
                  </a:lnTo>
                  <a:lnTo>
                    <a:pt x="3228" y="971"/>
                  </a:lnTo>
                  <a:lnTo>
                    <a:pt x="3069" y="911"/>
                  </a:lnTo>
                  <a:lnTo>
                    <a:pt x="2917" y="856"/>
                  </a:lnTo>
                  <a:lnTo>
                    <a:pt x="2770" y="806"/>
                  </a:lnTo>
                  <a:lnTo>
                    <a:pt x="2628" y="761"/>
                  </a:lnTo>
                  <a:lnTo>
                    <a:pt x="2491" y="719"/>
                  </a:lnTo>
                  <a:lnTo>
                    <a:pt x="2359" y="682"/>
                  </a:lnTo>
                  <a:lnTo>
                    <a:pt x="2231" y="649"/>
                  </a:lnTo>
                  <a:lnTo>
                    <a:pt x="2107" y="620"/>
                  </a:lnTo>
                  <a:lnTo>
                    <a:pt x="1988" y="596"/>
                  </a:lnTo>
                  <a:lnTo>
                    <a:pt x="1873" y="575"/>
                  </a:lnTo>
                  <a:lnTo>
                    <a:pt x="1762" y="559"/>
                  </a:lnTo>
                  <a:lnTo>
                    <a:pt x="1655" y="548"/>
                  </a:lnTo>
                  <a:lnTo>
                    <a:pt x="1551" y="538"/>
                  </a:lnTo>
                  <a:lnTo>
                    <a:pt x="1451" y="533"/>
                  </a:lnTo>
                  <a:lnTo>
                    <a:pt x="1353" y="533"/>
                  </a:lnTo>
                  <a:lnTo>
                    <a:pt x="1259" y="535"/>
                  </a:lnTo>
                  <a:lnTo>
                    <a:pt x="1166" y="541"/>
                  </a:lnTo>
                  <a:lnTo>
                    <a:pt x="1077" y="551"/>
                  </a:lnTo>
                  <a:lnTo>
                    <a:pt x="991" y="565"/>
                  </a:lnTo>
                  <a:lnTo>
                    <a:pt x="906" y="582"/>
                  </a:lnTo>
                  <a:lnTo>
                    <a:pt x="824" y="603"/>
                  </a:lnTo>
                  <a:lnTo>
                    <a:pt x="744" y="625"/>
                  </a:lnTo>
                  <a:lnTo>
                    <a:pt x="665" y="653"/>
                  </a:lnTo>
                  <a:lnTo>
                    <a:pt x="587" y="683"/>
                  </a:lnTo>
                  <a:lnTo>
                    <a:pt x="511" y="716"/>
                  </a:lnTo>
                  <a:lnTo>
                    <a:pt x="436" y="753"/>
                  </a:lnTo>
                  <a:lnTo>
                    <a:pt x="362" y="791"/>
                  </a:lnTo>
                  <a:lnTo>
                    <a:pt x="288" y="835"/>
                  </a:lnTo>
                  <a:lnTo>
                    <a:pt x="216" y="880"/>
                  </a:lnTo>
                  <a:lnTo>
                    <a:pt x="144" y="929"/>
                  </a:lnTo>
                  <a:lnTo>
                    <a:pt x="72" y="979"/>
                  </a:lnTo>
                  <a:lnTo>
                    <a:pt x="0" y="103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631326" name="Freeform 94"/>
            <p:cNvSpPr>
              <a:spLocks/>
            </p:cNvSpPr>
            <p:nvPr/>
          </p:nvSpPr>
          <p:spPr bwMode="auto">
            <a:xfrm>
              <a:off x="1106" y="997"/>
              <a:ext cx="5373" cy="580"/>
            </a:xfrm>
            <a:custGeom>
              <a:avLst/>
              <a:gdLst/>
              <a:ahLst/>
              <a:cxnLst>
                <a:cxn ang="0">
                  <a:pos x="5373" y="0"/>
                </a:cxn>
                <a:cxn ang="0">
                  <a:pos x="5351" y="69"/>
                </a:cxn>
                <a:cxn ang="0">
                  <a:pos x="5323" y="147"/>
                </a:cxn>
                <a:cxn ang="0">
                  <a:pos x="5280" y="247"/>
                </a:cxn>
                <a:cxn ang="0">
                  <a:pos x="5221" y="361"/>
                </a:cxn>
                <a:cxn ang="0">
                  <a:pos x="5148" y="486"/>
                </a:cxn>
                <a:cxn ang="0">
                  <a:pos x="5081" y="583"/>
                </a:cxn>
                <a:cxn ang="0">
                  <a:pos x="5031" y="647"/>
                </a:cxn>
                <a:cxn ang="0">
                  <a:pos x="4976" y="712"/>
                </a:cxn>
                <a:cxn ang="0">
                  <a:pos x="4916" y="773"/>
                </a:cxn>
                <a:cxn ang="0">
                  <a:pos x="4849" y="833"/>
                </a:cxn>
                <a:cxn ang="0">
                  <a:pos x="4780" y="891"/>
                </a:cxn>
                <a:cxn ang="0">
                  <a:pos x="4704" y="944"/>
                </a:cxn>
                <a:cxn ang="0">
                  <a:pos x="4622" y="994"/>
                </a:cxn>
                <a:cxn ang="0">
                  <a:pos x="4534" y="1038"/>
                </a:cxn>
                <a:cxn ang="0">
                  <a:pos x="4441" y="1077"/>
                </a:cxn>
                <a:cxn ang="0">
                  <a:pos x="4341" y="1109"/>
                </a:cxn>
                <a:cxn ang="0">
                  <a:pos x="4236" y="1133"/>
                </a:cxn>
                <a:cxn ang="0">
                  <a:pos x="4123" y="1149"/>
                </a:cxn>
                <a:cxn ang="0">
                  <a:pos x="4004" y="1159"/>
                </a:cxn>
                <a:cxn ang="0">
                  <a:pos x="3879" y="1157"/>
                </a:cxn>
                <a:cxn ang="0">
                  <a:pos x="3746" y="1146"/>
                </a:cxn>
                <a:cxn ang="0">
                  <a:pos x="3607" y="1124"/>
                </a:cxn>
                <a:cxn ang="0">
                  <a:pos x="3460" y="1091"/>
                </a:cxn>
                <a:cxn ang="0">
                  <a:pos x="3305" y="1044"/>
                </a:cxn>
                <a:cxn ang="0">
                  <a:pos x="3226" y="1017"/>
                </a:cxn>
                <a:cxn ang="0">
                  <a:pos x="2914" y="909"/>
                </a:cxn>
                <a:cxn ang="0">
                  <a:pos x="2622" y="818"/>
                </a:cxn>
                <a:cxn ang="0">
                  <a:pos x="2353" y="746"/>
                </a:cxn>
                <a:cxn ang="0">
                  <a:pos x="2100" y="689"/>
                </a:cxn>
                <a:cxn ang="0">
                  <a:pos x="1866" y="649"/>
                </a:cxn>
                <a:cxn ang="0">
                  <a:pos x="1648" y="625"/>
                </a:cxn>
                <a:cxn ang="0">
                  <a:pos x="1442" y="615"/>
                </a:cxn>
                <a:cxn ang="0">
                  <a:pos x="1251" y="620"/>
                </a:cxn>
                <a:cxn ang="0">
                  <a:pos x="1070" y="641"/>
                </a:cxn>
                <a:cxn ang="0">
                  <a:pos x="899" y="675"/>
                </a:cxn>
                <a:cxn ang="0">
                  <a:pos x="737" y="722"/>
                </a:cxn>
                <a:cxn ang="0">
                  <a:pos x="581" y="783"/>
                </a:cxn>
                <a:cxn ang="0">
                  <a:pos x="431" y="856"/>
                </a:cxn>
                <a:cxn ang="0">
                  <a:pos x="286" y="941"/>
                </a:cxn>
                <a:cxn ang="0">
                  <a:pos x="143" y="1038"/>
                </a:cxn>
                <a:cxn ang="0">
                  <a:pos x="0" y="1146"/>
                </a:cxn>
              </a:cxnLst>
              <a:rect l="0" t="0" r="r" b="b"/>
              <a:pathLst>
                <a:path w="5373" h="1159">
                  <a:moveTo>
                    <a:pt x="5373" y="0"/>
                  </a:moveTo>
                  <a:lnTo>
                    <a:pt x="5373" y="0"/>
                  </a:lnTo>
                  <a:lnTo>
                    <a:pt x="5367" y="18"/>
                  </a:lnTo>
                  <a:lnTo>
                    <a:pt x="5351" y="69"/>
                  </a:lnTo>
                  <a:lnTo>
                    <a:pt x="5338" y="105"/>
                  </a:lnTo>
                  <a:lnTo>
                    <a:pt x="5323" y="147"/>
                  </a:lnTo>
                  <a:lnTo>
                    <a:pt x="5303" y="194"/>
                  </a:lnTo>
                  <a:lnTo>
                    <a:pt x="5280" y="247"/>
                  </a:lnTo>
                  <a:lnTo>
                    <a:pt x="5253" y="302"/>
                  </a:lnTo>
                  <a:lnTo>
                    <a:pt x="5221" y="361"/>
                  </a:lnTo>
                  <a:lnTo>
                    <a:pt x="5187" y="423"/>
                  </a:lnTo>
                  <a:lnTo>
                    <a:pt x="5148" y="486"/>
                  </a:lnTo>
                  <a:lnTo>
                    <a:pt x="5105" y="550"/>
                  </a:lnTo>
                  <a:lnTo>
                    <a:pt x="5081" y="583"/>
                  </a:lnTo>
                  <a:lnTo>
                    <a:pt x="5056" y="615"/>
                  </a:lnTo>
                  <a:lnTo>
                    <a:pt x="5031" y="647"/>
                  </a:lnTo>
                  <a:lnTo>
                    <a:pt x="5003" y="680"/>
                  </a:lnTo>
                  <a:lnTo>
                    <a:pt x="4976" y="712"/>
                  </a:lnTo>
                  <a:lnTo>
                    <a:pt x="4947" y="743"/>
                  </a:lnTo>
                  <a:lnTo>
                    <a:pt x="4916" y="773"/>
                  </a:lnTo>
                  <a:lnTo>
                    <a:pt x="4883" y="804"/>
                  </a:lnTo>
                  <a:lnTo>
                    <a:pt x="4849" y="833"/>
                  </a:lnTo>
                  <a:lnTo>
                    <a:pt x="4815" y="862"/>
                  </a:lnTo>
                  <a:lnTo>
                    <a:pt x="4780" y="891"/>
                  </a:lnTo>
                  <a:lnTo>
                    <a:pt x="4742" y="919"/>
                  </a:lnTo>
                  <a:lnTo>
                    <a:pt x="4704" y="944"/>
                  </a:lnTo>
                  <a:lnTo>
                    <a:pt x="4663" y="970"/>
                  </a:lnTo>
                  <a:lnTo>
                    <a:pt x="4622" y="994"/>
                  </a:lnTo>
                  <a:lnTo>
                    <a:pt x="4579" y="1017"/>
                  </a:lnTo>
                  <a:lnTo>
                    <a:pt x="4534" y="1038"/>
                  </a:lnTo>
                  <a:lnTo>
                    <a:pt x="4488" y="1057"/>
                  </a:lnTo>
                  <a:lnTo>
                    <a:pt x="4441" y="1077"/>
                  </a:lnTo>
                  <a:lnTo>
                    <a:pt x="4391" y="1093"/>
                  </a:lnTo>
                  <a:lnTo>
                    <a:pt x="4341" y="1109"/>
                  </a:lnTo>
                  <a:lnTo>
                    <a:pt x="4288" y="1122"/>
                  </a:lnTo>
                  <a:lnTo>
                    <a:pt x="4236" y="1133"/>
                  </a:lnTo>
                  <a:lnTo>
                    <a:pt x="4180" y="1143"/>
                  </a:lnTo>
                  <a:lnTo>
                    <a:pt x="4123" y="1149"/>
                  </a:lnTo>
                  <a:lnTo>
                    <a:pt x="4065" y="1156"/>
                  </a:lnTo>
                  <a:lnTo>
                    <a:pt x="4004" y="1159"/>
                  </a:lnTo>
                  <a:lnTo>
                    <a:pt x="3943" y="1159"/>
                  </a:lnTo>
                  <a:lnTo>
                    <a:pt x="3879" y="1157"/>
                  </a:lnTo>
                  <a:lnTo>
                    <a:pt x="3814" y="1153"/>
                  </a:lnTo>
                  <a:lnTo>
                    <a:pt x="3746" y="1146"/>
                  </a:lnTo>
                  <a:lnTo>
                    <a:pt x="3677" y="1136"/>
                  </a:lnTo>
                  <a:lnTo>
                    <a:pt x="3607" y="1124"/>
                  </a:lnTo>
                  <a:lnTo>
                    <a:pt x="3534" y="1109"/>
                  </a:lnTo>
                  <a:lnTo>
                    <a:pt x="3460" y="1091"/>
                  </a:lnTo>
                  <a:lnTo>
                    <a:pt x="3383" y="1070"/>
                  </a:lnTo>
                  <a:lnTo>
                    <a:pt x="3305" y="1044"/>
                  </a:lnTo>
                  <a:lnTo>
                    <a:pt x="3226" y="1017"/>
                  </a:lnTo>
                  <a:lnTo>
                    <a:pt x="3226" y="1017"/>
                  </a:lnTo>
                  <a:lnTo>
                    <a:pt x="3067" y="960"/>
                  </a:lnTo>
                  <a:lnTo>
                    <a:pt x="2914" y="909"/>
                  </a:lnTo>
                  <a:lnTo>
                    <a:pt x="2765" y="862"/>
                  </a:lnTo>
                  <a:lnTo>
                    <a:pt x="2622" y="818"/>
                  </a:lnTo>
                  <a:lnTo>
                    <a:pt x="2485" y="780"/>
                  </a:lnTo>
                  <a:lnTo>
                    <a:pt x="2353" y="746"/>
                  </a:lnTo>
                  <a:lnTo>
                    <a:pt x="2224" y="715"/>
                  </a:lnTo>
                  <a:lnTo>
                    <a:pt x="2100" y="689"/>
                  </a:lnTo>
                  <a:lnTo>
                    <a:pt x="1981" y="667"/>
                  </a:lnTo>
                  <a:lnTo>
                    <a:pt x="1866" y="649"/>
                  </a:lnTo>
                  <a:lnTo>
                    <a:pt x="1755" y="634"/>
                  </a:lnTo>
                  <a:lnTo>
                    <a:pt x="1648" y="625"/>
                  </a:lnTo>
                  <a:lnTo>
                    <a:pt x="1543" y="617"/>
                  </a:lnTo>
                  <a:lnTo>
                    <a:pt x="1442" y="615"/>
                  </a:lnTo>
                  <a:lnTo>
                    <a:pt x="1345" y="615"/>
                  </a:lnTo>
                  <a:lnTo>
                    <a:pt x="1251" y="620"/>
                  </a:lnTo>
                  <a:lnTo>
                    <a:pt x="1159" y="628"/>
                  </a:lnTo>
                  <a:lnTo>
                    <a:pt x="1070" y="641"/>
                  </a:lnTo>
                  <a:lnTo>
                    <a:pt x="984" y="655"/>
                  </a:lnTo>
                  <a:lnTo>
                    <a:pt x="899" y="675"/>
                  </a:lnTo>
                  <a:lnTo>
                    <a:pt x="817" y="696"/>
                  </a:lnTo>
                  <a:lnTo>
                    <a:pt x="737" y="722"/>
                  </a:lnTo>
                  <a:lnTo>
                    <a:pt x="659" y="751"/>
                  </a:lnTo>
                  <a:lnTo>
                    <a:pt x="581" y="783"/>
                  </a:lnTo>
                  <a:lnTo>
                    <a:pt x="506" y="817"/>
                  </a:lnTo>
                  <a:lnTo>
                    <a:pt x="431" y="856"/>
                  </a:lnTo>
                  <a:lnTo>
                    <a:pt x="358" y="896"/>
                  </a:lnTo>
                  <a:lnTo>
                    <a:pt x="286" y="941"/>
                  </a:lnTo>
                  <a:lnTo>
                    <a:pt x="213" y="988"/>
                  </a:lnTo>
                  <a:lnTo>
                    <a:pt x="143" y="1038"/>
                  </a:lnTo>
                  <a:lnTo>
                    <a:pt x="70" y="1090"/>
                  </a:lnTo>
                  <a:lnTo>
                    <a:pt x="0" y="114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631327" name="Freeform 95"/>
            <p:cNvSpPr>
              <a:spLocks/>
            </p:cNvSpPr>
            <p:nvPr/>
          </p:nvSpPr>
          <p:spPr bwMode="auto">
            <a:xfrm>
              <a:off x="1146" y="968"/>
              <a:ext cx="5355" cy="631"/>
            </a:xfrm>
            <a:custGeom>
              <a:avLst/>
              <a:gdLst/>
              <a:ahLst/>
              <a:cxnLst>
                <a:cxn ang="0">
                  <a:pos x="5355" y="0"/>
                </a:cxn>
                <a:cxn ang="0">
                  <a:pos x="5334" y="71"/>
                </a:cxn>
                <a:cxn ang="0">
                  <a:pos x="5306" y="150"/>
                </a:cxn>
                <a:cxn ang="0">
                  <a:pos x="5266" y="250"/>
                </a:cxn>
                <a:cxn ang="0">
                  <a:pos x="5209" y="366"/>
                </a:cxn>
                <a:cxn ang="0">
                  <a:pos x="5138" y="494"/>
                </a:cxn>
                <a:cxn ang="0">
                  <a:pos x="5072" y="592"/>
                </a:cxn>
                <a:cxn ang="0">
                  <a:pos x="5023" y="658"/>
                </a:cxn>
                <a:cxn ang="0">
                  <a:pos x="4969" y="723"/>
                </a:cxn>
                <a:cxn ang="0">
                  <a:pos x="4909" y="788"/>
                </a:cxn>
                <a:cxn ang="0">
                  <a:pos x="4845" y="849"/>
                </a:cxn>
                <a:cxn ang="0">
                  <a:pos x="4775" y="909"/>
                </a:cxn>
                <a:cxn ang="0">
                  <a:pos x="4700" y="964"/>
                </a:cxn>
                <a:cxn ang="0">
                  <a:pos x="4619" y="1015"/>
                </a:cxn>
                <a:cxn ang="0">
                  <a:pos x="4532" y="1060"/>
                </a:cxn>
                <a:cxn ang="0">
                  <a:pos x="4439" y="1101"/>
                </a:cxn>
                <a:cxn ang="0">
                  <a:pos x="4340" y="1135"/>
                </a:cxn>
                <a:cxn ang="0">
                  <a:pos x="4235" y="1162"/>
                </a:cxn>
                <a:cxn ang="0">
                  <a:pos x="4123" y="1182"/>
                </a:cxn>
                <a:cxn ang="0">
                  <a:pos x="4004" y="1193"/>
                </a:cxn>
                <a:cxn ang="0">
                  <a:pos x="3879" y="1194"/>
                </a:cxn>
                <a:cxn ang="0">
                  <a:pos x="3746" y="1185"/>
                </a:cxn>
                <a:cxn ang="0">
                  <a:pos x="3606" y="1165"/>
                </a:cxn>
                <a:cxn ang="0">
                  <a:pos x="3458" y="1136"/>
                </a:cxn>
                <a:cxn ang="0">
                  <a:pos x="3304" y="1093"/>
                </a:cxn>
                <a:cxn ang="0">
                  <a:pos x="3224" y="1067"/>
                </a:cxn>
                <a:cxn ang="0">
                  <a:pos x="2910" y="965"/>
                </a:cxn>
                <a:cxn ang="0">
                  <a:pos x="2618" y="880"/>
                </a:cxn>
                <a:cxn ang="0">
                  <a:pos x="2346" y="812"/>
                </a:cxn>
                <a:cxn ang="0">
                  <a:pos x="2094" y="760"/>
                </a:cxn>
                <a:cxn ang="0">
                  <a:pos x="1859" y="723"/>
                </a:cxn>
                <a:cxn ang="0">
                  <a:pos x="1640" y="704"/>
                </a:cxn>
                <a:cxn ang="0">
                  <a:pos x="1434" y="699"/>
                </a:cxn>
                <a:cxn ang="0">
                  <a:pos x="1242" y="707"/>
                </a:cxn>
                <a:cxn ang="0">
                  <a:pos x="1063" y="731"/>
                </a:cxn>
                <a:cxn ang="0">
                  <a:pos x="893" y="768"/>
                </a:cxn>
                <a:cxn ang="0">
                  <a:pos x="732" y="820"/>
                </a:cxn>
                <a:cxn ang="0">
                  <a:pos x="576" y="884"/>
                </a:cxn>
                <a:cxn ang="0">
                  <a:pos x="427" y="960"/>
                </a:cxn>
                <a:cxn ang="0">
                  <a:pos x="283" y="1049"/>
                </a:cxn>
                <a:cxn ang="0">
                  <a:pos x="141" y="1149"/>
                </a:cxn>
                <a:cxn ang="0">
                  <a:pos x="0" y="1261"/>
                </a:cxn>
              </a:cxnLst>
              <a:rect l="0" t="0" r="r" b="b"/>
              <a:pathLst>
                <a:path w="5355" h="1261">
                  <a:moveTo>
                    <a:pt x="5355" y="0"/>
                  </a:moveTo>
                  <a:lnTo>
                    <a:pt x="5355" y="0"/>
                  </a:lnTo>
                  <a:lnTo>
                    <a:pt x="5349" y="19"/>
                  </a:lnTo>
                  <a:lnTo>
                    <a:pt x="5334" y="71"/>
                  </a:lnTo>
                  <a:lnTo>
                    <a:pt x="5322" y="106"/>
                  </a:lnTo>
                  <a:lnTo>
                    <a:pt x="5306" y="150"/>
                  </a:lnTo>
                  <a:lnTo>
                    <a:pt x="5288" y="197"/>
                  </a:lnTo>
                  <a:lnTo>
                    <a:pt x="5266" y="250"/>
                  </a:lnTo>
                  <a:lnTo>
                    <a:pt x="5240" y="306"/>
                  </a:lnTo>
                  <a:lnTo>
                    <a:pt x="5209" y="366"/>
                  </a:lnTo>
                  <a:lnTo>
                    <a:pt x="5176" y="429"/>
                  </a:lnTo>
                  <a:lnTo>
                    <a:pt x="5138" y="494"/>
                  </a:lnTo>
                  <a:lnTo>
                    <a:pt x="5095" y="560"/>
                  </a:lnTo>
                  <a:lnTo>
                    <a:pt x="5072" y="592"/>
                  </a:lnTo>
                  <a:lnTo>
                    <a:pt x="5048" y="625"/>
                  </a:lnTo>
                  <a:lnTo>
                    <a:pt x="5023" y="658"/>
                  </a:lnTo>
                  <a:lnTo>
                    <a:pt x="4997" y="691"/>
                  </a:lnTo>
                  <a:lnTo>
                    <a:pt x="4969" y="723"/>
                  </a:lnTo>
                  <a:lnTo>
                    <a:pt x="4940" y="755"/>
                  </a:lnTo>
                  <a:lnTo>
                    <a:pt x="4909" y="788"/>
                  </a:lnTo>
                  <a:lnTo>
                    <a:pt x="4877" y="818"/>
                  </a:lnTo>
                  <a:lnTo>
                    <a:pt x="4845" y="849"/>
                  </a:lnTo>
                  <a:lnTo>
                    <a:pt x="4811" y="880"/>
                  </a:lnTo>
                  <a:lnTo>
                    <a:pt x="4775" y="909"/>
                  </a:lnTo>
                  <a:lnTo>
                    <a:pt x="4739" y="936"/>
                  </a:lnTo>
                  <a:lnTo>
                    <a:pt x="4700" y="964"/>
                  </a:lnTo>
                  <a:lnTo>
                    <a:pt x="4661" y="989"/>
                  </a:lnTo>
                  <a:lnTo>
                    <a:pt x="4619" y="1015"/>
                  </a:lnTo>
                  <a:lnTo>
                    <a:pt x="4576" y="1038"/>
                  </a:lnTo>
                  <a:lnTo>
                    <a:pt x="4532" y="1060"/>
                  </a:lnTo>
                  <a:lnTo>
                    <a:pt x="4486" y="1081"/>
                  </a:lnTo>
                  <a:lnTo>
                    <a:pt x="4439" y="1101"/>
                  </a:lnTo>
                  <a:lnTo>
                    <a:pt x="4390" y="1119"/>
                  </a:lnTo>
                  <a:lnTo>
                    <a:pt x="4340" y="1135"/>
                  </a:lnTo>
                  <a:lnTo>
                    <a:pt x="4289" y="1149"/>
                  </a:lnTo>
                  <a:lnTo>
                    <a:pt x="4235" y="1162"/>
                  </a:lnTo>
                  <a:lnTo>
                    <a:pt x="4179" y="1173"/>
                  </a:lnTo>
                  <a:lnTo>
                    <a:pt x="4123" y="1182"/>
                  </a:lnTo>
                  <a:lnTo>
                    <a:pt x="4064" y="1188"/>
                  </a:lnTo>
                  <a:lnTo>
                    <a:pt x="4004" y="1193"/>
                  </a:lnTo>
                  <a:lnTo>
                    <a:pt x="3942" y="1194"/>
                  </a:lnTo>
                  <a:lnTo>
                    <a:pt x="3879" y="1194"/>
                  </a:lnTo>
                  <a:lnTo>
                    <a:pt x="3814" y="1191"/>
                  </a:lnTo>
                  <a:lnTo>
                    <a:pt x="3746" y="1185"/>
                  </a:lnTo>
                  <a:lnTo>
                    <a:pt x="3676" y="1177"/>
                  </a:lnTo>
                  <a:lnTo>
                    <a:pt x="3606" y="1165"/>
                  </a:lnTo>
                  <a:lnTo>
                    <a:pt x="3533" y="1153"/>
                  </a:lnTo>
                  <a:lnTo>
                    <a:pt x="3458" y="1136"/>
                  </a:lnTo>
                  <a:lnTo>
                    <a:pt x="3382" y="1115"/>
                  </a:lnTo>
                  <a:lnTo>
                    <a:pt x="3304" y="1093"/>
                  </a:lnTo>
                  <a:lnTo>
                    <a:pt x="3224" y="1067"/>
                  </a:lnTo>
                  <a:lnTo>
                    <a:pt x="3224" y="1067"/>
                  </a:lnTo>
                  <a:lnTo>
                    <a:pt x="3064" y="1014"/>
                  </a:lnTo>
                  <a:lnTo>
                    <a:pt x="2910" y="965"/>
                  </a:lnTo>
                  <a:lnTo>
                    <a:pt x="2761" y="920"/>
                  </a:lnTo>
                  <a:lnTo>
                    <a:pt x="2618" y="880"/>
                  </a:lnTo>
                  <a:lnTo>
                    <a:pt x="2480" y="842"/>
                  </a:lnTo>
                  <a:lnTo>
                    <a:pt x="2346" y="812"/>
                  </a:lnTo>
                  <a:lnTo>
                    <a:pt x="2219" y="783"/>
                  </a:lnTo>
                  <a:lnTo>
                    <a:pt x="2094" y="760"/>
                  </a:lnTo>
                  <a:lnTo>
                    <a:pt x="1974" y="739"/>
                  </a:lnTo>
                  <a:lnTo>
                    <a:pt x="1859" y="723"/>
                  </a:lnTo>
                  <a:lnTo>
                    <a:pt x="1746" y="712"/>
                  </a:lnTo>
                  <a:lnTo>
                    <a:pt x="1640" y="704"/>
                  </a:lnTo>
                  <a:lnTo>
                    <a:pt x="1535" y="699"/>
                  </a:lnTo>
                  <a:lnTo>
                    <a:pt x="1434" y="699"/>
                  </a:lnTo>
                  <a:lnTo>
                    <a:pt x="1337" y="700"/>
                  </a:lnTo>
                  <a:lnTo>
                    <a:pt x="1242" y="707"/>
                  </a:lnTo>
                  <a:lnTo>
                    <a:pt x="1151" y="718"/>
                  </a:lnTo>
                  <a:lnTo>
                    <a:pt x="1063" y="731"/>
                  </a:lnTo>
                  <a:lnTo>
                    <a:pt x="976" y="749"/>
                  </a:lnTo>
                  <a:lnTo>
                    <a:pt x="893" y="768"/>
                  </a:lnTo>
                  <a:lnTo>
                    <a:pt x="811" y="792"/>
                  </a:lnTo>
                  <a:lnTo>
                    <a:pt x="732" y="820"/>
                  </a:lnTo>
                  <a:lnTo>
                    <a:pt x="652" y="851"/>
                  </a:lnTo>
                  <a:lnTo>
                    <a:pt x="576" y="884"/>
                  </a:lnTo>
                  <a:lnTo>
                    <a:pt x="501" y="920"/>
                  </a:lnTo>
                  <a:lnTo>
                    <a:pt x="427" y="960"/>
                  </a:lnTo>
                  <a:lnTo>
                    <a:pt x="355" y="1004"/>
                  </a:lnTo>
                  <a:lnTo>
                    <a:pt x="283" y="1049"/>
                  </a:lnTo>
                  <a:lnTo>
                    <a:pt x="212" y="1098"/>
                  </a:lnTo>
                  <a:lnTo>
                    <a:pt x="141" y="1149"/>
                  </a:lnTo>
                  <a:lnTo>
                    <a:pt x="71" y="1204"/>
                  </a:lnTo>
                  <a:lnTo>
                    <a:pt x="0" y="1261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631328" name="Freeform 96"/>
            <p:cNvSpPr>
              <a:spLocks/>
            </p:cNvSpPr>
            <p:nvPr/>
          </p:nvSpPr>
          <p:spPr bwMode="auto">
            <a:xfrm>
              <a:off x="1187" y="940"/>
              <a:ext cx="5335" cy="688"/>
            </a:xfrm>
            <a:custGeom>
              <a:avLst/>
              <a:gdLst/>
              <a:ahLst/>
              <a:cxnLst>
                <a:cxn ang="0">
                  <a:pos x="5335" y="0"/>
                </a:cxn>
                <a:cxn ang="0">
                  <a:pos x="5315" y="71"/>
                </a:cxn>
                <a:cxn ang="0">
                  <a:pos x="5289" y="150"/>
                </a:cxn>
                <a:cxn ang="0">
                  <a:pos x="5250" y="252"/>
                </a:cxn>
                <a:cxn ang="0">
                  <a:pos x="5196" y="371"/>
                </a:cxn>
                <a:cxn ang="0">
                  <a:pos x="5127" y="501"/>
                </a:cxn>
                <a:cxn ang="0">
                  <a:pos x="5061" y="601"/>
                </a:cxn>
                <a:cxn ang="0">
                  <a:pos x="5014" y="667"/>
                </a:cxn>
                <a:cxn ang="0">
                  <a:pos x="4960" y="735"/>
                </a:cxn>
                <a:cxn ang="0">
                  <a:pos x="4902" y="799"/>
                </a:cxn>
                <a:cxn ang="0">
                  <a:pos x="4838" y="862"/>
                </a:cxn>
                <a:cxn ang="0">
                  <a:pos x="4770" y="924"/>
                </a:cxn>
                <a:cxn ang="0">
                  <a:pos x="4695" y="980"/>
                </a:cxn>
                <a:cxn ang="0">
                  <a:pos x="4614" y="1034"/>
                </a:cxn>
                <a:cxn ang="0">
                  <a:pos x="4528" y="1082"/>
                </a:cxn>
                <a:cxn ang="0">
                  <a:pos x="4436" y="1126"/>
                </a:cxn>
                <a:cxn ang="0">
                  <a:pos x="4338" y="1161"/>
                </a:cxn>
                <a:cxn ang="0">
                  <a:pos x="4232" y="1190"/>
                </a:cxn>
                <a:cxn ang="0">
                  <a:pos x="4121" y="1213"/>
                </a:cxn>
                <a:cxn ang="0">
                  <a:pos x="4003" y="1226"/>
                </a:cxn>
                <a:cxn ang="0">
                  <a:pos x="3877" y="1229"/>
                </a:cxn>
                <a:cxn ang="0">
                  <a:pos x="3745" y="1224"/>
                </a:cxn>
                <a:cxn ang="0">
                  <a:pos x="3605" y="1206"/>
                </a:cxn>
                <a:cxn ang="0">
                  <a:pos x="3456" y="1179"/>
                </a:cxn>
                <a:cxn ang="0">
                  <a:pos x="3301" y="1140"/>
                </a:cxn>
                <a:cxn ang="0">
                  <a:pos x="3220" y="1114"/>
                </a:cxn>
                <a:cxn ang="0">
                  <a:pos x="2905" y="1019"/>
                </a:cxn>
                <a:cxn ang="0">
                  <a:pos x="2612" y="938"/>
                </a:cxn>
                <a:cxn ang="0">
                  <a:pos x="2340" y="875"/>
                </a:cxn>
                <a:cxn ang="0">
                  <a:pos x="2086" y="828"/>
                </a:cxn>
                <a:cxn ang="0">
                  <a:pos x="1851" y="798"/>
                </a:cxn>
                <a:cxn ang="0">
                  <a:pos x="1630" y="782"/>
                </a:cxn>
                <a:cxn ang="0">
                  <a:pos x="1426" y="780"/>
                </a:cxn>
                <a:cxn ang="0">
                  <a:pos x="1235" y="795"/>
                </a:cxn>
                <a:cxn ang="0">
                  <a:pos x="1099" y="814"/>
                </a:cxn>
                <a:cxn ang="0">
                  <a:pos x="1011" y="830"/>
                </a:cxn>
                <a:cxn ang="0">
                  <a:pos x="927" y="851"/>
                </a:cxn>
                <a:cxn ang="0">
                  <a:pos x="804" y="888"/>
                </a:cxn>
                <a:cxn ang="0">
                  <a:pos x="647" y="950"/>
                </a:cxn>
                <a:cxn ang="0">
                  <a:pos x="496" y="1024"/>
                </a:cxn>
                <a:cxn ang="0">
                  <a:pos x="352" y="1109"/>
                </a:cxn>
                <a:cxn ang="0">
                  <a:pos x="210" y="1208"/>
                </a:cxn>
                <a:cxn ang="0">
                  <a:pos x="70" y="1316"/>
                </a:cxn>
              </a:cxnLst>
              <a:rect l="0" t="0" r="r" b="b"/>
              <a:pathLst>
                <a:path w="5335" h="1376">
                  <a:moveTo>
                    <a:pt x="5335" y="0"/>
                  </a:moveTo>
                  <a:lnTo>
                    <a:pt x="5335" y="0"/>
                  </a:lnTo>
                  <a:lnTo>
                    <a:pt x="5331" y="18"/>
                  </a:lnTo>
                  <a:lnTo>
                    <a:pt x="5315" y="71"/>
                  </a:lnTo>
                  <a:lnTo>
                    <a:pt x="5304" y="107"/>
                  </a:lnTo>
                  <a:lnTo>
                    <a:pt x="5289" y="150"/>
                  </a:lnTo>
                  <a:lnTo>
                    <a:pt x="5271" y="199"/>
                  </a:lnTo>
                  <a:lnTo>
                    <a:pt x="5250" y="252"/>
                  </a:lnTo>
                  <a:lnTo>
                    <a:pt x="5225" y="310"/>
                  </a:lnTo>
                  <a:lnTo>
                    <a:pt x="5196" y="371"/>
                  </a:lnTo>
                  <a:lnTo>
                    <a:pt x="5163" y="434"/>
                  </a:lnTo>
                  <a:lnTo>
                    <a:pt x="5127" y="501"/>
                  </a:lnTo>
                  <a:lnTo>
                    <a:pt x="5085" y="567"/>
                  </a:lnTo>
                  <a:lnTo>
                    <a:pt x="5061" y="601"/>
                  </a:lnTo>
                  <a:lnTo>
                    <a:pt x="5038" y="635"/>
                  </a:lnTo>
                  <a:lnTo>
                    <a:pt x="5014" y="667"/>
                  </a:lnTo>
                  <a:lnTo>
                    <a:pt x="4988" y="701"/>
                  </a:lnTo>
                  <a:lnTo>
                    <a:pt x="4960" y="735"/>
                  </a:lnTo>
                  <a:lnTo>
                    <a:pt x="4932" y="767"/>
                  </a:lnTo>
                  <a:lnTo>
                    <a:pt x="4902" y="799"/>
                  </a:lnTo>
                  <a:lnTo>
                    <a:pt x="4871" y="832"/>
                  </a:lnTo>
                  <a:lnTo>
                    <a:pt x="4838" y="862"/>
                  </a:lnTo>
                  <a:lnTo>
                    <a:pt x="4804" y="893"/>
                  </a:lnTo>
                  <a:lnTo>
                    <a:pt x="4770" y="924"/>
                  </a:lnTo>
                  <a:lnTo>
                    <a:pt x="4734" y="953"/>
                  </a:lnTo>
                  <a:lnTo>
                    <a:pt x="4695" y="980"/>
                  </a:lnTo>
                  <a:lnTo>
                    <a:pt x="4656" y="1008"/>
                  </a:lnTo>
                  <a:lnTo>
                    <a:pt x="4614" y="1034"/>
                  </a:lnTo>
                  <a:lnTo>
                    <a:pt x="4573" y="1059"/>
                  </a:lnTo>
                  <a:lnTo>
                    <a:pt x="4528" y="1082"/>
                  </a:lnTo>
                  <a:lnTo>
                    <a:pt x="4484" y="1105"/>
                  </a:lnTo>
                  <a:lnTo>
                    <a:pt x="4436" y="1126"/>
                  </a:lnTo>
                  <a:lnTo>
                    <a:pt x="4388" y="1143"/>
                  </a:lnTo>
                  <a:lnTo>
                    <a:pt x="4338" y="1161"/>
                  </a:lnTo>
                  <a:lnTo>
                    <a:pt x="4287" y="1177"/>
                  </a:lnTo>
                  <a:lnTo>
                    <a:pt x="4232" y="1190"/>
                  </a:lnTo>
                  <a:lnTo>
                    <a:pt x="4178" y="1203"/>
                  </a:lnTo>
                  <a:lnTo>
                    <a:pt x="4121" y="1213"/>
                  </a:lnTo>
                  <a:lnTo>
                    <a:pt x="4063" y="1219"/>
                  </a:lnTo>
                  <a:lnTo>
                    <a:pt x="4003" y="1226"/>
                  </a:lnTo>
                  <a:lnTo>
                    <a:pt x="3941" y="1229"/>
                  </a:lnTo>
                  <a:lnTo>
                    <a:pt x="3877" y="1229"/>
                  </a:lnTo>
                  <a:lnTo>
                    <a:pt x="3812" y="1227"/>
                  </a:lnTo>
                  <a:lnTo>
                    <a:pt x="3745" y="1224"/>
                  </a:lnTo>
                  <a:lnTo>
                    <a:pt x="3676" y="1216"/>
                  </a:lnTo>
                  <a:lnTo>
                    <a:pt x="3605" y="1206"/>
                  </a:lnTo>
                  <a:lnTo>
                    <a:pt x="3531" y="1195"/>
                  </a:lnTo>
                  <a:lnTo>
                    <a:pt x="3456" y="1179"/>
                  </a:lnTo>
                  <a:lnTo>
                    <a:pt x="3380" y="1161"/>
                  </a:lnTo>
                  <a:lnTo>
                    <a:pt x="3301" y="1140"/>
                  </a:lnTo>
                  <a:lnTo>
                    <a:pt x="3220" y="1114"/>
                  </a:lnTo>
                  <a:lnTo>
                    <a:pt x="3220" y="1114"/>
                  </a:lnTo>
                  <a:lnTo>
                    <a:pt x="3061" y="1064"/>
                  </a:lnTo>
                  <a:lnTo>
                    <a:pt x="2905" y="1019"/>
                  </a:lnTo>
                  <a:lnTo>
                    <a:pt x="2756" y="977"/>
                  </a:lnTo>
                  <a:lnTo>
                    <a:pt x="2612" y="938"/>
                  </a:lnTo>
                  <a:lnTo>
                    <a:pt x="2473" y="906"/>
                  </a:lnTo>
                  <a:lnTo>
                    <a:pt x="2340" y="875"/>
                  </a:lnTo>
                  <a:lnTo>
                    <a:pt x="2211" y="851"/>
                  </a:lnTo>
                  <a:lnTo>
                    <a:pt x="2086" y="828"/>
                  </a:lnTo>
                  <a:lnTo>
                    <a:pt x="1966" y="811"/>
                  </a:lnTo>
                  <a:lnTo>
                    <a:pt x="1851" y="798"/>
                  </a:lnTo>
                  <a:lnTo>
                    <a:pt x="1739" y="788"/>
                  </a:lnTo>
                  <a:lnTo>
                    <a:pt x="1630" y="782"/>
                  </a:lnTo>
                  <a:lnTo>
                    <a:pt x="1526" y="780"/>
                  </a:lnTo>
                  <a:lnTo>
                    <a:pt x="1426" y="780"/>
                  </a:lnTo>
                  <a:lnTo>
                    <a:pt x="1329" y="785"/>
                  </a:lnTo>
                  <a:lnTo>
                    <a:pt x="1235" y="795"/>
                  </a:lnTo>
                  <a:lnTo>
                    <a:pt x="1143" y="806"/>
                  </a:lnTo>
                  <a:lnTo>
                    <a:pt x="1099" y="814"/>
                  </a:lnTo>
                  <a:lnTo>
                    <a:pt x="1054" y="822"/>
                  </a:lnTo>
                  <a:lnTo>
                    <a:pt x="1011" y="830"/>
                  </a:lnTo>
                  <a:lnTo>
                    <a:pt x="970" y="840"/>
                  </a:lnTo>
                  <a:lnTo>
                    <a:pt x="927" y="851"/>
                  </a:lnTo>
                  <a:lnTo>
                    <a:pt x="885" y="862"/>
                  </a:lnTo>
                  <a:lnTo>
                    <a:pt x="804" y="888"/>
                  </a:lnTo>
                  <a:lnTo>
                    <a:pt x="725" y="917"/>
                  </a:lnTo>
                  <a:lnTo>
                    <a:pt x="647" y="950"/>
                  </a:lnTo>
                  <a:lnTo>
                    <a:pt x="571" y="985"/>
                  </a:lnTo>
                  <a:lnTo>
                    <a:pt x="496" y="1024"/>
                  </a:lnTo>
                  <a:lnTo>
                    <a:pt x="424" y="1064"/>
                  </a:lnTo>
                  <a:lnTo>
                    <a:pt x="352" y="1109"/>
                  </a:lnTo>
                  <a:lnTo>
                    <a:pt x="280" y="1156"/>
                  </a:lnTo>
                  <a:lnTo>
                    <a:pt x="210" y="1208"/>
                  </a:lnTo>
                  <a:lnTo>
                    <a:pt x="139" y="1261"/>
                  </a:lnTo>
                  <a:lnTo>
                    <a:pt x="70" y="1316"/>
                  </a:lnTo>
                  <a:lnTo>
                    <a:pt x="0" y="137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631329" name="Freeform 97"/>
            <p:cNvSpPr>
              <a:spLocks/>
            </p:cNvSpPr>
            <p:nvPr/>
          </p:nvSpPr>
          <p:spPr bwMode="auto">
            <a:xfrm>
              <a:off x="1229" y="911"/>
              <a:ext cx="5314" cy="745"/>
            </a:xfrm>
            <a:custGeom>
              <a:avLst/>
              <a:gdLst/>
              <a:ahLst/>
              <a:cxnLst>
                <a:cxn ang="0">
                  <a:pos x="5314" y="0"/>
                </a:cxn>
                <a:cxn ang="0">
                  <a:pos x="5296" y="71"/>
                </a:cxn>
                <a:cxn ang="0">
                  <a:pos x="5271" y="153"/>
                </a:cxn>
                <a:cxn ang="0">
                  <a:pos x="5233" y="257"/>
                </a:cxn>
                <a:cxn ang="0">
                  <a:pos x="5180" y="376"/>
                </a:cxn>
                <a:cxn ang="0">
                  <a:pos x="5112" y="507"/>
                </a:cxn>
                <a:cxn ang="0">
                  <a:pos x="5050" y="609"/>
                </a:cxn>
                <a:cxn ang="0">
                  <a:pos x="5003" y="678"/>
                </a:cxn>
                <a:cxn ang="0">
                  <a:pos x="4950" y="746"/>
                </a:cxn>
                <a:cxn ang="0">
                  <a:pos x="4893" y="812"/>
                </a:cxn>
                <a:cxn ang="0">
                  <a:pos x="4830" y="878"/>
                </a:cxn>
                <a:cxn ang="0">
                  <a:pos x="4762" y="940"/>
                </a:cxn>
                <a:cxn ang="0">
                  <a:pos x="4689" y="999"/>
                </a:cxn>
                <a:cxn ang="0">
                  <a:pos x="4610" y="1054"/>
                </a:cxn>
                <a:cxn ang="0">
                  <a:pos x="4524" y="1104"/>
                </a:cxn>
                <a:cxn ang="0">
                  <a:pos x="4432" y="1150"/>
                </a:cxn>
                <a:cxn ang="0">
                  <a:pos x="4335" y="1188"/>
                </a:cxn>
                <a:cxn ang="0">
                  <a:pos x="4229" y="1219"/>
                </a:cxn>
                <a:cxn ang="0">
                  <a:pos x="4118" y="1243"/>
                </a:cxn>
                <a:cxn ang="0">
                  <a:pos x="4000" y="1259"/>
                </a:cxn>
                <a:cxn ang="0">
                  <a:pos x="3875" y="1266"/>
                </a:cxn>
                <a:cxn ang="0">
                  <a:pos x="3742" y="1263"/>
                </a:cxn>
                <a:cxn ang="0">
                  <a:pos x="3602" y="1248"/>
                </a:cxn>
                <a:cxn ang="0">
                  <a:pos x="3453" y="1224"/>
                </a:cxn>
                <a:cxn ang="0">
                  <a:pos x="3298" y="1187"/>
                </a:cxn>
                <a:cxn ang="0">
                  <a:pos x="3217" y="1164"/>
                </a:cxn>
                <a:cxn ang="0">
                  <a:pos x="2899" y="1074"/>
                </a:cxn>
                <a:cxn ang="0">
                  <a:pos x="2605" y="999"/>
                </a:cxn>
                <a:cxn ang="0">
                  <a:pos x="2333" y="941"/>
                </a:cxn>
                <a:cxn ang="0">
                  <a:pos x="2079" y="899"/>
                </a:cxn>
                <a:cxn ang="0">
                  <a:pos x="1843" y="872"/>
                </a:cxn>
                <a:cxn ang="0">
                  <a:pos x="1622" y="861"/>
                </a:cxn>
                <a:cxn ang="0">
                  <a:pos x="1418" y="864"/>
                </a:cxn>
                <a:cxn ang="0">
                  <a:pos x="1226" y="882"/>
                </a:cxn>
                <a:cxn ang="0">
                  <a:pos x="1134" y="896"/>
                </a:cxn>
                <a:cxn ang="0">
                  <a:pos x="1047" y="912"/>
                </a:cxn>
                <a:cxn ang="0">
                  <a:pos x="961" y="933"/>
                </a:cxn>
                <a:cxn ang="0">
                  <a:pos x="878" y="957"/>
                </a:cxn>
                <a:cxn ang="0">
                  <a:pos x="718" y="1016"/>
                </a:cxn>
                <a:cxn ang="0">
                  <a:pos x="565" y="1087"/>
                </a:cxn>
                <a:cxn ang="0">
                  <a:pos x="419" y="1171"/>
                </a:cxn>
                <a:cxn ang="0">
                  <a:pos x="276" y="1266"/>
                </a:cxn>
                <a:cxn ang="0">
                  <a:pos x="138" y="1372"/>
                </a:cxn>
                <a:cxn ang="0">
                  <a:pos x="0" y="1490"/>
                </a:cxn>
              </a:cxnLst>
              <a:rect l="0" t="0" r="r" b="b"/>
              <a:pathLst>
                <a:path w="5314" h="1490">
                  <a:moveTo>
                    <a:pt x="5314" y="0"/>
                  </a:moveTo>
                  <a:lnTo>
                    <a:pt x="5314" y="0"/>
                  </a:lnTo>
                  <a:lnTo>
                    <a:pt x="5309" y="19"/>
                  </a:lnTo>
                  <a:lnTo>
                    <a:pt x="5296" y="71"/>
                  </a:lnTo>
                  <a:lnTo>
                    <a:pt x="5284" y="110"/>
                  </a:lnTo>
                  <a:lnTo>
                    <a:pt x="5271" y="153"/>
                  </a:lnTo>
                  <a:lnTo>
                    <a:pt x="5254" y="202"/>
                  </a:lnTo>
                  <a:lnTo>
                    <a:pt x="5233" y="257"/>
                  </a:lnTo>
                  <a:lnTo>
                    <a:pt x="5208" y="315"/>
                  </a:lnTo>
                  <a:lnTo>
                    <a:pt x="5180" y="376"/>
                  </a:lnTo>
                  <a:lnTo>
                    <a:pt x="5148" y="441"/>
                  </a:lnTo>
                  <a:lnTo>
                    <a:pt x="5112" y="507"/>
                  </a:lnTo>
                  <a:lnTo>
                    <a:pt x="5072" y="575"/>
                  </a:lnTo>
                  <a:lnTo>
                    <a:pt x="5050" y="609"/>
                  </a:lnTo>
                  <a:lnTo>
                    <a:pt x="5026" y="644"/>
                  </a:lnTo>
                  <a:lnTo>
                    <a:pt x="5003" y="678"/>
                  </a:lnTo>
                  <a:lnTo>
                    <a:pt x="4976" y="712"/>
                  </a:lnTo>
                  <a:lnTo>
                    <a:pt x="4950" y="746"/>
                  </a:lnTo>
                  <a:lnTo>
                    <a:pt x="4922" y="780"/>
                  </a:lnTo>
                  <a:lnTo>
                    <a:pt x="4893" y="812"/>
                  </a:lnTo>
                  <a:lnTo>
                    <a:pt x="4862" y="846"/>
                  </a:lnTo>
                  <a:lnTo>
                    <a:pt x="4830" y="878"/>
                  </a:lnTo>
                  <a:lnTo>
                    <a:pt x="4797" y="909"/>
                  </a:lnTo>
                  <a:lnTo>
                    <a:pt x="4762" y="940"/>
                  </a:lnTo>
                  <a:lnTo>
                    <a:pt x="4726" y="970"/>
                  </a:lnTo>
                  <a:lnTo>
                    <a:pt x="4689" y="999"/>
                  </a:lnTo>
                  <a:lnTo>
                    <a:pt x="4650" y="1027"/>
                  </a:lnTo>
                  <a:lnTo>
                    <a:pt x="4610" y="1054"/>
                  </a:lnTo>
                  <a:lnTo>
                    <a:pt x="4568" y="1080"/>
                  </a:lnTo>
                  <a:lnTo>
                    <a:pt x="4524" y="1104"/>
                  </a:lnTo>
                  <a:lnTo>
                    <a:pt x="4479" y="1127"/>
                  </a:lnTo>
                  <a:lnTo>
                    <a:pt x="4432" y="1150"/>
                  </a:lnTo>
                  <a:lnTo>
                    <a:pt x="4385" y="1169"/>
                  </a:lnTo>
                  <a:lnTo>
                    <a:pt x="4335" y="1188"/>
                  </a:lnTo>
                  <a:lnTo>
                    <a:pt x="4283" y="1205"/>
                  </a:lnTo>
                  <a:lnTo>
                    <a:pt x="4229" y="1219"/>
                  </a:lnTo>
                  <a:lnTo>
                    <a:pt x="4175" y="1232"/>
                  </a:lnTo>
                  <a:lnTo>
                    <a:pt x="4118" y="1243"/>
                  </a:lnTo>
                  <a:lnTo>
                    <a:pt x="4060" y="1251"/>
                  </a:lnTo>
                  <a:lnTo>
                    <a:pt x="4000" y="1259"/>
                  </a:lnTo>
                  <a:lnTo>
                    <a:pt x="3939" y="1263"/>
                  </a:lnTo>
                  <a:lnTo>
                    <a:pt x="3875" y="1266"/>
                  </a:lnTo>
                  <a:lnTo>
                    <a:pt x="3810" y="1264"/>
                  </a:lnTo>
                  <a:lnTo>
                    <a:pt x="3742" y="1263"/>
                  </a:lnTo>
                  <a:lnTo>
                    <a:pt x="3673" y="1256"/>
                  </a:lnTo>
                  <a:lnTo>
                    <a:pt x="3602" y="1248"/>
                  </a:lnTo>
                  <a:lnTo>
                    <a:pt x="3528" y="1237"/>
                  </a:lnTo>
                  <a:lnTo>
                    <a:pt x="3453" y="1224"/>
                  </a:lnTo>
                  <a:lnTo>
                    <a:pt x="3377" y="1206"/>
                  </a:lnTo>
                  <a:lnTo>
                    <a:pt x="3298" y="1187"/>
                  </a:lnTo>
                  <a:lnTo>
                    <a:pt x="3217" y="1164"/>
                  </a:lnTo>
                  <a:lnTo>
                    <a:pt x="3217" y="1164"/>
                  </a:lnTo>
                  <a:lnTo>
                    <a:pt x="3055" y="1116"/>
                  </a:lnTo>
                  <a:lnTo>
                    <a:pt x="2899" y="1074"/>
                  </a:lnTo>
                  <a:lnTo>
                    <a:pt x="2751" y="1033"/>
                  </a:lnTo>
                  <a:lnTo>
                    <a:pt x="2605" y="999"/>
                  </a:lnTo>
                  <a:lnTo>
                    <a:pt x="2466" y="969"/>
                  </a:lnTo>
                  <a:lnTo>
                    <a:pt x="2333" y="941"/>
                  </a:lnTo>
                  <a:lnTo>
                    <a:pt x="2202" y="919"/>
                  </a:lnTo>
                  <a:lnTo>
                    <a:pt x="2079" y="899"/>
                  </a:lnTo>
                  <a:lnTo>
                    <a:pt x="1958" y="885"/>
                  </a:lnTo>
                  <a:lnTo>
                    <a:pt x="1843" y="872"/>
                  </a:lnTo>
                  <a:lnTo>
                    <a:pt x="1730" y="865"/>
                  </a:lnTo>
                  <a:lnTo>
                    <a:pt x="1622" y="861"/>
                  </a:lnTo>
                  <a:lnTo>
                    <a:pt x="1518" y="861"/>
                  </a:lnTo>
                  <a:lnTo>
                    <a:pt x="1418" y="864"/>
                  </a:lnTo>
                  <a:lnTo>
                    <a:pt x="1321" y="872"/>
                  </a:lnTo>
                  <a:lnTo>
                    <a:pt x="1226" y="882"/>
                  </a:lnTo>
                  <a:lnTo>
                    <a:pt x="1180" y="888"/>
                  </a:lnTo>
                  <a:lnTo>
                    <a:pt x="1134" y="896"/>
                  </a:lnTo>
                  <a:lnTo>
                    <a:pt x="1090" y="904"/>
                  </a:lnTo>
                  <a:lnTo>
                    <a:pt x="1047" y="912"/>
                  </a:lnTo>
                  <a:lnTo>
                    <a:pt x="1004" y="924"/>
                  </a:lnTo>
                  <a:lnTo>
                    <a:pt x="961" y="933"/>
                  </a:lnTo>
                  <a:lnTo>
                    <a:pt x="919" y="945"/>
                  </a:lnTo>
                  <a:lnTo>
                    <a:pt x="878" y="957"/>
                  </a:lnTo>
                  <a:lnTo>
                    <a:pt x="797" y="985"/>
                  </a:lnTo>
                  <a:lnTo>
                    <a:pt x="718" y="1016"/>
                  </a:lnTo>
                  <a:lnTo>
                    <a:pt x="640" y="1050"/>
                  </a:lnTo>
                  <a:lnTo>
                    <a:pt x="565" y="1087"/>
                  </a:lnTo>
                  <a:lnTo>
                    <a:pt x="492" y="1127"/>
                  </a:lnTo>
                  <a:lnTo>
                    <a:pt x="419" y="1171"/>
                  </a:lnTo>
                  <a:lnTo>
                    <a:pt x="347" y="1216"/>
                  </a:lnTo>
                  <a:lnTo>
                    <a:pt x="276" y="1266"/>
                  </a:lnTo>
                  <a:lnTo>
                    <a:pt x="207" y="1318"/>
                  </a:lnTo>
                  <a:lnTo>
                    <a:pt x="138" y="1372"/>
                  </a:lnTo>
                  <a:lnTo>
                    <a:pt x="70" y="1431"/>
                  </a:lnTo>
                  <a:lnTo>
                    <a:pt x="0" y="149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631330" name="Freeform 98"/>
            <p:cNvSpPr>
              <a:spLocks/>
            </p:cNvSpPr>
            <p:nvPr/>
          </p:nvSpPr>
          <p:spPr bwMode="auto">
            <a:xfrm>
              <a:off x="1272" y="882"/>
              <a:ext cx="5291" cy="803"/>
            </a:xfrm>
            <a:custGeom>
              <a:avLst/>
              <a:gdLst/>
              <a:ahLst/>
              <a:cxnLst>
                <a:cxn ang="0">
                  <a:pos x="5291" y="0"/>
                </a:cxn>
                <a:cxn ang="0">
                  <a:pos x="5273" y="73"/>
                </a:cxn>
                <a:cxn ang="0">
                  <a:pos x="5250" y="155"/>
                </a:cxn>
                <a:cxn ang="0">
                  <a:pos x="5214" y="260"/>
                </a:cxn>
                <a:cxn ang="0">
                  <a:pos x="5162" y="381"/>
                </a:cxn>
                <a:cxn ang="0">
                  <a:pos x="5097" y="515"/>
                </a:cxn>
                <a:cxn ang="0">
                  <a:pos x="5036" y="618"/>
                </a:cxn>
                <a:cxn ang="0">
                  <a:pos x="4989" y="688"/>
                </a:cxn>
                <a:cxn ang="0">
                  <a:pos x="4937" y="757"/>
                </a:cxn>
                <a:cxn ang="0">
                  <a:pos x="4882" y="827"/>
                </a:cxn>
                <a:cxn ang="0">
                  <a:pos x="4821" y="893"/>
                </a:cxn>
                <a:cxn ang="0">
                  <a:pos x="4753" y="956"/>
                </a:cxn>
                <a:cxn ang="0">
                  <a:pos x="4681" y="1017"/>
                </a:cxn>
                <a:cxn ang="0">
                  <a:pos x="4603" y="1074"/>
                </a:cxn>
                <a:cxn ang="0">
                  <a:pos x="4518" y="1127"/>
                </a:cxn>
                <a:cxn ang="0">
                  <a:pos x="4426" y="1174"/>
                </a:cxn>
                <a:cxn ang="0">
                  <a:pos x="4329" y="1214"/>
                </a:cxn>
                <a:cxn ang="0">
                  <a:pos x="4225" y="1248"/>
                </a:cxn>
                <a:cxn ang="0">
                  <a:pos x="4114" y="1274"/>
                </a:cxn>
                <a:cxn ang="0">
                  <a:pos x="3996" y="1292"/>
                </a:cxn>
                <a:cxn ang="0">
                  <a:pos x="3871" y="1301"/>
                </a:cxn>
                <a:cxn ang="0">
                  <a:pos x="3738" y="1301"/>
                </a:cxn>
                <a:cxn ang="0">
                  <a:pos x="3598" y="1290"/>
                </a:cxn>
                <a:cxn ang="0">
                  <a:pos x="3449" y="1267"/>
                </a:cxn>
                <a:cxn ang="0">
                  <a:pos x="3292" y="1233"/>
                </a:cxn>
                <a:cxn ang="0">
                  <a:pos x="3212" y="1212"/>
                </a:cxn>
                <a:cxn ang="0">
                  <a:pos x="2894" y="1129"/>
                </a:cxn>
                <a:cxn ang="0">
                  <a:pos x="2598" y="1059"/>
                </a:cxn>
                <a:cxn ang="0">
                  <a:pos x="2323" y="1007"/>
                </a:cxn>
                <a:cxn ang="0">
                  <a:pos x="2069" y="970"/>
                </a:cxn>
                <a:cxn ang="0">
                  <a:pos x="1833" y="948"/>
                </a:cxn>
                <a:cxn ang="0">
                  <a:pos x="1612" y="941"/>
                </a:cxn>
                <a:cxn ang="0">
                  <a:pos x="1408" y="948"/>
                </a:cxn>
                <a:cxn ang="0">
                  <a:pos x="1216" y="969"/>
                </a:cxn>
                <a:cxn ang="0">
                  <a:pos x="1126" y="985"/>
                </a:cxn>
                <a:cxn ang="0">
                  <a:pos x="1037" y="1004"/>
                </a:cxn>
                <a:cxn ang="0">
                  <a:pos x="953" y="1027"/>
                </a:cxn>
                <a:cxn ang="0">
                  <a:pos x="869" y="1053"/>
                </a:cxn>
                <a:cxn ang="0">
                  <a:pos x="789" y="1082"/>
                </a:cxn>
                <a:cxn ang="0">
                  <a:pos x="635" y="1150"/>
                </a:cxn>
                <a:cxn ang="0">
                  <a:pos x="486" y="1230"/>
                </a:cxn>
                <a:cxn ang="0">
                  <a:pos x="343" y="1324"/>
                </a:cxn>
                <a:cxn ang="0">
                  <a:pos x="204" y="1429"/>
                </a:cxn>
                <a:cxn ang="0">
                  <a:pos x="68" y="1545"/>
                </a:cxn>
              </a:cxnLst>
              <a:rect l="0" t="0" r="r" b="b"/>
              <a:pathLst>
                <a:path w="5291" h="1606">
                  <a:moveTo>
                    <a:pt x="5291" y="0"/>
                  </a:moveTo>
                  <a:lnTo>
                    <a:pt x="5291" y="0"/>
                  </a:lnTo>
                  <a:lnTo>
                    <a:pt x="5287" y="19"/>
                  </a:lnTo>
                  <a:lnTo>
                    <a:pt x="5273" y="73"/>
                  </a:lnTo>
                  <a:lnTo>
                    <a:pt x="5264" y="111"/>
                  </a:lnTo>
                  <a:lnTo>
                    <a:pt x="5250" y="155"/>
                  </a:lnTo>
                  <a:lnTo>
                    <a:pt x="5233" y="205"/>
                  </a:lnTo>
                  <a:lnTo>
                    <a:pt x="5214" y="260"/>
                  </a:lnTo>
                  <a:lnTo>
                    <a:pt x="5190" y="318"/>
                  </a:lnTo>
                  <a:lnTo>
                    <a:pt x="5162" y="381"/>
                  </a:lnTo>
                  <a:lnTo>
                    <a:pt x="5132" y="447"/>
                  </a:lnTo>
                  <a:lnTo>
                    <a:pt x="5097" y="515"/>
                  </a:lnTo>
                  <a:lnTo>
                    <a:pt x="5057" y="583"/>
                  </a:lnTo>
                  <a:lnTo>
                    <a:pt x="5036" y="618"/>
                  </a:lnTo>
                  <a:lnTo>
                    <a:pt x="5014" y="654"/>
                  </a:lnTo>
                  <a:lnTo>
                    <a:pt x="4989" y="688"/>
                  </a:lnTo>
                  <a:lnTo>
                    <a:pt x="4964" y="723"/>
                  </a:lnTo>
                  <a:lnTo>
                    <a:pt x="4937" y="757"/>
                  </a:lnTo>
                  <a:lnTo>
                    <a:pt x="4911" y="791"/>
                  </a:lnTo>
                  <a:lnTo>
                    <a:pt x="4882" y="827"/>
                  </a:lnTo>
                  <a:lnTo>
                    <a:pt x="4851" y="859"/>
                  </a:lnTo>
                  <a:lnTo>
                    <a:pt x="4821" y="893"/>
                  </a:lnTo>
                  <a:lnTo>
                    <a:pt x="4787" y="925"/>
                  </a:lnTo>
                  <a:lnTo>
                    <a:pt x="4753" y="956"/>
                  </a:lnTo>
                  <a:lnTo>
                    <a:pt x="4718" y="988"/>
                  </a:lnTo>
                  <a:lnTo>
                    <a:pt x="4681" y="1017"/>
                  </a:lnTo>
                  <a:lnTo>
                    <a:pt x="4642" y="1046"/>
                  </a:lnTo>
                  <a:lnTo>
                    <a:pt x="4603" y="1074"/>
                  </a:lnTo>
                  <a:lnTo>
                    <a:pt x="4561" y="1101"/>
                  </a:lnTo>
                  <a:lnTo>
                    <a:pt x="4518" y="1127"/>
                  </a:lnTo>
                  <a:lnTo>
                    <a:pt x="4472" y="1151"/>
                  </a:lnTo>
                  <a:lnTo>
                    <a:pt x="4426" y="1174"/>
                  </a:lnTo>
                  <a:lnTo>
                    <a:pt x="4379" y="1195"/>
                  </a:lnTo>
                  <a:lnTo>
                    <a:pt x="4329" y="1214"/>
                  </a:lnTo>
                  <a:lnTo>
                    <a:pt x="4278" y="1232"/>
                  </a:lnTo>
                  <a:lnTo>
                    <a:pt x="4225" y="1248"/>
                  </a:lnTo>
                  <a:lnTo>
                    <a:pt x="4171" y="1263"/>
                  </a:lnTo>
                  <a:lnTo>
                    <a:pt x="4114" y="1274"/>
                  </a:lnTo>
                  <a:lnTo>
                    <a:pt x="4056" y="1284"/>
                  </a:lnTo>
                  <a:lnTo>
                    <a:pt x="3996" y="1292"/>
                  </a:lnTo>
                  <a:lnTo>
                    <a:pt x="3935" y="1298"/>
                  </a:lnTo>
                  <a:lnTo>
                    <a:pt x="3871" y="1301"/>
                  </a:lnTo>
                  <a:lnTo>
                    <a:pt x="3806" y="1303"/>
                  </a:lnTo>
                  <a:lnTo>
                    <a:pt x="3738" y="1301"/>
                  </a:lnTo>
                  <a:lnTo>
                    <a:pt x="3668" y="1296"/>
                  </a:lnTo>
                  <a:lnTo>
                    <a:pt x="3598" y="1290"/>
                  </a:lnTo>
                  <a:lnTo>
                    <a:pt x="3524" y="1280"/>
                  </a:lnTo>
                  <a:lnTo>
                    <a:pt x="3449" y="1267"/>
                  </a:lnTo>
                  <a:lnTo>
                    <a:pt x="3371" y="1253"/>
                  </a:lnTo>
                  <a:lnTo>
                    <a:pt x="3292" y="1233"/>
                  </a:lnTo>
                  <a:lnTo>
                    <a:pt x="3212" y="1212"/>
                  </a:lnTo>
                  <a:lnTo>
                    <a:pt x="3212" y="1212"/>
                  </a:lnTo>
                  <a:lnTo>
                    <a:pt x="3049" y="1167"/>
                  </a:lnTo>
                  <a:lnTo>
                    <a:pt x="2894" y="1129"/>
                  </a:lnTo>
                  <a:lnTo>
                    <a:pt x="2742" y="1091"/>
                  </a:lnTo>
                  <a:lnTo>
                    <a:pt x="2598" y="1059"/>
                  </a:lnTo>
                  <a:lnTo>
                    <a:pt x="2458" y="1032"/>
                  </a:lnTo>
                  <a:lnTo>
                    <a:pt x="2323" y="1007"/>
                  </a:lnTo>
                  <a:lnTo>
                    <a:pt x="2194" y="986"/>
                  </a:lnTo>
                  <a:lnTo>
                    <a:pt x="2069" y="970"/>
                  </a:lnTo>
                  <a:lnTo>
                    <a:pt x="1948" y="957"/>
                  </a:lnTo>
                  <a:lnTo>
                    <a:pt x="1833" y="948"/>
                  </a:lnTo>
                  <a:lnTo>
                    <a:pt x="1720" y="943"/>
                  </a:lnTo>
                  <a:lnTo>
                    <a:pt x="1612" y="941"/>
                  </a:lnTo>
                  <a:lnTo>
                    <a:pt x="1508" y="943"/>
                  </a:lnTo>
                  <a:lnTo>
                    <a:pt x="1408" y="948"/>
                  </a:lnTo>
                  <a:lnTo>
                    <a:pt x="1311" y="957"/>
                  </a:lnTo>
                  <a:lnTo>
                    <a:pt x="1216" y="969"/>
                  </a:lnTo>
                  <a:lnTo>
                    <a:pt x="1171" y="977"/>
                  </a:lnTo>
                  <a:lnTo>
                    <a:pt x="1126" y="985"/>
                  </a:lnTo>
                  <a:lnTo>
                    <a:pt x="1082" y="994"/>
                  </a:lnTo>
                  <a:lnTo>
                    <a:pt x="1037" y="1004"/>
                  </a:lnTo>
                  <a:lnTo>
                    <a:pt x="994" y="1015"/>
                  </a:lnTo>
                  <a:lnTo>
                    <a:pt x="953" y="1027"/>
                  </a:lnTo>
                  <a:lnTo>
                    <a:pt x="911" y="1040"/>
                  </a:lnTo>
                  <a:lnTo>
                    <a:pt x="869" y="1053"/>
                  </a:lnTo>
                  <a:lnTo>
                    <a:pt x="829" y="1067"/>
                  </a:lnTo>
                  <a:lnTo>
                    <a:pt x="789" y="1082"/>
                  </a:lnTo>
                  <a:lnTo>
                    <a:pt x="711" y="1114"/>
                  </a:lnTo>
                  <a:lnTo>
                    <a:pt x="635" y="1150"/>
                  </a:lnTo>
                  <a:lnTo>
                    <a:pt x="560" y="1188"/>
                  </a:lnTo>
                  <a:lnTo>
                    <a:pt x="486" y="1230"/>
                  </a:lnTo>
                  <a:lnTo>
                    <a:pt x="414" y="1275"/>
                  </a:lnTo>
                  <a:lnTo>
                    <a:pt x="343" y="1324"/>
                  </a:lnTo>
                  <a:lnTo>
                    <a:pt x="274" y="1374"/>
                  </a:lnTo>
                  <a:lnTo>
                    <a:pt x="204" y="1429"/>
                  </a:lnTo>
                  <a:lnTo>
                    <a:pt x="136" y="1485"/>
                  </a:lnTo>
                  <a:lnTo>
                    <a:pt x="68" y="1545"/>
                  </a:lnTo>
                  <a:lnTo>
                    <a:pt x="0" y="160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631331" name="Freeform 99"/>
            <p:cNvSpPr>
              <a:spLocks/>
            </p:cNvSpPr>
            <p:nvPr/>
          </p:nvSpPr>
          <p:spPr bwMode="auto">
            <a:xfrm>
              <a:off x="1317" y="854"/>
              <a:ext cx="5265" cy="860"/>
            </a:xfrm>
            <a:custGeom>
              <a:avLst/>
              <a:gdLst/>
              <a:ahLst/>
              <a:cxnLst>
                <a:cxn ang="0">
                  <a:pos x="5265" y="0"/>
                </a:cxn>
                <a:cxn ang="0">
                  <a:pos x="5249" y="73"/>
                </a:cxn>
                <a:cxn ang="0">
                  <a:pos x="5226" y="155"/>
                </a:cxn>
                <a:cxn ang="0">
                  <a:pos x="5191" y="262"/>
                </a:cxn>
                <a:cxn ang="0">
                  <a:pos x="5142" y="385"/>
                </a:cxn>
                <a:cxn ang="0">
                  <a:pos x="5078" y="520"/>
                </a:cxn>
                <a:cxn ang="0">
                  <a:pos x="5019" y="625"/>
                </a:cxn>
                <a:cxn ang="0">
                  <a:pos x="4974" y="696"/>
                </a:cxn>
                <a:cxn ang="0">
                  <a:pos x="4923" y="767"/>
                </a:cxn>
                <a:cxn ang="0">
                  <a:pos x="4869" y="838"/>
                </a:cxn>
                <a:cxn ang="0">
                  <a:pos x="4808" y="906"/>
                </a:cxn>
                <a:cxn ang="0">
                  <a:pos x="4741" y="971"/>
                </a:cxn>
                <a:cxn ang="0">
                  <a:pos x="4670" y="1034"/>
                </a:cxn>
                <a:cxn ang="0">
                  <a:pos x="4593" y="1093"/>
                </a:cxn>
                <a:cxn ang="0">
                  <a:pos x="4509" y="1147"/>
                </a:cxn>
                <a:cxn ang="0">
                  <a:pos x="4419" y="1195"/>
                </a:cxn>
                <a:cxn ang="0">
                  <a:pos x="4322" y="1239"/>
                </a:cxn>
                <a:cxn ang="0">
                  <a:pos x="4218" y="1274"/>
                </a:cxn>
                <a:cxn ang="0">
                  <a:pos x="4108" y="1303"/>
                </a:cxn>
                <a:cxn ang="0">
                  <a:pos x="3990" y="1324"/>
                </a:cxn>
                <a:cxn ang="0">
                  <a:pos x="3865" y="1336"/>
                </a:cxn>
                <a:cxn ang="0">
                  <a:pos x="3732" y="1337"/>
                </a:cxn>
                <a:cxn ang="0">
                  <a:pos x="3591" y="1329"/>
                </a:cxn>
                <a:cxn ang="0">
                  <a:pos x="3443" y="1311"/>
                </a:cxn>
                <a:cxn ang="0">
                  <a:pos x="3286" y="1279"/>
                </a:cxn>
                <a:cxn ang="0">
                  <a:pos x="3204" y="1260"/>
                </a:cxn>
                <a:cxn ang="0">
                  <a:pos x="2885" y="1181"/>
                </a:cxn>
                <a:cxn ang="0">
                  <a:pos x="2588" y="1119"/>
                </a:cxn>
                <a:cxn ang="0">
                  <a:pos x="2313" y="1071"/>
                </a:cxn>
                <a:cxn ang="0">
                  <a:pos x="2059" y="1039"/>
                </a:cxn>
                <a:cxn ang="0">
                  <a:pos x="1821" y="1022"/>
                </a:cxn>
                <a:cxn ang="0">
                  <a:pos x="1602" y="1019"/>
                </a:cxn>
                <a:cxn ang="0">
                  <a:pos x="1396" y="1031"/>
                </a:cxn>
                <a:cxn ang="0">
                  <a:pos x="1252" y="1048"/>
                </a:cxn>
                <a:cxn ang="0">
                  <a:pos x="1160" y="1064"/>
                </a:cxn>
                <a:cxn ang="0">
                  <a:pos x="1071" y="1084"/>
                </a:cxn>
                <a:cxn ang="0">
                  <a:pos x="985" y="1106"/>
                </a:cxn>
                <a:cxn ang="0">
                  <a:pos x="901" y="1132"/>
                </a:cxn>
                <a:cxn ang="0">
                  <a:pos x="820" y="1163"/>
                </a:cxn>
                <a:cxn ang="0">
                  <a:pos x="702" y="1213"/>
                </a:cxn>
                <a:cxn ang="0">
                  <a:pos x="552" y="1290"/>
                </a:cxn>
                <a:cxn ang="0">
                  <a:pos x="408" y="1381"/>
                </a:cxn>
                <a:cxn ang="0">
                  <a:pos x="269" y="1483"/>
                </a:cxn>
                <a:cxn ang="0">
                  <a:pos x="133" y="1596"/>
                </a:cxn>
                <a:cxn ang="0">
                  <a:pos x="0" y="1722"/>
                </a:cxn>
              </a:cxnLst>
              <a:rect l="0" t="0" r="r" b="b"/>
              <a:pathLst>
                <a:path w="5265" h="1722">
                  <a:moveTo>
                    <a:pt x="5265" y="0"/>
                  </a:moveTo>
                  <a:lnTo>
                    <a:pt x="5265" y="0"/>
                  </a:lnTo>
                  <a:lnTo>
                    <a:pt x="5262" y="20"/>
                  </a:lnTo>
                  <a:lnTo>
                    <a:pt x="5249" y="73"/>
                  </a:lnTo>
                  <a:lnTo>
                    <a:pt x="5238" y="112"/>
                  </a:lnTo>
                  <a:lnTo>
                    <a:pt x="5226" y="155"/>
                  </a:lnTo>
                  <a:lnTo>
                    <a:pt x="5210" y="205"/>
                  </a:lnTo>
                  <a:lnTo>
                    <a:pt x="5191" y="262"/>
                  </a:lnTo>
                  <a:lnTo>
                    <a:pt x="5169" y="322"/>
                  </a:lnTo>
                  <a:lnTo>
                    <a:pt x="5142" y="385"/>
                  </a:lnTo>
                  <a:lnTo>
                    <a:pt x="5113" y="451"/>
                  </a:lnTo>
                  <a:lnTo>
                    <a:pt x="5078" y="520"/>
                  </a:lnTo>
                  <a:lnTo>
                    <a:pt x="5040" y="590"/>
                  </a:lnTo>
                  <a:lnTo>
                    <a:pt x="5019" y="625"/>
                  </a:lnTo>
                  <a:lnTo>
                    <a:pt x="4997" y="661"/>
                  </a:lnTo>
                  <a:lnTo>
                    <a:pt x="4974" y="696"/>
                  </a:lnTo>
                  <a:lnTo>
                    <a:pt x="4949" y="732"/>
                  </a:lnTo>
                  <a:lnTo>
                    <a:pt x="4923" y="767"/>
                  </a:lnTo>
                  <a:lnTo>
                    <a:pt x="4897" y="803"/>
                  </a:lnTo>
                  <a:lnTo>
                    <a:pt x="4869" y="838"/>
                  </a:lnTo>
                  <a:lnTo>
                    <a:pt x="4838" y="872"/>
                  </a:lnTo>
                  <a:lnTo>
                    <a:pt x="4808" y="906"/>
                  </a:lnTo>
                  <a:lnTo>
                    <a:pt x="4776" y="938"/>
                  </a:lnTo>
                  <a:lnTo>
                    <a:pt x="4741" y="971"/>
                  </a:lnTo>
                  <a:lnTo>
                    <a:pt x="4706" y="1003"/>
                  </a:lnTo>
                  <a:lnTo>
                    <a:pt x="4670" y="1034"/>
                  </a:lnTo>
                  <a:lnTo>
                    <a:pt x="4631" y="1064"/>
                  </a:lnTo>
                  <a:lnTo>
                    <a:pt x="4593" y="1093"/>
                  </a:lnTo>
                  <a:lnTo>
                    <a:pt x="4551" y="1121"/>
                  </a:lnTo>
                  <a:lnTo>
                    <a:pt x="4509" y="1147"/>
                  </a:lnTo>
                  <a:lnTo>
                    <a:pt x="4465" y="1173"/>
                  </a:lnTo>
                  <a:lnTo>
                    <a:pt x="4419" y="1195"/>
                  </a:lnTo>
                  <a:lnTo>
                    <a:pt x="4370" y="1218"/>
                  </a:lnTo>
                  <a:lnTo>
                    <a:pt x="4322" y="1239"/>
                  </a:lnTo>
                  <a:lnTo>
                    <a:pt x="4270" y="1258"/>
                  </a:lnTo>
                  <a:lnTo>
                    <a:pt x="4218" y="1274"/>
                  </a:lnTo>
                  <a:lnTo>
                    <a:pt x="4163" y="1290"/>
                  </a:lnTo>
                  <a:lnTo>
                    <a:pt x="4108" y="1303"/>
                  </a:lnTo>
                  <a:lnTo>
                    <a:pt x="4050" y="1315"/>
                  </a:lnTo>
                  <a:lnTo>
                    <a:pt x="3990" y="1324"/>
                  </a:lnTo>
                  <a:lnTo>
                    <a:pt x="3929" y="1331"/>
                  </a:lnTo>
                  <a:lnTo>
                    <a:pt x="3865" y="1336"/>
                  </a:lnTo>
                  <a:lnTo>
                    <a:pt x="3800" y="1337"/>
                  </a:lnTo>
                  <a:lnTo>
                    <a:pt x="3732" y="1337"/>
                  </a:lnTo>
                  <a:lnTo>
                    <a:pt x="3662" y="1336"/>
                  </a:lnTo>
                  <a:lnTo>
                    <a:pt x="3591" y="1329"/>
                  </a:lnTo>
                  <a:lnTo>
                    <a:pt x="3518" y="1321"/>
                  </a:lnTo>
                  <a:lnTo>
                    <a:pt x="3443" y="1311"/>
                  </a:lnTo>
                  <a:lnTo>
                    <a:pt x="3365" y="1297"/>
                  </a:lnTo>
                  <a:lnTo>
                    <a:pt x="3286" y="1279"/>
                  </a:lnTo>
                  <a:lnTo>
                    <a:pt x="3204" y="1260"/>
                  </a:lnTo>
                  <a:lnTo>
                    <a:pt x="3204" y="1260"/>
                  </a:lnTo>
                  <a:lnTo>
                    <a:pt x="3042" y="1219"/>
                  </a:lnTo>
                  <a:lnTo>
                    <a:pt x="2885" y="1181"/>
                  </a:lnTo>
                  <a:lnTo>
                    <a:pt x="2733" y="1148"/>
                  </a:lnTo>
                  <a:lnTo>
                    <a:pt x="2588" y="1119"/>
                  </a:lnTo>
                  <a:lnTo>
                    <a:pt x="2447" y="1093"/>
                  </a:lnTo>
                  <a:lnTo>
                    <a:pt x="2313" y="1071"/>
                  </a:lnTo>
                  <a:lnTo>
                    <a:pt x="2184" y="1053"/>
                  </a:lnTo>
                  <a:lnTo>
                    <a:pt x="2059" y="1039"/>
                  </a:lnTo>
                  <a:lnTo>
                    <a:pt x="1938" y="1029"/>
                  </a:lnTo>
                  <a:lnTo>
                    <a:pt x="1821" y="1022"/>
                  </a:lnTo>
                  <a:lnTo>
                    <a:pt x="1709" y="1019"/>
                  </a:lnTo>
                  <a:lnTo>
                    <a:pt x="1602" y="1019"/>
                  </a:lnTo>
                  <a:lnTo>
                    <a:pt x="1498" y="1024"/>
                  </a:lnTo>
                  <a:lnTo>
                    <a:pt x="1396" y="1031"/>
                  </a:lnTo>
                  <a:lnTo>
                    <a:pt x="1299" y="1042"/>
                  </a:lnTo>
                  <a:lnTo>
                    <a:pt x="1252" y="1048"/>
                  </a:lnTo>
                  <a:lnTo>
                    <a:pt x="1206" y="1056"/>
                  </a:lnTo>
                  <a:lnTo>
                    <a:pt x="1160" y="1064"/>
                  </a:lnTo>
                  <a:lnTo>
                    <a:pt x="1116" y="1074"/>
                  </a:lnTo>
                  <a:lnTo>
                    <a:pt x="1071" y="1084"/>
                  </a:lnTo>
                  <a:lnTo>
                    <a:pt x="1027" y="1095"/>
                  </a:lnTo>
                  <a:lnTo>
                    <a:pt x="985" y="1106"/>
                  </a:lnTo>
                  <a:lnTo>
                    <a:pt x="942" y="1119"/>
                  </a:lnTo>
                  <a:lnTo>
                    <a:pt x="901" y="1132"/>
                  </a:lnTo>
                  <a:lnTo>
                    <a:pt x="860" y="1147"/>
                  </a:lnTo>
                  <a:lnTo>
                    <a:pt x="820" y="1163"/>
                  </a:lnTo>
                  <a:lnTo>
                    <a:pt x="780" y="1177"/>
                  </a:lnTo>
                  <a:lnTo>
                    <a:pt x="702" y="1213"/>
                  </a:lnTo>
                  <a:lnTo>
                    <a:pt x="626" y="1250"/>
                  </a:lnTo>
                  <a:lnTo>
                    <a:pt x="552" y="1290"/>
                  </a:lnTo>
                  <a:lnTo>
                    <a:pt x="479" y="1334"/>
                  </a:lnTo>
                  <a:lnTo>
                    <a:pt x="408" y="1381"/>
                  </a:lnTo>
                  <a:lnTo>
                    <a:pt x="338" y="1429"/>
                  </a:lnTo>
                  <a:lnTo>
                    <a:pt x="269" y="1483"/>
                  </a:lnTo>
                  <a:lnTo>
                    <a:pt x="201" y="1538"/>
                  </a:lnTo>
                  <a:lnTo>
                    <a:pt x="133" y="1596"/>
                  </a:lnTo>
                  <a:lnTo>
                    <a:pt x="66" y="1657"/>
                  </a:lnTo>
                  <a:lnTo>
                    <a:pt x="0" y="172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631332" name="Freeform 100"/>
            <p:cNvSpPr>
              <a:spLocks/>
            </p:cNvSpPr>
            <p:nvPr/>
          </p:nvSpPr>
          <p:spPr bwMode="auto">
            <a:xfrm>
              <a:off x="1361" y="825"/>
              <a:ext cx="5239" cy="918"/>
            </a:xfrm>
            <a:custGeom>
              <a:avLst/>
              <a:gdLst/>
              <a:ahLst/>
              <a:cxnLst>
                <a:cxn ang="0">
                  <a:pos x="5239" y="0"/>
                </a:cxn>
                <a:cxn ang="0">
                  <a:pos x="5223" y="74"/>
                </a:cxn>
                <a:cxn ang="0">
                  <a:pos x="5202" y="158"/>
                </a:cxn>
                <a:cxn ang="0">
                  <a:pos x="5169" y="265"/>
                </a:cxn>
                <a:cxn ang="0">
                  <a:pos x="5122" y="389"/>
                </a:cxn>
                <a:cxn ang="0">
                  <a:pos x="5061" y="527"/>
                </a:cxn>
                <a:cxn ang="0">
                  <a:pos x="5003" y="635"/>
                </a:cxn>
                <a:cxn ang="0">
                  <a:pos x="4958" y="706"/>
                </a:cxn>
                <a:cxn ang="0">
                  <a:pos x="4909" y="778"/>
                </a:cxn>
                <a:cxn ang="0">
                  <a:pos x="4855" y="850"/>
                </a:cxn>
                <a:cxn ang="0">
                  <a:pos x="4796" y="921"/>
                </a:cxn>
                <a:cxn ang="0">
                  <a:pos x="4730" y="987"/>
                </a:cxn>
                <a:cxn ang="0">
                  <a:pos x="4660" y="1051"/>
                </a:cxn>
                <a:cxn ang="0">
                  <a:pos x="4583" y="1113"/>
                </a:cxn>
                <a:cxn ang="0">
                  <a:pos x="4500" y="1168"/>
                </a:cxn>
                <a:cxn ang="0">
                  <a:pos x="4411" y="1219"/>
                </a:cxn>
                <a:cxn ang="0">
                  <a:pos x="4315" y="1265"/>
                </a:cxn>
                <a:cxn ang="0">
                  <a:pos x="4211" y="1303"/>
                </a:cxn>
                <a:cxn ang="0">
                  <a:pos x="4101" y="1334"/>
                </a:cxn>
                <a:cxn ang="0">
                  <a:pos x="3985" y="1357"/>
                </a:cxn>
                <a:cxn ang="0">
                  <a:pos x="3860" y="1371"/>
                </a:cxn>
                <a:cxn ang="0">
                  <a:pos x="3727" y="1376"/>
                </a:cxn>
                <a:cxn ang="0">
                  <a:pos x="3585" y="1371"/>
                </a:cxn>
                <a:cxn ang="0">
                  <a:pos x="3436" y="1355"/>
                </a:cxn>
                <a:cxn ang="0">
                  <a:pos x="3279" y="1326"/>
                </a:cxn>
                <a:cxn ang="0">
                  <a:pos x="3198" y="1308"/>
                </a:cxn>
                <a:cxn ang="0">
                  <a:pos x="2877" y="1235"/>
                </a:cxn>
                <a:cxn ang="0">
                  <a:pos x="2580" y="1179"/>
                </a:cxn>
                <a:cxn ang="0">
                  <a:pos x="2303" y="1137"/>
                </a:cxn>
                <a:cxn ang="0">
                  <a:pos x="2048" y="1109"/>
                </a:cxn>
                <a:cxn ang="0">
                  <a:pos x="1811" y="1097"/>
                </a:cxn>
                <a:cxn ang="0">
                  <a:pos x="1591" y="1100"/>
                </a:cxn>
                <a:cxn ang="0">
                  <a:pos x="1387" y="1114"/>
                </a:cxn>
                <a:cxn ang="0">
                  <a:pos x="1243" y="1135"/>
                </a:cxn>
                <a:cxn ang="0">
                  <a:pos x="1151" y="1153"/>
                </a:cxn>
                <a:cxn ang="0">
                  <a:pos x="1062" y="1174"/>
                </a:cxn>
                <a:cxn ang="0">
                  <a:pos x="976" y="1200"/>
                </a:cxn>
                <a:cxn ang="0">
                  <a:pos x="893" y="1227"/>
                </a:cxn>
                <a:cxn ang="0">
                  <a:pos x="812" y="1258"/>
                </a:cxn>
                <a:cxn ang="0">
                  <a:pos x="696" y="1311"/>
                </a:cxn>
                <a:cxn ang="0">
                  <a:pos x="546" y="1392"/>
                </a:cxn>
                <a:cxn ang="0">
                  <a:pos x="404" y="1486"/>
                </a:cxn>
                <a:cxn ang="0">
                  <a:pos x="267" y="1591"/>
                </a:cxn>
                <a:cxn ang="0">
                  <a:pos x="132" y="1709"/>
                </a:cxn>
                <a:cxn ang="0">
                  <a:pos x="0" y="1836"/>
                </a:cxn>
              </a:cxnLst>
              <a:rect l="0" t="0" r="r" b="b"/>
              <a:pathLst>
                <a:path w="5239" h="1836">
                  <a:moveTo>
                    <a:pt x="5239" y="0"/>
                  </a:moveTo>
                  <a:lnTo>
                    <a:pt x="5239" y="0"/>
                  </a:lnTo>
                  <a:lnTo>
                    <a:pt x="5236" y="20"/>
                  </a:lnTo>
                  <a:lnTo>
                    <a:pt x="5223" y="74"/>
                  </a:lnTo>
                  <a:lnTo>
                    <a:pt x="5215" y="113"/>
                  </a:lnTo>
                  <a:lnTo>
                    <a:pt x="5202" y="158"/>
                  </a:lnTo>
                  <a:lnTo>
                    <a:pt x="5187" y="209"/>
                  </a:lnTo>
                  <a:lnTo>
                    <a:pt x="5169" y="265"/>
                  </a:lnTo>
                  <a:lnTo>
                    <a:pt x="5148" y="325"/>
                  </a:lnTo>
                  <a:lnTo>
                    <a:pt x="5122" y="389"/>
                  </a:lnTo>
                  <a:lnTo>
                    <a:pt x="5093" y="457"/>
                  </a:lnTo>
                  <a:lnTo>
                    <a:pt x="5061" y="527"/>
                  </a:lnTo>
                  <a:lnTo>
                    <a:pt x="5023" y="598"/>
                  </a:lnTo>
                  <a:lnTo>
                    <a:pt x="5003" y="635"/>
                  </a:lnTo>
                  <a:lnTo>
                    <a:pt x="4982" y="670"/>
                  </a:lnTo>
                  <a:lnTo>
                    <a:pt x="4958" y="706"/>
                  </a:lnTo>
                  <a:lnTo>
                    <a:pt x="4934" y="743"/>
                  </a:lnTo>
                  <a:lnTo>
                    <a:pt x="4909" y="778"/>
                  </a:lnTo>
                  <a:lnTo>
                    <a:pt x="4883" y="814"/>
                  </a:lnTo>
                  <a:lnTo>
                    <a:pt x="4855" y="850"/>
                  </a:lnTo>
                  <a:lnTo>
                    <a:pt x="4826" y="885"/>
                  </a:lnTo>
                  <a:lnTo>
                    <a:pt x="4796" y="921"/>
                  </a:lnTo>
                  <a:lnTo>
                    <a:pt x="4764" y="954"/>
                  </a:lnTo>
                  <a:lnTo>
                    <a:pt x="4730" y="987"/>
                  </a:lnTo>
                  <a:lnTo>
                    <a:pt x="4696" y="1019"/>
                  </a:lnTo>
                  <a:lnTo>
                    <a:pt x="4660" y="1051"/>
                  </a:lnTo>
                  <a:lnTo>
                    <a:pt x="4622" y="1082"/>
                  </a:lnTo>
                  <a:lnTo>
                    <a:pt x="4583" y="1113"/>
                  </a:lnTo>
                  <a:lnTo>
                    <a:pt x="4543" y="1140"/>
                  </a:lnTo>
                  <a:lnTo>
                    <a:pt x="4500" y="1168"/>
                  </a:lnTo>
                  <a:lnTo>
                    <a:pt x="4457" y="1195"/>
                  </a:lnTo>
                  <a:lnTo>
                    <a:pt x="4411" y="1219"/>
                  </a:lnTo>
                  <a:lnTo>
                    <a:pt x="4364" y="1242"/>
                  </a:lnTo>
                  <a:lnTo>
                    <a:pt x="4315" y="1265"/>
                  </a:lnTo>
                  <a:lnTo>
                    <a:pt x="4264" y="1284"/>
                  </a:lnTo>
                  <a:lnTo>
                    <a:pt x="4211" y="1303"/>
                  </a:lnTo>
                  <a:lnTo>
                    <a:pt x="4157" y="1319"/>
                  </a:lnTo>
                  <a:lnTo>
                    <a:pt x="4101" y="1334"/>
                  </a:lnTo>
                  <a:lnTo>
                    <a:pt x="4043" y="1347"/>
                  </a:lnTo>
                  <a:lnTo>
                    <a:pt x="3985" y="1357"/>
                  </a:lnTo>
                  <a:lnTo>
                    <a:pt x="3922" y="1365"/>
                  </a:lnTo>
                  <a:lnTo>
                    <a:pt x="3860" y="1371"/>
                  </a:lnTo>
                  <a:lnTo>
                    <a:pt x="3793" y="1374"/>
                  </a:lnTo>
                  <a:lnTo>
                    <a:pt x="3727" y="1376"/>
                  </a:lnTo>
                  <a:lnTo>
                    <a:pt x="3657" y="1374"/>
                  </a:lnTo>
                  <a:lnTo>
                    <a:pt x="3585" y="1371"/>
                  </a:lnTo>
                  <a:lnTo>
                    <a:pt x="3513" y="1365"/>
                  </a:lnTo>
                  <a:lnTo>
                    <a:pt x="3436" y="1355"/>
                  </a:lnTo>
                  <a:lnTo>
                    <a:pt x="3359" y="1342"/>
                  </a:lnTo>
                  <a:lnTo>
                    <a:pt x="3279" y="1326"/>
                  </a:lnTo>
                  <a:lnTo>
                    <a:pt x="3198" y="1308"/>
                  </a:lnTo>
                  <a:lnTo>
                    <a:pt x="3198" y="1308"/>
                  </a:lnTo>
                  <a:lnTo>
                    <a:pt x="3034" y="1269"/>
                  </a:lnTo>
                  <a:lnTo>
                    <a:pt x="2877" y="1235"/>
                  </a:lnTo>
                  <a:lnTo>
                    <a:pt x="2726" y="1205"/>
                  </a:lnTo>
                  <a:lnTo>
                    <a:pt x="2580" y="1179"/>
                  </a:lnTo>
                  <a:lnTo>
                    <a:pt x="2439" y="1156"/>
                  </a:lnTo>
                  <a:lnTo>
                    <a:pt x="2303" y="1137"/>
                  </a:lnTo>
                  <a:lnTo>
                    <a:pt x="2174" y="1121"/>
                  </a:lnTo>
                  <a:lnTo>
                    <a:pt x="2048" y="1109"/>
                  </a:lnTo>
                  <a:lnTo>
                    <a:pt x="1927" y="1101"/>
                  </a:lnTo>
                  <a:lnTo>
                    <a:pt x="1811" y="1097"/>
                  </a:lnTo>
                  <a:lnTo>
                    <a:pt x="1699" y="1097"/>
                  </a:lnTo>
                  <a:lnTo>
                    <a:pt x="1591" y="1100"/>
                  </a:lnTo>
                  <a:lnTo>
                    <a:pt x="1487" y="1105"/>
                  </a:lnTo>
                  <a:lnTo>
                    <a:pt x="1387" y="1114"/>
                  </a:lnTo>
                  <a:lnTo>
                    <a:pt x="1290" y="1127"/>
                  </a:lnTo>
                  <a:lnTo>
                    <a:pt x="1243" y="1135"/>
                  </a:lnTo>
                  <a:lnTo>
                    <a:pt x="1197" y="1143"/>
                  </a:lnTo>
                  <a:lnTo>
                    <a:pt x="1151" y="1153"/>
                  </a:lnTo>
                  <a:lnTo>
                    <a:pt x="1107" y="1164"/>
                  </a:lnTo>
                  <a:lnTo>
                    <a:pt x="1062" y="1174"/>
                  </a:lnTo>
                  <a:lnTo>
                    <a:pt x="1019" y="1187"/>
                  </a:lnTo>
                  <a:lnTo>
                    <a:pt x="976" y="1200"/>
                  </a:lnTo>
                  <a:lnTo>
                    <a:pt x="934" y="1213"/>
                  </a:lnTo>
                  <a:lnTo>
                    <a:pt x="893" y="1227"/>
                  </a:lnTo>
                  <a:lnTo>
                    <a:pt x="853" y="1242"/>
                  </a:lnTo>
                  <a:lnTo>
                    <a:pt x="812" y="1258"/>
                  </a:lnTo>
                  <a:lnTo>
                    <a:pt x="772" y="1276"/>
                  </a:lnTo>
                  <a:lnTo>
                    <a:pt x="696" y="1311"/>
                  </a:lnTo>
                  <a:lnTo>
                    <a:pt x="619" y="1350"/>
                  </a:lnTo>
                  <a:lnTo>
                    <a:pt x="546" y="1392"/>
                  </a:lnTo>
                  <a:lnTo>
                    <a:pt x="473" y="1437"/>
                  </a:lnTo>
                  <a:lnTo>
                    <a:pt x="404" y="1486"/>
                  </a:lnTo>
                  <a:lnTo>
                    <a:pt x="335" y="1537"/>
                  </a:lnTo>
                  <a:lnTo>
                    <a:pt x="267" y="1591"/>
                  </a:lnTo>
                  <a:lnTo>
                    <a:pt x="199" y="1649"/>
                  </a:lnTo>
                  <a:lnTo>
                    <a:pt x="132" y="1709"/>
                  </a:lnTo>
                  <a:lnTo>
                    <a:pt x="67" y="1772"/>
                  </a:lnTo>
                  <a:lnTo>
                    <a:pt x="0" y="183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631333" name="Freeform 101"/>
            <p:cNvSpPr>
              <a:spLocks/>
            </p:cNvSpPr>
            <p:nvPr/>
          </p:nvSpPr>
          <p:spPr bwMode="auto">
            <a:xfrm>
              <a:off x="1407" y="796"/>
              <a:ext cx="5211" cy="976"/>
            </a:xfrm>
            <a:custGeom>
              <a:avLst/>
              <a:gdLst/>
              <a:ahLst/>
              <a:cxnLst>
                <a:cxn ang="0">
                  <a:pos x="5211" y="0"/>
                </a:cxn>
                <a:cxn ang="0">
                  <a:pos x="5197" y="76"/>
                </a:cxn>
                <a:cxn ang="0">
                  <a:pos x="5176" y="160"/>
                </a:cxn>
                <a:cxn ang="0">
                  <a:pos x="5144" y="268"/>
                </a:cxn>
                <a:cxn ang="0">
                  <a:pos x="5100" y="394"/>
                </a:cxn>
                <a:cxn ang="0">
                  <a:pos x="5040" y="533"/>
                </a:cxn>
                <a:cxn ang="0">
                  <a:pos x="4983" y="643"/>
                </a:cxn>
                <a:cxn ang="0">
                  <a:pos x="4940" y="715"/>
                </a:cxn>
                <a:cxn ang="0">
                  <a:pos x="4893" y="790"/>
                </a:cxn>
                <a:cxn ang="0">
                  <a:pos x="4839" y="862"/>
                </a:cxn>
                <a:cxn ang="0">
                  <a:pos x="4780" y="933"/>
                </a:cxn>
                <a:cxn ang="0">
                  <a:pos x="4716" y="1003"/>
                </a:cxn>
                <a:cxn ang="0">
                  <a:pos x="4647" y="1069"/>
                </a:cxn>
                <a:cxn ang="0">
                  <a:pos x="4571" y="1130"/>
                </a:cxn>
                <a:cxn ang="0">
                  <a:pos x="4489" y="1188"/>
                </a:cxn>
                <a:cxn ang="0">
                  <a:pos x="4400" y="1242"/>
                </a:cxn>
                <a:cxn ang="0">
                  <a:pos x="4305" y="1289"/>
                </a:cxn>
                <a:cxn ang="0">
                  <a:pos x="4203" y="1331"/>
                </a:cxn>
                <a:cxn ang="0">
                  <a:pos x="4093" y="1363"/>
                </a:cxn>
                <a:cxn ang="0">
                  <a:pos x="3976" y="1389"/>
                </a:cxn>
                <a:cxn ang="0">
                  <a:pos x="3851" y="1406"/>
                </a:cxn>
                <a:cxn ang="0">
                  <a:pos x="3718" y="1413"/>
                </a:cxn>
                <a:cxn ang="0">
                  <a:pos x="3578" y="1411"/>
                </a:cxn>
                <a:cxn ang="0">
                  <a:pos x="3428" y="1398"/>
                </a:cxn>
                <a:cxn ang="0">
                  <a:pos x="3271" y="1373"/>
                </a:cxn>
                <a:cxn ang="0">
                  <a:pos x="3188" y="1356"/>
                </a:cxn>
                <a:cxn ang="0">
                  <a:pos x="2867" y="1290"/>
                </a:cxn>
                <a:cxn ang="0">
                  <a:pos x="2568" y="1239"/>
                </a:cxn>
                <a:cxn ang="0">
                  <a:pos x="2292" y="1203"/>
                </a:cxn>
                <a:cxn ang="0">
                  <a:pos x="2037" y="1180"/>
                </a:cxn>
                <a:cxn ang="0">
                  <a:pos x="1799" y="1172"/>
                </a:cxn>
                <a:cxn ang="0">
                  <a:pos x="1580" y="1179"/>
                </a:cxn>
                <a:cxn ang="0">
                  <a:pos x="1376" y="1198"/>
                </a:cxn>
                <a:cxn ang="0">
                  <a:pos x="1231" y="1222"/>
                </a:cxn>
                <a:cxn ang="0">
                  <a:pos x="1140" y="1242"/>
                </a:cxn>
                <a:cxn ang="0">
                  <a:pos x="1052" y="1266"/>
                </a:cxn>
                <a:cxn ang="0">
                  <a:pos x="966" y="1292"/>
                </a:cxn>
                <a:cxn ang="0">
                  <a:pos x="883" y="1323"/>
                </a:cxn>
                <a:cxn ang="0">
                  <a:pos x="802" y="1355"/>
                </a:cxn>
                <a:cxn ang="0">
                  <a:pos x="687" y="1410"/>
                </a:cxn>
                <a:cxn ang="0">
                  <a:pos x="539" y="1495"/>
                </a:cxn>
                <a:cxn ang="0">
                  <a:pos x="398" y="1592"/>
                </a:cxn>
                <a:cxn ang="0">
                  <a:pos x="262" y="1700"/>
                </a:cxn>
                <a:cxn ang="0">
                  <a:pos x="130" y="1821"/>
                </a:cxn>
                <a:cxn ang="0">
                  <a:pos x="0" y="1952"/>
                </a:cxn>
              </a:cxnLst>
              <a:rect l="0" t="0" r="r" b="b"/>
              <a:pathLst>
                <a:path w="5211" h="1952">
                  <a:moveTo>
                    <a:pt x="5211" y="0"/>
                  </a:moveTo>
                  <a:lnTo>
                    <a:pt x="5211" y="0"/>
                  </a:lnTo>
                  <a:lnTo>
                    <a:pt x="5206" y="21"/>
                  </a:lnTo>
                  <a:lnTo>
                    <a:pt x="5197" y="76"/>
                  </a:lnTo>
                  <a:lnTo>
                    <a:pt x="5187" y="115"/>
                  </a:lnTo>
                  <a:lnTo>
                    <a:pt x="5176" y="160"/>
                  </a:lnTo>
                  <a:lnTo>
                    <a:pt x="5162" y="212"/>
                  </a:lnTo>
                  <a:lnTo>
                    <a:pt x="5144" y="268"/>
                  </a:lnTo>
                  <a:lnTo>
                    <a:pt x="5123" y="329"/>
                  </a:lnTo>
                  <a:lnTo>
                    <a:pt x="5100" y="394"/>
                  </a:lnTo>
                  <a:lnTo>
                    <a:pt x="5072" y="463"/>
                  </a:lnTo>
                  <a:lnTo>
                    <a:pt x="5040" y="533"/>
                  </a:lnTo>
                  <a:lnTo>
                    <a:pt x="5004" y="606"/>
                  </a:lnTo>
                  <a:lnTo>
                    <a:pt x="4983" y="643"/>
                  </a:lnTo>
                  <a:lnTo>
                    <a:pt x="4962" y="680"/>
                  </a:lnTo>
                  <a:lnTo>
                    <a:pt x="4940" y="715"/>
                  </a:lnTo>
                  <a:lnTo>
                    <a:pt x="4916" y="753"/>
                  </a:lnTo>
                  <a:lnTo>
                    <a:pt x="4893" y="790"/>
                  </a:lnTo>
                  <a:lnTo>
                    <a:pt x="4866" y="827"/>
                  </a:lnTo>
                  <a:lnTo>
                    <a:pt x="4839" y="862"/>
                  </a:lnTo>
                  <a:lnTo>
                    <a:pt x="4811" y="898"/>
                  </a:lnTo>
                  <a:lnTo>
                    <a:pt x="4780" y="933"/>
                  </a:lnTo>
                  <a:lnTo>
                    <a:pt x="4750" y="969"/>
                  </a:lnTo>
                  <a:lnTo>
                    <a:pt x="4716" y="1003"/>
                  </a:lnTo>
                  <a:lnTo>
                    <a:pt x="4683" y="1037"/>
                  </a:lnTo>
                  <a:lnTo>
                    <a:pt x="4647" y="1069"/>
                  </a:lnTo>
                  <a:lnTo>
                    <a:pt x="4609" y="1100"/>
                  </a:lnTo>
                  <a:lnTo>
                    <a:pt x="4571" y="1130"/>
                  </a:lnTo>
                  <a:lnTo>
                    <a:pt x="4530" y="1161"/>
                  </a:lnTo>
                  <a:lnTo>
                    <a:pt x="4489" y="1188"/>
                  </a:lnTo>
                  <a:lnTo>
                    <a:pt x="4446" y="1216"/>
                  </a:lnTo>
                  <a:lnTo>
                    <a:pt x="4400" y="1242"/>
                  </a:lnTo>
                  <a:lnTo>
                    <a:pt x="4354" y="1266"/>
                  </a:lnTo>
                  <a:lnTo>
                    <a:pt x="4305" y="1289"/>
                  </a:lnTo>
                  <a:lnTo>
                    <a:pt x="4255" y="1311"/>
                  </a:lnTo>
                  <a:lnTo>
                    <a:pt x="4203" y="1331"/>
                  </a:lnTo>
                  <a:lnTo>
                    <a:pt x="4148" y="1348"/>
                  </a:lnTo>
                  <a:lnTo>
                    <a:pt x="4093" y="1363"/>
                  </a:lnTo>
                  <a:lnTo>
                    <a:pt x="4036" y="1377"/>
                  </a:lnTo>
                  <a:lnTo>
                    <a:pt x="3976" y="1389"/>
                  </a:lnTo>
                  <a:lnTo>
                    <a:pt x="3915" y="1398"/>
                  </a:lnTo>
                  <a:lnTo>
                    <a:pt x="3851" y="1406"/>
                  </a:lnTo>
                  <a:lnTo>
                    <a:pt x="3786" y="1411"/>
                  </a:lnTo>
                  <a:lnTo>
                    <a:pt x="3718" y="1413"/>
                  </a:lnTo>
                  <a:lnTo>
                    <a:pt x="3649" y="1415"/>
                  </a:lnTo>
                  <a:lnTo>
                    <a:pt x="3578" y="1411"/>
                  </a:lnTo>
                  <a:lnTo>
                    <a:pt x="3504" y="1406"/>
                  </a:lnTo>
                  <a:lnTo>
                    <a:pt x="3428" y="1398"/>
                  </a:lnTo>
                  <a:lnTo>
                    <a:pt x="3350" y="1387"/>
                  </a:lnTo>
                  <a:lnTo>
                    <a:pt x="3271" y="1373"/>
                  </a:lnTo>
                  <a:lnTo>
                    <a:pt x="3188" y="1356"/>
                  </a:lnTo>
                  <a:lnTo>
                    <a:pt x="3188" y="1356"/>
                  </a:lnTo>
                  <a:lnTo>
                    <a:pt x="3025" y="1321"/>
                  </a:lnTo>
                  <a:lnTo>
                    <a:pt x="2867" y="1290"/>
                  </a:lnTo>
                  <a:lnTo>
                    <a:pt x="2716" y="1263"/>
                  </a:lnTo>
                  <a:lnTo>
                    <a:pt x="2568" y="1239"/>
                  </a:lnTo>
                  <a:lnTo>
                    <a:pt x="2428" y="1219"/>
                  </a:lnTo>
                  <a:lnTo>
                    <a:pt x="2292" y="1203"/>
                  </a:lnTo>
                  <a:lnTo>
                    <a:pt x="2162" y="1190"/>
                  </a:lnTo>
                  <a:lnTo>
                    <a:pt x="2037" y="1180"/>
                  </a:lnTo>
                  <a:lnTo>
                    <a:pt x="1916" y="1174"/>
                  </a:lnTo>
                  <a:lnTo>
                    <a:pt x="1799" y="1172"/>
                  </a:lnTo>
                  <a:lnTo>
                    <a:pt x="1688" y="1174"/>
                  </a:lnTo>
                  <a:lnTo>
                    <a:pt x="1580" y="1179"/>
                  </a:lnTo>
                  <a:lnTo>
                    <a:pt x="1476" y="1187"/>
                  </a:lnTo>
                  <a:lnTo>
                    <a:pt x="1376" y="1198"/>
                  </a:lnTo>
                  <a:lnTo>
                    <a:pt x="1279" y="1214"/>
                  </a:lnTo>
                  <a:lnTo>
                    <a:pt x="1231" y="1222"/>
                  </a:lnTo>
                  <a:lnTo>
                    <a:pt x="1186" y="1232"/>
                  </a:lnTo>
                  <a:lnTo>
                    <a:pt x="1140" y="1242"/>
                  </a:lnTo>
                  <a:lnTo>
                    <a:pt x="1095" y="1253"/>
                  </a:lnTo>
                  <a:lnTo>
                    <a:pt x="1052" y="1266"/>
                  </a:lnTo>
                  <a:lnTo>
                    <a:pt x="1009" y="1279"/>
                  </a:lnTo>
                  <a:lnTo>
                    <a:pt x="966" y="1292"/>
                  </a:lnTo>
                  <a:lnTo>
                    <a:pt x="925" y="1306"/>
                  </a:lnTo>
                  <a:lnTo>
                    <a:pt x="883" y="1323"/>
                  </a:lnTo>
                  <a:lnTo>
                    <a:pt x="843" y="1339"/>
                  </a:lnTo>
                  <a:lnTo>
                    <a:pt x="802" y="1355"/>
                  </a:lnTo>
                  <a:lnTo>
                    <a:pt x="763" y="1373"/>
                  </a:lnTo>
                  <a:lnTo>
                    <a:pt x="687" y="1410"/>
                  </a:lnTo>
                  <a:lnTo>
                    <a:pt x="612" y="1452"/>
                  </a:lnTo>
                  <a:lnTo>
                    <a:pt x="539" y="1495"/>
                  </a:lnTo>
                  <a:lnTo>
                    <a:pt x="468" y="1542"/>
                  </a:lnTo>
                  <a:lnTo>
                    <a:pt x="398" y="1592"/>
                  </a:lnTo>
                  <a:lnTo>
                    <a:pt x="329" y="1644"/>
                  </a:lnTo>
                  <a:lnTo>
                    <a:pt x="262" y="1700"/>
                  </a:lnTo>
                  <a:lnTo>
                    <a:pt x="196" y="1758"/>
                  </a:lnTo>
                  <a:lnTo>
                    <a:pt x="130" y="1821"/>
                  </a:lnTo>
                  <a:lnTo>
                    <a:pt x="65" y="1884"/>
                  </a:lnTo>
                  <a:lnTo>
                    <a:pt x="0" y="195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631334" name="Freeform 102"/>
            <p:cNvSpPr>
              <a:spLocks/>
            </p:cNvSpPr>
            <p:nvPr/>
          </p:nvSpPr>
          <p:spPr bwMode="auto">
            <a:xfrm>
              <a:off x="1454" y="767"/>
              <a:ext cx="5179" cy="1034"/>
            </a:xfrm>
            <a:custGeom>
              <a:avLst/>
              <a:gdLst/>
              <a:ahLst/>
              <a:cxnLst>
                <a:cxn ang="0">
                  <a:pos x="5179" y="0"/>
                </a:cxn>
                <a:cxn ang="0">
                  <a:pos x="5166" y="74"/>
                </a:cxn>
                <a:cxn ang="0">
                  <a:pos x="5148" y="159"/>
                </a:cxn>
                <a:cxn ang="0">
                  <a:pos x="5118" y="269"/>
                </a:cxn>
                <a:cxn ang="0">
                  <a:pos x="5075" y="397"/>
                </a:cxn>
                <a:cxn ang="0">
                  <a:pos x="5016" y="537"/>
                </a:cxn>
                <a:cxn ang="0">
                  <a:pos x="4962" y="649"/>
                </a:cxn>
                <a:cxn ang="0">
                  <a:pos x="4921" y="723"/>
                </a:cxn>
                <a:cxn ang="0">
                  <a:pos x="4873" y="799"/>
                </a:cxn>
                <a:cxn ang="0">
                  <a:pos x="4822" y="873"/>
                </a:cxn>
                <a:cxn ang="0">
                  <a:pos x="4764" y="946"/>
                </a:cxn>
                <a:cxn ang="0">
                  <a:pos x="4701" y="1015"/>
                </a:cxn>
                <a:cxn ang="0">
                  <a:pos x="4632" y="1083"/>
                </a:cxn>
                <a:cxn ang="0">
                  <a:pos x="4558" y="1148"/>
                </a:cxn>
                <a:cxn ang="0">
                  <a:pos x="4476" y="1207"/>
                </a:cxn>
                <a:cxn ang="0">
                  <a:pos x="4389" y="1262"/>
                </a:cxn>
                <a:cxn ang="0">
                  <a:pos x="4294" y="1312"/>
                </a:cxn>
                <a:cxn ang="0">
                  <a:pos x="4192" y="1356"/>
                </a:cxn>
                <a:cxn ang="0">
                  <a:pos x="4083" y="1391"/>
                </a:cxn>
                <a:cxn ang="0">
                  <a:pos x="3967" y="1419"/>
                </a:cxn>
                <a:cxn ang="0">
                  <a:pos x="3842" y="1438"/>
                </a:cxn>
                <a:cxn ang="0">
                  <a:pos x="3710" y="1450"/>
                </a:cxn>
                <a:cxn ang="0">
                  <a:pos x="3568" y="1450"/>
                </a:cxn>
                <a:cxn ang="0">
                  <a:pos x="3420" y="1440"/>
                </a:cxn>
                <a:cxn ang="0">
                  <a:pos x="3261" y="1417"/>
                </a:cxn>
                <a:cxn ang="0">
                  <a:pos x="3178" y="1403"/>
                </a:cxn>
                <a:cxn ang="0">
                  <a:pos x="2856" y="1343"/>
                </a:cxn>
                <a:cxn ang="0">
                  <a:pos x="2558" y="1296"/>
                </a:cxn>
                <a:cxn ang="0">
                  <a:pos x="2281" y="1265"/>
                </a:cxn>
                <a:cxn ang="0">
                  <a:pos x="2024" y="1249"/>
                </a:cxn>
                <a:cxn ang="0">
                  <a:pos x="1787" y="1246"/>
                </a:cxn>
                <a:cxn ang="0">
                  <a:pos x="1568" y="1256"/>
                </a:cxn>
                <a:cxn ang="0">
                  <a:pos x="1363" y="1280"/>
                </a:cxn>
                <a:cxn ang="0">
                  <a:pos x="1268" y="1298"/>
                </a:cxn>
                <a:cxn ang="0">
                  <a:pos x="1175" y="1319"/>
                </a:cxn>
                <a:cxn ang="0">
                  <a:pos x="1084" y="1341"/>
                </a:cxn>
                <a:cxn ang="0">
                  <a:pos x="998" y="1369"/>
                </a:cxn>
                <a:cxn ang="0">
                  <a:pos x="914" y="1398"/>
                </a:cxn>
                <a:cxn ang="0">
                  <a:pos x="833" y="1432"/>
                </a:cxn>
                <a:cxn ang="0">
                  <a:pos x="754" y="1467"/>
                </a:cxn>
                <a:cxn ang="0">
                  <a:pos x="678" y="1508"/>
                </a:cxn>
                <a:cxn ang="0">
                  <a:pos x="532" y="1595"/>
                </a:cxn>
                <a:cxn ang="0">
                  <a:pos x="392" y="1695"/>
                </a:cxn>
                <a:cxn ang="0">
                  <a:pos x="258" y="1808"/>
                </a:cxn>
                <a:cxn ang="0">
                  <a:pos x="128" y="1931"/>
                </a:cxn>
                <a:cxn ang="0">
                  <a:pos x="0" y="2066"/>
                </a:cxn>
              </a:cxnLst>
              <a:rect l="0" t="0" r="r" b="b"/>
              <a:pathLst>
                <a:path w="5179" h="2066">
                  <a:moveTo>
                    <a:pt x="5179" y="0"/>
                  </a:moveTo>
                  <a:lnTo>
                    <a:pt x="5179" y="0"/>
                  </a:lnTo>
                  <a:lnTo>
                    <a:pt x="5176" y="19"/>
                  </a:lnTo>
                  <a:lnTo>
                    <a:pt x="5166" y="74"/>
                  </a:lnTo>
                  <a:lnTo>
                    <a:pt x="5158" y="114"/>
                  </a:lnTo>
                  <a:lnTo>
                    <a:pt x="5148" y="159"/>
                  </a:lnTo>
                  <a:lnTo>
                    <a:pt x="5134" y="211"/>
                  </a:lnTo>
                  <a:lnTo>
                    <a:pt x="5118" y="269"/>
                  </a:lnTo>
                  <a:lnTo>
                    <a:pt x="5098" y="331"/>
                  </a:lnTo>
                  <a:lnTo>
                    <a:pt x="5075" y="397"/>
                  </a:lnTo>
                  <a:lnTo>
                    <a:pt x="5048" y="466"/>
                  </a:lnTo>
                  <a:lnTo>
                    <a:pt x="5016" y="537"/>
                  </a:lnTo>
                  <a:lnTo>
                    <a:pt x="4982" y="612"/>
                  </a:lnTo>
                  <a:lnTo>
                    <a:pt x="4962" y="649"/>
                  </a:lnTo>
                  <a:lnTo>
                    <a:pt x="4941" y="686"/>
                  </a:lnTo>
                  <a:lnTo>
                    <a:pt x="4921" y="723"/>
                  </a:lnTo>
                  <a:lnTo>
                    <a:pt x="4897" y="762"/>
                  </a:lnTo>
                  <a:lnTo>
                    <a:pt x="4873" y="799"/>
                  </a:lnTo>
                  <a:lnTo>
                    <a:pt x="4848" y="836"/>
                  </a:lnTo>
                  <a:lnTo>
                    <a:pt x="4822" y="873"/>
                  </a:lnTo>
                  <a:lnTo>
                    <a:pt x="4794" y="909"/>
                  </a:lnTo>
                  <a:lnTo>
                    <a:pt x="4764" y="946"/>
                  </a:lnTo>
                  <a:lnTo>
                    <a:pt x="4733" y="981"/>
                  </a:lnTo>
                  <a:lnTo>
                    <a:pt x="4701" y="1015"/>
                  </a:lnTo>
                  <a:lnTo>
                    <a:pt x="4668" y="1051"/>
                  </a:lnTo>
                  <a:lnTo>
                    <a:pt x="4632" y="1083"/>
                  </a:lnTo>
                  <a:lnTo>
                    <a:pt x="4596" y="1117"/>
                  </a:lnTo>
                  <a:lnTo>
                    <a:pt x="4558" y="1148"/>
                  </a:lnTo>
                  <a:lnTo>
                    <a:pt x="4518" y="1178"/>
                  </a:lnTo>
                  <a:lnTo>
                    <a:pt x="4476" y="1207"/>
                  </a:lnTo>
                  <a:lnTo>
                    <a:pt x="4433" y="1236"/>
                  </a:lnTo>
                  <a:lnTo>
                    <a:pt x="4389" y="1262"/>
                  </a:lnTo>
                  <a:lnTo>
                    <a:pt x="4342" y="1288"/>
                  </a:lnTo>
                  <a:lnTo>
                    <a:pt x="4294" y="1312"/>
                  </a:lnTo>
                  <a:lnTo>
                    <a:pt x="4244" y="1335"/>
                  </a:lnTo>
                  <a:lnTo>
                    <a:pt x="4192" y="1356"/>
                  </a:lnTo>
                  <a:lnTo>
                    <a:pt x="4139" y="1374"/>
                  </a:lnTo>
                  <a:lnTo>
                    <a:pt x="4083" y="1391"/>
                  </a:lnTo>
                  <a:lnTo>
                    <a:pt x="4026" y="1406"/>
                  </a:lnTo>
                  <a:lnTo>
                    <a:pt x="3967" y="1419"/>
                  </a:lnTo>
                  <a:lnTo>
                    <a:pt x="3906" y="1430"/>
                  </a:lnTo>
                  <a:lnTo>
                    <a:pt x="3842" y="1438"/>
                  </a:lnTo>
                  <a:lnTo>
                    <a:pt x="3777" y="1445"/>
                  </a:lnTo>
                  <a:lnTo>
                    <a:pt x="3710" y="1450"/>
                  </a:lnTo>
                  <a:lnTo>
                    <a:pt x="3641" y="1451"/>
                  </a:lnTo>
                  <a:lnTo>
                    <a:pt x="3568" y="1450"/>
                  </a:lnTo>
                  <a:lnTo>
                    <a:pt x="3495" y="1446"/>
                  </a:lnTo>
                  <a:lnTo>
                    <a:pt x="3420" y="1440"/>
                  </a:lnTo>
                  <a:lnTo>
                    <a:pt x="3341" y="1430"/>
                  </a:lnTo>
                  <a:lnTo>
                    <a:pt x="3261" y="1417"/>
                  </a:lnTo>
                  <a:lnTo>
                    <a:pt x="3178" y="1403"/>
                  </a:lnTo>
                  <a:lnTo>
                    <a:pt x="3178" y="1403"/>
                  </a:lnTo>
                  <a:lnTo>
                    <a:pt x="3014" y="1370"/>
                  </a:lnTo>
                  <a:lnTo>
                    <a:pt x="2856" y="1343"/>
                  </a:lnTo>
                  <a:lnTo>
                    <a:pt x="2703" y="1317"/>
                  </a:lnTo>
                  <a:lnTo>
                    <a:pt x="2558" y="1296"/>
                  </a:lnTo>
                  <a:lnTo>
                    <a:pt x="2416" y="1280"/>
                  </a:lnTo>
                  <a:lnTo>
                    <a:pt x="2281" y="1265"/>
                  </a:lnTo>
                  <a:lnTo>
                    <a:pt x="2149" y="1256"/>
                  </a:lnTo>
                  <a:lnTo>
                    <a:pt x="2024" y="1249"/>
                  </a:lnTo>
                  <a:lnTo>
                    <a:pt x="1904" y="1246"/>
                  </a:lnTo>
                  <a:lnTo>
                    <a:pt x="1787" y="1246"/>
                  </a:lnTo>
                  <a:lnTo>
                    <a:pt x="1674" y="1249"/>
                  </a:lnTo>
                  <a:lnTo>
                    <a:pt x="1568" y="1256"/>
                  </a:lnTo>
                  <a:lnTo>
                    <a:pt x="1463" y="1267"/>
                  </a:lnTo>
                  <a:lnTo>
                    <a:pt x="1363" y="1280"/>
                  </a:lnTo>
                  <a:lnTo>
                    <a:pt x="1315" y="1288"/>
                  </a:lnTo>
                  <a:lnTo>
                    <a:pt x="1268" y="1298"/>
                  </a:lnTo>
                  <a:lnTo>
                    <a:pt x="1220" y="1307"/>
                  </a:lnTo>
                  <a:lnTo>
                    <a:pt x="1175" y="1319"/>
                  </a:lnTo>
                  <a:lnTo>
                    <a:pt x="1129" y="1330"/>
                  </a:lnTo>
                  <a:lnTo>
                    <a:pt x="1084" y="1341"/>
                  </a:lnTo>
                  <a:lnTo>
                    <a:pt x="1041" y="1354"/>
                  </a:lnTo>
                  <a:lnTo>
                    <a:pt x="998" y="1369"/>
                  </a:lnTo>
                  <a:lnTo>
                    <a:pt x="955" y="1383"/>
                  </a:lnTo>
                  <a:lnTo>
                    <a:pt x="914" y="1398"/>
                  </a:lnTo>
                  <a:lnTo>
                    <a:pt x="873" y="1414"/>
                  </a:lnTo>
                  <a:lnTo>
                    <a:pt x="833" y="1432"/>
                  </a:lnTo>
                  <a:lnTo>
                    <a:pt x="793" y="1450"/>
                  </a:lnTo>
                  <a:lnTo>
                    <a:pt x="754" y="1467"/>
                  </a:lnTo>
                  <a:lnTo>
                    <a:pt x="716" y="1487"/>
                  </a:lnTo>
                  <a:lnTo>
                    <a:pt x="678" y="1508"/>
                  </a:lnTo>
                  <a:lnTo>
                    <a:pt x="604" y="1550"/>
                  </a:lnTo>
                  <a:lnTo>
                    <a:pt x="532" y="1595"/>
                  </a:lnTo>
                  <a:lnTo>
                    <a:pt x="461" y="1643"/>
                  </a:lnTo>
                  <a:lnTo>
                    <a:pt x="392" y="1695"/>
                  </a:lnTo>
                  <a:lnTo>
                    <a:pt x="325" y="1750"/>
                  </a:lnTo>
                  <a:lnTo>
                    <a:pt x="258" y="1808"/>
                  </a:lnTo>
                  <a:lnTo>
                    <a:pt x="193" y="1868"/>
                  </a:lnTo>
                  <a:lnTo>
                    <a:pt x="128" y="1931"/>
                  </a:lnTo>
                  <a:lnTo>
                    <a:pt x="64" y="1997"/>
                  </a:lnTo>
                  <a:lnTo>
                    <a:pt x="0" y="206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631335" name="Freeform 103"/>
            <p:cNvSpPr>
              <a:spLocks/>
            </p:cNvSpPr>
            <p:nvPr/>
          </p:nvSpPr>
          <p:spPr bwMode="auto">
            <a:xfrm>
              <a:off x="1501" y="738"/>
              <a:ext cx="5149" cy="1091"/>
            </a:xfrm>
            <a:custGeom>
              <a:avLst/>
              <a:gdLst/>
              <a:ahLst/>
              <a:cxnLst>
                <a:cxn ang="0">
                  <a:pos x="5149" y="0"/>
                </a:cxn>
                <a:cxn ang="0">
                  <a:pos x="5136" y="76"/>
                </a:cxn>
                <a:cxn ang="0">
                  <a:pos x="5119" y="162"/>
                </a:cxn>
                <a:cxn ang="0">
                  <a:pos x="5090" y="273"/>
                </a:cxn>
                <a:cxn ang="0">
                  <a:pos x="5050" y="402"/>
                </a:cxn>
                <a:cxn ang="0">
                  <a:pos x="4993" y="545"/>
                </a:cxn>
                <a:cxn ang="0">
                  <a:pos x="4940" y="658"/>
                </a:cxn>
                <a:cxn ang="0">
                  <a:pos x="4900" y="734"/>
                </a:cxn>
                <a:cxn ang="0">
                  <a:pos x="4854" y="809"/>
                </a:cxn>
                <a:cxn ang="0">
                  <a:pos x="4803" y="885"/>
                </a:cxn>
                <a:cxn ang="0">
                  <a:pos x="4747" y="960"/>
                </a:cxn>
                <a:cxn ang="0">
                  <a:pos x="4685" y="1032"/>
                </a:cxn>
                <a:cxn ang="0">
                  <a:pos x="4617" y="1102"/>
                </a:cxn>
                <a:cxn ang="0">
                  <a:pos x="4543" y="1168"/>
                </a:cxn>
                <a:cxn ang="0">
                  <a:pos x="4463" y="1229"/>
                </a:cxn>
                <a:cxn ang="0">
                  <a:pos x="4377" y="1287"/>
                </a:cxn>
                <a:cxn ang="0">
                  <a:pos x="4282" y="1337"/>
                </a:cxn>
                <a:cxn ang="0">
                  <a:pos x="4181" y="1384"/>
                </a:cxn>
                <a:cxn ang="0">
                  <a:pos x="4073" y="1421"/>
                </a:cxn>
                <a:cxn ang="0">
                  <a:pos x="3957" y="1452"/>
                </a:cxn>
                <a:cxn ang="0">
                  <a:pos x="3832" y="1475"/>
                </a:cxn>
                <a:cxn ang="0">
                  <a:pos x="3700" y="1488"/>
                </a:cxn>
                <a:cxn ang="0">
                  <a:pos x="3559" y="1491"/>
                </a:cxn>
                <a:cxn ang="0">
                  <a:pos x="3410" y="1483"/>
                </a:cxn>
                <a:cxn ang="0">
                  <a:pos x="3251" y="1465"/>
                </a:cxn>
                <a:cxn ang="0">
                  <a:pos x="3169" y="1450"/>
                </a:cxn>
                <a:cxn ang="0">
                  <a:pos x="2845" y="1397"/>
                </a:cxn>
                <a:cxn ang="0">
                  <a:pos x="2545" y="1358"/>
                </a:cxn>
                <a:cxn ang="0">
                  <a:pos x="2269" y="1333"/>
                </a:cxn>
                <a:cxn ang="0">
                  <a:pos x="2012" y="1321"/>
                </a:cxn>
                <a:cxn ang="0">
                  <a:pos x="1775" y="1323"/>
                </a:cxn>
                <a:cxn ang="0">
                  <a:pos x="1555" y="1337"/>
                </a:cxn>
                <a:cxn ang="0">
                  <a:pos x="1353" y="1366"/>
                </a:cxn>
                <a:cxn ang="0">
                  <a:pos x="1255" y="1384"/>
                </a:cxn>
                <a:cxn ang="0">
                  <a:pos x="1164" y="1407"/>
                </a:cxn>
                <a:cxn ang="0">
                  <a:pos x="1074" y="1433"/>
                </a:cxn>
                <a:cxn ang="0">
                  <a:pos x="987" y="1462"/>
                </a:cxn>
                <a:cxn ang="0">
                  <a:pos x="904" y="1492"/>
                </a:cxn>
                <a:cxn ang="0">
                  <a:pos x="824" y="1528"/>
                </a:cxn>
                <a:cxn ang="0">
                  <a:pos x="746" y="1567"/>
                </a:cxn>
                <a:cxn ang="0">
                  <a:pos x="669" y="1607"/>
                </a:cxn>
                <a:cxn ang="0">
                  <a:pos x="525" y="1699"/>
                </a:cxn>
                <a:cxn ang="0">
                  <a:pos x="386" y="1802"/>
                </a:cxn>
                <a:cxn ang="0">
                  <a:pos x="254" y="1917"/>
                </a:cxn>
                <a:cxn ang="0">
                  <a:pos x="127" y="2045"/>
                </a:cxn>
                <a:cxn ang="0">
                  <a:pos x="0" y="2182"/>
                </a:cxn>
              </a:cxnLst>
              <a:rect l="0" t="0" r="r" b="b"/>
              <a:pathLst>
                <a:path w="5149" h="2182">
                  <a:moveTo>
                    <a:pt x="5149" y="0"/>
                  </a:moveTo>
                  <a:lnTo>
                    <a:pt x="5149" y="0"/>
                  </a:lnTo>
                  <a:lnTo>
                    <a:pt x="5146" y="20"/>
                  </a:lnTo>
                  <a:lnTo>
                    <a:pt x="5136" y="76"/>
                  </a:lnTo>
                  <a:lnTo>
                    <a:pt x="5129" y="115"/>
                  </a:lnTo>
                  <a:lnTo>
                    <a:pt x="5119" y="162"/>
                  </a:lnTo>
                  <a:lnTo>
                    <a:pt x="5105" y="215"/>
                  </a:lnTo>
                  <a:lnTo>
                    <a:pt x="5090" y="273"/>
                  </a:lnTo>
                  <a:lnTo>
                    <a:pt x="5072" y="336"/>
                  </a:lnTo>
                  <a:lnTo>
                    <a:pt x="5050" y="402"/>
                  </a:lnTo>
                  <a:lnTo>
                    <a:pt x="5024" y="472"/>
                  </a:lnTo>
                  <a:lnTo>
                    <a:pt x="4993" y="545"/>
                  </a:lnTo>
                  <a:lnTo>
                    <a:pt x="4960" y="620"/>
                  </a:lnTo>
                  <a:lnTo>
                    <a:pt x="4940" y="658"/>
                  </a:lnTo>
                  <a:lnTo>
                    <a:pt x="4921" y="696"/>
                  </a:lnTo>
                  <a:lnTo>
                    <a:pt x="4900" y="734"/>
                  </a:lnTo>
                  <a:lnTo>
                    <a:pt x="4878" y="772"/>
                  </a:lnTo>
                  <a:lnTo>
                    <a:pt x="4854" y="809"/>
                  </a:lnTo>
                  <a:lnTo>
                    <a:pt x="4829" y="848"/>
                  </a:lnTo>
                  <a:lnTo>
                    <a:pt x="4803" y="885"/>
                  </a:lnTo>
                  <a:lnTo>
                    <a:pt x="4776" y="922"/>
                  </a:lnTo>
                  <a:lnTo>
                    <a:pt x="4747" y="960"/>
                  </a:lnTo>
                  <a:lnTo>
                    <a:pt x="4717" y="997"/>
                  </a:lnTo>
                  <a:lnTo>
                    <a:pt x="4685" y="1032"/>
                  </a:lnTo>
                  <a:lnTo>
                    <a:pt x="4651" y="1068"/>
                  </a:lnTo>
                  <a:lnTo>
                    <a:pt x="4617" y="1102"/>
                  </a:lnTo>
                  <a:lnTo>
                    <a:pt x="4581" y="1136"/>
                  </a:lnTo>
                  <a:lnTo>
                    <a:pt x="4543" y="1168"/>
                  </a:lnTo>
                  <a:lnTo>
                    <a:pt x="4504" y="1199"/>
                  </a:lnTo>
                  <a:lnTo>
                    <a:pt x="4463" y="1229"/>
                  </a:lnTo>
                  <a:lnTo>
                    <a:pt x="4421" y="1258"/>
                  </a:lnTo>
                  <a:lnTo>
                    <a:pt x="4377" y="1287"/>
                  </a:lnTo>
                  <a:lnTo>
                    <a:pt x="4331" y="1313"/>
                  </a:lnTo>
                  <a:lnTo>
                    <a:pt x="4282" y="1337"/>
                  </a:lnTo>
                  <a:lnTo>
                    <a:pt x="4232" y="1362"/>
                  </a:lnTo>
                  <a:lnTo>
                    <a:pt x="4181" y="1384"/>
                  </a:lnTo>
                  <a:lnTo>
                    <a:pt x="4128" y="1404"/>
                  </a:lnTo>
                  <a:lnTo>
                    <a:pt x="4073" y="1421"/>
                  </a:lnTo>
                  <a:lnTo>
                    <a:pt x="4016" y="1438"/>
                  </a:lnTo>
                  <a:lnTo>
                    <a:pt x="3957" y="1452"/>
                  </a:lnTo>
                  <a:lnTo>
                    <a:pt x="3896" y="1465"/>
                  </a:lnTo>
                  <a:lnTo>
                    <a:pt x="3832" y="1475"/>
                  </a:lnTo>
                  <a:lnTo>
                    <a:pt x="3767" y="1483"/>
                  </a:lnTo>
                  <a:lnTo>
                    <a:pt x="3700" y="1488"/>
                  </a:lnTo>
                  <a:lnTo>
                    <a:pt x="3631" y="1491"/>
                  </a:lnTo>
                  <a:lnTo>
                    <a:pt x="3559" y="1491"/>
                  </a:lnTo>
                  <a:lnTo>
                    <a:pt x="3485" y="1489"/>
                  </a:lnTo>
                  <a:lnTo>
                    <a:pt x="3410" y="1483"/>
                  </a:lnTo>
                  <a:lnTo>
                    <a:pt x="3331" y="1476"/>
                  </a:lnTo>
                  <a:lnTo>
                    <a:pt x="3251" y="1465"/>
                  </a:lnTo>
                  <a:lnTo>
                    <a:pt x="3169" y="1450"/>
                  </a:lnTo>
                  <a:lnTo>
                    <a:pt x="3169" y="1450"/>
                  </a:lnTo>
                  <a:lnTo>
                    <a:pt x="3003" y="1423"/>
                  </a:lnTo>
                  <a:lnTo>
                    <a:pt x="2845" y="1397"/>
                  </a:lnTo>
                  <a:lnTo>
                    <a:pt x="2692" y="1376"/>
                  </a:lnTo>
                  <a:lnTo>
                    <a:pt x="2545" y="1358"/>
                  </a:lnTo>
                  <a:lnTo>
                    <a:pt x="2405" y="1344"/>
                  </a:lnTo>
                  <a:lnTo>
                    <a:pt x="2269" y="1333"/>
                  </a:lnTo>
                  <a:lnTo>
                    <a:pt x="2138" y="1324"/>
                  </a:lnTo>
                  <a:lnTo>
                    <a:pt x="2012" y="1321"/>
                  </a:lnTo>
                  <a:lnTo>
                    <a:pt x="1891" y="1320"/>
                  </a:lnTo>
                  <a:lnTo>
                    <a:pt x="1775" y="1323"/>
                  </a:lnTo>
                  <a:lnTo>
                    <a:pt x="1664" y="1328"/>
                  </a:lnTo>
                  <a:lnTo>
                    <a:pt x="1555" y="1337"/>
                  </a:lnTo>
                  <a:lnTo>
                    <a:pt x="1451" y="1350"/>
                  </a:lnTo>
                  <a:lnTo>
                    <a:pt x="1353" y="1366"/>
                  </a:lnTo>
                  <a:lnTo>
                    <a:pt x="1304" y="1375"/>
                  </a:lnTo>
                  <a:lnTo>
                    <a:pt x="1255" y="1384"/>
                  </a:lnTo>
                  <a:lnTo>
                    <a:pt x="1210" y="1396"/>
                  </a:lnTo>
                  <a:lnTo>
                    <a:pt x="1164" y="1407"/>
                  </a:lnTo>
                  <a:lnTo>
                    <a:pt x="1118" y="1420"/>
                  </a:lnTo>
                  <a:lnTo>
                    <a:pt x="1074" y="1433"/>
                  </a:lnTo>
                  <a:lnTo>
                    <a:pt x="1030" y="1447"/>
                  </a:lnTo>
                  <a:lnTo>
                    <a:pt x="987" y="1462"/>
                  </a:lnTo>
                  <a:lnTo>
                    <a:pt x="946" y="1476"/>
                  </a:lnTo>
                  <a:lnTo>
                    <a:pt x="904" y="1492"/>
                  </a:lnTo>
                  <a:lnTo>
                    <a:pt x="864" y="1510"/>
                  </a:lnTo>
                  <a:lnTo>
                    <a:pt x="824" y="1528"/>
                  </a:lnTo>
                  <a:lnTo>
                    <a:pt x="785" y="1547"/>
                  </a:lnTo>
                  <a:lnTo>
                    <a:pt x="746" y="1567"/>
                  </a:lnTo>
                  <a:lnTo>
                    <a:pt x="707" y="1586"/>
                  </a:lnTo>
                  <a:lnTo>
                    <a:pt x="669" y="1607"/>
                  </a:lnTo>
                  <a:lnTo>
                    <a:pt x="596" y="1652"/>
                  </a:lnTo>
                  <a:lnTo>
                    <a:pt x="525" y="1699"/>
                  </a:lnTo>
                  <a:lnTo>
                    <a:pt x="456" y="1749"/>
                  </a:lnTo>
                  <a:lnTo>
                    <a:pt x="386" y="1802"/>
                  </a:lnTo>
                  <a:lnTo>
                    <a:pt x="320" y="1859"/>
                  </a:lnTo>
                  <a:lnTo>
                    <a:pt x="254" y="1917"/>
                  </a:lnTo>
                  <a:lnTo>
                    <a:pt x="190" y="1980"/>
                  </a:lnTo>
                  <a:lnTo>
                    <a:pt x="127" y="2045"/>
                  </a:lnTo>
                  <a:lnTo>
                    <a:pt x="63" y="2112"/>
                  </a:lnTo>
                  <a:lnTo>
                    <a:pt x="0" y="218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631336" name="Freeform 104"/>
            <p:cNvSpPr>
              <a:spLocks/>
            </p:cNvSpPr>
            <p:nvPr/>
          </p:nvSpPr>
          <p:spPr bwMode="auto">
            <a:xfrm>
              <a:off x="1550" y="709"/>
              <a:ext cx="5113" cy="1149"/>
            </a:xfrm>
            <a:custGeom>
              <a:avLst/>
              <a:gdLst/>
              <a:ahLst/>
              <a:cxnLst>
                <a:cxn ang="0">
                  <a:pos x="5113" y="0"/>
                </a:cxn>
                <a:cxn ang="0">
                  <a:pos x="5104" y="78"/>
                </a:cxn>
                <a:cxn ang="0">
                  <a:pos x="5087" y="163"/>
                </a:cxn>
                <a:cxn ang="0">
                  <a:pos x="5061" y="276"/>
                </a:cxn>
                <a:cxn ang="0">
                  <a:pos x="5020" y="407"/>
                </a:cxn>
                <a:cxn ang="0">
                  <a:pos x="4968" y="551"/>
                </a:cxn>
                <a:cxn ang="0">
                  <a:pos x="4916" y="666"/>
                </a:cxn>
                <a:cxn ang="0">
                  <a:pos x="4876" y="743"/>
                </a:cxn>
                <a:cxn ang="0">
                  <a:pos x="4832" y="821"/>
                </a:cxn>
                <a:cxn ang="0">
                  <a:pos x="4783" y="896"/>
                </a:cxn>
                <a:cxn ang="0">
                  <a:pos x="4727" y="972"/>
                </a:cxn>
                <a:cxn ang="0">
                  <a:pos x="4666" y="1047"/>
                </a:cxn>
                <a:cxn ang="0">
                  <a:pos x="4600" y="1118"/>
                </a:cxn>
                <a:cxn ang="0">
                  <a:pos x="4528" y="1185"/>
                </a:cxn>
                <a:cxn ang="0">
                  <a:pos x="4447" y="1250"/>
                </a:cxn>
                <a:cxn ang="0">
                  <a:pos x="4361" y="1310"/>
                </a:cxn>
                <a:cxn ang="0">
                  <a:pos x="4268" y="1363"/>
                </a:cxn>
                <a:cxn ang="0">
                  <a:pos x="4168" y="1410"/>
                </a:cxn>
                <a:cxn ang="0">
                  <a:pos x="4060" y="1450"/>
                </a:cxn>
                <a:cxn ang="0">
                  <a:pos x="3944" y="1484"/>
                </a:cxn>
                <a:cxn ang="0">
                  <a:pos x="3821" y="1508"/>
                </a:cxn>
                <a:cxn ang="0">
                  <a:pos x="3689" y="1525"/>
                </a:cxn>
                <a:cxn ang="0">
                  <a:pos x="3547" y="1531"/>
                </a:cxn>
                <a:cxn ang="0">
                  <a:pos x="3397" y="1526"/>
                </a:cxn>
                <a:cxn ang="0">
                  <a:pos x="3239" y="1512"/>
                </a:cxn>
                <a:cxn ang="0">
                  <a:pos x="3156" y="1499"/>
                </a:cxn>
                <a:cxn ang="0">
                  <a:pos x="2832" y="1452"/>
                </a:cxn>
                <a:cxn ang="0">
                  <a:pos x="2532" y="1418"/>
                </a:cxn>
                <a:cxn ang="0">
                  <a:pos x="2255" y="1397"/>
                </a:cxn>
                <a:cxn ang="0">
                  <a:pos x="1998" y="1391"/>
                </a:cxn>
                <a:cxn ang="0">
                  <a:pos x="1760" y="1397"/>
                </a:cxn>
                <a:cxn ang="0">
                  <a:pos x="1541" y="1418"/>
                </a:cxn>
                <a:cxn ang="0">
                  <a:pos x="1338" y="1450"/>
                </a:cxn>
                <a:cxn ang="0">
                  <a:pos x="1242" y="1471"/>
                </a:cxn>
                <a:cxn ang="0">
                  <a:pos x="1151" y="1496"/>
                </a:cxn>
                <a:cxn ang="0">
                  <a:pos x="1062" y="1523"/>
                </a:cxn>
                <a:cxn ang="0">
                  <a:pos x="976" y="1554"/>
                </a:cxn>
                <a:cxn ang="0">
                  <a:pos x="893" y="1588"/>
                </a:cxn>
                <a:cxn ang="0">
                  <a:pos x="813" y="1623"/>
                </a:cxn>
                <a:cxn ang="0">
                  <a:pos x="736" y="1663"/>
                </a:cxn>
                <a:cxn ang="0">
                  <a:pos x="661" y="1707"/>
                </a:cxn>
                <a:cxn ang="0">
                  <a:pos x="516" y="1801"/>
                </a:cxn>
                <a:cxn ang="0">
                  <a:pos x="380" y="1907"/>
                </a:cxn>
                <a:cxn ang="0">
                  <a:pos x="250" y="2027"/>
                </a:cxn>
                <a:cxn ang="0">
                  <a:pos x="123" y="2156"/>
                </a:cxn>
                <a:cxn ang="0">
                  <a:pos x="0" y="2298"/>
                </a:cxn>
              </a:cxnLst>
              <a:rect l="0" t="0" r="r" b="b"/>
              <a:pathLst>
                <a:path w="5113" h="2298">
                  <a:moveTo>
                    <a:pt x="5113" y="0"/>
                  </a:moveTo>
                  <a:lnTo>
                    <a:pt x="5113" y="0"/>
                  </a:lnTo>
                  <a:lnTo>
                    <a:pt x="5112" y="21"/>
                  </a:lnTo>
                  <a:lnTo>
                    <a:pt x="5104" y="78"/>
                  </a:lnTo>
                  <a:lnTo>
                    <a:pt x="5097" y="117"/>
                  </a:lnTo>
                  <a:lnTo>
                    <a:pt x="5087" y="163"/>
                  </a:lnTo>
                  <a:lnTo>
                    <a:pt x="5075" y="217"/>
                  </a:lnTo>
                  <a:lnTo>
                    <a:pt x="5061" y="276"/>
                  </a:lnTo>
                  <a:lnTo>
                    <a:pt x="5043" y="339"/>
                  </a:lnTo>
                  <a:lnTo>
                    <a:pt x="5020" y="407"/>
                  </a:lnTo>
                  <a:lnTo>
                    <a:pt x="4997" y="478"/>
                  </a:lnTo>
                  <a:lnTo>
                    <a:pt x="4968" y="551"/>
                  </a:lnTo>
                  <a:lnTo>
                    <a:pt x="4934" y="627"/>
                  </a:lnTo>
                  <a:lnTo>
                    <a:pt x="4916" y="666"/>
                  </a:lnTo>
                  <a:lnTo>
                    <a:pt x="4897" y="704"/>
                  </a:lnTo>
                  <a:lnTo>
                    <a:pt x="4876" y="743"/>
                  </a:lnTo>
                  <a:lnTo>
                    <a:pt x="4855" y="782"/>
                  </a:lnTo>
                  <a:lnTo>
                    <a:pt x="4832" y="821"/>
                  </a:lnTo>
                  <a:lnTo>
                    <a:pt x="4808" y="859"/>
                  </a:lnTo>
                  <a:lnTo>
                    <a:pt x="4783" y="896"/>
                  </a:lnTo>
                  <a:lnTo>
                    <a:pt x="4755" y="935"/>
                  </a:lnTo>
                  <a:lnTo>
                    <a:pt x="4727" y="972"/>
                  </a:lnTo>
                  <a:lnTo>
                    <a:pt x="4697" y="1009"/>
                  </a:lnTo>
                  <a:lnTo>
                    <a:pt x="4666" y="1047"/>
                  </a:lnTo>
                  <a:lnTo>
                    <a:pt x="4634" y="1082"/>
                  </a:lnTo>
                  <a:lnTo>
                    <a:pt x="4600" y="1118"/>
                  </a:lnTo>
                  <a:lnTo>
                    <a:pt x="4564" y="1153"/>
                  </a:lnTo>
                  <a:lnTo>
                    <a:pt x="4528" y="1185"/>
                  </a:lnTo>
                  <a:lnTo>
                    <a:pt x="4489" y="1218"/>
                  </a:lnTo>
                  <a:lnTo>
                    <a:pt x="4447" y="1250"/>
                  </a:lnTo>
                  <a:lnTo>
                    <a:pt x="4405" y="1281"/>
                  </a:lnTo>
                  <a:lnTo>
                    <a:pt x="4361" y="1310"/>
                  </a:lnTo>
                  <a:lnTo>
                    <a:pt x="4315" y="1337"/>
                  </a:lnTo>
                  <a:lnTo>
                    <a:pt x="4268" y="1363"/>
                  </a:lnTo>
                  <a:lnTo>
                    <a:pt x="4219" y="1387"/>
                  </a:lnTo>
                  <a:lnTo>
                    <a:pt x="4168" y="1410"/>
                  </a:lnTo>
                  <a:lnTo>
                    <a:pt x="4115" y="1431"/>
                  </a:lnTo>
                  <a:lnTo>
                    <a:pt x="4060" y="1450"/>
                  </a:lnTo>
                  <a:lnTo>
                    <a:pt x="4003" y="1468"/>
                  </a:lnTo>
                  <a:lnTo>
                    <a:pt x="3944" y="1484"/>
                  </a:lnTo>
                  <a:lnTo>
                    <a:pt x="3883" y="1497"/>
                  </a:lnTo>
                  <a:lnTo>
                    <a:pt x="3821" y="1508"/>
                  </a:lnTo>
                  <a:lnTo>
                    <a:pt x="3756" y="1518"/>
                  </a:lnTo>
                  <a:lnTo>
                    <a:pt x="3689" y="1525"/>
                  </a:lnTo>
                  <a:lnTo>
                    <a:pt x="3619" y="1529"/>
                  </a:lnTo>
                  <a:lnTo>
                    <a:pt x="3547" y="1531"/>
                  </a:lnTo>
                  <a:lnTo>
                    <a:pt x="3474" y="1529"/>
                  </a:lnTo>
                  <a:lnTo>
                    <a:pt x="3397" y="1526"/>
                  </a:lnTo>
                  <a:lnTo>
                    <a:pt x="3320" y="1520"/>
                  </a:lnTo>
                  <a:lnTo>
                    <a:pt x="3239" y="1512"/>
                  </a:lnTo>
                  <a:lnTo>
                    <a:pt x="3156" y="1499"/>
                  </a:lnTo>
                  <a:lnTo>
                    <a:pt x="3156" y="1499"/>
                  </a:lnTo>
                  <a:lnTo>
                    <a:pt x="2991" y="1473"/>
                  </a:lnTo>
                  <a:lnTo>
                    <a:pt x="2832" y="1452"/>
                  </a:lnTo>
                  <a:lnTo>
                    <a:pt x="2680" y="1433"/>
                  </a:lnTo>
                  <a:lnTo>
                    <a:pt x="2532" y="1418"/>
                  </a:lnTo>
                  <a:lnTo>
                    <a:pt x="2391" y="1407"/>
                  </a:lnTo>
                  <a:lnTo>
                    <a:pt x="2255" y="1397"/>
                  </a:lnTo>
                  <a:lnTo>
                    <a:pt x="2124" y="1392"/>
                  </a:lnTo>
                  <a:lnTo>
                    <a:pt x="1998" y="1391"/>
                  </a:lnTo>
                  <a:lnTo>
                    <a:pt x="1877" y="1392"/>
                  </a:lnTo>
                  <a:lnTo>
                    <a:pt x="1760" y="1397"/>
                  </a:lnTo>
                  <a:lnTo>
                    <a:pt x="1649" y="1405"/>
                  </a:lnTo>
                  <a:lnTo>
                    <a:pt x="1541" y="1418"/>
                  </a:lnTo>
                  <a:lnTo>
                    <a:pt x="1438" y="1433"/>
                  </a:lnTo>
                  <a:lnTo>
                    <a:pt x="1338" y="1450"/>
                  </a:lnTo>
                  <a:lnTo>
                    <a:pt x="1290" y="1460"/>
                  </a:lnTo>
                  <a:lnTo>
                    <a:pt x="1242" y="1471"/>
                  </a:lnTo>
                  <a:lnTo>
                    <a:pt x="1197" y="1483"/>
                  </a:lnTo>
                  <a:lnTo>
                    <a:pt x="1151" y="1496"/>
                  </a:lnTo>
                  <a:lnTo>
                    <a:pt x="1106" y="1508"/>
                  </a:lnTo>
                  <a:lnTo>
                    <a:pt x="1062" y="1523"/>
                  </a:lnTo>
                  <a:lnTo>
                    <a:pt x="1019" y="1537"/>
                  </a:lnTo>
                  <a:lnTo>
                    <a:pt x="976" y="1554"/>
                  </a:lnTo>
                  <a:lnTo>
                    <a:pt x="934" y="1570"/>
                  </a:lnTo>
                  <a:lnTo>
                    <a:pt x="893" y="1588"/>
                  </a:lnTo>
                  <a:lnTo>
                    <a:pt x="852" y="1605"/>
                  </a:lnTo>
                  <a:lnTo>
                    <a:pt x="813" y="1623"/>
                  </a:lnTo>
                  <a:lnTo>
                    <a:pt x="775" y="1644"/>
                  </a:lnTo>
                  <a:lnTo>
                    <a:pt x="736" y="1663"/>
                  </a:lnTo>
                  <a:lnTo>
                    <a:pt x="698" y="1684"/>
                  </a:lnTo>
                  <a:lnTo>
                    <a:pt x="661" y="1707"/>
                  </a:lnTo>
                  <a:lnTo>
                    <a:pt x="587" y="1752"/>
                  </a:lnTo>
                  <a:lnTo>
                    <a:pt x="516" y="1801"/>
                  </a:lnTo>
                  <a:lnTo>
                    <a:pt x="448" y="1854"/>
                  </a:lnTo>
                  <a:lnTo>
                    <a:pt x="380" y="1907"/>
                  </a:lnTo>
                  <a:lnTo>
                    <a:pt x="315" y="1965"/>
                  </a:lnTo>
                  <a:lnTo>
                    <a:pt x="250" y="2027"/>
                  </a:lnTo>
                  <a:lnTo>
                    <a:pt x="186" y="2090"/>
                  </a:lnTo>
                  <a:lnTo>
                    <a:pt x="123" y="2156"/>
                  </a:lnTo>
                  <a:lnTo>
                    <a:pt x="61" y="2225"/>
                  </a:lnTo>
                  <a:lnTo>
                    <a:pt x="0" y="229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631337" name="Freeform 105"/>
            <p:cNvSpPr>
              <a:spLocks/>
            </p:cNvSpPr>
            <p:nvPr/>
          </p:nvSpPr>
          <p:spPr bwMode="auto">
            <a:xfrm>
              <a:off x="1598" y="681"/>
              <a:ext cx="5079" cy="1206"/>
            </a:xfrm>
            <a:custGeom>
              <a:avLst/>
              <a:gdLst/>
              <a:ahLst/>
              <a:cxnLst>
                <a:cxn ang="0">
                  <a:pos x="5079" y="0"/>
                </a:cxn>
                <a:cxn ang="0">
                  <a:pos x="5070" y="76"/>
                </a:cxn>
                <a:cxn ang="0">
                  <a:pos x="5054" y="164"/>
                </a:cxn>
                <a:cxn ang="0">
                  <a:pos x="5031" y="278"/>
                </a:cxn>
                <a:cxn ang="0">
                  <a:pos x="4993" y="410"/>
                </a:cxn>
                <a:cxn ang="0">
                  <a:pos x="4942" y="555"/>
                </a:cxn>
                <a:cxn ang="0">
                  <a:pos x="4892" y="672"/>
                </a:cxn>
                <a:cxn ang="0">
                  <a:pos x="4853" y="749"/>
                </a:cxn>
                <a:cxn ang="0">
                  <a:pos x="4810" y="828"/>
                </a:cxn>
                <a:cxn ang="0">
                  <a:pos x="4761" y="907"/>
                </a:cxn>
                <a:cxn ang="0">
                  <a:pos x="4707" y="985"/>
                </a:cxn>
                <a:cxn ang="0">
                  <a:pos x="4648" y="1059"/>
                </a:cxn>
                <a:cxn ang="0">
                  <a:pos x="4582" y="1132"/>
                </a:cxn>
                <a:cxn ang="0">
                  <a:pos x="4510" y="1203"/>
                </a:cxn>
                <a:cxn ang="0">
                  <a:pos x="4432" y="1267"/>
                </a:cxn>
                <a:cxn ang="0">
                  <a:pos x="4348" y="1329"/>
                </a:cxn>
                <a:cxn ang="0">
                  <a:pos x="4255" y="1385"/>
                </a:cxn>
                <a:cxn ang="0">
                  <a:pos x="4155" y="1435"/>
                </a:cxn>
                <a:cxn ang="0">
                  <a:pos x="4048" y="1477"/>
                </a:cxn>
                <a:cxn ang="0">
                  <a:pos x="3932" y="1513"/>
                </a:cxn>
                <a:cxn ang="0">
                  <a:pos x="3809" y="1540"/>
                </a:cxn>
                <a:cxn ang="0">
                  <a:pos x="3677" y="1560"/>
                </a:cxn>
                <a:cxn ang="0">
                  <a:pos x="3537" y="1568"/>
                </a:cxn>
                <a:cxn ang="0">
                  <a:pos x="3387" y="1568"/>
                </a:cxn>
                <a:cxn ang="0">
                  <a:pos x="3229" y="1555"/>
                </a:cxn>
                <a:cxn ang="0">
                  <a:pos x="3145" y="1545"/>
                </a:cxn>
                <a:cxn ang="0">
                  <a:pos x="2820" y="1503"/>
                </a:cxn>
                <a:cxn ang="0">
                  <a:pos x="2520" y="1476"/>
                </a:cxn>
                <a:cxn ang="0">
                  <a:pos x="2241" y="1461"/>
                </a:cxn>
                <a:cxn ang="0">
                  <a:pos x="1986" y="1459"/>
                </a:cxn>
                <a:cxn ang="0">
                  <a:pos x="1748" y="1471"/>
                </a:cxn>
                <a:cxn ang="0">
                  <a:pos x="1529" y="1495"/>
                </a:cxn>
                <a:cxn ang="0">
                  <a:pos x="1326" y="1532"/>
                </a:cxn>
                <a:cxn ang="0">
                  <a:pos x="1232" y="1555"/>
                </a:cxn>
                <a:cxn ang="0">
                  <a:pos x="1139" y="1582"/>
                </a:cxn>
                <a:cxn ang="0">
                  <a:pos x="1051" y="1611"/>
                </a:cxn>
                <a:cxn ang="0">
                  <a:pos x="965" y="1644"/>
                </a:cxn>
                <a:cxn ang="0">
                  <a:pos x="883" y="1679"/>
                </a:cxn>
                <a:cxn ang="0">
                  <a:pos x="804" y="1718"/>
                </a:cxn>
                <a:cxn ang="0">
                  <a:pos x="727" y="1760"/>
                </a:cxn>
                <a:cxn ang="0">
                  <a:pos x="653" y="1803"/>
                </a:cxn>
                <a:cxn ang="0">
                  <a:pos x="510" y="1902"/>
                </a:cxn>
                <a:cxn ang="0">
                  <a:pos x="375" y="2012"/>
                </a:cxn>
                <a:cxn ang="0">
                  <a:pos x="246" y="2133"/>
                </a:cxn>
                <a:cxn ang="0">
                  <a:pos x="123" y="2267"/>
                </a:cxn>
                <a:cxn ang="0">
                  <a:pos x="0" y="2412"/>
                </a:cxn>
              </a:cxnLst>
              <a:rect l="0" t="0" r="r" b="b"/>
              <a:pathLst>
                <a:path w="5079" h="2412">
                  <a:moveTo>
                    <a:pt x="5079" y="0"/>
                  </a:moveTo>
                  <a:lnTo>
                    <a:pt x="5079" y="0"/>
                  </a:lnTo>
                  <a:lnTo>
                    <a:pt x="5078" y="19"/>
                  </a:lnTo>
                  <a:lnTo>
                    <a:pt x="5070" y="76"/>
                  </a:lnTo>
                  <a:lnTo>
                    <a:pt x="5064" y="116"/>
                  </a:lnTo>
                  <a:lnTo>
                    <a:pt x="5054" y="164"/>
                  </a:lnTo>
                  <a:lnTo>
                    <a:pt x="5045" y="218"/>
                  </a:lnTo>
                  <a:lnTo>
                    <a:pt x="5031" y="278"/>
                  </a:lnTo>
                  <a:lnTo>
                    <a:pt x="5013" y="340"/>
                  </a:lnTo>
                  <a:lnTo>
                    <a:pt x="4993" y="410"/>
                  </a:lnTo>
                  <a:lnTo>
                    <a:pt x="4970" y="481"/>
                  </a:lnTo>
                  <a:lnTo>
                    <a:pt x="4942" y="555"/>
                  </a:lnTo>
                  <a:lnTo>
                    <a:pt x="4910" y="633"/>
                  </a:lnTo>
                  <a:lnTo>
                    <a:pt x="4892" y="672"/>
                  </a:lnTo>
                  <a:lnTo>
                    <a:pt x="4874" y="710"/>
                  </a:lnTo>
                  <a:lnTo>
                    <a:pt x="4853" y="749"/>
                  </a:lnTo>
                  <a:lnTo>
                    <a:pt x="4832" y="789"/>
                  </a:lnTo>
                  <a:lnTo>
                    <a:pt x="4810" y="828"/>
                  </a:lnTo>
                  <a:lnTo>
                    <a:pt x="4786" y="868"/>
                  </a:lnTo>
                  <a:lnTo>
                    <a:pt x="4761" y="907"/>
                  </a:lnTo>
                  <a:lnTo>
                    <a:pt x="4735" y="946"/>
                  </a:lnTo>
                  <a:lnTo>
                    <a:pt x="4707" y="985"/>
                  </a:lnTo>
                  <a:lnTo>
                    <a:pt x="4678" y="1022"/>
                  </a:lnTo>
                  <a:lnTo>
                    <a:pt x="4648" y="1059"/>
                  </a:lnTo>
                  <a:lnTo>
                    <a:pt x="4616" y="1096"/>
                  </a:lnTo>
                  <a:lnTo>
                    <a:pt x="4582" y="1132"/>
                  </a:lnTo>
                  <a:lnTo>
                    <a:pt x="4548" y="1167"/>
                  </a:lnTo>
                  <a:lnTo>
                    <a:pt x="4510" y="1203"/>
                  </a:lnTo>
                  <a:lnTo>
                    <a:pt x="4473" y="1235"/>
                  </a:lnTo>
                  <a:lnTo>
                    <a:pt x="4432" y="1267"/>
                  </a:lnTo>
                  <a:lnTo>
                    <a:pt x="4391" y="1300"/>
                  </a:lnTo>
                  <a:lnTo>
                    <a:pt x="4348" y="1329"/>
                  </a:lnTo>
                  <a:lnTo>
                    <a:pt x="4302" y="1358"/>
                  </a:lnTo>
                  <a:lnTo>
                    <a:pt x="4255" y="1385"/>
                  </a:lnTo>
                  <a:lnTo>
                    <a:pt x="4206" y="1411"/>
                  </a:lnTo>
                  <a:lnTo>
                    <a:pt x="4155" y="1435"/>
                  </a:lnTo>
                  <a:lnTo>
                    <a:pt x="4102" y="1458"/>
                  </a:lnTo>
                  <a:lnTo>
                    <a:pt x="4048" y="1477"/>
                  </a:lnTo>
                  <a:lnTo>
                    <a:pt x="3991" y="1497"/>
                  </a:lnTo>
                  <a:lnTo>
                    <a:pt x="3932" y="1513"/>
                  </a:lnTo>
                  <a:lnTo>
                    <a:pt x="3871" y="1529"/>
                  </a:lnTo>
                  <a:lnTo>
                    <a:pt x="3809" y="1540"/>
                  </a:lnTo>
                  <a:lnTo>
                    <a:pt x="3745" y="1552"/>
                  </a:lnTo>
                  <a:lnTo>
                    <a:pt x="3677" y="1560"/>
                  </a:lnTo>
                  <a:lnTo>
                    <a:pt x="3608" y="1564"/>
                  </a:lnTo>
                  <a:lnTo>
                    <a:pt x="3537" y="1568"/>
                  </a:lnTo>
                  <a:lnTo>
                    <a:pt x="3463" y="1569"/>
                  </a:lnTo>
                  <a:lnTo>
                    <a:pt x="3387" y="1568"/>
                  </a:lnTo>
                  <a:lnTo>
                    <a:pt x="3309" y="1563"/>
                  </a:lnTo>
                  <a:lnTo>
                    <a:pt x="3229" y="1555"/>
                  </a:lnTo>
                  <a:lnTo>
                    <a:pt x="3145" y="1545"/>
                  </a:lnTo>
                  <a:lnTo>
                    <a:pt x="3145" y="1545"/>
                  </a:lnTo>
                  <a:lnTo>
                    <a:pt x="2980" y="1522"/>
                  </a:lnTo>
                  <a:lnTo>
                    <a:pt x="2820" y="1503"/>
                  </a:lnTo>
                  <a:lnTo>
                    <a:pt x="2668" y="1489"/>
                  </a:lnTo>
                  <a:lnTo>
                    <a:pt x="2520" y="1476"/>
                  </a:lnTo>
                  <a:lnTo>
                    <a:pt x="2379" y="1466"/>
                  </a:lnTo>
                  <a:lnTo>
                    <a:pt x="2241" y="1461"/>
                  </a:lnTo>
                  <a:lnTo>
                    <a:pt x="2111" y="1458"/>
                  </a:lnTo>
                  <a:lnTo>
                    <a:pt x="1986" y="1459"/>
                  </a:lnTo>
                  <a:lnTo>
                    <a:pt x="1865" y="1464"/>
                  </a:lnTo>
                  <a:lnTo>
                    <a:pt x="1748" y="1471"/>
                  </a:lnTo>
                  <a:lnTo>
                    <a:pt x="1636" y="1482"/>
                  </a:lnTo>
                  <a:lnTo>
                    <a:pt x="1529" y="1495"/>
                  </a:lnTo>
                  <a:lnTo>
                    <a:pt x="1426" y="1513"/>
                  </a:lnTo>
                  <a:lnTo>
                    <a:pt x="1326" y="1532"/>
                  </a:lnTo>
                  <a:lnTo>
                    <a:pt x="1279" y="1543"/>
                  </a:lnTo>
                  <a:lnTo>
                    <a:pt x="1232" y="1555"/>
                  </a:lnTo>
                  <a:lnTo>
                    <a:pt x="1185" y="1568"/>
                  </a:lnTo>
                  <a:lnTo>
                    <a:pt x="1139" y="1582"/>
                  </a:lnTo>
                  <a:lnTo>
                    <a:pt x="1095" y="1595"/>
                  </a:lnTo>
                  <a:lnTo>
                    <a:pt x="1051" y="1611"/>
                  </a:lnTo>
                  <a:lnTo>
                    <a:pt x="1008" y="1627"/>
                  </a:lnTo>
                  <a:lnTo>
                    <a:pt x="965" y="1644"/>
                  </a:lnTo>
                  <a:lnTo>
                    <a:pt x="924" y="1661"/>
                  </a:lnTo>
                  <a:lnTo>
                    <a:pt x="883" y="1679"/>
                  </a:lnTo>
                  <a:lnTo>
                    <a:pt x="843" y="1698"/>
                  </a:lnTo>
                  <a:lnTo>
                    <a:pt x="804" y="1718"/>
                  </a:lnTo>
                  <a:lnTo>
                    <a:pt x="765" y="1737"/>
                  </a:lnTo>
                  <a:lnTo>
                    <a:pt x="727" y="1760"/>
                  </a:lnTo>
                  <a:lnTo>
                    <a:pt x="689" y="1781"/>
                  </a:lnTo>
                  <a:lnTo>
                    <a:pt x="653" y="1803"/>
                  </a:lnTo>
                  <a:lnTo>
                    <a:pt x="581" y="1852"/>
                  </a:lnTo>
                  <a:lnTo>
                    <a:pt x="510" y="1902"/>
                  </a:lnTo>
                  <a:lnTo>
                    <a:pt x="442" y="1955"/>
                  </a:lnTo>
                  <a:lnTo>
                    <a:pt x="375" y="2012"/>
                  </a:lnTo>
                  <a:lnTo>
                    <a:pt x="310" y="2071"/>
                  </a:lnTo>
                  <a:lnTo>
                    <a:pt x="246" y="2133"/>
                  </a:lnTo>
                  <a:lnTo>
                    <a:pt x="184" y="2199"/>
                  </a:lnTo>
                  <a:lnTo>
                    <a:pt x="123" y="2267"/>
                  </a:lnTo>
                  <a:lnTo>
                    <a:pt x="62" y="2338"/>
                  </a:lnTo>
                  <a:lnTo>
                    <a:pt x="0" y="241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631338" name="Freeform 106"/>
            <p:cNvSpPr>
              <a:spLocks/>
            </p:cNvSpPr>
            <p:nvPr/>
          </p:nvSpPr>
          <p:spPr bwMode="auto">
            <a:xfrm>
              <a:off x="1648" y="652"/>
              <a:ext cx="5042" cy="1263"/>
            </a:xfrm>
            <a:custGeom>
              <a:avLst/>
              <a:gdLst/>
              <a:ahLst/>
              <a:cxnLst>
                <a:cxn ang="0">
                  <a:pos x="5042" y="0"/>
                </a:cxn>
                <a:cxn ang="0">
                  <a:pos x="5033" y="77"/>
                </a:cxn>
                <a:cxn ang="0">
                  <a:pos x="5021" y="166"/>
                </a:cxn>
                <a:cxn ang="0">
                  <a:pos x="4997" y="281"/>
                </a:cxn>
                <a:cxn ang="0">
                  <a:pos x="4963" y="413"/>
                </a:cxn>
                <a:cxn ang="0">
                  <a:pos x="4913" y="562"/>
                </a:cxn>
                <a:cxn ang="0">
                  <a:pos x="4865" y="679"/>
                </a:cxn>
                <a:cxn ang="0">
                  <a:pos x="4828" y="759"/>
                </a:cxn>
                <a:cxn ang="0">
                  <a:pos x="4785" y="839"/>
                </a:cxn>
                <a:cxn ang="0">
                  <a:pos x="4738" y="918"/>
                </a:cxn>
                <a:cxn ang="0">
                  <a:pos x="4685" y="998"/>
                </a:cxn>
                <a:cxn ang="0">
                  <a:pos x="4627" y="1073"/>
                </a:cxn>
                <a:cxn ang="0">
                  <a:pos x="4563" y="1149"/>
                </a:cxn>
                <a:cxn ang="0">
                  <a:pos x="4492" y="1220"/>
                </a:cxn>
                <a:cxn ang="0">
                  <a:pos x="4414" y="1288"/>
                </a:cxn>
                <a:cxn ang="0">
                  <a:pos x="4330" y="1351"/>
                </a:cxn>
                <a:cxn ang="0">
                  <a:pos x="4239" y="1409"/>
                </a:cxn>
                <a:cxn ang="0">
                  <a:pos x="4139" y="1461"/>
                </a:cxn>
                <a:cxn ang="0">
                  <a:pos x="4034" y="1506"/>
                </a:cxn>
                <a:cxn ang="0">
                  <a:pos x="3919" y="1545"/>
                </a:cxn>
                <a:cxn ang="0">
                  <a:pos x="3795" y="1574"/>
                </a:cxn>
                <a:cxn ang="0">
                  <a:pos x="3664" y="1597"/>
                </a:cxn>
                <a:cxn ang="0">
                  <a:pos x="3523" y="1608"/>
                </a:cxn>
                <a:cxn ang="0">
                  <a:pos x="3374" y="1610"/>
                </a:cxn>
                <a:cxn ang="0">
                  <a:pos x="3215" y="1601"/>
                </a:cxn>
                <a:cxn ang="0">
                  <a:pos x="3131" y="1592"/>
                </a:cxn>
                <a:cxn ang="0">
                  <a:pos x="2806" y="1558"/>
                </a:cxn>
                <a:cxn ang="0">
                  <a:pos x="2505" y="1535"/>
                </a:cxn>
                <a:cxn ang="0">
                  <a:pos x="2227" y="1526"/>
                </a:cxn>
                <a:cxn ang="0">
                  <a:pos x="1971" y="1530"/>
                </a:cxn>
                <a:cxn ang="0">
                  <a:pos x="1733" y="1547"/>
                </a:cxn>
                <a:cxn ang="0">
                  <a:pos x="1515" y="1576"/>
                </a:cxn>
                <a:cxn ang="0">
                  <a:pos x="1362" y="1605"/>
                </a:cxn>
                <a:cxn ang="0">
                  <a:pos x="1265" y="1629"/>
                </a:cxn>
                <a:cxn ang="0">
                  <a:pos x="1172" y="1655"/>
                </a:cxn>
                <a:cxn ang="0">
                  <a:pos x="1082" y="1685"/>
                </a:cxn>
                <a:cxn ang="0">
                  <a:pos x="996" y="1718"/>
                </a:cxn>
                <a:cxn ang="0">
                  <a:pos x="913" y="1753"/>
                </a:cxn>
                <a:cxn ang="0">
                  <a:pos x="832" y="1792"/>
                </a:cxn>
                <a:cxn ang="0">
                  <a:pos x="756" y="1834"/>
                </a:cxn>
                <a:cxn ang="0">
                  <a:pos x="681" y="1879"/>
                </a:cxn>
                <a:cxn ang="0">
                  <a:pos x="572" y="1952"/>
                </a:cxn>
                <a:cxn ang="0">
                  <a:pos x="435" y="2060"/>
                </a:cxn>
                <a:cxn ang="0">
                  <a:pos x="306" y="2179"/>
                </a:cxn>
                <a:cxn ang="0">
                  <a:pos x="181" y="2309"/>
                </a:cxn>
                <a:cxn ang="0">
                  <a:pos x="60" y="2452"/>
                </a:cxn>
              </a:cxnLst>
              <a:rect l="0" t="0" r="r" b="b"/>
              <a:pathLst>
                <a:path w="5042" h="2527">
                  <a:moveTo>
                    <a:pt x="5042" y="0"/>
                  </a:moveTo>
                  <a:lnTo>
                    <a:pt x="5042" y="0"/>
                  </a:lnTo>
                  <a:lnTo>
                    <a:pt x="5040" y="21"/>
                  </a:lnTo>
                  <a:lnTo>
                    <a:pt x="5033" y="77"/>
                  </a:lnTo>
                  <a:lnTo>
                    <a:pt x="5028" y="118"/>
                  </a:lnTo>
                  <a:lnTo>
                    <a:pt x="5021" y="166"/>
                  </a:lnTo>
                  <a:lnTo>
                    <a:pt x="5010" y="221"/>
                  </a:lnTo>
                  <a:lnTo>
                    <a:pt x="4997" y="281"/>
                  </a:lnTo>
                  <a:lnTo>
                    <a:pt x="4981" y="345"/>
                  </a:lnTo>
                  <a:lnTo>
                    <a:pt x="4963" y="413"/>
                  </a:lnTo>
                  <a:lnTo>
                    <a:pt x="4939" y="486"/>
                  </a:lnTo>
                  <a:lnTo>
                    <a:pt x="4913" y="562"/>
                  </a:lnTo>
                  <a:lnTo>
                    <a:pt x="4882" y="639"/>
                  </a:lnTo>
                  <a:lnTo>
                    <a:pt x="4865" y="679"/>
                  </a:lnTo>
                  <a:lnTo>
                    <a:pt x="4847" y="718"/>
                  </a:lnTo>
                  <a:lnTo>
                    <a:pt x="4828" y="759"/>
                  </a:lnTo>
                  <a:lnTo>
                    <a:pt x="4807" y="799"/>
                  </a:lnTo>
                  <a:lnTo>
                    <a:pt x="4785" y="839"/>
                  </a:lnTo>
                  <a:lnTo>
                    <a:pt x="4763" y="878"/>
                  </a:lnTo>
                  <a:lnTo>
                    <a:pt x="4738" y="918"/>
                  </a:lnTo>
                  <a:lnTo>
                    <a:pt x="4713" y="957"/>
                  </a:lnTo>
                  <a:lnTo>
                    <a:pt x="4685" y="998"/>
                  </a:lnTo>
                  <a:lnTo>
                    <a:pt x="4657" y="1036"/>
                  </a:lnTo>
                  <a:lnTo>
                    <a:pt x="4627" y="1073"/>
                  </a:lnTo>
                  <a:lnTo>
                    <a:pt x="4596" y="1112"/>
                  </a:lnTo>
                  <a:lnTo>
                    <a:pt x="4563" y="1149"/>
                  </a:lnTo>
                  <a:lnTo>
                    <a:pt x="4528" y="1185"/>
                  </a:lnTo>
                  <a:lnTo>
                    <a:pt x="4492" y="1220"/>
                  </a:lnTo>
                  <a:lnTo>
                    <a:pt x="4454" y="1254"/>
                  </a:lnTo>
                  <a:lnTo>
                    <a:pt x="4414" y="1288"/>
                  </a:lnTo>
                  <a:lnTo>
                    <a:pt x="4373" y="1320"/>
                  </a:lnTo>
                  <a:lnTo>
                    <a:pt x="4330" y="1351"/>
                  </a:lnTo>
                  <a:lnTo>
                    <a:pt x="4285" y="1380"/>
                  </a:lnTo>
                  <a:lnTo>
                    <a:pt x="4239" y="1409"/>
                  </a:lnTo>
                  <a:lnTo>
                    <a:pt x="4191" y="1435"/>
                  </a:lnTo>
                  <a:lnTo>
                    <a:pt x="4139" y="1461"/>
                  </a:lnTo>
                  <a:lnTo>
                    <a:pt x="4088" y="1485"/>
                  </a:lnTo>
                  <a:lnTo>
                    <a:pt x="4034" y="1506"/>
                  </a:lnTo>
                  <a:lnTo>
                    <a:pt x="3977" y="1527"/>
                  </a:lnTo>
                  <a:lnTo>
                    <a:pt x="3919" y="1545"/>
                  </a:lnTo>
                  <a:lnTo>
                    <a:pt x="3857" y="1561"/>
                  </a:lnTo>
                  <a:lnTo>
                    <a:pt x="3795" y="1574"/>
                  </a:lnTo>
                  <a:lnTo>
                    <a:pt x="3731" y="1587"/>
                  </a:lnTo>
                  <a:lnTo>
                    <a:pt x="3664" y="1597"/>
                  </a:lnTo>
                  <a:lnTo>
                    <a:pt x="3595" y="1603"/>
                  </a:lnTo>
                  <a:lnTo>
                    <a:pt x="3523" y="1608"/>
                  </a:lnTo>
                  <a:lnTo>
                    <a:pt x="3449" y="1610"/>
                  </a:lnTo>
                  <a:lnTo>
                    <a:pt x="3374" y="1610"/>
                  </a:lnTo>
                  <a:lnTo>
                    <a:pt x="3295" y="1606"/>
                  </a:lnTo>
                  <a:lnTo>
                    <a:pt x="3215" y="1601"/>
                  </a:lnTo>
                  <a:lnTo>
                    <a:pt x="3131" y="1592"/>
                  </a:lnTo>
                  <a:lnTo>
                    <a:pt x="3131" y="1592"/>
                  </a:lnTo>
                  <a:lnTo>
                    <a:pt x="2966" y="1572"/>
                  </a:lnTo>
                  <a:lnTo>
                    <a:pt x="2806" y="1558"/>
                  </a:lnTo>
                  <a:lnTo>
                    <a:pt x="2652" y="1545"/>
                  </a:lnTo>
                  <a:lnTo>
                    <a:pt x="2505" y="1535"/>
                  </a:lnTo>
                  <a:lnTo>
                    <a:pt x="2364" y="1529"/>
                  </a:lnTo>
                  <a:lnTo>
                    <a:pt x="2227" y="1526"/>
                  </a:lnTo>
                  <a:lnTo>
                    <a:pt x="2097" y="1527"/>
                  </a:lnTo>
                  <a:lnTo>
                    <a:pt x="1971" y="1530"/>
                  </a:lnTo>
                  <a:lnTo>
                    <a:pt x="1850" y="1537"/>
                  </a:lnTo>
                  <a:lnTo>
                    <a:pt x="1733" y="1547"/>
                  </a:lnTo>
                  <a:lnTo>
                    <a:pt x="1622" y="1559"/>
                  </a:lnTo>
                  <a:lnTo>
                    <a:pt x="1515" y="1576"/>
                  </a:lnTo>
                  <a:lnTo>
                    <a:pt x="1412" y="1595"/>
                  </a:lnTo>
                  <a:lnTo>
                    <a:pt x="1362" y="1605"/>
                  </a:lnTo>
                  <a:lnTo>
                    <a:pt x="1314" y="1616"/>
                  </a:lnTo>
                  <a:lnTo>
                    <a:pt x="1265" y="1629"/>
                  </a:lnTo>
                  <a:lnTo>
                    <a:pt x="1218" y="1642"/>
                  </a:lnTo>
                  <a:lnTo>
                    <a:pt x="1172" y="1655"/>
                  </a:lnTo>
                  <a:lnTo>
                    <a:pt x="1126" y="1669"/>
                  </a:lnTo>
                  <a:lnTo>
                    <a:pt x="1082" y="1685"/>
                  </a:lnTo>
                  <a:lnTo>
                    <a:pt x="1039" y="1702"/>
                  </a:lnTo>
                  <a:lnTo>
                    <a:pt x="996" y="1718"/>
                  </a:lnTo>
                  <a:lnTo>
                    <a:pt x="954" y="1735"/>
                  </a:lnTo>
                  <a:lnTo>
                    <a:pt x="913" y="1753"/>
                  </a:lnTo>
                  <a:lnTo>
                    <a:pt x="872" y="1773"/>
                  </a:lnTo>
                  <a:lnTo>
                    <a:pt x="832" y="1792"/>
                  </a:lnTo>
                  <a:lnTo>
                    <a:pt x="793" y="1813"/>
                  </a:lnTo>
                  <a:lnTo>
                    <a:pt x="756" y="1834"/>
                  </a:lnTo>
                  <a:lnTo>
                    <a:pt x="717" y="1857"/>
                  </a:lnTo>
                  <a:lnTo>
                    <a:pt x="681" y="1879"/>
                  </a:lnTo>
                  <a:lnTo>
                    <a:pt x="643" y="1903"/>
                  </a:lnTo>
                  <a:lnTo>
                    <a:pt x="572" y="1952"/>
                  </a:lnTo>
                  <a:lnTo>
                    <a:pt x="503" y="2005"/>
                  </a:lnTo>
                  <a:lnTo>
                    <a:pt x="435" y="2060"/>
                  </a:lnTo>
                  <a:lnTo>
                    <a:pt x="370" y="2118"/>
                  </a:lnTo>
                  <a:lnTo>
                    <a:pt x="306" y="2179"/>
                  </a:lnTo>
                  <a:lnTo>
                    <a:pt x="242" y="2242"/>
                  </a:lnTo>
                  <a:lnTo>
                    <a:pt x="181" y="2309"/>
                  </a:lnTo>
                  <a:lnTo>
                    <a:pt x="120" y="2380"/>
                  </a:lnTo>
                  <a:lnTo>
                    <a:pt x="60" y="2452"/>
                  </a:lnTo>
                  <a:lnTo>
                    <a:pt x="0" y="2527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631339" name="Freeform 107"/>
            <p:cNvSpPr>
              <a:spLocks/>
            </p:cNvSpPr>
            <p:nvPr/>
          </p:nvSpPr>
          <p:spPr bwMode="auto">
            <a:xfrm>
              <a:off x="1700" y="624"/>
              <a:ext cx="5002" cy="1320"/>
            </a:xfrm>
            <a:custGeom>
              <a:avLst/>
              <a:gdLst/>
              <a:ahLst/>
              <a:cxnLst>
                <a:cxn ang="0">
                  <a:pos x="5002" y="0"/>
                </a:cxn>
                <a:cxn ang="0">
                  <a:pos x="4995" y="78"/>
                </a:cxn>
                <a:cxn ang="0">
                  <a:pos x="4983" y="166"/>
                </a:cxn>
                <a:cxn ang="0">
                  <a:pos x="4962" y="281"/>
                </a:cxn>
                <a:cxn ang="0">
                  <a:pos x="4929" y="417"/>
                </a:cxn>
                <a:cxn ang="0">
                  <a:pos x="4882" y="567"/>
                </a:cxn>
                <a:cxn ang="0">
                  <a:pos x="4836" y="685"/>
                </a:cxn>
                <a:cxn ang="0">
                  <a:pos x="4800" y="766"/>
                </a:cxn>
                <a:cxn ang="0">
                  <a:pos x="4758" y="848"/>
                </a:cxn>
                <a:cxn ang="0">
                  <a:pos x="4712" y="929"/>
                </a:cxn>
                <a:cxn ang="0">
                  <a:pos x="4661" y="1009"/>
                </a:cxn>
                <a:cxn ang="0">
                  <a:pos x="4604" y="1087"/>
                </a:cxn>
                <a:cxn ang="0">
                  <a:pos x="4540" y="1164"/>
                </a:cxn>
                <a:cxn ang="0">
                  <a:pos x="4471" y="1237"/>
                </a:cxn>
                <a:cxn ang="0">
                  <a:pos x="4394" y="1306"/>
                </a:cxn>
                <a:cxn ang="0">
                  <a:pos x="4311" y="1371"/>
                </a:cxn>
                <a:cxn ang="0">
                  <a:pos x="4221" y="1432"/>
                </a:cxn>
                <a:cxn ang="0">
                  <a:pos x="4122" y="1486"/>
                </a:cxn>
                <a:cxn ang="0">
                  <a:pos x="4017" y="1534"/>
                </a:cxn>
                <a:cxn ang="0">
                  <a:pos x="3903" y="1574"/>
                </a:cxn>
                <a:cxn ang="0">
                  <a:pos x="3779" y="1607"/>
                </a:cxn>
                <a:cxn ang="0">
                  <a:pos x="3649" y="1631"/>
                </a:cxn>
                <a:cxn ang="0">
                  <a:pos x="3508" y="1646"/>
                </a:cxn>
                <a:cxn ang="0">
                  <a:pos x="3358" y="1650"/>
                </a:cxn>
                <a:cxn ang="0">
                  <a:pos x="3199" y="1646"/>
                </a:cxn>
                <a:cxn ang="0">
                  <a:pos x="3115" y="1637"/>
                </a:cxn>
                <a:cxn ang="0">
                  <a:pos x="2791" y="1610"/>
                </a:cxn>
                <a:cxn ang="0">
                  <a:pos x="2489" y="1594"/>
                </a:cxn>
                <a:cxn ang="0">
                  <a:pos x="2210" y="1591"/>
                </a:cxn>
                <a:cxn ang="0">
                  <a:pos x="1955" y="1599"/>
                </a:cxn>
                <a:cxn ang="0">
                  <a:pos x="1717" y="1621"/>
                </a:cxn>
                <a:cxn ang="0">
                  <a:pos x="1499" y="1654"/>
                </a:cxn>
                <a:cxn ang="0">
                  <a:pos x="1347" y="1687"/>
                </a:cxn>
                <a:cxn ang="0">
                  <a:pos x="1251" y="1713"/>
                </a:cxn>
                <a:cxn ang="0">
                  <a:pos x="1158" y="1741"/>
                </a:cxn>
                <a:cxn ang="0">
                  <a:pos x="1069" y="1773"/>
                </a:cxn>
                <a:cxn ang="0">
                  <a:pos x="983" y="1809"/>
                </a:cxn>
                <a:cxn ang="0">
                  <a:pos x="899" y="1846"/>
                </a:cxn>
                <a:cxn ang="0">
                  <a:pos x="820" y="1886"/>
                </a:cxn>
                <a:cxn ang="0">
                  <a:pos x="744" y="1930"/>
                </a:cxn>
                <a:cxn ang="0">
                  <a:pos x="669" y="1977"/>
                </a:cxn>
                <a:cxn ang="0">
                  <a:pos x="597" y="2027"/>
                </a:cxn>
                <a:cxn ang="0">
                  <a:pos x="494" y="2106"/>
                </a:cxn>
                <a:cxn ang="0">
                  <a:pos x="362" y="2222"/>
                </a:cxn>
                <a:cxn ang="0">
                  <a:pos x="237" y="2351"/>
                </a:cxn>
                <a:cxn ang="0">
                  <a:pos x="116" y="2490"/>
                </a:cxn>
                <a:cxn ang="0">
                  <a:pos x="0" y="2642"/>
                </a:cxn>
              </a:cxnLst>
              <a:rect l="0" t="0" r="r" b="b"/>
              <a:pathLst>
                <a:path w="5002" h="2642">
                  <a:moveTo>
                    <a:pt x="5002" y="0"/>
                  </a:moveTo>
                  <a:lnTo>
                    <a:pt x="5002" y="0"/>
                  </a:lnTo>
                  <a:lnTo>
                    <a:pt x="5001" y="21"/>
                  </a:lnTo>
                  <a:lnTo>
                    <a:pt x="4995" y="78"/>
                  </a:lnTo>
                  <a:lnTo>
                    <a:pt x="4990" y="120"/>
                  </a:lnTo>
                  <a:lnTo>
                    <a:pt x="4983" y="166"/>
                  </a:lnTo>
                  <a:lnTo>
                    <a:pt x="4973" y="221"/>
                  </a:lnTo>
                  <a:lnTo>
                    <a:pt x="4962" y="281"/>
                  </a:lnTo>
                  <a:lnTo>
                    <a:pt x="4947" y="347"/>
                  </a:lnTo>
                  <a:lnTo>
                    <a:pt x="4929" y="417"/>
                  </a:lnTo>
                  <a:lnTo>
                    <a:pt x="4906" y="491"/>
                  </a:lnTo>
                  <a:lnTo>
                    <a:pt x="4882" y="567"/>
                  </a:lnTo>
                  <a:lnTo>
                    <a:pt x="4852" y="646"/>
                  </a:lnTo>
                  <a:lnTo>
                    <a:pt x="4836" y="685"/>
                  </a:lnTo>
                  <a:lnTo>
                    <a:pt x="4818" y="725"/>
                  </a:lnTo>
                  <a:lnTo>
                    <a:pt x="4800" y="766"/>
                  </a:lnTo>
                  <a:lnTo>
                    <a:pt x="4780" y="807"/>
                  </a:lnTo>
                  <a:lnTo>
                    <a:pt x="4758" y="848"/>
                  </a:lnTo>
                  <a:lnTo>
                    <a:pt x="4736" y="888"/>
                  </a:lnTo>
                  <a:lnTo>
                    <a:pt x="4712" y="929"/>
                  </a:lnTo>
                  <a:lnTo>
                    <a:pt x="4687" y="969"/>
                  </a:lnTo>
                  <a:lnTo>
                    <a:pt x="4661" y="1009"/>
                  </a:lnTo>
                  <a:lnTo>
                    <a:pt x="4633" y="1048"/>
                  </a:lnTo>
                  <a:lnTo>
                    <a:pt x="4604" y="1087"/>
                  </a:lnTo>
                  <a:lnTo>
                    <a:pt x="4572" y="1126"/>
                  </a:lnTo>
                  <a:lnTo>
                    <a:pt x="4540" y="1164"/>
                  </a:lnTo>
                  <a:lnTo>
                    <a:pt x="4505" y="1201"/>
                  </a:lnTo>
                  <a:lnTo>
                    <a:pt x="4471" y="1237"/>
                  </a:lnTo>
                  <a:lnTo>
                    <a:pt x="4433" y="1273"/>
                  </a:lnTo>
                  <a:lnTo>
                    <a:pt x="4394" y="1306"/>
                  </a:lnTo>
                  <a:lnTo>
                    <a:pt x="4353" y="1340"/>
                  </a:lnTo>
                  <a:lnTo>
                    <a:pt x="4311" y="1371"/>
                  </a:lnTo>
                  <a:lnTo>
                    <a:pt x="4266" y="1403"/>
                  </a:lnTo>
                  <a:lnTo>
                    <a:pt x="4221" y="1432"/>
                  </a:lnTo>
                  <a:lnTo>
                    <a:pt x="4172" y="1460"/>
                  </a:lnTo>
                  <a:lnTo>
                    <a:pt x="4122" y="1486"/>
                  </a:lnTo>
                  <a:lnTo>
                    <a:pt x="4071" y="1511"/>
                  </a:lnTo>
                  <a:lnTo>
                    <a:pt x="4017" y="1534"/>
                  </a:lnTo>
                  <a:lnTo>
                    <a:pt x="3960" y="1555"/>
                  </a:lnTo>
                  <a:lnTo>
                    <a:pt x="3903" y="1574"/>
                  </a:lnTo>
                  <a:lnTo>
                    <a:pt x="3842" y="1592"/>
                  </a:lnTo>
                  <a:lnTo>
                    <a:pt x="3779" y="1607"/>
                  </a:lnTo>
                  <a:lnTo>
                    <a:pt x="3715" y="1621"/>
                  </a:lnTo>
                  <a:lnTo>
                    <a:pt x="3649" y="1631"/>
                  </a:lnTo>
                  <a:lnTo>
                    <a:pt x="3579" y="1641"/>
                  </a:lnTo>
                  <a:lnTo>
                    <a:pt x="3508" y="1646"/>
                  </a:lnTo>
                  <a:lnTo>
                    <a:pt x="3435" y="1650"/>
                  </a:lnTo>
                  <a:lnTo>
                    <a:pt x="3358" y="1650"/>
                  </a:lnTo>
                  <a:lnTo>
                    <a:pt x="3279" y="1649"/>
                  </a:lnTo>
                  <a:lnTo>
                    <a:pt x="3199" y="1646"/>
                  </a:lnTo>
                  <a:lnTo>
                    <a:pt x="3115" y="1637"/>
                  </a:lnTo>
                  <a:lnTo>
                    <a:pt x="3115" y="1637"/>
                  </a:lnTo>
                  <a:lnTo>
                    <a:pt x="2950" y="1623"/>
                  </a:lnTo>
                  <a:lnTo>
                    <a:pt x="2791" y="1610"/>
                  </a:lnTo>
                  <a:lnTo>
                    <a:pt x="2636" y="1600"/>
                  </a:lnTo>
                  <a:lnTo>
                    <a:pt x="2489" y="1594"/>
                  </a:lnTo>
                  <a:lnTo>
                    <a:pt x="2348" y="1591"/>
                  </a:lnTo>
                  <a:lnTo>
                    <a:pt x="2210" y="1591"/>
                  </a:lnTo>
                  <a:lnTo>
                    <a:pt x="2080" y="1594"/>
                  </a:lnTo>
                  <a:lnTo>
                    <a:pt x="1955" y="1599"/>
                  </a:lnTo>
                  <a:lnTo>
                    <a:pt x="1834" y="1608"/>
                  </a:lnTo>
                  <a:lnTo>
                    <a:pt x="1717" y="1621"/>
                  </a:lnTo>
                  <a:lnTo>
                    <a:pt x="1606" y="1636"/>
                  </a:lnTo>
                  <a:lnTo>
                    <a:pt x="1499" y="1654"/>
                  </a:lnTo>
                  <a:lnTo>
                    <a:pt x="1397" y="1675"/>
                  </a:lnTo>
                  <a:lnTo>
                    <a:pt x="1347" y="1687"/>
                  </a:lnTo>
                  <a:lnTo>
                    <a:pt x="1298" y="1699"/>
                  </a:lnTo>
                  <a:lnTo>
                    <a:pt x="1251" y="1713"/>
                  </a:lnTo>
                  <a:lnTo>
                    <a:pt x="1204" y="1726"/>
                  </a:lnTo>
                  <a:lnTo>
                    <a:pt x="1158" y="1741"/>
                  </a:lnTo>
                  <a:lnTo>
                    <a:pt x="1113" y="1757"/>
                  </a:lnTo>
                  <a:lnTo>
                    <a:pt x="1069" y="1773"/>
                  </a:lnTo>
                  <a:lnTo>
                    <a:pt x="1026" y="1791"/>
                  </a:lnTo>
                  <a:lnTo>
                    <a:pt x="983" y="1809"/>
                  </a:lnTo>
                  <a:lnTo>
                    <a:pt x="941" y="1826"/>
                  </a:lnTo>
                  <a:lnTo>
                    <a:pt x="899" y="1846"/>
                  </a:lnTo>
                  <a:lnTo>
                    <a:pt x="859" y="1865"/>
                  </a:lnTo>
                  <a:lnTo>
                    <a:pt x="820" y="1886"/>
                  </a:lnTo>
                  <a:lnTo>
                    <a:pt x="781" y="1909"/>
                  </a:lnTo>
                  <a:lnTo>
                    <a:pt x="744" y="1930"/>
                  </a:lnTo>
                  <a:lnTo>
                    <a:pt x="707" y="1952"/>
                  </a:lnTo>
                  <a:lnTo>
                    <a:pt x="669" y="1977"/>
                  </a:lnTo>
                  <a:lnTo>
                    <a:pt x="633" y="2001"/>
                  </a:lnTo>
                  <a:lnTo>
                    <a:pt x="597" y="2027"/>
                  </a:lnTo>
                  <a:lnTo>
                    <a:pt x="562" y="2052"/>
                  </a:lnTo>
                  <a:lnTo>
                    <a:pt x="494" y="2106"/>
                  </a:lnTo>
                  <a:lnTo>
                    <a:pt x="427" y="2162"/>
                  </a:lnTo>
                  <a:lnTo>
                    <a:pt x="362" y="2222"/>
                  </a:lnTo>
                  <a:lnTo>
                    <a:pt x="300" y="2285"/>
                  </a:lnTo>
                  <a:lnTo>
                    <a:pt x="237" y="2351"/>
                  </a:lnTo>
                  <a:lnTo>
                    <a:pt x="176" y="2419"/>
                  </a:lnTo>
                  <a:lnTo>
                    <a:pt x="116" y="2490"/>
                  </a:lnTo>
                  <a:lnTo>
                    <a:pt x="58" y="2564"/>
                  </a:lnTo>
                  <a:lnTo>
                    <a:pt x="0" y="264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631340" name="Freeform 108"/>
            <p:cNvSpPr>
              <a:spLocks/>
            </p:cNvSpPr>
            <p:nvPr/>
          </p:nvSpPr>
          <p:spPr bwMode="auto">
            <a:xfrm>
              <a:off x="1751" y="595"/>
              <a:ext cx="4962" cy="1378"/>
            </a:xfrm>
            <a:custGeom>
              <a:avLst/>
              <a:gdLst/>
              <a:ahLst/>
              <a:cxnLst>
                <a:cxn ang="0">
                  <a:pos x="4962" y="0"/>
                </a:cxn>
                <a:cxn ang="0">
                  <a:pos x="4957" y="79"/>
                </a:cxn>
                <a:cxn ang="0">
                  <a:pos x="4946" y="170"/>
                </a:cxn>
                <a:cxn ang="0">
                  <a:pos x="4926" y="284"/>
                </a:cxn>
                <a:cxn ang="0">
                  <a:pos x="4894" y="421"/>
                </a:cxn>
                <a:cxn ang="0">
                  <a:pos x="4850" y="573"/>
                </a:cxn>
                <a:cxn ang="0">
                  <a:pos x="4806" y="693"/>
                </a:cxn>
                <a:cxn ang="0">
                  <a:pos x="4771" y="775"/>
                </a:cxn>
                <a:cxn ang="0">
                  <a:pos x="4732" y="857"/>
                </a:cxn>
                <a:cxn ang="0">
                  <a:pos x="4686" y="940"/>
                </a:cxn>
                <a:cxn ang="0">
                  <a:pos x="4636" y="1022"/>
                </a:cxn>
                <a:cxn ang="0">
                  <a:pos x="4581" y="1101"/>
                </a:cxn>
                <a:cxn ang="0">
                  <a:pos x="4518" y="1180"/>
                </a:cxn>
                <a:cxn ang="0">
                  <a:pos x="4449" y="1255"/>
                </a:cxn>
                <a:cxn ang="0">
                  <a:pos x="4374" y="1326"/>
                </a:cxn>
                <a:cxn ang="0">
                  <a:pos x="4292" y="1393"/>
                </a:cxn>
                <a:cxn ang="0">
                  <a:pos x="4202" y="1455"/>
                </a:cxn>
                <a:cxn ang="0">
                  <a:pos x="4104" y="1511"/>
                </a:cxn>
                <a:cxn ang="0">
                  <a:pos x="4000" y="1563"/>
                </a:cxn>
                <a:cxn ang="0">
                  <a:pos x="3886" y="1605"/>
                </a:cxn>
                <a:cxn ang="0">
                  <a:pos x="3764" y="1641"/>
                </a:cxn>
                <a:cxn ang="0">
                  <a:pos x="3634" y="1668"/>
                </a:cxn>
                <a:cxn ang="0">
                  <a:pos x="3493" y="1686"/>
                </a:cxn>
                <a:cxn ang="0">
                  <a:pos x="3344" y="1694"/>
                </a:cxn>
                <a:cxn ang="0">
                  <a:pos x="3184" y="1691"/>
                </a:cxn>
                <a:cxn ang="0">
                  <a:pos x="3101" y="1686"/>
                </a:cxn>
                <a:cxn ang="0">
                  <a:pos x="2774" y="1663"/>
                </a:cxn>
                <a:cxn ang="0">
                  <a:pos x="2473" y="1653"/>
                </a:cxn>
                <a:cxn ang="0">
                  <a:pos x="2195" y="1655"/>
                </a:cxn>
                <a:cxn ang="0">
                  <a:pos x="1938" y="1670"/>
                </a:cxn>
                <a:cxn ang="0">
                  <a:pos x="1702" y="1695"/>
                </a:cxn>
                <a:cxn ang="0">
                  <a:pos x="1486" y="1734"/>
                </a:cxn>
                <a:cxn ang="0">
                  <a:pos x="1333" y="1770"/>
                </a:cxn>
                <a:cxn ang="0">
                  <a:pos x="1237" y="1799"/>
                </a:cxn>
                <a:cxn ang="0">
                  <a:pos x="1144" y="1829"/>
                </a:cxn>
                <a:cxn ang="0">
                  <a:pos x="1055" y="1863"/>
                </a:cxn>
                <a:cxn ang="0">
                  <a:pos x="971" y="1899"/>
                </a:cxn>
                <a:cxn ang="0">
                  <a:pos x="889" y="1939"/>
                </a:cxn>
                <a:cxn ang="0">
                  <a:pos x="810" y="1981"/>
                </a:cxn>
                <a:cxn ang="0">
                  <a:pos x="733" y="2026"/>
                </a:cxn>
                <a:cxn ang="0">
                  <a:pos x="660" y="2075"/>
                </a:cxn>
                <a:cxn ang="0">
                  <a:pos x="589" y="2127"/>
                </a:cxn>
                <a:cxn ang="0">
                  <a:pos x="486" y="2209"/>
                </a:cxn>
                <a:cxn ang="0">
                  <a:pos x="357" y="2328"/>
                </a:cxn>
                <a:cxn ang="0">
                  <a:pos x="233" y="2459"/>
                </a:cxn>
                <a:cxn ang="0">
                  <a:pos x="115" y="2603"/>
                </a:cxn>
                <a:cxn ang="0">
                  <a:pos x="0" y="2756"/>
                </a:cxn>
              </a:cxnLst>
              <a:rect l="0" t="0" r="r" b="b"/>
              <a:pathLst>
                <a:path w="4962" h="2756">
                  <a:moveTo>
                    <a:pt x="4962" y="0"/>
                  </a:moveTo>
                  <a:lnTo>
                    <a:pt x="4962" y="0"/>
                  </a:lnTo>
                  <a:lnTo>
                    <a:pt x="4961" y="21"/>
                  </a:lnTo>
                  <a:lnTo>
                    <a:pt x="4957" y="79"/>
                  </a:lnTo>
                  <a:lnTo>
                    <a:pt x="4953" y="121"/>
                  </a:lnTo>
                  <a:lnTo>
                    <a:pt x="4946" y="170"/>
                  </a:lnTo>
                  <a:lnTo>
                    <a:pt x="4937" y="224"/>
                  </a:lnTo>
                  <a:lnTo>
                    <a:pt x="4926" y="284"/>
                  </a:lnTo>
                  <a:lnTo>
                    <a:pt x="4912" y="350"/>
                  </a:lnTo>
                  <a:lnTo>
                    <a:pt x="4894" y="421"/>
                  </a:lnTo>
                  <a:lnTo>
                    <a:pt x="4875" y="496"/>
                  </a:lnTo>
                  <a:lnTo>
                    <a:pt x="4850" y="573"/>
                  </a:lnTo>
                  <a:lnTo>
                    <a:pt x="4822" y="652"/>
                  </a:lnTo>
                  <a:lnTo>
                    <a:pt x="4806" y="693"/>
                  </a:lnTo>
                  <a:lnTo>
                    <a:pt x="4789" y="733"/>
                  </a:lnTo>
                  <a:lnTo>
                    <a:pt x="4771" y="775"/>
                  </a:lnTo>
                  <a:lnTo>
                    <a:pt x="4751" y="815"/>
                  </a:lnTo>
                  <a:lnTo>
                    <a:pt x="4732" y="857"/>
                  </a:lnTo>
                  <a:lnTo>
                    <a:pt x="4710" y="899"/>
                  </a:lnTo>
                  <a:lnTo>
                    <a:pt x="4686" y="940"/>
                  </a:lnTo>
                  <a:lnTo>
                    <a:pt x="4663" y="980"/>
                  </a:lnTo>
                  <a:lnTo>
                    <a:pt x="4636" y="1022"/>
                  </a:lnTo>
                  <a:lnTo>
                    <a:pt x="4608" y="1062"/>
                  </a:lnTo>
                  <a:lnTo>
                    <a:pt x="4581" y="1101"/>
                  </a:lnTo>
                  <a:lnTo>
                    <a:pt x="4550" y="1142"/>
                  </a:lnTo>
                  <a:lnTo>
                    <a:pt x="4518" y="1180"/>
                  </a:lnTo>
                  <a:lnTo>
                    <a:pt x="4485" y="1217"/>
                  </a:lnTo>
                  <a:lnTo>
                    <a:pt x="4449" y="1255"/>
                  </a:lnTo>
                  <a:lnTo>
                    <a:pt x="4413" y="1290"/>
                  </a:lnTo>
                  <a:lnTo>
                    <a:pt x="4374" y="1326"/>
                  </a:lnTo>
                  <a:lnTo>
                    <a:pt x="4333" y="1360"/>
                  </a:lnTo>
                  <a:lnTo>
                    <a:pt x="4292" y="1393"/>
                  </a:lnTo>
                  <a:lnTo>
                    <a:pt x="4247" y="1426"/>
                  </a:lnTo>
                  <a:lnTo>
                    <a:pt x="4202" y="1455"/>
                  </a:lnTo>
                  <a:lnTo>
                    <a:pt x="4154" y="1484"/>
                  </a:lnTo>
                  <a:lnTo>
                    <a:pt x="4104" y="1511"/>
                  </a:lnTo>
                  <a:lnTo>
                    <a:pt x="4053" y="1539"/>
                  </a:lnTo>
                  <a:lnTo>
                    <a:pt x="4000" y="1563"/>
                  </a:lnTo>
                  <a:lnTo>
                    <a:pt x="3943" y="1586"/>
                  </a:lnTo>
                  <a:lnTo>
                    <a:pt x="3886" y="1605"/>
                  </a:lnTo>
                  <a:lnTo>
                    <a:pt x="3827" y="1624"/>
                  </a:lnTo>
                  <a:lnTo>
                    <a:pt x="3764" y="1641"/>
                  </a:lnTo>
                  <a:lnTo>
                    <a:pt x="3700" y="1655"/>
                  </a:lnTo>
                  <a:lnTo>
                    <a:pt x="3634" y="1668"/>
                  </a:lnTo>
                  <a:lnTo>
                    <a:pt x="3564" y="1678"/>
                  </a:lnTo>
                  <a:lnTo>
                    <a:pt x="3493" y="1686"/>
                  </a:lnTo>
                  <a:lnTo>
                    <a:pt x="3420" y="1691"/>
                  </a:lnTo>
                  <a:lnTo>
                    <a:pt x="3344" y="1694"/>
                  </a:lnTo>
                  <a:lnTo>
                    <a:pt x="3266" y="1694"/>
                  </a:lnTo>
                  <a:lnTo>
                    <a:pt x="3184" y="1691"/>
                  </a:lnTo>
                  <a:lnTo>
                    <a:pt x="3101" y="1686"/>
                  </a:lnTo>
                  <a:lnTo>
                    <a:pt x="3101" y="1686"/>
                  </a:lnTo>
                  <a:lnTo>
                    <a:pt x="2935" y="1673"/>
                  </a:lnTo>
                  <a:lnTo>
                    <a:pt x="2774" y="1663"/>
                  </a:lnTo>
                  <a:lnTo>
                    <a:pt x="2622" y="1657"/>
                  </a:lnTo>
                  <a:lnTo>
                    <a:pt x="2473" y="1653"/>
                  </a:lnTo>
                  <a:lnTo>
                    <a:pt x="2331" y="1653"/>
                  </a:lnTo>
                  <a:lnTo>
                    <a:pt x="2195" y="1655"/>
                  </a:lnTo>
                  <a:lnTo>
                    <a:pt x="2065" y="1662"/>
                  </a:lnTo>
                  <a:lnTo>
                    <a:pt x="1938" y="1670"/>
                  </a:lnTo>
                  <a:lnTo>
                    <a:pt x="1819" y="1681"/>
                  </a:lnTo>
                  <a:lnTo>
                    <a:pt x="1702" y="1695"/>
                  </a:lnTo>
                  <a:lnTo>
                    <a:pt x="1591" y="1713"/>
                  </a:lnTo>
                  <a:lnTo>
                    <a:pt x="1486" y="1734"/>
                  </a:lnTo>
                  <a:lnTo>
                    <a:pt x="1383" y="1757"/>
                  </a:lnTo>
                  <a:lnTo>
                    <a:pt x="1333" y="1770"/>
                  </a:lnTo>
                  <a:lnTo>
                    <a:pt x="1284" y="1784"/>
                  </a:lnTo>
                  <a:lnTo>
                    <a:pt x="1237" y="1799"/>
                  </a:lnTo>
                  <a:lnTo>
                    <a:pt x="1190" y="1813"/>
                  </a:lnTo>
                  <a:lnTo>
                    <a:pt x="1144" y="1829"/>
                  </a:lnTo>
                  <a:lnTo>
                    <a:pt x="1100" y="1846"/>
                  </a:lnTo>
                  <a:lnTo>
                    <a:pt x="1055" y="1863"/>
                  </a:lnTo>
                  <a:lnTo>
                    <a:pt x="1012" y="1881"/>
                  </a:lnTo>
                  <a:lnTo>
                    <a:pt x="971" y="1899"/>
                  </a:lnTo>
                  <a:lnTo>
                    <a:pt x="929" y="1918"/>
                  </a:lnTo>
                  <a:lnTo>
                    <a:pt x="889" y="1939"/>
                  </a:lnTo>
                  <a:lnTo>
                    <a:pt x="848" y="1960"/>
                  </a:lnTo>
                  <a:lnTo>
                    <a:pt x="810" y="1981"/>
                  </a:lnTo>
                  <a:lnTo>
                    <a:pt x="771" y="2004"/>
                  </a:lnTo>
                  <a:lnTo>
                    <a:pt x="733" y="2026"/>
                  </a:lnTo>
                  <a:lnTo>
                    <a:pt x="696" y="2051"/>
                  </a:lnTo>
                  <a:lnTo>
                    <a:pt x="660" y="2075"/>
                  </a:lnTo>
                  <a:lnTo>
                    <a:pt x="624" y="2101"/>
                  </a:lnTo>
                  <a:lnTo>
                    <a:pt x="589" y="2127"/>
                  </a:lnTo>
                  <a:lnTo>
                    <a:pt x="554" y="2152"/>
                  </a:lnTo>
                  <a:lnTo>
                    <a:pt x="486" y="2209"/>
                  </a:lnTo>
                  <a:lnTo>
                    <a:pt x="421" y="2267"/>
                  </a:lnTo>
                  <a:lnTo>
                    <a:pt x="357" y="2328"/>
                  </a:lnTo>
                  <a:lnTo>
                    <a:pt x="295" y="2393"/>
                  </a:lnTo>
                  <a:lnTo>
                    <a:pt x="233" y="2459"/>
                  </a:lnTo>
                  <a:lnTo>
                    <a:pt x="174" y="2530"/>
                  </a:lnTo>
                  <a:lnTo>
                    <a:pt x="115" y="2603"/>
                  </a:lnTo>
                  <a:lnTo>
                    <a:pt x="57" y="2679"/>
                  </a:lnTo>
                  <a:lnTo>
                    <a:pt x="0" y="275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631341" name="Freeform 109"/>
            <p:cNvSpPr>
              <a:spLocks/>
            </p:cNvSpPr>
            <p:nvPr/>
          </p:nvSpPr>
          <p:spPr bwMode="auto">
            <a:xfrm>
              <a:off x="1804" y="566"/>
              <a:ext cx="4921" cy="1435"/>
            </a:xfrm>
            <a:custGeom>
              <a:avLst/>
              <a:gdLst/>
              <a:ahLst/>
              <a:cxnLst>
                <a:cxn ang="0">
                  <a:pos x="4921" y="0"/>
                </a:cxn>
                <a:cxn ang="0">
                  <a:pos x="4915" y="79"/>
                </a:cxn>
                <a:cxn ang="0">
                  <a:pos x="4905" y="169"/>
                </a:cxn>
                <a:cxn ang="0">
                  <a:pos x="4887" y="285"/>
                </a:cxn>
                <a:cxn ang="0">
                  <a:pos x="4858" y="424"/>
                </a:cxn>
                <a:cxn ang="0">
                  <a:pos x="4816" y="578"/>
                </a:cxn>
                <a:cxn ang="0">
                  <a:pos x="4773" y="699"/>
                </a:cxn>
                <a:cxn ang="0">
                  <a:pos x="4740" y="781"/>
                </a:cxn>
                <a:cxn ang="0">
                  <a:pos x="4701" y="865"/>
                </a:cxn>
                <a:cxn ang="0">
                  <a:pos x="4658" y="949"/>
                </a:cxn>
                <a:cxn ang="0">
                  <a:pos x="4608" y="1031"/>
                </a:cxn>
                <a:cxn ang="0">
                  <a:pos x="4554" y="1114"/>
                </a:cxn>
                <a:cxn ang="0">
                  <a:pos x="4493" y="1193"/>
                </a:cxn>
                <a:cxn ang="0">
                  <a:pos x="4425" y="1270"/>
                </a:cxn>
                <a:cxn ang="0">
                  <a:pos x="4351" y="1343"/>
                </a:cxn>
                <a:cxn ang="0">
                  <a:pos x="4269" y="1412"/>
                </a:cxn>
                <a:cxn ang="0">
                  <a:pos x="4182" y="1477"/>
                </a:cxn>
                <a:cxn ang="0">
                  <a:pos x="4085" y="1535"/>
                </a:cxn>
                <a:cxn ang="0">
                  <a:pos x="3981" y="1588"/>
                </a:cxn>
                <a:cxn ang="0">
                  <a:pos x="3868" y="1634"/>
                </a:cxn>
                <a:cxn ang="0">
                  <a:pos x="3746" y="1672"/>
                </a:cxn>
                <a:cxn ang="0">
                  <a:pos x="3615" y="1701"/>
                </a:cxn>
                <a:cxn ang="0">
                  <a:pos x="3477" y="1722"/>
                </a:cxn>
                <a:cxn ang="0">
                  <a:pos x="3327" y="1734"/>
                </a:cxn>
                <a:cxn ang="0">
                  <a:pos x="3167" y="1734"/>
                </a:cxn>
                <a:cxn ang="0">
                  <a:pos x="3084" y="1730"/>
                </a:cxn>
                <a:cxn ang="0">
                  <a:pos x="2757" y="1714"/>
                </a:cxn>
                <a:cxn ang="0">
                  <a:pos x="2456" y="1711"/>
                </a:cxn>
                <a:cxn ang="0">
                  <a:pos x="2178" y="1719"/>
                </a:cxn>
                <a:cxn ang="0">
                  <a:pos x="1922" y="1739"/>
                </a:cxn>
                <a:cxn ang="0">
                  <a:pos x="1687" y="1769"/>
                </a:cxn>
                <a:cxn ang="0">
                  <a:pos x="1469" y="1811"/>
                </a:cxn>
                <a:cxn ang="0">
                  <a:pos x="1318" y="1852"/>
                </a:cxn>
                <a:cxn ang="0">
                  <a:pos x="1222" y="1881"/>
                </a:cxn>
                <a:cxn ang="0">
                  <a:pos x="1130" y="1915"/>
                </a:cxn>
                <a:cxn ang="0">
                  <a:pos x="1043" y="1950"/>
                </a:cxn>
                <a:cxn ang="0">
                  <a:pos x="958" y="1989"/>
                </a:cxn>
                <a:cxn ang="0">
                  <a:pos x="876" y="2029"/>
                </a:cxn>
                <a:cxn ang="0">
                  <a:pos x="797" y="2074"/>
                </a:cxn>
                <a:cxn ang="0">
                  <a:pos x="722" y="2121"/>
                </a:cxn>
                <a:cxn ang="0">
                  <a:pos x="650" y="2171"/>
                </a:cxn>
                <a:cxn ang="0">
                  <a:pos x="579" y="2225"/>
                </a:cxn>
                <a:cxn ang="0">
                  <a:pos x="478" y="2309"/>
                </a:cxn>
                <a:cxn ang="0">
                  <a:pos x="350" y="2433"/>
                </a:cxn>
                <a:cxn ang="0">
                  <a:pos x="229" y="2567"/>
                </a:cxn>
                <a:cxn ang="0">
                  <a:pos x="112" y="2712"/>
                </a:cxn>
                <a:cxn ang="0">
                  <a:pos x="0" y="2869"/>
                </a:cxn>
              </a:cxnLst>
              <a:rect l="0" t="0" r="r" b="b"/>
              <a:pathLst>
                <a:path w="4921" h="2869">
                  <a:moveTo>
                    <a:pt x="4921" y="0"/>
                  </a:moveTo>
                  <a:lnTo>
                    <a:pt x="4921" y="0"/>
                  </a:lnTo>
                  <a:lnTo>
                    <a:pt x="4919" y="21"/>
                  </a:lnTo>
                  <a:lnTo>
                    <a:pt x="4915" y="79"/>
                  </a:lnTo>
                  <a:lnTo>
                    <a:pt x="4911" y="121"/>
                  </a:lnTo>
                  <a:lnTo>
                    <a:pt x="4905" y="169"/>
                  </a:lnTo>
                  <a:lnTo>
                    <a:pt x="4898" y="224"/>
                  </a:lnTo>
                  <a:lnTo>
                    <a:pt x="4887" y="285"/>
                  </a:lnTo>
                  <a:lnTo>
                    <a:pt x="4875" y="353"/>
                  </a:lnTo>
                  <a:lnTo>
                    <a:pt x="4858" y="424"/>
                  </a:lnTo>
                  <a:lnTo>
                    <a:pt x="4839" y="498"/>
                  </a:lnTo>
                  <a:lnTo>
                    <a:pt x="4816" y="578"/>
                  </a:lnTo>
                  <a:lnTo>
                    <a:pt x="4789" y="658"/>
                  </a:lnTo>
                  <a:lnTo>
                    <a:pt x="4773" y="699"/>
                  </a:lnTo>
                  <a:lnTo>
                    <a:pt x="4758" y="741"/>
                  </a:lnTo>
                  <a:lnTo>
                    <a:pt x="4740" y="781"/>
                  </a:lnTo>
                  <a:lnTo>
                    <a:pt x="4722" y="823"/>
                  </a:lnTo>
                  <a:lnTo>
                    <a:pt x="4701" y="865"/>
                  </a:lnTo>
                  <a:lnTo>
                    <a:pt x="4680" y="907"/>
                  </a:lnTo>
                  <a:lnTo>
                    <a:pt x="4658" y="949"/>
                  </a:lnTo>
                  <a:lnTo>
                    <a:pt x="4634" y="991"/>
                  </a:lnTo>
                  <a:lnTo>
                    <a:pt x="4608" y="1031"/>
                  </a:lnTo>
                  <a:lnTo>
                    <a:pt x="4582" y="1073"/>
                  </a:lnTo>
                  <a:lnTo>
                    <a:pt x="4554" y="1114"/>
                  </a:lnTo>
                  <a:lnTo>
                    <a:pt x="4525" y="1154"/>
                  </a:lnTo>
                  <a:lnTo>
                    <a:pt x="4493" y="1193"/>
                  </a:lnTo>
                  <a:lnTo>
                    <a:pt x="4460" y="1232"/>
                  </a:lnTo>
                  <a:lnTo>
                    <a:pt x="4425" y="1270"/>
                  </a:lnTo>
                  <a:lnTo>
                    <a:pt x="4389" y="1307"/>
                  </a:lnTo>
                  <a:lnTo>
                    <a:pt x="4351" y="1343"/>
                  </a:lnTo>
                  <a:lnTo>
                    <a:pt x="4311" y="1378"/>
                  </a:lnTo>
                  <a:lnTo>
                    <a:pt x="4269" y="1412"/>
                  </a:lnTo>
                  <a:lnTo>
                    <a:pt x="4226" y="1446"/>
                  </a:lnTo>
                  <a:lnTo>
                    <a:pt x="4182" y="1477"/>
                  </a:lnTo>
                  <a:lnTo>
                    <a:pt x="4135" y="1508"/>
                  </a:lnTo>
                  <a:lnTo>
                    <a:pt x="4085" y="1535"/>
                  </a:lnTo>
                  <a:lnTo>
                    <a:pt x="4033" y="1563"/>
                  </a:lnTo>
                  <a:lnTo>
                    <a:pt x="3981" y="1588"/>
                  </a:lnTo>
                  <a:lnTo>
                    <a:pt x="3925" y="1613"/>
                  </a:lnTo>
                  <a:lnTo>
                    <a:pt x="3868" y="1634"/>
                  </a:lnTo>
                  <a:lnTo>
                    <a:pt x="3808" y="1655"/>
                  </a:lnTo>
                  <a:lnTo>
                    <a:pt x="3746" y="1672"/>
                  </a:lnTo>
                  <a:lnTo>
                    <a:pt x="3682" y="1688"/>
                  </a:lnTo>
                  <a:lnTo>
                    <a:pt x="3615" y="1701"/>
                  </a:lnTo>
                  <a:lnTo>
                    <a:pt x="3547" y="1713"/>
                  </a:lnTo>
                  <a:lnTo>
                    <a:pt x="3477" y="1722"/>
                  </a:lnTo>
                  <a:lnTo>
                    <a:pt x="3403" y="1729"/>
                  </a:lnTo>
                  <a:lnTo>
                    <a:pt x="3327" y="1734"/>
                  </a:lnTo>
                  <a:lnTo>
                    <a:pt x="3249" y="1735"/>
                  </a:lnTo>
                  <a:lnTo>
                    <a:pt x="3167" y="1734"/>
                  </a:lnTo>
                  <a:lnTo>
                    <a:pt x="3084" y="1730"/>
                  </a:lnTo>
                  <a:lnTo>
                    <a:pt x="3084" y="1730"/>
                  </a:lnTo>
                  <a:lnTo>
                    <a:pt x="2917" y="1721"/>
                  </a:lnTo>
                  <a:lnTo>
                    <a:pt x="2757" y="1714"/>
                  </a:lnTo>
                  <a:lnTo>
                    <a:pt x="2603" y="1711"/>
                  </a:lnTo>
                  <a:lnTo>
                    <a:pt x="2456" y="1711"/>
                  </a:lnTo>
                  <a:lnTo>
                    <a:pt x="2314" y="1714"/>
                  </a:lnTo>
                  <a:lnTo>
                    <a:pt x="2178" y="1719"/>
                  </a:lnTo>
                  <a:lnTo>
                    <a:pt x="2048" y="1727"/>
                  </a:lnTo>
                  <a:lnTo>
                    <a:pt x="1922" y="1739"/>
                  </a:lnTo>
                  <a:lnTo>
                    <a:pt x="1802" y="1753"/>
                  </a:lnTo>
                  <a:lnTo>
                    <a:pt x="1687" y="1769"/>
                  </a:lnTo>
                  <a:lnTo>
                    <a:pt x="1576" y="1789"/>
                  </a:lnTo>
                  <a:lnTo>
                    <a:pt x="1469" y="1811"/>
                  </a:lnTo>
                  <a:lnTo>
                    <a:pt x="1368" y="1837"/>
                  </a:lnTo>
                  <a:lnTo>
                    <a:pt x="1318" y="1852"/>
                  </a:lnTo>
                  <a:lnTo>
                    <a:pt x="1269" y="1866"/>
                  </a:lnTo>
                  <a:lnTo>
                    <a:pt x="1222" y="1881"/>
                  </a:lnTo>
                  <a:lnTo>
                    <a:pt x="1176" y="1897"/>
                  </a:lnTo>
                  <a:lnTo>
                    <a:pt x="1130" y="1915"/>
                  </a:lnTo>
                  <a:lnTo>
                    <a:pt x="1086" y="1932"/>
                  </a:lnTo>
                  <a:lnTo>
                    <a:pt x="1043" y="1950"/>
                  </a:lnTo>
                  <a:lnTo>
                    <a:pt x="1000" y="1969"/>
                  </a:lnTo>
                  <a:lnTo>
                    <a:pt x="958" y="1989"/>
                  </a:lnTo>
                  <a:lnTo>
                    <a:pt x="916" y="2008"/>
                  </a:lnTo>
                  <a:lnTo>
                    <a:pt x="876" y="2029"/>
                  </a:lnTo>
                  <a:lnTo>
                    <a:pt x="836" y="2052"/>
                  </a:lnTo>
                  <a:lnTo>
                    <a:pt x="797" y="2074"/>
                  </a:lnTo>
                  <a:lnTo>
                    <a:pt x="759" y="2097"/>
                  </a:lnTo>
                  <a:lnTo>
                    <a:pt x="722" y="2121"/>
                  </a:lnTo>
                  <a:lnTo>
                    <a:pt x="684" y="2145"/>
                  </a:lnTo>
                  <a:lnTo>
                    <a:pt x="650" y="2171"/>
                  </a:lnTo>
                  <a:lnTo>
                    <a:pt x="614" y="2197"/>
                  </a:lnTo>
                  <a:lnTo>
                    <a:pt x="579" y="2225"/>
                  </a:lnTo>
                  <a:lnTo>
                    <a:pt x="544" y="2252"/>
                  </a:lnTo>
                  <a:lnTo>
                    <a:pt x="478" y="2309"/>
                  </a:lnTo>
                  <a:lnTo>
                    <a:pt x="412" y="2370"/>
                  </a:lnTo>
                  <a:lnTo>
                    <a:pt x="350" y="2433"/>
                  </a:lnTo>
                  <a:lnTo>
                    <a:pt x="289" y="2497"/>
                  </a:lnTo>
                  <a:lnTo>
                    <a:pt x="229" y="2567"/>
                  </a:lnTo>
                  <a:lnTo>
                    <a:pt x="171" y="2638"/>
                  </a:lnTo>
                  <a:lnTo>
                    <a:pt x="112" y="2712"/>
                  </a:lnTo>
                  <a:lnTo>
                    <a:pt x="55" y="2790"/>
                  </a:lnTo>
                  <a:lnTo>
                    <a:pt x="0" y="2869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631342" name="Freeform 110"/>
            <p:cNvSpPr>
              <a:spLocks/>
            </p:cNvSpPr>
            <p:nvPr/>
          </p:nvSpPr>
          <p:spPr bwMode="auto">
            <a:xfrm>
              <a:off x="1858" y="538"/>
              <a:ext cx="4875" cy="1492"/>
            </a:xfrm>
            <a:custGeom>
              <a:avLst/>
              <a:gdLst/>
              <a:ahLst/>
              <a:cxnLst>
                <a:cxn ang="0">
                  <a:pos x="4875" y="0"/>
                </a:cxn>
                <a:cxn ang="0">
                  <a:pos x="4872" y="79"/>
                </a:cxn>
                <a:cxn ang="0">
                  <a:pos x="4864" y="170"/>
                </a:cxn>
                <a:cxn ang="0">
                  <a:pos x="4847" y="287"/>
                </a:cxn>
                <a:cxn ang="0">
                  <a:pos x="4821" y="428"/>
                </a:cxn>
                <a:cxn ang="0">
                  <a:pos x="4780" y="581"/>
                </a:cxn>
                <a:cxn ang="0">
                  <a:pos x="4740" y="706"/>
                </a:cxn>
                <a:cxn ang="0">
                  <a:pos x="4707" y="790"/>
                </a:cxn>
                <a:cxn ang="0">
                  <a:pos x="4671" y="874"/>
                </a:cxn>
                <a:cxn ang="0">
                  <a:pos x="4628" y="959"/>
                </a:cxn>
                <a:cxn ang="0">
                  <a:pos x="4580" y="1043"/>
                </a:cxn>
                <a:cxn ang="0">
                  <a:pos x="4526" y="1127"/>
                </a:cxn>
                <a:cxn ang="0">
                  <a:pos x="4467" y="1208"/>
                </a:cxn>
                <a:cxn ang="0">
                  <a:pos x="4400" y="1287"/>
                </a:cxn>
                <a:cxn ang="0">
                  <a:pos x="4326" y="1361"/>
                </a:cxn>
                <a:cxn ang="0">
                  <a:pos x="4247" y="1432"/>
                </a:cxn>
                <a:cxn ang="0">
                  <a:pos x="4160" y="1500"/>
                </a:cxn>
                <a:cxn ang="0">
                  <a:pos x="4064" y="1560"/>
                </a:cxn>
                <a:cxn ang="0">
                  <a:pos x="3960" y="1615"/>
                </a:cxn>
                <a:cxn ang="0">
                  <a:pos x="3847" y="1663"/>
                </a:cxn>
                <a:cxn ang="0">
                  <a:pos x="3727" y="1703"/>
                </a:cxn>
                <a:cxn ang="0">
                  <a:pos x="3597" y="1737"/>
                </a:cxn>
                <a:cxn ang="0">
                  <a:pos x="3457" y="1760"/>
                </a:cxn>
                <a:cxn ang="0">
                  <a:pos x="3309" y="1775"/>
                </a:cxn>
                <a:cxn ang="0">
                  <a:pos x="3149" y="1778"/>
                </a:cxn>
                <a:cxn ang="0">
                  <a:pos x="3066" y="1776"/>
                </a:cxn>
                <a:cxn ang="0">
                  <a:pos x="2739" y="1766"/>
                </a:cxn>
                <a:cxn ang="0">
                  <a:pos x="2438" y="1770"/>
                </a:cxn>
                <a:cxn ang="0">
                  <a:pos x="2160" y="1783"/>
                </a:cxn>
                <a:cxn ang="0">
                  <a:pos x="1904" y="1808"/>
                </a:cxn>
                <a:cxn ang="0">
                  <a:pos x="1669" y="1844"/>
                </a:cxn>
                <a:cxn ang="0">
                  <a:pos x="1452" y="1891"/>
                </a:cxn>
                <a:cxn ang="0">
                  <a:pos x="1351" y="1918"/>
                </a:cxn>
                <a:cxn ang="0">
                  <a:pos x="1254" y="1949"/>
                </a:cxn>
                <a:cxn ang="0">
                  <a:pos x="1161" y="1983"/>
                </a:cxn>
                <a:cxn ang="0">
                  <a:pos x="1071" y="2018"/>
                </a:cxn>
                <a:cxn ang="0">
                  <a:pos x="984" y="2059"/>
                </a:cxn>
                <a:cxn ang="0">
                  <a:pos x="903" y="2101"/>
                </a:cxn>
                <a:cxn ang="0">
                  <a:pos x="823" y="2144"/>
                </a:cxn>
                <a:cxn ang="0">
                  <a:pos x="747" y="2193"/>
                </a:cxn>
                <a:cxn ang="0">
                  <a:pos x="673" y="2243"/>
                </a:cxn>
                <a:cxn ang="0">
                  <a:pos x="603" y="2296"/>
                </a:cxn>
                <a:cxn ang="0">
                  <a:pos x="535" y="2351"/>
                </a:cxn>
                <a:cxn ang="0">
                  <a:pos x="404" y="2472"/>
                </a:cxn>
                <a:cxn ang="0">
                  <a:pos x="282" y="2604"/>
                </a:cxn>
                <a:cxn ang="0">
                  <a:pos x="167" y="2747"/>
                </a:cxn>
                <a:cxn ang="0">
                  <a:pos x="54" y="2902"/>
                </a:cxn>
              </a:cxnLst>
              <a:rect l="0" t="0" r="r" b="b"/>
              <a:pathLst>
                <a:path w="4875" h="2984">
                  <a:moveTo>
                    <a:pt x="4875" y="0"/>
                  </a:moveTo>
                  <a:lnTo>
                    <a:pt x="4875" y="0"/>
                  </a:lnTo>
                  <a:lnTo>
                    <a:pt x="4875" y="21"/>
                  </a:lnTo>
                  <a:lnTo>
                    <a:pt x="4872" y="79"/>
                  </a:lnTo>
                  <a:lnTo>
                    <a:pt x="4868" y="121"/>
                  </a:lnTo>
                  <a:lnTo>
                    <a:pt x="4864" y="170"/>
                  </a:lnTo>
                  <a:lnTo>
                    <a:pt x="4857" y="226"/>
                  </a:lnTo>
                  <a:lnTo>
                    <a:pt x="4847" y="287"/>
                  </a:lnTo>
                  <a:lnTo>
                    <a:pt x="4835" y="355"/>
                  </a:lnTo>
                  <a:lnTo>
                    <a:pt x="4821" y="428"/>
                  </a:lnTo>
                  <a:lnTo>
                    <a:pt x="4803" y="502"/>
                  </a:lnTo>
                  <a:lnTo>
                    <a:pt x="4780" y="581"/>
                  </a:lnTo>
                  <a:lnTo>
                    <a:pt x="4754" y="664"/>
                  </a:lnTo>
                  <a:lnTo>
                    <a:pt x="4740" y="706"/>
                  </a:lnTo>
                  <a:lnTo>
                    <a:pt x="4724" y="748"/>
                  </a:lnTo>
                  <a:lnTo>
                    <a:pt x="4707" y="790"/>
                  </a:lnTo>
                  <a:lnTo>
                    <a:pt x="4689" y="832"/>
                  </a:lnTo>
                  <a:lnTo>
                    <a:pt x="4671" y="874"/>
                  </a:lnTo>
                  <a:lnTo>
                    <a:pt x="4650" y="917"/>
                  </a:lnTo>
                  <a:lnTo>
                    <a:pt x="4628" y="959"/>
                  </a:lnTo>
                  <a:lnTo>
                    <a:pt x="4604" y="1001"/>
                  </a:lnTo>
                  <a:lnTo>
                    <a:pt x="4580" y="1043"/>
                  </a:lnTo>
                  <a:lnTo>
                    <a:pt x="4554" y="1085"/>
                  </a:lnTo>
                  <a:lnTo>
                    <a:pt x="4526" y="1127"/>
                  </a:lnTo>
                  <a:lnTo>
                    <a:pt x="4497" y="1167"/>
                  </a:lnTo>
                  <a:lnTo>
                    <a:pt x="4467" y="1208"/>
                  </a:lnTo>
                  <a:lnTo>
                    <a:pt x="4435" y="1248"/>
                  </a:lnTo>
                  <a:lnTo>
                    <a:pt x="4400" y="1287"/>
                  </a:lnTo>
                  <a:lnTo>
                    <a:pt x="4364" y="1324"/>
                  </a:lnTo>
                  <a:lnTo>
                    <a:pt x="4326" y="1361"/>
                  </a:lnTo>
                  <a:lnTo>
                    <a:pt x="4288" y="1398"/>
                  </a:lnTo>
                  <a:lnTo>
                    <a:pt x="4247" y="1432"/>
                  </a:lnTo>
                  <a:lnTo>
                    <a:pt x="4204" y="1466"/>
                  </a:lnTo>
                  <a:lnTo>
                    <a:pt x="4160" y="1500"/>
                  </a:lnTo>
                  <a:lnTo>
                    <a:pt x="4113" y="1531"/>
                  </a:lnTo>
                  <a:lnTo>
                    <a:pt x="4064" y="1560"/>
                  </a:lnTo>
                  <a:lnTo>
                    <a:pt x="4013" y="1589"/>
                  </a:lnTo>
                  <a:lnTo>
                    <a:pt x="3960" y="1615"/>
                  </a:lnTo>
                  <a:lnTo>
                    <a:pt x="3906" y="1641"/>
                  </a:lnTo>
                  <a:lnTo>
                    <a:pt x="3847" y="1663"/>
                  </a:lnTo>
                  <a:lnTo>
                    <a:pt x="3789" y="1684"/>
                  </a:lnTo>
                  <a:lnTo>
                    <a:pt x="3727" y="1703"/>
                  </a:lnTo>
                  <a:lnTo>
                    <a:pt x="3663" y="1721"/>
                  </a:lnTo>
                  <a:lnTo>
                    <a:pt x="3597" y="1737"/>
                  </a:lnTo>
                  <a:lnTo>
                    <a:pt x="3528" y="1750"/>
                  </a:lnTo>
                  <a:lnTo>
                    <a:pt x="3457" y="1760"/>
                  </a:lnTo>
                  <a:lnTo>
                    <a:pt x="3385" y="1768"/>
                  </a:lnTo>
                  <a:lnTo>
                    <a:pt x="3309" y="1775"/>
                  </a:lnTo>
                  <a:lnTo>
                    <a:pt x="3230" y="1778"/>
                  </a:lnTo>
                  <a:lnTo>
                    <a:pt x="3149" y="1778"/>
                  </a:lnTo>
                  <a:lnTo>
                    <a:pt x="3066" y="1776"/>
                  </a:lnTo>
                  <a:lnTo>
                    <a:pt x="3066" y="1776"/>
                  </a:lnTo>
                  <a:lnTo>
                    <a:pt x="2899" y="1770"/>
                  </a:lnTo>
                  <a:lnTo>
                    <a:pt x="2739" y="1766"/>
                  </a:lnTo>
                  <a:lnTo>
                    <a:pt x="2585" y="1766"/>
                  </a:lnTo>
                  <a:lnTo>
                    <a:pt x="2438" y="1770"/>
                  </a:lnTo>
                  <a:lnTo>
                    <a:pt x="2297" y="1775"/>
                  </a:lnTo>
                  <a:lnTo>
                    <a:pt x="2160" y="1783"/>
                  </a:lnTo>
                  <a:lnTo>
                    <a:pt x="2030" y="1794"/>
                  </a:lnTo>
                  <a:lnTo>
                    <a:pt x="1904" y="1808"/>
                  </a:lnTo>
                  <a:lnTo>
                    <a:pt x="1784" y="1825"/>
                  </a:lnTo>
                  <a:lnTo>
                    <a:pt x="1669" y="1844"/>
                  </a:lnTo>
                  <a:lnTo>
                    <a:pt x="1558" y="1867"/>
                  </a:lnTo>
                  <a:lnTo>
                    <a:pt x="1452" y="1891"/>
                  </a:lnTo>
                  <a:lnTo>
                    <a:pt x="1401" y="1904"/>
                  </a:lnTo>
                  <a:lnTo>
                    <a:pt x="1351" y="1918"/>
                  </a:lnTo>
                  <a:lnTo>
                    <a:pt x="1302" y="1934"/>
                  </a:lnTo>
                  <a:lnTo>
                    <a:pt x="1254" y="1949"/>
                  </a:lnTo>
                  <a:lnTo>
                    <a:pt x="1207" y="1965"/>
                  </a:lnTo>
                  <a:lnTo>
                    <a:pt x="1161" y="1983"/>
                  </a:lnTo>
                  <a:lnTo>
                    <a:pt x="1115" y="2001"/>
                  </a:lnTo>
                  <a:lnTo>
                    <a:pt x="1071" y="2018"/>
                  </a:lnTo>
                  <a:lnTo>
                    <a:pt x="1028" y="2038"/>
                  </a:lnTo>
                  <a:lnTo>
                    <a:pt x="984" y="2059"/>
                  </a:lnTo>
                  <a:lnTo>
                    <a:pt x="943" y="2078"/>
                  </a:lnTo>
                  <a:lnTo>
                    <a:pt x="903" y="2101"/>
                  </a:lnTo>
                  <a:lnTo>
                    <a:pt x="862" y="2122"/>
                  </a:lnTo>
                  <a:lnTo>
                    <a:pt x="823" y="2144"/>
                  </a:lnTo>
                  <a:lnTo>
                    <a:pt x="785" y="2169"/>
                  </a:lnTo>
                  <a:lnTo>
                    <a:pt x="747" y="2193"/>
                  </a:lnTo>
                  <a:lnTo>
                    <a:pt x="710" y="2217"/>
                  </a:lnTo>
                  <a:lnTo>
                    <a:pt x="673" y="2243"/>
                  </a:lnTo>
                  <a:lnTo>
                    <a:pt x="637" y="2269"/>
                  </a:lnTo>
                  <a:lnTo>
                    <a:pt x="603" y="2296"/>
                  </a:lnTo>
                  <a:lnTo>
                    <a:pt x="568" y="2324"/>
                  </a:lnTo>
                  <a:lnTo>
                    <a:pt x="535" y="2351"/>
                  </a:lnTo>
                  <a:lnTo>
                    <a:pt x="468" y="2411"/>
                  </a:lnTo>
                  <a:lnTo>
                    <a:pt x="404" y="2472"/>
                  </a:lnTo>
                  <a:lnTo>
                    <a:pt x="343" y="2537"/>
                  </a:lnTo>
                  <a:lnTo>
                    <a:pt x="282" y="2604"/>
                  </a:lnTo>
                  <a:lnTo>
                    <a:pt x="224" y="2674"/>
                  </a:lnTo>
                  <a:lnTo>
                    <a:pt x="167" y="2747"/>
                  </a:lnTo>
                  <a:lnTo>
                    <a:pt x="110" y="2822"/>
                  </a:lnTo>
                  <a:lnTo>
                    <a:pt x="54" y="2902"/>
                  </a:lnTo>
                  <a:lnTo>
                    <a:pt x="0" y="298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631343" name="Freeform 111"/>
            <p:cNvSpPr>
              <a:spLocks/>
            </p:cNvSpPr>
            <p:nvPr/>
          </p:nvSpPr>
          <p:spPr bwMode="auto">
            <a:xfrm>
              <a:off x="1912" y="510"/>
              <a:ext cx="4831" cy="1548"/>
            </a:xfrm>
            <a:custGeom>
              <a:avLst/>
              <a:gdLst/>
              <a:ahLst/>
              <a:cxnLst>
                <a:cxn ang="0">
                  <a:pos x="4831" y="0"/>
                </a:cxn>
                <a:cxn ang="0">
                  <a:pos x="4828" y="80"/>
                </a:cxn>
                <a:cxn ang="0">
                  <a:pos x="4821" y="172"/>
                </a:cxn>
                <a:cxn ang="0">
                  <a:pos x="4806" y="291"/>
                </a:cxn>
                <a:cxn ang="0">
                  <a:pos x="4782" y="430"/>
                </a:cxn>
                <a:cxn ang="0">
                  <a:pos x="4743" y="587"/>
                </a:cxn>
                <a:cxn ang="0">
                  <a:pos x="4706" y="711"/>
                </a:cxn>
                <a:cxn ang="0">
                  <a:pos x="4674" y="797"/>
                </a:cxn>
                <a:cxn ang="0">
                  <a:pos x="4638" y="882"/>
                </a:cxn>
                <a:cxn ang="0">
                  <a:pos x="4597" y="969"/>
                </a:cxn>
                <a:cxn ang="0">
                  <a:pos x="4550" y="1055"/>
                </a:cxn>
                <a:cxn ang="0">
                  <a:pos x="4497" y="1139"/>
                </a:cxn>
                <a:cxn ang="0">
                  <a:pos x="4439" y="1223"/>
                </a:cxn>
                <a:cxn ang="0">
                  <a:pos x="4374" y="1302"/>
                </a:cxn>
                <a:cxn ang="0">
                  <a:pos x="4303" y="1379"/>
                </a:cxn>
                <a:cxn ang="0">
                  <a:pos x="4224" y="1452"/>
                </a:cxn>
                <a:cxn ang="0">
                  <a:pos x="4136" y="1522"/>
                </a:cxn>
                <a:cxn ang="0">
                  <a:pos x="4042" y="1584"/>
                </a:cxn>
                <a:cxn ang="0">
                  <a:pos x="3939" y="1643"/>
                </a:cxn>
                <a:cxn ang="0">
                  <a:pos x="3828" y="1693"/>
                </a:cxn>
                <a:cxn ang="0">
                  <a:pos x="3707" y="1736"/>
                </a:cxn>
                <a:cxn ang="0">
                  <a:pos x="3578" y="1772"/>
                </a:cxn>
                <a:cxn ang="0">
                  <a:pos x="3439" y="1798"/>
                </a:cxn>
                <a:cxn ang="0">
                  <a:pos x="3291" y="1815"/>
                </a:cxn>
                <a:cxn ang="0">
                  <a:pos x="3131" y="1822"/>
                </a:cxn>
                <a:cxn ang="0">
                  <a:pos x="3048" y="1822"/>
                </a:cxn>
                <a:cxn ang="0">
                  <a:pos x="2720" y="1819"/>
                </a:cxn>
                <a:cxn ang="0">
                  <a:pos x="2419" y="1828"/>
                </a:cxn>
                <a:cxn ang="0">
                  <a:pos x="2141" y="1848"/>
                </a:cxn>
                <a:cxn ang="0">
                  <a:pos x="1887" y="1877"/>
                </a:cxn>
                <a:cxn ang="0">
                  <a:pos x="1651" y="1919"/>
                </a:cxn>
                <a:cxn ang="0">
                  <a:pos x="1436" y="1970"/>
                </a:cxn>
                <a:cxn ang="0">
                  <a:pos x="1335" y="1999"/>
                </a:cxn>
                <a:cxn ang="0">
                  <a:pos x="1239" y="2032"/>
                </a:cxn>
                <a:cxn ang="0">
                  <a:pos x="1146" y="2067"/>
                </a:cxn>
                <a:cxn ang="0">
                  <a:pos x="1057" y="2106"/>
                </a:cxn>
                <a:cxn ang="0">
                  <a:pos x="971" y="2148"/>
                </a:cxn>
                <a:cxn ang="0">
                  <a:pos x="889" y="2192"/>
                </a:cxn>
                <a:cxn ang="0">
                  <a:pos x="811" y="2237"/>
                </a:cxn>
                <a:cxn ang="0">
                  <a:pos x="735" y="2287"/>
                </a:cxn>
                <a:cxn ang="0">
                  <a:pos x="663" y="2339"/>
                </a:cxn>
                <a:cxn ang="0">
                  <a:pos x="593" y="2393"/>
                </a:cxn>
                <a:cxn ang="0">
                  <a:pos x="525" y="2452"/>
                </a:cxn>
                <a:cxn ang="0">
                  <a:pos x="397" y="2576"/>
                </a:cxn>
                <a:cxn ang="0">
                  <a:pos x="277" y="2710"/>
                </a:cxn>
                <a:cxn ang="0">
                  <a:pos x="163" y="2857"/>
                </a:cxn>
                <a:cxn ang="0">
                  <a:pos x="53" y="3013"/>
                </a:cxn>
              </a:cxnLst>
              <a:rect l="0" t="0" r="r" b="b"/>
              <a:pathLst>
                <a:path w="4831" h="3097">
                  <a:moveTo>
                    <a:pt x="4831" y="0"/>
                  </a:moveTo>
                  <a:lnTo>
                    <a:pt x="4831" y="0"/>
                  </a:lnTo>
                  <a:lnTo>
                    <a:pt x="4829" y="21"/>
                  </a:lnTo>
                  <a:lnTo>
                    <a:pt x="4828" y="80"/>
                  </a:lnTo>
                  <a:lnTo>
                    <a:pt x="4825" y="122"/>
                  </a:lnTo>
                  <a:lnTo>
                    <a:pt x="4821" y="172"/>
                  </a:lnTo>
                  <a:lnTo>
                    <a:pt x="4814" y="228"/>
                  </a:lnTo>
                  <a:lnTo>
                    <a:pt x="4806" y="291"/>
                  </a:lnTo>
                  <a:lnTo>
                    <a:pt x="4796" y="359"/>
                  </a:lnTo>
                  <a:lnTo>
                    <a:pt x="4782" y="430"/>
                  </a:lnTo>
                  <a:lnTo>
                    <a:pt x="4764" y="507"/>
                  </a:lnTo>
                  <a:lnTo>
                    <a:pt x="4743" y="587"/>
                  </a:lnTo>
                  <a:lnTo>
                    <a:pt x="4719" y="669"/>
                  </a:lnTo>
                  <a:lnTo>
                    <a:pt x="4706" y="711"/>
                  </a:lnTo>
                  <a:lnTo>
                    <a:pt x="4690" y="755"/>
                  </a:lnTo>
                  <a:lnTo>
                    <a:pt x="4674" y="797"/>
                  </a:lnTo>
                  <a:lnTo>
                    <a:pt x="4657" y="840"/>
                  </a:lnTo>
                  <a:lnTo>
                    <a:pt x="4638" y="882"/>
                  </a:lnTo>
                  <a:lnTo>
                    <a:pt x="4618" y="926"/>
                  </a:lnTo>
                  <a:lnTo>
                    <a:pt x="4597" y="969"/>
                  </a:lnTo>
                  <a:lnTo>
                    <a:pt x="4574" y="1011"/>
                  </a:lnTo>
                  <a:lnTo>
                    <a:pt x="4550" y="1055"/>
                  </a:lnTo>
                  <a:lnTo>
                    <a:pt x="4525" y="1097"/>
                  </a:lnTo>
                  <a:lnTo>
                    <a:pt x="4497" y="1139"/>
                  </a:lnTo>
                  <a:lnTo>
                    <a:pt x="4470" y="1181"/>
                  </a:lnTo>
                  <a:lnTo>
                    <a:pt x="4439" y="1223"/>
                  </a:lnTo>
                  <a:lnTo>
                    <a:pt x="4407" y="1263"/>
                  </a:lnTo>
                  <a:lnTo>
                    <a:pt x="4374" y="1302"/>
                  </a:lnTo>
                  <a:lnTo>
                    <a:pt x="4339" y="1342"/>
                  </a:lnTo>
                  <a:lnTo>
                    <a:pt x="4303" y="1379"/>
                  </a:lnTo>
                  <a:lnTo>
                    <a:pt x="4264" y="1417"/>
                  </a:lnTo>
                  <a:lnTo>
                    <a:pt x="4224" y="1452"/>
                  </a:lnTo>
                  <a:lnTo>
                    <a:pt x="4181" y="1488"/>
                  </a:lnTo>
                  <a:lnTo>
                    <a:pt x="4136" y="1522"/>
                  </a:lnTo>
                  <a:lnTo>
                    <a:pt x="4091" y="1554"/>
                  </a:lnTo>
                  <a:lnTo>
                    <a:pt x="4042" y="1584"/>
                  </a:lnTo>
                  <a:lnTo>
                    <a:pt x="3992" y="1614"/>
                  </a:lnTo>
                  <a:lnTo>
                    <a:pt x="3939" y="1643"/>
                  </a:lnTo>
                  <a:lnTo>
                    <a:pt x="3885" y="1668"/>
                  </a:lnTo>
                  <a:lnTo>
                    <a:pt x="3828" y="1693"/>
                  </a:lnTo>
                  <a:lnTo>
                    <a:pt x="3768" y="1715"/>
                  </a:lnTo>
                  <a:lnTo>
                    <a:pt x="3707" y="1736"/>
                  </a:lnTo>
                  <a:lnTo>
                    <a:pt x="3643" y="1754"/>
                  </a:lnTo>
                  <a:lnTo>
                    <a:pt x="3578" y="1772"/>
                  </a:lnTo>
                  <a:lnTo>
                    <a:pt x="3510" y="1786"/>
                  </a:lnTo>
                  <a:lnTo>
                    <a:pt x="3439" y="1798"/>
                  </a:lnTo>
                  <a:lnTo>
                    <a:pt x="3366" y="1807"/>
                  </a:lnTo>
                  <a:lnTo>
                    <a:pt x="3291" y="1815"/>
                  </a:lnTo>
                  <a:lnTo>
                    <a:pt x="3212" y="1820"/>
                  </a:lnTo>
                  <a:lnTo>
                    <a:pt x="3131" y="1822"/>
                  </a:lnTo>
                  <a:lnTo>
                    <a:pt x="3048" y="1822"/>
                  </a:lnTo>
                  <a:lnTo>
                    <a:pt x="3048" y="1822"/>
                  </a:lnTo>
                  <a:lnTo>
                    <a:pt x="2881" y="1819"/>
                  </a:lnTo>
                  <a:lnTo>
                    <a:pt x="2720" y="1819"/>
                  </a:lnTo>
                  <a:lnTo>
                    <a:pt x="2567" y="1822"/>
                  </a:lnTo>
                  <a:lnTo>
                    <a:pt x="2419" y="1828"/>
                  </a:lnTo>
                  <a:lnTo>
                    <a:pt x="2277" y="1836"/>
                  </a:lnTo>
                  <a:lnTo>
                    <a:pt x="2141" y="1848"/>
                  </a:lnTo>
                  <a:lnTo>
                    <a:pt x="2012" y="1861"/>
                  </a:lnTo>
                  <a:lnTo>
                    <a:pt x="1887" y="1877"/>
                  </a:lnTo>
                  <a:lnTo>
                    <a:pt x="1766" y="1896"/>
                  </a:lnTo>
                  <a:lnTo>
                    <a:pt x="1651" y="1919"/>
                  </a:lnTo>
                  <a:lnTo>
                    <a:pt x="1541" y="1943"/>
                  </a:lnTo>
                  <a:lnTo>
                    <a:pt x="1436" y="1970"/>
                  </a:lnTo>
                  <a:lnTo>
                    <a:pt x="1384" y="1985"/>
                  </a:lnTo>
                  <a:lnTo>
                    <a:pt x="1335" y="1999"/>
                  </a:lnTo>
                  <a:lnTo>
                    <a:pt x="1286" y="2016"/>
                  </a:lnTo>
                  <a:lnTo>
                    <a:pt x="1239" y="2032"/>
                  </a:lnTo>
                  <a:lnTo>
                    <a:pt x="1191" y="2050"/>
                  </a:lnTo>
                  <a:lnTo>
                    <a:pt x="1146" y="2067"/>
                  </a:lnTo>
                  <a:lnTo>
                    <a:pt x="1100" y="2087"/>
                  </a:lnTo>
                  <a:lnTo>
                    <a:pt x="1057" y="2106"/>
                  </a:lnTo>
                  <a:lnTo>
                    <a:pt x="1014" y="2127"/>
                  </a:lnTo>
                  <a:lnTo>
                    <a:pt x="971" y="2148"/>
                  </a:lnTo>
                  <a:lnTo>
                    <a:pt x="930" y="2169"/>
                  </a:lnTo>
                  <a:lnTo>
                    <a:pt x="889" y="2192"/>
                  </a:lnTo>
                  <a:lnTo>
                    <a:pt x="850" y="2214"/>
                  </a:lnTo>
                  <a:lnTo>
                    <a:pt x="811" y="2237"/>
                  </a:lnTo>
                  <a:lnTo>
                    <a:pt x="772" y="2263"/>
                  </a:lnTo>
                  <a:lnTo>
                    <a:pt x="735" y="2287"/>
                  </a:lnTo>
                  <a:lnTo>
                    <a:pt x="699" y="2313"/>
                  </a:lnTo>
                  <a:lnTo>
                    <a:pt x="663" y="2339"/>
                  </a:lnTo>
                  <a:lnTo>
                    <a:pt x="628" y="2366"/>
                  </a:lnTo>
                  <a:lnTo>
                    <a:pt x="593" y="2393"/>
                  </a:lnTo>
                  <a:lnTo>
                    <a:pt x="558" y="2423"/>
                  </a:lnTo>
                  <a:lnTo>
                    <a:pt x="525" y="2452"/>
                  </a:lnTo>
                  <a:lnTo>
                    <a:pt x="460" y="2511"/>
                  </a:lnTo>
                  <a:lnTo>
                    <a:pt x="397" y="2576"/>
                  </a:lnTo>
                  <a:lnTo>
                    <a:pt x="336" y="2640"/>
                  </a:lnTo>
                  <a:lnTo>
                    <a:pt x="277" y="2710"/>
                  </a:lnTo>
                  <a:lnTo>
                    <a:pt x="220" y="2783"/>
                  </a:lnTo>
                  <a:lnTo>
                    <a:pt x="163" y="2857"/>
                  </a:lnTo>
                  <a:lnTo>
                    <a:pt x="107" y="2934"/>
                  </a:lnTo>
                  <a:lnTo>
                    <a:pt x="53" y="3013"/>
                  </a:lnTo>
                  <a:lnTo>
                    <a:pt x="0" y="3097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631344" name="Freeform 112"/>
            <p:cNvSpPr>
              <a:spLocks/>
            </p:cNvSpPr>
            <p:nvPr/>
          </p:nvSpPr>
          <p:spPr bwMode="auto">
            <a:xfrm>
              <a:off x="1968" y="481"/>
              <a:ext cx="4782" cy="1605"/>
            </a:xfrm>
            <a:custGeom>
              <a:avLst/>
              <a:gdLst/>
              <a:ahLst/>
              <a:cxnLst>
                <a:cxn ang="0">
                  <a:pos x="4782" y="0"/>
                </a:cxn>
                <a:cxn ang="0">
                  <a:pos x="4780" y="81"/>
                </a:cxn>
                <a:cxn ang="0">
                  <a:pos x="4775" y="173"/>
                </a:cxn>
                <a:cxn ang="0">
                  <a:pos x="4762" y="292"/>
                </a:cxn>
                <a:cxn ang="0">
                  <a:pos x="4740" y="433"/>
                </a:cxn>
                <a:cxn ang="0">
                  <a:pos x="4704" y="591"/>
                </a:cxn>
                <a:cxn ang="0">
                  <a:pos x="4668" y="717"/>
                </a:cxn>
                <a:cxn ang="0">
                  <a:pos x="4637" y="802"/>
                </a:cxn>
                <a:cxn ang="0">
                  <a:pos x="4602" y="890"/>
                </a:cxn>
                <a:cxn ang="0">
                  <a:pos x="4564" y="978"/>
                </a:cxn>
                <a:cxn ang="0">
                  <a:pos x="4518" y="1066"/>
                </a:cxn>
                <a:cxn ang="0">
                  <a:pos x="4466" y="1151"/>
                </a:cxn>
                <a:cxn ang="0">
                  <a:pos x="4409" y="1235"/>
                </a:cxn>
                <a:cxn ang="0">
                  <a:pos x="4346" y="1318"/>
                </a:cxn>
                <a:cxn ang="0">
                  <a:pos x="4275" y="1397"/>
                </a:cxn>
                <a:cxn ang="0">
                  <a:pos x="4197" y="1471"/>
                </a:cxn>
                <a:cxn ang="0">
                  <a:pos x="4111" y="1542"/>
                </a:cxn>
                <a:cxn ang="0">
                  <a:pos x="4018" y="1608"/>
                </a:cxn>
                <a:cxn ang="0">
                  <a:pos x="3917" y="1668"/>
                </a:cxn>
                <a:cxn ang="0">
                  <a:pos x="3805" y="1721"/>
                </a:cxn>
                <a:cxn ang="0">
                  <a:pos x="3686" y="1766"/>
                </a:cxn>
                <a:cxn ang="0">
                  <a:pos x="3557" y="1805"/>
                </a:cxn>
                <a:cxn ang="0">
                  <a:pos x="3418" y="1834"/>
                </a:cxn>
                <a:cxn ang="0">
                  <a:pos x="3270" y="1855"/>
                </a:cxn>
                <a:cxn ang="0">
                  <a:pos x="3110" y="1865"/>
                </a:cxn>
                <a:cxn ang="0">
                  <a:pos x="3027" y="1867"/>
                </a:cxn>
                <a:cxn ang="0">
                  <a:pos x="2700" y="1870"/>
                </a:cxn>
                <a:cxn ang="0">
                  <a:pos x="2399" y="1884"/>
                </a:cxn>
                <a:cxn ang="0">
                  <a:pos x="2121" y="1910"/>
                </a:cxn>
                <a:cxn ang="0">
                  <a:pos x="1867" y="1946"/>
                </a:cxn>
                <a:cxn ang="0">
                  <a:pos x="1633" y="1991"/>
                </a:cxn>
                <a:cxn ang="0">
                  <a:pos x="1419" y="2047"/>
                </a:cxn>
                <a:cxn ang="0">
                  <a:pos x="1317" y="2080"/>
                </a:cxn>
                <a:cxn ang="0">
                  <a:pos x="1222" y="2115"/>
                </a:cxn>
                <a:cxn ang="0">
                  <a:pos x="1129" y="2152"/>
                </a:cxn>
                <a:cxn ang="0">
                  <a:pos x="1041" y="2193"/>
                </a:cxn>
                <a:cxn ang="0">
                  <a:pos x="956" y="2235"/>
                </a:cxn>
                <a:cxn ang="0">
                  <a:pos x="874" y="2282"/>
                </a:cxn>
                <a:cxn ang="0">
                  <a:pos x="797" y="2330"/>
                </a:cxn>
                <a:cxn ang="0">
                  <a:pos x="722" y="2380"/>
                </a:cxn>
                <a:cxn ang="0">
                  <a:pos x="651" y="2435"/>
                </a:cxn>
                <a:cxn ang="0">
                  <a:pos x="582" y="2491"/>
                </a:cxn>
                <a:cxn ang="0">
                  <a:pos x="515" y="2550"/>
                </a:cxn>
                <a:cxn ang="0">
                  <a:pos x="389" y="2677"/>
                </a:cxn>
                <a:cxn ang="0">
                  <a:pos x="271" y="2816"/>
                </a:cxn>
                <a:cxn ang="0">
                  <a:pos x="158" y="2965"/>
                </a:cxn>
                <a:cxn ang="0">
                  <a:pos x="51" y="3124"/>
                </a:cxn>
              </a:cxnLst>
              <a:rect l="0" t="0" r="r" b="b"/>
              <a:pathLst>
                <a:path w="4782" h="3210">
                  <a:moveTo>
                    <a:pt x="4782" y="0"/>
                  </a:moveTo>
                  <a:lnTo>
                    <a:pt x="4782" y="0"/>
                  </a:lnTo>
                  <a:lnTo>
                    <a:pt x="4782" y="21"/>
                  </a:lnTo>
                  <a:lnTo>
                    <a:pt x="4780" y="81"/>
                  </a:lnTo>
                  <a:lnTo>
                    <a:pt x="4779" y="123"/>
                  </a:lnTo>
                  <a:lnTo>
                    <a:pt x="4775" y="173"/>
                  </a:lnTo>
                  <a:lnTo>
                    <a:pt x="4770" y="229"/>
                  </a:lnTo>
                  <a:lnTo>
                    <a:pt x="4762" y="292"/>
                  </a:lnTo>
                  <a:lnTo>
                    <a:pt x="4752" y="360"/>
                  </a:lnTo>
                  <a:lnTo>
                    <a:pt x="4740" y="433"/>
                  </a:lnTo>
                  <a:lnTo>
                    <a:pt x="4723" y="510"/>
                  </a:lnTo>
                  <a:lnTo>
                    <a:pt x="4704" y="591"/>
                  </a:lnTo>
                  <a:lnTo>
                    <a:pt x="4682" y="675"/>
                  </a:lnTo>
                  <a:lnTo>
                    <a:pt x="4668" y="717"/>
                  </a:lnTo>
                  <a:lnTo>
                    <a:pt x="4654" y="760"/>
                  </a:lnTo>
                  <a:lnTo>
                    <a:pt x="4637" y="802"/>
                  </a:lnTo>
                  <a:lnTo>
                    <a:pt x="4620" y="846"/>
                  </a:lnTo>
                  <a:lnTo>
                    <a:pt x="4602" y="890"/>
                  </a:lnTo>
                  <a:lnTo>
                    <a:pt x="4584" y="935"/>
                  </a:lnTo>
                  <a:lnTo>
                    <a:pt x="4564" y="978"/>
                  </a:lnTo>
                  <a:lnTo>
                    <a:pt x="4541" y="1022"/>
                  </a:lnTo>
                  <a:lnTo>
                    <a:pt x="4518" y="1066"/>
                  </a:lnTo>
                  <a:lnTo>
                    <a:pt x="4493" y="1108"/>
                  </a:lnTo>
                  <a:lnTo>
                    <a:pt x="4466" y="1151"/>
                  </a:lnTo>
                  <a:lnTo>
                    <a:pt x="4439" y="1193"/>
                  </a:lnTo>
                  <a:lnTo>
                    <a:pt x="4409" y="1235"/>
                  </a:lnTo>
                  <a:lnTo>
                    <a:pt x="4379" y="1277"/>
                  </a:lnTo>
                  <a:lnTo>
                    <a:pt x="4346" y="1318"/>
                  </a:lnTo>
                  <a:lnTo>
                    <a:pt x="4311" y="1358"/>
                  </a:lnTo>
                  <a:lnTo>
                    <a:pt x="4275" y="1397"/>
                  </a:lnTo>
                  <a:lnTo>
                    <a:pt x="4237" y="1435"/>
                  </a:lnTo>
                  <a:lnTo>
                    <a:pt x="4197" y="1471"/>
                  </a:lnTo>
                  <a:lnTo>
                    <a:pt x="4155" y="1508"/>
                  </a:lnTo>
                  <a:lnTo>
                    <a:pt x="4111" y="1542"/>
                  </a:lnTo>
                  <a:lnTo>
                    <a:pt x="4065" y="1576"/>
                  </a:lnTo>
                  <a:lnTo>
                    <a:pt x="4018" y="1608"/>
                  </a:lnTo>
                  <a:lnTo>
                    <a:pt x="3968" y="1639"/>
                  </a:lnTo>
                  <a:lnTo>
                    <a:pt x="3917" y="1668"/>
                  </a:lnTo>
                  <a:lnTo>
                    <a:pt x="3862" y="1695"/>
                  </a:lnTo>
                  <a:lnTo>
                    <a:pt x="3805" y="1721"/>
                  </a:lnTo>
                  <a:lnTo>
                    <a:pt x="3747" y="1744"/>
                  </a:lnTo>
                  <a:lnTo>
                    <a:pt x="3686" y="1766"/>
                  </a:lnTo>
                  <a:lnTo>
                    <a:pt x="3622" y="1787"/>
                  </a:lnTo>
                  <a:lnTo>
                    <a:pt x="3557" y="1805"/>
                  </a:lnTo>
                  <a:lnTo>
                    <a:pt x="3489" y="1821"/>
                  </a:lnTo>
                  <a:lnTo>
                    <a:pt x="3418" y="1834"/>
                  </a:lnTo>
                  <a:lnTo>
                    <a:pt x="3344" y="1846"/>
                  </a:lnTo>
                  <a:lnTo>
                    <a:pt x="3270" y="1855"/>
                  </a:lnTo>
                  <a:lnTo>
                    <a:pt x="3192" y="1860"/>
                  </a:lnTo>
                  <a:lnTo>
                    <a:pt x="3110" y="1865"/>
                  </a:lnTo>
                  <a:lnTo>
                    <a:pt x="3027" y="1867"/>
                  </a:lnTo>
                  <a:lnTo>
                    <a:pt x="3027" y="1867"/>
                  </a:lnTo>
                  <a:lnTo>
                    <a:pt x="2860" y="1867"/>
                  </a:lnTo>
                  <a:lnTo>
                    <a:pt x="2700" y="1870"/>
                  </a:lnTo>
                  <a:lnTo>
                    <a:pt x="2546" y="1876"/>
                  </a:lnTo>
                  <a:lnTo>
                    <a:pt x="2399" y="1884"/>
                  </a:lnTo>
                  <a:lnTo>
                    <a:pt x="2257" y="1896"/>
                  </a:lnTo>
                  <a:lnTo>
                    <a:pt x="2121" y="1910"/>
                  </a:lnTo>
                  <a:lnTo>
                    <a:pt x="1992" y="1926"/>
                  </a:lnTo>
                  <a:lnTo>
                    <a:pt x="1867" y="1946"/>
                  </a:lnTo>
                  <a:lnTo>
                    <a:pt x="1748" y="1967"/>
                  </a:lnTo>
                  <a:lnTo>
                    <a:pt x="1633" y="1991"/>
                  </a:lnTo>
                  <a:lnTo>
                    <a:pt x="1523" y="2018"/>
                  </a:lnTo>
                  <a:lnTo>
                    <a:pt x="1419" y="2047"/>
                  </a:lnTo>
                  <a:lnTo>
                    <a:pt x="1367" y="2064"/>
                  </a:lnTo>
                  <a:lnTo>
                    <a:pt x="1317" y="2080"/>
                  </a:lnTo>
                  <a:lnTo>
                    <a:pt x="1269" y="2097"/>
                  </a:lnTo>
                  <a:lnTo>
                    <a:pt x="1222" y="2115"/>
                  </a:lnTo>
                  <a:lnTo>
                    <a:pt x="1174" y="2133"/>
                  </a:lnTo>
                  <a:lnTo>
                    <a:pt x="1129" y="2152"/>
                  </a:lnTo>
                  <a:lnTo>
                    <a:pt x="1084" y="2172"/>
                  </a:lnTo>
                  <a:lnTo>
                    <a:pt x="1041" y="2193"/>
                  </a:lnTo>
                  <a:lnTo>
                    <a:pt x="998" y="2214"/>
                  </a:lnTo>
                  <a:lnTo>
                    <a:pt x="956" y="2235"/>
                  </a:lnTo>
                  <a:lnTo>
                    <a:pt x="915" y="2257"/>
                  </a:lnTo>
                  <a:lnTo>
                    <a:pt x="874" y="2282"/>
                  </a:lnTo>
                  <a:lnTo>
                    <a:pt x="836" y="2306"/>
                  </a:lnTo>
                  <a:lnTo>
                    <a:pt x="797" y="2330"/>
                  </a:lnTo>
                  <a:lnTo>
                    <a:pt x="759" y="2354"/>
                  </a:lnTo>
                  <a:lnTo>
                    <a:pt x="722" y="2380"/>
                  </a:lnTo>
                  <a:lnTo>
                    <a:pt x="686" y="2407"/>
                  </a:lnTo>
                  <a:lnTo>
                    <a:pt x="651" y="2435"/>
                  </a:lnTo>
                  <a:lnTo>
                    <a:pt x="615" y="2462"/>
                  </a:lnTo>
                  <a:lnTo>
                    <a:pt x="582" y="2491"/>
                  </a:lnTo>
                  <a:lnTo>
                    <a:pt x="548" y="2520"/>
                  </a:lnTo>
                  <a:lnTo>
                    <a:pt x="515" y="2550"/>
                  </a:lnTo>
                  <a:lnTo>
                    <a:pt x="451" y="2613"/>
                  </a:lnTo>
                  <a:lnTo>
                    <a:pt x="389" y="2677"/>
                  </a:lnTo>
                  <a:lnTo>
                    <a:pt x="329" y="2745"/>
                  </a:lnTo>
                  <a:lnTo>
                    <a:pt x="271" y="2816"/>
                  </a:lnTo>
                  <a:lnTo>
                    <a:pt x="214" y="2889"/>
                  </a:lnTo>
                  <a:lnTo>
                    <a:pt x="158" y="2965"/>
                  </a:lnTo>
                  <a:lnTo>
                    <a:pt x="104" y="3044"/>
                  </a:lnTo>
                  <a:lnTo>
                    <a:pt x="51" y="3124"/>
                  </a:lnTo>
                  <a:lnTo>
                    <a:pt x="0" y="321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631345" name="Freeform 113"/>
            <p:cNvSpPr>
              <a:spLocks/>
            </p:cNvSpPr>
            <p:nvPr/>
          </p:nvSpPr>
          <p:spPr bwMode="auto">
            <a:xfrm>
              <a:off x="2023" y="453"/>
              <a:ext cx="4733" cy="1662"/>
            </a:xfrm>
            <a:custGeom>
              <a:avLst/>
              <a:gdLst/>
              <a:ahLst/>
              <a:cxnLst>
                <a:cxn ang="0">
                  <a:pos x="4733" y="0"/>
                </a:cxn>
                <a:cxn ang="0">
                  <a:pos x="4733" y="81"/>
                </a:cxn>
                <a:cxn ang="0">
                  <a:pos x="4729" y="173"/>
                </a:cxn>
                <a:cxn ang="0">
                  <a:pos x="4718" y="294"/>
                </a:cxn>
                <a:cxn ang="0">
                  <a:pos x="4699" y="436"/>
                </a:cxn>
                <a:cxn ang="0">
                  <a:pos x="4665" y="596"/>
                </a:cxn>
                <a:cxn ang="0">
                  <a:pos x="4631" y="724"/>
                </a:cxn>
                <a:cxn ang="0">
                  <a:pos x="4602" y="811"/>
                </a:cxn>
                <a:cxn ang="0">
                  <a:pos x="4568" y="898"/>
                </a:cxn>
                <a:cxn ang="0">
                  <a:pos x="4529" y="987"/>
                </a:cxn>
                <a:cxn ang="0">
                  <a:pos x="4486" y="1076"/>
                </a:cxn>
                <a:cxn ang="0">
                  <a:pos x="4436" y="1165"/>
                </a:cxn>
                <a:cxn ang="0">
                  <a:pos x="4381" y="1250"/>
                </a:cxn>
                <a:cxn ang="0">
                  <a:pos x="4317" y="1334"/>
                </a:cxn>
                <a:cxn ang="0">
                  <a:pos x="4247" y="1415"/>
                </a:cxn>
                <a:cxn ang="0">
                  <a:pos x="4171" y="1491"/>
                </a:cxn>
                <a:cxn ang="0">
                  <a:pos x="4086" y="1563"/>
                </a:cxn>
                <a:cxn ang="0">
                  <a:pos x="3993" y="1631"/>
                </a:cxn>
                <a:cxn ang="0">
                  <a:pos x="3893" y="1694"/>
                </a:cxn>
                <a:cxn ang="0">
                  <a:pos x="3784" y="1749"/>
                </a:cxn>
                <a:cxn ang="0">
                  <a:pos x="3664" y="1798"/>
                </a:cxn>
                <a:cxn ang="0">
                  <a:pos x="3537" y="1840"/>
                </a:cxn>
                <a:cxn ang="0">
                  <a:pos x="3398" y="1872"/>
                </a:cxn>
                <a:cxn ang="0">
                  <a:pos x="3249" y="1894"/>
                </a:cxn>
                <a:cxn ang="0">
                  <a:pos x="3091" y="1909"/>
                </a:cxn>
                <a:cxn ang="0">
                  <a:pos x="3008" y="1911"/>
                </a:cxn>
                <a:cxn ang="0">
                  <a:pos x="2681" y="1922"/>
                </a:cxn>
                <a:cxn ang="0">
                  <a:pos x="2380" y="1943"/>
                </a:cxn>
                <a:cxn ang="0">
                  <a:pos x="2102" y="1974"/>
                </a:cxn>
                <a:cxn ang="0">
                  <a:pos x="1848" y="2014"/>
                </a:cxn>
                <a:cxn ang="0">
                  <a:pos x="1615" y="2066"/>
                </a:cxn>
                <a:cxn ang="0">
                  <a:pos x="1401" y="2127"/>
                </a:cxn>
                <a:cxn ang="0">
                  <a:pos x="1301" y="2161"/>
                </a:cxn>
                <a:cxn ang="0">
                  <a:pos x="1205" y="2198"/>
                </a:cxn>
                <a:cxn ang="0">
                  <a:pos x="1114" y="2237"/>
                </a:cxn>
                <a:cxn ang="0">
                  <a:pos x="1026" y="2280"/>
                </a:cxn>
                <a:cxn ang="0">
                  <a:pos x="942" y="2324"/>
                </a:cxn>
                <a:cxn ang="0">
                  <a:pos x="861" y="2372"/>
                </a:cxn>
                <a:cxn ang="0">
                  <a:pos x="785" y="2422"/>
                </a:cxn>
                <a:cxn ang="0">
                  <a:pos x="711" y="2476"/>
                </a:cxn>
                <a:cxn ang="0">
                  <a:pos x="639" y="2531"/>
                </a:cxn>
                <a:cxn ang="0">
                  <a:pos x="571" y="2589"/>
                </a:cxn>
                <a:cxn ang="0">
                  <a:pos x="506" y="2650"/>
                </a:cxn>
                <a:cxn ang="0">
                  <a:pos x="382" y="2779"/>
                </a:cxn>
                <a:cxn ang="0">
                  <a:pos x="265" y="2921"/>
                </a:cxn>
                <a:cxn ang="0">
                  <a:pos x="156" y="3073"/>
                </a:cxn>
                <a:cxn ang="0">
                  <a:pos x="52" y="3236"/>
                </a:cxn>
              </a:cxnLst>
              <a:rect l="0" t="0" r="r" b="b"/>
              <a:pathLst>
                <a:path w="4733" h="3323">
                  <a:moveTo>
                    <a:pt x="4733" y="0"/>
                  </a:moveTo>
                  <a:lnTo>
                    <a:pt x="4733" y="0"/>
                  </a:lnTo>
                  <a:lnTo>
                    <a:pt x="4733" y="21"/>
                  </a:lnTo>
                  <a:lnTo>
                    <a:pt x="4733" y="81"/>
                  </a:lnTo>
                  <a:lnTo>
                    <a:pt x="4732" y="123"/>
                  </a:lnTo>
                  <a:lnTo>
                    <a:pt x="4729" y="173"/>
                  </a:lnTo>
                  <a:lnTo>
                    <a:pt x="4725" y="231"/>
                  </a:lnTo>
                  <a:lnTo>
                    <a:pt x="4718" y="294"/>
                  </a:lnTo>
                  <a:lnTo>
                    <a:pt x="4710" y="364"/>
                  </a:lnTo>
                  <a:lnTo>
                    <a:pt x="4699" y="436"/>
                  </a:lnTo>
                  <a:lnTo>
                    <a:pt x="4683" y="516"/>
                  </a:lnTo>
                  <a:lnTo>
                    <a:pt x="4665" y="596"/>
                  </a:lnTo>
                  <a:lnTo>
                    <a:pt x="4643" y="680"/>
                  </a:lnTo>
                  <a:lnTo>
                    <a:pt x="4631" y="724"/>
                  </a:lnTo>
                  <a:lnTo>
                    <a:pt x="4617" y="767"/>
                  </a:lnTo>
                  <a:lnTo>
                    <a:pt x="4602" y="811"/>
                  </a:lnTo>
                  <a:lnTo>
                    <a:pt x="4586" y="855"/>
                  </a:lnTo>
                  <a:lnTo>
                    <a:pt x="4568" y="898"/>
                  </a:lnTo>
                  <a:lnTo>
                    <a:pt x="4550" y="943"/>
                  </a:lnTo>
                  <a:lnTo>
                    <a:pt x="4529" y="987"/>
                  </a:lnTo>
                  <a:lnTo>
                    <a:pt x="4509" y="1032"/>
                  </a:lnTo>
                  <a:lnTo>
                    <a:pt x="4486" y="1076"/>
                  </a:lnTo>
                  <a:lnTo>
                    <a:pt x="4461" y="1119"/>
                  </a:lnTo>
                  <a:lnTo>
                    <a:pt x="4436" y="1165"/>
                  </a:lnTo>
                  <a:lnTo>
                    <a:pt x="4409" y="1207"/>
                  </a:lnTo>
                  <a:lnTo>
                    <a:pt x="4381" y="1250"/>
                  </a:lnTo>
                  <a:lnTo>
                    <a:pt x="4350" y="1292"/>
                  </a:lnTo>
                  <a:lnTo>
                    <a:pt x="4317" y="1334"/>
                  </a:lnTo>
                  <a:lnTo>
                    <a:pt x="4284" y="1375"/>
                  </a:lnTo>
                  <a:lnTo>
                    <a:pt x="4247" y="1415"/>
                  </a:lnTo>
                  <a:lnTo>
                    <a:pt x="4210" y="1454"/>
                  </a:lnTo>
                  <a:lnTo>
                    <a:pt x="4171" y="1491"/>
                  </a:lnTo>
                  <a:lnTo>
                    <a:pt x="4129" y="1528"/>
                  </a:lnTo>
                  <a:lnTo>
                    <a:pt x="4086" y="1563"/>
                  </a:lnTo>
                  <a:lnTo>
                    <a:pt x="4041" y="1599"/>
                  </a:lnTo>
                  <a:lnTo>
                    <a:pt x="3993" y="1631"/>
                  </a:lnTo>
                  <a:lnTo>
                    <a:pt x="3945" y="1664"/>
                  </a:lnTo>
                  <a:lnTo>
                    <a:pt x="3893" y="1694"/>
                  </a:lnTo>
                  <a:lnTo>
                    <a:pt x="3839" y="1723"/>
                  </a:lnTo>
                  <a:lnTo>
                    <a:pt x="3784" y="1749"/>
                  </a:lnTo>
                  <a:lnTo>
                    <a:pt x="3725" y="1775"/>
                  </a:lnTo>
                  <a:lnTo>
                    <a:pt x="3664" y="1798"/>
                  </a:lnTo>
                  <a:lnTo>
                    <a:pt x="3602" y="1820"/>
                  </a:lnTo>
                  <a:lnTo>
                    <a:pt x="3537" y="1840"/>
                  </a:lnTo>
                  <a:lnTo>
                    <a:pt x="3469" y="1856"/>
                  </a:lnTo>
                  <a:lnTo>
                    <a:pt x="3398" y="1872"/>
                  </a:lnTo>
                  <a:lnTo>
                    <a:pt x="3326" y="1885"/>
                  </a:lnTo>
                  <a:lnTo>
                    <a:pt x="3249" y="1894"/>
                  </a:lnTo>
                  <a:lnTo>
                    <a:pt x="3171" y="1903"/>
                  </a:lnTo>
                  <a:lnTo>
                    <a:pt x="3091" y="1909"/>
                  </a:lnTo>
                  <a:lnTo>
                    <a:pt x="3008" y="1911"/>
                  </a:lnTo>
                  <a:lnTo>
                    <a:pt x="3008" y="1911"/>
                  </a:lnTo>
                  <a:lnTo>
                    <a:pt x="2841" y="1915"/>
                  </a:lnTo>
                  <a:lnTo>
                    <a:pt x="2681" y="1922"/>
                  </a:lnTo>
                  <a:lnTo>
                    <a:pt x="2527" y="1932"/>
                  </a:lnTo>
                  <a:lnTo>
                    <a:pt x="2380" y="1943"/>
                  </a:lnTo>
                  <a:lnTo>
                    <a:pt x="2238" y="1957"/>
                  </a:lnTo>
                  <a:lnTo>
                    <a:pt x="2102" y="1974"/>
                  </a:lnTo>
                  <a:lnTo>
                    <a:pt x="1973" y="1993"/>
                  </a:lnTo>
                  <a:lnTo>
                    <a:pt x="1848" y="2014"/>
                  </a:lnTo>
                  <a:lnTo>
                    <a:pt x="1729" y="2038"/>
                  </a:lnTo>
                  <a:lnTo>
                    <a:pt x="1615" y="2066"/>
                  </a:lnTo>
                  <a:lnTo>
                    <a:pt x="1507" y="2095"/>
                  </a:lnTo>
                  <a:lnTo>
                    <a:pt x="1401" y="2127"/>
                  </a:lnTo>
                  <a:lnTo>
                    <a:pt x="1351" y="2143"/>
                  </a:lnTo>
                  <a:lnTo>
                    <a:pt x="1301" y="2161"/>
                  </a:lnTo>
                  <a:lnTo>
                    <a:pt x="1253" y="2179"/>
                  </a:lnTo>
                  <a:lnTo>
                    <a:pt x="1205" y="2198"/>
                  </a:lnTo>
                  <a:lnTo>
                    <a:pt x="1160" y="2217"/>
                  </a:lnTo>
                  <a:lnTo>
                    <a:pt x="1114" y="2237"/>
                  </a:lnTo>
                  <a:lnTo>
                    <a:pt x="1069" y="2258"/>
                  </a:lnTo>
                  <a:lnTo>
                    <a:pt x="1026" y="2280"/>
                  </a:lnTo>
                  <a:lnTo>
                    <a:pt x="983" y="2301"/>
                  </a:lnTo>
                  <a:lnTo>
                    <a:pt x="942" y="2324"/>
                  </a:lnTo>
                  <a:lnTo>
                    <a:pt x="901" y="2348"/>
                  </a:lnTo>
                  <a:lnTo>
                    <a:pt x="861" y="2372"/>
                  </a:lnTo>
                  <a:lnTo>
                    <a:pt x="822" y="2397"/>
                  </a:lnTo>
                  <a:lnTo>
                    <a:pt x="785" y="2422"/>
                  </a:lnTo>
                  <a:lnTo>
                    <a:pt x="747" y="2448"/>
                  </a:lnTo>
                  <a:lnTo>
                    <a:pt x="711" y="2476"/>
                  </a:lnTo>
                  <a:lnTo>
                    <a:pt x="675" y="2503"/>
                  </a:lnTo>
                  <a:lnTo>
                    <a:pt x="639" y="2531"/>
                  </a:lnTo>
                  <a:lnTo>
                    <a:pt x="606" y="2560"/>
                  </a:lnTo>
                  <a:lnTo>
                    <a:pt x="571" y="2589"/>
                  </a:lnTo>
                  <a:lnTo>
                    <a:pt x="538" y="2619"/>
                  </a:lnTo>
                  <a:lnTo>
                    <a:pt x="506" y="2650"/>
                  </a:lnTo>
                  <a:lnTo>
                    <a:pt x="442" y="2713"/>
                  </a:lnTo>
                  <a:lnTo>
                    <a:pt x="382" y="2779"/>
                  </a:lnTo>
                  <a:lnTo>
                    <a:pt x="322" y="2849"/>
                  </a:lnTo>
                  <a:lnTo>
                    <a:pt x="265" y="2921"/>
                  </a:lnTo>
                  <a:lnTo>
                    <a:pt x="210" y="2996"/>
                  </a:lnTo>
                  <a:lnTo>
                    <a:pt x="156" y="3073"/>
                  </a:lnTo>
                  <a:lnTo>
                    <a:pt x="103" y="3154"/>
                  </a:lnTo>
                  <a:lnTo>
                    <a:pt x="52" y="3236"/>
                  </a:lnTo>
                  <a:lnTo>
                    <a:pt x="0" y="3323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</p:grpSp>
      <p:sp>
        <p:nvSpPr>
          <p:cNvPr id="1631346" name="Rectangle 114"/>
          <p:cNvSpPr>
            <a:spLocks noChangeArrowheads="1"/>
          </p:cNvSpPr>
          <p:nvPr/>
        </p:nvSpPr>
        <p:spPr bwMode="auto">
          <a:xfrm>
            <a:off x="4" y="1770063"/>
            <a:ext cx="10718800" cy="1689100"/>
          </a:xfrm>
          <a:prstGeom prst="rect">
            <a:avLst/>
          </a:prstGeom>
          <a:gradFill rotWithShape="1">
            <a:gsLst>
              <a:gs pos="0">
                <a:srgbClr val="00A8E4"/>
              </a:gs>
              <a:gs pos="100000">
                <a:srgbClr val="005078"/>
              </a:gs>
            </a:gsLst>
            <a:lin ang="5400000" scaled="1"/>
          </a:gradFill>
          <a:ln w="9525" algn="ctr">
            <a:noFill/>
            <a:miter lim="800000"/>
            <a:headEnd/>
            <a:tailEnd/>
          </a:ln>
          <a:effectLst/>
        </p:spPr>
        <p:txBody>
          <a:bodyPr wrap="none" lIns="90893" tIns="45454" rIns="90893" bIns="45454" anchor="ctr"/>
          <a:lstStyle/>
          <a:p>
            <a:endParaRPr lang="ko-KR" altLang="en-US"/>
          </a:p>
        </p:txBody>
      </p:sp>
      <p:pic>
        <p:nvPicPr>
          <p:cNvPr id="1631347" name="Picture 115" descr="영문간지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xmlns=""/>
              </a:ext>
            </a:extLst>
          </a:blip>
          <a:srcRect/>
          <a:stretch>
            <a:fillRect/>
          </a:stretch>
        </p:blipFill>
        <p:spPr bwMode="auto">
          <a:xfrm>
            <a:off x="336550" y="200135"/>
            <a:ext cx="3311526" cy="2225675"/>
          </a:xfrm>
          <a:prstGeom prst="rect">
            <a:avLst/>
          </a:prstGeom>
          <a:noFill/>
        </p:spPr>
      </p:pic>
      <p:sp>
        <p:nvSpPr>
          <p:cNvPr id="1631348" name="Rectangle 116" descr="좁은 수평선"/>
          <p:cNvSpPr>
            <a:spLocks noChangeArrowheads="1"/>
          </p:cNvSpPr>
          <p:nvPr/>
        </p:nvSpPr>
        <p:spPr bwMode="auto">
          <a:xfrm>
            <a:off x="0" y="-266701"/>
            <a:ext cx="10668000" cy="1181100"/>
          </a:xfrm>
          <a:prstGeom prst="rect">
            <a:avLst/>
          </a:prstGeom>
          <a:pattFill prst="narHorz">
            <a:fgClr>
              <a:schemeClr val="bg1">
                <a:alpha val="30000"/>
              </a:schemeClr>
            </a:fgClr>
            <a:bgClr>
              <a:schemeClr val="bg2">
                <a:alpha val="30000"/>
              </a:schemeClr>
            </a:bgClr>
          </a:pattFill>
          <a:ln w="9525">
            <a:noFill/>
            <a:miter lim="800000"/>
            <a:headEnd/>
            <a:tailEnd/>
          </a:ln>
          <a:effectLst/>
        </p:spPr>
        <p:txBody>
          <a:bodyPr wrap="none" lIns="90893" tIns="45454" rIns="90893" bIns="45454" anchor="ctr"/>
          <a:lstStyle/>
          <a:p>
            <a:endParaRPr lang="ko-KR" altLang="en-US"/>
          </a:p>
        </p:txBody>
      </p:sp>
      <p:sp>
        <p:nvSpPr>
          <p:cNvPr id="1631349" name="Rectangle 117" descr="어두운 상향 대각선"/>
          <p:cNvSpPr>
            <a:spLocks noChangeArrowheads="1"/>
          </p:cNvSpPr>
          <p:nvPr/>
        </p:nvSpPr>
        <p:spPr bwMode="auto">
          <a:xfrm>
            <a:off x="-19049" y="3670356"/>
            <a:ext cx="10701338" cy="492125"/>
          </a:xfrm>
          <a:prstGeom prst="rect">
            <a:avLst/>
          </a:prstGeom>
          <a:pattFill prst="dkUpDiag">
            <a:fgClr>
              <a:schemeClr val="bg1">
                <a:alpha val="30000"/>
              </a:schemeClr>
            </a:fgClr>
            <a:bgClr>
              <a:schemeClr val="bg2">
                <a:alpha val="30000"/>
              </a:schemeClr>
            </a:bgClr>
          </a:pattFill>
          <a:ln w="9525">
            <a:noFill/>
            <a:miter lim="800000"/>
            <a:headEnd/>
            <a:tailEnd/>
          </a:ln>
          <a:effectLst/>
        </p:spPr>
        <p:txBody>
          <a:bodyPr wrap="none" lIns="90893" tIns="45454" rIns="90893" bIns="45454" anchor="ctr"/>
          <a:lstStyle/>
          <a:p>
            <a:endParaRPr lang="ko-KR" altLang="en-US"/>
          </a:p>
        </p:txBody>
      </p:sp>
      <p:sp>
        <p:nvSpPr>
          <p:cNvPr id="1631350" name="Line 118"/>
          <p:cNvSpPr>
            <a:spLocks noChangeShapeType="1"/>
          </p:cNvSpPr>
          <p:nvPr/>
        </p:nvSpPr>
        <p:spPr bwMode="auto">
          <a:xfrm>
            <a:off x="39688" y="2566988"/>
            <a:ext cx="10668000" cy="0"/>
          </a:xfrm>
          <a:prstGeom prst="line">
            <a:avLst/>
          </a:prstGeom>
          <a:noFill/>
          <a:ln w="9525">
            <a:solidFill>
              <a:schemeClr val="tx1">
                <a:alpha val="30000"/>
              </a:schemeClr>
            </a:solidFill>
            <a:round/>
            <a:headEnd/>
            <a:tailEnd/>
          </a:ln>
          <a:effectLst/>
        </p:spPr>
        <p:txBody>
          <a:bodyPr lIns="90893" tIns="45454" rIns="90893" bIns="45454"/>
          <a:lstStyle/>
          <a:p>
            <a:endParaRPr lang="ko-KR" altLang="en-US"/>
          </a:p>
        </p:txBody>
      </p:sp>
      <p:sp>
        <p:nvSpPr>
          <p:cNvPr id="1631351" name="Line 119"/>
          <p:cNvSpPr>
            <a:spLocks noChangeShapeType="1"/>
          </p:cNvSpPr>
          <p:nvPr/>
        </p:nvSpPr>
        <p:spPr bwMode="auto">
          <a:xfrm>
            <a:off x="19051" y="2584450"/>
            <a:ext cx="10668000" cy="0"/>
          </a:xfrm>
          <a:prstGeom prst="line">
            <a:avLst/>
          </a:prstGeom>
          <a:noFill/>
          <a:ln w="9525">
            <a:solidFill>
              <a:srgbClr val="F8F8F8">
                <a:alpha val="60001"/>
              </a:srgbClr>
            </a:solidFill>
            <a:round/>
            <a:headEnd/>
            <a:tailEnd/>
          </a:ln>
          <a:effectLst/>
        </p:spPr>
        <p:txBody>
          <a:bodyPr lIns="90893" tIns="45454" rIns="90893" bIns="45454"/>
          <a:lstStyle/>
          <a:p>
            <a:endParaRPr lang="ko-KR" altLang="en-US"/>
          </a:p>
        </p:txBody>
      </p:sp>
      <p:grpSp>
        <p:nvGrpSpPr>
          <p:cNvPr id="1631352" name="Group 120"/>
          <p:cNvGrpSpPr>
            <a:grpSpLocks/>
          </p:cNvGrpSpPr>
          <p:nvPr/>
        </p:nvGrpSpPr>
        <p:grpSpPr bwMode="auto">
          <a:xfrm>
            <a:off x="0" y="3440223"/>
            <a:ext cx="10668000" cy="249237"/>
            <a:chOff x="0" y="3489"/>
            <a:chExt cx="5760" cy="145"/>
          </a:xfrm>
        </p:grpSpPr>
        <p:sp>
          <p:nvSpPr>
            <p:cNvPr id="1631353" name="Rectangle 121"/>
            <p:cNvSpPr>
              <a:spLocks noChangeArrowheads="1"/>
            </p:cNvSpPr>
            <p:nvPr/>
          </p:nvSpPr>
          <p:spPr bwMode="auto">
            <a:xfrm>
              <a:off x="0" y="3496"/>
              <a:ext cx="2880" cy="138"/>
            </a:xfrm>
            <a:prstGeom prst="rect">
              <a:avLst/>
            </a:prstGeom>
            <a:solidFill>
              <a:schemeClr val="tx1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631354" name="AutoShape 122"/>
            <p:cNvSpPr>
              <a:spLocks noChangeArrowheads="1"/>
            </p:cNvSpPr>
            <p:nvPr/>
          </p:nvSpPr>
          <p:spPr bwMode="auto">
            <a:xfrm flipH="1">
              <a:off x="0" y="3495"/>
              <a:ext cx="95" cy="137"/>
            </a:xfrm>
            <a:prstGeom prst="rtTriangle">
              <a:avLst/>
            </a:prstGeom>
            <a:solidFill>
              <a:srgbClr val="D2F1D1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631355" name="AutoShape 123"/>
            <p:cNvSpPr>
              <a:spLocks noChangeArrowheads="1"/>
            </p:cNvSpPr>
            <p:nvPr/>
          </p:nvSpPr>
          <p:spPr bwMode="auto">
            <a:xfrm flipH="1">
              <a:off x="95" y="3495"/>
              <a:ext cx="95" cy="137"/>
            </a:xfrm>
            <a:prstGeom prst="rtTriangle">
              <a:avLst/>
            </a:prstGeom>
            <a:solidFill>
              <a:srgbClr val="9FE19D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631356" name="AutoShape 124"/>
            <p:cNvSpPr>
              <a:spLocks noChangeArrowheads="1"/>
            </p:cNvSpPr>
            <p:nvPr/>
          </p:nvSpPr>
          <p:spPr bwMode="auto">
            <a:xfrm flipH="1">
              <a:off x="189" y="3495"/>
              <a:ext cx="95" cy="137"/>
            </a:xfrm>
            <a:prstGeom prst="rtTriangle">
              <a:avLst/>
            </a:prstGeom>
            <a:solidFill>
              <a:srgbClr val="AED0B5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631357" name="AutoShape 125"/>
            <p:cNvSpPr>
              <a:spLocks noChangeArrowheads="1"/>
            </p:cNvSpPr>
            <p:nvPr/>
          </p:nvSpPr>
          <p:spPr bwMode="auto">
            <a:xfrm flipH="1">
              <a:off x="285" y="3495"/>
              <a:ext cx="95" cy="137"/>
            </a:xfrm>
            <a:prstGeom prst="rtTriangle">
              <a:avLst/>
            </a:prstGeom>
            <a:solidFill>
              <a:srgbClr val="92C09C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631358" name="AutoShape 126"/>
            <p:cNvSpPr>
              <a:spLocks noChangeArrowheads="1"/>
            </p:cNvSpPr>
            <p:nvPr/>
          </p:nvSpPr>
          <p:spPr bwMode="auto">
            <a:xfrm flipH="1">
              <a:off x="381" y="3495"/>
              <a:ext cx="95" cy="137"/>
            </a:xfrm>
            <a:prstGeom prst="rtTriangle">
              <a:avLst/>
            </a:prstGeom>
            <a:solidFill>
              <a:srgbClr val="64A672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631359" name="AutoShape 127"/>
            <p:cNvSpPr>
              <a:spLocks noChangeArrowheads="1"/>
            </p:cNvSpPr>
            <p:nvPr/>
          </p:nvSpPr>
          <p:spPr bwMode="auto">
            <a:xfrm flipH="1">
              <a:off x="477" y="3495"/>
              <a:ext cx="95" cy="137"/>
            </a:xfrm>
            <a:prstGeom prst="rtTriangle">
              <a:avLst/>
            </a:prstGeom>
            <a:solidFill>
              <a:srgbClr val="53916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631360" name="AutoShape 128"/>
            <p:cNvSpPr>
              <a:spLocks noChangeArrowheads="1"/>
            </p:cNvSpPr>
            <p:nvPr/>
          </p:nvSpPr>
          <p:spPr bwMode="auto">
            <a:xfrm flipH="1">
              <a:off x="574" y="3495"/>
              <a:ext cx="94" cy="137"/>
            </a:xfrm>
            <a:prstGeom prst="rtTriangle">
              <a:avLst/>
            </a:prstGeom>
            <a:solidFill>
              <a:srgbClr val="3D6B47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631361" name="AutoShape 129"/>
            <p:cNvSpPr>
              <a:spLocks noChangeArrowheads="1"/>
            </p:cNvSpPr>
            <p:nvPr/>
          </p:nvSpPr>
          <p:spPr bwMode="auto">
            <a:xfrm flipH="1">
              <a:off x="670" y="3495"/>
              <a:ext cx="95" cy="137"/>
            </a:xfrm>
            <a:prstGeom prst="rtTriangle">
              <a:avLst/>
            </a:prstGeom>
            <a:solidFill>
              <a:srgbClr val="0F3C3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631362" name="AutoShape 130"/>
            <p:cNvSpPr>
              <a:spLocks noChangeArrowheads="1"/>
            </p:cNvSpPr>
            <p:nvPr/>
          </p:nvSpPr>
          <p:spPr bwMode="auto">
            <a:xfrm flipH="1">
              <a:off x="766" y="3495"/>
              <a:ext cx="95" cy="137"/>
            </a:xfrm>
            <a:prstGeom prst="rtTriangle">
              <a:avLst/>
            </a:prstGeom>
            <a:solidFill>
              <a:srgbClr val="134B4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631363" name="AutoShape 131"/>
            <p:cNvSpPr>
              <a:spLocks noChangeArrowheads="1"/>
            </p:cNvSpPr>
            <p:nvPr/>
          </p:nvSpPr>
          <p:spPr bwMode="auto">
            <a:xfrm flipH="1">
              <a:off x="862" y="3495"/>
              <a:ext cx="95" cy="137"/>
            </a:xfrm>
            <a:prstGeom prst="rtTriangle">
              <a:avLst/>
            </a:prstGeom>
            <a:solidFill>
              <a:srgbClr val="1D7279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631364" name="AutoShape 132"/>
            <p:cNvSpPr>
              <a:spLocks noChangeArrowheads="1"/>
            </p:cNvSpPr>
            <p:nvPr/>
          </p:nvSpPr>
          <p:spPr bwMode="auto">
            <a:xfrm flipH="1">
              <a:off x="958" y="3495"/>
              <a:ext cx="95" cy="137"/>
            </a:xfrm>
            <a:prstGeom prst="rtTriangle">
              <a:avLst/>
            </a:prstGeom>
            <a:solidFill>
              <a:srgbClr val="2AA3AC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631365" name="AutoShape 133"/>
            <p:cNvSpPr>
              <a:spLocks noChangeArrowheads="1"/>
            </p:cNvSpPr>
            <p:nvPr/>
          </p:nvSpPr>
          <p:spPr bwMode="auto">
            <a:xfrm flipH="1">
              <a:off x="1055" y="3495"/>
              <a:ext cx="94" cy="137"/>
            </a:xfrm>
            <a:prstGeom prst="rtTriangle">
              <a:avLst/>
            </a:prstGeom>
            <a:solidFill>
              <a:srgbClr val="41C7D1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631366" name="AutoShape 134"/>
            <p:cNvSpPr>
              <a:spLocks noChangeArrowheads="1"/>
            </p:cNvSpPr>
            <p:nvPr/>
          </p:nvSpPr>
          <p:spPr bwMode="auto">
            <a:xfrm flipH="1">
              <a:off x="1151" y="3495"/>
              <a:ext cx="95" cy="137"/>
            </a:xfrm>
            <a:prstGeom prst="rtTriangle">
              <a:avLst/>
            </a:prstGeom>
            <a:solidFill>
              <a:srgbClr val="68D2DA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631367" name="AutoShape 135"/>
            <p:cNvSpPr>
              <a:spLocks noChangeArrowheads="1"/>
            </p:cNvSpPr>
            <p:nvPr/>
          </p:nvSpPr>
          <p:spPr bwMode="auto">
            <a:xfrm flipH="1">
              <a:off x="1246" y="3495"/>
              <a:ext cx="94" cy="137"/>
            </a:xfrm>
            <a:prstGeom prst="rtTriangle">
              <a:avLst/>
            </a:prstGeom>
            <a:solidFill>
              <a:srgbClr val="43FFF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631368" name="AutoShape 136"/>
            <p:cNvSpPr>
              <a:spLocks noChangeArrowheads="1"/>
            </p:cNvSpPr>
            <p:nvPr/>
          </p:nvSpPr>
          <p:spPr bwMode="auto">
            <a:xfrm flipH="1">
              <a:off x="1340" y="3495"/>
              <a:ext cx="95" cy="137"/>
            </a:xfrm>
            <a:prstGeom prst="rtTriangle">
              <a:avLst/>
            </a:prstGeom>
            <a:solidFill>
              <a:srgbClr val="A1FFF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631369" name="AutoShape 137"/>
            <p:cNvSpPr>
              <a:spLocks noChangeArrowheads="1"/>
            </p:cNvSpPr>
            <p:nvPr/>
          </p:nvSpPr>
          <p:spPr bwMode="auto">
            <a:xfrm flipH="1">
              <a:off x="1434" y="3495"/>
              <a:ext cx="95" cy="137"/>
            </a:xfrm>
            <a:prstGeom prst="rtTriangle">
              <a:avLst/>
            </a:prstGeom>
            <a:solidFill>
              <a:srgbClr val="CCFFF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631370" name="AutoShape 138"/>
            <p:cNvSpPr>
              <a:spLocks noChangeArrowheads="1"/>
            </p:cNvSpPr>
            <p:nvPr/>
          </p:nvSpPr>
          <p:spPr bwMode="auto">
            <a:xfrm flipH="1">
              <a:off x="1530" y="3495"/>
              <a:ext cx="95" cy="137"/>
            </a:xfrm>
            <a:prstGeom prst="rtTriangle">
              <a:avLst/>
            </a:prstGeom>
            <a:solidFill>
              <a:srgbClr val="FFD5D5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631371" name="AutoShape 139"/>
            <p:cNvSpPr>
              <a:spLocks noChangeArrowheads="1"/>
            </p:cNvSpPr>
            <p:nvPr/>
          </p:nvSpPr>
          <p:spPr bwMode="auto">
            <a:xfrm flipH="1">
              <a:off x="1626" y="3495"/>
              <a:ext cx="96" cy="137"/>
            </a:xfrm>
            <a:prstGeom prst="rtTriangle">
              <a:avLst/>
            </a:prstGeom>
            <a:solidFill>
              <a:srgbClr val="FFA5A5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631372" name="AutoShape 140"/>
            <p:cNvSpPr>
              <a:spLocks noChangeArrowheads="1"/>
            </p:cNvSpPr>
            <p:nvPr/>
          </p:nvSpPr>
          <p:spPr bwMode="auto">
            <a:xfrm flipH="1">
              <a:off x="1723" y="3495"/>
              <a:ext cx="94" cy="137"/>
            </a:xfrm>
            <a:prstGeom prst="rtTriangle">
              <a:avLst/>
            </a:prstGeom>
            <a:solidFill>
              <a:srgbClr val="FF8787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631373" name="AutoShape 141"/>
            <p:cNvSpPr>
              <a:spLocks noChangeArrowheads="1"/>
            </p:cNvSpPr>
            <p:nvPr/>
          </p:nvSpPr>
          <p:spPr bwMode="auto">
            <a:xfrm flipH="1">
              <a:off x="1819" y="3495"/>
              <a:ext cx="95" cy="137"/>
            </a:xfrm>
            <a:prstGeom prst="rtTriangle">
              <a:avLst/>
            </a:prstGeom>
            <a:solidFill>
              <a:srgbClr val="FF4B4B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631374" name="AutoShape 142"/>
            <p:cNvSpPr>
              <a:spLocks noChangeArrowheads="1"/>
            </p:cNvSpPr>
            <p:nvPr/>
          </p:nvSpPr>
          <p:spPr bwMode="auto">
            <a:xfrm flipH="1">
              <a:off x="1915" y="3495"/>
              <a:ext cx="95" cy="137"/>
            </a:xfrm>
            <a:prstGeom prst="rtTriangle">
              <a:avLst/>
            </a:prstGeom>
            <a:solidFill>
              <a:srgbClr val="FF0B0B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631375" name="AutoShape 143"/>
            <p:cNvSpPr>
              <a:spLocks noChangeArrowheads="1"/>
            </p:cNvSpPr>
            <p:nvPr/>
          </p:nvSpPr>
          <p:spPr bwMode="auto">
            <a:xfrm flipH="1">
              <a:off x="2011" y="3495"/>
              <a:ext cx="95" cy="137"/>
            </a:xfrm>
            <a:prstGeom prst="rtTriangle">
              <a:avLst/>
            </a:prstGeom>
            <a:solidFill>
              <a:srgbClr val="D6000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631376" name="AutoShape 144"/>
            <p:cNvSpPr>
              <a:spLocks noChangeArrowheads="1"/>
            </p:cNvSpPr>
            <p:nvPr/>
          </p:nvSpPr>
          <p:spPr bwMode="auto">
            <a:xfrm flipH="1">
              <a:off x="2107" y="3495"/>
              <a:ext cx="96" cy="137"/>
            </a:xfrm>
            <a:prstGeom prst="rtTriangle">
              <a:avLst/>
            </a:prstGeom>
            <a:solidFill>
              <a:srgbClr val="A2000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631377" name="AutoShape 145"/>
            <p:cNvSpPr>
              <a:spLocks noChangeArrowheads="1"/>
            </p:cNvSpPr>
            <p:nvPr/>
          </p:nvSpPr>
          <p:spPr bwMode="auto">
            <a:xfrm flipH="1">
              <a:off x="2204" y="3495"/>
              <a:ext cx="94" cy="137"/>
            </a:xfrm>
            <a:prstGeom prst="rtTriangle">
              <a:avLst/>
            </a:prstGeom>
            <a:solidFill>
              <a:srgbClr val="70000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631378" name="AutoShape 146"/>
            <p:cNvSpPr>
              <a:spLocks noChangeArrowheads="1"/>
            </p:cNvSpPr>
            <p:nvPr/>
          </p:nvSpPr>
          <p:spPr bwMode="auto">
            <a:xfrm flipH="1">
              <a:off x="2300" y="3495"/>
              <a:ext cx="95" cy="137"/>
            </a:xfrm>
            <a:prstGeom prst="rtTriangle">
              <a:avLst/>
            </a:prstGeom>
            <a:solidFill>
              <a:srgbClr val="5E000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631379" name="AutoShape 147"/>
            <p:cNvSpPr>
              <a:spLocks noChangeArrowheads="1"/>
            </p:cNvSpPr>
            <p:nvPr/>
          </p:nvSpPr>
          <p:spPr bwMode="auto">
            <a:xfrm flipH="1">
              <a:off x="2396" y="3495"/>
              <a:ext cx="95" cy="137"/>
            </a:xfrm>
            <a:prstGeom prst="rtTriangle">
              <a:avLst/>
            </a:prstGeom>
            <a:solidFill>
              <a:srgbClr val="5D3B8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631380" name="AutoShape 148"/>
            <p:cNvSpPr>
              <a:spLocks noChangeArrowheads="1"/>
            </p:cNvSpPr>
            <p:nvPr/>
          </p:nvSpPr>
          <p:spPr bwMode="auto">
            <a:xfrm flipH="1">
              <a:off x="2497" y="3496"/>
              <a:ext cx="95" cy="138"/>
            </a:xfrm>
            <a:prstGeom prst="rtTriangle">
              <a:avLst/>
            </a:prstGeom>
            <a:solidFill>
              <a:srgbClr val="7248B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631381" name="AutoShape 149"/>
            <p:cNvSpPr>
              <a:spLocks noChangeArrowheads="1"/>
            </p:cNvSpPr>
            <p:nvPr/>
          </p:nvSpPr>
          <p:spPr bwMode="auto">
            <a:xfrm flipH="1">
              <a:off x="2593" y="3496"/>
              <a:ext cx="95" cy="138"/>
            </a:xfrm>
            <a:prstGeom prst="rtTriangle">
              <a:avLst/>
            </a:prstGeom>
            <a:solidFill>
              <a:srgbClr val="8B67C1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631382" name="AutoShape 150"/>
            <p:cNvSpPr>
              <a:spLocks noChangeArrowheads="1"/>
            </p:cNvSpPr>
            <p:nvPr/>
          </p:nvSpPr>
          <p:spPr bwMode="auto">
            <a:xfrm flipH="1">
              <a:off x="2689" y="3496"/>
              <a:ext cx="95" cy="138"/>
            </a:xfrm>
            <a:prstGeom prst="rtTriangle">
              <a:avLst/>
            </a:prstGeom>
            <a:solidFill>
              <a:srgbClr val="BCA7DB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631383" name="AutoShape 151"/>
            <p:cNvSpPr>
              <a:spLocks noChangeArrowheads="1"/>
            </p:cNvSpPr>
            <p:nvPr/>
          </p:nvSpPr>
          <p:spPr bwMode="auto">
            <a:xfrm flipH="1">
              <a:off x="2785" y="3496"/>
              <a:ext cx="95" cy="138"/>
            </a:xfrm>
            <a:prstGeom prst="rtTriangle">
              <a:avLst/>
            </a:prstGeom>
            <a:solidFill>
              <a:srgbClr val="CAB9E3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631384" name="Rectangle 152"/>
            <p:cNvSpPr>
              <a:spLocks noChangeArrowheads="1"/>
            </p:cNvSpPr>
            <p:nvPr/>
          </p:nvSpPr>
          <p:spPr bwMode="auto">
            <a:xfrm>
              <a:off x="2880" y="3491"/>
              <a:ext cx="2880" cy="137"/>
            </a:xfrm>
            <a:prstGeom prst="rect">
              <a:avLst/>
            </a:prstGeom>
            <a:solidFill>
              <a:schemeClr val="tx1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631385" name="AutoShape 153"/>
            <p:cNvSpPr>
              <a:spLocks noChangeArrowheads="1"/>
            </p:cNvSpPr>
            <p:nvPr/>
          </p:nvSpPr>
          <p:spPr bwMode="auto">
            <a:xfrm flipH="1">
              <a:off x="2880" y="3489"/>
              <a:ext cx="95" cy="138"/>
            </a:xfrm>
            <a:prstGeom prst="rtTriangle">
              <a:avLst/>
            </a:prstGeom>
            <a:solidFill>
              <a:srgbClr val="D2F1D1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631386" name="AutoShape 154"/>
            <p:cNvSpPr>
              <a:spLocks noChangeArrowheads="1"/>
            </p:cNvSpPr>
            <p:nvPr/>
          </p:nvSpPr>
          <p:spPr bwMode="auto">
            <a:xfrm flipH="1">
              <a:off x="2975" y="3489"/>
              <a:ext cx="95" cy="138"/>
            </a:xfrm>
            <a:prstGeom prst="rtTriangle">
              <a:avLst/>
            </a:prstGeom>
            <a:solidFill>
              <a:srgbClr val="9FE19D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631387" name="AutoShape 155"/>
            <p:cNvSpPr>
              <a:spLocks noChangeArrowheads="1"/>
            </p:cNvSpPr>
            <p:nvPr/>
          </p:nvSpPr>
          <p:spPr bwMode="auto">
            <a:xfrm flipH="1">
              <a:off x="3069" y="3489"/>
              <a:ext cx="95" cy="138"/>
            </a:xfrm>
            <a:prstGeom prst="rtTriangle">
              <a:avLst/>
            </a:prstGeom>
            <a:solidFill>
              <a:srgbClr val="AED0B5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631388" name="AutoShape 156"/>
            <p:cNvSpPr>
              <a:spLocks noChangeArrowheads="1"/>
            </p:cNvSpPr>
            <p:nvPr/>
          </p:nvSpPr>
          <p:spPr bwMode="auto">
            <a:xfrm flipH="1">
              <a:off x="3165" y="3489"/>
              <a:ext cx="95" cy="138"/>
            </a:xfrm>
            <a:prstGeom prst="rtTriangle">
              <a:avLst/>
            </a:prstGeom>
            <a:solidFill>
              <a:srgbClr val="92C09C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631389" name="AutoShape 157"/>
            <p:cNvSpPr>
              <a:spLocks noChangeArrowheads="1"/>
            </p:cNvSpPr>
            <p:nvPr/>
          </p:nvSpPr>
          <p:spPr bwMode="auto">
            <a:xfrm flipH="1">
              <a:off x="3261" y="3489"/>
              <a:ext cx="95" cy="138"/>
            </a:xfrm>
            <a:prstGeom prst="rtTriangle">
              <a:avLst/>
            </a:prstGeom>
            <a:solidFill>
              <a:srgbClr val="64A672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631390" name="AutoShape 158"/>
            <p:cNvSpPr>
              <a:spLocks noChangeArrowheads="1"/>
            </p:cNvSpPr>
            <p:nvPr/>
          </p:nvSpPr>
          <p:spPr bwMode="auto">
            <a:xfrm flipH="1">
              <a:off x="3357" y="3489"/>
              <a:ext cx="95" cy="138"/>
            </a:xfrm>
            <a:prstGeom prst="rtTriangle">
              <a:avLst/>
            </a:prstGeom>
            <a:solidFill>
              <a:srgbClr val="53916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631391" name="AutoShape 159"/>
            <p:cNvSpPr>
              <a:spLocks noChangeArrowheads="1"/>
            </p:cNvSpPr>
            <p:nvPr/>
          </p:nvSpPr>
          <p:spPr bwMode="auto">
            <a:xfrm flipH="1">
              <a:off x="3454" y="3489"/>
              <a:ext cx="94" cy="138"/>
            </a:xfrm>
            <a:prstGeom prst="rtTriangle">
              <a:avLst/>
            </a:prstGeom>
            <a:solidFill>
              <a:srgbClr val="3D6B47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631392" name="AutoShape 160"/>
            <p:cNvSpPr>
              <a:spLocks noChangeArrowheads="1"/>
            </p:cNvSpPr>
            <p:nvPr/>
          </p:nvSpPr>
          <p:spPr bwMode="auto">
            <a:xfrm flipH="1">
              <a:off x="3550" y="3489"/>
              <a:ext cx="95" cy="138"/>
            </a:xfrm>
            <a:prstGeom prst="rtTriangle">
              <a:avLst/>
            </a:prstGeom>
            <a:solidFill>
              <a:srgbClr val="0F3C3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631393" name="AutoShape 161"/>
            <p:cNvSpPr>
              <a:spLocks noChangeArrowheads="1"/>
            </p:cNvSpPr>
            <p:nvPr/>
          </p:nvSpPr>
          <p:spPr bwMode="auto">
            <a:xfrm flipH="1">
              <a:off x="3646" y="3489"/>
              <a:ext cx="95" cy="138"/>
            </a:xfrm>
            <a:prstGeom prst="rtTriangle">
              <a:avLst/>
            </a:prstGeom>
            <a:solidFill>
              <a:srgbClr val="134B4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631394" name="AutoShape 162"/>
            <p:cNvSpPr>
              <a:spLocks noChangeArrowheads="1"/>
            </p:cNvSpPr>
            <p:nvPr/>
          </p:nvSpPr>
          <p:spPr bwMode="auto">
            <a:xfrm flipH="1">
              <a:off x="3742" y="3489"/>
              <a:ext cx="95" cy="138"/>
            </a:xfrm>
            <a:prstGeom prst="rtTriangle">
              <a:avLst/>
            </a:prstGeom>
            <a:solidFill>
              <a:srgbClr val="1D7279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631395" name="AutoShape 163"/>
            <p:cNvSpPr>
              <a:spLocks noChangeArrowheads="1"/>
            </p:cNvSpPr>
            <p:nvPr/>
          </p:nvSpPr>
          <p:spPr bwMode="auto">
            <a:xfrm flipH="1">
              <a:off x="3838" y="3489"/>
              <a:ext cx="95" cy="138"/>
            </a:xfrm>
            <a:prstGeom prst="rtTriangle">
              <a:avLst/>
            </a:prstGeom>
            <a:solidFill>
              <a:srgbClr val="2AA3AC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631396" name="AutoShape 164"/>
            <p:cNvSpPr>
              <a:spLocks noChangeArrowheads="1"/>
            </p:cNvSpPr>
            <p:nvPr/>
          </p:nvSpPr>
          <p:spPr bwMode="auto">
            <a:xfrm flipH="1">
              <a:off x="3935" y="3489"/>
              <a:ext cx="94" cy="138"/>
            </a:xfrm>
            <a:prstGeom prst="rtTriangle">
              <a:avLst/>
            </a:prstGeom>
            <a:solidFill>
              <a:srgbClr val="41C7D1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631397" name="AutoShape 165"/>
            <p:cNvSpPr>
              <a:spLocks noChangeArrowheads="1"/>
            </p:cNvSpPr>
            <p:nvPr/>
          </p:nvSpPr>
          <p:spPr bwMode="auto">
            <a:xfrm flipH="1">
              <a:off x="4031" y="3489"/>
              <a:ext cx="95" cy="138"/>
            </a:xfrm>
            <a:prstGeom prst="rtTriangle">
              <a:avLst/>
            </a:prstGeom>
            <a:solidFill>
              <a:srgbClr val="68D2DA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631398" name="AutoShape 166"/>
            <p:cNvSpPr>
              <a:spLocks noChangeArrowheads="1"/>
            </p:cNvSpPr>
            <p:nvPr/>
          </p:nvSpPr>
          <p:spPr bwMode="auto">
            <a:xfrm flipH="1">
              <a:off x="4126" y="3489"/>
              <a:ext cx="94" cy="138"/>
            </a:xfrm>
            <a:prstGeom prst="rtTriangle">
              <a:avLst/>
            </a:prstGeom>
            <a:solidFill>
              <a:srgbClr val="43FFF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631399" name="AutoShape 167"/>
            <p:cNvSpPr>
              <a:spLocks noChangeArrowheads="1"/>
            </p:cNvSpPr>
            <p:nvPr/>
          </p:nvSpPr>
          <p:spPr bwMode="auto">
            <a:xfrm flipH="1">
              <a:off x="4220" y="3489"/>
              <a:ext cx="95" cy="138"/>
            </a:xfrm>
            <a:prstGeom prst="rtTriangle">
              <a:avLst/>
            </a:prstGeom>
            <a:solidFill>
              <a:srgbClr val="A1FFF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631400" name="AutoShape 168"/>
            <p:cNvSpPr>
              <a:spLocks noChangeArrowheads="1"/>
            </p:cNvSpPr>
            <p:nvPr/>
          </p:nvSpPr>
          <p:spPr bwMode="auto">
            <a:xfrm flipH="1">
              <a:off x="4314" y="3489"/>
              <a:ext cx="95" cy="138"/>
            </a:xfrm>
            <a:prstGeom prst="rtTriangle">
              <a:avLst/>
            </a:prstGeom>
            <a:solidFill>
              <a:srgbClr val="CCFFF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631401" name="AutoShape 169"/>
            <p:cNvSpPr>
              <a:spLocks noChangeArrowheads="1"/>
            </p:cNvSpPr>
            <p:nvPr/>
          </p:nvSpPr>
          <p:spPr bwMode="auto">
            <a:xfrm flipH="1">
              <a:off x="4410" y="3489"/>
              <a:ext cx="95" cy="138"/>
            </a:xfrm>
            <a:prstGeom prst="rtTriangle">
              <a:avLst/>
            </a:prstGeom>
            <a:solidFill>
              <a:srgbClr val="FFD5D5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631402" name="AutoShape 170"/>
            <p:cNvSpPr>
              <a:spLocks noChangeArrowheads="1"/>
            </p:cNvSpPr>
            <p:nvPr/>
          </p:nvSpPr>
          <p:spPr bwMode="auto">
            <a:xfrm flipH="1">
              <a:off x="4506" y="3489"/>
              <a:ext cx="96" cy="138"/>
            </a:xfrm>
            <a:prstGeom prst="rtTriangle">
              <a:avLst/>
            </a:prstGeom>
            <a:solidFill>
              <a:srgbClr val="FFA5A5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631403" name="AutoShape 171"/>
            <p:cNvSpPr>
              <a:spLocks noChangeArrowheads="1"/>
            </p:cNvSpPr>
            <p:nvPr/>
          </p:nvSpPr>
          <p:spPr bwMode="auto">
            <a:xfrm flipH="1">
              <a:off x="4603" y="3489"/>
              <a:ext cx="94" cy="138"/>
            </a:xfrm>
            <a:prstGeom prst="rtTriangle">
              <a:avLst/>
            </a:prstGeom>
            <a:solidFill>
              <a:srgbClr val="FF8787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631404" name="AutoShape 172"/>
            <p:cNvSpPr>
              <a:spLocks noChangeArrowheads="1"/>
            </p:cNvSpPr>
            <p:nvPr/>
          </p:nvSpPr>
          <p:spPr bwMode="auto">
            <a:xfrm flipH="1">
              <a:off x="4699" y="3489"/>
              <a:ext cx="95" cy="138"/>
            </a:xfrm>
            <a:prstGeom prst="rtTriangle">
              <a:avLst/>
            </a:prstGeom>
            <a:solidFill>
              <a:srgbClr val="FF4B4B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631405" name="AutoShape 173"/>
            <p:cNvSpPr>
              <a:spLocks noChangeArrowheads="1"/>
            </p:cNvSpPr>
            <p:nvPr/>
          </p:nvSpPr>
          <p:spPr bwMode="auto">
            <a:xfrm flipH="1">
              <a:off x="4795" y="3489"/>
              <a:ext cx="95" cy="138"/>
            </a:xfrm>
            <a:prstGeom prst="rtTriangle">
              <a:avLst/>
            </a:prstGeom>
            <a:solidFill>
              <a:srgbClr val="FF0B0B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631406" name="AutoShape 174"/>
            <p:cNvSpPr>
              <a:spLocks noChangeArrowheads="1"/>
            </p:cNvSpPr>
            <p:nvPr/>
          </p:nvSpPr>
          <p:spPr bwMode="auto">
            <a:xfrm flipH="1">
              <a:off x="4891" y="3489"/>
              <a:ext cx="95" cy="138"/>
            </a:xfrm>
            <a:prstGeom prst="rtTriangle">
              <a:avLst/>
            </a:prstGeom>
            <a:solidFill>
              <a:srgbClr val="D6000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631407" name="AutoShape 175"/>
            <p:cNvSpPr>
              <a:spLocks noChangeArrowheads="1"/>
            </p:cNvSpPr>
            <p:nvPr/>
          </p:nvSpPr>
          <p:spPr bwMode="auto">
            <a:xfrm flipH="1">
              <a:off x="4987" y="3489"/>
              <a:ext cx="96" cy="138"/>
            </a:xfrm>
            <a:prstGeom prst="rtTriangle">
              <a:avLst/>
            </a:prstGeom>
            <a:solidFill>
              <a:srgbClr val="A2000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631408" name="AutoShape 176"/>
            <p:cNvSpPr>
              <a:spLocks noChangeArrowheads="1"/>
            </p:cNvSpPr>
            <p:nvPr/>
          </p:nvSpPr>
          <p:spPr bwMode="auto">
            <a:xfrm flipH="1">
              <a:off x="5084" y="3489"/>
              <a:ext cx="94" cy="138"/>
            </a:xfrm>
            <a:prstGeom prst="rtTriangle">
              <a:avLst/>
            </a:prstGeom>
            <a:solidFill>
              <a:srgbClr val="70000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631409" name="AutoShape 177"/>
            <p:cNvSpPr>
              <a:spLocks noChangeArrowheads="1"/>
            </p:cNvSpPr>
            <p:nvPr/>
          </p:nvSpPr>
          <p:spPr bwMode="auto">
            <a:xfrm flipH="1">
              <a:off x="5180" y="3489"/>
              <a:ext cx="95" cy="138"/>
            </a:xfrm>
            <a:prstGeom prst="rtTriangle">
              <a:avLst/>
            </a:prstGeom>
            <a:solidFill>
              <a:srgbClr val="5E000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631410" name="AutoShape 178"/>
            <p:cNvSpPr>
              <a:spLocks noChangeArrowheads="1"/>
            </p:cNvSpPr>
            <p:nvPr/>
          </p:nvSpPr>
          <p:spPr bwMode="auto">
            <a:xfrm flipH="1">
              <a:off x="5276" y="3489"/>
              <a:ext cx="95" cy="138"/>
            </a:xfrm>
            <a:prstGeom prst="rtTriangle">
              <a:avLst/>
            </a:prstGeom>
            <a:solidFill>
              <a:srgbClr val="5D3B8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631411" name="AutoShape 179"/>
            <p:cNvSpPr>
              <a:spLocks noChangeArrowheads="1"/>
            </p:cNvSpPr>
            <p:nvPr/>
          </p:nvSpPr>
          <p:spPr bwMode="auto">
            <a:xfrm flipH="1">
              <a:off x="5377" y="3491"/>
              <a:ext cx="95" cy="137"/>
            </a:xfrm>
            <a:prstGeom prst="rtTriangle">
              <a:avLst/>
            </a:prstGeom>
            <a:solidFill>
              <a:srgbClr val="7248B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631412" name="AutoShape 180"/>
            <p:cNvSpPr>
              <a:spLocks noChangeArrowheads="1"/>
            </p:cNvSpPr>
            <p:nvPr/>
          </p:nvSpPr>
          <p:spPr bwMode="auto">
            <a:xfrm flipH="1">
              <a:off x="5473" y="3491"/>
              <a:ext cx="95" cy="137"/>
            </a:xfrm>
            <a:prstGeom prst="rtTriangle">
              <a:avLst/>
            </a:prstGeom>
            <a:solidFill>
              <a:srgbClr val="8B67C1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631413" name="AutoShape 181"/>
            <p:cNvSpPr>
              <a:spLocks noChangeArrowheads="1"/>
            </p:cNvSpPr>
            <p:nvPr/>
          </p:nvSpPr>
          <p:spPr bwMode="auto">
            <a:xfrm flipH="1">
              <a:off x="5569" y="3491"/>
              <a:ext cx="95" cy="137"/>
            </a:xfrm>
            <a:prstGeom prst="rtTriangle">
              <a:avLst/>
            </a:prstGeom>
            <a:solidFill>
              <a:srgbClr val="BCA7DB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631414" name="AutoShape 182"/>
            <p:cNvSpPr>
              <a:spLocks noChangeArrowheads="1"/>
            </p:cNvSpPr>
            <p:nvPr/>
          </p:nvSpPr>
          <p:spPr bwMode="auto">
            <a:xfrm flipH="1">
              <a:off x="5665" y="3491"/>
              <a:ext cx="95" cy="137"/>
            </a:xfrm>
            <a:prstGeom prst="rtTriangle">
              <a:avLst/>
            </a:prstGeom>
            <a:solidFill>
              <a:srgbClr val="CAB9E3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</p:grpSp>
    </p:spTree>
  </p:cSld>
  <p:clrMapOvr>
    <a:masterClrMapping/>
  </p:clrMapOvr>
</p:sldLayout>
</file>

<file path=ppt/slideLayouts/slideLayout39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제목 및 내용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533400" y="296863"/>
            <a:ext cx="9601200" cy="1238250"/>
          </a:xfrm>
          <a:prstGeom prst="rect">
            <a:avLst/>
          </a:prstGeom>
        </p:spPr>
        <p:txBody>
          <a:bodyPr lIns="90893" tIns="45454" rIns="90893" bIns="45454"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내용 개체 틀 2"/>
          <p:cNvSpPr>
            <a:spLocks noGrp="1"/>
          </p:cNvSpPr>
          <p:nvPr>
            <p:ph idx="1"/>
          </p:nvPr>
        </p:nvSpPr>
        <p:spPr>
          <a:xfrm>
            <a:off x="533400" y="1733553"/>
            <a:ext cx="9601200" cy="4903789"/>
          </a:xfrm>
          <a:prstGeom prst="rect">
            <a:avLst/>
          </a:prstGeom>
        </p:spPr>
        <p:txBody>
          <a:bodyPr lIns="90893" tIns="45454" rIns="90893" bIns="45454"/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</p:spTree>
  </p:cSld>
  <p:clrMapOvr>
    <a:masterClrMapping/>
  </p:clrMapOvr>
</p:sldLayout>
</file>

<file path=ppt/slideLayouts/slideLayout39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구역 머리글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842963" y="4773613"/>
            <a:ext cx="9067800" cy="1476375"/>
          </a:xfrm>
          <a:prstGeom prst="rect">
            <a:avLst/>
          </a:prstGeom>
        </p:spPr>
        <p:txBody>
          <a:bodyPr lIns="90893" tIns="45454" rIns="90893" bIns="45454" anchor="t"/>
          <a:lstStyle>
            <a:lvl1pPr algn="l">
              <a:defRPr sz="4000" b="1" cap="all"/>
            </a:lvl1pPr>
          </a:lstStyle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텍스트 개체 틀 2"/>
          <p:cNvSpPr>
            <a:spLocks noGrp="1"/>
          </p:cNvSpPr>
          <p:nvPr>
            <p:ph type="body" idx="1"/>
          </p:nvPr>
        </p:nvSpPr>
        <p:spPr>
          <a:xfrm>
            <a:off x="842963" y="3149639"/>
            <a:ext cx="9067800" cy="1624013"/>
          </a:xfrm>
          <a:prstGeom prst="rect">
            <a:avLst/>
          </a:prstGeom>
        </p:spPr>
        <p:txBody>
          <a:bodyPr lIns="90893" tIns="45454" rIns="90893" bIns="45454" anchor="b"/>
          <a:lstStyle>
            <a:lvl1pPr marL="0" indent="0">
              <a:buNone/>
              <a:defRPr sz="2100"/>
            </a:lvl1pPr>
            <a:lvl2pPr marL="454488" indent="0">
              <a:buNone/>
              <a:defRPr sz="1800"/>
            </a:lvl2pPr>
            <a:lvl3pPr marL="908945" indent="0">
              <a:buNone/>
              <a:defRPr sz="1600"/>
            </a:lvl3pPr>
            <a:lvl4pPr marL="1363412" indent="0">
              <a:buNone/>
              <a:defRPr sz="1400"/>
            </a:lvl4pPr>
            <a:lvl5pPr marL="1817867" indent="0">
              <a:buNone/>
              <a:defRPr sz="1400"/>
            </a:lvl5pPr>
            <a:lvl6pPr marL="2272338" indent="0">
              <a:buNone/>
              <a:defRPr sz="1400"/>
            </a:lvl6pPr>
            <a:lvl7pPr marL="2726806" indent="0">
              <a:buNone/>
              <a:defRPr sz="1400"/>
            </a:lvl7pPr>
            <a:lvl8pPr marL="3181264" indent="0">
              <a:buNone/>
              <a:defRPr sz="1400"/>
            </a:lvl8pPr>
            <a:lvl9pPr marL="3635747" indent="0">
              <a:buNone/>
              <a:defRPr sz="14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</p:spTree>
  </p:cSld>
  <p:clrMapOvr>
    <a:masterClrMapping/>
  </p:clrMapOvr>
</p:sldLayout>
</file>

<file path=ppt/slideLayouts/slideLayout39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콘텐츠 2개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533400" y="296863"/>
            <a:ext cx="9601200" cy="1238250"/>
          </a:xfrm>
          <a:prstGeom prst="rect">
            <a:avLst/>
          </a:prstGeom>
        </p:spPr>
        <p:txBody>
          <a:bodyPr lIns="90893" tIns="45454" rIns="90893" bIns="45454"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내용 개체 틀 2"/>
          <p:cNvSpPr>
            <a:spLocks noGrp="1"/>
          </p:cNvSpPr>
          <p:nvPr>
            <p:ph sz="half" idx="1"/>
          </p:nvPr>
        </p:nvSpPr>
        <p:spPr>
          <a:xfrm>
            <a:off x="533407" y="1733553"/>
            <a:ext cx="4724400" cy="4903789"/>
          </a:xfrm>
          <a:prstGeom prst="rect">
            <a:avLst/>
          </a:prstGeom>
        </p:spPr>
        <p:txBody>
          <a:bodyPr lIns="90893" tIns="45454" rIns="90893" bIns="45454"/>
          <a:lstStyle>
            <a:lvl1pPr>
              <a:defRPr sz="2800"/>
            </a:lvl1pPr>
            <a:lvl2pPr>
              <a:defRPr sz="2400"/>
            </a:lvl2pPr>
            <a:lvl3pPr>
              <a:defRPr sz="21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4" name="내용 개체 틀 3"/>
          <p:cNvSpPr>
            <a:spLocks noGrp="1"/>
          </p:cNvSpPr>
          <p:nvPr>
            <p:ph sz="half" idx="2"/>
          </p:nvPr>
        </p:nvSpPr>
        <p:spPr>
          <a:xfrm>
            <a:off x="5410200" y="1733553"/>
            <a:ext cx="4724400" cy="4903789"/>
          </a:xfrm>
          <a:prstGeom prst="rect">
            <a:avLst/>
          </a:prstGeom>
        </p:spPr>
        <p:txBody>
          <a:bodyPr lIns="90893" tIns="45454" rIns="90893" bIns="45454"/>
          <a:lstStyle>
            <a:lvl1pPr>
              <a:defRPr sz="2800"/>
            </a:lvl1pPr>
            <a:lvl2pPr>
              <a:defRPr sz="2400"/>
            </a:lvl2pPr>
            <a:lvl3pPr>
              <a:defRPr sz="21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</p:spTree>
  </p:cSld>
  <p:clrMapOvr>
    <a:masterClrMapping/>
  </p:clrMapOvr>
</p:sldLayout>
</file>

<file path=ppt/slideLayouts/slideLayout39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비교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533400" y="296863"/>
            <a:ext cx="9601200" cy="1238250"/>
          </a:xfrm>
          <a:prstGeom prst="rect">
            <a:avLst/>
          </a:prstGeom>
        </p:spPr>
        <p:txBody>
          <a:bodyPr lIns="90893" tIns="45454" rIns="90893" bIns="45454"/>
          <a:lstStyle>
            <a:lvl1pPr>
              <a:defRPr/>
            </a:lvl1pPr>
          </a:lstStyle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텍스트 개체 틀 2"/>
          <p:cNvSpPr>
            <a:spLocks noGrp="1"/>
          </p:cNvSpPr>
          <p:nvPr>
            <p:ph type="body" idx="1"/>
          </p:nvPr>
        </p:nvSpPr>
        <p:spPr>
          <a:xfrm>
            <a:off x="533405" y="1663700"/>
            <a:ext cx="4713288" cy="692150"/>
          </a:xfrm>
          <a:prstGeom prst="rect">
            <a:avLst/>
          </a:prstGeom>
        </p:spPr>
        <p:txBody>
          <a:bodyPr lIns="90893" tIns="45454" rIns="90893" bIns="45454" anchor="b"/>
          <a:lstStyle>
            <a:lvl1pPr marL="0" indent="0">
              <a:buNone/>
              <a:defRPr sz="2400" b="1"/>
            </a:lvl1pPr>
            <a:lvl2pPr marL="454488" indent="0">
              <a:buNone/>
              <a:defRPr sz="2100" b="1"/>
            </a:lvl2pPr>
            <a:lvl3pPr marL="908945" indent="0">
              <a:buNone/>
              <a:defRPr sz="1800" b="1"/>
            </a:lvl3pPr>
            <a:lvl4pPr marL="1363412" indent="0">
              <a:buNone/>
              <a:defRPr sz="1600" b="1"/>
            </a:lvl4pPr>
            <a:lvl5pPr marL="1817867" indent="0">
              <a:buNone/>
              <a:defRPr sz="1600" b="1"/>
            </a:lvl5pPr>
            <a:lvl6pPr marL="2272338" indent="0">
              <a:buNone/>
              <a:defRPr sz="1600" b="1"/>
            </a:lvl6pPr>
            <a:lvl7pPr marL="2726806" indent="0">
              <a:buNone/>
              <a:defRPr sz="1600" b="1"/>
            </a:lvl7pPr>
            <a:lvl8pPr marL="3181264" indent="0">
              <a:buNone/>
              <a:defRPr sz="1600" b="1"/>
            </a:lvl8pPr>
            <a:lvl9pPr marL="3635747" indent="0">
              <a:buNone/>
              <a:defRPr sz="1600" b="1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  <p:sp>
        <p:nvSpPr>
          <p:cNvPr id="4" name="내용 개체 틀 3"/>
          <p:cNvSpPr>
            <a:spLocks noGrp="1"/>
          </p:cNvSpPr>
          <p:nvPr>
            <p:ph sz="half" idx="2"/>
          </p:nvPr>
        </p:nvSpPr>
        <p:spPr>
          <a:xfrm>
            <a:off x="533405" y="2355853"/>
            <a:ext cx="4713288" cy="4281488"/>
          </a:xfrm>
          <a:prstGeom prst="rect">
            <a:avLst/>
          </a:prstGeom>
        </p:spPr>
        <p:txBody>
          <a:bodyPr lIns="90893" tIns="45454" rIns="90893" bIns="45454"/>
          <a:lstStyle>
            <a:lvl1pPr>
              <a:defRPr sz="2400"/>
            </a:lvl1pPr>
            <a:lvl2pPr>
              <a:defRPr sz="21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5" name="텍스트 개체 틀 4"/>
          <p:cNvSpPr>
            <a:spLocks noGrp="1"/>
          </p:cNvSpPr>
          <p:nvPr>
            <p:ph type="body" sz="quarter" idx="3"/>
          </p:nvPr>
        </p:nvSpPr>
        <p:spPr>
          <a:xfrm>
            <a:off x="5419778" y="1663700"/>
            <a:ext cx="4714875" cy="692150"/>
          </a:xfrm>
          <a:prstGeom prst="rect">
            <a:avLst/>
          </a:prstGeom>
        </p:spPr>
        <p:txBody>
          <a:bodyPr lIns="90893" tIns="45454" rIns="90893" bIns="45454" anchor="b"/>
          <a:lstStyle>
            <a:lvl1pPr marL="0" indent="0">
              <a:buNone/>
              <a:defRPr sz="2400" b="1"/>
            </a:lvl1pPr>
            <a:lvl2pPr marL="454488" indent="0">
              <a:buNone/>
              <a:defRPr sz="2100" b="1"/>
            </a:lvl2pPr>
            <a:lvl3pPr marL="908945" indent="0">
              <a:buNone/>
              <a:defRPr sz="1800" b="1"/>
            </a:lvl3pPr>
            <a:lvl4pPr marL="1363412" indent="0">
              <a:buNone/>
              <a:defRPr sz="1600" b="1"/>
            </a:lvl4pPr>
            <a:lvl5pPr marL="1817867" indent="0">
              <a:buNone/>
              <a:defRPr sz="1600" b="1"/>
            </a:lvl5pPr>
            <a:lvl6pPr marL="2272338" indent="0">
              <a:buNone/>
              <a:defRPr sz="1600" b="1"/>
            </a:lvl6pPr>
            <a:lvl7pPr marL="2726806" indent="0">
              <a:buNone/>
              <a:defRPr sz="1600" b="1"/>
            </a:lvl7pPr>
            <a:lvl8pPr marL="3181264" indent="0">
              <a:buNone/>
              <a:defRPr sz="1600" b="1"/>
            </a:lvl8pPr>
            <a:lvl9pPr marL="3635747" indent="0">
              <a:buNone/>
              <a:defRPr sz="1600" b="1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  <p:sp>
        <p:nvSpPr>
          <p:cNvPr id="6" name="내용 개체 틀 5"/>
          <p:cNvSpPr>
            <a:spLocks noGrp="1"/>
          </p:cNvSpPr>
          <p:nvPr>
            <p:ph sz="quarter" idx="4"/>
          </p:nvPr>
        </p:nvSpPr>
        <p:spPr>
          <a:xfrm>
            <a:off x="5419778" y="2355853"/>
            <a:ext cx="4714875" cy="4281488"/>
          </a:xfrm>
          <a:prstGeom prst="rect">
            <a:avLst/>
          </a:prstGeom>
        </p:spPr>
        <p:txBody>
          <a:bodyPr lIns="90893" tIns="45454" rIns="90893" bIns="45454"/>
          <a:lstStyle>
            <a:lvl1pPr>
              <a:defRPr sz="2400"/>
            </a:lvl1pPr>
            <a:lvl2pPr>
              <a:defRPr sz="21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</p:spTree>
  </p:cSld>
  <p:clrMapOvr>
    <a:masterClrMapping/>
  </p:clrMapOvr>
</p:sldLayout>
</file>

<file path=ppt/slideLayouts/slideLayout39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제목만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533400" y="296863"/>
            <a:ext cx="9601200" cy="1238250"/>
          </a:xfrm>
          <a:prstGeom prst="rect">
            <a:avLst/>
          </a:prstGeom>
        </p:spPr>
        <p:txBody>
          <a:bodyPr lIns="90893" tIns="45454" rIns="90893" bIns="45454"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</p:spTree>
  </p:cSld>
  <p:clrMapOvr>
    <a:masterClrMapping/>
  </p:clrMapOvr>
</p:sldLayout>
</file>

<file path=ppt/slideLayouts/slideLayout39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빈 화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39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캡션 있는 콘텐츠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533462" y="295275"/>
            <a:ext cx="3509963" cy="1258888"/>
          </a:xfrm>
          <a:prstGeom prst="rect">
            <a:avLst/>
          </a:prstGeom>
        </p:spPr>
        <p:txBody>
          <a:bodyPr lIns="90893" tIns="45454" rIns="90893" bIns="45454" anchor="b"/>
          <a:lstStyle>
            <a:lvl1pPr algn="l">
              <a:defRPr sz="2100" b="1"/>
            </a:lvl1pPr>
          </a:lstStyle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내용 개체 틀 2"/>
          <p:cNvSpPr>
            <a:spLocks noGrp="1"/>
          </p:cNvSpPr>
          <p:nvPr>
            <p:ph idx="1"/>
          </p:nvPr>
        </p:nvSpPr>
        <p:spPr>
          <a:xfrm>
            <a:off x="4170416" y="295282"/>
            <a:ext cx="5964237" cy="6342063"/>
          </a:xfrm>
          <a:prstGeom prst="rect">
            <a:avLst/>
          </a:prstGeom>
        </p:spPr>
        <p:txBody>
          <a:bodyPr lIns="90893" tIns="45454" rIns="90893" bIns="45454"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100"/>
            </a:lvl4pPr>
            <a:lvl5pPr>
              <a:defRPr sz="2100"/>
            </a:lvl5pPr>
            <a:lvl6pPr>
              <a:defRPr sz="2100"/>
            </a:lvl6pPr>
            <a:lvl7pPr>
              <a:defRPr sz="2100"/>
            </a:lvl7pPr>
            <a:lvl8pPr>
              <a:defRPr sz="2100"/>
            </a:lvl8pPr>
            <a:lvl9pPr>
              <a:defRPr sz="21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4" name="텍스트 개체 틀 3"/>
          <p:cNvSpPr>
            <a:spLocks noGrp="1"/>
          </p:cNvSpPr>
          <p:nvPr>
            <p:ph type="body" sz="half" idx="2"/>
          </p:nvPr>
        </p:nvSpPr>
        <p:spPr>
          <a:xfrm>
            <a:off x="533462" y="1554163"/>
            <a:ext cx="3509963" cy="5083176"/>
          </a:xfrm>
          <a:prstGeom prst="rect">
            <a:avLst/>
          </a:prstGeom>
        </p:spPr>
        <p:txBody>
          <a:bodyPr lIns="90893" tIns="45454" rIns="90893" bIns="45454"/>
          <a:lstStyle>
            <a:lvl1pPr marL="0" indent="0">
              <a:buNone/>
              <a:defRPr sz="1400"/>
            </a:lvl1pPr>
            <a:lvl2pPr marL="454488" indent="0">
              <a:buNone/>
              <a:defRPr sz="1200"/>
            </a:lvl2pPr>
            <a:lvl3pPr marL="908945" indent="0">
              <a:buNone/>
              <a:defRPr sz="1000"/>
            </a:lvl3pPr>
            <a:lvl4pPr marL="1363412" indent="0">
              <a:buNone/>
              <a:defRPr sz="900"/>
            </a:lvl4pPr>
            <a:lvl5pPr marL="1817867" indent="0">
              <a:buNone/>
              <a:defRPr sz="900"/>
            </a:lvl5pPr>
            <a:lvl6pPr marL="2272338" indent="0">
              <a:buNone/>
              <a:defRPr sz="900"/>
            </a:lvl6pPr>
            <a:lvl7pPr marL="2726806" indent="0">
              <a:buNone/>
              <a:defRPr sz="900"/>
            </a:lvl7pPr>
            <a:lvl8pPr marL="3181264" indent="0">
              <a:buNone/>
              <a:defRPr sz="900"/>
            </a:lvl8pPr>
            <a:lvl9pPr marL="3635747" indent="0">
              <a:buNone/>
              <a:defRPr sz="9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콘텐츠 2개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533400" y="296863"/>
            <a:ext cx="9601200" cy="1238250"/>
          </a:xfrm>
          <a:prstGeom prst="rect">
            <a:avLst/>
          </a:prstGeom>
        </p:spPr>
        <p:txBody>
          <a:bodyPr lIns="90893" tIns="45454" rIns="90893" bIns="45454"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내용 개체 틀 2"/>
          <p:cNvSpPr>
            <a:spLocks noGrp="1"/>
          </p:cNvSpPr>
          <p:nvPr>
            <p:ph sz="half" idx="1"/>
          </p:nvPr>
        </p:nvSpPr>
        <p:spPr>
          <a:xfrm>
            <a:off x="533407" y="1733553"/>
            <a:ext cx="4724400" cy="4903789"/>
          </a:xfrm>
          <a:prstGeom prst="rect">
            <a:avLst/>
          </a:prstGeom>
        </p:spPr>
        <p:txBody>
          <a:bodyPr lIns="90893" tIns="45454" rIns="90893" bIns="45454"/>
          <a:lstStyle>
            <a:lvl1pPr>
              <a:defRPr sz="2800"/>
            </a:lvl1pPr>
            <a:lvl2pPr>
              <a:defRPr sz="2400"/>
            </a:lvl2pPr>
            <a:lvl3pPr>
              <a:defRPr sz="21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4" name="내용 개체 틀 3"/>
          <p:cNvSpPr>
            <a:spLocks noGrp="1"/>
          </p:cNvSpPr>
          <p:nvPr>
            <p:ph sz="half" idx="2"/>
          </p:nvPr>
        </p:nvSpPr>
        <p:spPr>
          <a:xfrm>
            <a:off x="5410200" y="1733553"/>
            <a:ext cx="4724400" cy="4903789"/>
          </a:xfrm>
          <a:prstGeom prst="rect">
            <a:avLst/>
          </a:prstGeom>
        </p:spPr>
        <p:txBody>
          <a:bodyPr lIns="90893" tIns="45454" rIns="90893" bIns="45454"/>
          <a:lstStyle>
            <a:lvl1pPr>
              <a:defRPr sz="2800"/>
            </a:lvl1pPr>
            <a:lvl2pPr>
              <a:defRPr sz="2400"/>
            </a:lvl2pPr>
            <a:lvl3pPr>
              <a:defRPr sz="21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</p:spTree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콘텐츠 2개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533400" y="296863"/>
            <a:ext cx="9601200" cy="1238250"/>
          </a:xfrm>
          <a:prstGeom prst="rect">
            <a:avLst/>
          </a:prstGeom>
        </p:spPr>
        <p:txBody>
          <a:bodyPr lIns="90893" tIns="45454" rIns="90893" bIns="45454"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내용 개체 틀 2"/>
          <p:cNvSpPr>
            <a:spLocks noGrp="1"/>
          </p:cNvSpPr>
          <p:nvPr>
            <p:ph sz="half" idx="1"/>
          </p:nvPr>
        </p:nvSpPr>
        <p:spPr>
          <a:xfrm>
            <a:off x="533407" y="1733553"/>
            <a:ext cx="4724400" cy="4903789"/>
          </a:xfrm>
          <a:prstGeom prst="rect">
            <a:avLst/>
          </a:prstGeom>
        </p:spPr>
        <p:txBody>
          <a:bodyPr lIns="90893" tIns="45454" rIns="90893" bIns="45454"/>
          <a:lstStyle>
            <a:lvl1pPr>
              <a:defRPr sz="2800"/>
            </a:lvl1pPr>
            <a:lvl2pPr>
              <a:defRPr sz="2400"/>
            </a:lvl2pPr>
            <a:lvl3pPr>
              <a:defRPr sz="21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4" name="내용 개체 틀 3"/>
          <p:cNvSpPr>
            <a:spLocks noGrp="1"/>
          </p:cNvSpPr>
          <p:nvPr>
            <p:ph sz="half" idx="2"/>
          </p:nvPr>
        </p:nvSpPr>
        <p:spPr>
          <a:xfrm>
            <a:off x="5410200" y="1733553"/>
            <a:ext cx="4724400" cy="4903789"/>
          </a:xfrm>
          <a:prstGeom prst="rect">
            <a:avLst/>
          </a:prstGeom>
        </p:spPr>
        <p:txBody>
          <a:bodyPr lIns="90893" tIns="45454" rIns="90893" bIns="45454"/>
          <a:lstStyle>
            <a:lvl1pPr>
              <a:defRPr sz="2800"/>
            </a:lvl1pPr>
            <a:lvl2pPr>
              <a:defRPr sz="2400"/>
            </a:lvl2pPr>
            <a:lvl3pPr>
              <a:defRPr sz="21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</p:spTree>
  </p:cSld>
  <p:clrMapOvr>
    <a:masterClrMapping/>
  </p:clrMapOvr>
</p:sldLayout>
</file>

<file path=ppt/slideLayouts/slideLayout40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캡션 있는 그림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2090738" y="5200652"/>
            <a:ext cx="6400800" cy="614363"/>
          </a:xfrm>
          <a:prstGeom prst="rect">
            <a:avLst/>
          </a:prstGeom>
        </p:spPr>
        <p:txBody>
          <a:bodyPr lIns="90893" tIns="45454" rIns="90893" bIns="45454" anchor="b"/>
          <a:lstStyle>
            <a:lvl1pPr algn="l">
              <a:defRPr sz="2100" b="1"/>
            </a:lvl1pPr>
          </a:lstStyle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그림 개체 틀 2"/>
          <p:cNvSpPr>
            <a:spLocks noGrp="1"/>
          </p:cNvSpPr>
          <p:nvPr>
            <p:ph type="pic" idx="1"/>
          </p:nvPr>
        </p:nvSpPr>
        <p:spPr>
          <a:xfrm>
            <a:off x="2090738" y="663575"/>
            <a:ext cx="6400800" cy="4457700"/>
          </a:xfrm>
          <a:prstGeom prst="rect">
            <a:avLst/>
          </a:prstGeom>
        </p:spPr>
        <p:txBody>
          <a:bodyPr lIns="90893" tIns="45454" rIns="90893" bIns="45454"/>
          <a:lstStyle>
            <a:lvl1pPr marL="0" indent="0">
              <a:buNone/>
              <a:defRPr sz="3200"/>
            </a:lvl1pPr>
            <a:lvl2pPr marL="454488" indent="0">
              <a:buNone/>
              <a:defRPr sz="2800"/>
            </a:lvl2pPr>
            <a:lvl3pPr marL="908945" indent="0">
              <a:buNone/>
              <a:defRPr sz="2400"/>
            </a:lvl3pPr>
            <a:lvl4pPr marL="1363412" indent="0">
              <a:buNone/>
              <a:defRPr sz="2100"/>
            </a:lvl4pPr>
            <a:lvl5pPr marL="1817867" indent="0">
              <a:buNone/>
              <a:defRPr sz="2100"/>
            </a:lvl5pPr>
            <a:lvl6pPr marL="2272338" indent="0">
              <a:buNone/>
              <a:defRPr sz="2100"/>
            </a:lvl6pPr>
            <a:lvl7pPr marL="2726806" indent="0">
              <a:buNone/>
              <a:defRPr sz="2100"/>
            </a:lvl7pPr>
            <a:lvl8pPr marL="3181264" indent="0">
              <a:buNone/>
              <a:defRPr sz="2100"/>
            </a:lvl8pPr>
            <a:lvl9pPr marL="3635747" indent="0">
              <a:buNone/>
              <a:defRPr sz="2100"/>
            </a:lvl9pPr>
          </a:lstStyle>
          <a:p>
            <a:endParaRPr lang="ko-KR" altLang="en-US"/>
          </a:p>
        </p:txBody>
      </p:sp>
      <p:sp>
        <p:nvSpPr>
          <p:cNvPr id="4" name="텍스트 개체 틀 3"/>
          <p:cNvSpPr>
            <a:spLocks noGrp="1"/>
          </p:cNvSpPr>
          <p:nvPr>
            <p:ph type="body" sz="half" idx="2"/>
          </p:nvPr>
        </p:nvSpPr>
        <p:spPr>
          <a:xfrm>
            <a:off x="2090738" y="5815015"/>
            <a:ext cx="6400800" cy="871537"/>
          </a:xfrm>
          <a:prstGeom prst="rect">
            <a:avLst/>
          </a:prstGeom>
        </p:spPr>
        <p:txBody>
          <a:bodyPr lIns="90893" tIns="45454" rIns="90893" bIns="45454"/>
          <a:lstStyle>
            <a:lvl1pPr marL="0" indent="0">
              <a:buNone/>
              <a:defRPr sz="1400"/>
            </a:lvl1pPr>
            <a:lvl2pPr marL="454488" indent="0">
              <a:buNone/>
              <a:defRPr sz="1200"/>
            </a:lvl2pPr>
            <a:lvl3pPr marL="908945" indent="0">
              <a:buNone/>
              <a:defRPr sz="1000"/>
            </a:lvl3pPr>
            <a:lvl4pPr marL="1363412" indent="0">
              <a:buNone/>
              <a:defRPr sz="900"/>
            </a:lvl4pPr>
            <a:lvl5pPr marL="1817867" indent="0">
              <a:buNone/>
              <a:defRPr sz="900"/>
            </a:lvl5pPr>
            <a:lvl6pPr marL="2272338" indent="0">
              <a:buNone/>
              <a:defRPr sz="900"/>
            </a:lvl6pPr>
            <a:lvl7pPr marL="2726806" indent="0">
              <a:buNone/>
              <a:defRPr sz="900"/>
            </a:lvl7pPr>
            <a:lvl8pPr marL="3181264" indent="0">
              <a:buNone/>
              <a:defRPr sz="900"/>
            </a:lvl8pPr>
            <a:lvl9pPr marL="3635747" indent="0">
              <a:buNone/>
              <a:defRPr sz="9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</p:spTree>
  </p:cSld>
  <p:clrMapOvr>
    <a:masterClrMapping/>
  </p:clrMapOvr>
</p:sldLayout>
</file>

<file path=ppt/slideLayouts/slideLayout40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제목 및 세로 텍스트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533400" y="296863"/>
            <a:ext cx="9601200" cy="1238250"/>
          </a:xfrm>
          <a:prstGeom prst="rect">
            <a:avLst/>
          </a:prstGeom>
        </p:spPr>
        <p:txBody>
          <a:bodyPr lIns="90893" tIns="45454" rIns="90893" bIns="45454"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세로 텍스트 개체 틀 2"/>
          <p:cNvSpPr>
            <a:spLocks noGrp="1"/>
          </p:cNvSpPr>
          <p:nvPr>
            <p:ph type="body" orient="vert" idx="1"/>
          </p:nvPr>
        </p:nvSpPr>
        <p:spPr>
          <a:xfrm>
            <a:off x="533400" y="1733553"/>
            <a:ext cx="9601200" cy="4903789"/>
          </a:xfrm>
          <a:prstGeom prst="rect">
            <a:avLst/>
          </a:prstGeom>
        </p:spPr>
        <p:txBody>
          <a:bodyPr vert="eaVert" lIns="90893" tIns="45454" rIns="90893" bIns="45454"/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</p:spTree>
  </p:cSld>
  <p:clrMapOvr>
    <a:masterClrMapping/>
  </p:clrMapOvr>
</p:sldLayout>
</file>

<file path=ppt/slideLayouts/slideLayout40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세로 제목 및 텍스트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세로 제목 1"/>
          <p:cNvSpPr>
            <a:spLocks noGrp="1"/>
          </p:cNvSpPr>
          <p:nvPr>
            <p:ph type="title" orient="vert"/>
          </p:nvPr>
        </p:nvSpPr>
        <p:spPr>
          <a:xfrm>
            <a:off x="7734300" y="296869"/>
            <a:ext cx="2400300" cy="6340475"/>
          </a:xfrm>
          <a:prstGeom prst="rect">
            <a:avLst/>
          </a:prstGeom>
        </p:spPr>
        <p:txBody>
          <a:bodyPr vert="eaVert" lIns="90893" tIns="45454" rIns="90893" bIns="45454"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세로 텍스트 개체 틀 2"/>
          <p:cNvSpPr>
            <a:spLocks noGrp="1"/>
          </p:cNvSpPr>
          <p:nvPr>
            <p:ph type="body" orient="vert" idx="1"/>
          </p:nvPr>
        </p:nvSpPr>
        <p:spPr>
          <a:xfrm>
            <a:off x="533400" y="296869"/>
            <a:ext cx="7048500" cy="6340475"/>
          </a:xfrm>
          <a:prstGeom prst="rect">
            <a:avLst/>
          </a:prstGeom>
        </p:spPr>
        <p:txBody>
          <a:bodyPr vert="eaVert" lIns="90893" tIns="45454" rIns="90893" bIns="45454"/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</p:spTree>
  </p:cSld>
  <p:clrMapOvr>
    <a:masterClrMapping/>
  </p:clrMapOvr>
</p:sldLayout>
</file>

<file path=ppt/slideLayouts/slideLayout40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제목 슬라이드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ctrTitle"/>
          </p:nvPr>
        </p:nvSpPr>
        <p:spPr>
          <a:xfrm>
            <a:off x="800100" y="2308072"/>
            <a:ext cx="9067800" cy="1592527"/>
          </a:xfrm>
          <a:prstGeom prst="rect">
            <a:avLst/>
          </a:prstGeom>
        </p:spPr>
        <p:txBody>
          <a:bodyPr lIns="102785" tIns="51393" rIns="102785" bIns="51393"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부제목 2"/>
          <p:cNvSpPr>
            <a:spLocks noGrp="1"/>
          </p:cNvSpPr>
          <p:nvPr>
            <p:ph type="subTitle" idx="1"/>
          </p:nvPr>
        </p:nvSpPr>
        <p:spPr>
          <a:xfrm>
            <a:off x="1600200" y="4210050"/>
            <a:ext cx="7467600" cy="1898650"/>
          </a:xfrm>
          <a:prstGeom prst="rect">
            <a:avLst/>
          </a:prstGeom>
        </p:spPr>
        <p:txBody>
          <a:bodyPr lIns="102785" tIns="51393" rIns="102785" bIns="51393"/>
          <a:lstStyle>
            <a:lvl1pPr marL="0" indent="0" algn="ctr">
              <a:buNone/>
              <a:defRPr/>
            </a:lvl1pPr>
            <a:lvl2pPr marL="513964" indent="0" algn="ctr">
              <a:buNone/>
              <a:defRPr/>
            </a:lvl2pPr>
            <a:lvl3pPr marL="1027923" indent="0" algn="ctr">
              <a:buNone/>
              <a:defRPr/>
            </a:lvl3pPr>
            <a:lvl4pPr marL="1541879" indent="0" algn="ctr">
              <a:buNone/>
              <a:defRPr/>
            </a:lvl4pPr>
            <a:lvl5pPr marL="2055831" indent="0" algn="ctr">
              <a:buNone/>
              <a:defRPr/>
            </a:lvl5pPr>
            <a:lvl6pPr marL="2569803" indent="0" algn="ctr">
              <a:buNone/>
              <a:defRPr/>
            </a:lvl6pPr>
            <a:lvl7pPr marL="3083753" indent="0" algn="ctr">
              <a:buNone/>
              <a:defRPr/>
            </a:lvl7pPr>
            <a:lvl8pPr marL="3597719" indent="0" algn="ctr">
              <a:buNone/>
              <a:defRPr/>
            </a:lvl8pPr>
            <a:lvl9pPr marL="4111682" indent="0" algn="ctr">
              <a:buNone/>
              <a:defRPr/>
            </a:lvl9pPr>
          </a:lstStyle>
          <a:p>
            <a:r>
              <a:rPr lang="ko-KR" altLang="en-US" smtClean="0"/>
              <a:t>마스터 부제목 스타일 편집</a:t>
            </a:r>
            <a:endParaRPr lang="ko-KR" altLang="en-US"/>
          </a:p>
        </p:txBody>
      </p:sp>
    </p:spTree>
  </p:cSld>
  <p:clrMapOvr>
    <a:masterClrMapping/>
  </p:clrMapOvr>
</p:sldLayout>
</file>

<file path=ppt/slideLayouts/slideLayout40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제목 및 내용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533400" y="297525"/>
            <a:ext cx="9601200" cy="1238250"/>
          </a:xfrm>
          <a:prstGeom prst="rect">
            <a:avLst/>
          </a:prstGeom>
        </p:spPr>
        <p:txBody>
          <a:bodyPr lIns="102785" tIns="51393" rIns="102785" bIns="51393"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내용 개체 틀 2"/>
          <p:cNvSpPr>
            <a:spLocks noGrp="1"/>
          </p:cNvSpPr>
          <p:nvPr>
            <p:ph idx="1"/>
          </p:nvPr>
        </p:nvSpPr>
        <p:spPr>
          <a:xfrm>
            <a:off x="533400" y="1733578"/>
            <a:ext cx="9601200" cy="4903127"/>
          </a:xfrm>
          <a:prstGeom prst="rect">
            <a:avLst/>
          </a:prstGeom>
        </p:spPr>
        <p:txBody>
          <a:bodyPr lIns="102785" tIns="51393" rIns="102785" bIns="51393"/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</p:spTree>
  </p:cSld>
  <p:clrMapOvr>
    <a:masterClrMapping/>
  </p:clrMapOvr>
</p:sldLayout>
</file>

<file path=ppt/slideLayouts/slideLayout40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구역 머리글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842699" y="4774253"/>
            <a:ext cx="9067800" cy="1475581"/>
          </a:xfrm>
          <a:prstGeom prst="rect">
            <a:avLst/>
          </a:prstGeom>
        </p:spPr>
        <p:txBody>
          <a:bodyPr lIns="102785" tIns="51393" rIns="102785" bIns="51393" anchor="t"/>
          <a:lstStyle>
            <a:lvl1pPr algn="l">
              <a:defRPr sz="4500" b="1" cap="all"/>
            </a:lvl1pPr>
          </a:lstStyle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텍스트 개체 틀 2"/>
          <p:cNvSpPr>
            <a:spLocks noGrp="1"/>
          </p:cNvSpPr>
          <p:nvPr>
            <p:ph type="body" idx="1"/>
          </p:nvPr>
        </p:nvSpPr>
        <p:spPr>
          <a:xfrm>
            <a:off x="842699" y="3148992"/>
            <a:ext cx="9067800" cy="1625203"/>
          </a:xfrm>
          <a:prstGeom prst="rect">
            <a:avLst/>
          </a:prstGeom>
        </p:spPr>
        <p:txBody>
          <a:bodyPr lIns="102785" tIns="51393" rIns="102785" bIns="51393" anchor="b"/>
          <a:lstStyle>
            <a:lvl1pPr marL="0" indent="0">
              <a:buNone/>
              <a:defRPr sz="2300"/>
            </a:lvl1pPr>
            <a:lvl2pPr marL="513964" indent="0">
              <a:buNone/>
              <a:defRPr sz="2100"/>
            </a:lvl2pPr>
            <a:lvl3pPr marL="1027923" indent="0">
              <a:buNone/>
              <a:defRPr sz="1800"/>
            </a:lvl3pPr>
            <a:lvl4pPr marL="1541879" indent="0">
              <a:buNone/>
              <a:defRPr sz="1600"/>
            </a:lvl4pPr>
            <a:lvl5pPr marL="2055831" indent="0">
              <a:buNone/>
              <a:defRPr sz="1600"/>
            </a:lvl5pPr>
            <a:lvl6pPr marL="2569803" indent="0">
              <a:buNone/>
              <a:defRPr sz="1600"/>
            </a:lvl6pPr>
            <a:lvl7pPr marL="3083753" indent="0">
              <a:buNone/>
              <a:defRPr sz="1600"/>
            </a:lvl7pPr>
            <a:lvl8pPr marL="3597719" indent="0">
              <a:buNone/>
              <a:defRPr sz="1600"/>
            </a:lvl8pPr>
            <a:lvl9pPr marL="4111682" indent="0">
              <a:buNone/>
              <a:defRPr sz="16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</p:spTree>
  </p:cSld>
  <p:clrMapOvr>
    <a:masterClrMapping/>
  </p:clrMapOvr>
</p:sldLayout>
</file>

<file path=ppt/slideLayouts/slideLayout40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콘텐츠 2개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533400" y="297525"/>
            <a:ext cx="9601200" cy="1238250"/>
          </a:xfrm>
          <a:prstGeom prst="rect">
            <a:avLst/>
          </a:prstGeom>
        </p:spPr>
        <p:txBody>
          <a:bodyPr lIns="102785" tIns="51393" rIns="102785" bIns="51393"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내용 개체 틀 2"/>
          <p:cNvSpPr>
            <a:spLocks noGrp="1"/>
          </p:cNvSpPr>
          <p:nvPr>
            <p:ph sz="half" idx="1"/>
          </p:nvPr>
        </p:nvSpPr>
        <p:spPr>
          <a:xfrm>
            <a:off x="533400" y="1733578"/>
            <a:ext cx="4711700" cy="4903127"/>
          </a:xfrm>
          <a:prstGeom prst="rect">
            <a:avLst/>
          </a:prstGeom>
        </p:spPr>
        <p:txBody>
          <a:bodyPr lIns="102785" tIns="51393" rIns="102785" bIns="51393"/>
          <a:lstStyle>
            <a:lvl1pPr>
              <a:defRPr sz="3200"/>
            </a:lvl1pPr>
            <a:lvl2pPr>
              <a:defRPr sz="2700"/>
            </a:lvl2pPr>
            <a:lvl3pPr>
              <a:defRPr sz="2300"/>
            </a:lvl3pPr>
            <a:lvl4pPr>
              <a:defRPr sz="2100"/>
            </a:lvl4pPr>
            <a:lvl5pPr>
              <a:defRPr sz="2100"/>
            </a:lvl5pPr>
            <a:lvl6pPr>
              <a:defRPr sz="2100"/>
            </a:lvl6pPr>
            <a:lvl7pPr>
              <a:defRPr sz="2100"/>
            </a:lvl7pPr>
            <a:lvl8pPr>
              <a:defRPr sz="2100"/>
            </a:lvl8pPr>
            <a:lvl9pPr>
              <a:defRPr sz="21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4" name="내용 개체 틀 3"/>
          <p:cNvSpPr>
            <a:spLocks noGrp="1"/>
          </p:cNvSpPr>
          <p:nvPr>
            <p:ph sz="half" idx="2"/>
          </p:nvPr>
        </p:nvSpPr>
        <p:spPr>
          <a:xfrm>
            <a:off x="5422900" y="1733578"/>
            <a:ext cx="4711700" cy="4903127"/>
          </a:xfrm>
          <a:prstGeom prst="rect">
            <a:avLst/>
          </a:prstGeom>
        </p:spPr>
        <p:txBody>
          <a:bodyPr lIns="102785" tIns="51393" rIns="102785" bIns="51393"/>
          <a:lstStyle>
            <a:lvl1pPr>
              <a:defRPr sz="3200"/>
            </a:lvl1pPr>
            <a:lvl2pPr>
              <a:defRPr sz="2700"/>
            </a:lvl2pPr>
            <a:lvl3pPr>
              <a:defRPr sz="2300"/>
            </a:lvl3pPr>
            <a:lvl4pPr>
              <a:defRPr sz="2100"/>
            </a:lvl4pPr>
            <a:lvl5pPr>
              <a:defRPr sz="2100"/>
            </a:lvl5pPr>
            <a:lvl6pPr>
              <a:defRPr sz="2100"/>
            </a:lvl6pPr>
            <a:lvl7pPr>
              <a:defRPr sz="2100"/>
            </a:lvl7pPr>
            <a:lvl8pPr>
              <a:defRPr sz="2100"/>
            </a:lvl8pPr>
            <a:lvl9pPr>
              <a:defRPr sz="21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</p:spTree>
  </p:cSld>
  <p:clrMapOvr>
    <a:masterClrMapping/>
  </p:clrMapOvr>
</p:sldLayout>
</file>

<file path=ppt/slideLayouts/slideLayout40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비교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533400" y="297525"/>
            <a:ext cx="9601200" cy="1238250"/>
          </a:xfrm>
          <a:prstGeom prst="rect">
            <a:avLst/>
          </a:prstGeom>
        </p:spPr>
        <p:txBody>
          <a:bodyPr lIns="102785" tIns="51393" rIns="102785" bIns="51393"/>
          <a:lstStyle>
            <a:lvl1pPr>
              <a:defRPr/>
            </a:lvl1pPr>
          </a:lstStyle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텍스트 개체 틀 2"/>
          <p:cNvSpPr>
            <a:spLocks noGrp="1"/>
          </p:cNvSpPr>
          <p:nvPr>
            <p:ph type="body" idx="1"/>
          </p:nvPr>
        </p:nvSpPr>
        <p:spPr>
          <a:xfrm>
            <a:off x="533464" y="1663039"/>
            <a:ext cx="4713553" cy="693076"/>
          </a:xfrm>
          <a:prstGeom prst="rect">
            <a:avLst/>
          </a:prstGeom>
        </p:spPr>
        <p:txBody>
          <a:bodyPr lIns="102785" tIns="51393" rIns="102785" bIns="51393" anchor="b"/>
          <a:lstStyle>
            <a:lvl1pPr marL="0" indent="0">
              <a:buNone/>
              <a:defRPr sz="2700" b="1"/>
            </a:lvl1pPr>
            <a:lvl2pPr marL="513964" indent="0">
              <a:buNone/>
              <a:defRPr sz="2300" b="1"/>
            </a:lvl2pPr>
            <a:lvl3pPr marL="1027923" indent="0">
              <a:buNone/>
              <a:defRPr sz="2100" b="1"/>
            </a:lvl3pPr>
            <a:lvl4pPr marL="1541879" indent="0">
              <a:buNone/>
              <a:defRPr sz="1800" b="1"/>
            </a:lvl4pPr>
            <a:lvl5pPr marL="2055831" indent="0">
              <a:buNone/>
              <a:defRPr sz="1800" b="1"/>
            </a:lvl5pPr>
            <a:lvl6pPr marL="2569803" indent="0">
              <a:buNone/>
              <a:defRPr sz="1800" b="1"/>
            </a:lvl6pPr>
            <a:lvl7pPr marL="3083753" indent="0">
              <a:buNone/>
              <a:defRPr sz="1800" b="1"/>
            </a:lvl7pPr>
            <a:lvl8pPr marL="3597719" indent="0">
              <a:buNone/>
              <a:defRPr sz="1800" b="1"/>
            </a:lvl8pPr>
            <a:lvl9pPr marL="4111682" indent="0">
              <a:buNone/>
              <a:defRPr sz="1800" b="1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  <p:sp>
        <p:nvSpPr>
          <p:cNvPr id="4" name="내용 개체 틀 3"/>
          <p:cNvSpPr>
            <a:spLocks noGrp="1"/>
          </p:cNvSpPr>
          <p:nvPr>
            <p:ph sz="half" idx="2"/>
          </p:nvPr>
        </p:nvSpPr>
        <p:spPr>
          <a:xfrm>
            <a:off x="533464" y="2356115"/>
            <a:ext cx="4713553" cy="4280562"/>
          </a:xfrm>
          <a:prstGeom prst="rect">
            <a:avLst/>
          </a:prstGeom>
        </p:spPr>
        <p:txBody>
          <a:bodyPr lIns="102785" tIns="51393" rIns="102785" bIns="51393"/>
          <a:lstStyle>
            <a:lvl1pPr>
              <a:defRPr sz="2700"/>
            </a:lvl1pPr>
            <a:lvl2pPr>
              <a:defRPr sz="2300"/>
            </a:lvl2pPr>
            <a:lvl3pPr>
              <a:defRPr sz="21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5" name="텍스트 개체 틀 4"/>
          <p:cNvSpPr>
            <a:spLocks noGrp="1"/>
          </p:cNvSpPr>
          <p:nvPr>
            <p:ph type="body" sz="quarter" idx="3"/>
          </p:nvPr>
        </p:nvSpPr>
        <p:spPr>
          <a:xfrm>
            <a:off x="5419201" y="1663039"/>
            <a:ext cx="4715404" cy="693076"/>
          </a:xfrm>
          <a:prstGeom prst="rect">
            <a:avLst/>
          </a:prstGeom>
        </p:spPr>
        <p:txBody>
          <a:bodyPr lIns="102785" tIns="51393" rIns="102785" bIns="51393" anchor="b"/>
          <a:lstStyle>
            <a:lvl1pPr marL="0" indent="0">
              <a:buNone/>
              <a:defRPr sz="2700" b="1"/>
            </a:lvl1pPr>
            <a:lvl2pPr marL="513964" indent="0">
              <a:buNone/>
              <a:defRPr sz="2300" b="1"/>
            </a:lvl2pPr>
            <a:lvl3pPr marL="1027923" indent="0">
              <a:buNone/>
              <a:defRPr sz="2100" b="1"/>
            </a:lvl3pPr>
            <a:lvl4pPr marL="1541879" indent="0">
              <a:buNone/>
              <a:defRPr sz="1800" b="1"/>
            </a:lvl4pPr>
            <a:lvl5pPr marL="2055831" indent="0">
              <a:buNone/>
              <a:defRPr sz="1800" b="1"/>
            </a:lvl5pPr>
            <a:lvl6pPr marL="2569803" indent="0">
              <a:buNone/>
              <a:defRPr sz="1800" b="1"/>
            </a:lvl6pPr>
            <a:lvl7pPr marL="3083753" indent="0">
              <a:buNone/>
              <a:defRPr sz="1800" b="1"/>
            </a:lvl7pPr>
            <a:lvl8pPr marL="3597719" indent="0">
              <a:buNone/>
              <a:defRPr sz="1800" b="1"/>
            </a:lvl8pPr>
            <a:lvl9pPr marL="4111682" indent="0">
              <a:buNone/>
              <a:defRPr sz="1800" b="1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  <p:sp>
        <p:nvSpPr>
          <p:cNvPr id="6" name="내용 개체 틀 5"/>
          <p:cNvSpPr>
            <a:spLocks noGrp="1"/>
          </p:cNvSpPr>
          <p:nvPr>
            <p:ph sz="quarter" idx="4"/>
          </p:nvPr>
        </p:nvSpPr>
        <p:spPr>
          <a:xfrm>
            <a:off x="5419201" y="2356115"/>
            <a:ext cx="4715404" cy="4280562"/>
          </a:xfrm>
          <a:prstGeom prst="rect">
            <a:avLst/>
          </a:prstGeom>
        </p:spPr>
        <p:txBody>
          <a:bodyPr lIns="102785" tIns="51393" rIns="102785" bIns="51393"/>
          <a:lstStyle>
            <a:lvl1pPr>
              <a:defRPr sz="2700"/>
            </a:lvl1pPr>
            <a:lvl2pPr>
              <a:defRPr sz="2300"/>
            </a:lvl2pPr>
            <a:lvl3pPr>
              <a:defRPr sz="21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</p:spTree>
  </p:cSld>
  <p:clrMapOvr>
    <a:masterClrMapping/>
  </p:clrMapOvr>
</p:sldLayout>
</file>

<file path=ppt/slideLayouts/slideLayout40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제목만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533400" y="297525"/>
            <a:ext cx="9601200" cy="1238250"/>
          </a:xfrm>
          <a:prstGeom prst="rect">
            <a:avLst/>
          </a:prstGeom>
        </p:spPr>
        <p:txBody>
          <a:bodyPr lIns="102785" tIns="51393" rIns="102785" bIns="51393"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</p:spTree>
  </p:cSld>
  <p:clrMapOvr>
    <a:masterClrMapping/>
  </p:clrMapOvr>
</p:sldLayout>
</file>

<file path=ppt/slideLayouts/slideLayout40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빈 화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비교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533400" y="296863"/>
            <a:ext cx="9601200" cy="1238250"/>
          </a:xfrm>
          <a:prstGeom prst="rect">
            <a:avLst/>
          </a:prstGeom>
        </p:spPr>
        <p:txBody>
          <a:bodyPr lIns="90893" tIns="45454" rIns="90893" bIns="45454"/>
          <a:lstStyle>
            <a:lvl1pPr>
              <a:defRPr/>
            </a:lvl1pPr>
          </a:lstStyle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텍스트 개체 틀 2"/>
          <p:cNvSpPr>
            <a:spLocks noGrp="1"/>
          </p:cNvSpPr>
          <p:nvPr>
            <p:ph type="body" idx="1"/>
          </p:nvPr>
        </p:nvSpPr>
        <p:spPr>
          <a:xfrm>
            <a:off x="533405" y="1663700"/>
            <a:ext cx="4713288" cy="692150"/>
          </a:xfrm>
          <a:prstGeom prst="rect">
            <a:avLst/>
          </a:prstGeom>
        </p:spPr>
        <p:txBody>
          <a:bodyPr lIns="90893" tIns="45454" rIns="90893" bIns="45454" anchor="b"/>
          <a:lstStyle>
            <a:lvl1pPr marL="0" indent="0">
              <a:buNone/>
              <a:defRPr sz="2400" b="1"/>
            </a:lvl1pPr>
            <a:lvl2pPr marL="454488" indent="0">
              <a:buNone/>
              <a:defRPr sz="2100" b="1"/>
            </a:lvl2pPr>
            <a:lvl3pPr marL="908945" indent="0">
              <a:buNone/>
              <a:defRPr sz="1800" b="1"/>
            </a:lvl3pPr>
            <a:lvl4pPr marL="1363412" indent="0">
              <a:buNone/>
              <a:defRPr sz="1600" b="1"/>
            </a:lvl4pPr>
            <a:lvl5pPr marL="1817867" indent="0">
              <a:buNone/>
              <a:defRPr sz="1600" b="1"/>
            </a:lvl5pPr>
            <a:lvl6pPr marL="2272338" indent="0">
              <a:buNone/>
              <a:defRPr sz="1600" b="1"/>
            </a:lvl6pPr>
            <a:lvl7pPr marL="2726806" indent="0">
              <a:buNone/>
              <a:defRPr sz="1600" b="1"/>
            </a:lvl7pPr>
            <a:lvl8pPr marL="3181264" indent="0">
              <a:buNone/>
              <a:defRPr sz="1600" b="1"/>
            </a:lvl8pPr>
            <a:lvl9pPr marL="3635747" indent="0">
              <a:buNone/>
              <a:defRPr sz="1600" b="1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  <p:sp>
        <p:nvSpPr>
          <p:cNvPr id="4" name="내용 개체 틀 3"/>
          <p:cNvSpPr>
            <a:spLocks noGrp="1"/>
          </p:cNvSpPr>
          <p:nvPr>
            <p:ph sz="half" idx="2"/>
          </p:nvPr>
        </p:nvSpPr>
        <p:spPr>
          <a:xfrm>
            <a:off x="533405" y="2355853"/>
            <a:ext cx="4713288" cy="4281488"/>
          </a:xfrm>
          <a:prstGeom prst="rect">
            <a:avLst/>
          </a:prstGeom>
        </p:spPr>
        <p:txBody>
          <a:bodyPr lIns="90893" tIns="45454" rIns="90893" bIns="45454"/>
          <a:lstStyle>
            <a:lvl1pPr>
              <a:defRPr sz="2400"/>
            </a:lvl1pPr>
            <a:lvl2pPr>
              <a:defRPr sz="21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5" name="텍스트 개체 틀 4"/>
          <p:cNvSpPr>
            <a:spLocks noGrp="1"/>
          </p:cNvSpPr>
          <p:nvPr>
            <p:ph type="body" sz="quarter" idx="3"/>
          </p:nvPr>
        </p:nvSpPr>
        <p:spPr>
          <a:xfrm>
            <a:off x="5419778" y="1663700"/>
            <a:ext cx="4714875" cy="692150"/>
          </a:xfrm>
          <a:prstGeom prst="rect">
            <a:avLst/>
          </a:prstGeom>
        </p:spPr>
        <p:txBody>
          <a:bodyPr lIns="90893" tIns="45454" rIns="90893" bIns="45454" anchor="b"/>
          <a:lstStyle>
            <a:lvl1pPr marL="0" indent="0">
              <a:buNone/>
              <a:defRPr sz="2400" b="1"/>
            </a:lvl1pPr>
            <a:lvl2pPr marL="454488" indent="0">
              <a:buNone/>
              <a:defRPr sz="2100" b="1"/>
            </a:lvl2pPr>
            <a:lvl3pPr marL="908945" indent="0">
              <a:buNone/>
              <a:defRPr sz="1800" b="1"/>
            </a:lvl3pPr>
            <a:lvl4pPr marL="1363412" indent="0">
              <a:buNone/>
              <a:defRPr sz="1600" b="1"/>
            </a:lvl4pPr>
            <a:lvl5pPr marL="1817867" indent="0">
              <a:buNone/>
              <a:defRPr sz="1600" b="1"/>
            </a:lvl5pPr>
            <a:lvl6pPr marL="2272338" indent="0">
              <a:buNone/>
              <a:defRPr sz="1600" b="1"/>
            </a:lvl6pPr>
            <a:lvl7pPr marL="2726806" indent="0">
              <a:buNone/>
              <a:defRPr sz="1600" b="1"/>
            </a:lvl7pPr>
            <a:lvl8pPr marL="3181264" indent="0">
              <a:buNone/>
              <a:defRPr sz="1600" b="1"/>
            </a:lvl8pPr>
            <a:lvl9pPr marL="3635747" indent="0">
              <a:buNone/>
              <a:defRPr sz="1600" b="1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  <p:sp>
        <p:nvSpPr>
          <p:cNvPr id="6" name="내용 개체 틀 5"/>
          <p:cNvSpPr>
            <a:spLocks noGrp="1"/>
          </p:cNvSpPr>
          <p:nvPr>
            <p:ph sz="quarter" idx="4"/>
          </p:nvPr>
        </p:nvSpPr>
        <p:spPr>
          <a:xfrm>
            <a:off x="5419778" y="2355853"/>
            <a:ext cx="4714875" cy="4281488"/>
          </a:xfrm>
          <a:prstGeom prst="rect">
            <a:avLst/>
          </a:prstGeom>
        </p:spPr>
        <p:txBody>
          <a:bodyPr lIns="90893" tIns="45454" rIns="90893" bIns="45454"/>
          <a:lstStyle>
            <a:lvl1pPr>
              <a:defRPr sz="2400"/>
            </a:lvl1pPr>
            <a:lvl2pPr>
              <a:defRPr sz="21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</p:spTree>
  </p:cSld>
  <p:clrMapOvr>
    <a:masterClrMapping/>
  </p:clrMapOvr>
</p:sldLayout>
</file>

<file path=ppt/slideLayouts/slideLayout41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캡션 있는 콘텐츠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533455" y="295804"/>
            <a:ext cx="3509699" cy="1258888"/>
          </a:xfrm>
          <a:prstGeom prst="rect">
            <a:avLst/>
          </a:prstGeom>
        </p:spPr>
        <p:txBody>
          <a:bodyPr lIns="102785" tIns="51393" rIns="102785" bIns="51393" anchor="b"/>
          <a:lstStyle>
            <a:lvl1pPr algn="l">
              <a:defRPr sz="2300" b="1"/>
            </a:lvl1pPr>
          </a:lstStyle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내용 개체 틀 2"/>
          <p:cNvSpPr>
            <a:spLocks noGrp="1"/>
          </p:cNvSpPr>
          <p:nvPr>
            <p:ph idx="1"/>
          </p:nvPr>
        </p:nvSpPr>
        <p:spPr>
          <a:xfrm>
            <a:off x="4170892" y="295807"/>
            <a:ext cx="5963708" cy="6340872"/>
          </a:xfrm>
          <a:prstGeom prst="rect">
            <a:avLst/>
          </a:prstGeom>
        </p:spPr>
        <p:txBody>
          <a:bodyPr lIns="102785" tIns="51393" rIns="102785" bIns="51393"/>
          <a:lstStyle>
            <a:lvl1pPr>
              <a:defRPr sz="3600"/>
            </a:lvl1pPr>
            <a:lvl2pPr>
              <a:defRPr sz="3200"/>
            </a:lvl2pPr>
            <a:lvl3pPr>
              <a:defRPr sz="2700"/>
            </a:lvl3pPr>
            <a:lvl4pPr>
              <a:defRPr sz="2300"/>
            </a:lvl4pPr>
            <a:lvl5pPr>
              <a:defRPr sz="2300"/>
            </a:lvl5pPr>
            <a:lvl6pPr>
              <a:defRPr sz="2300"/>
            </a:lvl6pPr>
            <a:lvl7pPr>
              <a:defRPr sz="2300"/>
            </a:lvl7pPr>
            <a:lvl8pPr>
              <a:defRPr sz="2300"/>
            </a:lvl8pPr>
            <a:lvl9pPr>
              <a:defRPr sz="23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4" name="텍스트 개체 틀 3"/>
          <p:cNvSpPr>
            <a:spLocks noGrp="1"/>
          </p:cNvSpPr>
          <p:nvPr>
            <p:ph type="body" sz="half" idx="2"/>
          </p:nvPr>
        </p:nvSpPr>
        <p:spPr>
          <a:xfrm>
            <a:off x="533455" y="1554696"/>
            <a:ext cx="3509699" cy="5081985"/>
          </a:xfrm>
          <a:prstGeom prst="rect">
            <a:avLst/>
          </a:prstGeom>
        </p:spPr>
        <p:txBody>
          <a:bodyPr lIns="102785" tIns="51393" rIns="102785" bIns="51393"/>
          <a:lstStyle>
            <a:lvl1pPr marL="0" indent="0">
              <a:buNone/>
              <a:defRPr sz="1600"/>
            </a:lvl1pPr>
            <a:lvl2pPr marL="513964" indent="0">
              <a:buNone/>
              <a:defRPr sz="1400"/>
            </a:lvl2pPr>
            <a:lvl3pPr marL="1027923" indent="0">
              <a:buNone/>
              <a:defRPr sz="1100"/>
            </a:lvl3pPr>
            <a:lvl4pPr marL="1541879" indent="0">
              <a:buNone/>
              <a:defRPr sz="1000"/>
            </a:lvl4pPr>
            <a:lvl5pPr marL="2055831" indent="0">
              <a:buNone/>
              <a:defRPr sz="1000"/>
            </a:lvl5pPr>
            <a:lvl6pPr marL="2569803" indent="0">
              <a:buNone/>
              <a:defRPr sz="1000"/>
            </a:lvl6pPr>
            <a:lvl7pPr marL="3083753" indent="0">
              <a:buNone/>
              <a:defRPr sz="1000"/>
            </a:lvl7pPr>
            <a:lvl8pPr marL="3597719" indent="0">
              <a:buNone/>
              <a:defRPr sz="1000"/>
            </a:lvl8pPr>
            <a:lvl9pPr marL="4111682" indent="0">
              <a:buNone/>
              <a:defRPr sz="10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</p:spTree>
  </p:cSld>
  <p:clrMapOvr>
    <a:masterClrMapping/>
  </p:clrMapOvr>
</p:sldLayout>
</file>

<file path=ppt/slideLayouts/slideLayout41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캡션 있는 그림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2091003" y="5200650"/>
            <a:ext cx="6400800" cy="613966"/>
          </a:xfrm>
          <a:prstGeom prst="rect">
            <a:avLst/>
          </a:prstGeom>
        </p:spPr>
        <p:txBody>
          <a:bodyPr lIns="102785" tIns="51393" rIns="102785" bIns="51393" anchor="b"/>
          <a:lstStyle>
            <a:lvl1pPr algn="l">
              <a:defRPr sz="2300" b="1"/>
            </a:lvl1pPr>
          </a:lstStyle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그림 개체 틀 2"/>
          <p:cNvSpPr>
            <a:spLocks noGrp="1"/>
          </p:cNvSpPr>
          <p:nvPr>
            <p:ph type="pic" idx="1"/>
          </p:nvPr>
        </p:nvSpPr>
        <p:spPr>
          <a:xfrm>
            <a:off x="2091003" y="663840"/>
            <a:ext cx="6400800" cy="4457700"/>
          </a:xfrm>
          <a:prstGeom prst="rect">
            <a:avLst/>
          </a:prstGeom>
        </p:spPr>
        <p:txBody>
          <a:bodyPr lIns="102785" tIns="51393" rIns="102785" bIns="51393"/>
          <a:lstStyle>
            <a:lvl1pPr marL="0" indent="0">
              <a:buNone/>
              <a:defRPr sz="3600"/>
            </a:lvl1pPr>
            <a:lvl2pPr marL="513964" indent="0">
              <a:buNone/>
              <a:defRPr sz="3200"/>
            </a:lvl2pPr>
            <a:lvl3pPr marL="1027923" indent="0">
              <a:buNone/>
              <a:defRPr sz="2700"/>
            </a:lvl3pPr>
            <a:lvl4pPr marL="1541879" indent="0">
              <a:buNone/>
              <a:defRPr sz="2300"/>
            </a:lvl4pPr>
            <a:lvl5pPr marL="2055831" indent="0">
              <a:buNone/>
              <a:defRPr sz="2300"/>
            </a:lvl5pPr>
            <a:lvl6pPr marL="2569803" indent="0">
              <a:buNone/>
              <a:defRPr sz="2300"/>
            </a:lvl6pPr>
            <a:lvl7pPr marL="3083753" indent="0">
              <a:buNone/>
              <a:defRPr sz="2300"/>
            </a:lvl7pPr>
            <a:lvl8pPr marL="3597719" indent="0">
              <a:buNone/>
              <a:defRPr sz="2300"/>
            </a:lvl8pPr>
            <a:lvl9pPr marL="4111682" indent="0">
              <a:buNone/>
              <a:defRPr sz="2300"/>
            </a:lvl9pPr>
          </a:lstStyle>
          <a:p>
            <a:endParaRPr lang="ko-KR" altLang="en-US"/>
          </a:p>
        </p:txBody>
      </p:sp>
      <p:sp>
        <p:nvSpPr>
          <p:cNvPr id="4" name="텍스트 개체 틀 3"/>
          <p:cNvSpPr>
            <a:spLocks noGrp="1"/>
          </p:cNvSpPr>
          <p:nvPr>
            <p:ph type="body" sz="half" idx="2"/>
          </p:nvPr>
        </p:nvSpPr>
        <p:spPr>
          <a:xfrm>
            <a:off x="2091003" y="5814616"/>
            <a:ext cx="6400800" cy="871934"/>
          </a:xfrm>
          <a:prstGeom prst="rect">
            <a:avLst/>
          </a:prstGeom>
        </p:spPr>
        <p:txBody>
          <a:bodyPr lIns="102785" tIns="51393" rIns="102785" bIns="51393"/>
          <a:lstStyle>
            <a:lvl1pPr marL="0" indent="0">
              <a:buNone/>
              <a:defRPr sz="1600"/>
            </a:lvl1pPr>
            <a:lvl2pPr marL="513964" indent="0">
              <a:buNone/>
              <a:defRPr sz="1400"/>
            </a:lvl2pPr>
            <a:lvl3pPr marL="1027923" indent="0">
              <a:buNone/>
              <a:defRPr sz="1100"/>
            </a:lvl3pPr>
            <a:lvl4pPr marL="1541879" indent="0">
              <a:buNone/>
              <a:defRPr sz="1000"/>
            </a:lvl4pPr>
            <a:lvl5pPr marL="2055831" indent="0">
              <a:buNone/>
              <a:defRPr sz="1000"/>
            </a:lvl5pPr>
            <a:lvl6pPr marL="2569803" indent="0">
              <a:buNone/>
              <a:defRPr sz="1000"/>
            </a:lvl6pPr>
            <a:lvl7pPr marL="3083753" indent="0">
              <a:buNone/>
              <a:defRPr sz="1000"/>
            </a:lvl7pPr>
            <a:lvl8pPr marL="3597719" indent="0">
              <a:buNone/>
              <a:defRPr sz="1000"/>
            </a:lvl8pPr>
            <a:lvl9pPr marL="4111682" indent="0">
              <a:buNone/>
              <a:defRPr sz="10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</p:spTree>
  </p:cSld>
  <p:clrMapOvr>
    <a:masterClrMapping/>
  </p:clrMapOvr>
</p:sldLayout>
</file>

<file path=ppt/slideLayouts/slideLayout41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제목 및 세로 텍스트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533400" y="297525"/>
            <a:ext cx="9601200" cy="1238250"/>
          </a:xfrm>
          <a:prstGeom prst="rect">
            <a:avLst/>
          </a:prstGeom>
        </p:spPr>
        <p:txBody>
          <a:bodyPr lIns="102785" tIns="51393" rIns="102785" bIns="51393"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세로 텍스트 개체 틀 2"/>
          <p:cNvSpPr>
            <a:spLocks noGrp="1"/>
          </p:cNvSpPr>
          <p:nvPr>
            <p:ph type="body" orient="vert" idx="1"/>
          </p:nvPr>
        </p:nvSpPr>
        <p:spPr>
          <a:xfrm>
            <a:off x="533400" y="1733578"/>
            <a:ext cx="9601200" cy="4903127"/>
          </a:xfrm>
          <a:prstGeom prst="rect">
            <a:avLst/>
          </a:prstGeom>
        </p:spPr>
        <p:txBody>
          <a:bodyPr vert="eaVert" lIns="102785" tIns="51393" rIns="102785" bIns="51393"/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</p:spTree>
  </p:cSld>
  <p:clrMapOvr>
    <a:masterClrMapping/>
  </p:clrMapOvr>
</p:sldLayout>
</file>

<file path=ppt/slideLayouts/slideLayout41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세로 제목 및 텍스트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세로 제목 1"/>
          <p:cNvSpPr>
            <a:spLocks noGrp="1"/>
          </p:cNvSpPr>
          <p:nvPr>
            <p:ph type="title" orient="vert"/>
          </p:nvPr>
        </p:nvSpPr>
        <p:spPr>
          <a:xfrm>
            <a:off x="7734300" y="297525"/>
            <a:ext cx="2400300" cy="6339152"/>
          </a:xfrm>
          <a:prstGeom prst="rect">
            <a:avLst/>
          </a:prstGeom>
        </p:spPr>
        <p:txBody>
          <a:bodyPr vert="eaVert" lIns="102785" tIns="51393" rIns="102785" bIns="51393"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세로 텍스트 개체 틀 2"/>
          <p:cNvSpPr>
            <a:spLocks noGrp="1"/>
          </p:cNvSpPr>
          <p:nvPr>
            <p:ph type="body" orient="vert" idx="1"/>
          </p:nvPr>
        </p:nvSpPr>
        <p:spPr>
          <a:xfrm>
            <a:off x="533400" y="297525"/>
            <a:ext cx="7023100" cy="6339152"/>
          </a:xfrm>
          <a:prstGeom prst="rect">
            <a:avLst/>
          </a:prstGeom>
        </p:spPr>
        <p:txBody>
          <a:bodyPr vert="eaVert" lIns="102785" tIns="51393" rIns="102785" bIns="51393"/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</p:spTree>
  </p:cSld>
  <p:clrMapOvr>
    <a:masterClrMapping/>
  </p:clrMapOvr>
</p:sldLayout>
</file>

<file path=ppt/slideLayouts/slideLayout414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내용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내용 개체 틀 1"/>
          <p:cNvSpPr>
            <a:spLocks noGrp="1"/>
          </p:cNvSpPr>
          <p:nvPr>
            <p:ph/>
          </p:nvPr>
        </p:nvSpPr>
        <p:spPr>
          <a:xfrm>
            <a:off x="533400" y="297525"/>
            <a:ext cx="9601200" cy="6339152"/>
          </a:xfrm>
          <a:prstGeom prst="rect">
            <a:avLst/>
          </a:prstGeom>
        </p:spPr>
        <p:txBody>
          <a:bodyPr lIns="102785" tIns="51393" rIns="102785" bIns="51393"/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</p:spTree>
  </p:cSld>
  <p:clrMapOvr>
    <a:masterClrMapping/>
  </p:clrMapOvr>
</p:sldLayout>
</file>

<file path=ppt/slideLayouts/slideLayout41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제목 슬라이드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58818" name="Picture 2" descr="blue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xmlns=""/>
              </a:ext>
            </a:extLst>
          </a:blip>
          <a:srcRect/>
          <a:stretch>
            <a:fillRect/>
          </a:stretch>
        </p:blipFill>
        <p:spPr bwMode="auto">
          <a:xfrm>
            <a:off x="4" y="0"/>
            <a:ext cx="10690226" cy="4365625"/>
          </a:xfrm>
          <a:prstGeom prst="rect">
            <a:avLst/>
          </a:prstGeom>
          <a:noFill/>
        </p:spPr>
      </p:pic>
      <p:grpSp>
        <p:nvGrpSpPr>
          <p:cNvPr id="2" name="Group 3"/>
          <p:cNvGrpSpPr>
            <a:grpSpLocks/>
          </p:cNvGrpSpPr>
          <p:nvPr/>
        </p:nvGrpSpPr>
        <p:grpSpPr bwMode="auto">
          <a:xfrm>
            <a:off x="101660" y="47632"/>
            <a:ext cx="10406064" cy="536575"/>
            <a:chOff x="54" y="28"/>
            <a:chExt cx="5618" cy="312"/>
          </a:xfrm>
        </p:grpSpPr>
        <p:sp>
          <p:nvSpPr>
            <p:cNvPr id="1058820" name="Oval 4"/>
            <p:cNvSpPr>
              <a:spLocks noChangeArrowheads="1"/>
            </p:cNvSpPr>
            <p:nvPr/>
          </p:nvSpPr>
          <p:spPr bwMode="auto">
            <a:xfrm>
              <a:off x="54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58821" name="Oval 5"/>
            <p:cNvSpPr>
              <a:spLocks noChangeArrowheads="1"/>
            </p:cNvSpPr>
            <p:nvPr/>
          </p:nvSpPr>
          <p:spPr bwMode="auto">
            <a:xfrm>
              <a:off x="22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58822" name="Oval 6"/>
            <p:cNvSpPr>
              <a:spLocks noChangeArrowheads="1"/>
            </p:cNvSpPr>
            <p:nvPr/>
          </p:nvSpPr>
          <p:spPr bwMode="auto">
            <a:xfrm>
              <a:off x="41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58823" name="Oval 7"/>
            <p:cNvSpPr>
              <a:spLocks noChangeArrowheads="1"/>
            </p:cNvSpPr>
            <p:nvPr/>
          </p:nvSpPr>
          <p:spPr bwMode="auto">
            <a:xfrm>
              <a:off x="60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58824" name="Oval 8"/>
            <p:cNvSpPr>
              <a:spLocks noChangeArrowheads="1"/>
            </p:cNvSpPr>
            <p:nvPr/>
          </p:nvSpPr>
          <p:spPr bwMode="auto">
            <a:xfrm>
              <a:off x="79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58825" name="Oval 9"/>
            <p:cNvSpPr>
              <a:spLocks noChangeArrowheads="1"/>
            </p:cNvSpPr>
            <p:nvPr/>
          </p:nvSpPr>
          <p:spPr bwMode="auto">
            <a:xfrm>
              <a:off x="98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58826" name="Oval 10"/>
            <p:cNvSpPr>
              <a:spLocks noChangeArrowheads="1"/>
            </p:cNvSpPr>
            <p:nvPr/>
          </p:nvSpPr>
          <p:spPr bwMode="auto">
            <a:xfrm>
              <a:off x="117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58827" name="Oval 11"/>
            <p:cNvSpPr>
              <a:spLocks noChangeArrowheads="1"/>
            </p:cNvSpPr>
            <p:nvPr/>
          </p:nvSpPr>
          <p:spPr bwMode="auto">
            <a:xfrm>
              <a:off x="136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58828" name="Oval 12"/>
            <p:cNvSpPr>
              <a:spLocks noChangeArrowheads="1"/>
            </p:cNvSpPr>
            <p:nvPr/>
          </p:nvSpPr>
          <p:spPr bwMode="auto">
            <a:xfrm>
              <a:off x="155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58829" name="Oval 13"/>
            <p:cNvSpPr>
              <a:spLocks noChangeArrowheads="1"/>
            </p:cNvSpPr>
            <p:nvPr/>
          </p:nvSpPr>
          <p:spPr bwMode="auto">
            <a:xfrm>
              <a:off x="174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58830" name="Oval 14"/>
            <p:cNvSpPr>
              <a:spLocks noChangeArrowheads="1"/>
            </p:cNvSpPr>
            <p:nvPr/>
          </p:nvSpPr>
          <p:spPr bwMode="auto">
            <a:xfrm>
              <a:off x="193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58831" name="Oval 15"/>
            <p:cNvSpPr>
              <a:spLocks noChangeArrowheads="1"/>
            </p:cNvSpPr>
            <p:nvPr/>
          </p:nvSpPr>
          <p:spPr bwMode="auto">
            <a:xfrm>
              <a:off x="212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58832" name="Oval 16"/>
            <p:cNvSpPr>
              <a:spLocks noChangeArrowheads="1"/>
            </p:cNvSpPr>
            <p:nvPr/>
          </p:nvSpPr>
          <p:spPr bwMode="auto">
            <a:xfrm>
              <a:off x="231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58833" name="Oval 17"/>
            <p:cNvSpPr>
              <a:spLocks noChangeArrowheads="1"/>
            </p:cNvSpPr>
            <p:nvPr/>
          </p:nvSpPr>
          <p:spPr bwMode="auto">
            <a:xfrm>
              <a:off x="250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58834" name="Oval 18"/>
            <p:cNvSpPr>
              <a:spLocks noChangeArrowheads="1"/>
            </p:cNvSpPr>
            <p:nvPr/>
          </p:nvSpPr>
          <p:spPr bwMode="auto">
            <a:xfrm>
              <a:off x="269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58835" name="Oval 19"/>
            <p:cNvSpPr>
              <a:spLocks noChangeArrowheads="1"/>
            </p:cNvSpPr>
            <p:nvPr/>
          </p:nvSpPr>
          <p:spPr bwMode="auto">
            <a:xfrm>
              <a:off x="288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58836" name="Oval 20"/>
            <p:cNvSpPr>
              <a:spLocks noChangeArrowheads="1"/>
            </p:cNvSpPr>
            <p:nvPr/>
          </p:nvSpPr>
          <p:spPr bwMode="auto">
            <a:xfrm>
              <a:off x="307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58837" name="Oval 21"/>
            <p:cNvSpPr>
              <a:spLocks noChangeArrowheads="1"/>
            </p:cNvSpPr>
            <p:nvPr/>
          </p:nvSpPr>
          <p:spPr bwMode="auto">
            <a:xfrm>
              <a:off x="326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58838" name="Oval 22"/>
            <p:cNvSpPr>
              <a:spLocks noChangeArrowheads="1"/>
            </p:cNvSpPr>
            <p:nvPr/>
          </p:nvSpPr>
          <p:spPr bwMode="auto">
            <a:xfrm>
              <a:off x="345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58839" name="Oval 23"/>
            <p:cNvSpPr>
              <a:spLocks noChangeArrowheads="1"/>
            </p:cNvSpPr>
            <p:nvPr/>
          </p:nvSpPr>
          <p:spPr bwMode="auto">
            <a:xfrm>
              <a:off x="364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58840" name="Oval 24"/>
            <p:cNvSpPr>
              <a:spLocks noChangeArrowheads="1"/>
            </p:cNvSpPr>
            <p:nvPr/>
          </p:nvSpPr>
          <p:spPr bwMode="auto">
            <a:xfrm>
              <a:off x="383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58841" name="Oval 25"/>
            <p:cNvSpPr>
              <a:spLocks noChangeArrowheads="1"/>
            </p:cNvSpPr>
            <p:nvPr/>
          </p:nvSpPr>
          <p:spPr bwMode="auto">
            <a:xfrm>
              <a:off x="402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58842" name="Oval 26"/>
            <p:cNvSpPr>
              <a:spLocks noChangeArrowheads="1"/>
            </p:cNvSpPr>
            <p:nvPr/>
          </p:nvSpPr>
          <p:spPr bwMode="auto">
            <a:xfrm>
              <a:off x="421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58843" name="Oval 27"/>
            <p:cNvSpPr>
              <a:spLocks noChangeArrowheads="1"/>
            </p:cNvSpPr>
            <p:nvPr/>
          </p:nvSpPr>
          <p:spPr bwMode="auto">
            <a:xfrm>
              <a:off x="440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58844" name="Oval 28"/>
            <p:cNvSpPr>
              <a:spLocks noChangeArrowheads="1"/>
            </p:cNvSpPr>
            <p:nvPr/>
          </p:nvSpPr>
          <p:spPr bwMode="auto">
            <a:xfrm>
              <a:off x="459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58845" name="Oval 29"/>
            <p:cNvSpPr>
              <a:spLocks noChangeArrowheads="1"/>
            </p:cNvSpPr>
            <p:nvPr/>
          </p:nvSpPr>
          <p:spPr bwMode="auto">
            <a:xfrm>
              <a:off x="478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58846" name="Oval 30"/>
            <p:cNvSpPr>
              <a:spLocks noChangeArrowheads="1"/>
            </p:cNvSpPr>
            <p:nvPr/>
          </p:nvSpPr>
          <p:spPr bwMode="auto">
            <a:xfrm>
              <a:off x="497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58847" name="Oval 31"/>
            <p:cNvSpPr>
              <a:spLocks noChangeArrowheads="1"/>
            </p:cNvSpPr>
            <p:nvPr/>
          </p:nvSpPr>
          <p:spPr bwMode="auto">
            <a:xfrm>
              <a:off x="516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58848" name="Oval 32"/>
            <p:cNvSpPr>
              <a:spLocks noChangeArrowheads="1"/>
            </p:cNvSpPr>
            <p:nvPr/>
          </p:nvSpPr>
          <p:spPr bwMode="auto">
            <a:xfrm>
              <a:off x="535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58849" name="Oval 33"/>
            <p:cNvSpPr>
              <a:spLocks noChangeArrowheads="1"/>
            </p:cNvSpPr>
            <p:nvPr/>
          </p:nvSpPr>
          <p:spPr bwMode="auto">
            <a:xfrm>
              <a:off x="554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58850" name="Oval 34"/>
            <p:cNvSpPr>
              <a:spLocks noChangeArrowheads="1"/>
            </p:cNvSpPr>
            <p:nvPr/>
          </p:nvSpPr>
          <p:spPr bwMode="auto">
            <a:xfrm>
              <a:off x="600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58851" name="Oval 35"/>
            <p:cNvSpPr>
              <a:spLocks noChangeArrowheads="1"/>
            </p:cNvSpPr>
            <p:nvPr/>
          </p:nvSpPr>
          <p:spPr bwMode="auto">
            <a:xfrm>
              <a:off x="790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58852" name="Oval 36"/>
            <p:cNvSpPr>
              <a:spLocks noChangeArrowheads="1"/>
            </p:cNvSpPr>
            <p:nvPr/>
          </p:nvSpPr>
          <p:spPr bwMode="auto">
            <a:xfrm>
              <a:off x="980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58853" name="Oval 37"/>
            <p:cNvSpPr>
              <a:spLocks noChangeArrowheads="1"/>
            </p:cNvSpPr>
            <p:nvPr/>
          </p:nvSpPr>
          <p:spPr bwMode="auto">
            <a:xfrm>
              <a:off x="1170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58854" name="Oval 38"/>
            <p:cNvSpPr>
              <a:spLocks noChangeArrowheads="1"/>
            </p:cNvSpPr>
            <p:nvPr/>
          </p:nvSpPr>
          <p:spPr bwMode="auto">
            <a:xfrm>
              <a:off x="1360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58855" name="Oval 39"/>
            <p:cNvSpPr>
              <a:spLocks noChangeArrowheads="1"/>
            </p:cNvSpPr>
            <p:nvPr/>
          </p:nvSpPr>
          <p:spPr bwMode="auto">
            <a:xfrm>
              <a:off x="230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58856" name="Oval 40"/>
            <p:cNvSpPr>
              <a:spLocks noChangeArrowheads="1"/>
            </p:cNvSpPr>
            <p:nvPr/>
          </p:nvSpPr>
          <p:spPr bwMode="auto">
            <a:xfrm>
              <a:off x="249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58857" name="Oval 41"/>
            <p:cNvSpPr>
              <a:spLocks noChangeArrowheads="1"/>
            </p:cNvSpPr>
            <p:nvPr/>
          </p:nvSpPr>
          <p:spPr bwMode="auto">
            <a:xfrm>
              <a:off x="268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58858" name="Oval 42"/>
            <p:cNvSpPr>
              <a:spLocks noChangeArrowheads="1"/>
            </p:cNvSpPr>
            <p:nvPr/>
          </p:nvSpPr>
          <p:spPr bwMode="auto">
            <a:xfrm>
              <a:off x="287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58859" name="Oval 43"/>
            <p:cNvSpPr>
              <a:spLocks noChangeArrowheads="1"/>
            </p:cNvSpPr>
            <p:nvPr/>
          </p:nvSpPr>
          <p:spPr bwMode="auto">
            <a:xfrm>
              <a:off x="306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58860" name="Oval 44"/>
            <p:cNvSpPr>
              <a:spLocks noChangeArrowheads="1"/>
            </p:cNvSpPr>
            <p:nvPr/>
          </p:nvSpPr>
          <p:spPr bwMode="auto">
            <a:xfrm>
              <a:off x="325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58861" name="Oval 45"/>
            <p:cNvSpPr>
              <a:spLocks noChangeArrowheads="1"/>
            </p:cNvSpPr>
            <p:nvPr/>
          </p:nvSpPr>
          <p:spPr bwMode="auto">
            <a:xfrm>
              <a:off x="344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58862" name="Oval 46"/>
            <p:cNvSpPr>
              <a:spLocks noChangeArrowheads="1"/>
            </p:cNvSpPr>
            <p:nvPr/>
          </p:nvSpPr>
          <p:spPr bwMode="auto">
            <a:xfrm>
              <a:off x="363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58863" name="Oval 47"/>
            <p:cNvSpPr>
              <a:spLocks noChangeArrowheads="1"/>
            </p:cNvSpPr>
            <p:nvPr/>
          </p:nvSpPr>
          <p:spPr bwMode="auto">
            <a:xfrm>
              <a:off x="382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58864" name="Oval 48"/>
            <p:cNvSpPr>
              <a:spLocks noChangeArrowheads="1"/>
            </p:cNvSpPr>
            <p:nvPr/>
          </p:nvSpPr>
          <p:spPr bwMode="auto">
            <a:xfrm>
              <a:off x="401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58865" name="Oval 49"/>
            <p:cNvSpPr>
              <a:spLocks noChangeArrowheads="1"/>
            </p:cNvSpPr>
            <p:nvPr/>
          </p:nvSpPr>
          <p:spPr bwMode="auto">
            <a:xfrm>
              <a:off x="420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58866" name="Oval 50"/>
            <p:cNvSpPr>
              <a:spLocks noChangeArrowheads="1"/>
            </p:cNvSpPr>
            <p:nvPr/>
          </p:nvSpPr>
          <p:spPr bwMode="auto">
            <a:xfrm>
              <a:off x="439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58867" name="Oval 51"/>
            <p:cNvSpPr>
              <a:spLocks noChangeArrowheads="1"/>
            </p:cNvSpPr>
            <p:nvPr/>
          </p:nvSpPr>
          <p:spPr bwMode="auto">
            <a:xfrm>
              <a:off x="5348" y="32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58868" name="Oval 52"/>
            <p:cNvSpPr>
              <a:spLocks noChangeArrowheads="1"/>
            </p:cNvSpPr>
            <p:nvPr/>
          </p:nvSpPr>
          <p:spPr bwMode="auto">
            <a:xfrm>
              <a:off x="5538" y="32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</p:grpSp>
      <p:grpSp>
        <p:nvGrpSpPr>
          <p:cNvPr id="3" name="Group 53"/>
          <p:cNvGrpSpPr>
            <a:grpSpLocks/>
          </p:cNvGrpSpPr>
          <p:nvPr/>
        </p:nvGrpSpPr>
        <p:grpSpPr bwMode="auto">
          <a:xfrm rot="-2166924">
            <a:off x="919218" y="-2576514"/>
            <a:ext cx="12020551" cy="6251577"/>
            <a:chOff x="266" y="453"/>
            <a:chExt cx="6490" cy="1666"/>
          </a:xfrm>
        </p:grpSpPr>
        <p:sp>
          <p:nvSpPr>
            <p:cNvPr id="1058870" name="Freeform 54"/>
            <p:cNvSpPr>
              <a:spLocks/>
            </p:cNvSpPr>
            <p:nvPr/>
          </p:nvSpPr>
          <p:spPr bwMode="auto">
            <a:xfrm>
              <a:off x="266" y="570"/>
              <a:ext cx="4772" cy="1549"/>
            </a:xfrm>
            <a:custGeom>
              <a:avLst/>
              <a:gdLst/>
              <a:ahLst/>
              <a:cxnLst>
                <a:cxn ang="0">
                  <a:pos x="4772" y="2929"/>
                </a:cxn>
                <a:cxn ang="0">
                  <a:pos x="4719" y="2956"/>
                </a:cxn>
                <a:cxn ang="0">
                  <a:pos x="4658" y="2985"/>
                </a:cxn>
                <a:cxn ang="0">
                  <a:pos x="4574" y="3017"/>
                </a:cxn>
                <a:cxn ang="0">
                  <a:pos x="4472" y="3048"/>
                </a:cxn>
                <a:cxn ang="0">
                  <a:pos x="4351" y="3076"/>
                </a:cxn>
                <a:cxn ang="0">
                  <a:pos x="4215" y="3093"/>
                </a:cxn>
                <a:cxn ang="0">
                  <a:pos x="4141" y="3097"/>
                </a:cxn>
                <a:cxn ang="0">
                  <a:pos x="4065" y="3097"/>
                </a:cxn>
                <a:cxn ang="0">
                  <a:pos x="3984" y="3092"/>
                </a:cxn>
                <a:cxn ang="0">
                  <a:pos x="3902" y="3082"/>
                </a:cxn>
                <a:cxn ang="0">
                  <a:pos x="3818" y="3066"/>
                </a:cxn>
                <a:cxn ang="0">
                  <a:pos x="3730" y="3045"/>
                </a:cxn>
                <a:cxn ang="0">
                  <a:pos x="3640" y="3016"/>
                </a:cxn>
                <a:cxn ang="0">
                  <a:pos x="3548" y="2980"/>
                </a:cxn>
                <a:cxn ang="0">
                  <a:pos x="3455" y="2937"/>
                </a:cxn>
                <a:cxn ang="0">
                  <a:pos x="3361" y="2885"/>
                </a:cxn>
                <a:cxn ang="0">
                  <a:pos x="3265" y="2824"/>
                </a:cxn>
                <a:cxn ang="0">
                  <a:pos x="3169" y="2754"/>
                </a:cxn>
                <a:cxn ang="0">
                  <a:pos x="3072" y="2673"/>
                </a:cxn>
                <a:cxn ang="0">
                  <a:pos x="2974" y="2583"/>
                </a:cxn>
                <a:cxn ang="0">
                  <a:pos x="2876" y="2481"/>
                </a:cxn>
                <a:cxn ang="0">
                  <a:pos x="2778" y="2367"/>
                </a:cxn>
                <a:cxn ang="0">
                  <a:pos x="2681" y="2241"/>
                </a:cxn>
                <a:cxn ang="0">
                  <a:pos x="2583" y="2102"/>
                </a:cxn>
                <a:cxn ang="0">
                  <a:pos x="2488" y="1960"/>
                </a:cxn>
                <a:cxn ang="0">
                  <a:pos x="2303" y="1695"/>
                </a:cxn>
                <a:cxn ang="0">
                  <a:pos x="2125" y="1456"/>
                </a:cxn>
                <a:cxn ang="0">
                  <a:pos x="1953" y="1240"/>
                </a:cxn>
                <a:cxn ang="0">
                  <a:pos x="1788" y="1046"/>
                </a:cxn>
                <a:cxn ang="0">
                  <a:pos x="1628" y="873"/>
                </a:cxn>
                <a:cxn ang="0">
                  <a:pos x="1471" y="720"/>
                </a:cxn>
                <a:cxn ang="0">
                  <a:pos x="1317" y="584"/>
                </a:cxn>
                <a:cxn ang="0">
                  <a:pos x="1166" y="466"/>
                </a:cxn>
                <a:cxn ang="0">
                  <a:pos x="1014" y="365"/>
                </a:cxn>
                <a:cxn ang="0">
                  <a:pos x="865" y="277"/>
                </a:cxn>
                <a:cxn ang="0">
                  <a:pos x="713" y="203"/>
                </a:cxn>
                <a:cxn ang="0">
                  <a:pos x="560" y="140"/>
                </a:cxn>
                <a:cxn ang="0">
                  <a:pos x="405" y="90"/>
                </a:cxn>
                <a:cxn ang="0">
                  <a:pos x="247" y="48"/>
                </a:cxn>
                <a:cxn ang="0">
                  <a:pos x="84" y="14"/>
                </a:cxn>
              </a:cxnLst>
              <a:rect l="0" t="0" r="r" b="b"/>
              <a:pathLst>
                <a:path w="4772" h="3097">
                  <a:moveTo>
                    <a:pt x="4772" y="2929"/>
                  </a:moveTo>
                  <a:lnTo>
                    <a:pt x="4772" y="2929"/>
                  </a:lnTo>
                  <a:lnTo>
                    <a:pt x="4758" y="2937"/>
                  </a:lnTo>
                  <a:lnTo>
                    <a:pt x="4719" y="2956"/>
                  </a:lnTo>
                  <a:lnTo>
                    <a:pt x="4691" y="2971"/>
                  </a:lnTo>
                  <a:lnTo>
                    <a:pt x="4658" y="2985"/>
                  </a:lnTo>
                  <a:lnTo>
                    <a:pt x="4619" y="3001"/>
                  </a:lnTo>
                  <a:lnTo>
                    <a:pt x="4574" y="3017"/>
                  </a:lnTo>
                  <a:lnTo>
                    <a:pt x="4526" y="3034"/>
                  </a:lnTo>
                  <a:lnTo>
                    <a:pt x="4472" y="3048"/>
                  </a:lnTo>
                  <a:lnTo>
                    <a:pt x="4413" y="3063"/>
                  </a:lnTo>
                  <a:lnTo>
                    <a:pt x="4351" y="3076"/>
                  </a:lnTo>
                  <a:lnTo>
                    <a:pt x="4286" y="3085"/>
                  </a:lnTo>
                  <a:lnTo>
                    <a:pt x="4215" y="3093"/>
                  </a:lnTo>
                  <a:lnTo>
                    <a:pt x="4179" y="3095"/>
                  </a:lnTo>
                  <a:lnTo>
                    <a:pt x="4141" y="3097"/>
                  </a:lnTo>
                  <a:lnTo>
                    <a:pt x="4104" y="3097"/>
                  </a:lnTo>
                  <a:lnTo>
                    <a:pt x="4065" y="3097"/>
                  </a:lnTo>
                  <a:lnTo>
                    <a:pt x="4025" y="3095"/>
                  </a:lnTo>
                  <a:lnTo>
                    <a:pt x="3984" y="3092"/>
                  </a:lnTo>
                  <a:lnTo>
                    <a:pt x="3944" y="3087"/>
                  </a:lnTo>
                  <a:lnTo>
                    <a:pt x="3902" y="3082"/>
                  </a:lnTo>
                  <a:lnTo>
                    <a:pt x="3859" y="3076"/>
                  </a:lnTo>
                  <a:lnTo>
                    <a:pt x="3818" y="3066"/>
                  </a:lnTo>
                  <a:lnTo>
                    <a:pt x="3773" y="3056"/>
                  </a:lnTo>
                  <a:lnTo>
                    <a:pt x="3730" y="3045"/>
                  </a:lnTo>
                  <a:lnTo>
                    <a:pt x="3684" y="3032"/>
                  </a:lnTo>
                  <a:lnTo>
                    <a:pt x="3640" y="3016"/>
                  </a:lnTo>
                  <a:lnTo>
                    <a:pt x="3594" y="3000"/>
                  </a:lnTo>
                  <a:lnTo>
                    <a:pt x="3548" y="2980"/>
                  </a:lnTo>
                  <a:lnTo>
                    <a:pt x="3503" y="2959"/>
                  </a:lnTo>
                  <a:lnTo>
                    <a:pt x="3455" y="2937"/>
                  </a:lnTo>
                  <a:lnTo>
                    <a:pt x="3408" y="2912"/>
                  </a:lnTo>
                  <a:lnTo>
                    <a:pt x="3361" y="2885"/>
                  </a:lnTo>
                  <a:lnTo>
                    <a:pt x="3314" y="2856"/>
                  </a:lnTo>
                  <a:lnTo>
                    <a:pt x="3265" y="2824"/>
                  </a:lnTo>
                  <a:lnTo>
                    <a:pt x="3218" y="2790"/>
                  </a:lnTo>
                  <a:lnTo>
                    <a:pt x="3169" y="2754"/>
                  </a:lnTo>
                  <a:lnTo>
                    <a:pt x="3121" y="2715"/>
                  </a:lnTo>
                  <a:lnTo>
                    <a:pt x="3072" y="2673"/>
                  </a:lnTo>
                  <a:lnTo>
                    <a:pt x="3024" y="2630"/>
                  </a:lnTo>
                  <a:lnTo>
                    <a:pt x="2974" y="2583"/>
                  </a:lnTo>
                  <a:lnTo>
                    <a:pt x="2925" y="2533"/>
                  </a:lnTo>
                  <a:lnTo>
                    <a:pt x="2876" y="2481"/>
                  </a:lnTo>
                  <a:lnTo>
                    <a:pt x="2828" y="2425"/>
                  </a:lnTo>
                  <a:lnTo>
                    <a:pt x="2778" y="2367"/>
                  </a:lnTo>
                  <a:lnTo>
                    <a:pt x="2729" y="2305"/>
                  </a:lnTo>
                  <a:lnTo>
                    <a:pt x="2681" y="2241"/>
                  </a:lnTo>
                  <a:lnTo>
                    <a:pt x="2632" y="2173"/>
                  </a:lnTo>
                  <a:lnTo>
                    <a:pt x="2583" y="2102"/>
                  </a:lnTo>
                  <a:lnTo>
                    <a:pt x="2583" y="2102"/>
                  </a:lnTo>
                  <a:lnTo>
                    <a:pt x="2488" y="1960"/>
                  </a:lnTo>
                  <a:lnTo>
                    <a:pt x="2395" y="1824"/>
                  </a:lnTo>
                  <a:lnTo>
                    <a:pt x="2303" y="1695"/>
                  </a:lnTo>
                  <a:lnTo>
                    <a:pt x="2213" y="1572"/>
                  </a:lnTo>
                  <a:lnTo>
                    <a:pt x="2125" y="1456"/>
                  </a:lnTo>
                  <a:lnTo>
                    <a:pt x="2038" y="1345"/>
                  </a:lnTo>
                  <a:lnTo>
                    <a:pt x="1953" y="1240"/>
                  </a:lnTo>
                  <a:lnTo>
                    <a:pt x="1870" y="1140"/>
                  </a:lnTo>
                  <a:lnTo>
                    <a:pt x="1788" y="1046"/>
                  </a:lnTo>
                  <a:lnTo>
                    <a:pt x="1707" y="957"/>
                  </a:lnTo>
                  <a:lnTo>
                    <a:pt x="1628" y="873"/>
                  </a:lnTo>
                  <a:lnTo>
                    <a:pt x="1549" y="794"/>
                  </a:lnTo>
                  <a:lnTo>
                    <a:pt x="1471" y="720"/>
                  </a:lnTo>
                  <a:lnTo>
                    <a:pt x="1394" y="649"/>
                  </a:lnTo>
                  <a:lnTo>
                    <a:pt x="1317" y="584"/>
                  </a:lnTo>
                  <a:lnTo>
                    <a:pt x="1241" y="523"/>
                  </a:lnTo>
                  <a:lnTo>
                    <a:pt x="1166" y="466"/>
                  </a:lnTo>
                  <a:lnTo>
                    <a:pt x="1089" y="413"/>
                  </a:lnTo>
                  <a:lnTo>
                    <a:pt x="1014" y="365"/>
                  </a:lnTo>
                  <a:lnTo>
                    <a:pt x="940" y="319"/>
                  </a:lnTo>
                  <a:lnTo>
                    <a:pt x="865" y="277"/>
                  </a:lnTo>
                  <a:lnTo>
                    <a:pt x="790" y="239"/>
                  </a:lnTo>
                  <a:lnTo>
                    <a:pt x="713" y="203"/>
                  </a:lnTo>
                  <a:lnTo>
                    <a:pt x="637" y="171"/>
                  </a:lnTo>
                  <a:lnTo>
                    <a:pt x="560" y="140"/>
                  </a:lnTo>
                  <a:lnTo>
                    <a:pt x="484" y="114"/>
                  </a:lnTo>
                  <a:lnTo>
                    <a:pt x="405" y="90"/>
                  </a:lnTo>
                  <a:lnTo>
                    <a:pt x="327" y="67"/>
                  </a:lnTo>
                  <a:lnTo>
                    <a:pt x="247" y="48"/>
                  </a:lnTo>
                  <a:lnTo>
                    <a:pt x="166" y="30"/>
                  </a:lnTo>
                  <a:lnTo>
                    <a:pt x="84" y="14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58871" name="Freeform 55"/>
            <p:cNvSpPr>
              <a:spLocks/>
            </p:cNvSpPr>
            <p:nvPr/>
          </p:nvSpPr>
          <p:spPr bwMode="auto">
            <a:xfrm>
              <a:off x="275" y="591"/>
              <a:ext cx="4814" cy="1515"/>
            </a:xfrm>
            <a:custGeom>
              <a:avLst/>
              <a:gdLst/>
              <a:ahLst/>
              <a:cxnLst>
                <a:cxn ang="0">
                  <a:pos x="4814" y="2845"/>
                </a:cxn>
                <a:cxn ang="0">
                  <a:pos x="4763" y="2874"/>
                </a:cxn>
                <a:cxn ang="0">
                  <a:pos x="4701" y="2904"/>
                </a:cxn>
                <a:cxn ang="0">
                  <a:pos x="4618" y="2938"/>
                </a:cxn>
                <a:cxn ang="0">
                  <a:pos x="4517" y="2972"/>
                </a:cxn>
                <a:cxn ang="0">
                  <a:pos x="4396" y="3001"/>
                </a:cxn>
                <a:cxn ang="0">
                  <a:pos x="4260" y="3021"/>
                </a:cxn>
                <a:cxn ang="0">
                  <a:pos x="4186" y="3027"/>
                </a:cxn>
                <a:cxn ang="0">
                  <a:pos x="4110" y="3029"/>
                </a:cxn>
                <a:cxn ang="0">
                  <a:pos x="4031" y="3025"/>
                </a:cxn>
                <a:cxn ang="0">
                  <a:pos x="3948" y="3016"/>
                </a:cxn>
                <a:cxn ang="0">
                  <a:pos x="3863" y="3003"/>
                </a:cxn>
                <a:cxn ang="0">
                  <a:pos x="3774" y="2983"/>
                </a:cxn>
                <a:cxn ang="0">
                  <a:pos x="3684" y="2956"/>
                </a:cxn>
                <a:cxn ang="0">
                  <a:pos x="3592" y="2922"/>
                </a:cxn>
                <a:cxn ang="0">
                  <a:pos x="3499" y="2880"/>
                </a:cxn>
                <a:cxn ang="0">
                  <a:pos x="3403" y="2830"/>
                </a:cxn>
                <a:cxn ang="0">
                  <a:pos x="3308" y="2770"/>
                </a:cxn>
                <a:cxn ang="0">
                  <a:pos x="3209" y="2703"/>
                </a:cxn>
                <a:cxn ang="0">
                  <a:pos x="3110" y="2623"/>
                </a:cxn>
                <a:cxn ang="0">
                  <a:pos x="3012" y="2535"/>
                </a:cxn>
                <a:cxn ang="0">
                  <a:pos x="2913" y="2433"/>
                </a:cxn>
                <a:cxn ang="0">
                  <a:pos x="2813" y="2321"/>
                </a:cxn>
                <a:cxn ang="0">
                  <a:pos x="2713" y="2197"/>
                </a:cxn>
                <a:cxn ang="0">
                  <a:pos x="2615" y="2058"/>
                </a:cxn>
                <a:cxn ang="0">
                  <a:pos x="2516" y="1918"/>
                </a:cxn>
                <a:cxn ang="0">
                  <a:pos x="2327" y="1656"/>
                </a:cxn>
                <a:cxn ang="0">
                  <a:pos x="2145" y="1419"/>
                </a:cxn>
                <a:cxn ang="0">
                  <a:pos x="1972" y="1206"/>
                </a:cxn>
                <a:cxn ang="0">
                  <a:pos x="1802" y="1014"/>
                </a:cxn>
                <a:cxn ang="0">
                  <a:pos x="1640" y="842"/>
                </a:cxn>
                <a:cxn ang="0">
                  <a:pos x="1480" y="692"/>
                </a:cxn>
                <a:cxn ang="0">
                  <a:pos x="1325" y="560"/>
                </a:cxn>
                <a:cxn ang="0">
                  <a:pos x="1172" y="444"/>
                </a:cxn>
                <a:cxn ang="0">
                  <a:pos x="1019" y="343"/>
                </a:cxn>
                <a:cxn ang="0">
                  <a:pos x="868" y="260"/>
                </a:cxn>
                <a:cxn ang="0">
                  <a:pos x="715" y="188"/>
                </a:cxn>
                <a:cxn ang="0">
                  <a:pos x="563" y="129"/>
                </a:cxn>
                <a:cxn ang="0">
                  <a:pos x="406" y="80"/>
                </a:cxn>
                <a:cxn ang="0">
                  <a:pos x="247" y="42"/>
                </a:cxn>
                <a:cxn ang="0">
                  <a:pos x="84" y="11"/>
                </a:cxn>
              </a:cxnLst>
              <a:rect l="0" t="0" r="r" b="b"/>
              <a:pathLst>
                <a:path w="4814" h="3029">
                  <a:moveTo>
                    <a:pt x="4814" y="2845"/>
                  </a:moveTo>
                  <a:lnTo>
                    <a:pt x="4814" y="2845"/>
                  </a:lnTo>
                  <a:lnTo>
                    <a:pt x="4801" y="2853"/>
                  </a:lnTo>
                  <a:lnTo>
                    <a:pt x="4763" y="2874"/>
                  </a:lnTo>
                  <a:lnTo>
                    <a:pt x="4735" y="2888"/>
                  </a:lnTo>
                  <a:lnTo>
                    <a:pt x="4701" y="2904"/>
                  </a:lnTo>
                  <a:lnTo>
                    <a:pt x="4663" y="2921"/>
                  </a:lnTo>
                  <a:lnTo>
                    <a:pt x="4618" y="2938"/>
                  </a:lnTo>
                  <a:lnTo>
                    <a:pt x="4570" y="2954"/>
                  </a:lnTo>
                  <a:lnTo>
                    <a:pt x="4517" y="2972"/>
                  </a:lnTo>
                  <a:lnTo>
                    <a:pt x="4459" y="2987"/>
                  </a:lnTo>
                  <a:lnTo>
                    <a:pt x="4396" y="3001"/>
                  </a:lnTo>
                  <a:lnTo>
                    <a:pt x="4331" y="3013"/>
                  </a:lnTo>
                  <a:lnTo>
                    <a:pt x="4260" y="3021"/>
                  </a:lnTo>
                  <a:lnTo>
                    <a:pt x="4224" y="3024"/>
                  </a:lnTo>
                  <a:lnTo>
                    <a:pt x="4186" y="3027"/>
                  </a:lnTo>
                  <a:lnTo>
                    <a:pt x="4149" y="3027"/>
                  </a:lnTo>
                  <a:lnTo>
                    <a:pt x="4110" y="3029"/>
                  </a:lnTo>
                  <a:lnTo>
                    <a:pt x="4071" y="3027"/>
                  </a:lnTo>
                  <a:lnTo>
                    <a:pt x="4031" y="3025"/>
                  </a:lnTo>
                  <a:lnTo>
                    <a:pt x="3989" y="3021"/>
                  </a:lnTo>
                  <a:lnTo>
                    <a:pt x="3948" y="3016"/>
                  </a:lnTo>
                  <a:lnTo>
                    <a:pt x="3906" y="3011"/>
                  </a:lnTo>
                  <a:lnTo>
                    <a:pt x="3863" y="3003"/>
                  </a:lnTo>
                  <a:lnTo>
                    <a:pt x="3818" y="2993"/>
                  </a:lnTo>
                  <a:lnTo>
                    <a:pt x="3774" y="2983"/>
                  </a:lnTo>
                  <a:lnTo>
                    <a:pt x="3730" y="2971"/>
                  </a:lnTo>
                  <a:lnTo>
                    <a:pt x="3684" y="2956"/>
                  </a:lnTo>
                  <a:lnTo>
                    <a:pt x="3639" y="2940"/>
                  </a:lnTo>
                  <a:lnTo>
                    <a:pt x="3592" y="2922"/>
                  </a:lnTo>
                  <a:lnTo>
                    <a:pt x="3546" y="2903"/>
                  </a:lnTo>
                  <a:lnTo>
                    <a:pt x="3499" y="2880"/>
                  </a:lnTo>
                  <a:lnTo>
                    <a:pt x="3452" y="2856"/>
                  </a:lnTo>
                  <a:lnTo>
                    <a:pt x="3403" y="2830"/>
                  </a:lnTo>
                  <a:lnTo>
                    <a:pt x="3356" y="2801"/>
                  </a:lnTo>
                  <a:lnTo>
                    <a:pt x="3308" y="2770"/>
                  </a:lnTo>
                  <a:lnTo>
                    <a:pt x="3259" y="2738"/>
                  </a:lnTo>
                  <a:lnTo>
                    <a:pt x="3209" y="2703"/>
                  </a:lnTo>
                  <a:lnTo>
                    <a:pt x="3160" y="2664"/>
                  </a:lnTo>
                  <a:lnTo>
                    <a:pt x="3110" y="2623"/>
                  </a:lnTo>
                  <a:lnTo>
                    <a:pt x="3062" y="2580"/>
                  </a:lnTo>
                  <a:lnTo>
                    <a:pt x="3012" y="2535"/>
                  </a:lnTo>
                  <a:lnTo>
                    <a:pt x="2962" y="2485"/>
                  </a:lnTo>
                  <a:lnTo>
                    <a:pt x="2913" y="2433"/>
                  </a:lnTo>
                  <a:lnTo>
                    <a:pt x="2863" y="2378"/>
                  </a:lnTo>
                  <a:lnTo>
                    <a:pt x="2813" y="2321"/>
                  </a:lnTo>
                  <a:lnTo>
                    <a:pt x="2763" y="2260"/>
                  </a:lnTo>
                  <a:lnTo>
                    <a:pt x="2713" y="2197"/>
                  </a:lnTo>
                  <a:lnTo>
                    <a:pt x="2663" y="2129"/>
                  </a:lnTo>
                  <a:lnTo>
                    <a:pt x="2615" y="2058"/>
                  </a:lnTo>
                  <a:lnTo>
                    <a:pt x="2615" y="2058"/>
                  </a:lnTo>
                  <a:lnTo>
                    <a:pt x="2516" y="1918"/>
                  </a:lnTo>
                  <a:lnTo>
                    <a:pt x="2420" y="1784"/>
                  </a:lnTo>
                  <a:lnTo>
                    <a:pt x="2327" y="1656"/>
                  </a:lnTo>
                  <a:lnTo>
                    <a:pt x="2236" y="1535"/>
                  </a:lnTo>
                  <a:lnTo>
                    <a:pt x="2145" y="1419"/>
                  </a:lnTo>
                  <a:lnTo>
                    <a:pt x="2058" y="1309"/>
                  </a:lnTo>
                  <a:lnTo>
                    <a:pt x="1972" y="1206"/>
                  </a:lnTo>
                  <a:lnTo>
                    <a:pt x="1887" y="1107"/>
                  </a:lnTo>
                  <a:lnTo>
                    <a:pt x="1802" y="1014"/>
                  </a:lnTo>
                  <a:lnTo>
                    <a:pt x="1721" y="925"/>
                  </a:lnTo>
                  <a:lnTo>
                    <a:pt x="1640" y="842"/>
                  </a:lnTo>
                  <a:lnTo>
                    <a:pt x="1559" y="765"/>
                  </a:lnTo>
                  <a:lnTo>
                    <a:pt x="1480" y="692"/>
                  </a:lnTo>
                  <a:lnTo>
                    <a:pt x="1403" y="623"/>
                  </a:lnTo>
                  <a:lnTo>
                    <a:pt x="1325" y="560"/>
                  </a:lnTo>
                  <a:lnTo>
                    <a:pt x="1248" y="499"/>
                  </a:lnTo>
                  <a:lnTo>
                    <a:pt x="1172" y="444"/>
                  </a:lnTo>
                  <a:lnTo>
                    <a:pt x="1096" y="392"/>
                  </a:lnTo>
                  <a:lnTo>
                    <a:pt x="1019" y="343"/>
                  </a:lnTo>
                  <a:lnTo>
                    <a:pt x="944" y="300"/>
                  </a:lnTo>
                  <a:lnTo>
                    <a:pt x="868" y="260"/>
                  </a:lnTo>
                  <a:lnTo>
                    <a:pt x="792" y="222"/>
                  </a:lnTo>
                  <a:lnTo>
                    <a:pt x="715" y="188"/>
                  </a:lnTo>
                  <a:lnTo>
                    <a:pt x="639" y="158"/>
                  </a:lnTo>
                  <a:lnTo>
                    <a:pt x="563" y="129"/>
                  </a:lnTo>
                  <a:lnTo>
                    <a:pt x="485" y="103"/>
                  </a:lnTo>
                  <a:lnTo>
                    <a:pt x="406" y="80"/>
                  </a:lnTo>
                  <a:lnTo>
                    <a:pt x="327" y="61"/>
                  </a:lnTo>
                  <a:lnTo>
                    <a:pt x="247" y="42"/>
                  </a:lnTo>
                  <a:lnTo>
                    <a:pt x="165" y="25"/>
                  </a:lnTo>
                  <a:lnTo>
                    <a:pt x="84" y="11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58872" name="Freeform 56"/>
            <p:cNvSpPr>
              <a:spLocks/>
            </p:cNvSpPr>
            <p:nvPr/>
          </p:nvSpPr>
          <p:spPr bwMode="auto">
            <a:xfrm>
              <a:off x="284" y="611"/>
              <a:ext cx="4856" cy="1481"/>
            </a:xfrm>
            <a:custGeom>
              <a:avLst/>
              <a:gdLst/>
              <a:ahLst/>
              <a:cxnLst>
                <a:cxn ang="0">
                  <a:pos x="4856" y="2763"/>
                </a:cxn>
                <a:cxn ang="0">
                  <a:pos x="4805" y="2793"/>
                </a:cxn>
                <a:cxn ang="0">
                  <a:pos x="4745" y="2824"/>
                </a:cxn>
                <a:cxn ang="0">
                  <a:pos x="4662" y="2860"/>
                </a:cxn>
                <a:cxn ang="0">
                  <a:pos x="4561" y="2897"/>
                </a:cxn>
                <a:cxn ang="0">
                  <a:pos x="4441" y="2927"/>
                </a:cxn>
                <a:cxn ang="0">
                  <a:pos x="4305" y="2952"/>
                </a:cxn>
                <a:cxn ang="0">
                  <a:pos x="4232" y="2958"/>
                </a:cxn>
                <a:cxn ang="0">
                  <a:pos x="4155" y="2961"/>
                </a:cxn>
                <a:cxn ang="0">
                  <a:pos x="4076" y="2960"/>
                </a:cxn>
                <a:cxn ang="0">
                  <a:pos x="3993" y="2953"/>
                </a:cxn>
                <a:cxn ang="0">
                  <a:pos x="3907" y="2940"/>
                </a:cxn>
                <a:cxn ang="0">
                  <a:pos x="3819" y="2923"/>
                </a:cxn>
                <a:cxn ang="0">
                  <a:pos x="3729" y="2897"/>
                </a:cxn>
                <a:cxn ang="0">
                  <a:pos x="3636" y="2864"/>
                </a:cxn>
                <a:cxn ang="0">
                  <a:pos x="3541" y="2824"/>
                </a:cxn>
                <a:cxn ang="0">
                  <a:pos x="3446" y="2776"/>
                </a:cxn>
                <a:cxn ang="0">
                  <a:pos x="3348" y="2719"/>
                </a:cxn>
                <a:cxn ang="0">
                  <a:pos x="3250" y="2651"/>
                </a:cxn>
                <a:cxn ang="0">
                  <a:pos x="3150" y="2574"/>
                </a:cxn>
                <a:cxn ang="0">
                  <a:pos x="3050" y="2487"/>
                </a:cxn>
                <a:cxn ang="0">
                  <a:pos x="2949" y="2388"/>
                </a:cxn>
                <a:cxn ang="0">
                  <a:pos x="2847" y="2277"/>
                </a:cxn>
                <a:cxn ang="0">
                  <a:pos x="2746" y="2154"/>
                </a:cxn>
                <a:cxn ang="0">
                  <a:pos x="2645" y="2018"/>
                </a:cxn>
                <a:cxn ang="0">
                  <a:pos x="2545" y="1878"/>
                </a:cxn>
                <a:cxn ang="0">
                  <a:pos x="2352" y="1618"/>
                </a:cxn>
                <a:cxn ang="0">
                  <a:pos x="2167" y="1384"/>
                </a:cxn>
                <a:cxn ang="0">
                  <a:pos x="1989" y="1172"/>
                </a:cxn>
                <a:cxn ang="0">
                  <a:pos x="1818" y="983"/>
                </a:cxn>
                <a:cxn ang="0">
                  <a:pos x="1652" y="815"/>
                </a:cxn>
                <a:cxn ang="0">
                  <a:pos x="1491" y="667"/>
                </a:cxn>
                <a:cxn ang="0">
                  <a:pos x="1334" y="536"/>
                </a:cxn>
                <a:cxn ang="0">
                  <a:pos x="1178" y="423"/>
                </a:cxn>
                <a:cxn ang="0">
                  <a:pos x="1024" y="326"/>
                </a:cxn>
                <a:cxn ang="0">
                  <a:pos x="872" y="245"/>
                </a:cxn>
                <a:cxn ang="0">
                  <a:pos x="719" y="176"/>
                </a:cxn>
                <a:cxn ang="0">
                  <a:pos x="565" y="119"/>
                </a:cxn>
                <a:cxn ang="0">
                  <a:pos x="408" y="74"/>
                </a:cxn>
                <a:cxn ang="0">
                  <a:pos x="248" y="39"/>
                </a:cxn>
                <a:cxn ang="0">
                  <a:pos x="83" y="11"/>
                </a:cxn>
              </a:cxnLst>
              <a:rect l="0" t="0" r="r" b="b"/>
              <a:pathLst>
                <a:path w="4856" h="2961">
                  <a:moveTo>
                    <a:pt x="4856" y="2763"/>
                  </a:moveTo>
                  <a:lnTo>
                    <a:pt x="4856" y="2763"/>
                  </a:lnTo>
                  <a:lnTo>
                    <a:pt x="4844" y="2771"/>
                  </a:lnTo>
                  <a:lnTo>
                    <a:pt x="4805" y="2793"/>
                  </a:lnTo>
                  <a:lnTo>
                    <a:pt x="4777" y="2808"/>
                  </a:lnTo>
                  <a:lnTo>
                    <a:pt x="4745" y="2824"/>
                  </a:lnTo>
                  <a:lnTo>
                    <a:pt x="4706" y="2842"/>
                  </a:lnTo>
                  <a:lnTo>
                    <a:pt x="4662" y="2860"/>
                  </a:lnTo>
                  <a:lnTo>
                    <a:pt x="4613" y="2879"/>
                  </a:lnTo>
                  <a:lnTo>
                    <a:pt x="4561" y="2897"/>
                  </a:lnTo>
                  <a:lnTo>
                    <a:pt x="4504" y="2913"/>
                  </a:lnTo>
                  <a:lnTo>
                    <a:pt x="4441" y="2927"/>
                  </a:lnTo>
                  <a:lnTo>
                    <a:pt x="4375" y="2940"/>
                  </a:lnTo>
                  <a:lnTo>
                    <a:pt x="4305" y="2952"/>
                  </a:lnTo>
                  <a:lnTo>
                    <a:pt x="4269" y="2955"/>
                  </a:lnTo>
                  <a:lnTo>
                    <a:pt x="4232" y="2958"/>
                  </a:lnTo>
                  <a:lnTo>
                    <a:pt x="4194" y="2960"/>
                  </a:lnTo>
                  <a:lnTo>
                    <a:pt x="4155" y="2961"/>
                  </a:lnTo>
                  <a:lnTo>
                    <a:pt x="4116" y="2961"/>
                  </a:lnTo>
                  <a:lnTo>
                    <a:pt x="4076" y="2960"/>
                  </a:lnTo>
                  <a:lnTo>
                    <a:pt x="4034" y="2956"/>
                  </a:lnTo>
                  <a:lnTo>
                    <a:pt x="3993" y="2953"/>
                  </a:lnTo>
                  <a:lnTo>
                    <a:pt x="3950" y="2947"/>
                  </a:lnTo>
                  <a:lnTo>
                    <a:pt x="3907" y="2940"/>
                  </a:lnTo>
                  <a:lnTo>
                    <a:pt x="3864" y="2932"/>
                  </a:lnTo>
                  <a:lnTo>
                    <a:pt x="3819" y="2923"/>
                  </a:lnTo>
                  <a:lnTo>
                    <a:pt x="3773" y="2911"/>
                  </a:lnTo>
                  <a:lnTo>
                    <a:pt x="3729" y="2897"/>
                  </a:lnTo>
                  <a:lnTo>
                    <a:pt x="3683" y="2882"/>
                  </a:lnTo>
                  <a:lnTo>
                    <a:pt x="3636" y="2864"/>
                  </a:lnTo>
                  <a:lnTo>
                    <a:pt x="3589" y="2845"/>
                  </a:lnTo>
                  <a:lnTo>
                    <a:pt x="3541" y="2824"/>
                  </a:lnTo>
                  <a:lnTo>
                    <a:pt x="3494" y="2801"/>
                  </a:lnTo>
                  <a:lnTo>
                    <a:pt x="3446" y="2776"/>
                  </a:lnTo>
                  <a:lnTo>
                    <a:pt x="3397" y="2748"/>
                  </a:lnTo>
                  <a:lnTo>
                    <a:pt x="3348" y="2719"/>
                  </a:lnTo>
                  <a:lnTo>
                    <a:pt x="3299" y="2687"/>
                  </a:lnTo>
                  <a:lnTo>
                    <a:pt x="3250" y="2651"/>
                  </a:lnTo>
                  <a:lnTo>
                    <a:pt x="3200" y="2614"/>
                  </a:lnTo>
                  <a:lnTo>
                    <a:pt x="3150" y="2574"/>
                  </a:lnTo>
                  <a:lnTo>
                    <a:pt x="3100" y="2532"/>
                  </a:lnTo>
                  <a:lnTo>
                    <a:pt x="3050" y="2487"/>
                  </a:lnTo>
                  <a:lnTo>
                    <a:pt x="3000" y="2438"/>
                  </a:lnTo>
                  <a:lnTo>
                    <a:pt x="2949" y="2388"/>
                  </a:lnTo>
                  <a:lnTo>
                    <a:pt x="2899" y="2333"/>
                  </a:lnTo>
                  <a:lnTo>
                    <a:pt x="2847" y="2277"/>
                  </a:lnTo>
                  <a:lnTo>
                    <a:pt x="2797" y="2217"/>
                  </a:lnTo>
                  <a:lnTo>
                    <a:pt x="2746" y="2154"/>
                  </a:lnTo>
                  <a:lnTo>
                    <a:pt x="2696" y="2088"/>
                  </a:lnTo>
                  <a:lnTo>
                    <a:pt x="2645" y="2018"/>
                  </a:lnTo>
                  <a:lnTo>
                    <a:pt x="2645" y="2018"/>
                  </a:lnTo>
                  <a:lnTo>
                    <a:pt x="2545" y="1878"/>
                  </a:lnTo>
                  <a:lnTo>
                    <a:pt x="2447" y="1745"/>
                  </a:lnTo>
                  <a:lnTo>
                    <a:pt x="2352" y="1618"/>
                  </a:lnTo>
                  <a:lnTo>
                    <a:pt x="2259" y="1498"/>
                  </a:lnTo>
                  <a:lnTo>
                    <a:pt x="2167" y="1384"/>
                  </a:lnTo>
                  <a:lnTo>
                    <a:pt x="2077" y="1276"/>
                  </a:lnTo>
                  <a:lnTo>
                    <a:pt x="1989" y="1172"/>
                  </a:lnTo>
                  <a:lnTo>
                    <a:pt x="1903" y="1075"/>
                  </a:lnTo>
                  <a:lnTo>
                    <a:pt x="1818" y="983"/>
                  </a:lnTo>
                  <a:lnTo>
                    <a:pt x="1735" y="896"/>
                  </a:lnTo>
                  <a:lnTo>
                    <a:pt x="1652" y="815"/>
                  </a:lnTo>
                  <a:lnTo>
                    <a:pt x="1571" y="738"/>
                  </a:lnTo>
                  <a:lnTo>
                    <a:pt x="1491" y="667"/>
                  </a:lnTo>
                  <a:lnTo>
                    <a:pt x="1412" y="599"/>
                  </a:lnTo>
                  <a:lnTo>
                    <a:pt x="1334" y="536"/>
                  </a:lnTo>
                  <a:lnTo>
                    <a:pt x="1256" y="478"/>
                  </a:lnTo>
                  <a:lnTo>
                    <a:pt x="1178" y="423"/>
                  </a:lnTo>
                  <a:lnTo>
                    <a:pt x="1102" y="373"/>
                  </a:lnTo>
                  <a:lnTo>
                    <a:pt x="1024" y="326"/>
                  </a:lnTo>
                  <a:lnTo>
                    <a:pt x="948" y="284"/>
                  </a:lnTo>
                  <a:lnTo>
                    <a:pt x="872" y="245"/>
                  </a:lnTo>
                  <a:lnTo>
                    <a:pt x="795" y="208"/>
                  </a:lnTo>
                  <a:lnTo>
                    <a:pt x="719" y="176"/>
                  </a:lnTo>
                  <a:lnTo>
                    <a:pt x="641" y="147"/>
                  </a:lnTo>
                  <a:lnTo>
                    <a:pt x="565" y="119"/>
                  </a:lnTo>
                  <a:lnTo>
                    <a:pt x="486" y="95"/>
                  </a:lnTo>
                  <a:lnTo>
                    <a:pt x="408" y="74"/>
                  </a:lnTo>
                  <a:lnTo>
                    <a:pt x="327" y="55"/>
                  </a:lnTo>
                  <a:lnTo>
                    <a:pt x="248" y="39"/>
                  </a:lnTo>
                  <a:lnTo>
                    <a:pt x="166" y="24"/>
                  </a:lnTo>
                  <a:lnTo>
                    <a:pt x="83" y="11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58873" name="Freeform 57"/>
            <p:cNvSpPr>
              <a:spLocks/>
            </p:cNvSpPr>
            <p:nvPr/>
          </p:nvSpPr>
          <p:spPr bwMode="auto">
            <a:xfrm>
              <a:off x="293" y="633"/>
              <a:ext cx="4897" cy="1445"/>
            </a:xfrm>
            <a:custGeom>
              <a:avLst/>
              <a:gdLst/>
              <a:ahLst/>
              <a:cxnLst>
                <a:cxn ang="0">
                  <a:pos x="4897" y="2675"/>
                </a:cxn>
                <a:cxn ang="0">
                  <a:pos x="4847" y="2707"/>
                </a:cxn>
                <a:cxn ang="0">
                  <a:pos x="4788" y="2740"/>
                </a:cxn>
                <a:cxn ang="0">
                  <a:pos x="4706" y="2777"/>
                </a:cxn>
                <a:cxn ang="0">
                  <a:pos x="4604" y="2816"/>
                </a:cxn>
                <a:cxn ang="0">
                  <a:pos x="4485" y="2849"/>
                </a:cxn>
                <a:cxn ang="0">
                  <a:pos x="4350" y="2875"/>
                </a:cxn>
                <a:cxn ang="0">
                  <a:pos x="4277" y="2885"/>
                </a:cxn>
                <a:cxn ang="0">
                  <a:pos x="4200" y="2888"/>
                </a:cxn>
                <a:cxn ang="0">
                  <a:pos x="4120" y="2888"/>
                </a:cxn>
                <a:cxn ang="0">
                  <a:pos x="4036" y="2883"/>
                </a:cxn>
                <a:cxn ang="0">
                  <a:pos x="3952" y="2874"/>
                </a:cxn>
                <a:cxn ang="0">
                  <a:pos x="3863" y="2858"/>
                </a:cxn>
                <a:cxn ang="0">
                  <a:pos x="3773" y="2833"/>
                </a:cxn>
                <a:cxn ang="0">
                  <a:pos x="3680" y="2803"/>
                </a:cxn>
                <a:cxn ang="0">
                  <a:pos x="3584" y="2764"/>
                </a:cxn>
                <a:cxn ang="0">
                  <a:pos x="3488" y="2717"/>
                </a:cxn>
                <a:cxn ang="0">
                  <a:pos x="3389" y="2662"/>
                </a:cxn>
                <a:cxn ang="0">
                  <a:pos x="3290" y="2596"/>
                </a:cxn>
                <a:cxn ang="0">
                  <a:pos x="3190" y="2522"/>
                </a:cxn>
                <a:cxn ang="0">
                  <a:pos x="3087" y="2434"/>
                </a:cxn>
                <a:cxn ang="0">
                  <a:pos x="2985" y="2338"/>
                </a:cxn>
                <a:cxn ang="0">
                  <a:pos x="2881" y="2228"/>
                </a:cxn>
                <a:cxn ang="0">
                  <a:pos x="2779" y="2107"/>
                </a:cxn>
                <a:cxn ang="0">
                  <a:pos x="2676" y="1971"/>
                </a:cxn>
                <a:cxn ang="0">
                  <a:pos x="2573" y="1834"/>
                </a:cxn>
                <a:cxn ang="0">
                  <a:pos x="2376" y="1577"/>
                </a:cxn>
                <a:cxn ang="0">
                  <a:pos x="2188" y="1345"/>
                </a:cxn>
                <a:cxn ang="0">
                  <a:pos x="2007" y="1136"/>
                </a:cxn>
                <a:cxn ang="0">
                  <a:pos x="1833" y="949"/>
                </a:cxn>
                <a:cxn ang="0">
                  <a:pos x="1665" y="783"/>
                </a:cxn>
                <a:cxn ang="0">
                  <a:pos x="1501" y="637"/>
                </a:cxn>
                <a:cxn ang="0">
                  <a:pos x="1342" y="510"/>
                </a:cxn>
                <a:cxn ang="0">
                  <a:pos x="1185" y="400"/>
                </a:cxn>
                <a:cxn ang="0">
                  <a:pos x="1031" y="306"/>
                </a:cxn>
                <a:cxn ang="0">
                  <a:pos x="876" y="226"/>
                </a:cxn>
                <a:cxn ang="0">
                  <a:pos x="722" y="161"/>
                </a:cxn>
                <a:cxn ang="0">
                  <a:pos x="567" y="106"/>
                </a:cxn>
                <a:cxn ang="0">
                  <a:pos x="409" y="64"/>
                </a:cxn>
                <a:cxn ang="0">
                  <a:pos x="249" y="32"/>
                </a:cxn>
                <a:cxn ang="0">
                  <a:pos x="84" y="8"/>
                </a:cxn>
              </a:cxnLst>
              <a:rect l="0" t="0" r="r" b="b"/>
              <a:pathLst>
                <a:path w="4897" h="2890">
                  <a:moveTo>
                    <a:pt x="4897" y="2675"/>
                  </a:moveTo>
                  <a:lnTo>
                    <a:pt x="4897" y="2675"/>
                  </a:lnTo>
                  <a:lnTo>
                    <a:pt x="4885" y="2683"/>
                  </a:lnTo>
                  <a:lnTo>
                    <a:pt x="4847" y="2707"/>
                  </a:lnTo>
                  <a:lnTo>
                    <a:pt x="4820" y="2722"/>
                  </a:lnTo>
                  <a:lnTo>
                    <a:pt x="4788" y="2740"/>
                  </a:lnTo>
                  <a:lnTo>
                    <a:pt x="4749" y="2757"/>
                  </a:lnTo>
                  <a:lnTo>
                    <a:pt x="4706" y="2777"/>
                  </a:lnTo>
                  <a:lnTo>
                    <a:pt x="4657" y="2796"/>
                  </a:lnTo>
                  <a:lnTo>
                    <a:pt x="4604" y="2816"/>
                  </a:lnTo>
                  <a:lnTo>
                    <a:pt x="4547" y="2833"/>
                  </a:lnTo>
                  <a:lnTo>
                    <a:pt x="4485" y="2849"/>
                  </a:lnTo>
                  <a:lnTo>
                    <a:pt x="4420" y="2864"/>
                  </a:lnTo>
                  <a:lnTo>
                    <a:pt x="4350" y="2875"/>
                  </a:lnTo>
                  <a:lnTo>
                    <a:pt x="4314" y="2880"/>
                  </a:lnTo>
                  <a:lnTo>
                    <a:pt x="4277" y="2885"/>
                  </a:lnTo>
                  <a:lnTo>
                    <a:pt x="4239" y="2887"/>
                  </a:lnTo>
                  <a:lnTo>
                    <a:pt x="4200" y="2888"/>
                  </a:lnTo>
                  <a:lnTo>
                    <a:pt x="4160" y="2890"/>
                  </a:lnTo>
                  <a:lnTo>
                    <a:pt x="4120" y="2888"/>
                  </a:lnTo>
                  <a:lnTo>
                    <a:pt x="4078" y="2887"/>
                  </a:lnTo>
                  <a:lnTo>
                    <a:pt x="4036" y="2883"/>
                  </a:lnTo>
                  <a:lnTo>
                    <a:pt x="3995" y="2880"/>
                  </a:lnTo>
                  <a:lnTo>
                    <a:pt x="3952" y="2874"/>
                  </a:lnTo>
                  <a:lnTo>
                    <a:pt x="3907" y="2866"/>
                  </a:lnTo>
                  <a:lnTo>
                    <a:pt x="3863" y="2858"/>
                  </a:lnTo>
                  <a:lnTo>
                    <a:pt x="3818" y="2846"/>
                  </a:lnTo>
                  <a:lnTo>
                    <a:pt x="3773" y="2833"/>
                  </a:lnTo>
                  <a:lnTo>
                    <a:pt x="3725" y="2819"/>
                  </a:lnTo>
                  <a:lnTo>
                    <a:pt x="3680" y="2803"/>
                  </a:lnTo>
                  <a:lnTo>
                    <a:pt x="3632" y="2785"/>
                  </a:lnTo>
                  <a:lnTo>
                    <a:pt x="3584" y="2764"/>
                  </a:lnTo>
                  <a:lnTo>
                    <a:pt x="3537" y="2743"/>
                  </a:lnTo>
                  <a:lnTo>
                    <a:pt x="3488" y="2717"/>
                  </a:lnTo>
                  <a:lnTo>
                    <a:pt x="3438" y="2691"/>
                  </a:lnTo>
                  <a:lnTo>
                    <a:pt x="3389" y="2662"/>
                  </a:lnTo>
                  <a:lnTo>
                    <a:pt x="3339" y="2630"/>
                  </a:lnTo>
                  <a:lnTo>
                    <a:pt x="3290" y="2596"/>
                  </a:lnTo>
                  <a:lnTo>
                    <a:pt x="3240" y="2560"/>
                  </a:lnTo>
                  <a:lnTo>
                    <a:pt x="3190" y="2522"/>
                  </a:lnTo>
                  <a:lnTo>
                    <a:pt x="3138" y="2480"/>
                  </a:lnTo>
                  <a:lnTo>
                    <a:pt x="3087" y="2434"/>
                  </a:lnTo>
                  <a:lnTo>
                    <a:pt x="3037" y="2388"/>
                  </a:lnTo>
                  <a:lnTo>
                    <a:pt x="2985" y="2338"/>
                  </a:lnTo>
                  <a:lnTo>
                    <a:pt x="2934" y="2284"/>
                  </a:lnTo>
                  <a:lnTo>
                    <a:pt x="2881" y="2228"/>
                  </a:lnTo>
                  <a:lnTo>
                    <a:pt x="2830" y="2168"/>
                  </a:lnTo>
                  <a:lnTo>
                    <a:pt x="2779" y="2107"/>
                  </a:lnTo>
                  <a:lnTo>
                    <a:pt x="2727" y="2040"/>
                  </a:lnTo>
                  <a:lnTo>
                    <a:pt x="2676" y="1971"/>
                  </a:lnTo>
                  <a:lnTo>
                    <a:pt x="2676" y="1971"/>
                  </a:lnTo>
                  <a:lnTo>
                    <a:pt x="2573" y="1834"/>
                  </a:lnTo>
                  <a:lnTo>
                    <a:pt x="2473" y="1701"/>
                  </a:lnTo>
                  <a:lnTo>
                    <a:pt x="2376" y="1577"/>
                  </a:lnTo>
                  <a:lnTo>
                    <a:pt x="2282" y="1458"/>
                  </a:lnTo>
                  <a:lnTo>
                    <a:pt x="2188" y="1345"/>
                  </a:lnTo>
                  <a:lnTo>
                    <a:pt x="2097" y="1238"/>
                  </a:lnTo>
                  <a:lnTo>
                    <a:pt x="2007" y="1136"/>
                  </a:lnTo>
                  <a:lnTo>
                    <a:pt x="1919" y="1039"/>
                  </a:lnTo>
                  <a:lnTo>
                    <a:pt x="1833" y="949"/>
                  </a:lnTo>
                  <a:lnTo>
                    <a:pt x="1748" y="863"/>
                  </a:lnTo>
                  <a:lnTo>
                    <a:pt x="1665" y="783"/>
                  </a:lnTo>
                  <a:lnTo>
                    <a:pt x="1583" y="708"/>
                  </a:lnTo>
                  <a:lnTo>
                    <a:pt x="1501" y="637"/>
                  </a:lnTo>
                  <a:lnTo>
                    <a:pt x="1421" y="571"/>
                  </a:lnTo>
                  <a:lnTo>
                    <a:pt x="1342" y="510"/>
                  </a:lnTo>
                  <a:lnTo>
                    <a:pt x="1264" y="453"/>
                  </a:lnTo>
                  <a:lnTo>
                    <a:pt x="1185" y="400"/>
                  </a:lnTo>
                  <a:lnTo>
                    <a:pt x="1107" y="352"/>
                  </a:lnTo>
                  <a:lnTo>
                    <a:pt x="1031" y="306"/>
                  </a:lnTo>
                  <a:lnTo>
                    <a:pt x="953" y="264"/>
                  </a:lnTo>
                  <a:lnTo>
                    <a:pt x="876" y="226"/>
                  </a:lnTo>
                  <a:lnTo>
                    <a:pt x="799" y="192"/>
                  </a:lnTo>
                  <a:lnTo>
                    <a:pt x="722" y="161"/>
                  </a:lnTo>
                  <a:lnTo>
                    <a:pt x="645" y="132"/>
                  </a:lnTo>
                  <a:lnTo>
                    <a:pt x="567" y="106"/>
                  </a:lnTo>
                  <a:lnTo>
                    <a:pt x="488" y="85"/>
                  </a:lnTo>
                  <a:lnTo>
                    <a:pt x="409" y="64"/>
                  </a:lnTo>
                  <a:lnTo>
                    <a:pt x="329" y="46"/>
                  </a:lnTo>
                  <a:lnTo>
                    <a:pt x="249" y="32"/>
                  </a:lnTo>
                  <a:lnTo>
                    <a:pt x="167" y="19"/>
                  </a:lnTo>
                  <a:lnTo>
                    <a:pt x="84" y="8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58874" name="Freeform 58"/>
            <p:cNvSpPr>
              <a:spLocks/>
            </p:cNvSpPr>
            <p:nvPr/>
          </p:nvSpPr>
          <p:spPr bwMode="auto">
            <a:xfrm>
              <a:off x="303" y="654"/>
              <a:ext cx="4937" cy="1411"/>
            </a:xfrm>
            <a:custGeom>
              <a:avLst/>
              <a:gdLst/>
              <a:ahLst/>
              <a:cxnLst>
                <a:cxn ang="0">
                  <a:pos x="4937" y="2589"/>
                </a:cxn>
                <a:cxn ang="0">
                  <a:pos x="4887" y="2622"/>
                </a:cxn>
                <a:cxn ang="0">
                  <a:pos x="4828" y="2656"/>
                </a:cxn>
                <a:cxn ang="0">
                  <a:pos x="4747" y="2696"/>
                </a:cxn>
                <a:cxn ang="0">
                  <a:pos x="4646" y="2736"/>
                </a:cxn>
                <a:cxn ang="0">
                  <a:pos x="4528" y="2774"/>
                </a:cxn>
                <a:cxn ang="0">
                  <a:pos x="4393" y="2803"/>
                </a:cxn>
                <a:cxn ang="0">
                  <a:pos x="4319" y="2812"/>
                </a:cxn>
                <a:cxn ang="0">
                  <a:pos x="4243" y="2819"/>
                </a:cxn>
                <a:cxn ang="0">
                  <a:pos x="4163" y="2820"/>
                </a:cxn>
                <a:cxn ang="0">
                  <a:pos x="4081" y="2817"/>
                </a:cxn>
                <a:cxn ang="0">
                  <a:pos x="3995" y="2807"/>
                </a:cxn>
                <a:cxn ang="0">
                  <a:pos x="3906" y="2793"/>
                </a:cxn>
                <a:cxn ang="0">
                  <a:pos x="3814" y="2772"/>
                </a:cxn>
                <a:cxn ang="0">
                  <a:pos x="3721" y="2743"/>
                </a:cxn>
                <a:cxn ang="0">
                  <a:pos x="3625" y="2706"/>
                </a:cxn>
                <a:cxn ang="0">
                  <a:pos x="3528" y="2661"/>
                </a:cxn>
                <a:cxn ang="0">
                  <a:pos x="3429" y="2607"/>
                </a:cxn>
                <a:cxn ang="0">
                  <a:pos x="3328" y="2543"/>
                </a:cxn>
                <a:cxn ang="0">
                  <a:pos x="3227" y="2470"/>
                </a:cxn>
                <a:cxn ang="0">
                  <a:pos x="3124" y="2384"/>
                </a:cxn>
                <a:cxn ang="0">
                  <a:pos x="3020" y="2289"/>
                </a:cxn>
                <a:cxn ang="0">
                  <a:pos x="2916" y="2181"/>
                </a:cxn>
                <a:cxn ang="0">
                  <a:pos x="2810" y="2061"/>
                </a:cxn>
                <a:cxn ang="0">
                  <a:pos x="2705" y="1927"/>
                </a:cxn>
                <a:cxn ang="0">
                  <a:pos x="2601" y="1792"/>
                </a:cxn>
                <a:cxn ang="0">
                  <a:pos x="2399" y="1537"/>
                </a:cxn>
                <a:cxn ang="0">
                  <a:pos x="2208" y="1307"/>
                </a:cxn>
                <a:cxn ang="0">
                  <a:pos x="2024" y="1101"/>
                </a:cxn>
                <a:cxn ang="0">
                  <a:pos x="1847" y="917"/>
                </a:cxn>
                <a:cxn ang="0">
                  <a:pos x="1677" y="754"/>
                </a:cxn>
                <a:cxn ang="0">
                  <a:pos x="1511" y="611"/>
                </a:cxn>
                <a:cxn ang="0">
                  <a:pos x="1350" y="486"/>
                </a:cxn>
                <a:cxn ang="0">
                  <a:pos x="1191" y="379"/>
                </a:cxn>
                <a:cxn ang="0">
                  <a:pos x="1034" y="287"/>
                </a:cxn>
                <a:cxn ang="0">
                  <a:pos x="879" y="211"/>
                </a:cxn>
                <a:cxn ang="0">
                  <a:pos x="723" y="148"/>
                </a:cxn>
                <a:cxn ang="0">
                  <a:pos x="568" y="96"/>
                </a:cxn>
                <a:cxn ang="0">
                  <a:pos x="410" y="58"/>
                </a:cxn>
                <a:cxn ang="0">
                  <a:pos x="249" y="27"/>
                </a:cxn>
                <a:cxn ang="0">
                  <a:pos x="85" y="8"/>
                </a:cxn>
              </a:cxnLst>
              <a:rect l="0" t="0" r="r" b="b"/>
              <a:pathLst>
                <a:path w="4937" h="2820">
                  <a:moveTo>
                    <a:pt x="4937" y="2589"/>
                  </a:moveTo>
                  <a:lnTo>
                    <a:pt x="4937" y="2589"/>
                  </a:lnTo>
                  <a:lnTo>
                    <a:pt x="4925" y="2599"/>
                  </a:lnTo>
                  <a:lnTo>
                    <a:pt x="4887" y="2622"/>
                  </a:lnTo>
                  <a:lnTo>
                    <a:pt x="4861" y="2638"/>
                  </a:lnTo>
                  <a:lnTo>
                    <a:pt x="4828" y="2656"/>
                  </a:lnTo>
                  <a:lnTo>
                    <a:pt x="4790" y="2675"/>
                  </a:lnTo>
                  <a:lnTo>
                    <a:pt x="4747" y="2696"/>
                  </a:lnTo>
                  <a:lnTo>
                    <a:pt x="4698" y="2717"/>
                  </a:lnTo>
                  <a:lnTo>
                    <a:pt x="4646" y="2736"/>
                  </a:lnTo>
                  <a:lnTo>
                    <a:pt x="4589" y="2756"/>
                  </a:lnTo>
                  <a:lnTo>
                    <a:pt x="4528" y="2774"/>
                  </a:lnTo>
                  <a:lnTo>
                    <a:pt x="4462" y="2790"/>
                  </a:lnTo>
                  <a:lnTo>
                    <a:pt x="4393" y="2803"/>
                  </a:lnTo>
                  <a:lnTo>
                    <a:pt x="4357" y="2807"/>
                  </a:lnTo>
                  <a:lnTo>
                    <a:pt x="4319" y="2812"/>
                  </a:lnTo>
                  <a:lnTo>
                    <a:pt x="4282" y="2816"/>
                  </a:lnTo>
                  <a:lnTo>
                    <a:pt x="4243" y="2819"/>
                  </a:lnTo>
                  <a:lnTo>
                    <a:pt x="4203" y="2820"/>
                  </a:lnTo>
                  <a:lnTo>
                    <a:pt x="4163" y="2820"/>
                  </a:lnTo>
                  <a:lnTo>
                    <a:pt x="4122" y="2819"/>
                  </a:lnTo>
                  <a:lnTo>
                    <a:pt x="4081" y="2817"/>
                  </a:lnTo>
                  <a:lnTo>
                    <a:pt x="4038" y="2812"/>
                  </a:lnTo>
                  <a:lnTo>
                    <a:pt x="3995" y="2807"/>
                  </a:lnTo>
                  <a:lnTo>
                    <a:pt x="3950" y="2801"/>
                  </a:lnTo>
                  <a:lnTo>
                    <a:pt x="3906" y="2793"/>
                  </a:lnTo>
                  <a:lnTo>
                    <a:pt x="3860" y="2783"/>
                  </a:lnTo>
                  <a:lnTo>
                    <a:pt x="3814" y="2772"/>
                  </a:lnTo>
                  <a:lnTo>
                    <a:pt x="3768" y="2757"/>
                  </a:lnTo>
                  <a:lnTo>
                    <a:pt x="3721" y="2743"/>
                  </a:lnTo>
                  <a:lnTo>
                    <a:pt x="3674" y="2725"/>
                  </a:lnTo>
                  <a:lnTo>
                    <a:pt x="3625" y="2706"/>
                  </a:lnTo>
                  <a:lnTo>
                    <a:pt x="3577" y="2685"/>
                  </a:lnTo>
                  <a:lnTo>
                    <a:pt x="3528" y="2661"/>
                  </a:lnTo>
                  <a:lnTo>
                    <a:pt x="3479" y="2635"/>
                  </a:lnTo>
                  <a:lnTo>
                    <a:pt x="3429" y="2607"/>
                  </a:lnTo>
                  <a:lnTo>
                    <a:pt x="3379" y="2577"/>
                  </a:lnTo>
                  <a:lnTo>
                    <a:pt x="3328" y="2543"/>
                  </a:lnTo>
                  <a:lnTo>
                    <a:pt x="3278" y="2507"/>
                  </a:lnTo>
                  <a:lnTo>
                    <a:pt x="3227" y="2470"/>
                  </a:lnTo>
                  <a:lnTo>
                    <a:pt x="3175" y="2428"/>
                  </a:lnTo>
                  <a:lnTo>
                    <a:pt x="3124" y="2384"/>
                  </a:lnTo>
                  <a:lnTo>
                    <a:pt x="3071" y="2338"/>
                  </a:lnTo>
                  <a:lnTo>
                    <a:pt x="3020" y="2289"/>
                  </a:lnTo>
                  <a:lnTo>
                    <a:pt x="2967" y="2236"/>
                  </a:lnTo>
                  <a:lnTo>
                    <a:pt x="2916" y="2181"/>
                  </a:lnTo>
                  <a:lnTo>
                    <a:pt x="2863" y="2123"/>
                  </a:lnTo>
                  <a:lnTo>
                    <a:pt x="2810" y="2061"/>
                  </a:lnTo>
                  <a:lnTo>
                    <a:pt x="2757" y="1995"/>
                  </a:lnTo>
                  <a:lnTo>
                    <a:pt x="2705" y="1927"/>
                  </a:lnTo>
                  <a:lnTo>
                    <a:pt x="2705" y="1927"/>
                  </a:lnTo>
                  <a:lnTo>
                    <a:pt x="2601" y="1792"/>
                  </a:lnTo>
                  <a:lnTo>
                    <a:pt x="2499" y="1661"/>
                  </a:lnTo>
                  <a:lnTo>
                    <a:pt x="2399" y="1537"/>
                  </a:lnTo>
                  <a:lnTo>
                    <a:pt x="2302" y="1419"/>
                  </a:lnTo>
                  <a:lnTo>
                    <a:pt x="2208" y="1307"/>
                  </a:lnTo>
                  <a:lnTo>
                    <a:pt x="2115" y="1201"/>
                  </a:lnTo>
                  <a:lnTo>
                    <a:pt x="2024" y="1101"/>
                  </a:lnTo>
                  <a:lnTo>
                    <a:pt x="1936" y="1007"/>
                  </a:lnTo>
                  <a:lnTo>
                    <a:pt x="1847" y="917"/>
                  </a:lnTo>
                  <a:lnTo>
                    <a:pt x="1761" y="833"/>
                  </a:lnTo>
                  <a:lnTo>
                    <a:pt x="1677" y="754"/>
                  </a:lnTo>
                  <a:lnTo>
                    <a:pt x="1593" y="681"/>
                  </a:lnTo>
                  <a:lnTo>
                    <a:pt x="1511" y="611"/>
                  </a:lnTo>
                  <a:lnTo>
                    <a:pt x="1430" y="547"/>
                  </a:lnTo>
                  <a:lnTo>
                    <a:pt x="1350" y="486"/>
                  </a:lnTo>
                  <a:lnTo>
                    <a:pt x="1270" y="431"/>
                  </a:lnTo>
                  <a:lnTo>
                    <a:pt x="1191" y="379"/>
                  </a:lnTo>
                  <a:lnTo>
                    <a:pt x="1112" y="331"/>
                  </a:lnTo>
                  <a:lnTo>
                    <a:pt x="1034" y="287"/>
                  </a:lnTo>
                  <a:lnTo>
                    <a:pt x="957" y="247"/>
                  </a:lnTo>
                  <a:lnTo>
                    <a:pt x="879" y="211"/>
                  </a:lnTo>
                  <a:lnTo>
                    <a:pt x="801" y="177"/>
                  </a:lnTo>
                  <a:lnTo>
                    <a:pt x="723" y="148"/>
                  </a:lnTo>
                  <a:lnTo>
                    <a:pt x="646" y="121"/>
                  </a:lnTo>
                  <a:lnTo>
                    <a:pt x="568" y="96"/>
                  </a:lnTo>
                  <a:lnTo>
                    <a:pt x="489" y="75"/>
                  </a:lnTo>
                  <a:lnTo>
                    <a:pt x="410" y="58"/>
                  </a:lnTo>
                  <a:lnTo>
                    <a:pt x="330" y="41"/>
                  </a:lnTo>
                  <a:lnTo>
                    <a:pt x="249" y="27"/>
                  </a:lnTo>
                  <a:lnTo>
                    <a:pt x="167" y="16"/>
                  </a:lnTo>
                  <a:lnTo>
                    <a:pt x="85" y="8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58875" name="Freeform 59"/>
            <p:cNvSpPr>
              <a:spLocks/>
            </p:cNvSpPr>
            <p:nvPr/>
          </p:nvSpPr>
          <p:spPr bwMode="auto">
            <a:xfrm>
              <a:off x="314" y="676"/>
              <a:ext cx="4975" cy="1375"/>
            </a:xfrm>
            <a:custGeom>
              <a:avLst/>
              <a:gdLst/>
              <a:ahLst/>
              <a:cxnLst>
                <a:cxn ang="0">
                  <a:pos x="4975" y="2501"/>
                </a:cxn>
                <a:cxn ang="0">
                  <a:pos x="4926" y="2537"/>
                </a:cxn>
                <a:cxn ang="0">
                  <a:pos x="4867" y="2571"/>
                </a:cxn>
                <a:cxn ang="0">
                  <a:pos x="4786" y="2613"/>
                </a:cxn>
                <a:cxn ang="0">
                  <a:pos x="4686" y="2656"/>
                </a:cxn>
                <a:cxn ang="0">
                  <a:pos x="4568" y="2695"/>
                </a:cxn>
                <a:cxn ang="0">
                  <a:pos x="4433" y="2727"/>
                </a:cxn>
                <a:cxn ang="0">
                  <a:pos x="4361" y="2739"/>
                </a:cxn>
                <a:cxn ang="0">
                  <a:pos x="4285" y="2747"/>
                </a:cxn>
                <a:cxn ang="0">
                  <a:pos x="4204" y="2750"/>
                </a:cxn>
                <a:cxn ang="0">
                  <a:pos x="4121" y="2748"/>
                </a:cxn>
                <a:cxn ang="0">
                  <a:pos x="4035" y="2740"/>
                </a:cxn>
                <a:cxn ang="0">
                  <a:pos x="3946" y="2727"/>
                </a:cxn>
                <a:cxn ang="0">
                  <a:pos x="3856" y="2708"/>
                </a:cxn>
                <a:cxn ang="0">
                  <a:pos x="3761" y="2680"/>
                </a:cxn>
                <a:cxn ang="0">
                  <a:pos x="3666" y="2645"/>
                </a:cxn>
                <a:cxn ang="0">
                  <a:pos x="3567" y="2603"/>
                </a:cxn>
                <a:cxn ang="0">
                  <a:pos x="3467" y="2550"/>
                </a:cxn>
                <a:cxn ang="0">
                  <a:pos x="3366" y="2488"/>
                </a:cxn>
                <a:cxn ang="0">
                  <a:pos x="3263" y="2416"/>
                </a:cxn>
                <a:cxn ang="0">
                  <a:pos x="3159" y="2333"/>
                </a:cxn>
                <a:cxn ang="0">
                  <a:pos x="3053" y="2240"/>
                </a:cxn>
                <a:cxn ang="0">
                  <a:pos x="2948" y="2133"/>
                </a:cxn>
                <a:cxn ang="0">
                  <a:pos x="2841" y="2014"/>
                </a:cxn>
                <a:cxn ang="0">
                  <a:pos x="2733" y="1883"/>
                </a:cxn>
                <a:cxn ang="0">
                  <a:pos x="2627" y="1747"/>
                </a:cxn>
                <a:cxn ang="0">
                  <a:pos x="2422" y="1495"/>
                </a:cxn>
                <a:cxn ang="0">
                  <a:pos x="2227" y="1269"/>
                </a:cxn>
                <a:cxn ang="0">
                  <a:pos x="2040" y="1066"/>
                </a:cxn>
                <a:cxn ang="0">
                  <a:pos x="1861" y="885"/>
                </a:cxn>
                <a:cxn ang="0">
                  <a:pos x="1687" y="723"/>
                </a:cxn>
                <a:cxn ang="0">
                  <a:pos x="1519" y="583"/>
                </a:cxn>
                <a:cxn ang="0">
                  <a:pos x="1357" y="462"/>
                </a:cxn>
                <a:cxn ang="0">
                  <a:pos x="1196" y="357"/>
                </a:cxn>
                <a:cxn ang="0">
                  <a:pos x="1039" y="268"/>
                </a:cxn>
                <a:cxn ang="0">
                  <a:pos x="882" y="194"/>
                </a:cxn>
                <a:cxn ang="0">
                  <a:pos x="726" y="134"/>
                </a:cxn>
                <a:cxn ang="0">
                  <a:pos x="569" y="86"/>
                </a:cxn>
                <a:cxn ang="0">
                  <a:pos x="410" y="50"/>
                </a:cxn>
                <a:cxn ang="0">
                  <a:pos x="249" y="23"/>
                </a:cxn>
                <a:cxn ang="0">
                  <a:pos x="83" y="5"/>
                </a:cxn>
              </a:cxnLst>
              <a:rect l="0" t="0" r="r" b="b"/>
              <a:pathLst>
                <a:path w="4975" h="2750">
                  <a:moveTo>
                    <a:pt x="4975" y="2501"/>
                  </a:moveTo>
                  <a:lnTo>
                    <a:pt x="4975" y="2501"/>
                  </a:lnTo>
                  <a:lnTo>
                    <a:pt x="4962" y="2511"/>
                  </a:lnTo>
                  <a:lnTo>
                    <a:pt x="4926" y="2537"/>
                  </a:lnTo>
                  <a:lnTo>
                    <a:pt x="4899" y="2553"/>
                  </a:lnTo>
                  <a:lnTo>
                    <a:pt x="4867" y="2571"/>
                  </a:lnTo>
                  <a:lnTo>
                    <a:pt x="4829" y="2592"/>
                  </a:lnTo>
                  <a:lnTo>
                    <a:pt x="4786" y="2613"/>
                  </a:lnTo>
                  <a:lnTo>
                    <a:pt x="4739" y="2635"/>
                  </a:lnTo>
                  <a:lnTo>
                    <a:pt x="4686" y="2656"/>
                  </a:lnTo>
                  <a:lnTo>
                    <a:pt x="4629" y="2676"/>
                  </a:lnTo>
                  <a:lnTo>
                    <a:pt x="4568" y="2695"/>
                  </a:lnTo>
                  <a:lnTo>
                    <a:pt x="4503" y="2713"/>
                  </a:lnTo>
                  <a:lnTo>
                    <a:pt x="4433" y="2727"/>
                  </a:lnTo>
                  <a:lnTo>
                    <a:pt x="4397" y="2734"/>
                  </a:lnTo>
                  <a:lnTo>
                    <a:pt x="4361" y="2739"/>
                  </a:lnTo>
                  <a:lnTo>
                    <a:pt x="4322" y="2743"/>
                  </a:lnTo>
                  <a:lnTo>
                    <a:pt x="4285" y="2747"/>
                  </a:lnTo>
                  <a:lnTo>
                    <a:pt x="4245" y="2748"/>
                  </a:lnTo>
                  <a:lnTo>
                    <a:pt x="4204" y="2750"/>
                  </a:lnTo>
                  <a:lnTo>
                    <a:pt x="4163" y="2750"/>
                  </a:lnTo>
                  <a:lnTo>
                    <a:pt x="4121" y="2748"/>
                  </a:lnTo>
                  <a:lnTo>
                    <a:pt x="4079" y="2745"/>
                  </a:lnTo>
                  <a:lnTo>
                    <a:pt x="4035" y="2740"/>
                  </a:lnTo>
                  <a:lnTo>
                    <a:pt x="3992" y="2735"/>
                  </a:lnTo>
                  <a:lnTo>
                    <a:pt x="3946" y="2727"/>
                  </a:lnTo>
                  <a:lnTo>
                    <a:pt x="3902" y="2719"/>
                  </a:lnTo>
                  <a:lnTo>
                    <a:pt x="3856" y="2708"/>
                  </a:lnTo>
                  <a:lnTo>
                    <a:pt x="3809" y="2695"/>
                  </a:lnTo>
                  <a:lnTo>
                    <a:pt x="3761" y="2680"/>
                  </a:lnTo>
                  <a:lnTo>
                    <a:pt x="3714" y="2664"/>
                  </a:lnTo>
                  <a:lnTo>
                    <a:pt x="3666" y="2645"/>
                  </a:lnTo>
                  <a:lnTo>
                    <a:pt x="3617" y="2626"/>
                  </a:lnTo>
                  <a:lnTo>
                    <a:pt x="3567" y="2603"/>
                  </a:lnTo>
                  <a:lnTo>
                    <a:pt x="3517" y="2577"/>
                  </a:lnTo>
                  <a:lnTo>
                    <a:pt x="3467" y="2550"/>
                  </a:lnTo>
                  <a:lnTo>
                    <a:pt x="3417" y="2521"/>
                  </a:lnTo>
                  <a:lnTo>
                    <a:pt x="3366" y="2488"/>
                  </a:lnTo>
                  <a:lnTo>
                    <a:pt x="3314" y="2453"/>
                  </a:lnTo>
                  <a:lnTo>
                    <a:pt x="3263" y="2416"/>
                  </a:lnTo>
                  <a:lnTo>
                    <a:pt x="3212" y="2375"/>
                  </a:lnTo>
                  <a:lnTo>
                    <a:pt x="3159" y="2333"/>
                  </a:lnTo>
                  <a:lnTo>
                    <a:pt x="3106" y="2288"/>
                  </a:lnTo>
                  <a:lnTo>
                    <a:pt x="3053" y="2240"/>
                  </a:lnTo>
                  <a:lnTo>
                    <a:pt x="3001" y="2188"/>
                  </a:lnTo>
                  <a:lnTo>
                    <a:pt x="2948" y="2133"/>
                  </a:lnTo>
                  <a:lnTo>
                    <a:pt x="2894" y="2075"/>
                  </a:lnTo>
                  <a:lnTo>
                    <a:pt x="2841" y="2014"/>
                  </a:lnTo>
                  <a:lnTo>
                    <a:pt x="2787" y="1951"/>
                  </a:lnTo>
                  <a:lnTo>
                    <a:pt x="2733" y="1883"/>
                  </a:lnTo>
                  <a:lnTo>
                    <a:pt x="2733" y="1883"/>
                  </a:lnTo>
                  <a:lnTo>
                    <a:pt x="2627" y="1747"/>
                  </a:lnTo>
                  <a:lnTo>
                    <a:pt x="2523" y="1618"/>
                  </a:lnTo>
                  <a:lnTo>
                    <a:pt x="2422" y="1495"/>
                  </a:lnTo>
                  <a:lnTo>
                    <a:pt x="2323" y="1379"/>
                  </a:lnTo>
                  <a:lnTo>
                    <a:pt x="2227" y="1269"/>
                  </a:lnTo>
                  <a:lnTo>
                    <a:pt x="2133" y="1164"/>
                  </a:lnTo>
                  <a:lnTo>
                    <a:pt x="2040" y="1066"/>
                  </a:lnTo>
                  <a:lnTo>
                    <a:pt x="1949" y="972"/>
                  </a:lnTo>
                  <a:lnTo>
                    <a:pt x="1861" y="885"/>
                  </a:lnTo>
                  <a:lnTo>
                    <a:pt x="1773" y="801"/>
                  </a:lnTo>
                  <a:lnTo>
                    <a:pt x="1687" y="723"/>
                  </a:lnTo>
                  <a:lnTo>
                    <a:pt x="1602" y="651"/>
                  </a:lnTo>
                  <a:lnTo>
                    <a:pt x="1519" y="583"/>
                  </a:lnTo>
                  <a:lnTo>
                    <a:pt x="1437" y="520"/>
                  </a:lnTo>
                  <a:lnTo>
                    <a:pt x="1357" y="462"/>
                  </a:lnTo>
                  <a:lnTo>
                    <a:pt x="1276" y="407"/>
                  </a:lnTo>
                  <a:lnTo>
                    <a:pt x="1196" y="357"/>
                  </a:lnTo>
                  <a:lnTo>
                    <a:pt x="1116" y="310"/>
                  </a:lnTo>
                  <a:lnTo>
                    <a:pt x="1039" y="268"/>
                  </a:lnTo>
                  <a:lnTo>
                    <a:pt x="960" y="229"/>
                  </a:lnTo>
                  <a:lnTo>
                    <a:pt x="882" y="194"/>
                  </a:lnTo>
                  <a:lnTo>
                    <a:pt x="804" y="162"/>
                  </a:lnTo>
                  <a:lnTo>
                    <a:pt x="726" y="134"/>
                  </a:lnTo>
                  <a:lnTo>
                    <a:pt x="647" y="108"/>
                  </a:lnTo>
                  <a:lnTo>
                    <a:pt x="569" y="86"/>
                  </a:lnTo>
                  <a:lnTo>
                    <a:pt x="490" y="66"/>
                  </a:lnTo>
                  <a:lnTo>
                    <a:pt x="410" y="50"/>
                  </a:lnTo>
                  <a:lnTo>
                    <a:pt x="331" y="36"/>
                  </a:lnTo>
                  <a:lnTo>
                    <a:pt x="249" y="23"/>
                  </a:lnTo>
                  <a:lnTo>
                    <a:pt x="167" y="13"/>
                  </a:lnTo>
                  <a:lnTo>
                    <a:pt x="83" y="5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58876" name="Freeform 60"/>
            <p:cNvSpPr>
              <a:spLocks/>
            </p:cNvSpPr>
            <p:nvPr/>
          </p:nvSpPr>
          <p:spPr bwMode="auto">
            <a:xfrm>
              <a:off x="325" y="698"/>
              <a:ext cx="5012" cy="1339"/>
            </a:xfrm>
            <a:custGeom>
              <a:avLst/>
              <a:gdLst/>
              <a:ahLst/>
              <a:cxnLst>
                <a:cxn ang="0">
                  <a:pos x="5012" y="2414"/>
                </a:cxn>
                <a:cxn ang="0">
                  <a:pos x="4964" y="2448"/>
                </a:cxn>
                <a:cxn ang="0">
                  <a:pos x="4904" y="2485"/>
                </a:cxn>
                <a:cxn ang="0">
                  <a:pos x="4825" y="2528"/>
                </a:cxn>
                <a:cxn ang="0">
                  <a:pos x="4725" y="2574"/>
                </a:cxn>
                <a:cxn ang="0">
                  <a:pos x="4608" y="2615"/>
                </a:cxn>
                <a:cxn ang="0">
                  <a:pos x="4474" y="2649"/>
                </a:cxn>
                <a:cxn ang="0">
                  <a:pos x="4402" y="2662"/>
                </a:cxn>
                <a:cxn ang="0">
                  <a:pos x="4325" y="2672"/>
                </a:cxn>
                <a:cxn ang="0">
                  <a:pos x="4246" y="2677"/>
                </a:cxn>
                <a:cxn ang="0">
                  <a:pos x="4163" y="2677"/>
                </a:cxn>
                <a:cxn ang="0">
                  <a:pos x="4077" y="2672"/>
                </a:cxn>
                <a:cxn ang="0">
                  <a:pos x="3988" y="2661"/>
                </a:cxn>
                <a:cxn ang="0">
                  <a:pos x="3896" y="2643"/>
                </a:cxn>
                <a:cxn ang="0">
                  <a:pos x="3802" y="2617"/>
                </a:cxn>
                <a:cxn ang="0">
                  <a:pos x="3705" y="2583"/>
                </a:cxn>
                <a:cxn ang="0">
                  <a:pos x="3606" y="2543"/>
                </a:cxn>
                <a:cxn ang="0">
                  <a:pos x="3506" y="2491"/>
                </a:cxn>
                <a:cxn ang="0">
                  <a:pos x="3403" y="2431"/>
                </a:cxn>
                <a:cxn ang="0">
                  <a:pos x="3299" y="2362"/>
                </a:cxn>
                <a:cxn ang="0">
                  <a:pos x="3194" y="2280"/>
                </a:cxn>
                <a:cxn ang="0">
                  <a:pos x="3087" y="2188"/>
                </a:cxn>
                <a:cxn ang="0">
                  <a:pos x="2980" y="2083"/>
                </a:cxn>
                <a:cxn ang="0">
                  <a:pos x="2870" y="1966"/>
                </a:cxn>
                <a:cxn ang="0">
                  <a:pos x="2762" y="1836"/>
                </a:cxn>
                <a:cxn ang="0">
                  <a:pos x="2654" y="1702"/>
                </a:cxn>
                <a:cxn ang="0">
                  <a:pos x="2444" y="1455"/>
                </a:cxn>
                <a:cxn ang="0">
                  <a:pos x="2245" y="1230"/>
                </a:cxn>
                <a:cxn ang="0">
                  <a:pos x="2057" y="1030"/>
                </a:cxn>
                <a:cxn ang="0">
                  <a:pos x="1873" y="851"/>
                </a:cxn>
                <a:cxn ang="0">
                  <a:pos x="1698" y="692"/>
                </a:cxn>
                <a:cxn ang="0">
                  <a:pos x="1529" y="555"/>
                </a:cxn>
                <a:cxn ang="0">
                  <a:pos x="1364" y="436"/>
                </a:cxn>
                <a:cxn ang="0">
                  <a:pos x="1201" y="334"/>
                </a:cxn>
                <a:cxn ang="0">
                  <a:pos x="1043" y="248"/>
                </a:cxn>
                <a:cxn ang="0">
                  <a:pos x="885" y="177"/>
                </a:cxn>
                <a:cxn ang="0">
                  <a:pos x="728" y="119"/>
                </a:cxn>
                <a:cxn ang="0">
                  <a:pos x="571" y="74"/>
                </a:cxn>
                <a:cxn ang="0">
                  <a:pos x="411" y="42"/>
                </a:cxn>
                <a:cxn ang="0">
                  <a:pos x="250" y="17"/>
                </a:cxn>
                <a:cxn ang="0">
                  <a:pos x="85" y="5"/>
                </a:cxn>
              </a:cxnLst>
              <a:rect l="0" t="0" r="r" b="b"/>
              <a:pathLst>
                <a:path w="5012" h="2678">
                  <a:moveTo>
                    <a:pt x="5012" y="2414"/>
                  </a:moveTo>
                  <a:lnTo>
                    <a:pt x="5012" y="2414"/>
                  </a:lnTo>
                  <a:lnTo>
                    <a:pt x="5000" y="2423"/>
                  </a:lnTo>
                  <a:lnTo>
                    <a:pt x="4964" y="2448"/>
                  </a:lnTo>
                  <a:lnTo>
                    <a:pt x="4937" y="2465"/>
                  </a:lnTo>
                  <a:lnTo>
                    <a:pt x="4904" y="2485"/>
                  </a:lnTo>
                  <a:lnTo>
                    <a:pt x="4868" y="2506"/>
                  </a:lnTo>
                  <a:lnTo>
                    <a:pt x="4825" y="2528"/>
                  </a:lnTo>
                  <a:lnTo>
                    <a:pt x="4778" y="2551"/>
                  </a:lnTo>
                  <a:lnTo>
                    <a:pt x="4725" y="2574"/>
                  </a:lnTo>
                  <a:lnTo>
                    <a:pt x="4670" y="2594"/>
                  </a:lnTo>
                  <a:lnTo>
                    <a:pt x="4608" y="2615"/>
                  </a:lnTo>
                  <a:lnTo>
                    <a:pt x="4543" y="2635"/>
                  </a:lnTo>
                  <a:lnTo>
                    <a:pt x="4474" y="2649"/>
                  </a:lnTo>
                  <a:lnTo>
                    <a:pt x="4439" y="2657"/>
                  </a:lnTo>
                  <a:lnTo>
                    <a:pt x="4402" y="2662"/>
                  </a:lnTo>
                  <a:lnTo>
                    <a:pt x="4364" y="2669"/>
                  </a:lnTo>
                  <a:lnTo>
                    <a:pt x="4325" y="2672"/>
                  </a:lnTo>
                  <a:lnTo>
                    <a:pt x="4286" y="2675"/>
                  </a:lnTo>
                  <a:lnTo>
                    <a:pt x="4246" y="2677"/>
                  </a:lnTo>
                  <a:lnTo>
                    <a:pt x="4204" y="2678"/>
                  </a:lnTo>
                  <a:lnTo>
                    <a:pt x="4163" y="2677"/>
                  </a:lnTo>
                  <a:lnTo>
                    <a:pt x="4120" y="2675"/>
                  </a:lnTo>
                  <a:lnTo>
                    <a:pt x="4077" y="2672"/>
                  </a:lnTo>
                  <a:lnTo>
                    <a:pt x="4032" y="2667"/>
                  </a:lnTo>
                  <a:lnTo>
                    <a:pt x="3988" y="2661"/>
                  </a:lnTo>
                  <a:lnTo>
                    <a:pt x="3942" y="2653"/>
                  </a:lnTo>
                  <a:lnTo>
                    <a:pt x="3896" y="2643"/>
                  </a:lnTo>
                  <a:lnTo>
                    <a:pt x="3849" y="2630"/>
                  </a:lnTo>
                  <a:lnTo>
                    <a:pt x="3802" y="2617"/>
                  </a:lnTo>
                  <a:lnTo>
                    <a:pt x="3753" y="2601"/>
                  </a:lnTo>
                  <a:lnTo>
                    <a:pt x="3705" y="2583"/>
                  </a:lnTo>
                  <a:lnTo>
                    <a:pt x="3656" y="2564"/>
                  </a:lnTo>
                  <a:lnTo>
                    <a:pt x="3606" y="2543"/>
                  </a:lnTo>
                  <a:lnTo>
                    <a:pt x="3556" y="2519"/>
                  </a:lnTo>
                  <a:lnTo>
                    <a:pt x="3506" y="2491"/>
                  </a:lnTo>
                  <a:lnTo>
                    <a:pt x="3455" y="2464"/>
                  </a:lnTo>
                  <a:lnTo>
                    <a:pt x="3403" y="2431"/>
                  </a:lnTo>
                  <a:lnTo>
                    <a:pt x="3352" y="2398"/>
                  </a:lnTo>
                  <a:lnTo>
                    <a:pt x="3299" y="2362"/>
                  </a:lnTo>
                  <a:lnTo>
                    <a:pt x="3246" y="2322"/>
                  </a:lnTo>
                  <a:lnTo>
                    <a:pt x="3194" y="2280"/>
                  </a:lnTo>
                  <a:lnTo>
                    <a:pt x="3141" y="2236"/>
                  </a:lnTo>
                  <a:lnTo>
                    <a:pt x="3087" y="2188"/>
                  </a:lnTo>
                  <a:lnTo>
                    <a:pt x="3033" y="2138"/>
                  </a:lnTo>
                  <a:lnTo>
                    <a:pt x="2980" y="2083"/>
                  </a:lnTo>
                  <a:lnTo>
                    <a:pt x="2924" y="2026"/>
                  </a:lnTo>
                  <a:lnTo>
                    <a:pt x="2870" y="1966"/>
                  </a:lnTo>
                  <a:lnTo>
                    <a:pt x="2816" y="1903"/>
                  </a:lnTo>
                  <a:lnTo>
                    <a:pt x="2762" y="1836"/>
                  </a:lnTo>
                  <a:lnTo>
                    <a:pt x="2762" y="1836"/>
                  </a:lnTo>
                  <a:lnTo>
                    <a:pt x="2654" y="1702"/>
                  </a:lnTo>
                  <a:lnTo>
                    <a:pt x="2548" y="1576"/>
                  </a:lnTo>
                  <a:lnTo>
                    <a:pt x="2444" y="1455"/>
                  </a:lnTo>
                  <a:lnTo>
                    <a:pt x="2344" y="1338"/>
                  </a:lnTo>
                  <a:lnTo>
                    <a:pt x="2245" y="1230"/>
                  </a:lnTo>
                  <a:lnTo>
                    <a:pt x="2150" y="1127"/>
                  </a:lnTo>
                  <a:lnTo>
                    <a:pt x="2057" y="1030"/>
                  </a:lnTo>
                  <a:lnTo>
                    <a:pt x="1963" y="938"/>
                  </a:lnTo>
                  <a:lnTo>
                    <a:pt x="1873" y="851"/>
                  </a:lnTo>
                  <a:lnTo>
                    <a:pt x="1786" y="770"/>
                  </a:lnTo>
                  <a:lnTo>
                    <a:pt x="1698" y="692"/>
                  </a:lnTo>
                  <a:lnTo>
                    <a:pt x="1612" y="621"/>
                  </a:lnTo>
                  <a:lnTo>
                    <a:pt x="1529" y="555"/>
                  </a:lnTo>
                  <a:lnTo>
                    <a:pt x="1446" y="494"/>
                  </a:lnTo>
                  <a:lnTo>
                    <a:pt x="1364" y="436"/>
                  </a:lnTo>
                  <a:lnTo>
                    <a:pt x="1282" y="382"/>
                  </a:lnTo>
                  <a:lnTo>
                    <a:pt x="1201" y="334"/>
                  </a:lnTo>
                  <a:lnTo>
                    <a:pt x="1122" y="289"/>
                  </a:lnTo>
                  <a:lnTo>
                    <a:pt x="1043" y="248"/>
                  </a:lnTo>
                  <a:lnTo>
                    <a:pt x="964" y="210"/>
                  </a:lnTo>
                  <a:lnTo>
                    <a:pt x="885" y="177"/>
                  </a:lnTo>
                  <a:lnTo>
                    <a:pt x="807" y="147"/>
                  </a:lnTo>
                  <a:lnTo>
                    <a:pt x="728" y="119"/>
                  </a:lnTo>
                  <a:lnTo>
                    <a:pt x="649" y="95"/>
                  </a:lnTo>
                  <a:lnTo>
                    <a:pt x="571" y="74"/>
                  </a:lnTo>
                  <a:lnTo>
                    <a:pt x="490" y="56"/>
                  </a:lnTo>
                  <a:lnTo>
                    <a:pt x="411" y="42"/>
                  </a:lnTo>
                  <a:lnTo>
                    <a:pt x="331" y="29"/>
                  </a:lnTo>
                  <a:lnTo>
                    <a:pt x="250" y="17"/>
                  </a:lnTo>
                  <a:lnTo>
                    <a:pt x="167" y="9"/>
                  </a:lnTo>
                  <a:lnTo>
                    <a:pt x="85" y="5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58877" name="Freeform 61"/>
            <p:cNvSpPr>
              <a:spLocks/>
            </p:cNvSpPr>
            <p:nvPr/>
          </p:nvSpPr>
          <p:spPr bwMode="auto">
            <a:xfrm>
              <a:off x="336" y="720"/>
              <a:ext cx="5049" cy="1304"/>
            </a:xfrm>
            <a:custGeom>
              <a:avLst/>
              <a:gdLst/>
              <a:ahLst/>
              <a:cxnLst>
                <a:cxn ang="0">
                  <a:pos x="5049" y="2324"/>
                </a:cxn>
                <a:cxn ang="0">
                  <a:pos x="5000" y="2361"/>
                </a:cxn>
                <a:cxn ang="0">
                  <a:pos x="4942" y="2398"/>
                </a:cxn>
                <a:cxn ang="0">
                  <a:pos x="4863" y="2443"/>
                </a:cxn>
                <a:cxn ang="0">
                  <a:pos x="4764" y="2492"/>
                </a:cxn>
                <a:cxn ang="0">
                  <a:pos x="4647" y="2537"/>
                </a:cxn>
                <a:cxn ang="0">
                  <a:pos x="4514" y="2574"/>
                </a:cxn>
                <a:cxn ang="0">
                  <a:pos x="4442" y="2589"/>
                </a:cxn>
                <a:cxn ang="0">
                  <a:pos x="4366" y="2598"/>
                </a:cxn>
                <a:cxn ang="0">
                  <a:pos x="4286" y="2605"/>
                </a:cxn>
                <a:cxn ang="0">
                  <a:pos x="4203" y="2608"/>
                </a:cxn>
                <a:cxn ang="0">
                  <a:pos x="4117" y="2603"/>
                </a:cxn>
                <a:cxn ang="0">
                  <a:pos x="4027" y="2593"/>
                </a:cxn>
                <a:cxn ang="0">
                  <a:pos x="3935" y="2577"/>
                </a:cxn>
                <a:cxn ang="0">
                  <a:pos x="3841" y="2555"/>
                </a:cxn>
                <a:cxn ang="0">
                  <a:pos x="3744" y="2522"/>
                </a:cxn>
                <a:cxn ang="0">
                  <a:pos x="3645" y="2484"/>
                </a:cxn>
                <a:cxn ang="0">
                  <a:pos x="3544" y="2434"/>
                </a:cxn>
                <a:cxn ang="0">
                  <a:pos x="3439" y="2375"/>
                </a:cxn>
                <a:cxn ang="0">
                  <a:pos x="3335" y="2308"/>
                </a:cxn>
                <a:cxn ang="0">
                  <a:pos x="3228" y="2229"/>
                </a:cxn>
                <a:cxn ang="0">
                  <a:pos x="3120" y="2137"/>
                </a:cxn>
                <a:cxn ang="0">
                  <a:pos x="3010" y="2035"/>
                </a:cxn>
                <a:cxn ang="0">
                  <a:pos x="2901" y="1919"/>
                </a:cxn>
                <a:cxn ang="0">
                  <a:pos x="2790" y="1789"/>
                </a:cxn>
                <a:cxn ang="0">
                  <a:pos x="2679" y="1659"/>
                </a:cxn>
                <a:cxn ang="0">
                  <a:pos x="2466" y="1413"/>
                </a:cxn>
                <a:cxn ang="0">
                  <a:pos x="2265" y="1192"/>
                </a:cxn>
                <a:cxn ang="0">
                  <a:pos x="2072" y="993"/>
                </a:cxn>
                <a:cxn ang="0">
                  <a:pos x="1887" y="819"/>
                </a:cxn>
                <a:cxn ang="0">
                  <a:pos x="1710" y="664"/>
                </a:cxn>
                <a:cxn ang="0">
                  <a:pos x="1537" y="528"/>
                </a:cxn>
                <a:cxn ang="0">
                  <a:pos x="1371" y="412"/>
                </a:cxn>
                <a:cxn ang="0">
                  <a:pos x="1207" y="312"/>
                </a:cxn>
                <a:cxn ang="0">
                  <a:pos x="1047" y="230"/>
                </a:cxn>
                <a:cxn ang="0">
                  <a:pos x="888" y="160"/>
                </a:cxn>
                <a:cxn ang="0">
                  <a:pos x="731" y="107"/>
                </a:cxn>
                <a:cxn ang="0">
                  <a:pos x="572" y="65"/>
                </a:cxn>
                <a:cxn ang="0">
                  <a:pos x="413" y="34"/>
                </a:cxn>
                <a:cxn ang="0">
                  <a:pos x="250" y="15"/>
                </a:cxn>
                <a:cxn ang="0">
                  <a:pos x="85" y="4"/>
                </a:cxn>
              </a:cxnLst>
              <a:rect l="0" t="0" r="r" b="b"/>
              <a:pathLst>
                <a:path w="5049" h="2608">
                  <a:moveTo>
                    <a:pt x="5049" y="2324"/>
                  </a:moveTo>
                  <a:lnTo>
                    <a:pt x="5049" y="2324"/>
                  </a:lnTo>
                  <a:lnTo>
                    <a:pt x="5036" y="2334"/>
                  </a:lnTo>
                  <a:lnTo>
                    <a:pt x="5000" y="2361"/>
                  </a:lnTo>
                  <a:lnTo>
                    <a:pt x="4974" y="2379"/>
                  </a:lnTo>
                  <a:lnTo>
                    <a:pt x="4942" y="2398"/>
                  </a:lnTo>
                  <a:lnTo>
                    <a:pt x="4906" y="2421"/>
                  </a:lnTo>
                  <a:lnTo>
                    <a:pt x="4863" y="2443"/>
                  </a:lnTo>
                  <a:lnTo>
                    <a:pt x="4815" y="2468"/>
                  </a:lnTo>
                  <a:lnTo>
                    <a:pt x="4764" y="2492"/>
                  </a:lnTo>
                  <a:lnTo>
                    <a:pt x="4709" y="2514"/>
                  </a:lnTo>
                  <a:lnTo>
                    <a:pt x="4647" y="2537"/>
                  </a:lnTo>
                  <a:lnTo>
                    <a:pt x="4584" y="2556"/>
                  </a:lnTo>
                  <a:lnTo>
                    <a:pt x="4514" y="2574"/>
                  </a:lnTo>
                  <a:lnTo>
                    <a:pt x="4478" y="2581"/>
                  </a:lnTo>
                  <a:lnTo>
                    <a:pt x="4442" y="2589"/>
                  </a:lnTo>
                  <a:lnTo>
                    <a:pt x="4404" y="2593"/>
                  </a:lnTo>
                  <a:lnTo>
                    <a:pt x="4366" y="2598"/>
                  </a:lnTo>
                  <a:lnTo>
                    <a:pt x="4327" y="2603"/>
                  </a:lnTo>
                  <a:lnTo>
                    <a:pt x="4286" y="2605"/>
                  </a:lnTo>
                  <a:lnTo>
                    <a:pt x="4245" y="2606"/>
                  </a:lnTo>
                  <a:lnTo>
                    <a:pt x="4203" y="2608"/>
                  </a:lnTo>
                  <a:lnTo>
                    <a:pt x="4160" y="2606"/>
                  </a:lnTo>
                  <a:lnTo>
                    <a:pt x="4117" y="2603"/>
                  </a:lnTo>
                  <a:lnTo>
                    <a:pt x="4073" y="2600"/>
                  </a:lnTo>
                  <a:lnTo>
                    <a:pt x="4027" y="2593"/>
                  </a:lnTo>
                  <a:lnTo>
                    <a:pt x="3982" y="2587"/>
                  </a:lnTo>
                  <a:lnTo>
                    <a:pt x="3935" y="2577"/>
                  </a:lnTo>
                  <a:lnTo>
                    <a:pt x="3888" y="2566"/>
                  </a:lnTo>
                  <a:lnTo>
                    <a:pt x="3841" y="2555"/>
                  </a:lnTo>
                  <a:lnTo>
                    <a:pt x="3792" y="2540"/>
                  </a:lnTo>
                  <a:lnTo>
                    <a:pt x="3744" y="2522"/>
                  </a:lnTo>
                  <a:lnTo>
                    <a:pt x="3695" y="2505"/>
                  </a:lnTo>
                  <a:lnTo>
                    <a:pt x="3645" y="2484"/>
                  </a:lnTo>
                  <a:lnTo>
                    <a:pt x="3594" y="2459"/>
                  </a:lnTo>
                  <a:lnTo>
                    <a:pt x="3544" y="2434"/>
                  </a:lnTo>
                  <a:lnTo>
                    <a:pt x="3492" y="2406"/>
                  </a:lnTo>
                  <a:lnTo>
                    <a:pt x="3439" y="2375"/>
                  </a:lnTo>
                  <a:lnTo>
                    <a:pt x="3388" y="2343"/>
                  </a:lnTo>
                  <a:lnTo>
                    <a:pt x="3335" y="2308"/>
                  </a:lnTo>
                  <a:lnTo>
                    <a:pt x="3281" y="2269"/>
                  </a:lnTo>
                  <a:lnTo>
                    <a:pt x="3228" y="2229"/>
                  </a:lnTo>
                  <a:lnTo>
                    <a:pt x="3174" y="2183"/>
                  </a:lnTo>
                  <a:lnTo>
                    <a:pt x="3120" y="2137"/>
                  </a:lnTo>
                  <a:lnTo>
                    <a:pt x="3066" y="2086"/>
                  </a:lnTo>
                  <a:lnTo>
                    <a:pt x="3010" y="2035"/>
                  </a:lnTo>
                  <a:lnTo>
                    <a:pt x="2956" y="1978"/>
                  </a:lnTo>
                  <a:lnTo>
                    <a:pt x="2901" y="1919"/>
                  </a:lnTo>
                  <a:lnTo>
                    <a:pt x="2845" y="1856"/>
                  </a:lnTo>
                  <a:lnTo>
                    <a:pt x="2790" y="1789"/>
                  </a:lnTo>
                  <a:lnTo>
                    <a:pt x="2790" y="1789"/>
                  </a:lnTo>
                  <a:lnTo>
                    <a:pt x="2679" y="1659"/>
                  </a:lnTo>
                  <a:lnTo>
                    <a:pt x="2572" y="1533"/>
                  </a:lnTo>
                  <a:lnTo>
                    <a:pt x="2466" y="1413"/>
                  </a:lnTo>
                  <a:lnTo>
                    <a:pt x="2365" y="1299"/>
                  </a:lnTo>
                  <a:lnTo>
                    <a:pt x="2265" y="1192"/>
                  </a:lnTo>
                  <a:lnTo>
                    <a:pt x="2168" y="1090"/>
                  </a:lnTo>
                  <a:lnTo>
                    <a:pt x="2072" y="993"/>
                  </a:lnTo>
                  <a:lnTo>
                    <a:pt x="1979" y="903"/>
                  </a:lnTo>
                  <a:lnTo>
                    <a:pt x="1887" y="819"/>
                  </a:lnTo>
                  <a:lnTo>
                    <a:pt x="1797" y="738"/>
                  </a:lnTo>
                  <a:lnTo>
                    <a:pt x="1710" y="664"/>
                  </a:lnTo>
                  <a:lnTo>
                    <a:pt x="1622" y="593"/>
                  </a:lnTo>
                  <a:lnTo>
                    <a:pt x="1537" y="528"/>
                  </a:lnTo>
                  <a:lnTo>
                    <a:pt x="1453" y="467"/>
                  </a:lnTo>
                  <a:lnTo>
                    <a:pt x="1371" y="412"/>
                  </a:lnTo>
                  <a:lnTo>
                    <a:pt x="1287" y="360"/>
                  </a:lnTo>
                  <a:lnTo>
                    <a:pt x="1207" y="312"/>
                  </a:lnTo>
                  <a:lnTo>
                    <a:pt x="1126" y="268"/>
                  </a:lnTo>
                  <a:lnTo>
                    <a:pt x="1047" y="230"/>
                  </a:lnTo>
                  <a:lnTo>
                    <a:pt x="967" y="192"/>
                  </a:lnTo>
                  <a:lnTo>
                    <a:pt x="888" y="160"/>
                  </a:lnTo>
                  <a:lnTo>
                    <a:pt x="808" y="133"/>
                  </a:lnTo>
                  <a:lnTo>
                    <a:pt x="731" y="107"/>
                  </a:lnTo>
                  <a:lnTo>
                    <a:pt x="652" y="84"/>
                  </a:lnTo>
                  <a:lnTo>
                    <a:pt x="572" y="65"/>
                  </a:lnTo>
                  <a:lnTo>
                    <a:pt x="492" y="49"/>
                  </a:lnTo>
                  <a:lnTo>
                    <a:pt x="413" y="34"/>
                  </a:lnTo>
                  <a:lnTo>
                    <a:pt x="332" y="23"/>
                  </a:lnTo>
                  <a:lnTo>
                    <a:pt x="250" y="15"/>
                  </a:lnTo>
                  <a:lnTo>
                    <a:pt x="168" y="8"/>
                  </a:lnTo>
                  <a:lnTo>
                    <a:pt x="85" y="4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58878" name="Freeform 62"/>
            <p:cNvSpPr>
              <a:spLocks/>
            </p:cNvSpPr>
            <p:nvPr/>
          </p:nvSpPr>
          <p:spPr bwMode="auto">
            <a:xfrm>
              <a:off x="349" y="742"/>
              <a:ext cx="5081" cy="1267"/>
            </a:xfrm>
            <a:custGeom>
              <a:avLst/>
              <a:gdLst/>
              <a:ahLst/>
              <a:cxnLst>
                <a:cxn ang="0">
                  <a:pos x="5081" y="2233"/>
                </a:cxn>
                <a:cxn ang="0">
                  <a:pos x="5034" y="2270"/>
                </a:cxn>
                <a:cxn ang="0">
                  <a:pos x="4977" y="2309"/>
                </a:cxn>
                <a:cxn ang="0">
                  <a:pos x="4898" y="2355"/>
                </a:cxn>
                <a:cxn ang="0">
                  <a:pos x="4801" y="2405"/>
                </a:cxn>
                <a:cxn ang="0">
                  <a:pos x="4684" y="2454"/>
                </a:cxn>
                <a:cxn ang="0">
                  <a:pos x="4551" y="2494"/>
                </a:cxn>
                <a:cxn ang="0">
                  <a:pos x="4479" y="2509"/>
                </a:cxn>
                <a:cxn ang="0">
                  <a:pos x="4404" y="2522"/>
                </a:cxn>
                <a:cxn ang="0">
                  <a:pos x="4323" y="2530"/>
                </a:cxn>
                <a:cxn ang="0">
                  <a:pos x="4240" y="2533"/>
                </a:cxn>
                <a:cxn ang="0">
                  <a:pos x="4154" y="2531"/>
                </a:cxn>
                <a:cxn ang="0">
                  <a:pos x="4065" y="2523"/>
                </a:cxn>
                <a:cxn ang="0">
                  <a:pos x="3974" y="2509"/>
                </a:cxn>
                <a:cxn ang="0">
                  <a:pos x="3878" y="2488"/>
                </a:cxn>
                <a:cxn ang="0">
                  <a:pos x="3781" y="2459"/>
                </a:cxn>
                <a:cxn ang="0">
                  <a:pos x="3681" y="2420"/>
                </a:cxn>
                <a:cxn ang="0">
                  <a:pos x="3579" y="2373"/>
                </a:cxn>
                <a:cxn ang="0">
                  <a:pos x="3475" y="2317"/>
                </a:cxn>
                <a:cxn ang="0">
                  <a:pos x="3368" y="2250"/>
                </a:cxn>
                <a:cxn ang="0">
                  <a:pos x="3260" y="2171"/>
                </a:cxn>
                <a:cxn ang="0">
                  <a:pos x="3152" y="2082"/>
                </a:cxn>
                <a:cxn ang="0">
                  <a:pos x="3041" y="1982"/>
                </a:cxn>
                <a:cxn ang="0">
                  <a:pos x="2928" y="1868"/>
                </a:cxn>
                <a:cxn ang="0">
                  <a:pos x="2814" y="1742"/>
                </a:cxn>
                <a:cxn ang="0">
                  <a:pos x="2703" y="1611"/>
                </a:cxn>
                <a:cxn ang="0">
                  <a:pos x="2487" y="1369"/>
                </a:cxn>
                <a:cxn ang="0">
                  <a:pos x="2281" y="1151"/>
                </a:cxn>
                <a:cxn ang="0">
                  <a:pos x="2085" y="955"/>
                </a:cxn>
                <a:cxn ang="0">
                  <a:pos x="1898" y="783"/>
                </a:cxn>
                <a:cxn ang="0">
                  <a:pos x="1717" y="631"/>
                </a:cxn>
                <a:cxn ang="0">
                  <a:pos x="1544" y="498"/>
                </a:cxn>
                <a:cxn ang="0">
                  <a:pos x="1376" y="385"/>
                </a:cxn>
                <a:cxn ang="0">
                  <a:pos x="1211" y="289"/>
                </a:cxn>
                <a:cxn ang="0">
                  <a:pos x="1050" y="208"/>
                </a:cxn>
                <a:cxn ang="0">
                  <a:pos x="890" y="143"/>
                </a:cxn>
                <a:cxn ang="0">
                  <a:pos x="732" y="92"/>
                </a:cxn>
                <a:cxn ang="0">
                  <a:pos x="572" y="53"/>
                </a:cxn>
                <a:cxn ang="0">
                  <a:pos x="412" y="25"/>
                </a:cxn>
                <a:cxn ang="0">
                  <a:pos x="250" y="8"/>
                </a:cxn>
                <a:cxn ang="0">
                  <a:pos x="85" y="1"/>
                </a:cxn>
              </a:cxnLst>
              <a:rect l="0" t="0" r="r" b="b"/>
              <a:pathLst>
                <a:path w="5081" h="2533">
                  <a:moveTo>
                    <a:pt x="5081" y="2233"/>
                  </a:moveTo>
                  <a:lnTo>
                    <a:pt x="5081" y="2233"/>
                  </a:lnTo>
                  <a:lnTo>
                    <a:pt x="5070" y="2242"/>
                  </a:lnTo>
                  <a:lnTo>
                    <a:pt x="5034" y="2270"/>
                  </a:lnTo>
                  <a:lnTo>
                    <a:pt x="5008" y="2288"/>
                  </a:lnTo>
                  <a:lnTo>
                    <a:pt x="4977" y="2309"/>
                  </a:lnTo>
                  <a:lnTo>
                    <a:pt x="4940" y="2333"/>
                  </a:lnTo>
                  <a:lnTo>
                    <a:pt x="4898" y="2355"/>
                  </a:lnTo>
                  <a:lnTo>
                    <a:pt x="4852" y="2381"/>
                  </a:lnTo>
                  <a:lnTo>
                    <a:pt x="4801" y="2405"/>
                  </a:lnTo>
                  <a:lnTo>
                    <a:pt x="4744" y="2430"/>
                  </a:lnTo>
                  <a:lnTo>
                    <a:pt x="4684" y="2454"/>
                  </a:lnTo>
                  <a:lnTo>
                    <a:pt x="4621" y="2475"/>
                  </a:lnTo>
                  <a:lnTo>
                    <a:pt x="4551" y="2494"/>
                  </a:lnTo>
                  <a:lnTo>
                    <a:pt x="4516" y="2502"/>
                  </a:lnTo>
                  <a:lnTo>
                    <a:pt x="4479" y="2509"/>
                  </a:lnTo>
                  <a:lnTo>
                    <a:pt x="4441" y="2517"/>
                  </a:lnTo>
                  <a:lnTo>
                    <a:pt x="4404" y="2522"/>
                  </a:lnTo>
                  <a:lnTo>
                    <a:pt x="4364" y="2526"/>
                  </a:lnTo>
                  <a:lnTo>
                    <a:pt x="4323" y="2530"/>
                  </a:lnTo>
                  <a:lnTo>
                    <a:pt x="4283" y="2533"/>
                  </a:lnTo>
                  <a:lnTo>
                    <a:pt x="4240" y="2533"/>
                  </a:lnTo>
                  <a:lnTo>
                    <a:pt x="4198" y="2533"/>
                  </a:lnTo>
                  <a:lnTo>
                    <a:pt x="4154" y="2531"/>
                  </a:lnTo>
                  <a:lnTo>
                    <a:pt x="4110" y="2528"/>
                  </a:lnTo>
                  <a:lnTo>
                    <a:pt x="4065" y="2523"/>
                  </a:lnTo>
                  <a:lnTo>
                    <a:pt x="4019" y="2517"/>
                  </a:lnTo>
                  <a:lnTo>
                    <a:pt x="3974" y="2509"/>
                  </a:lnTo>
                  <a:lnTo>
                    <a:pt x="3926" y="2499"/>
                  </a:lnTo>
                  <a:lnTo>
                    <a:pt x="3878" y="2488"/>
                  </a:lnTo>
                  <a:lnTo>
                    <a:pt x="3829" y="2473"/>
                  </a:lnTo>
                  <a:lnTo>
                    <a:pt x="3781" y="2459"/>
                  </a:lnTo>
                  <a:lnTo>
                    <a:pt x="3731" y="2439"/>
                  </a:lnTo>
                  <a:lnTo>
                    <a:pt x="3681" y="2420"/>
                  </a:lnTo>
                  <a:lnTo>
                    <a:pt x="3631" y="2397"/>
                  </a:lnTo>
                  <a:lnTo>
                    <a:pt x="3579" y="2373"/>
                  </a:lnTo>
                  <a:lnTo>
                    <a:pt x="3526" y="2346"/>
                  </a:lnTo>
                  <a:lnTo>
                    <a:pt x="3475" y="2317"/>
                  </a:lnTo>
                  <a:lnTo>
                    <a:pt x="3421" y="2284"/>
                  </a:lnTo>
                  <a:lnTo>
                    <a:pt x="3368" y="2250"/>
                  </a:lnTo>
                  <a:lnTo>
                    <a:pt x="3314" y="2212"/>
                  </a:lnTo>
                  <a:lnTo>
                    <a:pt x="3260" y="2171"/>
                  </a:lnTo>
                  <a:lnTo>
                    <a:pt x="3206" y="2129"/>
                  </a:lnTo>
                  <a:lnTo>
                    <a:pt x="3152" y="2082"/>
                  </a:lnTo>
                  <a:lnTo>
                    <a:pt x="3096" y="2034"/>
                  </a:lnTo>
                  <a:lnTo>
                    <a:pt x="3041" y="1982"/>
                  </a:lnTo>
                  <a:lnTo>
                    <a:pt x="2984" y="1926"/>
                  </a:lnTo>
                  <a:lnTo>
                    <a:pt x="2928" y="1868"/>
                  </a:lnTo>
                  <a:lnTo>
                    <a:pt x="2871" y="1806"/>
                  </a:lnTo>
                  <a:lnTo>
                    <a:pt x="2814" y="1742"/>
                  </a:lnTo>
                  <a:lnTo>
                    <a:pt x="2814" y="1742"/>
                  </a:lnTo>
                  <a:lnTo>
                    <a:pt x="2703" y="1611"/>
                  </a:lnTo>
                  <a:lnTo>
                    <a:pt x="2593" y="1487"/>
                  </a:lnTo>
                  <a:lnTo>
                    <a:pt x="2487" y="1369"/>
                  </a:lnTo>
                  <a:lnTo>
                    <a:pt x="2382" y="1256"/>
                  </a:lnTo>
                  <a:lnTo>
                    <a:pt x="2281" y="1151"/>
                  </a:lnTo>
                  <a:lnTo>
                    <a:pt x="2182" y="1051"/>
                  </a:lnTo>
                  <a:lnTo>
                    <a:pt x="2085" y="955"/>
                  </a:lnTo>
                  <a:lnTo>
                    <a:pt x="1991" y="867"/>
                  </a:lnTo>
                  <a:lnTo>
                    <a:pt x="1898" y="783"/>
                  </a:lnTo>
                  <a:lnTo>
                    <a:pt x="1808" y="705"/>
                  </a:lnTo>
                  <a:lnTo>
                    <a:pt x="1717" y="631"/>
                  </a:lnTo>
                  <a:lnTo>
                    <a:pt x="1630" y="563"/>
                  </a:lnTo>
                  <a:lnTo>
                    <a:pt x="1544" y="498"/>
                  </a:lnTo>
                  <a:lnTo>
                    <a:pt x="1459" y="439"/>
                  </a:lnTo>
                  <a:lnTo>
                    <a:pt x="1376" y="385"/>
                  </a:lnTo>
                  <a:lnTo>
                    <a:pt x="1292" y="334"/>
                  </a:lnTo>
                  <a:lnTo>
                    <a:pt x="1211" y="289"/>
                  </a:lnTo>
                  <a:lnTo>
                    <a:pt x="1130" y="247"/>
                  </a:lnTo>
                  <a:lnTo>
                    <a:pt x="1050" y="208"/>
                  </a:lnTo>
                  <a:lnTo>
                    <a:pt x="969" y="174"/>
                  </a:lnTo>
                  <a:lnTo>
                    <a:pt x="890" y="143"/>
                  </a:lnTo>
                  <a:lnTo>
                    <a:pt x="811" y="116"/>
                  </a:lnTo>
                  <a:lnTo>
                    <a:pt x="732" y="92"/>
                  </a:lnTo>
                  <a:lnTo>
                    <a:pt x="651" y="71"/>
                  </a:lnTo>
                  <a:lnTo>
                    <a:pt x="572" y="53"/>
                  </a:lnTo>
                  <a:lnTo>
                    <a:pt x="493" y="37"/>
                  </a:lnTo>
                  <a:lnTo>
                    <a:pt x="412" y="25"/>
                  </a:lnTo>
                  <a:lnTo>
                    <a:pt x="332" y="16"/>
                  </a:lnTo>
                  <a:lnTo>
                    <a:pt x="250" y="8"/>
                  </a:lnTo>
                  <a:lnTo>
                    <a:pt x="168" y="3"/>
                  </a:lnTo>
                  <a:lnTo>
                    <a:pt x="85" y="1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58879" name="Freeform 63"/>
            <p:cNvSpPr>
              <a:spLocks/>
            </p:cNvSpPr>
            <p:nvPr/>
          </p:nvSpPr>
          <p:spPr bwMode="auto">
            <a:xfrm>
              <a:off x="361" y="765"/>
              <a:ext cx="5115" cy="1230"/>
            </a:xfrm>
            <a:custGeom>
              <a:avLst/>
              <a:gdLst/>
              <a:ahLst/>
              <a:cxnLst>
                <a:cxn ang="0">
                  <a:pos x="5115" y="2141"/>
                </a:cxn>
                <a:cxn ang="0">
                  <a:pos x="5068" y="2180"/>
                </a:cxn>
                <a:cxn ang="0">
                  <a:pos x="5011" y="2220"/>
                </a:cxn>
                <a:cxn ang="0">
                  <a:pos x="4933" y="2268"/>
                </a:cxn>
                <a:cxn ang="0">
                  <a:pos x="4836" y="2320"/>
                </a:cxn>
                <a:cxn ang="0">
                  <a:pos x="4721" y="2370"/>
                </a:cxn>
                <a:cxn ang="0">
                  <a:pos x="4589" y="2414"/>
                </a:cxn>
                <a:cxn ang="0">
                  <a:pos x="4517" y="2431"/>
                </a:cxn>
                <a:cxn ang="0">
                  <a:pos x="4442" y="2444"/>
                </a:cxn>
                <a:cxn ang="0">
                  <a:pos x="4361" y="2456"/>
                </a:cxn>
                <a:cxn ang="0">
                  <a:pos x="4279" y="2460"/>
                </a:cxn>
                <a:cxn ang="0">
                  <a:pos x="4193" y="2460"/>
                </a:cxn>
                <a:cxn ang="0">
                  <a:pos x="4103" y="2454"/>
                </a:cxn>
                <a:cxn ang="0">
                  <a:pos x="4012" y="2441"/>
                </a:cxn>
                <a:cxn ang="0">
                  <a:pos x="3916" y="2422"/>
                </a:cxn>
                <a:cxn ang="0">
                  <a:pos x="3819" y="2394"/>
                </a:cxn>
                <a:cxn ang="0">
                  <a:pos x="3717" y="2357"/>
                </a:cxn>
                <a:cxn ang="0">
                  <a:pos x="3614" y="2312"/>
                </a:cxn>
                <a:cxn ang="0">
                  <a:pos x="3510" y="2257"/>
                </a:cxn>
                <a:cxn ang="0">
                  <a:pos x="3402" y="2192"/>
                </a:cxn>
                <a:cxn ang="0">
                  <a:pos x="3294" y="2117"/>
                </a:cxn>
                <a:cxn ang="0">
                  <a:pos x="3183" y="2029"/>
                </a:cxn>
                <a:cxn ang="0">
                  <a:pos x="3070" y="1931"/>
                </a:cxn>
                <a:cxn ang="0">
                  <a:pos x="2956" y="1818"/>
                </a:cxn>
                <a:cxn ang="0">
                  <a:pos x="2841" y="1694"/>
                </a:cxn>
                <a:cxn ang="0">
                  <a:pos x="2727" y="1564"/>
                </a:cxn>
                <a:cxn ang="0">
                  <a:pos x="2508" y="1325"/>
                </a:cxn>
                <a:cxn ang="0">
                  <a:pos x="2300" y="1111"/>
                </a:cxn>
                <a:cxn ang="0">
                  <a:pos x="2101" y="918"/>
                </a:cxn>
                <a:cxn ang="0">
                  <a:pos x="1911" y="749"/>
                </a:cxn>
                <a:cxn ang="0">
                  <a:pos x="1728" y="600"/>
                </a:cxn>
                <a:cxn ang="0">
                  <a:pos x="1553" y="470"/>
                </a:cxn>
                <a:cxn ang="0">
                  <a:pos x="1382" y="360"/>
                </a:cxn>
                <a:cxn ang="0">
                  <a:pos x="1215" y="266"/>
                </a:cxn>
                <a:cxn ang="0">
                  <a:pos x="1053" y="189"/>
                </a:cxn>
                <a:cxn ang="0">
                  <a:pos x="892" y="126"/>
                </a:cxn>
                <a:cxn ang="0">
                  <a:pos x="733" y="77"/>
                </a:cxn>
                <a:cxn ang="0">
                  <a:pos x="574" y="42"/>
                </a:cxn>
                <a:cxn ang="0">
                  <a:pos x="413" y="17"/>
                </a:cxn>
                <a:cxn ang="0">
                  <a:pos x="250" y="3"/>
                </a:cxn>
                <a:cxn ang="0">
                  <a:pos x="85" y="0"/>
                </a:cxn>
              </a:cxnLst>
              <a:rect l="0" t="0" r="r" b="b"/>
              <a:pathLst>
                <a:path w="5115" h="2460">
                  <a:moveTo>
                    <a:pt x="5115" y="2141"/>
                  </a:moveTo>
                  <a:lnTo>
                    <a:pt x="5115" y="2141"/>
                  </a:lnTo>
                  <a:lnTo>
                    <a:pt x="5104" y="2150"/>
                  </a:lnTo>
                  <a:lnTo>
                    <a:pt x="5068" y="2180"/>
                  </a:lnTo>
                  <a:lnTo>
                    <a:pt x="5043" y="2197"/>
                  </a:lnTo>
                  <a:lnTo>
                    <a:pt x="5011" y="2220"/>
                  </a:lnTo>
                  <a:lnTo>
                    <a:pt x="4975" y="2244"/>
                  </a:lnTo>
                  <a:lnTo>
                    <a:pt x="4933" y="2268"/>
                  </a:lnTo>
                  <a:lnTo>
                    <a:pt x="4888" y="2294"/>
                  </a:lnTo>
                  <a:lnTo>
                    <a:pt x="4836" y="2320"/>
                  </a:lnTo>
                  <a:lnTo>
                    <a:pt x="4781" y="2346"/>
                  </a:lnTo>
                  <a:lnTo>
                    <a:pt x="4721" y="2370"/>
                  </a:lnTo>
                  <a:lnTo>
                    <a:pt x="4657" y="2393"/>
                  </a:lnTo>
                  <a:lnTo>
                    <a:pt x="4589" y="2414"/>
                  </a:lnTo>
                  <a:lnTo>
                    <a:pt x="4554" y="2423"/>
                  </a:lnTo>
                  <a:lnTo>
                    <a:pt x="4517" y="2431"/>
                  </a:lnTo>
                  <a:lnTo>
                    <a:pt x="4479" y="2438"/>
                  </a:lnTo>
                  <a:lnTo>
                    <a:pt x="4442" y="2444"/>
                  </a:lnTo>
                  <a:lnTo>
                    <a:pt x="4402" y="2451"/>
                  </a:lnTo>
                  <a:lnTo>
                    <a:pt x="4361" y="2456"/>
                  </a:lnTo>
                  <a:lnTo>
                    <a:pt x="4321" y="2459"/>
                  </a:lnTo>
                  <a:lnTo>
                    <a:pt x="4279" y="2460"/>
                  </a:lnTo>
                  <a:lnTo>
                    <a:pt x="4236" y="2460"/>
                  </a:lnTo>
                  <a:lnTo>
                    <a:pt x="4193" y="2460"/>
                  </a:lnTo>
                  <a:lnTo>
                    <a:pt x="4149" y="2457"/>
                  </a:lnTo>
                  <a:lnTo>
                    <a:pt x="4103" y="2454"/>
                  </a:lnTo>
                  <a:lnTo>
                    <a:pt x="4057" y="2448"/>
                  </a:lnTo>
                  <a:lnTo>
                    <a:pt x="4012" y="2441"/>
                  </a:lnTo>
                  <a:lnTo>
                    <a:pt x="3964" y="2431"/>
                  </a:lnTo>
                  <a:lnTo>
                    <a:pt x="3916" y="2422"/>
                  </a:lnTo>
                  <a:lnTo>
                    <a:pt x="3867" y="2409"/>
                  </a:lnTo>
                  <a:lnTo>
                    <a:pt x="3819" y="2394"/>
                  </a:lnTo>
                  <a:lnTo>
                    <a:pt x="3769" y="2377"/>
                  </a:lnTo>
                  <a:lnTo>
                    <a:pt x="3717" y="2357"/>
                  </a:lnTo>
                  <a:lnTo>
                    <a:pt x="3666" y="2336"/>
                  </a:lnTo>
                  <a:lnTo>
                    <a:pt x="3614" y="2312"/>
                  </a:lnTo>
                  <a:lnTo>
                    <a:pt x="3563" y="2286"/>
                  </a:lnTo>
                  <a:lnTo>
                    <a:pt x="3510" y="2257"/>
                  </a:lnTo>
                  <a:lnTo>
                    <a:pt x="3456" y="2226"/>
                  </a:lnTo>
                  <a:lnTo>
                    <a:pt x="3402" y="2192"/>
                  </a:lnTo>
                  <a:lnTo>
                    <a:pt x="3348" y="2155"/>
                  </a:lnTo>
                  <a:lnTo>
                    <a:pt x="3294" y="2117"/>
                  </a:lnTo>
                  <a:lnTo>
                    <a:pt x="3238" y="2075"/>
                  </a:lnTo>
                  <a:lnTo>
                    <a:pt x="3183" y="2029"/>
                  </a:lnTo>
                  <a:lnTo>
                    <a:pt x="3127" y="1981"/>
                  </a:lnTo>
                  <a:lnTo>
                    <a:pt x="3070" y="1931"/>
                  </a:lnTo>
                  <a:lnTo>
                    <a:pt x="3013" y="1876"/>
                  </a:lnTo>
                  <a:lnTo>
                    <a:pt x="2956" y="1818"/>
                  </a:lnTo>
                  <a:lnTo>
                    <a:pt x="2899" y="1756"/>
                  </a:lnTo>
                  <a:lnTo>
                    <a:pt x="2841" y="1694"/>
                  </a:lnTo>
                  <a:lnTo>
                    <a:pt x="2841" y="1694"/>
                  </a:lnTo>
                  <a:lnTo>
                    <a:pt x="2727" y="1564"/>
                  </a:lnTo>
                  <a:lnTo>
                    <a:pt x="2616" y="1442"/>
                  </a:lnTo>
                  <a:lnTo>
                    <a:pt x="2508" y="1325"/>
                  </a:lnTo>
                  <a:lnTo>
                    <a:pt x="2402" y="1214"/>
                  </a:lnTo>
                  <a:lnTo>
                    <a:pt x="2300" y="1111"/>
                  </a:lnTo>
                  <a:lnTo>
                    <a:pt x="2198" y="1012"/>
                  </a:lnTo>
                  <a:lnTo>
                    <a:pt x="2101" y="918"/>
                  </a:lnTo>
                  <a:lnTo>
                    <a:pt x="2004" y="831"/>
                  </a:lnTo>
                  <a:lnTo>
                    <a:pt x="1911" y="749"/>
                  </a:lnTo>
                  <a:lnTo>
                    <a:pt x="1818" y="671"/>
                  </a:lnTo>
                  <a:lnTo>
                    <a:pt x="1728" y="600"/>
                  </a:lnTo>
                  <a:lnTo>
                    <a:pt x="1639" y="533"/>
                  </a:lnTo>
                  <a:lnTo>
                    <a:pt x="1553" y="470"/>
                  </a:lnTo>
                  <a:lnTo>
                    <a:pt x="1467" y="413"/>
                  </a:lnTo>
                  <a:lnTo>
                    <a:pt x="1382" y="360"/>
                  </a:lnTo>
                  <a:lnTo>
                    <a:pt x="1299" y="310"/>
                  </a:lnTo>
                  <a:lnTo>
                    <a:pt x="1215" y="266"/>
                  </a:lnTo>
                  <a:lnTo>
                    <a:pt x="1133" y="224"/>
                  </a:lnTo>
                  <a:lnTo>
                    <a:pt x="1053" y="189"/>
                  </a:lnTo>
                  <a:lnTo>
                    <a:pt x="972" y="155"/>
                  </a:lnTo>
                  <a:lnTo>
                    <a:pt x="892" y="126"/>
                  </a:lnTo>
                  <a:lnTo>
                    <a:pt x="813" y="100"/>
                  </a:lnTo>
                  <a:lnTo>
                    <a:pt x="733" y="77"/>
                  </a:lnTo>
                  <a:lnTo>
                    <a:pt x="653" y="58"/>
                  </a:lnTo>
                  <a:lnTo>
                    <a:pt x="574" y="42"/>
                  </a:lnTo>
                  <a:lnTo>
                    <a:pt x="493" y="29"/>
                  </a:lnTo>
                  <a:lnTo>
                    <a:pt x="413" y="17"/>
                  </a:lnTo>
                  <a:lnTo>
                    <a:pt x="332" y="9"/>
                  </a:lnTo>
                  <a:lnTo>
                    <a:pt x="250" y="3"/>
                  </a:lnTo>
                  <a:lnTo>
                    <a:pt x="168" y="0"/>
                  </a:lnTo>
                  <a:lnTo>
                    <a:pt x="85" y="0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58880" name="Freeform 64"/>
            <p:cNvSpPr>
              <a:spLocks/>
            </p:cNvSpPr>
            <p:nvPr/>
          </p:nvSpPr>
          <p:spPr bwMode="auto">
            <a:xfrm>
              <a:off x="375" y="787"/>
              <a:ext cx="5147" cy="1195"/>
            </a:xfrm>
            <a:custGeom>
              <a:avLst/>
              <a:gdLst/>
              <a:ahLst/>
              <a:cxnLst>
                <a:cxn ang="0">
                  <a:pos x="5147" y="2049"/>
                </a:cxn>
                <a:cxn ang="0">
                  <a:pos x="5100" y="2090"/>
                </a:cxn>
                <a:cxn ang="0">
                  <a:pos x="5043" y="2132"/>
                </a:cxn>
                <a:cxn ang="0">
                  <a:pos x="4967" y="2182"/>
                </a:cxn>
                <a:cxn ang="0">
                  <a:pos x="4871" y="2237"/>
                </a:cxn>
                <a:cxn ang="0">
                  <a:pos x="4756" y="2288"/>
                </a:cxn>
                <a:cxn ang="0">
                  <a:pos x="4624" y="2335"/>
                </a:cxn>
                <a:cxn ang="0">
                  <a:pos x="4553" y="2355"/>
                </a:cxn>
                <a:cxn ang="0">
                  <a:pos x="4477" y="2369"/>
                </a:cxn>
                <a:cxn ang="0">
                  <a:pos x="4397" y="2382"/>
                </a:cxn>
                <a:cxn ang="0">
                  <a:pos x="4314" y="2388"/>
                </a:cxn>
                <a:cxn ang="0">
                  <a:pos x="4228" y="2390"/>
                </a:cxn>
                <a:cxn ang="0">
                  <a:pos x="4139" y="2385"/>
                </a:cxn>
                <a:cxn ang="0">
                  <a:pos x="4046" y="2374"/>
                </a:cxn>
                <a:cxn ang="0">
                  <a:pos x="3952" y="2356"/>
                </a:cxn>
                <a:cxn ang="0">
                  <a:pos x="3853" y="2330"/>
                </a:cxn>
                <a:cxn ang="0">
                  <a:pos x="3752" y="2296"/>
                </a:cxn>
                <a:cxn ang="0">
                  <a:pos x="3648" y="2253"/>
                </a:cxn>
                <a:cxn ang="0">
                  <a:pos x="3542" y="2200"/>
                </a:cxn>
                <a:cxn ang="0">
                  <a:pos x="3434" y="2137"/>
                </a:cxn>
                <a:cxn ang="0">
                  <a:pos x="3324" y="2064"/>
                </a:cxn>
                <a:cxn ang="0">
                  <a:pos x="3212" y="1978"/>
                </a:cxn>
                <a:cxn ang="0">
                  <a:pos x="3098" y="1880"/>
                </a:cxn>
                <a:cxn ang="0">
                  <a:pos x="2983" y="1770"/>
                </a:cxn>
                <a:cxn ang="0">
                  <a:pos x="2866" y="1646"/>
                </a:cxn>
                <a:cxn ang="0">
                  <a:pos x="2749" y="1520"/>
                </a:cxn>
                <a:cxn ang="0">
                  <a:pos x="2527" y="1284"/>
                </a:cxn>
                <a:cxn ang="0">
                  <a:pos x="2315" y="1072"/>
                </a:cxn>
                <a:cxn ang="0">
                  <a:pos x="2113" y="884"/>
                </a:cxn>
                <a:cxn ang="0">
                  <a:pos x="1920" y="717"/>
                </a:cxn>
                <a:cxn ang="0">
                  <a:pos x="1736" y="570"/>
                </a:cxn>
                <a:cxn ang="0">
                  <a:pos x="1558" y="444"/>
                </a:cxn>
                <a:cxn ang="0">
                  <a:pos x="1386" y="336"/>
                </a:cxn>
                <a:cxn ang="0">
                  <a:pos x="1219" y="246"/>
                </a:cxn>
                <a:cxn ang="0">
                  <a:pos x="1055" y="170"/>
                </a:cxn>
                <a:cxn ang="0">
                  <a:pos x="893" y="112"/>
                </a:cxn>
                <a:cxn ang="0">
                  <a:pos x="733" y="65"/>
                </a:cxn>
                <a:cxn ang="0">
                  <a:pos x="574" y="33"/>
                </a:cxn>
                <a:cxn ang="0">
                  <a:pos x="413" y="12"/>
                </a:cxn>
                <a:cxn ang="0">
                  <a:pos x="250" y="2"/>
                </a:cxn>
                <a:cxn ang="0">
                  <a:pos x="85" y="0"/>
                </a:cxn>
              </a:cxnLst>
              <a:rect l="0" t="0" r="r" b="b"/>
              <a:pathLst>
                <a:path w="5147" h="2390">
                  <a:moveTo>
                    <a:pt x="5147" y="2049"/>
                  </a:moveTo>
                  <a:lnTo>
                    <a:pt x="5147" y="2049"/>
                  </a:lnTo>
                  <a:lnTo>
                    <a:pt x="5135" y="2061"/>
                  </a:lnTo>
                  <a:lnTo>
                    <a:pt x="5100" y="2090"/>
                  </a:lnTo>
                  <a:lnTo>
                    <a:pt x="5075" y="2109"/>
                  </a:lnTo>
                  <a:lnTo>
                    <a:pt x="5043" y="2132"/>
                  </a:lnTo>
                  <a:lnTo>
                    <a:pt x="5008" y="2156"/>
                  </a:lnTo>
                  <a:lnTo>
                    <a:pt x="4967" y="2182"/>
                  </a:lnTo>
                  <a:lnTo>
                    <a:pt x="4921" y="2209"/>
                  </a:lnTo>
                  <a:lnTo>
                    <a:pt x="4871" y="2237"/>
                  </a:lnTo>
                  <a:lnTo>
                    <a:pt x="4815" y="2262"/>
                  </a:lnTo>
                  <a:lnTo>
                    <a:pt x="4756" y="2288"/>
                  </a:lnTo>
                  <a:lnTo>
                    <a:pt x="4692" y="2313"/>
                  </a:lnTo>
                  <a:lnTo>
                    <a:pt x="4624" y="2335"/>
                  </a:lnTo>
                  <a:lnTo>
                    <a:pt x="4589" y="2345"/>
                  </a:lnTo>
                  <a:lnTo>
                    <a:pt x="4553" y="2355"/>
                  </a:lnTo>
                  <a:lnTo>
                    <a:pt x="4515" y="2363"/>
                  </a:lnTo>
                  <a:lnTo>
                    <a:pt x="4477" y="2369"/>
                  </a:lnTo>
                  <a:lnTo>
                    <a:pt x="4438" y="2376"/>
                  </a:lnTo>
                  <a:lnTo>
                    <a:pt x="4397" y="2382"/>
                  </a:lnTo>
                  <a:lnTo>
                    <a:pt x="4357" y="2385"/>
                  </a:lnTo>
                  <a:lnTo>
                    <a:pt x="4314" y="2388"/>
                  </a:lnTo>
                  <a:lnTo>
                    <a:pt x="4272" y="2390"/>
                  </a:lnTo>
                  <a:lnTo>
                    <a:pt x="4228" y="2390"/>
                  </a:lnTo>
                  <a:lnTo>
                    <a:pt x="4184" y="2388"/>
                  </a:lnTo>
                  <a:lnTo>
                    <a:pt x="4139" y="2385"/>
                  </a:lnTo>
                  <a:lnTo>
                    <a:pt x="4093" y="2380"/>
                  </a:lnTo>
                  <a:lnTo>
                    <a:pt x="4046" y="2374"/>
                  </a:lnTo>
                  <a:lnTo>
                    <a:pt x="3999" y="2366"/>
                  </a:lnTo>
                  <a:lnTo>
                    <a:pt x="3952" y="2356"/>
                  </a:lnTo>
                  <a:lnTo>
                    <a:pt x="3902" y="2345"/>
                  </a:lnTo>
                  <a:lnTo>
                    <a:pt x="3853" y="2330"/>
                  </a:lnTo>
                  <a:lnTo>
                    <a:pt x="3803" y="2314"/>
                  </a:lnTo>
                  <a:lnTo>
                    <a:pt x="3752" y="2296"/>
                  </a:lnTo>
                  <a:lnTo>
                    <a:pt x="3700" y="2275"/>
                  </a:lnTo>
                  <a:lnTo>
                    <a:pt x="3648" y="2253"/>
                  </a:lnTo>
                  <a:lnTo>
                    <a:pt x="3596" y="2229"/>
                  </a:lnTo>
                  <a:lnTo>
                    <a:pt x="3542" y="2200"/>
                  </a:lnTo>
                  <a:lnTo>
                    <a:pt x="3489" y="2170"/>
                  </a:lnTo>
                  <a:lnTo>
                    <a:pt x="3434" y="2137"/>
                  </a:lnTo>
                  <a:lnTo>
                    <a:pt x="3380" y="2101"/>
                  </a:lnTo>
                  <a:lnTo>
                    <a:pt x="3324" y="2064"/>
                  </a:lnTo>
                  <a:lnTo>
                    <a:pt x="3269" y="2022"/>
                  </a:lnTo>
                  <a:lnTo>
                    <a:pt x="3212" y="1978"/>
                  </a:lnTo>
                  <a:lnTo>
                    <a:pt x="3156" y="1930"/>
                  </a:lnTo>
                  <a:lnTo>
                    <a:pt x="3098" y="1880"/>
                  </a:lnTo>
                  <a:lnTo>
                    <a:pt x="3041" y="1827"/>
                  </a:lnTo>
                  <a:lnTo>
                    <a:pt x="2983" y="1770"/>
                  </a:lnTo>
                  <a:lnTo>
                    <a:pt x="2924" y="1710"/>
                  </a:lnTo>
                  <a:lnTo>
                    <a:pt x="2866" y="1646"/>
                  </a:lnTo>
                  <a:lnTo>
                    <a:pt x="2866" y="1646"/>
                  </a:lnTo>
                  <a:lnTo>
                    <a:pt x="2749" y="1520"/>
                  </a:lnTo>
                  <a:lnTo>
                    <a:pt x="2637" y="1399"/>
                  </a:lnTo>
                  <a:lnTo>
                    <a:pt x="2527" y="1284"/>
                  </a:lnTo>
                  <a:lnTo>
                    <a:pt x="2419" y="1174"/>
                  </a:lnTo>
                  <a:lnTo>
                    <a:pt x="2315" y="1072"/>
                  </a:lnTo>
                  <a:lnTo>
                    <a:pt x="2213" y="976"/>
                  </a:lnTo>
                  <a:lnTo>
                    <a:pt x="2113" y="884"/>
                  </a:lnTo>
                  <a:lnTo>
                    <a:pt x="2016" y="798"/>
                  </a:lnTo>
                  <a:lnTo>
                    <a:pt x="1920" y="717"/>
                  </a:lnTo>
                  <a:lnTo>
                    <a:pt x="1827" y="641"/>
                  </a:lnTo>
                  <a:lnTo>
                    <a:pt x="1736" y="570"/>
                  </a:lnTo>
                  <a:lnTo>
                    <a:pt x="1647" y="504"/>
                  </a:lnTo>
                  <a:lnTo>
                    <a:pt x="1558" y="444"/>
                  </a:lnTo>
                  <a:lnTo>
                    <a:pt x="1472" y="388"/>
                  </a:lnTo>
                  <a:lnTo>
                    <a:pt x="1386" y="336"/>
                  </a:lnTo>
                  <a:lnTo>
                    <a:pt x="1303" y="288"/>
                  </a:lnTo>
                  <a:lnTo>
                    <a:pt x="1219" y="246"/>
                  </a:lnTo>
                  <a:lnTo>
                    <a:pt x="1136" y="205"/>
                  </a:lnTo>
                  <a:lnTo>
                    <a:pt x="1055" y="170"/>
                  </a:lnTo>
                  <a:lnTo>
                    <a:pt x="974" y="139"/>
                  </a:lnTo>
                  <a:lnTo>
                    <a:pt x="893" y="112"/>
                  </a:lnTo>
                  <a:lnTo>
                    <a:pt x="814" y="88"/>
                  </a:lnTo>
                  <a:lnTo>
                    <a:pt x="733" y="65"/>
                  </a:lnTo>
                  <a:lnTo>
                    <a:pt x="653" y="47"/>
                  </a:lnTo>
                  <a:lnTo>
                    <a:pt x="574" y="33"/>
                  </a:lnTo>
                  <a:lnTo>
                    <a:pt x="493" y="21"/>
                  </a:lnTo>
                  <a:lnTo>
                    <a:pt x="413" y="12"/>
                  </a:lnTo>
                  <a:lnTo>
                    <a:pt x="332" y="5"/>
                  </a:lnTo>
                  <a:lnTo>
                    <a:pt x="250" y="2"/>
                  </a:lnTo>
                  <a:lnTo>
                    <a:pt x="168" y="0"/>
                  </a:lnTo>
                  <a:lnTo>
                    <a:pt x="85" y="0"/>
                  </a:lnTo>
                  <a:lnTo>
                    <a:pt x="0" y="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58881" name="Freeform 65"/>
            <p:cNvSpPr>
              <a:spLocks/>
            </p:cNvSpPr>
            <p:nvPr/>
          </p:nvSpPr>
          <p:spPr bwMode="auto">
            <a:xfrm>
              <a:off x="389" y="808"/>
              <a:ext cx="5176" cy="1160"/>
            </a:xfrm>
            <a:custGeom>
              <a:avLst/>
              <a:gdLst/>
              <a:ahLst/>
              <a:cxnLst>
                <a:cxn ang="0">
                  <a:pos x="5176" y="1959"/>
                </a:cxn>
                <a:cxn ang="0">
                  <a:pos x="5130" y="2001"/>
                </a:cxn>
                <a:cxn ang="0">
                  <a:pos x="5075" y="2044"/>
                </a:cxn>
                <a:cxn ang="0">
                  <a:pos x="4998" y="2096"/>
                </a:cxn>
                <a:cxn ang="0">
                  <a:pos x="4903" y="2153"/>
                </a:cxn>
                <a:cxn ang="0">
                  <a:pos x="4790" y="2208"/>
                </a:cxn>
                <a:cxn ang="0">
                  <a:pos x="4658" y="2258"/>
                </a:cxn>
                <a:cxn ang="0">
                  <a:pos x="4587" y="2277"/>
                </a:cxn>
                <a:cxn ang="0">
                  <a:pos x="4513" y="2295"/>
                </a:cxn>
                <a:cxn ang="0">
                  <a:pos x="4433" y="2308"/>
                </a:cxn>
                <a:cxn ang="0">
                  <a:pos x="4350" y="2317"/>
                </a:cxn>
                <a:cxn ang="0">
                  <a:pos x="4264" y="2321"/>
                </a:cxn>
                <a:cxn ang="0">
                  <a:pos x="4174" y="2317"/>
                </a:cxn>
                <a:cxn ang="0">
                  <a:pos x="4082" y="2308"/>
                </a:cxn>
                <a:cxn ang="0">
                  <a:pos x="3986" y="2292"/>
                </a:cxn>
                <a:cxn ang="0">
                  <a:pos x="3888" y="2269"/>
                </a:cxn>
                <a:cxn ang="0">
                  <a:pos x="3786" y="2235"/>
                </a:cxn>
                <a:cxn ang="0">
                  <a:pos x="3682" y="2195"/>
                </a:cxn>
                <a:cxn ang="0">
                  <a:pos x="3575" y="2143"/>
                </a:cxn>
                <a:cxn ang="0">
                  <a:pos x="3466" y="2082"/>
                </a:cxn>
                <a:cxn ang="0">
                  <a:pos x="3355" y="2011"/>
                </a:cxn>
                <a:cxn ang="0">
                  <a:pos x="3241" y="1927"/>
                </a:cxn>
                <a:cxn ang="0">
                  <a:pos x="3125" y="1831"/>
                </a:cxn>
                <a:cxn ang="0">
                  <a:pos x="3009" y="1723"/>
                </a:cxn>
                <a:cxn ang="0">
                  <a:pos x="2891" y="1600"/>
                </a:cxn>
                <a:cxn ang="0">
                  <a:pos x="2773" y="1475"/>
                </a:cxn>
                <a:cxn ang="0">
                  <a:pos x="2545" y="1244"/>
                </a:cxn>
                <a:cxn ang="0">
                  <a:pos x="2331" y="1035"/>
                </a:cxn>
                <a:cxn ang="0">
                  <a:pos x="2126" y="850"/>
                </a:cxn>
                <a:cxn ang="0">
                  <a:pos x="1931" y="685"/>
                </a:cxn>
                <a:cxn ang="0">
                  <a:pos x="1744" y="543"/>
                </a:cxn>
                <a:cxn ang="0">
                  <a:pos x="1565" y="419"/>
                </a:cxn>
                <a:cxn ang="0">
                  <a:pos x="1391" y="314"/>
                </a:cxn>
                <a:cxn ang="0">
                  <a:pos x="1222" y="226"/>
                </a:cxn>
                <a:cxn ang="0">
                  <a:pos x="1057" y="154"/>
                </a:cxn>
                <a:cxn ang="0">
                  <a:pos x="894" y="99"/>
                </a:cxn>
                <a:cxn ang="0">
                  <a:pos x="735" y="55"/>
                </a:cxn>
                <a:cxn ang="0">
                  <a:pos x="574" y="26"/>
                </a:cxn>
                <a:cxn ang="0">
                  <a:pos x="412" y="8"/>
                </a:cxn>
                <a:cxn ang="0">
                  <a:pos x="250" y="0"/>
                </a:cxn>
                <a:cxn ang="0">
                  <a:pos x="85" y="4"/>
                </a:cxn>
              </a:cxnLst>
              <a:rect l="0" t="0" r="r" b="b"/>
              <a:pathLst>
                <a:path w="5176" h="2321">
                  <a:moveTo>
                    <a:pt x="5176" y="1959"/>
                  </a:moveTo>
                  <a:lnTo>
                    <a:pt x="5176" y="1959"/>
                  </a:lnTo>
                  <a:lnTo>
                    <a:pt x="5165" y="1970"/>
                  </a:lnTo>
                  <a:lnTo>
                    <a:pt x="5130" y="2001"/>
                  </a:lnTo>
                  <a:lnTo>
                    <a:pt x="5105" y="2020"/>
                  </a:lnTo>
                  <a:lnTo>
                    <a:pt x="5075" y="2044"/>
                  </a:lnTo>
                  <a:lnTo>
                    <a:pt x="5039" y="2070"/>
                  </a:lnTo>
                  <a:lnTo>
                    <a:pt x="4998" y="2096"/>
                  </a:lnTo>
                  <a:lnTo>
                    <a:pt x="4953" y="2125"/>
                  </a:lnTo>
                  <a:lnTo>
                    <a:pt x="4903" y="2153"/>
                  </a:lnTo>
                  <a:lnTo>
                    <a:pt x="4849" y="2180"/>
                  </a:lnTo>
                  <a:lnTo>
                    <a:pt x="4790" y="2208"/>
                  </a:lnTo>
                  <a:lnTo>
                    <a:pt x="4726" y="2233"/>
                  </a:lnTo>
                  <a:lnTo>
                    <a:pt x="4658" y="2258"/>
                  </a:lnTo>
                  <a:lnTo>
                    <a:pt x="4624" y="2267"/>
                  </a:lnTo>
                  <a:lnTo>
                    <a:pt x="4587" y="2277"/>
                  </a:lnTo>
                  <a:lnTo>
                    <a:pt x="4550" y="2287"/>
                  </a:lnTo>
                  <a:lnTo>
                    <a:pt x="4513" y="2295"/>
                  </a:lnTo>
                  <a:lnTo>
                    <a:pt x="4472" y="2303"/>
                  </a:lnTo>
                  <a:lnTo>
                    <a:pt x="4433" y="2308"/>
                  </a:lnTo>
                  <a:lnTo>
                    <a:pt x="4392" y="2313"/>
                  </a:lnTo>
                  <a:lnTo>
                    <a:pt x="4350" y="2317"/>
                  </a:lnTo>
                  <a:lnTo>
                    <a:pt x="4307" y="2319"/>
                  </a:lnTo>
                  <a:lnTo>
                    <a:pt x="4264" y="2321"/>
                  </a:lnTo>
                  <a:lnTo>
                    <a:pt x="4220" y="2319"/>
                  </a:lnTo>
                  <a:lnTo>
                    <a:pt x="4174" y="2317"/>
                  </a:lnTo>
                  <a:lnTo>
                    <a:pt x="4128" y="2314"/>
                  </a:lnTo>
                  <a:lnTo>
                    <a:pt x="4082" y="2308"/>
                  </a:lnTo>
                  <a:lnTo>
                    <a:pt x="4034" y="2301"/>
                  </a:lnTo>
                  <a:lnTo>
                    <a:pt x="3986" y="2292"/>
                  </a:lnTo>
                  <a:lnTo>
                    <a:pt x="3936" y="2282"/>
                  </a:lnTo>
                  <a:lnTo>
                    <a:pt x="3888" y="2269"/>
                  </a:lnTo>
                  <a:lnTo>
                    <a:pt x="3836" y="2253"/>
                  </a:lnTo>
                  <a:lnTo>
                    <a:pt x="3786" y="2235"/>
                  </a:lnTo>
                  <a:lnTo>
                    <a:pt x="3734" y="2216"/>
                  </a:lnTo>
                  <a:lnTo>
                    <a:pt x="3682" y="2195"/>
                  </a:lnTo>
                  <a:lnTo>
                    <a:pt x="3628" y="2170"/>
                  </a:lnTo>
                  <a:lnTo>
                    <a:pt x="3575" y="2143"/>
                  </a:lnTo>
                  <a:lnTo>
                    <a:pt x="3521" y="2114"/>
                  </a:lnTo>
                  <a:lnTo>
                    <a:pt x="3466" y="2082"/>
                  </a:lnTo>
                  <a:lnTo>
                    <a:pt x="3410" y="2048"/>
                  </a:lnTo>
                  <a:lnTo>
                    <a:pt x="3355" y="2011"/>
                  </a:lnTo>
                  <a:lnTo>
                    <a:pt x="3298" y="1970"/>
                  </a:lnTo>
                  <a:lnTo>
                    <a:pt x="3241" y="1927"/>
                  </a:lnTo>
                  <a:lnTo>
                    <a:pt x="3184" y="1880"/>
                  </a:lnTo>
                  <a:lnTo>
                    <a:pt x="3125" y="1831"/>
                  </a:lnTo>
                  <a:lnTo>
                    <a:pt x="3067" y="1778"/>
                  </a:lnTo>
                  <a:lnTo>
                    <a:pt x="3009" y="1723"/>
                  </a:lnTo>
                  <a:lnTo>
                    <a:pt x="2949" y="1663"/>
                  </a:lnTo>
                  <a:lnTo>
                    <a:pt x="2891" y="1600"/>
                  </a:lnTo>
                  <a:lnTo>
                    <a:pt x="2891" y="1600"/>
                  </a:lnTo>
                  <a:lnTo>
                    <a:pt x="2773" y="1475"/>
                  </a:lnTo>
                  <a:lnTo>
                    <a:pt x="2658" y="1357"/>
                  </a:lnTo>
                  <a:lnTo>
                    <a:pt x="2545" y="1244"/>
                  </a:lnTo>
                  <a:lnTo>
                    <a:pt x="2437" y="1135"/>
                  </a:lnTo>
                  <a:lnTo>
                    <a:pt x="2331" y="1035"/>
                  </a:lnTo>
                  <a:lnTo>
                    <a:pt x="2227" y="938"/>
                  </a:lnTo>
                  <a:lnTo>
                    <a:pt x="2126" y="850"/>
                  </a:lnTo>
                  <a:lnTo>
                    <a:pt x="2027" y="764"/>
                  </a:lnTo>
                  <a:lnTo>
                    <a:pt x="1931" y="685"/>
                  </a:lnTo>
                  <a:lnTo>
                    <a:pt x="1837" y="611"/>
                  </a:lnTo>
                  <a:lnTo>
                    <a:pt x="1744" y="543"/>
                  </a:lnTo>
                  <a:lnTo>
                    <a:pt x="1654" y="478"/>
                  </a:lnTo>
                  <a:lnTo>
                    <a:pt x="1565" y="419"/>
                  </a:lnTo>
                  <a:lnTo>
                    <a:pt x="1477" y="364"/>
                  </a:lnTo>
                  <a:lnTo>
                    <a:pt x="1391" y="314"/>
                  </a:lnTo>
                  <a:lnTo>
                    <a:pt x="1305" y="268"/>
                  </a:lnTo>
                  <a:lnTo>
                    <a:pt x="1222" y="226"/>
                  </a:lnTo>
                  <a:lnTo>
                    <a:pt x="1139" y="188"/>
                  </a:lnTo>
                  <a:lnTo>
                    <a:pt x="1057" y="154"/>
                  </a:lnTo>
                  <a:lnTo>
                    <a:pt x="976" y="125"/>
                  </a:lnTo>
                  <a:lnTo>
                    <a:pt x="894" y="99"/>
                  </a:lnTo>
                  <a:lnTo>
                    <a:pt x="814" y="75"/>
                  </a:lnTo>
                  <a:lnTo>
                    <a:pt x="735" y="55"/>
                  </a:lnTo>
                  <a:lnTo>
                    <a:pt x="654" y="39"/>
                  </a:lnTo>
                  <a:lnTo>
                    <a:pt x="574" y="26"/>
                  </a:lnTo>
                  <a:lnTo>
                    <a:pt x="493" y="16"/>
                  </a:lnTo>
                  <a:lnTo>
                    <a:pt x="412" y="8"/>
                  </a:lnTo>
                  <a:lnTo>
                    <a:pt x="332" y="4"/>
                  </a:lnTo>
                  <a:lnTo>
                    <a:pt x="250" y="0"/>
                  </a:lnTo>
                  <a:lnTo>
                    <a:pt x="168" y="0"/>
                  </a:lnTo>
                  <a:lnTo>
                    <a:pt x="85" y="4"/>
                  </a:lnTo>
                  <a:lnTo>
                    <a:pt x="0" y="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58882" name="Freeform 66"/>
            <p:cNvSpPr>
              <a:spLocks/>
            </p:cNvSpPr>
            <p:nvPr/>
          </p:nvSpPr>
          <p:spPr bwMode="auto">
            <a:xfrm>
              <a:off x="403" y="829"/>
              <a:ext cx="5205" cy="1124"/>
            </a:xfrm>
            <a:custGeom>
              <a:avLst/>
              <a:gdLst/>
              <a:ahLst/>
              <a:cxnLst>
                <a:cxn ang="0">
                  <a:pos x="5205" y="1868"/>
                </a:cxn>
                <a:cxn ang="0">
                  <a:pos x="5161" y="1910"/>
                </a:cxn>
                <a:cxn ang="0">
                  <a:pos x="5105" y="1956"/>
                </a:cxn>
                <a:cxn ang="0">
                  <a:pos x="5030" y="2011"/>
                </a:cxn>
                <a:cxn ang="0">
                  <a:pos x="4936" y="2069"/>
                </a:cxn>
                <a:cxn ang="0">
                  <a:pos x="4822" y="2127"/>
                </a:cxn>
                <a:cxn ang="0">
                  <a:pos x="4693" y="2178"/>
                </a:cxn>
                <a:cxn ang="0">
                  <a:pos x="4621" y="2201"/>
                </a:cxn>
                <a:cxn ang="0">
                  <a:pos x="4546" y="2219"/>
                </a:cxn>
                <a:cxn ang="0">
                  <a:pos x="4467" y="2235"/>
                </a:cxn>
                <a:cxn ang="0">
                  <a:pos x="4385" y="2245"/>
                </a:cxn>
                <a:cxn ang="0">
                  <a:pos x="4299" y="2250"/>
                </a:cxn>
                <a:cxn ang="0">
                  <a:pos x="4208" y="2250"/>
                </a:cxn>
                <a:cxn ang="0">
                  <a:pos x="4117" y="2241"/>
                </a:cxn>
                <a:cxn ang="0">
                  <a:pos x="4020" y="2227"/>
                </a:cxn>
                <a:cxn ang="0">
                  <a:pos x="3921" y="2206"/>
                </a:cxn>
                <a:cxn ang="0">
                  <a:pos x="3820" y="2175"/>
                </a:cxn>
                <a:cxn ang="0">
                  <a:pos x="3714" y="2135"/>
                </a:cxn>
                <a:cxn ang="0">
                  <a:pos x="3607" y="2086"/>
                </a:cxn>
                <a:cxn ang="0">
                  <a:pos x="3497" y="2027"/>
                </a:cxn>
                <a:cxn ang="0">
                  <a:pos x="3385" y="1957"/>
                </a:cxn>
                <a:cxn ang="0">
                  <a:pos x="3270" y="1875"/>
                </a:cxn>
                <a:cxn ang="0">
                  <a:pos x="3153" y="1781"/>
                </a:cxn>
                <a:cxn ang="0">
                  <a:pos x="3035" y="1675"/>
                </a:cxn>
                <a:cxn ang="0">
                  <a:pos x="2914" y="1555"/>
                </a:cxn>
                <a:cxn ang="0">
                  <a:pos x="2795" y="1431"/>
                </a:cxn>
                <a:cxn ang="0">
                  <a:pos x="2564" y="1202"/>
                </a:cxn>
                <a:cxn ang="0">
                  <a:pos x="2346" y="997"/>
                </a:cxn>
                <a:cxn ang="0">
                  <a:pos x="2140" y="816"/>
                </a:cxn>
                <a:cxn ang="0">
                  <a:pos x="1941" y="654"/>
                </a:cxn>
                <a:cxn ang="0">
                  <a:pos x="1752" y="514"/>
                </a:cxn>
                <a:cxn ang="0">
                  <a:pos x="1570" y="394"/>
                </a:cxn>
                <a:cxn ang="0">
                  <a:pos x="1395" y="293"/>
                </a:cxn>
                <a:cxn ang="0">
                  <a:pos x="1226" y="207"/>
                </a:cxn>
                <a:cxn ang="0">
                  <a:pos x="1059" y="139"/>
                </a:cxn>
                <a:cxn ang="0">
                  <a:pos x="897" y="86"/>
                </a:cxn>
                <a:cxn ang="0">
                  <a:pos x="734" y="45"/>
                </a:cxn>
                <a:cxn ang="0">
                  <a:pos x="575" y="20"/>
                </a:cxn>
                <a:cxn ang="0">
                  <a:pos x="414" y="5"/>
                </a:cxn>
                <a:cxn ang="0">
                  <a:pos x="250" y="0"/>
                </a:cxn>
                <a:cxn ang="0">
                  <a:pos x="85" y="7"/>
                </a:cxn>
              </a:cxnLst>
              <a:rect l="0" t="0" r="r" b="b"/>
              <a:pathLst>
                <a:path w="5205" h="2250">
                  <a:moveTo>
                    <a:pt x="5205" y="1868"/>
                  </a:moveTo>
                  <a:lnTo>
                    <a:pt x="5205" y="1868"/>
                  </a:lnTo>
                  <a:lnTo>
                    <a:pt x="5194" y="1880"/>
                  </a:lnTo>
                  <a:lnTo>
                    <a:pt x="5161" y="1910"/>
                  </a:lnTo>
                  <a:lnTo>
                    <a:pt x="5136" y="1931"/>
                  </a:lnTo>
                  <a:lnTo>
                    <a:pt x="5105" y="1956"/>
                  </a:lnTo>
                  <a:lnTo>
                    <a:pt x="5071" y="1981"/>
                  </a:lnTo>
                  <a:lnTo>
                    <a:pt x="5030" y="2011"/>
                  </a:lnTo>
                  <a:lnTo>
                    <a:pt x="4984" y="2040"/>
                  </a:lnTo>
                  <a:lnTo>
                    <a:pt x="4936" y="2069"/>
                  </a:lnTo>
                  <a:lnTo>
                    <a:pt x="4882" y="2098"/>
                  </a:lnTo>
                  <a:lnTo>
                    <a:pt x="4822" y="2127"/>
                  </a:lnTo>
                  <a:lnTo>
                    <a:pt x="4760" y="2153"/>
                  </a:lnTo>
                  <a:lnTo>
                    <a:pt x="4693" y="2178"/>
                  </a:lnTo>
                  <a:lnTo>
                    <a:pt x="4657" y="2190"/>
                  </a:lnTo>
                  <a:lnTo>
                    <a:pt x="4621" y="2201"/>
                  </a:lnTo>
                  <a:lnTo>
                    <a:pt x="4585" y="2211"/>
                  </a:lnTo>
                  <a:lnTo>
                    <a:pt x="4546" y="2219"/>
                  </a:lnTo>
                  <a:lnTo>
                    <a:pt x="4507" y="2227"/>
                  </a:lnTo>
                  <a:lnTo>
                    <a:pt x="4467" y="2235"/>
                  </a:lnTo>
                  <a:lnTo>
                    <a:pt x="4426" y="2240"/>
                  </a:lnTo>
                  <a:lnTo>
                    <a:pt x="4385" y="2245"/>
                  </a:lnTo>
                  <a:lnTo>
                    <a:pt x="4342" y="2248"/>
                  </a:lnTo>
                  <a:lnTo>
                    <a:pt x="4299" y="2250"/>
                  </a:lnTo>
                  <a:lnTo>
                    <a:pt x="4254" y="2250"/>
                  </a:lnTo>
                  <a:lnTo>
                    <a:pt x="4208" y="2250"/>
                  </a:lnTo>
                  <a:lnTo>
                    <a:pt x="4163" y="2246"/>
                  </a:lnTo>
                  <a:lnTo>
                    <a:pt x="4117" y="2241"/>
                  </a:lnTo>
                  <a:lnTo>
                    <a:pt x="4068" y="2235"/>
                  </a:lnTo>
                  <a:lnTo>
                    <a:pt x="4020" y="2227"/>
                  </a:lnTo>
                  <a:lnTo>
                    <a:pt x="3971" y="2217"/>
                  </a:lnTo>
                  <a:lnTo>
                    <a:pt x="3921" y="2206"/>
                  </a:lnTo>
                  <a:lnTo>
                    <a:pt x="3871" y="2191"/>
                  </a:lnTo>
                  <a:lnTo>
                    <a:pt x="3820" y="2175"/>
                  </a:lnTo>
                  <a:lnTo>
                    <a:pt x="3767" y="2156"/>
                  </a:lnTo>
                  <a:lnTo>
                    <a:pt x="3714" y="2135"/>
                  </a:lnTo>
                  <a:lnTo>
                    <a:pt x="3661" y="2112"/>
                  </a:lnTo>
                  <a:lnTo>
                    <a:pt x="3607" y="2086"/>
                  </a:lnTo>
                  <a:lnTo>
                    <a:pt x="3553" y="2057"/>
                  </a:lnTo>
                  <a:lnTo>
                    <a:pt x="3497" y="2027"/>
                  </a:lnTo>
                  <a:lnTo>
                    <a:pt x="3442" y="1993"/>
                  </a:lnTo>
                  <a:lnTo>
                    <a:pt x="3385" y="1957"/>
                  </a:lnTo>
                  <a:lnTo>
                    <a:pt x="3328" y="1917"/>
                  </a:lnTo>
                  <a:lnTo>
                    <a:pt x="3270" y="1875"/>
                  </a:lnTo>
                  <a:lnTo>
                    <a:pt x="3213" y="1830"/>
                  </a:lnTo>
                  <a:lnTo>
                    <a:pt x="3153" y="1781"/>
                  </a:lnTo>
                  <a:lnTo>
                    <a:pt x="3095" y="1730"/>
                  </a:lnTo>
                  <a:lnTo>
                    <a:pt x="3035" y="1675"/>
                  </a:lnTo>
                  <a:lnTo>
                    <a:pt x="2975" y="1617"/>
                  </a:lnTo>
                  <a:lnTo>
                    <a:pt x="2914" y="1555"/>
                  </a:lnTo>
                  <a:lnTo>
                    <a:pt x="2914" y="1555"/>
                  </a:lnTo>
                  <a:lnTo>
                    <a:pt x="2795" y="1431"/>
                  </a:lnTo>
                  <a:lnTo>
                    <a:pt x="2678" y="1313"/>
                  </a:lnTo>
                  <a:lnTo>
                    <a:pt x="2564" y="1202"/>
                  </a:lnTo>
                  <a:lnTo>
                    <a:pt x="2453" y="1097"/>
                  </a:lnTo>
                  <a:lnTo>
                    <a:pt x="2346" y="997"/>
                  </a:lnTo>
                  <a:lnTo>
                    <a:pt x="2241" y="903"/>
                  </a:lnTo>
                  <a:lnTo>
                    <a:pt x="2140" y="816"/>
                  </a:lnTo>
                  <a:lnTo>
                    <a:pt x="2040" y="732"/>
                  </a:lnTo>
                  <a:lnTo>
                    <a:pt x="1941" y="654"/>
                  </a:lnTo>
                  <a:lnTo>
                    <a:pt x="1847" y="582"/>
                  </a:lnTo>
                  <a:lnTo>
                    <a:pt x="1752" y="514"/>
                  </a:lnTo>
                  <a:lnTo>
                    <a:pt x="1661" y="452"/>
                  </a:lnTo>
                  <a:lnTo>
                    <a:pt x="1570" y="394"/>
                  </a:lnTo>
                  <a:lnTo>
                    <a:pt x="1483" y="341"/>
                  </a:lnTo>
                  <a:lnTo>
                    <a:pt x="1395" y="293"/>
                  </a:lnTo>
                  <a:lnTo>
                    <a:pt x="1311" y="247"/>
                  </a:lnTo>
                  <a:lnTo>
                    <a:pt x="1226" y="207"/>
                  </a:lnTo>
                  <a:lnTo>
                    <a:pt x="1143" y="171"/>
                  </a:lnTo>
                  <a:lnTo>
                    <a:pt x="1059" y="139"/>
                  </a:lnTo>
                  <a:lnTo>
                    <a:pt x="977" y="110"/>
                  </a:lnTo>
                  <a:lnTo>
                    <a:pt x="897" y="86"/>
                  </a:lnTo>
                  <a:lnTo>
                    <a:pt x="815" y="63"/>
                  </a:lnTo>
                  <a:lnTo>
                    <a:pt x="734" y="45"/>
                  </a:lnTo>
                  <a:lnTo>
                    <a:pt x="655" y="31"/>
                  </a:lnTo>
                  <a:lnTo>
                    <a:pt x="575" y="20"/>
                  </a:lnTo>
                  <a:lnTo>
                    <a:pt x="494" y="10"/>
                  </a:lnTo>
                  <a:lnTo>
                    <a:pt x="414" y="5"/>
                  </a:lnTo>
                  <a:lnTo>
                    <a:pt x="332" y="2"/>
                  </a:lnTo>
                  <a:lnTo>
                    <a:pt x="250" y="0"/>
                  </a:lnTo>
                  <a:lnTo>
                    <a:pt x="168" y="2"/>
                  </a:lnTo>
                  <a:lnTo>
                    <a:pt x="85" y="7"/>
                  </a:lnTo>
                  <a:lnTo>
                    <a:pt x="0" y="13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58883" name="Freeform 67"/>
            <p:cNvSpPr>
              <a:spLocks/>
            </p:cNvSpPr>
            <p:nvPr/>
          </p:nvSpPr>
          <p:spPr bwMode="auto">
            <a:xfrm>
              <a:off x="418" y="850"/>
              <a:ext cx="5233" cy="1090"/>
            </a:xfrm>
            <a:custGeom>
              <a:avLst/>
              <a:gdLst/>
              <a:ahLst/>
              <a:cxnLst>
                <a:cxn ang="0">
                  <a:pos x="5233" y="1778"/>
                </a:cxn>
                <a:cxn ang="0">
                  <a:pos x="5189" y="1822"/>
                </a:cxn>
                <a:cxn ang="0">
                  <a:pos x="5133" y="1867"/>
                </a:cxn>
                <a:cxn ang="0">
                  <a:pos x="5060" y="1923"/>
                </a:cxn>
                <a:cxn ang="0">
                  <a:pos x="4965" y="1985"/>
                </a:cxn>
                <a:cxn ang="0">
                  <a:pos x="4854" y="2044"/>
                </a:cxn>
                <a:cxn ang="0">
                  <a:pos x="4725" y="2099"/>
                </a:cxn>
                <a:cxn ang="0">
                  <a:pos x="4654" y="2122"/>
                </a:cxn>
                <a:cxn ang="0">
                  <a:pos x="4579" y="2143"/>
                </a:cxn>
                <a:cxn ang="0">
                  <a:pos x="4500" y="2159"/>
                </a:cxn>
                <a:cxn ang="0">
                  <a:pos x="4418" y="2172"/>
                </a:cxn>
                <a:cxn ang="0">
                  <a:pos x="4332" y="2178"/>
                </a:cxn>
                <a:cxn ang="0">
                  <a:pos x="4242" y="2180"/>
                </a:cxn>
                <a:cxn ang="0">
                  <a:pos x="4149" y="2174"/>
                </a:cxn>
                <a:cxn ang="0">
                  <a:pos x="4053" y="2162"/>
                </a:cxn>
                <a:cxn ang="0">
                  <a:pos x="3953" y="2141"/>
                </a:cxn>
                <a:cxn ang="0">
                  <a:pos x="3852" y="2114"/>
                </a:cxn>
                <a:cxn ang="0">
                  <a:pos x="3746" y="2075"/>
                </a:cxn>
                <a:cxn ang="0">
                  <a:pos x="3638" y="2028"/>
                </a:cxn>
                <a:cxn ang="0">
                  <a:pos x="3527" y="1972"/>
                </a:cxn>
                <a:cxn ang="0">
                  <a:pos x="3414" y="1902"/>
                </a:cxn>
                <a:cxn ang="0">
                  <a:pos x="3298" y="1823"/>
                </a:cxn>
                <a:cxn ang="0">
                  <a:pos x="3180" y="1731"/>
                </a:cxn>
                <a:cxn ang="0">
                  <a:pos x="3059" y="1626"/>
                </a:cxn>
                <a:cxn ang="0">
                  <a:pos x="2937" y="1508"/>
                </a:cxn>
                <a:cxn ang="0">
                  <a:pos x="2816" y="1387"/>
                </a:cxn>
                <a:cxn ang="0">
                  <a:pos x="2581" y="1161"/>
                </a:cxn>
                <a:cxn ang="0">
                  <a:pos x="2361" y="959"/>
                </a:cxn>
                <a:cxn ang="0">
                  <a:pos x="2151" y="780"/>
                </a:cxn>
                <a:cxn ang="0">
                  <a:pos x="1951" y="624"/>
                </a:cxn>
                <a:cxn ang="0">
                  <a:pos x="1759" y="486"/>
                </a:cxn>
                <a:cxn ang="0">
                  <a:pos x="1576" y="370"/>
                </a:cxn>
                <a:cxn ang="0">
                  <a:pos x="1400" y="270"/>
                </a:cxn>
                <a:cxn ang="0">
                  <a:pos x="1229" y="189"/>
                </a:cxn>
                <a:cxn ang="0">
                  <a:pos x="1061" y="123"/>
                </a:cxn>
                <a:cxn ang="0">
                  <a:pos x="897" y="73"/>
                </a:cxn>
                <a:cxn ang="0">
                  <a:pos x="736" y="36"/>
                </a:cxn>
                <a:cxn ang="0">
                  <a:pos x="575" y="13"/>
                </a:cxn>
                <a:cxn ang="0">
                  <a:pos x="413" y="2"/>
                </a:cxn>
                <a:cxn ang="0">
                  <a:pos x="250" y="2"/>
                </a:cxn>
                <a:cxn ang="0">
                  <a:pos x="85" y="10"/>
                </a:cxn>
              </a:cxnLst>
              <a:rect l="0" t="0" r="r" b="b"/>
              <a:pathLst>
                <a:path w="5233" h="2180">
                  <a:moveTo>
                    <a:pt x="5233" y="1778"/>
                  </a:moveTo>
                  <a:lnTo>
                    <a:pt x="5233" y="1778"/>
                  </a:lnTo>
                  <a:lnTo>
                    <a:pt x="5222" y="1789"/>
                  </a:lnTo>
                  <a:lnTo>
                    <a:pt x="5189" y="1822"/>
                  </a:lnTo>
                  <a:lnTo>
                    <a:pt x="5164" y="1843"/>
                  </a:lnTo>
                  <a:lnTo>
                    <a:pt x="5133" y="1867"/>
                  </a:lnTo>
                  <a:lnTo>
                    <a:pt x="5099" y="1894"/>
                  </a:lnTo>
                  <a:lnTo>
                    <a:pt x="5060" y="1923"/>
                  </a:lnTo>
                  <a:lnTo>
                    <a:pt x="5015" y="1954"/>
                  </a:lnTo>
                  <a:lnTo>
                    <a:pt x="4965" y="1985"/>
                  </a:lnTo>
                  <a:lnTo>
                    <a:pt x="4913" y="2014"/>
                  </a:lnTo>
                  <a:lnTo>
                    <a:pt x="4854" y="2044"/>
                  </a:lnTo>
                  <a:lnTo>
                    <a:pt x="4792" y="2072"/>
                  </a:lnTo>
                  <a:lnTo>
                    <a:pt x="4725" y="2099"/>
                  </a:lnTo>
                  <a:lnTo>
                    <a:pt x="4689" y="2111"/>
                  </a:lnTo>
                  <a:lnTo>
                    <a:pt x="4654" y="2122"/>
                  </a:lnTo>
                  <a:lnTo>
                    <a:pt x="4617" y="2133"/>
                  </a:lnTo>
                  <a:lnTo>
                    <a:pt x="4579" y="2143"/>
                  </a:lnTo>
                  <a:lnTo>
                    <a:pt x="4540" y="2153"/>
                  </a:lnTo>
                  <a:lnTo>
                    <a:pt x="4500" y="2159"/>
                  </a:lnTo>
                  <a:lnTo>
                    <a:pt x="4460" y="2167"/>
                  </a:lnTo>
                  <a:lnTo>
                    <a:pt x="4418" y="2172"/>
                  </a:lnTo>
                  <a:lnTo>
                    <a:pt x="4375" y="2175"/>
                  </a:lnTo>
                  <a:lnTo>
                    <a:pt x="4332" y="2178"/>
                  </a:lnTo>
                  <a:lnTo>
                    <a:pt x="4288" y="2180"/>
                  </a:lnTo>
                  <a:lnTo>
                    <a:pt x="4242" y="2180"/>
                  </a:lnTo>
                  <a:lnTo>
                    <a:pt x="4196" y="2178"/>
                  </a:lnTo>
                  <a:lnTo>
                    <a:pt x="4149" y="2174"/>
                  </a:lnTo>
                  <a:lnTo>
                    <a:pt x="4102" y="2169"/>
                  </a:lnTo>
                  <a:lnTo>
                    <a:pt x="4053" y="2162"/>
                  </a:lnTo>
                  <a:lnTo>
                    <a:pt x="4003" y="2153"/>
                  </a:lnTo>
                  <a:lnTo>
                    <a:pt x="3953" y="2141"/>
                  </a:lnTo>
                  <a:lnTo>
                    <a:pt x="3903" y="2128"/>
                  </a:lnTo>
                  <a:lnTo>
                    <a:pt x="3852" y="2114"/>
                  </a:lnTo>
                  <a:lnTo>
                    <a:pt x="3799" y="2096"/>
                  </a:lnTo>
                  <a:lnTo>
                    <a:pt x="3746" y="2075"/>
                  </a:lnTo>
                  <a:lnTo>
                    <a:pt x="3692" y="2054"/>
                  </a:lnTo>
                  <a:lnTo>
                    <a:pt x="3638" y="2028"/>
                  </a:lnTo>
                  <a:lnTo>
                    <a:pt x="3582" y="2001"/>
                  </a:lnTo>
                  <a:lnTo>
                    <a:pt x="3527" y="1972"/>
                  </a:lnTo>
                  <a:lnTo>
                    <a:pt x="3471" y="1938"/>
                  </a:lnTo>
                  <a:lnTo>
                    <a:pt x="3414" y="1902"/>
                  </a:lnTo>
                  <a:lnTo>
                    <a:pt x="3356" y="1865"/>
                  </a:lnTo>
                  <a:lnTo>
                    <a:pt x="3298" y="1823"/>
                  </a:lnTo>
                  <a:lnTo>
                    <a:pt x="3239" y="1778"/>
                  </a:lnTo>
                  <a:lnTo>
                    <a:pt x="3180" y="1731"/>
                  </a:lnTo>
                  <a:lnTo>
                    <a:pt x="3120" y="1681"/>
                  </a:lnTo>
                  <a:lnTo>
                    <a:pt x="3059" y="1626"/>
                  </a:lnTo>
                  <a:lnTo>
                    <a:pt x="2999" y="1570"/>
                  </a:lnTo>
                  <a:lnTo>
                    <a:pt x="2937" y="1508"/>
                  </a:lnTo>
                  <a:lnTo>
                    <a:pt x="2937" y="1508"/>
                  </a:lnTo>
                  <a:lnTo>
                    <a:pt x="2816" y="1387"/>
                  </a:lnTo>
                  <a:lnTo>
                    <a:pt x="2697" y="1271"/>
                  </a:lnTo>
                  <a:lnTo>
                    <a:pt x="2581" y="1161"/>
                  </a:lnTo>
                  <a:lnTo>
                    <a:pt x="2470" y="1058"/>
                  </a:lnTo>
                  <a:lnTo>
                    <a:pt x="2361" y="959"/>
                  </a:lnTo>
                  <a:lnTo>
                    <a:pt x="2255" y="867"/>
                  </a:lnTo>
                  <a:lnTo>
                    <a:pt x="2151" y="780"/>
                  </a:lnTo>
                  <a:lnTo>
                    <a:pt x="2050" y="699"/>
                  </a:lnTo>
                  <a:lnTo>
                    <a:pt x="1951" y="624"/>
                  </a:lnTo>
                  <a:lnTo>
                    <a:pt x="1854" y="552"/>
                  </a:lnTo>
                  <a:lnTo>
                    <a:pt x="1759" y="486"/>
                  </a:lnTo>
                  <a:lnTo>
                    <a:pt x="1668" y="427"/>
                  </a:lnTo>
                  <a:lnTo>
                    <a:pt x="1576" y="370"/>
                  </a:lnTo>
                  <a:lnTo>
                    <a:pt x="1487" y="318"/>
                  </a:lnTo>
                  <a:lnTo>
                    <a:pt x="1400" y="270"/>
                  </a:lnTo>
                  <a:lnTo>
                    <a:pt x="1314" y="228"/>
                  </a:lnTo>
                  <a:lnTo>
                    <a:pt x="1229" y="189"/>
                  </a:lnTo>
                  <a:lnTo>
                    <a:pt x="1144" y="154"/>
                  </a:lnTo>
                  <a:lnTo>
                    <a:pt x="1061" y="123"/>
                  </a:lnTo>
                  <a:lnTo>
                    <a:pt x="979" y="96"/>
                  </a:lnTo>
                  <a:lnTo>
                    <a:pt x="897" y="73"/>
                  </a:lnTo>
                  <a:lnTo>
                    <a:pt x="817" y="54"/>
                  </a:lnTo>
                  <a:lnTo>
                    <a:pt x="736" y="36"/>
                  </a:lnTo>
                  <a:lnTo>
                    <a:pt x="656" y="23"/>
                  </a:lnTo>
                  <a:lnTo>
                    <a:pt x="575" y="13"/>
                  </a:lnTo>
                  <a:lnTo>
                    <a:pt x="495" y="7"/>
                  </a:lnTo>
                  <a:lnTo>
                    <a:pt x="413" y="2"/>
                  </a:lnTo>
                  <a:lnTo>
                    <a:pt x="332" y="0"/>
                  </a:lnTo>
                  <a:lnTo>
                    <a:pt x="250" y="2"/>
                  </a:lnTo>
                  <a:lnTo>
                    <a:pt x="168" y="5"/>
                  </a:lnTo>
                  <a:lnTo>
                    <a:pt x="85" y="10"/>
                  </a:lnTo>
                  <a:lnTo>
                    <a:pt x="0" y="1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58884" name="Freeform 68"/>
            <p:cNvSpPr>
              <a:spLocks/>
            </p:cNvSpPr>
            <p:nvPr/>
          </p:nvSpPr>
          <p:spPr bwMode="auto">
            <a:xfrm>
              <a:off x="434" y="870"/>
              <a:ext cx="5259" cy="1056"/>
            </a:xfrm>
            <a:custGeom>
              <a:avLst/>
              <a:gdLst/>
              <a:ahLst/>
              <a:cxnLst>
                <a:cxn ang="0">
                  <a:pos x="5259" y="1687"/>
                </a:cxn>
                <a:cxn ang="0">
                  <a:pos x="5214" y="1731"/>
                </a:cxn>
                <a:cxn ang="0">
                  <a:pos x="5160" y="1779"/>
                </a:cxn>
                <a:cxn ang="0">
                  <a:pos x="5087" y="1837"/>
                </a:cxn>
                <a:cxn ang="0">
                  <a:pos x="4994" y="1900"/>
                </a:cxn>
                <a:cxn ang="0">
                  <a:pos x="4883" y="1963"/>
                </a:cxn>
                <a:cxn ang="0">
                  <a:pos x="4755" y="2020"/>
                </a:cxn>
                <a:cxn ang="0">
                  <a:pos x="4684" y="2045"/>
                </a:cxn>
                <a:cxn ang="0">
                  <a:pos x="4611" y="2068"/>
                </a:cxn>
                <a:cxn ang="0">
                  <a:pos x="4531" y="2086"/>
                </a:cxn>
                <a:cxn ang="0">
                  <a:pos x="4449" y="2100"/>
                </a:cxn>
                <a:cxn ang="0">
                  <a:pos x="4363" y="2108"/>
                </a:cxn>
                <a:cxn ang="0">
                  <a:pos x="4275" y="2112"/>
                </a:cxn>
                <a:cxn ang="0">
                  <a:pos x="4181" y="2107"/>
                </a:cxn>
                <a:cxn ang="0">
                  <a:pos x="4084" y="2097"/>
                </a:cxn>
                <a:cxn ang="0">
                  <a:pos x="3984" y="2079"/>
                </a:cxn>
                <a:cxn ang="0">
                  <a:pos x="3882" y="2052"/>
                </a:cxn>
                <a:cxn ang="0">
                  <a:pos x="3776" y="2016"/>
                </a:cxn>
                <a:cxn ang="0">
                  <a:pos x="3668" y="1971"/>
                </a:cxn>
                <a:cxn ang="0">
                  <a:pos x="3555" y="1916"/>
                </a:cxn>
                <a:cxn ang="0">
                  <a:pos x="3441" y="1850"/>
                </a:cxn>
                <a:cxn ang="0">
                  <a:pos x="3325" y="1773"/>
                </a:cxn>
                <a:cxn ang="0">
                  <a:pos x="3205" y="1682"/>
                </a:cxn>
                <a:cxn ang="0">
                  <a:pos x="3083" y="1579"/>
                </a:cxn>
                <a:cxn ang="0">
                  <a:pos x="2958" y="1463"/>
                </a:cxn>
                <a:cxn ang="0">
                  <a:pos x="2835" y="1343"/>
                </a:cxn>
                <a:cxn ang="0">
                  <a:pos x="2599" y="1122"/>
                </a:cxn>
                <a:cxn ang="0">
                  <a:pos x="2374" y="923"/>
                </a:cxn>
                <a:cxn ang="0">
                  <a:pos x="2161" y="747"/>
                </a:cxn>
                <a:cxn ang="0">
                  <a:pos x="1960" y="594"/>
                </a:cxn>
                <a:cxn ang="0">
                  <a:pos x="1767" y="460"/>
                </a:cxn>
                <a:cxn ang="0">
                  <a:pos x="1581" y="347"/>
                </a:cxn>
                <a:cxn ang="0">
                  <a:pos x="1403" y="250"/>
                </a:cxn>
                <a:cxn ang="0">
                  <a:pos x="1231" y="171"/>
                </a:cxn>
                <a:cxn ang="0">
                  <a:pos x="1063" y="109"/>
                </a:cxn>
                <a:cxn ang="0">
                  <a:pos x="898" y="63"/>
                </a:cxn>
                <a:cxn ang="0">
                  <a:pos x="735" y="29"/>
                </a:cxn>
                <a:cxn ang="0">
                  <a:pos x="574" y="8"/>
                </a:cxn>
                <a:cxn ang="0">
                  <a:pos x="412" y="0"/>
                </a:cxn>
                <a:cxn ang="0">
                  <a:pos x="249" y="3"/>
                </a:cxn>
                <a:cxn ang="0">
                  <a:pos x="84" y="16"/>
                </a:cxn>
              </a:cxnLst>
              <a:rect l="0" t="0" r="r" b="b"/>
              <a:pathLst>
                <a:path w="5259" h="2112">
                  <a:moveTo>
                    <a:pt x="5259" y="1687"/>
                  </a:moveTo>
                  <a:lnTo>
                    <a:pt x="5259" y="1687"/>
                  </a:lnTo>
                  <a:lnTo>
                    <a:pt x="5248" y="1698"/>
                  </a:lnTo>
                  <a:lnTo>
                    <a:pt x="5214" y="1731"/>
                  </a:lnTo>
                  <a:lnTo>
                    <a:pt x="5189" y="1753"/>
                  </a:lnTo>
                  <a:lnTo>
                    <a:pt x="5160" y="1779"/>
                  </a:lnTo>
                  <a:lnTo>
                    <a:pt x="5127" y="1806"/>
                  </a:lnTo>
                  <a:lnTo>
                    <a:pt x="5087" y="1837"/>
                  </a:lnTo>
                  <a:lnTo>
                    <a:pt x="5044" y="1868"/>
                  </a:lnTo>
                  <a:lnTo>
                    <a:pt x="4994" y="1900"/>
                  </a:lnTo>
                  <a:lnTo>
                    <a:pt x="4941" y="1931"/>
                  </a:lnTo>
                  <a:lnTo>
                    <a:pt x="4883" y="1963"/>
                  </a:lnTo>
                  <a:lnTo>
                    <a:pt x="4822" y="1992"/>
                  </a:lnTo>
                  <a:lnTo>
                    <a:pt x="4755" y="2020"/>
                  </a:lnTo>
                  <a:lnTo>
                    <a:pt x="4720" y="2033"/>
                  </a:lnTo>
                  <a:lnTo>
                    <a:pt x="4684" y="2045"/>
                  </a:lnTo>
                  <a:lnTo>
                    <a:pt x="4648" y="2057"/>
                  </a:lnTo>
                  <a:lnTo>
                    <a:pt x="4611" y="2068"/>
                  </a:lnTo>
                  <a:lnTo>
                    <a:pt x="4572" y="2078"/>
                  </a:lnTo>
                  <a:lnTo>
                    <a:pt x="4531" y="2086"/>
                  </a:lnTo>
                  <a:lnTo>
                    <a:pt x="4491" y="2094"/>
                  </a:lnTo>
                  <a:lnTo>
                    <a:pt x="4449" y="2100"/>
                  </a:lnTo>
                  <a:lnTo>
                    <a:pt x="4406" y="2105"/>
                  </a:lnTo>
                  <a:lnTo>
                    <a:pt x="4363" y="2108"/>
                  </a:lnTo>
                  <a:lnTo>
                    <a:pt x="4319" y="2110"/>
                  </a:lnTo>
                  <a:lnTo>
                    <a:pt x="4275" y="2112"/>
                  </a:lnTo>
                  <a:lnTo>
                    <a:pt x="4227" y="2110"/>
                  </a:lnTo>
                  <a:lnTo>
                    <a:pt x="4181" y="2107"/>
                  </a:lnTo>
                  <a:lnTo>
                    <a:pt x="4133" y="2104"/>
                  </a:lnTo>
                  <a:lnTo>
                    <a:pt x="4084" y="2097"/>
                  </a:lnTo>
                  <a:lnTo>
                    <a:pt x="4036" y="2089"/>
                  </a:lnTo>
                  <a:lnTo>
                    <a:pt x="3984" y="2079"/>
                  </a:lnTo>
                  <a:lnTo>
                    <a:pt x="3934" y="2066"/>
                  </a:lnTo>
                  <a:lnTo>
                    <a:pt x="3882" y="2052"/>
                  </a:lnTo>
                  <a:lnTo>
                    <a:pt x="3829" y="2036"/>
                  </a:lnTo>
                  <a:lnTo>
                    <a:pt x="3776" y="2016"/>
                  </a:lnTo>
                  <a:lnTo>
                    <a:pt x="3722" y="1995"/>
                  </a:lnTo>
                  <a:lnTo>
                    <a:pt x="3668" y="1971"/>
                  </a:lnTo>
                  <a:lnTo>
                    <a:pt x="3612" y="1945"/>
                  </a:lnTo>
                  <a:lnTo>
                    <a:pt x="3555" y="1916"/>
                  </a:lnTo>
                  <a:lnTo>
                    <a:pt x="3498" y="1884"/>
                  </a:lnTo>
                  <a:lnTo>
                    <a:pt x="3441" y="1850"/>
                  </a:lnTo>
                  <a:lnTo>
                    <a:pt x="3383" y="1813"/>
                  </a:lnTo>
                  <a:lnTo>
                    <a:pt x="3325" y="1773"/>
                  </a:lnTo>
                  <a:lnTo>
                    <a:pt x="3265" y="1729"/>
                  </a:lnTo>
                  <a:lnTo>
                    <a:pt x="3205" y="1682"/>
                  </a:lnTo>
                  <a:lnTo>
                    <a:pt x="3144" y="1632"/>
                  </a:lnTo>
                  <a:lnTo>
                    <a:pt x="3083" y="1579"/>
                  </a:lnTo>
                  <a:lnTo>
                    <a:pt x="3021" y="1522"/>
                  </a:lnTo>
                  <a:lnTo>
                    <a:pt x="2958" y="1463"/>
                  </a:lnTo>
                  <a:lnTo>
                    <a:pt x="2958" y="1463"/>
                  </a:lnTo>
                  <a:lnTo>
                    <a:pt x="2835" y="1343"/>
                  </a:lnTo>
                  <a:lnTo>
                    <a:pt x="2715" y="1228"/>
                  </a:lnTo>
                  <a:lnTo>
                    <a:pt x="2599" y="1122"/>
                  </a:lnTo>
                  <a:lnTo>
                    <a:pt x="2485" y="1020"/>
                  </a:lnTo>
                  <a:lnTo>
                    <a:pt x="2374" y="923"/>
                  </a:lnTo>
                  <a:lnTo>
                    <a:pt x="2267" y="833"/>
                  </a:lnTo>
                  <a:lnTo>
                    <a:pt x="2161" y="747"/>
                  </a:lnTo>
                  <a:lnTo>
                    <a:pt x="2060" y="668"/>
                  </a:lnTo>
                  <a:lnTo>
                    <a:pt x="1960" y="594"/>
                  </a:lnTo>
                  <a:lnTo>
                    <a:pt x="1861" y="524"/>
                  </a:lnTo>
                  <a:lnTo>
                    <a:pt x="1767" y="460"/>
                  </a:lnTo>
                  <a:lnTo>
                    <a:pt x="1673" y="400"/>
                  </a:lnTo>
                  <a:lnTo>
                    <a:pt x="1581" y="347"/>
                  </a:lnTo>
                  <a:lnTo>
                    <a:pt x="1492" y="297"/>
                  </a:lnTo>
                  <a:lnTo>
                    <a:pt x="1403" y="250"/>
                  </a:lnTo>
                  <a:lnTo>
                    <a:pt x="1316" y="210"/>
                  </a:lnTo>
                  <a:lnTo>
                    <a:pt x="1231" y="171"/>
                  </a:lnTo>
                  <a:lnTo>
                    <a:pt x="1146" y="138"/>
                  </a:lnTo>
                  <a:lnTo>
                    <a:pt x="1063" y="109"/>
                  </a:lnTo>
                  <a:lnTo>
                    <a:pt x="980" y="84"/>
                  </a:lnTo>
                  <a:lnTo>
                    <a:pt x="898" y="63"/>
                  </a:lnTo>
                  <a:lnTo>
                    <a:pt x="816" y="43"/>
                  </a:lnTo>
                  <a:lnTo>
                    <a:pt x="735" y="29"/>
                  </a:lnTo>
                  <a:lnTo>
                    <a:pt x="655" y="17"/>
                  </a:lnTo>
                  <a:lnTo>
                    <a:pt x="574" y="8"/>
                  </a:lnTo>
                  <a:lnTo>
                    <a:pt x="494" y="3"/>
                  </a:lnTo>
                  <a:lnTo>
                    <a:pt x="412" y="0"/>
                  </a:lnTo>
                  <a:lnTo>
                    <a:pt x="331" y="0"/>
                  </a:lnTo>
                  <a:lnTo>
                    <a:pt x="249" y="3"/>
                  </a:lnTo>
                  <a:lnTo>
                    <a:pt x="168" y="8"/>
                  </a:lnTo>
                  <a:lnTo>
                    <a:pt x="84" y="16"/>
                  </a:lnTo>
                  <a:lnTo>
                    <a:pt x="0" y="25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58885" name="Freeform 69"/>
            <p:cNvSpPr>
              <a:spLocks/>
            </p:cNvSpPr>
            <p:nvPr/>
          </p:nvSpPr>
          <p:spPr bwMode="auto">
            <a:xfrm>
              <a:off x="450" y="890"/>
              <a:ext cx="5283" cy="1021"/>
            </a:xfrm>
            <a:custGeom>
              <a:avLst/>
              <a:gdLst/>
              <a:ahLst/>
              <a:cxnLst>
                <a:cxn ang="0">
                  <a:pos x="5283" y="1597"/>
                </a:cxn>
                <a:cxn ang="0">
                  <a:pos x="5240" y="1642"/>
                </a:cxn>
                <a:cxn ang="0">
                  <a:pos x="5187" y="1691"/>
                </a:cxn>
                <a:cxn ang="0">
                  <a:pos x="5114" y="1750"/>
                </a:cxn>
                <a:cxn ang="0">
                  <a:pos x="5022" y="1817"/>
                </a:cxn>
                <a:cxn ang="0">
                  <a:pos x="4912" y="1881"/>
                </a:cxn>
                <a:cxn ang="0">
                  <a:pos x="4818" y="1928"/>
                </a:cxn>
                <a:cxn ang="0">
                  <a:pos x="4750" y="1955"/>
                </a:cxn>
                <a:cxn ang="0">
                  <a:pos x="4678" y="1981"/>
                </a:cxn>
                <a:cxn ang="0">
                  <a:pos x="4601" y="2002"/>
                </a:cxn>
                <a:cxn ang="0">
                  <a:pos x="4522" y="2020"/>
                </a:cxn>
                <a:cxn ang="0">
                  <a:pos x="4438" y="2033"/>
                </a:cxn>
                <a:cxn ang="0">
                  <a:pos x="4350" y="2041"/>
                </a:cxn>
                <a:cxn ang="0">
                  <a:pos x="4259" y="2043"/>
                </a:cxn>
                <a:cxn ang="0">
                  <a:pos x="4164" y="2038"/>
                </a:cxn>
                <a:cxn ang="0">
                  <a:pos x="4066" y="2025"/>
                </a:cxn>
                <a:cxn ang="0">
                  <a:pos x="3964" y="2005"/>
                </a:cxn>
                <a:cxn ang="0">
                  <a:pos x="3860" y="1976"/>
                </a:cxn>
                <a:cxn ang="0">
                  <a:pos x="3752" y="1938"/>
                </a:cxn>
                <a:cxn ang="0">
                  <a:pos x="3641" y="1889"/>
                </a:cxn>
                <a:cxn ang="0">
                  <a:pos x="3527" y="1831"/>
                </a:cxn>
                <a:cxn ang="0">
                  <a:pos x="3410" y="1760"/>
                </a:cxn>
                <a:cxn ang="0">
                  <a:pos x="3291" y="1679"/>
                </a:cxn>
                <a:cxn ang="0">
                  <a:pos x="3169" y="1584"/>
                </a:cxn>
                <a:cxn ang="0">
                  <a:pos x="3044" y="1477"/>
                </a:cxn>
                <a:cxn ang="0">
                  <a:pos x="2980" y="1418"/>
                </a:cxn>
                <a:cxn ang="0">
                  <a:pos x="2734" y="1188"/>
                </a:cxn>
                <a:cxn ang="0">
                  <a:pos x="2499" y="982"/>
                </a:cxn>
                <a:cxn ang="0">
                  <a:pos x="2279" y="799"/>
                </a:cxn>
                <a:cxn ang="0">
                  <a:pos x="2069" y="638"/>
                </a:cxn>
                <a:cxn ang="0">
                  <a:pos x="1869" y="497"/>
                </a:cxn>
                <a:cxn ang="0">
                  <a:pos x="1679" y="378"/>
                </a:cxn>
                <a:cxn ang="0">
                  <a:pos x="1496" y="276"/>
                </a:cxn>
                <a:cxn ang="0">
                  <a:pos x="1319" y="192"/>
                </a:cxn>
                <a:cxn ang="0">
                  <a:pos x="1148" y="124"/>
                </a:cxn>
                <a:cxn ang="0">
                  <a:pos x="980" y="73"/>
                </a:cxn>
                <a:cxn ang="0">
                  <a:pos x="817" y="36"/>
                </a:cxn>
                <a:cxn ang="0">
                  <a:pos x="654" y="11"/>
                </a:cxn>
                <a:cxn ang="0">
                  <a:pos x="493" y="2"/>
                </a:cxn>
                <a:cxn ang="0">
                  <a:pos x="331" y="2"/>
                </a:cxn>
                <a:cxn ang="0">
                  <a:pos x="167" y="13"/>
                </a:cxn>
                <a:cxn ang="0">
                  <a:pos x="0" y="34"/>
                </a:cxn>
              </a:cxnLst>
              <a:rect l="0" t="0" r="r" b="b"/>
              <a:pathLst>
                <a:path w="5283" h="2043">
                  <a:moveTo>
                    <a:pt x="5283" y="1597"/>
                  </a:moveTo>
                  <a:lnTo>
                    <a:pt x="5283" y="1597"/>
                  </a:lnTo>
                  <a:lnTo>
                    <a:pt x="5272" y="1608"/>
                  </a:lnTo>
                  <a:lnTo>
                    <a:pt x="5240" y="1642"/>
                  </a:lnTo>
                  <a:lnTo>
                    <a:pt x="5215" y="1665"/>
                  </a:lnTo>
                  <a:lnTo>
                    <a:pt x="5187" y="1691"/>
                  </a:lnTo>
                  <a:lnTo>
                    <a:pt x="5153" y="1720"/>
                  </a:lnTo>
                  <a:lnTo>
                    <a:pt x="5114" y="1750"/>
                  </a:lnTo>
                  <a:lnTo>
                    <a:pt x="5071" y="1783"/>
                  </a:lnTo>
                  <a:lnTo>
                    <a:pt x="5022" y="1817"/>
                  </a:lnTo>
                  <a:lnTo>
                    <a:pt x="4969" y="1849"/>
                  </a:lnTo>
                  <a:lnTo>
                    <a:pt x="4912" y="1881"/>
                  </a:lnTo>
                  <a:lnTo>
                    <a:pt x="4850" y="1912"/>
                  </a:lnTo>
                  <a:lnTo>
                    <a:pt x="4818" y="1928"/>
                  </a:lnTo>
                  <a:lnTo>
                    <a:pt x="4785" y="1942"/>
                  </a:lnTo>
                  <a:lnTo>
                    <a:pt x="4750" y="1955"/>
                  </a:lnTo>
                  <a:lnTo>
                    <a:pt x="4714" y="1968"/>
                  </a:lnTo>
                  <a:lnTo>
                    <a:pt x="4678" y="1981"/>
                  </a:lnTo>
                  <a:lnTo>
                    <a:pt x="4640" y="1993"/>
                  </a:lnTo>
                  <a:lnTo>
                    <a:pt x="4601" y="2002"/>
                  </a:lnTo>
                  <a:lnTo>
                    <a:pt x="4563" y="2012"/>
                  </a:lnTo>
                  <a:lnTo>
                    <a:pt x="4522" y="2020"/>
                  </a:lnTo>
                  <a:lnTo>
                    <a:pt x="4481" y="2028"/>
                  </a:lnTo>
                  <a:lnTo>
                    <a:pt x="4438" y="2033"/>
                  </a:lnTo>
                  <a:lnTo>
                    <a:pt x="4395" y="2038"/>
                  </a:lnTo>
                  <a:lnTo>
                    <a:pt x="4350" y="2041"/>
                  </a:lnTo>
                  <a:lnTo>
                    <a:pt x="4304" y="2043"/>
                  </a:lnTo>
                  <a:lnTo>
                    <a:pt x="4259" y="2043"/>
                  </a:lnTo>
                  <a:lnTo>
                    <a:pt x="4211" y="2041"/>
                  </a:lnTo>
                  <a:lnTo>
                    <a:pt x="4164" y="2038"/>
                  </a:lnTo>
                  <a:lnTo>
                    <a:pt x="4116" y="2033"/>
                  </a:lnTo>
                  <a:lnTo>
                    <a:pt x="4066" y="2025"/>
                  </a:lnTo>
                  <a:lnTo>
                    <a:pt x="4016" y="2017"/>
                  </a:lnTo>
                  <a:lnTo>
                    <a:pt x="3964" y="2005"/>
                  </a:lnTo>
                  <a:lnTo>
                    <a:pt x="3913" y="1991"/>
                  </a:lnTo>
                  <a:lnTo>
                    <a:pt x="3860" y="1976"/>
                  </a:lnTo>
                  <a:lnTo>
                    <a:pt x="3806" y="1959"/>
                  </a:lnTo>
                  <a:lnTo>
                    <a:pt x="3752" y="1938"/>
                  </a:lnTo>
                  <a:lnTo>
                    <a:pt x="3696" y="1915"/>
                  </a:lnTo>
                  <a:lnTo>
                    <a:pt x="3641" y="1889"/>
                  </a:lnTo>
                  <a:lnTo>
                    <a:pt x="3584" y="1862"/>
                  </a:lnTo>
                  <a:lnTo>
                    <a:pt x="3527" y="1831"/>
                  </a:lnTo>
                  <a:lnTo>
                    <a:pt x="3469" y="1797"/>
                  </a:lnTo>
                  <a:lnTo>
                    <a:pt x="3410" y="1760"/>
                  </a:lnTo>
                  <a:lnTo>
                    <a:pt x="3350" y="1721"/>
                  </a:lnTo>
                  <a:lnTo>
                    <a:pt x="3291" y="1679"/>
                  </a:lnTo>
                  <a:lnTo>
                    <a:pt x="3230" y="1634"/>
                  </a:lnTo>
                  <a:lnTo>
                    <a:pt x="3169" y="1584"/>
                  </a:lnTo>
                  <a:lnTo>
                    <a:pt x="3106" y="1532"/>
                  </a:lnTo>
                  <a:lnTo>
                    <a:pt x="3044" y="1477"/>
                  </a:lnTo>
                  <a:lnTo>
                    <a:pt x="2980" y="1418"/>
                  </a:lnTo>
                  <a:lnTo>
                    <a:pt x="2980" y="1418"/>
                  </a:lnTo>
                  <a:lnTo>
                    <a:pt x="2855" y="1300"/>
                  </a:lnTo>
                  <a:lnTo>
                    <a:pt x="2734" y="1188"/>
                  </a:lnTo>
                  <a:lnTo>
                    <a:pt x="2615" y="1082"/>
                  </a:lnTo>
                  <a:lnTo>
                    <a:pt x="2499" y="982"/>
                  </a:lnTo>
                  <a:lnTo>
                    <a:pt x="2388" y="888"/>
                  </a:lnTo>
                  <a:lnTo>
                    <a:pt x="2279" y="799"/>
                  </a:lnTo>
                  <a:lnTo>
                    <a:pt x="2173" y="715"/>
                  </a:lnTo>
                  <a:lnTo>
                    <a:pt x="2069" y="638"/>
                  </a:lnTo>
                  <a:lnTo>
                    <a:pt x="1968" y="565"/>
                  </a:lnTo>
                  <a:lnTo>
                    <a:pt x="1869" y="497"/>
                  </a:lnTo>
                  <a:lnTo>
                    <a:pt x="1773" y="434"/>
                  </a:lnTo>
                  <a:lnTo>
                    <a:pt x="1679" y="378"/>
                  </a:lnTo>
                  <a:lnTo>
                    <a:pt x="1586" y="325"/>
                  </a:lnTo>
                  <a:lnTo>
                    <a:pt x="1496" y="276"/>
                  </a:lnTo>
                  <a:lnTo>
                    <a:pt x="1407" y="231"/>
                  </a:lnTo>
                  <a:lnTo>
                    <a:pt x="1319" y="192"/>
                  </a:lnTo>
                  <a:lnTo>
                    <a:pt x="1233" y="155"/>
                  </a:lnTo>
                  <a:lnTo>
                    <a:pt x="1148" y="124"/>
                  </a:lnTo>
                  <a:lnTo>
                    <a:pt x="1064" y="97"/>
                  </a:lnTo>
                  <a:lnTo>
                    <a:pt x="980" y="73"/>
                  </a:lnTo>
                  <a:lnTo>
                    <a:pt x="899" y="52"/>
                  </a:lnTo>
                  <a:lnTo>
                    <a:pt x="817" y="36"/>
                  </a:lnTo>
                  <a:lnTo>
                    <a:pt x="736" y="23"/>
                  </a:lnTo>
                  <a:lnTo>
                    <a:pt x="654" y="11"/>
                  </a:lnTo>
                  <a:lnTo>
                    <a:pt x="574" y="5"/>
                  </a:lnTo>
                  <a:lnTo>
                    <a:pt x="493" y="2"/>
                  </a:lnTo>
                  <a:lnTo>
                    <a:pt x="413" y="0"/>
                  </a:lnTo>
                  <a:lnTo>
                    <a:pt x="331" y="2"/>
                  </a:lnTo>
                  <a:lnTo>
                    <a:pt x="250" y="6"/>
                  </a:lnTo>
                  <a:lnTo>
                    <a:pt x="167" y="13"/>
                  </a:lnTo>
                  <a:lnTo>
                    <a:pt x="85" y="23"/>
                  </a:lnTo>
                  <a:lnTo>
                    <a:pt x="0" y="3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58886" name="Freeform 70"/>
            <p:cNvSpPr>
              <a:spLocks/>
            </p:cNvSpPr>
            <p:nvPr/>
          </p:nvSpPr>
          <p:spPr bwMode="auto">
            <a:xfrm>
              <a:off x="467" y="910"/>
              <a:ext cx="5306" cy="988"/>
            </a:xfrm>
            <a:custGeom>
              <a:avLst/>
              <a:gdLst/>
              <a:ahLst/>
              <a:cxnLst>
                <a:cxn ang="0">
                  <a:pos x="5306" y="1505"/>
                </a:cxn>
                <a:cxn ang="0">
                  <a:pos x="5263" y="1552"/>
                </a:cxn>
                <a:cxn ang="0">
                  <a:pos x="5211" y="1602"/>
                </a:cxn>
                <a:cxn ang="0">
                  <a:pos x="5138" y="1663"/>
                </a:cxn>
                <a:cxn ang="0">
                  <a:pos x="5048" y="1731"/>
                </a:cxn>
                <a:cxn ang="0">
                  <a:pos x="4939" y="1799"/>
                </a:cxn>
                <a:cxn ang="0">
                  <a:pos x="4845" y="1848"/>
                </a:cxn>
                <a:cxn ang="0">
                  <a:pos x="4779" y="1877"/>
                </a:cxn>
                <a:cxn ang="0">
                  <a:pos x="4707" y="1904"/>
                </a:cxn>
                <a:cxn ang="0">
                  <a:pos x="4630" y="1928"/>
                </a:cxn>
                <a:cxn ang="0">
                  <a:pos x="4551" y="1948"/>
                </a:cxn>
                <a:cxn ang="0">
                  <a:pos x="4468" y="1962"/>
                </a:cxn>
                <a:cxn ang="0">
                  <a:pos x="4380" y="1972"/>
                </a:cxn>
                <a:cxn ang="0">
                  <a:pos x="4289" y="1975"/>
                </a:cxn>
                <a:cxn ang="0">
                  <a:pos x="4194" y="1972"/>
                </a:cxn>
                <a:cxn ang="0">
                  <a:pos x="4096" y="1961"/>
                </a:cxn>
                <a:cxn ang="0">
                  <a:pos x="3993" y="1943"/>
                </a:cxn>
                <a:cxn ang="0">
                  <a:pos x="3889" y="1915"/>
                </a:cxn>
                <a:cxn ang="0">
                  <a:pos x="3779" y="1880"/>
                </a:cxn>
                <a:cxn ang="0">
                  <a:pos x="3668" y="1833"/>
                </a:cxn>
                <a:cxn ang="0">
                  <a:pos x="3553" y="1777"/>
                </a:cxn>
                <a:cxn ang="0">
                  <a:pos x="3436" y="1709"/>
                </a:cxn>
                <a:cxn ang="0">
                  <a:pos x="3315" y="1630"/>
                </a:cxn>
                <a:cxn ang="0">
                  <a:pos x="3192" y="1536"/>
                </a:cxn>
                <a:cxn ang="0">
                  <a:pos x="3066" y="1431"/>
                </a:cxn>
                <a:cxn ang="0">
                  <a:pos x="3000" y="1373"/>
                </a:cxn>
                <a:cxn ang="0">
                  <a:pos x="2750" y="1147"/>
                </a:cxn>
                <a:cxn ang="0">
                  <a:pos x="2514" y="945"/>
                </a:cxn>
                <a:cxn ang="0">
                  <a:pos x="2291" y="766"/>
                </a:cxn>
                <a:cxn ang="0">
                  <a:pos x="2078" y="607"/>
                </a:cxn>
                <a:cxn ang="0">
                  <a:pos x="1876" y="470"/>
                </a:cxn>
                <a:cxn ang="0">
                  <a:pos x="1684" y="354"/>
                </a:cxn>
                <a:cxn ang="0">
                  <a:pos x="1499" y="255"/>
                </a:cxn>
                <a:cxn ang="0">
                  <a:pos x="1322" y="175"/>
                </a:cxn>
                <a:cxn ang="0">
                  <a:pos x="1149" y="110"/>
                </a:cxn>
                <a:cxn ang="0">
                  <a:pos x="981" y="62"/>
                </a:cxn>
                <a:cxn ang="0">
                  <a:pos x="816" y="28"/>
                </a:cxn>
                <a:cxn ang="0">
                  <a:pos x="654" y="7"/>
                </a:cxn>
                <a:cxn ang="0">
                  <a:pos x="493" y="0"/>
                </a:cxn>
                <a:cxn ang="0">
                  <a:pos x="330" y="4"/>
                </a:cxn>
                <a:cxn ang="0">
                  <a:pos x="166" y="18"/>
                </a:cxn>
                <a:cxn ang="0">
                  <a:pos x="0" y="42"/>
                </a:cxn>
              </a:cxnLst>
              <a:rect l="0" t="0" r="r" b="b"/>
              <a:pathLst>
                <a:path w="5306" h="1975">
                  <a:moveTo>
                    <a:pt x="5306" y="1505"/>
                  </a:moveTo>
                  <a:lnTo>
                    <a:pt x="5306" y="1505"/>
                  </a:lnTo>
                  <a:lnTo>
                    <a:pt x="5295" y="1518"/>
                  </a:lnTo>
                  <a:lnTo>
                    <a:pt x="5263" y="1552"/>
                  </a:lnTo>
                  <a:lnTo>
                    <a:pt x="5240" y="1576"/>
                  </a:lnTo>
                  <a:lnTo>
                    <a:pt x="5211" y="1602"/>
                  </a:lnTo>
                  <a:lnTo>
                    <a:pt x="5177" y="1633"/>
                  </a:lnTo>
                  <a:lnTo>
                    <a:pt x="5138" y="1663"/>
                  </a:lnTo>
                  <a:lnTo>
                    <a:pt x="5095" y="1697"/>
                  </a:lnTo>
                  <a:lnTo>
                    <a:pt x="5048" y="1731"/>
                  </a:lnTo>
                  <a:lnTo>
                    <a:pt x="4995" y="1765"/>
                  </a:lnTo>
                  <a:lnTo>
                    <a:pt x="4939" y="1799"/>
                  </a:lnTo>
                  <a:lnTo>
                    <a:pt x="4877" y="1831"/>
                  </a:lnTo>
                  <a:lnTo>
                    <a:pt x="4845" y="1848"/>
                  </a:lnTo>
                  <a:lnTo>
                    <a:pt x="4812" y="1862"/>
                  </a:lnTo>
                  <a:lnTo>
                    <a:pt x="4779" y="1877"/>
                  </a:lnTo>
                  <a:lnTo>
                    <a:pt x="4743" y="1891"/>
                  </a:lnTo>
                  <a:lnTo>
                    <a:pt x="4707" y="1904"/>
                  </a:lnTo>
                  <a:lnTo>
                    <a:pt x="4669" y="1917"/>
                  </a:lnTo>
                  <a:lnTo>
                    <a:pt x="4630" y="1928"/>
                  </a:lnTo>
                  <a:lnTo>
                    <a:pt x="4591" y="1938"/>
                  </a:lnTo>
                  <a:lnTo>
                    <a:pt x="4551" y="1948"/>
                  </a:lnTo>
                  <a:lnTo>
                    <a:pt x="4509" y="1956"/>
                  </a:lnTo>
                  <a:lnTo>
                    <a:pt x="4468" y="1962"/>
                  </a:lnTo>
                  <a:lnTo>
                    <a:pt x="4423" y="1967"/>
                  </a:lnTo>
                  <a:lnTo>
                    <a:pt x="4380" y="1972"/>
                  </a:lnTo>
                  <a:lnTo>
                    <a:pt x="4335" y="1974"/>
                  </a:lnTo>
                  <a:lnTo>
                    <a:pt x="4289" y="1975"/>
                  </a:lnTo>
                  <a:lnTo>
                    <a:pt x="4242" y="1974"/>
                  </a:lnTo>
                  <a:lnTo>
                    <a:pt x="4194" y="1972"/>
                  </a:lnTo>
                  <a:lnTo>
                    <a:pt x="4144" y="1967"/>
                  </a:lnTo>
                  <a:lnTo>
                    <a:pt x="4096" y="1961"/>
                  </a:lnTo>
                  <a:lnTo>
                    <a:pt x="4044" y="1953"/>
                  </a:lnTo>
                  <a:lnTo>
                    <a:pt x="3993" y="1943"/>
                  </a:lnTo>
                  <a:lnTo>
                    <a:pt x="3942" y="1930"/>
                  </a:lnTo>
                  <a:lnTo>
                    <a:pt x="3889" y="1915"/>
                  </a:lnTo>
                  <a:lnTo>
                    <a:pt x="3835" y="1899"/>
                  </a:lnTo>
                  <a:lnTo>
                    <a:pt x="3779" y="1880"/>
                  </a:lnTo>
                  <a:lnTo>
                    <a:pt x="3725" y="1857"/>
                  </a:lnTo>
                  <a:lnTo>
                    <a:pt x="3668" y="1833"/>
                  </a:lnTo>
                  <a:lnTo>
                    <a:pt x="3611" y="1806"/>
                  </a:lnTo>
                  <a:lnTo>
                    <a:pt x="3553" y="1777"/>
                  </a:lnTo>
                  <a:lnTo>
                    <a:pt x="3495" y="1744"/>
                  </a:lnTo>
                  <a:lnTo>
                    <a:pt x="3436" y="1709"/>
                  </a:lnTo>
                  <a:lnTo>
                    <a:pt x="3375" y="1670"/>
                  </a:lnTo>
                  <a:lnTo>
                    <a:pt x="3315" y="1630"/>
                  </a:lnTo>
                  <a:lnTo>
                    <a:pt x="3253" y="1584"/>
                  </a:lnTo>
                  <a:lnTo>
                    <a:pt x="3192" y="1536"/>
                  </a:lnTo>
                  <a:lnTo>
                    <a:pt x="3128" y="1486"/>
                  </a:lnTo>
                  <a:lnTo>
                    <a:pt x="3066" y="1431"/>
                  </a:lnTo>
                  <a:lnTo>
                    <a:pt x="3000" y="1373"/>
                  </a:lnTo>
                  <a:lnTo>
                    <a:pt x="3000" y="1373"/>
                  </a:lnTo>
                  <a:lnTo>
                    <a:pt x="2874" y="1257"/>
                  </a:lnTo>
                  <a:lnTo>
                    <a:pt x="2750" y="1147"/>
                  </a:lnTo>
                  <a:lnTo>
                    <a:pt x="2631" y="1043"/>
                  </a:lnTo>
                  <a:lnTo>
                    <a:pt x="2514" y="945"/>
                  </a:lnTo>
                  <a:lnTo>
                    <a:pt x="2400" y="853"/>
                  </a:lnTo>
                  <a:lnTo>
                    <a:pt x="2291" y="766"/>
                  </a:lnTo>
                  <a:lnTo>
                    <a:pt x="2182" y="683"/>
                  </a:lnTo>
                  <a:lnTo>
                    <a:pt x="2078" y="607"/>
                  </a:lnTo>
                  <a:lnTo>
                    <a:pt x="1976" y="536"/>
                  </a:lnTo>
                  <a:lnTo>
                    <a:pt x="1876" y="470"/>
                  </a:lnTo>
                  <a:lnTo>
                    <a:pt x="1778" y="410"/>
                  </a:lnTo>
                  <a:lnTo>
                    <a:pt x="1684" y="354"/>
                  </a:lnTo>
                  <a:lnTo>
                    <a:pt x="1591" y="302"/>
                  </a:lnTo>
                  <a:lnTo>
                    <a:pt x="1499" y="255"/>
                  </a:lnTo>
                  <a:lnTo>
                    <a:pt x="1409" y="212"/>
                  </a:lnTo>
                  <a:lnTo>
                    <a:pt x="1322" y="175"/>
                  </a:lnTo>
                  <a:lnTo>
                    <a:pt x="1234" y="141"/>
                  </a:lnTo>
                  <a:lnTo>
                    <a:pt x="1149" y="110"/>
                  </a:lnTo>
                  <a:lnTo>
                    <a:pt x="1065" y="84"/>
                  </a:lnTo>
                  <a:lnTo>
                    <a:pt x="981" y="62"/>
                  </a:lnTo>
                  <a:lnTo>
                    <a:pt x="898" y="42"/>
                  </a:lnTo>
                  <a:lnTo>
                    <a:pt x="816" y="28"/>
                  </a:lnTo>
                  <a:lnTo>
                    <a:pt x="736" y="17"/>
                  </a:lnTo>
                  <a:lnTo>
                    <a:pt x="654" y="7"/>
                  </a:lnTo>
                  <a:lnTo>
                    <a:pt x="573" y="2"/>
                  </a:lnTo>
                  <a:lnTo>
                    <a:pt x="493" y="0"/>
                  </a:lnTo>
                  <a:lnTo>
                    <a:pt x="412" y="0"/>
                  </a:lnTo>
                  <a:lnTo>
                    <a:pt x="330" y="4"/>
                  </a:lnTo>
                  <a:lnTo>
                    <a:pt x="248" y="10"/>
                  </a:lnTo>
                  <a:lnTo>
                    <a:pt x="166" y="18"/>
                  </a:lnTo>
                  <a:lnTo>
                    <a:pt x="85" y="29"/>
                  </a:lnTo>
                  <a:lnTo>
                    <a:pt x="0" y="4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58887" name="Freeform 71"/>
            <p:cNvSpPr>
              <a:spLocks/>
            </p:cNvSpPr>
            <p:nvPr/>
          </p:nvSpPr>
          <p:spPr bwMode="auto">
            <a:xfrm>
              <a:off x="485" y="930"/>
              <a:ext cx="5327" cy="953"/>
            </a:xfrm>
            <a:custGeom>
              <a:avLst/>
              <a:gdLst/>
              <a:ahLst/>
              <a:cxnLst>
                <a:cxn ang="0">
                  <a:pos x="5327" y="1416"/>
                </a:cxn>
                <a:cxn ang="0">
                  <a:pos x="5284" y="1463"/>
                </a:cxn>
                <a:cxn ang="0">
                  <a:pos x="5233" y="1515"/>
                </a:cxn>
                <a:cxn ang="0">
                  <a:pos x="5162" y="1578"/>
                </a:cxn>
                <a:cxn ang="0">
                  <a:pos x="5073" y="1647"/>
                </a:cxn>
                <a:cxn ang="0">
                  <a:pos x="4965" y="1718"/>
                </a:cxn>
                <a:cxn ang="0">
                  <a:pos x="4872" y="1768"/>
                </a:cxn>
                <a:cxn ang="0">
                  <a:pos x="4805" y="1799"/>
                </a:cxn>
                <a:cxn ang="0">
                  <a:pos x="4733" y="1828"/>
                </a:cxn>
                <a:cxn ang="0">
                  <a:pos x="4658" y="1854"/>
                </a:cxn>
                <a:cxn ang="0">
                  <a:pos x="4579" y="1875"/>
                </a:cxn>
                <a:cxn ang="0">
                  <a:pos x="4496" y="1891"/>
                </a:cxn>
                <a:cxn ang="0">
                  <a:pos x="4408" y="1902"/>
                </a:cxn>
                <a:cxn ang="0">
                  <a:pos x="4317" y="1907"/>
                </a:cxn>
                <a:cxn ang="0">
                  <a:pos x="4222" y="1907"/>
                </a:cxn>
                <a:cxn ang="0">
                  <a:pos x="4124" y="1897"/>
                </a:cxn>
                <a:cxn ang="0">
                  <a:pos x="4021" y="1881"/>
                </a:cxn>
                <a:cxn ang="0">
                  <a:pos x="3915" y="1857"/>
                </a:cxn>
                <a:cxn ang="0">
                  <a:pos x="3807" y="1821"/>
                </a:cxn>
                <a:cxn ang="0">
                  <a:pos x="3695" y="1778"/>
                </a:cxn>
                <a:cxn ang="0">
                  <a:pos x="3579" y="1723"/>
                </a:cxn>
                <a:cxn ang="0">
                  <a:pos x="3460" y="1657"/>
                </a:cxn>
                <a:cxn ang="0">
                  <a:pos x="3338" y="1579"/>
                </a:cxn>
                <a:cxn ang="0">
                  <a:pos x="3213" y="1489"/>
                </a:cxn>
                <a:cxn ang="0">
                  <a:pos x="3085" y="1386"/>
                </a:cxn>
                <a:cxn ang="0">
                  <a:pos x="3020" y="1329"/>
                </a:cxn>
                <a:cxn ang="0">
                  <a:pos x="2766" y="1108"/>
                </a:cxn>
                <a:cxn ang="0">
                  <a:pos x="2527" y="909"/>
                </a:cxn>
                <a:cxn ang="0">
                  <a:pos x="2301" y="733"/>
                </a:cxn>
                <a:cxn ang="0">
                  <a:pos x="2085" y="578"/>
                </a:cxn>
                <a:cxn ang="0">
                  <a:pos x="1883" y="446"/>
                </a:cxn>
                <a:cxn ang="0">
                  <a:pos x="1688" y="331"/>
                </a:cxn>
                <a:cxn ang="0">
                  <a:pos x="1502" y="236"/>
                </a:cxn>
                <a:cxn ang="0">
                  <a:pos x="1323" y="158"/>
                </a:cxn>
                <a:cxn ang="0">
                  <a:pos x="1150" y="97"/>
                </a:cxn>
                <a:cxn ang="0">
                  <a:pos x="982" y="52"/>
                </a:cxn>
                <a:cxn ang="0">
                  <a:pos x="816" y="21"/>
                </a:cxn>
                <a:cxn ang="0">
                  <a:pos x="654" y="5"/>
                </a:cxn>
                <a:cxn ang="0">
                  <a:pos x="491" y="0"/>
                </a:cxn>
                <a:cxn ang="0">
                  <a:pos x="329" y="7"/>
                </a:cxn>
                <a:cxn ang="0">
                  <a:pos x="167" y="24"/>
                </a:cxn>
                <a:cxn ang="0">
                  <a:pos x="0" y="53"/>
                </a:cxn>
              </a:cxnLst>
              <a:rect l="0" t="0" r="r" b="b"/>
              <a:pathLst>
                <a:path w="5327" h="1907">
                  <a:moveTo>
                    <a:pt x="5327" y="1416"/>
                  </a:moveTo>
                  <a:lnTo>
                    <a:pt x="5327" y="1416"/>
                  </a:lnTo>
                  <a:lnTo>
                    <a:pt x="5316" y="1429"/>
                  </a:lnTo>
                  <a:lnTo>
                    <a:pt x="5284" y="1463"/>
                  </a:lnTo>
                  <a:lnTo>
                    <a:pt x="5262" y="1487"/>
                  </a:lnTo>
                  <a:lnTo>
                    <a:pt x="5233" y="1515"/>
                  </a:lnTo>
                  <a:lnTo>
                    <a:pt x="5201" y="1545"/>
                  </a:lnTo>
                  <a:lnTo>
                    <a:pt x="5162" y="1578"/>
                  </a:lnTo>
                  <a:lnTo>
                    <a:pt x="5120" y="1612"/>
                  </a:lnTo>
                  <a:lnTo>
                    <a:pt x="5073" y="1647"/>
                  </a:lnTo>
                  <a:lnTo>
                    <a:pt x="5020" y="1683"/>
                  </a:lnTo>
                  <a:lnTo>
                    <a:pt x="4965" y="1718"/>
                  </a:lnTo>
                  <a:lnTo>
                    <a:pt x="4904" y="1752"/>
                  </a:lnTo>
                  <a:lnTo>
                    <a:pt x="4872" y="1768"/>
                  </a:lnTo>
                  <a:lnTo>
                    <a:pt x="4839" y="1784"/>
                  </a:lnTo>
                  <a:lnTo>
                    <a:pt x="4805" y="1799"/>
                  </a:lnTo>
                  <a:lnTo>
                    <a:pt x="4769" y="1813"/>
                  </a:lnTo>
                  <a:lnTo>
                    <a:pt x="4733" y="1828"/>
                  </a:lnTo>
                  <a:lnTo>
                    <a:pt x="4697" y="1841"/>
                  </a:lnTo>
                  <a:lnTo>
                    <a:pt x="4658" y="1854"/>
                  </a:lnTo>
                  <a:lnTo>
                    <a:pt x="4619" y="1865"/>
                  </a:lnTo>
                  <a:lnTo>
                    <a:pt x="4579" y="1875"/>
                  </a:lnTo>
                  <a:lnTo>
                    <a:pt x="4537" y="1883"/>
                  </a:lnTo>
                  <a:lnTo>
                    <a:pt x="4496" y="1891"/>
                  </a:lnTo>
                  <a:lnTo>
                    <a:pt x="4453" y="1897"/>
                  </a:lnTo>
                  <a:lnTo>
                    <a:pt x="4408" y="1902"/>
                  </a:lnTo>
                  <a:lnTo>
                    <a:pt x="4362" y="1905"/>
                  </a:lnTo>
                  <a:lnTo>
                    <a:pt x="4317" y="1907"/>
                  </a:lnTo>
                  <a:lnTo>
                    <a:pt x="4269" y="1907"/>
                  </a:lnTo>
                  <a:lnTo>
                    <a:pt x="4222" y="1907"/>
                  </a:lnTo>
                  <a:lnTo>
                    <a:pt x="4174" y="1902"/>
                  </a:lnTo>
                  <a:lnTo>
                    <a:pt x="4124" y="1897"/>
                  </a:lnTo>
                  <a:lnTo>
                    <a:pt x="4072" y="1891"/>
                  </a:lnTo>
                  <a:lnTo>
                    <a:pt x="4021" y="1881"/>
                  </a:lnTo>
                  <a:lnTo>
                    <a:pt x="3969" y="1870"/>
                  </a:lnTo>
                  <a:lnTo>
                    <a:pt x="3915" y="1857"/>
                  </a:lnTo>
                  <a:lnTo>
                    <a:pt x="3861" y="1841"/>
                  </a:lnTo>
                  <a:lnTo>
                    <a:pt x="3807" y="1821"/>
                  </a:lnTo>
                  <a:lnTo>
                    <a:pt x="3751" y="1800"/>
                  </a:lnTo>
                  <a:lnTo>
                    <a:pt x="3695" y="1778"/>
                  </a:lnTo>
                  <a:lnTo>
                    <a:pt x="3636" y="1752"/>
                  </a:lnTo>
                  <a:lnTo>
                    <a:pt x="3579" y="1723"/>
                  </a:lnTo>
                  <a:lnTo>
                    <a:pt x="3520" y="1692"/>
                  </a:lnTo>
                  <a:lnTo>
                    <a:pt x="3460" y="1657"/>
                  </a:lnTo>
                  <a:lnTo>
                    <a:pt x="3399" y="1620"/>
                  </a:lnTo>
                  <a:lnTo>
                    <a:pt x="3338" y="1579"/>
                  </a:lnTo>
                  <a:lnTo>
                    <a:pt x="3275" y="1536"/>
                  </a:lnTo>
                  <a:lnTo>
                    <a:pt x="3213" y="1489"/>
                  </a:lnTo>
                  <a:lnTo>
                    <a:pt x="3149" y="1439"/>
                  </a:lnTo>
                  <a:lnTo>
                    <a:pt x="3085" y="1386"/>
                  </a:lnTo>
                  <a:lnTo>
                    <a:pt x="3020" y="1329"/>
                  </a:lnTo>
                  <a:lnTo>
                    <a:pt x="3020" y="1329"/>
                  </a:lnTo>
                  <a:lnTo>
                    <a:pt x="2892" y="1214"/>
                  </a:lnTo>
                  <a:lnTo>
                    <a:pt x="2766" y="1108"/>
                  </a:lnTo>
                  <a:lnTo>
                    <a:pt x="2645" y="1004"/>
                  </a:lnTo>
                  <a:lnTo>
                    <a:pt x="2527" y="909"/>
                  </a:lnTo>
                  <a:lnTo>
                    <a:pt x="2412" y="817"/>
                  </a:lnTo>
                  <a:lnTo>
                    <a:pt x="2301" y="733"/>
                  </a:lnTo>
                  <a:lnTo>
                    <a:pt x="2192" y="652"/>
                  </a:lnTo>
                  <a:lnTo>
                    <a:pt x="2085" y="578"/>
                  </a:lnTo>
                  <a:lnTo>
                    <a:pt x="1983" y="509"/>
                  </a:lnTo>
                  <a:lnTo>
                    <a:pt x="1883" y="446"/>
                  </a:lnTo>
                  <a:lnTo>
                    <a:pt x="1784" y="386"/>
                  </a:lnTo>
                  <a:lnTo>
                    <a:pt x="1688" y="331"/>
                  </a:lnTo>
                  <a:lnTo>
                    <a:pt x="1594" y="281"/>
                  </a:lnTo>
                  <a:lnTo>
                    <a:pt x="1502" y="236"/>
                  </a:lnTo>
                  <a:lnTo>
                    <a:pt x="1412" y="195"/>
                  </a:lnTo>
                  <a:lnTo>
                    <a:pt x="1323" y="158"/>
                  </a:lnTo>
                  <a:lnTo>
                    <a:pt x="1236" y="126"/>
                  </a:lnTo>
                  <a:lnTo>
                    <a:pt x="1150" y="97"/>
                  </a:lnTo>
                  <a:lnTo>
                    <a:pt x="1065" y="73"/>
                  </a:lnTo>
                  <a:lnTo>
                    <a:pt x="982" y="52"/>
                  </a:lnTo>
                  <a:lnTo>
                    <a:pt x="898" y="36"/>
                  </a:lnTo>
                  <a:lnTo>
                    <a:pt x="816" y="21"/>
                  </a:lnTo>
                  <a:lnTo>
                    <a:pt x="734" y="11"/>
                  </a:lnTo>
                  <a:lnTo>
                    <a:pt x="654" y="5"/>
                  </a:lnTo>
                  <a:lnTo>
                    <a:pt x="572" y="0"/>
                  </a:lnTo>
                  <a:lnTo>
                    <a:pt x="491" y="0"/>
                  </a:lnTo>
                  <a:lnTo>
                    <a:pt x="411" y="2"/>
                  </a:lnTo>
                  <a:lnTo>
                    <a:pt x="329" y="7"/>
                  </a:lnTo>
                  <a:lnTo>
                    <a:pt x="248" y="15"/>
                  </a:lnTo>
                  <a:lnTo>
                    <a:pt x="167" y="24"/>
                  </a:lnTo>
                  <a:lnTo>
                    <a:pt x="83" y="37"/>
                  </a:lnTo>
                  <a:lnTo>
                    <a:pt x="0" y="53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58888" name="Freeform 72"/>
            <p:cNvSpPr>
              <a:spLocks/>
            </p:cNvSpPr>
            <p:nvPr/>
          </p:nvSpPr>
          <p:spPr bwMode="auto">
            <a:xfrm>
              <a:off x="503" y="949"/>
              <a:ext cx="5347" cy="920"/>
            </a:xfrm>
            <a:custGeom>
              <a:avLst/>
              <a:gdLst/>
              <a:ahLst/>
              <a:cxnLst>
                <a:cxn ang="0">
                  <a:pos x="5347" y="1326"/>
                </a:cxn>
                <a:cxn ang="0">
                  <a:pos x="5305" y="1374"/>
                </a:cxn>
                <a:cxn ang="0">
                  <a:pos x="5255" y="1426"/>
                </a:cxn>
                <a:cxn ang="0">
                  <a:pos x="5184" y="1492"/>
                </a:cxn>
                <a:cxn ang="0">
                  <a:pos x="5095" y="1563"/>
                </a:cxn>
                <a:cxn ang="0">
                  <a:pos x="4989" y="1636"/>
                </a:cxn>
                <a:cxn ang="0">
                  <a:pos x="4897" y="1689"/>
                </a:cxn>
                <a:cxn ang="0">
                  <a:pos x="4830" y="1721"/>
                </a:cxn>
                <a:cxn ang="0">
                  <a:pos x="4759" y="1752"/>
                </a:cxn>
                <a:cxn ang="0">
                  <a:pos x="4685" y="1778"/>
                </a:cxn>
                <a:cxn ang="0">
                  <a:pos x="4605" y="1800"/>
                </a:cxn>
                <a:cxn ang="0">
                  <a:pos x="4522" y="1820"/>
                </a:cxn>
                <a:cxn ang="0">
                  <a:pos x="4436" y="1833"/>
                </a:cxn>
                <a:cxn ang="0">
                  <a:pos x="4344" y="1839"/>
                </a:cxn>
                <a:cxn ang="0">
                  <a:pos x="4250" y="1841"/>
                </a:cxn>
                <a:cxn ang="0">
                  <a:pos x="4151" y="1834"/>
                </a:cxn>
                <a:cxn ang="0">
                  <a:pos x="4049" y="1820"/>
                </a:cxn>
                <a:cxn ang="0">
                  <a:pos x="3943" y="1797"/>
                </a:cxn>
                <a:cxn ang="0">
                  <a:pos x="3833" y="1765"/>
                </a:cxn>
                <a:cxn ang="0">
                  <a:pos x="3720" y="1723"/>
                </a:cxn>
                <a:cxn ang="0">
                  <a:pos x="3603" y="1669"/>
                </a:cxn>
                <a:cxn ang="0">
                  <a:pos x="3484" y="1605"/>
                </a:cxn>
                <a:cxn ang="0">
                  <a:pos x="3361" y="1531"/>
                </a:cxn>
                <a:cxn ang="0">
                  <a:pos x="3235" y="1442"/>
                </a:cxn>
                <a:cxn ang="0">
                  <a:pos x="3104" y="1340"/>
                </a:cxn>
                <a:cxn ang="0">
                  <a:pos x="3039" y="1285"/>
                </a:cxn>
                <a:cxn ang="0">
                  <a:pos x="2782" y="1067"/>
                </a:cxn>
                <a:cxn ang="0">
                  <a:pos x="2539" y="872"/>
                </a:cxn>
                <a:cxn ang="0">
                  <a:pos x="2310" y="701"/>
                </a:cxn>
                <a:cxn ang="0">
                  <a:pos x="2094" y="549"/>
                </a:cxn>
                <a:cxn ang="0">
                  <a:pos x="1888" y="420"/>
                </a:cxn>
                <a:cxn ang="0">
                  <a:pos x="1692" y="308"/>
                </a:cxn>
                <a:cxn ang="0">
                  <a:pos x="1505" y="218"/>
                </a:cxn>
                <a:cxn ang="0">
                  <a:pos x="1325" y="142"/>
                </a:cxn>
                <a:cxn ang="0">
                  <a:pos x="1151" y="85"/>
                </a:cxn>
                <a:cxn ang="0">
                  <a:pos x="982" y="43"/>
                </a:cxn>
                <a:cxn ang="0">
                  <a:pos x="816" y="16"/>
                </a:cxn>
                <a:cxn ang="0">
                  <a:pos x="653" y="1"/>
                </a:cxn>
                <a:cxn ang="0">
                  <a:pos x="491" y="0"/>
                </a:cxn>
                <a:cxn ang="0">
                  <a:pos x="329" y="11"/>
                </a:cxn>
                <a:cxn ang="0">
                  <a:pos x="167" y="32"/>
                </a:cxn>
                <a:cxn ang="0">
                  <a:pos x="0" y="63"/>
                </a:cxn>
              </a:cxnLst>
              <a:rect l="0" t="0" r="r" b="b"/>
              <a:pathLst>
                <a:path w="5347" h="1841">
                  <a:moveTo>
                    <a:pt x="5347" y="1326"/>
                  </a:moveTo>
                  <a:lnTo>
                    <a:pt x="5347" y="1326"/>
                  </a:lnTo>
                  <a:lnTo>
                    <a:pt x="5336" y="1338"/>
                  </a:lnTo>
                  <a:lnTo>
                    <a:pt x="5305" y="1374"/>
                  </a:lnTo>
                  <a:lnTo>
                    <a:pt x="5283" y="1398"/>
                  </a:lnTo>
                  <a:lnTo>
                    <a:pt x="5255" y="1426"/>
                  </a:lnTo>
                  <a:lnTo>
                    <a:pt x="5222" y="1458"/>
                  </a:lnTo>
                  <a:lnTo>
                    <a:pt x="5184" y="1492"/>
                  </a:lnTo>
                  <a:lnTo>
                    <a:pt x="5143" y="1526"/>
                  </a:lnTo>
                  <a:lnTo>
                    <a:pt x="5095" y="1563"/>
                  </a:lnTo>
                  <a:lnTo>
                    <a:pt x="5046" y="1600"/>
                  </a:lnTo>
                  <a:lnTo>
                    <a:pt x="4989" y="1636"/>
                  </a:lnTo>
                  <a:lnTo>
                    <a:pt x="4929" y="1671"/>
                  </a:lnTo>
                  <a:lnTo>
                    <a:pt x="4897" y="1689"/>
                  </a:lnTo>
                  <a:lnTo>
                    <a:pt x="4865" y="1705"/>
                  </a:lnTo>
                  <a:lnTo>
                    <a:pt x="4830" y="1721"/>
                  </a:lnTo>
                  <a:lnTo>
                    <a:pt x="4796" y="1737"/>
                  </a:lnTo>
                  <a:lnTo>
                    <a:pt x="4759" y="1752"/>
                  </a:lnTo>
                  <a:lnTo>
                    <a:pt x="4723" y="1765"/>
                  </a:lnTo>
                  <a:lnTo>
                    <a:pt x="4685" y="1778"/>
                  </a:lnTo>
                  <a:lnTo>
                    <a:pt x="4646" y="1791"/>
                  </a:lnTo>
                  <a:lnTo>
                    <a:pt x="4605" y="1800"/>
                  </a:lnTo>
                  <a:lnTo>
                    <a:pt x="4565" y="1812"/>
                  </a:lnTo>
                  <a:lnTo>
                    <a:pt x="4522" y="1820"/>
                  </a:lnTo>
                  <a:lnTo>
                    <a:pt x="4479" y="1826"/>
                  </a:lnTo>
                  <a:lnTo>
                    <a:pt x="4436" y="1833"/>
                  </a:lnTo>
                  <a:lnTo>
                    <a:pt x="4390" y="1837"/>
                  </a:lnTo>
                  <a:lnTo>
                    <a:pt x="4344" y="1839"/>
                  </a:lnTo>
                  <a:lnTo>
                    <a:pt x="4297" y="1841"/>
                  </a:lnTo>
                  <a:lnTo>
                    <a:pt x="4250" y="1841"/>
                  </a:lnTo>
                  <a:lnTo>
                    <a:pt x="4200" y="1837"/>
                  </a:lnTo>
                  <a:lnTo>
                    <a:pt x="4151" y="1834"/>
                  </a:lnTo>
                  <a:lnTo>
                    <a:pt x="4100" y="1828"/>
                  </a:lnTo>
                  <a:lnTo>
                    <a:pt x="4049" y="1820"/>
                  </a:lnTo>
                  <a:lnTo>
                    <a:pt x="3996" y="1808"/>
                  </a:lnTo>
                  <a:lnTo>
                    <a:pt x="3943" y="1797"/>
                  </a:lnTo>
                  <a:lnTo>
                    <a:pt x="3888" y="1781"/>
                  </a:lnTo>
                  <a:lnTo>
                    <a:pt x="3833" y="1765"/>
                  </a:lnTo>
                  <a:lnTo>
                    <a:pt x="3776" y="1744"/>
                  </a:lnTo>
                  <a:lnTo>
                    <a:pt x="3720" y="1723"/>
                  </a:lnTo>
                  <a:lnTo>
                    <a:pt x="3663" y="1697"/>
                  </a:lnTo>
                  <a:lnTo>
                    <a:pt x="3603" y="1669"/>
                  </a:lnTo>
                  <a:lnTo>
                    <a:pt x="3545" y="1639"/>
                  </a:lnTo>
                  <a:lnTo>
                    <a:pt x="3484" y="1605"/>
                  </a:lnTo>
                  <a:lnTo>
                    <a:pt x="3422" y="1569"/>
                  </a:lnTo>
                  <a:lnTo>
                    <a:pt x="3361" y="1531"/>
                  </a:lnTo>
                  <a:lnTo>
                    <a:pt x="3297" y="1487"/>
                  </a:lnTo>
                  <a:lnTo>
                    <a:pt x="3235" y="1442"/>
                  </a:lnTo>
                  <a:lnTo>
                    <a:pt x="3170" y="1393"/>
                  </a:lnTo>
                  <a:lnTo>
                    <a:pt x="3104" y="1340"/>
                  </a:lnTo>
                  <a:lnTo>
                    <a:pt x="3039" y="1285"/>
                  </a:lnTo>
                  <a:lnTo>
                    <a:pt x="3039" y="1285"/>
                  </a:lnTo>
                  <a:lnTo>
                    <a:pt x="2909" y="1172"/>
                  </a:lnTo>
                  <a:lnTo>
                    <a:pt x="2782" y="1067"/>
                  </a:lnTo>
                  <a:lnTo>
                    <a:pt x="2659" y="967"/>
                  </a:lnTo>
                  <a:lnTo>
                    <a:pt x="2539" y="872"/>
                  </a:lnTo>
                  <a:lnTo>
                    <a:pt x="2423" y="783"/>
                  </a:lnTo>
                  <a:lnTo>
                    <a:pt x="2310" y="701"/>
                  </a:lnTo>
                  <a:lnTo>
                    <a:pt x="2201" y="622"/>
                  </a:lnTo>
                  <a:lnTo>
                    <a:pt x="2094" y="549"/>
                  </a:lnTo>
                  <a:lnTo>
                    <a:pt x="1990" y="483"/>
                  </a:lnTo>
                  <a:lnTo>
                    <a:pt x="1888" y="420"/>
                  </a:lnTo>
                  <a:lnTo>
                    <a:pt x="1788" y="362"/>
                  </a:lnTo>
                  <a:lnTo>
                    <a:pt x="1692" y="308"/>
                  </a:lnTo>
                  <a:lnTo>
                    <a:pt x="1597" y="261"/>
                  </a:lnTo>
                  <a:lnTo>
                    <a:pt x="1505" y="218"/>
                  </a:lnTo>
                  <a:lnTo>
                    <a:pt x="1413" y="177"/>
                  </a:lnTo>
                  <a:lnTo>
                    <a:pt x="1325" y="142"/>
                  </a:lnTo>
                  <a:lnTo>
                    <a:pt x="1237" y="111"/>
                  </a:lnTo>
                  <a:lnTo>
                    <a:pt x="1151" y="85"/>
                  </a:lnTo>
                  <a:lnTo>
                    <a:pt x="1065" y="61"/>
                  </a:lnTo>
                  <a:lnTo>
                    <a:pt x="982" y="43"/>
                  </a:lnTo>
                  <a:lnTo>
                    <a:pt x="898" y="27"/>
                  </a:lnTo>
                  <a:lnTo>
                    <a:pt x="816" y="16"/>
                  </a:lnTo>
                  <a:lnTo>
                    <a:pt x="734" y="6"/>
                  </a:lnTo>
                  <a:lnTo>
                    <a:pt x="653" y="1"/>
                  </a:lnTo>
                  <a:lnTo>
                    <a:pt x="572" y="0"/>
                  </a:lnTo>
                  <a:lnTo>
                    <a:pt x="491" y="0"/>
                  </a:lnTo>
                  <a:lnTo>
                    <a:pt x="410" y="5"/>
                  </a:lnTo>
                  <a:lnTo>
                    <a:pt x="329" y="11"/>
                  </a:lnTo>
                  <a:lnTo>
                    <a:pt x="249" y="21"/>
                  </a:lnTo>
                  <a:lnTo>
                    <a:pt x="167" y="32"/>
                  </a:lnTo>
                  <a:lnTo>
                    <a:pt x="83" y="47"/>
                  </a:lnTo>
                  <a:lnTo>
                    <a:pt x="0" y="63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58889" name="Freeform 73"/>
            <p:cNvSpPr>
              <a:spLocks/>
            </p:cNvSpPr>
            <p:nvPr/>
          </p:nvSpPr>
          <p:spPr bwMode="auto">
            <a:xfrm>
              <a:off x="522" y="968"/>
              <a:ext cx="5365" cy="888"/>
            </a:xfrm>
            <a:custGeom>
              <a:avLst/>
              <a:gdLst/>
              <a:ahLst/>
              <a:cxnLst>
                <a:cxn ang="0">
                  <a:pos x="5365" y="1235"/>
                </a:cxn>
                <a:cxn ang="0">
                  <a:pos x="5325" y="1285"/>
                </a:cxn>
                <a:cxn ang="0">
                  <a:pos x="5275" y="1340"/>
                </a:cxn>
                <a:cxn ang="0">
                  <a:pos x="5206" y="1406"/>
                </a:cxn>
                <a:cxn ang="0">
                  <a:pos x="5118" y="1479"/>
                </a:cxn>
                <a:cxn ang="0">
                  <a:pos x="5013" y="1555"/>
                </a:cxn>
                <a:cxn ang="0">
                  <a:pos x="4921" y="1610"/>
                </a:cxn>
                <a:cxn ang="0">
                  <a:pos x="4854" y="1644"/>
                </a:cxn>
                <a:cxn ang="0">
                  <a:pos x="4785" y="1676"/>
                </a:cxn>
                <a:cxn ang="0">
                  <a:pos x="4710" y="1705"/>
                </a:cxn>
                <a:cxn ang="0">
                  <a:pos x="4631" y="1729"/>
                </a:cxn>
                <a:cxn ang="0">
                  <a:pos x="4549" y="1749"/>
                </a:cxn>
                <a:cxn ang="0">
                  <a:pos x="4461" y="1765"/>
                </a:cxn>
                <a:cxn ang="0">
                  <a:pos x="4370" y="1773"/>
                </a:cxn>
                <a:cxn ang="0">
                  <a:pos x="4275" y="1776"/>
                </a:cxn>
                <a:cxn ang="0">
                  <a:pos x="4177" y="1771"/>
                </a:cxn>
                <a:cxn ang="0">
                  <a:pos x="4074" y="1758"/>
                </a:cxn>
                <a:cxn ang="0">
                  <a:pos x="3969" y="1737"/>
                </a:cxn>
                <a:cxn ang="0">
                  <a:pos x="3857" y="1708"/>
                </a:cxn>
                <a:cxn ang="0">
                  <a:pos x="3745" y="1668"/>
                </a:cxn>
                <a:cxn ang="0">
                  <a:pos x="3627" y="1618"/>
                </a:cxn>
                <a:cxn ang="0">
                  <a:pos x="3506" y="1555"/>
                </a:cxn>
                <a:cxn ang="0">
                  <a:pos x="3383" y="1482"/>
                </a:cxn>
                <a:cxn ang="0">
                  <a:pos x="3255" y="1397"/>
                </a:cxn>
                <a:cxn ang="0">
                  <a:pos x="3124" y="1297"/>
                </a:cxn>
                <a:cxn ang="0">
                  <a:pos x="3058" y="1242"/>
                </a:cxn>
                <a:cxn ang="0">
                  <a:pos x="2797" y="1029"/>
                </a:cxn>
                <a:cxn ang="0">
                  <a:pos x="2551" y="838"/>
                </a:cxn>
                <a:cxn ang="0">
                  <a:pos x="2319" y="670"/>
                </a:cxn>
                <a:cxn ang="0">
                  <a:pos x="2101" y="523"/>
                </a:cxn>
                <a:cxn ang="0">
                  <a:pos x="1893" y="396"/>
                </a:cxn>
                <a:cxn ang="0">
                  <a:pos x="1696" y="289"/>
                </a:cxn>
                <a:cxn ang="0">
                  <a:pos x="1507" y="200"/>
                </a:cxn>
                <a:cxn ang="0">
                  <a:pos x="1325" y="129"/>
                </a:cxn>
                <a:cxn ang="0">
                  <a:pos x="1150" y="74"/>
                </a:cxn>
                <a:cxn ang="0">
                  <a:pos x="981" y="36"/>
                </a:cxn>
                <a:cxn ang="0">
                  <a:pos x="815" y="11"/>
                </a:cxn>
                <a:cxn ang="0">
                  <a:pos x="652" y="2"/>
                </a:cxn>
                <a:cxn ang="0">
                  <a:pos x="491" y="3"/>
                </a:cxn>
                <a:cxn ang="0">
                  <a:pos x="328" y="18"/>
                </a:cxn>
                <a:cxn ang="0">
                  <a:pos x="166" y="42"/>
                </a:cxn>
                <a:cxn ang="0">
                  <a:pos x="0" y="76"/>
                </a:cxn>
              </a:cxnLst>
              <a:rect l="0" t="0" r="r" b="b"/>
              <a:pathLst>
                <a:path w="5365" h="1776">
                  <a:moveTo>
                    <a:pt x="5365" y="1235"/>
                  </a:moveTo>
                  <a:lnTo>
                    <a:pt x="5365" y="1235"/>
                  </a:lnTo>
                  <a:lnTo>
                    <a:pt x="5354" y="1248"/>
                  </a:lnTo>
                  <a:lnTo>
                    <a:pt x="5325" y="1285"/>
                  </a:lnTo>
                  <a:lnTo>
                    <a:pt x="5301" y="1311"/>
                  </a:lnTo>
                  <a:lnTo>
                    <a:pt x="5275" y="1340"/>
                  </a:lnTo>
                  <a:lnTo>
                    <a:pt x="5243" y="1371"/>
                  </a:lnTo>
                  <a:lnTo>
                    <a:pt x="5206" y="1406"/>
                  </a:lnTo>
                  <a:lnTo>
                    <a:pt x="5164" y="1442"/>
                  </a:lnTo>
                  <a:lnTo>
                    <a:pt x="5118" y="1479"/>
                  </a:lnTo>
                  <a:lnTo>
                    <a:pt x="5067" y="1518"/>
                  </a:lnTo>
                  <a:lnTo>
                    <a:pt x="5013" y="1555"/>
                  </a:lnTo>
                  <a:lnTo>
                    <a:pt x="4953" y="1592"/>
                  </a:lnTo>
                  <a:lnTo>
                    <a:pt x="4921" y="1610"/>
                  </a:lnTo>
                  <a:lnTo>
                    <a:pt x="4889" y="1628"/>
                  </a:lnTo>
                  <a:lnTo>
                    <a:pt x="4854" y="1644"/>
                  </a:lnTo>
                  <a:lnTo>
                    <a:pt x="4820" y="1660"/>
                  </a:lnTo>
                  <a:lnTo>
                    <a:pt x="4785" y="1676"/>
                  </a:lnTo>
                  <a:lnTo>
                    <a:pt x="4747" y="1691"/>
                  </a:lnTo>
                  <a:lnTo>
                    <a:pt x="4710" y="1705"/>
                  </a:lnTo>
                  <a:lnTo>
                    <a:pt x="4671" y="1718"/>
                  </a:lnTo>
                  <a:lnTo>
                    <a:pt x="4631" y="1729"/>
                  </a:lnTo>
                  <a:lnTo>
                    <a:pt x="4591" y="1739"/>
                  </a:lnTo>
                  <a:lnTo>
                    <a:pt x="4549" y="1749"/>
                  </a:lnTo>
                  <a:lnTo>
                    <a:pt x="4506" y="1757"/>
                  </a:lnTo>
                  <a:lnTo>
                    <a:pt x="4461" y="1765"/>
                  </a:lnTo>
                  <a:lnTo>
                    <a:pt x="4417" y="1770"/>
                  </a:lnTo>
                  <a:lnTo>
                    <a:pt x="4370" y="1773"/>
                  </a:lnTo>
                  <a:lnTo>
                    <a:pt x="4324" y="1775"/>
                  </a:lnTo>
                  <a:lnTo>
                    <a:pt x="4275" y="1776"/>
                  </a:lnTo>
                  <a:lnTo>
                    <a:pt x="4227" y="1775"/>
                  </a:lnTo>
                  <a:lnTo>
                    <a:pt x="4177" y="1771"/>
                  </a:lnTo>
                  <a:lnTo>
                    <a:pt x="4125" y="1766"/>
                  </a:lnTo>
                  <a:lnTo>
                    <a:pt x="4074" y="1758"/>
                  </a:lnTo>
                  <a:lnTo>
                    <a:pt x="4021" y="1749"/>
                  </a:lnTo>
                  <a:lnTo>
                    <a:pt x="3969" y="1737"/>
                  </a:lnTo>
                  <a:lnTo>
                    <a:pt x="3913" y="1724"/>
                  </a:lnTo>
                  <a:lnTo>
                    <a:pt x="3857" y="1708"/>
                  </a:lnTo>
                  <a:lnTo>
                    <a:pt x="3802" y="1689"/>
                  </a:lnTo>
                  <a:lnTo>
                    <a:pt x="3745" y="1668"/>
                  </a:lnTo>
                  <a:lnTo>
                    <a:pt x="3687" y="1644"/>
                  </a:lnTo>
                  <a:lnTo>
                    <a:pt x="3627" y="1618"/>
                  </a:lnTo>
                  <a:lnTo>
                    <a:pt x="3567" y="1587"/>
                  </a:lnTo>
                  <a:lnTo>
                    <a:pt x="3506" y="1555"/>
                  </a:lnTo>
                  <a:lnTo>
                    <a:pt x="3445" y="1521"/>
                  </a:lnTo>
                  <a:lnTo>
                    <a:pt x="3383" y="1482"/>
                  </a:lnTo>
                  <a:lnTo>
                    <a:pt x="3319" y="1440"/>
                  </a:lnTo>
                  <a:lnTo>
                    <a:pt x="3255" y="1397"/>
                  </a:lnTo>
                  <a:lnTo>
                    <a:pt x="3190" y="1348"/>
                  </a:lnTo>
                  <a:lnTo>
                    <a:pt x="3124" y="1297"/>
                  </a:lnTo>
                  <a:lnTo>
                    <a:pt x="3058" y="1242"/>
                  </a:lnTo>
                  <a:lnTo>
                    <a:pt x="3058" y="1242"/>
                  </a:lnTo>
                  <a:lnTo>
                    <a:pt x="2924" y="1132"/>
                  </a:lnTo>
                  <a:lnTo>
                    <a:pt x="2797" y="1029"/>
                  </a:lnTo>
                  <a:lnTo>
                    <a:pt x="2672" y="930"/>
                  </a:lnTo>
                  <a:lnTo>
                    <a:pt x="2551" y="838"/>
                  </a:lnTo>
                  <a:lnTo>
                    <a:pt x="2434" y="751"/>
                  </a:lnTo>
                  <a:lnTo>
                    <a:pt x="2319" y="670"/>
                  </a:lnTo>
                  <a:lnTo>
                    <a:pt x="2209" y="593"/>
                  </a:lnTo>
                  <a:lnTo>
                    <a:pt x="2101" y="523"/>
                  </a:lnTo>
                  <a:lnTo>
                    <a:pt x="1996" y="457"/>
                  </a:lnTo>
                  <a:lnTo>
                    <a:pt x="1893" y="396"/>
                  </a:lnTo>
                  <a:lnTo>
                    <a:pt x="1793" y="341"/>
                  </a:lnTo>
                  <a:lnTo>
                    <a:pt x="1696" y="289"/>
                  </a:lnTo>
                  <a:lnTo>
                    <a:pt x="1600" y="242"/>
                  </a:lnTo>
                  <a:lnTo>
                    <a:pt x="1507" y="200"/>
                  </a:lnTo>
                  <a:lnTo>
                    <a:pt x="1415" y="163"/>
                  </a:lnTo>
                  <a:lnTo>
                    <a:pt x="1325" y="129"/>
                  </a:lnTo>
                  <a:lnTo>
                    <a:pt x="1238" y="100"/>
                  </a:lnTo>
                  <a:lnTo>
                    <a:pt x="1150" y="74"/>
                  </a:lnTo>
                  <a:lnTo>
                    <a:pt x="1065" y="53"/>
                  </a:lnTo>
                  <a:lnTo>
                    <a:pt x="981" y="36"/>
                  </a:lnTo>
                  <a:lnTo>
                    <a:pt x="897" y="23"/>
                  </a:lnTo>
                  <a:lnTo>
                    <a:pt x="815" y="11"/>
                  </a:lnTo>
                  <a:lnTo>
                    <a:pt x="734" y="5"/>
                  </a:lnTo>
                  <a:lnTo>
                    <a:pt x="652" y="2"/>
                  </a:lnTo>
                  <a:lnTo>
                    <a:pt x="571" y="0"/>
                  </a:lnTo>
                  <a:lnTo>
                    <a:pt x="491" y="3"/>
                  </a:lnTo>
                  <a:lnTo>
                    <a:pt x="409" y="8"/>
                  </a:lnTo>
                  <a:lnTo>
                    <a:pt x="328" y="18"/>
                  </a:lnTo>
                  <a:lnTo>
                    <a:pt x="248" y="29"/>
                  </a:lnTo>
                  <a:lnTo>
                    <a:pt x="166" y="42"/>
                  </a:lnTo>
                  <a:lnTo>
                    <a:pt x="84" y="58"/>
                  </a:lnTo>
                  <a:lnTo>
                    <a:pt x="0" y="7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58890" name="Freeform 74"/>
            <p:cNvSpPr>
              <a:spLocks/>
            </p:cNvSpPr>
            <p:nvPr/>
          </p:nvSpPr>
          <p:spPr bwMode="auto">
            <a:xfrm>
              <a:off x="542" y="987"/>
              <a:ext cx="5381" cy="854"/>
            </a:xfrm>
            <a:custGeom>
              <a:avLst/>
              <a:gdLst/>
              <a:ahLst/>
              <a:cxnLst>
                <a:cxn ang="0">
                  <a:pos x="5381" y="1145"/>
                </a:cxn>
                <a:cxn ang="0">
                  <a:pos x="5341" y="1195"/>
                </a:cxn>
                <a:cxn ang="0">
                  <a:pos x="5293" y="1250"/>
                </a:cxn>
                <a:cxn ang="0">
                  <a:pos x="5224" y="1319"/>
                </a:cxn>
                <a:cxn ang="0">
                  <a:pos x="5138" y="1395"/>
                </a:cxn>
                <a:cxn ang="0">
                  <a:pos x="5033" y="1472"/>
                </a:cxn>
                <a:cxn ang="0">
                  <a:pos x="4943" y="1529"/>
                </a:cxn>
                <a:cxn ang="0">
                  <a:pos x="4877" y="1564"/>
                </a:cxn>
                <a:cxn ang="0">
                  <a:pos x="4808" y="1598"/>
                </a:cxn>
                <a:cxn ang="0">
                  <a:pos x="4733" y="1629"/>
                </a:cxn>
                <a:cxn ang="0">
                  <a:pos x="4655" y="1655"/>
                </a:cxn>
                <a:cxn ang="0">
                  <a:pos x="4572" y="1676"/>
                </a:cxn>
                <a:cxn ang="0">
                  <a:pos x="4486" y="1694"/>
                </a:cxn>
                <a:cxn ang="0">
                  <a:pos x="4396" y="1705"/>
                </a:cxn>
                <a:cxn ang="0">
                  <a:pos x="4300" y="1708"/>
                </a:cxn>
                <a:cxn ang="0">
                  <a:pos x="4201" y="1706"/>
                </a:cxn>
                <a:cxn ang="0">
                  <a:pos x="4098" y="1695"/>
                </a:cxn>
                <a:cxn ang="0">
                  <a:pos x="3992" y="1677"/>
                </a:cxn>
                <a:cxn ang="0">
                  <a:pos x="3882" y="1648"/>
                </a:cxn>
                <a:cxn ang="0">
                  <a:pos x="3768" y="1611"/>
                </a:cxn>
                <a:cxn ang="0">
                  <a:pos x="3650" y="1563"/>
                </a:cxn>
                <a:cxn ang="0">
                  <a:pos x="3528" y="1503"/>
                </a:cxn>
                <a:cxn ang="0">
                  <a:pos x="3403" y="1432"/>
                </a:cxn>
                <a:cxn ang="0">
                  <a:pos x="3274" y="1348"/>
                </a:cxn>
                <a:cxn ang="0">
                  <a:pos x="3142" y="1251"/>
                </a:cxn>
                <a:cxn ang="0">
                  <a:pos x="3074" y="1198"/>
                </a:cxn>
                <a:cxn ang="0">
                  <a:pos x="2810" y="988"/>
                </a:cxn>
                <a:cxn ang="0">
                  <a:pos x="2561" y="801"/>
                </a:cxn>
                <a:cxn ang="0">
                  <a:pos x="2328" y="638"/>
                </a:cxn>
                <a:cxn ang="0">
                  <a:pos x="2106" y="494"/>
                </a:cxn>
                <a:cxn ang="0">
                  <a:pos x="1898" y="371"/>
                </a:cxn>
                <a:cxn ang="0">
                  <a:pos x="1698" y="268"/>
                </a:cxn>
                <a:cxn ang="0">
                  <a:pos x="1508" y="182"/>
                </a:cxn>
                <a:cxn ang="0">
                  <a:pos x="1326" y="114"/>
                </a:cxn>
                <a:cxn ang="0">
                  <a:pos x="1149" y="63"/>
                </a:cxn>
                <a:cxn ang="0">
                  <a:pos x="980" y="27"/>
                </a:cxn>
                <a:cxn ang="0">
                  <a:pos x="813" y="6"/>
                </a:cxn>
                <a:cxn ang="0">
                  <a:pos x="650" y="0"/>
                </a:cxn>
                <a:cxn ang="0">
                  <a:pos x="489" y="5"/>
                </a:cxn>
                <a:cxn ang="0">
                  <a:pos x="328" y="22"/>
                </a:cxn>
                <a:cxn ang="0">
                  <a:pos x="165" y="50"/>
                </a:cxn>
                <a:cxn ang="0">
                  <a:pos x="0" y="89"/>
                </a:cxn>
              </a:cxnLst>
              <a:rect l="0" t="0" r="r" b="b"/>
              <a:pathLst>
                <a:path w="5381" h="1708">
                  <a:moveTo>
                    <a:pt x="5381" y="1145"/>
                  </a:moveTo>
                  <a:lnTo>
                    <a:pt x="5381" y="1145"/>
                  </a:lnTo>
                  <a:lnTo>
                    <a:pt x="5372" y="1157"/>
                  </a:lnTo>
                  <a:lnTo>
                    <a:pt x="5341" y="1195"/>
                  </a:lnTo>
                  <a:lnTo>
                    <a:pt x="5319" y="1220"/>
                  </a:lnTo>
                  <a:lnTo>
                    <a:pt x="5293" y="1250"/>
                  </a:lnTo>
                  <a:lnTo>
                    <a:pt x="5261" y="1283"/>
                  </a:lnTo>
                  <a:lnTo>
                    <a:pt x="5224" y="1319"/>
                  </a:lnTo>
                  <a:lnTo>
                    <a:pt x="5184" y="1356"/>
                  </a:lnTo>
                  <a:lnTo>
                    <a:pt x="5138" y="1395"/>
                  </a:lnTo>
                  <a:lnTo>
                    <a:pt x="5088" y="1434"/>
                  </a:lnTo>
                  <a:lnTo>
                    <a:pt x="5033" y="1472"/>
                  </a:lnTo>
                  <a:lnTo>
                    <a:pt x="4975" y="1511"/>
                  </a:lnTo>
                  <a:lnTo>
                    <a:pt x="4943" y="1529"/>
                  </a:lnTo>
                  <a:lnTo>
                    <a:pt x="4911" y="1547"/>
                  </a:lnTo>
                  <a:lnTo>
                    <a:pt x="4877" y="1564"/>
                  </a:lnTo>
                  <a:lnTo>
                    <a:pt x="4843" y="1582"/>
                  </a:lnTo>
                  <a:lnTo>
                    <a:pt x="4808" y="1598"/>
                  </a:lnTo>
                  <a:lnTo>
                    <a:pt x="4770" y="1613"/>
                  </a:lnTo>
                  <a:lnTo>
                    <a:pt x="4733" y="1629"/>
                  </a:lnTo>
                  <a:lnTo>
                    <a:pt x="4694" y="1642"/>
                  </a:lnTo>
                  <a:lnTo>
                    <a:pt x="4655" y="1655"/>
                  </a:lnTo>
                  <a:lnTo>
                    <a:pt x="4614" y="1666"/>
                  </a:lnTo>
                  <a:lnTo>
                    <a:pt x="4572" y="1676"/>
                  </a:lnTo>
                  <a:lnTo>
                    <a:pt x="4530" y="1685"/>
                  </a:lnTo>
                  <a:lnTo>
                    <a:pt x="4486" y="1694"/>
                  </a:lnTo>
                  <a:lnTo>
                    <a:pt x="4441" y="1700"/>
                  </a:lnTo>
                  <a:lnTo>
                    <a:pt x="4396" y="1705"/>
                  </a:lnTo>
                  <a:lnTo>
                    <a:pt x="4348" y="1708"/>
                  </a:lnTo>
                  <a:lnTo>
                    <a:pt x="4300" y="1708"/>
                  </a:lnTo>
                  <a:lnTo>
                    <a:pt x="4251" y="1708"/>
                  </a:lnTo>
                  <a:lnTo>
                    <a:pt x="4201" y="1706"/>
                  </a:lnTo>
                  <a:lnTo>
                    <a:pt x="4150" y="1702"/>
                  </a:lnTo>
                  <a:lnTo>
                    <a:pt x="4098" y="1695"/>
                  </a:lnTo>
                  <a:lnTo>
                    <a:pt x="4046" y="1687"/>
                  </a:lnTo>
                  <a:lnTo>
                    <a:pt x="3992" y="1677"/>
                  </a:lnTo>
                  <a:lnTo>
                    <a:pt x="3937" y="1664"/>
                  </a:lnTo>
                  <a:lnTo>
                    <a:pt x="3882" y="1648"/>
                  </a:lnTo>
                  <a:lnTo>
                    <a:pt x="3825" y="1631"/>
                  </a:lnTo>
                  <a:lnTo>
                    <a:pt x="3768" y="1611"/>
                  </a:lnTo>
                  <a:lnTo>
                    <a:pt x="3708" y="1589"/>
                  </a:lnTo>
                  <a:lnTo>
                    <a:pt x="3650" y="1563"/>
                  </a:lnTo>
                  <a:lnTo>
                    <a:pt x="3589" y="1534"/>
                  </a:lnTo>
                  <a:lnTo>
                    <a:pt x="3528" y="1503"/>
                  </a:lnTo>
                  <a:lnTo>
                    <a:pt x="3465" y="1469"/>
                  </a:lnTo>
                  <a:lnTo>
                    <a:pt x="3403" y="1432"/>
                  </a:lnTo>
                  <a:lnTo>
                    <a:pt x="3339" y="1392"/>
                  </a:lnTo>
                  <a:lnTo>
                    <a:pt x="3274" y="1348"/>
                  </a:lnTo>
                  <a:lnTo>
                    <a:pt x="3209" y="1301"/>
                  </a:lnTo>
                  <a:lnTo>
                    <a:pt x="3142" y="1251"/>
                  </a:lnTo>
                  <a:lnTo>
                    <a:pt x="3074" y="1198"/>
                  </a:lnTo>
                  <a:lnTo>
                    <a:pt x="3074" y="1198"/>
                  </a:lnTo>
                  <a:lnTo>
                    <a:pt x="2941" y="1090"/>
                  </a:lnTo>
                  <a:lnTo>
                    <a:pt x="2810" y="988"/>
                  </a:lnTo>
                  <a:lnTo>
                    <a:pt x="2684" y="891"/>
                  </a:lnTo>
                  <a:lnTo>
                    <a:pt x="2561" y="801"/>
                  </a:lnTo>
                  <a:lnTo>
                    <a:pt x="2443" y="717"/>
                  </a:lnTo>
                  <a:lnTo>
                    <a:pt x="2328" y="638"/>
                  </a:lnTo>
                  <a:lnTo>
                    <a:pt x="2216" y="563"/>
                  </a:lnTo>
                  <a:lnTo>
                    <a:pt x="2106" y="494"/>
                  </a:lnTo>
                  <a:lnTo>
                    <a:pt x="2001" y="429"/>
                  </a:lnTo>
                  <a:lnTo>
                    <a:pt x="1898" y="371"/>
                  </a:lnTo>
                  <a:lnTo>
                    <a:pt x="1796" y="316"/>
                  </a:lnTo>
                  <a:lnTo>
                    <a:pt x="1698" y="268"/>
                  </a:lnTo>
                  <a:lnTo>
                    <a:pt x="1602" y="223"/>
                  </a:lnTo>
                  <a:lnTo>
                    <a:pt x="1508" y="182"/>
                  </a:lnTo>
                  <a:lnTo>
                    <a:pt x="1416" y="147"/>
                  </a:lnTo>
                  <a:lnTo>
                    <a:pt x="1326" y="114"/>
                  </a:lnTo>
                  <a:lnTo>
                    <a:pt x="1237" y="87"/>
                  </a:lnTo>
                  <a:lnTo>
                    <a:pt x="1149" y="63"/>
                  </a:lnTo>
                  <a:lnTo>
                    <a:pt x="1065" y="43"/>
                  </a:lnTo>
                  <a:lnTo>
                    <a:pt x="980" y="27"/>
                  </a:lnTo>
                  <a:lnTo>
                    <a:pt x="897" y="16"/>
                  </a:lnTo>
                  <a:lnTo>
                    <a:pt x="813" y="6"/>
                  </a:lnTo>
                  <a:lnTo>
                    <a:pt x="732" y="1"/>
                  </a:lnTo>
                  <a:lnTo>
                    <a:pt x="650" y="0"/>
                  </a:lnTo>
                  <a:lnTo>
                    <a:pt x="569" y="0"/>
                  </a:lnTo>
                  <a:lnTo>
                    <a:pt x="489" y="5"/>
                  </a:lnTo>
                  <a:lnTo>
                    <a:pt x="408" y="11"/>
                  </a:lnTo>
                  <a:lnTo>
                    <a:pt x="328" y="22"/>
                  </a:lnTo>
                  <a:lnTo>
                    <a:pt x="246" y="35"/>
                  </a:lnTo>
                  <a:lnTo>
                    <a:pt x="165" y="50"/>
                  </a:lnTo>
                  <a:lnTo>
                    <a:pt x="83" y="68"/>
                  </a:lnTo>
                  <a:lnTo>
                    <a:pt x="0" y="89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58891" name="Freeform 75"/>
            <p:cNvSpPr>
              <a:spLocks/>
            </p:cNvSpPr>
            <p:nvPr/>
          </p:nvSpPr>
          <p:spPr bwMode="auto">
            <a:xfrm>
              <a:off x="563" y="1005"/>
              <a:ext cx="5395" cy="822"/>
            </a:xfrm>
            <a:custGeom>
              <a:avLst/>
              <a:gdLst/>
              <a:ahLst/>
              <a:cxnLst>
                <a:cxn ang="0">
                  <a:pos x="5395" y="1054"/>
                </a:cxn>
                <a:cxn ang="0">
                  <a:pos x="5356" y="1106"/>
                </a:cxn>
                <a:cxn ang="0">
                  <a:pos x="5309" y="1162"/>
                </a:cxn>
                <a:cxn ang="0">
                  <a:pos x="5241" y="1232"/>
                </a:cxn>
                <a:cxn ang="0">
                  <a:pos x="5156" y="1309"/>
                </a:cxn>
                <a:cxn ang="0">
                  <a:pos x="5052" y="1390"/>
                </a:cxn>
                <a:cxn ang="0">
                  <a:pos x="4963" y="1450"/>
                </a:cxn>
                <a:cxn ang="0">
                  <a:pos x="4898" y="1487"/>
                </a:cxn>
                <a:cxn ang="0">
                  <a:pos x="4829" y="1521"/>
                </a:cxn>
                <a:cxn ang="0">
                  <a:pos x="4755" y="1553"/>
                </a:cxn>
                <a:cxn ang="0">
                  <a:pos x="4677" y="1582"/>
                </a:cxn>
                <a:cxn ang="0">
                  <a:pos x="4595" y="1605"/>
                </a:cxn>
                <a:cxn ang="0">
                  <a:pos x="4509" y="1624"/>
                </a:cxn>
                <a:cxn ang="0">
                  <a:pos x="4418" y="1637"/>
                </a:cxn>
                <a:cxn ang="0">
                  <a:pos x="4323" y="1644"/>
                </a:cxn>
                <a:cxn ang="0">
                  <a:pos x="4225" y="1642"/>
                </a:cxn>
                <a:cxn ang="0">
                  <a:pos x="4122" y="1634"/>
                </a:cxn>
                <a:cxn ang="0">
                  <a:pos x="4015" y="1618"/>
                </a:cxn>
                <a:cxn ang="0">
                  <a:pos x="3904" y="1592"/>
                </a:cxn>
                <a:cxn ang="0">
                  <a:pos x="3789" y="1556"/>
                </a:cxn>
                <a:cxn ang="0">
                  <a:pos x="3671" y="1510"/>
                </a:cxn>
                <a:cxn ang="0">
                  <a:pos x="3548" y="1451"/>
                </a:cxn>
                <a:cxn ang="0">
                  <a:pos x="3422" y="1384"/>
                </a:cxn>
                <a:cxn ang="0">
                  <a:pos x="3292" y="1301"/>
                </a:cxn>
                <a:cxn ang="0">
                  <a:pos x="3158" y="1206"/>
                </a:cxn>
                <a:cxn ang="0">
                  <a:pos x="3089" y="1154"/>
                </a:cxn>
                <a:cxn ang="0">
                  <a:pos x="2822" y="949"/>
                </a:cxn>
                <a:cxn ang="0">
                  <a:pos x="2572" y="767"/>
                </a:cxn>
                <a:cxn ang="0">
                  <a:pos x="2335" y="605"/>
                </a:cxn>
                <a:cxn ang="0">
                  <a:pos x="2111" y="467"/>
                </a:cxn>
                <a:cxn ang="0">
                  <a:pos x="1900" y="347"/>
                </a:cxn>
                <a:cxn ang="0">
                  <a:pos x="1699" y="247"/>
                </a:cxn>
                <a:cxn ang="0">
                  <a:pos x="1509" y="166"/>
                </a:cxn>
                <a:cxn ang="0">
                  <a:pos x="1326" y="102"/>
                </a:cxn>
                <a:cxn ang="0">
                  <a:pos x="1149" y="53"/>
                </a:cxn>
                <a:cxn ang="0">
                  <a:pos x="979" y="21"/>
                </a:cxn>
                <a:cxn ang="0">
                  <a:pos x="812" y="3"/>
                </a:cxn>
                <a:cxn ang="0">
                  <a:pos x="648" y="0"/>
                </a:cxn>
                <a:cxn ang="0">
                  <a:pos x="487" y="8"/>
                </a:cxn>
                <a:cxn ang="0">
                  <a:pos x="326" y="29"/>
                </a:cxn>
                <a:cxn ang="0">
                  <a:pos x="164" y="60"/>
                </a:cxn>
                <a:cxn ang="0">
                  <a:pos x="0" y="102"/>
                </a:cxn>
              </a:cxnLst>
              <a:rect l="0" t="0" r="r" b="b"/>
              <a:pathLst>
                <a:path w="5395" h="1644">
                  <a:moveTo>
                    <a:pt x="5395" y="1054"/>
                  </a:moveTo>
                  <a:lnTo>
                    <a:pt x="5395" y="1054"/>
                  </a:lnTo>
                  <a:lnTo>
                    <a:pt x="5385" y="1067"/>
                  </a:lnTo>
                  <a:lnTo>
                    <a:pt x="5356" y="1106"/>
                  </a:lnTo>
                  <a:lnTo>
                    <a:pt x="5335" y="1132"/>
                  </a:lnTo>
                  <a:lnTo>
                    <a:pt x="5309" y="1162"/>
                  </a:lnTo>
                  <a:lnTo>
                    <a:pt x="5277" y="1196"/>
                  </a:lnTo>
                  <a:lnTo>
                    <a:pt x="5241" y="1232"/>
                  </a:lnTo>
                  <a:lnTo>
                    <a:pt x="5201" y="1271"/>
                  </a:lnTo>
                  <a:lnTo>
                    <a:pt x="5156" y="1309"/>
                  </a:lnTo>
                  <a:lnTo>
                    <a:pt x="5106" y="1350"/>
                  </a:lnTo>
                  <a:lnTo>
                    <a:pt x="5052" y="1390"/>
                  </a:lnTo>
                  <a:lnTo>
                    <a:pt x="4994" y="1431"/>
                  </a:lnTo>
                  <a:lnTo>
                    <a:pt x="4963" y="1450"/>
                  </a:lnTo>
                  <a:lnTo>
                    <a:pt x="4931" y="1469"/>
                  </a:lnTo>
                  <a:lnTo>
                    <a:pt x="4898" y="1487"/>
                  </a:lnTo>
                  <a:lnTo>
                    <a:pt x="4865" y="1505"/>
                  </a:lnTo>
                  <a:lnTo>
                    <a:pt x="4829" y="1521"/>
                  </a:lnTo>
                  <a:lnTo>
                    <a:pt x="4793" y="1539"/>
                  </a:lnTo>
                  <a:lnTo>
                    <a:pt x="4755" y="1553"/>
                  </a:lnTo>
                  <a:lnTo>
                    <a:pt x="4716" y="1568"/>
                  </a:lnTo>
                  <a:lnTo>
                    <a:pt x="4677" y="1582"/>
                  </a:lnTo>
                  <a:lnTo>
                    <a:pt x="4637" y="1594"/>
                  </a:lnTo>
                  <a:lnTo>
                    <a:pt x="4595" y="1605"/>
                  </a:lnTo>
                  <a:lnTo>
                    <a:pt x="4552" y="1615"/>
                  </a:lnTo>
                  <a:lnTo>
                    <a:pt x="4509" y="1624"/>
                  </a:lnTo>
                  <a:lnTo>
                    <a:pt x="4463" y="1631"/>
                  </a:lnTo>
                  <a:lnTo>
                    <a:pt x="4418" y="1637"/>
                  </a:lnTo>
                  <a:lnTo>
                    <a:pt x="4372" y="1640"/>
                  </a:lnTo>
                  <a:lnTo>
                    <a:pt x="4323" y="1644"/>
                  </a:lnTo>
                  <a:lnTo>
                    <a:pt x="4275" y="1644"/>
                  </a:lnTo>
                  <a:lnTo>
                    <a:pt x="4225" y="1642"/>
                  </a:lnTo>
                  <a:lnTo>
                    <a:pt x="4173" y="1639"/>
                  </a:lnTo>
                  <a:lnTo>
                    <a:pt x="4122" y="1634"/>
                  </a:lnTo>
                  <a:lnTo>
                    <a:pt x="4069" y="1627"/>
                  </a:lnTo>
                  <a:lnTo>
                    <a:pt x="4015" y="1618"/>
                  </a:lnTo>
                  <a:lnTo>
                    <a:pt x="3959" y="1605"/>
                  </a:lnTo>
                  <a:lnTo>
                    <a:pt x="3904" y="1592"/>
                  </a:lnTo>
                  <a:lnTo>
                    <a:pt x="3847" y="1574"/>
                  </a:lnTo>
                  <a:lnTo>
                    <a:pt x="3789" y="1556"/>
                  </a:lnTo>
                  <a:lnTo>
                    <a:pt x="3730" y="1534"/>
                  </a:lnTo>
                  <a:lnTo>
                    <a:pt x="3671" y="1510"/>
                  </a:lnTo>
                  <a:lnTo>
                    <a:pt x="3610" y="1482"/>
                  </a:lnTo>
                  <a:lnTo>
                    <a:pt x="3548" y="1451"/>
                  </a:lnTo>
                  <a:lnTo>
                    <a:pt x="3486" y="1419"/>
                  </a:lnTo>
                  <a:lnTo>
                    <a:pt x="3422" y="1384"/>
                  </a:lnTo>
                  <a:lnTo>
                    <a:pt x="3357" y="1343"/>
                  </a:lnTo>
                  <a:lnTo>
                    <a:pt x="3292" y="1301"/>
                  </a:lnTo>
                  <a:lnTo>
                    <a:pt x="3225" y="1256"/>
                  </a:lnTo>
                  <a:lnTo>
                    <a:pt x="3158" y="1206"/>
                  </a:lnTo>
                  <a:lnTo>
                    <a:pt x="3089" y="1154"/>
                  </a:lnTo>
                  <a:lnTo>
                    <a:pt x="3089" y="1154"/>
                  </a:lnTo>
                  <a:lnTo>
                    <a:pt x="2954" y="1049"/>
                  </a:lnTo>
                  <a:lnTo>
                    <a:pt x="2822" y="949"/>
                  </a:lnTo>
                  <a:lnTo>
                    <a:pt x="2696" y="856"/>
                  </a:lnTo>
                  <a:lnTo>
                    <a:pt x="2572" y="767"/>
                  </a:lnTo>
                  <a:lnTo>
                    <a:pt x="2452" y="683"/>
                  </a:lnTo>
                  <a:lnTo>
                    <a:pt x="2335" y="605"/>
                  </a:lnTo>
                  <a:lnTo>
                    <a:pt x="2223" y="534"/>
                  </a:lnTo>
                  <a:lnTo>
                    <a:pt x="2111" y="467"/>
                  </a:lnTo>
                  <a:lnTo>
                    <a:pt x="2005" y="405"/>
                  </a:lnTo>
                  <a:lnTo>
                    <a:pt x="1900" y="347"/>
                  </a:lnTo>
                  <a:lnTo>
                    <a:pt x="1799" y="295"/>
                  </a:lnTo>
                  <a:lnTo>
                    <a:pt x="1699" y="247"/>
                  </a:lnTo>
                  <a:lnTo>
                    <a:pt x="1603" y="205"/>
                  </a:lnTo>
                  <a:lnTo>
                    <a:pt x="1509" y="166"/>
                  </a:lnTo>
                  <a:lnTo>
                    <a:pt x="1416" y="131"/>
                  </a:lnTo>
                  <a:lnTo>
                    <a:pt x="1326" y="102"/>
                  </a:lnTo>
                  <a:lnTo>
                    <a:pt x="1237" y="76"/>
                  </a:lnTo>
                  <a:lnTo>
                    <a:pt x="1149" y="53"/>
                  </a:lnTo>
                  <a:lnTo>
                    <a:pt x="1063" y="35"/>
                  </a:lnTo>
                  <a:lnTo>
                    <a:pt x="979" y="21"/>
                  </a:lnTo>
                  <a:lnTo>
                    <a:pt x="894" y="11"/>
                  </a:lnTo>
                  <a:lnTo>
                    <a:pt x="812" y="3"/>
                  </a:lnTo>
                  <a:lnTo>
                    <a:pt x="730" y="0"/>
                  </a:lnTo>
                  <a:lnTo>
                    <a:pt x="648" y="0"/>
                  </a:lnTo>
                  <a:lnTo>
                    <a:pt x="568" y="2"/>
                  </a:lnTo>
                  <a:lnTo>
                    <a:pt x="487" y="8"/>
                  </a:lnTo>
                  <a:lnTo>
                    <a:pt x="406" y="18"/>
                  </a:lnTo>
                  <a:lnTo>
                    <a:pt x="326" y="29"/>
                  </a:lnTo>
                  <a:lnTo>
                    <a:pt x="244" y="43"/>
                  </a:lnTo>
                  <a:lnTo>
                    <a:pt x="164" y="60"/>
                  </a:lnTo>
                  <a:lnTo>
                    <a:pt x="82" y="81"/>
                  </a:lnTo>
                  <a:lnTo>
                    <a:pt x="0" y="10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58892" name="Freeform 76"/>
            <p:cNvSpPr>
              <a:spLocks/>
            </p:cNvSpPr>
            <p:nvPr/>
          </p:nvSpPr>
          <p:spPr bwMode="auto">
            <a:xfrm>
              <a:off x="584" y="1023"/>
              <a:ext cx="5409" cy="791"/>
            </a:xfrm>
            <a:custGeom>
              <a:avLst/>
              <a:gdLst/>
              <a:ahLst/>
              <a:cxnLst>
                <a:cxn ang="0">
                  <a:pos x="5409" y="964"/>
                </a:cxn>
                <a:cxn ang="0">
                  <a:pos x="5371" y="1018"/>
                </a:cxn>
                <a:cxn ang="0">
                  <a:pos x="5324" y="1076"/>
                </a:cxn>
                <a:cxn ang="0">
                  <a:pos x="5257" y="1147"/>
                </a:cxn>
                <a:cxn ang="0">
                  <a:pos x="5174" y="1228"/>
                </a:cxn>
                <a:cxn ang="0">
                  <a:pos x="5071" y="1310"/>
                </a:cxn>
                <a:cxn ang="0">
                  <a:pos x="4983" y="1371"/>
                </a:cxn>
                <a:cxn ang="0">
                  <a:pos x="4919" y="1410"/>
                </a:cxn>
                <a:cxn ang="0">
                  <a:pos x="4849" y="1447"/>
                </a:cxn>
                <a:cxn ang="0">
                  <a:pos x="4777" y="1481"/>
                </a:cxn>
                <a:cxn ang="0">
                  <a:pos x="4699" y="1510"/>
                </a:cxn>
                <a:cxn ang="0">
                  <a:pos x="4617" y="1536"/>
                </a:cxn>
                <a:cxn ang="0">
                  <a:pos x="4531" y="1555"/>
                </a:cxn>
                <a:cxn ang="0">
                  <a:pos x="4441" y="1572"/>
                </a:cxn>
                <a:cxn ang="0">
                  <a:pos x="4345" y="1580"/>
                </a:cxn>
                <a:cxn ang="0">
                  <a:pos x="4247" y="1581"/>
                </a:cxn>
                <a:cxn ang="0">
                  <a:pos x="4144" y="1575"/>
                </a:cxn>
                <a:cxn ang="0">
                  <a:pos x="4037" y="1560"/>
                </a:cxn>
                <a:cxn ang="0">
                  <a:pos x="3926" y="1536"/>
                </a:cxn>
                <a:cxn ang="0">
                  <a:pos x="3811" y="1502"/>
                </a:cxn>
                <a:cxn ang="0">
                  <a:pos x="3691" y="1458"/>
                </a:cxn>
                <a:cxn ang="0">
                  <a:pos x="3568" y="1404"/>
                </a:cxn>
                <a:cxn ang="0">
                  <a:pos x="3440" y="1336"/>
                </a:cxn>
                <a:cxn ang="0">
                  <a:pos x="3310" y="1257"/>
                </a:cxn>
                <a:cxn ang="0">
                  <a:pos x="3173" y="1165"/>
                </a:cxn>
                <a:cxn ang="0">
                  <a:pos x="3105" y="1113"/>
                </a:cxn>
                <a:cxn ang="0">
                  <a:pos x="2835" y="913"/>
                </a:cxn>
                <a:cxn ang="0">
                  <a:pos x="2582" y="733"/>
                </a:cxn>
                <a:cxn ang="0">
                  <a:pos x="2343" y="577"/>
                </a:cxn>
                <a:cxn ang="0">
                  <a:pos x="2117" y="441"/>
                </a:cxn>
                <a:cxn ang="0">
                  <a:pos x="1904" y="327"/>
                </a:cxn>
                <a:cxn ang="0">
                  <a:pos x="1702" y="230"/>
                </a:cxn>
                <a:cxn ang="0">
                  <a:pos x="1509" y="152"/>
                </a:cxn>
                <a:cxn ang="0">
                  <a:pos x="1325" y="91"/>
                </a:cxn>
                <a:cxn ang="0">
                  <a:pos x="1148" y="46"/>
                </a:cxn>
                <a:cxn ang="0">
                  <a:pos x="977" y="17"/>
                </a:cxn>
                <a:cxn ang="0">
                  <a:pos x="810" y="2"/>
                </a:cxn>
                <a:cxn ang="0">
                  <a:pos x="647" y="2"/>
                </a:cxn>
                <a:cxn ang="0">
                  <a:pos x="485" y="13"/>
                </a:cxn>
                <a:cxn ang="0">
                  <a:pos x="324" y="38"/>
                </a:cxn>
                <a:cxn ang="0">
                  <a:pos x="163" y="73"/>
                </a:cxn>
                <a:cxn ang="0">
                  <a:pos x="0" y="118"/>
                </a:cxn>
              </a:cxnLst>
              <a:rect l="0" t="0" r="r" b="b"/>
              <a:pathLst>
                <a:path w="5409" h="1581">
                  <a:moveTo>
                    <a:pt x="5409" y="964"/>
                  </a:moveTo>
                  <a:lnTo>
                    <a:pt x="5409" y="964"/>
                  </a:lnTo>
                  <a:lnTo>
                    <a:pt x="5399" y="979"/>
                  </a:lnTo>
                  <a:lnTo>
                    <a:pt x="5371" y="1018"/>
                  </a:lnTo>
                  <a:lnTo>
                    <a:pt x="5350" y="1045"/>
                  </a:lnTo>
                  <a:lnTo>
                    <a:pt x="5324" y="1076"/>
                  </a:lnTo>
                  <a:lnTo>
                    <a:pt x="5294" y="1110"/>
                  </a:lnTo>
                  <a:lnTo>
                    <a:pt x="5257" y="1147"/>
                  </a:lnTo>
                  <a:lnTo>
                    <a:pt x="5219" y="1187"/>
                  </a:lnTo>
                  <a:lnTo>
                    <a:pt x="5174" y="1228"/>
                  </a:lnTo>
                  <a:lnTo>
                    <a:pt x="5126" y="1270"/>
                  </a:lnTo>
                  <a:lnTo>
                    <a:pt x="5071" y="1310"/>
                  </a:lnTo>
                  <a:lnTo>
                    <a:pt x="5013" y="1352"/>
                  </a:lnTo>
                  <a:lnTo>
                    <a:pt x="4983" y="1371"/>
                  </a:lnTo>
                  <a:lnTo>
                    <a:pt x="4952" y="1391"/>
                  </a:lnTo>
                  <a:lnTo>
                    <a:pt x="4919" y="1410"/>
                  </a:lnTo>
                  <a:lnTo>
                    <a:pt x="4885" y="1429"/>
                  </a:lnTo>
                  <a:lnTo>
                    <a:pt x="4849" y="1447"/>
                  </a:lnTo>
                  <a:lnTo>
                    <a:pt x="4813" y="1463"/>
                  </a:lnTo>
                  <a:lnTo>
                    <a:pt x="4777" y="1481"/>
                  </a:lnTo>
                  <a:lnTo>
                    <a:pt x="4738" y="1496"/>
                  </a:lnTo>
                  <a:lnTo>
                    <a:pt x="4699" y="1510"/>
                  </a:lnTo>
                  <a:lnTo>
                    <a:pt x="4659" y="1523"/>
                  </a:lnTo>
                  <a:lnTo>
                    <a:pt x="4617" y="1536"/>
                  </a:lnTo>
                  <a:lnTo>
                    <a:pt x="4574" y="1547"/>
                  </a:lnTo>
                  <a:lnTo>
                    <a:pt x="4531" y="1555"/>
                  </a:lnTo>
                  <a:lnTo>
                    <a:pt x="4487" y="1563"/>
                  </a:lnTo>
                  <a:lnTo>
                    <a:pt x="4441" y="1572"/>
                  </a:lnTo>
                  <a:lnTo>
                    <a:pt x="4394" y="1576"/>
                  </a:lnTo>
                  <a:lnTo>
                    <a:pt x="4345" y="1580"/>
                  </a:lnTo>
                  <a:lnTo>
                    <a:pt x="4297" y="1581"/>
                  </a:lnTo>
                  <a:lnTo>
                    <a:pt x="4247" y="1581"/>
                  </a:lnTo>
                  <a:lnTo>
                    <a:pt x="4197" y="1578"/>
                  </a:lnTo>
                  <a:lnTo>
                    <a:pt x="4144" y="1575"/>
                  </a:lnTo>
                  <a:lnTo>
                    <a:pt x="4091" y="1568"/>
                  </a:lnTo>
                  <a:lnTo>
                    <a:pt x="4037" y="1560"/>
                  </a:lnTo>
                  <a:lnTo>
                    <a:pt x="3982" y="1549"/>
                  </a:lnTo>
                  <a:lnTo>
                    <a:pt x="3926" y="1536"/>
                  </a:lnTo>
                  <a:lnTo>
                    <a:pt x="3869" y="1520"/>
                  </a:lnTo>
                  <a:lnTo>
                    <a:pt x="3811" y="1502"/>
                  </a:lnTo>
                  <a:lnTo>
                    <a:pt x="3751" y="1481"/>
                  </a:lnTo>
                  <a:lnTo>
                    <a:pt x="3691" y="1458"/>
                  </a:lnTo>
                  <a:lnTo>
                    <a:pt x="3630" y="1433"/>
                  </a:lnTo>
                  <a:lnTo>
                    <a:pt x="3568" y="1404"/>
                  </a:lnTo>
                  <a:lnTo>
                    <a:pt x="3505" y="1371"/>
                  </a:lnTo>
                  <a:lnTo>
                    <a:pt x="3440" y="1336"/>
                  </a:lnTo>
                  <a:lnTo>
                    <a:pt x="3375" y="1299"/>
                  </a:lnTo>
                  <a:lnTo>
                    <a:pt x="3310" y="1257"/>
                  </a:lnTo>
                  <a:lnTo>
                    <a:pt x="3241" y="1211"/>
                  </a:lnTo>
                  <a:lnTo>
                    <a:pt x="3173" y="1165"/>
                  </a:lnTo>
                  <a:lnTo>
                    <a:pt x="3105" y="1113"/>
                  </a:lnTo>
                  <a:lnTo>
                    <a:pt x="3105" y="1113"/>
                  </a:lnTo>
                  <a:lnTo>
                    <a:pt x="2968" y="1010"/>
                  </a:lnTo>
                  <a:lnTo>
                    <a:pt x="2835" y="913"/>
                  </a:lnTo>
                  <a:lnTo>
                    <a:pt x="2707" y="821"/>
                  </a:lnTo>
                  <a:lnTo>
                    <a:pt x="2582" y="733"/>
                  </a:lnTo>
                  <a:lnTo>
                    <a:pt x="2460" y="653"/>
                  </a:lnTo>
                  <a:lnTo>
                    <a:pt x="2343" y="577"/>
                  </a:lnTo>
                  <a:lnTo>
                    <a:pt x="2228" y="507"/>
                  </a:lnTo>
                  <a:lnTo>
                    <a:pt x="2117" y="441"/>
                  </a:lnTo>
                  <a:lnTo>
                    <a:pt x="2009" y="381"/>
                  </a:lnTo>
                  <a:lnTo>
                    <a:pt x="1904" y="327"/>
                  </a:lnTo>
                  <a:lnTo>
                    <a:pt x="1802" y="277"/>
                  </a:lnTo>
                  <a:lnTo>
                    <a:pt x="1702" y="230"/>
                  </a:lnTo>
                  <a:lnTo>
                    <a:pt x="1605" y="189"/>
                  </a:lnTo>
                  <a:lnTo>
                    <a:pt x="1509" y="152"/>
                  </a:lnTo>
                  <a:lnTo>
                    <a:pt x="1416" y="118"/>
                  </a:lnTo>
                  <a:lnTo>
                    <a:pt x="1325" y="91"/>
                  </a:lnTo>
                  <a:lnTo>
                    <a:pt x="1235" y="67"/>
                  </a:lnTo>
                  <a:lnTo>
                    <a:pt x="1148" y="46"/>
                  </a:lnTo>
                  <a:lnTo>
                    <a:pt x="1062" y="29"/>
                  </a:lnTo>
                  <a:lnTo>
                    <a:pt x="977" y="17"/>
                  </a:lnTo>
                  <a:lnTo>
                    <a:pt x="892" y="8"/>
                  </a:lnTo>
                  <a:lnTo>
                    <a:pt x="810" y="2"/>
                  </a:lnTo>
                  <a:lnTo>
                    <a:pt x="728" y="0"/>
                  </a:lnTo>
                  <a:lnTo>
                    <a:pt x="647" y="2"/>
                  </a:lnTo>
                  <a:lnTo>
                    <a:pt x="566" y="7"/>
                  </a:lnTo>
                  <a:lnTo>
                    <a:pt x="485" y="13"/>
                  </a:lnTo>
                  <a:lnTo>
                    <a:pt x="405" y="25"/>
                  </a:lnTo>
                  <a:lnTo>
                    <a:pt x="324" y="38"/>
                  </a:lnTo>
                  <a:lnTo>
                    <a:pt x="244" y="54"/>
                  </a:lnTo>
                  <a:lnTo>
                    <a:pt x="163" y="73"/>
                  </a:lnTo>
                  <a:lnTo>
                    <a:pt x="81" y="94"/>
                  </a:lnTo>
                  <a:lnTo>
                    <a:pt x="0" y="11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58893" name="Freeform 77"/>
            <p:cNvSpPr>
              <a:spLocks/>
            </p:cNvSpPr>
            <p:nvPr/>
          </p:nvSpPr>
          <p:spPr bwMode="auto">
            <a:xfrm>
              <a:off x="606" y="1042"/>
              <a:ext cx="5422" cy="758"/>
            </a:xfrm>
            <a:custGeom>
              <a:avLst/>
              <a:gdLst/>
              <a:ahLst/>
              <a:cxnLst>
                <a:cxn ang="0">
                  <a:pos x="5422" y="873"/>
                </a:cxn>
                <a:cxn ang="0">
                  <a:pos x="5384" y="926"/>
                </a:cxn>
                <a:cxn ang="0">
                  <a:pos x="5337" y="986"/>
                </a:cxn>
                <a:cxn ang="0">
                  <a:pos x="5273" y="1059"/>
                </a:cxn>
                <a:cxn ang="0">
                  <a:pos x="5190" y="1141"/>
                </a:cxn>
                <a:cxn ang="0">
                  <a:pos x="5088" y="1227"/>
                </a:cxn>
                <a:cxn ang="0">
                  <a:pos x="5001" y="1290"/>
                </a:cxn>
                <a:cxn ang="0">
                  <a:pos x="4937" y="1330"/>
                </a:cxn>
                <a:cxn ang="0">
                  <a:pos x="4869" y="1369"/>
                </a:cxn>
                <a:cxn ang="0">
                  <a:pos x="4797" y="1404"/>
                </a:cxn>
                <a:cxn ang="0">
                  <a:pos x="4719" y="1435"/>
                </a:cxn>
                <a:cxn ang="0">
                  <a:pos x="4637" y="1462"/>
                </a:cxn>
                <a:cxn ang="0">
                  <a:pos x="4552" y="1485"/>
                </a:cxn>
                <a:cxn ang="0">
                  <a:pos x="4462" y="1501"/>
                </a:cxn>
                <a:cxn ang="0">
                  <a:pos x="4368" y="1513"/>
                </a:cxn>
                <a:cxn ang="0">
                  <a:pos x="4268" y="1516"/>
                </a:cxn>
                <a:cxn ang="0">
                  <a:pos x="4165" y="1511"/>
                </a:cxn>
                <a:cxn ang="0">
                  <a:pos x="4058" y="1498"/>
                </a:cxn>
                <a:cxn ang="0">
                  <a:pos x="3947" y="1477"/>
                </a:cxn>
                <a:cxn ang="0">
                  <a:pos x="3830" y="1445"/>
                </a:cxn>
                <a:cxn ang="0">
                  <a:pos x="3711" y="1403"/>
                </a:cxn>
                <a:cxn ang="0">
                  <a:pos x="3586" y="1351"/>
                </a:cxn>
                <a:cxn ang="0">
                  <a:pos x="3458" y="1286"/>
                </a:cxn>
                <a:cxn ang="0">
                  <a:pos x="3325" y="1209"/>
                </a:cxn>
                <a:cxn ang="0">
                  <a:pos x="3189" y="1119"/>
                </a:cxn>
                <a:cxn ang="0">
                  <a:pos x="3120" y="1068"/>
                </a:cxn>
                <a:cxn ang="0">
                  <a:pos x="2846" y="871"/>
                </a:cxn>
                <a:cxn ang="0">
                  <a:pos x="2591" y="699"/>
                </a:cxn>
                <a:cxn ang="0">
                  <a:pos x="2349" y="545"/>
                </a:cxn>
                <a:cxn ang="0">
                  <a:pos x="2121" y="415"/>
                </a:cxn>
                <a:cxn ang="0">
                  <a:pos x="1906" y="303"/>
                </a:cxn>
                <a:cxn ang="0">
                  <a:pos x="1703" y="209"/>
                </a:cxn>
                <a:cxn ang="0">
                  <a:pos x="1509" y="135"/>
                </a:cxn>
                <a:cxn ang="0">
                  <a:pos x="1324" y="77"/>
                </a:cxn>
                <a:cxn ang="0">
                  <a:pos x="1147" y="37"/>
                </a:cxn>
                <a:cxn ang="0">
                  <a:pos x="974" y="11"/>
                </a:cxn>
                <a:cxn ang="0">
                  <a:pos x="808" y="0"/>
                </a:cxn>
                <a:cxn ang="0">
                  <a:pos x="644" y="1"/>
                </a:cxn>
                <a:cxn ang="0">
                  <a:pos x="483" y="17"/>
                </a:cxn>
                <a:cxn ang="0">
                  <a:pos x="323" y="45"/>
                </a:cxn>
                <a:cxn ang="0">
                  <a:pos x="162" y="84"/>
                </a:cxn>
                <a:cxn ang="0">
                  <a:pos x="0" y="132"/>
                </a:cxn>
              </a:cxnLst>
              <a:rect l="0" t="0" r="r" b="b"/>
              <a:pathLst>
                <a:path w="5422" h="1516">
                  <a:moveTo>
                    <a:pt x="5422" y="873"/>
                  </a:moveTo>
                  <a:lnTo>
                    <a:pt x="5422" y="873"/>
                  </a:lnTo>
                  <a:lnTo>
                    <a:pt x="5412" y="888"/>
                  </a:lnTo>
                  <a:lnTo>
                    <a:pt x="5384" y="926"/>
                  </a:lnTo>
                  <a:lnTo>
                    <a:pt x="5363" y="954"/>
                  </a:lnTo>
                  <a:lnTo>
                    <a:pt x="5337" y="986"/>
                  </a:lnTo>
                  <a:lnTo>
                    <a:pt x="5308" y="1022"/>
                  </a:lnTo>
                  <a:lnTo>
                    <a:pt x="5273" y="1059"/>
                  </a:lnTo>
                  <a:lnTo>
                    <a:pt x="5233" y="1099"/>
                  </a:lnTo>
                  <a:lnTo>
                    <a:pt x="5190" y="1141"/>
                  </a:lnTo>
                  <a:lnTo>
                    <a:pt x="5141" y="1185"/>
                  </a:lnTo>
                  <a:lnTo>
                    <a:pt x="5088" y="1227"/>
                  </a:lnTo>
                  <a:lnTo>
                    <a:pt x="5031" y="1269"/>
                  </a:lnTo>
                  <a:lnTo>
                    <a:pt x="5001" y="1290"/>
                  </a:lnTo>
                  <a:lnTo>
                    <a:pt x="4970" y="1311"/>
                  </a:lnTo>
                  <a:lnTo>
                    <a:pt x="4937" y="1330"/>
                  </a:lnTo>
                  <a:lnTo>
                    <a:pt x="4904" y="1349"/>
                  </a:lnTo>
                  <a:lnTo>
                    <a:pt x="4869" y="1369"/>
                  </a:lnTo>
                  <a:lnTo>
                    <a:pt x="4833" y="1387"/>
                  </a:lnTo>
                  <a:lnTo>
                    <a:pt x="4797" y="1404"/>
                  </a:lnTo>
                  <a:lnTo>
                    <a:pt x="4758" y="1420"/>
                  </a:lnTo>
                  <a:lnTo>
                    <a:pt x="4719" y="1435"/>
                  </a:lnTo>
                  <a:lnTo>
                    <a:pt x="4679" y="1450"/>
                  </a:lnTo>
                  <a:lnTo>
                    <a:pt x="4637" y="1462"/>
                  </a:lnTo>
                  <a:lnTo>
                    <a:pt x="4595" y="1474"/>
                  </a:lnTo>
                  <a:lnTo>
                    <a:pt x="4552" y="1485"/>
                  </a:lnTo>
                  <a:lnTo>
                    <a:pt x="4507" y="1493"/>
                  </a:lnTo>
                  <a:lnTo>
                    <a:pt x="4462" y="1501"/>
                  </a:lnTo>
                  <a:lnTo>
                    <a:pt x="4415" y="1508"/>
                  </a:lnTo>
                  <a:lnTo>
                    <a:pt x="4368" y="1513"/>
                  </a:lnTo>
                  <a:lnTo>
                    <a:pt x="4318" y="1514"/>
                  </a:lnTo>
                  <a:lnTo>
                    <a:pt x="4268" y="1516"/>
                  </a:lnTo>
                  <a:lnTo>
                    <a:pt x="4218" y="1514"/>
                  </a:lnTo>
                  <a:lnTo>
                    <a:pt x="4165" y="1511"/>
                  </a:lnTo>
                  <a:lnTo>
                    <a:pt x="4112" y="1506"/>
                  </a:lnTo>
                  <a:lnTo>
                    <a:pt x="4058" y="1498"/>
                  </a:lnTo>
                  <a:lnTo>
                    <a:pt x="4003" y="1488"/>
                  </a:lnTo>
                  <a:lnTo>
                    <a:pt x="3947" y="1477"/>
                  </a:lnTo>
                  <a:lnTo>
                    <a:pt x="3889" y="1462"/>
                  </a:lnTo>
                  <a:lnTo>
                    <a:pt x="3830" y="1445"/>
                  </a:lnTo>
                  <a:lnTo>
                    <a:pt x="3771" y="1425"/>
                  </a:lnTo>
                  <a:lnTo>
                    <a:pt x="3711" y="1403"/>
                  </a:lnTo>
                  <a:lnTo>
                    <a:pt x="3649" y="1378"/>
                  </a:lnTo>
                  <a:lnTo>
                    <a:pt x="3586" y="1351"/>
                  </a:lnTo>
                  <a:lnTo>
                    <a:pt x="3522" y="1320"/>
                  </a:lnTo>
                  <a:lnTo>
                    <a:pt x="3458" y="1286"/>
                  </a:lnTo>
                  <a:lnTo>
                    <a:pt x="3393" y="1249"/>
                  </a:lnTo>
                  <a:lnTo>
                    <a:pt x="3325" y="1209"/>
                  </a:lnTo>
                  <a:lnTo>
                    <a:pt x="3258" y="1165"/>
                  </a:lnTo>
                  <a:lnTo>
                    <a:pt x="3189" y="1119"/>
                  </a:lnTo>
                  <a:lnTo>
                    <a:pt x="3120" y="1068"/>
                  </a:lnTo>
                  <a:lnTo>
                    <a:pt x="3120" y="1068"/>
                  </a:lnTo>
                  <a:lnTo>
                    <a:pt x="2981" y="967"/>
                  </a:lnTo>
                  <a:lnTo>
                    <a:pt x="2846" y="871"/>
                  </a:lnTo>
                  <a:lnTo>
                    <a:pt x="2717" y="783"/>
                  </a:lnTo>
                  <a:lnTo>
                    <a:pt x="2591" y="699"/>
                  </a:lnTo>
                  <a:lnTo>
                    <a:pt x="2468" y="620"/>
                  </a:lnTo>
                  <a:lnTo>
                    <a:pt x="2349" y="545"/>
                  </a:lnTo>
                  <a:lnTo>
                    <a:pt x="2234" y="478"/>
                  </a:lnTo>
                  <a:lnTo>
                    <a:pt x="2121" y="415"/>
                  </a:lnTo>
                  <a:lnTo>
                    <a:pt x="2013" y="356"/>
                  </a:lnTo>
                  <a:lnTo>
                    <a:pt x="1906" y="303"/>
                  </a:lnTo>
                  <a:lnTo>
                    <a:pt x="1803" y="253"/>
                  </a:lnTo>
                  <a:lnTo>
                    <a:pt x="1703" y="209"/>
                  </a:lnTo>
                  <a:lnTo>
                    <a:pt x="1605" y="171"/>
                  </a:lnTo>
                  <a:lnTo>
                    <a:pt x="1509" y="135"/>
                  </a:lnTo>
                  <a:lnTo>
                    <a:pt x="1416" y="105"/>
                  </a:lnTo>
                  <a:lnTo>
                    <a:pt x="1324" y="77"/>
                  </a:lnTo>
                  <a:lnTo>
                    <a:pt x="1234" y="54"/>
                  </a:lnTo>
                  <a:lnTo>
                    <a:pt x="1147" y="37"/>
                  </a:lnTo>
                  <a:lnTo>
                    <a:pt x="1060" y="22"/>
                  </a:lnTo>
                  <a:lnTo>
                    <a:pt x="974" y="11"/>
                  </a:lnTo>
                  <a:lnTo>
                    <a:pt x="891" y="3"/>
                  </a:lnTo>
                  <a:lnTo>
                    <a:pt x="808" y="0"/>
                  </a:lnTo>
                  <a:lnTo>
                    <a:pt x="726" y="0"/>
                  </a:lnTo>
                  <a:lnTo>
                    <a:pt x="644" y="1"/>
                  </a:lnTo>
                  <a:lnTo>
                    <a:pt x="563" y="8"/>
                  </a:lnTo>
                  <a:lnTo>
                    <a:pt x="483" y="17"/>
                  </a:lnTo>
                  <a:lnTo>
                    <a:pt x="402" y="30"/>
                  </a:lnTo>
                  <a:lnTo>
                    <a:pt x="323" y="45"/>
                  </a:lnTo>
                  <a:lnTo>
                    <a:pt x="243" y="63"/>
                  </a:lnTo>
                  <a:lnTo>
                    <a:pt x="162" y="84"/>
                  </a:lnTo>
                  <a:lnTo>
                    <a:pt x="80" y="106"/>
                  </a:lnTo>
                  <a:lnTo>
                    <a:pt x="0" y="13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58894" name="Freeform 78"/>
            <p:cNvSpPr>
              <a:spLocks/>
            </p:cNvSpPr>
            <p:nvPr/>
          </p:nvSpPr>
          <p:spPr bwMode="auto">
            <a:xfrm>
              <a:off x="628" y="1060"/>
              <a:ext cx="5431" cy="725"/>
            </a:xfrm>
            <a:custGeom>
              <a:avLst/>
              <a:gdLst/>
              <a:ahLst/>
              <a:cxnLst>
                <a:cxn ang="0">
                  <a:pos x="5431" y="783"/>
                </a:cxn>
                <a:cxn ang="0">
                  <a:pos x="5395" y="838"/>
                </a:cxn>
                <a:cxn ang="0">
                  <a:pos x="5350" y="899"/>
                </a:cxn>
                <a:cxn ang="0">
                  <a:pos x="5286" y="974"/>
                </a:cxn>
                <a:cxn ang="0">
                  <a:pos x="5204" y="1058"/>
                </a:cxn>
                <a:cxn ang="0">
                  <a:pos x="5105" y="1147"/>
                </a:cxn>
                <a:cxn ang="0">
                  <a:pos x="5018" y="1211"/>
                </a:cxn>
                <a:cxn ang="0">
                  <a:pos x="4955" y="1253"/>
                </a:cxn>
                <a:cxn ang="0">
                  <a:pos x="4887" y="1293"/>
                </a:cxn>
                <a:cxn ang="0">
                  <a:pos x="4815" y="1329"/>
                </a:cxn>
                <a:cxn ang="0">
                  <a:pos x="4739" y="1363"/>
                </a:cxn>
                <a:cxn ang="0">
                  <a:pos x="4657" y="1392"/>
                </a:cxn>
                <a:cxn ang="0">
                  <a:pos x="4572" y="1416"/>
                </a:cxn>
                <a:cxn ang="0">
                  <a:pos x="4482" y="1434"/>
                </a:cxn>
                <a:cxn ang="0">
                  <a:pos x="4387" y="1447"/>
                </a:cxn>
                <a:cxn ang="0">
                  <a:pos x="4289" y="1452"/>
                </a:cxn>
                <a:cxn ang="0">
                  <a:pos x="4186" y="1450"/>
                </a:cxn>
                <a:cxn ang="0">
                  <a:pos x="4078" y="1439"/>
                </a:cxn>
                <a:cxn ang="0">
                  <a:pos x="3967" y="1419"/>
                </a:cxn>
                <a:cxn ang="0">
                  <a:pos x="3850" y="1390"/>
                </a:cxn>
                <a:cxn ang="0">
                  <a:pos x="3729" y="1352"/>
                </a:cxn>
                <a:cxn ang="0">
                  <a:pos x="3604" y="1300"/>
                </a:cxn>
                <a:cxn ang="0">
                  <a:pos x="3475" y="1239"/>
                </a:cxn>
                <a:cxn ang="0">
                  <a:pos x="3342" y="1163"/>
                </a:cxn>
                <a:cxn ang="0">
                  <a:pos x="3204" y="1075"/>
                </a:cxn>
                <a:cxn ang="0">
                  <a:pos x="3134" y="1027"/>
                </a:cxn>
                <a:cxn ang="0">
                  <a:pos x="2857" y="835"/>
                </a:cxn>
                <a:cxn ang="0">
                  <a:pos x="2599" y="665"/>
                </a:cxn>
                <a:cxn ang="0">
                  <a:pos x="2355" y="517"/>
                </a:cxn>
                <a:cxn ang="0">
                  <a:pos x="2126" y="389"/>
                </a:cxn>
                <a:cxn ang="0">
                  <a:pos x="1909" y="281"/>
                </a:cxn>
                <a:cxn ang="0">
                  <a:pos x="1705" y="192"/>
                </a:cxn>
                <a:cxn ang="0">
                  <a:pos x="1509" y="121"/>
                </a:cxn>
                <a:cxn ang="0">
                  <a:pos x="1323" y="68"/>
                </a:cxn>
                <a:cxn ang="0">
                  <a:pos x="1145" y="29"/>
                </a:cxn>
                <a:cxn ang="0">
                  <a:pos x="973" y="7"/>
                </a:cxn>
                <a:cxn ang="0">
                  <a:pos x="807" y="0"/>
                </a:cxn>
                <a:cxn ang="0">
                  <a:pos x="643" y="5"/>
                </a:cxn>
                <a:cxn ang="0">
                  <a:pos x="482" y="24"/>
                </a:cxn>
                <a:cxn ang="0">
                  <a:pos x="322" y="55"/>
                </a:cxn>
                <a:cxn ang="0">
                  <a:pos x="161" y="97"/>
                </a:cxn>
                <a:cxn ang="0">
                  <a:pos x="0" y="149"/>
                </a:cxn>
              </a:cxnLst>
              <a:rect l="0" t="0" r="r" b="b"/>
              <a:pathLst>
                <a:path w="5431" h="1452">
                  <a:moveTo>
                    <a:pt x="5431" y="783"/>
                  </a:moveTo>
                  <a:lnTo>
                    <a:pt x="5431" y="783"/>
                  </a:lnTo>
                  <a:lnTo>
                    <a:pt x="5423" y="798"/>
                  </a:lnTo>
                  <a:lnTo>
                    <a:pt x="5395" y="838"/>
                  </a:lnTo>
                  <a:lnTo>
                    <a:pt x="5375" y="867"/>
                  </a:lnTo>
                  <a:lnTo>
                    <a:pt x="5350" y="899"/>
                  </a:lnTo>
                  <a:lnTo>
                    <a:pt x="5320" y="935"/>
                  </a:lnTo>
                  <a:lnTo>
                    <a:pt x="5286" y="974"/>
                  </a:lnTo>
                  <a:lnTo>
                    <a:pt x="5247" y="1016"/>
                  </a:lnTo>
                  <a:lnTo>
                    <a:pt x="5204" y="1058"/>
                  </a:lnTo>
                  <a:lnTo>
                    <a:pt x="5157" y="1101"/>
                  </a:lnTo>
                  <a:lnTo>
                    <a:pt x="5105" y="1147"/>
                  </a:lnTo>
                  <a:lnTo>
                    <a:pt x="5048" y="1190"/>
                  </a:lnTo>
                  <a:lnTo>
                    <a:pt x="5018" y="1211"/>
                  </a:lnTo>
                  <a:lnTo>
                    <a:pt x="4987" y="1232"/>
                  </a:lnTo>
                  <a:lnTo>
                    <a:pt x="4955" y="1253"/>
                  </a:lnTo>
                  <a:lnTo>
                    <a:pt x="4922" y="1272"/>
                  </a:lnTo>
                  <a:lnTo>
                    <a:pt x="4887" y="1293"/>
                  </a:lnTo>
                  <a:lnTo>
                    <a:pt x="4851" y="1311"/>
                  </a:lnTo>
                  <a:lnTo>
                    <a:pt x="4815" y="1329"/>
                  </a:lnTo>
                  <a:lnTo>
                    <a:pt x="4778" y="1347"/>
                  </a:lnTo>
                  <a:lnTo>
                    <a:pt x="4739" y="1363"/>
                  </a:lnTo>
                  <a:lnTo>
                    <a:pt x="4698" y="1377"/>
                  </a:lnTo>
                  <a:lnTo>
                    <a:pt x="4657" y="1392"/>
                  </a:lnTo>
                  <a:lnTo>
                    <a:pt x="4615" y="1405"/>
                  </a:lnTo>
                  <a:lnTo>
                    <a:pt x="4572" y="1416"/>
                  </a:lnTo>
                  <a:lnTo>
                    <a:pt x="4528" y="1426"/>
                  </a:lnTo>
                  <a:lnTo>
                    <a:pt x="4482" y="1434"/>
                  </a:lnTo>
                  <a:lnTo>
                    <a:pt x="4436" y="1442"/>
                  </a:lnTo>
                  <a:lnTo>
                    <a:pt x="4387" y="1447"/>
                  </a:lnTo>
                  <a:lnTo>
                    <a:pt x="4339" y="1450"/>
                  </a:lnTo>
                  <a:lnTo>
                    <a:pt x="4289" y="1452"/>
                  </a:lnTo>
                  <a:lnTo>
                    <a:pt x="4237" y="1452"/>
                  </a:lnTo>
                  <a:lnTo>
                    <a:pt x="4186" y="1450"/>
                  </a:lnTo>
                  <a:lnTo>
                    <a:pt x="4133" y="1445"/>
                  </a:lnTo>
                  <a:lnTo>
                    <a:pt x="4078" y="1439"/>
                  </a:lnTo>
                  <a:lnTo>
                    <a:pt x="4024" y="1431"/>
                  </a:lnTo>
                  <a:lnTo>
                    <a:pt x="3967" y="1419"/>
                  </a:lnTo>
                  <a:lnTo>
                    <a:pt x="3908" y="1406"/>
                  </a:lnTo>
                  <a:lnTo>
                    <a:pt x="3850" y="1390"/>
                  </a:lnTo>
                  <a:lnTo>
                    <a:pt x="3790" y="1373"/>
                  </a:lnTo>
                  <a:lnTo>
                    <a:pt x="3729" y="1352"/>
                  </a:lnTo>
                  <a:lnTo>
                    <a:pt x="3668" y="1327"/>
                  </a:lnTo>
                  <a:lnTo>
                    <a:pt x="3604" y="1300"/>
                  </a:lnTo>
                  <a:lnTo>
                    <a:pt x="3540" y="1271"/>
                  </a:lnTo>
                  <a:lnTo>
                    <a:pt x="3475" y="1239"/>
                  </a:lnTo>
                  <a:lnTo>
                    <a:pt x="3410" y="1203"/>
                  </a:lnTo>
                  <a:lnTo>
                    <a:pt x="3342" y="1163"/>
                  </a:lnTo>
                  <a:lnTo>
                    <a:pt x="3274" y="1121"/>
                  </a:lnTo>
                  <a:lnTo>
                    <a:pt x="3204" y="1075"/>
                  </a:lnTo>
                  <a:lnTo>
                    <a:pt x="3134" y="1027"/>
                  </a:lnTo>
                  <a:lnTo>
                    <a:pt x="3134" y="1027"/>
                  </a:lnTo>
                  <a:lnTo>
                    <a:pt x="2993" y="929"/>
                  </a:lnTo>
                  <a:lnTo>
                    <a:pt x="2857" y="835"/>
                  </a:lnTo>
                  <a:lnTo>
                    <a:pt x="2727" y="748"/>
                  </a:lnTo>
                  <a:lnTo>
                    <a:pt x="2599" y="665"/>
                  </a:lnTo>
                  <a:lnTo>
                    <a:pt x="2475" y="588"/>
                  </a:lnTo>
                  <a:lnTo>
                    <a:pt x="2355" y="517"/>
                  </a:lnTo>
                  <a:lnTo>
                    <a:pt x="2239" y="451"/>
                  </a:lnTo>
                  <a:lnTo>
                    <a:pt x="2126" y="389"/>
                  </a:lnTo>
                  <a:lnTo>
                    <a:pt x="2016" y="333"/>
                  </a:lnTo>
                  <a:lnTo>
                    <a:pt x="1909" y="281"/>
                  </a:lnTo>
                  <a:lnTo>
                    <a:pt x="1805" y="234"/>
                  </a:lnTo>
                  <a:lnTo>
                    <a:pt x="1705" y="192"/>
                  </a:lnTo>
                  <a:lnTo>
                    <a:pt x="1606" y="155"/>
                  </a:lnTo>
                  <a:lnTo>
                    <a:pt x="1509" y="121"/>
                  </a:lnTo>
                  <a:lnTo>
                    <a:pt x="1416" y="92"/>
                  </a:lnTo>
                  <a:lnTo>
                    <a:pt x="1323" y="68"/>
                  </a:lnTo>
                  <a:lnTo>
                    <a:pt x="1234" y="47"/>
                  </a:lnTo>
                  <a:lnTo>
                    <a:pt x="1145" y="29"/>
                  </a:lnTo>
                  <a:lnTo>
                    <a:pt x="1058" y="16"/>
                  </a:lnTo>
                  <a:lnTo>
                    <a:pt x="973" y="7"/>
                  </a:lnTo>
                  <a:lnTo>
                    <a:pt x="890" y="2"/>
                  </a:lnTo>
                  <a:lnTo>
                    <a:pt x="807" y="0"/>
                  </a:lnTo>
                  <a:lnTo>
                    <a:pt x="725" y="0"/>
                  </a:lnTo>
                  <a:lnTo>
                    <a:pt x="643" y="5"/>
                  </a:lnTo>
                  <a:lnTo>
                    <a:pt x="562" y="13"/>
                  </a:lnTo>
                  <a:lnTo>
                    <a:pt x="482" y="24"/>
                  </a:lnTo>
                  <a:lnTo>
                    <a:pt x="401" y="37"/>
                  </a:lnTo>
                  <a:lnTo>
                    <a:pt x="322" y="55"/>
                  </a:lnTo>
                  <a:lnTo>
                    <a:pt x="242" y="74"/>
                  </a:lnTo>
                  <a:lnTo>
                    <a:pt x="161" y="97"/>
                  </a:lnTo>
                  <a:lnTo>
                    <a:pt x="80" y="121"/>
                  </a:lnTo>
                  <a:lnTo>
                    <a:pt x="0" y="149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58895" name="Freeform 79"/>
            <p:cNvSpPr>
              <a:spLocks/>
            </p:cNvSpPr>
            <p:nvPr/>
          </p:nvSpPr>
          <p:spPr bwMode="auto">
            <a:xfrm>
              <a:off x="652" y="1076"/>
              <a:ext cx="5439" cy="696"/>
            </a:xfrm>
            <a:custGeom>
              <a:avLst/>
              <a:gdLst/>
              <a:ahLst/>
              <a:cxnLst>
                <a:cxn ang="0">
                  <a:pos x="5439" y="694"/>
                </a:cxn>
                <a:cxn ang="0">
                  <a:pos x="5405" y="751"/>
                </a:cxn>
                <a:cxn ang="0">
                  <a:pos x="5359" y="812"/>
                </a:cxn>
                <a:cxn ang="0">
                  <a:pos x="5296" y="890"/>
                </a:cxn>
                <a:cxn ang="0">
                  <a:pos x="5216" y="975"/>
                </a:cxn>
                <a:cxn ang="0">
                  <a:pos x="5119" y="1066"/>
                </a:cxn>
                <a:cxn ang="0">
                  <a:pos x="5033" y="1133"/>
                </a:cxn>
                <a:cxn ang="0">
                  <a:pos x="4970" y="1175"/>
                </a:cxn>
                <a:cxn ang="0">
                  <a:pos x="4903" y="1217"/>
                </a:cxn>
                <a:cxn ang="0">
                  <a:pos x="4831" y="1256"/>
                </a:cxn>
                <a:cxn ang="0">
                  <a:pos x="4755" y="1290"/>
                </a:cxn>
                <a:cxn ang="0">
                  <a:pos x="4674" y="1321"/>
                </a:cxn>
                <a:cxn ang="0">
                  <a:pos x="4590" y="1348"/>
                </a:cxn>
                <a:cxn ang="0">
                  <a:pos x="4499" y="1368"/>
                </a:cxn>
                <a:cxn ang="0">
                  <a:pos x="4406" y="1382"/>
                </a:cxn>
                <a:cxn ang="0">
                  <a:pos x="4308" y="1390"/>
                </a:cxn>
                <a:cxn ang="0">
                  <a:pos x="4204" y="1390"/>
                </a:cxn>
                <a:cxn ang="0">
                  <a:pos x="4097" y="1381"/>
                </a:cxn>
                <a:cxn ang="0">
                  <a:pos x="3984" y="1364"/>
                </a:cxn>
                <a:cxn ang="0">
                  <a:pos x="3868" y="1337"/>
                </a:cxn>
                <a:cxn ang="0">
                  <a:pos x="3747" y="1300"/>
                </a:cxn>
                <a:cxn ang="0">
                  <a:pos x="3621" y="1251"/>
                </a:cxn>
                <a:cxn ang="0">
                  <a:pos x="3490" y="1192"/>
                </a:cxn>
                <a:cxn ang="0">
                  <a:pos x="3355" y="1119"/>
                </a:cxn>
                <a:cxn ang="0">
                  <a:pos x="3217" y="1033"/>
                </a:cxn>
                <a:cxn ang="0">
                  <a:pos x="3146" y="985"/>
                </a:cxn>
                <a:cxn ang="0">
                  <a:pos x="2867" y="798"/>
                </a:cxn>
                <a:cxn ang="0">
                  <a:pos x="2606" y="633"/>
                </a:cxn>
                <a:cxn ang="0">
                  <a:pos x="2360" y="489"/>
                </a:cxn>
                <a:cxn ang="0">
                  <a:pos x="2128" y="367"/>
                </a:cxn>
                <a:cxn ang="0">
                  <a:pos x="1910" y="262"/>
                </a:cxn>
                <a:cxn ang="0">
                  <a:pos x="1705" y="176"/>
                </a:cxn>
                <a:cxn ang="0">
                  <a:pos x="1509" y="108"/>
                </a:cxn>
                <a:cxn ang="0">
                  <a:pos x="1321" y="58"/>
                </a:cxn>
                <a:cxn ang="0">
                  <a:pos x="1142" y="24"/>
                </a:cxn>
                <a:cxn ang="0">
                  <a:pos x="970" y="5"/>
                </a:cxn>
                <a:cxn ang="0">
                  <a:pos x="803" y="0"/>
                </a:cxn>
                <a:cxn ang="0">
                  <a:pos x="640" y="10"/>
                </a:cxn>
                <a:cxn ang="0">
                  <a:pos x="479" y="32"/>
                </a:cxn>
                <a:cxn ang="0">
                  <a:pos x="319" y="66"/>
                </a:cxn>
                <a:cxn ang="0">
                  <a:pos x="161" y="111"/>
                </a:cxn>
                <a:cxn ang="0">
                  <a:pos x="0" y="168"/>
                </a:cxn>
              </a:cxnLst>
              <a:rect l="0" t="0" r="r" b="b"/>
              <a:pathLst>
                <a:path w="5439" h="1390">
                  <a:moveTo>
                    <a:pt x="5439" y="694"/>
                  </a:moveTo>
                  <a:lnTo>
                    <a:pt x="5439" y="694"/>
                  </a:lnTo>
                  <a:lnTo>
                    <a:pt x="5431" y="709"/>
                  </a:lnTo>
                  <a:lnTo>
                    <a:pt x="5405" y="751"/>
                  </a:lnTo>
                  <a:lnTo>
                    <a:pt x="5384" y="780"/>
                  </a:lnTo>
                  <a:lnTo>
                    <a:pt x="5359" y="812"/>
                  </a:lnTo>
                  <a:lnTo>
                    <a:pt x="5331" y="849"/>
                  </a:lnTo>
                  <a:lnTo>
                    <a:pt x="5296" y="890"/>
                  </a:lnTo>
                  <a:lnTo>
                    <a:pt x="5259" y="932"/>
                  </a:lnTo>
                  <a:lnTo>
                    <a:pt x="5216" y="975"/>
                  </a:lnTo>
                  <a:lnTo>
                    <a:pt x="5170" y="1020"/>
                  </a:lnTo>
                  <a:lnTo>
                    <a:pt x="5119" y="1066"/>
                  </a:lnTo>
                  <a:lnTo>
                    <a:pt x="5062" y="1111"/>
                  </a:lnTo>
                  <a:lnTo>
                    <a:pt x="5033" y="1133"/>
                  </a:lnTo>
                  <a:lnTo>
                    <a:pt x="5002" y="1154"/>
                  </a:lnTo>
                  <a:lnTo>
                    <a:pt x="4970" y="1175"/>
                  </a:lnTo>
                  <a:lnTo>
                    <a:pt x="4937" y="1196"/>
                  </a:lnTo>
                  <a:lnTo>
                    <a:pt x="4903" y="1217"/>
                  </a:lnTo>
                  <a:lnTo>
                    <a:pt x="4867" y="1237"/>
                  </a:lnTo>
                  <a:lnTo>
                    <a:pt x="4831" y="1256"/>
                  </a:lnTo>
                  <a:lnTo>
                    <a:pt x="4794" y="1274"/>
                  </a:lnTo>
                  <a:lnTo>
                    <a:pt x="4755" y="1290"/>
                  </a:lnTo>
                  <a:lnTo>
                    <a:pt x="4716" y="1306"/>
                  </a:lnTo>
                  <a:lnTo>
                    <a:pt x="4674" y="1321"/>
                  </a:lnTo>
                  <a:lnTo>
                    <a:pt x="4633" y="1335"/>
                  </a:lnTo>
                  <a:lnTo>
                    <a:pt x="4590" y="1348"/>
                  </a:lnTo>
                  <a:lnTo>
                    <a:pt x="4545" y="1358"/>
                  </a:lnTo>
                  <a:lnTo>
                    <a:pt x="4499" y="1368"/>
                  </a:lnTo>
                  <a:lnTo>
                    <a:pt x="4454" y="1376"/>
                  </a:lnTo>
                  <a:lnTo>
                    <a:pt x="4406" y="1382"/>
                  </a:lnTo>
                  <a:lnTo>
                    <a:pt x="4356" y="1387"/>
                  </a:lnTo>
                  <a:lnTo>
                    <a:pt x="4308" y="1390"/>
                  </a:lnTo>
                  <a:lnTo>
                    <a:pt x="4256" y="1390"/>
                  </a:lnTo>
                  <a:lnTo>
                    <a:pt x="4204" y="1390"/>
                  </a:lnTo>
                  <a:lnTo>
                    <a:pt x="4151" y="1387"/>
                  </a:lnTo>
                  <a:lnTo>
                    <a:pt x="4097" y="1381"/>
                  </a:lnTo>
                  <a:lnTo>
                    <a:pt x="4041" y="1374"/>
                  </a:lnTo>
                  <a:lnTo>
                    <a:pt x="3984" y="1364"/>
                  </a:lnTo>
                  <a:lnTo>
                    <a:pt x="3926" y="1351"/>
                  </a:lnTo>
                  <a:lnTo>
                    <a:pt x="3868" y="1337"/>
                  </a:lnTo>
                  <a:lnTo>
                    <a:pt x="3808" y="1319"/>
                  </a:lnTo>
                  <a:lnTo>
                    <a:pt x="3747" y="1300"/>
                  </a:lnTo>
                  <a:lnTo>
                    <a:pt x="3684" y="1277"/>
                  </a:lnTo>
                  <a:lnTo>
                    <a:pt x="3621" y="1251"/>
                  </a:lnTo>
                  <a:lnTo>
                    <a:pt x="3557" y="1222"/>
                  </a:lnTo>
                  <a:lnTo>
                    <a:pt x="3490" y="1192"/>
                  </a:lnTo>
                  <a:lnTo>
                    <a:pt x="3423" y="1156"/>
                  </a:lnTo>
                  <a:lnTo>
                    <a:pt x="3355" y="1119"/>
                  </a:lnTo>
                  <a:lnTo>
                    <a:pt x="3287" y="1079"/>
                  </a:lnTo>
                  <a:lnTo>
                    <a:pt x="3217" y="1033"/>
                  </a:lnTo>
                  <a:lnTo>
                    <a:pt x="3146" y="985"/>
                  </a:lnTo>
                  <a:lnTo>
                    <a:pt x="3146" y="985"/>
                  </a:lnTo>
                  <a:lnTo>
                    <a:pt x="3004" y="890"/>
                  </a:lnTo>
                  <a:lnTo>
                    <a:pt x="2867" y="798"/>
                  </a:lnTo>
                  <a:lnTo>
                    <a:pt x="2733" y="714"/>
                  </a:lnTo>
                  <a:lnTo>
                    <a:pt x="2606" y="633"/>
                  </a:lnTo>
                  <a:lnTo>
                    <a:pt x="2481" y="559"/>
                  </a:lnTo>
                  <a:lnTo>
                    <a:pt x="2360" y="489"/>
                  </a:lnTo>
                  <a:lnTo>
                    <a:pt x="2242" y="425"/>
                  </a:lnTo>
                  <a:lnTo>
                    <a:pt x="2128" y="367"/>
                  </a:lnTo>
                  <a:lnTo>
                    <a:pt x="2018" y="312"/>
                  </a:lnTo>
                  <a:lnTo>
                    <a:pt x="1910" y="262"/>
                  </a:lnTo>
                  <a:lnTo>
                    <a:pt x="1806" y="216"/>
                  </a:lnTo>
                  <a:lnTo>
                    <a:pt x="1705" y="176"/>
                  </a:lnTo>
                  <a:lnTo>
                    <a:pt x="1605" y="140"/>
                  </a:lnTo>
                  <a:lnTo>
                    <a:pt x="1509" y="108"/>
                  </a:lnTo>
                  <a:lnTo>
                    <a:pt x="1414" y="81"/>
                  </a:lnTo>
                  <a:lnTo>
                    <a:pt x="1321" y="58"/>
                  </a:lnTo>
                  <a:lnTo>
                    <a:pt x="1231" y="39"/>
                  </a:lnTo>
                  <a:lnTo>
                    <a:pt x="1142" y="24"/>
                  </a:lnTo>
                  <a:lnTo>
                    <a:pt x="1056" y="13"/>
                  </a:lnTo>
                  <a:lnTo>
                    <a:pt x="970" y="5"/>
                  </a:lnTo>
                  <a:lnTo>
                    <a:pt x="887" y="2"/>
                  </a:lnTo>
                  <a:lnTo>
                    <a:pt x="803" y="0"/>
                  </a:lnTo>
                  <a:lnTo>
                    <a:pt x="722" y="3"/>
                  </a:lnTo>
                  <a:lnTo>
                    <a:pt x="640" y="10"/>
                  </a:lnTo>
                  <a:lnTo>
                    <a:pt x="559" y="19"/>
                  </a:lnTo>
                  <a:lnTo>
                    <a:pt x="479" y="32"/>
                  </a:lnTo>
                  <a:lnTo>
                    <a:pt x="399" y="47"/>
                  </a:lnTo>
                  <a:lnTo>
                    <a:pt x="319" y="66"/>
                  </a:lnTo>
                  <a:lnTo>
                    <a:pt x="240" y="87"/>
                  </a:lnTo>
                  <a:lnTo>
                    <a:pt x="161" y="111"/>
                  </a:lnTo>
                  <a:lnTo>
                    <a:pt x="80" y="139"/>
                  </a:lnTo>
                  <a:lnTo>
                    <a:pt x="0" y="16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58896" name="Freeform 80"/>
            <p:cNvSpPr>
              <a:spLocks/>
            </p:cNvSpPr>
            <p:nvPr/>
          </p:nvSpPr>
          <p:spPr bwMode="auto">
            <a:xfrm>
              <a:off x="675" y="1094"/>
              <a:ext cx="5448" cy="664"/>
            </a:xfrm>
            <a:custGeom>
              <a:avLst/>
              <a:gdLst/>
              <a:ahLst/>
              <a:cxnLst>
                <a:cxn ang="0">
                  <a:pos x="5448" y="603"/>
                </a:cxn>
                <a:cxn ang="0">
                  <a:pos x="5414" y="660"/>
                </a:cxn>
                <a:cxn ang="0">
                  <a:pos x="5369" y="723"/>
                </a:cxn>
                <a:cxn ang="0">
                  <a:pos x="5308" y="802"/>
                </a:cxn>
                <a:cxn ang="0">
                  <a:pos x="5229" y="891"/>
                </a:cxn>
                <a:cxn ang="0">
                  <a:pos x="5132" y="983"/>
                </a:cxn>
                <a:cxn ang="0">
                  <a:pos x="5047" y="1052"/>
                </a:cxn>
                <a:cxn ang="0">
                  <a:pos x="4986" y="1097"/>
                </a:cxn>
                <a:cxn ang="0">
                  <a:pos x="4919" y="1139"/>
                </a:cxn>
                <a:cxn ang="0">
                  <a:pos x="4849" y="1180"/>
                </a:cxn>
                <a:cxn ang="0">
                  <a:pos x="4772" y="1217"/>
                </a:cxn>
                <a:cxn ang="0">
                  <a:pos x="4692" y="1249"/>
                </a:cxn>
                <a:cxn ang="0">
                  <a:pos x="4607" y="1277"/>
                </a:cxn>
                <a:cxn ang="0">
                  <a:pos x="4518" y="1299"/>
                </a:cxn>
                <a:cxn ang="0">
                  <a:pos x="4425" y="1315"/>
                </a:cxn>
                <a:cxn ang="0">
                  <a:pos x="4326" y="1325"/>
                </a:cxn>
                <a:cxn ang="0">
                  <a:pos x="4222" y="1327"/>
                </a:cxn>
                <a:cxn ang="0">
                  <a:pos x="4115" y="1320"/>
                </a:cxn>
                <a:cxn ang="0">
                  <a:pos x="4003" y="1306"/>
                </a:cxn>
                <a:cxn ang="0">
                  <a:pos x="3885" y="1280"/>
                </a:cxn>
                <a:cxn ang="0">
                  <a:pos x="3764" y="1246"/>
                </a:cxn>
                <a:cxn ang="0">
                  <a:pos x="3638" y="1199"/>
                </a:cxn>
                <a:cxn ang="0">
                  <a:pos x="3506" y="1143"/>
                </a:cxn>
                <a:cxn ang="0">
                  <a:pos x="3371" y="1072"/>
                </a:cxn>
                <a:cxn ang="0">
                  <a:pos x="3230" y="989"/>
                </a:cxn>
                <a:cxn ang="0">
                  <a:pos x="3157" y="942"/>
                </a:cxn>
                <a:cxn ang="0">
                  <a:pos x="2877" y="760"/>
                </a:cxn>
                <a:cxn ang="0">
                  <a:pos x="2613" y="599"/>
                </a:cxn>
                <a:cxn ang="0">
                  <a:pos x="2365" y="460"/>
                </a:cxn>
                <a:cxn ang="0">
                  <a:pos x="2131" y="340"/>
                </a:cxn>
                <a:cxn ang="0">
                  <a:pos x="1912" y="240"/>
                </a:cxn>
                <a:cxn ang="0">
                  <a:pos x="1705" y="158"/>
                </a:cxn>
                <a:cxn ang="0">
                  <a:pos x="1508" y="95"/>
                </a:cxn>
                <a:cxn ang="0">
                  <a:pos x="1321" y="48"/>
                </a:cxn>
                <a:cxn ang="0">
                  <a:pos x="1141" y="17"/>
                </a:cxn>
                <a:cxn ang="0">
                  <a:pos x="968" y="1"/>
                </a:cxn>
                <a:cxn ang="0">
                  <a:pos x="801" y="0"/>
                </a:cxn>
                <a:cxn ang="0">
                  <a:pos x="639" y="12"/>
                </a:cxn>
                <a:cxn ang="0">
                  <a:pos x="478" y="38"/>
                </a:cxn>
                <a:cxn ang="0">
                  <a:pos x="319" y="75"/>
                </a:cxn>
                <a:cxn ang="0">
                  <a:pos x="160" y="124"/>
                </a:cxn>
                <a:cxn ang="0">
                  <a:pos x="0" y="184"/>
                </a:cxn>
              </a:cxnLst>
              <a:rect l="0" t="0" r="r" b="b"/>
              <a:pathLst>
                <a:path w="5448" h="1327">
                  <a:moveTo>
                    <a:pt x="5448" y="603"/>
                  </a:moveTo>
                  <a:lnTo>
                    <a:pt x="5448" y="603"/>
                  </a:lnTo>
                  <a:lnTo>
                    <a:pt x="5439" y="618"/>
                  </a:lnTo>
                  <a:lnTo>
                    <a:pt x="5414" y="660"/>
                  </a:lnTo>
                  <a:lnTo>
                    <a:pt x="5393" y="689"/>
                  </a:lnTo>
                  <a:lnTo>
                    <a:pt x="5369" y="723"/>
                  </a:lnTo>
                  <a:lnTo>
                    <a:pt x="5341" y="762"/>
                  </a:lnTo>
                  <a:lnTo>
                    <a:pt x="5308" y="802"/>
                  </a:lnTo>
                  <a:lnTo>
                    <a:pt x="5271" y="846"/>
                  </a:lnTo>
                  <a:lnTo>
                    <a:pt x="5229" y="891"/>
                  </a:lnTo>
                  <a:lnTo>
                    <a:pt x="5183" y="936"/>
                  </a:lnTo>
                  <a:lnTo>
                    <a:pt x="5132" y="983"/>
                  </a:lnTo>
                  <a:lnTo>
                    <a:pt x="5076" y="1030"/>
                  </a:lnTo>
                  <a:lnTo>
                    <a:pt x="5047" y="1052"/>
                  </a:lnTo>
                  <a:lnTo>
                    <a:pt x="5017" y="1075"/>
                  </a:lnTo>
                  <a:lnTo>
                    <a:pt x="4986" y="1097"/>
                  </a:lnTo>
                  <a:lnTo>
                    <a:pt x="4953" y="1118"/>
                  </a:lnTo>
                  <a:lnTo>
                    <a:pt x="4919" y="1139"/>
                  </a:lnTo>
                  <a:lnTo>
                    <a:pt x="4885" y="1160"/>
                  </a:lnTo>
                  <a:lnTo>
                    <a:pt x="4849" y="1180"/>
                  </a:lnTo>
                  <a:lnTo>
                    <a:pt x="4811" y="1199"/>
                  </a:lnTo>
                  <a:lnTo>
                    <a:pt x="4772" y="1217"/>
                  </a:lnTo>
                  <a:lnTo>
                    <a:pt x="4733" y="1233"/>
                  </a:lnTo>
                  <a:lnTo>
                    <a:pt x="4692" y="1249"/>
                  </a:lnTo>
                  <a:lnTo>
                    <a:pt x="4650" y="1264"/>
                  </a:lnTo>
                  <a:lnTo>
                    <a:pt x="4607" y="1277"/>
                  </a:lnTo>
                  <a:lnTo>
                    <a:pt x="4564" y="1288"/>
                  </a:lnTo>
                  <a:lnTo>
                    <a:pt x="4518" y="1299"/>
                  </a:lnTo>
                  <a:lnTo>
                    <a:pt x="4472" y="1307"/>
                  </a:lnTo>
                  <a:lnTo>
                    <a:pt x="4425" y="1315"/>
                  </a:lnTo>
                  <a:lnTo>
                    <a:pt x="4375" y="1320"/>
                  </a:lnTo>
                  <a:lnTo>
                    <a:pt x="4326" y="1325"/>
                  </a:lnTo>
                  <a:lnTo>
                    <a:pt x="4275" y="1327"/>
                  </a:lnTo>
                  <a:lnTo>
                    <a:pt x="4222" y="1327"/>
                  </a:lnTo>
                  <a:lnTo>
                    <a:pt x="4170" y="1325"/>
                  </a:lnTo>
                  <a:lnTo>
                    <a:pt x="4115" y="1320"/>
                  </a:lnTo>
                  <a:lnTo>
                    <a:pt x="4060" y="1314"/>
                  </a:lnTo>
                  <a:lnTo>
                    <a:pt x="4003" y="1306"/>
                  </a:lnTo>
                  <a:lnTo>
                    <a:pt x="3945" y="1294"/>
                  </a:lnTo>
                  <a:lnTo>
                    <a:pt x="3885" y="1280"/>
                  </a:lnTo>
                  <a:lnTo>
                    <a:pt x="3825" y="1264"/>
                  </a:lnTo>
                  <a:lnTo>
                    <a:pt x="3764" y="1246"/>
                  </a:lnTo>
                  <a:lnTo>
                    <a:pt x="3702" y="1223"/>
                  </a:lnTo>
                  <a:lnTo>
                    <a:pt x="3638" y="1199"/>
                  </a:lnTo>
                  <a:lnTo>
                    <a:pt x="3573" y="1172"/>
                  </a:lnTo>
                  <a:lnTo>
                    <a:pt x="3506" y="1143"/>
                  </a:lnTo>
                  <a:lnTo>
                    <a:pt x="3439" y="1109"/>
                  </a:lnTo>
                  <a:lnTo>
                    <a:pt x="3371" y="1072"/>
                  </a:lnTo>
                  <a:lnTo>
                    <a:pt x="3300" y="1033"/>
                  </a:lnTo>
                  <a:lnTo>
                    <a:pt x="3230" y="989"/>
                  </a:lnTo>
                  <a:lnTo>
                    <a:pt x="3157" y="942"/>
                  </a:lnTo>
                  <a:lnTo>
                    <a:pt x="3157" y="942"/>
                  </a:lnTo>
                  <a:lnTo>
                    <a:pt x="3016" y="849"/>
                  </a:lnTo>
                  <a:lnTo>
                    <a:pt x="2877" y="760"/>
                  </a:lnTo>
                  <a:lnTo>
                    <a:pt x="2742" y="678"/>
                  </a:lnTo>
                  <a:lnTo>
                    <a:pt x="2613" y="599"/>
                  </a:lnTo>
                  <a:lnTo>
                    <a:pt x="2487" y="528"/>
                  </a:lnTo>
                  <a:lnTo>
                    <a:pt x="2365" y="460"/>
                  </a:lnTo>
                  <a:lnTo>
                    <a:pt x="2247" y="397"/>
                  </a:lnTo>
                  <a:lnTo>
                    <a:pt x="2131" y="340"/>
                  </a:lnTo>
                  <a:lnTo>
                    <a:pt x="2020" y="289"/>
                  </a:lnTo>
                  <a:lnTo>
                    <a:pt x="1912" y="240"/>
                  </a:lnTo>
                  <a:lnTo>
                    <a:pt x="1806" y="197"/>
                  </a:lnTo>
                  <a:lnTo>
                    <a:pt x="1705" y="158"/>
                  </a:lnTo>
                  <a:lnTo>
                    <a:pt x="1605" y="124"/>
                  </a:lnTo>
                  <a:lnTo>
                    <a:pt x="1508" y="95"/>
                  </a:lnTo>
                  <a:lnTo>
                    <a:pt x="1414" y="69"/>
                  </a:lnTo>
                  <a:lnTo>
                    <a:pt x="1321" y="48"/>
                  </a:lnTo>
                  <a:lnTo>
                    <a:pt x="1230" y="30"/>
                  </a:lnTo>
                  <a:lnTo>
                    <a:pt x="1141" y="17"/>
                  </a:lnTo>
                  <a:lnTo>
                    <a:pt x="1054" y="8"/>
                  </a:lnTo>
                  <a:lnTo>
                    <a:pt x="968" y="1"/>
                  </a:lnTo>
                  <a:lnTo>
                    <a:pt x="885" y="0"/>
                  </a:lnTo>
                  <a:lnTo>
                    <a:pt x="801" y="0"/>
                  </a:lnTo>
                  <a:lnTo>
                    <a:pt x="719" y="4"/>
                  </a:lnTo>
                  <a:lnTo>
                    <a:pt x="639" y="12"/>
                  </a:lnTo>
                  <a:lnTo>
                    <a:pt x="558" y="24"/>
                  </a:lnTo>
                  <a:lnTo>
                    <a:pt x="478" y="38"/>
                  </a:lnTo>
                  <a:lnTo>
                    <a:pt x="399" y="56"/>
                  </a:lnTo>
                  <a:lnTo>
                    <a:pt x="319" y="75"/>
                  </a:lnTo>
                  <a:lnTo>
                    <a:pt x="239" y="100"/>
                  </a:lnTo>
                  <a:lnTo>
                    <a:pt x="160" y="124"/>
                  </a:lnTo>
                  <a:lnTo>
                    <a:pt x="81" y="153"/>
                  </a:lnTo>
                  <a:lnTo>
                    <a:pt x="0" y="18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58897" name="Freeform 81"/>
            <p:cNvSpPr>
              <a:spLocks/>
            </p:cNvSpPr>
            <p:nvPr/>
          </p:nvSpPr>
          <p:spPr bwMode="auto">
            <a:xfrm>
              <a:off x="700" y="1111"/>
              <a:ext cx="5452" cy="633"/>
            </a:xfrm>
            <a:custGeom>
              <a:avLst/>
              <a:gdLst/>
              <a:ahLst/>
              <a:cxnLst>
                <a:cxn ang="0">
                  <a:pos x="5452" y="516"/>
                </a:cxn>
                <a:cxn ang="0">
                  <a:pos x="5419" y="574"/>
                </a:cxn>
                <a:cxn ang="0">
                  <a:pos x="5376" y="637"/>
                </a:cxn>
                <a:cxn ang="0">
                  <a:pos x="5316" y="717"/>
                </a:cxn>
                <a:cxn ang="0">
                  <a:pos x="5239" y="808"/>
                </a:cxn>
                <a:cxn ang="0">
                  <a:pos x="5143" y="903"/>
                </a:cxn>
                <a:cxn ang="0">
                  <a:pos x="5060" y="974"/>
                </a:cxn>
                <a:cxn ang="0">
                  <a:pos x="4998" y="1021"/>
                </a:cxn>
                <a:cxn ang="0">
                  <a:pos x="4932" y="1064"/>
                </a:cxn>
                <a:cxn ang="0">
                  <a:pos x="4862" y="1106"/>
                </a:cxn>
                <a:cxn ang="0">
                  <a:pos x="4787" y="1145"/>
                </a:cxn>
                <a:cxn ang="0">
                  <a:pos x="4707" y="1179"/>
                </a:cxn>
                <a:cxn ang="0">
                  <a:pos x="4624" y="1208"/>
                </a:cxn>
                <a:cxn ang="0">
                  <a:pos x="4533" y="1232"/>
                </a:cxn>
                <a:cxn ang="0">
                  <a:pos x="4440" y="1252"/>
                </a:cxn>
                <a:cxn ang="0">
                  <a:pos x="4342" y="1263"/>
                </a:cxn>
                <a:cxn ang="0">
                  <a:pos x="4239" y="1266"/>
                </a:cxn>
                <a:cxn ang="0">
                  <a:pos x="4131" y="1263"/>
                </a:cxn>
                <a:cxn ang="0">
                  <a:pos x="4018" y="1250"/>
                </a:cxn>
                <a:cxn ang="0">
                  <a:pos x="3902" y="1228"/>
                </a:cxn>
                <a:cxn ang="0">
                  <a:pos x="3779" y="1194"/>
                </a:cxn>
                <a:cxn ang="0">
                  <a:pos x="3652" y="1150"/>
                </a:cxn>
                <a:cxn ang="0">
                  <a:pos x="3520" y="1095"/>
                </a:cxn>
                <a:cxn ang="0">
                  <a:pos x="3384" y="1027"/>
                </a:cxn>
                <a:cxn ang="0">
                  <a:pos x="3242" y="947"/>
                </a:cxn>
                <a:cxn ang="0">
                  <a:pos x="3169" y="901"/>
                </a:cxn>
                <a:cxn ang="0">
                  <a:pos x="2885" y="724"/>
                </a:cxn>
                <a:cxn ang="0">
                  <a:pos x="2619" y="569"/>
                </a:cxn>
                <a:cxn ang="0">
                  <a:pos x="2369" y="433"/>
                </a:cxn>
                <a:cxn ang="0">
                  <a:pos x="2134" y="317"/>
                </a:cxn>
                <a:cxn ang="0">
                  <a:pos x="1912" y="222"/>
                </a:cxn>
                <a:cxn ang="0">
                  <a:pos x="1704" y="144"/>
                </a:cxn>
                <a:cxn ang="0">
                  <a:pos x="1507" y="83"/>
                </a:cxn>
                <a:cxn ang="0">
                  <a:pos x="1318" y="41"/>
                </a:cxn>
                <a:cxn ang="0">
                  <a:pos x="1139" y="13"/>
                </a:cxn>
                <a:cxn ang="0">
                  <a:pos x="965" y="0"/>
                </a:cxn>
                <a:cxn ang="0">
                  <a:pos x="798" y="4"/>
                </a:cxn>
                <a:cxn ang="0">
                  <a:pos x="635" y="18"/>
                </a:cxn>
                <a:cxn ang="0">
                  <a:pos x="475" y="47"/>
                </a:cxn>
                <a:cxn ang="0">
                  <a:pos x="317" y="89"/>
                </a:cxn>
                <a:cxn ang="0">
                  <a:pos x="158" y="141"/>
                </a:cxn>
                <a:cxn ang="0">
                  <a:pos x="0" y="204"/>
                </a:cxn>
              </a:cxnLst>
              <a:rect l="0" t="0" r="r" b="b"/>
              <a:pathLst>
                <a:path w="5452" h="1266">
                  <a:moveTo>
                    <a:pt x="5452" y="516"/>
                  </a:moveTo>
                  <a:lnTo>
                    <a:pt x="5452" y="516"/>
                  </a:lnTo>
                  <a:lnTo>
                    <a:pt x="5444" y="530"/>
                  </a:lnTo>
                  <a:lnTo>
                    <a:pt x="5419" y="574"/>
                  </a:lnTo>
                  <a:lnTo>
                    <a:pt x="5400" y="603"/>
                  </a:lnTo>
                  <a:lnTo>
                    <a:pt x="5376" y="637"/>
                  </a:lnTo>
                  <a:lnTo>
                    <a:pt x="5348" y="675"/>
                  </a:lnTo>
                  <a:lnTo>
                    <a:pt x="5316" y="717"/>
                  </a:lnTo>
                  <a:lnTo>
                    <a:pt x="5279" y="761"/>
                  </a:lnTo>
                  <a:lnTo>
                    <a:pt x="5239" y="808"/>
                  </a:lnTo>
                  <a:lnTo>
                    <a:pt x="5193" y="855"/>
                  </a:lnTo>
                  <a:lnTo>
                    <a:pt x="5143" y="903"/>
                  </a:lnTo>
                  <a:lnTo>
                    <a:pt x="5089" y="950"/>
                  </a:lnTo>
                  <a:lnTo>
                    <a:pt x="5060" y="974"/>
                  </a:lnTo>
                  <a:lnTo>
                    <a:pt x="5029" y="997"/>
                  </a:lnTo>
                  <a:lnTo>
                    <a:pt x="4998" y="1021"/>
                  </a:lnTo>
                  <a:lnTo>
                    <a:pt x="4965" y="1042"/>
                  </a:lnTo>
                  <a:lnTo>
                    <a:pt x="4932" y="1064"/>
                  </a:lnTo>
                  <a:lnTo>
                    <a:pt x="4897" y="1085"/>
                  </a:lnTo>
                  <a:lnTo>
                    <a:pt x="4862" y="1106"/>
                  </a:lnTo>
                  <a:lnTo>
                    <a:pt x="4825" y="1126"/>
                  </a:lnTo>
                  <a:lnTo>
                    <a:pt x="4787" y="1145"/>
                  </a:lnTo>
                  <a:lnTo>
                    <a:pt x="4747" y="1161"/>
                  </a:lnTo>
                  <a:lnTo>
                    <a:pt x="4707" y="1179"/>
                  </a:lnTo>
                  <a:lnTo>
                    <a:pt x="4665" y="1194"/>
                  </a:lnTo>
                  <a:lnTo>
                    <a:pt x="4624" y="1208"/>
                  </a:lnTo>
                  <a:lnTo>
                    <a:pt x="4579" y="1221"/>
                  </a:lnTo>
                  <a:lnTo>
                    <a:pt x="4533" y="1232"/>
                  </a:lnTo>
                  <a:lnTo>
                    <a:pt x="4488" y="1242"/>
                  </a:lnTo>
                  <a:lnTo>
                    <a:pt x="4440" y="1252"/>
                  </a:lnTo>
                  <a:lnTo>
                    <a:pt x="4392" y="1258"/>
                  </a:lnTo>
                  <a:lnTo>
                    <a:pt x="4342" y="1263"/>
                  </a:lnTo>
                  <a:lnTo>
                    <a:pt x="4292" y="1266"/>
                  </a:lnTo>
                  <a:lnTo>
                    <a:pt x="4239" y="1266"/>
                  </a:lnTo>
                  <a:lnTo>
                    <a:pt x="4186" y="1266"/>
                  </a:lnTo>
                  <a:lnTo>
                    <a:pt x="4131" y="1263"/>
                  </a:lnTo>
                  <a:lnTo>
                    <a:pt x="4075" y="1257"/>
                  </a:lnTo>
                  <a:lnTo>
                    <a:pt x="4018" y="1250"/>
                  </a:lnTo>
                  <a:lnTo>
                    <a:pt x="3960" y="1239"/>
                  </a:lnTo>
                  <a:lnTo>
                    <a:pt x="3902" y="1228"/>
                  </a:lnTo>
                  <a:lnTo>
                    <a:pt x="3841" y="1211"/>
                  </a:lnTo>
                  <a:lnTo>
                    <a:pt x="3779" y="1194"/>
                  </a:lnTo>
                  <a:lnTo>
                    <a:pt x="3716" y="1174"/>
                  </a:lnTo>
                  <a:lnTo>
                    <a:pt x="3652" y="1150"/>
                  </a:lnTo>
                  <a:lnTo>
                    <a:pt x="3586" y="1124"/>
                  </a:lnTo>
                  <a:lnTo>
                    <a:pt x="3520" y="1095"/>
                  </a:lnTo>
                  <a:lnTo>
                    <a:pt x="3452" y="1063"/>
                  </a:lnTo>
                  <a:lnTo>
                    <a:pt x="3384" y="1027"/>
                  </a:lnTo>
                  <a:lnTo>
                    <a:pt x="3313" y="989"/>
                  </a:lnTo>
                  <a:lnTo>
                    <a:pt x="3242" y="947"/>
                  </a:lnTo>
                  <a:lnTo>
                    <a:pt x="3169" y="901"/>
                  </a:lnTo>
                  <a:lnTo>
                    <a:pt x="3169" y="901"/>
                  </a:lnTo>
                  <a:lnTo>
                    <a:pt x="3024" y="811"/>
                  </a:lnTo>
                  <a:lnTo>
                    <a:pt x="2885" y="724"/>
                  </a:lnTo>
                  <a:lnTo>
                    <a:pt x="2749" y="643"/>
                  </a:lnTo>
                  <a:lnTo>
                    <a:pt x="2619" y="569"/>
                  </a:lnTo>
                  <a:lnTo>
                    <a:pt x="2491" y="498"/>
                  </a:lnTo>
                  <a:lnTo>
                    <a:pt x="2369" y="433"/>
                  </a:lnTo>
                  <a:lnTo>
                    <a:pt x="2249" y="373"/>
                  </a:lnTo>
                  <a:lnTo>
                    <a:pt x="2134" y="317"/>
                  </a:lnTo>
                  <a:lnTo>
                    <a:pt x="2022" y="267"/>
                  </a:lnTo>
                  <a:lnTo>
                    <a:pt x="1912" y="222"/>
                  </a:lnTo>
                  <a:lnTo>
                    <a:pt x="1806" y="180"/>
                  </a:lnTo>
                  <a:lnTo>
                    <a:pt x="1704" y="144"/>
                  </a:lnTo>
                  <a:lnTo>
                    <a:pt x="1604" y="112"/>
                  </a:lnTo>
                  <a:lnTo>
                    <a:pt x="1507" y="83"/>
                  </a:lnTo>
                  <a:lnTo>
                    <a:pt x="1411" y="60"/>
                  </a:lnTo>
                  <a:lnTo>
                    <a:pt x="1318" y="41"/>
                  </a:lnTo>
                  <a:lnTo>
                    <a:pt x="1227" y="25"/>
                  </a:lnTo>
                  <a:lnTo>
                    <a:pt x="1139" y="13"/>
                  </a:lnTo>
                  <a:lnTo>
                    <a:pt x="1051" y="5"/>
                  </a:lnTo>
                  <a:lnTo>
                    <a:pt x="965" y="0"/>
                  </a:lnTo>
                  <a:lnTo>
                    <a:pt x="882" y="0"/>
                  </a:lnTo>
                  <a:lnTo>
                    <a:pt x="798" y="4"/>
                  </a:lnTo>
                  <a:lnTo>
                    <a:pt x="717" y="8"/>
                  </a:lnTo>
                  <a:lnTo>
                    <a:pt x="635" y="18"/>
                  </a:lnTo>
                  <a:lnTo>
                    <a:pt x="556" y="31"/>
                  </a:lnTo>
                  <a:lnTo>
                    <a:pt x="475" y="47"/>
                  </a:lnTo>
                  <a:lnTo>
                    <a:pt x="396" y="67"/>
                  </a:lnTo>
                  <a:lnTo>
                    <a:pt x="317" y="89"/>
                  </a:lnTo>
                  <a:lnTo>
                    <a:pt x="238" y="113"/>
                  </a:lnTo>
                  <a:lnTo>
                    <a:pt x="158" y="141"/>
                  </a:lnTo>
                  <a:lnTo>
                    <a:pt x="79" y="172"/>
                  </a:lnTo>
                  <a:lnTo>
                    <a:pt x="0" y="20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58898" name="Freeform 82"/>
            <p:cNvSpPr>
              <a:spLocks/>
            </p:cNvSpPr>
            <p:nvPr/>
          </p:nvSpPr>
          <p:spPr bwMode="auto">
            <a:xfrm>
              <a:off x="725" y="1127"/>
              <a:ext cx="5457" cy="603"/>
            </a:xfrm>
            <a:custGeom>
              <a:avLst/>
              <a:gdLst/>
              <a:ahLst/>
              <a:cxnLst>
                <a:cxn ang="0">
                  <a:pos x="5457" y="426"/>
                </a:cxn>
                <a:cxn ang="0">
                  <a:pos x="5425" y="484"/>
                </a:cxn>
                <a:cxn ang="0">
                  <a:pos x="5383" y="550"/>
                </a:cxn>
                <a:cxn ang="0">
                  <a:pos x="5323" y="631"/>
                </a:cxn>
                <a:cxn ang="0">
                  <a:pos x="5247" y="725"/>
                </a:cxn>
                <a:cxn ang="0">
                  <a:pos x="5153" y="822"/>
                </a:cxn>
                <a:cxn ang="0">
                  <a:pos x="5071" y="896"/>
                </a:cxn>
                <a:cxn ang="0">
                  <a:pos x="5010" y="943"/>
                </a:cxn>
                <a:cxn ang="0">
                  <a:pos x="4944" y="988"/>
                </a:cxn>
                <a:cxn ang="0">
                  <a:pos x="4875" y="1031"/>
                </a:cxn>
                <a:cxn ang="0">
                  <a:pos x="4801" y="1072"/>
                </a:cxn>
                <a:cxn ang="0">
                  <a:pos x="4722" y="1109"/>
                </a:cxn>
                <a:cxn ang="0">
                  <a:pos x="4637" y="1140"/>
                </a:cxn>
                <a:cxn ang="0">
                  <a:pos x="4549" y="1166"/>
                </a:cxn>
                <a:cxn ang="0">
                  <a:pos x="4456" y="1187"/>
                </a:cxn>
                <a:cxn ang="0">
                  <a:pos x="4358" y="1199"/>
                </a:cxn>
                <a:cxn ang="0">
                  <a:pos x="4254" y="1206"/>
                </a:cxn>
                <a:cxn ang="0">
                  <a:pos x="4147" y="1204"/>
                </a:cxn>
                <a:cxn ang="0">
                  <a:pos x="4035" y="1193"/>
                </a:cxn>
                <a:cxn ang="0">
                  <a:pos x="3917" y="1174"/>
                </a:cxn>
                <a:cxn ang="0">
                  <a:pos x="3793" y="1143"/>
                </a:cxn>
                <a:cxn ang="0">
                  <a:pos x="3666" y="1101"/>
                </a:cxn>
                <a:cxn ang="0">
                  <a:pos x="3534" y="1049"/>
                </a:cxn>
                <a:cxn ang="0">
                  <a:pos x="3396" y="983"/>
                </a:cxn>
                <a:cxn ang="0">
                  <a:pos x="3253" y="906"/>
                </a:cxn>
                <a:cxn ang="0">
                  <a:pos x="3180" y="862"/>
                </a:cxn>
                <a:cxn ang="0">
                  <a:pos x="2892" y="689"/>
                </a:cxn>
                <a:cxn ang="0">
                  <a:pos x="2624" y="537"/>
                </a:cxn>
                <a:cxn ang="0">
                  <a:pos x="2372" y="407"/>
                </a:cxn>
                <a:cxn ang="0">
                  <a:pos x="2136" y="295"/>
                </a:cxn>
                <a:cxn ang="0">
                  <a:pos x="1913" y="203"/>
                </a:cxn>
                <a:cxn ang="0">
                  <a:pos x="1702" y="129"/>
                </a:cxn>
                <a:cxn ang="0">
                  <a:pos x="1504" y="72"/>
                </a:cxn>
                <a:cxn ang="0">
                  <a:pos x="1315" y="32"/>
                </a:cxn>
                <a:cxn ang="0">
                  <a:pos x="1136" y="9"/>
                </a:cxn>
                <a:cxn ang="0">
                  <a:pos x="962" y="0"/>
                </a:cxn>
                <a:cxn ang="0">
                  <a:pos x="796" y="6"/>
                </a:cxn>
                <a:cxn ang="0">
                  <a:pos x="633" y="26"/>
                </a:cxn>
                <a:cxn ang="0">
                  <a:pos x="474" y="58"/>
                </a:cxn>
                <a:cxn ang="0">
                  <a:pos x="315" y="101"/>
                </a:cxn>
                <a:cxn ang="0">
                  <a:pos x="158" y="158"/>
                </a:cxn>
                <a:cxn ang="0">
                  <a:pos x="0" y="224"/>
                </a:cxn>
              </a:cxnLst>
              <a:rect l="0" t="0" r="r" b="b"/>
              <a:pathLst>
                <a:path w="5457" h="1206">
                  <a:moveTo>
                    <a:pt x="5457" y="426"/>
                  </a:moveTo>
                  <a:lnTo>
                    <a:pt x="5457" y="426"/>
                  </a:lnTo>
                  <a:lnTo>
                    <a:pt x="5450" y="442"/>
                  </a:lnTo>
                  <a:lnTo>
                    <a:pt x="5425" y="484"/>
                  </a:lnTo>
                  <a:lnTo>
                    <a:pt x="5405" y="515"/>
                  </a:lnTo>
                  <a:lnTo>
                    <a:pt x="5383" y="550"/>
                  </a:lnTo>
                  <a:lnTo>
                    <a:pt x="5355" y="589"/>
                  </a:lnTo>
                  <a:lnTo>
                    <a:pt x="5323" y="631"/>
                  </a:lnTo>
                  <a:lnTo>
                    <a:pt x="5287" y="676"/>
                  </a:lnTo>
                  <a:lnTo>
                    <a:pt x="5247" y="725"/>
                  </a:lnTo>
                  <a:lnTo>
                    <a:pt x="5203" y="773"/>
                  </a:lnTo>
                  <a:lnTo>
                    <a:pt x="5153" y="822"/>
                  </a:lnTo>
                  <a:lnTo>
                    <a:pt x="5100" y="872"/>
                  </a:lnTo>
                  <a:lnTo>
                    <a:pt x="5071" y="896"/>
                  </a:lnTo>
                  <a:lnTo>
                    <a:pt x="5041" y="918"/>
                  </a:lnTo>
                  <a:lnTo>
                    <a:pt x="5010" y="943"/>
                  </a:lnTo>
                  <a:lnTo>
                    <a:pt x="4978" y="965"/>
                  </a:lnTo>
                  <a:lnTo>
                    <a:pt x="4944" y="988"/>
                  </a:lnTo>
                  <a:lnTo>
                    <a:pt x="4911" y="1011"/>
                  </a:lnTo>
                  <a:lnTo>
                    <a:pt x="4875" y="1031"/>
                  </a:lnTo>
                  <a:lnTo>
                    <a:pt x="4839" y="1052"/>
                  </a:lnTo>
                  <a:lnTo>
                    <a:pt x="4801" y="1072"/>
                  </a:lnTo>
                  <a:lnTo>
                    <a:pt x="4762" y="1091"/>
                  </a:lnTo>
                  <a:lnTo>
                    <a:pt x="4722" y="1109"/>
                  </a:lnTo>
                  <a:lnTo>
                    <a:pt x="4681" y="1125"/>
                  </a:lnTo>
                  <a:lnTo>
                    <a:pt x="4637" y="1140"/>
                  </a:lnTo>
                  <a:lnTo>
                    <a:pt x="4594" y="1154"/>
                  </a:lnTo>
                  <a:lnTo>
                    <a:pt x="4549" y="1166"/>
                  </a:lnTo>
                  <a:lnTo>
                    <a:pt x="4503" y="1177"/>
                  </a:lnTo>
                  <a:lnTo>
                    <a:pt x="4456" y="1187"/>
                  </a:lnTo>
                  <a:lnTo>
                    <a:pt x="4407" y="1195"/>
                  </a:lnTo>
                  <a:lnTo>
                    <a:pt x="4358" y="1199"/>
                  </a:lnTo>
                  <a:lnTo>
                    <a:pt x="4307" y="1204"/>
                  </a:lnTo>
                  <a:lnTo>
                    <a:pt x="4254" y="1206"/>
                  </a:lnTo>
                  <a:lnTo>
                    <a:pt x="4202" y="1206"/>
                  </a:lnTo>
                  <a:lnTo>
                    <a:pt x="4147" y="1204"/>
                  </a:lnTo>
                  <a:lnTo>
                    <a:pt x="4092" y="1199"/>
                  </a:lnTo>
                  <a:lnTo>
                    <a:pt x="4035" y="1193"/>
                  </a:lnTo>
                  <a:lnTo>
                    <a:pt x="3977" y="1185"/>
                  </a:lnTo>
                  <a:lnTo>
                    <a:pt x="3917" y="1174"/>
                  </a:lnTo>
                  <a:lnTo>
                    <a:pt x="3856" y="1159"/>
                  </a:lnTo>
                  <a:lnTo>
                    <a:pt x="3793" y="1143"/>
                  </a:lnTo>
                  <a:lnTo>
                    <a:pt x="3731" y="1124"/>
                  </a:lnTo>
                  <a:lnTo>
                    <a:pt x="3666" y="1101"/>
                  </a:lnTo>
                  <a:lnTo>
                    <a:pt x="3600" y="1077"/>
                  </a:lnTo>
                  <a:lnTo>
                    <a:pt x="3534" y="1049"/>
                  </a:lnTo>
                  <a:lnTo>
                    <a:pt x="3466" y="1017"/>
                  </a:lnTo>
                  <a:lnTo>
                    <a:pt x="3396" y="983"/>
                  </a:lnTo>
                  <a:lnTo>
                    <a:pt x="3325" y="946"/>
                  </a:lnTo>
                  <a:lnTo>
                    <a:pt x="3253" y="906"/>
                  </a:lnTo>
                  <a:lnTo>
                    <a:pt x="3180" y="862"/>
                  </a:lnTo>
                  <a:lnTo>
                    <a:pt x="3180" y="862"/>
                  </a:lnTo>
                  <a:lnTo>
                    <a:pt x="3034" y="772"/>
                  </a:lnTo>
                  <a:lnTo>
                    <a:pt x="2892" y="689"/>
                  </a:lnTo>
                  <a:lnTo>
                    <a:pt x="2756" y="610"/>
                  </a:lnTo>
                  <a:lnTo>
                    <a:pt x="2624" y="537"/>
                  </a:lnTo>
                  <a:lnTo>
                    <a:pt x="2497" y="470"/>
                  </a:lnTo>
                  <a:lnTo>
                    <a:pt x="2372" y="407"/>
                  </a:lnTo>
                  <a:lnTo>
                    <a:pt x="2252" y="348"/>
                  </a:lnTo>
                  <a:lnTo>
                    <a:pt x="2136" y="295"/>
                  </a:lnTo>
                  <a:lnTo>
                    <a:pt x="2023" y="247"/>
                  </a:lnTo>
                  <a:lnTo>
                    <a:pt x="1913" y="203"/>
                  </a:lnTo>
                  <a:lnTo>
                    <a:pt x="1806" y="164"/>
                  </a:lnTo>
                  <a:lnTo>
                    <a:pt x="1702" y="129"/>
                  </a:lnTo>
                  <a:lnTo>
                    <a:pt x="1602" y="98"/>
                  </a:lnTo>
                  <a:lnTo>
                    <a:pt x="1504" y="72"/>
                  </a:lnTo>
                  <a:lnTo>
                    <a:pt x="1409" y="51"/>
                  </a:lnTo>
                  <a:lnTo>
                    <a:pt x="1315" y="32"/>
                  </a:lnTo>
                  <a:lnTo>
                    <a:pt x="1225" y="19"/>
                  </a:lnTo>
                  <a:lnTo>
                    <a:pt x="1136" y="9"/>
                  </a:lnTo>
                  <a:lnTo>
                    <a:pt x="1048" y="3"/>
                  </a:lnTo>
                  <a:lnTo>
                    <a:pt x="962" y="0"/>
                  </a:lnTo>
                  <a:lnTo>
                    <a:pt x="879" y="1"/>
                  </a:lnTo>
                  <a:lnTo>
                    <a:pt x="796" y="6"/>
                  </a:lnTo>
                  <a:lnTo>
                    <a:pt x="714" y="14"/>
                  </a:lnTo>
                  <a:lnTo>
                    <a:pt x="633" y="26"/>
                  </a:lnTo>
                  <a:lnTo>
                    <a:pt x="553" y="40"/>
                  </a:lnTo>
                  <a:lnTo>
                    <a:pt x="474" y="58"/>
                  </a:lnTo>
                  <a:lnTo>
                    <a:pt x="394" y="79"/>
                  </a:lnTo>
                  <a:lnTo>
                    <a:pt x="315" y="101"/>
                  </a:lnTo>
                  <a:lnTo>
                    <a:pt x="238" y="129"/>
                  </a:lnTo>
                  <a:lnTo>
                    <a:pt x="158" y="158"/>
                  </a:lnTo>
                  <a:lnTo>
                    <a:pt x="79" y="190"/>
                  </a:lnTo>
                  <a:lnTo>
                    <a:pt x="0" y="22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58899" name="Freeform 83"/>
            <p:cNvSpPr>
              <a:spLocks/>
            </p:cNvSpPr>
            <p:nvPr/>
          </p:nvSpPr>
          <p:spPr bwMode="auto">
            <a:xfrm>
              <a:off x="752" y="1144"/>
              <a:ext cx="5459" cy="573"/>
            </a:xfrm>
            <a:custGeom>
              <a:avLst/>
              <a:gdLst/>
              <a:ahLst/>
              <a:cxnLst>
                <a:cxn ang="0">
                  <a:pos x="5459" y="335"/>
                </a:cxn>
                <a:cxn ang="0">
                  <a:pos x="5427" y="395"/>
                </a:cxn>
                <a:cxn ang="0">
                  <a:pos x="5385" y="461"/>
                </a:cxn>
                <a:cxn ang="0">
                  <a:pos x="5328" y="545"/>
                </a:cxn>
                <a:cxn ang="0">
                  <a:pos x="5253" y="639"/>
                </a:cxn>
                <a:cxn ang="0">
                  <a:pos x="5160" y="739"/>
                </a:cxn>
                <a:cxn ang="0">
                  <a:pos x="5080" y="815"/>
                </a:cxn>
                <a:cxn ang="0">
                  <a:pos x="5019" y="863"/>
                </a:cxn>
                <a:cxn ang="0">
                  <a:pos x="4955" y="912"/>
                </a:cxn>
                <a:cxn ang="0">
                  <a:pos x="4885" y="957"/>
                </a:cxn>
                <a:cxn ang="0">
                  <a:pos x="4812" y="999"/>
                </a:cxn>
                <a:cxn ang="0">
                  <a:pos x="4734" y="1036"/>
                </a:cxn>
                <a:cxn ang="0">
                  <a:pos x="4651" y="1070"/>
                </a:cxn>
                <a:cxn ang="0">
                  <a:pos x="4562" y="1098"/>
                </a:cxn>
                <a:cxn ang="0">
                  <a:pos x="4469" y="1120"/>
                </a:cxn>
                <a:cxn ang="0">
                  <a:pos x="4372" y="1136"/>
                </a:cxn>
                <a:cxn ang="0">
                  <a:pos x="4268" y="1144"/>
                </a:cxn>
                <a:cxn ang="0">
                  <a:pos x="4161" y="1144"/>
                </a:cxn>
                <a:cxn ang="0">
                  <a:pos x="4047" y="1136"/>
                </a:cxn>
                <a:cxn ang="0">
                  <a:pos x="3929" y="1119"/>
                </a:cxn>
                <a:cxn ang="0">
                  <a:pos x="3807" y="1090"/>
                </a:cxn>
                <a:cxn ang="0">
                  <a:pos x="3677" y="1051"/>
                </a:cxn>
                <a:cxn ang="0">
                  <a:pos x="3544" y="1001"/>
                </a:cxn>
                <a:cxn ang="0">
                  <a:pos x="3405" y="938"/>
                </a:cxn>
                <a:cxn ang="0">
                  <a:pos x="3261" y="862"/>
                </a:cxn>
                <a:cxn ang="0">
                  <a:pos x="3187" y="820"/>
                </a:cxn>
                <a:cxn ang="0">
                  <a:pos x="2899" y="652"/>
                </a:cxn>
                <a:cxn ang="0">
                  <a:pos x="2628" y="505"/>
                </a:cxn>
                <a:cxn ang="0">
                  <a:pos x="2374" y="379"/>
                </a:cxn>
                <a:cxn ang="0">
                  <a:pos x="2135" y="273"/>
                </a:cxn>
                <a:cxn ang="0">
                  <a:pos x="1911" y="184"/>
                </a:cxn>
                <a:cxn ang="0">
                  <a:pos x="1700" y="114"/>
                </a:cxn>
                <a:cxn ang="0">
                  <a:pos x="1500" y="61"/>
                </a:cxn>
                <a:cxn ang="0">
                  <a:pos x="1312" y="25"/>
                </a:cxn>
                <a:cxn ang="0">
                  <a:pos x="1131" y="4"/>
                </a:cxn>
                <a:cxn ang="0">
                  <a:pos x="958" y="0"/>
                </a:cxn>
                <a:cxn ang="0">
                  <a:pos x="791" y="8"/>
                </a:cxn>
                <a:cxn ang="0">
                  <a:pos x="628" y="32"/>
                </a:cxn>
                <a:cxn ang="0">
                  <a:pos x="470" y="67"/>
                </a:cxn>
                <a:cxn ang="0">
                  <a:pos x="313" y="114"/>
                </a:cxn>
                <a:cxn ang="0">
                  <a:pos x="156" y="174"/>
                </a:cxn>
                <a:cxn ang="0">
                  <a:pos x="0" y="243"/>
                </a:cxn>
              </a:cxnLst>
              <a:rect l="0" t="0" r="r" b="b"/>
              <a:pathLst>
                <a:path w="5459" h="1144">
                  <a:moveTo>
                    <a:pt x="5459" y="335"/>
                  </a:moveTo>
                  <a:lnTo>
                    <a:pt x="5459" y="335"/>
                  </a:lnTo>
                  <a:lnTo>
                    <a:pt x="5450" y="352"/>
                  </a:lnTo>
                  <a:lnTo>
                    <a:pt x="5427" y="395"/>
                  </a:lnTo>
                  <a:lnTo>
                    <a:pt x="5409" y="426"/>
                  </a:lnTo>
                  <a:lnTo>
                    <a:pt x="5385" y="461"/>
                  </a:lnTo>
                  <a:lnTo>
                    <a:pt x="5359" y="502"/>
                  </a:lnTo>
                  <a:lnTo>
                    <a:pt x="5328" y="545"/>
                  </a:lnTo>
                  <a:lnTo>
                    <a:pt x="5292" y="591"/>
                  </a:lnTo>
                  <a:lnTo>
                    <a:pt x="5253" y="639"/>
                  </a:lnTo>
                  <a:lnTo>
                    <a:pt x="5209" y="689"/>
                  </a:lnTo>
                  <a:lnTo>
                    <a:pt x="5160" y="739"/>
                  </a:lnTo>
                  <a:lnTo>
                    <a:pt x="5108" y="791"/>
                  </a:lnTo>
                  <a:lnTo>
                    <a:pt x="5080" y="815"/>
                  </a:lnTo>
                  <a:lnTo>
                    <a:pt x="5049" y="839"/>
                  </a:lnTo>
                  <a:lnTo>
                    <a:pt x="5019" y="863"/>
                  </a:lnTo>
                  <a:lnTo>
                    <a:pt x="4988" y="888"/>
                  </a:lnTo>
                  <a:lnTo>
                    <a:pt x="4955" y="912"/>
                  </a:lnTo>
                  <a:lnTo>
                    <a:pt x="4921" y="935"/>
                  </a:lnTo>
                  <a:lnTo>
                    <a:pt x="4885" y="957"/>
                  </a:lnTo>
                  <a:lnTo>
                    <a:pt x="4849" y="978"/>
                  </a:lnTo>
                  <a:lnTo>
                    <a:pt x="4812" y="999"/>
                  </a:lnTo>
                  <a:lnTo>
                    <a:pt x="4773" y="1018"/>
                  </a:lnTo>
                  <a:lnTo>
                    <a:pt x="4734" y="1036"/>
                  </a:lnTo>
                  <a:lnTo>
                    <a:pt x="4692" y="1054"/>
                  </a:lnTo>
                  <a:lnTo>
                    <a:pt x="4651" y="1070"/>
                  </a:lnTo>
                  <a:lnTo>
                    <a:pt x="4606" y="1085"/>
                  </a:lnTo>
                  <a:lnTo>
                    <a:pt x="4562" y="1098"/>
                  </a:lnTo>
                  <a:lnTo>
                    <a:pt x="4516" y="1111"/>
                  </a:lnTo>
                  <a:lnTo>
                    <a:pt x="4469" y="1120"/>
                  </a:lnTo>
                  <a:lnTo>
                    <a:pt x="4420" y="1128"/>
                  </a:lnTo>
                  <a:lnTo>
                    <a:pt x="4372" y="1136"/>
                  </a:lnTo>
                  <a:lnTo>
                    <a:pt x="4320" y="1141"/>
                  </a:lnTo>
                  <a:lnTo>
                    <a:pt x="4268" y="1144"/>
                  </a:lnTo>
                  <a:lnTo>
                    <a:pt x="4215" y="1144"/>
                  </a:lnTo>
                  <a:lnTo>
                    <a:pt x="4161" y="1144"/>
                  </a:lnTo>
                  <a:lnTo>
                    <a:pt x="4105" y="1141"/>
                  </a:lnTo>
                  <a:lnTo>
                    <a:pt x="4047" y="1136"/>
                  </a:lnTo>
                  <a:lnTo>
                    <a:pt x="3988" y="1128"/>
                  </a:lnTo>
                  <a:lnTo>
                    <a:pt x="3929" y="1119"/>
                  </a:lnTo>
                  <a:lnTo>
                    <a:pt x="3869" y="1106"/>
                  </a:lnTo>
                  <a:lnTo>
                    <a:pt x="3807" y="1090"/>
                  </a:lnTo>
                  <a:lnTo>
                    <a:pt x="3743" y="1072"/>
                  </a:lnTo>
                  <a:lnTo>
                    <a:pt x="3677" y="1051"/>
                  </a:lnTo>
                  <a:lnTo>
                    <a:pt x="3612" y="1027"/>
                  </a:lnTo>
                  <a:lnTo>
                    <a:pt x="3544" y="1001"/>
                  </a:lnTo>
                  <a:lnTo>
                    <a:pt x="3476" y="970"/>
                  </a:lnTo>
                  <a:lnTo>
                    <a:pt x="3405" y="938"/>
                  </a:lnTo>
                  <a:lnTo>
                    <a:pt x="3335" y="902"/>
                  </a:lnTo>
                  <a:lnTo>
                    <a:pt x="3261" y="862"/>
                  </a:lnTo>
                  <a:lnTo>
                    <a:pt x="3187" y="820"/>
                  </a:lnTo>
                  <a:lnTo>
                    <a:pt x="3187" y="820"/>
                  </a:lnTo>
                  <a:lnTo>
                    <a:pt x="3040" y="733"/>
                  </a:lnTo>
                  <a:lnTo>
                    <a:pt x="2899" y="652"/>
                  </a:lnTo>
                  <a:lnTo>
                    <a:pt x="2761" y="576"/>
                  </a:lnTo>
                  <a:lnTo>
                    <a:pt x="2628" y="505"/>
                  </a:lnTo>
                  <a:lnTo>
                    <a:pt x="2499" y="439"/>
                  </a:lnTo>
                  <a:lnTo>
                    <a:pt x="2374" y="379"/>
                  </a:lnTo>
                  <a:lnTo>
                    <a:pt x="2253" y="323"/>
                  </a:lnTo>
                  <a:lnTo>
                    <a:pt x="2135" y="273"/>
                  </a:lnTo>
                  <a:lnTo>
                    <a:pt x="2022" y="226"/>
                  </a:lnTo>
                  <a:lnTo>
                    <a:pt x="1911" y="184"/>
                  </a:lnTo>
                  <a:lnTo>
                    <a:pt x="1804" y="147"/>
                  </a:lnTo>
                  <a:lnTo>
                    <a:pt x="1700" y="114"/>
                  </a:lnTo>
                  <a:lnTo>
                    <a:pt x="1599" y="85"/>
                  </a:lnTo>
                  <a:lnTo>
                    <a:pt x="1500" y="61"/>
                  </a:lnTo>
                  <a:lnTo>
                    <a:pt x="1405" y="40"/>
                  </a:lnTo>
                  <a:lnTo>
                    <a:pt x="1312" y="25"/>
                  </a:lnTo>
                  <a:lnTo>
                    <a:pt x="1220" y="13"/>
                  </a:lnTo>
                  <a:lnTo>
                    <a:pt x="1131" y="4"/>
                  </a:lnTo>
                  <a:lnTo>
                    <a:pt x="1044" y="0"/>
                  </a:lnTo>
                  <a:lnTo>
                    <a:pt x="958" y="0"/>
                  </a:lnTo>
                  <a:lnTo>
                    <a:pt x="874" y="1"/>
                  </a:lnTo>
                  <a:lnTo>
                    <a:pt x="791" y="8"/>
                  </a:lnTo>
                  <a:lnTo>
                    <a:pt x="709" y="17"/>
                  </a:lnTo>
                  <a:lnTo>
                    <a:pt x="628" y="32"/>
                  </a:lnTo>
                  <a:lnTo>
                    <a:pt x="549" y="48"/>
                  </a:lnTo>
                  <a:lnTo>
                    <a:pt x="470" y="67"/>
                  </a:lnTo>
                  <a:lnTo>
                    <a:pt x="391" y="88"/>
                  </a:lnTo>
                  <a:lnTo>
                    <a:pt x="313" y="114"/>
                  </a:lnTo>
                  <a:lnTo>
                    <a:pt x="234" y="143"/>
                  </a:lnTo>
                  <a:lnTo>
                    <a:pt x="156" y="174"/>
                  </a:lnTo>
                  <a:lnTo>
                    <a:pt x="77" y="208"/>
                  </a:lnTo>
                  <a:lnTo>
                    <a:pt x="0" y="243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58900" name="Freeform 84"/>
            <p:cNvSpPr>
              <a:spLocks/>
            </p:cNvSpPr>
            <p:nvPr/>
          </p:nvSpPr>
          <p:spPr bwMode="auto">
            <a:xfrm>
              <a:off x="778" y="1160"/>
              <a:ext cx="5461" cy="544"/>
            </a:xfrm>
            <a:custGeom>
              <a:avLst/>
              <a:gdLst/>
              <a:ahLst/>
              <a:cxnLst>
                <a:cxn ang="0">
                  <a:pos x="5461" y="247"/>
                </a:cxn>
                <a:cxn ang="0">
                  <a:pos x="5429" y="308"/>
                </a:cxn>
                <a:cxn ang="0">
                  <a:pos x="5390" y="376"/>
                </a:cxn>
                <a:cxn ang="0">
                  <a:pos x="5333" y="460"/>
                </a:cxn>
                <a:cxn ang="0">
                  <a:pos x="5259" y="557"/>
                </a:cxn>
                <a:cxn ang="0">
                  <a:pos x="5168" y="659"/>
                </a:cxn>
                <a:cxn ang="0">
                  <a:pos x="5088" y="736"/>
                </a:cxn>
                <a:cxn ang="0">
                  <a:pos x="5029" y="788"/>
                </a:cxn>
                <a:cxn ang="0">
                  <a:pos x="4965" y="836"/>
                </a:cxn>
                <a:cxn ang="0">
                  <a:pos x="4897" y="883"/>
                </a:cxn>
                <a:cxn ang="0">
                  <a:pos x="4823" y="927"/>
                </a:cxn>
                <a:cxn ang="0">
                  <a:pos x="4746" y="965"/>
                </a:cxn>
                <a:cxn ang="0">
                  <a:pos x="4662" y="1001"/>
                </a:cxn>
                <a:cxn ang="0">
                  <a:pos x="4575" y="1032"/>
                </a:cxn>
                <a:cxn ang="0">
                  <a:pos x="4483" y="1056"/>
                </a:cxn>
                <a:cxn ang="0">
                  <a:pos x="4385" y="1074"/>
                </a:cxn>
                <a:cxn ang="0">
                  <a:pos x="4282" y="1083"/>
                </a:cxn>
                <a:cxn ang="0">
                  <a:pos x="4175" y="1087"/>
                </a:cxn>
                <a:cxn ang="0">
                  <a:pos x="4061" y="1080"/>
                </a:cxn>
                <a:cxn ang="0">
                  <a:pos x="3943" y="1064"/>
                </a:cxn>
                <a:cxn ang="0">
                  <a:pos x="3819" y="1038"/>
                </a:cxn>
                <a:cxn ang="0">
                  <a:pos x="3690" y="1003"/>
                </a:cxn>
                <a:cxn ang="0">
                  <a:pos x="3556" y="954"/>
                </a:cxn>
                <a:cxn ang="0">
                  <a:pos x="3417" y="894"/>
                </a:cxn>
                <a:cxn ang="0">
                  <a:pos x="3271" y="820"/>
                </a:cxn>
                <a:cxn ang="0">
                  <a:pos x="3196" y="780"/>
                </a:cxn>
                <a:cxn ang="0">
                  <a:pos x="2904" y="617"/>
                </a:cxn>
                <a:cxn ang="0">
                  <a:pos x="2632" y="475"/>
                </a:cxn>
                <a:cxn ang="0">
                  <a:pos x="2377" y="354"/>
                </a:cxn>
                <a:cxn ang="0">
                  <a:pos x="2137" y="250"/>
                </a:cxn>
                <a:cxn ang="0">
                  <a:pos x="1912" y="166"/>
                </a:cxn>
                <a:cxn ang="0">
                  <a:pos x="1699" y="100"/>
                </a:cxn>
                <a:cxn ang="0">
                  <a:pos x="1499" y="52"/>
                </a:cxn>
                <a:cxn ang="0">
                  <a:pos x="1309" y="19"/>
                </a:cxn>
                <a:cxn ang="0">
                  <a:pos x="1129" y="2"/>
                </a:cxn>
                <a:cxn ang="0">
                  <a:pos x="955" y="0"/>
                </a:cxn>
                <a:cxn ang="0">
                  <a:pos x="789" y="13"/>
                </a:cxn>
                <a:cxn ang="0">
                  <a:pos x="626" y="39"/>
                </a:cxn>
                <a:cxn ang="0">
                  <a:pos x="468" y="77"/>
                </a:cxn>
                <a:cxn ang="0">
                  <a:pos x="312" y="129"/>
                </a:cxn>
                <a:cxn ang="0">
                  <a:pos x="157" y="192"/>
                </a:cxn>
                <a:cxn ang="0">
                  <a:pos x="0" y="266"/>
                </a:cxn>
              </a:cxnLst>
              <a:rect l="0" t="0" r="r" b="b"/>
              <a:pathLst>
                <a:path w="5461" h="1087">
                  <a:moveTo>
                    <a:pt x="5461" y="247"/>
                  </a:moveTo>
                  <a:lnTo>
                    <a:pt x="5461" y="247"/>
                  </a:lnTo>
                  <a:lnTo>
                    <a:pt x="5452" y="263"/>
                  </a:lnTo>
                  <a:lnTo>
                    <a:pt x="5429" y="308"/>
                  </a:lnTo>
                  <a:lnTo>
                    <a:pt x="5411" y="339"/>
                  </a:lnTo>
                  <a:lnTo>
                    <a:pt x="5390" y="376"/>
                  </a:lnTo>
                  <a:lnTo>
                    <a:pt x="5363" y="417"/>
                  </a:lnTo>
                  <a:lnTo>
                    <a:pt x="5333" y="460"/>
                  </a:lnTo>
                  <a:lnTo>
                    <a:pt x="5298" y="507"/>
                  </a:lnTo>
                  <a:lnTo>
                    <a:pt x="5259" y="557"/>
                  </a:lnTo>
                  <a:lnTo>
                    <a:pt x="5216" y="607"/>
                  </a:lnTo>
                  <a:lnTo>
                    <a:pt x="5168" y="659"/>
                  </a:lnTo>
                  <a:lnTo>
                    <a:pt x="5116" y="710"/>
                  </a:lnTo>
                  <a:lnTo>
                    <a:pt x="5088" y="736"/>
                  </a:lnTo>
                  <a:lnTo>
                    <a:pt x="5059" y="762"/>
                  </a:lnTo>
                  <a:lnTo>
                    <a:pt x="5029" y="788"/>
                  </a:lnTo>
                  <a:lnTo>
                    <a:pt x="4998" y="812"/>
                  </a:lnTo>
                  <a:lnTo>
                    <a:pt x="4965" y="836"/>
                  </a:lnTo>
                  <a:lnTo>
                    <a:pt x="4932" y="859"/>
                  </a:lnTo>
                  <a:lnTo>
                    <a:pt x="4897" y="883"/>
                  </a:lnTo>
                  <a:lnTo>
                    <a:pt x="4861" y="904"/>
                  </a:lnTo>
                  <a:lnTo>
                    <a:pt x="4823" y="927"/>
                  </a:lnTo>
                  <a:lnTo>
                    <a:pt x="4786" y="946"/>
                  </a:lnTo>
                  <a:lnTo>
                    <a:pt x="4746" y="965"/>
                  </a:lnTo>
                  <a:lnTo>
                    <a:pt x="4705" y="985"/>
                  </a:lnTo>
                  <a:lnTo>
                    <a:pt x="4662" y="1001"/>
                  </a:lnTo>
                  <a:lnTo>
                    <a:pt x="4619" y="1017"/>
                  </a:lnTo>
                  <a:lnTo>
                    <a:pt x="4575" y="1032"/>
                  </a:lnTo>
                  <a:lnTo>
                    <a:pt x="4529" y="1045"/>
                  </a:lnTo>
                  <a:lnTo>
                    <a:pt x="4483" y="1056"/>
                  </a:lnTo>
                  <a:lnTo>
                    <a:pt x="4435" y="1066"/>
                  </a:lnTo>
                  <a:lnTo>
                    <a:pt x="4385" y="1074"/>
                  </a:lnTo>
                  <a:lnTo>
                    <a:pt x="4335" y="1080"/>
                  </a:lnTo>
                  <a:lnTo>
                    <a:pt x="4282" y="1083"/>
                  </a:lnTo>
                  <a:lnTo>
                    <a:pt x="4229" y="1087"/>
                  </a:lnTo>
                  <a:lnTo>
                    <a:pt x="4175" y="1087"/>
                  </a:lnTo>
                  <a:lnTo>
                    <a:pt x="4118" y="1083"/>
                  </a:lnTo>
                  <a:lnTo>
                    <a:pt x="4061" y="1080"/>
                  </a:lnTo>
                  <a:lnTo>
                    <a:pt x="4003" y="1074"/>
                  </a:lnTo>
                  <a:lnTo>
                    <a:pt x="3943" y="1064"/>
                  </a:lnTo>
                  <a:lnTo>
                    <a:pt x="3882" y="1053"/>
                  </a:lnTo>
                  <a:lnTo>
                    <a:pt x="3819" y="1038"/>
                  </a:lnTo>
                  <a:lnTo>
                    <a:pt x="3756" y="1022"/>
                  </a:lnTo>
                  <a:lnTo>
                    <a:pt x="3690" y="1003"/>
                  </a:lnTo>
                  <a:lnTo>
                    <a:pt x="3624" y="980"/>
                  </a:lnTo>
                  <a:lnTo>
                    <a:pt x="3556" y="954"/>
                  </a:lnTo>
                  <a:lnTo>
                    <a:pt x="3488" y="925"/>
                  </a:lnTo>
                  <a:lnTo>
                    <a:pt x="3417" y="894"/>
                  </a:lnTo>
                  <a:lnTo>
                    <a:pt x="3345" y="859"/>
                  </a:lnTo>
                  <a:lnTo>
                    <a:pt x="3271" y="820"/>
                  </a:lnTo>
                  <a:lnTo>
                    <a:pt x="3196" y="780"/>
                  </a:lnTo>
                  <a:lnTo>
                    <a:pt x="3196" y="780"/>
                  </a:lnTo>
                  <a:lnTo>
                    <a:pt x="3049" y="696"/>
                  </a:lnTo>
                  <a:lnTo>
                    <a:pt x="2904" y="617"/>
                  </a:lnTo>
                  <a:lnTo>
                    <a:pt x="2766" y="542"/>
                  </a:lnTo>
                  <a:lnTo>
                    <a:pt x="2632" y="475"/>
                  </a:lnTo>
                  <a:lnTo>
                    <a:pt x="2502" y="412"/>
                  </a:lnTo>
                  <a:lnTo>
                    <a:pt x="2377" y="354"/>
                  </a:lnTo>
                  <a:lnTo>
                    <a:pt x="2255" y="299"/>
                  </a:lnTo>
                  <a:lnTo>
                    <a:pt x="2137" y="250"/>
                  </a:lnTo>
                  <a:lnTo>
                    <a:pt x="2021" y="207"/>
                  </a:lnTo>
                  <a:lnTo>
                    <a:pt x="1912" y="166"/>
                  </a:lnTo>
                  <a:lnTo>
                    <a:pt x="1803" y="131"/>
                  </a:lnTo>
                  <a:lnTo>
                    <a:pt x="1699" y="100"/>
                  </a:lnTo>
                  <a:lnTo>
                    <a:pt x="1598" y="74"/>
                  </a:lnTo>
                  <a:lnTo>
                    <a:pt x="1499" y="52"/>
                  </a:lnTo>
                  <a:lnTo>
                    <a:pt x="1402" y="34"/>
                  </a:lnTo>
                  <a:lnTo>
                    <a:pt x="1309" y="19"/>
                  </a:lnTo>
                  <a:lnTo>
                    <a:pt x="1218" y="8"/>
                  </a:lnTo>
                  <a:lnTo>
                    <a:pt x="1129" y="2"/>
                  </a:lnTo>
                  <a:lnTo>
                    <a:pt x="1041" y="0"/>
                  </a:lnTo>
                  <a:lnTo>
                    <a:pt x="955" y="0"/>
                  </a:lnTo>
                  <a:lnTo>
                    <a:pt x="872" y="5"/>
                  </a:lnTo>
                  <a:lnTo>
                    <a:pt x="789" y="13"/>
                  </a:lnTo>
                  <a:lnTo>
                    <a:pt x="707" y="24"/>
                  </a:lnTo>
                  <a:lnTo>
                    <a:pt x="626" y="39"/>
                  </a:lnTo>
                  <a:lnTo>
                    <a:pt x="547" y="56"/>
                  </a:lnTo>
                  <a:lnTo>
                    <a:pt x="468" y="77"/>
                  </a:lnTo>
                  <a:lnTo>
                    <a:pt x="390" y="102"/>
                  </a:lnTo>
                  <a:lnTo>
                    <a:pt x="312" y="129"/>
                  </a:lnTo>
                  <a:lnTo>
                    <a:pt x="235" y="160"/>
                  </a:lnTo>
                  <a:lnTo>
                    <a:pt x="157" y="192"/>
                  </a:lnTo>
                  <a:lnTo>
                    <a:pt x="78" y="228"/>
                  </a:lnTo>
                  <a:lnTo>
                    <a:pt x="0" y="26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58901" name="Freeform 85"/>
            <p:cNvSpPr>
              <a:spLocks/>
            </p:cNvSpPr>
            <p:nvPr/>
          </p:nvSpPr>
          <p:spPr bwMode="auto">
            <a:xfrm>
              <a:off x="806" y="1176"/>
              <a:ext cx="5459" cy="514"/>
            </a:xfrm>
            <a:custGeom>
              <a:avLst/>
              <a:gdLst/>
              <a:ahLst/>
              <a:cxnLst>
                <a:cxn ang="0">
                  <a:pos x="5459" y="159"/>
                </a:cxn>
                <a:cxn ang="0">
                  <a:pos x="5428" y="221"/>
                </a:cxn>
                <a:cxn ang="0">
                  <a:pos x="5390" y="290"/>
                </a:cxn>
                <a:cxn ang="0">
                  <a:pos x="5334" y="376"/>
                </a:cxn>
                <a:cxn ang="0">
                  <a:pos x="5262" y="474"/>
                </a:cxn>
                <a:cxn ang="0">
                  <a:pos x="5173" y="579"/>
                </a:cxn>
                <a:cxn ang="0">
                  <a:pos x="5094" y="658"/>
                </a:cxn>
                <a:cxn ang="0">
                  <a:pos x="5035" y="710"/>
                </a:cxn>
                <a:cxn ang="0">
                  <a:pos x="4973" y="762"/>
                </a:cxn>
                <a:cxn ang="0">
                  <a:pos x="4905" y="809"/>
                </a:cxn>
                <a:cxn ang="0">
                  <a:pos x="4833" y="854"/>
                </a:cxn>
                <a:cxn ang="0">
                  <a:pos x="4755" y="896"/>
                </a:cxn>
                <a:cxn ang="0">
                  <a:pos x="4673" y="933"/>
                </a:cxn>
                <a:cxn ang="0">
                  <a:pos x="4586" y="965"/>
                </a:cxn>
                <a:cxn ang="0">
                  <a:pos x="4494" y="991"/>
                </a:cxn>
                <a:cxn ang="0">
                  <a:pos x="4395" y="1010"/>
                </a:cxn>
                <a:cxn ang="0">
                  <a:pos x="4294" y="1023"/>
                </a:cxn>
                <a:cxn ang="0">
                  <a:pos x="4186" y="1028"/>
                </a:cxn>
                <a:cxn ang="0">
                  <a:pos x="4072" y="1025"/>
                </a:cxn>
                <a:cxn ang="0">
                  <a:pos x="3954" y="1010"/>
                </a:cxn>
                <a:cxn ang="0">
                  <a:pos x="3830" y="988"/>
                </a:cxn>
                <a:cxn ang="0">
                  <a:pos x="3701" y="954"/>
                </a:cxn>
                <a:cxn ang="0">
                  <a:pos x="3567" y="909"/>
                </a:cxn>
                <a:cxn ang="0">
                  <a:pos x="3425" y="851"/>
                </a:cxn>
                <a:cxn ang="0">
                  <a:pos x="3279" y="779"/>
                </a:cxn>
                <a:cxn ang="0">
                  <a:pos x="3204" y="739"/>
                </a:cxn>
                <a:cxn ang="0">
                  <a:pos x="2910" y="582"/>
                </a:cxn>
                <a:cxn ang="0">
                  <a:pos x="2635" y="445"/>
                </a:cxn>
                <a:cxn ang="0">
                  <a:pos x="2377" y="327"/>
                </a:cxn>
                <a:cxn ang="0">
                  <a:pos x="2135" y="230"/>
                </a:cxn>
                <a:cxn ang="0">
                  <a:pos x="1909" y="150"/>
                </a:cxn>
                <a:cxn ang="0">
                  <a:pos x="1696" y="88"/>
                </a:cxn>
                <a:cxn ang="0">
                  <a:pos x="1495" y="43"/>
                </a:cxn>
                <a:cxn ang="0">
                  <a:pos x="1305" y="14"/>
                </a:cxn>
                <a:cxn ang="0">
                  <a:pos x="1124" y="1"/>
                </a:cxn>
                <a:cxn ang="0">
                  <a:pos x="951" y="3"/>
                </a:cxn>
                <a:cxn ang="0">
                  <a:pos x="784" y="19"/>
                </a:cxn>
                <a:cxn ang="0">
                  <a:pos x="623" y="48"/>
                </a:cxn>
                <a:cxn ang="0">
                  <a:pos x="465" y="92"/>
                </a:cxn>
                <a:cxn ang="0">
                  <a:pos x="309" y="145"/>
                </a:cxn>
                <a:cxn ang="0">
                  <a:pos x="155" y="211"/>
                </a:cxn>
                <a:cxn ang="0">
                  <a:pos x="0" y="289"/>
                </a:cxn>
              </a:cxnLst>
              <a:rect l="0" t="0" r="r" b="b"/>
              <a:pathLst>
                <a:path w="5459" h="1028">
                  <a:moveTo>
                    <a:pt x="5459" y="159"/>
                  </a:moveTo>
                  <a:lnTo>
                    <a:pt x="5459" y="159"/>
                  </a:lnTo>
                  <a:lnTo>
                    <a:pt x="5451" y="176"/>
                  </a:lnTo>
                  <a:lnTo>
                    <a:pt x="5428" y="221"/>
                  </a:lnTo>
                  <a:lnTo>
                    <a:pt x="5410" y="253"/>
                  </a:lnTo>
                  <a:lnTo>
                    <a:pt x="5390" y="290"/>
                  </a:lnTo>
                  <a:lnTo>
                    <a:pt x="5365" y="331"/>
                  </a:lnTo>
                  <a:lnTo>
                    <a:pt x="5334" y="376"/>
                  </a:lnTo>
                  <a:lnTo>
                    <a:pt x="5301" y="424"/>
                  </a:lnTo>
                  <a:lnTo>
                    <a:pt x="5262" y="474"/>
                  </a:lnTo>
                  <a:lnTo>
                    <a:pt x="5220" y="526"/>
                  </a:lnTo>
                  <a:lnTo>
                    <a:pt x="5173" y="579"/>
                  </a:lnTo>
                  <a:lnTo>
                    <a:pt x="5122" y="633"/>
                  </a:lnTo>
                  <a:lnTo>
                    <a:pt x="5094" y="658"/>
                  </a:lnTo>
                  <a:lnTo>
                    <a:pt x="5066" y="684"/>
                  </a:lnTo>
                  <a:lnTo>
                    <a:pt x="5035" y="710"/>
                  </a:lnTo>
                  <a:lnTo>
                    <a:pt x="5005" y="736"/>
                  </a:lnTo>
                  <a:lnTo>
                    <a:pt x="4973" y="762"/>
                  </a:lnTo>
                  <a:lnTo>
                    <a:pt x="4940" y="786"/>
                  </a:lnTo>
                  <a:lnTo>
                    <a:pt x="4905" y="809"/>
                  </a:lnTo>
                  <a:lnTo>
                    <a:pt x="4869" y="833"/>
                  </a:lnTo>
                  <a:lnTo>
                    <a:pt x="4833" y="854"/>
                  </a:lnTo>
                  <a:lnTo>
                    <a:pt x="4794" y="876"/>
                  </a:lnTo>
                  <a:lnTo>
                    <a:pt x="4755" y="896"/>
                  </a:lnTo>
                  <a:lnTo>
                    <a:pt x="4715" y="915"/>
                  </a:lnTo>
                  <a:lnTo>
                    <a:pt x="4673" y="933"/>
                  </a:lnTo>
                  <a:lnTo>
                    <a:pt x="4630" y="951"/>
                  </a:lnTo>
                  <a:lnTo>
                    <a:pt x="4586" y="965"/>
                  </a:lnTo>
                  <a:lnTo>
                    <a:pt x="4540" y="980"/>
                  </a:lnTo>
                  <a:lnTo>
                    <a:pt x="4494" y="991"/>
                  </a:lnTo>
                  <a:lnTo>
                    <a:pt x="4445" y="1002"/>
                  </a:lnTo>
                  <a:lnTo>
                    <a:pt x="4395" y="1010"/>
                  </a:lnTo>
                  <a:lnTo>
                    <a:pt x="4345" y="1018"/>
                  </a:lnTo>
                  <a:lnTo>
                    <a:pt x="4294" y="1023"/>
                  </a:lnTo>
                  <a:lnTo>
                    <a:pt x="4240" y="1027"/>
                  </a:lnTo>
                  <a:lnTo>
                    <a:pt x="4186" y="1028"/>
                  </a:lnTo>
                  <a:lnTo>
                    <a:pt x="4130" y="1028"/>
                  </a:lnTo>
                  <a:lnTo>
                    <a:pt x="4072" y="1025"/>
                  </a:lnTo>
                  <a:lnTo>
                    <a:pt x="4014" y="1018"/>
                  </a:lnTo>
                  <a:lnTo>
                    <a:pt x="3954" y="1010"/>
                  </a:lnTo>
                  <a:lnTo>
                    <a:pt x="3893" y="1001"/>
                  </a:lnTo>
                  <a:lnTo>
                    <a:pt x="3830" y="988"/>
                  </a:lnTo>
                  <a:lnTo>
                    <a:pt x="3766" y="972"/>
                  </a:lnTo>
                  <a:lnTo>
                    <a:pt x="3701" y="954"/>
                  </a:lnTo>
                  <a:lnTo>
                    <a:pt x="3635" y="933"/>
                  </a:lnTo>
                  <a:lnTo>
                    <a:pt x="3567" y="909"/>
                  </a:lnTo>
                  <a:lnTo>
                    <a:pt x="3496" y="881"/>
                  </a:lnTo>
                  <a:lnTo>
                    <a:pt x="3425" y="851"/>
                  </a:lnTo>
                  <a:lnTo>
                    <a:pt x="3353" y="817"/>
                  </a:lnTo>
                  <a:lnTo>
                    <a:pt x="3279" y="779"/>
                  </a:lnTo>
                  <a:lnTo>
                    <a:pt x="3204" y="739"/>
                  </a:lnTo>
                  <a:lnTo>
                    <a:pt x="3204" y="739"/>
                  </a:lnTo>
                  <a:lnTo>
                    <a:pt x="3054" y="658"/>
                  </a:lnTo>
                  <a:lnTo>
                    <a:pt x="2910" y="582"/>
                  </a:lnTo>
                  <a:lnTo>
                    <a:pt x="2770" y="511"/>
                  </a:lnTo>
                  <a:lnTo>
                    <a:pt x="2635" y="445"/>
                  </a:lnTo>
                  <a:lnTo>
                    <a:pt x="2503" y="384"/>
                  </a:lnTo>
                  <a:lnTo>
                    <a:pt x="2377" y="327"/>
                  </a:lnTo>
                  <a:lnTo>
                    <a:pt x="2254" y="277"/>
                  </a:lnTo>
                  <a:lnTo>
                    <a:pt x="2135" y="230"/>
                  </a:lnTo>
                  <a:lnTo>
                    <a:pt x="2021" y="189"/>
                  </a:lnTo>
                  <a:lnTo>
                    <a:pt x="1909" y="150"/>
                  </a:lnTo>
                  <a:lnTo>
                    <a:pt x="1800" y="117"/>
                  </a:lnTo>
                  <a:lnTo>
                    <a:pt x="1696" y="88"/>
                  </a:lnTo>
                  <a:lnTo>
                    <a:pt x="1595" y="64"/>
                  </a:lnTo>
                  <a:lnTo>
                    <a:pt x="1495" y="43"/>
                  </a:lnTo>
                  <a:lnTo>
                    <a:pt x="1399" y="27"/>
                  </a:lnTo>
                  <a:lnTo>
                    <a:pt x="1305" y="14"/>
                  </a:lnTo>
                  <a:lnTo>
                    <a:pt x="1213" y="6"/>
                  </a:lnTo>
                  <a:lnTo>
                    <a:pt x="1124" y="1"/>
                  </a:lnTo>
                  <a:lnTo>
                    <a:pt x="1037" y="0"/>
                  </a:lnTo>
                  <a:lnTo>
                    <a:pt x="951" y="3"/>
                  </a:lnTo>
                  <a:lnTo>
                    <a:pt x="867" y="9"/>
                  </a:lnTo>
                  <a:lnTo>
                    <a:pt x="784" y="19"/>
                  </a:lnTo>
                  <a:lnTo>
                    <a:pt x="704" y="32"/>
                  </a:lnTo>
                  <a:lnTo>
                    <a:pt x="623" y="48"/>
                  </a:lnTo>
                  <a:lnTo>
                    <a:pt x="544" y="67"/>
                  </a:lnTo>
                  <a:lnTo>
                    <a:pt x="465" y="92"/>
                  </a:lnTo>
                  <a:lnTo>
                    <a:pt x="387" y="117"/>
                  </a:lnTo>
                  <a:lnTo>
                    <a:pt x="309" y="145"/>
                  </a:lnTo>
                  <a:lnTo>
                    <a:pt x="232" y="177"/>
                  </a:lnTo>
                  <a:lnTo>
                    <a:pt x="155" y="211"/>
                  </a:lnTo>
                  <a:lnTo>
                    <a:pt x="77" y="248"/>
                  </a:lnTo>
                  <a:lnTo>
                    <a:pt x="0" y="289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58902" name="Freeform 86"/>
            <p:cNvSpPr>
              <a:spLocks/>
            </p:cNvSpPr>
            <p:nvPr/>
          </p:nvSpPr>
          <p:spPr bwMode="auto">
            <a:xfrm>
              <a:off x="835" y="1192"/>
              <a:ext cx="5455" cy="485"/>
            </a:xfrm>
            <a:custGeom>
              <a:avLst/>
              <a:gdLst/>
              <a:ahLst/>
              <a:cxnLst>
                <a:cxn ang="0">
                  <a:pos x="5455" y="71"/>
                </a:cxn>
                <a:cxn ang="0">
                  <a:pos x="5426" y="132"/>
                </a:cxn>
                <a:cxn ang="0">
                  <a:pos x="5388" y="203"/>
                </a:cxn>
                <a:cxn ang="0">
                  <a:pos x="5334" y="291"/>
                </a:cxn>
                <a:cxn ang="0">
                  <a:pos x="5263" y="391"/>
                </a:cxn>
                <a:cxn ang="0">
                  <a:pos x="5176" y="499"/>
                </a:cxn>
                <a:cxn ang="0">
                  <a:pos x="5098" y="580"/>
                </a:cxn>
                <a:cxn ang="0">
                  <a:pos x="5041" y="633"/>
                </a:cxn>
                <a:cxn ang="0">
                  <a:pos x="4979" y="685"/>
                </a:cxn>
                <a:cxn ang="0">
                  <a:pos x="4912" y="735"/>
                </a:cxn>
                <a:cxn ang="0">
                  <a:pos x="4840" y="781"/>
                </a:cxn>
                <a:cxn ang="0">
                  <a:pos x="4763" y="825"/>
                </a:cxn>
                <a:cxn ang="0">
                  <a:pos x="4682" y="864"/>
                </a:cxn>
                <a:cxn ang="0">
                  <a:pos x="4594" y="898"/>
                </a:cxn>
                <a:cxn ang="0">
                  <a:pos x="4502" y="927"/>
                </a:cxn>
                <a:cxn ang="0">
                  <a:pos x="4405" y="948"/>
                </a:cxn>
                <a:cxn ang="0">
                  <a:pos x="4304" y="962"/>
                </a:cxn>
                <a:cxn ang="0">
                  <a:pos x="4196" y="969"/>
                </a:cxn>
                <a:cxn ang="0">
                  <a:pos x="4083" y="967"/>
                </a:cxn>
                <a:cxn ang="0">
                  <a:pos x="3964" y="957"/>
                </a:cxn>
                <a:cxn ang="0">
                  <a:pos x="3840" y="936"/>
                </a:cxn>
                <a:cxn ang="0">
                  <a:pos x="3710" y="904"/>
                </a:cxn>
                <a:cxn ang="0">
                  <a:pos x="3574" y="861"/>
                </a:cxn>
                <a:cxn ang="0">
                  <a:pos x="3432" y="806"/>
                </a:cxn>
                <a:cxn ang="0">
                  <a:pos x="3285" y="738"/>
                </a:cxn>
                <a:cxn ang="0">
                  <a:pos x="3210" y="699"/>
                </a:cxn>
                <a:cxn ang="0">
                  <a:pos x="2913" y="547"/>
                </a:cxn>
                <a:cxn ang="0">
                  <a:pos x="2636" y="415"/>
                </a:cxn>
                <a:cxn ang="0">
                  <a:pos x="2377" y="302"/>
                </a:cxn>
                <a:cxn ang="0">
                  <a:pos x="2134" y="208"/>
                </a:cxn>
                <a:cxn ang="0">
                  <a:pos x="1906" y="132"/>
                </a:cxn>
                <a:cxn ang="0">
                  <a:pos x="1692" y="76"/>
                </a:cxn>
                <a:cxn ang="0">
                  <a:pos x="1491" y="34"/>
                </a:cxn>
                <a:cxn ang="0">
                  <a:pos x="1301" y="8"/>
                </a:cxn>
                <a:cxn ang="0">
                  <a:pos x="1119" y="0"/>
                </a:cxn>
                <a:cxn ang="0">
                  <a:pos x="945" y="5"/>
                </a:cxn>
                <a:cxn ang="0">
                  <a:pos x="780" y="24"/>
                </a:cxn>
                <a:cxn ang="0">
                  <a:pos x="619" y="56"/>
                </a:cxn>
                <a:cxn ang="0">
                  <a:pos x="461" y="103"/>
                </a:cxn>
                <a:cxn ang="0">
                  <a:pos x="307" y="161"/>
                </a:cxn>
                <a:cxn ang="0">
                  <a:pos x="153" y="231"/>
                </a:cxn>
                <a:cxn ang="0">
                  <a:pos x="0" y="312"/>
                </a:cxn>
              </a:cxnLst>
              <a:rect l="0" t="0" r="r" b="b"/>
              <a:pathLst>
                <a:path w="5455" h="970">
                  <a:moveTo>
                    <a:pt x="5455" y="71"/>
                  </a:moveTo>
                  <a:lnTo>
                    <a:pt x="5455" y="71"/>
                  </a:lnTo>
                  <a:lnTo>
                    <a:pt x="5448" y="87"/>
                  </a:lnTo>
                  <a:lnTo>
                    <a:pt x="5426" y="132"/>
                  </a:lnTo>
                  <a:lnTo>
                    <a:pt x="5409" y="165"/>
                  </a:lnTo>
                  <a:lnTo>
                    <a:pt x="5388" y="203"/>
                  </a:lnTo>
                  <a:lnTo>
                    <a:pt x="5363" y="245"/>
                  </a:lnTo>
                  <a:lnTo>
                    <a:pt x="5334" y="291"/>
                  </a:lnTo>
                  <a:lnTo>
                    <a:pt x="5301" y="339"/>
                  </a:lnTo>
                  <a:lnTo>
                    <a:pt x="5263" y="391"/>
                  </a:lnTo>
                  <a:lnTo>
                    <a:pt x="5222" y="444"/>
                  </a:lnTo>
                  <a:lnTo>
                    <a:pt x="5176" y="499"/>
                  </a:lnTo>
                  <a:lnTo>
                    <a:pt x="5126" y="552"/>
                  </a:lnTo>
                  <a:lnTo>
                    <a:pt x="5098" y="580"/>
                  </a:lnTo>
                  <a:lnTo>
                    <a:pt x="5070" y="607"/>
                  </a:lnTo>
                  <a:lnTo>
                    <a:pt x="5041" y="633"/>
                  </a:lnTo>
                  <a:lnTo>
                    <a:pt x="5011" y="659"/>
                  </a:lnTo>
                  <a:lnTo>
                    <a:pt x="4979" y="685"/>
                  </a:lnTo>
                  <a:lnTo>
                    <a:pt x="4945" y="710"/>
                  </a:lnTo>
                  <a:lnTo>
                    <a:pt x="4912" y="735"/>
                  </a:lnTo>
                  <a:lnTo>
                    <a:pt x="4876" y="759"/>
                  </a:lnTo>
                  <a:lnTo>
                    <a:pt x="4840" y="781"/>
                  </a:lnTo>
                  <a:lnTo>
                    <a:pt x="4802" y="804"/>
                  </a:lnTo>
                  <a:lnTo>
                    <a:pt x="4763" y="825"/>
                  </a:lnTo>
                  <a:lnTo>
                    <a:pt x="4723" y="844"/>
                  </a:lnTo>
                  <a:lnTo>
                    <a:pt x="4682" y="864"/>
                  </a:lnTo>
                  <a:lnTo>
                    <a:pt x="4639" y="882"/>
                  </a:lnTo>
                  <a:lnTo>
                    <a:pt x="4594" y="898"/>
                  </a:lnTo>
                  <a:lnTo>
                    <a:pt x="4550" y="912"/>
                  </a:lnTo>
                  <a:lnTo>
                    <a:pt x="4502" y="927"/>
                  </a:lnTo>
                  <a:lnTo>
                    <a:pt x="4455" y="938"/>
                  </a:lnTo>
                  <a:lnTo>
                    <a:pt x="4405" y="948"/>
                  </a:lnTo>
                  <a:lnTo>
                    <a:pt x="4355" y="956"/>
                  </a:lnTo>
                  <a:lnTo>
                    <a:pt x="4304" y="962"/>
                  </a:lnTo>
                  <a:lnTo>
                    <a:pt x="4250" y="967"/>
                  </a:lnTo>
                  <a:lnTo>
                    <a:pt x="4196" y="969"/>
                  </a:lnTo>
                  <a:lnTo>
                    <a:pt x="4140" y="970"/>
                  </a:lnTo>
                  <a:lnTo>
                    <a:pt x="4083" y="967"/>
                  </a:lnTo>
                  <a:lnTo>
                    <a:pt x="4023" y="964"/>
                  </a:lnTo>
                  <a:lnTo>
                    <a:pt x="3964" y="957"/>
                  </a:lnTo>
                  <a:lnTo>
                    <a:pt x="3903" y="948"/>
                  </a:lnTo>
                  <a:lnTo>
                    <a:pt x="3840" y="936"/>
                  </a:lnTo>
                  <a:lnTo>
                    <a:pt x="3775" y="922"/>
                  </a:lnTo>
                  <a:lnTo>
                    <a:pt x="3710" y="904"/>
                  </a:lnTo>
                  <a:lnTo>
                    <a:pt x="3643" y="885"/>
                  </a:lnTo>
                  <a:lnTo>
                    <a:pt x="3574" y="861"/>
                  </a:lnTo>
                  <a:lnTo>
                    <a:pt x="3504" y="835"/>
                  </a:lnTo>
                  <a:lnTo>
                    <a:pt x="3432" y="806"/>
                  </a:lnTo>
                  <a:lnTo>
                    <a:pt x="3360" y="773"/>
                  </a:lnTo>
                  <a:lnTo>
                    <a:pt x="3285" y="738"/>
                  </a:lnTo>
                  <a:lnTo>
                    <a:pt x="3210" y="699"/>
                  </a:lnTo>
                  <a:lnTo>
                    <a:pt x="3210" y="699"/>
                  </a:lnTo>
                  <a:lnTo>
                    <a:pt x="3059" y="620"/>
                  </a:lnTo>
                  <a:lnTo>
                    <a:pt x="2913" y="547"/>
                  </a:lnTo>
                  <a:lnTo>
                    <a:pt x="2772" y="478"/>
                  </a:lnTo>
                  <a:lnTo>
                    <a:pt x="2636" y="415"/>
                  </a:lnTo>
                  <a:lnTo>
                    <a:pt x="2505" y="357"/>
                  </a:lnTo>
                  <a:lnTo>
                    <a:pt x="2377" y="302"/>
                  </a:lnTo>
                  <a:lnTo>
                    <a:pt x="2253" y="253"/>
                  </a:lnTo>
                  <a:lnTo>
                    <a:pt x="2134" y="208"/>
                  </a:lnTo>
                  <a:lnTo>
                    <a:pt x="2019" y="169"/>
                  </a:lnTo>
                  <a:lnTo>
                    <a:pt x="1906" y="132"/>
                  </a:lnTo>
                  <a:lnTo>
                    <a:pt x="1798" y="102"/>
                  </a:lnTo>
                  <a:lnTo>
                    <a:pt x="1692" y="76"/>
                  </a:lnTo>
                  <a:lnTo>
                    <a:pt x="1590" y="52"/>
                  </a:lnTo>
                  <a:lnTo>
                    <a:pt x="1491" y="34"/>
                  </a:lnTo>
                  <a:lnTo>
                    <a:pt x="1394" y="19"/>
                  </a:lnTo>
                  <a:lnTo>
                    <a:pt x="1301" y="8"/>
                  </a:lnTo>
                  <a:lnTo>
                    <a:pt x="1209" y="2"/>
                  </a:lnTo>
                  <a:lnTo>
                    <a:pt x="1119" y="0"/>
                  </a:lnTo>
                  <a:lnTo>
                    <a:pt x="1031" y="0"/>
                  </a:lnTo>
                  <a:lnTo>
                    <a:pt x="945" y="5"/>
                  </a:lnTo>
                  <a:lnTo>
                    <a:pt x="862" y="13"/>
                  </a:lnTo>
                  <a:lnTo>
                    <a:pt x="780" y="24"/>
                  </a:lnTo>
                  <a:lnTo>
                    <a:pt x="698" y="39"/>
                  </a:lnTo>
                  <a:lnTo>
                    <a:pt x="619" y="56"/>
                  </a:lnTo>
                  <a:lnTo>
                    <a:pt x="540" y="79"/>
                  </a:lnTo>
                  <a:lnTo>
                    <a:pt x="461" y="103"/>
                  </a:lnTo>
                  <a:lnTo>
                    <a:pt x="384" y="131"/>
                  </a:lnTo>
                  <a:lnTo>
                    <a:pt x="307" y="161"/>
                  </a:lnTo>
                  <a:lnTo>
                    <a:pt x="230" y="194"/>
                  </a:lnTo>
                  <a:lnTo>
                    <a:pt x="153" y="231"/>
                  </a:lnTo>
                  <a:lnTo>
                    <a:pt x="76" y="270"/>
                  </a:lnTo>
                  <a:lnTo>
                    <a:pt x="0" y="31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58903" name="Freeform 87"/>
            <p:cNvSpPr>
              <a:spLocks/>
            </p:cNvSpPr>
            <p:nvPr/>
          </p:nvSpPr>
          <p:spPr bwMode="auto">
            <a:xfrm>
              <a:off x="864" y="1198"/>
              <a:ext cx="5451" cy="465"/>
            </a:xfrm>
            <a:custGeom>
              <a:avLst/>
              <a:gdLst/>
              <a:ahLst/>
              <a:cxnLst>
                <a:cxn ang="0">
                  <a:pos x="5451" y="0"/>
                </a:cxn>
                <a:cxn ang="0">
                  <a:pos x="5423" y="63"/>
                </a:cxn>
                <a:cxn ang="0">
                  <a:pos x="5386" y="134"/>
                </a:cxn>
                <a:cxn ang="0">
                  <a:pos x="5334" y="224"/>
                </a:cxn>
                <a:cxn ang="0">
                  <a:pos x="5265" y="326"/>
                </a:cxn>
                <a:cxn ang="0">
                  <a:pos x="5179" y="436"/>
                </a:cxn>
                <a:cxn ang="0">
                  <a:pos x="5102" y="518"/>
                </a:cxn>
                <a:cxn ang="0">
                  <a:pos x="5046" y="573"/>
                </a:cxn>
                <a:cxn ang="0">
                  <a:pos x="4983" y="628"/>
                </a:cxn>
                <a:cxn ang="0">
                  <a:pos x="4918" y="678"/>
                </a:cxn>
                <a:cxn ang="0">
                  <a:pos x="4847" y="726"/>
                </a:cxn>
                <a:cxn ang="0">
                  <a:pos x="4771" y="772"/>
                </a:cxn>
                <a:cxn ang="0">
                  <a:pos x="4689" y="814"/>
                </a:cxn>
                <a:cxn ang="0">
                  <a:pos x="4603" y="849"/>
                </a:cxn>
                <a:cxn ang="0">
                  <a:pos x="4512" y="880"/>
                </a:cxn>
                <a:cxn ang="0">
                  <a:pos x="4415" y="902"/>
                </a:cxn>
                <a:cxn ang="0">
                  <a:pos x="4312" y="920"/>
                </a:cxn>
                <a:cxn ang="0">
                  <a:pos x="4206" y="928"/>
                </a:cxn>
                <a:cxn ang="0">
                  <a:pos x="4092" y="930"/>
                </a:cxn>
                <a:cxn ang="0">
                  <a:pos x="3974" y="920"/>
                </a:cxn>
                <a:cxn ang="0">
                  <a:pos x="3849" y="902"/>
                </a:cxn>
                <a:cxn ang="0">
                  <a:pos x="3718" y="873"/>
                </a:cxn>
                <a:cxn ang="0">
                  <a:pos x="3582" y="833"/>
                </a:cxn>
                <a:cxn ang="0">
                  <a:pos x="3440" y="780"/>
                </a:cxn>
                <a:cxn ang="0">
                  <a:pos x="3292" y="715"/>
                </a:cxn>
                <a:cxn ang="0">
                  <a:pos x="3216" y="678"/>
                </a:cxn>
                <a:cxn ang="0">
                  <a:pos x="2917" y="531"/>
                </a:cxn>
                <a:cxn ang="0">
                  <a:pos x="2638" y="403"/>
                </a:cxn>
                <a:cxn ang="0">
                  <a:pos x="2377" y="295"/>
                </a:cxn>
                <a:cxn ang="0">
                  <a:pos x="2133" y="206"/>
                </a:cxn>
                <a:cxn ang="0">
                  <a:pos x="1903" y="135"/>
                </a:cxn>
                <a:cxn ang="0">
                  <a:pos x="1688" y="81"/>
                </a:cxn>
                <a:cxn ang="0">
                  <a:pos x="1487" y="43"/>
                </a:cxn>
                <a:cxn ang="0">
                  <a:pos x="1295" y="22"/>
                </a:cxn>
                <a:cxn ang="0">
                  <a:pos x="1115" y="16"/>
                </a:cxn>
                <a:cxn ang="0">
                  <a:pos x="941" y="26"/>
                </a:cxn>
                <a:cxn ang="0">
                  <a:pos x="775" y="48"/>
                </a:cxn>
                <a:cxn ang="0">
                  <a:pos x="615" y="85"/>
                </a:cxn>
                <a:cxn ang="0">
                  <a:pos x="458" y="134"/>
                </a:cxn>
                <a:cxn ang="0">
                  <a:pos x="304" y="195"/>
                </a:cxn>
                <a:cxn ang="0">
                  <a:pos x="153" y="268"/>
                </a:cxn>
                <a:cxn ang="0">
                  <a:pos x="0" y="352"/>
                </a:cxn>
              </a:cxnLst>
              <a:rect l="0" t="0" r="r" b="b"/>
              <a:pathLst>
                <a:path w="5451" h="930">
                  <a:moveTo>
                    <a:pt x="5451" y="0"/>
                  </a:moveTo>
                  <a:lnTo>
                    <a:pt x="5451" y="0"/>
                  </a:lnTo>
                  <a:lnTo>
                    <a:pt x="5444" y="18"/>
                  </a:lnTo>
                  <a:lnTo>
                    <a:pt x="5423" y="63"/>
                  </a:lnTo>
                  <a:lnTo>
                    <a:pt x="5406" y="97"/>
                  </a:lnTo>
                  <a:lnTo>
                    <a:pt x="5386" y="134"/>
                  </a:lnTo>
                  <a:lnTo>
                    <a:pt x="5362" y="177"/>
                  </a:lnTo>
                  <a:lnTo>
                    <a:pt x="5334" y="224"/>
                  </a:lnTo>
                  <a:lnTo>
                    <a:pt x="5301" y="274"/>
                  </a:lnTo>
                  <a:lnTo>
                    <a:pt x="5265" y="326"/>
                  </a:lnTo>
                  <a:lnTo>
                    <a:pt x="5223" y="381"/>
                  </a:lnTo>
                  <a:lnTo>
                    <a:pt x="5179" y="436"/>
                  </a:lnTo>
                  <a:lnTo>
                    <a:pt x="5129" y="491"/>
                  </a:lnTo>
                  <a:lnTo>
                    <a:pt x="5102" y="518"/>
                  </a:lnTo>
                  <a:lnTo>
                    <a:pt x="5075" y="546"/>
                  </a:lnTo>
                  <a:lnTo>
                    <a:pt x="5046" y="573"/>
                  </a:lnTo>
                  <a:lnTo>
                    <a:pt x="5015" y="600"/>
                  </a:lnTo>
                  <a:lnTo>
                    <a:pt x="4983" y="628"/>
                  </a:lnTo>
                  <a:lnTo>
                    <a:pt x="4951" y="654"/>
                  </a:lnTo>
                  <a:lnTo>
                    <a:pt x="4918" y="678"/>
                  </a:lnTo>
                  <a:lnTo>
                    <a:pt x="4883" y="704"/>
                  </a:lnTo>
                  <a:lnTo>
                    <a:pt x="4847" y="726"/>
                  </a:lnTo>
                  <a:lnTo>
                    <a:pt x="4809" y="751"/>
                  </a:lnTo>
                  <a:lnTo>
                    <a:pt x="4771" y="772"/>
                  </a:lnTo>
                  <a:lnTo>
                    <a:pt x="4730" y="793"/>
                  </a:lnTo>
                  <a:lnTo>
                    <a:pt x="4689" y="814"/>
                  </a:lnTo>
                  <a:lnTo>
                    <a:pt x="4647" y="831"/>
                  </a:lnTo>
                  <a:lnTo>
                    <a:pt x="4603" y="849"/>
                  </a:lnTo>
                  <a:lnTo>
                    <a:pt x="4558" y="865"/>
                  </a:lnTo>
                  <a:lnTo>
                    <a:pt x="4512" y="880"/>
                  </a:lnTo>
                  <a:lnTo>
                    <a:pt x="4464" y="891"/>
                  </a:lnTo>
                  <a:lnTo>
                    <a:pt x="4415" y="902"/>
                  </a:lnTo>
                  <a:lnTo>
                    <a:pt x="4365" y="912"/>
                  </a:lnTo>
                  <a:lnTo>
                    <a:pt x="4312" y="920"/>
                  </a:lnTo>
                  <a:lnTo>
                    <a:pt x="4260" y="925"/>
                  </a:lnTo>
                  <a:lnTo>
                    <a:pt x="4206" y="928"/>
                  </a:lnTo>
                  <a:lnTo>
                    <a:pt x="4150" y="930"/>
                  </a:lnTo>
                  <a:lnTo>
                    <a:pt x="4092" y="930"/>
                  </a:lnTo>
                  <a:lnTo>
                    <a:pt x="4033" y="927"/>
                  </a:lnTo>
                  <a:lnTo>
                    <a:pt x="3974" y="920"/>
                  </a:lnTo>
                  <a:lnTo>
                    <a:pt x="3911" y="912"/>
                  </a:lnTo>
                  <a:lnTo>
                    <a:pt x="3849" y="902"/>
                  </a:lnTo>
                  <a:lnTo>
                    <a:pt x="3785" y="889"/>
                  </a:lnTo>
                  <a:lnTo>
                    <a:pt x="3718" y="873"/>
                  </a:lnTo>
                  <a:lnTo>
                    <a:pt x="3652" y="854"/>
                  </a:lnTo>
                  <a:lnTo>
                    <a:pt x="3582" y="833"/>
                  </a:lnTo>
                  <a:lnTo>
                    <a:pt x="3511" y="809"/>
                  </a:lnTo>
                  <a:lnTo>
                    <a:pt x="3440" y="780"/>
                  </a:lnTo>
                  <a:lnTo>
                    <a:pt x="3367" y="749"/>
                  </a:lnTo>
                  <a:lnTo>
                    <a:pt x="3292" y="715"/>
                  </a:lnTo>
                  <a:lnTo>
                    <a:pt x="3216" y="678"/>
                  </a:lnTo>
                  <a:lnTo>
                    <a:pt x="3216" y="678"/>
                  </a:lnTo>
                  <a:lnTo>
                    <a:pt x="3063" y="602"/>
                  </a:lnTo>
                  <a:lnTo>
                    <a:pt x="2917" y="531"/>
                  </a:lnTo>
                  <a:lnTo>
                    <a:pt x="2774" y="465"/>
                  </a:lnTo>
                  <a:lnTo>
                    <a:pt x="2638" y="403"/>
                  </a:lnTo>
                  <a:lnTo>
                    <a:pt x="2505" y="347"/>
                  </a:lnTo>
                  <a:lnTo>
                    <a:pt x="2377" y="295"/>
                  </a:lnTo>
                  <a:lnTo>
                    <a:pt x="2252" y="248"/>
                  </a:lnTo>
                  <a:lnTo>
                    <a:pt x="2133" y="206"/>
                  </a:lnTo>
                  <a:lnTo>
                    <a:pt x="2016" y="168"/>
                  </a:lnTo>
                  <a:lnTo>
                    <a:pt x="1903" y="135"/>
                  </a:lnTo>
                  <a:lnTo>
                    <a:pt x="1795" y="106"/>
                  </a:lnTo>
                  <a:lnTo>
                    <a:pt x="1688" y="81"/>
                  </a:lnTo>
                  <a:lnTo>
                    <a:pt x="1587" y="60"/>
                  </a:lnTo>
                  <a:lnTo>
                    <a:pt x="1487" y="43"/>
                  </a:lnTo>
                  <a:lnTo>
                    <a:pt x="1390" y="30"/>
                  </a:lnTo>
                  <a:lnTo>
                    <a:pt x="1295" y="22"/>
                  </a:lnTo>
                  <a:lnTo>
                    <a:pt x="1204" y="18"/>
                  </a:lnTo>
                  <a:lnTo>
                    <a:pt x="1115" y="16"/>
                  </a:lnTo>
                  <a:lnTo>
                    <a:pt x="1027" y="19"/>
                  </a:lnTo>
                  <a:lnTo>
                    <a:pt x="941" y="26"/>
                  </a:lnTo>
                  <a:lnTo>
                    <a:pt x="858" y="35"/>
                  </a:lnTo>
                  <a:lnTo>
                    <a:pt x="775" y="48"/>
                  </a:lnTo>
                  <a:lnTo>
                    <a:pt x="694" y="64"/>
                  </a:lnTo>
                  <a:lnTo>
                    <a:pt x="615" y="85"/>
                  </a:lnTo>
                  <a:lnTo>
                    <a:pt x="536" y="108"/>
                  </a:lnTo>
                  <a:lnTo>
                    <a:pt x="458" y="134"/>
                  </a:lnTo>
                  <a:lnTo>
                    <a:pt x="382" y="163"/>
                  </a:lnTo>
                  <a:lnTo>
                    <a:pt x="304" y="195"/>
                  </a:lnTo>
                  <a:lnTo>
                    <a:pt x="228" y="231"/>
                  </a:lnTo>
                  <a:lnTo>
                    <a:pt x="153" y="268"/>
                  </a:lnTo>
                  <a:lnTo>
                    <a:pt x="76" y="310"/>
                  </a:lnTo>
                  <a:lnTo>
                    <a:pt x="0" y="35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58904" name="Freeform 88"/>
            <p:cNvSpPr>
              <a:spLocks/>
            </p:cNvSpPr>
            <p:nvPr/>
          </p:nvSpPr>
          <p:spPr bwMode="auto">
            <a:xfrm>
              <a:off x="893" y="1169"/>
              <a:ext cx="5447" cy="482"/>
            </a:xfrm>
            <a:custGeom>
              <a:avLst/>
              <a:gdLst/>
              <a:ahLst/>
              <a:cxnLst>
                <a:cxn ang="0">
                  <a:pos x="5447" y="0"/>
                </a:cxn>
                <a:cxn ang="0">
                  <a:pos x="5419" y="64"/>
                </a:cxn>
                <a:cxn ang="0">
                  <a:pos x="5383" y="137"/>
                </a:cxn>
                <a:cxn ang="0">
                  <a:pos x="5332" y="227"/>
                </a:cxn>
                <a:cxn ang="0">
                  <a:pos x="5265" y="332"/>
                </a:cxn>
                <a:cxn ang="0">
                  <a:pos x="5180" y="444"/>
                </a:cxn>
                <a:cxn ang="0">
                  <a:pos x="5105" y="529"/>
                </a:cxn>
                <a:cxn ang="0">
                  <a:pos x="5048" y="586"/>
                </a:cxn>
                <a:cxn ang="0">
                  <a:pos x="4989" y="641"/>
                </a:cxn>
                <a:cxn ang="0">
                  <a:pos x="4923" y="692"/>
                </a:cxn>
                <a:cxn ang="0">
                  <a:pos x="4853" y="744"/>
                </a:cxn>
                <a:cxn ang="0">
                  <a:pos x="4778" y="791"/>
                </a:cxn>
                <a:cxn ang="0">
                  <a:pos x="4697" y="833"/>
                </a:cxn>
                <a:cxn ang="0">
                  <a:pos x="4611" y="870"/>
                </a:cxn>
                <a:cxn ang="0">
                  <a:pos x="4521" y="902"/>
                </a:cxn>
                <a:cxn ang="0">
                  <a:pos x="4424" y="928"/>
                </a:cxn>
                <a:cxn ang="0">
                  <a:pos x="4322" y="947"/>
                </a:cxn>
                <a:cxn ang="0">
                  <a:pos x="4214" y="959"/>
                </a:cxn>
                <a:cxn ang="0">
                  <a:pos x="4102" y="962"/>
                </a:cxn>
                <a:cxn ang="0">
                  <a:pos x="3982" y="956"/>
                </a:cxn>
                <a:cxn ang="0">
                  <a:pos x="3857" y="939"/>
                </a:cxn>
                <a:cxn ang="0">
                  <a:pos x="3727" y="914"/>
                </a:cxn>
                <a:cxn ang="0">
                  <a:pos x="3591" y="875"/>
                </a:cxn>
                <a:cxn ang="0">
                  <a:pos x="3448" y="825"/>
                </a:cxn>
                <a:cxn ang="0">
                  <a:pos x="3298" y="763"/>
                </a:cxn>
                <a:cxn ang="0">
                  <a:pos x="3221" y="726"/>
                </a:cxn>
                <a:cxn ang="0">
                  <a:pos x="2920" y="586"/>
                </a:cxn>
                <a:cxn ang="0">
                  <a:pos x="2640" y="463"/>
                </a:cxn>
                <a:cxn ang="0">
                  <a:pos x="2376" y="360"/>
                </a:cxn>
                <a:cxn ang="0">
                  <a:pos x="2131" y="276"/>
                </a:cxn>
                <a:cxn ang="0">
                  <a:pos x="1901" y="208"/>
                </a:cxn>
                <a:cxn ang="0">
                  <a:pos x="1686" y="158"/>
                </a:cxn>
                <a:cxn ang="0">
                  <a:pos x="1483" y="124"/>
                </a:cxn>
                <a:cxn ang="0">
                  <a:pos x="1291" y="108"/>
                </a:cxn>
                <a:cxn ang="0">
                  <a:pos x="1111" y="105"/>
                </a:cxn>
                <a:cxn ang="0">
                  <a:pos x="937" y="118"/>
                </a:cxn>
                <a:cxn ang="0">
                  <a:pos x="772" y="143"/>
                </a:cxn>
                <a:cxn ang="0">
                  <a:pos x="612" y="184"/>
                </a:cxn>
                <a:cxn ang="0">
                  <a:pos x="457" y="237"/>
                </a:cxn>
                <a:cxn ang="0">
                  <a:pos x="303" y="302"/>
                </a:cxn>
                <a:cxn ang="0">
                  <a:pos x="151" y="378"/>
                </a:cxn>
                <a:cxn ang="0">
                  <a:pos x="0" y="465"/>
                </a:cxn>
              </a:cxnLst>
              <a:rect l="0" t="0" r="r" b="b"/>
              <a:pathLst>
                <a:path w="5447" h="962">
                  <a:moveTo>
                    <a:pt x="5447" y="0"/>
                  </a:moveTo>
                  <a:lnTo>
                    <a:pt x="5447" y="0"/>
                  </a:lnTo>
                  <a:lnTo>
                    <a:pt x="5440" y="17"/>
                  </a:lnTo>
                  <a:lnTo>
                    <a:pt x="5419" y="64"/>
                  </a:lnTo>
                  <a:lnTo>
                    <a:pt x="5402" y="98"/>
                  </a:lnTo>
                  <a:lnTo>
                    <a:pt x="5383" y="137"/>
                  </a:lnTo>
                  <a:lnTo>
                    <a:pt x="5359" y="181"/>
                  </a:lnTo>
                  <a:lnTo>
                    <a:pt x="5332" y="227"/>
                  </a:lnTo>
                  <a:lnTo>
                    <a:pt x="5300" y="279"/>
                  </a:lnTo>
                  <a:lnTo>
                    <a:pt x="5265" y="332"/>
                  </a:lnTo>
                  <a:lnTo>
                    <a:pt x="5225" y="387"/>
                  </a:lnTo>
                  <a:lnTo>
                    <a:pt x="5180" y="444"/>
                  </a:lnTo>
                  <a:lnTo>
                    <a:pt x="5130" y="500"/>
                  </a:lnTo>
                  <a:lnTo>
                    <a:pt x="5105" y="529"/>
                  </a:lnTo>
                  <a:lnTo>
                    <a:pt x="5078" y="557"/>
                  </a:lnTo>
                  <a:lnTo>
                    <a:pt x="5048" y="586"/>
                  </a:lnTo>
                  <a:lnTo>
                    <a:pt x="5019" y="613"/>
                  </a:lnTo>
                  <a:lnTo>
                    <a:pt x="4989" y="641"/>
                  </a:lnTo>
                  <a:lnTo>
                    <a:pt x="4957" y="667"/>
                  </a:lnTo>
                  <a:lnTo>
                    <a:pt x="4923" y="692"/>
                  </a:lnTo>
                  <a:lnTo>
                    <a:pt x="4889" y="718"/>
                  </a:lnTo>
                  <a:lnTo>
                    <a:pt x="4853" y="744"/>
                  </a:lnTo>
                  <a:lnTo>
                    <a:pt x="4815" y="767"/>
                  </a:lnTo>
                  <a:lnTo>
                    <a:pt x="4778" y="791"/>
                  </a:lnTo>
                  <a:lnTo>
                    <a:pt x="4737" y="812"/>
                  </a:lnTo>
                  <a:lnTo>
                    <a:pt x="4697" y="833"/>
                  </a:lnTo>
                  <a:lnTo>
                    <a:pt x="4654" y="852"/>
                  </a:lnTo>
                  <a:lnTo>
                    <a:pt x="4611" y="870"/>
                  </a:lnTo>
                  <a:lnTo>
                    <a:pt x="4567" y="888"/>
                  </a:lnTo>
                  <a:lnTo>
                    <a:pt x="4521" y="902"/>
                  </a:lnTo>
                  <a:lnTo>
                    <a:pt x="4472" y="917"/>
                  </a:lnTo>
                  <a:lnTo>
                    <a:pt x="4424" y="928"/>
                  </a:lnTo>
                  <a:lnTo>
                    <a:pt x="4374" y="939"/>
                  </a:lnTo>
                  <a:lnTo>
                    <a:pt x="4322" y="947"/>
                  </a:lnTo>
                  <a:lnTo>
                    <a:pt x="4270" y="954"/>
                  </a:lnTo>
                  <a:lnTo>
                    <a:pt x="4214" y="959"/>
                  </a:lnTo>
                  <a:lnTo>
                    <a:pt x="4158" y="962"/>
                  </a:lnTo>
                  <a:lnTo>
                    <a:pt x="4102" y="962"/>
                  </a:lnTo>
                  <a:lnTo>
                    <a:pt x="4043" y="960"/>
                  </a:lnTo>
                  <a:lnTo>
                    <a:pt x="3982" y="956"/>
                  </a:lnTo>
                  <a:lnTo>
                    <a:pt x="3921" y="949"/>
                  </a:lnTo>
                  <a:lnTo>
                    <a:pt x="3857" y="939"/>
                  </a:lnTo>
                  <a:lnTo>
                    <a:pt x="3793" y="928"/>
                  </a:lnTo>
                  <a:lnTo>
                    <a:pt x="3727" y="914"/>
                  </a:lnTo>
                  <a:lnTo>
                    <a:pt x="3659" y="896"/>
                  </a:lnTo>
                  <a:lnTo>
                    <a:pt x="3591" y="875"/>
                  </a:lnTo>
                  <a:lnTo>
                    <a:pt x="3520" y="852"/>
                  </a:lnTo>
                  <a:lnTo>
                    <a:pt x="3448" y="825"/>
                  </a:lnTo>
                  <a:lnTo>
                    <a:pt x="3373" y="796"/>
                  </a:lnTo>
                  <a:lnTo>
                    <a:pt x="3298" y="763"/>
                  </a:lnTo>
                  <a:lnTo>
                    <a:pt x="3221" y="726"/>
                  </a:lnTo>
                  <a:lnTo>
                    <a:pt x="3221" y="726"/>
                  </a:lnTo>
                  <a:lnTo>
                    <a:pt x="3067" y="654"/>
                  </a:lnTo>
                  <a:lnTo>
                    <a:pt x="2920" y="586"/>
                  </a:lnTo>
                  <a:lnTo>
                    <a:pt x="2777" y="521"/>
                  </a:lnTo>
                  <a:lnTo>
                    <a:pt x="2640" y="463"/>
                  </a:lnTo>
                  <a:lnTo>
                    <a:pt x="2505" y="410"/>
                  </a:lnTo>
                  <a:lnTo>
                    <a:pt x="2376" y="360"/>
                  </a:lnTo>
                  <a:lnTo>
                    <a:pt x="2252" y="315"/>
                  </a:lnTo>
                  <a:lnTo>
                    <a:pt x="2131" y="276"/>
                  </a:lnTo>
                  <a:lnTo>
                    <a:pt x="2015" y="240"/>
                  </a:lnTo>
                  <a:lnTo>
                    <a:pt x="1901" y="208"/>
                  </a:lnTo>
                  <a:lnTo>
                    <a:pt x="1791" y="181"/>
                  </a:lnTo>
                  <a:lnTo>
                    <a:pt x="1686" y="158"/>
                  </a:lnTo>
                  <a:lnTo>
                    <a:pt x="1583" y="140"/>
                  </a:lnTo>
                  <a:lnTo>
                    <a:pt x="1483" y="124"/>
                  </a:lnTo>
                  <a:lnTo>
                    <a:pt x="1386" y="114"/>
                  </a:lnTo>
                  <a:lnTo>
                    <a:pt x="1291" y="108"/>
                  </a:lnTo>
                  <a:lnTo>
                    <a:pt x="1200" y="105"/>
                  </a:lnTo>
                  <a:lnTo>
                    <a:pt x="1111" y="105"/>
                  </a:lnTo>
                  <a:lnTo>
                    <a:pt x="1023" y="109"/>
                  </a:lnTo>
                  <a:lnTo>
                    <a:pt x="937" y="118"/>
                  </a:lnTo>
                  <a:lnTo>
                    <a:pt x="854" y="129"/>
                  </a:lnTo>
                  <a:lnTo>
                    <a:pt x="772" y="143"/>
                  </a:lnTo>
                  <a:lnTo>
                    <a:pt x="692" y="163"/>
                  </a:lnTo>
                  <a:lnTo>
                    <a:pt x="612" y="184"/>
                  </a:lnTo>
                  <a:lnTo>
                    <a:pt x="533" y="208"/>
                  </a:lnTo>
                  <a:lnTo>
                    <a:pt x="457" y="237"/>
                  </a:lnTo>
                  <a:lnTo>
                    <a:pt x="379" y="268"/>
                  </a:lnTo>
                  <a:lnTo>
                    <a:pt x="303" y="302"/>
                  </a:lnTo>
                  <a:lnTo>
                    <a:pt x="228" y="339"/>
                  </a:lnTo>
                  <a:lnTo>
                    <a:pt x="151" y="378"/>
                  </a:lnTo>
                  <a:lnTo>
                    <a:pt x="76" y="419"/>
                  </a:lnTo>
                  <a:lnTo>
                    <a:pt x="0" y="465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58905" name="Freeform 89"/>
            <p:cNvSpPr>
              <a:spLocks/>
            </p:cNvSpPr>
            <p:nvPr/>
          </p:nvSpPr>
          <p:spPr bwMode="auto">
            <a:xfrm>
              <a:off x="925" y="1141"/>
              <a:ext cx="5439" cy="497"/>
            </a:xfrm>
            <a:custGeom>
              <a:avLst/>
              <a:gdLst/>
              <a:ahLst/>
              <a:cxnLst>
                <a:cxn ang="0">
                  <a:pos x="5439" y="0"/>
                </a:cxn>
                <a:cxn ang="0">
                  <a:pos x="5412" y="65"/>
                </a:cxn>
                <a:cxn ang="0">
                  <a:pos x="5377" y="137"/>
                </a:cxn>
                <a:cxn ang="0">
                  <a:pos x="5327" y="231"/>
                </a:cxn>
                <a:cxn ang="0">
                  <a:pos x="5261" y="336"/>
                </a:cxn>
                <a:cxn ang="0">
                  <a:pos x="5179" y="451"/>
                </a:cxn>
                <a:cxn ang="0">
                  <a:pos x="5104" y="538"/>
                </a:cxn>
                <a:cxn ang="0">
                  <a:pos x="5050" y="596"/>
                </a:cxn>
                <a:cxn ang="0">
                  <a:pos x="4990" y="652"/>
                </a:cxn>
                <a:cxn ang="0">
                  <a:pos x="4925" y="706"/>
                </a:cxn>
                <a:cxn ang="0">
                  <a:pos x="4855" y="759"/>
                </a:cxn>
                <a:cxn ang="0">
                  <a:pos x="4780" y="808"/>
                </a:cxn>
                <a:cxn ang="0">
                  <a:pos x="4701" y="851"/>
                </a:cxn>
                <a:cxn ang="0">
                  <a:pos x="4617" y="891"/>
                </a:cxn>
                <a:cxn ang="0">
                  <a:pos x="4526" y="925"/>
                </a:cxn>
                <a:cxn ang="0">
                  <a:pos x="4429" y="953"/>
                </a:cxn>
                <a:cxn ang="0">
                  <a:pos x="4328" y="975"/>
                </a:cxn>
                <a:cxn ang="0">
                  <a:pos x="4221" y="988"/>
                </a:cxn>
                <a:cxn ang="0">
                  <a:pos x="4108" y="993"/>
                </a:cxn>
                <a:cxn ang="0">
                  <a:pos x="3989" y="990"/>
                </a:cxn>
                <a:cxn ang="0">
                  <a:pos x="3864" y="975"/>
                </a:cxn>
                <a:cxn ang="0">
                  <a:pos x="3732" y="951"/>
                </a:cxn>
                <a:cxn ang="0">
                  <a:pos x="3595" y="917"/>
                </a:cxn>
                <a:cxn ang="0">
                  <a:pos x="3452" y="869"/>
                </a:cxn>
                <a:cxn ang="0">
                  <a:pos x="3302" y="809"/>
                </a:cxn>
                <a:cxn ang="0">
                  <a:pos x="3224" y="775"/>
                </a:cxn>
                <a:cxn ang="0">
                  <a:pos x="2921" y="638"/>
                </a:cxn>
                <a:cxn ang="0">
                  <a:pos x="2638" y="522"/>
                </a:cxn>
                <a:cxn ang="0">
                  <a:pos x="2374" y="423"/>
                </a:cxn>
                <a:cxn ang="0">
                  <a:pos x="2127" y="342"/>
                </a:cxn>
                <a:cxn ang="0">
                  <a:pos x="1897" y="281"/>
                </a:cxn>
                <a:cxn ang="0">
                  <a:pos x="1680" y="234"/>
                </a:cxn>
                <a:cxn ang="0">
                  <a:pos x="1477" y="205"/>
                </a:cxn>
                <a:cxn ang="0">
                  <a:pos x="1286" y="191"/>
                </a:cxn>
                <a:cxn ang="0">
                  <a:pos x="1104" y="192"/>
                </a:cxn>
                <a:cxn ang="0">
                  <a:pos x="932" y="208"/>
                </a:cxn>
                <a:cxn ang="0">
                  <a:pos x="766" y="239"/>
                </a:cxn>
                <a:cxn ang="0">
                  <a:pos x="607" y="283"/>
                </a:cxn>
                <a:cxn ang="0">
                  <a:pos x="453" y="338"/>
                </a:cxn>
                <a:cxn ang="0">
                  <a:pos x="300" y="407"/>
                </a:cxn>
                <a:cxn ang="0">
                  <a:pos x="150" y="486"/>
                </a:cxn>
                <a:cxn ang="0">
                  <a:pos x="0" y="578"/>
                </a:cxn>
              </a:cxnLst>
              <a:rect l="0" t="0" r="r" b="b"/>
              <a:pathLst>
                <a:path w="5439" h="993">
                  <a:moveTo>
                    <a:pt x="5439" y="0"/>
                  </a:moveTo>
                  <a:lnTo>
                    <a:pt x="5439" y="0"/>
                  </a:lnTo>
                  <a:lnTo>
                    <a:pt x="5432" y="18"/>
                  </a:lnTo>
                  <a:lnTo>
                    <a:pt x="5412" y="65"/>
                  </a:lnTo>
                  <a:lnTo>
                    <a:pt x="5397" y="99"/>
                  </a:lnTo>
                  <a:lnTo>
                    <a:pt x="5377" y="137"/>
                  </a:lnTo>
                  <a:lnTo>
                    <a:pt x="5354" y="183"/>
                  </a:lnTo>
                  <a:lnTo>
                    <a:pt x="5327" y="231"/>
                  </a:lnTo>
                  <a:lnTo>
                    <a:pt x="5297" y="283"/>
                  </a:lnTo>
                  <a:lnTo>
                    <a:pt x="5261" y="336"/>
                  </a:lnTo>
                  <a:lnTo>
                    <a:pt x="5222" y="393"/>
                  </a:lnTo>
                  <a:lnTo>
                    <a:pt x="5179" y="451"/>
                  </a:lnTo>
                  <a:lnTo>
                    <a:pt x="5130" y="509"/>
                  </a:lnTo>
                  <a:lnTo>
                    <a:pt x="5104" y="538"/>
                  </a:lnTo>
                  <a:lnTo>
                    <a:pt x="5078" y="567"/>
                  </a:lnTo>
                  <a:lnTo>
                    <a:pt x="5050" y="596"/>
                  </a:lnTo>
                  <a:lnTo>
                    <a:pt x="5021" y="623"/>
                  </a:lnTo>
                  <a:lnTo>
                    <a:pt x="4990" y="652"/>
                  </a:lnTo>
                  <a:lnTo>
                    <a:pt x="4958" y="680"/>
                  </a:lnTo>
                  <a:lnTo>
                    <a:pt x="4925" y="706"/>
                  </a:lnTo>
                  <a:lnTo>
                    <a:pt x="4891" y="733"/>
                  </a:lnTo>
                  <a:lnTo>
                    <a:pt x="4855" y="759"/>
                  </a:lnTo>
                  <a:lnTo>
                    <a:pt x="4819" y="783"/>
                  </a:lnTo>
                  <a:lnTo>
                    <a:pt x="4780" y="808"/>
                  </a:lnTo>
                  <a:lnTo>
                    <a:pt x="4742" y="830"/>
                  </a:lnTo>
                  <a:lnTo>
                    <a:pt x="4701" y="851"/>
                  </a:lnTo>
                  <a:lnTo>
                    <a:pt x="4660" y="872"/>
                  </a:lnTo>
                  <a:lnTo>
                    <a:pt x="4617" y="891"/>
                  </a:lnTo>
                  <a:lnTo>
                    <a:pt x="4572" y="909"/>
                  </a:lnTo>
                  <a:lnTo>
                    <a:pt x="4526" y="925"/>
                  </a:lnTo>
                  <a:lnTo>
                    <a:pt x="4479" y="940"/>
                  </a:lnTo>
                  <a:lnTo>
                    <a:pt x="4429" y="953"/>
                  </a:lnTo>
                  <a:lnTo>
                    <a:pt x="4379" y="966"/>
                  </a:lnTo>
                  <a:lnTo>
                    <a:pt x="4328" y="975"/>
                  </a:lnTo>
                  <a:lnTo>
                    <a:pt x="4275" y="982"/>
                  </a:lnTo>
                  <a:lnTo>
                    <a:pt x="4221" y="988"/>
                  </a:lnTo>
                  <a:lnTo>
                    <a:pt x="4165" y="992"/>
                  </a:lnTo>
                  <a:lnTo>
                    <a:pt x="4108" y="993"/>
                  </a:lnTo>
                  <a:lnTo>
                    <a:pt x="4049" y="993"/>
                  </a:lnTo>
                  <a:lnTo>
                    <a:pt x="3989" y="990"/>
                  </a:lnTo>
                  <a:lnTo>
                    <a:pt x="3927" y="984"/>
                  </a:lnTo>
                  <a:lnTo>
                    <a:pt x="3864" y="975"/>
                  </a:lnTo>
                  <a:lnTo>
                    <a:pt x="3799" y="966"/>
                  </a:lnTo>
                  <a:lnTo>
                    <a:pt x="3732" y="951"/>
                  </a:lnTo>
                  <a:lnTo>
                    <a:pt x="3666" y="935"/>
                  </a:lnTo>
                  <a:lnTo>
                    <a:pt x="3595" y="917"/>
                  </a:lnTo>
                  <a:lnTo>
                    <a:pt x="3524" y="895"/>
                  </a:lnTo>
                  <a:lnTo>
                    <a:pt x="3452" y="869"/>
                  </a:lnTo>
                  <a:lnTo>
                    <a:pt x="3377" y="841"/>
                  </a:lnTo>
                  <a:lnTo>
                    <a:pt x="3302" y="809"/>
                  </a:lnTo>
                  <a:lnTo>
                    <a:pt x="3224" y="775"/>
                  </a:lnTo>
                  <a:lnTo>
                    <a:pt x="3224" y="775"/>
                  </a:lnTo>
                  <a:lnTo>
                    <a:pt x="3070" y="704"/>
                  </a:lnTo>
                  <a:lnTo>
                    <a:pt x="2921" y="638"/>
                  </a:lnTo>
                  <a:lnTo>
                    <a:pt x="2777" y="578"/>
                  </a:lnTo>
                  <a:lnTo>
                    <a:pt x="2638" y="522"/>
                  </a:lnTo>
                  <a:lnTo>
                    <a:pt x="2503" y="470"/>
                  </a:lnTo>
                  <a:lnTo>
                    <a:pt x="2374" y="423"/>
                  </a:lnTo>
                  <a:lnTo>
                    <a:pt x="2249" y="381"/>
                  </a:lnTo>
                  <a:lnTo>
                    <a:pt x="2127" y="342"/>
                  </a:lnTo>
                  <a:lnTo>
                    <a:pt x="2010" y="310"/>
                  </a:lnTo>
                  <a:lnTo>
                    <a:pt x="1897" y="281"/>
                  </a:lnTo>
                  <a:lnTo>
                    <a:pt x="1787" y="255"/>
                  </a:lnTo>
                  <a:lnTo>
                    <a:pt x="1680" y="234"/>
                  </a:lnTo>
                  <a:lnTo>
                    <a:pt x="1577" y="218"/>
                  </a:lnTo>
                  <a:lnTo>
                    <a:pt x="1477" y="205"/>
                  </a:lnTo>
                  <a:lnTo>
                    <a:pt x="1380" y="197"/>
                  </a:lnTo>
                  <a:lnTo>
                    <a:pt x="1286" y="191"/>
                  </a:lnTo>
                  <a:lnTo>
                    <a:pt x="1194" y="191"/>
                  </a:lnTo>
                  <a:lnTo>
                    <a:pt x="1104" y="192"/>
                  </a:lnTo>
                  <a:lnTo>
                    <a:pt x="1018" y="199"/>
                  </a:lnTo>
                  <a:lnTo>
                    <a:pt x="932" y="208"/>
                  </a:lnTo>
                  <a:lnTo>
                    <a:pt x="848" y="221"/>
                  </a:lnTo>
                  <a:lnTo>
                    <a:pt x="766" y="239"/>
                  </a:lnTo>
                  <a:lnTo>
                    <a:pt x="686" y="259"/>
                  </a:lnTo>
                  <a:lnTo>
                    <a:pt x="607" y="283"/>
                  </a:lnTo>
                  <a:lnTo>
                    <a:pt x="529" y="309"/>
                  </a:lnTo>
                  <a:lnTo>
                    <a:pt x="453" y="338"/>
                  </a:lnTo>
                  <a:lnTo>
                    <a:pt x="376" y="372"/>
                  </a:lnTo>
                  <a:lnTo>
                    <a:pt x="300" y="407"/>
                  </a:lnTo>
                  <a:lnTo>
                    <a:pt x="225" y="446"/>
                  </a:lnTo>
                  <a:lnTo>
                    <a:pt x="150" y="486"/>
                  </a:lnTo>
                  <a:lnTo>
                    <a:pt x="75" y="531"/>
                  </a:lnTo>
                  <a:lnTo>
                    <a:pt x="0" y="57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58906" name="Freeform 90"/>
            <p:cNvSpPr>
              <a:spLocks/>
            </p:cNvSpPr>
            <p:nvPr/>
          </p:nvSpPr>
          <p:spPr bwMode="auto">
            <a:xfrm>
              <a:off x="958" y="1112"/>
              <a:ext cx="5429" cy="513"/>
            </a:xfrm>
            <a:custGeom>
              <a:avLst/>
              <a:gdLst/>
              <a:ahLst/>
              <a:cxnLst>
                <a:cxn ang="0">
                  <a:pos x="5429" y="0"/>
                </a:cxn>
                <a:cxn ang="0">
                  <a:pos x="5403" y="66"/>
                </a:cxn>
                <a:cxn ang="0">
                  <a:pos x="5369" y="141"/>
                </a:cxn>
                <a:cxn ang="0">
                  <a:pos x="5321" y="234"/>
                </a:cxn>
                <a:cxn ang="0">
                  <a:pos x="5257" y="342"/>
                </a:cxn>
                <a:cxn ang="0">
                  <a:pos x="5176" y="459"/>
                </a:cxn>
                <a:cxn ang="0">
                  <a:pos x="5103" y="547"/>
                </a:cxn>
                <a:cxn ang="0">
                  <a:pos x="5049" y="607"/>
                </a:cxn>
                <a:cxn ang="0">
                  <a:pos x="4990" y="665"/>
                </a:cxn>
                <a:cxn ang="0">
                  <a:pos x="4927" y="720"/>
                </a:cxn>
                <a:cxn ang="0">
                  <a:pos x="4857" y="775"/>
                </a:cxn>
                <a:cxn ang="0">
                  <a:pos x="4784" y="825"/>
                </a:cxn>
                <a:cxn ang="0">
                  <a:pos x="4704" y="870"/>
                </a:cxn>
                <a:cxn ang="0">
                  <a:pos x="4620" y="912"/>
                </a:cxn>
                <a:cxn ang="0">
                  <a:pos x="4531" y="949"/>
                </a:cxn>
                <a:cxn ang="0">
                  <a:pos x="4435" y="979"/>
                </a:cxn>
                <a:cxn ang="0">
                  <a:pos x="4334" y="1003"/>
                </a:cxn>
                <a:cxn ang="0">
                  <a:pos x="4227" y="1017"/>
                </a:cxn>
                <a:cxn ang="0">
                  <a:pos x="4114" y="1025"/>
                </a:cxn>
                <a:cxn ang="0">
                  <a:pos x="3995" y="1024"/>
                </a:cxn>
                <a:cxn ang="0">
                  <a:pos x="3870" y="1012"/>
                </a:cxn>
                <a:cxn ang="0">
                  <a:pos x="3738" y="991"/>
                </a:cxn>
                <a:cxn ang="0">
                  <a:pos x="3601" y="959"/>
                </a:cxn>
                <a:cxn ang="0">
                  <a:pos x="3456" y="914"/>
                </a:cxn>
                <a:cxn ang="0">
                  <a:pos x="3305" y="857"/>
                </a:cxn>
                <a:cxn ang="0">
                  <a:pos x="3227" y="824"/>
                </a:cxn>
                <a:cxn ang="0">
                  <a:pos x="2922" y="693"/>
                </a:cxn>
                <a:cxn ang="0">
                  <a:pos x="2637" y="581"/>
                </a:cxn>
                <a:cxn ang="0">
                  <a:pos x="2372" y="488"/>
                </a:cxn>
                <a:cxn ang="0">
                  <a:pos x="2123" y="412"/>
                </a:cxn>
                <a:cxn ang="0">
                  <a:pos x="1891" y="354"/>
                </a:cxn>
                <a:cxn ang="0">
                  <a:pos x="1675" y="313"/>
                </a:cxn>
                <a:cxn ang="0">
                  <a:pos x="1472" y="287"/>
                </a:cxn>
                <a:cxn ang="0">
                  <a:pos x="1281" y="278"/>
                </a:cxn>
                <a:cxn ang="0">
                  <a:pos x="1099" y="283"/>
                </a:cxn>
                <a:cxn ang="0">
                  <a:pos x="926" y="302"/>
                </a:cxn>
                <a:cxn ang="0">
                  <a:pos x="761" y="336"/>
                </a:cxn>
                <a:cxn ang="0">
                  <a:pos x="603" y="383"/>
                </a:cxn>
                <a:cxn ang="0">
                  <a:pos x="449" y="441"/>
                </a:cxn>
                <a:cxn ang="0">
                  <a:pos x="298" y="514"/>
                </a:cxn>
                <a:cxn ang="0">
                  <a:pos x="149" y="596"/>
                </a:cxn>
                <a:cxn ang="0">
                  <a:pos x="0" y="691"/>
                </a:cxn>
              </a:cxnLst>
              <a:rect l="0" t="0" r="r" b="b"/>
              <a:pathLst>
                <a:path w="5429" h="1025">
                  <a:moveTo>
                    <a:pt x="5429" y="0"/>
                  </a:moveTo>
                  <a:lnTo>
                    <a:pt x="5429" y="0"/>
                  </a:lnTo>
                  <a:lnTo>
                    <a:pt x="5422" y="18"/>
                  </a:lnTo>
                  <a:lnTo>
                    <a:pt x="5403" y="66"/>
                  </a:lnTo>
                  <a:lnTo>
                    <a:pt x="5389" y="100"/>
                  </a:lnTo>
                  <a:lnTo>
                    <a:pt x="5369" y="141"/>
                  </a:lnTo>
                  <a:lnTo>
                    <a:pt x="5347" y="186"/>
                  </a:lnTo>
                  <a:lnTo>
                    <a:pt x="5321" y="234"/>
                  </a:lnTo>
                  <a:lnTo>
                    <a:pt x="5292" y="287"/>
                  </a:lnTo>
                  <a:lnTo>
                    <a:pt x="5257" y="342"/>
                  </a:lnTo>
                  <a:lnTo>
                    <a:pt x="5218" y="399"/>
                  </a:lnTo>
                  <a:lnTo>
                    <a:pt x="5176" y="459"/>
                  </a:lnTo>
                  <a:lnTo>
                    <a:pt x="5129" y="518"/>
                  </a:lnTo>
                  <a:lnTo>
                    <a:pt x="5103" y="547"/>
                  </a:lnTo>
                  <a:lnTo>
                    <a:pt x="5076" y="576"/>
                  </a:lnTo>
                  <a:lnTo>
                    <a:pt x="5049" y="607"/>
                  </a:lnTo>
                  <a:lnTo>
                    <a:pt x="5021" y="636"/>
                  </a:lnTo>
                  <a:lnTo>
                    <a:pt x="4990" y="665"/>
                  </a:lnTo>
                  <a:lnTo>
                    <a:pt x="4958" y="693"/>
                  </a:lnTo>
                  <a:lnTo>
                    <a:pt x="4927" y="720"/>
                  </a:lnTo>
                  <a:lnTo>
                    <a:pt x="4893" y="748"/>
                  </a:lnTo>
                  <a:lnTo>
                    <a:pt x="4857" y="775"/>
                  </a:lnTo>
                  <a:lnTo>
                    <a:pt x="4821" y="799"/>
                  </a:lnTo>
                  <a:lnTo>
                    <a:pt x="4784" y="825"/>
                  </a:lnTo>
                  <a:lnTo>
                    <a:pt x="4745" y="848"/>
                  </a:lnTo>
                  <a:lnTo>
                    <a:pt x="4704" y="870"/>
                  </a:lnTo>
                  <a:lnTo>
                    <a:pt x="4663" y="893"/>
                  </a:lnTo>
                  <a:lnTo>
                    <a:pt x="4620" y="912"/>
                  </a:lnTo>
                  <a:lnTo>
                    <a:pt x="4577" y="932"/>
                  </a:lnTo>
                  <a:lnTo>
                    <a:pt x="4531" y="949"/>
                  </a:lnTo>
                  <a:lnTo>
                    <a:pt x="4484" y="964"/>
                  </a:lnTo>
                  <a:lnTo>
                    <a:pt x="4435" y="979"/>
                  </a:lnTo>
                  <a:lnTo>
                    <a:pt x="4385" y="991"/>
                  </a:lnTo>
                  <a:lnTo>
                    <a:pt x="4334" y="1003"/>
                  </a:lnTo>
                  <a:lnTo>
                    <a:pt x="4281" y="1011"/>
                  </a:lnTo>
                  <a:lnTo>
                    <a:pt x="4227" y="1017"/>
                  </a:lnTo>
                  <a:lnTo>
                    <a:pt x="4171" y="1022"/>
                  </a:lnTo>
                  <a:lnTo>
                    <a:pt x="4114" y="1025"/>
                  </a:lnTo>
                  <a:lnTo>
                    <a:pt x="4055" y="1025"/>
                  </a:lnTo>
                  <a:lnTo>
                    <a:pt x="3995" y="1024"/>
                  </a:lnTo>
                  <a:lnTo>
                    <a:pt x="3932" y="1021"/>
                  </a:lnTo>
                  <a:lnTo>
                    <a:pt x="3870" y="1012"/>
                  </a:lnTo>
                  <a:lnTo>
                    <a:pt x="3805" y="1004"/>
                  </a:lnTo>
                  <a:lnTo>
                    <a:pt x="3738" y="991"/>
                  </a:lnTo>
                  <a:lnTo>
                    <a:pt x="3670" y="977"/>
                  </a:lnTo>
                  <a:lnTo>
                    <a:pt x="3601" y="959"/>
                  </a:lnTo>
                  <a:lnTo>
                    <a:pt x="3528" y="938"/>
                  </a:lnTo>
                  <a:lnTo>
                    <a:pt x="3456" y="914"/>
                  </a:lnTo>
                  <a:lnTo>
                    <a:pt x="3381" y="888"/>
                  </a:lnTo>
                  <a:lnTo>
                    <a:pt x="3305" y="857"/>
                  </a:lnTo>
                  <a:lnTo>
                    <a:pt x="3227" y="824"/>
                  </a:lnTo>
                  <a:lnTo>
                    <a:pt x="3227" y="824"/>
                  </a:lnTo>
                  <a:lnTo>
                    <a:pt x="3072" y="756"/>
                  </a:lnTo>
                  <a:lnTo>
                    <a:pt x="2922" y="693"/>
                  </a:lnTo>
                  <a:lnTo>
                    <a:pt x="2777" y="635"/>
                  </a:lnTo>
                  <a:lnTo>
                    <a:pt x="2637" y="581"/>
                  </a:lnTo>
                  <a:lnTo>
                    <a:pt x="2502" y="533"/>
                  </a:lnTo>
                  <a:lnTo>
                    <a:pt x="2372" y="488"/>
                  </a:lnTo>
                  <a:lnTo>
                    <a:pt x="2245" y="447"/>
                  </a:lnTo>
                  <a:lnTo>
                    <a:pt x="2123" y="412"/>
                  </a:lnTo>
                  <a:lnTo>
                    <a:pt x="2005" y="381"/>
                  </a:lnTo>
                  <a:lnTo>
                    <a:pt x="1891" y="354"/>
                  </a:lnTo>
                  <a:lnTo>
                    <a:pt x="1782" y="331"/>
                  </a:lnTo>
                  <a:lnTo>
                    <a:pt x="1675" y="313"/>
                  </a:lnTo>
                  <a:lnTo>
                    <a:pt x="1572" y="297"/>
                  </a:lnTo>
                  <a:lnTo>
                    <a:pt x="1472" y="287"/>
                  </a:lnTo>
                  <a:lnTo>
                    <a:pt x="1375" y="279"/>
                  </a:lnTo>
                  <a:lnTo>
                    <a:pt x="1281" y="278"/>
                  </a:lnTo>
                  <a:lnTo>
                    <a:pt x="1187" y="278"/>
                  </a:lnTo>
                  <a:lnTo>
                    <a:pt x="1099" y="283"/>
                  </a:lnTo>
                  <a:lnTo>
                    <a:pt x="1011" y="291"/>
                  </a:lnTo>
                  <a:lnTo>
                    <a:pt x="926" y="302"/>
                  </a:lnTo>
                  <a:lnTo>
                    <a:pt x="843" y="317"/>
                  </a:lnTo>
                  <a:lnTo>
                    <a:pt x="761" y="336"/>
                  </a:lnTo>
                  <a:lnTo>
                    <a:pt x="682" y="357"/>
                  </a:lnTo>
                  <a:lnTo>
                    <a:pt x="603" y="383"/>
                  </a:lnTo>
                  <a:lnTo>
                    <a:pt x="525" y="410"/>
                  </a:lnTo>
                  <a:lnTo>
                    <a:pt x="449" y="441"/>
                  </a:lnTo>
                  <a:lnTo>
                    <a:pt x="372" y="476"/>
                  </a:lnTo>
                  <a:lnTo>
                    <a:pt x="298" y="514"/>
                  </a:lnTo>
                  <a:lnTo>
                    <a:pt x="224" y="554"/>
                  </a:lnTo>
                  <a:lnTo>
                    <a:pt x="149" y="596"/>
                  </a:lnTo>
                  <a:lnTo>
                    <a:pt x="75" y="643"/>
                  </a:lnTo>
                  <a:lnTo>
                    <a:pt x="0" y="691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58907" name="Freeform 91"/>
            <p:cNvSpPr>
              <a:spLocks/>
            </p:cNvSpPr>
            <p:nvPr/>
          </p:nvSpPr>
          <p:spPr bwMode="auto">
            <a:xfrm>
              <a:off x="993" y="1083"/>
              <a:ext cx="5418" cy="530"/>
            </a:xfrm>
            <a:custGeom>
              <a:avLst/>
              <a:gdLst/>
              <a:ahLst/>
              <a:cxnLst>
                <a:cxn ang="0">
                  <a:pos x="5418" y="0"/>
                </a:cxn>
                <a:cxn ang="0">
                  <a:pos x="5393" y="68"/>
                </a:cxn>
                <a:cxn ang="0">
                  <a:pos x="5361" y="142"/>
                </a:cxn>
                <a:cxn ang="0">
                  <a:pos x="5314" y="237"/>
                </a:cxn>
                <a:cxn ang="0">
                  <a:pos x="5251" y="347"/>
                </a:cxn>
                <a:cxn ang="0">
                  <a:pos x="5171" y="467"/>
                </a:cxn>
                <a:cxn ang="0">
                  <a:pos x="5100" y="557"/>
                </a:cxn>
                <a:cxn ang="0">
                  <a:pos x="5047" y="618"/>
                </a:cxn>
                <a:cxn ang="0">
                  <a:pos x="4989" y="676"/>
                </a:cxn>
                <a:cxn ang="0">
                  <a:pos x="4926" y="735"/>
                </a:cxn>
                <a:cxn ang="0">
                  <a:pos x="4858" y="789"/>
                </a:cxn>
                <a:cxn ang="0">
                  <a:pos x="4785" y="843"/>
                </a:cxn>
                <a:cxn ang="0">
                  <a:pos x="4707" y="890"/>
                </a:cxn>
                <a:cxn ang="0">
                  <a:pos x="4622" y="933"/>
                </a:cxn>
                <a:cxn ang="0">
                  <a:pos x="4533" y="972"/>
                </a:cxn>
                <a:cxn ang="0">
                  <a:pos x="4437" y="1004"/>
                </a:cxn>
                <a:cxn ang="0">
                  <a:pos x="4338" y="1030"/>
                </a:cxn>
                <a:cxn ang="0">
                  <a:pos x="4231" y="1048"/>
                </a:cxn>
                <a:cxn ang="0">
                  <a:pos x="4118" y="1058"/>
                </a:cxn>
                <a:cxn ang="0">
                  <a:pos x="3999" y="1059"/>
                </a:cxn>
                <a:cxn ang="0">
                  <a:pos x="3874" y="1049"/>
                </a:cxn>
                <a:cxn ang="0">
                  <a:pos x="3742" y="1032"/>
                </a:cxn>
                <a:cxn ang="0">
                  <a:pos x="3603" y="1001"/>
                </a:cxn>
                <a:cxn ang="0">
                  <a:pos x="3459" y="959"/>
                </a:cxn>
                <a:cxn ang="0">
                  <a:pos x="3306" y="906"/>
                </a:cxn>
                <a:cxn ang="0">
                  <a:pos x="3228" y="873"/>
                </a:cxn>
                <a:cxn ang="0">
                  <a:pos x="2920" y="748"/>
                </a:cxn>
                <a:cxn ang="0">
                  <a:pos x="2634" y="641"/>
                </a:cxn>
                <a:cxn ang="0">
                  <a:pos x="2367" y="552"/>
                </a:cxn>
                <a:cxn ang="0">
                  <a:pos x="2119" y="483"/>
                </a:cxn>
                <a:cxn ang="0">
                  <a:pos x="1886" y="428"/>
                </a:cxn>
                <a:cxn ang="0">
                  <a:pos x="1669" y="391"/>
                </a:cxn>
                <a:cxn ang="0">
                  <a:pos x="1465" y="370"/>
                </a:cxn>
                <a:cxn ang="0">
                  <a:pos x="1273" y="363"/>
                </a:cxn>
                <a:cxn ang="0">
                  <a:pos x="1091" y="371"/>
                </a:cxn>
                <a:cxn ang="0">
                  <a:pos x="919" y="396"/>
                </a:cxn>
                <a:cxn ang="0">
                  <a:pos x="755" y="433"/>
                </a:cxn>
                <a:cxn ang="0">
                  <a:pos x="597" y="483"/>
                </a:cxn>
                <a:cxn ang="0">
                  <a:pos x="444" y="546"/>
                </a:cxn>
                <a:cxn ang="0">
                  <a:pos x="294" y="620"/>
                </a:cxn>
                <a:cxn ang="0">
                  <a:pos x="147" y="707"/>
                </a:cxn>
                <a:cxn ang="0">
                  <a:pos x="0" y="806"/>
                </a:cxn>
              </a:cxnLst>
              <a:rect l="0" t="0" r="r" b="b"/>
              <a:pathLst>
                <a:path w="5418" h="1059">
                  <a:moveTo>
                    <a:pt x="5418" y="0"/>
                  </a:moveTo>
                  <a:lnTo>
                    <a:pt x="5418" y="0"/>
                  </a:lnTo>
                  <a:lnTo>
                    <a:pt x="5411" y="18"/>
                  </a:lnTo>
                  <a:lnTo>
                    <a:pt x="5393" y="68"/>
                  </a:lnTo>
                  <a:lnTo>
                    <a:pt x="5377" y="102"/>
                  </a:lnTo>
                  <a:lnTo>
                    <a:pt x="5361" y="142"/>
                  </a:lnTo>
                  <a:lnTo>
                    <a:pt x="5339" y="189"/>
                  </a:lnTo>
                  <a:lnTo>
                    <a:pt x="5314" y="237"/>
                  </a:lnTo>
                  <a:lnTo>
                    <a:pt x="5284" y="292"/>
                  </a:lnTo>
                  <a:lnTo>
                    <a:pt x="5251" y="347"/>
                  </a:lnTo>
                  <a:lnTo>
                    <a:pt x="5214" y="407"/>
                  </a:lnTo>
                  <a:lnTo>
                    <a:pt x="5171" y="467"/>
                  </a:lnTo>
                  <a:lnTo>
                    <a:pt x="5125" y="526"/>
                  </a:lnTo>
                  <a:lnTo>
                    <a:pt x="5100" y="557"/>
                  </a:lnTo>
                  <a:lnTo>
                    <a:pt x="5073" y="588"/>
                  </a:lnTo>
                  <a:lnTo>
                    <a:pt x="5047" y="618"/>
                  </a:lnTo>
                  <a:lnTo>
                    <a:pt x="5018" y="647"/>
                  </a:lnTo>
                  <a:lnTo>
                    <a:pt x="4989" y="676"/>
                  </a:lnTo>
                  <a:lnTo>
                    <a:pt x="4958" y="706"/>
                  </a:lnTo>
                  <a:lnTo>
                    <a:pt x="4926" y="735"/>
                  </a:lnTo>
                  <a:lnTo>
                    <a:pt x="4893" y="762"/>
                  </a:lnTo>
                  <a:lnTo>
                    <a:pt x="4858" y="789"/>
                  </a:lnTo>
                  <a:lnTo>
                    <a:pt x="4822" y="817"/>
                  </a:lnTo>
                  <a:lnTo>
                    <a:pt x="4785" y="843"/>
                  </a:lnTo>
                  <a:lnTo>
                    <a:pt x="4746" y="867"/>
                  </a:lnTo>
                  <a:lnTo>
                    <a:pt x="4707" y="890"/>
                  </a:lnTo>
                  <a:lnTo>
                    <a:pt x="4665" y="912"/>
                  </a:lnTo>
                  <a:lnTo>
                    <a:pt x="4622" y="933"/>
                  </a:lnTo>
                  <a:lnTo>
                    <a:pt x="4579" y="954"/>
                  </a:lnTo>
                  <a:lnTo>
                    <a:pt x="4533" y="972"/>
                  </a:lnTo>
                  <a:lnTo>
                    <a:pt x="4486" y="990"/>
                  </a:lnTo>
                  <a:lnTo>
                    <a:pt x="4437" y="1004"/>
                  </a:lnTo>
                  <a:lnTo>
                    <a:pt x="4389" y="1019"/>
                  </a:lnTo>
                  <a:lnTo>
                    <a:pt x="4338" y="1030"/>
                  </a:lnTo>
                  <a:lnTo>
                    <a:pt x="4285" y="1040"/>
                  </a:lnTo>
                  <a:lnTo>
                    <a:pt x="4231" y="1048"/>
                  </a:lnTo>
                  <a:lnTo>
                    <a:pt x="4175" y="1054"/>
                  </a:lnTo>
                  <a:lnTo>
                    <a:pt x="4118" y="1058"/>
                  </a:lnTo>
                  <a:lnTo>
                    <a:pt x="4058" y="1059"/>
                  </a:lnTo>
                  <a:lnTo>
                    <a:pt x="3999" y="1059"/>
                  </a:lnTo>
                  <a:lnTo>
                    <a:pt x="3936" y="1056"/>
                  </a:lnTo>
                  <a:lnTo>
                    <a:pt x="3874" y="1049"/>
                  </a:lnTo>
                  <a:lnTo>
                    <a:pt x="3809" y="1041"/>
                  </a:lnTo>
                  <a:lnTo>
                    <a:pt x="3742" y="1032"/>
                  </a:lnTo>
                  <a:lnTo>
                    <a:pt x="3672" y="1017"/>
                  </a:lnTo>
                  <a:lnTo>
                    <a:pt x="3603" y="1001"/>
                  </a:lnTo>
                  <a:lnTo>
                    <a:pt x="3531" y="982"/>
                  </a:lnTo>
                  <a:lnTo>
                    <a:pt x="3459" y="959"/>
                  </a:lnTo>
                  <a:lnTo>
                    <a:pt x="3382" y="933"/>
                  </a:lnTo>
                  <a:lnTo>
                    <a:pt x="3306" y="906"/>
                  </a:lnTo>
                  <a:lnTo>
                    <a:pt x="3228" y="873"/>
                  </a:lnTo>
                  <a:lnTo>
                    <a:pt x="3228" y="873"/>
                  </a:lnTo>
                  <a:lnTo>
                    <a:pt x="3071" y="809"/>
                  </a:lnTo>
                  <a:lnTo>
                    <a:pt x="2920" y="748"/>
                  </a:lnTo>
                  <a:lnTo>
                    <a:pt x="2776" y="693"/>
                  </a:lnTo>
                  <a:lnTo>
                    <a:pt x="2634" y="641"/>
                  </a:lnTo>
                  <a:lnTo>
                    <a:pt x="2499" y="596"/>
                  </a:lnTo>
                  <a:lnTo>
                    <a:pt x="2367" y="552"/>
                  </a:lnTo>
                  <a:lnTo>
                    <a:pt x="2241" y="515"/>
                  </a:lnTo>
                  <a:lnTo>
                    <a:pt x="2119" y="483"/>
                  </a:lnTo>
                  <a:lnTo>
                    <a:pt x="2001" y="454"/>
                  </a:lnTo>
                  <a:lnTo>
                    <a:pt x="1886" y="428"/>
                  </a:lnTo>
                  <a:lnTo>
                    <a:pt x="1776" y="407"/>
                  </a:lnTo>
                  <a:lnTo>
                    <a:pt x="1669" y="391"/>
                  </a:lnTo>
                  <a:lnTo>
                    <a:pt x="1565" y="378"/>
                  </a:lnTo>
                  <a:lnTo>
                    <a:pt x="1465" y="370"/>
                  </a:lnTo>
                  <a:lnTo>
                    <a:pt x="1368" y="365"/>
                  </a:lnTo>
                  <a:lnTo>
                    <a:pt x="1273" y="363"/>
                  </a:lnTo>
                  <a:lnTo>
                    <a:pt x="1182" y="366"/>
                  </a:lnTo>
                  <a:lnTo>
                    <a:pt x="1091" y="371"/>
                  </a:lnTo>
                  <a:lnTo>
                    <a:pt x="1005" y="381"/>
                  </a:lnTo>
                  <a:lnTo>
                    <a:pt x="919" y="396"/>
                  </a:lnTo>
                  <a:lnTo>
                    <a:pt x="837" y="412"/>
                  </a:lnTo>
                  <a:lnTo>
                    <a:pt x="755" y="433"/>
                  </a:lnTo>
                  <a:lnTo>
                    <a:pt x="676" y="455"/>
                  </a:lnTo>
                  <a:lnTo>
                    <a:pt x="597" y="483"/>
                  </a:lnTo>
                  <a:lnTo>
                    <a:pt x="521" y="512"/>
                  </a:lnTo>
                  <a:lnTo>
                    <a:pt x="444" y="546"/>
                  </a:lnTo>
                  <a:lnTo>
                    <a:pt x="369" y="581"/>
                  </a:lnTo>
                  <a:lnTo>
                    <a:pt x="294" y="620"/>
                  </a:lnTo>
                  <a:lnTo>
                    <a:pt x="221" y="662"/>
                  </a:lnTo>
                  <a:lnTo>
                    <a:pt x="147" y="707"/>
                  </a:lnTo>
                  <a:lnTo>
                    <a:pt x="74" y="754"/>
                  </a:lnTo>
                  <a:lnTo>
                    <a:pt x="0" y="80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58908" name="Freeform 92"/>
            <p:cNvSpPr>
              <a:spLocks/>
            </p:cNvSpPr>
            <p:nvPr/>
          </p:nvSpPr>
          <p:spPr bwMode="auto">
            <a:xfrm>
              <a:off x="1029" y="1055"/>
              <a:ext cx="5404" cy="545"/>
            </a:xfrm>
            <a:custGeom>
              <a:avLst/>
              <a:gdLst/>
              <a:ahLst/>
              <a:cxnLst>
                <a:cxn ang="0">
                  <a:pos x="5404" y="0"/>
                </a:cxn>
                <a:cxn ang="0">
                  <a:pos x="5380" y="68"/>
                </a:cxn>
                <a:cxn ang="0">
                  <a:pos x="5350" y="144"/>
                </a:cxn>
                <a:cxn ang="0">
                  <a:pos x="5304" y="241"/>
                </a:cxn>
                <a:cxn ang="0">
                  <a:pos x="5243" y="352"/>
                </a:cxn>
                <a:cxn ang="0">
                  <a:pos x="5165" y="473"/>
                </a:cxn>
                <a:cxn ang="0">
                  <a:pos x="5096" y="566"/>
                </a:cxn>
                <a:cxn ang="0">
                  <a:pos x="5043" y="627"/>
                </a:cxn>
                <a:cxn ang="0">
                  <a:pos x="4986" y="688"/>
                </a:cxn>
                <a:cxn ang="0">
                  <a:pos x="4924" y="748"/>
                </a:cxn>
                <a:cxn ang="0">
                  <a:pos x="4857" y="805"/>
                </a:cxn>
                <a:cxn ang="0">
                  <a:pos x="4785" y="858"/>
                </a:cxn>
                <a:cxn ang="0">
                  <a:pos x="4707" y="908"/>
                </a:cxn>
                <a:cxn ang="0">
                  <a:pos x="4624" y="955"/>
                </a:cxn>
                <a:cxn ang="0">
                  <a:pos x="4535" y="995"/>
                </a:cxn>
                <a:cxn ang="0">
                  <a:pos x="4440" y="1029"/>
                </a:cxn>
                <a:cxn ang="0">
                  <a:pos x="4340" y="1056"/>
                </a:cxn>
                <a:cxn ang="0">
                  <a:pos x="4233" y="1076"/>
                </a:cxn>
                <a:cxn ang="0">
                  <a:pos x="4121" y="1089"/>
                </a:cxn>
                <a:cxn ang="0">
                  <a:pos x="4002" y="1092"/>
                </a:cxn>
                <a:cxn ang="0">
                  <a:pos x="3877" y="1085"/>
                </a:cxn>
                <a:cxn ang="0">
                  <a:pos x="3745" y="1069"/>
                </a:cxn>
                <a:cxn ang="0">
                  <a:pos x="3606" y="1042"/>
                </a:cxn>
                <a:cxn ang="0">
                  <a:pos x="3460" y="1003"/>
                </a:cxn>
                <a:cxn ang="0">
                  <a:pos x="3307" y="951"/>
                </a:cxn>
                <a:cxn ang="0">
                  <a:pos x="3228" y="921"/>
                </a:cxn>
                <a:cxn ang="0">
                  <a:pos x="2919" y="801"/>
                </a:cxn>
                <a:cxn ang="0">
                  <a:pos x="2631" y="701"/>
                </a:cxn>
                <a:cxn ang="0">
                  <a:pos x="2363" y="617"/>
                </a:cxn>
                <a:cxn ang="0">
                  <a:pos x="2113" y="551"/>
                </a:cxn>
                <a:cxn ang="0">
                  <a:pos x="1880" y="501"/>
                </a:cxn>
                <a:cxn ang="0">
                  <a:pos x="1662" y="469"/>
                </a:cxn>
                <a:cxn ang="0">
                  <a:pos x="1458" y="451"/>
                </a:cxn>
                <a:cxn ang="0">
                  <a:pos x="1266" y="448"/>
                </a:cxn>
                <a:cxn ang="0">
                  <a:pos x="1085" y="461"/>
                </a:cxn>
                <a:cxn ang="0">
                  <a:pos x="914" y="488"/>
                </a:cxn>
                <a:cxn ang="0">
                  <a:pos x="750" y="528"/>
                </a:cxn>
                <a:cxn ang="0">
                  <a:pos x="593" y="582"/>
                </a:cxn>
                <a:cxn ang="0">
                  <a:pos x="440" y="648"/>
                </a:cxn>
                <a:cxn ang="0">
                  <a:pos x="292" y="727"/>
                </a:cxn>
                <a:cxn ang="0">
                  <a:pos x="146" y="817"/>
                </a:cxn>
                <a:cxn ang="0">
                  <a:pos x="0" y="918"/>
                </a:cxn>
              </a:cxnLst>
              <a:rect l="0" t="0" r="r" b="b"/>
              <a:pathLst>
                <a:path w="5404" h="1092">
                  <a:moveTo>
                    <a:pt x="5404" y="0"/>
                  </a:moveTo>
                  <a:lnTo>
                    <a:pt x="5404" y="0"/>
                  </a:lnTo>
                  <a:lnTo>
                    <a:pt x="5398" y="18"/>
                  </a:lnTo>
                  <a:lnTo>
                    <a:pt x="5380" y="68"/>
                  </a:lnTo>
                  <a:lnTo>
                    <a:pt x="5366" y="104"/>
                  </a:lnTo>
                  <a:lnTo>
                    <a:pt x="5350" y="144"/>
                  </a:lnTo>
                  <a:lnTo>
                    <a:pt x="5329" y="191"/>
                  </a:lnTo>
                  <a:lnTo>
                    <a:pt x="5304" y="241"/>
                  </a:lnTo>
                  <a:lnTo>
                    <a:pt x="5275" y="294"/>
                  </a:lnTo>
                  <a:lnTo>
                    <a:pt x="5243" y="352"/>
                  </a:lnTo>
                  <a:lnTo>
                    <a:pt x="5207" y="412"/>
                  </a:lnTo>
                  <a:lnTo>
                    <a:pt x="5165" y="473"/>
                  </a:lnTo>
                  <a:lnTo>
                    <a:pt x="5119" y="535"/>
                  </a:lnTo>
                  <a:lnTo>
                    <a:pt x="5096" y="566"/>
                  </a:lnTo>
                  <a:lnTo>
                    <a:pt x="5069" y="596"/>
                  </a:lnTo>
                  <a:lnTo>
                    <a:pt x="5043" y="627"/>
                  </a:lnTo>
                  <a:lnTo>
                    <a:pt x="5015" y="658"/>
                  </a:lnTo>
                  <a:lnTo>
                    <a:pt x="4986" y="688"/>
                  </a:lnTo>
                  <a:lnTo>
                    <a:pt x="4955" y="719"/>
                  </a:lnTo>
                  <a:lnTo>
                    <a:pt x="4924" y="748"/>
                  </a:lnTo>
                  <a:lnTo>
                    <a:pt x="4892" y="777"/>
                  </a:lnTo>
                  <a:lnTo>
                    <a:pt x="4857" y="805"/>
                  </a:lnTo>
                  <a:lnTo>
                    <a:pt x="4821" y="832"/>
                  </a:lnTo>
                  <a:lnTo>
                    <a:pt x="4785" y="858"/>
                  </a:lnTo>
                  <a:lnTo>
                    <a:pt x="4746" y="884"/>
                  </a:lnTo>
                  <a:lnTo>
                    <a:pt x="4707" y="908"/>
                  </a:lnTo>
                  <a:lnTo>
                    <a:pt x="4667" y="932"/>
                  </a:lnTo>
                  <a:lnTo>
                    <a:pt x="4624" y="955"/>
                  </a:lnTo>
                  <a:lnTo>
                    <a:pt x="4581" y="974"/>
                  </a:lnTo>
                  <a:lnTo>
                    <a:pt x="4535" y="995"/>
                  </a:lnTo>
                  <a:lnTo>
                    <a:pt x="4489" y="1013"/>
                  </a:lnTo>
                  <a:lnTo>
                    <a:pt x="4440" y="1029"/>
                  </a:lnTo>
                  <a:lnTo>
                    <a:pt x="4390" y="1043"/>
                  </a:lnTo>
                  <a:lnTo>
                    <a:pt x="4340" y="1056"/>
                  </a:lnTo>
                  <a:lnTo>
                    <a:pt x="4288" y="1068"/>
                  </a:lnTo>
                  <a:lnTo>
                    <a:pt x="4233" y="1076"/>
                  </a:lnTo>
                  <a:lnTo>
                    <a:pt x="4178" y="1084"/>
                  </a:lnTo>
                  <a:lnTo>
                    <a:pt x="4121" y="1089"/>
                  </a:lnTo>
                  <a:lnTo>
                    <a:pt x="4063" y="1092"/>
                  </a:lnTo>
                  <a:lnTo>
                    <a:pt x="4002" y="1092"/>
                  </a:lnTo>
                  <a:lnTo>
                    <a:pt x="3941" y="1090"/>
                  </a:lnTo>
                  <a:lnTo>
                    <a:pt x="3877" y="1085"/>
                  </a:lnTo>
                  <a:lnTo>
                    <a:pt x="3811" y="1079"/>
                  </a:lnTo>
                  <a:lnTo>
                    <a:pt x="3745" y="1069"/>
                  </a:lnTo>
                  <a:lnTo>
                    <a:pt x="3675" y="1058"/>
                  </a:lnTo>
                  <a:lnTo>
                    <a:pt x="3606" y="1042"/>
                  </a:lnTo>
                  <a:lnTo>
                    <a:pt x="3534" y="1024"/>
                  </a:lnTo>
                  <a:lnTo>
                    <a:pt x="3460" y="1003"/>
                  </a:lnTo>
                  <a:lnTo>
                    <a:pt x="3384" y="979"/>
                  </a:lnTo>
                  <a:lnTo>
                    <a:pt x="3307" y="951"/>
                  </a:lnTo>
                  <a:lnTo>
                    <a:pt x="3228" y="921"/>
                  </a:lnTo>
                  <a:lnTo>
                    <a:pt x="3228" y="921"/>
                  </a:lnTo>
                  <a:lnTo>
                    <a:pt x="3071" y="859"/>
                  </a:lnTo>
                  <a:lnTo>
                    <a:pt x="2919" y="801"/>
                  </a:lnTo>
                  <a:lnTo>
                    <a:pt x="2773" y="750"/>
                  </a:lnTo>
                  <a:lnTo>
                    <a:pt x="2631" y="701"/>
                  </a:lnTo>
                  <a:lnTo>
                    <a:pt x="2495" y="656"/>
                  </a:lnTo>
                  <a:lnTo>
                    <a:pt x="2363" y="617"/>
                  </a:lnTo>
                  <a:lnTo>
                    <a:pt x="2237" y="582"/>
                  </a:lnTo>
                  <a:lnTo>
                    <a:pt x="2113" y="551"/>
                  </a:lnTo>
                  <a:lnTo>
                    <a:pt x="1995" y="524"/>
                  </a:lnTo>
                  <a:lnTo>
                    <a:pt x="1880" y="501"/>
                  </a:lnTo>
                  <a:lnTo>
                    <a:pt x="1769" y="483"/>
                  </a:lnTo>
                  <a:lnTo>
                    <a:pt x="1662" y="469"/>
                  </a:lnTo>
                  <a:lnTo>
                    <a:pt x="1558" y="457"/>
                  </a:lnTo>
                  <a:lnTo>
                    <a:pt x="1458" y="451"/>
                  </a:lnTo>
                  <a:lnTo>
                    <a:pt x="1361" y="448"/>
                  </a:lnTo>
                  <a:lnTo>
                    <a:pt x="1266" y="448"/>
                  </a:lnTo>
                  <a:lnTo>
                    <a:pt x="1175" y="453"/>
                  </a:lnTo>
                  <a:lnTo>
                    <a:pt x="1085" y="461"/>
                  </a:lnTo>
                  <a:lnTo>
                    <a:pt x="998" y="472"/>
                  </a:lnTo>
                  <a:lnTo>
                    <a:pt x="914" y="488"/>
                  </a:lnTo>
                  <a:lnTo>
                    <a:pt x="830" y="506"/>
                  </a:lnTo>
                  <a:lnTo>
                    <a:pt x="750" y="528"/>
                  </a:lnTo>
                  <a:lnTo>
                    <a:pt x="671" y="553"/>
                  </a:lnTo>
                  <a:lnTo>
                    <a:pt x="593" y="582"/>
                  </a:lnTo>
                  <a:lnTo>
                    <a:pt x="517" y="614"/>
                  </a:lnTo>
                  <a:lnTo>
                    <a:pt x="440" y="648"/>
                  </a:lnTo>
                  <a:lnTo>
                    <a:pt x="365" y="687"/>
                  </a:lnTo>
                  <a:lnTo>
                    <a:pt x="292" y="727"/>
                  </a:lnTo>
                  <a:lnTo>
                    <a:pt x="218" y="771"/>
                  </a:lnTo>
                  <a:lnTo>
                    <a:pt x="146" y="817"/>
                  </a:lnTo>
                  <a:lnTo>
                    <a:pt x="72" y="866"/>
                  </a:lnTo>
                  <a:lnTo>
                    <a:pt x="0" y="91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58909" name="Freeform 93"/>
            <p:cNvSpPr>
              <a:spLocks/>
            </p:cNvSpPr>
            <p:nvPr/>
          </p:nvSpPr>
          <p:spPr bwMode="auto">
            <a:xfrm>
              <a:off x="1067" y="1026"/>
              <a:ext cx="5390" cy="562"/>
            </a:xfrm>
            <a:custGeom>
              <a:avLst/>
              <a:gdLst/>
              <a:ahLst/>
              <a:cxnLst>
                <a:cxn ang="0">
                  <a:pos x="5390" y="0"/>
                </a:cxn>
                <a:cxn ang="0">
                  <a:pos x="5366" y="70"/>
                </a:cxn>
                <a:cxn ang="0">
                  <a:pos x="5337" y="147"/>
                </a:cxn>
                <a:cxn ang="0">
                  <a:pos x="5292" y="244"/>
                </a:cxn>
                <a:cxn ang="0">
                  <a:pos x="5233" y="357"/>
                </a:cxn>
                <a:cxn ang="0">
                  <a:pos x="5158" y="480"/>
                </a:cxn>
                <a:cxn ang="0">
                  <a:pos x="5088" y="575"/>
                </a:cxn>
                <a:cxn ang="0">
                  <a:pos x="5037" y="638"/>
                </a:cxn>
                <a:cxn ang="0">
                  <a:pos x="4981" y="701"/>
                </a:cxn>
                <a:cxn ang="0">
                  <a:pos x="4920" y="762"/>
                </a:cxn>
                <a:cxn ang="0">
                  <a:pos x="4854" y="821"/>
                </a:cxn>
                <a:cxn ang="0">
                  <a:pos x="4783" y="875"/>
                </a:cxn>
                <a:cxn ang="0">
                  <a:pos x="4705" y="927"/>
                </a:cxn>
                <a:cxn ang="0">
                  <a:pos x="4623" y="976"/>
                </a:cxn>
                <a:cxn ang="0">
                  <a:pos x="4534" y="1018"/>
                </a:cxn>
                <a:cxn ang="0">
                  <a:pos x="4441" y="1053"/>
                </a:cxn>
                <a:cxn ang="0">
                  <a:pos x="4341" y="1084"/>
                </a:cxn>
                <a:cxn ang="0">
                  <a:pos x="4234" y="1106"/>
                </a:cxn>
                <a:cxn ang="0">
                  <a:pos x="4122" y="1121"/>
                </a:cxn>
                <a:cxn ang="0">
                  <a:pos x="4004" y="1126"/>
                </a:cxn>
                <a:cxn ang="0">
                  <a:pos x="3878" y="1122"/>
                </a:cxn>
                <a:cxn ang="0">
                  <a:pos x="3746" y="1110"/>
                </a:cxn>
                <a:cxn ang="0">
                  <a:pos x="3607" y="1084"/>
                </a:cxn>
                <a:cxn ang="0">
                  <a:pos x="3460" y="1048"/>
                </a:cxn>
                <a:cxn ang="0">
                  <a:pos x="3307" y="1000"/>
                </a:cxn>
                <a:cxn ang="0">
                  <a:pos x="3228" y="971"/>
                </a:cxn>
                <a:cxn ang="0">
                  <a:pos x="2917" y="856"/>
                </a:cxn>
                <a:cxn ang="0">
                  <a:pos x="2628" y="761"/>
                </a:cxn>
                <a:cxn ang="0">
                  <a:pos x="2359" y="682"/>
                </a:cxn>
                <a:cxn ang="0">
                  <a:pos x="2107" y="620"/>
                </a:cxn>
                <a:cxn ang="0">
                  <a:pos x="1873" y="575"/>
                </a:cxn>
                <a:cxn ang="0">
                  <a:pos x="1655" y="548"/>
                </a:cxn>
                <a:cxn ang="0">
                  <a:pos x="1451" y="533"/>
                </a:cxn>
                <a:cxn ang="0">
                  <a:pos x="1259" y="535"/>
                </a:cxn>
                <a:cxn ang="0">
                  <a:pos x="1077" y="551"/>
                </a:cxn>
                <a:cxn ang="0">
                  <a:pos x="906" y="582"/>
                </a:cxn>
                <a:cxn ang="0">
                  <a:pos x="744" y="625"/>
                </a:cxn>
                <a:cxn ang="0">
                  <a:pos x="587" y="683"/>
                </a:cxn>
                <a:cxn ang="0">
                  <a:pos x="436" y="753"/>
                </a:cxn>
                <a:cxn ang="0">
                  <a:pos x="288" y="835"/>
                </a:cxn>
                <a:cxn ang="0">
                  <a:pos x="144" y="929"/>
                </a:cxn>
                <a:cxn ang="0">
                  <a:pos x="0" y="1034"/>
                </a:cxn>
              </a:cxnLst>
              <a:rect l="0" t="0" r="r" b="b"/>
              <a:pathLst>
                <a:path w="5390" h="1126">
                  <a:moveTo>
                    <a:pt x="5390" y="0"/>
                  </a:moveTo>
                  <a:lnTo>
                    <a:pt x="5390" y="0"/>
                  </a:lnTo>
                  <a:lnTo>
                    <a:pt x="5384" y="18"/>
                  </a:lnTo>
                  <a:lnTo>
                    <a:pt x="5366" y="70"/>
                  </a:lnTo>
                  <a:lnTo>
                    <a:pt x="5353" y="105"/>
                  </a:lnTo>
                  <a:lnTo>
                    <a:pt x="5337" y="147"/>
                  </a:lnTo>
                  <a:lnTo>
                    <a:pt x="5316" y="192"/>
                  </a:lnTo>
                  <a:lnTo>
                    <a:pt x="5292" y="244"/>
                  </a:lnTo>
                  <a:lnTo>
                    <a:pt x="5265" y="299"/>
                  </a:lnTo>
                  <a:lnTo>
                    <a:pt x="5233" y="357"/>
                  </a:lnTo>
                  <a:lnTo>
                    <a:pt x="5198" y="418"/>
                  </a:lnTo>
                  <a:lnTo>
                    <a:pt x="5158" y="480"/>
                  </a:lnTo>
                  <a:lnTo>
                    <a:pt x="5113" y="544"/>
                  </a:lnTo>
                  <a:lnTo>
                    <a:pt x="5088" y="575"/>
                  </a:lnTo>
                  <a:lnTo>
                    <a:pt x="5063" y="607"/>
                  </a:lnTo>
                  <a:lnTo>
                    <a:pt x="5037" y="638"/>
                  </a:lnTo>
                  <a:lnTo>
                    <a:pt x="5011" y="670"/>
                  </a:lnTo>
                  <a:lnTo>
                    <a:pt x="4981" y="701"/>
                  </a:lnTo>
                  <a:lnTo>
                    <a:pt x="4951" y="732"/>
                  </a:lnTo>
                  <a:lnTo>
                    <a:pt x="4920" y="762"/>
                  </a:lnTo>
                  <a:lnTo>
                    <a:pt x="4888" y="791"/>
                  </a:lnTo>
                  <a:lnTo>
                    <a:pt x="4854" y="821"/>
                  </a:lnTo>
                  <a:lnTo>
                    <a:pt x="4819" y="848"/>
                  </a:lnTo>
                  <a:lnTo>
                    <a:pt x="4783" y="875"/>
                  </a:lnTo>
                  <a:lnTo>
                    <a:pt x="4745" y="903"/>
                  </a:lnTo>
                  <a:lnTo>
                    <a:pt x="4705" y="927"/>
                  </a:lnTo>
                  <a:lnTo>
                    <a:pt x="4665" y="951"/>
                  </a:lnTo>
                  <a:lnTo>
                    <a:pt x="4623" y="976"/>
                  </a:lnTo>
                  <a:lnTo>
                    <a:pt x="4580" y="997"/>
                  </a:lnTo>
                  <a:lnTo>
                    <a:pt x="4534" y="1018"/>
                  </a:lnTo>
                  <a:lnTo>
                    <a:pt x="4488" y="1037"/>
                  </a:lnTo>
                  <a:lnTo>
                    <a:pt x="4441" y="1053"/>
                  </a:lnTo>
                  <a:lnTo>
                    <a:pt x="4391" y="1069"/>
                  </a:lnTo>
                  <a:lnTo>
                    <a:pt x="4341" y="1084"/>
                  </a:lnTo>
                  <a:lnTo>
                    <a:pt x="4289" y="1095"/>
                  </a:lnTo>
                  <a:lnTo>
                    <a:pt x="4234" y="1106"/>
                  </a:lnTo>
                  <a:lnTo>
                    <a:pt x="4179" y="1114"/>
                  </a:lnTo>
                  <a:lnTo>
                    <a:pt x="4122" y="1121"/>
                  </a:lnTo>
                  <a:lnTo>
                    <a:pt x="4064" y="1124"/>
                  </a:lnTo>
                  <a:lnTo>
                    <a:pt x="4004" y="1126"/>
                  </a:lnTo>
                  <a:lnTo>
                    <a:pt x="3941" y="1126"/>
                  </a:lnTo>
                  <a:lnTo>
                    <a:pt x="3878" y="1122"/>
                  </a:lnTo>
                  <a:lnTo>
                    <a:pt x="3812" y="1118"/>
                  </a:lnTo>
                  <a:lnTo>
                    <a:pt x="3746" y="1110"/>
                  </a:lnTo>
                  <a:lnTo>
                    <a:pt x="3676" y="1098"/>
                  </a:lnTo>
                  <a:lnTo>
                    <a:pt x="3607" y="1084"/>
                  </a:lnTo>
                  <a:lnTo>
                    <a:pt x="3535" y="1068"/>
                  </a:lnTo>
                  <a:lnTo>
                    <a:pt x="3460" y="1048"/>
                  </a:lnTo>
                  <a:lnTo>
                    <a:pt x="3385" y="1026"/>
                  </a:lnTo>
                  <a:lnTo>
                    <a:pt x="3307" y="1000"/>
                  </a:lnTo>
                  <a:lnTo>
                    <a:pt x="3228" y="971"/>
                  </a:lnTo>
                  <a:lnTo>
                    <a:pt x="3228" y="971"/>
                  </a:lnTo>
                  <a:lnTo>
                    <a:pt x="3069" y="911"/>
                  </a:lnTo>
                  <a:lnTo>
                    <a:pt x="2917" y="856"/>
                  </a:lnTo>
                  <a:lnTo>
                    <a:pt x="2770" y="806"/>
                  </a:lnTo>
                  <a:lnTo>
                    <a:pt x="2628" y="761"/>
                  </a:lnTo>
                  <a:lnTo>
                    <a:pt x="2491" y="719"/>
                  </a:lnTo>
                  <a:lnTo>
                    <a:pt x="2359" y="682"/>
                  </a:lnTo>
                  <a:lnTo>
                    <a:pt x="2231" y="649"/>
                  </a:lnTo>
                  <a:lnTo>
                    <a:pt x="2107" y="620"/>
                  </a:lnTo>
                  <a:lnTo>
                    <a:pt x="1988" y="596"/>
                  </a:lnTo>
                  <a:lnTo>
                    <a:pt x="1873" y="575"/>
                  </a:lnTo>
                  <a:lnTo>
                    <a:pt x="1762" y="559"/>
                  </a:lnTo>
                  <a:lnTo>
                    <a:pt x="1655" y="548"/>
                  </a:lnTo>
                  <a:lnTo>
                    <a:pt x="1551" y="538"/>
                  </a:lnTo>
                  <a:lnTo>
                    <a:pt x="1451" y="533"/>
                  </a:lnTo>
                  <a:lnTo>
                    <a:pt x="1353" y="533"/>
                  </a:lnTo>
                  <a:lnTo>
                    <a:pt x="1259" y="535"/>
                  </a:lnTo>
                  <a:lnTo>
                    <a:pt x="1166" y="541"/>
                  </a:lnTo>
                  <a:lnTo>
                    <a:pt x="1077" y="551"/>
                  </a:lnTo>
                  <a:lnTo>
                    <a:pt x="991" y="565"/>
                  </a:lnTo>
                  <a:lnTo>
                    <a:pt x="906" y="582"/>
                  </a:lnTo>
                  <a:lnTo>
                    <a:pt x="824" y="603"/>
                  </a:lnTo>
                  <a:lnTo>
                    <a:pt x="744" y="625"/>
                  </a:lnTo>
                  <a:lnTo>
                    <a:pt x="665" y="653"/>
                  </a:lnTo>
                  <a:lnTo>
                    <a:pt x="587" y="683"/>
                  </a:lnTo>
                  <a:lnTo>
                    <a:pt x="511" y="716"/>
                  </a:lnTo>
                  <a:lnTo>
                    <a:pt x="436" y="753"/>
                  </a:lnTo>
                  <a:lnTo>
                    <a:pt x="362" y="791"/>
                  </a:lnTo>
                  <a:lnTo>
                    <a:pt x="288" y="835"/>
                  </a:lnTo>
                  <a:lnTo>
                    <a:pt x="216" y="880"/>
                  </a:lnTo>
                  <a:lnTo>
                    <a:pt x="144" y="929"/>
                  </a:lnTo>
                  <a:lnTo>
                    <a:pt x="72" y="979"/>
                  </a:lnTo>
                  <a:lnTo>
                    <a:pt x="0" y="103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58910" name="Freeform 94"/>
            <p:cNvSpPr>
              <a:spLocks/>
            </p:cNvSpPr>
            <p:nvPr/>
          </p:nvSpPr>
          <p:spPr bwMode="auto">
            <a:xfrm>
              <a:off x="1106" y="997"/>
              <a:ext cx="5373" cy="580"/>
            </a:xfrm>
            <a:custGeom>
              <a:avLst/>
              <a:gdLst/>
              <a:ahLst/>
              <a:cxnLst>
                <a:cxn ang="0">
                  <a:pos x="5373" y="0"/>
                </a:cxn>
                <a:cxn ang="0">
                  <a:pos x="5351" y="69"/>
                </a:cxn>
                <a:cxn ang="0">
                  <a:pos x="5323" y="147"/>
                </a:cxn>
                <a:cxn ang="0">
                  <a:pos x="5280" y="247"/>
                </a:cxn>
                <a:cxn ang="0">
                  <a:pos x="5221" y="361"/>
                </a:cxn>
                <a:cxn ang="0">
                  <a:pos x="5148" y="486"/>
                </a:cxn>
                <a:cxn ang="0">
                  <a:pos x="5081" y="583"/>
                </a:cxn>
                <a:cxn ang="0">
                  <a:pos x="5031" y="647"/>
                </a:cxn>
                <a:cxn ang="0">
                  <a:pos x="4976" y="712"/>
                </a:cxn>
                <a:cxn ang="0">
                  <a:pos x="4916" y="773"/>
                </a:cxn>
                <a:cxn ang="0">
                  <a:pos x="4849" y="833"/>
                </a:cxn>
                <a:cxn ang="0">
                  <a:pos x="4780" y="891"/>
                </a:cxn>
                <a:cxn ang="0">
                  <a:pos x="4704" y="944"/>
                </a:cxn>
                <a:cxn ang="0">
                  <a:pos x="4622" y="994"/>
                </a:cxn>
                <a:cxn ang="0">
                  <a:pos x="4534" y="1038"/>
                </a:cxn>
                <a:cxn ang="0">
                  <a:pos x="4441" y="1077"/>
                </a:cxn>
                <a:cxn ang="0">
                  <a:pos x="4341" y="1109"/>
                </a:cxn>
                <a:cxn ang="0">
                  <a:pos x="4236" y="1133"/>
                </a:cxn>
                <a:cxn ang="0">
                  <a:pos x="4123" y="1149"/>
                </a:cxn>
                <a:cxn ang="0">
                  <a:pos x="4004" y="1159"/>
                </a:cxn>
                <a:cxn ang="0">
                  <a:pos x="3879" y="1157"/>
                </a:cxn>
                <a:cxn ang="0">
                  <a:pos x="3746" y="1146"/>
                </a:cxn>
                <a:cxn ang="0">
                  <a:pos x="3607" y="1124"/>
                </a:cxn>
                <a:cxn ang="0">
                  <a:pos x="3460" y="1091"/>
                </a:cxn>
                <a:cxn ang="0">
                  <a:pos x="3305" y="1044"/>
                </a:cxn>
                <a:cxn ang="0">
                  <a:pos x="3226" y="1017"/>
                </a:cxn>
                <a:cxn ang="0">
                  <a:pos x="2914" y="909"/>
                </a:cxn>
                <a:cxn ang="0">
                  <a:pos x="2622" y="818"/>
                </a:cxn>
                <a:cxn ang="0">
                  <a:pos x="2353" y="746"/>
                </a:cxn>
                <a:cxn ang="0">
                  <a:pos x="2100" y="689"/>
                </a:cxn>
                <a:cxn ang="0">
                  <a:pos x="1866" y="649"/>
                </a:cxn>
                <a:cxn ang="0">
                  <a:pos x="1648" y="625"/>
                </a:cxn>
                <a:cxn ang="0">
                  <a:pos x="1442" y="615"/>
                </a:cxn>
                <a:cxn ang="0">
                  <a:pos x="1251" y="620"/>
                </a:cxn>
                <a:cxn ang="0">
                  <a:pos x="1070" y="641"/>
                </a:cxn>
                <a:cxn ang="0">
                  <a:pos x="899" y="675"/>
                </a:cxn>
                <a:cxn ang="0">
                  <a:pos x="737" y="722"/>
                </a:cxn>
                <a:cxn ang="0">
                  <a:pos x="581" y="783"/>
                </a:cxn>
                <a:cxn ang="0">
                  <a:pos x="431" y="856"/>
                </a:cxn>
                <a:cxn ang="0">
                  <a:pos x="286" y="941"/>
                </a:cxn>
                <a:cxn ang="0">
                  <a:pos x="143" y="1038"/>
                </a:cxn>
                <a:cxn ang="0">
                  <a:pos x="0" y="1146"/>
                </a:cxn>
              </a:cxnLst>
              <a:rect l="0" t="0" r="r" b="b"/>
              <a:pathLst>
                <a:path w="5373" h="1159">
                  <a:moveTo>
                    <a:pt x="5373" y="0"/>
                  </a:moveTo>
                  <a:lnTo>
                    <a:pt x="5373" y="0"/>
                  </a:lnTo>
                  <a:lnTo>
                    <a:pt x="5367" y="18"/>
                  </a:lnTo>
                  <a:lnTo>
                    <a:pt x="5351" y="69"/>
                  </a:lnTo>
                  <a:lnTo>
                    <a:pt x="5338" y="105"/>
                  </a:lnTo>
                  <a:lnTo>
                    <a:pt x="5323" y="147"/>
                  </a:lnTo>
                  <a:lnTo>
                    <a:pt x="5303" y="194"/>
                  </a:lnTo>
                  <a:lnTo>
                    <a:pt x="5280" y="247"/>
                  </a:lnTo>
                  <a:lnTo>
                    <a:pt x="5253" y="302"/>
                  </a:lnTo>
                  <a:lnTo>
                    <a:pt x="5221" y="361"/>
                  </a:lnTo>
                  <a:lnTo>
                    <a:pt x="5187" y="423"/>
                  </a:lnTo>
                  <a:lnTo>
                    <a:pt x="5148" y="486"/>
                  </a:lnTo>
                  <a:lnTo>
                    <a:pt x="5105" y="550"/>
                  </a:lnTo>
                  <a:lnTo>
                    <a:pt x="5081" y="583"/>
                  </a:lnTo>
                  <a:lnTo>
                    <a:pt x="5056" y="615"/>
                  </a:lnTo>
                  <a:lnTo>
                    <a:pt x="5031" y="647"/>
                  </a:lnTo>
                  <a:lnTo>
                    <a:pt x="5003" y="680"/>
                  </a:lnTo>
                  <a:lnTo>
                    <a:pt x="4976" y="712"/>
                  </a:lnTo>
                  <a:lnTo>
                    <a:pt x="4947" y="743"/>
                  </a:lnTo>
                  <a:lnTo>
                    <a:pt x="4916" y="773"/>
                  </a:lnTo>
                  <a:lnTo>
                    <a:pt x="4883" y="804"/>
                  </a:lnTo>
                  <a:lnTo>
                    <a:pt x="4849" y="833"/>
                  </a:lnTo>
                  <a:lnTo>
                    <a:pt x="4815" y="862"/>
                  </a:lnTo>
                  <a:lnTo>
                    <a:pt x="4780" y="891"/>
                  </a:lnTo>
                  <a:lnTo>
                    <a:pt x="4742" y="919"/>
                  </a:lnTo>
                  <a:lnTo>
                    <a:pt x="4704" y="944"/>
                  </a:lnTo>
                  <a:lnTo>
                    <a:pt x="4663" y="970"/>
                  </a:lnTo>
                  <a:lnTo>
                    <a:pt x="4622" y="994"/>
                  </a:lnTo>
                  <a:lnTo>
                    <a:pt x="4579" y="1017"/>
                  </a:lnTo>
                  <a:lnTo>
                    <a:pt x="4534" y="1038"/>
                  </a:lnTo>
                  <a:lnTo>
                    <a:pt x="4488" y="1057"/>
                  </a:lnTo>
                  <a:lnTo>
                    <a:pt x="4441" y="1077"/>
                  </a:lnTo>
                  <a:lnTo>
                    <a:pt x="4391" y="1093"/>
                  </a:lnTo>
                  <a:lnTo>
                    <a:pt x="4341" y="1109"/>
                  </a:lnTo>
                  <a:lnTo>
                    <a:pt x="4288" y="1122"/>
                  </a:lnTo>
                  <a:lnTo>
                    <a:pt x="4236" y="1133"/>
                  </a:lnTo>
                  <a:lnTo>
                    <a:pt x="4180" y="1143"/>
                  </a:lnTo>
                  <a:lnTo>
                    <a:pt x="4123" y="1149"/>
                  </a:lnTo>
                  <a:lnTo>
                    <a:pt x="4065" y="1156"/>
                  </a:lnTo>
                  <a:lnTo>
                    <a:pt x="4004" y="1159"/>
                  </a:lnTo>
                  <a:lnTo>
                    <a:pt x="3943" y="1159"/>
                  </a:lnTo>
                  <a:lnTo>
                    <a:pt x="3879" y="1157"/>
                  </a:lnTo>
                  <a:lnTo>
                    <a:pt x="3814" y="1153"/>
                  </a:lnTo>
                  <a:lnTo>
                    <a:pt x="3746" y="1146"/>
                  </a:lnTo>
                  <a:lnTo>
                    <a:pt x="3677" y="1136"/>
                  </a:lnTo>
                  <a:lnTo>
                    <a:pt x="3607" y="1124"/>
                  </a:lnTo>
                  <a:lnTo>
                    <a:pt x="3534" y="1109"/>
                  </a:lnTo>
                  <a:lnTo>
                    <a:pt x="3460" y="1091"/>
                  </a:lnTo>
                  <a:lnTo>
                    <a:pt x="3383" y="1070"/>
                  </a:lnTo>
                  <a:lnTo>
                    <a:pt x="3305" y="1044"/>
                  </a:lnTo>
                  <a:lnTo>
                    <a:pt x="3226" y="1017"/>
                  </a:lnTo>
                  <a:lnTo>
                    <a:pt x="3226" y="1017"/>
                  </a:lnTo>
                  <a:lnTo>
                    <a:pt x="3067" y="960"/>
                  </a:lnTo>
                  <a:lnTo>
                    <a:pt x="2914" y="909"/>
                  </a:lnTo>
                  <a:lnTo>
                    <a:pt x="2765" y="862"/>
                  </a:lnTo>
                  <a:lnTo>
                    <a:pt x="2622" y="818"/>
                  </a:lnTo>
                  <a:lnTo>
                    <a:pt x="2485" y="780"/>
                  </a:lnTo>
                  <a:lnTo>
                    <a:pt x="2353" y="746"/>
                  </a:lnTo>
                  <a:lnTo>
                    <a:pt x="2224" y="715"/>
                  </a:lnTo>
                  <a:lnTo>
                    <a:pt x="2100" y="689"/>
                  </a:lnTo>
                  <a:lnTo>
                    <a:pt x="1981" y="667"/>
                  </a:lnTo>
                  <a:lnTo>
                    <a:pt x="1866" y="649"/>
                  </a:lnTo>
                  <a:lnTo>
                    <a:pt x="1755" y="634"/>
                  </a:lnTo>
                  <a:lnTo>
                    <a:pt x="1648" y="625"/>
                  </a:lnTo>
                  <a:lnTo>
                    <a:pt x="1543" y="617"/>
                  </a:lnTo>
                  <a:lnTo>
                    <a:pt x="1442" y="615"/>
                  </a:lnTo>
                  <a:lnTo>
                    <a:pt x="1345" y="615"/>
                  </a:lnTo>
                  <a:lnTo>
                    <a:pt x="1251" y="620"/>
                  </a:lnTo>
                  <a:lnTo>
                    <a:pt x="1159" y="628"/>
                  </a:lnTo>
                  <a:lnTo>
                    <a:pt x="1070" y="641"/>
                  </a:lnTo>
                  <a:lnTo>
                    <a:pt x="984" y="655"/>
                  </a:lnTo>
                  <a:lnTo>
                    <a:pt x="899" y="675"/>
                  </a:lnTo>
                  <a:lnTo>
                    <a:pt x="817" y="696"/>
                  </a:lnTo>
                  <a:lnTo>
                    <a:pt x="737" y="722"/>
                  </a:lnTo>
                  <a:lnTo>
                    <a:pt x="659" y="751"/>
                  </a:lnTo>
                  <a:lnTo>
                    <a:pt x="581" y="783"/>
                  </a:lnTo>
                  <a:lnTo>
                    <a:pt x="506" y="817"/>
                  </a:lnTo>
                  <a:lnTo>
                    <a:pt x="431" y="856"/>
                  </a:lnTo>
                  <a:lnTo>
                    <a:pt x="358" y="896"/>
                  </a:lnTo>
                  <a:lnTo>
                    <a:pt x="286" y="941"/>
                  </a:lnTo>
                  <a:lnTo>
                    <a:pt x="213" y="988"/>
                  </a:lnTo>
                  <a:lnTo>
                    <a:pt x="143" y="1038"/>
                  </a:lnTo>
                  <a:lnTo>
                    <a:pt x="70" y="1090"/>
                  </a:lnTo>
                  <a:lnTo>
                    <a:pt x="0" y="114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58911" name="Freeform 95"/>
            <p:cNvSpPr>
              <a:spLocks/>
            </p:cNvSpPr>
            <p:nvPr/>
          </p:nvSpPr>
          <p:spPr bwMode="auto">
            <a:xfrm>
              <a:off x="1146" y="968"/>
              <a:ext cx="5355" cy="631"/>
            </a:xfrm>
            <a:custGeom>
              <a:avLst/>
              <a:gdLst/>
              <a:ahLst/>
              <a:cxnLst>
                <a:cxn ang="0">
                  <a:pos x="5355" y="0"/>
                </a:cxn>
                <a:cxn ang="0">
                  <a:pos x="5334" y="71"/>
                </a:cxn>
                <a:cxn ang="0">
                  <a:pos x="5306" y="150"/>
                </a:cxn>
                <a:cxn ang="0">
                  <a:pos x="5266" y="250"/>
                </a:cxn>
                <a:cxn ang="0">
                  <a:pos x="5209" y="366"/>
                </a:cxn>
                <a:cxn ang="0">
                  <a:pos x="5138" y="494"/>
                </a:cxn>
                <a:cxn ang="0">
                  <a:pos x="5072" y="592"/>
                </a:cxn>
                <a:cxn ang="0">
                  <a:pos x="5023" y="658"/>
                </a:cxn>
                <a:cxn ang="0">
                  <a:pos x="4969" y="723"/>
                </a:cxn>
                <a:cxn ang="0">
                  <a:pos x="4909" y="788"/>
                </a:cxn>
                <a:cxn ang="0">
                  <a:pos x="4845" y="849"/>
                </a:cxn>
                <a:cxn ang="0">
                  <a:pos x="4775" y="909"/>
                </a:cxn>
                <a:cxn ang="0">
                  <a:pos x="4700" y="964"/>
                </a:cxn>
                <a:cxn ang="0">
                  <a:pos x="4619" y="1015"/>
                </a:cxn>
                <a:cxn ang="0">
                  <a:pos x="4532" y="1060"/>
                </a:cxn>
                <a:cxn ang="0">
                  <a:pos x="4439" y="1101"/>
                </a:cxn>
                <a:cxn ang="0">
                  <a:pos x="4340" y="1135"/>
                </a:cxn>
                <a:cxn ang="0">
                  <a:pos x="4235" y="1162"/>
                </a:cxn>
                <a:cxn ang="0">
                  <a:pos x="4123" y="1182"/>
                </a:cxn>
                <a:cxn ang="0">
                  <a:pos x="4004" y="1193"/>
                </a:cxn>
                <a:cxn ang="0">
                  <a:pos x="3879" y="1194"/>
                </a:cxn>
                <a:cxn ang="0">
                  <a:pos x="3746" y="1185"/>
                </a:cxn>
                <a:cxn ang="0">
                  <a:pos x="3606" y="1165"/>
                </a:cxn>
                <a:cxn ang="0">
                  <a:pos x="3458" y="1136"/>
                </a:cxn>
                <a:cxn ang="0">
                  <a:pos x="3304" y="1093"/>
                </a:cxn>
                <a:cxn ang="0">
                  <a:pos x="3224" y="1067"/>
                </a:cxn>
                <a:cxn ang="0">
                  <a:pos x="2910" y="965"/>
                </a:cxn>
                <a:cxn ang="0">
                  <a:pos x="2618" y="880"/>
                </a:cxn>
                <a:cxn ang="0">
                  <a:pos x="2346" y="812"/>
                </a:cxn>
                <a:cxn ang="0">
                  <a:pos x="2094" y="760"/>
                </a:cxn>
                <a:cxn ang="0">
                  <a:pos x="1859" y="723"/>
                </a:cxn>
                <a:cxn ang="0">
                  <a:pos x="1640" y="704"/>
                </a:cxn>
                <a:cxn ang="0">
                  <a:pos x="1434" y="699"/>
                </a:cxn>
                <a:cxn ang="0">
                  <a:pos x="1242" y="707"/>
                </a:cxn>
                <a:cxn ang="0">
                  <a:pos x="1063" y="731"/>
                </a:cxn>
                <a:cxn ang="0">
                  <a:pos x="893" y="768"/>
                </a:cxn>
                <a:cxn ang="0">
                  <a:pos x="732" y="820"/>
                </a:cxn>
                <a:cxn ang="0">
                  <a:pos x="576" y="884"/>
                </a:cxn>
                <a:cxn ang="0">
                  <a:pos x="427" y="960"/>
                </a:cxn>
                <a:cxn ang="0">
                  <a:pos x="283" y="1049"/>
                </a:cxn>
                <a:cxn ang="0">
                  <a:pos x="141" y="1149"/>
                </a:cxn>
                <a:cxn ang="0">
                  <a:pos x="0" y="1261"/>
                </a:cxn>
              </a:cxnLst>
              <a:rect l="0" t="0" r="r" b="b"/>
              <a:pathLst>
                <a:path w="5355" h="1261">
                  <a:moveTo>
                    <a:pt x="5355" y="0"/>
                  </a:moveTo>
                  <a:lnTo>
                    <a:pt x="5355" y="0"/>
                  </a:lnTo>
                  <a:lnTo>
                    <a:pt x="5349" y="19"/>
                  </a:lnTo>
                  <a:lnTo>
                    <a:pt x="5334" y="71"/>
                  </a:lnTo>
                  <a:lnTo>
                    <a:pt x="5322" y="106"/>
                  </a:lnTo>
                  <a:lnTo>
                    <a:pt x="5306" y="150"/>
                  </a:lnTo>
                  <a:lnTo>
                    <a:pt x="5288" y="197"/>
                  </a:lnTo>
                  <a:lnTo>
                    <a:pt x="5266" y="250"/>
                  </a:lnTo>
                  <a:lnTo>
                    <a:pt x="5240" y="306"/>
                  </a:lnTo>
                  <a:lnTo>
                    <a:pt x="5209" y="366"/>
                  </a:lnTo>
                  <a:lnTo>
                    <a:pt x="5176" y="429"/>
                  </a:lnTo>
                  <a:lnTo>
                    <a:pt x="5138" y="494"/>
                  </a:lnTo>
                  <a:lnTo>
                    <a:pt x="5095" y="560"/>
                  </a:lnTo>
                  <a:lnTo>
                    <a:pt x="5072" y="592"/>
                  </a:lnTo>
                  <a:lnTo>
                    <a:pt x="5048" y="625"/>
                  </a:lnTo>
                  <a:lnTo>
                    <a:pt x="5023" y="658"/>
                  </a:lnTo>
                  <a:lnTo>
                    <a:pt x="4997" y="691"/>
                  </a:lnTo>
                  <a:lnTo>
                    <a:pt x="4969" y="723"/>
                  </a:lnTo>
                  <a:lnTo>
                    <a:pt x="4940" y="755"/>
                  </a:lnTo>
                  <a:lnTo>
                    <a:pt x="4909" y="788"/>
                  </a:lnTo>
                  <a:lnTo>
                    <a:pt x="4877" y="818"/>
                  </a:lnTo>
                  <a:lnTo>
                    <a:pt x="4845" y="849"/>
                  </a:lnTo>
                  <a:lnTo>
                    <a:pt x="4811" y="880"/>
                  </a:lnTo>
                  <a:lnTo>
                    <a:pt x="4775" y="909"/>
                  </a:lnTo>
                  <a:lnTo>
                    <a:pt x="4739" y="936"/>
                  </a:lnTo>
                  <a:lnTo>
                    <a:pt x="4700" y="964"/>
                  </a:lnTo>
                  <a:lnTo>
                    <a:pt x="4661" y="989"/>
                  </a:lnTo>
                  <a:lnTo>
                    <a:pt x="4619" y="1015"/>
                  </a:lnTo>
                  <a:lnTo>
                    <a:pt x="4576" y="1038"/>
                  </a:lnTo>
                  <a:lnTo>
                    <a:pt x="4532" y="1060"/>
                  </a:lnTo>
                  <a:lnTo>
                    <a:pt x="4486" y="1081"/>
                  </a:lnTo>
                  <a:lnTo>
                    <a:pt x="4439" y="1101"/>
                  </a:lnTo>
                  <a:lnTo>
                    <a:pt x="4390" y="1119"/>
                  </a:lnTo>
                  <a:lnTo>
                    <a:pt x="4340" y="1135"/>
                  </a:lnTo>
                  <a:lnTo>
                    <a:pt x="4289" y="1149"/>
                  </a:lnTo>
                  <a:lnTo>
                    <a:pt x="4235" y="1162"/>
                  </a:lnTo>
                  <a:lnTo>
                    <a:pt x="4179" y="1173"/>
                  </a:lnTo>
                  <a:lnTo>
                    <a:pt x="4123" y="1182"/>
                  </a:lnTo>
                  <a:lnTo>
                    <a:pt x="4064" y="1188"/>
                  </a:lnTo>
                  <a:lnTo>
                    <a:pt x="4004" y="1193"/>
                  </a:lnTo>
                  <a:lnTo>
                    <a:pt x="3942" y="1194"/>
                  </a:lnTo>
                  <a:lnTo>
                    <a:pt x="3879" y="1194"/>
                  </a:lnTo>
                  <a:lnTo>
                    <a:pt x="3814" y="1191"/>
                  </a:lnTo>
                  <a:lnTo>
                    <a:pt x="3746" y="1185"/>
                  </a:lnTo>
                  <a:lnTo>
                    <a:pt x="3676" y="1177"/>
                  </a:lnTo>
                  <a:lnTo>
                    <a:pt x="3606" y="1165"/>
                  </a:lnTo>
                  <a:lnTo>
                    <a:pt x="3533" y="1153"/>
                  </a:lnTo>
                  <a:lnTo>
                    <a:pt x="3458" y="1136"/>
                  </a:lnTo>
                  <a:lnTo>
                    <a:pt x="3382" y="1115"/>
                  </a:lnTo>
                  <a:lnTo>
                    <a:pt x="3304" y="1093"/>
                  </a:lnTo>
                  <a:lnTo>
                    <a:pt x="3224" y="1067"/>
                  </a:lnTo>
                  <a:lnTo>
                    <a:pt x="3224" y="1067"/>
                  </a:lnTo>
                  <a:lnTo>
                    <a:pt x="3064" y="1014"/>
                  </a:lnTo>
                  <a:lnTo>
                    <a:pt x="2910" y="965"/>
                  </a:lnTo>
                  <a:lnTo>
                    <a:pt x="2761" y="920"/>
                  </a:lnTo>
                  <a:lnTo>
                    <a:pt x="2618" y="880"/>
                  </a:lnTo>
                  <a:lnTo>
                    <a:pt x="2480" y="842"/>
                  </a:lnTo>
                  <a:lnTo>
                    <a:pt x="2346" y="812"/>
                  </a:lnTo>
                  <a:lnTo>
                    <a:pt x="2219" y="783"/>
                  </a:lnTo>
                  <a:lnTo>
                    <a:pt x="2094" y="760"/>
                  </a:lnTo>
                  <a:lnTo>
                    <a:pt x="1974" y="739"/>
                  </a:lnTo>
                  <a:lnTo>
                    <a:pt x="1859" y="723"/>
                  </a:lnTo>
                  <a:lnTo>
                    <a:pt x="1746" y="712"/>
                  </a:lnTo>
                  <a:lnTo>
                    <a:pt x="1640" y="704"/>
                  </a:lnTo>
                  <a:lnTo>
                    <a:pt x="1535" y="699"/>
                  </a:lnTo>
                  <a:lnTo>
                    <a:pt x="1434" y="699"/>
                  </a:lnTo>
                  <a:lnTo>
                    <a:pt x="1337" y="700"/>
                  </a:lnTo>
                  <a:lnTo>
                    <a:pt x="1242" y="707"/>
                  </a:lnTo>
                  <a:lnTo>
                    <a:pt x="1151" y="718"/>
                  </a:lnTo>
                  <a:lnTo>
                    <a:pt x="1063" y="731"/>
                  </a:lnTo>
                  <a:lnTo>
                    <a:pt x="976" y="749"/>
                  </a:lnTo>
                  <a:lnTo>
                    <a:pt x="893" y="768"/>
                  </a:lnTo>
                  <a:lnTo>
                    <a:pt x="811" y="792"/>
                  </a:lnTo>
                  <a:lnTo>
                    <a:pt x="732" y="820"/>
                  </a:lnTo>
                  <a:lnTo>
                    <a:pt x="652" y="851"/>
                  </a:lnTo>
                  <a:lnTo>
                    <a:pt x="576" y="884"/>
                  </a:lnTo>
                  <a:lnTo>
                    <a:pt x="501" y="920"/>
                  </a:lnTo>
                  <a:lnTo>
                    <a:pt x="427" y="960"/>
                  </a:lnTo>
                  <a:lnTo>
                    <a:pt x="355" y="1004"/>
                  </a:lnTo>
                  <a:lnTo>
                    <a:pt x="283" y="1049"/>
                  </a:lnTo>
                  <a:lnTo>
                    <a:pt x="212" y="1098"/>
                  </a:lnTo>
                  <a:lnTo>
                    <a:pt x="141" y="1149"/>
                  </a:lnTo>
                  <a:lnTo>
                    <a:pt x="71" y="1204"/>
                  </a:lnTo>
                  <a:lnTo>
                    <a:pt x="0" y="1261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58912" name="Freeform 96"/>
            <p:cNvSpPr>
              <a:spLocks/>
            </p:cNvSpPr>
            <p:nvPr/>
          </p:nvSpPr>
          <p:spPr bwMode="auto">
            <a:xfrm>
              <a:off x="1187" y="940"/>
              <a:ext cx="5335" cy="688"/>
            </a:xfrm>
            <a:custGeom>
              <a:avLst/>
              <a:gdLst/>
              <a:ahLst/>
              <a:cxnLst>
                <a:cxn ang="0">
                  <a:pos x="5335" y="0"/>
                </a:cxn>
                <a:cxn ang="0">
                  <a:pos x="5315" y="71"/>
                </a:cxn>
                <a:cxn ang="0">
                  <a:pos x="5289" y="150"/>
                </a:cxn>
                <a:cxn ang="0">
                  <a:pos x="5250" y="252"/>
                </a:cxn>
                <a:cxn ang="0">
                  <a:pos x="5196" y="371"/>
                </a:cxn>
                <a:cxn ang="0">
                  <a:pos x="5127" y="501"/>
                </a:cxn>
                <a:cxn ang="0">
                  <a:pos x="5061" y="601"/>
                </a:cxn>
                <a:cxn ang="0">
                  <a:pos x="5014" y="667"/>
                </a:cxn>
                <a:cxn ang="0">
                  <a:pos x="4960" y="735"/>
                </a:cxn>
                <a:cxn ang="0">
                  <a:pos x="4902" y="799"/>
                </a:cxn>
                <a:cxn ang="0">
                  <a:pos x="4838" y="862"/>
                </a:cxn>
                <a:cxn ang="0">
                  <a:pos x="4770" y="924"/>
                </a:cxn>
                <a:cxn ang="0">
                  <a:pos x="4695" y="980"/>
                </a:cxn>
                <a:cxn ang="0">
                  <a:pos x="4614" y="1034"/>
                </a:cxn>
                <a:cxn ang="0">
                  <a:pos x="4528" y="1082"/>
                </a:cxn>
                <a:cxn ang="0">
                  <a:pos x="4436" y="1126"/>
                </a:cxn>
                <a:cxn ang="0">
                  <a:pos x="4338" y="1161"/>
                </a:cxn>
                <a:cxn ang="0">
                  <a:pos x="4232" y="1190"/>
                </a:cxn>
                <a:cxn ang="0">
                  <a:pos x="4121" y="1213"/>
                </a:cxn>
                <a:cxn ang="0">
                  <a:pos x="4003" y="1226"/>
                </a:cxn>
                <a:cxn ang="0">
                  <a:pos x="3877" y="1229"/>
                </a:cxn>
                <a:cxn ang="0">
                  <a:pos x="3745" y="1224"/>
                </a:cxn>
                <a:cxn ang="0">
                  <a:pos x="3605" y="1206"/>
                </a:cxn>
                <a:cxn ang="0">
                  <a:pos x="3456" y="1179"/>
                </a:cxn>
                <a:cxn ang="0">
                  <a:pos x="3301" y="1140"/>
                </a:cxn>
                <a:cxn ang="0">
                  <a:pos x="3220" y="1114"/>
                </a:cxn>
                <a:cxn ang="0">
                  <a:pos x="2905" y="1019"/>
                </a:cxn>
                <a:cxn ang="0">
                  <a:pos x="2612" y="938"/>
                </a:cxn>
                <a:cxn ang="0">
                  <a:pos x="2340" y="875"/>
                </a:cxn>
                <a:cxn ang="0">
                  <a:pos x="2086" y="828"/>
                </a:cxn>
                <a:cxn ang="0">
                  <a:pos x="1851" y="798"/>
                </a:cxn>
                <a:cxn ang="0">
                  <a:pos x="1630" y="782"/>
                </a:cxn>
                <a:cxn ang="0">
                  <a:pos x="1426" y="780"/>
                </a:cxn>
                <a:cxn ang="0">
                  <a:pos x="1235" y="795"/>
                </a:cxn>
                <a:cxn ang="0">
                  <a:pos x="1099" y="814"/>
                </a:cxn>
                <a:cxn ang="0">
                  <a:pos x="1011" y="830"/>
                </a:cxn>
                <a:cxn ang="0">
                  <a:pos x="927" y="851"/>
                </a:cxn>
                <a:cxn ang="0">
                  <a:pos x="804" y="888"/>
                </a:cxn>
                <a:cxn ang="0">
                  <a:pos x="647" y="950"/>
                </a:cxn>
                <a:cxn ang="0">
                  <a:pos x="496" y="1024"/>
                </a:cxn>
                <a:cxn ang="0">
                  <a:pos x="352" y="1109"/>
                </a:cxn>
                <a:cxn ang="0">
                  <a:pos x="210" y="1208"/>
                </a:cxn>
                <a:cxn ang="0">
                  <a:pos x="70" y="1316"/>
                </a:cxn>
              </a:cxnLst>
              <a:rect l="0" t="0" r="r" b="b"/>
              <a:pathLst>
                <a:path w="5335" h="1376">
                  <a:moveTo>
                    <a:pt x="5335" y="0"/>
                  </a:moveTo>
                  <a:lnTo>
                    <a:pt x="5335" y="0"/>
                  </a:lnTo>
                  <a:lnTo>
                    <a:pt x="5331" y="18"/>
                  </a:lnTo>
                  <a:lnTo>
                    <a:pt x="5315" y="71"/>
                  </a:lnTo>
                  <a:lnTo>
                    <a:pt x="5304" y="107"/>
                  </a:lnTo>
                  <a:lnTo>
                    <a:pt x="5289" y="150"/>
                  </a:lnTo>
                  <a:lnTo>
                    <a:pt x="5271" y="199"/>
                  </a:lnTo>
                  <a:lnTo>
                    <a:pt x="5250" y="252"/>
                  </a:lnTo>
                  <a:lnTo>
                    <a:pt x="5225" y="310"/>
                  </a:lnTo>
                  <a:lnTo>
                    <a:pt x="5196" y="371"/>
                  </a:lnTo>
                  <a:lnTo>
                    <a:pt x="5163" y="434"/>
                  </a:lnTo>
                  <a:lnTo>
                    <a:pt x="5127" y="501"/>
                  </a:lnTo>
                  <a:lnTo>
                    <a:pt x="5085" y="567"/>
                  </a:lnTo>
                  <a:lnTo>
                    <a:pt x="5061" y="601"/>
                  </a:lnTo>
                  <a:lnTo>
                    <a:pt x="5038" y="635"/>
                  </a:lnTo>
                  <a:lnTo>
                    <a:pt x="5014" y="667"/>
                  </a:lnTo>
                  <a:lnTo>
                    <a:pt x="4988" y="701"/>
                  </a:lnTo>
                  <a:lnTo>
                    <a:pt x="4960" y="735"/>
                  </a:lnTo>
                  <a:lnTo>
                    <a:pt x="4932" y="767"/>
                  </a:lnTo>
                  <a:lnTo>
                    <a:pt x="4902" y="799"/>
                  </a:lnTo>
                  <a:lnTo>
                    <a:pt x="4871" y="832"/>
                  </a:lnTo>
                  <a:lnTo>
                    <a:pt x="4838" y="862"/>
                  </a:lnTo>
                  <a:lnTo>
                    <a:pt x="4804" y="893"/>
                  </a:lnTo>
                  <a:lnTo>
                    <a:pt x="4770" y="924"/>
                  </a:lnTo>
                  <a:lnTo>
                    <a:pt x="4734" y="953"/>
                  </a:lnTo>
                  <a:lnTo>
                    <a:pt x="4695" y="980"/>
                  </a:lnTo>
                  <a:lnTo>
                    <a:pt x="4656" y="1008"/>
                  </a:lnTo>
                  <a:lnTo>
                    <a:pt x="4614" y="1034"/>
                  </a:lnTo>
                  <a:lnTo>
                    <a:pt x="4573" y="1059"/>
                  </a:lnTo>
                  <a:lnTo>
                    <a:pt x="4528" y="1082"/>
                  </a:lnTo>
                  <a:lnTo>
                    <a:pt x="4484" y="1105"/>
                  </a:lnTo>
                  <a:lnTo>
                    <a:pt x="4436" y="1126"/>
                  </a:lnTo>
                  <a:lnTo>
                    <a:pt x="4388" y="1143"/>
                  </a:lnTo>
                  <a:lnTo>
                    <a:pt x="4338" y="1161"/>
                  </a:lnTo>
                  <a:lnTo>
                    <a:pt x="4287" y="1177"/>
                  </a:lnTo>
                  <a:lnTo>
                    <a:pt x="4232" y="1190"/>
                  </a:lnTo>
                  <a:lnTo>
                    <a:pt x="4178" y="1203"/>
                  </a:lnTo>
                  <a:lnTo>
                    <a:pt x="4121" y="1213"/>
                  </a:lnTo>
                  <a:lnTo>
                    <a:pt x="4063" y="1219"/>
                  </a:lnTo>
                  <a:lnTo>
                    <a:pt x="4003" y="1226"/>
                  </a:lnTo>
                  <a:lnTo>
                    <a:pt x="3941" y="1229"/>
                  </a:lnTo>
                  <a:lnTo>
                    <a:pt x="3877" y="1229"/>
                  </a:lnTo>
                  <a:lnTo>
                    <a:pt x="3812" y="1227"/>
                  </a:lnTo>
                  <a:lnTo>
                    <a:pt x="3745" y="1224"/>
                  </a:lnTo>
                  <a:lnTo>
                    <a:pt x="3676" y="1216"/>
                  </a:lnTo>
                  <a:lnTo>
                    <a:pt x="3605" y="1206"/>
                  </a:lnTo>
                  <a:lnTo>
                    <a:pt x="3531" y="1195"/>
                  </a:lnTo>
                  <a:lnTo>
                    <a:pt x="3456" y="1179"/>
                  </a:lnTo>
                  <a:lnTo>
                    <a:pt x="3380" y="1161"/>
                  </a:lnTo>
                  <a:lnTo>
                    <a:pt x="3301" y="1140"/>
                  </a:lnTo>
                  <a:lnTo>
                    <a:pt x="3220" y="1114"/>
                  </a:lnTo>
                  <a:lnTo>
                    <a:pt x="3220" y="1114"/>
                  </a:lnTo>
                  <a:lnTo>
                    <a:pt x="3061" y="1064"/>
                  </a:lnTo>
                  <a:lnTo>
                    <a:pt x="2905" y="1019"/>
                  </a:lnTo>
                  <a:lnTo>
                    <a:pt x="2756" y="977"/>
                  </a:lnTo>
                  <a:lnTo>
                    <a:pt x="2612" y="938"/>
                  </a:lnTo>
                  <a:lnTo>
                    <a:pt x="2473" y="906"/>
                  </a:lnTo>
                  <a:lnTo>
                    <a:pt x="2340" y="875"/>
                  </a:lnTo>
                  <a:lnTo>
                    <a:pt x="2211" y="851"/>
                  </a:lnTo>
                  <a:lnTo>
                    <a:pt x="2086" y="828"/>
                  </a:lnTo>
                  <a:lnTo>
                    <a:pt x="1966" y="811"/>
                  </a:lnTo>
                  <a:lnTo>
                    <a:pt x="1851" y="798"/>
                  </a:lnTo>
                  <a:lnTo>
                    <a:pt x="1739" y="788"/>
                  </a:lnTo>
                  <a:lnTo>
                    <a:pt x="1630" y="782"/>
                  </a:lnTo>
                  <a:lnTo>
                    <a:pt x="1526" y="780"/>
                  </a:lnTo>
                  <a:lnTo>
                    <a:pt x="1426" y="780"/>
                  </a:lnTo>
                  <a:lnTo>
                    <a:pt x="1329" y="785"/>
                  </a:lnTo>
                  <a:lnTo>
                    <a:pt x="1235" y="795"/>
                  </a:lnTo>
                  <a:lnTo>
                    <a:pt x="1143" y="806"/>
                  </a:lnTo>
                  <a:lnTo>
                    <a:pt x="1099" y="814"/>
                  </a:lnTo>
                  <a:lnTo>
                    <a:pt x="1054" y="822"/>
                  </a:lnTo>
                  <a:lnTo>
                    <a:pt x="1011" y="830"/>
                  </a:lnTo>
                  <a:lnTo>
                    <a:pt x="970" y="840"/>
                  </a:lnTo>
                  <a:lnTo>
                    <a:pt x="927" y="851"/>
                  </a:lnTo>
                  <a:lnTo>
                    <a:pt x="885" y="862"/>
                  </a:lnTo>
                  <a:lnTo>
                    <a:pt x="804" y="888"/>
                  </a:lnTo>
                  <a:lnTo>
                    <a:pt x="725" y="917"/>
                  </a:lnTo>
                  <a:lnTo>
                    <a:pt x="647" y="950"/>
                  </a:lnTo>
                  <a:lnTo>
                    <a:pt x="571" y="985"/>
                  </a:lnTo>
                  <a:lnTo>
                    <a:pt x="496" y="1024"/>
                  </a:lnTo>
                  <a:lnTo>
                    <a:pt x="424" y="1064"/>
                  </a:lnTo>
                  <a:lnTo>
                    <a:pt x="352" y="1109"/>
                  </a:lnTo>
                  <a:lnTo>
                    <a:pt x="280" y="1156"/>
                  </a:lnTo>
                  <a:lnTo>
                    <a:pt x="210" y="1208"/>
                  </a:lnTo>
                  <a:lnTo>
                    <a:pt x="139" y="1261"/>
                  </a:lnTo>
                  <a:lnTo>
                    <a:pt x="70" y="1316"/>
                  </a:lnTo>
                  <a:lnTo>
                    <a:pt x="0" y="137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58913" name="Freeform 97"/>
            <p:cNvSpPr>
              <a:spLocks/>
            </p:cNvSpPr>
            <p:nvPr/>
          </p:nvSpPr>
          <p:spPr bwMode="auto">
            <a:xfrm>
              <a:off x="1229" y="911"/>
              <a:ext cx="5314" cy="745"/>
            </a:xfrm>
            <a:custGeom>
              <a:avLst/>
              <a:gdLst/>
              <a:ahLst/>
              <a:cxnLst>
                <a:cxn ang="0">
                  <a:pos x="5314" y="0"/>
                </a:cxn>
                <a:cxn ang="0">
                  <a:pos x="5296" y="71"/>
                </a:cxn>
                <a:cxn ang="0">
                  <a:pos x="5271" y="153"/>
                </a:cxn>
                <a:cxn ang="0">
                  <a:pos x="5233" y="257"/>
                </a:cxn>
                <a:cxn ang="0">
                  <a:pos x="5180" y="376"/>
                </a:cxn>
                <a:cxn ang="0">
                  <a:pos x="5112" y="507"/>
                </a:cxn>
                <a:cxn ang="0">
                  <a:pos x="5050" y="609"/>
                </a:cxn>
                <a:cxn ang="0">
                  <a:pos x="5003" y="678"/>
                </a:cxn>
                <a:cxn ang="0">
                  <a:pos x="4950" y="746"/>
                </a:cxn>
                <a:cxn ang="0">
                  <a:pos x="4893" y="812"/>
                </a:cxn>
                <a:cxn ang="0">
                  <a:pos x="4830" y="878"/>
                </a:cxn>
                <a:cxn ang="0">
                  <a:pos x="4762" y="940"/>
                </a:cxn>
                <a:cxn ang="0">
                  <a:pos x="4689" y="999"/>
                </a:cxn>
                <a:cxn ang="0">
                  <a:pos x="4610" y="1054"/>
                </a:cxn>
                <a:cxn ang="0">
                  <a:pos x="4524" y="1104"/>
                </a:cxn>
                <a:cxn ang="0">
                  <a:pos x="4432" y="1150"/>
                </a:cxn>
                <a:cxn ang="0">
                  <a:pos x="4335" y="1188"/>
                </a:cxn>
                <a:cxn ang="0">
                  <a:pos x="4229" y="1219"/>
                </a:cxn>
                <a:cxn ang="0">
                  <a:pos x="4118" y="1243"/>
                </a:cxn>
                <a:cxn ang="0">
                  <a:pos x="4000" y="1259"/>
                </a:cxn>
                <a:cxn ang="0">
                  <a:pos x="3875" y="1266"/>
                </a:cxn>
                <a:cxn ang="0">
                  <a:pos x="3742" y="1263"/>
                </a:cxn>
                <a:cxn ang="0">
                  <a:pos x="3602" y="1248"/>
                </a:cxn>
                <a:cxn ang="0">
                  <a:pos x="3453" y="1224"/>
                </a:cxn>
                <a:cxn ang="0">
                  <a:pos x="3298" y="1187"/>
                </a:cxn>
                <a:cxn ang="0">
                  <a:pos x="3217" y="1164"/>
                </a:cxn>
                <a:cxn ang="0">
                  <a:pos x="2899" y="1074"/>
                </a:cxn>
                <a:cxn ang="0">
                  <a:pos x="2605" y="999"/>
                </a:cxn>
                <a:cxn ang="0">
                  <a:pos x="2333" y="941"/>
                </a:cxn>
                <a:cxn ang="0">
                  <a:pos x="2079" y="899"/>
                </a:cxn>
                <a:cxn ang="0">
                  <a:pos x="1843" y="872"/>
                </a:cxn>
                <a:cxn ang="0">
                  <a:pos x="1622" y="861"/>
                </a:cxn>
                <a:cxn ang="0">
                  <a:pos x="1418" y="864"/>
                </a:cxn>
                <a:cxn ang="0">
                  <a:pos x="1226" y="882"/>
                </a:cxn>
                <a:cxn ang="0">
                  <a:pos x="1134" y="896"/>
                </a:cxn>
                <a:cxn ang="0">
                  <a:pos x="1047" y="912"/>
                </a:cxn>
                <a:cxn ang="0">
                  <a:pos x="961" y="933"/>
                </a:cxn>
                <a:cxn ang="0">
                  <a:pos x="878" y="957"/>
                </a:cxn>
                <a:cxn ang="0">
                  <a:pos x="718" y="1016"/>
                </a:cxn>
                <a:cxn ang="0">
                  <a:pos x="565" y="1087"/>
                </a:cxn>
                <a:cxn ang="0">
                  <a:pos x="419" y="1171"/>
                </a:cxn>
                <a:cxn ang="0">
                  <a:pos x="276" y="1266"/>
                </a:cxn>
                <a:cxn ang="0">
                  <a:pos x="138" y="1372"/>
                </a:cxn>
                <a:cxn ang="0">
                  <a:pos x="0" y="1490"/>
                </a:cxn>
              </a:cxnLst>
              <a:rect l="0" t="0" r="r" b="b"/>
              <a:pathLst>
                <a:path w="5314" h="1490">
                  <a:moveTo>
                    <a:pt x="5314" y="0"/>
                  </a:moveTo>
                  <a:lnTo>
                    <a:pt x="5314" y="0"/>
                  </a:lnTo>
                  <a:lnTo>
                    <a:pt x="5309" y="19"/>
                  </a:lnTo>
                  <a:lnTo>
                    <a:pt x="5296" y="71"/>
                  </a:lnTo>
                  <a:lnTo>
                    <a:pt x="5284" y="110"/>
                  </a:lnTo>
                  <a:lnTo>
                    <a:pt x="5271" y="153"/>
                  </a:lnTo>
                  <a:lnTo>
                    <a:pt x="5254" y="202"/>
                  </a:lnTo>
                  <a:lnTo>
                    <a:pt x="5233" y="257"/>
                  </a:lnTo>
                  <a:lnTo>
                    <a:pt x="5208" y="315"/>
                  </a:lnTo>
                  <a:lnTo>
                    <a:pt x="5180" y="376"/>
                  </a:lnTo>
                  <a:lnTo>
                    <a:pt x="5148" y="441"/>
                  </a:lnTo>
                  <a:lnTo>
                    <a:pt x="5112" y="507"/>
                  </a:lnTo>
                  <a:lnTo>
                    <a:pt x="5072" y="575"/>
                  </a:lnTo>
                  <a:lnTo>
                    <a:pt x="5050" y="609"/>
                  </a:lnTo>
                  <a:lnTo>
                    <a:pt x="5026" y="644"/>
                  </a:lnTo>
                  <a:lnTo>
                    <a:pt x="5003" y="678"/>
                  </a:lnTo>
                  <a:lnTo>
                    <a:pt x="4976" y="712"/>
                  </a:lnTo>
                  <a:lnTo>
                    <a:pt x="4950" y="746"/>
                  </a:lnTo>
                  <a:lnTo>
                    <a:pt x="4922" y="780"/>
                  </a:lnTo>
                  <a:lnTo>
                    <a:pt x="4893" y="812"/>
                  </a:lnTo>
                  <a:lnTo>
                    <a:pt x="4862" y="846"/>
                  </a:lnTo>
                  <a:lnTo>
                    <a:pt x="4830" y="878"/>
                  </a:lnTo>
                  <a:lnTo>
                    <a:pt x="4797" y="909"/>
                  </a:lnTo>
                  <a:lnTo>
                    <a:pt x="4762" y="940"/>
                  </a:lnTo>
                  <a:lnTo>
                    <a:pt x="4726" y="970"/>
                  </a:lnTo>
                  <a:lnTo>
                    <a:pt x="4689" y="999"/>
                  </a:lnTo>
                  <a:lnTo>
                    <a:pt x="4650" y="1027"/>
                  </a:lnTo>
                  <a:lnTo>
                    <a:pt x="4610" y="1054"/>
                  </a:lnTo>
                  <a:lnTo>
                    <a:pt x="4568" y="1080"/>
                  </a:lnTo>
                  <a:lnTo>
                    <a:pt x="4524" y="1104"/>
                  </a:lnTo>
                  <a:lnTo>
                    <a:pt x="4479" y="1127"/>
                  </a:lnTo>
                  <a:lnTo>
                    <a:pt x="4432" y="1150"/>
                  </a:lnTo>
                  <a:lnTo>
                    <a:pt x="4385" y="1169"/>
                  </a:lnTo>
                  <a:lnTo>
                    <a:pt x="4335" y="1188"/>
                  </a:lnTo>
                  <a:lnTo>
                    <a:pt x="4283" y="1205"/>
                  </a:lnTo>
                  <a:lnTo>
                    <a:pt x="4229" y="1219"/>
                  </a:lnTo>
                  <a:lnTo>
                    <a:pt x="4175" y="1232"/>
                  </a:lnTo>
                  <a:lnTo>
                    <a:pt x="4118" y="1243"/>
                  </a:lnTo>
                  <a:lnTo>
                    <a:pt x="4060" y="1251"/>
                  </a:lnTo>
                  <a:lnTo>
                    <a:pt x="4000" y="1259"/>
                  </a:lnTo>
                  <a:lnTo>
                    <a:pt x="3939" y="1263"/>
                  </a:lnTo>
                  <a:lnTo>
                    <a:pt x="3875" y="1266"/>
                  </a:lnTo>
                  <a:lnTo>
                    <a:pt x="3810" y="1264"/>
                  </a:lnTo>
                  <a:lnTo>
                    <a:pt x="3742" y="1263"/>
                  </a:lnTo>
                  <a:lnTo>
                    <a:pt x="3673" y="1256"/>
                  </a:lnTo>
                  <a:lnTo>
                    <a:pt x="3602" y="1248"/>
                  </a:lnTo>
                  <a:lnTo>
                    <a:pt x="3528" y="1237"/>
                  </a:lnTo>
                  <a:lnTo>
                    <a:pt x="3453" y="1224"/>
                  </a:lnTo>
                  <a:lnTo>
                    <a:pt x="3377" y="1206"/>
                  </a:lnTo>
                  <a:lnTo>
                    <a:pt x="3298" y="1187"/>
                  </a:lnTo>
                  <a:lnTo>
                    <a:pt x="3217" y="1164"/>
                  </a:lnTo>
                  <a:lnTo>
                    <a:pt x="3217" y="1164"/>
                  </a:lnTo>
                  <a:lnTo>
                    <a:pt x="3055" y="1116"/>
                  </a:lnTo>
                  <a:lnTo>
                    <a:pt x="2899" y="1074"/>
                  </a:lnTo>
                  <a:lnTo>
                    <a:pt x="2751" y="1033"/>
                  </a:lnTo>
                  <a:lnTo>
                    <a:pt x="2605" y="999"/>
                  </a:lnTo>
                  <a:lnTo>
                    <a:pt x="2466" y="969"/>
                  </a:lnTo>
                  <a:lnTo>
                    <a:pt x="2333" y="941"/>
                  </a:lnTo>
                  <a:lnTo>
                    <a:pt x="2202" y="919"/>
                  </a:lnTo>
                  <a:lnTo>
                    <a:pt x="2079" y="899"/>
                  </a:lnTo>
                  <a:lnTo>
                    <a:pt x="1958" y="885"/>
                  </a:lnTo>
                  <a:lnTo>
                    <a:pt x="1843" y="872"/>
                  </a:lnTo>
                  <a:lnTo>
                    <a:pt x="1730" y="865"/>
                  </a:lnTo>
                  <a:lnTo>
                    <a:pt x="1622" y="861"/>
                  </a:lnTo>
                  <a:lnTo>
                    <a:pt x="1518" y="861"/>
                  </a:lnTo>
                  <a:lnTo>
                    <a:pt x="1418" y="864"/>
                  </a:lnTo>
                  <a:lnTo>
                    <a:pt x="1321" y="872"/>
                  </a:lnTo>
                  <a:lnTo>
                    <a:pt x="1226" y="882"/>
                  </a:lnTo>
                  <a:lnTo>
                    <a:pt x="1180" y="888"/>
                  </a:lnTo>
                  <a:lnTo>
                    <a:pt x="1134" y="896"/>
                  </a:lnTo>
                  <a:lnTo>
                    <a:pt x="1090" y="904"/>
                  </a:lnTo>
                  <a:lnTo>
                    <a:pt x="1047" y="912"/>
                  </a:lnTo>
                  <a:lnTo>
                    <a:pt x="1004" y="924"/>
                  </a:lnTo>
                  <a:lnTo>
                    <a:pt x="961" y="933"/>
                  </a:lnTo>
                  <a:lnTo>
                    <a:pt x="919" y="945"/>
                  </a:lnTo>
                  <a:lnTo>
                    <a:pt x="878" y="957"/>
                  </a:lnTo>
                  <a:lnTo>
                    <a:pt x="797" y="985"/>
                  </a:lnTo>
                  <a:lnTo>
                    <a:pt x="718" y="1016"/>
                  </a:lnTo>
                  <a:lnTo>
                    <a:pt x="640" y="1050"/>
                  </a:lnTo>
                  <a:lnTo>
                    <a:pt x="565" y="1087"/>
                  </a:lnTo>
                  <a:lnTo>
                    <a:pt x="492" y="1127"/>
                  </a:lnTo>
                  <a:lnTo>
                    <a:pt x="419" y="1171"/>
                  </a:lnTo>
                  <a:lnTo>
                    <a:pt x="347" y="1216"/>
                  </a:lnTo>
                  <a:lnTo>
                    <a:pt x="276" y="1266"/>
                  </a:lnTo>
                  <a:lnTo>
                    <a:pt x="207" y="1318"/>
                  </a:lnTo>
                  <a:lnTo>
                    <a:pt x="138" y="1372"/>
                  </a:lnTo>
                  <a:lnTo>
                    <a:pt x="70" y="1431"/>
                  </a:lnTo>
                  <a:lnTo>
                    <a:pt x="0" y="149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58914" name="Freeform 98"/>
            <p:cNvSpPr>
              <a:spLocks/>
            </p:cNvSpPr>
            <p:nvPr/>
          </p:nvSpPr>
          <p:spPr bwMode="auto">
            <a:xfrm>
              <a:off x="1272" y="882"/>
              <a:ext cx="5291" cy="803"/>
            </a:xfrm>
            <a:custGeom>
              <a:avLst/>
              <a:gdLst/>
              <a:ahLst/>
              <a:cxnLst>
                <a:cxn ang="0">
                  <a:pos x="5291" y="0"/>
                </a:cxn>
                <a:cxn ang="0">
                  <a:pos x="5273" y="73"/>
                </a:cxn>
                <a:cxn ang="0">
                  <a:pos x="5250" y="155"/>
                </a:cxn>
                <a:cxn ang="0">
                  <a:pos x="5214" y="260"/>
                </a:cxn>
                <a:cxn ang="0">
                  <a:pos x="5162" y="381"/>
                </a:cxn>
                <a:cxn ang="0">
                  <a:pos x="5097" y="515"/>
                </a:cxn>
                <a:cxn ang="0">
                  <a:pos x="5036" y="618"/>
                </a:cxn>
                <a:cxn ang="0">
                  <a:pos x="4989" y="688"/>
                </a:cxn>
                <a:cxn ang="0">
                  <a:pos x="4937" y="757"/>
                </a:cxn>
                <a:cxn ang="0">
                  <a:pos x="4882" y="827"/>
                </a:cxn>
                <a:cxn ang="0">
                  <a:pos x="4821" y="893"/>
                </a:cxn>
                <a:cxn ang="0">
                  <a:pos x="4753" y="956"/>
                </a:cxn>
                <a:cxn ang="0">
                  <a:pos x="4681" y="1017"/>
                </a:cxn>
                <a:cxn ang="0">
                  <a:pos x="4603" y="1074"/>
                </a:cxn>
                <a:cxn ang="0">
                  <a:pos x="4518" y="1127"/>
                </a:cxn>
                <a:cxn ang="0">
                  <a:pos x="4426" y="1174"/>
                </a:cxn>
                <a:cxn ang="0">
                  <a:pos x="4329" y="1214"/>
                </a:cxn>
                <a:cxn ang="0">
                  <a:pos x="4225" y="1248"/>
                </a:cxn>
                <a:cxn ang="0">
                  <a:pos x="4114" y="1274"/>
                </a:cxn>
                <a:cxn ang="0">
                  <a:pos x="3996" y="1292"/>
                </a:cxn>
                <a:cxn ang="0">
                  <a:pos x="3871" y="1301"/>
                </a:cxn>
                <a:cxn ang="0">
                  <a:pos x="3738" y="1301"/>
                </a:cxn>
                <a:cxn ang="0">
                  <a:pos x="3598" y="1290"/>
                </a:cxn>
                <a:cxn ang="0">
                  <a:pos x="3449" y="1267"/>
                </a:cxn>
                <a:cxn ang="0">
                  <a:pos x="3292" y="1233"/>
                </a:cxn>
                <a:cxn ang="0">
                  <a:pos x="3212" y="1212"/>
                </a:cxn>
                <a:cxn ang="0">
                  <a:pos x="2894" y="1129"/>
                </a:cxn>
                <a:cxn ang="0">
                  <a:pos x="2598" y="1059"/>
                </a:cxn>
                <a:cxn ang="0">
                  <a:pos x="2323" y="1007"/>
                </a:cxn>
                <a:cxn ang="0">
                  <a:pos x="2069" y="970"/>
                </a:cxn>
                <a:cxn ang="0">
                  <a:pos x="1833" y="948"/>
                </a:cxn>
                <a:cxn ang="0">
                  <a:pos x="1612" y="941"/>
                </a:cxn>
                <a:cxn ang="0">
                  <a:pos x="1408" y="948"/>
                </a:cxn>
                <a:cxn ang="0">
                  <a:pos x="1216" y="969"/>
                </a:cxn>
                <a:cxn ang="0">
                  <a:pos x="1126" y="985"/>
                </a:cxn>
                <a:cxn ang="0">
                  <a:pos x="1037" y="1004"/>
                </a:cxn>
                <a:cxn ang="0">
                  <a:pos x="953" y="1027"/>
                </a:cxn>
                <a:cxn ang="0">
                  <a:pos x="869" y="1053"/>
                </a:cxn>
                <a:cxn ang="0">
                  <a:pos x="789" y="1082"/>
                </a:cxn>
                <a:cxn ang="0">
                  <a:pos x="635" y="1150"/>
                </a:cxn>
                <a:cxn ang="0">
                  <a:pos x="486" y="1230"/>
                </a:cxn>
                <a:cxn ang="0">
                  <a:pos x="343" y="1324"/>
                </a:cxn>
                <a:cxn ang="0">
                  <a:pos x="204" y="1429"/>
                </a:cxn>
                <a:cxn ang="0">
                  <a:pos x="68" y="1545"/>
                </a:cxn>
              </a:cxnLst>
              <a:rect l="0" t="0" r="r" b="b"/>
              <a:pathLst>
                <a:path w="5291" h="1606">
                  <a:moveTo>
                    <a:pt x="5291" y="0"/>
                  </a:moveTo>
                  <a:lnTo>
                    <a:pt x="5291" y="0"/>
                  </a:lnTo>
                  <a:lnTo>
                    <a:pt x="5287" y="19"/>
                  </a:lnTo>
                  <a:lnTo>
                    <a:pt x="5273" y="73"/>
                  </a:lnTo>
                  <a:lnTo>
                    <a:pt x="5264" y="111"/>
                  </a:lnTo>
                  <a:lnTo>
                    <a:pt x="5250" y="155"/>
                  </a:lnTo>
                  <a:lnTo>
                    <a:pt x="5233" y="205"/>
                  </a:lnTo>
                  <a:lnTo>
                    <a:pt x="5214" y="260"/>
                  </a:lnTo>
                  <a:lnTo>
                    <a:pt x="5190" y="318"/>
                  </a:lnTo>
                  <a:lnTo>
                    <a:pt x="5162" y="381"/>
                  </a:lnTo>
                  <a:lnTo>
                    <a:pt x="5132" y="447"/>
                  </a:lnTo>
                  <a:lnTo>
                    <a:pt x="5097" y="515"/>
                  </a:lnTo>
                  <a:lnTo>
                    <a:pt x="5057" y="583"/>
                  </a:lnTo>
                  <a:lnTo>
                    <a:pt x="5036" y="618"/>
                  </a:lnTo>
                  <a:lnTo>
                    <a:pt x="5014" y="654"/>
                  </a:lnTo>
                  <a:lnTo>
                    <a:pt x="4989" y="688"/>
                  </a:lnTo>
                  <a:lnTo>
                    <a:pt x="4964" y="723"/>
                  </a:lnTo>
                  <a:lnTo>
                    <a:pt x="4937" y="757"/>
                  </a:lnTo>
                  <a:lnTo>
                    <a:pt x="4911" y="791"/>
                  </a:lnTo>
                  <a:lnTo>
                    <a:pt x="4882" y="827"/>
                  </a:lnTo>
                  <a:lnTo>
                    <a:pt x="4851" y="859"/>
                  </a:lnTo>
                  <a:lnTo>
                    <a:pt x="4821" y="893"/>
                  </a:lnTo>
                  <a:lnTo>
                    <a:pt x="4787" y="925"/>
                  </a:lnTo>
                  <a:lnTo>
                    <a:pt x="4753" y="956"/>
                  </a:lnTo>
                  <a:lnTo>
                    <a:pt x="4718" y="988"/>
                  </a:lnTo>
                  <a:lnTo>
                    <a:pt x="4681" y="1017"/>
                  </a:lnTo>
                  <a:lnTo>
                    <a:pt x="4642" y="1046"/>
                  </a:lnTo>
                  <a:lnTo>
                    <a:pt x="4603" y="1074"/>
                  </a:lnTo>
                  <a:lnTo>
                    <a:pt x="4561" y="1101"/>
                  </a:lnTo>
                  <a:lnTo>
                    <a:pt x="4518" y="1127"/>
                  </a:lnTo>
                  <a:lnTo>
                    <a:pt x="4472" y="1151"/>
                  </a:lnTo>
                  <a:lnTo>
                    <a:pt x="4426" y="1174"/>
                  </a:lnTo>
                  <a:lnTo>
                    <a:pt x="4379" y="1195"/>
                  </a:lnTo>
                  <a:lnTo>
                    <a:pt x="4329" y="1214"/>
                  </a:lnTo>
                  <a:lnTo>
                    <a:pt x="4278" y="1232"/>
                  </a:lnTo>
                  <a:lnTo>
                    <a:pt x="4225" y="1248"/>
                  </a:lnTo>
                  <a:lnTo>
                    <a:pt x="4171" y="1263"/>
                  </a:lnTo>
                  <a:lnTo>
                    <a:pt x="4114" y="1274"/>
                  </a:lnTo>
                  <a:lnTo>
                    <a:pt x="4056" y="1284"/>
                  </a:lnTo>
                  <a:lnTo>
                    <a:pt x="3996" y="1292"/>
                  </a:lnTo>
                  <a:lnTo>
                    <a:pt x="3935" y="1298"/>
                  </a:lnTo>
                  <a:lnTo>
                    <a:pt x="3871" y="1301"/>
                  </a:lnTo>
                  <a:lnTo>
                    <a:pt x="3806" y="1303"/>
                  </a:lnTo>
                  <a:lnTo>
                    <a:pt x="3738" y="1301"/>
                  </a:lnTo>
                  <a:lnTo>
                    <a:pt x="3668" y="1296"/>
                  </a:lnTo>
                  <a:lnTo>
                    <a:pt x="3598" y="1290"/>
                  </a:lnTo>
                  <a:lnTo>
                    <a:pt x="3524" y="1280"/>
                  </a:lnTo>
                  <a:lnTo>
                    <a:pt x="3449" y="1267"/>
                  </a:lnTo>
                  <a:lnTo>
                    <a:pt x="3371" y="1253"/>
                  </a:lnTo>
                  <a:lnTo>
                    <a:pt x="3292" y="1233"/>
                  </a:lnTo>
                  <a:lnTo>
                    <a:pt x="3212" y="1212"/>
                  </a:lnTo>
                  <a:lnTo>
                    <a:pt x="3212" y="1212"/>
                  </a:lnTo>
                  <a:lnTo>
                    <a:pt x="3049" y="1167"/>
                  </a:lnTo>
                  <a:lnTo>
                    <a:pt x="2894" y="1129"/>
                  </a:lnTo>
                  <a:lnTo>
                    <a:pt x="2742" y="1091"/>
                  </a:lnTo>
                  <a:lnTo>
                    <a:pt x="2598" y="1059"/>
                  </a:lnTo>
                  <a:lnTo>
                    <a:pt x="2458" y="1032"/>
                  </a:lnTo>
                  <a:lnTo>
                    <a:pt x="2323" y="1007"/>
                  </a:lnTo>
                  <a:lnTo>
                    <a:pt x="2194" y="986"/>
                  </a:lnTo>
                  <a:lnTo>
                    <a:pt x="2069" y="970"/>
                  </a:lnTo>
                  <a:lnTo>
                    <a:pt x="1948" y="957"/>
                  </a:lnTo>
                  <a:lnTo>
                    <a:pt x="1833" y="948"/>
                  </a:lnTo>
                  <a:lnTo>
                    <a:pt x="1720" y="943"/>
                  </a:lnTo>
                  <a:lnTo>
                    <a:pt x="1612" y="941"/>
                  </a:lnTo>
                  <a:lnTo>
                    <a:pt x="1508" y="943"/>
                  </a:lnTo>
                  <a:lnTo>
                    <a:pt x="1408" y="948"/>
                  </a:lnTo>
                  <a:lnTo>
                    <a:pt x="1311" y="957"/>
                  </a:lnTo>
                  <a:lnTo>
                    <a:pt x="1216" y="969"/>
                  </a:lnTo>
                  <a:lnTo>
                    <a:pt x="1171" y="977"/>
                  </a:lnTo>
                  <a:lnTo>
                    <a:pt x="1126" y="985"/>
                  </a:lnTo>
                  <a:lnTo>
                    <a:pt x="1082" y="994"/>
                  </a:lnTo>
                  <a:lnTo>
                    <a:pt x="1037" y="1004"/>
                  </a:lnTo>
                  <a:lnTo>
                    <a:pt x="994" y="1015"/>
                  </a:lnTo>
                  <a:lnTo>
                    <a:pt x="953" y="1027"/>
                  </a:lnTo>
                  <a:lnTo>
                    <a:pt x="911" y="1040"/>
                  </a:lnTo>
                  <a:lnTo>
                    <a:pt x="869" y="1053"/>
                  </a:lnTo>
                  <a:lnTo>
                    <a:pt x="829" y="1067"/>
                  </a:lnTo>
                  <a:lnTo>
                    <a:pt x="789" y="1082"/>
                  </a:lnTo>
                  <a:lnTo>
                    <a:pt x="711" y="1114"/>
                  </a:lnTo>
                  <a:lnTo>
                    <a:pt x="635" y="1150"/>
                  </a:lnTo>
                  <a:lnTo>
                    <a:pt x="560" y="1188"/>
                  </a:lnTo>
                  <a:lnTo>
                    <a:pt x="486" y="1230"/>
                  </a:lnTo>
                  <a:lnTo>
                    <a:pt x="414" y="1275"/>
                  </a:lnTo>
                  <a:lnTo>
                    <a:pt x="343" y="1324"/>
                  </a:lnTo>
                  <a:lnTo>
                    <a:pt x="274" y="1374"/>
                  </a:lnTo>
                  <a:lnTo>
                    <a:pt x="204" y="1429"/>
                  </a:lnTo>
                  <a:lnTo>
                    <a:pt x="136" y="1485"/>
                  </a:lnTo>
                  <a:lnTo>
                    <a:pt x="68" y="1545"/>
                  </a:lnTo>
                  <a:lnTo>
                    <a:pt x="0" y="160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58915" name="Freeform 99"/>
            <p:cNvSpPr>
              <a:spLocks/>
            </p:cNvSpPr>
            <p:nvPr/>
          </p:nvSpPr>
          <p:spPr bwMode="auto">
            <a:xfrm>
              <a:off x="1317" y="854"/>
              <a:ext cx="5265" cy="860"/>
            </a:xfrm>
            <a:custGeom>
              <a:avLst/>
              <a:gdLst/>
              <a:ahLst/>
              <a:cxnLst>
                <a:cxn ang="0">
                  <a:pos x="5265" y="0"/>
                </a:cxn>
                <a:cxn ang="0">
                  <a:pos x="5249" y="73"/>
                </a:cxn>
                <a:cxn ang="0">
                  <a:pos x="5226" y="155"/>
                </a:cxn>
                <a:cxn ang="0">
                  <a:pos x="5191" y="262"/>
                </a:cxn>
                <a:cxn ang="0">
                  <a:pos x="5142" y="385"/>
                </a:cxn>
                <a:cxn ang="0">
                  <a:pos x="5078" y="520"/>
                </a:cxn>
                <a:cxn ang="0">
                  <a:pos x="5019" y="625"/>
                </a:cxn>
                <a:cxn ang="0">
                  <a:pos x="4974" y="696"/>
                </a:cxn>
                <a:cxn ang="0">
                  <a:pos x="4923" y="767"/>
                </a:cxn>
                <a:cxn ang="0">
                  <a:pos x="4869" y="838"/>
                </a:cxn>
                <a:cxn ang="0">
                  <a:pos x="4808" y="906"/>
                </a:cxn>
                <a:cxn ang="0">
                  <a:pos x="4741" y="971"/>
                </a:cxn>
                <a:cxn ang="0">
                  <a:pos x="4670" y="1034"/>
                </a:cxn>
                <a:cxn ang="0">
                  <a:pos x="4593" y="1093"/>
                </a:cxn>
                <a:cxn ang="0">
                  <a:pos x="4509" y="1147"/>
                </a:cxn>
                <a:cxn ang="0">
                  <a:pos x="4419" y="1195"/>
                </a:cxn>
                <a:cxn ang="0">
                  <a:pos x="4322" y="1239"/>
                </a:cxn>
                <a:cxn ang="0">
                  <a:pos x="4218" y="1274"/>
                </a:cxn>
                <a:cxn ang="0">
                  <a:pos x="4108" y="1303"/>
                </a:cxn>
                <a:cxn ang="0">
                  <a:pos x="3990" y="1324"/>
                </a:cxn>
                <a:cxn ang="0">
                  <a:pos x="3865" y="1336"/>
                </a:cxn>
                <a:cxn ang="0">
                  <a:pos x="3732" y="1337"/>
                </a:cxn>
                <a:cxn ang="0">
                  <a:pos x="3591" y="1329"/>
                </a:cxn>
                <a:cxn ang="0">
                  <a:pos x="3443" y="1311"/>
                </a:cxn>
                <a:cxn ang="0">
                  <a:pos x="3286" y="1279"/>
                </a:cxn>
                <a:cxn ang="0">
                  <a:pos x="3204" y="1260"/>
                </a:cxn>
                <a:cxn ang="0">
                  <a:pos x="2885" y="1181"/>
                </a:cxn>
                <a:cxn ang="0">
                  <a:pos x="2588" y="1119"/>
                </a:cxn>
                <a:cxn ang="0">
                  <a:pos x="2313" y="1071"/>
                </a:cxn>
                <a:cxn ang="0">
                  <a:pos x="2059" y="1039"/>
                </a:cxn>
                <a:cxn ang="0">
                  <a:pos x="1821" y="1022"/>
                </a:cxn>
                <a:cxn ang="0">
                  <a:pos x="1602" y="1019"/>
                </a:cxn>
                <a:cxn ang="0">
                  <a:pos x="1396" y="1031"/>
                </a:cxn>
                <a:cxn ang="0">
                  <a:pos x="1252" y="1048"/>
                </a:cxn>
                <a:cxn ang="0">
                  <a:pos x="1160" y="1064"/>
                </a:cxn>
                <a:cxn ang="0">
                  <a:pos x="1071" y="1084"/>
                </a:cxn>
                <a:cxn ang="0">
                  <a:pos x="985" y="1106"/>
                </a:cxn>
                <a:cxn ang="0">
                  <a:pos x="901" y="1132"/>
                </a:cxn>
                <a:cxn ang="0">
                  <a:pos x="820" y="1163"/>
                </a:cxn>
                <a:cxn ang="0">
                  <a:pos x="702" y="1213"/>
                </a:cxn>
                <a:cxn ang="0">
                  <a:pos x="552" y="1290"/>
                </a:cxn>
                <a:cxn ang="0">
                  <a:pos x="408" y="1381"/>
                </a:cxn>
                <a:cxn ang="0">
                  <a:pos x="269" y="1483"/>
                </a:cxn>
                <a:cxn ang="0">
                  <a:pos x="133" y="1596"/>
                </a:cxn>
                <a:cxn ang="0">
                  <a:pos x="0" y="1722"/>
                </a:cxn>
              </a:cxnLst>
              <a:rect l="0" t="0" r="r" b="b"/>
              <a:pathLst>
                <a:path w="5265" h="1722">
                  <a:moveTo>
                    <a:pt x="5265" y="0"/>
                  </a:moveTo>
                  <a:lnTo>
                    <a:pt x="5265" y="0"/>
                  </a:lnTo>
                  <a:lnTo>
                    <a:pt x="5262" y="20"/>
                  </a:lnTo>
                  <a:lnTo>
                    <a:pt x="5249" y="73"/>
                  </a:lnTo>
                  <a:lnTo>
                    <a:pt x="5238" y="112"/>
                  </a:lnTo>
                  <a:lnTo>
                    <a:pt x="5226" y="155"/>
                  </a:lnTo>
                  <a:lnTo>
                    <a:pt x="5210" y="205"/>
                  </a:lnTo>
                  <a:lnTo>
                    <a:pt x="5191" y="262"/>
                  </a:lnTo>
                  <a:lnTo>
                    <a:pt x="5169" y="322"/>
                  </a:lnTo>
                  <a:lnTo>
                    <a:pt x="5142" y="385"/>
                  </a:lnTo>
                  <a:lnTo>
                    <a:pt x="5113" y="451"/>
                  </a:lnTo>
                  <a:lnTo>
                    <a:pt x="5078" y="520"/>
                  </a:lnTo>
                  <a:lnTo>
                    <a:pt x="5040" y="590"/>
                  </a:lnTo>
                  <a:lnTo>
                    <a:pt x="5019" y="625"/>
                  </a:lnTo>
                  <a:lnTo>
                    <a:pt x="4997" y="661"/>
                  </a:lnTo>
                  <a:lnTo>
                    <a:pt x="4974" y="696"/>
                  </a:lnTo>
                  <a:lnTo>
                    <a:pt x="4949" y="732"/>
                  </a:lnTo>
                  <a:lnTo>
                    <a:pt x="4923" y="767"/>
                  </a:lnTo>
                  <a:lnTo>
                    <a:pt x="4897" y="803"/>
                  </a:lnTo>
                  <a:lnTo>
                    <a:pt x="4869" y="838"/>
                  </a:lnTo>
                  <a:lnTo>
                    <a:pt x="4838" y="872"/>
                  </a:lnTo>
                  <a:lnTo>
                    <a:pt x="4808" y="906"/>
                  </a:lnTo>
                  <a:lnTo>
                    <a:pt x="4776" y="938"/>
                  </a:lnTo>
                  <a:lnTo>
                    <a:pt x="4741" y="971"/>
                  </a:lnTo>
                  <a:lnTo>
                    <a:pt x="4706" y="1003"/>
                  </a:lnTo>
                  <a:lnTo>
                    <a:pt x="4670" y="1034"/>
                  </a:lnTo>
                  <a:lnTo>
                    <a:pt x="4631" y="1064"/>
                  </a:lnTo>
                  <a:lnTo>
                    <a:pt x="4593" y="1093"/>
                  </a:lnTo>
                  <a:lnTo>
                    <a:pt x="4551" y="1121"/>
                  </a:lnTo>
                  <a:lnTo>
                    <a:pt x="4509" y="1147"/>
                  </a:lnTo>
                  <a:lnTo>
                    <a:pt x="4465" y="1173"/>
                  </a:lnTo>
                  <a:lnTo>
                    <a:pt x="4419" y="1195"/>
                  </a:lnTo>
                  <a:lnTo>
                    <a:pt x="4370" y="1218"/>
                  </a:lnTo>
                  <a:lnTo>
                    <a:pt x="4322" y="1239"/>
                  </a:lnTo>
                  <a:lnTo>
                    <a:pt x="4270" y="1258"/>
                  </a:lnTo>
                  <a:lnTo>
                    <a:pt x="4218" y="1274"/>
                  </a:lnTo>
                  <a:lnTo>
                    <a:pt x="4163" y="1290"/>
                  </a:lnTo>
                  <a:lnTo>
                    <a:pt x="4108" y="1303"/>
                  </a:lnTo>
                  <a:lnTo>
                    <a:pt x="4050" y="1315"/>
                  </a:lnTo>
                  <a:lnTo>
                    <a:pt x="3990" y="1324"/>
                  </a:lnTo>
                  <a:lnTo>
                    <a:pt x="3929" y="1331"/>
                  </a:lnTo>
                  <a:lnTo>
                    <a:pt x="3865" y="1336"/>
                  </a:lnTo>
                  <a:lnTo>
                    <a:pt x="3800" y="1337"/>
                  </a:lnTo>
                  <a:lnTo>
                    <a:pt x="3732" y="1337"/>
                  </a:lnTo>
                  <a:lnTo>
                    <a:pt x="3662" y="1336"/>
                  </a:lnTo>
                  <a:lnTo>
                    <a:pt x="3591" y="1329"/>
                  </a:lnTo>
                  <a:lnTo>
                    <a:pt x="3518" y="1321"/>
                  </a:lnTo>
                  <a:lnTo>
                    <a:pt x="3443" y="1311"/>
                  </a:lnTo>
                  <a:lnTo>
                    <a:pt x="3365" y="1297"/>
                  </a:lnTo>
                  <a:lnTo>
                    <a:pt x="3286" y="1279"/>
                  </a:lnTo>
                  <a:lnTo>
                    <a:pt x="3204" y="1260"/>
                  </a:lnTo>
                  <a:lnTo>
                    <a:pt x="3204" y="1260"/>
                  </a:lnTo>
                  <a:lnTo>
                    <a:pt x="3042" y="1219"/>
                  </a:lnTo>
                  <a:lnTo>
                    <a:pt x="2885" y="1181"/>
                  </a:lnTo>
                  <a:lnTo>
                    <a:pt x="2733" y="1148"/>
                  </a:lnTo>
                  <a:lnTo>
                    <a:pt x="2588" y="1119"/>
                  </a:lnTo>
                  <a:lnTo>
                    <a:pt x="2447" y="1093"/>
                  </a:lnTo>
                  <a:lnTo>
                    <a:pt x="2313" y="1071"/>
                  </a:lnTo>
                  <a:lnTo>
                    <a:pt x="2184" y="1053"/>
                  </a:lnTo>
                  <a:lnTo>
                    <a:pt x="2059" y="1039"/>
                  </a:lnTo>
                  <a:lnTo>
                    <a:pt x="1938" y="1029"/>
                  </a:lnTo>
                  <a:lnTo>
                    <a:pt x="1821" y="1022"/>
                  </a:lnTo>
                  <a:lnTo>
                    <a:pt x="1709" y="1019"/>
                  </a:lnTo>
                  <a:lnTo>
                    <a:pt x="1602" y="1019"/>
                  </a:lnTo>
                  <a:lnTo>
                    <a:pt x="1498" y="1024"/>
                  </a:lnTo>
                  <a:lnTo>
                    <a:pt x="1396" y="1031"/>
                  </a:lnTo>
                  <a:lnTo>
                    <a:pt x="1299" y="1042"/>
                  </a:lnTo>
                  <a:lnTo>
                    <a:pt x="1252" y="1048"/>
                  </a:lnTo>
                  <a:lnTo>
                    <a:pt x="1206" y="1056"/>
                  </a:lnTo>
                  <a:lnTo>
                    <a:pt x="1160" y="1064"/>
                  </a:lnTo>
                  <a:lnTo>
                    <a:pt x="1116" y="1074"/>
                  </a:lnTo>
                  <a:lnTo>
                    <a:pt x="1071" y="1084"/>
                  </a:lnTo>
                  <a:lnTo>
                    <a:pt x="1027" y="1095"/>
                  </a:lnTo>
                  <a:lnTo>
                    <a:pt x="985" y="1106"/>
                  </a:lnTo>
                  <a:lnTo>
                    <a:pt x="942" y="1119"/>
                  </a:lnTo>
                  <a:lnTo>
                    <a:pt x="901" y="1132"/>
                  </a:lnTo>
                  <a:lnTo>
                    <a:pt x="860" y="1147"/>
                  </a:lnTo>
                  <a:lnTo>
                    <a:pt x="820" y="1163"/>
                  </a:lnTo>
                  <a:lnTo>
                    <a:pt x="780" y="1177"/>
                  </a:lnTo>
                  <a:lnTo>
                    <a:pt x="702" y="1213"/>
                  </a:lnTo>
                  <a:lnTo>
                    <a:pt x="626" y="1250"/>
                  </a:lnTo>
                  <a:lnTo>
                    <a:pt x="552" y="1290"/>
                  </a:lnTo>
                  <a:lnTo>
                    <a:pt x="479" y="1334"/>
                  </a:lnTo>
                  <a:lnTo>
                    <a:pt x="408" y="1381"/>
                  </a:lnTo>
                  <a:lnTo>
                    <a:pt x="338" y="1429"/>
                  </a:lnTo>
                  <a:lnTo>
                    <a:pt x="269" y="1483"/>
                  </a:lnTo>
                  <a:lnTo>
                    <a:pt x="201" y="1538"/>
                  </a:lnTo>
                  <a:lnTo>
                    <a:pt x="133" y="1596"/>
                  </a:lnTo>
                  <a:lnTo>
                    <a:pt x="66" y="1657"/>
                  </a:lnTo>
                  <a:lnTo>
                    <a:pt x="0" y="172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58916" name="Freeform 100"/>
            <p:cNvSpPr>
              <a:spLocks/>
            </p:cNvSpPr>
            <p:nvPr/>
          </p:nvSpPr>
          <p:spPr bwMode="auto">
            <a:xfrm>
              <a:off x="1361" y="825"/>
              <a:ext cx="5239" cy="918"/>
            </a:xfrm>
            <a:custGeom>
              <a:avLst/>
              <a:gdLst/>
              <a:ahLst/>
              <a:cxnLst>
                <a:cxn ang="0">
                  <a:pos x="5239" y="0"/>
                </a:cxn>
                <a:cxn ang="0">
                  <a:pos x="5223" y="74"/>
                </a:cxn>
                <a:cxn ang="0">
                  <a:pos x="5202" y="158"/>
                </a:cxn>
                <a:cxn ang="0">
                  <a:pos x="5169" y="265"/>
                </a:cxn>
                <a:cxn ang="0">
                  <a:pos x="5122" y="389"/>
                </a:cxn>
                <a:cxn ang="0">
                  <a:pos x="5061" y="527"/>
                </a:cxn>
                <a:cxn ang="0">
                  <a:pos x="5003" y="635"/>
                </a:cxn>
                <a:cxn ang="0">
                  <a:pos x="4958" y="706"/>
                </a:cxn>
                <a:cxn ang="0">
                  <a:pos x="4909" y="778"/>
                </a:cxn>
                <a:cxn ang="0">
                  <a:pos x="4855" y="850"/>
                </a:cxn>
                <a:cxn ang="0">
                  <a:pos x="4796" y="921"/>
                </a:cxn>
                <a:cxn ang="0">
                  <a:pos x="4730" y="987"/>
                </a:cxn>
                <a:cxn ang="0">
                  <a:pos x="4660" y="1051"/>
                </a:cxn>
                <a:cxn ang="0">
                  <a:pos x="4583" y="1113"/>
                </a:cxn>
                <a:cxn ang="0">
                  <a:pos x="4500" y="1168"/>
                </a:cxn>
                <a:cxn ang="0">
                  <a:pos x="4411" y="1219"/>
                </a:cxn>
                <a:cxn ang="0">
                  <a:pos x="4315" y="1265"/>
                </a:cxn>
                <a:cxn ang="0">
                  <a:pos x="4211" y="1303"/>
                </a:cxn>
                <a:cxn ang="0">
                  <a:pos x="4101" y="1334"/>
                </a:cxn>
                <a:cxn ang="0">
                  <a:pos x="3985" y="1357"/>
                </a:cxn>
                <a:cxn ang="0">
                  <a:pos x="3860" y="1371"/>
                </a:cxn>
                <a:cxn ang="0">
                  <a:pos x="3727" y="1376"/>
                </a:cxn>
                <a:cxn ang="0">
                  <a:pos x="3585" y="1371"/>
                </a:cxn>
                <a:cxn ang="0">
                  <a:pos x="3436" y="1355"/>
                </a:cxn>
                <a:cxn ang="0">
                  <a:pos x="3279" y="1326"/>
                </a:cxn>
                <a:cxn ang="0">
                  <a:pos x="3198" y="1308"/>
                </a:cxn>
                <a:cxn ang="0">
                  <a:pos x="2877" y="1235"/>
                </a:cxn>
                <a:cxn ang="0">
                  <a:pos x="2580" y="1179"/>
                </a:cxn>
                <a:cxn ang="0">
                  <a:pos x="2303" y="1137"/>
                </a:cxn>
                <a:cxn ang="0">
                  <a:pos x="2048" y="1109"/>
                </a:cxn>
                <a:cxn ang="0">
                  <a:pos x="1811" y="1097"/>
                </a:cxn>
                <a:cxn ang="0">
                  <a:pos x="1591" y="1100"/>
                </a:cxn>
                <a:cxn ang="0">
                  <a:pos x="1387" y="1114"/>
                </a:cxn>
                <a:cxn ang="0">
                  <a:pos x="1243" y="1135"/>
                </a:cxn>
                <a:cxn ang="0">
                  <a:pos x="1151" y="1153"/>
                </a:cxn>
                <a:cxn ang="0">
                  <a:pos x="1062" y="1174"/>
                </a:cxn>
                <a:cxn ang="0">
                  <a:pos x="976" y="1200"/>
                </a:cxn>
                <a:cxn ang="0">
                  <a:pos x="893" y="1227"/>
                </a:cxn>
                <a:cxn ang="0">
                  <a:pos x="812" y="1258"/>
                </a:cxn>
                <a:cxn ang="0">
                  <a:pos x="696" y="1311"/>
                </a:cxn>
                <a:cxn ang="0">
                  <a:pos x="546" y="1392"/>
                </a:cxn>
                <a:cxn ang="0">
                  <a:pos x="404" y="1486"/>
                </a:cxn>
                <a:cxn ang="0">
                  <a:pos x="267" y="1591"/>
                </a:cxn>
                <a:cxn ang="0">
                  <a:pos x="132" y="1709"/>
                </a:cxn>
                <a:cxn ang="0">
                  <a:pos x="0" y="1836"/>
                </a:cxn>
              </a:cxnLst>
              <a:rect l="0" t="0" r="r" b="b"/>
              <a:pathLst>
                <a:path w="5239" h="1836">
                  <a:moveTo>
                    <a:pt x="5239" y="0"/>
                  </a:moveTo>
                  <a:lnTo>
                    <a:pt x="5239" y="0"/>
                  </a:lnTo>
                  <a:lnTo>
                    <a:pt x="5236" y="20"/>
                  </a:lnTo>
                  <a:lnTo>
                    <a:pt x="5223" y="74"/>
                  </a:lnTo>
                  <a:lnTo>
                    <a:pt x="5215" y="113"/>
                  </a:lnTo>
                  <a:lnTo>
                    <a:pt x="5202" y="158"/>
                  </a:lnTo>
                  <a:lnTo>
                    <a:pt x="5187" y="209"/>
                  </a:lnTo>
                  <a:lnTo>
                    <a:pt x="5169" y="265"/>
                  </a:lnTo>
                  <a:lnTo>
                    <a:pt x="5148" y="325"/>
                  </a:lnTo>
                  <a:lnTo>
                    <a:pt x="5122" y="389"/>
                  </a:lnTo>
                  <a:lnTo>
                    <a:pt x="5093" y="457"/>
                  </a:lnTo>
                  <a:lnTo>
                    <a:pt x="5061" y="527"/>
                  </a:lnTo>
                  <a:lnTo>
                    <a:pt x="5023" y="598"/>
                  </a:lnTo>
                  <a:lnTo>
                    <a:pt x="5003" y="635"/>
                  </a:lnTo>
                  <a:lnTo>
                    <a:pt x="4982" y="670"/>
                  </a:lnTo>
                  <a:lnTo>
                    <a:pt x="4958" y="706"/>
                  </a:lnTo>
                  <a:lnTo>
                    <a:pt x="4934" y="743"/>
                  </a:lnTo>
                  <a:lnTo>
                    <a:pt x="4909" y="778"/>
                  </a:lnTo>
                  <a:lnTo>
                    <a:pt x="4883" y="814"/>
                  </a:lnTo>
                  <a:lnTo>
                    <a:pt x="4855" y="850"/>
                  </a:lnTo>
                  <a:lnTo>
                    <a:pt x="4826" y="885"/>
                  </a:lnTo>
                  <a:lnTo>
                    <a:pt x="4796" y="921"/>
                  </a:lnTo>
                  <a:lnTo>
                    <a:pt x="4764" y="954"/>
                  </a:lnTo>
                  <a:lnTo>
                    <a:pt x="4730" y="987"/>
                  </a:lnTo>
                  <a:lnTo>
                    <a:pt x="4696" y="1019"/>
                  </a:lnTo>
                  <a:lnTo>
                    <a:pt x="4660" y="1051"/>
                  </a:lnTo>
                  <a:lnTo>
                    <a:pt x="4622" y="1082"/>
                  </a:lnTo>
                  <a:lnTo>
                    <a:pt x="4583" y="1113"/>
                  </a:lnTo>
                  <a:lnTo>
                    <a:pt x="4543" y="1140"/>
                  </a:lnTo>
                  <a:lnTo>
                    <a:pt x="4500" y="1168"/>
                  </a:lnTo>
                  <a:lnTo>
                    <a:pt x="4457" y="1195"/>
                  </a:lnTo>
                  <a:lnTo>
                    <a:pt x="4411" y="1219"/>
                  </a:lnTo>
                  <a:lnTo>
                    <a:pt x="4364" y="1242"/>
                  </a:lnTo>
                  <a:lnTo>
                    <a:pt x="4315" y="1265"/>
                  </a:lnTo>
                  <a:lnTo>
                    <a:pt x="4264" y="1284"/>
                  </a:lnTo>
                  <a:lnTo>
                    <a:pt x="4211" y="1303"/>
                  </a:lnTo>
                  <a:lnTo>
                    <a:pt x="4157" y="1319"/>
                  </a:lnTo>
                  <a:lnTo>
                    <a:pt x="4101" y="1334"/>
                  </a:lnTo>
                  <a:lnTo>
                    <a:pt x="4043" y="1347"/>
                  </a:lnTo>
                  <a:lnTo>
                    <a:pt x="3985" y="1357"/>
                  </a:lnTo>
                  <a:lnTo>
                    <a:pt x="3922" y="1365"/>
                  </a:lnTo>
                  <a:lnTo>
                    <a:pt x="3860" y="1371"/>
                  </a:lnTo>
                  <a:lnTo>
                    <a:pt x="3793" y="1374"/>
                  </a:lnTo>
                  <a:lnTo>
                    <a:pt x="3727" y="1376"/>
                  </a:lnTo>
                  <a:lnTo>
                    <a:pt x="3657" y="1374"/>
                  </a:lnTo>
                  <a:lnTo>
                    <a:pt x="3585" y="1371"/>
                  </a:lnTo>
                  <a:lnTo>
                    <a:pt x="3513" y="1365"/>
                  </a:lnTo>
                  <a:lnTo>
                    <a:pt x="3436" y="1355"/>
                  </a:lnTo>
                  <a:lnTo>
                    <a:pt x="3359" y="1342"/>
                  </a:lnTo>
                  <a:lnTo>
                    <a:pt x="3279" y="1326"/>
                  </a:lnTo>
                  <a:lnTo>
                    <a:pt x="3198" y="1308"/>
                  </a:lnTo>
                  <a:lnTo>
                    <a:pt x="3198" y="1308"/>
                  </a:lnTo>
                  <a:lnTo>
                    <a:pt x="3034" y="1269"/>
                  </a:lnTo>
                  <a:lnTo>
                    <a:pt x="2877" y="1235"/>
                  </a:lnTo>
                  <a:lnTo>
                    <a:pt x="2726" y="1205"/>
                  </a:lnTo>
                  <a:lnTo>
                    <a:pt x="2580" y="1179"/>
                  </a:lnTo>
                  <a:lnTo>
                    <a:pt x="2439" y="1156"/>
                  </a:lnTo>
                  <a:lnTo>
                    <a:pt x="2303" y="1137"/>
                  </a:lnTo>
                  <a:lnTo>
                    <a:pt x="2174" y="1121"/>
                  </a:lnTo>
                  <a:lnTo>
                    <a:pt x="2048" y="1109"/>
                  </a:lnTo>
                  <a:lnTo>
                    <a:pt x="1927" y="1101"/>
                  </a:lnTo>
                  <a:lnTo>
                    <a:pt x="1811" y="1097"/>
                  </a:lnTo>
                  <a:lnTo>
                    <a:pt x="1699" y="1097"/>
                  </a:lnTo>
                  <a:lnTo>
                    <a:pt x="1591" y="1100"/>
                  </a:lnTo>
                  <a:lnTo>
                    <a:pt x="1487" y="1105"/>
                  </a:lnTo>
                  <a:lnTo>
                    <a:pt x="1387" y="1114"/>
                  </a:lnTo>
                  <a:lnTo>
                    <a:pt x="1290" y="1127"/>
                  </a:lnTo>
                  <a:lnTo>
                    <a:pt x="1243" y="1135"/>
                  </a:lnTo>
                  <a:lnTo>
                    <a:pt x="1197" y="1143"/>
                  </a:lnTo>
                  <a:lnTo>
                    <a:pt x="1151" y="1153"/>
                  </a:lnTo>
                  <a:lnTo>
                    <a:pt x="1107" y="1164"/>
                  </a:lnTo>
                  <a:lnTo>
                    <a:pt x="1062" y="1174"/>
                  </a:lnTo>
                  <a:lnTo>
                    <a:pt x="1019" y="1187"/>
                  </a:lnTo>
                  <a:lnTo>
                    <a:pt x="976" y="1200"/>
                  </a:lnTo>
                  <a:lnTo>
                    <a:pt x="934" y="1213"/>
                  </a:lnTo>
                  <a:lnTo>
                    <a:pt x="893" y="1227"/>
                  </a:lnTo>
                  <a:lnTo>
                    <a:pt x="853" y="1242"/>
                  </a:lnTo>
                  <a:lnTo>
                    <a:pt x="812" y="1258"/>
                  </a:lnTo>
                  <a:lnTo>
                    <a:pt x="772" y="1276"/>
                  </a:lnTo>
                  <a:lnTo>
                    <a:pt x="696" y="1311"/>
                  </a:lnTo>
                  <a:lnTo>
                    <a:pt x="619" y="1350"/>
                  </a:lnTo>
                  <a:lnTo>
                    <a:pt x="546" y="1392"/>
                  </a:lnTo>
                  <a:lnTo>
                    <a:pt x="473" y="1437"/>
                  </a:lnTo>
                  <a:lnTo>
                    <a:pt x="404" y="1486"/>
                  </a:lnTo>
                  <a:lnTo>
                    <a:pt x="335" y="1537"/>
                  </a:lnTo>
                  <a:lnTo>
                    <a:pt x="267" y="1591"/>
                  </a:lnTo>
                  <a:lnTo>
                    <a:pt x="199" y="1649"/>
                  </a:lnTo>
                  <a:lnTo>
                    <a:pt x="132" y="1709"/>
                  </a:lnTo>
                  <a:lnTo>
                    <a:pt x="67" y="1772"/>
                  </a:lnTo>
                  <a:lnTo>
                    <a:pt x="0" y="183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58917" name="Freeform 101"/>
            <p:cNvSpPr>
              <a:spLocks/>
            </p:cNvSpPr>
            <p:nvPr/>
          </p:nvSpPr>
          <p:spPr bwMode="auto">
            <a:xfrm>
              <a:off x="1407" y="796"/>
              <a:ext cx="5211" cy="976"/>
            </a:xfrm>
            <a:custGeom>
              <a:avLst/>
              <a:gdLst/>
              <a:ahLst/>
              <a:cxnLst>
                <a:cxn ang="0">
                  <a:pos x="5211" y="0"/>
                </a:cxn>
                <a:cxn ang="0">
                  <a:pos x="5197" y="76"/>
                </a:cxn>
                <a:cxn ang="0">
                  <a:pos x="5176" y="160"/>
                </a:cxn>
                <a:cxn ang="0">
                  <a:pos x="5144" y="268"/>
                </a:cxn>
                <a:cxn ang="0">
                  <a:pos x="5100" y="394"/>
                </a:cxn>
                <a:cxn ang="0">
                  <a:pos x="5040" y="533"/>
                </a:cxn>
                <a:cxn ang="0">
                  <a:pos x="4983" y="643"/>
                </a:cxn>
                <a:cxn ang="0">
                  <a:pos x="4940" y="715"/>
                </a:cxn>
                <a:cxn ang="0">
                  <a:pos x="4893" y="790"/>
                </a:cxn>
                <a:cxn ang="0">
                  <a:pos x="4839" y="862"/>
                </a:cxn>
                <a:cxn ang="0">
                  <a:pos x="4780" y="933"/>
                </a:cxn>
                <a:cxn ang="0">
                  <a:pos x="4716" y="1003"/>
                </a:cxn>
                <a:cxn ang="0">
                  <a:pos x="4647" y="1069"/>
                </a:cxn>
                <a:cxn ang="0">
                  <a:pos x="4571" y="1130"/>
                </a:cxn>
                <a:cxn ang="0">
                  <a:pos x="4489" y="1188"/>
                </a:cxn>
                <a:cxn ang="0">
                  <a:pos x="4400" y="1242"/>
                </a:cxn>
                <a:cxn ang="0">
                  <a:pos x="4305" y="1289"/>
                </a:cxn>
                <a:cxn ang="0">
                  <a:pos x="4203" y="1331"/>
                </a:cxn>
                <a:cxn ang="0">
                  <a:pos x="4093" y="1363"/>
                </a:cxn>
                <a:cxn ang="0">
                  <a:pos x="3976" y="1389"/>
                </a:cxn>
                <a:cxn ang="0">
                  <a:pos x="3851" y="1406"/>
                </a:cxn>
                <a:cxn ang="0">
                  <a:pos x="3718" y="1413"/>
                </a:cxn>
                <a:cxn ang="0">
                  <a:pos x="3578" y="1411"/>
                </a:cxn>
                <a:cxn ang="0">
                  <a:pos x="3428" y="1398"/>
                </a:cxn>
                <a:cxn ang="0">
                  <a:pos x="3271" y="1373"/>
                </a:cxn>
                <a:cxn ang="0">
                  <a:pos x="3188" y="1356"/>
                </a:cxn>
                <a:cxn ang="0">
                  <a:pos x="2867" y="1290"/>
                </a:cxn>
                <a:cxn ang="0">
                  <a:pos x="2568" y="1239"/>
                </a:cxn>
                <a:cxn ang="0">
                  <a:pos x="2292" y="1203"/>
                </a:cxn>
                <a:cxn ang="0">
                  <a:pos x="2037" y="1180"/>
                </a:cxn>
                <a:cxn ang="0">
                  <a:pos x="1799" y="1172"/>
                </a:cxn>
                <a:cxn ang="0">
                  <a:pos x="1580" y="1179"/>
                </a:cxn>
                <a:cxn ang="0">
                  <a:pos x="1376" y="1198"/>
                </a:cxn>
                <a:cxn ang="0">
                  <a:pos x="1231" y="1222"/>
                </a:cxn>
                <a:cxn ang="0">
                  <a:pos x="1140" y="1242"/>
                </a:cxn>
                <a:cxn ang="0">
                  <a:pos x="1052" y="1266"/>
                </a:cxn>
                <a:cxn ang="0">
                  <a:pos x="966" y="1292"/>
                </a:cxn>
                <a:cxn ang="0">
                  <a:pos x="883" y="1323"/>
                </a:cxn>
                <a:cxn ang="0">
                  <a:pos x="802" y="1355"/>
                </a:cxn>
                <a:cxn ang="0">
                  <a:pos x="687" y="1410"/>
                </a:cxn>
                <a:cxn ang="0">
                  <a:pos x="539" y="1495"/>
                </a:cxn>
                <a:cxn ang="0">
                  <a:pos x="398" y="1592"/>
                </a:cxn>
                <a:cxn ang="0">
                  <a:pos x="262" y="1700"/>
                </a:cxn>
                <a:cxn ang="0">
                  <a:pos x="130" y="1821"/>
                </a:cxn>
                <a:cxn ang="0">
                  <a:pos x="0" y="1952"/>
                </a:cxn>
              </a:cxnLst>
              <a:rect l="0" t="0" r="r" b="b"/>
              <a:pathLst>
                <a:path w="5211" h="1952">
                  <a:moveTo>
                    <a:pt x="5211" y="0"/>
                  </a:moveTo>
                  <a:lnTo>
                    <a:pt x="5211" y="0"/>
                  </a:lnTo>
                  <a:lnTo>
                    <a:pt x="5206" y="21"/>
                  </a:lnTo>
                  <a:lnTo>
                    <a:pt x="5197" y="76"/>
                  </a:lnTo>
                  <a:lnTo>
                    <a:pt x="5187" y="115"/>
                  </a:lnTo>
                  <a:lnTo>
                    <a:pt x="5176" y="160"/>
                  </a:lnTo>
                  <a:lnTo>
                    <a:pt x="5162" y="212"/>
                  </a:lnTo>
                  <a:lnTo>
                    <a:pt x="5144" y="268"/>
                  </a:lnTo>
                  <a:lnTo>
                    <a:pt x="5123" y="329"/>
                  </a:lnTo>
                  <a:lnTo>
                    <a:pt x="5100" y="394"/>
                  </a:lnTo>
                  <a:lnTo>
                    <a:pt x="5072" y="463"/>
                  </a:lnTo>
                  <a:lnTo>
                    <a:pt x="5040" y="533"/>
                  </a:lnTo>
                  <a:lnTo>
                    <a:pt x="5004" y="606"/>
                  </a:lnTo>
                  <a:lnTo>
                    <a:pt x="4983" y="643"/>
                  </a:lnTo>
                  <a:lnTo>
                    <a:pt x="4962" y="680"/>
                  </a:lnTo>
                  <a:lnTo>
                    <a:pt x="4940" y="715"/>
                  </a:lnTo>
                  <a:lnTo>
                    <a:pt x="4916" y="753"/>
                  </a:lnTo>
                  <a:lnTo>
                    <a:pt x="4893" y="790"/>
                  </a:lnTo>
                  <a:lnTo>
                    <a:pt x="4866" y="827"/>
                  </a:lnTo>
                  <a:lnTo>
                    <a:pt x="4839" y="862"/>
                  </a:lnTo>
                  <a:lnTo>
                    <a:pt x="4811" y="898"/>
                  </a:lnTo>
                  <a:lnTo>
                    <a:pt x="4780" y="933"/>
                  </a:lnTo>
                  <a:lnTo>
                    <a:pt x="4750" y="969"/>
                  </a:lnTo>
                  <a:lnTo>
                    <a:pt x="4716" y="1003"/>
                  </a:lnTo>
                  <a:lnTo>
                    <a:pt x="4683" y="1037"/>
                  </a:lnTo>
                  <a:lnTo>
                    <a:pt x="4647" y="1069"/>
                  </a:lnTo>
                  <a:lnTo>
                    <a:pt x="4609" y="1100"/>
                  </a:lnTo>
                  <a:lnTo>
                    <a:pt x="4571" y="1130"/>
                  </a:lnTo>
                  <a:lnTo>
                    <a:pt x="4530" y="1161"/>
                  </a:lnTo>
                  <a:lnTo>
                    <a:pt x="4489" y="1188"/>
                  </a:lnTo>
                  <a:lnTo>
                    <a:pt x="4446" y="1216"/>
                  </a:lnTo>
                  <a:lnTo>
                    <a:pt x="4400" y="1242"/>
                  </a:lnTo>
                  <a:lnTo>
                    <a:pt x="4354" y="1266"/>
                  </a:lnTo>
                  <a:lnTo>
                    <a:pt x="4305" y="1289"/>
                  </a:lnTo>
                  <a:lnTo>
                    <a:pt x="4255" y="1311"/>
                  </a:lnTo>
                  <a:lnTo>
                    <a:pt x="4203" y="1331"/>
                  </a:lnTo>
                  <a:lnTo>
                    <a:pt x="4148" y="1348"/>
                  </a:lnTo>
                  <a:lnTo>
                    <a:pt x="4093" y="1363"/>
                  </a:lnTo>
                  <a:lnTo>
                    <a:pt x="4036" y="1377"/>
                  </a:lnTo>
                  <a:lnTo>
                    <a:pt x="3976" y="1389"/>
                  </a:lnTo>
                  <a:lnTo>
                    <a:pt x="3915" y="1398"/>
                  </a:lnTo>
                  <a:lnTo>
                    <a:pt x="3851" y="1406"/>
                  </a:lnTo>
                  <a:lnTo>
                    <a:pt x="3786" y="1411"/>
                  </a:lnTo>
                  <a:lnTo>
                    <a:pt x="3718" y="1413"/>
                  </a:lnTo>
                  <a:lnTo>
                    <a:pt x="3649" y="1415"/>
                  </a:lnTo>
                  <a:lnTo>
                    <a:pt x="3578" y="1411"/>
                  </a:lnTo>
                  <a:lnTo>
                    <a:pt x="3504" y="1406"/>
                  </a:lnTo>
                  <a:lnTo>
                    <a:pt x="3428" y="1398"/>
                  </a:lnTo>
                  <a:lnTo>
                    <a:pt x="3350" y="1387"/>
                  </a:lnTo>
                  <a:lnTo>
                    <a:pt x="3271" y="1373"/>
                  </a:lnTo>
                  <a:lnTo>
                    <a:pt x="3188" y="1356"/>
                  </a:lnTo>
                  <a:lnTo>
                    <a:pt x="3188" y="1356"/>
                  </a:lnTo>
                  <a:lnTo>
                    <a:pt x="3025" y="1321"/>
                  </a:lnTo>
                  <a:lnTo>
                    <a:pt x="2867" y="1290"/>
                  </a:lnTo>
                  <a:lnTo>
                    <a:pt x="2716" y="1263"/>
                  </a:lnTo>
                  <a:lnTo>
                    <a:pt x="2568" y="1239"/>
                  </a:lnTo>
                  <a:lnTo>
                    <a:pt x="2428" y="1219"/>
                  </a:lnTo>
                  <a:lnTo>
                    <a:pt x="2292" y="1203"/>
                  </a:lnTo>
                  <a:lnTo>
                    <a:pt x="2162" y="1190"/>
                  </a:lnTo>
                  <a:lnTo>
                    <a:pt x="2037" y="1180"/>
                  </a:lnTo>
                  <a:lnTo>
                    <a:pt x="1916" y="1174"/>
                  </a:lnTo>
                  <a:lnTo>
                    <a:pt x="1799" y="1172"/>
                  </a:lnTo>
                  <a:lnTo>
                    <a:pt x="1688" y="1174"/>
                  </a:lnTo>
                  <a:lnTo>
                    <a:pt x="1580" y="1179"/>
                  </a:lnTo>
                  <a:lnTo>
                    <a:pt x="1476" y="1187"/>
                  </a:lnTo>
                  <a:lnTo>
                    <a:pt x="1376" y="1198"/>
                  </a:lnTo>
                  <a:lnTo>
                    <a:pt x="1279" y="1214"/>
                  </a:lnTo>
                  <a:lnTo>
                    <a:pt x="1231" y="1222"/>
                  </a:lnTo>
                  <a:lnTo>
                    <a:pt x="1186" y="1232"/>
                  </a:lnTo>
                  <a:lnTo>
                    <a:pt x="1140" y="1242"/>
                  </a:lnTo>
                  <a:lnTo>
                    <a:pt x="1095" y="1253"/>
                  </a:lnTo>
                  <a:lnTo>
                    <a:pt x="1052" y="1266"/>
                  </a:lnTo>
                  <a:lnTo>
                    <a:pt x="1009" y="1279"/>
                  </a:lnTo>
                  <a:lnTo>
                    <a:pt x="966" y="1292"/>
                  </a:lnTo>
                  <a:lnTo>
                    <a:pt x="925" y="1306"/>
                  </a:lnTo>
                  <a:lnTo>
                    <a:pt x="883" y="1323"/>
                  </a:lnTo>
                  <a:lnTo>
                    <a:pt x="843" y="1339"/>
                  </a:lnTo>
                  <a:lnTo>
                    <a:pt x="802" y="1355"/>
                  </a:lnTo>
                  <a:lnTo>
                    <a:pt x="763" y="1373"/>
                  </a:lnTo>
                  <a:lnTo>
                    <a:pt x="687" y="1410"/>
                  </a:lnTo>
                  <a:lnTo>
                    <a:pt x="612" y="1452"/>
                  </a:lnTo>
                  <a:lnTo>
                    <a:pt x="539" y="1495"/>
                  </a:lnTo>
                  <a:lnTo>
                    <a:pt x="468" y="1542"/>
                  </a:lnTo>
                  <a:lnTo>
                    <a:pt x="398" y="1592"/>
                  </a:lnTo>
                  <a:lnTo>
                    <a:pt x="329" y="1644"/>
                  </a:lnTo>
                  <a:lnTo>
                    <a:pt x="262" y="1700"/>
                  </a:lnTo>
                  <a:lnTo>
                    <a:pt x="196" y="1758"/>
                  </a:lnTo>
                  <a:lnTo>
                    <a:pt x="130" y="1821"/>
                  </a:lnTo>
                  <a:lnTo>
                    <a:pt x="65" y="1884"/>
                  </a:lnTo>
                  <a:lnTo>
                    <a:pt x="0" y="195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58918" name="Freeform 102"/>
            <p:cNvSpPr>
              <a:spLocks/>
            </p:cNvSpPr>
            <p:nvPr/>
          </p:nvSpPr>
          <p:spPr bwMode="auto">
            <a:xfrm>
              <a:off x="1454" y="767"/>
              <a:ext cx="5179" cy="1034"/>
            </a:xfrm>
            <a:custGeom>
              <a:avLst/>
              <a:gdLst/>
              <a:ahLst/>
              <a:cxnLst>
                <a:cxn ang="0">
                  <a:pos x="5179" y="0"/>
                </a:cxn>
                <a:cxn ang="0">
                  <a:pos x="5166" y="74"/>
                </a:cxn>
                <a:cxn ang="0">
                  <a:pos x="5148" y="159"/>
                </a:cxn>
                <a:cxn ang="0">
                  <a:pos x="5118" y="269"/>
                </a:cxn>
                <a:cxn ang="0">
                  <a:pos x="5075" y="397"/>
                </a:cxn>
                <a:cxn ang="0">
                  <a:pos x="5016" y="537"/>
                </a:cxn>
                <a:cxn ang="0">
                  <a:pos x="4962" y="649"/>
                </a:cxn>
                <a:cxn ang="0">
                  <a:pos x="4921" y="723"/>
                </a:cxn>
                <a:cxn ang="0">
                  <a:pos x="4873" y="799"/>
                </a:cxn>
                <a:cxn ang="0">
                  <a:pos x="4822" y="873"/>
                </a:cxn>
                <a:cxn ang="0">
                  <a:pos x="4764" y="946"/>
                </a:cxn>
                <a:cxn ang="0">
                  <a:pos x="4701" y="1015"/>
                </a:cxn>
                <a:cxn ang="0">
                  <a:pos x="4632" y="1083"/>
                </a:cxn>
                <a:cxn ang="0">
                  <a:pos x="4558" y="1148"/>
                </a:cxn>
                <a:cxn ang="0">
                  <a:pos x="4476" y="1207"/>
                </a:cxn>
                <a:cxn ang="0">
                  <a:pos x="4389" y="1262"/>
                </a:cxn>
                <a:cxn ang="0">
                  <a:pos x="4294" y="1312"/>
                </a:cxn>
                <a:cxn ang="0">
                  <a:pos x="4192" y="1356"/>
                </a:cxn>
                <a:cxn ang="0">
                  <a:pos x="4083" y="1391"/>
                </a:cxn>
                <a:cxn ang="0">
                  <a:pos x="3967" y="1419"/>
                </a:cxn>
                <a:cxn ang="0">
                  <a:pos x="3842" y="1438"/>
                </a:cxn>
                <a:cxn ang="0">
                  <a:pos x="3710" y="1450"/>
                </a:cxn>
                <a:cxn ang="0">
                  <a:pos x="3568" y="1450"/>
                </a:cxn>
                <a:cxn ang="0">
                  <a:pos x="3420" y="1440"/>
                </a:cxn>
                <a:cxn ang="0">
                  <a:pos x="3261" y="1417"/>
                </a:cxn>
                <a:cxn ang="0">
                  <a:pos x="3178" y="1403"/>
                </a:cxn>
                <a:cxn ang="0">
                  <a:pos x="2856" y="1343"/>
                </a:cxn>
                <a:cxn ang="0">
                  <a:pos x="2558" y="1296"/>
                </a:cxn>
                <a:cxn ang="0">
                  <a:pos x="2281" y="1265"/>
                </a:cxn>
                <a:cxn ang="0">
                  <a:pos x="2024" y="1249"/>
                </a:cxn>
                <a:cxn ang="0">
                  <a:pos x="1787" y="1246"/>
                </a:cxn>
                <a:cxn ang="0">
                  <a:pos x="1568" y="1256"/>
                </a:cxn>
                <a:cxn ang="0">
                  <a:pos x="1363" y="1280"/>
                </a:cxn>
                <a:cxn ang="0">
                  <a:pos x="1268" y="1298"/>
                </a:cxn>
                <a:cxn ang="0">
                  <a:pos x="1175" y="1319"/>
                </a:cxn>
                <a:cxn ang="0">
                  <a:pos x="1084" y="1341"/>
                </a:cxn>
                <a:cxn ang="0">
                  <a:pos x="998" y="1369"/>
                </a:cxn>
                <a:cxn ang="0">
                  <a:pos x="914" y="1398"/>
                </a:cxn>
                <a:cxn ang="0">
                  <a:pos x="833" y="1432"/>
                </a:cxn>
                <a:cxn ang="0">
                  <a:pos x="754" y="1467"/>
                </a:cxn>
                <a:cxn ang="0">
                  <a:pos x="678" y="1508"/>
                </a:cxn>
                <a:cxn ang="0">
                  <a:pos x="532" y="1595"/>
                </a:cxn>
                <a:cxn ang="0">
                  <a:pos x="392" y="1695"/>
                </a:cxn>
                <a:cxn ang="0">
                  <a:pos x="258" y="1808"/>
                </a:cxn>
                <a:cxn ang="0">
                  <a:pos x="128" y="1931"/>
                </a:cxn>
                <a:cxn ang="0">
                  <a:pos x="0" y="2066"/>
                </a:cxn>
              </a:cxnLst>
              <a:rect l="0" t="0" r="r" b="b"/>
              <a:pathLst>
                <a:path w="5179" h="2066">
                  <a:moveTo>
                    <a:pt x="5179" y="0"/>
                  </a:moveTo>
                  <a:lnTo>
                    <a:pt x="5179" y="0"/>
                  </a:lnTo>
                  <a:lnTo>
                    <a:pt x="5176" y="19"/>
                  </a:lnTo>
                  <a:lnTo>
                    <a:pt x="5166" y="74"/>
                  </a:lnTo>
                  <a:lnTo>
                    <a:pt x="5158" y="114"/>
                  </a:lnTo>
                  <a:lnTo>
                    <a:pt x="5148" y="159"/>
                  </a:lnTo>
                  <a:lnTo>
                    <a:pt x="5134" y="211"/>
                  </a:lnTo>
                  <a:lnTo>
                    <a:pt x="5118" y="269"/>
                  </a:lnTo>
                  <a:lnTo>
                    <a:pt x="5098" y="331"/>
                  </a:lnTo>
                  <a:lnTo>
                    <a:pt x="5075" y="397"/>
                  </a:lnTo>
                  <a:lnTo>
                    <a:pt x="5048" y="466"/>
                  </a:lnTo>
                  <a:lnTo>
                    <a:pt x="5016" y="537"/>
                  </a:lnTo>
                  <a:lnTo>
                    <a:pt x="4982" y="612"/>
                  </a:lnTo>
                  <a:lnTo>
                    <a:pt x="4962" y="649"/>
                  </a:lnTo>
                  <a:lnTo>
                    <a:pt x="4941" y="686"/>
                  </a:lnTo>
                  <a:lnTo>
                    <a:pt x="4921" y="723"/>
                  </a:lnTo>
                  <a:lnTo>
                    <a:pt x="4897" y="762"/>
                  </a:lnTo>
                  <a:lnTo>
                    <a:pt x="4873" y="799"/>
                  </a:lnTo>
                  <a:lnTo>
                    <a:pt x="4848" y="836"/>
                  </a:lnTo>
                  <a:lnTo>
                    <a:pt x="4822" y="873"/>
                  </a:lnTo>
                  <a:lnTo>
                    <a:pt x="4794" y="909"/>
                  </a:lnTo>
                  <a:lnTo>
                    <a:pt x="4764" y="946"/>
                  </a:lnTo>
                  <a:lnTo>
                    <a:pt x="4733" y="981"/>
                  </a:lnTo>
                  <a:lnTo>
                    <a:pt x="4701" y="1015"/>
                  </a:lnTo>
                  <a:lnTo>
                    <a:pt x="4668" y="1051"/>
                  </a:lnTo>
                  <a:lnTo>
                    <a:pt x="4632" y="1083"/>
                  </a:lnTo>
                  <a:lnTo>
                    <a:pt x="4596" y="1117"/>
                  </a:lnTo>
                  <a:lnTo>
                    <a:pt x="4558" y="1148"/>
                  </a:lnTo>
                  <a:lnTo>
                    <a:pt x="4518" y="1178"/>
                  </a:lnTo>
                  <a:lnTo>
                    <a:pt x="4476" y="1207"/>
                  </a:lnTo>
                  <a:lnTo>
                    <a:pt x="4433" y="1236"/>
                  </a:lnTo>
                  <a:lnTo>
                    <a:pt x="4389" y="1262"/>
                  </a:lnTo>
                  <a:lnTo>
                    <a:pt x="4342" y="1288"/>
                  </a:lnTo>
                  <a:lnTo>
                    <a:pt x="4294" y="1312"/>
                  </a:lnTo>
                  <a:lnTo>
                    <a:pt x="4244" y="1335"/>
                  </a:lnTo>
                  <a:lnTo>
                    <a:pt x="4192" y="1356"/>
                  </a:lnTo>
                  <a:lnTo>
                    <a:pt x="4139" y="1374"/>
                  </a:lnTo>
                  <a:lnTo>
                    <a:pt x="4083" y="1391"/>
                  </a:lnTo>
                  <a:lnTo>
                    <a:pt x="4026" y="1406"/>
                  </a:lnTo>
                  <a:lnTo>
                    <a:pt x="3967" y="1419"/>
                  </a:lnTo>
                  <a:lnTo>
                    <a:pt x="3906" y="1430"/>
                  </a:lnTo>
                  <a:lnTo>
                    <a:pt x="3842" y="1438"/>
                  </a:lnTo>
                  <a:lnTo>
                    <a:pt x="3777" y="1445"/>
                  </a:lnTo>
                  <a:lnTo>
                    <a:pt x="3710" y="1450"/>
                  </a:lnTo>
                  <a:lnTo>
                    <a:pt x="3641" y="1451"/>
                  </a:lnTo>
                  <a:lnTo>
                    <a:pt x="3568" y="1450"/>
                  </a:lnTo>
                  <a:lnTo>
                    <a:pt x="3495" y="1446"/>
                  </a:lnTo>
                  <a:lnTo>
                    <a:pt x="3420" y="1440"/>
                  </a:lnTo>
                  <a:lnTo>
                    <a:pt x="3341" y="1430"/>
                  </a:lnTo>
                  <a:lnTo>
                    <a:pt x="3261" y="1417"/>
                  </a:lnTo>
                  <a:lnTo>
                    <a:pt x="3178" y="1403"/>
                  </a:lnTo>
                  <a:lnTo>
                    <a:pt x="3178" y="1403"/>
                  </a:lnTo>
                  <a:lnTo>
                    <a:pt x="3014" y="1370"/>
                  </a:lnTo>
                  <a:lnTo>
                    <a:pt x="2856" y="1343"/>
                  </a:lnTo>
                  <a:lnTo>
                    <a:pt x="2703" y="1317"/>
                  </a:lnTo>
                  <a:lnTo>
                    <a:pt x="2558" y="1296"/>
                  </a:lnTo>
                  <a:lnTo>
                    <a:pt x="2416" y="1280"/>
                  </a:lnTo>
                  <a:lnTo>
                    <a:pt x="2281" y="1265"/>
                  </a:lnTo>
                  <a:lnTo>
                    <a:pt x="2149" y="1256"/>
                  </a:lnTo>
                  <a:lnTo>
                    <a:pt x="2024" y="1249"/>
                  </a:lnTo>
                  <a:lnTo>
                    <a:pt x="1904" y="1246"/>
                  </a:lnTo>
                  <a:lnTo>
                    <a:pt x="1787" y="1246"/>
                  </a:lnTo>
                  <a:lnTo>
                    <a:pt x="1674" y="1249"/>
                  </a:lnTo>
                  <a:lnTo>
                    <a:pt x="1568" y="1256"/>
                  </a:lnTo>
                  <a:lnTo>
                    <a:pt x="1463" y="1267"/>
                  </a:lnTo>
                  <a:lnTo>
                    <a:pt x="1363" y="1280"/>
                  </a:lnTo>
                  <a:lnTo>
                    <a:pt x="1315" y="1288"/>
                  </a:lnTo>
                  <a:lnTo>
                    <a:pt x="1268" y="1298"/>
                  </a:lnTo>
                  <a:lnTo>
                    <a:pt x="1220" y="1307"/>
                  </a:lnTo>
                  <a:lnTo>
                    <a:pt x="1175" y="1319"/>
                  </a:lnTo>
                  <a:lnTo>
                    <a:pt x="1129" y="1330"/>
                  </a:lnTo>
                  <a:lnTo>
                    <a:pt x="1084" y="1341"/>
                  </a:lnTo>
                  <a:lnTo>
                    <a:pt x="1041" y="1354"/>
                  </a:lnTo>
                  <a:lnTo>
                    <a:pt x="998" y="1369"/>
                  </a:lnTo>
                  <a:lnTo>
                    <a:pt x="955" y="1383"/>
                  </a:lnTo>
                  <a:lnTo>
                    <a:pt x="914" y="1398"/>
                  </a:lnTo>
                  <a:lnTo>
                    <a:pt x="873" y="1414"/>
                  </a:lnTo>
                  <a:lnTo>
                    <a:pt x="833" y="1432"/>
                  </a:lnTo>
                  <a:lnTo>
                    <a:pt x="793" y="1450"/>
                  </a:lnTo>
                  <a:lnTo>
                    <a:pt x="754" y="1467"/>
                  </a:lnTo>
                  <a:lnTo>
                    <a:pt x="716" y="1487"/>
                  </a:lnTo>
                  <a:lnTo>
                    <a:pt x="678" y="1508"/>
                  </a:lnTo>
                  <a:lnTo>
                    <a:pt x="604" y="1550"/>
                  </a:lnTo>
                  <a:lnTo>
                    <a:pt x="532" y="1595"/>
                  </a:lnTo>
                  <a:lnTo>
                    <a:pt x="461" y="1643"/>
                  </a:lnTo>
                  <a:lnTo>
                    <a:pt x="392" y="1695"/>
                  </a:lnTo>
                  <a:lnTo>
                    <a:pt x="325" y="1750"/>
                  </a:lnTo>
                  <a:lnTo>
                    <a:pt x="258" y="1808"/>
                  </a:lnTo>
                  <a:lnTo>
                    <a:pt x="193" y="1868"/>
                  </a:lnTo>
                  <a:lnTo>
                    <a:pt x="128" y="1931"/>
                  </a:lnTo>
                  <a:lnTo>
                    <a:pt x="64" y="1997"/>
                  </a:lnTo>
                  <a:lnTo>
                    <a:pt x="0" y="206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58919" name="Freeform 103"/>
            <p:cNvSpPr>
              <a:spLocks/>
            </p:cNvSpPr>
            <p:nvPr/>
          </p:nvSpPr>
          <p:spPr bwMode="auto">
            <a:xfrm>
              <a:off x="1501" y="738"/>
              <a:ext cx="5149" cy="1091"/>
            </a:xfrm>
            <a:custGeom>
              <a:avLst/>
              <a:gdLst/>
              <a:ahLst/>
              <a:cxnLst>
                <a:cxn ang="0">
                  <a:pos x="5149" y="0"/>
                </a:cxn>
                <a:cxn ang="0">
                  <a:pos x="5136" y="76"/>
                </a:cxn>
                <a:cxn ang="0">
                  <a:pos x="5119" y="162"/>
                </a:cxn>
                <a:cxn ang="0">
                  <a:pos x="5090" y="273"/>
                </a:cxn>
                <a:cxn ang="0">
                  <a:pos x="5050" y="402"/>
                </a:cxn>
                <a:cxn ang="0">
                  <a:pos x="4993" y="545"/>
                </a:cxn>
                <a:cxn ang="0">
                  <a:pos x="4940" y="658"/>
                </a:cxn>
                <a:cxn ang="0">
                  <a:pos x="4900" y="734"/>
                </a:cxn>
                <a:cxn ang="0">
                  <a:pos x="4854" y="809"/>
                </a:cxn>
                <a:cxn ang="0">
                  <a:pos x="4803" y="885"/>
                </a:cxn>
                <a:cxn ang="0">
                  <a:pos x="4747" y="960"/>
                </a:cxn>
                <a:cxn ang="0">
                  <a:pos x="4685" y="1032"/>
                </a:cxn>
                <a:cxn ang="0">
                  <a:pos x="4617" y="1102"/>
                </a:cxn>
                <a:cxn ang="0">
                  <a:pos x="4543" y="1168"/>
                </a:cxn>
                <a:cxn ang="0">
                  <a:pos x="4463" y="1229"/>
                </a:cxn>
                <a:cxn ang="0">
                  <a:pos x="4377" y="1287"/>
                </a:cxn>
                <a:cxn ang="0">
                  <a:pos x="4282" y="1337"/>
                </a:cxn>
                <a:cxn ang="0">
                  <a:pos x="4181" y="1384"/>
                </a:cxn>
                <a:cxn ang="0">
                  <a:pos x="4073" y="1421"/>
                </a:cxn>
                <a:cxn ang="0">
                  <a:pos x="3957" y="1452"/>
                </a:cxn>
                <a:cxn ang="0">
                  <a:pos x="3832" y="1475"/>
                </a:cxn>
                <a:cxn ang="0">
                  <a:pos x="3700" y="1488"/>
                </a:cxn>
                <a:cxn ang="0">
                  <a:pos x="3559" y="1491"/>
                </a:cxn>
                <a:cxn ang="0">
                  <a:pos x="3410" y="1483"/>
                </a:cxn>
                <a:cxn ang="0">
                  <a:pos x="3251" y="1465"/>
                </a:cxn>
                <a:cxn ang="0">
                  <a:pos x="3169" y="1450"/>
                </a:cxn>
                <a:cxn ang="0">
                  <a:pos x="2845" y="1397"/>
                </a:cxn>
                <a:cxn ang="0">
                  <a:pos x="2545" y="1358"/>
                </a:cxn>
                <a:cxn ang="0">
                  <a:pos x="2269" y="1333"/>
                </a:cxn>
                <a:cxn ang="0">
                  <a:pos x="2012" y="1321"/>
                </a:cxn>
                <a:cxn ang="0">
                  <a:pos x="1775" y="1323"/>
                </a:cxn>
                <a:cxn ang="0">
                  <a:pos x="1555" y="1337"/>
                </a:cxn>
                <a:cxn ang="0">
                  <a:pos x="1353" y="1366"/>
                </a:cxn>
                <a:cxn ang="0">
                  <a:pos x="1255" y="1384"/>
                </a:cxn>
                <a:cxn ang="0">
                  <a:pos x="1164" y="1407"/>
                </a:cxn>
                <a:cxn ang="0">
                  <a:pos x="1074" y="1433"/>
                </a:cxn>
                <a:cxn ang="0">
                  <a:pos x="987" y="1462"/>
                </a:cxn>
                <a:cxn ang="0">
                  <a:pos x="904" y="1492"/>
                </a:cxn>
                <a:cxn ang="0">
                  <a:pos x="824" y="1528"/>
                </a:cxn>
                <a:cxn ang="0">
                  <a:pos x="746" y="1567"/>
                </a:cxn>
                <a:cxn ang="0">
                  <a:pos x="669" y="1607"/>
                </a:cxn>
                <a:cxn ang="0">
                  <a:pos x="525" y="1699"/>
                </a:cxn>
                <a:cxn ang="0">
                  <a:pos x="386" y="1802"/>
                </a:cxn>
                <a:cxn ang="0">
                  <a:pos x="254" y="1917"/>
                </a:cxn>
                <a:cxn ang="0">
                  <a:pos x="127" y="2045"/>
                </a:cxn>
                <a:cxn ang="0">
                  <a:pos x="0" y="2182"/>
                </a:cxn>
              </a:cxnLst>
              <a:rect l="0" t="0" r="r" b="b"/>
              <a:pathLst>
                <a:path w="5149" h="2182">
                  <a:moveTo>
                    <a:pt x="5149" y="0"/>
                  </a:moveTo>
                  <a:lnTo>
                    <a:pt x="5149" y="0"/>
                  </a:lnTo>
                  <a:lnTo>
                    <a:pt x="5146" y="20"/>
                  </a:lnTo>
                  <a:lnTo>
                    <a:pt x="5136" y="76"/>
                  </a:lnTo>
                  <a:lnTo>
                    <a:pt x="5129" y="115"/>
                  </a:lnTo>
                  <a:lnTo>
                    <a:pt x="5119" y="162"/>
                  </a:lnTo>
                  <a:lnTo>
                    <a:pt x="5105" y="215"/>
                  </a:lnTo>
                  <a:lnTo>
                    <a:pt x="5090" y="273"/>
                  </a:lnTo>
                  <a:lnTo>
                    <a:pt x="5072" y="336"/>
                  </a:lnTo>
                  <a:lnTo>
                    <a:pt x="5050" y="402"/>
                  </a:lnTo>
                  <a:lnTo>
                    <a:pt x="5024" y="472"/>
                  </a:lnTo>
                  <a:lnTo>
                    <a:pt x="4993" y="545"/>
                  </a:lnTo>
                  <a:lnTo>
                    <a:pt x="4960" y="620"/>
                  </a:lnTo>
                  <a:lnTo>
                    <a:pt x="4940" y="658"/>
                  </a:lnTo>
                  <a:lnTo>
                    <a:pt x="4921" y="696"/>
                  </a:lnTo>
                  <a:lnTo>
                    <a:pt x="4900" y="734"/>
                  </a:lnTo>
                  <a:lnTo>
                    <a:pt x="4878" y="772"/>
                  </a:lnTo>
                  <a:lnTo>
                    <a:pt x="4854" y="809"/>
                  </a:lnTo>
                  <a:lnTo>
                    <a:pt x="4829" y="848"/>
                  </a:lnTo>
                  <a:lnTo>
                    <a:pt x="4803" y="885"/>
                  </a:lnTo>
                  <a:lnTo>
                    <a:pt x="4776" y="922"/>
                  </a:lnTo>
                  <a:lnTo>
                    <a:pt x="4747" y="960"/>
                  </a:lnTo>
                  <a:lnTo>
                    <a:pt x="4717" y="997"/>
                  </a:lnTo>
                  <a:lnTo>
                    <a:pt x="4685" y="1032"/>
                  </a:lnTo>
                  <a:lnTo>
                    <a:pt x="4651" y="1068"/>
                  </a:lnTo>
                  <a:lnTo>
                    <a:pt x="4617" y="1102"/>
                  </a:lnTo>
                  <a:lnTo>
                    <a:pt x="4581" y="1136"/>
                  </a:lnTo>
                  <a:lnTo>
                    <a:pt x="4543" y="1168"/>
                  </a:lnTo>
                  <a:lnTo>
                    <a:pt x="4504" y="1199"/>
                  </a:lnTo>
                  <a:lnTo>
                    <a:pt x="4463" y="1229"/>
                  </a:lnTo>
                  <a:lnTo>
                    <a:pt x="4421" y="1258"/>
                  </a:lnTo>
                  <a:lnTo>
                    <a:pt x="4377" y="1287"/>
                  </a:lnTo>
                  <a:lnTo>
                    <a:pt x="4331" y="1313"/>
                  </a:lnTo>
                  <a:lnTo>
                    <a:pt x="4282" y="1337"/>
                  </a:lnTo>
                  <a:lnTo>
                    <a:pt x="4232" y="1362"/>
                  </a:lnTo>
                  <a:lnTo>
                    <a:pt x="4181" y="1384"/>
                  </a:lnTo>
                  <a:lnTo>
                    <a:pt x="4128" y="1404"/>
                  </a:lnTo>
                  <a:lnTo>
                    <a:pt x="4073" y="1421"/>
                  </a:lnTo>
                  <a:lnTo>
                    <a:pt x="4016" y="1438"/>
                  </a:lnTo>
                  <a:lnTo>
                    <a:pt x="3957" y="1452"/>
                  </a:lnTo>
                  <a:lnTo>
                    <a:pt x="3896" y="1465"/>
                  </a:lnTo>
                  <a:lnTo>
                    <a:pt x="3832" y="1475"/>
                  </a:lnTo>
                  <a:lnTo>
                    <a:pt x="3767" y="1483"/>
                  </a:lnTo>
                  <a:lnTo>
                    <a:pt x="3700" y="1488"/>
                  </a:lnTo>
                  <a:lnTo>
                    <a:pt x="3631" y="1491"/>
                  </a:lnTo>
                  <a:lnTo>
                    <a:pt x="3559" y="1491"/>
                  </a:lnTo>
                  <a:lnTo>
                    <a:pt x="3485" y="1489"/>
                  </a:lnTo>
                  <a:lnTo>
                    <a:pt x="3410" y="1483"/>
                  </a:lnTo>
                  <a:lnTo>
                    <a:pt x="3331" y="1476"/>
                  </a:lnTo>
                  <a:lnTo>
                    <a:pt x="3251" y="1465"/>
                  </a:lnTo>
                  <a:lnTo>
                    <a:pt x="3169" y="1450"/>
                  </a:lnTo>
                  <a:lnTo>
                    <a:pt x="3169" y="1450"/>
                  </a:lnTo>
                  <a:lnTo>
                    <a:pt x="3003" y="1423"/>
                  </a:lnTo>
                  <a:lnTo>
                    <a:pt x="2845" y="1397"/>
                  </a:lnTo>
                  <a:lnTo>
                    <a:pt x="2692" y="1376"/>
                  </a:lnTo>
                  <a:lnTo>
                    <a:pt x="2545" y="1358"/>
                  </a:lnTo>
                  <a:lnTo>
                    <a:pt x="2405" y="1344"/>
                  </a:lnTo>
                  <a:lnTo>
                    <a:pt x="2269" y="1333"/>
                  </a:lnTo>
                  <a:lnTo>
                    <a:pt x="2138" y="1324"/>
                  </a:lnTo>
                  <a:lnTo>
                    <a:pt x="2012" y="1321"/>
                  </a:lnTo>
                  <a:lnTo>
                    <a:pt x="1891" y="1320"/>
                  </a:lnTo>
                  <a:lnTo>
                    <a:pt x="1775" y="1323"/>
                  </a:lnTo>
                  <a:lnTo>
                    <a:pt x="1664" y="1328"/>
                  </a:lnTo>
                  <a:lnTo>
                    <a:pt x="1555" y="1337"/>
                  </a:lnTo>
                  <a:lnTo>
                    <a:pt x="1451" y="1350"/>
                  </a:lnTo>
                  <a:lnTo>
                    <a:pt x="1353" y="1366"/>
                  </a:lnTo>
                  <a:lnTo>
                    <a:pt x="1304" y="1375"/>
                  </a:lnTo>
                  <a:lnTo>
                    <a:pt x="1255" y="1384"/>
                  </a:lnTo>
                  <a:lnTo>
                    <a:pt x="1210" y="1396"/>
                  </a:lnTo>
                  <a:lnTo>
                    <a:pt x="1164" y="1407"/>
                  </a:lnTo>
                  <a:lnTo>
                    <a:pt x="1118" y="1420"/>
                  </a:lnTo>
                  <a:lnTo>
                    <a:pt x="1074" y="1433"/>
                  </a:lnTo>
                  <a:lnTo>
                    <a:pt x="1030" y="1447"/>
                  </a:lnTo>
                  <a:lnTo>
                    <a:pt x="987" y="1462"/>
                  </a:lnTo>
                  <a:lnTo>
                    <a:pt x="946" y="1476"/>
                  </a:lnTo>
                  <a:lnTo>
                    <a:pt x="904" y="1492"/>
                  </a:lnTo>
                  <a:lnTo>
                    <a:pt x="864" y="1510"/>
                  </a:lnTo>
                  <a:lnTo>
                    <a:pt x="824" y="1528"/>
                  </a:lnTo>
                  <a:lnTo>
                    <a:pt x="785" y="1547"/>
                  </a:lnTo>
                  <a:lnTo>
                    <a:pt x="746" y="1567"/>
                  </a:lnTo>
                  <a:lnTo>
                    <a:pt x="707" y="1586"/>
                  </a:lnTo>
                  <a:lnTo>
                    <a:pt x="669" y="1607"/>
                  </a:lnTo>
                  <a:lnTo>
                    <a:pt x="596" y="1652"/>
                  </a:lnTo>
                  <a:lnTo>
                    <a:pt x="525" y="1699"/>
                  </a:lnTo>
                  <a:lnTo>
                    <a:pt x="456" y="1749"/>
                  </a:lnTo>
                  <a:lnTo>
                    <a:pt x="386" y="1802"/>
                  </a:lnTo>
                  <a:lnTo>
                    <a:pt x="320" y="1859"/>
                  </a:lnTo>
                  <a:lnTo>
                    <a:pt x="254" y="1917"/>
                  </a:lnTo>
                  <a:lnTo>
                    <a:pt x="190" y="1980"/>
                  </a:lnTo>
                  <a:lnTo>
                    <a:pt x="127" y="2045"/>
                  </a:lnTo>
                  <a:lnTo>
                    <a:pt x="63" y="2112"/>
                  </a:lnTo>
                  <a:lnTo>
                    <a:pt x="0" y="218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58920" name="Freeform 104"/>
            <p:cNvSpPr>
              <a:spLocks/>
            </p:cNvSpPr>
            <p:nvPr/>
          </p:nvSpPr>
          <p:spPr bwMode="auto">
            <a:xfrm>
              <a:off x="1550" y="709"/>
              <a:ext cx="5113" cy="1149"/>
            </a:xfrm>
            <a:custGeom>
              <a:avLst/>
              <a:gdLst/>
              <a:ahLst/>
              <a:cxnLst>
                <a:cxn ang="0">
                  <a:pos x="5113" y="0"/>
                </a:cxn>
                <a:cxn ang="0">
                  <a:pos x="5104" y="78"/>
                </a:cxn>
                <a:cxn ang="0">
                  <a:pos x="5087" y="163"/>
                </a:cxn>
                <a:cxn ang="0">
                  <a:pos x="5061" y="276"/>
                </a:cxn>
                <a:cxn ang="0">
                  <a:pos x="5020" y="407"/>
                </a:cxn>
                <a:cxn ang="0">
                  <a:pos x="4968" y="551"/>
                </a:cxn>
                <a:cxn ang="0">
                  <a:pos x="4916" y="666"/>
                </a:cxn>
                <a:cxn ang="0">
                  <a:pos x="4876" y="743"/>
                </a:cxn>
                <a:cxn ang="0">
                  <a:pos x="4832" y="821"/>
                </a:cxn>
                <a:cxn ang="0">
                  <a:pos x="4783" y="896"/>
                </a:cxn>
                <a:cxn ang="0">
                  <a:pos x="4727" y="972"/>
                </a:cxn>
                <a:cxn ang="0">
                  <a:pos x="4666" y="1047"/>
                </a:cxn>
                <a:cxn ang="0">
                  <a:pos x="4600" y="1118"/>
                </a:cxn>
                <a:cxn ang="0">
                  <a:pos x="4528" y="1185"/>
                </a:cxn>
                <a:cxn ang="0">
                  <a:pos x="4447" y="1250"/>
                </a:cxn>
                <a:cxn ang="0">
                  <a:pos x="4361" y="1310"/>
                </a:cxn>
                <a:cxn ang="0">
                  <a:pos x="4268" y="1363"/>
                </a:cxn>
                <a:cxn ang="0">
                  <a:pos x="4168" y="1410"/>
                </a:cxn>
                <a:cxn ang="0">
                  <a:pos x="4060" y="1450"/>
                </a:cxn>
                <a:cxn ang="0">
                  <a:pos x="3944" y="1484"/>
                </a:cxn>
                <a:cxn ang="0">
                  <a:pos x="3821" y="1508"/>
                </a:cxn>
                <a:cxn ang="0">
                  <a:pos x="3689" y="1525"/>
                </a:cxn>
                <a:cxn ang="0">
                  <a:pos x="3547" y="1531"/>
                </a:cxn>
                <a:cxn ang="0">
                  <a:pos x="3397" y="1526"/>
                </a:cxn>
                <a:cxn ang="0">
                  <a:pos x="3239" y="1512"/>
                </a:cxn>
                <a:cxn ang="0">
                  <a:pos x="3156" y="1499"/>
                </a:cxn>
                <a:cxn ang="0">
                  <a:pos x="2832" y="1452"/>
                </a:cxn>
                <a:cxn ang="0">
                  <a:pos x="2532" y="1418"/>
                </a:cxn>
                <a:cxn ang="0">
                  <a:pos x="2255" y="1397"/>
                </a:cxn>
                <a:cxn ang="0">
                  <a:pos x="1998" y="1391"/>
                </a:cxn>
                <a:cxn ang="0">
                  <a:pos x="1760" y="1397"/>
                </a:cxn>
                <a:cxn ang="0">
                  <a:pos x="1541" y="1418"/>
                </a:cxn>
                <a:cxn ang="0">
                  <a:pos x="1338" y="1450"/>
                </a:cxn>
                <a:cxn ang="0">
                  <a:pos x="1242" y="1471"/>
                </a:cxn>
                <a:cxn ang="0">
                  <a:pos x="1151" y="1496"/>
                </a:cxn>
                <a:cxn ang="0">
                  <a:pos x="1062" y="1523"/>
                </a:cxn>
                <a:cxn ang="0">
                  <a:pos x="976" y="1554"/>
                </a:cxn>
                <a:cxn ang="0">
                  <a:pos x="893" y="1588"/>
                </a:cxn>
                <a:cxn ang="0">
                  <a:pos x="813" y="1623"/>
                </a:cxn>
                <a:cxn ang="0">
                  <a:pos x="736" y="1663"/>
                </a:cxn>
                <a:cxn ang="0">
                  <a:pos x="661" y="1707"/>
                </a:cxn>
                <a:cxn ang="0">
                  <a:pos x="516" y="1801"/>
                </a:cxn>
                <a:cxn ang="0">
                  <a:pos x="380" y="1907"/>
                </a:cxn>
                <a:cxn ang="0">
                  <a:pos x="250" y="2027"/>
                </a:cxn>
                <a:cxn ang="0">
                  <a:pos x="123" y="2156"/>
                </a:cxn>
                <a:cxn ang="0">
                  <a:pos x="0" y="2298"/>
                </a:cxn>
              </a:cxnLst>
              <a:rect l="0" t="0" r="r" b="b"/>
              <a:pathLst>
                <a:path w="5113" h="2298">
                  <a:moveTo>
                    <a:pt x="5113" y="0"/>
                  </a:moveTo>
                  <a:lnTo>
                    <a:pt x="5113" y="0"/>
                  </a:lnTo>
                  <a:lnTo>
                    <a:pt x="5112" y="21"/>
                  </a:lnTo>
                  <a:lnTo>
                    <a:pt x="5104" y="78"/>
                  </a:lnTo>
                  <a:lnTo>
                    <a:pt x="5097" y="117"/>
                  </a:lnTo>
                  <a:lnTo>
                    <a:pt x="5087" y="163"/>
                  </a:lnTo>
                  <a:lnTo>
                    <a:pt x="5075" y="217"/>
                  </a:lnTo>
                  <a:lnTo>
                    <a:pt x="5061" y="276"/>
                  </a:lnTo>
                  <a:lnTo>
                    <a:pt x="5043" y="339"/>
                  </a:lnTo>
                  <a:lnTo>
                    <a:pt x="5020" y="407"/>
                  </a:lnTo>
                  <a:lnTo>
                    <a:pt x="4997" y="478"/>
                  </a:lnTo>
                  <a:lnTo>
                    <a:pt x="4968" y="551"/>
                  </a:lnTo>
                  <a:lnTo>
                    <a:pt x="4934" y="627"/>
                  </a:lnTo>
                  <a:lnTo>
                    <a:pt x="4916" y="666"/>
                  </a:lnTo>
                  <a:lnTo>
                    <a:pt x="4897" y="704"/>
                  </a:lnTo>
                  <a:lnTo>
                    <a:pt x="4876" y="743"/>
                  </a:lnTo>
                  <a:lnTo>
                    <a:pt x="4855" y="782"/>
                  </a:lnTo>
                  <a:lnTo>
                    <a:pt x="4832" y="821"/>
                  </a:lnTo>
                  <a:lnTo>
                    <a:pt x="4808" y="859"/>
                  </a:lnTo>
                  <a:lnTo>
                    <a:pt x="4783" y="896"/>
                  </a:lnTo>
                  <a:lnTo>
                    <a:pt x="4755" y="935"/>
                  </a:lnTo>
                  <a:lnTo>
                    <a:pt x="4727" y="972"/>
                  </a:lnTo>
                  <a:lnTo>
                    <a:pt x="4697" y="1009"/>
                  </a:lnTo>
                  <a:lnTo>
                    <a:pt x="4666" y="1047"/>
                  </a:lnTo>
                  <a:lnTo>
                    <a:pt x="4634" y="1082"/>
                  </a:lnTo>
                  <a:lnTo>
                    <a:pt x="4600" y="1118"/>
                  </a:lnTo>
                  <a:lnTo>
                    <a:pt x="4564" y="1153"/>
                  </a:lnTo>
                  <a:lnTo>
                    <a:pt x="4528" y="1185"/>
                  </a:lnTo>
                  <a:lnTo>
                    <a:pt x="4489" y="1218"/>
                  </a:lnTo>
                  <a:lnTo>
                    <a:pt x="4447" y="1250"/>
                  </a:lnTo>
                  <a:lnTo>
                    <a:pt x="4405" y="1281"/>
                  </a:lnTo>
                  <a:lnTo>
                    <a:pt x="4361" y="1310"/>
                  </a:lnTo>
                  <a:lnTo>
                    <a:pt x="4315" y="1337"/>
                  </a:lnTo>
                  <a:lnTo>
                    <a:pt x="4268" y="1363"/>
                  </a:lnTo>
                  <a:lnTo>
                    <a:pt x="4219" y="1387"/>
                  </a:lnTo>
                  <a:lnTo>
                    <a:pt x="4168" y="1410"/>
                  </a:lnTo>
                  <a:lnTo>
                    <a:pt x="4115" y="1431"/>
                  </a:lnTo>
                  <a:lnTo>
                    <a:pt x="4060" y="1450"/>
                  </a:lnTo>
                  <a:lnTo>
                    <a:pt x="4003" y="1468"/>
                  </a:lnTo>
                  <a:lnTo>
                    <a:pt x="3944" y="1484"/>
                  </a:lnTo>
                  <a:lnTo>
                    <a:pt x="3883" y="1497"/>
                  </a:lnTo>
                  <a:lnTo>
                    <a:pt x="3821" y="1508"/>
                  </a:lnTo>
                  <a:lnTo>
                    <a:pt x="3756" y="1518"/>
                  </a:lnTo>
                  <a:lnTo>
                    <a:pt x="3689" y="1525"/>
                  </a:lnTo>
                  <a:lnTo>
                    <a:pt x="3619" y="1529"/>
                  </a:lnTo>
                  <a:lnTo>
                    <a:pt x="3547" y="1531"/>
                  </a:lnTo>
                  <a:lnTo>
                    <a:pt x="3474" y="1529"/>
                  </a:lnTo>
                  <a:lnTo>
                    <a:pt x="3397" y="1526"/>
                  </a:lnTo>
                  <a:lnTo>
                    <a:pt x="3320" y="1520"/>
                  </a:lnTo>
                  <a:lnTo>
                    <a:pt x="3239" y="1512"/>
                  </a:lnTo>
                  <a:lnTo>
                    <a:pt x="3156" y="1499"/>
                  </a:lnTo>
                  <a:lnTo>
                    <a:pt x="3156" y="1499"/>
                  </a:lnTo>
                  <a:lnTo>
                    <a:pt x="2991" y="1473"/>
                  </a:lnTo>
                  <a:lnTo>
                    <a:pt x="2832" y="1452"/>
                  </a:lnTo>
                  <a:lnTo>
                    <a:pt x="2680" y="1433"/>
                  </a:lnTo>
                  <a:lnTo>
                    <a:pt x="2532" y="1418"/>
                  </a:lnTo>
                  <a:lnTo>
                    <a:pt x="2391" y="1407"/>
                  </a:lnTo>
                  <a:lnTo>
                    <a:pt x="2255" y="1397"/>
                  </a:lnTo>
                  <a:lnTo>
                    <a:pt x="2124" y="1392"/>
                  </a:lnTo>
                  <a:lnTo>
                    <a:pt x="1998" y="1391"/>
                  </a:lnTo>
                  <a:lnTo>
                    <a:pt x="1877" y="1392"/>
                  </a:lnTo>
                  <a:lnTo>
                    <a:pt x="1760" y="1397"/>
                  </a:lnTo>
                  <a:lnTo>
                    <a:pt x="1649" y="1405"/>
                  </a:lnTo>
                  <a:lnTo>
                    <a:pt x="1541" y="1418"/>
                  </a:lnTo>
                  <a:lnTo>
                    <a:pt x="1438" y="1433"/>
                  </a:lnTo>
                  <a:lnTo>
                    <a:pt x="1338" y="1450"/>
                  </a:lnTo>
                  <a:lnTo>
                    <a:pt x="1290" y="1460"/>
                  </a:lnTo>
                  <a:lnTo>
                    <a:pt x="1242" y="1471"/>
                  </a:lnTo>
                  <a:lnTo>
                    <a:pt x="1197" y="1483"/>
                  </a:lnTo>
                  <a:lnTo>
                    <a:pt x="1151" y="1496"/>
                  </a:lnTo>
                  <a:lnTo>
                    <a:pt x="1106" y="1508"/>
                  </a:lnTo>
                  <a:lnTo>
                    <a:pt x="1062" y="1523"/>
                  </a:lnTo>
                  <a:lnTo>
                    <a:pt x="1019" y="1537"/>
                  </a:lnTo>
                  <a:lnTo>
                    <a:pt x="976" y="1554"/>
                  </a:lnTo>
                  <a:lnTo>
                    <a:pt x="934" y="1570"/>
                  </a:lnTo>
                  <a:lnTo>
                    <a:pt x="893" y="1588"/>
                  </a:lnTo>
                  <a:lnTo>
                    <a:pt x="852" y="1605"/>
                  </a:lnTo>
                  <a:lnTo>
                    <a:pt x="813" y="1623"/>
                  </a:lnTo>
                  <a:lnTo>
                    <a:pt x="775" y="1644"/>
                  </a:lnTo>
                  <a:lnTo>
                    <a:pt x="736" y="1663"/>
                  </a:lnTo>
                  <a:lnTo>
                    <a:pt x="698" y="1684"/>
                  </a:lnTo>
                  <a:lnTo>
                    <a:pt x="661" y="1707"/>
                  </a:lnTo>
                  <a:lnTo>
                    <a:pt x="587" y="1752"/>
                  </a:lnTo>
                  <a:lnTo>
                    <a:pt x="516" y="1801"/>
                  </a:lnTo>
                  <a:lnTo>
                    <a:pt x="448" y="1854"/>
                  </a:lnTo>
                  <a:lnTo>
                    <a:pt x="380" y="1907"/>
                  </a:lnTo>
                  <a:lnTo>
                    <a:pt x="315" y="1965"/>
                  </a:lnTo>
                  <a:lnTo>
                    <a:pt x="250" y="2027"/>
                  </a:lnTo>
                  <a:lnTo>
                    <a:pt x="186" y="2090"/>
                  </a:lnTo>
                  <a:lnTo>
                    <a:pt x="123" y="2156"/>
                  </a:lnTo>
                  <a:lnTo>
                    <a:pt x="61" y="2225"/>
                  </a:lnTo>
                  <a:lnTo>
                    <a:pt x="0" y="229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58921" name="Freeform 105"/>
            <p:cNvSpPr>
              <a:spLocks/>
            </p:cNvSpPr>
            <p:nvPr/>
          </p:nvSpPr>
          <p:spPr bwMode="auto">
            <a:xfrm>
              <a:off x="1598" y="681"/>
              <a:ext cx="5079" cy="1206"/>
            </a:xfrm>
            <a:custGeom>
              <a:avLst/>
              <a:gdLst/>
              <a:ahLst/>
              <a:cxnLst>
                <a:cxn ang="0">
                  <a:pos x="5079" y="0"/>
                </a:cxn>
                <a:cxn ang="0">
                  <a:pos x="5070" y="76"/>
                </a:cxn>
                <a:cxn ang="0">
                  <a:pos x="5054" y="164"/>
                </a:cxn>
                <a:cxn ang="0">
                  <a:pos x="5031" y="278"/>
                </a:cxn>
                <a:cxn ang="0">
                  <a:pos x="4993" y="410"/>
                </a:cxn>
                <a:cxn ang="0">
                  <a:pos x="4942" y="555"/>
                </a:cxn>
                <a:cxn ang="0">
                  <a:pos x="4892" y="672"/>
                </a:cxn>
                <a:cxn ang="0">
                  <a:pos x="4853" y="749"/>
                </a:cxn>
                <a:cxn ang="0">
                  <a:pos x="4810" y="828"/>
                </a:cxn>
                <a:cxn ang="0">
                  <a:pos x="4761" y="907"/>
                </a:cxn>
                <a:cxn ang="0">
                  <a:pos x="4707" y="985"/>
                </a:cxn>
                <a:cxn ang="0">
                  <a:pos x="4648" y="1059"/>
                </a:cxn>
                <a:cxn ang="0">
                  <a:pos x="4582" y="1132"/>
                </a:cxn>
                <a:cxn ang="0">
                  <a:pos x="4510" y="1203"/>
                </a:cxn>
                <a:cxn ang="0">
                  <a:pos x="4432" y="1267"/>
                </a:cxn>
                <a:cxn ang="0">
                  <a:pos x="4348" y="1329"/>
                </a:cxn>
                <a:cxn ang="0">
                  <a:pos x="4255" y="1385"/>
                </a:cxn>
                <a:cxn ang="0">
                  <a:pos x="4155" y="1435"/>
                </a:cxn>
                <a:cxn ang="0">
                  <a:pos x="4048" y="1477"/>
                </a:cxn>
                <a:cxn ang="0">
                  <a:pos x="3932" y="1513"/>
                </a:cxn>
                <a:cxn ang="0">
                  <a:pos x="3809" y="1540"/>
                </a:cxn>
                <a:cxn ang="0">
                  <a:pos x="3677" y="1560"/>
                </a:cxn>
                <a:cxn ang="0">
                  <a:pos x="3537" y="1568"/>
                </a:cxn>
                <a:cxn ang="0">
                  <a:pos x="3387" y="1568"/>
                </a:cxn>
                <a:cxn ang="0">
                  <a:pos x="3229" y="1555"/>
                </a:cxn>
                <a:cxn ang="0">
                  <a:pos x="3145" y="1545"/>
                </a:cxn>
                <a:cxn ang="0">
                  <a:pos x="2820" y="1503"/>
                </a:cxn>
                <a:cxn ang="0">
                  <a:pos x="2520" y="1476"/>
                </a:cxn>
                <a:cxn ang="0">
                  <a:pos x="2241" y="1461"/>
                </a:cxn>
                <a:cxn ang="0">
                  <a:pos x="1986" y="1459"/>
                </a:cxn>
                <a:cxn ang="0">
                  <a:pos x="1748" y="1471"/>
                </a:cxn>
                <a:cxn ang="0">
                  <a:pos x="1529" y="1495"/>
                </a:cxn>
                <a:cxn ang="0">
                  <a:pos x="1326" y="1532"/>
                </a:cxn>
                <a:cxn ang="0">
                  <a:pos x="1232" y="1555"/>
                </a:cxn>
                <a:cxn ang="0">
                  <a:pos x="1139" y="1582"/>
                </a:cxn>
                <a:cxn ang="0">
                  <a:pos x="1051" y="1611"/>
                </a:cxn>
                <a:cxn ang="0">
                  <a:pos x="965" y="1644"/>
                </a:cxn>
                <a:cxn ang="0">
                  <a:pos x="883" y="1679"/>
                </a:cxn>
                <a:cxn ang="0">
                  <a:pos x="804" y="1718"/>
                </a:cxn>
                <a:cxn ang="0">
                  <a:pos x="727" y="1760"/>
                </a:cxn>
                <a:cxn ang="0">
                  <a:pos x="653" y="1803"/>
                </a:cxn>
                <a:cxn ang="0">
                  <a:pos x="510" y="1902"/>
                </a:cxn>
                <a:cxn ang="0">
                  <a:pos x="375" y="2012"/>
                </a:cxn>
                <a:cxn ang="0">
                  <a:pos x="246" y="2133"/>
                </a:cxn>
                <a:cxn ang="0">
                  <a:pos x="123" y="2267"/>
                </a:cxn>
                <a:cxn ang="0">
                  <a:pos x="0" y="2412"/>
                </a:cxn>
              </a:cxnLst>
              <a:rect l="0" t="0" r="r" b="b"/>
              <a:pathLst>
                <a:path w="5079" h="2412">
                  <a:moveTo>
                    <a:pt x="5079" y="0"/>
                  </a:moveTo>
                  <a:lnTo>
                    <a:pt x="5079" y="0"/>
                  </a:lnTo>
                  <a:lnTo>
                    <a:pt x="5078" y="19"/>
                  </a:lnTo>
                  <a:lnTo>
                    <a:pt x="5070" y="76"/>
                  </a:lnTo>
                  <a:lnTo>
                    <a:pt x="5064" y="116"/>
                  </a:lnTo>
                  <a:lnTo>
                    <a:pt x="5054" y="164"/>
                  </a:lnTo>
                  <a:lnTo>
                    <a:pt x="5045" y="218"/>
                  </a:lnTo>
                  <a:lnTo>
                    <a:pt x="5031" y="278"/>
                  </a:lnTo>
                  <a:lnTo>
                    <a:pt x="5013" y="340"/>
                  </a:lnTo>
                  <a:lnTo>
                    <a:pt x="4993" y="410"/>
                  </a:lnTo>
                  <a:lnTo>
                    <a:pt x="4970" y="481"/>
                  </a:lnTo>
                  <a:lnTo>
                    <a:pt x="4942" y="555"/>
                  </a:lnTo>
                  <a:lnTo>
                    <a:pt x="4910" y="633"/>
                  </a:lnTo>
                  <a:lnTo>
                    <a:pt x="4892" y="672"/>
                  </a:lnTo>
                  <a:lnTo>
                    <a:pt x="4874" y="710"/>
                  </a:lnTo>
                  <a:lnTo>
                    <a:pt x="4853" y="749"/>
                  </a:lnTo>
                  <a:lnTo>
                    <a:pt x="4832" y="789"/>
                  </a:lnTo>
                  <a:lnTo>
                    <a:pt x="4810" y="828"/>
                  </a:lnTo>
                  <a:lnTo>
                    <a:pt x="4786" y="868"/>
                  </a:lnTo>
                  <a:lnTo>
                    <a:pt x="4761" y="907"/>
                  </a:lnTo>
                  <a:lnTo>
                    <a:pt x="4735" y="946"/>
                  </a:lnTo>
                  <a:lnTo>
                    <a:pt x="4707" y="985"/>
                  </a:lnTo>
                  <a:lnTo>
                    <a:pt x="4678" y="1022"/>
                  </a:lnTo>
                  <a:lnTo>
                    <a:pt x="4648" y="1059"/>
                  </a:lnTo>
                  <a:lnTo>
                    <a:pt x="4616" y="1096"/>
                  </a:lnTo>
                  <a:lnTo>
                    <a:pt x="4582" y="1132"/>
                  </a:lnTo>
                  <a:lnTo>
                    <a:pt x="4548" y="1167"/>
                  </a:lnTo>
                  <a:lnTo>
                    <a:pt x="4510" y="1203"/>
                  </a:lnTo>
                  <a:lnTo>
                    <a:pt x="4473" y="1235"/>
                  </a:lnTo>
                  <a:lnTo>
                    <a:pt x="4432" y="1267"/>
                  </a:lnTo>
                  <a:lnTo>
                    <a:pt x="4391" y="1300"/>
                  </a:lnTo>
                  <a:lnTo>
                    <a:pt x="4348" y="1329"/>
                  </a:lnTo>
                  <a:lnTo>
                    <a:pt x="4302" y="1358"/>
                  </a:lnTo>
                  <a:lnTo>
                    <a:pt x="4255" y="1385"/>
                  </a:lnTo>
                  <a:lnTo>
                    <a:pt x="4206" y="1411"/>
                  </a:lnTo>
                  <a:lnTo>
                    <a:pt x="4155" y="1435"/>
                  </a:lnTo>
                  <a:lnTo>
                    <a:pt x="4102" y="1458"/>
                  </a:lnTo>
                  <a:lnTo>
                    <a:pt x="4048" y="1477"/>
                  </a:lnTo>
                  <a:lnTo>
                    <a:pt x="3991" y="1497"/>
                  </a:lnTo>
                  <a:lnTo>
                    <a:pt x="3932" y="1513"/>
                  </a:lnTo>
                  <a:lnTo>
                    <a:pt x="3871" y="1529"/>
                  </a:lnTo>
                  <a:lnTo>
                    <a:pt x="3809" y="1540"/>
                  </a:lnTo>
                  <a:lnTo>
                    <a:pt x="3745" y="1552"/>
                  </a:lnTo>
                  <a:lnTo>
                    <a:pt x="3677" y="1560"/>
                  </a:lnTo>
                  <a:lnTo>
                    <a:pt x="3608" y="1564"/>
                  </a:lnTo>
                  <a:lnTo>
                    <a:pt x="3537" y="1568"/>
                  </a:lnTo>
                  <a:lnTo>
                    <a:pt x="3463" y="1569"/>
                  </a:lnTo>
                  <a:lnTo>
                    <a:pt x="3387" y="1568"/>
                  </a:lnTo>
                  <a:lnTo>
                    <a:pt x="3309" y="1563"/>
                  </a:lnTo>
                  <a:lnTo>
                    <a:pt x="3229" y="1555"/>
                  </a:lnTo>
                  <a:lnTo>
                    <a:pt x="3145" y="1545"/>
                  </a:lnTo>
                  <a:lnTo>
                    <a:pt x="3145" y="1545"/>
                  </a:lnTo>
                  <a:lnTo>
                    <a:pt x="2980" y="1522"/>
                  </a:lnTo>
                  <a:lnTo>
                    <a:pt x="2820" y="1503"/>
                  </a:lnTo>
                  <a:lnTo>
                    <a:pt x="2668" y="1489"/>
                  </a:lnTo>
                  <a:lnTo>
                    <a:pt x="2520" y="1476"/>
                  </a:lnTo>
                  <a:lnTo>
                    <a:pt x="2379" y="1466"/>
                  </a:lnTo>
                  <a:lnTo>
                    <a:pt x="2241" y="1461"/>
                  </a:lnTo>
                  <a:lnTo>
                    <a:pt x="2111" y="1458"/>
                  </a:lnTo>
                  <a:lnTo>
                    <a:pt x="1986" y="1459"/>
                  </a:lnTo>
                  <a:lnTo>
                    <a:pt x="1865" y="1464"/>
                  </a:lnTo>
                  <a:lnTo>
                    <a:pt x="1748" y="1471"/>
                  </a:lnTo>
                  <a:lnTo>
                    <a:pt x="1636" y="1482"/>
                  </a:lnTo>
                  <a:lnTo>
                    <a:pt x="1529" y="1495"/>
                  </a:lnTo>
                  <a:lnTo>
                    <a:pt x="1426" y="1513"/>
                  </a:lnTo>
                  <a:lnTo>
                    <a:pt x="1326" y="1532"/>
                  </a:lnTo>
                  <a:lnTo>
                    <a:pt x="1279" y="1543"/>
                  </a:lnTo>
                  <a:lnTo>
                    <a:pt x="1232" y="1555"/>
                  </a:lnTo>
                  <a:lnTo>
                    <a:pt x="1185" y="1568"/>
                  </a:lnTo>
                  <a:lnTo>
                    <a:pt x="1139" y="1582"/>
                  </a:lnTo>
                  <a:lnTo>
                    <a:pt x="1095" y="1595"/>
                  </a:lnTo>
                  <a:lnTo>
                    <a:pt x="1051" y="1611"/>
                  </a:lnTo>
                  <a:lnTo>
                    <a:pt x="1008" y="1627"/>
                  </a:lnTo>
                  <a:lnTo>
                    <a:pt x="965" y="1644"/>
                  </a:lnTo>
                  <a:lnTo>
                    <a:pt x="924" y="1661"/>
                  </a:lnTo>
                  <a:lnTo>
                    <a:pt x="883" y="1679"/>
                  </a:lnTo>
                  <a:lnTo>
                    <a:pt x="843" y="1698"/>
                  </a:lnTo>
                  <a:lnTo>
                    <a:pt x="804" y="1718"/>
                  </a:lnTo>
                  <a:lnTo>
                    <a:pt x="765" y="1737"/>
                  </a:lnTo>
                  <a:lnTo>
                    <a:pt x="727" y="1760"/>
                  </a:lnTo>
                  <a:lnTo>
                    <a:pt x="689" y="1781"/>
                  </a:lnTo>
                  <a:lnTo>
                    <a:pt x="653" y="1803"/>
                  </a:lnTo>
                  <a:lnTo>
                    <a:pt x="581" y="1852"/>
                  </a:lnTo>
                  <a:lnTo>
                    <a:pt x="510" y="1902"/>
                  </a:lnTo>
                  <a:lnTo>
                    <a:pt x="442" y="1955"/>
                  </a:lnTo>
                  <a:lnTo>
                    <a:pt x="375" y="2012"/>
                  </a:lnTo>
                  <a:lnTo>
                    <a:pt x="310" y="2071"/>
                  </a:lnTo>
                  <a:lnTo>
                    <a:pt x="246" y="2133"/>
                  </a:lnTo>
                  <a:lnTo>
                    <a:pt x="184" y="2199"/>
                  </a:lnTo>
                  <a:lnTo>
                    <a:pt x="123" y="2267"/>
                  </a:lnTo>
                  <a:lnTo>
                    <a:pt x="62" y="2338"/>
                  </a:lnTo>
                  <a:lnTo>
                    <a:pt x="0" y="241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58922" name="Freeform 106"/>
            <p:cNvSpPr>
              <a:spLocks/>
            </p:cNvSpPr>
            <p:nvPr/>
          </p:nvSpPr>
          <p:spPr bwMode="auto">
            <a:xfrm>
              <a:off x="1648" y="652"/>
              <a:ext cx="5042" cy="1263"/>
            </a:xfrm>
            <a:custGeom>
              <a:avLst/>
              <a:gdLst/>
              <a:ahLst/>
              <a:cxnLst>
                <a:cxn ang="0">
                  <a:pos x="5042" y="0"/>
                </a:cxn>
                <a:cxn ang="0">
                  <a:pos x="5033" y="77"/>
                </a:cxn>
                <a:cxn ang="0">
                  <a:pos x="5021" y="166"/>
                </a:cxn>
                <a:cxn ang="0">
                  <a:pos x="4997" y="281"/>
                </a:cxn>
                <a:cxn ang="0">
                  <a:pos x="4963" y="413"/>
                </a:cxn>
                <a:cxn ang="0">
                  <a:pos x="4913" y="562"/>
                </a:cxn>
                <a:cxn ang="0">
                  <a:pos x="4865" y="679"/>
                </a:cxn>
                <a:cxn ang="0">
                  <a:pos x="4828" y="759"/>
                </a:cxn>
                <a:cxn ang="0">
                  <a:pos x="4785" y="839"/>
                </a:cxn>
                <a:cxn ang="0">
                  <a:pos x="4738" y="918"/>
                </a:cxn>
                <a:cxn ang="0">
                  <a:pos x="4685" y="998"/>
                </a:cxn>
                <a:cxn ang="0">
                  <a:pos x="4627" y="1073"/>
                </a:cxn>
                <a:cxn ang="0">
                  <a:pos x="4563" y="1149"/>
                </a:cxn>
                <a:cxn ang="0">
                  <a:pos x="4492" y="1220"/>
                </a:cxn>
                <a:cxn ang="0">
                  <a:pos x="4414" y="1288"/>
                </a:cxn>
                <a:cxn ang="0">
                  <a:pos x="4330" y="1351"/>
                </a:cxn>
                <a:cxn ang="0">
                  <a:pos x="4239" y="1409"/>
                </a:cxn>
                <a:cxn ang="0">
                  <a:pos x="4139" y="1461"/>
                </a:cxn>
                <a:cxn ang="0">
                  <a:pos x="4034" y="1506"/>
                </a:cxn>
                <a:cxn ang="0">
                  <a:pos x="3919" y="1545"/>
                </a:cxn>
                <a:cxn ang="0">
                  <a:pos x="3795" y="1574"/>
                </a:cxn>
                <a:cxn ang="0">
                  <a:pos x="3664" y="1597"/>
                </a:cxn>
                <a:cxn ang="0">
                  <a:pos x="3523" y="1608"/>
                </a:cxn>
                <a:cxn ang="0">
                  <a:pos x="3374" y="1610"/>
                </a:cxn>
                <a:cxn ang="0">
                  <a:pos x="3215" y="1601"/>
                </a:cxn>
                <a:cxn ang="0">
                  <a:pos x="3131" y="1592"/>
                </a:cxn>
                <a:cxn ang="0">
                  <a:pos x="2806" y="1558"/>
                </a:cxn>
                <a:cxn ang="0">
                  <a:pos x="2505" y="1535"/>
                </a:cxn>
                <a:cxn ang="0">
                  <a:pos x="2227" y="1526"/>
                </a:cxn>
                <a:cxn ang="0">
                  <a:pos x="1971" y="1530"/>
                </a:cxn>
                <a:cxn ang="0">
                  <a:pos x="1733" y="1547"/>
                </a:cxn>
                <a:cxn ang="0">
                  <a:pos x="1515" y="1576"/>
                </a:cxn>
                <a:cxn ang="0">
                  <a:pos x="1362" y="1605"/>
                </a:cxn>
                <a:cxn ang="0">
                  <a:pos x="1265" y="1629"/>
                </a:cxn>
                <a:cxn ang="0">
                  <a:pos x="1172" y="1655"/>
                </a:cxn>
                <a:cxn ang="0">
                  <a:pos x="1082" y="1685"/>
                </a:cxn>
                <a:cxn ang="0">
                  <a:pos x="996" y="1718"/>
                </a:cxn>
                <a:cxn ang="0">
                  <a:pos x="913" y="1753"/>
                </a:cxn>
                <a:cxn ang="0">
                  <a:pos x="832" y="1792"/>
                </a:cxn>
                <a:cxn ang="0">
                  <a:pos x="756" y="1834"/>
                </a:cxn>
                <a:cxn ang="0">
                  <a:pos x="681" y="1879"/>
                </a:cxn>
                <a:cxn ang="0">
                  <a:pos x="572" y="1952"/>
                </a:cxn>
                <a:cxn ang="0">
                  <a:pos x="435" y="2060"/>
                </a:cxn>
                <a:cxn ang="0">
                  <a:pos x="306" y="2179"/>
                </a:cxn>
                <a:cxn ang="0">
                  <a:pos x="181" y="2309"/>
                </a:cxn>
                <a:cxn ang="0">
                  <a:pos x="60" y="2452"/>
                </a:cxn>
              </a:cxnLst>
              <a:rect l="0" t="0" r="r" b="b"/>
              <a:pathLst>
                <a:path w="5042" h="2527">
                  <a:moveTo>
                    <a:pt x="5042" y="0"/>
                  </a:moveTo>
                  <a:lnTo>
                    <a:pt x="5042" y="0"/>
                  </a:lnTo>
                  <a:lnTo>
                    <a:pt x="5040" y="21"/>
                  </a:lnTo>
                  <a:lnTo>
                    <a:pt x="5033" y="77"/>
                  </a:lnTo>
                  <a:lnTo>
                    <a:pt x="5028" y="118"/>
                  </a:lnTo>
                  <a:lnTo>
                    <a:pt x="5021" y="166"/>
                  </a:lnTo>
                  <a:lnTo>
                    <a:pt x="5010" y="221"/>
                  </a:lnTo>
                  <a:lnTo>
                    <a:pt x="4997" y="281"/>
                  </a:lnTo>
                  <a:lnTo>
                    <a:pt x="4981" y="345"/>
                  </a:lnTo>
                  <a:lnTo>
                    <a:pt x="4963" y="413"/>
                  </a:lnTo>
                  <a:lnTo>
                    <a:pt x="4939" y="486"/>
                  </a:lnTo>
                  <a:lnTo>
                    <a:pt x="4913" y="562"/>
                  </a:lnTo>
                  <a:lnTo>
                    <a:pt x="4882" y="639"/>
                  </a:lnTo>
                  <a:lnTo>
                    <a:pt x="4865" y="679"/>
                  </a:lnTo>
                  <a:lnTo>
                    <a:pt x="4847" y="718"/>
                  </a:lnTo>
                  <a:lnTo>
                    <a:pt x="4828" y="759"/>
                  </a:lnTo>
                  <a:lnTo>
                    <a:pt x="4807" y="799"/>
                  </a:lnTo>
                  <a:lnTo>
                    <a:pt x="4785" y="839"/>
                  </a:lnTo>
                  <a:lnTo>
                    <a:pt x="4763" y="878"/>
                  </a:lnTo>
                  <a:lnTo>
                    <a:pt x="4738" y="918"/>
                  </a:lnTo>
                  <a:lnTo>
                    <a:pt x="4713" y="957"/>
                  </a:lnTo>
                  <a:lnTo>
                    <a:pt x="4685" y="998"/>
                  </a:lnTo>
                  <a:lnTo>
                    <a:pt x="4657" y="1036"/>
                  </a:lnTo>
                  <a:lnTo>
                    <a:pt x="4627" y="1073"/>
                  </a:lnTo>
                  <a:lnTo>
                    <a:pt x="4596" y="1112"/>
                  </a:lnTo>
                  <a:lnTo>
                    <a:pt x="4563" y="1149"/>
                  </a:lnTo>
                  <a:lnTo>
                    <a:pt x="4528" y="1185"/>
                  </a:lnTo>
                  <a:lnTo>
                    <a:pt x="4492" y="1220"/>
                  </a:lnTo>
                  <a:lnTo>
                    <a:pt x="4454" y="1254"/>
                  </a:lnTo>
                  <a:lnTo>
                    <a:pt x="4414" y="1288"/>
                  </a:lnTo>
                  <a:lnTo>
                    <a:pt x="4373" y="1320"/>
                  </a:lnTo>
                  <a:lnTo>
                    <a:pt x="4330" y="1351"/>
                  </a:lnTo>
                  <a:lnTo>
                    <a:pt x="4285" y="1380"/>
                  </a:lnTo>
                  <a:lnTo>
                    <a:pt x="4239" y="1409"/>
                  </a:lnTo>
                  <a:lnTo>
                    <a:pt x="4191" y="1435"/>
                  </a:lnTo>
                  <a:lnTo>
                    <a:pt x="4139" y="1461"/>
                  </a:lnTo>
                  <a:lnTo>
                    <a:pt x="4088" y="1485"/>
                  </a:lnTo>
                  <a:lnTo>
                    <a:pt x="4034" y="1506"/>
                  </a:lnTo>
                  <a:lnTo>
                    <a:pt x="3977" y="1527"/>
                  </a:lnTo>
                  <a:lnTo>
                    <a:pt x="3919" y="1545"/>
                  </a:lnTo>
                  <a:lnTo>
                    <a:pt x="3857" y="1561"/>
                  </a:lnTo>
                  <a:lnTo>
                    <a:pt x="3795" y="1574"/>
                  </a:lnTo>
                  <a:lnTo>
                    <a:pt x="3731" y="1587"/>
                  </a:lnTo>
                  <a:lnTo>
                    <a:pt x="3664" y="1597"/>
                  </a:lnTo>
                  <a:lnTo>
                    <a:pt x="3595" y="1603"/>
                  </a:lnTo>
                  <a:lnTo>
                    <a:pt x="3523" y="1608"/>
                  </a:lnTo>
                  <a:lnTo>
                    <a:pt x="3449" y="1610"/>
                  </a:lnTo>
                  <a:lnTo>
                    <a:pt x="3374" y="1610"/>
                  </a:lnTo>
                  <a:lnTo>
                    <a:pt x="3295" y="1606"/>
                  </a:lnTo>
                  <a:lnTo>
                    <a:pt x="3215" y="1601"/>
                  </a:lnTo>
                  <a:lnTo>
                    <a:pt x="3131" y="1592"/>
                  </a:lnTo>
                  <a:lnTo>
                    <a:pt x="3131" y="1592"/>
                  </a:lnTo>
                  <a:lnTo>
                    <a:pt x="2966" y="1572"/>
                  </a:lnTo>
                  <a:lnTo>
                    <a:pt x="2806" y="1558"/>
                  </a:lnTo>
                  <a:lnTo>
                    <a:pt x="2652" y="1545"/>
                  </a:lnTo>
                  <a:lnTo>
                    <a:pt x="2505" y="1535"/>
                  </a:lnTo>
                  <a:lnTo>
                    <a:pt x="2364" y="1529"/>
                  </a:lnTo>
                  <a:lnTo>
                    <a:pt x="2227" y="1526"/>
                  </a:lnTo>
                  <a:lnTo>
                    <a:pt x="2097" y="1527"/>
                  </a:lnTo>
                  <a:lnTo>
                    <a:pt x="1971" y="1530"/>
                  </a:lnTo>
                  <a:lnTo>
                    <a:pt x="1850" y="1537"/>
                  </a:lnTo>
                  <a:lnTo>
                    <a:pt x="1733" y="1547"/>
                  </a:lnTo>
                  <a:lnTo>
                    <a:pt x="1622" y="1559"/>
                  </a:lnTo>
                  <a:lnTo>
                    <a:pt x="1515" y="1576"/>
                  </a:lnTo>
                  <a:lnTo>
                    <a:pt x="1412" y="1595"/>
                  </a:lnTo>
                  <a:lnTo>
                    <a:pt x="1362" y="1605"/>
                  </a:lnTo>
                  <a:lnTo>
                    <a:pt x="1314" y="1616"/>
                  </a:lnTo>
                  <a:lnTo>
                    <a:pt x="1265" y="1629"/>
                  </a:lnTo>
                  <a:lnTo>
                    <a:pt x="1218" y="1642"/>
                  </a:lnTo>
                  <a:lnTo>
                    <a:pt x="1172" y="1655"/>
                  </a:lnTo>
                  <a:lnTo>
                    <a:pt x="1126" y="1669"/>
                  </a:lnTo>
                  <a:lnTo>
                    <a:pt x="1082" y="1685"/>
                  </a:lnTo>
                  <a:lnTo>
                    <a:pt x="1039" y="1702"/>
                  </a:lnTo>
                  <a:lnTo>
                    <a:pt x="996" y="1718"/>
                  </a:lnTo>
                  <a:lnTo>
                    <a:pt x="954" y="1735"/>
                  </a:lnTo>
                  <a:lnTo>
                    <a:pt x="913" y="1753"/>
                  </a:lnTo>
                  <a:lnTo>
                    <a:pt x="872" y="1773"/>
                  </a:lnTo>
                  <a:lnTo>
                    <a:pt x="832" y="1792"/>
                  </a:lnTo>
                  <a:lnTo>
                    <a:pt x="793" y="1813"/>
                  </a:lnTo>
                  <a:lnTo>
                    <a:pt x="756" y="1834"/>
                  </a:lnTo>
                  <a:lnTo>
                    <a:pt x="717" y="1857"/>
                  </a:lnTo>
                  <a:lnTo>
                    <a:pt x="681" y="1879"/>
                  </a:lnTo>
                  <a:lnTo>
                    <a:pt x="643" y="1903"/>
                  </a:lnTo>
                  <a:lnTo>
                    <a:pt x="572" y="1952"/>
                  </a:lnTo>
                  <a:lnTo>
                    <a:pt x="503" y="2005"/>
                  </a:lnTo>
                  <a:lnTo>
                    <a:pt x="435" y="2060"/>
                  </a:lnTo>
                  <a:lnTo>
                    <a:pt x="370" y="2118"/>
                  </a:lnTo>
                  <a:lnTo>
                    <a:pt x="306" y="2179"/>
                  </a:lnTo>
                  <a:lnTo>
                    <a:pt x="242" y="2242"/>
                  </a:lnTo>
                  <a:lnTo>
                    <a:pt x="181" y="2309"/>
                  </a:lnTo>
                  <a:lnTo>
                    <a:pt x="120" y="2380"/>
                  </a:lnTo>
                  <a:lnTo>
                    <a:pt x="60" y="2452"/>
                  </a:lnTo>
                  <a:lnTo>
                    <a:pt x="0" y="2527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58923" name="Freeform 107"/>
            <p:cNvSpPr>
              <a:spLocks/>
            </p:cNvSpPr>
            <p:nvPr/>
          </p:nvSpPr>
          <p:spPr bwMode="auto">
            <a:xfrm>
              <a:off x="1700" y="624"/>
              <a:ext cx="5002" cy="1320"/>
            </a:xfrm>
            <a:custGeom>
              <a:avLst/>
              <a:gdLst/>
              <a:ahLst/>
              <a:cxnLst>
                <a:cxn ang="0">
                  <a:pos x="5002" y="0"/>
                </a:cxn>
                <a:cxn ang="0">
                  <a:pos x="4995" y="78"/>
                </a:cxn>
                <a:cxn ang="0">
                  <a:pos x="4983" y="166"/>
                </a:cxn>
                <a:cxn ang="0">
                  <a:pos x="4962" y="281"/>
                </a:cxn>
                <a:cxn ang="0">
                  <a:pos x="4929" y="417"/>
                </a:cxn>
                <a:cxn ang="0">
                  <a:pos x="4882" y="567"/>
                </a:cxn>
                <a:cxn ang="0">
                  <a:pos x="4836" y="685"/>
                </a:cxn>
                <a:cxn ang="0">
                  <a:pos x="4800" y="766"/>
                </a:cxn>
                <a:cxn ang="0">
                  <a:pos x="4758" y="848"/>
                </a:cxn>
                <a:cxn ang="0">
                  <a:pos x="4712" y="929"/>
                </a:cxn>
                <a:cxn ang="0">
                  <a:pos x="4661" y="1009"/>
                </a:cxn>
                <a:cxn ang="0">
                  <a:pos x="4604" y="1087"/>
                </a:cxn>
                <a:cxn ang="0">
                  <a:pos x="4540" y="1164"/>
                </a:cxn>
                <a:cxn ang="0">
                  <a:pos x="4471" y="1237"/>
                </a:cxn>
                <a:cxn ang="0">
                  <a:pos x="4394" y="1306"/>
                </a:cxn>
                <a:cxn ang="0">
                  <a:pos x="4311" y="1371"/>
                </a:cxn>
                <a:cxn ang="0">
                  <a:pos x="4221" y="1432"/>
                </a:cxn>
                <a:cxn ang="0">
                  <a:pos x="4122" y="1486"/>
                </a:cxn>
                <a:cxn ang="0">
                  <a:pos x="4017" y="1534"/>
                </a:cxn>
                <a:cxn ang="0">
                  <a:pos x="3903" y="1574"/>
                </a:cxn>
                <a:cxn ang="0">
                  <a:pos x="3779" y="1607"/>
                </a:cxn>
                <a:cxn ang="0">
                  <a:pos x="3649" y="1631"/>
                </a:cxn>
                <a:cxn ang="0">
                  <a:pos x="3508" y="1646"/>
                </a:cxn>
                <a:cxn ang="0">
                  <a:pos x="3358" y="1650"/>
                </a:cxn>
                <a:cxn ang="0">
                  <a:pos x="3199" y="1646"/>
                </a:cxn>
                <a:cxn ang="0">
                  <a:pos x="3115" y="1637"/>
                </a:cxn>
                <a:cxn ang="0">
                  <a:pos x="2791" y="1610"/>
                </a:cxn>
                <a:cxn ang="0">
                  <a:pos x="2489" y="1594"/>
                </a:cxn>
                <a:cxn ang="0">
                  <a:pos x="2210" y="1591"/>
                </a:cxn>
                <a:cxn ang="0">
                  <a:pos x="1955" y="1599"/>
                </a:cxn>
                <a:cxn ang="0">
                  <a:pos x="1717" y="1621"/>
                </a:cxn>
                <a:cxn ang="0">
                  <a:pos x="1499" y="1654"/>
                </a:cxn>
                <a:cxn ang="0">
                  <a:pos x="1347" y="1687"/>
                </a:cxn>
                <a:cxn ang="0">
                  <a:pos x="1251" y="1713"/>
                </a:cxn>
                <a:cxn ang="0">
                  <a:pos x="1158" y="1741"/>
                </a:cxn>
                <a:cxn ang="0">
                  <a:pos x="1069" y="1773"/>
                </a:cxn>
                <a:cxn ang="0">
                  <a:pos x="983" y="1809"/>
                </a:cxn>
                <a:cxn ang="0">
                  <a:pos x="899" y="1846"/>
                </a:cxn>
                <a:cxn ang="0">
                  <a:pos x="820" y="1886"/>
                </a:cxn>
                <a:cxn ang="0">
                  <a:pos x="744" y="1930"/>
                </a:cxn>
                <a:cxn ang="0">
                  <a:pos x="669" y="1977"/>
                </a:cxn>
                <a:cxn ang="0">
                  <a:pos x="597" y="2027"/>
                </a:cxn>
                <a:cxn ang="0">
                  <a:pos x="494" y="2106"/>
                </a:cxn>
                <a:cxn ang="0">
                  <a:pos x="362" y="2222"/>
                </a:cxn>
                <a:cxn ang="0">
                  <a:pos x="237" y="2351"/>
                </a:cxn>
                <a:cxn ang="0">
                  <a:pos x="116" y="2490"/>
                </a:cxn>
                <a:cxn ang="0">
                  <a:pos x="0" y="2642"/>
                </a:cxn>
              </a:cxnLst>
              <a:rect l="0" t="0" r="r" b="b"/>
              <a:pathLst>
                <a:path w="5002" h="2642">
                  <a:moveTo>
                    <a:pt x="5002" y="0"/>
                  </a:moveTo>
                  <a:lnTo>
                    <a:pt x="5002" y="0"/>
                  </a:lnTo>
                  <a:lnTo>
                    <a:pt x="5001" y="21"/>
                  </a:lnTo>
                  <a:lnTo>
                    <a:pt x="4995" y="78"/>
                  </a:lnTo>
                  <a:lnTo>
                    <a:pt x="4990" y="120"/>
                  </a:lnTo>
                  <a:lnTo>
                    <a:pt x="4983" y="166"/>
                  </a:lnTo>
                  <a:lnTo>
                    <a:pt x="4973" y="221"/>
                  </a:lnTo>
                  <a:lnTo>
                    <a:pt x="4962" y="281"/>
                  </a:lnTo>
                  <a:lnTo>
                    <a:pt x="4947" y="347"/>
                  </a:lnTo>
                  <a:lnTo>
                    <a:pt x="4929" y="417"/>
                  </a:lnTo>
                  <a:lnTo>
                    <a:pt x="4906" y="491"/>
                  </a:lnTo>
                  <a:lnTo>
                    <a:pt x="4882" y="567"/>
                  </a:lnTo>
                  <a:lnTo>
                    <a:pt x="4852" y="646"/>
                  </a:lnTo>
                  <a:lnTo>
                    <a:pt x="4836" y="685"/>
                  </a:lnTo>
                  <a:lnTo>
                    <a:pt x="4818" y="725"/>
                  </a:lnTo>
                  <a:lnTo>
                    <a:pt x="4800" y="766"/>
                  </a:lnTo>
                  <a:lnTo>
                    <a:pt x="4780" y="807"/>
                  </a:lnTo>
                  <a:lnTo>
                    <a:pt x="4758" y="848"/>
                  </a:lnTo>
                  <a:lnTo>
                    <a:pt x="4736" y="888"/>
                  </a:lnTo>
                  <a:lnTo>
                    <a:pt x="4712" y="929"/>
                  </a:lnTo>
                  <a:lnTo>
                    <a:pt x="4687" y="969"/>
                  </a:lnTo>
                  <a:lnTo>
                    <a:pt x="4661" y="1009"/>
                  </a:lnTo>
                  <a:lnTo>
                    <a:pt x="4633" y="1048"/>
                  </a:lnTo>
                  <a:lnTo>
                    <a:pt x="4604" y="1087"/>
                  </a:lnTo>
                  <a:lnTo>
                    <a:pt x="4572" y="1126"/>
                  </a:lnTo>
                  <a:lnTo>
                    <a:pt x="4540" y="1164"/>
                  </a:lnTo>
                  <a:lnTo>
                    <a:pt x="4505" y="1201"/>
                  </a:lnTo>
                  <a:lnTo>
                    <a:pt x="4471" y="1237"/>
                  </a:lnTo>
                  <a:lnTo>
                    <a:pt x="4433" y="1273"/>
                  </a:lnTo>
                  <a:lnTo>
                    <a:pt x="4394" y="1306"/>
                  </a:lnTo>
                  <a:lnTo>
                    <a:pt x="4353" y="1340"/>
                  </a:lnTo>
                  <a:lnTo>
                    <a:pt x="4311" y="1371"/>
                  </a:lnTo>
                  <a:lnTo>
                    <a:pt x="4266" y="1403"/>
                  </a:lnTo>
                  <a:lnTo>
                    <a:pt x="4221" y="1432"/>
                  </a:lnTo>
                  <a:lnTo>
                    <a:pt x="4172" y="1460"/>
                  </a:lnTo>
                  <a:lnTo>
                    <a:pt x="4122" y="1486"/>
                  </a:lnTo>
                  <a:lnTo>
                    <a:pt x="4071" y="1511"/>
                  </a:lnTo>
                  <a:lnTo>
                    <a:pt x="4017" y="1534"/>
                  </a:lnTo>
                  <a:lnTo>
                    <a:pt x="3960" y="1555"/>
                  </a:lnTo>
                  <a:lnTo>
                    <a:pt x="3903" y="1574"/>
                  </a:lnTo>
                  <a:lnTo>
                    <a:pt x="3842" y="1592"/>
                  </a:lnTo>
                  <a:lnTo>
                    <a:pt x="3779" y="1607"/>
                  </a:lnTo>
                  <a:lnTo>
                    <a:pt x="3715" y="1621"/>
                  </a:lnTo>
                  <a:lnTo>
                    <a:pt x="3649" y="1631"/>
                  </a:lnTo>
                  <a:lnTo>
                    <a:pt x="3579" y="1641"/>
                  </a:lnTo>
                  <a:lnTo>
                    <a:pt x="3508" y="1646"/>
                  </a:lnTo>
                  <a:lnTo>
                    <a:pt x="3435" y="1650"/>
                  </a:lnTo>
                  <a:lnTo>
                    <a:pt x="3358" y="1650"/>
                  </a:lnTo>
                  <a:lnTo>
                    <a:pt x="3279" y="1649"/>
                  </a:lnTo>
                  <a:lnTo>
                    <a:pt x="3199" y="1646"/>
                  </a:lnTo>
                  <a:lnTo>
                    <a:pt x="3115" y="1637"/>
                  </a:lnTo>
                  <a:lnTo>
                    <a:pt x="3115" y="1637"/>
                  </a:lnTo>
                  <a:lnTo>
                    <a:pt x="2950" y="1623"/>
                  </a:lnTo>
                  <a:lnTo>
                    <a:pt x="2791" y="1610"/>
                  </a:lnTo>
                  <a:lnTo>
                    <a:pt x="2636" y="1600"/>
                  </a:lnTo>
                  <a:lnTo>
                    <a:pt x="2489" y="1594"/>
                  </a:lnTo>
                  <a:lnTo>
                    <a:pt x="2348" y="1591"/>
                  </a:lnTo>
                  <a:lnTo>
                    <a:pt x="2210" y="1591"/>
                  </a:lnTo>
                  <a:lnTo>
                    <a:pt x="2080" y="1594"/>
                  </a:lnTo>
                  <a:lnTo>
                    <a:pt x="1955" y="1599"/>
                  </a:lnTo>
                  <a:lnTo>
                    <a:pt x="1834" y="1608"/>
                  </a:lnTo>
                  <a:lnTo>
                    <a:pt x="1717" y="1621"/>
                  </a:lnTo>
                  <a:lnTo>
                    <a:pt x="1606" y="1636"/>
                  </a:lnTo>
                  <a:lnTo>
                    <a:pt x="1499" y="1654"/>
                  </a:lnTo>
                  <a:lnTo>
                    <a:pt x="1397" y="1675"/>
                  </a:lnTo>
                  <a:lnTo>
                    <a:pt x="1347" y="1687"/>
                  </a:lnTo>
                  <a:lnTo>
                    <a:pt x="1298" y="1699"/>
                  </a:lnTo>
                  <a:lnTo>
                    <a:pt x="1251" y="1713"/>
                  </a:lnTo>
                  <a:lnTo>
                    <a:pt x="1204" y="1726"/>
                  </a:lnTo>
                  <a:lnTo>
                    <a:pt x="1158" y="1741"/>
                  </a:lnTo>
                  <a:lnTo>
                    <a:pt x="1113" y="1757"/>
                  </a:lnTo>
                  <a:lnTo>
                    <a:pt x="1069" y="1773"/>
                  </a:lnTo>
                  <a:lnTo>
                    <a:pt x="1026" y="1791"/>
                  </a:lnTo>
                  <a:lnTo>
                    <a:pt x="983" y="1809"/>
                  </a:lnTo>
                  <a:lnTo>
                    <a:pt x="941" y="1826"/>
                  </a:lnTo>
                  <a:lnTo>
                    <a:pt x="899" y="1846"/>
                  </a:lnTo>
                  <a:lnTo>
                    <a:pt x="859" y="1865"/>
                  </a:lnTo>
                  <a:lnTo>
                    <a:pt x="820" y="1886"/>
                  </a:lnTo>
                  <a:lnTo>
                    <a:pt x="781" y="1909"/>
                  </a:lnTo>
                  <a:lnTo>
                    <a:pt x="744" y="1930"/>
                  </a:lnTo>
                  <a:lnTo>
                    <a:pt x="707" y="1952"/>
                  </a:lnTo>
                  <a:lnTo>
                    <a:pt x="669" y="1977"/>
                  </a:lnTo>
                  <a:lnTo>
                    <a:pt x="633" y="2001"/>
                  </a:lnTo>
                  <a:lnTo>
                    <a:pt x="597" y="2027"/>
                  </a:lnTo>
                  <a:lnTo>
                    <a:pt x="562" y="2052"/>
                  </a:lnTo>
                  <a:lnTo>
                    <a:pt x="494" y="2106"/>
                  </a:lnTo>
                  <a:lnTo>
                    <a:pt x="427" y="2162"/>
                  </a:lnTo>
                  <a:lnTo>
                    <a:pt x="362" y="2222"/>
                  </a:lnTo>
                  <a:lnTo>
                    <a:pt x="300" y="2285"/>
                  </a:lnTo>
                  <a:lnTo>
                    <a:pt x="237" y="2351"/>
                  </a:lnTo>
                  <a:lnTo>
                    <a:pt x="176" y="2419"/>
                  </a:lnTo>
                  <a:lnTo>
                    <a:pt x="116" y="2490"/>
                  </a:lnTo>
                  <a:lnTo>
                    <a:pt x="58" y="2564"/>
                  </a:lnTo>
                  <a:lnTo>
                    <a:pt x="0" y="264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58924" name="Freeform 108"/>
            <p:cNvSpPr>
              <a:spLocks/>
            </p:cNvSpPr>
            <p:nvPr/>
          </p:nvSpPr>
          <p:spPr bwMode="auto">
            <a:xfrm>
              <a:off x="1751" y="595"/>
              <a:ext cx="4962" cy="1378"/>
            </a:xfrm>
            <a:custGeom>
              <a:avLst/>
              <a:gdLst/>
              <a:ahLst/>
              <a:cxnLst>
                <a:cxn ang="0">
                  <a:pos x="4962" y="0"/>
                </a:cxn>
                <a:cxn ang="0">
                  <a:pos x="4957" y="79"/>
                </a:cxn>
                <a:cxn ang="0">
                  <a:pos x="4946" y="170"/>
                </a:cxn>
                <a:cxn ang="0">
                  <a:pos x="4926" y="284"/>
                </a:cxn>
                <a:cxn ang="0">
                  <a:pos x="4894" y="421"/>
                </a:cxn>
                <a:cxn ang="0">
                  <a:pos x="4850" y="573"/>
                </a:cxn>
                <a:cxn ang="0">
                  <a:pos x="4806" y="693"/>
                </a:cxn>
                <a:cxn ang="0">
                  <a:pos x="4771" y="775"/>
                </a:cxn>
                <a:cxn ang="0">
                  <a:pos x="4732" y="857"/>
                </a:cxn>
                <a:cxn ang="0">
                  <a:pos x="4686" y="940"/>
                </a:cxn>
                <a:cxn ang="0">
                  <a:pos x="4636" y="1022"/>
                </a:cxn>
                <a:cxn ang="0">
                  <a:pos x="4581" y="1101"/>
                </a:cxn>
                <a:cxn ang="0">
                  <a:pos x="4518" y="1180"/>
                </a:cxn>
                <a:cxn ang="0">
                  <a:pos x="4449" y="1255"/>
                </a:cxn>
                <a:cxn ang="0">
                  <a:pos x="4374" y="1326"/>
                </a:cxn>
                <a:cxn ang="0">
                  <a:pos x="4292" y="1393"/>
                </a:cxn>
                <a:cxn ang="0">
                  <a:pos x="4202" y="1455"/>
                </a:cxn>
                <a:cxn ang="0">
                  <a:pos x="4104" y="1511"/>
                </a:cxn>
                <a:cxn ang="0">
                  <a:pos x="4000" y="1563"/>
                </a:cxn>
                <a:cxn ang="0">
                  <a:pos x="3886" y="1605"/>
                </a:cxn>
                <a:cxn ang="0">
                  <a:pos x="3764" y="1641"/>
                </a:cxn>
                <a:cxn ang="0">
                  <a:pos x="3634" y="1668"/>
                </a:cxn>
                <a:cxn ang="0">
                  <a:pos x="3493" y="1686"/>
                </a:cxn>
                <a:cxn ang="0">
                  <a:pos x="3344" y="1694"/>
                </a:cxn>
                <a:cxn ang="0">
                  <a:pos x="3184" y="1691"/>
                </a:cxn>
                <a:cxn ang="0">
                  <a:pos x="3101" y="1686"/>
                </a:cxn>
                <a:cxn ang="0">
                  <a:pos x="2774" y="1663"/>
                </a:cxn>
                <a:cxn ang="0">
                  <a:pos x="2473" y="1653"/>
                </a:cxn>
                <a:cxn ang="0">
                  <a:pos x="2195" y="1655"/>
                </a:cxn>
                <a:cxn ang="0">
                  <a:pos x="1938" y="1670"/>
                </a:cxn>
                <a:cxn ang="0">
                  <a:pos x="1702" y="1695"/>
                </a:cxn>
                <a:cxn ang="0">
                  <a:pos x="1486" y="1734"/>
                </a:cxn>
                <a:cxn ang="0">
                  <a:pos x="1333" y="1770"/>
                </a:cxn>
                <a:cxn ang="0">
                  <a:pos x="1237" y="1799"/>
                </a:cxn>
                <a:cxn ang="0">
                  <a:pos x="1144" y="1829"/>
                </a:cxn>
                <a:cxn ang="0">
                  <a:pos x="1055" y="1863"/>
                </a:cxn>
                <a:cxn ang="0">
                  <a:pos x="971" y="1899"/>
                </a:cxn>
                <a:cxn ang="0">
                  <a:pos x="889" y="1939"/>
                </a:cxn>
                <a:cxn ang="0">
                  <a:pos x="810" y="1981"/>
                </a:cxn>
                <a:cxn ang="0">
                  <a:pos x="733" y="2026"/>
                </a:cxn>
                <a:cxn ang="0">
                  <a:pos x="660" y="2075"/>
                </a:cxn>
                <a:cxn ang="0">
                  <a:pos x="589" y="2127"/>
                </a:cxn>
                <a:cxn ang="0">
                  <a:pos x="486" y="2209"/>
                </a:cxn>
                <a:cxn ang="0">
                  <a:pos x="357" y="2328"/>
                </a:cxn>
                <a:cxn ang="0">
                  <a:pos x="233" y="2459"/>
                </a:cxn>
                <a:cxn ang="0">
                  <a:pos x="115" y="2603"/>
                </a:cxn>
                <a:cxn ang="0">
                  <a:pos x="0" y="2756"/>
                </a:cxn>
              </a:cxnLst>
              <a:rect l="0" t="0" r="r" b="b"/>
              <a:pathLst>
                <a:path w="4962" h="2756">
                  <a:moveTo>
                    <a:pt x="4962" y="0"/>
                  </a:moveTo>
                  <a:lnTo>
                    <a:pt x="4962" y="0"/>
                  </a:lnTo>
                  <a:lnTo>
                    <a:pt x="4961" y="21"/>
                  </a:lnTo>
                  <a:lnTo>
                    <a:pt x="4957" y="79"/>
                  </a:lnTo>
                  <a:lnTo>
                    <a:pt x="4953" y="121"/>
                  </a:lnTo>
                  <a:lnTo>
                    <a:pt x="4946" y="170"/>
                  </a:lnTo>
                  <a:lnTo>
                    <a:pt x="4937" y="224"/>
                  </a:lnTo>
                  <a:lnTo>
                    <a:pt x="4926" y="284"/>
                  </a:lnTo>
                  <a:lnTo>
                    <a:pt x="4912" y="350"/>
                  </a:lnTo>
                  <a:lnTo>
                    <a:pt x="4894" y="421"/>
                  </a:lnTo>
                  <a:lnTo>
                    <a:pt x="4875" y="496"/>
                  </a:lnTo>
                  <a:lnTo>
                    <a:pt x="4850" y="573"/>
                  </a:lnTo>
                  <a:lnTo>
                    <a:pt x="4822" y="652"/>
                  </a:lnTo>
                  <a:lnTo>
                    <a:pt x="4806" y="693"/>
                  </a:lnTo>
                  <a:lnTo>
                    <a:pt x="4789" y="733"/>
                  </a:lnTo>
                  <a:lnTo>
                    <a:pt x="4771" y="775"/>
                  </a:lnTo>
                  <a:lnTo>
                    <a:pt x="4751" y="815"/>
                  </a:lnTo>
                  <a:lnTo>
                    <a:pt x="4732" y="857"/>
                  </a:lnTo>
                  <a:lnTo>
                    <a:pt x="4710" y="899"/>
                  </a:lnTo>
                  <a:lnTo>
                    <a:pt x="4686" y="940"/>
                  </a:lnTo>
                  <a:lnTo>
                    <a:pt x="4663" y="980"/>
                  </a:lnTo>
                  <a:lnTo>
                    <a:pt x="4636" y="1022"/>
                  </a:lnTo>
                  <a:lnTo>
                    <a:pt x="4608" y="1062"/>
                  </a:lnTo>
                  <a:lnTo>
                    <a:pt x="4581" y="1101"/>
                  </a:lnTo>
                  <a:lnTo>
                    <a:pt x="4550" y="1142"/>
                  </a:lnTo>
                  <a:lnTo>
                    <a:pt x="4518" y="1180"/>
                  </a:lnTo>
                  <a:lnTo>
                    <a:pt x="4485" y="1217"/>
                  </a:lnTo>
                  <a:lnTo>
                    <a:pt x="4449" y="1255"/>
                  </a:lnTo>
                  <a:lnTo>
                    <a:pt x="4413" y="1290"/>
                  </a:lnTo>
                  <a:lnTo>
                    <a:pt x="4374" y="1326"/>
                  </a:lnTo>
                  <a:lnTo>
                    <a:pt x="4333" y="1360"/>
                  </a:lnTo>
                  <a:lnTo>
                    <a:pt x="4292" y="1393"/>
                  </a:lnTo>
                  <a:lnTo>
                    <a:pt x="4247" y="1426"/>
                  </a:lnTo>
                  <a:lnTo>
                    <a:pt x="4202" y="1455"/>
                  </a:lnTo>
                  <a:lnTo>
                    <a:pt x="4154" y="1484"/>
                  </a:lnTo>
                  <a:lnTo>
                    <a:pt x="4104" y="1511"/>
                  </a:lnTo>
                  <a:lnTo>
                    <a:pt x="4053" y="1539"/>
                  </a:lnTo>
                  <a:lnTo>
                    <a:pt x="4000" y="1563"/>
                  </a:lnTo>
                  <a:lnTo>
                    <a:pt x="3943" y="1586"/>
                  </a:lnTo>
                  <a:lnTo>
                    <a:pt x="3886" y="1605"/>
                  </a:lnTo>
                  <a:lnTo>
                    <a:pt x="3827" y="1624"/>
                  </a:lnTo>
                  <a:lnTo>
                    <a:pt x="3764" y="1641"/>
                  </a:lnTo>
                  <a:lnTo>
                    <a:pt x="3700" y="1655"/>
                  </a:lnTo>
                  <a:lnTo>
                    <a:pt x="3634" y="1668"/>
                  </a:lnTo>
                  <a:lnTo>
                    <a:pt x="3564" y="1678"/>
                  </a:lnTo>
                  <a:lnTo>
                    <a:pt x="3493" y="1686"/>
                  </a:lnTo>
                  <a:lnTo>
                    <a:pt x="3420" y="1691"/>
                  </a:lnTo>
                  <a:lnTo>
                    <a:pt x="3344" y="1694"/>
                  </a:lnTo>
                  <a:lnTo>
                    <a:pt x="3266" y="1694"/>
                  </a:lnTo>
                  <a:lnTo>
                    <a:pt x="3184" y="1691"/>
                  </a:lnTo>
                  <a:lnTo>
                    <a:pt x="3101" y="1686"/>
                  </a:lnTo>
                  <a:lnTo>
                    <a:pt x="3101" y="1686"/>
                  </a:lnTo>
                  <a:lnTo>
                    <a:pt x="2935" y="1673"/>
                  </a:lnTo>
                  <a:lnTo>
                    <a:pt x="2774" y="1663"/>
                  </a:lnTo>
                  <a:lnTo>
                    <a:pt x="2622" y="1657"/>
                  </a:lnTo>
                  <a:lnTo>
                    <a:pt x="2473" y="1653"/>
                  </a:lnTo>
                  <a:lnTo>
                    <a:pt x="2331" y="1653"/>
                  </a:lnTo>
                  <a:lnTo>
                    <a:pt x="2195" y="1655"/>
                  </a:lnTo>
                  <a:lnTo>
                    <a:pt x="2065" y="1662"/>
                  </a:lnTo>
                  <a:lnTo>
                    <a:pt x="1938" y="1670"/>
                  </a:lnTo>
                  <a:lnTo>
                    <a:pt x="1819" y="1681"/>
                  </a:lnTo>
                  <a:lnTo>
                    <a:pt x="1702" y="1695"/>
                  </a:lnTo>
                  <a:lnTo>
                    <a:pt x="1591" y="1713"/>
                  </a:lnTo>
                  <a:lnTo>
                    <a:pt x="1486" y="1734"/>
                  </a:lnTo>
                  <a:lnTo>
                    <a:pt x="1383" y="1757"/>
                  </a:lnTo>
                  <a:lnTo>
                    <a:pt x="1333" y="1770"/>
                  </a:lnTo>
                  <a:lnTo>
                    <a:pt x="1284" y="1784"/>
                  </a:lnTo>
                  <a:lnTo>
                    <a:pt x="1237" y="1799"/>
                  </a:lnTo>
                  <a:lnTo>
                    <a:pt x="1190" y="1813"/>
                  </a:lnTo>
                  <a:lnTo>
                    <a:pt x="1144" y="1829"/>
                  </a:lnTo>
                  <a:lnTo>
                    <a:pt x="1100" y="1846"/>
                  </a:lnTo>
                  <a:lnTo>
                    <a:pt x="1055" y="1863"/>
                  </a:lnTo>
                  <a:lnTo>
                    <a:pt x="1012" y="1881"/>
                  </a:lnTo>
                  <a:lnTo>
                    <a:pt x="971" y="1899"/>
                  </a:lnTo>
                  <a:lnTo>
                    <a:pt x="929" y="1918"/>
                  </a:lnTo>
                  <a:lnTo>
                    <a:pt x="889" y="1939"/>
                  </a:lnTo>
                  <a:lnTo>
                    <a:pt x="848" y="1960"/>
                  </a:lnTo>
                  <a:lnTo>
                    <a:pt x="810" y="1981"/>
                  </a:lnTo>
                  <a:lnTo>
                    <a:pt x="771" y="2004"/>
                  </a:lnTo>
                  <a:lnTo>
                    <a:pt x="733" y="2026"/>
                  </a:lnTo>
                  <a:lnTo>
                    <a:pt x="696" y="2051"/>
                  </a:lnTo>
                  <a:lnTo>
                    <a:pt x="660" y="2075"/>
                  </a:lnTo>
                  <a:lnTo>
                    <a:pt x="624" y="2101"/>
                  </a:lnTo>
                  <a:lnTo>
                    <a:pt x="589" y="2127"/>
                  </a:lnTo>
                  <a:lnTo>
                    <a:pt x="554" y="2152"/>
                  </a:lnTo>
                  <a:lnTo>
                    <a:pt x="486" y="2209"/>
                  </a:lnTo>
                  <a:lnTo>
                    <a:pt x="421" y="2267"/>
                  </a:lnTo>
                  <a:lnTo>
                    <a:pt x="357" y="2328"/>
                  </a:lnTo>
                  <a:lnTo>
                    <a:pt x="295" y="2393"/>
                  </a:lnTo>
                  <a:lnTo>
                    <a:pt x="233" y="2459"/>
                  </a:lnTo>
                  <a:lnTo>
                    <a:pt x="174" y="2530"/>
                  </a:lnTo>
                  <a:lnTo>
                    <a:pt x="115" y="2603"/>
                  </a:lnTo>
                  <a:lnTo>
                    <a:pt x="57" y="2679"/>
                  </a:lnTo>
                  <a:lnTo>
                    <a:pt x="0" y="275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58925" name="Freeform 109"/>
            <p:cNvSpPr>
              <a:spLocks/>
            </p:cNvSpPr>
            <p:nvPr/>
          </p:nvSpPr>
          <p:spPr bwMode="auto">
            <a:xfrm>
              <a:off x="1804" y="566"/>
              <a:ext cx="4921" cy="1435"/>
            </a:xfrm>
            <a:custGeom>
              <a:avLst/>
              <a:gdLst/>
              <a:ahLst/>
              <a:cxnLst>
                <a:cxn ang="0">
                  <a:pos x="4921" y="0"/>
                </a:cxn>
                <a:cxn ang="0">
                  <a:pos x="4915" y="79"/>
                </a:cxn>
                <a:cxn ang="0">
                  <a:pos x="4905" y="169"/>
                </a:cxn>
                <a:cxn ang="0">
                  <a:pos x="4887" y="285"/>
                </a:cxn>
                <a:cxn ang="0">
                  <a:pos x="4858" y="424"/>
                </a:cxn>
                <a:cxn ang="0">
                  <a:pos x="4816" y="578"/>
                </a:cxn>
                <a:cxn ang="0">
                  <a:pos x="4773" y="699"/>
                </a:cxn>
                <a:cxn ang="0">
                  <a:pos x="4740" y="781"/>
                </a:cxn>
                <a:cxn ang="0">
                  <a:pos x="4701" y="865"/>
                </a:cxn>
                <a:cxn ang="0">
                  <a:pos x="4658" y="949"/>
                </a:cxn>
                <a:cxn ang="0">
                  <a:pos x="4608" y="1031"/>
                </a:cxn>
                <a:cxn ang="0">
                  <a:pos x="4554" y="1114"/>
                </a:cxn>
                <a:cxn ang="0">
                  <a:pos x="4493" y="1193"/>
                </a:cxn>
                <a:cxn ang="0">
                  <a:pos x="4425" y="1270"/>
                </a:cxn>
                <a:cxn ang="0">
                  <a:pos x="4351" y="1343"/>
                </a:cxn>
                <a:cxn ang="0">
                  <a:pos x="4269" y="1412"/>
                </a:cxn>
                <a:cxn ang="0">
                  <a:pos x="4182" y="1477"/>
                </a:cxn>
                <a:cxn ang="0">
                  <a:pos x="4085" y="1535"/>
                </a:cxn>
                <a:cxn ang="0">
                  <a:pos x="3981" y="1588"/>
                </a:cxn>
                <a:cxn ang="0">
                  <a:pos x="3868" y="1634"/>
                </a:cxn>
                <a:cxn ang="0">
                  <a:pos x="3746" y="1672"/>
                </a:cxn>
                <a:cxn ang="0">
                  <a:pos x="3615" y="1701"/>
                </a:cxn>
                <a:cxn ang="0">
                  <a:pos x="3477" y="1722"/>
                </a:cxn>
                <a:cxn ang="0">
                  <a:pos x="3327" y="1734"/>
                </a:cxn>
                <a:cxn ang="0">
                  <a:pos x="3167" y="1734"/>
                </a:cxn>
                <a:cxn ang="0">
                  <a:pos x="3084" y="1730"/>
                </a:cxn>
                <a:cxn ang="0">
                  <a:pos x="2757" y="1714"/>
                </a:cxn>
                <a:cxn ang="0">
                  <a:pos x="2456" y="1711"/>
                </a:cxn>
                <a:cxn ang="0">
                  <a:pos x="2178" y="1719"/>
                </a:cxn>
                <a:cxn ang="0">
                  <a:pos x="1922" y="1739"/>
                </a:cxn>
                <a:cxn ang="0">
                  <a:pos x="1687" y="1769"/>
                </a:cxn>
                <a:cxn ang="0">
                  <a:pos x="1469" y="1811"/>
                </a:cxn>
                <a:cxn ang="0">
                  <a:pos x="1318" y="1852"/>
                </a:cxn>
                <a:cxn ang="0">
                  <a:pos x="1222" y="1881"/>
                </a:cxn>
                <a:cxn ang="0">
                  <a:pos x="1130" y="1915"/>
                </a:cxn>
                <a:cxn ang="0">
                  <a:pos x="1043" y="1950"/>
                </a:cxn>
                <a:cxn ang="0">
                  <a:pos x="958" y="1989"/>
                </a:cxn>
                <a:cxn ang="0">
                  <a:pos x="876" y="2029"/>
                </a:cxn>
                <a:cxn ang="0">
                  <a:pos x="797" y="2074"/>
                </a:cxn>
                <a:cxn ang="0">
                  <a:pos x="722" y="2121"/>
                </a:cxn>
                <a:cxn ang="0">
                  <a:pos x="650" y="2171"/>
                </a:cxn>
                <a:cxn ang="0">
                  <a:pos x="579" y="2225"/>
                </a:cxn>
                <a:cxn ang="0">
                  <a:pos x="478" y="2309"/>
                </a:cxn>
                <a:cxn ang="0">
                  <a:pos x="350" y="2433"/>
                </a:cxn>
                <a:cxn ang="0">
                  <a:pos x="229" y="2567"/>
                </a:cxn>
                <a:cxn ang="0">
                  <a:pos x="112" y="2712"/>
                </a:cxn>
                <a:cxn ang="0">
                  <a:pos x="0" y="2869"/>
                </a:cxn>
              </a:cxnLst>
              <a:rect l="0" t="0" r="r" b="b"/>
              <a:pathLst>
                <a:path w="4921" h="2869">
                  <a:moveTo>
                    <a:pt x="4921" y="0"/>
                  </a:moveTo>
                  <a:lnTo>
                    <a:pt x="4921" y="0"/>
                  </a:lnTo>
                  <a:lnTo>
                    <a:pt x="4919" y="21"/>
                  </a:lnTo>
                  <a:lnTo>
                    <a:pt x="4915" y="79"/>
                  </a:lnTo>
                  <a:lnTo>
                    <a:pt x="4911" y="121"/>
                  </a:lnTo>
                  <a:lnTo>
                    <a:pt x="4905" y="169"/>
                  </a:lnTo>
                  <a:lnTo>
                    <a:pt x="4898" y="224"/>
                  </a:lnTo>
                  <a:lnTo>
                    <a:pt x="4887" y="285"/>
                  </a:lnTo>
                  <a:lnTo>
                    <a:pt x="4875" y="353"/>
                  </a:lnTo>
                  <a:lnTo>
                    <a:pt x="4858" y="424"/>
                  </a:lnTo>
                  <a:lnTo>
                    <a:pt x="4839" y="498"/>
                  </a:lnTo>
                  <a:lnTo>
                    <a:pt x="4816" y="578"/>
                  </a:lnTo>
                  <a:lnTo>
                    <a:pt x="4789" y="658"/>
                  </a:lnTo>
                  <a:lnTo>
                    <a:pt x="4773" y="699"/>
                  </a:lnTo>
                  <a:lnTo>
                    <a:pt x="4758" y="741"/>
                  </a:lnTo>
                  <a:lnTo>
                    <a:pt x="4740" y="781"/>
                  </a:lnTo>
                  <a:lnTo>
                    <a:pt x="4722" y="823"/>
                  </a:lnTo>
                  <a:lnTo>
                    <a:pt x="4701" y="865"/>
                  </a:lnTo>
                  <a:lnTo>
                    <a:pt x="4680" y="907"/>
                  </a:lnTo>
                  <a:lnTo>
                    <a:pt x="4658" y="949"/>
                  </a:lnTo>
                  <a:lnTo>
                    <a:pt x="4634" y="991"/>
                  </a:lnTo>
                  <a:lnTo>
                    <a:pt x="4608" y="1031"/>
                  </a:lnTo>
                  <a:lnTo>
                    <a:pt x="4582" y="1073"/>
                  </a:lnTo>
                  <a:lnTo>
                    <a:pt x="4554" y="1114"/>
                  </a:lnTo>
                  <a:lnTo>
                    <a:pt x="4525" y="1154"/>
                  </a:lnTo>
                  <a:lnTo>
                    <a:pt x="4493" y="1193"/>
                  </a:lnTo>
                  <a:lnTo>
                    <a:pt x="4460" y="1232"/>
                  </a:lnTo>
                  <a:lnTo>
                    <a:pt x="4425" y="1270"/>
                  </a:lnTo>
                  <a:lnTo>
                    <a:pt x="4389" y="1307"/>
                  </a:lnTo>
                  <a:lnTo>
                    <a:pt x="4351" y="1343"/>
                  </a:lnTo>
                  <a:lnTo>
                    <a:pt x="4311" y="1378"/>
                  </a:lnTo>
                  <a:lnTo>
                    <a:pt x="4269" y="1412"/>
                  </a:lnTo>
                  <a:lnTo>
                    <a:pt x="4226" y="1446"/>
                  </a:lnTo>
                  <a:lnTo>
                    <a:pt x="4182" y="1477"/>
                  </a:lnTo>
                  <a:lnTo>
                    <a:pt x="4135" y="1508"/>
                  </a:lnTo>
                  <a:lnTo>
                    <a:pt x="4085" y="1535"/>
                  </a:lnTo>
                  <a:lnTo>
                    <a:pt x="4033" y="1563"/>
                  </a:lnTo>
                  <a:lnTo>
                    <a:pt x="3981" y="1588"/>
                  </a:lnTo>
                  <a:lnTo>
                    <a:pt x="3925" y="1613"/>
                  </a:lnTo>
                  <a:lnTo>
                    <a:pt x="3868" y="1634"/>
                  </a:lnTo>
                  <a:lnTo>
                    <a:pt x="3808" y="1655"/>
                  </a:lnTo>
                  <a:lnTo>
                    <a:pt x="3746" y="1672"/>
                  </a:lnTo>
                  <a:lnTo>
                    <a:pt x="3682" y="1688"/>
                  </a:lnTo>
                  <a:lnTo>
                    <a:pt x="3615" y="1701"/>
                  </a:lnTo>
                  <a:lnTo>
                    <a:pt x="3547" y="1713"/>
                  </a:lnTo>
                  <a:lnTo>
                    <a:pt x="3477" y="1722"/>
                  </a:lnTo>
                  <a:lnTo>
                    <a:pt x="3403" y="1729"/>
                  </a:lnTo>
                  <a:lnTo>
                    <a:pt x="3327" y="1734"/>
                  </a:lnTo>
                  <a:lnTo>
                    <a:pt x="3249" y="1735"/>
                  </a:lnTo>
                  <a:lnTo>
                    <a:pt x="3167" y="1734"/>
                  </a:lnTo>
                  <a:lnTo>
                    <a:pt x="3084" y="1730"/>
                  </a:lnTo>
                  <a:lnTo>
                    <a:pt x="3084" y="1730"/>
                  </a:lnTo>
                  <a:lnTo>
                    <a:pt x="2917" y="1721"/>
                  </a:lnTo>
                  <a:lnTo>
                    <a:pt x="2757" y="1714"/>
                  </a:lnTo>
                  <a:lnTo>
                    <a:pt x="2603" y="1711"/>
                  </a:lnTo>
                  <a:lnTo>
                    <a:pt x="2456" y="1711"/>
                  </a:lnTo>
                  <a:lnTo>
                    <a:pt x="2314" y="1714"/>
                  </a:lnTo>
                  <a:lnTo>
                    <a:pt x="2178" y="1719"/>
                  </a:lnTo>
                  <a:lnTo>
                    <a:pt x="2048" y="1727"/>
                  </a:lnTo>
                  <a:lnTo>
                    <a:pt x="1922" y="1739"/>
                  </a:lnTo>
                  <a:lnTo>
                    <a:pt x="1802" y="1753"/>
                  </a:lnTo>
                  <a:lnTo>
                    <a:pt x="1687" y="1769"/>
                  </a:lnTo>
                  <a:lnTo>
                    <a:pt x="1576" y="1789"/>
                  </a:lnTo>
                  <a:lnTo>
                    <a:pt x="1469" y="1811"/>
                  </a:lnTo>
                  <a:lnTo>
                    <a:pt x="1368" y="1837"/>
                  </a:lnTo>
                  <a:lnTo>
                    <a:pt x="1318" y="1852"/>
                  </a:lnTo>
                  <a:lnTo>
                    <a:pt x="1269" y="1866"/>
                  </a:lnTo>
                  <a:lnTo>
                    <a:pt x="1222" y="1881"/>
                  </a:lnTo>
                  <a:lnTo>
                    <a:pt x="1176" y="1897"/>
                  </a:lnTo>
                  <a:lnTo>
                    <a:pt x="1130" y="1915"/>
                  </a:lnTo>
                  <a:lnTo>
                    <a:pt x="1086" y="1932"/>
                  </a:lnTo>
                  <a:lnTo>
                    <a:pt x="1043" y="1950"/>
                  </a:lnTo>
                  <a:lnTo>
                    <a:pt x="1000" y="1969"/>
                  </a:lnTo>
                  <a:lnTo>
                    <a:pt x="958" y="1989"/>
                  </a:lnTo>
                  <a:lnTo>
                    <a:pt x="916" y="2008"/>
                  </a:lnTo>
                  <a:lnTo>
                    <a:pt x="876" y="2029"/>
                  </a:lnTo>
                  <a:lnTo>
                    <a:pt x="836" y="2052"/>
                  </a:lnTo>
                  <a:lnTo>
                    <a:pt x="797" y="2074"/>
                  </a:lnTo>
                  <a:lnTo>
                    <a:pt x="759" y="2097"/>
                  </a:lnTo>
                  <a:lnTo>
                    <a:pt x="722" y="2121"/>
                  </a:lnTo>
                  <a:lnTo>
                    <a:pt x="684" y="2145"/>
                  </a:lnTo>
                  <a:lnTo>
                    <a:pt x="650" y="2171"/>
                  </a:lnTo>
                  <a:lnTo>
                    <a:pt x="614" y="2197"/>
                  </a:lnTo>
                  <a:lnTo>
                    <a:pt x="579" y="2225"/>
                  </a:lnTo>
                  <a:lnTo>
                    <a:pt x="544" y="2252"/>
                  </a:lnTo>
                  <a:lnTo>
                    <a:pt x="478" y="2309"/>
                  </a:lnTo>
                  <a:lnTo>
                    <a:pt x="412" y="2370"/>
                  </a:lnTo>
                  <a:lnTo>
                    <a:pt x="350" y="2433"/>
                  </a:lnTo>
                  <a:lnTo>
                    <a:pt x="289" y="2497"/>
                  </a:lnTo>
                  <a:lnTo>
                    <a:pt x="229" y="2567"/>
                  </a:lnTo>
                  <a:lnTo>
                    <a:pt x="171" y="2638"/>
                  </a:lnTo>
                  <a:lnTo>
                    <a:pt x="112" y="2712"/>
                  </a:lnTo>
                  <a:lnTo>
                    <a:pt x="55" y="2790"/>
                  </a:lnTo>
                  <a:lnTo>
                    <a:pt x="0" y="2869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58926" name="Freeform 110"/>
            <p:cNvSpPr>
              <a:spLocks/>
            </p:cNvSpPr>
            <p:nvPr/>
          </p:nvSpPr>
          <p:spPr bwMode="auto">
            <a:xfrm>
              <a:off x="1858" y="538"/>
              <a:ext cx="4875" cy="1492"/>
            </a:xfrm>
            <a:custGeom>
              <a:avLst/>
              <a:gdLst/>
              <a:ahLst/>
              <a:cxnLst>
                <a:cxn ang="0">
                  <a:pos x="4875" y="0"/>
                </a:cxn>
                <a:cxn ang="0">
                  <a:pos x="4872" y="79"/>
                </a:cxn>
                <a:cxn ang="0">
                  <a:pos x="4864" y="170"/>
                </a:cxn>
                <a:cxn ang="0">
                  <a:pos x="4847" y="287"/>
                </a:cxn>
                <a:cxn ang="0">
                  <a:pos x="4821" y="428"/>
                </a:cxn>
                <a:cxn ang="0">
                  <a:pos x="4780" y="581"/>
                </a:cxn>
                <a:cxn ang="0">
                  <a:pos x="4740" y="706"/>
                </a:cxn>
                <a:cxn ang="0">
                  <a:pos x="4707" y="790"/>
                </a:cxn>
                <a:cxn ang="0">
                  <a:pos x="4671" y="874"/>
                </a:cxn>
                <a:cxn ang="0">
                  <a:pos x="4628" y="959"/>
                </a:cxn>
                <a:cxn ang="0">
                  <a:pos x="4580" y="1043"/>
                </a:cxn>
                <a:cxn ang="0">
                  <a:pos x="4526" y="1127"/>
                </a:cxn>
                <a:cxn ang="0">
                  <a:pos x="4467" y="1208"/>
                </a:cxn>
                <a:cxn ang="0">
                  <a:pos x="4400" y="1287"/>
                </a:cxn>
                <a:cxn ang="0">
                  <a:pos x="4326" y="1361"/>
                </a:cxn>
                <a:cxn ang="0">
                  <a:pos x="4247" y="1432"/>
                </a:cxn>
                <a:cxn ang="0">
                  <a:pos x="4160" y="1500"/>
                </a:cxn>
                <a:cxn ang="0">
                  <a:pos x="4064" y="1560"/>
                </a:cxn>
                <a:cxn ang="0">
                  <a:pos x="3960" y="1615"/>
                </a:cxn>
                <a:cxn ang="0">
                  <a:pos x="3847" y="1663"/>
                </a:cxn>
                <a:cxn ang="0">
                  <a:pos x="3727" y="1703"/>
                </a:cxn>
                <a:cxn ang="0">
                  <a:pos x="3597" y="1737"/>
                </a:cxn>
                <a:cxn ang="0">
                  <a:pos x="3457" y="1760"/>
                </a:cxn>
                <a:cxn ang="0">
                  <a:pos x="3309" y="1775"/>
                </a:cxn>
                <a:cxn ang="0">
                  <a:pos x="3149" y="1778"/>
                </a:cxn>
                <a:cxn ang="0">
                  <a:pos x="3066" y="1776"/>
                </a:cxn>
                <a:cxn ang="0">
                  <a:pos x="2739" y="1766"/>
                </a:cxn>
                <a:cxn ang="0">
                  <a:pos x="2438" y="1770"/>
                </a:cxn>
                <a:cxn ang="0">
                  <a:pos x="2160" y="1783"/>
                </a:cxn>
                <a:cxn ang="0">
                  <a:pos x="1904" y="1808"/>
                </a:cxn>
                <a:cxn ang="0">
                  <a:pos x="1669" y="1844"/>
                </a:cxn>
                <a:cxn ang="0">
                  <a:pos x="1452" y="1891"/>
                </a:cxn>
                <a:cxn ang="0">
                  <a:pos x="1351" y="1918"/>
                </a:cxn>
                <a:cxn ang="0">
                  <a:pos x="1254" y="1949"/>
                </a:cxn>
                <a:cxn ang="0">
                  <a:pos x="1161" y="1983"/>
                </a:cxn>
                <a:cxn ang="0">
                  <a:pos x="1071" y="2018"/>
                </a:cxn>
                <a:cxn ang="0">
                  <a:pos x="984" y="2059"/>
                </a:cxn>
                <a:cxn ang="0">
                  <a:pos x="903" y="2101"/>
                </a:cxn>
                <a:cxn ang="0">
                  <a:pos x="823" y="2144"/>
                </a:cxn>
                <a:cxn ang="0">
                  <a:pos x="747" y="2193"/>
                </a:cxn>
                <a:cxn ang="0">
                  <a:pos x="673" y="2243"/>
                </a:cxn>
                <a:cxn ang="0">
                  <a:pos x="603" y="2296"/>
                </a:cxn>
                <a:cxn ang="0">
                  <a:pos x="535" y="2351"/>
                </a:cxn>
                <a:cxn ang="0">
                  <a:pos x="404" y="2472"/>
                </a:cxn>
                <a:cxn ang="0">
                  <a:pos x="282" y="2604"/>
                </a:cxn>
                <a:cxn ang="0">
                  <a:pos x="167" y="2747"/>
                </a:cxn>
                <a:cxn ang="0">
                  <a:pos x="54" y="2902"/>
                </a:cxn>
              </a:cxnLst>
              <a:rect l="0" t="0" r="r" b="b"/>
              <a:pathLst>
                <a:path w="4875" h="2984">
                  <a:moveTo>
                    <a:pt x="4875" y="0"/>
                  </a:moveTo>
                  <a:lnTo>
                    <a:pt x="4875" y="0"/>
                  </a:lnTo>
                  <a:lnTo>
                    <a:pt x="4875" y="21"/>
                  </a:lnTo>
                  <a:lnTo>
                    <a:pt x="4872" y="79"/>
                  </a:lnTo>
                  <a:lnTo>
                    <a:pt x="4868" y="121"/>
                  </a:lnTo>
                  <a:lnTo>
                    <a:pt x="4864" y="170"/>
                  </a:lnTo>
                  <a:lnTo>
                    <a:pt x="4857" y="226"/>
                  </a:lnTo>
                  <a:lnTo>
                    <a:pt x="4847" y="287"/>
                  </a:lnTo>
                  <a:lnTo>
                    <a:pt x="4835" y="355"/>
                  </a:lnTo>
                  <a:lnTo>
                    <a:pt x="4821" y="428"/>
                  </a:lnTo>
                  <a:lnTo>
                    <a:pt x="4803" y="502"/>
                  </a:lnTo>
                  <a:lnTo>
                    <a:pt x="4780" y="581"/>
                  </a:lnTo>
                  <a:lnTo>
                    <a:pt x="4754" y="664"/>
                  </a:lnTo>
                  <a:lnTo>
                    <a:pt x="4740" y="706"/>
                  </a:lnTo>
                  <a:lnTo>
                    <a:pt x="4724" y="748"/>
                  </a:lnTo>
                  <a:lnTo>
                    <a:pt x="4707" y="790"/>
                  </a:lnTo>
                  <a:lnTo>
                    <a:pt x="4689" y="832"/>
                  </a:lnTo>
                  <a:lnTo>
                    <a:pt x="4671" y="874"/>
                  </a:lnTo>
                  <a:lnTo>
                    <a:pt x="4650" y="917"/>
                  </a:lnTo>
                  <a:lnTo>
                    <a:pt x="4628" y="959"/>
                  </a:lnTo>
                  <a:lnTo>
                    <a:pt x="4604" y="1001"/>
                  </a:lnTo>
                  <a:lnTo>
                    <a:pt x="4580" y="1043"/>
                  </a:lnTo>
                  <a:lnTo>
                    <a:pt x="4554" y="1085"/>
                  </a:lnTo>
                  <a:lnTo>
                    <a:pt x="4526" y="1127"/>
                  </a:lnTo>
                  <a:lnTo>
                    <a:pt x="4497" y="1167"/>
                  </a:lnTo>
                  <a:lnTo>
                    <a:pt x="4467" y="1208"/>
                  </a:lnTo>
                  <a:lnTo>
                    <a:pt x="4435" y="1248"/>
                  </a:lnTo>
                  <a:lnTo>
                    <a:pt x="4400" y="1287"/>
                  </a:lnTo>
                  <a:lnTo>
                    <a:pt x="4364" y="1324"/>
                  </a:lnTo>
                  <a:lnTo>
                    <a:pt x="4326" y="1361"/>
                  </a:lnTo>
                  <a:lnTo>
                    <a:pt x="4288" y="1398"/>
                  </a:lnTo>
                  <a:lnTo>
                    <a:pt x="4247" y="1432"/>
                  </a:lnTo>
                  <a:lnTo>
                    <a:pt x="4204" y="1466"/>
                  </a:lnTo>
                  <a:lnTo>
                    <a:pt x="4160" y="1500"/>
                  </a:lnTo>
                  <a:lnTo>
                    <a:pt x="4113" y="1531"/>
                  </a:lnTo>
                  <a:lnTo>
                    <a:pt x="4064" y="1560"/>
                  </a:lnTo>
                  <a:lnTo>
                    <a:pt x="4013" y="1589"/>
                  </a:lnTo>
                  <a:lnTo>
                    <a:pt x="3960" y="1615"/>
                  </a:lnTo>
                  <a:lnTo>
                    <a:pt x="3906" y="1641"/>
                  </a:lnTo>
                  <a:lnTo>
                    <a:pt x="3847" y="1663"/>
                  </a:lnTo>
                  <a:lnTo>
                    <a:pt x="3789" y="1684"/>
                  </a:lnTo>
                  <a:lnTo>
                    <a:pt x="3727" y="1703"/>
                  </a:lnTo>
                  <a:lnTo>
                    <a:pt x="3663" y="1721"/>
                  </a:lnTo>
                  <a:lnTo>
                    <a:pt x="3597" y="1737"/>
                  </a:lnTo>
                  <a:lnTo>
                    <a:pt x="3528" y="1750"/>
                  </a:lnTo>
                  <a:lnTo>
                    <a:pt x="3457" y="1760"/>
                  </a:lnTo>
                  <a:lnTo>
                    <a:pt x="3385" y="1768"/>
                  </a:lnTo>
                  <a:lnTo>
                    <a:pt x="3309" y="1775"/>
                  </a:lnTo>
                  <a:lnTo>
                    <a:pt x="3230" y="1778"/>
                  </a:lnTo>
                  <a:lnTo>
                    <a:pt x="3149" y="1778"/>
                  </a:lnTo>
                  <a:lnTo>
                    <a:pt x="3066" y="1776"/>
                  </a:lnTo>
                  <a:lnTo>
                    <a:pt x="3066" y="1776"/>
                  </a:lnTo>
                  <a:lnTo>
                    <a:pt x="2899" y="1770"/>
                  </a:lnTo>
                  <a:lnTo>
                    <a:pt x="2739" y="1766"/>
                  </a:lnTo>
                  <a:lnTo>
                    <a:pt x="2585" y="1766"/>
                  </a:lnTo>
                  <a:lnTo>
                    <a:pt x="2438" y="1770"/>
                  </a:lnTo>
                  <a:lnTo>
                    <a:pt x="2297" y="1775"/>
                  </a:lnTo>
                  <a:lnTo>
                    <a:pt x="2160" y="1783"/>
                  </a:lnTo>
                  <a:lnTo>
                    <a:pt x="2030" y="1794"/>
                  </a:lnTo>
                  <a:lnTo>
                    <a:pt x="1904" y="1808"/>
                  </a:lnTo>
                  <a:lnTo>
                    <a:pt x="1784" y="1825"/>
                  </a:lnTo>
                  <a:lnTo>
                    <a:pt x="1669" y="1844"/>
                  </a:lnTo>
                  <a:lnTo>
                    <a:pt x="1558" y="1867"/>
                  </a:lnTo>
                  <a:lnTo>
                    <a:pt x="1452" y="1891"/>
                  </a:lnTo>
                  <a:lnTo>
                    <a:pt x="1401" y="1904"/>
                  </a:lnTo>
                  <a:lnTo>
                    <a:pt x="1351" y="1918"/>
                  </a:lnTo>
                  <a:lnTo>
                    <a:pt x="1302" y="1934"/>
                  </a:lnTo>
                  <a:lnTo>
                    <a:pt x="1254" y="1949"/>
                  </a:lnTo>
                  <a:lnTo>
                    <a:pt x="1207" y="1965"/>
                  </a:lnTo>
                  <a:lnTo>
                    <a:pt x="1161" y="1983"/>
                  </a:lnTo>
                  <a:lnTo>
                    <a:pt x="1115" y="2001"/>
                  </a:lnTo>
                  <a:lnTo>
                    <a:pt x="1071" y="2018"/>
                  </a:lnTo>
                  <a:lnTo>
                    <a:pt x="1028" y="2038"/>
                  </a:lnTo>
                  <a:lnTo>
                    <a:pt x="984" y="2059"/>
                  </a:lnTo>
                  <a:lnTo>
                    <a:pt x="943" y="2078"/>
                  </a:lnTo>
                  <a:lnTo>
                    <a:pt x="903" y="2101"/>
                  </a:lnTo>
                  <a:lnTo>
                    <a:pt x="862" y="2122"/>
                  </a:lnTo>
                  <a:lnTo>
                    <a:pt x="823" y="2144"/>
                  </a:lnTo>
                  <a:lnTo>
                    <a:pt x="785" y="2169"/>
                  </a:lnTo>
                  <a:lnTo>
                    <a:pt x="747" y="2193"/>
                  </a:lnTo>
                  <a:lnTo>
                    <a:pt x="710" y="2217"/>
                  </a:lnTo>
                  <a:lnTo>
                    <a:pt x="673" y="2243"/>
                  </a:lnTo>
                  <a:lnTo>
                    <a:pt x="637" y="2269"/>
                  </a:lnTo>
                  <a:lnTo>
                    <a:pt x="603" y="2296"/>
                  </a:lnTo>
                  <a:lnTo>
                    <a:pt x="568" y="2324"/>
                  </a:lnTo>
                  <a:lnTo>
                    <a:pt x="535" y="2351"/>
                  </a:lnTo>
                  <a:lnTo>
                    <a:pt x="468" y="2411"/>
                  </a:lnTo>
                  <a:lnTo>
                    <a:pt x="404" y="2472"/>
                  </a:lnTo>
                  <a:lnTo>
                    <a:pt x="343" y="2537"/>
                  </a:lnTo>
                  <a:lnTo>
                    <a:pt x="282" y="2604"/>
                  </a:lnTo>
                  <a:lnTo>
                    <a:pt x="224" y="2674"/>
                  </a:lnTo>
                  <a:lnTo>
                    <a:pt x="167" y="2747"/>
                  </a:lnTo>
                  <a:lnTo>
                    <a:pt x="110" y="2822"/>
                  </a:lnTo>
                  <a:lnTo>
                    <a:pt x="54" y="2902"/>
                  </a:lnTo>
                  <a:lnTo>
                    <a:pt x="0" y="298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58927" name="Freeform 111"/>
            <p:cNvSpPr>
              <a:spLocks/>
            </p:cNvSpPr>
            <p:nvPr/>
          </p:nvSpPr>
          <p:spPr bwMode="auto">
            <a:xfrm>
              <a:off x="1912" y="510"/>
              <a:ext cx="4831" cy="1548"/>
            </a:xfrm>
            <a:custGeom>
              <a:avLst/>
              <a:gdLst/>
              <a:ahLst/>
              <a:cxnLst>
                <a:cxn ang="0">
                  <a:pos x="4831" y="0"/>
                </a:cxn>
                <a:cxn ang="0">
                  <a:pos x="4828" y="80"/>
                </a:cxn>
                <a:cxn ang="0">
                  <a:pos x="4821" y="172"/>
                </a:cxn>
                <a:cxn ang="0">
                  <a:pos x="4806" y="291"/>
                </a:cxn>
                <a:cxn ang="0">
                  <a:pos x="4782" y="430"/>
                </a:cxn>
                <a:cxn ang="0">
                  <a:pos x="4743" y="587"/>
                </a:cxn>
                <a:cxn ang="0">
                  <a:pos x="4706" y="711"/>
                </a:cxn>
                <a:cxn ang="0">
                  <a:pos x="4674" y="797"/>
                </a:cxn>
                <a:cxn ang="0">
                  <a:pos x="4638" y="882"/>
                </a:cxn>
                <a:cxn ang="0">
                  <a:pos x="4597" y="969"/>
                </a:cxn>
                <a:cxn ang="0">
                  <a:pos x="4550" y="1055"/>
                </a:cxn>
                <a:cxn ang="0">
                  <a:pos x="4497" y="1139"/>
                </a:cxn>
                <a:cxn ang="0">
                  <a:pos x="4439" y="1223"/>
                </a:cxn>
                <a:cxn ang="0">
                  <a:pos x="4374" y="1302"/>
                </a:cxn>
                <a:cxn ang="0">
                  <a:pos x="4303" y="1379"/>
                </a:cxn>
                <a:cxn ang="0">
                  <a:pos x="4224" y="1452"/>
                </a:cxn>
                <a:cxn ang="0">
                  <a:pos x="4136" y="1522"/>
                </a:cxn>
                <a:cxn ang="0">
                  <a:pos x="4042" y="1584"/>
                </a:cxn>
                <a:cxn ang="0">
                  <a:pos x="3939" y="1643"/>
                </a:cxn>
                <a:cxn ang="0">
                  <a:pos x="3828" y="1693"/>
                </a:cxn>
                <a:cxn ang="0">
                  <a:pos x="3707" y="1736"/>
                </a:cxn>
                <a:cxn ang="0">
                  <a:pos x="3578" y="1772"/>
                </a:cxn>
                <a:cxn ang="0">
                  <a:pos x="3439" y="1798"/>
                </a:cxn>
                <a:cxn ang="0">
                  <a:pos x="3291" y="1815"/>
                </a:cxn>
                <a:cxn ang="0">
                  <a:pos x="3131" y="1822"/>
                </a:cxn>
                <a:cxn ang="0">
                  <a:pos x="3048" y="1822"/>
                </a:cxn>
                <a:cxn ang="0">
                  <a:pos x="2720" y="1819"/>
                </a:cxn>
                <a:cxn ang="0">
                  <a:pos x="2419" y="1828"/>
                </a:cxn>
                <a:cxn ang="0">
                  <a:pos x="2141" y="1848"/>
                </a:cxn>
                <a:cxn ang="0">
                  <a:pos x="1887" y="1877"/>
                </a:cxn>
                <a:cxn ang="0">
                  <a:pos x="1651" y="1919"/>
                </a:cxn>
                <a:cxn ang="0">
                  <a:pos x="1436" y="1970"/>
                </a:cxn>
                <a:cxn ang="0">
                  <a:pos x="1335" y="1999"/>
                </a:cxn>
                <a:cxn ang="0">
                  <a:pos x="1239" y="2032"/>
                </a:cxn>
                <a:cxn ang="0">
                  <a:pos x="1146" y="2067"/>
                </a:cxn>
                <a:cxn ang="0">
                  <a:pos x="1057" y="2106"/>
                </a:cxn>
                <a:cxn ang="0">
                  <a:pos x="971" y="2148"/>
                </a:cxn>
                <a:cxn ang="0">
                  <a:pos x="889" y="2192"/>
                </a:cxn>
                <a:cxn ang="0">
                  <a:pos x="811" y="2237"/>
                </a:cxn>
                <a:cxn ang="0">
                  <a:pos x="735" y="2287"/>
                </a:cxn>
                <a:cxn ang="0">
                  <a:pos x="663" y="2339"/>
                </a:cxn>
                <a:cxn ang="0">
                  <a:pos x="593" y="2393"/>
                </a:cxn>
                <a:cxn ang="0">
                  <a:pos x="525" y="2452"/>
                </a:cxn>
                <a:cxn ang="0">
                  <a:pos x="397" y="2576"/>
                </a:cxn>
                <a:cxn ang="0">
                  <a:pos x="277" y="2710"/>
                </a:cxn>
                <a:cxn ang="0">
                  <a:pos x="163" y="2857"/>
                </a:cxn>
                <a:cxn ang="0">
                  <a:pos x="53" y="3013"/>
                </a:cxn>
              </a:cxnLst>
              <a:rect l="0" t="0" r="r" b="b"/>
              <a:pathLst>
                <a:path w="4831" h="3097">
                  <a:moveTo>
                    <a:pt x="4831" y="0"/>
                  </a:moveTo>
                  <a:lnTo>
                    <a:pt x="4831" y="0"/>
                  </a:lnTo>
                  <a:lnTo>
                    <a:pt x="4829" y="21"/>
                  </a:lnTo>
                  <a:lnTo>
                    <a:pt x="4828" y="80"/>
                  </a:lnTo>
                  <a:lnTo>
                    <a:pt x="4825" y="122"/>
                  </a:lnTo>
                  <a:lnTo>
                    <a:pt x="4821" y="172"/>
                  </a:lnTo>
                  <a:lnTo>
                    <a:pt x="4814" y="228"/>
                  </a:lnTo>
                  <a:lnTo>
                    <a:pt x="4806" y="291"/>
                  </a:lnTo>
                  <a:lnTo>
                    <a:pt x="4796" y="359"/>
                  </a:lnTo>
                  <a:lnTo>
                    <a:pt x="4782" y="430"/>
                  </a:lnTo>
                  <a:lnTo>
                    <a:pt x="4764" y="507"/>
                  </a:lnTo>
                  <a:lnTo>
                    <a:pt x="4743" y="587"/>
                  </a:lnTo>
                  <a:lnTo>
                    <a:pt x="4719" y="669"/>
                  </a:lnTo>
                  <a:lnTo>
                    <a:pt x="4706" y="711"/>
                  </a:lnTo>
                  <a:lnTo>
                    <a:pt x="4690" y="755"/>
                  </a:lnTo>
                  <a:lnTo>
                    <a:pt x="4674" y="797"/>
                  </a:lnTo>
                  <a:lnTo>
                    <a:pt x="4657" y="840"/>
                  </a:lnTo>
                  <a:lnTo>
                    <a:pt x="4638" y="882"/>
                  </a:lnTo>
                  <a:lnTo>
                    <a:pt x="4618" y="926"/>
                  </a:lnTo>
                  <a:lnTo>
                    <a:pt x="4597" y="969"/>
                  </a:lnTo>
                  <a:lnTo>
                    <a:pt x="4574" y="1011"/>
                  </a:lnTo>
                  <a:lnTo>
                    <a:pt x="4550" y="1055"/>
                  </a:lnTo>
                  <a:lnTo>
                    <a:pt x="4525" y="1097"/>
                  </a:lnTo>
                  <a:lnTo>
                    <a:pt x="4497" y="1139"/>
                  </a:lnTo>
                  <a:lnTo>
                    <a:pt x="4470" y="1181"/>
                  </a:lnTo>
                  <a:lnTo>
                    <a:pt x="4439" y="1223"/>
                  </a:lnTo>
                  <a:lnTo>
                    <a:pt x="4407" y="1263"/>
                  </a:lnTo>
                  <a:lnTo>
                    <a:pt x="4374" y="1302"/>
                  </a:lnTo>
                  <a:lnTo>
                    <a:pt x="4339" y="1342"/>
                  </a:lnTo>
                  <a:lnTo>
                    <a:pt x="4303" y="1379"/>
                  </a:lnTo>
                  <a:lnTo>
                    <a:pt x="4264" y="1417"/>
                  </a:lnTo>
                  <a:lnTo>
                    <a:pt x="4224" y="1452"/>
                  </a:lnTo>
                  <a:lnTo>
                    <a:pt x="4181" y="1488"/>
                  </a:lnTo>
                  <a:lnTo>
                    <a:pt x="4136" y="1522"/>
                  </a:lnTo>
                  <a:lnTo>
                    <a:pt x="4091" y="1554"/>
                  </a:lnTo>
                  <a:lnTo>
                    <a:pt x="4042" y="1584"/>
                  </a:lnTo>
                  <a:lnTo>
                    <a:pt x="3992" y="1614"/>
                  </a:lnTo>
                  <a:lnTo>
                    <a:pt x="3939" y="1643"/>
                  </a:lnTo>
                  <a:lnTo>
                    <a:pt x="3885" y="1668"/>
                  </a:lnTo>
                  <a:lnTo>
                    <a:pt x="3828" y="1693"/>
                  </a:lnTo>
                  <a:lnTo>
                    <a:pt x="3768" y="1715"/>
                  </a:lnTo>
                  <a:lnTo>
                    <a:pt x="3707" y="1736"/>
                  </a:lnTo>
                  <a:lnTo>
                    <a:pt x="3643" y="1754"/>
                  </a:lnTo>
                  <a:lnTo>
                    <a:pt x="3578" y="1772"/>
                  </a:lnTo>
                  <a:lnTo>
                    <a:pt x="3510" y="1786"/>
                  </a:lnTo>
                  <a:lnTo>
                    <a:pt x="3439" y="1798"/>
                  </a:lnTo>
                  <a:lnTo>
                    <a:pt x="3366" y="1807"/>
                  </a:lnTo>
                  <a:lnTo>
                    <a:pt x="3291" y="1815"/>
                  </a:lnTo>
                  <a:lnTo>
                    <a:pt x="3212" y="1820"/>
                  </a:lnTo>
                  <a:lnTo>
                    <a:pt x="3131" y="1822"/>
                  </a:lnTo>
                  <a:lnTo>
                    <a:pt x="3048" y="1822"/>
                  </a:lnTo>
                  <a:lnTo>
                    <a:pt x="3048" y="1822"/>
                  </a:lnTo>
                  <a:lnTo>
                    <a:pt x="2881" y="1819"/>
                  </a:lnTo>
                  <a:lnTo>
                    <a:pt x="2720" y="1819"/>
                  </a:lnTo>
                  <a:lnTo>
                    <a:pt x="2567" y="1822"/>
                  </a:lnTo>
                  <a:lnTo>
                    <a:pt x="2419" y="1828"/>
                  </a:lnTo>
                  <a:lnTo>
                    <a:pt x="2277" y="1836"/>
                  </a:lnTo>
                  <a:lnTo>
                    <a:pt x="2141" y="1848"/>
                  </a:lnTo>
                  <a:lnTo>
                    <a:pt x="2012" y="1861"/>
                  </a:lnTo>
                  <a:lnTo>
                    <a:pt x="1887" y="1877"/>
                  </a:lnTo>
                  <a:lnTo>
                    <a:pt x="1766" y="1896"/>
                  </a:lnTo>
                  <a:lnTo>
                    <a:pt x="1651" y="1919"/>
                  </a:lnTo>
                  <a:lnTo>
                    <a:pt x="1541" y="1943"/>
                  </a:lnTo>
                  <a:lnTo>
                    <a:pt x="1436" y="1970"/>
                  </a:lnTo>
                  <a:lnTo>
                    <a:pt x="1384" y="1985"/>
                  </a:lnTo>
                  <a:lnTo>
                    <a:pt x="1335" y="1999"/>
                  </a:lnTo>
                  <a:lnTo>
                    <a:pt x="1286" y="2016"/>
                  </a:lnTo>
                  <a:lnTo>
                    <a:pt x="1239" y="2032"/>
                  </a:lnTo>
                  <a:lnTo>
                    <a:pt x="1191" y="2050"/>
                  </a:lnTo>
                  <a:lnTo>
                    <a:pt x="1146" y="2067"/>
                  </a:lnTo>
                  <a:lnTo>
                    <a:pt x="1100" y="2087"/>
                  </a:lnTo>
                  <a:lnTo>
                    <a:pt x="1057" y="2106"/>
                  </a:lnTo>
                  <a:lnTo>
                    <a:pt x="1014" y="2127"/>
                  </a:lnTo>
                  <a:lnTo>
                    <a:pt x="971" y="2148"/>
                  </a:lnTo>
                  <a:lnTo>
                    <a:pt x="930" y="2169"/>
                  </a:lnTo>
                  <a:lnTo>
                    <a:pt x="889" y="2192"/>
                  </a:lnTo>
                  <a:lnTo>
                    <a:pt x="850" y="2214"/>
                  </a:lnTo>
                  <a:lnTo>
                    <a:pt x="811" y="2237"/>
                  </a:lnTo>
                  <a:lnTo>
                    <a:pt x="772" y="2263"/>
                  </a:lnTo>
                  <a:lnTo>
                    <a:pt x="735" y="2287"/>
                  </a:lnTo>
                  <a:lnTo>
                    <a:pt x="699" y="2313"/>
                  </a:lnTo>
                  <a:lnTo>
                    <a:pt x="663" y="2339"/>
                  </a:lnTo>
                  <a:lnTo>
                    <a:pt x="628" y="2366"/>
                  </a:lnTo>
                  <a:lnTo>
                    <a:pt x="593" y="2393"/>
                  </a:lnTo>
                  <a:lnTo>
                    <a:pt x="558" y="2423"/>
                  </a:lnTo>
                  <a:lnTo>
                    <a:pt x="525" y="2452"/>
                  </a:lnTo>
                  <a:lnTo>
                    <a:pt x="460" y="2511"/>
                  </a:lnTo>
                  <a:lnTo>
                    <a:pt x="397" y="2576"/>
                  </a:lnTo>
                  <a:lnTo>
                    <a:pt x="336" y="2640"/>
                  </a:lnTo>
                  <a:lnTo>
                    <a:pt x="277" y="2710"/>
                  </a:lnTo>
                  <a:lnTo>
                    <a:pt x="220" y="2783"/>
                  </a:lnTo>
                  <a:lnTo>
                    <a:pt x="163" y="2857"/>
                  </a:lnTo>
                  <a:lnTo>
                    <a:pt x="107" y="2934"/>
                  </a:lnTo>
                  <a:lnTo>
                    <a:pt x="53" y="3013"/>
                  </a:lnTo>
                  <a:lnTo>
                    <a:pt x="0" y="3097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58928" name="Freeform 112"/>
            <p:cNvSpPr>
              <a:spLocks/>
            </p:cNvSpPr>
            <p:nvPr/>
          </p:nvSpPr>
          <p:spPr bwMode="auto">
            <a:xfrm>
              <a:off x="1968" y="481"/>
              <a:ext cx="4782" cy="1605"/>
            </a:xfrm>
            <a:custGeom>
              <a:avLst/>
              <a:gdLst/>
              <a:ahLst/>
              <a:cxnLst>
                <a:cxn ang="0">
                  <a:pos x="4782" y="0"/>
                </a:cxn>
                <a:cxn ang="0">
                  <a:pos x="4780" y="81"/>
                </a:cxn>
                <a:cxn ang="0">
                  <a:pos x="4775" y="173"/>
                </a:cxn>
                <a:cxn ang="0">
                  <a:pos x="4762" y="292"/>
                </a:cxn>
                <a:cxn ang="0">
                  <a:pos x="4740" y="433"/>
                </a:cxn>
                <a:cxn ang="0">
                  <a:pos x="4704" y="591"/>
                </a:cxn>
                <a:cxn ang="0">
                  <a:pos x="4668" y="717"/>
                </a:cxn>
                <a:cxn ang="0">
                  <a:pos x="4637" y="802"/>
                </a:cxn>
                <a:cxn ang="0">
                  <a:pos x="4602" y="890"/>
                </a:cxn>
                <a:cxn ang="0">
                  <a:pos x="4564" y="978"/>
                </a:cxn>
                <a:cxn ang="0">
                  <a:pos x="4518" y="1066"/>
                </a:cxn>
                <a:cxn ang="0">
                  <a:pos x="4466" y="1151"/>
                </a:cxn>
                <a:cxn ang="0">
                  <a:pos x="4409" y="1235"/>
                </a:cxn>
                <a:cxn ang="0">
                  <a:pos x="4346" y="1318"/>
                </a:cxn>
                <a:cxn ang="0">
                  <a:pos x="4275" y="1397"/>
                </a:cxn>
                <a:cxn ang="0">
                  <a:pos x="4197" y="1471"/>
                </a:cxn>
                <a:cxn ang="0">
                  <a:pos x="4111" y="1542"/>
                </a:cxn>
                <a:cxn ang="0">
                  <a:pos x="4018" y="1608"/>
                </a:cxn>
                <a:cxn ang="0">
                  <a:pos x="3917" y="1668"/>
                </a:cxn>
                <a:cxn ang="0">
                  <a:pos x="3805" y="1721"/>
                </a:cxn>
                <a:cxn ang="0">
                  <a:pos x="3686" y="1766"/>
                </a:cxn>
                <a:cxn ang="0">
                  <a:pos x="3557" y="1805"/>
                </a:cxn>
                <a:cxn ang="0">
                  <a:pos x="3418" y="1834"/>
                </a:cxn>
                <a:cxn ang="0">
                  <a:pos x="3270" y="1855"/>
                </a:cxn>
                <a:cxn ang="0">
                  <a:pos x="3110" y="1865"/>
                </a:cxn>
                <a:cxn ang="0">
                  <a:pos x="3027" y="1867"/>
                </a:cxn>
                <a:cxn ang="0">
                  <a:pos x="2700" y="1870"/>
                </a:cxn>
                <a:cxn ang="0">
                  <a:pos x="2399" y="1884"/>
                </a:cxn>
                <a:cxn ang="0">
                  <a:pos x="2121" y="1910"/>
                </a:cxn>
                <a:cxn ang="0">
                  <a:pos x="1867" y="1946"/>
                </a:cxn>
                <a:cxn ang="0">
                  <a:pos x="1633" y="1991"/>
                </a:cxn>
                <a:cxn ang="0">
                  <a:pos x="1419" y="2047"/>
                </a:cxn>
                <a:cxn ang="0">
                  <a:pos x="1317" y="2080"/>
                </a:cxn>
                <a:cxn ang="0">
                  <a:pos x="1222" y="2115"/>
                </a:cxn>
                <a:cxn ang="0">
                  <a:pos x="1129" y="2152"/>
                </a:cxn>
                <a:cxn ang="0">
                  <a:pos x="1041" y="2193"/>
                </a:cxn>
                <a:cxn ang="0">
                  <a:pos x="956" y="2235"/>
                </a:cxn>
                <a:cxn ang="0">
                  <a:pos x="874" y="2282"/>
                </a:cxn>
                <a:cxn ang="0">
                  <a:pos x="797" y="2330"/>
                </a:cxn>
                <a:cxn ang="0">
                  <a:pos x="722" y="2380"/>
                </a:cxn>
                <a:cxn ang="0">
                  <a:pos x="651" y="2435"/>
                </a:cxn>
                <a:cxn ang="0">
                  <a:pos x="582" y="2491"/>
                </a:cxn>
                <a:cxn ang="0">
                  <a:pos x="515" y="2550"/>
                </a:cxn>
                <a:cxn ang="0">
                  <a:pos x="389" y="2677"/>
                </a:cxn>
                <a:cxn ang="0">
                  <a:pos x="271" y="2816"/>
                </a:cxn>
                <a:cxn ang="0">
                  <a:pos x="158" y="2965"/>
                </a:cxn>
                <a:cxn ang="0">
                  <a:pos x="51" y="3124"/>
                </a:cxn>
              </a:cxnLst>
              <a:rect l="0" t="0" r="r" b="b"/>
              <a:pathLst>
                <a:path w="4782" h="3210">
                  <a:moveTo>
                    <a:pt x="4782" y="0"/>
                  </a:moveTo>
                  <a:lnTo>
                    <a:pt x="4782" y="0"/>
                  </a:lnTo>
                  <a:lnTo>
                    <a:pt x="4782" y="21"/>
                  </a:lnTo>
                  <a:lnTo>
                    <a:pt x="4780" y="81"/>
                  </a:lnTo>
                  <a:lnTo>
                    <a:pt x="4779" y="123"/>
                  </a:lnTo>
                  <a:lnTo>
                    <a:pt x="4775" y="173"/>
                  </a:lnTo>
                  <a:lnTo>
                    <a:pt x="4770" y="229"/>
                  </a:lnTo>
                  <a:lnTo>
                    <a:pt x="4762" y="292"/>
                  </a:lnTo>
                  <a:lnTo>
                    <a:pt x="4752" y="360"/>
                  </a:lnTo>
                  <a:lnTo>
                    <a:pt x="4740" y="433"/>
                  </a:lnTo>
                  <a:lnTo>
                    <a:pt x="4723" y="510"/>
                  </a:lnTo>
                  <a:lnTo>
                    <a:pt x="4704" y="591"/>
                  </a:lnTo>
                  <a:lnTo>
                    <a:pt x="4682" y="675"/>
                  </a:lnTo>
                  <a:lnTo>
                    <a:pt x="4668" y="717"/>
                  </a:lnTo>
                  <a:lnTo>
                    <a:pt x="4654" y="760"/>
                  </a:lnTo>
                  <a:lnTo>
                    <a:pt x="4637" y="802"/>
                  </a:lnTo>
                  <a:lnTo>
                    <a:pt x="4620" y="846"/>
                  </a:lnTo>
                  <a:lnTo>
                    <a:pt x="4602" y="890"/>
                  </a:lnTo>
                  <a:lnTo>
                    <a:pt x="4584" y="935"/>
                  </a:lnTo>
                  <a:lnTo>
                    <a:pt x="4564" y="978"/>
                  </a:lnTo>
                  <a:lnTo>
                    <a:pt x="4541" y="1022"/>
                  </a:lnTo>
                  <a:lnTo>
                    <a:pt x="4518" y="1066"/>
                  </a:lnTo>
                  <a:lnTo>
                    <a:pt x="4493" y="1108"/>
                  </a:lnTo>
                  <a:lnTo>
                    <a:pt x="4466" y="1151"/>
                  </a:lnTo>
                  <a:lnTo>
                    <a:pt x="4439" y="1193"/>
                  </a:lnTo>
                  <a:lnTo>
                    <a:pt x="4409" y="1235"/>
                  </a:lnTo>
                  <a:lnTo>
                    <a:pt x="4379" y="1277"/>
                  </a:lnTo>
                  <a:lnTo>
                    <a:pt x="4346" y="1318"/>
                  </a:lnTo>
                  <a:lnTo>
                    <a:pt x="4311" y="1358"/>
                  </a:lnTo>
                  <a:lnTo>
                    <a:pt x="4275" y="1397"/>
                  </a:lnTo>
                  <a:lnTo>
                    <a:pt x="4237" y="1435"/>
                  </a:lnTo>
                  <a:lnTo>
                    <a:pt x="4197" y="1471"/>
                  </a:lnTo>
                  <a:lnTo>
                    <a:pt x="4155" y="1508"/>
                  </a:lnTo>
                  <a:lnTo>
                    <a:pt x="4111" y="1542"/>
                  </a:lnTo>
                  <a:lnTo>
                    <a:pt x="4065" y="1576"/>
                  </a:lnTo>
                  <a:lnTo>
                    <a:pt x="4018" y="1608"/>
                  </a:lnTo>
                  <a:lnTo>
                    <a:pt x="3968" y="1639"/>
                  </a:lnTo>
                  <a:lnTo>
                    <a:pt x="3917" y="1668"/>
                  </a:lnTo>
                  <a:lnTo>
                    <a:pt x="3862" y="1695"/>
                  </a:lnTo>
                  <a:lnTo>
                    <a:pt x="3805" y="1721"/>
                  </a:lnTo>
                  <a:lnTo>
                    <a:pt x="3747" y="1744"/>
                  </a:lnTo>
                  <a:lnTo>
                    <a:pt x="3686" y="1766"/>
                  </a:lnTo>
                  <a:lnTo>
                    <a:pt x="3622" y="1787"/>
                  </a:lnTo>
                  <a:lnTo>
                    <a:pt x="3557" y="1805"/>
                  </a:lnTo>
                  <a:lnTo>
                    <a:pt x="3489" y="1821"/>
                  </a:lnTo>
                  <a:lnTo>
                    <a:pt x="3418" y="1834"/>
                  </a:lnTo>
                  <a:lnTo>
                    <a:pt x="3344" y="1846"/>
                  </a:lnTo>
                  <a:lnTo>
                    <a:pt x="3270" y="1855"/>
                  </a:lnTo>
                  <a:lnTo>
                    <a:pt x="3192" y="1860"/>
                  </a:lnTo>
                  <a:lnTo>
                    <a:pt x="3110" y="1865"/>
                  </a:lnTo>
                  <a:lnTo>
                    <a:pt x="3027" y="1867"/>
                  </a:lnTo>
                  <a:lnTo>
                    <a:pt x="3027" y="1867"/>
                  </a:lnTo>
                  <a:lnTo>
                    <a:pt x="2860" y="1867"/>
                  </a:lnTo>
                  <a:lnTo>
                    <a:pt x="2700" y="1870"/>
                  </a:lnTo>
                  <a:lnTo>
                    <a:pt x="2546" y="1876"/>
                  </a:lnTo>
                  <a:lnTo>
                    <a:pt x="2399" y="1884"/>
                  </a:lnTo>
                  <a:lnTo>
                    <a:pt x="2257" y="1896"/>
                  </a:lnTo>
                  <a:lnTo>
                    <a:pt x="2121" y="1910"/>
                  </a:lnTo>
                  <a:lnTo>
                    <a:pt x="1992" y="1926"/>
                  </a:lnTo>
                  <a:lnTo>
                    <a:pt x="1867" y="1946"/>
                  </a:lnTo>
                  <a:lnTo>
                    <a:pt x="1748" y="1967"/>
                  </a:lnTo>
                  <a:lnTo>
                    <a:pt x="1633" y="1991"/>
                  </a:lnTo>
                  <a:lnTo>
                    <a:pt x="1523" y="2018"/>
                  </a:lnTo>
                  <a:lnTo>
                    <a:pt x="1419" y="2047"/>
                  </a:lnTo>
                  <a:lnTo>
                    <a:pt x="1367" y="2064"/>
                  </a:lnTo>
                  <a:lnTo>
                    <a:pt x="1317" y="2080"/>
                  </a:lnTo>
                  <a:lnTo>
                    <a:pt x="1269" y="2097"/>
                  </a:lnTo>
                  <a:lnTo>
                    <a:pt x="1222" y="2115"/>
                  </a:lnTo>
                  <a:lnTo>
                    <a:pt x="1174" y="2133"/>
                  </a:lnTo>
                  <a:lnTo>
                    <a:pt x="1129" y="2152"/>
                  </a:lnTo>
                  <a:lnTo>
                    <a:pt x="1084" y="2172"/>
                  </a:lnTo>
                  <a:lnTo>
                    <a:pt x="1041" y="2193"/>
                  </a:lnTo>
                  <a:lnTo>
                    <a:pt x="998" y="2214"/>
                  </a:lnTo>
                  <a:lnTo>
                    <a:pt x="956" y="2235"/>
                  </a:lnTo>
                  <a:lnTo>
                    <a:pt x="915" y="2257"/>
                  </a:lnTo>
                  <a:lnTo>
                    <a:pt x="874" y="2282"/>
                  </a:lnTo>
                  <a:lnTo>
                    <a:pt x="836" y="2306"/>
                  </a:lnTo>
                  <a:lnTo>
                    <a:pt x="797" y="2330"/>
                  </a:lnTo>
                  <a:lnTo>
                    <a:pt x="759" y="2354"/>
                  </a:lnTo>
                  <a:lnTo>
                    <a:pt x="722" y="2380"/>
                  </a:lnTo>
                  <a:lnTo>
                    <a:pt x="686" y="2407"/>
                  </a:lnTo>
                  <a:lnTo>
                    <a:pt x="651" y="2435"/>
                  </a:lnTo>
                  <a:lnTo>
                    <a:pt x="615" y="2462"/>
                  </a:lnTo>
                  <a:lnTo>
                    <a:pt x="582" y="2491"/>
                  </a:lnTo>
                  <a:lnTo>
                    <a:pt x="548" y="2520"/>
                  </a:lnTo>
                  <a:lnTo>
                    <a:pt x="515" y="2550"/>
                  </a:lnTo>
                  <a:lnTo>
                    <a:pt x="451" y="2613"/>
                  </a:lnTo>
                  <a:lnTo>
                    <a:pt x="389" y="2677"/>
                  </a:lnTo>
                  <a:lnTo>
                    <a:pt x="329" y="2745"/>
                  </a:lnTo>
                  <a:lnTo>
                    <a:pt x="271" y="2816"/>
                  </a:lnTo>
                  <a:lnTo>
                    <a:pt x="214" y="2889"/>
                  </a:lnTo>
                  <a:lnTo>
                    <a:pt x="158" y="2965"/>
                  </a:lnTo>
                  <a:lnTo>
                    <a:pt x="104" y="3044"/>
                  </a:lnTo>
                  <a:lnTo>
                    <a:pt x="51" y="3124"/>
                  </a:lnTo>
                  <a:lnTo>
                    <a:pt x="0" y="321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58929" name="Freeform 113"/>
            <p:cNvSpPr>
              <a:spLocks/>
            </p:cNvSpPr>
            <p:nvPr/>
          </p:nvSpPr>
          <p:spPr bwMode="auto">
            <a:xfrm>
              <a:off x="2023" y="453"/>
              <a:ext cx="4733" cy="1662"/>
            </a:xfrm>
            <a:custGeom>
              <a:avLst/>
              <a:gdLst/>
              <a:ahLst/>
              <a:cxnLst>
                <a:cxn ang="0">
                  <a:pos x="4733" y="0"/>
                </a:cxn>
                <a:cxn ang="0">
                  <a:pos x="4733" y="81"/>
                </a:cxn>
                <a:cxn ang="0">
                  <a:pos x="4729" y="173"/>
                </a:cxn>
                <a:cxn ang="0">
                  <a:pos x="4718" y="294"/>
                </a:cxn>
                <a:cxn ang="0">
                  <a:pos x="4699" y="436"/>
                </a:cxn>
                <a:cxn ang="0">
                  <a:pos x="4665" y="596"/>
                </a:cxn>
                <a:cxn ang="0">
                  <a:pos x="4631" y="724"/>
                </a:cxn>
                <a:cxn ang="0">
                  <a:pos x="4602" y="811"/>
                </a:cxn>
                <a:cxn ang="0">
                  <a:pos x="4568" y="898"/>
                </a:cxn>
                <a:cxn ang="0">
                  <a:pos x="4529" y="987"/>
                </a:cxn>
                <a:cxn ang="0">
                  <a:pos x="4486" y="1076"/>
                </a:cxn>
                <a:cxn ang="0">
                  <a:pos x="4436" y="1165"/>
                </a:cxn>
                <a:cxn ang="0">
                  <a:pos x="4381" y="1250"/>
                </a:cxn>
                <a:cxn ang="0">
                  <a:pos x="4317" y="1334"/>
                </a:cxn>
                <a:cxn ang="0">
                  <a:pos x="4247" y="1415"/>
                </a:cxn>
                <a:cxn ang="0">
                  <a:pos x="4171" y="1491"/>
                </a:cxn>
                <a:cxn ang="0">
                  <a:pos x="4086" y="1563"/>
                </a:cxn>
                <a:cxn ang="0">
                  <a:pos x="3993" y="1631"/>
                </a:cxn>
                <a:cxn ang="0">
                  <a:pos x="3893" y="1694"/>
                </a:cxn>
                <a:cxn ang="0">
                  <a:pos x="3784" y="1749"/>
                </a:cxn>
                <a:cxn ang="0">
                  <a:pos x="3664" y="1798"/>
                </a:cxn>
                <a:cxn ang="0">
                  <a:pos x="3537" y="1840"/>
                </a:cxn>
                <a:cxn ang="0">
                  <a:pos x="3398" y="1872"/>
                </a:cxn>
                <a:cxn ang="0">
                  <a:pos x="3249" y="1894"/>
                </a:cxn>
                <a:cxn ang="0">
                  <a:pos x="3091" y="1909"/>
                </a:cxn>
                <a:cxn ang="0">
                  <a:pos x="3008" y="1911"/>
                </a:cxn>
                <a:cxn ang="0">
                  <a:pos x="2681" y="1922"/>
                </a:cxn>
                <a:cxn ang="0">
                  <a:pos x="2380" y="1943"/>
                </a:cxn>
                <a:cxn ang="0">
                  <a:pos x="2102" y="1974"/>
                </a:cxn>
                <a:cxn ang="0">
                  <a:pos x="1848" y="2014"/>
                </a:cxn>
                <a:cxn ang="0">
                  <a:pos x="1615" y="2066"/>
                </a:cxn>
                <a:cxn ang="0">
                  <a:pos x="1401" y="2127"/>
                </a:cxn>
                <a:cxn ang="0">
                  <a:pos x="1301" y="2161"/>
                </a:cxn>
                <a:cxn ang="0">
                  <a:pos x="1205" y="2198"/>
                </a:cxn>
                <a:cxn ang="0">
                  <a:pos x="1114" y="2237"/>
                </a:cxn>
                <a:cxn ang="0">
                  <a:pos x="1026" y="2280"/>
                </a:cxn>
                <a:cxn ang="0">
                  <a:pos x="942" y="2324"/>
                </a:cxn>
                <a:cxn ang="0">
                  <a:pos x="861" y="2372"/>
                </a:cxn>
                <a:cxn ang="0">
                  <a:pos x="785" y="2422"/>
                </a:cxn>
                <a:cxn ang="0">
                  <a:pos x="711" y="2476"/>
                </a:cxn>
                <a:cxn ang="0">
                  <a:pos x="639" y="2531"/>
                </a:cxn>
                <a:cxn ang="0">
                  <a:pos x="571" y="2589"/>
                </a:cxn>
                <a:cxn ang="0">
                  <a:pos x="506" y="2650"/>
                </a:cxn>
                <a:cxn ang="0">
                  <a:pos x="382" y="2779"/>
                </a:cxn>
                <a:cxn ang="0">
                  <a:pos x="265" y="2921"/>
                </a:cxn>
                <a:cxn ang="0">
                  <a:pos x="156" y="3073"/>
                </a:cxn>
                <a:cxn ang="0">
                  <a:pos x="52" y="3236"/>
                </a:cxn>
              </a:cxnLst>
              <a:rect l="0" t="0" r="r" b="b"/>
              <a:pathLst>
                <a:path w="4733" h="3323">
                  <a:moveTo>
                    <a:pt x="4733" y="0"/>
                  </a:moveTo>
                  <a:lnTo>
                    <a:pt x="4733" y="0"/>
                  </a:lnTo>
                  <a:lnTo>
                    <a:pt x="4733" y="21"/>
                  </a:lnTo>
                  <a:lnTo>
                    <a:pt x="4733" y="81"/>
                  </a:lnTo>
                  <a:lnTo>
                    <a:pt x="4732" y="123"/>
                  </a:lnTo>
                  <a:lnTo>
                    <a:pt x="4729" y="173"/>
                  </a:lnTo>
                  <a:lnTo>
                    <a:pt x="4725" y="231"/>
                  </a:lnTo>
                  <a:lnTo>
                    <a:pt x="4718" y="294"/>
                  </a:lnTo>
                  <a:lnTo>
                    <a:pt x="4710" y="364"/>
                  </a:lnTo>
                  <a:lnTo>
                    <a:pt x="4699" y="436"/>
                  </a:lnTo>
                  <a:lnTo>
                    <a:pt x="4683" y="516"/>
                  </a:lnTo>
                  <a:lnTo>
                    <a:pt x="4665" y="596"/>
                  </a:lnTo>
                  <a:lnTo>
                    <a:pt x="4643" y="680"/>
                  </a:lnTo>
                  <a:lnTo>
                    <a:pt x="4631" y="724"/>
                  </a:lnTo>
                  <a:lnTo>
                    <a:pt x="4617" y="767"/>
                  </a:lnTo>
                  <a:lnTo>
                    <a:pt x="4602" y="811"/>
                  </a:lnTo>
                  <a:lnTo>
                    <a:pt x="4586" y="855"/>
                  </a:lnTo>
                  <a:lnTo>
                    <a:pt x="4568" y="898"/>
                  </a:lnTo>
                  <a:lnTo>
                    <a:pt x="4550" y="943"/>
                  </a:lnTo>
                  <a:lnTo>
                    <a:pt x="4529" y="987"/>
                  </a:lnTo>
                  <a:lnTo>
                    <a:pt x="4509" y="1032"/>
                  </a:lnTo>
                  <a:lnTo>
                    <a:pt x="4486" y="1076"/>
                  </a:lnTo>
                  <a:lnTo>
                    <a:pt x="4461" y="1119"/>
                  </a:lnTo>
                  <a:lnTo>
                    <a:pt x="4436" y="1165"/>
                  </a:lnTo>
                  <a:lnTo>
                    <a:pt x="4409" y="1207"/>
                  </a:lnTo>
                  <a:lnTo>
                    <a:pt x="4381" y="1250"/>
                  </a:lnTo>
                  <a:lnTo>
                    <a:pt x="4350" y="1292"/>
                  </a:lnTo>
                  <a:lnTo>
                    <a:pt x="4317" y="1334"/>
                  </a:lnTo>
                  <a:lnTo>
                    <a:pt x="4284" y="1375"/>
                  </a:lnTo>
                  <a:lnTo>
                    <a:pt x="4247" y="1415"/>
                  </a:lnTo>
                  <a:lnTo>
                    <a:pt x="4210" y="1454"/>
                  </a:lnTo>
                  <a:lnTo>
                    <a:pt x="4171" y="1491"/>
                  </a:lnTo>
                  <a:lnTo>
                    <a:pt x="4129" y="1528"/>
                  </a:lnTo>
                  <a:lnTo>
                    <a:pt x="4086" y="1563"/>
                  </a:lnTo>
                  <a:lnTo>
                    <a:pt x="4041" y="1599"/>
                  </a:lnTo>
                  <a:lnTo>
                    <a:pt x="3993" y="1631"/>
                  </a:lnTo>
                  <a:lnTo>
                    <a:pt x="3945" y="1664"/>
                  </a:lnTo>
                  <a:lnTo>
                    <a:pt x="3893" y="1694"/>
                  </a:lnTo>
                  <a:lnTo>
                    <a:pt x="3839" y="1723"/>
                  </a:lnTo>
                  <a:lnTo>
                    <a:pt x="3784" y="1749"/>
                  </a:lnTo>
                  <a:lnTo>
                    <a:pt x="3725" y="1775"/>
                  </a:lnTo>
                  <a:lnTo>
                    <a:pt x="3664" y="1798"/>
                  </a:lnTo>
                  <a:lnTo>
                    <a:pt x="3602" y="1820"/>
                  </a:lnTo>
                  <a:lnTo>
                    <a:pt x="3537" y="1840"/>
                  </a:lnTo>
                  <a:lnTo>
                    <a:pt x="3469" y="1856"/>
                  </a:lnTo>
                  <a:lnTo>
                    <a:pt x="3398" y="1872"/>
                  </a:lnTo>
                  <a:lnTo>
                    <a:pt x="3326" y="1885"/>
                  </a:lnTo>
                  <a:lnTo>
                    <a:pt x="3249" y="1894"/>
                  </a:lnTo>
                  <a:lnTo>
                    <a:pt x="3171" y="1903"/>
                  </a:lnTo>
                  <a:lnTo>
                    <a:pt x="3091" y="1909"/>
                  </a:lnTo>
                  <a:lnTo>
                    <a:pt x="3008" y="1911"/>
                  </a:lnTo>
                  <a:lnTo>
                    <a:pt x="3008" y="1911"/>
                  </a:lnTo>
                  <a:lnTo>
                    <a:pt x="2841" y="1915"/>
                  </a:lnTo>
                  <a:lnTo>
                    <a:pt x="2681" y="1922"/>
                  </a:lnTo>
                  <a:lnTo>
                    <a:pt x="2527" y="1932"/>
                  </a:lnTo>
                  <a:lnTo>
                    <a:pt x="2380" y="1943"/>
                  </a:lnTo>
                  <a:lnTo>
                    <a:pt x="2238" y="1957"/>
                  </a:lnTo>
                  <a:lnTo>
                    <a:pt x="2102" y="1974"/>
                  </a:lnTo>
                  <a:lnTo>
                    <a:pt x="1973" y="1993"/>
                  </a:lnTo>
                  <a:lnTo>
                    <a:pt x="1848" y="2014"/>
                  </a:lnTo>
                  <a:lnTo>
                    <a:pt x="1729" y="2038"/>
                  </a:lnTo>
                  <a:lnTo>
                    <a:pt x="1615" y="2066"/>
                  </a:lnTo>
                  <a:lnTo>
                    <a:pt x="1507" y="2095"/>
                  </a:lnTo>
                  <a:lnTo>
                    <a:pt x="1401" y="2127"/>
                  </a:lnTo>
                  <a:lnTo>
                    <a:pt x="1351" y="2143"/>
                  </a:lnTo>
                  <a:lnTo>
                    <a:pt x="1301" y="2161"/>
                  </a:lnTo>
                  <a:lnTo>
                    <a:pt x="1253" y="2179"/>
                  </a:lnTo>
                  <a:lnTo>
                    <a:pt x="1205" y="2198"/>
                  </a:lnTo>
                  <a:lnTo>
                    <a:pt x="1160" y="2217"/>
                  </a:lnTo>
                  <a:lnTo>
                    <a:pt x="1114" y="2237"/>
                  </a:lnTo>
                  <a:lnTo>
                    <a:pt x="1069" y="2258"/>
                  </a:lnTo>
                  <a:lnTo>
                    <a:pt x="1026" y="2280"/>
                  </a:lnTo>
                  <a:lnTo>
                    <a:pt x="983" y="2301"/>
                  </a:lnTo>
                  <a:lnTo>
                    <a:pt x="942" y="2324"/>
                  </a:lnTo>
                  <a:lnTo>
                    <a:pt x="901" y="2348"/>
                  </a:lnTo>
                  <a:lnTo>
                    <a:pt x="861" y="2372"/>
                  </a:lnTo>
                  <a:lnTo>
                    <a:pt x="822" y="2397"/>
                  </a:lnTo>
                  <a:lnTo>
                    <a:pt x="785" y="2422"/>
                  </a:lnTo>
                  <a:lnTo>
                    <a:pt x="747" y="2448"/>
                  </a:lnTo>
                  <a:lnTo>
                    <a:pt x="711" y="2476"/>
                  </a:lnTo>
                  <a:lnTo>
                    <a:pt x="675" y="2503"/>
                  </a:lnTo>
                  <a:lnTo>
                    <a:pt x="639" y="2531"/>
                  </a:lnTo>
                  <a:lnTo>
                    <a:pt x="606" y="2560"/>
                  </a:lnTo>
                  <a:lnTo>
                    <a:pt x="571" y="2589"/>
                  </a:lnTo>
                  <a:lnTo>
                    <a:pt x="538" y="2619"/>
                  </a:lnTo>
                  <a:lnTo>
                    <a:pt x="506" y="2650"/>
                  </a:lnTo>
                  <a:lnTo>
                    <a:pt x="442" y="2713"/>
                  </a:lnTo>
                  <a:lnTo>
                    <a:pt x="382" y="2779"/>
                  </a:lnTo>
                  <a:lnTo>
                    <a:pt x="322" y="2849"/>
                  </a:lnTo>
                  <a:lnTo>
                    <a:pt x="265" y="2921"/>
                  </a:lnTo>
                  <a:lnTo>
                    <a:pt x="210" y="2996"/>
                  </a:lnTo>
                  <a:lnTo>
                    <a:pt x="156" y="3073"/>
                  </a:lnTo>
                  <a:lnTo>
                    <a:pt x="103" y="3154"/>
                  </a:lnTo>
                  <a:lnTo>
                    <a:pt x="52" y="3236"/>
                  </a:lnTo>
                  <a:lnTo>
                    <a:pt x="0" y="3323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</p:grpSp>
      <p:sp>
        <p:nvSpPr>
          <p:cNvPr id="1058930" name="Rectangle 114"/>
          <p:cNvSpPr>
            <a:spLocks noChangeArrowheads="1"/>
          </p:cNvSpPr>
          <p:nvPr/>
        </p:nvSpPr>
        <p:spPr bwMode="auto">
          <a:xfrm>
            <a:off x="4" y="1770063"/>
            <a:ext cx="10718800" cy="1689100"/>
          </a:xfrm>
          <a:prstGeom prst="rect">
            <a:avLst/>
          </a:prstGeom>
          <a:gradFill rotWithShape="1">
            <a:gsLst>
              <a:gs pos="0">
                <a:srgbClr val="00A8E4"/>
              </a:gs>
              <a:gs pos="100000">
                <a:srgbClr val="005078"/>
              </a:gs>
            </a:gsLst>
            <a:lin ang="5400000" scaled="1"/>
          </a:gradFill>
          <a:ln w="9525" algn="ctr">
            <a:noFill/>
            <a:miter lim="800000"/>
            <a:headEnd/>
            <a:tailEnd/>
          </a:ln>
          <a:effectLst/>
        </p:spPr>
        <p:txBody>
          <a:bodyPr wrap="none" lIns="90893" tIns="45454" rIns="90893" bIns="45454" anchor="ctr"/>
          <a:lstStyle/>
          <a:p>
            <a:endParaRPr lang="ko-KR" altLang="en-US">
              <a:solidFill>
                <a:srgbClr val="000000"/>
              </a:solidFill>
            </a:endParaRPr>
          </a:p>
        </p:txBody>
      </p:sp>
      <p:pic>
        <p:nvPicPr>
          <p:cNvPr id="1058931" name="Picture 115" descr="영문간지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xmlns=""/>
              </a:ext>
            </a:extLst>
          </a:blip>
          <a:srcRect/>
          <a:stretch>
            <a:fillRect/>
          </a:stretch>
        </p:blipFill>
        <p:spPr bwMode="auto">
          <a:xfrm>
            <a:off x="336550" y="200135"/>
            <a:ext cx="3311526" cy="2225675"/>
          </a:xfrm>
          <a:prstGeom prst="rect">
            <a:avLst/>
          </a:prstGeom>
          <a:noFill/>
        </p:spPr>
      </p:pic>
      <p:sp>
        <p:nvSpPr>
          <p:cNvPr id="1058932" name="Rectangle 116" descr="좁은 수평선"/>
          <p:cNvSpPr>
            <a:spLocks noChangeArrowheads="1"/>
          </p:cNvSpPr>
          <p:nvPr/>
        </p:nvSpPr>
        <p:spPr bwMode="auto">
          <a:xfrm>
            <a:off x="0" y="-266701"/>
            <a:ext cx="10668000" cy="1181100"/>
          </a:xfrm>
          <a:prstGeom prst="rect">
            <a:avLst/>
          </a:prstGeom>
          <a:pattFill prst="narHorz">
            <a:fgClr>
              <a:schemeClr val="bg1">
                <a:alpha val="30000"/>
              </a:schemeClr>
            </a:fgClr>
            <a:bgClr>
              <a:schemeClr val="bg2">
                <a:alpha val="30000"/>
              </a:schemeClr>
            </a:bgClr>
          </a:pattFill>
          <a:ln w="9525">
            <a:noFill/>
            <a:miter lim="800000"/>
            <a:headEnd/>
            <a:tailEnd/>
          </a:ln>
          <a:effectLst/>
        </p:spPr>
        <p:txBody>
          <a:bodyPr wrap="none" lIns="90893" tIns="45454" rIns="90893" bIns="45454" anchor="ctr"/>
          <a:lstStyle/>
          <a:p>
            <a:endParaRPr lang="ko-KR" altLang="en-US">
              <a:solidFill>
                <a:srgbClr val="000000"/>
              </a:solidFill>
            </a:endParaRPr>
          </a:p>
        </p:txBody>
      </p:sp>
      <p:sp>
        <p:nvSpPr>
          <p:cNvPr id="1058933" name="Rectangle 117" descr="어두운 상향 대각선"/>
          <p:cNvSpPr>
            <a:spLocks noChangeArrowheads="1"/>
          </p:cNvSpPr>
          <p:nvPr/>
        </p:nvSpPr>
        <p:spPr bwMode="auto">
          <a:xfrm>
            <a:off x="-19049" y="3670356"/>
            <a:ext cx="10701338" cy="492125"/>
          </a:xfrm>
          <a:prstGeom prst="rect">
            <a:avLst/>
          </a:prstGeom>
          <a:pattFill prst="dkUpDiag">
            <a:fgClr>
              <a:schemeClr val="bg1">
                <a:alpha val="30000"/>
              </a:schemeClr>
            </a:fgClr>
            <a:bgClr>
              <a:schemeClr val="bg2">
                <a:alpha val="30000"/>
              </a:schemeClr>
            </a:bgClr>
          </a:pattFill>
          <a:ln w="9525">
            <a:noFill/>
            <a:miter lim="800000"/>
            <a:headEnd/>
            <a:tailEnd/>
          </a:ln>
          <a:effectLst/>
        </p:spPr>
        <p:txBody>
          <a:bodyPr wrap="none" lIns="90893" tIns="45454" rIns="90893" bIns="45454" anchor="ctr"/>
          <a:lstStyle/>
          <a:p>
            <a:endParaRPr lang="ko-KR" altLang="en-US">
              <a:solidFill>
                <a:srgbClr val="000000"/>
              </a:solidFill>
            </a:endParaRPr>
          </a:p>
        </p:txBody>
      </p:sp>
      <p:sp>
        <p:nvSpPr>
          <p:cNvPr id="1058934" name="Line 118"/>
          <p:cNvSpPr>
            <a:spLocks noChangeShapeType="1"/>
          </p:cNvSpPr>
          <p:nvPr/>
        </p:nvSpPr>
        <p:spPr bwMode="auto">
          <a:xfrm>
            <a:off x="39688" y="2566988"/>
            <a:ext cx="10668000" cy="0"/>
          </a:xfrm>
          <a:prstGeom prst="line">
            <a:avLst/>
          </a:prstGeom>
          <a:noFill/>
          <a:ln w="9525">
            <a:solidFill>
              <a:schemeClr val="tx1">
                <a:alpha val="30000"/>
              </a:schemeClr>
            </a:solidFill>
            <a:round/>
            <a:headEnd/>
            <a:tailEnd/>
          </a:ln>
          <a:effectLst/>
        </p:spPr>
        <p:txBody>
          <a:bodyPr lIns="90893" tIns="45454" rIns="90893" bIns="45454"/>
          <a:lstStyle/>
          <a:p>
            <a:endParaRPr lang="ko-KR" altLang="en-US">
              <a:solidFill>
                <a:srgbClr val="000000"/>
              </a:solidFill>
            </a:endParaRPr>
          </a:p>
        </p:txBody>
      </p:sp>
      <p:sp>
        <p:nvSpPr>
          <p:cNvPr id="1058935" name="Line 119"/>
          <p:cNvSpPr>
            <a:spLocks noChangeShapeType="1"/>
          </p:cNvSpPr>
          <p:nvPr/>
        </p:nvSpPr>
        <p:spPr bwMode="auto">
          <a:xfrm>
            <a:off x="19051" y="2584450"/>
            <a:ext cx="10668000" cy="0"/>
          </a:xfrm>
          <a:prstGeom prst="line">
            <a:avLst/>
          </a:prstGeom>
          <a:noFill/>
          <a:ln w="9525">
            <a:solidFill>
              <a:srgbClr val="F8F8F8">
                <a:alpha val="60001"/>
              </a:srgbClr>
            </a:solidFill>
            <a:round/>
            <a:headEnd/>
            <a:tailEnd/>
          </a:ln>
          <a:effectLst/>
        </p:spPr>
        <p:txBody>
          <a:bodyPr lIns="90893" tIns="45454" rIns="90893" bIns="45454"/>
          <a:lstStyle/>
          <a:p>
            <a:endParaRPr lang="ko-KR" altLang="en-US">
              <a:solidFill>
                <a:srgbClr val="000000"/>
              </a:solidFill>
            </a:endParaRPr>
          </a:p>
        </p:txBody>
      </p:sp>
      <p:grpSp>
        <p:nvGrpSpPr>
          <p:cNvPr id="4" name="Group 120"/>
          <p:cNvGrpSpPr>
            <a:grpSpLocks/>
          </p:cNvGrpSpPr>
          <p:nvPr/>
        </p:nvGrpSpPr>
        <p:grpSpPr bwMode="auto">
          <a:xfrm>
            <a:off x="0" y="3440223"/>
            <a:ext cx="10668000" cy="249237"/>
            <a:chOff x="0" y="3489"/>
            <a:chExt cx="5760" cy="145"/>
          </a:xfrm>
        </p:grpSpPr>
        <p:sp>
          <p:nvSpPr>
            <p:cNvPr id="1058937" name="Rectangle 121"/>
            <p:cNvSpPr>
              <a:spLocks noChangeArrowheads="1"/>
            </p:cNvSpPr>
            <p:nvPr/>
          </p:nvSpPr>
          <p:spPr bwMode="auto">
            <a:xfrm>
              <a:off x="0" y="3496"/>
              <a:ext cx="2880" cy="138"/>
            </a:xfrm>
            <a:prstGeom prst="rect">
              <a:avLst/>
            </a:prstGeom>
            <a:solidFill>
              <a:schemeClr val="tx1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58938" name="AutoShape 122"/>
            <p:cNvSpPr>
              <a:spLocks noChangeArrowheads="1"/>
            </p:cNvSpPr>
            <p:nvPr/>
          </p:nvSpPr>
          <p:spPr bwMode="auto">
            <a:xfrm flipH="1">
              <a:off x="0" y="3495"/>
              <a:ext cx="95" cy="137"/>
            </a:xfrm>
            <a:prstGeom prst="rtTriangle">
              <a:avLst/>
            </a:prstGeom>
            <a:solidFill>
              <a:srgbClr val="D2F1D1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58939" name="AutoShape 123"/>
            <p:cNvSpPr>
              <a:spLocks noChangeArrowheads="1"/>
            </p:cNvSpPr>
            <p:nvPr/>
          </p:nvSpPr>
          <p:spPr bwMode="auto">
            <a:xfrm flipH="1">
              <a:off x="95" y="3495"/>
              <a:ext cx="95" cy="137"/>
            </a:xfrm>
            <a:prstGeom prst="rtTriangle">
              <a:avLst/>
            </a:prstGeom>
            <a:solidFill>
              <a:srgbClr val="9FE19D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58940" name="AutoShape 124"/>
            <p:cNvSpPr>
              <a:spLocks noChangeArrowheads="1"/>
            </p:cNvSpPr>
            <p:nvPr/>
          </p:nvSpPr>
          <p:spPr bwMode="auto">
            <a:xfrm flipH="1">
              <a:off x="189" y="3495"/>
              <a:ext cx="95" cy="137"/>
            </a:xfrm>
            <a:prstGeom prst="rtTriangle">
              <a:avLst/>
            </a:prstGeom>
            <a:solidFill>
              <a:srgbClr val="AED0B5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58941" name="AutoShape 125"/>
            <p:cNvSpPr>
              <a:spLocks noChangeArrowheads="1"/>
            </p:cNvSpPr>
            <p:nvPr/>
          </p:nvSpPr>
          <p:spPr bwMode="auto">
            <a:xfrm flipH="1">
              <a:off x="285" y="3495"/>
              <a:ext cx="95" cy="137"/>
            </a:xfrm>
            <a:prstGeom prst="rtTriangle">
              <a:avLst/>
            </a:prstGeom>
            <a:solidFill>
              <a:srgbClr val="92C09C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58942" name="AutoShape 126"/>
            <p:cNvSpPr>
              <a:spLocks noChangeArrowheads="1"/>
            </p:cNvSpPr>
            <p:nvPr/>
          </p:nvSpPr>
          <p:spPr bwMode="auto">
            <a:xfrm flipH="1">
              <a:off x="381" y="3495"/>
              <a:ext cx="95" cy="137"/>
            </a:xfrm>
            <a:prstGeom prst="rtTriangle">
              <a:avLst/>
            </a:prstGeom>
            <a:solidFill>
              <a:srgbClr val="64A672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58943" name="AutoShape 127"/>
            <p:cNvSpPr>
              <a:spLocks noChangeArrowheads="1"/>
            </p:cNvSpPr>
            <p:nvPr/>
          </p:nvSpPr>
          <p:spPr bwMode="auto">
            <a:xfrm flipH="1">
              <a:off x="477" y="3495"/>
              <a:ext cx="95" cy="137"/>
            </a:xfrm>
            <a:prstGeom prst="rtTriangle">
              <a:avLst/>
            </a:prstGeom>
            <a:solidFill>
              <a:srgbClr val="53916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58944" name="AutoShape 128"/>
            <p:cNvSpPr>
              <a:spLocks noChangeArrowheads="1"/>
            </p:cNvSpPr>
            <p:nvPr/>
          </p:nvSpPr>
          <p:spPr bwMode="auto">
            <a:xfrm flipH="1">
              <a:off x="574" y="3495"/>
              <a:ext cx="94" cy="137"/>
            </a:xfrm>
            <a:prstGeom prst="rtTriangle">
              <a:avLst/>
            </a:prstGeom>
            <a:solidFill>
              <a:srgbClr val="3D6B47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58945" name="AutoShape 129"/>
            <p:cNvSpPr>
              <a:spLocks noChangeArrowheads="1"/>
            </p:cNvSpPr>
            <p:nvPr/>
          </p:nvSpPr>
          <p:spPr bwMode="auto">
            <a:xfrm flipH="1">
              <a:off x="670" y="3495"/>
              <a:ext cx="95" cy="137"/>
            </a:xfrm>
            <a:prstGeom prst="rtTriangle">
              <a:avLst/>
            </a:prstGeom>
            <a:solidFill>
              <a:srgbClr val="0F3C3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58946" name="AutoShape 130"/>
            <p:cNvSpPr>
              <a:spLocks noChangeArrowheads="1"/>
            </p:cNvSpPr>
            <p:nvPr/>
          </p:nvSpPr>
          <p:spPr bwMode="auto">
            <a:xfrm flipH="1">
              <a:off x="766" y="3495"/>
              <a:ext cx="95" cy="137"/>
            </a:xfrm>
            <a:prstGeom prst="rtTriangle">
              <a:avLst/>
            </a:prstGeom>
            <a:solidFill>
              <a:srgbClr val="134B4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58947" name="AutoShape 131"/>
            <p:cNvSpPr>
              <a:spLocks noChangeArrowheads="1"/>
            </p:cNvSpPr>
            <p:nvPr/>
          </p:nvSpPr>
          <p:spPr bwMode="auto">
            <a:xfrm flipH="1">
              <a:off x="862" y="3495"/>
              <a:ext cx="95" cy="137"/>
            </a:xfrm>
            <a:prstGeom prst="rtTriangle">
              <a:avLst/>
            </a:prstGeom>
            <a:solidFill>
              <a:srgbClr val="1D7279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58948" name="AutoShape 132"/>
            <p:cNvSpPr>
              <a:spLocks noChangeArrowheads="1"/>
            </p:cNvSpPr>
            <p:nvPr/>
          </p:nvSpPr>
          <p:spPr bwMode="auto">
            <a:xfrm flipH="1">
              <a:off x="958" y="3495"/>
              <a:ext cx="95" cy="137"/>
            </a:xfrm>
            <a:prstGeom prst="rtTriangle">
              <a:avLst/>
            </a:prstGeom>
            <a:solidFill>
              <a:srgbClr val="2AA3AC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58949" name="AutoShape 133"/>
            <p:cNvSpPr>
              <a:spLocks noChangeArrowheads="1"/>
            </p:cNvSpPr>
            <p:nvPr/>
          </p:nvSpPr>
          <p:spPr bwMode="auto">
            <a:xfrm flipH="1">
              <a:off x="1055" y="3495"/>
              <a:ext cx="94" cy="137"/>
            </a:xfrm>
            <a:prstGeom prst="rtTriangle">
              <a:avLst/>
            </a:prstGeom>
            <a:solidFill>
              <a:srgbClr val="41C7D1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58950" name="AutoShape 134"/>
            <p:cNvSpPr>
              <a:spLocks noChangeArrowheads="1"/>
            </p:cNvSpPr>
            <p:nvPr/>
          </p:nvSpPr>
          <p:spPr bwMode="auto">
            <a:xfrm flipH="1">
              <a:off x="1151" y="3495"/>
              <a:ext cx="95" cy="137"/>
            </a:xfrm>
            <a:prstGeom prst="rtTriangle">
              <a:avLst/>
            </a:prstGeom>
            <a:solidFill>
              <a:srgbClr val="68D2DA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58951" name="AutoShape 135"/>
            <p:cNvSpPr>
              <a:spLocks noChangeArrowheads="1"/>
            </p:cNvSpPr>
            <p:nvPr/>
          </p:nvSpPr>
          <p:spPr bwMode="auto">
            <a:xfrm flipH="1">
              <a:off x="1246" y="3495"/>
              <a:ext cx="94" cy="137"/>
            </a:xfrm>
            <a:prstGeom prst="rtTriangle">
              <a:avLst/>
            </a:prstGeom>
            <a:solidFill>
              <a:srgbClr val="43FFF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58952" name="AutoShape 136"/>
            <p:cNvSpPr>
              <a:spLocks noChangeArrowheads="1"/>
            </p:cNvSpPr>
            <p:nvPr/>
          </p:nvSpPr>
          <p:spPr bwMode="auto">
            <a:xfrm flipH="1">
              <a:off x="1340" y="3495"/>
              <a:ext cx="95" cy="137"/>
            </a:xfrm>
            <a:prstGeom prst="rtTriangle">
              <a:avLst/>
            </a:prstGeom>
            <a:solidFill>
              <a:srgbClr val="A1FFF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58953" name="AutoShape 137"/>
            <p:cNvSpPr>
              <a:spLocks noChangeArrowheads="1"/>
            </p:cNvSpPr>
            <p:nvPr/>
          </p:nvSpPr>
          <p:spPr bwMode="auto">
            <a:xfrm flipH="1">
              <a:off x="1434" y="3495"/>
              <a:ext cx="95" cy="137"/>
            </a:xfrm>
            <a:prstGeom prst="rtTriangle">
              <a:avLst/>
            </a:prstGeom>
            <a:solidFill>
              <a:srgbClr val="CCFFF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58954" name="AutoShape 138"/>
            <p:cNvSpPr>
              <a:spLocks noChangeArrowheads="1"/>
            </p:cNvSpPr>
            <p:nvPr/>
          </p:nvSpPr>
          <p:spPr bwMode="auto">
            <a:xfrm flipH="1">
              <a:off x="1530" y="3495"/>
              <a:ext cx="95" cy="137"/>
            </a:xfrm>
            <a:prstGeom prst="rtTriangle">
              <a:avLst/>
            </a:prstGeom>
            <a:solidFill>
              <a:srgbClr val="FFD5D5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58955" name="AutoShape 139"/>
            <p:cNvSpPr>
              <a:spLocks noChangeArrowheads="1"/>
            </p:cNvSpPr>
            <p:nvPr/>
          </p:nvSpPr>
          <p:spPr bwMode="auto">
            <a:xfrm flipH="1">
              <a:off x="1626" y="3495"/>
              <a:ext cx="96" cy="137"/>
            </a:xfrm>
            <a:prstGeom prst="rtTriangle">
              <a:avLst/>
            </a:prstGeom>
            <a:solidFill>
              <a:srgbClr val="FFA5A5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58956" name="AutoShape 140"/>
            <p:cNvSpPr>
              <a:spLocks noChangeArrowheads="1"/>
            </p:cNvSpPr>
            <p:nvPr/>
          </p:nvSpPr>
          <p:spPr bwMode="auto">
            <a:xfrm flipH="1">
              <a:off x="1723" y="3495"/>
              <a:ext cx="94" cy="137"/>
            </a:xfrm>
            <a:prstGeom prst="rtTriangle">
              <a:avLst/>
            </a:prstGeom>
            <a:solidFill>
              <a:srgbClr val="FF8787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58957" name="AutoShape 141"/>
            <p:cNvSpPr>
              <a:spLocks noChangeArrowheads="1"/>
            </p:cNvSpPr>
            <p:nvPr/>
          </p:nvSpPr>
          <p:spPr bwMode="auto">
            <a:xfrm flipH="1">
              <a:off x="1819" y="3495"/>
              <a:ext cx="95" cy="137"/>
            </a:xfrm>
            <a:prstGeom prst="rtTriangle">
              <a:avLst/>
            </a:prstGeom>
            <a:solidFill>
              <a:srgbClr val="FF4B4B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58958" name="AutoShape 142"/>
            <p:cNvSpPr>
              <a:spLocks noChangeArrowheads="1"/>
            </p:cNvSpPr>
            <p:nvPr/>
          </p:nvSpPr>
          <p:spPr bwMode="auto">
            <a:xfrm flipH="1">
              <a:off x="1915" y="3495"/>
              <a:ext cx="95" cy="137"/>
            </a:xfrm>
            <a:prstGeom prst="rtTriangle">
              <a:avLst/>
            </a:prstGeom>
            <a:solidFill>
              <a:srgbClr val="FF0B0B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58959" name="AutoShape 143"/>
            <p:cNvSpPr>
              <a:spLocks noChangeArrowheads="1"/>
            </p:cNvSpPr>
            <p:nvPr/>
          </p:nvSpPr>
          <p:spPr bwMode="auto">
            <a:xfrm flipH="1">
              <a:off x="2011" y="3495"/>
              <a:ext cx="95" cy="137"/>
            </a:xfrm>
            <a:prstGeom prst="rtTriangle">
              <a:avLst/>
            </a:prstGeom>
            <a:solidFill>
              <a:srgbClr val="D6000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58960" name="AutoShape 144"/>
            <p:cNvSpPr>
              <a:spLocks noChangeArrowheads="1"/>
            </p:cNvSpPr>
            <p:nvPr/>
          </p:nvSpPr>
          <p:spPr bwMode="auto">
            <a:xfrm flipH="1">
              <a:off x="2107" y="3495"/>
              <a:ext cx="96" cy="137"/>
            </a:xfrm>
            <a:prstGeom prst="rtTriangle">
              <a:avLst/>
            </a:prstGeom>
            <a:solidFill>
              <a:srgbClr val="A2000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58961" name="AutoShape 145"/>
            <p:cNvSpPr>
              <a:spLocks noChangeArrowheads="1"/>
            </p:cNvSpPr>
            <p:nvPr/>
          </p:nvSpPr>
          <p:spPr bwMode="auto">
            <a:xfrm flipH="1">
              <a:off x="2204" y="3495"/>
              <a:ext cx="94" cy="137"/>
            </a:xfrm>
            <a:prstGeom prst="rtTriangle">
              <a:avLst/>
            </a:prstGeom>
            <a:solidFill>
              <a:srgbClr val="70000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58962" name="AutoShape 146"/>
            <p:cNvSpPr>
              <a:spLocks noChangeArrowheads="1"/>
            </p:cNvSpPr>
            <p:nvPr/>
          </p:nvSpPr>
          <p:spPr bwMode="auto">
            <a:xfrm flipH="1">
              <a:off x="2300" y="3495"/>
              <a:ext cx="95" cy="137"/>
            </a:xfrm>
            <a:prstGeom prst="rtTriangle">
              <a:avLst/>
            </a:prstGeom>
            <a:solidFill>
              <a:srgbClr val="5E000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58963" name="AutoShape 147"/>
            <p:cNvSpPr>
              <a:spLocks noChangeArrowheads="1"/>
            </p:cNvSpPr>
            <p:nvPr/>
          </p:nvSpPr>
          <p:spPr bwMode="auto">
            <a:xfrm flipH="1">
              <a:off x="2396" y="3495"/>
              <a:ext cx="95" cy="137"/>
            </a:xfrm>
            <a:prstGeom prst="rtTriangle">
              <a:avLst/>
            </a:prstGeom>
            <a:solidFill>
              <a:srgbClr val="5D3B8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58964" name="AutoShape 148"/>
            <p:cNvSpPr>
              <a:spLocks noChangeArrowheads="1"/>
            </p:cNvSpPr>
            <p:nvPr/>
          </p:nvSpPr>
          <p:spPr bwMode="auto">
            <a:xfrm flipH="1">
              <a:off x="2497" y="3496"/>
              <a:ext cx="95" cy="138"/>
            </a:xfrm>
            <a:prstGeom prst="rtTriangle">
              <a:avLst/>
            </a:prstGeom>
            <a:solidFill>
              <a:srgbClr val="7248B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58965" name="AutoShape 149"/>
            <p:cNvSpPr>
              <a:spLocks noChangeArrowheads="1"/>
            </p:cNvSpPr>
            <p:nvPr/>
          </p:nvSpPr>
          <p:spPr bwMode="auto">
            <a:xfrm flipH="1">
              <a:off x="2593" y="3496"/>
              <a:ext cx="95" cy="138"/>
            </a:xfrm>
            <a:prstGeom prst="rtTriangle">
              <a:avLst/>
            </a:prstGeom>
            <a:solidFill>
              <a:srgbClr val="8B67C1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58966" name="AutoShape 150"/>
            <p:cNvSpPr>
              <a:spLocks noChangeArrowheads="1"/>
            </p:cNvSpPr>
            <p:nvPr/>
          </p:nvSpPr>
          <p:spPr bwMode="auto">
            <a:xfrm flipH="1">
              <a:off x="2689" y="3496"/>
              <a:ext cx="95" cy="138"/>
            </a:xfrm>
            <a:prstGeom prst="rtTriangle">
              <a:avLst/>
            </a:prstGeom>
            <a:solidFill>
              <a:srgbClr val="BCA7DB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58967" name="AutoShape 151"/>
            <p:cNvSpPr>
              <a:spLocks noChangeArrowheads="1"/>
            </p:cNvSpPr>
            <p:nvPr/>
          </p:nvSpPr>
          <p:spPr bwMode="auto">
            <a:xfrm flipH="1">
              <a:off x="2785" y="3496"/>
              <a:ext cx="95" cy="138"/>
            </a:xfrm>
            <a:prstGeom prst="rtTriangle">
              <a:avLst/>
            </a:prstGeom>
            <a:solidFill>
              <a:srgbClr val="CAB9E3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58968" name="Rectangle 152"/>
            <p:cNvSpPr>
              <a:spLocks noChangeArrowheads="1"/>
            </p:cNvSpPr>
            <p:nvPr/>
          </p:nvSpPr>
          <p:spPr bwMode="auto">
            <a:xfrm>
              <a:off x="2880" y="3491"/>
              <a:ext cx="2880" cy="137"/>
            </a:xfrm>
            <a:prstGeom prst="rect">
              <a:avLst/>
            </a:prstGeom>
            <a:solidFill>
              <a:schemeClr val="tx1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58969" name="AutoShape 153"/>
            <p:cNvSpPr>
              <a:spLocks noChangeArrowheads="1"/>
            </p:cNvSpPr>
            <p:nvPr/>
          </p:nvSpPr>
          <p:spPr bwMode="auto">
            <a:xfrm flipH="1">
              <a:off x="2880" y="3489"/>
              <a:ext cx="95" cy="138"/>
            </a:xfrm>
            <a:prstGeom prst="rtTriangle">
              <a:avLst/>
            </a:prstGeom>
            <a:solidFill>
              <a:srgbClr val="D2F1D1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58970" name="AutoShape 154"/>
            <p:cNvSpPr>
              <a:spLocks noChangeArrowheads="1"/>
            </p:cNvSpPr>
            <p:nvPr/>
          </p:nvSpPr>
          <p:spPr bwMode="auto">
            <a:xfrm flipH="1">
              <a:off x="2975" y="3489"/>
              <a:ext cx="95" cy="138"/>
            </a:xfrm>
            <a:prstGeom prst="rtTriangle">
              <a:avLst/>
            </a:prstGeom>
            <a:solidFill>
              <a:srgbClr val="9FE19D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58971" name="AutoShape 155"/>
            <p:cNvSpPr>
              <a:spLocks noChangeArrowheads="1"/>
            </p:cNvSpPr>
            <p:nvPr/>
          </p:nvSpPr>
          <p:spPr bwMode="auto">
            <a:xfrm flipH="1">
              <a:off x="3069" y="3489"/>
              <a:ext cx="95" cy="138"/>
            </a:xfrm>
            <a:prstGeom prst="rtTriangle">
              <a:avLst/>
            </a:prstGeom>
            <a:solidFill>
              <a:srgbClr val="AED0B5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58972" name="AutoShape 156"/>
            <p:cNvSpPr>
              <a:spLocks noChangeArrowheads="1"/>
            </p:cNvSpPr>
            <p:nvPr/>
          </p:nvSpPr>
          <p:spPr bwMode="auto">
            <a:xfrm flipH="1">
              <a:off x="3165" y="3489"/>
              <a:ext cx="95" cy="138"/>
            </a:xfrm>
            <a:prstGeom prst="rtTriangle">
              <a:avLst/>
            </a:prstGeom>
            <a:solidFill>
              <a:srgbClr val="92C09C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58973" name="AutoShape 157"/>
            <p:cNvSpPr>
              <a:spLocks noChangeArrowheads="1"/>
            </p:cNvSpPr>
            <p:nvPr/>
          </p:nvSpPr>
          <p:spPr bwMode="auto">
            <a:xfrm flipH="1">
              <a:off x="3261" y="3489"/>
              <a:ext cx="95" cy="138"/>
            </a:xfrm>
            <a:prstGeom prst="rtTriangle">
              <a:avLst/>
            </a:prstGeom>
            <a:solidFill>
              <a:srgbClr val="64A672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58974" name="AutoShape 158"/>
            <p:cNvSpPr>
              <a:spLocks noChangeArrowheads="1"/>
            </p:cNvSpPr>
            <p:nvPr/>
          </p:nvSpPr>
          <p:spPr bwMode="auto">
            <a:xfrm flipH="1">
              <a:off x="3357" y="3489"/>
              <a:ext cx="95" cy="138"/>
            </a:xfrm>
            <a:prstGeom prst="rtTriangle">
              <a:avLst/>
            </a:prstGeom>
            <a:solidFill>
              <a:srgbClr val="53916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58975" name="AutoShape 159"/>
            <p:cNvSpPr>
              <a:spLocks noChangeArrowheads="1"/>
            </p:cNvSpPr>
            <p:nvPr/>
          </p:nvSpPr>
          <p:spPr bwMode="auto">
            <a:xfrm flipH="1">
              <a:off x="3454" y="3489"/>
              <a:ext cx="94" cy="138"/>
            </a:xfrm>
            <a:prstGeom prst="rtTriangle">
              <a:avLst/>
            </a:prstGeom>
            <a:solidFill>
              <a:srgbClr val="3D6B47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58976" name="AutoShape 160"/>
            <p:cNvSpPr>
              <a:spLocks noChangeArrowheads="1"/>
            </p:cNvSpPr>
            <p:nvPr/>
          </p:nvSpPr>
          <p:spPr bwMode="auto">
            <a:xfrm flipH="1">
              <a:off x="3550" y="3489"/>
              <a:ext cx="95" cy="138"/>
            </a:xfrm>
            <a:prstGeom prst="rtTriangle">
              <a:avLst/>
            </a:prstGeom>
            <a:solidFill>
              <a:srgbClr val="0F3C3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58977" name="AutoShape 161"/>
            <p:cNvSpPr>
              <a:spLocks noChangeArrowheads="1"/>
            </p:cNvSpPr>
            <p:nvPr/>
          </p:nvSpPr>
          <p:spPr bwMode="auto">
            <a:xfrm flipH="1">
              <a:off x="3646" y="3489"/>
              <a:ext cx="95" cy="138"/>
            </a:xfrm>
            <a:prstGeom prst="rtTriangle">
              <a:avLst/>
            </a:prstGeom>
            <a:solidFill>
              <a:srgbClr val="134B4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58978" name="AutoShape 162"/>
            <p:cNvSpPr>
              <a:spLocks noChangeArrowheads="1"/>
            </p:cNvSpPr>
            <p:nvPr/>
          </p:nvSpPr>
          <p:spPr bwMode="auto">
            <a:xfrm flipH="1">
              <a:off x="3742" y="3489"/>
              <a:ext cx="95" cy="138"/>
            </a:xfrm>
            <a:prstGeom prst="rtTriangle">
              <a:avLst/>
            </a:prstGeom>
            <a:solidFill>
              <a:srgbClr val="1D7279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58979" name="AutoShape 163"/>
            <p:cNvSpPr>
              <a:spLocks noChangeArrowheads="1"/>
            </p:cNvSpPr>
            <p:nvPr/>
          </p:nvSpPr>
          <p:spPr bwMode="auto">
            <a:xfrm flipH="1">
              <a:off x="3838" y="3489"/>
              <a:ext cx="95" cy="138"/>
            </a:xfrm>
            <a:prstGeom prst="rtTriangle">
              <a:avLst/>
            </a:prstGeom>
            <a:solidFill>
              <a:srgbClr val="2AA3AC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58980" name="AutoShape 164"/>
            <p:cNvSpPr>
              <a:spLocks noChangeArrowheads="1"/>
            </p:cNvSpPr>
            <p:nvPr/>
          </p:nvSpPr>
          <p:spPr bwMode="auto">
            <a:xfrm flipH="1">
              <a:off x="3935" y="3489"/>
              <a:ext cx="94" cy="138"/>
            </a:xfrm>
            <a:prstGeom prst="rtTriangle">
              <a:avLst/>
            </a:prstGeom>
            <a:solidFill>
              <a:srgbClr val="41C7D1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58981" name="AutoShape 165"/>
            <p:cNvSpPr>
              <a:spLocks noChangeArrowheads="1"/>
            </p:cNvSpPr>
            <p:nvPr/>
          </p:nvSpPr>
          <p:spPr bwMode="auto">
            <a:xfrm flipH="1">
              <a:off x="4031" y="3489"/>
              <a:ext cx="95" cy="138"/>
            </a:xfrm>
            <a:prstGeom prst="rtTriangle">
              <a:avLst/>
            </a:prstGeom>
            <a:solidFill>
              <a:srgbClr val="68D2DA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58982" name="AutoShape 166"/>
            <p:cNvSpPr>
              <a:spLocks noChangeArrowheads="1"/>
            </p:cNvSpPr>
            <p:nvPr/>
          </p:nvSpPr>
          <p:spPr bwMode="auto">
            <a:xfrm flipH="1">
              <a:off x="4126" y="3489"/>
              <a:ext cx="94" cy="138"/>
            </a:xfrm>
            <a:prstGeom prst="rtTriangle">
              <a:avLst/>
            </a:prstGeom>
            <a:solidFill>
              <a:srgbClr val="43FFF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58983" name="AutoShape 167"/>
            <p:cNvSpPr>
              <a:spLocks noChangeArrowheads="1"/>
            </p:cNvSpPr>
            <p:nvPr/>
          </p:nvSpPr>
          <p:spPr bwMode="auto">
            <a:xfrm flipH="1">
              <a:off x="4220" y="3489"/>
              <a:ext cx="95" cy="138"/>
            </a:xfrm>
            <a:prstGeom prst="rtTriangle">
              <a:avLst/>
            </a:prstGeom>
            <a:solidFill>
              <a:srgbClr val="A1FFF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58984" name="AutoShape 168"/>
            <p:cNvSpPr>
              <a:spLocks noChangeArrowheads="1"/>
            </p:cNvSpPr>
            <p:nvPr/>
          </p:nvSpPr>
          <p:spPr bwMode="auto">
            <a:xfrm flipH="1">
              <a:off x="4314" y="3489"/>
              <a:ext cx="95" cy="138"/>
            </a:xfrm>
            <a:prstGeom prst="rtTriangle">
              <a:avLst/>
            </a:prstGeom>
            <a:solidFill>
              <a:srgbClr val="CCFFF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58985" name="AutoShape 169"/>
            <p:cNvSpPr>
              <a:spLocks noChangeArrowheads="1"/>
            </p:cNvSpPr>
            <p:nvPr/>
          </p:nvSpPr>
          <p:spPr bwMode="auto">
            <a:xfrm flipH="1">
              <a:off x="4410" y="3489"/>
              <a:ext cx="95" cy="138"/>
            </a:xfrm>
            <a:prstGeom prst="rtTriangle">
              <a:avLst/>
            </a:prstGeom>
            <a:solidFill>
              <a:srgbClr val="FFD5D5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58986" name="AutoShape 170"/>
            <p:cNvSpPr>
              <a:spLocks noChangeArrowheads="1"/>
            </p:cNvSpPr>
            <p:nvPr/>
          </p:nvSpPr>
          <p:spPr bwMode="auto">
            <a:xfrm flipH="1">
              <a:off x="4506" y="3489"/>
              <a:ext cx="96" cy="138"/>
            </a:xfrm>
            <a:prstGeom prst="rtTriangle">
              <a:avLst/>
            </a:prstGeom>
            <a:solidFill>
              <a:srgbClr val="FFA5A5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58987" name="AutoShape 171"/>
            <p:cNvSpPr>
              <a:spLocks noChangeArrowheads="1"/>
            </p:cNvSpPr>
            <p:nvPr/>
          </p:nvSpPr>
          <p:spPr bwMode="auto">
            <a:xfrm flipH="1">
              <a:off x="4603" y="3489"/>
              <a:ext cx="94" cy="138"/>
            </a:xfrm>
            <a:prstGeom prst="rtTriangle">
              <a:avLst/>
            </a:prstGeom>
            <a:solidFill>
              <a:srgbClr val="FF8787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58988" name="AutoShape 172"/>
            <p:cNvSpPr>
              <a:spLocks noChangeArrowheads="1"/>
            </p:cNvSpPr>
            <p:nvPr/>
          </p:nvSpPr>
          <p:spPr bwMode="auto">
            <a:xfrm flipH="1">
              <a:off x="4699" y="3489"/>
              <a:ext cx="95" cy="138"/>
            </a:xfrm>
            <a:prstGeom prst="rtTriangle">
              <a:avLst/>
            </a:prstGeom>
            <a:solidFill>
              <a:srgbClr val="FF4B4B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58989" name="AutoShape 173"/>
            <p:cNvSpPr>
              <a:spLocks noChangeArrowheads="1"/>
            </p:cNvSpPr>
            <p:nvPr/>
          </p:nvSpPr>
          <p:spPr bwMode="auto">
            <a:xfrm flipH="1">
              <a:off x="4795" y="3489"/>
              <a:ext cx="95" cy="138"/>
            </a:xfrm>
            <a:prstGeom prst="rtTriangle">
              <a:avLst/>
            </a:prstGeom>
            <a:solidFill>
              <a:srgbClr val="FF0B0B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58990" name="AutoShape 174"/>
            <p:cNvSpPr>
              <a:spLocks noChangeArrowheads="1"/>
            </p:cNvSpPr>
            <p:nvPr/>
          </p:nvSpPr>
          <p:spPr bwMode="auto">
            <a:xfrm flipH="1">
              <a:off x="4891" y="3489"/>
              <a:ext cx="95" cy="138"/>
            </a:xfrm>
            <a:prstGeom prst="rtTriangle">
              <a:avLst/>
            </a:prstGeom>
            <a:solidFill>
              <a:srgbClr val="D6000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58991" name="AutoShape 175"/>
            <p:cNvSpPr>
              <a:spLocks noChangeArrowheads="1"/>
            </p:cNvSpPr>
            <p:nvPr/>
          </p:nvSpPr>
          <p:spPr bwMode="auto">
            <a:xfrm flipH="1">
              <a:off x="4987" y="3489"/>
              <a:ext cx="96" cy="138"/>
            </a:xfrm>
            <a:prstGeom prst="rtTriangle">
              <a:avLst/>
            </a:prstGeom>
            <a:solidFill>
              <a:srgbClr val="A2000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58992" name="AutoShape 176"/>
            <p:cNvSpPr>
              <a:spLocks noChangeArrowheads="1"/>
            </p:cNvSpPr>
            <p:nvPr/>
          </p:nvSpPr>
          <p:spPr bwMode="auto">
            <a:xfrm flipH="1">
              <a:off x="5084" y="3489"/>
              <a:ext cx="94" cy="138"/>
            </a:xfrm>
            <a:prstGeom prst="rtTriangle">
              <a:avLst/>
            </a:prstGeom>
            <a:solidFill>
              <a:srgbClr val="70000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58993" name="AutoShape 177"/>
            <p:cNvSpPr>
              <a:spLocks noChangeArrowheads="1"/>
            </p:cNvSpPr>
            <p:nvPr/>
          </p:nvSpPr>
          <p:spPr bwMode="auto">
            <a:xfrm flipH="1">
              <a:off x="5180" y="3489"/>
              <a:ext cx="95" cy="138"/>
            </a:xfrm>
            <a:prstGeom prst="rtTriangle">
              <a:avLst/>
            </a:prstGeom>
            <a:solidFill>
              <a:srgbClr val="5E000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58994" name="AutoShape 178"/>
            <p:cNvSpPr>
              <a:spLocks noChangeArrowheads="1"/>
            </p:cNvSpPr>
            <p:nvPr/>
          </p:nvSpPr>
          <p:spPr bwMode="auto">
            <a:xfrm flipH="1">
              <a:off x="5276" y="3489"/>
              <a:ext cx="95" cy="138"/>
            </a:xfrm>
            <a:prstGeom prst="rtTriangle">
              <a:avLst/>
            </a:prstGeom>
            <a:solidFill>
              <a:srgbClr val="5D3B8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58995" name="AutoShape 179"/>
            <p:cNvSpPr>
              <a:spLocks noChangeArrowheads="1"/>
            </p:cNvSpPr>
            <p:nvPr/>
          </p:nvSpPr>
          <p:spPr bwMode="auto">
            <a:xfrm flipH="1">
              <a:off x="5377" y="3491"/>
              <a:ext cx="95" cy="137"/>
            </a:xfrm>
            <a:prstGeom prst="rtTriangle">
              <a:avLst/>
            </a:prstGeom>
            <a:solidFill>
              <a:srgbClr val="7248B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58996" name="AutoShape 180"/>
            <p:cNvSpPr>
              <a:spLocks noChangeArrowheads="1"/>
            </p:cNvSpPr>
            <p:nvPr/>
          </p:nvSpPr>
          <p:spPr bwMode="auto">
            <a:xfrm flipH="1">
              <a:off x="5473" y="3491"/>
              <a:ext cx="95" cy="137"/>
            </a:xfrm>
            <a:prstGeom prst="rtTriangle">
              <a:avLst/>
            </a:prstGeom>
            <a:solidFill>
              <a:srgbClr val="8B67C1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58997" name="AutoShape 181"/>
            <p:cNvSpPr>
              <a:spLocks noChangeArrowheads="1"/>
            </p:cNvSpPr>
            <p:nvPr/>
          </p:nvSpPr>
          <p:spPr bwMode="auto">
            <a:xfrm flipH="1">
              <a:off x="5569" y="3491"/>
              <a:ext cx="95" cy="137"/>
            </a:xfrm>
            <a:prstGeom prst="rtTriangle">
              <a:avLst/>
            </a:prstGeom>
            <a:solidFill>
              <a:srgbClr val="BCA7DB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58998" name="AutoShape 182"/>
            <p:cNvSpPr>
              <a:spLocks noChangeArrowheads="1"/>
            </p:cNvSpPr>
            <p:nvPr/>
          </p:nvSpPr>
          <p:spPr bwMode="auto">
            <a:xfrm flipH="1">
              <a:off x="5665" y="3491"/>
              <a:ext cx="95" cy="137"/>
            </a:xfrm>
            <a:prstGeom prst="rtTriangle">
              <a:avLst/>
            </a:prstGeom>
            <a:solidFill>
              <a:srgbClr val="CAB9E3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</p:grpSp>
    </p:spTree>
  </p:cSld>
  <p:clrMapOvr>
    <a:masterClrMapping/>
  </p:clrMapOvr>
</p:sldLayout>
</file>

<file path=ppt/slideLayouts/slideLayout41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제목 및 내용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533400" y="296863"/>
            <a:ext cx="9601200" cy="1238250"/>
          </a:xfrm>
          <a:prstGeom prst="rect">
            <a:avLst/>
          </a:prstGeom>
        </p:spPr>
        <p:txBody>
          <a:bodyPr lIns="90893" tIns="45454" rIns="90893" bIns="45454"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내용 개체 틀 2"/>
          <p:cNvSpPr>
            <a:spLocks noGrp="1"/>
          </p:cNvSpPr>
          <p:nvPr>
            <p:ph idx="1"/>
          </p:nvPr>
        </p:nvSpPr>
        <p:spPr>
          <a:xfrm>
            <a:off x="533400" y="1733553"/>
            <a:ext cx="9601200" cy="4903789"/>
          </a:xfrm>
          <a:prstGeom prst="rect">
            <a:avLst/>
          </a:prstGeom>
        </p:spPr>
        <p:txBody>
          <a:bodyPr lIns="90893" tIns="45454" rIns="90893" bIns="45454"/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</p:spTree>
  </p:cSld>
  <p:clrMapOvr>
    <a:masterClrMapping/>
  </p:clrMapOvr>
</p:sldLayout>
</file>

<file path=ppt/slideLayouts/slideLayout41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구역 머리글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842963" y="4773613"/>
            <a:ext cx="9067800" cy="1476375"/>
          </a:xfrm>
          <a:prstGeom prst="rect">
            <a:avLst/>
          </a:prstGeom>
        </p:spPr>
        <p:txBody>
          <a:bodyPr lIns="90893" tIns="45454" rIns="90893" bIns="45454" anchor="t"/>
          <a:lstStyle>
            <a:lvl1pPr algn="l">
              <a:defRPr sz="4000" b="1" cap="all"/>
            </a:lvl1pPr>
          </a:lstStyle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텍스트 개체 틀 2"/>
          <p:cNvSpPr>
            <a:spLocks noGrp="1"/>
          </p:cNvSpPr>
          <p:nvPr>
            <p:ph type="body" idx="1"/>
          </p:nvPr>
        </p:nvSpPr>
        <p:spPr>
          <a:xfrm>
            <a:off x="842963" y="3149639"/>
            <a:ext cx="9067800" cy="1624013"/>
          </a:xfrm>
          <a:prstGeom prst="rect">
            <a:avLst/>
          </a:prstGeom>
        </p:spPr>
        <p:txBody>
          <a:bodyPr lIns="90893" tIns="45454" rIns="90893" bIns="45454" anchor="b"/>
          <a:lstStyle>
            <a:lvl1pPr marL="0" indent="0">
              <a:buNone/>
              <a:defRPr sz="2100"/>
            </a:lvl1pPr>
            <a:lvl2pPr marL="454488" indent="0">
              <a:buNone/>
              <a:defRPr sz="1800"/>
            </a:lvl2pPr>
            <a:lvl3pPr marL="908945" indent="0">
              <a:buNone/>
              <a:defRPr sz="1600"/>
            </a:lvl3pPr>
            <a:lvl4pPr marL="1363412" indent="0">
              <a:buNone/>
              <a:defRPr sz="1400"/>
            </a:lvl4pPr>
            <a:lvl5pPr marL="1817867" indent="0">
              <a:buNone/>
              <a:defRPr sz="1400"/>
            </a:lvl5pPr>
            <a:lvl6pPr marL="2272338" indent="0">
              <a:buNone/>
              <a:defRPr sz="1400"/>
            </a:lvl6pPr>
            <a:lvl7pPr marL="2726806" indent="0">
              <a:buNone/>
              <a:defRPr sz="1400"/>
            </a:lvl7pPr>
            <a:lvl8pPr marL="3181264" indent="0">
              <a:buNone/>
              <a:defRPr sz="1400"/>
            </a:lvl8pPr>
            <a:lvl9pPr marL="3635747" indent="0">
              <a:buNone/>
              <a:defRPr sz="14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</p:spTree>
  </p:cSld>
  <p:clrMapOvr>
    <a:masterClrMapping/>
  </p:clrMapOvr>
</p:sldLayout>
</file>

<file path=ppt/slideLayouts/slideLayout41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콘텐츠 2개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533400" y="296863"/>
            <a:ext cx="9601200" cy="1238250"/>
          </a:xfrm>
          <a:prstGeom prst="rect">
            <a:avLst/>
          </a:prstGeom>
        </p:spPr>
        <p:txBody>
          <a:bodyPr lIns="90893" tIns="45454" rIns="90893" bIns="45454"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내용 개체 틀 2"/>
          <p:cNvSpPr>
            <a:spLocks noGrp="1"/>
          </p:cNvSpPr>
          <p:nvPr>
            <p:ph sz="half" idx="1"/>
          </p:nvPr>
        </p:nvSpPr>
        <p:spPr>
          <a:xfrm>
            <a:off x="533407" y="1733553"/>
            <a:ext cx="4724400" cy="4903789"/>
          </a:xfrm>
          <a:prstGeom prst="rect">
            <a:avLst/>
          </a:prstGeom>
        </p:spPr>
        <p:txBody>
          <a:bodyPr lIns="90893" tIns="45454" rIns="90893" bIns="45454"/>
          <a:lstStyle>
            <a:lvl1pPr>
              <a:defRPr sz="2800"/>
            </a:lvl1pPr>
            <a:lvl2pPr>
              <a:defRPr sz="2400"/>
            </a:lvl2pPr>
            <a:lvl3pPr>
              <a:defRPr sz="21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4" name="내용 개체 틀 3"/>
          <p:cNvSpPr>
            <a:spLocks noGrp="1"/>
          </p:cNvSpPr>
          <p:nvPr>
            <p:ph sz="half" idx="2"/>
          </p:nvPr>
        </p:nvSpPr>
        <p:spPr>
          <a:xfrm>
            <a:off x="5410200" y="1733553"/>
            <a:ext cx="4724400" cy="4903789"/>
          </a:xfrm>
          <a:prstGeom prst="rect">
            <a:avLst/>
          </a:prstGeom>
        </p:spPr>
        <p:txBody>
          <a:bodyPr lIns="90893" tIns="45454" rIns="90893" bIns="45454"/>
          <a:lstStyle>
            <a:lvl1pPr>
              <a:defRPr sz="2800"/>
            </a:lvl1pPr>
            <a:lvl2pPr>
              <a:defRPr sz="2400"/>
            </a:lvl2pPr>
            <a:lvl3pPr>
              <a:defRPr sz="21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</p:spTree>
  </p:cSld>
  <p:clrMapOvr>
    <a:masterClrMapping/>
  </p:clrMapOvr>
</p:sldLayout>
</file>

<file path=ppt/slideLayouts/slideLayout41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비교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533400" y="296863"/>
            <a:ext cx="9601200" cy="1238250"/>
          </a:xfrm>
          <a:prstGeom prst="rect">
            <a:avLst/>
          </a:prstGeom>
        </p:spPr>
        <p:txBody>
          <a:bodyPr lIns="90893" tIns="45454" rIns="90893" bIns="45454"/>
          <a:lstStyle>
            <a:lvl1pPr>
              <a:defRPr/>
            </a:lvl1pPr>
          </a:lstStyle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텍스트 개체 틀 2"/>
          <p:cNvSpPr>
            <a:spLocks noGrp="1"/>
          </p:cNvSpPr>
          <p:nvPr>
            <p:ph type="body" idx="1"/>
          </p:nvPr>
        </p:nvSpPr>
        <p:spPr>
          <a:xfrm>
            <a:off x="533405" y="1663700"/>
            <a:ext cx="4713288" cy="692150"/>
          </a:xfrm>
          <a:prstGeom prst="rect">
            <a:avLst/>
          </a:prstGeom>
        </p:spPr>
        <p:txBody>
          <a:bodyPr lIns="90893" tIns="45454" rIns="90893" bIns="45454" anchor="b"/>
          <a:lstStyle>
            <a:lvl1pPr marL="0" indent="0">
              <a:buNone/>
              <a:defRPr sz="2400" b="1"/>
            </a:lvl1pPr>
            <a:lvl2pPr marL="454488" indent="0">
              <a:buNone/>
              <a:defRPr sz="2100" b="1"/>
            </a:lvl2pPr>
            <a:lvl3pPr marL="908945" indent="0">
              <a:buNone/>
              <a:defRPr sz="1800" b="1"/>
            </a:lvl3pPr>
            <a:lvl4pPr marL="1363412" indent="0">
              <a:buNone/>
              <a:defRPr sz="1600" b="1"/>
            </a:lvl4pPr>
            <a:lvl5pPr marL="1817867" indent="0">
              <a:buNone/>
              <a:defRPr sz="1600" b="1"/>
            </a:lvl5pPr>
            <a:lvl6pPr marL="2272338" indent="0">
              <a:buNone/>
              <a:defRPr sz="1600" b="1"/>
            </a:lvl6pPr>
            <a:lvl7pPr marL="2726806" indent="0">
              <a:buNone/>
              <a:defRPr sz="1600" b="1"/>
            </a:lvl7pPr>
            <a:lvl8pPr marL="3181264" indent="0">
              <a:buNone/>
              <a:defRPr sz="1600" b="1"/>
            </a:lvl8pPr>
            <a:lvl9pPr marL="3635747" indent="0">
              <a:buNone/>
              <a:defRPr sz="1600" b="1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  <p:sp>
        <p:nvSpPr>
          <p:cNvPr id="4" name="내용 개체 틀 3"/>
          <p:cNvSpPr>
            <a:spLocks noGrp="1"/>
          </p:cNvSpPr>
          <p:nvPr>
            <p:ph sz="half" idx="2"/>
          </p:nvPr>
        </p:nvSpPr>
        <p:spPr>
          <a:xfrm>
            <a:off x="533405" y="2355853"/>
            <a:ext cx="4713288" cy="4281488"/>
          </a:xfrm>
          <a:prstGeom prst="rect">
            <a:avLst/>
          </a:prstGeom>
        </p:spPr>
        <p:txBody>
          <a:bodyPr lIns="90893" tIns="45454" rIns="90893" bIns="45454"/>
          <a:lstStyle>
            <a:lvl1pPr>
              <a:defRPr sz="2400"/>
            </a:lvl1pPr>
            <a:lvl2pPr>
              <a:defRPr sz="21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5" name="텍스트 개체 틀 4"/>
          <p:cNvSpPr>
            <a:spLocks noGrp="1"/>
          </p:cNvSpPr>
          <p:nvPr>
            <p:ph type="body" sz="quarter" idx="3"/>
          </p:nvPr>
        </p:nvSpPr>
        <p:spPr>
          <a:xfrm>
            <a:off x="5419778" y="1663700"/>
            <a:ext cx="4714875" cy="692150"/>
          </a:xfrm>
          <a:prstGeom prst="rect">
            <a:avLst/>
          </a:prstGeom>
        </p:spPr>
        <p:txBody>
          <a:bodyPr lIns="90893" tIns="45454" rIns="90893" bIns="45454" anchor="b"/>
          <a:lstStyle>
            <a:lvl1pPr marL="0" indent="0">
              <a:buNone/>
              <a:defRPr sz="2400" b="1"/>
            </a:lvl1pPr>
            <a:lvl2pPr marL="454488" indent="0">
              <a:buNone/>
              <a:defRPr sz="2100" b="1"/>
            </a:lvl2pPr>
            <a:lvl3pPr marL="908945" indent="0">
              <a:buNone/>
              <a:defRPr sz="1800" b="1"/>
            </a:lvl3pPr>
            <a:lvl4pPr marL="1363412" indent="0">
              <a:buNone/>
              <a:defRPr sz="1600" b="1"/>
            </a:lvl4pPr>
            <a:lvl5pPr marL="1817867" indent="0">
              <a:buNone/>
              <a:defRPr sz="1600" b="1"/>
            </a:lvl5pPr>
            <a:lvl6pPr marL="2272338" indent="0">
              <a:buNone/>
              <a:defRPr sz="1600" b="1"/>
            </a:lvl6pPr>
            <a:lvl7pPr marL="2726806" indent="0">
              <a:buNone/>
              <a:defRPr sz="1600" b="1"/>
            </a:lvl7pPr>
            <a:lvl8pPr marL="3181264" indent="0">
              <a:buNone/>
              <a:defRPr sz="1600" b="1"/>
            </a:lvl8pPr>
            <a:lvl9pPr marL="3635747" indent="0">
              <a:buNone/>
              <a:defRPr sz="1600" b="1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  <p:sp>
        <p:nvSpPr>
          <p:cNvPr id="6" name="내용 개체 틀 5"/>
          <p:cNvSpPr>
            <a:spLocks noGrp="1"/>
          </p:cNvSpPr>
          <p:nvPr>
            <p:ph sz="quarter" idx="4"/>
          </p:nvPr>
        </p:nvSpPr>
        <p:spPr>
          <a:xfrm>
            <a:off x="5419778" y="2355853"/>
            <a:ext cx="4714875" cy="4281488"/>
          </a:xfrm>
          <a:prstGeom prst="rect">
            <a:avLst/>
          </a:prstGeom>
        </p:spPr>
        <p:txBody>
          <a:bodyPr lIns="90893" tIns="45454" rIns="90893" bIns="45454"/>
          <a:lstStyle>
            <a:lvl1pPr>
              <a:defRPr sz="2400"/>
            </a:lvl1pPr>
            <a:lvl2pPr>
              <a:defRPr sz="21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</p:spTree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제목만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533400" y="296863"/>
            <a:ext cx="9601200" cy="1238250"/>
          </a:xfrm>
          <a:prstGeom prst="rect">
            <a:avLst/>
          </a:prstGeom>
        </p:spPr>
        <p:txBody>
          <a:bodyPr lIns="90893" tIns="45454" rIns="90893" bIns="45454"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</p:spTree>
  </p:cSld>
  <p:clrMapOvr>
    <a:masterClrMapping/>
  </p:clrMapOvr>
</p:sldLayout>
</file>

<file path=ppt/slideLayouts/slideLayout42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제목만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533400" y="296863"/>
            <a:ext cx="9601200" cy="1238250"/>
          </a:xfrm>
          <a:prstGeom prst="rect">
            <a:avLst/>
          </a:prstGeom>
        </p:spPr>
        <p:txBody>
          <a:bodyPr lIns="90893" tIns="45454" rIns="90893" bIns="45454"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</p:spTree>
  </p:cSld>
  <p:clrMapOvr>
    <a:masterClrMapping/>
  </p:clrMapOvr>
</p:sldLayout>
</file>

<file path=ppt/slideLayouts/slideLayout42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빈 화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42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캡션 있는 콘텐츠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533462" y="295275"/>
            <a:ext cx="3509963" cy="1258888"/>
          </a:xfrm>
          <a:prstGeom prst="rect">
            <a:avLst/>
          </a:prstGeom>
        </p:spPr>
        <p:txBody>
          <a:bodyPr lIns="90893" tIns="45454" rIns="90893" bIns="45454" anchor="b"/>
          <a:lstStyle>
            <a:lvl1pPr algn="l">
              <a:defRPr sz="2100" b="1"/>
            </a:lvl1pPr>
          </a:lstStyle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내용 개체 틀 2"/>
          <p:cNvSpPr>
            <a:spLocks noGrp="1"/>
          </p:cNvSpPr>
          <p:nvPr>
            <p:ph idx="1"/>
          </p:nvPr>
        </p:nvSpPr>
        <p:spPr>
          <a:xfrm>
            <a:off x="4170416" y="295282"/>
            <a:ext cx="5964237" cy="6342063"/>
          </a:xfrm>
          <a:prstGeom prst="rect">
            <a:avLst/>
          </a:prstGeom>
        </p:spPr>
        <p:txBody>
          <a:bodyPr lIns="90893" tIns="45454" rIns="90893" bIns="45454"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100"/>
            </a:lvl4pPr>
            <a:lvl5pPr>
              <a:defRPr sz="2100"/>
            </a:lvl5pPr>
            <a:lvl6pPr>
              <a:defRPr sz="2100"/>
            </a:lvl6pPr>
            <a:lvl7pPr>
              <a:defRPr sz="2100"/>
            </a:lvl7pPr>
            <a:lvl8pPr>
              <a:defRPr sz="2100"/>
            </a:lvl8pPr>
            <a:lvl9pPr>
              <a:defRPr sz="21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4" name="텍스트 개체 틀 3"/>
          <p:cNvSpPr>
            <a:spLocks noGrp="1"/>
          </p:cNvSpPr>
          <p:nvPr>
            <p:ph type="body" sz="half" idx="2"/>
          </p:nvPr>
        </p:nvSpPr>
        <p:spPr>
          <a:xfrm>
            <a:off x="533462" y="1554163"/>
            <a:ext cx="3509963" cy="5083176"/>
          </a:xfrm>
          <a:prstGeom prst="rect">
            <a:avLst/>
          </a:prstGeom>
        </p:spPr>
        <p:txBody>
          <a:bodyPr lIns="90893" tIns="45454" rIns="90893" bIns="45454"/>
          <a:lstStyle>
            <a:lvl1pPr marL="0" indent="0">
              <a:buNone/>
              <a:defRPr sz="1400"/>
            </a:lvl1pPr>
            <a:lvl2pPr marL="454488" indent="0">
              <a:buNone/>
              <a:defRPr sz="1200"/>
            </a:lvl2pPr>
            <a:lvl3pPr marL="908945" indent="0">
              <a:buNone/>
              <a:defRPr sz="1000"/>
            </a:lvl3pPr>
            <a:lvl4pPr marL="1363412" indent="0">
              <a:buNone/>
              <a:defRPr sz="900"/>
            </a:lvl4pPr>
            <a:lvl5pPr marL="1817867" indent="0">
              <a:buNone/>
              <a:defRPr sz="900"/>
            </a:lvl5pPr>
            <a:lvl6pPr marL="2272338" indent="0">
              <a:buNone/>
              <a:defRPr sz="900"/>
            </a:lvl6pPr>
            <a:lvl7pPr marL="2726806" indent="0">
              <a:buNone/>
              <a:defRPr sz="900"/>
            </a:lvl7pPr>
            <a:lvl8pPr marL="3181264" indent="0">
              <a:buNone/>
              <a:defRPr sz="900"/>
            </a:lvl8pPr>
            <a:lvl9pPr marL="3635747" indent="0">
              <a:buNone/>
              <a:defRPr sz="9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</p:spTree>
  </p:cSld>
  <p:clrMapOvr>
    <a:masterClrMapping/>
  </p:clrMapOvr>
</p:sldLayout>
</file>

<file path=ppt/slideLayouts/slideLayout42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캡션 있는 그림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2090738" y="5200652"/>
            <a:ext cx="6400800" cy="614363"/>
          </a:xfrm>
          <a:prstGeom prst="rect">
            <a:avLst/>
          </a:prstGeom>
        </p:spPr>
        <p:txBody>
          <a:bodyPr lIns="90893" tIns="45454" rIns="90893" bIns="45454" anchor="b"/>
          <a:lstStyle>
            <a:lvl1pPr algn="l">
              <a:defRPr sz="2100" b="1"/>
            </a:lvl1pPr>
          </a:lstStyle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그림 개체 틀 2"/>
          <p:cNvSpPr>
            <a:spLocks noGrp="1"/>
          </p:cNvSpPr>
          <p:nvPr>
            <p:ph type="pic" idx="1"/>
          </p:nvPr>
        </p:nvSpPr>
        <p:spPr>
          <a:xfrm>
            <a:off x="2090738" y="663575"/>
            <a:ext cx="6400800" cy="4457700"/>
          </a:xfrm>
          <a:prstGeom prst="rect">
            <a:avLst/>
          </a:prstGeom>
        </p:spPr>
        <p:txBody>
          <a:bodyPr lIns="90893" tIns="45454" rIns="90893" bIns="45454"/>
          <a:lstStyle>
            <a:lvl1pPr marL="0" indent="0">
              <a:buNone/>
              <a:defRPr sz="3200"/>
            </a:lvl1pPr>
            <a:lvl2pPr marL="454488" indent="0">
              <a:buNone/>
              <a:defRPr sz="2800"/>
            </a:lvl2pPr>
            <a:lvl3pPr marL="908945" indent="0">
              <a:buNone/>
              <a:defRPr sz="2400"/>
            </a:lvl3pPr>
            <a:lvl4pPr marL="1363412" indent="0">
              <a:buNone/>
              <a:defRPr sz="2100"/>
            </a:lvl4pPr>
            <a:lvl5pPr marL="1817867" indent="0">
              <a:buNone/>
              <a:defRPr sz="2100"/>
            </a:lvl5pPr>
            <a:lvl6pPr marL="2272338" indent="0">
              <a:buNone/>
              <a:defRPr sz="2100"/>
            </a:lvl6pPr>
            <a:lvl7pPr marL="2726806" indent="0">
              <a:buNone/>
              <a:defRPr sz="2100"/>
            </a:lvl7pPr>
            <a:lvl8pPr marL="3181264" indent="0">
              <a:buNone/>
              <a:defRPr sz="2100"/>
            </a:lvl8pPr>
            <a:lvl9pPr marL="3635747" indent="0">
              <a:buNone/>
              <a:defRPr sz="2100"/>
            </a:lvl9pPr>
          </a:lstStyle>
          <a:p>
            <a:endParaRPr lang="ko-KR" altLang="en-US"/>
          </a:p>
        </p:txBody>
      </p:sp>
      <p:sp>
        <p:nvSpPr>
          <p:cNvPr id="4" name="텍스트 개체 틀 3"/>
          <p:cNvSpPr>
            <a:spLocks noGrp="1"/>
          </p:cNvSpPr>
          <p:nvPr>
            <p:ph type="body" sz="half" idx="2"/>
          </p:nvPr>
        </p:nvSpPr>
        <p:spPr>
          <a:xfrm>
            <a:off x="2090738" y="5815015"/>
            <a:ext cx="6400800" cy="871537"/>
          </a:xfrm>
          <a:prstGeom prst="rect">
            <a:avLst/>
          </a:prstGeom>
        </p:spPr>
        <p:txBody>
          <a:bodyPr lIns="90893" tIns="45454" rIns="90893" bIns="45454"/>
          <a:lstStyle>
            <a:lvl1pPr marL="0" indent="0">
              <a:buNone/>
              <a:defRPr sz="1400"/>
            </a:lvl1pPr>
            <a:lvl2pPr marL="454488" indent="0">
              <a:buNone/>
              <a:defRPr sz="1200"/>
            </a:lvl2pPr>
            <a:lvl3pPr marL="908945" indent="0">
              <a:buNone/>
              <a:defRPr sz="1000"/>
            </a:lvl3pPr>
            <a:lvl4pPr marL="1363412" indent="0">
              <a:buNone/>
              <a:defRPr sz="900"/>
            </a:lvl4pPr>
            <a:lvl5pPr marL="1817867" indent="0">
              <a:buNone/>
              <a:defRPr sz="900"/>
            </a:lvl5pPr>
            <a:lvl6pPr marL="2272338" indent="0">
              <a:buNone/>
              <a:defRPr sz="900"/>
            </a:lvl6pPr>
            <a:lvl7pPr marL="2726806" indent="0">
              <a:buNone/>
              <a:defRPr sz="900"/>
            </a:lvl7pPr>
            <a:lvl8pPr marL="3181264" indent="0">
              <a:buNone/>
              <a:defRPr sz="900"/>
            </a:lvl8pPr>
            <a:lvl9pPr marL="3635747" indent="0">
              <a:buNone/>
              <a:defRPr sz="9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</p:spTree>
  </p:cSld>
  <p:clrMapOvr>
    <a:masterClrMapping/>
  </p:clrMapOvr>
</p:sldLayout>
</file>

<file path=ppt/slideLayouts/slideLayout42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제목 및 세로 텍스트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533400" y="296863"/>
            <a:ext cx="9601200" cy="1238250"/>
          </a:xfrm>
          <a:prstGeom prst="rect">
            <a:avLst/>
          </a:prstGeom>
        </p:spPr>
        <p:txBody>
          <a:bodyPr lIns="90893" tIns="45454" rIns="90893" bIns="45454"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세로 텍스트 개체 틀 2"/>
          <p:cNvSpPr>
            <a:spLocks noGrp="1"/>
          </p:cNvSpPr>
          <p:nvPr>
            <p:ph type="body" orient="vert" idx="1"/>
          </p:nvPr>
        </p:nvSpPr>
        <p:spPr>
          <a:xfrm>
            <a:off x="533400" y="1733553"/>
            <a:ext cx="9601200" cy="4903789"/>
          </a:xfrm>
          <a:prstGeom prst="rect">
            <a:avLst/>
          </a:prstGeom>
        </p:spPr>
        <p:txBody>
          <a:bodyPr vert="eaVert" lIns="90893" tIns="45454" rIns="90893" bIns="45454"/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</p:spTree>
  </p:cSld>
  <p:clrMapOvr>
    <a:masterClrMapping/>
  </p:clrMapOvr>
</p:sldLayout>
</file>

<file path=ppt/slideLayouts/slideLayout42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세로 제목 및 텍스트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세로 제목 1"/>
          <p:cNvSpPr>
            <a:spLocks noGrp="1"/>
          </p:cNvSpPr>
          <p:nvPr>
            <p:ph type="title" orient="vert"/>
          </p:nvPr>
        </p:nvSpPr>
        <p:spPr>
          <a:xfrm>
            <a:off x="7734300" y="296869"/>
            <a:ext cx="2400300" cy="6340475"/>
          </a:xfrm>
          <a:prstGeom prst="rect">
            <a:avLst/>
          </a:prstGeom>
        </p:spPr>
        <p:txBody>
          <a:bodyPr vert="eaVert" lIns="90893" tIns="45454" rIns="90893" bIns="45454"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세로 텍스트 개체 틀 2"/>
          <p:cNvSpPr>
            <a:spLocks noGrp="1"/>
          </p:cNvSpPr>
          <p:nvPr>
            <p:ph type="body" orient="vert" idx="1"/>
          </p:nvPr>
        </p:nvSpPr>
        <p:spPr>
          <a:xfrm>
            <a:off x="533400" y="296869"/>
            <a:ext cx="7048500" cy="6340475"/>
          </a:xfrm>
          <a:prstGeom prst="rect">
            <a:avLst/>
          </a:prstGeom>
        </p:spPr>
        <p:txBody>
          <a:bodyPr vert="eaVert" lIns="90893" tIns="45454" rIns="90893" bIns="45454"/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</p:spTree>
  </p:cSld>
  <p:clrMapOvr>
    <a:masterClrMapping/>
  </p:clrMapOvr>
</p:sldLayout>
</file>

<file path=ppt/slideLayouts/slideLayout426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내용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내용 개체 틀 1"/>
          <p:cNvSpPr>
            <a:spLocks noGrp="1"/>
          </p:cNvSpPr>
          <p:nvPr>
            <p:ph/>
          </p:nvPr>
        </p:nvSpPr>
        <p:spPr>
          <a:xfrm>
            <a:off x="533400" y="296869"/>
            <a:ext cx="9601200" cy="6340475"/>
          </a:xfrm>
          <a:prstGeom prst="rect">
            <a:avLst/>
          </a:prstGeom>
        </p:spPr>
        <p:txBody>
          <a:bodyPr lIns="90893" tIns="45454" rIns="90893" bIns="45454"/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</p:spTree>
  </p:cSld>
  <p:clrMapOvr>
    <a:masterClrMapping/>
  </p:clrMapOvr>
</p:sldLayout>
</file>

<file path=ppt/slideLayouts/slideLayout42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제목 슬라이드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31234" name="Picture 2" descr="blue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xmlns=""/>
              </a:ext>
            </a:extLst>
          </a:blip>
          <a:srcRect/>
          <a:stretch>
            <a:fillRect/>
          </a:stretch>
        </p:blipFill>
        <p:spPr bwMode="auto">
          <a:xfrm>
            <a:off x="4" y="0"/>
            <a:ext cx="10690226" cy="4365625"/>
          </a:xfrm>
          <a:prstGeom prst="rect">
            <a:avLst/>
          </a:prstGeom>
          <a:noFill/>
        </p:spPr>
      </p:pic>
      <p:grpSp>
        <p:nvGrpSpPr>
          <p:cNvPr id="2" name="Group 3"/>
          <p:cNvGrpSpPr>
            <a:grpSpLocks/>
          </p:cNvGrpSpPr>
          <p:nvPr/>
        </p:nvGrpSpPr>
        <p:grpSpPr bwMode="auto">
          <a:xfrm>
            <a:off x="101653" y="47632"/>
            <a:ext cx="10404475" cy="536575"/>
            <a:chOff x="54" y="28"/>
            <a:chExt cx="5618" cy="312"/>
          </a:xfrm>
        </p:grpSpPr>
        <p:sp>
          <p:nvSpPr>
            <p:cNvPr id="1631236" name="Oval 4"/>
            <p:cNvSpPr>
              <a:spLocks noChangeArrowheads="1"/>
            </p:cNvSpPr>
            <p:nvPr/>
          </p:nvSpPr>
          <p:spPr bwMode="auto">
            <a:xfrm>
              <a:off x="54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631237" name="Oval 5"/>
            <p:cNvSpPr>
              <a:spLocks noChangeArrowheads="1"/>
            </p:cNvSpPr>
            <p:nvPr/>
          </p:nvSpPr>
          <p:spPr bwMode="auto">
            <a:xfrm>
              <a:off x="22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631238" name="Oval 6"/>
            <p:cNvSpPr>
              <a:spLocks noChangeArrowheads="1"/>
            </p:cNvSpPr>
            <p:nvPr/>
          </p:nvSpPr>
          <p:spPr bwMode="auto">
            <a:xfrm>
              <a:off x="41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631239" name="Oval 7"/>
            <p:cNvSpPr>
              <a:spLocks noChangeArrowheads="1"/>
            </p:cNvSpPr>
            <p:nvPr/>
          </p:nvSpPr>
          <p:spPr bwMode="auto">
            <a:xfrm>
              <a:off x="60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631240" name="Oval 8"/>
            <p:cNvSpPr>
              <a:spLocks noChangeArrowheads="1"/>
            </p:cNvSpPr>
            <p:nvPr/>
          </p:nvSpPr>
          <p:spPr bwMode="auto">
            <a:xfrm>
              <a:off x="79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631241" name="Oval 9"/>
            <p:cNvSpPr>
              <a:spLocks noChangeArrowheads="1"/>
            </p:cNvSpPr>
            <p:nvPr/>
          </p:nvSpPr>
          <p:spPr bwMode="auto">
            <a:xfrm>
              <a:off x="98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631242" name="Oval 10"/>
            <p:cNvSpPr>
              <a:spLocks noChangeArrowheads="1"/>
            </p:cNvSpPr>
            <p:nvPr/>
          </p:nvSpPr>
          <p:spPr bwMode="auto">
            <a:xfrm>
              <a:off x="117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631243" name="Oval 11"/>
            <p:cNvSpPr>
              <a:spLocks noChangeArrowheads="1"/>
            </p:cNvSpPr>
            <p:nvPr/>
          </p:nvSpPr>
          <p:spPr bwMode="auto">
            <a:xfrm>
              <a:off x="136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631244" name="Oval 12"/>
            <p:cNvSpPr>
              <a:spLocks noChangeArrowheads="1"/>
            </p:cNvSpPr>
            <p:nvPr/>
          </p:nvSpPr>
          <p:spPr bwMode="auto">
            <a:xfrm>
              <a:off x="155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631245" name="Oval 13"/>
            <p:cNvSpPr>
              <a:spLocks noChangeArrowheads="1"/>
            </p:cNvSpPr>
            <p:nvPr/>
          </p:nvSpPr>
          <p:spPr bwMode="auto">
            <a:xfrm>
              <a:off x="174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631246" name="Oval 14"/>
            <p:cNvSpPr>
              <a:spLocks noChangeArrowheads="1"/>
            </p:cNvSpPr>
            <p:nvPr/>
          </p:nvSpPr>
          <p:spPr bwMode="auto">
            <a:xfrm>
              <a:off x="193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631247" name="Oval 15"/>
            <p:cNvSpPr>
              <a:spLocks noChangeArrowheads="1"/>
            </p:cNvSpPr>
            <p:nvPr/>
          </p:nvSpPr>
          <p:spPr bwMode="auto">
            <a:xfrm>
              <a:off x="212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631248" name="Oval 16"/>
            <p:cNvSpPr>
              <a:spLocks noChangeArrowheads="1"/>
            </p:cNvSpPr>
            <p:nvPr/>
          </p:nvSpPr>
          <p:spPr bwMode="auto">
            <a:xfrm>
              <a:off x="231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631249" name="Oval 17"/>
            <p:cNvSpPr>
              <a:spLocks noChangeArrowheads="1"/>
            </p:cNvSpPr>
            <p:nvPr/>
          </p:nvSpPr>
          <p:spPr bwMode="auto">
            <a:xfrm>
              <a:off x="250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631250" name="Oval 18"/>
            <p:cNvSpPr>
              <a:spLocks noChangeArrowheads="1"/>
            </p:cNvSpPr>
            <p:nvPr/>
          </p:nvSpPr>
          <p:spPr bwMode="auto">
            <a:xfrm>
              <a:off x="269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631251" name="Oval 19"/>
            <p:cNvSpPr>
              <a:spLocks noChangeArrowheads="1"/>
            </p:cNvSpPr>
            <p:nvPr/>
          </p:nvSpPr>
          <p:spPr bwMode="auto">
            <a:xfrm>
              <a:off x="288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631252" name="Oval 20"/>
            <p:cNvSpPr>
              <a:spLocks noChangeArrowheads="1"/>
            </p:cNvSpPr>
            <p:nvPr/>
          </p:nvSpPr>
          <p:spPr bwMode="auto">
            <a:xfrm>
              <a:off x="307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631253" name="Oval 21"/>
            <p:cNvSpPr>
              <a:spLocks noChangeArrowheads="1"/>
            </p:cNvSpPr>
            <p:nvPr/>
          </p:nvSpPr>
          <p:spPr bwMode="auto">
            <a:xfrm>
              <a:off x="326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631254" name="Oval 22"/>
            <p:cNvSpPr>
              <a:spLocks noChangeArrowheads="1"/>
            </p:cNvSpPr>
            <p:nvPr/>
          </p:nvSpPr>
          <p:spPr bwMode="auto">
            <a:xfrm>
              <a:off x="345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631255" name="Oval 23"/>
            <p:cNvSpPr>
              <a:spLocks noChangeArrowheads="1"/>
            </p:cNvSpPr>
            <p:nvPr/>
          </p:nvSpPr>
          <p:spPr bwMode="auto">
            <a:xfrm>
              <a:off x="364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631256" name="Oval 24"/>
            <p:cNvSpPr>
              <a:spLocks noChangeArrowheads="1"/>
            </p:cNvSpPr>
            <p:nvPr/>
          </p:nvSpPr>
          <p:spPr bwMode="auto">
            <a:xfrm>
              <a:off x="383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631257" name="Oval 25"/>
            <p:cNvSpPr>
              <a:spLocks noChangeArrowheads="1"/>
            </p:cNvSpPr>
            <p:nvPr/>
          </p:nvSpPr>
          <p:spPr bwMode="auto">
            <a:xfrm>
              <a:off x="402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631258" name="Oval 26"/>
            <p:cNvSpPr>
              <a:spLocks noChangeArrowheads="1"/>
            </p:cNvSpPr>
            <p:nvPr/>
          </p:nvSpPr>
          <p:spPr bwMode="auto">
            <a:xfrm>
              <a:off x="421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631259" name="Oval 27"/>
            <p:cNvSpPr>
              <a:spLocks noChangeArrowheads="1"/>
            </p:cNvSpPr>
            <p:nvPr/>
          </p:nvSpPr>
          <p:spPr bwMode="auto">
            <a:xfrm>
              <a:off x="440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631260" name="Oval 28"/>
            <p:cNvSpPr>
              <a:spLocks noChangeArrowheads="1"/>
            </p:cNvSpPr>
            <p:nvPr/>
          </p:nvSpPr>
          <p:spPr bwMode="auto">
            <a:xfrm>
              <a:off x="459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631261" name="Oval 29"/>
            <p:cNvSpPr>
              <a:spLocks noChangeArrowheads="1"/>
            </p:cNvSpPr>
            <p:nvPr/>
          </p:nvSpPr>
          <p:spPr bwMode="auto">
            <a:xfrm>
              <a:off x="478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631262" name="Oval 30"/>
            <p:cNvSpPr>
              <a:spLocks noChangeArrowheads="1"/>
            </p:cNvSpPr>
            <p:nvPr/>
          </p:nvSpPr>
          <p:spPr bwMode="auto">
            <a:xfrm>
              <a:off x="497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631263" name="Oval 31"/>
            <p:cNvSpPr>
              <a:spLocks noChangeArrowheads="1"/>
            </p:cNvSpPr>
            <p:nvPr/>
          </p:nvSpPr>
          <p:spPr bwMode="auto">
            <a:xfrm>
              <a:off x="516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631264" name="Oval 32"/>
            <p:cNvSpPr>
              <a:spLocks noChangeArrowheads="1"/>
            </p:cNvSpPr>
            <p:nvPr/>
          </p:nvSpPr>
          <p:spPr bwMode="auto">
            <a:xfrm>
              <a:off x="535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631265" name="Oval 33"/>
            <p:cNvSpPr>
              <a:spLocks noChangeArrowheads="1"/>
            </p:cNvSpPr>
            <p:nvPr/>
          </p:nvSpPr>
          <p:spPr bwMode="auto">
            <a:xfrm>
              <a:off x="554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631266" name="Oval 34"/>
            <p:cNvSpPr>
              <a:spLocks noChangeArrowheads="1"/>
            </p:cNvSpPr>
            <p:nvPr/>
          </p:nvSpPr>
          <p:spPr bwMode="auto">
            <a:xfrm>
              <a:off x="600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631267" name="Oval 35"/>
            <p:cNvSpPr>
              <a:spLocks noChangeArrowheads="1"/>
            </p:cNvSpPr>
            <p:nvPr/>
          </p:nvSpPr>
          <p:spPr bwMode="auto">
            <a:xfrm>
              <a:off x="790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631268" name="Oval 36"/>
            <p:cNvSpPr>
              <a:spLocks noChangeArrowheads="1"/>
            </p:cNvSpPr>
            <p:nvPr/>
          </p:nvSpPr>
          <p:spPr bwMode="auto">
            <a:xfrm>
              <a:off x="980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631269" name="Oval 37"/>
            <p:cNvSpPr>
              <a:spLocks noChangeArrowheads="1"/>
            </p:cNvSpPr>
            <p:nvPr/>
          </p:nvSpPr>
          <p:spPr bwMode="auto">
            <a:xfrm>
              <a:off x="1170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631270" name="Oval 38"/>
            <p:cNvSpPr>
              <a:spLocks noChangeArrowheads="1"/>
            </p:cNvSpPr>
            <p:nvPr/>
          </p:nvSpPr>
          <p:spPr bwMode="auto">
            <a:xfrm>
              <a:off x="1360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631271" name="Oval 39"/>
            <p:cNvSpPr>
              <a:spLocks noChangeArrowheads="1"/>
            </p:cNvSpPr>
            <p:nvPr/>
          </p:nvSpPr>
          <p:spPr bwMode="auto">
            <a:xfrm>
              <a:off x="230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631272" name="Oval 40"/>
            <p:cNvSpPr>
              <a:spLocks noChangeArrowheads="1"/>
            </p:cNvSpPr>
            <p:nvPr/>
          </p:nvSpPr>
          <p:spPr bwMode="auto">
            <a:xfrm>
              <a:off x="249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631273" name="Oval 41"/>
            <p:cNvSpPr>
              <a:spLocks noChangeArrowheads="1"/>
            </p:cNvSpPr>
            <p:nvPr/>
          </p:nvSpPr>
          <p:spPr bwMode="auto">
            <a:xfrm>
              <a:off x="268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631274" name="Oval 42"/>
            <p:cNvSpPr>
              <a:spLocks noChangeArrowheads="1"/>
            </p:cNvSpPr>
            <p:nvPr/>
          </p:nvSpPr>
          <p:spPr bwMode="auto">
            <a:xfrm>
              <a:off x="287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631275" name="Oval 43"/>
            <p:cNvSpPr>
              <a:spLocks noChangeArrowheads="1"/>
            </p:cNvSpPr>
            <p:nvPr/>
          </p:nvSpPr>
          <p:spPr bwMode="auto">
            <a:xfrm>
              <a:off x="306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631276" name="Oval 44"/>
            <p:cNvSpPr>
              <a:spLocks noChangeArrowheads="1"/>
            </p:cNvSpPr>
            <p:nvPr/>
          </p:nvSpPr>
          <p:spPr bwMode="auto">
            <a:xfrm>
              <a:off x="325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631277" name="Oval 45"/>
            <p:cNvSpPr>
              <a:spLocks noChangeArrowheads="1"/>
            </p:cNvSpPr>
            <p:nvPr/>
          </p:nvSpPr>
          <p:spPr bwMode="auto">
            <a:xfrm>
              <a:off x="344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631278" name="Oval 46"/>
            <p:cNvSpPr>
              <a:spLocks noChangeArrowheads="1"/>
            </p:cNvSpPr>
            <p:nvPr/>
          </p:nvSpPr>
          <p:spPr bwMode="auto">
            <a:xfrm>
              <a:off x="363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631279" name="Oval 47"/>
            <p:cNvSpPr>
              <a:spLocks noChangeArrowheads="1"/>
            </p:cNvSpPr>
            <p:nvPr/>
          </p:nvSpPr>
          <p:spPr bwMode="auto">
            <a:xfrm>
              <a:off x="382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631280" name="Oval 48"/>
            <p:cNvSpPr>
              <a:spLocks noChangeArrowheads="1"/>
            </p:cNvSpPr>
            <p:nvPr/>
          </p:nvSpPr>
          <p:spPr bwMode="auto">
            <a:xfrm>
              <a:off x="401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631281" name="Oval 49"/>
            <p:cNvSpPr>
              <a:spLocks noChangeArrowheads="1"/>
            </p:cNvSpPr>
            <p:nvPr/>
          </p:nvSpPr>
          <p:spPr bwMode="auto">
            <a:xfrm>
              <a:off x="420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631282" name="Oval 50"/>
            <p:cNvSpPr>
              <a:spLocks noChangeArrowheads="1"/>
            </p:cNvSpPr>
            <p:nvPr/>
          </p:nvSpPr>
          <p:spPr bwMode="auto">
            <a:xfrm>
              <a:off x="439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631283" name="Oval 51"/>
            <p:cNvSpPr>
              <a:spLocks noChangeArrowheads="1"/>
            </p:cNvSpPr>
            <p:nvPr/>
          </p:nvSpPr>
          <p:spPr bwMode="auto">
            <a:xfrm>
              <a:off x="5348" y="32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631284" name="Oval 52"/>
            <p:cNvSpPr>
              <a:spLocks noChangeArrowheads="1"/>
            </p:cNvSpPr>
            <p:nvPr/>
          </p:nvSpPr>
          <p:spPr bwMode="auto">
            <a:xfrm>
              <a:off x="5538" y="32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</p:grpSp>
      <p:grpSp>
        <p:nvGrpSpPr>
          <p:cNvPr id="3" name="Group 53"/>
          <p:cNvGrpSpPr>
            <a:grpSpLocks/>
          </p:cNvGrpSpPr>
          <p:nvPr/>
        </p:nvGrpSpPr>
        <p:grpSpPr bwMode="auto">
          <a:xfrm rot="-2166924">
            <a:off x="919218" y="-2576514"/>
            <a:ext cx="12020551" cy="6251577"/>
            <a:chOff x="266" y="453"/>
            <a:chExt cx="6490" cy="1666"/>
          </a:xfrm>
        </p:grpSpPr>
        <p:sp>
          <p:nvSpPr>
            <p:cNvPr id="1631286" name="Freeform 54"/>
            <p:cNvSpPr>
              <a:spLocks/>
            </p:cNvSpPr>
            <p:nvPr/>
          </p:nvSpPr>
          <p:spPr bwMode="auto">
            <a:xfrm>
              <a:off x="266" y="570"/>
              <a:ext cx="4772" cy="1549"/>
            </a:xfrm>
            <a:custGeom>
              <a:avLst/>
              <a:gdLst/>
              <a:ahLst/>
              <a:cxnLst>
                <a:cxn ang="0">
                  <a:pos x="4772" y="2929"/>
                </a:cxn>
                <a:cxn ang="0">
                  <a:pos x="4719" y="2956"/>
                </a:cxn>
                <a:cxn ang="0">
                  <a:pos x="4658" y="2985"/>
                </a:cxn>
                <a:cxn ang="0">
                  <a:pos x="4574" y="3017"/>
                </a:cxn>
                <a:cxn ang="0">
                  <a:pos x="4472" y="3048"/>
                </a:cxn>
                <a:cxn ang="0">
                  <a:pos x="4351" y="3076"/>
                </a:cxn>
                <a:cxn ang="0">
                  <a:pos x="4215" y="3093"/>
                </a:cxn>
                <a:cxn ang="0">
                  <a:pos x="4141" y="3097"/>
                </a:cxn>
                <a:cxn ang="0">
                  <a:pos x="4065" y="3097"/>
                </a:cxn>
                <a:cxn ang="0">
                  <a:pos x="3984" y="3092"/>
                </a:cxn>
                <a:cxn ang="0">
                  <a:pos x="3902" y="3082"/>
                </a:cxn>
                <a:cxn ang="0">
                  <a:pos x="3818" y="3066"/>
                </a:cxn>
                <a:cxn ang="0">
                  <a:pos x="3730" y="3045"/>
                </a:cxn>
                <a:cxn ang="0">
                  <a:pos x="3640" y="3016"/>
                </a:cxn>
                <a:cxn ang="0">
                  <a:pos x="3548" y="2980"/>
                </a:cxn>
                <a:cxn ang="0">
                  <a:pos x="3455" y="2937"/>
                </a:cxn>
                <a:cxn ang="0">
                  <a:pos x="3361" y="2885"/>
                </a:cxn>
                <a:cxn ang="0">
                  <a:pos x="3265" y="2824"/>
                </a:cxn>
                <a:cxn ang="0">
                  <a:pos x="3169" y="2754"/>
                </a:cxn>
                <a:cxn ang="0">
                  <a:pos x="3072" y="2673"/>
                </a:cxn>
                <a:cxn ang="0">
                  <a:pos x="2974" y="2583"/>
                </a:cxn>
                <a:cxn ang="0">
                  <a:pos x="2876" y="2481"/>
                </a:cxn>
                <a:cxn ang="0">
                  <a:pos x="2778" y="2367"/>
                </a:cxn>
                <a:cxn ang="0">
                  <a:pos x="2681" y="2241"/>
                </a:cxn>
                <a:cxn ang="0">
                  <a:pos x="2583" y="2102"/>
                </a:cxn>
                <a:cxn ang="0">
                  <a:pos x="2488" y="1960"/>
                </a:cxn>
                <a:cxn ang="0">
                  <a:pos x="2303" y="1695"/>
                </a:cxn>
                <a:cxn ang="0">
                  <a:pos x="2125" y="1456"/>
                </a:cxn>
                <a:cxn ang="0">
                  <a:pos x="1953" y="1240"/>
                </a:cxn>
                <a:cxn ang="0">
                  <a:pos x="1788" y="1046"/>
                </a:cxn>
                <a:cxn ang="0">
                  <a:pos x="1628" y="873"/>
                </a:cxn>
                <a:cxn ang="0">
                  <a:pos x="1471" y="720"/>
                </a:cxn>
                <a:cxn ang="0">
                  <a:pos x="1317" y="584"/>
                </a:cxn>
                <a:cxn ang="0">
                  <a:pos x="1166" y="466"/>
                </a:cxn>
                <a:cxn ang="0">
                  <a:pos x="1014" y="365"/>
                </a:cxn>
                <a:cxn ang="0">
                  <a:pos x="865" y="277"/>
                </a:cxn>
                <a:cxn ang="0">
                  <a:pos x="713" y="203"/>
                </a:cxn>
                <a:cxn ang="0">
                  <a:pos x="560" y="140"/>
                </a:cxn>
                <a:cxn ang="0">
                  <a:pos x="405" y="90"/>
                </a:cxn>
                <a:cxn ang="0">
                  <a:pos x="247" y="48"/>
                </a:cxn>
                <a:cxn ang="0">
                  <a:pos x="84" y="14"/>
                </a:cxn>
              </a:cxnLst>
              <a:rect l="0" t="0" r="r" b="b"/>
              <a:pathLst>
                <a:path w="4772" h="3097">
                  <a:moveTo>
                    <a:pt x="4772" y="2929"/>
                  </a:moveTo>
                  <a:lnTo>
                    <a:pt x="4772" y="2929"/>
                  </a:lnTo>
                  <a:lnTo>
                    <a:pt x="4758" y="2937"/>
                  </a:lnTo>
                  <a:lnTo>
                    <a:pt x="4719" y="2956"/>
                  </a:lnTo>
                  <a:lnTo>
                    <a:pt x="4691" y="2971"/>
                  </a:lnTo>
                  <a:lnTo>
                    <a:pt x="4658" y="2985"/>
                  </a:lnTo>
                  <a:lnTo>
                    <a:pt x="4619" y="3001"/>
                  </a:lnTo>
                  <a:lnTo>
                    <a:pt x="4574" y="3017"/>
                  </a:lnTo>
                  <a:lnTo>
                    <a:pt x="4526" y="3034"/>
                  </a:lnTo>
                  <a:lnTo>
                    <a:pt x="4472" y="3048"/>
                  </a:lnTo>
                  <a:lnTo>
                    <a:pt x="4413" y="3063"/>
                  </a:lnTo>
                  <a:lnTo>
                    <a:pt x="4351" y="3076"/>
                  </a:lnTo>
                  <a:lnTo>
                    <a:pt x="4286" y="3085"/>
                  </a:lnTo>
                  <a:lnTo>
                    <a:pt x="4215" y="3093"/>
                  </a:lnTo>
                  <a:lnTo>
                    <a:pt x="4179" y="3095"/>
                  </a:lnTo>
                  <a:lnTo>
                    <a:pt x="4141" y="3097"/>
                  </a:lnTo>
                  <a:lnTo>
                    <a:pt x="4104" y="3097"/>
                  </a:lnTo>
                  <a:lnTo>
                    <a:pt x="4065" y="3097"/>
                  </a:lnTo>
                  <a:lnTo>
                    <a:pt x="4025" y="3095"/>
                  </a:lnTo>
                  <a:lnTo>
                    <a:pt x="3984" y="3092"/>
                  </a:lnTo>
                  <a:lnTo>
                    <a:pt x="3944" y="3087"/>
                  </a:lnTo>
                  <a:lnTo>
                    <a:pt x="3902" y="3082"/>
                  </a:lnTo>
                  <a:lnTo>
                    <a:pt x="3859" y="3076"/>
                  </a:lnTo>
                  <a:lnTo>
                    <a:pt x="3818" y="3066"/>
                  </a:lnTo>
                  <a:lnTo>
                    <a:pt x="3773" y="3056"/>
                  </a:lnTo>
                  <a:lnTo>
                    <a:pt x="3730" y="3045"/>
                  </a:lnTo>
                  <a:lnTo>
                    <a:pt x="3684" y="3032"/>
                  </a:lnTo>
                  <a:lnTo>
                    <a:pt x="3640" y="3016"/>
                  </a:lnTo>
                  <a:lnTo>
                    <a:pt x="3594" y="3000"/>
                  </a:lnTo>
                  <a:lnTo>
                    <a:pt x="3548" y="2980"/>
                  </a:lnTo>
                  <a:lnTo>
                    <a:pt x="3503" y="2959"/>
                  </a:lnTo>
                  <a:lnTo>
                    <a:pt x="3455" y="2937"/>
                  </a:lnTo>
                  <a:lnTo>
                    <a:pt x="3408" y="2912"/>
                  </a:lnTo>
                  <a:lnTo>
                    <a:pt x="3361" y="2885"/>
                  </a:lnTo>
                  <a:lnTo>
                    <a:pt x="3314" y="2856"/>
                  </a:lnTo>
                  <a:lnTo>
                    <a:pt x="3265" y="2824"/>
                  </a:lnTo>
                  <a:lnTo>
                    <a:pt x="3218" y="2790"/>
                  </a:lnTo>
                  <a:lnTo>
                    <a:pt x="3169" y="2754"/>
                  </a:lnTo>
                  <a:lnTo>
                    <a:pt x="3121" y="2715"/>
                  </a:lnTo>
                  <a:lnTo>
                    <a:pt x="3072" y="2673"/>
                  </a:lnTo>
                  <a:lnTo>
                    <a:pt x="3024" y="2630"/>
                  </a:lnTo>
                  <a:lnTo>
                    <a:pt x="2974" y="2583"/>
                  </a:lnTo>
                  <a:lnTo>
                    <a:pt x="2925" y="2533"/>
                  </a:lnTo>
                  <a:lnTo>
                    <a:pt x="2876" y="2481"/>
                  </a:lnTo>
                  <a:lnTo>
                    <a:pt x="2828" y="2425"/>
                  </a:lnTo>
                  <a:lnTo>
                    <a:pt x="2778" y="2367"/>
                  </a:lnTo>
                  <a:lnTo>
                    <a:pt x="2729" y="2305"/>
                  </a:lnTo>
                  <a:lnTo>
                    <a:pt x="2681" y="2241"/>
                  </a:lnTo>
                  <a:lnTo>
                    <a:pt x="2632" y="2173"/>
                  </a:lnTo>
                  <a:lnTo>
                    <a:pt x="2583" y="2102"/>
                  </a:lnTo>
                  <a:lnTo>
                    <a:pt x="2583" y="2102"/>
                  </a:lnTo>
                  <a:lnTo>
                    <a:pt x="2488" y="1960"/>
                  </a:lnTo>
                  <a:lnTo>
                    <a:pt x="2395" y="1824"/>
                  </a:lnTo>
                  <a:lnTo>
                    <a:pt x="2303" y="1695"/>
                  </a:lnTo>
                  <a:lnTo>
                    <a:pt x="2213" y="1572"/>
                  </a:lnTo>
                  <a:lnTo>
                    <a:pt x="2125" y="1456"/>
                  </a:lnTo>
                  <a:lnTo>
                    <a:pt x="2038" y="1345"/>
                  </a:lnTo>
                  <a:lnTo>
                    <a:pt x="1953" y="1240"/>
                  </a:lnTo>
                  <a:lnTo>
                    <a:pt x="1870" y="1140"/>
                  </a:lnTo>
                  <a:lnTo>
                    <a:pt x="1788" y="1046"/>
                  </a:lnTo>
                  <a:lnTo>
                    <a:pt x="1707" y="957"/>
                  </a:lnTo>
                  <a:lnTo>
                    <a:pt x="1628" y="873"/>
                  </a:lnTo>
                  <a:lnTo>
                    <a:pt x="1549" y="794"/>
                  </a:lnTo>
                  <a:lnTo>
                    <a:pt x="1471" y="720"/>
                  </a:lnTo>
                  <a:lnTo>
                    <a:pt x="1394" y="649"/>
                  </a:lnTo>
                  <a:lnTo>
                    <a:pt x="1317" y="584"/>
                  </a:lnTo>
                  <a:lnTo>
                    <a:pt x="1241" y="523"/>
                  </a:lnTo>
                  <a:lnTo>
                    <a:pt x="1166" y="466"/>
                  </a:lnTo>
                  <a:lnTo>
                    <a:pt x="1089" y="413"/>
                  </a:lnTo>
                  <a:lnTo>
                    <a:pt x="1014" y="365"/>
                  </a:lnTo>
                  <a:lnTo>
                    <a:pt x="940" y="319"/>
                  </a:lnTo>
                  <a:lnTo>
                    <a:pt x="865" y="277"/>
                  </a:lnTo>
                  <a:lnTo>
                    <a:pt x="790" y="239"/>
                  </a:lnTo>
                  <a:lnTo>
                    <a:pt x="713" y="203"/>
                  </a:lnTo>
                  <a:lnTo>
                    <a:pt x="637" y="171"/>
                  </a:lnTo>
                  <a:lnTo>
                    <a:pt x="560" y="140"/>
                  </a:lnTo>
                  <a:lnTo>
                    <a:pt x="484" y="114"/>
                  </a:lnTo>
                  <a:lnTo>
                    <a:pt x="405" y="90"/>
                  </a:lnTo>
                  <a:lnTo>
                    <a:pt x="327" y="67"/>
                  </a:lnTo>
                  <a:lnTo>
                    <a:pt x="247" y="48"/>
                  </a:lnTo>
                  <a:lnTo>
                    <a:pt x="166" y="30"/>
                  </a:lnTo>
                  <a:lnTo>
                    <a:pt x="84" y="14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631287" name="Freeform 55"/>
            <p:cNvSpPr>
              <a:spLocks/>
            </p:cNvSpPr>
            <p:nvPr/>
          </p:nvSpPr>
          <p:spPr bwMode="auto">
            <a:xfrm>
              <a:off x="275" y="591"/>
              <a:ext cx="4814" cy="1515"/>
            </a:xfrm>
            <a:custGeom>
              <a:avLst/>
              <a:gdLst/>
              <a:ahLst/>
              <a:cxnLst>
                <a:cxn ang="0">
                  <a:pos x="4814" y="2845"/>
                </a:cxn>
                <a:cxn ang="0">
                  <a:pos x="4763" y="2874"/>
                </a:cxn>
                <a:cxn ang="0">
                  <a:pos x="4701" y="2904"/>
                </a:cxn>
                <a:cxn ang="0">
                  <a:pos x="4618" y="2938"/>
                </a:cxn>
                <a:cxn ang="0">
                  <a:pos x="4517" y="2972"/>
                </a:cxn>
                <a:cxn ang="0">
                  <a:pos x="4396" y="3001"/>
                </a:cxn>
                <a:cxn ang="0">
                  <a:pos x="4260" y="3021"/>
                </a:cxn>
                <a:cxn ang="0">
                  <a:pos x="4186" y="3027"/>
                </a:cxn>
                <a:cxn ang="0">
                  <a:pos x="4110" y="3029"/>
                </a:cxn>
                <a:cxn ang="0">
                  <a:pos x="4031" y="3025"/>
                </a:cxn>
                <a:cxn ang="0">
                  <a:pos x="3948" y="3016"/>
                </a:cxn>
                <a:cxn ang="0">
                  <a:pos x="3863" y="3003"/>
                </a:cxn>
                <a:cxn ang="0">
                  <a:pos x="3774" y="2983"/>
                </a:cxn>
                <a:cxn ang="0">
                  <a:pos x="3684" y="2956"/>
                </a:cxn>
                <a:cxn ang="0">
                  <a:pos x="3592" y="2922"/>
                </a:cxn>
                <a:cxn ang="0">
                  <a:pos x="3499" y="2880"/>
                </a:cxn>
                <a:cxn ang="0">
                  <a:pos x="3403" y="2830"/>
                </a:cxn>
                <a:cxn ang="0">
                  <a:pos x="3308" y="2770"/>
                </a:cxn>
                <a:cxn ang="0">
                  <a:pos x="3209" y="2703"/>
                </a:cxn>
                <a:cxn ang="0">
                  <a:pos x="3110" y="2623"/>
                </a:cxn>
                <a:cxn ang="0">
                  <a:pos x="3012" y="2535"/>
                </a:cxn>
                <a:cxn ang="0">
                  <a:pos x="2913" y="2433"/>
                </a:cxn>
                <a:cxn ang="0">
                  <a:pos x="2813" y="2321"/>
                </a:cxn>
                <a:cxn ang="0">
                  <a:pos x="2713" y="2197"/>
                </a:cxn>
                <a:cxn ang="0">
                  <a:pos x="2615" y="2058"/>
                </a:cxn>
                <a:cxn ang="0">
                  <a:pos x="2516" y="1918"/>
                </a:cxn>
                <a:cxn ang="0">
                  <a:pos x="2327" y="1656"/>
                </a:cxn>
                <a:cxn ang="0">
                  <a:pos x="2145" y="1419"/>
                </a:cxn>
                <a:cxn ang="0">
                  <a:pos x="1972" y="1206"/>
                </a:cxn>
                <a:cxn ang="0">
                  <a:pos x="1802" y="1014"/>
                </a:cxn>
                <a:cxn ang="0">
                  <a:pos x="1640" y="842"/>
                </a:cxn>
                <a:cxn ang="0">
                  <a:pos x="1480" y="692"/>
                </a:cxn>
                <a:cxn ang="0">
                  <a:pos x="1325" y="560"/>
                </a:cxn>
                <a:cxn ang="0">
                  <a:pos x="1172" y="444"/>
                </a:cxn>
                <a:cxn ang="0">
                  <a:pos x="1019" y="343"/>
                </a:cxn>
                <a:cxn ang="0">
                  <a:pos x="868" y="260"/>
                </a:cxn>
                <a:cxn ang="0">
                  <a:pos x="715" y="188"/>
                </a:cxn>
                <a:cxn ang="0">
                  <a:pos x="563" y="129"/>
                </a:cxn>
                <a:cxn ang="0">
                  <a:pos x="406" y="80"/>
                </a:cxn>
                <a:cxn ang="0">
                  <a:pos x="247" y="42"/>
                </a:cxn>
                <a:cxn ang="0">
                  <a:pos x="84" y="11"/>
                </a:cxn>
              </a:cxnLst>
              <a:rect l="0" t="0" r="r" b="b"/>
              <a:pathLst>
                <a:path w="4814" h="3029">
                  <a:moveTo>
                    <a:pt x="4814" y="2845"/>
                  </a:moveTo>
                  <a:lnTo>
                    <a:pt x="4814" y="2845"/>
                  </a:lnTo>
                  <a:lnTo>
                    <a:pt x="4801" y="2853"/>
                  </a:lnTo>
                  <a:lnTo>
                    <a:pt x="4763" y="2874"/>
                  </a:lnTo>
                  <a:lnTo>
                    <a:pt x="4735" y="2888"/>
                  </a:lnTo>
                  <a:lnTo>
                    <a:pt x="4701" y="2904"/>
                  </a:lnTo>
                  <a:lnTo>
                    <a:pt x="4663" y="2921"/>
                  </a:lnTo>
                  <a:lnTo>
                    <a:pt x="4618" y="2938"/>
                  </a:lnTo>
                  <a:lnTo>
                    <a:pt x="4570" y="2954"/>
                  </a:lnTo>
                  <a:lnTo>
                    <a:pt x="4517" y="2972"/>
                  </a:lnTo>
                  <a:lnTo>
                    <a:pt x="4459" y="2987"/>
                  </a:lnTo>
                  <a:lnTo>
                    <a:pt x="4396" y="3001"/>
                  </a:lnTo>
                  <a:lnTo>
                    <a:pt x="4331" y="3013"/>
                  </a:lnTo>
                  <a:lnTo>
                    <a:pt x="4260" y="3021"/>
                  </a:lnTo>
                  <a:lnTo>
                    <a:pt x="4224" y="3024"/>
                  </a:lnTo>
                  <a:lnTo>
                    <a:pt x="4186" y="3027"/>
                  </a:lnTo>
                  <a:lnTo>
                    <a:pt x="4149" y="3027"/>
                  </a:lnTo>
                  <a:lnTo>
                    <a:pt x="4110" y="3029"/>
                  </a:lnTo>
                  <a:lnTo>
                    <a:pt x="4071" y="3027"/>
                  </a:lnTo>
                  <a:lnTo>
                    <a:pt x="4031" y="3025"/>
                  </a:lnTo>
                  <a:lnTo>
                    <a:pt x="3989" y="3021"/>
                  </a:lnTo>
                  <a:lnTo>
                    <a:pt x="3948" y="3016"/>
                  </a:lnTo>
                  <a:lnTo>
                    <a:pt x="3906" y="3011"/>
                  </a:lnTo>
                  <a:lnTo>
                    <a:pt x="3863" y="3003"/>
                  </a:lnTo>
                  <a:lnTo>
                    <a:pt x="3818" y="2993"/>
                  </a:lnTo>
                  <a:lnTo>
                    <a:pt x="3774" y="2983"/>
                  </a:lnTo>
                  <a:lnTo>
                    <a:pt x="3730" y="2971"/>
                  </a:lnTo>
                  <a:lnTo>
                    <a:pt x="3684" y="2956"/>
                  </a:lnTo>
                  <a:lnTo>
                    <a:pt x="3639" y="2940"/>
                  </a:lnTo>
                  <a:lnTo>
                    <a:pt x="3592" y="2922"/>
                  </a:lnTo>
                  <a:lnTo>
                    <a:pt x="3546" y="2903"/>
                  </a:lnTo>
                  <a:lnTo>
                    <a:pt x="3499" y="2880"/>
                  </a:lnTo>
                  <a:lnTo>
                    <a:pt x="3452" y="2856"/>
                  </a:lnTo>
                  <a:lnTo>
                    <a:pt x="3403" y="2830"/>
                  </a:lnTo>
                  <a:lnTo>
                    <a:pt x="3356" y="2801"/>
                  </a:lnTo>
                  <a:lnTo>
                    <a:pt x="3308" y="2770"/>
                  </a:lnTo>
                  <a:lnTo>
                    <a:pt x="3259" y="2738"/>
                  </a:lnTo>
                  <a:lnTo>
                    <a:pt x="3209" y="2703"/>
                  </a:lnTo>
                  <a:lnTo>
                    <a:pt x="3160" y="2664"/>
                  </a:lnTo>
                  <a:lnTo>
                    <a:pt x="3110" y="2623"/>
                  </a:lnTo>
                  <a:lnTo>
                    <a:pt x="3062" y="2580"/>
                  </a:lnTo>
                  <a:lnTo>
                    <a:pt x="3012" y="2535"/>
                  </a:lnTo>
                  <a:lnTo>
                    <a:pt x="2962" y="2485"/>
                  </a:lnTo>
                  <a:lnTo>
                    <a:pt x="2913" y="2433"/>
                  </a:lnTo>
                  <a:lnTo>
                    <a:pt x="2863" y="2378"/>
                  </a:lnTo>
                  <a:lnTo>
                    <a:pt x="2813" y="2321"/>
                  </a:lnTo>
                  <a:lnTo>
                    <a:pt x="2763" y="2260"/>
                  </a:lnTo>
                  <a:lnTo>
                    <a:pt x="2713" y="2197"/>
                  </a:lnTo>
                  <a:lnTo>
                    <a:pt x="2663" y="2129"/>
                  </a:lnTo>
                  <a:lnTo>
                    <a:pt x="2615" y="2058"/>
                  </a:lnTo>
                  <a:lnTo>
                    <a:pt x="2615" y="2058"/>
                  </a:lnTo>
                  <a:lnTo>
                    <a:pt x="2516" y="1918"/>
                  </a:lnTo>
                  <a:lnTo>
                    <a:pt x="2420" y="1784"/>
                  </a:lnTo>
                  <a:lnTo>
                    <a:pt x="2327" y="1656"/>
                  </a:lnTo>
                  <a:lnTo>
                    <a:pt x="2236" y="1535"/>
                  </a:lnTo>
                  <a:lnTo>
                    <a:pt x="2145" y="1419"/>
                  </a:lnTo>
                  <a:lnTo>
                    <a:pt x="2058" y="1309"/>
                  </a:lnTo>
                  <a:lnTo>
                    <a:pt x="1972" y="1206"/>
                  </a:lnTo>
                  <a:lnTo>
                    <a:pt x="1887" y="1107"/>
                  </a:lnTo>
                  <a:lnTo>
                    <a:pt x="1802" y="1014"/>
                  </a:lnTo>
                  <a:lnTo>
                    <a:pt x="1721" y="925"/>
                  </a:lnTo>
                  <a:lnTo>
                    <a:pt x="1640" y="842"/>
                  </a:lnTo>
                  <a:lnTo>
                    <a:pt x="1559" y="765"/>
                  </a:lnTo>
                  <a:lnTo>
                    <a:pt x="1480" y="692"/>
                  </a:lnTo>
                  <a:lnTo>
                    <a:pt x="1403" y="623"/>
                  </a:lnTo>
                  <a:lnTo>
                    <a:pt x="1325" y="560"/>
                  </a:lnTo>
                  <a:lnTo>
                    <a:pt x="1248" y="499"/>
                  </a:lnTo>
                  <a:lnTo>
                    <a:pt x="1172" y="444"/>
                  </a:lnTo>
                  <a:lnTo>
                    <a:pt x="1096" y="392"/>
                  </a:lnTo>
                  <a:lnTo>
                    <a:pt x="1019" y="343"/>
                  </a:lnTo>
                  <a:lnTo>
                    <a:pt x="944" y="300"/>
                  </a:lnTo>
                  <a:lnTo>
                    <a:pt x="868" y="260"/>
                  </a:lnTo>
                  <a:lnTo>
                    <a:pt x="792" y="222"/>
                  </a:lnTo>
                  <a:lnTo>
                    <a:pt x="715" y="188"/>
                  </a:lnTo>
                  <a:lnTo>
                    <a:pt x="639" y="158"/>
                  </a:lnTo>
                  <a:lnTo>
                    <a:pt x="563" y="129"/>
                  </a:lnTo>
                  <a:lnTo>
                    <a:pt x="485" y="103"/>
                  </a:lnTo>
                  <a:lnTo>
                    <a:pt x="406" y="80"/>
                  </a:lnTo>
                  <a:lnTo>
                    <a:pt x="327" y="61"/>
                  </a:lnTo>
                  <a:lnTo>
                    <a:pt x="247" y="42"/>
                  </a:lnTo>
                  <a:lnTo>
                    <a:pt x="165" y="25"/>
                  </a:lnTo>
                  <a:lnTo>
                    <a:pt x="84" y="11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631288" name="Freeform 56"/>
            <p:cNvSpPr>
              <a:spLocks/>
            </p:cNvSpPr>
            <p:nvPr/>
          </p:nvSpPr>
          <p:spPr bwMode="auto">
            <a:xfrm>
              <a:off x="284" y="611"/>
              <a:ext cx="4856" cy="1481"/>
            </a:xfrm>
            <a:custGeom>
              <a:avLst/>
              <a:gdLst/>
              <a:ahLst/>
              <a:cxnLst>
                <a:cxn ang="0">
                  <a:pos x="4856" y="2763"/>
                </a:cxn>
                <a:cxn ang="0">
                  <a:pos x="4805" y="2793"/>
                </a:cxn>
                <a:cxn ang="0">
                  <a:pos x="4745" y="2824"/>
                </a:cxn>
                <a:cxn ang="0">
                  <a:pos x="4662" y="2860"/>
                </a:cxn>
                <a:cxn ang="0">
                  <a:pos x="4561" y="2897"/>
                </a:cxn>
                <a:cxn ang="0">
                  <a:pos x="4441" y="2927"/>
                </a:cxn>
                <a:cxn ang="0">
                  <a:pos x="4305" y="2952"/>
                </a:cxn>
                <a:cxn ang="0">
                  <a:pos x="4232" y="2958"/>
                </a:cxn>
                <a:cxn ang="0">
                  <a:pos x="4155" y="2961"/>
                </a:cxn>
                <a:cxn ang="0">
                  <a:pos x="4076" y="2960"/>
                </a:cxn>
                <a:cxn ang="0">
                  <a:pos x="3993" y="2953"/>
                </a:cxn>
                <a:cxn ang="0">
                  <a:pos x="3907" y="2940"/>
                </a:cxn>
                <a:cxn ang="0">
                  <a:pos x="3819" y="2923"/>
                </a:cxn>
                <a:cxn ang="0">
                  <a:pos x="3729" y="2897"/>
                </a:cxn>
                <a:cxn ang="0">
                  <a:pos x="3636" y="2864"/>
                </a:cxn>
                <a:cxn ang="0">
                  <a:pos x="3541" y="2824"/>
                </a:cxn>
                <a:cxn ang="0">
                  <a:pos x="3446" y="2776"/>
                </a:cxn>
                <a:cxn ang="0">
                  <a:pos x="3348" y="2719"/>
                </a:cxn>
                <a:cxn ang="0">
                  <a:pos x="3250" y="2651"/>
                </a:cxn>
                <a:cxn ang="0">
                  <a:pos x="3150" y="2574"/>
                </a:cxn>
                <a:cxn ang="0">
                  <a:pos x="3050" y="2487"/>
                </a:cxn>
                <a:cxn ang="0">
                  <a:pos x="2949" y="2388"/>
                </a:cxn>
                <a:cxn ang="0">
                  <a:pos x="2847" y="2277"/>
                </a:cxn>
                <a:cxn ang="0">
                  <a:pos x="2746" y="2154"/>
                </a:cxn>
                <a:cxn ang="0">
                  <a:pos x="2645" y="2018"/>
                </a:cxn>
                <a:cxn ang="0">
                  <a:pos x="2545" y="1878"/>
                </a:cxn>
                <a:cxn ang="0">
                  <a:pos x="2352" y="1618"/>
                </a:cxn>
                <a:cxn ang="0">
                  <a:pos x="2167" y="1384"/>
                </a:cxn>
                <a:cxn ang="0">
                  <a:pos x="1989" y="1172"/>
                </a:cxn>
                <a:cxn ang="0">
                  <a:pos x="1818" y="983"/>
                </a:cxn>
                <a:cxn ang="0">
                  <a:pos x="1652" y="815"/>
                </a:cxn>
                <a:cxn ang="0">
                  <a:pos x="1491" y="667"/>
                </a:cxn>
                <a:cxn ang="0">
                  <a:pos x="1334" y="536"/>
                </a:cxn>
                <a:cxn ang="0">
                  <a:pos x="1178" y="423"/>
                </a:cxn>
                <a:cxn ang="0">
                  <a:pos x="1024" y="326"/>
                </a:cxn>
                <a:cxn ang="0">
                  <a:pos x="872" y="245"/>
                </a:cxn>
                <a:cxn ang="0">
                  <a:pos x="719" y="176"/>
                </a:cxn>
                <a:cxn ang="0">
                  <a:pos x="565" y="119"/>
                </a:cxn>
                <a:cxn ang="0">
                  <a:pos x="408" y="74"/>
                </a:cxn>
                <a:cxn ang="0">
                  <a:pos x="248" y="39"/>
                </a:cxn>
                <a:cxn ang="0">
                  <a:pos x="83" y="11"/>
                </a:cxn>
              </a:cxnLst>
              <a:rect l="0" t="0" r="r" b="b"/>
              <a:pathLst>
                <a:path w="4856" h="2961">
                  <a:moveTo>
                    <a:pt x="4856" y="2763"/>
                  </a:moveTo>
                  <a:lnTo>
                    <a:pt x="4856" y="2763"/>
                  </a:lnTo>
                  <a:lnTo>
                    <a:pt x="4844" y="2771"/>
                  </a:lnTo>
                  <a:lnTo>
                    <a:pt x="4805" y="2793"/>
                  </a:lnTo>
                  <a:lnTo>
                    <a:pt x="4777" y="2808"/>
                  </a:lnTo>
                  <a:lnTo>
                    <a:pt x="4745" y="2824"/>
                  </a:lnTo>
                  <a:lnTo>
                    <a:pt x="4706" y="2842"/>
                  </a:lnTo>
                  <a:lnTo>
                    <a:pt x="4662" y="2860"/>
                  </a:lnTo>
                  <a:lnTo>
                    <a:pt x="4613" y="2879"/>
                  </a:lnTo>
                  <a:lnTo>
                    <a:pt x="4561" y="2897"/>
                  </a:lnTo>
                  <a:lnTo>
                    <a:pt x="4504" y="2913"/>
                  </a:lnTo>
                  <a:lnTo>
                    <a:pt x="4441" y="2927"/>
                  </a:lnTo>
                  <a:lnTo>
                    <a:pt x="4375" y="2940"/>
                  </a:lnTo>
                  <a:lnTo>
                    <a:pt x="4305" y="2952"/>
                  </a:lnTo>
                  <a:lnTo>
                    <a:pt x="4269" y="2955"/>
                  </a:lnTo>
                  <a:lnTo>
                    <a:pt x="4232" y="2958"/>
                  </a:lnTo>
                  <a:lnTo>
                    <a:pt x="4194" y="2960"/>
                  </a:lnTo>
                  <a:lnTo>
                    <a:pt x="4155" y="2961"/>
                  </a:lnTo>
                  <a:lnTo>
                    <a:pt x="4116" y="2961"/>
                  </a:lnTo>
                  <a:lnTo>
                    <a:pt x="4076" y="2960"/>
                  </a:lnTo>
                  <a:lnTo>
                    <a:pt x="4034" y="2956"/>
                  </a:lnTo>
                  <a:lnTo>
                    <a:pt x="3993" y="2953"/>
                  </a:lnTo>
                  <a:lnTo>
                    <a:pt x="3950" y="2947"/>
                  </a:lnTo>
                  <a:lnTo>
                    <a:pt x="3907" y="2940"/>
                  </a:lnTo>
                  <a:lnTo>
                    <a:pt x="3864" y="2932"/>
                  </a:lnTo>
                  <a:lnTo>
                    <a:pt x="3819" y="2923"/>
                  </a:lnTo>
                  <a:lnTo>
                    <a:pt x="3773" y="2911"/>
                  </a:lnTo>
                  <a:lnTo>
                    <a:pt x="3729" y="2897"/>
                  </a:lnTo>
                  <a:lnTo>
                    <a:pt x="3683" y="2882"/>
                  </a:lnTo>
                  <a:lnTo>
                    <a:pt x="3636" y="2864"/>
                  </a:lnTo>
                  <a:lnTo>
                    <a:pt x="3589" y="2845"/>
                  </a:lnTo>
                  <a:lnTo>
                    <a:pt x="3541" y="2824"/>
                  </a:lnTo>
                  <a:lnTo>
                    <a:pt x="3494" y="2801"/>
                  </a:lnTo>
                  <a:lnTo>
                    <a:pt x="3446" y="2776"/>
                  </a:lnTo>
                  <a:lnTo>
                    <a:pt x="3397" y="2748"/>
                  </a:lnTo>
                  <a:lnTo>
                    <a:pt x="3348" y="2719"/>
                  </a:lnTo>
                  <a:lnTo>
                    <a:pt x="3299" y="2687"/>
                  </a:lnTo>
                  <a:lnTo>
                    <a:pt x="3250" y="2651"/>
                  </a:lnTo>
                  <a:lnTo>
                    <a:pt x="3200" y="2614"/>
                  </a:lnTo>
                  <a:lnTo>
                    <a:pt x="3150" y="2574"/>
                  </a:lnTo>
                  <a:lnTo>
                    <a:pt x="3100" y="2532"/>
                  </a:lnTo>
                  <a:lnTo>
                    <a:pt x="3050" y="2487"/>
                  </a:lnTo>
                  <a:lnTo>
                    <a:pt x="3000" y="2438"/>
                  </a:lnTo>
                  <a:lnTo>
                    <a:pt x="2949" y="2388"/>
                  </a:lnTo>
                  <a:lnTo>
                    <a:pt x="2899" y="2333"/>
                  </a:lnTo>
                  <a:lnTo>
                    <a:pt x="2847" y="2277"/>
                  </a:lnTo>
                  <a:lnTo>
                    <a:pt x="2797" y="2217"/>
                  </a:lnTo>
                  <a:lnTo>
                    <a:pt x="2746" y="2154"/>
                  </a:lnTo>
                  <a:lnTo>
                    <a:pt x="2696" y="2088"/>
                  </a:lnTo>
                  <a:lnTo>
                    <a:pt x="2645" y="2018"/>
                  </a:lnTo>
                  <a:lnTo>
                    <a:pt x="2645" y="2018"/>
                  </a:lnTo>
                  <a:lnTo>
                    <a:pt x="2545" y="1878"/>
                  </a:lnTo>
                  <a:lnTo>
                    <a:pt x="2447" y="1745"/>
                  </a:lnTo>
                  <a:lnTo>
                    <a:pt x="2352" y="1618"/>
                  </a:lnTo>
                  <a:lnTo>
                    <a:pt x="2259" y="1498"/>
                  </a:lnTo>
                  <a:lnTo>
                    <a:pt x="2167" y="1384"/>
                  </a:lnTo>
                  <a:lnTo>
                    <a:pt x="2077" y="1276"/>
                  </a:lnTo>
                  <a:lnTo>
                    <a:pt x="1989" y="1172"/>
                  </a:lnTo>
                  <a:lnTo>
                    <a:pt x="1903" y="1075"/>
                  </a:lnTo>
                  <a:lnTo>
                    <a:pt x="1818" y="983"/>
                  </a:lnTo>
                  <a:lnTo>
                    <a:pt x="1735" y="896"/>
                  </a:lnTo>
                  <a:lnTo>
                    <a:pt x="1652" y="815"/>
                  </a:lnTo>
                  <a:lnTo>
                    <a:pt x="1571" y="738"/>
                  </a:lnTo>
                  <a:lnTo>
                    <a:pt x="1491" y="667"/>
                  </a:lnTo>
                  <a:lnTo>
                    <a:pt x="1412" y="599"/>
                  </a:lnTo>
                  <a:lnTo>
                    <a:pt x="1334" y="536"/>
                  </a:lnTo>
                  <a:lnTo>
                    <a:pt x="1256" y="478"/>
                  </a:lnTo>
                  <a:lnTo>
                    <a:pt x="1178" y="423"/>
                  </a:lnTo>
                  <a:lnTo>
                    <a:pt x="1102" y="373"/>
                  </a:lnTo>
                  <a:lnTo>
                    <a:pt x="1024" y="326"/>
                  </a:lnTo>
                  <a:lnTo>
                    <a:pt x="948" y="284"/>
                  </a:lnTo>
                  <a:lnTo>
                    <a:pt x="872" y="245"/>
                  </a:lnTo>
                  <a:lnTo>
                    <a:pt x="795" y="208"/>
                  </a:lnTo>
                  <a:lnTo>
                    <a:pt x="719" y="176"/>
                  </a:lnTo>
                  <a:lnTo>
                    <a:pt x="641" y="147"/>
                  </a:lnTo>
                  <a:lnTo>
                    <a:pt x="565" y="119"/>
                  </a:lnTo>
                  <a:lnTo>
                    <a:pt x="486" y="95"/>
                  </a:lnTo>
                  <a:lnTo>
                    <a:pt x="408" y="74"/>
                  </a:lnTo>
                  <a:lnTo>
                    <a:pt x="327" y="55"/>
                  </a:lnTo>
                  <a:lnTo>
                    <a:pt x="248" y="39"/>
                  </a:lnTo>
                  <a:lnTo>
                    <a:pt x="166" y="24"/>
                  </a:lnTo>
                  <a:lnTo>
                    <a:pt x="83" y="11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631289" name="Freeform 57"/>
            <p:cNvSpPr>
              <a:spLocks/>
            </p:cNvSpPr>
            <p:nvPr/>
          </p:nvSpPr>
          <p:spPr bwMode="auto">
            <a:xfrm>
              <a:off x="293" y="633"/>
              <a:ext cx="4897" cy="1445"/>
            </a:xfrm>
            <a:custGeom>
              <a:avLst/>
              <a:gdLst/>
              <a:ahLst/>
              <a:cxnLst>
                <a:cxn ang="0">
                  <a:pos x="4897" y="2675"/>
                </a:cxn>
                <a:cxn ang="0">
                  <a:pos x="4847" y="2707"/>
                </a:cxn>
                <a:cxn ang="0">
                  <a:pos x="4788" y="2740"/>
                </a:cxn>
                <a:cxn ang="0">
                  <a:pos x="4706" y="2777"/>
                </a:cxn>
                <a:cxn ang="0">
                  <a:pos x="4604" y="2816"/>
                </a:cxn>
                <a:cxn ang="0">
                  <a:pos x="4485" y="2849"/>
                </a:cxn>
                <a:cxn ang="0">
                  <a:pos x="4350" y="2875"/>
                </a:cxn>
                <a:cxn ang="0">
                  <a:pos x="4277" y="2885"/>
                </a:cxn>
                <a:cxn ang="0">
                  <a:pos x="4200" y="2888"/>
                </a:cxn>
                <a:cxn ang="0">
                  <a:pos x="4120" y="2888"/>
                </a:cxn>
                <a:cxn ang="0">
                  <a:pos x="4036" y="2883"/>
                </a:cxn>
                <a:cxn ang="0">
                  <a:pos x="3952" y="2874"/>
                </a:cxn>
                <a:cxn ang="0">
                  <a:pos x="3863" y="2858"/>
                </a:cxn>
                <a:cxn ang="0">
                  <a:pos x="3773" y="2833"/>
                </a:cxn>
                <a:cxn ang="0">
                  <a:pos x="3680" y="2803"/>
                </a:cxn>
                <a:cxn ang="0">
                  <a:pos x="3584" y="2764"/>
                </a:cxn>
                <a:cxn ang="0">
                  <a:pos x="3488" y="2717"/>
                </a:cxn>
                <a:cxn ang="0">
                  <a:pos x="3389" y="2662"/>
                </a:cxn>
                <a:cxn ang="0">
                  <a:pos x="3290" y="2596"/>
                </a:cxn>
                <a:cxn ang="0">
                  <a:pos x="3190" y="2522"/>
                </a:cxn>
                <a:cxn ang="0">
                  <a:pos x="3087" y="2434"/>
                </a:cxn>
                <a:cxn ang="0">
                  <a:pos x="2985" y="2338"/>
                </a:cxn>
                <a:cxn ang="0">
                  <a:pos x="2881" y="2228"/>
                </a:cxn>
                <a:cxn ang="0">
                  <a:pos x="2779" y="2107"/>
                </a:cxn>
                <a:cxn ang="0">
                  <a:pos x="2676" y="1971"/>
                </a:cxn>
                <a:cxn ang="0">
                  <a:pos x="2573" y="1834"/>
                </a:cxn>
                <a:cxn ang="0">
                  <a:pos x="2376" y="1577"/>
                </a:cxn>
                <a:cxn ang="0">
                  <a:pos x="2188" y="1345"/>
                </a:cxn>
                <a:cxn ang="0">
                  <a:pos x="2007" y="1136"/>
                </a:cxn>
                <a:cxn ang="0">
                  <a:pos x="1833" y="949"/>
                </a:cxn>
                <a:cxn ang="0">
                  <a:pos x="1665" y="783"/>
                </a:cxn>
                <a:cxn ang="0">
                  <a:pos x="1501" y="637"/>
                </a:cxn>
                <a:cxn ang="0">
                  <a:pos x="1342" y="510"/>
                </a:cxn>
                <a:cxn ang="0">
                  <a:pos x="1185" y="400"/>
                </a:cxn>
                <a:cxn ang="0">
                  <a:pos x="1031" y="306"/>
                </a:cxn>
                <a:cxn ang="0">
                  <a:pos x="876" y="226"/>
                </a:cxn>
                <a:cxn ang="0">
                  <a:pos x="722" y="161"/>
                </a:cxn>
                <a:cxn ang="0">
                  <a:pos x="567" y="106"/>
                </a:cxn>
                <a:cxn ang="0">
                  <a:pos x="409" y="64"/>
                </a:cxn>
                <a:cxn ang="0">
                  <a:pos x="249" y="32"/>
                </a:cxn>
                <a:cxn ang="0">
                  <a:pos x="84" y="8"/>
                </a:cxn>
              </a:cxnLst>
              <a:rect l="0" t="0" r="r" b="b"/>
              <a:pathLst>
                <a:path w="4897" h="2890">
                  <a:moveTo>
                    <a:pt x="4897" y="2675"/>
                  </a:moveTo>
                  <a:lnTo>
                    <a:pt x="4897" y="2675"/>
                  </a:lnTo>
                  <a:lnTo>
                    <a:pt x="4885" y="2683"/>
                  </a:lnTo>
                  <a:lnTo>
                    <a:pt x="4847" y="2707"/>
                  </a:lnTo>
                  <a:lnTo>
                    <a:pt x="4820" y="2722"/>
                  </a:lnTo>
                  <a:lnTo>
                    <a:pt x="4788" y="2740"/>
                  </a:lnTo>
                  <a:lnTo>
                    <a:pt x="4749" y="2757"/>
                  </a:lnTo>
                  <a:lnTo>
                    <a:pt x="4706" y="2777"/>
                  </a:lnTo>
                  <a:lnTo>
                    <a:pt x="4657" y="2796"/>
                  </a:lnTo>
                  <a:lnTo>
                    <a:pt x="4604" y="2816"/>
                  </a:lnTo>
                  <a:lnTo>
                    <a:pt x="4547" y="2833"/>
                  </a:lnTo>
                  <a:lnTo>
                    <a:pt x="4485" y="2849"/>
                  </a:lnTo>
                  <a:lnTo>
                    <a:pt x="4420" y="2864"/>
                  </a:lnTo>
                  <a:lnTo>
                    <a:pt x="4350" y="2875"/>
                  </a:lnTo>
                  <a:lnTo>
                    <a:pt x="4314" y="2880"/>
                  </a:lnTo>
                  <a:lnTo>
                    <a:pt x="4277" y="2885"/>
                  </a:lnTo>
                  <a:lnTo>
                    <a:pt x="4239" y="2887"/>
                  </a:lnTo>
                  <a:lnTo>
                    <a:pt x="4200" y="2888"/>
                  </a:lnTo>
                  <a:lnTo>
                    <a:pt x="4160" y="2890"/>
                  </a:lnTo>
                  <a:lnTo>
                    <a:pt x="4120" y="2888"/>
                  </a:lnTo>
                  <a:lnTo>
                    <a:pt x="4078" y="2887"/>
                  </a:lnTo>
                  <a:lnTo>
                    <a:pt x="4036" y="2883"/>
                  </a:lnTo>
                  <a:lnTo>
                    <a:pt x="3995" y="2880"/>
                  </a:lnTo>
                  <a:lnTo>
                    <a:pt x="3952" y="2874"/>
                  </a:lnTo>
                  <a:lnTo>
                    <a:pt x="3907" y="2866"/>
                  </a:lnTo>
                  <a:lnTo>
                    <a:pt x="3863" y="2858"/>
                  </a:lnTo>
                  <a:lnTo>
                    <a:pt x="3818" y="2846"/>
                  </a:lnTo>
                  <a:lnTo>
                    <a:pt x="3773" y="2833"/>
                  </a:lnTo>
                  <a:lnTo>
                    <a:pt x="3725" y="2819"/>
                  </a:lnTo>
                  <a:lnTo>
                    <a:pt x="3680" y="2803"/>
                  </a:lnTo>
                  <a:lnTo>
                    <a:pt x="3632" y="2785"/>
                  </a:lnTo>
                  <a:lnTo>
                    <a:pt x="3584" y="2764"/>
                  </a:lnTo>
                  <a:lnTo>
                    <a:pt x="3537" y="2743"/>
                  </a:lnTo>
                  <a:lnTo>
                    <a:pt x="3488" y="2717"/>
                  </a:lnTo>
                  <a:lnTo>
                    <a:pt x="3438" y="2691"/>
                  </a:lnTo>
                  <a:lnTo>
                    <a:pt x="3389" y="2662"/>
                  </a:lnTo>
                  <a:lnTo>
                    <a:pt x="3339" y="2630"/>
                  </a:lnTo>
                  <a:lnTo>
                    <a:pt x="3290" y="2596"/>
                  </a:lnTo>
                  <a:lnTo>
                    <a:pt x="3240" y="2560"/>
                  </a:lnTo>
                  <a:lnTo>
                    <a:pt x="3190" y="2522"/>
                  </a:lnTo>
                  <a:lnTo>
                    <a:pt x="3138" y="2480"/>
                  </a:lnTo>
                  <a:lnTo>
                    <a:pt x="3087" y="2434"/>
                  </a:lnTo>
                  <a:lnTo>
                    <a:pt x="3037" y="2388"/>
                  </a:lnTo>
                  <a:lnTo>
                    <a:pt x="2985" y="2338"/>
                  </a:lnTo>
                  <a:lnTo>
                    <a:pt x="2934" y="2284"/>
                  </a:lnTo>
                  <a:lnTo>
                    <a:pt x="2881" y="2228"/>
                  </a:lnTo>
                  <a:lnTo>
                    <a:pt x="2830" y="2168"/>
                  </a:lnTo>
                  <a:lnTo>
                    <a:pt x="2779" y="2107"/>
                  </a:lnTo>
                  <a:lnTo>
                    <a:pt x="2727" y="2040"/>
                  </a:lnTo>
                  <a:lnTo>
                    <a:pt x="2676" y="1971"/>
                  </a:lnTo>
                  <a:lnTo>
                    <a:pt x="2676" y="1971"/>
                  </a:lnTo>
                  <a:lnTo>
                    <a:pt x="2573" y="1834"/>
                  </a:lnTo>
                  <a:lnTo>
                    <a:pt x="2473" y="1701"/>
                  </a:lnTo>
                  <a:lnTo>
                    <a:pt x="2376" y="1577"/>
                  </a:lnTo>
                  <a:lnTo>
                    <a:pt x="2282" y="1458"/>
                  </a:lnTo>
                  <a:lnTo>
                    <a:pt x="2188" y="1345"/>
                  </a:lnTo>
                  <a:lnTo>
                    <a:pt x="2097" y="1238"/>
                  </a:lnTo>
                  <a:lnTo>
                    <a:pt x="2007" y="1136"/>
                  </a:lnTo>
                  <a:lnTo>
                    <a:pt x="1919" y="1039"/>
                  </a:lnTo>
                  <a:lnTo>
                    <a:pt x="1833" y="949"/>
                  </a:lnTo>
                  <a:lnTo>
                    <a:pt x="1748" y="863"/>
                  </a:lnTo>
                  <a:lnTo>
                    <a:pt x="1665" y="783"/>
                  </a:lnTo>
                  <a:lnTo>
                    <a:pt x="1583" y="708"/>
                  </a:lnTo>
                  <a:lnTo>
                    <a:pt x="1501" y="637"/>
                  </a:lnTo>
                  <a:lnTo>
                    <a:pt x="1421" y="571"/>
                  </a:lnTo>
                  <a:lnTo>
                    <a:pt x="1342" y="510"/>
                  </a:lnTo>
                  <a:lnTo>
                    <a:pt x="1264" y="453"/>
                  </a:lnTo>
                  <a:lnTo>
                    <a:pt x="1185" y="400"/>
                  </a:lnTo>
                  <a:lnTo>
                    <a:pt x="1107" y="352"/>
                  </a:lnTo>
                  <a:lnTo>
                    <a:pt x="1031" y="306"/>
                  </a:lnTo>
                  <a:lnTo>
                    <a:pt x="953" y="264"/>
                  </a:lnTo>
                  <a:lnTo>
                    <a:pt x="876" y="226"/>
                  </a:lnTo>
                  <a:lnTo>
                    <a:pt x="799" y="192"/>
                  </a:lnTo>
                  <a:lnTo>
                    <a:pt x="722" y="161"/>
                  </a:lnTo>
                  <a:lnTo>
                    <a:pt x="645" y="132"/>
                  </a:lnTo>
                  <a:lnTo>
                    <a:pt x="567" y="106"/>
                  </a:lnTo>
                  <a:lnTo>
                    <a:pt x="488" y="85"/>
                  </a:lnTo>
                  <a:lnTo>
                    <a:pt x="409" y="64"/>
                  </a:lnTo>
                  <a:lnTo>
                    <a:pt x="329" y="46"/>
                  </a:lnTo>
                  <a:lnTo>
                    <a:pt x="249" y="32"/>
                  </a:lnTo>
                  <a:lnTo>
                    <a:pt x="167" y="19"/>
                  </a:lnTo>
                  <a:lnTo>
                    <a:pt x="84" y="8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631290" name="Freeform 58"/>
            <p:cNvSpPr>
              <a:spLocks/>
            </p:cNvSpPr>
            <p:nvPr/>
          </p:nvSpPr>
          <p:spPr bwMode="auto">
            <a:xfrm>
              <a:off x="303" y="654"/>
              <a:ext cx="4937" cy="1411"/>
            </a:xfrm>
            <a:custGeom>
              <a:avLst/>
              <a:gdLst/>
              <a:ahLst/>
              <a:cxnLst>
                <a:cxn ang="0">
                  <a:pos x="4937" y="2589"/>
                </a:cxn>
                <a:cxn ang="0">
                  <a:pos x="4887" y="2622"/>
                </a:cxn>
                <a:cxn ang="0">
                  <a:pos x="4828" y="2656"/>
                </a:cxn>
                <a:cxn ang="0">
                  <a:pos x="4747" y="2696"/>
                </a:cxn>
                <a:cxn ang="0">
                  <a:pos x="4646" y="2736"/>
                </a:cxn>
                <a:cxn ang="0">
                  <a:pos x="4528" y="2774"/>
                </a:cxn>
                <a:cxn ang="0">
                  <a:pos x="4393" y="2803"/>
                </a:cxn>
                <a:cxn ang="0">
                  <a:pos x="4319" y="2812"/>
                </a:cxn>
                <a:cxn ang="0">
                  <a:pos x="4243" y="2819"/>
                </a:cxn>
                <a:cxn ang="0">
                  <a:pos x="4163" y="2820"/>
                </a:cxn>
                <a:cxn ang="0">
                  <a:pos x="4081" y="2817"/>
                </a:cxn>
                <a:cxn ang="0">
                  <a:pos x="3995" y="2807"/>
                </a:cxn>
                <a:cxn ang="0">
                  <a:pos x="3906" y="2793"/>
                </a:cxn>
                <a:cxn ang="0">
                  <a:pos x="3814" y="2772"/>
                </a:cxn>
                <a:cxn ang="0">
                  <a:pos x="3721" y="2743"/>
                </a:cxn>
                <a:cxn ang="0">
                  <a:pos x="3625" y="2706"/>
                </a:cxn>
                <a:cxn ang="0">
                  <a:pos x="3528" y="2661"/>
                </a:cxn>
                <a:cxn ang="0">
                  <a:pos x="3429" y="2607"/>
                </a:cxn>
                <a:cxn ang="0">
                  <a:pos x="3328" y="2543"/>
                </a:cxn>
                <a:cxn ang="0">
                  <a:pos x="3227" y="2470"/>
                </a:cxn>
                <a:cxn ang="0">
                  <a:pos x="3124" y="2384"/>
                </a:cxn>
                <a:cxn ang="0">
                  <a:pos x="3020" y="2289"/>
                </a:cxn>
                <a:cxn ang="0">
                  <a:pos x="2916" y="2181"/>
                </a:cxn>
                <a:cxn ang="0">
                  <a:pos x="2810" y="2061"/>
                </a:cxn>
                <a:cxn ang="0">
                  <a:pos x="2705" y="1927"/>
                </a:cxn>
                <a:cxn ang="0">
                  <a:pos x="2601" y="1792"/>
                </a:cxn>
                <a:cxn ang="0">
                  <a:pos x="2399" y="1537"/>
                </a:cxn>
                <a:cxn ang="0">
                  <a:pos x="2208" y="1307"/>
                </a:cxn>
                <a:cxn ang="0">
                  <a:pos x="2024" y="1101"/>
                </a:cxn>
                <a:cxn ang="0">
                  <a:pos x="1847" y="917"/>
                </a:cxn>
                <a:cxn ang="0">
                  <a:pos x="1677" y="754"/>
                </a:cxn>
                <a:cxn ang="0">
                  <a:pos x="1511" y="611"/>
                </a:cxn>
                <a:cxn ang="0">
                  <a:pos x="1350" y="486"/>
                </a:cxn>
                <a:cxn ang="0">
                  <a:pos x="1191" y="379"/>
                </a:cxn>
                <a:cxn ang="0">
                  <a:pos x="1034" y="287"/>
                </a:cxn>
                <a:cxn ang="0">
                  <a:pos x="879" y="211"/>
                </a:cxn>
                <a:cxn ang="0">
                  <a:pos x="723" y="148"/>
                </a:cxn>
                <a:cxn ang="0">
                  <a:pos x="568" y="96"/>
                </a:cxn>
                <a:cxn ang="0">
                  <a:pos x="410" y="58"/>
                </a:cxn>
                <a:cxn ang="0">
                  <a:pos x="249" y="27"/>
                </a:cxn>
                <a:cxn ang="0">
                  <a:pos x="85" y="8"/>
                </a:cxn>
              </a:cxnLst>
              <a:rect l="0" t="0" r="r" b="b"/>
              <a:pathLst>
                <a:path w="4937" h="2820">
                  <a:moveTo>
                    <a:pt x="4937" y="2589"/>
                  </a:moveTo>
                  <a:lnTo>
                    <a:pt x="4937" y="2589"/>
                  </a:lnTo>
                  <a:lnTo>
                    <a:pt x="4925" y="2599"/>
                  </a:lnTo>
                  <a:lnTo>
                    <a:pt x="4887" y="2622"/>
                  </a:lnTo>
                  <a:lnTo>
                    <a:pt x="4861" y="2638"/>
                  </a:lnTo>
                  <a:lnTo>
                    <a:pt x="4828" y="2656"/>
                  </a:lnTo>
                  <a:lnTo>
                    <a:pt x="4790" y="2675"/>
                  </a:lnTo>
                  <a:lnTo>
                    <a:pt x="4747" y="2696"/>
                  </a:lnTo>
                  <a:lnTo>
                    <a:pt x="4698" y="2717"/>
                  </a:lnTo>
                  <a:lnTo>
                    <a:pt x="4646" y="2736"/>
                  </a:lnTo>
                  <a:lnTo>
                    <a:pt x="4589" y="2756"/>
                  </a:lnTo>
                  <a:lnTo>
                    <a:pt x="4528" y="2774"/>
                  </a:lnTo>
                  <a:lnTo>
                    <a:pt x="4462" y="2790"/>
                  </a:lnTo>
                  <a:lnTo>
                    <a:pt x="4393" y="2803"/>
                  </a:lnTo>
                  <a:lnTo>
                    <a:pt x="4357" y="2807"/>
                  </a:lnTo>
                  <a:lnTo>
                    <a:pt x="4319" y="2812"/>
                  </a:lnTo>
                  <a:lnTo>
                    <a:pt x="4282" y="2816"/>
                  </a:lnTo>
                  <a:lnTo>
                    <a:pt x="4243" y="2819"/>
                  </a:lnTo>
                  <a:lnTo>
                    <a:pt x="4203" y="2820"/>
                  </a:lnTo>
                  <a:lnTo>
                    <a:pt x="4163" y="2820"/>
                  </a:lnTo>
                  <a:lnTo>
                    <a:pt x="4122" y="2819"/>
                  </a:lnTo>
                  <a:lnTo>
                    <a:pt x="4081" y="2817"/>
                  </a:lnTo>
                  <a:lnTo>
                    <a:pt x="4038" y="2812"/>
                  </a:lnTo>
                  <a:lnTo>
                    <a:pt x="3995" y="2807"/>
                  </a:lnTo>
                  <a:lnTo>
                    <a:pt x="3950" y="2801"/>
                  </a:lnTo>
                  <a:lnTo>
                    <a:pt x="3906" y="2793"/>
                  </a:lnTo>
                  <a:lnTo>
                    <a:pt x="3860" y="2783"/>
                  </a:lnTo>
                  <a:lnTo>
                    <a:pt x="3814" y="2772"/>
                  </a:lnTo>
                  <a:lnTo>
                    <a:pt x="3768" y="2757"/>
                  </a:lnTo>
                  <a:lnTo>
                    <a:pt x="3721" y="2743"/>
                  </a:lnTo>
                  <a:lnTo>
                    <a:pt x="3674" y="2725"/>
                  </a:lnTo>
                  <a:lnTo>
                    <a:pt x="3625" y="2706"/>
                  </a:lnTo>
                  <a:lnTo>
                    <a:pt x="3577" y="2685"/>
                  </a:lnTo>
                  <a:lnTo>
                    <a:pt x="3528" y="2661"/>
                  </a:lnTo>
                  <a:lnTo>
                    <a:pt x="3479" y="2635"/>
                  </a:lnTo>
                  <a:lnTo>
                    <a:pt x="3429" y="2607"/>
                  </a:lnTo>
                  <a:lnTo>
                    <a:pt x="3379" y="2577"/>
                  </a:lnTo>
                  <a:lnTo>
                    <a:pt x="3328" y="2543"/>
                  </a:lnTo>
                  <a:lnTo>
                    <a:pt x="3278" y="2507"/>
                  </a:lnTo>
                  <a:lnTo>
                    <a:pt x="3227" y="2470"/>
                  </a:lnTo>
                  <a:lnTo>
                    <a:pt x="3175" y="2428"/>
                  </a:lnTo>
                  <a:lnTo>
                    <a:pt x="3124" y="2384"/>
                  </a:lnTo>
                  <a:lnTo>
                    <a:pt x="3071" y="2338"/>
                  </a:lnTo>
                  <a:lnTo>
                    <a:pt x="3020" y="2289"/>
                  </a:lnTo>
                  <a:lnTo>
                    <a:pt x="2967" y="2236"/>
                  </a:lnTo>
                  <a:lnTo>
                    <a:pt x="2916" y="2181"/>
                  </a:lnTo>
                  <a:lnTo>
                    <a:pt x="2863" y="2123"/>
                  </a:lnTo>
                  <a:lnTo>
                    <a:pt x="2810" y="2061"/>
                  </a:lnTo>
                  <a:lnTo>
                    <a:pt x="2757" y="1995"/>
                  </a:lnTo>
                  <a:lnTo>
                    <a:pt x="2705" y="1927"/>
                  </a:lnTo>
                  <a:lnTo>
                    <a:pt x="2705" y="1927"/>
                  </a:lnTo>
                  <a:lnTo>
                    <a:pt x="2601" y="1792"/>
                  </a:lnTo>
                  <a:lnTo>
                    <a:pt x="2499" y="1661"/>
                  </a:lnTo>
                  <a:lnTo>
                    <a:pt x="2399" y="1537"/>
                  </a:lnTo>
                  <a:lnTo>
                    <a:pt x="2302" y="1419"/>
                  </a:lnTo>
                  <a:lnTo>
                    <a:pt x="2208" y="1307"/>
                  </a:lnTo>
                  <a:lnTo>
                    <a:pt x="2115" y="1201"/>
                  </a:lnTo>
                  <a:lnTo>
                    <a:pt x="2024" y="1101"/>
                  </a:lnTo>
                  <a:lnTo>
                    <a:pt x="1936" y="1007"/>
                  </a:lnTo>
                  <a:lnTo>
                    <a:pt x="1847" y="917"/>
                  </a:lnTo>
                  <a:lnTo>
                    <a:pt x="1761" y="833"/>
                  </a:lnTo>
                  <a:lnTo>
                    <a:pt x="1677" y="754"/>
                  </a:lnTo>
                  <a:lnTo>
                    <a:pt x="1593" y="681"/>
                  </a:lnTo>
                  <a:lnTo>
                    <a:pt x="1511" y="611"/>
                  </a:lnTo>
                  <a:lnTo>
                    <a:pt x="1430" y="547"/>
                  </a:lnTo>
                  <a:lnTo>
                    <a:pt x="1350" y="486"/>
                  </a:lnTo>
                  <a:lnTo>
                    <a:pt x="1270" y="431"/>
                  </a:lnTo>
                  <a:lnTo>
                    <a:pt x="1191" y="379"/>
                  </a:lnTo>
                  <a:lnTo>
                    <a:pt x="1112" y="331"/>
                  </a:lnTo>
                  <a:lnTo>
                    <a:pt x="1034" y="287"/>
                  </a:lnTo>
                  <a:lnTo>
                    <a:pt x="957" y="247"/>
                  </a:lnTo>
                  <a:lnTo>
                    <a:pt x="879" y="211"/>
                  </a:lnTo>
                  <a:lnTo>
                    <a:pt x="801" y="177"/>
                  </a:lnTo>
                  <a:lnTo>
                    <a:pt x="723" y="148"/>
                  </a:lnTo>
                  <a:lnTo>
                    <a:pt x="646" y="121"/>
                  </a:lnTo>
                  <a:lnTo>
                    <a:pt x="568" y="96"/>
                  </a:lnTo>
                  <a:lnTo>
                    <a:pt x="489" y="75"/>
                  </a:lnTo>
                  <a:lnTo>
                    <a:pt x="410" y="58"/>
                  </a:lnTo>
                  <a:lnTo>
                    <a:pt x="330" y="41"/>
                  </a:lnTo>
                  <a:lnTo>
                    <a:pt x="249" y="27"/>
                  </a:lnTo>
                  <a:lnTo>
                    <a:pt x="167" y="16"/>
                  </a:lnTo>
                  <a:lnTo>
                    <a:pt x="85" y="8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631291" name="Freeform 59"/>
            <p:cNvSpPr>
              <a:spLocks/>
            </p:cNvSpPr>
            <p:nvPr/>
          </p:nvSpPr>
          <p:spPr bwMode="auto">
            <a:xfrm>
              <a:off x="314" y="676"/>
              <a:ext cx="4975" cy="1375"/>
            </a:xfrm>
            <a:custGeom>
              <a:avLst/>
              <a:gdLst/>
              <a:ahLst/>
              <a:cxnLst>
                <a:cxn ang="0">
                  <a:pos x="4975" y="2501"/>
                </a:cxn>
                <a:cxn ang="0">
                  <a:pos x="4926" y="2537"/>
                </a:cxn>
                <a:cxn ang="0">
                  <a:pos x="4867" y="2571"/>
                </a:cxn>
                <a:cxn ang="0">
                  <a:pos x="4786" y="2613"/>
                </a:cxn>
                <a:cxn ang="0">
                  <a:pos x="4686" y="2656"/>
                </a:cxn>
                <a:cxn ang="0">
                  <a:pos x="4568" y="2695"/>
                </a:cxn>
                <a:cxn ang="0">
                  <a:pos x="4433" y="2727"/>
                </a:cxn>
                <a:cxn ang="0">
                  <a:pos x="4361" y="2739"/>
                </a:cxn>
                <a:cxn ang="0">
                  <a:pos x="4285" y="2747"/>
                </a:cxn>
                <a:cxn ang="0">
                  <a:pos x="4204" y="2750"/>
                </a:cxn>
                <a:cxn ang="0">
                  <a:pos x="4121" y="2748"/>
                </a:cxn>
                <a:cxn ang="0">
                  <a:pos x="4035" y="2740"/>
                </a:cxn>
                <a:cxn ang="0">
                  <a:pos x="3946" y="2727"/>
                </a:cxn>
                <a:cxn ang="0">
                  <a:pos x="3856" y="2708"/>
                </a:cxn>
                <a:cxn ang="0">
                  <a:pos x="3761" y="2680"/>
                </a:cxn>
                <a:cxn ang="0">
                  <a:pos x="3666" y="2645"/>
                </a:cxn>
                <a:cxn ang="0">
                  <a:pos x="3567" y="2603"/>
                </a:cxn>
                <a:cxn ang="0">
                  <a:pos x="3467" y="2550"/>
                </a:cxn>
                <a:cxn ang="0">
                  <a:pos x="3366" y="2488"/>
                </a:cxn>
                <a:cxn ang="0">
                  <a:pos x="3263" y="2416"/>
                </a:cxn>
                <a:cxn ang="0">
                  <a:pos x="3159" y="2333"/>
                </a:cxn>
                <a:cxn ang="0">
                  <a:pos x="3053" y="2240"/>
                </a:cxn>
                <a:cxn ang="0">
                  <a:pos x="2948" y="2133"/>
                </a:cxn>
                <a:cxn ang="0">
                  <a:pos x="2841" y="2014"/>
                </a:cxn>
                <a:cxn ang="0">
                  <a:pos x="2733" y="1883"/>
                </a:cxn>
                <a:cxn ang="0">
                  <a:pos x="2627" y="1747"/>
                </a:cxn>
                <a:cxn ang="0">
                  <a:pos x="2422" y="1495"/>
                </a:cxn>
                <a:cxn ang="0">
                  <a:pos x="2227" y="1269"/>
                </a:cxn>
                <a:cxn ang="0">
                  <a:pos x="2040" y="1066"/>
                </a:cxn>
                <a:cxn ang="0">
                  <a:pos x="1861" y="885"/>
                </a:cxn>
                <a:cxn ang="0">
                  <a:pos x="1687" y="723"/>
                </a:cxn>
                <a:cxn ang="0">
                  <a:pos x="1519" y="583"/>
                </a:cxn>
                <a:cxn ang="0">
                  <a:pos x="1357" y="462"/>
                </a:cxn>
                <a:cxn ang="0">
                  <a:pos x="1196" y="357"/>
                </a:cxn>
                <a:cxn ang="0">
                  <a:pos x="1039" y="268"/>
                </a:cxn>
                <a:cxn ang="0">
                  <a:pos x="882" y="194"/>
                </a:cxn>
                <a:cxn ang="0">
                  <a:pos x="726" y="134"/>
                </a:cxn>
                <a:cxn ang="0">
                  <a:pos x="569" y="86"/>
                </a:cxn>
                <a:cxn ang="0">
                  <a:pos x="410" y="50"/>
                </a:cxn>
                <a:cxn ang="0">
                  <a:pos x="249" y="23"/>
                </a:cxn>
                <a:cxn ang="0">
                  <a:pos x="83" y="5"/>
                </a:cxn>
              </a:cxnLst>
              <a:rect l="0" t="0" r="r" b="b"/>
              <a:pathLst>
                <a:path w="4975" h="2750">
                  <a:moveTo>
                    <a:pt x="4975" y="2501"/>
                  </a:moveTo>
                  <a:lnTo>
                    <a:pt x="4975" y="2501"/>
                  </a:lnTo>
                  <a:lnTo>
                    <a:pt x="4962" y="2511"/>
                  </a:lnTo>
                  <a:lnTo>
                    <a:pt x="4926" y="2537"/>
                  </a:lnTo>
                  <a:lnTo>
                    <a:pt x="4899" y="2553"/>
                  </a:lnTo>
                  <a:lnTo>
                    <a:pt x="4867" y="2571"/>
                  </a:lnTo>
                  <a:lnTo>
                    <a:pt x="4829" y="2592"/>
                  </a:lnTo>
                  <a:lnTo>
                    <a:pt x="4786" y="2613"/>
                  </a:lnTo>
                  <a:lnTo>
                    <a:pt x="4739" y="2635"/>
                  </a:lnTo>
                  <a:lnTo>
                    <a:pt x="4686" y="2656"/>
                  </a:lnTo>
                  <a:lnTo>
                    <a:pt x="4629" y="2676"/>
                  </a:lnTo>
                  <a:lnTo>
                    <a:pt x="4568" y="2695"/>
                  </a:lnTo>
                  <a:lnTo>
                    <a:pt x="4503" y="2713"/>
                  </a:lnTo>
                  <a:lnTo>
                    <a:pt x="4433" y="2727"/>
                  </a:lnTo>
                  <a:lnTo>
                    <a:pt x="4397" y="2734"/>
                  </a:lnTo>
                  <a:lnTo>
                    <a:pt x="4361" y="2739"/>
                  </a:lnTo>
                  <a:lnTo>
                    <a:pt x="4322" y="2743"/>
                  </a:lnTo>
                  <a:lnTo>
                    <a:pt x="4285" y="2747"/>
                  </a:lnTo>
                  <a:lnTo>
                    <a:pt x="4245" y="2748"/>
                  </a:lnTo>
                  <a:lnTo>
                    <a:pt x="4204" y="2750"/>
                  </a:lnTo>
                  <a:lnTo>
                    <a:pt x="4163" y="2750"/>
                  </a:lnTo>
                  <a:lnTo>
                    <a:pt x="4121" y="2748"/>
                  </a:lnTo>
                  <a:lnTo>
                    <a:pt x="4079" y="2745"/>
                  </a:lnTo>
                  <a:lnTo>
                    <a:pt x="4035" y="2740"/>
                  </a:lnTo>
                  <a:lnTo>
                    <a:pt x="3992" y="2735"/>
                  </a:lnTo>
                  <a:lnTo>
                    <a:pt x="3946" y="2727"/>
                  </a:lnTo>
                  <a:lnTo>
                    <a:pt x="3902" y="2719"/>
                  </a:lnTo>
                  <a:lnTo>
                    <a:pt x="3856" y="2708"/>
                  </a:lnTo>
                  <a:lnTo>
                    <a:pt x="3809" y="2695"/>
                  </a:lnTo>
                  <a:lnTo>
                    <a:pt x="3761" y="2680"/>
                  </a:lnTo>
                  <a:lnTo>
                    <a:pt x="3714" y="2664"/>
                  </a:lnTo>
                  <a:lnTo>
                    <a:pt x="3666" y="2645"/>
                  </a:lnTo>
                  <a:lnTo>
                    <a:pt x="3617" y="2626"/>
                  </a:lnTo>
                  <a:lnTo>
                    <a:pt x="3567" y="2603"/>
                  </a:lnTo>
                  <a:lnTo>
                    <a:pt x="3517" y="2577"/>
                  </a:lnTo>
                  <a:lnTo>
                    <a:pt x="3467" y="2550"/>
                  </a:lnTo>
                  <a:lnTo>
                    <a:pt x="3417" y="2521"/>
                  </a:lnTo>
                  <a:lnTo>
                    <a:pt x="3366" y="2488"/>
                  </a:lnTo>
                  <a:lnTo>
                    <a:pt x="3314" y="2453"/>
                  </a:lnTo>
                  <a:lnTo>
                    <a:pt x="3263" y="2416"/>
                  </a:lnTo>
                  <a:lnTo>
                    <a:pt x="3212" y="2375"/>
                  </a:lnTo>
                  <a:lnTo>
                    <a:pt x="3159" y="2333"/>
                  </a:lnTo>
                  <a:lnTo>
                    <a:pt x="3106" y="2288"/>
                  </a:lnTo>
                  <a:lnTo>
                    <a:pt x="3053" y="2240"/>
                  </a:lnTo>
                  <a:lnTo>
                    <a:pt x="3001" y="2188"/>
                  </a:lnTo>
                  <a:lnTo>
                    <a:pt x="2948" y="2133"/>
                  </a:lnTo>
                  <a:lnTo>
                    <a:pt x="2894" y="2075"/>
                  </a:lnTo>
                  <a:lnTo>
                    <a:pt x="2841" y="2014"/>
                  </a:lnTo>
                  <a:lnTo>
                    <a:pt x="2787" y="1951"/>
                  </a:lnTo>
                  <a:lnTo>
                    <a:pt x="2733" y="1883"/>
                  </a:lnTo>
                  <a:lnTo>
                    <a:pt x="2733" y="1883"/>
                  </a:lnTo>
                  <a:lnTo>
                    <a:pt x="2627" y="1747"/>
                  </a:lnTo>
                  <a:lnTo>
                    <a:pt x="2523" y="1618"/>
                  </a:lnTo>
                  <a:lnTo>
                    <a:pt x="2422" y="1495"/>
                  </a:lnTo>
                  <a:lnTo>
                    <a:pt x="2323" y="1379"/>
                  </a:lnTo>
                  <a:lnTo>
                    <a:pt x="2227" y="1269"/>
                  </a:lnTo>
                  <a:lnTo>
                    <a:pt x="2133" y="1164"/>
                  </a:lnTo>
                  <a:lnTo>
                    <a:pt x="2040" y="1066"/>
                  </a:lnTo>
                  <a:lnTo>
                    <a:pt x="1949" y="972"/>
                  </a:lnTo>
                  <a:lnTo>
                    <a:pt x="1861" y="885"/>
                  </a:lnTo>
                  <a:lnTo>
                    <a:pt x="1773" y="801"/>
                  </a:lnTo>
                  <a:lnTo>
                    <a:pt x="1687" y="723"/>
                  </a:lnTo>
                  <a:lnTo>
                    <a:pt x="1602" y="651"/>
                  </a:lnTo>
                  <a:lnTo>
                    <a:pt x="1519" y="583"/>
                  </a:lnTo>
                  <a:lnTo>
                    <a:pt x="1437" y="520"/>
                  </a:lnTo>
                  <a:lnTo>
                    <a:pt x="1357" y="462"/>
                  </a:lnTo>
                  <a:lnTo>
                    <a:pt x="1276" y="407"/>
                  </a:lnTo>
                  <a:lnTo>
                    <a:pt x="1196" y="357"/>
                  </a:lnTo>
                  <a:lnTo>
                    <a:pt x="1116" y="310"/>
                  </a:lnTo>
                  <a:lnTo>
                    <a:pt x="1039" y="268"/>
                  </a:lnTo>
                  <a:lnTo>
                    <a:pt x="960" y="229"/>
                  </a:lnTo>
                  <a:lnTo>
                    <a:pt x="882" y="194"/>
                  </a:lnTo>
                  <a:lnTo>
                    <a:pt x="804" y="162"/>
                  </a:lnTo>
                  <a:lnTo>
                    <a:pt x="726" y="134"/>
                  </a:lnTo>
                  <a:lnTo>
                    <a:pt x="647" y="108"/>
                  </a:lnTo>
                  <a:lnTo>
                    <a:pt x="569" y="86"/>
                  </a:lnTo>
                  <a:lnTo>
                    <a:pt x="490" y="66"/>
                  </a:lnTo>
                  <a:lnTo>
                    <a:pt x="410" y="50"/>
                  </a:lnTo>
                  <a:lnTo>
                    <a:pt x="331" y="36"/>
                  </a:lnTo>
                  <a:lnTo>
                    <a:pt x="249" y="23"/>
                  </a:lnTo>
                  <a:lnTo>
                    <a:pt x="167" y="13"/>
                  </a:lnTo>
                  <a:lnTo>
                    <a:pt x="83" y="5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631292" name="Freeform 60"/>
            <p:cNvSpPr>
              <a:spLocks/>
            </p:cNvSpPr>
            <p:nvPr/>
          </p:nvSpPr>
          <p:spPr bwMode="auto">
            <a:xfrm>
              <a:off x="325" y="698"/>
              <a:ext cx="5012" cy="1339"/>
            </a:xfrm>
            <a:custGeom>
              <a:avLst/>
              <a:gdLst/>
              <a:ahLst/>
              <a:cxnLst>
                <a:cxn ang="0">
                  <a:pos x="5012" y="2414"/>
                </a:cxn>
                <a:cxn ang="0">
                  <a:pos x="4964" y="2448"/>
                </a:cxn>
                <a:cxn ang="0">
                  <a:pos x="4904" y="2485"/>
                </a:cxn>
                <a:cxn ang="0">
                  <a:pos x="4825" y="2528"/>
                </a:cxn>
                <a:cxn ang="0">
                  <a:pos x="4725" y="2574"/>
                </a:cxn>
                <a:cxn ang="0">
                  <a:pos x="4608" y="2615"/>
                </a:cxn>
                <a:cxn ang="0">
                  <a:pos x="4474" y="2649"/>
                </a:cxn>
                <a:cxn ang="0">
                  <a:pos x="4402" y="2662"/>
                </a:cxn>
                <a:cxn ang="0">
                  <a:pos x="4325" y="2672"/>
                </a:cxn>
                <a:cxn ang="0">
                  <a:pos x="4246" y="2677"/>
                </a:cxn>
                <a:cxn ang="0">
                  <a:pos x="4163" y="2677"/>
                </a:cxn>
                <a:cxn ang="0">
                  <a:pos x="4077" y="2672"/>
                </a:cxn>
                <a:cxn ang="0">
                  <a:pos x="3988" y="2661"/>
                </a:cxn>
                <a:cxn ang="0">
                  <a:pos x="3896" y="2643"/>
                </a:cxn>
                <a:cxn ang="0">
                  <a:pos x="3802" y="2617"/>
                </a:cxn>
                <a:cxn ang="0">
                  <a:pos x="3705" y="2583"/>
                </a:cxn>
                <a:cxn ang="0">
                  <a:pos x="3606" y="2543"/>
                </a:cxn>
                <a:cxn ang="0">
                  <a:pos x="3506" y="2491"/>
                </a:cxn>
                <a:cxn ang="0">
                  <a:pos x="3403" y="2431"/>
                </a:cxn>
                <a:cxn ang="0">
                  <a:pos x="3299" y="2362"/>
                </a:cxn>
                <a:cxn ang="0">
                  <a:pos x="3194" y="2280"/>
                </a:cxn>
                <a:cxn ang="0">
                  <a:pos x="3087" y="2188"/>
                </a:cxn>
                <a:cxn ang="0">
                  <a:pos x="2980" y="2083"/>
                </a:cxn>
                <a:cxn ang="0">
                  <a:pos x="2870" y="1966"/>
                </a:cxn>
                <a:cxn ang="0">
                  <a:pos x="2762" y="1836"/>
                </a:cxn>
                <a:cxn ang="0">
                  <a:pos x="2654" y="1702"/>
                </a:cxn>
                <a:cxn ang="0">
                  <a:pos x="2444" y="1455"/>
                </a:cxn>
                <a:cxn ang="0">
                  <a:pos x="2245" y="1230"/>
                </a:cxn>
                <a:cxn ang="0">
                  <a:pos x="2057" y="1030"/>
                </a:cxn>
                <a:cxn ang="0">
                  <a:pos x="1873" y="851"/>
                </a:cxn>
                <a:cxn ang="0">
                  <a:pos x="1698" y="692"/>
                </a:cxn>
                <a:cxn ang="0">
                  <a:pos x="1529" y="555"/>
                </a:cxn>
                <a:cxn ang="0">
                  <a:pos x="1364" y="436"/>
                </a:cxn>
                <a:cxn ang="0">
                  <a:pos x="1201" y="334"/>
                </a:cxn>
                <a:cxn ang="0">
                  <a:pos x="1043" y="248"/>
                </a:cxn>
                <a:cxn ang="0">
                  <a:pos x="885" y="177"/>
                </a:cxn>
                <a:cxn ang="0">
                  <a:pos x="728" y="119"/>
                </a:cxn>
                <a:cxn ang="0">
                  <a:pos x="571" y="74"/>
                </a:cxn>
                <a:cxn ang="0">
                  <a:pos x="411" y="42"/>
                </a:cxn>
                <a:cxn ang="0">
                  <a:pos x="250" y="17"/>
                </a:cxn>
                <a:cxn ang="0">
                  <a:pos x="85" y="5"/>
                </a:cxn>
              </a:cxnLst>
              <a:rect l="0" t="0" r="r" b="b"/>
              <a:pathLst>
                <a:path w="5012" h="2678">
                  <a:moveTo>
                    <a:pt x="5012" y="2414"/>
                  </a:moveTo>
                  <a:lnTo>
                    <a:pt x="5012" y="2414"/>
                  </a:lnTo>
                  <a:lnTo>
                    <a:pt x="5000" y="2423"/>
                  </a:lnTo>
                  <a:lnTo>
                    <a:pt x="4964" y="2448"/>
                  </a:lnTo>
                  <a:lnTo>
                    <a:pt x="4937" y="2465"/>
                  </a:lnTo>
                  <a:lnTo>
                    <a:pt x="4904" y="2485"/>
                  </a:lnTo>
                  <a:lnTo>
                    <a:pt x="4868" y="2506"/>
                  </a:lnTo>
                  <a:lnTo>
                    <a:pt x="4825" y="2528"/>
                  </a:lnTo>
                  <a:lnTo>
                    <a:pt x="4778" y="2551"/>
                  </a:lnTo>
                  <a:lnTo>
                    <a:pt x="4725" y="2574"/>
                  </a:lnTo>
                  <a:lnTo>
                    <a:pt x="4670" y="2594"/>
                  </a:lnTo>
                  <a:lnTo>
                    <a:pt x="4608" y="2615"/>
                  </a:lnTo>
                  <a:lnTo>
                    <a:pt x="4543" y="2635"/>
                  </a:lnTo>
                  <a:lnTo>
                    <a:pt x="4474" y="2649"/>
                  </a:lnTo>
                  <a:lnTo>
                    <a:pt x="4439" y="2657"/>
                  </a:lnTo>
                  <a:lnTo>
                    <a:pt x="4402" y="2662"/>
                  </a:lnTo>
                  <a:lnTo>
                    <a:pt x="4364" y="2669"/>
                  </a:lnTo>
                  <a:lnTo>
                    <a:pt x="4325" y="2672"/>
                  </a:lnTo>
                  <a:lnTo>
                    <a:pt x="4286" y="2675"/>
                  </a:lnTo>
                  <a:lnTo>
                    <a:pt x="4246" y="2677"/>
                  </a:lnTo>
                  <a:lnTo>
                    <a:pt x="4204" y="2678"/>
                  </a:lnTo>
                  <a:lnTo>
                    <a:pt x="4163" y="2677"/>
                  </a:lnTo>
                  <a:lnTo>
                    <a:pt x="4120" y="2675"/>
                  </a:lnTo>
                  <a:lnTo>
                    <a:pt x="4077" y="2672"/>
                  </a:lnTo>
                  <a:lnTo>
                    <a:pt x="4032" y="2667"/>
                  </a:lnTo>
                  <a:lnTo>
                    <a:pt x="3988" y="2661"/>
                  </a:lnTo>
                  <a:lnTo>
                    <a:pt x="3942" y="2653"/>
                  </a:lnTo>
                  <a:lnTo>
                    <a:pt x="3896" y="2643"/>
                  </a:lnTo>
                  <a:lnTo>
                    <a:pt x="3849" y="2630"/>
                  </a:lnTo>
                  <a:lnTo>
                    <a:pt x="3802" y="2617"/>
                  </a:lnTo>
                  <a:lnTo>
                    <a:pt x="3753" y="2601"/>
                  </a:lnTo>
                  <a:lnTo>
                    <a:pt x="3705" y="2583"/>
                  </a:lnTo>
                  <a:lnTo>
                    <a:pt x="3656" y="2564"/>
                  </a:lnTo>
                  <a:lnTo>
                    <a:pt x="3606" y="2543"/>
                  </a:lnTo>
                  <a:lnTo>
                    <a:pt x="3556" y="2519"/>
                  </a:lnTo>
                  <a:lnTo>
                    <a:pt x="3506" y="2491"/>
                  </a:lnTo>
                  <a:lnTo>
                    <a:pt x="3455" y="2464"/>
                  </a:lnTo>
                  <a:lnTo>
                    <a:pt x="3403" y="2431"/>
                  </a:lnTo>
                  <a:lnTo>
                    <a:pt x="3352" y="2398"/>
                  </a:lnTo>
                  <a:lnTo>
                    <a:pt x="3299" y="2362"/>
                  </a:lnTo>
                  <a:lnTo>
                    <a:pt x="3246" y="2322"/>
                  </a:lnTo>
                  <a:lnTo>
                    <a:pt x="3194" y="2280"/>
                  </a:lnTo>
                  <a:lnTo>
                    <a:pt x="3141" y="2236"/>
                  </a:lnTo>
                  <a:lnTo>
                    <a:pt x="3087" y="2188"/>
                  </a:lnTo>
                  <a:lnTo>
                    <a:pt x="3033" y="2138"/>
                  </a:lnTo>
                  <a:lnTo>
                    <a:pt x="2980" y="2083"/>
                  </a:lnTo>
                  <a:lnTo>
                    <a:pt x="2924" y="2026"/>
                  </a:lnTo>
                  <a:lnTo>
                    <a:pt x="2870" y="1966"/>
                  </a:lnTo>
                  <a:lnTo>
                    <a:pt x="2816" y="1903"/>
                  </a:lnTo>
                  <a:lnTo>
                    <a:pt x="2762" y="1836"/>
                  </a:lnTo>
                  <a:lnTo>
                    <a:pt x="2762" y="1836"/>
                  </a:lnTo>
                  <a:lnTo>
                    <a:pt x="2654" y="1702"/>
                  </a:lnTo>
                  <a:lnTo>
                    <a:pt x="2548" y="1576"/>
                  </a:lnTo>
                  <a:lnTo>
                    <a:pt x="2444" y="1455"/>
                  </a:lnTo>
                  <a:lnTo>
                    <a:pt x="2344" y="1338"/>
                  </a:lnTo>
                  <a:lnTo>
                    <a:pt x="2245" y="1230"/>
                  </a:lnTo>
                  <a:lnTo>
                    <a:pt x="2150" y="1127"/>
                  </a:lnTo>
                  <a:lnTo>
                    <a:pt x="2057" y="1030"/>
                  </a:lnTo>
                  <a:lnTo>
                    <a:pt x="1963" y="938"/>
                  </a:lnTo>
                  <a:lnTo>
                    <a:pt x="1873" y="851"/>
                  </a:lnTo>
                  <a:lnTo>
                    <a:pt x="1786" y="770"/>
                  </a:lnTo>
                  <a:lnTo>
                    <a:pt x="1698" y="692"/>
                  </a:lnTo>
                  <a:lnTo>
                    <a:pt x="1612" y="621"/>
                  </a:lnTo>
                  <a:lnTo>
                    <a:pt x="1529" y="555"/>
                  </a:lnTo>
                  <a:lnTo>
                    <a:pt x="1446" y="494"/>
                  </a:lnTo>
                  <a:lnTo>
                    <a:pt x="1364" y="436"/>
                  </a:lnTo>
                  <a:lnTo>
                    <a:pt x="1282" y="382"/>
                  </a:lnTo>
                  <a:lnTo>
                    <a:pt x="1201" y="334"/>
                  </a:lnTo>
                  <a:lnTo>
                    <a:pt x="1122" y="289"/>
                  </a:lnTo>
                  <a:lnTo>
                    <a:pt x="1043" y="248"/>
                  </a:lnTo>
                  <a:lnTo>
                    <a:pt x="964" y="210"/>
                  </a:lnTo>
                  <a:lnTo>
                    <a:pt x="885" y="177"/>
                  </a:lnTo>
                  <a:lnTo>
                    <a:pt x="807" y="147"/>
                  </a:lnTo>
                  <a:lnTo>
                    <a:pt x="728" y="119"/>
                  </a:lnTo>
                  <a:lnTo>
                    <a:pt x="649" y="95"/>
                  </a:lnTo>
                  <a:lnTo>
                    <a:pt x="571" y="74"/>
                  </a:lnTo>
                  <a:lnTo>
                    <a:pt x="490" y="56"/>
                  </a:lnTo>
                  <a:lnTo>
                    <a:pt x="411" y="42"/>
                  </a:lnTo>
                  <a:lnTo>
                    <a:pt x="331" y="29"/>
                  </a:lnTo>
                  <a:lnTo>
                    <a:pt x="250" y="17"/>
                  </a:lnTo>
                  <a:lnTo>
                    <a:pt x="167" y="9"/>
                  </a:lnTo>
                  <a:lnTo>
                    <a:pt x="85" y="5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631293" name="Freeform 61"/>
            <p:cNvSpPr>
              <a:spLocks/>
            </p:cNvSpPr>
            <p:nvPr/>
          </p:nvSpPr>
          <p:spPr bwMode="auto">
            <a:xfrm>
              <a:off x="336" y="720"/>
              <a:ext cx="5049" cy="1304"/>
            </a:xfrm>
            <a:custGeom>
              <a:avLst/>
              <a:gdLst/>
              <a:ahLst/>
              <a:cxnLst>
                <a:cxn ang="0">
                  <a:pos x="5049" y="2324"/>
                </a:cxn>
                <a:cxn ang="0">
                  <a:pos x="5000" y="2361"/>
                </a:cxn>
                <a:cxn ang="0">
                  <a:pos x="4942" y="2398"/>
                </a:cxn>
                <a:cxn ang="0">
                  <a:pos x="4863" y="2443"/>
                </a:cxn>
                <a:cxn ang="0">
                  <a:pos x="4764" y="2492"/>
                </a:cxn>
                <a:cxn ang="0">
                  <a:pos x="4647" y="2537"/>
                </a:cxn>
                <a:cxn ang="0">
                  <a:pos x="4514" y="2574"/>
                </a:cxn>
                <a:cxn ang="0">
                  <a:pos x="4442" y="2589"/>
                </a:cxn>
                <a:cxn ang="0">
                  <a:pos x="4366" y="2598"/>
                </a:cxn>
                <a:cxn ang="0">
                  <a:pos x="4286" y="2605"/>
                </a:cxn>
                <a:cxn ang="0">
                  <a:pos x="4203" y="2608"/>
                </a:cxn>
                <a:cxn ang="0">
                  <a:pos x="4117" y="2603"/>
                </a:cxn>
                <a:cxn ang="0">
                  <a:pos x="4027" y="2593"/>
                </a:cxn>
                <a:cxn ang="0">
                  <a:pos x="3935" y="2577"/>
                </a:cxn>
                <a:cxn ang="0">
                  <a:pos x="3841" y="2555"/>
                </a:cxn>
                <a:cxn ang="0">
                  <a:pos x="3744" y="2522"/>
                </a:cxn>
                <a:cxn ang="0">
                  <a:pos x="3645" y="2484"/>
                </a:cxn>
                <a:cxn ang="0">
                  <a:pos x="3544" y="2434"/>
                </a:cxn>
                <a:cxn ang="0">
                  <a:pos x="3439" y="2375"/>
                </a:cxn>
                <a:cxn ang="0">
                  <a:pos x="3335" y="2308"/>
                </a:cxn>
                <a:cxn ang="0">
                  <a:pos x="3228" y="2229"/>
                </a:cxn>
                <a:cxn ang="0">
                  <a:pos x="3120" y="2137"/>
                </a:cxn>
                <a:cxn ang="0">
                  <a:pos x="3010" y="2035"/>
                </a:cxn>
                <a:cxn ang="0">
                  <a:pos x="2901" y="1919"/>
                </a:cxn>
                <a:cxn ang="0">
                  <a:pos x="2790" y="1789"/>
                </a:cxn>
                <a:cxn ang="0">
                  <a:pos x="2679" y="1659"/>
                </a:cxn>
                <a:cxn ang="0">
                  <a:pos x="2466" y="1413"/>
                </a:cxn>
                <a:cxn ang="0">
                  <a:pos x="2265" y="1192"/>
                </a:cxn>
                <a:cxn ang="0">
                  <a:pos x="2072" y="993"/>
                </a:cxn>
                <a:cxn ang="0">
                  <a:pos x="1887" y="819"/>
                </a:cxn>
                <a:cxn ang="0">
                  <a:pos x="1710" y="664"/>
                </a:cxn>
                <a:cxn ang="0">
                  <a:pos x="1537" y="528"/>
                </a:cxn>
                <a:cxn ang="0">
                  <a:pos x="1371" y="412"/>
                </a:cxn>
                <a:cxn ang="0">
                  <a:pos x="1207" y="312"/>
                </a:cxn>
                <a:cxn ang="0">
                  <a:pos x="1047" y="230"/>
                </a:cxn>
                <a:cxn ang="0">
                  <a:pos x="888" y="160"/>
                </a:cxn>
                <a:cxn ang="0">
                  <a:pos x="731" y="107"/>
                </a:cxn>
                <a:cxn ang="0">
                  <a:pos x="572" y="65"/>
                </a:cxn>
                <a:cxn ang="0">
                  <a:pos x="413" y="34"/>
                </a:cxn>
                <a:cxn ang="0">
                  <a:pos x="250" y="15"/>
                </a:cxn>
                <a:cxn ang="0">
                  <a:pos x="85" y="4"/>
                </a:cxn>
              </a:cxnLst>
              <a:rect l="0" t="0" r="r" b="b"/>
              <a:pathLst>
                <a:path w="5049" h="2608">
                  <a:moveTo>
                    <a:pt x="5049" y="2324"/>
                  </a:moveTo>
                  <a:lnTo>
                    <a:pt x="5049" y="2324"/>
                  </a:lnTo>
                  <a:lnTo>
                    <a:pt x="5036" y="2334"/>
                  </a:lnTo>
                  <a:lnTo>
                    <a:pt x="5000" y="2361"/>
                  </a:lnTo>
                  <a:lnTo>
                    <a:pt x="4974" y="2379"/>
                  </a:lnTo>
                  <a:lnTo>
                    <a:pt x="4942" y="2398"/>
                  </a:lnTo>
                  <a:lnTo>
                    <a:pt x="4906" y="2421"/>
                  </a:lnTo>
                  <a:lnTo>
                    <a:pt x="4863" y="2443"/>
                  </a:lnTo>
                  <a:lnTo>
                    <a:pt x="4815" y="2468"/>
                  </a:lnTo>
                  <a:lnTo>
                    <a:pt x="4764" y="2492"/>
                  </a:lnTo>
                  <a:lnTo>
                    <a:pt x="4709" y="2514"/>
                  </a:lnTo>
                  <a:lnTo>
                    <a:pt x="4647" y="2537"/>
                  </a:lnTo>
                  <a:lnTo>
                    <a:pt x="4584" y="2556"/>
                  </a:lnTo>
                  <a:lnTo>
                    <a:pt x="4514" y="2574"/>
                  </a:lnTo>
                  <a:lnTo>
                    <a:pt x="4478" y="2581"/>
                  </a:lnTo>
                  <a:lnTo>
                    <a:pt x="4442" y="2589"/>
                  </a:lnTo>
                  <a:lnTo>
                    <a:pt x="4404" y="2593"/>
                  </a:lnTo>
                  <a:lnTo>
                    <a:pt x="4366" y="2598"/>
                  </a:lnTo>
                  <a:lnTo>
                    <a:pt x="4327" y="2603"/>
                  </a:lnTo>
                  <a:lnTo>
                    <a:pt x="4286" y="2605"/>
                  </a:lnTo>
                  <a:lnTo>
                    <a:pt x="4245" y="2606"/>
                  </a:lnTo>
                  <a:lnTo>
                    <a:pt x="4203" y="2608"/>
                  </a:lnTo>
                  <a:lnTo>
                    <a:pt x="4160" y="2606"/>
                  </a:lnTo>
                  <a:lnTo>
                    <a:pt x="4117" y="2603"/>
                  </a:lnTo>
                  <a:lnTo>
                    <a:pt x="4073" y="2600"/>
                  </a:lnTo>
                  <a:lnTo>
                    <a:pt x="4027" y="2593"/>
                  </a:lnTo>
                  <a:lnTo>
                    <a:pt x="3982" y="2587"/>
                  </a:lnTo>
                  <a:lnTo>
                    <a:pt x="3935" y="2577"/>
                  </a:lnTo>
                  <a:lnTo>
                    <a:pt x="3888" y="2566"/>
                  </a:lnTo>
                  <a:lnTo>
                    <a:pt x="3841" y="2555"/>
                  </a:lnTo>
                  <a:lnTo>
                    <a:pt x="3792" y="2540"/>
                  </a:lnTo>
                  <a:lnTo>
                    <a:pt x="3744" y="2522"/>
                  </a:lnTo>
                  <a:lnTo>
                    <a:pt x="3695" y="2505"/>
                  </a:lnTo>
                  <a:lnTo>
                    <a:pt x="3645" y="2484"/>
                  </a:lnTo>
                  <a:lnTo>
                    <a:pt x="3594" y="2459"/>
                  </a:lnTo>
                  <a:lnTo>
                    <a:pt x="3544" y="2434"/>
                  </a:lnTo>
                  <a:lnTo>
                    <a:pt x="3492" y="2406"/>
                  </a:lnTo>
                  <a:lnTo>
                    <a:pt x="3439" y="2375"/>
                  </a:lnTo>
                  <a:lnTo>
                    <a:pt x="3388" y="2343"/>
                  </a:lnTo>
                  <a:lnTo>
                    <a:pt x="3335" y="2308"/>
                  </a:lnTo>
                  <a:lnTo>
                    <a:pt x="3281" y="2269"/>
                  </a:lnTo>
                  <a:lnTo>
                    <a:pt x="3228" y="2229"/>
                  </a:lnTo>
                  <a:lnTo>
                    <a:pt x="3174" y="2183"/>
                  </a:lnTo>
                  <a:lnTo>
                    <a:pt x="3120" y="2137"/>
                  </a:lnTo>
                  <a:lnTo>
                    <a:pt x="3066" y="2086"/>
                  </a:lnTo>
                  <a:lnTo>
                    <a:pt x="3010" y="2035"/>
                  </a:lnTo>
                  <a:lnTo>
                    <a:pt x="2956" y="1978"/>
                  </a:lnTo>
                  <a:lnTo>
                    <a:pt x="2901" y="1919"/>
                  </a:lnTo>
                  <a:lnTo>
                    <a:pt x="2845" y="1856"/>
                  </a:lnTo>
                  <a:lnTo>
                    <a:pt x="2790" y="1789"/>
                  </a:lnTo>
                  <a:lnTo>
                    <a:pt x="2790" y="1789"/>
                  </a:lnTo>
                  <a:lnTo>
                    <a:pt x="2679" y="1659"/>
                  </a:lnTo>
                  <a:lnTo>
                    <a:pt x="2572" y="1533"/>
                  </a:lnTo>
                  <a:lnTo>
                    <a:pt x="2466" y="1413"/>
                  </a:lnTo>
                  <a:lnTo>
                    <a:pt x="2365" y="1299"/>
                  </a:lnTo>
                  <a:lnTo>
                    <a:pt x="2265" y="1192"/>
                  </a:lnTo>
                  <a:lnTo>
                    <a:pt x="2168" y="1090"/>
                  </a:lnTo>
                  <a:lnTo>
                    <a:pt x="2072" y="993"/>
                  </a:lnTo>
                  <a:lnTo>
                    <a:pt x="1979" y="903"/>
                  </a:lnTo>
                  <a:lnTo>
                    <a:pt x="1887" y="819"/>
                  </a:lnTo>
                  <a:lnTo>
                    <a:pt x="1797" y="738"/>
                  </a:lnTo>
                  <a:lnTo>
                    <a:pt x="1710" y="664"/>
                  </a:lnTo>
                  <a:lnTo>
                    <a:pt x="1622" y="593"/>
                  </a:lnTo>
                  <a:lnTo>
                    <a:pt x="1537" y="528"/>
                  </a:lnTo>
                  <a:lnTo>
                    <a:pt x="1453" y="467"/>
                  </a:lnTo>
                  <a:lnTo>
                    <a:pt x="1371" y="412"/>
                  </a:lnTo>
                  <a:lnTo>
                    <a:pt x="1287" y="360"/>
                  </a:lnTo>
                  <a:lnTo>
                    <a:pt x="1207" y="312"/>
                  </a:lnTo>
                  <a:lnTo>
                    <a:pt x="1126" y="268"/>
                  </a:lnTo>
                  <a:lnTo>
                    <a:pt x="1047" y="230"/>
                  </a:lnTo>
                  <a:lnTo>
                    <a:pt x="967" y="192"/>
                  </a:lnTo>
                  <a:lnTo>
                    <a:pt x="888" y="160"/>
                  </a:lnTo>
                  <a:lnTo>
                    <a:pt x="808" y="133"/>
                  </a:lnTo>
                  <a:lnTo>
                    <a:pt x="731" y="107"/>
                  </a:lnTo>
                  <a:lnTo>
                    <a:pt x="652" y="84"/>
                  </a:lnTo>
                  <a:lnTo>
                    <a:pt x="572" y="65"/>
                  </a:lnTo>
                  <a:lnTo>
                    <a:pt x="492" y="49"/>
                  </a:lnTo>
                  <a:lnTo>
                    <a:pt x="413" y="34"/>
                  </a:lnTo>
                  <a:lnTo>
                    <a:pt x="332" y="23"/>
                  </a:lnTo>
                  <a:lnTo>
                    <a:pt x="250" y="15"/>
                  </a:lnTo>
                  <a:lnTo>
                    <a:pt x="168" y="8"/>
                  </a:lnTo>
                  <a:lnTo>
                    <a:pt x="85" y="4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631294" name="Freeform 62"/>
            <p:cNvSpPr>
              <a:spLocks/>
            </p:cNvSpPr>
            <p:nvPr/>
          </p:nvSpPr>
          <p:spPr bwMode="auto">
            <a:xfrm>
              <a:off x="349" y="742"/>
              <a:ext cx="5081" cy="1267"/>
            </a:xfrm>
            <a:custGeom>
              <a:avLst/>
              <a:gdLst/>
              <a:ahLst/>
              <a:cxnLst>
                <a:cxn ang="0">
                  <a:pos x="5081" y="2233"/>
                </a:cxn>
                <a:cxn ang="0">
                  <a:pos x="5034" y="2270"/>
                </a:cxn>
                <a:cxn ang="0">
                  <a:pos x="4977" y="2309"/>
                </a:cxn>
                <a:cxn ang="0">
                  <a:pos x="4898" y="2355"/>
                </a:cxn>
                <a:cxn ang="0">
                  <a:pos x="4801" y="2405"/>
                </a:cxn>
                <a:cxn ang="0">
                  <a:pos x="4684" y="2454"/>
                </a:cxn>
                <a:cxn ang="0">
                  <a:pos x="4551" y="2494"/>
                </a:cxn>
                <a:cxn ang="0">
                  <a:pos x="4479" y="2509"/>
                </a:cxn>
                <a:cxn ang="0">
                  <a:pos x="4404" y="2522"/>
                </a:cxn>
                <a:cxn ang="0">
                  <a:pos x="4323" y="2530"/>
                </a:cxn>
                <a:cxn ang="0">
                  <a:pos x="4240" y="2533"/>
                </a:cxn>
                <a:cxn ang="0">
                  <a:pos x="4154" y="2531"/>
                </a:cxn>
                <a:cxn ang="0">
                  <a:pos x="4065" y="2523"/>
                </a:cxn>
                <a:cxn ang="0">
                  <a:pos x="3974" y="2509"/>
                </a:cxn>
                <a:cxn ang="0">
                  <a:pos x="3878" y="2488"/>
                </a:cxn>
                <a:cxn ang="0">
                  <a:pos x="3781" y="2459"/>
                </a:cxn>
                <a:cxn ang="0">
                  <a:pos x="3681" y="2420"/>
                </a:cxn>
                <a:cxn ang="0">
                  <a:pos x="3579" y="2373"/>
                </a:cxn>
                <a:cxn ang="0">
                  <a:pos x="3475" y="2317"/>
                </a:cxn>
                <a:cxn ang="0">
                  <a:pos x="3368" y="2250"/>
                </a:cxn>
                <a:cxn ang="0">
                  <a:pos x="3260" y="2171"/>
                </a:cxn>
                <a:cxn ang="0">
                  <a:pos x="3152" y="2082"/>
                </a:cxn>
                <a:cxn ang="0">
                  <a:pos x="3041" y="1982"/>
                </a:cxn>
                <a:cxn ang="0">
                  <a:pos x="2928" y="1868"/>
                </a:cxn>
                <a:cxn ang="0">
                  <a:pos x="2814" y="1742"/>
                </a:cxn>
                <a:cxn ang="0">
                  <a:pos x="2703" y="1611"/>
                </a:cxn>
                <a:cxn ang="0">
                  <a:pos x="2487" y="1369"/>
                </a:cxn>
                <a:cxn ang="0">
                  <a:pos x="2281" y="1151"/>
                </a:cxn>
                <a:cxn ang="0">
                  <a:pos x="2085" y="955"/>
                </a:cxn>
                <a:cxn ang="0">
                  <a:pos x="1898" y="783"/>
                </a:cxn>
                <a:cxn ang="0">
                  <a:pos x="1717" y="631"/>
                </a:cxn>
                <a:cxn ang="0">
                  <a:pos x="1544" y="498"/>
                </a:cxn>
                <a:cxn ang="0">
                  <a:pos x="1376" y="385"/>
                </a:cxn>
                <a:cxn ang="0">
                  <a:pos x="1211" y="289"/>
                </a:cxn>
                <a:cxn ang="0">
                  <a:pos x="1050" y="208"/>
                </a:cxn>
                <a:cxn ang="0">
                  <a:pos x="890" y="143"/>
                </a:cxn>
                <a:cxn ang="0">
                  <a:pos x="732" y="92"/>
                </a:cxn>
                <a:cxn ang="0">
                  <a:pos x="572" y="53"/>
                </a:cxn>
                <a:cxn ang="0">
                  <a:pos x="412" y="25"/>
                </a:cxn>
                <a:cxn ang="0">
                  <a:pos x="250" y="8"/>
                </a:cxn>
                <a:cxn ang="0">
                  <a:pos x="85" y="1"/>
                </a:cxn>
              </a:cxnLst>
              <a:rect l="0" t="0" r="r" b="b"/>
              <a:pathLst>
                <a:path w="5081" h="2533">
                  <a:moveTo>
                    <a:pt x="5081" y="2233"/>
                  </a:moveTo>
                  <a:lnTo>
                    <a:pt x="5081" y="2233"/>
                  </a:lnTo>
                  <a:lnTo>
                    <a:pt x="5070" y="2242"/>
                  </a:lnTo>
                  <a:lnTo>
                    <a:pt x="5034" y="2270"/>
                  </a:lnTo>
                  <a:lnTo>
                    <a:pt x="5008" y="2288"/>
                  </a:lnTo>
                  <a:lnTo>
                    <a:pt x="4977" y="2309"/>
                  </a:lnTo>
                  <a:lnTo>
                    <a:pt x="4940" y="2333"/>
                  </a:lnTo>
                  <a:lnTo>
                    <a:pt x="4898" y="2355"/>
                  </a:lnTo>
                  <a:lnTo>
                    <a:pt x="4852" y="2381"/>
                  </a:lnTo>
                  <a:lnTo>
                    <a:pt x="4801" y="2405"/>
                  </a:lnTo>
                  <a:lnTo>
                    <a:pt x="4744" y="2430"/>
                  </a:lnTo>
                  <a:lnTo>
                    <a:pt x="4684" y="2454"/>
                  </a:lnTo>
                  <a:lnTo>
                    <a:pt x="4621" y="2475"/>
                  </a:lnTo>
                  <a:lnTo>
                    <a:pt x="4551" y="2494"/>
                  </a:lnTo>
                  <a:lnTo>
                    <a:pt x="4516" y="2502"/>
                  </a:lnTo>
                  <a:lnTo>
                    <a:pt x="4479" y="2509"/>
                  </a:lnTo>
                  <a:lnTo>
                    <a:pt x="4441" y="2517"/>
                  </a:lnTo>
                  <a:lnTo>
                    <a:pt x="4404" y="2522"/>
                  </a:lnTo>
                  <a:lnTo>
                    <a:pt x="4364" y="2526"/>
                  </a:lnTo>
                  <a:lnTo>
                    <a:pt x="4323" y="2530"/>
                  </a:lnTo>
                  <a:lnTo>
                    <a:pt x="4283" y="2533"/>
                  </a:lnTo>
                  <a:lnTo>
                    <a:pt x="4240" y="2533"/>
                  </a:lnTo>
                  <a:lnTo>
                    <a:pt x="4198" y="2533"/>
                  </a:lnTo>
                  <a:lnTo>
                    <a:pt x="4154" y="2531"/>
                  </a:lnTo>
                  <a:lnTo>
                    <a:pt x="4110" y="2528"/>
                  </a:lnTo>
                  <a:lnTo>
                    <a:pt x="4065" y="2523"/>
                  </a:lnTo>
                  <a:lnTo>
                    <a:pt x="4019" y="2517"/>
                  </a:lnTo>
                  <a:lnTo>
                    <a:pt x="3974" y="2509"/>
                  </a:lnTo>
                  <a:lnTo>
                    <a:pt x="3926" y="2499"/>
                  </a:lnTo>
                  <a:lnTo>
                    <a:pt x="3878" y="2488"/>
                  </a:lnTo>
                  <a:lnTo>
                    <a:pt x="3829" y="2473"/>
                  </a:lnTo>
                  <a:lnTo>
                    <a:pt x="3781" y="2459"/>
                  </a:lnTo>
                  <a:lnTo>
                    <a:pt x="3731" y="2439"/>
                  </a:lnTo>
                  <a:lnTo>
                    <a:pt x="3681" y="2420"/>
                  </a:lnTo>
                  <a:lnTo>
                    <a:pt x="3631" y="2397"/>
                  </a:lnTo>
                  <a:lnTo>
                    <a:pt x="3579" y="2373"/>
                  </a:lnTo>
                  <a:lnTo>
                    <a:pt x="3526" y="2346"/>
                  </a:lnTo>
                  <a:lnTo>
                    <a:pt x="3475" y="2317"/>
                  </a:lnTo>
                  <a:lnTo>
                    <a:pt x="3421" y="2284"/>
                  </a:lnTo>
                  <a:lnTo>
                    <a:pt x="3368" y="2250"/>
                  </a:lnTo>
                  <a:lnTo>
                    <a:pt x="3314" y="2212"/>
                  </a:lnTo>
                  <a:lnTo>
                    <a:pt x="3260" y="2171"/>
                  </a:lnTo>
                  <a:lnTo>
                    <a:pt x="3206" y="2129"/>
                  </a:lnTo>
                  <a:lnTo>
                    <a:pt x="3152" y="2082"/>
                  </a:lnTo>
                  <a:lnTo>
                    <a:pt x="3096" y="2034"/>
                  </a:lnTo>
                  <a:lnTo>
                    <a:pt x="3041" y="1982"/>
                  </a:lnTo>
                  <a:lnTo>
                    <a:pt x="2984" y="1926"/>
                  </a:lnTo>
                  <a:lnTo>
                    <a:pt x="2928" y="1868"/>
                  </a:lnTo>
                  <a:lnTo>
                    <a:pt x="2871" y="1806"/>
                  </a:lnTo>
                  <a:lnTo>
                    <a:pt x="2814" y="1742"/>
                  </a:lnTo>
                  <a:lnTo>
                    <a:pt x="2814" y="1742"/>
                  </a:lnTo>
                  <a:lnTo>
                    <a:pt x="2703" y="1611"/>
                  </a:lnTo>
                  <a:lnTo>
                    <a:pt x="2593" y="1487"/>
                  </a:lnTo>
                  <a:lnTo>
                    <a:pt x="2487" y="1369"/>
                  </a:lnTo>
                  <a:lnTo>
                    <a:pt x="2382" y="1256"/>
                  </a:lnTo>
                  <a:lnTo>
                    <a:pt x="2281" y="1151"/>
                  </a:lnTo>
                  <a:lnTo>
                    <a:pt x="2182" y="1051"/>
                  </a:lnTo>
                  <a:lnTo>
                    <a:pt x="2085" y="955"/>
                  </a:lnTo>
                  <a:lnTo>
                    <a:pt x="1991" y="867"/>
                  </a:lnTo>
                  <a:lnTo>
                    <a:pt x="1898" y="783"/>
                  </a:lnTo>
                  <a:lnTo>
                    <a:pt x="1808" y="705"/>
                  </a:lnTo>
                  <a:lnTo>
                    <a:pt x="1717" y="631"/>
                  </a:lnTo>
                  <a:lnTo>
                    <a:pt x="1630" y="563"/>
                  </a:lnTo>
                  <a:lnTo>
                    <a:pt x="1544" y="498"/>
                  </a:lnTo>
                  <a:lnTo>
                    <a:pt x="1459" y="439"/>
                  </a:lnTo>
                  <a:lnTo>
                    <a:pt x="1376" y="385"/>
                  </a:lnTo>
                  <a:lnTo>
                    <a:pt x="1292" y="334"/>
                  </a:lnTo>
                  <a:lnTo>
                    <a:pt x="1211" y="289"/>
                  </a:lnTo>
                  <a:lnTo>
                    <a:pt x="1130" y="247"/>
                  </a:lnTo>
                  <a:lnTo>
                    <a:pt x="1050" y="208"/>
                  </a:lnTo>
                  <a:lnTo>
                    <a:pt x="969" y="174"/>
                  </a:lnTo>
                  <a:lnTo>
                    <a:pt x="890" y="143"/>
                  </a:lnTo>
                  <a:lnTo>
                    <a:pt x="811" y="116"/>
                  </a:lnTo>
                  <a:lnTo>
                    <a:pt x="732" y="92"/>
                  </a:lnTo>
                  <a:lnTo>
                    <a:pt x="651" y="71"/>
                  </a:lnTo>
                  <a:lnTo>
                    <a:pt x="572" y="53"/>
                  </a:lnTo>
                  <a:lnTo>
                    <a:pt x="493" y="37"/>
                  </a:lnTo>
                  <a:lnTo>
                    <a:pt x="412" y="25"/>
                  </a:lnTo>
                  <a:lnTo>
                    <a:pt x="332" y="16"/>
                  </a:lnTo>
                  <a:lnTo>
                    <a:pt x="250" y="8"/>
                  </a:lnTo>
                  <a:lnTo>
                    <a:pt x="168" y="3"/>
                  </a:lnTo>
                  <a:lnTo>
                    <a:pt x="85" y="1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631295" name="Freeform 63"/>
            <p:cNvSpPr>
              <a:spLocks/>
            </p:cNvSpPr>
            <p:nvPr/>
          </p:nvSpPr>
          <p:spPr bwMode="auto">
            <a:xfrm>
              <a:off x="361" y="765"/>
              <a:ext cx="5115" cy="1230"/>
            </a:xfrm>
            <a:custGeom>
              <a:avLst/>
              <a:gdLst/>
              <a:ahLst/>
              <a:cxnLst>
                <a:cxn ang="0">
                  <a:pos x="5115" y="2141"/>
                </a:cxn>
                <a:cxn ang="0">
                  <a:pos x="5068" y="2180"/>
                </a:cxn>
                <a:cxn ang="0">
                  <a:pos x="5011" y="2220"/>
                </a:cxn>
                <a:cxn ang="0">
                  <a:pos x="4933" y="2268"/>
                </a:cxn>
                <a:cxn ang="0">
                  <a:pos x="4836" y="2320"/>
                </a:cxn>
                <a:cxn ang="0">
                  <a:pos x="4721" y="2370"/>
                </a:cxn>
                <a:cxn ang="0">
                  <a:pos x="4589" y="2414"/>
                </a:cxn>
                <a:cxn ang="0">
                  <a:pos x="4517" y="2431"/>
                </a:cxn>
                <a:cxn ang="0">
                  <a:pos x="4442" y="2444"/>
                </a:cxn>
                <a:cxn ang="0">
                  <a:pos x="4361" y="2456"/>
                </a:cxn>
                <a:cxn ang="0">
                  <a:pos x="4279" y="2460"/>
                </a:cxn>
                <a:cxn ang="0">
                  <a:pos x="4193" y="2460"/>
                </a:cxn>
                <a:cxn ang="0">
                  <a:pos x="4103" y="2454"/>
                </a:cxn>
                <a:cxn ang="0">
                  <a:pos x="4012" y="2441"/>
                </a:cxn>
                <a:cxn ang="0">
                  <a:pos x="3916" y="2422"/>
                </a:cxn>
                <a:cxn ang="0">
                  <a:pos x="3819" y="2394"/>
                </a:cxn>
                <a:cxn ang="0">
                  <a:pos x="3717" y="2357"/>
                </a:cxn>
                <a:cxn ang="0">
                  <a:pos x="3614" y="2312"/>
                </a:cxn>
                <a:cxn ang="0">
                  <a:pos x="3510" y="2257"/>
                </a:cxn>
                <a:cxn ang="0">
                  <a:pos x="3402" y="2192"/>
                </a:cxn>
                <a:cxn ang="0">
                  <a:pos x="3294" y="2117"/>
                </a:cxn>
                <a:cxn ang="0">
                  <a:pos x="3183" y="2029"/>
                </a:cxn>
                <a:cxn ang="0">
                  <a:pos x="3070" y="1931"/>
                </a:cxn>
                <a:cxn ang="0">
                  <a:pos x="2956" y="1818"/>
                </a:cxn>
                <a:cxn ang="0">
                  <a:pos x="2841" y="1694"/>
                </a:cxn>
                <a:cxn ang="0">
                  <a:pos x="2727" y="1564"/>
                </a:cxn>
                <a:cxn ang="0">
                  <a:pos x="2508" y="1325"/>
                </a:cxn>
                <a:cxn ang="0">
                  <a:pos x="2300" y="1111"/>
                </a:cxn>
                <a:cxn ang="0">
                  <a:pos x="2101" y="918"/>
                </a:cxn>
                <a:cxn ang="0">
                  <a:pos x="1911" y="749"/>
                </a:cxn>
                <a:cxn ang="0">
                  <a:pos x="1728" y="600"/>
                </a:cxn>
                <a:cxn ang="0">
                  <a:pos x="1553" y="470"/>
                </a:cxn>
                <a:cxn ang="0">
                  <a:pos x="1382" y="360"/>
                </a:cxn>
                <a:cxn ang="0">
                  <a:pos x="1215" y="266"/>
                </a:cxn>
                <a:cxn ang="0">
                  <a:pos x="1053" y="189"/>
                </a:cxn>
                <a:cxn ang="0">
                  <a:pos x="892" y="126"/>
                </a:cxn>
                <a:cxn ang="0">
                  <a:pos x="733" y="77"/>
                </a:cxn>
                <a:cxn ang="0">
                  <a:pos x="574" y="42"/>
                </a:cxn>
                <a:cxn ang="0">
                  <a:pos x="413" y="17"/>
                </a:cxn>
                <a:cxn ang="0">
                  <a:pos x="250" y="3"/>
                </a:cxn>
                <a:cxn ang="0">
                  <a:pos x="85" y="0"/>
                </a:cxn>
              </a:cxnLst>
              <a:rect l="0" t="0" r="r" b="b"/>
              <a:pathLst>
                <a:path w="5115" h="2460">
                  <a:moveTo>
                    <a:pt x="5115" y="2141"/>
                  </a:moveTo>
                  <a:lnTo>
                    <a:pt x="5115" y="2141"/>
                  </a:lnTo>
                  <a:lnTo>
                    <a:pt x="5104" y="2150"/>
                  </a:lnTo>
                  <a:lnTo>
                    <a:pt x="5068" y="2180"/>
                  </a:lnTo>
                  <a:lnTo>
                    <a:pt x="5043" y="2197"/>
                  </a:lnTo>
                  <a:lnTo>
                    <a:pt x="5011" y="2220"/>
                  </a:lnTo>
                  <a:lnTo>
                    <a:pt x="4975" y="2244"/>
                  </a:lnTo>
                  <a:lnTo>
                    <a:pt x="4933" y="2268"/>
                  </a:lnTo>
                  <a:lnTo>
                    <a:pt x="4888" y="2294"/>
                  </a:lnTo>
                  <a:lnTo>
                    <a:pt x="4836" y="2320"/>
                  </a:lnTo>
                  <a:lnTo>
                    <a:pt x="4781" y="2346"/>
                  </a:lnTo>
                  <a:lnTo>
                    <a:pt x="4721" y="2370"/>
                  </a:lnTo>
                  <a:lnTo>
                    <a:pt x="4657" y="2393"/>
                  </a:lnTo>
                  <a:lnTo>
                    <a:pt x="4589" y="2414"/>
                  </a:lnTo>
                  <a:lnTo>
                    <a:pt x="4554" y="2423"/>
                  </a:lnTo>
                  <a:lnTo>
                    <a:pt x="4517" y="2431"/>
                  </a:lnTo>
                  <a:lnTo>
                    <a:pt x="4479" y="2438"/>
                  </a:lnTo>
                  <a:lnTo>
                    <a:pt x="4442" y="2444"/>
                  </a:lnTo>
                  <a:lnTo>
                    <a:pt x="4402" y="2451"/>
                  </a:lnTo>
                  <a:lnTo>
                    <a:pt x="4361" y="2456"/>
                  </a:lnTo>
                  <a:lnTo>
                    <a:pt x="4321" y="2459"/>
                  </a:lnTo>
                  <a:lnTo>
                    <a:pt x="4279" y="2460"/>
                  </a:lnTo>
                  <a:lnTo>
                    <a:pt x="4236" y="2460"/>
                  </a:lnTo>
                  <a:lnTo>
                    <a:pt x="4193" y="2460"/>
                  </a:lnTo>
                  <a:lnTo>
                    <a:pt x="4149" y="2457"/>
                  </a:lnTo>
                  <a:lnTo>
                    <a:pt x="4103" y="2454"/>
                  </a:lnTo>
                  <a:lnTo>
                    <a:pt x="4057" y="2448"/>
                  </a:lnTo>
                  <a:lnTo>
                    <a:pt x="4012" y="2441"/>
                  </a:lnTo>
                  <a:lnTo>
                    <a:pt x="3964" y="2431"/>
                  </a:lnTo>
                  <a:lnTo>
                    <a:pt x="3916" y="2422"/>
                  </a:lnTo>
                  <a:lnTo>
                    <a:pt x="3867" y="2409"/>
                  </a:lnTo>
                  <a:lnTo>
                    <a:pt x="3819" y="2394"/>
                  </a:lnTo>
                  <a:lnTo>
                    <a:pt x="3769" y="2377"/>
                  </a:lnTo>
                  <a:lnTo>
                    <a:pt x="3717" y="2357"/>
                  </a:lnTo>
                  <a:lnTo>
                    <a:pt x="3666" y="2336"/>
                  </a:lnTo>
                  <a:lnTo>
                    <a:pt x="3614" y="2312"/>
                  </a:lnTo>
                  <a:lnTo>
                    <a:pt x="3563" y="2286"/>
                  </a:lnTo>
                  <a:lnTo>
                    <a:pt x="3510" y="2257"/>
                  </a:lnTo>
                  <a:lnTo>
                    <a:pt x="3456" y="2226"/>
                  </a:lnTo>
                  <a:lnTo>
                    <a:pt x="3402" y="2192"/>
                  </a:lnTo>
                  <a:lnTo>
                    <a:pt x="3348" y="2155"/>
                  </a:lnTo>
                  <a:lnTo>
                    <a:pt x="3294" y="2117"/>
                  </a:lnTo>
                  <a:lnTo>
                    <a:pt x="3238" y="2075"/>
                  </a:lnTo>
                  <a:lnTo>
                    <a:pt x="3183" y="2029"/>
                  </a:lnTo>
                  <a:lnTo>
                    <a:pt x="3127" y="1981"/>
                  </a:lnTo>
                  <a:lnTo>
                    <a:pt x="3070" y="1931"/>
                  </a:lnTo>
                  <a:lnTo>
                    <a:pt x="3013" y="1876"/>
                  </a:lnTo>
                  <a:lnTo>
                    <a:pt x="2956" y="1818"/>
                  </a:lnTo>
                  <a:lnTo>
                    <a:pt x="2899" y="1756"/>
                  </a:lnTo>
                  <a:lnTo>
                    <a:pt x="2841" y="1694"/>
                  </a:lnTo>
                  <a:lnTo>
                    <a:pt x="2841" y="1694"/>
                  </a:lnTo>
                  <a:lnTo>
                    <a:pt x="2727" y="1564"/>
                  </a:lnTo>
                  <a:lnTo>
                    <a:pt x="2616" y="1442"/>
                  </a:lnTo>
                  <a:lnTo>
                    <a:pt x="2508" y="1325"/>
                  </a:lnTo>
                  <a:lnTo>
                    <a:pt x="2402" y="1214"/>
                  </a:lnTo>
                  <a:lnTo>
                    <a:pt x="2300" y="1111"/>
                  </a:lnTo>
                  <a:lnTo>
                    <a:pt x="2198" y="1012"/>
                  </a:lnTo>
                  <a:lnTo>
                    <a:pt x="2101" y="918"/>
                  </a:lnTo>
                  <a:lnTo>
                    <a:pt x="2004" y="831"/>
                  </a:lnTo>
                  <a:lnTo>
                    <a:pt x="1911" y="749"/>
                  </a:lnTo>
                  <a:lnTo>
                    <a:pt x="1818" y="671"/>
                  </a:lnTo>
                  <a:lnTo>
                    <a:pt x="1728" y="600"/>
                  </a:lnTo>
                  <a:lnTo>
                    <a:pt x="1639" y="533"/>
                  </a:lnTo>
                  <a:lnTo>
                    <a:pt x="1553" y="470"/>
                  </a:lnTo>
                  <a:lnTo>
                    <a:pt x="1467" y="413"/>
                  </a:lnTo>
                  <a:lnTo>
                    <a:pt x="1382" y="360"/>
                  </a:lnTo>
                  <a:lnTo>
                    <a:pt x="1299" y="310"/>
                  </a:lnTo>
                  <a:lnTo>
                    <a:pt x="1215" y="266"/>
                  </a:lnTo>
                  <a:lnTo>
                    <a:pt x="1133" y="224"/>
                  </a:lnTo>
                  <a:lnTo>
                    <a:pt x="1053" y="189"/>
                  </a:lnTo>
                  <a:lnTo>
                    <a:pt x="972" y="155"/>
                  </a:lnTo>
                  <a:lnTo>
                    <a:pt x="892" y="126"/>
                  </a:lnTo>
                  <a:lnTo>
                    <a:pt x="813" y="100"/>
                  </a:lnTo>
                  <a:lnTo>
                    <a:pt x="733" y="77"/>
                  </a:lnTo>
                  <a:lnTo>
                    <a:pt x="653" y="58"/>
                  </a:lnTo>
                  <a:lnTo>
                    <a:pt x="574" y="42"/>
                  </a:lnTo>
                  <a:lnTo>
                    <a:pt x="493" y="29"/>
                  </a:lnTo>
                  <a:lnTo>
                    <a:pt x="413" y="17"/>
                  </a:lnTo>
                  <a:lnTo>
                    <a:pt x="332" y="9"/>
                  </a:lnTo>
                  <a:lnTo>
                    <a:pt x="250" y="3"/>
                  </a:lnTo>
                  <a:lnTo>
                    <a:pt x="168" y="0"/>
                  </a:lnTo>
                  <a:lnTo>
                    <a:pt x="85" y="0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631296" name="Freeform 64"/>
            <p:cNvSpPr>
              <a:spLocks/>
            </p:cNvSpPr>
            <p:nvPr/>
          </p:nvSpPr>
          <p:spPr bwMode="auto">
            <a:xfrm>
              <a:off x="375" y="787"/>
              <a:ext cx="5147" cy="1195"/>
            </a:xfrm>
            <a:custGeom>
              <a:avLst/>
              <a:gdLst/>
              <a:ahLst/>
              <a:cxnLst>
                <a:cxn ang="0">
                  <a:pos x="5147" y="2049"/>
                </a:cxn>
                <a:cxn ang="0">
                  <a:pos x="5100" y="2090"/>
                </a:cxn>
                <a:cxn ang="0">
                  <a:pos x="5043" y="2132"/>
                </a:cxn>
                <a:cxn ang="0">
                  <a:pos x="4967" y="2182"/>
                </a:cxn>
                <a:cxn ang="0">
                  <a:pos x="4871" y="2237"/>
                </a:cxn>
                <a:cxn ang="0">
                  <a:pos x="4756" y="2288"/>
                </a:cxn>
                <a:cxn ang="0">
                  <a:pos x="4624" y="2335"/>
                </a:cxn>
                <a:cxn ang="0">
                  <a:pos x="4553" y="2355"/>
                </a:cxn>
                <a:cxn ang="0">
                  <a:pos x="4477" y="2369"/>
                </a:cxn>
                <a:cxn ang="0">
                  <a:pos x="4397" y="2382"/>
                </a:cxn>
                <a:cxn ang="0">
                  <a:pos x="4314" y="2388"/>
                </a:cxn>
                <a:cxn ang="0">
                  <a:pos x="4228" y="2390"/>
                </a:cxn>
                <a:cxn ang="0">
                  <a:pos x="4139" y="2385"/>
                </a:cxn>
                <a:cxn ang="0">
                  <a:pos x="4046" y="2374"/>
                </a:cxn>
                <a:cxn ang="0">
                  <a:pos x="3952" y="2356"/>
                </a:cxn>
                <a:cxn ang="0">
                  <a:pos x="3853" y="2330"/>
                </a:cxn>
                <a:cxn ang="0">
                  <a:pos x="3752" y="2296"/>
                </a:cxn>
                <a:cxn ang="0">
                  <a:pos x="3648" y="2253"/>
                </a:cxn>
                <a:cxn ang="0">
                  <a:pos x="3542" y="2200"/>
                </a:cxn>
                <a:cxn ang="0">
                  <a:pos x="3434" y="2137"/>
                </a:cxn>
                <a:cxn ang="0">
                  <a:pos x="3324" y="2064"/>
                </a:cxn>
                <a:cxn ang="0">
                  <a:pos x="3212" y="1978"/>
                </a:cxn>
                <a:cxn ang="0">
                  <a:pos x="3098" y="1880"/>
                </a:cxn>
                <a:cxn ang="0">
                  <a:pos x="2983" y="1770"/>
                </a:cxn>
                <a:cxn ang="0">
                  <a:pos x="2866" y="1646"/>
                </a:cxn>
                <a:cxn ang="0">
                  <a:pos x="2749" y="1520"/>
                </a:cxn>
                <a:cxn ang="0">
                  <a:pos x="2527" y="1284"/>
                </a:cxn>
                <a:cxn ang="0">
                  <a:pos x="2315" y="1072"/>
                </a:cxn>
                <a:cxn ang="0">
                  <a:pos x="2113" y="884"/>
                </a:cxn>
                <a:cxn ang="0">
                  <a:pos x="1920" y="717"/>
                </a:cxn>
                <a:cxn ang="0">
                  <a:pos x="1736" y="570"/>
                </a:cxn>
                <a:cxn ang="0">
                  <a:pos x="1558" y="444"/>
                </a:cxn>
                <a:cxn ang="0">
                  <a:pos x="1386" y="336"/>
                </a:cxn>
                <a:cxn ang="0">
                  <a:pos x="1219" y="246"/>
                </a:cxn>
                <a:cxn ang="0">
                  <a:pos x="1055" y="170"/>
                </a:cxn>
                <a:cxn ang="0">
                  <a:pos x="893" y="112"/>
                </a:cxn>
                <a:cxn ang="0">
                  <a:pos x="733" y="65"/>
                </a:cxn>
                <a:cxn ang="0">
                  <a:pos x="574" y="33"/>
                </a:cxn>
                <a:cxn ang="0">
                  <a:pos x="413" y="12"/>
                </a:cxn>
                <a:cxn ang="0">
                  <a:pos x="250" y="2"/>
                </a:cxn>
                <a:cxn ang="0">
                  <a:pos x="85" y="0"/>
                </a:cxn>
              </a:cxnLst>
              <a:rect l="0" t="0" r="r" b="b"/>
              <a:pathLst>
                <a:path w="5147" h="2390">
                  <a:moveTo>
                    <a:pt x="5147" y="2049"/>
                  </a:moveTo>
                  <a:lnTo>
                    <a:pt x="5147" y="2049"/>
                  </a:lnTo>
                  <a:lnTo>
                    <a:pt x="5135" y="2061"/>
                  </a:lnTo>
                  <a:lnTo>
                    <a:pt x="5100" y="2090"/>
                  </a:lnTo>
                  <a:lnTo>
                    <a:pt x="5075" y="2109"/>
                  </a:lnTo>
                  <a:lnTo>
                    <a:pt x="5043" y="2132"/>
                  </a:lnTo>
                  <a:lnTo>
                    <a:pt x="5008" y="2156"/>
                  </a:lnTo>
                  <a:lnTo>
                    <a:pt x="4967" y="2182"/>
                  </a:lnTo>
                  <a:lnTo>
                    <a:pt x="4921" y="2209"/>
                  </a:lnTo>
                  <a:lnTo>
                    <a:pt x="4871" y="2237"/>
                  </a:lnTo>
                  <a:lnTo>
                    <a:pt x="4815" y="2262"/>
                  </a:lnTo>
                  <a:lnTo>
                    <a:pt x="4756" y="2288"/>
                  </a:lnTo>
                  <a:lnTo>
                    <a:pt x="4692" y="2313"/>
                  </a:lnTo>
                  <a:lnTo>
                    <a:pt x="4624" y="2335"/>
                  </a:lnTo>
                  <a:lnTo>
                    <a:pt x="4589" y="2345"/>
                  </a:lnTo>
                  <a:lnTo>
                    <a:pt x="4553" y="2355"/>
                  </a:lnTo>
                  <a:lnTo>
                    <a:pt x="4515" y="2363"/>
                  </a:lnTo>
                  <a:lnTo>
                    <a:pt x="4477" y="2369"/>
                  </a:lnTo>
                  <a:lnTo>
                    <a:pt x="4438" y="2376"/>
                  </a:lnTo>
                  <a:lnTo>
                    <a:pt x="4397" y="2382"/>
                  </a:lnTo>
                  <a:lnTo>
                    <a:pt x="4357" y="2385"/>
                  </a:lnTo>
                  <a:lnTo>
                    <a:pt x="4314" y="2388"/>
                  </a:lnTo>
                  <a:lnTo>
                    <a:pt x="4272" y="2390"/>
                  </a:lnTo>
                  <a:lnTo>
                    <a:pt x="4228" y="2390"/>
                  </a:lnTo>
                  <a:lnTo>
                    <a:pt x="4184" y="2388"/>
                  </a:lnTo>
                  <a:lnTo>
                    <a:pt x="4139" y="2385"/>
                  </a:lnTo>
                  <a:lnTo>
                    <a:pt x="4093" y="2380"/>
                  </a:lnTo>
                  <a:lnTo>
                    <a:pt x="4046" y="2374"/>
                  </a:lnTo>
                  <a:lnTo>
                    <a:pt x="3999" y="2366"/>
                  </a:lnTo>
                  <a:lnTo>
                    <a:pt x="3952" y="2356"/>
                  </a:lnTo>
                  <a:lnTo>
                    <a:pt x="3902" y="2345"/>
                  </a:lnTo>
                  <a:lnTo>
                    <a:pt x="3853" y="2330"/>
                  </a:lnTo>
                  <a:lnTo>
                    <a:pt x="3803" y="2314"/>
                  </a:lnTo>
                  <a:lnTo>
                    <a:pt x="3752" y="2296"/>
                  </a:lnTo>
                  <a:lnTo>
                    <a:pt x="3700" y="2275"/>
                  </a:lnTo>
                  <a:lnTo>
                    <a:pt x="3648" y="2253"/>
                  </a:lnTo>
                  <a:lnTo>
                    <a:pt x="3596" y="2229"/>
                  </a:lnTo>
                  <a:lnTo>
                    <a:pt x="3542" y="2200"/>
                  </a:lnTo>
                  <a:lnTo>
                    <a:pt x="3489" y="2170"/>
                  </a:lnTo>
                  <a:lnTo>
                    <a:pt x="3434" y="2137"/>
                  </a:lnTo>
                  <a:lnTo>
                    <a:pt x="3380" y="2101"/>
                  </a:lnTo>
                  <a:lnTo>
                    <a:pt x="3324" y="2064"/>
                  </a:lnTo>
                  <a:lnTo>
                    <a:pt x="3269" y="2022"/>
                  </a:lnTo>
                  <a:lnTo>
                    <a:pt x="3212" y="1978"/>
                  </a:lnTo>
                  <a:lnTo>
                    <a:pt x="3156" y="1930"/>
                  </a:lnTo>
                  <a:lnTo>
                    <a:pt x="3098" y="1880"/>
                  </a:lnTo>
                  <a:lnTo>
                    <a:pt x="3041" y="1827"/>
                  </a:lnTo>
                  <a:lnTo>
                    <a:pt x="2983" y="1770"/>
                  </a:lnTo>
                  <a:lnTo>
                    <a:pt x="2924" y="1710"/>
                  </a:lnTo>
                  <a:lnTo>
                    <a:pt x="2866" y="1646"/>
                  </a:lnTo>
                  <a:lnTo>
                    <a:pt x="2866" y="1646"/>
                  </a:lnTo>
                  <a:lnTo>
                    <a:pt x="2749" y="1520"/>
                  </a:lnTo>
                  <a:lnTo>
                    <a:pt x="2637" y="1399"/>
                  </a:lnTo>
                  <a:lnTo>
                    <a:pt x="2527" y="1284"/>
                  </a:lnTo>
                  <a:lnTo>
                    <a:pt x="2419" y="1174"/>
                  </a:lnTo>
                  <a:lnTo>
                    <a:pt x="2315" y="1072"/>
                  </a:lnTo>
                  <a:lnTo>
                    <a:pt x="2213" y="976"/>
                  </a:lnTo>
                  <a:lnTo>
                    <a:pt x="2113" y="884"/>
                  </a:lnTo>
                  <a:lnTo>
                    <a:pt x="2016" y="798"/>
                  </a:lnTo>
                  <a:lnTo>
                    <a:pt x="1920" y="717"/>
                  </a:lnTo>
                  <a:lnTo>
                    <a:pt x="1827" y="641"/>
                  </a:lnTo>
                  <a:lnTo>
                    <a:pt x="1736" y="570"/>
                  </a:lnTo>
                  <a:lnTo>
                    <a:pt x="1647" y="504"/>
                  </a:lnTo>
                  <a:lnTo>
                    <a:pt x="1558" y="444"/>
                  </a:lnTo>
                  <a:lnTo>
                    <a:pt x="1472" y="388"/>
                  </a:lnTo>
                  <a:lnTo>
                    <a:pt x="1386" y="336"/>
                  </a:lnTo>
                  <a:lnTo>
                    <a:pt x="1303" y="288"/>
                  </a:lnTo>
                  <a:lnTo>
                    <a:pt x="1219" y="246"/>
                  </a:lnTo>
                  <a:lnTo>
                    <a:pt x="1136" y="205"/>
                  </a:lnTo>
                  <a:lnTo>
                    <a:pt x="1055" y="170"/>
                  </a:lnTo>
                  <a:lnTo>
                    <a:pt x="974" y="139"/>
                  </a:lnTo>
                  <a:lnTo>
                    <a:pt x="893" y="112"/>
                  </a:lnTo>
                  <a:lnTo>
                    <a:pt x="814" y="88"/>
                  </a:lnTo>
                  <a:lnTo>
                    <a:pt x="733" y="65"/>
                  </a:lnTo>
                  <a:lnTo>
                    <a:pt x="653" y="47"/>
                  </a:lnTo>
                  <a:lnTo>
                    <a:pt x="574" y="33"/>
                  </a:lnTo>
                  <a:lnTo>
                    <a:pt x="493" y="21"/>
                  </a:lnTo>
                  <a:lnTo>
                    <a:pt x="413" y="12"/>
                  </a:lnTo>
                  <a:lnTo>
                    <a:pt x="332" y="5"/>
                  </a:lnTo>
                  <a:lnTo>
                    <a:pt x="250" y="2"/>
                  </a:lnTo>
                  <a:lnTo>
                    <a:pt x="168" y="0"/>
                  </a:lnTo>
                  <a:lnTo>
                    <a:pt x="85" y="0"/>
                  </a:lnTo>
                  <a:lnTo>
                    <a:pt x="0" y="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631297" name="Freeform 65"/>
            <p:cNvSpPr>
              <a:spLocks/>
            </p:cNvSpPr>
            <p:nvPr/>
          </p:nvSpPr>
          <p:spPr bwMode="auto">
            <a:xfrm>
              <a:off x="389" y="808"/>
              <a:ext cx="5176" cy="1160"/>
            </a:xfrm>
            <a:custGeom>
              <a:avLst/>
              <a:gdLst/>
              <a:ahLst/>
              <a:cxnLst>
                <a:cxn ang="0">
                  <a:pos x="5176" y="1959"/>
                </a:cxn>
                <a:cxn ang="0">
                  <a:pos x="5130" y="2001"/>
                </a:cxn>
                <a:cxn ang="0">
                  <a:pos x="5075" y="2044"/>
                </a:cxn>
                <a:cxn ang="0">
                  <a:pos x="4998" y="2096"/>
                </a:cxn>
                <a:cxn ang="0">
                  <a:pos x="4903" y="2153"/>
                </a:cxn>
                <a:cxn ang="0">
                  <a:pos x="4790" y="2208"/>
                </a:cxn>
                <a:cxn ang="0">
                  <a:pos x="4658" y="2258"/>
                </a:cxn>
                <a:cxn ang="0">
                  <a:pos x="4587" y="2277"/>
                </a:cxn>
                <a:cxn ang="0">
                  <a:pos x="4513" y="2295"/>
                </a:cxn>
                <a:cxn ang="0">
                  <a:pos x="4433" y="2308"/>
                </a:cxn>
                <a:cxn ang="0">
                  <a:pos x="4350" y="2317"/>
                </a:cxn>
                <a:cxn ang="0">
                  <a:pos x="4264" y="2321"/>
                </a:cxn>
                <a:cxn ang="0">
                  <a:pos x="4174" y="2317"/>
                </a:cxn>
                <a:cxn ang="0">
                  <a:pos x="4082" y="2308"/>
                </a:cxn>
                <a:cxn ang="0">
                  <a:pos x="3986" y="2292"/>
                </a:cxn>
                <a:cxn ang="0">
                  <a:pos x="3888" y="2269"/>
                </a:cxn>
                <a:cxn ang="0">
                  <a:pos x="3786" y="2235"/>
                </a:cxn>
                <a:cxn ang="0">
                  <a:pos x="3682" y="2195"/>
                </a:cxn>
                <a:cxn ang="0">
                  <a:pos x="3575" y="2143"/>
                </a:cxn>
                <a:cxn ang="0">
                  <a:pos x="3466" y="2082"/>
                </a:cxn>
                <a:cxn ang="0">
                  <a:pos x="3355" y="2011"/>
                </a:cxn>
                <a:cxn ang="0">
                  <a:pos x="3241" y="1927"/>
                </a:cxn>
                <a:cxn ang="0">
                  <a:pos x="3125" y="1831"/>
                </a:cxn>
                <a:cxn ang="0">
                  <a:pos x="3009" y="1723"/>
                </a:cxn>
                <a:cxn ang="0">
                  <a:pos x="2891" y="1600"/>
                </a:cxn>
                <a:cxn ang="0">
                  <a:pos x="2773" y="1475"/>
                </a:cxn>
                <a:cxn ang="0">
                  <a:pos x="2545" y="1244"/>
                </a:cxn>
                <a:cxn ang="0">
                  <a:pos x="2331" y="1035"/>
                </a:cxn>
                <a:cxn ang="0">
                  <a:pos x="2126" y="850"/>
                </a:cxn>
                <a:cxn ang="0">
                  <a:pos x="1931" y="685"/>
                </a:cxn>
                <a:cxn ang="0">
                  <a:pos x="1744" y="543"/>
                </a:cxn>
                <a:cxn ang="0">
                  <a:pos x="1565" y="419"/>
                </a:cxn>
                <a:cxn ang="0">
                  <a:pos x="1391" y="314"/>
                </a:cxn>
                <a:cxn ang="0">
                  <a:pos x="1222" y="226"/>
                </a:cxn>
                <a:cxn ang="0">
                  <a:pos x="1057" y="154"/>
                </a:cxn>
                <a:cxn ang="0">
                  <a:pos x="894" y="99"/>
                </a:cxn>
                <a:cxn ang="0">
                  <a:pos x="735" y="55"/>
                </a:cxn>
                <a:cxn ang="0">
                  <a:pos x="574" y="26"/>
                </a:cxn>
                <a:cxn ang="0">
                  <a:pos x="412" y="8"/>
                </a:cxn>
                <a:cxn ang="0">
                  <a:pos x="250" y="0"/>
                </a:cxn>
                <a:cxn ang="0">
                  <a:pos x="85" y="4"/>
                </a:cxn>
              </a:cxnLst>
              <a:rect l="0" t="0" r="r" b="b"/>
              <a:pathLst>
                <a:path w="5176" h="2321">
                  <a:moveTo>
                    <a:pt x="5176" y="1959"/>
                  </a:moveTo>
                  <a:lnTo>
                    <a:pt x="5176" y="1959"/>
                  </a:lnTo>
                  <a:lnTo>
                    <a:pt x="5165" y="1970"/>
                  </a:lnTo>
                  <a:lnTo>
                    <a:pt x="5130" y="2001"/>
                  </a:lnTo>
                  <a:lnTo>
                    <a:pt x="5105" y="2020"/>
                  </a:lnTo>
                  <a:lnTo>
                    <a:pt x="5075" y="2044"/>
                  </a:lnTo>
                  <a:lnTo>
                    <a:pt x="5039" y="2070"/>
                  </a:lnTo>
                  <a:lnTo>
                    <a:pt x="4998" y="2096"/>
                  </a:lnTo>
                  <a:lnTo>
                    <a:pt x="4953" y="2125"/>
                  </a:lnTo>
                  <a:lnTo>
                    <a:pt x="4903" y="2153"/>
                  </a:lnTo>
                  <a:lnTo>
                    <a:pt x="4849" y="2180"/>
                  </a:lnTo>
                  <a:lnTo>
                    <a:pt x="4790" y="2208"/>
                  </a:lnTo>
                  <a:lnTo>
                    <a:pt x="4726" y="2233"/>
                  </a:lnTo>
                  <a:lnTo>
                    <a:pt x="4658" y="2258"/>
                  </a:lnTo>
                  <a:lnTo>
                    <a:pt x="4624" y="2267"/>
                  </a:lnTo>
                  <a:lnTo>
                    <a:pt x="4587" y="2277"/>
                  </a:lnTo>
                  <a:lnTo>
                    <a:pt x="4550" y="2287"/>
                  </a:lnTo>
                  <a:lnTo>
                    <a:pt x="4513" y="2295"/>
                  </a:lnTo>
                  <a:lnTo>
                    <a:pt x="4472" y="2303"/>
                  </a:lnTo>
                  <a:lnTo>
                    <a:pt x="4433" y="2308"/>
                  </a:lnTo>
                  <a:lnTo>
                    <a:pt x="4392" y="2313"/>
                  </a:lnTo>
                  <a:lnTo>
                    <a:pt x="4350" y="2317"/>
                  </a:lnTo>
                  <a:lnTo>
                    <a:pt x="4307" y="2319"/>
                  </a:lnTo>
                  <a:lnTo>
                    <a:pt x="4264" y="2321"/>
                  </a:lnTo>
                  <a:lnTo>
                    <a:pt x="4220" y="2319"/>
                  </a:lnTo>
                  <a:lnTo>
                    <a:pt x="4174" y="2317"/>
                  </a:lnTo>
                  <a:lnTo>
                    <a:pt x="4128" y="2314"/>
                  </a:lnTo>
                  <a:lnTo>
                    <a:pt x="4082" y="2308"/>
                  </a:lnTo>
                  <a:lnTo>
                    <a:pt x="4034" y="2301"/>
                  </a:lnTo>
                  <a:lnTo>
                    <a:pt x="3986" y="2292"/>
                  </a:lnTo>
                  <a:lnTo>
                    <a:pt x="3936" y="2282"/>
                  </a:lnTo>
                  <a:lnTo>
                    <a:pt x="3888" y="2269"/>
                  </a:lnTo>
                  <a:lnTo>
                    <a:pt x="3836" y="2253"/>
                  </a:lnTo>
                  <a:lnTo>
                    <a:pt x="3786" y="2235"/>
                  </a:lnTo>
                  <a:lnTo>
                    <a:pt x="3734" y="2216"/>
                  </a:lnTo>
                  <a:lnTo>
                    <a:pt x="3682" y="2195"/>
                  </a:lnTo>
                  <a:lnTo>
                    <a:pt x="3628" y="2170"/>
                  </a:lnTo>
                  <a:lnTo>
                    <a:pt x="3575" y="2143"/>
                  </a:lnTo>
                  <a:lnTo>
                    <a:pt x="3521" y="2114"/>
                  </a:lnTo>
                  <a:lnTo>
                    <a:pt x="3466" y="2082"/>
                  </a:lnTo>
                  <a:lnTo>
                    <a:pt x="3410" y="2048"/>
                  </a:lnTo>
                  <a:lnTo>
                    <a:pt x="3355" y="2011"/>
                  </a:lnTo>
                  <a:lnTo>
                    <a:pt x="3298" y="1970"/>
                  </a:lnTo>
                  <a:lnTo>
                    <a:pt x="3241" y="1927"/>
                  </a:lnTo>
                  <a:lnTo>
                    <a:pt x="3184" y="1880"/>
                  </a:lnTo>
                  <a:lnTo>
                    <a:pt x="3125" y="1831"/>
                  </a:lnTo>
                  <a:lnTo>
                    <a:pt x="3067" y="1778"/>
                  </a:lnTo>
                  <a:lnTo>
                    <a:pt x="3009" y="1723"/>
                  </a:lnTo>
                  <a:lnTo>
                    <a:pt x="2949" y="1663"/>
                  </a:lnTo>
                  <a:lnTo>
                    <a:pt x="2891" y="1600"/>
                  </a:lnTo>
                  <a:lnTo>
                    <a:pt x="2891" y="1600"/>
                  </a:lnTo>
                  <a:lnTo>
                    <a:pt x="2773" y="1475"/>
                  </a:lnTo>
                  <a:lnTo>
                    <a:pt x="2658" y="1357"/>
                  </a:lnTo>
                  <a:lnTo>
                    <a:pt x="2545" y="1244"/>
                  </a:lnTo>
                  <a:lnTo>
                    <a:pt x="2437" y="1135"/>
                  </a:lnTo>
                  <a:lnTo>
                    <a:pt x="2331" y="1035"/>
                  </a:lnTo>
                  <a:lnTo>
                    <a:pt x="2227" y="938"/>
                  </a:lnTo>
                  <a:lnTo>
                    <a:pt x="2126" y="850"/>
                  </a:lnTo>
                  <a:lnTo>
                    <a:pt x="2027" y="764"/>
                  </a:lnTo>
                  <a:lnTo>
                    <a:pt x="1931" y="685"/>
                  </a:lnTo>
                  <a:lnTo>
                    <a:pt x="1837" y="611"/>
                  </a:lnTo>
                  <a:lnTo>
                    <a:pt x="1744" y="543"/>
                  </a:lnTo>
                  <a:lnTo>
                    <a:pt x="1654" y="478"/>
                  </a:lnTo>
                  <a:lnTo>
                    <a:pt x="1565" y="419"/>
                  </a:lnTo>
                  <a:lnTo>
                    <a:pt x="1477" y="364"/>
                  </a:lnTo>
                  <a:lnTo>
                    <a:pt x="1391" y="314"/>
                  </a:lnTo>
                  <a:lnTo>
                    <a:pt x="1305" y="268"/>
                  </a:lnTo>
                  <a:lnTo>
                    <a:pt x="1222" y="226"/>
                  </a:lnTo>
                  <a:lnTo>
                    <a:pt x="1139" y="188"/>
                  </a:lnTo>
                  <a:lnTo>
                    <a:pt x="1057" y="154"/>
                  </a:lnTo>
                  <a:lnTo>
                    <a:pt x="976" y="125"/>
                  </a:lnTo>
                  <a:lnTo>
                    <a:pt x="894" y="99"/>
                  </a:lnTo>
                  <a:lnTo>
                    <a:pt x="814" y="75"/>
                  </a:lnTo>
                  <a:lnTo>
                    <a:pt x="735" y="55"/>
                  </a:lnTo>
                  <a:lnTo>
                    <a:pt x="654" y="39"/>
                  </a:lnTo>
                  <a:lnTo>
                    <a:pt x="574" y="26"/>
                  </a:lnTo>
                  <a:lnTo>
                    <a:pt x="493" y="16"/>
                  </a:lnTo>
                  <a:lnTo>
                    <a:pt x="412" y="8"/>
                  </a:lnTo>
                  <a:lnTo>
                    <a:pt x="332" y="4"/>
                  </a:lnTo>
                  <a:lnTo>
                    <a:pt x="250" y="0"/>
                  </a:lnTo>
                  <a:lnTo>
                    <a:pt x="168" y="0"/>
                  </a:lnTo>
                  <a:lnTo>
                    <a:pt x="85" y="4"/>
                  </a:lnTo>
                  <a:lnTo>
                    <a:pt x="0" y="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631298" name="Freeform 66"/>
            <p:cNvSpPr>
              <a:spLocks/>
            </p:cNvSpPr>
            <p:nvPr/>
          </p:nvSpPr>
          <p:spPr bwMode="auto">
            <a:xfrm>
              <a:off x="403" y="829"/>
              <a:ext cx="5205" cy="1124"/>
            </a:xfrm>
            <a:custGeom>
              <a:avLst/>
              <a:gdLst/>
              <a:ahLst/>
              <a:cxnLst>
                <a:cxn ang="0">
                  <a:pos x="5205" y="1868"/>
                </a:cxn>
                <a:cxn ang="0">
                  <a:pos x="5161" y="1910"/>
                </a:cxn>
                <a:cxn ang="0">
                  <a:pos x="5105" y="1956"/>
                </a:cxn>
                <a:cxn ang="0">
                  <a:pos x="5030" y="2011"/>
                </a:cxn>
                <a:cxn ang="0">
                  <a:pos x="4936" y="2069"/>
                </a:cxn>
                <a:cxn ang="0">
                  <a:pos x="4822" y="2127"/>
                </a:cxn>
                <a:cxn ang="0">
                  <a:pos x="4693" y="2178"/>
                </a:cxn>
                <a:cxn ang="0">
                  <a:pos x="4621" y="2201"/>
                </a:cxn>
                <a:cxn ang="0">
                  <a:pos x="4546" y="2219"/>
                </a:cxn>
                <a:cxn ang="0">
                  <a:pos x="4467" y="2235"/>
                </a:cxn>
                <a:cxn ang="0">
                  <a:pos x="4385" y="2245"/>
                </a:cxn>
                <a:cxn ang="0">
                  <a:pos x="4299" y="2250"/>
                </a:cxn>
                <a:cxn ang="0">
                  <a:pos x="4208" y="2250"/>
                </a:cxn>
                <a:cxn ang="0">
                  <a:pos x="4117" y="2241"/>
                </a:cxn>
                <a:cxn ang="0">
                  <a:pos x="4020" y="2227"/>
                </a:cxn>
                <a:cxn ang="0">
                  <a:pos x="3921" y="2206"/>
                </a:cxn>
                <a:cxn ang="0">
                  <a:pos x="3820" y="2175"/>
                </a:cxn>
                <a:cxn ang="0">
                  <a:pos x="3714" y="2135"/>
                </a:cxn>
                <a:cxn ang="0">
                  <a:pos x="3607" y="2086"/>
                </a:cxn>
                <a:cxn ang="0">
                  <a:pos x="3497" y="2027"/>
                </a:cxn>
                <a:cxn ang="0">
                  <a:pos x="3385" y="1957"/>
                </a:cxn>
                <a:cxn ang="0">
                  <a:pos x="3270" y="1875"/>
                </a:cxn>
                <a:cxn ang="0">
                  <a:pos x="3153" y="1781"/>
                </a:cxn>
                <a:cxn ang="0">
                  <a:pos x="3035" y="1675"/>
                </a:cxn>
                <a:cxn ang="0">
                  <a:pos x="2914" y="1555"/>
                </a:cxn>
                <a:cxn ang="0">
                  <a:pos x="2795" y="1431"/>
                </a:cxn>
                <a:cxn ang="0">
                  <a:pos x="2564" y="1202"/>
                </a:cxn>
                <a:cxn ang="0">
                  <a:pos x="2346" y="997"/>
                </a:cxn>
                <a:cxn ang="0">
                  <a:pos x="2140" y="816"/>
                </a:cxn>
                <a:cxn ang="0">
                  <a:pos x="1941" y="654"/>
                </a:cxn>
                <a:cxn ang="0">
                  <a:pos x="1752" y="514"/>
                </a:cxn>
                <a:cxn ang="0">
                  <a:pos x="1570" y="394"/>
                </a:cxn>
                <a:cxn ang="0">
                  <a:pos x="1395" y="293"/>
                </a:cxn>
                <a:cxn ang="0">
                  <a:pos x="1226" y="207"/>
                </a:cxn>
                <a:cxn ang="0">
                  <a:pos x="1059" y="139"/>
                </a:cxn>
                <a:cxn ang="0">
                  <a:pos x="897" y="86"/>
                </a:cxn>
                <a:cxn ang="0">
                  <a:pos x="734" y="45"/>
                </a:cxn>
                <a:cxn ang="0">
                  <a:pos x="575" y="20"/>
                </a:cxn>
                <a:cxn ang="0">
                  <a:pos x="414" y="5"/>
                </a:cxn>
                <a:cxn ang="0">
                  <a:pos x="250" y="0"/>
                </a:cxn>
                <a:cxn ang="0">
                  <a:pos x="85" y="7"/>
                </a:cxn>
              </a:cxnLst>
              <a:rect l="0" t="0" r="r" b="b"/>
              <a:pathLst>
                <a:path w="5205" h="2250">
                  <a:moveTo>
                    <a:pt x="5205" y="1868"/>
                  </a:moveTo>
                  <a:lnTo>
                    <a:pt x="5205" y="1868"/>
                  </a:lnTo>
                  <a:lnTo>
                    <a:pt x="5194" y="1880"/>
                  </a:lnTo>
                  <a:lnTo>
                    <a:pt x="5161" y="1910"/>
                  </a:lnTo>
                  <a:lnTo>
                    <a:pt x="5136" y="1931"/>
                  </a:lnTo>
                  <a:lnTo>
                    <a:pt x="5105" y="1956"/>
                  </a:lnTo>
                  <a:lnTo>
                    <a:pt x="5071" y="1981"/>
                  </a:lnTo>
                  <a:lnTo>
                    <a:pt x="5030" y="2011"/>
                  </a:lnTo>
                  <a:lnTo>
                    <a:pt x="4984" y="2040"/>
                  </a:lnTo>
                  <a:lnTo>
                    <a:pt x="4936" y="2069"/>
                  </a:lnTo>
                  <a:lnTo>
                    <a:pt x="4882" y="2098"/>
                  </a:lnTo>
                  <a:lnTo>
                    <a:pt x="4822" y="2127"/>
                  </a:lnTo>
                  <a:lnTo>
                    <a:pt x="4760" y="2153"/>
                  </a:lnTo>
                  <a:lnTo>
                    <a:pt x="4693" y="2178"/>
                  </a:lnTo>
                  <a:lnTo>
                    <a:pt x="4657" y="2190"/>
                  </a:lnTo>
                  <a:lnTo>
                    <a:pt x="4621" y="2201"/>
                  </a:lnTo>
                  <a:lnTo>
                    <a:pt x="4585" y="2211"/>
                  </a:lnTo>
                  <a:lnTo>
                    <a:pt x="4546" y="2219"/>
                  </a:lnTo>
                  <a:lnTo>
                    <a:pt x="4507" y="2227"/>
                  </a:lnTo>
                  <a:lnTo>
                    <a:pt x="4467" y="2235"/>
                  </a:lnTo>
                  <a:lnTo>
                    <a:pt x="4426" y="2240"/>
                  </a:lnTo>
                  <a:lnTo>
                    <a:pt x="4385" y="2245"/>
                  </a:lnTo>
                  <a:lnTo>
                    <a:pt x="4342" y="2248"/>
                  </a:lnTo>
                  <a:lnTo>
                    <a:pt x="4299" y="2250"/>
                  </a:lnTo>
                  <a:lnTo>
                    <a:pt x="4254" y="2250"/>
                  </a:lnTo>
                  <a:lnTo>
                    <a:pt x="4208" y="2250"/>
                  </a:lnTo>
                  <a:lnTo>
                    <a:pt x="4163" y="2246"/>
                  </a:lnTo>
                  <a:lnTo>
                    <a:pt x="4117" y="2241"/>
                  </a:lnTo>
                  <a:lnTo>
                    <a:pt x="4068" y="2235"/>
                  </a:lnTo>
                  <a:lnTo>
                    <a:pt x="4020" y="2227"/>
                  </a:lnTo>
                  <a:lnTo>
                    <a:pt x="3971" y="2217"/>
                  </a:lnTo>
                  <a:lnTo>
                    <a:pt x="3921" y="2206"/>
                  </a:lnTo>
                  <a:lnTo>
                    <a:pt x="3871" y="2191"/>
                  </a:lnTo>
                  <a:lnTo>
                    <a:pt x="3820" y="2175"/>
                  </a:lnTo>
                  <a:lnTo>
                    <a:pt x="3767" y="2156"/>
                  </a:lnTo>
                  <a:lnTo>
                    <a:pt x="3714" y="2135"/>
                  </a:lnTo>
                  <a:lnTo>
                    <a:pt x="3661" y="2112"/>
                  </a:lnTo>
                  <a:lnTo>
                    <a:pt x="3607" y="2086"/>
                  </a:lnTo>
                  <a:lnTo>
                    <a:pt x="3553" y="2057"/>
                  </a:lnTo>
                  <a:lnTo>
                    <a:pt x="3497" y="2027"/>
                  </a:lnTo>
                  <a:lnTo>
                    <a:pt x="3442" y="1993"/>
                  </a:lnTo>
                  <a:lnTo>
                    <a:pt x="3385" y="1957"/>
                  </a:lnTo>
                  <a:lnTo>
                    <a:pt x="3328" y="1917"/>
                  </a:lnTo>
                  <a:lnTo>
                    <a:pt x="3270" y="1875"/>
                  </a:lnTo>
                  <a:lnTo>
                    <a:pt x="3213" y="1830"/>
                  </a:lnTo>
                  <a:lnTo>
                    <a:pt x="3153" y="1781"/>
                  </a:lnTo>
                  <a:lnTo>
                    <a:pt x="3095" y="1730"/>
                  </a:lnTo>
                  <a:lnTo>
                    <a:pt x="3035" y="1675"/>
                  </a:lnTo>
                  <a:lnTo>
                    <a:pt x="2975" y="1617"/>
                  </a:lnTo>
                  <a:lnTo>
                    <a:pt x="2914" y="1555"/>
                  </a:lnTo>
                  <a:lnTo>
                    <a:pt x="2914" y="1555"/>
                  </a:lnTo>
                  <a:lnTo>
                    <a:pt x="2795" y="1431"/>
                  </a:lnTo>
                  <a:lnTo>
                    <a:pt x="2678" y="1313"/>
                  </a:lnTo>
                  <a:lnTo>
                    <a:pt x="2564" y="1202"/>
                  </a:lnTo>
                  <a:lnTo>
                    <a:pt x="2453" y="1097"/>
                  </a:lnTo>
                  <a:lnTo>
                    <a:pt x="2346" y="997"/>
                  </a:lnTo>
                  <a:lnTo>
                    <a:pt x="2241" y="903"/>
                  </a:lnTo>
                  <a:lnTo>
                    <a:pt x="2140" y="816"/>
                  </a:lnTo>
                  <a:lnTo>
                    <a:pt x="2040" y="732"/>
                  </a:lnTo>
                  <a:lnTo>
                    <a:pt x="1941" y="654"/>
                  </a:lnTo>
                  <a:lnTo>
                    <a:pt x="1847" y="582"/>
                  </a:lnTo>
                  <a:lnTo>
                    <a:pt x="1752" y="514"/>
                  </a:lnTo>
                  <a:lnTo>
                    <a:pt x="1661" y="452"/>
                  </a:lnTo>
                  <a:lnTo>
                    <a:pt x="1570" y="394"/>
                  </a:lnTo>
                  <a:lnTo>
                    <a:pt x="1483" y="341"/>
                  </a:lnTo>
                  <a:lnTo>
                    <a:pt x="1395" y="293"/>
                  </a:lnTo>
                  <a:lnTo>
                    <a:pt x="1311" y="247"/>
                  </a:lnTo>
                  <a:lnTo>
                    <a:pt x="1226" y="207"/>
                  </a:lnTo>
                  <a:lnTo>
                    <a:pt x="1143" y="171"/>
                  </a:lnTo>
                  <a:lnTo>
                    <a:pt x="1059" y="139"/>
                  </a:lnTo>
                  <a:lnTo>
                    <a:pt x="977" y="110"/>
                  </a:lnTo>
                  <a:lnTo>
                    <a:pt x="897" y="86"/>
                  </a:lnTo>
                  <a:lnTo>
                    <a:pt x="815" y="63"/>
                  </a:lnTo>
                  <a:lnTo>
                    <a:pt x="734" y="45"/>
                  </a:lnTo>
                  <a:lnTo>
                    <a:pt x="655" y="31"/>
                  </a:lnTo>
                  <a:lnTo>
                    <a:pt x="575" y="20"/>
                  </a:lnTo>
                  <a:lnTo>
                    <a:pt x="494" y="10"/>
                  </a:lnTo>
                  <a:lnTo>
                    <a:pt x="414" y="5"/>
                  </a:lnTo>
                  <a:lnTo>
                    <a:pt x="332" y="2"/>
                  </a:lnTo>
                  <a:lnTo>
                    <a:pt x="250" y="0"/>
                  </a:lnTo>
                  <a:lnTo>
                    <a:pt x="168" y="2"/>
                  </a:lnTo>
                  <a:lnTo>
                    <a:pt x="85" y="7"/>
                  </a:lnTo>
                  <a:lnTo>
                    <a:pt x="0" y="13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631299" name="Freeform 67"/>
            <p:cNvSpPr>
              <a:spLocks/>
            </p:cNvSpPr>
            <p:nvPr/>
          </p:nvSpPr>
          <p:spPr bwMode="auto">
            <a:xfrm>
              <a:off x="418" y="850"/>
              <a:ext cx="5233" cy="1090"/>
            </a:xfrm>
            <a:custGeom>
              <a:avLst/>
              <a:gdLst/>
              <a:ahLst/>
              <a:cxnLst>
                <a:cxn ang="0">
                  <a:pos x="5233" y="1778"/>
                </a:cxn>
                <a:cxn ang="0">
                  <a:pos x="5189" y="1822"/>
                </a:cxn>
                <a:cxn ang="0">
                  <a:pos x="5133" y="1867"/>
                </a:cxn>
                <a:cxn ang="0">
                  <a:pos x="5060" y="1923"/>
                </a:cxn>
                <a:cxn ang="0">
                  <a:pos x="4965" y="1985"/>
                </a:cxn>
                <a:cxn ang="0">
                  <a:pos x="4854" y="2044"/>
                </a:cxn>
                <a:cxn ang="0">
                  <a:pos x="4725" y="2099"/>
                </a:cxn>
                <a:cxn ang="0">
                  <a:pos x="4654" y="2122"/>
                </a:cxn>
                <a:cxn ang="0">
                  <a:pos x="4579" y="2143"/>
                </a:cxn>
                <a:cxn ang="0">
                  <a:pos x="4500" y="2159"/>
                </a:cxn>
                <a:cxn ang="0">
                  <a:pos x="4418" y="2172"/>
                </a:cxn>
                <a:cxn ang="0">
                  <a:pos x="4332" y="2178"/>
                </a:cxn>
                <a:cxn ang="0">
                  <a:pos x="4242" y="2180"/>
                </a:cxn>
                <a:cxn ang="0">
                  <a:pos x="4149" y="2174"/>
                </a:cxn>
                <a:cxn ang="0">
                  <a:pos x="4053" y="2162"/>
                </a:cxn>
                <a:cxn ang="0">
                  <a:pos x="3953" y="2141"/>
                </a:cxn>
                <a:cxn ang="0">
                  <a:pos x="3852" y="2114"/>
                </a:cxn>
                <a:cxn ang="0">
                  <a:pos x="3746" y="2075"/>
                </a:cxn>
                <a:cxn ang="0">
                  <a:pos x="3638" y="2028"/>
                </a:cxn>
                <a:cxn ang="0">
                  <a:pos x="3527" y="1972"/>
                </a:cxn>
                <a:cxn ang="0">
                  <a:pos x="3414" y="1902"/>
                </a:cxn>
                <a:cxn ang="0">
                  <a:pos x="3298" y="1823"/>
                </a:cxn>
                <a:cxn ang="0">
                  <a:pos x="3180" y="1731"/>
                </a:cxn>
                <a:cxn ang="0">
                  <a:pos x="3059" y="1626"/>
                </a:cxn>
                <a:cxn ang="0">
                  <a:pos x="2937" y="1508"/>
                </a:cxn>
                <a:cxn ang="0">
                  <a:pos x="2816" y="1387"/>
                </a:cxn>
                <a:cxn ang="0">
                  <a:pos x="2581" y="1161"/>
                </a:cxn>
                <a:cxn ang="0">
                  <a:pos x="2361" y="959"/>
                </a:cxn>
                <a:cxn ang="0">
                  <a:pos x="2151" y="780"/>
                </a:cxn>
                <a:cxn ang="0">
                  <a:pos x="1951" y="624"/>
                </a:cxn>
                <a:cxn ang="0">
                  <a:pos x="1759" y="486"/>
                </a:cxn>
                <a:cxn ang="0">
                  <a:pos x="1576" y="370"/>
                </a:cxn>
                <a:cxn ang="0">
                  <a:pos x="1400" y="270"/>
                </a:cxn>
                <a:cxn ang="0">
                  <a:pos x="1229" y="189"/>
                </a:cxn>
                <a:cxn ang="0">
                  <a:pos x="1061" y="123"/>
                </a:cxn>
                <a:cxn ang="0">
                  <a:pos x="897" y="73"/>
                </a:cxn>
                <a:cxn ang="0">
                  <a:pos x="736" y="36"/>
                </a:cxn>
                <a:cxn ang="0">
                  <a:pos x="575" y="13"/>
                </a:cxn>
                <a:cxn ang="0">
                  <a:pos x="413" y="2"/>
                </a:cxn>
                <a:cxn ang="0">
                  <a:pos x="250" y="2"/>
                </a:cxn>
                <a:cxn ang="0">
                  <a:pos x="85" y="10"/>
                </a:cxn>
              </a:cxnLst>
              <a:rect l="0" t="0" r="r" b="b"/>
              <a:pathLst>
                <a:path w="5233" h="2180">
                  <a:moveTo>
                    <a:pt x="5233" y="1778"/>
                  </a:moveTo>
                  <a:lnTo>
                    <a:pt x="5233" y="1778"/>
                  </a:lnTo>
                  <a:lnTo>
                    <a:pt x="5222" y="1789"/>
                  </a:lnTo>
                  <a:lnTo>
                    <a:pt x="5189" y="1822"/>
                  </a:lnTo>
                  <a:lnTo>
                    <a:pt x="5164" y="1843"/>
                  </a:lnTo>
                  <a:lnTo>
                    <a:pt x="5133" y="1867"/>
                  </a:lnTo>
                  <a:lnTo>
                    <a:pt x="5099" y="1894"/>
                  </a:lnTo>
                  <a:lnTo>
                    <a:pt x="5060" y="1923"/>
                  </a:lnTo>
                  <a:lnTo>
                    <a:pt x="5015" y="1954"/>
                  </a:lnTo>
                  <a:lnTo>
                    <a:pt x="4965" y="1985"/>
                  </a:lnTo>
                  <a:lnTo>
                    <a:pt x="4913" y="2014"/>
                  </a:lnTo>
                  <a:lnTo>
                    <a:pt x="4854" y="2044"/>
                  </a:lnTo>
                  <a:lnTo>
                    <a:pt x="4792" y="2072"/>
                  </a:lnTo>
                  <a:lnTo>
                    <a:pt x="4725" y="2099"/>
                  </a:lnTo>
                  <a:lnTo>
                    <a:pt x="4689" y="2111"/>
                  </a:lnTo>
                  <a:lnTo>
                    <a:pt x="4654" y="2122"/>
                  </a:lnTo>
                  <a:lnTo>
                    <a:pt x="4617" y="2133"/>
                  </a:lnTo>
                  <a:lnTo>
                    <a:pt x="4579" y="2143"/>
                  </a:lnTo>
                  <a:lnTo>
                    <a:pt x="4540" y="2153"/>
                  </a:lnTo>
                  <a:lnTo>
                    <a:pt x="4500" y="2159"/>
                  </a:lnTo>
                  <a:lnTo>
                    <a:pt x="4460" y="2167"/>
                  </a:lnTo>
                  <a:lnTo>
                    <a:pt x="4418" y="2172"/>
                  </a:lnTo>
                  <a:lnTo>
                    <a:pt x="4375" y="2175"/>
                  </a:lnTo>
                  <a:lnTo>
                    <a:pt x="4332" y="2178"/>
                  </a:lnTo>
                  <a:lnTo>
                    <a:pt x="4288" y="2180"/>
                  </a:lnTo>
                  <a:lnTo>
                    <a:pt x="4242" y="2180"/>
                  </a:lnTo>
                  <a:lnTo>
                    <a:pt x="4196" y="2178"/>
                  </a:lnTo>
                  <a:lnTo>
                    <a:pt x="4149" y="2174"/>
                  </a:lnTo>
                  <a:lnTo>
                    <a:pt x="4102" y="2169"/>
                  </a:lnTo>
                  <a:lnTo>
                    <a:pt x="4053" y="2162"/>
                  </a:lnTo>
                  <a:lnTo>
                    <a:pt x="4003" y="2153"/>
                  </a:lnTo>
                  <a:lnTo>
                    <a:pt x="3953" y="2141"/>
                  </a:lnTo>
                  <a:lnTo>
                    <a:pt x="3903" y="2128"/>
                  </a:lnTo>
                  <a:lnTo>
                    <a:pt x="3852" y="2114"/>
                  </a:lnTo>
                  <a:lnTo>
                    <a:pt x="3799" y="2096"/>
                  </a:lnTo>
                  <a:lnTo>
                    <a:pt x="3746" y="2075"/>
                  </a:lnTo>
                  <a:lnTo>
                    <a:pt x="3692" y="2054"/>
                  </a:lnTo>
                  <a:lnTo>
                    <a:pt x="3638" y="2028"/>
                  </a:lnTo>
                  <a:lnTo>
                    <a:pt x="3582" y="2001"/>
                  </a:lnTo>
                  <a:lnTo>
                    <a:pt x="3527" y="1972"/>
                  </a:lnTo>
                  <a:lnTo>
                    <a:pt x="3471" y="1938"/>
                  </a:lnTo>
                  <a:lnTo>
                    <a:pt x="3414" y="1902"/>
                  </a:lnTo>
                  <a:lnTo>
                    <a:pt x="3356" y="1865"/>
                  </a:lnTo>
                  <a:lnTo>
                    <a:pt x="3298" y="1823"/>
                  </a:lnTo>
                  <a:lnTo>
                    <a:pt x="3239" y="1778"/>
                  </a:lnTo>
                  <a:lnTo>
                    <a:pt x="3180" y="1731"/>
                  </a:lnTo>
                  <a:lnTo>
                    <a:pt x="3120" y="1681"/>
                  </a:lnTo>
                  <a:lnTo>
                    <a:pt x="3059" y="1626"/>
                  </a:lnTo>
                  <a:lnTo>
                    <a:pt x="2999" y="1570"/>
                  </a:lnTo>
                  <a:lnTo>
                    <a:pt x="2937" y="1508"/>
                  </a:lnTo>
                  <a:lnTo>
                    <a:pt x="2937" y="1508"/>
                  </a:lnTo>
                  <a:lnTo>
                    <a:pt x="2816" y="1387"/>
                  </a:lnTo>
                  <a:lnTo>
                    <a:pt x="2697" y="1271"/>
                  </a:lnTo>
                  <a:lnTo>
                    <a:pt x="2581" y="1161"/>
                  </a:lnTo>
                  <a:lnTo>
                    <a:pt x="2470" y="1058"/>
                  </a:lnTo>
                  <a:lnTo>
                    <a:pt x="2361" y="959"/>
                  </a:lnTo>
                  <a:lnTo>
                    <a:pt x="2255" y="867"/>
                  </a:lnTo>
                  <a:lnTo>
                    <a:pt x="2151" y="780"/>
                  </a:lnTo>
                  <a:lnTo>
                    <a:pt x="2050" y="699"/>
                  </a:lnTo>
                  <a:lnTo>
                    <a:pt x="1951" y="624"/>
                  </a:lnTo>
                  <a:lnTo>
                    <a:pt x="1854" y="552"/>
                  </a:lnTo>
                  <a:lnTo>
                    <a:pt x="1759" y="486"/>
                  </a:lnTo>
                  <a:lnTo>
                    <a:pt x="1668" y="427"/>
                  </a:lnTo>
                  <a:lnTo>
                    <a:pt x="1576" y="370"/>
                  </a:lnTo>
                  <a:lnTo>
                    <a:pt x="1487" y="318"/>
                  </a:lnTo>
                  <a:lnTo>
                    <a:pt x="1400" y="270"/>
                  </a:lnTo>
                  <a:lnTo>
                    <a:pt x="1314" y="228"/>
                  </a:lnTo>
                  <a:lnTo>
                    <a:pt x="1229" y="189"/>
                  </a:lnTo>
                  <a:lnTo>
                    <a:pt x="1144" y="154"/>
                  </a:lnTo>
                  <a:lnTo>
                    <a:pt x="1061" y="123"/>
                  </a:lnTo>
                  <a:lnTo>
                    <a:pt x="979" y="96"/>
                  </a:lnTo>
                  <a:lnTo>
                    <a:pt x="897" y="73"/>
                  </a:lnTo>
                  <a:lnTo>
                    <a:pt x="817" y="54"/>
                  </a:lnTo>
                  <a:lnTo>
                    <a:pt x="736" y="36"/>
                  </a:lnTo>
                  <a:lnTo>
                    <a:pt x="656" y="23"/>
                  </a:lnTo>
                  <a:lnTo>
                    <a:pt x="575" y="13"/>
                  </a:lnTo>
                  <a:lnTo>
                    <a:pt x="495" y="7"/>
                  </a:lnTo>
                  <a:lnTo>
                    <a:pt x="413" y="2"/>
                  </a:lnTo>
                  <a:lnTo>
                    <a:pt x="332" y="0"/>
                  </a:lnTo>
                  <a:lnTo>
                    <a:pt x="250" y="2"/>
                  </a:lnTo>
                  <a:lnTo>
                    <a:pt x="168" y="5"/>
                  </a:lnTo>
                  <a:lnTo>
                    <a:pt x="85" y="10"/>
                  </a:lnTo>
                  <a:lnTo>
                    <a:pt x="0" y="1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631300" name="Freeform 68"/>
            <p:cNvSpPr>
              <a:spLocks/>
            </p:cNvSpPr>
            <p:nvPr/>
          </p:nvSpPr>
          <p:spPr bwMode="auto">
            <a:xfrm>
              <a:off x="434" y="870"/>
              <a:ext cx="5259" cy="1056"/>
            </a:xfrm>
            <a:custGeom>
              <a:avLst/>
              <a:gdLst/>
              <a:ahLst/>
              <a:cxnLst>
                <a:cxn ang="0">
                  <a:pos x="5259" y="1687"/>
                </a:cxn>
                <a:cxn ang="0">
                  <a:pos x="5214" y="1731"/>
                </a:cxn>
                <a:cxn ang="0">
                  <a:pos x="5160" y="1779"/>
                </a:cxn>
                <a:cxn ang="0">
                  <a:pos x="5087" y="1837"/>
                </a:cxn>
                <a:cxn ang="0">
                  <a:pos x="4994" y="1900"/>
                </a:cxn>
                <a:cxn ang="0">
                  <a:pos x="4883" y="1963"/>
                </a:cxn>
                <a:cxn ang="0">
                  <a:pos x="4755" y="2020"/>
                </a:cxn>
                <a:cxn ang="0">
                  <a:pos x="4684" y="2045"/>
                </a:cxn>
                <a:cxn ang="0">
                  <a:pos x="4611" y="2068"/>
                </a:cxn>
                <a:cxn ang="0">
                  <a:pos x="4531" y="2086"/>
                </a:cxn>
                <a:cxn ang="0">
                  <a:pos x="4449" y="2100"/>
                </a:cxn>
                <a:cxn ang="0">
                  <a:pos x="4363" y="2108"/>
                </a:cxn>
                <a:cxn ang="0">
                  <a:pos x="4275" y="2112"/>
                </a:cxn>
                <a:cxn ang="0">
                  <a:pos x="4181" y="2107"/>
                </a:cxn>
                <a:cxn ang="0">
                  <a:pos x="4084" y="2097"/>
                </a:cxn>
                <a:cxn ang="0">
                  <a:pos x="3984" y="2079"/>
                </a:cxn>
                <a:cxn ang="0">
                  <a:pos x="3882" y="2052"/>
                </a:cxn>
                <a:cxn ang="0">
                  <a:pos x="3776" y="2016"/>
                </a:cxn>
                <a:cxn ang="0">
                  <a:pos x="3668" y="1971"/>
                </a:cxn>
                <a:cxn ang="0">
                  <a:pos x="3555" y="1916"/>
                </a:cxn>
                <a:cxn ang="0">
                  <a:pos x="3441" y="1850"/>
                </a:cxn>
                <a:cxn ang="0">
                  <a:pos x="3325" y="1773"/>
                </a:cxn>
                <a:cxn ang="0">
                  <a:pos x="3205" y="1682"/>
                </a:cxn>
                <a:cxn ang="0">
                  <a:pos x="3083" y="1579"/>
                </a:cxn>
                <a:cxn ang="0">
                  <a:pos x="2958" y="1463"/>
                </a:cxn>
                <a:cxn ang="0">
                  <a:pos x="2835" y="1343"/>
                </a:cxn>
                <a:cxn ang="0">
                  <a:pos x="2599" y="1122"/>
                </a:cxn>
                <a:cxn ang="0">
                  <a:pos x="2374" y="923"/>
                </a:cxn>
                <a:cxn ang="0">
                  <a:pos x="2161" y="747"/>
                </a:cxn>
                <a:cxn ang="0">
                  <a:pos x="1960" y="594"/>
                </a:cxn>
                <a:cxn ang="0">
                  <a:pos x="1767" y="460"/>
                </a:cxn>
                <a:cxn ang="0">
                  <a:pos x="1581" y="347"/>
                </a:cxn>
                <a:cxn ang="0">
                  <a:pos x="1403" y="250"/>
                </a:cxn>
                <a:cxn ang="0">
                  <a:pos x="1231" y="171"/>
                </a:cxn>
                <a:cxn ang="0">
                  <a:pos x="1063" y="109"/>
                </a:cxn>
                <a:cxn ang="0">
                  <a:pos x="898" y="63"/>
                </a:cxn>
                <a:cxn ang="0">
                  <a:pos x="735" y="29"/>
                </a:cxn>
                <a:cxn ang="0">
                  <a:pos x="574" y="8"/>
                </a:cxn>
                <a:cxn ang="0">
                  <a:pos x="412" y="0"/>
                </a:cxn>
                <a:cxn ang="0">
                  <a:pos x="249" y="3"/>
                </a:cxn>
                <a:cxn ang="0">
                  <a:pos x="84" y="16"/>
                </a:cxn>
              </a:cxnLst>
              <a:rect l="0" t="0" r="r" b="b"/>
              <a:pathLst>
                <a:path w="5259" h="2112">
                  <a:moveTo>
                    <a:pt x="5259" y="1687"/>
                  </a:moveTo>
                  <a:lnTo>
                    <a:pt x="5259" y="1687"/>
                  </a:lnTo>
                  <a:lnTo>
                    <a:pt x="5248" y="1698"/>
                  </a:lnTo>
                  <a:lnTo>
                    <a:pt x="5214" y="1731"/>
                  </a:lnTo>
                  <a:lnTo>
                    <a:pt x="5189" y="1753"/>
                  </a:lnTo>
                  <a:lnTo>
                    <a:pt x="5160" y="1779"/>
                  </a:lnTo>
                  <a:lnTo>
                    <a:pt x="5127" y="1806"/>
                  </a:lnTo>
                  <a:lnTo>
                    <a:pt x="5087" y="1837"/>
                  </a:lnTo>
                  <a:lnTo>
                    <a:pt x="5044" y="1868"/>
                  </a:lnTo>
                  <a:lnTo>
                    <a:pt x="4994" y="1900"/>
                  </a:lnTo>
                  <a:lnTo>
                    <a:pt x="4941" y="1931"/>
                  </a:lnTo>
                  <a:lnTo>
                    <a:pt x="4883" y="1963"/>
                  </a:lnTo>
                  <a:lnTo>
                    <a:pt x="4822" y="1992"/>
                  </a:lnTo>
                  <a:lnTo>
                    <a:pt x="4755" y="2020"/>
                  </a:lnTo>
                  <a:lnTo>
                    <a:pt x="4720" y="2033"/>
                  </a:lnTo>
                  <a:lnTo>
                    <a:pt x="4684" y="2045"/>
                  </a:lnTo>
                  <a:lnTo>
                    <a:pt x="4648" y="2057"/>
                  </a:lnTo>
                  <a:lnTo>
                    <a:pt x="4611" y="2068"/>
                  </a:lnTo>
                  <a:lnTo>
                    <a:pt x="4572" y="2078"/>
                  </a:lnTo>
                  <a:lnTo>
                    <a:pt x="4531" y="2086"/>
                  </a:lnTo>
                  <a:lnTo>
                    <a:pt x="4491" y="2094"/>
                  </a:lnTo>
                  <a:lnTo>
                    <a:pt x="4449" y="2100"/>
                  </a:lnTo>
                  <a:lnTo>
                    <a:pt x="4406" y="2105"/>
                  </a:lnTo>
                  <a:lnTo>
                    <a:pt x="4363" y="2108"/>
                  </a:lnTo>
                  <a:lnTo>
                    <a:pt x="4319" y="2110"/>
                  </a:lnTo>
                  <a:lnTo>
                    <a:pt x="4275" y="2112"/>
                  </a:lnTo>
                  <a:lnTo>
                    <a:pt x="4227" y="2110"/>
                  </a:lnTo>
                  <a:lnTo>
                    <a:pt x="4181" y="2107"/>
                  </a:lnTo>
                  <a:lnTo>
                    <a:pt x="4133" y="2104"/>
                  </a:lnTo>
                  <a:lnTo>
                    <a:pt x="4084" y="2097"/>
                  </a:lnTo>
                  <a:lnTo>
                    <a:pt x="4036" y="2089"/>
                  </a:lnTo>
                  <a:lnTo>
                    <a:pt x="3984" y="2079"/>
                  </a:lnTo>
                  <a:lnTo>
                    <a:pt x="3934" y="2066"/>
                  </a:lnTo>
                  <a:lnTo>
                    <a:pt x="3882" y="2052"/>
                  </a:lnTo>
                  <a:lnTo>
                    <a:pt x="3829" y="2036"/>
                  </a:lnTo>
                  <a:lnTo>
                    <a:pt x="3776" y="2016"/>
                  </a:lnTo>
                  <a:lnTo>
                    <a:pt x="3722" y="1995"/>
                  </a:lnTo>
                  <a:lnTo>
                    <a:pt x="3668" y="1971"/>
                  </a:lnTo>
                  <a:lnTo>
                    <a:pt x="3612" y="1945"/>
                  </a:lnTo>
                  <a:lnTo>
                    <a:pt x="3555" y="1916"/>
                  </a:lnTo>
                  <a:lnTo>
                    <a:pt x="3498" y="1884"/>
                  </a:lnTo>
                  <a:lnTo>
                    <a:pt x="3441" y="1850"/>
                  </a:lnTo>
                  <a:lnTo>
                    <a:pt x="3383" y="1813"/>
                  </a:lnTo>
                  <a:lnTo>
                    <a:pt x="3325" y="1773"/>
                  </a:lnTo>
                  <a:lnTo>
                    <a:pt x="3265" y="1729"/>
                  </a:lnTo>
                  <a:lnTo>
                    <a:pt x="3205" y="1682"/>
                  </a:lnTo>
                  <a:lnTo>
                    <a:pt x="3144" y="1632"/>
                  </a:lnTo>
                  <a:lnTo>
                    <a:pt x="3083" y="1579"/>
                  </a:lnTo>
                  <a:lnTo>
                    <a:pt x="3021" y="1522"/>
                  </a:lnTo>
                  <a:lnTo>
                    <a:pt x="2958" y="1463"/>
                  </a:lnTo>
                  <a:lnTo>
                    <a:pt x="2958" y="1463"/>
                  </a:lnTo>
                  <a:lnTo>
                    <a:pt x="2835" y="1343"/>
                  </a:lnTo>
                  <a:lnTo>
                    <a:pt x="2715" y="1228"/>
                  </a:lnTo>
                  <a:lnTo>
                    <a:pt x="2599" y="1122"/>
                  </a:lnTo>
                  <a:lnTo>
                    <a:pt x="2485" y="1020"/>
                  </a:lnTo>
                  <a:lnTo>
                    <a:pt x="2374" y="923"/>
                  </a:lnTo>
                  <a:lnTo>
                    <a:pt x="2267" y="833"/>
                  </a:lnTo>
                  <a:lnTo>
                    <a:pt x="2161" y="747"/>
                  </a:lnTo>
                  <a:lnTo>
                    <a:pt x="2060" y="668"/>
                  </a:lnTo>
                  <a:lnTo>
                    <a:pt x="1960" y="594"/>
                  </a:lnTo>
                  <a:lnTo>
                    <a:pt x="1861" y="524"/>
                  </a:lnTo>
                  <a:lnTo>
                    <a:pt x="1767" y="460"/>
                  </a:lnTo>
                  <a:lnTo>
                    <a:pt x="1673" y="400"/>
                  </a:lnTo>
                  <a:lnTo>
                    <a:pt x="1581" y="347"/>
                  </a:lnTo>
                  <a:lnTo>
                    <a:pt x="1492" y="297"/>
                  </a:lnTo>
                  <a:lnTo>
                    <a:pt x="1403" y="250"/>
                  </a:lnTo>
                  <a:lnTo>
                    <a:pt x="1316" y="210"/>
                  </a:lnTo>
                  <a:lnTo>
                    <a:pt x="1231" y="171"/>
                  </a:lnTo>
                  <a:lnTo>
                    <a:pt x="1146" y="138"/>
                  </a:lnTo>
                  <a:lnTo>
                    <a:pt x="1063" y="109"/>
                  </a:lnTo>
                  <a:lnTo>
                    <a:pt x="980" y="84"/>
                  </a:lnTo>
                  <a:lnTo>
                    <a:pt x="898" y="63"/>
                  </a:lnTo>
                  <a:lnTo>
                    <a:pt x="816" y="43"/>
                  </a:lnTo>
                  <a:lnTo>
                    <a:pt x="735" y="29"/>
                  </a:lnTo>
                  <a:lnTo>
                    <a:pt x="655" y="17"/>
                  </a:lnTo>
                  <a:lnTo>
                    <a:pt x="574" y="8"/>
                  </a:lnTo>
                  <a:lnTo>
                    <a:pt x="494" y="3"/>
                  </a:lnTo>
                  <a:lnTo>
                    <a:pt x="412" y="0"/>
                  </a:lnTo>
                  <a:lnTo>
                    <a:pt x="331" y="0"/>
                  </a:lnTo>
                  <a:lnTo>
                    <a:pt x="249" y="3"/>
                  </a:lnTo>
                  <a:lnTo>
                    <a:pt x="168" y="8"/>
                  </a:lnTo>
                  <a:lnTo>
                    <a:pt x="84" y="16"/>
                  </a:lnTo>
                  <a:lnTo>
                    <a:pt x="0" y="25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631301" name="Freeform 69"/>
            <p:cNvSpPr>
              <a:spLocks/>
            </p:cNvSpPr>
            <p:nvPr/>
          </p:nvSpPr>
          <p:spPr bwMode="auto">
            <a:xfrm>
              <a:off x="450" y="890"/>
              <a:ext cx="5283" cy="1021"/>
            </a:xfrm>
            <a:custGeom>
              <a:avLst/>
              <a:gdLst/>
              <a:ahLst/>
              <a:cxnLst>
                <a:cxn ang="0">
                  <a:pos x="5283" y="1597"/>
                </a:cxn>
                <a:cxn ang="0">
                  <a:pos x="5240" y="1642"/>
                </a:cxn>
                <a:cxn ang="0">
                  <a:pos x="5187" y="1691"/>
                </a:cxn>
                <a:cxn ang="0">
                  <a:pos x="5114" y="1750"/>
                </a:cxn>
                <a:cxn ang="0">
                  <a:pos x="5022" y="1817"/>
                </a:cxn>
                <a:cxn ang="0">
                  <a:pos x="4912" y="1881"/>
                </a:cxn>
                <a:cxn ang="0">
                  <a:pos x="4818" y="1928"/>
                </a:cxn>
                <a:cxn ang="0">
                  <a:pos x="4750" y="1955"/>
                </a:cxn>
                <a:cxn ang="0">
                  <a:pos x="4678" y="1981"/>
                </a:cxn>
                <a:cxn ang="0">
                  <a:pos x="4601" y="2002"/>
                </a:cxn>
                <a:cxn ang="0">
                  <a:pos x="4522" y="2020"/>
                </a:cxn>
                <a:cxn ang="0">
                  <a:pos x="4438" y="2033"/>
                </a:cxn>
                <a:cxn ang="0">
                  <a:pos x="4350" y="2041"/>
                </a:cxn>
                <a:cxn ang="0">
                  <a:pos x="4259" y="2043"/>
                </a:cxn>
                <a:cxn ang="0">
                  <a:pos x="4164" y="2038"/>
                </a:cxn>
                <a:cxn ang="0">
                  <a:pos x="4066" y="2025"/>
                </a:cxn>
                <a:cxn ang="0">
                  <a:pos x="3964" y="2005"/>
                </a:cxn>
                <a:cxn ang="0">
                  <a:pos x="3860" y="1976"/>
                </a:cxn>
                <a:cxn ang="0">
                  <a:pos x="3752" y="1938"/>
                </a:cxn>
                <a:cxn ang="0">
                  <a:pos x="3641" y="1889"/>
                </a:cxn>
                <a:cxn ang="0">
                  <a:pos x="3527" y="1831"/>
                </a:cxn>
                <a:cxn ang="0">
                  <a:pos x="3410" y="1760"/>
                </a:cxn>
                <a:cxn ang="0">
                  <a:pos x="3291" y="1679"/>
                </a:cxn>
                <a:cxn ang="0">
                  <a:pos x="3169" y="1584"/>
                </a:cxn>
                <a:cxn ang="0">
                  <a:pos x="3044" y="1477"/>
                </a:cxn>
                <a:cxn ang="0">
                  <a:pos x="2980" y="1418"/>
                </a:cxn>
                <a:cxn ang="0">
                  <a:pos x="2734" y="1188"/>
                </a:cxn>
                <a:cxn ang="0">
                  <a:pos x="2499" y="982"/>
                </a:cxn>
                <a:cxn ang="0">
                  <a:pos x="2279" y="799"/>
                </a:cxn>
                <a:cxn ang="0">
                  <a:pos x="2069" y="638"/>
                </a:cxn>
                <a:cxn ang="0">
                  <a:pos x="1869" y="497"/>
                </a:cxn>
                <a:cxn ang="0">
                  <a:pos x="1679" y="378"/>
                </a:cxn>
                <a:cxn ang="0">
                  <a:pos x="1496" y="276"/>
                </a:cxn>
                <a:cxn ang="0">
                  <a:pos x="1319" y="192"/>
                </a:cxn>
                <a:cxn ang="0">
                  <a:pos x="1148" y="124"/>
                </a:cxn>
                <a:cxn ang="0">
                  <a:pos x="980" y="73"/>
                </a:cxn>
                <a:cxn ang="0">
                  <a:pos x="817" y="36"/>
                </a:cxn>
                <a:cxn ang="0">
                  <a:pos x="654" y="11"/>
                </a:cxn>
                <a:cxn ang="0">
                  <a:pos x="493" y="2"/>
                </a:cxn>
                <a:cxn ang="0">
                  <a:pos x="331" y="2"/>
                </a:cxn>
                <a:cxn ang="0">
                  <a:pos x="167" y="13"/>
                </a:cxn>
                <a:cxn ang="0">
                  <a:pos x="0" y="34"/>
                </a:cxn>
              </a:cxnLst>
              <a:rect l="0" t="0" r="r" b="b"/>
              <a:pathLst>
                <a:path w="5283" h="2043">
                  <a:moveTo>
                    <a:pt x="5283" y="1597"/>
                  </a:moveTo>
                  <a:lnTo>
                    <a:pt x="5283" y="1597"/>
                  </a:lnTo>
                  <a:lnTo>
                    <a:pt x="5272" y="1608"/>
                  </a:lnTo>
                  <a:lnTo>
                    <a:pt x="5240" y="1642"/>
                  </a:lnTo>
                  <a:lnTo>
                    <a:pt x="5215" y="1665"/>
                  </a:lnTo>
                  <a:lnTo>
                    <a:pt x="5187" y="1691"/>
                  </a:lnTo>
                  <a:lnTo>
                    <a:pt x="5153" y="1720"/>
                  </a:lnTo>
                  <a:lnTo>
                    <a:pt x="5114" y="1750"/>
                  </a:lnTo>
                  <a:lnTo>
                    <a:pt x="5071" y="1783"/>
                  </a:lnTo>
                  <a:lnTo>
                    <a:pt x="5022" y="1817"/>
                  </a:lnTo>
                  <a:lnTo>
                    <a:pt x="4969" y="1849"/>
                  </a:lnTo>
                  <a:lnTo>
                    <a:pt x="4912" y="1881"/>
                  </a:lnTo>
                  <a:lnTo>
                    <a:pt x="4850" y="1912"/>
                  </a:lnTo>
                  <a:lnTo>
                    <a:pt x="4818" y="1928"/>
                  </a:lnTo>
                  <a:lnTo>
                    <a:pt x="4785" y="1942"/>
                  </a:lnTo>
                  <a:lnTo>
                    <a:pt x="4750" y="1955"/>
                  </a:lnTo>
                  <a:lnTo>
                    <a:pt x="4714" y="1968"/>
                  </a:lnTo>
                  <a:lnTo>
                    <a:pt x="4678" y="1981"/>
                  </a:lnTo>
                  <a:lnTo>
                    <a:pt x="4640" y="1993"/>
                  </a:lnTo>
                  <a:lnTo>
                    <a:pt x="4601" y="2002"/>
                  </a:lnTo>
                  <a:lnTo>
                    <a:pt x="4563" y="2012"/>
                  </a:lnTo>
                  <a:lnTo>
                    <a:pt x="4522" y="2020"/>
                  </a:lnTo>
                  <a:lnTo>
                    <a:pt x="4481" y="2028"/>
                  </a:lnTo>
                  <a:lnTo>
                    <a:pt x="4438" y="2033"/>
                  </a:lnTo>
                  <a:lnTo>
                    <a:pt x="4395" y="2038"/>
                  </a:lnTo>
                  <a:lnTo>
                    <a:pt x="4350" y="2041"/>
                  </a:lnTo>
                  <a:lnTo>
                    <a:pt x="4304" y="2043"/>
                  </a:lnTo>
                  <a:lnTo>
                    <a:pt x="4259" y="2043"/>
                  </a:lnTo>
                  <a:lnTo>
                    <a:pt x="4211" y="2041"/>
                  </a:lnTo>
                  <a:lnTo>
                    <a:pt x="4164" y="2038"/>
                  </a:lnTo>
                  <a:lnTo>
                    <a:pt x="4116" y="2033"/>
                  </a:lnTo>
                  <a:lnTo>
                    <a:pt x="4066" y="2025"/>
                  </a:lnTo>
                  <a:lnTo>
                    <a:pt x="4016" y="2017"/>
                  </a:lnTo>
                  <a:lnTo>
                    <a:pt x="3964" y="2005"/>
                  </a:lnTo>
                  <a:lnTo>
                    <a:pt x="3913" y="1991"/>
                  </a:lnTo>
                  <a:lnTo>
                    <a:pt x="3860" y="1976"/>
                  </a:lnTo>
                  <a:lnTo>
                    <a:pt x="3806" y="1959"/>
                  </a:lnTo>
                  <a:lnTo>
                    <a:pt x="3752" y="1938"/>
                  </a:lnTo>
                  <a:lnTo>
                    <a:pt x="3696" y="1915"/>
                  </a:lnTo>
                  <a:lnTo>
                    <a:pt x="3641" y="1889"/>
                  </a:lnTo>
                  <a:lnTo>
                    <a:pt x="3584" y="1862"/>
                  </a:lnTo>
                  <a:lnTo>
                    <a:pt x="3527" y="1831"/>
                  </a:lnTo>
                  <a:lnTo>
                    <a:pt x="3469" y="1797"/>
                  </a:lnTo>
                  <a:lnTo>
                    <a:pt x="3410" y="1760"/>
                  </a:lnTo>
                  <a:lnTo>
                    <a:pt x="3350" y="1721"/>
                  </a:lnTo>
                  <a:lnTo>
                    <a:pt x="3291" y="1679"/>
                  </a:lnTo>
                  <a:lnTo>
                    <a:pt x="3230" y="1634"/>
                  </a:lnTo>
                  <a:lnTo>
                    <a:pt x="3169" y="1584"/>
                  </a:lnTo>
                  <a:lnTo>
                    <a:pt x="3106" y="1532"/>
                  </a:lnTo>
                  <a:lnTo>
                    <a:pt x="3044" y="1477"/>
                  </a:lnTo>
                  <a:lnTo>
                    <a:pt x="2980" y="1418"/>
                  </a:lnTo>
                  <a:lnTo>
                    <a:pt x="2980" y="1418"/>
                  </a:lnTo>
                  <a:lnTo>
                    <a:pt x="2855" y="1300"/>
                  </a:lnTo>
                  <a:lnTo>
                    <a:pt x="2734" y="1188"/>
                  </a:lnTo>
                  <a:lnTo>
                    <a:pt x="2615" y="1082"/>
                  </a:lnTo>
                  <a:lnTo>
                    <a:pt x="2499" y="982"/>
                  </a:lnTo>
                  <a:lnTo>
                    <a:pt x="2388" y="888"/>
                  </a:lnTo>
                  <a:lnTo>
                    <a:pt x="2279" y="799"/>
                  </a:lnTo>
                  <a:lnTo>
                    <a:pt x="2173" y="715"/>
                  </a:lnTo>
                  <a:lnTo>
                    <a:pt x="2069" y="638"/>
                  </a:lnTo>
                  <a:lnTo>
                    <a:pt x="1968" y="565"/>
                  </a:lnTo>
                  <a:lnTo>
                    <a:pt x="1869" y="497"/>
                  </a:lnTo>
                  <a:lnTo>
                    <a:pt x="1773" y="434"/>
                  </a:lnTo>
                  <a:lnTo>
                    <a:pt x="1679" y="378"/>
                  </a:lnTo>
                  <a:lnTo>
                    <a:pt x="1586" y="325"/>
                  </a:lnTo>
                  <a:lnTo>
                    <a:pt x="1496" y="276"/>
                  </a:lnTo>
                  <a:lnTo>
                    <a:pt x="1407" y="231"/>
                  </a:lnTo>
                  <a:lnTo>
                    <a:pt x="1319" y="192"/>
                  </a:lnTo>
                  <a:lnTo>
                    <a:pt x="1233" y="155"/>
                  </a:lnTo>
                  <a:lnTo>
                    <a:pt x="1148" y="124"/>
                  </a:lnTo>
                  <a:lnTo>
                    <a:pt x="1064" y="97"/>
                  </a:lnTo>
                  <a:lnTo>
                    <a:pt x="980" y="73"/>
                  </a:lnTo>
                  <a:lnTo>
                    <a:pt x="899" y="52"/>
                  </a:lnTo>
                  <a:lnTo>
                    <a:pt x="817" y="36"/>
                  </a:lnTo>
                  <a:lnTo>
                    <a:pt x="736" y="23"/>
                  </a:lnTo>
                  <a:lnTo>
                    <a:pt x="654" y="11"/>
                  </a:lnTo>
                  <a:lnTo>
                    <a:pt x="574" y="5"/>
                  </a:lnTo>
                  <a:lnTo>
                    <a:pt x="493" y="2"/>
                  </a:lnTo>
                  <a:lnTo>
                    <a:pt x="413" y="0"/>
                  </a:lnTo>
                  <a:lnTo>
                    <a:pt x="331" y="2"/>
                  </a:lnTo>
                  <a:lnTo>
                    <a:pt x="250" y="6"/>
                  </a:lnTo>
                  <a:lnTo>
                    <a:pt x="167" y="13"/>
                  </a:lnTo>
                  <a:lnTo>
                    <a:pt x="85" y="23"/>
                  </a:lnTo>
                  <a:lnTo>
                    <a:pt x="0" y="3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631302" name="Freeform 70"/>
            <p:cNvSpPr>
              <a:spLocks/>
            </p:cNvSpPr>
            <p:nvPr/>
          </p:nvSpPr>
          <p:spPr bwMode="auto">
            <a:xfrm>
              <a:off x="467" y="910"/>
              <a:ext cx="5306" cy="988"/>
            </a:xfrm>
            <a:custGeom>
              <a:avLst/>
              <a:gdLst/>
              <a:ahLst/>
              <a:cxnLst>
                <a:cxn ang="0">
                  <a:pos x="5306" y="1505"/>
                </a:cxn>
                <a:cxn ang="0">
                  <a:pos x="5263" y="1552"/>
                </a:cxn>
                <a:cxn ang="0">
                  <a:pos x="5211" y="1602"/>
                </a:cxn>
                <a:cxn ang="0">
                  <a:pos x="5138" y="1663"/>
                </a:cxn>
                <a:cxn ang="0">
                  <a:pos x="5048" y="1731"/>
                </a:cxn>
                <a:cxn ang="0">
                  <a:pos x="4939" y="1799"/>
                </a:cxn>
                <a:cxn ang="0">
                  <a:pos x="4845" y="1848"/>
                </a:cxn>
                <a:cxn ang="0">
                  <a:pos x="4779" y="1877"/>
                </a:cxn>
                <a:cxn ang="0">
                  <a:pos x="4707" y="1904"/>
                </a:cxn>
                <a:cxn ang="0">
                  <a:pos x="4630" y="1928"/>
                </a:cxn>
                <a:cxn ang="0">
                  <a:pos x="4551" y="1948"/>
                </a:cxn>
                <a:cxn ang="0">
                  <a:pos x="4468" y="1962"/>
                </a:cxn>
                <a:cxn ang="0">
                  <a:pos x="4380" y="1972"/>
                </a:cxn>
                <a:cxn ang="0">
                  <a:pos x="4289" y="1975"/>
                </a:cxn>
                <a:cxn ang="0">
                  <a:pos x="4194" y="1972"/>
                </a:cxn>
                <a:cxn ang="0">
                  <a:pos x="4096" y="1961"/>
                </a:cxn>
                <a:cxn ang="0">
                  <a:pos x="3993" y="1943"/>
                </a:cxn>
                <a:cxn ang="0">
                  <a:pos x="3889" y="1915"/>
                </a:cxn>
                <a:cxn ang="0">
                  <a:pos x="3779" y="1880"/>
                </a:cxn>
                <a:cxn ang="0">
                  <a:pos x="3668" y="1833"/>
                </a:cxn>
                <a:cxn ang="0">
                  <a:pos x="3553" y="1777"/>
                </a:cxn>
                <a:cxn ang="0">
                  <a:pos x="3436" y="1709"/>
                </a:cxn>
                <a:cxn ang="0">
                  <a:pos x="3315" y="1630"/>
                </a:cxn>
                <a:cxn ang="0">
                  <a:pos x="3192" y="1536"/>
                </a:cxn>
                <a:cxn ang="0">
                  <a:pos x="3066" y="1431"/>
                </a:cxn>
                <a:cxn ang="0">
                  <a:pos x="3000" y="1373"/>
                </a:cxn>
                <a:cxn ang="0">
                  <a:pos x="2750" y="1147"/>
                </a:cxn>
                <a:cxn ang="0">
                  <a:pos x="2514" y="945"/>
                </a:cxn>
                <a:cxn ang="0">
                  <a:pos x="2291" y="766"/>
                </a:cxn>
                <a:cxn ang="0">
                  <a:pos x="2078" y="607"/>
                </a:cxn>
                <a:cxn ang="0">
                  <a:pos x="1876" y="470"/>
                </a:cxn>
                <a:cxn ang="0">
                  <a:pos x="1684" y="354"/>
                </a:cxn>
                <a:cxn ang="0">
                  <a:pos x="1499" y="255"/>
                </a:cxn>
                <a:cxn ang="0">
                  <a:pos x="1322" y="175"/>
                </a:cxn>
                <a:cxn ang="0">
                  <a:pos x="1149" y="110"/>
                </a:cxn>
                <a:cxn ang="0">
                  <a:pos x="981" y="62"/>
                </a:cxn>
                <a:cxn ang="0">
                  <a:pos x="816" y="28"/>
                </a:cxn>
                <a:cxn ang="0">
                  <a:pos x="654" y="7"/>
                </a:cxn>
                <a:cxn ang="0">
                  <a:pos x="493" y="0"/>
                </a:cxn>
                <a:cxn ang="0">
                  <a:pos x="330" y="4"/>
                </a:cxn>
                <a:cxn ang="0">
                  <a:pos x="166" y="18"/>
                </a:cxn>
                <a:cxn ang="0">
                  <a:pos x="0" y="42"/>
                </a:cxn>
              </a:cxnLst>
              <a:rect l="0" t="0" r="r" b="b"/>
              <a:pathLst>
                <a:path w="5306" h="1975">
                  <a:moveTo>
                    <a:pt x="5306" y="1505"/>
                  </a:moveTo>
                  <a:lnTo>
                    <a:pt x="5306" y="1505"/>
                  </a:lnTo>
                  <a:lnTo>
                    <a:pt x="5295" y="1518"/>
                  </a:lnTo>
                  <a:lnTo>
                    <a:pt x="5263" y="1552"/>
                  </a:lnTo>
                  <a:lnTo>
                    <a:pt x="5240" y="1576"/>
                  </a:lnTo>
                  <a:lnTo>
                    <a:pt x="5211" y="1602"/>
                  </a:lnTo>
                  <a:lnTo>
                    <a:pt x="5177" y="1633"/>
                  </a:lnTo>
                  <a:lnTo>
                    <a:pt x="5138" y="1663"/>
                  </a:lnTo>
                  <a:lnTo>
                    <a:pt x="5095" y="1697"/>
                  </a:lnTo>
                  <a:lnTo>
                    <a:pt x="5048" y="1731"/>
                  </a:lnTo>
                  <a:lnTo>
                    <a:pt x="4995" y="1765"/>
                  </a:lnTo>
                  <a:lnTo>
                    <a:pt x="4939" y="1799"/>
                  </a:lnTo>
                  <a:lnTo>
                    <a:pt x="4877" y="1831"/>
                  </a:lnTo>
                  <a:lnTo>
                    <a:pt x="4845" y="1848"/>
                  </a:lnTo>
                  <a:lnTo>
                    <a:pt x="4812" y="1862"/>
                  </a:lnTo>
                  <a:lnTo>
                    <a:pt x="4779" y="1877"/>
                  </a:lnTo>
                  <a:lnTo>
                    <a:pt x="4743" y="1891"/>
                  </a:lnTo>
                  <a:lnTo>
                    <a:pt x="4707" y="1904"/>
                  </a:lnTo>
                  <a:lnTo>
                    <a:pt x="4669" y="1917"/>
                  </a:lnTo>
                  <a:lnTo>
                    <a:pt x="4630" y="1928"/>
                  </a:lnTo>
                  <a:lnTo>
                    <a:pt x="4591" y="1938"/>
                  </a:lnTo>
                  <a:lnTo>
                    <a:pt x="4551" y="1948"/>
                  </a:lnTo>
                  <a:lnTo>
                    <a:pt x="4509" y="1956"/>
                  </a:lnTo>
                  <a:lnTo>
                    <a:pt x="4468" y="1962"/>
                  </a:lnTo>
                  <a:lnTo>
                    <a:pt x="4423" y="1967"/>
                  </a:lnTo>
                  <a:lnTo>
                    <a:pt x="4380" y="1972"/>
                  </a:lnTo>
                  <a:lnTo>
                    <a:pt x="4335" y="1974"/>
                  </a:lnTo>
                  <a:lnTo>
                    <a:pt x="4289" y="1975"/>
                  </a:lnTo>
                  <a:lnTo>
                    <a:pt x="4242" y="1974"/>
                  </a:lnTo>
                  <a:lnTo>
                    <a:pt x="4194" y="1972"/>
                  </a:lnTo>
                  <a:lnTo>
                    <a:pt x="4144" y="1967"/>
                  </a:lnTo>
                  <a:lnTo>
                    <a:pt x="4096" y="1961"/>
                  </a:lnTo>
                  <a:lnTo>
                    <a:pt x="4044" y="1953"/>
                  </a:lnTo>
                  <a:lnTo>
                    <a:pt x="3993" y="1943"/>
                  </a:lnTo>
                  <a:lnTo>
                    <a:pt x="3942" y="1930"/>
                  </a:lnTo>
                  <a:lnTo>
                    <a:pt x="3889" y="1915"/>
                  </a:lnTo>
                  <a:lnTo>
                    <a:pt x="3835" y="1899"/>
                  </a:lnTo>
                  <a:lnTo>
                    <a:pt x="3779" y="1880"/>
                  </a:lnTo>
                  <a:lnTo>
                    <a:pt x="3725" y="1857"/>
                  </a:lnTo>
                  <a:lnTo>
                    <a:pt x="3668" y="1833"/>
                  </a:lnTo>
                  <a:lnTo>
                    <a:pt x="3611" y="1806"/>
                  </a:lnTo>
                  <a:lnTo>
                    <a:pt x="3553" y="1777"/>
                  </a:lnTo>
                  <a:lnTo>
                    <a:pt x="3495" y="1744"/>
                  </a:lnTo>
                  <a:lnTo>
                    <a:pt x="3436" y="1709"/>
                  </a:lnTo>
                  <a:lnTo>
                    <a:pt x="3375" y="1670"/>
                  </a:lnTo>
                  <a:lnTo>
                    <a:pt x="3315" y="1630"/>
                  </a:lnTo>
                  <a:lnTo>
                    <a:pt x="3253" y="1584"/>
                  </a:lnTo>
                  <a:lnTo>
                    <a:pt x="3192" y="1536"/>
                  </a:lnTo>
                  <a:lnTo>
                    <a:pt x="3128" y="1486"/>
                  </a:lnTo>
                  <a:lnTo>
                    <a:pt x="3066" y="1431"/>
                  </a:lnTo>
                  <a:lnTo>
                    <a:pt x="3000" y="1373"/>
                  </a:lnTo>
                  <a:lnTo>
                    <a:pt x="3000" y="1373"/>
                  </a:lnTo>
                  <a:lnTo>
                    <a:pt x="2874" y="1257"/>
                  </a:lnTo>
                  <a:lnTo>
                    <a:pt x="2750" y="1147"/>
                  </a:lnTo>
                  <a:lnTo>
                    <a:pt x="2631" y="1043"/>
                  </a:lnTo>
                  <a:lnTo>
                    <a:pt x="2514" y="945"/>
                  </a:lnTo>
                  <a:lnTo>
                    <a:pt x="2400" y="853"/>
                  </a:lnTo>
                  <a:lnTo>
                    <a:pt x="2291" y="766"/>
                  </a:lnTo>
                  <a:lnTo>
                    <a:pt x="2182" y="683"/>
                  </a:lnTo>
                  <a:lnTo>
                    <a:pt x="2078" y="607"/>
                  </a:lnTo>
                  <a:lnTo>
                    <a:pt x="1976" y="536"/>
                  </a:lnTo>
                  <a:lnTo>
                    <a:pt x="1876" y="470"/>
                  </a:lnTo>
                  <a:lnTo>
                    <a:pt x="1778" y="410"/>
                  </a:lnTo>
                  <a:lnTo>
                    <a:pt x="1684" y="354"/>
                  </a:lnTo>
                  <a:lnTo>
                    <a:pt x="1591" y="302"/>
                  </a:lnTo>
                  <a:lnTo>
                    <a:pt x="1499" y="255"/>
                  </a:lnTo>
                  <a:lnTo>
                    <a:pt x="1409" y="212"/>
                  </a:lnTo>
                  <a:lnTo>
                    <a:pt x="1322" y="175"/>
                  </a:lnTo>
                  <a:lnTo>
                    <a:pt x="1234" y="141"/>
                  </a:lnTo>
                  <a:lnTo>
                    <a:pt x="1149" y="110"/>
                  </a:lnTo>
                  <a:lnTo>
                    <a:pt x="1065" y="84"/>
                  </a:lnTo>
                  <a:lnTo>
                    <a:pt x="981" y="62"/>
                  </a:lnTo>
                  <a:lnTo>
                    <a:pt x="898" y="42"/>
                  </a:lnTo>
                  <a:lnTo>
                    <a:pt x="816" y="28"/>
                  </a:lnTo>
                  <a:lnTo>
                    <a:pt x="736" y="17"/>
                  </a:lnTo>
                  <a:lnTo>
                    <a:pt x="654" y="7"/>
                  </a:lnTo>
                  <a:lnTo>
                    <a:pt x="573" y="2"/>
                  </a:lnTo>
                  <a:lnTo>
                    <a:pt x="493" y="0"/>
                  </a:lnTo>
                  <a:lnTo>
                    <a:pt x="412" y="0"/>
                  </a:lnTo>
                  <a:lnTo>
                    <a:pt x="330" y="4"/>
                  </a:lnTo>
                  <a:lnTo>
                    <a:pt x="248" y="10"/>
                  </a:lnTo>
                  <a:lnTo>
                    <a:pt x="166" y="18"/>
                  </a:lnTo>
                  <a:lnTo>
                    <a:pt x="85" y="29"/>
                  </a:lnTo>
                  <a:lnTo>
                    <a:pt x="0" y="4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631303" name="Freeform 71"/>
            <p:cNvSpPr>
              <a:spLocks/>
            </p:cNvSpPr>
            <p:nvPr/>
          </p:nvSpPr>
          <p:spPr bwMode="auto">
            <a:xfrm>
              <a:off x="485" y="930"/>
              <a:ext cx="5327" cy="953"/>
            </a:xfrm>
            <a:custGeom>
              <a:avLst/>
              <a:gdLst/>
              <a:ahLst/>
              <a:cxnLst>
                <a:cxn ang="0">
                  <a:pos x="5327" y="1416"/>
                </a:cxn>
                <a:cxn ang="0">
                  <a:pos x="5284" y="1463"/>
                </a:cxn>
                <a:cxn ang="0">
                  <a:pos x="5233" y="1515"/>
                </a:cxn>
                <a:cxn ang="0">
                  <a:pos x="5162" y="1578"/>
                </a:cxn>
                <a:cxn ang="0">
                  <a:pos x="5073" y="1647"/>
                </a:cxn>
                <a:cxn ang="0">
                  <a:pos x="4965" y="1718"/>
                </a:cxn>
                <a:cxn ang="0">
                  <a:pos x="4872" y="1768"/>
                </a:cxn>
                <a:cxn ang="0">
                  <a:pos x="4805" y="1799"/>
                </a:cxn>
                <a:cxn ang="0">
                  <a:pos x="4733" y="1828"/>
                </a:cxn>
                <a:cxn ang="0">
                  <a:pos x="4658" y="1854"/>
                </a:cxn>
                <a:cxn ang="0">
                  <a:pos x="4579" y="1875"/>
                </a:cxn>
                <a:cxn ang="0">
                  <a:pos x="4496" y="1891"/>
                </a:cxn>
                <a:cxn ang="0">
                  <a:pos x="4408" y="1902"/>
                </a:cxn>
                <a:cxn ang="0">
                  <a:pos x="4317" y="1907"/>
                </a:cxn>
                <a:cxn ang="0">
                  <a:pos x="4222" y="1907"/>
                </a:cxn>
                <a:cxn ang="0">
                  <a:pos x="4124" y="1897"/>
                </a:cxn>
                <a:cxn ang="0">
                  <a:pos x="4021" y="1881"/>
                </a:cxn>
                <a:cxn ang="0">
                  <a:pos x="3915" y="1857"/>
                </a:cxn>
                <a:cxn ang="0">
                  <a:pos x="3807" y="1821"/>
                </a:cxn>
                <a:cxn ang="0">
                  <a:pos x="3695" y="1778"/>
                </a:cxn>
                <a:cxn ang="0">
                  <a:pos x="3579" y="1723"/>
                </a:cxn>
                <a:cxn ang="0">
                  <a:pos x="3460" y="1657"/>
                </a:cxn>
                <a:cxn ang="0">
                  <a:pos x="3338" y="1579"/>
                </a:cxn>
                <a:cxn ang="0">
                  <a:pos x="3213" y="1489"/>
                </a:cxn>
                <a:cxn ang="0">
                  <a:pos x="3085" y="1386"/>
                </a:cxn>
                <a:cxn ang="0">
                  <a:pos x="3020" y="1329"/>
                </a:cxn>
                <a:cxn ang="0">
                  <a:pos x="2766" y="1108"/>
                </a:cxn>
                <a:cxn ang="0">
                  <a:pos x="2527" y="909"/>
                </a:cxn>
                <a:cxn ang="0">
                  <a:pos x="2301" y="733"/>
                </a:cxn>
                <a:cxn ang="0">
                  <a:pos x="2085" y="578"/>
                </a:cxn>
                <a:cxn ang="0">
                  <a:pos x="1883" y="446"/>
                </a:cxn>
                <a:cxn ang="0">
                  <a:pos x="1688" y="331"/>
                </a:cxn>
                <a:cxn ang="0">
                  <a:pos x="1502" y="236"/>
                </a:cxn>
                <a:cxn ang="0">
                  <a:pos x="1323" y="158"/>
                </a:cxn>
                <a:cxn ang="0">
                  <a:pos x="1150" y="97"/>
                </a:cxn>
                <a:cxn ang="0">
                  <a:pos x="982" y="52"/>
                </a:cxn>
                <a:cxn ang="0">
                  <a:pos x="816" y="21"/>
                </a:cxn>
                <a:cxn ang="0">
                  <a:pos x="654" y="5"/>
                </a:cxn>
                <a:cxn ang="0">
                  <a:pos x="491" y="0"/>
                </a:cxn>
                <a:cxn ang="0">
                  <a:pos x="329" y="7"/>
                </a:cxn>
                <a:cxn ang="0">
                  <a:pos x="167" y="24"/>
                </a:cxn>
                <a:cxn ang="0">
                  <a:pos x="0" y="53"/>
                </a:cxn>
              </a:cxnLst>
              <a:rect l="0" t="0" r="r" b="b"/>
              <a:pathLst>
                <a:path w="5327" h="1907">
                  <a:moveTo>
                    <a:pt x="5327" y="1416"/>
                  </a:moveTo>
                  <a:lnTo>
                    <a:pt x="5327" y="1416"/>
                  </a:lnTo>
                  <a:lnTo>
                    <a:pt x="5316" y="1429"/>
                  </a:lnTo>
                  <a:lnTo>
                    <a:pt x="5284" y="1463"/>
                  </a:lnTo>
                  <a:lnTo>
                    <a:pt x="5262" y="1487"/>
                  </a:lnTo>
                  <a:lnTo>
                    <a:pt x="5233" y="1515"/>
                  </a:lnTo>
                  <a:lnTo>
                    <a:pt x="5201" y="1545"/>
                  </a:lnTo>
                  <a:lnTo>
                    <a:pt x="5162" y="1578"/>
                  </a:lnTo>
                  <a:lnTo>
                    <a:pt x="5120" y="1612"/>
                  </a:lnTo>
                  <a:lnTo>
                    <a:pt x="5073" y="1647"/>
                  </a:lnTo>
                  <a:lnTo>
                    <a:pt x="5020" y="1683"/>
                  </a:lnTo>
                  <a:lnTo>
                    <a:pt x="4965" y="1718"/>
                  </a:lnTo>
                  <a:lnTo>
                    <a:pt x="4904" y="1752"/>
                  </a:lnTo>
                  <a:lnTo>
                    <a:pt x="4872" y="1768"/>
                  </a:lnTo>
                  <a:lnTo>
                    <a:pt x="4839" y="1784"/>
                  </a:lnTo>
                  <a:lnTo>
                    <a:pt x="4805" y="1799"/>
                  </a:lnTo>
                  <a:lnTo>
                    <a:pt x="4769" y="1813"/>
                  </a:lnTo>
                  <a:lnTo>
                    <a:pt x="4733" y="1828"/>
                  </a:lnTo>
                  <a:lnTo>
                    <a:pt x="4697" y="1841"/>
                  </a:lnTo>
                  <a:lnTo>
                    <a:pt x="4658" y="1854"/>
                  </a:lnTo>
                  <a:lnTo>
                    <a:pt x="4619" y="1865"/>
                  </a:lnTo>
                  <a:lnTo>
                    <a:pt x="4579" y="1875"/>
                  </a:lnTo>
                  <a:lnTo>
                    <a:pt x="4537" y="1883"/>
                  </a:lnTo>
                  <a:lnTo>
                    <a:pt x="4496" y="1891"/>
                  </a:lnTo>
                  <a:lnTo>
                    <a:pt x="4453" y="1897"/>
                  </a:lnTo>
                  <a:lnTo>
                    <a:pt x="4408" y="1902"/>
                  </a:lnTo>
                  <a:lnTo>
                    <a:pt x="4362" y="1905"/>
                  </a:lnTo>
                  <a:lnTo>
                    <a:pt x="4317" y="1907"/>
                  </a:lnTo>
                  <a:lnTo>
                    <a:pt x="4269" y="1907"/>
                  </a:lnTo>
                  <a:lnTo>
                    <a:pt x="4222" y="1907"/>
                  </a:lnTo>
                  <a:lnTo>
                    <a:pt x="4174" y="1902"/>
                  </a:lnTo>
                  <a:lnTo>
                    <a:pt x="4124" y="1897"/>
                  </a:lnTo>
                  <a:lnTo>
                    <a:pt x="4072" y="1891"/>
                  </a:lnTo>
                  <a:lnTo>
                    <a:pt x="4021" y="1881"/>
                  </a:lnTo>
                  <a:lnTo>
                    <a:pt x="3969" y="1870"/>
                  </a:lnTo>
                  <a:lnTo>
                    <a:pt x="3915" y="1857"/>
                  </a:lnTo>
                  <a:lnTo>
                    <a:pt x="3861" y="1841"/>
                  </a:lnTo>
                  <a:lnTo>
                    <a:pt x="3807" y="1821"/>
                  </a:lnTo>
                  <a:lnTo>
                    <a:pt x="3751" y="1800"/>
                  </a:lnTo>
                  <a:lnTo>
                    <a:pt x="3695" y="1778"/>
                  </a:lnTo>
                  <a:lnTo>
                    <a:pt x="3636" y="1752"/>
                  </a:lnTo>
                  <a:lnTo>
                    <a:pt x="3579" y="1723"/>
                  </a:lnTo>
                  <a:lnTo>
                    <a:pt x="3520" y="1692"/>
                  </a:lnTo>
                  <a:lnTo>
                    <a:pt x="3460" y="1657"/>
                  </a:lnTo>
                  <a:lnTo>
                    <a:pt x="3399" y="1620"/>
                  </a:lnTo>
                  <a:lnTo>
                    <a:pt x="3338" y="1579"/>
                  </a:lnTo>
                  <a:lnTo>
                    <a:pt x="3275" y="1536"/>
                  </a:lnTo>
                  <a:lnTo>
                    <a:pt x="3213" y="1489"/>
                  </a:lnTo>
                  <a:lnTo>
                    <a:pt x="3149" y="1439"/>
                  </a:lnTo>
                  <a:lnTo>
                    <a:pt x="3085" y="1386"/>
                  </a:lnTo>
                  <a:lnTo>
                    <a:pt x="3020" y="1329"/>
                  </a:lnTo>
                  <a:lnTo>
                    <a:pt x="3020" y="1329"/>
                  </a:lnTo>
                  <a:lnTo>
                    <a:pt x="2892" y="1214"/>
                  </a:lnTo>
                  <a:lnTo>
                    <a:pt x="2766" y="1108"/>
                  </a:lnTo>
                  <a:lnTo>
                    <a:pt x="2645" y="1004"/>
                  </a:lnTo>
                  <a:lnTo>
                    <a:pt x="2527" y="909"/>
                  </a:lnTo>
                  <a:lnTo>
                    <a:pt x="2412" y="817"/>
                  </a:lnTo>
                  <a:lnTo>
                    <a:pt x="2301" y="733"/>
                  </a:lnTo>
                  <a:lnTo>
                    <a:pt x="2192" y="652"/>
                  </a:lnTo>
                  <a:lnTo>
                    <a:pt x="2085" y="578"/>
                  </a:lnTo>
                  <a:lnTo>
                    <a:pt x="1983" y="509"/>
                  </a:lnTo>
                  <a:lnTo>
                    <a:pt x="1883" y="446"/>
                  </a:lnTo>
                  <a:lnTo>
                    <a:pt x="1784" y="386"/>
                  </a:lnTo>
                  <a:lnTo>
                    <a:pt x="1688" y="331"/>
                  </a:lnTo>
                  <a:lnTo>
                    <a:pt x="1594" y="281"/>
                  </a:lnTo>
                  <a:lnTo>
                    <a:pt x="1502" y="236"/>
                  </a:lnTo>
                  <a:lnTo>
                    <a:pt x="1412" y="195"/>
                  </a:lnTo>
                  <a:lnTo>
                    <a:pt x="1323" y="158"/>
                  </a:lnTo>
                  <a:lnTo>
                    <a:pt x="1236" y="126"/>
                  </a:lnTo>
                  <a:lnTo>
                    <a:pt x="1150" y="97"/>
                  </a:lnTo>
                  <a:lnTo>
                    <a:pt x="1065" y="73"/>
                  </a:lnTo>
                  <a:lnTo>
                    <a:pt x="982" y="52"/>
                  </a:lnTo>
                  <a:lnTo>
                    <a:pt x="898" y="36"/>
                  </a:lnTo>
                  <a:lnTo>
                    <a:pt x="816" y="21"/>
                  </a:lnTo>
                  <a:lnTo>
                    <a:pt x="734" y="11"/>
                  </a:lnTo>
                  <a:lnTo>
                    <a:pt x="654" y="5"/>
                  </a:lnTo>
                  <a:lnTo>
                    <a:pt x="572" y="0"/>
                  </a:lnTo>
                  <a:lnTo>
                    <a:pt x="491" y="0"/>
                  </a:lnTo>
                  <a:lnTo>
                    <a:pt x="411" y="2"/>
                  </a:lnTo>
                  <a:lnTo>
                    <a:pt x="329" y="7"/>
                  </a:lnTo>
                  <a:lnTo>
                    <a:pt x="248" y="15"/>
                  </a:lnTo>
                  <a:lnTo>
                    <a:pt x="167" y="24"/>
                  </a:lnTo>
                  <a:lnTo>
                    <a:pt x="83" y="37"/>
                  </a:lnTo>
                  <a:lnTo>
                    <a:pt x="0" y="53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631304" name="Freeform 72"/>
            <p:cNvSpPr>
              <a:spLocks/>
            </p:cNvSpPr>
            <p:nvPr/>
          </p:nvSpPr>
          <p:spPr bwMode="auto">
            <a:xfrm>
              <a:off x="503" y="949"/>
              <a:ext cx="5347" cy="920"/>
            </a:xfrm>
            <a:custGeom>
              <a:avLst/>
              <a:gdLst/>
              <a:ahLst/>
              <a:cxnLst>
                <a:cxn ang="0">
                  <a:pos x="5347" y="1326"/>
                </a:cxn>
                <a:cxn ang="0">
                  <a:pos x="5305" y="1374"/>
                </a:cxn>
                <a:cxn ang="0">
                  <a:pos x="5255" y="1426"/>
                </a:cxn>
                <a:cxn ang="0">
                  <a:pos x="5184" y="1492"/>
                </a:cxn>
                <a:cxn ang="0">
                  <a:pos x="5095" y="1563"/>
                </a:cxn>
                <a:cxn ang="0">
                  <a:pos x="4989" y="1636"/>
                </a:cxn>
                <a:cxn ang="0">
                  <a:pos x="4897" y="1689"/>
                </a:cxn>
                <a:cxn ang="0">
                  <a:pos x="4830" y="1721"/>
                </a:cxn>
                <a:cxn ang="0">
                  <a:pos x="4759" y="1752"/>
                </a:cxn>
                <a:cxn ang="0">
                  <a:pos x="4685" y="1778"/>
                </a:cxn>
                <a:cxn ang="0">
                  <a:pos x="4605" y="1800"/>
                </a:cxn>
                <a:cxn ang="0">
                  <a:pos x="4522" y="1820"/>
                </a:cxn>
                <a:cxn ang="0">
                  <a:pos x="4436" y="1833"/>
                </a:cxn>
                <a:cxn ang="0">
                  <a:pos x="4344" y="1839"/>
                </a:cxn>
                <a:cxn ang="0">
                  <a:pos x="4250" y="1841"/>
                </a:cxn>
                <a:cxn ang="0">
                  <a:pos x="4151" y="1834"/>
                </a:cxn>
                <a:cxn ang="0">
                  <a:pos x="4049" y="1820"/>
                </a:cxn>
                <a:cxn ang="0">
                  <a:pos x="3943" y="1797"/>
                </a:cxn>
                <a:cxn ang="0">
                  <a:pos x="3833" y="1765"/>
                </a:cxn>
                <a:cxn ang="0">
                  <a:pos x="3720" y="1723"/>
                </a:cxn>
                <a:cxn ang="0">
                  <a:pos x="3603" y="1669"/>
                </a:cxn>
                <a:cxn ang="0">
                  <a:pos x="3484" y="1605"/>
                </a:cxn>
                <a:cxn ang="0">
                  <a:pos x="3361" y="1531"/>
                </a:cxn>
                <a:cxn ang="0">
                  <a:pos x="3235" y="1442"/>
                </a:cxn>
                <a:cxn ang="0">
                  <a:pos x="3104" y="1340"/>
                </a:cxn>
                <a:cxn ang="0">
                  <a:pos x="3039" y="1285"/>
                </a:cxn>
                <a:cxn ang="0">
                  <a:pos x="2782" y="1067"/>
                </a:cxn>
                <a:cxn ang="0">
                  <a:pos x="2539" y="872"/>
                </a:cxn>
                <a:cxn ang="0">
                  <a:pos x="2310" y="701"/>
                </a:cxn>
                <a:cxn ang="0">
                  <a:pos x="2094" y="549"/>
                </a:cxn>
                <a:cxn ang="0">
                  <a:pos x="1888" y="420"/>
                </a:cxn>
                <a:cxn ang="0">
                  <a:pos x="1692" y="308"/>
                </a:cxn>
                <a:cxn ang="0">
                  <a:pos x="1505" y="218"/>
                </a:cxn>
                <a:cxn ang="0">
                  <a:pos x="1325" y="142"/>
                </a:cxn>
                <a:cxn ang="0">
                  <a:pos x="1151" y="85"/>
                </a:cxn>
                <a:cxn ang="0">
                  <a:pos x="982" y="43"/>
                </a:cxn>
                <a:cxn ang="0">
                  <a:pos x="816" y="16"/>
                </a:cxn>
                <a:cxn ang="0">
                  <a:pos x="653" y="1"/>
                </a:cxn>
                <a:cxn ang="0">
                  <a:pos x="491" y="0"/>
                </a:cxn>
                <a:cxn ang="0">
                  <a:pos x="329" y="11"/>
                </a:cxn>
                <a:cxn ang="0">
                  <a:pos x="167" y="32"/>
                </a:cxn>
                <a:cxn ang="0">
                  <a:pos x="0" y="63"/>
                </a:cxn>
              </a:cxnLst>
              <a:rect l="0" t="0" r="r" b="b"/>
              <a:pathLst>
                <a:path w="5347" h="1841">
                  <a:moveTo>
                    <a:pt x="5347" y="1326"/>
                  </a:moveTo>
                  <a:lnTo>
                    <a:pt x="5347" y="1326"/>
                  </a:lnTo>
                  <a:lnTo>
                    <a:pt x="5336" y="1338"/>
                  </a:lnTo>
                  <a:lnTo>
                    <a:pt x="5305" y="1374"/>
                  </a:lnTo>
                  <a:lnTo>
                    <a:pt x="5283" y="1398"/>
                  </a:lnTo>
                  <a:lnTo>
                    <a:pt x="5255" y="1426"/>
                  </a:lnTo>
                  <a:lnTo>
                    <a:pt x="5222" y="1458"/>
                  </a:lnTo>
                  <a:lnTo>
                    <a:pt x="5184" y="1492"/>
                  </a:lnTo>
                  <a:lnTo>
                    <a:pt x="5143" y="1526"/>
                  </a:lnTo>
                  <a:lnTo>
                    <a:pt x="5095" y="1563"/>
                  </a:lnTo>
                  <a:lnTo>
                    <a:pt x="5046" y="1600"/>
                  </a:lnTo>
                  <a:lnTo>
                    <a:pt x="4989" y="1636"/>
                  </a:lnTo>
                  <a:lnTo>
                    <a:pt x="4929" y="1671"/>
                  </a:lnTo>
                  <a:lnTo>
                    <a:pt x="4897" y="1689"/>
                  </a:lnTo>
                  <a:lnTo>
                    <a:pt x="4865" y="1705"/>
                  </a:lnTo>
                  <a:lnTo>
                    <a:pt x="4830" y="1721"/>
                  </a:lnTo>
                  <a:lnTo>
                    <a:pt x="4796" y="1737"/>
                  </a:lnTo>
                  <a:lnTo>
                    <a:pt x="4759" y="1752"/>
                  </a:lnTo>
                  <a:lnTo>
                    <a:pt x="4723" y="1765"/>
                  </a:lnTo>
                  <a:lnTo>
                    <a:pt x="4685" y="1778"/>
                  </a:lnTo>
                  <a:lnTo>
                    <a:pt x="4646" y="1791"/>
                  </a:lnTo>
                  <a:lnTo>
                    <a:pt x="4605" y="1800"/>
                  </a:lnTo>
                  <a:lnTo>
                    <a:pt x="4565" y="1812"/>
                  </a:lnTo>
                  <a:lnTo>
                    <a:pt x="4522" y="1820"/>
                  </a:lnTo>
                  <a:lnTo>
                    <a:pt x="4479" y="1826"/>
                  </a:lnTo>
                  <a:lnTo>
                    <a:pt x="4436" y="1833"/>
                  </a:lnTo>
                  <a:lnTo>
                    <a:pt x="4390" y="1837"/>
                  </a:lnTo>
                  <a:lnTo>
                    <a:pt x="4344" y="1839"/>
                  </a:lnTo>
                  <a:lnTo>
                    <a:pt x="4297" y="1841"/>
                  </a:lnTo>
                  <a:lnTo>
                    <a:pt x="4250" y="1841"/>
                  </a:lnTo>
                  <a:lnTo>
                    <a:pt x="4200" y="1837"/>
                  </a:lnTo>
                  <a:lnTo>
                    <a:pt x="4151" y="1834"/>
                  </a:lnTo>
                  <a:lnTo>
                    <a:pt x="4100" y="1828"/>
                  </a:lnTo>
                  <a:lnTo>
                    <a:pt x="4049" y="1820"/>
                  </a:lnTo>
                  <a:lnTo>
                    <a:pt x="3996" y="1808"/>
                  </a:lnTo>
                  <a:lnTo>
                    <a:pt x="3943" y="1797"/>
                  </a:lnTo>
                  <a:lnTo>
                    <a:pt x="3888" y="1781"/>
                  </a:lnTo>
                  <a:lnTo>
                    <a:pt x="3833" y="1765"/>
                  </a:lnTo>
                  <a:lnTo>
                    <a:pt x="3776" y="1744"/>
                  </a:lnTo>
                  <a:lnTo>
                    <a:pt x="3720" y="1723"/>
                  </a:lnTo>
                  <a:lnTo>
                    <a:pt x="3663" y="1697"/>
                  </a:lnTo>
                  <a:lnTo>
                    <a:pt x="3603" y="1669"/>
                  </a:lnTo>
                  <a:lnTo>
                    <a:pt x="3545" y="1639"/>
                  </a:lnTo>
                  <a:lnTo>
                    <a:pt x="3484" y="1605"/>
                  </a:lnTo>
                  <a:lnTo>
                    <a:pt x="3422" y="1569"/>
                  </a:lnTo>
                  <a:lnTo>
                    <a:pt x="3361" y="1531"/>
                  </a:lnTo>
                  <a:lnTo>
                    <a:pt x="3297" y="1487"/>
                  </a:lnTo>
                  <a:lnTo>
                    <a:pt x="3235" y="1442"/>
                  </a:lnTo>
                  <a:lnTo>
                    <a:pt x="3170" y="1393"/>
                  </a:lnTo>
                  <a:lnTo>
                    <a:pt x="3104" y="1340"/>
                  </a:lnTo>
                  <a:lnTo>
                    <a:pt x="3039" y="1285"/>
                  </a:lnTo>
                  <a:lnTo>
                    <a:pt x="3039" y="1285"/>
                  </a:lnTo>
                  <a:lnTo>
                    <a:pt x="2909" y="1172"/>
                  </a:lnTo>
                  <a:lnTo>
                    <a:pt x="2782" y="1067"/>
                  </a:lnTo>
                  <a:lnTo>
                    <a:pt x="2659" y="967"/>
                  </a:lnTo>
                  <a:lnTo>
                    <a:pt x="2539" y="872"/>
                  </a:lnTo>
                  <a:lnTo>
                    <a:pt x="2423" y="783"/>
                  </a:lnTo>
                  <a:lnTo>
                    <a:pt x="2310" y="701"/>
                  </a:lnTo>
                  <a:lnTo>
                    <a:pt x="2201" y="622"/>
                  </a:lnTo>
                  <a:lnTo>
                    <a:pt x="2094" y="549"/>
                  </a:lnTo>
                  <a:lnTo>
                    <a:pt x="1990" y="483"/>
                  </a:lnTo>
                  <a:lnTo>
                    <a:pt x="1888" y="420"/>
                  </a:lnTo>
                  <a:lnTo>
                    <a:pt x="1788" y="362"/>
                  </a:lnTo>
                  <a:lnTo>
                    <a:pt x="1692" y="308"/>
                  </a:lnTo>
                  <a:lnTo>
                    <a:pt x="1597" y="261"/>
                  </a:lnTo>
                  <a:lnTo>
                    <a:pt x="1505" y="218"/>
                  </a:lnTo>
                  <a:lnTo>
                    <a:pt x="1413" y="177"/>
                  </a:lnTo>
                  <a:lnTo>
                    <a:pt x="1325" y="142"/>
                  </a:lnTo>
                  <a:lnTo>
                    <a:pt x="1237" y="111"/>
                  </a:lnTo>
                  <a:lnTo>
                    <a:pt x="1151" y="85"/>
                  </a:lnTo>
                  <a:lnTo>
                    <a:pt x="1065" y="61"/>
                  </a:lnTo>
                  <a:lnTo>
                    <a:pt x="982" y="43"/>
                  </a:lnTo>
                  <a:lnTo>
                    <a:pt x="898" y="27"/>
                  </a:lnTo>
                  <a:lnTo>
                    <a:pt x="816" y="16"/>
                  </a:lnTo>
                  <a:lnTo>
                    <a:pt x="734" y="6"/>
                  </a:lnTo>
                  <a:lnTo>
                    <a:pt x="653" y="1"/>
                  </a:lnTo>
                  <a:lnTo>
                    <a:pt x="572" y="0"/>
                  </a:lnTo>
                  <a:lnTo>
                    <a:pt x="491" y="0"/>
                  </a:lnTo>
                  <a:lnTo>
                    <a:pt x="410" y="5"/>
                  </a:lnTo>
                  <a:lnTo>
                    <a:pt x="329" y="11"/>
                  </a:lnTo>
                  <a:lnTo>
                    <a:pt x="249" y="21"/>
                  </a:lnTo>
                  <a:lnTo>
                    <a:pt x="167" y="32"/>
                  </a:lnTo>
                  <a:lnTo>
                    <a:pt x="83" y="47"/>
                  </a:lnTo>
                  <a:lnTo>
                    <a:pt x="0" y="63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631305" name="Freeform 73"/>
            <p:cNvSpPr>
              <a:spLocks/>
            </p:cNvSpPr>
            <p:nvPr/>
          </p:nvSpPr>
          <p:spPr bwMode="auto">
            <a:xfrm>
              <a:off x="522" y="968"/>
              <a:ext cx="5365" cy="888"/>
            </a:xfrm>
            <a:custGeom>
              <a:avLst/>
              <a:gdLst/>
              <a:ahLst/>
              <a:cxnLst>
                <a:cxn ang="0">
                  <a:pos x="5365" y="1235"/>
                </a:cxn>
                <a:cxn ang="0">
                  <a:pos x="5325" y="1285"/>
                </a:cxn>
                <a:cxn ang="0">
                  <a:pos x="5275" y="1340"/>
                </a:cxn>
                <a:cxn ang="0">
                  <a:pos x="5206" y="1406"/>
                </a:cxn>
                <a:cxn ang="0">
                  <a:pos x="5118" y="1479"/>
                </a:cxn>
                <a:cxn ang="0">
                  <a:pos x="5013" y="1555"/>
                </a:cxn>
                <a:cxn ang="0">
                  <a:pos x="4921" y="1610"/>
                </a:cxn>
                <a:cxn ang="0">
                  <a:pos x="4854" y="1644"/>
                </a:cxn>
                <a:cxn ang="0">
                  <a:pos x="4785" y="1676"/>
                </a:cxn>
                <a:cxn ang="0">
                  <a:pos x="4710" y="1705"/>
                </a:cxn>
                <a:cxn ang="0">
                  <a:pos x="4631" y="1729"/>
                </a:cxn>
                <a:cxn ang="0">
                  <a:pos x="4549" y="1749"/>
                </a:cxn>
                <a:cxn ang="0">
                  <a:pos x="4461" y="1765"/>
                </a:cxn>
                <a:cxn ang="0">
                  <a:pos x="4370" y="1773"/>
                </a:cxn>
                <a:cxn ang="0">
                  <a:pos x="4275" y="1776"/>
                </a:cxn>
                <a:cxn ang="0">
                  <a:pos x="4177" y="1771"/>
                </a:cxn>
                <a:cxn ang="0">
                  <a:pos x="4074" y="1758"/>
                </a:cxn>
                <a:cxn ang="0">
                  <a:pos x="3969" y="1737"/>
                </a:cxn>
                <a:cxn ang="0">
                  <a:pos x="3857" y="1708"/>
                </a:cxn>
                <a:cxn ang="0">
                  <a:pos x="3745" y="1668"/>
                </a:cxn>
                <a:cxn ang="0">
                  <a:pos x="3627" y="1618"/>
                </a:cxn>
                <a:cxn ang="0">
                  <a:pos x="3506" y="1555"/>
                </a:cxn>
                <a:cxn ang="0">
                  <a:pos x="3383" y="1482"/>
                </a:cxn>
                <a:cxn ang="0">
                  <a:pos x="3255" y="1397"/>
                </a:cxn>
                <a:cxn ang="0">
                  <a:pos x="3124" y="1297"/>
                </a:cxn>
                <a:cxn ang="0">
                  <a:pos x="3058" y="1242"/>
                </a:cxn>
                <a:cxn ang="0">
                  <a:pos x="2797" y="1029"/>
                </a:cxn>
                <a:cxn ang="0">
                  <a:pos x="2551" y="838"/>
                </a:cxn>
                <a:cxn ang="0">
                  <a:pos x="2319" y="670"/>
                </a:cxn>
                <a:cxn ang="0">
                  <a:pos x="2101" y="523"/>
                </a:cxn>
                <a:cxn ang="0">
                  <a:pos x="1893" y="396"/>
                </a:cxn>
                <a:cxn ang="0">
                  <a:pos x="1696" y="289"/>
                </a:cxn>
                <a:cxn ang="0">
                  <a:pos x="1507" y="200"/>
                </a:cxn>
                <a:cxn ang="0">
                  <a:pos x="1325" y="129"/>
                </a:cxn>
                <a:cxn ang="0">
                  <a:pos x="1150" y="74"/>
                </a:cxn>
                <a:cxn ang="0">
                  <a:pos x="981" y="36"/>
                </a:cxn>
                <a:cxn ang="0">
                  <a:pos x="815" y="11"/>
                </a:cxn>
                <a:cxn ang="0">
                  <a:pos x="652" y="2"/>
                </a:cxn>
                <a:cxn ang="0">
                  <a:pos x="491" y="3"/>
                </a:cxn>
                <a:cxn ang="0">
                  <a:pos x="328" y="18"/>
                </a:cxn>
                <a:cxn ang="0">
                  <a:pos x="166" y="42"/>
                </a:cxn>
                <a:cxn ang="0">
                  <a:pos x="0" y="76"/>
                </a:cxn>
              </a:cxnLst>
              <a:rect l="0" t="0" r="r" b="b"/>
              <a:pathLst>
                <a:path w="5365" h="1776">
                  <a:moveTo>
                    <a:pt x="5365" y="1235"/>
                  </a:moveTo>
                  <a:lnTo>
                    <a:pt x="5365" y="1235"/>
                  </a:lnTo>
                  <a:lnTo>
                    <a:pt x="5354" y="1248"/>
                  </a:lnTo>
                  <a:lnTo>
                    <a:pt x="5325" y="1285"/>
                  </a:lnTo>
                  <a:lnTo>
                    <a:pt x="5301" y="1311"/>
                  </a:lnTo>
                  <a:lnTo>
                    <a:pt x="5275" y="1340"/>
                  </a:lnTo>
                  <a:lnTo>
                    <a:pt x="5243" y="1371"/>
                  </a:lnTo>
                  <a:lnTo>
                    <a:pt x="5206" y="1406"/>
                  </a:lnTo>
                  <a:lnTo>
                    <a:pt x="5164" y="1442"/>
                  </a:lnTo>
                  <a:lnTo>
                    <a:pt x="5118" y="1479"/>
                  </a:lnTo>
                  <a:lnTo>
                    <a:pt x="5067" y="1518"/>
                  </a:lnTo>
                  <a:lnTo>
                    <a:pt x="5013" y="1555"/>
                  </a:lnTo>
                  <a:lnTo>
                    <a:pt x="4953" y="1592"/>
                  </a:lnTo>
                  <a:lnTo>
                    <a:pt x="4921" y="1610"/>
                  </a:lnTo>
                  <a:lnTo>
                    <a:pt x="4889" y="1628"/>
                  </a:lnTo>
                  <a:lnTo>
                    <a:pt x="4854" y="1644"/>
                  </a:lnTo>
                  <a:lnTo>
                    <a:pt x="4820" y="1660"/>
                  </a:lnTo>
                  <a:lnTo>
                    <a:pt x="4785" y="1676"/>
                  </a:lnTo>
                  <a:lnTo>
                    <a:pt x="4747" y="1691"/>
                  </a:lnTo>
                  <a:lnTo>
                    <a:pt x="4710" y="1705"/>
                  </a:lnTo>
                  <a:lnTo>
                    <a:pt x="4671" y="1718"/>
                  </a:lnTo>
                  <a:lnTo>
                    <a:pt x="4631" y="1729"/>
                  </a:lnTo>
                  <a:lnTo>
                    <a:pt x="4591" y="1739"/>
                  </a:lnTo>
                  <a:lnTo>
                    <a:pt x="4549" y="1749"/>
                  </a:lnTo>
                  <a:lnTo>
                    <a:pt x="4506" y="1757"/>
                  </a:lnTo>
                  <a:lnTo>
                    <a:pt x="4461" y="1765"/>
                  </a:lnTo>
                  <a:lnTo>
                    <a:pt x="4417" y="1770"/>
                  </a:lnTo>
                  <a:lnTo>
                    <a:pt x="4370" y="1773"/>
                  </a:lnTo>
                  <a:lnTo>
                    <a:pt x="4324" y="1775"/>
                  </a:lnTo>
                  <a:lnTo>
                    <a:pt x="4275" y="1776"/>
                  </a:lnTo>
                  <a:lnTo>
                    <a:pt x="4227" y="1775"/>
                  </a:lnTo>
                  <a:lnTo>
                    <a:pt x="4177" y="1771"/>
                  </a:lnTo>
                  <a:lnTo>
                    <a:pt x="4125" y="1766"/>
                  </a:lnTo>
                  <a:lnTo>
                    <a:pt x="4074" y="1758"/>
                  </a:lnTo>
                  <a:lnTo>
                    <a:pt x="4021" y="1749"/>
                  </a:lnTo>
                  <a:lnTo>
                    <a:pt x="3969" y="1737"/>
                  </a:lnTo>
                  <a:lnTo>
                    <a:pt x="3913" y="1724"/>
                  </a:lnTo>
                  <a:lnTo>
                    <a:pt x="3857" y="1708"/>
                  </a:lnTo>
                  <a:lnTo>
                    <a:pt x="3802" y="1689"/>
                  </a:lnTo>
                  <a:lnTo>
                    <a:pt x="3745" y="1668"/>
                  </a:lnTo>
                  <a:lnTo>
                    <a:pt x="3687" y="1644"/>
                  </a:lnTo>
                  <a:lnTo>
                    <a:pt x="3627" y="1618"/>
                  </a:lnTo>
                  <a:lnTo>
                    <a:pt x="3567" y="1587"/>
                  </a:lnTo>
                  <a:lnTo>
                    <a:pt x="3506" y="1555"/>
                  </a:lnTo>
                  <a:lnTo>
                    <a:pt x="3445" y="1521"/>
                  </a:lnTo>
                  <a:lnTo>
                    <a:pt x="3383" y="1482"/>
                  </a:lnTo>
                  <a:lnTo>
                    <a:pt x="3319" y="1440"/>
                  </a:lnTo>
                  <a:lnTo>
                    <a:pt x="3255" y="1397"/>
                  </a:lnTo>
                  <a:lnTo>
                    <a:pt x="3190" y="1348"/>
                  </a:lnTo>
                  <a:lnTo>
                    <a:pt x="3124" y="1297"/>
                  </a:lnTo>
                  <a:lnTo>
                    <a:pt x="3058" y="1242"/>
                  </a:lnTo>
                  <a:lnTo>
                    <a:pt x="3058" y="1242"/>
                  </a:lnTo>
                  <a:lnTo>
                    <a:pt x="2924" y="1132"/>
                  </a:lnTo>
                  <a:lnTo>
                    <a:pt x="2797" y="1029"/>
                  </a:lnTo>
                  <a:lnTo>
                    <a:pt x="2672" y="930"/>
                  </a:lnTo>
                  <a:lnTo>
                    <a:pt x="2551" y="838"/>
                  </a:lnTo>
                  <a:lnTo>
                    <a:pt x="2434" y="751"/>
                  </a:lnTo>
                  <a:lnTo>
                    <a:pt x="2319" y="670"/>
                  </a:lnTo>
                  <a:lnTo>
                    <a:pt x="2209" y="593"/>
                  </a:lnTo>
                  <a:lnTo>
                    <a:pt x="2101" y="523"/>
                  </a:lnTo>
                  <a:lnTo>
                    <a:pt x="1996" y="457"/>
                  </a:lnTo>
                  <a:lnTo>
                    <a:pt x="1893" y="396"/>
                  </a:lnTo>
                  <a:lnTo>
                    <a:pt x="1793" y="341"/>
                  </a:lnTo>
                  <a:lnTo>
                    <a:pt x="1696" y="289"/>
                  </a:lnTo>
                  <a:lnTo>
                    <a:pt x="1600" y="242"/>
                  </a:lnTo>
                  <a:lnTo>
                    <a:pt x="1507" y="200"/>
                  </a:lnTo>
                  <a:lnTo>
                    <a:pt x="1415" y="163"/>
                  </a:lnTo>
                  <a:lnTo>
                    <a:pt x="1325" y="129"/>
                  </a:lnTo>
                  <a:lnTo>
                    <a:pt x="1238" y="100"/>
                  </a:lnTo>
                  <a:lnTo>
                    <a:pt x="1150" y="74"/>
                  </a:lnTo>
                  <a:lnTo>
                    <a:pt x="1065" y="53"/>
                  </a:lnTo>
                  <a:lnTo>
                    <a:pt x="981" y="36"/>
                  </a:lnTo>
                  <a:lnTo>
                    <a:pt x="897" y="23"/>
                  </a:lnTo>
                  <a:lnTo>
                    <a:pt x="815" y="11"/>
                  </a:lnTo>
                  <a:lnTo>
                    <a:pt x="734" y="5"/>
                  </a:lnTo>
                  <a:lnTo>
                    <a:pt x="652" y="2"/>
                  </a:lnTo>
                  <a:lnTo>
                    <a:pt x="571" y="0"/>
                  </a:lnTo>
                  <a:lnTo>
                    <a:pt x="491" y="3"/>
                  </a:lnTo>
                  <a:lnTo>
                    <a:pt x="409" y="8"/>
                  </a:lnTo>
                  <a:lnTo>
                    <a:pt x="328" y="18"/>
                  </a:lnTo>
                  <a:lnTo>
                    <a:pt x="248" y="29"/>
                  </a:lnTo>
                  <a:lnTo>
                    <a:pt x="166" y="42"/>
                  </a:lnTo>
                  <a:lnTo>
                    <a:pt x="84" y="58"/>
                  </a:lnTo>
                  <a:lnTo>
                    <a:pt x="0" y="7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631306" name="Freeform 74"/>
            <p:cNvSpPr>
              <a:spLocks/>
            </p:cNvSpPr>
            <p:nvPr/>
          </p:nvSpPr>
          <p:spPr bwMode="auto">
            <a:xfrm>
              <a:off x="542" y="987"/>
              <a:ext cx="5381" cy="854"/>
            </a:xfrm>
            <a:custGeom>
              <a:avLst/>
              <a:gdLst/>
              <a:ahLst/>
              <a:cxnLst>
                <a:cxn ang="0">
                  <a:pos x="5381" y="1145"/>
                </a:cxn>
                <a:cxn ang="0">
                  <a:pos x="5341" y="1195"/>
                </a:cxn>
                <a:cxn ang="0">
                  <a:pos x="5293" y="1250"/>
                </a:cxn>
                <a:cxn ang="0">
                  <a:pos x="5224" y="1319"/>
                </a:cxn>
                <a:cxn ang="0">
                  <a:pos x="5138" y="1395"/>
                </a:cxn>
                <a:cxn ang="0">
                  <a:pos x="5033" y="1472"/>
                </a:cxn>
                <a:cxn ang="0">
                  <a:pos x="4943" y="1529"/>
                </a:cxn>
                <a:cxn ang="0">
                  <a:pos x="4877" y="1564"/>
                </a:cxn>
                <a:cxn ang="0">
                  <a:pos x="4808" y="1598"/>
                </a:cxn>
                <a:cxn ang="0">
                  <a:pos x="4733" y="1629"/>
                </a:cxn>
                <a:cxn ang="0">
                  <a:pos x="4655" y="1655"/>
                </a:cxn>
                <a:cxn ang="0">
                  <a:pos x="4572" y="1676"/>
                </a:cxn>
                <a:cxn ang="0">
                  <a:pos x="4486" y="1694"/>
                </a:cxn>
                <a:cxn ang="0">
                  <a:pos x="4396" y="1705"/>
                </a:cxn>
                <a:cxn ang="0">
                  <a:pos x="4300" y="1708"/>
                </a:cxn>
                <a:cxn ang="0">
                  <a:pos x="4201" y="1706"/>
                </a:cxn>
                <a:cxn ang="0">
                  <a:pos x="4098" y="1695"/>
                </a:cxn>
                <a:cxn ang="0">
                  <a:pos x="3992" y="1677"/>
                </a:cxn>
                <a:cxn ang="0">
                  <a:pos x="3882" y="1648"/>
                </a:cxn>
                <a:cxn ang="0">
                  <a:pos x="3768" y="1611"/>
                </a:cxn>
                <a:cxn ang="0">
                  <a:pos x="3650" y="1563"/>
                </a:cxn>
                <a:cxn ang="0">
                  <a:pos x="3528" y="1503"/>
                </a:cxn>
                <a:cxn ang="0">
                  <a:pos x="3403" y="1432"/>
                </a:cxn>
                <a:cxn ang="0">
                  <a:pos x="3274" y="1348"/>
                </a:cxn>
                <a:cxn ang="0">
                  <a:pos x="3142" y="1251"/>
                </a:cxn>
                <a:cxn ang="0">
                  <a:pos x="3074" y="1198"/>
                </a:cxn>
                <a:cxn ang="0">
                  <a:pos x="2810" y="988"/>
                </a:cxn>
                <a:cxn ang="0">
                  <a:pos x="2561" y="801"/>
                </a:cxn>
                <a:cxn ang="0">
                  <a:pos x="2328" y="638"/>
                </a:cxn>
                <a:cxn ang="0">
                  <a:pos x="2106" y="494"/>
                </a:cxn>
                <a:cxn ang="0">
                  <a:pos x="1898" y="371"/>
                </a:cxn>
                <a:cxn ang="0">
                  <a:pos x="1698" y="268"/>
                </a:cxn>
                <a:cxn ang="0">
                  <a:pos x="1508" y="182"/>
                </a:cxn>
                <a:cxn ang="0">
                  <a:pos x="1326" y="114"/>
                </a:cxn>
                <a:cxn ang="0">
                  <a:pos x="1149" y="63"/>
                </a:cxn>
                <a:cxn ang="0">
                  <a:pos x="980" y="27"/>
                </a:cxn>
                <a:cxn ang="0">
                  <a:pos x="813" y="6"/>
                </a:cxn>
                <a:cxn ang="0">
                  <a:pos x="650" y="0"/>
                </a:cxn>
                <a:cxn ang="0">
                  <a:pos x="489" y="5"/>
                </a:cxn>
                <a:cxn ang="0">
                  <a:pos x="328" y="22"/>
                </a:cxn>
                <a:cxn ang="0">
                  <a:pos x="165" y="50"/>
                </a:cxn>
                <a:cxn ang="0">
                  <a:pos x="0" y="89"/>
                </a:cxn>
              </a:cxnLst>
              <a:rect l="0" t="0" r="r" b="b"/>
              <a:pathLst>
                <a:path w="5381" h="1708">
                  <a:moveTo>
                    <a:pt x="5381" y="1145"/>
                  </a:moveTo>
                  <a:lnTo>
                    <a:pt x="5381" y="1145"/>
                  </a:lnTo>
                  <a:lnTo>
                    <a:pt x="5372" y="1157"/>
                  </a:lnTo>
                  <a:lnTo>
                    <a:pt x="5341" y="1195"/>
                  </a:lnTo>
                  <a:lnTo>
                    <a:pt x="5319" y="1220"/>
                  </a:lnTo>
                  <a:lnTo>
                    <a:pt x="5293" y="1250"/>
                  </a:lnTo>
                  <a:lnTo>
                    <a:pt x="5261" y="1283"/>
                  </a:lnTo>
                  <a:lnTo>
                    <a:pt x="5224" y="1319"/>
                  </a:lnTo>
                  <a:lnTo>
                    <a:pt x="5184" y="1356"/>
                  </a:lnTo>
                  <a:lnTo>
                    <a:pt x="5138" y="1395"/>
                  </a:lnTo>
                  <a:lnTo>
                    <a:pt x="5088" y="1434"/>
                  </a:lnTo>
                  <a:lnTo>
                    <a:pt x="5033" y="1472"/>
                  </a:lnTo>
                  <a:lnTo>
                    <a:pt x="4975" y="1511"/>
                  </a:lnTo>
                  <a:lnTo>
                    <a:pt x="4943" y="1529"/>
                  </a:lnTo>
                  <a:lnTo>
                    <a:pt x="4911" y="1547"/>
                  </a:lnTo>
                  <a:lnTo>
                    <a:pt x="4877" y="1564"/>
                  </a:lnTo>
                  <a:lnTo>
                    <a:pt x="4843" y="1582"/>
                  </a:lnTo>
                  <a:lnTo>
                    <a:pt x="4808" y="1598"/>
                  </a:lnTo>
                  <a:lnTo>
                    <a:pt x="4770" y="1613"/>
                  </a:lnTo>
                  <a:lnTo>
                    <a:pt x="4733" y="1629"/>
                  </a:lnTo>
                  <a:lnTo>
                    <a:pt x="4694" y="1642"/>
                  </a:lnTo>
                  <a:lnTo>
                    <a:pt x="4655" y="1655"/>
                  </a:lnTo>
                  <a:lnTo>
                    <a:pt x="4614" y="1666"/>
                  </a:lnTo>
                  <a:lnTo>
                    <a:pt x="4572" y="1676"/>
                  </a:lnTo>
                  <a:lnTo>
                    <a:pt x="4530" y="1685"/>
                  </a:lnTo>
                  <a:lnTo>
                    <a:pt x="4486" y="1694"/>
                  </a:lnTo>
                  <a:lnTo>
                    <a:pt x="4441" y="1700"/>
                  </a:lnTo>
                  <a:lnTo>
                    <a:pt x="4396" y="1705"/>
                  </a:lnTo>
                  <a:lnTo>
                    <a:pt x="4348" y="1708"/>
                  </a:lnTo>
                  <a:lnTo>
                    <a:pt x="4300" y="1708"/>
                  </a:lnTo>
                  <a:lnTo>
                    <a:pt x="4251" y="1708"/>
                  </a:lnTo>
                  <a:lnTo>
                    <a:pt x="4201" y="1706"/>
                  </a:lnTo>
                  <a:lnTo>
                    <a:pt x="4150" y="1702"/>
                  </a:lnTo>
                  <a:lnTo>
                    <a:pt x="4098" y="1695"/>
                  </a:lnTo>
                  <a:lnTo>
                    <a:pt x="4046" y="1687"/>
                  </a:lnTo>
                  <a:lnTo>
                    <a:pt x="3992" y="1677"/>
                  </a:lnTo>
                  <a:lnTo>
                    <a:pt x="3937" y="1664"/>
                  </a:lnTo>
                  <a:lnTo>
                    <a:pt x="3882" y="1648"/>
                  </a:lnTo>
                  <a:lnTo>
                    <a:pt x="3825" y="1631"/>
                  </a:lnTo>
                  <a:lnTo>
                    <a:pt x="3768" y="1611"/>
                  </a:lnTo>
                  <a:lnTo>
                    <a:pt x="3708" y="1589"/>
                  </a:lnTo>
                  <a:lnTo>
                    <a:pt x="3650" y="1563"/>
                  </a:lnTo>
                  <a:lnTo>
                    <a:pt x="3589" y="1534"/>
                  </a:lnTo>
                  <a:lnTo>
                    <a:pt x="3528" y="1503"/>
                  </a:lnTo>
                  <a:lnTo>
                    <a:pt x="3465" y="1469"/>
                  </a:lnTo>
                  <a:lnTo>
                    <a:pt x="3403" y="1432"/>
                  </a:lnTo>
                  <a:lnTo>
                    <a:pt x="3339" y="1392"/>
                  </a:lnTo>
                  <a:lnTo>
                    <a:pt x="3274" y="1348"/>
                  </a:lnTo>
                  <a:lnTo>
                    <a:pt x="3209" y="1301"/>
                  </a:lnTo>
                  <a:lnTo>
                    <a:pt x="3142" y="1251"/>
                  </a:lnTo>
                  <a:lnTo>
                    <a:pt x="3074" y="1198"/>
                  </a:lnTo>
                  <a:lnTo>
                    <a:pt x="3074" y="1198"/>
                  </a:lnTo>
                  <a:lnTo>
                    <a:pt x="2941" y="1090"/>
                  </a:lnTo>
                  <a:lnTo>
                    <a:pt x="2810" y="988"/>
                  </a:lnTo>
                  <a:lnTo>
                    <a:pt x="2684" y="891"/>
                  </a:lnTo>
                  <a:lnTo>
                    <a:pt x="2561" y="801"/>
                  </a:lnTo>
                  <a:lnTo>
                    <a:pt x="2443" y="717"/>
                  </a:lnTo>
                  <a:lnTo>
                    <a:pt x="2328" y="638"/>
                  </a:lnTo>
                  <a:lnTo>
                    <a:pt x="2216" y="563"/>
                  </a:lnTo>
                  <a:lnTo>
                    <a:pt x="2106" y="494"/>
                  </a:lnTo>
                  <a:lnTo>
                    <a:pt x="2001" y="429"/>
                  </a:lnTo>
                  <a:lnTo>
                    <a:pt x="1898" y="371"/>
                  </a:lnTo>
                  <a:lnTo>
                    <a:pt x="1796" y="316"/>
                  </a:lnTo>
                  <a:lnTo>
                    <a:pt x="1698" y="268"/>
                  </a:lnTo>
                  <a:lnTo>
                    <a:pt x="1602" y="223"/>
                  </a:lnTo>
                  <a:lnTo>
                    <a:pt x="1508" y="182"/>
                  </a:lnTo>
                  <a:lnTo>
                    <a:pt x="1416" y="147"/>
                  </a:lnTo>
                  <a:lnTo>
                    <a:pt x="1326" y="114"/>
                  </a:lnTo>
                  <a:lnTo>
                    <a:pt x="1237" y="87"/>
                  </a:lnTo>
                  <a:lnTo>
                    <a:pt x="1149" y="63"/>
                  </a:lnTo>
                  <a:lnTo>
                    <a:pt x="1065" y="43"/>
                  </a:lnTo>
                  <a:lnTo>
                    <a:pt x="980" y="27"/>
                  </a:lnTo>
                  <a:lnTo>
                    <a:pt x="897" y="16"/>
                  </a:lnTo>
                  <a:lnTo>
                    <a:pt x="813" y="6"/>
                  </a:lnTo>
                  <a:lnTo>
                    <a:pt x="732" y="1"/>
                  </a:lnTo>
                  <a:lnTo>
                    <a:pt x="650" y="0"/>
                  </a:lnTo>
                  <a:lnTo>
                    <a:pt x="569" y="0"/>
                  </a:lnTo>
                  <a:lnTo>
                    <a:pt x="489" y="5"/>
                  </a:lnTo>
                  <a:lnTo>
                    <a:pt x="408" y="11"/>
                  </a:lnTo>
                  <a:lnTo>
                    <a:pt x="328" y="22"/>
                  </a:lnTo>
                  <a:lnTo>
                    <a:pt x="246" y="35"/>
                  </a:lnTo>
                  <a:lnTo>
                    <a:pt x="165" y="50"/>
                  </a:lnTo>
                  <a:lnTo>
                    <a:pt x="83" y="68"/>
                  </a:lnTo>
                  <a:lnTo>
                    <a:pt x="0" y="89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631307" name="Freeform 75"/>
            <p:cNvSpPr>
              <a:spLocks/>
            </p:cNvSpPr>
            <p:nvPr/>
          </p:nvSpPr>
          <p:spPr bwMode="auto">
            <a:xfrm>
              <a:off x="563" y="1005"/>
              <a:ext cx="5395" cy="822"/>
            </a:xfrm>
            <a:custGeom>
              <a:avLst/>
              <a:gdLst/>
              <a:ahLst/>
              <a:cxnLst>
                <a:cxn ang="0">
                  <a:pos x="5395" y="1054"/>
                </a:cxn>
                <a:cxn ang="0">
                  <a:pos x="5356" y="1106"/>
                </a:cxn>
                <a:cxn ang="0">
                  <a:pos x="5309" y="1162"/>
                </a:cxn>
                <a:cxn ang="0">
                  <a:pos x="5241" y="1232"/>
                </a:cxn>
                <a:cxn ang="0">
                  <a:pos x="5156" y="1309"/>
                </a:cxn>
                <a:cxn ang="0">
                  <a:pos x="5052" y="1390"/>
                </a:cxn>
                <a:cxn ang="0">
                  <a:pos x="4963" y="1450"/>
                </a:cxn>
                <a:cxn ang="0">
                  <a:pos x="4898" y="1487"/>
                </a:cxn>
                <a:cxn ang="0">
                  <a:pos x="4829" y="1521"/>
                </a:cxn>
                <a:cxn ang="0">
                  <a:pos x="4755" y="1553"/>
                </a:cxn>
                <a:cxn ang="0">
                  <a:pos x="4677" y="1582"/>
                </a:cxn>
                <a:cxn ang="0">
                  <a:pos x="4595" y="1605"/>
                </a:cxn>
                <a:cxn ang="0">
                  <a:pos x="4509" y="1624"/>
                </a:cxn>
                <a:cxn ang="0">
                  <a:pos x="4418" y="1637"/>
                </a:cxn>
                <a:cxn ang="0">
                  <a:pos x="4323" y="1644"/>
                </a:cxn>
                <a:cxn ang="0">
                  <a:pos x="4225" y="1642"/>
                </a:cxn>
                <a:cxn ang="0">
                  <a:pos x="4122" y="1634"/>
                </a:cxn>
                <a:cxn ang="0">
                  <a:pos x="4015" y="1618"/>
                </a:cxn>
                <a:cxn ang="0">
                  <a:pos x="3904" y="1592"/>
                </a:cxn>
                <a:cxn ang="0">
                  <a:pos x="3789" y="1556"/>
                </a:cxn>
                <a:cxn ang="0">
                  <a:pos x="3671" y="1510"/>
                </a:cxn>
                <a:cxn ang="0">
                  <a:pos x="3548" y="1451"/>
                </a:cxn>
                <a:cxn ang="0">
                  <a:pos x="3422" y="1384"/>
                </a:cxn>
                <a:cxn ang="0">
                  <a:pos x="3292" y="1301"/>
                </a:cxn>
                <a:cxn ang="0">
                  <a:pos x="3158" y="1206"/>
                </a:cxn>
                <a:cxn ang="0">
                  <a:pos x="3089" y="1154"/>
                </a:cxn>
                <a:cxn ang="0">
                  <a:pos x="2822" y="949"/>
                </a:cxn>
                <a:cxn ang="0">
                  <a:pos x="2572" y="767"/>
                </a:cxn>
                <a:cxn ang="0">
                  <a:pos x="2335" y="605"/>
                </a:cxn>
                <a:cxn ang="0">
                  <a:pos x="2111" y="467"/>
                </a:cxn>
                <a:cxn ang="0">
                  <a:pos x="1900" y="347"/>
                </a:cxn>
                <a:cxn ang="0">
                  <a:pos x="1699" y="247"/>
                </a:cxn>
                <a:cxn ang="0">
                  <a:pos x="1509" y="166"/>
                </a:cxn>
                <a:cxn ang="0">
                  <a:pos x="1326" y="102"/>
                </a:cxn>
                <a:cxn ang="0">
                  <a:pos x="1149" y="53"/>
                </a:cxn>
                <a:cxn ang="0">
                  <a:pos x="979" y="21"/>
                </a:cxn>
                <a:cxn ang="0">
                  <a:pos x="812" y="3"/>
                </a:cxn>
                <a:cxn ang="0">
                  <a:pos x="648" y="0"/>
                </a:cxn>
                <a:cxn ang="0">
                  <a:pos x="487" y="8"/>
                </a:cxn>
                <a:cxn ang="0">
                  <a:pos x="326" y="29"/>
                </a:cxn>
                <a:cxn ang="0">
                  <a:pos x="164" y="60"/>
                </a:cxn>
                <a:cxn ang="0">
                  <a:pos x="0" y="102"/>
                </a:cxn>
              </a:cxnLst>
              <a:rect l="0" t="0" r="r" b="b"/>
              <a:pathLst>
                <a:path w="5395" h="1644">
                  <a:moveTo>
                    <a:pt x="5395" y="1054"/>
                  </a:moveTo>
                  <a:lnTo>
                    <a:pt x="5395" y="1054"/>
                  </a:lnTo>
                  <a:lnTo>
                    <a:pt x="5385" y="1067"/>
                  </a:lnTo>
                  <a:lnTo>
                    <a:pt x="5356" y="1106"/>
                  </a:lnTo>
                  <a:lnTo>
                    <a:pt x="5335" y="1132"/>
                  </a:lnTo>
                  <a:lnTo>
                    <a:pt x="5309" y="1162"/>
                  </a:lnTo>
                  <a:lnTo>
                    <a:pt x="5277" y="1196"/>
                  </a:lnTo>
                  <a:lnTo>
                    <a:pt x="5241" y="1232"/>
                  </a:lnTo>
                  <a:lnTo>
                    <a:pt x="5201" y="1271"/>
                  </a:lnTo>
                  <a:lnTo>
                    <a:pt x="5156" y="1309"/>
                  </a:lnTo>
                  <a:lnTo>
                    <a:pt x="5106" y="1350"/>
                  </a:lnTo>
                  <a:lnTo>
                    <a:pt x="5052" y="1390"/>
                  </a:lnTo>
                  <a:lnTo>
                    <a:pt x="4994" y="1431"/>
                  </a:lnTo>
                  <a:lnTo>
                    <a:pt x="4963" y="1450"/>
                  </a:lnTo>
                  <a:lnTo>
                    <a:pt x="4931" y="1469"/>
                  </a:lnTo>
                  <a:lnTo>
                    <a:pt x="4898" y="1487"/>
                  </a:lnTo>
                  <a:lnTo>
                    <a:pt x="4865" y="1505"/>
                  </a:lnTo>
                  <a:lnTo>
                    <a:pt x="4829" y="1521"/>
                  </a:lnTo>
                  <a:lnTo>
                    <a:pt x="4793" y="1539"/>
                  </a:lnTo>
                  <a:lnTo>
                    <a:pt x="4755" y="1553"/>
                  </a:lnTo>
                  <a:lnTo>
                    <a:pt x="4716" y="1568"/>
                  </a:lnTo>
                  <a:lnTo>
                    <a:pt x="4677" y="1582"/>
                  </a:lnTo>
                  <a:lnTo>
                    <a:pt x="4637" y="1594"/>
                  </a:lnTo>
                  <a:lnTo>
                    <a:pt x="4595" y="1605"/>
                  </a:lnTo>
                  <a:lnTo>
                    <a:pt x="4552" y="1615"/>
                  </a:lnTo>
                  <a:lnTo>
                    <a:pt x="4509" y="1624"/>
                  </a:lnTo>
                  <a:lnTo>
                    <a:pt x="4463" y="1631"/>
                  </a:lnTo>
                  <a:lnTo>
                    <a:pt x="4418" y="1637"/>
                  </a:lnTo>
                  <a:lnTo>
                    <a:pt x="4372" y="1640"/>
                  </a:lnTo>
                  <a:lnTo>
                    <a:pt x="4323" y="1644"/>
                  </a:lnTo>
                  <a:lnTo>
                    <a:pt x="4275" y="1644"/>
                  </a:lnTo>
                  <a:lnTo>
                    <a:pt x="4225" y="1642"/>
                  </a:lnTo>
                  <a:lnTo>
                    <a:pt x="4173" y="1639"/>
                  </a:lnTo>
                  <a:lnTo>
                    <a:pt x="4122" y="1634"/>
                  </a:lnTo>
                  <a:lnTo>
                    <a:pt x="4069" y="1627"/>
                  </a:lnTo>
                  <a:lnTo>
                    <a:pt x="4015" y="1618"/>
                  </a:lnTo>
                  <a:lnTo>
                    <a:pt x="3959" y="1605"/>
                  </a:lnTo>
                  <a:lnTo>
                    <a:pt x="3904" y="1592"/>
                  </a:lnTo>
                  <a:lnTo>
                    <a:pt x="3847" y="1574"/>
                  </a:lnTo>
                  <a:lnTo>
                    <a:pt x="3789" y="1556"/>
                  </a:lnTo>
                  <a:lnTo>
                    <a:pt x="3730" y="1534"/>
                  </a:lnTo>
                  <a:lnTo>
                    <a:pt x="3671" y="1510"/>
                  </a:lnTo>
                  <a:lnTo>
                    <a:pt x="3610" y="1482"/>
                  </a:lnTo>
                  <a:lnTo>
                    <a:pt x="3548" y="1451"/>
                  </a:lnTo>
                  <a:lnTo>
                    <a:pt x="3486" y="1419"/>
                  </a:lnTo>
                  <a:lnTo>
                    <a:pt x="3422" y="1384"/>
                  </a:lnTo>
                  <a:lnTo>
                    <a:pt x="3357" y="1343"/>
                  </a:lnTo>
                  <a:lnTo>
                    <a:pt x="3292" y="1301"/>
                  </a:lnTo>
                  <a:lnTo>
                    <a:pt x="3225" y="1256"/>
                  </a:lnTo>
                  <a:lnTo>
                    <a:pt x="3158" y="1206"/>
                  </a:lnTo>
                  <a:lnTo>
                    <a:pt x="3089" y="1154"/>
                  </a:lnTo>
                  <a:lnTo>
                    <a:pt x="3089" y="1154"/>
                  </a:lnTo>
                  <a:lnTo>
                    <a:pt x="2954" y="1049"/>
                  </a:lnTo>
                  <a:lnTo>
                    <a:pt x="2822" y="949"/>
                  </a:lnTo>
                  <a:lnTo>
                    <a:pt x="2696" y="856"/>
                  </a:lnTo>
                  <a:lnTo>
                    <a:pt x="2572" y="767"/>
                  </a:lnTo>
                  <a:lnTo>
                    <a:pt x="2452" y="683"/>
                  </a:lnTo>
                  <a:lnTo>
                    <a:pt x="2335" y="605"/>
                  </a:lnTo>
                  <a:lnTo>
                    <a:pt x="2223" y="534"/>
                  </a:lnTo>
                  <a:lnTo>
                    <a:pt x="2111" y="467"/>
                  </a:lnTo>
                  <a:lnTo>
                    <a:pt x="2005" y="405"/>
                  </a:lnTo>
                  <a:lnTo>
                    <a:pt x="1900" y="347"/>
                  </a:lnTo>
                  <a:lnTo>
                    <a:pt x="1799" y="295"/>
                  </a:lnTo>
                  <a:lnTo>
                    <a:pt x="1699" y="247"/>
                  </a:lnTo>
                  <a:lnTo>
                    <a:pt x="1603" y="205"/>
                  </a:lnTo>
                  <a:lnTo>
                    <a:pt x="1509" y="166"/>
                  </a:lnTo>
                  <a:lnTo>
                    <a:pt x="1416" y="131"/>
                  </a:lnTo>
                  <a:lnTo>
                    <a:pt x="1326" y="102"/>
                  </a:lnTo>
                  <a:lnTo>
                    <a:pt x="1237" y="76"/>
                  </a:lnTo>
                  <a:lnTo>
                    <a:pt x="1149" y="53"/>
                  </a:lnTo>
                  <a:lnTo>
                    <a:pt x="1063" y="35"/>
                  </a:lnTo>
                  <a:lnTo>
                    <a:pt x="979" y="21"/>
                  </a:lnTo>
                  <a:lnTo>
                    <a:pt x="894" y="11"/>
                  </a:lnTo>
                  <a:lnTo>
                    <a:pt x="812" y="3"/>
                  </a:lnTo>
                  <a:lnTo>
                    <a:pt x="730" y="0"/>
                  </a:lnTo>
                  <a:lnTo>
                    <a:pt x="648" y="0"/>
                  </a:lnTo>
                  <a:lnTo>
                    <a:pt x="568" y="2"/>
                  </a:lnTo>
                  <a:lnTo>
                    <a:pt x="487" y="8"/>
                  </a:lnTo>
                  <a:lnTo>
                    <a:pt x="406" y="18"/>
                  </a:lnTo>
                  <a:lnTo>
                    <a:pt x="326" y="29"/>
                  </a:lnTo>
                  <a:lnTo>
                    <a:pt x="244" y="43"/>
                  </a:lnTo>
                  <a:lnTo>
                    <a:pt x="164" y="60"/>
                  </a:lnTo>
                  <a:lnTo>
                    <a:pt x="82" y="81"/>
                  </a:lnTo>
                  <a:lnTo>
                    <a:pt x="0" y="10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631308" name="Freeform 76"/>
            <p:cNvSpPr>
              <a:spLocks/>
            </p:cNvSpPr>
            <p:nvPr/>
          </p:nvSpPr>
          <p:spPr bwMode="auto">
            <a:xfrm>
              <a:off x="584" y="1023"/>
              <a:ext cx="5409" cy="791"/>
            </a:xfrm>
            <a:custGeom>
              <a:avLst/>
              <a:gdLst/>
              <a:ahLst/>
              <a:cxnLst>
                <a:cxn ang="0">
                  <a:pos x="5409" y="964"/>
                </a:cxn>
                <a:cxn ang="0">
                  <a:pos x="5371" y="1018"/>
                </a:cxn>
                <a:cxn ang="0">
                  <a:pos x="5324" y="1076"/>
                </a:cxn>
                <a:cxn ang="0">
                  <a:pos x="5257" y="1147"/>
                </a:cxn>
                <a:cxn ang="0">
                  <a:pos x="5174" y="1228"/>
                </a:cxn>
                <a:cxn ang="0">
                  <a:pos x="5071" y="1310"/>
                </a:cxn>
                <a:cxn ang="0">
                  <a:pos x="4983" y="1371"/>
                </a:cxn>
                <a:cxn ang="0">
                  <a:pos x="4919" y="1410"/>
                </a:cxn>
                <a:cxn ang="0">
                  <a:pos x="4849" y="1447"/>
                </a:cxn>
                <a:cxn ang="0">
                  <a:pos x="4777" y="1481"/>
                </a:cxn>
                <a:cxn ang="0">
                  <a:pos x="4699" y="1510"/>
                </a:cxn>
                <a:cxn ang="0">
                  <a:pos x="4617" y="1536"/>
                </a:cxn>
                <a:cxn ang="0">
                  <a:pos x="4531" y="1555"/>
                </a:cxn>
                <a:cxn ang="0">
                  <a:pos x="4441" y="1572"/>
                </a:cxn>
                <a:cxn ang="0">
                  <a:pos x="4345" y="1580"/>
                </a:cxn>
                <a:cxn ang="0">
                  <a:pos x="4247" y="1581"/>
                </a:cxn>
                <a:cxn ang="0">
                  <a:pos x="4144" y="1575"/>
                </a:cxn>
                <a:cxn ang="0">
                  <a:pos x="4037" y="1560"/>
                </a:cxn>
                <a:cxn ang="0">
                  <a:pos x="3926" y="1536"/>
                </a:cxn>
                <a:cxn ang="0">
                  <a:pos x="3811" y="1502"/>
                </a:cxn>
                <a:cxn ang="0">
                  <a:pos x="3691" y="1458"/>
                </a:cxn>
                <a:cxn ang="0">
                  <a:pos x="3568" y="1404"/>
                </a:cxn>
                <a:cxn ang="0">
                  <a:pos x="3440" y="1336"/>
                </a:cxn>
                <a:cxn ang="0">
                  <a:pos x="3310" y="1257"/>
                </a:cxn>
                <a:cxn ang="0">
                  <a:pos x="3173" y="1165"/>
                </a:cxn>
                <a:cxn ang="0">
                  <a:pos x="3105" y="1113"/>
                </a:cxn>
                <a:cxn ang="0">
                  <a:pos x="2835" y="913"/>
                </a:cxn>
                <a:cxn ang="0">
                  <a:pos x="2582" y="733"/>
                </a:cxn>
                <a:cxn ang="0">
                  <a:pos x="2343" y="577"/>
                </a:cxn>
                <a:cxn ang="0">
                  <a:pos x="2117" y="441"/>
                </a:cxn>
                <a:cxn ang="0">
                  <a:pos x="1904" y="327"/>
                </a:cxn>
                <a:cxn ang="0">
                  <a:pos x="1702" y="230"/>
                </a:cxn>
                <a:cxn ang="0">
                  <a:pos x="1509" y="152"/>
                </a:cxn>
                <a:cxn ang="0">
                  <a:pos x="1325" y="91"/>
                </a:cxn>
                <a:cxn ang="0">
                  <a:pos x="1148" y="46"/>
                </a:cxn>
                <a:cxn ang="0">
                  <a:pos x="977" y="17"/>
                </a:cxn>
                <a:cxn ang="0">
                  <a:pos x="810" y="2"/>
                </a:cxn>
                <a:cxn ang="0">
                  <a:pos x="647" y="2"/>
                </a:cxn>
                <a:cxn ang="0">
                  <a:pos x="485" y="13"/>
                </a:cxn>
                <a:cxn ang="0">
                  <a:pos x="324" y="38"/>
                </a:cxn>
                <a:cxn ang="0">
                  <a:pos x="163" y="73"/>
                </a:cxn>
                <a:cxn ang="0">
                  <a:pos x="0" y="118"/>
                </a:cxn>
              </a:cxnLst>
              <a:rect l="0" t="0" r="r" b="b"/>
              <a:pathLst>
                <a:path w="5409" h="1581">
                  <a:moveTo>
                    <a:pt x="5409" y="964"/>
                  </a:moveTo>
                  <a:lnTo>
                    <a:pt x="5409" y="964"/>
                  </a:lnTo>
                  <a:lnTo>
                    <a:pt x="5399" y="979"/>
                  </a:lnTo>
                  <a:lnTo>
                    <a:pt x="5371" y="1018"/>
                  </a:lnTo>
                  <a:lnTo>
                    <a:pt x="5350" y="1045"/>
                  </a:lnTo>
                  <a:lnTo>
                    <a:pt x="5324" y="1076"/>
                  </a:lnTo>
                  <a:lnTo>
                    <a:pt x="5294" y="1110"/>
                  </a:lnTo>
                  <a:lnTo>
                    <a:pt x="5257" y="1147"/>
                  </a:lnTo>
                  <a:lnTo>
                    <a:pt x="5219" y="1187"/>
                  </a:lnTo>
                  <a:lnTo>
                    <a:pt x="5174" y="1228"/>
                  </a:lnTo>
                  <a:lnTo>
                    <a:pt x="5126" y="1270"/>
                  </a:lnTo>
                  <a:lnTo>
                    <a:pt x="5071" y="1310"/>
                  </a:lnTo>
                  <a:lnTo>
                    <a:pt x="5013" y="1352"/>
                  </a:lnTo>
                  <a:lnTo>
                    <a:pt x="4983" y="1371"/>
                  </a:lnTo>
                  <a:lnTo>
                    <a:pt x="4952" y="1391"/>
                  </a:lnTo>
                  <a:lnTo>
                    <a:pt x="4919" y="1410"/>
                  </a:lnTo>
                  <a:lnTo>
                    <a:pt x="4885" y="1429"/>
                  </a:lnTo>
                  <a:lnTo>
                    <a:pt x="4849" y="1447"/>
                  </a:lnTo>
                  <a:lnTo>
                    <a:pt x="4813" y="1463"/>
                  </a:lnTo>
                  <a:lnTo>
                    <a:pt x="4777" y="1481"/>
                  </a:lnTo>
                  <a:lnTo>
                    <a:pt x="4738" y="1496"/>
                  </a:lnTo>
                  <a:lnTo>
                    <a:pt x="4699" y="1510"/>
                  </a:lnTo>
                  <a:lnTo>
                    <a:pt x="4659" y="1523"/>
                  </a:lnTo>
                  <a:lnTo>
                    <a:pt x="4617" y="1536"/>
                  </a:lnTo>
                  <a:lnTo>
                    <a:pt x="4574" y="1547"/>
                  </a:lnTo>
                  <a:lnTo>
                    <a:pt x="4531" y="1555"/>
                  </a:lnTo>
                  <a:lnTo>
                    <a:pt x="4487" y="1563"/>
                  </a:lnTo>
                  <a:lnTo>
                    <a:pt x="4441" y="1572"/>
                  </a:lnTo>
                  <a:lnTo>
                    <a:pt x="4394" y="1576"/>
                  </a:lnTo>
                  <a:lnTo>
                    <a:pt x="4345" y="1580"/>
                  </a:lnTo>
                  <a:lnTo>
                    <a:pt x="4297" y="1581"/>
                  </a:lnTo>
                  <a:lnTo>
                    <a:pt x="4247" y="1581"/>
                  </a:lnTo>
                  <a:lnTo>
                    <a:pt x="4197" y="1578"/>
                  </a:lnTo>
                  <a:lnTo>
                    <a:pt x="4144" y="1575"/>
                  </a:lnTo>
                  <a:lnTo>
                    <a:pt x="4091" y="1568"/>
                  </a:lnTo>
                  <a:lnTo>
                    <a:pt x="4037" y="1560"/>
                  </a:lnTo>
                  <a:lnTo>
                    <a:pt x="3982" y="1549"/>
                  </a:lnTo>
                  <a:lnTo>
                    <a:pt x="3926" y="1536"/>
                  </a:lnTo>
                  <a:lnTo>
                    <a:pt x="3869" y="1520"/>
                  </a:lnTo>
                  <a:lnTo>
                    <a:pt x="3811" y="1502"/>
                  </a:lnTo>
                  <a:lnTo>
                    <a:pt x="3751" y="1481"/>
                  </a:lnTo>
                  <a:lnTo>
                    <a:pt x="3691" y="1458"/>
                  </a:lnTo>
                  <a:lnTo>
                    <a:pt x="3630" y="1433"/>
                  </a:lnTo>
                  <a:lnTo>
                    <a:pt x="3568" y="1404"/>
                  </a:lnTo>
                  <a:lnTo>
                    <a:pt x="3505" y="1371"/>
                  </a:lnTo>
                  <a:lnTo>
                    <a:pt x="3440" y="1336"/>
                  </a:lnTo>
                  <a:lnTo>
                    <a:pt x="3375" y="1299"/>
                  </a:lnTo>
                  <a:lnTo>
                    <a:pt x="3310" y="1257"/>
                  </a:lnTo>
                  <a:lnTo>
                    <a:pt x="3241" y="1211"/>
                  </a:lnTo>
                  <a:lnTo>
                    <a:pt x="3173" y="1165"/>
                  </a:lnTo>
                  <a:lnTo>
                    <a:pt x="3105" y="1113"/>
                  </a:lnTo>
                  <a:lnTo>
                    <a:pt x="3105" y="1113"/>
                  </a:lnTo>
                  <a:lnTo>
                    <a:pt x="2968" y="1010"/>
                  </a:lnTo>
                  <a:lnTo>
                    <a:pt x="2835" y="913"/>
                  </a:lnTo>
                  <a:lnTo>
                    <a:pt x="2707" y="821"/>
                  </a:lnTo>
                  <a:lnTo>
                    <a:pt x="2582" y="733"/>
                  </a:lnTo>
                  <a:lnTo>
                    <a:pt x="2460" y="653"/>
                  </a:lnTo>
                  <a:lnTo>
                    <a:pt x="2343" y="577"/>
                  </a:lnTo>
                  <a:lnTo>
                    <a:pt x="2228" y="507"/>
                  </a:lnTo>
                  <a:lnTo>
                    <a:pt x="2117" y="441"/>
                  </a:lnTo>
                  <a:lnTo>
                    <a:pt x="2009" y="381"/>
                  </a:lnTo>
                  <a:lnTo>
                    <a:pt x="1904" y="327"/>
                  </a:lnTo>
                  <a:lnTo>
                    <a:pt x="1802" y="277"/>
                  </a:lnTo>
                  <a:lnTo>
                    <a:pt x="1702" y="230"/>
                  </a:lnTo>
                  <a:lnTo>
                    <a:pt x="1605" y="189"/>
                  </a:lnTo>
                  <a:lnTo>
                    <a:pt x="1509" y="152"/>
                  </a:lnTo>
                  <a:lnTo>
                    <a:pt x="1416" y="118"/>
                  </a:lnTo>
                  <a:lnTo>
                    <a:pt x="1325" y="91"/>
                  </a:lnTo>
                  <a:lnTo>
                    <a:pt x="1235" y="67"/>
                  </a:lnTo>
                  <a:lnTo>
                    <a:pt x="1148" y="46"/>
                  </a:lnTo>
                  <a:lnTo>
                    <a:pt x="1062" y="29"/>
                  </a:lnTo>
                  <a:lnTo>
                    <a:pt x="977" y="17"/>
                  </a:lnTo>
                  <a:lnTo>
                    <a:pt x="892" y="8"/>
                  </a:lnTo>
                  <a:lnTo>
                    <a:pt x="810" y="2"/>
                  </a:lnTo>
                  <a:lnTo>
                    <a:pt x="728" y="0"/>
                  </a:lnTo>
                  <a:lnTo>
                    <a:pt x="647" y="2"/>
                  </a:lnTo>
                  <a:lnTo>
                    <a:pt x="566" y="7"/>
                  </a:lnTo>
                  <a:lnTo>
                    <a:pt x="485" y="13"/>
                  </a:lnTo>
                  <a:lnTo>
                    <a:pt x="405" y="25"/>
                  </a:lnTo>
                  <a:lnTo>
                    <a:pt x="324" y="38"/>
                  </a:lnTo>
                  <a:lnTo>
                    <a:pt x="244" y="54"/>
                  </a:lnTo>
                  <a:lnTo>
                    <a:pt x="163" y="73"/>
                  </a:lnTo>
                  <a:lnTo>
                    <a:pt x="81" y="94"/>
                  </a:lnTo>
                  <a:lnTo>
                    <a:pt x="0" y="11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631309" name="Freeform 77"/>
            <p:cNvSpPr>
              <a:spLocks/>
            </p:cNvSpPr>
            <p:nvPr/>
          </p:nvSpPr>
          <p:spPr bwMode="auto">
            <a:xfrm>
              <a:off x="606" y="1042"/>
              <a:ext cx="5422" cy="758"/>
            </a:xfrm>
            <a:custGeom>
              <a:avLst/>
              <a:gdLst/>
              <a:ahLst/>
              <a:cxnLst>
                <a:cxn ang="0">
                  <a:pos x="5422" y="873"/>
                </a:cxn>
                <a:cxn ang="0">
                  <a:pos x="5384" y="926"/>
                </a:cxn>
                <a:cxn ang="0">
                  <a:pos x="5337" y="986"/>
                </a:cxn>
                <a:cxn ang="0">
                  <a:pos x="5273" y="1059"/>
                </a:cxn>
                <a:cxn ang="0">
                  <a:pos x="5190" y="1141"/>
                </a:cxn>
                <a:cxn ang="0">
                  <a:pos x="5088" y="1227"/>
                </a:cxn>
                <a:cxn ang="0">
                  <a:pos x="5001" y="1290"/>
                </a:cxn>
                <a:cxn ang="0">
                  <a:pos x="4937" y="1330"/>
                </a:cxn>
                <a:cxn ang="0">
                  <a:pos x="4869" y="1369"/>
                </a:cxn>
                <a:cxn ang="0">
                  <a:pos x="4797" y="1404"/>
                </a:cxn>
                <a:cxn ang="0">
                  <a:pos x="4719" y="1435"/>
                </a:cxn>
                <a:cxn ang="0">
                  <a:pos x="4637" y="1462"/>
                </a:cxn>
                <a:cxn ang="0">
                  <a:pos x="4552" y="1485"/>
                </a:cxn>
                <a:cxn ang="0">
                  <a:pos x="4462" y="1501"/>
                </a:cxn>
                <a:cxn ang="0">
                  <a:pos x="4368" y="1513"/>
                </a:cxn>
                <a:cxn ang="0">
                  <a:pos x="4268" y="1516"/>
                </a:cxn>
                <a:cxn ang="0">
                  <a:pos x="4165" y="1511"/>
                </a:cxn>
                <a:cxn ang="0">
                  <a:pos x="4058" y="1498"/>
                </a:cxn>
                <a:cxn ang="0">
                  <a:pos x="3947" y="1477"/>
                </a:cxn>
                <a:cxn ang="0">
                  <a:pos x="3830" y="1445"/>
                </a:cxn>
                <a:cxn ang="0">
                  <a:pos x="3711" y="1403"/>
                </a:cxn>
                <a:cxn ang="0">
                  <a:pos x="3586" y="1351"/>
                </a:cxn>
                <a:cxn ang="0">
                  <a:pos x="3458" y="1286"/>
                </a:cxn>
                <a:cxn ang="0">
                  <a:pos x="3325" y="1209"/>
                </a:cxn>
                <a:cxn ang="0">
                  <a:pos x="3189" y="1119"/>
                </a:cxn>
                <a:cxn ang="0">
                  <a:pos x="3120" y="1068"/>
                </a:cxn>
                <a:cxn ang="0">
                  <a:pos x="2846" y="871"/>
                </a:cxn>
                <a:cxn ang="0">
                  <a:pos x="2591" y="699"/>
                </a:cxn>
                <a:cxn ang="0">
                  <a:pos x="2349" y="545"/>
                </a:cxn>
                <a:cxn ang="0">
                  <a:pos x="2121" y="415"/>
                </a:cxn>
                <a:cxn ang="0">
                  <a:pos x="1906" y="303"/>
                </a:cxn>
                <a:cxn ang="0">
                  <a:pos x="1703" y="209"/>
                </a:cxn>
                <a:cxn ang="0">
                  <a:pos x="1509" y="135"/>
                </a:cxn>
                <a:cxn ang="0">
                  <a:pos x="1324" y="77"/>
                </a:cxn>
                <a:cxn ang="0">
                  <a:pos x="1147" y="37"/>
                </a:cxn>
                <a:cxn ang="0">
                  <a:pos x="974" y="11"/>
                </a:cxn>
                <a:cxn ang="0">
                  <a:pos x="808" y="0"/>
                </a:cxn>
                <a:cxn ang="0">
                  <a:pos x="644" y="1"/>
                </a:cxn>
                <a:cxn ang="0">
                  <a:pos x="483" y="17"/>
                </a:cxn>
                <a:cxn ang="0">
                  <a:pos x="323" y="45"/>
                </a:cxn>
                <a:cxn ang="0">
                  <a:pos x="162" y="84"/>
                </a:cxn>
                <a:cxn ang="0">
                  <a:pos x="0" y="132"/>
                </a:cxn>
              </a:cxnLst>
              <a:rect l="0" t="0" r="r" b="b"/>
              <a:pathLst>
                <a:path w="5422" h="1516">
                  <a:moveTo>
                    <a:pt x="5422" y="873"/>
                  </a:moveTo>
                  <a:lnTo>
                    <a:pt x="5422" y="873"/>
                  </a:lnTo>
                  <a:lnTo>
                    <a:pt x="5412" y="888"/>
                  </a:lnTo>
                  <a:lnTo>
                    <a:pt x="5384" y="926"/>
                  </a:lnTo>
                  <a:lnTo>
                    <a:pt x="5363" y="954"/>
                  </a:lnTo>
                  <a:lnTo>
                    <a:pt x="5337" y="986"/>
                  </a:lnTo>
                  <a:lnTo>
                    <a:pt x="5308" y="1022"/>
                  </a:lnTo>
                  <a:lnTo>
                    <a:pt x="5273" y="1059"/>
                  </a:lnTo>
                  <a:lnTo>
                    <a:pt x="5233" y="1099"/>
                  </a:lnTo>
                  <a:lnTo>
                    <a:pt x="5190" y="1141"/>
                  </a:lnTo>
                  <a:lnTo>
                    <a:pt x="5141" y="1185"/>
                  </a:lnTo>
                  <a:lnTo>
                    <a:pt x="5088" y="1227"/>
                  </a:lnTo>
                  <a:lnTo>
                    <a:pt x="5031" y="1269"/>
                  </a:lnTo>
                  <a:lnTo>
                    <a:pt x="5001" y="1290"/>
                  </a:lnTo>
                  <a:lnTo>
                    <a:pt x="4970" y="1311"/>
                  </a:lnTo>
                  <a:lnTo>
                    <a:pt x="4937" y="1330"/>
                  </a:lnTo>
                  <a:lnTo>
                    <a:pt x="4904" y="1349"/>
                  </a:lnTo>
                  <a:lnTo>
                    <a:pt x="4869" y="1369"/>
                  </a:lnTo>
                  <a:lnTo>
                    <a:pt x="4833" y="1387"/>
                  </a:lnTo>
                  <a:lnTo>
                    <a:pt x="4797" y="1404"/>
                  </a:lnTo>
                  <a:lnTo>
                    <a:pt x="4758" y="1420"/>
                  </a:lnTo>
                  <a:lnTo>
                    <a:pt x="4719" y="1435"/>
                  </a:lnTo>
                  <a:lnTo>
                    <a:pt x="4679" y="1450"/>
                  </a:lnTo>
                  <a:lnTo>
                    <a:pt x="4637" y="1462"/>
                  </a:lnTo>
                  <a:lnTo>
                    <a:pt x="4595" y="1474"/>
                  </a:lnTo>
                  <a:lnTo>
                    <a:pt x="4552" y="1485"/>
                  </a:lnTo>
                  <a:lnTo>
                    <a:pt x="4507" y="1493"/>
                  </a:lnTo>
                  <a:lnTo>
                    <a:pt x="4462" y="1501"/>
                  </a:lnTo>
                  <a:lnTo>
                    <a:pt x="4415" y="1508"/>
                  </a:lnTo>
                  <a:lnTo>
                    <a:pt x="4368" y="1513"/>
                  </a:lnTo>
                  <a:lnTo>
                    <a:pt x="4318" y="1514"/>
                  </a:lnTo>
                  <a:lnTo>
                    <a:pt x="4268" y="1516"/>
                  </a:lnTo>
                  <a:lnTo>
                    <a:pt x="4218" y="1514"/>
                  </a:lnTo>
                  <a:lnTo>
                    <a:pt x="4165" y="1511"/>
                  </a:lnTo>
                  <a:lnTo>
                    <a:pt x="4112" y="1506"/>
                  </a:lnTo>
                  <a:lnTo>
                    <a:pt x="4058" y="1498"/>
                  </a:lnTo>
                  <a:lnTo>
                    <a:pt x="4003" y="1488"/>
                  </a:lnTo>
                  <a:lnTo>
                    <a:pt x="3947" y="1477"/>
                  </a:lnTo>
                  <a:lnTo>
                    <a:pt x="3889" y="1462"/>
                  </a:lnTo>
                  <a:lnTo>
                    <a:pt x="3830" y="1445"/>
                  </a:lnTo>
                  <a:lnTo>
                    <a:pt x="3771" y="1425"/>
                  </a:lnTo>
                  <a:lnTo>
                    <a:pt x="3711" y="1403"/>
                  </a:lnTo>
                  <a:lnTo>
                    <a:pt x="3649" y="1378"/>
                  </a:lnTo>
                  <a:lnTo>
                    <a:pt x="3586" y="1351"/>
                  </a:lnTo>
                  <a:lnTo>
                    <a:pt x="3522" y="1320"/>
                  </a:lnTo>
                  <a:lnTo>
                    <a:pt x="3458" y="1286"/>
                  </a:lnTo>
                  <a:lnTo>
                    <a:pt x="3393" y="1249"/>
                  </a:lnTo>
                  <a:lnTo>
                    <a:pt x="3325" y="1209"/>
                  </a:lnTo>
                  <a:lnTo>
                    <a:pt x="3258" y="1165"/>
                  </a:lnTo>
                  <a:lnTo>
                    <a:pt x="3189" y="1119"/>
                  </a:lnTo>
                  <a:lnTo>
                    <a:pt x="3120" y="1068"/>
                  </a:lnTo>
                  <a:lnTo>
                    <a:pt x="3120" y="1068"/>
                  </a:lnTo>
                  <a:lnTo>
                    <a:pt x="2981" y="967"/>
                  </a:lnTo>
                  <a:lnTo>
                    <a:pt x="2846" y="871"/>
                  </a:lnTo>
                  <a:lnTo>
                    <a:pt x="2717" y="783"/>
                  </a:lnTo>
                  <a:lnTo>
                    <a:pt x="2591" y="699"/>
                  </a:lnTo>
                  <a:lnTo>
                    <a:pt x="2468" y="620"/>
                  </a:lnTo>
                  <a:lnTo>
                    <a:pt x="2349" y="545"/>
                  </a:lnTo>
                  <a:lnTo>
                    <a:pt x="2234" y="478"/>
                  </a:lnTo>
                  <a:lnTo>
                    <a:pt x="2121" y="415"/>
                  </a:lnTo>
                  <a:lnTo>
                    <a:pt x="2013" y="356"/>
                  </a:lnTo>
                  <a:lnTo>
                    <a:pt x="1906" y="303"/>
                  </a:lnTo>
                  <a:lnTo>
                    <a:pt x="1803" y="253"/>
                  </a:lnTo>
                  <a:lnTo>
                    <a:pt x="1703" y="209"/>
                  </a:lnTo>
                  <a:lnTo>
                    <a:pt x="1605" y="171"/>
                  </a:lnTo>
                  <a:lnTo>
                    <a:pt x="1509" y="135"/>
                  </a:lnTo>
                  <a:lnTo>
                    <a:pt x="1416" y="105"/>
                  </a:lnTo>
                  <a:lnTo>
                    <a:pt x="1324" y="77"/>
                  </a:lnTo>
                  <a:lnTo>
                    <a:pt x="1234" y="54"/>
                  </a:lnTo>
                  <a:lnTo>
                    <a:pt x="1147" y="37"/>
                  </a:lnTo>
                  <a:lnTo>
                    <a:pt x="1060" y="22"/>
                  </a:lnTo>
                  <a:lnTo>
                    <a:pt x="974" y="11"/>
                  </a:lnTo>
                  <a:lnTo>
                    <a:pt x="891" y="3"/>
                  </a:lnTo>
                  <a:lnTo>
                    <a:pt x="808" y="0"/>
                  </a:lnTo>
                  <a:lnTo>
                    <a:pt x="726" y="0"/>
                  </a:lnTo>
                  <a:lnTo>
                    <a:pt x="644" y="1"/>
                  </a:lnTo>
                  <a:lnTo>
                    <a:pt x="563" y="8"/>
                  </a:lnTo>
                  <a:lnTo>
                    <a:pt x="483" y="17"/>
                  </a:lnTo>
                  <a:lnTo>
                    <a:pt x="402" y="30"/>
                  </a:lnTo>
                  <a:lnTo>
                    <a:pt x="323" y="45"/>
                  </a:lnTo>
                  <a:lnTo>
                    <a:pt x="243" y="63"/>
                  </a:lnTo>
                  <a:lnTo>
                    <a:pt x="162" y="84"/>
                  </a:lnTo>
                  <a:lnTo>
                    <a:pt x="80" y="106"/>
                  </a:lnTo>
                  <a:lnTo>
                    <a:pt x="0" y="13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631310" name="Freeform 78"/>
            <p:cNvSpPr>
              <a:spLocks/>
            </p:cNvSpPr>
            <p:nvPr/>
          </p:nvSpPr>
          <p:spPr bwMode="auto">
            <a:xfrm>
              <a:off x="628" y="1060"/>
              <a:ext cx="5431" cy="725"/>
            </a:xfrm>
            <a:custGeom>
              <a:avLst/>
              <a:gdLst/>
              <a:ahLst/>
              <a:cxnLst>
                <a:cxn ang="0">
                  <a:pos x="5431" y="783"/>
                </a:cxn>
                <a:cxn ang="0">
                  <a:pos x="5395" y="838"/>
                </a:cxn>
                <a:cxn ang="0">
                  <a:pos x="5350" y="899"/>
                </a:cxn>
                <a:cxn ang="0">
                  <a:pos x="5286" y="974"/>
                </a:cxn>
                <a:cxn ang="0">
                  <a:pos x="5204" y="1058"/>
                </a:cxn>
                <a:cxn ang="0">
                  <a:pos x="5105" y="1147"/>
                </a:cxn>
                <a:cxn ang="0">
                  <a:pos x="5018" y="1211"/>
                </a:cxn>
                <a:cxn ang="0">
                  <a:pos x="4955" y="1253"/>
                </a:cxn>
                <a:cxn ang="0">
                  <a:pos x="4887" y="1293"/>
                </a:cxn>
                <a:cxn ang="0">
                  <a:pos x="4815" y="1329"/>
                </a:cxn>
                <a:cxn ang="0">
                  <a:pos x="4739" y="1363"/>
                </a:cxn>
                <a:cxn ang="0">
                  <a:pos x="4657" y="1392"/>
                </a:cxn>
                <a:cxn ang="0">
                  <a:pos x="4572" y="1416"/>
                </a:cxn>
                <a:cxn ang="0">
                  <a:pos x="4482" y="1434"/>
                </a:cxn>
                <a:cxn ang="0">
                  <a:pos x="4387" y="1447"/>
                </a:cxn>
                <a:cxn ang="0">
                  <a:pos x="4289" y="1452"/>
                </a:cxn>
                <a:cxn ang="0">
                  <a:pos x="4186" y="1450"/>
                </a:cxn>
                <a:cxn ang="0">
                  <a:pos x="4078" y="1439"/>
                </a:cxn>
                <a:cxn ang="0">
                  <a:pos x="3967" y="1419"/>
                </a:cxn>
                <a:cxn ang="0">
                  <a:pos x="3850" y="1390"/>
                </a:cxn>
                <a:cxn ang="0">
                  <a:pos x="3729" y="1352"/>
                </a:cxn>
                <a:cxn ang="0">
                  <a:pos x="3604" y="1300"/>
                </a:cxn>
                <a:cxn ang="0">
                  <a:pos x="3475" y="1239"/>
                </a:cxn>
                <a:cxn ang="0">
                  <a:pos x="3342" y="1163"/>
                </a:cxn>
                <a:cxn ang="0">
                  <a:pos x="3204" y="1075"/>
                </a:cxn>
                <a:cxn ang="0">
                  <a:pos x="3134" y="1027"/>
                </a:cxn>
                <a:cxn ang="0">
                  <a:pos x="2857" y="835"/>
                </a:cxn>
                <a:cxn ang="0">
                  <a:pos x="2599" y="665"/>
                </a:cxn>
                <a:cxn ang="0">
                  <a:pos x="2355" y="517"/>
                </a:cxn>
                <a:cxn ang="0">
                  <a:pos x="2126" y="389"/>
                </a:cxn>
                <a:cxn ang="0">
                  <a:pos x="1909" y="281"/>
                </a:cxn>
                <a:cxn ang="0">
                  <a:pos x="1705" y="192"/>
                </a:cxn>
                <a:cxn ang="0">
                  <a:pos x="1509" y="121"/>
                </a:cxn>
                <a:cxn ang="0">
                  <a:pos x="1323" y="68"/>
                </a:cxn>
                <a:cxn ang="0">
                  <a:pos x="1145" y="29"/>
                </a:cxn>
                <a:cxn ang="0">
                  <a:pos x="973" y="7"/>
                </a:cxn>
                <a:cxn ang="0">
                  <a:pos x="807" y="0"/>
                </a:cxn>
                <a:cxn ang="0">
                  <a:pos x="643" y="5"/>
                </a:cxn>
                <a:cxn ang="0">
                  <a:pos x="482" y="24"/>
                </a:cxn>
                <a:cxn ang="0">
                  <a:pos x="322" y="55"/>
                </a:cxn>
                <a:cxn ang="0">
                  <a:pos x="161" y="97"/>
                </a:cxn>
                <a:cxn ang="0">
                  <a:pos x="0" y="149"/>
                </a:cxn>
              </a:cxnLst>
              <a:rect l="0" t="0" r="r" b="b"/>
              <a:pathLst>
                <a:path w="5431" h="1452">
                  <a:moveTo>
                    <a:pt x="5431" y="783"/>
                  </a:moveTo>
                  <a:lnTo>
                    <a:pt x="5431" y="783"/>
                  </a:lnTo>
                  <a:lnTo>
                    <a:pt x="5423" y="798"/>
                  </a:lnTo>
                  <a:lnTo>
                    <a:pt x="5395" y="838"/>
                  </a:lnTo>
                  <a:lnTo>
                    <a:pt x="5375" y="867"/>
                  </a:lnTo>
                  <a:lnTo>
                    <a:pt x="5350" y="899"/>
                  </a:lnTo>
                  <a:lnTo>
                    <a:pt x="5320" y="935"/>
                  </a:lnTo>
                  <a:lnTo>
                    <a:pt x="5286" y="974"/>
                  </a:lnTo>
                  <a:lnTo>
                    <a:pt x="5247" y="1016"/>
                  </a:lnTo>
                  <a:lnTo>
                    <a:pt x="5204" y="1058"/>
                  </a:lnTo>
                  <a:lnTo>
                    <a:pt x="5157" y="1101"/>
                  </a:lnTo>
                  <a:lnTo>
                    <a:pt x="5105" y="1147"/>
                  </a:lnTo>
                  <a:lnTo>
                    <a:pt x="5048" y="1190"/>
                  </a:lnTo>
                  <a:lnTo>
                    <a:pt x="5018" y="1211"/>
                  </a:lnTo>
                  <a:lnTo>
                    <a:pt x="4987" y="1232"/>
                  </a:lnTo>
                  <a:lnTo>
                    <a:pt x="4955" y="1253"/>
                  </a:lnTo>
                  <a:lnTo>
                    <a:pt x="4922" y="1272"/>
                  </a:lnTo>
                  <a:lnTo>
                    <a:pt x="4887" y="1293"/>
                  </a:lnTo>
                  <a:lnTo>
                    <a:pt x="4851" y="1311"/>
                  </a:lnTo>
                  <a:lnTo>
                    <a:pt x="4815" y="1329"/>
                  </a:lnTo>
                  <a:lnTo>
                    <a:pt x="4778" y="1347"/>
                  </a:lnTo>
                  <a:lnTo>
                    <a:pt x="4739" y="1363"/>
                  </a:lnTo>
                  <a:lnTo>
                    <a:pt x="4698" y="1377"/>
                  </a:lnTo>
                  <a:lnTo>
                    <a:pt x="4657" y="1392"/>
                  </a:lnTo>
                  <a:lnTo>
                    <a:pt x="4615" y="1405"/>
                  </a:lnTo>
                  <a:lnTo>
                    <a:pt x="4572" y="1416"/>
                  </a:lnTo>
                  <a:lnTo>
                    <a:pt x="4528" y="1426"/>
                  </a:lnTo>
                  <a:lnTo>
                    <a:pt x="4482" y="1434"/>
                  </a:lnTo>
                  <a:lnTo>
                    <a:pt x="4436" y="1442"/>
                  </a:lnTo>
                  <a:lnTo>
                    <a:pt x="4387" y="1447"/>
                  </a:lnTo>
                  <a:lnTo>
                    <a:pt x="4339" y="1450"/>
                  </a:lnTo>
                  <a:lnTo>
                    <a:pt x="4289" y="1452"/>
                  </a:lnTo>
                  <a:lnTo>
                    <a:pt x="4237" y="1452"/>
                  </a:lnTo>
                  <a:lnTo>
                    <a:pt x="4186" y="1450"/>
                  </a:lnTo>
                  <a:lnTo>
                    <a:pt x="4133" y="1445"/>
                  </a:lnTo>
                  <a:lnTo>
                    <a:pt x="4078" y="1439"/>
                  </a:lnTo>
                  <a:lnTo>
                    <a:pt x="4024" y="1431"/>
                  </a:lnTo>
                  <a:lnTo>
                    <a:pt x="3967" y="1419"/>
                  </a:lnTo>
                  <a:lnTo>
                    <a:pt x="3908" y="1406"/>
                  </a:lnTo>
                  <a:lnTo>
                    <a:pt x="3850" y="1390"/>
                  </a:lnTo>
                  <a:lnTo>
                    <a:pt x="3790" y="1373"/>
                  </a:lnTo>
                  <a:lnTo>
                    <a:pt x="3729" y="1352"/>
                  </a:lnTo>
                  <a:lnTo>
                    <a:pt x="3668" y="1327"/>
                  </a:lnTo>
                  <a:lnTo>
                    <a:pt x="3604" y="1300"/>
                  </a:lnTo>
                  <a:lnTo>
                    <a:pt x="3540" y="1271"/>
                  </a:lnTo>
                  <a:lnTo>
                    <a:pt x="3475" y="1239"/>
                  </a:lnTo>
                  <a:lnTo>
                    <a:pt x="3410" y="1203"/>
                  </a:lnTo>
                  <a:lnTo>
                    <a:pt x="3342" y="1163"/>
                  </a:lnTo>
                  <a:lnTo>
                    <a:pt x="3274" y="1121"/>
                  </a:lnTo>
                  <a:lnTo>
                    <a:pt x="3204" y="1075"/>
                  </a:lnTo>
                  <a:lnTo>
                    <a:pt x="3134" y="1027"/>
                  </a:lnTo>
                  <a:lnTo>
                    <a:pt x="3134" y="1027"/>
                  </a:lnTo>
                  <a:lnTo>
                    <a:pt x="2993" y="929"/>
                  </a:lnTo>
                  <a:lnTo>
                    <a:pt x="2857" y="835"/>
                  </a:lnTo>
                  <a:lnTo>
                    <a:pt x="2727" y="748"/>
                  </a:lnTo>
                  <a:lnTo>
                    <a:pt x="2599" y="665"/>
                  </a:lnTo>
                  <a:lnTo>
                    <a:pt x="2475" y="588"/>
                  </a:lnTo>
                  <a:lnTo>
                    <a:pt x="2355" y="517"/>
                  </a:lnTo>
                  <a:lnTo>
                    <a:pt x="2239" y="451"/>
                  </a:lnTo>
                  <a:lnTo>
                    <a:pt x="2126" y="389"/>
                  </a:lnTo>
                  <a:lnTo>
                    <a:pt x="2016" y="333"/>
                  </a:lnTo>
                  <a:lnTo>
                    <a:pt x="1909" y="281"/>
                  </a:lnTo>
                  <a:lnTo>
                    <a:pt x="1805" y="234"/>
                  </a:lnTo>
                  <a:lnTo>
                    <a:pt x="1705" y="192"/>
                  </a:lnTo>
                  <a:lnTo>
                    <a:pt x="1606" y="155"/>
                  </a:lnTo>
                  <a:lnTo>
                    <a:pt x="1509" y="121"/>
                  </a:lnTo>
                  <a:lnTo>
                    <a:pt x="1416" y="92"/>
                  </a:lnTo>
                  <a:lnTo>
                    <a:pt x="1323" y="68"/>
                  </a:lnTo>
                  <a:lnTo>
                    <a:pt x="1234" y="47"/>
                  </a:lnTo>
                  <a:lnTo>
                    <a:pt x="1145" y="29"/>
                  </a:lnTo>
                  <a:lnTo>
                    <a:pt x="1058" y="16"/>
                  </a:lnTo>
                  <a:lnTo>
                    <a:pt x="973" y="7"/>
                  </a:lnTo>
                  <a:lnTo>
                    <a:pt x="890" y="2"/>
                  </a:lnTo>
                  <a:lnTo>
                    <a:pt x="807" y="0"/>
                  </a:lnTo>
                  <a:lnTo>
                    <a:pt x="725" y="0"/>
                  </a:lnTo>
                  <a:lnTo>
                    <a:pt x="643" y="5"/>
                  </a:lnTo>
                  <a:lnTo>
                    <a:pt x="562" y="13"/>
                  </a:lnTo>
                  <a:lnTo>
                    <a:pt x="482" y="24"/>
                  </a:lnTo>
                  <a:lnTo>
                    <a:pt x="401" y="37"/>
                  </a:lnTo>
                  <a:lnTo>
                    <a:pt x="322" y="55"/>
                  </a:lnTo>
                  <a:lnTo>
                    <a:pt x="242" y="74"/>
                  </a:lnTo>
                  <a:lnTo>
                    <a:pt x="161" y="97"/>
                  </a:lnTo>
                  <a:lnTo>
                    <a:pt x="80" y="121"/>
                  </a:lnTo>
                  <a:lnTo>
                    <a:pt x="0" y="149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631311" name="Freeform 79"/>
            <p:cNvSpPr>
              <a:spLocks/>
            </p:cNvSpPr>
            <p:nvPr/>
          </p:nvSpPr>
          <p:spPr bwMode="auto">
            <a:xfrm>
              <a:off x="652" y="1076"/>
              <a:ext cx="5439" cy="696"/>
            </a:xfrm>
            <a:custGeom>
              <a:avLst/>
              <a:gdLst/>
              <a:ahLst/>
              <a:cxnLst>
                <a:cxn ang="0">
                  <a:pos x="5439" y="694"/>
                </a:cxn>
                <a:cxn ang="0">
                  <a:pos x="5405" y="751"/>
                </a:cxn>
                <a:cxn ang="0">
                  <a:pos x="5359" y="812"/>
                </a:cxn>
                <a:cxn ang="0">
                  <a:pos x="5296" y="890"/>
                </a:cxn>
                <a:cxn ang="0">
                  <a:pos x="5216" y="975"/>
                </a:cxn>
                <a:cxn ang="0">
                  <a:pos x="5119" y="1066"/>
                </a:cxn>
                <a:cxn ang="0">
                  <a:pos x="5033" y="1133"/>
                </a:cxn>
                <a:cxn ang="0">
                  <a:pos x="4970" y="1175"/>
                </a:cxn>
                <a:cxn ang="0">
                  <a:pos x="4903" y="1217"/>
                </a:cxn>
                <a:cxn ang="0">
                  <a:pos x="4831" y="1256"/>
                </a:cxn>
                <a:cxn ang="0">
                  <a:pos x="4755" y="1290"/>
                </a:cxn>
                <a:cxn ang="0">
                  <a:pos x="4674" y="1321"/>
                </a:cxn>
                <a:cxn ang="0">
                  <a:pos x="4590" y="1348"/>
                </a:cxn>
                <a:cxn ang="0">
                  <a:pos x="4499" y="1368"/>
                </a:cxn>
                <a:cxn ang="0">
                  <a:pos x="4406" y="1382"/>
                </a:cxn>
                <a:cxn ang="0">
                  <a:pos x="4308" y="1390"/>
                </a:cxn>
                <a:cxn ang="0">
                  <a:pos x="4204" y="1390"/>
                </a:cxn>
                <a:cxn ang="0">
                  <a:pos x="4097" y="1381"/>
                </a:cxn>
                <a:cxn ang="0">
                  <a:pos x="3984" y="1364"/>
                </a:cxn>
                <a:cxn ang="0">
                  <a:pos x="3868" y="1337"/>
                </a:cxn>
                <a:cxn ang="0">
                  <a:pos x="3747" y="1300"/>
                </a:cxn>
                <a:cxn ang="0">
                  <a:pos x="3621" y="1251"/>
                </a:cxn>
                <a:cxn ang="0">
                  <a:pos x="3490" y="1192"/>
                </a:cxn>
                <a:cxn ang="0">
                  <a:pos x="3355" y="1119"/>
                </a:cxn>
                <a:cxn ang="0">
                  <a:pos x="3217" y="1033"/>
                </a:cxn>
                <a:cxn ang="0">
                  <a:pos x="3146" y="985"/>
                </a:cxn>
                <a:cxn ang="0">
                  <a:pos x="2867" y="798"/>
                </a:cxn>
                <a:cxn ang="0">
                  <a:pos x="2606" y="633"/>
                </a:cxn>
                <a:cxn ang="0">
                  <a:pos x="2360" y="489"/>
                </a:cxn>
                <a:cxn ang="0">
                  <a:pos x="2128" y="367"/>
                </a:cxn>
                <a:cxn ang="0">
                  <a:pos x="1910" y="262"/>
                </a:cxn>
                <a:cxn ang="0">
                  <a:pos x="1705" y="176"/>
                </a:cxn>
                <a:cxn ang="0">
                  <a:pos x="1509" y="108"/>
                </a:cxn>
                <a:cxn ang="0">
                  <a:pos x="1321" y="58"/>
                </a:cxn>
                <a:cxn ang="0">
                  <a:pos x="1142" y="24"/>
                </a:cxn>
                <a:cxn ang="0">
                  <a:pos x="970" y="5"/>
                </a:cxn>
                <a:cxn ang="0">
                  <a:pos x="803" y="0"/>
                </a:cxn>
                <a:cxn ang="0">
                  <a:pos x="640" y="10"/>
                </a:cxn>
                <a:cxn ang="0">
                  <a:pos x="479" y="32"/>
                </a:cxn>
                <a:cxn ang="0">
                  <a:pos x="319" y="66"/>
                </a:cxn>
                <a:cxn ang="0">
                  <a:pos x="161" y="111"/>
                </a:cxn>
                <a:cxn ang="0">
                  <a:pos x="0" y="168"/>
                </a:cxn>
              </a:cxnLst>
              <a:rect l="0" t="0" r="r" b="b"/>
              <a:pathLst>
                <a:path w="5439" h="1390">
                  <a:moveTo>
                    <a:pt x="5439" y="694"/>
                  </a:moveTo>
                  <a:lnTo>
                    <a:pt x="5439" y="694"/>
                  </a:lnTo>
                  <a:lnTo>
                    <a:pt x="5431" y="709"/>
                  </a:lnTo>
                  <a:lnTo>
                    <a:pt x="5405" y="751"/>
                  </a:lnTo>
                  <a:lnTo>
                    <a:pt x="5384" y="780"/>
                  </a:lnTo>
                  <a:lnTo>
                    <a:pt x="5359" y="812"/>
                  </a:lnTo>
                  <a:lnTo>
                    <a:pt x="5331" y="849"/>
                  </a:lnTo>
                  <a:lnTo>
                    <a:pt x="5296" y="890"/>
                  </a:lnTo>
                  <a:lnTo>
                    <a:pt x="5259" y="932"/>
                  </a:lnTo>
                  <a:lnTo>
                    <a:pt x="5216" y="975"/>
                  </a:lnTo>
                  <a:lnTo>
                    <a:pt x="5170" y="1020"/>
                  </a:lnTo>
                  <a:lnTo>
                    <a:pt x="5119" y="1066"/>
                  </a:lnTo>
                  <a:lnTo>
                    <a:pt x="5062" y="1111"/>
                  </a:lnTo>
                  <a:lnTo>
                    <a:pt x="5033" y="1133"/>
                  </a:lnTo>
                  <a:lnTo>
                    <a:pt x="5002" y="1154"/>
                  </a:lnTo>
                  <a:lnTo>
                    <a:pt x="4970" y="1175"/>
                  </a:lnTo>
                  <a:lnTo>
                    <a:pt x="4937" y="1196"/>
                  </a:lnTo>
                  <a:lnTo>
                    <a:pt x="4903" y="1217"/>
                  </a:lnTo>
                  <a:lnTo>
                    <a:pt x="4867" y="1237"/>
                  </a:lnTo>
                  <a:lnTo>
                    <a:pt x="4831" y="1256"/>
                  </a:lnTo>
                  <a:lnTo>
                    <a:pt x="4794" y="1274"/>
                  </a:lnTo>
                  <a:lnTo>
                    <a:pt x="4755" y="1290"/>
                  </a:lnTo>
                  <a:lnTo>
                    <a:pt x="4716" y="1306"/>
                  </a:lnTo>
                  <a:lnTo>
                    <a:pt x="4674" y="1321"/>
                  </a:lnTo>
                  <a:lnTo>
                    <a:pt x="4633" y="1335"/>
                  </a:lnTo>
                  <a:lnTo>
                    <a:pt x="4590" y="1348"/>
                  </a:lnTo>
                  <a:lnTo>
                    <a:pt x="4545" y="1358"/>
                  </a:lnTo>
                  <a:lnTo>
                    <a:pt x="4499" y="1368"/>
                  </a:lnTo>
                  <a:lnTo>
                    <a:pt x="4454" y="1376"/>
                  </a:lnTo>
                  <a:lnTo>
                    <a:pt x="4406" y="1382"/>
                  </a:lnTo>
                  <a:lnTo>
                    <a:pt x="4356" y="1387"/>
                  </a:lnTo>
                  <a:lnTo>
                    <a:pt x="4308" y="1390"/>
                  </a:lnTo>
                  <a:lnTo>
                    <a:pt x="4256" y="1390"/>
                  </a:lnTo>
                  <a:lnTo>
                    <a:pt x="4204" y="1390"/>
                  </a:lnTo>
                  <a:lnTo>
                    <a:pt x="4151" y="1387"/>
                  </a:lnTo>
                  <a:lnTo>
                    <a:pt x="4097" y="1381"/>
                  </a:lnTo>
                  <a:lnTo>
                    <a:pt x="4041" y="1374"/>
                  </a:lnTo>
                  <a:lnTo>
                    <a:pt x="3984" y="1364"/>
                  </a:lnTo>
                  <a:lnTo>
                    <a:pt x="3926" y="1351"/>
                  </a:lnTo>
                  <a:lnTo>
                    <a:pt x="3868" y="1337"/>
                  </a:lnTo>
                  <a:lnTo>
                    <a:pt x="3808" y="1319"/>
                  </a:lnTo>
                  <a:lnTo>
                    <a:pt x="3747" y="1300"/>
                  </a:lnTo>
                  <a:lnTo>
                    <a:pt x="3684" y="1277"/>
                  </a:lnTo>
                  <a:lnTo>
                    <a:pt x="3621" y="1251"/>
                  </a:lnTo>
                  <a:lnTo>
                    <a:pt x="3557" y="1222"/>
                  </a:lnTo>
                  <a:lnTo>
                    <a:pt x="3490" y="1192"/>
                  </a:lnTo>
                  <a:lnTo>
                    <a:pt x="3423" y="1156"/>
                  </a:lnTo>
                  <a:lnTo>
                    <a:pt x="3355" y="1119"/>
                  </a:lnTo>
                  <a:lnTo>
                    <a:pt x="3287" y="1079"/>
                  </a:lnTo>
                  <a:lnTo>
                    <a:pt x="3217" y="1033"/>
                  </a:lnTo>
                  <a:lnTo>
                    <a:pt x="3146" y="985"/>
                  </a:lnTo>
                  <a:lnTo>
                    <a:pt x="3146" y="985"/>
                  </a:lnTo>
                  <a:lnTo>
                    <a:pt x="3004" y="890"/>
                  </a:lnTo>
                  <a:lnTo>
                    <a:pt x="2867" y="798"/>
                  </a:lnTo>
                  <a:lnTo>
                    <a:pt x="2733" y="714"/>
                  </a:lnTo>
                  <a:lnTo>
                    <a:pt x="2606" y="633"/>
                  </a:lnTo>
                  <a:lnTo>
                    <a:pt x="2481" y="559"/>
                  </a:lnTo>
                  <a:lnTo>
                    <a:pt x="2360" y="489"/>
                  </a:lnTo>
                  <a:lnTo>
                    <a:pt x="2242" y="425"/>
                  </a:lnTo>
                  <a:lnTo>
                    <a:pt x="2128" y="367"/>
                  </a:lnTo>
                  <a:lnTo>
                    <a:pt x="2018" y="312"/>
                  </a:lnTo>
                  <a:lnTo>
                    <a:pt x="1910" y="262"/>
                  </a:lnTo>
                  <a:lnTo>
                    <a:pt x="1806" y="216"/>
                  </a:lnTo>
                  <a:lnTo>
                    <a:pt x="1705" y="176"/>
                  </a:lnTo>
                  <a:lnTo>
                    <a:pt x="1605" y="140"/>
                  </a:lnTo>
                  <a:lnTo>
                    <a:pt x="1509" y="108"/>
                  </a:lnTo>
                  <a:lnTo>
                    <a:pt x="1414" y="81"/>
                  </a:lnTo>
                  <a:lnTo>
                    <a:pt x="1321" y="58"/>
                  </a:lnTo>
                  <a:lnTo>
                    <a:pt x="1231" y="39"/>
                  </a:lnTo>
                  <a:lnTo>
                    <a:pt x="1142" y="24"/>
                  </a:lnTo>
                  <a:lnTo>
                    <a:pt x="1056" y="13"/>
                  </a:lnTo>
                  <a:lnTo>
                    <a:pt x="970" y="5"/>
                  </a:lnTo>
                  <a:lnTo>
                    <a:pt x="887" y="2"/>
                  </a:lnTo>
                  <a:lnTo>
                    <a:pt x="803" y="0"/>
                  </a:lnTo>
                  <a:lnTo>
                    <a:pt x="722" y="3"/>
                  </a:lnTo>
                  <a:lnTo>
                    <a:pt x="640" y="10"/>
                  </a:lnTo>
                  <a:lnTo>
                    <a:pt x="559" y="19"/>
                  </a:lnTo>
                  <a:lnTo>
                    <a:pt x="479" y="32"/>
                  </a:lnTo>
                  <a:lnTo>
                    <a:pt x="399" y="47"/>
                  </a:lnTo>
                  <a:lnTo>
                    <a:pt x="319" y="66"/>
                  </a:lnTo>
                  <a:lnTo>
                    <a:pt x="240" y="87"/>
                  </a:lnTo>
                  <a:lnTo>
                    <a:pt x="161" y="111"/>
                  </a:lnTo>
                  <a:lnTo>
                    <a:pt x="80" y="139"/>
                  </a:lnTo>
                  <a:lnTo>
                    <a:pt x="0" y="16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631312" name="Freeform 80"/>
            <p:cNvSpPr>
              <a:spLocks/>
            </p:cNvSpPr>
            <p:nvPr/>
          </p:nvSpPr>
          <p:spPr bwMode="auto">
            <a:xfrm>
              <a:off x="675" y="1094"/>
              <a:ext cx="5448" cy="664"/>
            </a:xfrm>
            <a:custGeom>
              <a:avLst/>
              <a:gdLst/>
              <a:ahLst/>
              <a:cxnLst>
                <a:cxn ang="0">
                  <a:pos x="5448" y="603"/>
                </a:cxn>
                <a:cxn ang="0">
                  <a:pos x="5414" y="660"/>
                </a:cxn>
                <a:cxn ang="0">
                  <a:pos x="5369" y="723"/>
                </a:cxn>
                <a:cxn ang="0">
                  <a:pos x="5308" y="802"/>
                </a:cxn>
                <a:cxn ang="0">
                  <a:pos x="5229" y="891"/>
                </a:cxn>
                <a:cxn ang="0">
                  <a:pos x="5132" y="983"/>
                </a:cxn>
                <a:cxn ang="0">
                  <a:pos x="5047" y="1052"/>
                </a:cxn>
                <a:cxn ang="0">
                  <a:pos x="4986" y="1097"/>
                </a:cxn>
                <a:cxn ang="0">
                  <a:pos x="4919" y="1139"/>
                </a:cxn>
                <a:cxn ang="0">
                  <a:pos x="4849" y="1180"/>
                </a:cxn>
                <a:cxn ang="0">
                  <a:pos x="4772" y="1217"/>
                </a:cxn>
                <a:cxn ang="0">
                  <a:pos x="4692" y="1249"/>
                </a:cxn>
                <a:cxn ang="0">
                  <a:pos x="4607" y="1277"/>
                </a:cxn>
                <a:cxn ang="0">
                  <a:pos x="4518" y="1299"/>
                </a:cxn>
                <a:cxn ang="0">
                  <a:pos x="4425" y="1315"/>
                </a:cxn>
                <a:cxn ang="0">
                  <a:pos x="4326" y="1325"/>
                </a:cxn>
                <a:cxn ang="0">
                  <a:pos x="4222" y="1327"/>
                </a:cxn>
                <a:cxn ang="0">
                  <a:pos x="4115" y="1320"/>
                </a:cxn>
                <a:cxn ang="0">
                  <a:pos x="4003" y="1306"/>
                </a:cxn>
                <a:cxn ang="0">
                  <a:pos x="3885" y="1280"/>
                </a:cxn>
                <a:cxn ang="0">
                  <a:pos x="3764" y="1246"/>
                </a:cxn>
                <a:cxn ang="0">
                  <a:pos x="3638" y="1199"/>
                </a:cxn>
                <a:cxn ang="0">
                  <a:pos x="3506" y="1143"/>
                </a:cxn>
                <a:cxn ang="0">
                  <a:pos x="3371" y="1072"/>
                </a:cxn>
                <a:cxn ang="0">
                  <a:pos x="3230" y="989"/>
                </a:cxn>
                <a:cxn ang="0">
                  <a:pos x="3157" y="942"/>
                </a:cxn>
                <a:cxn ang="0">
                  <a:pos x="2877" y="760"/>
                </a:cxn>
                <a:cxn ang="0">
                  <a:pos x="2613" y="599"/>
                </a:cxn>
                <a:cxn ang="0">
                  <a:pos x="2365" y="460"/>
                </a:cxn>
                <a:cxn ang="0">
                  <a:pos x="2131" y="340"/>
                </a:cxn>
                <a:cxn ang="0">
                  <a:pos x="1912" y="240"/>
                </a:cxn>
                <a:cxn ang="0">
                  <a:pos x="1705" y="158"/>
                </a:cxn>
                <a:cxn ang="0">
                  <a:pos x="1508" y="95"/>
                </a:cxn>
                <a:cxn ang="0">
                  <a:pos x="1321" y="48"/>
                </a:cxn>
                <a:cxn ang="0">
                  <a:pos x="1141" y="17"/>
                </a:cxn>
                <a:cxn ang="0">
                  <a:pos x="968" y="1"/>
                </a:cxn>
                <a:cxn ang="0">
                  <a:pos x="801" y="0"/>
                </a:cxn>
                <a:cxn ang="0">
                  <a:pos x="639" y="12"/>
                </a:cxn>
                <a:cxn ang="0">
                  <a:pos x="478" y="38"/>
                </a:cxn>
                <a:cxn ang="0">
                  <a:pos x="319" y="75"/>
                </a:cxn>
                <a:cxn ang="0">
                  <a:pos x="160" y="124"/>
                </a:cxn>
                <a:cxn ang="0">
                  <a:pos x="0" y="184"/>
                </a:cxn>
              </a:cxnLst>
              <a:rect l="0" t="0" r="r" b="b"/>
              <a:pathLst>
                <a:path w="5448" h="1327">
                  <a:moveTo>
                    <a:pt x="5448" y="603"/>
                  </a:moveTo>
                  <a:lnTo>
                    <a:pt x="5448" y="603"/>
                  </a:lnTo>
                  <a:lnTo>
                    <a:pt x="5439" y="618"/>
                  </a:lnTo>
                  <a:lnTo>
                    <a:pt x="5414" y="660"/>
                  </a:lnTo>
                  <a:lnTo>
                    <a:pt x="5393" y="689"/>
                  </a:lnTo>
                  <a:lnTo>
                    <a:pt x="5369" y="723"/>
                  </a:lnTo>
                  <a:lnTo>
                    <a:pt x="5341" y="762"/>
                  </a:lnTo>
                  <a:lnTo>
                    <a:pt x="5308" y="802"/>
                  </a:lnTo>
                  <a:lnTo>
                    <a:pt x="5271" y="846"/>
                  </a:lnTo>
                  <a:lnTo>
                    <a:pt x="5229" y="891"/>
                  </a:lnTo>
                  <a:lnTo>
                    <a:pt x="5183" y="936"/>
                  </a:lnTo>
                  <a:lnTo>
                    <a:pt x="5132" y="983"/>
                  </a:lnTo>
                  <a:lnTo>
                    <a:pt x="5076" y="1030"/>
                  </a:lnTo>
                  <a:lnTo>
                    <a:pt x="5047" y="1052"/>
                  </a:lnTo>
                  <a:lnTo>
                    <a:pt x="5017" y="1075"/>
                  </a:lnTo>
                  <a:lnTo>
                    <a:pt x="4986" y="1097"/>
                  </a:lnTo>
                  <a:lnTo>
                    <a:pt x="4953" y="1118"/>
                  </a:lnTo>
                  <a:lnTo>
                    <a:pt x="4919" y="1139"/>
                  </a:lnTo>
                  <a:lnTo>
                    <a:pt x="4885" y="1160"/>
                  </a:lnTo>
                  <a:lnTo>
                    <a:pt x="4849" y="1180"/>
                  </a:lnTo>
                  <a:lnTo>
                    <a:pt x="4811" y="1199"/>
                  </a:lnTo>
                  <a:lnTo>
                    <a:pt x="4772" y="1217"/>
                  </a:lnTo>
                  <a:lnTo>
                    <a:pt x="4733" y="1233"/>
                  </a:lnTo>
                  <a:lnTo>
                    <a:pt x="4692" y="1249"/>
                  </a:lnTo>
                  <a:lnTo>
                    <a:pt x="4650" y="1264"/>
                  </a:lnTo>
                  <a:lnTo>
                    <a:pt x="4607" y="1277"/>
                  </a:lnTo>
                  <a:lnTo>
                    <a:pt x="4564" y="1288"/>
                  </a:lnTo>
                  <a:lnTo>
                    <a:pt x="4518" y="1299"/>
                  </a:lnTo>
                  <a:lnTo>
                    <a:pt x="4472" y="1307"/>
                  </a:lnTo>
                  <a:lnTo>
                    <a:pt x="4425" y="1315"/>
                  </a:lnTo>
                  <a:lnTo>
                    <a:pt x="4375" y="1320"/>
                  </a:lnTo>
                  <a:lnTo>
                    <a:pt x="4326" y="1325"/>
                  </a:lnTo>
                  <a:lnTo>
                    <a:pt x="4275" y="1327"/>
                  </a:lnTo>
                  <a:lnTo>
                    <a:pt x="4222" y="1327"/>
                  </a:lnTo>
                  <a:lnTo>
                    <a:pt x="4170" y="1325"/>
                  </a:lnTo>
                  <a:lnTo>
                    <a:pt x="4115" y="1320"/>
                  </a:lnTo>
                  <a:lnTo>
                    <a:pt x="4060" y="1314"/>
                  </a:lnTo>
                  <a:lnTo>
                    <a:pt x="4003" y="1306"/>
                  </a:lnTo>
                  <a:lnTo>
                    <a:pt x="3945" y="1294"/>
                  </a:lnTo>
                  <a:lnTo>
                    <a:pt x="3885" y="1280"/>
                  </a:lnTo>
                  <a:lnTo>
                    <a:pt x="3825" y="1264"/>
                  </a:lnTo>
                  <a:lnTo>
                    <a:pt x="3764" y="1246"/>
                  </a:lnTo>
                  <a:lnTo>
                    <a:pt x="3702" y="1223"/>
                  </a:lnTo>
                  <a:lnTo>
                    <a:pt x="3638" y="1199"/>
                  </a:lnTo>
                  <a:lnTo>
                    <a:pt x="3573" y="1172"/>
                  </a:lnTo>
                  <a:lnTo>
                    <a:pt x="3506" y="1143"/>
                  </a:lnTo>
                  <a:lnTo>
                    <a:pt x="3439" y="1109"/>
                  </a:lnTo>
                  <a:lnTo>
                    <a:pt x="3371" y="1072"/>
                  </a:lnTo>
                  <a:lnTo>
                    <a:pt x="3300" y="1033"/>
                  </a:lnTo>
                  <a:lnTo>
                    <a:pt x="3230" y="989"/>
                  </a:lnTo>
                  <a:lnTo>
                    <a:pt x="3157" y="942"/>
                  </a:lnTo>
                  <a:lnTo>
                    <a:pt x="3157" y="942"/>
                  </a:lnTo>
                  <a:lnTo>
                    <a:pt x="3016" y="849"/>
                  </a:lnTo>
                  <a:lnTo>
                    <a:pt x="2877" y="760"/>
                  </a:lnTo>
                  <a:lnTo>
                    <a:pt x="2742" y="678"/>
                  </a:lnTo>
                  <a:lnTo>
                    <a:pt x="2613" y="599"/>
                  </a:lnTo>
                  <a:lnTo>
                    <a:pt x="2487" y="528"/>
                  </a:lnTo>
                  <a:lnTo>
                    <a:pt x="2365" y="460"/>
                  </a:lnTo>
                  <a:lnTo>
                    <a:pt x="2247" y="397"/>
                  </a:lnTo>
                  <a:lnTo>
                    <a:pt x="2131" y="340"/>
                  </a:lnTo>
                  <a:lnTo>
                    <a:pt x="2020" y="289"/>
                  </a:lnTo>
                  <a:lnTo>
                    <a:pt x="1912" y="240"/>
                  </a:lnTo>
                  <a:lnTo>
                    <a:pt x="1806" y="197"/>
                  </a:lnTo>
                  <a:lnTo>
                    <a:pt x="1705" y="158"/>
                  </a:lnTo>
                  <a:lnTo>
                    <a:pt x="1605" y="124"/>
                  </a:lnTo>
                  <a:lnTo>
                    <a:pt x="1508" y="95"/>
                  </a:lnTo>
                  <a:lnTo>
                    <a:pt x="1414" y="69"/>
                  </a:lnTo>
                  <a:lnTo>
                    <a:pt x="1321" y="48"/>
                  </a:lnTo>
                  <a:lnTo>
                    <a:pt x="1230" y="30"/>
                  </a:lnTo>
                  <a:lnTo>
                    <a:pt x="1141" y="17"/>
                  </a:lnTo>
                  <a:lnTo>
                    <a:pt x="1054" y="8"/>
                  </a:lnTo>
                  <a:lnTo>
                    <a:pt x="968" y="1"/>
                  </a:lnTo>
                  <a:lnTo>
                    <a:pt x="885" y="0"/>
                  </a:lnTo>
                  <a:lnTo>
                    <a:pt x="801" y="0"/>
                  </a:lnTo>
                  <a:lnTo>
                    <a:pt x="719" y="4"/>
                  </a:lnTo>
                  <a:lnTo>
                    <a:pt x="639" y="12"/>
                  </a:lnTo>
                  <a:lnTo>
                    <a:pt x="558" y="24"/>
                  </a:lnTo>
                  <a:lnTo>
                    <a:pt x="478" y="38"/>
                  </a:lnTo>
                  <a:lnTo>
                    <a:pt x="399" y="56"/>
                  </a:lnTo>
                  <a:lnTo>
                    <a:pt x="319" y="75"/>
                  </a:lnTo>
                  <a:lnTo>
                    <a:pt x="239" y="100"/>
                  </a:lnTo>
                  <a:lnTo>
                    <a:pt x="160" y="124"/>
                  </a:lnTo>
                  <a:lnTo>
                    <a:pt x="81" y="153"/>
                  </a:lnTo>
                  <a:lnTo>
                    <a:pt x="0" y="18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631313" name="Freeform 81"/>
            <p:cNvSpPr>
              <a:spLocks/>
            </p:cNvSpPr>
            <p:nvPr/>
          </p:nvSpPr>
          <p:spPr bwMode="auto">
            <a:xfrm>
              <a:off x="700" y="1111"/>
              <a:ext cx="5452" cy="633"/>
            </a:xfrm>
            <a:custGeom>
              <a:avLst/>
              <a:gdLst/>
              <a:ahLst/>
              <a:cxnLst>
                <a:cxn ang="0">
                  <a:pos x="5452" y="516"/>
                </a:cxn>
                <a:cxn ang="0">
                  <a:pos x="5419" y="574"/>
                </a:cxn>
                <a:cxn ang="0">
                  <a:pos x="5376" y="637"/>
                </a:cxn>
                <a:cxn ang="0">
                  <a:pos x="5316" y="717"/>
                </a:cxn>
                <a:cxn ang="0">
                  <a:pos x="5239" y="808"/>
                </a:cxn>
                <a:cxn ang="0">
                  <a:pos x="5143" y="903"/>
                </a:cxn>
                <a:cxn ang="0">
                  <a:pos x="5060" y="974"/>
                </a:cxn>
                <a:cxn ang="0">
                  <a:pos x="4998" y="1021"/>
                </a:cxn>
                <a:cxn ang="0">
                  <a:pos x="4932" y="1064"/>
                </a:cxn>
                <a:cxn ang="0">
                  <a:pos x="4862" y="1106"/>
                </a:cxn>
                <a:cxn ang="0">
                  <a:pos x="4787" y="1145"/>
                </a:cxn>
                <a:cxn ang="0">
                  <a:pos x="4707" y="1179"/>
                </a:cxn>
                <a:cxn ang="0">
                  <a:pos x="4624" y="1208"/>
                </a:cxn>
                <a:cxn ang="0">
                  <a:pos x="4533" y="1232"/>
                </a:cxn>
                <a:cxn ang="0">
                  <a:pos x="4440" y="1252"/>
                </a:cxn>
                <a:cxn ang="0">
                  <a:pos x="4342" y="1263"/>
                </a:cxn>
                <a:cxn ang="0">
                  <a:pos x="4239" y="1266"/>
                </a:cxn>
                <a:cxn ang="0">
                  <a:pos x="4131" y="1263"/>
                </a:cxn>
                <a:cxn ang="0">
                  <a:pos x="4018" y="1250"/>
                </a:cxn>
                <a:cxn ang="0">
                  <a:pos x="3902" y="1228"/>
                </a:cxn>
                <a:cxn ang="0">
                  <a:pos x="3779" y="1194"/>
                </a:cxn>
                <a:cxn ang="0">
                  <a:pos x="3652" y="1150"/>
                </a:cxn>
                <a:cxn ang="0">
                  <a:pos x="3520" y="1095"/>
                </a:cxn>
                <a:cxn ang="0">
                  <a:pos x="3384" y="1027"/>
                </a:cxn>
                <a:cxn ang="0">
                  <a:pos x="3242" y="947"/>
                </a:cxn>
                <a:cxn ang="0">
                  <a:pos x="3169" y="901"/>
                </a:cxn>
                <a:cxn ang="0">
                  <a:pos x="2885" y="724"/>
                </a:cxn>
                <a:cxn ang="0">
                  <a:pos x="2619" y="569"/>
                </a:cxn>
                <a:cxn ang="0">
                  <a:pos x="2369" y="433"/>
                </a:cxn>
                <a:cxn ang="0">
                  <a:pos x="2134" y="317"/>
                </a:cxn>
                <a:cxn ang="0">
                  <a:pos x="1912" y="222"/>
                </a:cxn>
                <a:cxn ang="0">
                  <a:pos x="1704" y="144"/>
                </a:cxn>
                <a:cxn ang="0">
                  <a:pos x="1507" y="83"/>
                </a:cxn>
                <a:cxn ang="0">
                  <a:pos x="1318" y="41"/>
                </a:cxn>
                <a:cxn ang="0">
                  <a:pos x="1139" y="13"/>
                </a:cxn>
                <a:cxn ang="0">
                  <a:pos x="965" y="0"/>
                </a:cxn>
                <a:cxn ang="0">
                  <a:pos x="798" y="4"/>
                </a:cxn>
                <a:cxn ang="0">
                  <a:pos x="635" y="18"/>
                </a:cxn>
                <a:cxn ang="0">
                  <a:pos x="475" y="47"/>
                </a:cxn>
                <a:cxn ang="0">
                  <a:pos x="317" y="89"/>
                </a:cxn>
                <a:cxn ang="0">
                  <a:pos x="158" y="141"/>
                </a:cxn>
                <a:cxn ang="0">
                  <a:pos x="0" y="204"/>
                </a:cxn>
              </a:cxnLst>
              <a:rect l="0" t="0" r="r" b="b"/>
              <a:pathLst>
                <a:path w="5452" h="1266">
                  <a:moveTo>
                    <a:pt x="5452" y="516"/>
                  </a:moveTo>
                  <a:lnTo>
                    <a:pt x="5452" y="516"/>
                  </a:lnTo>
                  <a:lnTo>
                    <a:pt x="5444" y="530"/>
                  </a:lnTo>
                  <a:lnTo>
                    <a:pt x="5419" y="574"/>
                  </a:lnTo>
                  <a:lnTo>
                    <a:pt x="5400" y="603"/>
                  </a:lnTo>
                  <a:lnTo>
                    <a:pt x="5376" y="637"/>
                  </a:lnTo>
                  <a:lnTo>
                    <a:pt x="5348" y="675"/>
                  </a:lnTo>
                  <a:lnTo>
                    <a:pt x="5316" y="717"/>
                  </a:lnTo>
                  <a:lnTo>
                    <a:pt x="5279" y="761"/>
                  </a:lnTo>
                  <a:lnTo>
                    <a:pt x="5239" y="808"/>
                  </a:lnTo>
                  <a:lnTo>
                    <a:pt x="5193" y="855"/>
                  </a:lnTo>
                  <a:lnTo>
                    <a:pt x="5143" y="903"/>
                  </a:lnTo>
                  <a:lnTo>
                    <a:pt x="5089" y="950"/>
                  </a:lnTo>
                  <a:lnTo>
                    <a:pt x="5060" y="974"/>
                  </a:lnTo>
                  <a:lnTo>
                    <a:pt x="5029" y="997"/>
                  </a:lnTo>
                  <a:lnTo>
                    <a:pt x="4998" y="1021"/>
                  </a:lnTo>
                  <a:lnTo>
                    <a:pt x="4965" y="1042"/>
                  </a:lnTo>
                  <a:lnTo>
                    <a:pt x="4932" y="1064"/>
                  </a:lnTo>
                  <a:lnTo>
                    <a:pt x="4897" y="1085"/>
                  </a:lnTo>
                  <a:lnTo>
                    <a:pt x="4862" y="1106"/>
                  </a:lnTo>
                  <a:lnTo>
                    <a:pt x="4825" y="1126"/>
                  </a:lnTo>
                  <a:lnTo>
                    <a:pt x="4787" y="1145"/>
                  </a:lnTo>
                  <a:lnTo>
                    <a:pt x="4747" y="1161"/>
                  </a:lnTo>
                  <a:lnTo>
                    <a:pt x="4707" y="1179"/>
                  </a:lnTo>
                  <a:lnTo>
                    <a:pt x="4665" y="1194"/>
                  </a:lnTo>
                  <a:lnTo>
                    <a:pt x="4624" y="1208"/>
                  </a:lnTo>
                  <a:lnTo>
                    <a:pt x="4579" y="1221"/>
                  </a:lnTo>
                  <a:lnTo>
                    <a:pt x="4533" y="1232"/>
                  </a:lnTo>
                  <a:lnTo>
                    <a:pt x="4488" y="1242"/>
                  </a:lnTo>
                  <a:lnTo>
                    <a:pt x="4440" y="1252"/>
                  </a:lnTo>
                  <a:lnTo>
                    <a:pt x="4392" y="1258"/>
                  </a:lnTo>
                  <a:lnTo>
                    <a:pt x="4342" y="1263"/>
                  </a:lnTo>
                  <a:lnTo>
                    <a:pt x="4292" y="1266"/>
                  </a:lnTo>
                  <a:lnTo>
                    <a:pt x="4239" y="1266"/>
                  </a:lnTo>
                  <a:lnTo>
                    <a:pt x="4186" y="1266"/>
                  </a:lnTo>
                  <a:lnTo>
                    <a:pt x="4131" y="1263"/>
                  </a:lnTo>
                  <a:lnTo>
                    <a:pt x="4075" y="1257"/>
                  </a:lnTo>
                  <a:lnTo>
                    <a:pt x="4018" y="1250"/>
                  </a:lnTo>
                  <a:lnTo>
                    <a:pt x="3960" y="1239"/>
                  </a:lnTo>
                  <a:lnTo>
                    <a:pt x="3902" y="1228"/>
                  </a:lnTo>
                  <a:lnTo>
                    <a:pt x="3841" y="1211"/>
                  </a:lnTo>
                  <a:lnTo>
                    <a:pt x="3779" y="1194"/>
                  </a:lnTo>
                  <a:lnTo>
                    <a:pt x="3716" y="1174"/>
                  </a:lnTo>
                  <a:lnTo>
                    <a:pt x="3652" y="1150"/>
                  </a:lnTo>
                  <a:lnTo>
                    <a:pt x="3586" y="1124"/>
                  </a:lnTo>
                  <a:lnTo>
                    <a:pt x="3520" y="1095"/>
                  </a:lnTo>
                  <a:lnTo>
                    <a:pt x="3452" y="1063"/>
                  </a:lnTo>
                  <a:lnTo>
                    <a:pt x="3384" y="1027"/>
                  </a:lnTo>
                  <a:lnTo>
                    <a:pt x="3313" y="989"/>
                  </a:lnTo>
                  <a:lnTo>
                    <a:pt x="3242" y="947"/>
                  </a:lnTo>
                  <a:lnTo>
                    <a:pt x="3169" y="901"/>
                  </a:lnTo>
                  <a:lnTo>
                    <a:pt x="3169" y="901"/>
                  </a:lnTo>
                  <a:lnTo>
                    <a:pt x="3024" y="811"/>
                  </a:lnTo>
                  <a:lnTo>
                    <a:pt x="2885" y="724"/>
                  </a:lnTo>
                  <a:lnTo>
                    <a:pt x="2749" y="643"/>
                  </a:lnTo>
                  <a:lnTo>
                    <a:pt x="2619" y="569"/>
                  </a:lnTo>
                  <a:lnTo>
                    <a:pt x="2491" y="498"/>
                  </a:lnTo>
                  <a:lnTo>
                    <a:pt x="2369" y="433"/>
                  </a:lnTo>
                  <a:lnTo>
                    <a:pt x="2249" y="373"/>
                  </a:lnTo>
                  <a:lnTo>
                    <a:pt x="2134" y="317"/>
                  </a:lnTo>
                  <a:lnTo>
                    <a:pt x="2022" y="267"/>
                  </a:lnTo>
                  <a:lnTo>
                    <a:pt x="1912" y="222"/>
                  </a:lnTo>
                  <a:lnTo>
                    <a:pt x="1806" y="180"/>
                  </a:lnTo>
                  <a:lnTo>
                    <a:pt x="1704" y="144"/>
                  </a:lnTo>
                  <a:lnTo>
                    <a:pt x="1604" y="112"/>
                  </a:lnTo>
                  <a:lnTo>
                    <a:pt x="1507" y="83"/>
                  </a:lnTo>
                  <a:lnTo>
                    <a:pt x="1411" y="60"/>
                  </a:lnTo>
                  <a:lnTo>
                    <a:pt x="1318" y="41"/>
                  </a:lnTo>
                  <a:lnTo>
                    <a:pt x="1227" y="25"/>
                  </a:lnTo>
                  <a:lnTo>
                    <a:pt x="1139" y="13"/>
                  </a:lnTo>
                  <a:lnTo>
                    <a:pt x="1051" y="5"/>
                  </a:lnTo>
                  <a:lnTo>
                    <a:pt x="965" y="0"/>
                  </a:lnTo>
                  <a:lnTo>
                    <a:pt x="882" y="0"/>
                  </a:lnTo>
                  <a:lnTo>
                    <a:pt x="798" y="4"/>
                  </a:lnTo>
                  <a:lnTo>
                    <a:pt x="717" y="8"/>
                  </a:lnTo>
                  <a:lnTo>
                    <a:pt x="635" y="18"/>
                  </a:lnTo>
                  <a:lnTo>
                    <a:pt x="556" y="31"/>
                  </a:lnTo>
                  <a:lnTo>
                    <a:pt x="475" y="47"/>
                  </a:lnTo>
                  <a:lnTo>
                    <a:pt x="396" y="67"/>
                  </a:lnTo>
                  <a:lnTo>
                    <a:pt x="317" y="89"/>
                  </a:lnTo>
                  <a:lnTo>
                    <a:pt x="238" y="113"/>
                  </a:lnTo>
                  <a:lnTo>
                    <a:pt x="158" y="141"/>
                  </a:lnTo>
                  <a:lnTo>
                    <a:pt x="79" y="172"/>
                  </a:lnTo>
                  <a:lnTo>
                    <a:pt x="0" y="20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631314" name="Freeform 82"/>
            <p:cNvSpPr>
              <a:spLocks/>
            </p:cNvSpPr>
            <p:nvPr/>
          </p:nvSpPr>
          <p:spPr bwMode="auto">
            <a:xfrm>
              <a:off x="725" y="1127"/>
              <a:ext cx="5457" cy="603"/>
            </a:xfrm>
            <a:custGeom>
              <a:avLst/>
              <a:gdLst/>
              <a:ahLst/>
              <a:cxnLst>
                <a:cxn ang="0">
                  <a:pos x="5457" y="426"/>
                </a:cxn>
                <a:cxn ang="0">
                  <a:pos x="5425" y="484"/>
                </a:cxn>
                <a:cxn ang="0">
                  <a:pos x="5383" y="550"/>
                </a:cxn>
                <a:cxn ang="0">
                  <a:pos x="5323" y="631"/>
                </a:cxn>
                <a:cxn ang="0">
                  <a:pos x="5247" y="725"/>
                </a:cxn>
                <a:cxn ang="0">
                  <a:pos x="5153" y="822"/>
                </a:cxn>
                <a:cxn ang="0">
                  <a:pos x="5071" y="896"/>
                </a:cxn>
                <a:cxn ang="0">
                  <a:pos x="5010" y="943"/>
                </a:cxn>
                <a:cxn ang="0">
                  <a:pos x="4944" y="988"/>
                </a:cxn>
                <a:cxn ang="0">
                  <a:pos x="4875" y="1031"/>
                </a:cxn>
                <a:cxn ang="0">
                  <a:pos x="4801" y="1072"/>
                </a:cxn>
                <a:cxn ang="0">
                  <a:pos x="4722" y="1109"/>
                </a:cxn>
                <a:cxn ang="0">
                  <a:pos x="4637" y="1140"/>
                </a:cxn>
                <a:cxn ang="0">
                  <a:pos x="4549" y="1166"/>
                </a:cxn>
                <a:cxn ang="0">
                  <a:pos x="4456" y="1187"/>
                </a:cxn>
                <a:cxn ang="0">
                  <a:pos x="4358" y="1199"/>
                </a:cxn>
                <a:cxn ang="0">
                  <a:pos x="4254" y="1206"/>
                </a:cxn>
                <a:cxn ang="0">
                  <a:pos x="4147" y="1204"/>
                </a:cxn>
                <a:cxn ang="0">
                  <a:pos x="4035" y="1193"/>
                </a:cxn>
                <a:cxn ang="0">
                  <a:pos x="3917" y="1174"/>
                </a:cxn>
                <a:cxn ang="0">
                  <a:pos x="3793" y="1143"/>
                </a:cxn>
                <a:cxn ang="0">
                  <a:pos x="3666" y="1101"/>
                </a:cxn>
                <a:cxn ang="0">
                  <a:pos x="3534" y="1049"/>
                </a:cxn>
                <a:cxn ang="0">
                  <a:pos x="3396" y="983"/>
                </a:cxn>
                <a:cxn ang="0">
                  <a:pos x="3253" y="906"/>
                </a:cxn>
                <a:cxn ang="0">
                  <a:pos x="3180" y="862"/>
                </a:cxn>
                <a:cxn ang="0">
                  <a:pos x="2892" y="689"/>
                </a:cxn>
                <a:cxn ang="0">
                  <a:pos x="2624" y="537"/>
                </a:cxn>
                <a:cxn ang="0">
                  <a:pos x="2372" y="407"/>
                </a:cxn>
                <a:cxn ang="0">
                  <a:pos x="2136" y="295"/>
                </a:cxn>
                <a:cxn ang="0">
                  <a:pos x="1913" y="203"/>
                </a:cxn>
                <a:cxn ang="0">
                  <a:pos x="1702" y="129"/>
                </a:cxn>
                <a:cxn ang="0">
                  <a:pos x="1504" y="72"/>
                </a:cxn>
                <a:cxn ang="0">
                  <a:pos x="1315" y="32"/>
                </a:cxn>
                <a:cxn ang="0">
                  <a:pos x="1136" y="9"/>
                </a:cxn>
                <a:cxn ang="0">
                  <a:pos x="962" y="0"/>
                </a:cxn>
                <a:cxn ang="0">
                  <a:pos x="796" y="6"/>
                </a:cxn>
                <a:cxn ang="0">
                  <a:pos x="633" y="26"/>
                </a:cxn>
                <a:cxn ang="0">
                  <a:pos x="474" y="58"/>
                </a:cxn>
                <a:cxn ang="0">
                  <a:pos x="315" y="101"/>
                </a:cxn>
                <a:cxn ang="0">
                  <a:pos x="158" y="158"/>
                </a:cxn>
                <a:cxn ang="0">
                  <a:pos x="0" y="224"/>
                </a:cxn>
              </a:cxnLst>
              <a:rect l="0" t="0" r="r" b="b"/>
              <a:pathLst>
                <a:path w="5457" h="1206">
                  <a:moveTo>
                    <a:pt x="5457" y="426"/>
                  </a:moveTo>
                  <a:lnTo>
                    <a:pt x="5457" y="426"/>
                  </a:lnTo>
                  <a:lnTo>
                    <a:pt x="5450" y="442"/>
                  </a:lnTo>
                  <a:lnTo>
                    <a:pt x="5425" y="484"/>
                  </a:lnTo>
                  <a:lnTo>
                    <a:pt x="5405" y="515"/>
                  </a:lnTo>
                  <a:lnTo>
                    <a:pt x="5383" y="550"/>
                  </a:lnTo>
                  <a:lnTo>
                    <a:pt x="5355" y="589"/>
                  </a:lnTo>
                  <a:lnTo>
                    <a:pt x="5323" y="631"/>
                  </a:lnTo>
                  <a:lnTo>
                    <a:pt x="5287" y="676"/>
                  </a:lnTo>
                  <a:lnTo>
                    <a:pt x="5247" y="725"/>
                  </a:lnTo>
                  <a:lnTo>
                    <a:pt x="5203" y="773"/>
                  </a:lnTo>
                  <a:lnTo>
                    <a:pt x="5153" y="822"/>
                  </a:lnTo>
                  <a:lnTo>
                    <a:pt x="5100" y="872"/>
                  </a:lnTo>
                  <a:lnTo>
                    <a:pt x="5071" y="896"/>
                  </a:lnTo>
                  <a:lnTo>
                    <a:pt x="5041" y="918"/>
                  </a:lnTo>
                  <a:lnTo>
                    <a:pt x="5010" y="943"/>
                  </a:lnTo>
                  <a:lnTo>
                    <a:pt x="4978" y="965"/>
                  </a:lnTo>
                  <a:lnTo>
                    <a:pt x="4944" y="988"/>
                  </a:lnTo>
                  <a:lnTo>
                    <a:pt x="4911" y="1011"/>
                  </a:lnTo>
                  <a:lnTo>
                    <a:pt x="4875" y="1031"/>
                  </a:lnTo>
                  <a:lnTo>
                    <a:pt x="4839" y="1052"/>
                  </a:lnTo>
                  <a:lnTo>
                    <a:pt x="4801" y="1072"/>
                  </a:lnTo>
                  <a:lnTo>
                    <a:pt x="4762" y="1091"/>
                  </a:lnTo>
                  <a:lnTo>
                    <a:pt x="4722" y="1109"/>
                  </a:lnTo>
                  <a:lnTo>
                    <a:pt x="4681" y="1125"/>
                  </a:lnTo>
                  <a:lnTo>
                    <a:pt x="4637" y="1140"/>
                  </a:lnTo>
                  <a:lnTo>
                    <a:pt x="4594" y="1154"/>
                  </a:lnTo>
                  <a:lnTo>
                    <a:pt x="4549" y="1166"/>
                  </a:lnTo>
                  <a:lnTo>
                    <a:pt x="4503" y="1177"/>
                  </a:lnTo>
                  <a:lnTo>
                    <a:pt x="4456" y="1187"/>
                  </a:lnTo>
                  <a:lnTo>
                    <a:pt x="4407" y="1195"/>
                  </a:lnTo>
                  <a:lnTo>
                    <a:pt x="4358" y="1199"/>
                  </a:lnTo>
                  <a:lnTo>
                    <a:pt x="4307" y="1204"/>
                  </a:lnTo>
                  <a:lnTo>
                    <a:pt x="4254" y="1206"/>
                  </a:lnTo>
                  <a:lnTo>
                    <a:pt x="4202" y="1206"/>
                  </a:lnTo>
                  <a:lnTo>
                    <a:pt x="4147" y="1204"/>
                  </a:lnTo>
                  <a:lnTo>
                    <a:pt x="4092" y="1199"/>
                  </a:lnTo>
                  <a:lnTo>
                    <a:pt x="4035" y="1193"/>
                  </a:lnTo>
                  <a:lnTo>
                    <a:pt x="3977" y="1185"/>
                  </a:lnTo>
                  <a:lnTo>
                    <a:pt x="3917" y="1174"/>
                  </a:lnTo>
                  <a:lnTo>
                    <a:pt x="3856" y="1159"/>
                  </a:lnTo>
                  <a:lnTo>
                    <a:pt x="3793" y="1143"/>
                  </a:lnTo>
                  <a:lnTo>
                    <a:pt x="3731" y="1124"/>
                  </a:lnTo>
                  <a:lnTo>
                    <a:pt x="3666" y="1101"/>
                  </a:lnTo>
                  <a:lnTo>
                    <a:pt x="3600" y="1077"/>
                  </a:lnTo>
                  <a:lnTo>
                    <a:pt x="3534" y="1049"/>
                  </a:lnTo>
                  <a:lnTo>
                    <a:pt x="3466" y="1017"/>
                  </a:lnTo>
                  <a:lnTo>
                    <a:pt x="3396" y="983"/>
                  </a:lnTo>
                  <a:lnTo>
                    <a:pt x="3325" y="946"/>
                  </a:lnTo>
                  <a:lnTo>
                    <a:pt x="3253" y="906"/>
                  </a:lnTo>
                  <a:lnTo>
                    <a:pt x="3180" y="862"/>
                  </a:lnTo>
                  <a:lnTo>
                    <a:pt x="3180" y="862"/>
                  </a:lnTo>
                  <a:lnTo>
                    <a:pt x="3034" y="772"/>
                  </a:lnTo>
                  <a:lnTo>
                    <a:pt x="2892" y="689"/>
                  </a:lnTo>
                  <a:lnTo>
                    <a:pt x="2756" y="610"/>
                  </a:lnTo>
                  <a:lnTo>
                    <a:pt x="2624" y="537"/>
                  </a:lnTo>
                  <a:lnTo>
                    <a:pt x="2497" y="470"/>
                  </a:lnTo>
                  <a:lnTo>
                    <a:pt x="2372" y="407"/>
                  </a:lnTo>
                  <a:lnTo>
                    <a:pt x="2252" y="348"/>
                  </a:lnTo>
                  <a:lnTo>
                    <a:pt x="2136" y="295"/>
                  </a:lnTo>
                  <a:lnTo>
                    <a:pt x="2023" y="247"/>
                  </a:lnTo>
                  <a:lnTo>
                    <a:pt x="1913" y="203"/>
                  </a:lnTo>
                  <a:lnTo>
                    <a:pt x="1806" y="164"/>
                  </a:lnTo>
                  <a:lnTo>
                    <a:pt x="1702" y="129"/>
                  </a:lnTo>
                  <a:lnTo>
                    <a:pt x="1602" y="98"/>
                  </a:lnTo>
                  <a:lnTo>
                    <a:pt x="1504" y="72"/>
                  </a:lnTo>
                  <a:lnTo>
                    <a:pt x="1409" y="51"/>
                  </a:lnTo>
                  <a:lnTo>
                    <a:pt x="1315" y="32"/>
                  </a:lnTo>
                  <a:lnTo>
                    <a:pt x="1225" y="19"/>
                  </a:lnTo>
                  <a:lnTo>
                    <a:pt x="1136" y="9"/>
                  </a:lnTo>
                  <a:lnTo>
                    <a:pt x="1048" y="3"/>
                  </a:lnTo>
                  <a:lnTo>
                    <a:pt x="962" y="0"/>
                  </a:lnTo>
                  <a:lnTo>
                    <a:pt x="879" y="1"/>
                  </a:lnTo>
                  <a:lnTo>
                    <a:pt x="796" y="6"/>
                  </a:lnTo>
                  <a:lnTo>
                    <a:pt x="714" y="14"/>
                  </a:lnTo>
                  <a:lnTo>
                    <a:pt x="633" y="26"/>
                  </a:lnTo>
                  <a:lnTo>
                    <a:pt x="553" y="40"/>
                  </a:lnTo>
                  <a:lnTo>
                    <a:pt x="474" y="58"/>
                  </a:lnTo>
                  <a:lnTo>
                    <a:pt x="394" y="79"/>
                  </a:lnTo>
                  <a:lnTo>
                    <a:pt x="315" y="101"/>
                  </a:lnTo>
                  <a:lnTo>
                    <a:pt x="238" y="129"/>
                  </a:lnTo>
                  <a:lnTo>
                    <a:pt x="158" y="158"/>
                  </a:lnTo>
                  <a:lnTo>
                    <a:pt x="79" y="190"/>
                  </a:lnTo>
                  <a:lnTo>
                    <a:pt x="0" y="22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631315" name="Freeform 83"/>
            <p:cNvSpPr>
              <a:spLocks/>
            </p:cNvSpPr>
            <p:nvPr/>
          </p:nvSpPr>
          <p:spPr bwMode="auto">
            <a:xfrm>
              <a:off x="752" y="1144"/>
              <a:ext cx="5459" cy="573"/>
            </a:xfrm>
            <a:custGeom>
              <a:avLst/>
              <a:gdLst/>
              <a:ahLst/>
              <a:cxnLst>
                <a:cxn ang="0">
                  <a:pos x="5459" y="335"/>
                </a:cxn>
                <a:cxn ang="0">
                  <a:pos x="5427" y="395"/>
                </a:cxn>
                <a:cxn ang="0">
                  <a:pos x="5385" y="461"/>
                </a:cxn>
                <a:cxn ang="0">
                  <a:pos x="5328" y="545"/>
                </a:cxn>
                <a:cxn ang="0">
                  <a:pos x="5253" y="639"/>
                </a:cxn>
                <a:cxn ang="0">
                  <a:pos x="5160" y="739"/>
                </a:cxn>
                <a:cxn ang="0">
                  <a:pos x="5080" y="815"/>
                </a:cxn>
                <a:cxn ang="0">
                  <a:pos x="5019" y="863"/>
                </a:cxn>
                <a:cxn ang="0">
                  <a:pos x="4955" y="912"/>
                </a:cxn>
                <a:cxn ang="0">
                  <a:pos x="4885" y="957"/>
                </a:cxn>
                <a:cxn ang="0">
                  <a:pos x="4812" y="999"/>
                </a:cxn>
                <a:cxn ang="0">
                  <a:pos x="4734" y="1036"/>
                </a:cxn>
                <a:cxn ang="0">
                  <a:pos x="4651" y="1070"/>
                </a:cxn>
                <a:cxn ang="0">
                  <a:pos x="4562" y="1098"/>
                </a:cxn>
                <a:cxn ang="0">
                  <a:pos x="4469" y="1120"/>
                </a:cxn>
                <a:cxn ang="0">
                  <a:pos x="4372" y="1136"/>
                </a:cxn>
                <a:cxn ang="0">
                  <a:pos x="4268" y="1144"/>
                </a:cxn>
                <a:cxn ang="0">
                  <a:pos x="4161" y="1144"/>
                </a:cxn>
                <a:cxn ang="0">
                  <a:pos x="4047" y="1136"/>
                </a:cxn>
                <a:cxn ang="0">
                  <a:pos x="3929" y="1119"/>
                </a:cxn>
                <a:cxn ang="0">
                  <a:pos x="3807" y="1090"/>
                </a:cxn>
                <a:cxn ang="0">
                  <a:pos x="3677" y="1051"/>
                </a:cxn>
                <a:cxn ang="0">
                  <a:pos x="3544" y="1001"/>
                </a:cxn>
                <a:cxn ang="0">
                  <a:pos x="3405" y="938"/>
                </a:cxn>
                <a:cxn ang="0">
                  <a:pos x="3261" y="862"/>
                </a:cxn>
                <a:cxn ang="0">
                  <a:pos x="3187" y="820"/>
                </a:cxn>
                <a:cxn ang="0">
                  <a:pos x="2899" y="652"/>
                </a:cxn>
                <a:cxn ang="0">
                  <a:pos x="2628" y="505"/>
                </a:cxn>
                <a:cxn ang="0">
                  <a:pos x="2374" y="379"/>
                </a:cxn>
                <a:cxn ang="0">
                  <a:pos x="2135" y="273"/>
                </a:cxn>
                <a:cxn ang="0">
                  <a:pos x="1911" y="184"/>
                </a:cxn>
                <a:cxn ang="0">
                  <a:pos x="1700" y="114"/>
                </a:cxn>
                <a:cxn ang="0">
                  <a:pos x="1500" y="61"/>
                </a:cxn>
                <a:cxn ang="0">
                  <a:pos x="1312" y="25"/>
                </a:cxn>
                <a:cxn ang="0">
                  <a:pos x="1131" y="4"/>
                </a:cxn>
                <a:cxn ang="0">
                  <a:pos x="958" y="0"/>
                </a:cxn>
                <a:cxn ang="0">
                  <a:pos x="791" y="8"/>
                </a:cxn>
                <a:cxn ang="0">
                  <a:pos x="628" y="32"/>
                </a:cxn>
                <a:cxn ang="0">
                  <a:pos x="470" y="67"/>
                </a:cxn>
                <a:cxn ang="0">
                  <a:pos x="313" y="114"/>
                </a:cxn>
                <a:cxn ang="0">
                  <a:pos x="156" y="174"/>
                </a:cxn>
                <a:cxn ang="0">
                  <a:pos x="0" y="243"/>
                </a:cxn>
              </a:cxnLst>
              <a:rect l="0" t="0" r="r" b="b"/>
              <a:pathLst>
                <a:path w="5459" h="1144">
                  <a:moveTo>
                    <a:pt x="5459" y="335"/>
                  </a:moveTo>
                  <a:lnTo>
                    <a:pt x="5459" y="335"/>
                  </a:lnTo>
                  <a:lnTo>
                    <a:pt x="5450" y="352"/>
                  </a:lnTo>
                  <a:lnTo>
                    <a:pt x="5427" y="395"/>
                  </a:lnTo>
                  <a:lnTo>
                    <a:pt x="5409" y="426"/>
                  </a:lnTo>
                  <a:lnTo>
                    <a:pt x="5385" y="461"/>
                  </a:lnTo>
                  <a:lnTo>
                    <a:pt x="5359" y="502"/>
                  </a:lnTo>
                  <a:lnTo>
                    <a:pt x="5328" y="545"/>
                  </a:lnTo>
                  <a:lnTo>
                    <a:pt x="5292" y="591"/>
                  </a:lnTo>
                  <a:lnTo>
                    <a:pt x="5253" y="639"/>
                  </a:lnTo>
                  <a:lnTo>
                    <a:pt x="5209" y="689"/>
                  </a:lnTo>
                  <a:lnTo>
                    <a:pt x="5160" y="739"/>
                  </a:lnTo>
                  <a:lnTo>
                    <a:pt x="5108" y="791"/>
                  </a:lnTo>
                  <a:lnTo>
                    <a:pt x="5080" y="815"/>
                  </a:lnTo>
                  <a:lnTo>
                    <a:pt x="5049" y="839"/>
                  </a:lnTo>
                  <a:lnTo>
                    <a:pt x="5019" y="863"/>
                  </a:lnTo>
                  <a:lnTo>
                    <a:pt x="4988" y="888"/>
                  </a:lnTo>
                  <a:lnTo>
                    <a:pt x="4955" y="912"/>
                  </a:lnTo>
                  <a:lnTo>
                    <a:pt x="4921" y="935"/>
                  </a:lnTo>
                  <a:lnTo>
                    <a:pt x="4885" y="957"/>
                  </a:lnTo>
                  <a:lnTo>
                    <a:pt x="4849" y="978"/>
                  </a:lnTo>
                  <a:lnTo>
                    <a:pt x="4812" y="999"/>
                  </a:lnTo>
                  <a:lnTo>
                    <a:pt x="4773" y="1018"/>
                  </a:lnTo>
                  <a:lnTo>
                    <a:pt x="4734" y="1036"/>
                  </a:lnTo>
                  <a:lnTo>
                    <a:pt x="4692" y="1054"/>
                  </a:lnTo>
                  <a:lnTo>
                    <a:pt x="4651" y="1070"/>
                  </a:lnTo>
                  <a:lnTo>
                    <a:pt x="4606" y="1085"/>
                  </a:lnTo>
                  <a:lnTo>
                    <a:pt x="4562" y="1098"/>
                  </a:lnTo>
                  <a:lnTo>
                    <a:pt x="4516" y="1111"/>
                  </a:lnTo>
                  <a:lnTo>
                    <a:pt x="4469" y="1120"/>
                  </a:lnTo>
                  <a:lnTo>
                    <a:pt x="4420" y="1128"/>
                  </a:lnTo>
                  <a:lnTo>
                    <a:pt x="4372" y="1136"/>
                  </a:lnTo>
                  <a:lnTo>
                    <a:pt x="4320" y="1141"/>
                  </a:lnTo>
                  <a:lnTo>
                    <a:pt x="4268" y="1144"/>
                  </a:lnTo>
                  <a:lnTo>
                    <a:pt x="4215" y="1144"/>
                  </a:lnTo>
                  <a:lnTo>
                    <a:pt x="4161" y="1144"/>
                  </a:lnTo>
                  <a:lnTo>
                    <a:pt x="4105" y="1141"/>
                  </a:lnTo>
                  <a:lnTo>
                    <a:pt x="4047" y="1136"/>
                  </a:lnTo>
                  <a:lnTo>
                    <a:pt x="3988" y="1128"/>
                  </a:lnTo>
                  <a:lnTo>
                    <a:pt x="3929" y="1119"/>
                  </a:lnTo>
                  <a:lnTo>
                    <a:pt x="3869" y="1106"/>
                  </a:lnTo>
                  <a:lnTo>
                    <a:pt x="3807" y="1090"/>
                  </a:lnTo>
                  <a:lnTo>
                    <a:pt x="3743" y="1072"/>
                  </a:lnTo>
                  <a:lnTo>
                    <a:pt x="3677" y="1051"/>
                  </a:lnTo>
                  <a:lnTo>
                    <a:pt x="3612" y="1027"/>
                  </a:lnTo>
                  <a:lnTo>
                    <a:pt x="3544" y="1001"/>
                  </a:lnTo>
                  <a:lnTo>
                    <a:pt x="3476" y="970"/>
                  </a:lnTo>
                  <a:lnTo>
                    <a:pt x="3405" y="938"/>
                  </a:lnTo>
                  <a:lnTo>
                    <a:pt x="3335" y="902"/>
                  </a:lnTo>
                  <a:lnTo>
                    <a:pt x="3261" y="862"/>
                  </a:lnTo>
                  <a:lnTo>
                    <a:pt x="3187" y="820"/>
                  </a:lnTo>
                  <a:lnTo>
                    <a:pt x="3187" y="820"/>
                  </a:lnTo>
                  <a:lnTo>
                    <a:pt x="3040" y="733"/>
                  </a:lnTo>
                  <a:lnTo>
                    <a:pt x="2899" y="652"/>
                  </a:lnTo>
                  <a:lnTo>
                    <a:pt x="2761" y="576"/>
                  </a:lnTo>
                  <a:lnTo>
                    <a:pt x="2628" y="505"/>
                  </a:lnTo>
                  <a:lnTo>
                    <a:pt x="2499" y="439"/>
                  </a:lnTo>
                  <a:lnTo>
                    <a:pt x="2374" y="379"/>
                  </a:lnTo>
                  <a:lnTo>
                    <a:pt x="2253" y="323"/>
                  </a:lnTo>
                  <a:lnTo>
                    <a:pt x="2135" y="273"/>
                  </a:lnTo>
                  <a:lnTo>
                    <a:pt x="2022" y="226"/>
                  </a:lnTo>
                  <a:lnTo>
                    <a:pt x="1911" y="184"/>
                  </a:lnTo>
                  <a:lnTo>
                    <a:pt x="1804" y="147"/>
                  </a:lnTo>
                  <a:lnTo>
                    <a:pt x="1700" y="114"/>
                  </a:lnTo>
                  <a:lnTo>
                    <a:pt x="1599" y="85"/>
                  </a:lnTo>
                  <a:lnTo>
                    <a:pt x="1500" y="61"/>
                  </a:lnTo>
                  <a:lnTo>
                    <a:pt x="1405" y="40"/>
                  </a:lnTo>
                  <a:lnTo>
                    <a:pt x="1312" y="25"/>
                  </a:lnTo>
                  <a:lnTo>
                    <a:pt x="1220" y="13"/>
                  </a:lnTo>
                  <a:lnTo>
                    <a:pt x="1131" y="4"/>
                  </a:lnTo>
                  <a:lnTo>
                    <a:pt x="1044" y="0"/>
                  </a:lnTo>
                  <a:lnTo>
                    <a:pt x="958" y="0"/>
                  </a:lnTo>
                  <a:lnTo>
                    <a:pt x="874" y="1"/>
                  </a:lnTo>
                  <a:lnTo>
                    <a:pt x="791" y="8"/>
                  </a:lnTo>
                  <a:lnTo>
                    <a:pt x="709" y="17"/>
                  </a:lnTo>
                  <a:lnTo>
                    <a:pt x="628" y="32"/>
                  </a:lnTo>
                  <a:lnTo>
                    <a:pt x="549" y="48"/>
                  </a:lnTo>
                  <a:lnTo>
                    <a:pt x="470" y="67"/>
                  </a:lnTo>
                  <a:lnTo>
                    <a:pt x="391" y="88"/>
                  </a:lnTo>
                  <a:lnTo>
                    <a:pt x="313" y="114"/>
                  </a:lnTo>
                  <a:lnTo>
                    <a:pt x="234" y="143"/>
                  </a:lnTo>
                  <a:lnTo>
                    <a:pt x="156" y="174"/>
                  </a:lnTo>
                  <a:lnTo>
                    <a:pt x="77" y="208"/>
                  </a:lnTo>
                  <a:lnTo>
                    <a:pt x="0" y="243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631316" name="Freeform 84"/>
            <p:cNvSpPr>
              <a:spLocks/>
            </p:cNvSpPr>
            <p:nvPr/>
          </p:nvSpPr>
          <p:spPr bwMode="auto">
            <a:xfrm>
              <a:off x="778" y="1160"/>
              <a:ext cx="5461" cy="544"/>
            </a:xfrm>
            <a:custGeom>
              <a:avLst/>
              <a:gdLst/>
              <a:ahLst/>
              <a:cxnLst>
                <a:cxn ang="0">
                  <a:pos x="5461" y="247"/>
                </a:cxn>
                <a:cxn ang="0">
                  <a:pos x="5429" y="308"/>
                </a:cxn>
                <a:cxn ang="0">
                  <a:pos x="5390" y="376"/>
                </a:cxn>
                <a:cxn ang="0">
                  <a:pos x="5333" y="460"/>
                </a:cxn>
                <a:cxn ang="0">
                  <a:pos x="5259" y="557"/>
                </a:cxn>
                <a:cxn ang="0">
                  <a:pos x="5168" y="659"/>
                </a:cxn>
                <a:cxn ang="0">
                  <a:pos x="5088" y="736"/>
                </a:cxn>
                <a:cxn ang="0">
                  <a:pos x="5029" y="788"/>
                </a:cxn>
                <a:cxn ang="0">
                  <a:pos x="4965" y="836"/>
                </a:cxn>
                <a:cxn ang="0">
                  <a:pos x="4897" y="883"/>
                </a:cxn>
                <a:cxn ang="0">
                  <a:pos x="4823" y="927"/>
                </a:cxn>
                <a:cxn ang="0">
                  <a:pos x="4746" y="965"/>
                </a:cxn>
                <a:cxn ang="0">
                  <a:pos x="4662" y="1001"/>
                </a:cxn>
                <a:cxn ang="0">
                  <a:pos x="4575" y="1032"/>
                </a:cxn>
                <a:cxn ang="0">
                  <a:pos x="4483" y="1056"/>
                </a:cxn>
                <a:cxn ang="0">
                  <a:pos x="4385" y="1074"/>
                </a:cxn>
                <a:cxn ang="0">
                  <a:pos x="4282" y="1083"/>
                </a:cxn>
                <a:cxn ang="0">
                  <a:pos x="4175" y="1087"/>
                </a:cxn>
                <a:cxn ang="0">
                  <a:pos x="4061" y="1080"/>
                </a:cxn>
                <a:cxn ang="0">
                  <a:pos x="3943" y="1064"/>
                </a:cxn>
                <a:cxn ang="0">
                  <a:pos x="3819" y="1038"/>
                </a:cxn>
                <a:cxn ang="0">
                  <a:pos x="3690" y="1003"/>
                </a:cxn>
                <a:cxn ang="0">
                  <a:pos x="3556" y="954"/>
                </a:cxn>
                <a:cxn ang="0">
                  <a:pos x="3417" y="894"/>
                </a:cxn>
                <a:cxn ang="0">
                  <a:pos x="3271" y="820"/>
                </a:cxn>
                <a:cxn ang="0">
                  <a:pos x="3196" y="780"/>
                </a:cxn>
                <a:cxn ang="0">
                  <a:pos x="2904" y="617"/>
                </a:cxn>
                <a:cxn ang="0">
                  <a:pos x="2632" y="475"/>
                </a:cxn>
                <a:cxn ang="0">
                  <a:pos x="2377" y="354"/>
                </a:cxn>
                <a:cxn ang="0">
                  <a:pos x="2137" y="250"/>
                </a:cxn>
                <a:cxn ang="0">
                  <a:pos x="1912" y="166"/>
                </a:cxn>
                <a:cxn ang="0">
                  <a:pos x="1699" y="100"/>
                </a:cxn>
                <a:cxn ang="0">
                  <a:pos x="1499" y="52"/>
                </a:cxn>
                <a:cxn ang="0">
                  <a:pos x="1309" y="19"/>
                </a:cxn>
                <a:cxn ang="0">
                  <a:pos x="1129" y="2"/>
                </a:cxn>
                <a:cxn ang="0">
                  <a:pos x="955" y="0"/>
                </a:cxn>
                <a:cxn ang="0">
                  <a:pos x="789" y="13"/>
                </a:cxn>
                <a:cxn ang="0">
                  <a:pos x="626" y="39"/>
                </a:cxn>
                <a:cxn ang="0">
                  <a:pos x="468" y="77"/>
                </a:cxn>
                <a:cxn ang="0">
                  <a:pos x="312" y="129"/>
                </a:cxn>
                <a:cxn ang="0">
                  <a:pos x="157" y="192"/>
                </a:cxn>
                <a:cxn ang="0">
                  <a:pos x="0" y="266"/>
                </a:cxn>
              </a:cxnLst>
              <a:rect l="0" t="0" r="r" b="b"/>
              <a:pathLst>
                <a:path w="5461" h="1087">
                  <a:moveTo>
                    <a:pt x="5461" y="247"/>
                  </a:moveTo>
                  <a:lnTo>
                    <a:pt x="5461" y="247"/>
                  </a:lnTo>
                  <a:lnTo>
                    <a:pt x="5452" y="263"/>
                  </a:lnTo>
                  <a:lnTo>
                    <a:pt x="5429" y="308"/>
                  </a:lnTo>
                  <a:lnTo>
                    <a:pt x="5411" y="339"/>
                  </a:lnTo>
                  <a:lnTo>
                    <a:pt x="5390" y="376"/>
                  </a:lnTo>
                  <a:lnTo>
                    <a:pt x="5363" y="417"/>
                  </a:lnTo>
                  <a:lnTo>
                    <a:pt x="5333" y="460"/>
                  </a:lnTo>
                  <a:lnTo>
                    <a:pt x="5298" y="507"/>
                  </a:lnTo>
                  <a:lnTo>
                    <a:pt x="5259" y="557"/>
                  </a:lnTo>
                  <a:lnTo>
                    <a:pt x="5216" y="607"/>
                  </a:lnTo>
                  <a:lnTo>
                    <a:pt x="5168" y="659"/>
                  </a:lnTo>
                  <a:lnTo>
                    <a:pt x="5116" y="710"/>
                  </a:lnTo>
                  <a:lnTo>
                    <a:pt x="5088" y="736"/>
                  </a:lnTo>
                  <a:lnTo>
                    <a:pt x="5059" y="762"/>
                  </a:lnTo>
                  <a:lnTo>
                    <a:pt x="5029" y="788"/>
                  </a:lnTo>
                  <a:lnTo>
                    <a:pt x="4998" y="812"/>
                  </a:lnTo>
                  <a:lnTo>
                    <a:pt x="4965" y="836"/>
                  </a:lnTo>
                  <a:lnTo>
                    <a:pt x="4932" y="859"/>
                  </a:lnTo>
                  <a:lnTo>
                    <a:pt x="4897" y="883"/>
                  </a:lnTo>
                  <a:lnTo>
                    <a:pt x="4861" y="904"/>
                  </a:lnTo>
                  <a:lnTo>
                    <a:pt x="4823" y="927"/>
                  </a:lnTo>
                  <a:lnTo>
                    <a:pt x="4786" y="946"/>
                  </a:lnTo>
                  <a:lnTo>
                    <a:pt x="4746" y="965"/>
                  </a:lnTo>
                  <a:lnTo>
                    <a:pt x="4705" y="985"/>
                  </a:lnTo>
                  <a:lnTo>
                    <a:pt x="4662" y="1001"/>
                  </a:lnTo>
                  <a:lnTo>
                    <a:pt x="4619" y="1017"/>
                  </a:lnTo>
                  <a:lnTo>
                    <a:pt x="4575" y="1032"/>
                  </a:lnTo>
                  <a:lnTo>
                    <a:pt x="4529" y="1045"/>
                  </a:lnTo>
                  <a:lnTo>
                    <a:pt x="4483" y="1056"/>
                  </a:lnTo>
                  <a:lnTo>
                    <a:pt x="4435" y="1066"/>
                  </a:lnTo>
                  <a:lnTo>
                    <a:pt x="4385" y="1074"/>
                  </a:lnTo>
                  <a:lnTo>
                    <a:pt x="4335" y="1080"/>
                  </a:lnTo>
                  <a:lnTo>
                    <a:pt x="4282" y="1083"/>
                  </a:lnTo>
                  <a:lnTo>
                    <a:pt x="4229" y="1087"/>
                  </a:lnTo>
                  <a:lnTo>
                    <a:pt x="4175" y="1087"/>
                  </a:lnTo>
                  <a:lnTo>
                    <a:pt x="4118" y="1083"/>
                  </a:lnTo>
                  <a:lnTo>
                    <a:pt x="4061" y="1080"/>
                  </a:lnTo>
                  <a:lnTo>
                    <a:pt x="4003" y="1074"/>
                  </a:lnTo>
                  <a:lnTo>
                    <a:pt x="3943" y="1064"/>
                  </a:lnTo>
                  <a:lnTo>
                    <a:pt x="3882" y="1053"/>
                  </a:lnTo>
                  <a:lnTo>
                    <a:pt x="3819" y="1038"/>
                  </a:lnTo>
                  <a:lnTo>
                    <a:pt x="3756" y="1022"/>
                  </a:lnTo>
                  <a:lnTo>
                    <a:pt x="3690" y="1003"/>
                  </a:lnTo>
                  <a:lnTo>
                    <a:pt x="3624" y="980"/>
                  </a:lnTo>
                  <a:lnTo>
                    <a:pt x="3556" y="954"/>
                  </a:lnTo>
                  <a:lnTo>
                    <a:pt x="3488" y="925"/>
                  </a:lnTo>
                  <a:lnTo>
                    <a:pt x="3417" y="894"/>
                  </a:lnTo>
                  <a:lnTo>
                    <a:pt x="3345" y="859"/>
                  </a:lnTo>
                  <a:lnTo>
                    <a:pt x="3271" y="820"/>
                  </a:lnTo>
                  <a:lnTo>
                    <a:pt x="3196" y="780"/>
                  </a:lnTo>
                  <a:lnTo>
                    <a:pt x="3196" y="780"/>
                  </a:lnTo>
                  <a:lnTo>
                    <a:pt x="3049" y="696"/>
                  </a:lnTo>
                  <a:lnTo>
                    <a:pt x="2904" y="617"/>
                  </a:lnTo>
                  <a:lnTo>
                    <a:pt x="2766" y="542"/>
                  </a:lnTo>
                  <a:lnTo>
                    <a:pt x="2632" y="475"/>
                  </a:lnTo>
                  <a:lnTo>
                    <a:pt x="2502" y="412"/>
                  </a:lnTo>
                  <a:lnTo>
                    <a:pt x="2377" y="354"/>
                  </a:lnTo>
                  <a:lnTo>
                    <a:pt x="2255" y="299"/>
                  </a:lnTo>
                  <a:lnTo>
                    <a:pt x="2137" y="250"/>
                  </a:lnTo>
                  <a:lnTo>
                    <a:pt x="2021" y="207"/>
                  </a:lnTo>
                  <a:lnTo>
                    <a:pt x="1912" y="166"/>
                  </a:lnTo>
                  <a:lnTo>
                    <a:pt x="1803" y="131"/>
                  </a:lnTo>
                  <a:lnTo>
                    <a:pt x="1699" y="100"/>
                  </a:lnTo>
                  <a:lnTo>
                    <a:pt x="1598" y="74"/>
                  </a:lnTo>
                  <a:lnTo>
                    <a:pt x="1499" y="52"/>
                  </a:lnTo>
                  <a:lnTo>
                    <a:pt x="1402" y="34"/>
                  </a:lnTo>
                  <a:lnTo>
                    <a:pt x="1309" y="19"/>
                  </a:lnTo>
                  <a:lnTo>
                    <a:pt x="1218" y="8"/>
                  </a:lnTo>
                  <a:lnTo>
                    <a:pt x="1129" y="2"/>
                  </a:lnTo>
                  <a:lnTo>
                    <a:pt x="1041" y="0"/>
                  </a:lnTo>
                  <a:lnTo>
                    <a:pt x="955" y="0"/>
                  </a:lnTo>
                  <a:lnTo>
                    <a:pt x="872" y="5"/>
                  </a:lnTo>
                  <a:lnTo>
                    <a:pt x="789" y="13"/>
                  </a:lnTo>
                  <a:lnTo>
                    <a:pt x="707" y="24"/>
                  </a:lnTo>
                  <a:lnTo>
                    <a:pt x="626" y="39"/>
                  </a:lnTo>
                  <a:lnTo>
                    <a:pt x="547" y="56"/>
                  </a:lnTo>
                  <a:lnTo>
                    <a:pt x="468" y="77"/>
                  </a:lnTo>
                  <a:lnTo>
                    <a:pt x="390" y="102"/>
                  </a:lnTo>
                  <a:lnTo>
                    <a:pt x="312" y="129"/>
                  </a:lnTo>
                  <a:lnTo>
                    <a:pt x="235" y="160"/>
                  </a:lnTo>
                  <a:lnTo>
                    <a:pt x="157" y="192"/>
                  </a:lnTo>
                  <a:lnTo>
                    <a:pt x="78" y="228"/>
                  </a:lnTo>
                  <a:lnTo>
                    <a:pt x="0" y="26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631317" name="Freeform 85"/>
            <p:cNvSpPr>
              <a:spLocks/>
            </p:cNvSpPr>
            <p:nvPr/>
          </p:nvSpPr>
          <p:spPr bwMode="auto">
            <a:xfrm>
              <a:off x="806" y="1176"/>
              <a:ext cx="5459" cy="514"/>
            </a:xfrm>
            <a:custGeom>
              <a:avLst/>
              <a:gdLst/>
              <a:ahLst/>
              <a:cxnLst>
                <a:cxn ang="0">
                  <a:pos x="5459" y="159"/>
                </a:cxn>
                <a:cxn ang="0">
                  <a:pos x="5428" y="221"/>
                </a:cxn>
                <a:cxn ang="0">
                  <a:pos x="5390" y="290"/>
                </a:cxn>
                <a:cxn ang="0">
                  <a:pos x="5334" y="376"/>
                </a:cxn>
                <a:cxn ang="0">
                  <a:pos x="5262" y="474"/>
                </a:cxn>
                <a:cxn ang="0">
                  <a:pos x="5173" y="579"/>
                </a:cxn>
                <a:cxn ang="0">
                  <a:pos x="5094" y="658"/>
                </a:cxn>
                <a:cxn ang="0">
                  <a:pos x="5035" y="710"/>
                </a:cxn>
                <a:cxn ang="0">
                  <a:pos x="4973" y="762"/>
                </a:cxn>
                <a:cxn ang="0">
                  <a:pos x="4905" y="809"/>
                </a:cxn>
                <a:cxn ang="0">
                  <a:pos x="4833" y="854"/>
                </a:cxn>
                <a:cxn ang="0">
                  <a:pos x="4755" y="896"/>
                </a:cxn>
                <a:cxn ang="0">
                  <a:pos x="4673" y="933"/>
                </a:cxn>
                <a:cxn ang="0">
                  <a:pos x="4586" y="965"/>
                </a:cxn>
                <a:cxn ang="0">
                  <a:pos x="4494" y="991"/>
                </a:cxn>
                <a:cxn ang="0">
                  <a:pos x="4395" y="1010"/>
                </a:cxn>
                <a:cxn ang="0">
                  <a:pos x="4294" y="1023"/>
                </a:cxn>
                <a:cxn ang="0">
                  <a:pos x="4186" y="1028"/>
                </a:cxn>
                <a:cxn ang="0">
                  <a:pos x="4072" y="1025"/>
                </a:cxn>
                <a:cxn ang="0">
                  <a:pos x="3954" y="1010"/>
                </a:cxn>
                <a:cxn ang="0">
                  <a:pos x="3830" y="988"/>
                </a:cxn>
                <a:cxn ang="0">
                  <a:pos x="3701" y="954"/>
                </a:cxn>
                <a:cxn ang="0">
                  <a:pos x="3567" y="909"/>
                </a:cxn>
                <a:cxn ang="0">
                  <a:pos x="3425" y="851"/>
                </a:cxn>
                <a:cxn ang="0">
                  <a:pos x="3279" y="779"/>
                </a:cxn>
                <a:cxn ang="0">
                  <a:pos x="3204" y="739"/>
                </a:cxn>
                <a:cxn ang="0">
                  <a:pos x="2910" y="582"/>
                </a:cxn>
                <a:cxn ang="0">
                  <a:pos x="2635" y="445"/>
                </a:cxn>
                <a:cxn ang="0">
                  <a:pos x="2377" y="327"/>
                </a:cxn>
                <a:cxn ang="0">
                  <a:pos x="2135" y="230"/>
                </a:cxn>
                <a:cxn ang="0">
                  <a:pos x="1909" y="150"/>
                </a:cxn>
                <a:cxn ang="0">
                  <a:pos x="1696" y="88"/>
                </a:cxn>
                <a:cxn ang="0">
                  <a:pos x="1495" y="43"/>
                </a:cxn>
                <a:cxn ang="0">
                  <a:pos x="1305" y="14"/>
                </a:cxn>
                <a:cxn ang="0">
                  <a:pos x="1124" y="1"/>
                </a:cxn>
                <a:cxn ang="0">
                  <a:pos x="951" y="3"/>
                </a:cxn>
                <a:cxn ang="0">
                  <a:pos x="784" y="19"/>
                </a:cxn>
                <a:cxn ang="0">
                  <a:pos x="623" y="48"/>
                </a:cxn>
                <a:cxn ang="0">
                  <a:pos x="465" y="92"/>
                </a:cxn>
                <a:cxn ang="0">
                  <a:pos x="309" y="145"/>
                </a:cxn>
                <a:cxn ang="0">
                  <a:pos x="155" y="211"/>
                </a:cxn>
                <a:cxn ang="0">
                  <a:pos x="0" y="289"/>
                </a:cxn>
              </a:cxnLst>
              <a:rect l="0" t="0" r="r" b="b"/>
              <a:pathLst>
                <a:path w="5459" h="1028">
                  <a:moveTo>
                    <a:pt x="5459" y="159"/>
                  </a:moveTo>
                  <a:lnTo>
                    <a:pt x="5459" y="159"/>
                  </a:lnTo>
                  <a:lnTo>
                    <a:pt x="5451" y="176"/>
                  </a:lnTo>
                  <a:lnTo>
                    <a:pt x="5428" y="221"/>
                  </a:lnTo>
                  <a:lnTo>
                    <a:pt x="5410" y="253"/>
                  </a:lnTo>
                  <a:lnTo>
                    <a:pt x="5390" y="290"/>
                  </a:lnTo>
                  <a:lnTo>
                    <a:pt x="5365" y="331"/>
                  </a:lnTo>
                  <a:lnTo>
                    <a:pt x="5334" y="376"/>
                  </a:lnTo>
                  <a:lnTo>
                    <a:pt x="5301" y="424"/>
                  </a:lnTo>
                  <a:lnTo>
                    <a:pt x="5262" y="474"/>
                  </a:lnTo>
                  <a:lnTo>
                    <a:pt x="5220" y="526"/>
                  </a:lnTo>
                  <a:lnTo>
                    <a:pt x="5173" y="579"/>
                  </a:lnTo>
                  <a:lnTo>
                    <a:pt x="5122" y="633"/>
                  </a:lnTo>
                  <a:lnTo>
                    <a:pt x="5094" y="658"/>
                  </a:lnTo>
                  <a:lnTo>
                    <a:pt x="5066" y="684"/>
                  </a:lnTo>
                  <a:lnTo>
                    <a:pt x="5035" y="710"/>
                  </a:lnTo>
                  <a:lnTo>
                    <a:pt x="5005" y="736"/>
                  </a:lnTo>
                  <a:lnTo>
                    <a:pt x="4973" y="762"/>
                  </a:lnTo>
                  <a:lnTo>
                    <a:pt x="4940" y="786"/>
                  </a:lnTo>
                  <a:lnTo>
                    <a:pt x="4905" y="809"/>
                  </a:lnTo>
                  <a:lnTo>
                    <a:pt x="4869" y="833"/>
                  </a:lnTo>
                  <a:lnTo>
                    <a:pt x="4833" y="854"/>
                  </a:lnTo>
                  <a:lnTo>
                    <a:pt x="4794" y="876"/>
                  </a:lnTo>
                  <a:lnTo>
                    <a:pt x="4755" y="896"/>
                  </a:lnTo>
                  <a:lnTo>
                    <a:pt x="4715" y="915"/>
                  </a:lnTo>
                  <a:lnTo>
                    <a:pt x="4673" y="933"/>
                  </a:lnTo>
                  <a:lnTo>
                    <a:pt x="4630" y="951"/>
                  </a:lnTo>
                  <a:lnTo>
                    <a:pt x="4586" y="965"/>
                  </a:lnTo>
                  <a:lnTo>
                    <a:pt x="4540" y="980"/>
                  </a:lnTo>
                  <a:lnTo>
                    <a:pt x="4494" y="991"/>
                  </a:lnTo>
                  <a:lnTo>
                    <a:pt x="4445" y="1002"/>
                  </a:lnTo>
                  <a:lnTo>
                    <a:pt x="4395" y="1010"/>
                  </a:lnTo>
                  <a:lnTo>
                    <a:pt x="4345" y="1018"/>
                  </a:lnTo>
                  <a:lnTo>
                    <a:pt x="4294" y="1023"/>
                  </a:lnTo>
                  <a:lnTo>
                    <a:pt x="4240" y="1027"/>
                  </a:lnTo>
                  <a:lnTo>
                    <a:pt x="4186" y="1028"/>
                  </a:lnTo>
                  <a:lnTo>
                    <a:pt x="4130" y="1028"/>
                  </a:lnTo>
                  <a:lnTo>
                    <a:pt x="4072" y="1025"/>
                  </a:lnTo>
                  <a:lnTo>
                    <a:pt x="4014" y="1018"/>
                  </a:lnTo>
                  <a:lnTo>
                    <a:pt x="3954" y="1010"/>
                  </a:lnTo>
                  <a:lnTo>
                    <a:pt x="3893" y="1001"/>
                  </a:lnTo>
                  <a:lnTo>
                    <a:pt x="3830" y="988"/>
                  </a:lnTo>
                  <a:lnTo>
                    <a:pt x="3766" y="972"/>
                  </a:lnTo>
                  <a:lnTo>
                    <a:pt x="3701" y="954"/>
                  </a:lnTo>
                  <a:lnTo>
                    <a:pt x="3635" y="933"/>
                  </a:lnTo>
                  <a:lnTo>
                    <a:pt x="3567" y="909"/>
                  </a:lnTo>
                  <a:lnTo>
                    <a:pt x="3496" y="881"/>
                  </a:lnTo>
                  <a:lnTo>
                    <a:pt x="3425" y="851"/>
                  </a:lnTo>
                  <a:lnTo>
                    <a:pt x="3353" y="817"/>
                  </a:lnTo>
                  <a:lnTo>
                    <a:pt x="3279" y="779"/>
                  </a:lnTo>
                  <a:lnTo>
                    <a:pt x="3204" y="739"/>
                  </a:lnTo>
                  <a:lnTo>
                    <a:pt x="3204" y="739"/>
                  </a:lnTo>
                  <a:lnTo>
                    <a:pt x="3054" y="658"/>
                  </a:lnTo>
                  <a:lnTo>
                    <a:pt x="2910" y="582"/>
                  </a:lnTo>
                  <a:lnTo>
                    <a:pt x="2770" y="511"/>
                  </a:lnTo>
                  <a:lnTo>
                    <a:pt x="2635" y="445"/>
                  </a:lnTo>
                  <a:lnTo>
                    <a:pt x="2503" y="384"/>
                  </a:lnTo>
                  <a:lnTo>
                    <a:pt x="2377" y="327"/>
                  </a:lnTo>
                  <a:lnTo>
                    <a:pt x="2254" y="277"/>
                  </a:lnTo>
                  <a:lnTo>
                    <a:pt x="2135" y="230"/>
                  </a:lnTo>
                  <a:lnTo>
                    <a:pt x="2021" y="189"/>
                  </a:lnTo>
                  <a:lnTo>
                    <a:pt x="1909" y="150"/>
                  </a:lnTo>
                  <a:lnTo>
                    <a:pt x="1800" y="117"/>
                  </a:lnTo>
                  <a:lnTo>
                    <a:pt x="1696" y="88"/>
                  </a:lnTo>
                  <a:lnTo>
                    <a:pt x="1595" y="64"/>
                  </a:lnTo>
                  <a:lnTo>
                    <a:pt x="1495" y="43"/>
                  </a:lnTo>
                  <a:lnTo>
                    <a:pt x="1399" y="27"/>
                  </a:lnTo>
                  <a:lnTo>
                    <a:pt x="1305" y="14"/>
                  </a:lnTo>
                  <a:lnTo>
                    <a:pt x="1213" y="6"/>
                  </a:lnTo>
                  <a:lnTo>
                    <a:pt x="1124" y="1"/>
                  </a:lnTo>
                  <a:lnTo>
                    <a:pt x="1037" y="0"/>
                  </a:lnTo>
                  <a:lnTo>
                    <a:pt x="951" y="3"/>
                  </a:lnTo>
                  <a:lnTo>
                    <a:pt x="867" y="9"/>
                  </a:lnTo>
                  <a:lnTo>
                    <a:pt x="784" y="19"/>
                  </a:lnTo>
                  <a:lnTo>
                    <a:pt x="704" y="32"/>
                  </a:lnTo>
                  <a:lnTo>
                    <a:pt x="623" y="48"/>
                  </a:lnTo>
                  <a:lnTo>
                    <a:pt x="544" y="67"/>
                  </a:lnTo>
                  <a:lnTo>
                    <a:pt x="465" y="92"/>
                  </a:lnTo>
                  <a:lnTo>
                    <a:pt x="387" y="117"/>
                  </a:lnTo>
                  <a:lnTo>
                    <a:pt x="309" y="145"/>
                  </a:lnTo>
                  <a:lnTo>
                    <a:pt x="232" y="177"/>
                  </a:lnTo>
                  <a:lnTo>
                    <a:pt x="155" y="211"/>
                  </a:lnTo>
                  <a:lnTo>
                    <a:pt x="77" y="248"/>
                  </a:lnTo>
                  <a:lnTo>
                    <a:pt x="0" y="289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631318" name="Freeform 86"/>
            <p:cNvSpPr>
              <a:spLocks/>
            </p:cNvSpPr>
            <p:nvPr/>
          </p:nvSpPr>
          <p:spPr bwMode="auto">
            <a:xfrm>
              <a:off x="835" y="1192"/>
              <a:ext cx="5455" cy="485"/>
            </a:xfrm>
            <a:custGeom>
              <a:avLst/>
              <a:gdLst/>
              <a:ahLst/>
              <a:cxnLst>
                <a:cxn ang="0">
                  <a:pos x="5455" y="71"/>
                </a:cxn>
                <a:cxn ang="0">
                  <a:pos x="5426" y="132"/>
                </a:cxn>
                <a:cxn ang="0">
                  <a:pos x="5388" y="203"/>
                </a:cxn>
                <a:cxn ang="0">
                  <a:pos x="5334" y="291"/>
                </a:cxn>
                <a:cxn ang="0">
                  <a:pos x="5263" y="391"/>
                </a:cxn>
                <a:cxn ang="0">
                  <a:pos x="5176" y="499"/>
                </a:cxn>
                <a:cxn ang="0">
                  <a:pos x="5098" y="580"/>
                </a:cxn>
                <a:cxn ang="0">
                  <a:pos x="5041" y="633"/>
                </a:cxn>
                <a:cxn ang="0">
                  <a:pos x="4979" y="685"/>
                </a:cxn>
                <a:cxn ang="0">
                  <a:pos x="4912" y="735"/>
                </a:cxn>
                <a:cxn ang="0">
                  <a:pos x="4840" y="781"/>
                </a:cxn>
                <a:cxn ang="0">
                  <a:pos x="4763" y="825"/>
                </a:cxn>
                <a:cxn ang="0">
                  <a:pos x="4682" y="864"/>
                </a:cxn>
                <a:cxn ang="0">
                  <a:pos x="4594" y="898"/>
                </a:cxn>
                <a:cxn ang="0">
                  <a:pos x="4502" y="927"/>
                </a:cxn>
                <a:cxn ang="0">
                  <a:pos x="4405" y="948"/>
                </a:cxn>
                <a:cxn ang="0">
                  <a:pos x="4304" y="962"/>
                </a:cxn>
                <a:cxn ang="0">
                  <a:pos x="4196" y="969"/>
                </a:cxn>
                <a:cxn ang="0">
                  <a:pos x="4083" y="967"/>
                </a:cxn>
                <a:cxn ang="0">
                  <a:pos x="3964" y="957"/>
                </a:cxn>
                <a:cxn ang="0">
                  <a:pos x="3840" y="936"/>
                </a:cxn>
                <a:cxn ang="0">
                  <a:pos x="3710" y="904"/>
                </a:cxn>
                <a:cxn ang="0">
                  <a:pos x="3574" y="861"/>
                </a:cxn>
                <a:cxn ang="0">
                  <a:pos x="3432" y="806"/>
                </a:cxn>
                <a:cxn ang="0">
                  <a:pos x="3285" y="738"/>
                </a:cxn>
                <a:cxn ang="0">
                  <a:pos x="3210" y="699"/>
                </a:cxn>
                <a:cxn ang="0">
                  <a:pos x="2913" y="547"/>
                </a:cxn>
                <a:cxn ang="0">
                  <a:pos x="2636" y="415"/>
                </a:cxn>
                <a:cxn ang="0">
                  <a:pos x="2377" y="302"/>
                </a:cxn>
                <a:cxn ang="0">
                  <a:pos x="2134" y="208"/>
                </a:cxn>
                <a:cxn ang="0">
                  <a:pos x="1906" y="132"/>
                </a:cxn>
                <a:cxn ang="0">
                  <a:pos x="1692" y="76"/>
                </a:cxn>
                <a:cxn ang="0">
                  <a:pos x="1491" y="34"/>
                </a:cxn>
                <a:cxn ang="0">
                  <a:pos x="1301" y="8"/>
                </a:cxn>
                <a:cxn ang="0">
                  <a:pos x="1119" y="0"/>
                </a:cxn>
                <a:cxn ang="0">
                  <a:pos x="945" y="5"/>
                </a:cxn>
                <a:cxn ang="0">
                  <a:pos x="780" y="24"/>
                </a:cxn>
                <a:cxn ang="0">
                  <a:pos x="619" y="56"/>
                </a:cxn>
                <a:cxn ang="0">
                  <a:pos x="461" y="103"/>
                </a:cxn>
                <a:cxn ang="0">
                  <a:pos x="307" y="161"/>
                </a:cxn>
                <a:cxn ang="0">
                  <a:pos x="153" y="231"/>
                </a:cxn>
                <a:cxn ang="0">
                  <a:pos x="0" y="312"/>
                </a:cxn>
              </a:cxnLst>
              <a:rect l="0" t="0" r="r" b="b"/>
              <a:pathLst>
                <a:path w="5455" h="970">
                  <a:moveTo>
                    <a:pt x="5455" y="71"/>
                  </a:moveTo>
                  <a:lnTo>
                    <a:pt x="5455" y="71"/>
                  </a:lnTo>
                  <a:lnTo>
                    <a:pt x="5448" y="87"/>
                  </a:lnTo>
                  <a:lnTo>
                    <a:pt x="5426" y="132"/>
                  </a:lnTo>
                  <a:lnTo>
                    <a:pt x="5409" y="165"/>
                  </a:lnTo>
                  <a:lnTo>
                    <a:pt x="5388" y="203"/>
                  </a:lnTo>
                  <a:lnTo>
                    <a:pt x="5363" y="245"/>
                  </a:lnTo>
                  <a:lnTo>
                    <a:pt x="5334" y="291"/>
                  </a:lnTo>
                  <a:lnTo>
                    <a:pt x="5301" y="339"/>
                  </a:lnTo>
                  <a:lnTo>
                    <a:pt x="5263" y="391"/>
                  </a:lnTo>
                  <a:lnTo>
                    <a:pt x="5222" y="444"/>
                  </a:lnTo>
                  <a:lnTo>
                    <a:pt x="5176" y="499"/>
                  </a:lnTo>
                  <a:lnTo>
                    <a:pt x="5126" y="552"/>
                  </a:lnTo>
                  <a:lnTo>
                    <a:pt x="5098" y="580"/>
                  </a:lnTo>
                  <a:lnTo>
                    <a:pt x="5070" y="607"/>
                  </a:lnTo>
                  <a:lnTo>
                    <a:pt x="5041" y="633"/>
                  </a:lnTo>
                  <a:lnTo>
                    <a:pt x="5011" y="659"/>
                  </a:lnTo>
                  <a:lnTo>
                    <a:pt x="4979" y="685"/>
                  </a:lnTo>
                  <a:lnTo>
                    <a:pt x="4945" y="710"/>
                  </a:lnTo>
                  <a:lnTo>
                    <a:pt x="4912" y="735"/>
                  </a:lnTo>
                  <a:lnTo>
                    <a:pt x="4876" y="759"/>
                  </a:lnTo>
                  <a:lnTo>
                    <a:pt x="4840" y="781"/>
                  </a:lnTo>
                  <a:lnTo>
                    <a:pt x="4802" y="804"/>
                  </a:lnTo>
                  <a:lnTo>
                    <a:pt x="4763" y="825"/>
                  </a:lnTo>
                  <a:lnTo>
                    <a:pt x="4723" y="844"/>
                  </a:lnTo>
                  <a:lnTo>
                    <a:pt x="4682" y="864"/>
                  </a:lnTo>
                  <a:lnTo>
                    <a:pt x="4639" y="882"/>
                  </a:lnTo>
                  <a:lnTo>
                    <a:pt x="4594" y="898"/>
                  </a:lnTo>
                  <a:lnTo>
                    <a:pt x="4550" y="912"/>
                  </a:lnTo>
                  <a:lnTo>
                    <a:pt x="4502" y="927"/>
                  </a:lnTo>
                  <a:lnTo>
                    <a:pt x="4455" y="938"/>
                  </a:lnTo>
                  <a:lnTo>
                    <a:pt x="4405" y="948"/>
                  </a:lnTo>
                  <a:lnTo>
                    <a:pt x="4355" y="956"/>
                  </a:lnTo>
                  <a:lnTo>
                    <a:pt x="4304" y="962"/>
                  </a:lnTo>
                  <a:lnTo>
                    <a:pt x="4250" y="967"/>
                  </a:lnTo>
                  <a:lnTo>
                    <a:pt x="4196" y="969"/>
                  </a:lnTo>
                  <a:lnTo>
                    <a:pt x="4140" y="970"/>
                  </a:lnTo>
                  <a:lnTo>
                    <a:pt x="4083" y="967"/>
                  </a:lnTo>
                  <a:lnTo>
                    <a:pt x="4023" y="964"/>
                  </a:lnTo>
                  <a:lnTo>
                    <a:pt x="3964" y="957"/>
                  </a:lnTo>
                  <a:lnTo>
                    <a:pt x="3903" y="948"/>
                  </a:lnTo>
                  <a:lnTo>
                    <a:pt x="3840" y="936"/>
                  </a:lnTo>
                  <a:lnTo>
                    <a:pt x="3775" y="922"/>
                  </a:lnTo>
                  <a:lnTo>
                    <a:pt x="3710" y="904"/>
                  </a:lnTo>
                  <a:lnTo>
                    <a:pt x="3643" y="885"/>
                  </a:lnTo>
                  <a:lnTo>
                    <a:pt x="3574" y="861"/>
                  </a:lnTo>
                  <a:lnTo>
                    <a:pt x="3504" y="835"/>
                  </a:lnTo>
                  <a:lnTo>
                    <a:pt x="3432" y="806"/>
                  </a:lnTo>
                  <a:lnTo>
                    <a:pt x="3360" y="773"/>
                  </a:lnTo>
                  <a:lnTo>
                    <a:pt x="3285" y="738"/>
                  </a:lnTo>
                  <a:lnTo>
                    <a:pt x="3210" y="699"/>
                  </a:lnTo>
                  <a:lnTo>
                    <a:pt x="3210" y="699"/>
                  </a:lnTo>
                  <a:lnTo>
                    <a:pt x="3059" y="620"/>
                  </a:lnTo>
                  <a:lnTo>
                    <a:pt x="2913" y="547"/>
                  </a:lnTo>
                  <a:lnTo>
                    <a:pt x="2772" y="478"/>
                  </a:lnTo>
                  <a:lnTo>
                    <a:pt x="2636" y="415"/>
                  </a:lnTo>
                  <a:lnTo>
                    <a:pt x="2505" y="357"/>
                  </a:lnTo>
                  <a:lnTo>
                    <a:pt x="2377" y="302"/>
                  </a:lnTo>
                  <a:lnTo>
                    <a:pt x="2253" y="253"/>
                  </a:lnTo>
                  <a:lnTo>
                    <a:pt x="2134" y="208"/>
                  </a:lnTo>
                  <a:lnTo>
                    <a:pt x="2019" y="169"/>
                  </a:lnTo>
                  <a:lnTo>
                    <a:pt x="1906" y="132"/>
                  </a:lnTo>
                  <a:lnTo>
                    <a:pt x="1798" y="102"/>
                  </a:lnTo>
                  <a:lnTo>
                    <a:pt x="1692" y="76"/>
                  </a:lnTo>
                  <a:lnTo>
                    <a:pt x="1590" y="52"/>
                  </a:lnTo>
                  <a:lnTo>
                    <a:pt x="1491" y="34"/>
                  </a:lnTo>
                  <a:lnTo>
                    <a:pt x="1394" y="19"/>
                  </a:lnTo>
                  <a:lnTo>
                    <a:pt x="1301" y="8"/>
                  </a:lnTo>
                  <a:lnTo>
                    <a:pt x="1209" y="2"/>
                  </a:lnTo>
                  <a:lnTo>
                    <a:pt x="1119" y="0"/>
                  </a:lnTo>
                  <a:lnTo>
                    <a:pt x="1031" y="0"/>
                  </a:lnTo>
                  <a:lnTo>
                    <a:pt x="945" y="5"/>
                  </a:lnTo>
                  <a:lnTo>
                    <a:pt x="862" y="13"/>
                  </a:lnTo>
                  <a:lnTo>
                    <a:pt x="780" y="24"/>
                  </a:lnTo>
                  <a:lnTo>
                    <a:pt x="698" y="39"/>
                  </a:lnTo>
                  <a:lnTo>
                    <a:pt x="619" y="56"/>
                  </a:lnTo>
                  <a:lnTo>
                    <a:pt x="540" y="79"/>
                  </a:lnTo>
                  <a:lnTo>
                    <a:pt x="461" y="103"/>
                  </a:lnTo>
                  <a:lnTo>
                    <a:pt x="384" y="131"/>
                  </a:lnTo>
                  <a:lnTo>
                    <a:pt x="307" y="161"/>
                  </a:lnTo>
                  <a:lnTo>
                    <a:pt x="230" y="194"/>
                  </a:lnTo>
                  <a:lnTo>
                    <a:pt x="153" y="231"/>
                  </a:lnTo>
                  <a:lnTo>
                    <a:pt x="76" y="270"/>
                  </a:lnTo>
                  <a:lnTo>
                    <a:pt x="0" y="31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631319" name="Freeform 87"/>
            <p:cNvSpPr>
              <a:spLocks/>
            </p:cNvSpPr>
            <p:nvPr/>
          </p:nvSpPr>
          <p:spPr bwMode="auto">
            <a:xfrm>
              <a:off x="864" y="1198"/>
              <a:ext cx="5451" cy="465"/>
            </a:xfrm>
            <a:custGeom>
              <a:avLst/>
              <a:gdLst/>
              <a:ahLst/>
              <a:cxnLst>
                <a:cxn ang="0">
                  <a:pos x="5451" y="0"/>
                </a:cxn>
                <a:cxn ang="0">
                  <a:pos x="5423" y="63"/>
                </a:cxn>
                <a:cxn ang="0">
                  <a:pos x="5386" y="134"/>
                </a:cxn>
                <a:cxn ang="0">
                  <a:pos x="5334" y="224"/>
                </a:cxn>
                <a:cxn ang="0">
                  <a:pos x="5265" y="326"/>
                </a:cxn>
                <a:cxn ang="0">
                  <a:pos x="5179" y="436"/>
                </a:cxn>
                <a:cxn ang="0">
                  <a:pos x="5102" y="518"/>
                </a:cxn>
                <a:cxn ang="0">
                  <a:pos x="5046" y="573"/>
                </a:cxn>
                <a:cxn ang="0">
                  <a:pos x="4983" y="628"/>
                </a:cxn>
                <a:cxn ang="0">
                  <a:pos x="4918" y="678"/>
                </a:cxn>
                <a:cxn ang="0">
                  <a:pos x="4847" y="726"/>
                </a:cxn>
                <a:cxn ang="0">
                  <a:pos x="4771" y="772"/>
                </a:cxn>
                <a:cxn ang="0">
                  <a:pos x="4689" y="814"/>
                </a:cxn>
                <a:cxn ang="0">
                  <a:pos x="4603" y="849"/>
                </a:cxn>
                <a:cxn ang="0">
                  <a:pos x="4512" y="880"/>
                </a:cxn>
                <a:cxn ang="0">
                  <a:pos x="4415" y="902"/>
                </a:cxn>
                <a:cxn ang="0">
                  <a:pos x="4312" y="920"/>
                </a:cxn>
                <a:cxn ang="0">
                  <a:pos x="4206" y="928"/>
                </a:cxn>
                <a:cxn ang="0">
                  <a:pos x="4092" y="930"/>
                </a:cxn>
                <a:cxn ang="0">
                  <a:pos x="3974" y="920"/>
                </a:cxn>
                <a:cxn ang="0">
                  <a:pos x="3849" y="902"/>
                </a:cxn>
                <a:cxn ang="0">
                  <a:pos x="3718" y="873"/>
                </a:cxn>
                <a:cxn ang="0">
                  <a:pos x="3582" y="833"/>
                </a:cxn>
                <a:cxn ang="0">
                  <a:pos x="3440" y="780"/>
                </a:cxn>
                <a:cxn ang="0">
                  <a:pos x="3292" y="715"/>
                </a:cxn>
                <a:cxn ang="0">
                  <a:pos x="3216" y="678"/>
                </a:cxn>
                <a:cxn ang="0">
                  <a:pos x="2917" y="531"/>
                </a:cxn>
                <a:cxn ang="0">
                  <a:pos x="2638" y="403"/>
                </a:cxn>
                <a:cxn ang="0">
                  <a:pos x="2377" y="295"/>
                </a:cxn>
                <a:cxn ang="0">
                  <a:pos x="2133" y="206"/>
                </a:cxn>
                <a:cxn ang="0">
                  <a:pos x="1903" y="135"/>
                </a:cxn>
                <a:cxn ang="0">
                  <a:pos x="1688" y="81"/>
                </a:cxn>
                <a:cxn ang="0">
                  <a:pos x="1487" y="43"/>
                </a:cxn>
                <a:cxn ang="0">
                  <a:pos x="1295" y="22"/>
                </a:cxn>
                <a:cxn ang="0">
                  <a:pos x="1115" y="16"/>
                </a:cxn>
                <a:cxn ang="0">
                  <a:pos x="941" y="26"/>
                </a:cxn>
                <a:cxn ang="0">
                  <a:pos x="775" y="48"/>
                </a:cxn>
                <a:cxn ang="0">
                  <a:pos x="615" y="85"/>
                </a:cxn>
                <a:cxn ang="0">
                  <a:pos x="458" y="134"/>
                </a:cxn>
                <a:cxn ang="0">
                  <a:pos x="304" y="195"/>
                </a:cxn>
                <a:cxn ang="0">
                  <a:pos x="153" y="268"/>
                </a:cxn>
                <a:cxn ang="0">
                  <a:pos x="0" y="352"/>
                </a:cxn>
              </a:cxnLst>
              <a:rect l="0" t="0" r="r" b="b"/>
              <a:pathLst>
                <a:path w="5451" h="930">
                  <a:moveTo>
                    <a:pt x="5451" y="0"/>
                  </a:moveTo>
                  <a:lnTo>
                    <a:pt x="5451" y="0"/>
                  </a:lnTo>
                  <a:lnTo>
                    <a:pt x="5444" y="18"/>
                  </a:lnTo>
                  <a:lnTo>
                    <a:pt x="5423" y="63"/>
                  </a:lnTo>
                  <a:lnTo>
                    <a:pt x="5406" y="97"/>
                  </a:lnTo>
                  <a:lnTo>
                    <a:pt x="5386" y="134"/>
                  </a:lnTo>
                  <a:lnTo>
                    <a:pt x="5362" y="177"/>
                  </a:lnTo>
                  <a:lnTo>
                    <a:pt x="5334" y="224"/>
                  </a:lnTo>
                  <a:lnTo>
                    <a:pt x="5301" y="274"/>
                  </a:lnTo>
                  <a:lnTo>
                    <a:pt x="5265" y="326"/>
                  </a:lnTo>
                  <a:lnTo>
                    <a:pt x="5223" y="381"/>
                  </a:lnTo>
                  <a:lnTo>
                    <a:pt x="5179" y="436"/>
                  </a:lnTo>
                  <a:lnTo>
                    <a:pt x="5129" y="491"/>
                  </a:lnTo>
                  <a:lnTo>
                    <a:pt x="5102" y="518"/>
                  </a:lnTo>
                  <a:lnTo>
                    <a:pt x="5075" y="546"/>
                  </a:lnTo>
                  <a:lnTo>
                    <a:pt x="5046" y="573"/>
                  </a:lnTo>
                  <a:lnTo>
                    <a:pt x="5015" y="600"/>
                  </a:lnTo>
                  <a:lnTo>
                    <a:pt x="4983" y="628"/>
                  </a:lnTo>
                  <a:lnTo>
                    <a:pt x="4951" y="654"/>
                  </a:lnTo>
                  <a:lnTo>
                    <a:pt x="4918" y="678"/>
                  </a:lnTo>
                  <a:lnTo>
                    <a:pt x="4883" y="704"/>
                  </a:lnTo>
                  <a:lnTo>
                    <a:pt x="4847" y="726"/>
                  </a:lnTo>
                  <a:lnTo>
                    <a:pt x="4809" y="751"/>
                  </a:lnTo>
                  <a:lnTo>
                    <a:pt x="4771" y="772"/>
                  </a:lnTo>
                  <a:lnTo>
                    <a:pt x="4730" y="793"/>
                  </a:lnTo>
                  <a:lnTo>
                    <a:pt x="4689" y="814"/>
                  </a:lnTo>
                  <a:lnTo>
                    <a:pt x="4647" y="831"/>
                  </a:lnTo>
                  <a:lnTo>
                    <a:pt x="4603" y="849"/>
                  </a:lnTo>
                  <a:lnTo>
                    <a:pt x="4558" y="865"/>
                  </a:lnTo>
                  <a:lnTo>
                    <a:pt x="4512" y="880"/>
                  </a:lnTo>
                  <a:lnTo>
                    <a:pt x="4464" y="891"/>
                  </a:lnTo>
                  <a:lnTo>
                    <a:pt x="4415" y="902"/>
                  </a:lnTo>
                  <a:lnTo>
                    <a:pt x="4365" y="912"/>
                  </a:lnTo>
                  <a:lnTo>
                    <a:pt x="4312" y="920"/>
                  </a:lnTo>
                  <a:lnTo>
                    <a:pt x="4260" y="925"/>
                  </a:lnTo>
                  <a:lnTo>
                    <a:pt x="4206" y="928"/>
                  </a:lnTo>
                  <a:lnTo>
                    <a:pt x="4150" y="930"/>
                  </a:lnTo>
                  <a:lnTo>
                    <a:pt x="4092" y="930"/>
                  </a:lnTo>
                  <a:lnTo>
                    <a:pt x="4033" y="927"/>
                  </a:lnTo>
                  <a:lnTo>
                    <a:pt x="3974" y="920"/>
                  </a:lnTo>
                  <a:lnTo>
                    <a:pt x="3911" y="912"/>
                  </a:lnTo>
                  <a:lnTo>
                    <a:pt x="3849" y="902"/>
                  </a:lnTo>
                  <a:lnTo>
                    <a:pt x="3785" y="889"/>
                  </a:lnTo>
                  <a:lnTo>
                    <a:pt x="3718" y="873"/>
                  </a:lnTo>
                  <a:lnTo>
                    <a:pt x="3652" y="854"/>
                  </a:lnTo>
                  <a:lnTo>
                    <a:pt x="3582" y="833"/>
                  </a:lnTo>
                  <a:lnTo>
                    <a:pt x="3511" y="809"/>
                  </a:lnTo>
                  <a:lnTo>
                    <a:pt x="3440" y="780"/>
                  </a:lnTo>
                  <a:lnTo>
                    <a:pt x="3367" y="749"/>
                  </a:lnTo>
                  <a:lnTo>
                    <a:pt x="3292" y="715"/>
                  </a:lnTo>
                  <a:lnTo>
                    <a:pt x="3216" y="678"/>
                  </a:lnTo>
                  <a:lnTo>
                    <a:pt x="3216" y="678"/>
                  </a:lnTo>
                  <a:lnTo>
                    <a:pt x="3063" y="602"/>
                  </a:lnTo>
                  <a:lnTo>
                    <a:pt x="2917" y="531"/>
                  </a:lnTo>
                  <a:lnTo>
                    <a:pt x="2774" y="465"/>
                  </a:lnTo>
                  <a:lnTo>
                    <a:pt x="2638" y="403"/>
                  </a:lnTo>
                  <a:lnTo>
                    <a:pt x="2505" y="347"/>
                  </a:lnTo>
                  <a:lnTo>
                    <a:pt x="2377" y="295"/>
                  </a:lnTo>
                  <a:lnTo>
                    <a:pt x="2252" y="248"/>
                  </a:lnTo>
                  <a:lnTo>
                    <a:pt x="2133" y="206"/>
                  </a:lnTo>
                  <a:lnTo>
                    <a:pt x="2016" y="168"/>
                  </a:lnTo>
                  <a:lnTo>
                    <a:pt x="1903" y="135"/>
                  </a:lnTo>
                  <a:lnTo>
                    <a:pt x="1795" y="106"/>
                  </a:lnTo>
                  <a:lnTo>
                    <a:pt x="1688" y="81"/>
                  </a:lnTo>
                  <a:lnTo>
                    <a:pt x="1587" y="60"/>
                  </a:lnTo>
                  <a:lnTo>
                    <a:pt x="1487" y="43"/>
                  </a:lnTo>
                  <a:lnTo>
                    <a:pt x="1390" y="30"/>
                  </a:lnTo>
                  <a:lnTo>
                    <a:pt x="1295" y="22"/>
                  </a:lnTo>
                  <a:lnTo>
                    <a:pt x="1204" y="18"/>
                  </a:lnTo>
                  <a:lnTo>
                    <a:pt x="1115" y="16"/>
                  </a:lnTo>
                  <a:lnTo>
                    <a:pt x="1027" y="19"/>
                  </a:lnTo>
                  <a:lnTo>
                    <a:pt x="941" y="26"/>
                  </a:lnTo>
                  <a:lnTo>
                    <a:pt x="858" y="35"/>
                  </a:lnTo>
                  <a:lnTo>
                    <a:pt x="775" y="48"/>
                  </a:lnTo>
                  <a:lnTo>
                    <a:pt x="694" y="64"/>
                  </a:lnTo>
                  <a:lnTo>
                    <a:pt x="615" y="85"/>
                  </a:lnTo>
                  <a:lnTo>
                    <a:pt x="536" y="108"/>
                  </a:lnTo>
                  <a:lnTo>
                    <a:pt x="458" y="134"/>
                  </a:lnTo>
                  <a:lnTo>
                    <a:pt x="382" y="163"/>
                  </a:lnTo>
                  <a:lnTo>
                    <a:pt x="304" y="195"/>
                  </a:lnTo>
                  <a:lnTo>
                    <a:pt x="228" y="231"/>
                  </a:lnTo>
                  <a:lnTo>
                    <a:pt x="153" y="268"/>
                  </a:lnTo>
                  <a:lnTo>
                    <a:pt x="76" y="310"/>
                  </a:lnTo>
                  <a:lnTo>
                    <a:pt x="0" y="35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631320" name="Freeform 88"/>
            <p:cNvSpPr>
              <a:spLocks/>
            </p:cNvSpPr>
            <p:nvPr/>
          </p:nvSpPr>
          <p:spPr bwMode="auto">
            <a:xfrm>
              <a:off x="893" y="1169"/>
              <a:ext cx="5447" cy="482"/>
            </a:xfrm>
            <a:custGeom>
              <a:avLst/>
              <a:gdLst/>
              <a:ahLst/>
              <a:cxnLst>
                <a:cxn ang="0">
                  <a:pos x="5447" y="0"/>
                </a:cxn>
                <a:cxn ang="0">
                  <a:pos x="5419" y="64"/>
                </a:cxn>
                <a:cxn ang="0">
                  <a:pos x="5383" y="137"/>
                </a:cxn>
                <a:cxn ang="0">
                  <a:pos x="5332" y="227"/>
                </a:cxn>
                <a:cxn ang="0">
                  <a:pos x="5265" y="332"/>
                </a:cxn>
                <a:cxn ang="0">
                  <a:pos x="5180" y="444"/>
                </a:cxn>
                <a:cxn ang="0">
                  <a:pos x="5105" y="529"/>
                </a:cxn>
                <a:cxn ang="0">
                  <a:pos x="5048" y="586"/>
                </a:cxn>
                <a:cxn ang="0">
                  <a:pos x="4989" y="641"/>
                </a:cxn>
                <a:cxn ang="0">
                  <a:pos x="4923" y="692"/>
                </a:cxn>
                <a:cxn ang="0">
                  <a:pos x="4853" y="744"/>
                </a:cxn>
                <a:cxn ang="0">
                  <a:pos x="4778" y="791"/>
                </a:cxn>
                <a:cxn ang="0">
                  <a:pos x="4697" y="833"/>
                </a:cxn>
                <a:cxn ang="0">
                  <a:pos x="4611" y="870"/>
                </a:cxn>
                <a:cxn ang="0">
                  <a:pos x="4521" y="902"/>
                </a:cxn>
                <a:cxn ang="0">
                  <a:pos x="4424" y="928"/>
                </a:cxn>
                <a:cxn ang="0">
                  <a:pos x="4322" y="947"/>
                </a:cxn>
                <a:cxn ang="0">
                  <a:pos x="4214" y="959"/>
                </a:cxn>
                <a:cxn ang="0">
                  <a:pos x="4102" y="962"/>
                </a:cxn>
                <a:cxn ang="0">
                  <a:pos x="3982" y="956"/>
                </a:cxn>
                <a:cxn ang="0">
                  <a:pos x="3857" y="939"/>
                </a:cxn>
                <a:cxn ang="0">
                  <a:pos x="3727" y="914"/>
                </a:cxn>
                <a:cxn ang="0">
                  <a:pos x="3591" y="875"/>
                </a:cxn>
                <a:cxn ang="0">
                  <a:pos x="3448" y="825"/>
                </a:cxn>
                <a:cxn ang="0">
                  <a:pos x="3298" y="763"/>
                </a:cxn>
                <a:cxn ang="0">
                  <a:pos x="3221" y="726"/>
                </a:cxn>
                <a:cxn ang="0">
                  <a:pos x="2920" y="586"/>
                </a:cxn>
                <a:cxn ang="0">
                  <a:pos x="2640" y="463"/>
                </a:cxn>
                <a:cxn ang="0">
                  <a:pos x="2376" y="360"/>
                </a:cxn>
                <a:cxn ang="0">
                  <a:pos x="2131" y="276"/>
                </a:cxn>
                <a:cxn ang="0">
                  <a:pos x="1901" y="208"/>
                </a:cxn>
                <a:cxn ang="0">
                  <a:pos x="1686" y="158"/>
                </a:cxn>
                <a:cxn ang="0">
                  <a:pos x="1483" y="124"/>
                </a:cxn>
                <a:cxn ang="0">
                  <a:pos x="1291" y="108"/>
                </a:cxn>
                <a:cxn ang="0">
                  <a:pos x="1111" y="105"/>
                </a:cxn>
                <a:cxn ang="0">
                  <a:pos x="937" y="118"/>
                </a:cxn>
                <a:cxn ang="0">
                  <a:pos x="772" y="143"/>
                </a:cxn>
                <a:cxn ang="0">
                  <a:pos x="612" y="184"/>
                </a:cxn>
                <a:cxn ang="0">
                  <a:pos x="457" y="237"/>
                </a:cxn>
                <a:cxn ang="0">
                  <a:pos x="303" y="302"/>
                </a:cxn>
                <a:cxn ang="0">
                  <a:pos x="151" y="378"/>
                </a:cxn>
                <a:cxn ang="0">
                  <a:pos x="0" y="465"/>
                </a:cxn>
              </a:cxnLst>
              <a:rect l="0" t="0" r="r" b="b"/>
              <a:pathLst>
                <a:path w="5447" h="962">
                  <a:moveTo>
                    <a:pt x="5447" y="0"/>
                  </a:moveTo>
                  <a:lnTo>
                    <a:pt x="5447" y="0"/>
                  </a:lnTo>
                  <a:lnTo>
                    <a:pt x="5440" y="17"/>
                  </a:lnTo>
                  <a:lnTo>
                    <a:pt x="5419" y="64"/>
                  </a:lnTo>
                  <a:lnTo>
                    <a:pt x="5402" y="98"/>
                  </a:lnTo>
                  <a:lnTo>
                    <a:pt x="5383" y="137"/>
                  </a:lnTo>
                  <a:lnTo>
                    <a:pt x="5359" y="181"/>
                  </a:lnTo>
                  <a:lnTo>
                    <a:pt x="5332" y="227"/>
                  </a:lnTo>
                  <a:lnTo>
                    <a:pt x="5300" y="279"/>
                  </a:lnTo>
                  <a:lnTo>
                    <a:pt x="5265" y="332"/>
                  </a:lnTo>
                  <a:lnTo>
                    <a:pt x="5225" y="387"/>
                  </a:lnTo>
                  <a:lnTo>
                    <a:pt x="5180" y="444"/>
                  </a:lnTo>
                  <a:lnTo>
                    <a:pt x="5130" y="500"/>
                  </a:lnTo>
                  <a:lnTo>
                    <a:pt x="5105" y="529"/>
                  </a:lnTo>
                  <a:lnTo>
                    <a:pt x="5078" y="557"/>
                  </a:lnTo>
                  <a:lnTo>
                    <a:pt x="5048" y="586"/>
                  </a:lnTo>
                  <a:lnTo>
                    <a:pt x="5019" y="613"/>
                  </a:lnTo>
                  <a:lnTo>
                    <a:pt x="4989" y="641"/>
                  </a:lnTo>
                  <a:lnTo>
                    <a:pt x="4957" y="667"/>
                  </a:lnTo>
                  <a:lnTo>
                    <a:pt x="4923" y="692"/>
                  </a:lnTo>
                  <a:lnTo>
                    <a:pt x="4889" y="718"/>
                  </a:lnTo>
                  <a:lnTo>
                    <a:pt x="4853" y="744"/>
                  </a:lnTo>
                  <a:lnTo>
                    <a:pt x="4815" y="767"/>
                  </a:lnTo>
                  <a:lnTo>
                    <a:pt x="4778" y="791"/>
                  </a:lnTo>
                  <a:lnTo>
                    <a:pt x="4737" y="812"/>
                  </a:lnTo>
                  <a:lnTo>
                    <a:pt x="4697" y="833"/>
                  </a:lnTo>
                  <a:lnTo>
                    <a:pt x="4654" y="852"/>
                  </a:lnTo>
                  <a:lnTo>
                    <a:pt x="4611" y="870"/>
                  </a:lnTo>
                  <a:lnTo>
                    <a:pt x="4567" y="888"/>
                  </a:lnTo>
                  <a:lnTo>
                    <a:pt x="4521" y="902"/>
                  </a:lnTo>
                  <a:lnTo>
                    <a:pt x="4472" y="917"/>
                  </a:lnTo>
                  <a:lnTo>
                    <a:pt x="4424" y="928"/>
                  </a:lnTo>
                  <a:lnTo>
                    <a:pt x="4374" y="939"/>
                  </a:lnTo>
                  <a:lnTo>
                    <a:pt x="4322" y="947"/>
                  </a:lnTo>
                  <a:lnTo>
                    <a:pt x="4270" y="954"/>
                  </a:lnTo>
                  <a:lnTo>
                    <a:pt x="4214" y="959"/>
                  </a:lnTo>
                  <a:lnTo>
                    <a:pt x="4158" y="962"/>
                  </a:lnTo>
                  <a:lnTo>
                    <a:pt x="4102" y="962"/>
                  </a:lnTo>
                  <a:lnTo>
                    <a:pt x="4043" y="960"/>
                  </a:lnTo>
                  <a:lnTo>
                    <a:pt x="3982" y="956"/>
                  </a:lnTo>
                  <a:lnTo>
                    <a:pt x="3921" y="949"/>
                  </a:lnTo>
                  <a:lnTo>
                    <a:pt x="3857" y="939"/>
                  </a:lnTo>
                  <a:lnTo>
                    <a:pt x="3793" y="928"/>
                  </a:lnTo>
                  <a:lnTo>
                    <a:pt x="3727" y="914"/>
                  </a:lnTo>
                  <a:lnTo>
                    <a:pt x="3659" y="896"/>
                  </a:lnTo>
                  <a:lnTo>
                    <a:pt x="3591" y="875"/>
                  </a:lnTo>
                  <a:lnTo>
                    <a:pt x="3520" y="852"/>
                  </a:lnTo>
                  <a:lnTo>
                    <a:pt x="3448" y="825"/>
                  </a:lnTo>
                  <a:lnTo>
                    <a:pt x="3373" y="796"/>
                  </a:lnTo>
                  <a:lnTo>
                    <a:pt x="3298" y="763"/>
                  </a:lnTo>
                  <a:lnTo>
                    <a:pt x="3221" y="726"/>
                  </a:lnTo>
                  <a:lnTo>
                    <a:pt x="3221" y="726"/>
                  </a:lnTo>
                  <a:lnTo>
                    <a:pt x="3067" y="654"/>
                  </a:lnTo>
                  <a:lnTo>
                    <a:pt x="2920" y="586"/>
                  </a:lnTo>
                  <a:lnTo>
                    <a:pt x="2777" y="521"/>
                  </a:lnTo>
                  <a:lnTo>
                    <a:pt x="2640" y="463"/>
                  </a:lnTo>
                  <a:lnTo>
                    <a:pt x="2505" y="410"/>
                  </a:lnTo>
                  <a:lnTo>
                    <a:pt x="2376" y="360"/>
                  </a:lnTo>
                  <a:lnTo>
                    <a:pt x="2252" y="315"/>
                  </a:lnTo>
                  <a:lnTo>
                    <a:pt x="2131" y="276"/>
                  </a:lnTo>
                  <a:lnTo>
                    <a:pt x="2015" y="240"/>
                  </a:lnTo>
                  <a:lnTo>
                    <a:pt x="1901" y="208"/>
                  </a:lnTo>
                  <a:lnTo>
                    <a:pt x="1791" y="181"/>
                  </a:lnTo>
                  <a:lnTo>
                    <a:pt x="1686" y="158"/>
                  </a:lnTo>
                  <a:lnTo>
                    <a:pt x="1583" y="140"/>
                  </a:lnTo>
                  <a:lnTo>
                    <a:pt x="1483" y="124"/>
                  </a:lnTo>
                  <a:lnTo>
                    <a:pt x="1386" y="114"/>
                  </a:lnTo>
                  <a:lnTo>
                    <a:pt x="1291" y="108"/>
                  </a:lnTo>
                  <a:lnTo>
                    <a:pt x="1200" y="105"/>
                  </a:lnTo>
                  <a:lnTo>
                    <a:pt x="1111" y="105"/>
                  </a:lnTo>
                  <a:lnTo>
                    <a:pt x="1023" y="109"/>
                  </a:lnTo>
                  <a:lnTo>
                    <a:pt x="937" y="118"/>
                  </a:lnTo>
                  <a:lnTo>
                    <a:pt x="854" y="129"/>
                  </a:lnTo>
                  <a:lnTo>
                    <a:pt x="772" y="143"/>
                  </a:lnTo>
                  <a:lnTo>
                    <a:pt x="692" y="163"/>
                  </a:lnTo>
                  <a:lnTo>
                    <a:pt x="612" y="184"/>
                  </a:lnTo>
                  <a:lnTo>
                    <a:pt x="533" y="208"/>
                  </a:lnTo>
                  <a:lnTo>
                    <a:pt x="457" y="237"/>
                  </a:lnTo>
                  <a:lnTo>
                    <a:pt x="379" y="268"/>
                  </a:lnTo>
                  <a:lnTo>
                    <a:pt x="303" y="302"/>
                  </a:lnTo>
                  <a:lnTo>
                    <a:pt x="228" y="339"/>
                  </a:lnTo>
                  <a:lnTo>
                    <a:pt x="151" y="378"/>
                  </a:lnTo>
                  <a:lnTo>
                    <a:pt x="76" y="419"/>
                  </a:lnTo>
                  <a:lnTo>
                    <a:pt x="0" y="465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631321" name="Freeform 89"/>
            <p:cNvSpPr>
              <a:spLocks/>
            </p:cNvSpPr>
            <p:nvPr/>
          </p:nvSpPr>
          <p:spPr bwMode="auto">
            <a:xfrm>
              <a:off x="925" y="1141"/>
              <a:ext cx="5439" cy="497"/>
            </a:xfrm>
            <a:custGeom>
              <a:avLst/>
              <a:gdLst/>
              <a:ahLst/>
              <a:cxnLst>
                <a:cxn ang="0">
                  <a:pos x="5439" y="0"/>
                </a:cxn>
                <a:cxn ang="0">
                  <a:pos x="5412" y="65"/>
                </a:cxn>
                <a:cxn ang="0">
                  <a:pos x="5377" y="137"/>
                </a:cxn>
                <a:cxn ang="0">
                  <a:pos x="5327" y="231"/>
                </a:cxn>
                <a:cxn ang="0">
                  <a:pos x="5261" y="336"/>
                </a:cxn>
                <a:cxn ang="0">
                  <a:pos x="5179" y="451"/>
                </a:cxn>
                <a:cxn ang="0">
                  <a:pos x="5104" y="538"/>
                </a:cxn>
                <a:cxn ang="0">
                  <a:pos x="5050" y="596"/>
                </a:cxn>
                <a:cxn ang="0">
                  <a:pos x="4990" y="652"/>
                </a:cxn>
                <a:cxn ang="0">
                  <a:pos x="4925" y="706"/>
                </a:cxn>
                <a:cxn ang="0">
                  <a:pos x="4855" y="759"/>
                </a:cxn>
                <a:cxn ang="0">
                  <a:pos x="4780" y="808"/>
                </a:cxn>
                <a:cxn ang="0">
                  <a:pos x="4701" y="851"/>
                </a:cxn>
                <a:cxn ang="0">
                  <a:pos x="4617" y="891"/>
                </a:cxn>
                <a:cxn ang="0">
                  <a:pos x="4526" y="925"/>
                </a:cxn>
                <a:cxn ang="0">
                  <a:pos x="4429" y="953"/>
                </a:cxn>
                <a:cxn ang="0">
                  <a:pos x="4328" y="975"/>
                </a:cxn>
                <a:cxn ang="0">
                  <a:pos x="4221" y="988"/>
                </a:cxn>
                <a:cxn ang="0">
                  <a:pos x="4108" y="993"/>
                </a:cxn>
                <a:cxn ang="0">
                  <a:pos x="3989" y="990"/>
                </a:cxn>
                <a:cxn ang="0">
                  <a:pos x="3864" y="975"/>
                </a:cxn>
                <a:cxn ang="0">
                  <a:pos x="3732" y="951"/>
                </a:cxn>
                <a:cxn ang="0">
                  <a:pos x="3595" y="917"/>
                </a:cxn>
                <a:cxn ang="0">
                  <a:pos x="3452" y="869"/>
                </a:cxn>
                <a:cxn ang="0">
                  <a:pos x="3302" y="809"/>
                </a:cxn>
                <a:cxn ang="0">
                  <a:pos x="3224" y="775"/>
                </a:cxn>
                <a:cxn ang="0">
                  <a:pos x="2921" y="638"/>
                </a:cxn>
                <a:cxn ang="0">
                  <a:pos x="2638" y="522"/>
                </a:cxn>
                <a:cxn ang="0">
                  <a:pos x="2374" y="423"/>
                </a:cxn>
                <a:cxn ang="0">
                  <a:pos x="2127" y="342"/>
                </a:cxn>
                <a:cxn ang="0">
                  <a:pos x="1897" y="281"/>
                </a:cxn>
                <a:cxn ang="0">
                  <a:pos x="1680" y="234"/>
                </a:cxn>
                <a:cxn ang="0">
                  <a:pos x="1477" y="205"/>
                </a:cxn>
                <a:cxn ang="0">
                  <a:pos x="1286" y="191"/>
                </a:cxn>
                <a:cxn ang="0">
                  <a:pos x="1104" y="192"/>
                </a:cxn>
                <a:cxn ang="0">
                  <a:pos x="932" y="208"/>
                </a:cxn>
                <a:cxn ang="0">
                  <a:pos x="766" y="239"/>
                </a:cxn>
                <a:cxn ang="0">
                  <a:pos x="607" y="283"/>
                </a:cxn>
                <a:cxn ang="0">
                  <a:pos x="453" y="338"/>
                </a:cxn>
                <a:cxn ang="0">
                  <a:pos x="300" y="407"/>
                </a:cxn>
                <a:cxn ang="0">
                  <a:pos x="150" y="486"/>
                </a:cxn>
                <a:cxn ang="0">
                  <a:pos x="0" y="578"/>
                </a:cxn>
              </a:cxnLst>
              <a:rect l="0" t="0" r="r" b="b"/>
              <a:pathLst>
                <a:path w="5439" h="993">
                  <a:moveTo>
                    <a:pt x="5439" y="0"/>
                  </a:moveTo>
                  <a:lnTo>
                    <a:pt x="5439" y="0"/>
                  </a:lnTo>
                  <a:lnTo>
                    <a:pt x="5432" y="18"/>
                  </a:lnTo>
                  <a:lnTo>
                    <a:pt x="5412" y="65"/>
                  </a:lnTo>
                  <a:lnTo>
                    <a:pt x="5397" y="99"/>
                  </a:lnTo>
                  <a:lnTo>
                    <a:pt x="5377" y="137"/>
                  </a:lnTo>
                  <a:lnTo>
                    <a:pt x="5354" y="183"/>
                  </a:lnTo>
                  <a:lnTo>
                    <a:pt x="5327" y="231"/>
                  </a:lnTo>
                  <a:lnTo>
                    <a:pt x="5297" y="283"/>
                  </a:lnTo>
                  <a:lnTo>
                    <a:pt x="5261" y="336"/>
                  </a:lnTo>
                  <a:lnTo>
                    <a:pt x="5222" y="393"/>
                  </a:lnTo>
                  <a:lnTo>
                    <a:pt x="5179" y="451"/>
                  </a:lnTo>
                  <a:lnTo>
                    <a:pt x="5130" y="509"/>
                  </a:lnTo>
                  <a:lnTo>
                    <a:pt x="5104" y="538"/>
                  </a:lnTo>
                  <a:lnTo>
                    <a:pt x="5078" y="567"/>
                  </a:lnTo>
                  <a:lnTo>
                    <a:pt x="5050" y="596"/>
                  </a:lnTo>
                  <a:lnTo>
                    <a:pt x="5021" y="623"/>
                  </a:lnTo>
                  <a:lnTo>
                    <a:pt x="4990" y="652"/>
                  </a:lnTo>
                  <a:lnTo>
                    <a:pt x="4958" y="680"/>
                  </a:lnTo>
                  <a:lnTo>
                    <a:pt x="4925" y="706"/>
                  </a:lnTo>
                  <a:lnTo>
                    <a:pt x="4891" y="733"/>
                  </a:lnTo>
                  <a:lnTo>
                    <a:pt x="4855" y="759"/>
                  </a:lnTo>
                  <a:lnTo>
                    <a:pt x="4819" y="783"/>
                  </a:lnTo>
                  <a:lnTo>
                    <a:pt x="4780" y="808"/>
                  </a:lnTo>
                  <a:lnTo>
                    <a:pt x="4742" y="830"/>
                  </a:lnTo>
                  <a:lnTo>
                    <a:pt x="4701" y="851"/>
                  </a:lnTo>
                  <a:lnTo>
                    <a:pt x="4660" y="872"/>
                  </a:lnTo>
                  <a:lnTo>
                    <a:pt x="4617" y="891"/>
                  </a:lnTo>
                  <a:lnTo>
                    <a:pt x="4572" y="909"/>
                  </a:lnTo>
                  <a:lnTo>
                    <a:pt x="4526" y="925"/>
                  </a:lnTo>
                  <a:lnTo>
                    <a:pt x="4479" y="940"/>
                  </a:lnTo>
                  <a:lnTo>
                    <a:pt x="4429" y="953"/>
                  </a:lnTo>
                  <a:lnTo>
                    <a:pt x="4379" y="966"/>
                  </a:lnTo>
                  <a:lnTo>
                    <a:pt x="4328" y="975"/>
                  </a:lnTo>
                  <a:lnTo>
                    <a:pt x="4275" y="982"/>
                  </a:lnTo>
                  <a:lnTo>
                    <a:pt x="4221" y="988"/>
                  </a:lnTo>
                  <a:lnTo>
                    <a:pt x="4165" y="992"/>
                  </a:lnTo>
                  <a:lnTo>
                    <a:pt x="4108" y="993"/>
                  </a:lnTo>
                  <a:lnTo>
                    <a:pt x="4049" y="993"/>
                  </a:lnTo>
                  <a:lnTo>
                    <a:pt x="3989" y="990"/>
                  </a:lnTo>
                  <a:lnTo>
                    <a:pt x="3927" y="984"/>
                  </a:lnTo>
                  <a:lnTo>
                    <a:pt x="3864" y="975"/>
                  </a:lnTo>
                  <a:lnTo>
                    <a:pt x="3799" y="966"/>
                  </a:lnTo>
                  <a:lnTo>
                    <a:pt x="3732" y="951"/>
                  </a:lnTo>
                  <a:lnTo>
                    <a:pt x="3666" y="935"/>
                  </a:lnTo>
                  <a:lnTo>
                    <a:pt x="3595" y="917"/>
                  </a:lnTo>
                  <a:lnTo>
                    <a:pt x="3524" y="895"/>
                  </a:lnTo>
                  <a:lnTo>
                    <a:pt x="3452" y="869"/>
                  </a:lnTo>
                  <a:lnTo>
                    <a:pt x="3377" y="841"/>
                  </a:lnTo>
                  <a:lnTo>
                    <a:pt x="3302" y="809"/>
                  </a:lnTo>
                  <a:lnTo>
                    <a:pt x="3224" y="775"/>
                  </a:lnTo>
                  <a:lnTo>
                    <a:pt x="3224" y="775"/>
                  </a:lnTo>
                  <a:lnTo>
                    <a:pt x="3070" y="704"/>
                  </a:lnTo>
                  <a:lnTo>
                    <a:pt x="2921" y="638"/>
                  </a:lnTo>
                  <a:lnTo>
                    <a:pt x="2777" y="578"/>
                  </a:lnTo>
                  <a:lnTo>
                    <a:pt x="2638" y="522"/>
                  </a:lnTo>
                  <a:lnTo>
                    <a:pt x="2503" y="470"/>
                  </a:lnTo>
                  <a:lnTo>
                    <a:pt x="2374" y="423"/>
                  </a:lnTo>
                  <a:lnTo>
                    <a:pt x="2249" y="381"/>
                  </a:lnTo>
                  <a:lnTo>
                    <a:pt x="2127" y="342"/>
                  </a:lnTo>
                  <a:lnTo>
                    <a:pt x="2010" y="310"/>
                  </a:lnTo>
                  <a:lnTo>
                    <a:pt x="1897" y="281"/>
                  </a:lnTo>
                  <a:lnTo>
                    <a:pt x="1787" y="255"/>
                  </a:lnTo>
                  <a:lnTo>
                    <a:pt x="1680" y="234"/>
                  </a:lnTo>
                  <a:lnTo>
                    <a:pt x="1577" y="218"/>
                  </a:lnTo>
                  <a:lnTo>
                    <a:pt x="1477" y="205"/>
                  </a:lnTo>
                  <a:lnTo>
                    <a:pt x="1380" y="197"/>
                  </a:lnTo>
                  <a:lnTo>
                    <a:pt x="1286" y="191"/>
                  </a:lnTo>
                  <a:lnTo>
                    <a:pt x="1194" y="191"/>
                  </a:lnTo>
                  <a:lnTo>
                    <a:pt x="1104" y="192"/>
                  </a:lnTo>
                  <a:lnTo>
                    <a:pt x="1018" y="199"/>
                  </a:lnTo>
                  <a:lnTo>
                    <a:pt x="932" y="208"/>
                  </a:lnTo>
                  <a:lnTo>
                    <a:pt x="848" y="221"/>
                  </a:lnTo>
                  <a:lnTo>
                    <a:pt x="766" y="239"/>
                  </a:lnTo>
                  <a:lnTo>
                    <a:pt x="686" y="259"/>
                  </a:lnTo>
                  <a:lnTo>
                    <a:pt x="607" y="283"/>
                  </a:lnTo>
                  <a:lnTo>
                    <a:pt x="529" y="309"/>
                  </a:lnTo>
                  <a:lnTo>
                    <a:pt x="453" y="338"/>
                  </a:lnTo>
                  <a:lnTo>
                    <a:pt x="376" y="372"/>
                  </a:lnTo>
                  <a:lnTo>
                    <a:pt x="300" y="407"/>
                  </a:lnTo>
                  <a:lnTo>
                    <a:pt x="225" y="446"/>
                  </a:lnTo>
                  <a:lnTo>
                    <a:pt x="150" y="486"/>
                  </a:lnTo>
                  <a:lnTo>
                    <a:pt x="75" y="531"/>
                  </a:lnTo>
                  <a:lnTo>
                    <a:pt x="0" y="57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631322" name="Freeform 90"/>
            <p:cNvSpPr>
              <a:spLocks/>
            </p:cNvSpPr>
            <p:nvPr/>
          </p:nvSpPr>
          <p:spPr bwMode="auto">
            <a:xfrm>
              <a:off x="958" y="1112"/>
              <a:ext cx="5429" cy="513"/>
            </a:xfrm>
            <a:custGeom>
              <a:avLst/>
              <a:gdLst/>
              <a:ahLst/>
              <a:cxnLst>
                <a:cxn ang="0">
                  <a:pos x="5429" y="0"/>
                </a:cxn>
                <a:cxn ang="0">
                  <a:pos x="5403" y="66"/>
                </a:cxn>
                <a:cxn ang="0">
                  <a:pos x="5369" y="141"/>
                </a:cxn>
                <a:cxn ang="0">
                  <a:pos x="5321" y="234"/>
                </a:cxn>
                <a:cxn ang="0">
                  <a:pos x="5257" y="342"/>
                </a:cxn>
                <a:cxn ang="0">
                  <a:pos x="5176" y="459"/>
                </a:cxn>
                <a:cxn ang="0">
                  <a:pos x="5103" y="547"/>
                </a:cxn>
                <a:cxn ang="0">
                  <a:pos x="5049" y="607"/>
                </a:cxn>
                <a:cxn ang="0">
                  <a:pos x="4990" y="665"/>
                </a:cxn>
                <a:cxn ang="0">
                  <a:pos x="4927" y="720"/>
                </a:cxn>
                <a:cxn ang="0">
                  <a:pos x="4857" y="775"/>
                </a:cxn>
                <a:cxn ang="0">
                  <a:pos x="4784" y="825"/>
                </a:cxn>
                <a:cxn ang="0">
                  <a:pos x="4704" y="870"/>
                </a:cxn>
                <a:cxn ang="0">
                  <a:pos x="4620" y="912"/>
                </a:cxn>
                <a:cxn ang="0">
                  <a:pos x="4531" y="949"/>
                </a:cxn>
                <a:cxn ang="0">
                  <a:pos x="4435" y="979"/>
                </a:cxn>
                <a:cxn ang="0">
                  <a:pos x="4334" y="1003"/>
                </a:cxn>
                <a:cxn ang="0">
                  <a:pos x="4227" y="1017"/>
                </a:cxn>
                <a:cxn ang="0">
                  <a:pos x="4114" y="1025"/>
                </a:cxn>
                <a:cxn ang="0">
                  <a:pos x="3995" y="1024"/>
                </a:cxn>
                <a:cxn ang="0">
                  <a:pos x="3870" y="1012"/>
                </a:cxn>
                <a:cxn ang="0">
                  <a:pos x="3738" y="991"/>
                </a:cxn>
                <a:cxn ang="0">
                  <a:pos x="3601" y="959"/>
                </a:cxn>
                <a:cxn ang="0">
                  <a:pos x="3456" y="914"/>
                </a:cxn>
                <a:cxn ang="0">
                  <a:pos x="3305" y="857"/>
                </a:cxn>
                <a:cxn ang="0">
                  <a:pos x="3227" y="824"/>
                </a:cxn>
                <a:cxn ang="0">
                  <a:pos x="2922" y="693"/>
                </a:cxn>
                <a:cxn ang="0">
                  <a:pos x="2637" y="581"/>
                </a:cxn>
                <a:cxn ang="0">
                  <a:pos x="2372" y="488"/>
                </a:cxn>
                <a:cxn ang="0">
                  <a:pos x="2123" y="412"/>
                </a:cxn>
                <a:cxn ang="0">
                  <a:pos x="1891" y="354"/>
                </a:cxn>
                <a:cxn ang="0">
                  <a:pos x="1675" y="313"/>
                </a:cxn>
                <a:cxn ang="0">
                  <a:pos x="1472" y="287"/>
                </a:cxn>
                <a:cxn ang="0">
                  <a:pos x="1281" y="278"/>
                </a:cxn>
                <a:cxn ang="0">
                  <a:pos x="1099" y="283"/>
                </a:cxn>
                <a:cxn ang="0">
                  <a:pos x="926" y="302"/>
                </a:cxn>
                <a:cxn ang="0">
                  <a:pos x="761" y="336"/>
                </a:cxn>
                <a:cxn ang="0">
                  <a:pos x="603" y="383"/>
                </a:cxn>
                <a:cxn ang="0">
                  <a:pos x="449" y="441"/>
                </a:cxn>
                <a:cxn ang="0">
                  <a:pos x="298" y="514"/>
                </a:cxn>
                <a:cxn ang="0">
                  <a:pos x="149" y="596"/>
                </a:cxn>
                <a:cxn ang="0">
                  <a:pos x="0" y="691"/>
                </a:cxn>
              </a:cxnLst>
              <a:rect l="0" t="0" r="r" b="b"/>
              <a:pathLst>
                <a:path w="5429" h="1025">
                  <a:moveTo>
                    <a:pt x="5429" y="0"/>
                  </a:moveTo>
                  <a:lnTo>
                    <a:pt x="5429" y="0"/>
                  </a:lnTo>
                  <a:lnTo>
                    <a:pt x="5422" y="18"/>
                  </a:lnTo>
                  <a:lnTo>
                    <a:pt x="5403" y="66"/>
                  </a:lnTo>
                  <a:lnTo>
                    <a:pt x="5389" y="100"/>
                  </a:lnTo>
                  <a:lnTo>
                    <a:pt x="5369" y="141"/>
                  </a:lnTo>
                  <a:lnTo>
                    <a:pt x="5347" y="186"/>
                  </a:lnTo>
                  <a:lnTo>
                    <a:pt x="5321" y="234"/>
                  </a:lnTo>
                  <a:lnTo>
                    <a:pt x="5292" y="287"/>
                  </a:lnTo>
                  <a:lnTo>
                    <a:pt x="5257" y="342"/>
                  </a:lnTo>
                  <a:lnTo>
                    <a:pt x="5218" y="399"/>
                  </a:lnTo>
                  <a:lnTo>
                    <a:pt x="5176" y="459"/>
                  </a:lnTo>
                  <a:lnTo>
                    <a:pt x="5129" y="518"/>
                  </a:lnTo>
                  <a:lnTo>
                    <a:pt x="5103" y="547"/>
                  </a:lnTo>
                  <a:lnTo>
                    <a:pt x="5076" y="576"/>
                  </a:lnTo>
                  <a:lnTo>
                    <a:pt x="5049" y="607"/>
                  </a:lnTo>
                  <a:lnTo>
                    <a:pt x="5021" y="636"/>
                  </a:lnTo>
                  <a:lnTo>
                    <a:pt x="4990" y="665"/>
                  </a:lnTo>
                  <a:lnTo>
                    <a:pt x="4958" y="693"/>
                  </a:lnTo>
                  <a:lnTo>
                    <a:pt x="4927" y="720"/>
                  </a:lnTo>
                  <a:lnTo>
                    <a:pt x="4893" y="748"/>
                  </a:lnTo>
                  <a:lnTo>
                    <a:pt x="4857" y="775"/>
                  </a:lnTo>
                  <a:lnTo>
                    <a:pt x="4821" y="799"/>
                  </a:lnTo>
                  <a:lnTo>
                    <a:pt x="4784" y="825"/>
                  </a:lnTo>
                  <a:lnTo>
                    <a:pt x="4745" y="848"/>
                  </a:lnTo>
                  <a:lnTo>
                    <a:pt x="4704" y="870"/>
                  </a:lnTo>
                  <a:lnTo>
                    <a:pt x="4663" y="893"/>
                  </a:lnTo>
                  <a:lnTo>
                    <a:pt x="4620" y="912"/>
                  </a:lnTo>
                  <a:lnTo>
                    <a:pt x="4577" y="932"/>
                  </a:lnTo>
                  <a:lnTo>
                    <a:pt x="4531" y="949"/>
                  </a:lnTo>
                  <a:lnTo>
                    <a:pt x="4484" y="964"/>
                  </a:lnTo>
                  <a:lnTo>
                    <a:pt x="4435" y="979"/>
                  </a:lnTo>
                  <a:lnTo>
                    <a:pt x="4385" y="991"/>
                  </a:lnTo>
                  <a:lnTo>
                    <a:pt x="4334" y="1003"/>
                  </a:lnTo>
                  <a:lnTo>
                    <a:pt x="4281" y="1011"/>
                  </a:lnTo>
                  <a:lnTo>
                    <a:pt x="4227" y="1017"/>
                  </a:lnTo>
                  <a:lnTo>
                    <a:pt x="4171" y="1022"/>
                  </a:lnTo>
                  <a:lnTo>
                    <a:pt x="4114" y="1025"/>
                  </a:lnTo>
                  <a:lnTo>
                    <a:pt x="4055" y="1025"/>
                  </a:lnTo>
                  <a:lnTo>
                    <a:pt x="3995" y="1024"/>
                  </a:lnTo>
                  <a:lnTo>
                    <a:pt x="3932" y="1021"/>
                  </a:lnTo>
                  <a:lnTo>
                    <a:pt x="3870" y="1012"/>
                  </a:lnTo>
                  <a:lnTo>
                    <a:pt x="3805" y="1004"/>
                  </a:lnTo>
                  <a:lnTo>
                    <a:pt x="3738" y="991"/>
                  </a:lnTo>
                  <a:lnTo>
                    <a:pt x="3670" y="977"/>
                  </a:lnTo>
                  <a:lnTo>
                    <a:pt x="3601" y="959"/>
                  </a:lnTo>
                  <a:lnTo>
                    <a:pt x="3528" y="938"/>
                  </a:lnTo>
                  <a:lnTo>
                    <a:pt x="3456" y="914"/>
                  </a:lnTo>
                  <a:lnTo>
                    <a:pt x="3381" y="888"/>
                  </a:lnTo>
                  <a:lnTo>
                    <a:pt x="3305" y="857"/>
                  </a:lnTo>
                  <a:lnTo>
                    <a:pt x="3227" y="824"/>
                  </a:lnTo>
                  <a:lnTo>
                    <a:pt x="3227" y="824"/>
                  </a:lnTo>
                  <a:lnTo>
                    <a:pt x="3072" y="756"/>
                  </a:lnTo>
                  <a:lnTo>
                    <a:pt x="2922" y="693"/>
                  </a:lnTo>
                  <a:lnTo>
                    <a:pt x="2777" y="635"/>
                  </a:lnTo>
                  <a:lnTo>
                    <a:pt x="2637" y="581"/>
                  </a:lnTo>
                  <a:lnTo>
                    <a:pt x="2502" y="533"/>
                  </a:lnTo>
                  <a:lnTo>
                    <a:pt x="2372" y="488"/>
                  </a:lnTo>
                  <a:lnTo>
                    <a:pt x="2245" y="447"/>
                  </a:lnTo>
                  <a:lnTo>
                    <a:pt x="2123" y="412"/>
                  </a:lnTo>
                  <a:lnTo>
                    <a:pt x="2005" y="381"/>
                  </a:lnTo>
                  <a:lnTo>
                    <a:pt x="1891" y="354"/>
                  </a:lnTo>
                  <a:lnTo>
                    <a:pt x="1782" y="331"/>
                  </a:lnTo>
                  <a:lnTo>
                    <a:pt x="1675" y="313"/>
                  </a:lnTo>
                  <a:lnTo>
                    <a:pt x="1572" y="297"/>
                  </a:lnTo>
                  <a:lnTo>
                    <a:pt x="1472" y="287"/>
                  </a:lnTo>
                  <a:lnTo>
                    <a:pt x="1375" y="279"/>
                  </a:lnTo>
                  <a:lnTo>
                    <a:pt x="1281" y="278"/>
                  </a:lnTo>
                  <a:lnTo>
                    <a:pt x="1187" y="278"/>
                  </a:lnTo>
                  <a:lnTo>
                    <a:pt x="1099" y="283"/>
                  </a:lnTo>
                  <a:lnTo>
                    <a:pt x="1011" y="291"/>
                  </a:lnTo>
                  <a:lnTo>
                    <a:pt x="926" y="302"/>
                  </a:lnTo>
                  <a:lnTo>
                    <a:pt x="843" y="317"/>
                  </a:lnTo>
                  <a:lnTo>
                    <a:pt x="761" y="336"/>
                  </a:lnTo>
                  <a:lnTo>
                    <a:pt x="682" y="357"/>
                  </a:lnTo>
                  <a:lnTo>
                    <a:pt x="603" y="383"/>
                  </a:lnTo>
                  <a:lnTo>
                    <a:pt x="525" y="410"/>
                  </a:lnTo>
                  <a:lnTo>
                    <a:pt x="449" y="441"/>
                  </a:lnTo>
                  <a:lnTo>
                    <a:pt x="372" y="476"/>
                  </a:lnTo>
                  <a:lnTo>
                    <a:pt x="298" y="514"/>
                  </a:lnTo>
                  <a:lnTo>
                    <a:pt x="224" y="554"/>
                  </a:lnTo>
                  <a:lnTo>
                    <a:pt x="149" y="596"/>
                  </a:lnTo>
                  <a:lnTo>
                    <a:pt x="75" y="643"/>
                  </a:lnTo>
                  <a:lnTo>
                    <a:pt x="0" y="691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631323" name="Freeform 91"/>
            <p:cNvSpPr>
              <a:spLocks/>
            </p:cNvSpPr>
            <p:nvPr/>
          </p:nvSpPr>
          <p:spPr bwMode="auto">
            <a:xfrm>
              <a:off x="993" y="1083"/>
              <a:ext cx="5418" cy="530"/>
            </a:xfrm>
            <a:custGeom>
              <a:avLst/>
              <a:gdLst/>
              <a:ahLst/>
              <a:cxnLst>
                <a:cxn ang="0">
                  <a:pos x="5418" y="0"/>
                </a:cxn>
                <a:cxn ang="0">
                  <a:pos x="5393" y="68"/>
                </a:cxn>
                <a:cxn ang="0">
                  <a:pos x="5361" y="142"/>
                </a:cxn>
                <a:cxn ang="0">
                  <a:pos x="5314" y="237"/>
                </a:cxn>
                <a:cxn ang="0">
                  <a:pos x="5251" y="347"/>
                </a:cxn>
                <a:cxn ang="0">
                  <a:pos x="5171" y="467"/>
                </a:cxn>
                <a:cxn ang="0">
                  <a:pos x="5100" y="557"/>
                </a:cxn>
                <a:cxn ang="0">
                  <a:pos x="5047" y="618"/>
                </a:cxn>
                <a:cxn ang="0">
                  <a:pos x="4989" y="676"/>
                </a:cxn>
                <a:cxn ang="0">
                  <a:pos x="4926" y="735"/>
                </a:cxn>
                <a:cxn ang="0">
                  <a:pos x="4858" y="789"/>
                </a:cxn>
                <a:cxn ang="0">
                  <a:pos x="4785" y="843"/>
                </a:cxn>
                <a:cxn ang="0">
                  <a:pos x="4707" y="890"/>
                </a:cxn>
                <a:cxn ang="0">
                  <a:pos x="4622" y="933"/>
                </a:cxn>
                <a:cxn ang="0">
                  <a:pos x="4533" y="972"/>
                </a:cxn>
                <a:cxn ang="0">
                  <a:pos x="4437" y="1004"/>
                </a:cxn>
                <a:cxn ang="0">
                  <a:pos x="4338" y="1030"/>
                </a:cxn>
                <a:cxn ang="0">
                  <a:pos x="4231" y="1048"/>
                </a:cxn>
                <a:cxn ang="0">
                  <a:pos x="4118" y="1058"/>
                </a:cxn>
                <a:cxn ang="0">
                  <a:pos x="3999" y="1059"/>
                </a:cxn>
                <a:cxn ang="0">
                  <a:pos x="3874" y="1049"/>
                </a:cxn>
                <a:cxn ang="0">
                  <a:pos x="3742" y="1032"/>
                </a:cxn>
                <a:cxn ang="0">
                  <a:pos x="3603" y="1001"/>
                </a:cxn>
                <a:cxn ang="0">
                  <a:pos x="3459" y="959"/>
                </a:cxn>
                <a:cxn ang="0">
                  <a:pos x="3306" y="906"/>
                </a:cxn>
                <a:cxn ang="0">
                  <a:pos x="3228" y="873"/>
                </a:cxn>
                <a:cxn ang="0">
                  <a:pos x="2920" y="748"/>
                </a:cxn>
                <a:cxn ang="0">
                  <a:pos x="2634" y="641"/>
                </a:cxn>
                <a:cxn ang="0">
                  <a:pos x="2367" y="552"/>
                </a:cxn>
                <a:cxn ang="0">
                  <a:pos x="2119" y="483"/>
                </a:cxn>
                <a:cxn ang="0">
                  <a:pos x="1886" y="428"/>
                </a:cxn>
                <a:cxn ang="0">
                  <a:pos x="1669" y="391"/>
                </a:cxn>
                <a:cxn ang="0">
                  <a:pos x="1465" y="370"/>
                </a:cxn>
                <a:cxn ang="0">
                  <a:pos x="1273" y="363"/>
                </a:cxn>
                <a:cxn ang="0">
                  <a:pos x="1091" y="371"/>
                </a:cxn>
                <a:cxn ang="0">
                  <a:pos x="919" y="396"/>
                </a:cxn>
                <a:cxn ang="0">
                  <a:pos x="755" y="433"/>
                </a:cxn>
                <a:cxn ang="0">
                  <a:pos x="597" y="483"/>
                </a:cxn>
                <a:cxn ang="0">
                  <a:pos x="444" y="546"/>
                </a:cxn>
                <a:cxn ang="0">
                  <a:pos x="294" y="620"/>
                </a:cxn>
                <a:cxn ang="0">
                  <a:pos x="147" y="707"/>
                </a:cxn>
                <a:cxn ang="0">
                  <a:pos x="0" y="806"/>
                </a:cxn>
              </a:cxnLst>
              <a:rect l="0" t="0" r="r" b="b"/>
              <a:pathLst>
                <a:path w="5418" h="1059">
                  <a:moveTo>
                    <a:pt x="5418" y="0"/>
                  </a:moveTo>
                  <a:lnTo>
                    <a:pt x="5418" y="0"/>
                  </a:lnTo>
                  <a:lnTo>
                    <a:pt x="5411" y="18"/>
                  </a:lnTo>
                  <a:lnTo>
                    <a:pt x="5393" y="68"/>
                  </a:lnTo>
                  <a:lnTo>
                    <a:pt x="5377" y="102"/>
                  </a:lnTo>
                  <a:lnTo>
                    <a:pt x="5361" y="142"/>
                  </a:lnTo>
                  <a:lnTo>
                    <a:pt x="5339" y="189"/>
                  </a:lnTo>
                  <a:lnTo>
                    <a:pt x="5314" y="237"/>
                  </a:lnTo>
                  <a:lnTo>
                    <a:pt x="5284" y="292"/>
                  </a:lnTo>
                  <a:lnTo>
                    <a:pt x="5251" y="347"/>
                  </a:lnTo>
                  <a:lnTo>
                    <a:pt x="5214" y="407"/>
                  </a:lnTo>
                  <a:lnTo>
                    <a:pt x="5171" y="467"/>
                  </a:lnTo>
                  <a:lnTo>
                    <a:pt x="5125" y="526"/>
                  </a:lnTo>
                  <a:lnTo>
                    <a:pt x="5100" y="557"/>
                  </a:lnTo>
                  <a:lnTo>
                    <a:pt x="5073" y="588"/>
                  </a:lnTo>
                  <a:lnTo>
                    <a:pt x="5047" y="618"/>
                  </a:lnTo>
                  <a:lnTo>
                    <a:pt x="5018" y="647"/>
                  </a:lnTo>
                  <a:lnTo>
                    <a:pt x="4989" y="676"/>
                  </a:lnTo>
                  <a:lnTo>
                    <a:pt x="4958" y="706"/>
                  </a:lnTo>
                  <a:lnTo>
                    <a:pt x="4926" y="735"/>
                  </a:lnTo>
                  <a:lnTo>
                    <a:pt x="4893" y="762"/>
                  </a:lnTo>
                  <a:lnTo>
                    <a:pt x="4858" y="789"/>
                  </a:lnTo>
                  <a:lnTo>
                    <a:pt x="4822" y="817"/>
                  </a:lnTo>
                  <a:lnTo>
                    <a:pt x="4785" y="843"/>
                  </a:lnTo>
                  <a:lnTo>
                    <a:pt x="4746" y="867"/>
                  </a:lnTo>
                  <a:lnTo>
                    <a:pt x="4707" y="890"/>
                  </a:lnTo>
                  <a:lnTo>
                    <a:pt x="4665" y="912"/>
                  </a:lnTo>
                  <a:lnTo>
                    <a:pt x="4622" y="933"/>
                  </a:lnTo>
                  <a:lnTo>
                    <a:pt x="4579" y="954"/>
                  </a:lnTo>
                  <a:lnTo>
                    <a:pt x="4533" y="972"/>
                  </a:lnTo>
                  <a:lnTo>
                    <a:pt x="4486" y="990"/>
                  </a:lnTo>
                  <a:lnTo>
                    <a:pt x="4437" y="1004"/>
                  </a:lnTo>
                  <a:lnTo>
                    <a:pt x="4389" y="1019"/>
                  </a:lnTo>
                  <a:lnTo>
                    <a:pt x="4338" y="1030"/>
                  </a:lnTo>
                  <a:lnTo>
                    <a:pt x="4285" y="1040"/>
                  </a:lnTo>
                  <a:lnTo>
                    <a:pt x="4231" y="1048"/>
                  </a:lnTo>
                  <a:lnTo>
                    <a:pt x="4175" y="1054"/>
                  </a:lnTo>
                  <a:lnTo>
                    <a:pt x="4118" y="1058"/>
                  </a:lnTo>
                  <a:lnTo>
                    <a:pt x="4058" y="1059"/>
                  </a:lnTo>
                  <a:lnTo>
                    <a:pt x="3999" y="1059"/>
                  </a:lnTo>
                  <a:lnTo>
                    <a:pt x="3936" y="1056"/>
                  </a:lnTo>
                  <a:lnTo>
                    <a:pt x="3874" y="1049"/>
                  </a:lnTo>
                  <a:lnTo>
                    <a:pt x="3809" y="1041"/>
                  </a:lnTo>
                  <a:lnTo>
                    <a:pt x="3742" y="1032"/>
                  </a:lnTo>
                  <a:lnTo>
                    <a:pt x="3672" y="1017"/>
                  </a:lnTo>
                  <a:lnTo>
                    <a:pt x="3603" y="1001"/>
                  </a:lnTo>
                  <a:lnTo>
                    <a:pt x="3531" y="982"/>
                  </a:lnTo>
                  <a:lnTo>
                    <a:pt x="3459" y="959"/>
                  </a:lnTo>
                  <a:lnTo>
                    <a:pt x="3382" y="933"/>
                  </a:lnTo>
                  <a:lnTo>
                    <a:pt x="3306" y="906"/>
                  </a:lnTo>
                  <a:lnTo>
                    <a:pt x="3228" y="873"/>
                  </a:lnTo>
                  <a:lnTo>
                    <a:pt x="3228" y="873"/>
                  </a:lnTo>
                  <a:lnTo>
                    <a:pt x="3071" y="809"/>
                  </a:lnTo>
                  <a:lnTo>
                    <a:pt x="2920" y="748"/>
                  </a:lnTo>
                  <a:lnTo>
                    <a:pt x="2776" y="693"/>
                  </a:lnTo>
                  <a:lnTo>
                    <a:pt x="2634" y="641"/>
                  </a:lnTo>
                  <a:lnTo>
                    <a:pt x="2499" y="596"/>
                  </a:lnTo>
                  <a:lnTo>
                    <a:pt x="2367" y="552"/>
                  </a:lnTo>
                  <a:lnTo>
                    <a:pt x="2241" y="515"/>
                  </a:lnTo>
                  <a:lnTo>
                    <a:pt x="2119" y="483"/>
                  </a:lnTo>
                  <a:lnTo>
                    <a:pt x="2001" y="454"/>
                  </a:lnTo>
                  <a:lnTo>
                    <a:pt x="1886" y="428"/>
                  </a:lnTo>
                  <a:lnTo>
                    <a:pt x="1776" y="407"/>
                  </a:lnTo>
                  <a:lnTo>
                    <a:pt x="1669" y="391"/>
                  </a:lnTo>
                  <a:lnTo>
                    <a:pt x="1565" y="378"/>
                  </a:lnTo>
                  <a:lnTo>
                    <a:pt x="1465" y="370"/>
                  </a:lnTo>
                  <a:lnTo>
                    <a:pt x="1368" y="365"/>
                  </a:lnTo>
                  <a:lnTo>
                    <a:pt x="1273" y="363"/>
                  </a:lnTo>
                  <a:lnTo>
                    <a:pt x="1182" y="366"/>
                  </a:lnTo>
                  <a:lnTo>
                    <a:pt x="1091" y="371"/>
                  </a:lnTo>
                  <a:lnTo>
                    <a:pt x="1005" y="381"/>
                  </a:lnTo>
                  <a:lnTo>
                    <a:pt x="919" y="396"/>
                  </a:lnTo>
                  <a:lnTo>
                    <a:pt x="837" y="412"/>
                  </a:lnTo>
                  <a:lnTo>
                    <a:pt x="755" y="433"/>
                  </a:lnTo>
                  <a:lnTo>
                    <a:pt x="676" y="455"/>
                  </a:lnTo>
                  <a:lnTo>
                    <a:pt x="597" y="483"/>
                  </a:lnTo>
                  <a:lnTo>
                    <a:pt x="521" y="512"/>
                  </a:lnTo>
                  <a:lnTo>
                    <a:pt x="444" y="546"/>
                  </a:lnTo>
                  <a:lnTo>
                    <a:pt x="369" y="581"/>
                  </a:lnTo>
                  <a:lnTo>
                    <a:pt x="294" y="620"/>
                  </a:lnTo>
                  <a:lnTo>
                    <a:pt x="221" y="662"/>
                  </a:lnTo>
                  <a:lnTo>
                    <a:pt x="147" y="707"/>
                  </a:lnTo>
                  <a:lnTo>
                    <a:pt x="74" y="754"/>
                  </a:lnTo>
                  <a:lnTo>
                    <a:pt x="0" y="80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631324" name="Freeform 92"/>
            <p:cNvSpPr>
              <a:spLocks/>
            </p:cNvSpPr>
            <p:nvPr/>
          </p:nvSpPr>
          <p:spPr bwMode="auto">
            <a:xfrm>
              <a:off x="1029" y="1055"/>
              <a:ext cx="5404" cy="545"/>
            </a:xfrm>
            <a:custGeom>
              <a:avLst/>
              <a:gdLst/>
              <a:ahLst/>
              <a:cxnLst>
                <a:cxn ang="0">
                  <a:pos x="5404" y="0"/>
                </a:cxn>
                <a:cxn ang="0">
                  <a:pos x="5380" y="68"/>
                </a:cxn>
                <a:cxn ang="0">
                  <a:pos x="5350" y="144"/>
                </a:cxn>
                <a:cxn ang="0">
                  <a:pos x="5304" y="241"/>
                </a:cxn>
                <a:cxn ang="0">
                  <a:pos x="5243" y="352"/>
                </a:cxn>
                <a:cxn ang="0">
                  <a:pos x="5165" y="473"/>
                </a:cxn>
                <a:cxn ang="0">
                  <a:pos x="5096" y="566"/>
                </a:cxn>
                <a:cxn ang="0">
                  <a:pos x="5043" y="627"/>
                </a:cxn>
                <a:cxn ang="0">
                  <a:pos x="4986" y="688"/>
                </a:cxn>
                <a:cxn ang="0">
                  <a:pos x="4924" y="748"/>
                </a:cxn>
                <a:cxn ang="0">
                  <a:pos x="4857" y="805"/>
                </a:cxn>
                <a:cxn ang="0">
                  <a:pos x="4785" y="858"/>
                </a:cxn>
                <a:cxn ang="0">
                  <a:pos x="4707" y="908"/>
                </a:cxn>
                <a:cxn ang="0">
                  <a:pos x="4624" y="955"/>
                </a:cxn>
                <a:cxn ang="0">
                  <a:pos x="4535" y="995"/>
                </a:cxn>
                <a:cxn ang="0">
                  <a:pos x="4440" y="1029"/>
                </a:cxn>
                <a:cxn ang="0">
                  <a:pos x="4340" y="1056"/>
                </a:cxn>
                <a:cxn ang="0">
                  <a:pos x="4233" y="1076"/>
                </a:cxn>
                <a:cxn ang="0">
                  <a:pos x="4121" y="1089"/>
                </a:cxn>
                <a:cxn ang="0">
                  <a:pos x="4002" y="1092"/>
                </a:cxn>
                <a:cxn ang="0">
                  <a:pos x="3877" y="1085"/>
                </a:cxn>
                <a:cxn ang="0">
                  <a:pos x="3745" y="1069"/>
                </a:cxn>
                <a:cxn ang="0">
                  <a:pos x="3606" y="1042"/>
                </a:cxn>
                <a:cxn ang="0">
                  <a:pos x="3460" y="1003"/>
                </a:cxn>
                <a:cxn ang="0">
                  <a:pos x="3307" y="951"/>
                </a:cxn>
                <a:cxn ang="0">
                  <a:pos x="3228" y="921"/>
                </a:cxn>
                <a:cxn ang="0">
                  <a:pos x="2919" y="801"/>
                </a:cxn>
                <a:cxn ang="0">
                  <a:pos x="2631" y="701"/>
                </a:cxn>
                <a:cxn ang="0">
                  <a:pos x="2363" y="617"/>
                </a:cxn>
                <a:cxn ang="0">
                  <a:pos x="2113" y="551"/>
                </a:cxn>
                <a:cxn ang="0">
                  <a:pos x="1880" y="501"/>
                </a:cxn>
                <a:cxn ang="0">
                  <a:pos x="1662" y="469"/>
                </a:cxn>
                <a:cxn ang="0">
                  <a:pos x="1458" y="451"/>
                </a:cxn>
                <a:cxn ang="0">
                  <a:pos x="1266" y="448"/>
                </a:cxn>
                <a:cxn ang="0">
                  <a:pos x="1085" y="461"/>
                </a:cxn>
                <a:cxn ang="0">
                  <a:pos x="914" y="488"/>
                </a:cxn>
                <a:cxn ang="0">
                  <a:pos x="750" y="528"/>
                </a:cxn>
                <a:cxn ang="0">
                  <a:pos x="593" y="582"/>
                </a:cxn>
                <a:cxn ang="0">
                  <a:pos x="440" y="648"/>
                </a:cxn>
                <a:cxn ang="0">
                  <a:pos x="292" y="727"/>
                </a:cxn>
                <a:cxn ang="0">
                  <a:pos x="146" y="817"/>
                </a:cxn>
                <a:cxn ang="0">
                  <a:pos x="0" y="918"/>
                </a:cxn>
              </a:cxnLst>
              <a:rect l="0" t="0" r="r" b="b"/>
              <a:pathLst>
                <a:path w="5404" h="1092">
                  <a:moveTo>
                    <a:pt x="5404" y="0"/>
                  </a:moveTo>
                  <a:lnTo>
                    <a:pt x="5404" y="0"/>
                  </a:lnTo>
                  <a:lnTo>
                    <a:pt x="5398" y="18"/>
                  </a:lnTo>
                  <a:lnTo>
                    <a:pt x="5380" y="68"/>
                  </a:lnTo>
                  <a:lnTo>
                    <a:pt x="5366" y="104"/>
                  </a:lnTo>
                  <a:lnTo>
                    <a:pt x="5350" y="144"/>
                  </a:lnTo>
                  <a:lnTo>
                    <a:pt x="5329" y="191"/>
                  </a:lnTo>
                  <a:lnTo>
                    <a:pt x="5304" y="241"/>
                  </a:lnTo>
                  <a:lnTo>
                    <a:pt x="5275" y="294"/>
                  </a:lnTo>
                  <a:lnTo>
                    <a:pt x="5243" y="352"/>
                  </a:lnTo>
                  <a:lnTo>
                    <a:pt x="5207" y="412"/>
                  </a:lnTo>
                  <a:lnTo>
                    <a:pt x="5165" y="473"/>
                  </a:lnTo>
                  <a:lnTo>
                    <a:pt x="5119" y="535"/>
                  </a:lnTo>
                  <a:lnTo>
                    <a:pt x="5096" y="566"/>
                  </a:lnTo>
                  <a:lnTo>
                    <a:pt x="5069" y="596"/>
                  </a:lnTo>
                  <a:lnTo>
                    <a:pt x="5043" y="627"/>
                  </a:lnTo>
                  <a:lnTo>
                    <a:pt x="5015" y="658"/>
                  </a:lnTo>
                  <a:lnTo>
                    <a:pt x="4986" y="688"/>
                  </a:lnTo>
                  <a:lnTo>
                    <a:pt x="4955" y="719"/>
                  </a:lnTo>
                  <a:lnTo>
                    <a:pt x="4924" y="748"/>
                  </a:lnTo>
                  <a:lnTo>
                    <a:pt x="4892" y="777"/>
                  </a:lnTo>
                  <a:lnTo>
                    <a:pt x="4857" y="805"/>
                  </a:lnTo>
                  <a:lnTo>
                    <a:pt x="4821" y="832"/>
                  </a:lnTo>
                  <a:lnTo>
                    <a:pt x="4785" y="858"/>
                  </a:lnTo>
                  <a:lnTo>
                    <a:pt x="4746" y="884"/>
                  </a:lnTo>
                  <a:lnTo>
                    <a:pt x="4707" y="908"/>
                  </a:lnTo>
                  <a:lnTo>
                    <a:pt x="4667" y="932"/>
                  </a:lnTo>
                  <a:lnTo>
                    <a:pt x="4624" y="955"/>
                  </a:lnTo>
                  <a:lnTo>
                    <a:pt x="4581" y="974"/>
                  </a:lnTo>
                  <a:lnTo>
                    <a:pt x="4535" y="995"/>
                  </a:lnTo>
                  <a:lnTo>
                    <a:pt x="4489" y="1013"/>
                  </a:lnTo>
                  <a:lnTo>
                    <a:pt x="4440" y="1029"/>
                  </a:lnTo>
                  <a:lnTo>
                    <a:pt x="4390" y="1043"/>
                  </a:lnTo>
                  <a:lnTo>
                    <a:pt x="4340" y="1056"/>
                  </a:lnTo>
                  <a:lnTo>
                    <a:pt x="4288" y="1068"/>
                  </a:lnTo>
                  <a:lnTo>
                    <a:pt x="4233" y="1076"/>
                  </a:lnTo>
                  <a:lnTo>
                    <a:pt x="4178" y="1084"/>
                  </a:lnTo>
                  <a:lnTo>
                    <a:pt x="4121" y="1089"/>
                  </a:lnTo>
                  <a:lnTo>
                    <a:pt x="4063" y="1092"/>
                  </a:lnTo>
                  <a:lnTo>
                    <a:pt x="4002" y="1092"/>
                  </a:lnTo>
                  <a:lnTo>
                    <a:pt x="3941" y="1090"/>
                  </a:lnTo>
                  <a:lnTo>
                    <a:pt x="3877" y="1085"/>
                  </a:lnTo>
                  <a:lnTo>
                    <a:pt x="3811" y="1079"/>
                  </a:lnTo>
                  <a:lnTo>
                    <a:pt x="3745" y="1069"/>
                  </a:lnTo>
                  <a:lnTo>
                    <a:pt x="3675" y="1058"/>
                  </a:lnTo>
                  <a:lnTo>
                    <a:pt x="3606" y="1042"/>
                  </a:lnTo>
                  <a:lnTo>
                    <a:pt x="3534" y="1024"/>
                  </a:lnTo>
                  <a:lnTo>
                    <a:pt x="3460" y="1003"/>
                  </a:lnTo>
                  <a:lnTo>
                    <a:pt x="3384" y="979"/>
                  </a:lnTo>
                  <a:lnTo>
                    <a:pt x="3307" y="951"/>
                  </a:lnTo>
                  <a:lnTo>
                    <a:pt x="3228" y="921"/>
                  </a:lnTo>
                  <a:lnTo>
                    <a:pt x="3228" y="921"/>
                  </a:lnTo>
                  <a:lnTo>
                    <a:pt x="3071" y="859"/>
                  </a:lnTo>
                  <a:lnTo>
                    <a:pt x="2919" y="801"/>
                  </a:lnTo>
                  <a:lnTo>
                    <a:pt x="2773" y="750"/>
                  </a:lnTo>
                  <a:lnTo>
                    <a:pt x="2631" y="701"/>
                  </a:lnTo>
                  <a:lnTo>
                    <a:pt x="2495" y="656"/>
                  </a:lnTo>
                  <a:lnTo>
                    <a:pt x="2363" y="617"/>
                  </a:lnTo>
                  <a:lnTo>
                    <a:pt x="2237" y="582"/>
                  </a:lnTo>
                  <a:lnTo>
                    <a:pt x="2113" y="551"/>
                  </a:lnTo>
                  <a:lnTo>
                    <a:pt x="1995" y="524"/>
                  </a:lnTo>
                  <a:lnTo>
                    <a:pt x="1880" y="501"/>
                  </a:lnTo>
                  <a:lnTo>
                    <a:pt x="1769" y="483"/>
                  </a:lnTo>
                  <a:lnTo>
                    <a:pt x="1662" y="469"/>
                  </a:lnTo>
                  <a:lnTo>
                    <a:pt x="1558" y="457"/>
                  </a:lnTo>
                  <a:lnTo>
                    <a:pt x="1458" y="451"/>
                  </a:lnTo>
                  <a:lnTo>
                    <a:pt x="1361" y="448"/>
                  </a:lnTo>
                  <a:lnTo>
                    <a:pt x="1266" y="448"/>
                  </a:lnTo>
                  <a:lnTo>
                    <a:pt x="1175" y="453"/>
                  </a:lnTo>
                  <a:lnTo>
                    <a:pt x="1085" y="461"/>
                  </a:lnTo>
                  <a:lnTo>
                    <a:pt x="998" y="472"/>
                  </a:lnTo>
                  <a:lnTo>
                    <a:pt x="914" y="488"/>
                  </a:lnTo>
                  <a:lnTo>
                    <a:pt x="830" y="506"/>
                  </a:lnTo>
                  <a:lnTo>
                    <a:pt x="750" y="528"/>
                  </a:lnTo>
                  <a:lnTo>
                    <a:pt x="671" y="553"/>
                  </a:lnTo>
                  <a:lnTo>
                    <a:pt x="593" y="582"/>
                  </a:lnTo>
                  <a:lnTo>
                    <a:pt x="517" y="614"/>
                  </a:lnTo>
                  <a:lnTo>
                    <a:pt x="440" y="648"/>
                  </a:lnTo>
                  <a:lnTo>
                    <a:pt x="365" y="687"/>
                  </a:lnTo>
                  <a:lnTo>
                    <a:pt x="292" y="727"/>
                  </a:lnTo>
                  <a:lnTo>
                    <a:pt x="218" y="771"/>
                  </a:lnTo>
                  <a:lnTo>
                    <a:pt x="146" y="817"/>
                  </a:lnTo>
                  <a:lnTo>
                    <a:pt x="72" y="866"/>
                  </a:lnTo>
                  <a:lnTo>
                    <a:pt x="0" y="91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631325" name="Freeform 93"/>
            <p:cNvSpPr>
              <a:spLocks/>
            </p:cNvSpPr>
            <p:nvPr/>
          </p:nvSpPr>
          <p:spPr bwMode="auto">
            <a:xfrm>
              <a:off x="1067" y="1026"/>
              <a:ext cx="5390" cy="562"/>
            </a:xfrm>
            <a:custGeom>
              <a:avLst/>
              <a:gdLst/>
              <a:ahLst/>
              <a:cxnLst>
                <a:cxn ang="0">
                  <a:pos x="5390" y="0"/>
                </a:cxn>
                <a:cxn ang="0">
                  <a:pos x="5366" y="70"/>
                </a:cxn>
                <a:cxn ang="0">
                  <a:pos x="5337" y="147"/>
                </a:cxn>
                <a:cxn ang="0">
                  <a:pos x="5292" y="244"/>
                </a:cxn>
                <a:cxn ang="0">
                  <a:pos x="5233" y="357"/>
                </a:cxn>
                <a:cxn ang="0">
                  <a:pos x="5158" y="480"/>
                </a:cxn>
                <a:cxn ang="0">
                  <a:pos x="5088" y="575"/>
                </a:cxn>
                <a:cxn ang="0">
                  <a:pos x="5037" y="638"/>
                </a:cxn>
                <a:cxn ang="0">
                  <a:pos x="4981" y="701"/>
                </a:cxn>
                <a:cxn ang="0">
                  <a:pos x="4920" y="762"/>
                </a:cxn>
                <a:cxn ang="0">
                  <a:pos x="4854" y="821"/>
                </a:cxn>
                <a:cxn ang="0">
                  <a:pos x="4783" y="875"/>
                </a:cxn>
                <a:cxn ang="0">
                  <a:pos x="4705" y="927"/>
                </a:cxn>
                <a:cxn ang="0">
                  <a:pos x="4623" y="976"/>
                </a:cxn>
                <a:cxn ang="0">
                  <a:pos x="4534" y="1018"/>
                </a:cxn>
                <a:cxn ang="0">
                  <a:pos x="4441" y="1053"/>
                </a:cxn>
                <a:cxn ang="0">
                  <a:pos x="4341" y="1084"/>
                </a:cxn>
                <a:cxn ang="0">
                  <a:pos x="4234" y="1106"/>
                </a:cxn>
                <a:cxn ang="0">
                  <a:pos x="4122" y="1121"/>
                </a:cxn>
                <a:cxn ang="0">
                  <a:pos x="4004" y="1126"/>
                </a:cxn>
                <a:cxn ang="0">
                  <a:pos x="3878" y="1122"/>
                </a:cxn>
                <a:cxn ang="0">
                  <a:pos x="3746" y="1110"/>
                </a:cxn>
                <a:cxn ang="0">
                  <a:pos x="3607" y="1084"/>
                </a:cxn>
                <a:cxn ang="0">
                  <a:pos x="3460" y="1048"/>
                </a:cxn>
                <a:cxn ang="0">
                  <a:pos x="3307" y="1000"/>
                </a:cxn>
                <a:cxn ang="0">
                  <a:pos x="3228" y="971"/>
                </a:cxn>
                <a:cxn ang="0">
                  <a:pos x="2917" y="856"/>
                </a:cxn>
                <a:cxn ang="0">
                  <a:pos x="2628" y="761"/>
                </a:cxn>
                <a:cxn ang="0">
                  <a:pos x="2359" y="682"/>
                </a:cxn>
                <a:cxn ang="0">
                  <a:pos x="2107" y="620"/>
                </a:cxn>
                <a:cxn ang="0">
                  <a:pos x="1873" y="575"/>
                </a:cxn>
                <a:cxn ang="0">
                  <a:pos x="1655" y="548"/>
                </a:cxn>
                <a:cxn ang="0">
                  <a:pos x="1451" y="533"/>
                </a:cxn>
                <a:cxn ang="0">
                  <a:pos x="1259" y="535"/>
                </a:cxn>
                <a:cxn ang="0">
                  <a:pos x="1077" y="551"/>
                </a:cxn>
                <a:cxn ang="0">
                  <a:pos x="906" y="582"/>
                </a:cxn>
                <a:cxn ang="0">
                  <a:pos x="744" y="625"/>
                </a:cxn>
                <a:cxn ang="0">
                  <a:pos x="587" y="683"/>
                </a:cxn>
                <a:cxn ang="0">
                  <a:pos x="436" y="753"/>
                </a:cxn>
                <a:cxn ang="0">
                  <a:pos x="288" y="835"/>
                </a:cxn>
                <a:cxn ang="0">
                  <a:pos x="144" y="929"/>
                </a:cxn>
                <a:cxn ang="0">
                  <a:pos x="0" y="1034"/>
                </a:cxn>
              </a:cxnLst>
              <a:rect l="0" t="0" r="r" b="b"/>
              <a:pathLst>
                <a:path w="5390" h="1126">
                  <a:moveTo>
                    <a:pt x="5390" y="0"/>
                  </a:moveTo>
                  <a:lnTo>
                    <a:pt x="5390" y="0"/>
                  </a:lnTo>
                  <a:lnTo>
                    <a:pt x="5384" y="18"/>
                  </a:lnTo>
                  <a:lnTo>
                    <a:pt x="5366" y="70"/>
                  </a:lnTo>
                  <a:lnTo>
                    <a:pt x="5353" y="105"/>
                  </a:lnTo>
                  <a:lnTo>
                    <a:pt x="5337" y="147"/>
                  </a:lnTo>
                  <a:lnTo>
                    <a:pt x="5316" y="192"/>
                  </a:lnTo>
                  <a:lnTo>
                    <a:pt x="5292" y="244"/>
                  </a:lnTo>
                  <a:lnTo>
                    <a:pt x="5265" y="299"/>
                  </a:lnTo>
                  <a:lnTo>
                    <a:pt x="5233" y="357"/>
                  </a:lnTo>
                  <a:lnTo>
                    <a:pt x="5198" y="418"/>
                  </a:lnTo>
                  <a:lnTo>
                    <a:pt x="5158" y="480"/>
                  </a:lnTo>
                  <a:lnTo>
                    <a:pt x="5113" y="544"/>
                  </a:lnTo>
                  <a:lnTo>
                    <a:pt x="5088" y="575"/>
                  </a:lnTo>
                  <a:lnTo>
                    <a:pt x="5063" y="607"/>
                  </a:lnTo>
                  <a:lnTo>
                    <a:pt x="5037" y="638"/>
                  </a:lnTo>
                  <a:lnTo>
                    <a:pt x="5011" y="670"/>
                  </a:lnTo>
                  <a:lnTo>
                    <a:pt x="4981" y="701"/>
                  </a:lnTo>
                  <a:lnTo>
                    <a:pt x="4951" y="732"/>
                  </a:lnTo>
                  <a:lnTo>
                    <a:pt x="4920" y="762"/>
                  </a:lnTo>
                  <a:lnTo>
                    <a:pt x="4888" y="791"/>
                  </a:lnTo>
                  <a:lnTo>
                    <a:pt x="4854" y="821"/>
                  </a:lnTo>
                  <a:lnTo>
                    <a:pt x="4819" y="848"/>
                  </a:lnTo>
                  <a:lnTo>
                    <a:pt x="4783" y="875"/>
                  </a:lnTo>
                  <a:lnTo>
                    <a:pt x="4745" y="903"/>
                  </a:lnTo>
                  <a:lnTo>
                    <a:pt x="4705" y="927"/>
                  </a:lnTo>
                  <a:lnTo>
                    <a:pt x="4665" y="951"/>
                  </a:lnTo>
                  <a:lnTo>
                    <a:pt x="4623" y="976"/>
                  </a:lnTo>
                  <a:lnTo>
                    <a:pt x="4580" y="997"/>
                  </a:lnTo>
                  <a:lnTo>
                    <a:pt x="4534" y="1018"/>
                  </a:lnTo>
                  <a:lnTo>
                    <a:pt x="4488" y="1037"/>
                  </a:lnTo>
                  <a:lnTo>
                    <a:pt x="4441" y="1053"/>
                  </a:lnTo>
                  <a:lnTo>
                    <a:pt x="4391" y="1069"/>
                  </a:lnTo>
                  <a:lnTo>
                    <a:pt x="4341" y="1084"/>
                  </a:lnTo>
                  <a:lnTo>
                    <a:pt x="4289" y="1095"/>
                  </a:lnTo>
                  <a:lnTo>
                    <a:pt x="4234" y="1106"/>
                  </a:lnTo>
                  <a:lnTo>
                    <a:pt x="4179" y="1114"/>
                  </a:lnTo>
                  <a:lnTo>
                    <a:pt x="4122" y="1121"/>
                  </a:lnTo>
                  <a:lnTo>
                    <a:pt x="4064" y="1124"/>
                  </a:lnTo>
                  <a:lnTo>
                    <a:pt x="4004" y="1126"/>
                  </a:lnTo>
                  <a:lnTo>
                    <a:pt x="3941" y="1126"/>
                  </a:lnTo>
                  <a:lnTo>
                    <a:pt x="3878" y="1122"/>
                  </a:lnTo>
                  <a:lnTo>
                    <a:pt x="3812" y="1118"/>
                  </a:lnTo>
                  <a:lnTo>
                    <a:pt x="3746" y="1110"/>
                  </a:lnTo>
                  <a:lnTo>
                    <a:pt x="3676" y="1098"/>
                  </a:lnTo>
                  <a:lnTo>
                    <a:pt x="3607" y="1084"/>
                  </a:lnTo>
                  <a:lnTo>
                    <a:pt x="3535" y="1068"/>
                  </a:lnTo>
                  <a:lnTo>
                    <a:pt x="3460" y="1048"/>
                  </a:lnTo>
                  <a:lnTo>
                    <a:pt x="3385" y="1026"/>
                  </a:lnTo>
                  <a:lnTo>
                    <a:pt x="3307" y="1000"/>
                  </a:lnTo>
                  <a:lnTo>
                    <a:pt x="3228" y="971"/>
                  </a:lnTo>
                  <a:lnTo>
                    <a:pt x="3228" y="971"/>
                  </a:lnTo>
                  <a:lnTo>
                    <a:pt x="3069" y="911"/>
                  </a:lnTo>
                  <a:lnTo>
                    <a:pt x="2917" y="856"/>
                  </a:lnTo>
                  <a:lnTo>
                    <a:pt x="2770" y="806"/>
                  </a:lnTo>
                  <a:lnTo>
                    <a:pt x="2628" y="761"/>
                  </a:lnTo>
                  <a:lnTo>
                    <a:pt x="2491" y="719"/>
                  </a:lnTo>
                  <a:lnTo>
                    <a:pt x="2359" y="682"/>
                  </a:lnTo>
                  <a:lnTo>
                    <a:pt x="2231" y="649"/>
                  </a:lnTo>
                  <a:lnTo>
                    <a:pt x="2107" y="620"/>
                  </a:lnTo>
                  <a:lnTo>
                    <a:pt x="1988" y="596"/>
                  </a:lnTo>
                  <a:lnTo>
                    <a:pt x="1873" y="575"/>
                  </a:lnTo>
                  <a:lnTo>
                    <a:pt x="1762" y="559"/>
                  </a:lnTo>
                  <a:lnTo>
                    <a:pt x="1655" y="548"/>
                  </a:lnTo>
                  <a:lnTo>
                    <a:pt x="1551" y="538"/>
                  </a:lnTo>
                  <a:lnTo>
                    <a:pt x="1451" y="533"/>
                  </a:lnTo>
                  <a:lnTo>
                    <a:pt x="1353" y="533"/>
                  </a:lnTo>
                  <a:lnTo>
                    <a:pt x="1259" y="535"/>
                  </a:lnTo>
                  <a:lnTo>
                    <a:pt x="1166" y="541"/>
                  </a:lnTo>
                  <a:lnTo>
                    <a:pt x="1077" y="551"/>
                  </a:lnTo>
                  <a:lnTo>
                    <a:pt x="991" y="565"/>
                  </a:lnTo>
                  <a:lnTo>
                    <a:pt x="906" y="582"/>
                  </a:lnTo>
                  <a:lnTo>
                    <a:pt x="824" y="603"/>
                  </a:lnTo>
                  <a:lnTo>
                    <a:pt x="744" y="625"/>
                  </a:lnTo>
                  <a:lnTo>
                    <a:pt x="665" y="653"/>
                  </a:lnTo>
                  <a:lnTo>
                    <a:pt x="587" y="683"/>
                  </a:lnTo>
                  <a:lnTo>
                    <a:pt x="511" y="716"/>
                  </a:lnTo>
                  <a:lnTo>
                    <a:pt x="436" y="753"/>
                  </a:lnTo>
                  <a:lnTo>
                    <a:pt x="362" y="791"/>
                  </a:lnTo>
                  <a:lnTo>
                    <a:pt x="288" y="835"/>
                  </a:lnTo>
                  <a:lnTo>
                    <a:pt x="216" y="880"/>
                  </a:lnTo>
                  <a:lnTo>
                    <a:pt x="144" y="929"/>
                  </a:lnTo>
                  <a:lnTo>
                    <a:pt x="72" y="979"/>
                  </a:lnTo>
                  <a:lnTo>
                    <a:pt x="0" y="103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631326" name="Freeform 94"/>
            <p:cNvSpPr>
              <a:spLocks/>
            </p:cNvSpPr>
            <p:nvPr/>
          </p:nvSpPr>
          <p:spPr bwMode="auto">
            <a:xfrm>
              <a:off x="1106" y="997"/>
              <a:ext cx="5373" cy="580"/>
            </a:xfrm>
            <a:custGeom>
              <a:avLst/>
              <a:gdLst/>
              <a:ahLst/>
              <a:cxnLst>
                <a:cxn ang="0">
                  <a:pos x="5373" y="0"/>
                </a:cxn>
                <a:cxn ang="0">
                  <a:pos x="5351" y="69"/>
                </a:cxn>
                <a:cxn ang="0">
                  <a:pos x="5323" y="147"/>
                </a:cxn>
                <a:cxn ang="0">
                  <a:pos x="5280" y="247"/>
                </a:cxn>
                <a:cxn ang="0">
                  <a:pos x="5221" y="361"/>
                </a:cxn>
                <a:cxn ang="0">
                  <a:pos x="5148" y="486"/>
                </a:cxn>
                <a:cxn ang="0">
                  <a:pos x="5081" y="583"/>
                </a:cxn>
                <a:cxn ang="0">
                  <a:pos x="5031" y="647"/>
                </a:cxn>
                <a:cxn ang="0">
                  <a:pos x="4976" y="712"/>
                </a:cxn>
                <a:cxn ang="0">
                  <a:pos x="4916" y="773"/>
                </a:cxn>
                <a:cxn ang="0">
                  <a:pos x="4849" y="833"/>
                </a:cxn>
                <a:cxn ang="0">
                  <a:pos x="4780" y="891"/>
                </a:cxn>
                <a:cxn ang="0">
                  <a:pos x="4704" y="944"/>
                </a:cxn>
                <a:cxn ang="0">
                  <a:pos x="4622" y="994"/>
                </a:cxn>
                <a:cxn ang="0">
                  <a:pos x="4534" y="1038"/>
                </a:cxn>
                <a:cxn ang="0">
                  <a:pos x="4441" y="1077"/>
                </a:cxn>
                <a:cxn ang="0">
                  <a:pos x="4341" y="1109"/>
                </a:cxn>
                <a:cxn ang="0">
                  <a:pos x="4236" y="1133"/>
                </a:cxn>
                <a:cxn ang="0">
                  <a:pos x="4123" y="1149"/>
                </a:cxn>
                <a:cxn ang="0">
                  <a:pos x="4004" y="1159"/>
                </a:cxn>
                <a:cxn ang="0">
                  <a:pos x="3879" y="1157"/>
                </a:cxn>
                <a:cxn ang="0">
                  <a:pos x="3746" y="1146"/>
                </a:cxn>
                <a:cxn ang="0">
                  <a:pos x="3607" y="1124"/>
                </a:cxn>
                <a:cxn ang="0">
                  <a:pos x="3460" y="1091"/>
                </a:cxn>
                <a:cxn ang="0">
                  <a:pos x="3305" y="1044"/>
                </a:cxn>
                <a:cxn ang="0">
                  <a:pos x="3226" y="1017"/>
                </a:cxn>
                <a:cxn ang="0">
                  <a:pos x="2914" y="909"/>
                </a:cxn>
                <a:cxn ang="0">
                  <a:pos x="2622" y="818"/>
                </a:cxn>
                <a:cxn ang="0">
                  <a:pos x="2353" y="746"/>
                </a:cxn>
                <a:cxn ang="0">
                  <a:pos x="2100" y="689"/>
                </a:cxn>
                <a:cxn ang="0">
                  <a:pos x="1866" y="649"/>
                </a:cxn>
                <a:cxn ang="0">
                  <a:pos x="1648" y="625"/>
                </a:cxn>
                <a:cxn ang="0">
                  <a:pos x="1442" y="615"/>
                </a:cxn>
                <a:cxn ang="0">
                  <a:pos x="1251" y="620"/>
                </a:cxn>
                <a:cxn ang="0">
                  <a:pos x="1070" y="641"/>
                </a:cxn>
                <a:cxn ang="0">
                  <a:pos x="899" y="675"/>
                </a:cxn>
                <a:cxn ang="0">
                  <a:pos x="737" y="722"/>
                </a:cxn>
                <a:cxn ang="0">
                  <a:pos x="581" y="783"/>
                </a:cxn>
                <a:cxn ang="0">
                  <a:pos x="431" y="856"/>
                </a:cxn>
                <a:cxn ang="0">
                  <a:pos x="286" y="941"/>
                </a:cxn>
                <a:cxn ang="0">
                  <a:pos x="143" y="1038"/>
                </a:cxn>
                <a:cxn ang="0">
                  <a:pos x="0" y="1146"/>
                </a:cxn>
              </a:cxnLst>
              <a:rect l="0" t="0" r="r" b="b"/>
              <a:pathLst>
                <a:path w="5373" h="1159">
                  <a:moveTo>
                    <a:pt x="5373" y="0"/>
                  </a:moveTo>
                  <a:lnTo>
                    <a:pt x="5373" y="0"/>
                  </a:lnTo>
                  <a:lnTo>
                    <a:pt x="5367" y="18"/>
                  </a:lnTo>
                  <a:lnTo>
                    <a:pt x="5351" y="69"/>
                  </a:lnTo>
                  <a:lnTo>
                    <a:pt x="5338" y="105"/>
                  </a:lnTo>
                  <a:lnTo>
                    <a:pt x="5323" y="147"/>
                  </a:lnTo>
                  <a:lnTo>
                    <a:pt x="5303" y="194"/>
                  </a:lnTo>
                  <a:lnTo>
                    <a:pt x="5280" y="247"/>
                  </a:lnTo>
                  <a:lnTo>
                    <a:pt x="5253" y="302"/>
                  </a:lnTo>
                  <a:lnTo>
                    <a:pt x="5221" y="361"/>
                  </a:lnTo>
                  <a:lnTo>
                    <a:pt x="5187" y="423"/>
                  </a:lnTo>
                  <a:lnTo>
                    <a:pt x="5148" y="486"/>
                  </a:lnTo>
                  <a:lnTo>
                    <a:pt x="5105" y="550"/>
                  </a:lnTo>
                  <a:lnTo>
                    <a:pt x="5081" y="583"/>
                  </a:lnTo>
                  <a:lnTo>
                    <a:pt x="5056" y="615"/>
                  </a:lnTo>
                  <a:lnTo>
                    <a:pt x="5031" y="647"/>
                  </a:lnTo>
                  <a:lnTo>
                    <a:pt x="5003" y="680"/>
                  </a:lnTo>
                  <a:lnTo>
                    <a:pt x="4976" y="712"/>
                  </a:lnTo>
                  <a:lnTo>
                    <a:pt x="4947" y="743"/>
                  </a:lnTo>
                  <a:lnTo>
                    <a:pt x="4916" y="773"/>
                  </a:lnTo>
                  <a:lnTo>
                    <a:pt x="4883" y="804"/>
                  </a:lnTo>
                  <a:lnTo>
                    <a:pt x="4849" y="833"/>
                  </a:lnTo>
                  <a:lnTo>
                    <a:pt x="4815" y="862"/>
                  </a:lnTo>
                  <a:lnTo>
                    <a:pt x="4780" y="891"/>
                  </a:lnTo>
                  <a:lnTo>
                    <a:pt x="4742" y="919"/>
                  </a:lnTo>
                  <a:lnTo>
                    <a:pt x="4704" y="944"/>
                  </a:lnTo>
                  <a:lnTo>
                    <a:pt x="4663" y="970"/>
                  </a:lnTo>
                  <a:lnTo>
                    <a:pt x="4622" y="994"/>
                  </a:lnTo>
                  <a:lnTo>
                    <a:pt x="4579" y="1017"/>
                  </a:lnTo>
                  <a:lnTo>
                    <a:pt x="4534" y="1038"/>
                  </a:lnTo>
                  <a:lnTo>
                    <a:pt x="4488" y="1057"/>
                  </a:lnTo>
                  <a:lnTo>
                    <a:pt x="4441" y="1077"/>
                  </a:lnTo>
                  <a:lnTo>
                    <a:pt x="4391" y="1093"/>
                  </a:lnTo>
                  <a:lnTo>
                    <a:pt x="4341" y="1109"/>
                  </a:lnTo>
                  <a:lnTo>
                    <a:pt x="4288" y="1122"/>
                  </a:lnTo>
                  <a:lnTo>
                    <a:pt x="4236" y="1133"/>
                  </a:lnTo>
                  <a:lnTo>
                    <a:pt x="4180" y="1143"/>
                  </a:lnTo>
                  <a:lnTo>
                    <a:pt x="4123" y="1149"/>
                  </a:lnTo>
                  <a:lnTo>
                    <a:pt x="4065" y="1156"/>
                  </a:lnTo>
                  <a:lnTo>
                    <a:pt x="4004" y="1159"/>
                  </a:lnTo>
                  <a:lnTo>
                    <a:pt x="3943" y="1159"/>
                  </a:lnTo>
                  <a:lnTo>
                    <a:pt x="3879" y="1157"/>
                  </a:lnTo>
                  <a:lnTo>
                    <a:pt x="3814" y="1153"/>
                  </a:lnTo>
                  <a:lnTo>
                    <a:pt x="3746" y="1146"/>
                  </a:lnTo>
                  <a:lnTo>
                    <a:pt x="3677" y="1136"/>
                  </a:lnTo>
                  <a:lnTo>
                    <a:pt x="3607" y="1124"/>
                  </a:lnTo>
                  <a:lnTo>
                    <a:pt x="3534" y="1109"/>
                  </a:lnTo>
                  <a:lnTo>
                    <a:pt x="3460" y="1091"/>
                  </a:lnTo>
                  <a:lnTo>
                    <a:pt x="3383" y="1070"/>
                  </a:lnTo>
                  <a:lnTo>
                    <a:pt x="3305" y="1044"/>
                  </a:lnTo>
                  <a:lnTo>
                    <a:pt x="3226" y="1017"/>
                  </a:lnTo>
                  <a:lnTo>
                    <a:pt x="3226" y="1017"/>
                  </a:lnTo>
                  <a:lnTo>
                    <a:pt x="3067" y="960"/>
                  </a:lnTo>
                  <a:lnTo>
                    <a:pt x="2914" y="909"/>
                  </a:lnTo>
                  <a:lnTo>
                    <a:pt x="2765" y="862"/>
                  </a:lnTo>
                  <a:lnTo>
                    <a:pt x="2622" y="818"/>
                  </a:lnTo>
                  <a:lnTo>
                    <a:pt x="2485" y="780"/>
                  </a:lnTo>
                  <a:lnTo>
                    <a:pt x="2353" y="746"/>
                  </a:lnTo>
                  <a:lnTo>
                    <a:pt x="2224" y="715"/>
                  </a:lnTo>
                  <a:lnTo>
                    <a:pt x="2100" y="689"/>
                  </a:lnTo>
                  <a:lnTo>
                    <a:pt x="1981" y="667"/>
                  </a:lnTo>
                  <a:lnTo>
                    <a:pt x="1866" y="649"/>
                  </a:lnTo>
                  <a:lnTo>
                    <a:pt x="1755" y="634"/>
                  </a:lnTo>
                  <a:lnTo>
                    <a:pt x="1648" y="625"/>
                  </a:lnTo>
                  <a:lnTo>
                    <a:pt x="1543" y="617"/>
                  </a:lnTo>
                  <a:lnTo>
                    <a:pt x="1442" y="615"/>
                  </a:lnTo>
                  <a:lnTo>
                    <a:pt x="1345" y="615"/>
                  </a:lnTo>
                  <a:lnTo>
                    <a:pt x="1251" y="620"/>
                  </a:lnTo>
                  <a:lnTo>
                    <a:pt x="1159" y="628"/>
                  </a:lnTo>
                  <a:lnTo>
                    <a:pt x="1070" y="641"/>
                  </a:lnTo>
                  <a:lnTo>
                    <a:pt x="984" y="655"/>
                  </a:lnTo>
                  <a:lnTo>
                    <a:pt x="899" y="675"/>
                  </a:lnTo>
                  <a:lnTo>
                    <a:pt x="817" y="696"/>
                  </a:lnTo>
                  <a:lnTo>
                    <a:pt x="737" y="722"/>
                  </a:lnTo>
                  <a:lnTo>
                    <a:pt x="659" y="751"/>
                  </a:lnTo>
                  <a:lnTo>
                    <a:pt x="581" y="783"/>
                  </a:lnTo>
                  <a:lnTo>
                    <a:pt x="506" y="817"/>
                  </a:lnTo>
                  <a:lnTo>
                    <a:pt x="431" y="856"/>
                  </a:lnTo>
                  <a:lnTo>
                    <a:pt x="358" y="896"/>
                  </a:lnTo>
                  <a:lnTo>
                    <a:pt x="286" y="941"/>
                  </a:lnTo>
                  <a:lnTo>
                    <a:pt x="213" y="988"/>
                  </a:lnTo>
                  <a:lnTo>
                    <a:pt x="143" y="1038"/>
                  </a:lnTo>
                  <a:lnTo>
                    <a:pt x="70" y="1090"/>
                  </a:lnTo>
                  <a:lnTo>
                    <a:pt x="0" y="114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631327" name="Freeform 95"/>
            <p:cNvSpPr>
              <a:spLocks/>
            </p:cNvSpPr>
            <p:nvPr/>
          </p:nvSpPr>
          <p:spPr bwMode="auto">
            <a:xfrm>
              <a:off x="1146" y="968"/>
              <a:ext cx="5355" cy="631"/>
            </a:xfrm>
            <a:custGeom>
              <a:avLst/>
              <a:gdLst/>
              <a:ahLst/>
              <a:cxnLst>
                <a:cxn ang="0">
                  <a:pos x="5355" y="0"/>
                </a:cxn>
                <a:cxn ang="0">
                  <a:pos x="5334" y="71"/>
                </a:cxn>
                <a:cxn ang="0">
                  <a:pos x="5306" y="150"/>
                </a:cxn>
                <a:cxn ang="0">
                  <a:pos x="5266" y="250"/>
                </a:cxn>
                <a:cxn ang="0">
                  <a:pos x="5209" y="366"/>
                </a:cxn>
                <a:cxn ang="0">
                  <a:pos x="5138" y="494"/>
                </a:cxn>
                <a:cxn ang="0">
                  <a:pos x="5072" y="592"/>
                </a:cxn>
                <a:cxn ang="0">
                  <a:pos x="5023" y="658"/>
                </a:cxn>
                <a:cxn ang="0">
                  <a:pos x="4969" y="723"/>
                </a:cxn>
                <a:cxn ang="0">
                  <a:pos x="4909" y="788"/>
                </a:cxn>
                <a:cxn ang="0">
                  <a:pos x="4845" y="849"/>
                </a:cxn>
                <a:cxn ang="0">
                  <a:pos x="4775" y="909"/>
                </a:cxn>
                <a:cxn ang="0">
                  <a:pos x="4700" y="964"/>
                </a:cxn>
                <a:cxn ang="0">
                  <a:pos x="4619" y="1015"/>
                </a:cxn>
                <a:cxn ang="0">
                  <a:pos x="4532" y="1060"/>
                </a:cxn>
                <a:cxn ang="0">
                  <a:pos x="4439" y="1101"/>
                </a:cxn>
                <a:cxn ang="0">
                  <a:pos x="4340" y="1135"/>
                </a:cxn>
                <a:cxn ang="0">
                  <a:pos x="4235" y="1162"/>
                </a:cxn>
                <a:cxn ang="0">
                  <a:pos x="4123" y="1182"/>
                </a:cxn>
                <a:cxn ang="0">
                  <a:pos x="4004" y="1193"/>
                </a:cxn>
                <a:cxn ang="0">
                  <a:pos x="3879" y="1194"/>
                </a:cxn>
                <a:cxn ang="0">
                  <a:pos x="3746" y="1185"/>
                </a:cxn>
                <a:cxn ang="0">
                  <a:pos x="3606" y="1165"/>
                </a:cxn>
                <a:cxn ang="0">
                  <a:pos x="3458" y="1136"/>
                </a:cxn>
                <a:cxn ang="0">
                  <a:pos x="3304" y="1093"/>
                </a:cxn>
                <a:cxn ang="0">
                  <a:pos x="3224" y="1067"/>
                </a:cxn>
                <a:cxn ang="0">
                  <a:pos x="2910" y="965"/>
                </a:cxn>
                <a:cxn ang="0">
                  <a:pos x="2618" y="880"/>
                </a:cxn>
                <a:cxn ang="0">
                  <a:pos x="2346" y="812"/>
                </a:cxn>
                <a:cxn ang="0">
                  <a:pos x="2094" y="760"/>
                </a:cxn>
                <a:cxn ang="0">
                  <a:pos x="1859" y="723"/>
                </a:cxn>
                <a:cxn ang="0">
                  <a:pos x="1640" y="704"/>
                </a:cxn>
                <a:cxn ang="0">
                  <a:pos x="1434" y="699"/>
                </a:cxn>
                <a:cxn ang="0">
                  <a:pos x="1242" y="707"/>
                </a:cxn>
                <a:cxn ang="0">
                  <a:pos x="1063" y="731"/>
                </a:cxn>
                <a:cxn ang="0">
                  <a:pos x="893" y="768"/>
                </a:cxn>
                <a:cxn ang="0">
                  <a:pos x="732" y="820"/>
                </a:cxn>
                <a:cxn ang="0">
                  <a:pos x="576" y="884"/>
                </a:cxn>
                <a:cxn ang="0">
                  <a:pos x="427" y="960"/>
                </a:cxn>
                <a:cxn ang="0">
                  <a:pos x="283" y="1049"/>
                </a:cxn>
                <a:cxn ang="0">
                  <a:pos x="141" y="1149"/>
                </a:cxn>
                <a:cxn ang="0">
                  <a:pos x="0" y="1261"/>
                </a:cxn>
              </a:cxnLst>
              <a:rect l="0" t="0" r="r" b="b"/>
              <a:pathLst>
                <a:path w="5355" h="1261">
                  <a:moveTo>
                    <a:pt x="5355" y="0"/>
                  </a:moveTo>
                  <a:lnTo>
                    <a:pt x="5355" y="0"/>
                  </a:lnTo>
                  <a:lnTo>
                    <a:pt x="5349" y="19"/>
                  </a:lnTo>
                  <a:lnTo>
                    <a:pt x="5334" y="71"/>
                  </a:lnTo>
                  <a:lnTo>
                    <a:pt x="5322" y="106"/>
                  </a:lnTo>
                  <a:lnTo>
                    <a:pt x="5306" y="150"/>
                  </a:lnTo>
                  <a:lnTo>
                    <a:pt x="5288" y="197"/>
                  </a:lnTo>
                  <a:lnTo>
                    <a:pt x="5266" y="250"/>
                  </a:lnTo>
                  <a:lnTo>
                    <a:pt x="5240" y="306"/>
                  </a:lnTo>
                  <a:lnTo>
                    <a:pt x="5209" y="366"/>
                  </a:lnTo>
                  <a:lnTo>
                    <a:pt x="5176" y="429"/>
                  </a:lnTo>
                  <a:lnTo>
                    <a:pt x="5138" y="494"/>
                  </a:lnTo>
                  <a:lnTo>
                    <a:pt x="5095" y="560"/>
                  </a:lnTo>
                  <a:lnTo>
                    <a:pt x="5072" y="592"/>
                  </a:lnTo>
                  <a:lnTo>
                    <a:pt x="5048" y="625"/>
                  </a:lnTo>
                  <a:lnTo>
                    <a:pt x="5023" y="658"/>
                  </a:lnTo>
                  <a:lnTo>
                    <a:pt x="4997" y="691"/>
                  </a:lnTo>
                  <a:lnTo>
                    <a:pt x="4969" y="723"/>
                  </a:lnTo>
                  <a:lnTo>
                    <a:pt x="4940" y="755"/>
                  </a:lnTo>
                  <a:lnTo>
                    <a:pt x="4909" y="788"/>
                  </a:lnTo>
                  <a:lnTo>
                    <a:pt x="4877" y="818"/>
                  </a:lnTo>
                  <a:lnTo>
                    <a:pt x="4845" y="849"/>
                  </a:lnTo>
                  <a:lnTo>
                    <a:pt x="4811" y="880"/>
                  </a:lnTo>
                  <a:lnTo>
                    <a:pt x="4775" y="909"/>
                  </a:lnTo>
                  <a:lnTo>
                    <a:pt x="4739" y="936"/>
                  </a:lnTo>
                  <a:lnTo>
                    <a:pt x="4700" y="964"/>
                  </a:lnTo>
                  <a:lnTo>
                    <a:pt x="4661" y="989"/>
                  </a:lnTo>
                  <a:lnTo>
                    <a:pt x="4619" y="1015"/>
                  </a:lnTo>
                  <a:lnTo>
                    <a:pt x="4576" y="1038"/>
                  </a:lnTo>
                  <a:lnTo>
                    <a:pt x="4532" y="1060"/>
                  </a:lnTo>
                  <a:lnTo>
                    <a:pt x="4486" y="1081"/>
                  </a:lnTo>
                  <a:lnTo>
                    <a:pt x="4439" y="1101"/>
                  </a:lnTo>
                  <a:lnTo>
                    <a:pt x="4390" y="1119"/>
                  </a:lnTo>
                  <a:lnTo>
                    <a:pt x="4340" y="1135"/>
                  </a:lnTo>
                  <a:lnTo>
                    <a:pt x="4289" y="1149"/>
                  </a:lnTo>
                  <a:lnTo>
                    <a:pt x="4235" y="1162"/>
                  </a:lnTo>
                  <a:lnTo>
                    <a:pt x="4179" y="1173"/>
                  </a:lnTo>
                  <a:lnTo>
                    <a:pt x="4123" y="1182"/>
                  </a:lnTo>
                  <a:lnTo>
                    <a:pt x="4064" y="1188"/>
                  </a:lnTo>
                  <a:lnTo>
                    <a:pt x="4004" y="1193"/>
                  </a:lnTo>
                  <a:lnTo>
                    <a:pt x="3942" y="1194"/>
                  </a:lnTo>
                  <a:lnTo>
                    <a:pt x="3879" y="1194"/>
                  </a:lnTo>
                  <a:lnTo>
                    <a:pt x="3814" y="1191"/>
                  </a:lnTo>
                  <a:lnTo>
                    <a:pt x="3746" y="1185"/>
                  </a:lnTo>
                  <a:lnTo>
                    <a:pt x="3676" y="1177"/>
                  </a:lnTo>
                  <a:lnTo>
                    <a:pt x="3606" y="1165"/>
                  </a:lnTo>
                  <a:lnTo>
                    <a:pt x="3533" y="1153"/>
                  </a:lnTo>
                  <a:lnTo>
                    <a:pt x="3458" y="1136"/>
                  </a:lnTo>
                  <a:lnTo>
                    <a:pt x="3382" y="1115"/>
                  </a:lnTo>
                  <a:lnTo>
                    <a:pt x="3304" y="1093"/>
                  </a:lnTo>
                  <a:lnTo>
                    <a:pt x="3224" y="1067"/>
                  </a:lnTo>
                  <a:lnTo>
                    <a:pt x="3224" y="1067"/>
                  </a:lnTo>
                  <a:lnTo>
                    <a:pt x="3064" y="1014"/>
                  </a:lnTo>
                  <a:lnTo>
                    <a:pt x="2910" y="965"/>
                  </a:lnTo>
                  <a:lnTo>
                    <a:pt x="2761" y="920"/>
                  </a:lnTo>
                  <a:lnTo>
                    <a:pt x="2618" y="880"/>
                  </a:lnTo>
                  <a:lnTo>
                    <a:pt x="2480" y="842"/>
                  </a:lnTo>
                  <a:lnTo>
                    <a:pt x="2346" y="812"/>
                  </a:lnTo>
                  <a:lnTo>
                    <a:pt x="2219" y="783"/>
                  </a:lnTo>
                  <a:lnTo>
                    <a:pt x="2094" y="760"/>
                  </a:lnTo>
                  <a:lnTo>
                    <a:pt x="1974" y="739"/>
                  </a:lnTo>
                  <a:lnTo>
                    <a:pt x="1859" y="723"/>
                  </a:lnTo>
                  <a:lnTo>
                    <a:pt x="1746" y="712"/>
                  </a:lnTo>
                  <a:lnTo>
                    <a:pt x="1640" y="704"/>
                  </a:lnTo>
                  <a:lnTo>
                    <a:pt x="1535" y="699"/>
                  </a:lnTo>
                  <a:lnTo>
                    <a:pt x="1434" y="699"/>
                  </a:lnTo>
                  <a:lnTo>
                    <a:pt x="1337" y="700"/>
                  </a:lnTo>
                  <a:lnTo>
                    <a:pt x="1242" y="707"/>
                  </a:lnTo>
                  <a:lnTo>
                    <a:pt x="1151" y="718"/>
                  </a:lnTo>
                  <a:lnTo>
                    <a:pt x="1063" y="731"/>
                  </a:lnTo>
                  <a:lnTo>
                    <a:pt x="976" y="749"/>
                  </a:lnTo>
                  <a:lnTo>
                    <a:pt x="893" y="768"/>
                  </a:lnTo>
                  <a:lnTo>
                    <a:pt x="811" y="792"/>
                  </a:lnTo>
                  <a:lnTo>
                    <a:pt x="732" y="820"/>
                  </a:lnTo>
                  <a:lnTo>
                    <a:pt x="652" y="851"/>
                  </a:lnTo>
                  <a:lnTo>
                    <a:pt x="576" y="884"/>
                  </a:lnTo>
                  <a:lnTo>
                    <a:pt x="501" y="920"/>
                  </a:lnTo>
                  <a:lnTo>
                    <a:pt x="427" y="960"/>
                  </a:lnTo>
                  <a:lnTo>
                    <a:pt x="355" y="1004"/>
                  </a:lnTo>
                  <a:lnTo>
                    <a:pt x="283" y="1049"/>
                  </a:lnTo>
                  <a:lnTo>
                    <a:pt x="212" y="1098"/>
                  </a:lnTo>
                  <a:lnTo>
                    <a:pt x="141" y="1149"/>
                  </a:lnTo>
                  <a:lnTo>
                    <a:pt x="71" y="1204"/>
                  </a:lnTo>
                  <a:lnTo>
                    <a:pt x="0" y="1261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631328" name="Freeform 96"/>
            <p:cNvSpPr>
              <a:spLocks/>
            </p:cNvSpPr>
            <p:nvPr/>
          </p:nvSpPr>
          <p:spPr bwMode="auto">
            <a:xfrm>
              <a:off x="1187" y="940"/>
              <a:ext cx="5335" cy="688"/>
            </a:xfrm>
            <a:custGeom>
              <a:avLst/>
              <a:gdLst/>
              <a:ahLst/>
              <a:cxnLst>
                <a:cxn ang="0">
                  <a:pos x="5335" y="0"/>
                </a:cxn>
                <a:cxn ang="0">
                  <a:pos x="5315" y="71"/>
                </a:cxn>
                <a:cxn ang="0">
                  <a:pos x="5289" y="150"/>
                </a:cxn>
                <a:cxn ang="0">
                  <a:pos x="5250" y="252"/>
                </a:cxn>
                <a:cxn ang="0">
                  <a:pos x="5196" y="371"/>
                </a:cxn>
                <a:cxn ang="0">
                  <a:pos x="5127" y="501"/>
                </a:cxn>
                <a:cxn ang="0">
                  <a:pos x="5061" y="601"/>
                </a:cxn>
                <a:cxn ang="0">
                  <a:pos x="5014" y="667"/>
                </a:cxn>
                <a:cxn ang="0">
                  <a:pos x="4960" y="735"/>
                </a:cxn>
                <a:cxn ang="0">
                  <a:pos x="4902" y="799"/>
                </a:cxn>
                <a:cxn ang="0">
                  <a:pos x="4838" y="862"/>
                </a:cxn>
                <a:cxn ang="0">
                  <a:pos x="4770" y="924"/>
                </a:cxn>
                <a:cxn ang="0">
                  <a:pos x="4695" y="980"/>
                </a:cxn>
                <a:cxn ang="0">
                  <a:pos x="4614" y="1034"/>
                </a:cxn>
                <a:cxn ang="0">
                  <a:pos x="4528" y="1082"/>
                </a:cxn>
                <a:cxn ang="0">
                  <a:pos x="4436" y="1126"/>
                </a:cxn>
                <a:cxn ang="0">
                  <a:pos x="4338" y="1161"/>
                </a:cxn>
                <a:cxn ang="0">
                  <a:pos x="4232" y="1190"/>
                </a:cxn>
                <a:cxn ang="0">
                  <a:pos x="4121" y="1213"/>
                </a:cxn>
                <a:cxn ang="0">
                  <a:pos x="4003" y="1226"/>
                </a:cxn>
                <a:cxn ang="0">
                  <a:pos x="3877" y="1229"/>
                </a:cxn>
                <a:cxn ang="0">
                  <a:pos x="3745" y="1224"/>
                </a:cxn>
                <a:cxn ang="0">
                  <a:pos x="3605" y="1206"/>
                </a:cxn>
                <a:cxn ang="0">
                  <a:pos x="3456" y="1179"/>
                </a:cxn>
                <a:cxn ang="0">
                  <a:pos x="3301" y="1140"/>
                </a:cxn>
                <a:cxn ang="0">
                  <a:pos x="3220" y="1114"/>
                </a:cxn>
                <a:cxn ang="0">
                  <a:pos x="2905" y="1019"/>
                </a:cxn>
                <a:cxn ang="0">
                  <a:pos x="2612" y="938"/>
                </a:cxn>
                <a:cxn ang="0">
                  <a:pos x="2340" y="875"/>
                </a:cxn>
                <a:cxn ang="0">
                  <a:pos x="2086" y="828"/>
                </a:cxn>
                <a:cxn ang="0">
                  <a:pos x="1851" y="798"/>
                </a:cxn>
                <a:cxn ang="0">
                  <a:pos x="1630" y="782"/>
                </a:cxn>
                <a:cxn ang="0">
                  <a:pos x="1426" y="780"/>
                </a:cxn>
                <a:cxn ang="0">
                  <a:pos x="1235" y="795"/>
                </a:cxn>
                <a:cxn ang="0">
                  <a:pos x="1099" y="814"/>
                </a:cxn>
                <a:cxn ang="0">
                  <a:pos x="1011" y="830"/>
                </a:cxn>
                <a:cxn ang="0">
                  <a:pos x="927" y="851"/>
                </a:cxn>
                <a:cxn ang="0">
                  <a:pos x="804" y="888"/>
                </a:cxn>
                <a:cxn ang="0">
                  <a:pos x="647" y="950"/>
                </a:cxn>
                <a:cxn ang="0">
                  <a:pos x="496" y="1024"/>
                </a:cxn>
                <a:cxn ang="0">
                  <a:pos x="352" y="1109"/>
                </a:cxn>
                <a:cxn ang="0">
                  <a:pos x="210" y="1208"/>
                </a:cxn>
                <a:cxn ang="0">
                  <a:pos x="70" y="1316"/>
                </a:cxn>
              </a:cxnLst>
              <a:rect l="0" t="0" r="r" b="b"/>
              <a:pathLst>
                <a:path w="5335" h="1376">
                  <a:moveTo>
                    <a:pt x="5335" y="0"/>
                  </a:moveTo>
                  <a:lnTo>
                    <a:pt x="5335" y="0"/>
                  </a:lnTo>
                  <a:lnTo>
                    <a:pt x="5331" y="18"/>
                  </a:lnTo>
                  <a:lnTo>
                    <a:pt x="5315" y="71"/>
                  </a:lnTo>
                  <a:lnTo>
                    <a:pt x="5304" y="107"/>
                  </a:lnTo>
                  <a:lnTo>
                    <a:pt x="5289" y="150"/>
                  </a:lnTo>
                  <a:lnTo>
                    <a:pt x="5271" y="199"/>
                  </a:lnTo>
                  <a:lnTo>
                    <a:pt x="5250" y="252"/>
                  </a:lnTo>
                  <a:lnTo>
                    <a:pt x="5225" y="310"/>
                  </a:lnTo>
                  <a:lnTo>
                    <a:pt x="5196" y="371"/>
                  </a:lnTo>
                  <a:lnTo>
                    <a:pt x="5163" y="434"/>
                  </a:lnTo>
                  <a:lnTo>
                    <a:pt x="5127" y="501"/>
                  </a:lnTo>
                  <a:lnTo>
                    <a:pt x="5085" y="567"/>
                  </a:lnTo>
                  <a:lnTo>
                    <a:pt x="5061" y="601"/>
                  </a:lnTo>
                  <a:lnTo>
                    <a:pt x="5038" y="635"/>
                  </a:lnTo>
                  <a:lnTo>
                    <a:pt x="5014" y="667"/>
                  </a:lnTo>
                  <a:lnTo>
                    <a:pt x="4988" y="701"/>
                  </a:lnTo>
                  <a:lnTo>
                    <a:pt x="4960" y="735"/>
                  </a:lnTo>
                  <a:lnTo>
                    <a:pt x="4932" y="767"/>
                  </a:lnTo>
                  <a:lnTo>
                    <a:pt x="4902" y="799"/>
                  </a:lnTo>
                  <a:lnTo>
                    <a:pt x="4871" y="832"/>
                  </a:lnTo>
                  <a:lnTo>
                    <a:pt x="4838" y="862"/>
                  </a:lnTo>
                  <a:lnTo>
                    <a:pt x="4804" y="893"/>
                  </a:lnTo>
                  <a:lnTo>
                    <a:pt x="4770" y="924"/>
                  </a:lnTo>
                  <a:lnTo>
                    <a:pt x="4734" y="953"/>
                  </a:lnTo>
                  <a:lnTo>
                    <a:pt x="4695" y="980"/>
                  </a:lnTo>
                  <a:lnTo>
                    <a:pt x="4656" y="1008"/>
                  </a:lnTo>
                  <a:lnTo>
                    <a:pt x="4614" y="1034"/>
                  </a:lnTo>
                  <a:lnTo>
                    <a:pt x="4573" y="1059"/>
                  </a:lnTo>
                  <a:lnTo>
                    <a:pt x="4528" y="1082"/>
                  </a:lnTo>
                  <a:lnTo>
                    <a:pt x="4484" y="1105"/>
                  </a:lnTo>
                  <a:lnTo>
                    <a:pt x="4436" y="1126"/>
                  </a:lnTo>
                  <a:lnTo>
                    <a:pt x="4388" y="1143"/>
                  </a:lnTo>
                  <a:lnTo>
                    <a:pt x="4338" y="1161"/>
                  </a:lnTo>
                  <a:lnTo>
                    <a:pt x="4287" y="1177"/>
                  </a:lnTo>
                  <a:lnTo>
                    <a:pt x="4232" y="1190"/>
                  </a:lnTo>
                  <a:lnTo>
                    <a:pt x="4178" y="1203"/>
                  </a:lnTo>
                  <a:lnTo>
                    <a:pt x="4121" y="1213"/>
                  </a:lnTo>
                  <a:lnTo>
                    <a:pt x="4063" y="1219"/>
                  </a:lnTo>
                  <a:lnTo>
                    <a:pt x="4003" y="1226"/>
                  </a:lnTo>
                  <a:lnTo>
                    <a:pt x="3941" y="1229"/>
                  </a:lnTo>
                  <a:lnTo>
                    <a:pt x="3877" y="1229"/>
                  </a:lnTo>
                  <a:lnTo>
                    <a:pt x="3812" y="1227"/>
                  </a:lnTo>
                  <a:lnTo>
                    <a:pt x="3745" y="1224"/>
                  </a:lnTo>
                  <a:lnTo>
                    <a:pt x="3676" y="1216"/>
                  </a:lnTo>
                  <a:lnTo>
                    <a:pt x="3605" y="1206"/>
                  </a:lnTo>
                  <a:lnTo>
                    <a:pt x="3531" y="1195"/>
                  </a:lnTo>
                  <a:lnTo>
                    <a:pt x="3456" y="1179"/>
                  </a:lnTo>
                  <a:lnTo>
                    <a:pt x="3380" y="1161"/>
                  </a:lnTo>
                  <a:lnTo>
                    <a:pt x="3301" y="1140"/>
                  </a:lnTo>
                  <a:lnTo>
                    <a:pt x="3220" y="1114"/>
                  </a:lnTo>
                  <a:lnTo>
                    <a:pt x="3220" y="1114"/>
                  </a:lnTo>
                  <a:lnTo>
                    <a:pt x="3061" y="1064"/>
                  </a:lnTo>
                  <a:lnTo>
                    <a:pt x="2905" y="1019"/>
                  </a:lnTo>
                  <a:lnTo>
                    <a:pt x="2756" y="977"/>
                  </a:lnTo>
                  <a:lnTo>
                    <a:pt x="2612" y="938"/>
                  </a:lnTo>
                  <a:lnTo>
                    <a:pt x="2473" y="906"/>
                  </a:lnTo>
                  <a:lnTo>
                    <a:pt x="2340" y="875"/>
                  </a:lnTo>
                  <a:lnTo>
                    <a:pt x="2211" y="851"/>
                  </a:lnTo>
                  <a:lnTo>
                    <a:pt x="2086" y="828"/>
                  </a:lnTo>
                  <a:lnTo>
                    <a:pt x="1966" y="811"/>
                  </a:lnTo>
                  <a:lnTo>
                    <a:pt x="1851" y="798"/>
                  </a:lnTo>
                  <a:lnTo>
                    <a:pt x="1739" y="788"/>
                  </a:lnTo>
                  <a:lnTo>
                    <a:pt x="1630" y="782"/>
                  </a:lnTo>
                  <a:lnTo>
                    <a:pt x="1526" y="780"/>
                  </a:lnTo>
                  <a:lnTo>
                    <a:pt x="1426" y="780"/>
                  </a:lnTo>
                  <a:lnTo>
                    <a:pt x="1329" y="785"/>
                  </a:lnTo>
                  <a:lnTo>
                    <a:pt x="1235" y="795"/>
                  </a:lnTo>
                  <a:lnTo>
                    <a:pt x="1143" y="806"/>
                  </a:lnTo>
                  <a:lnTo>
                    <a:pt x="1099" y="814"/>
                  </a:lnTo>
                  <a:lnTo>
                    <a:pt x="1054" y="822"/>
                  </a:lnTo>
                  <a:lnTo>
                    <a:pt x="1011" y="830"/>
                  </a:lnTo>
                  <a:lnTo>
                    <a:pt x="970" y="840"/>
                  </a:lnTo>
                  <a:lnTo>
                    <a:pt x="927" y="851"/>
                  </a:lnTo>
                  <a:lnTo>
                    <a:pt x="885" y="862"/>
                  </a:lnTo>
                  <a:lnTo>
                    <a:pt x="804" y="888"/>
                  </a:lnTo>
                  <a:lnTo>
                    <a:pt x="725" y="917"/>
                  </a:lnTo>
                  <a:lnTo>
                    <a:pt x="647" y="950"/>
                  </a:lnTo>
                  <a:lnTo>
                    <a:pt x="571" y="985"/>
                  </a:lnTo>
                  <a:lnTo>
                    <a:pt x="496" y="1024"/>
                  </a:lnTo>
                  <a:lnTo>
                    <a:pt x="424" y="1064"/>
                  </a:lnTo>
                  <a:lnTo>
                    <a:pt x="352" y="1109"/>
                  </a:lnTo>
                  <a:lnTo>
                    <a:pt x="280" y="1156"/>
                  </a:lnTo>
                  <a:lnTo>
                    <a:pt x="210" y="1208"/>
                  </a:lnTo>
                  <a:lnTo>
                    <a:pt x="139" y="1261"/>
                  </a:lnTo>
                  <a:lnTo>
                    <a:pt x="70" y="1316"/>
                  </a:lnTo>
                  <a:lnTo>
                    <a:pt x="0" y="137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631329" name="Freeform 97"/>
            <p:cNvSpPr>
              <a:spLocks/>
            </p:cNvSpPr>
            <p:nvPr/>
          </p:nvSpPr>
          <p:spPr bwMode="auto">
            <a:xfrm>
              <a:off x="1229" y="911"/>
              <a:ext cx="5314" cy="745"/>
            </a:xfrm>
            <a:custGeom>
              <a:avLst/>
              <a:gdLst/>
              <a:ahLst/>
              <a:cxnLst>
                <a:cxn ang="0">
                  <a:pos x="5314" y="0"/>
                </a:cxn>
                <a:cxn ang="0">
                  <a:pos x="5296" y="71"/>
                </a:cxn>
                <a:cxn ang="0">
                  <a:pos x="5271" y="153"/>
                </a:cxn>
                <a:cxn ang="0">
                  <a:pos x="5233" y="257"/>
                </a:cxn>
                <a:cxn ang="0">
                  <a:pos x="5180" y="376"/>
                </a:cxn>
                <a:cxn ang="0">
                  <a:pos x="5112" y="507"/>
                </a:cxn>
                <a:cxn ang="0">
                  <a:pos x="5050" y="609"/>
                </a:cxn>
                <a:cxn ang="0">
                  <a:pos x="5003" y="678"/>
                </a:cxn>
                <a:cxn ang="0">
                  <a:pos x="4950" y="746"/>
                </a:cxn>
                <a:cxn ang="0">
                  <a:pos x="4893" y="812"/>
                </a:cxn>
                <a:cxn ang="0">
                  <a:pos x="4830" y="878"/>
                </a:cxn>
                <a:cxn ang="0">
                  <a:pos x="4762" y="940"/>
                </a:cxn>
                <a:cxn ang="0">
                  <a:pos x="4689" y="999"/>
                </a:cxn>
                <a:cxn ang="0">
                  <a:pos x="4610" y="1054"/>
                </a:cxn>
                <a:cxn ang="0">
                  <a:pos x="4524" y="1104"/>
                </a:cxn>
                <a:cxn ang="0">
                  <a:pos x="4432" y="1150"/>
                </a:cxn>
                <a:cxn ang="0">
                  <a:pos x="4335" y="1188"/>
                </a:cxn>
                <a:cxn ang="0">
                  <a:pos x="4229" y="1219"/>
                </a:cxn>
                <a:cxn ang="0">
                  <a:pos x="4118" y="1243"/>
                </a:cxn>
                <a:cxn ang="0">
                  <a:pos x="4000" y="1259"/>
                </a:cxn>
                <a:cxn ang="0">
                  <a:pos x="3875" y="1266"/>
                </a:cxn>
                <a:cxn ang="0">
                  <a:pos x="3742" y="1263"/>
                </a:cxn>
                <a:cxn ang="0">
                  <a:pos x="3602" y="1248"/>
                </a:cxn>
                <a:cxn ang="0">
                  <a:pos x="3453" y="1224"/>
                </a:cxn>
                <a:cxn ang="0">
                  <a:pos x="3298" y="1187"/>
                </a:cxn>
                <a:cxn ang="0">
                  <a:pos x="3217" y="1164"/>
                </a:cxn>
                <a:cxn ang="0">
                  <a:pos x="2899" y="1074"/>
                </a:cxn>
                <a:cxn ang="0">
                  <a:pos x="2605" y="999"/>
                </a:cxn>
                <a:cxn ang="0">
                  <a:pos x="2333" y="941"/>
                </a:cxn>
                <a:cxn ang="0">
                  <a:pos x="2079" y="899"/>
                </a:cxn>
                <a:cxn ang="0">
                  <a:pos x="1843" y="872"/>
                </a:cxn>
                <a:cxn ang="0">
                  <a:pos x="1622" y="861"/>
                </a:cxn>
                <a:cxn ang="0">
                  <a:pos x="1418" y="864"/>
                </a:cxn>
                <a:cxn ang="0">
                  <a:pos x="1226" y="882"/>
                </a:cxn>
                <a:cxn ang="0">
                  <a:pos x="1134" y="896"/>
                </a:cxn>
                <a:cxn ang="0">
                  <a:pos x="1047" y="912"/>
                </a:cxn>
                <a:cxn ang="0">
                  <a:pos x="961" y="933"/>
                </a:cxn>
                <a:cxn ang="0">
                  <a:pos x="878" y="957"/>
                </a:cxn>
                <a:cxn ang="0">
                  <a:pos x="718" y="1016"/>
                </a:cxn>
                <a:cxn ang="0">
                  <a:pos x="565" y="1087"/>
                </a:cxn>
                <a:cxn ang="0">
                  <a:pos x="419" y="1171"/>
                </a:cxn>
                <a:cxn ang="0">
                  <a:pos x="276" y="1266"/>
                </a:cxn>
                <a:cxn ang="0">
                  <a:pos x="138" y="1372"/>
                </a:cxn>
                <a:cxn ang="0">
                  <a:pos x="0" y="1490"/>
                </a:cxn>
              </a:cxnLst>
              <a:rect l="0" t="0" r="r" b="b"/>
              <a:pathLst>
                <a:path w="5314" h="1490">
                  <a:moveTo>
                    <a:pt x="5314" y="0"/>
                  </a:moveTo>
                  <a:lnTo>
                    <a:pt x="5314" y="0"/>
                  </a:lnTo>
                  <a:lnTo>
                    <a:pt x="5309" y="19"/>
                  </a:lnTo>
                  <a:lnTo>
                    <a:pt x="5296" y="71"/>
                  </a:lnTo>
                  <a:lnTo>
                    <a:pt x="5284" y="110"/>
                  </a:lnTo>
                  <a:lnTo>
                    <a:pt x="5271" y="153"/>
                  </a:lnTo>
                  <a:lnTo>
                    <a:pt x="5254" y="202"/>
                  </a:lnTo>
                  <a:lnTo>
                    <a:pt x="5233" y="257"/>
                  </a:lnTo>
                  <a:lnTo>
                    <a:pt x="5208" y="315"/>
                  </a:lnTo>
                  <a:lnTo>
                    <a:pt x="5180" y="376"/>
                  </a:lnTo>
                  <a:lnTo>
                    <a:pt x="5148" y="441"/>
                  </a:lnTo>
                  <a:lnTo>
                    <a:pt x="5112" y="507"/>
                  </a:lnTo>
                  <a:lnTo>
                    <a:pt x="5072" y="575"/>
                  </a:lnTo>
                  <a:lnTo>
                    <a:pt x="5050" y="609"/>
                  </a:lnTo>
                  <a:lnTo>
                    <a:pt x="5026" y="644"/>
                  </a:lnTo>
                  <a:lnTo>
                    <a:pt x="5003" y="678"/>
                  </a:lnTo>
                  <a:lnTo>
                    <a:pt x="4976" y="712"/>
                  </a:lnTo>
                  <a:lnTo>
                    <a:pt x="4950" y="746"/>
                  </a:lnTo>
                  <a:lnTo>
                    <a:pt x="4922" y="780"/>
                  </a:lnTo>
                  <a:lnTo>
                    <a:pt x="4893" y="812"/>
                  </a:lnTo>
                  <a:lnTo>
                    <a:pt x="4862" y="846"/>
                  </a:lnTo>
                  <a:lnTo>
                    <a:pt x="4830" y="878"/>
                  </a:lnTo>
                  <a:lnTo>
                    <a:pt x="4797" y="909"/>
                  </a:lnTo>
                  <a:lnTo>
                    <a:pt x="4762" y="940"/>
                  </a:lnTo>
                  <a:lnTo>
                    <a:pt x="4726" y="970"/>
                  </a:lnTo>
                  <a:lnTo>
                    <a:pt x="4689" y="999"/>
                  </a:lnTo>
                  <a:lnTo>
                    <a:pt x="4650" y="1027"/>
                  </a:lnTo>
                  <a:lnTo>
                    <a:pt x="4610" y="1054"/>
                  </a:lnTo>
                  <a:lnTo>
                    <a:pt x="4568" y="1080"/>
                  </a:lnTo>
                  <a:lnTo>
                    <a:pt x="4524" y="1104"/>
                  </a:lnTo>
                  <a:lnTo>
                    <a:pt x="4479" y="1127"/>
                  </a:lnTo>
                  <a:lnTo>
                    <a:pt x="4432" y="1150"/>
                  </a:lnTo>
                  <a:lnTo>
                    <a:pt x="4385" y="1169"/>
                  </a:lnTo>
                  <a:lnTo>
                    <a:pt x="4335" y="1188"/>
                  </a:lnTo>
                  <a:lnTo>
                    <a:pt x="4283" y="1205"/>
                  </a:lnTo>
                  <a:lnTo>
                    <a:pt x="4229" y="1219"/>
                  </a:lnTo>
                  <a:lnTo>
                    <a:pt x="4175" y="1232"/>
                  </a:lnTo>
                  <a:lnTo>
                    <a:pt x="4118" y="1243"/>
                  </a:lnTo>
                  <a:lnTo>
                    <a:pt x="4060" y="1251"/>
                  </a:lnTo>
                  <a:lnTo>
                    <a:pt x="4000" y="1259"/>
                  </a:lnTo>
                  <a:lnTo>
                    <a:pt x="3939" y="1263"/>
                  </a:lnTo>
                  <a:lnTo>
                    <a:pt x="3875" y="1266"/>
                  </a:lnTo>
                  <a:lnTo>
                    <a:pt x="3810" y="1264"/>
                  </a:lnTo>
                  <a:lnTo>
                    <a:pt x="3742" y="1263"/>
                  </a:lnTo>
                  <a:lnTo>
                    <a:pt x="3673" y="1256"/>
                  </a:lnTo>
                  <a:lnTo>
                    <a:pt x="3602" y="1248"/>
                  </a:lnTo>
                  <a:lnTo>
                    <a:pt x="3528" y="1237"/>
                  </a:lnTo>
                  <a:lnTo>
                    <a:pt x="3453" y="1224"/>
                  </a:lnTo>
                  <a:lnTo>
                    <a:pt x="3377" y="1206"/>
                  </a:lnTo>
                  <a:lnTo>
                    <a:pt x="3298" y="1187"/>
                  </a:lnTo>
                  <a:lnTo>
                    <a:pt x="3217" y="1164"/>
                  </a:lnTo>
                  <a:lnTo>
                    <a:pt x="3217" y="1164"/>
                  </a:lnTo>
                  <a:lnTo>
                    <a:pt x="3055" y="1116"/>
                  </a:lnTo>
                  <a:lnTo>
                    <a:pt x="2899" y="1074"/>
                  </a:lnTo>
                  <a:lnTo>
                    <a:pt x="2751" y="1033"/>
                  </a:lnTo>
                  <a:lnTo>
                    <a:pt x="2605" y="999"/>
                  </a:lnTo>
                  <a:lnTo>
                    <a:pt x="2466" y="969"/>
                  </a:lnTo>
                  <a:lnTo>
                    <a:pt x="2333" y="941"/>
                  </a:lnTo>
                  <a:lnTo>
                    <a:pt x="2202" y="919"/>
                  </a:lnTo>
                  <a:lnTo>
                    <a:pt x="2079" y="899"/>
                  </a:lnTo>
                  <a:lnTo>
                    <a:pt x="1958" y="885"/>
                  </a:lnTo>
                  <a:lnTo>
                    <a:pt x="1843" y="872"/>
                  </a:lnTo>
                  <a:lnTo>
                    <a:pt x="1730" y="865"/>
                  </a:lnTo>
                  <a:lnTo>
                    <a:pt x="1622" y="861"/>
                  </a:lnTo>
                  <a:lnTo>
                    <a:pt x="1518" y="861"/>
                  </a:lnTo>
                  <a:lnTo>
                    <a:pt x="1418" y="864"/>
                  </a:lnTo>
                  <a:lnTo>
                    <a:pt x="1321" y="872"/>
                  </a:lnTo>
                  <a:lnTo>
                    <a:pt x="1226" y="882"/>
                  </a:lnTo>
                  <a:lnTo>
                    <a:pt x="1180" y="888"/>
                  </a:lnTo>
                  <a:lnTo>
                    <a:pt x="1134" y="896"/>
                  </a:lnTo>
                  <a:lnTo>
                    <a:pt x="1090" y="904"/>
                  </a:lnTo>
                  <a:lnTo>
                    <a:pt x="1047" y="912"/>
                  </a:lnTo>
                  <a:lnTo>
                    <a:pt x="1004" y="924"/>
                  </a:lnTo>
                  <a:lnTo>
                    <a:pt x="961" y="933"/>
                  </a:lnTo>
                  <a:lnTo>
                    <a:pt x="919" y="945"/>
                  </a:lnTo>
                  <a:lnTo>
                    <a:pt x="878" y="957"/>
                  </a:lnTo>
                  <a:lnTo>
                    <a:pt x="797" y="985"/>
                  </a:lnTo>
                  <a:lnTo>
                    <a:pt x="718" y="1016"/>
                  </a:lnTo>
                  <a:lnTo>
                    <a:pt x="640" y="1050"/>
                  </a:lnTo>
                  <a:lnTo>
                    <a:pt x="565" y="1087"/>
                  </a:lnTo>
                  <a:lnTo>
                    <a:pt x="492" y="1127"/>
                  </a:lnTo>
                  <a:lnTo>
                    <a:pt x="419" y="1171"/>
                  </a:lnTo>
                  <a:lnTo>
                    <a:pt x="347" y="1216"/>
                  </a:lnTo>
                  <a:lnTo>
                    <a:pt x="276" y="1266"/>
                  </a:lnTo>
                  <a:lnTo>
                    <a:pt x="207" y="1318"/>
                  </a:lnTo>
                  <a:lnTo>
                    <a:pt x="138" y="1372"/>
                  </a:lnTo>
                  <a:lnTo>
                    <a:pt x="70" y="1431"/>
                  </a:lnTo>
                  <a:lnTo>
                    <a:pt x="0" y="149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631330" name="Freeform 98"/>
            <p:cNvSpPr>
              <a:spLocks/>
            </p:cNvSpPr>
            <p:nvPr/>
          </p:nvSpPr>
          <p:spPr bwMode="auto">
            <a:xfrm>
              <a:off x="1272" y="882"/>
              <a:ext cx="5291" cy="803"/>
            </a:xfrm>
            <a:custGeom>
              <a:avLst/>
              <a:gdLst/>
              <a:ahLst/>
              <a:cxnLst>
                <a:cxn ang="0">
                  <a:pos x="5291" y="0"/>
                </a:cxn>
                <a:cxn ang="0">
                  <a:pos x="5273" y="73"/>
                </a:cxn>
                <a:cxn ang="0">
                  <a:pos x="5250" y="155"/>
                </a:cxn>
                <a:cxn ang="0">
                  <a:pos x="5214" y="260"/>
                </a:cxn>
                <a:cxn ang="0">
                  <a:pos x="5162" y="381"/>
                </a:cxn>
                <a:cxn ang="0">
                  <a:pos x="5097" y="515"/>
                </a:cxn>
                <a:cxn ang="0">
                  <a:pos x="5036" y="618"/>
                </a:cxn>
                <a:cxn ang="0">
                  <a:pos x="4989" y="688"/>
                </a:cxn>
                <a:cxn ang="0">
                  <a:pos x="4937" y="757"/>
                </a:cxn>
                <a:cxn ang="0">
                  <a:pos x="4882" y="827"/>
                </a:cxn>
                <a:cxn ang="0">
                  <a:pos x="4821" y="893"/>
                </a:cxn>
                <a:cxn ang="0">
                  <a:pos x="4753" y="956"/>
                </a:cxn>
                <a:cxn ang="0">
                  <a:pos x="4681" y="1017"/>
                </a:cxn>
                <a:cxn ang="0">
                  <a:pos x="4603" y="1074"/>
                </a:cxn>
                <a:cxn ang="0">
                  <a:pos x="4518" y="1127"/>
                </a:cxn>
                <a:cxn ang="0">
                  <a:pos x="4426" y="1174"/>
                </a:cxn>
                <a:cxn ang="0">
                  <a:pos x="4329" y="1214"/>
                </a:cxn>
                <a:cxn ang="0">
                  <a:pos x="4225" y="1248"/>
                </a:cxn>
                <a:cxn ang="0">
                  <a:pos x="4114" y="1274"/>
                </a:cxn>
                <a:cxn ang="0">
                  <a:pos x="3996" y="1292"/>
                </a:cxn>
                <a:cxn ang="0">
                  <a:pos x="3871" y="1301"/>
                </a:cxn>
                <a:cxn ang="0">
                  <a:pos x="3738" y="1301"/>
                </a:cxn>
                <a:cxn ang="0">
                  <a:pos x="3598" y="1290"/>
                </a:cxn>
                <a:cxn ang="0">
                  <a:pos x="3449" y="1267"/>
                </a:cxn>
                <a:cxn ang="0">
                  <a:pos x="3292" y="1233"/>
                </a:cxn>
                <a:cxn ang="0">
                  <a:pos x="3212" y="1212"/>
                </a:cxn>
                <a:cxn ang="0">
                  <a:pos x="2894" y="1129"/>
                </a:cxn>
                <a:cxn ang="0">
                  <a:pos x="2598" y="1059"/>
                </a:cxn>
                <a:cxn ang="0">
                  <a:pos x="2323" y="1007"/>
                </a:cxn>
                <a:cxn ang="0">
                  <a:pos x="2069" y="970"/>
                </a:cxn>
                <a:cxn ang="0">
                  <a:pos x="1833" y="948"/>
                </a:cxn>
                <a:cxn ang="0">
                  <a:pos x="1612" y="941"/>
                </a:cxn>
                <a:cxn ang="0">
                  <a:pos x="1408" y="948"/>
                </a:cxn>
                <a:cxn ang="0">
                  <a:pos x="1216" y="969"/>
                </a:cxn>
                <a:cxn ang="0">
                  <a:pos x="1126" y="985"/>
                </a:cxn>
                <a:cxn ang="0">
                  <a:pos x="1037" y="1004"/>
                </a:cxn>
                <a:cxn ang="0">
                  <a:pos x="953" y="1027"/>
                </a:cxn>
                <a:cxn ang="0">
                  <a:pos x="869" y="1053"/>
                </a:cxn>
                <a:cxn ang="0">
                  <a:pos x="789" y="1082"/>
                </a:cxn>
                <a:cxn ang="0">
                  <a:pos x="635" y="1150"/>
                </a:cxn>
                <a:cxn ang="0">
                  <a:pos x="486" y="1230"/>
                </a:cxn>
                <a:cxn ang="0">
                  <a:pos x="343" y="1324"/>
                </a:cxn>
                <a:cxn ang="0">
                  <a:pos x="204" y="1429"/>
                </a:cxn>
                <a:cxn ang="0">
                  <a:pos x="68" y="1545"/>
                </a:cxn>
              </a:cxnLst>
              <a:rect l="0" t="0" r="r" b="b"/>
              <a:pathLst>
                <a:path w="5291" h="1606">
                  <a:moveTo>
                    <a:pt x="5291" y="0"/>
                  </a:moveTo>
                  <a:lnTo>
                    <a:pt x="5291" y="0"/>
                  </a:lnTo>
                  <a:lnTo>
                    <a:pt x="5287" y="19"/>
                  </a:lnTo>
                  <a:lnTo>
                    <a:pt x="5273" y="73"/>
                  </a:lnTo>
                  <a:lnTo>
                    <a:pt x="5264" y="111"/>
                  </a:lnTo>
                  <a:lnTo>
                    <a:pt x="5250" y="155"/>
                  </a:lnTo>
                  <a:lnTo>
                    <a:pt x="5233" y="205"/>
                  </a:lnTo>
                  <a:lnTo>
                    <a:pt x="5214" y="260"/>
                  </a:lnTo>
                  <a:lnTo>
                    <a:pt x="5190" y="318"/>
                  </a:lnTo>
                  <a:lnTo>
                    <a:pt x="5162" y="381"/>
                  </a:lnTo>
                  <a:lnTo>
                    <a:pt x="5132" y="447"/>
                  </a:lnTo>
                  <a:lnTo>
                    <a:pt x="5097" y="515"/>
                  </a:lnTo>
                  <a:lnTo>
                    <a:pt x="5057" y="583"/>
                  </a:lnTo>
                  <a:lnTo>
                    <a:pt x="5036" y="618"/>
                  </a:lnTo>
                  <a:lnTo>
                    <a:pt x="5014" y="654"/>
                  </a:lnTo>
                  <a:lnTo>
                    <a:pt x="4989" y="688"/>
                  </a:lnTo>
                  <a:lnTo>
                    <a:pt x="4964" y="723"/>
                  </a:lnTo>
                  <a:lnTo>
                    <a:pt x="4937" y="757"/>
                  </a:lnTo>
                  <a:lnTo>
                    <a:pt x="4911" y="791"/>
                  </a:lnTo>
                  <a:lnTo>
                    <a:pt x="4882" y="827"/>
                  </a:lnTo>
                  <a:lnTo>
                    <a:pt x="4851" y="859"/>
                  </a:lnTo>
                  <a:lnTo>
                    <a:pt x="4821" y="893"/>
                  </a:lnTo>
                  <a:lnTo>
                    <a:pt x="4787" y="925"/>
                  </a:lnTo>
                  <a:lnTo>
                    <a:pt x="4753" y="956"/>
                  </a:lnTo>
                  <a:lnTo>
                    <a:pt x="4718" y="988"/>
                  </a:lnTo>
                  <a:lnTo>
                    <a:pt x="4681" y="1017"/>
                  </a:lnTo>
                  <a:lnTo>
                    <a:pt x="4642" y="1046"/>
                  </a:lnTo>
                  <a:lnTo>
                    <a:pt x="4603" y="1074"/>
                  </a:lnTo>
                  <a:lnTo>
                    <a:pt x="4561" y="1101"/>
                  </a:lnTo>
                  <a:lnTo>
                    <a:pt x="4518" y="1127"/>
                  </a:lnTo>
                  <a:lnTo>
                    <a:pt x="4472" y="1151"/>
                  </a:lnTo>
                  <a:lnTo>
                    <a:pt x="4426" y="1174"/>
                  </a:lnTo>
                  <a:lnTo>
                    <a:pt x="4379" y="1195"/>
                  </a:lnTo>
                  <a:lnTo>
                    <a:pt x="4329" y="1214"/>
                  </a:lnTo>
                  <a:lnTo>
                    <a:pt x="4278" y="1232"/>
                  </a:lnTo>
                  <a:lnTo>
                    <a:pt x="4225" y="1248"/>
                  </a:lnTo>
                  <a:lnTo>
                    <a:pt x="4171" y="1263"/>
                  </a:lnTo>
                  <a:lnTo>
                    <a:pt x="4114" y="1274"/>
                  </a:lnTo>
                  <a:lnTo>
                    <a:pt x="4056" y="1284"/>
                  </a:lnTo>
                  <a:lnTo>
                    <a:pt x="3996" y="1292"/>
                  </a:lnTo>
                  <a:lnTo>
                    <a:pt x="3935" y="1298"/>
                  </a:lnTo>
                  <a:lnTo>
                    <a:pt x="3871" y="1301"/>
                  </a:lnTo>
                  <a:lnTo>
                    <a:pt x="3806" y="1303"/>
                  </a:lnTo>
                  <a:lnTo>
                    <a:pt x="3738" y="1301"/>
                  </a:lnTo>
                  <a:lnTo>
                    <a:pt x="3668" y="1296"/>
                  </a:lnTo>
                  <a:lnTo>
                    <a:pt x="3598" y="1290"/>
                  </a:lnTo>
                  <a:lnTo>
                    <a:pt x="3524" y="1280"/>
                  </a:lnTo>
                  <a:lnTo>
                    <a:pt x="3449" y="1267"/>
                  </a:lnTo>
                  <a:lnTo>
                    <a:pt x="3371" y="1253"/>
                  </a:lnTo>
                  <a:lnTo>
                    <a:pt x="3292" y="1233"/>
                  </a:lnTo>
                  <a:lnTo>
                    <a:pt x="3212" y="1212"/>
                  </a:lnTo>
                  <a:lnTo>
                    <a:pt x="3212" y="1212"/>
                  </a:lnTo>
                  <a:lnTo>
                    <a:pt x="3049" y="1167"/>
                  </a:lnTo>
                  <a:lnTo>
                    <a:pt x="2894" y="1129"/>
                  </a:lnTo>
                  <a:lnTo>
                    <a:pt x="2742" y="1091"/>
                  </a:lnTo>
                  <a:lnTo>
                    <a:pt x="2598" y="1059"/>
                  </a:lnTo>
                  <a:lnTo>
                    <a:pt x="2458" y="1032"/>
                  </a:lnTo>
                  <a:lnTo>
                    <a:pt x="2323" y="1007"/>
                  </a:lnTo>
                  <a:lnTo>
                    <a:pt x="2194" y="986"/>
                  </a:lnTo>
                  <a:lnTo>
                    <a:pt x="2069" y="970"/>
                  </a:lnTo>
                  <a:lnTo>
                    <a:pt x="1948" y="957"/>
                  </a:lnTo>
                  <a:lnTo>
                    <a:pt x="1833" y="948"/>
                  </a:lnTo>
                  <a:lnTo>
                    <a:pt x="1720" y="943"/>
                  </a:lnTo>
                  <a:lnTo>
                    <a:pt x="1612" y="941"/>
                  </a:lnTo>
                  <a:lnTo>
                    <a:pt x="1508" y="943"/>
                  </a:lnTo>
                  <a:lnTo>
                    <a:pt x="1408" y="948"/>
                  </a:lnTo>
                  <a:lnTo>
                    <a:pt x="1311" y="957"/>
                  </a:lnTo>
                  <a:lnTo>
                    <a:pt x="1216" y="969"/>
                  </a:lnTo>
                  <a:lnTo>
                    <a:pt x="1171" y="977"/>
                  </a:lnTo>
                  <a:lnTo>
                    <a:pt x="1126" y="985"/>
                  </a:lnTo>
                  <a:lnTo>
                    <a:pt x="1082" y="994"/>
                  </a:lnTo>
                  <a:lnTo>
                    <a:pt x="1037" y="1004"/>
                  </a:lnTo>
                  <a:lnTo>
                    <a:pt x="994" y="1015"/>
                  </a:lnTo>
                  <a:lnTo>
                    <a:pt x="953" y="1027"/>
                  </a:lnTo>
                  <a:lnTo>
                    <a:pt x="911" y="1040"/>
                  </a:lnTo>
                  <a:lnTo>
                    <a:pt x="869" y="1053"/>
                  </a:lnTo>
                  <a:lnTo>
                    <a:pt x="829" y="1067"/>
                  </a:lnTo>
                  <a:lnTo>
                    <a:pt x="789" y="1082"/>
                  </a:lnTo>
                  <a:lnTo>
                    <a:pt x="711" y="1114"/>
                  </a:lnTo>
                  <a:lnTo>
                    <a:pt x="635" y="1150"/>
                  </a:lnTo>
                  <a:lnTo>
                    <a:pt x="560" y="1188"/>
                  </a:lnTo>
                  <a:lnTo>
                    <a:pt x="486" y="1230"/>
                  </a:lnTo>
                  <a:lnTo>
                    <a:pt x="414" y="1275"/>
                  </a:lnTo>
                  <a:lnTo>
                    <a:pt x="343" y="1324"/>
                  </a:lnTo>
                  <a:lnTo>
                    <a:pt x="274" y="1374"/>
                  </a:lnTo>
                  <a:lnTo>
                    <a:pt x="204" y="1429"/>
                  </a:lnTo>
                  <a:lnTo>
                    <a:pt x="136" y="1485"/>
                  </a:lnTo>
                  <a:lnTo>
                    <a:pt x="68" y="1545"/>
                  </a:lnTo>
                  <a:lnTo>
                    <a:pt x="0" y="160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631331" name="Freeform 99"/>
            <p:cNvSpPr>
              <a:spLocks/>
            </p:cNvSpPr>
            <p:nvPr/>
          </p:nvSpPr>
          <p:spPr bwMode="auto">
            <a:xfrm>
              <a:off x="1317" y="854"/>
              <a:ext cx="5265" cy="860"/>
            </a:xfrm>
            <a:custGeom>
              <a:avLst/>
              <a:gdLst/>
              <a:ahLst/>
              <a:cxnLst>
                <a:cxn ang="0">
                  <a:pos x="5265" y="0"/>
                </a:cxn>
                <a:cxn ang="0">
                  <a:pos x="5249" y="73"/>
                </a:cxn>
                <a:cxn ang="0">
                  <a:pos x="5226" y="155"/>
                </a:cxn>
                <a:cxn ang="0">
                  <a:pos x="5191" y="262"/>
                </a:cxn>
                <a:cxn ang="0">
                  <a:pos x="5142" y="385"/>
                </a:cxn>
                <a:cxn ang="0">
                  <a:pos x="5078" y="520"/>
                </a:cxn>
                <a:cxn ang="0">
                  <a:pos x="5019" y="625"/>
                </a:cxn>
                <a:cxn ang="0">
                  <a:pos x="4974" y="696"/>
                </a:cxn>
                <a:cxn ang="0">
                  <a:pos x="4923" y="767"/>
                </a:cxn>
                <a:cxn ang="0">
                  <a:pos x="4869" y="838"/>
                </a:cxn>
                <a:cxn ang="0">
                  <a:pos x="4808" y="906"/>
                </a:cxn>
                <a:cxn ang="0">
                  <a:pos x="4741" y="971"/>
                </a:cxn>
                <a:cxn ang="0">
                  <a:pos x="4670" y="1034"/>
                </a:cxn>
                <a:cxn ang="0">
                  <a:pos x="4593" y="1093"/>
                </a:cxn>
                <a:cxn ang="0">
                  <a:pos x="4509" y="1147"/>
                </a:cxn>
                <a:cxn ang="0">
                  <a:pos x="4419" y="1195"/>
                </a:cxn>
                <a:cxn ang="0">
                  <a:pos x="4322" y="1239"/>
                </a:cxn>
                <a:cxn ang="0">
                  <a:pos x="4218" y="1274"/>
                </a:cxn>
                <a:cxn ang="0">
                  <a:pos x="4108" y="1303"/>
                </a:cxn>
                <a:cxn ang="0">
                  <a:pos x="3990" y="1324"/>
                </a:cxn>
                <a:cxn ang="0">
                  <a:pos x="3865" y="1336"/>
                </a:cxn>
                <a:cxn ang="0">
                  <a:pos x="3732" y="1337"/>
                </a:cxn>
                <a:cxn ang="0">
                  <a:pos x="3591" y="1329"/>
                </a:cxn>
                <a:cxn ang="0">
                  <a:pos x="3443" y="1311"/>
                </a:cxn>
                <a:cxn ang="0">
                  <a:pos x="3286" y="1279"/>
                </a:cxn>
                <a:cxn ang="0">
                  <a:pos x="3204" y="1260"/>
                </a:cxn>
                <a:cxn ang="0">
                  <a:pos x="2885" y="1181"/>
                </a:cxn>
                <a:cxn ang="0">
                  <a:pos x="2588" y="1119"/>
                </a:cxn>
                <a:cxn ang="0">
                  <a:pos x="2313" y="1071"/>
                </a:cxn>
                <a:cxn ang="0">
                  <a:pos x="2059" y="1039"/>
                </a:cxn>
                <a:cxn ang="0">
                  <a:pos x="1821" y="1022"/>
                </a:cxn>
                <a:cxn ang="0">
                  <a:pos x="1602" y="1019"/>
                </a:cxn>
                <a:cxn ang="0">
                  <a:pos x="1396" y="1031"/>
                </a:cxn>
                <a:cxn ang="0">
                  <a:pos x="1252" y="1048"/>
                </a:cxn>
                <a:cxn ang="0">
                  <a:pos x="1160" y="1064"/>
                </a:cxn>
                <a:cxn ang="0">
                  <a:pos x="1071" y="1084"/>
                </a:cxn>
                <a:cxn ang="0">
                  <a:pos x="985" y="1106"/>
                </a:cxn>
                <a:cxn ang="0">
                  <a:pos x="901" y="1132"/>
                </a:cxn>
                <a:cxn ang="0">
                  <a:pos x="820" y="1163"/>
                </a:cxn>
                <a:cxn ang="0">
                  <a:pos x="702" y="1213"/>
                </a:cxn>
                <a:cxn ang="0">
                  <a:pos x="552" y="1290"/>
                </a:cxn>
                <a:cxn ang="0">
                  <a:pos x="408" y="1381"/>
                </a:cxn>
                <a:cxn ang="0">
                  <a:pos x="269" y="1483"/>
                </a:cxn>
                <a:cxn ang="0">
                  <a:pos x="133" y="1596"/>
                </a:cxn>
                <a:cxn ang="0">
                  <a:pos x="0" y="1722"/>
                </a:cxn>
              </a:cxnLst>
              <a:rect l="0" t="0" r="r" b="b"/>
              <a:pathLst>
                <a:path w="5265" h="1722">
                  <a:moveTo>
                    <a:pt x="5265" y="0"/>
                  </a:moveTo>
                  <a:lnTo>
                    <a:pt x="5265" y="0"/>
                  </a:lnTo>
                  <a:lnTo>
                    <a:pt x="5262" y="20"/>
                  </a:lnTo>
                  <a:lnTo>
                    <a:pt x="5249" y="73"/>
                  </a:lnTo>
                  <a:lnTo>
                    <a:pt x="5238" y="112"/>
                  </a:lnTo>
                  <a:lnTo>
                    <a:pt x="5226" y="155"/>
                  </a:lnTo>
                  <a:lnTo>
                    <a:pt x="5210" y="205"/>
                  </a:lnTo>
                  <a:lnTo>
                    <a:pt x="5191" y="262"/>
                  </a:lnTo>
                  <a:lnTo>
                    <a:pt x="5169" y="322"/>
                  </a:lnTo>
                  <a:lnTo>
                    <a:pt x="5142" y="385"/>
                  </a:lnTo>
                  <a:lnTo>
                    <a:pt x="5113" y="451"/>
                  </a:lnTo>
                  <a:lnTo>
                    <a:pt x="5078" y="520"/>
                  </a:lnTo>
                  <a:lnTo>
                    <a:pt x="5040" y="590"/>
                  </a:lnTo>
                  <a:lnTo>
                    <a:pt x="5019" y="625"/>
                  </a:lnTo>
                  <a:lnTo>
                    <a:pt x="4997" y="661"/>
                  </a:lnTo>
                  <a:lnTo>
                    <a:pt x="4974" y="696"/>
                  </a:lnTo>
                  <a:lnTo>
                    <a:pt x="4949" y="732"/>
                  </a:lnTo>
                  <a:lnTo>
                    <a:pt x="4923" y="767"/>
                  </a:lnTo>
                  <a:lnTo>
                    <a:pt x="4897" y="803"/>
                  </a:lnTo>
                  <a:lnTo>
                    <a:pt x="4869" y="838"/>
                  </a:lnTo>
                  <a:lnTo>
                    <a:pt x="4838" y="872"/>
                  </a:lnTo>
                  <a:lnTo>
                    <a:pt x="4808" y="906"/>
                  </a:lnTo>
                  <a:lnTo>
                    <a:pt x="4776" y="938"/>
                  </a:lnTo>
                  <a:lnTo>
                    <a:pt x="4741" y="971"/>
                  </a:lnTo>
                  <a:lnTo>
                    <a:pt x="4706" y="1003"/>
                  </a:lnTo>
                  <a:lnTo>
                    <a:pt x="4670" y="1034"/>
                  </a:lnTo>
                  <a:lnTo>
                    <a:pt x="4631" y="1064"/>
                  </a:lnTo>
                  <a:lnTo>
                    <a:pt x="4593" y="1093"/>
                  </a:lnTo>
                  <a:lnTo>
                    <a:pt x="4551" y="1121"/>
                  </a:lnTo>
                  <a:lnTo>
                    <a:pt x="4509" y="1147"/>
                  </a:lnTo>
                  <a:lnTo>
                    <a:pt x="4465" y="1173"/>
                  </a:lnTo>
                  <a:lnTo>
                    <a:pt x="4419" y="1195"/>
                  </a:lnTo>
                  <a:lnTo>
                    <a:pt x="4370" y="1218"/>
                  </a:lnTo>
                  <a:lnTo>
                    <a:pt x="4322" y="1239"/>
                  </a:lnTo>
                  <a:lnTo>
                    <a:pt x="4270" y="1258"/>
                  </a:lnTo>
                  <a:lnTo>
                    <a:pt x="4218" y="1274"/>
                  </a:lnTo>
                  <a:lnTo>
                    <a:pt x="4163" y="1290"/>
                  </a:lnTo>
                  <a:lnTo>
                    <a:pt x="4108" y="1303"/>
                  </a:lnTo>
                  <a:lnTo>
                    <a:pt x="4050" y="1315"/>
                  </a:lnTo>
                  <a:lnTo>
                    <a:pt x="3990" y="1324"/>
                  </a:lnTo>
                  <a:lnTo>
                    <a:pt x="3929" y="1331"/>
                  </a:lnTo>
                  <a:lnTo>
                    <a:pt x="3865" y="1336"/>
                  </a:lnTo>
                  <a:lnTo>
                    <a:pt x="3800" y="1337"/>
                  </a:lnTo>
                  <a:lnTo>
                    <a:pt x="3732" y="1337"/>
                  </a:lnTo>
                  <a:lnTo>
                    <a:pt x="3662" y="1336"/>
                  </a:lnTo>
                  <a:lnTo>
                    <a:pt x="3591" y="1329"/>
                  </a:lnTo>
                  <a:lnTo>
                    <a:pt x="3518" y="1321"/>
                  </a:lnTo>
                  <a:lnTo>
                    <a:pt x="3443" y="1311"/>
                  </a:lnTo>
                  <a:lnTo>
                    <a:pt x="3365" y="1297"/>
                  </a:lnTo>
                  <a:lnTo>
                    <a:pt x="3286" y="1279"/>
                  </a:lnTo>
                  <a:lnTo>
                    <a:pt x="3204" y="1260"/>
                  </a:lnTo>
                  <a:lnTo>
                    <a:pt x="3204" y="1260"/>
                  </a:lnTo>
                  <a:lnTo>
                    <a:pt x="3042" y="1219"/>
                  </a:lnTo>
                  <a:lnTo>
                    <a:pt x="2885" y="1181"/>
                  </a:lnTo>
                  <a:lnTo>
                    <a:pt x="2733" y="1148"/>
                  </a:lnTo>
                  <a:lnTo>
                    <a:pt x="2588" y="1119"/>
                  </a:lnTo>
                  <a:lnTo>
                    <a:pt x="2447" y="1093"/>
                  </a:lnTo>
                  <a:lnTo>
                    <a:pt x="2313" y="1071"/>
                  </a:lnTo>
                  <a:lnTo>
                    <a:pt x="2184" y="1053"/>
                  </a:lnTo>
                  <a:lnTo>
                    <a:pt x="2059" y="1039"/>
                  </a:lnTo>
                  <a:lnTo>
                    <a:pt x="1938" y="1029"/>
                  </a:lnTo>
                  <a:lnTo>
                    <a:pt x="1821" y="1022"/>
                  </a:lnTo>
                  <a:lnTo>
                    <a:pt x="1709" y="1019"/>
                  </a:lnTo>
                  <a:lnTo>
                    <a:pt x="1602" y="1019"/>
                  </a:lnTo>
                  <a:lnTo>
                    <a:pt x="1498" y="1024"/>
                  </a:lnTo>
                  <a:lnTo>
                    <a:pt x="1396" y="1031"/>
                  </a:lnTo>
                  <a:lnTo>
                    <a:pt x="1299" y="1042"/>
                  </a:lnTo>
                  <a:lnTo>
                    <a:pt x="1252" y="1048"/>
                  </a:lnTo>
                  <a:lnTo>
                    <a:pt x="1206" y="1056"/>
                  </a:lnTo>
                  <a:lnTo>
                    <a:pt x="1160" y="1064"/>
                  </a:lnTo>
                  <a:lnTo>
                    <a:pt x="1116" y="1074"/>
                  </a:lnTo>
                  <a:lnTo>
                    <a:pt x="1071" y="1084"/>
                  </a:lnTo>
                  <a:lnTo>
                    <a:pt x="1027" y="1095"/>
                  </a:lnTo>
                  <a:lnTo>
                    <a:pt x="985" y="1106"/>
                  </a:lnTo>
                  <a:lnTo>
                    <a:pt x="942" y="1119"/>
                  </a:lnTo>
                  <a:lnTo>
                    <a:pt x="901" y="1132"/>
                  </a:lnTo>
                  <a:lnTo>
                    <a:pt x="860" y="1147"/>
                  </a:lnTo>
                  <a:lnTo>
                    <a:pt x="820" y="1163"/>
                  </a:lnTo>
                  <a:lnTo>
                    <a:pt x="780" y="1177"/>
                  </a:lnTo>
                  <a:lnTo>
                    <a:pt x="702" y="1213"/>
                  </a:lnTo>
                  <a:lnTo>
                    <a:pt x="626" y="1250"/>
                  </a:lnTo>
                  <a:lnTo>
                    <a:pt x="552" y="1290"/>
                  </a:lnTo>
                  <a:lnTo>
                    <a:pt x="479" y="1334"/>
                  </a:lnTo>
                  <a:lnTo>
                    <a:pt x="408" y="1381"/>
                  </a:lnTo>
                  <a:lnTo>
                    <a:pt x="338" y="1429"/>
                  </a:lnTo>
                  <a:lnTo>
                    <a:pt x="269" y="1483"/>
                  </a:lnTo>
                  <a:lnTo>
                    <a:pt x="201" y="1538"/>
                  </a:lnTo>
                  <a:lnTo>
                    <a:pt x="133" y="1596"/>
                  </a:lnTo>
                  <a:lnTo>
                    <a:pt x="66" y="1657"/>
                  </a:lnTo>
                  <a:lnTo>
                    <a:pt x="0" y="172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631332" name="Freeform 100"/>
            <p:cNvSpPr>
              <a:spLocks/>
            </p:cNvSpPr>
            <p:nvPr/>
          </p:nvSpPr>
          <p:spPr bwMode="auto">
            <a:xfrm>
              <a:off x="1361" y="825"/>
              <a:ext cx="5239" cy="918"/>
            </a:xfrm>
            <a:custGeom>
              <a:avLst/>
              <a:gdLst/>
              <a:ahLst/>
              <a:cxnLst>
                <a:cxn ang="0">
                  <a:pos x="5239" y="0"/>
                </a:cxn>
                <a:cxn ang="0">
                  <a:pos x="5223" y="74"/>
                </a:cxn>
                <a:cxn ang="0">
                  <a:pos x="5202" y="158"/>
                </a:cxn>
                <a:cxn ang="0">
                  <a:pos x="5169" y="265"/>
                </a:cxn>
                <a:cxn ang="0">
                  <a:pos x="5122" y="389"/>
                </a:cxn>
                <a:cxn ang="0">
                  <a:pos x="5061" y="527"/>
                </a:cxn>
                <a:cxn ang="0">
                  <a:pos x="5003" y="635"/>
                </a:cxn>
                <a:cxn ang="0">
                  <a:pos x="4958" y="706"/>
                </a:cxn>
                <a:cxn ang="0">
                  <a:pos x="4909" y="778"/>
                </a:cxn>
                <a:cxn ang="0">
                  <a:pos x="4855" y="850"/>
                </a:cxn>
                <a:cxn ang="0">
                  <a:pos x="4796" y="921"/>
                </a:cxn>
                <a:cxn ang="0">
                  <a:pos x="4730" y="987"/>
                </a:cxn>
                <a:cxn ang="0">
                  <a:pos x="4660" y="1051"/>
                </a:cxn>
                <a:cxn ang="0">
                  <a:pos x="4583" y="1113"/>
                </a:cxn>
                <a:cxn ang="0">
                  <a:pos x="4500" y="1168"/>
                </a:cxn>
                <a:cxn ang="0">
                  <a:pos x="4411" y="1219"/>
                </a:cxn>
                <a:cxn ang="0">
                  <a:pos x="4315" y="1265"/>
                </a:cxn>
                <a:cxn ang="0">
                  <a:pos x="4211" y="1303"/>
                </a:cxn>
                <a:cxn ang="0">
                  <a:pos x="4101" y="1334"/>
                </a:cxn>
                <a:cxn ang="0">
                  <a:pos x="3985" y="1357"/>
                </a:cxn>
                <a:cxn ang="0">
                  <a:pos x="3860" y="1371"/>
                </a:cxn>
                <a:cxn ang="0">
                  <a:pos x="3727" y="1376"/>
                </a:cxn>
                <a:cxn ang="0">
                  <a:pos x="3585" y="1371"/>
                </a:cxn>
                <a:cxn ang="0">
                  <a:pos x="3436" y="1355"/>
                </a:cxn>
                <a:cxn ang="0">
                  <a:pos x="3279" y="1326"/>
                </a:cxn>
                <a:cxn ang="0">
                  <a:pos x="3198" y="1308"/>
                </a:cxn>
                <a:cxn ang="0">
                  <a:pos x="2877" y="1235"/>
                </a:cxn>
                <a:cxn ang="0">
                  <a:pos x="2580" y="1179"/>
                </a:cxn>
                <a:cxn ang="0">
                  <a:pos x="2303" y="1137"/>
                </a:cxn>
                <a:cxn ang="0">
                  <a:pos x="2048" y="1109"/>
                </a:cxn>
                <a:cxn ang="0">
                  <a:pos x="1811" y="1097"/>
                </a:cxn>
                <a:cxn ang="0">
                  <a:pos x="1591" y="1100"/>
                </a:cxn>
                <a:cxn ang="0">
                  <a:pos x="1387" y="1114"/>
                </a:cxn>
                <a:cxn ang="0">
                  <a:pos x="1243" y="1135"/>
                </a:cxn>
                <a:cxn ang="0">
                  <a:pos x="1151" y="1153"/>
                </a:cxn>
                <a:cxn ang="0">
                  <a:pos x="1062" y="1174"/>
                </a:cxn>
                <a:cxn ang="0">
                  <a:pos x="976" y="1200"/>
                </a:cxn>
                <a:cxn ang="0">
                  <a:pos x="893" y="1227"/>
                </a:cxn>
                <a:cxn ang="0">
                  <a:pos x="812" y="1258"/>
                </a:cxn>
                <a:cxn ang="0">
                  <a:pos x="696" y="1311"/>
                </a:cxn>
                <a:cxn ang="0">
                  <a:pos x="546" y="1392"/>
                </a:cxn>
                <a:cxn ang="0">
                  <a:pos x="404" y="1486"/>
                </a:cxn>
                <a:cxn ang="0">
                  <a:pos x="267" y="1591"/>
                </a:cxn>
                <a:cxn ang="0">
                  <a:pos x="132" y="1709"/>
                </a:cxn>
                <a:cxn ang="0">
                  <a:pos x="0" y="1836"/>
                </a:cxn>
              </a:cxnLst>
              <a:rect l="0" t="0" r="r" b="b"/>
              <a:pathLst>
                <a:path w="5239" h="1836">
                  <a:moveTo>
                    <a:pt x="5239" y="0"/>
                  </a:moveTo>
                  <a:lnTo>
                    <a:pt x="5239" y="0"/>
                  </a:lnTo>
                  <a:lnTo>
                    <a:pt x="5236" y="20"/>
                  </a:lnTo>
                  <a:lnTo>
                    <a:pt x="5223" y="74"/>
                  </a:lnTo>
                  <a:lnTo>
                    <a:pt x="5215" y="113"/>
                  </a:lnTo>
                  <a:lnTo>
                    <a:pt x="5202" y="158"/>
                  </a:lnTo>
                  <a:lnTo>
                    <a:pt x="5187" y="209"/>
                  </a:lnTo>
                  <a:lnTo>
                    <a:pt x="5169" y="265"/>
                  </a:lnTo>
                  <a:lnTo>
                    <a:pt x="5148" y="325"/>
                  </a:lnTo>
                  <a:lnTo>
                    <a:pt x="5122" y="389"/>
                  </a:lnTo>
                  <a:lnTo>
                    <a:pt x="5093" y="457"/>
                  </a:lnTo>
                  <a:lnTo>
                    <a:pt x="5061" y="527"/>
                  </a:lnTo>
                  <a:lnTo>
                    <a:pt x="5023" y="598"/>
                  </a:lnTo>
                  <a:lnTo>
                    <a:pt x="5003" y="635"/>
                  </a:lnTo>
                  <a:lnTo>
                    <a:pt x="4982" y="670"/>
                  </a:lnTo>
                  <a:lnTo>
                    <a:pt x="4958" y="706"/>
                  </a:lnTo>
                  <a:lnTo>
                    <a:pt x="4934" y="743"/>
                  </a:lnTo>
                  <a:lnTo>
                    <a:pt x="4909" y="778"/>
                  </a:lnTo>
                  <a:lnTo>
                    <a:pt x="4883" y="814"/>
                  </a:lnTo>
                  <a:lnTo>
                    <a:pt x="4855" y="850"/>
                  </a:lnTo>
                  <a:lnTo>
                    <a:pt x="4826" y="885"/>
                  </a:lnTo>
                  <a:lnTo>
                    <a:pt x="4796" y="921"/>
                  </a:lnTo>
                  <a:lnTo>
                    <a:pt x="4764" y="954"/>
                  </a:lnTo>
                  <a:lnTo>
                    <a:pt x="4730" y="987"/>
                  </a:lnTo>
                  <a:lnTo>
                    <a:pt x="4696" y="1019"/>
                  </a:lnTo>
                  <a:lnTo>
                    <a:pt x="4660" y="1051"/>
                  </a:lnTo>
                  <a:lnTo>
                    <a:pt x="4622" y="1082"/>
                  </a:lnTo>
                  <a:lnTo>
                    <a:pt x="4583" y="1113"/>
                  </a:lnTo>
                  <a:lnTo>
                    <a:pt x="4543" y="1140"/>
                  </a:lnTo>
                  <a:lnTo>
                    <a:pt x="4500" y="1168"/>
                  </a:lnTo>
                  <a:lnTo>
                    <a:pt x="4457" y="1195"/>
                  </a:lnTo>
                  <a:lnTo>
                    <a:pt x="4411" y="1219"/>
                  </a:lnTo>
                  <a:lnTo>
                    <a:pt x="4364" y="1242"/>
                  </a:lnTo>
                  <a:lnTo>
                    <a:pt x="4315" y="1265"/>
                  </a:lnTo>
                  <a:lnTo>
                    <a:pt x="4264" y="1284"/>
                  </a:lnTo>
                  <a:lnTo>
                    <a:pt x="4211" y="1303"/>
                  </a:lnTo>
                  <a:lnTo>
                    <a:pt x="4157" y="1319"/>
                  </a:lnTo>
                  <a:lnTo>
                    <a:pt x="4101" y="1334"/>
                  </a:lnTo>
                  <a:lnTo>
                    <a:pt x="4043" y="1347"/>
                  </a:lnTo>
                  <a:lnTo>
                    <a:pt x="3985" y="1357"/>
                  </a:lnTo>
                  <a:lnTo>
                    <a:pt x="3922" y="1365"/>
                  </a:lnTo>
                  <a:lnTo>
                    <a:pt x="3860" y="1371"/>
                  </a:lnTo>
                  <a:lnTo>
                    <a:pt x="3793" y="1374"/>
                  </a:lnTo>
                  <a:lnTo>
                    <a:pt x="3727" y="1376"/>
                  </a:lnTo>
                  <a:lnTo>
                    <a:pt x="3657" y="1374"/>
                  </a:lnTo>
                  <a:lnTo>
                    <a:pt x="3585" y="1371"/>
                  </a:lnTo>
                  <a:lnTo>
                    <a:pt x="3513" y="1365"/>
                  </a:lnTo>
                  <a:lnTo>
                    <a:pt x="3436" y="1355"/>
                  </a:lnTo>
                  <a:lnTo>
                    <a:pt x="3359" y="1342"/>
                  </a:lnTo>
                  <a:lnTo>
                    <a:pt x="3279" y="1326"/>
                  </a:lnTo>
                  <a:lnTo>
                    <a:pt x="3198" y="1308"/>
                  </a:lnTo>
                  <a:lnTo>
                    <a:pt x="3198" y="1308"/>
                  </a:lnTo>
                  <a:lnTo>
                    <a:pt x="3034" y="1269"/>
                  </a:lnTo>
                  <a:lnTo>
                    <a:pt x="2877" y="1235"/>
                  </a:lnTo>
                  <a:lnTo>
                    <a:pt x="2726" y="1205"/>
                  </a:lnTo>
                  <a:lnTo>
                    <a:pt x="2580" y="1179"/>
                  </a:lnTo>
                  <a:lnTo>
                    <a:pt x="2439" y="1156"/>
                  </a:lnTo>
                  <a:lnTo>
                    <a:pt x="2303" y="1137"/>
                  </a:lnTo>
                  <a:lnTo>
                    <a:pt x="2174" y="1121"/>
                  </a:lnTo>
                  <a:lnTo>
                    <a:pt x="2048" y="1109"/>
                  </a:lnTo>
                  <a:lnTo>
                    <a:pt x="1927" y="1101"/>
                  </a:lnTo>
                  <a:lnTo>
                    <a:pt x="1811" y="1097"/>
                  </a:lnTo>
                  <a:lnTo>
                    <a:pt x="1699" y="1097"/>
                  </a:lnTo>
                  <a:lnTo>
                    <a:pt x="1591" y="1100"/>
                  </a:lnTo>
                  <a:lnTo>
                    <a:pt x="1487" y="1105"/>
                  </a:lnTo>
                  <a:lnTo>
                    <a:pt x="1387" y="1114"/>
                  </a:lnTo>
                  <a:lnTo>
                    <a:pt x="1290" y="1127"/>
                  </a:lnTo>
                  <a:lnTo>
                    <a:pt x="1243" y="1135"/>
                  </a:lnTo>
                  <a:lnTo>
                    <a:pt x="1197" y="1143"/>
                  </a:lnTo>
                  <a:lnTo>
                    <a:pt x="1151" y="1153"/>
                  </a:lnTo>
                  <a:lnTo>
                    <a:pt x="1107" y="1164"/>
                  </a:lnTo>
                  <a:lnTo>
                    <a:pt x="1062" y="1174"/>
                  </a:lnTo>
                  <a:lnTo>
                    <a:pt x="1019" y="1187"/>
                  </a:lnTo>
                  <a:lnTo>
                    <a:pt x="976" y="1200"/>
                  </a:lnTo>
                  <a:lnTo>
                    <a:pt x="934" y="1213"/>
                  </a:lnTo>
                  <a:lnTo>
                    <a:pt x="893" y="1227"/>
                  </a:lnTo>
                  <a:lnTo>
                    <a:pt x="853" y="1242"/>
                  </a:lnTo>
                  <a:lnTo>
                    <a:pt x="812" y="1258"/>
                  </a:lnTo>
                  <a:lnTo>
                    <a:pt x="772" y="1276"/>
                  </a:lnTo>
                  <a:lnTo>
                    <a:pt x="696" y="1311"/>
                  </a:lnTo>
                  <a:lnTo>
                    <a:pt x="619" y="1350"/>
                  </a:lnTo>
                  <a:lnTo>
                    <a:pt x="546" y="1392"/>
                  </a:lnTo>
                  <a:lnTo>
                    <a:pt x="473" y="1437"/>
                  </a:lnTo>
                  <a:lnTo>
                    <a:pt x="404" y="1486"/>
                  </a:lnTo>
                  <a:lnTo>
                    <a:pt x="335" y="1537"/>
                  </a:lnTo>
                  <a:lnTo>
                    <a:pt x="267" y="1591"/>
                  </a:lnTo>
                  <a:lnTo>
                    <a:pt x="199" y="1649"/>
                  </a:lnTo>
                  <a:lnTo>
                    <a:pt x="132" y="1709"/>
                  </a:lnTo>
                  <a:lnTo>
                    <a:pt x="67" y="1772"/>
                  </a:lnTo>
                  <a:lnTo>
                    <a:pt x="0" y="183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631333" name="Freeform 101"/>
            <p:cNvSpPr>
              <a:spLocks/>
            </p:cNvSpPr>
            <p:nvPr/>
          </p:nvSpPr>
          <p:spPr bwMode="auto">
            <a:xfrm>
              <a:off x="1407" y="796"/>
              <a:ext cx="5211" cy="976"/>
            </a:xfrm>
            <a:custGeom>
              <a:avLst/>
              <a:gdLst/>
              <a:ahLst/>
              <a:cxnLst>
                <a:cxn ang="0">
                  <a:pos x="5211" y="0"/>
                </a:cxn>
                <a:cxn ang="0">
                  <a:pos x="5197" y="76"/>
                </a:cxn>
                <a:cxn ang="0">
                  <a:pos x="5176" y="160"/>
                </a:cxn>
                <a:cxn ang="0">
                  <a:pos x="5144" y="268"/>
                </a:cxn>
                <a:cxn ang="0">
                  <a:pos x="5100" y="394"/>
                </a:cxn>
                <a:cxn ang="0">
                  <a:pos x="5040" y="533"/>
                </a:cxn>
                <a:cxn ang="0">
                  <a:pos x="4983" y="643"/>
                </a:cxn>
                <a:cxn ang="0">
                  <a:pos x="4940" y="715"/>
                </a:cxn>
                <a:cxn ang="0">
                  <a:pos x="4893" y="790"/>
                </a:cxn>
                <a:cxn ang="0">
                  <a:pos x="4839" y="862"/>
                </a:cxn>
                <a:cxn ang="0">
                  <a:pos x="4780" y="933"/>
                </a:cxn>
                <a:cxn ang="0">
                  <a:pos x="4716" y="1003"/>
                </a:cxn>
                <a:cxn ang="0">
                  <a:pos x="4647" y="1069"/>
                </a:cxn>
                <a:cxn ang="0">
                  <a:pos x="4571" y="1130"/>
                </a:cxn>
                <a:cxn ang="0">
                  <a:pos x="4489" y="1188"/>
                </a:cxn>
                <a:cxn ang="0">
                  <a:pos x="4400" y="1242"/>
                </a:cxn>
                <a:cxn ang="0">
                  <a:pos x="4305" y="1289"/>
                </a:cxn>
                <a:cxn ang="0">
                  <a:pos x="4203" y="1331"/>
                </a:cxn>
                <a:cxn ang="0">
                  <a:pos x="4093" y="1363"/>
                </a:cxn>
                <a:cxn ang="0">
                  <a:pos x="3976" y="1389"/>
                </a:cxn>
                <a:cxn ang="0">
                  <a:pos x="3851" y="1406"/>
                </a:cxn>
                <a:cxn ang="0">
                  <a:pos x="3718" y="1413"/>
                </a:cxn>
                <a:cxn ang="0">
                  <a:pos x="3578" y="1411"/>
                </a:cxn>
                <a:cxn ang="0">
                  <a:pos x="3428" y="1398"/>
                </a:cxn>
                <a:cxn ang="0">
                  <a:pos x="3271" y="1373"/>
                </a:cxn>
                <a:cxn ang="0">
                  <a:pos x="3188" y="1356"/>
                </a:cxn>
                <a:cxn ang="0">
                  <a:pos x="2867" y="1290"/>
                </a:cxn>
                <a:cxn ang="0">
                  <a:pos x="2568" y="1239"/>
                </a:cxn>
                <a:cxn ang="0">
                  <a:pos x="2292" y="1203"/>
                </a:cxn>
                <a:cxn ang="0">
                  <a:pos x="2037" y="1180"/>
                </a:cxn>
                <a:cxn ang="0">
                  <a:pos x="1799" y="1172"/>
                </a:cxn>
                <a:cxn ang="0">
                  <a:pos x="1580" y="1179"/>
                </a:cxn>
                <a:cxn ang="0">
                  <a:pos x="1376" y="1198"/>
                </a:cxn>
                <a:cxn ang="0">
                  <a:pos x="1231" y="1222"/>
                </a:cxn>
                <a:cxn ang="0">
                  <a:pos x="1140" y="1242"/>
                </a:cxn>
                <a:cxn ang="0">
                  <a:pos x="1052" y="1266"/>
                </a:cxn>
                <a:cxn ang="0">
                  <a:pos x="966" y="1292"/>
                </a:cxn>
                <a:cxn ang="0">
                  <a:pos x="883" y="1323"/>
                </a:cxn>
                <a:cxn ang="0">
                  <a:pos x="802" y="1355"/>
                </a:cxn>
                <a:cxn ang="0">
                  <a:pos x="687" y="1410"/>
                </a:cxn>
                <a:cxn ang="0">
                  <a:pos x="539" y="1495"/>
                </a:cxn>
                <a:cxn ang="0">
                  <a:pos x="398" y="1592"/>
                </a:cxn>
                <a:cxn ang="0">
                  <a:pos x="262" y="1700"/>
                </a:cxn>
                <a:cxn ang="0">
                  <a:pos x="130" y="1821"/>
                </a:cxn>
                <a:cxn ang="0">
                  <a:pos x="0" y="1952"/>
                </a:cxn>
              </a:cxnLst>
              <a:rect l="0" t="0" r="r" b="b"/>
              <a:pathLst>
                <a:path w="5211" h="1952">
                  <a:moveTo>
                    <a:pt x="5211" y="0"/>
                  </a:moveTo>
                  <a:lnTo>
                    <a:pt x="5211" y="0"/>
                  </a:lnTo>
                  <a:lnTo>
                    <a:pt x="5206" y="21"/>
                  </a:lnTo>
                  <a:lnTo>
                    <a:pt x="5197" y="76"/>
                  </a:lnTo>
                  <a:lnTo>
                    <a:pt x="5187" y="115"/>
                  </a:lnTo>
                  <a:lnTo>
                    <a:pt x="5176" y="160"/>
                  </a:lnTo>
                  <a:lnTo>
                    <a:pt x="5162" y="212"/>
                  </a:lnTo>
                  <a:lnTo>
                    <a:pt x="5144" y="268"/>
                  </a:lnTo>
                  <a:lnTo>
                    <a:pt x="5123" y="329"/>
                  </a:lnTo>
                  <a:lnTo>
                    <a:pt x="5100" y="394"/>
                  </a:lnTo>
                  <a:lnTo>
                    <a:pt x="5072" y="463"/>
                  </a:lnTo>
                  <a:lnTo>
                    <a:pt x="5040" y="533"/>
                  </a:lnTo>
                  <a:lnTo>
                    <a:pt x="5004" y="606"/>
                  </a:lnTo>
                  <a:lnTo>
                    <a:pt x="4983" y="643"/>
                  </a:lnTo>
                  <a:lnTo>
                    <a:pt x="4962" y="680"/>
                  </a:lnTo>
                  <a:lnTo>
                    <a:pt x="4940" y="715"/>
                  </a:lnTo>
                  <a:lnTo>
                    <a:pt x="4916" y="753"/>
                  </a:lnTo>
                  <a:lnTo>
                    <a:pt x="4893" y="790"/>
                  </a:lnTo>
                  <a:lnTo>
                    <a:pt x="4866" y="827"/>
                  </a:lnTo>
                  <a:lnTo>
                    <a:pt x="4839" y="862"/>
                  </a:lnTo>
                  <a:lnTo>
                    <a:pt x="4811" y="898"/>
                  </a:lnTo>
                  <a:lnTo>
                    <a:pt x="4780" y="933"/>
                  </a:lnTo>
                  <a:lnTo>
                    <a:pt x="4750" y="969"/>
                  </a:lnTo>
                  <a:lnTo>
                    <a:pt x="4716" y="1003"/>
                  </a:lnTo>
                  <a:lnTo>
                    <a:pt x="4683" y="1037"/>
                  </a:lnTo>
                  <a:lnTo>
                    <a:pt x="4647" y="1069"/>
                  </a:lnTo>
                  <a:lnTo>
                    <a:pt x="4609" y="1100"/>
                  </a:lnTo>
                  <a:lnTo>
                    <a:pt x="4571" y="1130"/>
                  </a:lnTo>
                  <a:lnTo>
                    <a:pt x="4530" y="1161"/>
                  </a:lnTo>
                  <a:lnTo>
                    <a:pt x="4489" y="1188"/>
                  </a:lnTo>
                  <a:lnTo>
                    <a:pt x="4446" y="1216"/>
                  </a:lnTo>
                  <a:lnTo>
                    <a:pt x="4400" y="1242"/>
                  </a:lnTo>
                  <a:lnTo>
                    <a:pt x="4354" y="1266"/>
                  </a:lnTo>
                  <a:lnTo>
                    <a:pt x="4305" y="1289"/>
                  </a:lnTo>
                  <a:lnTo>
                    <a:pt x="4255" y="1311"/>
                  </a:lnTo>
                  <a:lnTo>
                    <a:pt x="4203" y="1331"/>
                  </a:lnTo>
                  <a:lnTo>
                    <a:pt x="4148" y="1348"/>
                  </a:lnTo>
                  <a:lnTo>
                    <a:pt x="4093" y="1363"/>
                  </a:lnTo>
                  <a:lnTo>
                    <a:pt x="4036" y="1377"/>
                  </a:lnTo>
                  <a:lnTo>
                    <a:pt x="3976" y="1389"/>
                  </a:lnTo>
                  <a:lnTo>
                    <a:pt x="3915" y="1398"/>
                  </a:lnTo>
                  <a:lnTo>
                    <a:pt x="3851" y="1406"/>
                  </a:lnTo>
                  <a:lnTo>
                    <a:pt x="3786" y="1411"/>
                  </a:lnTo>
                  <a:lnTo>
                    <a:pt x="3718" y="1413"/>
                  </a:lnTo>
                  <a:lnTo>
                    <a:pt x="3649" y="1415"/>
                  </a:lnTo>
                  <a:lnTo>
                    <a:pt x="3578" y="1411"/>
                  </a:lnTo>
                  <a:lnTo>
                    <a:pt x="3504" y="1406"/>
                  </a:lnTo>
                  <a:lnTo>
                    <a:pt x="3428" y="1398"/>
                  </a:lnTo>
                  <a:lnTo>
                    <a:pt x="3350" y="1387"/>
                  </a:lnTo>
                  <a:lnTo>
                    <a:pt x="3271" y="1373"/>
                  </a:lnTo>
                  <a:lnTo>
                    <a:pt x="3188" y="1356"/>
                  </a:lnTo>
                  <a:lnTo>
                    <a:pt x="3188" y="1356"/>
                  </a:lnTo>
                  <a:lnTo>
                    <a:pt x="3025" y="1321"/>
                  </a:lnTo>
                  <a:lnTo>
                    <a:pt x="2867" y="1290"/>
                  </a:lnTo>
                  <a:lnTo>
                    <a:pt x="2716" y="1263"/>
                  </a:lnTo>
                  <a:lnTo>
                    <a:pt x="2568" y="1239"/>
                  </a:lnTo>
                  <a:lnTo>
                    <a:pt x="2428" y="1219"/>
                  </a:lnTo>
                  <a:lnTo>
                    <a:pt x="2292" y="1203"/>
                  </a:lnTo>
                  <a:lnTo>
                    <a:pt x="2162" y="1190"/>
                  </a:lnTo>
                  <a:lnTo>
                    <a:pt x="2037" y="1180"/>
                  </a:lnTo>
                  <a:lnTo>
                    <a:pt x="1916" y="1174"/>
                  </a:lnTo>
                  <a:lnTo>
                    <a:pt x="1799" y="1172"/>
                  </a:lnTo>
                  <a:lnTo>
                    <a:pt x="1688" y="1174"/>
                  </a:lnTo>
                  <a:lnTo>
                    <a:pt x="1580" y="1179"/>
                  </a:lnTo>
                  <a:lnTo>
                    <a:pt x="1476" y="1187"/>
                  </a:lnTo>
                  <a:lnTo>
                    <a:pt x="1376" y="1198"/>
                  </a:lnTo>
                  <a:lnTo>
                    <a:pt x="1279" y="1214"/>
                  </a:lnTo>
                  <a:lnTo>
                    <a:pt x="1231" y="1222"/>
                  </a:lnTo>
                  <a:lnTo>
                    <a:pt x="1186" y="1232"/>
                  </a:lnTo>
                  <a:lnTo>
                    <a:pt x="1140" y="1242"/>
                  </a:lnTo>
                  <a:lnTo>
                    <a:pt x="1095" y="1253"/>
                  </a:lnTo>
                  <a:lnTo>
                    <a:pt x="1052" y="1266"/>
                  </a:lnTo>
                  <a:lnTo>
                    <a:pt x="1009" y="1279"/>
                  </a:lnTo>
                  <a:lnTo>
                    <a:pt x="966" y="1292"/>
                  </a:lnTo>
                  <a:lnTo>
                    <a:pt x="925" y="1306"/>
                  </a:lnTo>
                  <a:lnTo>
                    <a:pt x="883" y="1323"/>
                  </a:lnTo>
                  <a:lnTo>
                    <a:pt x="843" y="1339"/>
                  </a:lnTo>
                  <a:lnTo>
                    <a:pt x="802" y="1355"/>
                  </a:lnTo>
                  <a:lnTo>
                    <a:pt x="763" y="1373"/>
                  </a:lnTo>
                  <a:lnTo>
                    <a:pt x="687" y="1410"/>
                  </a:lnTo>
                  <a:lnTo>
                    <a:pt x="612" y="1452"/>
                  </a:lnTo>
                  <a:lnTo>
                    <a:pt x="539" y="1495"/>
                  </a:lnTo>
                  <a:lnTo>
                    <a:pt x="468" y="1542"/>
                  </a:lnTo>
                  <a:lnTo>
                    <a:pt x="398" y="1592"/>
                  </a:lnTo>
                  <a:lnTo>
                    <a:pt x="329" y="1644"/>
                  </a:lnTo>
                  <a:lnTo>
                    <a:pt x="262" y="1700"/>
                  </a:lnTo>
                  <a:lnTo>
                    <a:pt x="196" y="1758"/>
                  </a:lnTo>
                  <a:lnTo>
                    <a:pt x="130" y="1821"/>
                  </a:lnTo>
                  <a:lnTo>
                    <a:pt x="65" y="1884"/>
                  </a:lnTo>
                  <a:lnTo>
                    <a:pt x="0" y="195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631334" name="Freeform 102"/>
            <p:cNvSpPr>
              <a:spLocks/>
            </p:cNvSpPr>
            <p:nvPr/>
          </p:nvSpPr>
          <p:spPr bwMode="auto">
            <a:xfrm>
              <a:off x="1454" y="767"/>
              <a:ext cx="5179" cy="1034"/>
            </a:xfrm>
            <a:custGeom>
              <a:avLst/>
              <a:gdLst/>
              <a:ahLst/>
              <a:cxnLst>
                <a:cxn ang="0">
                  <a:pos x="5179" y="0"/>
                </a:cxn>
                <a:cxn ang="0">
                  <a:pos x="5166" y="74"/>
                </a:cxn>
                <a:cxn ang="0">
                  <a:pos x="5148" y="159"/>
                </a:cxn>
                <a:cxn ang="0">
                  <a:pos x="5118" y="269"/>
                </a:cxn>
                <a:cxn ang="0">
                  <a:pos x="5075" y="397"/>
                </a:cxn>
                <a:cxn ang="0">
                  <a:pos x="5016" y="537"/>
                </a:cxn>
                <a:cxn ang="0">
                  <a:pos x="4962" y="649"/>
                </a:cxn>
                <a:cxn ang="0">
                  <a:pos x="4921" y="723"/>
                </a:cxn>
                <a:cxn ang="0">
                  <a:pos x="4873" y="799"/>
                </a:cxn>
                <a:cxn ang="0">
                  <a:pos x="4822" y="873"/>
                </a:cxn>
                <a:cxn ang="0">
                  <a:pos x="4764" y="946"/>
                </a:cxn>
                <a:cxn ang="0">
                  <a:pos x="4701" y="1015"/>
                </a:cxn>
                <a:cxn ang="0">
                  <a:pos x="4632" y="1083"/>
                </a:cxn>
                <a:cxn ang="0">
                  <a:pos x="4558" y="1148"/>
                </a:cxn>
                <a:cxn ang="0">
                  <a:pos x="4476" y="1207"/>
                </a:cxn>
                <a:cxn ang="0">
                  <a:pos x="4389" y="1262"/>
                </a:cxn>
                <a:cxn ang="0">
                  <a:pos x="4294" y="1312"/>
                </a:cxn>
                <a:cxn ang="0">
                  <a:pos x="4192" y="1356"/>
                </a:cxn>
                <a:cxn ang="0">
                  <a:pos x="4083" y="1391"/>
                </a:cxn>
                <a:cxn ang="0">
                  <a:pos x="3967" y="1419"/>
                </a:cxn>
                <a:cxn ang="0">
                  <a:pos x="3842" y="1438"/>
                </a:cxn>
                <a:cxn ang="0">
                  <a:pos x="3710" y="1450"/>
                </a:cxn>
                <a:cxn ang="0">
                  <a:pos x="3568" y="1450"/>
                </a:cxn>
                <a:cxn ang="0">
                  <a:pos x="3420" y="1440"/>
                </a:cxn>
                <a:cxn ang="0">
                  <a:pos x="3261" y="1417"/>
                </a:cxn>
                <a:cxn ang="0">
                  <a:pos x="3178" y="1403"/>
                </a:cxn>
                <a:cxn ang="0">
                  <a:pos x="2856" y="1343"/>
                </a:cxn>
                <a:cxn ang="0">
                  <a:pos x="2558" y="1296"/>
                </a:cxn>
                <a:cxn ang="0">
                  <a:pos x="2281" y="1265"/>
                </a:cxn>
                <a:cxn ang="0">
                  <a:pos x="2024" y="1249"/>
                </a:cxn>
                <a:cxn ang="0">
                  <a:pos x="1787" y="1246"/>
                </a:cxn>
                <a:cxn ang="0">
                  <a:pos x="1568" y="1256"/>
                </a:cxn>
                <a:cxn ang="0">
                  <a:pos x="1363" y="1280"/>
                </a:cxn>
                <a:cxn ang="0">
                  <a:pos x="1268" y="1298"/>
                </a:cxn>
                <a:cxn ang="0">
                  <a:pos x="1175" y="1319"/>
                </a:cxn>
                <a:cxn ang="0">
                  <a:pos x="1084" y="1341"/>
                </a:cxn>
                <a:cxn ang="0">
                  <a:pos x="998" y="1369"/>
                </a:cxn>
                <a:cxn ang="0">
                  <a:pos x="914" y="1398"/>
                </a:cxn>
                <a:cxn ang="0">
                  <a:pos x="833" y="1432"/>
                </a:cxn>
                <a:cxn ang="0">
                  <a:pos x="754" y="1467"/>
                </a:cxn>
                <a:cxn ang="0">
                  <a:pos x="678" y="1508"/>
                </a:cxn>
                <a:cxn ang="0">
                  <a:pos x="532" y="1595"/>
                </a:cxn>
                <a:cxn ang="0">
                  <a:pos x="392" y="1695"/>
                </a:cxn>
                <a:cxn ang="0">
                  <a:pos x="258" y="1808"/>
                </a:cxn>
                <a:cxn ang="0">
                  <a:pos x="128" y="1931"/>
                </a:cxn>
                <a:cxn ang="0">
                  <a:pos x="0" y="2066"/>
                </a:cxn>
              </a:cxnLst>
              <a:rect l="0" t="0" r="r" b="b"/>
              <a:pathLst>
                <a:path w="5179" h="2066">
                  <a:moveTo>
                    <a:pt x="5179" y="0"/>
                  </a:moveTo>
                  <a:lnTo>
                    <a:pt x="5179" y="0"/>
                  </a:lnTo>
                  <a:lnTo>
                    <a:pt x="5176" y="19"/>
                  </a:lnTo>
                  <a:lnTo>
                    <a:pt x="5166" y="74"/>
                  </a:lnTo>
                  <a:lnTo>
                    <a:pt x="5158" y="114"/>
                  </a:lnTo>
                  <a:lnTo>
                    <a:pt x="5148" y="159"/>
                  </a:lnTo>
                  <a:lnTo>
                    <a:pt x="5134" y="211"/>
                  </a:lnTo>
                  <a:lnTo>
                    <a:pt x="5118" y="269"/>
                  </a:lnTo>
                  <a:lnTo>
                    <a:pt x="5098" y="331"/>
                  </a:lnTo>
                  <a:lnTo>
                    <a:pt x="5075" y="397"/>
                  </a:lnTo>
                  <a:lnTo>
                    <a:pt x="5048" y="466"/>
                  </a:lnTo>
                  <a:lnTo>
                    <a:pt x="5016" y="537"/>
                  </a:lnTo>
                  <a:lnTo>
                    <a:pt x="4982" y="612"/>
                  </a:lnTo>
                  <a:lnTo>
                    <a:pt x="4962" y="649"/>
                  </a:lnTo>
                  <a:lnTo>
                    <a:pt x="4941" y="686"/>
                  </a:lnTo>
                  <a:lnTo>
                    <a:pt x="4921" y="723"/>
                  </a:lnTo>
                  <a:lnTo>
                    <a:pt x="4897" y="762"/>
                  </a:lnTo>
                  <a:lnTo>
                    <a:pt x="4873" y="799"/>
                  </a:lnTo>
                  <a:lnTo>
                    <a:pt x="4848" y="836"/>
                  </a:lnTo>
                  <a:lnTo>
                    <a:pt x="4822" y="873"/>
                  </a:lnTo>
                  <a:lnTo>
                    <a:pt x="4794" y="909"/>
                  </a:lnTo>
                  <a:lnTo>
                    <a:pt x="4764" y="946"/>
                  </a:lnTo>
                  <a:lnTo>
                    <a:pt x="4733" y="981"/>
                  </a:lnTo>
                  <a:lnTo>
                    <a:pt x="4701" y="1015"/>
                  </a:lnTo>
                  <a:lnTo>
                    <a:pt x="4668" y="1051"/>
                  </a:lnTo>
                  <a:lnTo>
                    <a:pt x="4632" y="1083"/>
                  </a:lnTo>
                  <a:lnTo>
                    <a:pt x="4596" y="1117"/>
                  </a:lnTo>
                  <a:lnTo>
                    <a:pt x="4558" y="1148"/>
                  </a:lnTo>
                  <a:lnTo>
                    <a:pt x="4518" y="1178"/>
                  </a:lnTo>
                  <a:lnTo>
                    <a:pt x="4476" y="1207"/>
                  </a:lnTo>
                  <a:lnTo>
                    <a:pt x="4433" y="1236"/>
                  </a:lnTo>
                  <a:lnTo>
                    <a:pt x="4389" y="1262"/>
                  </a:lnTo>
                  <a:lnTo>
                    <a:pt x="4342" y="1288"/>
                  </a:lnTo>
                  <a:lnTo>
                    <a:pt x="4294" y="1312"/>
                  </a:lnTo>
                  <a:lnTo>
                    <a:pt x="4244" y="1335"/>
                  </a:lnTo>
                  <a:lnTo>
                    <a:pt x="4192" y="1356"/>
                  </a:lnTo>
                  <a:lnTo>
                    <a:pt x="4139" y="1374"/>
                  </a:lnTo>
                  <a:lnTo>
                    <a:pt x="4083" y="1391"/>
                  </a:lnTo>
                  <a:lnTo>
                    <a:pt x="4026" y="1406"/>
                  </a:lnTo>
                  <a:lnTo>
                    <a:pt x="3967" y="1419"/>
                  </a:lnTo>
                  <a:lnTo>
                    <a:pt x="3906" y="1430"/>
                  </a:lnTo>
                  <a:lnTo>
                    <a:pt x="3842" y="1438"/>
                  </a:lnTo>
                  <a:lnTo>
                    <a:pt x="3777" y="1445"/>
                  </a:lnTo>
                  <a:lnTo>
                    <a:pt x="3710" y="1450"/>
                  </a:lnTo>
                  <a:lnTo>
                    <a:pt x="3641" y="1451"/>
                  </a:lnTo>
                  <a:lnTo>
                    <a:pt x="3568" y="1450"/>
                  </a:lnTo>
                  <a:lnTo>
                    <a:pt x="3495" y="1446"/>
                  </a:lnTo>
                  <a:lnTo>
                    <a:pt x="3420" y="1440"/>
                  </a:lnTo>
                  <a:lnTo>
                    <a:pt x="3341" y="1430"/>
                  </a:lnTo>
                  <a:lnTo>
                    <a:pt x="3261" y="1417"/>
                  </a:lnTo>
                  <a:lnTo>
                    <a:pt x="3178" y="1403"/>
                  </a:lnTo>
                  <a:lnTo>
                    <a:pt x="3178" y="1403"/>
                  </a:lnTo>
                  <a:lnTo>
                    <a:pt x="3014" y="1370"/>
                  </a:lnTo>
                  <a:lnTo>
                    <a:pt x="2856" y="1343"/>
                  </a:lnTo>
                  <a:lnTo>
                    <a:pt x="2703" y="1317"/>
                  </a:lnTo>
                  <a:lnTo>
                    <a:pt x="2558" y="1296"/>
                  </a:lnTo>
                  <a:lnTo>
                    <a:pt x="2416" y="1280"/>
                  </a:lnTo>
                  <a:lnTo>
                    <a:pt x="2281" y="1265"/>
                  </a:lnTo>
                  <a:lnTo>
                    <a:pt x="2149" y="1256"/>
                  </a:lnTo>
                  <a:lnTo>
                    <a:pt x="2024" y="1249"/>
                  </a:lnTo>
                  <a:lnTo>
                    <a:pt x="1904" y="1246"/>
                  </a:lnTo>
                  <a:lnTo>
                    <a:pt x="1787" y="1246"/>
                  </a:lnTo>
                  <a:lnTo>
                    <a:pt x="1674" y="1249"/>
                  </a:lnTo>
                  <a:lnTo>
                    <a:pt x="1568" y="1256"/>
                  </a:lnTo>
                  <a:lnTo>
                    <a:pt x="1463" y="1267"/>
                  </a:lnTo>
                  <a:lnTo>
                    <a:pt x="1363" y="1280"/>
                  </a:lnTo>
                  <a:lnTo>
                    <a:pt x="1315" y="1288"/>
                  </a:lnTo>
                  <a:lnTo>
                    <a:pt x="1268" y="1298"/>
                  </a:lnTo>
                  <a:lnTo>
                    <a:pt x="1220" y="1307"/>
                  </a:lnTo>
                  <a:lnTo>
                    <a:pt x="1175" y="1319"/>
                  </a:lnTo>
                  <a:lnTo>
                    <a:pt x="1129" y="1330"/>
                  </a:lnTo>
                  <a:lnTo>
                    <a:pt x="1084" y="1341"/>
                  </a:lnTo>
                  <a:lnTo>
                    <a:pt x="1041" y="1354"/>
                  </a:lnTo>
                  <a:lnTo>
                    <a:pt x="998" y="1369"/>
                  </a:lnTo>
                  <a:lnTo>
                    <a:pt x="955" y="1383"/>
                  </a:lnTo>
                  <a:lnTo>
                    <a:pt x="914" y="1398"/>
                  </a:lnTo>
                  <a:lnTo>
                    <a:pt x="873" y="1414"/>
                  </a:lnTo>
                  <a:lnTo>
                    <a:pt x="833" y="1432"/>
                  </a:lnTo>
                  <a:lnTo>
                    <a:pt x="793" y="1450"/>
                  </a:lnTo>
                  <a:lnTo>
                    <a:pt x="754" y="1467"/>
                  </a:lnTo>
                  <a:lnTo>
                    <a:pt x="716" y="1487"/>
                  </a:lnTo>
                  <a:lnTo>
                    <a:pt x="678" y="1508"/>
                  </a:lnTo>
                  <a:lnTo>
                    <a:pt x="604" y="1550"/>
                  </a:lnTo>
                  <a:lnTo>
                    <a:pt x="532" y="1595"/>
                  </a:lnTo>
                  <a:lnTo>
                    <a:pt x="461" y="1643"/>
                  </a:lnTo>
                  <a:lnTo>
                    <a:pt x="392" y="1695"/>
                  </a:lnTo>
                  <a:lnTo>
                    <a:pt x="325" y="1750"/>
                  </a:lnTo>
                  <a:lnTo>
                    <a:pt x="258" y="1808"/>
                  </a:lnTo>
                  <a:lnTo>
                    <a:pt x="193" y="1868"/>
                  </a:lnTo>
                  <a:lnTo>
                    <a:pt x="128" y="1931"/>
                  </a:lnTo>
                  <a:lnTo>
                    <a:pt x="64" y="1997"/>
                  </a:lnTo>
                  <a:lnTo>
                    <a:pt x="0" y="206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631335" name="Freeform 103"/>
            <p:cNvSpPr>
              <a:spLocks/>
            </p:cNvSpPr>
            <p:nvPr/>
          </p:nvSpPr>
          <p:spPr bwMode="auto">
            <a:xfrm>
              <a:off x="1501" y="738"/>
              <a:ext cx="5149" cy="1091"/>
            </a:xfrm>
            <a:custGeom>
              <a:avLst/>
              <a:gdLst/>
              <a:ahLst/>
              <a:cxnLst>
                <a:cxn ang="0">
                  <a:pos x="5149" y="0"/>
                </a:cxn>
                <a:cxn ang="0">
                  <a:pos x="5136" y="76"/>
                </a:cxn>
                <a:cxn ang="0">
                  <a:pos x="5119" y="162"/>
                </a:cxn>
                <a:cxn ang="0">
                  <a:pos x="5090" y="273"/>
                </a:cxn>
                <a:cxn ang="0">
                  <a:pos x="5050" y="402"/>
                </a:cxn>
                <a:cxn ang="0">
                  <a:pos x="4993" y="545"/>
                </a:cxn>
                <a:cxn ang="0">
                  <a:pos x="4940" y="658"/>
                </a:cxn>
                <a:cxn ang="0">
                  <a:pos x="4900" y="734"/>
                </a:cxn>
                <a:cxn ang="0">
                  <a:pos x="4854" y="809"/>
                </a:cxn>
                <a:cxn ang="0">
                  <a:pos x="4803" y="885"/>
                </a:cxn>
                <a:cxn ang="0">
                  <a:pos x="4747" y="960"/>
                </a:cxn>
                <a:cxn ang="0">
                  <a:pos x="4685" y="1032"/>
                </a:cxn>
                <a:cxn ang="0">
                  <a:pos x="4617" y="1102"/>
                </a:cxn>
                <a:cxn ang="0">
                  <a:pos x="4543" y="1168"/>
                </a:cxn>
                <a:cxn ang="0">
                  <a:pos x="4463" y="1229"/>
                </a:cxn>
                <a:cxn ang="0">
                  <a:pos x="4377" y="1287"/>
                </a:cxn>
                <a:cxn ang="0">
                  <a:pos x="4282" y="1337"/>
                </a:cxn>
                <a:cxn ang="0">
                  <a:pos x="4181" y="1384"/>
                </a:cxn>
                <a:cxn ang="0">
                  <a:pos x="4073" y="1421"/>
                </a:cxn>
                <a:cxn ang="0">
                  <a:pos x="3957" y="1452"/>
                </a:cxn>
                <a:cxn ang="0">
                  <a:pos x="3832" y="1475"/>
                </a:cxn>
                <a:cxn ang="0">
                  <a:pos x="3700" y="1488"/>
                </a:cxn>
                <a:cxn ang="0">
                  <a:pos x="3559" y="1491"/>
                </a:cxn>
                <a:cxn ang="0">
                  <a:pos x="3410" y="1483"/>
                </a:cxn>
                <a:cxn ang="0">
                  <a:pos x="3251" y="1465"/>
                </a:cxn>
                <a:cxn ang="0">
                  <a:pos x="3169" y="1450"/>
                </a:cxn>
                <a:cxn ang="0">
                  <a:pos x="2845" y="1397"/>
                </a:cxn>
                <a:cxn ang="0">
                  <a:pos x="2545" y="1358"/>
                </a:cxn>
                <a:cxn ang="0">
                  <a:pos x="2269" y="1333"/>
                </a:cxn>
                <a:cxn ang="0">
                  <a:pos x="2012" y="1321"/>
                </a:cxn>
                <a:cxn ang="0">
                  <a:pos x="1775" y="1323"/>
                </a:cxn>
                <a:cxn ang="0">
                  <a:pos x="1555" y="1337"/>
                </a:cxn>
                <a:cxn ang="0">
                  <a:pos x="1353" y="1366"/>
                </a:cxn>
                <a:cxn ang="0">
                  <a:pos x="1255" y="1384"/>
                </a:cxn>
                <a:cxn ang="0">
                  <a:pos x="1164" y="1407"/>
                </a:cxn>
                <a:cxn ang="0">
                  <a:pos x="1074" y="1433"/>
                </a:cxn>
                <a:cxn ang="0">
                  <a:pos x="987" y="1462"/>
                </a:cxn>
                <a:cxn ang="0">
                  <a:pos x="904" y="1492"/>
                </a:cxn>
                <a:cxn ang="0">
                  <a:pos x="824" y="1528"/>
                </a:cxn>
                <a:cxn ang="0">
                  <a:pos x="746" y="1567"/>
                </a:cxn>
                <a:cxn ang="0">
                  <a:pos x="669" y="1607"/>
                </a:cxn>
                <a:cxn ang="0">
                  <a:pos x="525" y="1699"/>
                </a:cxn>
                <a:cxn ang="0">
                  <a:pos x="386" y="1802"/>
                </a:cxn>
                <a:cxn ang="0">
                  <a:pos x="254" y="1917"/>
                </a:cxn>
                <a:cxn ang="0">
                  <a:pos x="127" y="2045"/>
                </a:cxn>
                <a:cxn ang="0">
                  <a:pos x="0" y="2182"/>
                </a:cxn>
              </a:cxnLst>
              <a:rect l="0" t="0" r="r" b="b"/>
              <a:pathLst>
                <a:path w="5149" h="2182">
                  <a:moveTo>
                    <a:pt x="5149" y="0"/>
                  </a:moveTo>
                  <a:lnTo>
                    <a:pt x="5149" y="0"/>
                  </a:lnTo>
                  <a:lnTo>
                    <a:pt x="5146" y="20"/>
                  </a:lnTo>
                  <a:lnTo>
                    <a:pt x="5136" y="76"/>
                  </a:lnTo>
                  <a:lnTo>
                    <a:pt x="5129" y="115"/>
                  </a:lnTo>
                  <a:lnTo>
                    <a:pt x="5119" y="162"/>
                  </a:lnTo>
                  <a:lnTo>
                    <a:pt x="5105" y="215"/>
                  </a:lnTo>
                  <a:lnTo>
                    <a:pt x="5090" y="273"/>
                  </a:lnTo>
                  <a:lnTo>
                    <a:pt x="5072" y="336"/>
                  </a:lnTo>
                  <a:lnTo>
                    <a:pt x="5050" y="402"/>
                  </a:lnTo>
                  <a:lnTo>
                    <a:pt x="5024" y="472"/>
                  </a:lnTo>
                  <a:lnTo>
                    <a:pt x="4993" y="545"/>
                  </a:lnTo>
                  <a:lnTo>
                    <a:pt x="4960" y="620"/>
                  </a:lnTo>
                  <a:lnTo>
                    <a:pt x="4940" y="658"/>
                  </a:lnTo>
                  <a:lnTo>
                    <a:pt x="4921" y="696"/>
                  </a:lnTo>
                  <a:lnTo>
                    <a:pt x="4900" y="734"/>
                  </a:lnTo>
                  <a:lnTo>
                    <a:pt x="4878" y="772"/>
                  </a:lnTo>
                  <a:lnTo>
                    <a:pt x="4854" y="809"/>
                  </a:lnTo>
                  <a:lnTo>
                    <a:pt x="4829" y="848"/>
                  </a:lnTo>
                  <a:lnTo>
                    <a:pt x="4803" y="885"/>
                  </a:lnTo>
                  <a:lnTo>
                    <a:pt x="4776" y="922"/>
                  </a:lnTo>
                  <a:lnTo>
                    <a:pt x="4747" y="960"/>
                  </a:lnTo>
                  <a:lnTo>
                    <a:pt x="4717" y="997"/>
                  </a:lnTo>
                  <a:lnTo>
                    <a:pt x="4685" y="1032"/>
                  </a:lnTo>
                  <a:lnTo>
                    <a:pt x="4651" y="1068"/>
                  </a:lnTo>
                  <a:lnTo>
                    <a:pt x="4617" y="1102"/>
                  </a:lnTo>
                  <a:lnTo>
                    <a:pt x="4581" y="1136"/>
                  </a:lnTo>
                  <a:lnTo>
                    <a:pt x="4543" y="1168"/>
                  </a:lnTo>
                  <a:lnTo>
                    <a:pt x="4504" y="1199"/>
                  </a:lnTo>
                  <a:lnTo>
                    <a:pt x="4463" y="1229"/>
                  </a:lnTo>
                  <a:lnTo>
                    <a:pt x="4421" y="1258"/>
                  </a:lnTo>
                  <a:lnTo>
                    <a:pt x="4377" y="1287"/>
                  </a:lnTo>
                  <a:lnTo>
                    <a:pt x="4331" y="1313"/>
                  </a:lnTo>
                  <a:lnTo>
                    <a:pt x="4282" y="1337"/>
                  </a:lnTo>
                  <a:lnTo>
                    <a:pt x="4232" y="1362"/>
                  </a:lnTo>
                  <a:lnTo>
                    <a:pt x="4181" y="1384"/>
                  </a:lnTo>
                  <a:lnTo>
                    <a:pt x="4128" y="1404"/>
                  </a:lnTo>
                  <a:lnTo>
                    <a:pt x="4073" y="1421"/>
                  </a:lnTo>
                  <a:lnTo>
                    <a:pt x="4016" y="1438"/>
                  </a:lnTo>
                  <a:lnTo>
                    <a:pt x="3957" y="1452"/>
                  </a:lnTo>
                  <a:lnTo>
                    <a:pt x="3896" y="1465"/>
                  </a:lnTo>
                  <a:lnTo>
                    <a:pt x="3832" y="1475"/>
                  </a:lnTo>
                  <a:lnTo>
                    <a:pt x="3767" y="1483"/>
                  </a:lnTo>
                  <a:lnTo>
                    <a:pt x="3700" y="1488"/>
                  </a:lnTo>
                  <a:lnTo>
                    <a:pt x="3631" y="1491"/>
                  </a:lnTo>
                  <a:lnTo>
                    <a:pt x="3559" y="1491"/>
                  </a:lnTo>
                  <a:lnTo>
                    <a:pt x="3485" y="1489"/>
                  </a:lnTo>
                  <a:lnTo>
                    <a:pt x="3410" y="1483"/>
                  </a:lnTo>
                  <a:lnTo>
                    <a:pt x="3331" y="1476"/>
                  </a:lnTo>
                  <a:lnTo>
                    <a:pt x="3251" y="1465"/>
                  </a:lnTo>
                  <a:lnTo>
                    <a:pt x="3169" y="1450"/>
                  </a:lnTo>
                  <a:lnTo>
                    <a:pt x="3169" y="1450"/>
                  </a:lnTo>
                  <a:lnTo>
                    <a:pt x="3003" y="1423"/>
                  </a:lnTo>
                  <a:lnTo>
                    <a:pt x="2845" y="1397"/>
                  </a:lnTo>
                  <a:lnTo>
                    <a:pt x="2692" y="1376"/>
                  </a:lnTo>
                  <a:lnTo>
                    <a:pt x="2545" y="1358"/>
                  </a:lnTo>
                  <a:lnTo>
                    <a:pt x="2405" y="1344"/>
                  </a:lnTo>
                  <a:lnTo>
                    <a:pt x="2269" y="1333"/>
                  </a:lnTo>
                  <a:lnTo>
                    <a:pt x="2138" y="1324"/>
                  </a:lnTo>
                  <a:lnTo>
                    <a:pt x="2012" y="1321"/>
                  </a:lnTo>
                  <a:lnTo>
                    <a:pt x="1891" y="1320"/>
                  </a:lnTo>
                  <a:lnTo>
                    <a:pt x="1775" y="1323"/>
                  </a:lnTo>
                  <a:lnTo>
                    <a:pt x="1664" y="1328"/>
                  </a:lnTo>
                  <a:lnTo>
                    <a:pt x="1555" y="1337"/>
                  </a:lnTo>
                  <a:lnTo>
                    <a:pt x="1451" y="1350"/>
                  </a:lnTo>
                  <a:lnTo>
                    <a:pt x="1353" y="1366"/>
                  </a:lnTo>
                  <a:lnTo>
                    <a:pt x="1304" y="1375"/>
                  </a:lnTo>
                  <a:lnTo>
                    <a:pt x="1255" y="1384"/>
                  </a:lnTo>
                  <a:lnTo>
                    <a:pt x="1210" y="1396"/>
                  </a:lnTo>
                  <a:lnTo>
                    <a:pt x="1164" y="1407"/>
                  </a:lnTo>
                  <a:lnTo>
                    <a:pt x="1118" y="1420"/>
                  </a:lnTo>
                  <a:lnTo>
                    <a:pt x="1074" y="1433"/>
                  </a:lnTo>
                  <a:lnTo>
                    <a:pt x="1030" y="1447"/>
                  </a:lnTo>
                  <a:lnTo>
                    <a:pt x="987" y="1462"/>
                  </a:lnTo>
                  <a:lnTo>
                    <a:pt x="946" y="1476"/>
                  </a:lnTo>
                  <a:lnTo>
                    <a:pt x="904" y="1492"/>
                  </a:lnTo>
                  <a:lnTo>
                    <a:pt x="864" y="1510"/>
                  </a:lnTo>
                  <a:lnTo>
                    <a:pt x="824" y="1528"/>
                  </a:lnTo>
                  <a:lnTo>
                    <a:pt x="785" y="1547"/>
                  </a:lnTo>
                  <a:lnTo>
                    <a:pt x="746" y="1567"/>
                  </a:lnTo>
                  <a:lnTo>
                    <a:pt x="707" y="1586"/>
                  </a:lnTo>
                  <a:lnTo>
                    <a:pt x="669" y="1607"/>
                  </a:lnTo>
                  <a:lnTo>
                    <a:pt x="596" y="1652"/>
                  </a:lnTo>
                  <a:lnTo>
                    <a:pt x="525" y="1699"/>
                  </a:lnTo>
                  <a:lnTo>
                    <a:pt x="456" y="1749"/>
                  </a:lnTo>
                  <a:lnTo>
                    <a:pt x="386" y="1802"/>
                  </a:lnTo>
                  <a:lnTo>
                    <a:pt x="320" y="1859"/>
                  </a:lnTo>
                  <a:lnTo>
                    <a:pt x="254" y="1917"/>
                  </a:lnTo>
                  <a:lnTo>
                    <a:pt x="190" y="1980"/>
                  </a:lnTo>
                  <a:lnTo>
                    <a:pt x="127" y="2045"/>
                  </a:lnTo>
                  <a:lnTo>
                    <a:pt x="63" y="2112"/>
                  </a:lnTo>
                  <a:lnTo>
                    <a:pt x="0" y="218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631336" name="Freeform 104"/>
            <p:cNvSpPr>
              <a:spLocks/>
            </p:cNvSpPr>
            <p:nvPr/>
          </p:nvSpPr>
          <p:spPr bwMode="auto">
            <a:xfrm>
              <a:off x="1550" y="709"/>
              <a:ext cx="5113" cy="1149"/>
            </a:xfrm>
            <a:custGeom>
              <a:avLst/>
              <a:gdLst/>
              <a:ahLst/>
              <a:cxnLst>
                <a:cxn ang="0">
                  <a:pos x="5113" y="0"/>
                </a:cxn>
                <a:cxn ang="0">
                  <a:pos x="5104" y="78"/>
                </a:cxn>
                <a:cxn ang="0">
                  <a:pos x="5087" y="163"/>
                </a:cxn>
                <a:cxn ang="0">
                  <a:pos x="5061" y="276"/>
                </a:cxn>
                <a:cxn ang="0">
                  <a:pos x="5020" y="407"/>
                </a:cxn>
                <a:cxn ang="0">
                  <a:pos x="4968" y="551"/>
                </a:cxn>
                <a:cxn ang="0">
                  <a:pos x="4916" y="666"/>
                </a:cxn>
                <a:cxn ang="0">
                  <a:pos x="4876" y="743"/>
                </a:cxn>
                <a:cxn ang="0">
                  <a:pos x="4832" y="821"/>
                </a:cxn>
                <a:cxn ang="0">
                  <a:pos x="4783" y="896"/>
                </a:cxn>
                <a:cxn ang="0">
                  <a:pos x="4727" y="972"/>
                </a:cxn>
                <a:cxn ang="0">
                  <a:pos x="4666" y="1047"/>
                </a:cxn>
                <a:cxn ang="0">
                  <a:pos x="4600" y="1118"/>
                </a:cxn>
                <a:cxn ang="0">
                  <a:pos x="4528" y="1185"/>
                </a:cxn>
                <a:cxn ang="0">
                  <a:pos x="4447" y="1250"/>
                </a:cxn>
                <a:cxn ang="0">
                  <a:pos x="4361" y="1310"/>
                </a:cxn>
                <a:cxn ang="0">
                  <a:pos x="4268" y="1363"/>
                </a:cxn>
                <a:cxn ang="0">
                  <a:pos x="4168" y="1410"/>
                </a:cxn>
                <a:cxn ang="0">
                  <a:pos x="4060" y="1450"/>
                </a:cxn>
                <a:cxn ang="0">
                  <a:pos x="3944" y="1484"/>
                </a:cxn>
                <a:cxn ang="0">
                  <a:pos x="3821" y="1508"/>
                </a:cxn>
                <a:cxn ang="0">
                  <a:pos x="3689" y="1525"/>
                </a:cxn>
                <a:cxn ang="0">
                  <a:pos x="3547" y="1531"/>
                </a:cxn>
                <a:cxn ang="0">
                  <a:pos x="3397" y="1526"/>
                </a:cxn>
                <a:cxn ang="0">
                  <a:pos x="3239" y="1512"/>
                </a:cxn>
                <a:cxn ang="0">
                  <a:pos x="3156" y="1499"/>
                </a:cxn>
                <a:cxn ang="0">
                  <a:pos x="2832" y="1452"/>
                </a:cxn>
                <a:cxn ang="0">
                  <a:pos x="2532" y="1418"/>
                </a:cxn>
                <a:cxn ang="0">
                  <a:pos x="2255" y="1397"/>
                </a:cxn>
                <a:cxn ang="0">
                  <a:pos x="1998" y="1391"/>
                </a:cxn>
                <a:cxn ang="0">
                  <a:pos x="1760" y="1397"/>
                </a:cxn>
                <a:cxn ang="0">
                  <a:pos x="1541" y="1418"/>
                </a:cxn>
                <a:cxn ang="0">
                  <a:pos x="1338" y="1450"/>
                </a:cxn>
                <a:cxn ang="0">
                  <a:pos x="1242" y="1471"/>
                </a:cxn>
                <a:cxn ang="0">
                  <a:pos x="1151" y="1496"/>
                </a:cxn>
                <a:cxn ang="0">
                  <a:pos x="1062" y="1523"/>
                </a:cxn>
                <a:cxn ang="0">
                  <a:pos x="976" y="1554"/>
                </a:cxn>
                <a:cxn ang="0">
                  <a:pos x="893" y="1588"/>
                </a:cxn>
                <a:cxn ang="0">
                  <a:pos x="813" y="1623"/>
                </a:cxn>
                <a:cxn ang="0">
                  <a:pos x="736" y="1663"/>
                </a:cxn>
                <a:cxn ang="0">
                  <a:pos x="661" y="1707"/>
                </a:cxn>
                <a:cxn ang="0">
                  <a:pos x="516" y="1801"/>
                </a:cxn>
                <a:cxn ang="0">
                  <a:pos x="380" y="1907"/>
                </a:cxn>
                <a:cxn ang="0">
                  <a:pos x="250" y="2027"/>
                </a:cxn>
                <a:cxn ang="0">
                  <a:pos x="123" y="2156"/>
                </a:cxn>
                <a:cxn ang="0">
                  <a:pos x="0" y="2298"/>
                </a:cxn>
              </a:cxnLst>
              <a:rect l="0" t="0" r="r" b="b"/>
              <a:pathLst>
                <a:path w="5113" h="2298">
                  <a:moveTo>
                    <a:pt x="5113" y="0"/>
                  </a:moveTo>
                  <a:lnTo>
                    <a:pt x="5113" y="0"/>
                  </a:lnTo>
                  <a:lnTo>
                    <a:pt x="5112" y="21"/>
                  </a:lnTo>
                  <a:lnTo>
                    <a:pt x="5104" y="78"/>
                  </a:lnTo>
                  <a:lnTo>
                    <a:pt x="5097" y="117"/>
                  </a:lnTo>
                  <a:lnTo>
                    <a:pt x="5087" y="163"/>
                  </a:lnTo>
                  <a:lnTo>
                    <a:pt x="5075" y="217"/>
                  </a:lnTo>
                  <a:lnTo>
                    <a:pt x="5061" y="276"/>
                  </a:lnTo>
                  <a:lnTo>
                    <a:pt x="5043" y="339"/>
                  </a:lnTo>
                  <a:lnTo>
                    <a:pt x="5020" y="407"/>
                  </a:lnTo>
                  <a:lnTo>
                    <a:pt x="4997" y="478"/>
                  </a:lnTo>
                  <a:lnTo>
                    <a:pt x="4968" y="551"/>
                  </a:lnTo>
                  <a:lnTo>
                    <a:pt x="4934" y="627"/>
                  </a:lnTo>
                  <a:lnTo>
                    <a:pt x="4916" y="666"/>
                  </a:lnTo>
                  <a:lnTo>
                    <a:pt x="4897" y="704"/>
                  </a:lnTo>
                  <a:lnTo>
                    <a:pt x="4876" y="743"/>
                  </a:lnTo>
                  <a:lnTo>
                    <a:pt x="4855" y="782"/>
                  </a:lnTo>
                  <a:lnTo>
                    <a:pt x="4832" y="821"/>
                  </a:lnTo>
                  <a:lnTo>
                    <a:pt x="4808" y="859"/>
                  </a:lnTo>
                  <a:lnTo>
                    <a:pt x="4783" y="896"/>
                  </a:lnTo>
                  <a:lnTo>
                    <a:pt x="4755" y="935"/>
                  </a:lnTo>
                  <a:lnTo>
                    <a:pt x="4727" y="972"/>
                  </a:lnTo>
                  <a:lnTo>
                    <a:pt x="4697" y="1009"/>
                  </a:lnTo>
                  <a:lnTo>
                    <a:pt x="4666" y="1047"/>
                  </a:lnTo>
                  <a:lnTo>
                    <a:pt x="4634" y="1082"/>
                  </a:lnTo>
                  <a:lnTo>
                    <a:pt x="4600" y="1118"/>
                  </a:lnTo>
                  <a:lnTo>
                    <a:pt x="4564" y="1153"/>
                  </a:lnTo>
                  <a:lnTo>
                    <a:pt x="4528" y="1185"/>
                  </a:lnTo>
                  <a:lnTo>
                    <a:pt x="4489" y="1218"/>
                  </a:lnTo>
                  <a:lnTo>
                    <a:pt x="4447" y="1250"/>
                  </a:lnTo>
                  <a:lnTo>
                    <a:pt x="4405" y="1281"/>
                  </a:lnTo>
                  <a:lnTo>
                    <a:pt x="4361" y="1310"/>
                  </a:lnTo>
                  <a:lnTo>
                    <a:pt x="4315" y="1337"/>
                  </a:lnTo>
                  <a:lnTo>
                    <a:pt x="4268" y="1363"/>
                  </a:lnTo>
                  <a:lnTo>
                    <a:pt x="4219" y="1387"/>
                  </a:lnTo>
                  <a:lnTo>
                    <a:pt x="4168" y="1410"/>
                  </a:lnTo>
                  <a:lnTo>
                    <a:pt x="4115" y="1431"/>
                  </a:lnTo>
                  <a:lnTo>
                    <a:pt x="4060" y="1450"/>
                  </a:lnTo>
                  <a:lnTo>
                    <a:pt x="4003" y="1468"/>
                  </a:lnTo>
                  <a:lnTo>
                    <a:pt x="3944" y="1484"/>
                  </a:lnTo>
                  <a:lnTo>
                    <a:pt x="3883" y="1497"/>
                  </a:lnTo>
                  <a:lnTo>
                    <a:pt x="3821" y="1508"/>
                  </a:lnTo>
                  <a:lnTo>
                    <a:pt x="3756" y="1518"/>
                  </a:lnTo>
                  <a:lnTo>
                    <a:pt x="3689" y="1525"/>
                  </a:lnTo>
                  <a:lnTo>
                    <a:pt x="3619" y="1529"/>
                  </a:lnTo>
                  <a:lnTo>
                    <a:pt x="3547" y="1531"/>
                  </a:lnTo>
                  <a:lnTo>
                    <a:pt x="3474" y="1529"/>
                  </a:lnTo>
                  <a:lnTo>
                    <a:pt x="3397" y="1526"/>
                  </a:lnTo>
                  <a:lnTo>
                    <a:pt x="3320" y="1520"/>
                  </a:lnTo>
                  <a:lnTo>
                    <a:pt x="3239" y="1512"/>
                  </a:lnTo>
                  <a:lnTo>
                    <a:pt x="3156" y="1499"/>
                  </a:lnTo>
                  <a:lnTo>
                    <a:pt x="3156" y="1499"/>
                  </a:lnTo>
                  <a:lnTo>
                    <a:pt x="2991" y="1473"/>
                  </a:lnTo>
                  <a:lnTo>
                    <a:pt x="2832" y="1452"/>
                  </a:lnTo>
                  <a:lnTo>
                    <a:pt x="2680" y="1433"/>
                  </a:lnTo>
                  <a:lnTo>
                    <a:pt x="2532" y="1418"/>
                  </a:lnTo>
                  <a:lnTo>
                    <a:pt x="2391" y="1407"/>
                  </a:lnTo>
                  <a:lnTo>
                    <a:pt x="2255" y="1397"/>
                  </a:lnTo>
                  <a:lnTo>
                    <a:pt x="2124" y="1392"/>
                  </a:lnTo>
                  <a:lnTo>
                    <a:pt x="1998" y="1391"/>
                  </a:lnTo>
                  <a:lnTo>
                    <a:pt x="1877" y="1392"/>
                  </a:lnTo>
                  <a:lnTo>
                    <a:pt x="1760" y="1397"/>
                  </a:lnTo>
                  <a:lnTo>
                    <a:pt x="1649" y="1405"/>
                  </a:lnTo>
                  <a:lnTo>
                    <a:pt x="1541" y="1418"/>
                  </a:lnTo>
                  <a:lnTo>
                    <a:pt x="1438" y="1433"/>
                  </a:lnTo>
                  <a:lnTo>
                    <a:pt x="1338" y="1450"/>
                  </a:lnTo>
                  <a:lnTo>
                    <a:pt x="1290" y="1460"/>
                  </a:lnTo>
                  <a:lnTo>
                    <a:pt x="1242" y="1471"/>
                  </a:lnTo>
                  <a:lnTo>
                    <a:pt x="1197" y="1483"/>
                  </a:lnTo>
                  <a:lnTo>
                    <a:pt x="1151" y="1496"/>
                  </a:lnTo>
                  <a:lnTo>
                    <a:pt x="1106" y="1508"/>
                  </a:lnTo>
                  <a:lnTo>
                    <a:pt x="1062" y="1523"/>
                  </a:lnTo>
                  <a:lnTo>
                    <a:pt x="1019" y="1537"/>
                  </a:lnTo>
                  <a:lnTo>
                    <a:pt x="976" y="1554"/>
                  </a:lnTo>
                  <a:lnTo>
                    <a:pt x="934" y="1570"/>
                  </a:lnTo>
                  <a:lnTo>
                    <a:pt x="893" y="1588"/>
                  </a:lnTo>
                  <a:lnTo>
                    <a:pt x="852" y="1605"/>
                  </a:lnTo>
                  <a:lnTo>
                    <a:pt x="813" y="1623"/>
                  </a:lnTo>
                  <a:lnTo>
                    <a:pt x="775" y="1644"/>
                  </a:lnTo>
                  <a:lnTo>
                    <a:pt x="736" y="1663"/>
                  </a:lnTo>
                  <a:lnTo>
                    <a:pt x="698" y="1684"/>
                  </a:lnTo>
                  <a:lnTo>
                    <a:pt x="661" y="1707"/>
                  </a:lnTo>
                  <a:lnTo>
                    <a:pt x="587" y="1752"/>
                  </a:lnTo>
                  <a:lnTo>
                    <a:pt x="516" y="1801"/>
                  </a:lnTo>
                  <a:lnTo>
                    <a:pt x="448" y="1854"/>
                  </a:lnTo>
                  <a:lnTo>
                    <a:pt x="380" y="1907"/>
                  </a:lnTo>
                  <a:lnTo>
                    <a:pt x="315" y="1965"/>
                  </a:lnTo>
                  <a:lnTo>
                    <a:pt x="250" y="2027"/>
                  </a:lnTo>
                  <a:lnTo>
                    <a:pt x="186" y="2090"/>
                  </a:lnTo>
                  <a:lnTo>
                    <a:pt x="123" y="2156"/>
                  </a:lnTo>
                  <a:lnTo>
                    <a:pt x="61" y="2225"/>
                  </a:lnTo>
                  <a:lnTo>
                    <a:pt x="0" y="229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631337" name="Freeform 105"/>
            <p:cNvSpPr>
              <a:spLocks/>
            </p:cNvSpPr>
            <p:nvPr/>
          </p:nvSpPr>
          <p:spPr bwMode="auto">
            <a:xfrm>
              <a:off x="1598" y="681"/>
              <a:ext cx="5079" cy="1206"/>
            </a:xfrm>
            <a:custGeom>
              <a:avLst/>
              <a:gdLst/>
              <a:ahLst/>
              <a:cxnLst>
                <a:cxn ang="0">
                  <a:pos x="5079" y="0"/>
                </a:cxn>
                <a:cxn ang="0">
                  <a:pos x="5070" y="76"/>
                </a:cxn>
                <a:cxn ang="0">
                  <a:pos x="5054" y="164"/>
                </a:cxn>
                <a:cxn ang="0">
                  <a:pos x="5031" y="278"/>
                </a:cxn>
                <a:cxn ang="0">
                  <a:pos x="4993" y="410"/>
                </a:cxn>
                <a:cxn ang="0">
                  <a:pos x="4942" y="555"/>
                </a:cxn>
                <a:cxn ang="0">
                  <a:pos x="4892" y="672"/>
                </a:cxn>
                <a:cxn ang="0">
                  <a:pos x="4853" y="749"/>
                </a:cxn>
                <a:cxn ang="0">
                  <a:pos x="4810" y="828"/>
                </a:cxn>
                <a:cxn ang="0">
                  <a:pos x="4761" y="907"/>
                </a:cxn>
                <a:cxn ang="0">
                  <a:pos x="4707" y="985"/>
                </a:cxn>
                <a:cxn ang="0">
                  <a:pos x="4648" y="1059"/>
                </a:cxn>
                <a:cxn ang="0">
                  <a:pos x="4582" y="1132"/>
                </a:cxn>
                <a:cxn ang="0">
                  <a:pos x="4510" y="1203"/>
                </a:cxn>
                <a:cxn ang="0">
                  <a:pos x="4432" y="1267"/>
                </a:cxn>
                <a:cxn ang="0">
                  <a:pos x="4348" y="1329"/>
                </a:cxn>
                <a:cxn ang="0">
                  <a:pos x="4255" y="1385"/>
                </a:cxn>
                <a:cxn ang="0">
                  <a:pos x="4155" y="1435"/>
                </a:cxn>
                <a:cxn ang="0">
                  <a:pos x="4048" y="1477"/>
                </a:cxn>
                <a:cxn ang="0">
                  <a:pos x="3932" y="1513"/>
                </a:cxn>
                <a:cxn ang="0">
                  <a:pos x="3809" y="1540"/>
                </a:cxn>
                <a:cxn ang="0">
                  <a:pos x="3677" y="1560"/>
                </a:cxn>
                <a:cxn ang="0">
                  <a:pos x="3537" y="1568"/>
                </a:cxn>
                <a:cxn ang="0">
                  <a:pos x="3387" y="1568"/>
                </a:cxn>
                <a:cxn ang="0">
                  <a:pos x="3229" y="1555"/>
                </a:cxn>
                <a:cxn ang="0">
                  <a:pos x="3145" y="1545"/>
                </a:cxn>
                <a:cxn ang="0">
                  <a:pos x="2820" y="1503"/>
                </a:cxn>
                <a:cxn ang="0">
                  <a:pos x="2520" y="1476"/>
                </a:cxn>
                <a:cxn ang="0">
                  <a:pos x="2241" y="1461"/>
                </a:cxn>
                <a:cxn ang="0">
                  <a:pos x="1986" y="1459"/>
                </a:cxn>
                <a:cxn ang="0">
                  <a:pos x="1748" y="1471"/>
                </a:cxn>
                <a:cxn ang="0">
                  <a:pos x="1529" y="1495"/>
                </a:cxn>
                <a:cxn ang="0">
                  <a:pos x="1326" y="1532"/>
                </a:cxn>
                <a:cxn ang="0">
                  <a:pos x="1232" y="1555"/>
                </a:cxn>
                <a:cxn ang="0">
                  <a:pos x="1139" y="1582"/>
                </a:cxn>
                <a:cxn ang="0">
                  <a:pos x="1051" y="1611"/>
                </a:cxn>
                <a:cxn ang="0">
                  <a:pos x="965" y="1644"/>
                </a:cxn>
                <a:cxn ang="0">
                  <a:pos x="883" y="1679"/>
                </a:cxn>
                <a:cxn ang="0">
                  <a:pos x="804" y="1718"/>
                </a:cxn>
                <a:cxn ang="0">
                  <a:pos x="727" y="1760"/>
                </a:cxn>
                <a:cxn ang="0">
                  <a:pos x="653" y="1803"/>
                </a:cxn>
                <a:cxn ang="0">
                  <a:pos x="510" y="1902"/>
                </a:cxn>
                <a:cxn ang="0">
                  <a:pos x="375" y="2012"/>
                </a:cxn>
                <a:cxn ang="0">
                  <a:pos x="246" y="2133"/>
                </a:cxn>
                <a:cxn ang="0">
                  <a:pos x="123" y="2267"/>
                </a:cxn>
                <a:cxn ang="0">
                  <a:pos x="0" y="2412"/>
                </a:cxn>
              </a:cxnLst>
              <a:rect l="0" t="0" r="r" b="b"/>
              <a:pathLst>
                <a:path w="5079" h="2412">
                  <a:moveTo>
                    <a:pt x="5079" y="0"/>
                  </a:moveTo>
                  <a:lnTo>
                    <a:pt x="5079" y="0"/>
                  </a:lnTo>
                  <a:lnTo>
                    <a:pt x="5078" y="19"/>
                  </a:lnTo>
                  <a:lnTo>
                    <a:pt x="5070" y="76"/>
                  </a:lnTo>
                  <a:lnTo>
                    <a:pt x="5064" y="116"/>
                  </a:lnTo>
                  <a:lnTo>
                    <a:pt x="5054" y="164"/>
                  </a:lnTo>
                  <a:lnTo>
                    <a:pt x="5045" y="218"/>
                  </a:lnTo>
                  <a:lnTo>
                    <a:pt x="5031" y="278"/>
                  </a:lnTo>
                  <a:lnTo>
                    <a:pt x="5013" y="340"/>
                  </a:lnTo>
                  <a:lnTo>
                    <a:pt x="4993" y="410"/>
                  </a:lnTo>
                  <a:lnTo>
                    <a:pt x="4970" y="481"/>
                  </a:lnTo>
                  <a:lnTo>
                    <a:pt x="4942" y="555"/>
                  </a:lnTo>
                  <a:lnTo>
                    <a:pt x="4910" y="633"/>
                  </a:lnTo>
                  <a:lnTo>
                    <a:pt x="4892" y="672"/>
                  </a:lnTo>
                  <a:lnTo>
                    <a:pt x="4874" y="710"/>
                  </a:lnTo>
                  <a:lnTo>
                    <a:pt x="4853" y="749"/>
                  </a:lnTo>
                  <a:lnTo>
                    <a:pt x="4832" y="789"/>
                  </a:lnTo>
                  <a:lnTo>
                    <a:pt x="4810" y="828"/>
                  </a:lnTo>
                  <a:lnTo>
                    <a:pt x="4786" y="868"/>
                  </a:lnTo>
                  <a:lnTo>
                    <a:pt x="4761" y="907"/>
                  </a:lnTo>
                  <a:lnTo>
                    <a:pt x="4735" y="946"/>
                  </a:lnTo>
                  <a:lnTo>
                    <a:pt x="4707" y="985"/>
                  </a:lnTo>
                  <a:lnTo>
                    <a:pt x="4678" y="1022"/>
                  </a:lnTo>
                  <a:lnTo>
                    <a:pt x="4648" y="1059"/>
                  </a:lnTo>
                  <a:lnTo>
                    <a:pt x="4616" y="1096"/>
                  </a:lnTo>
                  <a:lnTo>
                    <a:pt x="4582" y="1132"/>
                  </a:lnTo>
                  <a:lnTo>
                    <a:pt x="4548" y="1167"/>
                  </a:lnTo>
                  <a:lnTo>
                    <a:pt x="4510" y="1203"/>
                  </a:lnTo>
                  <a:lnTo>
                    <a:pt x="4473" y="1235"/>
                  </a:lnTo>
                  <a:lnTo>
                    <a:pt x="4432" y="1267"/>
                  </a:lnTo>
                  <a:lnTo>
                    <a:pt x="4391" y="1300"/>
                  </a:lnTo>
                  <a:lnTo>
                    <a:pt x="4348" y="1329"/>
                  </a:lnTo>
                  <a:lnTo>
                    <a:pt x="4302" y="1358"/>
                  </a:lnTo>
                  <a:lnTo>
                    <a:pt x="4255" y="1385"/>
                  </a:lnTo>
                  <a:lnTo>
                    <a:pt x="4206" y="1411"/>
                  </a:lnTo>
                  <a:lnTo>
                    <a:pt x="4155" y="1435"/>
                  </a:lnTo>
                  <a:lnTo>
                    <a:pt x="4102" y="1458"/>
                  </a:lnTo>
                  <a:lnTo>
                    <a:pt x="4048" y="1477"/>
                  </a:lnTo>
                  <a:lnTo>
                    <a:pt x="3991" y="1497"/>
                  </a:lnTo>
                  <a:lnTo>
                    <a:pt x="3932" y="1513"/>
                  </a:lnTo>
                  <a:lnTo>
                    <a:pt x="3871" y="1529"/>
                  </a:lnTo>
                  <a:lnTo>
                    <a:pt x="3809" y="1540"/>
                  </a:lnTo>
                  <a:lnTo>
                    <a:pt x="3745" y="1552"/>
                  </a:lnTo>
                  <a:lnTo>
                    <a:pt x="3677" y="1560"/>
                  </a:lnTo>
                  <a:lnTo>
                    <a:pt x="3608" y="1564"/>
                  </a:lnTo>
                  <a:lnTo>
                    <a:pt x="3537" y="1568"/>
                  </a:lnTo>
                  <a:lnTo>
                    <a:pt x="3463" y="1569"/>
                  </a:lnTo>
                  <a:lnTo>
                    <a:pt x="3387" y="1568"/>
                  </a:lnTo>
                  <a:lnTo>
                    <a:pt x="3309" y="1563"/>
                  </a:lnTo>
                  <a:lnTo>
                    <a:pt x="3229" y="1555"/>
                  </a:lnTo>
                  <a:lnTo>
                    <a:pt x="3145" y="1545"/>
                  </a:lnTo>
                  <a:lnTo>
                    <a:pt x="3145" y="1545"/>
                  </a:lnTo>
                  <a:lnTo>
                    <a:pt x="2980" y="1522"/>
                  </a:lnTo>
                  <a:lnTo>
                    <a:pt x="2820" y="1503"/>
                  </a:lnTo>
                  <a:lnTo>
                    <a:pt x="2668" y="1489"/>
                  </a:lnTo>
                  <a:lnTo>
                    <a:pt x="2520" y="1476"/>
                  </a:lnTo>
                  <a:lnTo>
                    <a:pt x="2379" y="1466"/>
                  </a:lnTo>
                  <a:lnTo>
                    <a:pt x="2241" y="1461"/>
                  </a:lnTo>
                  <a:lnTo>
                    <a:pt x="2111" y="1458"/>
                  </a:lnTo>
                  <a:lnTo>
                    <a:pt x="1986" y="1459"/>
                  </a:lnTo>
                  <a:lnTo>
                    <a:pt x="1865" y="1464"/>
                  </a:lnTo>
                  <a:lnTo>
                    <a:pt x="1748" y="1471"/>
                  </a:lnTo>
                  <a:lnTo>
                    <a:pt x="1636" y="1482"/>
                  </a:lnTo>
                  <a:lnTo>
                    <a:pt x="1529" y="1495"/>
                  </a:lnTo>
                  <a:lnTo>
                    <a:pt x="1426" y="1513"/>
                  </a:lnTo>
                  <a:lnTo>
                    <a:pt x="1326" y="1532"/>
                  </a:lnTo>
                  <a:lnTo>
                    <a:pt x="1279" y="1543"/>
                  </a:lnTo>
                  <a:lnTo>
                    <a:pt x="1232" y="1555"/>
                  </a:lnTo>
                  <a:lnTo>
                    <a:pt x="1185" y="1568"/>
                  </a:lnTo>
                  <a:lnTo>
                    <a:pt x="1139" y="1582"/>
                  </a:lnTo>
                  <a:lnTo>
                    <a:pt x="1095" y="1595"/>
                  </a:lnTo>
                  <a:lnTo>
                    <a:pt x="1051" y="1611"/>
                  </a:lnTo>
                  <a:lnTo>
                    <a:pt x="1008" y="1627"/>
                  </a:lnTo>
                  <a:lnTo>
                    <a:pt x="965" y="1644"/>
                  </a:lnTo>
                  <a:lnTo>
                    <a:pt x="924" y="1661"/>
                  </a:lnTo>
                  <a:lnTo>
                    <a:pt x="883" y="1679"/>
                  </a:lnTo>
                  <a:lnTo>
                    <a:pt x="843" y="1698"/>
                  </a:lnTo>
                  <a:lnTo>
                    <a:pt x="804" y="1718"/>
                  </a:lnTo>
                  <a:lnTo>
                    <a:pt x="765" y="1737"/>
                  </a:lnTo>
                  <a:lnTo>
                    <a:pt x="727" y="1760"/>
                  </a:lnTo>
                  <a:lnTo>
                    <a:pt x="689" y="1781"/>
                  </a:lnTo>
                  <a:lnTo>
                    <a:pt x="653" y="1803"/>
                  </a:lnTo>
                  <a:lnTo>
                    <a:pt x="581" y="1852"/>
                  </a:lnTo>
                  <a:lnTo>
                    <a:pt x="510" y="1902"/>
                  </a:lnTo>
                  <a:lnTo>
                    <a:pt x="442" y="1955"/>
                  </a:lnTo>
                  <a:lnTo>
                    <a:pt x="375" y="2012"/>
                  </a:lnTo>
                  <a:lnTo>
                    <a:pt x="310" y="2071"/>
                  </a:lnTo>
                  <a:lnTo>
                    <a:pt x="246" y="2133"/>
                  </a:lnTo>
                  <a:lnTo>
                    <a:pt x="184" y="2199"/>
                  </a:lnTo>
                  <a:lnTo>
                    <a:pt x="123" y="2267"/>
                  </a:lnTo>
                  <a:lnTo>
                    <a:pt x="62" y="2338"/>
                  </a:lnTo>
                  <a:lnTo>
                    <a:pt x="0" y="241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631338" name="Freeform 106"/>
            <p:cNvSpPr>
              <a:spLocks/>
            </p:cNvSpPr>
            <p:nvPr/>
          </p:nvSpPr>
          <p:spPr bwMode="auto">
            <a:xfrm>
              <a:off x="1648" y="652"/>
              <a:ext cx="5042" cy="1263"/>
            </a:xfrm>
            <a:custGeom>
              <a:avLst/>
              <a:gdLst/>
              <a:ahLst/>
              <a:cxnLst>
                <a:cxn ang="0">
                  <a:pos x="5042" y="0"/>
                </a:cxn>
                <a:cxn ang="0">
                  <a:pos x="5033" y="77"/>
                </a:cxn>
                <a:cxn ang="0">
                  <a:pos x="5021" y="166"/>
                </a:cxn>
                <a:cxn ang="0">
                  <a:pos x="4997" y="281"/>
                </a:cxn>
                <a:cxn ang="0">
                  <a:pos x="4963" y="413"/>
                </a:cxn>
                <a:cxn ang="0">
                  <a:pos x="4913" y="562"/>
                </a:cxn>
                <a:cxn ang="0">
                  <a:pos x="4865" y="679"/>
                </a:cxn>
                <a:cxn ang="0">
                  <a:pos x="4828" y="759"/>
                </a:cxn>
                <a:cxn ang="0">
                  <a:pos x="4785" y="839"/>
                </a:cxn>
                <a:cxn ang="0">
                  <a:pos x="4738" y="918"/>
                </a:cxn>
                <a:cxn ang="0">
                  <a:pos x="4685" y="998"/>
                </a:cxn>
                <a:cxn ang="0">
                  <a:pos x="4627" y="1073"/>
                </a:cxn>
                <a:cxn ang="0">
                  <a:pos x="4563" y="1149"/>
                </a:cxn>
                <a:cxn ang="0">
                  <a:pos x="4492" y="1220"/>
                </a:cxn>
                <a:cxn ang="0">
                  <a:pos x="4414" y="1288"/>
                </a:cxn>
                <a:cxn ang="0">
                  <a:pos x="4330" y="1351"/>
                </a:cxn>
                <a:cxn ang="0">
                  <a:pos x="4239" y="1409"/>
                </a:cxn>
                <a:cxn ang="0">
                  <a:pos x="4139" y="1461"/>
                </a:cxn>
                <a:cxn ang="0">
                  <a:pos x="4034" y="1506"/>
                </a:cxn>
                <a:cxn ang="0">
                  <a:pos x="3919" y="1545"/>
                </a:cxn>
                <a:cxn ang="0">
                  <a:pos x="3795" y="1574"/>
                </a:cxn>
                <a:cxn ang="0">
                  <a:pos x="3664" y="1597"/>
                </a:cxn>
                <a:cxn ang="0">
                  <a:pos x="3523" y="1608"/>
                </a:cxn>
                <a:cxn ang="0">
                  <a:pos x="3374" y="1610"/>
                </a:cxn>
                <a:cxn ang="0">
                  <a:pos x="3215" y="1601"/>
                </a:cxn>
                <a:cxn ang="0">
                  <a:pos x="3131" y="1592"/>
                </a:cxn>
                <a:cxn ang="0">
                  <a:pos x="2806" y="1558"/>
                </a:cxn>
                <a:cxn ang="0">
                  <a:pos x="2505" y="1535"/>
                </a:cxn>
                <a:cxn ang="0">
                  <a:pos x="2227" y="1526"/>
                </a:cxn>
                <a:cxn ang="0">
                  <a:pos x="1971" y="1530"/>
                </a:cxn>
                <a:cxn ang="0">
                  <a:pos x="1733" y="1547"/>
                </a:cxn>
                <a:cxn ang="0">
                  <a:pos x="1515" y="1576"/>
                </a:cxn>
                <a:cxn ang="0">
                  <a:pos x="1362" y="1605"/>
                </a:cxn>
                <a:cxn ang="0">
                  <a:pos x="1265" y="1629"/>
                </a:cxn>
                <a:cxn ang="0">
                  <a:pos x="1172" y="1655"/>
                </a:cxn>
                <a:cxn ang="0">
                  <a:pos x="1082" y="1685"/>
                </a:cxn>
                <a:cxn ang="0">
                  <a:pos x="996" y="1718"/>
                </a:cxn>
                <a:cxn ang="0">
                  <a:pos x="913" y="1753"/>
                </a:cxn>
                <a:cxn ang="0">
                  <a:pos x="832" y="1792"/>
                </a:cxn>
                <a:cxn ang="0">
                  <a:pos x="756" y="1834"/>
                </a:cxn>
                <a:cxn ang="0">
                  <a:pos x="681" y="1879"/>
                </a:cxn>
                <a:cxn ang="0">
                  <a:pos x="572" y="1952"/>
                </a:cxn>
                <a:cxn ang="0">
                  <a:pos x="435" y="2060"/>
                </a:cxn>
                <a:cxn ang="0">
                  <a:pos x="306" y="2179"/>
                </a:cxn>
                <a:cxn ang="0">
                  <a:pos x="181" y="2309"/>
                </a:cxn>
                <a:cxn ang="0">
                  <a:pos x="60" y="2452"/>
                </a:cxn>
              </a:cxnLst>
              <a:rect l="0" t="0" r="r" b="b"/>
              <a:pathLst>
                <a:path w="5042" h="2527">
                  <a:moveTo>
                    <a:pt x="5042" y="0"/>
                  </a:moveTo>
                  <a:lnTo>
                    <a:pt x="5042" y="0"/>
                  </a:lnTo>
                  <a:lnTo>
                    <a:pt x="5040" y="21"/>
                  </a:lnTo>
                  <a:lnTo>
                    <a:pt x="5033" y="77"/>
                  </a:lnTo>
                  <a:lnTo>
                    <a:pt x="5028" y="118"/>
                  </a:lnTo>
                  <a:lnTo>
                    <a:pt x="5021" y="166"/>
                  </a:lnTo>
                  <a:lnTo>
                    <a:pt x="5010" y="221"/>
                  </a:lnTo>
                  <a:lnTo>
                    <a:pt x="4997" y="281"/>
                  </a:lnTo>
                  <a:lnTo>
                    <a:pt x="4981" y="345"/>
                  </a:lnTo>
                  <a:lnTo>
                    <a:pt x="4963" y="413"/>
                  </a:lnTo>
                  <a:lnTo>
                    <a:pt x="4939" y="486"/>
                  </a:lnTo>
                  <a:lnTo>
                    <a:pt x="4913" y="562"/>
                  </a:lnTo>
                  <a:lnTo>
                    <a:pt x="4882" y="639"/>
                  </a:lnTo>
                  <a:lnTo>
                    <a:pt x="4865" y="679"/>
                  </a:lnTo>
                  <a:lnTo>
                    <a:pt x="4847" y="718"/>
                  </a:lnTo>
                  <a:lnTo>
                    <a:pt x="4828" y="759"/>
                  </a:lnTo>
                  <a:lnTo>
                    <a:pt x="4807" y="799"/>
                  </a:lnTo>
                  <a:lnTo>
                    <a:pt x="4785" y="839"/>
                  </a:lnTo>
                  <a:lnTo>
                    <a:pt x="4763" y="878"/>
                  </a:lnTo>
                  <a:lnTo>
                    <a:pt x="4738" y="918"/>
                  </a:lnTo>
                  <a:lnTo>
                    <a:pt x="4713" y="957"/>
                  </a:lnTo>
                  <a:lnTo>
                    <a:pt x="4685" y="998"/>
                  </a:lnTo>
                  <a:lnTo>
                    <a:pt x="4657" y="1036"/>
                  </a:lnTo>
                  <a:lnTo>
                    <a:pt x="4627" y="1073"/>
                  </a:lnTo>
                  <a:lnTo>
                    <a:pt x="4596" y="1112"/>
                  </a:lnTo>
                  <a:lnTo>
                    <a:pt x="4563" y="1149"/>
                  </a:lnTo>
                  <a:lnTo>
                    <a:pt x="4528" y="1185"/>
                  </a:lnTo>
                  <a:lnTo>
                    <a:pt x="4492" y="1220"/>
                  </a:lnTo>
                  <a:lnTo>
                    <a:pt x="4454" y="1254"/>
                  </a:lnTo>
                  <a:lnTo>
                    <a:pt x="4414" y="1288"/>
                  </a:lnTo>
                  <a:lnTo>
                    <a:pt x="4373" y="1320"/>
                  </a:lnTo>
                  <a:lnTo>
                    <a:pt x="4330" y="1351"/>
                  </a:lnTo>
                  <a:lnTo>
                    <a:pt x="4285" y="1380"/>
                  </a:lnTo>
                  <a:lnTo>
                    <a:pt x="4239" y="1409"/>
                  </a:lnTo>
                  <a:lnTo>
                    <a:pt x="4191" y="1435"/>
                  </a:lnTo>
                  <a:lnTo>
                    <a:pt x="4139" y="1461"/>
                  </a:lnTo>
                  <a:lnTo>
                    <a:pt x="4088" y="1485"/>
                  </a:lnTo>
                  <a:lnTo>
                    <a:pt x="4034" y="1506"/>
                  </a:lnTo>
                  <a:lnTo>
                    <a:pt x="3977" y="1527"/>
                  </a:lnTo>
                  <a:lnTo>
                    <a:pt x="3919" y="1545"/>
                  </a:lnTo>
                  <a:lnTo>
                    <a:pt x="3857" y="1561"/>
                  </a:lnTo>
                  <a:lnTo>
                    <a:pt x="3795" y="1574"/>
                  </a:lnTo>
                  <a:lnTo>
                    <a:pt x="3731" y="1587"/>
                  </a:lnTo>
                  <a:lnTo>
                    <a:pt x="3664" y="1597"/>
                  </a:lnTo>
                  <a:lnTo>
                    <a:pt x="3595" y="1603"/>
                  </a:lnTo>
                  <a:lnTo>
                    <a:pt x="3523" y="1608"/>
                  </a:lnTo>
                  <a:lnTo>
                    <a:pt x="3449" y="1610"/>
                  </a:lnTo>
                  <a:lnTo>
                    <a:pt x="3374" y="1610"/>
                  </a:lnTo>
                  <a:lnTo>
                    <a:pt x="3295" y="1606"/>
                  </a:lnTo>
                  <a:lnTo>
                    <a:pt x="3215" y="1601"/>
                  </a:lnTo>
                  <a:lnTo>
                    <a:pt x="3131" y="1592"/>
                  </a:lnTo>
                  <a:lnTo>
                    <a:pt x="3131" y="1592"/>
                  </a:lnTo>
                  <a:lnTo>
                    <a:pt x="2966" y="1572"/>
                  </a:lnTo>
                  <a:lnTo>
                    <a:pt x="2806" y="1558"/>
                  </a:lnTo>
                  <a:lnTo>
                    <a:pt x="2652" y="1545"/>
                  </a:lnTo>
                  <a:lnTo>
                    <a:pt x="2505" y="1535"/>
                  </a:lnTo>
                  <a:lnTo>
                    <a:pt x="2364" y="1529"/>
                  </a:lnTo>
                  <a:lnTo>
                    <a:pt x="2227" y="1526"/>
                  </a:lnTo>
                  <a:lnTo>
                    <a:pt x="2097" y="1527"/>
                  </a:lnTo>
                  <a:lnTo>
                    <a:pt x="1971" y="1530"/>
                  </a:lnTo>
                  <a:lnTo>
                    <a:pt x="1850" y="1537"/>
                  </a:lnTo>
                  <a:lnTo>
                    <a:pt x="1733" y="1547"/>
                  </a:lnTo>
                  <a:lnTo>
                    <a:pt x="1622" y="1559"/>
                  </a:lnTo>
                  <a:lnTo>
                    <a:pt x="1515" y="1576"/>
                  </a:lnTo>
                  <a:lnTo>
                    <a:pt x="1412" y="1595"/>
                  </a:lnTo>
                  <a:lnTo>
                    <a:pt x="1362" y="1605"/>
                  </a:lnTo>
                  <a:lnTo>
                    <a:pt x="1314" y="1616"/>
                  </a:lnTo>
                  <a:lnTo>
                    <a:pt x="1265" y="1629"/>
                  </a:lnTo>
                  <a:lnTo>
                    <a:pt x="1218" y="1642"/>
                  </a:lnTo>
                  <a:lnTo>
                    <a:pt x="1172" y="1655"/>
                  </a:lnTo>
                  <a:lnTo>
                    <a:pt x="1126" y="1669"/>
                  </a:lnTo>
                  <a:lnTo>
                    <a:pt x="1082" y="1685"/>
                  </a:lnTo>
                  <a:lnTo>
                    <a:pt x="1039" y="1702"/>
                  </a:lnTo>
                  <a:lnTo>
                    <a:pt x="996" y="1718"/>
                  </a:lnTo>
                  <a:lnTo>
                    <a:pt x="954" y="1735"/>
                  </a:lnTo>
                  <a:lnTo>
                    <a:pt x="913" y="1753"/>
                  </a:lnTo>
                  <a:lnTo>
                    <a:pt x="872" y="1773"/>
                  </a:lnTo>
                  <a:lnTo>
                    <a:pt x="832" y="1792"/>
                  </a:lnTo>
                  <a:lnTo>
                    <a:pt x="793" y="1813"/>
                  </a:lnTo>
                  <a:lnTo>
                    <a:pt x="756" y="1834"/>
                  </a:lnTo>
                  <a:lnTo>
                    <a:pt x="717" y="1857"/>
                  </a:lnTo>
                  <a:lnTo>
                    <a:pt x="681" y="1879"/>
                  </a:lnTo>
                  <a:lnTo>
                    <a:pt x="643" y="1903"/>
                  </a:lnTo>
                  <a:lnTo>
                    <a:pt x="572" y="1952"/>
                  </a:lnTo>
                  <a:lnTo>
                    <a:pt x="503" y="2005"/>
                  </a:lnTo>
                  <a:lnTo>
                    <a:pt x="435" y="2060"/>
                  </a:lnTo>
                  <a:lnTo>
                    <a:pt x="370" y="2118"/>
                  </a:lnTo>
                  <a:lnTo>
                    <a:pt x="306" y="2179"/>
                  </a:lnTo>
                  <a:lnTo>
                    <a:pt x="242" y="2242"/>
                  </a:lnTo>
                  <a:lnTo>
                    <a:pt x="181" y="2309"/>
                  </a:lnTo>
                  <a:lnTo>
                    <a:pt x="120" y="2380"/>
                  </a:lnTo>
                  <a:lnTo>
                    <a:pt x="60" y="2452"/>
                  </a:lnTo>
                  <a:lnTo>
                    <a:pt x="0" y="2527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631339" name="Freeform 107"/>
            <p:cNvSpPr>
              <a:spLocks/>
            </p:cNvSpPr>
            <p:nvPr/>
          </p:nvSpPr>
          <p:spPr bwMode="auto">
            <a:xfrm>
              <a:off x="1700" y="624"/>
              <a:ext cx="5002" cy="1320"/>
            </a:xfrm>
            <a:custGeom>
              <a:avLst/>
              <a:gdLst/>
              <a:ahLst/>
              <a:cxnLst>
                <a:cxn ang="0">
                  <a:pos x="5002" y="0"/>
                </a:cxn>
                <a:cxn ang="0">
                  <a:pos x="4995" y="78"/>
                </a:cxn>
                <a:cxn ang="0">
                  <a:pos x="4983" y="166"/>
                </a:cxn>
                <a:cxn ang="0">
                  <a:pos x="4962" y="281"/>
                </a:cxn>
                <a:cxn ang="0">
                  <a:pos x="4929" y="417"/>
                </a:cxn>
                <a:cxn ang="0">
                  <a:pos x="4882" y="567"/>
                </a:cxn>
                <a:cxn ang="0">
                  <a:pos x="4836" y="685"/>
                </a:cxn>
                <a:cxn ang="0">
                  <a:pos x="4800" y="766"/>
                </a:cxn>
                <a:cxn ang="0">
                  <a:pos x="4758" y="848"/>
                </a:cxn>
                <a:cxn ang="0">
                  <a:pos x="4712" y="929"/>
                </a:cxn>
                <a:cxn ang="0">
                  <a:pos x="4661" y="1009"/>
                </a:cxn>
                <a:cxn ang="0">
                  <a:pos x="4604" y="1087"/>
                </a:cxn>
                <a:cxn ang="0">
                  <a:pos x="4540" y="1164"/>
                </a:cxn>
                <a:cxn ang="0">
                  <a:pos x="4471" y="1237"/>
                </a:cxn>
                <a:cxn ang="0">
                  <a:pos x="4394" y="1306"/>
                </a:cxn>
                <a:cxn ang="0">
                  <a:pos x="4311" y="1371"/>
                </a:cxn>
                <a:cxn ang="0">
                  <a:pos x="4221" y="1432"/>
                </a:cxn>
                <a:cxn ang="0">
                  <a:pos x="4122" y="1486"/>
                </a:cxn>
                <a:cxn ang="0">
                  <a:pos x="4017" y="1534"/>
                </a:cxn>
                <a:cxn ang="0">
                  <a:pos x="3903" y="1574"/>
                </a:cxn>
                <a:cxn ang="0">
                  <a:pos x="3779" y="1607"/>
                </a:cxn>
                <a:cxn ang="0">
                  <a:pos x="3649" y="1631"/>
                </a:cxn>
                <a:cxn ang="0">
                  <a:pos x="3508" y="1646"/>
                </a:cxn>
                <a:cxn ang="0">
                  <a:pos x="3358" y="1650"/>
                </a:cxn>
                <a:cxn ang="0">
                  <a:pos x="3199" y="1646"/>
                </a:cxn>
                <a:cxn ang="0">
                  <a:pos x="3115" y="1637"/>
                </a:cxn>
                <a:cxn ang="0">
                  <a:pos x="2791" y="1610"/>
                </a:cxn>
                <a:cxn ang="0">
                  <a:pos x="2489" y="1594"/>
                </a:cxn>
                <a:cxn ang="0">
                  <a:pos x="2210" y="1591"/>
                </a:cxn>
                <a:cxn ang="0">
                  <a:pos x="1955" y="1599"/>
                </a:cxn>
                <a:cxn ang="0">
                  <a:pos x="1717" y="1621"/>
                </a:cxn>
                <a:cxn ang="0">
                  <a:pos x="1499" y="1654"/>
                </a:cxn>
                <a:cxn ang="0">
                  <a:pos x="1347" y="1687"/>
                </a:cxn>
                <a:cxn ang="0">
                  <a:pos x="1251" y="1713"/>
                </a:cxn>
                <a:cxn ang="0">
                  <a:pos x="1158" y="1741"/>
                </a:cxn>
                <a:cxn ang="0">
                  <a:pos x="1069" y="1773"/>
                </a:cxn>
                <a:cxn ang="0">
                  <a:pos x="983" y="1809"/>
                </a:cxn>
                <a:cxn ang="0">
                  <a:pos x="899" y="1846"/>
                </a:cxn>
                <a:cxn ang="0">
                  <a:pos x="820" y="1886"/>
                </a:cxn>
                <a:cxn ang="0">
                  <a:pos x="744" y="1930"/>
                </a:cxn>
                <a:cxn ang="0">
                  <a:pos x="669" y="1977"/>
                </a:cxn>
                <a:cxn ang="0">
                  <a:pos x="597" y="2027"/>
                </a:cxn>
                <a:cxn ang="0">
                  <a:pos x="494" y="2106"/>
                </a:cxn>
                <a:cxn ang="0">
                  <a:pos x="362" y="2222"/>
                </a:cxn>
                <a:cxn ang="0">
                  <a:pos x="237" y="2351"/>
                </a:cxn>
                <a:cxn ang="0">
                  <a:pos x="116" y="2490"/>
                </a:cxn>
                <a:cxn ang="0">
                  <a:pos x="0" y="2642"/>
                </a:cxn>
              </a:cxnLst>
              <a:rect l="0" t="0" r="r" b="b"/>
              <a:pathLst>
                <a:path w="5002" h="2642">
                  <a:moveTo>
                    <a:pt x="5002" y="0"/>
                  </a:moveTo>
                  <a:lnTo>
                    <a:pt x="5002" y="0"/>
                  </a:lnTo>
                  <a:lnTo>
                    <a:pt x="5001" y="21"/>
                  </a:lnTo>
                  <a:lnTo>
                    <a:pt x="4995" y="78"/>
                  </a:lnTo>
                  <a:lnTo>
                    <a:pt x="4990" y="120"/>
                  </a:lnTo>
                  <a:lnTo>
                    <a:pt x="4983" y="166"/>
                  </a:lnTo>
                  <a:lnTo>
                    <a:pt x="4973" y="221"/>
                  </a:lnTo>
                  <a:lnTo>
                    <a:pt x="4962" y="281"/>
                  </a:lnTo>
                  <a:lnTo>
                    <a:pt x="4947" y="347"/>
                  </a:lnTo>
                  <a:lnTo>
                    <a:pt x="4929" y="417"/>
                  </a:lnTo>
                  <a:lnTo>
                    <a:pt x="4906" y="491"/>
                  </a:lnTo>
                  <a:lnTo>
                    <a:pt x="4882" y="567"/>
                  </a:lnTo>
                  <a:lnTo>
                    <a:pt x="4852" y="646"/>
                  </a:lnTo>
                  <a:lnTo>
                    <a:pt x="4836" y="685"/>
                  </a:lnTo>
                  <a:lnTo>
                    <a:pt x="4818" y="725"/>
                  </a:lnTo>
                  <a:lnTo>
                    <a:pt x="4800" y="766"/>
                  </a:lnTo>
                  <a:lnTo>
                    <a:pt x="4780" y="807"/>
                  </a:lnTo>
                  <a:lnTo>
                    <a:pt x="4758" y="848"/>
                  </a:lnTo>
                  <a:lnTo>
                    <a:pt x="4736" y="888"/>
                  </a:lnTo>
                  <a:lnTo>
                    <a:pt x="4712" y="929"/>
                  </a:lnTo>
                  <a:lnTo>
                    <a:pt x="4687" y="969"/>
                  </a:lnTo>
                  <a:lnTo>
                    <a:pt x="4661" y="1009"/>
                  </a:lnTo>
                  <a:lnTo>
                    <a:pt x="4633" y="1048"/>
                  </a:lnTo>
                  <a:lnTo>
                    <a:pt x="4604" y="1087"/>
                  </a:lnTo>
                  <a:lnTo>
                    <a:pt x="4572" y="1126"/>
                  </a:lnTo>
                  <a:lnTo>
                    <a:pt x="4540" y="1164"/>
                  </a:lnTo>
                  <a:lnTo>
                    <a:pt x="4505" y="1201"/>
                  </a:lnTo>
                  <a:lnTo>
                    <a:pt x="4471" y="1237"/>
                  </a:lnTo>
                  <a:lnTo>
                    <a:pt x="4433" y="1273"/>
                  </a:lnTo>
                  <a:lnTo>
                    <a:pt x="4394" y="1306"/>
                  </a:lnTo>
                  <a:lnTo>
                    <a:pt x="4353" y="1340"/>
                  </a:lnTo>
                  <a:lnTo>
                    <a:pt x="4311" y="1371"/>
                  </a:lnTo>
                  <a:lnTo>
                    <a:pt x="4266" y="1403"/>
                  </a:lnTo>
                  <a:lnTo>
                    <a:pt x="4221" y="1432"/>
                  </a:lnTo>
                  <a:lnTo>
                    <a:pt x="4172" y="1460"/>
                  </a:lnTo>
                  <a:lnTo>
                    <a:pt x="4122" y="1486"/>
                  </a:lnTo>
                  <a:lnTo>
                    <a:pt x="4071" y="1511"/>
                  </a:lnTo>
                  <a:lnTo>
                    <a:pt x="4017" y="1534"/>
                  </a:lnTo>
                  <a:lnTo>
                    <a:pt x="3960" y="1555"/>
                  </a:lnTo>
                  <a:lnTo>
                    <a:pt x="3903" y="1574"/>
                  </a:lnTo>
                  <a:lnTo>
                    <a:pt x="3842" y="1592"/>
                  </a:lnTo>
                  <a:lnTo>
                    <a:pt x="3779" y="1607"/>
                  </a:lnTo>
                  <a:lnTo>
                    <a:pt x="3715" y="1621"/>
                  </a:lnTo>
                  <a:lnTo>
                    <a:pt x="3649" y="1631"/>
                  </a:lnTo>
                  <a:lnTo>
                    <a:pt x="3579" y="1641"/>
                  </a:lnTo>
                  <a:lnTo>
                    <a:pt x="3508" y="1646"/>
                  </a:lnTo>
                  <a:lnTo>
                    <a:pt x="3435" y="1650"/>
                  </a:lnTo>
                  <a:lnTo>
                    <a:pt x="3358" y="1650"/>
                  </a:lnTo>
                  <a:lnTo>
                    <a:pt x="3279" y="1649"/>
                  </a:lnTo>
                  <a:lnTo>
                    <a:pt x="3199" y="1646"/>
                  </a:lnTo>
                  <a:lnTo>
                    <a:pt x="3115" y="1637"/>
                  </a:lnTo>
                  <a:lnTo>
                    <a:pt x="3115" y="1637"/>
                  </a:lnTo>
                  <a:lnTo>
                    <a:pt x="2950" y="1623"/>
                  </a:lnTo>
                  <a:lnTo>
                    <a:pt x="2791" y="1610"/>
                  </a:lnTo>
                  <a:lnTo>
                    <a:pt x="2636" y="1600"/>
                  </a:lnTo>
                  <a:lnTo>
                    <a:pt x="2489" y="1594"/>
                  </a:lnTo>
                  <a:lnTo>
                    <a:pt x="2348" y="1591"/>
                  </a:lnTo>
                  <a:lnTo>
                    <a:pt x="2210" y="1591"/>
                  </a:lnTo>
                  <a:lnTo>
                    <a:pt x="2080" y="1594"/>
                  </a:lnTo>
                  <a:lnTo>
                    <a:pt x="1955" y="1599"/>
                  </a:lnTo>
                  <a:lnTo>
                    <a:pt x="1834" y="1608"/>
                  </a:lnTo>
                  <a:lnTo>
                    <a:pt x="1717" y="1621"/>
                  </a:lnTo>
                  <a:lnTo>
                    <a:pt x="1606" y="1636"/>
                  </a:lnTo>
                  <a:lnTo>
                    <a:pt x="1499" y="1654"/>
                  </a:lnTo>
                  <a:lnTo>
                    <a:pt x="1397" y="1675"/>
                  </a:lnTo>
                  <a:lnTo>
                    <a:pt x="1347" y="1687"/>
                  </a:lnTo>
                  <a:lnTo>
                    <a:pt x="1298" y="1699"/>
                  </a:lnTo>
                  <a:lnTo>
                    <a:pt x="1251" y="1713"/>
                  </a:lnTo>
                  <a:lnTo>
                    <a:pt x="1204" y="1726"/>
                  </a:lnTo>
                  <a:lnTo>
                    <a:pt x="1158" y="1741"/>
                  </a:lnTo>
                  <a:lnTo>
                    <a:pt x="1113" y="1757"/>
                  </a:lnTo>
                  <a:lnTo>
                    <a:pt x="1069" y="1773"/>
                  </a:lnTo>
                  <a:lnTo>
                    <a:pt x="1026" y="1791"/>
                  </a:lnTo>
                  <a:lnTo>
                    <a:pt x="983" y="1809"/>
                  </a:lnTo>
                  <a:lnTo>
                    <a:pt x="941" y="1826"/>
                  </a:lnTo>
                  <a:lnTo>
                    <a:pt x="899" y="1846"/>
                  </a:lnTo>
                  <a:lnTo>
                    <a:pt x="859" y="1865"/>
                  </a:lnTo>
                  <a:lnTo>
                    <a:pt x="820" y="1886"/>
                  </a:lnTo>
                  <a:lnTo>
                    <a:pt x="781" y="1909"/>
                  </a:lnTo>
                  <a:lnTo>
                    <a:pt x="744" y="1930"/>
                  </a:lnTo>
                  <a:lnTo>
                    <a:pt x="707" y="1952"/>
                  </a:lnTo>
                  <a:lnTo>
                    <a:pt x="669" y="1977"/>
                  </a:lnTo>
                  <a:lnTo>
                    <a:pt x="633" y="2001"/>
                  </a:lnTo>
                  <a:lnTo>
                    <a:pt x="597" y="2027"/>
                  </a:lnTo>
                  <a:lnTo>
                    <a:pt x="562" y="2052"/>
                  </a:lnTo>
                  <a:lnTo>
                    <a:pt x="494" y="2106"/>
                  </a:lnTo>
                  <a:lnTo>
                    <a:pt x="427" y="2162"/>
                  </a:lnTo>
                  <a:lnTo>
                    <a:pt x="362" y="2222"/>
                  </a:lnTo>
                  <a:lnTo>
                    <a:pt x="300" y="2285"/>
                  </a:lnTo>
                  <a:lnTo>
                    <a:pt x="237" y="2351"/>
                  </a:lnTo>
                  <a:lnTo>
                    <a:pt x="176" y="2419"/>
                  </a:lnTo>
                  <a:lnTo>
                    <a:pt x="116" y="2490"/>
                  </a:lnTo>
                  <a:lnTo>
                    <a:pt x="58" y="2564"/>
                  </a:lnTo>
                  <a:lnTo>
                    <a:pt x="0" y="264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631340" name="Freeform 108"/>
            <p:cNvSpPr>
              <a:spLocks/>
            </p:cNvSpPr>
            <p:nvPr/>
          </p:nvSpPr>
          <p:spPr bwMode="auto">
            <a:xfrm>
              <a:off x="1751" y="595"/>
              <a:ext cx="4962" cy="1378"/>
            </a:xfrm>
            <a:custGeom>
              <a:avLst/>
              <a:gdLst/>
              <a:ahLst/>
              <a:cxnLst>
                <a:cxn ang="0">
                  <a:pos x="4962" y="0"/>
                </a:cxn>
                <a:cxn ang="0">
                  <a:pos x="4957" y="79"/>
                </a:cxn>
                <a:cxn ang="0">
                  <a:pos x="4946" y="170"/>
                </a:cxn>
                <a:cxn ang="0">
                  <a:pos x="4926" y="284"/>
                </a:cxn>
                <a:cxn ang="0">
                  <a:pos x="4894" y="421"/>
                </a:cxn>
                <a:cxn ang="0">
                  <a:pos x="4850" y="573"/>
                </a:cxn>
                <a:cxn ang="0">
                  <a:pos x="4806" y="693"/>
                </a:cxn>
                <a:cxn ang="0">
                  <a:pos x="4771" y="775"/>
                </a:cxn>
                <a:cxn ang="0">
                  <a:pos x="4732" y="857"/>
                </a:cxn>
                <a:cxn ang="0">
                  <a:pos x="4686" y="940"/>
                </a:cxn>
                <a:cxn ang="0">
                  <a:pos x="4636" y="1022"/>
                </a:cxn>
                <a:cxn ang="0">
                  <a:pos x="4581" y="1101"/>
                </a:cxn>
                <a:cxn ang="0">
                  <a:pos x="4518" y="1180"/>
                </a:cxn>
                <a:cxn ang="0">
                  <a:pos x="4449" y="1255"/>
                </a:cxn>
                <a:cxn ang="0">
                  <a:pos x="4374" y="1326"/>
                </a:cxn>
                <a:cxn ang="0">
                  <a:pos x="4292" y="1393"/>
                </a:cxn>
                <a:cxn ang="0">
                  <a:pos x="4202" y="1455"/>
                </a:cxn>
                <a:cxn ang="0">
                  <a:pos x="4104" y="1511"/>
                </a:cxn>
                <a:cxn ang="0">
                  <a:pos x="4000" y="1563"/>
                </a:cxn>
                <a:cxn ang="0">
                  <a:pos x="3886" y="1605"/>
                </a:cxn>
                <a:cxn ang="0">
                  <a:pos x="3764" y="1641"/>
                </a:cxn>
                <a:cxn ang="0">
                  <a:pos x="3634" y="1668"/>
                </a:cxn>
                <a:cxn ang="0">
                  <a:pos x="3493" y="1686"/>
                </a:cxn>
                <a:cxn ang="0">
                  <a:pos x="3344" y="1694"/>
                </a:cxn>
                <a:cxn ang="0">
                  <a:pos x="3184" y="1691"/>
                </a:cxn>
                <a:cxn ang="0">
                  <a:pos x="3101" y="1686"/>
                </a:cxn>
                <a:cxn ang="0">
                  <a:pos x="2774" y="1663"/>
                </a:cxn>
                <a:cxn ang="0">
                  <a:pos x="2473" y="1653"/>
                </a:cxn>
                <a:cxn ang="0">
                  <a:pos x="2195" y="1655"/>
                </a:cxn>
                <a:cxn ang="0">
                  <a:pos x="1938" y="1670"/>
                </a:cxn>
                <a:cxn ang="0">
                  <a:pos x="1702" y="1695"/>
                </a:cxn>
                <a:cxn ang="0">
                  <a:pos x="1486" y="1734"/>
                </a:cxn>
                <a:cxn ang="0">
                  <a:pos x="1333" y="1770"/>
                </a:cxn>
                <a:cxn ang="0">
                  <a:pos x="1237" y="1799"/>
                </a:cxn>
                <a:cxn ang="0">
                  <a:pos x="1144" y="1829"/>
                </a:cxn>
                <a:cxn ang="0">
                  <a:pos x="1055" y="1863"/>
                </a:cxn>
                <a:cxn ang="0">
                  <a:pos x="971" y="1899"/>
                </a:cxn>
                <a:cxn ang="0">
                  <a:pos x="889" y="1939"/>
                </a:cxn>
                <a:cxn ang="0">
                  <a:pos x="810" y="1981"/>
                </a:cxn>
                <a:cxn ang="0">
                  <a:pos x="733" y="2026"/>
                </a:cxn>
                <a:cxn ang="0">
                  <a:pos x="660" y="2075"/>
                </a:cxn>
                <a:cxn ang="0">
                  <a:pos x="589" y="2127"/>
                </a:cxn>
                <a:cxn ang="0">
                  <a:pos x="486" y="2209"/>
                </a:cxn>
                <a:cxn ang="0">
                  <a:pos x="357" y="2328"/>
                </a:cxn>
                <a:cxn ang="0">
                  <a:pos x="233" y="2459"/>
                </a:cxn>
                <a:cxn ang="0">
                  <a:pos x="115" y="2603"/>
                </a:cxn>
                <a:cxn ang="0">
                  <a:pos x="0" y="2756"/>
                </a:cxn>
              </a:cxnLst>
              <a:rect l="0" t="0" r="r" b="b"/>
              <a:pathLst>
                <a:path w="4962" h="2756">
                  <a:moveTo>
                    <a:pt x="4962" y="0"/>
                  </a:moveTo>
                  <a:lnTo>
                    <a:pt x="4962" y="0"/>
                  </a:lnTo>
                  <a:lnTo>
                    <a:pt x="4961" y="21"/>
                  </a:lnTo>
                  <a:lnTo>
                    <a:pt x="4957" y="79"/>
                  </a:lnTo>
                  <a:lnTo>
                    <a:pt x="4953" y="121"/>
                  </a:lnTo>
                  <a:lnTo>
                    <a:pt x="4946" y="170"/>
                  </a:lnTo>
                  <a:lnTo>
                    <a:pt x="4937" y="224"/>
                  </a:lnTo>
                  <a:lnTo>
                    <a:pt x="4926" y="284"/>
                  </a:lnTo>
                  <a:lnTo>
                    <a:pt x="4912" y="350"/>
                  </a:lnTo>
                  <a:lnTo>
                    <a:pt x="4894" y="421"/>
                  </a:lnTo>
                  <a:lnTo>
                    <a:pt x="4875" y="496"/>
                  </a:lnTo>
                  <a:lnTo>
                    <a:pt x="4850" y="573"/>
                  </a:lnTo>
                  <a:lnTo>
                    <a:pt x="4822" y="652"/>
                  </a:lnTo>
                  <a:lnTo>
                    <a:pt x="4806" y="693"/>
                  </a:lnTo>
                  <a:lnTo>
                    <a:pt x="4789" y="733"/>
                  </a:lnTo>
                  <a:lnTo>
                    <a:pt x="4771" y="775"/>
                  </a:lnTo>
                  <a:lnTo>
                    <a:pt x="4751" y="815"/>
                  </a:lnTo>
                  <a:lnTo>
                    <a:pt x="4732" y="857"/>
                  </a:lnTo>
                  <a:lnTo>
                    <a:pt x="4710" y="899"/>
                  </a:lnTo>
                  <a:lnTo>
                    <a:pt x="4686" y="940"/>
                  </a:lnTo>
                  <a:lnTo>
                    <a:pt x="4663" y="980"/>
                  </a:lnTo>
                  <a:lnTo>
                    <a:pt x="4636" y="1022"/>
                  </a:lnTo>
                  <a:lnTo>
                    <a:pt x="4608" y="1062"/>
                  </a:lnTo>
                  <a:lnTo>
                    <a:pt x="4581" y="1101"/>
                  </a:lnTo>
                  <a:lnTo>
                    <a:pt x="4550" y="1142"/>
                  </a:lnTo>
                  <a:lnTo>
                    <a:pt x="4518" y="1180"/>
                  </a:lnTo>
                  <a:lnTo>
                    <a:pt x="4485" y="1217"/>
                  </a:lnTo>
                  <a:lnTo>
                    <a:pt x="4449" y="1255"/>
                  </a:lnTo>
                  <a:lnTo>
                    <a:pt x="4413" y="1290"/>
                  </a:lnTo>
                  <a:lnTo>
                    <a:pt x="4374" y="1326"/>
                  </a:lnTo>
                  <a:lnTo>
                    <a:pt x="4333" y="1360"/>
                  </a:lnTo>
                  <a:lnTo>
                    <a:pt x="4292" y="1393"/>
                  </a:lnTo>
                  <a:lnTo>
                    <a:pt x="4247" y="1426"/>
                  </a:lnTo>
                  <a:lnTo>
                    <a:pt x="4202" y="1455"/>
                  </a:lnTo>
                  <a:lnTo>
                    <a:pt x="4154" y="1484"/>
                  </a:lnTo>
                  <a:lnTo>
                    <a:pt x="4104" y="1511"/>
                  </a:lnTo>
                  <a:lnTo>
                    <a:pt x="4053" y="1539"/>
                  </a:lnTo>
                  <a:lnTo>
                    <a:pt x="4000" y="1563"/>
                  </a:lnTo>
                  <a:lnTo>
                    <a:pt x="3943" y="1586"/>
                  </a:lnTo>
                  <a:lnTo>
                    <a:pt x="3886" y="1605"/>
                  </a:lnTo>
                  <a:lnTo>
                    <a:pt x="3827" y="1624"/>
                  </a:lnTo>
                  <a:lnTo>
                    <a:pt x="3764" y="1641"/>
                  </a:lnTo>
                  <a:lnTo>
                    <a:pt x="3700" y="1655"/>
                  </a:lnTo>
                  <a:lnTo>
                    <a:pt x="3634" y="1668"/>
                  </a:lnTo>
                  <a:lnTo>
                    <a:pt x="3564" y="1678"/>
                  </a:lnTo>
                  <a:lnTo>
                    <a:pt x="3493" y="1686"/>
                  </a:lnTo>
                  <a:lnTo>
                    <a:pt x="3420" y="1691"/>
                  </a:lnTo>
                  <a:lnTo>
                    <a:pt x="3344" y="1694"/>
                  </a:lnTo>
                  <a:lnTo>
                    <a:pt x="3266" y="1694"/>
                  </a:lnTo>
                  <a:lnTo>
                    <a:pt x="3184" y="1691"/>
                  </a:lnTo>
                  <a:lnTo>
                    <a:pt x="3101" y="1686"/>
                  </a:lnTo>
                  <a:lnTo>
                    <a:pt x="3101" y="1686"/>
                  </a:lnTo>
                  <a:lnTo>
                    <a:pt x="2935" y="1673"/>
                  </a:lnTo>
                  <a:lnTo>
                    <a:pt x="2774" y="1663"/>
                  </a:lnTo>
                  <a:lnTo>
                    <a:pt x="2622" y="1657"/>
                  </a:lnTo>
                  <a:lnTo>
                    <a:pt x="2473" y="1653"/>
                  </a:lnTo>
                  <a:lnTo>
                    <a:pt x="2331" y="1653"/>
                  </a:lnTo>
                  <a:lnTo>
                    <a:pt x="2195" y="1655"/>
                  </a:lnTo>
                  <a:lnTo>
                    <a:pt x="2065" y="1662"/>
                  </a:lnTo>
                  <a:lnTo>
                    <a:pt x="1938" y="1670"/>
                  </a:lnTo>
                  <a:lnTo>
                    <a:pt x="1819" y="1681"/>
                  </a:lnTo>
                  <a:lnTo>
                    <a:pt x="1702" y="1695"/>
                  </a:lnTo>
                  <a:lnTo>
                    <a:pt x="1591" y="1713"/>
                  </a:lnTo>
                  <a:lnTo>
                    <a:pt x="1486" y="1734"/>
                  </a:lnTo>
                  <a:lnTo>
                    <a:pt x="1383" y="1757"/>
                  </a:lnTo>
                  <a:lnTo>
                    <a:pt x="1333" y="1770"/>
                  </a:lnTo>
                  <a:lnTo>
                    <a:pt x="1284" y="1784"/>
                  </a:lnTo>
                  <a:lnTo>
                    <a:pt x="1237" y="1799"/>
                  </a:lnTo>
                  <a:lnTo>
                    <a:pt x="1190" y="1813"/>
                  </a:lnTo>
                  <a:lnTo>
                    <a:pt x="1144" y="1829"/>
                  </a:lnTo>
                  <a:lnTo>
                    <a:pt x="1100" y="1846"/>
                  </a:lnTo>
                  <a:lnTo>
                    <a:pt x="1055" y="1863"/>
                  </a:lnTo>
                  <a:lnTo>
                    <a:pt x="1012" y="1881"/>
                  </a:lnTo>
                  <a:lnTo>
                    <a:pt x="971" y="1899"/>
                  </a:lnTo>
                  <a:lnTo>
                    <a:pt x="929" y="1918"/>
                  </a:lnTo>
                  <a:lnTo>
                    <a:pt x="889" y="1939"/>
                  </a:lnTo>
                  <a:lnTo>
                    <a:pt x="848" y="1960"/>
                  </a:lnTo>
                  <a:lnTo>
                    <a:pt x="810" y="1981"/>
                  </a:lnTo>
                  <a:lnTo>
                    <a:pt x="771" y="2004"/>
                  </a:lnTo>
                  <a:lnTo>
                    <a:pt x="733" y="2026"/>
                  </a:lnTo>
                  <a:lnTo>
                    <a:pt x="696" y="2051"/>
                  </a:lnTo>
                  <a:lnTo>
                    <a:pt x="660" y="2075"/>
                  </a:lnTo>
                  <a:lnTo>
                    <a:pt x="624" y="2101"/>
                  </a:lnTo>
                  <a:lnTo>
                    <a:pt x="589" y="2127"/>
                  </a:lnTo>
                  <a:lnTo>
                    <a:pt x="554" y="2152"/>
                  </a:lnTo>
                  <a:lnTo>
                    <a:pt x="486" y="2209"/>
                  </a:lnTo>
                  <a:lnTo>
                    <a:pt x="421" y="2267"/>
                  </a:lnTo>
                  <a:lnTo>
                    <a:pt x="357" y="2328"/>
                  </a:lnTo>
                  <a:lnTo>
                    <a:pt x="295" y="2393"/>
                  </a:lnTo>
                  <a:lnTo>
                    <a:pt x="233" y="2459"/>
                  </a:lnTo>
                  <a:lnTo>
                    <a:pt x="174" y="2530"/>
                  </a:lnTo>
                  <a:lnTo>
                    <a:pt x="115" y="2603"/>
                  </a:lnTo>
                  <a:lnTo>
                    <a:pt x="57" y="2679"/>
                  </a:lnTo>
                  <a:lnTo>
                    <a:pt x="0" y="275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631341" name="Freeform 109"/>
            <p:cNvSpPr>
              <a:spLocks/>
            </p:cNvSpPr>
            <p:nvPr/>
          </p:nvSpPr>
          <p:spPr bwMode="auto">
            <a:xfrm>
              <a:off x="1804" y="566"/>
              <a:ext cx="4921" cy="1435"/>
            </a:xfrm>
            <a:custGeom>
              <a:avLst/>
              <a:gdLst/>
              <a:ahLst/>
              <a:cxnLst>
                <a:cxn ang="0">
                  <a:pos x="4921" y="0"/>
                </a:cxn>
                <a:cxn ang="0">
                  <a:pos x="4915" y="79"/>
                </a:cxn>
                <a:cxn ang="0">
                  <a:pos x="4905" y="169"/>
                </a:cxn>
                <a:cxn ang="0">
                  <a:pos x="4887" y="285"/>
                </a:cxn>
                <a:cxn ang="0">
                  <a:pos x="4858" y="424"/>
                </a:cxn>
                <a:cxn ang="0">
                  <a:pos x="4816" y="578"/>
                </a:cxn>
                <a:cxn ang="0">
                  <a:pos x="4773" y="699"/>
                </a:cxn>
                <a:cxn ang="0">
                  <a:pos x="4740" y="781"/>
                </a:cxn>
                <a:cxn ang="0">
                  <a:pos x="4701" y="865"/>
                </a:cxn>
                <a:cxn ang="0">
                  <a:pos x="4658" y="949"/>
                </a:cxn>
                <a:cxn ang="0">
                  <a:pos x="4608" y="1031"/>
                </a:cxn>
                <a:cxn ang="0">
                  <a:pos x="4554" y="1114"/>
                </a:cxn>
                <a:cxn ang="0">
                  <a:pos x="4493" y="1193"/>
                </a:cxn>
                <a:cxn ang="0">
                  <a:pos x="4425" y="1270"/>
                </a:cxn>
                <a:cxn ang="0">
                  <a:pos x="4351" y="1343"/>
                </a:cxn>
                <a:cxn ang="0">
                  <a:pos x="4269" y="1412"/>
                </a:cxn>
                <a:cxn ang="0">
                  <a:pos x="4182" y="1477"/>
                </a:cxn>
                <a:cxn ang="0">
                  <a:pos x="4085" y="1535"/>
                </a:cxn>
                <a:cxn ang="0">
                  <a:pos x="3981" y="1588"/>
                </a:cxn>
                <a:cxn ang="0">
                  <a:pos x="3868" y="1634"/>
                </a:cxn>
                <a:cxn ang="0">
                  <a:pos x="3746" y="1672"/>
                </a:cxn>
                <a:cxn ang="0">
                  <a:pos x="3615" y="1701"/>
                </a:cxn>
                <a:cxn ang="0">
                  <a:pos x="3477" y="1722"/>
                </a:cxn>
                <a:cxn ang="0">
                  <a:pos x="3327" y="1734"/>
                </a:cxn>
                <a:cxn ang="0">
                  <a:pos x="3167" y="1734"/>
                </a:cxn>
                <a:cxn ang="0">
                  <a:pos x="3084" y="1730"/>
                </a:cxn>
                <a:cxn ang="0">
                  <a:pos x="2757" y="1714"/>
                </a:cxn>
                <a:cxn ang="0">
                  <a:pos x="2456" y="1711"/>
                </a:cxn>
                <a:cxn ang="0">
                  <a:pos x="2178" y="1719"/>
                </a:cxn>
                <a:cxn ang="0">
                  <a:pos x="1922" y="1739"/>
                </a:cxn>
                <a:cxn ang="0">
                  <a:pos x="1687" y="1769"/>
                </a:cxn>
                <a:cxn ang="0">
                  <a:pos x="1469" y="1811"/>
                </a:cxn>
                <a:cxn ang="0">
                  <a:pos x="1318" y="1852"/>
                </a:cxn>
                <a:cxn ang="0">
                  <a:pos x="1222" y="1881"/>
                </a:cxn>
                <a:cxn ang="0">
                  <a:pos x="1130" y="1915"/>
                </a:cxn>
                <a:cxn ang="0">
                  <a:pos x="1043" y="1950"/>
                </a:cxn>
                <a:cxn ang="0">
                  <a:pos x="958" y="1989"/>
                </a:cxn>
                <a:cxn ang="0">
                  <a:pos x="876" y="2029"/>
                </a:cxn>
                <a:cxn ang="0">
                  <a:pos x="797" y="2074"/>
                </a:cxn>
                <a:cxn ang="0">
                  <a:pos x="722" y="2121"/>
                </a:cxn>
                <a:cxn ang="0">
                  <a:pos x="650" y="2171"/>
                </a:cxn>
                <a:cxn ang="0">
                  <a:pos x="579" y="2225"/>
                </a:cxn>
                <a:cxn ang="0">
                  <a:pos x="478" y="2309"/>
                </a:cxn>
                <a:cxn ang="0">
                  <a:pos x="350" y="2433"/>
                </a:cxn>
                <a:cxn ang="0">
                  <a:pos x="229" y="2567"/>
                </a:cxn>
                <a:cxn ang="0">
                  <a:pos x="112" y="2712"/>
                </a:cxn>
                <a:cxn ang="0">
                  <a:pos x="0" y="2869"/>
                </a:cxn>
              </a:cxnLst>
              <a:rect l="0" t="0" r="r" b="b"/>
              <a:pathLst>
                <a:path w="4921" h="2869">
                  <a:moveTo>
                    <a:pt x="4921" y="0"/>
                  </a:moveTo>
                  <a:lnTo>
                    <a:pt x="4921" y="0"/>
                  </a:lnTo>
                  <a:lnTo>
                    <a:pt x="4919" y="21"/>
                  </a:lnTo>
                  <a:lnTo>
                    <a:pt x="4915" y="79"/>
                  </a:lnTo>
                  <a:lnTo>
                    <a:pt x="4911" y="121"/>
                  </a:lnTo>
                  <a:lnTo>
                    <a:pt x="4905" y="169"/>
                  </a:lnTo>
                  <a:lnTo>
                    <a:pt x="4898" y="224"/>
                  </a:lnTo>
                  <a:lnTo>
                    <a:pt x="4887" y="285"/>
                  </a:lnTo>
                  <a:lnTo>
                    <a:pt x="4875" y="353"/>
                  </a:lnTo>
                  <a:lnTo>
                    <a:pt x="4858" y="424"/>
                  </a:lnTo>
                  <a:lnTo>
                    <a:pt x="4839" y="498"/>
                  </a:lnTo>
                  <a:lnTo>
                    <a:pt x="4816" y="578"/>
                  </a:lnTo>
                  <a:lnTo>
                    <a:pt x="4789" y="658"/>
                  </a:lnTo>
                  <a:lnTo>
                    <a:pt x="4773" y="699"/>
                  </a:lnTo>
                  <a:lnTo>
                    <a:pt x="4758" y="741"/>
                  </a:lnTo>
                  <a:lnTo>
                    <a:pt x="4740" y="781"/>
                  </a:lnTo>
                  <a:lnTo>
                    <a:pt x="4722" y="823"/>
                  </a:lnTo>
                  <a:lnTo>
                    <a:pt x="4701" y="865"/>
                  </a:lnTo>
                  <a:lnTo>
                    <a:pt x="4680" y="907"/>
                  </a:lnTo>
                  <a:lnTo>
                    <a:pt x="4658" y="949"/>
                  </a:lnTo>
                  <a:lnTo>
                    <a:pt x="4634" y="991"/>
                  </a:lnTo>
                  <a:lnTo>
                    <a:pt x="4608" y="1031"/>
                  </a:lnTo>
                  <a:lnTo>
                    <a:pt x="4582" y="1073"/>
                  </a:lnTo>
                  <a:lnTo>
                    <a:pt x="4554" y="1114"/>
                  </a:lnTo>
                  <a:lnTo>
                    <a:pt x="4525" y="1154"/>
                  </a:lnTo>
                  <a:lnTo>
                    <a:pt x="4493" y="1193"/>
                  </a:lnTo>
                  <a:lnTo>
                    <a:pt x="4460" y="1232"/>
                  </a:lnTo>
                  <a:lnTo>
                    <a:pt x="4425" y="1270"/>
                  </a:lnTo>
                  <a:lnTo>
                    <a:pt x="4389" y="1307"/>
                  </a:lnTo>
                  <a:lnTo>
                    <a:pt x="4351" y="1343"/>
                  </a:lnTo>
                  <a:lnTo>
                    <a:pt x="4311" y="1378"/>
                  </a:lnTo>
                  <a:lnTo>
                    <a:pt x="4269" y="1412"/>
                  </a:lnTo>
                  <a:lnTo>
                    <a:pt x="4226" y="1446"/>
                  </a:lnTo>
                  <a:lnTo>
                    <a:pt x="4182" y="1477"/>
                  </a:lnTo>
                  <a:lnTo>
                    <a:pt x="4135" y="1508"/>
                  </a:lnTo>
                  <a:lnTo>
                    <a:pt x="4085" y="1535"/>
                  </a:lnTo>
                  <a:lnTo>
                    <a:pt x="4033" y="1563"/>
                  </a:lnTo>
                  <a:lnTo>
                    <a:pt x="3981" y="1588"/>
                  </a:lnTo>
                  <a:lnTo>
                    <a:pt x="3925" y="1613"/>
                  </a:lnTo>
                  <a:lnTo>
                    <a:pt x="3868" y="1634"/>
                  </a:lnTo>
                  <a:lnTo>
                    <a:pt x="3808" y="1655"/>
                  </a:lnTo>
                  <a:lnTo>
                    <a:pt x="3746" y="1672"/>
                  </a:lnTo>
                  <a:lnTo>
                    <a:pt x="3682" y="1688"/>
                  </a:lnTo>
                  <a:lnTo>
                    <a:pt x="3615" y="1701"/>
                  </a:lnTo>
                  <a:lnTo>
                    <a:pt x="3547" y="1713"/>
                  </a:lnTo>
                  <a:lnTo>
                    <a:pt x="3477" y="1722"/>
                  </a:lnTo>
                  <a:lnTo>
                    <a:pt x="3403" y="1729"/>
                  </a:lnTo>
                  <a:lnTo>
                    <a:pt x="3327" y="1734"/>
                  </a:lnTo>
                  <a:lnTo>
                    <a:pt x="3249" y="1735"/>
                  </a:lnTo>
                  <a:lnTo>
                    <a:pt x="3167" y="1734"/>
                  </a:lnTo>
                  <a:lnTo>
                    <a:pt x="3084" y="1730"/>
                  </a:lnTo>
                  <a:lnTo>
                    <a:pt x="3084" y="1730"/>
                  </a:lnTo>
                  <a:lnTo>
                    <a:pt x="2917" y="1721"/>
                  </a:lnTo>
                  <a:lnTo>
                    <a:pt x="2757" y="1714"/>
                  </a:lnTo>
                  <a:lnTo>
                    <a:pt x="2603" y="1711"/>
                  </a:lnTo>
                  <a:lnTo>
                    <a:pt x="2456" y="1711"/>
                  </a:lnTo>
                  <a:lnTo>
                    <a:pt x="2314" y="1714"/>
                  </a:lnTo>
                  <a:lnTo>
                    <a:pt x="2178" y="1719"/>
                  </a:lnTo>
                  <a:lnTo>
                    <a:pt x="2048" y="1727"/>
                  </a:lnTo>
                  <a:lnTo>
                    <a:pt x="1922" y="1739"/>
                  </a:lnTo>
                  <a:lnTo>
                    <a:pt x="1802" y="1753"/>
                  </a:lnTo>
                  <a:lnTo>
                    <a:pt x="1687" y="1769"/>
                  </a:lnTo>
                  <a:lnTo>
                    <a:pt x="1576" y="1789"/>
                  </a:lnTo>
                  <a:lnTo>
                    <a:pt x="1469" y="1811"/>
                  </a:lnTo>
                  <a:lnTo>
                    <a:pt x="1368" y="1837"/>
                  </a:lnTo>
                  <a:lnTo>
                    <a:pt x="1318" y="1852"/>
                  </a:lnTo>
                  <a:lnTo>
                    <a:pt x="1269" y="1866"/>
                  </a:lnTo>
                  <a:lnTo>
                    <a:pt x="1222" y="1881"/>
                  </a:lnTo>
                  <a:lnTo>
                    <a:pt x="1176" y="1897"/>
                  </a:lnTo>
                  <a:lnTo>
                    <a:pt x="1130" y="1915"/>
                  </a:lnTo>
                  <a:lnTo>
                    <a:pt x="1086" y="1932"/>
                  </a:lnTo>
                  <a:lnTo>
                    <a:pt x="1043" y="1950"/>
                  </a:lnTo>
                  <a:lnTo>
                    <a:pt x="1000" y="1969"/>
                  </a:lnTo>
                  <a:lnTo>
                    <a:pt x="958" y="1989"/>
                  </a:lnTo>
                  <a:lnTo>
                    <a:pt x="916" y="2008"/>
                  </a:lnTo>
                  <a:lnTo>
                    <a:pt x="876" y="2029"/>
                  </a:lnTo>
                  <a:lnTo>
                    <a:pt x="836" y="2052"/>
                  </a:lnTo>
                  <a:lnTo>
                    <a:pt x="797" y="2074"/>
                  </a:lnTo>
                  <a:lnTo>
                    <a:pt x="759" y="2097"/>
                  </a:lnTo>
                  <a:lnTo>
                    <a:pt x="722" y="2121"/>
                  </a:lnTo>
                  <a:lnTo>
                    <a:pt x="684" y="2145"/>
                  </a:lnTo>
                  <a:lnTo>
                    <a:pt x="650" y="2171"/>
                  </a:lnTo>
                  <a:lnTo>
                    <a:pt x="614" y="2197"/>
                  </a:lnTo>
                  <a:lnTo>
                    <a:pt x="579" y="2225"/>
                  </a:lnTo>
                  <a:lnTo>
                    <a:pt x="544" y="2252"/>
                  </a:lnTo>
                  <a:lnTo>
                    <a:pt x="478" y="2309"/>
                  </a:lnTo>
                  <a:lnTo>
                    <a:pt x="412" y="2370"/>
                  </a:lnTo>
                  <a:lnTo>
                    <a:pt x="350" y="2433"/>
                  </a:lnTo>
                  <a:lnTo>
                    <a:pt x="289" y="2497"/>
                  </a:lnTo>
                  <a:lnTo>
                    <a:pt x="229" y="2567"/>
                  </a:lnTo>
                  <a:lnTo>
                    <a:pt x="171" y="2638"/>
                  </a:lnTo>
                  <a:lnTo>
                    <a:pt x="112" y="2712"/>
                  </a:lnTo>
                  <a:lnTo>
                    <a:pt x="55" y="2790"/>
                  </a:lnTo>
                  <a:lnTo>
                    <a:pt x="0" y="2869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631342" name="Freeform 110"/>
            <p:cNvSpPr>
              <a:spLocks/>
            </p:cNvSpPr>
            <p:nvPr/>
          </p:nvSpPr>
          <p:spPr bwMode="auto">
            <a:xfrm>
              <a:off x="1858" y="538"/>
              <a:ext cx="4875" cy="1492"/>
            </a:xfrm>
            <a:custGeom>
              <a:avLst/>
              <a:gdLst/>
              <a:ahLst/>
              <a:cxnLst>
                <a:cxn ang="0">
                  <a:pos x="4875" y="0"/>
                </a:cxn>
                <a:cxn ang="0">
                  <a:pos x="4872" y="79"/>
                </a:cxn>
                <a:cxn ang="0">
                  <a:pos x="4864" y="170"/>
                </a:cxn>
                <a:cxn ang="0">
                  <a:pos x="4847" y="287"/>
                </a:cxn>
                <a:cxn ang="0">
                  <a:pos x="4821" y="428"/>
                </a:cxn>
                <a:cxn ang="0">
                  <a:pos x="4780" y="581"/>
                </a:cxn>
                <a:cxn ang="0">
                  <a:pos x="4740" y="706"/>
                </a:cxn>
                <a:cxn ang="0">
                  <a:pos x="4707" y="790"/>
                </a:cxn>
                <a:cxn ang="0">
                  <a:pos x="4671" y="874"/>
                </a:cxn>
                <a:cxn ang="0">
                  <a:pos x="4628" y="959"/>
                </a:cxn>
                <a:cxn ang="0">
                  <a:pos x="4580" y="1043"/>
                </a:cxn>
                <a:cxn ang="0">
                  <a:pos x="4526" y="1127"/>
                </a:cxn>
                <a:cxn ang="0">
                  <a:pos x="4467" y="1208"/>
                </a:cxn>
                <a:cxn ang="0">
                  <a:pos x="4400" y="1287"/>
                </a:cxn>
                <a:cxn ang="0">
                  <a:pos x="4326" y="1361"/>
                </a:cxn>
                <a:cxn ang="0">
                  <a:pos x="4247" y="1432"/>
                </a:cxn>
                <a:cxn ang="0">
                  <a:pos x="4160" y="1500"/>
                </a:cxn>
                <a:cxn ang="0">
                  <a:pos x="4064" y="1560"/>
                </a:cxn>
                <a:cxn ang="0">
                  <a:pos x="3960" y="1615"/>
                </a:cxn>
                <a:cxn ang="0">
                  <a:pos x="3847" y="1663"/>
                </a:cxn>
                <a:cxn ang="0">
                  <a:pos x="3727" y="1703"/>
                </a:cxn>
                <a:cxn ang="0">
                  <a:pos x="3597" y="1737"/>
                </a:cxn>
                <a:cxn ang="0">
                  <a:pos x="3457" y="1760"/>
                </a:cxn>
                <a:cxn ang="0">
                  <a:pos x="3309" y="1775"/>
                </a:cxn>
                <a:cxn ang="0">
                  <a:pos x="3149" y="1778"/>
                </a:cxn>
                <a:cxn ang="0">
                  <a:pos x="3066" y="1776"/>
                </a:cxn>
                <a:cxn ang="0">
                  <a:pos x="2739" y="1766"/>
                </a:cxn>
                <a:cxn ang="0">
                  <a:pos x="2438" y="1770"/>
                </a:cxn>
                <a:cxn ang="0">
                  <a:pos x="2160" y="1783"/>
                </a:cxn>
                <a:cxn ang="0">
                  <a:pos x="1904" y="1808"/>
                </a:cxn>
                <a:cxn ang="0">
                  <a:pos x="1669" y="1844"/>
                </a:cxn>
                <a:cxn ang="0">
                  <a:pos x="1452" y="1891"/>
                </a:cxn>
                <a:cxn ang="0">
                  <a:pos x="1351" y="1918"/>
                </a:cxn>
                <a:cxn ang="0">
                  <a:pos x="1254" y="1949"/>
                </a:cxn>
                <a:cxn ang="0">
                  <a:pos x="1161" y="1983"/>
                </a:cxn>
                <a:cxn ang="0">
                  <a:pos x="1071" y="2018"/>
                </a:cxn>
                <a:cxn ang="0">
                  <a:pos x="984" y="2059"/>
                </a:cxn>
                <a:cxn ang="0">
                  <a:pos x="903" y="2101"/>
                </a:cxn>
                <a:cxn ang="0">
                  <a:pos x="823" y="2144"/>
                </a:cxn>
                <a:cxn ang="0">
                  <a:pos x="747" y="2193"/>
                </a:cxn>
                <a:cxn ang="0">
                  <a:pos x="673" y="2243"/>
                </a:cxn>
                <a:cxn ang="0">
                  <a:pos x="603" y="2296"/>
                </a:cxn>
                <a:cxn ang="0">
                  <a:pos x="535" y="2351"/>
                </a:cxn>
                <a:cxn ang="0">
                  <a:pos x="404" y="2472"/>
                </a:cxn>
                <a:cxn ang="0">
                  <a:pos x="282" y="2604"/>
                </a:cxn>
                <a:cxn ang="0">
                  <a:pos x="167" y="2747"/>
                </a:cxn>
                <a:cxn ang="0">
                  <a:pos x="54" y="2902"/>
                </a:cxn>
              </a:cxnLst>
              <a:rect l="0" t="0" r="r" b="b"/>
              <a:pathLst>
                <a:path w="4875" h="2984">
                  <a:moveTo>
                    <a:pt x="4875" y="0"/>
                  </a:moveTo>
                  <a:lnTo>
                    <a:pt x="4875" y="0"/>
                  </a:lnTo>
                  <a:lnTo>
                    <a:pt x="4875" y="21"/>
                  </a:lnTo>
                  <a:lnTo>
                    <a:pt x="4872" y="79"/>
                  </a:lnTo>
                  <a:lnTo>
                    <a:pt x="4868" y="121"/>
                  </a:lnTo>
                  <a:lnTo>
                    <a:pt x="4864" y="170"/>
                  </a:lnTo>
                  <a:lnTo>
                    <a:pt x="4857" y="226"/>
                  </a:lnTo>
                  <a:lnTo>
                    <a:pt x="4847" y="287"/>
                  </a:lnTo>
                  <a:lnTo>
                    <a:pt x="4835" y="355"/>
                  </a:lnTo>
                  <a:lnTo>
                    <a:pt x="4821" y="428"/>
                  </a:lnTo>
                  <a:lnTo>
                    <a:pt x="4803" y="502"/>
                  </a:lnTo>
                  <a:lnTo>
                    <a:pt x="4780" y="581"/>
                  </a:lnTo>
                  <a:lnTo>
                    <a:pt x="4754" y="664"/>
                  </a:lnTo>
                  <a:lnTo>
                    <a:pt x="4740" y="706"/>
                  </a:lnTo>
                  <a:lnTo>
                    <a:pt x="4724" y="748"/>
                  </a:lnTo>
                  <a:lnTo>
                    <a:pt x="4707" y="790"/>
                  </a:lnTo>
                  <a:lnTo>
                    <a:pt x="4689" y="832"/>
                  </a:lnTo>
                  <a:lnTo>
                    <a:pt x="4671" y="874"/>
                  </a:lnTo>
                  <a:lnTo>
                    <a:pt x="4650" y="917"/>
                  </a:lnTo>
                  <a:lnTo>
                    <a:pt x="4628" y="959"/>
                  </a:lnTo>
                  <a:lnTo>
                    <a:pt x="4604" y="1001"/>
                  </a:lnTo>
                  <a:lnTo>
                    <a:pt x="4580" y="1043"/>
                  </a:lnTo>
                  <a:lnTo>
                    <a:pt x="4554" y="1085"/>
                  </a:lnTo>
                  <a:lnTo>
                    <a:pt x="4526" y="1127"/>
                  </a:lnTo>
                  <a:lnTo>
                    <a:pt x="4497" y="1167"/>
                  </a:lnTo>
                  <a:lnTo>
                    <a:pt x="4467" y="1208"/>
                  </a:lnTo>
                  <a:lnTo>
                    <a:pt x="4435" y="1248"/>
                  </a:lnTo>
                  <a:lnTo>
                    <a:pt x="4400" y="1287"/>
                  </a:lnTo>
                  <a:lnTo>
                    <a:pt x="4364" y="1324"/>
                  </a:lnTo>
                  <a:lnTo>
                    <a:pt x="4326" y="1361"/>
                  </a:lnTo>
                  <a:lnTo>
                    <a:pt x="4288" y="1398"/>
                  </a:lnTo>
                  <a:lnTo>
                    <a:pt x="4247" y="1432"/>
                  </a:lnTo>
                  <a:lnTo>
                    <a:pt x="4204" y="1466"/>
                  </a:lnTo>
                  <a:lnTo>
                    <a:pt x="4160" y="1500"/>
                  </a:lnTo>
                  <a:lnTo>
                    <a:pt x="4113" y="1531"/>
                  </a:lnTo>
                  <a:lnTo>
                    <a:pt x="4064" y="1560"/>
                  </a:lnTo>
                  <a:lnTo>
                    <a:pt x="4013" y="1589"/>
                  </a:lnTo>
                  <a:lnTo>
                    <a:pt x="3960" y="1615"/>
                  </a:lnTo>
                  <a:lnTo>
                    <a:pt x="3906" y="1641"/>
                  </a:lnTo>
                  <a:lnTo>
                    <a:pt x="3847" y="1663"/>
                  </a:lnTo>
                  <a:lnTo>
                    <a:pt x="3789" y="1684"/>
                  </a:lnTo>
                  <a:lnTo>
                    <a:pt x="3727" y="1703"/>
                  </a:lnTo>
                  <a:lnTo>
                    <a:pt x="3663" y="1721"/>
                  </a:lnTo>
                  <a:lnTo>
                    <a:pt x="3597" y="1737"/>
                  </a:lnTo>
                  <a:lnTo>
                    <a:pt x="3528" y="1750"/>
                  </a:lnTo>
                  <a:lnTo>
                    <a:pt x="3457" y="1760"/>
                  </a:lnTo>
                  <a:lnTo>
                    <a:pt x="3385" y="1768"/>
                  </a:lnTo>
                  <a:lnTo>
                    <a:pt x="3309" y="1775"/>
                  </a:lnTo>
                  <a:lnTo>
                    <a:pt x="3230" y="1778"/>
                  </a:lnTo>
                  <a:lnTo>
                    <a:pt x="3149" y="1778"/>
                  </a:lnTo>
                  <a:lnTo>
                    <a:pt x="3066" y="1776"/>
                  </a:lnTo>
                  <a:lnTo>
                    <a:pt x="3066" y="1776"/>
                  </a:lnTo>
                  <a:lnTo>
                    <a:pt x="2899" y="1770"/>
                  </a:lnTo>
                  <a:lnTo>
                    <a:pt x="2739" y="1766"/>
                  </a:lnTo>
                  <a:lnTo>
                    <a:pt x="2585" y="1766"/>
                  </a:lnTo>
                  <a:lnTo>
                    <a:pt x="2438" y="1770"/>
                  </a:lnTo>
                  <a:lnTo>
                    <a:pt x="2297" y="1775"/>
                  </a:lnTo>
                  <a:lnTo>
                    <a:pt x="2160" y="1783"/>
                  </a:lnTo>
                  <a:lnTo>
                    <a:pt x="2030" y="1794"/>
                  </a:lnTo>
                  <a:lnTo>
                    <a:pt x="1904" y="1808"/>
                  </a:lnTo>
                  <a:lnTo>
                    <a:pt x="1784" y="1825"/>
                  </a:lnTo>
                  <a:lnTo>
                    <a:pt x="1669" y="1844"/>
                  </a:lnTo>
                  <a:lnTo>
                    <a:pt x="1558" y="1867"/>
                  </a:lnTo>
                  <a:lnTo>
                    <a:pt x="1452" y="1891"/>
                  </a:lnTo>
                  <a:lnTo>
                    <a:pt x="1401" y="1904"/>
                  </a:lnTo>
                  <a:lnTo>
                    <a:pt x="1351" y="1918"/>
                  </a:lnTo>
                  <a:lnTo>
                    <a:pt x="1302" y="1934"/>
                  </a:lnTo>
                  <a:lnTo>
                    <a:pt x="1254" y="1949"/>
                  </a:lnTo>
                  <a:lnTo>
                    <a:pt x="1207" y="1965"/>
                  </a:lnTo>
                  <a:lnTo>
                    <a:pt x="1161" y="1983"/>
                  </a:lnTo>
                  <a:lnTo>
                    <a:pt x="1115" y="2001"/>
                  </a:lnTo>
                  <a:lnTo>
                    <a:pt x="1071" y="2018"/>
                  </a:lnTo>
                  <a:lnTo>
                    <a:pt x="1028" y="2038"/>
                  </a:lnTo>
                  <a:lnTo>
                    <a:pt x="984" y="2059"/>
                  </a:lnTo>
                  <a:lnTo>
                    <a:pt x="943" y="2078"/>
                  </a:lnTo>
                  <a:lnTo>
                    <a:pt x="903" y="2101"/>
                  </a:lnTo>
                  <a:lnTo>
                    <a:pt x="862" y="2122"/>
                  </a:lnTo>
                  <a:lnTo>
                    <a:pt x="823" y="2144"/>
                  </a:lnTo>
                  <a:lnTo>
                    <a:pt x="785" y="2169"/>
                  </a:lnTo>
                  <a:lnTo>
                    <a:pt x="747" y="2193"/>
                  </a:lnTo>
                  <a:lnTo>
                    <a:pt x="710" y="2217"/>
                  </a:lnTo>
                  <a:lnTo>
                    <a:pt x="673" y="2243"/>
                  </a:lnTo>
                  <a:lnTo>
                    <a:pt x="637" y="2269"/>
                  </a:lnTo>
                  <a:lnTo>
                    <a:pt x="603" y="2296"/>
                  </a:lnTo>
                  <a:lnTo>
                    <a:pt x="568" y="2324"/>
                  </a:lnTo>
                  <a:lnTo>
                    <a:pt x="535" y="2351"/>
                  </a:lnTo>
                  <a:lnTo>
                    <a:pt x="468" y="2411"/>
                  </a:lnTo>
                  <a:lnTo>
                    <a:pt x="404" y="2472"/>
                  </a:lnTo>
                  <a:lnTo>
                    <a:pt x="343" y="2537"/>
                  </a:lnTo>
                  <a:lnTo>
                    <a:pt x="282" y="2604"/>
                  </a:lnTo>
                  <a:lnTo>
                    <a:pt x="224" y="2674"/>
                  </a:lnTo>
                  <a:lnTo>
                    <a:pt x="167" y="2747"/>
                  </a:lnTo>
                  <a:lnTo>
                    <a:pt x="110" y="2822"/>
                  </a:lnTo>
                  <a:lnTo>
                    <a:pt x="54" y="2902"/>
                  </a:lnTo>
                  <a:lnTo>
                    <a:pt x="0" y="298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631343" name="Freeform 111"/>
            <p:cNvSpPr>
              <a:spLocks/>
            </p:cNvSpPr>
            <p:nvPr/>
          </p:nvSpPr>
          <p:spPr bwMode="auto">
            <a:xfrm>
              <a:off x="1912" y="510"/>
              <a:ext cx="4831" cy="1548"/>
            </a:xfrm>
            <a:custGeom>
              <a:avLst/>
              <a:gdLst/>
              <a:ahLst/>
              <a:cxnLst>
                <a:cxn ang="0">
                  <a:pos x="4831" y="0"/>
                </a:cxn>
                <a:cxn ang="0">
                  <a:pos x="4828" y="80"/>
                </a:cxn>
                <a:cxn ang="0">
                  <a:pos x="4821" y="172"/>
                </a:cxn>
                <a:cxn ang="0">
                  <a:pos x="4806" y="291"/>
                </a:cxn>
                <a:cxn ang="0">
                  <a:pos x="4782" y="430"/>
                </a:cxn>
                <a:cxn ang="0">
                  <a:pos x="4743" y="587"/>
                </a:cxn>
                <a:cxn ang="0">
                  <a:pos x="4706" y="711"/>
                </a:cxn>
                <a:cxn ang="0">
                  <a:pos x="4674" y="797"/>
                </a:cxn>
                <a:cxn ang="0">
                  <a:pos x="4638" y="882"/>
                </a:cxn>
                <a:cxn ang="0">
                  <a:pos x="4597" y="969"/>
                </a:cxn>
                <a:cxn ang="0">
                  <a:pos x="4550" y="1055"/>
                </a:cxn>
                <a:cxn ang="0">
                  <a:pos x="4497" y="1139"/>
                </a:cxn>
                <a:cxn ang="0">
                  <a:pos x="4439" y="1223"/>
                </a:cxn>
                <a:cxn ang="0">
                  <a:pos x="4374" y="1302"/>
                </a:cxn>
                <a:cxn ang="0">
                  <a:pos x="4303" y="1379"/>
                </a:cxn>
                <a:cxn ang="0">
                  <a:pos x="4224" y="1452"/>
                </a:cxn>
                <a:cxn ang="0">
                  <a:pos x="4136" y="1522"/>
                </a:cxn>
                <a:cxn ang="0">
                  <a:pos x="4042" y="1584"/>
                </a:cxn>
                <a:cxn ang="0">
                  <a:pos x="3939" y="1643"/>
                </a:cxn>
                <a:cxn ang="0">
                  <a:pos x="3828" y="1693"/>
                </a:cxn>
                <a:cxn ang="0">
                  <a:pos x="3707" y="1736"/>
                </a:cxn>
                <a:cxn ang="0">
                  <a:pos x="3578" y="1772"/>
                </a:cxn>
                <a:cxn ang="0">
                  <a:pos x="3439" y="1798"/>
                </a:cxn>
                <a:cxn ang="0">
                  <a:pos x="3291" y="1815"/>
                </a:cxn>
                <a:cxn ang="0">
                  <a:pos x="3131" y="1822"/>
                </a:cxn>
                <a:cxn ang="0">
                  <a:pos x="3048" y="1822"/>
                </a:cxn>
                <a:cxn ang="0">
                  <a:pos x="2720" y="1819"/>
                </a:cxn>
                <a:cxn ang="0">
                  <a:pos x="2419" y="1828"/>
                </a:cxn>
                <a:cxn ang="0">
                  <a:pos x="2141" y="1848"/>
                </a:cxn>
                <a:cxn ang="0">
                  <a:pos x="1887" y="1877"/>
                </a:cxn>
                <a:cxn ang="0">
                  <a:pos x="1651" y="1919"/>
                </a:cxn>
                <a:cxn ang="0">
                  <a:pos x="1436" y="1970"/>
                </a:cxn>
                <a:cxn ang="0">
                  <a:pos x="1335" y="1999"/>
                </a:cxn>
                <a:cxn ang="0">
                  <a:pos x="1239" y="2032"/>
                </a:cxn>
                <a:cxn ang="0">
                  <a:pos x="1146" y="2067"/>
                </a:cxn>
                <a:cxn ang="0">
                  <a:pos x="1057" y="2106"/>
                </a:cxn>
                <a:cxn ang="0">
                  <a:pos x="971" y="2148"/>
                </a:cxn>
                <a:cxn ang="0">
                  <a:pos x="889" y="2192"/>
                </a:cxn>
                <a:cxn ang="0">
                  <a:pos x="811" y="2237"/>
                </a:cxn>
                <a:cxn ang="0">
                  <a:pos x="735" y="2287"/>
                </a:cxn>
                <a:cxn ang="0">
                  <a:pos x="663" y="2339"/>
                </a:cxn>
                <a:cxn ang="0">
                  <a:pos x="593" y="2393"/>
                </a:cxn>
                <a:cxn ang="0">
                  <a:pos x="525" y="2452"/>
                </a:cxn>
                <a:cxn ang="0">
                  <a:pos x="397" y="2576"/>
                </a:cxn>
                <a:cxn ang="0">
                  <a:pos x="277" y="2710"/>
                </a:cxn>
                <a:cxn ang="0">
                  <a:pos x="163" y="2857"/>
                </a:cxn>
                <a:cxn ang="0">
                  <a:pos x="53" y="3013"/>
                </a:cxn>
              </a:cxnLst>
              <a:rect l="0" t="0" r="r" b="b"/>
              <a:pathLst>
                <a:path w="4831" h="3097">
                  <a:moveTo>
                    <a:pt x="4831" y="0"/>
                  </a:moveTo>
                  <a:lnTo>
                    <a:pt x="4831" y="0"/>
                  </a:lnTo>
                  <a:lnTo>
                    <a:pt x="4829" y="21"/>
                  </a:lnTo>
                  <a:lnTo>
                    <a:pt x="4828" y="80"/>
                  </a:lnTo>
                  <a:lnTo>
                    <a:pt x="4825" y="122"/>
                  </a:lnTo>
                  <a:lnTo>
                    <a:pt x="4821" y="172"/>
                  </a:lnTo>
                  <a:lnTo>
                    <a:pt x="4814" y="228"/>
                  </a:lnTo>
                  <a:lnTo>
                    <a:pt x="4806" y="291"/>
                  </a:lnTo>
                  <a:lnTo>
                    <a:pt x="4796" y="359"/>
                  </a:lnTo>
                  <a:lnTo>
                    <a:pt x="4782" y="430"/>
                  </a:lnTo>
                  <a:lnTo>
                    <a:pt x="4764" y="507"/>
                  </a:lnTo>
                  <a:lnTo>
                    <a:pt x="4743" y="587"/>
                  </a:lnTo>
                  <a:lnTo>
                    <a:pt x="4719" y="669"/>
                  </a:lnTo>
                  <a:lnTo>
                    <a:pt x="4706" y="711"/>
                  </a:lnTo>
                  <a:lnTo>
                    <a:pt x="4690" y="755"/>
                  </a:lnTo>
                  <a:lnTo>
                    <a:pt x="4674" y="797"/>
                  </a:lnTo>
                  <a:lnTo>
                    <a:pt x="4657" y="840"/>
                  </a:lnTo>
                  <a:lnTo>
                    <a:pt x="4638" y="882"/>
                  </a:lnTo>
                  <a:lnTo>
                    <a:pt x="4618" y="926"/>
                  </a:lnTo>
                  <a:lnTo>
                    <a:pt x="4597" y="969"/>
                  </a:lnTo>
                  <a:lnTo>
                    <a:pt x="4574" y="1011"/>
                  </a:lnTo>
                  <a:lnTo>
                    <a:pt x="4550" y="1055"/>
                  </a:lnTo>
                  <a:lnTo>
                    <a:pt x="4525" y="1097"/>
                  </a:lnTo>
                  <a:lnTo>
                    <a:pt x="4497" y="1139"/>
                  </a:lnTo>
                  <a:lnTo>
                    <a:pt x="4470" y="1181"/>
                  </a:lnTo>
                  <a:lnTo>
                    <a:pt x="4439" y="1223"/>
                  </a:lnTo>
                  <a:lnTo>
                    <a:pt x="4407" y="1263"/>
                  </a:lnTo>
                  <a:lnTo>
                    <a:pt x="4374" y="1302"/>
                  </a:lnTo>
                  <a:lnTo>
                    <a:pt x="4339" y="1342"/>
                  </a:lnTo>
                  <a:lnTo>
                    <a:pt x="4303" y="1379"/>
                  </a:lnTo>
                  <a:lnTo>
                    <a:pt x="4264" y="1417"/>
                  </a:lnTo>
                  <a:lnTo>
                    <a:pt x="4224" y="1452"/>
                  </a:lnTo>
                  <a:lnTo>
                    <a:pt x="4181" y="1488"/>
                  </a:lnTo>
                  <a:lnTo>
                    <a:pt x="4136" y="1522"/>
                  </a:lnTo>
                  <a:lnTo>
                    <a:pt x="4091" y="1554"/>
                  </a:lnTo>
                  <a:lnTo>
                    <a:pt x="4042" y="1584"/>
                  </a:lnTo>
                  <a:lnTo>
                    <a:pt x="3992" y="1614"/>
                  </a:lnTo>
                  <a:lnTo>
                    <a:pt x="3939" y="1643"/>
                  </a:lnTo>
                  <a:lnTo>
                    <a:pt x="3885" y="1668"/>
                  </a:lnTo>
                  <a:lnTo>
                    <a:pt x="3828" y="1693"/>
                  </a:lnTo>
                  <a:lnTo>
                    <a:pt x="3768" y="1715"/>
                  </a:lnTo>
                  <a:lnTo>
                    <a:pt x="3707" y="1736"/>
                  </a:lnTo>
                  <a:lnTo>
                    <a:pt x="3643" y="1754"/>
                  </a:lnTo>
                  <a:lnTo>
                    <a:pt x="3578" y="1772"/>
                  </a:lnTo>
                  <a:lnTo>
                    <a:pt x="3510" y="1786"/>
                  </a:lnTo>
                  <a:lnTo>
                    <a:pt x="3439" y="1798"/>
                  </a:lnTo>
                  <a:lnTo>
                    <a:pt x="3366" y="1807"/>
                  </a:lnTo>
                  <a:lnTo>
                    <a:pt x="3291" y="1815"/>
                  </a:lnTo>
                  <a:lnTo>
                    <a:pt x="3212" y="1820"/>
                  </a:lnTo>
                  <a:lnTo>
                    <a:pt x="3131" y="1822"/>
                  </a:lnTo>
                  <a:lnTo>
                    <a:pt x="3048" y="1822"/>
                  </a:lnTo>
                  <a:lnTo>
                    <a:pt x="3048" y="1822"/>
                  </a:lnTo>
                  <a:lnTo>
                    <a:pt x="2881" y="1819"/>
                  </a:lnTo>
                  <a:lnTo>
                    <a:pt x="2720" y="1819"/>
                  </a:lnTo>
                  <a:lnTo>
                    <a:pt x="2567" y="1822"/>
                  </a:lnTo>
                  <a:lnTo>
                    <a:pt x="2419" y="1828"/>
                  </a:lnTo>
                  <a:lnTo>
                    <a:pt x="2277" y="1836"/>
                  </a:lnTo>
                  <a:lnTo>
                    <a:pt x="2141" y="1848"/>
                  </a:lnTo>
                  <a:lnTo>
                    <a:pt x="2012" y="1861"/>
                  </a:lnTo>
                  <a:lnTo>
                    <a:pt x="1887" y="1877"/>
                  </a:lnTo>
                  <a:lnTo>
                    <a:pt x="1766" y="1896"/>
                  </a:lnTo>
                  <a:lnTo>
                    <a:pt x="1651" y="1919"/>
                  </a:lnTo>
                  <a:lnTo>
                    <a:pt x="1541" y="1943"/>
                  </a:lnTo>
                  <a:lnTo>
                    <a:pt x="1436" y="1970"/>
                  </a:lnTo>
                  <a:lnTo>
                    <a:pt x="1384" y="1985"/>
                  </a:lnTo>
                  <a:lnTo>
                    <a:pt x="1335" y="1999"/>
                  </a:lnTo>
                  <a:lnTo>
                    <a:pt x="1286" y="2016"/>
                  </a:lnTo>
                  <a:lnTo>
                    <a:pt x="1239" y="2032"/>
                  </a:lnTo>
                  <a:lnTo>
                    <a:pt x="1191" y="2050"/>
                  </a:lnTo>
                  <a:lnTo>
                    <a:pt x="1146" y="2067"/>
                  </a:lnTo>
                  <a:lnTo>
                    <a:pt x="1100" y="2087"/>
                  </a:lnTo>
                  <a:lnTo>
                    <a:pt x="1057" y="2106"/>
                  </a:lnTo>
                  <a:lnTo>
                    <a:pt x="1014" y="2127"/>
                  </a:lnTo>
                  <a:lnTo>
                    <a:pt x="971" y="2148"/>
                  </a:lnTo>
                  <a:lnTo>
                    <a:pt x="930" y="2169"/>
                  </a:lnTo>
                  <a:lnTo>
                    <a:pt x="889" y="2192"/>
                  </a:lnTo>
                  <a:lnTo>
                    <a:pt x="850" y="2214"/>
                  </a:lnTo>
                  <a:lnTo>
                    <a:pt x="811" y="2237"/>
                  </a:lnTo>
                  <a:lnTo>
                    <a:pt x="772" y="2263"/>
                  </a:lnTo>
                  <a:lnTo>
                    <a:pt x="735" y="2287"/>
                  </a:lnTo>
                  <a:lnTo>
                    <a:pt x="699" y="2313"/>
                  </a:lnTo>
                  <a:lnTo>
                    <a:pt x="663" y="2339"/>
                  </a:lnTo>
                  <a:lnTo>
                    <a:pt x="628" y="2366"/>
                  </a:lnTo>
                  <a:lnTo>
                    <a:pt x="593" y="2393"/>
                  </a:lnTo>
                  <a:lnTo>
                    <a:pt x="558" y="2423"/>
                  </a:lnTo>
                  <a:lnTo>
                    <a:pt x="525" y="2452"/>
                  </a:lnTo>
                  <a:lnTo>
                    <a:pt x="460" y="2511"/>
                  </a:lnTo>
                  <a:lnTo>
                    <a:pt x="397" y="2576"/>
                  </a:lnTo>
                  <a:lnTo>
                    <a:pt x="336" y="2640"/>
                  </a:lnTo>
                  <a:lnTo>
                    <a:pt x="277" y="2710"/>
                  </a:lnTo>
                  <a:lnTo>
                    <a:pt x="220" y="2783"/>
                  </a:lnTo>
                  <a:lnTo>
                    <a:pt x="163" y="2857"/>
                  </a:lnTo>
                  <a:lnTo>
                    <a:pt x="107" y="2934"/>
                  </a:lnTo>
                  <a:lnTo>
                    <a:pt x="53" y="3013"/>
                  </a:lnTo>
                  <a:lnTo>
                    <a:pt x="0" y="3097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631344" name="Freeform 112"/>
            <p:cNvSpPr>
              <a:spLocks/>
            </p:cNvSpPr>
            <p:nvPr/>
          </p:nvSpPr>
          <p:spPr bwMode="auto">
            <a:xfrm>
              <a:off x="1968" y="481"/>
              <a:ext cx="4782" cy="1605"/>
            </a:xfrm>
            <a:custGeom>
              <a:avLst/>
              <a:gdLst/>
              <a:ahLst/>
              <a:cxnLst>
                <a:cxn ang="0">
                  <a:pos x="4782" y="0"/>
                </a:cxn>
                <a:cxn ang="0">
                  <a:pos x="4780" y="81"/>
                </a:cxn>
                <a:cxn ang="0">
                  <a:pos x="4775" y="173"/>
                </a:cxn>
                <a:cxn ang="0">
                  <a:pos x="4762" y="292"/>
                </a:cxn>
                <a:cxn ang="0">
                  <a:pos x="4740" y="433"/>
                </a:cxn>
                <a:cxn ang="0">
                  <a:pos x="4704" y="591"/>
                </a:cxn>
                <a:cxn ang="0">
                  <a:pos x="4668" y="717"/>
                </a:cxn>
                <a:cxn ang="0">
                  <a:pos x="4637" y="802"/>
                </a:cxn>
                <a:cxn ang="0">
                  <a:pos x="4602" y="890"/>
                </a:cxn>
                <a:cxn ang="0">
                  <a:pos x="4564" y="978"/>
                </a:cxn>
                <a:cxn ang="0">
                  <a:pos x="4518" y="1066"/>
                </a:cxn>
                <a:cxn ang="0">
                  <a:pos x="4466" y="1151"/>
                </a:cxn>
                <a:cxn ang="0">
                  <a:pos x="4409" y="1235"/>
                </a:cxn>
                <a:cxn ang="0">
                  <a:pos x="4346" y="1318"/>
                </a:cxn>
                <a:cxn ang="0">
                  <a:pos x="4275" y="1397"/>
                </a:cxn>
                <a:cxn ang="0">
                  <a:pos x="4197" y="1471"/>
                </a:cxn>
                <a:cxn ang="0">
                  <a:pos x="4111" y="1542"/>
                </a:cxn>
                <a:cxn ang="0">
                  <a:pos x="4018" y="1608"/>
                </a:cxn>
                <a:cxn ang="0">
                  <a:pos x="3917" y="1668"/>
                </a:cxn>
                <a:cxn ang="0">
                  <a:pos x="3805" y="1721"/>
                </a:cxn>
                <a:cxn ang="0">
                  <a:pos x="3686" y="1766"/>
                </a:cxn>
                <a:cxn ang="0">
                  <a:pos x="3557" y="1805"/>
                </a:cxn>
                <a:cxn ang="0">
                  <a:pos x="3418" y="1834"/>
                </a:cxn>
                <a:cxn ang="0">
                  <a:pos x="3270" y="1855"/>
                </a:cxn>
                <a:cxn ang="0">
                  <a:pos x="3110" y="1865"/>
                </a:cxn>
                <a:cxn ang="0">
                  <a:pos x="3027" y="1867"/>
                </a:cxn>
                <a:cxn ang="0">
                  <a:pos x="2700" y="1870"/>
                </a:cxn>
                <a:cxn ang="0">
                  <a:pos x="2399" y="1884"/>
                </a:cxn>
                <a:cxn ang="0">
                  <a:pos x="2121" y="1910"/>
                </a:cxn>
                <a:cxn ang="0">
                  <a:pos x="1867" y="1946"/>
                </a:cxn>
                <a:cxn ang="0">
                  <a:pos x="1633" y="1991"/>
                </a:cxn>
                <a:cxn ang="0">
                  <a:pos x="1419" y="2047"/>
                </a:cxn>
                <a:cxn ang="0">
                  <a:pos x="1317" y="2080"/>
                </a:cxn>
                <a:cxn ang="0">
                  <a:pos x="1222" y="2115"/>
                </a:cxn>
                <a:cxn ang="0">
                  <a:pos x="1129" y="2152"/>
                </a:cxn>
                <a:cxn ang="0">
                  <a:pos x="1041" y="2193"/>
                </a:cxn>
                <a:cxn ang="0">
                  <a:pos x="956" y="2235"/>
                </a:cxn>
                <a:cxn ang="0">
                  <a:pos x="874" y="2282"/>
                </a:cxn>
                <a:cxn ang="0">
                  <a:pos x="797" y="2330"/>
                </a:cxn>
                <a:cxn ang="0">
                  <a:pos x="722" y="2380"/>
                </a:cxn>
                <a:cxn ang="0">
                  <a:pos x="651" y="2435"/>
                </a:cxn>
                <a:cxn ang="0">
                  <a:pos x="582" y="2491"/>
                </a:cxn>
                <a:cxn ang="0">
                  <a:pos x="515" y="2550"/>
                </a:cxn>
                <a:cxn ang="0">
                  <a:pos x="389" y="2677"/>
                </a:cxn>
                <a:cxn ang="0">
                  <a:pos x="271" y="2816"/>
                </a:cxn>
                <a:cxn ang="0">
                  <a:pos x="158" y="2965"/>
                </a:cxn>
                <a:cxn ang="0">
                  <a:pos x="51" y="3124"/>
                </a:cxn>
              </a:cxnLst>
              <a:rect l="0" t="0" r="r" b="b"/>
              <a:pathLst>
                <a:path w="4782" h="3210">
                  <a:moveTo>
                    <a:pt x="4782" y="0"/>
                  </a:moveTo>
                  <a:lnTo>
                    <a:pt x="4782" y="0"/>
                  </a:lnTo>
                  <a:lnTo>
                    <a:pt x="4782" y="21"/>
                  </a:lnTo>
                  <a:lnTo>
                    <a:pt x="4780" y="81"/>
                  </a:lnTo>
                  <a:lnTo>
                    <a:pt x="4779" y="123"/>
                  </a:lnTo>
                  <a:lnTo>
                    <a:pt x="4775" y="173"/>
                  </a:lnTo>
                  <a:lnTo>
                    <a:pt x="4770" y="229"/>
                  </a:lnTo>
                  <a:lnTo>
                    <a:pt x="4762" y="292"/>
                  </a:lnTo>
                  <a:lnTo>
                    <a:pt x="4752" y="360"/>
                  </a:lnTo>
                  <a:lnTo>
                    <a:pt x="4740" y="433"/>
                  </a:lnTo>
                  <a:lnTo>
                    <a:pt x="4723" y="510"/>
                  </a:lnTo>
                  <a:lnTo>
                    <a:pt x="4704" y="591"/>
                  </a:lnTo>
                  <a:lnTo>
                    <a:pt x="4682" y="675"/>
                  </a:lnTo>
                  <a:lnTo>
                    <a:pt x="4668" y="717"/>
                  </a:lnTo>
                  <a:lnTo>
                    <a:pt x="4654" y="760"/>
                  </a:lnTo>
                  <a:lnTo>
                    <a:pt x="4637" y="802"/>
                  </a:lnTo>
                  <a:lnTo>
                    <a:pt x="4620" y="846"/>
                  </a:lnTo>
                  <a:lnTo>
                    <a:pt x="4602" y="890"/>
                  </a:lnTo>
                  <a:lnTo>
                    <a:pt x="4584" y="935"/>
                  </a:lnTo>
                  <a:lnTo>
                    <a:pt x="4564" y="978"/>
                  </a:lnTo>
                  <a:lnTo>
                    <a:pt x="4541" y="1022"/>
                  </a:lnTo>
                  <a:lnTo>
                    <a:pt x="4518" y="1066"/>
                  </a:lnTo>
                  <a:lnTo>
                    <a:pt x="4493" y="1108"/>
                  </a:lnTo>
                  <a:lnTo>
                    <a:pt x="4466" y="1151"/>
                  </a:lnTo>
                  <a:lnTo>
                    <a:pt x="4439" y="1193"/>
                  </a:lnTo>
                  <a:lnTo>
                    <a:pt x="4409" y="1235"/>
                  </a:lnTo>
                  <a:lnTo>
                    <a:pt x="4379" y="1277"/>
                  </a:lnTo>
                  <a:lnTo>
                    <a:pt x="4346" y="1318"/>
                  </a:lnTo>
                  <a:lnTo>
                    <a:pt x="4311" y="1358"/>
                  </a:lnTo>
                  <a:lnTo>
                    <a:pt x="4275" y="1397"/>
                  </a:lnTo>
                  <a:lnTo>
                    <a:pt x="4237" y="1435"/>
                  </a:lnTo>
                  <a:lnTo>
                    <a:pt x="4197" y="1471"/>
                  </a:lnTo>
                  <a:lnTo>
                    <a:pt x="4155" y="1508"/>
                  </a:lnTo>
                  <a:lnTo>
                    <a:pt x="4111" y="1542"/>
                  </a:lnTo>
                  <a:lnTo>
                    <a:pt x="4065" y="1576"/>
                  </a:lnTo>
                  <a:lnTo>
                    <a:pt x="4018" y="1608"/>
                  </a:lnTo>
                  <a:lnTo>
                    <a:pt x="3968" y="1639"/>
                  </a:lnTo>
                  <a:lnTo>
                    <a:pt x="3917" y="1668"/>
                  </a:lnTo>
                  <a:lnTo>
                    <a:pt x="3862" y="1695"/>
                  </a:lnTo>
                  <a:lnTo>
                    <a:pt x="3805" y="1721"/>
                  </a:lnTo>
                  <a:lnTo>
                    <a:pt x="3747" y="1744"/>
                  </a:lnTo>
                  <a:lnTo>
                    <a:pt x="3686" y="1766"/>
                  </a:lnTo>
                  <a:lnTo>
                    <a:pt x="3622" y="1787"/>
                  </a:lnTo>
                  <a:lnTo>
                    <a:pt x="3557" y="1805"/>
                  </a:lnTo>
                  <a:lnTo>
                    <a:pt x="3489" y="1821"/>
                  </a:lnTo>
                  <a:lnTo>
                    <a:pt x="3418" y="1834"/>
                  </a:lnTo>
                  <a:lnTo>
                    <a:pt x="3344" y="1846"/>
                  </a:lnTo>
                  <a:lnTo>
                    <a:pt x="3270" y="1855"/>
                  </a:lnTo>
                  <a:lnTo>
                    <a:pt x="3192" y="1860"/>
                  </a:lnTo>
                  <a:lnTo>
                    <a:pt x="3110" y="1865"/>
                  </a:lnTo>
                  <a:lnTo>
                    <a:pt x="3027" y="1867"/>
                  </a:lnTo>
                  <a:lnTo>
                    <a:pt x="3027" y="1867"/>
                  </a:lnTo>
                  <a:lnTo>
                    <a:pt x="2860" y="1867"/>
                  </a:lnTo>
                  <a:lnTo>
                    <a:pt x="2700" y="1870"/>
                  </a:lnTo>
                  <a:lnTo>
                    <a:pt x="2546" y="1876"/>
                  </a:lnTo>
                  <a:lnTo>
                    <a:pt x="2399" y="1884"/>
                  </a:lnTo>
                  <a:lnTo>
                    <a:pt x="2257" y="1896"/>
                  </a:lnTo>
                  <a:lnTo>
                    <a:pt x="2121" y="1910"/>
                  </a:lnTo>
                  <a:lnTo>
                    <a:pt x="1992" y="1926"/>
                  </a:lnTo>
                  <a:lnTo>
                    <a:pt x="1867" y="1946"/>
                  </a:lnTo>
                  <a:lnTo>
                    <a:pt x="1748" y="1967"/>
                  </a:lnTo>
                  <a:lnTo>
                    <a:pt x="1633" y="1991"/>
                  </a:lnTo>
                  <a:lnTo>
                    <a:pt x="1523" y="2018"/>
                  </a:lnTo>
                  <a:lnTo>
                    <a:pt x="1419" y="2047"/>
                  </a:lnTo>
                  <a:lnTo>
                    <a:pt x="1367" y="2064"/>
                  </a:lnTo>
                  <a:lnTo>
                    <a:pt x="1317" y="2080"/>
                  </a:lnTo>
                  <a:lnTo>
                    <a:pt x="1269" y="2097"/>
                  </a:lnTo>
                  <a:lnTo>
                    <a:pt x="1222" y="2115"/>
                  </a:lnTo>
                  <a:lnTo>
                    <a:pt x="1174" y="2133"/>
                  </a:lnTo>
                  <a:lnTo>
                    <a:pt x="1129" y="2152"/>
                  </a:lnTo>
                  <a:lnTo>
                    <a:pt x="1084" y="2172"/>
                  </a:lnTo>
                  <a:lnTo>
                    <a:pt x="1041" y="2193"/>
                  </a:lnTo>
                  <a:lnTo>
                    <a:pt x="998" y="2214"/>
                  </a:lnTo>
                  <a:lnTo>
                    <a:pt x="956" y="2235"/>
                  </a:lnTo>
                  <a:lnTo>
                    <a:pt x="915" y="2257"/>
                  </a:lnTo>
                  <a:lnTo>
                    <a:pt x="874" y="2282"/>
                  </a:lnTo>
                  <a:lnTo>
                    <a:pt x="836" y="2306"/>
                  </a:lnTo>
                  <a:lnTo>
                    <a:pt x="797" y="2330"/>
                  </a:lnTo>
                  <a:lnTo>
                    <a:pt x="759" y="2354"/>
                  </a:lnTo>
                  <a:lnTo>
                    <a:pt x="722" y="2380"/>
                  </a:lnTo>
                  <a:lnTo>
                    <a:pt x="686" y="2407"/>
                  </a:lnTo>
                  <a:lnTo>
                    <a:pt x="651" y="2435"/>
                  </a:lnTo>
                  <a:lnTo>
                    <a:pt x="615" y="2462"/>
                  </a:lnTo>
                  <a:lnTo>
                    <a:pt x="582" y="2491"/>
                  </a:lnTo>
                  <a:lnTo>
                    <a:pt x="548" y="2520"/>
                  </a:lnTo>
                  <a:lnTo>
                    <a:pt x="515" y="2550"/>
                  </a:lnTo>
                  <a:lnTo>
                    <a:pt x="451" y="2613"/>
                  </a:lnTo>
                  <a:lnTo>
                    <a:pt x="389" y="2677"/>
                  </a:lnTo>
                  <a:lnTo>
                    <a:pt x="329" y="2745"/>
                  </a:lnTo>
                  <a:lnTo>
                    <a:pt x="271" y="2816"/>
                  </a:lnTo>
                  <a:lnTo>
                    <a:pt x="214" y="2889"/>
                  </a:lnTo>
                  <a:lnTo>
                    <a:pt x="158" y="2965"/>
                  </a:lnTo>
                  <a:lnTo>
                    <a:pt x="104" y="3044"/>
                  </a:lnTo>
                  <a:lnTo>
                    <a:pt x="51" y="3124"/>
                  </a:lnTo>
                  <a:lnTo>
                    <a:pt x="0" y="321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631345" name="Freeform 113"/>
            <p:cNvSpPr>
              <a:spLocks/>
            </p:cNvSpPr>
            <p:nvPr/>
          </p:nvSpPr>
          <p:spPr bwMode="auto">
            <a:xfrm>
              <a:off x="2023" y="453"/>
              <a:ext cx="4733" cy="1662"/>
            </a:xfrm>
            <a:custGeom>
              <a:avLst/>
              <a:gdLst/>
              <a:ahLst/>
              <a:cxnLst>
                <a:cxn ang="0">
                  <a:pos x="4733" y="0"/>
                </a:cxn>
                <a:cxn ang="0">
                  <a:pos x="4733" y="81"/>
                </a:cxn>
                <a:cxn ang="0">
                  <a:pos x="4729" y="173"/>
                </a:cxn>
                <a:cxn ang="0">
                  <a:pos x="4718" y="294"/>
                </a:cxn>
                <a:cxn ang="0">
                  <a:pos x="4699" y="436"/>
                </a:cxn>
                <a:cxn ang="0">
                  <a:pos x="4665" y="596"/>
                </a:cxn>
                <a:cxn ang="0">
                  <a:pos x="4631" y="724"/>
                </a:cxn>
                <a:cxn ang="0">
                  <a:pos x="4602" y="811"/>
                </a:cxn>
                <a:cxn ang="0">
                  <a:pos x="4568" y="898"/>
                </a:cxn>
                <a:cxn ang="0">
                  <a:pos x="4529" y="987"/>
                </a:cxn>
                <a:cxn ang="0">
                  <a:pos x="4486" y="1076"/>
                </a:cxn>
                <a:cxn ang="0">
                  <a:pos x="4436" y="1165"/>
                </a:cxn>
                <a:cxn ang="0">
                  <a:pos x="4381" y="1250"/>
                </a:cxn>
                <a:cxn ang="0">
                  <a:pos x="4317" y="1334"/>
                </a:cxn>
                <a:cxn ang="0">
                  <a:pos x="4247" y="1415"/>
                </a:cxn>
                <a:cxn ang="0">
                  <a:pos x="4171" y="1491"/>
                </a:cxn>
                <a:cxn ang="0">
                  <a:pos x="4086" y="1563"/>
                </a:cxn>
                <a:cxn ang="0">
                  <a:pos x="3993" y="1631"/>
                </a:cxn>
                <a:cxn ang="0">
                  <a:pos x="3893" y="1694"/>
                </a:cxn>
                <a:cxn ang="0">
                  <a:pos x="3784" y="1749"/>
                </a:cxn>
                <a:cxn ang="0">
                  <a:pos x="3664" y="1798"/>
                </a:cxn>
                <a:cxn ang="0">
                  <a:pos x="3537" y="1840"/>
                </a:cxn>
                <a:cxn ang="0">
                  <a:pos x="3398" y="1872"/>
                </a:cxn>
                <a:cxn ang="0">
                  <a:pos x="3249" y="1894"/>
                </a:cxn>
                <a:cxn ang="0">
                  <a:pos x="3091" y="1909"/>
                </a:cxn>
                <a:cxn ang="0">
                  <a:pos x="3008" y="1911"/>
                </a:cxn>
                <a:cxn ang="0">
                  <a:pos x="2681" y="1922"/>
                </a:cxn>
                <a:cxn ang="0">
                  <a:pos x="2380" y="1943"/>
                </a:cxn>
                <a:cxn ang="0">
                  <a:pos x="2102" y="1974"/>
                </a:cxn>
                <a:cxn ang="0">
                  <a:pos x="1848" y="2014"/>
                </a:cxn>
                <a:cxn ang="0">
                  <a:pos x="1615" y="2066"/>
                </a:cxn>
                <a:cxn ang="0">
                  <a:pos x="1401" y="2127"/>
                </a:cxn>
                <a:cxn ang="0">
                  <a:pos x="1301" y="2161"/>
                </a:cxn>
                <a:cxn ang="0">
                  <a:pos x="1205" y="2198"/>
                </a:cxn>
                <a:cxn ang="0">
                  <a:pos x="1114" y="2237"/>
                </a:cxn>
                <a:cxn ang="0">
                  <a:pos x="1026" y="2280"/>
                </a:cxn>
                <a:cxn ang="0">
                  <a:pos x="942" y="2324"/>
                </a:cxn>
                <a:cxn ang="0">
                  <a:pos x="861" y="2372"/>
                </a:cxn>
                <a:cxn ang="0">
                  <a:pos x="785" y="2422"/>
                </a:cxn>
                <a:cxn ang="0">
                  <a:pos x="711" y="2476"/>
                </a:cxn>
                <a:cxn ang="0">
                  <a:pos x="639" y="2531"/>
                </a:cxn>
                <a:cxn ang="0">
                  <a:pos x="571" y="2589"/>
                </a:cxn>
                <a:cxn ang="0">
                  <a:pos x="506" y="2650"/>
                </a:cxn>
                <a:cxn ang="0">
                  <a:pos x="382" y="2779"/>
                </a:cxn>
                <a:cxn ang="0">
                  <a:pos x="265" y="2921"/>
                </a:cxn>
                <a:cxn ang="0">
                  <a:pos x="156" y="3073"/>
                </a:cxn>
                <a:cxn ang="0">
                  <a:pos x="52" y="3236"/>
                </a:cxn>
              </a:cxnLst>
              <a:rect l="0" t="0" r="r" b="b"/>
              <a:pathLst>
                <a:path w="4733" h="3323">
                  <a:moveTo>
                    <a:pt x="4733" y="0"/>
                  </a:moveTo>
                  <a:lnTo>
                    <a:pt x="4733" y="0"/>
                  </a:lnTo>
                  <a:lnTo>
                    <a:pt x="4733" y="21"/>
                  </a:lnTo>
                  <a:lnTo>
                    <a:pt x="4733" y="81"/>
                  </a:lnTo>
                  <a:lnTo>
                    <a:pt x="4732" y="123"/>
                  </a:lnTo>
                  <a:lnTo>
                    <a:pt x="4729" y="173"/>
                  </a:lnTo>
                  <a:lnTo>
                    <a:pt x="4725" y="231"/>
                  </a:lnTo>
                  <a:lnTo>
                    <a:pt x="4718" y="294"/>
                  </a:lnTo>
                  <a:lnTo>
                    <a:pt x="4710" y="364"/>
                  </a:lnTo>
                  <a:lnTo>
                    <a:pt x="4699" y="436"/>
                  </a:lnTo>
                  <a:lnTo>
                    <a:pt x="4683" y="516"/>
                  </a:lnTo>
                  <a:lnTo>
                    <a:pt x="4665" y="596"/>
                  </a:lnTo>
                  <a:lnTo>
                    <a:pt x="4643" y="680"/>
                  </a:lnTo>
                  <a:lnTo>
                    <a:pt x="4631" y="724"/>
                  </a:lnTo>
                  <a:lnTo>
                    <a:pt x="4617" y="767"/>
                  </a:lnTo>
                  <a:lnTo>
                    <a:pt x="4602" y="811"/>
                  </a:lnTo>
                  <a:lnTo>
                    <a:pt x="4586" y="855"/>
                  </a:lnTo>
                  <a:lnTo>
                    <a:pt x="4568" y="898"/>
                  </a:lnTo>
                  <a:lnTo>
                    <a:pt x="4550" y="943"/>
                  </a:lnTo>
                  <a:lnTo>
                    <a:pt x="4529" y="987"/>
                  </a:lnTo>
                  <a:lnTo>
                    <a:pt x="4509" y="1032"/>
                  </a:lnTo>
                  <a:lnTo>
                    <a:pt x="4486" y="1076"/>
                  </a:lnTo>
                  <a:lnTo>
                    <a:pt x="4461" y="1119"/>
                  </a:lnTo>
                  <a:lnTo>
                    <a:pt x="4436" y="1165"/>
                  </a:lnTo>
                  <a:lnTo>
                    <a:pt x="4409" y="1207"/>
                  </a:lnTo>
                  <a:lnTo>
                    <a:pt x="4381" y="1250"/>
                  </a:lnTo>
                  <a:lnTo>
                    <a:pt x="4350" y="1292"/>
                  </a:lnTo>
                  <a:lnTo>
                    <a:pt x="4317" y="1334"/>
                  </a:lnTo>
                  <a:lnTo>
                    <a:pt x="4284" y="1375"/>
                  </a:lnTo>
                  <a:lnTo>
                    <a:pt x="4247" y="1415"/>
                  </a:lnTo>
                  <a:lnTo>
                    <a:pt x="4210" y="1454"/>
                  </a:lnTo>
                  <a:lnTo>
                    <a:pt x="4171" y="1491"/>
                  </a:lnTo>
                  <a:lnTo>
                    <a:pt x="4129" y="1528"/>
                  </a:lnTo>
                  <a:lnTo>
                    <a:pt x="4086" y="1563"/>
                  </a:lnTo>
                  <a:lnTo>
                    <a:pt x="4041" y="1599"/>
                  </a:lnTo>
                  <a:lnTo>
                    <a:pt x="3993" y="1631"/>
                  </a:lnTo>
                  <a:lnTo>
                    <a:pt x="3945" y="1664"/>
                  </a:lnTo>
                  <a:lnTo>
                    <a:pt x="3893" y="1694"/>
                  </a:lnTo>
                  <a:lnTo>
                    <a:pt x="3839" y="1723"/>
                  </a:lnTo>
                  <a:lnTo>
                    <a:pt x="3784" y="1749"/>
                  </a:lnTo>
                  <a:lnTo>
                    <a:pt x="3725" y="1775"/>
                  </a:lnTo>
                  <a:lnTo>
                    <a:pt x="3664" y="1798"/>
                  </a:lnTo>
                  <a:lnTo>
                    <a:pt x="3602" y="1820"/>
                  </a:lnTo>
                  <a:lnTo>
                    <a:pt x="3537" y="1840"/>
                  </a:lnTo>
                  <a:lnTo>
                    <a:pt x="3469" y="1856"/>
                  </a:lnTo>
                  <a:lnTo>
                    <a:pt x="3398" y="1872"/>
                  </a:lnTo>
                  <a:lnTo>
                    <a:pt x="3326" y="1885"/>
                  </a:lnTo>
                  <a:lnTo>
                    <a:pt x="3249" y="1894"/>
                  </a:lnTo>
                  <a:lnTo>
                    <a:pt x="3171" y="1903"/>
                  </a:lnTo>
                  <a:lnTo>
                    <a:pt x="3091" y="1909"/>
                  </a:lnTo>
                  <a:lnTo>
                    <a:pt x="3008" y="1911"/>
                  </a:lnTo>
                  <a:lnTo>
                    <a:pt x="3008" y="1911"/>
                  </a:lnTo>
                  <a:lnTo>
                    <a:pt x="2841" y="1915"/>
                  </a:lnTo>
                  <a:lnTo>
                    <a:pt x="2681" y="1922"/>
                  </a:lnTo>
                  <a:lnTo>
                    <a:pt x="2527" y="1932"/>
                  </a:lnTo>
                  <a:lnTo>
                    <a:pt x="2380" y="1943"/>
                  </a:lnTo>
                  <a:lnTo>
                    <a:pt x="2238" y="1957"/>
                  </a:lnTo>
                  <a:lnTo>
                    <a:pt x="2102" y="1974"/>
                  </a:lnTo>
                  <a:lnTo>
                    <a:pt x="1973" y="1993"/>
                  </a:lnTo>
                  <a:lnTo>
                    <a:pt x="1848" y="2014"/>
                  </a:lnTo>
                  <a:lnTo>
                    <a:pt x="1729" y="2038"/>
                  </a:lnTo>
                  <a:lnTo>
                    <a:pt x="1615" y="2066"/>
                  </a:lnTo>
                  <a:lnTo>
                    <a:pt x="1507" y="2095"/>
                  </a:lnTo>
                  <a:lnTo>
                    <a:pt x="1401" y="2127"/>
                  </a:lnTo>
                  <a:lnTo>
                    <a:pt x="1351" y="2143"/>
                  </a:lnTo>
                  <a:lnTo>
                    <a:pt x="1301" y="2161"/>
                  </a:lnTo>
                  <a:lnTo>
                    <a:pt x="1253" y="2179"/>
                  </a:lnTo>
                  <a:lnTo>
                    <a:pt x="1205" y="2198"/>
                  </a:lnTo>
                  <a:lnTo>
                    <a:pt x="1160" y="2217"/>
                  </a:lnTo>
                  <a:lnTo>
                    <a:pt x="1114" y="2237"/>
                  </a:lnTo>
                  <a:lnTo>
                    <a:pt x="1069" y="2258"/>
                  </a:lnTo>
                  <a:lnTo>
                    <a:pt x="1026" y="2280"/>
                  </a:lnTo>
                  <a:lnTo>
                    <a:pt x="983" y="2301"/>
                  </a:lnTo>
                  <a:lnTo>
                    <a:pt x="942" y="2324"/>
                  </a:lnTo>
                  <a:lnTo>
                    <a:pt x="901" y="2348"/>
                  </a:lnTo>
                  <a:lnTo>
                    <a:pt x="861" y="2372"/>
                  </a:lnTo>
                  <a:lnTo>
                    <a:pt x="822" y="2397"/>
                  </a:lnTo>
                  <a:lnTo>
                    <a:pt x="785" y="2422"/>
                  </a:lnTo>
                  <a:lnTo>
                    <a:pt x="747" y="2448"/>
                  </a:lnTo>
                  <a:lnTo>
                    <a:pt x="711" y="2476"/>
                  </a:lnTo>
                  <a:lnTo>
                    <a:pt x="675" y="2503"/>
                  </a:lnTo>
                  <a:lnTo>
                    <a:pt x="639" y="2531"/>
                  </a:lnTo>
                  <a:lnTo>
                    <a:pt x="606" y="2560"/>
                  </a:lnTo>
                  <a:lnTo>
                    <a:pt x="571" y="2589"/>
                  </a:lnTo>
                  <a:lnTo>
                    <a:pt x="538" y="2619"/>
                  </a:lnTo>
                  <a:lnTo>
                    <a:pt x="506" y="2650"/>
                  </a:lnTo>
                  <a:lnTo>
                    <a:pt x="442" y="2713"/>
                  </a:lnTo>
                  <a:lnTo>
                    <a:pt x="382" y="2779"/>
                  </a:lnTo>
                  <a:lnTo>
                    <a:pt x="322" y="2849"/>
                  </a:lnTo>
                  <a:lnTo>
                    <a:pt x="265" y="2921"/>
                  </a:lnTo>
                  <a:lnTo>
                    <a:pt x="210" y="2996"/>
                  </a:lnTo>
                  <a:lnTo>
                    <a:pt x="156" y="3073"/>
                  </a:lnTo>
                  <a:lnTo>
                    <a:pt x="103" y="3154"/>
                  </a:lnTo>
                  <a:lnTo>
                    <a:pt x="52" y="3236"/>
                  </a:lnTo>
                  <a:lnTo>
                    <a:pt x="0" y="3323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</p:grpSp>
      <p:sp>
        <p:nvSpPr>
          <p:cNvPr id="1631346" name="Rectangle 114"/>
          <p:cNvSpPr>
            <a:spLocks noChangeArrowheads="1"/>
          </p:cNvSpPr>
          <p:nvPr/>
        </p:nvSpPr>
        <p:spPr bwMode="auto">
          <a:xfrm>
            <a:off x="4" y="1770063"/>
            <a:ext cx="10718800" cy="1689100"/>
          </a:xfrm>
          <a:prstGeom prst="rect">
            <a:avLst/>
          </a:prstGeom>
          <a:gradFill rotWithShape="1">
            <a:gsLst>
              <a:gs pos="0">
                <a:srgbClr val="00A8E4"/>
              </a:gs>
              <a:gs pos="100000">
                <a:srgbClr val="005078"/>
              </a:gs>
            </a:gsLst>
            <a:lin ang="5400000" scaled="1"/>
          </a:gradFill>
          <a:ln w="9525" algn="ctr">
            <a:noFill/>
            <a:miter lim="800000"/>
            <a:headEnd/>
            <a:tailEnd/>
          </a:ln>
          <a:effectLst/>
        </p:spPr>
        <p:txBody>
          <a:bodyPr wrap="none" lIns="90893" tIns="45454" rIns="90893" bIns="45454" anchor="ctr"/>
          <a:lstStyle/>
          <a:p>
            <a:endParaRPr lang="ko-KR" altLang="en-US">
              <a:solidFill>
                <a:srgbClr val="000000"/>
              </a:solidFill>
            </a:endParaRPr>
          </a:p>
        </p:txBody>
      </p:sp>
      <p:pic>
        <p:nvPicPr>
          <p:cNvPr id="1631347" name="Picture 115" descr="영문간지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xmlns=""/>
              </a:ext>
            </a:extLst>
          </a:blip>
          <a:srcRect/>
          <a:stretch>
            <a:fillRect/>
          </a:stretch>
        </p:blipFill>
        <p:spPr bwMode="auto">
          <a:xfrm>
            <a:off x="336550" y="200135"/>
            <a:ext cx="3311526" cy="2225675"/>
          </a:xfrm>
          <a:prstGeom prst="rect">
            <a:avLst/>
          </a:prstGeom>
          <a:noFill/>
        </p:spPr>
      </p:pic>
      <p:sp>
        <p:nvSpPr>
          <p:cNvPr id="1631348" name="Rectangle 116" descr="좁은 수평선"/>
          <p:cNvSpPr>
            <a:spLocks noChangeArrowheads="1"/>
          </p:cNvSpPr>
          <p:nvPr/>
        </p:nvSpPr>
        <p:spPr bwMode="auto">
          <a:xfrm>
            <a:off x="0" y="-266701"/>
            <a:ext cx="10668000" cy="1181100"/>
          </a:xfrm>
          <a:prstGeom prst="rect">
            <a:avLst/>
          </a:prstGeom>
          <a:pattFill prst="narHorz">
            <a:fgClr>
              <a:schemeClr val="bg1">
                <a:alpha val="30000"/>
              </a:schemeClr>
            </a:fgClr>
            <a:bgClr>
              <a:schemeClr val="bg2">
                <a:alpha val="30000"/>
              </a:schemeClr>
            </a:bgClr>
          </a:pattFill>
          <a:ln w="9525">
            <a:noFill/>
            <a:miter lim="800000"/>
            <a:headEnd/>
            <a:tailEnd/>
          </a:ln>
          <a:effectLst/>
        </p:spPr>
        <p:txBody>
          <a:bodyPr wrap="none" lIns="90893" tIns="45454" rIns="90893" bIns="45454" anchor="ctr"/>
          <a:lstStyle/>
          <a:p>
            <a:endParaRPr lang="ko-KR" altLang="en-US">
              <a:solidFill>
                <a:srgbClr val="000000"/>
              </a:solidFill>
            </a:endParaRPr>
          </a:p>
        </p:txBody>
      </p:sp>
      <p:sp>
        <p:nvSpPr>
          <p:cNvPr id="1631349" name="Rectangle 117" descr="어두운 상향 대각선"/>
          <p:cNvSpPr>
            <a:spLocks noChangeArrowheads="1"/>
          </p:cNvSpPr>
          <p:nvPr/>
        </p:nvSpPr>
        <p:spPr bwMode="auto">
          <a:xfrm>
            <a:off x="-19049" y="3670356"/>
            <a:ext cx="10701338" cy="492125"/>
          </a:xfrm>
          <a:prstGeom prst="rect">
            <a:avLst/>
          </a:prstGeom>
          <a:pattFill prst="dkUpDiag">
            <a:fgClr>
              <a:schemeClr val="bg1">
                <a:alpha val="30000"/>
              </a:schemeClr>
            </a:fgClr>
            <a:bgClr>
              <a:schemeClr val="bg2">
                <a:alpha val="30000"/>
              </a:schemeClr>
            </a:bgClr>
          </a:pattFill>
          <a:ln w="9525">
            <a:noFill/>
            <a:miter lim="800000"/>
            <a:headEnd/>
            <a:tailEnd/>
          </a:ln>
          <a:effectLst/>
        </p:spPr>
        <p:txBody>
          <a:bodyPr wrap="none" lIns="90893" tIns="45454" rIns="90893" bIns="45454" anchor="ctr"/>
          <a:lstStyle/>
          <a:p>
            <a:endParaRPr lang="ko-KR" altLang="en-US">
              <a:solidFill>
                <a:srgbClr val="000000"/>
              </a:solidFill>
            </a:endParaRPr>
          </a:p>
        </p:txBody>
      </p:sp>
      <p:sp>
        <p:nvSpPr>
          <p:cNvPr id="1631350" name="Line 118"/>
          <p:cNvSpPr>
            <a:spLocks noChangeShapeType="1"/>
          </p:cNvSpPr>
          <p:nvPr/>
        </p:nvSpPr>
        <p:spPr bwMode="auto">
          <a:xfrm>
            <a:off x="39688" y="2566988"/>
            <a:ext cx="10668000" cy="0"/>
          </a:xfrm>
          <a:prstGeom prst="line">
            <a:avLst/>
          </a:prstGeom>
          <a:noFill/>
          <a:ln w="9525">
            <a:solidFill>
              <a:schemeClr val="tx1">
                <a:alpha val="30000"/>
              </a:schemeClr>
            </a:solidFill>
            <a:round/>
            <a:headEnd/>
            <a:tailEnd/>
          </a:ln>
          <a:effectLst/>
        </p:spPr>
        <p:txBody>
          <a:bodyPr lIns="90893" tIns="45454" rIns="90893" bIns="45454"/>
          <a:lstStyle/>
          <a:p>
            <a:endParaRPr lang="ko-KR" altLang="en-US">
              <a:solidFill>
                <a:srgbClr val="000000"/>
              </a:solidFill>
            </a:endParaRPr>
          </a:p>
        </p:txBody>
      </p:sp>
      <p:sp>
        <p:nvSpPr>
          <p:cNvPr id="1631351" name="Line 119"/>
          <p:cNvSpPr>
            <a:spLocks noChangeShapeType="1"/>
          </p:cNvSpPr>
          <p:nvPr/>
        </p:nvSpPr>
        <p:spPr bwMode="auto">
          <a:xfrm>
            <a:off x="19051" y="2584450"/>
            <a:ext cx="10668000" cy="0"/>
          </a:xfrm>
          <a:prstGeom prst="line">
            <a:avLst/>
          </a:prstGeom>
          <a:noFill/>
          <a:ln w="9525">
            <a:solidFill>
              <a:srgbClr val="F8F8F8">
                <a:alpha val="60001"/>
              </a:srgbClr>
            </a:solidFill>
            <a:round/>
            <a:headEnd/>
            <a:tailEnd/>
          </a:ln>
          <a:effectLst/>
        </p:spPr>
        <p:txBody>
          <a:bodyPr lIns="90893" tIns="45454" rIns="90893" bIns="45454"/>
          <a:lstStyle/>
          <a:p>
            <a:endParaRPr lang="ko-KR" altLang="en-US">
              <a:solidFill>
                <a:srgbClr val="000000"/>
              </a:solidFill>
            </a:endParaRPr>
          </a:p>
        </p:txBody>
      </p:sp>
      <p:grpSp>
        <p:nvGrpSpPr>
          <p:cNvPr id="4" name="Group 120"/>
          <p:cNvGrpSpPr>
            <a:grpSpLocks/>
          </p:cNvGrpSpPr>
          <p:nvPr/>
        </p:nvGrpSpPr>
        <p:grpSpPr bwMode="auto">
          <a:xfrm>
            <a:off x="0" y="3440223"/>
            <a:ext cx="10668000" cy="249237"/>
            <a:chOff x="0" y="3489"/>
            <a:chExt cx="5760" cy="145"/>
          </a:xfrm>
        </p:grpSpPr>
        <p:sp>
          <p:nvSpPr>
            <p:cNvPr id="1631353" name="Rectangle 121"/>
            <p:cNvSpPr>
              <a:spLocks noChangeArrowheads="1"/>
            </p:cNvSpPr>
            <p:nvPr/>
          </p:nvSpPr>
          <p:spPr bwMode="auto">
            <a:xfrm>
              <a:off x="0" y="3496"/>
              <a:ext cx="2880" cy="138"/>
            </a:xfrm>
            <a:prstGeom prst="rect">
              <a:avLst/>
            </a:prstGeom>
            <a:solidFill>
              <a:schemeClr val="tx1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631354" name="AutoShape 122"/>
            <p:cNvSpPr>
              <a:spLocks noChangeArrowheads="1"/>
            </p:cNvSpPr>
            <p:nvPr/>
          </p:nvSpPr>
          <p:spPr bwMode="auto">
            <a:xfrm flipH="1">
              <a:off x="0" y="3495"/>
              <a:ext cx="95" cy="137"/>
            </a:xfrm>
            <a:prstGeom prst="rtTriangle">
              <a:avLst/>
            </a:prstGeom>
            <a:solidFill>
              <a:srgbClr val="D2F1D1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631355" name="AutoShape 123"/>
            <p:cNvSpPr>
              <a:spLocks noChangeArrowheads="1"/>
            </p:cNvSpPr>
            <p:nvPr/>
          </p:nvSpPr>
          <p:spPr bwMode="auto">
            <a:xfrm flipH="1">
              <a:off x="95" y="3495"/>
              <a:ext cx="95" cy="137"/>
            </a:xfrm>
            <a:prstGeom prst="rtTriangle">
              <a:avLst/>
            </a:prstGeom>
            <a:solidFill>
              <a:srgbClr val="9FE19D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631356" name="AutoShape 124"/>
            <p:cNvSpPr>
              <a:spLocks noChangeArrowheads="1"/>
            </p:cNvSpPr>
            <p:nvPr/>
          </p:nvSpPr>
          <p:spPr bwMode="auto">
            <a:xfrm flipH="1">
              <a:off x="189" y="3495"/>
              <a:ext cx="95" cy="137"/>
            </a:xfrm>
            <a:prstGeom prst="rtTriangle">
              <a:avLst/>
            </a:prstGeom>
            <a:solidFill>
              <a:srgbClr val="AED0B5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631357" name="AutoShape 125"/>
            <p:cNvSpPr>
              <a:spLocks noChangeArrowheads="1"/>
            </p:cNvSpPr>
            <p:nvPr/>
          </p:nvSpPr>
          <p:spPr bwMode="auto">
            <a:xfrm flipH="1">
              <a:off x="285" y="3495"/>
              <a:ext cx="95" cy="137"/>
            </a:xfrm>
            <a:prstGeom prst="rtTriangle">
              <a:avLst/>
            </a:prstGeom>
            <a:solidFill>
              <a:srgbClr val="92C09C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631358" name="AutoShape 126"/>
            <p:cNvSpPr>
              <a:spLocks noChangeArrowheads="1"/>
            </p:cNvSpPr>
            <p:nvPr/>
          </p:nvSpPr>
          <p:spPr bwMode="auto">
            <a:xfrm flipH="1">
              <a:off x="381" y="3495"/>
              <a:ext cx="95" cy="137"/>
            </a:xfrm>
            <a:prstGeom prst="rtTriangle">
              <a:avLst/>
            </a:prstGeom>
            <a:solidFill>
              <a:srgbClr val="64A672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631359" name="AutoShape 127"/>
            <p:cNvSpPr>
              <a:spLocks noChangeArrowheads="1"/>
            </p:cNvSpPr>
            <p:nvPr/>
          </p:nvSpPr>
          <p:spPr bwMode="auto">
            <a:xfrm flipH="1">
              <a:off x="477" y="3495"/>
              <a:ext cx="95" cy="137"/>
            </a:xfrm>
            <a:prstGeom prst="rtTriangle">
              <a:avLst/>
            </a:prstGeom>
            <a:solidFill>
              <a:srgbClr val="53916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631360" name="AutoShape 128"/>
            <p:cNvSpPr>
              <a:spLocks noChangeArrowheads="1"/>
            </p:cNvSpPr>
            <p:nvPr/>
          </p:nvSpPr>
          <p:spPr bwMode="auto">
            <a:xfrm flipH="1">
              <a:off x="574" y="3495"/>
              <a:ext cx="94" cy="137"/>
            </a:xfrm>
            <a:prstGeom prst="rtTriangle">
              <a:avLst/>
            </a:prstGeom>
            <a:solidFill>
              <a:srgbClr val="3D6B47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631361" name="AutoShape 129"/>
            <p:cNvSpPr>
              <a:spLocks noChangeArrowheads="1"/>
            </p:cNvSpPr>
            <p:nvPr/>
          </p:nvSpPr>
          <p:spPr bwMode="auto">
            <a:xfrm flipH="1">
              <a:off x="670" y="3495"/>
              <a:ext cx="95" cy="137"/>
            </a:xfrm>
            <a:prstGeom prst="rtTriangle">
              <a:avLst/>
            </a:prstGeom>
            <a:solidFill>
              <a:srgbClr val="0F3C3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631362" name="AutoShape 130"/>
            <p:cNvSpPr>
              <a:spLocks noChangeArrowheads="1"/>
            </p:cNvSpPr>
            <p:nvPr/>
          </p:nvSpPr>
          <p:spPr bwMode="auto">
            <a:xfrm flipH="1">
              <a:off x="766" y="3495"/>
              <a:ext cx="95" cy="137"/>
            </a:xfrm>
            <a:prstGeom prst="rtTriangle">
              <a:avLst/>
            </a:prstGeom>
            <a:solidFill>
              <a:srgbClr val="134B4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631363" name="AutoShape 131"/>
            <p:cNvSpPr>
              <a:spLocks noChangeArrowheads="1"/>
            </p:cNvSpPr>
            <p:nvPr/>
          </p:nvSpPr>
          <p:spPr bwMode="auto">
            <a:xfrm flipH="1">
              <a:off x="862" y="3495"/>
              <a:ext cx="95" cy="137"/>
            </a:xfrm>
            <a:prstGeom prst="rtTriangle">
              <a:avLst/>
            </a:prstGeom>
            <a:solidFill>
              <a:srgbClr val="1D7279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631364" name="AutoShape 132"/>
            <p:cNvSpPr>
              <a:spLocks noChangeArrowheads="1"/>
            </p:cNvSpPr>
            <p:nvPr/>
          </p:nvSpPr>
          <p:spPr bwMode="auto">
            <a:xfrm flipH="1">
              <a:off x="958" y="3495"/>
              <a:ext cx="95" cy="137"/>
            </a:xfrm>
            <a:prstGeom prst="rtTriangle">
              <a:avLst/>
            </a:prstGeom>
            <a:solidFill>
              <a:srgbClr val="2AA3AC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631365" name="AutoShape 133"/>
            <p:cNvSpPr>
              <a:spLocks noChangeArrowheads="1"/>
            </p:cNvSpPr>
            <p:nvPr/>
          </p:nvSpPr>
          <p:spPr bwMode="auto">
            <a:xfrm flipH="1">
              <a:off x="1055" y="3495"/>
              <a:ext cx="94" cy="137"/>
            </a:xfrm>
            <a:prstGeom prst="rtTriangle">
              <a:avLst/>
            </a:prstGeom>
            <a:solidFill>
              <a:srgbClr val="41C7D1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631366" name="AutoShape 134"/>
            <p:cNvSpPr>
              <a:spLocks noChangeArrowheads="1"/>
            </p:cNvSpPr>
            <p:nvPr/>
          </p:nvSpPr>
          <p:spPr bwMode="auto">
            <a:xfrm flipH="1">
              <a:off x="1151" y="3495"/>
              <a:ext cx="95" cy="137"/>
            </a:xfrm>
            <a:prstGeom prst="rtTriangle">
              <a:avLst/>
            </a:prstGeom>
            <a:solidFill>
              <a:srgbClr val="68D2DA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631367" name="AutoShape 135"/>
            <p:cNvSpPr>
              <a:spLocks noChangeArrowheads="1"/>
            </p:cNvSpPr>
            <p:nvPr/>
          </p:nvSpPr>
          <p:spPr bwMode="auto">
            <a:xfrm flipH="1">
              <a:off x="1246" y="3495"/>
              <a:ext cx="94" cy="137"/>
            </a:xfrm>
            <a:prstGeom prst="rtTriangle">
              <a:avLst/>
            </a:prstGeom>
            <a:solidFill>
              <a:srgbClr val="43FFF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631368" name="AutoShape 136"/>
            <p:cNvSpPr>
              <a:spLocks noChangeArrowheads="1"/>
            </p:cNvSpPr>
            <p:nvPr/>
          </p:nvSpPr>
          <p:spPr bwMode="auto">
            <a:xfrm flipH="1">
              <a:off x="1340" y="3495"/>
              <a:ext cx="95" cy="137"/>
            </a:xfrm>
            <a:prstGeom prst="rtTriangle">
              <a:avLst/>
            </a:prstGeom>
            <a:solidFill>
              <a:srgbClr val="A1FFF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631369" name="AutoShape 137"/>
            <p:cNvSpPr>
              <a:spLocks noChangeArrowheads="1"/>
            </p:cNvSpPr>
            <p:nvPr/>
          </p:nvSpPr>
          <p:spPr bwMode="auto">
            <a:xfrm flipH="1">
              <a:off x="1434" y="3495"/>
              <a:ext cx="95" cy="137"/>
            </a:xfrm>
            <a:prstGeom prst="rtTriangle">
              <a:avLst/>
            </a:prstGeom>
            <a:solidFill>
              <a:srgbClr val="CCFFF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631370" name="AutoShape 138"/>
            <p:cNvSpPr>
              <a:spLocks noChangeArrowheads="1"/>
            </p:cNvSpPr>
            <p:nvPr/>
          </p:nvSpPr>
          <p:spPr bwMode="auto">
            <a:xfrm flipH="1">
              <a:off x="1530" y="3495"/>
              <a:ext cx="95" cy="137"/>
            </a:xfrm>
            <a:prstGeom prst="rtTriangle">
              <a:avLst/>
            </a:prstGeom>
            <a:solidFill>
              <a:srgbClr val="FFD5D5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631371" name="AutoShape 139"/>
            <p:cNvSpPr>
              <a:spLocks noChangeArrowheads="1"/>
            </p:cNvSpPr>
            <p:nvPr/>
          </p:nvSpPr>
          <p:spPr bwMode="auto">
            <a:xfrm flipH="1">
              <a:off x="1626" y="3495"/>
              <a:ext cx="96" cy="137"/>
            </a:xfrm>
            <a:prstGeom prst="rtTriangle">
              <a:avLst/>
            </a:prstGeom>
            <a:solidFill>
              <a:srgbClr val="FFA5A5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631372" name="AutoShape 140"/>
            <p:cNvSpPr>
              <a:spLocks noChangeArrowheads="1"/>
            </p:cNvSpPr>
            <p:nvPr/>
          </p:nvSpPr>
          <p:spPr bwMode="auto">
            <a:xfrm flipH="1">
              <a:off x="1723" y="3495"/>
              <a:ext cx="94" cy="137"/>
            </a:xfrm>
            <a:prstGeom prst="rtTriangle">
              <a:avLst/>
            </a:prstGeom>
            <a:solidFill>
              <a:srgbClr val="FF8787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631373" name="AutoShape 141"/>
            <p:cNvSpPr>
              <a:spLocks noChangeArrowheads="1"/>
            </p:cNvSpPr>
            <p:nvPr/>
          </p:nvSpPr>
          <p:spPr bwMode="auto">
            <a:xfrm flipH="1">
              <a:off x="1819" y="3495"/>
              <a:ext cx="95" cy="137"/>
            </a:xfrm>
            <a:prstGeom prst="rtTriangle">
              <a:avLst/>
            </a:prstGeom>
            <a:solidFill>
              <a:srgbClr val="FF4B4B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631374" name="AutoShape 142"/>
            <p:cNvSpPr>
              <a:spLocks noChangeArrowheads="1"/>
            </p:cNvSpPr>
            <p:nvPr/>
          </p:nvSpPr>
          <p:spPr bwMode="auto">
            <a:xfrm flipH="1">
              <a:off x="1915" y="3495"/>
              <a:ext cx="95" cy="137"/>
            </a:xfrm>
            <a:prstGeom prst="rtTriangle">
              <a:avLst/>
            </a:prstGeom>
            <a:solidFill>
              <a:srgbClr val="FF0B0B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631375" name="AutoShape 143"/>
            <p:cNvSpPr>
              <a:spLocks noChangeArrowheads="1"/>
            </p:cNvSpPr>
            <p:nvPr/>
          </p:nvSpPr>
          <p:spPr bwMode="auto">
            <a:xfrm flipH="1">
              <a:off x="2011" y="3495"/>
              <a:ext cx="95" cy="137"/>
            </a:xfrm>
            <a:prstGeom prst="rtTriangle">
              <a:avLst/>
            </a:prstGeom>
            <a:solidFill>
              <a:srgbClr val="D6000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631376" name="AutoShape 144"/>
            <p:cNvSpPr>
              <a:spLocks noChangeArrowheads="1"/>
            </p:cNvSpPr>
            <p:nvPr/>
          </p:nvSpPr>
          <p:spPr bwMode="auto">
            <a:xfrm flipH="1">
              <a:off x="2107" y="3495"/>
              <a:ext cx="96" cy="137"/>
            </a:xfrm>
            <a:prstGeom prst="rtTriangle">
              <a:avLst/>
            </a:prstGeom>
            <a:solidFill>
              <a:srgbClr val="A2000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631377" name="AutoShape 145"/>
            <p:cNvSpPr>
              <a:spLocks noChangeArrowheads="1"/>
            </p:cNvSpPr>
            <p:nvPr/>
          </p:nvSpPr>
          <p:spPr bwMode="auto">
            <a:xfrm flipH="1">
              <a:off x="2204" y="3495"/>
              <a:ext cx="94" cy="137"/>
            </a:xfrm>
            <a:prstGeom prst="rtTriangle">
              <a:avLst/>
            </a:prstGeom>
            <a:solidFill>
              <a:srgbClr val="70000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631378" name="AutoShape 146"/>
            <p:cNvSpPr>
              <a:spLocks noChangeArrowheads="1"/>
            </p:cNvSpPr>
            <p:nvPr/>
          </p:nvSpPr>
          <p:spPr bwMode="auto">
            <a:xfrm flipH="1">
              <a:off x="2300" y="3495"/>
              <a:ext cx="95" cy="137"/>
            </a:xfrm>
            <a:prstGeom prst="rtTriangle">
              <a:avLst/>
            </a:prstGeom>
            <a:solidFill>
              <a:srgbClr val="5E000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631379" name="AutoShape 147"/>
            <p:cNvSpPr>
              <a:spLocks noChangeArrowheads="1"/>
            </p:cNvSpPr>
            <p:nvPr/>
          </p:nvSpPr>
          <p:spPr bwMode="auto">
            <a:xfrm flipH="1">
              <a:off x="2396" y="3495"/>
              <a:ext cx="95" cy="137"/>
            </a:xfrm>
            <a:prstGeom prst="rtTriangle">
              <a:avLst/>
            </a:prstGeom>
            <a:solidFill>
              <a:srgbClr val="5D3B8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631380" name="AutoShape 148"/>
            <p:cNvSpPr>
              <a:spLocks noChangeArrowheads="1"/>
            </p:cNvSpPr>
            <p:nvPr/>
          </p:nvSpPr>
          <p:spPr bwMode="auto">
            <a:xfrm flipH="1">
              <a:off x="2497" y="3496"/>
              <a:ext cx="95" cy="138"/>
            </a:xfrm>
            <a:prstGeom prst="rtTriangle">
              <a:avLst/>
            </a:prstGeom>
            <a:solidFill>
              <a:srgbClr val="7248B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631381" name="AutoShape 149"/>
            <p:cNvSpPr>
              <a:spLocks noChangeArrowheads="1"/>
            </p:cNvSpPr>
            <p:nvPr/>
          </p:nvSpPr>
          <p:spPr bwMode="auto">
            <a:xfrm flipH="1">
              <a:off x="2593" y="3496"/>
              <a:ext cx="95" cy="138"/>
            </a:xfrm>
            <a:prstGeom prst="rtTriangle">
              <a:avLst/>
            </a:prstGeom>
            <a:solidFill>
              <a:srgbClr val="8B67C1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631382" name="AutoShape 150"/>
            <p:cNvSpPr>
              <a:spLocks noChangeArrowheads="1"/>
            </p:cNvSpPr>
            <p:nvPr/>
          </p:nvSpPr>
          <p:spPr bwMode="auto">
            <a:xfrm flipH="1">
              <a:off x="2689" y="3496"/>
              <a:ext cx="95" cy="138"/>
            </a:xfrm>
            <a:prstGeom prst="rtTriangle">
              <a:avLst/>
            </a:prstGeom>
            <a:solidFill>
              <a:srgbClr val="BCA7DB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631383" name="AutoShape 151"/>
            <p:cNvSpPr>
              <a:spLocks noChangeArrowheads="1"/>
            </p:cNvSpPr>
            <p:nvPr/>
          </p:nvSpPr>
          <p:spPr bwMode="auto">
            <a:xfrm flipH="1">
              <a:off x="2785" y="3496"/>
              <a:ext cx="95" cy="138"/>
            </a:xfrm>
            <a:prstGeom prst="rtTriangle">
              <a:avLst/>
            </a:prstGeom>
            <a:solidFill>
              <a:srgbClr val="CAB9E3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631384" name="Rectangle 152"/>
            <p:cNvSpPr>
              <a:spLocks noChangeArrowheads="1"/>
            </p:cNvSpPr>
            <p:nvPr/>
          </p:nvSpPr>
          <p:spPr bwMode="auto">
            <a:xfrm>
              <a:off x="2880" y="3491"/>
              <a:ext cx="2880" cy="137"/>
            </a:xfrm>
            <a:prstGeom prst="rect">
              <a:avLst/>
            </a:prstGeom>
            <a:solidFill>
              <a:schemeClr val="tx1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631385" name="AutoShape 153"/>
            <p:cNvSpPr>
              <a:spLocks noChangeArrowheads="1"/>
            </p:cNvSpPr>
            <p:nvPr/>
          </p:nvSpPr>
          <p:spPr bwMode="auto">
            <a:xfrm flipH="1">
              <a:off x="2880" y="3489"/>
              <a:ext cx="95" cy="138"/>
            </a:xfrm>
            <a:prstGeom prst="rtTriangle">
              <a:avLst/>
            </a:prstGeom>
            <a:solidFill>
              <a:srgbClr val="D2F1D1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631386" name="AutoShape 154"/>
            <p:cNvSpPr>
              <a:spLocks noChangeArrowheads="1"/>
            </p:cNvSpPr>
            <p:nvPr/>
          </p:nvSpPr>
          <p:spPr bwMode="auto">
            <a:xfrm flipH="1">
              <a:off x="2975" y="3489"/>
              <a:ext cx="95" cy="138"/>
            </a:xfrm>
            <a:prstGeom prst="rtTriangle">
              <a:avLst/>
            </a:prstGeom>
            <a:solidFill>
              <a:srgbClr val="9FE19D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631387" name="AutoShape 155"/>
            <p:cNvSpPr>
              <a:spLocks noChangeArrowheads="1"/>
            </p:cNvSpPr>
            <p:nvPr/>
          </p:nvSpPr>
          <p:spPr bwMode="auto">
            <a:xfrm flipH="1">
              <a:off x="3069" y="3489"/>
              <a:ext cx="95" cy="138"/>
            </a:xfrm>
            <a:prstGeom prst="rtTriangle">
              <a:avLst/>
            </a:prstGeom>
            <a:solidFill>
              <a:srgbClr val="AED0B5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631388" name="AutoShape 156"/>
            <p:cNvSpPr>
              <a:spLocks noChangeArrowheads="1"/>
            </p:cNvSpPr>
            <p:nvPr/>
          </p:nvSpPr>
          <p:spPr bwMode="auto">
            <a:xfrm flipH="1">
              <a:off x="3165" y="3489"/>
              <a:ext cx="95" cy="138"/>
            </a:xfrm>
            <a:prstGeom prst="rtTriangle">
              <a:avLst/>
            </a:prstGeom>
            <a:solidFill>
              <a:srgbClr val="92C09C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631389" name="AutoShape 157"/>
            <p:cNvSpPr>
              <a:spLocks noChangeArrowheads="1"/>
            </p:cNvSpPr>
            <p:nvPr/>
          </p:nvSpPr>
          <p:spPr bwMode="auto">
            <a:xfrm flipH="1">
              <a:off x="3261" y="3489"/>
              <a:ext cx="95" cy="138"/>
            </a:xfrm>
            <a:prstGeom prst="rtTriangle">
              <a:avLst/>
            </a:prstGeom>
            <a:solidFill>
              <a:srgbClr val="64A672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631390" name="AutoShape 158"/>
            <p:cNvSpPr>
              <a:spLocks noChangeArrowheads="1"/>
            </p:cNvSpPr>
            <p:nvPr/>
          </p:nvSpPr>
          <p:spPr bwMode="auto">
            <a:xfrm flipH="1">
              <a:off x="3357" y="3489"/>
              <a:ext cx="95" cy="138"/>
            </a:xfrm>
            <a:prstGeom prst="rtTriangle">
              <a:avLst/>
            </a:prstGeom>
            <a:solidFill>
              <a:srgbClr val="53916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631391" name="AutoShape 159"/>
            <p:cNvSpPr>
              <a:spLocks noChangeArrowheads="1"/>
            </p:cNvSpPr>
            <p:nvPr/>
          </p:nvSpPr>
          <p:spPr bwMode="auto">
            <a:xfrm flipH="1">
              <a:off x="3454" y="3489"/>
              <a:ext cx="94" cy="138"/>
            </a:xfrm>
            <a:prstGeom prst="rtTriangle">
              <a:avLst/>
            </a:prstGeom>
            <a:solidFill>
              <a:srgbClr val="3D6B47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631392" name="AutoShape 160"/>
            <p:cNvSpPr>
              <a:spLocks noChangeArrowheads="1"/>
            </p:cNvSpPr>
            <p:nvPr/>
          </p:nvSpPr>
          <p:spPr bwMode="auto">
            <a:xfrm flipH="1">
              <a:off x="3550" y="3489"/>
              <a:ext cx="95" cy="138"/>
            </a:xfrm>
            <a:prstGeom prst="rtTriangle">
              <a:avLst/>
            </a:prstGeom>
            <a:solidFill>
              <a:srgbClr val="0F3C3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631393" name="AutoShape 161"/>
            <p:cNvSpPr>
              <a:spLocks noChangeArrowheads="1"/>
            </p:cNvSpPr>
            <p:nvPr/>
          </p:nvSpPr>
          <p:spPr bwMode="auto">
            <a:xfrm flipH="1">
              <a:off x="3646" y="3489"/>
              <a:ext cx="95" cy="138"/>
            </a:xfrm>
            <a:prstGeom prst="rtTriangle">
              <a:avLst/>
            </a:prstGeom>
            <a:solidFill>
              <a:srgbClr val="134B4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631394" name="AutoShape 162"/>
            <p:cNvSpPr>
              <a:spLocks noChangeArrowheads="1"/>
            </p:cNvSpPr>
            <p:nvPr/>
          </p:nvSpPr>
          <p:spPr bwMode="auto">
            <a:xfrm flipH="1">
              <a:off x="3742" y="3489"/>
              <a:ext cx="95" cy="138"/>
            </a:xfrm>
            <a:prstGeom prst="rtTriangle">
              <a:avLst/>
            </a:prstGeom>
            <a:solidFill>
              <a:srgbClr val="1D7279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631395" name="AutoShape 163"/>
            <p:cNvSpPr>
              <a:spLocks noChangeArrowheads="1"/>
            </p:cNvSpPr>
            <p:nvPr/>
          </p:nvSpPr>
          <p:spPr bwMode="auto">
            <a:xfrm flipH="1">
              <a:off x="3838" y="3489"/>
              <a:ext cx="95" cy="138"/>
            </a:xfrm>
            <a:prstGeom prst="rtTriangle">
              <a:avLst/>
            </a:prstGeom>
            <a:solidFill>
              <a:srgbClr val="2AA3AC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631396" name="AutoShape 164"/>
            <p:cNvSpPr>
              <a:spLocks noChangeArrowheads="1"/>
            </p:cNvSpPr>
            <p:nvPr/>
          </p:nvSpPr>
          <p:spPr bwMode="auto">
            <a:xfrm flipH="1">
              <a:off x="3935" y="3489"/>
              <a:ext cx="94" cy="138"/>
            </a:xfrm>
            <a:prstGeom prst="rtTriangle">
              <a:avLst/>
            </a:prstGeom>
            <a:solidFill>
              <a:srgbClr val="41C7D1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631397" name="AutoShape 165"/>
            <p:cNvSpPr>
              <a:spLocks noChangeArrowheads="1"/>
            </p:cNvSpPr>
            <p:nvPr/>
          </p:nvSpPr>
          <p:spPr bwMode="auto">
            <a:xfrm flipH="1">
              <a:off x="4031" y="3489"/>
              <a:ext cx="95" cy="138"/>
            </a:xfrm>
            <a:prstGeom prst="rtTriangle">
              <a:avLst/>
            </a:prstGeom>
            <a:solidFill>
              <a:srgbClr val="68D2DA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631398" name="AutoShape 166"/>
            <p:cNvSpPr>
              <a:spLocks noChangeArrowheads="1"/>
            </p:cNvSpPr>
            <p:nvPr/>
          </p:nvSpPr>
          <p:spPr bwMode="auto">
            <a:xfrm flipH="1">
              <a:off x="4126" y="3489"/>
              <a:ext cx="94" cy="138"/>
            </a:xfrm>
            <a:prstGeom prst="rtTriangle">
              <a:avLst/>
            </a:prstGeom>
            <a:solidFill>
              <a:srgbClr val="43FFF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631399" name="AutoShape 167"/>
            <p:cNvSpPr>
              <a:spLocks noChangeArrowheads="1"/>
            </p:cNvSpPr>
            <p:nvPr/>
          </p:nvSpPr>
          <p:spPr bwMode="auto">
            <a:xfrm flipH="1">
              <a:off x="4220" y="3489"/>
              <a:ext cx="95" cy="138"/>
            </a:xfrm>
            <a:prstGeom prst="rtTriangle">
              <a:avLst/>
            </a:prstGeom>
            <a:solidFill>
              <a:srgbClr val="A1FFF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631400" name="AutoShape 168"/>
            <p:cNvSpPr>
              <a:spLocks noChangeArrowheads="1"/>
            </p:cNvSpPr>
            <p:nvPr/>
          </p:nvSpPr>
          <p:spPr bwMode="auto">
            <a:xfrm flipH="1">
              <a:off x="4314" y="3489"/>
              <a:ext cx="95" cy="138"/>
            </a:xfrm>
            <a:prstGeom prst="rtTriangle">
              <a:avLst/>
            </a:prstGeom>
            <a:solidFill>
              <a:srgbClr val="CCFFF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631401" name="AutoShape 169"/>
            <p:cNvSpPr>
              <a:spLocks noChangeArrowheads="1"/>
            </p:cNvSpPr>
            <p:nvPr/>
          </p:nvSpPr>
          <p:spPr bwMode="auto">
            <a:xfrm flipH="1">
              <a:off x="4410" y="3489"/>
              <a:ext cx="95" cy="138"/>
            </a:xfrm>
            <a:prstGeom prst="rtTriangle">
              <a:avLst/>
            </a:prstGeom>
            <a:solidFill>
              <a:srgbClr val="FFD5D5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631402" name="AutoShape 170"/>
            <p:cNvSpPr>
              <a:spLocks noChangeArrowheads="1"/>
            </p:cNvSpPr>
            <p:nvPr/>
          </p:nvSpPr>
          <p:spPr bwMode="auto">
            <a:xfrm flipH="1">
              <a:off x="4506" y="3489"/>
              <a:ext cx="96" cy="138"/>
            </a:xfrm>
            <a:prstGeom prst="rtTriangle">
              <a:avLst/>
            </a:prstGeom>
            <a:solidFill>
              <a:srgbClr val="FFA5A5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631403" name="AutoShape 171"/>
            <p:cNvSpPr>
              <a:spLocks noChangeArrowheads="1"/>
            </p:cNvSpPr>
            <p:nvPr/>
          </p:nvSpPr>
          <p:spPr bwMode="auto">
            <a:xfrm flipH="1">
              <a:off x="4603" y="3489"/>
              <a:ext cx="94" cy="138"/>
            </a:xfrm>
            <a:prstGeom prst="rtTriangle">
              <a:avLst/>
            </a:prstGeom>
            <a:solidFill>
              <a:srgbClr val="FF8787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631404" name="AutoShape 172"/>
            <p:cNvSpPr>
              <a:spLocks noChangeArrowheads="1"/>
            </p:cNvSpPr>
            <p:nvPr/>
          </p:nvSpPr>
          <p:spPr bwMode="auto">
            <a:xfrm flipH="1">
              <a:off x="4699" y="3489"/>
              <a:ext cx="95" cy="138"/>
            </a:xfrm>
            <a:prstGeom prst="rtTriangle">
              <a:avLst/>
            </a:prstGeom>
            <a:solidFill>
              <a:srgbClr val="FF4B4B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631405" name="AutoShape 173"/>
            <p:cNvSpPr>
              <a:spLocks noChangeArrowheads="1"/>
            </p:cNvSpPr>
            <p:nvPr/>
          </p:nvSpPr>
          <p:spPr bwMode="auto">
            <a:xfrm flipH="1">
              <a:off x="4795" y="3489"/>
              <a:ext cx="95" cy="138"/>
            </a:xfrm>
            <a:prstGeom prst="rtTriangle">
              <a:avLst/>
            </a:prstGeom>
            <a:solidFill>
              <a:srgbClr val="FF0B0B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631406" name="AutoShape 174"/>
            <p:cNvSpPr>
              <a:spLocks noChangeArrowheads="1"/>
            </p:cNvSpPr>
            <p:nvPr/>
          </p:nvSpPr>
          <p:spPr bwMode="auto">
            <a:xfrm flipH="1">
              <a:off x="4891" y="3489"/>
              <a:ext cx="95" cy="138"/>
            </a:xfrm>
            <a:prstGeom prst="rtTriangle">
              <a:avLst/>
            </a:prstGeom>
            <a:solidFill>
              <a:srgbClr val="D6000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631407" name="AutoShape 175"/>
            <p:cNvSpPr>
              <a:spLocks noChangeArrowheads="1"/>
            </p:cNvSpPr>
            <p:nvPr/>
          </p:nvSpPr>
          <p:spPr bwMode="auto">
            <a:xfrm flipH="1">
              <a:off x="4987" y="3489"/>
              <a:ext cx="96" cy="138"/>
            </a:xfrm>
            <a:prstGeom prst="rtTriangle">
              <a:avLst/>
            </a:prstGeom>
            <a:solidFill>
              <a:srgbClr val="A2000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631408" name="AutoShape 176"/>
            <p:cNvSpPr>
              <a:spLocks noChangeArrowheads="1"/>
            </p:cNvSpPr>
            <p:nvPr/>
          </p:nvSpPr>
          <p:spPr bwMode="auto">
            <a:xfrm flipH="1">
              <a:off x="5084" y="3489"/>
              <a:ext cx="94" cy="138"/>
            </a:xfrm>
            <a:prstGeom prst="rtTriangle">
              <a:avLst/>
            </a:prstGeom>
            <a:solidFill>
              <a:srgbClr val="70000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631409" name="AutoShape 177"/>
            <p:cNvSpPr>
              <a:spLocks noChangeArrowheads="1"/>
            </p:cNvSpPr>
            <p:nvPr/>
          </p:nvSpPr>
          <p:spPr bwMode="auto">
            <a:xfrm flipH="1">
              <a:off x="5180" y="3489"/>
              <a:ext cx="95" cy="138"/>
            </a:xfrm>
            <a:prstGeom prst="rtTriangle">
              <a:avLst/>
            </a:prstGeom>
            <a:solidFill>
              <a:srgbClr val="5E000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631410" name="AutoShape 178"/>
            <p:cNvSpPr>
              <a:spLocks noChangeArrowheads="1"/>
            </p:cNvSpPr>
            <p:nvPr/>
          </p:nvSpPr>
          <p:spPr bwMode="auto">
            <a:xfrm flipH="1">
              <a:off x="5276" y="3489"/>
              <a:ext cx="95" cy="138"/>
            </a:xfrm>
            <a:prstGeom prst="rtTriangle">
              <a:avLst/>
            </a:prstGeom>
            <a:solidFill>
              <a:srgbClr val="5D3B8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631411" name="AutoShape 179"/>
            <p:cNvSpPr>
              <a:spLocks noChangeArrowheads="1"/>
            </p:cNvSpPr>
            <p:nvPr/>
          </p:nvSpPr>
          <p:spPr bwMode="auto">
            <a:xfrm flipH="1">
              <a:off x="5377" y="3491"/>
              <a:ext cx="95" cy="137"/>
            </a:xfrm>
            <a:prstGeom prst="rtTriangle">
              <a:avLst/>
            </a:prstGeom>
            <a:solidFill>
              <a:srgbClr val="7248B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631412" name="AutoShape 180"/>
            <p:cNvSpPr>
              <a:spLocks noChangeArrowheads="1"/>
            </p:cNvSpPr>
            <p:nvPr/>
          </p:nvSpPr>
          <p:spPr bwMode="auto">
            <a:xfrm flipH="1">
              <a:off x="5473" y="3491"/>
              <a:ext cx="95" cy="137"/>
            </a:xfrm>
            <a:prstGeom prst="rtTriangle">
              <a:avLst/>
            </a:prstGeom>
            <a:solidFill>
              <a:srgbClr val="8B67C1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631413" name="AutoShape 181"/>
            <p:cNvSpPr>
              <a:spLocks noChangeArrowheads="1"/>
            </p:cNvSpPr>
            <p:nvPr/>
          </p:nvSpPr>
          <p:spPr bwMode="auto">
            <a:xfrm flipH="1">
              <a:off x="5569" y="3491"/>
              <a:ext cx="95" cy="137"/>
            </a:xfrm>
            <a:prstGeom prst="rtTriangle">
              <a:avLst/>
            </a:prstGeom>
            <a:solidFill>
              <a:srgbClr val="BCA7DB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631414" name="AutoShape 182"/>
            <p:cNvSpPr>
              <a:spLocks noChangeArrowheads="1"/>
            </p:cNvSpPr>
            <p:nvPr/>
          </p:nvSpPr>
          <p:spPr bwMode="auto">
            <a:xfrm flipH="1">
              <a:off x="5665" y="3491"/>
              <a:ext cx="95" cy="137"/>
            </a:xfrm>
            <a:prstGeom prst="rtTriangle">
              <a:avLst/>
            </a:prstGeom>
            <a:solidFill>
              <a:srgbClr val="CAB9E3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</p:grpSp>
    </p:spTree>
  </p:cSld>
  <p:clrMapOvr>
    <a:masterClrMapping/>
  </p:clrMapOvr>
</p:sldLayout>
</file>

<file path=ppt/slideLayouts/slideLayout42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제목 및 내용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533400" y="296863"/>
            <a:ext cx="9601200" cy="1238250"/>
          </a:xfrm>
          <a:prstGeom prst="rect">
            <a:avLst/>
          </a:prstGeom>
        </p:spPr>
        <p:txBody>
          <a:bodyPr lIns="90893" tIns="45454" rIns="90893" bIns="45454"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내용 개체 틀 2"/>
          <p:cNvSpPr>
            <a:spLocks noGrp="1"/>
          </p:cNvSpPr>
          <p:nvPr>
            <p:ph idx="1"/>
          </p:nvPr>
        </p:nvSpPr>
        <p:spPr>
          <a:xfrm>
            <a:off x="533400" y="1733553"/>
            <a:ext cx="9601200" cy="4903789"/>
          </a:xfrm>
          <a:prstGeom prst="rect">
            <a:avLst/>
          </a:prstGeom>
        </p:spPr>
        <p:txBody>
          <a:bodyPr lIns="90893" tIns="45454" rIns="90893" bIns="45454"/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</p:spTree>
  </p:cSld>
  <p:clrMapOvr>
    <a:masterClrMapping/>
  </p:clrMapOvr>
</p:sldLayout>
</file>

<file path=ppt/slideLayouts/slideLayout42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구역 머리글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842963" y="4773613"/>
            <a:ext cx="9067800" cy="1476375"/>
          </a:xfrm>
          <a:prstGeom prst="rect">
            <a:avLst/>
          </a:prstGeom>
        </p:spPr>
        <p:txBody>
          <a:bodyPr lIns="90893" tIns="45454" rIns="90893" bIns="45454" anchor="t"/>
          <a:lstStyle>
            <a:lvl1pPr algn="l">
              <a:defRPr sz="4000" b="1" cap="all"/>
            </a:lvl1pPr>
          </a:lstStyle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텍스트 개체 틀 2"/>
          <p:cNvSpPr>
            <a:spLocks noGrp="1"/>
          </p:cNvSpPr>
          <p:nvPr>
            <p:ph type="body" idx="1"/>
          </p:nvPr>
        </p:nvSpPr>
        <p:spPr>
          <a:xfrm>
            <a:off x="842963" y="3149639"/>
            <a:ext cx="9067800" cy="1624013"/>
          </a:xfrm>
          <a:prstGeom prst="rect">
            <a:avLst/>
          </a:prstGeom>
        </p:spPr>
        <p:txBody>
          <a:bodyPr lIns="90893" tIns="45454" rIns="90893" bIns="45454" anchor="b"/>
          <a:lstStyle>
            <a:lvl1pPr marL="0" indent="0">
              <a:buNone/>
              <a:defRPr sz="2100"/>
            </a:lvl1pPr>
            <a:lvl2pPr marL="454488" indent="0">
              <a:buNone/>
              <a:defRPr sz="1800"/>
            </a:lvl2pPr>
            <a:lvl3pPr marL="908945" indent="0">
              <a:buNone/>
              <a:defRPr sz="1600"/>
            </a:lvl3pPr>
            <a:lvl4pPr marL="1363412" indent="0">
              <a:buNone/>
              <a:defRPr sz="1400"/>
            </a:lvl4pPr>
            <a:lvl5pPr marL="1817867" indent="0">
              <a:buNone/>
              <a:defRPr sz="1400"/>
            </a:lvl5pPr>
            <a:lvl6pPr marL="2272338" indent="0">
              <a:buNone/>
              <a:defRPr sz="1400"/>
            </a:lvl6pPr>
            <a:lvl7pPr marL="2726806" indent="0">
              <a:buNone/>
              <a:defRPr sz="1400"/>
            </a:lvl7pPr>
            <a:lvl8pPr marL="3181264" indent="0">
              <a:buNone/>
              <a:defRPr sz="1400"/>
            </a:lvl8pPr>
            <a:lvl9pPr marL="3635747" indent="0">
              <a:buNone/>
              <a:defRPr sz="14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</p:spTree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빈 화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43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콘텐츠 2개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533400" y="296863"/>
            <a:ext cx="9601200" cy="1238250"/>
          </a:xfrm>
          <a:prstGeom prst="rect">
            <a:avLst/>
          </a:prstGeom>
        </p:spPr>
        <p:txBody>
          <a:bodyPr lIns="90893" tIns="45454" rIns="90893" bIns="45454"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내용 개체 틀 2"/>
          <p:cNvSpPr>
            <a:spLocks noGrp="1"/>
          </p:cNvSpPr>
          <p:nvPr>
            <p:ph sz="half" idx="1"/>
          </p:nvPr>
        </p:nvSpPr>
        <p:spPr>
          <a:xfrm>
            <a:off x="533407" y="1733553"/>
            <a:ext cx="4724400" cy="4903789"/>
          </a:xfrm>
          <a:prstGeom prst="rect">
            <a:avLst/>
          </a:prstGeom>
        </p:spPr>
        <p:txBody>
          <a:bodyPr lIns="90893" tIns="45454" rIns="90893" bIns="45454"/>
          <a:lstStyle>
            <a:lvl1pPr>
              <a:defRPr sz="2800"/>
            </a:lvl1pPr>
            <a:lvl2pPr>
              <a:defRPr sz="2400"/>
            </a:lvl2pPr>
            <a:lvl3pPr>
              <a:defRPr sz="21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4" name="내용 개체 틀 3"/>
          <p:cNvSpPr>
            <a:spLocks noGrp="1"/>
          </p:cNvSpPr>
          <p:nvPr>
            <p:ph sz="half" idx="2"/>
          </p:nvPr>
        </p:nvSpPr>
        <p:spPr>
          <a:xfrm>
            <a:off x="5410200" y="1733553"/>
            <a:ext cx="4724400" cy="4903789"/>
          </a:xfrm>
          <a:prstGeom prst="rect">
            <a:avLst/>
          </a:prstGeom>
        </p:spPr>
        <p:txBody>
          <a:bodyPr lIns="90893" tIns="45454" rIns="90893" bIns="45454"/>
          <a:lstStyle>
            <a:lvl1pPr>
              <a:defRPr sz="2800"/>
            </a:lvl1pPr>
            <a:lvl2pPr>
              <a:defRPr sz="2400"/>
            </a:lvl2pPr>
            <a:lvl3pPr>
              <a:defRPr sz="21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</p:spTree>
  </p:cSld>
  <p:clrMapOvr>
    <a:masterClrMapping/>
  </p:clrMapOvr>
</p:sldLayout>
</file>

<file path=ppt/slideLayouts/slideLayout43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비교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533400" y="296863"/>
            <a:ext cx="9601200" cy="1238250"/>
          </a:xfrm>
          <a:prstGeom prst="rect">
            <a:avLst/>
          </a:prstGeom>
        </p:spPr>
        <p:txBody>
          <a:bodyPr lIns="90893" tIns="45454" rIns="90893" bIns="45454"/>
          <a:lstStyle>
            <a:lvl1pPr>
              <a:defRPr/>
            </a:lvl1pPr>
          </a:lstStyle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텍스트 개체 틀 2"/>
          <p:cNvSpPr>
            <a:spLocks noGrp="1"/>
          </p:cNvSpPr>
          <p:nvPr>
            <p:ph type="body" idx="1"/>
          </p:nvPr>
        </p:nvSpPr>
        <p:spPr>
          <a:xfrm>
            <a:off x="533405" y="1663700"/>
            <a:ext cx="4713288" cy="692150"/>
          </a:xfrm>
          <a:prstGeom prst="rect">
            <a:avLst/>
          </a:prstGeom>
        </p:spPr>
        <p:txBody>
          <a:bodyPr lIns="90893" tIns="45454" rIns="90893" bIns="45454" anchor="b"/>
          <a:lstStyle>
            <a:lvl1pPr marL="0" indent="0">
              <a:buNone/>
              <a:defRPr sz="2400" b="1"/>
            </a:lvl1pPr>
            <a:lvl2pPr marL="454488" indent="0">
              <a:buNone/>
              <a:defRPr sz="2100" b="1"/>
            </a:lvl2pPr>
            <a:lvl3pPr marL="908945" indent="0">
              <a:buNone/>
              <a:defRPr sz="1800" b="1"/>
            </a:lvl3pPr>
            <a:lvl4pPr marL="1363412" indent="0">
              <a:buNone/>
              <a:defRPr sz="1600" b="1"/>
            </a:lvl4pPr>
            <a:lvl5pPr marL="1817867" indent="0">
              <a:buNone/>
              <a:defRPr sz="1600" b="1"/>
            </a:lvl5pPr>
            <a:lvl6pPr marL="2272338" indent="0">
              <a:buNone/>
              <a:defRPr sz="1600" b="1"/>
            </a:lvl6pPr>
            <a:lvl7pPr marL="2726806" indent="0">
              <a:buNone/>
              <a:defRPr sz="1600" b="1"/>
            </a:lvl7pPr>
            <a:lvl8pPr marL="3181264" indent="0">
              <a:buNone/>
              <a:defRPr sz="1600" b="1"/>
            </a:lvl8pPr>
            <a:lvl9pPr marL="3635747" indent="0">
              <a:buNone/>
              <a:defRPr sz="1600" b="1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  <p:sp>
        <p:nvSpPr>
          <p:cNvPr id="4" name="내용 개체 틀 3"/>
          <p:cNvSpPr>
            <a:spLocks noGrp="1"/>
          </p:cNvSpPr>
          <p:nvPr>
            <p:ph sz="half" idx="2"/>
          </p:nvPr>
        </p:nvSpPr>
        <p:spPr>
          <a:xfrm>
            <a:off x="533405" y="2355853"/>
            <a:ext cx="4713288" cy="4281488"/>
          </a:xfrm>
          <a:prstGeom prst="rect">
            <a:avLst/>
          </a:prstGeom>
        </p:spPr>
        <p:txBody>
          <a:bodyPr lIns="90893" tIns="45454" rIns="90893" bIns="45454"/>
          <a:lstStyle>
            <a:lvl1pPr>
              <a:defRPr sz="2400"/>
            </a:lvl1pPr>
            <a:lvl2pPr>
              <a:defRPr sz="21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5" name="텍스트 개체 틀 4"/>
          <p:cNvSpPr>
            <a:spLocks noGrp="1"/>
          </p:cNvSpPr>
          <p:nvPr>
            <p:ph type="body" sz="quarter" idx="3"/>
          </p:nvPr>
        </p:nvSpPr>
        <p:spPr>
          <a:xfrm>
            <a:off x="5419778" y="1663700"/>
            <a:ext cx="4714875" cy="692150"/>
          </a:xfrm>
          <a:prstGeom prst="rect">
            <a:avLst/>
          </a:prstGeom>
        </p:spPr>
        <p:txBody>
          <a:bodyPr lIns="90893" tIns="45454" rIns="90893" bIns="45454" anchor="b"/>
          <a:lstStyle>
            <a:lvl1pPr marL="0" indent="0">
              <a:buNone/>
              <a:defRPr sz="2400" b="1"/>
            </a:lvl1pPr>
            <a:lvl2pPr marL="454488" indent="0">
              <a:buNone/>
              <a:defRPr sz="2100" b="1"/>
            </a:lvl2pPr>
            <a:lvl3pPr marL="908945" indent="0">
              <a:buNone/>
              <a:defRPr sz="1800" b="1"/>
            </a:lvl3pPr>
            <a:lvl4pPr marL="1363412" indent="0">
              <a:buNone/>
              <a:defRPr sz="1600" b="1"/>
            </a:lvl4pPr>
            <a:lvl5pPr marL="1817867" indent="0">
              <a:buNone/>
              <a:defRPr sz="1600" b="1"/>
            </a:lvl5pPr>
            <a:lvl6pPr marL="2272338" indent="0">
              <a:buNone/>
              <a:defRPr sz="1600" b="1"/>
            </a:lvl6pPr>
            <a:lvl7pPr marL="2726806" indent="0">
              <a:buNone/>
              <a:defRPr sz="1600" b="1"/>
            </a:lvl7pPr>
            <a:lvl8pPr marL="3181264" indent="0">
              <a:buNone/>
              <a:defRPr sz="1600" b="1"/>
            </a:lvl8pPr>
            <a:lvl9pPr marL="3635747" indent="0">
              <a:buNone/>
              <a:defRPr sz="1600" b="1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  <p:sp>
        <p:nvSpPr>
          <p:cNvPr id="6" name="내용 개체 틀 5"/>
          <p:cNvSpPr>
            <a:spLocks noGrp="1"/>
          </p:cNvSpPr>
          <p:nvPr>
            <p:ph sz="quarter" idx="4"/>
          </p:nvPr>
        </p:nvSpPr>
        <p:spPr>
          <a:xfrm>
            <a:off x="5419778" y="2355853"/>
            <a:ext cx="4714875" cy="4281488"/>
          </a:xfrm>
          <a:prstGeom prst="rect">
            <a:avLst/>
          </a:prstGeom>
        </p:spPr>
        <p:txBody>
          <a:bodyPr lIns="90893" tIns="45454" rIns="90893" bIns="45454"/>
          <a:lstStyle>
            <a:lvl1pPr>
              <a:defRPr sz="2400"/>
            </a:lvl1pPr>
            <a:lvl2pPr>
              <a:defRPr sz="21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</p:spTree>
  </p:cSld>
  <p:clrMapOvr>
    <a:masterClrMapping/>
  </p:clrMapOvr>
</p:sldLayout>
</file>

<file path=ppt/slideLayouts/slideLayout43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제목만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533400" y="296863"/>
            <a:ext cx="9601200" cy="1238250"/>
          </a:xfrm>
          <a:prstGeom prst="rect">
            <a:avLst/>
          </a:prstGeom>
        </p:spPr>
        <p:txBody>
          <a:bodyPr lIns="90893" tIns="45454" rIns="90893" bIns="45454"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</p:spTree>
  </p:cSld>
  <p:clrMapOvr>
    <a:masterClrMapping/>
  </p:clrMapOvr>
</p:sldLayout>
</file>

<file path=ppt/slideLayouts/slideLayout43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빈 화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43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캡션 있는 콘텐츠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533462" y="295275"/>
            <a:ext cx="3509963" cy="1258888"/>
          </a:xfrm>
          <a:prstGeom prst="rect">
            <a:avLst/>
          </a:prstGeom>
        </p:spPr>
        <p:txBody>
          <a:bodyPr lIns="90893" tIns="45454" rIns="90893" bIns="45454" anchor="b"/>
          <a:lstStyle>
            <a:lvl1pPr algn="l">
              <a:defRPr sz="2100" b="1"/>
            </a:lvl1pPr>
          </a:lstStyle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내용 개체 틀 2"/>
          <p:cNvSpPr>
            <a:spLocks noGrp="1"/>
          </p:cNvSpPr>
          <p:nvPr>
            <p:ph idx="1"/>
          </p:nvPr>
        </p:nvSpPr>
        <p:spPr>
          <a:xfrm>
            <a:off x="4170416" y="295282"/>
            <a:ext cx="5964237" cy="6342063"/>
          </a:xfrm>
          <a:prstGeom prst="rect">
            <a:avLst/>
          </a:prstGeom>
        </p:spPr>
        <p:txBody>
          <a:bodyPr lIns="90893" tIns="45454" rIns="90893" bIns="45454"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100"/>
            </a:lvl4pPr>
            <a:lvl5pPr>
              <a:defRPr sz="2100"/>
            </a:lvl5pPr>
            <a:lvl6pPr>
              <a:defRPr sz="2100"/>
            </a:lvl6pPr>
            <a:lvl7pPr>
              <a:defRPr sz="2100"/>
            </a:lvl7pPr>
            <a:lvl8pPr>
              <a:defRPr sz="2100"/>
            </a:lvl8pPr>
            <a:lvl9pPr>
              <a:defRPr sz="21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4" name="텍스트 개체 틀 3"/>
          <p:cNvSpPr>
            <a:spLocks noGrp="1"/>
          </p:cNvSpPr>
          <p:nvPr>
            <p:ph type="body" sz="half" idx="2"/>
          </p:nvPr>
        </p:nvSpPr>
        <p:spPr>
          <a:xfrm>
            <a:off x="533462" y="1554163"/>
            <a:ext cx="3509963" cy="5083176"/>
          </a:xfrm>
          <a:prstGeom prst="rect">
            <a:avLst/>
          </a:prstGeom>
        </p:spPr>
        <p:txBody>
          <a:bodyPr lIns="90893" tIns="45454" rIns="90893" bIns="45454"/>
          <a:lstStyle>
            <a:lvl1pPr marL="0" indent="0">
              <a:buNone/>
              <a:defRPr sz="1400"/>
            </a:lvl1pPr>
            <a:lvl2pPr marL="454488" indent="0">
              <a:buNone/>
              <a:defRPr sz="1200"/>
            </a:lvl2pPr>
            <a:lvl3pPr marL="908945" indent="0">
              <a:buNone/>
              <a:defRPr sz="1000"/>
            </a:lvl3pPr>
            <a:lvl4pPr marL="1363412" indent="0">
              <a:buNone/>
              <a:defRPr sz="900"/>
            </a:lvl4pPr>
            <a:lvl5pPr marL="1817867" indent="0">
              <a:buNone/>
              <a:defRPr sz="900"/>
            </a:lvl5pPr>
            <a:lvl6pPr marL="2272338" indent="0">
              <a:buNone/>
              <a:defRPr sz="900"/>
            </a:lvl6pPr>
            <a:lvl7pPr marL="2726806" indent="0">
              <a:buNone/>
              <a:defRPr sz="900"/>
            </a:lvl7pPr>
            <a:lvl8pPr marL="3181264" indent="0">
              <a:buNone/>
              <a:defRPr sz="900"/>
            </a:lvl8pPr>
            <a:lvl9pPr marL="3635747" indent="0">
              <a:buNone/>
              <a:defRPr sz="9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</p:spTree>
  </p:cSld>
  <p:clrMapOvr>
    <a:masterClrMapping/>
  </p:clrMapOvr>
</p:sldLayout>
</file>

<file path=ppt/slideLayouts/slideLayout43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캡션 있는 그림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2090738" y="5200652"/>
            <a:ext cx="6400800" cy="614363"/>
          </a:xfrm>
          <a:prstGeom prst="rect">
            <a:avLst/>
          </a:prstGeom>
        </p:spPr>
        <p:txBody>
          <a:bodyPr lIns="90893" tIns="45454" rIns="90893" bIns="45454" anchor="b"/>
          <a:lstStyle>
            <a:lvl1pPr algn="l">
              <a:defRPr sz="2100" b="1"/>
            </a:lvl1pPr>
          </a:lstStyle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그림 개체 틀 2"/>
          <p:cNvSpPr>
            <a:spLocks noGrp="1"/>
          </p:cNvSpPr>
          <p:nvPr>
            <p:ph type="pic" idx="1"/>
          </p:nvPr>
        </p:nvSpPr>
        <p:spPr>
          <a:xfrm>
            <a:off x="2090738" y="663575"/>
            <a:ext cx="6400800" cy="4457700"/>
          </a:xfrm>
          <a:prstGeom prst="rect">
            <a:avLst/>
          </a:prstGeom>
        </p:spPr>
        <p:txBody>
          <a:bodyPr lIns="90893" tIns="45454" rIns="90893" bIns="45454"/>
          <a:lstStyle>
            <a:lvl1pPr marL="0" indent="0">
              <a:buNone/>
              <a:defRPr sz="3200"/>
            </a:lvl1pPr>
            <a:lvl2pPr marL="454488" indent="0">
              <a:buNone/>
              <a:defRPr sz="2800"/>
            </a:lvl2pPr>
            <a:lvl3pPr marL="908945" indent="0">
              <a:buNone/>
              <a:defRPr sz="2400"/>
            </a:lvl3pPr>
            <a:lvl4pPr marL="1363412" indent="0">
              <a:buNone/>
              <a:defRPr sz="2100"/>
            </a:lvl4pPr>
            <a:lvl5pPr marL="1817867" indent="0">
              <a:buNone/>
              <a:defRPr sz="2100"/>
            </a:lvl5pPr>
            <a:lvl6pPr marL="2272338" indent="0">
              <a:buNone/>
              <a:defRPr sz="2100"/>
            </a:lvl6pPr>
            <a:lvl7pPr marL="2726806" indent="0">
              <a:buNone/>
              <a:defRPr sz="2100"/>
            </a:lvl7pPr>
            <a:lvl8pPr marL="3181264" indent="0">
              <a:buNone/>
              <a:defRPr sz="2100"/>
            </a:lvl8pPr>
            <a:lvl9pPr marL="3635747" indent="0">
              <a:buNone/>
              <a:defRPr sz="2100"/>
            </a:lvl9pPr>
          </a:lstStyle>
          <a:p>
            <a:endParaRPr lang="ko-KR" altLang="en-US"/>
          </a:p>
        </p:txBody>
      </p:sp>
      <p:sp>
        <p:nvSpPr>
          <p:cNvPr id="4" name="텍스트 개체 틀 3"/>
          <p:cNvSpPr>
            <a:spLocks noGrp="1"/>
          </p:cNvSpPr>
          <p:nvPr>
            <p:ph type="body" sz="half" idx="2"/>
          </p:nvPr>
        </p:nvSpPr>
        <p:spPr>
          <a:xfrm>
            <a:off x="2090738" y="5815015"/>
            <a:ext cx="6400800" cy="871537"/>
          </a:xfrm>
          <a:prstGeom prst="rect">
            <a:avLst/>
          </a:prstGeom>
        </p:spPr>
        <p:txBody>
          <a:bodyPr lIns="90893" tIns="45454" rIns="90893" bIns="45454"/>
          <a:lstStyle>
            <a:lvl1pPr marL="0" indent="0">
              <a:buNone/>
              <a:defRPr sz="1400"/>
            </a:lvl1pPr>
            <a:lvl2pPr marL="454488" indent="0">
              <a:buNone/>
              <a:defRPr sz="1200"/>
            </a:lvl2pPr>
            <a:lvl3pPr marL="908945" indent="0">
              <a:buNone/>
              <a:defRPr sz="1000"/>
            </a:lvl3pPr>
            <a:lvl4pPr marL="1363412" indent="0">
              <a:buNone/>
              <a:defRPr sz="900"/>
            </a:lvl4pPr>
            <a:lvl5pPr marL="1817867" indent="0">
              <a:buNone/>
              <a:defRPr sz="900"/>
            </a:lvl5pPr>
            <a:lvl6pPr marL="2272338" indent="0">
              <a:buNone/>
              <a:defRPr sz="900"/>
            </a:lvl6pPr>
            <a:lvl7pPr marL="2726806" indent="0">
              <a:buNone/>
              <a:defRPr sz="900"/>
            </a:lvl7pPr>
            <a:lvl8pPr marL="3181264" indent="0">
              <a:buNone/>
              <a:defRPr sz="900"/>
            </a:lvl8pPr>
            <a:lvl9pPr marL="3635747" indent="0">
              <a:buNone/>
              <a:defRPr sz="9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</p:spTree>
  </p:cSld>
  <p:clrMapOvr>
    <a:masterClrMapping/>
  </p:clrMapOvr>
</p:sldLayout>
</file>

<file path=ppt/slideLayouts/slideLayout43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제목 및 세로 텍스트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533400" y="296863"/>
            <a:ext cx="9601200" cy="1238250"/>
          </a:xfrm>
          <a:prstGeom prst="rect">
            <a:avLst/>
          </a:prstGeom>
        </p:spPr>
        <p:txBody>
          <a:bodyPr lIns="90893" tIns="45454" rIns="90893" bIns="45454"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세로 텍스트 개체 틀 2"/>
          <p:cNvSpPr>
            <a:spLocks noGrp="1"/>
          </p:cNvSpPr>
          <p:nvPr>
            <p:ph type="body" orient="vert" idx="1"/>
          </p:nvPr>
        </p:nvSpPr>
        <p:spPr>
          <a:xfrm>
            <a:off x="533400" y="1733553"/>
            <a:ext cx="9601200" cy="4903789"/>
          </a:xfrm>
          <a:prstGeom prst="rect">
            <a:avLst/>
          </a:prstGeom>
        </p:spPr>
        <p:txBody>
          <a:bodyPr vert="eaVert" lIns="90893" tIns="45454" rIns="90893" bIns="45454"/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</p:spTree>
  </p:cSld>
  <p:clrMapOvr>
    <a:masterClrMapping/>
  </p:clrMapOvr>
</p:sldLayout>
</file>

<file path=ppt/slideLayouts/slideLayout43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세로 제목 및 텍스트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세로 제목 1"/>
          <p:cNvSpPr>
            <a:spLocks noGrp="1"/>
          </p:cNvSpPr>
          <p:nvPr>
            <p:ph type="title" orient="vert"/>
          </p:nvPr>
        </p:nvSpPr>
        <p:spPr>
          <a:xfrm>
            <a:off x="7734300" y="296869"/>
            <a:ext cx="2400300" cy="6340475"/>
          </a:xfrm>
          <a:prstGeom prst="rect">
            <a:avLst/>
          </a:prstGeom>
        </p:spPr>
        <p:txBody>
          <a:bodyPr vert="eaVert" lIns="90893" tIns="45454" rIns="90893" bIns="45454"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세로 텍스트 개체 틀 2"/>
          <p:cNvSpPr>
            <a:spLocks noGrp="1"/>
          </p:cNvSpPr>
          <p:nvPr>
            <p:ph type="body" orient="vert" idx="1"/>
          </p:nvPr>
        </p:nvSpPr>
        <p:spPr>
          <a:xfrm>
            <a:off x="533400" y="296869"/>
            <a:ext cx="7048500" cy="6340475"/>
          </a:xfrm>
          <a:prstGeom prst="rect">
            <a:avLst/>
          </a:prstGeom>
        </p:spPr>
        <p:txBody>
          <a:bodyPr vert="eaVert" lIns="90893" tIns="45454" rIns="90893" bIns="45454"/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</p:spTree>
  </p:cSld>
  <p:clrMapOvr>
    <a:masterClrMapping/>
  </p:clrMapOvr>
</p:sldLayout>
</file>

<file path=ppt/slideLayouts/slideLayout43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제목 슬라이드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807362" name="Picture 2" descr="blue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xmlns=""/>
              </a:ext>
            </a:extLst>
          </a:blip>
          <a:srcRect/>
          <a:stretch>
            <a:fillRect/>
          </a:stretch>
        </p:blipFill>
        <p:spPr bwMode="auto">
          <a:xfrm>
            <a:off x="4" y="111"/>
            <a:ext cx="10690226" cy="4364831"/>
          </a:xfrm>
          <a:prstGeom prst="rect">
            <a:avLst/>
          </a:prstGeom>
          <a:noFill/>
        </p:spPr>
      </p:pic>
      <p:grpSp>
        <p:nvGrpSpPr>
          <p:cNvPr id="2" name="Group 3"/>
          <p:cNvGrpSpPr>
            <a:grpSpLocks/>
          </p:cNvGrpSpPr>
          <p:nvPr/>
        </p:nvGrpSpPr>
        <p:grpSpPr bwMode="auto">
          <a:xfrm>
            <a:off x="100932" y="48154"/>
            <a:ext cx="10404720" cy="536575"/>
            <a:chOff x="54" y="28"/>
            <a:chExt cx="5618" cy="312"/>
          </a:xfrm>
        </p:grpSpPr>
        <p:sp>
          <p:nvSpPr>
            <p:cNvPr id="1807364" name="Oval 4"/>
            <p:cNvSpPr>
              <a:spLocks noChangeArrowheads="1"/>
            </p:cNvSpPr>
            <p:nvPr/>
          </p:nvSpPr>
          <p:spPr bwMode="auto">
            <a:xfrm>
              <a:off x="54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365" name="Oval 5"/>
            <p:cNvSpPr>
              <a:spLocks noChangeArrowheads="1"/>
            </p:cNvSpPr>
            <p:nvPr/>
          </p:nvSpPr>
          <p:spPr bwMode="auto">
            <a:xfrm>
              <a:off x="22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366" name="Oval 6"/>
            <p:cNvSpPr>
              <a:spLocks noChangeArrowheads="1"/>
            </p:cNvSpPr>
            <p:nvPr/>
          </p:nvSpPr>
          <p:spPr bwMode="auto">
            <a:xfrm>
              <a:off x="41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367" name="Oval 7"/>
            <p:cNvSpPr>
              <a:spLocks noChangeArrowheads="1"/>
            </p:cNvSpPr>
            <p:nvPr/>
          </p:nvSpPr>
          <p:spPr bwMode="auto">
            <a:xfrm>
              <a:off x="60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368" name="Oval 8"/>
            <p:cNvSpPr>
              <a:spLocks noChangeArrowheads="1"/>
            </p:cNvSpPr>
            <p:nvPr/>
          </p:nvSpPr>
          <p:spPr bwMode="auto">
            <a:xfrm>
              <a:off x="79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369" name="Oval 9"/>
            <p:cNvSpPr>
              <a:spLocks noChangeArrowheads="1"/>
            </p:cNvSpPr>
            <p:nvPr/>
          </p:nvSpPr>
          <p:spPr bwMode="auto">
            <a:xfrm>
              <a:off x="98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370" name="Oval 10"/>
            <p:cNvSpPr>
              <a:spLocks noChangeArrowheads="1"/>
            </p:cNvSpPr>
            <p:nvPr/>
          </p:nvSpPr>
          <p:spPr bwMode="auto">
            <a:xfrm>
              <a:off x="117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371" name="Oval 11"/>
            <p:cNvSpPr>
              <a:spLocks noChangeArrowheads="1"/>
            </p:cNvSpPr>
            <p:nvPr/>
          </p:nvSpPr>
          <p:spPr bwMode="auto">
            <a:xfrm>
              <a:off x="136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372" name="Oval 12"/>
            <p:cNvSpPr>
              <a:spLocks noChangeArrowheads="1"/>
            </p:cNvSpPr>
            <p:nvPr/>
          </p:nvSpPr>
          <p:spPr bwMode="auto">
            <a:xfrm>
              <a:off x="155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373" name="Oval 13"/>
            <p:cNvSpPr>
              <a:spLocks noChangeArrowheads="1"/>
            </p:cNvSpPr>
            <p:nvPr/>
          </p:nvSpPr>
          <p:spPr bwMode="auto">
            <a:xfrm>
              <a:off x="174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374" name="Oval 14"/>
            <p:cNvSpPr>
              <a:spLocks noChangeArrowheads="1"/>
            </p:cNvSpPr>
            <p:nvPr/>
          </p:nvSpPr>
          <p:spPr bwMode="auto">
            <a:xfrm>
              <a:off x="193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375" name="Oval 15"/>
            <p:cNvSpPr>
              <a:spLocks noChangeArrowheads="1"/>
            </p:cNvSpPr>
            <p:nvPr/>
          </p:nvSpPr>
          <p:spPr bwMode="auto">
            <a:xfrm>
              <a:off x="212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376" name="Oval 16"/>
            <p:cNvSpPr>
              <a:spLocks noChangeArrowheads="1"/>
            </p:cNvSpPr>
            <p:nvPr/>
          </p:nvSpPr>
          <p:spPr bwMode="auto">
            <a:xfrm>
              <a:off x="231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377" name="Oval 17"/>
            <p:cNvSpPr>
              <a:spLocks noChangeArrowheads="1"/>
            </p:cNvSpPr>
            <p:nvPr/>
          </p:nvSpPr>
          <p:spPr bwMode="auto">
            <a:xfrm>
              <a:off x="250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378" name="Oval 18"/>
            <p:cNvSpPr>
              <a:spLocks noChangeArrowheads="1"/>
            </p:cNvSpPr>
            <p:nvPr/>
          </p:nvSpPr>
          <p:spPr bwMode="auto">
            <a:xfrm>
              <a:off x="269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379" name="Oval 19"/>
            <p:cNvSpPr>
              <a:spLocks noChangeArrowheads="1"/>
            </p:cNvSpPr>
            <p:nvPr/>
          </p:nvSpPr>
          <p:spPr bwMode="auto">
            <a:xfrm>
              <a:off x="288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380" name="Oval 20"/>
            <p:cNvSpPr>
              <a:spLocks noChangeArrowheads="1"/>
            </p:cNvSpPr>
            <p:nvPr/>
          </p:nvSpPr>
          <p:spPr bwMode="auto">
            <a:xfrm>
              <a:off x="307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381" name="Oval 21"/>
            <p:cNvSpPr>
              <a:spLocks noChangeArrowheads="1"/>
            </p:cNvSpPr>
            <p:nvPr/>
          </p:nvSpPr>
          <p:spPr bwMode="auto">
            <a:xfrm>
              <a:off x="326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382" name="Oval 22"/>
            <p:cNvSpPr>
              <a:spLocks noChangeArrowheads="1"/>
            </p:cNvSpPr>
            <p:nvPr/>
          </p:nvSpPr>
          <p:spPr bwMode="auto">
            <a:xfrm>
              <a:off x="345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383" name="Oval 23"/>
            <p:cNvSpPr>
              <a:spLocks noChangeArrowheads="1"/>
            </p:cNvSpPr>
            <p:nvPr/>
          </p:nvSpPr>
          <p:spPr bwMode="auto">
            <a:xfrm>
              <a:off x="364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384" name="Oval 24"/>
            <p:cNvSpPr>
              <a:spLocks noChangeArrowheads="1"/>
            </p:cNvSpPr>
            <p:nvPr/>
          </p:nvSpPr>
          <p:spPr bwMode="auto">
            <a:xfrm>
              <a:off x="383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385" name="Oval 25"/>
            <p:cNvSpPr>
              <a:spLocks noChangeArrowheads="1"/>
            </p:cNvSpPr>
            <p:nvPr/>
          </p:nvSpPr>
          <p:spPr bwMode="auto">
            <a:xfrm>
              <a:off x="402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386" name="Oval 26"/>
            <p:cNvSpPr>
              <a:spLocks noChangeArrowheads="1"/>
            </p:cNvSpPr>
            <p:nvPr/>
          </p:nvSpPr>
          <p:spPr bwMode="auto">
            <a:xfrm>
              <a:off x="421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387" name="Oval 27"/>
            <p:cNvSpPr>
              <a:spLocks noChangeArrowheads="1"/>
            </p:cNvSpPr>
            <p:nvPr/>
          </p:nvSpPr>
          <p:spPr bwMode="auto">
            <a:xfrm>
              <a:off x="440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388" name="Oval 28"/>
            <p:cNvSpPr>
              <a:spLocks noChangeArrowheads="1"/>
            </p:cNvSpPr>
            <p:nvPr/>
          </p:nvSpPr>
          <p:spPr bwMode="auto">
            <a:xfrm>
              <a:off x="459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389" name="Oval 29"/>
            <p:cNvSpPr>
              <a:spLocks noChangeArrowheads="1"/>
            </p:cNvSpPr>
            <p:nvPr/>
          </p:nvSpPr>
          <p:spPr bwMode="auto">
            <a:xfrm>
              <a:off x="478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390" name="Oval 30"/>
            <p:cNvSpPr>
              <a:spLocks noChangeArrowheads="1"/>
            </p:cNvSpPr>
            <p:nvPr/>
          </p:nvSpPr>
          <p:spPr bwMode="auto">
            <a:xfrm>
              <a:off x="497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391" name="Oval 31"/>
            <p:cNvSpPr>
              <a:spLocks noChangeArrowheads="1"/>
            </p:cNvSpPr>
            <p:nvPr/>
          </p:nvSpPr>
          <p:spPr bwMode="auto">
            <a:xfrm>
              <a:off x="516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392" name="Oval 32"/>
            <p:cNvSpPr>
              <a:spLocks noChangeArrowheads="1"/>
            </p:cNvSpPr>
            <p:nvPr/>
          </p:nvSpPr>
          <p:spPr bwMode="auto">
            <a:xfrm>
              <a:off x="535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393" name="Oval 33"/>
            <p:cNvSpPr>
              <a:spLocks noChangeArrowheads="1"/>
            </p:cNvSpPr>
            <p:nvPr/>
          </p:nvSpPr>
          <p:spPr bwMode="auto">
            <a:xfrm>
              <a:off x="554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394" name="Oval 34"/>
            <p:cNvSpPr>
              <a:spLocks noChangeArrowheads="1"/>
            </p:cNvSpPr>
            <p:nvPr/>
          </p:nvSpPr>
          <p:spPr bwMode="auto">
            <a:xfrm>
              <a:off x="600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395" name="Oval 35"/>
            <p:cNvSpPr>
              <a:spLocks noChangeArrowheads="1"/>
            </p:cNvSpPr>
            <p:nvPr/>
          </p:nvSpPr>
          <p:spPr bwMode="auto">
            <a:xfrm>
              <a:off x="790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396" name="Oval 36"/>
            <p:cNvSpPr>
              <a:spLocks noChangeArrowheads="1"/>
            </p:cNvSpPr>
            <p:nvPr/>
          </p:nvSpPr>
          <p:spPr bwMode="auto">
            <a:xfrm>
              <a:off x="980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397" name="Oval 37"/>
            <p:cNvSpPr>
              <a:spLocks noChangeArrowheads="1"/>
            </p:cNvSpPr>
            <p:nvPr/>
          </p:nvSpPr>
          <p:spPr bwMode="auto">
            <a:xfrm>
              <a:off x="1170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398" name="Oval 38"/>
            <p:cNvSpPr>
              <a:spLocks noChangeArrowheads="1"/>
            </p:cNvSpPr>
            <p:nvPr/>
          </p:nvSpPr>
          <p:spPr bwMode="auto">
            <a:xfrm>
              <a:off x="1360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399" name="Oval 39"/>
            <p:cNvSpPr>
              <a:spLocks noChangeArrowheads="1"/>
            </p:cNvSpPr>
            <p:nvPr/>
          </p:nvSpPr>
          <p:spPr bwMode="auto">
            <a:xfrm>
              <a:off x="230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400" name="Oval 40"/>
            <p:cNvSpPr>
              <a:spLocks noChangeArrowheads="1"/>
            </p:cNvSpPr>
            <p:nvPr/>
          </p:nvSpPr>
          <p:spPr bwMode="auto">
            <a:xfrm>
              <a:off x="249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401" name="Oval 41"/>
            <p:cNvSpPr>
              <a:spLocks noChangeArrowheads="1"/>
            </p:cNvSpPr>
            <p:nvPr/>
          </p:nvSpPr>
          <p:spPr bwMode="auto">
            <a:xfrm>
              <a:off x="268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402" name="Oval 42"/>
            <p:cNvSpPr>
              <a:spLocks noChangeArrowheads="1"/>
            </p:cNvSpPr>
            <p:nvPr/>
          </p:nvSpPr>
          <p:spPr bwMode="auto">
            <a:xfrm>
              <a:off x="287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403" name="Oval 43"/>
            <p:cNvSpPr>
              <a:spLocks noChangeArrowheads="1"/>
            </p:cNvSpPr>
            <p:nvPr/>
          </p:nvSpPr>
          <p:spPr bwMode="auto">
            <a:xfrm>
              <a:off x="306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404" name="Oval 44"/>
            <p:cNvSpPr>
              <a:spLocks noChangeArrowheads="1"/>
            </p:cNvSpPr>
            <p:nvPr/>
          </p:nvSpPr>
          <p:spPr bwMode="auto">
            <a:xfrm>
              <a:off x="325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405" name="Oval 45"/>
            <p:cNvSpPr>
              <a:spLocks noChangeArrowheads="1"/>
            </p:cNvSpPr>
            <p:nvPr/>
          </p:nvSpPr>
          <p:spPr bwMode="auto">
            <a:xfrm>
              <a:off x="344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406" name="Oval 46"/>
            <p:cNvSpPr>
              <a:spLocks noChangeArrowheads="1"/>
            </p:cNvSpPr>
            <p:nvPr/>
          </p:nvSpPr>
          <p:spPr bwMode="auto">
            <a:xfrm>
              <a:off x="363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407" name="Oval 47"/>
            <p:cNvSpPr>
              <a:spLocks noChangeArrowheads="1"/>
            </p:cNvSpPr>
            <p:nvPr/>
          </p:nvSpPr>
          <p:spPr bwMode="auto">
            <a:xfrm>
              <a:off x="382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408" name="Oval 48"/>
            <p:cNvSpPr>
              <a:spLocks noChangeArrowheads="1"/>
            </p:cNvSpPr>
            <p:nvPr/>
          </p:nvSpPr>
          <p:spPr bwMode="auto">
            <a:xfrm>
              <a:off x="401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409" name="Oval 49"/>
            <p:cNvSpPr>
              <a:spLocks noChangeArrowheads="1"/>
            </p:cNvSpPr>
            <p:nvPr/>
          </p:nvSpPr>
          <p:spPr bwMode="auto">
            <a:xfrm>
              <a:off x="420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410" name="Oval 50"/>
            <p:cNvSpPr>
              <a:spLocks noChangeArrowheads="1"/>
            </p:cNvSpPr>
            <p:nvPr/>
          </p:nvSpPr>
          <p:spPr bwMode="auto">
            <a:xfrm>
              <a:off x="439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411" name="Oval 51"/>
            <p:cNvSpPr>
              <a:spLocks noChangeArrowheads="1"/>
            </p:cNvSpPr>
            <p:nvPr/>
          </p:nvSpPr>
          <p:spPr bwMode="auto">
            <a:xfrm>
              <a:off x="5348" y="32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412" name="Oval 52"/>
            <p:cNvSpPr>
              <a:spLocks noChangeArrowheads="1"/>
            </p:cNvSpPr>
            <p:nvPr/>
          </p:nvSpPr>
          <p:spPr bwMode="auto">
            <a:xfrm>
              <a:off x="5538" y="32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</p:grpSp>
      <p:grpSp>
        <p:nvGrpSpPr>
          <p:cNvPr id="3" name="Group 53"/>
          <p:cNvGrpSpPr>
            <a:grpSpLocks/>
          </p:cNvGrpSpPr>
          <p:nvPr/>
        </p:nvGrpSpPr>
        <p:grpSpPr bwMode="auto">
          <a:xfrm rot="-2166924">
            <a:off x="919778" y="-2576238"/>
            <a:ext cx="12020306" cy="6251443"/>
            <a:chOff x="266" y="453"/>
            <a:chExt cx="6490" cy="1666"/>
          </a:xfrm>
        </p:grpSpPr>
        <p:sp>
          <p:nvSpPr>
            <p:cNvPr id="1807414" name="Freeform 54"/>
            <p:cNvSpPr>
              <a:spLocks/>
            </p:cNvSpPr>
            <p:nvPr/>
          </p:nvSpPr>
          <p:spPr bwMode="auto">
            <a:xfrm>
              <a:off x="266" y="570"/>
              <a:ext cx="4772" cy="1549"/>
            </a:xfrm>
            <a:custGeom>
              <a:avLst/>
              <a:gdLst/>
              <a:ahLst/>
              <a:cxnLst>
                <a:cxn ang="0">
                  <a:pos x="4772" y="2929"/>
                </a:cxn>
                <a:cxn ang="0">
                  <a:pos x="4719" y="2956"/>
                </a:cxn>
                <a:cxn ang="0">
                  <a:pos x="4658" y="2985"/>
                </a:cxn>
                <a:cxn ang="0">
                  <a:pos x="4574" y="3017"/>
                </a:cxn>
                <a:cxn ang="0">
                  <a:pos x="4472" y="3048"/>
                </a:cxn>
                <a:cxn ang="0">
                  <a:pos x="4351" y="3076"/>
                </a:cxn>
                <a:cxn ang="0">
                  <a:pos x="4215" y="3093"/>
                </a:cxn>
                <a:cxn ang="0">
                  <a:pos x="4141" y="3097"/>
                </a:cxn>
                <a:cxn ang="0">
                  <a:pos x="4065" y="3097"/>
                </a:cxn>
                <a:cxn ang="0">
                  <a:pos x="3984" y="3092"/>
                </a:cxn>
                <a:cxn ang="0">
                  <a:pos x="3902" y="3082"/>
                </a:cxn>
                <a:cxn ang="0">
                  <a:pos x="3818" y="3066"/>
                </a:cxn>
                <a:cxn ang="0">
                  <a:pos x="3730" y="3045"/>
                </a:cxn>
                <a:cxn ang="0">
                  <a:pos x="3640" y="3016"/>
                </a:cxn>
                <a:cxn ang="0">
                  <a:pos x="3548" y="2980"/>
                </a:cxn>
                <a:cxn ang="0">
                  <a:pos x="3455" y="2937"/>
                </a:cxn>
                <a:cxn ang="0">
                  <a:pos x="3361" y="2885"/>
                </a:cxn>
                <a:cxn ang="0">
                  <a:pos x="3265" y="2824"/>
                </a:cxn>
                <a:cxn ang="0">
                  <a:pos x="3169" y="2754"/>
                </a:cxn>
                <a:cxn ang="0">
                  <a:pos x="3072" y="2673"/>
                </a:cxn>
                <a:cxn ang="0">
                  <a:pos x="2974" y="2583"/>
                </a:cxn>
                <a:cxn ang="0">
                  <a:pos x="2876" y="2481"/>
                </a:cxn>
                <a:cxn ang="0">
                  <a:pos x="2778" y="2367"/>
                </a:cxn>
                <a:cxn ang="0">
                  <a:pos x="2681" y="2241"/>
                </a:cxn>
                <a:cxn ang="0">
                  <a:pos x="2583" y="2102"/>
                </a:cxn>
                <a:cxn ang="0">
                  <a:pos x="2488" y="1960"/>
                </a:cxn>
                <a:cxn ang="0">
                  <a:pos x="2303" y="1695"/>
                </a:cxn>
                <a:cxn ang="0">
                  <a:pos x="2125" y="1456"/>
                </a:cxn>
                <a:cxn ang="0">
                  <a:pos x="1953" y="1240"/>
                </a:cxn>
                <a:cxn ang="0">
                  <a:pos x="1788" y="1046"/>
                </a:cxn>
                <a:cxn ang="0">
                  <a:pos x="1628" y="873"/>
                </a:cxn>
                <a:cxn ang="0">
                  <a:pos x="1471" y="720"/>
                </a:cxn>
                <a:cxn ang="0">
                  <a:pos x="1317" y="584"/>
                </a:cxn>
                <a:cxn ang="0">
                  <a:pos x="1166" y="466"/>
                </a:cxn>
                <a:cxn ang="0">
                  <a:pos x="1014" y="365"/>
                </a:cxn>
                <a:cxn ang="0">
                  <a:pos x="865" y="277"/>
                </a:cxn>
                <a:cxn ang="0">
                  <a:pos x="713" y="203"/>
                </a:cxn>
                <a:cxn ang="0">
                  <a:pos x="560" y="140"/>
                </a:cxn>
                <a:cxn ang="0">
                  <a:pos x="405" y="90"/>
                </a:cxn>
                <a:cxn ang="0">
                  <a:pos x="247" y="48"/>
                </a:cxn>
                <a:cxn ang="0">
                  <a:pos x="84" y="14"/>
                </a:cxn>
              </a:cxnLst>
              <a:rect l="0" t="0" r="r" b="b"/>
              <a:pathLst>
                <a:path w="4772" h="3097">
                  <a:moveTo>
                    <a:pt x="4772" y="2929"/>
                  </a:moveTo>
                  <a:lnTo>
                    <a:pt x="4772" y="2929"/>
                  </a:lnTo>
                  <a:lnTo>
                    <a:pt x="4758" y="2937"/>
                  </a:lnTo>
                  <a:lnTo>
                    <a:pt x="4719" y="2956"/>
                  </a:lnTo>
                  <a:lnTo>
                    <a:pt x="4691" y="2971"/>
                  </a:lnTo>
                  <a:lnTo>
                    <a:pt x="4658" y="2985"/>
                  </a:lnTo>
                  <a:lnTo>
                    <a:pt x="4619" y="3001"/>
                  </a:lnTo>
                  <a:lnTo>
                    <a:pt x="4574" y="3017"/>
                  </a:lnTo>
                  <a:lnTo>
                    <a:pt x="4526" y="3034"/>
                  </a:lnTo>
                  <a:lnTo>
                    <a:pt x="4472" y="3048"/>
                  </a:lnTo>
                  <a:lnTo>
                    <a:pt x="4413" y="3063"/>
                  </a:lnTo>
                  <a:lnTo>
                    <a:pt x="4351" y="3076"/>
                  </a:lnTo>
                  <a:lnTo>
                    <a:pt x="4286" y="3085"/>
                  </a:lnTo>
                  <a:lnTo>
                    <a:pt x="4215" y="3093"/>
                  </a:lnTo>
                  <a:lnTo>
                    <a:pt x="4179" y="3095"/>
                  </a:lnTo>
                  <a:lnTo>
                    <a:pt x="4141" y="3097"/>
                  </a:lnTo>
                  <a:lnTo>
                    <a:pt x="4104" y="3097"/>
                  </a:lnTo>
                  <a:lnTo>
                    <a:pt x="4065" y="3097"/>
                  </a:lnTo>
                  <a:lnTo>
                    <a:pt x="4025" y="3095"/>
                  </a:lnTo>
                  <a:lnTo>
                    <a:pt x="3984" y="3092"/>
                  </a:lnTo>
                  <a:lnTo>
                    <a:pt x="3944" y="3087"/>
                  </a:lnTo>
                  <a:lnTo>
                    <a:pt x="3902" y="3082"/>
                  </a:lnTo>
                  <a:lnTo>
                    <a:pt x="3859" y="3076"/>
                  </a:lnTo>
                  <a:lnTo>
                    <a:pt x="3818" y="3066"/>
                  </a:lnTo>
                  <a:lnTo>
                    <a:pt x="3773" y="3056"/>
                  </a:lnTo>
                  <a:lnTo>
                    <a:pt x="3730" y="3045"/>
                  </a:lnTo>
                  <a:lnTo>
                    <a:pt x="3684" y="3032"/>
                  </a:lnTo>
                  <a:lnTo>
                    <a:pt x="3640" y="3016"/>
                  </a:lnTo>
                  <a:lnTo>
                    <a:pt x="3594" y="3000"/>
                  </a:lnTo>
                  <a:lnTo>
                    <a:pt x="3548" y="2980"/>
                  </a:lnTo>
                  <a:lnTo>
                    <a:pt x="3503" y="2959"/>
                  </a:lnTo>
                  <a:lnTo>
                    <a:pt x="3455" y="2937"/>
                  </a:lnTo>
                  <a:lnTo>
                    <a:pt x="3408" y="2912"/>
                  </a:lnTo>
                  <a:lnTo>
                    <a:pt x="3361" y="2885"/>
                  </a:lnTo>
                  <a:lnTo>
                    <a:pt x="3314" y="2856"/>
                  </a:lnTo>
                  <a:lnTo>
                    <a:pt x="3265" y="2824"/>
                  </a:lnTo>
                  <a:lnTo>
                    <a:pt x="3218" y="2790"/>
                  </a:lnTo>
                  <a:lnTo>
                    <a:pt x="3169" y="2754"/>
                  </a:lnTo>
                  <a:lnTo>
                    <a:pt x="3121" y="2715"/>
                  </a:lnTo>
                  <a:lnTo>
                    <a:pt x="3072" y="2673"/>
                  </a:lnTo>
                  <a:lnTo>
                    <a:pt x="3024" y="2630"/>
                  </a:lnTo>
                  <a:lnTo>
                    <a:pt x="2974" y="2583"/>
                  </a:lnTo>
                  <a:lnTo>
                    <a:pt x="2925" y="2533"/>
                  </a:lnTo>
                  <a:lnTo>
                    <a:pt x="2876" y="2481"/>
                  </a:lnTo>
                  <a:lnTo>
                    <a:pt x="2828" y="2425"/>
                  </a:lnTo>
                  <a:lnTo>
                    <a:pt x="2778" y="2367"/>
                  </a:lnTo>
                  <a:lnTo>
                    <a:pt x="2729" y="2305"/>
                  </a:lnTo>
                  <a:lnTo>
                    <a:pt x="2681" y="2241"/>
                  </a:lnTo>
                  <a:lnTo>
                    <a:pt x="2632" y="2173"/>
                  </a:lnTo>
                  <a:lnTo>
                    <a:pt x="2583" y="2102"/>
                  </a:lnTo>
                  <a:lnTo>
                    <a:pt x="2583" y="2102"/>
                  </a:lnTo>
                  <a:lnTo>
                    <a:pt x="2488" y="1960"/>
                  </a:lnTo>
                  <a:lnTo>
                    <a:pt x="2395" y="1824"/>
                  </a:lnTo>
                  <a:lnTo>
                    <a:pt x="2303" y="1695"/>
                  </a:lnTo>
                  <a:lnTo>
                    <a:pt x="2213" y="1572"/>
                  </a:lnTo>
                  <a:lnTo>
                    <a:pt x="2125" y="1456"/>
                  </a:lnTo>
                  <a:lnTo>
                    <a:pt x="2038" y="1345"/>
                  </a:lnTo>
                  <a:lnTo>
                    <a:pt x="1953" y="1240"/>
                  </a:lnTo>
                  <a:lnTo>
                    <a:pt x="1870" y="1140"/>
                  </a:lnTo>
                  <a:lnTo>
                    <a:pt x="1788" y="1046"/>
                  </a:lnTo>
                  <a:lnTo>
                    <a:pt x="1707" y="957"/>
                  </a:lnTo>
                  <a:lnTo>
                    <a:pt x="1628" y="873"/>
                  </a:lnTo>
                  <a:lnTo>
                    <a:pt x="1549" y="794"/>
                  </a:lnTo>
                  <a:lnTo>
                    <a:pt x="1471" y="720"/>
                  </a:lnTo>
                  <a:lnTo>
                    <a:pt x="1394" y="649"/>
                  </a:lnTo>
                  <a:lnTo>
                    <a:pt x="1317" y="584"/>
                  </a:lnTo>
                  <a:lnTo>
                    <a:pt x="1241" y="523"/>
                  </a:lnTo>
                  <a:lnTo>
                    <a:pt x="1166" y="466"/>
                  </a:lnTo>
                  <a:lnTo>
                    <a:pt x="1089" y="413"/>
                  </a:lnTo>
                  <a:lnTo>
                    <a:pt x="1014" y="365"/>
                  </a:lnTo>
                  <a:lnTo>
                    <a:pt x="940" y="319"/>
                  </a:lnTo>
                  <a:lnTo>
                    <a:pt x="865" y="277"/>
                  </a:lnTo>
                  <a:lnTo>
                    <a:pt x="790" y="239"/>
                  </a:lnTo>
                  <a:lnTo>
                    <a:pt x="713" y="203"/>
                  </a:lnTo>
                  <a:lnTo>
                    <a:pt x="637" y="171"/>
                  </a:lnTo>
                  <a:lnTo>
                    <a:pt x="560" y="140"/>
                  </a:lnTo>
                  <a:lnTo>
                    <a:pt x="484" y="114"/>
                  </a:lnTo>
                  <a:lnTo>
                    <a:pt x="405" y="90"/>
                  </a:lnTo>
                  <a:lnTo>
                    <a:pt x="327" y="67"/>
                  </a:lnTo>
                  <a:lnTo>
                    <a:pt x="247" y="48"/>
                  </a:lnTo>
                  <a:lnTo>
                    <a:pt x="166" y="30"/>
                  </a:lnTo>
                  <a:lnTo>
                    <a:pt x="84" y="14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807415" name="Freeform 55"/>
            <p:cNvSpPr>
              <a:spLocks/>
            </p:cNvSpPr>
            <p:nvPr/>
          </p:nvSpPr>
          <p:spPr bwMode="auto">
            <a:xfrm>
              <a:off x="275" y="591"/>
              <a:ext cx="4814" cy="1515"/>
            </a:xfrm>
            <a:custGeom>
              <a:avLst/>
              <a:gdLst/>
              <a:ahLst/>
              <a:cxnLst>
                <a:cxn ang="0">
                  <a:pos x="4814" y="2845"/>
                </a:cxn>
                <a:cxn ang="0">
                  <a:pos x="4763" y="2874"/>
                </a:cxn>
                <a:cxn ang="0">
                  <a:pos x="4701" y="2904"/>
                </a:cxn>
                <a:cxn ang="0">
                  <a:pos x="4618" y="2938"/>
                </a:cxn>
                <a:cxn ang="0">
                  <a:pos x="4517" y="2972"/>
                </a:cxn>
                <a:cxn ang="0">
                  <a:pos x="4396" y="3001"/>
                </a:cxn>
                <a:cxn ang="0">
                  <a:pos x="4260" y="3021"/>
                </a:cxn>
                <a:cxn ang="0">
                  <a:pos x="4186" y="3027"/>
                </a:cxn>
                <a:cxn ang="0">
                  <a:pos x="4110" y="3029"/>
                </a:cxn>
                <a:cxn ang="0">
                  <a:pos x="4031" y="3025"/>
                </a:cxn>
                <a:cxn ang="0">
                  <a:pos x="3948" y="3016"/>
                </a:cxn>
                <a:cxn ang="0">
                  <a:pos x="3863" y="3003"/>
                </a:cxn>
                <a:cxn ang="0">
                  <a:pos x="3774" y="2983"/>
                </a:cxn>
                <a:cxn ang="0">
                  <a:pos x="3684" y="2956"/>
                </a:cxn>
                <a:cxn ang="0">
                  <a:pos x="3592" y="2922"/>
                </a:cxn>
                <a:cxn ang="0">
                  <a:pos x="3499" y="2880"/>
                </a:cxn>
                <a:cxn ang="0">
                  <a:pos x="3403" y="2830"/>
                </a:cxn>
                <a:cxn ang="0">
                  <a:pos x="3308" y="2770"/>
                </a:cxn>
                <a:cxn ang="0">
                  <a:pos x="3209" y="2703"/>
                </a:cxn>
                <a:cxn ang="0">
                  <a:pos x="3110" y="2623"/>
                </a:cxn>
                <a:cxn ang="0">
                  <a:pos x="3012" y="2535"/>
                </a:cxn>
                <a:cxn ang="0">
                  <a:pos x="2913" y="2433"/>
                </a:cxn>
                <a:cxn ang="0">
                  <a:pos x="2813" y="2321"/>
                </a:cxn>
                <a:cxn ang="0">
                  <a:pos x="2713" y="2197"/>
                </a:cxn>
                <a:cxn ang="0">
                  <a:pos x="2615" y="2058"/>
                </a:cxn>
                <a:cxn ang="0">
                  <a:pos x="2516" y="1918"/>
                </a:cxn>
                <a:cxn ang="0">
                  <a:pos x="2327" y="1656"/>
                </a:cxn>
                <a:cxn ang="0">
                  <a:pos x="2145" y="1419"/>
                </a:cxn>
                <a:cxn ang="0">
                  <a:pos x="1972" y="1206"/>
                </a:cxn>
                <a:cxn ang="0">
                  <a:pos x="1802" y="1014"/>
                </a:cxn>
                <a:cxn ang="0">
                  <a:pos x="1640" y="842"/>
                </a:cxn>
                <a:cxn ang="0">
                  <a:pos x="1480" y="692"/>
                </a:cxn>
                <a:cxn ang="0">
                  <a:pos x="1325" y="560"/>
                </a:cxn>
                <a:cxn ang="0">
                  <a:pos x="1172" y="444"/>
                </a:cxn>
                <a:cxn ang="0">
                  <a:pos x="1019" y="343"/>
                </a:cxn>
                <a:cxn ang="0">
                  <a:pos x="868" y="260"/>
                </a:cxn>
                <a:cxn ang="0">
                  <a:pos x="715" y="188"/>
                </a:cxn>
                <a:cxn ang="0">
                  <a:pos x="563" y="129"/>
                </a:cxn>
                <a:cxn ang="0">
                  <a:pos x="406" y="80"/>
                </a:cxn>
                <a:cxn ang="0">
                  <a:pos x="247" y="42"/>
                </a:cxn>
                <a:cxn ang="0">
                  <a:pos x="84" y="11"/>
                </a:cxn>
              </a:cxnLst>
              <a:rect l="0" t="0" r="r" b="b"/>
              <a:pathLst>
                <a:path w="4814" h="3029">
                  <a:moveTo>
                    <a:pt x="4814" y="2845"/>
                  </a:moveTo>
                  <a:lnTo>
                    <a:pt x="4814" y="2845"/>
                  </a:lnTo>
                  <a:lnTo>
                    <a:pt x="4801" y="2853"/>
                  </a:lnTo>
                  <a:lnTo>
                    <a:pt x="4763" y="2874"/>
                  </a:lnTo>
                  <a:lnTo>
                    <a:pt x="4735" y="2888"/>
                  </a:lnTo>
                  <a:lnTo>
                    <a:pt x="4701" y="2904"/>
                  </a:lnTo>
                  <a:lnTo>
                    <a:pt x="4663" y="2921"/>
                  </a:lnTo>
                  <a:lnTo>
                    <a:pt x="4618" y="2938"/>
                  </a:lnTo>
                  <a:lnTo>
                    <a:pt x="4570" y="2954"/>
                  </a:lnTo>
                  <a:lnTo>
                    <a:pt x="4517" y="2972"/>
                  </a:lnTo>
                  <a:lnTo>
                    <a:pt x="4459" y="2987"/>
                  </a:lnTo>
                  <a:lnTo>
                    <a:pt x="4396" y="3001"/>
                  </a:lnTo>
                  <a:lnTo>
                    <a:pt x="4331" y="3013"/>
                  </a:lnTo>
                  <a:lnTo>
                    <a:pt x="4260" y="3021"/>
                  </a:lnTo>
                  <a:lnTo>
                    <a:pt x="4224" y="3024"/>
                  </a:lnTo>
                  <a:lnTo>
                    <a:pt x="4186" y="3027"/>
                  </a:lnTo>
                  <a:lnTo>
                    <a:pt x="4149" y="3027"/>
                  </a:lnTo>
                  <a:lnTo>
                    <a:pt x="4110" y="3029"/>
                  </a:lnTo>
                  <a:lnTo>
                    <a:pt x="4071" y="3027"/>
                  </a:lnTo>
                  <a:lnTo>
                    <a:pt x="4031" y="3025"/>
                  </a:lnTo>
                  <a:lnTo>
                    <a:pt x="3989" y="3021"/>
                  </a:lnTo>
                  <a:lnTo>
                    <a:pt x="3948" y="3016"/>
                  </a:lnTo>
                  <a:lnTo>
                    <a:pt x="3906" y="3011"/>
                  </a:lnTo>
                  <a:lnTo>
                    <a:pt x="3863" y="3003"/>
                  </a:lnTo>
                  <a:lnTo>
                    <a:pt x="3818" y="2993"/>
                  </a:lnTo>
                  <a:lnTo>
                    <a:pt x="3774" y="2983"/>
                  </a:lnTo>
                  <a:lnTo>
                    <a:pt x="3730" y="2971"/>
                  </a:lnTo>
                  <a:lnTo>
                    <a:pt x="3684" y="2956"/>
                  </a:lnTo>
                  <a:lnTo>
                    <a:pt x="3639" y="2940"/>
                  </a:lnTo>
                  <a:lnTo>
                    <a:pt x="3592" y="2922"/>
                  </a:lnTo>
                  <a:lnTo>
                    <a:pt x="3546" y="2903"/>
                  </a:lnTo>
                  <a:lnTo>
                    <a:pt x="3499" y="2880"/>
                  </a:lnTo>
                  <a:lnTo>
                    <a:pt x="3452" y="2856"/>
                  </a:lnTo>
                  <a:lnTo>
                    <a:pt x="3403" y="2830"/>
                  </a:lnTo>
                  <a:lnTo>
                    <a:pt x="3356" y="2801"/>
                  </a:lnTo>
                  <a:lnTo>
                    <a:pt x="3308" y="2770"/>
                  </a:lnTo>
                  <a:lnTo>
                    <a:pt x="3259" y="2738"/>
                  </a:lnTo>
                  <a:lnTo>
                    <a:pt x="3209" y="2703"/>
                  </a:lnTo>
                  <a:lnTo>
                    <a:pt x="3160" y="2664"/>
                  </a:lnTo>
                  <a:lnTo>
                    <a:pt x="3110" y="2623"/>
                  </a:lnTo>
                  <a:lnTo>
                    <a:pt x="3062" y="2580"/>
                  </a:lnTo>
                  <a:lnTo>
                    <a:pt x="3012" y="2535"/>
                  </a:lnTo>
                  <a:lnTo>
                    <a:pt x="2962" y="2485"/>
                  </a:lnTo>
                  <a:lnTo>
                    <a:pt x="2913" y="2433"/>
                  </a:lnTo>
                  <a:lnTo>
                    <a:pt x="2863" y="2378"/>
                  </a:lnTo>
                  <a:lnTo>
                    <a:pt x="2813" y="2321"/>
                  </a:lnTo>
                  <a:lnTo>
                    <a:pt x="2763" y="2260"/>
                  </a:lnTo>
                  <a:lnTo>
                    <a:pt x="2713" y="2197"/>
                  </a:lnTo>
                  <a:lnTo>
                    <a:pt x="2663" y="2129"/>
                  </a:lnTo>
                  <a:lnTo>
                    <a:pt x="2615" y="2058"/>
                  </a:lnTo>
                  <a:lnTo>
                    <a:pt x="2615" y="2058"/>
                  </a:lnTo>
                  <a:lnTo>
                    <a:pt x="2516" y="1918"/>
                  </a:lnTo>
                  <a:lnTo>
                    <a:pt x="2420" y="1784"/>
                  </a:lnTo>
                  <a:lnTo>
                    <a:pt x="2327" y="1656"/>
                  </a:lnTo>
                  <a:lnTo>
                    <a:pt x="2236" y="1535"/>
                  </a:lnTo>
                  <a:lnTo>
                    <a:pt x="2145" y="1419"/>
                  </a:lnTo>
                  <a:lnTo>
                    <a:pt x="2058" y="1309"/>
                  </a:lnTo>
                  <a:lnTo>
                    <a:pt x="1972" y="1206"/>
                  </a:lnTo>
                  <a:lnTo>
                    <a:pt x="1887" y="1107"/>
                  </a:lnTo>
                  <a:lnTo>
                    <a:pt x="1802" y="1014"/>
                  </a:lnTo>
                  <a:lnTo>
                    <a:pt x="1721" y="925"/>
                  </a:lnTo>
                  <a:lnTo>
                    <a:pt x="1640" y="842"/>
                  </a:lnTo>
                  <a:lnTo>
                    <a:pt x="1559" y="765"/>
                  </a:lnTo>
                  <a:lnTo>
                    <a:pt x="1480" y="692"/>
                  </a:lnTo>
                  <a:lnTo>
                    <a:pt x="1403" y="623"/>
                  </a:lnTo>
                  <a:lnTo>
                    <a:pt x="1325" y="560"/>
                  </a:lnTo>
                  <a:lnTo>
                    <a:pt x="1248" y="499"/>
                  </a:lnTo>
                  <a:lnTo>
                    <a:pt x="1172" y="444"/>
                  </a:lnTo>
                  <a:lnTo>
                    <a:pt x="1096" y="392"/>
                  </a:lnTo>
                  <a:lnTo>
                    <a:pt x="1019" y="343"/>
                  </a:lnTo>
                  <a:lnTo>
                    <a:pt x="944" y="300"/>
                  </a:lnTo>
                  <a:lnTo>
                    <a:pt x="868" y="260"/>
                  </a:lnTo>
                  <a:lnTo>
                    <a:pt x="792" y="222"/>
                  </a:lnTo>
                  <a:lnTo>
                    <a:pt x="715" y="188"/>
                  </a:lnTo>
                  <a:lnTo>
                    <a:pt x="639" y="158"/>
                  </a:lnTo>
                  <a:lnTo>
                    <a:pt x="563" y="129"/>
                  </a:lnTo>
                  <a:lnTo>
                    <a:pt x="485" y="103"/>
                  </a:lnTo>
                  <a:lnTo>
                    <a:pt x="406" y="80"/>
                  </a:lnTo>
                  <a:lnTo>
                    <a:pt x="327" y="61"/>
                  </a:lnTo>
                  <a:lnTo>
                    <a:pt x="247" y="42"/>
                  </a:lnTo>
                  <a:lnTo>
                    <a:pt x="165" y="25"/>
                  </a:lnTo>
                  <a:lnTo>
                    <a:pt x="84" y="11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807416" name="Freeform 56"/>
            <p:cNvSpPr>
              <a:spLocks/>
            </p:cNvSpPr>
            <p:nvPr/>
          </p:nvSpPr>
          <p:spPr bwMode="auto">
            <a:xfrm>
              <a:off x="284" y="611"/>
              <a:ext cx="4856" cy="1481"/>
            </a:xfrm>
            <a:custGeom>
              <a:avLst/>
              <a:gdLst/>
              <a:ahLst/>
              <a:cxnLst>
                <a:cxn ang="0">
                  <a:pos x="4856" y="2763"/>
                </a:cxn>
                <a:cxn ang="0">
                  <a:pos x="4805" y="2793"/>
                </a:cxn>
                <a:cxn ang="0">
                  <a:pos x="4745" y="2824"/>
                </a:cxn>
                <a:cxn ang="0">
                  <a:pos x="4662" y="2860"/>
                </a:cxn>
                <a:cxn ang="0">
                  <a:pos x="4561" y="2897"/>
                </a:cxn>
                <a:cxn ang="0">
                  <a:pos x="4441" y="2927"/>
                </a:cxn>
                <a:cxn ang="0">
                  <a:pos x="4305" y="2952"/>
                </a:cxn>
                <a:cxn ang="0">
                  <a:pos x="4232" y="2958"/>
                </a:cxn>
                <a:cxn ang="0">
                  <a:pos x="4155" y="2961"/>
                </a:cxn>
                <a:cxn ang="0">
                  <a:pos x="4076" y="2960"/>
                </a:cxn>
                <a:cxn ang="0">
                  <a:pos x="3993" y="2953"/>
                </a:cxn>
                <a:cxn ang="0">
                  <a:pos x="3907" y="2940"/>
                </a:cxn>
                <a:cxn ang="0">
                  <a:pos x="3819" y="2923"/>
                </a:cxn>
                <a:cxn ang="0">
                  <a:pos x="3729" y="2897"/>
                </a:cxn>
                <a:cxn ang="0">
                  <a:pos x="3636" y="2864"/>
                </a:cxn>
                <a:cxn ang="0">
                  <a:pos x="3541" y="2824"/>
                </a:cxn>
                <a:cxn ang="0">
                  <a:pos x="3446" y="2776"/>
                </a:cxn>
                <a:cxn ang="0">
                  <a:pos x="3348" y="2719"/>
                </a:cxn>
                <a:cxn ang="0">
                  <a:pos x="3250" y="2651"/>
                </a:cxn>
                <a:cxn ang="0">
                  <a:pos x="3150" y="2574"/>
                </a:cxn>
                <a:cxn ang="0">
                  <a:pos x="3050" y="2487"/>
                </a:cxn>
                <a:cxn ang="0">
                  <a:pos x="2949" y="2388"/>
                </a:cxn>
                <a:cxn ang="0">
                  <a:pos x="2847" y="2277"/>
                </a:cxn>
                <a:cxn ang="0">
                  <a:pos x="2746" y="2154"/>
                </a:cxn>
                <a:cxn ang="0">
                  <a:pos x="2645" y="2018"/>
                </a:cxn>
                <a:cxn ang="0">
                  <a:pos x="2545" y="1878"/>
                </a:cxn>
                <a:cxn ang="0">
                  <a:pos x="2352" y="1618"/>
                </a:cxn>
                <a:cxn ang="0">
                  <a:pos x="2167" y="1384"/>
                </a:cxn>
                <a:cxn ang="0">
                  <a:pos x="1989" y="1172"/>
                </a:cxn>
                <a:cxn ang="0">
                  <a:pos x="1818" y="983"/>
                </a:cxn>
                <a:cxn ang="0">
                  <a:pos x="1652" y="815"/>
                </a:cxn>
                <a:cxn ang="0">
                  <a:pos x="1491" y="667"/>
                </a:cxn>
                <a:cxn ang="0">
                  <a:pos x="1334" y="536"/>
                </a:cxn>
                <a:cxn ang="0">
                  <a:pos x="1178" y="423"/>
                </a:cxn>
                <a:cxn ang="0">
                  <a:pos x="1024" y="326"/>
                </a:cxn>
                <a:cxn ang="0">
                  <a:pos x="872" y="245"/>
                </a:cxn>
                <a:cxn ang="0">
                  <a:pos x="719" y="176"/>
                </a:cxn>
                <a:cxn ang="0">
                  <a:pos x="565" y="119"/>
                </a:cxn>
                <a:cxn ang="0">
                  <a:pos x="408" y="74"/>
                </a:cxn>
                <a:cxn ang="0">
                  <a:pos x="248" y="39"/>
                </a:cxn>
                <a:cxn ang="0">
                  <a:pos x="83" y="11"/>
                </a:cxn>
              </a:cxnLst>
              <a:rect l="0" t="0" r="r" b="b"/>
              <a:pathLst>
                <a:path w="4856" h="2961">
                  <a:moveTo>
                    <a:pt x="4856" y="2763"/>
                  </a:moveTo>
                  <a:lnTo>
                    <a:pt x="4856" y="2763"/>
                  </a:lnTo>
                  <a:lnTo>
                    <a:pt x="4844" y="2771"/>
                  </a:lnTo>
                  <a:lnTo>
                    <a:pt x="4805" y="2793"/>
                  </a:lnTo>
                  <a:lnTo>
                    <a:pt x="4777" y="2808"/>
                  </a:lnTo>
                  <a:lnTo>
                    <a:pt x="4745" y="2824"/>
                  </a:lnTo>
                  <a:lnTo>
                    <a:pt x="4706" y="2842"/>
                  </a:lnTo>
                  <a:lnTo>
                    <a:pt x="4662" y="2860"/>
                  </a:lnTo>
                  <a:lnTo>
                    <a:pt x="4613" y="2879"/>
                  </a:lnTo>
                  <a:lnTo>
                    <a:pt x="4561" y="2897"/>
                  </a:lnTo>
                  <a:lnTo>
                    <a:pt x="4504" y="2913"/>
                  </a:lnTo>
                  <a:lnTo>
                    <a:pt x="4441" y="2927"/>
                  </a:lnTo>
                  <a:lnTo>
                    <a:pt x="4375" y="2940"/>
                  </a:lnTo>
                  <a:lnTo>
                    <a:pt x="4305" y="2952"/>
                  </a:lnTo>
                  <a:lnTo>
                    <a:pt x="4269" y="2955"/>
                  </a:lnTo>
                  <a:lnTo>
                    <a:pt x="4232" y="2958"/>
                  </a:lnTo>
                  <a:lnTo>
                    <a:pt x="4194" y="2960"/>
                  </a:lnTo>
                  <a:lnTo>
                    <a:pt x="4155" y="2961"/>
                  </a:lnTo>
                  <a:lnTo>
                    <a:pt x="4116" y="2961"/>
                  </a:lnTo>
                  <a:lnTo>
                    <a:pt x="4076" y="2960"/>
                  </a:lnTo>
                  <a:lnTo>
                    <a:pt x="4034" y="2956"/>
                  </a:lnTo>
                  <a:lnTo>
                    <a:pt x="3993" y="2953"/>
                  </a:lnTo>
                  <a:lnTo>
                    <a:pt x="3950" y="2947"/>
                  </a:lnTo>
                  <a:lnTo>
                    <a:pt x="3907" y="2940"/>
                  </a:lnTo>
                  <a:lnTo>
                    <a:pt x="3864" y="2932"/>
                  </a:lnTo>
                  <a:lnTo>
                    <a:pt x="3819" y="2923"/>
                  </a:lnTo>
                  <a:lnTo>
                    <a:pt x="3773" y="2911"/>
                  </a:lnTo>
                  <a:lnTo>
                    <a:pt x="3729" y="2897"/>
                  </a:lnTo>
                  <a:lnTo>
                    <a:pt x="3683" y="2882"/>
                  </a:lnTo>
                  <a:lnTo>
                    <a:pt x="3636" y="2864"/>
                  </a:lnTo>
                  <a:lnTo>
                    <a:pt x="3589" y="2845"/>
                  </a:lnTo>
                  <a:lnTo>
                    <a:pt x="3541" y="2824"/>
                  </a:lnTo>
                  <a:lnTo>
                    <a:pt x="3494" y="2801"/>
                  </a:lnTo>
                  <a:lnTo>
                    <a:pt x="3446" y="2776"/>
                  </a:lnTo>
                  <a:lnTo>
                    <a:pt x="3397" y="2748"/>
                  </a:lnTo>
                  <a:lnTo>
                    <a:pt x="3348" y="2719"/>
                  </a:lnTo>
                  <a:lnTo>
                    <a:pt x="3299" y="2687"/>
                  </a:lnTo>
                  <a:lnTo>
                    <a:pt x="3250" y="2651"/>
                  </a:lnTo>
                  <a:lnTo>
                    <a:pt x="3200" y="2614"/>
                  </a:lnTo>
                  <a:lnTo>
                    <a:pt x="3150" y="2574"/>
                  </a:lnTo>
                  <a:lnTo>
                    <a:pt x="3100" y="2532"/>
                  </a:lnTo>
                  <a:lnTo>
                    <a:pt x="3050" y="2487"/>
                  </a:lnTo>
                  <a:lnTo>
                    <a:pt x="3000" y="2438"/>
                  </a:lnTo>
                  <a:lnTo>
                    <a:pt x="2949" y="2388"/>
                  </a:lnTo>
                  <a:lnTo>
                    <a:pt x="2899" y="2333"/>
                  </a:lnTo>
                  <a:lnTo>
                    <a:pt x="2847" y="2277"/>
                  </a:lnTo>
                  <a:lnTo>
                    <a:pt x="2797" y="2217"/>
                  </a:lnTo>
                  <a:lnTo>
                    <a:pt x="2746" y="2154"/>
                  </a:lnTo>
                  <a:lnTo>
                    <a:pt x="2696" y="2088"/>
                  </a:lnTo>
                  <a:lnTo>
                    <a:pt x="2645" y="2018"/>
                  </a:lnTo>
                  <a:lnTo>
                    <a:pt x="2645" y="2018"/>
                  </a:lnTo>
                  <a:lnTo>
                    <a:pt x="2545" y="1878"/>
                  </a:lnTo>
                  <a:lnTo>
                    <a:pt x="2447" y="1745"/>
                  </a:lnTo>
                  <a:lnTo>
                    <a:pt x="2352" y="1618"/>
                  </a:lnTo>
                  <a:lnTo>
                    <a:pt x="2259" y="1498"/>
                  </a:lnTo>
                  <a:lnTo>
                    <a:pt x="2167" y="1384"/>
                  </a:lnTo>
                  <a:lnTo>
                    <a:pt x="2077" y="1276"/>
                  </a:lnTo>
                  <a:lnTo>
                    <a:pt x="1989" y="1172"/>
                  </a:lnTo>
                  <a:lnTo>
                    <a:pt x="1903" y="1075"/>
                  </a:lnTo>
                  <a:lnTo>
                    <a:pt x="1818" y="983"/>
                  </a:lnTo>
                  <a:lnTo>
                    <a:pt x="1735" y="896"/>
                  </a:lnTo>
                  <a:lnTo>
                    <a:pt x="1652" y="815"/>
                  </a:lnTo>
                  <a:lnTo>
                    <a:pt x="1571" y="738"/>
                  </a:lnTo>
                  <a:lnTo>
                    <a:pt x="1491" y="667"/>
                  </a:lnTo>
                  <a:lnTo>
                    <a:pt x="1412" y="599"/>
                  </a:lnTo>
                  <a:lnTo>
                    <a:pt x="1334" y="536"/>
                  </a:lnTo>
                  <a:lnTo>
                    <a:pt x="1256" y="478"/>
                  </a:lnTo>
                  <a:lnTo>
                    <a:pt x="1178" y="423"/>
                  </a:lnTo>
                  <a:lnTo>
                    <a:pt x="1102" y="373"/>
                  </a:lnTo>
                  <a:lnTo>
                    <a:pt x="1024" y="326"/>
                  </a:lnTo>
                  <a:lnTo>
                    <a:pt x="948" y="284"/>
                  </a:lnTo>
                  <a:lnTo>
                    <a:pt x="872" y="245"/>
                  </a:lnTo>
                  <a:lnTo>
                    <a:pt x="795" y="208"/>
                  </a:lnTo>
                  <a:lnTo>
                    <a:pt x="719" y="176"/>
                  </a:lnTo>
                  <a:lnTo>
                    <a:pt x="641" y="147"/>
                  </a:lnTo>
                  <a:lnTo>
                    <a:pt x="565" y="119"/>
                  </a:lnTo>
                  <a:lnTo>
                    <a:pt x="486" y="95"/>
                  </a:lnTo>
                  <a:lnTo>
                    <a:pt x="408" y="74"/>
                  </a:lnTo>
                  <a:lnTo>
                    <a:pt x="327" y="55"/>
                  </a:lnTo>
                  <a:lnTo>
                    <a:pt x="248" y="39"/>
                  </a:lnTo>
                  <a:lnTo>
                    <a:pt x="166" y="24"/>
                  </a:lnTo>
                  <a:lnTo>
                    <a:pt x="83" y="11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807417" name="Freeform 57"/>
            <p:cNvSpPr>
              <a:spLocks/>
            </p:cNvSpPr>
            <p:nvPr/>
          </p:nvSpPr>
          <p:spPr bwMode="auto">
            <a:xfrm>
              <a:off x="293" y="633"/>
              <a:ext cx="4897" cy="1445"/>
            </a:xfrm>
            <a:custGeom>
              <a:avLst/>
              <a:gdLst/>
              <a:ahLst/>
              <a:cxnLst>
                <a:cxn ang="0">
                  <a:pos x="4897" y="2675"/>
                </a:cxn>
                <a:cxn ang="0">
                  <a:pos x="4847" y="2707"/>
                </a:cxn>
                <a:cxn ang="0">
                  <a:pos x="4788" y="2740"/>
                </a:cxn>
                <a:cxn ang="0">
                  <a:pos x="4706" y="2777"/>
                </a:cxn>
                <a:cxn ang="0">
                  <a:pos x="4604" y="2816"/>
                </a:cxn>
                <a:cxn ang="0">
                  <a:pos x="4485" y="2849"/>
                </a:cxn>
                <a:cxn ang="0">
                  <a:pos x="4350" y="2875"/>
                </a:cxn>
                <a:cxn ang="0">
                  <a:pos x="4277" y="2885"/>
                </a:cxn>
                <a:cxn ang="0">
                  <a:pos x="4200" y="2888"/>
                </a:cxn>
                <a:cxn ang="0">
                  <a:pos x="4120" y="2888"/>
                </a:cxn>
                <a:cxn ang="0">
                  <a:pos x="4036" y="2883"/>
                </a:cxn>
                <a:cxn ang="0">
                  <a:pos x="3952" y="2874"/>
                </a:cxn>
                <a:cxn ang="0">
                  <a:pos x="3863" y="2858"/>
                </a:cxn>
                <a:cxn ang="0">
                  <a:pos x="3773" y="2833"/>
                </a:cxn>
                <a:cxn ang="0">
                  <a:pos x="3680" y="2803"/>
                </a:cxn>
                <a:cxn ang="0">
                  <a:pos x="3584" y="2764"/>
                </a:cxn>
                <a:cxn ang="0">
                  <a:pos x="3488" y="2717"/>
                </a:cxn>
                <a:cxn ang="0">
                  <a:pos x="3389" y="2662"/>
                </a:cxn>
                <a:cxn ang="0">
                  <a:pos x="3290" y="2596"/>
                </a:cxn>
                <a:cxn ang="0">
                  <a:pos x="3190" y="2522"/>
                </a:cxn>
                <a:cxn ang="0">
                  <a:pos x="3087" y="2434"/>
                </a:cxn>
                <a:cxn ang="0">
                  <a:pos x="2985" y="2338"/>
                </a:cxn>
                <a:cxn ang="0">
                  <a:pos x="2881" y="2228"/>
                </a:cxn>
                <a:cxn ang="0">
                  <a:pos x="2779" y="2107"/>
                </a:cxn>
                <a:cxn ang="0">
                  <a:pos x="2676" y="1971"/>
                </a:cxn>
                <a:cxn ang="0">
                  <a:pos x="2573" y="1834"/>
                </a:cxn>
                <a:cxn ang="0">
                  <a:pos x="2376" y="1577"/>
                </a:cxn>
                <a:cxn ang="0">
                  <a:pos x="2188" y="1345"/>
                </a:cxn>
                <a:cxn ang="0">
                  <a:pos x="2007" y="1136"/>
                </a:cxn>
                <a:cxn ang="0">
                  <a:pos x="1833" y="949"/>
                </a:cxn>
                <a:cxn ang="0">
                  <a:pos x="1665" y="783"/>
                </a:cxn>
                <a:cxn ang="0">
                  <a:pos x="1501" y="637"/>
                </a:cxn>
                <a:cxn ang="0">
                  <a:pos x="1342" y="510"/>
                </a:cxn>
                <a:cxn ang="0">
                  <a:pos x="1185" y="400"/>
                </a:cxn>
                <a:cxn ang="0">
                  <a:pos x="1031" y="306"/>
                </a:cxn>
                <a:cxn ang="0">
                  <a:pos x="876" y="226"/>
                </a:cxn>
                <a:cxn ang="0">
                  <a:pos x="722" y="161"/>
                </a:cxn>
                <a:cxn ang="0">
                  <a:pos x="567" y="106"/>
                </a:cxn>
                <a:cxn ang="0">
                  <a:pos x="409" y="64"/>
                </a:cxn>
                <a:cxn ang="0">
                  <a:pos x="249" y="32"/>
                </a:cxn>
                <a:cxn ang="0">
                  <a:pos x="84" y="8"/>
                </a:cxn>
              </a:cxnLst>
              <a:rect l="0" t="0" r="r" b="b"/>
              <a:pathLst>
                <a:path w="4897" h="2890">
                  <a:moveTo>
                    <a:pt x="4897" y="2675"/>
                  </a:moveTo>
                  <a:lnTo>
                    <a:pt x="4897" y="2675"/>
                  </a:lnTo>
                  <a:lnTo>
                    <a:pt x="4885" y="2683"/>
                  </a:lnTo>
                  <a:lnTo>
                    <a:pt x="4847" y="2707"/>
                  </a:lnTo>
                  <a:lnTo>
                    <a:pt x="4820" y="2722"/>
                  </a:lnTo>
                  <a:lnTo>
                    <a:pt x="4788" y="2740"/>
                  </a:lnTo>
                  <a:lnTo>
                    <a:pt x="4749" y="2757"/>
                  </a:lnTo>
                  <a:lnTo>
                    <a:pt x="4706" y="2777"/>
                  </a:lnTo>
                  <a:lnTo>
                    <a:pt x="4657" y="2796"/>
                  </a:lnTo>
                  <a:lnTo>
                    <a:pt x="4604" y="2816"/>
                  </a:lnTo>
                  <a:lnTo>
                    <a:pt x="4547" y="2833"/>
                  </a:lnTo>
                  <a:lnTo>
                    <a:pt x="4485" y="2849"/>
                  </a:lnTo>
                  <a:lnTo>
                    <a:pt x="4420" y="2864"/>
                  </a:lnTo>
                  <a:lnTo>
                    <a:pt x="4350" y="2875"/>
                  </a:lnTo>
                  <a:lnTo>
                    <a:pt x="4314" y="2880"/>
                  </a:lnTo>
                  <a:lnTo>
                    <a:pt x="4277" y="2885"/>
                  </a:lnTo>
                  <a:lnTo>
                    <a:pt x="4239" y="2887"/>
                  </a:lnTo>
                  <a:lnTo>
                    <a:pt x="4200" y="2888"/>
                  </a:lnTo>
                  <a:lnTo>
                    <a:pt x="4160" y="2890"/>
                  </a:lnTo>
                  <a:lnTo>
                    <a:pt x="4120" y="2888"/>
                  </a:lnTo>
                  <a:lnTo>
                    <a:pt x="4078" y="2887"/>
                  </a:lnTo>
                  <a:lnTo>
                    <a:pt x="4036" y="2883"/>
                  </a:lnTo>
                  <a:lnTo>
                    <a:pt x="3995" y="2880"/>
                  </a:lnTo>
                  <a:lnTo>
                    <a:pt x="3952" y="2874"/>
                  </a:lnTo>
                  <a:lnTo>
                    <a:pt x="3907" y="2866"/>
                  </a:lnTo>
                  <a:lnTo>
                    <a:pt x="3863" y="2858"/>
                  </a:lnTo>
                  <a:lnTo>
                    <a:pt x="3818" y="2846"/>
                  </a:lnTo>
                  <a:lnTo>
                    <a:pt x="3773" y="2833"/>
                  </a:lnTo>
                  <a:lnTo>
                    <a:pt x="3725" y="2819"/>
                  </a:lnTo>
                  <a:lnTo>
                    <a:pt x="3680" y="2803"/>
                  </a:lnTo>
                  <a:lnTo>
                    <a:pt x="3632" y="2785"/>
                  </a:lnTo>
                  <a:lnTo>
                    <a:pt x="3584" y="2764"/>
                  </a:lnTo>
                  <a:lnTo>
                    <a:pt x="3537" y="2743"/>
                  </a:lnTo>
                  <a:lnTo>
                    <a:pt x="3488" y="2717"/>
                  </a:lnTo>
                  <a:lnTo>
                    <a:pt x="3438" y="2691"/>
                  </a:lnTo>
                  <a:lnTo>
                    <a:pt x="3389" y="2662"/>
                  </a:lnTo>
                  <a:lnTo>
                    <a:pt x="3339" y="2630"/>
                  </a:lnTo>
                  <a:lnTo>
                    <a:pt x="3290" y="2596"/>
                  </a:lnTo>
                  <a:lnTo>
                    <a:pt x="3240" y="2560"/>
                  </a:lnTo>
                  <a:lnTo>
                    <a:pt x="3190" y="2522"/>
                  </a:lnTo>
                  <a:lnTo>
                    <a:pt x="3138" y="2480"/>
                  </a:lnTo>
                  <a:lnTo>
                    <a:pt x="3087" y="2434"/>
                  </a:lnTo>
                  <a:lnTo>
                    <a:pt x="3037" y="2388"/>
                  </a:lnTo>
                  <a:lnTo>
                    <a:pt x="2985" y="2338"/>
                  </a:lnTo>
                  <a:lnTo>
                    <a:pt x="2934" y="2284"/>
                  </a:lnTo>
                  <a:lnTo>
                    <a:pt x="2881" y="2228"/>
                  </a:lnTo>
                  <a:lnTo>
                    <a:pt x="2830" y="2168"/>
                  </a:lnTo>
                  <a:lnTo>
                    <a:pt x="2779" y="2107"/>
                  </a:lnTo>
                  <a:lnTo>
                    <a:pt x="2727" y="2040"/>
                  </a:lnTo>
                  <a:lnTo>
                    <a:pt x="2676" y="1971"/>
                  </a:lnTo>
                  <a:lnTo>
                    <a:pt x="2676" y="1971"/>
                  </a:lnTo>
                  <a:lnTo>
                    <a:pt x="2573" y="1834"/>
                  </a:lnTo>
                  <a:lnTo>
                    <a:pt x="2473" y="1701"/>
                  </a:lnTo>
                  <a:lnTo>
                    <a:pt x="2376" y="1577"/>
                  </a:lnTo>
                  <a:lnTo>
                    <a:pt x="2282" y="1458"/>
                  </a:lnTo>
                  <a:lnTo>
                    <a:pt x="2188" y="1345"/>
                  </a:lnTo>
                  <a:lnTo>
                    <a:pt x="2097" y="1238"/>
                  </a:lnTo>
                  <a:lnTo>
                    <a:pt x="2007" y="1136"/>
                  </a:lnTo>
                  <a:lnTo>
                    <a:pt x="1919" y="1039"/>
                  </a:lnTo>
                  <a:lnTo>
                    <a:pt x="1833" y="949"/>
                  </a:lnTo>
                  <a:lnTo>
                    <a:pt x="1748" y="863"/>
                  </a:lnTo>
                  <a:lnTo>
                    <a:pt x="1665" y="783"/>
                  </a:lnTo>
                  <a:lnTo>
                    <a:pt x="1583" y="708"/>
                  </a:lnTo>
                  <a:lnTo>
                    <a:pt x="1501" y="637"/>
                  </a:lnTo>
                  <a:lnTo>
                    <a:pt x="1421" y="571"/>
                  </a:lnTo>
                  <a:lnTo>
                    <a:pt x="1342" y="510"/>
                  </a:lnTo>
                  <a:lnTo>
                    <a:pt x="1264" y="453"/>
                  </a:lnTo>
                  <a:lnTo>
                    <a:pt x="1185" y="400"/>
                  </a:lnTo>
                  <a:lnTo>
                    <a:pt x="1107" y="352"/>
                  </a:lnTo>
                  <a:lnTo>
                    <a:pt x="1031" y="306"/>
                  </a:lnTo>
                  <a:lnTo>
                    <a:pt x="953" y="264"/>
                  </a:lnTo>
                  <a:lnTo>
                    <a:pt x="876" y="226"/>
                  </a:lnTo>
                  <a:lnTo>
                    <a:pt x="799" y="192"/>
                  </a:lnTo>
                  <a:lnTo>
                    <a:pt x="722" y="161"/>
                  </a:lnTo>
                  <a:lnTo>
                    <a:pt x="645" y="132"/>
                  </a:lnTo>
                  <a:lnTo>
                    <a:pt x="567" y="106"/>
                  </a:lnTo>
                  <a:lnTo>
                    <a:pt x="488" y="85"/>
                  </a:lnTo>
                  <a:lnTo>
                    <a:pt x="409" y="64"/>
                  </a:lnTo>
                  <a:lnTo>
                    <a:pt x="329" y="46"/>
                  </a:lnTo>
                  <a:lnTo>
                    <a:pt x="249" y="32"/>
                  </a:lnTo>
                  <a:lnTo>
                    <a:pt x="167" y="19"/>
                  </a:lnTo>
                  <a:lnTo>
                    <a:pt x="84" y="8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807418" name="Freeform 58"/>
            <p:cNvSpPr>
              <a:spLocks/>
            </p:cNvSpPr>
            <p:nvPr/>
          </p:nvSpPr>
          <p:spPr bwMode="auto">
            <a:xfrm>
              <a:off x="303" y="654"/>
              <a:ext cx="4937" cy="1411"/>
            </a:xfrm>
            <a:custGeom>
              <a:avLst/>
              <a:gdLst/>
              <a:ahLst/>
              <a:cxnLst>
                <a:cxn ang="0">
                  <a:pos x="4937" y="2589"/>
                </a:cxn>
                <a:cxn ang="0">
                  <a:pos x="4887" y="2622"/>
                </a:cxn>
                <a:cxn ang="0">
                  <a:pos x="4828" y="2656"/>
                </a:cxn>
                <a:cxn ang="0">
                  <a:pos x="4747" y="2696"/>
                </a:cxn>
                <a:cxn ang="0">
                  <a:pos x="4646" y="2736"/>
                </a:cxn>
                <a:cxn ang="0">
                  <a:pos x="4528" y="2774"/>
                </a:cxn>
                <a:cxn ang="0">
                  <a:pos x="4393" y="2803"/>
                </a:cxn>
                <a:cxn ang="0">
                  <a:pos x="4319" y="2812"/>
                </a:cxn>
                <a:cxn ang="0">
                  <a:pos x="4243" y="2819"/>
                </a:cxn>
                <a:cxn ang="0">
                  <a:pos x="4163" y="2820"/>
                </a:cxn>
                <a:cxn ang="0">
                  <a:pos x="4081" y="2817"/>
                </a:cxn>
                <a:cxn ang="0">
                  <a:pos x="3995" y="2807"/>
                </a:cxn>
                <a:cxn ang="0">
                  <a:pos x="3906" y="2793"/>
                </a:cxn>
                <a:cxn ang="0">
                  <a:pos x="3814" y="2772"/>
                </a:cxn>
                <a:cxn ang="0">
                  <a:pos x="3721" y="2743"/>
                </a:cxn>
                <a:cxn ang="0">
                  <a:pos x="3625" y="2706"/>
                </a:cxn>
                <a:cxn ang="0">
                  <a:pos x="3528" y="2661"/>
                </a:cxn>
                <a:cxn ang="0">
                  <a:pos x="3429" y="2607"/>
                </a:cxn>
                <a:cxn ang="0">
                  <a:pos x="3328" y="2543"/>
                </a:cxn>
                <a:cxn ang="0">
                  <a:pos x="3227" y="2470"/>
                </a:cxn>
                <a:cxn ang="0">
                  <a:pos x="3124" y="2384"/>
                </a:cxn>
                <a:cxn ang="0">
                  <a:pos x="3020" y="2289"/>
                </a:cxn>
                <a:cxn ang="0">
                  <a:pos x="2916" y="2181"/>
                </a:cxn>
                <a:cxn ang="0">
                  <a:pos x="2810" y="2061"/>
                </a:cxn>
                <a:cxn ang="0">
                  <a:pos x="2705" y="1927"/>
                </a:cxn>
                <a:cxn ang="0">
                  <a:pos x="2601" y="1792"/>
                </a:cxn>
                <a:cxn ang="0">
                  <a:pos x="2399" y="1537"/>
                </a:cxn>
                <a:cxn ang="0">
                  <a:pos x="2208" y="1307"/>
                </a:cxn>
                <a:cxn ang="0">
                  <a:pos x="2024" y="1101"/>
                </a:cxn>
                <a:cxn ang="0">
                  <a:pos x="1847" y="917"/>
                </a:cxn>
                <a:cxn ang="0">
                  <a:pos x="1677" y="754"/>
                </a:cxn>
                <a:cxn ang="0">
                  <a:pos x="1511" y="611"/>
                </a:cxn>
                <a:cxn ang="0">
                  <a:pos x="1350" y="486"/>
                </a:cxn>
                <a:cxn ang="0">
                  <a:pos x="1191" y="379"/>
                </a:cxn>
                <a:cxn ang="0">
                  <a:pos x="1034" y="287"/>
                </a:cxn>
                <a:cxn ang="0">
                  <a:pos x="879" y="211"/>
                </a:cxn>
                <a:cxn ang="0">
                  <a:pos x="723" y="148"/>
                </a:cxn>
                <a:cxn ang="0">
                  <a:pos x="568" y="96"/>
                </a:cxn>
                <a:cxn ang="0">
                  <a:pos x="410" y="58"/>
                </a:cxn>
                <a:cxn ang="0">
                  <a:pos x="249" y="27"/>
                </a:cxn>
                <a:cxn ang="0">
                  <a:pos x="85" y="8"/>
                </a:cxn>
              </a:cxnLst>
              <a:rect l="0" t="0" r="r" b="b"/>
              <a:pathLst>
                <a:path w="4937" h="2820">
                  <a:moveTo>
                    <a:pt x="4937" y="2589"/>
                  </a:moveTo>
                  <a:lnTo>
                    <a:pt x="4937" y="2589"/>
                  </a:lnTo>
                  <a:lnTo>
                    <a:pt x="4925" y="2599"/>
                  </a:lnTo>
                  <a:lnTo>
                    <a:pt x="4887" y="2622"/>
                  </a:lnTo>
                  <a:lnTo>
                    <a:pt x="4861" y="2638"/>
                  </a:lnTo>
                  <a:lnTo>
                    <a:pt x="4828" y="2656"/>
                  </a:lnTo>
                  <a:lnTo>
                    <a:pt x="4790" y="2675"/>
                  </a:lnTo>
                  <a:lnTo>
                    <a:pt x="4747" y="2696"/>
                  </a:lnTo>
                  <a:lnTo>
                    <a:pt x="4698" y="2717"/>
                  </a:lnTo>
                  <a:lnTo>
                    <a:pt x="4646" y="2736"/>
                  </a:lnTo>
                  <a:lnTo>
                    <a:pt x="4589" y="2756"/>
                  </a:lnTo>
                  <a:lnTo>
                    <a:pt x="4528" y="2774"/>
                  </a:lnTo>
                  <a:lnTo>
                    <a:pt x="4462" y="2790"/>
                  </a:lnTo>
                  <a:lnTo>
                    <a:pt x="4393" y="2803"/>
                  </a:lnTo>
                  <a:lnTo>
                    <a:pt x="4357" y="2807"/>
                  </a:lnTo>
                  <a:lnTo>
                    <a:pt x="4319" y="2812"/>
                  </a:lnTo>
                  <a:lnTo>
                    <a:pt x="4282" y="2816"/>
                  </a:lnTo>
                  <a:lnTo>
                    <a:pt x="4243" y="2819"/>
                  </a:lnTo>
                  <a:lnTo>
                    <a:pt x="4203" y="2820"/>
                  </a:lnTo>
                  <a:lnTo>
                    <a:pt x="4163" y="2820"/>
                  </a:lnTo>
                  <a:lnTo>
                    <a:pt x="4122" y="2819"/>
                  </a:lnTo>
                  <a:lnTo>
                    <a:pt x="4081" y="2817"/>
                  </a:lnTo>
                  <a:lnTo>
                    <a:pt x="4038" y="2812"/>
                  </a:lnTo>
                  <a:lnTo>
                    <a:pt x="3995" y="2807"/>
                  </a:lnTo>
                  <a:lnTo>
                    <a:pt x="3950" y="2801"/>
                  </a:lnTo>
                  <a:lnTo>
                    <a:pt x="3906" y="2793"/>
                  </a:lnTo>
                  <a:lnTo>
                    <a:pt x="3860" y="2783"/>
                  </a:lnTo>
                  <a:lnTo>
                    <a:pt x="3814" y="2772"/>
                  </a:lnTo>
                  <a:lnTo>
                    <a:pt x="3768" y="2757"/>
                  </a:lnTo>
                  <a:lnTo>
                    <a:pt x="3721" y="2743"/>
                  </a:lnTo>
                  <a:lnTo>
                    <a:pt x="3674" y="2725"/>
                  </a:lnTo>
                  <a:lnTo>
                    <a:pt x="3625" y="2706"/>
                  </a:lnTo>
                  <a:lnTo>
                    <a:pt x="3577" y="2685"/>
                  </a:lnTo>
                  <a:lnTo>
                    <a:pt x="3528" y="2661"/>
                  </a:lnTo>
                  <a:lnTo>
                    <a:pt x="3479" y="2635"/>
                  </a:lnTo>
                  <a:lnTo>
                    <a:pt x="3429" y="2607"/>
                  </a:lnTo>
                  <a:lnTo>
                    <a:pt x="3379" y="2577"/>
                  </a:lnTo>
                  <a:lnTo>
                    <a:pt x="3328" y="2543"/>
                  </a:lnTo>
                  <a:lnTo>
                    <a:pt x="3278" y="2507"/>
                  </a:lnTo>
                  <a:lnTo>
                    <a:pt x="3227" y="2470"/>
                  </a:lnTo>
                  <a:lnTo>
                    <a:pt x="3175" y="2428"/>
                  </a:lnTo>
                  <a:lnTo>
                    <a:pt x="3124" y="2384"/>
                  </a:lnTo>
                  <a:lnTo>
                    <a:pt x="3071" y="2338"/>
                  </a:lnTo>
                  <a:lnTo>
                    <a:pt x="3020" y="2289"/>
                  </a:lnTo>
                  <a:lnTo>
                    <a:pt x="2967" y="2236"/>
                  </a:lnTo>
                  <a:lnTo>
                    <a:pt x="2916" y="2181"/>
                  </a:lnTo>
                  <a:lnTo>
                    <a:pt x="2863" y="2123"/>
                  </a:lnTo>
                  <a:lnTo>
                    <a:pt x="2810" y="2061"/>
                  </a:lnTo>
                  <a:lnTo>
                    <a:pt x="2757" y="1995"/>
                  </a:lnTo>
                  <a:lnTo>
                    <a:pt x="2705" y="1927"/>
                  </a:lnTo>
                  <a:lnTo>
                    <a:pt x="2705" y="1927"/>
                  </a:lnTo>
                  <a:lnTo>
                    <a:pt x="2601" y="1792"/>
                  </a:lnTo>
                  <a:lnTo>
                    <a:pt x="2499" y="1661"/>
                  </a:lnTo>
                  <a:lnTo>
                    <a:pt x="2399" y="1537"/>
                  </a:lnTo>
                  <a:lnTo>
                    <a:pt x="2302" y="1419"/>
                  </a:lnTo>
                  <a:lnTo>
                    <a:pt x="2208" y="1307"/>
                  </a:lnTo>
                  <a:lnTo>
                    <a:pt x="2115" y="1201"/>
                  </a:lnTo>
                  <a:lnTo>
                    <a:pt x="2024" y="1101"/>
                  </a:lnTo>
                  <a:lnTo>
                    <a:pt x="1936" y="1007"/>
                  </a:lnTo>
                  <a:lnTo>
                    <a:pt x="1847" y="917"/>
                  </a:lnTo>
                  <a:lnTo>
                    <a:pt x="1761" y="833"/>
                  </a:lnTo>
                  <a:lnTo>
                    <a:pt x="1677" y="754"/>
                  </a:lnTo>
                  <a:lnTo>
                    <a:pt x="1593" y="681"/>
                  </a:lnTo>
                  <a:lnTo>
                    <a:pt x="1511" y="611"/>
                  </a:lnTo>
                  <a:lnTo>
                    <a:pt x="1430" y="547"/>
                  </a:lnTo>
                  <a:lnTo>
                    <a:pt x="1350" y="486"/>
                  </a:lnTo>
                  <a:lnTo>
                    <a:pt x="1270" y="431"/>
                  </a:lnTo>
                  <a:lnTo>
                    <a:pt x="1191" y="379"/>
                  </a:lnTo>
                  <a:lnTo>
                    <a:pt x="1112" y="331"/>
                  </a:lnTo>
                  <a:lnTo>
                    <a:pt x="1034" y="287"/>
                  </a:lnTo>
                  <a:lnTo>
                    <a:pt x="957" y="247"/>
                  </a:lnTo>
                  <a:lnTo>
                    <a:pt x="879" y="211"/>
                  </a:lnTo>
                  <a:lnTo>
                    <a:pt x="801" y="177"/>
                  </a:lnTo>
                  <a:lnTo>
                    <a:pt x="723" y="148"/>
                  </a:lnTo>
                  <a:lnTo>
                    <a:pt x="646" y="121"/>
                  </a:lnTo>
                  <a:lnTo>
                    <a:pt x="568" y="96"/>
                  </a:lnTo>
                  <a:lnTo>
                    <a:pt x="489" y="75"/>
                  </a:lnTo>
                  <a:lnTo>
                    <a:pt x="410" y="58"/>
                  </a:lnTo>
                  <a:lnTo>
                    <a:pt x="330" y="41"/>
                  </a:lnTo>
                  <a:lnTo>
                    <a:pt x="249" y="27"/>
                  </a:lnTo>
                  <a:lnTo>
                    <a:pt x="167" y="16"/>
                  </a:lnTo>
                  <a:lnTo>
                    <a:pt x="85" y="8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807419" name="Freeform 59"/>
            <p:cNvSpPr>
              <a:spLocks/>
            </p:cNvSpPr>
            <p:nvPr/>
          </p:nvSpPr>
          <p:spPr bwMode="auto">
            <a:xfrm>
              <a:off x="314" y="676"/>
              <a:ext cx="4975" cy="1375"/>
            </a:xfrm>
            <a:custGeom>
              <a:avLst/>
              <a:gdLst/>
              <a:ahLst/>
              <a:cxnLst>
                <a:cxn ang="0">
                  <a:pos x="4975" y="2501"/>
                </a:cxn>
                <a:cxn ang="0">
                  <a:pos x="4926" y="2537"/>
                </a:cxn>
                <a:cxn ang="0">
                  <a:pos x="4867" y="2571"/>
                </a:cxn>
                <a:cxn ang="0">
                  <a:pos x="4786" y="2613"/>
                </a:cxn>
                <a:cxn ang="0">
                  <a:pos x="4686" y="2656"/>
                </a:cxn>
                <a:cxn ang="0">
                  <a:pos x="4568" y="2695"/>
                </a:cxn>
                <a:cxn ang="0">
                  <a:pos x="4433" y="2727"/>
                </a:cxn>
                <a:cxn ang="0">
                  <a:pos x="4361" y="2739"/>
                </a:cxn>
                <a:cxn ang="0">
                  <a:pos x="4285" y="2747"/>
                </a:cxn>
                <a:cxn ang="0">
                  <a:pos x="4204" y="2750"/>
                </a:cxn>
                <a:cxn ang="0">
                  <a:pos x="4121" y="2748"/>
                </a:cxn>
                <a:cxn ang="0">
                  <a:pos x="4035" y="2740"/>
                </a:cxn>
                <a:cxn ang="0">
                  <a:pos x="3946" y="2727"/>
                </a:cxn>
                <a:cxn ang="0">
                  <a:pos x="3856" y="2708"/>
                </a:cxn>
                <a:cxn ang="0">
                  <a:pos x="3761" y="2680"/>
                </a:cxn>
                <a:cxn ang="0">
                  <a:pos x="3666" y="2645"/>
                </a:cxn>
                <a:cxn ang="0">
                  <a:pos x="3567" y="2603"/>
                </a:cxn>
                <a:cxn ang="0">
                  <a:pos x="3467" y="2550"/>
                </a:cxn>
                <a:cxn ang="0">
                  <a:pos x="3366" y="2488"/>
                </a:cxn>
                <a:cxn ang="0">
                  <a:pos x="3263" y="2416"/>
                </a:cxn>
                <a:cxn ang="0">
                  <a:pos x="3159" y="2333"/>
                </a:cxn>
                <a:cxn ang="0">
                  <a:pos x="3053" y="2240"/>
                </a:cxn>
                <a:cxn ang="0">
                  <a:pos x="2948" y="2133"/>
                </a:cxn>
                <a:cxn ang="0">
                  <a:pos x="2841" y="2014"/>
                </a:cxn>
                <a:cxn ang="0">
                  <a:pos x="2733" y="1883"/>
                </a:cxn>
                <a:cxn ang="0">
                  <a:pos x="2627" y="1747"/>
                </a:cxn>
                <a:cxn ang="0">
                  <a:pos x="2422" y="1495"/>
                </a:cxn>
                <a:cxn ang="0">
                  <a:pos x="2227" y="1269"/>
                </a:cxn>
                <a:cxn ang="0">
                  <a:pos x="2040" y="1066"/>
                </a:cxn>
                <a:cxn ang="0">
                  <a:pos x="1861" y="885"/>
                </a:cxn>
                <a:cxn ang="0">
                  <a:pos x="1687" y="723"/>
                </a:cxn>
                <a:cxn ang="0">
                  <a:pos x="1519" y="583"/>
                </a:cxn>
                <a:cxn ang="0">
                  <a:pos x="1357" y="462"/>
                </a:cxn>
                <a:cxn ang="0">
                  <a:pos x="1196" y="357"/>
                </a:cxn>
                <a:cxn ang="0">
                  <a:pos x="1039" y="268"/>
                </a:cxn>
                <a:cxn ang="0">
                  <a:pos x="882" y="194"/>
                </a:cxn>
                <a:cxn ang="0">
                  <a:pos x="726" y="134"/>
                </a:cxn>
                <a:cxn ang="0">
                  <a:pos x="569" y="86"/>
                </a:cxn>
                <a:cxn ang="0">
                  <a:pos x="410" y="50"/>
                </a:cxn>
                <a:cxn ang="0">
                  <a:pos x="249" y="23"/>
                </a:cxn>
                <a:cxn ang="0">
                  <a:pos x="83" y="5"/>
                </a:cxn>
              </a:cxnLst>
              <a:rect l="0" t="0" r="r" b="b"/>
              <a:pathLst>
                <a:path w="4975" h="2750">
                  <a:moveTo>
                    <a:pt x="4975" y="2501"/>
                  </a:moveTo>
                  <a:lnTo>
                    <a:pt x="4975" y="2501"/>
                  </a:lnTo>
                  <a:lnTo>
                    <a:pt x="4962" y="2511"/>
                  </a:lnTo>
                  <a:lnTo>
                    <a:pt x="4926" y="2537"/>
                  </a:lnTo>
                  <a:lnTo>
                    <a:pt x="4899" y="2553"/>
                  </a:lnTo>
                  <a:lnTo>
                    <a:pt x="4867" y="2571"/>
                  </a:lnTo>
                  <a:lnTo>
                    <a:pt x="4829" y="2592"/>
                  </a:lnTo>
                  <a:lnTo>
                    <a:pt x="4786" y="2613"/>
                  </a:lnTo>
                  <a:lnTo>
                    <a:pt x="4739" y="2635"/>
                  </a:lnTo>
                  <a:lnTo>
                    <a:pt x="4686" y="2656"/>
                  </a:lnTo>
                  <a:lnTo>
                    <a:pt x="4629" y="2676"/>
                  </a:lnTo>
                  <a:lnTo>
                    <a:pt x="4568" y="2695"/>
                  </a:lnTo>
                  <a:lnTo>
                    <a:pt x="4503" y="2713"/>
                  </a:lnTo>
                  <a:lnTo>
                    <a:pt x="4433" y="2727"/>
                  </a:lnTo>
                  <a:lnTo>
                    <a:pt x="4397" y="2734"/>
                  </a:lnTo>
                  <a:lnTo>
                    <a:pt x="4361" y="2739"/>
                  </a:lnTo>
                  <a:lnTo>
                    <a:pt x="4322" y="2743"/>
                  </a:lnTo>
                  <a:lnTo>
                    <a:pt x="4285" y="2747"/>
                  </a:lnTo>
                  <a:lnTo>
                    <a:pt x="4245" y="2748"/>
                  </a:lnTo>
                  <a:lnTo>
                    <a:pt x="4204" y="2750"/>
                  </a:lnTo>
                  <a:lnTo>
                    <a:pt x="4163" y="2750"/>
                  </a:lnTo>
                  <a:lnTo>
                    <a:pt x="4121" y="2748"/>
                  </a:lnTo>
                  <a:lnTo>
                    <a:pt x="4079" y="2745"/>
                  </a:lnTo>
                  <a:lnTo>
                    <a:pt x="4035" y="2740"/>
                  </a:lnTo>
                  <a:lnTo>
                    <a:pt x="3992" y="2735"/>
                  </a:lnTo>
                  <a:lnTo>
                    <a:pt x="3946" y="2727"/>
                  </a:lnTo>
                  <a:lnTo>
                    <a:pt x="3902" y="2719"/>
                  </a:lnTo>
                  <a:lnTo>
                    <a:pt x="3856" y="2708"/>
                  </a:lnTo>
                  <a:lnTo>
                    <a:pt x="3809" y="2695"/>
                  </a:lnTo>
                  <a:lnTo>
                    <a:pt x="3761" y="2680"/>
                  </a:lnTo>
                  <a:lnTo>
                    <a:pt x="3714" y="2664"/>
                  </a:lnTo>
                  <a:lnTo>
                    <a:pt x="3666" y="2645"/>
                  </a:lnTo>
                  <a:lnTo>
                    <a:pt x="3617" y="2626"/>
                  </a:lnTo>
                  <a:lnTo>
                    <a:pt x="3567" y="2603"/>
                  </a:lnTo>
                  <a:lnTo>
                    <a:pt x="3517" y="2577"/>
                  </a:lnTo>
                  <a:lnTo>
                    <a:pt x="3467" y="2550"/>
                  </a:lnTo>
                  <a:lnTo>
                    <a:pt x="3417" y="2521"/>
                  </a:lnTo>
                  <a:lnTo>
                    <a:pt x="3366" y="2488"/>
                  </a:lnTo>
                  <a:lnTo>
                    <a:pt x="3314" y="2453"/>
                  </a:lnTo>
                  <a:lnTo>
                    <a:pt x="3263" y="2416"/>
                  </a:lnTo>
                  <a:lnTo>
                    <a:pt x="3212" y="2375"/>
                  </a:lnTo>
                  <a:lnTo>
                    <a:pt x="3159" y="2333"/>
                  </a:lnTo>
                  <a:lnTo>
                    <a:pt x="3106" y="2288"/>
                  </a:lnTo>
                  <a:lnTo>
                    <a:pt x="3053" y="2240"/>
                  </a:lnTo>
                  <a:lnTo>
                    <a:pt x="3001" y="2188"/>
                  </a:lnTo>
                  <a:lnTo>
                    <a:pt x="2948" y="2133"/>
                  </a:lnTo>
                  <a:lnTo>
                    <a:pt x="2894" y="2075"/>
                  </a:lnTo>
                  <a:lnTo>
                    <a:pt x="2841" y="2014"/>
                  </a:lnTo>
                  <a:lnTo>
                    <a:pt x="2787" y="1951"/>
                  </a:lnTo>
                  <a:lnTo>
                    <a:pt x="2733" y="1883"/>
                  </a:lnTo>
                  <a:lnTo>
                    <a:pt x="2733" y="1883"/>
                  </a:lnTo>
                  <a:lnTo>
                    <a:pt x="2627" y="1747"/>
                  </a:lnTo>
                  <a:lnTo>
                    <a:pt x="2523" y="1618"/>
                  </a:lnTo>
                  <a:lnTo>
                    <a:pt x="2422" y="1495"/>
                  </a:lnTo>
                  <a:lnTo>
                    <a:pt x="2323" y="1379"/>
                  </a:lnTo>
                  <a:lnTo>
                    <a:pt x="2227" y="1269"/>
                  </a:lnTo>
                  <a:lnTo>
                    <a:pt x="2133" y="1164"/>
                  </a:lnTo>
                  <a:lnTo>
                    <a:pt x="2040" y="1066"/>
                  </a:lnTo>
                  <a:lnTo>
                    <a:pt x="1949" y="972"/>
                  </a:lnTo>
                  <a:lnTo>
                    <a:pt x="1861" y="885"/>
                  </a:lnTo>
                  <a:lnTo>
                    <a:pt x="1773" y="801"/>
                  </a:lnTo>
                  <a:lnTo>
                    <a:pt x="1687" y="723"/>
                  </a:lnTo>
                  <a:lnTo>
                    <a:pt x="1602" y="651"/>
                  </a:lnTo>
                  <a:lnTo>
                    <a:pt x="1519" y="583"/>
                  </a:lnTo>
                  <a:lnTo>
                    <a:pt x="1437" y="520"/>
                  </a:lnTo>
                  <a:lnTo>
                    <a:pt x="1357" y="462"/>
                  </a:lnTo>
                  <a:lnTo>
                    <a:pt x="1276" y="407"/>
                  </a:lnTo>
                  <a:lnTo>
                    <a:pt x="1196" y="357"/>
                  </a:lnTo>
                  <a:lnTo>
                    <a:pt x="1116" y="310"/>
                  </a:lnTo>
                  <a:lnTo>
                    <a:pt x="1039" y="268"/>
                  </a:lnTo>
                  <a:lnTo>
                    <a:pt x="960" y="229"/>
                  </a:lnTo>
                  <a:lnTo>
                    <a:pt x="882" y="194"/>
                  </a:lnTo>
                  <a:lnTo>
                    <a:pt x="804" y="162"/>
                  </a:lnTo>
                  <a:lnTo>
                    <a:pt x="726" y="134"/>
                  </a:lnTo>
                  <a:lnTo>
                    <a:pt x="647" y="108"/>
                  </a:lnTo>
                  <a:lnTo>
                    <a:pt x="569" y="86"/>
                  </a:lnTo>
                  <a:lnTo>
                    <a:pt x="490" y="66"/>
                  </a:lnTo>
                  <a:lnTo>
                    <a:pt x="410" y="50"/>
                  </a:lnTo>
                  <a:lnTo>
                    <a:pt x="331" y="36"/>
                  </a:lnTo>
                  <a:lnTo>
                    <a:pt x="249" y="23"/>
                  </a:lnTo>
                  <a:lnTo>
                    <a:pt x="167" y="13"/>
                  </a:lnTo>
                  <a:lnTo>
                    <a:pt x="83" y="5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807420" name="Freeform 60"/>
            <p:cNvSpPr>
              <a:spLocks/>
            </p:cNvSpPr>
            <p:nvPr/>
          </p:nvSpPr>
          <p:spPr bwMode="auto">
            <a:xfrm>
              <a:off x="325" y="698"/>
              <a:ext cx="5012" cy="1339"/>
            </a:xfrm>
            <a:custGeom>
              <a:avLst/>
              <a:gdLst/>
              <a:ahLst/>
              <a:cxnLst>
                <a:cxn ang="0">
                  <a:pos x="5012" y="2414"/>
                </a:cxn>
                <a:cxn ang="0">
                  <a:pos x="4964" y="2448"/>
                </a:cxn>
                <a:cxn ang="0">
                  <a:pos x="4904" y="2485"/>
                </a:cxn>
                <a:cxn ang="0">
                  <a:pos x="4825" y="2528"/>
                </a:cxn>
                <a:cxn ang="0">
                  <a:pos x="4725" y="2574"/>
                </a:cxn>
                <a:cxn ang="0">
                  <a:pos x="4608" y="2615"/>
                </a:cxn>
                <a:cxn ang="0">
                  <a:pos x="4474" y="2649"/>
                </a:cxn>
                <a:cxn ang="0">
                  <a:pos x="4402" y="2662"/>
                </a:cxn>
                <a:cxn ang="0">
                  <a:pos x="4325" y="2672"/>
                </a:cxn>
                <a:cxn ang="0">
                  <a:pos x="4246" y="2677"/>
                </a:cxn>
                <a:cxn ang="0">
                  <a:pos x="4163" y="2677"/>
                </a:cxn>
                <a:cxn ang="0">
                  <a:pos x="4077" y="2672"/>
                </a:cxn>
                <a:cxn ang="0">
                  <a:pos x="3988" y="2661"/>
                </a:cxn>
                <a:cxn ang="0">
                  <a:pos x="3896" y="2643"/>
                </a:cxn>
                <a:cxn ang="0">
                  <a:pos x="3802" y="2617"/>
                </a:cxn>
                <a:cxn ang="0">
                  <a:pos x="3705" y="2583"/>
                </a:cxn>
                <a:cxn ang="0">
                  <a:pos x="3606" y="2543"/>
                </a:cxn>
                <a:cxn ang="0">
                  <a:pos x="3506" y="2491"/>
                </a:cxn>
                <a:cxn ang="0">
                  <a:pos x="3403" y="2431"/>
                </a:cxn>
                <a:cxn ang="0">
                  <a:pos x="3299" y="2362"/>
                </a:cxn>
                <a:cxn ang="0">
                  <a:pos x="3194" y="2280"/>
                </a:cxn>
                <a:cxn ang="0">
                  <a:pos x="3087" y="2188"/>
                </a:cxn>
                <a:cxn ang="0">
                  <a:pos x="2980" y="2083"/>
                </a:cxn>
                <a:cxn ang="0">
                  <a:pos x="2870" y="1966"/>
                </a:cxn>
                <a:cxn ang="0">
                  <a:pos x="2762" y="1836"/>
                </a:cxn>
                <a:cxn ang="0">
                  <a:pos x="2654" y="1702"/>
                </a:cxn>
                <a:cxn ang="0">
                  <a:pos x="2444" y="1455"/>
                </a:cxn>
                <a:cxn ang="0">
                  <a:pos x="2245" y="1230"/>
                </a:cxn>
                <a:cxn ang="0">
                  <a:pos x="2057" y="1030"/>
                </a:cxn>
                <a:cxn ang="0">
                  <a:pos x="1873" y="851"/>
                </a:cxn>
                <a:cxn ang="0">
                  <a:pos x="1698" y="692"/>
                </a:cxn>
                <a:cxn ang="0">
                  <a:pos x="1529" y="555"/>
                </a:cxn>
                <a:cxn ang="0">
                  <a:pos x="1364" y="436"/>
                </a:cxn>
                <a:cxn ang="0">
                  <a:pos x="1201" y="334"/>
                </a:cxn>
                <a:cxn ang="0">
                  <a:pos x="1043" y="248"/>
                </a:cxn>
                <a:cxn ang="0">
                  <a:pos x="885" y="177"/>
                </a:cxn>
                <a:cxn ang="0">
                  <a:pos x="728" y="119"/>
                </a:cxn>
                <a:cxn ang="0">
                  <a:pos x="571" y="74"/>
                </a:cxn>
                <a:cxn ang="0">
                  <a:pos x="411" y="42"/>
                </a:cxn>
                <a:cxn ang="0">
                  <a:pos x="250" y="17"/>
                </a:cxn>
                <a:cxn ang="0">
                  <a:pos x="85" y="5"/>
                </a:cxn>
              </a:cxnLst>
              <a:rect l="0" t="0" r="r" b="b"/>
              <a:pathLst>
                <a:path w="5012" h="2678">
                  <a:moveTo>
                    <a:pt x="5012" y="2414"/>
                  </a:moveTo>
                  <a:lnTo>
                    <a:pt x="5012" y="2414"/>
                  </a:lnTo>
                  <a:lnTo>
                    <a:pt x="5000" y="2423"/>
                  </a:lnTo>
                  <a:lnTo>
                    <a:pt x="4964" y="2448"/>
                  </a:lnTo>
                  <a:lnTo>
                    <a:pt x="4937" y="2465"/>
                  </a:lnTo>
                  <a:lnTo>
                    <a:pt x="4904" y="2485"/>
                  </a:lnTo>
                  <a:lnTo>
                    <a:pt x="4868" y="2506"/>
                  </a:lnTo>
                  <a:lnTo>
                    <a:pt x="4825" y="2528"/>
                  </a:lnTo>
                  <a:lnTo>
                    <a:pt x="4778" y="2551"/>
                  </a:lnTo>
                  <a:lnTo>
                    <a:pt x="4725" y="2574"/>
                  </a:lnTo>
                  <a:lnTo>
                    <a:pt x="4670" y="2594"/>
                  </a:lnTo>
                  <a:lnTo>
                    <a:pt x="4608" y="2615"/>
                  </a:lnTo>
                  <a:lnTo>
                    <a:pt x="4543" y="2635"/>
                  </a:lnTo>
                  <a:lnTo>
                    <a:pt x="4474" y="2649"/>
                  </a:lnTo>
                  <a:lnTo>
                    <a:pt x="4439" y="2657"/>
                  </a:lnTo>
                  <a:lnTo>
                    <a:pt x="4402" y="2662"/>
                  </a:lnTo>
                  <a:lnTo>
                    <a:pt x="4364" y="2669"/>
                  </a:lnTo>
                  <a:lnTo>
                    <a:pt x="4325" y="2672"/>
                  </a:lnTo>
                  <a:lnTo>
                    <a:pt x="4286" y="2675"/>
                  </a:lnTo>
                  <a:lnTo>
                    <a:pt x="4246" y="2677"/>
                  </a:lnTo>
                  <a:lnTo>
                    <a:pt x="4204" y="2678"/>
                  </a:lnTo>
                  <a:lnTo>
                    <a:pt x="4163" y="2677"/>
                  </a:lnTo>
                  <a:lnTo>
                    <a:pt x="4120" y="2675"/>
                  </a:lnTo>
                  <a:lnTo>
                    <a:pt x="4077" y="2672"/>
                  </a:lnTo>
                  <a:lnTo>
                    <a:pt x="4032" y="2667"/>
                  </a:lnTo>
                  <a:lnTo>
                    <a:pt x="3988" y="2661"/>
                  </a:lnTo>
                  <a:lnTo>
                    <a:pt x="3942" y="2653"/>
                  </a:lnTo>
                  <a:lnTo>
                    <a:pt x="3896" y="2643"/>
                  </a:lnTo>
                  <a:lnTo>
                    <a:pt x="3849" y="2630"/>
                  </a:lnTo>
                  <a:lnTo>
                    <a:pt x="3802" y="2617"/>
                  </a:lnTo>
                  <a:lnTo>
                    <a:pt x="3753" y="2601"/>
                  </a:lnTo>
                  <a:lnTo>
                    <a:pt x="3705" y="2583"/>
                  </a:lnTo>
                  <a:lnTo>
                    <a:pt x="3656" y="2564"/>
                  </a:lnTo>
                  <a:lnTo>
                    <a:pt x="3606" y="2543"/>
                  </a:lnTo>
                  <a:lnTo>
                    <a:pt x="3556" y="2519"/>
                  </a:lnTo>
                  <a:lnTo>
                    <a:pt x="3506" y="2491"/>
                  </a:lnTo>
                  <a:lnTo>
                    <a:pt x="3455" y="2464"/>
                  </a:lnTo>
                  <a:lnTo>
                    <a:pt x="3403" y="2431"/>
                  </a:lnTo>
                  <a:lnTo>
                    <a:pt x="3352" y="2398"/>
                  </a:lnTo>
                  <a:lnTo>
                    <a:pt x="3299" y="2362"/>
                  </a:lnTo>
                  <a:lnTo>
                    <a:pt x="3246" y="2322"/>
                  </a:lnTo>
                  <a:lnTo>
                    <a:pt x="3194" y="2280"/>
                  </a:lnTo>
                  <a:lnTo>
                    <a:pt x="3141" y="2236"/>
                  </a:lnTo>
                  <a:lnTo>
                    <a:pt x="3087" y="2188"/>
                  </a:lnTo>
                  <a:lnTo>
                    <a:pt x="3033" y="2138"/>
                  </a:lnTo>
                  <a:lnTo>
                    <a:pt x="2980" y="2083"/>
                  </a:lnTo>
                  <a:lnTo>
                    <a:pt x="2924" y="2026"/>
                  </a:lnTo>
                  <a:lnTo>
                    <a:pt x="2870" y="1966"/>
                  </a:lnTo>
                  <a:lnTo>
                    <a:pt x="2816" y="1903"/>
                  </a:lnTo>
                  <a:lnTo>
                    <a:pt x="2762" y="1836"/>
                  </a:lnTo>
                  <a:lnTo>
                    <a:pt x="2762" y="1836"/>
                  </a:lnTo>
                  <a:lnTo>
                    <a:pt x="2654" y="1702"/>
                  </a:lnTo>
                  <a:lnTo>
                    <a:pt x="2548" y="1576"/>
                  </a:lnTo>
                  <a:lnTo>
                    <a:pt x="2444" y="1455"/>
                  </a:lnTo>
                  <a:lnTo>
                    <a:pt x="2344" y="1338"/>
                  </a:lnTo>
                  <a:lnTo>
                    <a:pt x="2245" y="1230"/>
                  </a:lnTo>
                  <a:lnTo>
                    <a:pt x="2150" y="1127"/>
                  </a:lnTo>
                  <a:lnTo>
                    <a:pt x="2057" y="1030"/>
                  </a:lnTo>
                  <a:lnTo>
                    <a:pt x="1963" y="938"/>
                  </a:lnTo>
                  <a:lnTo>
                    <a:pt x="1873" y="851"/>
                  </a:lnTo>
                  <a:lnTo>
                    <a:pt x="1786" y="770"/>
                  </a:lnTo>
                  <a:lnTo>
                    <a:pt x="1698" y="692"/>
                  </a:lnTo>
                  <a:lnTo>
                    <a:pt x="1612" y="621"/>
                  </a:lnTo>
                  <a:lnTo>
                    <a:pt x="1529" y="555"/>
                  </a:lnTo>
                  <a:lnTo>
                    <a:pt x="1446" y="494"/>
                  </a:lnTo>
                  <a:lnTo>
                    <a:pt x="1364" y="436"/>
                  </a:lnTo>
                  <a:lnTo>
                    <a:pt x="1282" y="382"/>
                  </a:lnTo>
                  <a:lnTo>
                    <a:pt x="1201" y="334"/>
                  </a:lnTo>
                  <a:lnTo>
                    <a:pt x="1122" y="289"/>
                  </a:lnTo>
                  <a:lnTo>
                    <a:pt x="1043" y="248"/>
                  </a:lnTo>
                  <a:lnTo>
                    <a:pt x="964" y="210"/>
                  </a:lnTo>
                  <a:lnTo>
                    <a:pt x="885" y="177"/>
                  </a:lnTo>
                  <a:lnTo>
                    <a:pt x="807" y="147"/>
                  </a:lnTo>
                  <a:lnTo>
                    <a:pt x="728" y="119"/>
                  </a:lnTo>
                  <a:lnTo>
                    <a:pt x="649" y="95"/>
                  </a:lnTo>
                  <a:lnTo>
                    <a:pt x="571" y="74"/>
                  </a:lnTo>
                  <a:lnTo>
                    <a:pt x="490" y="56"/>
                  </a:lnTo>
                  <a:lnTo>
                    <a:pt x="411" y="42"/>
                  </a:lnTo>
                  <a:lnTo>
                    <a:pt x="331" y="29"/>
                  </a:lnTo>
                  <a:lnTo>
                    <a:pt x="250" y="17"/>
                  </a:lnTo>
                  <a:lnTo>
                    <a:pt x="167" y="9"/>
                  </a:lnTo>
                  <a:lnTo>
                    <a:pt x="85" y="5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807421" name="Freeform 61"/>
            <p:cNvSpPr>
              <a:spLocks/>
            </p:cNvSpPr>
            <p:nvPr/>
          </p:nvSpPr>
          <p:spPr bwMode="auto">
            <a:xfrm>
              <a:off x="336" y="720"/>
              <a:ext cx="5049" cy="1304"/>
            </a:xfrm>
            <a:custGeom>
              <a:avLst/>
              <a:gdLst/>
              <a:ahLst/>
              <a:cxnLst>
                <a:cxn ang="0">
                  <a:pos x="5049" y="2324"/>
                </a:cxn>
                <a:cxn ang="0">
                  <a:pos x="5000" y="2361"/>
                </a:cxn>
                <a:cxn ang="0">
                  <a:pos x="4942" y="2398"/>
                </a:cxn>
                <a:cxn ang="0">
                  <a:pos x="4863" y="2443"/>
                </a:cxn>
                <a:cxn ang="0">
                  <a:pos x="4764" y="2492"/>
                </a:cxn>
                <a:cxn ang="0">
                  <a:pos x="4647" y="2537"/>
                </a:cxn>
                <a:cxn ang="0">
                  <a:pos x="4514" y="2574"/>
                </a:cxn>
                <a:cxn ang="0">
                  <a:pos x="4442" y="2589"/>
                </a:cxn>
                <a:cxn ang="0">
                  <a:pos x="4366" y="2598"/>
                </a:cxn>
                <a:cxn ang="0">
                  <a:pos x="4286" y="2605"/>
                </a:cxn>
                <a:cxn ang="0">
                  <a:pos x="4203" y="2608"/>
                </a:cxn>
                <a:cxn ang="0">
                  <a:pos x="4117" y="2603"/>
                </a:cxn>
                <a:cxn ang="0">
                  <a:pos x="4027" y="2593"/>
                </a:cxn>
                <a:cxn ang="0">
                  <a:pos x="3935" y="2577"/>
                </a:cxn>
                <a:cxn ang="0">
                  <a:pos x="3841" y="2555"/>
                </a:cxn>
                <a:cxn ang="0">
                  <a:pos x="3744" y="2522"/>
                </a:cxn>
                <a:cxn ang="0">
                  <a:pos x="3645" y="2484"/>
                </a:cxn>
                <a:cxn ang="0">
                  <a:pos x="3544" y="2434"/>
                </a:cxn>
                <a:cxn ang="0">
                  <a:pos x="3439" y="2375"/>
                </a:cxn>
                <a:cxn ang="0">
                  <a:pos x="3335" y="2308"/>
                </a:cxn>
                <a:cxn ang="0">
                  <a:pos x="3228" y="2229"/>
                </a:cxn>
                <a:cxn ang="0">
                  <a:pos x="3120" y="2137"/>
                </a:cxn>
                <a:cxn ang="0">
                  <a:pos x="3010" y="2035"/>
                </a:cxn>
                <a:cxn ang="0">
                  <a:pos x="2901" y="1919"/>
                </a:cxn>
                <a:cxn ang="0">
                  <a:pos x="2790" y="1789"/>
                </a:cxn>
                <a:cxn ang="0">
                  <a:pos x="2679" y="1659"/>
                </a:cxn>
                <a:cxn ang="0">
                  <a:pos x="2466" y="1413"/>
                </a:cxn>
                <a:cxn ang="0">
                  <a:pos x="2265" y="1192"/>
                </a:cxn>
                <a:cxn ang="0">
                  <a:pos x="2072" y="993"/>
                </a:cxn>
                <a:cxn ang="0">
                  <a:pos x="1887" y="819"/>
                </a:cxn>
                <a:cxn ang="0">
                  <a:pos x="1710" y="664"/>
                </a:cxn>
                <a:cxn ang="0">
                  <a:pos x="1537" y="528"/>
                </a:cxn>
                <a:cxn ang="0">
                  <a:pos x="1371" y="412"/>
                </a:cxn>
                <a:cxn ang="0">
                  <a:pos x="1207" y="312"/>
                </a:cxn>
                <a:cxn ang="0">
                  <a:pos x="1047" y="230"/>
                </a:cxn>
                <a:cxn ang="0">
                  <a:pos x="888" y="160"/>
                </a:cxn>
                <a:cxn ang="0">
                  <a:pos x="731" y="107"/>
                </a:cxn>
                <a:cxn ang="0">
                  <a:pos x="572" y="65"/>
                </a:cxn>
                <a:cxn ang="0">
                  <a:pos x="413" y="34"/>
                </a:cxn>
                <a:cxn ang="0">
                  <a:pos x="250" y="15"/>
                </a:cxn>
                <a:cxn ang="0">
                  <a:pos x="85" y="4"/>
                </a:cxn>
              </a:cxnLst>
              <a:rect l="0" t="0" r="r" b="b"/>
              <a:pathLst>
                <a:path w="5049" h="2608">
                  <a:moveTo>
                    <a:pt x="5049" y="2324"/>
                  </a:moveTo>
                  <a:lnTo>
                    <a:pt x="5049" y="2324"/>
                  </a:lnTo>
                  <a:lnTo>
                    <a:pt x="5036" y="2334"/>
                  </a:lnTo>
                  <a:lnTo>
                    <a:pt x="5000" y="2361"/>
                  </a:lnTo>
                  <a:lnTo>
                    <a:pt x="4974" y="2379"/>
                  </a:lnTo>
                  <a:lnTo>
                    <a:pt x="4942" y="2398"/>
                  </a:lnTo>
                  <a:lnTo>
                    <a:pt x="4906" y="2421"/>
                  </a:lnTo>
                  <a:lnTo>
                    <a:pt x="4863" y="2443"/>
                  </a:lnTo>
                  <a:lnTo>
                    <a:pt x="4815" y="2468"/>
                  </a:lnTo>
                  <a:lnTo>
                    <a:pt x="4764" y="2492"/>
                  </a:lnTo>
                  <a:lnTo>
                    <a:pt x="4709" y="2514"/>
                  </a:lnTo>
                  <a:lnTo>
                    <a:pt x="4647" y="2537"/>
                  </a:lnTo>
                  <a:lnTo>
                    <a:pt x="4584" y="2556"/>
                  </a:lnTo>
                  <a:lnTo>
                    <a:pt x="4514" y="2574"/>
                  </a:lnTo>
                  <a:lnTo>
                    <a:pt x="4478" y="2581"/>
                  </a:lnTo>
                  <a:lnTo>
                    <a:pt x="4442" y="2589"/>
                  </a:lnTo>
                  <a:lnTo>
                    <a:pt x="4404" y="2593"/>
                  </a:lnTo>
                  <a:lnTo>
                    <a:pt x="4366" y="2598"/>
                  </a:lnTo>
                  <a:lnTo>
                    <a:pt x="4327" y="2603"/>
                  </a:lnTo>
                  <a:lnTo>
                    <a:pt x="4286" y="2605"/>
                  </a:lnTo>
                  <a:lnTo>
                    <a:pt x="4245" y="2606"/>
                  </a:lnTo>
                  <a:lnTo>
                    <a:pt x="4203" y="2608"/>
                  </a:lnTo>
                  <a:lnTo>
                    <a:pt x="4160" y="2606"/>
                  </a:lnTo>
                  <a:lnTo>
                    <a:pt x="4117" y="2603"/>
                  </a:lnTo>
                  <a:lnTo>
                    <a:pt x="4073" y="2600"/>
                  </a:lnTo>
                  <a:lnTo>
                    <a:pt x="4027" y="2593"/>
                  </a:lnTo>
                  <a:lnTo>
                    <a:pt x="3982" y="2587"/>
                  </a:lnTo>
                  <a:lnTo>
                    <a:pt x="3935" y="2577"/>
                  </a:lnTo>
                  <a:lnTo>
                    <a:pt x="3888" y="2566"/>
                  </a:lnTo>
                  <a:lnTo>
                    <a:pt x="3841" y="2555"/>
                  </a:lnTo>
                  <a:lnTo>
                    <a:pt x="3792" y="2540"/>
                  </a:lnTo>
                  <a:lnTo>
                    <a:pt x="3744" y="2522"/>
                  </a:lnTo>
                  <a:lnTo>
                    <a:pt x="3695" y="2505"/>
                  </a:lnTo>
                  <a:lnTo>
                    <a:pt x="3645" y="2484"/>
                  </a:lnTo>
                  <a:lnTo>
                    <a:pt x="3594" y="2459"/>
                  </a:lnTo>
                  <a:lnTo>
                    <a:pt x="3544" y="2434"/>
                  </a:lnTo>
                  <a:lnTo>
                    <a:pt x="3492" y="2406"/>
                  </a:lnTo>
                  <a:lnTo>
                    <a:pt x="3439" y="2375"/>
                  </a:lnTo>
                  <a:lnTo>
                    <a:pt x="3388" y="2343"/>
                  </a:lnTo>
                  <a:lnTo>
                    <a:pt x="3335" y="2308"/>
                  </a:lnTo>
                  <a:lnTo>
                    <a:pt x="3281" y="2269"/>
                  </a:lnTo>
                  <a:lnTo>
                    <a:pt x="3228" y="2229"/>
                  </a:lnTo>
                  <a:lnTo>
                    <a:pt x="3174" y="2183"/>
                  </a:lnTo>
                  <a:lnTo>
                    <a:pt x="3120" y="2137"/>
                  </a:lnTo>
                  <a:lnTo>
                    <a:pt x="3066" y="2086"/>
                  </a:lnTo>
                  <a:lnTo>
                    <a:pt x="3010" y="2035"/>
                  </a:lnTo>
                  <a:lnTo>
                    <a:pt x="2956" y="1978"/>
                  </a:lnTo>
                  <a:lnTo>
                    <a:pt x="2901" y="1919"/>
                  </a:lnTo>
                  <a:lnTo>
                    <a:pt x="2845" y="1856"/>
                  </a:lnTo>
                  <a:lnTo>
                    <a:pt x="2790" y="1789"/>
                  </a:lnTo>
                  <a:lnTo>
                    <a:pt x="2790" y="1789"/>
                  </a:lnTo>
                  <a:lnTo>
                    <a:pt x="2679" y="1659"/>
                  </a:lnTo>
                  <a:lnTo>
                    <a:pt x="2572" y="1533"/>
                  </a:lnTo>
                  <a:lnTo>
                    <a:pt x="2466" y="1413"/>
                  </a:lnTo>
                  <a:lnTo>
                    <a:pt x="2365" y="1299"/>
                  </a:lnTo>
                  <a:lnTo>
                    <a:pt x="2265" y="1192"/>
                  </a:lnTo>
                  <a:lnTo>
                    <a:pt x="2168" y="1090"/>
                  </a:lnTo>
                  <a:lnTo>
                    <a:pt x="2072" y="993"/>
                  </a:lnTo>
                  <a:lnTo>
                    <a:pt x="1979" y="903"/>
                  </a:lnTo>
                  <a:lnTo>
                    <a:pt x="1887" y="819"/>
                  </a:lnTo>
                  <a:lnTo>
                    <a:pt x="1797" y="738"/>
                  </a:lnTo>
                  <a:lnTo>
                    <a:pt x="1710" y="664"/>
                  </a:lnTo>
                  <a:lnTo>
                    <a:pt x="1622" y="593"/>
                  </a:lnTo>
                  <a:lnTo>
                    <a:pt x="1537" y="528"/>
                  </a:lnTo>
                  <a:lnTo>
                    <a:pt x="1453" y="467"/>
                  </a:lnTo>
                  <a:lnTo>
                    <a:pt x="1371" y="412"/>
                  </a:lnTo>
                  <a:lnTo>
                    <a:pt x="1287" y="360"/>
                  </a:lnTo>
                  <a:lnTo>
                    <a:pt x="1207" y="312"/>
                  </a:lnTo>
                  <a:lnTo>
                    <a:pt x="1126" y="268"/>
                  </a:lnTo>
                  <a:lnTo>
                    <a:pt x="1047" y="230"/>
                  </a:lnTo>
                  <a:lnTo>
                    <a:pt x="967" y="192"/>
                  </a:lnTo>
                  <a:lnTo>
                    <a:pt x="888" y="160"/>
                  </a:lnTo>
                  <a:lnTo>
                    <a:pt x="808" y="133"/>
                  </a:lnTo>
                  <a:lnTo>
                    <a:pt x="731" y="107"/>
                  </a:lnTo>
                  <a:lnTo>
                    <a:pt x="652" y="84"/>
                  </a:lnTo>
                  <a:lnTo>
                    <a:pt x="572" y="65"/>
                  </a:lnTo>
                  <a:lnTo>
                    <a:pt x="492" y="49"/>
                  </a:lnTo>
                  <a:lnTo>
                    <a:pt x="413" y="34"/>
                  </a:lnTo>
                  <a:lnTo>
                    <a:pt x="332" y="23"/>
                  </a:lnTo>
                  <a:lnTo>
                    <a:pt x="250" y="15"/>
                  </a:lnTo>
                  <a:lnTo>
                    <a:pt x="168" y="8"/>
                  </a:lnTo>
                  <a:lnTo>
                    <a:pt x="85" y="4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807422" name="Freeform 62"/>
            <p:cNvSpPr>
              <a:spLocks/>
            </p:cNvSpPr>
            <p:nvPr/>
          </p:nvSpPr>
          <p:spPr bwMode="auto">
            <a:xfrm>
              <a:off x="349" y="742"/>
              <a:ext cx="5081" cy="1267"/>
            </a:xfrm>
            <a:custGeom>
              <a:avLst/>
              <a:gdLst/>
              <a:ahLst/>
              <a:cxnLst>
                <a:cxn ang="0">
                  <a:pos x="5081" y="2233"/>
                </a:cxn>
                <a:cxn ang="0">
                  <a:pos x="5034" y="2270"/>
                </a:cxn>
                <a:cxn ang="0">
                  <a:pos x="4977" y="2309"/>
                </a:cxn>
                <a:cxn ang="0">
                  <a:pos x="4898" y="2355"/>
                </a:cxn>
                <a:cxn ang="0">
                  <a:pos x="4801" y="2405"/>
                </a:cxn>
                <a:cxn ang="0">
                  <a:pos x="4684" y="2454"/>
                </a:cxn>
                <a:cxn ang="0">
                  <a:pos x="4551" y="2494"/>
                </a:cxn>
                <a:cxn ang="0">
                  <a:pos x="4479" y="2509"/>
                </a:cxn>
                <a:cxn ang="0">
                  <a:pos x="4404" y="2522"/>
                </a:cxn>
                <a:cxn ang="0">
                  <a:pos x="4323" y="2530"/>
                </a:cxn>
                <a:cxn ang="0">
                  <a:pos x="4240" y="2533"/>
                </a:cxn>
                <a:cxn ang="0">
                  <a:pos x="4154" y="2531"/>
                </a:cxn>
                <a:cxn ang="0">
                  <a:pos x="4065" y="2523"/>
                </a:cxn>
                <a:cxn ang="0">
                  <a:pos x="3974" y="2509"/>
                </a:cxn>
                <a:cxn ang="0">
                  <a:pos x="3878" y="2488"/>
                </a:cxn>
                <a:cxn ang="0">
                  <a:pos x="3781" y="2459"/>
                </a:cxn>
                <a:cxn ang="0">
                  <a:pos x="3681" y="2420"/>
                </a:cxn>
                <a:cxn ang="0">
                  <a:pos x="3579" y="2373"/>
                </a:cxn>
                <a:cxn ang="0">
                  <a:pos x="3475" y="2317"/>
                </a:cxn>
                <a:cxn ang="0">
                  <a:pos x="3368" y="2250"/>
                </a:cxn>
                <a:cxn ang="0">
                  <a:pos x="3260" y="2171"/>
                </a:cxn>
                <a:cxn ang="0">
                  <a:pos x="3152" y="2082"/>
                </a:cxn>
                <a:cxn ang="0">
                  <a:pos x="3041" y="1982"/>
                </a:cxn>
                <a:cxn ang="0">
                  <a:pos x="2928" y="1868"/>
                </a:cxn>
                <a:cxn ang="0">
                  <a:pos x="2814" y="1742"/>
                </a:cxn>
                <a:cxn ang="0">
                  <a:pos x="2703" y="1611"/>
                </a:cxn>
                <a:cxn ang="0">
                  <a:pos x="2487" y="1369"/>
                </a:cxn>
                <a:cxn ang="0">
                  <a:pos x="2281" y="1151"/>
                </a:cxn>
                <a:cxn ang="0">
                  <a:pos x="2085" y="955"/>
                </a:cxn>
                <a:cxn ang="0">
                  <a:pos x="1898" y="783"/>
                </a:cxn>
                <a:cxn ang="0">
                  <a:pos x="1717" y="631"/>
                </a:cxn>
                <a:cxn ang="0">
                  <a:pos x="1544" y="498"/>
                </a:cxn>
                <a:cxn ang="0">
                  <a:pos x="1376" y="385"/>
                </a:cxn>
                <a:cxn ang="0">
                  <a:pos x="1211" y="289"/>
                </a:cxn>
                <a:cxn ang="0">
                  <a:pos x="1050" y="208"/>
                </a:cxn>
                <a:cxn ang="0">
                  <a:pos x="890" y="143"/>
                </a:cxn>
                <a:cxn ang="0">
                  <a:pos x="732" y="92"/>
                </a:cxn>
                <a:cxn ang="0">
                  <a:pos x="572" y="53"/>
                </a:cxn>
                <a:cxn ang="0">
                  <a:pos x="412" y="25"/>
                </a:cxn>
                <a:cxn ang="0">
                  <a:pos x="250" y="8"/>
                </a:cxn>
                <a:cxn ang="0">
                  <a:pos x="85" y="1"/>
                </a:cxn>
              </a:cxnLst>
              <a:rect l="0" t="0" r="r" b="b"/>
              <a:pathLst>
                <a:path w="5081" h="2533">
                  <a:moveTo>
                    <a:pt x="5081" y="2233"/>
                  </a:moveTo>
                  <a:lnTo>
                    <a:pt x="5081" y="2233"/>
                  </a:lnTo>
                  <a:lnTo>
                    <a:pt x="5070" y="2242"/>
                  </a:lnTo>
                  <a:lnTo>
                    <a:pt x="5034" y="2270"/>
                  </a:lnTo>
                  <a:lnTo>
                    <a:pt x="5008" y="2288"/>
                  </a:lnTo>
                  <a:lnTo>
                    <a:pt x="4977" y="2309"/>
                  </a:lnTo>
                  <a:lnTo>
                    <a:pt x="4940" y="2333"/>
                  </a:lnTo>
                  <a:lnTo>
                    <a:pt x="4898" y="2355"/>
                  </a:lnTo>
                  <a:lnTo>
                    <a:pt x="4852" y="2381"/>
                  </a:lnTo>
                  <a:lnTo>
                    <a:pt x="4801" y="2405"/>
                  </a:lnTo>
                  <a:lnTo>
                    <a:pt x="4744" y="2430"/>
                  </a:lnTo>
                  <a:lnTo>
                    <a:pt x="4684" y="2454"/>
                  </a:lnTo>
                  <a:lnTo>
                    <a:pt x="4621" y="2475"/>
                  </a:lnTo>
                  <a:lnTo>
                    <a:pt x="4551" y="2494"/>
                  </a:lnTo>
                  <a:lnTo>
                    <a:pt x="4516" y="2502"/>
                  </a:lnTo>
                  <a:lnTo>
                    <a:pt x="4479" y="2509"/>
                  </a:lnTo>
                  <a:lnTo>
                    <a:pt x="4441" y="2517"/>
                  </a:lnTo>
                  <a:lnTo>
                    <a:pt x="4404" y="2522"/>
                  </a:lnTo>
                  <a:lnTo>
                    <a:pt x="4364" y="2526"/>
                  </a:lnTo>
                  <a:lnTo>
                    <a:pt x="4323" y="2530"/>
                  </a:lnTo>
                  <a:lnTo>
                    <a:pt x="4283" y="2533"/>
                  </a:lnTo>
                  <a:lnTo>
                    <a:pt x="4240" y="2533"/>
                  </a:lnTo>
                  <a:lnTo>
                    <a:pt x="4198" y="2533"/>
                  </a:lnTo>
                  <a:lnTo>
                    <a:pt x="4154" y="2531"/>
                  </a:lnTo>
                  <a:lnTo>
                    <a:pt x="4110" y="2528"/>
                  </a:lnTo>
                  <a:lnTo>
                    <a:pt x="4065" y="2523"/>
                  </a:lnTo>
                  <a:lnTo>
                    <a:pt x="4019" y="2517"/>
                  </a:lnTo>
                  <a:lnTo>
                    <a:pt x="3974" y="2509"/>
                  </a:lnTo>
                  <a:lnTo>
                    <a:pt x="3926" y="2499"/>
                  </a:lnTo>
                  <a:lnTo>
                    <a:pt x="3878" y="2488"/>
                  </a:lnTo>
                  <a:lnTo>
                    <a:pt x="3829" y="2473"/>
                  </a:lnTo>
                  <a:lnTo>
                    <a:pt x="3781" y="2459"/>
                  </a:lnTo>
                  <a:lnTo>
                    <a:pt x="3731" y="2439"/>
                  </a:lnTo>
                  <a:lnTo>
                    <a:pt x="3681" y="2420"/>
                  </a:lnTo>
                  <a:lnTo>
                    <a:pt x="3631" y="2397"/>
                  </a:lnTo>
                  <a:lnTo>
                    <a:pt x="3579" y="2373"/>
                  </a:lnTo>
                  <a:lnTo>
                    <a:pt x="3526" y="2346"/>
                  </a:lnTo>
                  <a:lnTo>
                    <a:pt x="3475" y="2317"/>
                  </a:lnTo>
                  <a:lnTo>
                    <a:pt x="3421" y="2284"/>
                  </a:lnTo>
                  <a:lnTo>
                    <a:pt x="3368" y="2250"/>
                  </a:lnTo>
                  <a:lnTo>
                    <a:pt x="3314" y="2212"/>
                  </a:lnTo>
                  <a:lnTo>
                    <a:pt x="3260" y="2171"/>
                  </a:lnTo>
                  <a:lnTo>
                    <a:pt x="3206" y="2129"/>
                  </a:lnTo>
                  <a:lnTo>
                    <a:pt x="3152" y="2082"/>
                  </a:lnTo>
                  <a:lnTo>
                    <a:pt x="3096" y="2034"/>
                  </a:lnTo>
                  <a:lnTo>
                    <a:pt x="3041" y="1982"/>
                  </a:lnTo>
                  <a:lnTo>
                    <a:pt x="2984" y="1926"/>
                  </a:lnTo>
                  <a:lnTo>
                    <a:pt x="2928" y="1868"/>
                  </a:lnTo>
                  <a:lnTo>
                    <a:pt x="2871" y="1806"/>
                  </a:lnTo>
                  <a:lnTo>
                    <a:pt x="2814" y="1742"/>
                  </a:lnTo>
                  <a:lnTo>
                    <a:pt x="2814" y="1742"/>
                  </a:lnTo>
                  <a:lnTo>
                    <a:pt x="2703" y="1611"/>
                  </a:lnTo>
                  <a:lnTo>
                    <a:pt x="2593" y="1487"/>
                  </a:lnTo>
                  <a:lnTo>
                    <a:pt x="2487" y="1369"/>
                  </a:lnTo>
                  <a:lnTo>
                    <a:pt x="2382" y="1256"/>
                  </a:lnTo>
                  <a:lnTo>
                    <a:pt x="2281" y="1151"/>
                  </a:lnTo>
                  <a:lnTo>
                    <a:pt x="2182" y="1051"/>
                  </a:lnTo>
                  <a:lnTo>
                    <a:pt x="2085" y="955"/>
                  </a:lnTo>
                  <a:lnTo>
                    <a:pt x="1991" y="867"/>
                  </a:lnTo>
                  <a:lnTo>
                    <a:pt x="1898" y="783"/>
                  </a:lnTo>
                  <a:lnTo>
                    <a:pt x="1808" y="705"/>
                  </a:lnTo>
                  <a:lnTo>
                    <a:pt x="1717" y="631"/>
                  </a:lnTo>
                  <a:lnTo>
                    <a:pt x="1630" y="563"/>
                  </a:lnTo>
                  <a:lnTo>
                    <a:pt x="1544" y="498"/>
                  </a:lnTo>
                  <a:lnTo>
                    <a:pt x="1459" y="439"/>
                  </a:lnTo>
                  <a:lnTo>
                    <a:pt x="1376" y="385"/>
                  </a:lnTo>
                  <a:lnTo>
                    <a:pt x="1292" y="334"/>
                  </a:lnTo>
                  <a:lnTo>
                    <a:pt x="1211" y="289"/>
                  </a:lnTo>
                  <a:lnTo>
                    <a:pt x="1130" y="247"/>
                  </a:lnTo>
                  <a:lnTo>
                    <a:pt x="1050" y="208"/>
                  </a:lnTo>
                  <a:lnTo>
                    <a:pt x="969" y="174"/>
                  </a:lnTo>
                  <a:lnTo>
                    <a:pt x="890" y="143"/>
                  </a:lnTo>
                  <a:lnTo>
                    <a:pt x="811" y="116"/>
                  </a:lnTo>
                  <a:lnTo>
                    <a:pt x="732" y="92"/>
                  </a:lnTo>
                  <a:lnTo>
                    <a:pt x="651" y="71"/>
                  </a:lnTo>
                  <a:lnTo>
                    <a:pt x="572" y="53"/>
                  </a:lnTo>
                  <a:lnTo>
                    <a:pt x="493" y="37"/>
                  </a:lnTo>
                  <a:lnTo>
                    <a:pt x="412" y="25"/>
                  </a:lnTo>
                  <a:lnTo>
                    <a:pt x="332" y="16"/>
                  </a:lnTo>
                  <a:lnTo>
                    <a:pt x="250" y="8"/>
                  </a:lnTo>
                  <a:lnTo>
                    <a:pt x="168" y="3"/>
                  </a:lnTo>
                  <a:lnTo>
                    <a:pt x="85" y="1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807423" name="Freeform 63"/>
            <p:cNvSpPr>
              <a:spLocks/>
            </p:cNvSpPr>
            <p:nvPr/>
          </p:nvSpPr>
          <p:spPr bwMode="auto">
            <a:xfrm>
              <a:off x="361" y="765"/>
              <a:ext cx="5115" cy="1230"/>
            </a:xfrm>
            <a:custGeom>
              <a:avLst/>
              <a:gdLst/>
              <a:ahLst/>
              <a:cxnLst>
                <a:cxn ang="0">
                  <a:pos x="5115" y="2141"/>
                </a:cxn>
                <a:cxn ang="0">
                  <a:pos x="5068" y="2180"/>
                </a:cxn>
                <a:cxn ang="0">
                  <a:pos x="5011" y="2220"/>
                </a:cxn>
                <a:cxn ang="0">
                  <a:pos x="4933" y="2268"/>
                </a:cxn>
                <a:cxn ang="0">
                  <a:pos x="4836" y="2320"/>
                </a:cxn>
                <a:cxn ang="0">
                  <a:pos x="4721" y="2370"/>
                </a:cxn>
                <a:cxn ang="0">
                  <a:pos x="4589" y="2414"/>
                </a:cxn>
                <a:cxn ang="0">
                  <a:pos x="4517" y="2431"/>
                </a:cxn>
                <a:cxn ang="0">
                  <a:pos x="4442" y="2444"/>
                </a:cxn>
                <a:cxn ang="0">
                  <a:pos x="4361" y="2456"/>
                </a:cxn>
                <a:cxn ang="0">
                  <a:pos x="4279" y="2460"/>
                </a:cxn>
                <a:cxn ang="0">
                  <a:pos x="4193" y="2460"/>
                </a:cxn>
                <a:cxn ang="0">
                  <a:pos x="4103" y="2454"/>
                </a:cxn>
                <a:cxn ang="0">
                  <a:pos x="4012" y="2441"/>
                </a:cxn>
                <a:cxn ang="0">
                  <a:pos x="3916" y="2422"/>
                </a:cxn>
                <a:cxn ang="0">
                  <a:pos x="3819" y="2394"/>
                </a:cxn>
                <a:cxn ang="0">
                  <a:pos x="3717" y="2357"/>
                </a:cxn>
                <a:cxn ang="0">
                  <a:pos x="3614" y="2312"/>
                </a:cxn>
                <a:cxn ang="0">
                  <a:pos x="3510" y="2257"/>
                </a:cxn>
                <a:cxn ang="0">
                  <a:pos x="3402" y="2192"/>
                </a:cxn>
                <a:cxn ang="0">
                  <a:pos x="3294" y="2117"/>
                </a:cxn>
                <a:cxn ang="0">
                  <a:pos x="3183" y="2029"/>
                </a:cxn>
                <a:cxn ang="0">
                  <a:pos x="3070" y="1931"/>
                </a:cxn>
                <a:cxn ang="0">
                  <a:pos x="2956" y="1818"/>
                </a:cxn>
                <a:cxn ang="0">
                  <a:pos x="2841" y="1694"/>
                </a:cxn>
                <a:cxn ang="0">
                  <a:pos x="2727" y="1564"/>
                </a:cxn>
                <a:cxn ang="0">
                  <a:pos x="2508" y="1325"/>
                </a:cxn>
                <a:cxn ang="0">
                  <a:pos x="2300" y="1111"/>
                </a:cxn>
                <a:cxn ang="0">
                  <a:pos x="2101" y="918"/>
                </a:cxn>
                <a:cxn ang="0">
                  <a:pos x="1911" y="749"/>
                </a:cxn>
                <a:cxn ang="0">
                  <a:pos x="1728" y="600"/>
                </a:cxn>
                <a:cxn ang="0">
                  <a:pos x="1553" y="470"/>
                </a:cxn>
                <a:cxn ang="0">
                  <a:pos x="1382" y="360"/>
                </a:cxn>
                <a:cxn ang="0">
                  <a:pos x="1215" y="266"/>
                </a:cxn>
                <a:cxn ang="0">
                  <a:pos x="1053" y="189"/>
                </a:cxn>
                <a:cxn ang="0">
                  <a:pos x="892" y="126"/>
                </a:cxn>
                <a:cxn ang="0">
                  <a:pos x="733" y="77"/>
                </a:cxn>
                <a:cxn ang="0">
                  <a:pos x="574" y="42"/>
                </a:cxn>
                <a:cxn ang="0">
                  <a:pos x="413" y="17"/>
                </a:cxn>
                <a:cxn ang="0">
                  <a:pos x="250" y="3"/>
                </a:cxn>
                <a:cxn ang="0">
                  <a:pos x="85" y="0"/>
                </a:cxn>
              </a:cxnLst>
              <a:rect l="0" t="0" r="r" b="b"/>
              <a:pathLst>
                <a:path w="5115" h="2460">
                  <a:moveTo>
                    <a:pt x="5115" y="2141"/>
                  </a:moveTo>
                  <a:lnTo>
                    <a:pt x="5115" y="2141"/>
                  </a:lnTo>
                  <a:lnTo>
                    <a:pt x="5104" y="2150"/>
                  </a:lnTo>
                  <a:lnTo>
                    <a:pt x="5068" y="2180"/>
                  </a:lnTo>
                  <a:lnTo>
                    <a:pt x="5043" y="2197"/>
                  </a:lnTo>
                  <a:lnTo>
                    <a:pt x="5011" y="2220"/>
                  </a:lnTo>
                  <a:lnTo>
                    <a:pt x="4975" y="2244"/>
                  </a:lnTo>
                  <a:lnTo>
                    <a:pt x="4933" y="2268"/>
                  </a:lnTo>
                  <a:lnTo>
                    <a:pt x="4888" y="2294"/>
                  </a:lnTo>
                  <a:lnTo>
                    <a:pt x="4836" y="2320"/>
                  </a:lnTo>
                  <a:lnTo>
                    <a:pt x="4781" y="2346"/>
                  </a:lnTo>
                  <a:lnTo>
                    <a:pt x="4721" y="2370"/>
                  </a:lnTo>
                  <a:lnTo>
                    <a:pt x="4657" y="2393"/>
                  </a:lnTo>
                  <a:lnTo>
                    <a:pt x="4589" y="2414"/>
                  </a:lnTo>
                  <a:lnTo>
                    <a:pt x="4554" y="2423"/>
                  </a:lnTo>
                  <a:lnTo>
                    <a:pt x="4517" y="2431"/>
                  </a:lnTo>
                  <a:lnTo>
                    <a:pt x="4479" y="2438"/>
                  </a:lnTo>
                  <a:lnTo>
                    <a:pt x="4442" y="2444"/>
                  </a:lnTo>
                  <a:lnTo>
                    <a:pt x="4402" y="2451"/>
                  </a:lnTo>
                  <a:lnTo>
                    <a:pt x="4361" y="2456"/>
                  </a:lnTo>
                  <a:lnTo>
                    <a:pt x="4321" y="2459"/>
                  </a:lnTo>
                  <a:lnTo>
                    <a:pt x="4279" y="2460"/>
                  </a:lnTo>
                  <a:lnTo>
                    <a:pt x="4236" y="2460"/>
                  </a:lnTo>
                  <a:lnTo>
                    <a:pt x="4193" y="2460"/>
                  </a:lnTo>
                  <a:lnTo>
                    <a:pt x="4149" y="2457"/>
                  </a:lnTo>
                  <a:lnTo>
                    <a:pt x="4103" y="2454"/>
                  </a:lnTo>
                  <a:lnTo>
                    <a:pt x="4057" y="2448"/>
                  </a:lnTo>
                  <a:lnTo>
                    <a:pt x="4012" y="2441"/>
                  </a:lnTo>
                  <a:lnTo>
                    <a:pt x="3964" y="2431"/>
                  </a:lnTo>
                  <a:lnTo>
                    <a:pt x="3916" y="2422"/>
                  </a:lnTo>
                  <a:lnTo>
                    <a:pt x="3867" y="2409"/>
                  </a:lnTo>
                  <a:lnTo>
                    <a:pt x="3819" y="2394"/>
                  </a:lnTo>
                  <a:lnTo>
                    <a:pt x="3769" y="2377"/>
                  </a:lnTo>
                  <a:lnTo>
                    <a:pt x="3717" y="2357"/>
                  </a:lnTo>
                  <a:lnTo>
                    <a:pt x="3666" y="2336"/>
                  </a:lnTo>
                  <a:lnTo>
                    <a:pt x="3614" y="2312"/>
                  </a:lnTo>
                  <a:lnTo>
                    <a:pt x="3563" y="2286"/>
                  </a:lnTo>
                  <a:lnTo>
                    <a:pt x="3510" y="2257"/>
                  </a:lnTo>
                  <a:lnTo>
                    <a:pt x="3456" y="2226"/>
                  </a:lnTo>
                  <a:lnTo>
                    <a:pt x="3402" y="2192"/>
                  </a:lnTo>
                  <a:lnTo>
                    <a:pt x="3348" y="2155"/>
                  </a:lnTo>
                  <a:lnTo>
                    <a:pt x="3294" y="2117"/>
                  </a:lnTo>
                  <a:lnTo>
                    <a:pt x="3238" y="2075"/>
                  </a:lnTo>
                  <a:lnTo>
                    <a:pt x="3183" y="2029"/>
                  </a:lnTo>
                  <a:lnTo>
                    <a:pt x="3127" y="1981"/>
                  </a:lnTo>
                  <a:lnTo>
                    <a:pt x="3070" y="1931"/>
                  </a:lnTo>
                  <a:lnTo>
                    <a:pt x="3013" y="1876"/>
                  </a:lnTo>
                  <a:lnTo>
                    <a:pt x="2956" y="1818"/>
                  </a:lnTo>
                  <a:lnTo>
                    <a:pt x="2899" y="1756"/>
                  </a:lnTo>
                  <a:lnTo>
                    <a:pt x="2841" y="1694"/>
                  </a:lnTo>
                  <a:lnTo>
                    <a:pt x="2841" y="1694"/>
                  </a:lnTo>
                  <a:lnTo>
                    <a:pt x="2727" y="1564"/>
                  </a:lnTo>
                  <a:lnTo>
                    <a:pt x="2616" y="1442"/>
                  </a:lnTo>
                  <a:lnTo>
                    <a:pt x="2508" y="1325"/>
                  </a:lnTo>
                  <a:lnTo>
                    <a:pt x="2402" y="1214"/>
                  </a:lnTo>
                  <a:lnTo>
                    <a:pt x="2300" y="1111"/>
                  </a:lnTo>
                  <a:lnTo>
                    <a:pt x="2198" y="1012"/>
                  </a:lnTo>
                  <a:lnTo>
                    <a:pt x="2101" y="918"/>
                  </a:lnTo>
                  <a:lnTo>
                    <a:pt x="2004" y="831"/>
                  </a:lnTo>
                  <a:lnTo>
                    <a:pt x="1911" y="749"/>
                  </a:lnTo>
                  <a:lnTo>
                    <a:pt x="1818" y="671"/>
                  </a:lnTo>
                  <a:lnTo>
                    <a:pt x="1728" y="600"/>
                  </a:lnTo>
                  <a:lnTo>
                    <a:pt x="1639" y="533"/>
                  </a:lnTo>
                  <a:lnTo>
                    <a:pt x="1553" y="470"/>
                  </a:lnTo>
                  <a:lnTo>
                    <a:pt x="1467" y="413"/>
                  </a:lnTo>
                  <a:lnTo>
                    <a:pt x="1382" y="360"/>
                  </a:lnTo>
                  <a:lnTo>
                    <a:pt x="1299" y="310"/>
                  </a:lnTo>
                  <a:lnTo>
                    <a:pt x="1215" y="266"/>
                  </a:lnTo>
                  <a:lnTo>
                    <a:pt x="1133" y="224"/>
                  </a:lnTo>
                  <a:lnTo>
                    <a:pt x="1053" y="189"/>
                  </a:lnTo>
                  <a:lnTo>
                    <a:pt x="972" y="155"/>
                  </a:lnTo>
                  <a:lnTo>
                    <a:pt x="892" y="126"/>
                  </a:lnTo>
                  <a:lnTo>
                    <a:pt x="813" y="100"/>
                  </a:lnTo>
                  <a:lnTo>
                    <a:pt x="733" y="77"/>
                  </a:lnTo>
                  <a:lnTo>
                    <a:pt x="653" y="58"/>
                  </a:lnTo>
                  <a:lnTo>
                    <a:pt x="574" y="42"/>
                  </a:lnTo>
                  <a:lnTo>
                    <a:pt x="493" y="29"/>
                  </a:lnTo>
                  <a:lnTo>
                    <a:pt x="413" y="17"/>
                  </a:lnTo>
                  <a:lnTo>
                    <a:pt x="332" y="9"/>
                  </a:lnTo>
                  <a:lnTo>
                    <a:pt x="250" y="3"/>
                  </a:lnTo>
                  <a:lnTo>
                    <a:pt x="168" y="0"/>
                  </a:lnTo>
                  <a:lnTo>
                    <a:pt x="85" y="0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807424" name="Freeform 64"/>
            <p:cNvSpPr>
              <a:spLocks/>
            </p:cNvSpPr>
            <p:nvPr/>
          </p:nvSpPr>
          <p:spPr bwMode="auto">
            <a:xfrm>
              <a:off x="375" y="787"/>
              <a:ext cx="5147" cy="1195"/>
            </a:xfrm>
            <a:custGeom>
              <a:avLst/>
              <a:gdLst/>
              <a:ahLst/>
              <a:cxnLst>
                <a:cxn ang="0">
                  <a:pos x="5147" y="2049"/>
                </a:cxn>
                <a:cxn ang="0">
                  <a:pos x="5100" y="2090"/>
                </a:cxn>
                <a:cxn ang="0">
                  <a:pos x="5043" y="2132"/>
                </a:cxn>
                <a:cxn ang="0">
                  <a:pos x="4967" y="2182"/>
                </a:cxn>
                <a:cxn ang="0">
                  <a:pos x="4871" y="2237"/>
                </a:cxn>
                <a:cxn ang="0">
                  <a:pos x="4756" y="2288"/>
                </a:cxn>
                <a:cxn ang="0">
                  <a:pos x="4624" y="2335"/>
                </a:cxn>
                <a:cxn ang="0">
                  <a:pos x="4553" y="2355"/>
                </a:cxn>
                <a:cxn ang="0">
                  <a:pos x="4477" y="2369"/>
                </a:cxn>
                <a:cxn ang="0">
                  <a:pos x="4397" y="2382"/>
                </a:cxn>
                <a:cxn ang="0">
                  <a:pos x="4314" y="2388"/>
                </a:cxn>
                <a:cxn ang="0">
                  <a:pos x="4228" y="2390"/>
                </a:cxn>
                <a:cxn ang="0">
                  <a:pos x="4139" y="2385"/>
                </a:cxn>
                <a:cxn ang="0">
                  <a:pos x="4046" y="2374"/>
                </a:cxn>
                <a:cxn ang="0">
                  <a:pos x="3952" y="2356"/>
                </a:cxn>
                <a:cxn ang="0">
                  <a:pos x="3853" y="2330"/>
                </a:cxn>
                <a:cxn ang="0">
                  <a:pos x="3752" y="2296"/>
                </a:cxn>
                <a:cxn ang="0">
                  <a:pos x="3648" y="2253"/>
                </a:cxn>
                <a:cxn ang="0">
                  <a:pos x="3542" y="2200"/>
                </a:cxn>
                <a:cxn ang="0">
                  <a:pos x="3434" y="2137"/>
                </a:cxn>
                <a:cxn ang="0">
                  <a:pos x="3324" y="2064"/>
                </a:cxn>
                <a:cxn ang="0">
                  <a:pos x="3212" y="1978"/>
                </a:cxn>
                <a:cxn ang="0">
                  <a:pos x="3098" y="1880"/>
                </a:cxn>
                <a:cxn ang="0">
                  <a:pos x="2983" y="1770"/>
                </a:cxn>
                <a:cxn ang="0">
                  <a:pos x="2866" y="1646"/>
                </a:cxn>
                <a:cxn ang="0">
                  <a:pos x="2749" y="1520"/>
                </a:cxn>
                <a:cxn ang="0">
                  <a:pos x="2527" y="1284"/>
                </a:cxn>
                <a:cxn ang="0">
                  <a:pos x="2315" y="1072"/>
                </a:cxn>
                <a:cxn ang="0">
                  <a:pos x="2113" y="884"/>
                </a:cxn>
                <a:cxn ang="0">
                  <a:pos x="1920" y="717"/>
                </a:cxn>
                <a:cxn ang="0">
                  <a:pos x="1736" y="570"/>
                </a:cxn>
                <a:cxn ang="0">
                  <a:pos x="1558" y="444"/>
                </a:cxn>
                <a:cxn ang="0">
                  <a:pos x="1386" y="336"/>
                </a:cxn>
                <a:cxn ang="0">
                  <a:pos x="1219" y="246"/>
                </a:cxn>
                <a:cxn ang="0">
                  <a:pos x="1055" y="170"/>
                </a:cxn>
                <a:cxn ang="0">
                  <a:pos x="893" y="112"/>
                </a:cxn>
                <a:cxn ang="0">
                  <a:pos x="733" y="65"/>
                </a:cxn>
                <a:cxn ang="0">
                  <a:pos x="574" y="33"/>
                </a:cxn>
                <a:cxn ang="0">
                  <a:pos x="413" y="12"/>
                </a:cxn>
                <a:cxn ang="0">
                  <a:pos x="250" y="2"/>
                </a:cxn>
                <a:cxn ang="0">
                  <a:pos x="85" y="0"/>
                </a:cxn>
              </a:cxnLst>
              <a:rect l="0" t="0" r="r" b="b"/>
              <a:pathLst>
                <a:path w="5147" h="2390">
                  <a:moveTo>
                    <a:pt x="5147" y="2049"/>
                  </a:moveTo>
                  <a:lnTo>
                    <a:pt x="5147" y="2049"/>
                  </a:lnTo>
                  <a:lnTo>
                    <a:pt x="5135" y="2061"/>
                  </a:lnTo>
                  <a:lnTo>
                    <a:pt x="5100" y="2090"/>
                  </a:lnTo>
                  <a:lnTo>
                    <a:pt x="5075" y="2109"/>
                  </a:lnTo>
                  <a:lnTo>
                    <a:pt x="5043" y="2132"/>
                  </a:lnTo>
                  <a:lnTo>
                    <a:pt x="5008" y="2156"/>
                  </a:lnTo>
                  <a:lnTo>
                    <a:pt x="4967" y="2182"/>
                  </a:lnTo>
                  <a:lnTo>
                    <a:pt x="4921" y="2209"/>
                  </a:lnTo>
                  <a:lnTo>
                    <a:pt x="4871" y="2237"/>
                  </a:lnTo>
                  <a:lnTo>
                    <a:pt x="4815" y="2262"/>
                  </a:lnTo>
                  <a:lnTo>
                    <a:pt x="4756" y="2288"/>
                  </a:lnTo>
                  <a:lnTo>
                    <a:pt x="4692" y="2313"/>
                  </a:lnTo>
                  <a:lnTo>
                    <a:pt x="4624" y="2335"/>
                  </a:lnTo>
                  <a:lnTo>
                    <a:pt x="4589" y="2345"/>
                  </a:lnTo>
                  <a:lnTo>
                    <a:pt x="4553" y="2355"/>
                  </a:lnTo>
                  <a:lnTo>
                    <a:pt x="4515" y="2363"/>
                  </a:lnTo>
                  <a:lnTo>
                    <a:pt x="4477" y="2369"/>
                  </a:lnTo>
                  <a:lnTo>
                    <a:pt x="4438" y="2376"/>
                  </a:lnTo>
                  <a:lnTo>
                    <a:pt x="4397" y="2382"/>
                  </a:lnTo>
                  <a:lnTo>
                    <a:pt x="4357" y="2385"/>
                  </a:lnTo>
                  <a:lnTo>
                    <a:pt x="4314" y="2388"/>
                  </a:lnTo>
                  <a:lnTo>
                    <a:pt x="4272" y="2390"/>
                  </a:lnTo>
                  <a:lnTo>
                    <a:pt x="4228" y="2390"/>
                  </a:lnTo>
                  <a:lnTo>
                    <a:pt x="4184" y="2388"/>
                  </a:lnTo>
                  <a:lnTo>
                    <a:pt x="4139" y="2385"/>
                  </a:lnTo>
                  <a:lnTo>
                    <a:pt x="4093" y="2380"/>
                  </a:lnTo>
                  <a:lnTo>
                    <a:pt x="4046" y="2374"/>
                  </a:lnTo>
                  <a:lnTo>
                    <a:pt x="3999" y="2366"/>
                  </a:lnTo>
                  <a:lnTo>
                    <a:pt x="3952" y="2356"/>
                  </a:lnTo>
                  <a:lnTo>
                    <a:pt x="3902" y="2345"/>
                  </a:lnTo>
                  <a:lnTo>
                    <a:pt x="3853" y="2330"/>
                  </a:lnTo>
                  <a:lnTo>
                    <a:pt x="3803" y="2314"/>
                  </a:lnTo>
                  <a:lnTo>
                    <a:pt x="3752" y="2296"/>
                  </a:lnTo>
                  <a:lnTo>
                    <a:pt x="3700" y="2275"/>
                  </a:lnTo>
                  <a:lnTo>
                    <a:pt x="3648" y="2253"/>
                  </a:lnTo>
                  <a:lnTo>
                    <a:pt x="3596" y="2229"/>
                  </a:lnTo>
                  <a:lnTo>
                    <a:pt x="3542" y="2200"/>
                  </a:lnTo>
                  <a:lnTo>
                    <a:pt x="3489" y="2170"/>
                  </a:lnTo>
                  <a:lnTo>
                    <a:pt x="3434" y="2137"/>
                  </a:lnTo>
                  <a:lnTo>
                    <a:pt x="3380" y="2101"/>
                  </a:lnTo>
                  <a:lnTo>
                    <a:pt x="3324" y="2064"/>
                  </a:lnTo>
                  <a:lnTo>
                    <a:pt x="3269" y="2022"/>
                  </a:lnTo>
                  <a:lnTo>
                    <a:pt x="3212" y="1978"/>
                  </a:lnTo>
                  <a:lnTo>
                    <a:pt x="3156" y="1930"/>
                  </a:lnTo>
                  <a:lnTo>
                    <a:pt x="3098" y="1880"/>
                  </a:lnTo>
                  <a:lnTo>
                    <a:pt x="3041" y="1827"/>
                  </a:lnTo>
                  <a:lnTo>
                    <a:pt x="2983" y="1770"/>
                  </a:lnTo>
                  <a:lnTo>
                    <a:pt x="2924" y="1710"/>
                  </a:lnTo>
                  <a:lnTo>
                    <a:pt x="2866" y="1646"/>
                  </a:lnTo>
                  <a:lnTo>
                    <a:pt x="2866" y="1646"/>
                  </a:lnTo>
                  <a:lnTo>
                    <a:pt x="2749" y="1520"/>
                  </a:lnTo>
                  <a:lnTo>
                    <a:pt x="2637" y="1399"/>
                  </a:lnTo>
                  <a:lnTo>
                    <a:pt x="2527" y="1284"/>
                  </a:lnTo>
                  <a:lnTo>
                    <a:pt x="2419" y="1174"/>
                  </a:lnTo>
                  <a:lnTo>
                    <a:pt x="2315" y="1072"/>
                  </a:lnTo>
                  <a:lnTo>
                    <a:pt x="2213" y="976"/>
                  </a:lnTo>
                  <a:lnTo>
                    <a:pt x="2113" y="884"/>
                  </a:lnTo>
                  <a:lnTo>
                    <a:pt x="2016" y="798"/>
                  </a:lnTo>
                  <a:lnTo>
                    <a:pt x="1920" y="717"/>
                  </a:lnTo>
                  <a:lnTo>
                    <a:pt x="1827" y="641"/>
                  </a:lnTo>
                  <a:lnTo>
                    <a:pt x="1736" y="570"/>
                  </a:lnTo>
                  <a:lnTo>
                    <a:pt x="1647" y="504"/>
                  </a:lnTo>
                  <a:lnTo>
                    <a:pt x="1558" y="444"/>
                  </a:lnTo>
                  <a:lnTo>
                    <a:pt x="1472" y="388"/>
                  </a:lnTo>
                  <a:lnTo>
                    <a:pt x="1386" y="336"/>
                  </a:lnTo>
                  <a:lnTo>
                    <a:pt x="1303" y="288"/>
                  </a:lnTo>
                  <a:lnTo>
                    <a:pt x="1219" y="246"/>
                  </a:lnTo>
                  <a:lnTo>
                    <a:pt x="1136" y="205"/>
                  </a:lnTo>
                  <a:lnTo>
                    <a:pt x="1055" y="170"/>
                  </a:lnTo>
                  <a:lnTo>
                    <a:pt x="974" y="139"/>
                  </a:lnTo>
                  <a:lnTo>
                    <a:pt x="893" y="112"/>
                  </a:lnTo>
                  <a:lnTo>
                    <a:pt x="814" y="88"/>
                  </a:lnTo>
                  <a:lnTo>
                    <a:pt x="733" y="65"/>
                  </a:lnTo>
                  <a:lnTo>
                    <a:pt x="653" y="47"/>
                  </a:lnTo>
                  <a:lnTo>
                    <a:pt x="574" y="33"/>
                  </a:lnTo>
                  <a:lnTo>
                    <a:pt x="493" y="21"/>
                  </a:lnTo>
                  <a:lnTo>
                    <a:pt x="413" y="12"/>
                  </a:lnTo>
                  <a:lnTo>
                    <a:pt x="332" y="5"/>
                  </a:lnTo>
                  <a:lnTo>
                    <a:pt x="250" y="2"/>
                  </a:lnTo>
                  <a:lnTo>
                    <a:pt x="168" y="0"/>
                  </a:lnTo>
                  <a:lnTo>
                    <a:pt x="85" y="0"/>
                  </a:lnTo>
                  <a:lnTo>
                    <a:pt x="0" y="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807425" name="Freeform 65"/>
            <p:cNvSpPr>
              <a:spLocks/>
            </p:cNvSpPr>
            <p:nvPr/>
          </p:nvSpPr>
          <p:spPr bwMode="auto">
            <a:xfrm>
              <a:off x="389" y="808"/>
              <a:ext cx="5176" cy="1160"/>
            </a:xfrm>
            <a:custGeom>
              <a:avLst/>
              <a:gdLst/>
              <a:ahLst/>
              <a:cxnLst>
                <a:cxn ang="0">
                  <a:pos x="5176" y="1959"/>
                </a:cxn>
                <a:cxn ang="0">
                  <a:pos x="5130" y="2001"/>
                </a:cxn>
                <a:cxn ang="0">
                  <a:pos x="5075" y="2044"/>
                </a:cxn>
                <a:cxn ang="0">
                  <a:pos x="4998" y="2096"/>
                </a:cxn>
                <a:cxn ang="0">
                  <a:pos x="4903" y="2153"/>
                </a:cxn>
                <a:cxn ang="0">
                  <a:pos x="4790" y="2208"/>
                </a:cxn>
                <a:cxn ang="0">
                  <a:pos x="4658" y="2258"/>
                </a:cxn>
                <a:cxn ang="0">
                  <a:pos x="4587" y="2277"/>
                </a:cxn>
                <a:cxn ang="0">
                  <a:pos x="4513" y="2295"/>
                </a:cxn>
                <a:cxn ang="0">
                  <a:pos x="4433" y="2308"/>
                </a:cxn>
                <a:cxn ang="0">
                  <a:pos x="4350" y="2317"/>
                </a:cxn>
                <a:cxn ang="0">
                  <a:pos x="4264" y="2321"/>
                </a:cxn>
                <a:cxn ang="0">
                  <a:pos x="4174" y="2317"/>
                </a:cxn>
                <a:cxn ang="0">
                  <a:pos x="4082" y="2308"/>
                </a:cxn>
                <a:cxn ang="0">
                  <a:pos x="3986" y="2292"/>
                </a:cxn>
                <a:cxn ang="0">
                  <a:pos x="3888" y="2269"/>
                </a:cxn>
                <a:cxn ang="0">
                  <a:pos x="3786" y="2235"/>
                </a:cxn>
                <a:cxn ang="0">
                  <a:pos x="3682" y="2195"/>
                </a:cxn>
                <a:cxn ang="0">
                  <a:pos x="3575" y="2143"/>
                </a:cxn>
                <a:cxn ang="0">
                  <a:pos x="3466" y="2082"/>
                </a:cxn>
                <a:cxn ang="0">
                  <a:pos x="3355" y="2011"/>
                </a:cxn>
                <a:cxn ang="0">
                  <a:pos x="3241" y="1927"/>
                </a:cxn>
                <a:cxn ang="0">
                  <a:pos x="3125" y="1831"/>
                </a:cxn>
                <a:cxn ang="0">
                  <a:pos x="3009" y="1723"/>
                </a:cxn>
                <a:cxn ang="0">
                  <a:pos x="2891" y="1600"/>
                </a:cxn>
                <a:cxn ang="0">
                  <a:pos x="2773" y="1475"/>
                </a:cxn>
                <a:cxn ang="0">
                  <a:pos x="2545" y="1244"/>
                </a:cxn>
                <a:cxn ang="0">
                  <a:pos x="2331" y="1035"/>
                </a:cxn>
                <a:cxn ang="0">
                  <a:pos x="2126" y="850"/>
                </a:cxn>
                <a:cxn ang="0">
                  <a:pos x="1931" y="685"/>
                </a:cxn>
                <a:cxn ang="0">
                  <a:pos x="1744" y="543"/>
                </a:cxn>
                <a:cxn ang="0">
                  <a:pos x="1565" y="419"/>
                </a:cxn>
                <a:cxn ang="0">
                  <a:pos x="1391" y="314"/>
                </a:cxn>
                <a:cxn ang="0">
                  <a:pos x="1222" y="226"/>
                </a:cxn>
                <a:cxn ang="0">
                  <a:pos x="1057" y="154"/>
                </a:cxn>
                <a:cxn ang="0">
                  <a:pos x="894" y="99"/>
                </a:cxn>
                <a:cxn ang="0">
                  <a:pos x="735" y="55"/>
                </a:cxn>
                <a:cxn ang="0">
                  <a:pos x="574" y="26"/>
                </a:cxn>
                <a:cxn ang="0">
                  <a:pos x="412" y="8"/>
                </a:cxn>
                <a:cxn ang="0">
                  <a:pos x="250" y="0"/>
                </a:cxn>
                <a:cxn ang="0">
                  <a:pos x="85" y="4"/>
                </a:cxn>
              </a:cxnLst>
              <a:rect l="0" t="0" r="r" b="b"/>
              <a:pathLst>
                <a:path w="5176" h="2321">
                  <a:moveTo>
                    <a:pt x="5176" y="1959"/>
                  </a:moveTo>
                  <a:lnTo>
                    <a:pt x="5176" y="1959"/>
                  </a:lnTo>
                  <a:lnTo>
                    <a:pt x="5165" y="1970"/>
                  </a:lnTo>
                  <a:lnTo>
                    <a:pt x="5130" y="2001"/>
                  </a:lnTo>
                  <a:lnTo>
                    <a:pt x="5105" y="2020"/>
                  </a:lnTo>
                  <a:lnTo>
                    <a:pt x="5075" y="2044"/>
                  </a:lnTo>
                  <a:lnTo>
                    <a:pt x="5039" y="2070"/>
                  </a:lnTo>
                  <a:lnTo>
                    <a:pt x="4998" y="2096"/>
                  </a:lnTo>
                  <a:lnTo>
                    <a:pt x="4953" y="2125"/>
                  </a:lnTo>
                  <a:lnTo>
                    <a:pt x="4903" y="2153"/>
                  </a:lnTo>
                  <a:lnTo>
                    <a:pt x="4849" y="2180"/>
                  </a:lnTo>
                  <a:lnTo>
                    <a:pt x="4790" y="2208"/>
                  </a:lnTo>
                  <a:lnTo>
                    <a:pt x="4726" y="2233"/>
                  </a:lnTo>
                  <a:lnTo>
                    <a:pt x="4658" y="2258"/>
                  </a:lnTo>
                  <a:lnTo>
                    <a:pt x="4624" y="2267"/>
                  </a:lnTo>
                  <a:lnTo>
                    <a:pt x="4587" y="2277"/>
                  </a:lnTo>
                  <a:lnTo>
                    <a:pt x="4550" y="2287"/>
                  </a:lnTo>
                  <a:lnTo>
                    <a:pt x="4513" y="2295"/>
                  </a:lnTo>
                  <a:lnTo>
                    <a:pt x="4472" y="2303"/>
                  </a:lnTo>
                  <a:lnTo>
                    <a:pt x="4433" y="2308"/>
                  </a:lnTo>
                  <a:lnTo>
                    <a:pt x="4392" y="2313"/>
                  </a:lnTo>
                  <a:lnTo>
                    <a:pt x="4350" y="2317"/>
                  </a:lnTo>
                  <a:lnTo>
                    <a:pt x="4307" y="2319"/>
                  </a:lnTo>
                  <a:lnTo>
                    <a:pt x="4264" y="2321"/>
                  </a:lnTo>
                  <a:lnTo>
                    <a:pt x="4220" y="2319"/>
                  </a:lnTo>
                  <a:lnTo>
                    <a:pt x="4174" y="2317"/>
                  </a:lnTo>
                  <a:lnTo>
                    <a:pt x="4128" y="2314"/>
                  </a:lnTo>
                  <a:lnTo>
                    <a:pt x="4082" y="2308"/>
                  </a:lnTo>
                  <a:lnTo>
                    <a:pt x="4034" y="2301"/>
                  </a:lnTo>
                  <a:lnTo>
                    <a:pt x="3986" y="2292"/>
                  </a:lnTo>
                  <a:lnTo>
                    <a:pt x="3936" y="2282"/>
                  </a:lnTo>
                  <a:lnTo>
                    <a:pt x="3888" y="2269"/>
                  </a:lnTo>
                  <a:lnTo>
                    <a:pt x="3836" y="2253"/>
                  </a:lnTo>
                  <a:lnTo>
                    <a:pt x="3786" y="2235"/>
                  </a:lnTo>
                  <a:lnTo>
                    <a:pt x="3734" y="2216"/>
                  </a:lnTo>
                  <a:lnTo>
                    <a:pt x="3682" y="2195"/>
                  </a:lnTo>
                  <a:lnTo>
                    <a:pt x="3628" y="2170"/>
                  </a:lnTo>
                  <a:lnTo>
                    <a:pt x="3575" y="2143"/>
                  </a:lnTo>
                  <a:lnTo>
                    <a:pt x="3521" y="2114"/>
                  </a:lnTo>
                  <a:lnTo>
                    <a:pt x="3466" y="2082"/>
                  </a:lnTo>
                  <a:lnTo>
                    <a:pt x="3410" y="2048"/>
                  </a:lnTo>
                  <a:lnTo>
                    <a:pt x="3355" y="2011"/>
                  </a:lnTo>
                  <a:lnTo>
                    <a:pt x="3298" y="1970"/>
                  </a:lnTo>
                  <a:lnTo>
                    <a:pt x="3241" y="1927"/>
                  </a:lnTo>
                  <a:lnTo>
                    <a:pt x="3184" y="1880"/>
                  </a:lnTo>
                  <a:lnTo>
                    <a:pt x="3125" y="1831"/>
                  </a:lnTo>
                  <a:lnTo>
                    <a:pt x="3067" y="1778"/>
                  </a:lnTo>
                  <a:lnTo>
                    <a:pt x="3009" y="1723"/>
                  </a:lnTo>
                  <a:lnTo>
                    <a:pt x="2949" y="1663"/>
                  </a:lnTo>
                  <a:lnTo>
                    <a:pt x="2891" y="1600"/>
                  </a:lnTo>
                  <a:lnTo>
                    <a:pt x="2891" y="1600"/>
                  </a:lnTo>
                  <a:lnTo>
                    <a:pt x="2773" y="1475"/>
                  </a:lnTo>
                  <a:lnTo>
                    <a:pt x="2658" y="1357"/>
                  </a:lnTo>
                  <a:lnTo>
                    <a:pt x="2545" y="1244"/>
                  </a:lnTo>
                  <a:lnTo>
                    <a:pt x="2437" y="1135"/>
                  </a:lnTo>
                  <a:lnTo>
                    <a:pt x="2331" y="1035"/>
                  </a:lnTo>
                  <a:lnTo>
                    <a:pt x="2227" y="938"/>
                  </a:lnTo>
                  <a:lnTo>
                    <a:pt x="2126" y="850"/>
                  </a:lnTo>
                  <a:lnTo>
                    <a:pt x="2027" y="764"/>
                  </a:lnTo>
                  <a:lnTo>
                    <a:pt x="1931" y="685"/>
                  </a:lnTo>
                  <a:lnTo>
                    <a:pt x="1837" y="611"/>
                  </a:lnTo>
                  <a:lnTo>
                    <a:pt x="1744" y="543"/>
                  </a:lnTo>
                  <a:lnTo>
                    <a:pt x="1654" y="478"/>
                  </a:lnTo>
                  <a:lnTo>
                    <a:pt x="1565" y="419"/>
                  </a:lnTo>
                  <a:lnTo>
                    <a:pt x="1477" y="364"/>
                  </a:lnTo>
                  <a:lnTo>
                    <a:pt x="1391" y="314"/>
                  </a:lnTo>
                  <a:lnTo>
                    <a:pt x="1305" y="268"/>
                  </a:lnTo>
                  <a:lnTo>
                    <a:pt x="1222" y="226"/>
                  </a:lnTo>
                  <a:lnTo>
                    <a:pt x="1139" y="188"/>
                  </a:lnTo>
                  <a:lnTo>
                    <a:pt x="1057" y="154"/>
                  </a:lnTo>
                  <a:lnTo>
                    <a:pt x="976" y="125"/>
                  </a:lnTo>
                  <a:lnTo>
                    <a:pt x="894" y="99"/>
                  </a:lnTo>
                  <a:lnTo>
                    <a:pt x="814" y="75"/>
                  </a:lnTo>
                  <a:lnTo>
                    <a:pt x="735" y="55"/>
                  </a:lnTo>
                  <a:lnTo>
                    <a:pt x="654" y="39"/>
                  </a:lnTo>
                  <a:lnTo>
                    <a:pt x="574" y="26"/>
                  </a:lnTo>
                  <a:lnTo>
                    <a:pt x="493" y="16"/>
                  </a:lnTo>
                  <a:lnTo>
                    <a:pt x="412" y="8"/>
                  </a:lnTo>
                  <a:lnTo>
                    <a:pt x="332" y="4"/>
                  </a:lnTo>
                  <a:lnTo>
                    <a:pt x="250" y="0"/>
                  </a:lnTo>
                  <a:lnTo>
                    <a:pt x="168" y="0"/>
                  </a:lnTo>
                  <a:lnTo>
                    <a:pt x="85" y="4"/>
                  </a:lnTo>
                  <a:lnTo>
                    <a:pt x="0" y="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807426" name="Freeform 66"/>
            <p:cNvSpPr>
              <a:spLocks/>
            </p:cNvSpPr>
            <p:nvPr/>
          </p:nvSpPr>
          <p:spPr bwMode="auto">
            <a:xfrm>
              <a:off x="403" y="829"/>
              <a:ext cx="5205" cy="1124"/>
            </a:xfrm>
            <a:custGeom>
              <a:avLst/>
              <a:gdLst/>
              <a:ahLst/>
              <a:cxnLst>
                <a:cxn ang="0">
                  <a:pos x="5205" y="1868"/>
                </a:cxn>
                <a:cxn ang="0">
                  <a:pos x="5161" y="1910"/>
                </a:cxn>
                <a:cxn ang="0">
                  <a:pos x="5105" y="1956"/>
                </a:cxn>
                <a:cxn ang="0">
                  <a:pos x="5030" y="2011"/>
                </a:cxn>
                <a:cxn ang="0">
                  <a:pos x="4936" y="2069"/>
                </a:cxn>
                <a:cxn ang="0">
                  <a:pos x="4822" y="2127"/>
                </a:cxn>
                <a:cxn ang="0">
                  <a:pos x="4693" y="2178"/>
                </a:cxn>
                <a:cxn ang="0">
                  <a:pos x="4621" y="2201"/>
                </a:cxn>
                <a:cxn ang="0">
                  <a:pos x="4546" y="2219"/>
                </a:cxn>
                <a:cxn ang="0">
                  <a:pos x="4467" y="2235"/>
                </a:cxn>
                <a:cxn ang="0">
                  <a:pos x="4385" y="2245"/>
                </a:cxn>
                <a:cxn ang="0">
                  <a:pos x="4299" y="2250"/>
                </a:cxn>
                <a:cxn ang="0">
                  <a:pos x="4208" y="2250"/>
                </a:cxn>
                <a:cxn ang="0">
                  <a:pos x="4117" y="2241"/>
                </a:cxn>
                <a:cxn ang="0">
                  <a:pos x="4020" y="2227"/>
                </a:cxn>
                <a:cxn ang="0">
                  <a:pos x="3921" y="2206"/>
                </a:cxn>
                <a:cxn ang="0">
                  <a:pos x="3820" y="2175"/>
                </a:cxn>
                <a:cxn ang="0">
                  <a:pos x="3714" y="2135"/>
                </a:cxn>
                <a:cxn ang="0">
                  <a:pos x="3607" y="2086"/>
                </a:cxn>
                <a:cxn ang="0">
                  <a:pos x="3497" y="2027"/>
                </a:cxn>
                <a:cxn ang="0">
                  <a:pos x="3385" y="1957"/>
                </a:cxn>
                <a:cxn ang="0">
                  <a:pos x="3270" y="1875"/>
                </a:cxn>
                <a:cxn ang="0">
                  <a:pos x="3153" y="1781"/>
                </a:cxn>
                <a:cxn ang="0">
                  <a:pos x="3035" y="1675"/>
                </a:cxn>
                <a:cxn ang="0">
                  <a:pos x="2914" y="1555"/>
                </a:cxn>
                <a:cxn ang="0">
                  <a:pos x="2795" y="1431"/>
                </a:cxn>
                <a:cxn ang="0">
                  <a:pos x="2564" y="1202"/>
                </a:cxn>
                <a:cxn ang="0">
                  <a:pos x="2346" y="997"/>
                </a:cxn>
                <a:cxn ang="0">
                  <a:pos x="2140" y="816"/>
                </a:cxn>
                <a:cxn ang="0">
                  <a:pos x="1941" y="654"/>
                </a:cxn>
                <a:cxn ang="0">
                  <a:pos x="1752" y="514"/>
                </a:cxn>
                <a:cxn ang="0">
                  <a:pos x="1570" y="394"/>
                </a:cxn>
                <a:cxn ang="0">
                  <a:pos x="1395" y="293"/>
                </a:cxn>
                <a:cxn ang="0">
                  <a:pos x="1226" y="207"/>
                </a:cxn>
                <a:cxn ang="0">
                  <a:pos x="1059" y="139"/>
                </a:cxn>
                <a:cxn ang="0">
                  <a:pos x="897" y="86"/>
                </a:cxn>
                <a:cxn ang="0">
                  <a:pos x="734" y="45"/>
                </a:cxn>
                <a:cxn ang="0">
                  <a:pos x="575" y="20"/>
                </a:cxn>
                <a:cxn ang="0">
                  <a:pos x="414" y="5"/>
                </a:cxn>
                <a:cxn ang="0">
                  <a:pos x="250" y="0"/>
                </a:cxn>
                <a:cxn ang="0">
                  <a:pos x="85" y="7"/>
                </a:cxn>
              </a:cxnLst>
              <a:rect l="0" t="0" r="r" b="b"/>
              <a:pathLst>
                <a:path w="5205" h="2250">
                  <a:moveTo>
                    <a:pt x="5205" y="1868"/>
                  </a:moveTo>
                  <a:lnTo>
                    <a:pt x="5205" y="1868"/>
                  </a:lnTo>
                  <a:lnTo>
                    <a:pt x="5194" y="1880"/>
                  </a:lnTo>
                  <a:lnTo>
                    <a:pt x="5161" y="1910"/>
                  </a:lnTo>
                  <a:lnTo>
                    <a:pt x="5136" y="1931"/>
                  </a:lnTo>
                  <a:lnTo>
                    <a:pt x="5105" y="1956"/>
                  </a:lnTo>
                  <a:lnTo>
                    <a:pt x="5071" y="1981"/>
                  </a:lnTo>
                  <a:lnTo>
                    <a:pt x="5030" y="2011"/>
                  </a:lnTo>
                  <a:lnTo>
                    <a:pt x="4984" y="2040"/>
                  </a:lnTo>
                  <a:lnTo>
                    <a:pt x="4936" y="2069"/>
                  </a:lnTo>
                  <a:lnTo>
                    <a:pt x="4882" y="2098"/>
                  </a:lnTo>
                  <a:lnTo>
                    <a:pt x="4822" y="2127"/>
                  </a:lnTo>
                  <a:lnTo>
                    <a:pt x="4760" y="2153"/>
                  </a:lnTo>
                  <a:lnTo>
                    <a:pt x="4693" y="2178"/>
                  </a:lnTo>
                  <a:lnTo>
                    <a:pt x="4657" y="2190"/>
                  </a:lnTo>
                  <a:lnTo>
                    <a:pt x="4621" y="2201"/>
                  </a:lnTo>
                  <a:lnTo>
                    <a:pt x="4585" y="2211"/>
                  </a:lnTo>
                  <a:lnTo>
                    <a:pt x="4546" y="2219"/>
                  </a:lnTo>
                  <a:lnTo>
                    <a:pt x="4507" y="2227"/>
                  </a:lnTo>
                  <a:lnTo>
                    <a:pt x="4467" y="2235"/>
                  </a:lnTo>
                  <a:lnTo>
                    <a:pt x="4426" y="2240"/>
                  </a:lnTo>
                  <a:lnTo>
                    <a:pt x="4385" y="2245"/>
                  </a:lnTo>
                  <a:lnTo>
                    <a:pt x="4342" y="2248"/>
                  </a:lnTo>
                  <a:lnTo>
                    <a:pt x="4299" y="2250"/>
                  </a:lnTo>
                  <a:lnTo>
                    <a:pt x="4254" y="2250"/>
                  </a:lnTo>
                  <a:lnTo>
                    <a:pt x="4208" y="2250"/>
                  </a:lnTo>
                  <a:lnTo>
                    <a:pt x="4163" y="2246"/>
                  </a:lnTo>
                  <a:lnTo>
                    <a:pt x="4117" y="2241"/>
                  </a:lnTo>
                  <a:lnTo>
                    <a:pt x="4068" y="2235"/>
                  </a:lnTo>
                  <a:lnTo>
                    <a:pt x="4020" y="2227"/>
                  </a:lnTo>
                  <a:lnTo>
                    <a:pt x="3971" y="2217"/>
                  </a:lnTo>
                  <a:lnTo>
                    <a:pt x="3921" y="2206"/>
                  </a:lnTo>
                  <a:lnTo>
                    <a:pt x="3871" y="2191"/>
                  </a:lnTo>
                  <a:lnTo>
                    <a:pt x="3820" y="2175"/>
                  </a:lnTo>
                  <a:lnTo>
                    <a:pt x="3767" y="2156"/>
                  </a:lnTo>
                  <a:lnTo>
                    <a:pt x="3714" y="2135"/>
                  </a:lnTo>
                  <a:lnTo>
                    <a:pt x="3661" y="2112"/>
                  </a:lnTo>
                  <a:lnTo>
                    <a:pt x="3607" y="2086"/>
                  </a:lnTo>
                  <a:lnTo>
                    <a:pt x="3553" y="2057"/>
                  </a:lnTo>
                  <a:lnTo>
                    <a:pt x="3497" y="2027"/>
                  </a:lnTo>
                  <a:lnTo>
                    <a:pt x="3442" y="1993"/>
                  </a:lnTo>
                  <a:lnTo>
                    <a:pt x="3385" y="1957"/>
                  </a:lnTo>
                  <a:lnTo>
                    <a:pt x="3328" y="1917"/>
                  </a:lnTo>
                  <a:lnTo>
                    <a:pt x="3270" y="1875"/>
                  </a:lnTo>
                  <a:lnTo>
                    <a:pt x="3213" y="1830"/>
                  </a:lnTo>
                  <a:lnTo>
                    <a:pt x="3153" y="1781"/>
                  </a:lnTo>
                  <a:lnTo>
                    <a:pt x="3095" y="1730"/>
                  </a:lnTo>
                  <a:lnTo>
                    <a:pt x="3035" y="1675"/>
                  </a:lnTo>
                  <a:lnTo>
                    <a:pt x="2975" y="1617"/>
                  </a:lnTo>
                  <a:lnTo>
                    <a:pt x="2914" y="1555"/>
                  </a:lnTo>
                  <a:lnTo>
                    <a:pt x="2914" y="1555"/>
                  </a:lnTo>
                  <a:lnTo>
                    <a:pt x="2795" y="1431"/>
                  </a:lnTo>
                  <a:lnTo>
                    <a:pt x="2678" y="1313"/>
                  </a:lnTo>
                  <a:lnTo>
                    <a:pt x="2564" y="1202"/>
                  </a:lnTo>
                  <a:lnTo>
                    <a:pt x="2453" y="1097"/>
                  </a:lnTo>
                  <a:lnTo>
                    <a:pt x="2346" y="997"/>
                  </a:lnTo>
                  <a:lnTo>
                    <a:pt x="2241" y="903"/>
                  </a:lnTo>
                  <a:lnTo>
                    <a:pt x="2140" y="816"/>
                  </a:lnTo>
                  <a:lnTo>
                    <a:pt x="2040" y="732"/>
                  </a:lnTo>
                  <a:lnTo>
                    <a:pt x="1941" y="654"/>
                  </a:lnTo>
                  <a:lnTo>
                    <a:pt x="1847" y="582"/>
                  </a:lnTo>
                  <a:lnTo>
                    <a:pt x="1752" y="514"/>
                  </a:lnTo>
                  <a:lnTo>
                    <a:pt x="1661" y="452"/>
                  </a:lnTo>
                  <a:lnTo>
                    <a:pt x="1570" y="394"/>
                  </a:lnTo>
                  <a:lnTo>
                    <a:pt x="1483" y="341"/>
                  </a:lnTo>
                  <a:lnTo>
                    <a:pt x="1395" y="293"/>
                  </a:lnTo>
                  <a:lnTo>
                    <a:pt x="1311" y="247"/>
                  </a:lnTo>
                  <a:lnTo>
                    <a:pt x="1226" y="207"/>
                  </a:lnTo>
                  <a:lnTo>
                    <a:pt x="1143" y="171"/>
                  </a:lnTo>
                  <a:lnTo>
                    <a:pt x="1059" y="139"/>
                  </a:lnTo>
                  <a:lnTo>
                    <a:pt x="977" y="110"/>
                  </a:lnTo>
                  <a:lnTo>
                    <a:pt x="897" y="86"/>
                  </a:lnTo>
                  <a:lnTo>
                    <a:pt x="815" y="63"/>
                  </a:lnTo>
                  <a:lnTo>
                    <a:pt x="734" y="45"/>
                  </a:lnTo>
                  <a:lnTo>
                    <a:pt x="655" y="31"/>
                  </a:lnTo>
                  <a:lnTo>
                    <a:pt x="575" y="20"/>
                  </a:lnTo>
                  <a:lnTo>
                    <a:pt x="494" y="10"/>
                  </a:lnTo>
                  <a:lnTo>
                    <a:pt x="414" y="5"/>
                  </a:lnTo>
                  <a:lnTo>
                    <a:pt x="332" y="2"/>
                  </a:lnTo>
                  <a:lnTo>
                    <a:pt x="250" y="0"/>
                  </a:lnTo>
                  <a:lnTo>
                    <a:pt x="168" y="2"/>
                  </a:lnTo>
                  <a:lnTo>
                    <a:pt x="85" y="7"/>
                  </a:lnTo>
                  <a:lnTo>
                    <a:pt x="0" y="13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807427" name="Freeform 67"/>
            <p:cNvSpPr>
              <a:spLocks/>
            </p:cNvSpPr>
            <p:nvPr/>
          </p:nvSpPr>
          <p:spPr bwMode="auto">
            <a:xfrm>
              <a:off x="418" y="850"/>
              <a:ext cx="5233" cy="1090"/>
            </a:xfrm>
            <a:custGeom>
              <a:avLst/>
              <a:gdLst/>
              <a:ahLst/>
              <a:cxnLst>
                <a:cxn ang="0">
                  <a:pos x="5233" y="1778"/>
                </a:cxn>
                <a:cxn ang="0">
                  <a:pos x="5189" y="1822"/>
                </a:cxn>
                <a:cxn ang="0">
                  <a:pos x="5133" y="1867"/>
                </a:cxn>
                <a:cxn ang="0">
                  <a:pos x="5060" y="1923"/>
                </a:cxn>
                <a:cxn ang="0">
                  <a:pos x="4965" y="1985"/>
                </a:cxn>
                <a:cxn ang="0">
                  <a:pos x="4854" y="2044"/>
                </a:cxn>
                <a:cxn ang="0">
                  <a:pos x="4725" y="2099"/>
                </a:cxn>
                <a:cxn ang="0">
                  <a:pos x="4654" y="2122"/>
                </a:cxn>
                <a:cxn ang="0">
                  <a:pos x="4579" y="2143"/>
                </a:cxn>
                <a:cxn ang="0">
                  <a:pos x="4500" y="2159"/>
                </a:cxn>
                <a:cxn ang="0">
                  <a:pos x="4418" y="2172"/>
                </a:cxn>
                <a:cxn ang="0">
                  <a:pos x="4332" y="2178"/>
                </a:cxn>
                <a:cxn ang="0">
                  <a:pos x="4242" y="2180"/>
                </a:cxn>
                <a:cxn ang="0">
                  <a:pos x="4149" y="2174"/>
                </a:cxn>
                <a:cxn ang="0">
                  <a:pos x="4053" y="2162"/>
                </a:cxn>
                <a:cxn ang="0">
                  <a:pos x="3953" y="2141"/>
                </a:cxn>
                <a:cxn ang="0">
                  <a:pos x="3852" y="2114"/>
                </a:cxn>
                <a:cxn ang="0">
                  <a:pos x="3746" y="2075"/>
                </a:cxn>
                <a:cxn ang="0">
                  <a:pos x="3638" y="2028"/>
                </a:cxn>
                <a:cxn ang="0">
                  <a:pos x="3527" y="1972"/>
                </a:cxn>
                <a:cxn ang="0">
                  <a:pos x="3414" y="1902"/>
                </a:cxn>
                <a:cxn ang="0">
                  <a:pos x="3298" y="1823"/>
                </a:cxn>
                <a:cxn ang="0">
                  <a:pos x="3180" y="1731"/>
                </a:cxn>
                <a:cxn ang="0">
                  <a:pos x="3059" y="1626"/>
                </a:cxn>
                <a:cxn ang="0">
                  <a:pos x="2937" y="1508"/>
                </a:cxn>
                <a:cxn ang="0">
                  <a:pos x="2816" y="1387"/>
                </a:cxn>
                <a:cxn ang="0">
                  <a:pos x="2581" y="1161"/>
                </a:cxn>
                <a:cxn ang="0">
                  <a:pos x="2361" y="959"/>
                </a:cxn>
                <a:cxn ang="0">
                  <a:pos x="2151" y="780"/>
                </a:cxn>
                <a:cxn ang="0">
                  <a:pos x="1951" y="624"/>
                </a:cxn>
                <a:cxn ang="0">
                  <a:pos x="1759" y="486"/>
                </a:cxn>
                <a:cxn ang="0">
                  <a:pos x="1576" y="370"/>
                </a:cxn>
                <a:cxn ang="0">
                  <a:pos x="1400" y="270"/>
                </a:cxn>
                <a:cxn ang="0">
                  <a:pos x="1229" y="189"/>
                </a:cxn>
                <a:cxn ang="0">
                  <a:pos x="1061" y="123"/>
                </a:cxn>
                <a:cxn ang="0">
                  <a:pos x="897" y="73"/>
                </a:cxn>
                <a:cxn ang="0">
                  <a:pos x="736" y="36"/>
                </a:cxn>
                <a:cxn ang="0">
                  <a:pos x="575" y="13"/>
                </a:cxn>
                <a:cxn ang="0">
                  <a:pos x="413" y="2"/>
                </a:cxn>
                <a:cxn ang="0">
                  <a:pos x="250" y="2"/>
                </a:cxn>
                <a:cxn ang="0">
                  <a:pos x="85" y="10"/>
                </a:cxn>
              </a:cxnLst>
              <a:rect l="0" t="0" r="r" b="b"/>
              <a:pathLst>
                <a:path w="5233" h="2180">
                  <a:moveTo>
                    <a:pt x="5233" y="1778"/>
                  </a:moveTo>
                  <a:lnTo>
                    <a:pt x="5233" y="1778"/>
                  </a:lnTo>
                  <a:lnTo>
                    <a:pt x="5222" y="1789"/>
                  </a:lnTo>
                  <a:lnTo>
                    <a:pt x="5189" y="1822"/>
                  </a:lnTo>
                  <a:lnTo>
                    <a:pt x="5164" y="1843"/>
                  </a:lnTo>
                  <a:lnTo>
                    <a:pt x="5133" y="1867"/>
                  </a:lnTo>
                  <a:lnTo>
                    <a:pt x="5099" y="1894"/>
                  </a:lnTo>
                  <a:lnTo>
                    <a:pt x="5060" y="1923"/>
                  </a:lnTo>
                  <a:lnTo>
                    <a:pt x="5015" y="1954"/>
                  </a:lnTo>
                  <a:lnTo>
                    <a:pt x="4965" y="1985"/>
                  </a:lnTo>
                  <a:lnTo>
                    <a:pt x="4913" y="2014"/>
                  </a:lnTo>
                  <a:lnTo>
                    <a:pt x="4854" y="2044"/>
                  </a:lnTo>
                  <a:lnTo>
                    <a:pt x="4792" y="2072"/>
                  </a:lnTo>
                  <a:lnTo>
                    <a:pt x="4725" y="2099"/>
                  </a:lnTo>
                  <a:lnTo>
                    <a:pt x="4689" y="2111"/>
                  </a:lnTo>
                  <a:lnTo>
                    <a:pt x="4654" y="2122"/>
                  </a:lnTo>
                  <a:lnTo>
                    <a:pt x="4617" y="2133"/>
                  </a:lnTo>
                  <a:lnTo>
                    <a:pt x="4579" y="2143"/>
                  </a:lnTo>
                  <a:lnTo>
                    <a:pt x="4540" y="2153"/>
                  </a:lnTo>
                  <a:lnTo>
                    <a:pt x="4500" y="2159"/>
                  </a:lnTo>
                  <a:lnTo>
                    <a:pt x="4460" y="2167"/>
                  </a:lnTo>
                  <a:lnTo>
                    <a:pt x="4418" y="2172"/>
                  </a:lnTo>
                  <a:lnTo>
                    <a:pt x="4375" y="2175"/>
                  </a:lnTo>
                  <a:lnTo>
                    <a:pt x="4332" y="2178"/>
                  </a:lnTo>
                  <a:lnTo>
                    <a:pt x="4288" y="2180"/>
                  </a:lnTo>
                  <a:lnTo>
                    <a:pt x="4242" y="2180"/>
                  </a:lnTo>
                  <a:lnTo>
                    <a:pt x="4196" y="2178"/>
                  </a:lnTo>
                  <a:lnTo>
                    <a:pt x="4149" y="2174"/>
                  </a:lnTo>
                  <a:lnTo>
                    <a:pt x="4102" y="2169"/>
                  </a:lnTo>
                  <a:lnTo>
                    <a:pt x="4053" y="2162"/>
                  </a:lnTo>
                  <a:lnTo>
                    <a:pt x="4003" y="2153"/>
                  </a:lnTo>
                  <a:lnTo>
                    <a:pt x="3953" y="2141"/>
                  </a:lnTo>
                  <a:lnTo>
                    <a:pt x="3903" y="2128"/>
                  </a:lnTo>
                  <a:lnTo>
                    <a:pt x="3852" y="2114"/>
                  </a:lnTo>
                  <a:lnTo>
                    <a:pt x="3799" y="2096"/>
                  </a:lnTo>
                  <a:lnTo>
                    <a:pt x="3746" y="2075"/>
                  </a:lnTo>
                  <a:lnTo>
                    <a:pt x="3692" y="2054"/>
                  </a:lnTo>
                  <a:lnTo>
                    <a:pt x="3638" y="2028"/>
                  </a:lnTo>
                  <a:lnTo>
                    <a:pt x="3582" y="2001"/>
                  </a:lnTo>
                  <a:lnTo>
                    <a:pt x="3527" y="1972"/>
                  </a:lnTo>
                  <a:lnTo>
                    <a:pt x="3471" y="1938"/>
                  </a:lnTo>
                  <a:lnTo>
                    <a:pt x="3414" y="1902"/>
                  </a:lnTo>
                  <a:lnTo>
                    <a:pt x="3356" y="1865"/>
                  </a:lnTo>
                  <a:lnTo>
                    <a:pt x="3298" y="1823"/>
                  </a:lnTo>
                  <a:lnTo>
                    <a:pt x="3239" y="1778"/>
                  </a:lnTo>
                  <a:lnTo>
                    <a:pt x="3180" y="1731"/>
                  </a:lnTo>
                  <a:lnTo>
                    <a:pt x="3120" y="1681"/>
                  </a:lnTo>
                  <a:lnTo>
                    <a:pt x="3059" y="1626"/>
                  </a:lnTo>
                  <a:lnTo>
                    <a:pt x="2999" y="1570"/>
                  </a:lnTo>
                  <a:lnTo>
                    <a:pt x="2937" y="1508"/>
                  </a:lnTo>
                  <a:lnTo>
                    <a:pt x="2937" y="1508"/>
                  </a:lnTo>
                  <a:lnTo>
                    <a:pt x="2816" y="1387"/>
                  </a:lnTo>
                  <a:lnTo>
                    <a:pt x="2697" y="1271"/>
                  </a:lnTo>
                  <a:lnTo>
                    <a:pt x="2581" y="1161"/>
                  </a:lnTo>
                  <a:lnTo>
                    <a:pt x="2470" y="1058"/>
                  </a:lnTo>
                  <a:lnTo>
                    <a:pt x="2361" y="959"/>
                  </a:lnTo>
                  <a:lnTo>
                    <a:pt x="2255" y="867"/>
                  </a:lnTo>
                  <a:lnTo>
                    <a:pt x="2151" y="780"/>
                  </a:lnTo>
                  <a:lnTo>
                    <a:pt x="2050" y="699"/>
                  </a:lnTo>
                  <a:lnTo>
                    <a:pt x="1951" y="624"/>
                  </a:lnTo>
                  <a:lnTo>
                    <a:pt x="1854" y="552"/>
                  </a:lnTo>
                  <a:lnTo>
                    <a:pt x="1759" y="486"/>
                  </a:lnTo>
                  <a:lnTo>
                    <a:pt x="1668" y="427"/>
                  </a:lnTo>
                  <a:lnTo>
                    <a:pt x="1576" y="370"/>
                  </a:lnTo>
                  <a:lnTo>
                    <a:pt x="1487" y="318"/>
                  </a:lnTo>
                  <a:lnTo>
                    <a:pt x="1400" y="270"/>
                  </a:lnTo>
                  <a:lnTo>
                    <a:pt x="1314" y="228"/>
                  </a:lnTo>
                  <a:lnTo>
                    <a:pt x="1229" y="189"/>
                  </a:lnTo>
                  <a:lnTo>
                    <a:pt x="1144" y="154"/>
                  </a:lnTo>
                  <a:lnTo>
                    <a:pt x="1061" y="123"/>
                  </a:lnTo>
                  <a:lnTo>
                    <a:pt x="979" y="96"/>
                  </a:lnTo>
                  <a:lnTo>
                    <a:pt x="897" y="73"/>
                  </a:lnTo>
                  <a:lnTo>
                    <a:pt x="817" y="54"/>
                  </a:lnTo>
                  <a:lnTo>
                    <a:pt x="736" y="36"/>
                  </a:lnTo>
                  <a:lnTo>
                    <a:pt x="656" y="23"/>
                  </a:lnTo>
                  <a:lnTo>
                    <a:pt x="575" y="13"/>
                  </a:lnTo>
                  <a:lnTo>
                    <a:pt x="495" y="7"/>
                  </a:lnTo>
                  <a:lnTo>
                    <a:pt x="413" y="2"/>
                  </a:lnTo>
                  <a:lnTo>
                    <a:pt x="332" y="0"/>
                  </a:lnTo>
                  <a:lnTo>
                    <a:pt x="250" y="2"/>
                  </a:lnTo>
                  <a:lnTo>
                    <a:pt x="168" y="5"/>
                  </a:lnTo>
                  <a:lnTo>
                    <a:pt x="85" y="10"/>
                  </a:lnTo>
                  <a:lnTo>
                    <a:pt x="0" y="1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807428" name="Freeform 68"/>
            <p:cNvSpPr>
              <a:spLocks/>
            </p:cNvSpPr>
            <p:nvPr/>
          </p:nvSpPr>
          <p:spPr bwMode="auto">
            <a:xfrm>
              <a:off x="434" y="870"/>
              <a:ext cx="5259" cy="1056"/>
            </a:xfrm>
            <a:custGeom>
              <a:avLst/>
              <a:gdLst/>
              <a:ahLst/>
              <a:cxnLst>
                <a:cxn ang="0">
                  <a:pos x="5259" y="1687"/>
                </a:cxn>
                <a:cxn ang="0">
                  <a:pos x="5214" y="1731"/>
                </a:cxn>
                <a:cxn ang="0">
                  <a:pos x="5160" y="1779"/>
                </a:cxn>
                <a:cxn ang="0">
                  <a:pos x="5087" y="1837"/>
                </a:cxn>
                <a:cxn ang="0">
                  <a:pos x="4994" y="1900"/>
                </a:cxn>
                <a:cxn ang="0">
                  <a:pos x="4883" y="1963"/>
                </a:cxn>
                <a:cxn ang="0">
                  <a:pos x="4755" y="2020"/>
                </a:cxn>
                <a:cxn ang="0">
                  <a:pos x="4684" y="2045"/>
                </a:cxn>
                <a:cxn ang="0">
                  <a:pos x="4611" y="2068"/>
                </a:cxn>
                <a:cxn ang="0">
                  <a:pos x="4531" y="2086"/>
                </a:cxn>
                <a:cxn ang="0">
                  <a:pos x="4449" y="2100"/>
                </a:cxn>
                <a:cxn ang="0">
                  <a:pos x="4363" y="2108"/>
                </a:cxn>
                <a:cxn ang="0">
                  <a:pos x="4275" y="2112"/>
                </a:cxn>
                <a:cxn ang="0">
                  <a:pos x="4181" y="2107"/>
                </a:cxn>
                <a:cxn ang="0">
                  <a:pos x="4084" y="2097"/>
                </a:cxn>
                <a:cxn ang="0">
                  <a:pos x="3984" y="2079"/>
                </a:cxn>
                <a:cxn ang="0">
                  <a:pos x="3882" y="2052"/>
                </a:cxn>
                <a:cxn ang="0">
                  <a:pos x="3776" y="2016"/>
                </a:cxn>
                <a:cxn ang="0">
                  <a:pos x="3668" y="1971"/>
                </a:cxn>
                <a:cxn ang="0">
                  <a:pos x="3555" y="1916"/>
                </a:cxn>
                <a:cxn ang="0">
                  <a:pos x="3441" y="1850"/>
                </a:cxn>
                <a:cxn ang="0">
                  <a:pos x="3325" y="1773"/>
                </a:cxn>
                <a:cxn ang="0">
                  <a:pos x="3205" y="1682"/>
                </a:cxn>
                <a:cxn ang="0">
                  <a:pos x="3083" y="1579"/>
                </a:cxn>
                <a:cxn ang="0">
                  <a:pos x="2958" y="1463"/>
                </a:cxn>
                <a:cxn ang="0">
                  <a:pos x="2835" y="1343"/>
                </a:cxn>
                <a:cxn ang="0">
                  <a:pos x="2599" y="1122"/>
                </a:cxn>
                <a:cxn ang="0">
                  <a:pos x="2374" y="923"/>
                </a:cxn>
                <a:cxn ang="0">
                  <a:pos x="2161" y="747"/>
                </a:cxn>
                <a:cxn ang="0">
                  <a:pos x="1960" y="594"/>
                </a:cxn>
                <a:cxn ang="0">
                  <a:pos x="1767" y="460"/>
                </a:cxn>
                <a:cxn ang="0">
                  <a:pos x="1581" y="347"/>
                </a:cxn>
                <a:cxn ang="0">
                  <a:pos x="1403" y="250"/>
                </a:cxn>
                <a:cxn ang="0">
                  <a:pos x="1231" y="171"/>
                </a:cxn>
                <a:cxn ang="0">
                  <a:pos x="1063" y="109"/>
                </a:cxn>
                <a:cxn ang="0">
                  <a:pos x="898" y="63"/>
                </a:cxn>
                <a:cxn ang="0">
                  <a:pos x="735" y="29"/>
                </a:cxn>
                <a:cxn ang="0">
                  <a:pos x="574" y="8"/>
                </a:cxn>
                <a:cxn ang="0">
                  <a:pos x="412" y="0"/>
                </a:cxn>
                <a:cxn ang="0">
                  <a:pos x="249" y="3"/>
                </a:cxn>
                <a:cxn ang="0">
                  <a:pos x="84" y="16"/>
                </a:cxn>
              </a:cxnLst>
              <a:rect l="0" t="0" r="r" b="b"/>
              <a:pathLst>
                <a:path w="5259" h="2112">
                  <a:moveTo>
                    <a:pt x="5259" y="1687"/>
                  </a:moveTo>
                  <a:lnTo>
                    <a:pt x="5259" y="1687"/>
                  </a:lnTo>
                  <a:lnTo>
                    <a:pt x="5248" y="1698"/>
                  </a:lnTo>
                  <a:lnTo>
                    <a:pt x="5214" y="1731"/>
                  </a:lnTo>
                  <a:lnTo>
                    <a:pt x="5189" y="1753"/>
                  </a:lnTo>
                  <a:lnTo>
                    <a:pt x="5160" y="1779"/>
                  </a:lnTo>
                  <a:lnTo>
                    <a:pt x="5127" y="1806"/>
                  </a:lnTo>
                  <a:lnTo>
                    <a:pt x="5087" y="1837"/>
                  </a:lnTo>
                  <a:lnTo>
                    <a:pt x="5044" y="1868"/>
                  </a:lnTo>
                  <a:lnTo>
                    <a:pt x="4994" y="1900"/>
                  </a:lnTo>
                  <a:lnTo>
                    <a:pt x="4941" y="1931"/>
                  </a:lnTo>
                  <a:lnTo>
                    <a:pt x="4883" y="1963"/>
                  </a:lnTo>
                  <a:lnTo>
                    <a:pt x="4822" y="1992"/>
                  </a:lnTo>
                  <a:lnTo>
                    <a:pt x="4755" y="2020"/>
                  </a:lnTo>
                  <a:lnTo>
                    <a:pt x="4720" y="2033"/>
                  </a:lnTo>
                  <a:lnTo>
                    <a:pt x="4684" y="2045"/>
                  </a:lnTo>
                  <a:lnTo>
                    <a:pt x="4648" y="2057"/>
                  </a:lnTo>
                  <a:lnTo>
                    <a:pt x="4611" y="2068"/>
                  </a:lnTo>
                  <a:lnTo>
                    <a:pt x="4572" y="2078"/>
                  </a:lnTo>
                  <a:lnTo>
                    <a:pt x="4531" y="2086"/>
                  </a:lnTo>
                  <a:lnTo>
                    <a:pt x="4491" y="2094"/>
                  </a:lnTo>
                  <a:lnTo>
                    <a:pt x="4449" y="2100"/>
                  </a:lnTo>
                  <a:lnTo>
                    <a:pt x="4406" y="2105"/>
                  </a:lnTo>
                  <a:lnTo>
                    <a:pt x="4363" y="2108"/>
                  </a:lnTo>
                  <a:lnTo>
                    <a:pt x="4319" y="2110"/>
                  </a:lnTo>
                  <a:lnTo>
                    <a:pt x="4275" y="2112"/>
                  </a:lnTo>
                  <a:lnTo>
                    <a:pt x="4227" y="2110"/>
                  </a:lnTo>
                  <a:lnTo>
                    <a:pt x="4181" y="2107"/>
                  </a:lnTo>
                  <a:lnTo>
                    <a:pt x="4133" y="2104"/>
                  </a:lnTo>
                  <a:lnTo>
                    <a:pt x="4084" y="2097"/>
                  </a:lnTo>
                  <a:lnTo>
                    <a:pt x="4036" y="2089"/>
                  </a:lnTo>
                  <a:lnTo>
                    <a:pt x="3984" y="2079"/>
                  </a:lnTo>
                  <a:lnTo>
                    <a:pt x="3934" y="2066"/>
                  </a:lnTo>
                  <a:lnTo>
                    <a:pt x="3882" y="2052"/>
                  </a:lnTo>
                  <a:lnTo>
                    <a:pt x="3829" y="2036"/>
                  </a:lnTo>
                  <a:lnTo>
                    <a:pt x="3776" y="2016"/>
                  </a:lnTo>
                  <a:lnTo>
                    <a:pt x="3722" y="1995"/>
                  </a:lnTo>
                  <a:lnTo>
                    <a:pt x="3668" y="1971"/>
                  </a:lnTo>
                  <a:lnTo>
                    <a:pt x="3612" y="1945"/>
                  </a:lnTo>
                  <a:lnTo>
                    <a:pt x="3555" y="1916"/>
                  </a:lnTo>
                  <a:lnTo>
                    <a:pt x="3498" y="1884"/>
                  </a:lnTo>
                  <a:lnTo>
                    <a:pt x="3441" y="1850"/>
                  </a:lnTo>
                  <a:lnTo>
                    <a:pt x="3383" y="1813"/>
                  </a:lnTo>
                  <a:lnTo>
                    <a:pt x="3325" y="1773"/>
                  </a:lnTo>
                  <a:lnTo>
                    <a:pt x="3265" y="1729"/>
                  </a:lnTo>
                  <a:lnTo>
                    <a:pt x="3205" y="1682"/>
                  </a:lnTo>
                  <a:lnTo>
                    <a:pt x="3144" y="1632"/>
                  </a:lnTo>
                  <a:lnTo>
                    <a:pt x="3083" y="1579"/>
                  </a:lnTo>
                  <a:lnTo>
                    <a:pt x="3021" y="1522"/>
                  </a:lnTo>
                  <a:lnTo>
                    <a:pt x="2958" y="1463"/>
                  </a:lnTo>
                  <a:lnTo>
                    <a:pt x="2958" y="1463"/>
                  </a:lnTo>
                  <a:lnTo>
                    <a:pt x="2835" y="1343"/>
                  </a:lnTo>
                  <a:lnTo>
                    <a:pt x="2715" y="1228"/>
                  </a:lnTo>
                  <a:lnTo>
                    <a:pt x="2599" y="1122"/>
                  </a:lnTo>
                  <a:lnTo>
                    <a:pt x="2485" y="1020"/>
                  </a:lnTo>
                  <a:lnTo>
                    <a:pt x="2374" y="923"/>
                  </a:lnTo>
                  <a:lnTo>
                    <a:pt x="2267" y="833"/>
                  </a:lnTo>
                  <a:lnTo>
                    <a:pt x="2161" y="747"/>
                  </a:lnTo>
                  <a:lnTo>
                    <a:pt x="2060" y="668"/>
                  </a:lnTo>
                  <a:lnTo>
                    <a:pt x="1960" y="594"/>
                  </a:lnTo>
                  <a:lnTo>
                    <a:pt x="1861" y="524"/>
                  </a:lnTo>
                  <a:lnTo>
                    <a:pt x="1767" y="460"/>
                  </a:lnTo>
                  <a:lnTo>
                    <a:pt x="1673" y="400"/>
                  </a:lnTo>
                  <a:lnTo>
                    <a:pt x="1581" y="347"/>
                  </a:lnTo>
                  <a:lnTo>
                    <a:pt x="1492" y="297"/>
                  </a:lnTo>
                  <a:lnTo>
                    <a:pt x="1403" y="250"/>
                  </a:lnTo>
                  <a:lnTo>
                    <a:pt x="1316" y="210"/>
                  </a:lnTo>
                  <a:lnTo>
                    <a:pt x="1231" y="171"/>
                  </a:lnTo>
                  <a:lnTo>
                    <a:pt x="1146" y="138"/>
                  </a:lnTo>
                  <a:lnTo>
                    <a:pt x="1063" y="109"/>
                  </a:lnTo>
                  <a:lnTo>
                    <a:pt x="980" y="84"/>
                  </a:lnTo>
                  <a:lnTo>
                    <a:pt x="898" y="63"/>
                  </a:lnTo>
                  <a:lnTo>
                    <a:pt x="816" y="43"/>
                  </a:lnTo>
                  <a:lnTo>
                    <a:pt x="735" y="29"/>
                  </a:lnTo>
                  <a:lnTo>
                    <a:pt x="655" y="17"/>
                  </a:lnTo>
                  <a:lnTo>
                    <a:pt x="574" y="8"/>
                  </a:lnTo>
                  <a:lnTo>
                    <a:pt x="494" y="3"/>
                  </a:lnTo>
                  <a:lnTo>
                    <a:pt x="412" y="0"/>
                  </a:lnTo>
                  <a:lnTo>
                    <a:pt x="331" y="0"/>
                  </a:lnTo>
                  <a:lnTo>
                    <a:pt x="249" y="3"/>
                  </a:lnTo>
                  <a:lnTo>
                    <a:pt x="168" y="8"/>
                  </a:lnTo>
                  <a:lnTo>
                    <a:pt x="84" y="16"/>
                  </a:lnTo>
                  <a:lnTo>
                    <a:pt x="0" y="25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807429" name="Freeform 69"/>
            <p:cNvSpPr>
              <a:spLocks/>
            </p:cNvSpPr>
            <p:nvPr/>
          </p:nvSpPr>
          <p:spPr bwMode="auto">
            <a:xfrm>
              <a:off x="450" y="890"/>
              <a:ext cx="5283" cy="1021"/>
            </a:xfrm>
            <a:custGeom>
              <a:avLst/>
              <a:gdLst/>
              <a:ahLst/>
              <a:cxnLst>
                <a:cxn ang="0">
                  <a:pos x="5283" y="1597"/>
                </a:cxn>
                <a:cxn ang="0">
                  <a:pos x="5240" y="1642"/>
                </a:cxn>
                <a:cxn ang="0">
                  <a:pos x="5187" y="1691"/>
                </a:cxn>
                <a:cxn ang="0">
                  <a:pos x="5114" y="1750"/>
                </a:cxn>
                <a:cxn ang="0">
                  <a:pos x="5022" y="1817"/>
                </a:cxn>
                <a:cxn ang="0">
                  <a:pos x="4912" y="1881"/>
                </a:cxn>
                <a:cxn ang="0">
                  <a:pos x="4818" y="1928"/>
                </a:cxn>
                <a:cxn ang="0">
                  <a:pos x="4750" y="1955"/>
                </a:cxn>
                <a:cxn ang="0">
                  <a:pos x="4678" y="1981"/>
                </a:cxn>
                <a:cxn ang="0">
                  <a:pos x="4601" y="2002"/>
                </a:cxn>
                <a:cxn ang="0">
                  <a:pos x="4522" y="2020"/>
                </a:cxn>
                <a:cxn ang="0">
                  <a:pos x="4438" y="2033"/>
                </a:cxn>
                <a:cxn ang="0">
                  <a:pos x="4350" y="2041"/>
                </a:cxn>
                <a:cxn ang="0">
                  <a:pos x="4259" y="2043"/>
                </a:cxn>
                <a:cxn ang="0">
                  <a:pos x="4164" y="2038"/>
                </a:cxn>
                <a:cxn ang="0">
                  <a:pos x="4066" y="2025"/>
                </a:cxn>
                <a:cxn ang="0">
                  <a:pos x="3964" y="2005"/>
                </a:cxn>
                <a:cxn ang="0">
                  <a:pos x="3860" y="1976"/>
                </a:cxn>
                <a:cxn ang="0">
                  <a:pos x="3752" y="1938"/>
                </a:cxn>
                <a:cxn ang="0">
                  <a:pos x="3641" y="1889"/>
                </a:cxn>
                <a:cxn ang="0">
                  <a:pos x="3527" y="1831"/>
                </a:cxn>
                <a:cxn ang="0">
                  <a:pos x="3410" y="1760"/>
                </a:cxn>
                <a:cxn ang="0">
                  <a:pos x="3291" y="1679"/>
                </a:cxn>
                <a:cxn ang="0">
                  <a:pos x="3169" y="1584"/>
                </a:cxn>
                <a:cxn ang="0">
                  <a:pos x="3044" y="1477"/>
                </a:cxn>
                <a:cxn ang="0">
                  <a:pos x="2980" y="1418"/>
                </a:cxn>
                <a:cxn ang="0">
                  <a:pos x="2734" y="1188"/>
                </a:cxn>
                <a:cxn ang="0">
                  <a:pos x="2499" y="982"/>
                </a:cxn>
                <a:cxn ang="0">
                  <a:pos x="2279" y="799"/>
                </a:cxn>
                <a:cxn ang="0">
                  <a:pos x="2069" y="638"/>
                </a:cxn>
                <a:cxn ang="0">
                  <a:pos x="1869" y="497"/>
                </a:cxn>
                <a:cxn ang="0">
                  <a:pos x="1679" y="378"/>
                </a:cxn>
                <a:cxn ang="0">
                  <a:pos x="1496" y="276"/>
                </a:cxn>
                <a:cxn ang="0">
                  <a:pos x="1319" y="192"/>
                </a:cxn>
                <a:cxn ang="0">
                  <a:pos x="1148" y="124"/>
                </a:cxn>
                <a:cxn ang="0">
                  <a:pos x="980" y="73"/>
                </a:cxn>
                <a:cxn ang="0">
                  <a:pos x="817" y="36"/>
                </a:cxn>
                <a:cxn ang="0">
                  <a:pos x="654" y="11"/>
                </a:cxn>
                <a:cxn ang="0">
                  <a:pos x="493" y="2"/>
                </a:cxn>
                <a:cxn ang="0">
                  <a:pos x="331" y="2"/>
                </a:cxn>
                <a:cxn ang="0">
                  <a:pos x="167" y="13"/>
                </a:cxn>
                <a:cxn ang="0">
                  <a:pos x="0" y="34"/>
                </a:cxn>
              </a:cxnLst>
              <a:rect l="0" t="0" r="r" b="b"/>
              <a:pathLst>
                <a:path w="5283" h="2043">
                  <a:moveTo>
                    <a:pt x="5283" y="1597"/>
                  </a:moveTo>
                  <a:lnTo>
                    <a:pt x="5283" y="1597"/>
                  </a:lnTo>
                  <a:lnTo>
                    <a:pt x="5272" y="1608"/>
                  </a:lnTo>
                  <a:lnTo>
                    <a:pt x="5240" y="1642"/>
                  </a:lnTo>
                  <a:lnTo>
                    <a:pt x="5215" y="1665"/>
                  </a:lnTo>
                  <a:lnTo>
                    <a:pt x="5187" y="1691"/>
                  </a:lnTo>
                  <a:lnTo>
                    <a:pt x="5153" y="1720"/>
                  </a:lnTo>
                  <a:lnTo>
                    <a:pt x="5114" y="1750"/>
                  </a:lnTo>
                  <a:lnTo>
                    <a:pt x="5071" y="1783"/>
                  </a:lnTo>
                  <a:lnTo>
                    <a:pt x="5022" y="1817"/>
                  </a:lnTo>
                  <a:lnTo>
                    <a:pt x="4969" y="1849"/>
                  </a:lnTo>
                  <a:lnTo>
                    <a:pt x="4912" y="1881"/>
                  </a:lnTo>
                  <a:lnTo>
                    <a:pt x="4850" y="1912"/>
                  </a:lnTo>
                  <a:lnTo>
                    <a:pt x="4818" y="1928"/>
                  </a:lnTo>
                  <a:lnTo>
                    <a:pt x="4785" y="1942"/>
                  </a:lnTo>
                  <a:lnTo>
                    <a:pt x="4750" y="1955"/>
                  </a:lnTo>
                  <a:lnTo>
                    <a:pt x="4714" y="1968"/>
                  </a:lnTo>
                  <a:lnTo>
                    <a:pt x="4678" y="1981"/>
                  </a:lnTo>
                  <a:lnTo>
                    <a:pt x="4640" y="1993"/>
                  </a:lnTo>
                  <a:lnTo>
                    <a:pt x="4601" y="2002"/>
                  </a:lnTo>
                  <a:lnTo>
                    <a:pt x="4563" y="2012"/>
                  </a:lnTo>
                  <a:lnTo>
                    <a:pt x="4522" y="2020"/>
                  </a:lnTo>
                  <a:lnTo>
                    <a:pt x="4481" y="2028"/>
                  </a:lnTo>
                  <a:lnTo>
                    <a:pt x="4438" y="2033"/>
                  </a:lnTo>
                  <a:lnTo>
                    <a:pt x="4395" y="2038"/>
                  </a:lnTo>
                  <a:lnTo>
                    <a:pt x="4350" y="2041"/>
                  </a:lnTo>
                  <a:lnTo>
                    <a:pt x="4304" y="2043"/>
                  </a:lnTo>
                  <a:lnTo>
                    <a:pt x="4259" y="2043"/>
                  </a:lnTo>
                  <a:lnTo>
                    <a:pt x="4211" y="2041"/>
                  </a:lnTo>
                  <a:lnTo>
                    <a:pt x="4164" y="2038"/>
                  </a:lnTo>
                  <a:lnTo>
                    <a:pt x="4116" y="2033"/>
                  </a:lnTo>
                  <a:lnTo>
                    <a:pt x="4066" y="2025"/>
                  </a:lnTo>
                  <a:lnTo>
                    <a:pt x="4016" y="2017"/>
                  </a:lnTo>
                  <a:lnTo>
                    <a:pt x="3964" y="2005"/>
                  </a:lnTo>
                  <a:lnTo>
                    <a:pt x="3913" y="1991"/>
                  </a:lnTo>
                  <a:lnTo>
                    <a:pt x="3860" y="1976"/>
                  </a:lnTo>
                  <a:lnTo>
                    <a:pt x="3806" y="1959"/>
                  </a:lnTo>
                  <a:lnTo>
                    <a:pt x="3752" y="1938"/>
                  </a:lnTo>
                  <a:lnTo>
                    <a:pt x="3696" y="1915"/>
                  </a:lnTo>
                  <a:lnTo>
                    <a:pt x="3641" y="1889"/>
                  </a:lnTo>
                  <a:lnTo>
                    <a:pt x="3584" y="1862"/>
                  </a:lnTo>
                  <a:lnTo>
                    <a:pt x="3527" y="1831"/>
                  </a:lnTo>
                  <a:lnTo>
                    <a:pt x="3469" y="1797"/>
                  </a:lnTo>
                  <a:lnTo>
                    <a:pt x="3410" y="1760"/>
                  </a:lnTo>
                  <a:lnTo>
                    <a:pt x="3350" y="1721"/>
                  </a:lnTo>
                  <a:lnTo>
                    <a:pt x="3291" y="1679"/>
                  </a:lnTo>
                  <a:lnTo>
                    <a:pt x="3230" y="1634"/>
                  </a:lnTo>
                  <a:lnTo>
                    <a:pt x="3169" y="1584"/>
                  </a:lnTo>
                  <a:lnTo>
                    <a:pt x="3106" y="1532"/>
                  </a:lnTo>
                  <a:lnTo>
                    <a:pt x="3044" y="1477"/>
                  </a:lnTo>
                  <a:lnTo>
                    <a:pt x="2980" y="1418"/>
                  </a:lnTo>
                  <a:lnTo>
                    <a:pt x="2980" y="1418"/>
                  </a:lnTo>
                  <a:lnTo>
                    <a:pt x="2855" y="1300"/>
                  </a:lnTo>
                  <a:lnTo>
                    <a:pt x="2734" y="1188"/>
                  </a:lnTo>
                  <a:lnTo>
                    <a:pt x="2615" y="1082"/>
                  </a:lnTo>
                  <a:lnTo>
                    <a:pt x="2499" y="982"/>
                  </a:lnTo>
                  <a:lnTo>
                    <a:pt x="2388" y="888"/>
                  </a:lnTo>
                  <a:lnTo>
                    <a:pt x="2279" y="799"/>
                  </a:lnTo>
                  <a:lnTo>
                    <a:pt x="2173" y="715"/>
                  </a:lnTo>
                  <a:lnTo>
                    <a:pt x="2069" y="638"/>
                  </a:lnTo>
                  <a:lnTo>
                    <a:pt x="1968" y="565"/>
                  </a:lnTo>
                  <a:lnTo>
                    <a:pt x="1869" y="497"/>
                  </a:lnTo>
                  <a:lnTo>
                    <a:pt x="1773" y="434"/>
                  </a:lnTo>
                  <a:lnTo>
                    <a:pt x="1679" y="378"/>
                  </a:lnTo>
                  <a:lnTo>
                    <a:pt x="1586" y="325"/>
                  </a:lnTo>
                  <a:lnTo>
                    <a:pt x="1496" y="276"/>
                  </a:lnTo>
                  <a:lnTo>
                    <a:pt x="1407" y="231"/>
                  </a:lnTo>
                  <a:lnTo>
                    <a:pt x="1319" y="192"/>
                  </a:lnTo>
                  <a:lnTo>
                    <a:pt x="1233" y="155"/>
                  </a:lnTo>
                  <a:lnTo>
                    <a:pt x="1148" y="124"/>
                  </a:lnTo>
                  <a:lnTo>
                    <a:pt x="1064" y="97"/>
                  </a:lnTo>
                  <a:lnTo>
                    <a:pt x="980" y="73"/>
                  </a:lnTo>
                  <a:lnTo>
                    <a:pt x="899" y="52"/>
                  </a:lnTo>
                  <a:lnTo>
                    <a:pt x="817" y="36"/>
                  </a:lnTo>
                  <a:lnTo>
                    <a:pt x="736" y="23"/>
                  </a:lnTo>
                  <a:lnTo>
                    <a:pt x="654" y="11"/>
                  </a:lnTo>
                  <a:lnTo>
                    <a:pt x="574" y="5"/>
                  </a:lnTo>
                  <a:lnTo>
                    <a:pt x="493" y="2"/>
                  </a:lnTo>
                  <a:lnTo>
                    <a:pt x="413" y="0"/>
                  </a:lnTo>
                  <a:lnTo>
                    <a:pt x="331" y="2"/>
                  </a:lnTo>
                  <a:lnTo>
                    <a:pt x="250" y="6"/>
                  </a:lnTo>
                  <a:lnTo>
                    <a:pt x="167" y="13"/>
                  </a:lnTo>
                  <a:lnTo>
                    <a:pt x="85" y="23"/>
                  </a:lnTo>
                  <a:lnTo>
                    <a:pt x="0" y="3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807430" name="Freeform 70"/>
            <p:cNvSpPr>
              <a:spLocks/>
            </p:cNvSpPr>
            <p:nvPr/>
          </p:nvSpPr>
          <p:spPr bwMode="auto">
            <a:xfrm>
              <a:off x="467" y="910"/>
              <a:ext cx="5306" cy="988"/>
            </a:xfrm>
            <a:custGeom>
              <a:avLst/>
              <a:gdLst/>
              <a:ahLst/>
              <a:cxnLst>
                <a:cxn ang="0">
                  <a:pos x="5306" y="1505"/>
                </a:cxn>
                <a:cxn ang="0">
                  <a:pos x="5263" y="1552"/>
                </a:cxn>
                <a:cxn ang="0">
                  <a:pos x="5211" y="1602"/>
                </a:cxn>
                <a:cxn ang="0">
                  <a:pos x="5138" y="1663"/>
                </a:cxn>
                <a:cxn ang="0">
                  <a:pos x="5048" y="1731"/>
                </a:cxn>
                <a:cxn ang="0">
                  <a:pos x="4939" y="1799"/>
                </a:cxn>
                <a:cxn ang="0">
                  <a:pos x="4845" y="1848"/>
                </a:cxn>
                <a:cxn ang="0">
                  <a:pos x="4779" y="1877"/>
                </a:cxn>
                <a:cxn ang="0">
                  <a:pos x="4707" y="1904"/>
                </a:cxn>
                <a:cxn ang="0">
                  <a:pos x="4630" y="1928"/>
                </a:cxn>
                <a:cxn ang="0">
                  <a:pos x="4551" y="1948"/>
                </a:cxn>
                <a:cxn ang="0">
                  <a:pos x="4468" y="1962"/>
                </a:cxn>
                <a:cxn ang="0">
                  <a:pos x="4380" y="1972"/>
                </a:cxn>
                <a:cxn ang="0">
                  <a:pos x="4289" y="1975"/>
                </a:cxn>
                <a:cxn ang="0">
                  <a:pos x="4194" y="1972"/>
                </a:cxn>
                <a:cxn ang="0">
                  <a:pos x="4096" y="1961"/>
                </a:cxn>
                <a:cxn ang="0">
                  <a:pos x="3993" y="1943"/>
                </a:cxn>
                <a:cxn ang="0">
                  <a:pos x="3889" y="1915"/>
                </a:cxn>
                <a:cxn ang="0">
                  <a:pos x="3779" y="1880"/>
                </a:cxn>
                <a:cxn ang="0">
                  <a:pos x="3668" y="1833"/>
                </a:cxn>
                <a:cxn ang="0">
                  <a:pos x="3553" y="1777"/>
                </a:cxn>
                <a:cxn ang="0">
                  <a:pos x="3436" y="1709"/>
                </a:cxn>
                <a:cxn ang="0">
                  <a:pos x="3315" y="1630"/>
                </a:cxn>
                <a:cxn ang="0">
                  <a:pos x="3192" y="1536"/>
                </a:cxn>
                <a:cxn ang="0">
                  <a:pos x="3066" y="1431"/>
                </a:cxn>
                <a:cxn ang="0">
                  <a:pos x="3000" y="1373"/>
                </a:cxn>
                <a:cxn ang="0">
                  <a:pos x="2750" y="1147"/>
                </a:cxn>
                <a:cxn ang="0">
                  <a:pos x="2514" y="945"/>
                </a:cxn>
                <a:cxn ang="0">
                  <a:pos x="2291" y="766"/>
                </a:cxn>
                <a:cxn ang="0">
                  <a:pos x="2078" y="607"/>
                </a:cxn>
                <a:cxn ang="0">
                  <a:pos x="1876" y="470"/>
                </a:cxn>
                <a:cxn ang="0">
                  <a:pos x="1684" y="354"/>
                </a:cxn>
                <a:cxn ang="0">
                  <a:pos x="1499" y="255"/>
                </a:cxn>
                <a:cxn ang="0">
                  <a:pos x="1322" y="175"/>
                </a:cxn>
                <a:cxn ang="0">
                  <a:pos x="1149" y="110"/>
                </a:cxn>
                <a:cxn ang="0">
                  <a:pos x="981" y="62"/>
                </a:cxn>
                <a:cxn ang="0">
                  <a:pos x="816" y="28"/>
                </a:cxn>
                <a:cxn ang="0">
                  <a:pos x="654" y="7"/>
                </a:cxn>
                <a:cxn ang="0">
                  <a:pos x="493" y="0"/>
                </a:cxn>
                <a:cxn ang="0">
                  <a:pos x="330" y="4"/>
                </a:cxn>
                <a:cxn ang="0">
                  <a:pos x="166" y="18"/>
                </a:cxn>
                <a:cxn ang="0">
                  <a:pos x="0" y="42"/>
                </a:cxn>
              </a:cxnLst>
              <a:rect l="0" t="0" r="r" b="b"/>
              <a:pathLst>
                <a:path w="5306" h="1975">
                  <a:moveTo>
                    <a:pt x="5306" y="1505"/>
                  </a:moveTo>
                  <a:lnTo>
                    <a:pt x="5306" y="1505"/>
                  </a:lnTo>
                  <a:lnTo>
                    <a:pt x="5295" y="1518"/>
                  </a:lnTo>
                  <a:lnTo>
                    <a:pt x="5263" y="1552"/>
                  </a:lnTo>
                  <a:lnTo>
                    <a:pt x="5240" y="1576"/>
                  </a:lnTo>
                  <a:lnTo>
                    <a:pt x="5211" y="1602"/>
                  </a:lnTo>
                  <a:lnTo>
                    <a:pt x="5177" y="1633"/>
                  </a:lnTo>
                  <a:lnTo>
                    <a:pt x="5138" y="1663"/>
                  </a:lnTo>
                  <a:lnTo>
                    <a:pt x="5095" y="1697"/>
                  </a:lnTo>
                  <a:lnTo>
                    <a:pt x="5048" y="1731"/>
                  </a:lnTo>
                  <a:lnTo>
                    <a:pt x="4995" y="1765"/>
                  </a:lnTo>
                  <a:lnTo>
                    <a:pt x="4939" y="1799"/>
                  </a:lnTo>
                  <a:lnTo>
                    <a:pt x="4877" y="1831"/>
                  </a:lnTo>
                  <a:lnTo>
                    <a:pt x="4845" y="1848"/>
                  </a:lnTo>
                  <a:lnTo>
                    <a:pt x="4812" y="1862"/>
                  </a:lnTo>
                  <a:lnTo>
                    <a:pt x="4779" y="1877"/>
                  </a:lnTo>
                  <a:lnTo>
                    <a:pt x="4743" y="1891"/>
                  </a:lnTo>
                  <a:lnTo>
                    <a:pt x="4707" y="1904"/>
                  </a:lnTo>
                  <a:lnTo>
                    <a:pt x="4669" y="1917"/>
                  </a:lnTo>
                  <a:lnTo>
                    <a:pt x="4630" y="1928"/>
                  </a:lnTo>
                  <a:lnTo>
                    <a:pt x="4591" y="1938"/>
                  </a:lnTo>
                  <a:lnTo>
                    <a:pt x="4551" y="1948"/>
                  </a:lnTo>
                  <a:lnTo>
                    <a:pt x="4509" y="1956"/>
                  </a:lnTo>
                  <a:lnTo>
                    <a:pt x="4468" y="1962"/>
                  </a:lnTo>
                  <a:lnTo>
                    <a:pt x="4423" y="1967"/>
                  </a:lnTo>
                  <a:lnTo>
                    <a:pt x="4380" y="1972"/>
                  </a:lnTo>
                  <a:lnTo>
                    <a:pt x="4335" y="1974"/>
                  </a:lnTo>
                  <a:lnTo>
                    <a:pt x="4289" y="1975"/>
                  </a:lnTo>
                  <a:lnTo>
                    <a:pt x="4242" y="1974"/>
                  </a:lnTo>
                  <a:lnTo>
                    <a:pt x="4194" y="1972"/>
                  </a:lnTo>
                  <a:lnTo>
                    <a:pt x="4144" y="1967"/>
                  </a:lnTo>
                  <a:lnTo>
                    <a:pt x="4096" y="1961"/>
                  </a:lnTo>
                  <a:lnTo>
                    <a:pt x="4044" y="1953"/>
                  </a:lnTo>
                  <a:lnTo>
                    <a:pt x="3993" y="1943"/>
                  </a:lnTo>
                  <a:lnTo>
                    <a:pt x="3942" y="1930"/>
                  </a:lnTo>
                  <a:lnTo>
                    <a:pt x="3889" y="1915"/>
                  </a:lnTo>
                  <a:lnTo>
                    <a:pt x="3835" y="1899"/>
                  </a:lnTo>
                  <a:lnTo>
                    <a:pt x="3779" y="1880"/>
                  </a:lnTo>
                  <a:lnTo>
                    <a:pt x="3725" y="1857"/>
                  </a:lnTo>
                  <a:lnTo>
                    <a:pt x="3668" y="1833"/>
                  </a:lnTo>
                  <a:lnTo>
                    <a:pt x="3611" y="1806"/>
                  </a:lnTo>
                  <a:lnTo>
                    <a:pt x="3553" y="1777"/>
                  </a:lnTo>
                  <a:lnTo>
                    <a:pt x="3495" y="1744"/>
                  </a:lnTo>
                  <a:lnTo>
                    <a:pt x="3436" y="1709"/>
                  </a:lnTo>
                  <a:lnTo>
                    <a:pt x="3375" y="1670"/>
                  </a:lnTo>
                  <a:lnTo>
                    <a:pt x="3315" y="1630"/>
                  </a:lnTo>
                  <a:lnTo>
                    <a:pt x="3253" y="1584"/>
                  </a:lnTo>
                  <a:lnTo>
                    <a:pt x="3192" y="1536"/>
                  </a:lnTo>
                  <a:lnTo>
                    <a:pt x="3128" y="1486"/>
                  </a:lnTo>
                  <a:lnTo>
                    <a:pt x="3066" y="1431"/>
                  </a:lnTo>
                  <a:lnTo>
                    <a:pt x="3000" y="1373"/>
                  </a:lnTo>
                  <a:lnTo>
                    <a:pt x="3000" y="1373"/>
                  </a:lnTo>
                  <a:lnTo>
                    <a:pt x="2874" y="1257"/>
                  </a:lnTo>
                  <a:lnTo>
                    <a:pt x="2750" y="1147"/>
                  </a:lnTo>
                  <a:lnTo>
                    <a:pt x="2631" y="1043"/>
                  </a:lnTo>
                  <a:lnTo>
                    <a:pt x="2514" y="945"/>
                  </a:lnTo>
                  <a:lnTo>
                    <a:pt x="2400" y="853"/>
                  </a:lnTo>
                  <a:lnTo>
                    <a:pt x="2291" y="766"/>
                  </a:lnTo>
                  <a:lnTo>
                    <a:pt x="2182" y="683"/>
                  </a:lnTo>
                  <a:lnTo>
                    <a:pt x="2078" y="607"/>
                  </a:lnTo>
                  <a:lnTo>
                    <a:pt x="1976" y="536"/>
                  </a:lnTo>
                  <a:lnTo>
                    <a:pt x="1876" y="470"/>
                  </a:lnTo>
                  <a:lnTo>
                    <a:pt x="1778" y="410"/>
                  </a:lnTo>
                  <a:lnTo>
                    <a:pt x="1684" y="354"/>
                  </a:lnTo>
                  <a:lnTo>
                    <a:pt x="1591" y="302"/>
                  </a:lnTo>
                  <a:lnTo>
                    <a:pt x="1499" y="255"/>
                  </a:lnTo>
                  <a:lnTo>
                    <a:pt x="1409" y="212"/>
                  </a:lnTo>
                  <a:lnTo>
                    <a:pt x="1322" y="175"/>
                  </a:lnTo>
                  <a:lnTo>
                    <a:pt x="1234" y="141"/>
                  </a:lnTo>
                  <a:lnTo>
                    <a:pt x="1149" y="110"/>
                  </a:lnTo>
                  <a:lnTo>
                    <a:pt x="1065" y="84"/>
                  </a:lnTo>
                  <a:lnTo>
                    <a:pt x="981" y="62"/>
                  </a:lnTo>
                  <a:lnTo>
                    <a:pt x="898" y="42"/>
                  </a:lnTo>
                  <a:lnTo>
                    <a:pt x="816" y="28"/>
                  </a:lnTo>
                  <a:lnTo>
                    <a:pt x="736" y="17"/>
                  </a:lnTo>
                  <a:lnTo>
                    <a:pt x="654" y="7"/>
                  </a:lnTo>
                  <a:lnTo>
                    <a:pt x="573" y="2"/>
                  </a:lnTo>
                  <a:lnTo>
                    <a:pt x="493" y="0"/>
                  </a:lnTo>
                  <a:lnTo>
                    <a:pt x="412" y="0"/>
                  </a:lnTo>
                  <a:lnTo>
                    <a:pt x="330" y="4"/>
                  </a:lnTo>
                  <a:lnTo>
                    <a:pt x="248" y="10"/>
                  </a:lnTo>
                  <a:lnTo>
                    <a:pt x="166" y="18"/>
                  </a:lnTo>
                  <a:lnTo>
                    <a:pt x="85" y="29"/>
                  </a:lnTo>
                  <a:lnTo>
                    <a:pt x="0" y="4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807431" name="Freeform 71"/>
            <p:cNvSpPr>
              <a:spLocks/>
            </p:cNvSpPr>
            <p:nvPr/>
          </p:nvSpPr>
          <p:spPr bwMode="auto">
            <a:xfrm>
              <a:off x="485" y="930"/>
              <a:ext cx="5327" cy="953"/>
            </a:xfrm>
            <a:custGeom>
              <a:avLst/>
              <a:gdLst/>
              <a:ahLst/>
              <a:cxnLst>
                <a:cxn ang="0">
                  <a:pos x="5327" y="1416"/>
                </a:cxn>
                <a:cxn ang="0">
                  <a:pos x="5284" y="1463"/>
                </a:cxn>
                <a:cxn ang="0">
                  <a:pos x="5233" y="1515"/>
                </a:cxn>
                <a:cxn ang="0">
                  <a:pos x="5162" y="1578"/>
                </a:cxn>
                <a:cxn ang="0">
                  <a:pos x="5073" y="1647"/>
                </a:cxn>
                <a:cxn ang="0">
                  <a:pos x="4965" y="1718"/>
                </a:cxn>
                <a:cxn ang="0">
                  <a:pos x="4872" y="1768"/>
                </a:cxn>
                <a:cxn ang="0">
                  <a:pos x="4805" y="1799"/>
                </a:cxn>
                <a:cxn ang="0">
                  <a:pos x="4733" y="1828"/>
                </a:cxn>
                <a:cxn ang="0">
                  <a:pos x="4658" y="1854"/>
                </a:cxn>
                <a:cxn ang="0">
                  <a:pos x="4579" y="1875"/>
                </a:cxn>
                <a:cxn ang="0">
                  <a:pos x="4496" y="1891"/>
                </a:cxn>
                <a:cxn ang="0">
                  <a:pos x="4408" y="1902"/>
                </a:cxn>
                <a:cxn ang="0">
                  <a:pos x="4317" y="1907"/>
                </a:cxn>
                <a:cxn ang="0">
                  <a:pos x="4222" y="1907"/>
                </a:cxn>
                <a:cxn ang="0">
                  <a:pos x="4124" y="1897"/>
                </a:cxn>
                <a:cxn ang="0">
                  <a:pos x="4021" y="1881"/>
                </a:cxn>
                <a:cxn ang="0">
                  <a:pos x="3915" y="1857"/>
                </a:cxn>
                <a:cxn ang="0">
                  <a:pos x="3807" y="1821"/>
                </a:cxn>
                <a:cxn ang="0">
                  <a:pos x="3695" y="1778"/>
                </a:cxn>
                <a:cxn ang="0">
                  <a:pos x="3579" y="1723"/>
                </a:cxn>
                <a:cxn ang="0">
                  <a:pos x="3460" y="1657"/>
                </a:cxn>
                <a:cxn ang="0">
                  <a:pos x="3338" y="1579"/>
                </a:cxn>
                <a:cxn ang="0">
                  <a:pos x="3213" y="1489"/>
                </a:cxn>
                <a:cxn ang="0">
                  <a:pos x="3085" y="1386"/>
                </a:cxn>
                <a:cxn ang="0">
                  <a:pos x="3020" y="1329"/>
                </a:cxn>
                <a:cxn ang="0">
                  <a:pos x="2766" y="1108"/>
                </a:cxn>
                <a:cxn ang="0">
                  <a:pos x="2527" y="909"/>
                </a:cxn>
                <a:cxn ang="0">
                  <a:pos x="2301" y="733"/>
                </a:cxn>
                <a:cxn ang="0">
                  <a:pos x="2085" y="578"/>
                </a:cxn>
                <a:cxn ang="0">
                  <a:pos x="1883" y="446"/>
                </a:cxn>
                <a:cxn ang="0">
                  <a:pos x="1688" y="331"/>
                </a:cxn>
                <a:cxn ang="0">
                  <a:pos x="1502" y="236"/>
                </a:cxn>
                <a:cxn ang="0">
                  <a:pos x="1323" y="158"/>
                </a:cxn>
                <a:cxn ang="0">
                  <a:pos x="1150" y="97"/>
                </a:cxn>
                <a:cxn ang="0">
                  <a:pos x="982" y="52"/>
                </a:cxn>
                <a:cxn ang="0">
                  <a:pos x="816" y="21"/>
                </a:cxn>
                <a:cxn ang="0">
                  <a:pos x="654" y="5"/>
                </a:cxn>
                <a:cxn ang="0">
                  <a:pos x="491" y="0"/>
                </a:cxn>
                <a:cxn ang="0">
                  <a:pos x="329" y="7"/>
                </a:cxn>
                <a:cxn ang="0">
                  <a:pos x="167" y="24"/>
                </a:cxn>
                <a:cxn ang="0">
                  <a:pos x="0" y="53"/>
                </a:cxn>
              </a:cxnLst>
              <a:rect l="0" t="0" r="r" b="b"/>
              <a:pathLst>
                <a:path w="5327" h="1907">
                  <a:moveTo>
                    <a:pt x="5327" y="1416"/>
                  </a:moveTo>
                  <a:lnTo>
                    <a:pt x="5327" y="1416"/>
                  </a:lnTo>
                  <a:lnTo>
                    <a:pt x="5316" y="1429"/>
                  </a:lnTo>
                  <a:lnTo>
                    <a:pt x="5284" y="1463"/>
                  </a:lnTo>
                  <a:lnTo>
                    <a:pt x="5262" y="1487"/>
                  </a:lnTo>
                  <a:lnTo>
                    <a:pt x="5233" y="1515"/>
                  </a:lnTo>
                  <a:lnTo>
                    <a:pt x="5201" y="1545"/>
                  </a:lnTo>
                  <a:lnTo>
                    <a:pt x="5162" y="1578"/>
                  </a:lnTo>
                  <a:lnTo>
                    <a:pt x="5120" y="1612"/>
                  </a:lnTo>
                  <a:lnTo>
                    <a:pt x="5073" y="1647"/>
                  </a:lnTo>
                  <a:lnTo>
                    <a:pt x="5020" y="1683"/>
                  </a:lnTo>
                  <a:lnTo>
                    <a:pt x="4965" y="1718"/>
                  </a:lnTo>
                  <a:lnTo>
                    <a:pt x="4904" y="1752"/>
                  </a:lnTo>
                  <a:lnTo>
                    <a:pt x="4872" y="1768"/>
                  </a:lnTo>
                  <a:lnTo>
                    <a:pt x="4839" y="1784"/>
                  </a:lnTo>
                  <a:lnTo>
                    <a:pt x="4805" y="1799"/>
                  </a:lnTo>
                  <a:lnTo>
                    <a:pt x="4769" y="1813"/>
                  </a:lnTo>
                  <a:lnTo>
                    <a:pt x="4733" y="1828"/>
                  </a:lnTo>
                  <a:lnTo>
                    <a:pt x="4697" y="1841"/>
                  </a:lnTo>
                  <a:lnTo>
                    <a:pt x="4658" y="1854"/>
                  </a:lnTo>
                  <a:lnTo>
                    <a:pt x="4619" y="1865"/>
                  </a:lnTo>
                  <a:lnTo>
                    <a:pt x="4579" y="1875"/>
                  </a:lnTo>
                  <a:lnTo>
                    <a:pt x="4537" y="1883"/>
                  </a:lnTo>
                  <a:lnTo>
                    <a:pt x="4496" y="1891"/>
                  </a:lnTo>
                  <a:lnTo>
                    <a:pt x="4453" y="1897"/>
                  </a:lnTo>
                  <a:lnTo>
                    <a:pt x="4408" y="1902"/>
                  </a:lnTo>
                  <a:lnTo>
                    <a:pt x="4362" y="1905"/>
                  </a:lnTo>
                  <a:lnTo>
                    <a:pt x="4317" y="1907"/>
                  </a:lnTo>
                  <a:lnTo>
                    <a:pt x="4269" y="1907"/>
                  </a:lnTo>
                  <a:lnTo>
                    <a:pt x="4222" y="1907"/>
                  </a:lnTo>
                  <a:lnTo>
                    <a:pt x="4174" y="1902"/>
                  </a:lnTo>
                  <a:lnTo>
                    <a:pt x="4124" y="1897"/>
                  </a:lnTo>
                  <a:lnTo>
                    <a:pt x="4072" y="1891"/>
                  </a:lnTo>
                  <a:lnTo>
                    <a:pt x="4021" y="1881"/>
                  </a:lnTo>
                  <a:lnTo>
                    <a:pt x="3969" y="1870"/>
                  </a:lnTo>
                  <a:lnTo>
                    <a:pt x="3915" y="1857"/>
                  </a:lnTo>
                  <a:lnTo>
                    <a:pt x="3861" y="1841"/>
                  </a:lnTo>
                  <a:lnTo>
                    <a:pt x="3807" y="1821"/>
                  </a:lnTo>
                  <a:lnTo>
                    <a:pt x="3751" y="1800"/>
                  </a:lnTo>
                  <a:lnTo>
                    <a:pt x="3695" y="1778"/>
                  </a:lnTo>
                  <a:lnTo>
                    <a:pt x="3636" y="1752"/>
                  </a:lnTo>
                  <a:lnTo>
                    <a:pt x="3579" y="1723"/>
                  </a:lnTo>
                  <a:lnTo>
                    <a:pt x="3520" y="1692"/>
                  </a:lnTo>
                  <a:lnTo>
                    <a:pt x="3460" y="1657"/>
                  </a:lnTo>
                  <a:lnTo>
                    <a:pt x="3399" y="1620"/>
                  </a:lnTo>
                  <a:lnTo>
                    <a:pt x="3338" y="1579"/>
                  </a:lnTo>
                  <a:lnTo>
                    <a:pt x="3275" y="1536"/>
                  </a:lnTo>
                  <a:lnTo>
                    <a:pt x="3213" y="1489"/>
                  </a:lnTo>
                  <a:lnTo>
                    <a:pt x="3149" y="1439"/>
                  </a:lnTo>
                  <a:lnTo>
                    <a:pt x="3085" y="1386"/>
                  </a:lnTo>
                  <a:lnTo>
                    <a:pt x="3020" y="1329"/>
                  </a:lnTo>
                  <a:lnTo>
                    <a:pt x="3020" y="1329"/>
                  </a:lnTo>
                  <a:lnTo>
                    <a:pt x="2892" y="1214"/>
                  </a:lnTo>
                  <a:lnTo>
                    <a:pt x="2766" y="1108"/>
                  </a:lnTo>
                  <a:lnTo>
                    <a:pt x="2645" y="1004"/>
                  </a:lnTo>
                  <a:lnTo>
                    <a:pt x="2527" y="909"/>
                  </a:lnTo>
                  <a:lnTo>
                    <a:pt x="2412" y="817"/>
                  </a:lnTo>
                  <a:lnTo>
                    <a:pt x="2301" y="733"/>
                  </a:lnTo>
                  <a:lnTo>
                    <a:pt x="2192" y="652"/>
                  </a:lnTo>
                  <a:lnTo>
                    <a:pt x="2085" y="578"/>
                  </a:lnTo>
                  <a:lnTo>
                    <a:pt x="1983" y="509"/>
                  </a:lnTo>
                  <a:lnTo>
                    <a:pt x="1883" y="446"/>
                  </a:lnTo>
                  <a:lnTo>
                    <a:pt x="1784" y="386"/>
                  </a:lnTo>
                  <a:lnTo>
                    <a:pt x="1688" y="331"/>
                  </a:lnTo>
                  <a:lnTo>
                    <a:pt x="1594" y="281"/>
                  </a:lnTo>
                  <a:lnTo>
                    <a:pt x="1502" y="236"/>
                  </a:lnTo>
                  <a:lnTo>
                    <a:pt x="1412" y="195"/>
                  </a:lnTo>
                  <a:lnTo>
                    <a:pt x="1323" y="158"/>
                  </a:lnTo>
                  <a:lnTo>
                    <a:pt x="1236" y="126"/>
                  </a:lnTo>
                  <a:lnTo>
                    <a:pt x="1150" y="97"/>
                  </a:lnTo>
                  <a:lnTo>
                    <a:pt x="1065" y="73"/>
                  </a:lnTo>
                  <a:lnTo>
                    <a:pt x="982" y="52"/>
                  </a:lnTo>
                  <a:lnTo>
                    <a:pt x="898" y="36"/>
                  </a:lnTo>
                  <a:lnTo>
                    <a:pt x="816" y="21"/>
                  </a:lnTo>
                  <a:lnTo>
                    <a:pt x="734" y="11"/>
                  </a:lnTo>
                  <a:lnTo>
                    <a:pt x="654" y="5"/>
                  </a:lnTo>
                  <a:lnTo>
                    <a:pt x="572" y="0"/>
                  </a:lnTo>
                  <a:lnTo>
                    <a:pt x="491" y="0"/>
                  </a:lnTo>
                  <a:lnTo>
                    <a:pt x="411" y="2"/>
                  </a:lnTo>
                  <a:lnTo>
                    <a:pt x="329" y="7"/>
                  </a:lnTo>
                  <a:lnTo>
                    <a:pt x="248" y="15"/>
                  </a:lnTo>
                  <a:lnTo>
                    <a:pt x="167" y="24"/>
                  </a:lnTo>
                  <a:lnTo>
                    <a:pt x="83" y="37"/>
                  </a:lnTo>
                  <a:lnTo>
                    <a:pt x="0" y="53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807432" name="Freeform 72"/>
            <p:cNvSpPr>
              <a:spLocks/>
            </p:cNvSpPr>
            <p:nvPr/>
          </p:nvSpPr>
          <p:spPr bwMode="auto">
            <a:xfrm>
              <a:off x="503" y="949"/>
              <a:ext cx="5347" cy="920"/>
            </a:xfrm>
            <a:custGeom>
              <a:avLst/>
              <a:gdLst/>
              <a:ahLst/>
              <a:cxnLst>
                <a:cxn ang="0">
                  <a:pos x="5347" y="1326"/>
                </a:cxn>
                <a:cxn ang="0">
                  <a:pos x="5305" y="1374"/>
                </a:cxn>
                <a:cxn ang="0">
                  <a:pos x="5255" y="1426"/>
                </a:cxn>
                <a:cxn ang="0">
                  <a:pos x="5184" y="1492"/>
                </a:cxn>
                <a:cxn ang="0">
                  <a:pos x="5095" y="1563"/>
                </a:cxn>
                <a:cxn ang="0">
                  <a:pos x="4989" y="1636"/>
                </a:cxn>
                <a:cxn ang="0">
                  <a:pos x="4897" y="1689"/>
                </a:cxn>
                <a:cxn ang="0">
                  <a:pos x="4830" y="1721"/>
                </a:cxn>
                <a:cxn ang="0">
                  <a:pos x="4759" y="1752"/>
                </a:cxn>
                <a:cxn ang="0">
                  <a:pos x="4685" y="1778"/>
                </a:cxn>
                <a:cxn ang="0">
                  <a:pos x="4605" y="1800"/>
                </a:cxn>
                <a:cxn ang="0">
                  <a:pos x="4522" y="1820"/>
                </a:cxn>
                <a:cxn ang="0">
                  <a:pos x="4436" y="1833"/>
                </a:cxn>
                <a:cxn ang="0">
                  <a:pos x="4344" y="1839"/>
                </a:cxn>
                <a:cxn ang="0">
                  <a:pos x="4250" y="1841"/>
                </a:cxn>
                <a:cxn ang="0">
                  <a:pos x="4151" y="1834"/>
                </a:cxn>
                <a:cxn ang="0">
                  <a:pos x="4049" y="1820"/>
                </a:cxn>
                <a:cxn ang="0">
                  <a:pos x="3943" y="1797"/>
                </a:cxn>
                <a:cxn ang="0">
                  <a:pos x="3833" y="1765"/>
                </a:cxn>
                <a:cxn ang="0">
                  <a:pos x="3720" y="1723"/>
                </a:cxn>
                <a:cxn ang="0">
                  <a:pos x="3603" y="1669"/>
                </a:cxn>
                <a:cxn ang="0">
                  <a:pos x="3484" y="1605"/>
                </a:cxn>
                <a:cxn ang="0">
                  <a:pos x="3361" y="1531"/>
                </a:cxn>
                <a:cxn ang="0">
                  <a:pos x="3235" y="1442"/>
                </a:cxn>
                <a:cxn ang="0">
                  <a:pos x="3104" y="1340"/>
                </a:cxn>
                <a:cxn ang="0">
                  <a:pos x="3039" y="1285"/>
                </a:cxn>
                <a:cxn ang="0">
                  <a:pos x="2782" y="1067"/>
                </a:cxn>
                <a:cxn ang="0">
                  <a:pos x="2539" y="872"/>
                </a:cxn>
                <a:cxn ang="0">
                  <a:pos x="2310" y="701"/>
                </a:cxn>
                <a:cxn ang="0">
                  <a:pos x="2094" y="549"/>
                </a:cxn>
                <a:cxn ang="0">
                  <a:pos x="1888" y="420"/>
                </a:cxn>
                <a:cxn ang="0">
                  <a:pos x="1692" y="308"/>
                </a:cxn>
                <a:cxn ang="0">
                  <a:pos x="1505" y="218"/>
                </a:cxn>
                <a:cxn ang="0">
                  <a:pos x="1325" y="142"/>
                </a:cxn>
                <a:cxn ang="0">
                  <a:pos x="1151" y="85"/>
                </a:cxn>
                <a:cxn ang="0">
                  <a:pos x="982" y="43"/>
                </a:cxn>
                <a:cxn ang="0">
                  <a:pos x="816" y="16"/>
                </a:cxn>
                <a:cxn ang="0">
                  <a:pos x="653" y="1"/>
                </a:cxn>
                <a:cxn ang="0">
                  <a:pos x="491" y="0"/>
                </a:cxn>
                <a:cxn ang="0">
                  <a:pos x="329" y="11"/>
                </a:cxn>
                <a:cxn ang="0">
                  <a:pos x="167" y="32"/>
                </a:cxn>
                <a:cxn ang="0">
                  <a:pos x="0" y="63"/>
                </a:cxn>
              </a:cxnLst>
              <a:rect l="0" t="0" r="r" b="b"/>
              <a:pathLst>
                <a:path w="5347" h="1841">
                  <a:moveTo>
                    <a:pt x="5347" y="1326"/>
                  </a:moveTo>
                  <a:lnTo>
                    <a:pt x="5347" y="1326"/>
                  </a:lnTo>
                  <a:lnTo>
                    <a:pt x="5336" y="1338"/>
                  </a:lnTo>
                  <a:lnTo>
                    <a:pt x="5305" y="1374"/>
                  </a:lnTo>
                  <a:lnTo>
                    <a:pt x="5283" y="1398"/>
                  </a:lnTo>
                  <a:lnTo>
                    <a:pt x="5255" y="1426"/>
                  </a:lnTo>
                  <a:lnTo>
                    <a:pt x="5222" y="1458"/>
                  </a:lnTo>
                  <a:lnTo>
                    <a:pt x="5184" y="1492"/>
                  </a:lnTo>
                  <a:lnTo>
                    <a:pt x="5143" y="1526"/>
                  </a:lnTo>
                  <a:lnTo>
                    <a:pt x="5095" y="1563"/>
                  </a:lnTo>
                  <a:lnTo>
                    <a:pt x="5046" y="1600"/>
                  </a:lnTo>
                  <a:lnTo>
                    <a:pt x="4989" y="1636"/>
                  </a:lnTo>
                  <a:lnTo>
                    <a:pt x="4929" y="1671"/>
                  </a:lnTo>
                  <a:lnTo>
                    <a:pt x="4897" y="1689"/>
                  </a:lnTo>
                  <a:lnTo>
                    <a:pt x="4865" y="1705"/>
                  </a:lnTo>
                  <a:lnTo>
                    <a:pt x="4830" y="1721"/>
                  </a:lnTo>
                  <a:lnTo>
                    <a:pt x="4796" y="1737"/>
                  </a:lnTo>
                  <a:lnTo>
                    <a:pt x="4759" y="1752"/>
                  </a:lnTo>
                  <a:lnTo>
                    <a:pt x="4723" y="1765"/>
                  </a:lnTo>
                  <a:lnTo>
                    <a:pt x="4685" y="1778"/>
                  </a:lnTo>
                  <a:lnTo>
                    <a:pt x="4646" y="1791"/>
                  </a:lnTo>
                  <a:lnTo>
                    <a:pt x="4605" y="1800"/>
                  </a:lnTo>
                  <a:lnTo>
                    <a:pt x="4565" y="1812"/>
                  </a:lnTo>
                  <a:lnTo>
                    <a:pt x="4522" y="1820"/>
                  </a:lnTo>
                  <a:lnTo>
                    <a:pt x="4479" y="1826"/>
                  </a:lnTo>
                  <a:lnTo>
                    <a:pt x="4436" y="1833"/>
                  </a:lnTo>
                  <a:lnTo>
                    <a:pt x="4390" y="1837"/>
                  </a:lnTo>
                  <a:lnTo>
                    <a:pt x="4344" y="1839"/>
                  </a:lnTo>
                  <a:lnTo>
                    <a:pt x="4297" y="1841"/>
                  </a:lnTo>
                  <a:lnTo>
                    <a:pt x="4250" y="1841"/>
                  </a:lnTo>
                  <a:lnTo>
                    <a:pt x="4200" y="1837"/>
                  </a:lnTo>
                  <a:lnTo>
                    <a:pt x="4151" y="1834"/>
                  </a:lnTo>
                  <a:lnTo>
                    <a:pt x="4100" y="1828"/>
                  </a:lnTo>
                  <a:lnTo>
                    <a:pt x="4049" y="1820"/>
                  </a:lnTo>
                  <a:lnTo>
                    <a:pt x="3996" y="1808"/>
                  </a:lnTo>
                  <a:lnTo>
                    <a:pt x="3943" y="1797"/>
                  </a:lnTo>
                  <a:lnTo>
                    <a:pt x="3888" y="1781"/>
                  </a:lnTo>
                  <a:lnTo>
                    <a:pt x="3833" y="1765"/>
                  </a:lnTo>
                  <a:lnTo>
                    <a:pt x="3776" y="1744"/>
                  </a:lnTo>
                  <a:lnTo>
                    <a:pt x="3720" y="1723"/>
                  </a:lnTo>
                  <a:lnTo>
                    <a:pt x="3663" y="1697"/>
                  </a:lnTo>
                  <a:lnTo>
                    <a:pt x="3603" y="1669"/>
                  </a:lnTo>
                  <a:lnTo>
                    <a:pt x="3545" y="1639"/>
                  </a:lnTo>
                  <a:lnTo>
                    <a:pt x="3484" y="1605"/>
                  </a:lnTo>
                  <a:lnTo>
                    <a:pt x="3422" y="1569"/>
                  </a:lnTo>
                  <a:lnTo>
                    <a:pt x="3361" y="1531"/>
                  </a:lnTo>
                  <a:lnTo>
                    <a:pt x="3297" y="1487"/>
                  </a:lnTo>
                  <a:lnTo>
                    <a:pt x="3235" y="1442"/>
                  </a:lnTo>
                  <a:lnTo>
                    <a:pt x="3170" y="1393"/>
                  </a:lnTo>
                  <a:lnTo>
                    <a:pt x="3104" y="1340"/>
                  </a:lnTo>
                  <a:lnTo>
                    <a:pt x="3039" y="1285"/>
                  </a:lnTo>
                  <a:lnTo>
                    <a:pt x="3039" y="1285"/>
                  </a:lnTo>
                  <a:lnTo>
                    <a:pt x="2909" y="1172"/>
                  </a:lnTo>
                  <a:lnTo>
                    <a:pt x="2782" y="1067"/>
                  </a:lnTo>
                  <a:lnTo>
                    <a:pt x="2659" y="967"/>
                  </a:lnTo>
                  <a:lnTo>
                    <a:pt x="2539" y="872"/>
                  </a:lnTo>
                  <a:lnTo>
                    <a:pt x="2423" y="783"/>
                  </a:lnTo>
                  <a:lnTo>
                    <a:pt x="2310" y="701"/>
                  </a:lnTo>
                  <a:lnTo>
                    <a:pt x="2201" y="622"/>
                  </a:lnTo>
                  <a:lnTo>
                    <a:pt x="2094" y="549"/>
                  </a:lnTo>
                  <a:lnTo>
                    <a:pt x="1990" y="483"/>
                  </a:lnTo>
                  <a:lnTo>
                    <a:pt x="1888" y="420"/>
                  </a:lnTo>
                  <a:lnTo>
                    <a:pt x="1788" y="362"/>
                  </a:lnTo>
                  <a:lnTo>
                    <a:pt x="1692" y="308"/>
                  </a:lnTo>
                  <a:lnTo>
                    <a:pt x="1597" y="261"/>
                  </a:lnTo>
                  <a:lnTo>
                    <a:pt x="1505" y="218"/>
                  </a:lnTo>
                  <a:lnTo>
                    <a:pt x="1413" y="177"/>
                  </a:lnTo>
                  <a:lnTo>
                    <a:pt x="1325" y="142"/>
                  </a:lnTo>
                  <a:lnTo>
                    <a:pt x="1237" y="111"/>
                  </a:lnTo>
                  <a:lnTo>
                    <a:pt x="1151" y="85"/>
                  </a:lnTo>
                  <a:lnTo>
                    <a:pt x="1065" y="61"/>
                  </a:lnTo>
                  <a:lnTo>
                    <a:pt x="982" y="43"/>
                  </a:lnTo>
                  <a:lnTo>
                    <a:pt x="898" y="27"/>
                  </a:lnTo>
                  <a:lnTo>
                    <a:pt x="816" y="16"/>
                  </a:lnTo>
                  <a:lnTo>
                    <a:pt x="734" y="6"/>
                  </a:lnTo>
                  <a:lnTo>
                    <a:pt x="653" y="1"/>
                  </a:lnTo>
                  <a:lnTo>
                    <a:pt x="572" y="0"/>
                  </a:lnTo>
                  <a:lnTo>
                    <a:pt x="491" y="0"/>
                  </a:lnTo>
                  <a:lnTo>
                    <a:pt x="410" y="5"/>
                  </a:lnTo>
                  <a:lnTo>
                    <a:pt x="329" y="11"/>
                  </a:lnTo>
                  <a:lnTo>
                    <a:pt x="249" y="21"/>
                  </a:lnTo>
                  <a:lnTo>
                    <a:pt x="167" y="32"/>
                  </a:lnTo>
                  <a:lnTo>
                    <a:pt x="83" y="47"/>
                  </a:lnTo>
                  <a:lnTo>
                    <a:pt x="0" y="63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807433" name="Freeform 73"/>
            <p:cNvSpPr>
              <a:spLocks/>
            </p:cNvSpPr>
            <p:nvPr/>
          </p:nvSpPr>
          <p:spPr bwMode="auto">
            <a:xfrm>
              <a:off x="522" y="968"/>
              <a:ext cx="5365" cy="888"/>
            </a:xfrm>
            <a:custGeom>
              <a:avLst/>
              <a:gdLst/>
              <a:ahLst/>
              <a:cxnLst>
                <a:cxn ang="0">
                  <a:pos x="5365" y="1235"/>
                </a:cxn>
                <a:cxn ang="0">
                  <a:pos x="5325" y="1285"/>
                </a:cxn>
                <a:cxn ang="0">
                  <a:pos x="5275" y="1340"/>
                </a:cxn>
                <a:cxn ang="0">
                  <a:pos x="5206" y="1406"/>
                </a:cxn>
                <a:cxn ang="0">
                  <a:pos x="5118" y="1479"/>
                </a:cxn>
                <a:cxn ang="0">
                  <a:pos x="5013" y="1555"/>
                </a:cxn>
                <a:cxn ang="0">
                  <a:pos x="4921" y="1610"/>
                </a:cxn>
                <a:cxn ang="0">
                  <a:pos x="4854" y="1644"/>
                </a:cxn>
                <a:cxn ang="0">
                  <a:pos x="4785" y="1676"/>
                </a:cxn>
                <a:cxn ang="0">
                  <a:pos x="4710" y="1705"/>
                </a:cxn>
                <a:cxn ang="0">
                  <a:pos x="4631" y="1729"/>
                </a:cxn>
                <a:cxn ang="0">
                  <a:pos x="4549" y="1749"/>
                </a:cxn>
                <a:cxn ang="0">
                  <a:pos x="4461" y="1765"/>
                </a:cxn>
                <a:cxn ang="0">
                  <a:pos x="4370" y="1773"/>
                </a:cxn>
                <a:cxn ang="0">
                  <a:pos x="4275" y="1776"/>
                </a:cxn>
                <a:cxn ang="0">
                  <a:pos x="4177" y="1771"/>
                </a:cxn>
                <a:cxn ang="0">
                  <a:pos x="4074" y="1758"/>
                </a:cxn>
                <a:cxn ang="0">
                  <a:pos x="3969" y="1737"/>
                </a:cxn>
                <a:cxn ang="0">
                  <a:pos x="3857" y="1708"/>
                </a:cxn>
                <a:cxn ang="0">
                  <a:pos x="3745" y="1668"/>
                </a:cxn>
                <a:cxn ang="0">
                  <a:pos x="3627" y="1618"/>
                </a:cxn>
                <a:cxn ang="0">
                  <a:pos x="3506" y="1555"/>
                </a:cxn>
                <a:cxn ang="0">
                  <a:pos x="3383" y="1482"/>
                </a:cxn>
                <a:cxn ang="0">
                  <a:pos x="3255" y="1397"/>
                </a:cxn>
                <a:cxn ang="0">
                  <a:pos x="3124" y="1297"/>
                </a:cxn>
                <a:cxn ang="0">
                  <a:pos x="3058" y="1242"/>
                </a:cxn>
                <a:cxn ang="0">
                  <a:pos x="2797" y="1029"/>
                </a:cxn>
                <a:cxn ang="0">
                  <a:pos x="2551" y="838"/>
                </a:cxn>
                <a:cxn ang="0">
                  <a:pos x="2319" y="670"/>
                </a:cxn>
                <a:cxn ang="0">
                  <a:pos x="2101" y="523"/>
                </a:cxn>
                <a:cxn ang="0">
                  <a:pos x="1893" y="396"/>
                </a:cxn>
                <a:cxn ang="0">
                  <a:pos x="1696" y="289"/>
                </a:cxn>
                <a:cxn ang="0">
                  <a:pos x="1507" y="200"/>
                </a:cxn>
                <a:cxn ang="0">
                  <a:pos x="1325" y="129"/>
                </a:cxn>
                <a:cxn ang="0">
                  <a:pos x="1150" y="74"/>
                </a:cxn>
                <a:cxn ang="0">
                  <a:pos x="981" y="36"/>
                </a:cxn>
                <a:cxn ang="0">
                  <a:pos x="815" y="11"/>
                </a:cxn>
                <a:cxn ang="0">
                  <a:pos x="652" y="2"/>
                </a:cxn>
                <a:cxn ang="0">
                  <a:pos x="491" y="3"/>
                </a:cxn>
                <a:cxn ang="0">
                  <a:pos x="328" y="18"/>
                </a:cxn>
                <a:cxn ang="0">
                  <a:pos x="166" y="42"/>
                </a:cxn>
                <a:cxn ang="0">
                  <a:pos x="0" y="76"/>
                </a:cxn>
              </a:cxnLst>
              <a:rect l="0" t="0" r="r" b="b"/>
              <a:pathLst>
                <a:path w="5365" h="1776">
                  <a:moveTo>
                    <a:pt x="5365" y="1235"/>
                  </a:moveTo>
                  <a:lnTo>
                    <a:pt x="5365" y="1235"/>
                  </a:lnTo>
                  <a:lnTo>
                    <a:pt x="5354" y="1248"/>
                  </a:lnTo>
                  <a:lnTo>
                    <a:pt x="5325" y="1285"/>
                  </a:lnTo>
                  <a:lnTo>
                    <a:pt x="5301" y="1311"/>
                  </a:lnTo>
                  <a:lnTo>
                    <a:pt x="5275" y="1340"/>
                  </a:lnTo>
                  <a:lnTo>
                    <a:pt x="5243" y="1371"/>
                  </a:lnTo>
                  <a:lnTo>
                    <a:pt x="5206" y="1406"/>
                  </a:lnTo>
                  <a:lnTo>
                    <a:pt x="5164" y="1442"/>
                  </a:lnTo>
                  <a:lnTo>
                    <a:pt x="5118" y="1479"/>
                  </a:lnTo>
                  <a:lnTo>
                    <a:pt x="5067" y="1518"/>
                  </a:lnTo>
                  <a:lnTo>
                    <a:pt x="5013" y="1555"/>
                  </a:lnTo>
                  <a:lnTo>
                    <a:pt x="4953" y="1592"/>
                  </a:lnTo>
                  <a:lnTo>
                    <a:pt x="4921" y="1610"/>
                  </a:lnTo>
                  <a:lnTo>
                    <a:pt x="4889" y="1628"/>
                  </a:lnTo>
                  <a:lnTo>
                    <a:pt x="4854" y="1644"/>
                  </a:lnTo>
                  <a:lnTo>
                    <a:pt x="4820" y="1660"/>
                  </a:lnTo>
                  <a:lnTo>
                    <a:pt x="4785" y="1676"/>
                  </a:lnTo>
                  <a:lnTo>
                    <a:pt x="4747" y="1691"/>
                  </a:lnTo>
                  <a:lnTo>
                    <a:pt x="4710" y="1705"/>
                  </a:lnTo>
                  <a:lnTo>
                    <a:pt x="4671" y="1718"/>
                  </a:lnTo>
                  <a:lnTo>
                    <a:pt x="4631" y="1729"/>
                  </a:lnTo>
                  <a:lnTo>
                    <a:pt x="4591" y="1739"/>
                  </a:lnTo>
                  <a:lnTo>
                    <a:pt x="4549" y="1749"/>
                  </a:lnTo>
                  <a:lnTo>
                    <a:pt x="4506" y="1757"/>
                  </a:lnTo>
                  <a:lnTo>
                    <a:pt x="4461" y="1765"/>
                  </a:lnTo>
                  <a:lnTo>
                    <a:pt x="4417" y="1770"/>
                  </a:lnTo>
                  <a:lnTo>
                    <a:pt x="4370" y="1773"/>
                  </a:lnTo>
                  <a:lnTo>
                    <a:pt x="4324" y="1775"/>
                  </a:lnTo>
                  <a:lnTo>
                    <a:pt x="4275" y="1776"/>
                  </a:lnTo>
                  <a:lnTo>
                    <a:pt x="4227" y="1775"/>
                  </a:lnTo>
                  <a:lnTo>
                    <a:pt x="4177" y="1771"/>
                  </a:lnTo>
                  <a:lnTo>
                    <a:pt x="4125" y="1766"/>
                  </a:lnTo>
                  <a:lnTo>
                    <a:pt x="4074" y="1758"/>
                  </a:lnTo>
                  <a:lnTo>
                    <a:pt x="4021" y="1749"/>
                  </a:lnTo>
                  <a:lnTo>
                    <a:pt x="3969" y="1737"/>
                  </a:lnTo>
                  <a:lnTo>
                    <a:pt x="3913" y="1724"/>
                  </a:lnTo>
                  <a:lnTo>
                    <a:pt x="3857" y="1708"/>
                  </a:lnTo>
                  <a:lnTo>
                    <a:pt x="3802" y="1689"/>
                  </a:lnTo>
                  <a:lnTo>
                    <a:pt x="3745" y="1668"/>
                  </a:lnTo>
                  <a:lnTo>
                    <a:pt x="3687" y="1644"/>
                  </a:lnTo>
                  <a:lnTo>
                    <a:pt x="3627" y="1618"/>
                  </a:lnTo>
                  <a:lnTo>
                    <a:pt x="3567" y="1587"/>
                  </a:lnTo>
                  <a:lnTo>
                    <a:pt x="3506" y="1555"/>
                  </a:lnTo>
                  <a:lnTo>
                    <a:pt x="3445" y="1521"/>
                  </a:lnTo>
                  <a:lnTo>
                    <a:pt x="3383" y="1482"/>
                  </a:lnTo>
                  <a:lnTo>
                    <a:pt x="3319" y="1440"/>
                  </a:lnTo>
                  <a:lnTo>
                    <a:pt x="3255" y="1397"/>
                  </a:lnTo>
                  <a:lnTo>
                    <a:pt x="3190" y="1348"/>
                  </a:lnTo>
                  <a:lnTo>
                    <a:pt x="3124" y="1297"/>
                  </a:lnTo>
                  <a:lnTo>
                    <a:pt x="3058" y="1242"/>
                  </a:lnTo>
                  <a:lnTo>
                    <a:pt x="3058" y="1242"/>
                  </a:lnTo>
                  <a:lnTo>
                    <a:pt x="2924" y="1132"/>
                  </a:lnTo>
                  <a:lnTo>
                    <a:pt x="2797" y="1029"/>
                  </a:lnTo>
                  <a:lnTo>
                    <a:pt x="2672" y="930"/>
                  </a:lnTo>
                  <a:lnTo>
                    <a:pt x="2551" y="838"/>
                  </a:lnTo>
                  <a:lnTo>
                    <a:pt x="2434" y="751"/>
                  </a:lnTo>
                  <a:lnTo>
                    <a:pt x="2319" y="670"/>
                  </a:lnTo>
                  <a:lnTo>
                    <a:pt x="2209" y="593"/>
                  </a:lnTo>
                  <a:lnTo>
                    <a:pt x="2101" y="523"/>
                  </a:lnTo>
                  <a:lnTo>
                    <a:pt x="1996" y="457"/>
                  </a:lnTo>
                  <a:lnTo>
                    <a:pt x="1893" y="396"/>
                  </a:lnTo>
                  <a:lnTo>
                    <a:pt x="1793" y="341"/>
                  </a:lnTo>
                  <a:lnTo>
                    <a:pt x="1696" y="289"/>
                  </a:lnTo>
                  <a:lnTo>
                    <a:pt x="1600" y="242"/>
                  </a:lnTo>
                  <a:lnTo>
                    <a:pt x="1507" y="200"/>
                  </a:lnTo>
                  <a:lnTo>
                    <a:pt x="1415" y="163"/>
                  </a:lnTo>
                  <a:lnTo>
                    <a:pt x="1325" y="129"/>
                  </a:lnTo>
                  <a:lnTo>
                    <a:pt x="1238" y="100"/>
                  </a:lnTo>
                  <a:lnTo>
                    <a:pt x="1150" y="74"/>
                  </a:lnTo>
                  <a:lnTo>
                    <a:pt x="1065" y="53"/>
                  </a:lnTo>
                  <a:lnTo>
                    <a:pt x="981" y="36"/>
                  </a:lnTo>
                  <a:lnTo>
                    <a:pt x="897" y="23"/>
                  </a:lnTo>
                  <a:lnTo>
                    <a:pt x="815" y="11"/>
                  </a:lnTo>
                  <a:lnTo>
                    <a:pt x="734" y="5"/>
                  </a:lnTo>
                  <a:lnTo>
                    <a:pt x="652" y="2"/>
                  </a:lnTo>
                  <a:lnTo>
                    <a:pt x="571" y="0"/>
                  </a:lnTo>
                  <a:lnTo>
                    <a:pt x="491" y="3"/>
                  </a:lnTo>
                  <a:lnTo>
                    <a:pt x="409" y="8"/>
                  </a:lnTo>
                  <a:lnTo>
                    <a:pt x="328" y="18"/>
                  </a:lnTo>
                  <a:lnTo>
                    <a:pt x="248" y="29"/>
                  </a:lnTo>
                  <a:lnTo>
                    <a:pt x="166" y="42"/>
                  </a:lnTo>
                  <a:lnTo>
                    <a:pt x="84" y="58"/>
                  </a:lnTo>
                  <a:lnTo>
                    <a:pt x="0" y="7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807434" name="Freeform 74"/>
            <p:cNvSpPr>
              <a:spLocks/>
            </p:cNvSpPr>
            <p:nvPr/>
          </p:nvSpPr>
          <p:spPr bwMode="auto">
            <a:xfrm>
              <a:off x="542" y="987"/>
              <a:ext cx="5381" cy="854"/>
            </a:xfrm>
            <a:custGeom>
              <a:avLst/>
              <a:gdLst/>
              <a:ahLst/>
              <a:cxnLst>
                <a:cxn ang="0">
                  <a:pos x="5381" y="1145"/>
                </a:cxn>
                <a:cxn ang="0">
                  <a:pos x="5341" y="1195"/>
                </a:cxn>
                <a:cxn ang="0">
                  <a:pos x="5293" y="1250"/>
                </a:cxn>
                <a:cxn ang="0">
                  <a:pos x="5224" y="1319"/>
                </a:cxn>
                <a:cxn ang="0">
                  <a:pos x="5138" y="1395"/>
                </a:cxn>
                <a:cxn ang="0">
                  <a:pos x="5033" y="1472"/>
                </a:cxn>
                <a:cxn ang="0">
                  <a:pos x="4943" y="1529"/>
                </a:cxn>
                <a:cxn ang="0">
                  <a:pos x="4877" y="1564"/>
                </a:cxn>
                <a:cxn ang="0">
                  <a:pos x="4808" y="1598"/>
                </a:cxn>
                <a:cxn ang="0">
                  <a:pos x="4733" y="1629"/>
                </a:cxn>
                <a:cxn ang="0">
                  <a:pos x="4655" y="1655"/>
                </a:cxn>
                <a:cxn ang="0">
                  <a:pos x="4572" y="1676"/>
                </a:cxn>
                <a:cxn ang="0">
                  <a:pos x="4486" y="1694"/>
                </a:cxn>
                <a:cxn ang="0">
                  <a:pos x="4396" y="1705"/>
                </a:cxn>
                <a:cxn ang="0">
                  <a:pos x="4300" y="1708"/>
                </a:cxn>
                <a:cxn ang="0">
                  <a:pos x="4201" y="1706"/>
                </a:cxn>
                <a:cxn ang="0">
                  <a:pos x="4098" y="1695"/>
                </a:cxn>
                <a:cxn ang="0">
                  <a:pos x="3992" y="1677"/>
                </a:cxn>
                <a:cxn ang="0">
                  <a:pos x="3882" y="1648"/>
                </a:cxn>
                <a:cxn ang="0">
                  <a:pos x="3768" y="1611"/>
                </a:cxn>
                <a:cxn ang="0">
                  <a:pos x="3650" y="1563"/>
                </a:cxn>
                <a:cxn ang="0">
                  <a:pos x="3528" y="1503"/>
                </a:cxn>
                <a:cxn ang="0">
                  <a:pos x="3403" y="1432"/>
                </a:cxn>
                <a:cxn ang="0">
                  <a:pos x="3274" y="1348"/>
                </a:cxn>
                <a:cxn ang="0">
                  <a:pos x="3142" y="1251"/>
                </a:cxn>
                <a:cxn ang="0">
                  <a:pos x="3074" y="1198"/>
                </a:cxn>
                <a:cxn ang="0">
                  <a:pos x="2810" y="988"/>
                </a:cxn>
                <a:cxn ang="0">
                  <a:pos x="2561" y="801"/>
                </a:cxn>
                <a:cxn ang="0">
                  <a:pos x="2328" y="638"/>
                </a:cxn>
                <a:cxn ang="0">
                  <a:pos x="2106" y="494"/>
                </a:cxn>
                <a:cxn ang="0">
                  <a:pos x="1898" y="371"/>
                </a:cxn>
                <a:cxn ang="0">
                  <a:pos x="1698" y="268"/>
                </a:cxn>
                <a:cxn ang="0">
                  <a:pos x="1508" y="182"/>
                </a:cxn>
                <a:cxn ang="0">
                  <a:pos x="1326" y="114"/>
                </a:cxn>
                <a:cxn ang="0">
                  <a:pos x="1149" y="63"/>
                </a:cxn>
                <a:cxn ang="0">
                  <a:pos x="980" y="27"/>
                </a:cxn>
                <a:cxn ang="0">
                  <a:pos x="813" y="6"/>
                </a:cxn>
                <a:cxn ang="0">
                  <a:pos x="650" y="0"/>
                </a:cxn>
                <a:cxn ang="0">
                  <a:pos x="489" y="5"/>
                </a:cxn>
                <a:cxn ang="0">
                  <a:pos x="328" y="22"/>
                </a:cxn>
                <a:cxn ang="0">
                  <a:pos x="165" y="50"/>
                </a:cxn>
                <a:cxn ang="0">
                  <a:pos x="0" y="89"/>
                </a:cxn>
              </a:cxnLst>
              <a:rect l="0" t="0" r="r" b="b"/>
              <a:pathLst>
                <a:path w="5381" h="1708">
                  <a:moveTo>
                    <a:pt x="5381" y="1145"/>
                  </a:moveTo>
                  <a:lnTo>
                    <a:pt x="5381" y="1145"/>
                  </a:lnTo>
                  <a:lnTo>
                    <a:pt x="5372" y="1157"/>
                  </a:lnTo>
                  <a:lnTo>
                    <a:pt x="5341" y="1195"/>
                  </a:lnTo>
                  <a:lnTo>
                    <a:pt x="5319" y="1220"/>
                  </a:lnTo>
                  <a:lnTo>
                    <a:pt x="5293" y="1250"/>
                  </a:lnTo>
                  <a:lnTo>
                    <a:pt x="5261" y="1283"/>
                  </a:lnTo>
                  <a:lnTo>
                    <a:pt x="5224" y="1319"/>
                  </a:lnTo>
                  <a:lnTo>
                    <a:pt x="5184" y="1356"/>
                  </a:lnTo>
                  <a:lnTo>
                    <a:pt x="5138" y="1395"/>
                  </a:lnTo>
                  <a:lnTo>
                    <a:pt x="5088" y="1434"/>
                  </a:lnTo>
                  <a:lnTo>
                    <a:pt x="5033" y="1472"/>
                  </a:lnTo>
                  <a:lnTo>
                    <a:pt x="4975" y="1511"/>
                  </a:lnTo>
                  <a:lnTo>
                    <a:pt x="4943" y="1529"/>
                  </a:lnTo>
                  <a:lnTo>
                    <a:pt x="4911" y="1547"/>
                  </a:lnTo>
                  <a:lnTo>
                    <a:pt x="4877" y="1564"/>
                  </a:lnTo>
                  <a:lnTo>
                    <a:pt x="4843" y="1582"/>
                  </a:lnTo>
                  <a:lnTo>
                    <a:pt x="4808" y="1598"/>
                  </a:lnTo>
                  <a:lnTo>
                    <a:pt x="4770" y="1613"/>
                  </a:lnTo>
                  <a:lnTo>
                    <a:pt x="4733" y="1629"/>
                  </a:lnTo>
                  <a:lnTo>
                    <a:pt x="4694" y="1642"/>
                  </a:lnTo>
                  <a:lnTo>
                    <a:pt x="4655" y="1655"/>
                  </a:lnTo>
                  <a:lnTo>
                    <a:pt x="4614" y="1666"/>
                  </a:lnTo>
                  <a:lnTo>
                    <a:pt x="4572" y="1676"/>
                  </a:lnTo>
                  <a:lnTo>
                    <a:pt x="4530" y="1685"/>
                  </a:lnTo>
                  <a:lnTo>
                    <a:pt x="4486" y="1694"/>
                  </a:lnTo>
                  <a:lnTo>
                    <a:pt x="4441" y="1700"/>
                  </a:lnTo>
                  <a:lnTo>
                    <a:pt x="4396" y="1705"/>
                  </a:lnTo>
                  <a:lnTo>
                    <a:pt x="4348" y="1708"/>
                  </a:lnTo>
                  <a:lnTo>
                    <a:pt x="4300" y="1708"/>
                  </a:lnTo>
                  <a:lnTo>
                    <a:pt x="4251" y="1708"/>
                  </a:lnTo>
                  <a:lnTo>
                    <a:pt x="4201" y="1706"/>
                  </a:lnTo>
                  <a:lnTo>
                    <a:pt x="4150" y="1702"/>
                  </a:lnTo>
                  <a:lnTo>
                    <a:pt x="4098" y="1695"/>
                  </a:lnTo>
                  <a:lnTo>
                    <a:pt x="4046" y="1687"/>
                  </a:lnTo>
                  <a:lnTo>
                    <a:pt x="3992" y="1677"/>
                  </a:lnTo>
                  <a:lnTo>
                    <a:pt x="3937" y="1664"/>
                  </a:lnTo>
                  <a:lnTo>
                    <a:pt x="3882" y="1648"/>
                  </a:lnTo>
                  <a:lnTo>
                    <a:pt x="3825" y="1631"/>
                  </a:lnTo>
                  <a:lnTo>
                    <a:pt x="3768" y="1611"/>
                  </a:lnTo>
                  <a:lnTo>
                    <a:pt x="3708" y="1589"/>
                  </a:lnTo>
                  <a:lnTo>
                    <a:pt x="3650" y="1563"/>
                  </a:lnTo>
                  <a:lnTo>
                    <a:pt x="3589" y="1534"/>
                  </a:lnTo>
                  <a:lnTo>
                    <a:pt x="3528" y="1503"/>
                  </a:lnTo>
                  <a:lnTo>
                    <a:pt x="3465" y="1469"/>
                  </a:lnTo>
                  <a:lnTo>
                    <a:pt x="3403" y="1432"/>
                  </a:lnTo>
                  <a:lnTo>
                    <a:pt x="3339" y="1392"/>
                  </a:lnTo>
                  <a:lnTo>
                    <a:pt x="3274" y="1348"/>
                  </a:lnTo>
                  <a:lnTo>
                    <a:pt x="3209" y="1301"/>
                  </a:lnTo>
                  <a:lnTo>
                    <a:pt x="3142" y="1251"/>
                  </a:lnTo>
                  <a:lnTo>
                    <a:pt x="3074" y="1198"/>
                  </a:lnTo>
                  <a:lnTo>
                    <a:pt x="3074" y="1198"/>
                  </a:lnTo>
                  <a:lnTo>
                    <a:pt x="2941" y="1090"/>
                  </a:lnTo>
                  <a:lnTo>
                    <a:pt x="2810" y="988"/>
                  </a:lnTo>
                  <a:lnTo>
                    <a:pt x="2684" y="891"/>
                  </a:lnTo>
                  <a:lnTo>
                    <a:pt x="2561" y="801"/>
                  </a:lnTo>
                  <a:lnTo>
                    <a:pt x="2443" y="717"/>
                  </a:lnTo>
                  <a:lnTo>
                    <a:pt x="2328" y="638"/>
                  </a:lnTo>
                  <a:lnTo>
                    <a:pt x="2216" y="563"/>
                  </a:lnTo>
                  <a:lnTo>
                    <a:pt x="2106" y="494"/>
                  </a:lnTo>
                  <a:lnTo>
                    <a:pt x="2001" y="429"/>
                  </a:lnTo>
                  <a:lnTo>
                    <a:pt x="1898" y="371"/>
                  </a:lnTo>
                  <a:lnTo>
                    <a:pt x="1796" y="316"/>
                  </a:lnTo>
                  <a:lnTo>
                    <a:pt x="1698" y="268"/>
                  </a:lnTo>
                  <a:lnTo>
                    <a:pt x="1602" y="223"/>
                  </a:lnTo>
                  <a:lnTo>
                    <a:pt x="1508" y="182"/>
                  </a:lnTo>
                  <a:lnTo>
                    <a:pt x="1416" y="147"/>
                  </a:lnTo>
                  <a:lnTo>
                    <a:pt x="1326" y="114"/>
                  </a:lnTo>
                  <a:lnTo>
                    <a:pt x="1237" y="87"/>
                  </a:lnTo>
                  <a:lnTo>
                    <a:pt x="1149" y="63"/>
                  </a:lnTo>
                  <a:lnTo>
                    <a:pt x="1065" y="43"/>
                  </a:lnTo>
                  <a:lnTo>
                    <a:pt x="980" y="27"/>
                  </a:lnTo>
                  <a:lnTo>
                    <a:pt x="897" y="16"/>
                  </a:lnTo>
                  <a:lnTo>
                    <a:pt x="813" y="6"/>
                  </a:lnTo>
                  <a:lnTo>
                    <a:pt x="732" y="1"/>
                  </a:lnTo>
                  <a:lnTo>
                    <a:pt x="650" y="0"/>
                  </a:lnTo>
                  <a:lnTo>
                    <a:pt x="569" y="0"/>
                  </a:lnTo>
                  <a:lnTo>
                    <a:pt x="489" y="5"/>
                  </a:lnTo>
                  <a:lnTo>
                    <a:pt x="408" y="11"/>
                  </a:lnTo>
                  <a:lnTo>
                    <a:pt x="328" y="22"/>
                  </a:lnTo>
                  <a:lnTo>
                    <a:pt x="246" y="35"/>
                  </a:lnTo>
                  <a:lnTo>
                    <a:pt x="165" y="50"/>
                  </a:lnTo>
                  <a:lnTo>
                    <a:pt x="83" y="68"/>
                  </a:lnTo>
                  <a:lnTo>
                    <a:pt x="0" y="89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807435" name="Freeform 75"/>
            <p:cNvSpPr>
              <a:spLocks/>
            </p:cNvSpPr>
            <p:nvPr/>
          </p:nvSpPr>
          <p:spPr bwMode="auto">
            <a:xfrm>
              <a:off x="563" y="1005"/>
              <a:ext cx="5395" cy="822"/>
            </a:xfrm>
            <a:custGeom>
              <a:avLst/>
              <a:gdLst/>
              <a:ahLst/>
              <a:cxnLst>
                <a:cxn ang="0">
                  <a:pos x="5395" y="1054"/>
                </a:cxn>
                <a:cxn ang="0">
                  <a:pos x="5356" y="1106"/>
                </a:cxn>
                <a:cxn ang="0">
                  <a:pos x="5309" y="1162"/>
                </a:cxn>
                <a:cxn ang="0">
                  <a:pos x="5241" y="1232"/>
                </a:cxn>
                <a:cxn ang="0">
                  <a:pos x="5156" y="1309"/>
                </a:cxn>
                <a:cxn ang="0">
                  <a:pos x="5052" y="1390"/>
                </a:cxn>
                <a:cxn ang="0">
                  <a:pos x="4963" y="1450"/>
                </a:cxn>
                <a:cxn ang="0">
                  <a:pos x="4898" y="1487"/>
                </a:cxn>
                <a:cxn ang="0">
                  <a:pos x="4829" y="1521"/>
                </a:cxn>
                <a:cxn ang="0">
                  <a:pos x="4755" y="1553"/>
                </a:cxn>
                <a:cxn ang="0">
                  <a:pos x="4677" y="1582"/>
                </a:cxn>
                <a:cxn ang="0">
                  <a:pos x="4595" y="1605"/>
                </a:cxn>
                <a:cxn ang="0">
                  <a:pos x="4509" y="1624"/>
                </a:cxn>
                <a:cxn ang="0">
                  <a:pos x="4418" y="1637"/>
                </a:cxn>
                <a:cxn ang="0">
                  <a:pos x="4323" y="1644"/>
                </a:cxn>
                <a:cxn ang="0">
                  <a:pos x="4225" y="1642"/>
                </a:cxn>
                <a:cxn ang="0">
                  <a:pos x="4122" y="1634"/>
                </a:cxn>
                <a:cxn ang="0">
                  <a:pos x="4015" y="1618"/>
                </a:cxn>
                <a:cxn ang="0">
                  <a:pos x="3904" y="1592"/>
                </a:cxn>
                <a:cxn ang="0">
                  <a:pos x="3789" y="1556"/>
                </a:cxn>
                <a:cxn ang="0">
                  <a:pos x="3671" y="1510"/>
                </a:cxn>
                <a:cxn ang="0">
                  <a:pos x="3548" y="1451"/>
                </a:cxn>
                <a:cxn ang="0">
                  <a:pos x="3422" y="1384"/>
                </a:cxn>
                <a:cxn ang="0">
                  <a:pos x="3292" y="1301"/>
                </a:cxn>
                <a:cxn ang="0">
                  <a:pos x="3158" y="1206"/>
                </a:cxn>
                <a:cxn ang="0">
                  <a:pos x="3089" y="1154"/>
                </a:cxn>
                <a:cxn ang="0">
                  <a:pos x="2822" y="949"/>
                </a:cxn>
                <a:cxn ang="0">
                  <a:pos x="2572" y="767"/>
                </a:cxn>
                <a:cxn ang="0">
                  <a:pos x="2335" y="605"/>
                </a:cxn>
                <a:cxn ang="0">
                  <a:pos x="2111" y="467"/>
                </a:cxn>
                <a:cxn ang="0">
                  <a:pos x="1900" y="347"/>
                </a:cxn>
                <a:cxn ang="0">
                  <a:pos x="1699" y="247"/>
                </a:cxn>
                <a:cxn ang="0">
                  <a:pos x="1509" y="166"/>
                </a:cxn>
                <a:cxn ang="0">
                  <a:pos x="1326" y="102"/>
                </a:cxn>
                <a:cxn ang="0">
                  <a:pos x="1149" y="53"/>
                </a:cxn>
                <a:cxn ang="0">
                  <a:pos x="979" y="21"/>
                </a:cxn>
                <a:cxn ang="0">
                  <a:pos x="812" y="3"/>
                </a:cxn>
                <a:cxn ang="0">
                  <a:pos x="648" y="0"/>
                </a:cxn>
                <a:cxn ang="0">
                  <a:pos x="487" y="8"/>
                </a:cxn>
                <a:cxn ang="0">
                  <a:pos x="326" y="29"/>
                </a:cxn>
                <a:cxn ang="0">
                  <a:pos x="164" y="60"/>
                </a:cxn>
                <a:cxn ang="0">
                  <a:pos x="0" y="102"/>
                </a:cxn>
              </a:cxnLst>
              <a:rect l="0" t="0" r="r" b="b"/>
              <a:pathLst>
                <a:path w="5395" h="1644">
                  <a:moveTo>
                    <a:pt x="5395" y="1054"/>
                  </a:moveTo>
                  <a:lnTo>
                    <a:pt x="5395" y="1054"/>
                  </a:lnTo>
                  <a:lnTo>
                    <a:pt x="5385" y="1067"/>
                  </a:lnTo>
                  <a:lnTo>
                    <a:pt x="5356" y="1106"/>
                  </a:lnTo>
                  <a:lnTo>
                    <a:pt x="5335" y="1132"/>
                  </a:lnTo>
                  <a:lnTo>
                    <a:pt x="5309" y="1162"/>
                  </a:lnTo>
                  <a:lnTo>
                    <a:pt x="5277" y="1196"/>
                  </a:lnTo>
                  <a:lnTo>
                    <a:pt x="5241" y="1232"/>
                  </a:lnTo>
                  <a:lnTo>
                    <a:pt x="5201" y="1271"/>
                  </a:lnTo>
                  <a:lnTo>
                    <a:pt x="5156" y="1309"/>
                  </a:lnTo>
                  <a:lnTo>
                    <a:pt x="5106" y="1350"/>
                  </a:lnTo>
                  <a:lnTo>
                    <a:pt x="5052" y="1390"/>
                  </a:lnTo>
                  <a:lnTo>
                    <a:pt x="4994" y="1431"/>
                  </a:lnTo>
                  <a:lnTo>
                    <a:pt x="4963" y="1450"/>
                  </a:lnTo>
                  <a:lnTo>
                    <a:pt x="4931" y="1469"/>
                  </a:lnTo>
                  <a:lnTo>
                    <a:pt x="4898" y="1487"/>
                  </a:lnTo>
                  <a:lnTo>
                    <a:pt x="4865" y="1505"/>
                  </a:lnTo>
                  <a:lnTo>
                    <a:pt x="4829" y="1521"/>
                  </a:lnTo>
                  <a:lnTo>
                    <a:pt x="4793" y="1539"/>
                  </a:lnTo>
                  <a:lnTo>
                    <a:pt x="4755" y="1553"/>
                  </a:lnTo>
                  <a:lnTo>
                    <a:pt x="4716" y="1568"/>
                  </a:lnTo>
                  <a:lnTo>
                    <a:pt x="4677" y="1582"/>
                  </a:lnTo>
                  <a:lnTo>
                    <a:pt x="4637" y="1594"/>
                  </a:lnTo>
                  <a:lnTo>
                    <a:pt x="4595" y="1605"/>
                  </a:lnTo>
                  <a:lnTo>
                    <a:pt x="4552" y="1615"/>
                  </a:lnTo>
                  <a:lnTo>
                    <a:pt x="4509" y="1624"/>
                  </a:lnTo>
                  <a:lnTo>
                    <a:pt x="4463" y="1631"/>
                  </a:lnTo>
                  <a:lnTo>
                    <a:pt x="4418" y="1637"/>
                  </a:lnTo>
                  <a:lnTo>
                    <a:pt x="4372" y="1640"/>
                  </a:lnTo>
                  <a:lnTo>
                    <a:pt x="4323" y="1644"/>
                  </a:lnTo>
                  <a:lnTo>
                    <a:pt x="4275" y="1644"/>
                  </a:lnTo>
                  <a:lnTo>
                    <a:pt x="4225" y="1642"/>
                  </a:lnTo>
                  <a:lnTo>
                    <a:pt x="4173" y="1639"/>
                  </a:lnTo>
                  <a:lnTo>
                    <a:pt x="4122" y="1634"/>
                  </a:lnTo>
                  <a:lnTo>
                    <a:pt x="4069" y="1627"/>
                  </a:lnTo>
                  <a:lnTo>
                    <a:pt x="4015" y="1618"/>
                  </a:lnTo>
                  <a:lnTo>
                    <a:pt x="3959" y="1605"/>
                  </a:lnTo>
                  <a:lnTo>
                    <a:pt x="3904" y="1592"/>
                  </a:lnTo>
                  <a:lnTo>
                    <a:pt x="3847" y="1574"/>
                  </a:lnTo>
                  <a:lnTo>
                    <a:pt x="3789" y="1556"/>
                  </a:lnTo>
                  <a:lnTo>
                    <a:pt x="3730" y="1534"/>
                  </a:lnTo>
                  <a:lnTo>
                    <a:pt x="3671" y="1510"/>
                  </a:lnTo>
                  <a:lnTo>
                    <a:pt x="3610" y="1482"/>
                  </a:lnTo>
                  <a:lnTo>
                    <a:pt x="3548" y="1451"/>
                  </a:lnTo>
                  <a:lnTo>
                    <a:pt x="3486" y="1419"/>
                  </a:lnTo>
                  <a:lnTo>
                    <a:pt x="3422" y="1384"/>
                  </a:lnTo>
                  <a:lnTo>
                    <a:pt x="3357" y="1343"/>
                  </a:lnTo>
                  <a:lnTo>
                    <a:pt x="3292" y="1301"/>
                  </a:lnTo>
                  <a:lnTo>
                    <a:pt x="3225" y="1256"/>
                  </a:lnTo>
                  <a:lnTo>
                    <a:pt x="3158" y="1206"/>
                  </a:lnTo>
                  <a:lnTo>
                    <a:pt x="3089" y="1154"/>
                  </a:lnTo>
                  <a:lnTo>
                    <a:pt x="3089" y="1154"/>
                  </a:lnTo>
                  <a:lnTo>
                    <a:pt x="2954" y="1049"/>
                  </a:lnTo>
                  <a:lnTo>
                    <a:pt x="2822" y="949"/>
                  </a:lnTo>
                  <a:lnTo>
                    <a:pt x="2696" y="856"/>
                  </a:lnTo>
                  <a:lnTo>
                    <a:pt x="2572" y="767"/>
                  </a:lnTo>
                  <a:lnTo>
                    <a:pt x="2452" y="683"/>
                  </a:lnTo>
                  <a:lnTo>
                    <a:pt x="2335" y="605"/>
                  </a:lnTo>
                  <a:lnTo>
                    <a:pt x="2223" y="534"/>
                  </a:lnTo>
                  <a:lnTo>
                    <a:pt x="2111" y="467"/>
                  </a:lnTo>
                  <a:lnTo>
                    <a:pt x="2005" y="405"/>
                  </a:lnTo>
                  <a:lnTo>
                    <a:pt x="1900" y="347"/>
                  </a:lnTo>
                  <a:lnTo>
                    <a:pt x="1799" y="295"/>
                  </a:lnTo>
                  <a:lnTo>
                    <a:pt x="1699" y="247"/>
                  </a:lnTo>
                  <a:lnTo>
                    <a:pt x="1603" y="205"/>
                  </a:lnTo>
                  <a:lnTo>
                    <a:pt x="1509" y="166"/>
                  </a:lnTo>
                  <a:lnTo>
                    <a:pt x="1416" y="131"/>
                  </a:lnTo>
                  <a:lnTo>
                    <a:pt x="1326" y="102"/>
                  </a:lnTo>
                  <a:lnTo>
                    <a:pt x="1237" y="76"/>
                  </a:lnTo>
                  <a:lnTo>
                    <a:pt x="1149" y="53"/>
                  </a:lnTo>
                  <a:lnTo>
                    <a:pt x="1063" y="35"/>
                  </a:lnTo>
                  <a:lnTo>
                    <a:pt x="979" y="21"/>
                  </a:lnTo>
                  <a:lnTo>
                    <a:pt x="894" y="11"/>
                  </a:lnTo>
                  <a:lnTo>
                    <a:pt x="812" y="3"/>
                  </a:lnTo>
                  <a:lnTo>
                    <a:pt x="730" y="0"/>
                  </a:lnTo>
                  <a:lnTo>
                    <a:pt x="648" y="0"/>
                  </a:lnTo>
                  <a:lnTo>
                    <a:pt x="568" y="2"/>
                  </a:lnTo>
                  <a:lnTo>
                    <a:pt x="487" y="8"/>
                  </a:lnTo>
                  <a:lnTo>
                    <a:pt x="406" y="18"/>
                  </a:lnTo>
                  <a:lnTo>
                    <a:pt x="326" y="29"/>
                  </a:lnTo>
                  <a:lnTo>
                    <a:pt x="244" y="43"/>
                  </a:lnTo>
                  <a:lnTo>
                    <a:pt x="164" y="60"/>
                  </a:lnTo>
                  <a:lnTo>
                    <a:pt x="82" y="81"/>
                  </a:lnTo>
                  <a:lnTo>
                    <a:pt x="0" y="10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807436" name="Freeform 76"/>
            <p:cNvSpPr>
              <a:spLocks/>
            </p:cNvSpPr>
            <p:nvPr/>
          </p:nvSpPr>
          <p:spPr bwMode="auto">
            <a:xfrm>
              <a:off x="584" y="1023"/>
              <a:ext cx="5409" cy="791"/>
            </a:xfrm>
            <a:custGeom>
              <a:avLst/>
              <a:gdLst/>
              <a:ahLst/>
              <a:cxnLst>
                <a:cxn ang="0">
                  <a:pos x="5409" y="964"/>
                </a:cxn>
                <a:cxn ang="0">
                  <a:pos x="5371" y="1018"/>
                </a:cxn>
                <a:cxn ang="0">
                  <a:pos x="5324" y="1076"/>
                </a:cxn>
                <a:cxn ang="0">
                  <a:pos x="5257" y="1147"/>
                </a:cxn>
                <a:cxn ang="0">
                  <a:pos x="5174" y="1228"/>
                </a:cxn>
                <a:cxn ang="0">
                  <a:pos x="5071" y="1310"/>
                </a:cxn>
                <a:cxn ang="0">
                  <a:pos x="4983" y="1371"/>
                </a:cxn>
                <a:cxn ang="0">
                  <a:pos x="4919" y="1410"/>
                </a:cxn>
                <a:cxn ang="0">
                  <a:pos x="4849" y="1447"/>
                </a:cxn>
                <a:cxn ang="0">
                  <a:pos x="4777" y="1481"/>
                </a:cxn>
                <a:cxn ang="0">
                  <a:pos x="4699" y="1510"/>
                </a:cxn>
                <a:cxn ang="0">
                  <a:pos x="4617" y="1536"/>
                </a:cxn>
                <a:cxn ang="0">
                  <a:pos x="4531" y="1555"/>
                </a:cxn>
                <a:cxn ang="0">
                  <a:pos x="4441" y="1572"/>
                </a:cxn>
                <a:cxn ang="0">
                  <a:pos x="4345" y="1580"/>
                </a:cxn>
                <a:cxn ang="0">
                  <a:pos x="4247" y="1581"/>
                </a:cxn>
                <a:cxn ang="0">
                  <a:pos x="4144" y="1575"/>
                </a:cxn>
                <a:cxn ang="0">
                  <a:pos x="4037" y="1560"/>
                </a:cxn>
                <a:cxn ang="0">
                  <a:pos x="3926" y="1536"/>
                </a:cxn>
                <a:cxn ang="0">
                  <a:pos x="3811" y="1502"/>
                </a:cxn>
                <a:cxn ang="0">
                  <a:pos x="3691" y="1458"/>
                </a:cxn>
                <a:cxn ang="0">
                  <a:pos x="3568" y="1404"/>
                </a:cxn>
                <a:cxn ang="0">
                  <a:pos x="3440" y="1336"/>
                </a:cxn>
                <a:cxn ang="0">
                  <a:pos x="3310" y="1257"/>
                </a:cxn>
                <a:cxn ang="0">
                  <a:pos x="3173" y="1165"/>
                </a:cxn>
                <a:cxn ang="0">
                  <a:pos x="3105" y="1113"/>
                </a:cxn>
                <a:cxn ang="0">
                  <a:pos x="2835" y="913"/>
                </a:cxn>
                <a:cxn ang="0">
                  <a:pos x="2582" y="733"/>
                </a:cxn>
                <a:cxn ang="0">
                  <a:pos x="2343" y="577"/>
                </a:cxn>
                <a:cxn ang="0">
                  <a:pos x="2117" y="441"/>
                </a:cxn>
                <a:cxn ang="0">
                  <a:pos x="1904" y="327"/>
                </a:cxn>
                <a:cxn ang="0">
                  <a:pos x="1702" y="230"/>
                </a:cxn>
                <a:cxn ang="0">
                  <a:pos x="1509" y="152"/>
                </a:cxn>
                <a:cxn ang="0">
                  <a:pos x="1325" y="91"/>
                </a:cxn>
                <a:cxn ang="0">
                  <a:pos x="1148" y="46"/>
                </a:cxn>
                <a:cxn ang="0">
                  <a:pos x="977" y="17"/>
                </a:cxn>
                <a:cxn ang="0">
                  <a:pos x="810" y="2"/>
                </a:cxn>
                <a:cxn ang="0">
                  <a:pos x="647" y="2"/>
                </a:cxn>
                <a:cxn ang="0">
                  <a:pos x="485" y="13"/>
                </a:cxn>
                <a:cxn ang="0">
                  <a:pos x="324" y="38"/>
                </a:cxn>
                <a:cxn ang="0">
                  <a:pos x="163" y="73"/>
                </a:cxn>
                <a:cxn ang="0">
                  <a:pos x="0" y="118"/>
                </a:cxn>
              </a:cxnLst>
              <a:rect l="0" t="0" r="r" b="b"/>
              <a:pathLst>
                <a:path w="5409" h="1581">
                  <a:moveTo>
                    <a:pt x="5409" y="964"/>
                  </a:moveTo>
                  <a:lnTo>
                    <a:pt x="5409" y="964"/>
                  </a:lnTo>
                  <a:lnTo>
                    <a:pt x="5399" y="979"/>
                  </a:lnTo>
                  <a:lnTo>
                    <a:pt x="5371" y="1018"/>
                  </a:lnTo>
                  <a:lnTo>
                    <a:pt x="5350" y="1045"/>
                  </a:lnTo>
                  <a:lnTo>
                    <a:pt x="5324" y="1076"/>
                  </a:lnTo>
                  <a:lnTo>
                    <a:pt x="5294" y="1110"/>
                  </a:lnTo>
                  <a:lnTo>
                    <a:pt x="5257" y="1147"/>
                  </a:lnTo>
                  <a:lnTo>
                    <a:pt x="5219" y="1187"/>
                  </a:lnTo>
                  <a:lnTo>
                    <a:pt x="5174" y="1228"/>
                  </a:lnTo>
                  <a:lnTo>
                    <a:pt x="5126" y="1270"/>
                  </a:lnTo>
                  <a:lnTo>
                    <a:pt x="5071" y="1310"/>
                  </a:lnTo>
                  <a:lnTo>
                    <a:pt x="5013" y="1352"/>
                  </a:lnTo>
                  <a:lnTo>
                    <a:pt x="4983" y="1371"/>
                  </a:lnTo>
                  <a:lnTo>
                    <a:pt x="4952" y="1391"/>
                  </a:lnTo>
                  <a:lnTo>
                    <a:pt x="4919" y="1410"/>
                  </a:lnTo>
                  <a:lnTo>
                    <a:pt x="4885" y="1429"/>
                  </a:lnTo>
                  <a:lnTo>
                    <a:pt x="4849" y="1447"/>
                  </a:lnTo>
                  <a:lnTo>
                    <a:pt x="4813" y="1463"/>
                  </a:lnTo>
                  <a:lnTo>
                    <a:pt x="4777" y="1481"/>
                  </a:lnTo>
                  <a:lnTo>
                    <a:pt x="4738" y="1496"/>
                  </a:lnTo>
                  <a:lnTo>
                    <a:pt x="4699" y="1510"/>
                  </a:lnTo>
                  <a:lnTo>
                    <a:pt x="4659" y="1523"/>
                  </a:lnTo>
                  <a:lnTo>
                    <a:pt x="4617" y="1536"/>
                  </a:lnTo>
                  <a:lnTo>
                    <a:pt x="4574" y="1547"/>
                  </a:lnTo>
                  <a:lnTo>
                    <a:pt x="4531" y="1555"/>
                  </a:lnTo>
                  <a:lnTo>
                    <a:pt x="4487" y="1563"/>
                  </a:lnTo>
                  <a:lnTo>
                    <a:pt x="4441" y="1572"/>
                  </a:lnTo>
                  <a:lnTo>
                    <a:pt x="4394" y="1576"/>
                  </a:lnTo>
                  <a:lnTo>
                    <a:pt x="4345" y="1580"/>
                  </a:lnTo>
                  <a:lnTo>
                    <a:pt x="4297" y="1581"/>
                  </a:lnTo>
                  <a:lnTo>
                    <a:pt x="4247" y="1581"/>
                  </a:lnTo>
                  <a:lnTo>
                    <a:pt x="4197" y="1578"/>
                  </a:lnTo>
                  <a:lnTo>
                    <a:pt x="4144" y="1575"/>
                  </a:lnTo>
                  <a:lnTo>
                    <a:pt x="4091" y="1568"/>
                  </a:lnTo>
                  <a:lnTo>
                    <a:pt x="4037" y="1560"/>
                  </a:lnTo>
                  <a:lnTo>
                    <a:pt x="3982" y="1549"/>
                  </a:lnTo>
                  <a:lnTo>
                    <a:pt x="3926" y="1536"/>
                  </a:lnTo>
                  <a:lnTo>
                    <a:pt x="3869" y="1520"/>
                  </a:lnTo>
                  <a:lnTo>
                    <a:pt x="3811" y="1502"/>
                  </a:lnTo>
                  <a:lnTo>
                    <a:pt x="3751" y="1481"/>
                  </a:lnTo>
                  <a:lnTo>
                    <a:pt x="3691" y="1458"/>
                  </a:lnTo>
                  <a:lnTo>
                    <a:pt x="3630" y="1433"/>
                  </a:lnTo>
                  <a:lnTo>
                    <a:pt x="3568" y="1404"/>
                  </a:lnTo>
                  <a:lnTo>
                    <a:pt x="3505" y="1371"/>
                  </a:lnTo>
                  <a:lnTo>
                    <a:pt x="3440" y="1336"/>
                  </a:lnTo>
                  <a:lnTo>
                    <a:pt x="3375" y="1299"/>
                  </a:lnTo>
                  <a:lnTo>
                    <a:pt x="3310" y="1257"/>
                  </a:lnTo>
                  <a:lnTo>
                    <a:pt x="3241" y="1211"/>
                  </a:lnTo>
                  <a:lnTo>
                    <a:pt x="3173" y="1165"/>
                  </a:lnTo>
                  <a:lnTo>
                    <a:pt x="3105" y="1113"/>
                  </a:lnTo>
                  <a:lnTo>
                    <a:pt x="3105" y="1113"/>
                  </a:lnTo>
                  <a:lnTo>
                    <a:pt x="2968" y="1010"/>
                  </a:lnTo>
                  <a:lnTo>
                    <a:pt x="2835" y="913"/>
                  </a:lnTo>
                  <a:lnTo>
                    <a:pt x="2707" y="821"/>
                  </a:lnTo>
                  <a:lnTo>
                    <a:pt x="2582" y="733"/>
                  </a:lnTo>
                  <a:lnTo>
                    <a:pt x="2460" y="653"/>
                  </a:lnTo>
                  <a:lnTo>
                    <a:pt x="2343" y="577"/>
                  </a:lnTo>
                  <a:lnTo>
                    <a:pt x="2228" y="507"/>
                  </a:lnTo>
                  <a:lnTo>
                    <a:pt x="2117" y="441"/>
                  </a:lnTo>
                  <a:lnTo>
                    <a:pt x="2009" y="381"/>
                  </a:lnTo>
                  <a:lnTo>
                    <a:pt x="1904" y="327"/>
                  </a:lnTo>
                  <a:lnTo>
                    <a:pt x="1802" y="277"/>
                  </a:lnTo>
                  <a:lnTo>
                    <a:pt x="1702" y="230"/>
                  </a:lnTo>
                  <a:lnTo>
                    <a:pt x="1605" y="189"/>
                  </a:lnTo>
                  <a:lnTo>
                    <a:pt x="1509" y="152"/>
                  </a:lnTo>
                  <a:lnTo>
                    <a:pt x="1416" y="118"/>
                  </a:lnTo>
                  <a:lnTo>
                    <a:pt x="1325" y="91"/>
                  </a:lnTo>
                  <a:lnTo>
                    <a:pt x="1235" y="67"/>
                  </a:lnTo>
                  <a:lnTo>
                    <a:pt x="1148" y="46"/>
                  </a:lnTo>
                  <a:lnTo>
                    <a:pt x="1062" y="29"/>
                  </a:lnTo>
                  <a:lnTo>
                    <a:pt x="977" y="17"/>
                  </a:lnTo>
                  <a:lnTo>
                    <a:pt x="892" y="8"/>
                  </a:lnTo>
                  <a:lnTo>
                    <a:pt x="810" y="2"/>
                  </a:lnTo>
                  <a:lnTo>
                    <a:pt x="728" y="0"/>
                  </a:lnTo>
                  <a:lnTo>
                    <a:pt x="647" y="2"/>
                  </a:lnTo>
                  <a:lnTo>
                    <a:pt x="566" y="7"/>
                  </a:lnTo>
                  <a:lnTo>
                    <a:pt x="485" y="13"/>
                  </a:lnTo>
                  <a:lnTo>
                    <a:pt x="405" y="25"/>
                  </a:lnTo>
                  <a:lnTo>
                    <a:pt x="324" y="38"/>
                  </a:lnTo>
                  <a:lnTo>
                    <a:pt x="244" y="54"/>
                  </a:lnTo>
                  <a:lnTo>
                    <a:pt x="163" y="73"/>
                  </a:lnTo>
                  <a:lnTo>
                    <a:pt x="81" y="94"/>
                  </a:lnTo>
                  <a:lnTo>
                    <a:pt x="0" y="11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807437" name="Freeform 77"/>
            <p:cNvSpPr>
              <a:spLocks/>
            </p:cNvSpPr>
            <p:nvPr/>
          </p:nvSpPr>
          <p:spPr bwMode="auto">
            <a:xfrm>
              <a:off x="606" y="1042"/>
              <a:ext cx="5422" cy="758"/>
            </a:xfrm>
            <a:custGeom>
              <a:avLst/>
              <a:gdLst/>
              <a:ahLst/>
              <a:cxnLst>
                <a:cxn ang="0">
                  <a:pos x="5422" y="873"/>
                </a:cxn>
                <a:cxn ang="0">
                  <a:pos x="5384" y="926"/>
                </a:cxn>
                <a:cxn ang="0">
                  <a:pos x="5337" y="986"/>
                </a:cxn>
                <a:cxn ang="0">
                  <a:pos x="5273" y="1059"/>
                </a:cxn>
                <a:cxn ang="0">
                  <a:pos x="5190" y="1141"/>
                </a:cxn>
                <a:cxn ang="0">
                  <a:pos x="5088" y="1227"/>
                </a:cxn>
                <a:cxn ang="0">
                  <a:pos x="5001" y="1290"/>
                </a:cxn>
                <a:cxn ang="0">
                  <a:pos x="4937" y="1330"/>
                </a:cxn>
                <a:cxn ang="0">
                  <a:pos x="4869" y="1369"/>
                </a:cxn>
                <a:cxn ang="0">
                  <a:pos x="4797" y="1404"/>
                </a:cxn>
                <a:cxn ang="0">
                  <a:pos x="4719" y="1435"/>
                </a:cxn>
                <a:cxn ang="0">
                  <a:pos x="4637" y="1462"/>
                </a:cxn>
                <a:cxn ang="0">
                  <a:pos x="4552" y="1485"/>
                </a:cxn>
                <a:cxn ang="0">
                  <a:pos x="4462" y="1501"/>
                </a:cxn>
                <a:cxn ang="0">
                  <a:pos x="4368" y="1513"/>
                </a:cxn>
                <a:cxn ang="0">
                  <a:pos x="4268" y="1516"/>
                </a:cxn>
                <a:cxn ang="0">
                  <a:pos x="4165" y="1511"/>
                </a:cxn>
                <a:cxn ang="0">
                  <a:pos x="4058" y="1498"/>
                </a:cxn>
                <a:cxn ang="0">
                  <a:pos x="3947" y="1477"/>
                </a:cxn>
                <a:cxn ang="0">
                  <a:pos x="3830" y="1445"/>
                </a:cxn>
                <a:cxn ang="0">
                  <a:pos x="3711" y="1403"/>
                </a:cxn>
                <a:cxn ang="0">
                  <a:pos x="3586" y="1351"/>
                </a:cxn>
                <a:cxn ang="0">
                  <a:pos x="3458" y="1286"/>
                </a:cxn>
                <a:cxn ang="0">
                  <a:pos x="3325" y="1209"/>
                </a:cxn>
                <a:cxn ang="0">
                  <a:pos x="3189" y="1119"/>
                </a:cxn>
                <a:cxn ang="0">
                  <a:pos x="3120" y="1068"/>
                </a:cxn>
                <a:cxn ang="0">
                  <a:pos x="2846" y="871"/>
                </a:cxn>
                <a:cxn ang="0">
                  <a:pos x="2591" y="699"/>
                </a:cxn>
                <a:cxn ang="0">
                  <a:pos x="2349" y="545"/>
                </a:cxn>
                <a:cxn ang="0">
                  <a:pos x="2121" y="415"/>
                </a:cxn>
                <a:cxn ang="0">
                  <a:pos x="1906" y="303"/>
                </a:cxn>
                <a:cxn ang="0">
                  <a:pos x="1703" y="209"/>
                </a:cxn>
                <a:cxn ang="0">
                  <a:pos x="1509" y="135"/>
                </a:cxn>
                <a:cxn ang="0">
                  <a:pos x="1324" y="77"/>
                </a:cxn>
                <a:cxn ang="0">
                  <a:pos x="1147" y="37"/>
                </a:cxn>
                <a:cxn ang="0">
                  <a:pos x="974" y="11"/>
                </a:cxn>
                <a:cxn ang="0">
                  <a:pos x="808" y="0"/>
                </a:cxn>
                <a:cxn ang="0">
                  <a:pos x="644" y="1"/>
                </a:cxn>
                <a:cxn ang="0">
                  <a:pos x="483" y="17"/>
                </a:cxn>
                <a:cxn ang="0">
                  <a:pos x="323" y="45"/>
                </a:cxn>
                <a:cxn ang="0">
                  <a:pos x="162" y="84"/>
                </a:cxn>
                <a:cxn ang="0">
                  <a:pos x="0" y="132"/>
                </a:cxn>
              </a:cxnLst>
              <a:rect l="0" t="0" r="r" b="b"/>
              <a:pathLst>
                <a:path w="5422" h="1516">
                  <a:moveTo>
                    <a:pt x="5422" y="873"/>
                  </a:moveTo>
                  <a:lnTo>
                    <a:pt x="5422" y="873"/>
                  </a:lnTo>
                  <a:lnTo>
                    <a:pt x="5412" y="888"/>
                  </a:lnTo>
                  <a:lnTo>
                    <a:pt x="5384" y="926"/>
                  </a:lnTo>
                  <a:lnTo>
                    <a:pt x="5363" y="954"/>
                  </a:lnTo>
                  <a:lnTo>
                    <a:pt x="5337" y="986"/>
                  </a:lnTo>
                  <a:lnTo>
                    <a:pt x="5308" y="1022"/>
                  </a:lnTo>
                  <a:lnTo>
                    <a:pt x="5273" y="1059"/>
                  </a:lnTo>
                  <a:lnTo>
                    <a:pt x="5233" y="1099"/>
                  </a:lnTo>
                  <a:lnTo>
                    <a:pt x="5190" y="1141"/>
                  </a:lnTo>
                  <a:lnTo>
                    <a:pt x="5141" y="1185"/>
                  </a:lnTo>
                  <a:lnTo>
                    <a:pt x="5088" y="1227"/>
                  </a:lnTo>
                  <a:lnTo>
                    <a:pt x="5031" y="1269"/>
                  </a:lnTo>
                  <a:lnTo>
                    <a:pt x="5001" y="1290"/>
                  </a:lnTo>
                  <a:lnTo>
                    <a:pt x="4970" y="1311"/>
                  </a:lnTo>
                  <a:lnTo>
                    <a:pt x="4937" y="1330"/>
                  </a:lnTo>
                  <a:lnTo>
                    <a:pt x="4904" y="1349"/>
                  </a:lnTo>
                  <a:lnTo>
                    <a:pt x="4869" y="1369"/>
                  </a:lnTo>
                  <a:lnTo>
                    <a:pt x="4833" y="1387"/>
                  </a:lnTo>
                  <a:lnTo>
                    <a:pt x="4797" y="1404"/>
                  </a:lnTo>
                  <a:lnTo>
                    <a:pt x="4758" y="1420"/>
                  </a:lnTo>
                  <a:lnTo>
                    <a:pt x="4719" y="1435"/>
                  </a:lnTo>
                  <a:lnTo>
                    <a:pt x="4679" y="1450"/>
                  </a:lnTo>
                  <a:lnTo>
                    <a:pt x="4637" y="1462"/>
                  </a:lnTo>
                  <a:lnTo>
                    <a:pt x="4595" y="1474"/>
                  </a:lnTo>
                  <a:lnTo>
                    <a:pt x="4552" y="1485"/>
                  </a:lnTo>
                  <a:lnTo>
                    <a:pt x="4507" y="1493"/>
                  </a:lnTo>
                  <a:lnTo>
                    <a:pt x="4462" y="1501"/>
                  </a:lnTo>
                  <a:lnTo>
                    <a:pt x="4415" y="1508"/>
                  </a:lnTo>
                  <a:lnTo>
                    <a:pt x="4368" y="1513"/>
                  </a:lnTo>
                  <a:lnTo>
                    <a:pt x="4318" y="1514"/>
                  </a:lnTo>
                  <a:lnTo>
                    <a:pt x="4268" y="1516"/>
                  </a:lnTo>
                  <a:lnTo>
                    <a:pt x="4218" y="1514"/>
                  </a:lnTo>
                  <a:lnTo>
                    <a:pt x="4165" y="1511"/>
                  </a:lnTo>
                  <a:lnTo>
                    <a:pt x="4112" y="1506"/>
                  </a:lnTo>
                  <a:lnTo>
                    <a:pt x="4058" y="1498"/>
                  </a:lnTo>
                  <a:lnTo>
                    <a:pt x="4003" y="1488"/>
                  </a:lnTo>
                  <a:lnTo>
                    <a:pt x="3947" y="1477"/>
                  </a:lnTo>
                  <a:lnTo>
                    <a:pt x="3889" y="1462"/>
                  </a:lnTo>
                  <a:lnTo>
                    <a:pt x="3830" y="1445"/>
                  </a:lnTo>
                  <a:lnTo>
                    <a:pt x="3771" y="1425"/>
                  </a:lnTo>
                  <a:lnTo>
                    <a:pt x="3711" y="1403"/>
                  </a:lnTo>
                  <a:lnTo>
                    <a:pt x="3649" y="1378"/>
                  </a:lnTo>
                  <a:lnTo>
                    <a:pt x="3586" y="1351"/>
                  </a:lnTo>
                  <a:lnTo>
                    <a:pt x="3522" y="1320"/>
                  </a:lnTo>
                  <a:lnTo>
                    <a:pt x="3458" y="1286"/>
                  </a:lnTo>
                  <a:lnTo>
                    <a:pt x="3393" y="1249"/>
                  </a:lnTo>
                  <a:lnTo>
                    <a:pt x="3325" y="1209"/>
                  </a:lnTo>
                  <a:lnTo>
                    <a:pt x="3258" y="1165"/>
                  </a:lnTo>
                  <a:lnTo>
                    <a:pt x="3189" y="1119"/>
                  </a:lnTo>
                  <a:lnTo>
                    <a:pt x="3120" y="1068"/>
                  </a:lnTo>
                  <a:lnTo>
                    <a:pt x="3120" y="1068"/>
                  </a:lnTo>
                  <a:lnTo>
                    <a:pt x="2981" y="967"/>
                  </a:lnTo>
                  <a:lnTo>
                    <a:pt x="2846" y="871"/>
                  </a:lnTo>
                  <a:lnTo>
                    <a:pt x="2717" y="783"/>
                  </a:lnTo>
                  <a:lnTo>
                    <a:pt x="2591" y="699"/>
                  </a:lnTo>
                  <a:lnTo>
                    <a:pt x="2468" y="620"/>
                  </a:lnTo>
                  <a:lnTo>
                    <a:pt x="2349" y="545"/>
                  </a:lnTo>
                  <a:lnTo>
                    <a:pt x="2234" y="478"/>
                  </a:lnTo>
                  <a:lnTo>
                    <a:pt x="2121" y="415"/>
                  </a:lnTo>
                  <a:lnTo>
                    <a:pt x="2013" y="356"/>
                  </a:lnTo>
                  <a:lnTo>
                    <a:pt x="1906" y="303"/>
                  </a:lnTo>
                  <a:lnTo>
                    <a:pt x="1803" y="253"/>
                  </a:lnTo>
                  <a:lnTo>
                    <a:pt x="1703" y="209"/>
                  </a:lnTo>
                  <a:lnTo>
                    <a:pt x="1605" y="171"/>
                  </a:lnTo>
                  <a:lnTo>
                    <a:pt x="1509" y="135"/>
                  </a:lnTo>
                  <a:lnTo>
                    <a:pt x="1416" y="105"/>
                  </a:lnTo>
                  <a:lnTo>
                    <a:pt x="1324" y="77"/>
                  </a:lnTo>
                  <a:lnTo>
                    <a:pt x="1234" y="54"/>
                  </a:lnTo>
                  <a:lnTo>
                    <a:pt x="1147" y="37"/>
                  </a:lnTo>
                  <a:lnTo>
                    <a:pt x="1060" y="22"/>
                  </a:lnTo>
                  <a:lnTo>
                    <a:pt x="974" y="11"/>
                  </a:lnTo>
                  <a:lnTo>
                    <a:pt x="891" y="3"/>
                  </a:lnTo>
                  <a:lnTo>
                    <a:pt x="808" y="0"/>
                  </a:lnTo>
                  <a:lnTo>
                    <a:pt x="726" y="0"/>
                  </a:lnTo>
                  <a:lnTo>
                    <a:pt x="644" y="1"/>
                  </a:lnTo>
                  <a:lnTo>
                    <a:pt x="563" y="8"/>
                  </a:lnTo>
                  <a:lnTo>
                    <a:pt x="483" y="17"/>
                  </a:lnTo>
                  <a:lnTo>
                    <a:pt x="402" y="30"/>
                  </a:lnTo>
                  <a:lnTo>
                    <a:pt x="323" y="45"/>
                  </a:lnTo>
                  <a:lnTo>
                    <a:pt x="243" y="63"/>
                  </a:lnTo>
                  <a:lnTo>
                    <a:pt x="162" y="84"/>
                  </a:lnTo>
                  <a:lnTo>
                    <a:pt x="80" y="106"/>
                  </a:lnTo>
                  <a:lnTo>
                    <a:pt x="0" y="13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807438" name="Freeform 78"/>
            <p:cNvSpPr>
              <a:spLocks/>
            </p:cNvSpPr>
            <p:nvPr/>
          </p:nvSpPr>
          <p:spPr bwMode="auto">
            <a:xfrm>
              <a:off x="628" y="1060"/>
              <a:ext cx="5431" cy="725"/>
            </a:xfrm>
            <a:custGeom>
              <a:avLst/>
              <a:gdLst/>
              <a:ahLst/>
              <a:cxnLst>
                <a:cxn ang="0">
                  <a:pos x="5431" y="783"/>
                </a:cxn>
                <a:cxn ang="0">
                  <a:pos x="5395" y="838"/>
                </a:cxn>
                <a:cxn ang="0">
                  <a:pos x="5350" y="899"/>
                </a:cxn>
                <a:cxn ang="0">
                  <a:pos x="5286" y="974"/>
                </a:cxn>
                <a:cxn ang="0">
                  <a:pos x="5204" y="1058"/>
                </a:cxn>
                <a:cxn ang="0">
                  <a:pos x="5105" y="1147"/>
                </a:cxn>
                <a:cxn ang="0">
                  <a:pos x="5018" y="1211"/>
                </a:cxn>
                <a:cxn ang="0">
                  <a:pos x="4955" y="1253"/>
                </a:cxn>
                <a:cxn ang="0">
                  <a:pos x="4887" y="1293"/>
                </a:cxn>
                <a:cxn ang="0">
                  <a:pos x="4815" y="1329"/>
                </a:cxn>
                <a:cxn ang="0">
                  <a:pos x="4739" y="1363"/>
                </a:cxn>
                <a:cxn ang="0">
                  <a:pos x="4657" y="1392"/>
                </a:cxn>
                <a:cxn ang="0">
                  <a:pos x="4572" y="1416"/>
                </a:cxn>
                <a:cxn ang="0">
                  <a:pos x="4482" y="1434"/>
                </a:cxn>
                <a:cxn ang="0">
                  <a:pos x="4387" y="1447"/>
                </a:cxn>
                <a:cxn ang="0">
                  <a:pos x="4289" y="1452"/>
                </a:cxn>
                <a:cxn ang="0">
                  <a:pos x="4186" y="1450"/>
                </a:cxn>
                <a:cxn ang="0">
                  <a:pos x="4078" y="1439"/>
                </a:cxn>
                <a:cxn ang="0">
                  <a:pos x="3967" y="1419"/>
                </a:cxn>
                <a:cxn ang="0">
                  <a:pos x="3850" y="1390"/>
                </a:cxn>
                <a:cxn ang="0">
                  <a:pos x="3729" y="1352"/>
                </a:cxn>
                <a:cxn ang="0">
                  <a:pos x="3604" y="1300"/>
                </a:cxn>
                <a:cxn ang="0">
                  <a:pos x="3475" y="1239"/>
                </a:cxn>
                <a:cxn ang="0">
                  <a:pos x="3342" y="1163"/>
                </a:cxn>
                <a:cxn ang="0">
                  <a:pos x="3204" y="1075"/>
                </a:cxn>
                <a:cxn ang="0">
                  <a:pos x="3134" y="1027"/>
                </a:cxn>
                <a:cxn ang="0">
                  <a:pos x="2857" y="835"/>
                </a:cxn>
                <a:cxn ang="0">
                  <a:pos x="2599" y="665"/>
                </a:cxn>
                <a:cxn ang="0">
                  <a:pos x="2355" y="517"/>
                </a:cxn>
                <a:cxn ang="0">
                  <a:pos x="2126" y="389"/>
                </a:cxn>
                <a:cxn ang="0">
                  <a:pos x="1909" y="281"/>
                </a:cxn>
                <a:cxn ang="0">
                  <a:pos x="1705" y="192"/>
                </a:cxn>
                <a:cxn ang="0">
                  <a:pos x="1509" y="121"/>
                </a:cxn>
                <a:cxn ang="0">
                  <a:pos x="1323" y="68"/>
                </a:cxn>
                <a:cxn ang="0">
                  <a:pos x="1145" y="29"/>
                </a:cxn>
                <a:cxn ang="0">
                  <a:pos x="973" y="7"/>
                </a:cxn>
                <a:cxn ang="0">
                  <a:pos x="807" y="0"/>
                </a:cxn>
                <a:cxn ang="0">
                  <a:pos x="643" y="5"/>
                </a:cxn>
                <a:cxn ang="0">
                  <a:pos x="482" y="24"/>
                </a:cxn>
                <a:cxn ang="0">
                  <a:pos x="322" y="55"/>
                </a:cxn>
                <a:cxn ang="0">
                  <a:pos x="161" y="97"/>
                </a:cxn>
                <a:cxn ang="0">
                  <a:pos x="0" y="149"/>
                </a:cxn>
              </a:cxnLst>
              <a:rect l="0" t="0" r="r" b="b"/>
              <a:pathLst>
                <a:path w="5431" h="1452">
                  <a:moveTo>
                    <a:pt x="5431" y="783"/>
                  </a:moveTo>
                  <a:lnTo>
                    <a:pt x="5431" y="783"/>
                  </a:lnTo>
                  <a:lnTo>
                    <a:pt x="5423" y="798"/>
                  </a:lnTo>
                  <a:lnTo>
                    <a:pt x="5395" y="838"/>
                  </a:lnTo>
                  <a:lnTo>
                    <a:pt x="5375" y="867"/>
                  </a:lnTo>
                  <a:lnTo>
                    <a:pt x="5350" y="899"/>
                  </a:lnTo>
                  <a:lnTo>
                    <a:pt x="5320" y="935"/>
                  </a:lnTo>
                  <a:lnTo>
                    <a:pt x="5286" y="974"/>
                  </a:lnTo>
                  <a:lnTo>
                    <a:pt x="5247" y="1016"/>
                  </a:lnTo>
                  <a:lnTo>
                    <a:pt x="5204" y="1058"/>
                  </a:lnTo>
                  <a:lnTo>
                    <a:pt x="5157" y="1101"/>
                  </a:lnTo>
                  <a:lnTo>
                    <a:pt x="5105" y="1147"/>
                  </a:lnTo>
                  <a:lnTo>
                    <a:pt x="5048" y="1190"/>
                  </a:lnTo>
                  <a:lnTo>
                    <a:pt x="5018" y="1211"/>
                  </a:lnTo>
                  <a:lnTo>
                    <a:pt x="4987" y="1232"/>
                  </a:lnTo>
                  <a:lnTo>
                    <a:pt x="4955" y="1253"/>
                  </a:lnTo>
                  <a:lnTo>
                    <a:pt x="4922" y="1272"/>
                  </a:lnTo>
                  <a:lnTo>
                    <a:pt x="4887" y="1293"/>
                  </a:lnTo>
                  <a:lnTo>
                    <a:pt x="4851" y="1311"/>
                  </a:lnTo>
                  <a:lnTo>
                    <a:pt x="4815" y="1329"/>
                  </a:lnTo>
                  <a:lnTo>
                    <a:pt x="4778" y="1347"/>
                  </a:lnTo>
                  <a:lnTo>
                    <a:pt x="4739" y="1363"/>
                  </a:lnTo>
                  <a:lnTo>
                    <a:pt x="4698" y="1377"/>
                  </a:lnTo>
                  <a:lnTo>
                    <a:pt x="4657" y="1392"/>
                  </a:lnTo>
                  <a:lnTo>
                    <a:pt x="4615" y="1405"/>
                  </a:lnTo>
                  <a:lnTo>
                    <a:pt x="4572" y="1416"/>
                  </a:lnTo>
                  <a:lnTo>
                    <a:pt x="4528" y="1426"/>
                  </a:lnTo>
                  <a:lnTo>
                    <a:pt x="4482" y="1434"/>
                  </a:lnTo>
                  <a:lnTo>
                    <a:pt x="4436" y="1442"/>
                  </a:lnTo>
                  <a:lnTo>
                    <a:pt x="4387" y="1447"/>
                  </a:lnTo>
                  <a:lnTo>
                    <a:pt x="4339" y="1450"/>
                  </a:lnTo>
                  <a:lnTo>
                    <a:pt x="4289" y="1452"/>
                  </a:lnTo>
                  <a:lnTo>
                    <a:pt x="4237" y="1452"/>
                  </a:lnTo>
                  <a:lnTo>
                    <a:pt x="4186" y="1450"/>
                  </a:lnTo>
                  <a:lnTo>
                    <a:pt x="4133" y="1445"/>
                  </a:lnTo>
                  <a:lnTo>
                    <a:pt x="4078" y="1439"/>
                  </a:lnTo>
                  <a:lnTo>
                    <a:pt x="4024" y="1431"/>
                  </a:lnTo>
                  <a:lnTo>
                    <a:pt x="3967" y="1419"/>
                  </a:lnTo>
                  <a:lnTo>
                    <a:pt x="3908" y="1406"/>
                  </a:lnTo>
                  <a:lnTo>
                    <a:pt x="3850" y="1390"/>
                  </a:lnTo>
                  <a:lnTo>
                    <a:pt x="3790" y="1373"/>
                  </a:lnTo>
                  <a:lnTo>
                    <a:pt x="3729" y="1352"/>
                  </a:lnTo>
                  <a:lnTo>
                    <a:pt x="3668" y="1327"/>
                  </a:lnTo>
                  <a:lnTo>
                    <a:pt x="3604" y="1300"/>
                  </a:lnTo>
                  <a:lnTo>
                    <a:pt x="3540" y="1271"/>
                  </a:lnTo>
                  <a:lnTo>
                    <a:pt x="3475" y="1239"/>
                  </a:lnTo>
                  <a:lnTo>
                    <a:pt x="3410" y="1203"/>
                  </a:lnTo>
                  <a:lnTo>
                    <a:pt x="3342" y="1163"/>
                  </a:lnTo>
                  <a:lnTo>
                    <a:pt x="3274" y="1121"/>
                  </a:lnTo>
                  <a:lnTo>
                    <a:pt x="3204" y="1075"/>
                  </a:lnTo>
                  <a:lnTo>
                    <a:pt x="3134" y="1027"/>
                  </a:lnTo>
                  <a:lnTo>
                    <a:pt x="3134" y="1027"/>
                  </a:lnTo>
                  <a:lnTo>
                    <a:pt x="2993" y="929"/>
                  </a:lnTo>
                  <a:lnTo>
                    <a:pt x="2857" y="835"/>
                  </a:lnTo>
                  <a:lnTo>
                    <a:pt x="2727" y="748"/>
                  </a:lnTo>
                  <a:lnTo>
                    <a:pt x="2599" y="665"/>
                  </a:lnTo>
                  <a:lnTo>
                    <a:pt x="2475" y="588"/>
                  </a:lnTo>
                  <a:lnTo>
                    <a:pt x="2355" y="517"/>
                  </a:lnTo>
                  <a:lnTo>
                    <a:pt x="2239" y="451"/>
                  </a:lnTo>
                  <a:lnTo>
                    <a:pt x="2126" y="389"/>
                  </a:lnTo>
                  <a:lnTo>
                    <a:pt x="2016" y="333"/>
                  </a:lnTo>
                  <a:lnTo>
                    <a:pt x="1909" y="281"/>
                  </a:lnTo>
                  <a:lnTo>
                    <a:pt x="1805" y="234"/>
                  </a:lnTo>
                  <a:lnTo>
                    <a:pt x="1705" y="192"/>
                  </a:lnTo>
                  <a:lnTo>
                    <a:pt x="1606" y="155"/>
                  </a:lnTo>
                  <a:lnTo>
                    <a:pt x="1509" y="121"/>
                  </a:lnTo>
                  <a:lnTo>
                    <a:pt x="1416" y="92"/>
                  </a:lnTo>
                  <a:lnTo>
                    <a:pt x="1323" y="68"/>
                  </a:lnTo>
                  <a:lnTo>
                    <a:pt x="1234" y="47"/>
                  </a:lnTo>
                  <a:lnTo>
                    <a:pt x="1145" y="29"/>
                  </a:lnTo>
                  <a:lnTo>
                    <a:pt x="1058" y="16"/>
                  </a:lnTo>
                  <a:lnTo>
                    <a:pt x="973" y="7"/>
                  </a:lnTo>
                  <a:lnTo>
                    <a:pt x="890" y="2"/>
                  </a:lnTo>
                  <a:lnTo>
                    <a:pt x="807" y="0"/>
                  </a:lnTo>
                  <a:lnTo>
                    <a:pt x="725" y="0"/>
                  </a:lnTo>
                  <a:lnTo>
                    <a:pt x="643" y="5"/>
                  </a:lnTo>
                  <a:lnTo>
                    <a:pt x="562" y="13"/>
                  </a:lnTo>
                  <a:lnTo>
                    <a:pt x="482" y="24"/>
                  </a:lnTo>
                  <a:lnTo>
                    <a:pt x="401" y="37"/>
                  </a:lnTo>
                  <a:lnTo>
                    <a:pt x="322" y="55"/>
                  </a:lnTo>
                  <a:lnTo>
                    <a:pt x="242" y="74"/>
                  </a:lnTo>
                  <a:lnTo>
                    <a:pt x="161" y="97"/>
                  </a:lnTo>
                  <a:lnTo>
                    <a:pt x="80" y="121"/>
                  </a:lnTo>
                  <a:lnTo>
                    <a:pt x="0" y="149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807439" name="Freeform 79"/>
            <p:cNvSpPr>
              <a:spLocks/>
            </p:cNvSpPr>
            <p:nvPr/>
          </p:nvSpPr>
          <p:spPr bwMode="auto">
            <a:xfrm>
              <a:off x="652" y="1076"/>
              <a:ext cx="5439" cy="696"/>
            </a:xfrm>
            <a:custGeom>
              <a:avLst/>
              <a:gdLst/>
              <a:ahLst/>
              <a:cxnLst>
                <a:cxn ang="0">
                  <a:pos x="5439" y="694"/>
                </a:cxn>
                <a:cxn ang="0">
                  <a:pos x="5405" y="751"/>
                </a:cxn>
                <a:cxn ang="0">
                  <a:pos x="5359" y="812"/>
                </a:cxn>
                <a:cxn ang="0">
                  <a:pos x="5296" y="890"/>
                </a:cxn>
                <a:cxn ang="0">
                  <a:pos x="5216" y="975"/>
                </a:cxn>
                <a:cxn ang="0">
                  <a:pos x="5119" y="1066"/>
                </a:cxn>
                <a:cxn ang="0">
                  <a:pos x="5033" y="1133"/>
                </a:cxn>
                <a:cxn ang="0">
                  <a:pos x="4970" y="1175"/>
                </a:cxn>
                <a:cxn ang="0">
                  <a:pos x="4903" y="1217"/>
                </a:cxn>
                <a:cxn ang="0">
                  <a:pos x="4831" y="1256"/>
                </a:cxn>
                <a:cxn ang="0">
                  <a:pos x="4755" y="1290"/>
                </a:cxn>
                <a:cxn ang="0">
                  <a:pos x="4674" y="1321"/>
                </a:cxn>
                <a:cxn ang="0">
                  <a:pos x="4590" y="1348"/>
                </a:cxn>
                <a:cxn ang="0">
                  <a:pos x="4499" y="1368"/>
                </a:cxn>
                <a:cxn ang="0">
                  <a:pos x="4406" y="1382"/>
                </a:cxn>
                <a:cxn ang="0">
                  <a:pos x="4308" y="1390"/>
                </a:cxn>
                <a:cxn ang="0">
                  <a:pos x="4204" y="1390"/>
                </a:cxn>
                <a:cxn ang="0">
                  <a:pos x="4097" y="1381"/>
                </a:cxn>
                <a:cxn ang="0">
                  <a:pos x="3984" y="1364"/>
                </a:cxn>
                <a:cxn ang="0">
                  <a:pos x="3868" y="1337"/>
                </a:cxn>
                <a:cxn ang="0">
                  <a:pos x="3747" y="1300"/>
                </a:cxn>
                <a:cxn ang="0">
                  <a:pos x="3621" y="1251"/>
                </a:cxn>
                <a:cxn ang="0">
                  <a:pos x="3490" y="1192"/>
                </a:cxn>
                <a:cxn ang="0">
                  <a:pos x="3355" y="1119"/>
                </a:cxn>
                <a:cxn ang="0">
                  <a:pos x="3217" y="1033"/>
                </a:cxn>
                <a:cxn ang="0">
                  <a:pos x="3146" y="985"/>
                </a:cxn>
                <a:cxn ang="0">
                  <a:pos x="2867" y="798"/>
                </a:cxn>
                <a:cxn ang="0">
                  <a:pos x="2606" y="633"/>
                </a:cxn>
                <a:cxn ang="0">
                  <a:pos x="2360" y="489"/>
                </a:cxn>
                <a:cxn ang="0">
                  <a:pos x="2128" y="367"/>
                </a:cxn>
                <a:cxn ang="0">
                  <a:pos x="1910" y="262"/>
                </a:cxn>
                <a:cxn ang="0">
                  <a:pos x="1705" y="176"/>
                </a:cxn>
                <a:cxn ang="0">
                  <a:pos x="1509" y="108"/>
                </a:cxn>
                <a:cxn ang="0">
                  <a:pos x="1321" y="58"/>
                </a:cxn>
                <a:cxn ang="0">
                  <a:pos x="1142" y="24"/>
                </a:cxn>
                <a:cxn ang="0">
                  <a:pos x="970" y="5"/>
                </a:cxn>
                <a:cxn ang="0">
                  <a:pos x="803" y="0"/>
                </a:cxn>
                <a:cxn ang="0">
                  <a:pos x="640" y="10"/>
                </a:cxn>
                <a:cxn ang="0">
                  <a:pos x="479" y="32"/>
                </a:cxn>
                <a:cxn ang="0">
                  <a:pos x="319" y="66"/>
                </a:cxn>
                <a:cxn ang="0">
                  <a:pos x="161" y="111"/>
                </a:cxn>
                <a:cxn ang="0">
                  <a:pos x="0" y="168"/>
                </a:cxn>
              </a:cxnLst>
              <a:rect l="0" t="0" r="r" b="b"/>
              <a:pathLst>
                <a:path w="5439" h="1390">
                  <a:moveTo>
                    <a:pt x="5439" y="694"/>
                  </a:moveTo>
                  <a:lnTo>
                    <a:pt x="5439" y="694"/>
                  </a:lnTo>
                  <a:lnTo>
                    <a:pt x="5431" y="709"/>
                  </a:lnTo>
                  <a:lnTo>
                    <a:pt x="5405" y="751"/>
                  </a:lnTo>
                  <a:lnTo>
                    <a:pt x="5384" y="780"/>
                  </a:lnTo>
                  <a:lnTo>
                    <a:pt x="5359" y="812"/>
                  </a:lnTo>
                  <a:lnTo>
                    <a:pt x="5331" y="849"/>
                  </a:lnTo>
                  <a:lnTo>
                    <a:pt x="5296" y="890"/>
                  </a:lnTo>
                  <a:lnTo>
                    <a:pt x="5259" y="932"/>
                  </a:lnTo>
                  <a:lnTo>
                    <a:pt x="5216" y="975"/>
                  </a:lnTo>
                  <a:lnTo>
                    <a:pt x="5170" y="1020"/>
                  </a:lnTo>
                  <a:lnTo>
                    <a:pt x="5119" y="1066"/>
                  </a:lnTo>
                  <a:lnTo>
                    <a:pt x="5062" y="1111"/>
                  </a:lnTo>
                  <a:lnTo>
                    <a:pt x="5033" y="1133"/>
                  </a:lnTo>
                  <a:lnTo>
                    <a:pt x="5002" y="1154"/>
                  </a:lnTo>
                  <a:lnTo>
                    <a:pt x="4970" y="1175"/>
                  </a:lnTo>
                  <a:lnTo>
                    <a:pt x="4937" y="1196"/>
                  </a:lnTo>
                  <a:lnTo>
                    <a:pt x="4903" y="1217"/>
                  </a:lnTo>
                  <a:lnTo>
                    <a:pt x="4867" y="1237"/>
                  </a:lnTo>
                  <a:lnTo>
                    <a:pt x="4831" y="1256"/>
                  </a:lnTo>
                  <a:lnTo>
                    <a:pt x="4794" y="1274"/>
                  </a:lnTo>
                  <a:lnTo>
                    <a:pt x="4755" y="1290"/>
                  </a:lnTo>
                  <a:lnTo>
                    <a:pt x="4716" y="1306"/>
                  </a:lnTo>
                  <a:lnTo>
                    <a:pt x="4674" y="1321"/>
                  </a:lnTo>
                  <a:lnTo>
                    <a:pt x="4633" y="1335"/>
                  </a:lnTo>
                  <a:lnTo>
                    <a:pt x="4590" y="1348"/>
                  </a:lnTo>
                  <a:lnTo>
                    <a:pt x="4545" y="1358"/>
                  </a:lnTo>
                  <a:lnTo>
                    <a:pt x="4499" y="1368"/>
                  </a:lnTo>
                  <a:lnTo>
                    <a:pt x="4454" y="1376"/>
                  </a:lnTo>
                  <a:lnTo>
                    <a:pt x="4406" y="1382"/>
                  </a:lnTo>
                  <a:lnTo>
                    <a:pt x="4356" y="1387"/>
                  </a:lnTo>
                  <a:lnTo>
                    <a:pt x="4308" y="1390"/>
                  </a:lnTo>
                  <a:lnTo>
                    <a:pt x="4256" y="1390"/>
                  </a:lnTo>
                  <a:lnTo>
                    <a:pt x="4204" y="1390"/>
                  </a:lnTo>
                  <a:lnTo>
                    <a:pt x="4151" y="1387"/>
                  </a:lnTo>
                  <a:lnTo>
                    <a:pt x="4097" y="1381"/>
                  </a:lnTo>
                  <a:lnTo>
                    <a:pt x="4041" y="1374"/>
                  </a:lnTo>
                  <a:lnTo>
                    <a:pt x="3984" y="1364"/>
                  </a:lnTo>
                  <a:lnTo>
                    <a:pt x="3926" y="1351"/>
                  </a:lnTo>
                  <a:lnTo>
                    <a:pt x="3868" y="1337"/>
                  </a:lnTo>
                  <a:lnTo>
                    <a:pt x="3808" y="1319"/>
                  </a:lnTo>
                  <a:lnTo>
                    <a:pt x="3747" y="1300"/>
                  </a:lnTo>
                  <a:lnTo>
                    <a:pt x="3684" y="1277"/>
                  </a:lnTo>
                  <a:lnTo>
                    <a:pt x="3621" y="1251"/>
                  </a:lnTo>
                  <a:lnTo>
                    <a:pt x="3557" y="1222"/>
                  </a:lnTo>
                  <a:lnTo>
                    <a:pt x="3490" y="1192"/>
                  </a:lnTo>
                  <a:lnTo>
                    <a:pt x="3423" y="1156"/>
                  </a:lnTo>
                  <a:lnTo>
                    <a:pt x="3355" y="1119"/>
                  </a:lnTo>
                  <a:lnTo>
                    <a:pt x="3287" y="1079"/>
                  </a:lnTo>
                  <a:lnTo>
                    <a:pt x="3217" y="1033"/>
                  </a:lnTo>
                  <a:lnTo>
                    <a:pt x="3146" y="985"/>
                  </a:lnTo>
                  <a:lnTo>
                    <a:pt x="3146" y="985"/>
                  </a:lnTo>
                  <a:lnTo>
                    <a:pt x="3004" y="890"/>
                  </a:lnTo>
                  <a:lnTo>
                    <a:pt x="2867" y="798"/>
                  </a:lnTo>
                  <a:lnTo>
                    <a:pt x="2733" y="714"/>
                  </a:lnTo>
                  <a:lnTo>
                    <a:pt x="2606" y="633"/>
                  </a:lnTo>
                  <a:lnTo>
                    <a:pt x="2481" y="559"/>
                  </a:lnTo>
                  <a:lnTo>
                    <a:pt x="2360" y="489"/>
                  </a:lnTo>
                  <a:lnTo>
                    <a:pt x="2242" y="425"/>
                  </a:lnTo>
                  <a:lnTo>
                    <a:pt x="2128" y="367"/>
                  </a:lnTo>
                  <a:lnTo>
                    <a:pt x="2018" y="312"/>
                  </a:lnTo>
                  <a:lnTo>
                    <a:pt x="1910" y="262"/>
                  </a:lnTo>
                  <a:lnTo>
                    <a:pt x="1806" y="216"/>
                  </a:lnTo>
                  <a:lnTo>
                    <a:pt x="1705" y="176"/>
                  </a:lnTo>
                  <a:lnTo>
                    <a:pt x="1605" y="140"/>
                  </a:lnTo>
                  <a:lnTo>
                    <a:pt x="1509" y="108"/>
                  </a:lnTo>
                  <a:lnTo>
                    <a:pt x="1414" y="81"/>
                  </a:lnTo>
                  <a:lnTo>
                    <a:pt x="1321" y="58"/>
                  </a:lnTo>
                  <a:lnTo>
                    <a:pt x="1231" y="39"/>
                  </a:lnTo>
                  <a:lnTo>
                    <a:pt x="1142" y="24"/>
                  </a:lnTo>
                  <a:lnTo>
                    <a:pt x="1056" y="13"/>
                  </a:lnTo>
                  <a:lnTo>
                    <a:pt x="970" y="5"/>
                  </a:lnTo>
                  <a:lnTo>
                    <a:pt x="887" y="2"/>
                  </a:lnTo>
                  <a:lnTo>
                    <a:pt x="803" y="0"/>
                  </a:lnTo>
                  <a:lnTo>
                    <a:pt x="722" y="3"/>
                  </a:lnTo>
                  <a:lnTo>
                    <a:pt x="640" y="10"/>
                  </a:lnTo>
                  <a:lnTo>
                    <a:pt x="559" y="19"/>
                  </a:lnTo>
                  <a:lnTo>
                    <a:pt x="479" y="32"/>
                  </a:lnTo>
                  <a:lnTo>
                    <a:pt x="399" y="47"/>
                  </a:lnTo>
                  <a:lnTo>
                    <a:pt x="319" y="66"/>
                  </a:lnTo>
                  <a:lnTo>
                    <a:pt x="240" y="87"/>
                  </a:lnTo>
                  <a:lnTo>
                    <a:pt x="161" y="111"/>
                  </a:lnTo>
                  <a:lnTo>
                    <a:pt x="80" y="139"/>
                  </a:lnTo>
                  <a:lnTo>
                    <a:pt x="0" y="16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807440" name="Freeform 80"/>
            <p:cNvSpPr>
              <a:spLocks/>
            </p:cNvSpPr>
            <p:nvPr/>
          </p:nvSpPr>
          <p:spPr bwMode="auto">
            <a:xfrm>
              <a:off x="675" y="1094"/>
              <a:ext cx="5448" cy="664"/>
            </a:xfrm>
            <a:custGeom>
              <a:avLst/>
              <a:gdLst/>
              <a:ahLst/>
              <a:cxnLst>
                <a:cxn ang="0">
                  <a:pos x="5448" y="603"/>
                </a:cxn>
                <a:cxn ang="0">
                  <a:pos x="5414" y="660"/>
                </a:cxn>
                <a:cxn ang="0">
                  <a:pos x="5369" y="723"/>
                </a:cxn>
                <a:cxn ang="0">
                  <a:pos x="5308" y="802"/>
                </a:cxn>
                <a:cxn ang="0">
                  <a:pos x="5229" y="891"/>
                </a:cxn>
                <a:cxn ang="0">
                  <a:pos x="5132" y="983"/>
                </a:cxn>
                <a:cxn ang="0">
                  <a:pos x="5047" y="1052"/>
                </a:cxn>
                <a:cxn ang="0">
                  <a:pos x="4986" y="1097"/>
                </a:cxn>
                <a:cxn ang="0">
                  <a:pos x="4919" y="1139"/>
                </a:cxn>
                <a:cxn ang="0">
                  <a:pos x="4849" y="1180"/>
                </a:cxn>
                <a:cxn ang="0">
                  <a:pos x="4772" y="1217"/>
                </a:cxn>
                <a:cxn ang="0">
                  <a:pos x="4692" y="1249"/>
                </a:cxn>
                <a:cxn ang="0">
                  <a:pos x="4607" y="1277"/>
                </a:cxn>
                <a:cxn ang="0">
                  <a:pos x="4518" y="1299"/>
                </a:cxn>
                <a:cxn ang="0">
                  <a:pos x="4425" y="1315"/>
                </a:cxn>
                <a:cxn ang="0">
                  <a:pos x="4326" y="1325"/>
                </a:cxn>
                <a:cxn ang="0">
                  <a:pos x="4222" y="1327"/>
                </a:cxn>
                <a:cxn ang="0">
                  <a:pos x="4115" y="1320"/>
                </a:cxn>
                <a:cxn ang="0">
                  <a:pos x="4003" y="1306"/>
                </a:cxn>
                <a:cxn ang="0">
                  <a:pos x="3885" y="1280"/>
                </a:cxn>
                <a:cxn ang="0">
                  <a:pos x="3764" y="1246"/>
                </a:cxn>
                <a:cxn ang="0">
                  <a:pos x="3638" y="1199"/>
                </a:cxn>
                <a:cxn ang="0">
                  <a:pos x="3506" y="1143"/>
                </a:cxn>
                <a:cxn ang="0">
                  <a:pos x="3371" y="1072"/>
                </a:cxn>
                <a:cxn ang="0">
                  <a:pos x="3230" y="989"/>
                </a:cxn>
                <a:cxn ang="0">
                  <a:pos x="3157" y="942"/>
                </a:cxn>
                <a:cxn ang="0">
                  <a:pos x="2877" y="760"/>
                </a:cxn>
                <a:cxn ang="0">
                  <a:pos x="2613" y="599"/>
                </a:cxn>
                <a:cxn ang="0">
                  <a:pos x="2365" y="460"/>
                </a:cxn>
                <a:cxn ang="0">
                  <a:pos x="2131" y="340"/>
                </a:cxn>
                <a:cxn ang="0">
                  <a:pos x="1912" y="240"/>
                </a:cxn>
                <a:cxn ang="0">
                  <a:pos x="1705" y="158"/>
                </a:cxn>
                <a:cxn ang="0">
                  <a:pos x="1508" y="95"/>
                </a:cxn>
                <a:cxn ang="0">
                  <a:pos x="1321" y="48"/>
                </a:cxn>
                <a:cxn ang="0">
                  <a:pos x="1141" y="17"/>
                </a:cxn>
                <a:cxn ang="0">
                  <a:pos x="968" y="1"/>
                </a:cxn>
                <a:cxn ang="0">
                  <a:pos x="801" y="0"/>
                </a:cxn>
                <a:cxn ang="0">
                  <a:pos x="639" y="12"/>
                </a:cxn>
                <a:cxn ang="0">
                  <a:pos x="478" y="38"/>
                </a:cxn>
                <a:cxn ang="0">
                  <a:pos x="319" y="75"/>
                </a:cxn>
                <a:cxn ang="0">
                  <a:pos x="160" y="124"/>
                </a:cxn>
                <a:cxn ang="0">
                  <a:pos x="0" y="184"/>
                </a:cxn>
              </a:cxnLst>
              <a:rect l="0" t="0" r="r" b="b"/>
              <a:pathLst>
                <a:path w="5448" h="1327">
                  <a:moveTo>
                    <a:pt x="5448" y="603"/>
                  </a:moveTo>
                  <a:lnTo>
                    <a:pt x="5448" y="603"/>
                  </a:lnTo>
                  <a:lnTo>
                    <a:pt x="5439" y="618"/>
                  </a:lnTo>
                  <a:lnTo>
                    <a:pt x="5414" y="660"/>
                  </a:lnTo>
                  <a:lnTo>
                    <a:pt x="5393" y="689"/>
                  </a:lnTo>
                  <a:lnTo>
                    <a:pt x="5369" y="723"/>
                  </a:lnTo>
                  <a:lnTo>
                    <a:pt x="5341" y="762"/>
                  </a:lnTo>
                  <a:lnTo>
                    <a:pt x="5308" y="802"/>
                  </a:lnTo>
                  <a:lnTo>
                    <a:pt x="5271" y="846"/>
                  </a:lnTo>
                  <a:lnTo>
                    <a:pt x="5229" y="891"/>
                  </a:lnTo>
                  <a:lnTo>
                    <a:pt x="5183" y="936"/>
                  </a:lnTo>
                  <a:lnTo>
                    <a:pt x="5132" y="983"/>
                  </a:lnTo>
                  <a:lnTo>
                    <a:pt x="5076" y="1030"/>
                  </a:lnTo>
                  <a:lnTo>
                    <a:pt x="5047" y="1052"/>
                  </a:lnTo>
                  <a:lnTo>
                    <a:pt x="5017" y="1075"/>
                  </a:lnTo>
                  <a:lnTo>
                    <a:pt x="4986" y="1097"/>
                  </a:lnTo>
                  <a:lnTo>
                    <a:pt x="4953" y="1118"/>
                  </a:lnTo>
                  <a:lnTo>
                    <a:pt x="4919" y="1139"/>
                  </a:lnTo>
                  <a:lnTo>
                    <a:pt x="4885" y="1160"/>
                  </a:lnTo>
                  <a:lnTo>
                    <a:pt x="4849" y="1180"/>
                  </a:lnTo>
                  <a:lnTo>
                    <a:pt x="4811" y="1199"/>
                  </a:lnTo>
                  <a:lnTo>
                    <a:pt x="4772" y="1217"/>
                  </a:lnTo>
                  <a:lnTo>
                    <a:pt x="4733" y="1233"/>
                  </a:lnTo>
                  <a:lnTo>
                    <a:pt x="4692" y="1249"/>
                  </a:lnTo>
                  <a:lnTo>
                    <a:pt x="4650" y="1264"/>
                  </a:lnTo>
                  <a:lnTo>
                    <a:pt x="4607" y="1277"/>
                  </a:lnTo>
                  <a:lnTo>
                    <a:pt x="4564" y="1288"/>
                  </a:lnTo>
                  <a:lnTo>
                    <a:pt x="4518" y="1299"/>
                  </a:lnTo>
                  <a:lnTo>
                    <a:pt x="4472" y="1307"/>
                  </a:lnTo>
                  <a:lnTo>
                    <a:pt x="4425" y="1315"/>
                  </a:lnTo>
                  <a:lnTo>
                    <a:pt x="4375" y="1320"/>
                  </a:lnTo>
                  <a:lnTo>
                    <a:pt x="4326" y="1325"/>
                  </a:lnTo>
                  <a:lnTo>
                    <a:pt x="4275" y="1327"/>
                  </a:lnTo>
                  <a:lnTo>
                    <a:pt x="4222" y="1327"/>
                  </a:lnTo>
                  <a:lnTo>
                    <a:pt x="4170" y="1325"/>
                  </a:lnTo>
                  <a:lnTo>
                    <a:pt x="4115" y="1320"/>
                  </a:lnTo>
                  <a:lnTo>
                    <a:pt x="4060" y="1314"/>
                  </a:lnTo>
                  <a:lnTo>
                    <a:pt x="4003" y="1306"/>
                  </a:lnTo>
                  <a:lnTo>
                    <a:pt x="3945" y="1294"/>
                  </a:lnTo>
                  <a:lnTo>
                    <a:pt x="3885" y="1280"/>
                  </a:lnTo>
                  <a:lnTo>
                    <a:pt x="3825" y="1264"/>
                  </a:lnTo>
                  <a:lnTo>
                    <a:pt x="3764" y="1246"/>
                  </a:lnTo>
                  <a:lnTo>
                    <a:pt x="3702" y="1223"/>
                  </a:lnTo>
                  <a:lnTo>
                    <a:pt x="3638" y="1199"/>
                  </a:lnTo>
                  <a:lnTo>
                    <a:pt x="3573" y="1172"/>
                  </a:lnTo>
                  <a:lnTo>
                    <a:pt x="3506" y="1143"/>
                  </a:lnTo>
                  <a:lnTo>
                    <a:pt x="3439" y="1109"/>
                  </a:lnTo>
                  <a:lnTo>
                    <a:pt x="3371" y="1072"/>
                  </a:lnTo>
                  <a:lnTo>
                    <a:pt x="3300" y="1033"/>
                  </a:lnTo>
                  <a:lnTo>
                    <a:pt x="3230" y="989"/>
                  </a:lnTo>
                  <a:lnTo>
                    <a:pt x="3157" y="942"/>
                  </a:lnTo>
                  <a:lnTo>
                    <a:pt x="3157" y="942"/>
                  </a:lnTo>
                  <a:lnTo>
                    <a:pt x="3016" y="849"/>
                  </a:lnTo>
                  <a:lnTo>
                    <a:pt x="2877" y="760"/>
                  </a:lnTo>
                  <a:lnTo>
                    <a:pt x="2742" y="678"/>
                  </a:lnTo>
                  <a:lnTo>
                    <a:pt x="2613" y="599"/>
                  </a:lnTo>
                  <a:lnTo>
                    <a:pt x="2487" y="528"/>
                  </a:lnTo>
                  <a:lnTo>
                    <a:pt x="2365" y="460"/>
                  </a:lnTo>
                  <a:lnTo>
                    <a:pt x="2247" y="397"/>
                  </a:lnTo>
                  <a:lnTo>
                    <a:pt x="2131" y="340"/>
                  </a:lnTo>
                  <a:lnTo>
                    <a:pt x="2020" y="289"/>
                  </a:lnTo>
                  <a:lnTo>
                    <a:pt x="1912" y="240"/>
                  </a:lnTo>
                  <a:lnTo>
                    <a:pt x="1806" y="197"/>
                  </a:lnTo>
                  <a:lnTo>
                    <a:pt x="1705" y="158"/>
                  </a:lnTo>
                  <a:lnTo>
                    <a:pt x="1605" y="124"/>
                  </a:lnTo>
                  <a:lnTo>
                    <a:pt x="1508" y="95"/>
                  </a:lnTo>
                  <a:lnTo>
                    <a:pt x="1414" y="69"/>
                  </a:lnTo>
                  <a:lnTo>
                    <a:pt x="1321" y="48"/>
                  </a:lnTo>
                  <a:lnTo>
                    <a:pt x="1230" y="30"/>
                  </a:lnTo>
                  <a:lnTo>
                    <a:pt x="1141" y="17"/>
                  </a:lnTo>
                  <a:lnTo>
                    <a:pt x="1054" y="8"/>
                  </a:lnTo>
                  <a:lnTo>
                    <a:pt x="968" y="1"/>
                  </a:lnTo>
                  <a:lnTo>
                    <a:pt x="885" y="0"/>
                  </a:lnTo>
                  <a:lnTo>
                    <a:pt x="801" y="0"/>
                  </a:lnTo>
                  <a:lnTo>
                    <a:pt x="719" y="4"/>
                  </a:lnTo>
                  <a:lnTo>
                    <a:pt x="639" y="12"/>
                  </a:lnTo>
                  <a:lnTo>
                    <a:pt x="558" y="24"/>
                  </a:lnTo>
                  <a:lnTo>
                    <a:pt x="478" y="38"/>
                  </a:lnTo>
                  <a:lnTo>
                    <a:pt x="399" y="56"/>
                  </a:lnTo>
                  <a:lnTo>
                    <a:pt x="319" y="75"/>
                  </a:lnTo>
                  <a:lnTo>
                    <a:pt x="239" y="100"/>
                  </a:lnTo>
                  <a:lnTo>
                    <a:pt x="160" y="124"/>
                  </a:lnTo>
                  <a:lnTo>
                    <a:pt x="81" y="153"/>
                  </a:lnTo>
                  <a:lnTo>
                    <a:pt x="0" y="18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807441" name="Freeform 81"/>
            <p:cNvSpPr>
              <a:spLocks/>
            </p:cNvSpPr>
            <p:nvPr/>
          </p:nvSpPr>
          <p:spPr bwMode="auto">
            <a:xfrm>
              <a:off x="700" y="1111"/>
              <a:ext cx="5452" cy="633"/>
            </a:xfrm>
            <a:custGeom>
              <a:avLst/>
              <a:gdLst/>
              <a:ahLst/>
              <a:cxnLst>
                <a:cxn ang="0">
                  <a:pos x="5452" y="516"/>
                </a:cxn>
                <a:cxn ang="0">
                  <a:pos x="5419" y="574"/>
                </a:cxn>
                <a:cxn ang="0">
                  <a:pos x="5376" y="637"/>
                </a:cxn>
                <a:cxn ang="0">
                  <a:pos x="5316" y="717"/>
                </a:cxn>
                <a:cxn ang="0">
                  <a:pos x="5239" y="808"/>
                </a:cxn>
                <a:cxn ang="0">
                  <a:pos x="5143" y="903"/>
                </a:cxn>
                <a:cxn ang="0">
                  <a:pos x="5060" y="974"/>
                </a:cxn>
                <a:cxn ang="0">
                  <a:pos x="4998" y="1021"/>
                </a:cxn>
                <a:cxn ang="0">
                  <a:pos x="4932" y="1064"/>
                </a:cxn>
                <a:cxn ang="0">
                  <a:pos x="4862" y="1106"/>
                </a:cxn>
                <a:cxn ang="0">
                  <a:pos x="4787" y="1145"/>
                </a:cxn>
                <a:cxn ang="0">
                  <a:pos x="4707" y="1179"/>
                </a:cxn>
                <a:cxn ang="0">
                  <a:pos x="4624" y="1208"/>
                </a:cxn>
                <a:cxn ang="0">
                  <a:pos x="4533" y="1232"/>
                </a:cxn>
                <a:cxn ang="0">
                  <a:pos x="4440" y="1252"/>
                </a:cxn>
                <a:cxn ang="0">
                  <a:pos x="4342" y="1263"/>
                </a:cxn>
                <a:cxn ang="0">
                  <a:pos x="4239" y="1266"/>
                </a:cxn>
                <a:cxn ang="0">
                  <a:pos x="4131" y="1263"/>
                </a:cxn>
                <a:cxn ang="0">
                  <a:pos x="4018" y="1250"/>
                </a:cxn>
                <a:cxn ang="0">
                  <a:pos x="3902" y="1228"/>
                </a:cxn>
                <a:cxn ang="0">
                  <a:pos x="3779" y="1194"/>
                </a:cxn>
                <a:cxn ang="0">
                  <a:pos x="3652" y="1150"/>
                </a:cxn>
                <a:cxn ang="0">
                  <a:pos x="3520" y="1095"/>
                </a:cxn>
                <a:cxn ang="0">
                  <a:pos x="3384" y="1027"/>
                </a:cxn>
                <a:cxn ang="0">
                  <a:pos x="3242" y="947"/>
                </a:cxn>
                <a:cxn ang="0">
                  <a:pos x="3169" y="901"/>
                </a:cxn>
                <a:cxn ang="0">
                  <a:pos x="2885" y="724"/>
                </a:cxn>
                <a:cxn ang="0">
                  <a:pos x="2619" y="569"/>
                </a:cxn>
                <a:cxn ang="0">
                  <a:pos x="2369" y="433"/>
                </a:cxn>
                <a:cxn ang="0">
                  <a:pos x="2134" y="317"/>
                </a:cxn>
                <a:cxn ang="0">
                  <a:pos x="1912" y="222"/>
                </a:cxn>
                <a:cxn ang="0">
                  <a:pos x="1704" y="144"/>
                </a:cxn>
                <a:cxn ang="0">
                  <a:pos x="1507" y="83"/>
                </a:cxn>
                <a:cxn ang="0">
                  <a:pos x="1318" y="41"/>
                </a:cxn>
                <a:cxn ang="0">
                  <a:pos x="1139" y="13"/>
                </a:cxn>
                <a:cxn ang="0">
                  <a:pos x="965" y="0"/>
                </a:cxn>
                <a:cxn ang="0">
                  <a:pos x="798" y="4"/>
                </a:cxn>
                <a:cxn ang="0">
                  <a:pos x="635" y="18"/>
                </a:cxn>
                <a:cxn ang="0">
                  <a:pos x="475" y="47"/>
                </a:cxn>
                <a:cxn ang="0">
                  <a:pos x="317" y="89"/>
                </a:cxn>
                <a:cxn ang="0">
                  <a:pos x="158" y="141"/>
                </a:cxn>
                <a:cxn ang="0">
                  <a:pos x="0" y="204"/>
                </a:cxn>
              </a:cxnLst>
              <a:rect l="0" t="0" r="r" b="b"/>
              <a:pathLst>
                <a:path w="5452" h="1266">
                  <a:moveTo>
                    <a:pt x="5452" y="516"/>
                  </a:moveTo>
                  <a:lnTo>
                    <a:pt x="5452" y="516"/>
                  </a:lnTo>
                  <a:lnTo>
                    <a:pt x="5444" y="530"/>
                  </a:lnTo>
                  <a:lnTo>
                    <a:pt x="5419" y="574"/>
                  </a:lnTo>
                  <a:lnTo>
                    <a:pt x="5400" y="603"/>
                  </a:lnTo>
                  <a:lnTo>
                    <a:pt x="5376" y="637"/>
                  </a:lnTo>
                  <a:lnTo>
                    <a:pt x="5348" y="675"/>
                  </a:lnTo>
                  <a:lnTo>
                    <a:pt x="5316" y="717"/>
                  </a:lnTo>
                  <a:lnTo>
                    <a:pt x="5279" y="761"/>
                  </a:lnTo>
                  <a:lnTo>
                    <a:pt x="5239" y="808"/>
                  </a:lnTo>
                  <a:lnTo>
                    <a:pt x="5193" y="855"/>
                  </a:lnTo>
                  <a:lnTo>
                    <a:pt x="5143" y="903"/>
                  </a:lnTo>
                  <a:lnTo>
                    <a:pt x="5089" y="950"/>
                  </a:lnTo>
                  <a:lnTo>
                    <a:pt x="5060" y="974"/>
                  </a:lnTo>
                  <a:lnTo>
                    <a:pt x="5029" y="997"/>
                  </a:lnTo>
                  <a:lnTo>
                    <a:pt x="4998" y="1021"/>
                  </a:lnTo>
                  <a:lnTo>
                    <a:pt x="4965" y="1042"/>
                  </a:lnTo>
                  <a:lnTo>
                    <a:pt x="4932" y="1064"/>
                  </a:lnTo>
                  <a:lnTo>
                    <a:pt x="4897" y="1085"/>
                  </a:lnTo>
                  <a:lnTo>
                    <a:pt x="4862" y="1106"/>
                  </a:lnTo>
                  <a:lnTo>
                    <a:pt x="4825" y="1126"/>
                  </a:lnTo>
                  <a:lnTo>
                    <a:pt x="4787" y="1145"/>
                  </a:lnTo>
                  <a:lnTo>
                    <a:pt x="4747" y="1161"/>
                  </a:lnTo>
                  <a:lnTo>
                    <a:pt x="4707" y="1179"/>
                  </a:lnTo>
                  <a:lnTo>
                    <a:pt x="4665" y="1194"/>
                  </a:lnTo>
                  <a:lnTo>
                    <a:pt x="4624" y="1208"/>
                  </a:lnTo>
                  <a:lnTo>
                    <a:pt x="4579" y="1221"/>
                  </a:lnTo>
                  <a:lnTo>
                    <a:pt x="4533" y="1232"/>
                  </a:lnTo>
                  <a:lnTo>
                    <a:pt x="4488" y="1242"/>
                  </a:lnTo>
                  <a:lnTo>
                    <a:pt x="4440" y="1252"/>
                  </a:lnTo>
                  <a:lnTo>
                    <a:pt x="4392" y="1258"/>
                  </a:lnTo>
                  <a:lnTo>
                    <a:pt x="4342" y="1263"/>
                  </a:lnTo>
                  <a:lnTo>
                    <a:pt x="4292" y="1266"/>
                  </a:lnTo>
                  <a:lnTo>
                    <a:pt x="4239" y="1266"/>
                  </a:lnTo>
                  <a:lnTo>
                    <a:pt x="4186" y="1266"/>
                  </a:lnTo>
                  <a:lnTo>
                    <a:pt x="4131" y="1263"/>
                  </a:lnTo>
                  <a:lnTo>
                    <a:pt x="4075" y="1257"/>
                  </a:lnTo>
                  <a:lnTo>
                    <a:pt x="4018" y="1250"/>
                  </a:lnTo>
                  <a:lnTo>
                    <a:pt x="3960" y="1239"/>
                  </a:lnTo>
                  <a:lnTo>
                    <a:pt x="3902" y="1228"/>
                  </a:lnTo>
                  <a:lnTo>
                    <a:pt x="3841" y="1211"/>
                  </a:lnTo>
                  <a:lnTo>
                    <a:pt x="3779" y="1194"/>
                  </a:lnTo>
                  <a:lnTo>
                    <a:pt x="3716" y="1174"/>
                  </a:lnTo>
                  <a:lnTo>
                    <a:pt x="3652" y="1150"/>
                  </a:lnTo>
                  <a:lnTo>
                    <a:pt x="3586" y="1124"/>
                  </a:lnTo>
                  <a:lnTo>
                    <a:pt x="3520" y="1095"/>
                  </a:lnTo>
                  <a:lnTo>
                    <a:pt x="3452" y="1063"/>
                  </a:lnTo>
                  <a:lnTo>
                    <a:pt x="3384" y="1027"/>
                  </a:lnTo>
                  <a:lnTo>
                    <a:pt x="3313" y="989"/>
                  </a:lnTo>
                  <a:lnTo>
                    <a:pt x="3242" y="947"/>
                  </a:lnTo>
                  <a:lnTo>
                    <a:pt x="3169" y="901"/>
                  </a:lnTo>
                  <a:lnTo>
                    <a:pt x="3169" y="901"/>
                  </a:lnTo>
                  <a:lnTo>
                    <a:pt x="3024" y="811"/>
                  </a:lnTo>
                  <a:lnTo>
                    <a:pt x="2885" y="724"/>
                  </a:lnTo>
                  <a:lnTo>
                    <a:pt x="2749" y="643"/>
                  </a:lnTo>
                  <a:lnTo>
                    <a:pt x="2619" y="569"/>
                  </a:lnTo>
                  <a:lnTo>
                    <a:pt x="2491" y="498"/>
                  </a:lnTo>
                  <a:lnTo>
                    <a:pt x="2369" y="433"/>
                  </a:lnTo>
                  <a:lnTo>
                    <a:pt x="2249" y="373"/>
                  </a:lnTo>
                  <a:lnTo>
                    <a:pt x="2134" y="317"/>
                  </a:lnTo>
                  <a:lnTo>
                    <a:pt x="2022" y="267"/>
                  </a:lnTo>
                  <a:lnTo>
                    <a:pt x="1912" y="222"/>
                  </a:lnTo>
                  <a:lnTo>
                    <a:pt x="1806" y="180"/>
                  </a:lnTo>
                  <a:lnTo>
                    <a:pt x="1704" y="144"/>
                  </a:lnTo>
                  <a:lnTo>
                    <a:pt x="1604" y="112"/>
                  </a:lnTo>
                  <a:lnTo>
                    <a:pt x="1507" y="83"/>
                  </a:lnTo>
                  <a:lnTo>
                    <a:pt x="1411" y="60"/>
                  </a:lnTo>
                  <a:lnTo>
                    <a:pt x="1318" y="41"/>
                  </a:lnTo>
                  <a:lnTo>
                    <a:pt x="1227" y="25"/>
                  </a:lnTo>
                  <a:lnTo>
                    <a:pt x="1139" y="13"/>
                  </a:lnTo>
                  <a:lnTo>
                    <a:pt x="1051" y="5"/>
                  </a:lnTo>
                  <a:lnTo>
                    <a:pt x="965" y="0"/>
                  </a:lnTo>
                  <a:lnTo>
                    <a:pt x="882" y="0"/>
                  </a:lnTo>
                  <a:lnTo>
                    <a:pt x="798" y="4"/>
                  </a:lnTo>
                  <a:lnTo>
                    <a:pt x="717" y="8"/>
                  </a:lnTo>
                  <a:lnTo>
                    <a:pt x="635" y="18"/>
                  </a:lnTo>
                  <a:lnTo>
                    <a:pt x="556" y="31"/>
                  </a:lnTo>
                  <a:lnTo>
                    <a:pt x="475" y="47"/>
                  </a:lnTo>
                  <a:lnTo>
                    <a:pt x="396" y="67"/>
                  </a:lnTo>
                  <a:lnTo>
                    <a:pt x="317" y="89"/>
                  </a:lnTo>
                  <a:lnTo>
                    <a:pt x="238" y="113"/>
                  </a:lnTo>
                  <a:lnTo>
                    <a:pt x="158" y="141"/>
                  </a:lnTo>
                  <a:lnTo>
                    <a:pt x="79" y="172"/>
                  </a:lnTo>
                  <a:lnTo>
                    <a:pt x="0" y="20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807442" name="Freeform 82"/>
            <p:cNvSpPr>
              <a:spLocks/>
            </p:cNvSpPr>
            <p:nvPr/>
          </p:nvSpPr>
          <p:spPr bwMode="auto">
            <a:xfrm>
              <a:off x="725" y="1127"/>
              <a:ext cx="5457" cy="603"/>
            </a:xfrm>
            <a:custGeom>
              <a:avLst/>
              <a:gdLst/>
              <a:ahLst/>
              <a:cxnLst>
                <a:cxn ang="0">
                  <a:pos x="5457" y="426"/>
                </a:cxn>
                <a:cxn ang="0">
                  <a:pos x="5425" y="484"/>
                </a:cxn>
                <a:cxn ang="0">
                  <a:pos x="5383" y="550"/>
                </a:cxn>
                <a:cxn ang="0">
                  <a:pos x="5323" y="631"/>
                </a:cxn>
                <a:cxn ang="0">
                  <a:pos x="5247" y="725"/>
                </a:cxn>
                <a:cxn ang="0">
                  <a:pos x="5153" y="822"/>
                </a:cxn>
                <a:cxn ang="0">
                  <a:pos x="5071" y="896"/>
                </a:cxn>
                <a:cxn ang="0">
                  <a:pos x="5010" y="943"/>
                </a:cxn>
                <a:cxn ang="0">
                  <a:pos x="4944" y="988"/>
                </a:cxn>
                <a:cxn ang="0">
                  <a:pos x="4875" y="1031"/>
                </a:cxn>
                <a:cxn ang="0">
                  <a:pos x="4801" y="1072"/>
                </a:cxn>
                <a:cxn ang="0">
                  <a:pos x="4722" y="1109"/>
                </a:cxn>
                <a:cxn ang="0">
                  <a:pos x="4637" y="1140"/>
                </a:cxn>
                <a:cxn ang="0">
                  <a:pos x="4549" y="1166"/>
                </a:cxn>
                <a:cxn ang="0">
                  <a:pos x="4456" y="1187"/>
                </a:cxn>
                <a:cxn ang="0">
                  <a:pos x="4358" y="1199"/>
                </a:cxn>
                <a:cxn ang="0">
                  <a:pos x="4254" y="1206"/>
                </a:cxn>
                <a:cxn ang="0">
                  <a:pos x="4147" y="1204"/>
                </a:cxn>
                <a:cxn ang="0">
                  <a:pos x="4035" y="1193"/>
                </a:cxn>
                <a:cxn ang="0">
                  <a:pos x="3917" y="1174"/>
                </a:cxn>
                <a:cxn ang="0">
                  <a:pos x="3793" y="1143"/>
                </a:cxn>
                <a:cxn ang="0">
                  <a:pos x="3666" y="1101"/>
                </a:cxn>
                <a:cxn ang="0">
                  <a:pos x="3534" y="1049"/>
                </a:cxn>
                <a:cxn ang="0">
                  <a:pos x="3396" y="983"/>
                </a:cxn>
                <a:cxn ang="0">
                  <a:pos x="3253" y="906"/>
                </a:cxn>
                <a:cxn ang="0">
                  <a:pos x="3180" y="862"/>
                </a:cxn>
                <a:cxn ang="0">
                  <a:pos x="2892" y="689"/>
                </a:cxn>
                <a:cxn ang="0">
                  <a:pos x="2624" y="537"/>
                </a:cxn>
                <a:cxn ang="0">
                  <a:pos x="2372" y="407"/>
                </a:cxn>
                <a:cxn ang="0">
                  <a:pos x="2136" y="295"/>
                </a:cxn>
                <a:cxn ang="0">
                  <a:pos x="1913" y="203"/>
                </a:cxn>
                <a:cxn ang="0">
                  <a:pos x="1702" y="129"/>
                </a:cxn>
                <a:cxn ang="0">
                  <a:pos x="1504" y="72"/>
                </a:cxn>
                <a:cxn ang="0">
                  <a:pos x="1315" y="32"/>
                </a:cxn>
                <a:cxn ang="0">
                  <a:pos x="1136" y="9"/>
                </a:cxn>
                <a:cxn ang="0">
                  <a:pos x="962" y="0"/>
                </a:cxn>
                <a:cxn ang="0">
                  <a:pos x="796" y="6"/>
                </a:cxn>
                <a:cxn ang="0">
                  <a:pos x="633" y="26"/>
                </a:cxn>
                <a:cxn ang="0">
                  <a:pos x="474" y="58"/>
                </a:cxn>
                <a:cxn ang="0">
                  <a:pos x="315" y="101"/>
                </a:cxn>
                <a:cxn ang="0">
                  <a:pos x="158" y="158"/>
                </a:cxn>
                <a:cxn ang="0">
                  <a:pos x="0" y="224"/>
                </a:cxn>
              </a:cxnLst>
              <a:rect l="0" t="0" r="r" b="b"/>
              <a:pathLst>
                <a:path w="5457" h="1206">
                  <a:moveTo>
                    <a:pt x="5457" y="426"/>
                  </a:moveTo>
                  <a:lnTo>
                    <a:pt x="5457" y="426"/>
                  </a:lnTo>
                  <a:lnTo>
                    <a:pt x="5450" y="442"/>
                  </a:lnTo>
                  <a:lnTo>
                    <a:pt x="5425" y="484"/>
                  </a:lnTo>
                  <a:lnTo>
                    <a:pt x="5405" y="515"/>
                  </a:lnTo>
                  <a:lnTo>
                    <a:pt x="5383" y="550"/>
                  </a:lnTo>
                  <a:lnTo>
                    <a:pt x="5355" y="589"/>
                  </a:lnTo>
                  <a:lnTo>
                    <a:pt x="5323" y="631"/>
                  </a:lnTo>
                  <a:lnTo>
                    <a:pt x="5287" y="676"/>
                  </a:lnTo>
                  <a:lnTo>
                    <a:pt x="5247" y="725"/>
                  </a:lnTo>
                  <a:lnTo>
                    <a:pt x="5203" y="773"/>
                  </a:lnTo>
                  <a:lnTo>
                    <a:pt x="5153" y="822"/>
                  </a:lnTo>
                  <a:lnTo>
                    <a:pt x="5100" y="872"/>
                  </a:lnTo>
                  <a:lnTo>
                    <a:pt x="5071" y="896"/>
                  </a:lnTo>
                  <a:lnTo>
                    <a:pt x="5041" y="918"/>
                  </a:lnTo>
                  <a:lnTo>
                    <a:pt x="5010" y="943"/>
                  </a:lnTo>
                  <a:lnTo>
                    <a:pt x="4978" y="965"/>
                  </a:lnTo>
                  <a:lnTo>
                    <a:pt x="4944" y="988"/>
                  </a:lnTo>
                  <a:lnTo>
                    <a:pt x="4911" y="1011"/>
                  </a:lnTo>
                  <a:lnTo>
                    <a:pt x="4875" y="1031"/>
                  </a:lnTo>
                  <a:lnTo>
                    <a:pt x="4839" y="1052"/>
                  </a:lnTo>
                  <a:lnTo>
                    <a:pt x="4801" y="1072"/>
                  </a:lnTo>
                  <a:lnTo>
                    <a:pt x="4762" y="1091"/>
                  </a:lnTo>
                  <a:lnTo>
                    <a:pt x="4722" y="1109"/>
                  </a:lnTo>
                  <a:lnTo>
                    <a:pt x="4681" y="1125"/>
                  </a:lnTo>
                  <a:lnTo>
                    <a:pt x="4637" y="1140"/>
                  </a:lnTo>
                  <a:lnTo>
                    <a:pt x="4594" y="1154"/>
                  </a:lnTo>
                  <a:lnTo>
                    <a:pt x="4549" y="1166"/>
                  </a:lnTo>
                  <a:lnTo>
                    <a:pt x="4503" y="1177"/>
                  </a:lnTo>
                  <a:lnTo>
                    <a:pt x="4456" y="1187"/>
                  </a:lnTo>
                  <a:lnTo>
                    <a:pt x="4407" y="1195"/>
                  </a:lnTo>
                  <a:lnTo>
                    <a:pt x="4358" y="1199"/>
                  </a:lnTo>
                  <a:lnTo>
                    <a:pt x="4307" y="1204"/>
                  </a:lnTo>
                  <a:lnTo>
                    <a:pt x="4254" y="1206"/>
                  </a:lnTo>
                  <a:lnTo>
                    <a:pt x="4202" y="1206"/>
                  </a:lnTo>
                  <a:lnTo>
                    <a:pt x="4147" y="1204"/>
                  </a:lnTo>
                  <a:lnTo>
                    <a:pt x="4092" y="1199"/>
                  </a:lnTo>
                  <a:lnTo>
                    <a:pt x="4035" y="1193"/>
                  </a:lnTo>
                  <a:lnTo>
                    <a:pt x="3977" y="1185"/>
                  </a:lnTo>
                  <a:lnTo>
                    <a:pt x="3917" y="1174"/>
                  </a:lnTo>
                  <a:lnTo>
                    <a:pt x="3856" y="1159"/>
                  </a:lnTo>
                  <a:lnTo>
                    <a:pt x="3793" y="1143"/>
                  </a:lnTo>
                  <a:lnTo>
                    <a:pt x="3731" y="1124"/>
                  </a:lnTo>
                  <a:lnTo>
                    <a:pt x="3666" y="1101"/>
                  </a:lnTo>
                  <a:lnTo>
                    <a:pt x="3600" y="1077"/>
                  </a:lnTo>
                  <a:lnTo>
                    <a:pt x="3534" y="1049"/>
                  </a:lnTo>
                  <a:lnTo>
                    <a:pt x="3466" y="1017"/>
                  </a:lnTo>
                  <a:lnTo>
                    <a:pt x="3396" y="983"/>
                  </a:lnTo>
                  <a:lnTo>
                    <a:pt x="3325" y="946"/>
                  </a:lnTo>
                  <a:lnTo>
                    <a:pt x="3253" y="906"/>
                  </a:lnTo>
                  <a:lnTo>
                    <a:pt x="3180" y="862"/>
                  </a:lnTo>
                  <a:lnTo>
                    <a:pt x="3180" y="862"/>
                  </a:lnTo>
                  <a:lnTo>
                    <a:pt x="3034" y="772"/>
                  </a:lnTo>
                  <a:lnTo>
                    <a:pt x="2892" y="689"/>
                  </a:lnTo>
                  <a:lnTo>
                    <a:pt x="2756" y="610"/>
                  </a:lnTo>
                  <a:lnTo>
                    <a:pt x="2624" y="537"/>
                  </a:lnTo>
                  <a:lnTo>
                    <a:pt x="2497" y="470"/>
                  </a:lnTo>
                  <a:lnTo>
                    <a:pt x="2372" y="407"/>
                  </a:lnTo>
                  <a:lnTo>
                    <a:pt x="2252" y="348"/>
                  </a:lnTo>
                  <a:lnTo>
                    <a:pt x="2136" y="295"/>
                  </a:lnTo>
                  <a:lnTo>
                    <a:pt x="2023" y="247"/>
                  </a:lnTo>
                  <a:lnTo>
                    <a:pt x="1913" y="203"/>
                  </a:lnTo>
                  <a:lnTo>
                    <a:pt x="1806" y="164"/>
                  </a:lnTo>
                  <a:lnTo>
                    <a:pt x="1702" y="129"/>
                  </a:lnTo>
                  <a:lnTo>
                    <a:pt x="1602" y="98"/>
                  </a:lnTo>
                  <a:lnTo>
                    <a:pt x="1504" y="72"/>
                  </a:lnTo>
                  <a:lnTo>
                    <a:pt x="1409" y="51"/>
                  </a:lnTo>
                  <a:lnTo>
                    <a:pt x="1315" y="32"/>
                  </a:lnTo>
                  <a:lnTo>
                    <a:pt x="1225" y="19"/>
                  </a:lnTo>
                  <a:lnTo>
                    <a:pt x="1136" y="9"/>
                  </a:lnTo>
                  <a:lnTo>
                    <a:pt x="1048" y="3"/>
                  </a:lnTo>
                  <a:lnTo>
                    <a:pt x="962" y="0"/>
                  </a:lnTo>
                  <a:lnTo>
                    <a:pt x="879" y="1"/>
                  </a:lnTo>
                  <a:lnTo>
                    <a:pt x="796" y="6"/>
                  </a:lnTo>
                  <a:lnTo>
                    <a:pt x="714" y="14"/>
                  </a:lnTo>
                  <a:lnTo>
                    <a:pt x="633" y="26"/>
                  </a:lnTo>
                  <a:lnTo>
                    <a:pt x="553" y="40"/>
                  </a:lnTo>
                  <a:lnTo>
                    <a:pt x="474" y="58"/>
                  </a:lnTo>
                  <a:lnTo>
                    <a:pt x="394" y="79"/>
                  </a:lnTo>
                  <a:lnTo>
                    <a:pt x="315" y="101"/>
                  </a:lnTo>
                  <a:lnTo>
                    <a:pt x="238" y="129"/>
                  </a:lnTo>
                  <a:lnTo>
                    <a:pt x="158" y="158"/>
                  </a:lnTo>
                  <a:lnTo>
                    <a:pt x="79" y="190"/>
                  </a:lnTo>
                  <a:lnTo>
                    <a:pt x="0" y="22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807443" name="Freeform 83"/>
            <p:cNvSpPr>
              <a:spLocks/>
            </p:cNvSpPr>
            <p:nvPr/>
          </p:nvSpPr>
          <p:spPr bwMode="auto">
            <a:xfrm>
              <a:off x="752" y="1144"/>
              <a:ext cx="5459" cy="573"/>
            </a:xfrm>
            <a:custGeom>
              <a:avLst/>
              <a:gdLst/>
              <a:ahLst/>
              <a:cxnLst>
                <a:cxn ang="0">
                  <a:pos x="5459" y="335"/>
                </a:cxn>
                <a:cxn ang="0">
                  <a:pos x="5427" y="395"/>
                </a:cxn>
                <a:cxn ang="0">
                  <a:pos x="5385" y="461"/>
                </a:cxn>
                <a:cxn ang="0">
                  <a:pos x="5328" y="545"/>
                </a:cxn>
                <a:cxn ang="0">
                  <a:pos x="5253" y="639"/>
                </a:cxn>
                <a:cxn ang="0">
                  <a:pos x="5160" y="739"/>
                </a:cxn>
                <a:cxn ang="0">
                  <a:pos x="5080" y="815"/>
                </a:cxn>
                <a:cxn ang="0">
                  <a:pos x="5019" y="863"/>
                </a:cxn>
                <a:cxn ang="0">
                  <a:pos x="4955" y="912"/>
                </a:cxn>
                <a:cxn ang="0">
                  <a:pos x="4885" y="957"/>
                </a:cxn>
                <a:cxn ang="0">
                  <a:pos x="4812" y="999"/>
                </a:cxn>
                <a:cxn ang="0">
                  <a:pos x="4734" y="1036"/>
                </a:cxn>
                <a:cxn ang="0">
                  <a:pos x="4651" y="1070"/>
                </a:cxn>
                <a:cxn ang="0">
                  <a:pos x="4562" y="1098"/>
                </a:cxn>
                <a:cxn ang="0">
                  <a:pos x="4469" y="1120"/>
                </a:cxn>
                <a:cxn ang="0">
                  <a:pos x="4372" y="1136"/>
                </a:cxn>
                <a:cxn ang="0">
                  <a:pos x="4268" y="1144"/>
                </a:cxn>
                <a:cxn ang="0">
                  <a:pos x="4161" y="1144"/>
                </a:cxn>
                <a:cxn ang="0">
                  <a:pos x="4047" y="1136"/>
                </a:cxn>
                <a:cxn ang="0">
                  <a:pos x="3929" y="1119"/>
                </a:cxn>
                <a:cxn ang="0">
                  <a:pos x="3807" y="1090"/>
                </a:cxn>
                <a:cxn ang="0">
                  <a:pos x="3677" y="1051"/>
                </a:cxn>
                <a:cxn ang="0">
                  <a:pos x="3544" y="1001"/>
                </a:cxn>
                <a:cxn ang="0">
                  <a:pos x="3405" y="938"/>
                </a:cxn>
                <a:cxn ang="0">
                  <a:pos x="3261" y="862"/>
                </a:cxn>
                <a:cxn ang="0">
                  <a:pos x="3187" y="820"/>
                </a:cxn>
                <a:cxn ang="0">
                  <a:pos x="2899" y="652"/>
                </a:cxn>
                <a:cxn ang="0">
                  <a:pos x="2628" y="505"/>
                </a:cxn>
                <a:cxn ang="0">
                  <a:pos x="2374" y="379"/>
                </a:cxn>
                <a:cxn ang="0">
                  <a:pos x="2135" y="273"/>
                </a:cxn>
                <a:cxn ang="0">
                  <a:pos x="1911" y="184"/>
                </a:cxn>
                <a:cxn ang="0">
                  <a:pos x="1700" y="114"/>
                </a:cxn>
                <a:cxn ang="0">
                  <a:pos x="1500" y="61"/>
                </a:cxn>
                <a:cxn ang="0">
                  <a:pos x="1312" y="25"/>
                </a:cxn>
                <a:cxn ang="0">
                  <a:pos x="1131" y="4"/>
                </a:cxn>
                <a:cxn ang="0">
                  <a:pos x="958" y="0"/>
                </a:cxn>
                <a:cxn ang="0">
                  <a:pos x="791" y="8"/>
                </a:cxn>
                <a:cxn ang="0">
                  <a:pos x="628" y="32"/>
                </a:cxn>
                <a:cxn ang="0">
                  <a:pos x="470" y="67"/>
                </a:cxn>
                <a:cxn ang="0">
                  <a:pos x="313" y="114"/>
                </a:cxn>
                <a:cxn ang="0">
                  <a:pos x="156" y="174"/>
                </a:cxn>
                <a:cxn ang="0">
                  <a:pos x="0" y="243"/>
                </a:cxn>
              </a:cxnLst>
              <a:rect l="0" t="0" r="r" b="b"/>
              <a:pathLst>
                <a:path w="5459" h="1144">
                  <a:moveTo>
                    <a:pt x="5459" y="335"/>
                  </a:moveTo>
                  <a:lnTo>
                    <a:pt x="5459" y="335"/>
                  </a:lnTo>
                  <a:lnTo>
                    <a:pt x="5450" y="352"/>
                  </a:lnTo>
                  <a:lnTo>
                    <a:pt x="5427" y="395"/>
                  </a:lnTo>
                  <a:lnTo>
                    <a:pt x="5409" y="426"/>
                  </a:lnTo>
                  <a:lnTo>
                    <a:pt x="5385" y="461"/>
                  </a:lnTo>
                  <a:lnTo>
                    <a:pt x="5359" y="502"/>
                  </a:lnTo>
                  <a:lnTo>
                    <a:pt x="5328" y="545"/>
                  </a:lnTo>
                  <a:lnTo>
                    <a:pt x="5292" y="591"/>
                  </a:lnTo>
                  <a:lnTo>
                    <a:pt x="5253" y="639"/>
                  </a:lnTo>
                  <a:lnTo>
                    <a:pt x="5209" y="689"/>
                  </a:lnTo>
                  <a:lnTo>
                    <a:pt x="5160" y="739"/>
                  </a:lnTo>
                  <a:lnTo>
                    <a:pt x="5108" y="791"/>
                  </a:lnTo>
                  <a:lnTo>
                    <a:pt x="5080" y="815"/>
                  </a:lnTo>
                  <a:lnTo>
                    <a:pt x="5049" y="839"/>
                  </a:lnTo>
                  <a:lnTo>
                    <a:pt x="5019" y="863"/>
                  </a:lnTo>
                  <a:lnTo>
                    <a:pt x="4988" y="888"/>
                  </a:lnTo>
                  <a:lnTo>
                    <a:pt x="4955" y="912"/>
                  </a:lnTo>
                  <a:lnTo>
                    <a:pt x="4921" y="935"/>
                  </a:lnTo>
                  <a:lnTo>
                    <a:pt x="4885" y="957"/>
                  </a:lnTo>
                  <a:lnTo>
                    <a:pt x="4849" y="978"/>
                  </a:lnTo>
                  <a:lnTo>
                    <a:pt x="4812" y="999"/>
                  </a:lnTo>
                  <a:lnTo>
                    <a:pt x="4773" y="1018"/>
                  </a:lnTo>
                  <a:lnTo>
                    <a:pt x="4734" y="1036"/>
                  </a:lnTo>
                  <a:lnTo>
                    <a:pt x="4692" y="1054"/>
                  </a:lnTo>
                  <a:lnTo>
                    <a:pt x="4651" y="1070"/>
                  </a:lnTo>
                  <a:lnTo>
                    <a:pt x="4606" y="1085"/>
                  </a:lnTo>
                  <a:lnTo>
                    <a:pt x="4562" y="1098"/>
                  </a:lnTo>
                  <a:lnTo>
                    <a:pt x="4516" y="1111"/>
                  </a:lnTo>
                  <a:lnTo>
                    <a:pt x="4469" y="1120"/>
                  </a:lnTo>
                  <a:lnTo>
                    <a:pt x="4420" y="1128"/>
                  </a:lnTo>
                  <a:lnTo>
                    <a:pt x="4372" y="1136"/>
                  </a:lnTo>
                  <a:lnTo>
                    <a:pt x="4320" y="1141"/>
                  </a:lnTo>
                  <a:lnTo>
                    <a:pt x="4268" y="1144"/>
                  </a:lnTo>
                  <a:lnTo>
                    <a:pt x="4215" y="1144"/>
                  </a:lnTo>
                  <a:lnTo>
                    <a:pt x="4161" y="1144"/>
                  </a:lnTo>
                  <a:lnTo>
                    <a:pt x="4105" y="1141"/>
                  </a:lnTo>
                  <a:lnTo>
                    <a:pt x="4047" y="1136"/>
                  </a:lnTo>
                  <a:lnTo>
                    <a:pt x="3988" y="1128"/>
                  </a:lnTo>
                  <a:lnTo>
                    <a:pt x="3929" y="1119"/>
                  </a:lnTo>
                  <a:lnTo>
                    <a:pt x="3869" y="1106"/>
                  </a:lnTo>
                  <a:lnTo>
                    <a:pt x="3807" y="1090"/>
                  </a:lnTo>
                  <a:lnTo>
                    <a:pt x="3743" y="1072"/>
                  </a:lnTo>
                  <a:lnTo>
                    <a:pt x="3677" y="1051"/>
                  </a:lnTo>
                  <a:lnTo>
                    <a:pt x="3612" y="1027"/>
                  </a:lnTo>
                  <a:lnTo>
                    <a:pt x="3544" y="1001"/>
                  </a:lnTo>
                  <a:lnTo>
                    <a:pt x="3476" y="970"/>
                  </a:lnTo>
                  <a:lnTo>
                    <a:pt x="3405" y="938"/>
                  </a:lnTo>
                  <a:lnTo>
                    <a:pt x="3335" y="902"/>
                  </a:lnTo>
                  <a:lnTo>
                    <a:pt x="3261" y="862"/>
                  </a:lnTo>
                  <a:lnTo>
                    <a:pt x="3187" y="820"/>
                  </a:lnTo>
                  <a:lnTo>
                    <a:pt x="3187" y="820"/>
                  </a:lnTo>
                  <a:lnTo>
                    <a:pt x="3040" y="733"/>
                  </a:lnTo>
                  <a:lnTo>
                    <a:pt x="2899" y="652"/>
                  </a:lnTo>
                  <a:lnTo>
                    <a:pt x="2761" y="576"/>
                  </a:lnTo>
                  <a:lnTo>
                    <a:pt x="2628" y="505"/>
                  </a:lnTo>
                  <a:lnTo>
                    <a:pt x="2499" y="439"/>
                  </a:lnTo>
                  <a:lnTo>
                    <a:pt x="2374" y="379"/>
                  </a:lnTo>
                  <a:lnTo>
                    <a:pt x="2253" y="323"/>
                  </a:lnTo>
                  <a:lnTo>
                    <a:pt x="2135" y="273"/>
                  </a:lnTo>
                  <a:lnTo>
                    <a:pt x="2022" y="226"/>
                  </a:lnTo>
                  <a:lnTo>
                    <a:pt x="1911" y="184"/>
                  </a:lnTo>
                  <a:lnTo>
                    <a:pt x="1804" y="147"/>
                  </a:lnTo>
                  <a:lnTo>
                    <a:pt x="1700" y="114"/>
                  </a:lnTo>
                  <a:lnTo>
                    <a:pt x="1599" y="85"/>
                  </a:lnTo>
                  <a:lnTo>
                    <a:pt x="1500" y="61"/>
                  </a:lnTo>
                  <a:lnTo>
                    <a:pt x="1405" y="40"/>
                  </a:lnTo>
                  <a:lnTo>
                    <a:pt x="1312" y="25"/>
                  </a:lnTo>
                  <a:lnTo>
                    <a:pt x="1220" y="13"/>
                  </a:lnTo>
                  <a:lnTo>
                    <a:pt x="1131" y="4"/>
                  </a:lnTo>
                  <a:lnTo>
                    <a:pt x="1044" y="0"/>
                  </a:lnTo>
                  <a:lnTo>
                    <a:pt x="958" y="0"/>
                  </a:lnTo>
                  <a:lnTo>
                    <a:pt x="874" y="1"/>
                  </a:lnTo>
                  <a:lnTo>
                    <a:pt x="791" y="8"/>
                  </a:lnTo>
                  <a:lnTo>
                    <a:pt x="709" y="17"/>
                  </a:lnTo>
                  <a:lnTo>
                    <a:pt x="628" y="32"/>
                  </a:lnTo>
                  <a:lnTo>
                    <a:pt x="549" y="48"/>
                  </a:lnTo>
                  <a:lnTo>
                    <a:pt x="470" y="67"/>
                  </a:lnTo>
                  <a:lnTo>
                    <a:pt x="391" y="88"/>
                  </a:lnTo>
                  <a:lnTo>
                    <a:pt x="313" y="114"/>
                  </a:lnTo>
                  <a:lnTo>
                    <a:pt x="234" y="143"/>
                  </a:lnTo>
                  <a:lnTo>
                    <a:pt x="156" y="174"/>
                  </a:lnTo>
                  <a:lnTo>
                    <a:pt x="77" y="208"/>
                  </a:lnTo>
                  <a:lnTo>
                    <a:pt x="0" y="243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807444" name="Freeform 84"/>
            <p:cNvSpPr>
              <a:spLocks/>
            </p:cNvSpPr>
            <p:nvPr/>
          </p:nvSpPr>
          <p:spPr bwMode="auto">
            <a:xfrm>
              <a:off x="778" y="1160"/>
              <a:ext cx="5461" cy="544"/>
            </a:xfrm>
            <a:custGeom>
              <a:avLst/>
              <a:gdLst/>
              <a:ahLst/>
              <a:cxnLst>
                <a:cxn ang="0">
                  <a:pos x="5461" y="247"/>
                </a:cxn>
                <a:cxn ang="0">
                  <a:pos x="5429" y="308"/>
                </a:cxn>
                <a:cxn ang="0">
                  <a:pos x="5390" y="376"/>
                </a:cxn>
                <a:cxn ang="0">
                  <a:pos x="5333" y="460"/>
                </a:cxn>
                <a:cxn ang="0">
                  <a:pos x="5259" y="557"/>
                </a:cxn>
                <a:cxn ang="0">
                  <a:pos x="5168" y="659"/>
                </a:cxn>
                <a:cxn ang="0">
                  <a:pos x="5088" y="736"/>
                </a:cxn>
                <a:cxn ang="0">
                  <a:pos x="5029" y="788"/>
                </a:cxn>
                <a:cxn ang="0">
                  <a:pos x="4965" y="836"/>
                </a:cxn>
                <a:cxn ang="0">
                  <a:pos x="4897" y="883"/>
                </a:cxn>
                <a:cxn ang="0">
                  <a:pos x="4823" y="927"/>
                </a:cxn>
                <a:cxn ang="0">
                  <a:pos x="4746" y="965"/>
                </a:cxn>
                <a:cxn ang="0">
                  <a:pos x="4662" y="1001"/>
                </a:cxn>
                <a:cxn ang="0">
                  <a:pos x="4575" y="1032"/>
                </a:cxn>
                <a:cxn ang="0">
                  <a:pos x="4483" y="1056"/>
                </a:cxn>
                <a:cxn ang="0">
                  <a:pos x="4385" y="1074"/>
                </a:cxn>
                <a:cxn ang="0">
                  <a:pos x="4282" y="1083"/>
                </a:cxn>
                <a:cxn ang="0">
                  <a:pos x="4175" y="1087"/>
                </a:cxn>
                <a:cxn ang="0">
                  <a:pos x="4061" y="1080"/>
                </a:cxn>
                <a:cxn ang="0">
                  <a:pos x="3943" y="1064"/>
                </a:cxn>
                <a:cxn ang="0">
                  <a:pos x="3819" y="1038"/>
                </a:cxn>
                <a:cxn ang="0">
                  <a:pos x="3690" y="1003"/>
                </a:cxn>
                <a:cxn ang="0">
                  <a:pos x="3556" y="954"/>
                </a:cxn>
                <a:cxn ang="0">
                  <a:pos x="3417" y="894"/>
                </a:cxn>
                <a:cxn ang="0">
                  <a:pos x="3271" y="820"/>
                </a:cxn>
                <a:cxn ang="0">
                  <a:pos x="3196" y="780"/>
                </a:cxn>
                <a:cxn ang="0">
                  <a:pos x="2904" y="617"/>
                </a:cxn>
                <a:cxn ang="0">
                  <a:pos x="2632" y="475"/>
                </a:cxn>
                <a:cxn ang="0">
                  <a:pos x="2377" y="354"/>
                </a:cxn>
                <a:cxn ang="0">
                  <a:pos x="2137" y="250"/>
                </a:cxn>
                <a:cxn ang="0">
                  <a:pos x="1912" y="166"/>
                </a:cxn>
                <a:cxn ang="0">
                  <a:pos x="1699" y="100"/>
                </a:cxn>
                <a:cxn ang="0">
                  <a:pos x="1499" y="52"/>
                </a:cxn>
                <a:cxn ang="0">
                  <a:pos x="1309" y="19"/>
                </a:cxn>
                <a:cxn ang="0">
                  <a:pos x="1129" y="2"/>
                </a:cxn>
                <a:cxn ang="0">
                  <a:pos x="955" y="0"/>
                </a:cxn>
                <a:cxn ang="0">
                  <a:pos x="789" y="13"/>
                </a:cxn>
                <a:cxn ang="0">
                  <a:pos x="626" y="39"/>
                </a:cxn>
                <a:cxn ang="0">
                  <a:pos x="468" y="77"/>
                </a:cxn>
                <a:cxn ang="0">
                  <a:pos x="312" y="129"/>
                </a:cxn>
                <a:cxn ang="0">
                  <a:pos x="157" y="192"/>
                </a:cxn>
                <a:cxn ang="0">
                  <a:pos x="0" y="266"/>
                </a:cxn>
              </a:cxnLst>
              <a:rect l="0" t="0" r="r" b="b"/>
              <a:pathLst>
                <a:path w="5461" h="1087">
                  <a:moveTo>
                    <a:pt x="5461" y="247"/>
                  </a:moveTo>
                  <a:lnTo>
                    <a:pt x="5461" y="247"/>
                  </a:lnTo>
                  <a:lnTo>
                    <a:pt x="5452" y="263"/>
                  </a:lnTo>
                  <a:lnTo>
                    <a:pt x="5429" y="308"/>
                  </a:lnTo>
                  <a:lnTo>
                    <a:pt x="5411" y="339"/>
                  </a:lnTo>
                  <a:lnTo>
                    <a:pt x="5390" y="376"/>
                  </a:lnTo>
                  <a:lnTo>
                    <a:pt x="5363" y="417"/>
                  </a:lnTo>
                  <a:lnTo>
                    <a:pt x="5333" y="460"/>
                  </a:lnTo>
                  <a:lnTo>
                    <a:pt x="5298" y="507"/>
                  </a:lnTo>
                  <a:lnTo>
                    <a:pt x="5259" y="557"/>
                  </a:lnTo>
                  <a:lnTo>
                    <a:pt x="5216" y="607"/>
                  </a:lnTo>
                  <a:lnTo>
                    <a:pt x="5168" y="659"/>
                  </a:lnTo>
                  <a:lnTo>
                    <a:pt x="5116" y="710"/>
                  </a:lnTo>
                  <a:lnTo>
                    <a:pt x="5088" y="736"/>
                  </a:lnTo>
                  <a:lnTo>
                    <a:pt x="5059" y="762"/>
                  </a:lnTo>
                  <a:lnTo>
                    <a:pt x="5029" y="788"/>
                  </a:lnTo>
                  <a:lnTo>
                    <a:pt x="4998" y="812"/>
                  </a:lnTo>
                  <a:lnTo>
                    <a:pt x="4965" y="836"/>
                  </a:lnTo>
                  <a:lnTo>
                    <a:pt x="4932" y="859"/>
                  </a:lnTo>
                  <a:lnTo>
                    <a:pt x="4897" y="883"/>
                  </a:lnTo>
                  <a:lnTo>
                    <a:pt x="4861" y="904"/>
                  </a:lnTo>
                  <a:lnTo>
                    <a:pt x="4823" y="927"/>
                  </a:lnTo>
                  <a:lnTo>
                    <a:pt x="4786" y="946"/>
                  </a:lnTo>
                  <a:lnTo>
                    <a:pt x="4746" y="965"/>
                  </a:lnTo>
                  <a:lnTo>
                    <a:pt x="4705" y="985"/>
                  </a:lnTo>
                  <a:lnTo>
                    <a:pt x="4662" y="1001"/>
                  </a:lnTo>
                  <a:lnTo>
                    <a:pt x="4619" y="1017"/>
                  </a:lnTo>
                  <a:lnTo>
                    <a:pt x="4575" y="1032"/>
                  </a:lnTo>
                  <a:lnTo>
                    <a:pt x="4529" y="1045"/>
                  </a:lnTo>
                  <a:lnTo>
                    <a:pt x="4483" y="1056"/>
                  </a:lnTo>
                  <a:lnTo>
                    <a:pt x="4435" y="1066"/>
                  </a:lnTo>
                  <a:lnTo>
                    <a:pt x="4385" y="1074"/>
                  </a:lnTo>
                  <a:lnTo>
                    <a:pt x="4335" y="1080"/>
                  </a:lnTo>
                  <a:lnTo>
                    <a:pt x="4282" y="1083"/>
                  </a:lnTo>
                  <a:lnTo>
                    <a:pt x="4229" y="1087"/>
                  </a:lnTo>
                  <a:lnTo>
                    <a:pt x="4175" y="1087"/>
                  </a:lnTo>
                  <a:lnTo>
                    <a:pt x="4118" y="1083"/>
                  </a:lnTo>
                  <a:lnTo>
                    <a:pt x="4061" y="1080"/>
                  </a:lnTo>
                  <a:lnTo>
                    <a:pt x="4003" y="1074"/>
                  </a:lnTo>
                  <a:lnTo>
                    <a:pt x="3943" y="1064"/>
                  </a:lnTo>
                  <a:lnTo>
                    <a:pt x="3882" y="1053"/>
                  </a:lnTo>
                  <a:lnTo>
                    <a:pt x="3819" y="1038"/>
                  </a:lnTo>
                  <a:lnTo>
                    <a:pt x="3756" y="1022"/>
                  </a:lnTo>
                  <a:lnTo>
                    <a:pt x="3690" y="1003"/>
                  </a:lnTo>
                  <a:lnTo>
                    <a:pt x="3624" y="980"/>
                  </a:lnTo>
                  <a:lnTo>
                    <a:pt x="3556" y="954"/>
                  </a:lnTo>
                  <a:lnTo>
                    <a:pt x="3488" y="925"/>
                  </a:lnTo>
                  <a:lnTo>
                    <a:pt x="3417" y="894"/>
                  </a:lnTo>
                  <a:lnTo>
                    <a:pt x="3345" y="859"/>
                  </a:lnTo>
                  <a:lnTo>
                    <a:pt x="3271" y="820"/>
                  </a:lnTo>
                  <a:lnTo>
                    <a:pt x="3196" y="780"/>
                  </a:lnTo>
                  <a:lnTo>
                    <a:pt x="3196" y="780"/>
                  </a:lnTo>
                  <a:lnTo>
                    <a:pt x="3049" y="696"/>
                  </a:lnTo>
                  <a:lnTo>
                    <a:pt x="2904" y="617"/>
                  </a:lnTo>
                  <a:lnTo>
                    <a:pt x="2766" y="542"/>
                  </a:lnTo>
                  <a:lnTo>
                    <a:pt x="2632" y="475"/>
                  </a:lnTo>
                  <a:lnTo>
                    <a:pt x="2502" y="412"/>
                  </a:lnTo>
                  <a:lnTo>
                    <a:pt x="2377" y="354"/>
                  </a:lnTo>
                  <a:lnTo>
                    <a:pt x="2255" y="299"/>
                  </a:lnTo>
                  <a:lnTo>
                    <a:pt x="2137" y="250"/>
                  </a:lnTo>
                  <a:lnTo>
                    <a:pt x="2021" y="207"/>
                  </a:lnTo>
                  <a:lnTo>
                    <a:pt x="1912" y="166"/>
                  </a:lnTo>
                  <a:lnTo>
                    <a:pt x="1803" y="131"/>
                  </a:lnTo>
                  <a:lnTo>
                    <a:pt x="1699" y="100"/>
                  </a:lnTo>
                  <a:lnTo>
                    <a:pt x="1598" y="74"/>
                  </a:lnTo>
                  <a:lnTo>
                    <a:pt x="1499" y="52"/>
                  </a:lnTo>
                  <a:lnTo>
                    <a:pt x="1402" y="34"/>
                  </a:lnTo>
                  <a:lnTo>
                    <a:pt x="1309" y="19"/>
                  </a:lnTo>
                  <a:lnTo>
                    <a:pt x="1218" y="8"/>
                  </a:lnTo>
                  <a:lnTo>
                    <a:pt x="1129" y="2"/>
                  </a:lnTo>
                  <a:lnTo>
                    <a:pt x="1041" y="0"/>
                  </a:lnTo>
                  <a:lnTo>
                    <a:pt x="955" y="0"/>
                  </a:lnTo>
                  <a:lnTo>
                    <a:pt x="872" y="5"/>
                  </a:lnTo>
                  <a:lnTo>
                    <a:pt x="789" y="13"/>
                  </a:lnTo>
                  <a:lnTo>
                    <a:pt x="707" y="24"/>
                  </a:lnTo>
                  <a:lnTo>
                    <a:pt x="626" y="39"/>
                  </a:lnTo>
                  <a:lnTo>
                    <a:pt x="547" y="56"/>
                  </a:lnTo>
                  <a:lnTo>
                    <a:pt x="468" y="77"/>
                  </a:lnTo>
                  <a:lnTo>
                    <a:pt x="390" y="102"/>
                  </a:lnTo>
                  <a:lnTo>
                    <a:pt x="312" y="129"/>
                  </a:lnTo>
                  <a:lnTo>
                    <a:pt x="235" y="160"/>
                  </a:lnTo>
                  <a:lnTo>
                    <a:pt x="157" y="192"/>
                  </a:lnTo>
                  <a:lnTo>
                    <a:pt x="78" y="228"/>
                  </a:lnTo>
                  <a:lnTo>
                    <a:pt x="0" y="26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807445" name="Freeform 85"/>
            <p:cNvSpPr>
              <a:spLocks/>
            </p:cNvSpPr>
            <p:nvPr/>
          </p:nvSpPr>
          <p:spPr bwMode="auto">
            <a:xfrm>
              <a:off x="806" y="1176"/>
              <a:ext cx="5459" cy="514"/>
            </a:xfrm>
            <a:custGeom>
              <a:avLst/>
              <a:gdLst/>
              <a:ahLst/>
              <a:cxnLst>
                <a:cxn ang="0">
                  <a:pos x="5459" y="159"/>
                </a:cxn>
                <a:cxn ang="0">
                  <a:pos x="5428" y="221"/>
                </a:cxn>
                <a:cxn ang="0">
                  <a:pos x="5390" y="290"/>
                </a:cxn>
                <a:cxn ang="0">
                  <a:pos x="5334" y="376"/>
                </a:cxn>
                <a:cxn ang="0">
                  <a:pos x="5262" y="474"/>
                </a:cxn>
                <a:cxn ang="0">
                  <a:pos x="5173" y="579"/>
                </a:cxn>
                <a:cxn ang="0">
                  <a:pos x="5094" y="658"/>
                </a:cxn>
                <a:cxn ang="0">
                  <a:pos x="5035" y="710"/>
                </a:cxn>
                <a:cxn ang="0">
                  <a:pos x="4973" y="762"/>
                </a:cxn>
                <a:cxn ang="0">
                  <a:pos x="4905" y="809"/>
                </a:cxn>
                <a:cxn ang="0">
                  <a:pos x="4833" y="854"/>
                </a:cxn>
                <a:cxn ang="0">
                  <a:pos x="4755" y="896"/>
                </a:cxn>
                <a:cxn ang="0">
                  <a:pos x="4673" y="933"/>
                </a:cxn>
                <a:cxn ang="0">
                  <a:pos x="4586" y="965"/>
                </a:cxn>
                <a:cxn ang="0">
                  <a:pos x="4494" y="991"/>
                </a:cxn>
                <a:cxn ang="0">
                  <a:pos x="4395" y="1010"/>
                </a:cxn>
                <a:cxn ang="0">
                  <a:pos x="4294" y="1023"/>
                </a:cxn>
                <a:cxn ang="0">
                  <a:pos x="4186" y="1028"/>
                </a:cxn>
                <a:cxn ang="0">
                  <a:pos x="4072" y="1025"/>
                </a:cxn>
                <a:cxn ang="0">
                  <a:pos x="3954" y="1010"/>
                </a:cxn>
                <a:cxn ang="0">
                  <a:pos x="3830" y="988"/>
                </a:cxn>
                <a:cxn ang="0">
                  <a:pos x="3701" y="954"/>
                </a:cxn>
                <a:cxn ang="0">
                  <a:pos x="3567" y="909"/>
                </a:cxn>
                <a:cxn ang="0">
                  <a:pos x="3425" y="851"/>
                </a:cxn>
                <a:cxn ang="0">
                  <a:pos x="3279" y="779"/>
                </a:cxn>
                <a:cxn ang="0">
                  <a:pos x="3204" y="739"/>
                </a:cxn>
                <a:cxn ang="0">
                  <a:pos x="2910" y="582"/>
                </a:cxn>
                <a:cxn ang="0">
                  <a:pos x="2635" y="445"/>
                </a:cxn>
                <a:cxn ang="0">
                  <a:pos x="2377" y="327"/>
                </a:cxn>
                <a:cxn ang="0">
                  <a:pos x="2135" y="230"/>
                </a:cxn>
                <a:cxn ang="0">
                  <a:pos x="1909" y="150"/>
                </a:cxn>
                <a:cxn ang="0">
                  <a:pos x="1696" y="88"/>
                </a:cxn>
                <a:cxn ang="0">
                  <a:pos x="1495" y="43"/>
                </a:cxn>
                <a:cxn ang="0">
                  <a:pos x="1305" y="14"/>
                </a:cxn>
                <a:cxn ang="0">
                  <a:pos x="1124" y="1"/>
                </a:cxn>
                <a:cxn ang="0">
                  <a:pos x="951" y="3"/>
                </a:cxn>
                <a:cxn ang="0">
                  <a:pos x="784" y="19"/>
                </a:cxn>
                <a:cxn ang="0">
                  <a:pos x="623" y="48"/>
                </a:cxn>
                <a:cxn ang="0">
                  <a:pos x="465" y="92"/>
                </a:cxn>
                <a:cxn ang="0">
                  <a:pos x="309" y="145"/>
                </a:cxn>
                <a:cxn ang="0">
                  <a:pos x="155" y="211"/>
                </a:cxn>
                <a:cxn ang="0">
                  <a:pos x="0" y="289"/>
                </a:cxn>
              </a:cxnLst>
              <a:rect l="0" t="0" r="r" b="b"/>
              <a:pathLst>
                <a:path w="5459" h="1028">
                  <a:moveTo>
                    <a:pt x="5459" y="159"/>
                  </a:moveTo>
                  <a:lnTo>
                    <a:pt x="5459" y="159"/>
                  </a:lnTo>
                  <a:lnTo>
                    <a:pt x="5451" y="176"/>
                  </a:lnTo>
                  <a:lnTo>
                    <a:pt x="5428" y="221"/>
                  </a:lnTo>
                  <a:lnTo>
                    <a:pt x="5410" y="253"/>
                  </a:lnTo>
                  <a:lnTo>
                    <a:pt x="5390" y="290"/>
                  </a:lnTo>
                  <a:lnTo>
                    <a:pt x="5365" y="331"/>
                  </a:lnTo>
                  <a:lnTo>
                    <a:pt x="5334" y="376"/>
                  </a:lnTo>
                  <a:lnTo>
                    <a:pt x="5301" y="424"/>
                  </a:lnTo>
                  <a:lnTo>
                    <a:pt x="5262" y="474"/>
                  </a:lnTo>
                  <a:lnTo>
                    <a:pt x="5220" y="526"/>
                  </a:lnTo>
                  <a:lnTo>
                    <a:pt x="5173" y="579"/>
                  </a:lnTo>
                  <a:lnTo>
                    <a:pt x="5122" y="633"/>
                  </a:lnTo>
                  <a:lnTo>
                    <a:pt x="5094" y="658"/>
                  </a:lnTo>
                  <a:lnTo>
                    <a:pt x="5066" y="684"/>
                  </a:lnTo>
                  <a:lnTo>
                    <a:pt x="5035" y="710"/>
                  </a:lnTo>
                  <a:lnTo>
                    <a:pt x="5005" y="736"/>
                  </a:lnTo>
                  <a:lnTo>
                    <a:pt x="4973" y="762"/>
                  </a:lnTo>
                  <a:lnTo>
                    <a:pt x="4940" y="786"/>
                  </a:lnTo>
                  <a:lnTo>
                    <a:pt x="4905" y="809"/>
                  </a:lnTo>
                  <a:lnTo>
                    <a:pt x="4869" y="833"/>
                  </a:lnTo>
                  <a:lnTo>
                    <a:pt x="4833" y="854"/>
                  </a:lnTo>
                  <a:lnTo>
                    <a:pt x="4794" y="876"/>
                  </a:lnTo>
                  <a:lnTo>
                    <a:pt x="4755" y="896"/>
                  </a:lnTo>
                  <a:lnTo>
                    <a:pt x="4715" y="915"/>
                  </a:lnTo>
                  <a:lnTo>
                    <a:pt x="4673" y="933"/>
                  </a:lnTo>
                  <a:lnTo>
                    <a:pt x="4630" y="951"/>
                  </a:lnTo>
                  <a:lnTo>
                    <a:pt x="4586" y="965"/>
                  </a:lnTo>
                  <a:lnTo>
                    <a:pt x="4540" y="980"/>
                  </a:lnTo>
                  <a:lnTo>
                    <a:pt x="4494" y="991"/>
                  </a:lnTo>
                  <a:lnTo>
                    <a:pt x="4445" y="1002"/>
                  </a:lnTo>
                  <a:lnTo>
                    <a:pt x="4395" y="1010"/>
                  </a:lnTo>
                  <a:lnTo>
                    <a:pt x="4345" y="1018"/>
                  </a:lnTo>
                  <a:lnTo>
                    <a:pt x="4294" y="1023"/>
                  </a:lnTo>
                  <a:lnTo>
                    <a:pt x="4240" y="1027"/>
                  </a:lnTo>
                  <a:lnTo>
                    <a:pt x="4186" y="1028"/>
                  </a:lnTo>
                  <a:lnTo>
                    <a:pt x="4130" y="1028"/>
                  </a:lnTo>
                  <a:lnTo>
                    <a:pt x="4072" y="1025"/>
                  </a:lnTo>
                  <a:lnTo>
                    <a:pt x="4014" y="1018"/>
                  </a:lnTo>
                  <a:lnTo>
                    <a:pt x="3954" y="1010"/>
                  </a:lnTo>
                  <a:lnTo>
                    <a:pt x="3893" y="1001"/>
                  </a:lnTo>
                  <a:lnTo>
                    <a:pt x="3830" y="988"/>
                  </a:lnTo>
                  <a:lnTo>
                    <a:pt x="3766" y="972"/>
                  </a:lnTo>
                  <a:lnTo>
                    <a:pt x="3701" y="954"/>
                  </a:lnTo>
                  <a:lnTo>
                    <a:pt x="3635" y="933"/>
                  </a:lnTo>
                  <a:lnTo>
                    <a:pt x="3567" y="909"/>
                  </a:lnTo>
                  <a:lnTo>
                    <a:pt x="3496" y="881"/>
                  </a:lnTo>
                  <a:lnTo>
                    <a:pt x="3425" y="851"/>
                  </a:lnTo>
                  <a:lnTo>
                    <a:pt x="3353" y="817"/>
                  </a:lnTo>
                  <a:lnTo>
                    <a:pt x="3279" y="779"/>
                  </a:lnTo>
                  <a:lnTo>
                    <a:pt x="3204" y="739"/>
                  </a:lnTo>
                  <a:lnTo>
                    <a:pt x="3204" y="739"/>
                  </a:lnTo>
                  <a:lnTo>
                    <a:pt x="3054" y="658"/>
                  </a:lnTo>
                  <a:lnTo>
                    <a:pt x="2910" y="582"/>
                  </a:lnTo>
                  <a:lnTo>
                    <a:pt x="2770" y="511"/>
                  </a:lnTo>
                  <a:lnTo>
                    <a:pt x="2635" y="445"/>
                  </a:lnTo>
                  <a:lnTo>
                    <a:pt x="2503" y="384"/>
                  </a:lnTo>
                  <a:lnTo>
                    <a:pt x="2377" y="327"/>
                  </a:lnTo>
                  <a:lnTo>
                    <a:pt x="2254" y="277"/>
                  </a:lnTo>
                  <a:lnTo>
                    <a:pt x="2135" y="230"/>
                  </a:lnTo>
                  <a:lnTo>
                    <a:pt x="2021" y="189"/>
                  </a:lnTo>
                  <a:lnTo>
                    <a:pt x="1909" y="150"/>
                  </a:lnTo>
                  <a:lnTo>
                    <a:pt x="1800" y="117"/>
                  </a:lnTo>
                  <a:lnTo>
                    <a:pt x="1696" y="88"/>
                  </a:lnTo>
                  <a:lnTo>
                    <a:pt x="1595" y="64"/>
                  </a:lnTo>
                  <a:lnTo>
                    <a:pt x="1495" y="43"/>
                  </a:lnTo>
                  <a:lnTo>
                    <a:pt x="1399" y="27"/>
                  </a:lnTo>
                  <a:lnTo>
                    <a:pt x="1305" y="14"/>
                  </a:lnTo>
                  <a:lnTo>
                    <a:pt x="1213" y="6"/>
                  </a:lnTo>
                  <a:lnTo>
                    <a:pt x="1124" y="1"/>
                  </a:lnTo>
                  <a:lnTo>
                    <a:pt x="1037" y="0"/>
                  </a:lnTo>
                  <a:lnTo>
                    <a:pt x="951" y="3"/>
                  </a:lnTo>
                  <a:lnTo>
                    <a:pt x="867" y="9"/>
                  </a:lnTo>
                  <a:lnTo>
                    <a:pt x="784" y="19"/>
                  </a:lnTo>
                  <a:lnTo>
                    <a:pt x="704" y="32"/>
                  </a:lnTo>
                  <a:lnTo>
                    <a:pt x="623" y="48"/>
                  </a:lnTo>
                  <a:lnTo>
                    <a:pt x="544" y="67"/>
                  </a:lnTo>
                  <a:lnTo>
                    <a:pt x="465" y="92"/>
                  </a:lnTo>
                  <a:lnTo>
                    <a:pt x="387" y="117"/>
                  </a:lnTo>
                  <a:lnTo>
                    <a:pt x="309" y="145"/>
                  </a:lnTo>
                  <a:lnTo>
                    <a:pt x="232" y="177"/>
                  </a:lnTo>
                  <a:lnTo>
                    <a:pt x="155" y="211"/>
                  </a:lnTo>
                  <a:lnTo>
                    <a:pt x="77" y="248"/>
                  </a:lnTo>
                  <a:lnTo>
                    <a:pt x="0" y="289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807446" name="Freeform 86"/>
            <p:cNvSpPr>
              <a:spLocks/>
            </p:cNvSpPr>
            <p:nvPr/>
          </p:nvSpPr>
          <p:spPr bwMode="auto">
            <a:xfrm>
              <a:off x="835" y="1192"/>
              <a:ext cx="5455" cy="485"/>
            </a:xfrm>
            <a:custGeom>
              <a:avLst/>
              <a:gdLst/>
              <a:ahLst/>
              <a:cxnLst>
                <a:cxn ang="0">
                  <a:pos x="5455" y="71"/>
                </a:cxn>
                <a:cxn ang="0">
                  <a:pos x="5426" y="132"/>
                </a:cxn>
                <a:cxn ang="0">
                  <a:pos x="5388" y="203"/>
                </a:cxn>
                <a:cxn ang="0">
                  <a:pos x="5334" y="291"/>
                </a:cxn>
                <a:cxn ang="0">
                  <a:pos x="5263" y="391"/>
                </a:cxn>
                <a:cxn ang="0">
                  <a:pos x="5176" y="499"/>
                </a:cxn>
                <a:cxn ang="0">
                  <a:pos x="5098" y="580"/>
                </a:cxn>
                <a:cxn ang="0">
                  <a:pos x="5041" y="633"/>
                </a:cxn>
                <a:cxn ang="0">
                  <a:pos x="4979" y="685"/>
                </a:cxn>
                <a:cxn ang="0">
                  <a:pos x="4912" y="735"/>
                </a:cxn>
                <a:cxn ang="0">
                  <a:pos x="4840" y="781"/>
                </a:cxn>
                <a:cxn ang="0">
                  <a:pos x="4763" y="825"/>
                </a:cxn>
                <a:cxn ang="0">
                  <a:pos x="4682" y="864"/>
                </a:cxn>
                <a:cxn ang="0">
                  <a:pos x="4594" y="898"/>
                </a:cxn>
                <a:cxn ang="0">
                  <a:pos x="4502" y="927"/>
                </a:cxn>
                <a:cxn ang="0">
                  <a:pos x="4405" y="948"/>
                </a:cxn>
                <a:cxn ang="0">
                  <a:pos x="4304" y="962"/>
                </a:cxn>
                <a:cxn ang="0">
                  <a:pos x="4196" y="969"/>
                </a:cxn>
                <a:cxn ang="0">
                  <a:pos x="4083" y="967"/>
                </a:cxn>
                <a:cxn ang="0">
                  <a:pos x="3964" y="957"/>
                </a:cxn>
                <a:cxn ang="0">
                  <a:pos x="3840" y="936"/>
                </a:cxn>
                <a:cxn ang="0">
                  <a:pos x="3710" y="904"/>
                </a:cxn>
                <a:cxn ang="0">
                  <a:pos x="3574" y="861"/>
                </a:cxn>
                <a:cxn ang="0">
                  <a:pos x="3432" y="806"/>
                </a:cxn>
                <a:cxn ang="0">
                  <a:pos x="3285" y="738"/>
                </a:cxn>
                <a:cxn ang="0">
                  <a:pos x="3210" y="699"/>
                </a:cxn>
                <a:cxn ang="0">
                  <a:pos x="2913" y="547"/>
                </a:cxn>
                <a:cxn ang="0">
                  <a:pos x="2636" y="415"/>
                </a:cxn>
                <a:cxn ang="0">
                  <a:pos x="2377" y="302"/>
                </a:cxn>
                <a:cxn ang="0">
                  <a:pos x="2134" y="208"/>
                </a:cxn>
                <a:cxn ang="0">
                  <a:pos x="1906" y="132"/>
                </a:cxn>
                <a:cxn ang="0">
                  <a:pos x="1692" y="76"/>
                </a:cxn>
                <a:cxn ang="0">
                  <a:pos x="1491" y="34"/>
                </a:cxn>
                <a:cxn ang="0">
                  <a:pos x="1301" y="8"/>
                </a:cxn>
                <a:cxn ang="0">
                  <a:pos x="1119" y="0"/>
                </a:cxn>
                <a:cxn ang="0">
                  <a:pos x="945" y="5"/>
                </a:cxn>
                <a:cxn ang="0">
                  <a:pos x="780" y="24"/>
                </a:cxn>
                <a:cxn ang="0">
                  <a:pos x="619" y="56"/>
                </a:cxn>
                <a:cxn ang="0">
                  <a:pos x="461" y="103"/>
                </a:cxn>
                <a:cxn ang="0">
                  <a:pos x="307" y="161"/>
                </a:cxn>
                <a:cxn ang="0">
                  <a:pos x="153" y="231"/>
                </a:cxn>
                <a:cxn ang="0">
                  <a:pos x="0" y="312"/>
                </a:cxn>
              </a:cxnLst>
              <a:rect l="0" t="0" r="r" b="b"/>
              <a:pathLst>
                <a:path w="5455" h="970">
                  <a:moveTo>
                    <a:pt x="5455" y="71"/>
                  </a:moveTo>
                  <a:lnTo>
                    <a:pt x="5455" y="71"/>
                  </a:lnTo>
                  <a:lnTo>
                    <a:pt x="5448" y="87"/>
                  </a:lnTo>
                  <a:lnTo>
                    <a:pt x="5426" y="132"/>
                  </a:lnTo>
                  <a:lnTo>
                    <a:pt x="5409" y="165"/>
                  </a:lnTo>
                  <a:lnTo>
                    <a:pt x="5388" y="203"/>
                  </a:lnTo>
                  <a:lnTo>
                    <a:pt x="5363" y="245"/>
                  </a:lnTo>
                  <a:lnTo>
                    <a:pt x="5334" y="291"/>
                  </a:lnTo>
                  <a:lnTo>
                    <a:pt x="5301" y="339"/>
                  </a:lnTo>
                  <a:lnTo>
                    <a:pt x="5263" y="391"/>
                  </a:lnTo>
                  <a:lnTo>
                    <a:pt x="5222" y="444"/>
                  </a:lnTo>
                  <a:lnTo>
                    <a:pt x="5176" y="499"/>
                  </a:lnTo>
                  <a:lnTo>
                    <a:pt x="5126" y="552"/>
                  </a:lnTo>
                  <a:lnTo>
                    <a:pt x="5098" y="580"/>
                  </a:lnTo>
                  <a:lnTo>
                    <a:pt x="5070" y="607"/>
                  </a:lnTo>
                  <a:lnTo>
                    <a:pt x="5041" y="633"/>
                  </a:lnTo>
                  <a:lnTo>
                    <a:pt x="5011" y="659"/>
                  </a:lnTo>
                  <a:lnTo>
                    <a:pt x="4979" y="685"/>
                  </a:lnTo>
                  <a:lnTo>
                    <a:pt x="4945" y="710"/>
                  </a:lnTo>
                  <a:lnTo>
                    <a:pt x="4912" y="735"/>
                  </a:lnTo>
                  <a:lnTo>
                    <a:pt x="4876" y="759"/>
                  </a:lnTo>
                  <a:lnTo>
                    <a:pt x="4840" y="781"/>
                  </a:lnTo>
                  <a:lnTo>
                    <a:pt x="4802" y="804"/>
                  </a:lnTo>
                  <a:lnTo>
                    <a:pt x="4763" y="825"/>
                  </a:lnTo>
                  <a:lnTo>
                    <a:pt x="4723" y="844"/>
                  </a:lnTo>
                  <a:lnTo>
                    <a:pt x="4682" y="864"/>
                  </a:lnTo>
                  <a:lnTo>
                    <a:pt x="4639" y="882"/>
                  </a:lnTo>
                  <a:lnTo>
                    <a:pt x="4594" y="898"/>
                  </a:lnTo>
                  <a:lnTo>
                    <a:pt x="4550" y="912"/>
                  </a:lnTo>
                  <a:lnTo>
                    <a:pt x="4502" y="927"/>
                  </a:lnTo>
                  <a:lnTo>
                    <a:pt x="4455" y="938"/>
                  </a:lnTo>
                  <a:lnTo>
                    <a:pt x="4405" y="948"/>
                  </a:lnTo>
                  <a:lnTo>
                    <a:pt x="4355" y="956"/>
                  </a:lnTo>
                  <a:lnTo>
                    <a:pt x="4304" y="962"/>
                  </a:lnTo>
                  <a:lnTo>
                    <a:pt x="4250" y="967"/>
                  </a:lnTo>
                  <a:lnTo>
                    <a:pt x="4196" y="969"/>
                  </a:lnTo>
                  <a:lnTo>
                    <a:pt x="4140" y="970"/>
                  </a:lnTo>
                  <a:lnTo>
                    <a:pt x="4083" y="967"/>
                  </a:lnTo>
                  <a:lnTo>
                    <a:pt x="4023" y="964"/>
                  </a:lnTo>
                  <a:lnTo>
                    <a:pt x="3964" y="957"/>
                  </a:lnTo>
                  <a:lnTo>
                    <a:pt x="3903" y="948"/>
                  </a:lnTo>
                  <a:lnTo>
                    <a:pt x="3840" y="936"/>
                  </a:lnTo>
                  <a:lnTo>
                    <a:pt x="3775" y="922"/>
                  </a:lnTo>
                  <a:lnTo>
                    <a:pt x="3710" y="904"/>
                  </a:lnTo>
                  <a:lnTo>
                    <a:pt x="3643" y="885"/>
                  </a:lnTo>
                  <a:lnTo>
                    <a:pt x="3574" y="861"/>
                  </a:lnTo>
                  <a:lnTo>
                    <a:pt x="3504" y="835"/>
                  </a:lnTo>
                  <a:lnTo>
                    <a:pt x="3432" y="806"/>
                  </a:lnTo>
                  <a:lnTo>
                    <a:pt x="3360" y="773"/>
                  </a:lnTo>
                  <a:lnTo>
                    <a:pt x="3285" y="738"/>
                  </a:lnTo>
                  <a:lnTo>
                    <a:pt x="3210" y="699"/>
                  </a:lnTo>
                  <a:lnTo>
                    <a:pt x="3210" y="699"/>
                  </a:lnTo>
                  <a:lnTo>
                    <a:pt x="3059" y="620"/>
                  </a:lnTo>
                  <a:lnTo>
                    <a:pt x="2913" y="547"/>
                  </a:lnTo>
                  <a:lnTo>
                    <a:pt x="2772" y="478"/>
                  </a:lnTo>
                  <a:lnTo>
                    <a:pt x="2636" y="415"/>
                  </a:lnTo>
                  <a:lnTo>
                    <a:pt x="2505" y="357"/>
                  </a:lnTo>
                  <a:lnTo>
                    <a:pt x="2377" y="302"/>
                  </a:lnTo>
                  <a:lnTo>
                    <a:pt x="2253" y="253"/>
                  </a:lnTo>
                  <a:lnTo>
                    <a:pt x="2134" y="208"/>
                  </a:lnTo>
                  <a:lnTo>
                    <a:pt x="2019" y="169"/>
                  </a:lnTo>
                  <a:lnTo>
                    <a:pt x="1906" y="132"/>
                  </a:lnTo>
                  <a:lnTo>
                    <a:pt x="1798" y="102"/>
                  </a:lnTo>
                  <a:lnTo>
                    <a:pt x="1692" y="76"/>
                  </a:lnTo>
                  <a:lnTo>
                    <a:pt x="1590" y="52"/>
                  </a:lnTo>
                  <a:lnTo>
                    <a:pt x="1491" y="34"/>
                  </a:lnTo>
                  <a:lnTo>
                    <a:pt x="1394" y="19"/>
                  </a:lnTo>
                  <a:lnTo>
                    <a:pt x="1301" y="8"/>
                  </a:lnTo>
                  <a:lnTo>
                    <a:pt x="1209" y="2"/>
                  </a:lnTo>
                  <a:lnTo>
                    <a:pt x="1119" y="0"/>
                  </a:lnTo>
                  <a:lnTo>
                    <a:pt x="1031" y="0"/>
                  </a:lnTo>
                  <a:lnTo>
                    <a:pt x="945" y="5"/>
                  </a:lnTo>
                  <a:lnTo>
                    <a:pt x="862" y="13"/>
                  </a:lnTo>
                  <a:lnTo>
                    <a:pt x="780" y="24"/>
                  </a:lnTo>
                  <a:lnTo>
                    <a:pt x="698" y="39"/>
                  </a:lnTo>
                  <a:lnTo>
                    <a:pt x="619" y="56"/>
                  </a:lnTo>
                  <a:lnTo>
                    <a:pt x="540" y="79"/>
                  </a:lnTo>
                  <a:lnTo>
                    <a:pt x="461" y="103"/>
                  </a:lnTo>
                  <a:lnTo>
                    <a:pt x="384" y="131"/>
                  </a:lnTo>
                  <a:lnTo>
                    <a:pt x="307" y="161"/>
                  </a:lnTo>
                  <a:lnTo>
                    <a:pt x="230" y="194"/>
                  </a:lnTo>
                  <a:lnTo>
                    <a:pt x="153" y="231"/>
                  </a:lnTo>
                  <a:lnTo>
                    <a:pt x="76" y="270"/>
                  </a:lnTo>
                  <a:lnTo>
                    <a:pt x="0" y="31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807447" name="Freeform 87"/>
            <p:cNvSpPr>
              <a:spLocks/>
            </p:cNvSpPr>
            <p:nvPr/>
          </p:nvSpPr>
          <p:spPr bwMode="auto">
            <a:xfrm>
              <a:off x="864" y="1198"/>
              <a:ext cx="5451" cy="465"/>
            </a:xfrm>
            <a:custGeom>
              <a:avLst/>
              <a:gdLst/>
              <a:ahLst/>
              <a:cxnLst>
                <a:cxn ang="0">
                  <a:pos x="5451" y="0"/>
                </a:cxn>
                <a:cxn ang="0">
                  <a:pos x="5423" y="63"/>
                </a:cxn>
                <a:cxn ang="0">
                  <a:pos x="5386" y="134"/>
                </a:cxn>
                <a:cxn ang="0">
                  <a:pos x="5334" y="224"/>
                </a:cxn>
                <a:cxn ang="0">
                  <a:pos x="5265" y="326"/>
                </a:cxn>
                <a:cxn ang="0">
                  <a:pos x="5179" y="436"/>
                </a:cxn>
                <a:cxn ang="0">
                  <a:pos x="5102" y="518"/>
                </a:cxn>
                <a:cxn ang="0">
                  <a:pos x="5046" y="573"/>
                </a:cxn>
                <a:cxn ang="0">
                  <a:pos x="4983" y="628"/>
                </a:cxn>
                <a:cxn ang="0">
                  <a:pos x="4918" y="678"/>
                </a:cxn>
                <a:cxn ang="0">
                  <a:pos x="4847" y="726"/>
                </a:cxn>
                <a:cxn ang="0">
                  <a:pos x="4771" y="772"/>
                </a:cxn>
                <a:cxn ang="0">
                  <a:pos x="4689" y="814"/>
                </a:cxn>
                <a:cxn ang="0">
                  <a:pos x="4603" y="849"/>
                </a:cxn>
                <a:cxn ang="0">
                  <a:pos x="4512" y="880"/>
                </a:cxn>
                <a:cxn ang="0">
                  <a:pos x="4415" y="902"/>
                </a:cxn>
                <a:cxn ang="0">
                  <a:pos x="4312" y="920"/>
                </a:cxn>
                <a:cxn ang="0">
                  <a:pos x="4206" y="928"/>
                </a:cxn>
                <a:cxn ang="0">
                  <a:pos x="4092" y="930"/>
                </a:cxn>
                <a:cxn ang="0">
                  <a:pos x="3974" y="920"/>
                </a:cxn>
                <a:cxn ang="0">
                  <a:pos x="3849" y="902"/>
                </a:cxn>
                <a:cxn ang="0">
                  <a:pos x="3718" y="873"/>
                </a:cxn>
                <a:cxn ang="0">
                  <a:pos x="3582" y="833"/>
                </a:cxn>
                <a:cxn ang="0">
                  <a:pos x="3440" y="780"/>
                </a:cxn>
                <a:cxn ang="0">
                  <a:pos x="3292" y="715"/>
                </a:cxn>
                <a:cxn ang="0">
                  <a:pos x="3216" y="678"/>
                </a:cxn>
                <a:cxn ang="0">
                  <a:pos x="2917" y="531"/>
                </a:cxn>
                <a:cxn ang="0">
                  <a:pos x="2638" y="403"/>
                </a:cxn>
                <a:cxn ang="0">
                  <a:pos x="2377" y="295"/>
                </a:cxn>
                <a:cxn ang="0">
                  <a:pos x="2133" y="206"/>
                </a:cxn>
                <a:cxn ang="0">
                  <a:pos x="1903" y="135"/>
                </a:cxn>
                <a:cxn ang="0">
                  <a:pos x="1688" y="81"/>
                </a:cxn>
                <a:cxn ang="0">
                  <a:pos x="1487" y="43"/>
                </a:cxn>
                <a:cxn ang="0">
                  <a:pos x="1295" y="22"/>
                </a:cxn>
                <a:cxn ang="0">
                  <a:pos x="1115" y="16"/>
                </a:cxn>
                <a:cxn ang="0">
                  <a:pos x="941" y="26"/>
                </a:cxn>
                <a:cxn ang="0">
                  <a:pos x="775" y="48"/>
                </a:cxn>
                <a:cxn ang="0">
                  <a:pos x="615" y="85"/>
                </a:cxn>
                <a:cxn ang="0">
                  <a:pos x="458" y="134"/>
                </a:cxn>
                <a:cxn ang="0">
                  <a:pos x="304" y="195"/>
                </a:cxn>
                <a:cxn ang="0">
                  <a:pos x="153" y="268"/>
                </a:cxn>
                <a:cxn ang="0">
                  <a:pos x="0" y="352"/>
                </a:cxn>
              </a:cxnLst>
              <a:rect l="0" t="0" r="r" b="b"/>
              <a:pathLst>
                <a:path w="5451" h="930">
                  <a:moveTo>
                    <a:pt x="5451" y="0"/>
                  </a:moveTo>
                  <a:lnTo>
                    <a:pt x="5451" y="0"/>
                  </a:lnTo>
                  <a:lnTo>
                    <a:pt x="5444" y="18"/>
                  </a:lnTo>
                  <a:lnTo>
                    <a:pt x="5423" y="63"/>
                  </a:lnTo>
                  <a:lnTo>
                    <a:pt x="5406" y="97"/>
                  </a:lnTo>
                  <a:lnTo>
                    <a:pt x="5386" y="134"/>
                  </a:lnTo>
                  <a:lnTo>
                    <a:pt x="5362" y="177"/>
                  </a:lnTo>
                  <a:lnTo>
                    <a:pt x="5334" y="224"/>
                  </a:lnTo>
                  <a:lnTo>
                    <a:pt x="5301" y="274"/>
                  </a:lnTo>
                  <a:lnTo>
                    <a:pt x="5265" y="326"/>
                  </a:lnTo>
                  <a:lnTo>
                    <a:pt x="5223" y="381"/>
                  </a:lnTo>
                  <a:lnTo>
                    <a:pt x="5179" y="436"/>
                  </a:lnTo>
                  <a:lnTo>
                    <a:pt x="5129" y="491"/>
                  </a:lnTo>
                  <a:lnTo>
                    <a:pt x="5102" y="518"/>
                  </a:lnTo>
                  <a:lnTo>
                    <a:pt x="5075" y="546"/>
                  </a:lnTo>
                  <a:lnTo>
                    <a:pt x="5046" y="573"/>
                  </a:lnTo>
                  <a:lnTo>
                    <a:pt x="5015" y="600"/>
                  </a:lnTo>
                  <a:lnTo>
                    <a:pt x="4983" y="628"/>
                  </a:lnTo>
                  <a:lnTo>
                    <a:pt x="4951" y="654"/>
                  </a:lnTo>
                  <a:lnTo>
                    <a:pt x="4918" y="678"/>
                  </a:lnTo>
                  <a:lnTo>
                    <a:pt x="4883" y="704"/>
                  </a:lnTo>
                  <a:lnTo>
                    <a:pt x="4847" y="726"/>
                  </a:lnTo>
                  <a:lnTo>
                    <a:pt x="4809" y="751"/>
                  </a:lnTo>
                  <a:lnTo>
                    <a:pt x="4771" y="772"/>
                  </a:lnTo>
                  <a:lnTo>
                    <a:pt x="4730" y="793"/>
                  </a:lnTo>
                  <a:lnTo>
                    <a:pt x="4689" y="814"/>
                  </a:lnTo>
                  <a:lnTo>
                    <a:pt x="4647" y="831"/>
                  </a:lnTo>
                  <a:lnTo>
                    <a:pt x="4603" y="849"/>
                  </a:lnTo>
                  <a:lnTo>
                    <a:pt x="4558" y="865"/>
                  </a:lnTo>
                  <a:lnTo>
                    <a:pt x="4512" y="880"/>
                  </a:lnTo>
                  <a:lnTo>
                    <a:pt x="4464" y="891"/>
                  </a:lnTo>
                  <a:lnTo>
                    <a:pt x="4415" y="902"/>
                  </a:lnTo>
                  <a:lnTo>
                    <a:pt x="4365" y="912"/>
                  </a:lnTo>
                  <a:lnTo>
                    <a:pt x="4312" y="920"/>
                  </a:lnTo>
                  <a:lnTo>
                    <a:pt x="4260" y="925"/>
                  </a:lnTo>
                  <a:lnTo>
                    <a:pt x="4206" y="928"/>
                  </a:lnTo>
                  <a:lnTo>
                    <a:pt x="4150" y="930"/>
                  </a:lnTo>
                  <a:lnTo>
                    <a:pt x="4092" y="930"/>
                  </a:lnTo>
                  <a:lnTo>
                    <a:pt x="4033" y="927"/>
                  </a:lnTo>
                  <a:lnTo>
                    <a:pt x="3974" y="920"/>
                  </a:lnTo>
                  <a:lnTo>
                    <a:pt x="3911" y="912"/>
                  </a:lnTo>
                  <a:lnTo>
                    <a:pt x="3849" y="902"/>
                  </a:lnTo>
                  <a:lnTo>
                    <a:pt x="3785" y="889"/>
                  </a:lnTo>
                  <a:lnTo>
                    <a:pt x="3718" y="873"/>
                  </a:lnTo>
                  <a:lnTo>
                    <a:pt x="3652" y="854"/>
                  </a:lnTo>
                  <a:lnTo>
                    <a:pt x="3582" y="833"/>
                  </a:lnTo>
                  <a:lnTo>
                    <a:pt x="3511" y="809"/>
                  </a:lnTo>
                  <a:lnTo>
                    <a:pt x="3440" y="780"/>
                  </a:lnTo>
                  <a:lnTo>
                    <a:pt x="3367" y="749"/>
                  </a:lnTo>
                  <a:lnTo>
                    <a:pt x="3292" y="715"/>
                  </a:lnTo>
                  <a:lnTo>
                    <a:pt x="3216" y="678"/>
                  </a:lnTo>
                  <a:lnTo>
                    <a:pt x="3216" y="678"/>
                  </a:lnTo>
                  <a:lnTo>
                    <a:pt x="3063" y="602"/>
                  </a:lnTo>
                  <a:lnTo>
                    <a:pt x="2917" y="531"/>
                  </a:lnTo>
                  <a:lnTo>
                    <a:pt x="2774" y="465"/>
                  </a:lnTo>
                  <a:lnTo>
                    <a:pt x="2638" y="403"/>
                  </a:lnTo>
                  <a:lnTo>
                    <a:pt x="2505" y="347"/>
                  </a:lnTo>
                  <a:lnTo>
                    <a:pt x="2377" y="295"/>
                  </a:lnTo>
                  <a:lnTo>
                    <a:pt x="2252" y="248"/>
                  </a:lnTo>
                  <a:lnTo>
                    <a:pt x="2133" y="206"/>
                  </a:lnTo>
                  <a:lnTo>
                    <a:pt x="2016" y="168"/>
                  </a:lnTo>
                  <a:lnTo>
                    <a:pt x="1903" y="135"/>
                  </a:lnTo>
                  <a:lnTo>
                    <a:pt x="1795" y="106"/>
                  </a:lnTo>
                  <a:lnTo>
                    <a:pt x="1688" y="81"/>
                  </a:lnTo>
                  <a:lnTo>
                    <a:pt x="1587" y="60"/>
                  </a:lnTo>
                  <a:lnTo>
                    <a:pt x="1487" y="43"/>
                  </a:lnTo>
                  <a:lnTo>
                    <a:pt x="1390" y="30"/>
                  </a:lnTo>
                  <a:lnTo>
                    <a:pt x="1295" y="22"/>
                  </a:lnTo>
                  <a:lnTo>
                    <a:pt x="1204" y="18"/>
                  </a:lnTo>
                  <a:lnTo>
                    <a:pt x="1115" y="16"/>
                  </a:lnTo>
                  <a:lnTo>
                    <a:pt x="1027" y="19"/>
                  </a:lnTo>
                  <a:lnTo>
                    <a:pt x="941" y="26"/>
                  </a:lnTo>
                  <a:lnTo>
                    <a:pt x="858" y="35"/>
                  </a:lnTo>
                  <a:lnTo>
                    <a:pt x="775" y="48"/>
                  </a:lnTo>
                  <a:lnTo>
                    <a:pt x="694" y="64"/>
                  </a:lnTo>
                  <a:lnTo>
                    <a:pt x="615" y="85"/>
                  </a:lnTo>
                  <a:lnTo>
                    <a:pt x="536" y="108"/>
                  </a:lnTo>
                  <a:lnTo>
                    <a:pt x="458" y="134"/>
                  </a:lnTo>
                  <a:lnTo>
                    <a:pt x="382" y="163"/>
                  </a:lnTo>
                  <a:lnTo>
                    <a:pt x="304" y="195"/>
                  </a:lnTo>
                  <a:lnTo>
                    <a:pt x="228" y="231"/>
                  </a:lnTo>
                  <a:lnTo>
                    <a:pt x="153" y="268"/>
                  </a:lnTo>
                  <a:lnTo>
                    <a:pt x="76" y="310"/>
                  </a:lnTo>
                  <a:lnTo>
                    <a:pt x="0" y="35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807448" name="Freeform 88"/>
            <p:cNvSpPr>
              <a:spLocks/>
            </p:cNvSpPr>
            <p:nvPr/>
          </p:nvSpPr>
          <p:spPr bwMode="auto">
            <a:xfrm>
              <a:off x="893" y="1169"/>
              <a:ext cx="5447" cy="482"/>
            </a:xfrm>
            <a:custGeom>
              <a:avLst/>
              <a:gdLst/>
              <a:ahLst/>
              <a:cxnLst>
                <a:cxn ang="0">
                  <a:pos x="5447" y="0"/>
                </a:cxn>
                <a:cxn ang="0">
                  <a:pos x="5419" y="64"/>
                </a:cxn>
                <a:cxn ang="0">
                  <a:pos x="5383" y="137"/>
                </a:cxn>
                <a:cxn ang="0">
                  <a:pos x="5332" y="227"/>
                </a:cxn>
                <a:cxn ang="0">
                  <a:pos x="5265" y="332"/>
                </a:cxn>
                <a:cxn ang="0">
                  <a:pos x="5180" y="444"/>
                </a:cxn>
                <a:cxn ang="0">
                  <a:pos x="5105" y="529"/>
                </a:cxn>
                <a:cxn ang="0">
                  <a:pos x="5048" y="586"/>
                </a:cxn>
                <a:cxn ang="0">
                  <a:pos x="4989" y="641"/>
                </a:cxn>
                <a:cxn ang="0">
                  <a:pos x="4923" y="692"/>
                </a:cxn>
                <a:cxn ang="0">
                  <a:pos x="4853" y="744"/>
                </a:cxn>
                <a:cxn ang="0">
                  <a:pos x="4778" y="791"/>
                </a:cxn>
                <a:cxn ang="0">
                  <a:pos x="4697" y="833"/>
                </a:cxn>
                <a:cxn ang="0">
                  <a:pos x="4611" y="870"/>
                </a:cxn>
                <a:cxn ang="0">
                  <a:pos x="4521" y="902"/>
                </a:cxn>
                <a:cxn ang="0">
                  <a:pos x="4424" y="928"/>
                </a:cxn>
                <a:cxn ang="0">
                  <a:pos x="4322" y="947"/>
                </a:cxn>
                <a:cxn ang="0">
                  <a:pos x="4214" y="959"/>
                </a:cxn>
                <a:cxn ang="0">
                  <a:pos x="4102" y="962"/>
                </a:cxn>
                <a:cxn ang="0">
                  <a:pos x="3982" y="956"/>
                </a:cxn>
                <a:cxn ang="0">
                  <a:pos x="3857" y="939"/>
                </a:cxn>
                <a:cxn ang="0">
                  <a:pos x="3727" y="914"/>
                </a:cxn>
                <a:cxn ang="0">
                  <a:pos x="3591" y="875"/>
                </a:cxn>
                <a:cxn ang="0">
                  <a:pos x="3448" y="825"/>
                </a:cxn>
                <a:cxn ang="0">
                  <a:pos x="3298" y="763"/>
                </a:cxn>
                <a:cxn ang="0">
                  <a:pos x="3221" y="726"/>
                </a:cxn>
                <a:cxn ang="0">
                  <a:pos x="2920" y="586"/>
                </a:cxn>
                <a:cxn ang="0">
                  <a:pos x="2640" y="463"/>
                </a:cxn>
                <a:cxn ang="0">
                  <a:pos x="2376" y="360"/>
                </a:cxn>
                <a:cxn ang="0">
                  <a:pos x="2131" y="276"/>
                </a:cxn>
                <a:cxn ang="0">
                  <a:pos x="1901" y="208"/>
                </a:cxn>
                <a:cxn ang="0">
                  <a:pos x="1686" y="158"/>
                </a:cxn>
                <a:cxn ang="0">
                  <a:pos x="1483" y="124"/>
                </a:cxn>
                <a:cxn ang="0">
                  <a:pos x="1291" y="108"/>
                </a:cxn>
                <a:cxn ang="0">
                  <a:pos x="1111" y="105"/>
                </a:cxn>
                <a:cxn ang="0">
                  <a:pos x="937" y="118"/>
                </a:cxn>
                <a:cxn ang="0">
                  <a:pos x="772" y="143"/>
                </a:cxn>
                <a:cxn ang="0">
                  <a:pos x="612" y="184"/>
                </a:cxn>
                <a:cxn ang="0">
                  <a:pos x="457" y="237"/>
                </a:cxn>
                <a:cxn ang="0">
                  <a:pos x="303" y="302"/>
                </a:cxn>
                <a:cxn ang="0">
                  <a:pos x="151" y="378"/>
                </a:cxn>
                <a:cxn ang="0">
                  <a:pos x="0" y="465"/>
                </a:cxn>
              </a:cxnLst>
              <a:rect l="0" t="0" r="r" b="b"/>
              <a:pathLst>
                <a:path w="5447" h="962">
                  <a:moveTo>
                    <a:pt x="5447" y="0"/>
                  </a:moveTo>
                  <a:lnTo>
                    <a:pt x="5447" y="0"/>
                  </a:lnTo>
                  <a:lnTo>
                    <a:pt x="5440" y="17"/>
                  </a:lnTo>
                  <a:lnTo>
                    <a:pt x="5419" y="64"/>
                  </a:lnTo>
                  <a:lnTo>
                    <a:pt x="5402" y="98"/>
                  </a:lnTo>
                  <a:lnTo>
                    <a:pt x="5383" y="137"/>
                  </a:lnTo>
                  <a:lnTo>
                    <a:pt x="5359" y="181"/>
                  </a:lnTo>
                  <a:lnTo>
                    <a:pt x="5332" y="227"/>
                  </a:lnTo>
                  <a:lnTo>
                    <a:pt x="5300" y="279"/>
                  </a:lnTo>
                  <a:lnTo>
                    <a:pt x="5265" y="332"/>
                  </a:lnTo>
                  <a:lnTo>
                    <a:pt x="5225" y="387"/>
                  </a:lnTo>
                  <a:lnTo>
                    <a:pt x="5180" y="444"/>
                  </a:lnTo>
                  <a:lnTo>
                    <a:pt x="5130" y="500"/>
                  </a:lnTo>
                  <a:lnTo>
                    <a:pt x="5105" y="529"/>
                  </a:lnTo>
                  <a:lnTo>
                    <a:pt x="5078" y="557"/>
                  </a:lnTo>
                  <a:lnTo>
                    <a:pt x="5048" y="586"/>
                  </a:lnTo>
                  <a:lnTo>
                    <a:pt x="5019" y="613"/>
                  </a:lnTo>
                  <a:lnTo>
                    <a:pt x="4989" y="641"/>
                  </a:lnTo>
                  <a:lnTo>
                    <a:pt x="4957" y="667"/>
                  </a:lnTo>
                  <a:lnTo>
                    <a:pt x="4923" y="692"/>
                  </a:lnTo>
                  <a:lnTo>
                    <a:pt x="4889" y="718"/>
                  </a:lnTo>
                  <a:lnTo>
                    <a:pt x="4853" y="744"/>
                  </a:lnTo>
                  <a:lnTo>
                    <a:pt x="4815" y="767"/>
                  </a:lnTo>
                  <a:lnTo>
                    <a:pt x="4778" y="791"/>
                  </a:lnTo>
                  <a:lnTo>
                    <a:pt x="4737" y="812"/>
                  </a:lnTo>
                  <a:lnTo>
                    <a:pt x="4697" y="833"/>
                  </a:lnTo>
                  <a:lnTo>
                    <a:pt x="4654" y="852"/>
                  </a:lnTo>
                  <a:lnTo>
                    <a:pt x="4611" y="870"/>
                  </a:lnTo>
                  <a:lnTo>
                    <a:pt x="4567" y="888"/>
                  </a:lnTo>
                  <a:lnTo>
                    <a:pt x="4521" y="902"/>
                  </a:lnTo>
                  <a:lnTo>
                    <a:pt x="4472" y="917"/>
                  </a:lnTo>
                  <a:lnTo>
                    <a:pt x="4424" y="928"/>
                  </a:lnTo>
                  <a:lnTo>
                    <a:pt x="4374" y="939"/>
                  </a:lnTo>
                  <a:lnTo>
                    <a:pt x="4322" y="947"/>
                  </a:lnTo>
                  <a:lnTo>
                    <a:pt x="4270" y="954"/>
                  </a:lnTo>
                  <a:lnTo>
                    <a:pt x="4214" y="959"/>
                  </a:lnTo>
                  <a:lnTo>
                    <a:pt x="4158" y="962"/>
                  </a:lnTo>
                  <a:lnTo>
                    <a:pt x="4102" y="962"/>
                  </a:lnTo>
                  <a:lnTo>
                    <a:pt x="4043" y="960"/>
                  </a:lnTo>
                  <a:lnTo>
                    <a:pt x="3982" y="956"/>
                  </a:lnTo>
                  <a:lnTo>
                    <a:pt x="3921" y="949"/>
                  </a:lnTo>
                  <a:lnTo>
                    <a:pt x="3857" y="939"/>
                  </a:lnTo>
                  <a:lnTo>
                    <a:pt x="3793" y="928"/>
                  </a:lnTo>
                  <a:lnTo>
                    <a:pt x="3727" y="914"/>
                  </a:lnTo>
                  <a:lnTo>
                    <a:pt x="3659" y="896"/>
                  </a:lnTo>
                  <a:lnTo>
                    <a:pt x="3591" y="875"/>
                  </a:lnTo>
                  <a:lnTo>
                    <a:pt x="3520" y="852"/>
                  </a:lnTo>
                  <a:lnTo>
                    <a:pt x="3448" y="825"/>
                  </a:lnTo>
                  <a:lnTo>
                    <a:pt x="3373" y="796"/>
                  </a:lnTo>
                  <a:lnTo>
                    <a:pt x="3298" y="763"/>
                  </a:lnTo>
                  <a:lnTo>
                    <a:pt x="3221" y="726"/>
                  </a:lnTo>
                  <a:lnTo>
                    <a:pt x="3221" y="726"/>
                  </a:lnTo>
                  <a:lnTo>
                    <a:pt x="3067" y="654"/>
                  </a:lnTo>
                  <a:lnTo>
                    <a:pt x="2920" y="586"/>
                  </a:lnTo>
                  <a:lnTo>
                    <a:pt x="2777" y="521"/>
                  </a:lnTo>
                  <a:lnTo>
                    <a:pt x="2640" y="463"/>
                  </a:lnTo>
                  <a:lnTo>
                    <a:pt x="2505" y="410"/>
                  </a:lnTo>
                  <a:lnTo>
                    <a:pt x="2376" y="360"/>
                  </a:lnTo>
                  <a:lnTo>
                    <a:pt x="2252" y="315"/>
                  </a:lnTo>
                  <a:lnTo>
                    <a:pt x="2131" y="276"/>
                  </a:lnTo>
                  <a:lnTo>
                    <a:pt x="2015" y="240"/>
                  </a:lnTo>
                  <a:lnTo>
                    <a:pt x="1901" y="208"/>
                  </a:lnTo>
                  <a:lnTo>
                    <a:pt x="1791" y="181"/>
                  </a:lnTo>
                  <a:lnTo>
                    <a:pt x="1686" y="158"/>
                  </a:lnTo>
                  <a:lnTo>
                    <a:pt x="1583" y="140"/>
                  </a:lnTo>
                  <a:lnTo>
                    <a:pt x="1483" y="124"/>
                  </a:lnTo>
                  <a:lnTo>
                    <a:pt x="1386" y="114"/>
                  </a:lnTo>
                  <a:lnTo>
                    <a:pt x="1291" y="108"/>
                  </a:lnTo>
                  <a:lnTo>
                    <a:pt x="1200" y="105"/>
                  </a:lnTo>
                  <a:lnTo>
                    <a:pt x="1111" y="105"/>
                  </a:lnTo>
                  <a:lnTo>
                    <a:pt x="1023" y="109"/>
                  </a:lnTo>
                  <a:lnTo>
                    <a:pt x="937" y="118"/>
                  </a:lnTo>
                  <a:lnTo>
                    <a:pt x="854" y="129"/>
                  </a:lnTo>
                  <a:lnTo>
                    <a:pt x="772" y="143"/>
                  </a:lnTo>
                  <a:lnTo>
                    <a:pt x="692" y="163"/>
                  </a:lnTo>
                  <a:lnTo>
                    <a:pt x="612" y="184"/>
                  </a:lnTo>
                  <a:lnTo>
                    <a:pt x="533" y="208"/>
                  </a:lnTo>
                  <a:lnTo>
                    <a:pt x="457" y="237"/>
                  </a:lnTo>
                  <a:lnTo>
                    <a:pt x="379" y="268"/>
                  </a:lnTo>
                  <a:lnTo>
                    <a:pt x="303" y="302"/>
                  </a:lnTo>
                  <a:lnTo>
                    <a:pt x="228" y="339"/>
                  </a:lnTo>
                  <a:lnTo>
                    <a:pt x="151" y="378"/>
                  </a:lnTo>
                  <a:lnTo>
                    <a:pt x="76" y="419"/>
                  </a:lnTo>
                  <a:lnTo>
                    <a:pt x="0" y="465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807449" name="Freeform 89"/>
            <p:cNvSpPr>
              <a:spLocks/>
            </p:cNvSpPr>
            <p:nvPr/>
          </p:nvSpPr>
          <p:spPr bwMode="auto">
            <a:xfrm>
              <a:off x="925" y="1141"/>
              <a:ext cx="5439" cy="497"/>
            </a:xfrm>
            <a:custGeom>
              <a:avLst/>
              <a:gdLst/>
              <a:ahLst/>
              <a:cxnLst>
                <a:cxn ang="0">
                  <a:pos x="5439" y="0"/>
                </a:cxn>
                <a:cxn ang="0">
                  <a:pos x="5412" y="65"/>
                </a:cxn>
                <a:cxn ang="0">
                  <a:pos x="5377" y="137"/>
                </a:cxn>
                <a:cxn ang="0">
                  <a:pos x="5327" y="231"/>
                </a:cxn>
                <a:cxn ang="0">
                  <a:pos x="5261" y="336"/>
                </a:cxn>
                <a:cxn ang="0">
                  <a:pos x="5179" y="451"/>
                </a:cxn>
                <a:cxn ang="0">
                  <a:pos x="5104" y="538"/>
                </a:cxn>
                <a:cxn ang="0">
                  <a:pos x="5050" y="596"/>
                </a:cxn>
                <a:cxn ang="0">
                  <a:pos x="4990" y="652"/>
                </a:cxn>
                <a:cxn ang="0">
                  <a:pos x="4925" y="706"/>
                </a:cxn>
                <a:cxn ang="0">
                  <a:pos x="4855" y="759"/>
                </a:cxn>
                <a:cxn ang="0">
                  <a:pos x="4780" y="808"/>
                </a:cxn>
                <a:cxn ang="0">
                  <a:pos x="4701" y="851"/>
                </a:cxn>
                <a:cxn ang="0">
                  <a:pos x="4617" y="891"/>
                </a:cxn>
                <a:cxn ang="0">
                  <a:pos x="4526" y="925"/>
                </a:cxn>
                <a:cxn ang="0">
                  <a:pos x="4429" y="953"/>
                </a:cxn>
                <a:cxn ang="0">
                  <a:pos x="4328" y="975"/>
                </a:cxn>
                <a:cxn ang="0">
                  <a:pos x="4221" y="988"/>
                </a:cxn>
                <a:cxn ang="0">
                  <a:pos x="4108" y="993"/>
                </a:cxn>
                <a:cxn ang="0">
                  <a:pos x="3989" y="990"/>
                </a:cxn>
                <a:cxn ang="0">
                  <a:pos x="3864" y="975"/>
                </a:cxn>
                <a:cxn ang="0">
                  <a:pos x="3732" y="951"/>
                </a:cxn>
                <a:cxn ang="0">
                  <a:pos x="3595" y="917"/>
                </a:cxn>
                <a:cxn ang="0">
                  <a:pos x="3452" y="869"/>
                </a:cxn>
                <a:cxn ang="0">
                  <a:pos x="3302" y="809"/>
                </a:cxn>
                <a:cxn ang="0">
                  <a:pos x="3224" y="775"/>
                </a:cxn>
                <a:cxn ang="0">
                  <a:pos x="2921" y="638"/>
                </a:cxn>
                <a:cxn ang="0">
                  <a:pos x="2638" y="522"/>
                </a:cxn>
                <a:cxn ang="0">
                  <a:pos x="2374" y="423"/>
                </a:cxn>
                <a:cxn ang="0">
                  <a:pos x="2127" y="342"/>
                </a:cxn>
                <a:cxn ang="0">
                  <a:pos x="1897" y="281"/>
                </a:cxn>
                <a:cxn ang="0">
                  <a:pos x="1680" y="234"/>
                </a:cxn>
                <a:cxn ang="0">
                  <a:pos x="1477" y="205"/>
                </a:cxn>
                <a:cxn ang="0">
                  <a:pos x="1286" y="191"/>
                </a:cxn>
                <a:cxn ang="0">
                  <a:pos x="1104" y="192"/>
                </a:cxn>
                <a:cxn ang="0">
                  <a:pos x="932" y="208"/>
                </a:cxn>
                <a:cxn ang="0">
                  <a:pos x="766" y="239"/>
                </a:cxn>
                <a:cxn ang="0">
                  <a:pos x="607" y="283"/>
                </a:cxn>
                <a:cxn ang="0">
                  <a:pos x="453" y="338"/>
                </a:cxn>
                <a:cxn ang="0">
                  <a:pos x="300" y="407"/>
                </a:cxn>
                <a:cxn ang="0">
                  <a:pos x="150" y="486"/>
                </a:cxn>
                <a:cxn ang="0">
                  <a:pos x="0" y="578"/>
                </a:cxn>
              </a:cxnLst>
              <a:rect l="0" t="0" r="r" b="b"/>
              <a:pathLst>
                <a:path w="5439" h="993">
                  <a:moveTo>
                    <a:pt x="5439" y="0"/>
                  </a:moveTo>
                  <a:lnTo>
                    <a:pt x="5439" y="0"/>
                  </a:lnTo>
                  <a:lnTo>
                    <a:pt x="5432" y="18"/>
                  </a:lnTo>
                  <a:lnTo>
                    <a:pt x="5412" y="65"/>
                  </a:lnTo>
                  <a:lnTo>
                    <a:pt x="5397" y="99"/>
                  </a:lnTo>
                  <a:lnTo>
                    <a:pt x="5377" y="137"/>
                  </a:lnTo>
                  <a:lnTo>
                    <a:pt x="5354" y="183"/>
                  </a:lnTo>
                  <a:lnTo>
                    <a:pt x="5327" y="231"/>
                  </a:lnTo>
                  <a:lnTo>
                    <a:pt x="5297" y="283"/>
                  </a:lnTo>
                  <a:lnTo>
                    <a:pt x="5261" y="336"/>
                  </a:lnTo>
                  <a:lnTo>
                    <a:pt x="5222" y="393"/>
                  </a:lnTo>
                  <a:lnTo>
                    <a:pt x="5179" y="451"/>
                  </a:lnTo>
                  <a:lnTo>
                    <a:pt x="5130" y="509"/>
                  </a:lnTo>
                  <a:lnTo>
                    <a:pt x="5104" y="538"/>
                  </a:lnTo>
                  <a:lnTo>
                    <a:pt x="5078" y="567"/>
                  </a:lnTo>
                  <a:lnTo>
                    <a:pt x="5050" y="596"/>
                  </a:lnTo>
                  <a:lnTo>
                    <a:pt x="5021" y="623"/>
                  </a:lnTo>
                  <a:lnTo>
                    <a:pt x="4990" y="652"/>
                  </a:lnTo>
                  <a:lnTo>
                    <a:pt x="4958" y="680"/>
                  </a:lnTo>
                  <a:lnTo>
                    <a:pt x="4925" y="706"/>
                  </a:lnTo>
                  <a:lnTo>
                    <a:pt x="4891" y="733"/>
                  </a:lnTo>
                  <a:lnTo>
                    <a:pt x="4855" y="759"/>
                  </a:lnTo>
                  <a:lnTo>
                    <a:pt x="4819" y="783"/>
                  </a:lnTo>
                  <a:lnTo>
                    <a:pt x="4780" y="808"/>
                  </a:lnTo>
                  <a:lnTo>
                    <a:pt x="4742" y="830"/>
                  </a:lnTo>
                  <a:lnTo>
                    <a:pt x="4701" y="851"/>
                  </a:lnTo>
                  <a:lnTo>
                    <a:pt x="4660" y="872"/>
                  </a:lnTo>
                  <a:lnTo>
                    <a:pt x="4617" y="891"/>
                  </a:lnTo>
                  <a:lnTo>
                    <a:pt x="4572" y="909"/>
                  </a:lnTo>
                  <a:lnTo>
                    <a:pt x="4526" y="925"/>
                  </a:lnTo>
                  <a:lnTo>
                    <a:pt x="4479" y="940"/>
                  </a:lnTo>
                  <a:lnTo>
                    <a:pt x="4429" y="953"/>
                  </a:lnTo>
                  <a:lnTo>
                    <a:pt x="4379" y="966"/>
                  </a:lnTo>
                  <a:lnTo>
                    <a:pt x="4328" y="975"/>
                  </a:lnTo>
                  <a:lnTo>
                    <a:pt x="4275" y="982"/>
                  </a:lnTo>
                  <a:lnTo>
                    <a:pt x="4221" y="988"/>
                  </a:lnTo>
                  <a:lnTo>
                    <a:pt x="4165" y="992"/>
                  </a:lnTo>
                  <a:lnTo>
                    <a:pt x="4108" y="993"/>
                  </a:lnTo>
                  <a:lnTo>
                    <a:pt x="4049" y="993"/>
                  </a:lnTo>
                  <a:lnTo>
                    <a:pt x="3989" y="990"/>
                  </a:lnTo>
                  <a:lnTo>
                    <a:pt x="3927" y="984"/>
                  </a:lnTo>
                  <a:lnTo>
                    <a:pt x="3864" y="975"/>
                  </a:lnTo>
                  <a:lnTo>
                    <a:pt x="3799" y="966"/>
                  </a:lnTo>
                  <a:lnTo>
                    <a:pt x="3732" y="951"/>
                  </a:lnTo>
                  <a:lnTo>
                    <a:pt x="3666" y="935"/>
                  </a:lnTo>
                  <a:lnTo>
                    <a:pt x="3595" y="917"/>
                  </a:lnTo>
                  <a:lnTo>
                    <a:pt x="3524" y="895"/>
                  </a:lnTo>
                  <a:lnTo>
                    <a:pt x="3452" y="869"/>
                  </a:lnTo>
                  <a:lnTo>
                    <a:pt x="3377" y="841"/>
                  </a:lnTo>
                  <a:lnTo>
                    <a:pt x="3302" y="809"/>
                  </a:lnTo>
                  <a:lnTo>
                    <a:pt x="3224" y="775"/>
                  </a:lnTo>
                  <a:lnTo>
                    <a:pt x="3224" y="775"/>
                  </a:lnTo>
                  <a:lnTo>
                    <a:pt x="3070" y="704"/>
                  </a:lnTo>
                  <a:lnTo>
                    <a:pt x="2921" y="638"/>
                  </a:lnTo>
                  <a:lnTo>
                    <a:pt x="2777" y="578"/>
                  </a:lnTo>
                  <a:lnTo>
                    <a:pt x="2638" y="522"/>
                  </a:lnTo>
                  <a:lnTo>
                    <a:pt x="2503" y="470"/>
                  </a:lnTo>
                  <a:lnTo>
                    <a:pt x="2374" y="423"/>
                  </a:lnTo>
                  <a:lnTo>
                    <a:pt x="2249" y="381"/>
                  </a:lnTo>
                  <a:lnTo>
                    <a:pt x="2127" y="342"/>
                  </a:lnTo>
                  <a:lnTo>
                    <a:pt x="2010" y="310"/>
                  </a:lnTo>
                  <a:lnTo>
                    <a:pt x="1897" y="281"/>
                  </a:lnTo>
                  <a:lnTo>
                    <a:pt x="1787" y="255"/>
                  </a:lnTo>
                  <a:lnTo>
                    <a:pt x="1680" y="234"/>
                  </a:lnTo>
                  <a:lnTo>
                    <a:pt x="1577" y="218"/>
                  </a:lnTo>
                  <a:lnTo>
                    <a:pt x="1477" y="205"/>
                  </a:lnTo>
                  <a:lnTo>
                    <a:pt x="1380" y="197"/>
                  </a:lnTo>
                  <a:lnTo>
                    <a:pt x="1286" y="191"/>
                  </a:lnTo>
                  <a:lnTo>
                    <a:pt x="1194" y="191"/>
                  </a:lnTo>
                  <a:lnTo>
                    <a:pt x="1104" y="192"/>
                  </a:lnTo>
                  <a:lnTo>
                    <a:pt x="1018" y="199"/>
                  </a:lnTo>
                  <a:lnTo>
                    <a:pt x="932" y="208"/>
                  </a:lnTo>
                  <a:lnTo>
                    <a:pt x="848" y="221"/>
                  </a:lnTo>
                  <a:lnTo>
                    <a:pt x="766" y="239"/>
                  </a:lnTo>
                  <a:lnTo>
                    <a:pt x="686" y="259"/>
                  </a:lnTo>
                  <a:lnTo>
                    <a:pt x="607" y="283"/>
                  </a:lnTo>
                  <a:lnTo>
                    <a:pt x="529" y="309"/>
                  </a:lnTo>
                  <a:lnTo>
                    <a:pt x="453" y="338"/>
                  </a:lnTo>
                  <a:lnTo>
                    <a:pt x="376" y="372"/>
                  </a:lnTo>
                  <a:lnTo>
                    <a:pt x="300" y="407"/>
                  </a:lnTo>
                  <a:lnTo>
                    <a:pt x="225" y="446"/>
                  </a:lnTo>
                  <a:lnTo>
                    <a:pt x="150" y="486"/>
                  </a:lnTo>
                  <a:lnTo>
                    <a:pt x="75" y="531"/>
                  </a:lnTo>
                  <a:lnTo>
                    <a:pt x="0" y="57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807450" name="Freeform 90"/>
            <p:cNvSpPr>
              <a:spLocks/>
            </p:cNvSpPr>
            <p:nvPr/>
          </p:nvSpPr>
          <p:spPr bwMode="auto">
            <a:xfrm>
              <a:off x="958" y="1112"/>
              <a:ext cx="5429" cy="513"/>
            </a:xfrm>
            <a:custGeom>
              <a:avLst/>
              <a:gdLst/>
              <a:ahLst/>
              <a:cxnLst>
                <a:cxn ang="0">
                  <a:pos x="5429" y="0"/>
                </a:cxn>
                <a:cxn ang="0">
                  <a:pos x="5403" y="66"/>
                </a:cxn>
                <a:cxn ang="0">
                  <a:pos x="5369" y="141"/>
                </a:cxn>
                <a:cxn ang="0">
                  <a:pos x="5321" y="234"/>
                </a:cxn>
                <a:cxn ang="0">
                  <a:pos x="5257" y="342"/>
                </a:cxn>
                <a:cxn ang="0">
                  <a:pos x="5176" y="459"/>
                </a:cxn>
                <a:cxn ang="0">
                  <a:pos x="5103" y="547"/>
                </a:cxn>
                <a:cxn ang="0">
                  <a:pos x="5049" y="607"/>
                </a:cxn>
                <a:cxn ang="0">
                  <a:pos x="4990" y="665"/>
                </a:cxn>
                <a:cxn ang="0">
                  <a:pos x="4927" y="720"/>
                </a:cxn>
                <a:cxn ang="0">
                  <a:pos x="4857" y="775"/>
                </a:cxn>
                <a:cxn ang="0">
                  <a:pos x="4784" y="825"/>
                </a:cxn>
                <a:cxn ang="0">
                  <a:pos x="4704" y="870"/>
                </a:cxn>
                <a:cxn ang="0">
                  <a:pos x="4620" y="912"/>
                </a:cxn>
                <a:cxn ang="0">
                  <a:pos x="4531" y="949"/>
                </a:cxn>
                <a:cxn ang="0">
                  <a:pos x="4435" y="979"/>
                </a:cxn>
                <a:cxn ang="0">
                  <a:pos x="4334" y="1003"/>
                </a:cxn>
                <a:cxn ang="0">
                  <a:pos x="4227" y="1017"/>
                </a:cxn>
                <a:cxn ang="0">
                  <a:pos x="4114" y="1025"/>
                </a:cxn>
                <a:cxn ang="0">
                  <a:pos x="3995" y="1024"/>
                </a:cxn>
                <a:cxn ang="0">
                  <a:pos x="3870" y="1012"/>
                </a:cxn>
                <a:cxn ang="0">
                  <a:pos x="3738" y="991"/>
                </a:cxn>
                <a:cxn ang="0">
                  <a:pos x="3601" y="959"/>
                </a:cxn>
                <a:cxn ang="0">
                  <a:pos x="3456" y="914"/>
                </a:cxn>
                <a:cxn ang="0">
                  <a:pos x="3305" y="857"/>
                </a:cxn>
                <a:cxn ang="0">
                  <a:pos x="3227" y="824"/>
                </a:cxn>
                <a:cxn ang="0">
                  <a:pos x="2922" y="693"/>
                </a:cxn>
                <a:cxn ang="0">
                  <a:pos x="2637" y="581"/>
                </a:cxn>
                <a:cxn ang="0">
                  <a:pos x="2372" y="488"/>
                </a:cxn>
                <a:cxn ang="0">
                  <a:pos x="2123" y="412"/>
                </a:cxn>
                <a:cxn ang="0">
                  <a:pos x="1891" y="354"/>
                </a:cxn>
                <a:cxn ang="0">
                  <a:pos x="1675" y="313"/>
                </a:cxn>
                <a:cxn ang="0">
                  <a:pos x="1472" y="287"/>
                </a:cxn>
                <a:cxn ang="0">
                  <a:pos x="1281" y="278"/>
                </a:cxn>
                <a:cxn ang="0">
                  <a:pos x="1099" y="283"/>
                </a:cxn>
                <a:cxn ang="0">
                  <a:pos x="926" y="302"/>
                </a:cxn>
                <a:cxn ang="0">
                  <a:pos x="761" y="336"/>
                </a:cxn>
                <a:cxn ang="0">
                  <a:pos x="603" y="383"/>
                </a:cxn>
                <a:cxn ang="0">
                  <a:pos x="449" y="441"/>
                </a:cxn>
                <a:cxn ang="0">
                  <a:pos x="298" y="514"/>
                </a:cxn>
                <a:cxn ang="0">
                  <a:pos x="149" y="596"/>
                </a:cxn>
                <a:cxn ang="0">
                  <a:pos x="0" y="691"/>
                </a:cxn>
              </a:cxnLst>
              <a:rect l="0" t="0" r="r" b="b"/>
              <a:pathLst>
                <a:path w="5429" h="1025">
                  <a:moveTo>
                    <a:pt x="5429" y="0"/>
                  </a:moveTo>
                  <a:lnTo>
                    <a:pt x="5429" y="0"/>
                  </a:lnTo>
                  <a:lnTo>
                    <a:pt x="5422" y="18"/>
                  </a:lnTo>
                  <a:lnTo>
                    <a:pt x="5403" y="66"/>
                  </a:lnTo>
                  <a:lnTo>
                    <a:pt x="5389" y="100"/>
                  </a:lnTo>
                  <a:lnTo>
                    <a:pt x="5369" y="141"/>
                  </a:lnTo>
                  <a:lnTo>
                    <a:pt x="5347" y="186"/>
                  </a:lnTo>
                  <a:lnTo>
                    <a:pt x="5321" y="234"/>
                  </a:lnTo>
                  <a:lnTo>
                    <a:pt x="5292" y="287"/>
                  </a:lnTo>
                  <a:lnTo>
                    <a:pt x="5257" y="342"/>
                  </a:lnTo>
                  <a:lnTo>
                    <a:pt x="5218" y="399"/>
                  </a:lnTo>
                  <a:lnTo>
                    <a:pt x="5176" y="459"/>
                  </a:lnTo>
                  <a:lnTo>
                    <a:pt x="5129" y="518"/>
                  </a:lnTo>
                  <a:lnTo>
                    <a:pt x="5103" y="547"/>
                  </a:lnTo>
                  <a:lnTo>
                    <a:pt x="5076" y="576"/>
                  </a:lnTo>
                  <a:lnTo>
                    <a:pt x="5049" y="607"/>
                  </a:lnTo>
                  <a:lnTo>
                    <a:pt x="5021" y="636"/>
                  </a:lnTo>
                  <a:lnTo>
                    <a:pt x="4990" y="665"/>
                  </a:lnTo>
                  <a:lnTo>
                    <a:pt x="4958" y="693"/>
                  </a:lnTo>
                  <a:lnTo>
                    <a:pt x="4927" y="720"/>
                  </a:lnTo>
                  <a:lnTo>
                    <a:pt x="4893" y="748"/>
                  </a:lnTo>
                  <a:lnTo>
                    <a:pt x="4857" y="775"/>
                  </a:lnTo>
                  <a:lnTo>
                    <a:pt x="4821" y="799"/>
                  </a:lnTo>
                  <a:lnTo>
                    <a:pt x="4784" y="825"/>
                  </a:lnTo>
                  <a:lnTo>
                    <a:pt x="4745" y="848"/>
                  </a:lnTo>
                  <a:lnTo>
                    <a:pt x="4704" y="870"/>
                  </a:lnTo>
                  <a:lnTo>
                    <a:pt x="4663" y="893"/>
                  </a:lnTo>
                  <a:lnTo>
                    <a:pt x="4620" y="912"/>
                  </a:lnTo>
                  <a:lnTo>
                    <a:pt x="4577" y="932"/>
                  </a:lnTo>
                  <a:lnTo>
                    <a:pt x="4531" y="949"/>
                  </a:lnTo>
                  <a:lnTo>
                    <a:pt x="4484" y="964"/>
                  </a:lnTo>
                  <a:lnTo>
                    <a:pt x="4435" y="979"/>
                  </a:lnTo>
                  <a:lnTo>
                    <a:pt x="4385" y="991"/>
                  </a:lnTo>
                  <a:lnTo>
                    <a:pt x="4334" y="1003"/>
                  </a:lnTo>
                  <a:lnTo>
                    <a:pt x="4281" y="1011"/>
                  </a:lnTo>
                  <a:lnTo>
                    <a:pt x="4227" y="1017"/>
                  </a:lnTo>
                  <a:lnTo>
                    <a:pt x="4171" y="1022"/>
                  </a:lnTo>
                  <a:lnTo>
                    <a:pt x="4114" y="1025"/>
                  </a:lnTo>
                  <a:lnTo>
                    <a:pt x="4055" y="1025"/>
                  </a:lnTo>
                  <a:lnTo>
                    <a:pt x="3995" y="1024"/>
                  </a:lnTo>
                  <a:lnTo>
                    <a:pt x="3932" y="1021"/>
                  </a:lnTo>
                  <a:lnTo>
                    <a:pt x="3870" y="1012"/>
                  </a:lnTo>
                  <a:lnTo>
                    <a:pt x="3805" y="1004"/>
                  </a:lnTo>
                  <a:lnTo>
                    <a:pt x="3738" y="991"/>
                  </a:lnTo>
                  <a:lnTo>
                    <a:pt x="3670" y="977"/>
                  </a:lnTo>
                  <a:lnTo>
                    <a:pt x="3601" y="959"/>
                  </a:lnTo>
                  <a:lnTo>
                    <a:pt x="3528" y="938"/>
                  </a:lnTo>
                  <a:lnTo>
                    <a:pt x="3456" y="914"/>
                  </a:lnTo>
                  <a:lnTo>
                    <a:pt x="3381" y="888"/>
                  </a:lnTo>
                  <a:lnTo>
                    <a:pt x="3305" y="857"/>
                  </a:lnTo>
                  <a:lnTo>
                    <a:pt x="3227" y="824"/>
                  </a:lnTo>
                  <a:lnTo>
                    <a:pt x="3227" y="824"/>
                  </a:lnTo>
                  <a:lnTo>
                    <a:pt x="3072" y="756"/>
                  </a:lnTo>
                  <a:lnTo>
                    <a:pt x="2922" y="693"/>
                  </a:lnTo>
                  <a:lnTo>
                    <a:pt x="2777" y="635"/>
                  </a:lnTo>
                  <a:lnTo>
                    <a:pt x="2637" y="581"/>
                  </a:lnTo>
                  <a:lnTo>
                    <a:pt x="2502" y="533"/>
                  </a:lnTo>
                  <a:lnTo>
                    <a:pt x="2372" y="488"/>
                  </a:lnTo>
                  <a:lnTo>
                    <a:pt x="2245" y="447"/>
                  </a:lnTo>
                  <a:lnTo>
                    <a:pt x="2123" y="412"/>
                  </a:lnTo>
                  <a:lnTo>
                    <a:pt x="2005" y="381"/>
                  </a:lnTo>
                  <a:lnTo>
                    <a:pt x="1891" y="354"/>
                  </a:lnTo>
                  <a:lnTo>
                    <a:pt x="1782" y="331"/>
                  </a:lnTo>
                  <a:lnTo>
                    <a:pt x="1675" y="313"/>
                  </a:lnTo>
                  <a:lnTo>
                    <a:pt x="1572" y="297"/>
                  </a:lnTo>
                  <a:lnTo>
                    <a:pt x="1472" y="287"/>
                  </a:lnTo>
                  <a:lnTo>
                    <a:pt x="1375" y="279"/>
                  </a:lnTo>
                  <a:lnTo>
                    <a:pt x="1281" y="278"/>
                  </a:lnTo>
                  <a:lnTo>
                    <a:pt x="1187" y="278"/>
                  </a:lnTo>
                  <a:lnTo>
                    <a:pt x="1099" y="283"/>
                  </a:lnTo>
                  <a:lnTo>
                    <a:pt x="1011" y="291"/>
                  </a:lnTo>
                  <a:lnTo>
                    <a:pt x="926" y="302"/>
                  </a:lnTo>
                  <a:lnTo>
                    <a:pt x="843" y="317"/>
                  </a:lnTo>
                  <a:lnTo>
                    <a:pt x="761" y="336"/>
                  </a:lnTo>
                  <a:lnTo>
                    <a:pt x="682" y="357"/>
                  </a:lnTo>
                  <a:lnTo>
                    <a:pt x="603" y="383"/>
                  </a:lnTo>
                  <a:lnTo>
                    <a:pt x="525" y="410"/>
                  </a:lnTo>
                  <a:lnTo>
                    <a:pt x="449" y="441"/>
                  </a:lnTo>
                  <a:lnTo>
                    <a:pt x="372" y="476"/>
                  </a:lnTo>
                  <a:lnTo>
                    <a:pt x="298" y="514"/>
                  </a:lnTo>
                  <a:lnTo>
                    <a:pt x="224" y="554"/>
                  </a:lnTo>
                  <a:lnTo>
                    <a:pt x="149" y="596"/>
                  </a:lnTo>
                  <a:lnTo>
                    <a:pt x="75" y="643"/>
                  </a:lnTo>
                  <a:lnTo>
                    <a:pt x="0" y="691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807451" name="Freeform 91"/>
            <p:cNvSpPr>
              <a:spLocks/>
            </p:cNvSpPr>
            <p:nvPr/>
          </p:nvSpPr>
          <p:spPr bwMode="auto">
            <a:xfrm>
              <a:off x="993" y="1083"/>
              <a:ext cx="5418" cy="530"/>
            </a:xfrm>
            <a:custGeom>
              <a:avLst/>
              <a:gdLst/>
              <a:ahLst/>
              <a:cxnLst>
                <a:cxn ang="0">
                  <a:pos x="5418" y="0"/>
                </a:cxn>
                <a:cxn ang="0">
                  <a:pos x="5393" y="68"/>
                </a:cxn>
                <a:cxn ang="0">
                  <a:pos x="5361" y="142"/>
                </a:cxn>
                <a:cxn ang="0">
                  <a:pos x="5314" y="237"/>
                </a:cxn>
                <a:cxn ang="0">
                  <a:pos x="5251" y="347"/>
                </a:cxn>
                <a:cxn ang="0">
                  <a:pos x="5171" y="467"/>
                </a:cxn>
                <a:cxn ang="0">
                  <a:pos x="5100" y="557"/>
                </a:cxn>
                <a:cxn ang="0">
                  <a:pos x="5047" y="618"/>
                </a:cxn>
                <a:cxn ang="0">
                  <a:pos x="4989" y="676"/>
                </a:cxn>
                <a:cxn ang="0">
                  <a:pos x="4926" y="735"/>
                </a:cxn>
                <a:cxn ang="0">
                  <a:pos x="4858" y="789"/>
                </a:cxn>
                <a:cxn ang="0">
                  <a:pos x="4785" y="843"/>
                </a:cxn>
                <a:cxn ang="0">
                  <a:pos x="4707" y="890"/>
                </a:cxn>
                <a:cxn ang="0">
                  <a:pos x="4622" y="933"/>
                </a:cxn>
                <a:cxn ang="0">
                  <a:pos x="4533" y="972"/>
                </a:cxn>
                <a:cxn ang="0">
                  <a:pos x="4437" y="1004"/>
                </a:cxn>
                <a:cxn ang="0">
                  <a:pos x="4338" y="1030"/>
                </a:cxn>
                <a:cxn ang="0">
                  <a:pos x="4231" y="1048"/>
                </a:cxn>
                <a:cxn ang="0">
                  <a:pos x="4118" y="1058"/>
                </a:cxn>
                <a:cxn ang="0">
                  <a:pos x="3999" y="1059"/>
                </a:cxn>
                <a:cxn ang="0">
                  <a:pos x="3874" y="1049"/>
                </a:cxn>
                <a:cxn ang="0">
                  <a:pos x="3742" y="1032"/>
                </a:cxn>
                <a:cxn ang="0">
                  <a:pos x="3603" y="1001"/>
                </a:cxn>
                <a:cxn ang="0">
                  <a:pos x="3459" y="959"/>
                </a:cxn>
                <a:cxn ang="0">
                  <a:pos x="3306" y="906"/>
                </a:cxn>
                <a:cxn ang="0">
                  <a:pos x="3228" y="873"/>
                </a:cxn>
                <a:cxn ang="0">
                  <a:pos x="2920" y="748"/>
                </a:cxn>
                <a:cxn ang="0">
                  <a:pos x="2634" y="641"/>
                </a:cxn>
                <a:cxn ang="0">
                  <a:pos x="2367" y="552"/>
                </a:cxn>
                <a:cxn ang="0">
                  <a:pos x="2119" y="483"/>
                </a:cxn>
                <a:cxn ang="0">
                  <a:pos x="1886" y="428"/>
                </a:cxn>
                <a:cxn ang="0">
                  <a:pos x="1669" y="391"/>
                </a:cxn>
                <a:cxn ang="0">
                  <a:pos x="1465" y="370"/>
                </a:cxn>
                <a:cxn ang="0">
                  <a:pos x="1273" y="363"/>
                </a:cxn>
                <a:cxn ang="0">
                  <a:pos x="1091" y="371"/>
                </a:cxn>
                <a:cxn ang="0">
                  <a:pos x="919" y="396"/>
                </a:cxn>
                <a:cxn ang="0">
                  <a:pos x="755" y="433"/>
                </a:cxn>
                <a:cxn ang="0">
                  <a:pos x="597" y="483"/>
                </a:cxn>
                <a:cxn ang="0">
                  <a:pos x="444" y="546"/>
                </a:cxn>
                <a:cxn ang="0">
                  <a:pos x="294" y="620"/>
                </a:cxn>
                <a:cxn ang="0">
                  <a:pos x="147" y="707"/>
                </a:cxn>
                <a:cxn ang="0">
                  <a:pos x="0" y="806"/>
                </a:cxn>
              </a:cxnLst>
              <a:rect l="0" t="0" r="r" b="b"/>
              <a:pathLst>
                <a:path w="5418" h="1059">
                  <a:moveTo>
                    <a:pt x="5418" y="0"/>
                  </a:moveTo>
                  <a:lnTo>
                    <a:pt x="5418" y="0"/>
                  </a:lnTo>
                  <a:lnTo>
                    <a:pt x="5411" y="18"/>
                  </a:lnTo>
                  <a:lnTo>
                    <a:pt x="5393" y="68"/>
                  </a:lnTo>
                  <a:lnTo>
                    <a:pt x="5377" y="102"/>
                  </a:lnTo>
                  <a:lnTo>
                    <a:pt x="5361" y="142"/>
                  </a:lnTo>
                  <a:lnTo>
                    <a:pt x="5339" y="189"/>
                  </a:lnTo>
                  <a:lnTo>
                    <a:pt x="5314" y="237"/>
                  </a:lnTo>
                  <a:lnTo>
                    <a:pt x="5284" y="292"/>
                  </a:lnTo>
                  <a:lnTo>
                    <a:pt x="5251" y="347"/>
                  </a:lnTo>
                  <a:lnTo>
                    <a:pt x="5214" y="407"/>
                  </a:lnTo>
                  <a:lnTo>
                    <a:pt x="5171" y="467"/>
                  </a:lnTo>
                  <a:lnTo>
                    <a:pt x="5125" y="526"/>
                  </a:lnTo>
                  <a:lnTo>
                    <a:pt x="5100" y="557"/>
                  </a:lnTo>
                  <a:lnTo>
                    <a:pt x="5073" y="588"/>
                  </a:lnTo>
                  <a:lnTo>
                    <a:pt x="5047" y="618"/>
                  </a:lnTo>
                  <a:lnTo>
                    <a:pt x="5018" y="647"/>
                  </a:lnTo>
                  <a:lnTo>
                    <a:pt x="4989" y="676"/>
                  </a:lnTo>
                  <a:lnTo>
                    <a:pt x="4958" y="706"/>
                  </a:lnTo>
                  <a:lnTo>
                    <a:pt x="4926" y="735"/>
                  </a:lnTo>
                  <a:lnTo>
                    <a:pt x="4893" y="762"/>
                  </a:lnTo>
                  <a:lnTo>
                    <a:pt x="4858" y="789"/>
                  </a:lnTo>
                  <a:lnTo>
                    <a:pt x="4822" y="817"/>
                  </a:lnTo>
                  <a:lnTo>
                    <a:pt x="4785" y="843"/>
                  </a:lnTo>
                  <a:lnTo>
                    <a:pt x="4746" y="867"/>
                  </a:lnTo>
                  <a:lnTo>
                    <a:pt x="4707" y="890"/>
                  </a:lnTo>
                  <a:lnTo>
                    <a:pt x="4665" y="912"/>
                  </a:lnTo>
                  <a:lnTo>
                    <a:pt x="4622" y="933"/>
                  </a:lnTo>
                  <a:lnTo>
                    <a:pt x="4579" y="954"/>
                  </a:lnTo>
                  <a:lnTo>
                    <a:pt x="4533" y="972"/>
                  </a:lnTo>
                  <a:lnTo>
                    <a:pt x="4486" y="990"/>
                  </a:lnTo>
                  <a:lnTo>
                    <a:pt x="4437" y="1004"/>
                  </a:lnTo>
                  <a:lnTo>
                    <a:pt x="4389" y="1019"/>
                  </a:lnTo>
                  <a:lnTo>
                    <a:pt x="4338" y="1030"/>
                  </a:lnTo>
                  <a:lnTo>
                    <a:pt x="4285" y="1040"/>
                  </a:lnTo>
                  <a:lnTo>
                    <a:pt x="4231" y="1048"/>
                  </a:lnTo>
                  <a:lnTo>
                    <a:pt x="4175" y="1054"/>
                  </a:lnTo>
                  <a:lnTo>
                    <a:pt x="4118" y="1058"/>
                  </a:lnTo>
                  <a:lnTo>
                    <a:pt x="4058" y="1059"/>
                  </a:lnTo>
                  <a:lnTo>
                    <a:pt x="3999" y="1059"/>
                  </a:lnTo>
                  <a:lnTo>
                    <a:pt x="3936" y="1056"/>
                  </a:lnTo>
                  <a:lnTo>
                    <a:pt x="3874" y="1049"/>
                  </a:lnTo>
                  <a:lnTo>
                    <a:pt x="3809" y="1041"/>
                  </a:lnTo>
                  <a:lnTo>
                    <a:pt x="3742" y="1032"/>
                  </a:lnTo>
                  <a:lnTo>
                    <a:pt x="3672" y="1017"/>
                  </a:lnTo>
                  <a:lnTo>
                    <a:pt x="3603" y="1001"/>
                  </a:lnTo>
                  <a:lnTo>
                    <a:pt x="3531" y="982"/>
                  </a:lnTo>
                  <a:lnTo>
                    <a:pt x="3459" y="959"/>
                  </a:lnTo>
                  <a:lnTo>
                    <a:pt x="3382" y="933"/>
                  </a:lnTo>
                  <a:lnTo>
                    <a:pt x="3306" y="906"/>
                  </a:lnTo>
                  <a:lnTo>
                    <a:pt x="3228" y="873"/>
                  </a:lnTo>
                  <a:lnTo>
                    <a:pt x="3228" y="873"/>
                  </a:lnTo>
                  <a:lnTo>
                    <a:pt x="3071" y="809"/>
                  </a:lnTo>
                  <a:lnTo>
                    <a:pt x="2920" y="748"/>
                  </a:lnTo>
                  <a:lnTo>
                    <a:pt x="2776" y="693"/>
                  </a:lnTo>
                  <a:lnTo>
                    <a:pt x="2634" y="641"/>
                  </a:lnTo>
                  <a:lnTo>
                    <a:pt x="2499" y="596"/>
                  </a:lnTo>
                  <a:lnTo>
                    <a:pt x="2367" y="552"/>
                  </a:lnTo>
                  <a:lnTo>
                    <a:pt x="2241" y="515"/>
                  </a:lnTo>
                  <a:lnTo>
                    <a:pt x="2119" y="483"/>
                  </a:lnTo>
                  <a:lnTo>
                    <a:pt x="2001" y="454"/>
                  </a:lnTo>
                  <a:lnTo>
                    <a:pt x="1886" y="428"/>
                  </a:lnTo>
                  <a:lnTo>
                    <a:pt x="1776" y="407"/>
                  </a:lnTo>
                  <a:lnTo>
                    <a:pt x="1669" y="391"/>
                  </a:lnTo>
                  <a:lnTo>
                    <a:pt x="1565" y="378"/>
                  </a:lnTo>
                  <a:lnTo>
                    <a:pt x="1465" y="370"/>
                  </a:lnTo>
                  <a:lnTo>
                    <a:pt x="1368" y="365"/>
                  </a:lnTo>
                  <a:lnTo>
                    <a:pt x="1273" y="363"/>
                  </a:lnTo>
                  <a:lnTo>
                    <a:pt x="1182" y="366"/>
                  </a:lnTo>
                  <a:lnTo>
                    <a:pt x="1091" y="371"/>
                  </a:lnTo>
                  <a:lnTo>
                    <a:pt x="1005" y="381"/>
                  </a:lnTo>
                  <a:lnTo>
                    <a:pt x="919" y="396"/>
                  </a:lnTo>
                  <a:lnTo>
                    <a:pt x="837" y="412"/>
                  </a:lnTo>
                  <a:lnTo>
                    <a:pt x="755" y="433"/>
                  </a:lnTo>
                  <a:lnTo>
                    <a:pt x="676" y="455"/>
                  </a:lnTo>
                  <a:lnTo>
                    <a:pt x="597" y="483"/>
                  </a:lnTo>
                  <a:lnTo>
                    <a:pt x="521" y="512"/>
                  </a:lnTo>
                  <a:lnTo>
                    <a:pt x="444" y="546"/>
                  </a:lnTo>
                  <a:lnTo>
                    <a:pt x="369" y="581"/>
                  </a:lnTo>
                  <a:lnTo>
                    <a:pt x="294" y="620"/>
                  </a:lnTo>
                  <a:lnTo>
                    <a:pt x="221" y="662"/>
                  </a:lnTo>
                  <a:lnTo>
                    <a:pt x="147" y="707"/>
                  </a:lnTo>
                  <a:lnTo>
                    <a:pt x="74" y="754"/>
                  </a:lnTo>
                  <a:lnTo>
                    <a:pt x="0" y="80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807452" name="Freeform 92"/>
            <p:cNvSpPr>
              <a:spLocks/>
            </p:cNvSpPr>
            <p:nvPr/>
          </p:nvSpPr>
          <p:spPr bwMode="auto">
            <a:xfrm>
              <a:off x="1029" y="1055"/>
              <a:ext cx="5404" cy="545"/>
            </a:xfrm>
            <a:custGeom>
              <a:avLst/>
              <a:gdLst/>
              <a:ahLst/>
              <a:cxnLst>
                <a:cxn ang="0">
                  <a:pos x="5404" y="0"/>
                </a:cxn>
                <a:cxn ang="0">
                  <a:pos x="5380" y="68"/>
                </a:cxn>
                <a:cxn ang="0">
                  <a:pos x="5350" y="144"/>
                </a:cxn>
                <a:cxn ang="0">
                  <a:pos x="5304" y="241"/>
                </a:cxn>
                <a:cxn ang="0">
                  <a:pos x="5243" y="352"/>
                </a:cxn>
                <a:cxn ang="0">
                  <a:pos x="5165" y="473"/>
                </a:cxn>
                <a:cxn ang="0">
                  <a:pos x="5096" y="566"/>
                </a:cxn>
                <a:cxn ang="0">
                  <a:pos x="5043" y="627"/>
                </a:cxn>
                <a:cxn ang="0">
                  <a:pos x="4986" y="688"/>
                </a:cxn>
                <a:cxn ang="0">
                  <a:pos x="4924" y="748"/>
                </a:cxn>
                <a:cxn ang="0">
                  <a:pos x="4857" y="805"/>
                </a:cxn>
                <a:cxn ang="0">
                  <a:pos x="4785" y="858"/>
                </a:cxn>
                <a:cxn ang="0">
                  <a:pos x="4707" y="908"/>
                </a:cxn>
                <a:cxn ang="0">
                  <a:pos x="4624" y="955"/>
                </a:cxn>
                <a:cxn ang="0">
                  <a:pos x="4535" y="995"/>
                </a:cxn>
                <a:cxn ang="0">
                  <a:pos x="4440" y="1029"/>
                </a:cxn>
                <a:cxn ang="0">
                  <a:pos x="4340" y="1056"/>
                </a:cxn>
                <a:cxn ang="0">
                  <a:pos x="4233" y="1076"/>
                </a:cxn>
                <a:cxn ang="0">
                  <a:pos x="4121" y="1089"/>
                </a:cxn>
                <a:cxn ang="0">
                  <a:pos x="4002" y="1092"/>
                </a:cxn>
                <a:cxn ang="0">
                  <a:pos x="3877" y="1085"/>
                </a:cxn>
                <a:cxn ang="0">
                  <a:pos x="3745" y="1069"/>
                </a:cxn>
                <a:cxn ang="0">
                  <a:pos x="3606" y="1042"/>
                </a:cxn>
                <a:cxn ang="0">
                  <a:pos x="3460" y="1003"/>
                </a:cxn>
                <a:cxn ang="0">
                  <a:pos x="3307" y="951"/>
                </a:cxn>
                <a:cxn ang="0">
                  <a:pos x="3228" y="921"/>
                </a:cxn>
                <a:cxn ang="0">
                  <a:pos x="2919" y="801"/>
                </a:cxn>
                <a:cxn ang="0">
                  <a:pos x="2631" y="701"/>
                </a:cxn>
                <a:cxn ang="0">
                  <a:pos x="2363" y="617"/>
                </a:cxn>
                <a:cxn ang="0">
                  <a:pos x="2113" y="551"/>
                </a:cxn>
                <a:cxn ang="0">
                  <a:pos x="1880" y="501"/>
                </a:cxn>
                <a:cxn ang="0">
                  <a:pos x="1662" y="469"/>
                </a:cxn>
                <a:cxn ang="0">
                  <a:pos x="1458" y="451"/>
                </a:cxn>
                <a:cxn ang="0">
                  <a:pos x="1266" y="448"/>
                </a:cxn>
                <a:cxn ang="0">
                  <a:pos x="1085" y="461"/>
                </a:cxn>
                <a:cxn ang="0">
                  <a:pos x="914" y="488"/>
                </a:cxn>
                <a:cxn ang="0">
                  <a:pos x="750" y="528"/>
                </a:cxn>
                <a:cxn ang="0">
                  <a:pos x="593" y="582"/>
                </a:cxn>
                <a:cxn ang="0">
                  <a:pos x="440" y="648"/>
                </a:cxn>
                <a:cxn ang="0">
                  <a:pos x="292" y="727"/>
                </a:cxn>
                <a:cxn ang="0">
                  <a:pos x="146" y="817"/>
                </a:cxn>
                <a:cxn ang="0">
                  <a:pos x="0" y="918"/>
                </a:cxn>
              </a:cxnLst>
              <a:rect l="0" t="0" r="r" b="b"/>
              <a:pathLst>
                <a:path w="5404" h="1092">
                  <a:moveTo>
                    <a:pt x="5404" y="0"/>
                  </a:moveTo>
                  <a:lnTo>
                    <a:pt x="5404" y="0"/>
                  </a:lnTo>
                  <a:lnTo>
                    <a:pt x="5398" y="18"/>
                  </a:lnTo>
                  <a:lnTo>
                    <a:pt x="5380" y="68"/>
                  </a:lnTo>
                  <a:lnTo>
                    <a:pt x="5366" y="104"/>
                  </a:lnTo>
                  <a:lnTo>
                    <a:pt x="5350" y="144"/>
                  </a:lnTo>
                  <a:lnTo>
                    <a:pt x="5329" y="191"/>
                  </a:lnTo>
                  <a:lnTo>
                    <a:pt x="5304" y="241"/>
                  </a:lnTo>
                  <a:lnTo>
                    <a:pt x="5275" y="294"/>
                  </a:lnTo>
                  <a:lnTo>
                    <a:pt x="5243" y="352"/>
                  </a:lnTo>
                  <a:lnTo>
                    <a:pt x="5207" y="412"/>
                  </a:lnTo>
                  <a:lnTo>
                    <a:pt x="5165" y="473"/>
                  </a:lnTo>
                  <a:lnTo>
                    <a:pt x="5119" y="535"/>
                  </a:lnTo>
                  <a:lnTo>
                    <a:pt x="5096" y="566"/>
                  </a:lnTo>
                  <a:lnTo>
                    <a:pt x="5069" y="596"/>
                  </a:lnTo>
                  <a:lnTo>
                    <a:pt x="5043" y="627"/>
                  </a:lnTo>
                  <a:lnTo>
                    <a:pt x="5015" y="658"/>
                  </a:lnTo>
                  <a:lnTo>
                    <a:pt x="4986" y="688"/>
                  </a:lnTo>
                  <a:lnTo>
                    <a:pt x="4955" y="719"/>
                  </a:lnTo>
                  <a:lnTo>
                    <a:pt x="4924" y="748"/>
                  </a:lnTo>
                  <a:lnTo>
                    <a:pt x="4892" y="777"/>
                  </a:lnTo>
                  <a:lnTo>
                    <a:pt x="4857" y="805"/>
                  </a:lnTo>
                  <a:lnTo>
                    <a:pt x="4821" y="832"/>
                  </a:lnTo>
                  <a:lnTo>
                    <a:pt x="4785" y="858"/>
                  </a:lnTo>
                  <a:lnTo>
                    <a:pt x="4746" y="884"/>
                  </a:lnTo>
                  <a:lnTo>
                    <a:pt x="4707" y="908"/>
                  </a:lnTo>
                  <a:lnTo>
                    <a:pt x="4667" y="932"/>
                  </a:lnTo>
                  <a:lnTo>
                    <a:pt x="4624" y="955"/>
                  </a:lnTo>
                  <a:lnTo>
                    <a:pt x="4581" y="974"/>
                  </a:lnTo>
                  <a:lnTo>
                    <a:pt x="4535" y="995"/>
                  </a:lnTo>
                  <a:lnTo>
                    <a:pt x="4489" y="1013"/>
                  </a:lnTo>
                  <a:lnTo>
                    <a:pt x="4440" y="1029"/>
                  </a:lnTo>
                  <a:lnTo>
                    <a:pt x="4390" y="1043"/>
                  </a:lnTo>
                  <a:lnTo>
                    <a:pt x="4340" y="1056"/>
                  </a:lnTo>
                  <a:lnTo>
                    <a:pt x="4288" y="1068"/>
                  </a:lnTo>
                  <a:lnTo>
                    <a:pt x="4233" y="1076"/>
                  </a:lnTo>
                  <a:lnTo>
                    <a:pt x="4178" y="1084"/>
                  </a:lnTo>
                  <a:lnTo>
                    <a:pt x="4121" y="1089"/>
                  </a:lnTo>
                  <a:lnTo>
                    <a:pt x="4063" y="1092"/>
                  </a:lnTo>
                  <a:lnTo>
                    <a:pt x="4002" y="1092"/>
                  </a:lnTo>
                  <a:lnTo>
                    <a:pt x="3941" y="1090"/>
                  </a:lnTo>
                  <a:lnTo>
                    <a:pt x="3877" y="1085"/>
                  </a:lnTo>
                  <a:lnTo>
                    <a:pt x="3811" y="1079"/>
                  </a:lnTo>
                  <a:lnTo>
                    <a:pt x="3745" y="1069"/>
                  </a:lnTo>
                  <a:lnTo>
                    <a:pt x="3675" y="1058"/>
                  </a:lnTo>
                  <a:lnTo>
                    <a:pt x="3606" y="1042"/>
                  </a:lnTo>
                  <a:lnTo>
                    <a:pt x="3534" y="1024"/>
                  </a:lnTo>
                  <a:lnTo>
                    <a:pt x="3460" y="1003"/>
                  </a:lnTo>
                  <a:lnTo>
                    <a:pt x="3384" y="979"/>
                  </a:lnTo>
                  <a:lnTo>
                    <a:pt x="3307" y="951"/>
                  </a:lnTo>
                  <a:lnTo>
                    <a:pt x="3228" y="921"/>
                  </a:lnTo>
                  <a:lnTo>
                    <a:pt x="3228" y="921"/>
                  </a:lnTo>
                  <a:lnTo>
                    <a:pt x="3071" y="859"/>
                  </a:lnTo>
                  <a:lnTo>
                    <a:pt x="2919" y="801"/>
                  </a:lnTo>
                  <a:lnTo>
                    <a:pt x="2773" y="750"/>
                  </a:lnTo>
                  <a:lnTo>
                    <a:pt x="2631" y="701"/>
                  </a:lnTo>
                  <a:lnTo>
                    <a:pt x="2495" y="656"/>
                  </a:lnTo>
                  <a:lnTo>
                    <a:pt x="2363" y="617"/>
                  </a:lnTo>
                  <a:lnTo>
                    <a:pt x="2237" y="582"/>
                  </a:lnTo>
                  <a:lnTo>
                    <a:pt x="2113" y="551"/>
                  </a:lnTo>
                  <a:lnTo>
                    <a:pt x="1995" y="524"/>
                  </a:lnTo>
                  <a:lnTo>
                    <a:pt x="1880" y="501"/>
                  </a:lnTo>
                  <a:lnTo>
                    <a:pt x="1769" y="483"/>
                  </a:lnTo>
                  <a:lnTo>
                    <a:pt x="1662" y="469"/>
                  </a:lnTo>
                  <a:lnTo>
                    <a:pt x="1558" y="457"/>
                  </a:lnTo>
                  <a:lnTo>
                    <a:pt x="1458" y="451"/>
                  </a:lnTo>
                  <a:lnTo>
                    <a:pt x="1361" y="448"/>
                  </a:lnTo>
                  <a:lnTo>
                    <a:pt x="1266" y="448"/>
                  </a:lnTo>
                  <a:lnTo>
                    <a:pt x="1175" y="453"/>
                  </a:lnTo>
                  <a:lnTo>
                    <a:pt x="1085" y="461"/>
                  </a:lnTo>
                  <a:lnTo>
                    <a:pt x="998" y="472"/>
                  </a:lnTo>
                  <a:lnTo>
                    <a:pt x="914" y="488"/>
                  </a:lnTo>
                  <a:lnTo>
                    <a:pt x="830" y="506"/>
                  </a:lnTo>
                  <a:lnTo>
                    <a:pt x="750" y="528"/>
                  </a:lnTo>
                  <a:lnTo>
                    <a:pt x="671" y="553"/>
                  </a:lnTo>
                  <a:lnTo>
                    <a:pt x="593" y="582"/>
                  </a:lnTo>
                  <a:lnTo>
                    <a:pt x="517" y="614"/>
                  </a:lnTo>
                  <a:lnTo>
                    <a:pt x="440" y="648"/>
                  </a:lnTo>
                  <a:lnTo>
                    <a:pt x="365" y="687"/>
                  </a:lnTo>
                  <a:lnTo>
                    <a:pt x="292" y="727"/>
                  </a:lnTo>
                  <a:lnTo>
                    <a:pt x="218" y="771"/>
                  </a:lnTo>
                  <a:lnTo>
                    <a:pt x="146" y="817"/>
                  </a:lnTo>
                  <a:lnTo>
                    <a:pt x="72" y="866"/>
                  </a:lnTo>
                  <a:lnTo>
                    <a:pt x="0" y="91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807453" name="Freeform 93"/>
            <p:cNvSpPr>
              <a:spLocks/>
            </p:cNvSpPr>
            <p:nvPr/>
          </p:nvSpPr>
          <p:spPr bwMode="auto">
            <a:xfrm>
              <a:off x="1067" y="1026"/>
              <a:ext cx="5390" cy="562"/>
            </a:xfrm>
            <a:custGeom>
              <a:avLst/>
              <a:gdLst/>
              <a:ahLst/>
              <a:cxnLst>
                <a:cxn ang="0">
                  <a:pos x="5390" y="0"/>
                </a:cxn>
                <a:cxn ang="0">
                  <a:pos x="5366" y="70"/>
                </a:cxn>
                <a:cxn ang="0">
                  <a:pos x="5337" y="147"/>
                </a:cxn>
                <a:cxn ang="0">
                  <a:pos x="5292" y="244"/>
                </a:cxn>
                <a:cxn ang="0">
                  <a:pos x="5233" y="357"/>
                </a:cxn>
                <a:cxn ang="0">
                  <a:pos x="5158" y="480"/>
                </a:cxn>
                <a:cxn ang="0">
                  <a:pos x="5088" y="575"/>
                </a:cxn>
                <a:cxn ang="0">
                  <a:pos x="5037" y="638"/>
                </a:cxn>
                <a:cxn ang="0">
                  <a:pos x="4981" y="701"/>
                </a:cxn>
                <a:cxn ang="0">
                  <a:pos x="4920" y="762"/>
                </a:cxn>
                <a:cxn ang="0">
                  <a:pos x="4854" y="821"/>
                </a:cxn>
                <a:cxn ang="0">
                  <a:pos x="4783" y="875"/>
                </a:cxn>
                <a:cxn ang="0">
                  <a:pos x="4705" y="927"/>
                </a:cxn>
                <a:cxn ang="0">
                  <a:pos x="4623" y="976"/>
                </a:cxn>
                <a:cxn ang="0">
                  <a:pos x="4534" y="1018"/>
                </a:cxn>
                <a:cxn ang="0">
                  <a:pos x="4441" y="1053"/>
                </a:cxn>
                <a:cxn ang="0">
                  <a:pos x="4341" y="1084"/>
                </a:cxn>
                <a:cxn ang="0">
                  <a:pos x="4234" y="1106"/>
                </a:cxn>
                <a:cxn ang="0">
                  <a:pos x="4122" y="1121"/>
                </a:cxn>
                <a:cxn ang="0">
                  <a:pos x="4004" y="1126"/>
                </a:cxn>
                <a:cxn ang="0">
                  <a:pos x="3878" y="1122"/>
                </a:cxn>
                <a:cxn ang="0">
                  <a:pos x="3746" y="1110"/>
                </a:cxn>
                <a:cxn ang="0">
                  <a:pos x="3607" y="1084"/>
                </a:cxn>
                <a:cxn ang="0">
                  <a:pos x="3460" y="1048"/>
                </a:cxn>
                <a:cxn ang="0">
                  <a:pos x="3307" y="1000"/>
                </a:cxn>
                <a:cxn ang="0">
                  <a:pos x="3228" y="971"/>
                </a:cxn>
                <a:cxn ang="0">
                  <a:pos x="2917" y="856"/>
                </a:cxn>
                <a:cxn ang="0">
                  <a:pos x="2628" y="761"/>
                </a:cxn>
                <a:cxn ang="0">
                  <a:pos x="2359" y="682"/>
                </a:cxn>
                <a:cxn ang="0">
                  <a:pos x="2107" y="620"/>
                </a:cxn>
                <a:cxn ang="0">
                  <a:pos x="1873" y="575"/>
                </a:cxn>
                <a:cxn ang="0">
                  <a:pos x="1655" y="548"/>
                </a:cxn>
                <a:cxn ang="0">
                  <a:pos x="1451" y="533"/>
                </a:cxn>
                <a:cxn ang="0">
                  <a:pos x="1259" y="535"/>
                </a:cxn>
                <a:cxn ang="0">
                  <a:pos x="1077" y="551"/>
                </a:cxn>
                <a:cxn ang="0">
                  <a:pos x="906" y="582"/>
                </a:cxn>
                <a:cxn ang="0">
                  <a:pos x="744" y="625"/>
                </a:cxn>
                <a:cxn ang="0">
                  <a:pos x="587" y="683"/>
                </a:cxn>
                <a:cxn ang="0">
                  <a:pos x="436" y="753"/>
                </a:cxn>
                <a:cxn ang="0">
                  <a:pos x="288" y="835"/>
                </a:cxn>
                <a:cxn ang="0">
                  <a:pos x="144" y="929"/>
                </a:cxn>
                <a:cxn ang="0">
                  <a:pos x="0" y="1034"/>
                </a:cxn>
              </a:cxnLst>
              <a:rect l="0" t="0" r="r" b="b"/>
              <a:pathLst>
                <a:path w="5390" h="1126">
                  <a:moveTo>
                    <a:pt x="5390" y="0"/>
                  </a:moveTo>
                  <a:lnTo>
                    <a:pt x="5390" y="0"/>
                  </a:lnTo>
                  <a:lnTo>
                    <a:pt x="5384" y="18"/>
                  </a:lnTo>
                  <a:lnTo>
                    <a:pt x="5366" y="70"/>
                  </a:lnTo>
                  <a:lnTo>
                    <a:pt x="5353" y="105"/>
                  </a:lnTo>
                  <a:lnTo>
                    <a:pt x="5337" y="147"/>
                  </a:lnTo>
                  <a:lnTo>
                    <a:pt x="5316" y="192"/>
                  </a:lnTo>
                  <a:lnTo>
                    <a:pt x="5292" y="244"/>
                  </a:lnTo>
                  <a:lnTo>
                    <a:pt x="5265" y="299"/>
                  </a:lnTo>
                  <a:lnTo>
                    <a:pt x="5233" y="357"/>
                  </a:lnTo>
                  <a:lnTo>
                    <a:pt x="5198" y="418"/>
                  </a:lnTo>
                  <a:lnTo>
                    <a:pt x="5158" y="480"/>
                  </a:lnTo>
                  <a:lnTo>
                    <a:pt x="5113" y="544"/>
                  </a:lnTo>
                  <a:lnTo>
                    <a:pt x="5088" y="575"/>
                  </a:lnTo>
                  <a:lnTo>
                    <a:pt x="5063" y="607"/>
                  </a:lnTo>
                  <a:lnTo>
                    <a:pt x="5037" y="638"/>
                  </a:lnTo>
                  <a:lnTo>
                    <a:pt x="5011" y="670"/>
                  </a:lnTo>
                  <a:lnTo>
                    <a:pt x="4981" y="701"/>
                  </a:lnTo>
                  <a:lnTo>
                    <a:pt x="4951" y="732"/>
                  </a:lnTo>
                  <a:lnTo>
                    <a:pt x="4920" y="762"/>
                  </a:lnTo>
                  <a:lnTo>
                    <a:pt x="4888" y="791"/>
                  </a:lnTo>
                  <a:lnTo>
                    <a:pt x="4854" y="821"/>
                  </a:lnTo>
                  <a:lnTo>
                    <a:pt x="4819" y="848"/>
                  </a:lnTo>
                  <a:lnTo>
                    <a:pt x="4783" y="875"/>
                  </a:lnTo>
                  <a:lnTo>
                    <a:pt x="4745" y="903"/>
                  </a:lnTo>
                  <a:lnTo>
                    <a:pt x="4705" y="927"/>
                  </a:lnTo>
                  <a:lnTo>
                    <a:pt x="4665" y="951"/>
                  </a:lnTo>
                  <a:lnTo>
                    <a:pt x="4623" y="976"/>
                  </a:lnTo>
                  <a:lnTo>
                    <a:pt x="4580" y="997"/>
                  </a:lnTo>
                  <a:lnTo>
                    <a:pt x="4534" y="1018"/>
                  </a:lnTo>
                  <a:lnTo>
                    <a:pt x="4488" y="1037"/>
                  </a:lnTo>
                  <a:lnTo>
                    <a:pt x="4441" y="1053"/>
                  </a:lnTo>
                  <a:lnTo>
                    <a:pt x="4391" y="1069"/>
                  </a:lnTo>
                  <a:lnTo>
                    <a:pt x="4341" y="1084"/>
                  </a:lnTo>
                  <a:lnTo>
                    <a:pt x="4289" y="1095"/>
                  </a:lnTo>
                  <a:lnTo>
                    <a:pt x="4234" y="1106"/>
                  </a:lnTo>
                  <a:lnTo>
                    <a:pt x="4179" y="1114"/>
                  </a:lnTo>
                  <a:lnTo>
                    <a:pt x="4122" y="1121"/>
                  </a:lnTo>
                  <a:lnTo>
                    <a:pt x="4064" y="1124"/>
                  </a:lnTo>
                  <a:lnTo>
                    <a:pt x="4004" y="1126"/>
                  </a:lnTo>
                  <a:lnTo>
                    <a:pt x="3941" y="1126"/>
                  </a:lnTo>
                  <a:lnTo>
                    <a:pt x="3878" y="1122"/>
                  </a:lnTo>
                  <a:lnTo>
                    <a:pt x="3812" y="1118"/>
                  </a:lnTo>
                  <a:lnTo>
                    <a:pt x="3746" y="1110"/>
                  </a:lnTo>
                  <a:lnTo>
                    <a:pt x="3676" y="1098"/>
                  </a:lnTo>
                  <a:lnTo>
                    <a:pt x="3607" y="1084"/>
                  </a:lnTo>
                  <a:lnTo>
                    <a:pt x="3535" y="1068"/>
                  </a:lnTo>
                  <a:lnTo>
                    <a:pt x="3460" y="1048"/>
                  </a:lnTo>
                  <a:lnTo>
                    <a:pt x="3385" y="1026"/>
                  </a:lnTo>
                  <a:lnTo>
                    <a:pt x="3307" y="1000"/>
                  </a:lnTo>
                  <a:lnTo>
                    <a:pt x="3228" y="971"/>
                  </a:lnTo>
                  <a:lnTo>
                    <a:pt x="3228" y="971"/>
                  </a:lnTo>
                  <a:lnTo>
                    <a:pt x="3069" y="911"/>
                  </a:lnTo>
                  <a:lnTo>
                    <a:pt x="2917" y="856"/>
                  </a:lnTo>
                  <a:lnTo>
                    <a:pt x="2770" y="806"/>
                  </a:lnTo>
                  <a:lnTo>
                    <a:pt x="2628" y="761"/>
                  </a:lnTo>
                  <a:lnTo>
                    <a:pt x="2491" y="719"/>
                  </a:lnTo>
                  <a:lnTo>
                    <a:pt x="2359" y="682"/>
                  </a:lnTo>
                  <a:lnTo>
                    <a:pt x="2231" y="649"/>
                  </a:lnTo>
                  <a:lnTo>
                    <a:pt x="2107" y="620"/>
                  </a:lnTo>
                  <a:lnTo>
                    <a:pt x="1988" y="596"/>
                  </a:lnTo>
                  <a:lnTo>
                    <a:pt x="1873" y="575"/>
                  </a:lnTo>
                  <a:lnTo>
                    <a:pt x="1762" y="559"/>
                  </a:lnTo>
                  <a:lnTo>
                    <a:pt x="1655" y="548"/>
                  </a:lnTo>
                  <a:lnTo>
                    <a:pt x="1551" y="538"/>
                  </a:lnTo>
                  <a:lnTo>
                    <a:pt x="1451" y="533"/>
                  </a:lnTo>
                  <a:lnTo>
                    <a:pt x="1353" y="533"/>
                  </a:lnTo>
                  <a:lnTo>
                    <a:pt x="1259" y="535"/>
                  </a:lnTo>
                  <a:lnTo>
                    <a:pt x="1166" y="541"/>
                  </a:lnTo>
                  <a:lnTo>
                    <a:pt x="1077" y="551"/>
                  </a:lnTo>
                  <a:lnTo>
                    <a:pt x="991" y="565"/>
                  </a:lnTo>
                  <a:lnTo>
                    <a:pt x="906" y="582"/>
                  </a:lnTo>
                  <a:lnTo>
                    <a:pt x="824" y="603"/>
                  </a:lnTo>
                  <a:lnTo>
                    <a:pt x="744" y="625"/>
                  </a:lnTo>
                  <a:lnTo>
                    <a:pt x="665" y="653"/>
                  </a:lnTo>
                  <a:lnTo>
                    <a:pt x="587" y="683"/>
                  </a:lnTo>
                  <a:lnTo>
                    <a:pt x="511" y="716"/>
                  </a:lnTo>
                  <a:lnTo>
                    <a:pt x="436" y="753"/>
                  </a:lnTo>
                  <a:lnTo>
                    <a:pt x="362" y="791"/>
                  </a:lnTo>
                  <a:lnTo>
                    <a:pt x="288" y="835"/>
                  </a:lnTo>
                  <a:lnTo>
                    <a:pt x="216" y="880"/>
                  </a:lnTo>
                  <a:lnTo>
                    <a:pt x="144" y="929"/>
                  </a:lnTo>
                  <a:lnTo>
                    <a:pt x="72" y="979"/>
                  </a:lnTo>
                  <a:lnTo>
                    <a:pt x="0" y="103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807454" name="Freeform 94"/>
            <p:cNvSpPr>
              <a:spLocks/>
            </p:cNvSpPr>
            <p:nvPr/>
          </p:nvSpPr>
          <p:spPr bwMode="auto">
            <a:xfrm>
              <a:off x="1106" y="997"/>
              <a:ext cx="5373" cy="580"/>
            </a:xfrm>
            <a:custGeom>
              <a:avLst/>
              <a:gdLst/>
              <a:ahLst/>
              <a:cxnLst>
                <a:cxn ang="0">
                  <a:pos x="5373" y="0"/>
                </a:cxn>
                <a:cxn ang="0">
                  <a:pos x="5351" y="69"/>
                </a:cxn>
                <a:cxn ang="0">
                  <a:pos x="5323" y="147"/>
                </a:cxn>
                <a:cxn ang="0">
                  <a:pos x="5280" y="247"/>
                </a:cxn>
                <a:cxn ang="0">
                  <a:pos x="5221" y="361"/>
                </a:cxn>
                <a:cxn ang="0">
                  <a:pos x="5148" y="486"/>
                </a:cxn>
                <a:cxn ang="0">
                  <a:pos x="5081" y="583"/>
                </a:cxn>
                <a:cxn ang="0">
                  <a:pos x="5031" y="647"/>
                </a:cxn>
                <a:cxn ang="0">
                  <a:pos x="4976" y="712"/>
                </a:cxn>
                <a:cxn ang="0">
                  <a:pos x="4916" y="773"/>
                </a:cxn>
                <a:cxn ang="0">
                  <a:pos x="4849" y="833"/>
                </a:cxn>
                <a:cxn ang="0">
                  <a:pos x="4780" y="891"/>
                </a:cxn>
                <a:cxn ang="0">
                  <a:pos x="4704" y="944"/>
                </a:cxn>
                <a:cxn ang="0">
                  <a:pos x="4622" y="994"/>
                </a:cxn>
                <a:cxn ang="0">
                  <a:pos x="4534" y="1038"/>
                </a:cxn>
                <a:cxn ang="0">
                  <a:pos x="4441" y="1077"/>
                </a:cxn>
                <a:cxn ang="0">
                  <a:pos x="4341" y="1109"/>
                </a:cxn>
                <a:cxn ang="0">
                  <a:pos x="4236" y="1133"/>
                </a:cxn>
                <a:cxn ang="0">
                  <a:pos x="4123" y="1149"/>
                </a:cxn>
                <a:cxn ang="0">
                  <a:pos x="4004" y="1159"/>
                </a:cxn>
                <a:cxn ang="0">
                  <a:pos x="3879" y="1157"/>
                </a:cxn>
                <a:cxn ang="0">
                  <a:pos x="3746" y="1146"/>
                </a:cxn>
                <a:cxn ang="0">
                  <a:pos x="3607" y="1124"/>
                </a:cxn>
                <a:cxn ang="0">
                  <a:pos x="3460" y="1091"/>
                </a:cxn>
                <a:cxn ang="0">
                  <a:pos x="3305" y="1044"/>
                </a:cxn>
                <a:cxn ang="0">
                  <a:pos x="3226" y="1017"/>
                </a:cxn>
                <a:cxn ang="0">
                  <a:pos x="2914" y="909"/>
                </a:cxn>
                <a:cxn ang="0">
                  <a:pos x="2622" y="818"/>
                </a:cxn>
                <a:cxn ang="0">
                  <a:pos x="2353" y="746"/>
                </a:cxn>
                <a:cxn ang="0">
                  <a:pos x="2100" y="689"/>
                </a:cxn>
                <a:cxn ang="0">
                  <a:pos x="1866" y="649"/>
                </a:cxn>
                <a:cxn ang="0">
                  <a:pos x="1648" y="625"/>
                </a:cxn>
                <a:cxn ang="0">
                  <a:pos x="1442" y="615"/>
                </a:cxn>
                <a:cxn ang="0">
                  <a:pos x="1251" y="620"/>
                </a:cxn>
                <a:cxn ang="0">
                  <a:pos x="1070" y="641"/>
                </a:cxn>
                <a:cxn ang="0">
                  <a:pos x="899" y="675"/>
                </a:cxn>
                <a:cxn ang="0">
                  <a:pos x="737" y="722"/>
                </a:cxn>
                <a:cxn ang="0">
                  <a:pos x="581" y="783"/>
                </a:cxn>
                <a:cxn ang="0">
                  <a:pos x="431" y="856"/>
                </a:cxn>
                <a:cxn ang="0">
                  <a:pos x="286" y="941"/>
                </a:cxn>
                <a:cxn ang="0">
                  <a:pos x="143" y="1038"/>
                </a:cxn>
                <a:cxn ang="0">
                  <a:pos x="0" y="1146"/>
                </a:cxn>
              </a:cxnLst>
              <a:rect l="0" t="0" r="r" b="b"/>
              <a:pathLst>
                <a:path w="5373" h="1159">
                  <a:moveTo>
                    <a:pt x="5373" y="0"/>
                  </a:moveTo>
                  <a:lnTo>
                    <a:pt x="5373" y="0"/>
                  </a:lnTo>
                  <a:lnTo>
                    <a:pt x="5367" y="18"/>
                  </a:lnTo>
                  <a:lnTo>
                    <a:pt x="5351" y="69"/>
                  </a:lnTo>
                  <a:lnTo>
                    <a:pt x="5338" y="105"/>
                  </a:lnTo>
                  <a:lnTo>
                    <a:pt x="5323" y="147"/>
                  </a:lnTo>
                  <a:lnTo>
                    <a:pt x="5303" y="194"/>
                  </a:lnTo>
                  <a:lnTo>
                    <a:pt x="5280" y="247"/>
                  </a:lnTo>
                  <a:lnTo>
                    <a:pt x="5253" y="302"/>
                  </a:lnTo>
                  <a:lnTo>
                    <a:pt x="5221" y="361"/>
                  </a:lnTo>
                  <a:lnTo>
                    <a:pt x="5187" y="423"/>
                  </a:lnTo>
                  <a:lnTo>
                    <a:pt x="5148" y="486"/>
                  </a:lnTo>
                  <a:lnTo>
                    <a:pt x="5105" y="550"/>
                  </a:lnTo>
                  <a:lnTo>
                    <a:pt x="5081" y="583"/>
                  </a:lnTo>
                  <a:lnTo>
                    <a:pt x="5056" y="615"/>
                  </a:lnTo>
                  <a:lnTo>
                    <a:pt x="5031" y="647"/>
                  </a:lnTo>
                  <a:lnTo>
                    <a:pt x="5003" y="680"/>
                  </a:lnTo>
                  <a:lnTo>
                    <a:pt x="4976" y="712"/>
                  </a:lnTo>
                  <a:lnTo>
                    <a:pt x="4947" y="743"/>
                  </a:lnTo>
                  <a:lnTo>
                    <a:pt x="4916" y="773"/>
                  </a:lnTo>
                  <a:lnTo>
                    <a:pt x="4883" y="804"/>
                  </a:lnTo>
                  <a:lnTo>
                    <a:pt x="4849" y="833"/>
                  </a:lnTo>
                  <a:lnTo>
                    <a:pt x="4815" y="862"/>
                  </a:lnTo>
                  <a:lnTo>
                    <a:pt x="4780" y="891"/>
                  </a:lnTo>
                  <a:lnTo>
                    <a:pt x="4742" y="919"/>
                  </a:lnTo>
                  <a:lnTo>
                    <a:pt x="4704" y="944"/>
                  </a:lnTo>
                  <a:lnTo>
                    <a:pt x="4663" y="970"/>
                  </a:lnTo>
                  <a:lnTo>
                    <a:pt x="4622" y="994"/>
                  </a:lnTo>
                  <a:lnTo>
                    <a:pt x="4579" y="1017"/>
                  </a:lnTo>
                  <a:lnTo>
                    <a:pt x="4534" y="1038"/>
                  </a:lnTo>
                  <a:lnTo>
                    <a:pt x="4488" y="1057"/>
                  </a:lnTo>
                  <a:lnTo>
                    <a:pt x="4441" y="1077"/>
                  </a:lnTo>
                  <a:lnTo>
                    <a:pt x="4391" y="1093"/>
                  </a:lnTo>
                  <a:lnTo>
                    <a:pt x="4341" y="1109"/>
                  </a:lnTo>
                  <a:lnTo>
                    <a:pt x="4288" y="1122"/>
                  </a:lnTo>
                  <a:lnTo>
                    <a:pt x="4236" y="1133"/>
                  </a:lnTo>
                  <a:lnTo>
                    <a:pt x="4180" y="1143"/>
                  </a:lnTo>
                  <a:lnTo>
                    <a:pt x="4123" y="1149"/>
                  </a:lnTo>
                  <a:lnTo>
                    <a:pt x="4065" y="1156"/>
                  </a:lnTo>
                  <a:lnTo>
                    <a:pt x="4004" y="1159"/>
                  </a:lnTo>
                  <a:lnTo>
                    <a:pt x="3943" y="1159"/>
                  </a:lnTo>
                  <a:lnTo>
                    <a:pt x="3879" y="1157"/>
                  </a:lnTo>
                  <a:lnTo>
                    <a:pt x="3814" y="1153"/>
                  </a:lnTo>
                  <a:lnTo>
                    <a:pt x="3746" y="1146"/>
                  </a:lnTo>
                  <a:lnTo>
                    <a:pt x="3677" y="1136"/>
                  </a:lnTo>
                  <a:lnTo>
                    <a:pt x="3607" y="1124"/>
                  </a:lnTo>
                  <a:lnTo>
                    <a:pt x="3534" y="1109"/>
                  </a:lnTo>
                  <a:lnTo>
                    <a:pt x="3460" y="1091"/>
                  </a:lnTo>
                  <a:lnTo>
                    <a:pt x="3383" y="1070"/>
                  </a:lnTo>
                  <a:lnTo>
                    <a:pt x="3305" y="1044"/>
                  </a:lnTo>
                  <a:lnTo>
                    <a:pt x="3226" y="1017"/>
                  </a:lnTo>
                  <a:lnTo>
                    <a:pt x="3226" y="1017"/>
                  </a:lnTo>
                  <a:lnTo>
                    <a:pt x="3067" y="960"/>
                  </a:lnTo>
                  <a:lnTo>
                    <a:pt x="2914" y="909"/>
                  </a:lnTo>
                  <a:lnTo>
                    <a:pt x="2765" y="862"/>
                  </a:lnTo>
                  <a:lnTo>
                    <a:pt x="2622" y="818"/>
                  </a:lnTo>
                  <a:lnTo>
                    <a:pt x="2485" y="780"/>
                  </a:lnTo>
                  <a:lnTo>
                    <a:pt x="2353" y="746"/>
                  </a:lnTo>
                  <a:lnTo>
                    <a:pt x="2224" y="715"/>
                  </a:lnTo>
                  <a:lnTo>
                    <a:pt x="2100" y="689"/>
                  </a:lnTo>
                  <a:lnTo>
                    <a:pt x="1981" y="667"/>
                  </a:lnTo>
                  <a:lnTo>
                    <a:pt x="1866" y="649"/>
                  </a:lnTo>
                  <a:lnTo>
                    <a:pt x="1755" y="634"/>
                  </a:lnTo>
                  <a:lnTo>
                    <a:pt x="1648" y="625"/>
                  </a:lnTo>
                  <a:lnTo>
                    <a:pt x="1543" y="617"/>
                  </a:lnTo>
                  <a:lnTo>
                    <a:pt x="1442" y="615"/>
                  </a:lnTo>
                  <a:lnTo>
                    <a:pt x="1345" y="615"/>
                  </a:lnTo>
                  <a:lnTo>
                    <a:pt x="1251" y="620"/>
                  </a:lnTo>
                  <a:lnTo>
                    <a:pt x="1159" y="628"/>
                  </a:lnTo>
                  <a:lnTo>
                    <a:pt x="1070" y="641"/>
                  </a:lnTo>
                  <a:lnTo>
                    <a:pt x="984" y="655"/>
                  </a:lnTo>
                  <a:lnTo>
                    <a:pt x="899" y="675"/>
                  </a:lnTo>
                  <a:lnTo>
                    <a:pt x="817" y="696"/>
                  </a:lnTo>
                  <a:lnTo>
                    <a:pt x="737" y="722"/>
                  </a:lnTo>
                  <a:lnTo>
                    <a:pt x="659" y="751"/>
                  </a:lnTo>
                  <a:lnTo>
                    <a:pt x="581" y="783"/>
                  </a:lnTo>
                  <a:lnTo>
                    <a:pt x="506" y="817"/>
                  </a:lnTo>
                  <a:lnTo>
                    <a:pt x="431" y="856"/>
                  </a:lnTo>
                  <a:lnTo>
                    <a:pt x="358" y="896"/>
                  </a:lnTo>
                  <a:lnTo>
                    <a:pt x="286" y="941"/>
                  </a:lnTo>
                  <a:lnTo>
                    <a:pt x="213" y="988"/>
                  </a:lnTo>
                  <a:lnTo>
                    <a:pt x="143" y="1038"/>
                  </a:lnTo>
                  <a:lnTo>
                    <a:pt x="70" y="1090"/>
                  </a:lnTo>
                  <a:lnTo>
                    <a:pt x="0" y="114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807455" name="Freeform 95"/>
            <p:cNvSpPr>
              <a:spLocks/>
            </p:cNvSpPr>
            <p:nvPr/>
          </p:nvSpPr>
          <p:spPr bwMode="auto">
            <a:xfrm>
              <a:off x="1146" y="968"/>
              <a:ext cx="5355" cy="631"/>
            </a:xfrm>
            <a:custGeom>
              <a:avLst/>
              <a:gdLst/>
              <a:ahLst/>
              <a:cxnLst>
                <a:cxn ang="0">
                  <a:pos x="5355" y="0"/>
                </a:cxn>
                <a:cxn ang="0">
                  <a:pos x="5334" y="71"/>
                </a:cxn>
                <a:cxn ang="0">
                  <a:pos x="5306" y="150"/>
                </a:cxn>
                <a:cxn ang="0">
                  <a:pos x="5266" y="250"/>
                </a:cxn>
                <a:cxn ang="0">
                  <a:pos x="5209" y="366"/>
                </a:cxn>
                <a:cxn ang="0">
                  <a:pos x="5138" y="494"/>
                </a:cxn>
                <a:cxn ang="0">
                  <a:pos x="5072" y="592"/>
                </a:cxn>
                <a:cxn ang="0">
                  <a:pos x="5023" y="658"/>
                </a:cxn>
                <a:cxn ang="0">
                  <a:pos x="4969" y="723"/>
                </a:cxn>
                <a:cxn ang="0">
                  <a:pos x="4909" y="788"/>
                </a:cxn>
                <a:cxn ang="0">
                  <a:pos x="4845" y="849"/>
                </a:cxn>
                <a:cxn ang="0">
                  <a:pos x="4775" y="909"/>
                </a:cxn>
                <a:cxn ang="0">
                  <a:pos x="4700" y="964"/>
                </a:cxn>
                <a:cxn ang="0">
                  <a:pos x="4619" y="1015"/>
                </a:cxn>
                <a:cxn ang="0">
                  <a:pos x="4532" y="1060"/>
                </a:cxn>
                <a:cxn ang="0">
                  <a:pos x="4439" y="1101"/>
                </a:cxn>
                <a:cxn ang="0">
                  <a:pos x="4340" y="1135"/>
                </a:cxn>
                <a:cxn ang="0">
                  <a:pos x="4235" y="1162"/>
                </a:cxn>
                <a:cxn ang="0">
                  <a:pos x="4123" y="1182"/>
                </a:cxn>
                <a:cxn ang="0">
                  <a:pos x="4004" y="1193"/>
                </a:cxn>
                <a:cxn ang="0">
                  <a:pos x="3879" y="1194"/>
                </a:cxn>
                <a:cxn ang="0">
                  <a:pos x="3746" y="1185"/>
                </a:cxn>
                <a:cxn ang="0">
                  <a:pos x="3606" y="1165"/>
                </a:cxn>
                <a:cxn ang="0">
                  <a:pos x="3458" y="1136"/>
                </a:cxn>
                <a:cxn ang="0">
                  <a:pos x="3304" y="1093"/>
                </a:cxn>
                <a:cxn ang="0">
                  <a:pos x="3224" y="1067"/>
                </a:cxn>
                <a:cxn ang="0">
                  <a:pos x="2910" y="965"/>
                </a:cxn>
                <a:cxn ang="0">
                  <a:pos x="2618" y="880"/>
                </a:cxn>
                <a:cxn ang="0">
                  <a:pos x="2346" y="812"/>
                </a:cxn>
                <a:cxn ang="0">
                  <a:pos x="2094" y="760"/>
                </a:cxn>
                <a:cxn ang="0">
                  <a:pos x="1859" y="723"/>
                </a:cxn>
                <a:cxn ang="0">
                  <a:pos x="1640" y="704"/>
                </a:cxn>
                <a:cxn ang="0">
                  <a:pos x="1434" y="699"/>
                </a:cxn>
                <a:cxn ang="0">
                  <a:pos x="1242" y="707"/>
                </a:cxn>
                <a:cxn ang="0">
                  <a:pos x="1063" y="731"/>
                </a:cxn>
                <a:cxn ang="0">
                  <a:pos x="893" y="768"/>
                </a:cxn>
                <a:cxn ang="0">
                  <a:pos x="732" y="820"/>
                </a:cxn>
                <a:cxn ang="0">
                  <a:pos x="576" y="884"/>
                </a:cxn>
                <a:cxn ang="0">
                  <a:pos x="427" y="960"/>
                </a:cxn>
                <a:cxn ang="0">
                  <a:pos x="283" y="1049"/>
                </a:cxn>
                <a:cxn ang="0">
                  <a:pos x="141" y="1149"/>
                </a:cxn>
                <a:cxn ang="0">
                  <a:pos x="0" y="1261"/>
                </a:cxn>
              </a:cxnLst>
              <a:rect l="0" t="0" r="r" b="b"/>
              <a:pathLst>
                <a:path w="5355" h="1261">
                  <a:moveTo>
                    <a:pt x="5355" y="0"/>
                  </a:moveTo>
                  <a:lnTo>
                    <a:pt x="5355" y="0"/>
                  </a:lnTo>
                  <a:lnTo>
                    <a:pt x="5349" y="19"/>
                  </a:lnTo>
                  <a:lnTo>
                    <a:pt x="5334" y="71"/>
                  </a:lnTo>
                  <a:lnTo>
                    <a:pt x="5322" y="106"/>
                  </a:lnTo>
                  <a:lnTo>
                    <a:pt x="5306" y="150"/>
                  </a:lnTo>
                  <a:lnTo>
                    <a:pt x="5288" y="197"/>
                  </a:lnTo>
                  <a:lnTo>
                    <a:pt x="5266" y="250"/>
                  </a:lnTo>
                  <a:lnTo>
                    <a:pt x="5240" y="306"/>
                  </a:lnTo>
                  <a:lnTo>
                    <a:pt x="5209" y="366"/>
                  </a:lnTo>
                  <a:lnTo>
                    <a:pt x="5176" y="429"/>
                  </a:lnTo>
                  <a:lnTo>
                    <a:pt x="5138" y="494"/>
                  </a:lnTo>
                  <a:lnTo>
                    <a:pt x="5095" y="560"/>
                  </a:lnTo>
                  <a:lnTo>
                    <a:pt x="5072" y="592"/>
                  </a:lnTo>
                  <a:lnTo>
                    <a:pt x="5048" y="625"/>
                  </a:lnTo>
                  <a:lnTo>
                    <a:pt x="5023" y="658"/>
                  </a:lnTo>
                  <a:lnTo>
                    <a:pt x="4997" y="691"/>
                  </a:lnTo>
                  <a:lnTo>
                    <a:pt x="4969" y="723"/>
                  </a:lnTo>
                  <a:lnTo>
                    <a:pt x="4940" y="755"/>
                  </a:lnTo>
                  <a:lnTo>
                    <a:pt x="4909" y="788"/>
                  </a:lnTo>
                  <a:lnTo>
                    <a:pt x="4877" y="818"/>
                  </a:lnTo>
                  <a:lnTo>
                    <a:pt x="4845" y="849"/>
                  </a:lnTo>
                  <a:lnTo>
                    <a:pt x="4811" y="880"/>
                  </a:lnTo>
                  <a:lnTo>
                    <a:pt x="4775" y="909"/>
                  </a:lnTo>
                  <a:lnTo>
                    <a:pt x="4739" y="936"/>
                  </a:lnTo>
                  <a:lnTo>
                    <a:pt x="4700" y="964"/>
                  </a:lnTo>
                  <a:lnTo>
                    <a:pt x="4661" y="989"/>
                  </a:lnTo>
                  <a:lnTo>
                    <a:pt x="4619" y="1015"/>
                  </a:lnTo>
                  <a:lnTo>
                    <a:pt x="4576" y="1038"/>
                  </a:lnTo>
                  <a:lnTo>
                    <a:pt x="4532" y="1060"/>
                  </a:lnTo>
                  <a:lnTo>
                    <a:pt x="4486" y="1081"/>
                  </a:lnTo>
                  <a:lnTo>
                    <a:pt x="4439" y="1101"/>
                  </a:lnTo>
                  <a:lnTo>
                    <a:pt x="4390" y="1119"/>
                  </a:lnTo>
                  <a:lnTo>
                    <a:pt x="4340" y="1135"/>
                  </a:lnTo>
                  <a:lnTo>
                    <a:pt x="4289" y="1149"/>
                  </a:lnTo>
                  <a:lnTo>
                    <a:pt x="4235" y="1162"/>
                  </a:lnTo>
                  <a:lnTo>
                    <a:pt x="4179" y="1173"/>
                  </a:lnTo>
                  <a:lnTo>
                    <a:pt x="4123" y="1182"/>
                  </a:lnTo>
                  <a:lnTo>
                    <a:pt x="4064" y="1188"/>
                  </a:lnTo>
                  <a:lnTo>
                    <a:pt x="4004" y="1193"/>
                  </a:lnTo>
                  <a:lnTo>
                    <a:pt x="3942" y="1194"/>
                  </a:lnTo>
                  <a:lnTo>
                    <a:pt x="3879" y="1194"/>
                  </a:lnTo>
                  <a:lnTo>
                    <a:pt x="3814" y="1191"/>
                  </a:lnTo>
                  <a:lnTo>
                    <a:pt x="3746" y="1185"/>
                  </a:lnTo>
                  <a:lnTo>
                    <a:pt x="3676" y="1177"/>
                  </a:lnTo>
                  <a:lnTo>
                    <a:pt x="3606" y="1165"/>
                  </a:lnTo>
                  <a:lnTo>
                    <a:pt x="3533" y="1153"/>
                  </a:lnTo>
                  <a:lnTo>
                    <a:pt x="3458" y="1136"/>
                  </a:lnTo>
                  <a:lnTo>
                    <a:pt x="3382" y="1115"/>
                  </a:lnTo>
                  <a:lnTo>
                    <a:pt x="3304" y="1093"/>
                  </a:lnTo>
                  <a:lnTo>
                    <a:pt x="3224" y="1067"/>
                  </a:lnTo>
                  <a:lnTo>
                    <a:pt x="3224" y="1067"/>
                  </a:lnTo>
                  <a:lnTo>
                    <a:pt x="3064" y="1014"/>
                  </a:lnTo>
                  <a:lnTo>
                    <a:pt x="2910" y="965"/>
                  </a:lnTo>
                  <a:lnTo>
                    <a:pt x="2761" y="920"/>
                  </a:lnTo>
                  <a:lnTo>
                    <a:pt x="2618" y="880"/>
                  </a:lnTo>
                  <a:lnTo>
                    <a:pt x="2480" y="842"/>
                  </a:lnTo>
                  <a:lnTo>
                    <a:pt x="2346" y="812"/>
                  </a:lnTo>
                  <a:lnTo>
                    <a:pt x="2219" y="783"/>
                  </a:lnTo>
                  <a:lnTo>
                    <a:pt x="2094" y="760"/>
                  </a:lnTo>
                  <a:lnTo>
                    <a:pt x="1974" y="739"/>
                  </a:lnTo>
                  <a:lnTo>
                    <a:pt x="1859" y="723"/>
                  </a:lnTo>
                  <a:lnTo>
                    <a:pt x="1746" y="712"/>
                  </a:lnTo>
                  <a:lnTo>
                    <a:pt x="1640" y="704"/>
                  </a:lnTo>
                  <a:lnTo>
                    <a:pt x="1535" y="699"/>
                  </a:lnTo>
                  <a:lnTo>
                    <a:pt x="1434" y="699"/>
                  </a:lnTo>
                  <a:lnTo>
                    <a:pt x="1337" y="700"/>
                  </a:lnTo>
                  <a:lnTo>
                    <a:pt x="1242" y="707"/>
                  </a:lnTo>
                  <a:lnTo>
                    <a:pt x="1151" y="718"/>
                  </a:lnTo>
                  <a:lnTo>
                    <a:pt x="1063" y="731"/>
                  </a:lnTo>
                  <a:lnTo>
                    <a:pt x="976" y="749"/>
                  </a:lnTo>
                  <a:lnTo>
                    <a:pt x="893" y="768"/>
                  </a:lnTo>
                  <a:lnTo>
                    <a:pt x="811" y="792"/>
                  </a:lnTo>
                  <a:lnTo>
                    <a:pt x="732" y="820"/>
                  </a:lnTo>
                  <a:lnTo>
                    <a:pt x="652" y="851"/>
                  </a:lnTo>
                  <a:lnTo>
                    <a:pt x="576" y="884"/>
                  </a:lnTo>
                  <a:lnTo>
                    <a:pt x="501" y="920"/>
                  </a:lnTo>
                  <a:lnTo>
                    <a:pt x="427" y="960"/>
                  </a:lnTo>
                  <a:lnTo>
                    <a:pt x="355" y="1004"/>
                  </a:lnTo>
                  <a:lnTo>
                    <a:pt x="283" y="1049"/>
                  </a:lnTo>
                  <a:lnTo>
                    <a:pt x="212" y="1098"/>
                  </a:lnTo>
                  <a:lnTo>
                    <a:pt x="141" y="1149"/>
                  </a:lnTo>
                  <a:lnTo>
                    <a:pt x="71" y="1204"/>
                  </a:lnTo>
                  <a:lnTo>
                    <a:pt x="0" y="1261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807456" name="Freeform 96"/>
            <p:cNvSpPr>
              <a:spLocks/>
            </p:cNvSpPr>
            <p:nvPr/>
          </p:nvSpPr>
          <p:spPr bwMode="auto">
            <a:xfrm>
              <a:off x="1187" y="940"/>
              <a:ext cx="5335" cy="688"/>
            </a:xfrm>
            <a:custGeom>
              <a:avLst/>
              <a:gdLst/>
              <a:ahLst/>
              <a:cxnLst>
                <a:cxn ang="0">
                  <a:pos x="5335" y="0"/>
                </a:cxn>
                <a:cxn ang="0">
                  <a:pos x="5315" y="71"/>
                </a:cxn>
                <a:cxn ang="0">
                  <a:pos x="5289" y="150"/>
                </a:cxn>
                <a:cxn ang="0">
                  <a:pos x="5250" y="252"/>
                </a:cxn>
                <a:cxn ang="0">
                  <a:pos x="5196" y="371"/>
                </a:cxn>
                <a:cxn ang="0">
                  <a:pos x="5127" y="501"/>
                </a:cxn>
                <a:cxn ang="0">
                  <a:pos x="5061" y="601"/>
                </a:cxn>
                <a:cxn ang="0">
                  <a:pos x="5014" y="667"/>
                </a:cxn>
                <a:cxn ang="0">
                  <a:pos x="4960" y="735"/>
                </a:cxn>
                <a:cxn ang="0">
                  <a:pos x="4902" y="799"/>
                </a:cxn>
                <a:cxn ang="0">
                  <a:pos x="4838" y="862"/>
                </a:cxn>
                <a:cxn ang="0">
                  <a:pos x="4770" y="924"/>
                </a:cxn>
                <a:cxn ang="0">
                  <a:pos x="4695" y="980"/>
                </a:cxn>
                <a:cxn ang="0">
                  <a:pos x="4614" y="1034"/>
                </a:cxn>
                <a:cxn ang="0">
                  <a:pos x="4528" y="1082"/>
                </a:cxn>
                <a:cxn ang="0">
                  <a:pos x="4436" y="1126"/>
                </a:cxn>
                <a:cxn ang="0">
                  <a:pos x="4338" y="1161"/>
                </a:cxn>
                <a:cxn ang="0">
                  <a:pos x="4232" y="1190"/>
                </a:cxn>
                <a:cxn ang="0">
                  <a:pos x="4121" y="1213"/>
                </a:cxn>
                <a:cxn ang="0">
                  <a:pos x="4003" y="1226"/>
                </a:cxn>
                <a:cxn ang="0">
                  <a:pos x="3877" y="1229"/>
                </a:cxn>
                <a:cxn ang="0">
                  <a:pos x="3745" y="1224"/>
                </a:cxn>
                <a:cxn ang="0">
                  <a:pos x="3605" y="1206"/>
                </a:cxn>
                <a:cxn ang="0">
                  <a:pos x="3456" y="1179"/>
                </a:cxn>
                <a:cxn ang="0">
                  <a:pos x="3301" y="1140"/>
                </a:cxn>
                <a:cxn ang="0">
                  <a:pos x="3220" y="1114"/>
                </a:cxn>
                <a:cxn ang="0">
                  <a:pos x="2905" y="1019"/>
                </a:cxn>
                <a:cxn ang="0">
                  <a:pos x="2612" y="938"/>
                </a:cxn>
                <a:cxn ang="0">
                  <a:pos x="2340" y="875"/>
                </a:cxn>
                <a:cxn ang="0">
                  <a:pos x="2086" y="828"/>
                </a:cxn>
                <a:cxn ang="0">
                  <a:pos x="1851" y="798"/>
                </a:cxn>
                <a:cxn ang="0">
                  <a:pos x="1630" y="782"/>
                </a:cxn>
                <a:cxn ang="0">
                  <a:pos x="1426" y="780"/>
                </a:cxn>
                <a:cxn ang="0">
                  <a:pos x="1235" y="795"/>
                </a:cxn>
                <a:cxn ang="0">
                  <a:pos x="1099" y="814"/>
                </a:cxn>
                <a:cxn ang="0">
                  <a:pos x="1011" y="830"/>
                </a:cxn>
                <a:cxn ang="0">
                  <a:pos x="927" y="851"/>
                </a:cxn>
                <a:cxn ang="0">
                  <a:pos x="804" y="888"/>
                </a:cxn>
                <a:cxn ang="0">
                  <a:pos x="647" y="950"/>
                </a:cxn>
                <a:cxn ang="0">
                  <a:pos x="496" y="1024"/>
                </a:cxn>
                <a:cxn ang="0">
                  <a:pos x="352" y="1109"/>
                </a:cxn>
                <a:cxn ang="0">
                  <a:pos x="210" y="1208"/>
                </a:cxn>
                <a:cxn ang="0">
                  <a:pos x="70" y="1316"/>
                </a:cxn>
              </a:cxnLst>
              <a:rect l="0" t="0" r="r" b="b"/>
              <a:pathLst>
                <a:path w="5335" h="1376">
                  <a:moveTo>
                    <a:pt x="5335" y="0"/>
                  </a:moveTo>
                  <a:lnTo>
                    <a:pt x="5335" y="0"/>
                  </a:lnTo>
                  <a:lnTo>
                    <a:pt x="5331" y="18"/>
                  </a:lnTo>
                  <a:lnTo>
                    <a:pt x="5315" y="71"/>
                  </a:lnTo>
                  <a:lnTo>
                    <a:pt x="5304" y="107"/>
                  </a:lnTo>
                  <a:lnTo>
                    <a:pt x="5289" y="150"/>
                  </a:lnTo>
                  <a:lnTo>
                    <a:pt x="5271" y="199"/>
                  </a:lnTo>
                  <a:lnTo>
                    <a:pt x="5250" y="252"/>
                  </a:lnTo>
                  <a:lnTo>
                    <a:pt x="5225" y="310"/>
                  </a:lnTo>
                  <a:lnTo>
                    <a:pt x="5196" y="371"/>
                  </a:lnTo>
                  <a:lnTo>
                    <a:pt x="5163" y="434"/>
                  </a:lnTo>
                  <a:lnTo>
                    <a:pt x="5127" y="501"/>
                  </a:lnTo>
                  <a:lnTo>
                    <a:pt x="5085" y="567"/>
                  </a:lnTo>
                  <a:lnTo>
                    <a:pt x="5061" y="601"/>
                  </a:lnTo>
                  <a:lnTo>
                    <a:pt x="5038" y="635"/>
                  </a:lnTo>
                  <a:lnTo>
                    <a:pt x="5014" y="667"/>
                  </a:lnTo>
                  <a:lnTo>
                    <a:pt x="4988" y="701"/>
                  </a:lnTo>
                  <a:lnTo>
                    <a:pt x="4960" y="735"/>
                  </a:lnTo>
                  <a:lnTo>
                    <a:pt x="4932" y="767"/>
                  </a:lnTo>
                  <a:lnTo>
                    <a:pt x="4902" y="799"/>
                  </a:lnTo>
                  <a:lnTo>
                    <a:pt x="4871" y="832"/>
                  </a:lnTo>
                  <a:lnTo>
                    <a:pt x="4838" y="862"/>
                  </a:lnTo>
                  <a:lnTo>
                    <a:pt x="4804" y="893"/>
                  </a:lnTo>
                  <a:lnTo>
                    <a:pt x="4770" y="924"/>
                  </a:lnTo>
                  <a:lnTo>
                    <a:pt x="4734" y="953"/>
                  </a:lnTo>
                  <a:lnTo>
                    <a:pt x="4695" y="980"/>
                  </a:lnTo>
                  <a:lnTo>
                    <a:pt x="4656" y="1008"/>
                  </a:lnTo>
                  <a:lnTo>
                    <a:pt x="4614" y="1034"/>
                  </a:lnTo>
                  <a:lnTo>
                    <a:pt x="4573" y="1059"/>
                  </a:lnTo>
                  <a:lnTo>
                    <a:pt x="4528" y="1082"/>
                  </a:lnTo>
                  <a:lnTo>
                    <a:pt x="4484" y="1105"/>
                  </a:lnTo>
                  <a:lnTo>
                    <a:pt x="4436" y="1126"/>
                  </a:lnTo>
                  <a:lnTo>
                    <a:pt x="4388" y="1143"/>
                  </a:lnTo>
                  <a:lnTo>
                    <a:pt x="4338" y="1161"/>
                  </a:lnTo>
                  <a:lnTo>
                    <a:pt x="4287" y="1177"/>
                  </a:lnTo>
                  <a:lnTo>
                    <a:pt x="4232" y="1190"/>
                  </a:lnTo>
                  <a:lnTo>
                    <a:pt x="4178" y="1203"/>
                  </a:lnTo>
                  <a:lnTo>
                    <a:pt x="4121" y="1213"/>
                  </a:lnTo>
                  <a:lnTo>
                    <a:pt x="4063" y="1219"/>
                  </a:lnTo>
                  <a:lnTo>
                    <a:pt x="4003" y="1226"/>
                  </a:lnTo>
                  <a:lnTo>
                    <a:pt x="3941" y="1229"/>
                  </a:lnTo>
                  <a:lnTo>
                    <a:pt x="3877" y="1229"/>
                  </a:lnTo>
                  <a:lnTo>
                    <a:pt x="3812" y="1227"/>
                  </a:lnTo>
                  <a:lnTo>
                    <a:pt x="3745" y="1224"/>
                  </a:lnTo>
                  <a:lnTo>
                    <a:pt x="3676" y="1216"/>
                  </a:lnTo>
                  <a:lnTo>
                    <a:pt x="3605" y="1206"/>
                  </a:lnTo>
                  <a:lnTo>
                    <a:pt x="3531" y="1195"/>
                  </a:lnTo>
                  <a:lnTo>
                    <a:pt x="3456" y="1179"/>
                  </a:lnTo>
                  <a:lnTo>
                    <a:pt x="3380" y="1161"/>
                  </a:lnTo>
                  <a:lnTo>
                    <a:pt x="3301" y="1140"/>
                  </a:lnTo>
                  <a:lnTo>
                    <a:pt x="3220" y="1114"/>
                  </a:lnTo>
                  <a:lnTo>
                    <a:pt x="3220" y="1114"/>
                  </a:lnTo>
                  <a:lnTo>
                    <a:pt x="3061" y="1064"/>
                  </a:lnTo>
                  <a:lnTo>
                    <a:pt x="2905" y="1019"/>
                  </a:lnTo>
                  <a:lnTo>
                    <a:pt x="2756" y="977"/>
                  </a:lnTo>
                  <a:lnTo>
                    <a:pt x="2612" y="938"/>
                  </a:lnTo>
                  <a:lnTo>
                    <a:pt x="2473" y="906"/>
                  </a:lnTo>
                  <a:lnTo>
                    <a:pt x="2340" y="875"/>
                  </a:lnTo>
                  <a:lnTo>
                    <a:pt x="2211" y="851"/>
                  </a:lnTo>
                  <a:lnTo>
                    <a:pt x="2086" y="828"/>
                  </a:lnTo>
                  <a:lnTo>
                    <a:pt x="1966" y="811"/>
                  </a:lnTo>
                  <a:lnTo>
                    <a:pt x="1851" y="798"/>
                  </a:lnTo>
                  <a:lnTo>
                    <a:pt x="1739" y="788"/>
                  </a:lnTo>
                  <a:lnTo>
                    <a:pt x="1630" y="782"/>
                  </a:lnTo>
                  <a:lnTo>
                    <a:pt x="1526" y="780"/>
                  </a:lnTo>
                  <a:lnTo>
                    <a:pt x="1426" y="780"/>
                  </a:lnTo>
                  <a:lnTo>
                    <a:pt x="1329" y="785"/>
                  </a:lnTo>
                  <a:lnTo>
                    <a:pt x="1235" y="795"/>
                  </a:lnTo>
                  <a:lnTo>
                    <a:pt x="1143" y="806"/>
                  </a:lnTo>
                  <a:lnTo>
                    <a:pt x="1099" y="814"/>
                  </a:lnTo>
                  <a:lnTo>
                    <a:pt x="1054" y="822"/>
                  </a:lnTo>
                  <a:lnTo>
                    <a:pt x="1011" y="830"/>
                  </a:lnTo>
                  <a:lnTo>
                    <a:pt x="970" y="840"/>
                  </a:lnTo>
                  <a:lnTo>
                    <a:pt x="927" y="851"/>
                  </a:lnTo>
                  <a:lnTo>
                    <a:pt x="885" y="862"/>
                  </a:lnTo>
                  <a:lnTo>
                    <a:pt x="804" y="888"/>
                  </a:lnTo>
                  <a:lnTo>
                    <a:pt x="725" y="917"/>
                  </a:lnTo>
                  <a:lnTo>
                    <a:pt x="647" y="950"/>
                  </a:lnTo>
                  <a:lnTo>
                    <a:pt x="571" y="985"/>
                  </a:lnTo>
                  <a:lnTo>
                    <a:pt x="496" y="1024"/>
                  </a:lnTo>
                  <a:lnTo>
                    <a:pt x="424" y="1064"/>
                  </a:lnTo>
                  <a:lnTo>
                    <a:pt x="352" y="1109"/>
                  </a:lnTo>
                  <a:lnTo>
                    <a:pt x="280" y="1156"/>
                  </a:lnTo>
                  <a:lnTo>
                    <a:pt x="210" y="1208"/>
                  </a:lnTo>
                  <a:lnTo>
                    <a:pt x="139" y="1261"/>
                  </a:lnTo>
                  <a:lnTo>
                    <a:pt x="70" y="1316"/>
                  </a:lnTo>
                  <a:lnTo>
                    <a:pt x="0" y="137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807457" name="Freeform 97"/>
            <p:cNvSpPr>
              <a:spLocks/>
            </p:cNvSpPr>
            <p:nvPr/>
          </p:nvSpPr>
          <p:spPr bwMode="auto">
            <a:xfrm>
              <a:off x="1229" y="911"/>
              <a:ext cx="5314" cy="745"/>
            </a:xfrm>
            <a:custGeom>
              <a:avLst/>
              <a:gdLst/>
              <a:ahLst/>
              <a:cxnLst>
                <a:cxn ang="0">
                  <a:pos x="5314" y="0"/>
                </a:cxn>
                <a:cxn ang="0">
                  <a:pos x="5296" y="71"/>
                </a:cxn>
                <a:cxn ang="0">
                  <a:pos x="5271" y="153"/>
                </a:cxn>
                <a:cxn ang="0">
                  <a:pos x="5233" y="257"/>
                </a:cxn>
                <a:cxn ang="0">
                  <a:pos x="5180" y="376"/>
                </a:cxn>
                <a:cxn ang="0">
                  <a:pos x="5112" y="507"/>
                </a:cxn>
                <a:cxn ang="0">
                  <a:pos x="5050" y="609"/>
                </a:cxn>
                <a:cxn ang="0">
                  <a:pos x="5003" y="678"/>
                </a:cxn>
                <a:cxn ang="0">
                  <a:pos x="4950" y="746"/>
                </a:cxn>
                <a:cxn ang="0">
                  <a:pos x="4893" y="812"/>
                </a:cxn>
                <a:cxn ang="0">
                  <a:pos x="4830" y="878"/>
                </a:cxn>
                <a:cxn ang="0">
                  <a:pos x="4762" y="940"/>
                </a:cxn>
                <a:cxn ang="0">
                  <a:pos x="4689" y="999"/>
                </a:cxn>
                <a:cxn ang="0">
                  <a:pos x="4610" y="1054"/>
                </a:cxn>
                <a:cxn ang="0">
                  <a:pos x="4524" y="1104"/>
                </a:cxn>
                <a:cxn ang="0">
                  <a:pos x="4432" y="1150"/>
                </a:cxn>
                <a:cxn ang="0">
                  <a:pos x="4335" y="1188"/>
                </a:cxn>
                <a:cxn ang="0">
                  <a:pos x="4229" y="1219"/>
                </a:cxn>
                <a:cxn ang="0">
                  <a:pos x="4118" y="1243"/>
                </a:cxn>
                <a:cxn ang="0">
                  <a:pos x="4000" y="1259"/>
                </a:cxn>
                <a:cxn ang="0">
                  <a:pos x="3875" y="1266"/>
                </a:cxn>
                <a:cxn ang="0">
                  <a:pos x="3742" y="1263"/>
                </a:cxn>
                <a:cxn ang="0">
                  <a:pos x="3602" y="1248"/>
                </a:cxn>
                <a:cxn ang="0">
                  <a:pos x="3453" y="1224"/>
                </a:cxn>
                <a:cxn ang="0">
                  <a:pos x="3298" y="1187"/>
                </a:cxn>
                <a:cxn ang="0">
                  <a:pos x="3217" y="1164"/>
                </a:cxn>
                <a:cxn ang="0">
                  <a:pos x="2899" y="1074"/>
                </a:cxn>
                <a:cxn ang="0">
                  <a:pos x="2605" y="999"/>
                </a:cxn>
                <a:cxn ang="0">
                  <a:pos x="2333" y="941"/>
                </a:cxn>
                <a:cxn ang="0">
                  <a:pos x="2079" y="899"/>
                </a:cxn>
                <a:cxn ang="0">
                  <a:pos x="1843" y="872"/>
                </a:cxn>
                <a:cxn ang="0">
                  <a:pos x="1622" y="861"/>
                </a:cxn>
                <a:cxn ang="0">
                  <a:pos x="1418" y="864"/>
                </a:cxn>
                <a:cxn ang="0">
                  <a:pos x="1226" y="882"/>
                </a:cxn>
                <a:cxn ang="0">
                  <a:pos x="1134" y="896"/>
                </a:cxn>
                <a:cxn ang="0">
                  <a:pos x="1047" y="912"/>
                </a:cxn>
                <a:cxn ang="0">
                  <a:pos x="961" y="933"/>
                </a:cxn>
                <a:cxn ang="0">
                  <a:pos x="878" y="957"/>
                </a:cxn>
                <a:cxn ang="0">
                  <a:pos x="718" y="1016"/>
                </a:cxn>
                <a:cxn ang="0">
                  <a:pos x="565" y="1087"/>
                </a:cxn>
                <a:cxn ang="0">
                  <a:pos x="419" y="1171"/>
                </a:cxn>
                <a:cxn ang="0">
                  <a:pos x="276" y="1266"/>
                </a:cxn>
                <a:cxn ang="0">
                  <a:pos x="138" y="1372"/>
                </a:cxn>
                <a:cxn ang="0">
                  <a:pos x="0" y="1490"/>
                </a:cxn>
              </a:cxnLst>
              <a:rect l="0" t="0" r="r" b="b"/>
              <a:pathLst>
                <a:path w="5314" h="1490">
                  <a:moveTo>
                    <a:pt x="5314" y="0"/>
                  </a:moveTo>
                  <a:lnTo>
                    <a:pt x="5314" y="0"/>
                  </a:lnTo>
                  <a:lnTo>
                    <a:pt x="5309" y="19"/>
                  </a:lnTo>
                  <a:lnTo>
                    <a:pt x="5296" y="71"/>
                  </a:lnTo>
                  <a:lnTo>
                    <a:pt x="5284" y="110"/>
                  </a:lnTo>
                  <a:lnTo>
                    <a:pt x="5271" y="153"/>
                  </a:lnTo>
                  <a:lnTo>
                    <a:pt x="5254" y="202"/>
                  </a:lnTo>
                  <a:lnTo>
                    <a:pt x="5233" y="257"/>
                  </a:lnTo>
                  <a:lnTo>
                    <a:pt x="5208" y="315"/>
                  </a:lnTo>
                  <a:lnTo>
                    <a:pt x="5180" y="376"/>
                  </a:lnTo>
                  <a:lnTo>
                    <a:pt x="5148" y="441"/>
                  </a:lnTo>
                  <a:lnTo>
                    <a:pt x="5112" y="507"/>
                  </a:lnTo>
                  <a:lnTo>
                    <a:pt x="5072" y="575"/>
                  </a:lnTo>
                  <a:lnTo>
                    <a:pt x="5050" y="609"/>
                  </a:lnTo>
                  <a:lnTo>
                    <a:pt x="5026" y="644"/>
                  </a:lnTo>
                  <a:lnTo>
                    <a:pt x="5003" y="678"/>
                  </a:lnTo>
                  <a:lnTo>
                    <a:pt x="4976" y="712"/>
                  </a:lnTo>
                  <a:lnTo>
                    <a:pt x="4950" y="746"/>
                  </a:lnTo>
                  <a:lnTo>
                    <a:pt x="4922" y="780"/>
                  </a:lnTo>
                  <a:lnTo>
                    <a:pt x="4893" y="812"/>
                  </a:lnTo>
                  <a:lnTo>
                    <a:pt x="4862" y="846"/>
                  </a:lnTo>
                  <a:lnTo>
                    <a:pt x="4830" y="878"/>
                  </a:lnTo>
                  <a:lnTo>
                    <a:pt x="4797" y="909"/>
                  </a:lnTo>
                  <a:lnTo>
                    <a:pt x="4762" y="940"/>
                  </a:lnTo>
                  <a:lnTo>
                    <a:pt x="4726" y="970"/>
                  </a:lnTo>
                  <a:lnTo>
                    <a:pt x="4689" y="999"/>
                  </a:lnTo>
                  <a:lnTo>
                    <a:pt x="4650" y="1027"/>
                  </a:lnTo>
                  <a:lnTo>
                    <a:pt x="4610" y="1054"/>
                  </a:lnTo>
                  <a:lnTo>
                    <a:pt x="4568" y="1080"/>
                  </a:lnTo>
                  <a:lnTo>
                    <a:pt x="4524" y="1104"/>
                  </a:lnTo>
                  <a:lnTo>
                    <a:pt x="4479" y="1127"/>
                  </a:lnTo>
                  <a:lnTo>
                    <a:pt x="4432" y="1150"/>
                  </a:lnTo>
                  <a:lnTo>
                    <a:pt x="4385" y="1169"/>
                  </a:lnTo>
                  <a:lnTo>
                    <a:pt x="4335" y="1188"/>
                  </a:lnTo>
                  <a:lnTo>
                    <a:pt x="4283" y="1205"/>
                  </a:lnTo>
                  <a:lnTo>
                    <a:pt x="4229" y="1219"/>
                  </a:lnTo>
                  <a:lnTo>
                    <a:pt x="4175" y="1232"/>
                  </a:lnTo>
                  <a:lnTo>
                    <a:pt x="4118" y="1243"/>
                  </a:lnTo>
                  <a:lnTo>
                    <a:pt x="4060" y="1251"/>
                  </a:lnTo>
                  <a:lnTo>
                    <a:pt x="4000" y="1259"/>
                  </a:lnTo>
                  <a:lnTo>
                    <a:pt x="3939" y="1263"/>
                  </a:lnTo>
                  <a:lnTo>
                    <a:pt x="3875" y="1266"/>
                  </a:lnTo>
                  <a:lnTo>
                    <a:pt x="3810" y="1264"/>
                  </a:lnTo>
                  <a:lnTo>
                    <a:pt x="3742" y="1263"/>
                  </a:lnTo>
                  <a:lnTo>
                    <a:pt x="3673" y="1256"/>
                  </a:lnTo>
                  <a:lnTo>
                    <a:pt x="3602" y="1248"/>
                  </a:lnTo>
                  <a:lnTo>
                    <a:pt x="3528" y="1237"/>
                  </a:lnTo>
                  <a:lnTo>
                    <a:pt x="3453" y="1224"/>
                  </a:lnTo>
                  <a:lnTo>
                    <a:pt x="3377" y="1206"/>
                  </a:lnTo>
                  <a:lnTo>
                    <a:pt x="3298" y="1187"/>
                  </a:lnTo>
                  <a:lnTo>
                    <a:pt x="3217" y="1164"/>
                  </a:lnTo>
                  <a:lnTo>
                    <a:pt x="3217" y="1164"/>
                  </a:lnTo>
                  <a:lnTo>
                    <a:pt x="3055" y="1116"/>
                  </a:lnTo>
                  <a:lnTo>
                    <a:pt x="2899" y="1074"/>
                  </a:lnTo>
                  <a:lnTo>
                    <a:pt x="2751" y="1033"/>
                  </a:lnTo>
                  <a:lnTo>
                    <a:pt x="2605" y="999"/>
                  </a:lnTo>
                  <a:lnTo>
                    <a:pt x="2466" y="969"/>
                  </a:lnTo>
                  <a:lnTo>
                    <a:pt x="2333" y="941"/>
                  </a:lnTo>
                  <a:lnTo>
                    <a:pt x="2202" y="919"/>
                  </a:lnTo>
                  <a:lnTo>
                    <a:pt x="2079" y="899"/>
                  </a:lnTo>
                  <a:lnTo>
                    <a:pt x="1958" y="885"/>
                  </a:lnTo>
                  <a:lnTo>
                    <a:pt x="1843" y="872"/>
                  </a:lnTo>
                  <a:lnTo>
                    <a:pt x="1730" y="865"/>
                  </a:lnTo>
                  <a:lnTo>
                    <a:pt x="1622" y="861"/>
                  </a:lnTo>
                  <a:lnTo>
                    <a:pt x="1518" y="861"/>
                  </a:lnTo>
                  <a:lnTo>
                    <a:pt x="1418" y="864"/>
                  </a:lnTo>
                  <a:lnTo>
                    <a:pt x="1321" y="872"/>
                  </a:lnTo>
                  <a:lnTo>
                    <a:pt x="1226" y="882"/>
                  </a:lnTo>
                  <a:lnTo>
                    <a:pt x="1180" y="888"/>
                  </a:lnTo>
                  <a:lnTo>
                    <a:pt x="1134" y="896"/>
                  </a:lnTo>
                  <a:lnTo>
                    <a:pt x="1090" y="904"/>
                  </a:lnTo>
                  <a:lnTo>
                    <a:pt x="1047" y="912"/>
                  </a:lnTo>
                  <a:lnTo>
                    <a:pt x="1004" y="924"/>
                  </a:lnTo>
                  <a:lnTo>
                    <a:pt x="961" y="933"/>
                  </a:lnTo>
                  <a:lnTo>
                    <a:pt x="919" y="945"/>
                  </a:lnTo>
                  <a:lnTo>
                    <a:pt x="878" y="957"/>
                  </a:lnTo>
                  <a:lnTo>
                    <a:pt x="797" y="985"/>
                  </a:lnTo>
                  <a:lnTo>
                    <a:pt x="718" y="1016"/>
                  </a:lnTo>
                  <a:lnTo>
                    <a:pt x="640" y="1050"/>
                  </a:lnTo>
                  <a:lnTo>
                    <a:pt x="565" y="1087"/>
                  </a:lnTo>
                  <a:lnTo>
                    <a:pt x="492" y="1127"/>
                  </a:lnTo>
                  <a:lnTo>
                    <a:pt x="419" y="1171"/>
                  </a:lnTo>
                  <a:lnTo>
                    <a:pt x="347" y="1216"/>
                  </a:lnTo>
                  <a:lnTo>
                    <a:pt x="276" y="1266"/>
                  </a:lnTo>
                  <a:lnTo>
                    <a:pt x="207" y="1318"/>
                  </a:lnTo>
                  <a:lnTo>
                    <a:pt x="138" y="1372"/>
                  </a:lnTo>
                  <a:lnTo>
                    <a:pt x="70" y="1431"/>
                  </a:lnTo>
                  <a:lnTo>
                    <a:pt x="0" y="149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807458" name="Freeform 98"/>
            <p:cNvSpPr>
              <a:spLocks/>
            </p:cNvSpPr>
            <p:nvPr/>
          </p:nvSpPr>
          <p:spPr bwMode="auto">
            <a:xfrm>
              <a:off x="1272" y="882"/>
              <a:ext cx="5291" cy="803"/>
            </a:xfrm>
            <a:custGeom>
              <a:avLst/>
              <a:gdLst/>
              <a:ahLst/>
              <a:cxnLst>
                <a:cxn ang="0">
                  <a:pos x="5291" y="0"/>
                </a:cxn>
                <a:cxn ang="0">
                  <a:pos x="5273" y="73"/>
                </a:cxn>
                <a:cxn ang="0">
                  <a:pos x="5250" y="155"/>
                </a:cxn>
                <a:cxn ang="0">
                  <a:pos x="5214" y="260"/>
                </a:cxn>
                <a:cxn ang="0">
                  <a:pos x="5162" y="381"/>
                </a:cxn>
                <a:cxn ang="0">
                  <a:pos x="5097" y="515"/>
                </a:cxn>
                <a:cxn ang="0">
                  <a:pos x="5036" y="618"/>
                </a:cxn>
                <a:cxn ang="0">
                  <a:pos x="4989" y="688"/>
                </a:cxn>
                <a:cxn ang="0">
                  <a:pos x="4937" y="757"/>
                </a:cxn>
                <a:cxn ang="0">
                  <a:pos x="4882" y="827"/>
                </a:cxn>
                <a:cxn ang="0">
                  <a:pos x="4821" y="893"/>
                </a:cxn>
                <a:cxn ang="0">
                  <a:pos x="4753" y="956"/>
                </a:cxn>
                <a:cxn ang="0">
                  <a:pos x="4681" y="1017"/>
                </a:cxn>
                <a:cxn ang="0">
                  <a:pos x="4603" y="1074"/>
                </a:cxn>
                <a:cxn ang="0">
                  <a:pos x="4518" y="1127"/>
                </a:cxn>
                <a:cxn ang="0">
                  <a:pos x="4426" y="1174"/>
                </a:cxn>
                <a:cxn ang="0">
                  <a:pos x="4329" y="1214"/>
                </a:cxn>
                <a:cxn ang="0">
                  <a:pos x="4225" y="1248"/>
                </a:cxn>
                <a:cxn ang="0">
                  <a:pos x="4114" y="1274"/>
                </a:cxn>
                <a:cxn ang="0">
                  <a:pos x="3996" y="1292"/>
                </a:cxn>
                <a:cxn ang="0">
                  <a:pos x="3871" y="1301"/>
                </a:cxn>
                <a:cxn ang="0">
                  <a:pos x="3738" y="1301"/>
                </a:cxn>
                <a:cxn ang="0">
                  <a:pos x="3598" y="1290"/>
                </a:cxn>
                <a:cxn ang="0">
                  <a:pos x="3449" y="1267"/>
                </a:cxn>
                <a:cxn ang="0">
                  <a:pos x="3292" y="1233"/>
                </a:cxn>
                <a:cxn ang="0">
                  <a:pos x="3212" y="1212"/>
                </a:cxn>
                <a:cxn ang="0">
                  <a:pos x="2894" y="1129"/>
                </a:cxn>
                <a:cxn ang="0">
                  <a:pos x="2598" y="1059"/>
                </a:cxn>
                <a:cxn ang="0">
                  <a:pos x="2323" y="1007"/>
                </a:cxn>
                <a:cxn ang="0">
                  <a:pos x="2069" y="970"/>
                </a:cxn>
                <a:cxn ang="0">
                  <a:pos x="1833" y="948"/>
                </a:cxn>
                <a:cxn ang="0">
                  <a:pos x="1612" y="941"/>
                </a:cxn>
                <a:cxn ang="0">
                  <a:pos x="1408" y="948"/>
                </a:cxn>
                <a:cxn ang="0">
                  <a:pos x="1216" y="969"/>
                </a:cxn>
                <a:cxn ang="0">
                  <a:pos x="1126" y="985"/>
                </a:cxn>
                <a:cxn ang="0">
                  <a:pos x="1037" y="1004"/>
                </a:cxn>
                <a:cxn ang="0">
                  <a:pos x="953" y="1027"/>
                </a:cxn>
                <a:cxn ang="0">
                  <a:pos x="869" y="1053"/>
                </a:cxn>
                <a:cxn ang="0">
                  <a:pos x="789" y="1082"/>
                </a:cxn>
                <a:cxn ang="0">
                  <a:pos x="635" y="1150"/>
                </a:cxn>
                <a:cxn ang="0">
                  <a:pos x="486" y="1230"/>
                </a:cxn>
                <a:cxn ang="0">
                  <a:pos x="343" y="1324"/>
                </a:cxn>
                <a:cxn ang="0">
                  <a:pos x="204" y="1429"/>
                </a:cxn>
                <a:cxn ang="0">
                  <a:pos x="68" y="1545"/>
                </a:cxn>
              </a:cxnLst>
              <a:rect l="0" t="0" r="r" b="b"/>
              <a:pathLst>
                <a:path w="5291" h="1606">
                  <a:moveTo>
                    <a:pt x="5291" y="0"/>
                  </a:moveTo>
                  <a:lnTo>
                    <a:pt x="5291" y="0"/>
                  </a:lnTo>
                  <a:lnTo>
                    <a:pt x="5287" y="19"/>
                  </a:lnTo>
                  <a:lnTo>
                    <a:pt x="5273" y="73"/>
                  </a:lnTo>
                  <a:lnTo>
                    <a:pt x="5264" y="111"/>
                  </a:lnTo>
                  <a:lnTo>
                    <a:pt x="5250" y="155"/>
                  </a:lnTo>
                  <a:lnTo>
                    <a:pt x="5233" y="205"/>
                  </a:lnTo>
                  <a:lnTo>
                    <a:pt x="5214" y="260"/>
                  </a:lnTo>
                  <a:lnTo>
                    <a:pt x="5190" y="318"/>
                  </a:lnTo>
                  <a:lnTo>
                    <a:pt x="5162" y="381"/>
                  </a:lnTo>
                  <a:lnTo>
                    <a:pt x="5132" y="447"/>
                  </a:lnTo>
                  <a:lnTo>
                    <a:pt x="5097" y="515"/>
                  </a:lnTo>
                  <a:lnTo>
                    <a:pt x="5057" y="583"/>
                  </a:lnTo>
                  <a:lnTo>
                    <a:pt x="5036" y="618"/>
                  </a:lnTo>
                  <a:lnTo>
                    <a:pt x="5014" y="654"/>
                  </a:lnTo>
                  <a:lnTo>
                    <a:pt x="4989" y="688"/>
                  </a:lnTo>
                  <a:lnTo>
                    <a:pt x="4964" y="723"/>
                  </a:lnTo>
                  <a:lnTo>
                    <a:pt x="4937" y="757"/>
                  </a:lnTo>
                  <a:lnTo>
                    <a:pt x="4911" y="791"/>
                  </a:lnTo>
                  <a:lnTo>
                    <a:pt x="4882" y="827"/>
                  </a:lnTo>
                  <a:lnTo>
                    <a:pt x="4851" y="859"/>
                  </a:lnTo>
                  <a:lnTo>
                    <a:pt x="4821" y="893"/>
                  </a:lnTo>
                  <a:lnTo>
                    <a:pt x="4787" y="925"/>
                  </a:lnTo>
                  <a:lnTo>
                    <a:pt x="4753" y="956"/>
                  </a:lnTo>
                  <a:lnTo>
                    <a:pt x="4718" y="988"/>
                  </a:lnTo>
                  <a:lnTo>
                    <a:pt x="4681" y="1017"/>
                  </a:lnTo>
                  <a:lnTo>
                    <a:pt x="4642" y="1046"/>
                  </a:lnTo>
                  <a:lnTo>
                    <a:pt x="4603" y="1074"/>
                  </a:lnTo>
                  <a:lnTo>
                    <a:pt x="4561" y="1101"/>
                  </a:lnTo>
                  <a:lnTo>
                    <a:pt x="4518" y="1127"/>
                  </a:lnTo>
                  <a:lnTo>
                    <a:pt x="4472" y="1151"/>
                  </a:lnTo>
                  <a:lnTo>
                    <a:pt x="4426" y="1174"/>
                  </a:lnTo>
                  <a:lnTo>
                    <a:pt x="4379" y="1195"/>
                  </a:lnTo>
                  <a:lnTo>
                    <a:pt x="4329" y="1214"/>
                  </a:lnTo>
                  <a:lnTo>
                    <a:pt x="4278" y="1232"/>
                  </a:lnTo>
                  <a:lnTo>
                    <a:pt x="4225" y="1248"/>
                  </a:lnTo>
                  <a:lnTo>
                    <a:pt x="4171" y="1263"/>
                  </a:lnTo>
                  <a:lnTo>
                    <a:pt x="4114" y="1274"/>
                  </a:lnTo>
                  <a:lnTo>
                    <a:pt x="4056" y="1284"/>
                  </a:lnTo>
                  <a:lnTo>
                    <a:pt x="3996" y="1292"/>
                  </a:lnTo>
                  <a:lnTo>
                    <a:pt x="3935" y="1298"/>
                  </a:lnTo>
                  <a:lnTo>
                    <a:pt x="3871" y="1301"/>
                  </a:lnTo>
                  <a:lnTo>
                    <a:pt x="3806" y="1303"/>
                  </a:lnTo>
                  <a:lnTo>
                    <a:pt x="3738" y="1301"/>
                  </a:lnTo>
                  <a:lnTo>
                    <a:pt x="3668" y="1296"/>
                  </a:lnTo>
                  <a:lnTo>
                    <a:pt x="3598" y="1290"/>
                  </a:lnTo>
                  <a:lnTo>
                    <a:pt x="3524" y="1280"/>
                  </a:lnTo>
                  <a:lnTo>
                    <a:pt x="3449" y="1267"/>
                  </a:lnTo>
                  <a:lnTo>
                    <a:pt x="3371" y="1253"/>
                  </a:lnTo>
                  <a:lnTo>
                    <a:pt x="3292" y="1233"/>
                  </a:lnTo>
                  <a:lnTo>
                    <a:pt x="3212" y="1212"/>
                  </a:lnTo>
                  <a:lnTo>
                    <a:pt x="3212" y="1212"/>
                  </a:lnTo>
                  <a:lnTo>
                    <a:pt x="3049" y="1167"/>
                  </a:lnTo>
                  <a:lnTo>
                    <a:pt x="2894" y="1129"/>
                  </a:lnTo>
                  <a:lnTo>
                    <a:pt x="2742" y="1091"/>
                  </a:lnTo>
                  <a:lnTo>
                    <a:pt x="2598" y="1059"/>
                  </a:lnTo>
                  <a:lnTo>
                    <a:pt x="2458" y="1032"/>
                  </a:lnTo>
                  <a:lnTo>
                    <a:pt x="2323" y="1007"/>
                  </a:lnTo>
                  <a:lnTo>
                    <a:pt x="2194" y="986"/>
                  </a:lnTo>
                  <a:lnTo>
                    <a:pt x="2069" y="970"/>
                  </a:lnTo>
                  <a:lnTo>
                    <a:pt x="1948" y="957"/>
                  </a:lnTo>
                  <a:lnTo>
                    <a:pt x="1833" y="948"/>
                  </a:lnTo>
                  <a:lnTo>
                    <a:pt x="1720" y="943"/>
                  </a:lnTo>
                  <a:lnTo>
                    <a:pt x="1612" y="941"/>
                  </a:lnTo>
                  <a:lnTo>
                    <a:pt x="1508" y="943"/>
                  </a:lnTo>
                  <a:lnTo>
                    <a:pt x="1408" y="948"/>
                  </a:lnTo>
                  <a:lnTo>
                    <a:pt x="1311" y="957"/>
                  </a:lnTo>
                  <a:lnTo>
                    <a:pt x="1216" y="969"/>
                  </a:lnTo>
                  <a:lnTo>
                    <a:pt x="1171" y="977"/>
                  </a:lnTo>
                  <a:lnTo>
                    <a:pt x="1126" y="985"/>
                  </a:lnTo>
                  <a:lnTo>
                    <a:pt x="1082" y="994"/>
                  </a:lnTo>
                  <a:lnTo>
                    <a:pt x="1037" y="1004"/>
                  </a:lnTo>
                  <a:lnTo>
                    <a:pt x="994" y="1015"/>
                  </a:lnTo>
                  <a:lnTo>
                    <a:pt x="953" y="1027"/>
                  </a:lnTo>
                  <a:lnTo>
                    <a:pt x="911" y="1040"/>
                  </a:lnTo>
                  <a:lnTo>
                    <a:pt x="869" y="1053"/>
                  </a:lnTo>
                  <a:lnTo>
                    <a:pt x="829" y="1067"/>
                  </a:lnTo>
                  <a:lnTo>
                    <a:pt x="789" y="1082"/>
                  </a:lnTo>
                  <a:lnTo>
                    <a:pt x="711" y="1114"/>
                  </a:lnTo>
                  <a:lnTo>
                    <a:pt x="635" y="1150"/>
                  </a:lnTo>
                  <a:lnTo>
                    <a:pt x="560" y="1188"/>
                  </a:lnTo>
                  <a:lnTo>
                    <a:pt x="486" y="1230"/>
                  </a:lnTo>
                  <a:lnTo>
                    <a:pt x="414" y="1275"/>
                  </a:lnTo>
                  <a:lnTo>
                    <a:pt x="343" y="1324"/>
                  </a:lnTo>
                  <a:lnTo>
                    <a:pt x="274" y="1374"/>
                  </a:lnTo>
                  <a:lnTo>
                    <a:pt x="204" y="1429"/>
                  </a:lnTo>
                  <a:lnTo>
                    <a:pt x="136" y="1485"/>
                  </a:lnTo>
                  <a:lnTo>
                    <a:pt x="68" y="1545"/>
                  </a:lnTo>
                  <a:lnTo>
                    <a:pt x="0" y="160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807459" name="Freeform 99"/>
            <p:cNvSpPr>
              <a:spLocks/>
            </p:cNvSpPr>
            <p:nvPr/>
          </p:nvSpPr>
          <p:spPr bwMode="auto">
            <a:xfrm>
              <a:off x="1317" y="854"/>
              <a:ext cx="5265" cy="860"/>
            </a:xfrm>
            <a:custGeom>
              <a:avLst/>
              <a:gdLst/>
              <a:ahLst/>
              <a:cxnLst>
                <a:cxn ang="0">
                  <a:pos x="5265" y="0"/>
                </a:cxn>
                <a:cxn ang="0">
                  <a:pos x="5249" y="73"/>
                </a:cxn>
                <a:cxn ang="0">
                  <a:pos x="5226" y="155"/>
                </a:cxn>
                <a:cxn ang="0">
                  <a:pos x="5191" y="262"/>
                </a:cxn>
                <a:cxn ang="0">
                  <a:pos x="5142" y="385"/>
                </a:cxn>
                <a:cxn ang="0">
                  <a:pos x="5078" y="520"/>
                </a:cxn>
                <a:cxn ang="0">
                  <a:pos x="5019" y="625"/>
                </a:cxn>
                <a:cxn ang="0">
                  <a:pos x="4974" y="696"/>
                </a:cxn>
                <a:cxn ang="0">
                  <a:pos x="4923" y="767"/>
                </a:cxn>
                <a:cxn ang="0">
                  <a:pos x="4869" y="838"/>
                </a:cxn>
                <a:cxn ang="0">
                  <a:pos x="4808" y="906"/>
                </a:cxn>
                <a:cxn ang="0">
                  <a:pos x="4741" y="971"/>
                </a:cxn>
                <a:cxn ang="0">
                  <a:pos x="4670" y="1034"/>
                </a:cxn>
                <a:cxn ang="0">
                  <a:pos x="4593" y="1093"/>
                </a:cxn>
                <a:cxn ang="0">
                  <a:pos x="4509" y="1147"/>
                </a:cxn>
                <a:cxn ang="0">
                  <a:pos x="4419" y="1195"/>
                </a:cxn>
                <a:cxn ang="0">
                  <a:pos x="4322" y="1239"/>
                </a:cxn>
                <a:cxn ang="0">
                  <a:pos x="4218" y="1274"/>
                </a:cxn>
                <a:cxn ang="0">
                  <a:pos x="4108" y="1303"/>
                </a:cxn>
                <a:cxn ang="0">
                  <a:pos x="3990" y="1324"/>
                </a:cxn>
                <a:cxn ang="0">
                  <a:pos x="3865" y="1336"/>
                </a:cxn>
                <a:cxn ang="0">
                  <a:pos x="3732" y="1337"/>
                </a:cxn>
                <a:cxn ang="0">
                  <a:pos x="3591" y="1329"/>
                </a:cxn>
                <a:cxn ang="0">
                  <a:pos x="3443" y="1311"/>
                </a:cxn>
                <a:cxn ang="0">
                  <a:pos x="3286" y="1279"/>
                </a:cxn>
                <a:cxn ang="0">
                  <a:pos x="3204" y="1260"/>
                </a:cxn>
                <a:cxn ang="0">
                  <a:pos x="2885" y="1181"/>
                </a:cxn>
                <a:cxn ang="0">
                  <a:pos x="2588" y="1119"/>
                </a:cxn>
                <a:cxn ang="0">
                  <a:pos x="2313" y="1071"/>
                </a:cxn>
                <a:cxn ang="0">
                  <a:pos x="2059" y="1039"/>
                </a:cxn>
                <a:cxn ang="0">
                  <a:pos x="1821" y="1022"/>
                </a:cxn>
                <a:cxn ang="0">
                  <a:pos x="1602" y="1019"/>
                </a:cxn>
                <a:cxn ang="0">
                  <a:pos x="1396" y="1031"/>
                </a:cxn>
                <a:cxn ang="0">
                  <a:pos x="1252" y="1048"/>
                </a:cxn>
                <a:cxn ang="0">
                  <a:pos x="1160" y="1064"/>
                </a:cxn>
                <a:cxn ang="0">
                  <a:pos x="1071" y="1084"/>
                </a:cxn>
                <a:cxn ang="0">
                  <a:pos x="985" y="1106"/>
                </a:cxn>
                <a:cxn ang="0">
                  <a:pos x="901" y="1132"/>
                </a:cxn>
                <a:cxn ang="0">
                  <a:pos x="820" y="1163"/>
                </a:cxn>
                <a:cxn ang="0">
                  <a:pos x="702" y="1213"/>
                </a:cxn>
                <a:cxn ang="0">
                  <a:pos x="552" y="1290"/>
                </a:cxn>
                <a:cxn ang="0">
                  <a:pos x="408" y="1381"/>
                </a:cxn>
                <a:cxn ang="0">
                  <a:pos x="269" y="1483"/>
                </a:cxn>
                <a:cxn ang="0">
                  <a:pos x="133" y="1596"/>
                </a:cxn>
                <a:cxn ang="0">
                  <a:pos x="0" y="1722"/>
                </a:cxn>
              </a:cxnLst>
              <a:rect l="0" t="0" r="r" b="b"/>
              <a:pathLst>
                <a:path w="5265" h="1722">
                  <a:moveTo>
                    <a:pt x="5265" y="0"/>
                  </a:moveTo>
                  <a:lnTo>
                    <a:pt x="5265" y="0"/>
                  </a:lnTo>
                  <a:lnTo>
                    <a:pt x="5262" y="20"/>
                  </a:lnTo>
                  <a:lnTo>
                    <a:pt x="5249" y="73"/>
                  </a:lnTo>
                  <a:lnTo>
                    <a:pt x="5238" y="112"/>
                  </a:lnTo>
                  <a:lnTo>
                    <a:pt x="5226" y="155"/>
                  </a:lnTo>
                  <a:lnTo>
                    <a:pt x="5210" y="205"/>
                  </a:lnTo>
                  <a:lnTo>
                    <a:pt x="5191" y="262"/>
                  </a:lnTo>
                  <a:lnTo>
                    <a:pt x="5169" y="322"/>
                  </a:lnTo>
                  <a:lnTo>
                    <a:pt x="5142" y="385"/>
                  </a:lnTo>
                  <a:lnTo>
                    <a:pt x="5113" y="451"/>
                  </a:lnTo>
                  <a:lnTo>
                    <a:pt x="5078" y="520"/>
                  </a:lnTo>
                  <a:lnTo>
                    <a:pt x="5040" y="590"/>
                  </a:lnTo>
                  <a:lnTo>
                    <a:pt x="5019" y="625"/>
                  </a:lnTo>
                  <a:lnTo>
                    <a:pt x="4997" y="661"/>
                  </a:lnTo>
                  <a:lnTo>
                    <a:pt x="4974" y="696"/>
                  </a:lnTo>
                  <a:lnTo>
                    <a:pt x="4949" y="732"/>
                  </a:lnTo>
                  <a:lnTo>
                    <a:pt x="4923" y="767"/>
                  </a:lnTo>
                  <a:lnTo>
                    <a:pt x="4897" y="803"/>
                  </a:lnTo>
                  <a:lnTo>
                    <a:pt x="4869" y="838"/>
                  </a:lnTo>
                  <a:lnTo>
                    <a:pt x="4838" y="872"/>
                  </a:lnTo>
                  <a:lnTo>
                    <a:pt x="4808" y="906"/>
                  </a:lnTo>
                  <a:lnTo>
                    <a:pt x="4776" y="938"/>
                  </a:lnTo>
                  <a:lnTo>
                    <a:pt x="4741" y="971"/>
                  </a:lnTo>
                  <a:lnTo>
                    <a:pt x="4706" y="1003"/>
                  </a:lnTo>
                  <a:lnTo>
                    <a:pt x="4670" y="1034"/>
                  </a:lnTo>
                  <a:lnTo>
                    <a:pt x="4631" y="1064"/>
                  </a:lnTo>
                  <a:lnTo>
                    <a:pt x="4593" y="1093"/>
                  </a:lnTo>
                  <a:lnTo>
                    <a:pt x="4551" y="1121"/>
                  </a:lnTo>
                  <a:lnTo>
                    <a:pt x="4509" y="1147"/>
                  </a:lnTo>
                  <a:lnTo>
                    <a:pt x="4465" y="1173"/>
                  </a:lnTo>
                  <a:lnTo>
                    <a:pt x="4419" y="1195"/>
                  </a:lnTo>
                  <a:lnTo>
                    <a:pt x="4370" y="1218"/>
                  </a:lnTo>
                  <a:lnTo>
                    <a:pt x="4322" y="1239"/>
                  </a:lnTo>
                  <a:lnTo>
                    <a:pt x="4270" y="1258"/>
                  </a:lnTo>
                  <a:lnTo>
                    <a:pt x="4218" y="1274"/>
                  </a:lnTo>
                  <a:lnTo>
                    <a:pt x="4163" y="1290"/>
                  </a:lnTo>
                  <a:lnTo>
                    <a:pt x="4108" y="1303"/>
                  </a:lnTo>
                  <a:lnTo>
                    <a:pt x="4050" y="1315"/>
                  </a:lnTo>
                  <a:lnTo>
                    <a:pt x="3990" y="1324"/>
                  </a:lnTo>
                  <a:lnTo>
                    <a:pt x="3929" y="1331"/>
                  </a:lnTo>
                  <a:lnTo>
                    <a:pt x="3865" y="1336"/>
                  </a:lnTo>
                  <a:lnTo>
                    <a:pt x="3800" y="1337"/>
                  </a:lnTo>
                  <a:lnTo>
                    <a:pt x="3732" y="1337"/>
                  </a:lnTo>
                  <a:lnTo>
                    <a:pt x="3662" y="1336"/>
                  </a:lnTo>
                  <a:lnTo>
                    <a:pt x="3591" y="1329"/>
                  </a:lnTo>
                  <a:lnTo>
                    <a:pt x="3518" y="1321"/>
                  </a:lnTo>
                  <a:lnTo>
                    <a:pt x="3443" y="1311"/>
                  </a:lnTo>
                  <a:lnTo>
                    <a:pt x="3365" y="1297"/>
                  </a:lnTo>
                  <a:lnTo>
                    <a:pt x="3286" y="1279"/>
                  </a:lnTo>
                  <a:lnTo>
                    <a:pt x="3204" y="1260"/>
                  </a:lnTo>
                  <a:lnTo>
                    <a:pt x="3204" y="1260"/>
                  </a:lnTo>
                  <a:lnTo>
                    <a:pt x="3042" y="1219"/>
                  </a:lnTo>
                  <a:lnTo>
                    <a:pt x="2885" y="1181"/>
                  </a:lnTo>
                  <a:lnTo>
                    <a:pt x="2733" y="1148"/>
                  </a:lnTo>
                  <a:lnTo>
                    <a:pt x="2588" y="1119"/>
                  </a:lnTo>
                  <a:lnTo>
                    <a:pt x="2447" y="1093"/>
                  </a:lnTo>
                  <a:lnTo>
                    <a:pt x="2313" y="1071"/>
                  </a:lnTo>
                  <a:lnTo>
                    <a:pt x="2184" y="1053"/>
                  </a:lnTo>
                  <a:lnTo>
                    <a:pt x="2059" y="1039"/>
                  </a:lnTo>
                  <a:lnTo>
                    <a:pt x="1938" y="1029"/>
                  </a:lnTo>
                  <a:lnTo>
                    <a:pt x="1821" y="1022"/>
                  </a:lnTo>
                  <a:lnTo>
                    <a:pt x="1709" y="1019"/>
                  </a:lnTo>
                  <a:lnTo>
                    <a:pt x="1602" y="1019"/>
                  </a:lnTo>
                  <a:lnTo>
                    <a:pt x="1498" y="1024"/>
                  </a:lnTo>
                  <a:lnTo>
                    <a:pt x="1396" y="1031"/>
                  </a:lnTo>
                  <a:lnTo>
                    <a:pt x="1299" y="1042"/>
                  </a:lnTo>
                  <a:lnTo>
                    <a:pt x="1252" y="1048"/>
                  </a:lnTo>
                  <a:lnTo>
                    <a:pt x="1206" y="1056"/>
                  </a:lnTo>
                  <a:lnTo>
                    <a:pt x="1160" y="1064"/>
                  </a:lnTo>
                  <a:lnTo>
                    <a:pt x="1116" y="1074"/>
                  </a:lnTo>
                  <a:lnTo>
                    <a:pt x="1071" y="1084"/>
                  </a:lnTo>
                  <a:lnTo>
                    <a:pt x="1027" y="1095"/>
                  </a:lnTo>
                  <a:lnTo>
                    <a:pt x="985" y="1106"/>
                  </a:lnTo>
                  <a:lnTo>
                    <a:pt x="942" y="1119"/>
                  </a:lnTo>
                  <a:lnTo>
                    <a:pt x="901" y="1132"/>
                  </a:lnTo>
                  <a:lnTo>
                    <a:pt x="860" y="1147"/>
                  </a:lnTo>
                  <a:lnTo>
                    <a:pt x="820" y="1163"/>
                  </a:lnTo>
                  <a:lnTo>
                    <a:pt x="780" y="1177"/>
                  </a:lnTo>
                  <a:lnTo>
                    <a:pt x="702" y="1213"/>
                  </a:lnTo>
                  <a:lnTo>
                    <a:pt x="626" y="1250"/>
                  </a:lnTo>
                  <a:lnTo>
                    <a:pt x="552" y="1290"/>
                  </a:lnTo>
                  <a:lnTo>
                    <a:pt x="479" y="1334"/>
                  </a:lnTo>
                  <a:lnTo>
                    <a:pt x="408" y="1381"/>
                  </a:lnTo>
                  <a:lnTo>
                    <a:pt x="338" y="1429"/>
                  </a:lnTo>
                  <a:lnTo>
                    <a:pt x="269" y="1483"/>
                  </a:lnTo>
                  <a:lnTo>
                    <a:pt x="201" y="1538"/>
                  </a:lnTo>
                  <a:lnTo>
                    <a:pt x="133" y="1596"/>
                  </a:lnTo>
                  <a:lnTo>
                    <a:pt x="66" y="1657"/>
                  </a:lnTo>
                  <a:lnTo>
                    <a:pt x="0" y="172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807460" name="Freeform 100"/>
            <p:cNvSpPr>
              <a:spLocks/>
            </p:cNvSpPr>
            <p:nvPr/>
          </p:nvSpPr>
          <p:spPr bwMode="auto">
            <a:xfrm>
              <a:off x="1361" y="825"/>
              <a:ext cx="5239" cy="918"/>
            </a:xfrm>
            <a:custGeom>
              <a:avLst/>
              <a:gdLst/>
              <a:ahLst/>
              <a:cxnLst>
                <a:cxn ang="0">
                  <a:pos x="5239" y="0"/>
                </a:cxn>
                <a:cxn ang="0">
                  <a:pos x="5223" y="74"/>
                </a:cxn>
                <a:cxn ang="0">
                  <a:pos x="5202" y="158"/>
                </a:cxn>
                <a:cxn ang="0">
                  <a:pos x="5169" y="265"/>
                </a:cxn>
                <a:cxn ang="0">
                  <a:pos x="5122" y="389"/>
                </a:cxn>
                <a:cxn ang="0">
                  <a:pos x="5061" y="527"/>
                </a:cxn>
                <a:cxn ang="0">
                  <a:pos x="5003" y="635"/>
                </a:cxn>
                <a:cxn ang="0">
                  <a:pos x="4958" y="706"/>
                </a:cxn>
                <a:cxn ang="0">
                  <a:pos x="4909" y="778"/>
                </a:cxn>
                <a:cxn ang="0">
                  <a:pos x="4855" y="850"/>
                </a:cxn>
                <a:cxn ang="0">
                  <a:pos x="4796" y="921"/>
                </a:cxn>
                <a:cxn ang="0">
                  <a:pos x="4730" y="987"/>
                </a:cxn>
                <a:cxn ang="0">
                  <a:pos x="4660" y="1051"/>
                </a:cxn>
                <a:cxn ang="0">
                  <a:pos x="4583" y="1113"/>
                </a:cxn>
                <a:cxn ang="0">
                  <a:pos x="4500" y="1168"/>
                </a:cxn>
                <a:cxn ang="0">
                  <a:pos x="4411" y="1219"/>
                </a:cxn>
                <a:cxn ang="0">
                  <a:pos x="4315" y="1265"/>
                </a:cxn>
                <a:cxn ang="0">
                  <a:pos x="4211" y="1303"/>
                </a:cxn>
                <a:cxn ang="0">
                  <a:pos x="4101" y="1334"/>
                </a:cxn>
                <a:cxn ang="0">
                  <a:pos x="3985" y="1357"/>
                </a:cxn>
                <a:cxn ang="0">
                  <a:pos x="3860" y="1371"/>
                </a:cxn>
                <a:cxn ang="0">
                  <a:pos x="3727" y="1376"/>
                </a:cxn>
                <a:cxn ang="0">
                  <a:pos x="3585" y="1371"/>
                </a:cxn>
                <a:cxn ang="0">
                  <a:pos x="3436" y="1355"/>
                </a:cxn>
                <a:cxn ang="0">
                  <a:pos x="3279" y="1326"/>
                </a:cxn>
                <a:cxn ang="0">
                  <a:pos x="3198" y="1308"/>
                </a:cxn>
                <a:cxn ang="0">
                  <a:pos x="2877" y="1235"/>
                </a:cxn>
                <a:cxn ang="0">
                  <a:pos x="2580" y="1179"/>
                </a:cxn>
                <a:cxn ang="0">
                  <a:pos x="2303" y="1137"/>
                </a:cxn>
                <a:cxn ang="0">
                  <a:pos x="2048" y="1109"/>
                </a:cxn>
                <a:cxn ang="0">
                  <a:pos x="1811" y="1097"/>
                </a:cxn>
                <a:cxn ang="0">
                  <a:pos x="1591" y="1100"/>
                </a:cxn>
                <a:cxn ang="0">
                  <a:pos x="1387" y="1114"/>
                </a:cxn>
                <a:cxn ang="0">
                  <a:pos x="1243" y="1135"/>
                </a:cxn>
                <a:cxn ang="0">
                  <a:pos x="1151" y="1153"/>
                </a:cxn>
                <a:cxn ang="0">
                  <a:pos x="1062" y="1174"/>
                </a:cxn>
                <a:cxn ang="0">
                  <a:pos x="976" y="1200"/>
                </a:cxn>
                <a:cxn ang="0">
                  <a:pos x="893" y="1227"/>
                </a:cxn>
                <a:cxn ang="0">
                  <a:pos x="812" y="1258"/>
                </a:cxn>
                <a:cxn ang="0">
                  <a:pos x="696" y="1311"/>
                </a:cxn>
                <a:cxn ang="0">
                  <a:pos x="546" y="1392"/>
                </a:cxn>
                <a:cxn ang="0">
                  <a:pos x="404" y="1486"/>
                </a:cxn>
                <a:cxn ang="0">
                  <a:pos x="267" y="1591"/>
                </a:cxn>
                <a:cxn ang="0">
                  <a:pos x="132" y="1709"/>
                </a:cxn>
                <a:cxn ang="0">
                  <a:pos x="0" y="1836"/>
                </a:cxn>
              </a:cxnLst>
              <a:rect l="0" t="0" r="r" b="b"/>
              <a:pathLst>
                <a:path w="5239" h="1836">
                  <a:moveTo>
                    <a:pt x="5239" y="0"/>
                  </a:moveTo>
                  <a:lnTo>
                    <a:pt x="5239" y="0"/>
                  </a:lnTo>
                  <a:lnTo>
                    <a:pt x="5236" y="20"/>
                  </a:lnTo>
                  <a:lnTo>
                    <a:pt x="5223" y="74"/>
                  </a:lnTo>
                  <a:lnTo>
                    <a:pt x="5215" y="113"/>
                  </a:lnTo>
                  <a:lnTo>
                    <a:pt x="5202" y="158"/>
                  </a:lnTo>
                  <a:lnTo>
                    <a:pt x="5187" y="209"/>
                  </a:lnTo>
                  <a:lnTo>
                    <a:pt x="5169" y="265"/>
                  </a:lnTo>
                  <a:lnTo>
                    <a:pt x="5148" y="325"/>
                  </a:lnTo>
                  <a:lnTo>
                    <a:pt x="5122" y="389"/>
                  </a:lnTo>
                  <a:lnTo>
                    <a:pt x="5093" y="457"/>
                  </a:lnTo>
                  <a:lnTo>
                    <a:pt x="5061" y="527"/>
                  </a:lnTo>
                  <a:lnTo>
                    <a:pt x="5023" y="598"/>
                  </a:lnTo>
                  <a:lnTo>
                    <a:pt x="5003" y="635"/>
                  </a:lnTo>
                  <a:lnTo>
                    <a:pt x="4982" y="670"/>
                  </a:lnTo>
                  <a:lnTo>
                    <a:pt x="4958" y="706"/>
                  </a:lnTo>
                  <a:lnTo>
                    <a:pt x="4934" y="743"/>
                  </a:lnTo>
                  <a:lnTo>
                    <a:pt x="4909" y="778"/>
                  </a:lnTo>
                  <a:lnTo>
                    <a:pt x="4883" y="814"/>
                  </a:lnTo>
                  <a:lnTo>
                    <a:pt x="4855" y="850"/>
                  </a:lnTo>
                  <a:lnTo>
                    <a:pt x="4826" y="885"/>
                  </a:lnTo>
                  <a:lnTo>
                    <a:pt x="4796" y="921"/>
                  </a:lnTo>
                  <a:lnTo>
                    <a:pt x="4764" y="954"/>
                  </a:lnTo>
                  <a:lnTo>
                    <a:pt x="4730" y="987"/>
                  </a:lnTo>
                  <a:lnTo>
                    <a:pt x="4696" y="1019"/>
                  </a:lnTo>
                  <a:lnTo>
                    <a:pt x="4660" y="1051"/>
                  </a:lnTo>
                  <a:lnTo>
                    <a:pt x="4622" y="1082"/>
                  </a:lnTo>
                  <a:lnTo>
                    <a:pt x="4583" y="1113"/>
                  </a:lnTo>
                  <a:lnTo>
                    <a:pt x="4543" y="1140"/>
                  </a:lnTo>
                  <a:lnTo>
                    <a:pt x="4500" y="1168"/>
                  </a:lnTo>
                  <a:lnTo>
                    <a:pt x="4457" y="1195"/>
                  </a:lnTo>
                  <a:lnTo>
                    <a:pt x="4411" y="1219"/>
                  </a:lnTo>
                  <a:lnTo>
                    <a:pt x="4364" y="1242"/>
                  </a:lnTo>
                  <a:lnTo>
                    <a:pt x="4315" y="1265"/>
                  </a:lnTo>
                  <a:lnTo>
                    <a:pt x="4264" y="1284"/>
                  </a:lnTo>
                  <a:lnTo>
                    <a:pt x="4211" y="1303"/>
                  </a:lnTo>
                  <a:lnTo>
                    <a:pt x="4157" y="1319"/>
                  </a:lnTo>
                  <a:lnTo>
                    <a:pt x="4101" y="1334"/>
                  </a:lnTo>
                  <a:lnTo>
                    <a:pt x="4043" y="1347"/>
                  </a:lnTo>
                  <a:lnTo>
                    <a:pt x="3985" y="1357"/>
                  </a:lnTo>
                  <a:lnTo>
                    <a:pt x="3922" y="1365"/>
                  </a:lnTo>
                  <a:lnTo>
                    <a:pt x="3860" y="1371"/>
                  </a:lnTo>
                  <a:lnTo>
                    <a:pt x="3793" y="1374"/>
                  </a:lnTo>
                  <a:lnTo>
                    <a:pt x="3727" y="1376"/>
                  </a:lnTo>
                  <a:lnTo>
                    <a:pt x="3657" y="1374"/>
                  </a:lnTo>
                  <a:lnTo>
                    <a:pt x="3585" y="1371"/>
                  </a:lnTo>
                  <a:lnTo>
                    <a:pt x="3513" y="1365"/>
                  </a:lnTo>
                  <a:lnTo>
                    <a:pt x="3436" y="1355"/>
                  </a:lnTo>
                  <a:lnTo>
                    <a:pt x="3359" y="1342"/>
                  </a:lnTo>
                  <a:lnTo>
                    <a:pt x="3279" y="1326"/>
                  </a:lnTo>
                  <a:lnTo>
                    <a:pt x="3198" y="1308"/>
                  </a:lnTo>
                  <a:lnTo>
                    <a:pt x="3198" y="1308"/>
                  </a:lnTo>
                  <a:lnTo>
                    <a:pt x="3034" y="1269"/>
                  </a:lnTo>
                  <a:lnTo>
                    <a:pt x="2877" y="1235"/>
                  </a:lnTo>
                  <a:lnTo>
                    <a:pt x="2726" y="1205"/>
                  </a:lnTo>
                  <a:lnTo>
                    <a:pt x="2580" y="1179"/>
                  </a:lnTo>
                  <a:lnTo>
                    <a:pt x="2439" y="1156"/>
                  </a:lnTo>
                  <a:lnTo>
                    <a:pt x="2303" y="1137"/>
                  </a:lnTo>
                  <a:lnTo>
                    <a:pt x="2174" y="1121"/>
                  </a:lnTo>
                  <a:lnTo>
                    <a:pt x="2048" y="1109"/>
                  </a:lnTo>
                  <a:lnTo>
                    <a:pt x="1927" y="1101"/>
                  </a:lnTo>
                  <a:lnTo>
                    <a:pt x="1811" y="1097"/>
                  </a:lnTo>
                  <a:lnTo>
                    <a:pt x="1699" y="1097"/>
                  </a:lnTo>
                  <a:lnTo>
                    <a:pt x="1591" y="1100"/>
                  </a:lnTo>
                  <a:lnTo>
                    <a:pt x="1487" y="1105"/>
                  </a:lnTo>
                  <a:lnTo>
                    <a:pt x="1387" y="1114"/>
                  </a:lnTo>
                  <a:lnTo>
                    <a:pt x="1290" y="1127"/>
                  </a:lnTo>
                  <a:lnTo>
                    <a:pt x="1243" y="1135"/>
                  </a:lnTo>
                  <a:lnTo>
                    <a:pt x="1197" y="1143"/>
                  </a:lnTo>
                  <a:lnTo>
                    <a:pt x="1151" y="1153"/>
                  </a:lnTo>
                  <a:lnTo>
                    <a:pt x="1107" y="1164"/>
                  </a:lnTo>
                  <a:lnTo>
                    <a:pt x="1062" y="1174"/>
                  </a:lnTo>
                  <a:lnTo>
                    <a:pt x="1019" y="1187"/>
                  </a:lnTo>
                  <a:lnTo>
                    <a:pt x="976" y="1200"/>
                  </a:lnTo>
                  <a:lnTo>
                    <a:pt x="934" y="1213"/>
                  </a:lnTo>
                  <a:lnTo>
                    <a:pt x="893" y="1227"/>
                  </a:lnTo>
                  <a:lnTo>
                    <a:pt x="853" y="1242"/>
                  </a:lnTo>
                  <a:lnTo>
                    <a:pt x="812" y="1258"/>
                  </a:lnTo>
                  <a:lnTo>
                    <a:pt x="772" y="1276"/>
                  </a:lnTo>
                  <a:lnTo>
                    <a:pt x="696" y="1311"/>
                  </a:lnTo>
                  <a:lnTo>
                    <a:pt x="619" y="1350"/>
                  </a:lnTo>
                  <a:lnTo>
                    <a:pt x="546" y="1392"/>
                  </a:lnTo>
                  <a:lnTo>
                    <a:pt x="473" y="1437"/>
                  </a:lnTo>
                  <a:lnTo>
                    <a:pt x="404" y="1486"/>
                  </a:lnTo>
                  <a:lnTo>
                    <a:pt x="335" y="1537"/>
                  </a:lnTo>
                  <a:lnTo>
                    <a:pt x="267" y="1591"/>
                  </a:lnTo>
                  <a:lnTo>
                    <a:pt x="199" y="1649"/>
                  </a:lnTo>
                  <a:lnTo>
                    <a:pt x="132" y="1709"/>
                  </a:lnTo>
                  <a:lnTo>
                    <a:pt x="67" y="1772"/>
                  </a:lnTo>
                  <a:lnTo>
                    <a:pt x="0" y="183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807461" name="Freeform 101"/>
            <p:cNvSpPr>
              <a:spLocks/>
            </p:cNvSpPr>
            <p:nvPr/>
          </p:nvSpPr>
          <p:spPr bwMode="auto">
            <a:xfrm>
              <a:off x="1407" y="796"/>
              <a:ext cx="5211" cy="976"/>
            </a:xfrm>
            <a:custGeom>
              <a:avLst/>
              <a:gdLst/>
              <a:ahLst/>
              <a:cxnLst>
                <a:cxn ang="0">
                  <a:pos x="5211" y="0"/>
                </a:cxn>
                <a:cxn ang="0">
                  <a:pos x="5197" y="76"/>
                </a:cxn>
                <a:cxn ang="0">
                  <a:pos x="5176" y="160"/>
                </a:cxn>
                <a:cxn ang="0">
                  <a:pos x="5144" y="268"/>
                </a:cxn>
                <a:cxn ang="0">
                  <a:pos x="5100" y="394"/>
                </a:cxn>
                <a:cxn ang="0">
                  <a:pos x="5040" y="533"/>
                </a:cxn>
                <a:cxn ang="0">
                  <a:pos x="4983" y="643"/>
                </a:cxn>
                <a:cxn ang="0">
                  <a:pos x="4940" y="715"/>
                </a:cxn>
                <a:cxn ang="0">
                  <a:pos x="4893" y="790"/>
                </a:cxn>
                <a:cxn ang="0">
                  <a:pos x="4839" y="862"/>
                </a:cxn>
                <a:cxn ang="0">
                  <a:pos x="4780" y="933"/>
                </a:cxn>
                <a:cxn ang="0">
                  <a:pos x="4716" y="1003"/>
                </a:cxn>
                <a:cxn ang="0">
                  <a:pos x="4647" y="1069"/>
                </a:cxn>
                <a:cxn ang="0">
                  <a:pos x="4571" y="1130"/>
                </a:cxn>
                <a:cxn ang="0">
                  <a:pos x="4489" y="1188"/>
                </a:cxn>
                <a:cxn ang="0">
                  <a:pos x="4400" y="1242"/>
                </a:cxn>
                <a:cxn ang="0">
                  <a:pos x="4305" y="1289"/>
                </a:cxn>
                <a:cxn ang="0">
                  <a:pos x="4203" y="1331"/>
                </a:cxn>
                <a:cxn ang="0">
                  <a:pos x="4093" y="1363"/>
                </a:cxn>
                <a:cxn ang="0">
                  <a:pos x="3976" y="1389"/>
                </a:cxn>
                <a:cxn ang="0">
                  <a:pos x="3851" y="1406"/>
                </a:cxn>
                <a:cxn ang="0">
                  <a:pos x="3718" y="1413"/>
                </a:cxn>
                <a:cxn ang="0">
                  <a:pos x="3578" y="1411"/>
                </a:cxn>
                <a:cxn ang="0">
                  <a:pos x="3428" y="1398"/>
                </a:cxn>
                <a:cxn ang="0">
                  <a:pos x="3271" y="1373"/>
                </a:cxn>
                <a:cxn ang="0">
                  <a:pos x="3188" y="1356"/>
                </a:cxn>
                <a:cxn ang="0">
                  <a:pos x="2867" y="1290"/>
                </a:cxn>
                <a:cxn ang="0">
                  <a:pos x="2568" y="1239"/>
                </a:cxn>
                <a:cxn ang="0">
                  <a:pos x="2292" y="1203"/>
                </a:cxn>
                <a:cxn ang="0">
                  <a:pos x="2037" y="1180"/>
                </a:cxn>
                <a:cxn ang="0">
                  <a:pos x="1799" y="1172"/>
                </a:cxn>
                <a:cxn ang="0">
                  <a:pos x="1580" y="1179"/>
                </a:cxn>
                <a:cxn ang="0">
                  <a:pos x="1376" y="1198"/>
                </a:cxn>
                <a:cxn ang="0">
                  <a:pos x="1231" y="1222"/>
                </a:cxn>
                <a:cxn ang="0">
                  <a:pos x="1140" y="1242"/>
                </a:cxn>
                <a:cxn ang="0">
                  <a:pos x="1052" y="1266"/>
                </a:cxn>
                <a:cxn ang="0">
                  <a:pos x="966" y="1292"/>
                </a:cxn>
                <a:cxn ang="0">
                  <a:pos x="883" y="1323"/>
                </a:cxn>
                <a:cxn ang="0">
                  <a:pos x="802" y="1355"/>
                </a:cxn>
                <a:cxn ang="0">
                  <a:pos x="687" y="1410"/>
                </a:cxn>
                <a:cxn ang="0">
                  <a:pos x="539" y="1495"/>
                </a:cxn>
                <a:cxn ang="0">
                  <a:pos x="398" y="1592"/>
                </a:cxn>
                <a:cxn ang="0">
                  <a:pos x="262" y="1700"/>
                </a:cxn>
                <a:cxn ang="0">
                  <a:pos x="130" y="1821"/>
                </a:cxn>
                <a:cxn ang="0">
                  <a:pos x="0" y="1952"/>
                </a:cxn>
              </a:cxnLst>
              <a:rect l="0" t="0" r="r" b="b"/>
              <a:pathLst>
                <a:path w="5211" h="1952">
                  <a:moveTo>
                    <a:pt x="5211" y="0"/>
                  </a:moveTo>
                  <a:lnTo>
                    <a:pt x="5211" y="0"/>
                  </a:lnTo>
                  <a:lnTo>
                    <a:pt x="5206" y="21"/>
                  </a:lnTo>
                  <a:lnTo>
                    <a:pt x="5197" y="76"/>
                  </a:lnTo>
                  <a:lnTo>
                    <a:pt x="5187" y="115"/>
                  </a:lnTo>
                  <a:lnTo>
                    <a:pt x="5176" y="160"/>
                  </a:lnTo>
                  <a:lnTo>
                    <a:pt x="5162" y="212"/>
                  </a:lnTo>
                  <a:lnTo>
                    <a:pt x="5144" y="268"/>
                  </a:lnTo>
                  <a:lnTo>
                    <a:pt x="5123" y="329"/>
                  </a:lnTo>
                  <a:lnTo>
                    <a:pt x="5100" y="394"/>
                  </a:lnTo>
                  <a:lnTo>
                    <a:pt x="5072" y="463"/>
                  </a:lnTo>
                  <a:lnTo>
                    <a:pt x="5040" y="533"/>
                  </a:lnTo>
                  <a:lnTo>
                    <a:pt x="5004" y="606"/>
                  </a:lnTo>
                  <a:lnTo>
                    <a:pt x="4983" y="643"/>
                  </a:lnTo>
                  <a:lnTo>
                    <a:pt x="4962" y="680"/>
                  </a:lnTo>
                  <a:lnTo>
                    <a:pt x="4940" y="715"/>
                  </a:lnTo>
                  <a:lnTo>
                    <a:pt x="4916" y="753"/>
                  </a:lnTo>
                  <a:lnTo>
                    <a:pt x="4893" y="790"/>
                  </a:lnTo>
                  <a:lnTo>
                    <a:pt x="4866" y="827"/>
                  </a:lnTo>
                  <a:lnTo>
                    <a:pt x="4839" y="862"/>
                  </a:lnTo>
                  <a:lnTo>
                    <a:pt x="4811" y="898"/>
                  </a:lnTo>
                  <a:lnTo>
                    <a:pt x="4780" y="933"/>
                  </a:lnTo>
                  <a:lnTo>
                    <a:pt x="4750" y="969"/>
                  </a:lnTo>
                  <a:lnTo>
                    <a:pt x="4716" y="1003"/>
                  </a:lnTo>
                  <a:lnTo>
                    <a:pt x="4683" y="1037"/>
                  </a:lnTo>
                  <a:lnTo>
                    <a:pt x="4647" y="1069"/>
                  </a:lnTo>
                  <a:lnTo>
                    <a:pt x="4609" y="1100"/>
                  </a:lnTo>
                  <a:lnTo>
                    <a:pt x="4571" y="1130"/>
                  </a:lnTo>
                  <a:lnTo>
                    <a:pt x="4530" y="1161"/>
                  </a:lnTo>
                  <a:lnTo>
                    <a:pt x="4489" y="1188"/>
                  </a:lnTo>
                  <a:lnTo>
                    <a:pt x="4446" y="1216"/>
                  </a:lnTo>
                  <a:lnTo>
                    <a:pt x="4400" y="1242"/>
                  </a:lnTo>
                  <a:lnTo>
                    <a:pt x="4354" y="1266"/>
                  </a:lnTo>
                  <a:lnTo>
                    <a:pt x="4305" y="1289"/>
                  </a:lnTo>
                  <a:lnTo>
                    <a:pt x="4255" y="1311"/>
                  </a:lnTo>
                  <a:lnTo>
                    <a:pt x="4203" y="1331"/>
                  </a:lnTo>
                  <a:lnTo>
                    <a:pt x="4148" y="1348"/>
                  </a:lnTo>
                  <a:lnTo>
                    <a:pt x="4093" y="1363"/>
                  </a:lnTo>
                  <a:lnTo>
                    <a:pt x="4036" y="1377"/>
                  </a:lnTo>
                  <a:lnTo>
                    <a:pt x="3976" y="1389"/>
                  </a:lnTo>
                  <a:lnTo>
                    <a:pt x="3915" y="1398"/>
                  </a:lnTo>
                  <a:lnTo>
                    <a:pt x="3851" y="1406"/>
                  </a:lnTo>
                  <a:lnTo>
                    <a:pt x="3786" y="1411"/>
                  </a:lnTo>
                  <a:lnTo>
                    <a:pt x="3718" y="1413"/>
                  </a:lnTo>
                  <a:lnTo>
                    <a:pt x="3649" y="1415"/>
                  </a:lnTo>
                  <a:lnTo>
                    <a:pt x="3578" y="1411"/>
                  </a:lnTo>
                  <a:lnTo>
                    <a:pt x="3504" y="1406"/>
                  </a:lnTo>
                  <a:lnTo>
                    <a:pt x="3428" y="1398"/>
                  </a:lnTo>
                  <a:lnTo>
                    <a:pt x="3350" y="1387"/>
                  </a:lnTo>
                  <a:lnTo>
                    <a:pt x="3271" y="1373"/>
                  </a:lnTo>
                  <a:lnTo>
                    <a:pt x="3188" y="1356"/>
                  </a:lnTo>
                  <a:lnTo>
                    <a:pt x="3188" y="1356"/>
                  </a:lnTo>
                  <a:lnTo>
                    <a:pt x="3025" y="1321"/>
                  </a:lnTo>
                  <a:lnTo>
                    <a:pt x="2867" y="1290"/>
                  </a:lnTo>
                  <a:lnTo>
                    <a:pt x="2716" y="1263"/>
                  </a:lnTo>
                  <a:lnTo>
                    <a:pt x="2568" y="1239"/>
                  </a:lnTo>
                  <a:lnTo>
                    <a:pt x="2428" y="1219"/>
                  </a:lnTo>
                  <a:lnTo>
                    <a:pt x="2292" y="1203"/>
                  </a:lnTo>
                  <a:lnTo>
                    <a:pt x="2162" y="1190"/>
                  </a:lnTo>
                  <a:lnTo>
                    <a:pt x="2037" y="1180"/>
                  </a:lnTo>
                  <a:lnTo>
                    <a:pt x="1916" y="1174"/>
                  </a:lnTo>
                  <a:lnTo>
                    <a:pt x="1799" y="1172"/>
                  </a:lnTo>
                  <a:lnTo>
                    <a:pt x="1688" y="1174"/>
                  </a:lnTo>
                  <a:lnTo>
                    <a:pt x="1580" y="1179"/>
                  </a:lnTo>
                  <a:lnTo>
                    <a:pt x="1476" y="1187"/>
                  </a:lnTo>
                  <a:lnTo>
                    <a:pt x="1376" y="1198"/>
                  </a:lnTo>
                  <a:lnTo>
                    <a:pt x="1279" y="1214"/>
                  </a:lnTo>
                  <a:lnTo>
                    <a:pt x="1231" y="1222"/>
                  </a:lnTo>
                  <a:lnTo>
                    <a:pt x="1186" y="1232"/>
                  </a:lnTo>
                  <a:lnTo>
                    <a:pt x="1140" y="1242"/>
                  </a:lnTo>
                  <a:lnTo>
                    <a:pt x="1095" y="1253"/>
                  </a:lnTo>
                  <a:lnTo>
                    <a:pt x="1052" y="1266"/>
                  </a:lnTo>
                  <a:lnTo>
                    <a:pt x="1009" y="1279"/>
                  </a:lnTo>
                  <a:lnTo>
                    <a:pt x="966" y="1292"/>
                  </a:lnTo>
                  <a:lnTo>
                    <a:pt x="925" y="1306"/>
                  </a:lnTo>
                  <a:lnTo>
                    <a:pt x="883" y="1323"/>
                  </a:lnTo>
                  <a:lnTo>
                    <a:pt x="843" y="1339"/>
                  </a:lnTo>
                  <a:lnTo>
                    <a:pt x="802" y="1355"/>
                  </a:lnTo>
                  <a:lnTo>
                    <a:pt x="763" y="1373"/>
                  </a:lnTo>
                  <a:lnTo>
                    <a:pt x="687" y="1410"/>
                  </a:lnTo>
                  <a:lnTo>
                    <a:pt x="612" y="1452"/>
                  </a:lnTo>
                  <a:lnTo>
                    <a:pt x="539" y="1495"/>
                  </a:lnTo>
                  <a:lnTo>
                    <a:pt x="468" y="1542"/>
                  </a:lnTo>
                  <a:lnTo>
                    <a:pt x="398" y="1592"/>
                  </a:lnTo>
                  <a:lnTo>
                    <a:pt x="329" y="1644"/>
                  </a:lnTo>
                  <a:lnTo>
                    <a:pt x="262" y="1700"/>
                  </a:lnTo>
                  <a:lnTo>
                    <a:pt x="196" y="1758"/>
                  </a:lnTo>
                  <a:lnTo>
                    <a:pt x="130" y="1821"/>
                  </a:lnTo>
                  <a:lnTo>
                    <a:pt x="65" y="1884"/>
                  </a:lnTo>
                  <a:lnTo>
                    <a:pt x="0" y="195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807462" name="Freeform 102"/>
            <p:cNvSpPr>
              <a:spLocks/>
            </p:cNvSpPr>
            <p:nvPr/>
          </p:nvSpPr>
          <p:spPr bwMode="auto">
            <a:xfrm>
              <a:off x="1454" y="767"/>
              <a:ext cx="5179" cy="1034"/>
            </a:xfrm>
            <a:custGeom>
              <a:avLst/>
              <a:gdLst/>
              <a:ahLst/>
              <a:cxnLst>
                <a:cxn ang="0">
                  <a:pos x="5179" y="0"/>
                </a:cxn>
                <a:cxn ang="0">
                  <a:pos x="5166" y="74"/>
                </a:cxn>
                <a:cxn ang="0">
                  <a:pos x="5148" y="159"/>
                </a:cxn>
                <a:cxn ang="0">
                  <a:pos x="5118" y="269"/>
                </a:cxn>
                <a:cxn ang="0">
                  <a:pos x="5075" y="397"/>
                </a:cxn>
                <a:cxn ang="0">
                  <a:pos x="5016" y="537"/>
                </a:cxn>
                <a:cxn ang="0">
                  <a:pos x="4962" y="649"/>
                </a:cxn>
                <a:cxn ang="0">
                  <a:pos x="4921" y="723"/>
                </a:cxn>
                <a:cxn ang="0">
                  <a:pos x="4873" y="799"/>
                </a:cxn>
                <a:cxn ang="0">
                  <a:pos x="4822" y="873"/>
                </a:cxn>
                <a:cxn ang="0">
                  <a:pos x="4764" y="946"/>
                </a:cxn>
                <a:cxn ang="0">
                  <a:pos x="4701" y="1015"/>
                </a:cxn>
                <a:cxn ang="0">
                  <a:pos x="4632" y="1083"/>
                </a:cxn>
                <a:cxn ang="0">
                  <a:pos x="4558" y="1148"/>
                </a:cxn>
                <a:cxn ang="0">
                  <a:pos x="4476" y="1207"/>
                </a:cxn>
                <a:cxn ang="0">
                  <a:pos x="4389" y="1262"/>
                </a:cxn>
                <a:cxn ang="0">
                  <a:pos x="4294" y="1312"/>
                </a:cxn>
                <a:cxn ang="0">
                  <a:pos x="4192" y="1356"/>
                </a:cxn>
                <a:cxn ang="0">
                  <a:pos x="4083" y="1391"/>
                </a:cxn>
                <a:cxn ang="0">
                  <a:pos x="3967" y="1419"/>
                </a:cxn>
                <a:cxn ang="0">
                  <a:pos x="3842" y="1438"/>
                </a:cxn>
                <a:cxn ang="0">
                  <a:pos x="3710" y="1450"/>
                </a:cxn>
                <a:cxn ang="0">
                  <a:pos x="3568" y="1450"/>
                </a:cxn>
                <a:cxn ang="0">
                  <a:pos x="3420" y="1440"/>
                </a:cxn>
                <a:cxn ang="0">
                  <a:pos x="3261" y="1417"/>
                </a:cxn>
                <a:cxn ang="0">
                  <a:pos x="3178" y="1403"/>
                </a:cxn>
                <a:cxn ang="0">
                  <a:pos x="2856" y="1343"/>
                </a:cxn>
                <a:cxn ang="0">
                  <a:pos x="2558" y="1296"/>
                </a:cxn>
                <a:cxn ang="0">
                  <a:pos x="2281" y="1265"/>
                </a:cxn>
                <a:cxn ang="0">
                  <a:pos x="2024" y="1249"/>
                </a:cxn>
                <a:cxn ang="0">
                  <a:pos x="1787" y="1246"/>
                </a:cxn>
                <a:cxn ang="0">
                  <a:pos x="1568" y="1256"/>
                </a:cxn>
                <a:cxn ang="0">
                  <a:pos x="1363" y="1280"/>
                </a:cxn>
                <a:cxn ang="0">
                  <a:pos x="1268" y="1298"/>
                </a:cxn>
                <a:cxn ang="0">
                  <a:pos x="1175" y="1319"/>
                </a:cxn>
                <a:cxn ang="0">
                  <a:pos x="1084" y="1341"/>
                </a:cxn>
                <a:cxn ang="0">
                  <a:pos x="998" y="1369"/>
                </a:cxn>
                <a:cxn ang="0">
                  <a:pos x="914" y="1398"/>
                </a:cxn>
                <a:cxn ang="0">
                  <a:pos x="833" y="1432"/>
                </a:cxn>
                <a:cxn ang="0">
                  <a:pos x="754" y="1467"/>
                </a:cxn>
                <a:cxn ang="0">
                  <a:pos x="678" y="1508"/>
                </a:cxn>
                <a:cxn ang="0">
                  <a:pos x="532" y="1595"/>
                </a:cxn>
                <a:cxn ang="0">
                  <a:pos x="392" y="1695"/>
                </a:cxn>
                <a:cxn ang="0">
                  <a:pos x="258" y="1808"/>
                </a:cxn>
                <a:cxn ang="0">
                  <a:pos x="128" y="1931"/>
                </a:cxn>
                <a:cxn ang="0">
                  <a:pos x="0" y="2066"/>
                </a:cxn>
              </a:cxnLst>
              <a:rect l="0" t="0" r="r" b="b"/>
              <a:pathLst>
                <a:path w="5179" h="2066">
                  <a:moveTo>
                    <a:pt x="5179" y="0"/>
                  </a:moveTo>
                  <a:lnTo>
                    <a:pt x="5179" y="0"/>
                  </a:lnTo>
                  <a:lnTo>
                    <a:pt x="5176" y="19"/>
                  </a:lnTo>
                  <a:lnTo>
                    <a:pt x="5166" y="74"/>
                  </a:lnTo>
                  <a:lnTo>
                    <a:pt x="5158" y="114"/>
                  </a:lnTo>
                  <a:lnTo>
                    <a:pt x="5148" y="159"/>
                  </a:lnTo>
                  <a:lnTo>
                    <a:pt x="5134" y="211"/>
                  </a:lnTo>
                  <a:lnTo>
                    <a:pt x="5118" y="269"/>
                  </a:lnTo>
                  <a:lnTo>
                    <a:pt x="5098" y="331"/>
                  </a:lnTo>
                  <a:lnTo>
                    <a:pt x="5075" y="397"/>
                  </a:lnTo>
                  <a:lnTo>
                    <a:pt x="5048" y="466"/>
                  </a:lnTo>
                  <a:lnTo>
                    <a:pt x="5016" y="537"/>
                  </a:lnTo>
                  <a:lnTo>
                    <a:pt x="4982" y="612"/>
                  </a:lnTo>
                  <a:lnTo>
                    <a:pt x="4962" y="649"/>
                  </a:lnTo>
                  <a:lnTo>
                    <a:pt x="4941" y="686"/>
                  </a:lnTo>
                  <a:lnTo>
                    <a:pt x="4921" y="723"/>
                  </a:lnTo>
                  <a:lnTo>
                    <a:pt x="4897" y="762"/>
                  </a:lnTo>
                  <a:lnTo>
                    <a:pt x="4873" y="799"/>
                  </a:lnTo>
                  <a:lnTo>
                    <a:pt x="4848" y="836"/>
                  </a:lnTo>
                  <a:lnTo>
                    <a:pt x="4822" y="873"/>
                  </a:lnTo>
                  <a:lnTo>
                    <a:pt x="4794" y="909"/>
                  </a:lnTo>
                  <a:lnTo>
                    <a:pt x="4764" y="946"/>
                  </a:lnTo>
                  <a:lnTo>
                    <a:pt x="4733" y="981"/>
                  </a:lnTo>
                  <a:lnTo>
                    <a:pt x="4701" y="1015"/>
                  </a:lnTo>
                  <a:lnTo>
                    <a:pt x="4668" y="1051"/>
                  </a:lnTo>
                  <a:lnTo>
                    <a:pt x="4632" y="1083"/>
                  </a:lnTo>
                  <a:lnTo>
                    <a:pt x="4596" y="1117"/>
                  </a:lnTo>
                  <a:lnTo>
                    <a:pt x="4558" y="1148"/>
                  </a:lnTo>
                  <a:lnTo>
                    <a:pt x="4518" y="1178"/>
                  </a:lnTo>
                  <a:lnTo>
                    <a:pt x="4476" y="1207"/>
                  </a:lnTo>
                  <a:lnTo>
                    <a:pt x="4433" y="1236"/>
                  </a:lnTo>
                  <a:lnTo>
                    <a:pt x="4389" y="1262"/>
                  </a:lnTo>
                  <a:lnTo>
                    <a:pt x="4342" y="1288"/>
                  </a:lnTo>
                  <a:lnTo>
                    <a:pt x="4294" y="1312"/>
                  </a:lnTo>
                  <a:lnTo>
                    <a:pt x="4244" y="1335"/>
                  </a:lnTo>
                  <a:lnTo>
                    <a:pt x="4192" y="1356"/>
                  </a:lnTo>
                  <a:lnTo>
                    <a:pt x="4139" y="1374"/>
                  </a:lnTo>
                  <a:lnTo>
                    <a:pt x="4083" y="1391"/>
                  </a:lnTo>
                  <a:lnTo>
                    <a:pt x="4026" y="1406"/>
                  </a:lnTo>
                  <a:lnTo>
                    <a:pt x="3967" y="1419"/>
                  </a:lnTo>
                  <a:lnTo>
                    <a:pt x="3906" y="1430"/>
                  </a:lnTo>
                  <a:lnTo>
                    <a:pt x="3842" y="1438"/>
                  </a:lnTo>
                  <a:lnTo>
                    <a:pt x="3777" y="1445"/>
                  </a:lnTo>
                  <a:lnTo>
                    <a:pt x="3710" y="1450"/>
                  </a:lnTo>
                  <a:lnTo>
                    <a:pt x="3641" y="1451"/>
                  </a:lnTo>
                  <a:lnTo>
                    <a:pt x="3568" y="1450"/>
                  </a:lnTo>
                  <a:lnTo>
                    <a:pt x="3495" y="1446"/>
                  </a:lnTo>
                  <a:lnTo>
                    <a:pt x="3420" y="1440"/>
                  </a:lnTo>
                  <a:lnTo>
                    <a:pt x="3341" y="1430"/>
                  </a:lnTo>
                  <a:lnTo>
                    <a:pt x="3261" y="1417"/>
                  </a:lnTo>
                  <a:lnTo>
                    <a:pt x="3178" y="1403"/>
                  </a:lnTo>
                  <a:lnTo>
                    <a:pt x="3178" y="1403"/>
                  </a:lnTo>
                  <a:lnTo>
                    <a:pt x="3014" y="1370"/>
                  </a:lnTo>
                  <a:lnTo>
                    <a:pt x="2856" y="1343"/>
                  </a:lnTo>
                  <a:lnTo>
                    <a:pt x="2703" y="1317"/>
                  </a:lnTo>
                  <a:lnTo>
                    <a:pt x="2558" y="1296"/>
                  </a:lnTo>
                  <a:lnTo>
                    <a:pt x="2416" y="1280"/>
                  </a:lnTo>
                  <a:lnTo>
                    <a:pt x="2281" y="1265"/>
                  </a:lnTo>
                  <a:lnTo>
                    <a:pt x="2149" y="1256"/>
                  </a:lnTo>
                  <a:lnTo>
                    <a:pt x="2024" y="1249"/>
                  </a:lnTo>
                  <a:lnTo>
                    <a:pt x="1904" y="1246"/>
                  </a:lnTo>
                  <a:lnTo>
                    <a:pt x="1787" y="1246"/>
                  </a:lnTo>
                  <a:lnTo>
                    <a:pt x="1674" y="1249"/>
                  </a:lnTo>
                  <a:lnTo>
                    <a:pt x="1568" y="1256"/>
                  </a:lnTo>
                  <a:lnTo>
                    <a:pt x="1463" y="1267"/>
                  </a:lnTo>
                  <a:lnTo>
                    <a:pt x="1363" y="1280"/>
                  </a:lnTo>
                  <a:lnTo>
                    <a:pt x="1315" y="1288"/>
                  </a:lnTo>
                  <a:lnTo>
                    <a:pt x="1268" y="1298"/>
                  </a:lnTo>
                  <a:lnTo>
                    <a:pt x="1220" y="1307"/>
                  </a:lnTo>
                  <a:lnTo>
                    <a:pt x="1175" y="1319"/>
                  </a:lnTo>
                  <a:lnTo>
                    <a:pt x="1129" y="1330"/>
                  </a:lnTo>
                  <a:lnTo>
                    <a:pt x="1084" y="1341"/>
                  </a:lnTo>
                  <a:lnTo>
                    <a:pt x="1041" y="1354"/>
                  </a:lnTo>
                  <a:lnTo>
                    <a:pt x="998" y="1369"/>
                  </a:lnTo>
                  <a:lnTo>
                    <a:pt x="955" y="1383"/>
                  </a:lnTo>
                  <a:lnTo>
                    <a:pt x="914" y="1398"/>
                  </a:lnTo>
                  <a:lnTo>
                    <a:pt x="873" y="1414"/>
                  </a:lnTo>
                  <a:lnTo>
                    <a:pt x="833" y="1432"/>
                  </a:lnTo>
                  <a:lnTo>
                    <a:pt x="793" y="1450"/>
                  </a:lnTo>
                  <a:lnTo>
                    <a:pt x="754" y="1467"/>
                  </a:lnTo>
                  <a:lnTo>
                    <a:pt x="716" y="1487"/>
                  </a:lnTo>
                  <a:lnTo>
                    <a:pt x="678" y="1508"/>
                  </a:lnTo>
                  <a:lnTo>
                    <a:pt x="604" y="1550"/>
                  </a:lnTo>
                  <a:lnTo>
                    <a:pt x="532" y="1595"/>
                  </a:lnTo>
                  <a:lnTo>
                    <a:pt x="461" y="1643"/>
                  </a:lnTo>
                  <a:lnTo>
                    <a:pt x="392" y="1695"/>
                  </a:lnTo>
                  <a:lnTo>
                    <a:pt x="325" y="1750"/>
                  </a:lnTo>
                  <a:lnTo>
                    <a:pt x="258" y="1808"/>
                  </a:lnTo>
                  <a:lnTo>
                    <a:pt x="193" y="1868"/>
                  </a:lnTo>
                  <a:lnTo>
                    <a:pt x="128" y="1931"/>
                  </a:lnTo>
                  <a:lnTo>
                    <a:pt x="64" y="1997"/>
                  </a:lnTo>
                  <a:lnTo>
                    <a:pt x="0" y="206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807463" name="Freeform 103"/>
            <p:cNvSpPr>
              <a:spLocks/>
            </p:cNvSpPr>
            <p:nvPr/>
          </p:nvSpPr>
          <p:spPr bwMode="auto">
            <a:xfrm>
              <a:off x="1501" y="738"/>
              <a:ext cx="5149" cy="1091"/>
            </a:xfrm>
            <a:custGeom>
              <a:avLst/>
              <a:gdLst/>
              <a:ahLst/>
              <a:cxnLst>
                <a:cxn ang="0">
                  <a:pos x="5149" y="0"/>
                </a:cxn>
                <a:cxn ang="0">
                  <a:pos x="5136" y="76"/>
                </a:cxn>
                <a:cxn ang="0">
                  <a:pos x="5119" y="162"/>
                </a:cxn>
                <a:cxn ang="0">
                  <a:pos x="5090" y="273"/>
                </a:cxn>
                <a:cxn ang="0">
                  <a:pos x="5050" y="402"/>
                </a:cxn>
                <a:cxn ang="0">
                  <a:pos x="4993" y="545"/>
                </a:cxn>
                <a:cxn ang="0">
                  <a:pos x="4940" y="658"/>
                </a:cxn>
                <a:cxn ang="0">
                  <a:pos x="4900" y="734"/>
                </a:cxn>
                <a:cxn ang="0">
                  <a:pos x="4854" y="809"/>
                </a:cxn>
                <a:cxn ang="0">
                  <a:pos x="4803" y="885"/>
                </a:cxn>
                <a:cxn ang="0">
                  <a:pos x="4747" y="960"/>
                </a:cxn>
                <a:cxn ang="0">
                  <a:pos x="4685" y="1032"/>
                </a:cxn>
                <a:cxn ang="0">
                  <a:pos x="4617" y="1102"/>
                </a:cxn>
                <a:cxn ang="0">
                  <a:pos x="4543" y="1168"/>
                </a:cxn>
                <a:cxn ang="0">
                  <a:pos x="4463" y="1229"/>
                </a:cxn>
                <a:cxn ang="0">
                  <a:pos x="4377" y="1287"/>
                </a:cxn>
                <a:cxn ang="0">
                  <a:pos x="4282" y="1337"/>
                </a:cxn>
                <a:cxn ang="0">
                  <a:pos x="4181" y="1384"/>
                </a:cxn>
                <a:cxn ang="0">
                  <a:pos x="4073" y="1421"/>
                </a:cxn>
                <a:cxn ang="0">
                  <a:pos x="3957" y="1452"/>
                </a:cxn>
                <a:cxn ang="0">
                  <a:pos x="3832" y="1475"/>
                </a:cxn>
                <a:cxn ang="0">
                  <a:pos x="3700" y="1488"/>
                </a:cxn>
                <a:cxn ang="0">
                  <a:pos x="3559" y="1491"/>
                </a:cxn>
                <a:cxn ang="0">
                  <a:pos x="3410" y="1483"/>
                </a:cxn>
                <a:cxn ang="0">
                  <a:pos x="3251" y="1465"/>
                </a:cxn>
                <a:cxn ang="0">
                  <a:pos x="3169" y="1450"/>
                </a:cxn>
                <a:cxn ang="0">
                  <a:pos x="2845" y="1397"/>
                </a:cxn>
                <a:cxn ang="0">
                  <a:pos x="2545" y="1358"/>
                </a:cxn>
                <a:cxn ang="0">
                  <a:pos x="2269" y="1333"/>
                </a:cxn>
                <a:cxn ang="0">
                  <a:pos x="2012" y="1321"/>
                </a:cxn>
                <a:cxn ang="0">
                  <a:pos x="1775" y="1323"/>
                </a:cxn>
                <a:cxn ang="0">
                  <a:pos x="1555" y="1337"/>
                </a:cxn>
                <a:cxn ang="0">
                  <a:pos x="1353" y="1366"/>
                </a:cxn>
                <a:cxn ang="0">
                  <a:pos x="1255" y="1384"/>
                </a:cxn>
                <a:cxn ang="0">
                  <a:pos x="1164" y="1407"/>
                </a:cxn>
                <a:cxn ang="0">
                  <a:pos x="1074" y="1433"/>
                </a:cxn>
                <a:cxn ang="0">
                  <a:pos x="987" y="1462"/>
                </a:cxn>
                <a:cxn ang="0">
                  <a:pos x="904" y="1492"/>
                </a:cxn>
                <a:cxn ang="0">
                  <a:pos x="824" y="1528"/>
                </a:cxn>
                <a:cxn ang="0">
                  <a:pos x="746" y="1567"/>
                </a:cxn>
                <a:cxn ang="0">
                  <a:pos x="669" y="1607"/>
                </a:cxn>
                <a:cxn ang="0">
                  <a:pos x="525" y="1699"/>
                </a:cxn>
                <a:cxn ang="0">
                  <a:pos x="386" y="1802"/>
                </a:cxn>
                <a:cxn ang="0">
                  <a:pos x="254" y="1917"/>
                </a:cxn>
                <a:cxn ang="0">
                  <a:pos x="127" y="2045"/>
                </a:cxn>
                <a:cxn ang="0">
                  <a:pos x="0" y="2182"/>
                </a:cxn>
              </a:cxnLst>
              <a:rect l="0" t="0" r="r" b="b"/>
              <a:pathLst>
                <a:path w="5149" h="2182">
                  <a:moveTo>
                    <a:pt x="5149" y="0"/>
                  </a:moveTo>
                  <a:lnTo>
                    <a:pt x="5149" y="0"/>
                  </a:lnTo>
                  <a:lnTo>
                    <a:pt x="5146" y="20"/>
                  </a:lnTo>
                  <a:lnTo>
                    <a:pt x="5136" y="76"/>
                  </a:lnTo>
                  <a:lnTo>
                    <a:pt x="5129" y="115"/>
                  </a:lnTo>
                  <a:lnTo>
                    <a:pt x="5119" y="162"/>
                  </a:lnTo>
                  <a:lnTo>
                    <a:pt x="5105" y="215"/>
                  </a:lnTo>
                  <a:lnTo>
                    <a:pt x="5090" y="273"/>
                  </a:lnTo>
                  <a:lnTo>
                    <a:pt x="5072" y="336"/>
                  </a:lnTo>
                  <a:lnTo>
                    <a:pt x="5050" y="402"/>
                  </a:lnTo>
                  <a:lnTo>
                    <a:pt x="5024" y="472"/>
                  </a:lnTo>
                  <a:lnTo>
                    <a:pt x="4993" y="545"/>
                  </a:lnTo>
                  <a:lnTo>
                    <a:pt x="4960" y="620"/>
                  </a:lnTo>
                  <a:lnTo>
                    <a:pt x="4940" y="658"/>
                  </a:lnTo>
                  <a:lnTo>
                    <a:pt x="4921" y="696"/>
                  </a:lnTo>
                  <a:lnTo>
                    <a:pt x="4900" y="734"/>
                  </a:lnTo>
                  <a:lnTo>
                    <a:pt x="4878" y="772"/>
                  </a:lnTo>
                  <a:lnTo>
                    <a:pt x="4854" y="809"/>
                  </a:lnTo>
                  <a:lnTo>
                    <a:pt x="4829" y="848"/>
                  </a:lnTo>
                  <a:lnTo>
                    <a:pt x="4803" y="885"/>
                  </a:lnTo>
                  <a:lnTo>
                    <a:pt x="4776" y="922"/>
                  </a:lnTo>
                  <a:lnTo>
                    <a:pt x="4747" y="960"/>
                  </a:lnTo>
                  <a:lnTo>
                    <a:pt x="4717" y="997"/>
                  </a:lnTo>
                  <a:lnTo>
                    <a:pt x="4685" y="1032"/>
                  </a:lnTo>
                  <a:lnTo>
                    <a:pt x="4651" y="1068"/>
                  </a:lnTo>
                  <a:lnTo>
                    <a:pt x="4617" y="1102"/>
                  </a:lnTo>
                  <a:lnTo>
                    <a:pt x="4581" y="1136"/>
                  </a:lnTo>
                  <a:lnTo>
                    <a:pt x="4543" y="1168"/>
                  </a:lnTo>
                  <a:lnTo>
                    <a:pt x="4504" y="1199"/>
                  </a:lnTo>
                  <a:lnTo>
                    <a:pt x="4463" y="1229"/>
                  </a:lnTo>
                  <a:lnTo>
                    <a:pt x="4421" y="1258"/>
                  </a:lnTo>
                  <a:lnTo>
                    <a:pt x="4377" y="1287"/>
                  </a:lnTo>
                  <a:lnTo>
                    <a:pt x="4331" y="1313"/>
                  </a:lnTo>
                  <a:lnTo>
                    <a:pt x="4282" y="1337"/>
                  </a:lnTo>
                  <a:lnTo>
                    <a:pt x="4232" y="1362"/>
                  </a:lnTo>
                  <a:lnTo>
                    <a:pt x="4181" y="1384"/>
                  </a:lnTo>
                  <a:lnTo>
                    <a:pt x="4128" y="1404"/>
                  </a:lnTo>
                  <a:lnTo>
                    <a:pt x="4073" y="1421"/>
                  </a:lnTo>
                  <a:lnTo>
                    <a:pt x="4016" y="1438"/>
                  </a:lnTo>
                  <a:lnTo>
                    <a:pt x="3957" y="1452"/>
                  </a:lnTo>
                  <a:lnTo>
                    <a:pt x="3896" y="1465"/>
                  </a:lnTo>
                  <a:lnTo>
                    <a:pt x="3832" y="1475"/>
                  </a:lnTo>
                  <a:lnTo>
                    <a:pt x="3767" y="1483"/>
                  </a:lnTo>
                  <a:lnTo>
                    <a:pt x="3700" y="1488"/>
                  </a:lnTo>
                  <a:lnTo>
                    <a:pt x="3631" y="1491"/>
                  </a:lnTo>
                  <a:lnTo>
                    <a:pt x="3559" y="1491"/>
                  </a:lnTo>
                  <a:lnTo>
                    <a:pt x="3485" y="1489"/>
                  </a:lnTo>
                  <a:lnTo>
                    <a:pt x="3410" y="1483"/>
                  </a:lnTo>
                  <a:lnTo>
                    <a:pt x="3331" y="1476"/>
                  </a:lnTo>
                  <a:lnTo>
                    <a:pt x="3251" y="1465"/>
                  </a:lnTo>
                  <a:lnTo>
                    <a:pt x="3169" y="1450"/>
                  </a:lnTo>
                  <a:lnTo>
                    <a:pt x="3169" y="1450"/>
                  </a:lnTo>
                  <a:lnTo>
                    <a:pt x="3003" y="1423"/>
                  </a:lnTo>
                  <a:lnTo>
                    <a:pt x="2845" y="1397"/>
                  </a:lnTo>
                  <a:lnTo>
                    <a:pt x="2692" y="1376"/>
                  </a:lnTo>
                  <a:lnTo>
                    <a:pt x="2545" y="1358"/>
                  </a:lnTo>
                  <a:lnTo>
                    <a:pt x="2405" y="1344"/>
                  </a:lnTo>
                  <a:lnTo>
                    <a:pt x="2269" y="1333"/>
                  </a:lnTo>
                  <a:lnTo>
                    <a:pt x="2138" y="1324"/>
                  </a:lnTo>
                  <a:lnTo>
                    <a:pt x="2012" y="1321"/>
                  </a:lnTo>
                  <a:lnTo>
                    <a:pt x="1891" y="1320"/>
                  </a:lnTo>
                  <a:lnTo>
                    <a:pt x="1775" y="1323"/>
                  </a:lnTo>
                  <a:lnTo>
                    <a:pt x="1664" y="1328"/>
                  </a:lnTo>
                  <a:lnTo>
                    <a:pt x="1555" y="1337"/>
                  </a:lnTo>
                  <a:lnTo>
                    <a:pt x="1451" y="1350"/>
                  </a:lnTo>
                  <a:lnTo>
                    <a:pt x="1353" y="1366"/>
                  </a:lnTo>
                  <a:lnTo>
                    <a:pt x="1304" y="1375"/>
                  </a:lnTo>
                  <a:lnTo>
                    <a:pt x="1255" y="1384"/>
                  </a:lnTo>
                  <a:lnTo>
                    <a:pt x="1210" y="1396"/>
                  </a:lnTo>
                  <a:lnTo>
                    <a:pt x="1164" y="1407"/>
                  </a:lnTo>
                  <a:lnTo>
                    <a:pt x="1118" y="1420"/>
                  </a:lnTo>
                  <a:lnTo>
                    <a:pt x="1074" y="1433"/>
                  </a:lnTo>
                  <a:lnTo>
                    <a:pt x="1030" y="1447"/>
                  </a:lnTo>
                  <a:lnTo>
                    <a:pt x="987" y="1462"/>
                  </a:lnTo>
                  <a:lnTo>
                    <a:pt x="946" y="1476"/>
                  </a:lnTo>
                  <a:lnTo>
                    <a:pt x="904" y="1492"/>
                  </a:lnTo>
                  <a:lnTo>
                    <a:pt x="864" y="1510"/>
                  </a:lnTo>
                  <a:lnTo>
                    <a:pt x="824" y="1528"/>
                  </a:lnTo>
                  <a:lnTo>
                    <a:pt x="785" y="1547"/>
                  </a:lnTo>
                  <a:lnTo>
                    <a:pt x="746" y="1567"/>
                  </a:lnTo>
                  <a:lnTo>
                    <a:pt x="707" y="1586"/>
                  </a:lnTo>
                  <a:lnTo>
                    <a:pt x="669" y="1607"/>
                  </a:lnTo>
                  <a:lnTo>
                    <a:pt x="596" y="1652"/>
                  </a:lnTo>
                  <a:lnTo>
                    <a:pt x="525" y="1699"/>
                  </a:lnTo>
                  <a:lnTo>
                    <a:pt x="456" y="1749"/>
                  </a:lnTo>
                  <a:lnTo>
                    <a:pt x="386" y="1802"/>
                  </a:lnTo>
                  <a:lnTo>
                    <a:pt x="320" y="1859"/>
                  </a:lnTo>
                  <a:lnTo>
                    <a:pt x="254" y="1917"/>
                  </a:lnTo>
                  <a:lnTo>
                    <a:pt x="190" y="1980"/>
                  </a:lnTo>
                  <a:lnTo>
                    <a:pt x="127" y="2045"/>
                  </a:lnTo>
                  <a:lnTo>
                    <a:pt x="63" y="2112"/>
                  </a:lnTo>
                  <a:lnTo>
                    <a:pt x="0" y="218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807464" name="Freeform 104"/>
            <p:cNvSpPr>
              <a:spLocks/>
            </p:cNvSpPr>
            <p:nvPr/>
          </p:nvSpPr>
          <p:spPr bwMode="auto">
            <a:xfrm>
              <a:off x="1550" y="709"/>
              <a:ext cx="5113" cy="1149"/>
            </a:xfrm>
            <a:custGeom>
              <a:avLst/>
              <a:gdLst/>
              <a:ahLst/>
              <a:cxnLst>
                <a:cxn ang="0">
                  <a:pos x="5113" y="0"/>
                </a:cxn>
                <a:cxn ang="0">
                  <a:pos x="5104" y="78"/>
                </a:cxn>
                <a:cxn ang="0">
                  <a:pos x="5087" y="163"/>
                </a:cxn>
                <a:cxn ang="0">
                  <a:pos x="5061" y="276"/>
                </a:cxn>
                <a:cxn ang="0">
                  <a:pos x="5020" y="407"/>
                </a:cxn>
                <a:cxn ang="0">
                  <a:pos x="4968" y="551"/>
                </a:cxn>
                <a:cxn ang="0">
                  <a:pos x="4916" y="666"/>
                </a:cxn>
                <a:cxn ang="0">
                  <a:pos x="4876" y="743"/>
                </a:cxn>
                <a:cxn ang="0">
                  <a:pos x="4832" y="821"/>
                </a:cxn>
                <a:cxn ang="0">
                  <a:pos x="4783" y="896"/>
                </a:cxn>
                <a:cxn ang="0">
                  <a:pos x="4727" y="972"/>
                </a:cxn>
                <a:cxn ang="0">
                  <a:pos x="4666" y="1047"/>
                </a:cxn>
                <a:cxn ang="0">
                  <a:pos x="4600" y="1118"/>
                </a:cxn>
                <a:cxn ang="0">
                  <a:pos x="4528" y="1185"/>
                </a:cxn>
                <a:cxn ang="0">
                  <a:pos x="4447" y="1250"/>
                </a:cxn>
                <a:cxn ang="0">
                  <a:pos x="4361" y="1310"/>
                </a:cxn>
                <a:cxn ang="0">
                  <a:pos x="4268" y="1363"/>
                </a:cxn>
                <a:cxn ang="0">
                  <a:pos x="4168" y="1410"/>
                </a:cxn>
                <a:cxn ang="0">
                  <a:pos x="4060" y="1450"/>
                </a:cxn>
                <a:cxn ang="0">
                  <a:pos x="3944" y="1484"/>
                </a:cxn>
                <a:cxn ang="0">
                  <a:pos x="3821" y="1508"/>
                </a:cxn>
                <a:cxn ang="0">
                  <a:pos x="3689" y="1525"/>
                </a:cxn>
                <a:cxn ang="0">
                  <a:pos x="3547" y="1531"/>
                </a:cxn>
                <a:cxn ang="0">
                  <a:pos x="3397" y="1526"/>
                </a:cxn>
                <a:cxn ang="0">
                  <a:pos x="3239" y="1512"/>
                </a:cxn>
                <a:cxn ang="0">
                  <a:pos x="3156" y="1499"/>
                </a:cxn>
                <a:cxn ang="0">
                  <a:pos x="2832" y="1452"/>
                </a:cxn>
                <a:cxn ang="0">
                  <a:pos x="2532" y="1418"/>
                </a:cxn>
                <a:cxn ang="0">
                  <a:pos x="2255" y="1397"/>
                </a:cxn>
                <a:cxn ang="0">
                  <a:pos x="1998" y="1391"/>
                </a:cxn>
                <a:cxn ang="0">
                  <a:pos x="1760" y="1397"/>
                </a:cxn>
                <a:cxn ang="0">
                  <a:pos x="1541" y="1418"/>
                </a:cxn>
                <a:cxn ang="0">
                  <a:pos x="1338" y="1450"/>
                </a:cxn>
                <a:cxn ang="0">
                  <a:pos x="1242" y="1471"/>
                </a:cxn>
                <a:cxn ang="0">
                  <a:pos x="1151" y="1496"/>
                </a:cxn>
                <a:cxn ang="0">
                  <a:pos x="1062" y="1523"/>
                </a:cxn>
                <a:cxn ang="0">
                  <a:pos x="976" y="1554"/>
                </a:cxn>
                <a:cxn ang="0">
                  <a:pos x="893" y="1588"/>
                </a:cxn>
                <a:cxn ang="0">
                  <a:pos x="813" y="1623"/>
                </a:cxn>
                <a:cxn ang="0">
                  <a:pos x="736" y="1663"/>
                </a:cxn>
                <a:cxn ang="0">
                  <a:pos x="661" y="1707"/>
                </a:cxn>
                <a:cxn ang="0">
                  <a:pos x="516" y="1801"/>
                </a:cxn>
                <a:cxn ang="0">
                  <a:pos x="380" y="1907"/>
                </a:cxn>
                <a:cxn ang="0">
                  <a:pos x="250" y="2027"/>
                </a:cxn>
                <a:cxn ang="0">
                  <a:pos x="123" y="2156"/>
                </a:cxn>
                <a:cxn ang="0">
                  <a:pos x="0" y="2298"/>
                </a:cxn>
              </a:cxnLst>
              <a:rect l="0" t="0" r="r" b="b"/>
              <a:pathLst>
                <a:path w="5113" h="2298">
                  <a:moveTo>
                    <a:pt x="5113" y="0"/>
                  </a:moveTo>
                  <a:lnTo>
                    <a:pt x="5113" y="0"/>
                  </a:lnTo>
                  <a:lnTo>
                    <a:pt x="5112" y="21"/>
                  </a:lnTo>
                  <a:lnTo>
                    <a:pt x="5104" y="78"/>
                  </a:lnTo>
                  <a:lnTo>
                    <a:pt x="5097" y="117"/>
                  </a:lnTo>
                  <a:lnTo>
                    <a:pt x="5087" y="163"/>
                  </a:lnTo>
                  <a:lnTo>
                    <a:pt x="5075" y="217"/>
                  </a:lnTo>
                  <a:lnTo>
                    <a:pt x="5061" y="276"/>
                  </a:lnTo>
                  <a:lnTo>
                    <a:pt x="5043" y="339"/>
                  </a:lnTo>
                  <a:lnTo>
                    <a:pt x="5020" y="407"/>
                  </a:lnTo>
                  <a:lnTo>
                    <a:pt x="4997" y="478"/>
                  </a:lnTo>
                  <a:lnTo>
                    <a:pt x="4968" y="551"/>
                  </a:lnTo>
                  <a:lnTo>
                    <a:pt x="4934" y="627"/>
                  </a:lnTo>
                  <a:lnTo>
                    <a:pt x="4916" y="666"/>
                  </a:lnTo>
                  <a:lnTo>
                    <a:pt x="4897" y="704"/>
                  </a:lnTo>
                  <a:lnTo>
                    <a:pt x="4876" y="743"/>
                  </a:lnTo>
                  <a:lnTo>
                    <a:pt x="4855" y="782"/>
                  </a:lnTo>
                  <a:lnTo>
                    <a:pt x="4832" y="821"/>
                  </a:lnTo>
                  <a:lnTo>
                    <a:pt x="4808" y="859"/>
                  </a:lnTo>
                  <a:lnTo>
                    <a:pt x="4783" y="896"/>
                  </a:lnTo>
                  <a:lnTo>
                    <a:pt x="4755" y="935"/>
                  </a:lnTo>
                  <a:lnTo>
                    <a:pt x="4727" y="972"/>
                  </a:lnTo>
                  <a:lnTo>
                    <a:pt x="4697" y="1009"/>
                  </a:lnTo>
                  <a:lnTo>
                    <a:pt x="4666" y="1047"/>
                  </a:lnTo>
                  <a:lnTo>
                    <a:pt x="4634" y="1082"/>
                  </a:lnTo>
                  <a:lnTo>
                    <a:pt x="4600" y="1118"/>
                  </a:lnTo>
                  <a:lnTo>
                    <a:pt x="4564" y="1153"/>
                  </a:lnTo>
                  <a:lnTo>
                    <a:pt x="4528" y="1185"/>
                  </a:lnTo>
                  <a:lnTo>
                    <a:pt x="4489" y="1218"/>
                  </a:lnTo>
                  <a:lnTo>
                    <a:pt x="4447" y="1250"/>
                  </a:lnTo>
                  <a:lnTo>
                    <a:pt x="4405" y="1281"/>
                  </a:lnTo>
                  <a:lnTo>
                    <a:pt x="4361" y="1310"/>
                  </a:lnTo>
                  <a:lnTo>
                    <a:pt x="4315" y="1337"/>
                  </a:lnTo>
                  <a:lnTo>
                    <a:pt x="4268" y="1363"/>
                  </a:lnTo>
                  <a:lnTo>
                    <a:pt x="4219" y="1387"/>
                  </a:lnTo>
                  <a:lnTo>
                    <a:pt x="4168" y="1410"/>
                  </a:lnTo>
                  <a:lnTo>
                    <a:pt x="4115" y="1431"/>
                  </a:lnTo>
                  <a:lnTo>
                    <a:pt x="4060" y="1450"/>
                  </a:lnTo>
                  <a:lnTo>
                    <a:pt x="4003" y="1468"/>
                  </a:lnTo>
                  <a:lnTo>
                    <a:pt x="3944" y="1484"/>
                  </a:lnTo>
                  <a:lnTo>
                    <a:pt x="3883" y="1497"/>
                  </a:lnTo>
                  <a:lnTo>
                    <a:pt x="3821" y="1508"/>
                  </a:lnTo>
                  <a:lnTo>
                    <a:pt x="3756" y="1518"/>
                  </a:lnTo>
                  <a:lnTo>
                    <a:pt x="3689" y="1525"/>
                  </a:lnTo>
                  <a:lnTo>
                    <a:pt x="3619" y="1529"/>
                  </a:lnTo>
                  <a:lnTo>
                    <a:pt x="3547" y="1531"/>
                  </a:lnTo>
                  <a:lnTo>
                    <a:pt x="3474" y="1529"/>
                  </a:lnTo>
                  <a:lnTo>
                    <a:pt x="3397" y="1526"/>
                  </a:lnTo>
                  <a:lnTo>
                    <a:pt x="3320" y="1520"/>
                  </a:lnTo>
                  <a:lnTo>
                    <a:pt x="3239" y="1512"/>
                  </a:lnTo>
                  <a:lnTo>
                    <a:pt x="3156" y="1499"/>
                  </a:lnTo>
                  <a:lnTo>
                    <a:pt x="3156" y="1499"/>
                  </a:lnTo>
                  <a:lnTo>
                    <a:pt x="2991" y="1473"/>
                  </a:lnTo>
                  <a:lnTo>
                    <a:pt x="2832" y="1452"/>
                  </a:lnTo>
                  <a:lnTo>
                    <a:pt x="2680" y="1433"/>
                  </a:lnTo>
                  <a:lnTo>
                    <a:pt x="2532" y="1418"/>
                  </a:lnTo>
                  <a:lnTo>
                    <a:pt x="2391" y="1407"/>
                  </a:lnTo>
                  <a:lnTo>
                    <a:pt x="2255" y="1397"/>
                  </a:lnTo>
                  <a:lnTo>
                    <a:pt x="2124" y="1392"/>
                  </a:lnTo>
                  <a:lnTo>
                    <a:pt x="1998" y="1391"/>
                  </a:lnTo>
                  <a:lnTo>
                    <a:pt x="1877" y="1392"/>
                  </a:lnTo>
                  <a:lnTo>
                    <a:pt x="1760" y="1397"/>
                  </a:lnTo>
                  <a:lnTo>
                    <a:pt x="1649" y="1405"/>
                  </a:lnTo>
                  <a:lnTo>
                    <a:pt x="1541" y="1418"/>
                  </a:lnTo>
                  <a:lnTo>
                    <a:pt x="1438" y="1433"/>
                  </a:lnTo>
                  <a:lnTo>
                    <a:pt x="1338" y="1450"/>
                  </a:lnTo>
                  <a:lnTo>
                    <a:pt x="1290" y="1460"/>
                  </a:lnTo>
                  <a:lnTo>
                    <a:pt x="1242" y="1471"/>
                  </a:lnTo>
                  <a:lnTo>
                    <a:pt x="1197" y="1483"/>
                  </a:lnTo>
                  <a:lnTo>
                    <a:pt x="1151" y="1496"/>
                  </a:lnTo>
                  <a:lnTo>
                    <a:pt x="1106" y="1508"/>
                  </a:lnTo>
                  <a:lnTo>
                    <a:pt x="1062" y="1523"/>
                  </a:lnTo>
                  <a:lnTo>
                    <a:pt x="1019" y="1537"/>
                  </a:lnTo>
                  <a:lnTo>
                    <a:pt x="976" y="1554"/>
                  </a:lnTo>
                  <a:lnTo>
                    <a:pt x="934" y="1570"/>
                  </a:lnTo>
                  <a:lnTo>
                    <a:pt x="893" y="1588"/>
                  </a:lnTo>
                  <a:lnTo>
                    <a:pt x="852" y="1605"/>
                  </a:lnTo>
                  <a:lnTo>
                    <a:pt x="813" y="1623"/>
                  </a:lnTo>
                  <a:lnTo>
                    <a:pt x="775" y="1644"/>
                  </a:lnTo>
                  <a:lnTo>
                    <a:pt x="736" y="1663"/>
                  </a:lnTo>
                  <a:lnTo>
                    <a:pt x="698" y="1684"/>
                  </a:lnTo>
                  <a:lnTo>
                    <a:pt x="661" y="1707"/>
                  </a:lnTo>
                  <a:lnTo>
                    <a:pt x="587" y="1752"/>
                  </a:lnTo>
                  <a:lnTo>
                    <a:pt x="516" y="1801"/>
                  </a:lnTo>
                  <a:lnTo>
                    <a:pt x="448" y="1854"/>
                  </a:lnTo>
                  <a:lnTo>
                    <a:pt x="380" y="1907"/>
                  </a:lnTo>
                  <a:lnTo>
                    <a:pt x="315" y="1965"/>
                  </a:lnTo>
                  <a:lnTo>
                    <a:pt x="250" y="2027"/>
                  </a:lnTo>
                  <a:lnTo>
                    <a:pt x="186" y="2090"/>
                  </a:lnTo>
                  <a:lnTo>
                    <a:pt x="123" y="2156"/>
                  </a:lnTo>
                  <a:lnTo>
                    <a:pt x="61" y="2225"/>
                  </a:lnTo>
                  <a:lnTo>
                    <a:pt x="0" y="229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807465" name="Freeform 105"/>
            <p:cNvSpPr>
              <a:spLocks/>
            </p:cNvSpPr>
            <p:nvPr/>
          </p:nvSpPr>
          <p:spPr bwMode="auto">
            <a:xfrm>
              <a:off x="1598" y="681"/>
              <a:ext cx="5079" cy="1206"/>
            </a:xfrm>
            <a:custGeom>
              <a:avLst/>
              <a:gdLst/>
              <a:ahLst/>
              <a:cxnLst>
                <a:cxn ang="0">
                  <a:pos x="5079" y="0"/>
                </a:cxn>
                <a:cxn ang="0">
                  <a:pos x="5070" y="76"/>
                </a:cxn>
                <a:cxn ang="0">
                  <a:pos x="5054" y="164"/>
                </a:cxn>
                <a:cxn ang="0">
                  <a:pos x="5031" y="278"/>
                </a:cxn>
                <a:cxn ang="0">
                  <a:pos x="4993" y="410"/>
                </a:cxn>
                <a:cxn ang="0">
                  <a:pos x="4942" y="555"/>
                </a:cxn>
                <a:cxn ang="0">
                  <a:pos x="4892" y="672"/>
                </a:cxn>
                <a:cxn ang="0">
                  <a:pos x="4853" y="749"/>
                </a:cxn>
                <a:cxn ang="0">
                  <a:pos x="4810" y="828"/>
                </a:cxn>
                <a:cxn ang="0">
                  <a:pos x="4761" y="907"/>
                </a:cxn>
                <a:cxn ang="0">
                  <a:pos x="4707" y="985"/>
                </a:cxn>
                <a:cxn ang="0">
                  <a:pos x="4648" y="1059"/>
                </a:cxn>
                <a:cxn ang="0">
                  <a:pos x="4582" y="1132"/>
                </a:cxn>
                <a:cxn ang="0">
                  <a:pos x="4510" y="1203"/>
                </a:cxn>
                <a:cxn ang="0">
                  <a:pos x="4432" y="1267"/>
                </a:cxn>
                <a:cxn ang="0">
                  <a:pos x="4348" y="1329"/>
                </a:cxn>
                <a:cxn ang="0">
                  <a:pos x="4255" y="1385"/>
                </a:cxn>
                <a:cxn ang="0">
                  <a:pos x="4155" y="1435"/>
                </a:cxn>
                <a:cxn ang="0">
                  <a:pos x="4048" y="1477"/>
                </a:cxn>
                <a:cxn ang="0">
                  <a:pos x="3932" y="1513"/>
                </a:cxn>
                <a:cxn ang="0">
                  <a:pos x="3809" y="1540"/>
                </a:cxn>
                <a:cxn ang="0">
                  <a:pos x="3677" y="1560"/>
                </a:cxn>
                <a:cxn ang="0">
                  <a:pos x="3537" y="1568"/>
                </a:cxn>
                <a:cxn ang="0">
                  <a:pos x="3387" y="1568"/>
                </a:cxn>
                <a:cxn ang="0">
                  <a:pos x="3229" y="1555"/>
                </a:cxn>
                <a:cxn ang="0">
                  <a:pos x="3145" y="1545"/>
                </a:cxn>
                <a:cxn ang="0">
                  <a:pos x="2820" y="1503"/>
                </a:cxn>
                <a:cxn ang="0">
                  <a:pos x="2520" y="1476"/>
                </a:cxn>
                <a:cxn ang="0">
                  <a:pos x="2241" y="1461"/>
                </a:cxn>
                <a:cxn ang="0">
                  <a:pos x="1986" y="1459"/>
                </a:cxn>
                <a:cxn ang="0">
                  <a:pos x="1748" y="1471"/>
                </a:cxn>
                <a:cxn ang="0">
                  <a:pos x="1529" y="1495"/>
                </a:cxn>
                <a:cxn ang="0">
                  <a:pos x="1326" y="1532"/>
                </a:cxn>
                <a:cxn ang="0">
                  <a:pos x="1232" y="1555"/>
                </a:cxn>
                <a:cxn ang="0">
                  <a:pos x="1139" y="1582"/>
                </a:cxn>
                <a:cxn ang="0">
                  <a:pos x="1051" y="1611"/>
                </a:cxn>
                <a:cxn ang="0">
                  <a:pos x="965" y="1644"/>
                </a:cxn>
                <a:cxn ang="0">
                  <a:pos x="883" y="1679"/>
                </a:cxn>
                <a:cxn ang="0">
                  <a:pos x="804" y="1718"/>
                </a:cxn>
                <a:cxn ang="0">
                  <a:pos x="727" y="1760"/>
                </a:cxn>
                <a:cxn ang="0">
                  <a:pos x="653" y="1803"/>
                </a:cxn>
                <a:cxn ang="0">
                  <a:pos x="510" y="1902"/>
                </a:cxn>
                <a:cxn ang="0">
                  <a:pos x="375" y="2012"/>
                </a:cxn>
                <a:cxn ang="0">
                  <a:pos x="246" y="2133"/>
                </a:cxn>
                <a:cxn ang="0">
                  <a:pos x="123" y="2267"/>
                </a:cxn>
                <a:cxn ang="0">
                  <a:pos x="0" y="2412"/>
                </a:cxn>
              </a:cxnLst>
              <a:rect l="0" t="0" r="r" b="b"/>
              <a:pathLst>
                <a:path w="5079" h="2412">
                  <a:moveTo>
                    <a:pt x="5079" y="0"/>
                  </a:moveTo>
                  <a:lnTo>
                    <a:pt x="5079" y="0"/>
                  </a:lnTo>
                  <a:lnTo>
                    <a:pt x="5078" y="19"/>
                  </a:lnTo>
                  <a:lnTo>
                    <a:pt x="5070" y="76"/>
                  </a:lnTo>
                  <a:lnTo>
                    <a:pt x="5064" y="116"/>
                  </a:lnTo>
                  <a:lnTo>
                    <a:pt x="5054" y="164"/>
                  </a:lnTo>
                  <a:lnTo>
                    <a:pt x="5045" y="218"/>
                  </a:lnTo>
                  <a:lnTo>
                    <a:pt x="5031" y="278"/>
                  </a:lnTo>
                  <a:lnTo>
                    <a:pt x="5013" y="340"/>
                  </a:lnTo>
                  <a:lnTo>
                    <a:pt x="4993" y="410"/>
                  </a:lnTo>
                  <a:lnTo>
                    <a:pt x="4970" y="481"/>
                  </a:lnTo>
                  <a:lnTo>
                    <a:pt x="4942" y="555"/>
                  </a:lnTo>
                  <a:lnTo>
                    <a:pt x="4910" y="633"/>
                  </a:lnTo>
                  <a:lnTo>
                    <a:pt x="4892" y="672"/>
                  </a:lnTo>
                  <a:lnTo>
                    <a:pt x="4874" y="710"/>
                  </a:lnTo>
                  <a:lnTo>
                    <a:pt x="4853" y="749"/>
                  </a:lnTo>
                  <a:lnTo>
                    <a:pt x="4832" y="789"/>
                  </a:lnTo>
                  <a:lnTo>
                    <a:pt x="4810" y="828"/>
                  </a:lnTo>
                  <a:lnTo>
                    <a:pt x="4786" y="868"/>
                  </a:lnTo>
                  <a:lnTo>
                    <a:pt x="4761" y="907"/>
                  </a:lnTo>
                  <a:lnTo>
                    <a:pt x="4735" y="946"/>
                  </a:lnTo>
                  <a:lnTo>
                    <a:pt x="4707" y="985"/>
                  </a:lnTo>
                  <a:lnTo>
                    <a:pt x="4678" y="1022"/>
                  </a:lnTo>
                  <a:lnTo>
                    <a:pt x="4648" y="1059"/>
                  </a:lnTo>
                  <a:lnTo>
                    <a:pt x="4616" y="1096"/>
                  </a:lnTo>
                  <a:lnTo>
                    <a:pt x="4582" y="1132"/>
                  </a:lnTo>
                  <a:lnTo>
                    <a:pt x="4548" y="1167"/>
                  </a:lnTo>
                  <a:lnTo>
                    <a:pt x="4510" y="1203"/>
                  </a:lnTo>
                  <a:lnTo>
                    <a:pt x="4473" y="1235"/>
                  </a:lnTo>
                  <a:lnTo>
                    <a:pt x="4432" y="1267"/>
                  </a:lnTo>
                  <a:lnTo>
                    <a:pt x="4391" y="1300"/>
                  </a:lnTo>
                  <a:lnTo>
                    <a:pt x="4348" y="1329"/>
                  </a:lnTo>
                  <a:lnTo>
                    <a:pt x="4302" y="1358"/>
                  </a:lnTo>
                  <a:lnTo>
                    <a:pt x="4255" y="1385"/>
                  </a:lnTo>
                  <a:lnTo>
                    <a:pt x="4206" y="1411"/>
                  </a:lnTo>
                  <a:lnTo>
                    <a:pt x="4155" y="1435"/>
                  </a:lnTo>
                  <a:lnTo>
                    <a:pt x="4102" y="1458"/>
                  </a:lnTo>
                  <a:lnTo>
                    <a:pt x="4048" y="1477"/>
                  </a:lnTo>
                  <a:lnTo>
                    <a:pt x="3991" y="1497"/>
                  </a:lnTo>
                  <a:lnTo>
                    <a:pt x="3932" y="1513"/>
                  </a:lnTo>
                  <a:lnTo>
                    <a:pt x="3871" y="1529"/>
                  </a:lnTo>
                  <a:lnTo>
                    <a:pt x="3809" y="1540"/>
                  </a:lnTo>
                  <a:lnTo>
                    <a:pt x="3745" y="1552"/>
                  </a:lnTo>
                  <a:lnTo>
                    <a:pt x="3677" y="1560"/>
                  </a:lnTo>
                  <a:lnTo>
                    <a:pt x="3608" y="1564"/>
                  </a:lnTo>
                  <a:lnTo>
                    <a:pt x="3537" y="1568"/>
                  </a:lnTo>
                  <a:lnTo>
                    <a:pt x="3463" y="1569"/>
                  </a:lnTo>
                  <a:lnTo>
                    <a:pt x="3387" y="1568"/>
                  </a:lnTo>
                  <a:lnTo>
                    <a:pt x="3309" y="1563"/>
                  </a:lnTo>
                  <a:lnTo>
                    <a:pt x="3229" y="1555"/>
                  </a:lnTo>
                  <a:lnTo>
                    <a:pt x="3145" y="1545"/>
                  </a:lnTo>
                  <a:lnTo>
                    <a:pt x="3145" y="1545"/>
                  </a:lnTo>
                  <a:lnTo>
                    <a:pt x="2980" y="1522"/>
                  </a:lnTo>
                  <a:lnTo>
                    <a:pt x="2820" y="1503"/>
                  </a:lnTo>
                  <a:lnTo>
                    <a:pt x="2668" y="1489"/>
                  </a:lnTo>
                  <a:lnTo>
                    <a:pt x="2520" y="1476"/>
                  </a:lnTo>
                  <a:lnTo>
                    <a:pt x="2379" y="1466"/>
                  </a:lnTo>
                  <a:lnTo>
                    <a:pt x="2241" y="1461"/>
                  </a:lnTo>
                  <a:lnTo>
                    <a:pt x="2111" y="1458"/>
                  </a:lnTo>
                  <a:lnTo>
                    <a:pt x="1986" y="1459"/>
                  </a:lnTo>
                  <a:lnTo>
                    <a:pt x="1865" y="1464"/>
                  </a:lnTo>
                  <a:lnTo>
                    <a:pt x="1748" y="1471"/>
                  </a:lnTo>
                  <a:lnTo>
                    <a:pt x="1636" y="1482"/>
                  </a:lnTo>
                  <a:lnTo>
                    <a:pt x="1529" y="1495"/>
                  </a:lnTo>
                  <a:lnTo>
                    <a:pt x="1426" y="1513"/>
                  </a:lnTo>
                  <a:lnTo>
                    <a:pt x="1326" y="1532"/>
                  </a:lnTo>
                  <a:lnTo>
                    <a:pt x="1279" y="1543"/>
                  </a:lnTo>
                  <a:lnTo>
                    <a:pt x="1232" y="1555"/>
                  </a:lnTo>
                  <a:lnTo>
                    <a:pt x="1185" y="1568"/>
                  </a:lnTo>
                  <a:lnTo>
                    <a:pt x="1139" y="1582"/>
                  </a:lnTo>
                  <a:lnTo>
                    <a:pt x="1095" y="1595"/>
                  </a:lnTo>
                  <a:lnTo>
                    <a:pt x="1051" y="1611"/>
                  </a:lnTo>
                  <a:lnTo>
                    <a:pt x="1008" y="1627"/>
                  </a:lnTo>
                  <a:lnTo>
                    <a:pt x="965" y="1644"/>
                  </a:lnTo>
                  <a:lnTo>
                    <a:pt x="924" y="1661"/>
                  </a:lnTo>
                  <a:lnTo>
                    <a:pt x="883" y="1679"/>
                  </a:lnTo>
                  <a:lnTo>
                    <a:pt x="843" y="1698"/>
                  </a:lnTo>
                  <a:lnTo>
                    <a:pt x="804" y="1718"/>
                  </a:lnTo>
                  <a:lnTo>
                    <a:pt x="765" y="1737"/>
                  </a:lnTo>
                  <a:lnTo>
                    <a:pt x="727" y="1760"/>
                  </a:lnTo>
                  <a:lnTo>
                    <a:pt x="689" y="1781"/>
                  </a:lnTo>
                  <a:lnTo>
                    <a:pt x="653" y="1803"/>
                  </a:lnTo>
                  <a:lnTo>
                    <a:pt x="581" y="1852"/>
                  </a:lnTo>
                  <a:lnTo>
                    <a:pt x="510" y="1902"/>
                  </a:lnTo>
                  <a:lnTo>
                    <a:pt x="442" y="1955"/>
                  </a:lnTo>
                  <a:lnTo>
                    <a:pt x="375" y="2012"/>
                  </a:lnTo>
                  <a:lnTo>
                    <a:pt x="310" y="2071"/>
                  </a:lnTo>
                  <a:lnTo>
                    <a:pt x="246" y="2133"/>
                  </a:lnTo>
                  <a:lnTo>
                    <a:pt x="184" y="2199"/>
                  </a:lnTo>
                  <a:lnTo>
                    <a:pt x="123" y="2267"/>
                  </a:lnTo>
                  <a:lnTo>
                    <a:pt x="62" y="2338"/>
                  </a:lnTo>
                  <a:lnTo>
                    <a:pt x="0" y="241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807466" name="Freeform 106"/>
            <p:cNvSpPr>
              <a:spLocks/>
            </p:cNvSpPr>
            <p:nvPr/>
          </p:nvSpPr>
          <p:spPr bwMode="auto">
            <a:xfrm>
              <a:off x="1648" y="652"/>
              <a:ext cx="5042" cy="1263"/>
            </a:xfrm>
            <a:custGeom>
              <a:avLst/>
              <a:gdLst/>
              <a:ahLst/>
              <a:cxnLst>
                <a:cxn ang="0">
                  <a:pos x="5042" y="0"/>
                </a:cxn>
                <a:cxn ang="0">
                  <a:pos x="5033" y="77"/>
                </a:cxn>
                <a:cxn ang="0">
                  <a:pos x="5021" y="166"/>
                </a:cxn>
                <a:cxn ang="0">
                  <a:pos x="4997" y="281"/>
                </a:cxn>
                <a:cxn ang="0">
                  <a:pos x="4963" y="413"/>
                </a:cxn>
                <a:cxn ang="0">
                  <a:pos x="4913" y="562"/>
                </a:cxn>
                <a:cxn ang="0">
                  <a:pos x="4865" y="679"/>
                </a:cxn>
                <a:cxn ang="0">
                  <a:pos x="4828" y="759"/>
                </a:cxn>
                <a:cxn ang="0">
                  <a:pos x="4785" y="839"/>
                </a:cxn>
                <a:cxn ang="0">
                  <a:pos x="4738" y="918"/>
                </a:cxn>
                <a:cxn ang="0">
                  <a:pos x="4685" y="998"/>
                </a:cxn>
                <a:cxn ang="0">
                  <a:pos x="4627" y="1073"/>
                </a:cxn>
                <a:cxn ang="0">
                  <a:pos x="4563" y="1149"/>
                </a:cxn>
                <a:cxn ang="0">
                  <a:pos x="4492" y="1220"/>
                </a:cxn>
                <a:cxn ang="0">
                  <a:pos x="4414" y="1288"/>
                </a:cxn>
                <a:cxn ang="0">
                  <a:pos x="4330" y="1351"/>
                </a:cxn>
                <a:cxn ang="0">
                  <a:pos x="4239" y="1409"/>
                </a:cxn>
                <a:cxn ang="0">
                  <a:pos x="4139" y="1461"/>
                </a:cxn>
                <a:cxn ang="0">
                  <a:pos x="4034" y="1506"/>
                </a:cxn>
                <a:cxn ang="0">
                  <a:pos x="3919" y="1545"/>
                </a:cxn>
                <a:cxn ang="0">
                  <a:pos x="3795" y="1574"/>
                </a:cxn>
                <a:cxn ang="0">
                  <a:pos x="3664" y="1597"/>
                </a:cxn>
                <a:cxn ang="0">
                  <a:pos x="3523" y="1608"/>
                </a:cxn>
                <a:cxn ang="0">
                  <a:pos x="3374" y="1610"/>
                </a:cxn>
                <a:cxn ang="0">
                  <a:pos x="3215" y="1601"/>
                </a:cxn>
                <a:cxn ang="0">
                  <a:pos x="3131" y="1592"/>
                </a:cxn>
                <a:cxn ang="0">
                  <a:pos x="2806" y="1558"/>
                </a:cxn>
                <a:cxn ang="0">
                  <a:pos x="2505" y="1535"/>
                </a:cxn>
                <a:cxn ang="0">
                  <a:pos x="2227" y="1526"/>
                </a:cxn>
                <a:cxn ang="0">
                  <a:pos x="1971" y="1530"/>
                </a:cxn>
                <a:cxn ang="0">
                  <a:pos x="1733" y="1547"/>
                </a:cxn>
                <a:cxn ang="0">
                  <a:pos x="1515" y="1576"/>
                </a:cxn>
                <a:cxn ang="0">
                  <a:pos x="1362" y="1605"/>
                </a:cxn>
                <a:cxn ang="0">
                  <a:pos x="1265" y="1629"/>
                </a:cxn>
                <a:cxn ang="0">
                  <a:pos x="1172" y="1655"/>
                </a:cxn>
                <a:cxn ang="0">
                  <a:pos x="1082" y="1685"/>
                </a:cxn>
                <a:cxn ang="0">
                  <a:pos x="996" y="1718"/>
                </a:cxn>
                <a:cxn ang="0">
                  <a:pos x="913" y="1753"/>
                </a:cxn>
                <a:cxn ang="0">
                  <a:pos x="832" y="1792"/>
                </a:cxn>
                <a:cxn ang="0">
                  <a:pos x="756" y="1834"/>
                </a:cxn>
                <a:cxn ang="0">
                  <a:pos x="681" y="1879"/>
                </a:cxn>
                <a:cxn ang="0">
                  <a:pos x="572" y="1952"/>
                </a:cxn>
                <a:cxn ang="0">
                  <a:pos x="435" y="2060"/>
                </a:cxn>
                <a:cxn ang="0">
                  <a:pos x="306" y="2179"/>
                </a:cxn>
                <a:cxn ang="0">
                  <a:pos x="181" y="2309"/>
                </a:cxn>
                <a:cxn ang="0">
                  <a:pos x="60" y="2452"/>
                </a:cxn>
              </a:cxnLst>
              <a:rect l="0" t="0" r="r" b="b"/>
              <a:pathLst>
                <a:path w="5042" h="2527">
                  <a:moveTo>
                    <a:pt x="5042" y="0"/>
                  </a:moveTo>
                  <a:lnTo>
                    <a:pt x="5042" y="0"/>
                  </a:lnTo>
                  <a:lnTo>
                    <a:pt x="5040" y="21"/>
                  </a:lnTo>
                  <a:lnTo>
                    <a:pt x="5033" y="77"/>
                  </a:lnTo>
                  <a:lnTo>
                    <a:pt x="5028" y="118"/>
                  </a:lnTo>
                  <a:lnTo>
                    <a:pt x="5021" y="166"/>
                  </a:lnTo>
                  <a:lnTo>
                    <a:pt x="5010" y="221"/>
                  </a:lnTo>
                  <a:lnTo>
                    <a:pt x="4997" y="281"/>
                  </a:lnTo>
                  <a:lnTo>
                    <a:pt x="4981" y="345"/>
                  </a:lnTo>
                  <a:lnTo>
                    <a:pt x="4963" y="413"/>
                  </a:lnTo>
                  <a:lnTo>
                    <a:pt x="4939" y="486"/>
                  </a:lnTo>
                  <a:lnTo>
                    <a:pt x="4913" y="562"/>
                  </a:lnTo>
                  <a:lnTo>
                    <a:pt x="4882" y="639"/>
                  </a:lnTo>
                  <a:lnTo>
                    <a:pt x="4865" y="679"/>
                  </a:lnTo>
                  <a:lnTo>
                    <a:pt x="4847" y="718"/>
                  </a:lnTo>
                  <a:lnTo>
                    <a:pt x="4828" y="759"/>
                  </a:lnTo>
                  <a:lnTo>
                    <a:pt x="4807" y="799"/>
                  </a:lnTo>
                  <a:lnTo>
                    <a:pt x="4785" y="839"/>
                  </a:lnTo>
                  <a:lnTo>
                    <a:pt x="4763" y="878"/>
                  </a:lnTo>
                  <a:lnTo>
                    <a:pt x="4738" y="918"/>
                  </a:lnTo>
                  <a:lnTo>
                    <a:pt x="4713" y="957"/>
                  </a:lnTo>
                  <a:lnTo>
                    <a:pt x="4685" y="998"/>
                  </a:lnTo>
                  <a:lnTo>
                    <a:pt x="4657" y="1036"/>
                  </a:lnTo>
                  <a:lnTo>
                    <a:pt x="4627" y="1073"/>
                  </a:lnTo>
                  <a:lnTo>
                    <a:pt x="4596" y="1112"/>
                  </a:lnTo>
                  <a:lnTo>
                    <a:pt x="4563" y="1149"/>
                  </a:lnTo>
                  <a:lnTo>
                    <a:pt x="4528" y="1185"/>
                  </a:lnTo>
                  <a:lnTo>
                    <a:pt x="4492" y="1220"/>
                  </a:lnTo>
                  <a:lnTo>
                    <a:pt x="4454" y="1254"/>
                  </a:lnTo>
                  <a:lnTo>
                    <a:pt x="4414" y="1288"/>
                  </a:lnTo>
                  <a:lnTo>
                    <a:pt x="4373" y="1320"/>
                  </a:lnTo>
                  <a:lnTo>
                    <a:pt x="4330" y="1351"/>
                  </a:lnTo>
                  <a:lnTo>
                    <a:pt x="4285" y="1380"/>
                  </a:lnTo>
                  <a:lnTo>
                    <a:pt x="4239" y="1409"/>
                  </a:lnTo>
                  <a:lnTo>
                    <a:pt x="4191" y="1435"/>
                  </a:lnTo>
                  <a:lnTo>
                    <a:pt x="4139" y="1461"/>
                  </a:lnTo>
                  <a:lnTo>
                    <a:pt x="4088" y="1485"/>
                  </a:lnTo>
                  <a:lnTo>
                    <a:pt x="4034" y="1506"/>
                  </a:lnTo>
                  <a:lnTo>
                    <a:pt x="3977" y="1527"/>
                  </a:lnTo>
                  <a:lnTo>
                    <a:pt x="3919" y="1545"/>
                  </a:lnTo>
                  <a:lnTo>
                    <a:pt x="3857" y="1561"/>
                  </a:lnTo>
                  <a:lnTo>
                    <a:pt x="3795" y="1574"/>
                  </a:lnTo>
                  <a:lnTo>
                    <a:pt x="3731" y="1587"/>
                  </a:lnTo>
                  <a:lnTo>
                    <a:pt x="3664" y="1597"/>
                  </a:lnTo>
                  <a:lnTo>
                    <a:pt x="3595" y="1603"/>
                  </a:lnTo>
                  <a:lnTo>
                    <a:pt x="3523" y="1608"/>
                  </a:lnTo>
                  <a:lnTo>
                    <a:pt x="3449" y="1610"/>
                  </a:lnTo>
                  <a:lnTo>
                    <a:pt x="3374" y="1610"/>
                  </a:lnTo>
                  <a:lnTo>
                    <a:pt x="3295" y="1606"/>
                  </a:lnTo>
                  <a:lnTo>
                    <a:pt x="3215" y="1601"/>
                  </a:lnTo>
                  <a:lnTo>
                    <a:pt x="3131" y="1592"/>
                  </a:lnTo>
                  <a:lnTo>
                    <a:pt x="3131" y="1592"/>
                  </a:lnTo>
                  <a:lnTo>
                    <a:pt x="2966" y="1572"/>
                  </a:lnTo>
                  <a:lnTo>
                    <a:pt x="2806" y="1558"/>
                  </a:lnTo>
                  <a:lnTo>
                    <a:pt x="2652" y="1545"/>
                  </a:lnTo>
                  <a:lnTo>
                    <a:pt x="2505" y="1535"/>
                  </a:lnTo>
                  <a:lnTo>
                    <a:pt x="2364" y="1529"/>
                  </a:lnTo>
                  <a:lnTo>
                    <a:pt x="2227" y="1526"/>
                  </a:lnTo>
                  <a:lnTo>
                    <a:pt x="2097" y="1527"/>
                  </a:lnTo>
                  <a:lnTo>
                    <a:pt x="1971" y="1530"/>
                  </a:lnTo>
                  <a:lnTo>
                    <a:pt x="1850" y="1537"/>
                  </a:lnTo>
                  <a:lnTo>
                    <a:pt x="1733" y="1547"/>
                  </a:lnTo>
                  <a:lnTo>
                    <a:pt x="1622" y="1559"/>
                  </a:lnTo>
                  <a:lnTo>
                    <a:pt x="1515" y="1576"/>
                  </a:lnTo>
                  <a:lnTo>
                    <a:pt x="1412" y="1595"/>
                  </a:lnTo>
                  <a:lnTo>
                    <a:pt x="1362" y="1605"/>
                  </a:lnTo>
                  <a:lnTo>
                    <a:pt x="1314" y="1616"/>
                  </a:lnTo>
                  <a:lnTo>
                    <a:pt x="1265" y="1629"/>
                  </a:lnTo>
                  <a:lnTo>
                    <a:pt x="1218" y="1642"/>
                  </a:lnTo>
                  <a:lnTo>
                    <a:pt x="1172" y="1655"/>
                  </a:lnTo>
                  <a:lnTo>
                    <a:pt x="1126" y="1669"/>
                  </a:lnTo>
                  <a:lnTo>
                    <a:pt x="1082" y="1685"/>
                  </a:lnTo>
                  <a:lnTo>
                    <a:pt x="1039" y="1702"/>
                  </a:lnTo>
                  <a:lnTo>
                    <a:pt x="996" y="1718"/>
                  </a:lnTo>
                  <a:lnTo>
                    <a:pt x="954" y="1735"/>
                  </a:lnTo>
                  <a:lnTo>
                    <a:pt x="913" y="1753"/>
                  </a:lnTo>
                  <a:lnTo>
                    <a:pt x="872" y="1773"/>
                  </a:lnTo>
                  <a:lnTo>
                    <a:pt x="832" y="1792"/>
                  </a:lnTo>
                  <a:lnTo>
                    <a:pt x="793" y="1813"/>
                  </a:lnTo>
                  <a:lnTo>
                    <a:pt x="756" y="1834"/>
                  </a:lnTo>
                  <a:lnTo>
                    <a:pt x="717" y="1857"/>
                  </a:lnTo>
                  <a:lnTo>
                    <a:pt x="681" y="1879"/>
                  </a:lnTo>
                  <a:lnTo>
                    <a:pt x="643" y="1903"/>
                  </a:lnTo>
                  <a:lnTo>
                    <a:pt x="572" y="1952"/>
                  </a:lnTo>
                  <a:lnTo>
                    <a:pt x="503" y="2005"/>
                  </a:lnTo>
                  <a:lnTo>
                    <a:pt x="435" y="2060"/>
                  </a:lnTo>
                  <a:lnTo>
                    <a:pt x="370" y="2118"/>
                  </a:lnTo>
                  <a:lnTo>
                    <a:pt x="306" y="2179"/>
                  </a:lnTo>
                  <a:lnTo>
                    <a:pt x="242" y="2242"/>
                  </a:lnTo>
                  <a:lnTo>
                    <a:pt x="181" y="2309"/>
                  </a:lnTo>
                  <a:lnTo>
                    <a:pt x="120" y="2380"/>
                  </a:lnTo>
                  <a:lnTo>
                    <a:pt x="60" y="2452"/>
                  </a:lnTo>
                  <a:lnTo>
                    <a:pt x="0" y="2527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807467" name="Freeform 107"/>
            <p:cNvSpPr>
              <a:spLocks/>
            </p:cNvSpPr>
            <p:nvPr/>
          </p:nvSpPr>
          <p:spPr bwMode="auto">
            <a:xfrm>
              <a:off x="1700" y="624"/>
              <a:ext cx="5002" cy="1320"/>
            </a:xfrm>
            <a:custGeom>
              <a:avLst/>
              <a:gdLst/>
              <a:ahLst/>
              <a:cxnLst>
                <a:cxn ang="0">
                  <a:pos x="5002" y="0"/>
                </a:cxn>
                <a:cxn ang="0">
                  <a:pos x="4995" y="78"/>
                </a:cxn>
                <a:cxn ang="0">
                  <a:pos x="4983" y="166"/>
                </a:cxn>
                <a:cxn ang="0">
                  <a:pos x="4962" y="281"/>
                </a:cxn>
                <a:cxn ang="0">
                  <a:pos x="4929" y="417"/>
                </a:cxn>
                <a:cxn ang="0">
                  <a:pos x="4882" y="567"/>
                </a:cxn>
                <a:cxn ang="0">
                  <a:pos x="4836" y="685"/>
                </a:cxn>
                <a:cxn ang="0">
                  <a:pos x="4800" y="766"/>
                </a:cxn>
                <a:cxn ang="0">
                  <a:pos x="4758" y="848"/>
                </a:cxn>
                <a:cxn ang="0">
                  <a:pos x="4712" y="929"/>
                </a:cxn>
                <a:cxn ang="0">
                  <a:pos x="4661" y="1009"/>
                </a:cxn>
                <a:cxn ang="0">
                  <a:pos x="4604" y="1087"/>
                </a:cxn>
                <a:cxn ang="0">
                  <a:pos x="4540" y="1164"/>
                </a:cxn>
                <a:cxn ang="0">
                  <a:pos x="4471" y="1237"/>
                </a:cxn>
                <a:cxn ang="0">
                  <a:pos x="4394" y="1306"/>
                </a:cxn>
                <a:cxn ang="0">
                  <a:pos x="4311" y="1371"/>
                </a:cxn>
                <a:cxn ang="0">
                  <a:pos x="4221" y="1432"/>
                </a:cxn>
                <a:cxn ang="0">
                  <a:pos x="4122" y="1486"/>
                </a:cxn>
                <a:cxn ang="0">
                  <a:pos x="4017" y="1534"/>
                </a:cxn>
                <a:cxn ang="0">
                  <a:pos x="3903" y="1574"/>
                </a:cxn>
                <a:cxn ang="0">
                  <a:pos x="3779" y="1607"/>
                </a:cxn>
                <a:cxn ang="0">
                  <a:pos x="3649" y="1631"/>
                </a:cxn>
                <a:cxn ang="0">
                  <a:pos x="3508" y="1646"/>
                </a:cxn>
                <a:cxn ang="0">
                  <a:pos x="3358" y="1650"/>
                </a:cxn>
                <a:cxn ang="0">
                  <a:pos x="3199" y="1646"/>
                </a:cxn>
                <a:cxn ang="0">
                  <a:pos x="3115" y="1637"/>
                </a:cxn>
                <a:cxn ang="0">
                  <a:pos x="2791" y="1610"/>
                </a:cxn>
                <a:cxn ang="0">
                  <a:pos x="2489" y="1594"/>
                </a:cxn>
                <a:cxn ang="0">
                  <a:pos x="2210" y="1591"/>
                </a:cxn>
                <a:cxn ang="0">
                  <a:pos x="1955" y="1599"/>
                </a:cxn>
                <a:cxn ang="0">
                  <a:pos x="1717" y="1621"/>
                </a:cxn>
                <a:cxn ang="0">
                  <a:pos x="1499" y="1654"/>
                </a:cxn>
                <a:cxn ang="0">
                  <a:pos x="1347" y="1687"/>
                </a:cxn>
                <a:cxn ang="0">
                  <a:pos x="1251" y="1713"/>
                </a:cxn>
                <a:cxn ang="0">
                  <a:pos x="1158" y="1741"/>
                </a:cxn>
                <a:cxn ang="0">
                  <a:pos x="1069" y="1773"/>
                </a:cxn>
                <a:cxn ang="0">
                  <a:pos x="983" y="1809"/>
                </a:cxn>
                <a:cxn ang="0">
                  <a:pos x="899" y="1846"/>
                </a:cxn>
                <a:cxn ang="0">
                  <a:pos x="820" y="1886"/>
                </a:cxn>
                <a:cxn ang="0">
                  <a:pos x="744" y="1930"/>
                </a:cxn>
                <a:cxn ang="0">
                  <a:pos x="669" y="1977"/>
                </a:cxn>
                <a:cxn ang="0">
                  <a:pos x="597" y="2027"/>
                </a:cxn>
                <a:cxn ang="0">
                  <a:pos x="494" y="2106"/>
                </a:cxn>
                <a:cxn ang="0">
                  <a:pos x="362" y="2222"/>
                </a:cxn>
                <a:cxn ang="0">
                  <a:pos x="237" y="2351"/>
                </a:cxn>
                <a:cxn ang="0">
                  <a:pos x="116" y="2490"/>
                </a:cxn>
                <a:cxn ang="0">
                  <a:pos x="0" y="2642"/>
                </a:cxn>
              </a:cxnLst>
              <a:rect l="0" t="0" r="r" b="b"/>
              <a:pathLst>
                <a:path w="5002" h="2642">
                  <a:moveTo>
                    <a:pt x="5002" y="0"/>
                  </a:moveTo>
                  <a:lnTo>
                    <a:pt x="5002" y="0"/>
                  </a:lnTo>
                  <a:lnTo>
                    <a:pt x="5001" y="21"/>
                  </a:lnTo>
                  <a:lnTo>
                    <a:pt x="4995" y="78"/>
                  </a:lnTo>
                  <a:lnTo>
                    <a:pt x="4990" y="120"/>
                  </a:lnTo>
                  <a:lnTo>
                    <a:pt x="4983" y="166"/>
                  </a:lnTo>
                  <a:lnTo>
                    <a:pt x="4973" y="221"/>
                  </a:lnTo>
                  <a:lnTo>
                    <a:pt x="4962" y="281"/>
                  </a:lnTo>
                  <a:lnTo>
                    <a:pt x="4947" y="347"/>
                  </a:lnTo>
                  <a:lnTo>
                    <a:pt x="4929" y="417"/>
                  </a:lnTo>
                  <a:lnTo>
                    <a:pt x="4906" y="491"/>
                  </a:lnTo>
                  <a:lnTo>
                    <a:pt x="4882" y="567"/>
                  </a:lnTo>
                  <a:lnTo>
                    <a:pt x="4852" y="646"/>
                  </a:lnTo>
                  <a:lnTo>
                    <a:pt x="4836" y="685"/>
                  </a:lnTo>
                  <a:lnTo>
                    <a:pt x="4818" y="725"/>
                  </a:lnTo>
                  <a:lnTo>
                    <a:pt x="4800" y="766"/>
                  </a:lnTo>
                  <a:lnTo>
                    <a:pt x="4780" y="807"/>
                  </a:lnTo>
                  <a:lnTo>
                    <a:pt x="4758" y="848"/>
                  </a:lnTo>
                  <a:lnTo>
                    <a:pt x="4736" y="888"/>
                  </a:lnTo>
                  <a:lnTo>
                    <a:pt x="4712" y="929"/>
                  </a:lnTo>
                  <a:lnTo>
                    <a:pt x="4687" y="969"/>
                  </a:lnTo>
                  <a:lnTo>
                    <a:pt x="4661" y="1009"/>
                  </a:lnTo>
                  <a:lnTo>
                    <a:pt x="4633" y="1048"/>
                  </a:lnTo>
                  <a:lnTo>
                    <a:pt x="4604" y="1087"/>
                  </a:lnTo>
                  <a:lnTo>
                    <a:pt x="4572" y="1126"/>
                  </a:lnTo>
                  <a:lnTo>
                    <a:pt x="4540" y="1164"/>
                  </a:lnTo>
                  <a:lnTo>
                    <a:pt x="4505" y="1201"/>
                  </a:lnTo>
                  <a:lnTo>
                    <a:pt x="4471" y="1237"/>
                  </a:lnTo>
                  <a:lnTo>
                    <a:pt x="4433" y="1273"/>
                  </a:lnTo>
                  <a:lnTo>
                    <a:pt x="4394" y="1306"/>
                  </a:lnTo>
                  <a:lnTo>
                    <a:pt x="4353" y="1340"/>
                  </a:lnTo>
                  <a:lnTo>
                    <a:pt x="4311" y="1371"/>
                  </a:lnTo>
                  <a:lnTo>
                    <a:pt x="4266" y="1403"/>
                  </a:lnTo>
                  <a:lnTo>
                    <a:pt x="4221" y="1432"/>
                  </a:lnTo>
                  <a:lnTo>
                    <a:pt x="4172" y="1460"/>
                  </a:lnTo>
                  <a:lnTo>
                    <a:pt x="4122" y="1486"/>
                  </a:lnTo>
                  <a:lnTo>
                    <a:pt x="4071" y="1511"/>
                  </a:lnTo>
                  <a:lnTo>
                    <a:pt x="4017" y="1534"/>
                  </a:lnTo>
                  <a:lnTo>
                    <a:pt x="3960" y="1555"/>
                  </a:lnTo>
                  <a:lnTo>
                    <a:pt x="3903" y="1574"/>
                  </a:lnTo>
                  <a:lnTo>
                    <a:pt x="3842" y="1592"/>
                  </a:lnTo>
                  <a:lnTo>
                    <a:pt x="3779" y="1607"/>
                  </a:lnTo>
                  <a:lnTo>
                    <a:pt x="3715" y="1621"/>
                  </a:lnTo>
                  <a:lnTo>
                    <a:pt x="3649" y="1631"/>
                  </a:lnTo>
                  <a:lnTo>
                    <a:pt x="3579" y="1641"/>
                  </a:lnTo>
                  <a:lnTo>
                    <a:pt x="3508" y="1646"/>
                  </a:lnTo>
                  <a:lnTo>
                    <a:pt x="3435" y="1650"/>
                  </a:lnTo>
                  <a:lnTo>
                    <a:pt x="3358" y="1650"/>
                  </a:lnTo>
                  <a:lnTo>
                    <a:pt x="3279" y="1649"/>
                  </a:lnTo>
                  <a:lnTo>
                    <a:pt x="3199" y="1646"/>
                  </a:lnTo>
                  <a:lnTo>
                    <a:pt x="3115" y="1637"/>
                  </a:lnTo>
                  <a:lnTo>
                    <a:pt x="3115" y="1637"/>
                  </a:lnTo>
                  <a:lnTo>
                    <a:pt x="2950" y="1623"/>
                  </a:lnTo>
                  <a:lnTo>
                    <a:pt x="2791" y="1610"/>
                  </a:lnTo>
                  <a:lnTo>
                    <a:pt x="2636" y="1600"/>
                  </a:lnTo>
                  <a:lnTo>
                    <a:pt x="2489" y="1594"/>
                  </a:lnTo>
                  <a:lnTo>
                    <a:pt x="2348" y="1591"/>
                  </a:lnTo>
                  <a:lnTo>
                    <a:pt x="2210" y="1591"/>
                  </a:lnTo>
                  <a:lnTo>
                    <a:pt x="2080" y="1594"/>
                  </a:lnTo>
                  <a:lnTo>
                    <a:pt x="1955" y="1599"/>
                  </a:lnTo>
                  <a:lnTo>
                    <a:pt x="1834" y="1608"/>
                  </a:lnTo>
                  <a:lnTo>
                    <a:pt x="1717" y="1621"/>
                  </a:lnTo>
                  <a:lnTo>
                    <a:pt x="1606" y="1636"/>
                  </a:lnTo>
                  <a:lnTo>
                    <a:pt x="1499" y="1654"/>
                  </a:lnTo>
                  <a:lnTo>
                    <a:pt x="1397" y="1675"/>
                  </a:lnTo>
                  <a:lnTo>
                    <a:pt x="1347" y="1687"/>
                  </a:lnTo>
                  <a:lnTo>
                    <a:pt x="1298" y="1699"/>
                  </a:lnTo>
                  <a:lnTo>
                    <a:pt x="1251" y="1713"/>
                  </a:lnTo>
                  <a:lnTo>
                    <a:pt x="1204" y="1726"/>
                  </a:lnTo>
                  <a:lnTo>
                    <a:pt x="1158" y="1741"/>
                  </a:lnTo>
                  <a:lnTo>
                    <a:pt x="1113" y="1757"/>
                  </a:lnTo>
                  <a:lnTo>
                    <a:pt x="1069" y="1773"/>
                  </a:lnTo>
                  <a:lnTo>
                    <a:pt x="1026" y="1791"/>
                  </a:lnTo>
                  <a:lnTo>
                    <a:pt x="983" y="1809"/>
                  </a:lnTo>
                  <a:lnTo>
                    <a:pt x="941" y="1826"/>
                  </a:lnTo>
                  <a:lnTo>
                    <a:pt x="899" y="1846"/>
                  </a:lnTo>
                  <a:lnTo>
                    <a:pt x="859" y="1865"/>
                  </a:lnTo>
                  <a:lnTo>
                    <a:pt x="820" y="1886"/>
                  </a:lnTo>
                  <a:lnTo>
                    <a:pt x="781" y="1909"/>
                  </a:lnTo>
                  <a:lnTo>
                    <a:pt x="744" y="1930"/>
                  </a:lnTo>
                  <a:lnTo>
                    <a:pt x="707" y="1952"/>
                  </a:lnTo>
                  <a:lnTo>
                    <a:pt x="669" y="1977"/>
                  </a:lnTo>
                  <a:lnTo>
                    <a:pt x="633" y="2001"/>
                  </a:lnTo>
                  <a:lnTo>
                    <a:pt x="597" y="2027"/>
                  </a:lnTo>
                  <a:lnTo>
                    <a:pt x="562" y="2052"/>
                  </a:lnTo>
                  <a:lnTo>
                    <a:pt x="494" y="2106"/>
                  </a:lnTo>
                  <a:lnTo>
                    <a:pt x="427" y="2162"/>
                  </a:lnTo>
                  <a:lnTo>
                    <a:pt x="362" y="2222"/>
                  </a:lnTo>
                  <a:lnTo>
                    <a:pt x="300" y="2285"/>
                  </a:lnTo>
                  <a:lnTo>
                    <a:pt x="237" y="2351"/>
                  </a:lnTo>
                  <a:lnTo>
                    <a:pt x="176" y="2419"/>
                  </a:lnTo>
                  <a:lnTo>
                    <a:pt x="116" y="2490"/>
                  </a:lnTo>
                  <a:lnTo>
                    <a:pt x="58" y="2564"/>
                  </a:lnTo>
                  <a:lnTo>
                    <a:pt x="0" y="264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807468" name="Freeform 108"/>
            <p:cNvSpPr>
              <a:spLocks/>
            </p:cNvSpPr>
            <p:nvPr/>
          </p:nvSpPr>
          <p:spPr bwMode="auto">
            <a:xfrm>
              <a:off x="1751" y="595"/>
              <a:ext cx="4962" cy="1378"/>
            </a:xfrm>
            <a:custGeom>
              <a:avLst/>
              <a:gdLst/>
              <a:ahLst/>
              <a:cxnLst>
                <a:cxn ang="0">
                  <a:pos x="4962" y="0"/>
                </a:cxn>
                <a:cxn ang="0">
                  <a:pos x="4957" y="79"/>
                </a:cxn>
                <a:cxn ang="0">
                  <a:pos x="4946" y="170"/>
                </a:cxn>
                <a:cxn ang="0">
                  <a:pos x="4926" y="284"/>
                </a:cxn>
                <a:cxn ang="0">
                  <a:pos x="4894" y="421"/>
                </a:cxn>
                <a:cxn ang="0">
                  <a:pos x="4850" y="573"/>
                </a:cxn>
                <a:cxn ang="0">
                  <a:pos x="4806" y="693"/>
                </a:cxn>
                <a:cxn ang="0">
                  <a:pos x="4771" y="775"/>
                </a:cxn>
                <a:cxn ang="0">
                  <a:pos x="4732" y="857"/>
                </a:cxn>
                <a:cxn ang="0">
                  <a:pos x="4686" y="940"/>
                </a:cxn>
                <a:cxn ang="0">
                  <a:pos x="4636" y="1022"/>
                </a:cxn>
                <a:cxn ang="0">
                  <a:pos x="4581" y="1101"/>
                </a:cxn>
                <a:cxn ang="0">
                  <a:pos x="4518" y="1180"/>
                </a:cxn>
                <a:cxn ang="0">
                  <a:pos x="4449" y="1255"/>
                </a:cxn>
                <a:cxn ang="0">
                  <a:pos x="4374" y="1326"/>
                </a:cxn>
                <a:cxn ang="0">
                  <a:pos x="4292" y="1393"/>
                </a:cxn>
                <a:cxn ang="0">
                  <a:pos x="4202" y="1455"/>
                </a:cxn>
                <a:cxn ang="0">
                  <a:pos x="4104" y="1511"/>
                </a:cxn>
                <a:cxn ang="0">
                  <a:pos x="4000" y="1563"/>
                </a:cxn>
                <a:cxn ang="0">
                  <a:pos x="3886" y="1605"/>
                </a:cxn>
                <a:cxn ang="0">
                  <a:pos x="3764" y="1641"/>
                </a:cxn>
                <a:cxn ang="0">
                  <a:pos x="3634" y="1668"/>
                </a:cxn>
                <a:cxn ang="0">
                  <a:pos x="3493" y="1686"/>
                </a:cxn>
                <a:cxn ang="0">
                  <a:pos x="3344" y="1694"/>
                </a:cxn>
                <a:cxn ang="0">
                  <a:pos x="3184" y="1691"/>
                </a:cxn>
                <a:cxn ang="0">
                  <a:pos x="3101" y="1686"/>
                </a:cxn>
                <a:cxn ang="0">
                  <a:pos x="2774" y="1663"/>
                </a:cxn>
                <a:cxn ang="0">
                  <a:pos x="2473" y="1653"/>
                </a:cxn>
                <a:cxn ang="0">
                  <a:pos x="2195" y="1655"/>
                </a:cxn>
                <a:cxn ang="0">
                  <a:pos x="1938" y="1670"/>
                </a:cxn>
                <a:cxn ang="0">
                  <a:pos x="1702" y="1695"/>
                </a:cxn>
                <a:cxn ang="0">
                  <a:pos x="1486" y="1734"/>
                </a:cxn>
                <a:cxn ang="0">
                  <a:pos x="1333" y="1770"/>
                </a:cxn>
                <a:cxn ang="0">
                  <a:pos x="1237" y="1799"/>
                </a:cxn>
                <a:cxn ang="0">
                  <a:pos x="1144" y="1829"/>
                </a:cxn>
                <a:cxn ang="0">
                  <a:pos x="1055" y="1863"/>
                </a:cxn>
                <a:cxn ang="0">
                  <a:pos x="971" y="1899"/>
                </a:cxn>
                <a:cxn ang="0">
                  <a:pos x="889" y="1939"/>
                </a:cxn>
                <a:cxn ang="0">
                  <a:pos x="810" y="1981"/>
                </a:cxn>
                <a:cxn ang="0">
                  <a:pos x="733" y="2026"/>
                </a:cxn>
                <a:cxn ang="0">
                  <a:pos x="660" y="2075"/>
                </a:cxn>
                <a:cxn ang="0">
                  <a:pos x="589" y="2127"/>
                </a:cxn>
                <a:cxn ang="0">
                  <a:pos x="486" y="2209"/>
                </a:cxn>
                <a:cxn ang="0">
                  <a:pos x="357" y="2328"/>
                </a:cxn>
                <a:cxn ang="0">
                  <a:pos x="233" y="2459"/>
                </a:cxn>
                <a:cxn ang="0">
                  <a:pos x="115" y="2603"/>
                </a:cxn>
                <a:cxn ang="0">
                  <a:pos x="0" y="2756"/>
                </a:cxn>
              </a:cxnLst>
              <a:rect l="0" t="0" r="r" b="b"/>
              <a:pathLst>
                <a:path w="4962" h="2756">
                  <a:moveTo>
                    <a:pt x="4962" y="0"/>
                  </a:moveTo>
                  <a:lnTo>
                    <a:pt x="4962" y="0"/>
                  </a:lnTo>
                  <a:lnTo>
                    <a:pt x="4961" y="21"/>
                  </a:lnTo>
                  <a:lnTo>
                    <a:pt x="4957" y="79"/>
                  </a:lnTo>
                  <a:lnTo>
                    <a:pt x="4953" y="121"/>
                  </a:lnTo>
                  <a:lnTo>
                    <a:pt x="4946" y="170"/>
                  </a:lnTo>
                  <a:lnTo>
                    <a:pt x="4937" y="224"/>
                  </a:lnTo>
                  <a:lnTo>
                    <a:pt x="4926" y="284"/>
                  </a:lnTo>
                  <a:lnTo>
                    <a:pt x="4912" y="350"/>
                  </a:lnTo>
                  <a:lnTo>
                    <a:pt x="4894" y="421"/>
                  </a:lnTo>
                  <a:lnTo>
                    <a:pt x="4875" y="496"/>
                  </a:lnTo>
                  <a:lnTo>
                    <a:pt x="4850" y="573"/>
                  </a:lnTo>
                  <a:lnTo>
                    <a:pt x="4822" y="652"/>
                  </a:lnTo>
                  <a:lnTo>
                    <a:pt x="4806" y="693"/>
                  </a:lnTo>
                  <a:lnTo>
                    <a:pt x="4789" y="733"/>
                  </a:lnTo>
                  <a:lnTo>
                    <a:pt x="4771" y="775"/>
                  </a:lnTo>
                  <a:lnTo>
                    <a:pt x="4751" y="815"/>
                  </a:lnTo>
                  <a:lnTo>
                    <a:pt x="4732" y="857"/>
                  </a:lnTo>
                  <a:lnTo>
                    <a:pt x="4710" y="899"/>
                  </a:lnTo>
                  <a:lnTo>
                    <a:pt x="4686" y="940"/>
                  </a:lnTo>
                  <a:lnTo>
                    <a:pt x="4663" y="980"/>
                  </a:lnTo>
                  <a:lnTo>
                    <a:pt x="4636" y="1022"/>
                  </a:lnTo>
                  <a:lnTo>
                    <a:pt x="4608" y="1062"/>
                  </a:lnTo>
                  <a:lnTo>
                    <a:pt x="4581" y="1101"/>
                  </a:lnTo>
                  <a:lnTo>
                    <a:pt x="4550" y="1142"/>
                  </a:lnTo>
                  <a:lnTo>
                    <a:pt x="4518" y="1180"/>
                  </a:lnTo>
                  <a:lnTo>
                    <a:pt x="4485" y="1217"/>
                  </a:lnTo>
                  <a:lnTo>
                    <a:pt x="4449" y="1255"/>
                  </a:lnTo>
                  <a:lnTo>
                    <a:pt x="4413" y="1290"/>
                  </a:lnTo>
                  <a:lnTo>
                    <a:pt x="4374" y="1326"/>
                  </a:lnTo>
                  <a:lnTo>
                    <a:pt x="4333" y="1360"/>
                  </a:lnTo>
                  <a:lnTo>
                    <a:pt x="4292" y="1393"/>
                  </a:lnTo>
                  <a:lnTo>
                    <a:pt x="4247" y="1426"/>
                  </a:lnTo>
                  <a:lnTo>
                    <a:pt x="4202" y="1455"/>
                  </a:lnTo>
                  <a:lnTo>
                    <a:pt x="4154" y="1484"/>
                  </a:lnTo>
                  <a:lnTo>
                    <a:pt x="4104" y="1511"/>
                  </a:lnTo>
                  <a:lnTo>
                    <a:pt x="4053" y="1539"/>
                  </a:lnTo>
                  <a:lnTo>
                    <a:pt x="4000" y="1563"/>
                  </a:lnTo>
                  <a:lnTo>
                    <a:pt x="3943" y="1586"/>
                  </a:lnTo>
                  <a:lnTo>
                    <a:pt x="3886" y="1605"/>
                  </a:lnTo>
                  <a:lnTo>
                    <a:pt x="3827" y="1624"/>
                  </a:lnTo>
                  <a:lnTo>
                    <a:pt x="3764" y="1641"/>
                  </a:lnTo>
                  <a:lnTo>
                    <a:pt x="3700" y="1655"/>
                  </a:lnTo>
                  <a:lnTo>
                    <a:pt x="3634" y="1668"/>
                  </a:lnTo>
                  <a:lnTo>
                    <a:pt x="3564" y="1678"/>
                  </a:lnTo>
                  <a:lnTo>
                    <a:pt x="3493" y="1686"/>
                  </a:lnTo>
                  <a:lnTo>
                    <a:pt x="3420" y="1691"/>
                  </a:lnTo>
                  <a:lnTo>
                    <a:pt x="3344" y="1694"/>
                  </a:lnTo>
                  <a:lnTo>
                    <a:pt x="3266" y="1694"/>
                  </a:lnTo>
                  <a:lnTo>
                    <a:pt x="3184" y="1691"/>
                  </a:lnTo>
                  <a:lnTo>
                    <a:pt x="3101" y="1686"/>
                  </a:lnTo>
                  <a:lnTo>
                    <a:pt x="3101" y="1686"/>
                  </a:lnTo>
                  <a:lnTo>
                    <a:pt x="2935" y="1673"/>
                  </a:lnTo>
                  <a:lnTo>
                    <a:pt x="2774" y="1663"/>
                  </a:lnTo>
                  <a:lnTo>
                    <a:pt x="2622" y="1657"/>
                  </a:lnTo>
                  <a:lnTo>
                    <a:pt x="2473" y="1653"/>
                  </a:lnTo>
                  <a:lnTo>
                    <a:pt x="2331" y="1653"/>
                  </a:lnTo>
                  <a:lnTo>
                    <a:pt x="2195" y="1655"/>
                  </a:lnTo>
                  <a:lnTo>
                    <a:pt x="2065" y="1662"/>
                  </a:lnTo>
                  <a:lnTo>
                    <a:pt x="1938" y="1670"/>
                  </a:lnTo>
                  <a:lnTo>
                    <a:pt x="1819" y="1681"/>
                  </a:lnTo>
                  <a:lnTo>
                    <a:pt x="1702" y="1695"/>
                  </a:lnTo>
                  <a:lnTo>
                    <a:pt x="1591" y="1713"/>
                  </a:lnTo>
                  <a:lnTo>
                    <a:pt x="1486" y="1734"/>
                  </a:lnTo>
                  <a:lnTo>
                    <a:pt x="1383" y="1757"/>
                  </a:lnTo>
                  <a:lnTo>
                    <a:pt x="1333" y="1770"/>
                  </a:lnTo>
                  <a:lnTo>
                    <a:pt x="1284" y="1784"/>
                  </a:lnTo>
                  <a:lnTo>
                    <a:pt x="1237" y="1799"/>
                  </a:lnTo>
                  <a:lnTo>
                    <a:pt x="1190" y="1813"/>
                  </a:lnTo>
                  <a:lnTo>
                    <a:pt x="1144" y="1829"/>
                  </a:lnTo>
                  <a:lnTo>
                    <a:pt x="1100" y="1846"/>
                  </a:lnTo>
                  <a:lnTo>
                    <a:pt x="1055" y="1863"/>
                  </a:lnTo>
                  <a:lnTo>
                    <a:pt x="1012" y="1881"/>
                  </a:lnTo>
                  <a:lnTo>
                    <a:pt x="971" y="1899"/>
                  </a:lnTo>
                  <a:lnTo>
                    <a:pt x="929" y="1918"/>
                  </a:lnTo>
                  <a:lnTo>
                    <a:pt x="889" y="1939"/>
                  </a:lnTo>
                  <a:lnTo>
                    <a:pt x="848" y="1960"/>
                  </a:lnTo>
                  <a:lnTo>
                    <a:pt x="810" y="1981"/>
                  </a:lnTo>
                  <a:lnTo>
                    <a:pt x="771" y="2004"/>
                  </a:lnTo>
                  <a:lnTo>
                    <a:pt x="733" y="2026"/>
                  </a:lnTo>
                  <a:lnTo>
                    <a:pt x="696" y="2051"/>
                  </a:lnTo>
                  <a:lnTo>
                    <a:pt x="660" y="2075"/>
                  </a:lnTo>
                  <a:lnTo>
                    <a:pt x="624" y="2101"/>
                  </a:lnTo>
                  <a:lnTo>
                    <a:pt x="589" y="2127"/>
                  </a:lnTo>
                  <a:lnTo>
                    <a:pt x="554" y="2152"/>
                  </a:lnTo>
                  <a:lnTo>
                    <a:pt x="486" y="2209"/>
                  </a:lnTo>
                  <a:lnTo>
                    <a:pt x="421" y="2267"/>
                  </a:lnTo>
                  <a:lnTo>
                    <a:pt x="357" y="2328"/>
                  </a:lnTo>
                  <a:lnTo>
                    <a:pt x="295" y="2393"/>
                  </a:lnTo>
                  <a:lnTo>
                    <a:pt x="233" y="2459"/>
                  </a:lnTo>
                  <a:lnTo>
                    <a:pt x="174" y="2530"/>
                  </a:lnTo>
                  <a:lnTo>
                    <a:pt x="115" y="2603"/>
                  </a:lnTo>
                  <a:lnTo>
                    <a:pt x="57" y="2679"/>
                  </a:lnTo>
                  <a:lnTo>
                    <a:pt x="0" y="275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807469" name="Freeform 109"/>
            <p:cNvSpPr>
              <a:spLocks/>
            </p:cNvSpPr>
            <p:nvPr/>
          </p:nvSpPr>
          <p:spPr bwMode="auto">
            <a:xfrm>
              <a:off x="1804" y="566"/>
              <a:ext cx="4921" cy="1435"/>
            </a:xfrm>
            <a:custGeom>
              <a:avLst/>
              <a:gdLst/>
              <a:ahLst/>
              <a:cxnLst>
                <a:cxn ang="0">
                  <a:pos x="4921" y="0"/>
                </a:cxn>
                <a:cxn ang="0">
                  <a:pos x="4915" y="79"/>
                </a:cxn>
                <a:cxn ang="0">
                  <a:pos x="4905" y="169"/>
                </a:cxn>
                <a:cxn ang="0">
                  <a:pos x="4887" y="285"/>
                </a:cxn>
                <a:cxn ang="0">
                  <a:pos x="4858" y="424"/>
                </a:cxn>
                <a:cxn ang="0">
                  <a:pos x="4816" y="578"/>
                </a:cxn>
                <a:cxn ang="0">
                  <a:pos x="4773" y="699"/>
                </a:cxn>
                <a:cxn ang="0">
                  <a:pos x="4740" y="781"/>
                </a:cxn>
                <a:cxn ang="0">
                  <a:pos x="4701" y="865"/>
                </a:cxn>
                <a:cxn ang="0">
                  <a:pos x="4658" y="949"/>
                </a:cxn>
                <a:cxn ang="0">
                  <a:pos x="4608" y="1031"/>
                </a:cxn>
                <a:cxn ang="0">
                  <a:pos x="4554" y="1114"/>
                </a:cxn>
                <a:cxn ang="0">
                  <a:pos x="4493" y="1193"/>
                </a:cxn>
                <a:cxn ang="0">
                  <a:pos x="4425" y="1270"/>
                </a:cxn>
                <a:cxn ang="0">
                  <a:pos x="4351" y="1343"/>
                </a:cxn>
                <a:cxn ang="0">
                  <a:pos x="4269" y="1412"/>
                </a:cxn>
                <a:cxn ang="0">
                  <a:pos x="4182" y="1477"/>
                </a:cxn>
                <a:cxn ang="0">
                  <a:pos x="4085" y="1535"/>
                </a:cxn>
                <a:cxn ang="0">
                  <a:pos x="3981" y="1588"/>
                </a:cxn>
                <a:cxn ang="0">
                  <a:pos x="3868" y="1634"/>
                </a:cxn>
                <a:cxn ang="0">
                  <a:pos x="3746" y="1672"/>
                </a:cxn>
                <a:cxn ang="0">
                  <a:pos x="3615" y="1701"/>
                </a:cxn>
                <a:cxn ang="0">
                  <a:pos x="3477" y="1722"/>
                </a:cxn>
                <a:cxn ang="0">
                  <a:pos x="3327" y="1734"/>
                </a:cxn>
                <a:cxn ang="0">
                  <a:pos x="3167" y="1734"/>
                </a:cxn>
                <a:cxn ang="0">
                  <a:pos x="3084" y="1730"/>
                </a:cxn>
                <a:cxn ang="0">
                  <a:pos x="2757" y="1714"/>
                </a:cxn>
                <a:cxn ang="0">
                  <a:pos x="2456" y="1711"/>
                </a:cxn>
                <a:cxn ang="0">
                  <a:pos x="2178" y="1719"/>
                </a:cxn>
                <a:cxn ang="0">
                  <a:pos x="1922" y="1739"/>
                </a:cxn>
                <a:cxn ang="0">
                  <a:pos x="1687" y="1769"/>
                </a:cxn>
                <a:cxn ang="0">
                  <a:pos x="1469" y="1811"/>
                </a:cxn>
                <a:cxn ang="0">
                  <a:pos x="1318" y="1852"/>
                </a:cxn>
                <a:cxn ang="0">
                  <a:pos x="1222" y="1881"/>
                </a:cxn>
                <a:cxn ang="0">
                  <a:pos x="1130" y="1915"/>
                </a:cxn>
                <a:cxn ang="0">
                  <a:pos x="1043" y="1950"/>
                </a:cxn>
                <a:cxn ang="0">
                  <a:pos x="958" y="1989"/>
                </a:cxn>
                <a:cxn ang="0">
                  <a:pos x="876" y="2029"/>
                </a:cxn>
                <a:cxn ang="0">
                  <a:pos x="797" y="2074"/>
                </a:cxn>
                <a:cxn ang="0">
                  <a:pos x="722" y="2121"/>
                </a:cxn>
                <a:cxn ang="0">
                  <a:pos x="650" y="2171"/>
                </a:cxn>
                <a:cxn ang="0">
                  <a:pos x="579" y="2225"/>
                </a:cxn>
                <a:cxn ang="0">
                  <a:pos x="478" y="2309"/>
                </a:cxn>
                <a:cxn ang="0">
                  <a:pos x="350" y="2433"/>
                </a:cxn>
                <a:cxn ang="0">
                  <a:pos x="229" y="2567"/>
                </a:cxn>
                <a:cxn ang="0">
                  <a:pos x="112" y="2712"/>
                </a:cxn>
                <a:cxn ang="0">
                  <a:pos x="0" y="2869"/>
                </a:cxn>
              </a:cxnLst>
              <a:rect l="0" t="0" r="r" b="b"/>
              <a:pathLst>
                <a:path w="4921" h="2869">
                  <a:moveTo>
                    <a:pt x="4921" y="0"/>
                  </a:moveTo>
                  <a:lnTo>
                    <a:pt x="4921" y="0"/>
                  </a:lnTo>
                  <a:lnTo>
                    <a:pt x="4919" y="21"/>
                  </a:lnTo>
                  <a:lnTo>
                    <a:pt x="4915" y="79"/>
                  </a:lnTo>
                  <a:lnTo>
                    <a:pt x="4911" y="121"/>
                  </a:lnTo>
                  <a:lnTo>
                    <a:pt x="4905" y="169"/>
                  </a:lnTo>
                  <a:lnTo>
                    <a:pt x="4898" y="224"/>
                  </a:lnTo>
                  <a:lnTo>
                    <a:pt x="4887" y="285"/>
                  </a:lnTo>
                  <a:lnTo>
                    <a:pt x="4875" y="353"/>
                  </a:lnTo>
                  <a:lnTo>
                    <a:pt x="4858" y="424"/>
                  </a:lnTo>
                  <a:lnTo>
                    <a:pt x="4839" y="498"/>
                  </a:lnTo>
                  <a:lnTo>
                    <a:pt x="4816" y="578"/>
                  </a:lnTo>
                  <a:lnTo>
                    <a:pt x="4789" y="658"/>
                  </a:lnTo>
                  <a:lnTo>
                    <a:pt x="4773" y="699"/>
                  </a:lnTo>
                  <a:lnTo>
                    <a:pt x="4758" y="741"/>
                  </a:lnTo>
                  <a:lnTo>
                    <a:pt x="4740" y="781"/>
                  </a:lnTo>
                  <a:lnTo>
                    <a:pt x="4722" y="823"/>
                  </a:lnTo>
                  <a:lnTo>
                    <a:pt x="4701" y="865"/>
                  </a:lnTo>
                  <a:lnTo>
                    <a:pt x="4680" y="907"/>
                  </a:lnTo>
                  <a:lnTo>
                    <a:pt x="4658" y="949"/>
                  </a:lnTo>
                  <a:lnTo>
                    <a:pt x="4634" y="991"/>
                  </a:lnTo>
                  <a:lnTo>
                    <a:pt x="4608" y="1031"/>
                  </a:lnTo>
                  <a:lnTo>
                    <a:pt x="4582" y="1073"/>
                  </a:lnTo>
                  <a:lnTo>
                    <a:pt x="4554" y="1114"/>
                  </a:lnTo>
                  <a:lnTo>
                    <a:pt x="4525" y="1154"/>
                  </a:lnTo>
                  <a:lnTo>
                    <a:pt x="4493" y="1193"/>
                  </a:lnTo>
                  <a:lnTo>
                    <a:pt x="4460" y="1232"/>
                  </a:lnTo>
                  <a:lnTo>
                    <a:pt x="4425" y="1270"/>
                  </a:lnTo>
                  <a:lnTo>
                    <a:pt x="4389" y="1307"/>
                  </a:lnTo>
                  <a:lnTo>
                    <a:pt x="4351" y="1343"/>
                  </a:lnTo>
                  <a:lnTo>
                    <a:pt x="4311" y="1378"/>
                  </a:lnTo>
                  <a:lnTo>
                    <a:pt x="4269" y="1412"/>
                  </a:lnTo>
                  <a:lnTo>
                    <a:pt x="4226" y="1446"/>
                  </a:lnTo>
                  <a:lnTo>
                    <a:pt x="4182" y="1477"/>
                  </a:lnTo>
                  <a:lnTo>
                    <a:pt x="4135" y="1508"/>
                  </a:lnTo>
                  <a:lnTo>
                    <a:pt x="4085" y="1535"/>
                  </a:lnTo>
                  <a:lnTo>
                    <a:pt x="4033" y="1563"/>
                  </a:lnTo>
                  <a:lnTo>
                    <a:pt x="3981" y="1588"/>
                  </a:lnTo>
                  <a:lnTo>
                    <a:pt x="3925" y="1613"/>
                  </a:lnTo>
                  <a:lnTo>
                    <a:pt x="3868" y="1634"/>
                  </a:lnTo>
                  <a:lnTo>
                    <a:pt x="3808" y="1655"/>
                  </a:lnTo>
                  <a:lnTo>
                    <a:pt x="3746" y="1672"/>
                  </a:lnTo>
                  <a:lnTo>
                    <a:pt x="3682" y="1688"/>
                  </a:lnTo>
                  <a:lnTo>
                    <a:pt x="3615" y="1701"/>
                  </a:lnTo>
                  <a:lnTo>
                    <a:pt x="3547" y="1713"/>
                  </a:lnTo>
                  <a:lnTo>
                    <a:pt x="3477" y="1722"/>
                  </a:lnTo>
                  <a:lnTo>
                    <a:pt x="3403" y="1729"/>
                  </a:lnTo>
                  <a:lnTo>
                    <a:pt x="3327" y="1734"/>
                  </a:lnTo>
                  <a:lnTo>
                    <a:pt x="3249" y="1735"/>
                  </a:lnTo>
                  <a:lnTo>
                    <a:pt x="3167" y="1734"/>
                  </a:lnTo>
                  <a:lnTo>
                    <a:pt x="3084" y="1730"/>
                  </a:lnTo>
                  <a:lnTo>
                    <a:pt x="3084" y="1730"/>
                  </a:lnTo>
                  <a:lnTo>
                    <a:pt x="2917" y="1721"/>
                  </a:lnTo>
                  <a:lnTo>
                    <a:pt x="2757" y="1714"/>
                  </a:lnTo>
                  <a:lnTo>
                    <a:pt x="2603" y="1711"/>
                  </a:lnTo>
                  <a:lnTo>
                    <a:pt x="2456" y="1711"/>
                  </a:lnTo>
                  <a:lnTo>
                    <a:pt x="2314" y="1714"/>
                  </a:lnTo>
                  <a:lnTo>
                    <a:pt x="2178" y="1719"/>
                  </a:lnTo>
                  <a:lnTo>
                    <a:pt x="2048" y="1727"/>
                  </a:lnTo>
                  <a:lnTo>
                    <a:pt x="1922" y="1739"/>
                  </a:lnTo>
                  <a:lnTo>
                    <a:pt x="1802" y="1753"/>
                  </a:lnTo>
                  <a:lnTo>
                    <a:pt x="1687" y="1769"/>
                  </a:lnTo>
                  <a:lnTo>
                    <a:pt x="1576" y="1789"/>
                  </a:lnTo>
                  <a:lnTo>
                    <a:pt x="1469" y="1811"/>
                  </a:lnTo>
                  <a:lnTo>
                    <a:pt x="1368" y="1837"/>
                  </a:lnTo>
                  <a:lnTo>
                    <a:pt x="1318" y="1852"/>
                  </a:lnTo>
                  <a:lnTo>
                    <a:pt x="1269" y="1866"/>
                  </a:lnTo>
                  <a:lnTo>
                    <a:pt x="1222" y="1881"/>
                  </a:lnTo>
                  <a:lnTo>
                    <a:pt x="1176" y="1897"/>
                  </a:lnTo>
                  <a:lnTo>
                    <a:pt x="1130" y="1915"/>
                  </a:lnTo>
                  <a:lnTo>
                    <a:pt x="1086" y="1932"/>
                  </a:lnTo>
                  <a:lnTo>
                    <a:pt x="1043" y="1950"/>
                  </a:lnTo>
                  <a:lnTo>
                    <a:pt x="1000" y="1969"/>
                  </a:lnTo>
                  <a:lnTo>
                    <a:pt x="958" y="1989"/>
                  </a:lnTo>
                  <a:lnTo>
                    <a:pt x="916" y="2008"/>
                  </a:lnTo>
                  <a:lnTo>
                    <a:pt x="876" y="2029"/>
                  </a:lnTo>
                  <a:lnTo>
                    <a:pt x="836" y="2052"/>
                  </a:lnTo>
                  <a:lnTo>
                    <a:pt x="797" y="2074"/>
                  </a:lnTo>
                  <a:lnTo>
                    <a:pt x="759" y="2097"/>
                  </a:lnTo>
                  <a:lnTo>
                    <a:pt x="722" y="2121"/>
                  </a:lnTo>
                  <a:lnTo>
                    <a:pt x="684" y="2145"/>
                  </a:lnTo>
                  <a:lnTo>
                    <a:pt x="650" y="2171"/>
                  </a:lnTo>
                  <a:lnTo>
                    <a:pt x="614" y="2197"/>
                  </a:lnTo>
                  <a:lnTo>
                    <a:pt x="579" y="2225"/>
                  </a:lnTo>
                  <a:lnTo>
                    <a:pt x="544" y="2252"/>
                  </a:lnTo>
                  <a:lnTo>
                    <a:pt x="478" y="2309"/>
                  </a:lnTo>
                  <a:lnTo>
                    <a:pt x="412" y="2370"/>
                  </a:lnTo>
                  <a:lnTo>
                    <a:pt x="350" y="2433"/>
                  </a:lnTo>
                  <a:lnTo>
                    <a:pt x="289" y="2497"/>
                  </a:lnTo>
                  <a:lnTo>
                    <a:pt x="229" y="2567"/>
                  </a:lnTo>
                  <a:lnTo>
                    <a:pt x="171" y="2638"/>
                  </a:lnTo>
                  <a:lnTo>
                    <a:pt x="112" y="2712"/>
                  </a:lnTo>
                  <a:lnTo>
                    <a:pt x="55" y="2790"/>
                  </a:lnTo>
                  <a:lnTo>
                    <a:pt x="0" y="2869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807470" name="Freeform 110"/>
            <p:cNvSpPr>
              <a:spLocks/>
            </p:cNvSpPr>
            <p:nvPr/>
          </p:nvSpPr>
          <p:spPr bwMode="auto">
            <a:xfrm>
              <a:off x="1858" y="538"/>
              <a:ext cx="4875" cy="1492"/>
            </a:xfrm>
            <a:custGeom>
              <a:avLst/>
              <a:gdLst/>
              <a:ahLst/>
              <a:cxnLst>
                <a:cxn ang="0">
                  <a:pos x="4875" y="0"/>
                </a:cxn>
                <a:cxn ang="0">
                  <a:pos x="4872" y="79"/>
                </a:cxn>
                <a:cxn ang="0">
                  <a:pos x="4864" y="170"/>
                </a:cxn>
                <a:cxn ang="0">
                  <a:pos x="4847" y="287"/>
                </a:cxn>
                <a:cxn ang="0">
                  <a:pos x="4821" y="428"/>
                </a:cxn>
                <a:cxn ang="0">
                  <a:pos x="4780" y="581"/>
                </a:cxn>
                <a:cxn ang="0">
                  <a:pos x="4740" y="706"/>
                </a:cxn>
                <a:cxn ang="0">
                  <a:pos x="4707" y="790"/>
                </a:cxn>
                <a:cxn ang="0">
                  <a:pos x="4671" y="874"/>
                </a:cxn>
                <a:cxn ang="0">
                  <a:pos x="4628" y="959"/>
                </a:cxn>
                <a:cxn ang="0">
                  <a:pos x="4580" y="1043"/>
                </a:cxn>
                <a:cxn ang="0">
                  <a:pos x="4526" y="1127"/>
                </a:cxn>
                <a:cxn ang="0">
                  <a:pos x="4467" y="1208"/>
                </a:cxn>
                <a:cxn ang="0">
                  <a:pos x="4400" y="1287"/>
                </a:cxn>
                <a:cxn ang="0">
                  <a:pos x="4326" y="1361"/>
                </a:cxn>
                <a:cxn ang="0">
                  <a:pos x="4247" y="1432"/>
                </a:cxn>
                <a:cxn ang="0">
                  <a:pos x="4160" y="1500"/>
                </a:cxn>
                <a:cxn ang="0">
                  <a:pos x="4064" y="1560"/>
                </a:cxn>
                <a:cxn ang="0">
                  <a:pos x="3960" y="1615"/>
                </a:cxn>
                <a:cxn ang="0">
                  <a:pos x="3847" y="1663"/>
                </a:cxn>
                <a:cxn ang="0">
                  <a:pos x="3727" y="1703"/>
                </a:cxn>
                <a:cxn ang="0">
                  <a:pos x="3597" y="1737"/>
                </a:cxn>
                <a:cxn ang="0">
                  <a:pos x="3457" y="1760"/>
                </a:cxn>
                <a:cxn ang="0">
                  <a:pos x="3309" y="1775"/>
                </a:cxn>
                <a:cxn ang="0">
                  <a:pos x="3149" y="1778"/>
                </a:cxn>
                <a:cxn ang="0">
                  <a:pos x="3066" y="1776"/>
                </a:cxn>
                <a:cxn ang="0">
                  <a:pos x="2739" y="1766"/>
                </a:cxn>
                <a:cxn ang="0">
                  <a:pos x="2438" y="1770"/>
                </a:cxn>
                <a:cxn ang="0">
                  <a:pos x="2160" y="1783"/>
                </a:cxn>
                <a:cxn ang="0">
                  <a:pos x="1904" y="1808"/>
                </a:cxn>
                <a:cxn ang="0">
                  <a:pos x="1669" y="1844"/>
                </a:cxn>
                <a:cxn ang="0">
                  <a:pos x="1452" y="1891"/>
                </a:cxn>
                <a:cxn ang="0">
                  <a:pos x="1351" y="1918"/>
                </a:cxn>
                <a:cxn ang="0">
                  <a:pos x="1254" y="1949"/>
                </a:cxn>
                <a:cxn ang="0">
                  <a:pos x="1161" y="1983"/>
                </a:cxn>
                <a:cxn ang="0">
                  <a:pos x="1071" y="2018"/>
                </a:cxn>
                <a:cxn ang="0">
                  <a:pos x="984" y="2059"/>
                </a:cxn>
                <a:cxn ang="0">
                  <a:pos x="903" y="2101"/>
                </a:cxn>
                <a:cxn ang="0">
                  <a:pos x="823" y="2144"/>
                </a:cxn>
                <a:cxn ang="0">
                  <a:pos x="747" y="2193"/>
                </a:cxn>
                <a:cxn ang="0">
                  <a:pos x="673" y="2243"/>
                </a:cxn>
                <a:cxn ang="0">
                  <a:pos x="603" y="2296"/>
                </a:cxn>
                <a:cxn ang="0">
                  <a:pos x="535" y="2351"/>
                </a:cxn>
                <a:cxn ang="0">
                  <a:pos x="404" y="2472"/>
                </a:cxn>
                <a:cxn ang="0">
                  <a:pos x="282" y="2604"/>
                </a:cxn>
                <a:cxn ang="0">
                  <a:pos x="167" y="2747"/>
                </a:cxn>
                <a:cxn ang="0">
                  <a:pos x="54" y="2902"/>
                </a:cxn>
              </a:cxnLst>
              <a:rect l="0" t="0" r="r" b="b"/>
              <a:pathLst>
                <a:path w="4875" h="2984">
                  <a:moveTo>
                    <a:pt x="4875" y="0"/>
                  </a:moveTo>
                  <a:lnTo>
                    <a:pt x="4875" y="0"/>
                  </a:lnTo>
                  <a:lnTo>
                    <a:pt x="4875" y="21"/>
                  </a:lnTo>
                  <a:lnTo>
                    <a:pt x="4872" y="79"/>
                  </a:lnTo>
                  <a:lnTo>
                    <a:pt x="4868" y="121"/>
                  </a:lnTo>
                  <a:lnTo>
                    <a:pt x="4864" y="170"/>
                  </a:lnTo>
                  <a:lnTo>
                    <a:pt x="4857" y="226"/>
                  </a:lnTo>
                  <a:lnTo>
                    <a:pt x="4847" y="287"/>
                  </a:lnTo>
                  <a:lnTo>
                    <a:pt x="4835" y="355"/>
                  </a:lnTo>
                  <a:lnTo>
                    <a:pt x="4821" y="428"/>
                  </a:lnTo>
                  <a:lnTo>
                    <a:pt x="4803" y="502"/>
                  </a:lnTo>
                  <a:lnTo>
                    <a:pt x="4780" y="581"/>
                  </a:lnTo>
                  <a:lnTo>
                    <a:pt x="4754" y="664"/>
                  </a:lnTo>
                  <a:lnTo>
                    <a:pt x="4740" y="706"/>
                  </a:lnTo>
                  <a:lnTo>
                    <a:pt x="4724" y="748"/>
                  </a:lnTo>
                  <a:lnTo>
                    <a:pt x="4707" y="790"/>
                  </a:lnTo>
                  <a:lnTo>
                    <a:pt x="4689" y="832"/>
                  </a:lnTo>
                  <a:lnTo>
                    <a:pt x="4671" y="874"/>
                  </a:lnTo>
                  <a:lnTo>
                    <a:pt x="4650" y="917"/>
                  </a:lnTo>
                  <a:lnTo>
                    <a:pt x="4628" y="959"/>
                  </a:lnTo>
                  <a:lnTo>
                    <a:pt x="4604" y="1001"/>
                  </a:lnTo>
                  <a:lnTo>
                    <a:pt x="4580" y="1043"/>
                  </a:lnTo>
                  <a:lnTo>
                    <a:pt x="4554" y="1085"/>
                  </a:lnTo>
                  <a:lnTo>
                    <a:pt x="4526" y="1127"/>
                  </a:lnTo>
                  <a:lnTo>
                    <a:pt x="4497" y="1167"/>
                  </a:lnTo>
                  <a:lnTo>
                    <a:pt x="4467" y="1208"/>
                  </a:lnTo>
                  <a:lnTo>
                    <a:pt x="4435" y="1248"/>
                  </a:lnTo>
                  <a:lnTo>
                    <a:pt x="4400" y="1287"/>
                  </a:lnTo>
                  <a:lnTo>
                    <a:pt x="4364" y="1324"/>
                  </a:lnTo>
                  <a:lnTo>
                    <a:pt x="4326" y="1361"/>
                  </a:lnTo>
                  <a:lnTo>
                    <a:pt x="4288" y="1398"/>
                  </a:lnTo>
                  <a:lnTo>
                    <a:pt x="4247" y="1432"/>
                  </a:lnTo>
                  <a:lnTo>
                    <a:pt x="4204" y="1466"/>
                  </a:lnTo>
                  <a:lnTo>
                    <a:pt x="4160" y="1500"/>
                  </a:lnTo>
                  <a:lnTo>
                    <a:pt x="4113" y="1531"/>
                  </a:lnTo>
                  <a:lnTo>
                    <a:pt x="4064" y="1560"/>
                  </a:lnTo>
                  <a:lnTo>
                    <a:pt x="4013" y="1589"/>
                  </a:lnTo>
                  <a:lnTo>
                    <a:pt x="3960" y="1615"/>
                  </a:lnTo>
                  <a:lnTo>
                    <a:pt x="3906" y="1641"/>
                  </a:lnTo>
                  <a:lnTo>
                    <a:pt x="3847" y="1663"/>
                  </a:lnTo>
                  <a:lnTo>
                    <a:pt x="3789" y="1684"/>
                  </a:lnTo>
                  <a:lnTo>
                    <a:pt x="3727" y="1703"/>
                  </a:lnTo>
                  <a:lnTo>
                    <a:pt x="3663" y="1721"/>
                  </a:lnTo>
                  <a:lnTo>
                    <a:pt x="3597" y="1737"/>
                  </a:lnTo>
                  <a:lnTo>
                    <a:pt x="3528" y="1750"/>
                  </a:lnTo>
                  <a:lnTo>
                    <a:pt x="3457" y="1760"/>
                  </a:lnTo>
                  <a:lnTo>
                    <a:pt x="3385" y="1768"/>
                  </a:lnTo>
                  <a:lnTo>
                    <a:pt x="3309" y="1775"/>
                  </a:lnTo>
                  <a:lnTo>
                    <a:pt x="3230" y="1778"/>
                  </a:lnTo>
                  <a:lnTo>
                    <a:pt x="3149" y="1778"/>
                  </a:lnTo>
                  <a:lnTo>
                    <a:pt x="3066" y="1776"/>
                  </a:lnTo>
                  <a:lnTo>
                    <a:pt x="3066" y="1776"/>
                  </a:lnTo>
                  <a:lnTo>
                    <a:pt x="2899" y="1770"/>
                  </a:lnTo>
                  <a:lnTo>
                    <a:pt x="2739" y="1766"/>
                  </a:lnTo>
                  <a:lnTo>
                    <a:pt x="2585" y="1766"/>
                  </a:lnTo>
                  <a:lnTo>
                    <a:pt x="2438" y="1770"/>
                  </a:lnTo>
                  <a:lnTo>
                    <a:pt x="2297" y="1775"/>
                  </a:lnTo>
                  <a:lnTo>
                    <a:pt x="2160" y="1783"/>
                  </a:lnTo>
                  <a:lnTo>
                    <a:pt x="2030" y="1794"/>
                  </a:lnTo>
                  <a:lnTo>
                    <a:pt x="1904" y="1808"/>
                  </a:lnTo>
                  <a:lnTo>
                    <a:pt x="1784" y="1825"/>
                  </a:lnTo>
                  <a:lnTo>
                    <a:pt x="1669" y="1844"/>
                  </a:lnTo>
                  <a:lnTo>
                    <a:pt x="1558" y="1867"/>
                  </a:lnTo>
                  <a:lnTo>
                    <a:pt x="1452" y="1891"/>
                  </a:lnTo>
                  <a:lnTo>
                    <a:pt x="1401" y="1904"/>
                  </a:lnTo>
                  <a:lnTo>
                    <a:pt x="1351" y="1918"/>
                  </a:lnTo>
                  <a:lnTo>
                    <a:pt x="1302" y="1934"/>
                  </a:lnTo>
                  <a:lnTo>
                    <a:pt x="1254" y="1949"/>
                  </a:lnTo>
                  <a:lnTo>
                    <a:pt x="1207" y="1965"/>
                  </a:lnTo>
                  <a:lnTo>
                    <a:pt x="1161" y="1983"/>
                  </a:lnTo>
                  <a:lnTo>
                    <a:pt x="1115" y="2001"/>
                  </a:lnTo>
                  <a:lnTo>
                    <a:pt x="1071" y="2018"/>
                  </a:lnTo>
                  <a:lnTo>
                    <a:pt x="1028" y="2038"/>
                  </a:lnTo>
                  <a:lnTo>
                    <a:pt x="984" y="2059"/>
                  </a:lnTo>
                  <a:lnTo>
                    <a:pt x="943" y="2078"/>
                  </a:lnTo>
                  <a:lnTo>
                    <a:pt x="903" y="2101"/>
                  </a:lnTo>
                  <a:lnTo>
                    <a:pt x="862" y="2122"/>
                  </a:lnTo>
                  <a:lnTo>
                    <a:pt x="823" y="2144"/>
                  </a:lnTo>
                  <a:lnTo>
                    <a:pt x="785" y="2169"/>
                  </a:lnTo>
                  <a:lnTo>
                    <a:pt x="747" y="2193"/>
                  </a:lnTo>
                  <a:lnTo>
                    <a:pt x="710" y="2217"/>
                  </a:lnTo>
                  <a:lnTo>
                    <a:pt x="673" y="2243"/>
                  </a:lnTo>
                  <a:lnTo>
                    <a:pt x="637" y="2269"/>
                  </a:lnTo>
                  <a:lnTo>
                    <a:pt x="603" y="2296"/>
                  </a:lnTo>
                  <a:lnTo>
                    <a:pt x="568" y="2324"/>
                  </a:lnTo>
                  <a:lnTo>
                    <a:pt x="535" y="2351"/>
                  </a:lnTo>
                  <a:lnTo>
                    <a:pt x="468" y="2411"/>
                  </a:lnTo>
                  <a:lnTo>
                    <a:pt x="404" y="2472"/>
                  </a:lnTo>
                  <a:lnTo>
                    <a:pt x="343" y="2537"/>
                  </a:lnTo>
                  <a:lnTo>
                    <a:pt x="282" y="2604"/>
                  </a:lnTo>
                  <a:lnTo>
                    <a:pt x="224" y="2674"/>
                  </a:lnTo>
                  <a:lnTo>
                    <a:pt x="167" y="2747"/>
                  </a:lnTo>
                  <a:lnTo>
                    <a:pt x="110" y="2822"/>
                  </a:lnTo>
                  <a:lnTo>
                    <a:pt x="54" y="2902"/>
                  </a:lnTo>
                  <a:lnTo>
                    <a:pt x="0" y="298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807471" name="Freeform 111"/>
            <p:cNvSpPr>
              <a:spLocks/>
            </p:cNvSpPr>
            <p:nvPr/>
          </p:nvSpPr>
          <p:spPr bwMode="auto">
            <a:xfrm>
              <a:off x="1912" y="510"/>
              <a:ext cx="4831" cy="1548"/>
            </a:xfrm>
            <a:custGeom>
              <a:avLst/>
              <a:gdLst/>
              <a:ahLst/>
              <a:cxnLst>
                <a:cxn ang="0">
                  <a:pos x="4831" y="0"/>
                </a:cxn>
                <a:cxn ang="0">
                  <a:pos x="4828" y="80"/>
                </a:cxn>
                <a:cxn ang="0">
                  <a:pos x="4821" y="172"/>
                </a:cxn>
                <a:cxn ang="0">
                  <a:pos x="4806" y="291"/>
                </a:cxn>
                <a:cxn ang="0">
                  <a:pos x="4782" y="430"/>
                </a:cxn>
                <a:cxn ang="0">
                  <a:pos x="4743" y="587"/>
                </a:cxn>
                <a:cxn ang="0">
                  <a:pos x="4706" y="711"/>
                </a:cxn>
                <a:cxn ang="0">
                  <a:pos x="4674" y="797"/>
                </a:cxn>
                <a:cxn ang="0">
                  <a:pos x="4638" y="882"/>
                </a:cxn>
                <a:cxn ang="0">
                  <a:pos x="4597" y="969"/>
                </a:cxn>
                <a:cxn ang="0">
                  <a:pos x="4550" y="1055"/>
                </a:cxn>
                <a:cxn ang="0">
                  <a:pos x="4497" y="1139"/>
                </a:cxn>
                <a:cxn ang="0">
                  <a:pos x="4439" y="1223"/>
                </a:cxn>
                <a:cxn ang="0">
                  <a:pos x="4374" y="1302"/>
                </a:cxn>
                <a:cxn ang="0">
                  <a:pos x="4303" y="1379"/>
                </a:cxn>
                <a:cxn ang="0">
                  <a:pos x="4224" y="1452"/>
                </a:cxn>
                <a:cxn ang="0">
                  <a:pos x="4136" y="1522"/>
                </a:cxn>
                <a:cxn ang="0">
                  <a:pos x="4042" y="1584"/>
                </a:cxn>
                <a:cxn ang="0">
                  <a:pos x="3939" y="1643"/>
                </a:cxn>
                <a:cxn ang="0">
                  <a:pos x="3828" y="1693"/>
                </a:cxn>
                <a:cxn ang="0">
                  <a:pos x="3707" y="1736"/>
                </a:cxn>
                <a:cxn ang="0">
                  <a:pos x="3578" y="1772"/>
                </a:cxn>
                <a:cxn ang="0">
                  <a:pos x="3439" y="1798"/>
                </a:cxn>
                <a:cxn ang="0">
                  <a:pos x="3291" y="1815"/>
                </a:cxn>
                <a:cxn ang="0">
                  <a:pos x="3131" y="1822"/>
                </a:cxn>
                <a:cxn ang="0">
                  <a:pos x="3048" y="1822"/>
                </a:cxn>
                <a:cxn ang="0">
                  <a:pos x="2720" y="1819"/>
                </a:cxn>
                <a:cxn ang="0">
                  <a:pos x="2419" y="1828"/>
                </a:cxn>
                <a:cxn ang="0">
                  <a:pos x="2141" y="1848"/>
                </a:cxn>
                <a:cxn ang="0">
                  <a:pos x="1887" y="1877"/>
                </a:cxn>
                <a:cxn ang="0">
                  <a:pos x="1651" y="1919"/>
                </a:cxn>
                <a:cxn ang="0">
                  <a:pos x="1436" y="1970"/>
                </a:cxn>
                <a:cxn ang="0">
                  <a:pos x="1335" y="1999"/>
                </a:cxn>
                <a:cxn ang="0">
                  <a:pos x="1239" y="2032"/>
                </a:cxn>
                <a:cxn ang="0">
                  <a:pos x="1146" y="2067"/>
                </a:cxn>
                <a:cxn ang="0">
                  <a:pos x="1057" y="2106"/>
                </a:cxn>
                <a:cxn ang="0">
                  <a:pos x="971" y="2148"/>
                </a:cxn>
                <a:cxn ang="0">
                  <a:pos x="889" y="2192"/>
                </a:cxn>
                <a:cxn ang="0">
                  <a:pos x="811" y="2237"/>
                </a:cxn>
                <a:cxn ang="0">
                  <a:pos x="735" y="2287"/>
                </a:cxn>
                <a:cxn ang="0">
                  <a:pos x="663" y="2339"/>
                </a:cxn>
                <a:cxn ang="0">
                  <a:pos x="593" y="2393"/>
                </a:cxn>
                <a:cxn ang="0">
                  <a:pos x="525" y="2452"/>
                </a:cxn>
                <a:cxn ang="0">
                  <a:pos x="397" y="2576"/>
                </a:cxn>
                <a:cxn ang="0">
                  <a:pos x="277" y="2710"/>
                </a:cxn>
                <a:cxn ang="0">
                  <a:pos x="163" y="2857"/>
                </a:cxn>
                <a:cxn ang="0">
                  <a:pos x="53" y="3013"/>
                </a:cxn>
              </a:cxnLst>
              <a:rect l="0" t="0" r="r" b="b"/>
              <a:pathLst>
                <a:path w="4831" h="3097">
                  <a:moveTo>
                    <a:pt x="4831" y="0"/>
                  </a:moveTo>
                  <a:lnTo>
                    <a:pt x="4831" y="0"/>
                  </a:lnTo>
                  <a:lnTo>
                    <a:pt x="4829" y="21"/>
                  </a:lnTo>
                  <a:lnTo>
                    <a:pt x="4828" y="80"/>
                  </a:lnTo>
                  <a:lnTo>
                    <a:pt x="4825" y="122"/>
                  </a:lnTo>
                  <a:lnTo>
                    <a:pt x="4821" y="172"/>
                  </a:lnTo>
                  <a:lnTo>
                    <a:pt x="4814" y="228"/>
                  </a:lnTo>
                  <a:lnTo>
                    <a:pt x="4806" y="291"/>
                  </a:lnTo>
                  <a:lnTo>
                    <a:pt x="4796" y="359"/>
                  </a:lnTo>
                  <a:lnTo>
                    <a:pt x="4782" y="430"/>
                  </a:lnTo>
                  <a:lnTo>
                    <a:pt x="4764" y="507"/>
                  </a:lnTo>
                  <a:lnTo>
                    <a:pt x="4743" y="587"/>
                  </a:lnTo>
                  <a:lnTo>
                    <a:pt x="4719" y="669"/>
                  </a:lnTo>
                  <a:lnTo>
                    <a:pt x="4706" y="711"/>
                  </a:lnTo>
                  <a:lnTo>
                    <a:pt x="4690" y="755"/>
                  </a:lnTo>
                  <a:lnTo>
                    <a:pt x="4674" y="797"/>
                  </a:lnTo>
                  <a:lnTo>
                    <a:pt x="4657" y="840"/>
                  </a:lnTo>
                  <a:lnTo>
                    <a:pt x="4638" y="882"/>
                  </a:lnTo>
                  <a:lnTo>
                    <a:pt x="4618" y="926"/>
                  </a:lnTo>
                  <a:lnTo>
                    <a:pt x="4597" y="969"/>
                  </a:lnTo>
                  <a:lnTo>
                    <a:pt x="4574" y="1011"/>
                  </a:lnTo>
                  <a:lnTo>
                    <a:pt x="4550" y="1055"/>
                  </a:lnTo>
                  <a:lnTo>
                    <a:pt x="4525" y="1097"/>
                  </a:lnTo>
                  <a:lnTo>
                    <a:pt x="4497" y="1139"/>
                  </a:lnTo>
                  <a:lnTo>
                    <a:pt x="4470" y="1181"/>
                  </a:lnTo>
                  <a:lnTo>
                    <a:pt x="4439" y="1223"/>
                  </a:lnTo>
                  <a:lnTo>
                    <a:pt x="4407" y="1263"/>
                  </a:lnTo>
                  <a:lnTo>
                    <a:pt x="4374" y="1302"/>
                  </a:lnTo>
                  <a:lnTo>
                    <a:pt x="4339" y="1342"/>
                  </a:lnTo>
                  <a:lnTo>
                    <a:pt x="4303" y="1379"/>
                  </a:lnTo>
                  <a:lnTo>
                    <a:pt x="4264" y="1417"/>
                  </a:lnTo>
                  <a:lnTo>
                    <a:pt x="4224" y="1452"/>
                  </a:lnTo>
                  <a:lnTo>
                    <a:pt x="4181" y="1488"/>
                  </a:lnTo>
                  <a:lnTo>
                    <a:pt x="4136" y="1522"/>
                  </a:lnTo>
                  <a:lnTo>
                    <a:pt x="4091" y="1554"/>
                  </a:lnTo>
                  <a:lnTo>
                    <a:pt x="4042" y="1584"/>
                  </a:lnTo>
                  <a:lnTo>
                    <a:pt x="3992" y="1614"/>
                  </a:lnTo>
                  <a:lnTo>
                    <a:pt x="3939" y="1643"/>
                  </a:lnTo>
                  <a:lnTo>
                    <a:pt x="3885" y="1668"/>
                  </a:lnTo>
                  <a:lnTo>
                    <a:pt x="3828" y="1693"/>
                  </a:lnTo>
                  <a:lnTo>
                    <a:pt x="3768" y="1715"/>
                  </a:lnTo>
                  <a:lnTo>
                    <a:pt x="3707" y="1736"/>
                  </a:lnTo>
                  <a:lnTo>
                    <a:pt x="3643" y="1754"/>
                  </a:lnTo>
                  <a:lnTo>
                    <a:pt x="3578" y="1772"/>
                  </a:lnTo>
                  <a:lnTo>
                    <a:pt x="3510" y="1786"/>
                  </a:lnTo>
                  <a:lnTo>
                    <a:pt x="3439" y="1798"/>
                  </a:lnTo>
                  <a:lnTo>
                    <a:pt x="3366" y="1807"/>
                  </a:lnTo>
                  <a:lnTo>
                    <a:pt x="3291" y="1815"/>
                  </a:lnTo>
                  <a:lnTo>
                    <a:pt x="3212" y="1820"/>
                  </a:lnTo>
                  <a:lnTo>
                    <a:pt x="3131" y="1822"/>
                  </a:lnTo>
                  <a:lnTo>
                    <a:pt x="3048" y="1822"/>
                  </a:lnTo>
                  <a:lnTo>
                    <a:pt x="3048" y="1822"/>
                  </a:lnTo>
                  <a:lnTo>
                    <a:pt x="2881" y="1819"/>
                  </a:lnTo>
                  <a:lnTo>
                    <a:pt x="2720" y="1819"/>
                  </a:lnTo>
                  <a:lnTo>
                    <a:pt x="2567" y="1822"/>
                  </a:lnTo>
                  <a:lnTo>
                    <a:pt x="2419" y="1828"/>
                  </a:lnTo>
                  <a:lnTo>
                    <a:pt x="2277" y="1836"/>
                  </a:lnTo>
                  <a:lnTo>
                    <a:pt x="2141" y="1848"/>
                  </a:lnTo>
                  <a:lnTo>
                    <a:pt x="2012" y="1861"/>
                  </a:lnTo>
                  <a:lnTo>
                    <a:pt x="1887" y="1877"/>
                  </a:lnTo>
                  <a:lnTo>
                    <a:pt x="1766" y="1896"/>
                  </a:lnTo>
                  <a:lnTo>
                    <a:pt x="1651" y="1919"/>
                  </a:lnTo>
                  <a:lnTo>
                    <a:pt x="1541" y="1943"/>
                  </a:lnTo>
                  <a:lnTo>
                    <a:pt x="1436" y="1970"/>
                  </a:lnTo>
                  <a:lnTo>
                    <a:pt x="1384" y="1985"/>
                  </a:lnTo>
                  <a:lnTo>
                    <a:pt x="1335" y="1999"/>
                  </a:lnTo>
                  <a:lnTo>
                    <a:pt x="1286" y="2016"/>
                  </a:lnTo>
                  <a:lnTo>
                    <a:pt x="1239" y="2032"/>
                  </a:lnTo>
                  <a:lnTo>
                    <a:pt x="1191" y="2050"/>
                  </a:lnTo>
                  <a:lnTo>
                    <a:pt x="1146" y="2067"/>
                  </a:lnTo>
                  <a:lnTo>
                    <a:pt x="1100" y="2087"/>
                  </a:lnTo>
                  <a:lnTo>
                    <a:pt x="1057" y="2106"/>
                  </a:lnTo>
                  <a:lnTo>
                    <a:pt x="1014" y="2127"/>
                  </a:lnTo>
                  <a:lnTo>
                    <a:pt x="971" y="2148"/>
                  </a:lnTo>
                  <a:lnTo>
                    <a:pt x="930" y="2169"/>
                  </a:lnTo>
                  <a:lnTo>
                    <a:pt x="889" y="2192"/>
                  </a:lnTo>
                  <a:lnTo>
                    <a:pt x="850" y="2214"/>
                  </a:lnTo>
                  <a:lnTo>
                    <a:pt x="811" y="2237"/>
                  </a:lnTo>
                  <a:lnTo>
                    <a:pt x="772" y="2263"/>
                  </a:lnTo>
                  <a:lnTo>
                    <a:pt x="735" y="2287"/>
                  </a:lnTo>
                  <a:lnTo>
                    <a:pt x="699" y="2313"/>
                  </a:lnTo>
                  <a:lnTo>
                    <a:pt x="663" y="2339"/>
                  </a:lnTo>
                  <a:lnTo>
                    <a:pt x="628" y="2366"/>
                  </a:lnTo>
                  <a:lnTo>
                    <a:pt x="593" y="2393"/>
                  </a:lnTo>
                  <a:lnTo>
                    <a:pt x="558" y="2423"/>
                  </a:lnTo>
                  <a:lnTo>
                    <a:pt x="525" y="2452"/>
                  </a:lnTo>
                  <a:lnTo>
                    <a:pt x="460" y="2511"/>
                  </a:lnTo>
                  <a:lnTo>
                    <a:pt x="397" y="2576"/>
                  </a:lnTo>
                  <a:lnTo>
                    <a:pt x="336" y="2640"/>
                  </a:lnTo>
                  <a:lnTo>
                    <a:pt x="277" y="2710"/>
                  </a:lnTo>
                  <a:lnTo>
                    <a:pt x="220" y="2783"/>
                  </a:lnTo>
                  <a:lnTo>
                    <a:pt x="163" y="2857"/>
                  </a:lnTo>
                  <a:lnTo>
                    <a:pt x="107" y="2934"/>
                  </a:lnTo>
                  <a:lnTo>
                    <a:pt x="53" y="3013"/>
                  </a:lnTo>
                  <a:lnTo>
                    <a:pt x="0" y="3097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807472" name="Freeform 112"/>
            <p:cNvSpPr>
              <a:spLocks/>
            </p:cNvSpPr>
            <p:nvPr/>
          </p:nvSpPr>
          <p:spPr bwMode="auto">
            <a:xfrm>
              <a:off x="1968" y="481"/>
              <a:ext cx="4782" cy="1605"/>
            </a:xfrm>
            <a:custGeom>
              <a:avLst/>
              <a:gdLst/>
              <a:ahLst/>
              <a:cxnLst>
                <a:cxn ang="0">
                  <a:pos x="4782" y="0"/>
                </a:cxn>
                <a:cxn ang="0">
                  <a:pos x="4780" y="81"/>
                </a:cxn>
                <a:cxn ang="0">
                  <a:pos x="4775" y="173"/>
                </a:cxn>
                <a:cxn ang="0">
                  <a:pos x="4762" y="292"/>
                </a:cxn>
                <a:cxn ang="0">
                  <a:pos x="4740" y="433"/>
                </a:cxn>
                <a:cxn ang="0">
                  <a:pos x="4704" y="591"/>
                </a:cxn>
                <a:cxn ang="0">
                  <a:pos x="4668" y="717"/>
                </a:cxn>
                <a:cxn ang="0">
                  <a:pos x="4637" y="802"/>
                </a:cxn>
                <a:cxn ang="0">
                  <a:pos x="4602" y="890"/>
                </a:cxn>
                <a:cxn ang="0">
                  <a:pos x="4564" y="978"/>
                </a:cxn>
                <a:cxn ang="0">
                  <a:pos x="4518" y="1066"/>
                </a:cxn>
                <a:cxn ang="0">
                  <a:pos x="4466" y="1151"/>
                </a:cxn>
                <a:cxn ang="0">
                  <a:pos x="4409" y="1235"/>
                </a:cxn>
                <a:cxn ang="0">
                  <a:pos x="4346" y="1318"/>
                </a:cxn>
                <a:cxn ang="0">
                  <a:pos x="4275" y="1397"/>
                </a:cxn>
                <a:cxn ang="0">
                  <a:pos x="4197" y="1471"/>
                </a:cxn>
                <a:cxn ang="0">
                  <a:pos x="4111" y="1542"/>
                </a:cxn>
                <a:cxn ang="0">
                  <a:pos x="4018" y="1608"/>
                </a:cxn>
                <a:cxn ang="0">
                  <a:pos x="3917" y="1668"/>
                </a:cxn>
                <a:cxn ang="0">
                  <a:pos x="3805" y="1721"/>
                </a:cxn>
                <a:cxn ang="0">
                  <a:pos x="3686" y="1766"/>
                </a:cxn>
                <a:cxn ang="0">
                  <a:pos x="3557" y="1805"/>
                </a:cxn>
                <a:cxn ang="0">
                  <a:pos x="3418" y="1834"/>
                </a:cxn>
                <a:cxn ang="0">
                  <a:pos x="3270" y="1855"/>
                </a:cxn>
                <a:cxn ang="0">
                  <a:pos x="3110" y="1865"/>
                </a:cxn>
                <a:cxn ang="0">
                  <a:pos x="3027" y="1867"/>
                </a:cxn>
                <a:cxn ang="0">
                  <a:pos x="2700" y="1870"/>
                </a:cxn>
                <a:cxn ang="0">
                  <a:pos x="2399" y="1884"/>
                </a:cxn>
                <a:cxn ang="0">
                  <a:pos x="2121" y="1910"/>
                </a:cxn>
                <a:cxn ang="0">
                  <a:pos x="1867" y="1946"/>
                </a:cxn>
                <a:cxn ang="0">
                  <a:pos x="1633" y="1991"/>
                </a:cxn>
                <a:cxn ang="0">
                  <a:pos x="1419" y="2047"/>
                </a:cxn>
                <a:cxn ang="0">
                  <a:pos x="1317" y="2080"/>
                </a:cxn>
                <a:cxn ang="0">
                  <a:pos x="1222" y="2115"/>
                </a:cxn>
                <a:cxn ang="0">
                  <a:pos x="1129" y="2152"/>
                </a:cxn>
                <a:cxn ang="0">
                  <a:pos x="1041" y="2193"/>
                </a:cxn>
                <a:cxn ang="0">
                  <a:pos x="956" y="2235"/>
                </a:cxn>
                <a:cxn ang="0">
                  <a:pos x="874" y="2282"/>
                </a:cxn>
                <a:cxn ang="0">
                  <a:pos x="797" y="2330"/>
                </a:cxn>
                <a:cxn ang="0">
                  <a:pos x="722" y="2380"/>
                </a:cxn>
                <a:cxn ang="0">
                  <a:pos x="651" y="2435"/>
                </a:cxn>
                <a:cxn ang="0">
                  <a:pos x="582" y="2491"/>
                </a:cxn>
                <a:cxn ang="0">
                  <a:pos x="515" y="2550"/>
                </a:cxn>
                <a:cxn ang="0">
                  <a:pos x="389" y="2677"/>
                </a:cxn>
                <a:cxn ang="0">
                  <a:pos x="271" y="2816"/>
                </a:cxn>
                <a:cxn ang="0">
                  <a:pos x="158" y="2965"/>
                </a:cxn>
                <a:cxn ang="0">
                  <a:pos x="51" y="3124"/>
                </a:cxn>
              </a:cxnLst>
              <a:rect l="0" t="0" r="r" b="b"/>
              <a:pathLst>
                <a:path w="4782" h="3210">
                  <a:moveTo>
                    <a:pt x="4782" y="0"/>
                  </a:moveTo>
                  <a:lnTo>
                    <a:pt x="4782" y="0"/>
                  </a:lnTo>
                  <a:lnTo>
                    <a:pt x="4782" y="21"/>
                  </a:lnTo>
                  <a:lnTo>
                    <a:pt x="4780" y="81"/>
                  </a:lnTo>
                  <a:lnTo>
                    <a:pt x="4779" y="123"/>
                  </a:lnTo>
                  <a:lnTo>
                    <a:pt x="4775" y="173"/>
                  </a:lnTo>
                  <a:lnTo>
                    <a:pt x="4770" y="229"/>
                  </a:lnTo>
                  <a:lnTo>
                    <a:pt x="4762" y="292"/>
                  </a:lnTo>
                  <a:lnTo>
                    <a:pt x="4752" y="360"/>
                  </a:lnTo>
                  <a:lnTo>
                    <a:pt x="4740" y="433"/>
                  </a:lnTo>
                  <a:lnTo>
                    <a:pt x="4723" y="510"/>
                  </a:lnTo>
                  <a:lnTo>
                    <a:pt x="4704" y="591"/>
                  </a:lnTo>
                  <a:lnTo>
                    <a:pt x="4682" y="675"/>
                  </a:lnTo>
                  <a:lnTo>
                    <a:pt x="4668" y="717"/>
                  </a:lnTo>
                  <a:lnTo>
                    <a:pt x="4654" y="760"/>
                  </a:lnTo>
                  <a:lnTo>
                    <a:pt x="4637" y="802"/>
                  </a:lnTo>
                  <a:lnTo>
                    <a:pt x="4620" y="846"/>
                  </a:lnTo>
                  <a:lnTo>
                    <a:pt x="4602" y="890"/>
                  </a:lnTo>
                  <a:lnTo>
                    <a:pt x="4584" y="935"/>
                  </a:lnTo>
                  <a:lnTo>
                    <a:pt x="4564" y="978"/>
                  </a:lnTo>
                  <a:lnTo>
                    <a:pt x="4541" y="1022"/>
                  </a:lnTo>
                  <a:lnTo>
                    <a:pt x="4518" y="1066"/>
                  </a:lnTo>
                  <a:lnTo>
                    <a:pt x="4493" y="1108"/>
                  </a:lnTo>
                  <a:lnTo>
                    <a:pt x="4466" y="1151"/>
                  </a:lnTo>
                  <a:lnTo>
                    <a:pt x="4439" y="1193"/>
                  </a:lnTo>
                  <a:lnTo>
                    <a:pt x="4409" y="1235"/>
                  </a:lnTo>
                  <a:lnTo>
                    <a:pt x="4379" y="1277"/>
                  </a:lnTo>
                  <a:lnTo>
                    <a:pt x="4346" y="1318"/>
                  </a:lnTo>
                  <a:lnTo>
                    <a:pt x="4311" y="1358"/>
                  </a:lnTo>
                  <a:lnTo>
                    <a:pt x="4275" y="1397"/>
                  </a:lnTo>
                  <a:lnTo>
                    <a:pt x="4237" y="1435"/>
                  </a:lnTo>
                  <a:lnTo>
                    <a:pt x="4197" y="1471"/>
                  </a:lnTo>
                  <a:lnTo>
                    <a:pt x="4155" y="1508"/>
                  </a:lnTo>
                  <a:lnTo>
                    <a:pt x="4111" y="1542"/>
                  </a:lnTo>
                  <a:lnTo>
                    <a:pt x="4065" y="1576"/>
                  </a:lnTo>
                  <a:lnTo>
                    <a:pt x="4018" y="1608"/>
                  </a:lnTo>
                  <a:lnTo>
                    <a:pt x="3968" y="1639"/>
                  </a:lnTo>
                  <a:lnTo>
                    <a:pt x="3917" y="1668"/>
                  </a:lnTo>
                  <a:lnTo>
                    <a:pt x="3862" y="1695"/>
                  </a:lnTo>
                  <a:lnTo>
                    <a:pt x="3805" y="1721"/>
                  </a:lnTo>
                  <a:lnTo>
                    <a:pt x="3747" y="1744"/>
                  </a:lnTo>
                  <a:lnTo>
                    <a:pt x="3686" y="1766"/>
                  </a:lnTo>
                  <a:lnTo>
                    <a:pt x="3622" y="1787"/>
                  </a:lnTo>
                  <a:lnTo>
                    <a:pt x="3557" y="1805"/>
                  </a:lnTo>
                  <a:lnTo>
                    <a:pt x="3489" y="1821"/>
                  </a:lnTo>
                  <a:lnTo>
                    <a:pt x="3418" y="1834"/>
                  </a:lnTo>
                  <a:lnTo>
                    <a:pt x="3344" y="1846"/>
                  </a:lnTo>
                  <a:lnTo>
                    <a:pt x="3270" y="1855"/>
                  </a:lnTo>
                  <a:lnTo>
                    <a:pt x="3192" y="1860"/>
                  </a:lnTo>
                  <a:lnTo>
                    <a:pt x="3110" y="1865"/>
                  </a:lnTo>
                  <a:lnTo>
                    <a:pt x="3027" y="1867"/>
                  </a:lnTo>
                  <a:lnTo>
                    <a:pt x="3027" y="1867"/>
                  </a:lnTo>
                  <a:lnTo>
                    <a:pt x="2860" y="1867"/>
                  </a:lnTo>
                  <a:lnTo>
                    <a:pt x="2700" y="1870"/>
                  </a:lnTo>
                  <a:lnTo>
                    <a:pt x="2546" y="1876"/>
                  </a:lnTo>
                  <a:lnTo>
                    <a:pt x="2399" y="1884"/>
                  </a:lnTo>
                  <a:lnTo>
                    <a:pt x="2257" y="1896"/>
                  </a:lnTo>
                  <a:lnTo>
                    <a:pt x="2121" y="1910"/>
                  </a:lnTo>
                  <a:lnTo>
                    <a:pt x="1992" y="1926"/>
                  </a:lnTo>
                  <a:lnTo>
                    <a:pt x="1867" y="1946"/>
                  </a:lnTo>
                  <a:lnTo>
                    <a:pt x="1748" y="1967"/>
                  </a:lnTo>
                  <a:lnTo>
                    <a:pt x="1633" y="1991"/>
                  </a:lnTo>
                  <a:lnTo>
                    <a:pt x="1523" y="2018"/>
                  </a:lnTo>
                  <a:lnTo>
                    <a:pt x="1419" y="2047"/>
                  </a:lnTo>
                  <a:lnTo>
                    <a:pt x="1367" y="2064"/>
                  </a:lnTo>
                  <a:lnTo>
                    <a:pt x="1317" y="2080"/>
                  </a:lnTo>
                  <a:lnTo>
                    <a:pt x="1269" y="2097"/>
                  </a:lnTo>
                  <a:lnTo>
                    <a:pt x="1222" y="2115"/>
                  </a:lnTo>
                  <a:lnTo>
                    <a:pt x="1174" y="2133"/>
                  </a:lnTo>
                  <a:lnTo>
                    <a:pt x="1129" y="2152"/>
                  </a:lnTo>
                  <a:lnTo>
                    <a:pt x="1084" y="2172"/>
                  </a:lnTo>
                  <a:lnTo>
                    <a:pt x="1041" y="2193"/>
                  </a:lnTo>
                  <a:lnTo>
                    <a:pt x="998" y="2214"/>
                  </a:lnTo>
                  <a:lnTo>
                    <a:pt x="956" y="2235"/>
                  </a:lnTo>
                  <a:lnTo>
                    <a:pt x="915" y="2257"/>
                  </a:lnTo>
                  <a:lnTo>
                    <a:pt x="874" y="2282"/>
                  </a:lnTo>
                  <a:lnTo>
                    <a:pt x="836" y="2306"/>
                  </a:lnTo>
                  <a:lnTo>
                    <a:pt x="797" y="2330"/>
                  </a:lnTo>
                  <a:lnTo>
                    <a:pt x="759" y="2354"/>
                  </a:lnTo>
                  <a:lnTo>
                    <a:pt x="722" y="2380"/>
                  </a:lnTo>
                  <a:lnTo>
                    <a:pt x="686" y="2407"/>
                  </a:lnTo>
                  <a:lnTo>
                    <a:pt x="651" y="2435"/>
                  </a:lnTo>
                  <a:lnTo>
                    <a:pt x="615" y="2462"/>
                  </a:lnTo>
                  <a:lnTo>
                    <a:pt x="582" y="2491"/>
                  </a:lnTo>
                  <a:lnTo>
                    <a:pt x="548" y="2520"/>
                  </a:lnTo>
                  <a:lnTo>
                    <a:pt x="515" y="2550"/>
                  </a:lnTo>
                  <a:lnTo>
                    <a:pt x="451" y="2613"/>
                  </a:lnTo>
                  <a:lnTo>
                    <a:pt x="389" y="2677"/>
                  </a:lnTo>
                  <a:lnTo>
                    <a:pt x="329" y="2745"/>
                  </a:lnTo>
                  <a:lnTo>
                    <a:pt x="271" y="2816"/>
                  </a:lnTo>
                  <a:lnTo>
                    <a:pt x="214" y="2889"/>
                  </a:lnTo>
                  <a:lnTo>
                    <a:pt x="158" y="2965"/>
                  </a:lnTo>
                  <a:lnTo>
                    <a:pt x="104" y="3044"/>
                  </a:lnTo>
                  <a:lnTo>
                    <a:pt x="51" y="3124"/>
                  </a:lnTo>
                  <a:lnTo>
                    <a:pt x="0" y="321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807473" name="Freeform 113"/>
            <p:cNvSpPr>
              <a:spLocks/>
            </p:cNvSpPr>
            <p:nvPr/>
          </p:nvSpPr>
          <p:spPr bwMode="auto">
            <a:xfrm>
              <a:off x="2023" y="453"/>
              <a:ext cx="4733" cy="1662"/>
            </a:xfrm>
            <a:custGeom>
              <a:avLst/>
              <a:gdLst/>
              <a:ahLst/>
              <a:cxnLst>
                <a:cxn ang="0">
                  <a:pos x="4733" y="0"/>
                </a:cxn>
                <a:cxn ang="0">
                  <a:pos x="4733" y="81"/>
                </a:cxn>
                <a:cxn ang="0">
                  <a:pos x="4729" y="173"/>
                </a:cxn>
                <a:cxn ang="0">
                  <a:pos x="4718" y="294"/>
                </a:cxn>
                <a:cxn ang="0">
                  <a:pos x="4699" y="436"/>
                </a:cxn>
                <a:cxn ang="0">
                  <a:pos x="4665" y="596"/>
                </a:cxn>
                <a:cxn ang="0">
                  <a:pos x="4631" y="724"/>
                </a:cxn>
                <a:cxn ang="0">
                  <a:pos x="4602" y="811"/>
                </a:cxn>
                <a:cxn ang="0">
                  <a:pos x="4568" y="898"/>
                </a:cxn>
                <a:cxn ang="0">
                  <a:pos x="4529" y="987"/>
                </a:cxn>
                <a:cxn ang="0">
                  <a:pos x="4486" y="1076"/>
                </a:cxn>
                <a:cxn ang="0">
                  <a:pos x="4436" y="1165"/>
                </a:cxn>
                <a:cxn ang="0">
                  <a:pos x="4381" y="1250"/>
                </a:cxn>
                <a:cxn ang="0">
                  <a:pos x="4317" y="1334"/>
                </a:cxn>
                <a:cxn ang="0">
                  <a:pos x="4247" y="1415"/>
                </a:cxn>
                <a:cxn ang="0">
                  <a:pos x="4171" y="1491"/>
                </a:cxn>
                <a:cxn ang="0">
                  <a:pos x="4086" y="1563"/>
                </a:cxn>
                <a:cxn ang="0">
                  <a:pos x="3993" y="1631"/>
                </a:cxn>
                <a:cxn ang="0">
                  <a:pos x="3893" y="1694"/>
                </a:cxn>
                <a:cxn ang="0">
                  <a:pos x="3784" y="1749"/>
                </a:cxn>
                <a:cxn ang="0">
                  <a:pos x="3664" y="1798"/>
                </a:cxn>
                <a:cxn ang="0">
                  <a:pos x="3537" y="1840"/>
                </a:cxn>
                <a:cxn ang="0">
                  <a:pos x="3398" y="1872"/>
                </a:cxn>
                <a:cxn ang="0">
                  <a:pos x="3249" y="1894"/>
                </a:cxn>
                <a:cxn ang="0">
                  <a:pos x="3091" y="1909"/>
                </a:cxn>
                <a:cxn ang="0">
                  <a:pos x="3008" y="1911"/>
                </a:cxn>
                <a:cxn ang="0">
                  <a:pos x="2681" y="1922"/>
                </a:cxn>
                <a:cxn ang="0">
                  <a:pos x="2380" y="1943"/>
                </a:cxn>
                <a:cxn ang="0">
                  <a:pos x="2102" y="1974"/>
                </a:cxn>
                <a:cxn ang="0">
                  <a:pos x="1848" y="2014"/>
                </a:cxn>
                <a:cxn ang="0">
                  <a:pos x="1615" y="2066"/>
                </a:cxn>
                <a:cxn ang="0">
                  <a:pos x="1401" y="2127"/>
                </a:cxn>
                <a:cxn ang="0">
                  <a:pos x="1301" y="2161"/>
                </a:cxn>
                <a:cxn ang="0">
                  <a:pos x="1205" y="2198"/>
                </a:cxn>
                <a:cxn ang="0">
                  <a:pos x="1114" y="2237"/>
                </a:cxn>
                <a:cxn ang="0">
                  <a:pos x="1026" y="2280"/>
                </a:cxn>
                <a:cxn ang="0">
                  <a:pos x="942" y="2324"/>
                </a:cxn>
                <a:cxn ang="0">
                  <a:pos x="861" y="2372"/>
                </a:cxn>
                <a:cxn ang="0">
                  <a:pos x="785" y="2422"/>
                </a:cxn>
                <a:cxn ang="0">
                  <a:pos x="711" y="2476"/>
                </a:cxn>
                <a:cxn ang="0">
                  <a:pos x="639" y="2531"/>
                </a:cxn>
                <a:cxn ang="0">
                  <a:pos x="571" y="2589"/>
                </a:cxn>
                <a:cxn ang="0">
                  <a:pos x="506" y="2650"/>
                </a:cxn>
                <a:cxn ang="0">
                  <a:pos x="382" y="2779"/>
                </a:cxn>
                <a:cxn ang="0">
                  <a:pos x="265" y="2921"/>
                </a:cxn>
                <a:cxn ang="0">
                  <a:pos x="156" y="3073"/>
                </a:cxn>
                <a:cxn ang="0">
                  <a:pos x="52" y="3236"/>
                </a:cxn>
              </a:cxnLst>
              <a:rect l="0" t="0" r="r" b="b"/>
              <a:pathLst>
                <a:path w="4733" h="3323">
                  <a:moveTo>
                    <a:pt x="4733" y="0"/>
                  </a:moveTo>
                  <a:lnTo>
                    <a:pt x="4733" y="0"/>
                  </a:lnTo>
                  <a:lnTo>
                    <a:pt x="4733" y="21"/>
                  </a:lnTo>
                  <a:lnTo>
                    <a:pt x="4733" y="81"/>
                  </a:lnTo>
                  <a:lnTo>
                    <a:pt x="4732" y="123"/>
                  </a:lnTo>
                  <a:lnTo>
                    <a:pt x="4729" y="173"/>
                  </a:lnTo>
                  <a:lnTo>
                    <a:pt x="4725" y="231"/>
                  </a:lnTo>
                  <a:lnTo>
                    <a:pt x="4718" y="294"/>
                  </a:lnTo>
                  <a:lnTo>
                    <a:pt x="4710" y="364"/>
                  </a:lnTo>
                  <a:lnTo>
                    <a:pt x="4699" y="436"/>
                  </a:lnTo>
                  <a:lnTo>
                    <a:pt x="4683" y="516"/>
                  </a:lnTo>
                  <a:lnTo>
                    <a:pt x="4665" y="596"/>
                  </a:lnTo>
                  <a:lnTo>
                    <a:pt x="4643" y="680"/>
                  </a:lnTo>
                  <a:lnTo>
                    <a:pt x="4631" y="724"/>
                  </a:lnTo>
                  <a:lnTo>
                    <a:pt x="4617" y="767"/>
                  </a:lnTo>
                  <a:lnTo>
                    <a:pt x="4602" y="811"/>
                  </a:lnTo>
                  <a:lnTo>
                    <a:pt x="4586" y="855"/>
                  </a:lnTo>
                  <a:lnTo>
                    <a:pt x="4568" y="898"/>
                  </a:lnTo>
                  <a:lnTo>
                    <a:pt x="4550" y="943"/>
                  </a:lnTo>
                  <a:lnTo>
                    <a:pt x="4529" y="987"/>
                  </a:lnTo>
                  <a:lnTo>
                    <a:pt x="4509" y="1032"/>
                  </a:lnTo>
                  <a:lnTo>
                    <a:pt x="4486" y="1076"/>
                  </a:lnTo>
                  <a:lnTo>
                    <a:pt x="4461" y="1119"/>
                  </a:lnTo>
                  <a:lnTo>
                    <a:pt x="4436" y="1165"/>
                  </a:lnTo>
                  <a:lnTo>
                    <a:pt x="4409" y="1207"/>
                  </a:lnTo>
                  <a:lnTo>
                    <a:pt x="4381" y="1250"/>
                  </a:lnTo>
                  <a:lnTo>
                    <a:pt x="4350" y="1292"/>
                  </a:lnTo>
                  <a:lnTo>
                    <a:pt x="4317" y="1334"/>
                  </a:lnTo>
                  <a:lnTo>
                    <a:pt x="4284" y="1375"/>
                  </a:lnTo>
                  <a:lnTo>
                    <a:pt x="4247" y="1415"/>
                  </a:lnTo>
                  <a:lnTo>
                    <a:pt x="4210" y="1454"/>
                  </a:lnTo>
                  <a:lnTo>
                    <a:pt x="4171" y="1491"/>
                  </a:lnTo>
                  <a:lnTo>
                    <a:pt x="4129" y="1528"/>
                  </a:lnTo>
                  <a:lnTo>
                    <a:pt x="4086" y="1563"/>
                  </a:lnTo>
                  <a:lnTo>
                    <a:pt x="4041" y="1599"/>
                  </a:lnTo>
                  <a:lnTo>
                    <a:pt x="3993" y="1631"/>
                  </a:lnTo>
                  <a:lnTo>
                    <a:pt x="3945" y="1664"/>
                  </a:lnTo>
                  <a:lnTo>
                    <a:pt x="3893" y="1694"/>
                  </a:lnTo>
                  <a:lnTo>
                    <a:pt x="3839" y="1723"/>
                  </a:lnTo>
                  <a:lnTo>
                    <a:pt x="3784" y="1749"/>
                  </a:lnTo>
                  <a:lnTo>
                    <a:pt x="3725" y="1775"/>
                  </a:lnTo>
                  <a:lnTo>
                    <a:pt x="3664" y="1798"/>
                  </a:lnTo>
                  <a:lnTo>
                    <a:pt x="3602" y="1820"/>
                  </a:lnTo>
                  <a:lnTo>
                    <a:pt x="3537" y="1840"/>
                  </a:lnTo>
                  <a:lnTo>
                    <a:pt x="3469" y="1856"/>
                  </a:lnTo>
                  <a:lnTo>
                    <a:pt x="3398" y="1872"/>
                  </a:lnTo>
                  <a:lnTo>
                    <a:pt x="3326" y="1885"/>
                  </a:lnTo>
                  <a:lnTo>
                    <a:pt x="3249" y="1894"/>
                  </a:lnTo>
                  <a:lnTo>
                    <a:pt x="3171" y="1903"/>
                  </a:lnTo>
                  <a:lnTo>
                    <a:pt x="3091" y="1909"/>
                  </a:lnTo>
                  <a:lnTo>
                    <a:pt x="3008" y="1911"/>
                  </a:lnTo>
                  <a:lnTo>
                    <a:pt x="3008" y="1911"/>
                  </a:lnTo>
                  <a:lnTo>
                    <a:pt x="2841" y="1915"/>
                  </a:lnTo>
                  <a:lnTo>
                    <a:pt x="2681" y="1922"/>
                  </a:lnTo>
                  <a:lnTo>
                    <a:pt x="2527" y="1932"/>
                  </a:lnTo>
                  <a:lnTo>
                    <a:pt x="2380" y="1943"/>
                  </a:lnTo>
                  <a:lnTo>
                    <a:pt x="2238" y="1957"/>
                  </a:lnTo>
                  <a:lnTo>
                    <a:pt x="2102" y="1974"/>
                  </a:lnTo>
                  <a:lnTo>
                    <a:pt x="1973" y="1993"/>
                  </a:lnTo>
                  <a:lnTo>
                    <a:pt x="1848" y="2014"/>
                  </a:lnTo>
                  <a:lnTo>
                    <a:pt x="1729" y="2038"/>
                  </a:lnTo>
                  <a:lnTo>
                    <a:pt x="1615" y="2066"/>
                  </a:lnTo>
                  <a:lnTo>
                    <a:pt x="1507" y="2095"/>
                  </a:lnTo>
                  <a:lnTo>
                    <a:pt x="1401" y="2127"/>
                  </a:lnTo>
                  <a:lnTo>
                    <a:pt x="1351" y="2143"/>
                  </a:lnTo>
                  <a:lnTo>
                    <a:pt x="1301" y="2161"/>
                  </a:lnTo>
                  <a:lnTo>
                    <a:pt x="1253" y="2179"/>
                  </a:lnTo>
                  <a:lnTo>
                    <a:pt x="1205" y="2198"/>
                  </a:lnTo>
                  <a:lnTo>
                    <a:pt x="1160" y="2217"/>
                  </a:lnTo>
                  <a:lnTo>
                    <a:pt x="1114" y="2237"/>
                  </a:lnTo>
                  <a:lnTo>
                    <a:pt x="1069" y="2258"/>
                  </a:lnTo>
                  <a:lnTo>
                    <a:pt x="1026" y="2280"/>
                  </a:lnTo>
                  <a:lnTo>
                    <a:pt x="983" y="2301"/>
                  </a:lnTo>
                  <a:lnTo>
                    <a:pt x="942" y="2324"/>
                  </a:lnTo>
                  <a:lnTo>
                    <a:pt x="901" y="2348"/>
                  </a:lnTo>
                  <a:lnTo>
                    <a:pt x="861" y="2372"/>
                  </a:lnTo>
                  <a:lnTo>
                    <a:pt x="822" y="2397"/>
                  </a:lnTo>
                  <a:lnTo>
                    <a:pt x="785" y="2422"/>
                  </a:lnTo>
                  <a:lnTo>
                    <a:pt x="747" y="2448"/>
                  </a:lnTo>
                  <a:lnTo>
                    <a:pt x="711" y="2476"/>
                  </a:lnTo>
                  <a:lnTo>
                    <a:pt x="675" y="2503"/>
                  </a:lnTo>
                  <a:lnTo>
                    <a:pt x="639" y="2531"/>
                  </a:lnTo>
                  <a:lnTo>
                    <a:pt x="606" y="2560"/>
                  </a:lnTo>
                  <a:lnTo>
                    <a:pt x="571" y="2589"/>
                  </a:lnTo>
                  <a:lnTo>
                    <a:pt x="538" y="2619"/>
                  </a:lnTo>
                  <a:lnTo>
                    <a:pt x="506" y="2650"/>
                  </a:lnTo>
                  <a:lnTo>
                    <a:pt x="442" y="2713"/>
                  </a:lnTo>
                  <a:lnTo>
                    <a:pt x="382" y="2779"/>
                  </a:lnTo>
                  <a:lnTo>
                    <a:pt x="322" y="2849"/>
                  </a:lnTo>
                  <a:lnTo>
                    <a:pt x="265" y="2921"/>
                  </a:lnTo>
                  <a:lnTo>
                    <a:pt x="210" y="2996"/>
                  </a:lnTo>
                  <a:lnTo>
                    <a:pt x="156" y="3073"/>
                  </a:lnTo>
                  <a:lnTo>
                    <a:pt x="103" y="3154"/>
                  </a:lnTo>
                  <a:lnTo>
                    <a:pt x="52" y="3236"/>
                  </a:lnTo>
                  <a:lnTo>
                    <a:pt x="0" y="3323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</p:grpSp>
      <p:sp>
        <p:nvSpPr>
          <p:cNvPr id="1807474" name="Rectangle 114"/>
          <p:cNvSpPr>
            <a:spLocks noChangeArrowheads="1"/>
          </p:cNvSpPr>
          <p:nvPr/>
        </p:nvSpPr>
        <p:spPr bwMode="auto">
          <a:xfrm>
            <a:off x="5" y="1769777"/>
            <a:ext cx="10719288" cy="1688835"/>
          </a:xfrm>
          <a:prstGeom prst="rect">
            <a:avLst/>
          </a:prstGeom>
          <a:gradFill rotWithShape="1">
            <a:gsLst>
              <a:gs pos="0">
                <a:srgbClr val="00A8E4"/>
              </a:gs>
              <a:gs pos="100000">
                <a:srgbClr val="005078"/>
              </a:gs>
            </a:gsLst>
            <a:lin ang="5400000" scaled="1"/>
          </a:gradFill>
          <a:ln w="9525" algn="ctr">
            <a:noFill/>
            <a:miter lim="800000"/>
            <a:headEnd/>
            <a:tailEnd/>
          </a:ln>
          <a:effectLst/>
        </p:spPr>
        <p:txBody>
          <a:bodyPr wrap="none" lIns="98121" tIns="49063" rIns="98121" bIns="49063" anchor="ctr"/>
          <a:lstStyle/>
          <a:p>
            <a:endParaRPr lang="ko-KR" altLang="en-US"/>
          </a:p>
        </p:txBody>
      </p:sp>
      <p:pic>
        <p:nvPicPr>
          <p:cNvPr id="1807475" name="Picture 115" descr="영문간지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xmlns=""/>
              </a:ext>
            </a:extLst>
          </a:blip>
          <a:srcRect/>
          <a:stretch>
            <a:fillRect/>
          </a:stretch>
        </p:blipFill>
        <p:spPr bwMode="auto">
          <a:xfrm>
            <a:off x="336803" y="199503"/>
            <a:ext cx="3311524" cy="2225410"/>
          </a:xfrm>
          <a:prstGeom prst="rect">
            <a:avLst/>
          </a:prstGeom>
          <a:noFill/>
        </p:spPr>
      </p:pic>
      <p:sp>
        <p:nvSpPr>
          <p:cNvPr id="1807476" name="Rectangle 116" descr="좁은 수평선"/>
          <p:cNvSpPr>
            <a:spLocks noChangeArrowheads="1"/>
          </p:cNvSpPr>
          <p:nvPr/>
        </p:nvSpPr>
        <p:spPr bwMode="auto">
          <a:xfrm>
            <a:off x="0" y="-266568"/>
            <a:ext cx="10668000" cy="1181497"/>
          </a:xfrm>
          <a:prstGeom prst="rect">
            <a:avLst/>
          </a:prstGeom>
          <a:pattFill prst="narHorz">
            <a:fgClr>
              <a:schemeClr val="bg1">
                <a:alpha val="30000"/>
              </a:schemeClr>
            </a:fgClr>
            <a:bgClr>
              <a:schemeClr val="bg2">
                <a:alpha val="30000"/>
              </a:schemeClr>
            </a:bgClr>
          </a:pattFill>
          <a:ln w="9525">
            <a:noFill/>
            <a:miter lim="800000"/>
            <a:headEnd/>
            <a:tailEnd/>
          </a:ln>
          <a:effectLst/>
        </p:spPr>
        <p:txBody>
          <a:bodyPr wrap="none" lIns="98121" tIns="49063" rIns="98121" bIns="49063" anchor="ctr"/>
          <a:lstStyle/>
          <a:p>
            <a:endParaRPr lang="ko-KR" altLang="en-US"/>
          </a:p>
        </p:txBody>
      </p:sp>
      <p:sp>
        <p:nvSpPr>
          <p:cNvPr id="1807478" name="Rectangle 118" descr="어두운 상향 대각선"/>
          <p:cNvSpPr>
            <a:spLocks noChangeArrowheads="1"/>
          </p:cNvSpPr>
          <p:nvPr/>
        </p:nvSpPr>
        <p:spPr bwMode="auto">
          <a:xfrm>
            <a:off x="-18804" y="3670036"/>
            <a:ext cx="10700484" cy="491860"/>
          </a:xfrm>
          <a:prstGeom prst="rect">
            <a:avLst/>
          </a:prstGeom>
          <a:pattFill prst="dkUpDiag">
            <a:fgClr>
              <a:schemeClr val="bg1">
                <a:alpha val="30000"/>
              </a:schemeClr>
            </a:fgClr>
            <a:bgClr>
              <a:schemeClr val="bg2">
                <a:alpha val="30000"/>
              </a:schemeClr>
            </a:bgClr>
          </a:pattFill>
          <a:ln w="9525">
            <a:noFill/>
            <a:miter lim="800000"/>
            <a:headEnd/>
            <a:tailEnd/>
          </a:ln>
          <a:effectLst/>
        </p:spPr>
        <p:txBody>
          <a:bodyPr wrap="none" lIns="98121" tIns="49063" rIns="98121" bIns="49063" anchor="ctr"/>
          <a:lstStyle/>
          <a:p>
            <a:endParaRPr lang="ko-KR" altLang="en-US"/>
          </a:p>
        </p:txBody>
      </p:sp>
      <p:sp>
        <p:nvSpPr>
          <p:cNvPr id="1807479" name="Line 119"/>
          <p:cNvSpPr>
            <a:spLocks noChangeShapeType="1"/>
          </p:cNvSpPr>
          <p:nvPr/>
        </p:nvSpPr>
        <p:spPr bwMode="auto">
          <a:xfrm>
            <a:off x="39323" y="2567650"/>
            <a:ext cx="10668000" cy="0"/>
          </a:xfrm>
          <a:prstGeom prst="line">
            <a:avLst/>
          </a:prstGeom>
          <a:noFill/>
          <a:ln w="9525">
            <a:solidFill>
              <a:schemeClr val="tx1">
                <a:alpha val="30000"/>
              </a:schemeClr>
            </a:solidFill>
            <a:round/>
            <a:headEnd/>
            <a:tailEnd/>
          </a:ln>
          <a:effectLst/>
        </p:spPr>
        <p:txBody>
          <a:bodyPr lIns="98121" tIns="49063" rIns="98121" bIns="49063"/>
          <a:lstStyle/>
          <a:p>
            <a:endParaRPr lang="ko-KR" altLang="en-US"/>
          </a:p>
        </p:txBody>
      </p:sp>
      <p:sp>
        <p:nvSpPr>
          <p:cNvPr id="1807480" name="Line 120"/>
          <p:cNvSpPr>
            <a:spLocks noChangeShapeType="1"/>
          </p:cNvSpPr>
          <p:nvPr/>
        </p:nvSpPr>
        <p:spPr bwMode="auto">
          <a:xfrm>
            <a:off x="18806" y="2584847"/>
            <a:ext cx="10668000" cy="0"/>
          </a:xfrm>
          <a:prstGeom prst="line">
            <a:avLst/>
          </a:prstGeom>
          <a:noFill/>
          <a:ln w="9525">
            <a:solidFill>
              <a:srgbClr val="F8F8F8">
                <a:alpha val="60001"/>
              </a:srgbClr>
            </a:solidFill>
            <a:round/>
            <a:headEnd/>
            <a:tailEnd/>
          </a:ln>
          <a:effectLst/>
        </p:spPr>
        <p:txBody>
          <a:bodyPr lIns="98121" tIns="49063" rIns="98121" bIns="49063"/>
          <a:lstStyle/>
          <a:p>
            <a:endParaRPr lang="ko-KR" altLang="en-US"/>
          </a:p>
        </p:txBody>
      </p:sp>
      <p:grpSp>
        <p:nvGrpSpPr>
          <p:cNvPr id="4" name="Group 121"/>
          <p:cNvGrpSpPr>
            <a:grpSpLocks/>
          </p:cNvGrpSpPr>
          <p:nvPr/>
        </p:nvGrpSpPr>
        <p:grpSpPr bwMode="auto">
          <a:xfrm>
            <a:off x="0" y="3439584"/>
            <a:ext cx="10668000" cy="249370"/>
            <a:chOff x="0" y="3489"/>
            <a:chExt cx="5760" cy="145"/>
          </a:xfrm>
        </p:grpSpPr>
        <p:sp>
          <p:nvSpPr>
            <p:cNvPr id="1807482" name="Rectangle 122"/>
            <p:cNvSpPr>
              <a:spLocks noChangeArrowheads="1"/>
            </p:cNvSpPr>
            <p:nvPr/>
          </p:nvSpPr>
          <p:spPr bwMode="auto">
            <a:xfrm>
              <a:off x="0" y="3496"/>
              <a:ext cx="2880" cy="138"/>
            </a:xfrm>
            <a:prstGeom prst="rect">
              <a:avLst/>
            </a:prstGeom>
            <a:solidFill>
              <a:schemeClr val="tx1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483" name="AutoShape 123"/>
            <p:cNvSpPr>
              <a:spLocks noChangeArrowheads="1"/>
            </p:cNvSpPr>
            <p:nvPr/>
          </p:nvSpPr>
          <p:spPr bwMode="auto">
            <a:xfrm flipH="1">
              <a:off x="0" y="3495"/>
              <a:ext cx="95" cy="137"/>
            </a:xfrm>
            <a:prstGeom prst="rtTriangle">
              <a:avLst/>
            </a:prstGeom>
            <a:solidFill>
              <a:srgbClr val="D2F1D1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484" name="AutoShape 124"/>
            <p:cNvSpPr>
              <a:spLocks noChangeArrowheads="1"/>
            </p:cNvSpPr>
            <p:nvPr/>
          </p:nvSpPr>
          <p:spPr bwMode="auto">
            <a:xfrm flipH="1">
              <a:off x="95" y="3495"/>
              <a:ext cx="95" cy="137"/>
            </a:xfrm>
            <a:prstGeom prst="rtTriangle">
              <a:avLst/>
            </a:prstGeom>
            <a:solidFill>
              <a:srgbClr val="9FE19D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485" name="AutoShape 125"/>
            <p:cNvSpPr>
              <a:spLocks noChangeArrowheads="1"/>
            </p:cNvSpPr>
            <p:nvPr/>
          </p:nvSpPr>
          <p:spPr bwMode="auto">
            <a:xfrm flipH="1">
              <a:off x="189" y="3495"/>
              <a:ext cx="95" cy="137"/>
            </a:xfrm>
            <a:prstGeom prst="rtTriangle">
              <a:avLst/>
            </a:prstGeom>
            <a:solidFill>
              <a:srgbClr val="AED0B5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486" name="AutoShape 126"/>
            <p:cNvSpPr>
              <a:spLocks noChangeArrowheads="1"/>
            </p:cNvSpPr>
            <p:nvPr/>
          </p:nvSpPr>
          <p:spPr bwMode="auto">
            <a:xfrm flipH="1">
              <a:off x="285" y="3495"/>
              <a:ext cx="95" cy="137"/>
            </a:xfrm>
            <a:prstGeom prst="rtTriangle">
              <a:avLst/>
            </a:prstGeom>
            <a:solidFill>
              <a:srgbClr val="92C09C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487" name="AutoShape 127"/>
            <p:cNvSpPr>
              <a:spLocks noChangeArrowheads="1"/>
            </p:cNvSpPr>
            <p:nvPr/>
          </p:nvSpPr>
          <p:spPr bwMode="auto">
            <a:xfrm flipH="1">
              <a:off x="381" y="3495"/>
              <a:ext cx="95" cy="137"/>
            </a:xfrm>
            <a:prstGeom prst="rtTriangle">
              <a:avLst/>
            </a:prstGeom>
            <a:solidFill>
              <a:srgbClr val="64A672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488" name="AutoShape 128"/>
            <p:cNvSpPr>
              <a:spLocks noChangeArrowheads="1"/>
            </p:cNvSpPr>
            <p:nvPr/>
          </p:nvSpPr>
          <p:spPr bwMode="auto">
            <a:xfrm flipH="1">
              <a:off x="477" y="3495"/>
              <a:ext cx="95" cy="137"/>
            </a:xfrm>
            <a:prstGeom prst="rtTriangle">
              <a:avLst/>
            </a:prstGeom>
            <a:solidFill>
              <a:srgbClr val="53916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489" name="AutoShape 129"/>
            <p:cNvSpPr>
              <a:spLocks noChangeArrowheads="1"/>
            </p:cNvSpPr>
            <p:nvPr/>
          </p:nvSpPr>
          <p:spPr bwMode="auto">
            <a:xfrm flipH="1">
              <a:off x="574" y="3495"/>
              <a:ext cx="94" cy="137"/>
            </a:xfrm>
            <a:prstGeom prst="rtTriangle">
              <a:avLst/>
            </a:prstGeom>
            <a:solidFill>
              <a:srgbClr val="3D6B47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490" name="AutoShape 130"/>
            <p:cNvSpPr>
              <a:spLocks noChangeArrowheads="1"/>
            </p:cNvSpPr>
            <p:nvPr/>
          </p:nvSpPr>
          <p:spPr bwMode="auto">
            <a:xfrm flipH="1">
              <a:off x="670" y="3495"/>
              <a:ext cx="95" cy="137"/>
            </a:xfrm>
            <a:prstGeom prst="rtTriangle">
              <a:avLst/>
            </a:prstGeom>
            <a:solidFill>
              <a:srgbClr val="0F3C3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491" name="AutoShape 131"/>
            <p:cNvSpPr>
              <a:spLocks noChangeArrowheads="1"/>
            </p:cNvSpPr>
            <p:nvPr/>
          </p:nvSpPr>
          <p:spPr bwMode="auto">
            <a:xfrm flipH="1">
              <a:off x="766" y="3495"/>
              <a:ext cx="95" cy="137"/>
            </a:xfrm>
            <a:prstGeom prst="rtTriangle">
              <a:avLst/>
            </a:prstGeom>
            <a:solidFill>
              <a:srgbClr val="134B4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492" name="AutoShape 132"/>
            <p:cNvSpPr>
              <a:spLocks noChangeArrowheads="1"/>
            </p:cNvSpPr>
            <p:nvPr/>
          </p:nvSpPr>
          <p:spPr bwMode="auto">
            <a:xfrm flipH="1">
              <a:off x="862" y="3495"/>
              <a:ext cx="95" cy="137"/>
            </a:xfrm>
            <a:prstGeom prst="rtTriangle">
              <a:avLst/>
            </a:prstGeom>
            <a:solidFill>
              <a:srgbClr val="1D7279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493" name="AutoShape 133"/>
            <p:cNvSpPr>
              <a:spLocks noChangeArrowheads="1"/>
            </p:cNvSpPr>
            <p:nvPr/>
          </p:nvSpPr>
          <p:spPr bwMode="auto">
            <a:xfrm flipH="1">
              <a:off x="958" y="3495"/>
              <a:ext cx="95" cy="137"/>
            </a:xfrm>
            <a:prstGeom prst="rtTriangle">
              <a:avLst/>
            </a:prstGeom>
            <a:solidFill>
              <a:srgbClr val="2AA3AC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494" name="AutoShape 134"/>
            <p:cNvSpPr>
              <a:spLocks noChangeArrowheads="1"/>
            </p:cNvSpPr>
            <p:nvPr/>
          </p:nvSpPr>
          <p:spPr bwMode="auto">
            <a:xfrm flipH="1">
              <a:off x="1055" y="3495"/>
              <a:ext cx="94" cy="137"/>
            </a:xfrm>
            <a:prstGeom prst="rtTriangle">
              <a:avLst/>
            </a:prstGeom>
            <a:solidFill>
              <a:srgbClr val="41C7D1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495" name="AutoShape 135"/>
            <p:cNvSpPr>
              <a:spLocks noChangeArrowheads="1"/>
            </p:cNvSpPr>
            <p:nvPr/>
          </p:nvSpPr>
          <p:spPr bwMode="auto">
            <a:xfrm flipH="1">
              <a:off x="1151" y="3495"/>
              <a:ext cx="95" cy="137"/>
            </a:xfrm>
            <a:prstGeom prst="rtTriangle">
              <a:avLst/>
            </a:prstGeom>
            <a:solidFill>
              <a:srgbClr val="68D2DA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496" name="AutoShape 136"/>
            <p:cNvSpPr>
              <a:spLocks noChangeArrowheads="1"/>
            </p:cNvSpPr>
            <p:nvPr/>
          </p:nvSpPr>
          <p:spPr bwMode="auto">
            <a:xfrm flipH="1">
              <a:off x="1246" y="3495"/>
              <a:ext cx="94" cy="137"/>
            </a:xfrm>
            <a:prstGeom prst="rtTriangle">
              <a:avLst/>
            </a:prstGeom>
            <a:solidFill>
              <a:srgbClr val="43FFF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497" name="AutoShape 137"/>
            <p:cNvSpPr>
              <a:spLocks noChangeArrowheads="1"/>
            </p:cNvSpPr>
            <p:nvPr/>
          </p:nvSpPr>
          <p:spPr bwMode="auto">
            <a:xfrm flipH="1">
              <a:off x="1340" y="3495"/>
              <a:ext cx="95" cy="137"/>
            </a:xfrm>
            <a:prstGeom prst="rtTriangle">
              <a:avLst/>
            </a:prstGeom>
            <a:solidFill>
              <a:srgbClr val="A1FFF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498" name="AutoShape 138"/>
            <p:cNvSpPr>
              <a:spLocks noChangeArrowheads="1"/>
            </p:cNvSpPr>
            <p:nvPr/>
          </p:nvSpPr>
          <p:spPr bwMode="auto">
            <a:xfrm flipH="1">
              <a:off x="1434" y="3495"/>
              <a:ext cx="95" cy="137"/>
            </a:xfrm>
            <a:prstGeom prst="rtTriangle">
              <a:avLst/>
            </a:prstGeom>
            <a:solidFill>
              <a:srgbClr val="CCFFF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499" name="AutoShape 139"/>
            <p:cNvSpPr>
              <a:spLocks noChangeArrowheads="1"/>
            </p:cNvSpPr>
            <p:nvPr/>
          </p:nvSpPr>
          <p:spPr bwMode="auto">
            <a:xfrm flipH="1">
              <a:off x="1530" y="3495"/>
              <a:ext cx="95" cy="137"/>
            </a:xfrm>
            <a:prstGeom prst="rtTriangle">
              <a:avLst/>
            </a:prstGeom>
            <a:solidFill>
              <a:srgbClr val="FFD5D5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500" name="AutoShape 140"/>
            <p:cNvSpPr>
              <a:spLocks noChangeArrowheads="1"/>
            </p:cNvSpPr>
            <p:nvPr/>
          </p:nvSpPr>
          <p:spPr bwMode="auto">
            <a:xfrm flipH="1">
              <a:off x="1626" y="3495"/>
              <a:ext cx="96" cy="137"/>
            </a:xfrm>
            <a:prstGeom prst="rtTriangle">
              <a:avLst/>
            </a:prstGeom>
            <a:solidFill>
              <a:srgbClr val="FFA5A5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501" name="AutoShape 141"/>
            <p:cNvSpPr>
              <a:spLocks noChangeArrowheads="1"/>
            </p:cNvSpPr>
            <p:nvPr/>
          </p:nvSpPr>
          <p:spPr bwMode="auto">
            <a:xfrm flipH="1">
              <a:off x="1723" y="3495"/>
              <a:ext cx="94" cy="137"/>
            </a:xfrm>
            <a:prstGeom prst="rtTriangle">
              <a:avLst/>
            </a:prstGeom>
            <a:solidFill>
              <a:srgbClr val="FF8787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502" name="AutoShape 142"/>
            <p:cNvSpPr>
              <a:spLocks noChangeArrowheads="1"/>
            </p:cNvSpPr>
            <p:nvPr/>
          </p:nvSpPr>
          <p:spPr bwMode="auto">
            <a:xfrm flipH="1">
              <a:off x="1819" y="3495"/>
              <a:ext cx="95" cy="137"/>
            </a:xfrm>
            <a:prstGeom prst="rtTriangle">
              <a:avLst/>
            </a:prstGeom>
            <a:solidFill>
              <a:srgbClr val="FF4B4B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503" name="AutoShape 143"/>
            <p:cNvSpPr>
              <a:spLocks noChangeArrowheads="1"/>
            </p:cNvSpPr>
            <p:nvPr/>
          </p:nvSpPr>
          <p:spPr bwMode="auto">
            <a:xfrm flipH="1">
              <a:off x="1915" y="3495"/>
              <a:ext cx="95" cy="137"/>
            </a:xfrm>
            <a:prstGeom prst="rtTriangle">
              <a:avLst/>
            </a:prstGeom>
            <a:solidFill>
              <a:srgbClr val="FF0B0B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504" name="AutoShape 144"/>
            <p:cNvSpPr>
              <a:spLocks noChangeArrowheads="1"/>
            </p:cNvSpPr>
            <p:nvPr/>
          </p:nvSpPr>
          <p:spPr bwMode="auto">
            <a:xfrm flipH="1">
              <a:off x="2011" y="3495"/>
              <a:ext cx="95" cy="137"/>
            </a:xfrm>
            <a:prstGeom prst="rtTriangle">
              <a:avLst/>
            </a:prstGeom>
            <a:solidFill>
              <a:srgbClr val="D6000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505" name="AutoShape 145"/>
            <p:cNvSpPr>
              <a:spLocks noChangeArrowheads="1"/>
            </p:cNvSpPr>
            <p:nvPr/>
          </p:nvSpPr>
          <p:spPr bwMode="auto">
            <a:xfrm flipH="1">
              <a:off x="2107" y="3495"/>
              <a:ext cx="96" cy="137"/>
            </a:xfrm>
            <a:prstGeom prst="rtTriangle">
              <a:avLst/>
            </a:prstGeom>
            <a:solidFill>
              <a:srgbClr val="A2000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506" name="AutoShape 146"/>
            <p:cNvSpPr>
              <a:spLocks noChangeArrowheads="1"/>
            </p:cNvSpPr>
            <p:nvPr/>
          </p:nvSpPr>
          <p:spPr bwMode="auto">
            <a:xfrm flipH="1">
              <a:off x="2204" y="3495"/>
              <a:ext cx="94" cy="137"/>
            </a:xfrm>
            <a:prstGeom prst="rtTriangle">
              <a:avLst/>
            </a:prstGeom>
            <a:solidFill>
              <a:srgbClr val="70000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507" name="AutoShape 147"/>
            <p:cNvSpPr>
              <a:spLocks noChangeArrowheads="1"/>
            </p:cNvSpPr>
            <p:nvPr/>
          </p:nvSpPr>
          <p:spPr bwMode="auto">
            <a:xfrm flipH="1">
              <a:off x="2300" y="3495"/>
              <a:ext cx="95" cy="137"/>
            </a:xfrm>
            <a:prstGeom prst="rtTriangle">
              <a:avLst/>
            </a:prstGeom>
            <a:solidFill>
              <a:srgbClr val="5E000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508" name="AutoShape 148"/>
            <p:cNvSpPr>
              <a:spLocks noChangeArrowheads="1"/>
            </p:cNvSpPr>
            <p:nvPr/>
          </p:nvSpPr>
          <p:spPr bwMode="auto">
            <a:xfrm flipH="1">
              <a:off x="2396" y="3495"/>
              <a:ext cx="95" cy="137"/>
            </a:xfrm>
            <a:prstGeom prst="rtTriangle">
              <a:avLst/>
            </a:prstGeom>
            <a:solidFill>
              <a:srgbClr val="5D3B8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509" name="AutoShape 149"/>
            <p:cNvSpPr>
              <a:spLocks noChangeArrowheads="1"/>
            </p:cNvSpPr>
            <p:nvPr/>
          </p:nvSpPr>
          <p:spPr bwMode="auto">
            <a:xfrm flipH="1">
              <a:off x="2497" y="3496"/>
              <a:ext cx="95" cy="138"/>
            </a:xfrm>
            <a:prstGeom prst="rtTriangle">
              <a:avLst/>
            </a:prstGeom>
            <a:solidFill>
              <a:srgbClr val="7248B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510" name="AutoShape 150"/>
            <p:cNvSpPr>
              <a:spLocks noChangeArrowheads="1"/>
            </p:cNvSpPr>
            <p:nvPr/>
          </p:nvSpPr>
          <p:spPr bwMode="auto">
            <a:xfrm flipH="1">
              <a:off x="2593" y="3496"/>
              <a:ext cx="95" cy="138"/>
            </a:xfrm>
            <a:prstGeom prst="rtTriangle">
              <a:avLst/>
            </a:prstGeom>
            <a:solidFill>
              <a:srgbClr val="8B67C1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511" name="AutoShape 151"/>
            <p:cNvSpPr>
              <a:spLocks noChangeArrowheads="1"/>
            </p:cNvSpPr>
            <p:nvPr/>
          </p:nvSpPr>
          <p:spPr bwMode="auto">
            <a:xfrm flipH="1">
              <a:off x="2689" y="3496"/>
              <a:ext cx="95" cy="138"/>
            </a:xfrm>
            <a:prstGeom prst="rtTriangle">
              <a:avLst/>
            </a:prstGeom>
            <a:solidFill>
              <a:srgbClr val="BCA7DB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512" name="AutoShape 152"/>
            <p:cNvSpPr>
              <a:spLocks noChangeArrowheads="1"/>
            </p:cNvSpPr>
            <p:nvPr/>
          </p:nvSpPr>
          <p:spPr bwMode="auto">
            <a:xfrm flipH="1">
              <a:off x="2785" y="3496"/>
              <a:ext cx="95" cy="138"/>
            </a:xfrm>
            <a:prstGeom prst="rtTriangle">
              <a:avLst/>
            </a:prstGeom>
            <a:solidFill>
              <a:srgbClr val="CAB9E3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513" name="Rectangle 153"/>
            <p:cNvSpPr>
              <a:spLocks noChangeArrowheads="1"/>
            </p:cNvSpPr>
            <p:nvPr/>
          </p:nvSpPr>
          <p:spPr bwMode="auto">
            <a:xfrm>
              <a:off x="2880" y="3491"/>
              <a:ext cx="2880" cy="137"/>
            </a:xfrm>
            <a:prstGeom prst="rect">
              <a:avLst/>
            </a:prstGeom>
            <a:solidFill>
              <a:schemeClr val="tx1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514" name="AutoShape 154"/>
            <p:cNvSpPr>
              <a:spLocks noChangeArrowheads="1"/>
            </p:cNvSpPr>
            <p:nvPr/>
          </p:nvSpPr>
          <p:spPr bwMode="auto">
            <a:xfrm flipH="1">
              <a:off x="2880" y="3489"/>
              <a:ext cx="95" cy="138"/>
            </a:xfrm>
            <a:prstGeom prst="rtTriangle">
              <a:avLst/>
            </a:prstGeom>
            <a:solidFill>
              <a:srgbClr val="D2F1D1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515" name="AutoShape 155"/>
            <p:cNvSpPr>
              <a:spLocks noChangeArrowheads="1"/>
            </p:cNvSpPr>
            <p:nvPr/>
          </p:nvSpPr>
          <p:spPr bwMode="auto">
            <a:xfrm flipH="1">
              <a:off x="2975" y="3489"/>
              <a:ext cx="95" cy="138"/>
            </a:xfrm>
            <a:prstGeom prst="rtTriangle">
              <a:avLst/>
            </a:prstGeom>
            <a:solidFill>
              <a:srgbClr val="9FE19D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516" name="AutoShape 156"/>
            <p:cNvSpPr>
              <a:spLocks noChangeArrowheads="1"/>
            </p:cNvSpPr>
            <p:nvPr/>
          </p:nvSpPr>
          <p:spPr bwMode="auto">
            <a:xfrm flipH="1">
              <a:off x="3069" y="3489"/>
              <a:ext cx="95" cy="138"/>
            </a:xfrm>
            <a:prstGeom prst="rtTriangle">
              <a:avLst/>
            </a:prstGeom>
            <a:solidFill>
              <a:srgbClr val="AED0B5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517" name="AutoShape 157"/>
            <p:cNvSpPr>
              <a:spLocks noChangeArrowheads="1"/>
            </p:cNvSpPr>
            <p:nvPr/>
          </p:nvSpPr>
          <p:spPr bwMode="auto">
            <a:xfrm flipH="1">
              <a:off x="3165" y="3489"/>
              <a:ext cx="95" cy="138"/>
            </a:xfrm>
            <a:prstGeom prst="rtTriangle">
              <a:avLst/>
            </a:prstGeom>
            <a:solidFill>
              <a:srgbClr val="92C09C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518" name="AutoShape 158"/>
            <p:cNvSpPr>
              <a:spLocks noChangeArrowheads="1"/>
            </p:cNvSpPr>
            <p:nvPr/>
          </p:nvSpPr>
          <p:spPr bwMode="auto">
            <a:xfrm flipH="1">
              <a:off x="3261" y="3489"/>
              <a:ext cx="95" cy="138"/>
            </a:xfrm>
            <a:prstGeom prst="rtTriangle">
              <a:avLst/>
            </a:prstGeom>
            <a:solidFill>
              <a:srgbClr val="64A672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519" name="AutoShape 159"/>
            <p:cNvSpPr>
              <a:spLocks noChangeArrowheads="1"/>
            </p:cNvSpPr>
            <p:nvPr/>
          </p:nvSpPr>
          <p:spPr bwMode="auto">
            <a:xfrm flipH="1">
              <a:off x="3357" y="3489"/>
              <a:ext cx="95" cy="138"/>
            </a:xfrm>
            <a:prstGeom prst="rtTriangle">
              <a:avLst/>
            </a:prstGeom>
            <a:solidFill>
              <a:srgbClr val="53916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520" name="AutoShape 160"/>
            <p:cNvSpPr>
              <a:spLocks noChangeArrowheads="1"/>
            </p:cNvSpPr>
            <p:nvPr/>
          </p:nvSpPr>
          <p:spPr bwMode="auto">
            <a:xfrm flipH="1">
              <a:off x="3454" y="3489"/>
              <a:ext cx="94" cy="138"/>
            </a:xfrm>
            <a:prstGeom prst="rtTriangle">
              <a:avLst/>
            </a:prstGeom>
            <a:solidFill>
              <a:srgbClr val="3D6B47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521" name="AutoShape 161"/>
            <p:cNvSpPr>
              <a:spLocks noChangeArrowheads="1"/>
            </p:cNvSpPr>
            <p:nvPr/>
          </p:nvSpPr>
          <p:spPr bwMode="auto">
            <a:xfrm flipH="1">
              <a:off x="3550" y="3489"/>
              <a:ext cx="95" cy="138"/>
            </a:xfrm>
            <a:prstGeom prst="rtTriangle">
              <a:avLst/>
            </a:prstGeom>
            <a:solidFill>
              <a:srgbClr val="0F3C3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522" name="AutoShape 162"/>
            <p:cNvSpPr>
              <a:spLocks noChangeArrowheads="1"/>
            </p:cNvSpPr>
            <p:nvPr/>
          </p:nvSpPr>
          <p:spPr bwMode="auto">
            <a:xfrm flipH="1">
              <a:off x="3646" y="3489"/>
              <a:ext cx="95" cy="138"/>
            </a:xfrm>
            <a:prstGeom prst="rtTriangle">
              <a:avLst/>
            </a:prstGeom>
            <a:solidFill>
              <a:srgbClr val="134B4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523" name="AutoShape 163"/>
            <p:cNvSpPr>
              <a:spLocks noChangeArrowheads="1"/>
            </p:cNvSpPr>
            <p:nvPr/>
          </p:nvSpPr>
          <p:spPr bwMode="auto">
            <a:xfrm flipH="1">
              <a:off x="3742" y="3489"/>
              <a:ext cx="95" cy="138"/>
            </a:xfrm>
            <a:prstGeom prst="rtTriangle">
              <a:avLst/>
            </a:prstGeom>
            <a:solidFill>
              <a:srgbClr val="1D7279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524" name="AutoShape 164"/>
            <p:cNvSpPr>
              <a:spLocks noChangeArrowheads="1"/>
            </p:cNvSpPr>
            <p:nvPr/>
          </p:nvSpPr>
          <p:spPr bwMode="auto">
            <a:xfrm flipH="1">
              <a:off x="3838" y="3489"/>
              <a:ext cx="95" cy="138"/>
            </a:xfrm>
            <a:prstGeom prst="rtTriangle">
              <a:avLst/>
            </a:prstGeom>
            <a:solidFill>
              <a:srgbClr val="2AA3AC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525" name="AutoShape 165"/>
            <p:cNvSpPr>
              <a:spLocks noChangeArrowheads="1"/>
            </p:cNvSpPr>
            <p:nvPr/>
          </p:nvSpPr>
          <p:spPr bwMode="auto">
            <a:xfrm flipH="1">
              <a:off x="3935" y="3489"/>
              <a:ext cx="94" cy="138"/>
            </a:xfrm>
            <a:prstGeom prst="rtTriangle">
              <a:avLst/>
            </a:prstGeom>
            <a:solidFill>
              <a:srgbClr val="41C7D1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526" name="AutoShape 166"/>
            <p:cNvSpPr>
              <a:spLocks noChangeArrowheads="1"/>
            </p:cNvSpPr>
            <p:nvPr/>
          </p:nvSpPr>
          <p:spPr bwMode="auto">
            <a:xfrm flipH="1">
              <a:off x="4031" y="3489"/>
              <a:ext cx="95" cy="138"/>
            </a:xfrm>
            <a:prstGeom prst="rtTriangle">
              <a:avLst/>
            </a:prstGeom>
            <a:solidFill>
              <a:srgbClr val="68D2DA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527" name="AutoShape 167"/>
            <p:cNvSpPr>
              <a:spLocks noChangeArrowheads="1"/>
            </p:cNvSpPr>
            <p:nvPr/>
          </p:nvSpPr>
          <p:spPr bwMode="auto">
            <a:xfrm flipH="1">
              <a:off x="4126" y="3489"/>
              <a:ext cx="94" cy="138"/>
            </a:xfrm>
            <a:prstGeom prst="rtTriangle">
              <a:avLst/>
            </a:prstGeom>
            <a:solidFill>
              <a:srgbClr val="43FFF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528" name="AutoShape 168"/>
            <p:cNvSpPr>
              <a:spLocks noChangeArrowheads="1"/>
            </p:cNvSpPr>
            <p:nvPr/>
          </p:nvSpPr>
          <p:spPr bwMode="auto">
            <a:xfrm flipH="1">
              <a:off x="4220" y="3489"/>
              <a:ext cx="95" cy="138"/>
            </a:xfrm>
            <a:prstGeom prst="rtTriangle">
              <a:avLst/>
            </a:prstGeom>
            <a:solidFill>
              <a:srgbClr val="A1FFF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529" name="AutoShape 169"/>
            <p:cNvSpPr>
              <a:spLocks noChangeArrowheads="1"/>
            </p:cNvSpPr>
            <p:nvPr/>
          </p:nvSpPr>
          <p:spPr bwMode="auto">
            <a:xfrm flipH="1">
              <a:off x="4314" y="3489"/>
              <a:ext cx="95" cy="138"/>
            </a:xfrm>
            <a:prstGeom prst="rtTriangle">
              <a:avLst/>
            </a:prstGeom>
            <a:solidFill>
              <a:srgbClr val="CCFFF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530" name="AutoShape 170"/>
            <p:cNvSpPr>
              <a:spLocks noChangeArrowheads="1"/>
            </p:cNvSpPr>
            <p:nvPr/>
          </p:nvSpPr>
          <p:spPr bwMode="auto">
            <a:xfrm flipH="1">
              <a:off x="4410" y="3489"/>
              <a:ext cx="95" cy="138"/>
            </a:xfrm>
            <a:prstGeom prst="rtTriangle">
              <a:avLst/>
            </a:prstGeom>
            <a:solidFill>
              <a:srgbClr val="FFD5D5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531" name="AutoShape 171"/>
            <p:cNvSpPr>
              <a:spLocks noChangeArrowheads="1"/>
            </p:cNvSpPr>
            <p:nvPr/>
          </p:nvSpPr>
          <p:spPr bwMode="auto">
            <a:xfrm flipH="1">
              <a:off x="4506" y="3489"/>
              <a:ext cx="96" cy="138"/>
            </a:xfrm>
            <a:prstGeom prst="rtTriangle">
              <a:avLst/>
            </a:prstGeom>
            <a:solidFill>
              <a:srgbClr val="FFA5A5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532" name="AutoShape 172"/>
            <p:cNvSpPr>
              <a:spLocks noChangeArrowheads="1"/>
            </p:cNvSpPr>
            <p:nvPr/>
          </p:nvSpPr>
          <p:spPr bwMode="auto">
            <a:xfrm flipH="1">
              <a:off x="4603" y="3489"/>
              <a:ext cx="94" cy="138"/>
            </a:xfrm>
            <a:prstGeom prst="rtTriangle">
              <a:avLst/>
            </a:prstGeom>
            <a:solidFill>
              <a:srgbClr val="FF8787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533" name="AutoShape 173"/>
            <p:cNvSpPr>
              <a:spLocks noChangeArrowheads="1"/>
            </p:cNvSpPr>
            <p:nvPr/>
          </p:nvSpPr>
          <p:spPr bwMode="auto">
            <a:xfrm flipH="1">
              <a:off x="4699" y="3489"/>
              <a:ext cx="95" cy="138"/>
            </a:xfrm>
            <a:prstGeom prst="rtTriangle">
              <a:avLst/>
            </a:prstGeom>
            <a:solidFill>
              <a:srgbClr val="FF4B4B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534" name="AutoShape 174"/>
            <p:cNvSpPr>
              <a:spLocks noChangeArrowheads="1"/>
            </p:cNvSpPr>
            <p:nvPr/>
          </p:nvSpPr>
          <p:spPr bwMode="auto">
            <a:xfrm flipH="1">
              <a:off x="4795" y="3489"/>
              <a:ext cx="95" cy="138"/>
            </a:xfrm>
            <a:prstGeom prst="rtTriangle">
              <a:avLst/>
            </a:prstGeom>
            <a:solidFill>
              <a:srgbClr val="FF0B0B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535" name="AutoShape 175"/>
            <p:cNvSpPr>
              <a:spLocks noChangeArrowheads="1"/>
            </p:cNvSpPr>
            <p:nvPr/>
          </p:nvSpPr>
          <p:spPr bwMode="auto">
            <a:xfrm flipH="1">
              <a:off x="4891" y="3489"/>
              <a:ext cx="95" cy="138"/>
            </a:xfrm>
            <a:prstGeom prst="rtTriangle">
              <a:avLst/>
            </a:prstGeom>
            <a:solidFill>
              <a:srgbClr val="D6000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536" name="AutoShape 176"/>
            <p:cNvSpPr>
              <a:spLocks noChangeArrowheads="1"/>
            </p:cNvSpPr>
            <p:nvPr/>
          </p:nvSpPr>
          <p:spPr bwMode="auto">
            <a:xfrm flipH="1">
              <a:off x="4987" y="3489"/>
              <a:ext cx="96" cy="138"/>
            </a:xfrm>
            <a:prstGeom prst="rtTriangle">
              <a:avLst/>
            </a:prstGeom>
            <a:solidFill>
              <a:srgbClr val="A2000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537" name="AutoShape 177"/>
            <p:cNvSpPr>
              <a:spLocks noChangeArrowheads="1"/>
            </p:cNvSpPr>
            <p:nvPr/>
          </p:nvSpPr>
          <p:spPr bwMode="auto">
            <a:xfrm flipH="1">
              <a:off x="5084" y="3489"/>
              <a:ext cx="94" cy="138"/>
            </a:xfrm>
            <a:prstGeom prst="rtTriangle">
              <a:avLst/>
            </a:prstGeom>
            <a:solidFill>
              <a:srgbClr val="70000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538" name="AutoShape 178"/>
            <p:cNvSpPr>
              <a:spLocks noChangeArrowheads="1"/>
            </p:cNvSpPr>
            <p:nvPr/>
          </p:nvSpPr>
          <p:spPr bwMode="auto">
            <a:xfrm flipH="1">
              <a:off x="5180" y="3489"/>
              <a:ext cx="95" cy="138"/>
            </a:xfrm>
            <a:prstGeom prst="rtTriangle">
              <a:avLst/>
            </a:prstGeom>
            <a:solidFill>
              <a:srgbClr val="5E000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539" name="AutoShape 179"/>
            <p:cNvSpPr>
              <a:spLocks noChangeArrowheads="1"/>
            </p:cNvSpPr>
            <p:nvPr/>
          </p:nvSpPr>
          <p:spPr bwMode="auto">
            <a:xfrm flipH="1">
              <a:off x="5276" y="3489"/>
              <a:ext cx="95" cy="138"/>
            </a:xfrm>
            <a:prstGeom prst="rtTriangle">
              <a:avLst/>
            </a:prstGeom>
            <a:solidFill>
              <a:srgbClr val="5D3B8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540" name="AutoShape 180"/>
            <p:cNvSpPr>
              <a:spLocks noChangeArrowheads="1"/>
            </p:cNvSpPr>
            <p:nvPr/>
          </p:nvSpPr>
          <p:spPr bwMode="auto">
            <a:xfrm flipH="1">
              <a:off x="5377" y="3491"/>
              <a:ext cx="95" cy="137"/>
            </a:xfrm>
            <a:prstGeom prst="rtTriangle">
              <a:avLst/>
            </a:prstGeom>
            <a:solidFill>
              <a:srgbClr val="7248B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541" name="AutoShape 181"/>
            <p:cNvSpPr>
              <a:spLocks noChangeArrowheads="1"/>
            </p:cNvSpPr>
            <p:nvPr/>
          </p:nvSpPr>
          <p:spPr bwMode="auto">
            <a:xfrm flipH="1">
              <a:off x="5473" y="3491"/>
              <a:ext cx="95" cy="137"/>
            </a:xfrm>
            <a:prstGeom prst="rtTriangle">
              <a:avLst/>
            </a:prstGeom>
            <a:solidFill>
              <a:srgbClr val="8B67C1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542" name="AutoShape 182"/>
            <p:cNvSpPr>
              <a:spLocks noChangeArrowheads="1"/>
            </p:cNvSpPr>
            <p:nvPr/>
          </p:nvSpPr>
          <p:spPr bwMode="auto">
            <a:xfrm flipH="1">
              <a:off x="5569" y="3491"/>
              <a:ext cx="95" cy="137"/>
            </a:xfrm>
            <a:prstGeom prst="rtTriangle">
              <a:avLst/>
            </a:prstGeom>
            <a:solidFill>
              <a:srgbClr val="BCA7DB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543" name="AutoShape 183"/>
            <p:cNvSpPr>
              <a:spLocks noChangeArrowheads="1"/>
            </p:cNvSpPr>
            <p:nvPr/>
          </p:nvSpPr>
          <p:spPr bwMode="auto">
            <a:xfrm flipH="1">
              <a:off x="5665" y="3491"/>
              <a:ext cx="95" cy="137"/>
            </a:xfrm>
            <a:prstGeom prst="rtTriangle">
              <a:avLst/>
            </a:prstGeom>
            <a:solidFill>
              <a:srgbClr val="CAB9E3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</p:grpSp>
    </p:spTree>
  </p:cSld>
  <p:clrMapOvr>
    <a:masterClrMapping/>
  </p:clrMapOvr>
</p:sldLayout>
</file>

<file path=ppt/slideLayouts/slideLayout43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제목 및 내용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533400" y="297525"/>
            <a:ext cx="9601200" cy="1238250"/>
          </a:xfrm>
          <a:prstGeom prst="rect">
            <a:avLst/>
          </a:prstGeom>
        </p:spPr>
        <p:txBody>
          <a:bodyPr lIns="98121" tIns="49063" rIns="98121" bIns="49063"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내용 개체 틀 2"/>
          <p:cNvSpPr>
            <a:spLocks noGrp="1"/>
          </p:cNvSpPr>
          <p:nvPr>
            <p:ph idx="1"/>
          </p:nvPr>
        </p:nvSpPr>
        <p:spPr>
          <a:xfrm>
            <a:off x="533400" y="1733578"/>
            <a:ext cx="9601200" cy="4903127"/>
          </a:xfrm>
          <a:prstGeom prst="rect">
            <a:avLst/>
          </a:prstGeom>
        </p:spPr>
        <p:txBody>
          <a:bodyPr lIns="98121" tIns="49063" rIns="98121" bIns="49063"/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</p:spTree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캡션 있는 콘텐츠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533462" y="295275"/>
            <a:ext cx="3509963" cy="1258888"/>
          </a:xfrm>
          <a:prstGeom prst="rect">
            <a:avLst/>
          </a:prstGeom>
        </p:spPr>
        <p:txBody>
          <a:bodyPr lIns="90893" tIns="45454" rIns="90893" bIns="45454" anchor="b"/>
          <a:lstStyle>
            <a:lvl1pPr algn="l">
              <a:defRPr sz="2100" b="1"/>
            </a:lvl1pPr>
          </a:lstStyle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내용 개체 틀 2"/>
          <p:cNvSpPr>
            <a:spLocks noGrp="1"/>
          </p:cNvSpPr>
          <p:nvPr>
            <p:ph idx="1"/>
          </p:nvPr>
        </p:nvSpPr>
        <p:spPr>
          <a:xfrm>
            <a:off x="4170416" y="295282"/>
            <a:ext cx="5964237" cy="6342063"/>
          </a:xfrm>
          <a:prstGeom prst="rect">
            <a:avLst/>
          </a:prstGeom>
        </p:spPr>
        <p:txBody>
          <a:bodyPr lIns="90893" tIns="45454" rIns="90893" bIns="45454"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100"/>
            </a:lvl4pPr>
            <a:lvl5pPr>
              <a:defRPr sz="2100"/>
            </a:lvl5pPr>
            <a:lvl6pPr>
              <a:defRPr sz="2100"/>
            </a:lvl6pPr>
            <a:lvl7pPr>
              <a:defRPr sz="2100"/>
            </a:lvl7pPr>
            <a:lvl8pPr>
              <a:defRPr sz="2100"/>
            </a:lvl8pPr>
            <a:lvl9pPr>
              <a:defRPr sz="21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4" name="텍스트 개체 틀 3"/>
          <p:cNvSpPr>
            <a:spLocks noGrp="1"/>
          </p:cNvSpPr>
          <p:nvPr>
            <p:ph type="body" sz="half" idx="2"/>
          </p:nvPr>
        </p:nvSpPr>
        <p:spPr>
          <a:xfrm>
            <a:off x="533462" y="1554163"/>
            <a:ext cx="3509963" cy="5083176"/>
          </a:xfrm>
          <a:prstGeom prst="rect">
            <a:avLst/>
          </a:prstGeom>
        </p:spPr>
        <p:txBody>
          <a:bodyPr lIns="90893" tIns="45454" rIns="90893" bIns="45454"/>
          <a:lstStyle>
            <a:lvl1pPr marL="0" indent="0">
              <a:buNone/>
              <a:defRPr sz="1400"/>
            </a:lvl1pPr>
            <a:lvl2pPr marL="454488" indent="0">
              <a:buNone/>
              <a:defRPr sz="1200"/>
            </a:lvl2pPr>
            <a:lvl3pPr marL="908945" indent="0">
              <a:buNone/>
              <a:defRPr sz="1000"/>
            </a:lvl3pPr>
            <a:lvl4pPr marL="1363412" indent="0">
              <a:buNone/>
              <a:defRPr sz="900"/>
            </a:lvl4pPr>
            <a:lvl5pPr marL="1817867" indent="0">
              <a:buNone/>
              <a:defRPr sz="900"/>
            </a:lvl5pPr>
            <a:lvl6pPr marL="2272338" indent="0">
              <a:buNone/>
              <a:defRPr sz="900"/>
            </a:lvl6pPr>
            <a:lvl7pPr marL="2726806" indent="0">
              <a:buNone/>
              <a:defRPr sz="900"/>
            </a:lvl7pPr>
            <a:lvl8pPr marL="3181264" indent="0">
              <a:buNone/>
              <a:defRPr sz="900"/>
            </a:lvl8pPr>
            <a:lvl9pPr marL="3635747" indent="0">
              <a:buNone/>
              <a:defRPr sz="9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</p:spTree>
  </p:cSld>
  <p:clrMapOvr>
    <a:masterClrMapping/>
  </p:clrMapOvr>
</p:sldLayout>
</file>

<file path=ppt/slideLayouts/slideLayout44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구역 머리글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842841" y="4774253"/>
            <a:ext cx="9067800" cy="1475581"/>
          </a:xfrm>
          <a:prstGeom prst="rect">
            <a:avLst/>
          </a:prstGeom>
        </p:spPr>
        <p:txBody>
          <a:bodyPr lIns="98121" tIns="49063" rIns="98121" bIns="49063" anchor="t"/>
          <a:lstStyle>
            <a:lvl1pPr algn="l">
              <a:defRPr sz="4300" b="1" cap="all"/>
            </a:lvl1pPr>
          </a:lstStyle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텍스트 개체 틀 2"/>
          <p:cNvSpPr>
            <a:spLocks noGrp="1"/>
          </p:cNvSpPr>
          <p:nvPr>
            <p:ph type="body" idx="1"/>
          </p:nvPr>
        </p:nvSpPr>
        <p:spPr>
          <a:xfrm>
            <a:off x="842841" y="3148992"/>
            <a:ext cx="9067800" cy="1625203"/>
          </a:xfrm>
          <a:prstGeom prst="rect">
            <a:avLst/>
          </a:prstGeom>
        </p:spPr>
        <p:txBody>
          <a:bodyPr lIns="98121" tIns="49063" rIns="98121" bIns="49063" anchor="b"/>
          <a:lstStyle>
            <a:lvl1pPr marL="0" indent="0">
              <a:buNone/>
              <a:defRPr sz="2100"/>
            </a:lvl1pPr>
            <a:lvl2pPr marL="490600" indent="0">
              <a:buNone/>
              <a:defRPr sz="1900"/>
            </a:lvl2pPr>
            <a:lvl3pPr marL="981196" indent="0">
              <a:buNone/>
              <a:defRPr sz="1700"/>
            </a:lvl3pPr>
            <a:lvl4pPr marL="1471794" indent="0">
              <a:buNone/>
              <a:defRPr sz="1500"/>
            </a:lvl4pPr>
            <a:lvl5pPr marL="1962399" indent="0">
              <a:buNone/>
              <a:defRPr sz="1500"/>
            </a:lvl5pPr>
            <a:lvl6pPr marL="2453009" indent="0">
              <a:buNone/>
              <a:defRPr sz="1500"/>
            </a:lvl6pPr>
            <a:lvl7pPr marL="2943589" indent="0">
              <a:buNone/>
              <a:defRPr sz="1500"/>
            </a:lvl7pPr>
            <a:lvl8pPr marL="3434202" indent="0">
              <a:buNone/>
              <a:defRPr sz="1500"/>
            </a:lvl8pPr>
            <a:lvl9pPr marL="3924794" indent="0">
              <a:buNone/>
              <a:defRPr sz="15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</p:spTree>
  </p:cSld>
  <p:clrMapOvr>
    <a:masterClrMapping/>
  </p:clrMapOvr>
</p:sldLayout>
</file>

<file path=ppt/slideLayouts/slideLayout44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콘텐츠 2개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533400" y="297525"/>
            <a:ext cx="9601200" cy="1238250"/>
          </a:xfrm>
          <a:prstGeom prst="rect">
            <a:avLst/>
          </a:prstGeom>
        </p:spPr>
        <p:txBody>
          <a:bodyPr lIns="98121" tIns="49063" rIns="98121" bIns="49063"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내용 개체 틀 2"/>
          <p:cNvSpPr>
            <a:spLocks noGrp="1"/>
          </p:cNvSpPr>
          <p:nvPr>
            <p:ph sz="half" idx="1"/>
          </p:nvPr>
        </p:nvSpPr>
        <p:spPr>
          <a:xfrm>
            <a:off x="533405" y="1733578"/>
            <a:ext cx="4718538" cy="4903127"/>
          </a:xfrm>
          <a:prstGeom prst="rect">
            <a:avLst/>
          </a:prstGeom>
        </p:spPr>
        <p:txBody>
          <a:bodyPr lIns="98121" tIns="49063" rIns="98121" bIns="49063"/>
          <a:lstStyle>
            <a:lvl1pPr>
              <a:defRPr sz="3100"/>
            </a:lvl1pPr>
            <a:lvl2pPr>
              <a:defRPr sz="2600"/>
            </a:lvl2pPr>
            <a:lvl3pPr>
              <a:defRPr sz="2100"/>
            </a:lvl3pPr>
            <a:lvl4pPr>
              <a:defRPr sz="1900"/>
            </a:lvl4pPr>
            <a:lvl5pPr>
              <a:defRPr sz="1900"/>
            </a:lvl5pPr>
            <a:lvl6pPr>
              <a:defRPr sz="1900"/>
            </a:lvl6pPr>
            <a:lvl7pPr>
              <a:defRPr sz="1900"/>
            </a:lvl7pPr>
            <a:lvl8pPr>
              <a:defRPr sz="1900"/>
            </a:lvl8pPr>
            <a:lvl9pPr>
              <a:defRPr sz="19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4" name="내용 개체 틀 3"/>
          <p:cNvSpPr>
            <a:spLocks noGrp="1"/>
          </p:cNvSpPr>
          <p:nvPr>
            <p:ph sz="half" idx="2"/>
          </p:nvPr>
        </p:nvSpPr>
        <p:spPr>
          <a:xfrm>
            <a:off x="5416066" y="1733578"/>
            <a:ext cx="4718538" cy="4903127"/>
          </a:xfrm>
          <a:prstGeom prst="rect">
            <a:avLst/>
          </a:prstGeom>
        </p:spPr>
        <p:txBody>
          <a:bodyPr lIns="98121" tIns="49063" rIns="98121" bIns="49063"/>
          <a:lstStyle>
            <a:lvl1pPr>
              <a:defRPr sz="3100"/>
            </a:lvl1pPr>
            <a:lvl2pPr>
              <a:defRPr sz="2600"/>
            </a:lvl2pPr>
            <a:lvl3pPr>
              <a:defRPr sz="2100"/>
            </a:lvl3pPr>
            <a:lvl4pPr>
              <a:defRPr sz="1900"/>
            </a:lvl4pPr>
            <a:lvl5pPr>
              <a:defRPr sz="1900"/>
            </a:lvl5pPr>
            <a:lvl6pPr>
              <a:defRPr sz="1900"/>
            </a:lvl6pPr>
            <a:lvl7pPr>
              <a:defRPr sz="1900"/>
            </a:lvl7pPr>
            <a:lvl8pPr>
              <a:defRPr sz="1900"/>
            </a:lvl8pPr>
            <a:lvl9pPr>
              <a:defRPr sz="19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</p:spTree>
  </p:cSld>
  <p:clrMapOvr>
    <a:masterClrMapping/>
  </p:clrMapOvr>
</p:sldLayout>
</file>

<file path=ppt/slideLayouts/slideLayout44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비교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533400" y="297525"/>
            <a:ext cx="9601200" cy="1238250"/>
          </a:xfrm>
          <a:prstGeom prst="rect">
            <a:avLst/>
          </a:prstGeom>
        </p:spPr>
        <p:txBody>
          <a:bodyPr lIns="98121" tIns="49063" rIns="98121" bIns="49063"/>
          <a:lstStyle>
            <a:lvl1pPr>
              <a:defRPr/>
            </a:lvl1pPr>
          </a:lstStyle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텍스트 개체 틀 2"/>
          <p:cNvSpPr>
            <a:spLocks noGrp="1"/>
          </p:cNvSpPr>
          <p:nvPr>
            <p:ph type="body" idx="1"/>
          </p:nvPr>
        </p:nvSpPr>
        <p:spPr>
          <a:xfrm>
            <a:off x="533400" y="1663039"/>
            <a:ext cx="4713410" cy="693076"/>
          </a:xfrm>
          <a:prstGeom prst="rect">
            <a:avLst/>
          </a:prstGeom>
        </p:spPr>
        <p:txBody>
          <a:bodyPr lIns="98121" tIns="49063" rIns="98121" bIns="49063" anchor="b"/>
          <a:lstStyle>
            <a:lvl1pPr marL="0" indent="0">
              <a:buNone/>
              <a:defRPr sz="2600" b="1"/>
            </a:lvl1pPr>
            <a:lvl2pPr marL="490600" indent="0">
              <a:buNone/>
              <a:defRPr sz="2100" b="1"/>
            </a:lvl2pPr>
            <a:lvl3pPr marL="981196" indent="0">
              <a:buNone/>
              <a:defRPr sz="1900" b="1"/>
            </a:lvl3pPr>
            <a:lvl4pPr marL="1471794" indent="0">
              <a:buNone/>
              <a:defRPr sz="1700" b="1"/>
            </a:lvl4pPr>
            <a:lvl5pPr marL="1962399" indent="0">
              <a:buNone/>
              <a:defRPr sz="1700" b="1"/>
            </a:lvl5pPr>
            <a:lvl6pPr marL="2453009" indent="0">
              <a:buNone/>
              <a:defRPr sz="1700" b="1"/>
            </a:lvl6pPr>
            <a:lvl7pPr marL="2943589" indent="0">
              <a:buNone/>
              <a:defRPr sz="1700" b="1"/>
            </a:lvl7pPr>
            <a:lvl8pPr marL="3434202" indent="0">
              <a:buNone/>
              <a:defRPr sz="1700" b="1"/>
            </a:lvl8pPr>
            <a:lvl9pPr marL="3924794" indent="0">
              <a:buNone/>
              <a:defRPr sz="1700" b="1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  <p:sp>
        <p:nvSpPr>
          <p:cNvPr id="4" name="내용 개체 틀 3"/>
          <p:cNvSpPr>
            <a:spLocks noGrp="1"/>
          </p:cNvSpPr>
          <p:nvPr>
            <p:ph sz="half" idx="2"/>
          </p:nvPr>
        </p:nvSpPr>
        <p:spPr>
          <a:xfrm>
            <a:off x="533400" y="2356115"/>
            <a:ext cx="4713410" cy="4280562"/>
          </a:xfrm>
          <a:prstGeom prst="rect">
            <a:avLst/>
          </a:prstGeom>
        </p:spPr>
        <p:txBody>
          <a:bodyPr lIns="98121" tIns="49063" rIns="98121" bIns="49063"/>
          <a:lstStyle>
            <a:lvl1pPr>
              <a:defRPr sz="2600"/>
            </a:lvl1pPr>
            <a:lvl2pPr>
              <a:defRPr sz="2100"/>
            </a:lvl2pPr>
            <a:lvl3pPr>
              <a:defRPr sz="1900"/>
            </a:lvl3pPr>
            <a:lvl4pPr>
              <a:defRPr sz="1700"/>
            </a:lvl4pPr>
            <a:lvl5pPr>
              <a:defRPr sz="1700"/>
            </a:lvl5pPr>
            <a:lvl6pPr>
              <a:defRPr sz="1700"/>
            </a:lvl6pPr>
            <a:lvl7pPr>
              <a:defRPr sz="1700"/>
            </a:lvl7pPr>
            <a:lvl8pPr>
              <a:defRPr sz="1700"/>
            </a:lvl8pPr>
            <a:lvl9pPr>
              <a:defRPr sz="17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5" name="텍스트 개체 틀 4"/>
          <p:cNvSpPr>
            <a:spLocks noGrp="1"/>
          </p:cNvSpPr>
          <p:nvPr>
            <p:ph type="body" sz="quarter" idx="3"/>
          </p:nvPr>
        </p:nvSpPr>
        <p:spPr>
          <a:xfrm>
            <a:off x="5419524" y="1663039"/>
            <a:ext cx="4715120" cy="693076"/>
          </a:xfrm>
          <a:prstGeom prst="rect">
            <a:avLst/>
          </a:prstGeom>
        </p:spPr>
        <p:txBody>
          <a:bodyPr lIns="98121" tIns="49063" rIns="98121" bIns="49063" anchor="b"/>
          <a:lstStyle>
            <a:lvl1pPr marL="0" indent="0">
              <a:buNone/>
              <a:defRPr sz="2600" b="1"/>
            </a:lvl1pPr>
            <a:lvl2pPr marL="490600" indent="0">
              <a:buNone/>
              <a:defRPr sz="2100" b="1"/>
            </a:lvl2pPr>
            <a:lvl3pPr marL="981196" indent="0">
              <a:buNone/>
              <a:defRPr sz="1900" b="1"/>
            </a:lvl3pPr>
            <a:lvl4pPr marL="1471794" indent="0">
              <a:buNone/>
              <a:defRPr sz="1700" b="1"/>
            </a:lvl4pPr>
            <a:lvl5pPr marL="1962399" indent="0">
              <a:buNone/>
              <a:defRPr sz="1700" b="1"/>
            </a:lvl5pPr>
            <a:lvl6pPr marL="2453009" indent="0">
              <a:buNone/>
              <a:defRPr sz="1700" b="1"/>
            </a:lvl6pPr>
            <a:lvl7pPr marL="2943589" indent="0">
              <a:buNone/>
              <a:defRPr sz="1700" b="1"/>
            </a:lvl7pPr>
            <a:lvl8pPr marL="3434202" indent="0">
              <a:buNone/>
              <a:defRPr sz="1700" b="1"/>
            </a:lvl8pPr>
            <a:lvl9pPr marL="3924794" indent="0">
              <a:buNone/>
              <a:defRPr sz="1700" b="1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  <p:sp>
        <p:nvSpPr>
          <p:cNvPr id="6" name="내용 개체 틀 5"/>
          <p:cNvSpPr>
            <a:spLocks noGrp="1"/>
          </p:cNvSpPr>
          <p:nvPr>
            <p:ph sz="quarter" idx="4"/>
          </p:nvPr>
        </p:nvSpPr>
        <p:spPr>
          <a:xfrm>
            <a:off x="5419524" y="2356115"/>
            <a:ext cx="4715120" cy="4280562"/>
          </a:xfrm>
          <a:prstGeom prst="rect">
            <a:avLst/>
          </a:prstGeom>
        </p:spPr>
        <p:txBody>
          <a:bodyPr lIns="98121" tIns="49063" rIns="98121" bIns="49063"/>
          <a:lstStyle>
            <a:lvl1pPr>
              <a:defRPr sz="2600"/>
            </a:lvl1pPr>
            <a:lvl2pPr>
              <a:defRPr sz="2100"/>
            </a:lvl2pPr>
            <a:lvl3pPr>
              <a:defRPr sz="1900"/>
            </a:lvl3pPr>
            <a:lvl4pPr>
              <a:defRPr sz="1700"/>
            </a:lvl4pPr>
            <a:lvl5pPr>
              <a:defRPr sz="1700"/>
            </a:lvl5pPr>
            <a:lvl6pPr>
              <a:defRPr sz="1700"/>
            </a:lvl6pPr>
            <a:lvl7pPr>
              <a:defRPr sz="1700"/>
            </a:lvl7pPr>
            <a:lvl8pPr>
              <a:defRPr sz="1700"/>
            </a:lvl8pPr>
            <a:lvl9pPr>
              <a:defRPr sz="17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</p:spTree>
  </p:cSld>
  <p:clrMapOvr>
    <a:masterClrMapping/>
  </p:clrMapOvr>
</p:sldLayout>
</file>

<file path=ppt/slideLayouts/slideLayout44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제목만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533400" y="297525"/>
            <a:ext cx="9601200" cy="1238250"/>
          </a:xfrm>
          <a:prstGeom prst="rect">
            <a:avLst/>
          </a:prstGeom>
        </p:spPr>
        <p:txBody>
          <a:bodyPr lIns="98121" tIns="49063" rIns="98121" bIns="49063"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</p:spTree>
  </p:cSld>
  <p:clrMapOvr>
    <a:masterClrMapping/>
  </p:clrMapOvr>
</p:sldLayout>
</file>

<file path=ppt/slideLayouts/slideLayout44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빈 화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44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캡션 있는 콘텐츠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533454" y="295804"/>
            <a:ext cx="3509841" cy="1258888"/>
          </a:xfrm>
          <a:prstGeom prst="rect">
            <a:avLst/>
          </a:prstGeom>
        </p:spPr>
        <p:txBody>
          <a:bodyPr lIns="98121" tIns="49063" rIns="98121" bIns="49063" anchor="b"/>
          <a:lstStyle>
            <a:lvl1pPr algn="l">
              <a:defRPr sz="2100" b="1"/>
            </a:lvl1pPr>
          </a:lstStyle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내용 개체 틀 2"/>
          <p:cNvSpPr>
            <a:spLocks noGrp="1"/>
          </p:cNvSpPr>
          <p:nvPr>
            <p:ph idx="1"/>
          </p:nvPr>
        </p:nvSpPr>
        <p:spPr>
          <a:xfrm>
            <a:off x="4171466" y="295807"/>
            <a:ext cx="5963138" cy="6340872"/>
          </a:xfrm>
          <a:prstGeom prst="rect">
            <a:avLst/>
          </a:prstGeom>
        </p:spPr>
        <p:txBody>
          <a:bodyPr lIns="98121" tIns="49063" rIns="98121" bIns="49063"/>
          <a:lstStyle>
            <a:lvl1pPr>
              <a:defRPr sz="3500"/>
            </a:lvl1pPr>
            <a:lvl2pPr>
              <a:defRPr sz="3100"/>
            </a:lvl2pPr>
            <a:lvl3pPr>
              <a:defRPr sz="2600"/>
            </a:lvl3pPr>
            <a:lvl4pPr>
              <a:defRPr sz="2100"/>
            </a:lvl4pPr>
            <a:lvl5pPr>
              <a:defRPr sz="2100"/>
            </a:lvl5pPr>
            <a:lvl6pPr>
              <a:defRPr sz="2100"/>
            </a:lvl6pPr>
            <a:lvl7pPr>
              <a:defRPr sz="2100"/>
            </a:lvl7pPr>
            <a:lvl8pPr>
              <a:defRPr sz="2100"/>
            </a:lvl8pPr>
            <a:lvl9pPr>
              <a:defRPr sz="21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4" name="텍스트 개체 틀 3"/>
          <p:cNvSpPr>
            <a:spLocks noGrp="1"/>
          </p:cNvSpPr>
          <p:nvPr>
            <p:ph type="body" sz="half" idx="2"/>
          </p:nvPr>
        </p:nvSpPr>
        <p:spPr>
          <a:xfrm>
            <a:off x="533454" y="1554696"/>
            <a:ext cx="3509841" cy="5081985"/>
          </a:xfrm>
          <a:prstGeom prst="rect">
            <a:avLst/>
          </a:prstGeom>
        </p:spPr>
        <p:txBody>
          <a:bodyPr lIns="98121" tIns="49063" rIns="98121" bIns="49063"/>
          <a:lstStyle>
            <a:lvl1pPr marL="0" indent="0">
              <a:buNone/>
              <a:defRPr sz="1500"/>
            </a:lvl1pPr>
            <a:lvl2pPr marL="490600" indent="0">
              <a:buNone/>
              <a:defRPr sz="1200"/>
            </a:lvl2pPr>
            <a:lvl3pPr marL="981196" indent="0">
              <a:buNone/>
              <a:defRPr sz="1100"/>
            </a:lvl3pPr>
            <a:lvl4pPr marL="1471794" indent="0">
              <a:buNone/>
              <a:defRPr sz="1000"/>
            </a:lvl4pPr>
            <a:lvl5pPr marL="1962399" indent="0">
              <a:buNone/>
              <a:defRPr sz="1000"/>
            </a:lvl5pPr>
            <a:lvl6pPr marL="2453009" indent="0">
              <a:buNone/>
              <a:defRPr sz="1000"/>
            </a:lvl6pPr>
            <a:lvl7pPr marL="2943589" indent="0">
              <a:buNone/>
              <a:defRPr sz="1000"/>
            </a:lvl7pPr>
            <a:lvl8pPr marL="3434202" indent="0">
              <a:buNone/>
              <a:defRPr sz="1000"/>
            </a:lvl8pPr>
            <a:lvl9pPr marL="3924794" indent="0">
              <a:buNone/>
              <a:defRPr sz="10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</p:spTree>
  </p:cSld>
  <p:clrMapOvr>
    <a:masterClrMapping/>
  </p:clrMapOvr>
</p:sldLayout>
</file>

<file path=ppt/slideLayouts/slideLayout44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캡션 있는 그림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2090860" y="5200650"/>
            <a:ext cx="6400800" cy="613966"/>
          </a:xfrm>
          <a:prstGeom prst="rect">
            <a:avLst/>
          </a:prstGeom>
        </p:spPr>
        <p:txBody>
          <a:bodyPr lIns="98121" tIns="49063" rIns="98121" bIns="49063" anchor="b"/>
          <a:lstStyle>
            <a:lvl1pPr algn="l">
              <a:defRPr sz="2100" b="1"/>
            </a:lvl1pPr>
          </a:lstStyle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그림 개체 틀 2"/>
          <p:cNvSpPr>
            <a:spLocks noGrp="1"/>
          </p:cNvSpPr>
          <p:nvPr>
            <p:ph type="pic" idx="1"/>
          </p:nvPr>
        </p:nvSpPr>
        <p:spPr>
          <a:xfrm>
            <a:off x="2090860" y="663840"/>
            <a:ext cx="6400800" cy="4457700"/>
          </a:xfrm>
          <a:prstGeom prst="rect">
            <a:avLst/>
          </a:prstGeom>
        </p:spPr>
        <p:txBody>
          <a:bodyPr lIns="98121" tIns="49063" rIns="98121" bIns="49063"/>
          <a:lstStyle>
            <a:lvl1pPr marL="0" indent="0">
              <a:buNone/>
              <a:defRPr sz="3500"/>
            </a:lvl1pPr>
            <a:lvl2pPr marL="490600" indent="0">
              <a:buNone/>
              <a:defRPr sz="3100"/>
            </a:lvl2pPr>
            <a:lvl3pPr marL="981196" indent="0">
              <a:buNone/>
              <a:defRPr sz="2600"/>
            </a:lvl3pPr>
            <a:lvl4pPr marL="1471794" indent="0">
              <a:buNone/>
              <a:defRPr sz="2100"/>
            </a:lvl4pPr>
            <a:lvl5pPr marL="1962399" indent="0">
              <a:buNone/>
              <a:defRPr sz="2100"/>
            </a:lvl5pPr>
            <a:lvl6pPr marL="2453009" indent="0">
              <a:buNone/>
              <a:defRPr sz="2100"/>
            </a:lvl6pPr>
            <a:lvl7pPr marL="2943589" indent="0">
              <a:buNone/>
              <a:defRPr sz="2100"/>
            </a:lvl7pPr>
            <a:lvl8pPr marL="3434202" indent="0">
              <a:buNone/>
              <a:defRPr sz="2100"/>
            </a:lvl8pPr>
            <a:lvl9pPr marL="3924794" indent="0">
              <a:buNone/>
              <a:defRPr sz="2100"/>
            </a:lvl9pPr>
          </a:lstStyle>
          <a:p>
            <a:endParaRPr lang="ko-KR" altLang="en-US"/>
          </a:p>
        </p:txBody>
      </p:sp>
      <p:sp>
        <p:nvSpPr>
          <p:cNvPr id="4" name="텍스트 개체 틀 3"/>
          <p:cNvSpPr>
            <a:spLocks noGrp="1"/>
          </p:cNvSpPr>
          <p:nvPr>
            <p:ph type="body" sz="half" idx="2"/>
          </p:nvPr>
        </p:nvSpPr>
        <p:spPr>
          <a:xfrm>
            <a:off x="2090860" y="5814616"/>
            <a:ext cx="6400800" cy="871934"/>
          </a:xfrm>
          <a:prstGeom prst="rect">
            <a:avLst/>
          </a:prstGeom>
        </p:spPr>
        <p:txBody>
          <a:bodyPr lIns="98121" tIns="49063" rIns="98121" bIns="49063"/>
          <a:lstStyle>
            <a:lvl1pPr marL="0" indent="0">
              <a:buNone/>
              <a:defRPr sz="1500"/>
            </a:lvl1pPr>
            <a:lvl2pPr marL="490600" indent="0">
              <a:buNone/>
              <a:defRPr sz="1200"/>
            </a:lvl2pPr>
            <a:lvl3pPr marL="981196" indent="0">
              <a:buNone/>
              <a:defRPr sz="1100"/>
            </a:lvl3pPr>
            <a:lvl4pPr marL="1471794" indent="0">
              <a:buNone/>
              <a:defRPr sz="1000"/>
            </a:lvl4pPr>
            <a:lvl5pPr marL="1962399" indent="0">
              <a:buNone/>
              <a:defRPr sz="1000"/>
            </a:lvl5pPr>
            <a:lvl6pPr marL="2453009" indent="0">
              <a:buNone/>
              <a:defRPr sz="1000"/>
            </a:lvl6pPr>
            <a:lvl7pPr marL="2943589" indent="0">
              <a:buNone/>
              <a:defRPr sz="1000"/>
            </a:lvl7pPr>
            <a:lvl8pPr marL="3434202" indent="0">
              <a:buNone/>
              <a:defRPr sz="1000"/>
            </a:lvl8pPr>
            <a:lvl9pPr marL="3924794" indent="0">
              <a:buNone/>
              <a:defRPr sz="10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</p:spTree>
  </p:cSld>
  <p:clrMapOvr>
    <a:masterClrMapping/>
  </p:clrMapOvr>
</p:sldLayout>
</file>

<file path=ppt/slideLayouts/slideLayout44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제목 및 세로 텍스트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533400" y="297525"/>
            <a:ext cx="9601200" cy="1238250"/>
          </a:xfrm>
          <a:prstGeom prst="rect">
            <a:avLst/>
          </a:prstGeom>
        </p:spPr>
        <p:txBody>
          <a:bodyPr lIns="98121" tIns="49063" rIns="98121" bIns="49063"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세로 텍스트 개체 틀 2"/>
          <p:cNvSpPr>
            <a:spLocks noGrp="1"/>
          </p:cNvSpPr>
          <p:nvPr>
            <p:ph type="body" orient="vert" idx="1"/>
          </p:nvPr>
        </p:nvSpPr>
        <p:spPr>
          <a:xfrm>
            <a:off x="533400" y="1733578"/>
            <a:ext cx="9601200" cy="4903127"/>
          </a:xfrm>
          <a:prstGeom prst="rect">
            <a:avLst/>
          </a:prstGeom>
        </p:spPr>
        <p:txBody>
          <a:bodyPr vert="eaVert" lIns="98121" tIns="49063" rIns="98121" bIns="49063"/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</p:spTree>
  </p:cSld>
  <p:clrMapOvr>
    <a:masterClrMapping/>
  </p:clrMapOvr>
</p:sldLayout>
</file>

<file path=ppt/slideLayouts/slideLayout44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세로 제목 및 텍스트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세로 제목 1"/>
          <p:cNvSpPr>
            <a:spLocks noGrp="1"/>
          </p:cNvSpPr>
          <p:nvPr>
            <p:ph type="title" orient="vert"/>
          </p:nvPr>
        </p:nvSpPr>
        <p:spPr>
          <a:xfrm>
            <a:off x="7734300" y="297525"/>
            <a:ext cx="2400300" cy="6339152"/>
          </a:xfrm>
          <a:prstGeom prst="rect">
            <a:avLst/>
          </a:prstGeom>
        </p:spPr>
        <p:txBody>
          <a:bodyPr vert="eaVert" lIns="98121" tIns="49063" rIns="98121" bIns="49063"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세로 텍스트 개체 틀 2"/>
          <p:cNvSpPr>
            <a:spLocks noGrp="1"/>
          </p:cNvSpPr>
          <p:nvPr>
            <p:ph type="body" orient="vert" idx="1"/>
          </p:nvPr>
        </p:nvSpPr>
        <p:spPr>
          <a:xfrm>
            <a:off x="533435" y="297525"/>
            <a:ext cx="7036777" cy="6339152"/>
          </a:xfrm>
          <a:prstGeom prst="rect">
            <a:avLst/>
          </a:prstGeom>
        </p:spPr>
        <p:txBody>
          <a:bodyPr vert="eaVert" lIns="98121" tIns="49063" rIns="98121" bIns="49063"/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</p:spTree>
  </p:cSld>
  <p:clrMapOvr>
    <a:masterClrMapping/>
  </p:clrMapOvr>
</p:sldLayout>
</file>

<file path=ppt/slideLayouts/slideLayout449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내용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내용 개체 틀 1"/>
          <p:cNvSpPr>
            <a:spLocks noGrp="1"/>
          </p:cNvSpPr>
          <p:nvPr>
            <p:ph/>
          </p:nvPr>
        </p:nvSpPr>
        <p:spPr>
          <a:xfrm>
            <a:off x="533400" y="297525"/>
            <a:ext cx="9601200" cy="6339152"/>
          </a:xfrm>
          <a:prstGeom prst="rect">
            <a:avLst/>
          </a:prstGeom>
        </p:spPr>
        <p:txBody>
          <a:bodyPr lIns="98121" tIns="49063" rIns="98121" bIns="49063"/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</p:spTree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캡션 있는 그림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2090738" y="5200652"/>
            <a:ext cx="6400800" cy="614363"/>
          </a:xfrm>
          <a:prstGeom prst="rect">
            <a:avLst/>
          </a:prstGeom>
        </p:spPr>
        <p:txBody>
          <a:bodyPr lIns="90893" tIns="45454" rIns="90893" bIns="45454" anchor="b"/>
          <a:lstStyle>
            <a:lvl1pPr algn="l">
              <a:defRPr sz="2100" b="1"/>
            </a:lvl1pPr>
          </a:lstStyle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그림 개체 틀 2"/>
          <p:cNvSpPr>
            <a:spLocks noGrp="1"/>
          </p:cNvSpPr>
          <p:nvPr>
            <p:ph type="pic" idx="1"/>
          </p:nvPr>
        </p:nvSpPr>
        <p:spPr>
          <a:xfrm>
            <a:off x="2090738" y="663575"/>
            <a:ext cx="6400800" cy="4457700"/>
          </a:xfrm>
          <a:prstGeom prst="rect">
            <a:avLst/>
          </a:prstGeom>
        </p:spPr>
        <p:txBody>
          <a:bodyPr lIns="90893" tIns="45454" rIns="90893" bIns="45454"/>
          <a:lstStyle>
            <a:lvl1pPr marL="0" indent="0">
              <a:buNone/>
              <a:defRPr sz="3200"/>
            </a:lvl1pPr>
            <a:lvl2pPr marL="454488" indent="0">
              <a:buNone/>
              <a:defRPr sz="2800"/>
            </a:lvl2pPr>
            <a:lvl3pPr marL="908945" indent="0">
              <a:buNone/>
              <a:defRPr sz="2400"/>
            </a:lvl3pPr>
            <a:lvl4pPr marL="1363412" indent="0">
              <a:buNone/>
              <a:defRPr sz="2100"/>
            </a:lvl4pPr>
            <a:lvl5pPr marL="1817867" indent="0">
              <a:buNone/>
              <a:defRPr sz="2100"/>
            </a:lvl5pPr>
            <a:lvl6pPr marL="2272338" indent="0">
              <a:buNone/>
              <a:defRPr sz="2100"/>
            </a:lvl6pPr>
            <a:lvl7pPr marL="2726806" indent="0">
              <a:buNone/>
              <a:defRPr sz="2100"/>
            </a:lvl7pPr>
            <a:lvl8pPr marL="3181264" indent="0">
              <a:buNone/>
              <a:defRPr sz="2100"/>
            </a:lvl8pPr>
            <a:lvl9pPr marL="3635747" indent="0">
              <a:buNone/>
              <a:defRPr sz="2100"/>
            </a:lvl9pPr>
          </a:lstStyle>
          <a:p>
            <a:endParaRPr lang="ko-KR" altLang="en-US"/>
          </a:p>
        </p:txBody>
      </p:sp>
      <p:sp>
        <p:nvSpPr>
          <p:cNvPr id="4" name="텍스트 개체 틀 3"/>
          <p:cNvSpPr>
            <a:spLocks noGrp="1"/>
          </p:cNvSpPr>
          <p:nvPr>
            <p:ph type="body" sz="half" idx="2"/>
          </p:nvPr>
        </p:nvSpPr>
        <p:spPr>
          <a:xfrm>
            <a:off x="2090738" y="5815015"/>
            <a:ext cx="6400800" cy="871537"/>
          </a:xfrm>
          <a:prstGeom prst="rect">
            <a:avLst/>
          </a:prstGeom>
        </p:spPr>
        <p:txBody>
          <a:bodyPr lIns="90893" tIns="45454" rIns="90893" bIns="45454"/>
          <a:lstStyle>
            <a:lvl1pPr marL="0" indent="0">
              <a:buNone/>
              <a:defRPr sz="1400"/>
            </a:lvl1pPr>
            <a:lvl2pPr marL="454488" indent="0">
              <a:buNone/>
              <a:defRPr sz="1200"/>
            </a:lvl2pPr>
            <a:lvl3pPr marL="908945" indent="0">
              <a:buNone/>
              <a:defRPr sz="1000"/>
            </a:lvl3pPr>
            <a:lvl4pPr marL="1363412" indent="0">
              <a:buNone/>
              <a:defRPr sz="900"/>
            </a:lvl4pPr>
            <a:lvl5pPr marL="1817867" indent="0">
              <a:buNone/>
              <a:defRPr sz="900"/>
            </a:lvl5pPr>
            <a:lvl6pPr marL="2272338" indent="0">
              <a:buNone/>
              <a:defRPr sz="900"/>
            </a:lvl6pPr>
            <a:lvl7pPr marL="2726806" indent="0">
              <a:buNone/>
              <a:defRPr sz="900"/>
            </a:lvl7pPr>
            <a:lvl8pPr marL="3181264" indent="0">
              <a:buNone/>
              <a:defRPr sz="900"/>
            </a:lvl8pPr>
            <a:lvl9pPr marL="3635747" indent="0">
              <a:buNone/>
              <a:defRPr sz="9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</p:spTree>
  </p:cSld>
  <p:clrMapOvr>
    <a:masterClrMapping/>
  </p:clrMapOvr>
</p:sldLayout>
</file>

<file path=ppt/slideLayouts/slideLayout45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제목 슬라이드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807362" name="Picture 2" descr="blue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xmlns=""/>
              </a:ext>
            </a:extLst>
          </a:blip>
          <a:srcRect/>
          <a:stretch>
            <a:fillRect/>
          </a:stretch>
        </p:blipFill>
        <p:spPr bwMode="auto">
          <a:xfrm>
            <a:off x="4" y="110"/>
            <a:ext cx="10690226" cy="4364831"/>
          </a:xfrm>
          <a:prstGeom prst="rect">
            <a:avLst/>
          </a:prstGeom>
          <a:noFill/>
        </p:spPr>
      </p:pic>
      <p:grpSp>
        <p:nvGrpSpPr>
          <p:cNvPr id="2" name="Group 3"/>
          <p:cNvGrpSpPr>
            <a:grpSpLocks/>
          </p:cNvGrpSpPr>
          <p:nvPr/>
        </p:nvGrpSpPr>
        <p:grpSpPr bwMode="auto">
          <a:xfrm>
            <a:off x="100932" y="48154"/>
            <a:ext cx="10404720" cy="536575"/>
            <a:chOff x="54" y="28"/>
            <a:chExt cx="5618" cy="312"/>
          </a:xfrm>
        </p:grpSpPr>
        <p:sp>
          <p:nvSpPr>
            <p:cNvPr id="1807364" name="Oval 4"/>
            <p:cNvSpPr>
              <a:spLocks noChangeArrowheads="1"/>
            </p:cNvSpPr>
            <p:nvPr/>
          </p:nvSpPr>
          <p:spPr bwMode="auto">
            <a:xfrm>
              <a:off x="54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365" name="Oval 5"/>
            <p:cNvSpPr>
              <a:spLocks noChangeArrowheads="1"/>
            </p:cNvSpPr>
            <p:nvPr/>
          </p:nvSpPr>
          <p:spPr bwMode="auto">
            <a:xfrm>
              <a:off x="22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366" name="Oval 6"/>
            <p:cNvSpPr>
              <a:spLocks noChangeArrowheads="1"/>
            </p:cNvSpPr>
            <p:nvPr/>
          </p:nvSpPr>
          <p:spPr bwMode="auto">
            <a:xfrm>
              <a:off x="41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367" name="Oval 7"/>
            <p:cNvSpPr>
              <a:spLocks noChangeArrowheads="1"/>
            </p:cNvSpPr>
            <p:nvPr/>
          </p:nvSpPr>
          <p:spPr bwMode="auto">
            <a:xfrm>
              <a:off x="60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368" name="Oval 8"/>
            <p:cNvSpPr>
              <a:spLocks noChangeArrowheads="1"/>
            </p:cNvSpPr>
            <p:nvPr/>
          </p:nvSpPr>
          <p:spPr bwMode="auto">
            <a:xfrm>
              <a:off x="79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369" name="Oval 9"/>
            <p:cNvSpPr>
              <a:spLocks noChangeArrowheads="1"/>
            </p:cNvSpPr>
            <p:nvPr/>
          </p:nvSpPr>
          <p:spPr bwMode="auto">
            <a:xfrm>
              <a:off x="98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370" name="Oval 10"/>
            <p:cNvSpPr>
              <a:spLocks noChangeArrowheads="1"/>
            </p:cNvSpPr>
            <p:nvPr/>
          </p:nvSpPr>
          <p:spPr bwMode="auto">
            <a:xfrm>
              <a:off x="117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371" name="Oval 11"/>
            <p:cNvSpPr>
              <a:spLocks noChangeArrowheads="1"/>
            </p:cNvSpPr>
            <p:nvPr/>
          </p:nvSpPr>
          <p:spPr bwMode="auto">
            <a:xfrm>
              <a:off x="136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372" name="Oval 12"/>
            <p:cNvSpPr>
              <a:spLocks noChangeArrowheads="1"/>
            </p:cNvSpPr>
            <p:nvPr/>
          </p:nvSpPr>
          <p:spPr bwMode="auto">
            <a:xfrm>
              <a:off x="155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373" name="Oval 13"/>
            <p:cNvSpPr>
              <a:spLocks noChangeArrowheads="1"/>
            </p:cNvSpPr>
            <p:nvPr/>
          </p:nvSpPr>
          <p:spPr bwMode="auto">
            <a:xfrm>
              <a:off x="174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374" name="Oval 14"/>
            <p:cNvSpPr>
              <a:spLocks noChangeArrowheads="1"/>
            </p:cNvSpPr>
            <p:nvPr/>
          </p:nvSpPr>
          <p:spPr bwMode="auto">
            <a:xfrm>
              <a:off x="193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375" name="Oval 15"/>
            <p:cNvSpPr>
              <a:spLocks noChangeArrowheads="1"/>
            </p:cNvSpPr>
            <p:nvPr/>
          </p:nvSpPr>
          <p:spPr bwMode="auto">
            <a:xfrm>
              <a:off x="212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376" name="Oval 16"/>
            <p:cNvSpPr>
              <a:spLocks noChangeArrowheads="1"/>
            </p:cNvSpPr>
            <p:nvPr/>
          </p:nvSpPr>
          <p:spPr bwMode="auto">
            <a:xfrm>
              <a:off x="231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377" name="Oval 17"/>
            <p:cNvSpPr>
              <a:spLocks noChangeArrowheads="1"/>
            </p:cNvSpPr>
            <p:nvPr/>
          </p:nvSpPr>
          <p:spPr bwMode="auto">
            <a:xfrm>
              <a:off x="250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378" name="Oval 18"/>
            <p:cNvSpPr>
              <a:spLocks noChangeArrowheads="1"/>
            </p:cNvSpPr>
            <p:nvPr/>
          </p:nvSpPr>
          <p:spPr bwMode="auto">
            <a:xfrm>
              <a:off x="269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379" name="Oval 19"/>
            <p:cNvSpPr>
              <a:spLocks noChangeArrowheads="1"/>
            </p:cNvSpPr>
            <p:nvPr/>
          </p:nvSpPr>
          <p:spPr bwMode="auto">
            <a:xfrm>
              <a:off x="288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380" name="Oval 20"/>
            <p:cNvSpPr>
              <a:spLocks noChangeArrowheads="1"/>
            </p:cNvSpPr>
            <p:nvPr/>
          </p:nvSpPr>
          <p:spPr bwMode="auto">
            <a:xfrm>
              <a:off x="307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381" name="Oval 21"/>
            <p:cNvSpPr>
              <a:spLocks noChangeArrowheads="1"/>
            </p:cNvSpPr>
            <p:nvPr/>
          </p:nvSpPr>
          <p:spPr bwMode="auto">
            <a:xfrm>
              <a:off x="326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382" name="Oval 22"/>
            <p:cNvSpPr>
              <a:spLocks noChangeArrowheads="1"/>
            </p:cNvSpPr>
            <p:nvPr/>
          </p:nvSpPr>
          <p:spPr bwMode="auto">
            <a:xfrm>
              <a:off x="345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383" name="Oval 23"/>
            <p:cNvSpPr>
              <a:spLocks noChangeArrowheads="1"/>
            </p:cNvSpPr>
            <p:nvPr/>
          </p:nvSpPr>
          <p:spPr bwMode="auto">
            <a:xfrm>
              <a:off x="364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384" name="Oval 24"/>
            <p:cNvSpPr>
              <a:spLocks noChangeArrowheads="1"/>
            </p:cNvSpPr>
            <p:nvPr/>
          </p:nvSpPr>
          <p:spPr bwMode="auto">
            <a:xfrm>
              <a:off x="383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385" name="Oval 25"/>
            <p:cNvSpPr>
              <a:spLocks noChangeArrowheads="1"/>
            </p:cNvSpPr>
            <p:nvPr/>
          </p:nvSpPr>
          <p:spPr bwMode="auto">
            <a:xfrm>
              <a:off x="402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386" name="Oval 26"/>
            <p:cNvSpPr>
              <a:spLocks noChangeArrowheads="1"/>
            </p:cNvSpPr>
            <p:nvPr/>
          </p:nvSpPr>
          <p:spPr bwMode="auto">
            <a:xfrm>
              <a:off x="421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387" name="Oval 27"/>
            <p:cNvSpPr>
              <a:spLocks noChangeArrowheads="1"/>
            </p:cNvSpPr>
            <p:nvPr/>
          </p:nvSpPr>
          <p:spPr bwMode="auto">
            <a:xfrm>
              <a:off x="440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388" name="Oval 28"/>
            <p:cNvSpPr>
              <a:spLocks noChangeArrowheads="1"/>
            </p:cNvSpPr>
            <p:nvPr/>
          </p:nvSpPr>
          <p:spPr bwMode="auto">
            <a:xfrm>
              <a:off x="459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389" name="Oval 29"/>
            <p:cNvSpPr>
              <a:spLocks noChangeArrowheads="1"/>
            </p:cNvSpPr>
            <p:nvPr/>
          </p:nvSpPr>
          <p:spPr bwMode="auto">
            <a:xfrm>
              <a:off x="478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390" name="Oval 30"/>
            <p:cNvSpPr>
              <a:spLocks noChangeArrowheads="1"/>
            </p:cNvSpPr>
            <p:nvPr/>
          </p:nvSpPr>
          <p:spPr bwMode="auto">
            <a:xfrm>
              <a:off x="497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391" name="Oval 31"/>
            <p:cNvSpPr>
              <a:spLocks noChangeArrowheads="1"/>
            </p:cNvSpPr>
            <p:nvPr/>
          </p:nvSpPr>
          <p:spPr bwMode="auto">
            <a:xfrm>
              <a:off x="516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392" name="Oval 32"/>
            <p:cNvSpPr>
              <a:spLocks noChangeArrowheads="1"/>
            </p:cNvSpPr>
            <p:nvPr/>
          </p:nvSpPr>
          <p:spPr bwMode="auto">
            <a:xfrm>
              <a:off x="535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393" name="Oval 33"/>
            <p:cNvSpPr>
              <a:spLocks noChangeArrowheads="1"/>
            </p:cNvSpPr>
            <p:nvPr/>
          </p:nvSpPr>
          <p:spPr bwMode="auto">
            <a:xfrm>
              <a:off x="554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394" name="Oval 34"/>
            <p:cNvSpPr>
              <a:spLocks noChangeArrowheads="1"/>
            </p:cNvSpPr>
            <p:nvPr/>
          </p:nvSpPr>
          <p:spPr bwMode="auto">
            <a:xfrm>
              <a:off x="600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395" name="Oval 35"/>
            <p:cNvSpPr>
              <a:spLocks noChangeArrowheads="1"/>
            </p:cNvSpPr>
            <p:nvPr/>
          </p:nvSpPr>
          <p:spPr bwMode="auto">
            <a:xfrm>
              <a:off x="790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396" name="Oval 36"/>
            <p:cNvSpPr>
              <a:spLocks noChangeArrowheads="1"/>
            </p:cNvSpPr>
            <p:nvPr/>
          </p:nvSpPr>
          <p:spPr bwMode="auto">
            <a:xfrm>
              <a:off x="980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397" name="Oval 37"/>
            <p:cNvSpPr>
              <a:spLocks noChangeArrowheads="1"/>
            </p:cNvSpPr>
            <p:nvPr/>
          </p:nvSpPr>
          <p:spPr bwMode="auto">
            <a:xfrm>
              <a:off x="1170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398" name="Oval 38"/>
            <p:cNvSpPr>
              <a:spLocks noChangeArrowheads="1"/>
            </p:cNvSpPr>
            <p:nvPr/>
          </p:nvSpPr>
          <p:spPr bwMode="auto">
            <a:xfrm>
              <a:off x="1360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399" name="Oval 39"/>
            <p:cNvSpPr>
              <a:spLocks noChangeArrowheads="1"/>
            </p:cNvSpPr>
            <p:nvPr/>
          </p:nvSpPr>
          <p:spPr bwMode="auto">
            <a:xfrm>
              <a:off x="230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400" name="Oval 40"/>
            <p:cNvSpPr>
              <a:spLocks noChangeArrowheads="1"/>
            </p:cNvSpPr>
            <p:nvPr/>
          </p:nvSpPr>
          <p:spPr bwMode="auto">
            <a:xfrm>
              <a:off x="249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401" name="Oval 41"/>
            <p:cNvSpPr>
              <a:spLocks noChangeArrowheads="1"/>
            </p:cNvSpPr>
            <p:nvPr/>
          </p:nvSpPr>
          <p:spPr bwMode="auto">
            <a:xfrm>
              <a:off x="268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402" name="Oval 42"/>
            <p:cNvSpPr>
              <a:spLocks noChangeArrowheads="1"/>
            </p:cNvSpPr>
            <p:nvPr/>
          </p:nvSpPr>
          <p:spPr bwMode="auto">
            <a:xfrm>
              <a:off x="287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403" name="Oval 43"/>
            <p:cNvSpPr>
              <a:spLocks noChangeArrowheads="1"/>
            </p:cNvSpPr>
            <p:nvPr/>
          </p:nvSpPr>
          <p:spPr bwMode="auto">
            <a:xfrm>
              <a:off x="306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404" name="Oval 44"/>
            <p:cNvSpPr>
              <a:spLocks noChangeArrowheads="1"/>
            </p:cNvSpPr>
            <p:nvPr/>
          </p:nvSpPr>
          <p:spPr bwMode="auto">
            <a:xfrm>
              <a:off x="325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405" name="Oval 45"/>
            <p:cNvSpPr>
              <a:spLocks noChangeArrowheads="1"/>
            </p:cNvSpPr>
            <p:nvPr/>
          </p:nvSpPr>
          <p:spPr bwMode="auto">
            <a:xfrm>
              <a:off x="344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406" name="Oval 46"/>
            <p:cNvSpPr>
              <a:spLocks noChangeArrowheads="1"/>
            </p:cNvSpPr>
            <p:nvPr/>
          </p:nvSpPr>
          <p:spPr bwMode="auto">
            <a:xfrm>
              <a:off x="363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407" name="Oval 47"/>
            <p:cNvSpPr>
              <a:spLocks noChangeArrowheads="1"/>
            </p:cNvSpPr>
            <p:nvPr/>
          </p:nvSpPr>
          <p:spPr bwMode="auto">
            <a:xfrm>
              <a:off x="382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408" name="Oval 48"/>
            <p:cNvSpPr>
              <a:spLocks noChangeArrowheads="1"/>
            </p:cNvSpPr>
            <p:nvPr/>
          </p:nvSpPr>
          <p:spPr bwMode="auto">
            <a:xfrm>
              <a:off x="401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409" name="Oval 49"/>
            <p:cNvSpPr>
              <a:spLocks noChangeArrowheads="1"/>
            </p:cNvSpPr>
            <p:nvPr/>
          </p:nvSpPr>
          <p:spPr bwMode="auto">
            <a:xfrm>
              <a:off x="420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410" name="Oval 50"/>
            <p:cNvSpPr>
              <a:spLocks noChangeArrowheads="1"/>
            </p:cNvSpPr>
            <p:nvPr/>
          </p:nvSpPr>
          <p:spPr bwMode="auto">
            <a:xfrm>
              <a:off x="439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411" name="Oval 51"/>
            <p:cNvSpPr>
              <a:spLocks noChangeArrowheads="1"/>
            </p:cNvSpPr>
            <p:nvPr/>
          </p:nvSpPr>
          <p:spPr bwMode="auto">
            <a:xfrm>
              <a:off x="5348" y="32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412" name="Oval 52"/>
            <p:cNvSpPr>
              <a:spLocks noChangeArrowheads="1"/>
            </p:cNvSpPr>
            <p:nvPr/>
          </p:nvSpPr>
          <p:spPr bwMode="auto">
            <a:xfrm>
              <a:off x="5538" y="32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</p:grpSp>
      <p:grpSp>
        <p:nvGrpSpPr>
          <p:cNvPr id="3" name="Group 53"/>
          <p:cNvGrpSpPr>
            <a:grpSpLocks/>
          </p:cNvGrpSpPr>
          <p:nvPr/>
        </p:nvGrpSpPr>
        <p:grpSpPr bwMode="auto">
          <a:xfrm rot="-2166924">
            <a:off x="919778" y="-2576238"/>
            <a:ext cx="12020306" cy="6251443"/>
            <a:chOff x="266" y="453"/>
            <a:chExt cx="6490" cy="1666"/>
          </a:xfrm>
        </p:grpSpPr>
        <p:sp>
          <p:nvSpPr>
            <p:cNvPr id="1807414" name="Freeform 54"/>
            <p:cNvSpPr>
              <a:spLocks/>
            </p:cNvSpPr>
            <p:nvPr/>
          </p:nvSpPr>
          <p:spPr bwMode="auto">
            <a:xfrm>
              <a:off x="266" y="570"/>
              <a:ext cx="4772" cy="1549"/>
            </a:xfrm>
            <a:custGeom>
              <a:avLst/>
              <a:gdLst/>
              <a:ahLst/>
              <a:cxnLst>
                <a:cxn ang="0">
                  <a:pos x="4772" y="2929"/>
                </a:cxn>
                <a:cxn ang="0">
                  <a:pos x="4719" y="2956"/>
                </a:cxn>
                <a:cxn ang="0">
                  <a:pos x="4658" y="2985"/>
                </a:cxn>
                <a:cxn ang="0">
                  <a:pos x="4574" y="3017"/>
                </a:cxn>
                <a:cxn ang="0">
                  <a:pos x="4472" y="3048"/>
                </a:cxn>
                <a:cxn ang="0">
                  <a:pos x="4351" y="3076"/>
                </a:cxn>
                <a:cxn ang="0">
                  <a:pos x="4215" y="3093"/>
                </a:cxn>
                <a:cxn ang="0">
                  <a:pos x="4141" y="3097"/>
                </a:cxn>
                <a:cxn ang="0">
                  <a:pos x="4065" y="3097"/>
                </a:cxn>
                <a:cxn ang="0">
                  <a:pos x="3984" y="3092"/>
                </a:cxn>
                <a:cxn ang="0">
                  <a:pos x="3902" y="3082"/>
                </a:cxn>
                <a:cxn ang="0">
                  <a:pos x="3818" y="3066"/>
                </a:cxn>
                <a:cxn ang="0">
                  <a:pos x="3730" y="3045"/>
                </a:cxn>
                <a:cxn ang="0">
                  <a:pos x="3640" y="3016"/>
                </a:cxn>
                <a:cxn ang="0">
                  <a:pos x="3548" y="2980"/>
                </a:cxn>
                <a:cxn ang="0">
                  <a:pos x="3455" y="2937"/>
                </a:cxn>
                <a:cxn ang="0">
                  <a:pos x="3361" y="2885"/>
                </a:cxn>
                <a:cxn ang="0">
                  <a:pos x="3265" y="2824"/>
                </a:cxn>
                <a:cxn ang="0">
                  <a:pos x="3169" y="2754"/>
                </a:cxn>
                <a:cxn ang="0">
                  <a:pos x="3072" y="2673"/>
                </a:cxn>
                <a:cxn ang="0">
                  <a:pos x="2974" y="2583"/>
                </a:cxn>
                <a:cxn ang="0">
                  <a:pos x="2876" y="2481"/>
                </a:cxn>
                <a:cxn ang="0">
                  <a:pos x="2778" y="2367"/>
                </a:cxn>
                <a:cxn ang="0">
                  <a:pos x="2681" y="2241"/>
                </a:cxn>
                <a:cxn ang="0">
                  <a:pos x="2583" y="2102"/>
                </a:cxn>
                <a:cxn ang="0">
                  <a:pos x="2488" y="1960"/>
                </a:cxn>
                <a:cxn ang="0">
                  <a:pos x="2303" y="1695"/>
                </a:cxn>
                <a:cxn ang="0">
                  <a:pos x="2125" y="1456"/>
                </a:cxn>
                <a:cxn ang="0">
                  <a:pos x="1953" y="1240"/>
                </a:cxn>
                <a:cxn ang="0">
                  <a:pos x="1788" y="1046"/>
                </a:cxn>
                <a:cxn ang="0">
                  <a:pos x="1628" y="873"/>
                </a:cxn>
                <a:cxn ang="0">
                  <a:pos x="1471" y="720"/>
                </a:cxn>
                <a:cxn ang="0">
                  <a:pos x="1317" y="584"/>
                </a:cxn>
                <a:cxn ang="0">
                  <a:pos x="1166" y="466"/>
                </a:cxn>
                <a:cxn ang="0">
                  <a:pos x="1014" y="365"/>
                </a:cxn>
                <a:cxn ang="0">
                  <a:pos x="865" y="277"/>
                </a:cxn>
                <a:cxn ang="0">
                  <a:pos x="713" y="203"/>
                </a:cxn>
                <a:cxn ang="0">
                  <a:pos x="560" y="140"/>
                </a:cxn>
                <a:cxn ang="0">
                  <a:pos x="405" y="90"/>
                </a:cxn>
                <a:cxn ang="0">
                  <a:pos x="247" y="48"/>
                </a:cxn>
                <a:cxn ang="0">
                  <a:pos x="84" y="14"/>
                </a:cxn>
              </a:cxnLst>
              <a:rect l="0" t="0" r="r" b="b"/>
              <a:pathLst>
                <a:path w="4772" h="3097">
                  <a:moveTo>
                    <a:pt x="4772" y="2929"/>
                  </a:moveTo>
                  <a:lnTo>
                    <a:pt x="4772" y="2929"/>
                  </a:lnTo>
                  <a:lnTo>
                    <a:pt x="4758" y="2937"/>
                  </a:lnTo>
                  <a:lnTo>
                    <a:pt x="4719" y="2956"/>
                  </a:lnTo>
                  <a:lnTo>
                    <a:pt x="4691" y="2971"/>
                  </a:lnTo>
                  <a:lnTo>
                    <a:pt x="4658" y="2985"/>
                  </a:lnTo>
                  <a:lnTo>
                    <a:pt x="4619" y="3001"/>
                  </a:lnTo>
                  <a:lnTo>
                    <a:pt x="4574" y="3017"/>
                  </a:lnTo>
                  <a:lnTo>
                    <a:pt x="4526" y="3034"/>
                  </a:lnTo>
                  <a:lnTo>
                    <a:pt x="4472" y="3048"/>
                  </a:lnTo>
                  <a:lnTo>
                    <a:pt x="4413" y="3063"/>
                  </a:lnTo>
                  <a:lnTo>
                    <a:pt x="4351" y="3076"/>
                  </a:lnTo>
                  <a:lnTo>
                    <a:pt x="4286" y="3085"/>
                  </a:lnTo>
                  <a:lnTo>
                    <a:pt x="4215" y="3093"/>
                  </a:lnTo>
                  <a:lnTo>
                    <a:pt x="4179" y="3095"/>
                  </a:lnTo>
                  <a:lnTo>
                    <a:pt x="4141" y="3097"/>
                  </a:lnTo>
                  <a:lnTo>
                    <a:pt x="4104" y="3097"/>
                  </a:lnTo>
                  <a:lnTo>
                    <a:pt x="4065" y="3097"/>
                  </a:lnTo>
                  <a:lnTo>
                    <a:pt x="4025" y="3095"/>
                  </a:lnTo>
                  <a:lnTo>
                    <a:pt x="3984" y="3092"/>
                  </a:lnTo>
                  <a:lnTo>
                    <a:pt x="3944" y="3087"/>
                  </a:lnTo>
                  <a:lnTo>
                    <a:pt x="3902" y="3082"/>
                  </a:lnTo>
                  <a:lnTo>
                    <a:pt x="3859" y="3076"/>
                  </a:lnTo>
                  <a:lnTo>
                    <a:pt x="3818" y="3066"/>
                  </a:lnTo>
                  <a:lnTo>
                    <a:pt x="3773" y="3056"/>
                  </a:lnTo>
                  <a:lnTo>
                    <a:pt x="3730" y="3045"/>
                  </a:lnTo>
                  <a:lnTo>
                    <a:pt x="3684" y="3032"/>
                  </a:lnTo>
                  <a:lnTo>
                    <a:pt x="3640" y="3016"/>
                  </a:lnTo>
                  <a:lnTo>
                    <a:pt x="3594" y="3000"/>
                  </a:lnTo>
                  <a:lnTo>
                    <a:pt x="3548" y="2980"/>
                  </a:lnTo>
                  <a:lnTo>
                    <a:pt x="3503" y="2959"/>
                  </a:lnTo>
                  <a:lnTo>
                    <a:pt x="3455" y="2937"/>
                  </a:lnTo>
                  <a:lnTo>
                    <a:pt x="3408" y="2912"/>
                  </a:lnTo>
                  <a:lnTo>
                    <a:pt x="3361" y="2885"/>
                  </a:lnTo>
                  <a:lnTo>
                    <a:pt x="3314" y="2856"/>
                  </a:lnTo>
                  <a:lnTo>
                    <a:pt x="3265" y="2824"/>
                  </a:lnTo>
                  <a:lnTo>
                    <a:pt x="3218" y="2790"/>
                  </a:lnTo>
                  <a:lnTo>
                    <a:pt x="3169" y="2754"/>
                  </a:lnTo>
                  <a:lnTo>
                    <a:pt x="3121" y="2715"/>
                  </a:lnTo>
                  <a:lnTo>
                    <a:pt x="3072" y="2673"/>
                  </a:lnTo>
                  <a:lnTo>
                    <a:pt x="3024" y="2630"/>
                  </a:lnTo>
                  <a:lnTo>
                    <a:pt x="2974" y="2583"/>
                  </a:lnTo>
                  <a:lnTo>
                    <a:pt x="2925" y="2533"/>
                  </a:lnTo>
                  <a:lnTo>
                    <a:pt x="2876" y="2481"/>
                  </a:lnTo>
                  <a:lnTo>
                    <a:pt x="2828" y="2425"/>
                  </a:lnTo>
                  <a:lnTo>
                    <a:pt x="2778" y="2367"/>
                  </a:lnTo>
                  <a:lnTo>
                    <a:pt x="2729" y="2305"/>
                  </a:lnTo>
                  <a:lnTo>
                    <a:pt x="2681" y="2241"/>
                  </a:lnTo>
                  <a:lnTo>
                    <a:pt x="2632" y="2173"/>
                  </a:lnTo>
                  <a:lnTo>
                    <a:pt x="2583" y="2102"/>
                  </a:lnTo>
                  <a:lnTo>
                    <a:pt x="2583" y="2102"/>
                  </a:lnTo>
                  <a:lnTo>
                    <a:pt x="2488" y="1960"/>
                  </a:lnTo>
                  <a:lnTo>
                    <a:pt x="2395" y="1824"/>
                  </a:lnTo>
                  <a:lnTo>
                    <a:pt x="2303" y="1695"/>
                  </a:lnTo>
                  <a:lnTo>
                    <a:pt x="2213" y="1572"/>
                  </a:lnTo>
                  <a:lnTo>
                    <a:pt x="2125" y="1456"/>
                  </a:lnTo>
                  <a:lnTo>
                    <a:pt x="2038" y="1345"/>
                  </a:lnTo>
                  <a:lnTo>
                    <a:pt x="1953" y="1240"/>
                  </a:lnTo>
                  <a:lnTo>
                    <a:pt x="1870" y="1140"/>
                  </a:lnTo>
                  <a:lnTo>
                    <a:pt x="1788" y="1046"/>
                  </a:lnTo>
                  <a:lnTo>
                    <a:pt x="1707" y="957"/>
                  </a:lnTo>
                  <a:lnTo>
                    <a:pt x="1628" y="873"/>
                  </a:lnTo>
                  <a:lnTo>
                    <a:pt x="1549" y="794"/>
                  </a:lnTo>
                  <a:lnTo>
                    <a:pt x="1471" y="720"/>
                  </a:lnTo>
                  <a:lnTo>
                    <a:pt x="1394" y="649"/>
                  </a:lnTo>
                  <a:lnTo>
                    <a:pt x="1317" y="584"/>
                  </a:lnTo>
                  <a:lnTo>
                    <a:pt x="1241" y="523"/>
                  </a:lnTo>
                  <a:lnTo>
                    <a:pt x="1166" y="466"/>
                  </a:lnTo>
                  <a:lnTo>
                    <a:pt x="1089" y="413"/>
                  </a:lnTo>
                  <a:lnTo>
                    <a:pt x="1014" y="365"/>
                  </a:lnTo>
                  <a:lnTo>
                    <a:pt x="940" y="319"/>
                  </a:lnTo>
                  <a:lnTo>
                    <a:pt x="865" y="277"/>
                  </a:lnTo>
                  <a:lnTo>
                    <a:pt x="790" y="239"/>
                  </a:lnTo>
                  <a:lnTo>
                    <a:pt x="713" y="203"/>
                  </a:lnTo>
                  <a:lnTo>
                    <a:pt x="637" y="171"/>
                  </a:lnTo>
                  <a:lnTo>
                    <a:pt x="560" y="140"/>
                  </a:lnTo>
                  <a:lnTo>
                    <a:pt x="484" y="114"/>
                  </a:lnTo>
                  <a:lnTo>
                    <a:pt x="405" y="90"/>
                  </a:lnTo>
                  <a:lnTo>
                    <a:pt x="327" y="67"/>
                  </a:lnTo>
                  <a:lnTo>
                    <a:pt x="247" y="48"/>
                  </a:lnTo>
                  <a:lnTo>
                    <a:pt x="166" y="30"/>
                  </a:lnTo>
                  <a:lnTo>
                    <a:pt x="84" y="14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807415" name="Freeform 55"/>
            <p:cNvSpPr>
              <a:spLocks/>
            </p:cNvSpPr>
            <p:nvPr/>
          </p:nvSpPr>
          <p:spPr bwMode="auto">
            <a:xfrm>
              <a:off x="275" y="591"/>
              <a:ext cx="4814" cy="1515"/>
            </a:xfrm>
            <a:custGeom>
              <a:avLst/>
              <a:gdLst/>
              <a:ahLst/>
              <a:cxnLst>
                <a:cxn ang="0">
                  <a:pos x="4814" y="2845"/>
                </a:cxn>
                <a:cxn ang="0">
                  <a:pos x="4763" y="2874"/>
                </a:cxn>
                <a:cxn ang="0">
                  <a:pos x="4701" y="2904"/>
                </a:cxn>
                <a:cxn ang="0">
                  <a:pos x="4618" y="2938"/>
                </a:cxn>
                <a:cxn ang="0">
                  <a:pos x="4517" y="2972"/>
                </a:cxn>
                <a:cxn ang="0">
                  <a:pos x="4396" y="3001"/>
                </a:cxn>
                <a:cxn ang="0">
                  <a:pos x="4260" y="3021"/>
                </a:cxn>
                <a:cxn ang="0">
                  <a:pos x="4186" y="3027"/>
                </a:cxn>
                <a:cxn ang="0">
                  <a:pos x="4110" y="3029"/>
                </a:cxn>
                <a:cxn ang="0">
                  <a:pos x="4031" y="3025"/>
                </a:cxn>
                <a:cxn ang="0">
                  <a:pos x="3948" y="3016"/>
                </a:cxn>
                <a:cxn ang="0">
                  <a:pos x="3863" y="3003"/>
                </a:cxn>
                <a:cxn ang="0">
                  <a:pos x="3774" y="2983"/>
                </a:cxn>
                <a:cxn ang="0">
                  <a:pos x="3684" y="2956"/>
                </a:cxn>
                <a:cxn ang="0">
                  <a:pos x="3592" y="2922"/>
                </a:cxn>
                <a:cxn ang="0">
                  <a:pos x="3499" y="2880"/>
                </a:cxn>
                <a:cxn ang="0">
                  <a:pos x="3403" y="2830"/>
                </a:cxn>
                <a:cxn ang="0">
                  <a:pos x="3308" y="2770"/>
                </a:cxn>
                <a:cxn ang="0">
                  <a:pos x="3209" y="2703"/>
                </a:cxn>
                <a:cxn ang="0">
                  <a:pos x="3110" y="2623"/>
                </a:cxn>
                <a:cxn ang="0">
                  <a:pos x="3012" y="2535"/>
                </a:cxn>
                <a:cxn ang="0">
                  <a:pos x="2913" y="2433"/>
                </a:cxn>
                <a:cxn ang="0">
                  <a:pos x="2813" y="2321"/>
                </a:cxn>
                <a:cxn ang="0">
                  <a:pos x="2713" y="2197"/>
                </a:cxn>
                <a:cxn ang="0">
                  <a:pos x="2615" y="2058"/>
                </a:cxn>
                <a:cxn ang="0">
                  <a:pos x="2516" y="1918"/>
                </a:cxn>
                <a:cxn ang="0">
                  <a:pos x="2327" y="1656"/>
                </a:cxn>
                <a:cxn ang="0">
                  <a:pos x="2145" y="1419"/>
                </a:cxn>
                <a:cxn ang="0">
                  <a:pos x="1972" y="1206"/>
                </a:cxn>
                <a:cxn ang="0">
                  <a:pos x="1802" y="1014"/>
                </a:cxn>
                <a:cxn ang="0">
                  <a:pos x="1640" y="842"/>
                </a:cxn>
                <a:cxn ang="0">
                  <a:pos x="1480" y="692"/>
                </a:cxn>
                <a:cxn ang="0">
                  <a:pos x="1325" y="560"/>
                </a:cxn>
                <a:cxn ang="0">
                  <a:pos x="1172" y="444"/>
                </a:cxn>
                <a:cxn ang="0">
                  <a:pos x="1019" y="343"/>
                </a:cxn>
                <a:cxn ang="0">
                  <a:pos x="868" y="260"/>
                </a:cxn>
                <a:cxn ang="0">
                  <a:pos x="715" y="188"/>
                </a:cxn>
                <a:cxn ang="0">
                  <a:pos x="563" y="129"/>
                </a:cxn>
                <a:cxn ang="0">
                  <a:pos x="406" y="80"/>
                </a:cxn>
                <a:cxn ang="0">
                  <a:pos x="247" y="42"/>
                </a:cxn>
                <a:cxn ang="0">
                  <a:pos x="84" y="11"/>
                </a:cxn>
              </a:cxnLst>
              <a:rect l="0" t="0" r="r" b="b"/>
              <a:pathLst>
                <a:path w="4814" h="3029">
                  <a:moveTo>
                    <a:pt x="4814" y="2845"/>
                  </a:moveTo>
                  <a:lnTo>
                    <a:pt x="4814" y="2845"/>
                  </a:lnTo>
                  <a:lnTo>
                    <a:pt x="4801" y="2853"/>
                  </a:lnTo>
                  <a:lnTo>
                    <a:pt x="4763" y="2874"/>
                  </a:lnTo>
                  <a:lnTo>
                    <a:pt x="4735" y="2888"/>
                  </a:lnTo>
                  <a:lnTo>
                    <a:pt x="4701" y="2904"/>
                  </a:lnTo>
                  <a:lnTo>
                    <a:pt x="4663" y="2921"/>
                  </a:lnTo>
                  <a:lnTo>
                    <a:pt x="4618" y="2938"/>
                  </a:lnTo>
                  <a:lnTo>
                    <a:pt x="4570" y="2954"/>
                  </a:lnTo>
                  <a:lnTo>
                    <a:pt x="4517" y="2972"/>
                  </a:lnTo>
                  <a:lnTo>
                    <a:pt x="4459" y="2987"/>
                  </a:lnTo>
                  <a:lnTo>
                    <a:pt x="4396" y="3001"/>
                  </a:lnTo>
                  <a:lnTo>
                    <a:pt x="4331" y="3013"/>
                  </a:lnTo>
                  <a:lnTo>
                    <a:pt x="4260" y="3021"/>
                  </a:lnTo>
                  <a:lnTo>
                    <a:pt x="4224" y="3024"/>
                  </a:lnTo>
                  <a:lnTo>
                    <a:pt x="4186" y="3027"/>
                  </a:lnTo>
                  <a:lnTo>
                    <a:pt x="4149" y="3027"/>
                  </a:lnTo>
                  <a:lnTo>
                    <a:pt x="4110" y="3029"/>
                  </a:lnTo>
                  <a:lnTo>
                    <a:pt x="4071" y="3027"/>
                  </a:lnTo>
                  <a:lnTo>
                    <a:pt x="4031" y="3025"/>
                  </a:lnTo>
                  <a:lnTo>
                    <a:pt x="3989" y="3021"/>
                  </a:lnTo>
                  <a:lnTo>
                    <a:pt x="3948" y="3016"/>
                  </a:lnTo>
                  <a:lnTo>
                    <a:pt x="3906" y="3011"/>
                  </a:lnTo>
                  <a:lnTo>
                    <a:pt x="3863" y="3003"/>
                  </a:lnTo>
                  <a:lnTo>
                    <a:pt x="3818" y="2993"/>
                  </a:lnTo>
                  <a:lnTo>
                    <a:pt x="3774" y="2983"/>
                  </a:lnTo>
                  <a:lnTo>
                    <a:pt x="3730" y="2971"/>
                  </a:lnTo>
                  <a:lnTo>
                    <a:pt x="3684" y="2956"/>
                  </a:lnTo>
                  <a:lnTo>
                    <a:pt x="3639" y="2940"/>
                  </a:lnTo>
                  <a:lnTo>
                    <a:pt x="3592" y="2922"/>
                  </a:lnTo>
                  <a:lnTo>
                    <a:pt x="3546" y="2903"/>
                  </a:lnTo>
                  <a:lnTo>
                    <a:pt x="3499" y="2880"/>
                  </a:lnTo>
                  <a:lnTo>
                    <a:pt x="3452" y="2856"/>
                  </a:lnTo>
                  <a:lnTo>
                    <a:pt x="3403" y="2830"/>
                  </a:lnTo>
                  <a:lnTo>
                    <a:pt x="3356" y="2801"/>
                  </a:lnTo>
                  <a:lnTo>
                    <a:pt x="3308" y="2770"/>
                  </a:lnTo>
                  <a:lnTo>
                    <a:pt x="3259" y="2738"/>
                  </a:lnTo>
                  <a:lnTo>
                    <a:pt x="3209" y="2703"/>
                  </a:lnTo>
                  <a:lnTo>
                    <a:pt x="3160" y="2664"/>
                  </a:lnTo>
                  <a:lnTo>
                    <a:pt x="3110" y="2623"/>
                  </a:lnTo>
                  <a:lnTo>
                    <a:pt x="3062" y="2580"/>
                  </a:lnTo>
                  <a:lnTo>
                    <a:pt x="3012" y="2535"/>
                  </a:lnTo>
                  <a:lnTo>
                    <a:pt x="2962" y="2485"/>
                  </a:lnTo>
                  <a:lnTo>
                    <a:pt x="2913" y="2433"/>
                  </a:lnTo>
                  <a:lnTo>
                    <a:pt x="2863" y="2378"/>
                  </a:lnTo>
                  <a:lnTo>
                    <a:pt x="2813" y="2321"/>
                  </a:lnTo>
                  <a:lnTo>
                    <a:pt x="2763" y="2260"/>
                  </a:lnTo>
                  <a:lnTo>
                    <a:pt x="2713" y="2197"/>
                  </a:lnTo>
                  <a:lnTo>
                    <a:pt x="2663" y="2129"/>
                  </a:lnTo>
                  <a:lnTo>
                    <a:pt x="2615" y="2058"/>
                  </a:lnTo>
                  <a:lnTo>
                    <a:pt x="2615" y="2058"/>
                  </a:lnTo>
                  <a:lnTo>
                    <a:pt x="2516" y="1918"/>
                  </a:lnTo>
                  <a:lnTo>
                    <a:pt x="2420" y="1784"/>
                  </a:lnTo>
                  <a:lnTo>
                    <a:pt x="2327" y="1656"/>
                  </a:lnTo>
                  <a:lnTo>
                    <a:pt x="2236" y="1535"/>
                  </a:lnTo>
                  <a:lnTo>
                    <a:pt x="2145" y="1419"/>
                  </a:lnTo>
                  <a:lnTo>
                    <a:pt x="2058" y="1309"/>
                  </a:lnTo>
                  <a:lnTo>
                    <a:pt x="1972" y="1206"/>
                  </a:lnTo>
                  <a:lnTo>
                    <a:pt x="1887" y="1107"/>
                  </a:lnTo>
                  <a:lnTo>
                    <a:pt x="1802" y="1014"/>
                  </a:lnTo>
                  <a:lnTo>
                    <a:pt x="1721" y="925"/>
                  </a:lnTo>
                  <a:lnTo>
                    <a:pt x="1640" y="842"/>
                  </a:lnTo>
                  <a:lnTo>
                    <a:pt x="1559" y="765"/>
                  </a:lnTo>
                  <a:lnTo>
                    <a:pt x="1480" y="692"/>
                  </a:lnTo>
                  <a:lnTo>
                    <a:pt x="1403" y="623"/>
                  </a:lnTo>
                  <a:lnTo>
                    <a:pt x="1325" y="560"/>
                  </a:lnTo>
                  <a:lnTo>
                    <a:pt x="1248" y="499"/>
                  </a:lnTo>
                  <a:lnTo>
                    <a:pt x="1172" y="444"/>
                  </a:lnTo>
                  <a:lnTo>
                    <a:pt x="1096" y="392"/>
                  </a:lnTo>
                  <a:lnTo>
                    <a:pt x="1019" y="343"/>
                  </a:lnTo>
                  <a:lnTo>
                    <a:pt x="944" y="300"/>
                  </a:lnTo>
                  <a:lnTo>
                    <a:pt x="868" y="260"/>
                  </a:lnTo>
                  <a:lnTo>
                    <a:pt x="792" y="222"/>
                  </a:lnTo>
                  <a:lnTo>
                    <a:pt x="715" y="188"/>
                  </a:lnTo>
                  <a:lnTo>
                    <a:pt x="639" y="158"/>
                  </a:lnTo>
                  <a:lnTo>
                    <a:pt x="563" y="129"/>
                  </a:lnTo>
                  <a:lnTo>
                    <a:pt x="485" y="103"/>
                  </a:lnTo>
                  <a:lnTo>
                    <a:pt x="406" y="80"/>
                  </a:lnTo>
                  <a:lnTo>
                    <a:pt x="327" y="61"/>
                  </a:lnTo>
                  <a:lnTo>
                    <a:pt x="247" y="42"/>
                  </a:lnTo>
                  <a:lnTo>
                    <a:pt x="165" y="25"/>
                  </a:lnTo>
                  <a:lnTo>
                    <a:pt x="84" y="11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807416" name="Freeform 56"/>
            <p:cNvSpPr>
              <a:spLocks/>
            </p:cNvSpPr>
            <p:nvPr/>
          </p:nvSpPr>
          <p:spPr bwMode="auto">
            <a:xfrm>
              <a:off x="284" y="611"/>
              <a:ext cx="4856" cy="1481"/>
            </a:xfrm>
            <a:custGeom>
              <a:avLst/>
              <a:gdLst/>
              <a:ahLst/>
              <a:cxnLst>
                <a:cxn ang="0">
                  <a:pos x="4856" y="2763"/>
                </a:cxn>
                <a:cxn ang="0">
                  <a:pos x="4805" y="2793"/>
                </a:cxn>
                <a:cxn ang="0">
                  <a:pos x="4745" y="2824"/>
                </a:cxn>
                <a:cxn ang="0">
                  <a:pos x="4662" y="2860"/>
                </a:cxn>
                <a:cxn ang="0">
                  <a:pos x="4561" y="2897"/>
                </a:cxn>
                <a:cxn ang="0">
                  <a:pos x="4441" y="2927"/>
                </a:cxn>
                <a:cxn ang="0">
                  <a:pos x="4305" y="2952"/>
                </a:cxn>
                <a:cxn ang="0">
                  <a:pos x="4232" y="2958"/>
                </a:cxn>
                <a:cxn ang="0">
                  <a:pos x="4155" y="2961"/>
                </a:cxn>
                <a:cxn ang="0">
                  <a:pos x="4076" y="2960"/>
                </a:cxn>
                <a:cxn ang="0">
                  <a:pos x="3993" y="2953"/>
                </a:cxn>
                <a:cxn ang="0">
                  <a:pos x="3907" y="2940"/>
                </a:cxn>
                <a:cxn ang="0">
                  <a:pos x="3819" y="2923"/>
                </a:cxn>
                <a:cxn ang="0">
                  <a:pos x="3729" y="2897"/>
                </a:cxn>
                <a:cxn ang="0">
                  <a:pos x="3636" y="2864"/>
                </a:cxn>
                <a:cxn ang="0">
                  <a:pos x="3541" y="2824"/>
                </a:cxn>
                <a:cxn ang="0">
                  <a:pos x="3446" y="2776"/>
                </a:cxn>
                <a:cxn ang="0">
                  <a:pos x="3348" y="2719"/>
                </a:cxn>
                <a:cxn ang="0">
                  <a:pos x="3250" y="2651"/>
                </a:cxn>
                <a:cxn ang="0">
                  <a:pos x="3150" y="2574"/>
                </a:cxn>
                <a:cxn ang="0">
                  <a:pos x="3050" y="2487"/>
                </a:cxn>
                <a:cxn ang="0">
                  <a:pos x="2949" y="2388"/>
                </a:cxn>
                <a:cxn ang="0">
                  <a:pos x="2847" y="2277"/>
                </a:cxn>
                <a:cxn ang="0">
                  <a:pos x="2746" y="2154"/>
                </a:cxn>
                <a:cxn ang="0">
                  <a:pos x="2645" y="2018"/>
                </a:cxn>
                <a:cxn ang="0">
                  <a:pos x="2545" y="1878"/>
                </a:cxn>
                <a:cxn ang="0">
                  <a:pos x="2352" y="1618"/>
                </a:cxn>
                <a:cxn ang="0">
                  <a:pos x="2167" y="1384"/>
                </a:cxn>
                <a:cxn ang="0">
                  <a:pos x="1989" y="1172"/>
                </a:cxn>
                <a:cxn ang="0">
                  <a:pos x="1818" y="983"/>
                </a:cxn>
                <a:cxn ang="0">
                  <a:pos x="1652" y="815"/>
                </a:cxn>
                <a:cxn ang="0">
                  <a:pos x="1491" y="667"/>
                </a:cxn>
                <a:cxn ang="0">
                  <a:pos x="1334" y="536"/>
                </a:cxn>
                <a:cxn ang="0">
                  <a:pos x="1178" y="423"/>
                </a:cxn>
                <a:cxn ang="0">
                  <a:pos x="1024" y="326"/>
                </a:cxn>
                <a:cxn ang="0">
                  <a:pos x="872" y="245"/>
                </a:cxn>
                <a:cxn ang="0">
                  <a:pos x="719" y="176"/>
                </a:cxn>
                <a:cxn ang="0">
                  <a:pos x="565" y="119"/>
                </a:cxn>
                <a:cxn ang="0">
                  <a:pos x="408" y="74"/>
                </a:cxn>
                <a:cxn ang="0">
                  <a:pos x="248" y="39"/>
                </a:cxn>
                <a:cxn ang="0">
                  <a:pos x="83" y="11"/>
                </a:cxn>
              </a:cxnLst>
              <a:rect l="0" t="0" r="r" b="b"/>
              <a:pathLst>
                <a:path w="4856" h="2961">
                  <a:moveTo>
                    <a:pt x="4856" y="2763"/>
                  </a:moveTo>
                  <a:lnTo>
                    <a:pt x="4856" y="2763"/>
                  </a:lnTo>
                  <a:lnTo>
                    <a:pt x="4844" y="2771"/>
                  </a:lnTo>
                  <a:lnTo>
                    <a:pt x="4805" y="2793"/>
                  </a:lnTo>
                  <a:lnTo>
                    <a:pt x="4777" y="2808"/>
                  </a:lnTo>
                  <a:lnTo>
                    <a:pt x="4745" y="2824"/>
                  </a:lnTo>
                  <a:lnTo>
                    <a:pt x="4706" y="2842"/>
                  </a:lnTo>
                  <a:lnTo>
                    <a:pt x="4662" y="2860"/>
                  </a:lnTo>
                  <a:lnTo>
                    <a:pt x="4613" y="2879"/>
                  </a:lnTo>
                  <a:lnTo>
                    <a:pt x="4561" y="2897"/>
                  </a:lnTo>
                  <a:lnTo>
                    <a:pt x="4504" y="2913"/>
                  </a:lnTo>
                  <a:lnTo>
                    <a:pt x="4441" y="2927"/>
                  </a:lnTo>
                  <a:lnTo>
                    <a:pt x="4375" y="2940"/>
                  </a:lnTo>
                  <a:lnTo>
                    <a:pt x="4305" y="2952"/>
                  </a:lnTo>
                  <a:lnTo>
                    <a:pt x="4269" y="2955"/>
                  </a:lnTo>
                  <a:lnTo>
                    <a:pt x="4232" y="2958"/>
                  </a:lnTo>
                  <a:lnTo>
                    <a:pt x="4194" y="2960"/>
                  </a:lnTo>
                  <a:lnTo>
                    <a:pt x="4155" y="2961"/>
                  </a:lnTo>
                  <a:lnTo>
                    <a:pt x="4116" y="2961"/>
                  </a:lnTo>
                  <a:lnTo>
                    <a:pt x="4076" y="2960"/>
                  </a:lnTo>
                  <a:lnTo>
                    <a:pt x="4034" y="2956"/>
                  </a:lnTo>
                  <a:lnTo>
                    <a:pt x="3993" y="2953"/>
                  </a:lnTo>
                  <a:lnTo>
                    <a:pt x="3950" y="2947"/>
                  </a:lnTo>
                  <a:lnTo>
                    <a:pt x="3907" y="2940"/>
                  </a:lnTo>
                  <a:lnTo>
                    <a:pt x="3864" y="2932"/>
                  </a:lnTo>
                  <a:lnTo>
                    <a:pt x="3819" y="2923"/>
                  </a:lnTo>
                  <a:lnTo>
                    <a:pt x="3773" y="2911"/>
                  </a:lnTo>
                  <a:lnTo>
                    <a:pt x="3729" y="2897"/>
                  </a:lnTo>
                  <a:lnTo>
                    <a:pt x="3683" y="2882"/>
                  </a:lnTo>
                  <a:lnTo>
                    <a:pt x="3636" y="2864"/>
                  </a:lnTo>
                  <a:lnTo>
                    <a:pt x="3589" y="2845"/>
                  </a:lnTo>
                  <a:lnTo>
                    <a:pt x="3541" y="2824"/>
                  </a:lnTo>
                  <a:lnTo>
                    <a:pt x="3494" y="2801"/>
                  </a:lnTo>
                  <a:lnTo>
                    <a:pt x="3446" y="2776"/>
                  </a:lnTo>
                  <a:lnTo>
                    <a:pt x="3397" y="2748"/>
                  </a:lnTo>
                  <a:lnTo>
                    <a:pt x="3348" y="2719"/>
                  </a:lnTo>
                  <a:lnTo>
                    <a:pt x="3299" y="2687"/>
                  </a:lnTo>
                  <a:lnTo>
                    <a:pt x="3250" y="2651"/>
                  </a:lnTo>
                  <a:lnTo>
                    <a:pt x="3200" y="2614"/>
                  </a:lnTo>
                  <a:lnTo>
                    <a:pt x="3150" y="2574"/>
                  </a:lnTo>
                  <a:lnTo>
                    <a:pt x="3100" y="2532"/>
                  </a:lnTo>
                  <a:lnTo>
                    <a:pt x="3050" y="2487"/>
                  </a:lnTo>
                  <a:lnTo>
                    <a:pt x="3000" y="2438"/>
                  </a:lnTo>
                  <a:lnTo>
                    <a:pt x="2949" y="2388"/>
                  </a:lnTo>
                  <a:lnTo>
                    <a:pt x="2899" y="2333"/>
                  </a:lnTo>
                  <a:lnTo>
                    <a:pt x="2847" y="2277"/>
                  </a:lnTo>
                  <a:lnTo>
                    <a:pt x="2797" y="2217"/>
                  </a:lnTo>
                  <a:lnTo>
                    <a:pt x="2746" y="2154"/>
                  </a:lnTo>
                  <a:lnTo>
                    <a:pt x="2696" y="2088"/>
                  </a:lnTo>
                  <a:lnTo>
                    <a:pt x="2645" y="2018"/>
                  </a:lnTo>
                  <a:lnTo>
                    <a:pt x="2645" y="2018"/>
                  </a:lnTo>
                  <a:lnTo>
                    <a:pt x="2545" y="1878"/>
                  </a:lnTo>
                  <a:lnTo>
                    <a:pt x="2447" y="1745"/>
                  </a:lnTo>
                  <a:lnTo>
                    <a:pt x="2352" y="1618"/>
                  </a:lnTo>
                  <a:lnTo>
                    <a:pt x="2259" y="1498"/>
                  </a:lnTo>
                  <a:lnTo>
                    <a:pt x="2167" y="1384"/>
                  </a:lnTo>
                  <a:lnTo>
                    <a:pt x="2077" y="1276"/>
                  </a:lnTo>
                  <a:lnTo>
                    <a:pt x="1989" y="1172"/>
                  </a:lnTo>
                  <a:lnTo>
                    <a:pt x="1903" y="1075"/>
                  </a:lnTo>
                  <a:lnTo>
                    <a:pt x="1818" y="983"/>
                  </a:lnTo>
                  <a:lnTo>
                    <a:pt x="1735" y="896"/>
                  </a:lnTo>
                  <a:lnTo>
                    <a:pt x="1652" y="815"/>
                  </a:lnTo>
                  <a:lnTo>
                    <a:pt x="1571" y="738"/>
                  </a:lnTo>
                  <a:lnTo>
                    <a:pt x="1491" y="667"/>
                  </a:lnTo>
                  <a:lnTo>
                    <a:pt x="1412" y="599"/>
                  </a:lnTo>
                  <a:lnTo>
                    <a:pt x="1334" y="536"/>
                  </a:lnTo>
                  <a:lnTo>
                    <a:pt x="1256" y="478"/>
                  </a:lnTo>
                  <a:lnTo>
                    <a:pt x="1178" y="423"/>
                  </a:lnTo>
                  <a:lnTo>
                    <a:pt x="1102" y="373"/>
                  </a:lnTo>
                  <a:lnTo>
                    <a:pt x="1024" y="326"/>
                  </a:lnTo>
                  <a:lnTo>
                    <a:pt x="948" y="284"/>
                  </a:lnTo>
                  <a:lnTo>
                    <a:pt x="872" y="245"/>
                  </a:lnTo>
                  <a:lnTo>
                    <a:pt x="795" y="208"/>
                  </a:lnTo>
                  <a:lnTo>
                    <a:pt x="719" y="176"/>
                  </a:lnTo>
                  <a:lnTo>
                    <a:pt x="641" y="147"/>
                  </a:lnTo>
                  <a:lnTo>
                    <a:pt x="565" y="119"/>
                  </a:lnTo>
                  <a:lnTo>
                    <a:pt x="486" y="95"/>
                  </a:lnTo>
                  <a:lnTo>
                    <a:pt x="408" y="74"/>
                  </a:lnTo>
                  <a:lnTo>
                    <a:pt x="327" y="55"/>
                  </a:lnTo>
                  <a:lnTo>
                    <a:pt x="248" y="39"/>
                  </a:lnTo>
                  <a:lnTo>
                    <a:pt x="166" y="24"/>
                  </a:lnTo>
                  <a:lnTo>
                    <a:pt x="83" y="11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807417" name="Freeform 57"/>
            <p:cNvSpPr>
              <a:spLocks/>
            </p:cNvSpPr>
            <p:nvPr/>
          </p:nvSpPr>
          <p:spPr bwMode="auto">
            <a:xfrm>
              <a:off x="293" y="633"/>
              <a:ext cx="4897" cy="1445"/>
            </a:xfrm>
            <a:custGeom>
              <a:avLst/>
              <a:gdLst/>
              <a:ahLst/>
              <a:cxnLst>
                <a:cxn ang="0">
                  <a:pos x="4897" y="2675"/>
                </a:cxn>
                <a:cxn ang="0">
                  <a:pos x="4847" y="2707"/>
                </a:cxn>
                <a:cxn ang="0">
                  <a:pos x="4788" y="2740"/>
                </a:cxn>
                <a:cxn ang="0">
                  <a:pos x="4706" y="2777"/>
                </a:cxn>
                <a:cxn ang="0">
                  <a:pos x="4604" y="2816"/>
                </a:cxn>
                <a:cxn ang="0">
                  <a:pos x="4485" y="2849"/>
                </a:cxn>
                <a:cxn ang="0">
                  <a:pos x="4350" y="2875"/>
                </a:cxn>
                <a:cxn ang="0">
                  <a:pos x="4277" y="2885"/>
                </a:cxn>
                <a:cxn ang="0">
                  <a:pos x="4200" y="2888"/>
                </a:cxn>
                <a:cxn ang="0">
                  <a:pos x="4120" y="2888"/>
                </a:cxn>
                <a:cxn ang="0">
                  <a:pos x="4036" y="2883"/>
                </a:cxn>
                <a:cxn ang="0">
                  <a:pos x="3952" y="2874"/>
                </a:cxn>
                <a:cxn ang="0">
                  <a:pos x="3863" y="2858"/>
                </a:cxn>
                <a:cxn ang="0">
                  <a:pos x="3773" y="2833"/>
                </a:cxn>
                <a:cxn ang="0">
                  <a:pos x="3680" y="2803"/>
                </a:cxn>
                <a:cxn ang="0">
                  <a:pos x="3584" y="2764"/>
                </a:cxn>
                <a:cxn ang="0">
                  <a:pos x="3488" y="2717"/>
                </a:cxn>
                <a:cxn ang="0">
                  <a:pos x="3389" y="2662"/>
                </a:cxn>
                <a:cxn ang="0">
                  <a:pos x="3290" y="2596"/>
                </a:cxn>
                <a:cxn ang="0">
                  <a:pos x="3190" y="2522"/>
                </a:cxn>
                <a:cxn ang="0">
                  <a:pos x="3087" y="2434"/>
                </a:cxn>
                <a:cxn ang="0">
                  <a:pos x="2985" y="2338"/>
                </a:cxn>
                <a:cxn ang="0">
                  <a:pos x="2881" y="2228"/>
                </a:cxn>
                <a:cxn ang="0">
                  <a:pos x="2779" y="2107"/>
                </a:cxn>
                <a:cxn ang="0">
                  <a:pos x="2676" y="1971"/>
                </a:cxn>
                <a:cxn ang="0">
                  <a:pos x="2573" y="1834"/>
                </a:cxn>
                <a:cxn ang="0">
                  <a:pos x="2376" y="1577"/>
                </a:cxn>
                <a:cxn ang="0">
                  <a:pos x="2188" y="1345"/>
                </a:cxn>
                <a:cxn ang="0">
                  <a:pos x="2007" y="1136"/>
                </a:cxn>
                <a:cxn ang="0">
                  <a:pos x="1833" y="949"/>
                </a:cxn>
                <a:cxn ang="0">
                  <a:pos x="1665" y="783"/>
                </a:cxn>
                <a:cxn ang="0">
                  <a:pos x="1501" y="637"/>
                </a:cxn>
                <a:cxn ang="0">
                  <a:pos x="1342" y="510"/>
                </a:cxn>
                <a:cxn ang="0">
                  <a:pos x="1185" y="400"/>
                </a:cxn>
                <a:cxn ang="0">
                  <a:pos x="1031" y="306"/>
                </a:cxn>
                <a:cxn ang="0">
                  <a:pos x="876" y="226"/>
                </a:cxn>
                <a:cxn ang="0">
                  <a:pos x="722" y="161"/>
                </a:cxn>
                <a:cxn ang="0">
                  <a:pos x="567" y="106"/>
                </a:cxn>
                <a:cxn ang="0">
                  <a:pos x="409" y="64"/>
                </a:cxn>
                <a:cxn ang="0">
                  <a:pos x="249" y="32"/>
                </a:cxn>
                <a:cxn ang="0">
                  <a:pos x="84" y="8"/>
                </a:cxn>
              </a:cxnLst>
              <a:rect l="0" t="0" r="r" b="b"/>
              <a:pathLst>
                <a:path w="4897" h="2890">
                  <a:moveTo>
                    <a:pt x="4897" y="2675"/>
                  </a:moveTo>
                  <a:lnTo>
                    <a:pt x="4897" y="2675"/>
                  </a:lnTo>
                  <a:lnTo>
                    <a:pt x="4885" y="2683"/>
                  </a:lnTo>
                  <a:lnTo>
                    <a:pt x="4847" y="2707"/>
                  </a:lnTo>
                  <a:lnTo>
                    <a:pt x="4820" y="2722"/>
                  </a:lnTo>
                  <a:lnTo>
                    <a:pt x="4788" y="2740"/>
                  </a:lnTo>
                  <a:lnTo>
                    <a:pt x="4749" y="2757"/>
                  </a:lnTo>
                  <a:lnTo>
                    <a:pt x="4706" y="2777"/>
                  </a:lnTo>
                  <a:lnTo>
                    <a:pt x="4657" y="2796"/>
                  </a:lnTo>
                  <a:lnTo>
                    <a:pt x="4604" y="2816"/>
                  </a:lnTo>
                  <a:lnTo>
                    <a:pt x="4547" y="2833"/>
                  </a:lnTo>
                  <a:lnTo>
                    <a:pt x="4485" y="2849"/>
                  </a:lnTo>
                  <a:lnTo>
                    <a:pt x="4420" y="2864"/>
                  </a:lnTo>
                  <a:lnTo>
                    <a:pt x="4350" y="2875"/>
                  </a:lnTo>
                  <a:lnTo>
                    <a:pt x="4314" y="2880"/>
                  </a:lnTo>
                  <a:lnTo>
                    <a:pt x="4277" y="2885"/>
                  </a:lnTo>
                  <a:lnTo>
                    <a:pt x="4239" y="2887"/>
                  </a:lnTo>
                  <a:lnTo>
                    <a:pt x="4200" y="2888"/>
                  </a:lnTo>
                  <a:lnTo>
                    <a:pt x="4160" y="2890"/>
                  </a:lnTo>
                  <a:lnTo>
                    <a:pt x="4120" y="2888"/>
                  </a:lnTo>
                  <a:lnTo>
                    <a:pt x="4078" y="2887"/>
                  </a:lnTo>
                  <a:lnTo>
                    <a:pt x="4036" y="2883"/>
                  </a:lnTo>
                  <a:lnTo>
                    <a:pt x="3995" y="2880"/>
                  </a:lnTo>
                  <a:lnTo>
                    <a:pt x="3952" y="2874"/>
                  </a:lnTo>
                  <a:lnTo>
                    <a:pt x="3907" y="2866"/>
                  </a:lnTo>
                  <a:lnTo>
                    <a:pt x="3863" y="2858"/>
                  </a:lnTo>
                  <a:lnTo>
                    <a:pt x="3818" y="2846"/>
                  </a:lnTo>
                  <a:lnTo>
                    <a:pt x="3773" y="2833"/>
                  </a:lnTo>
                  <a:lnTo>
                    <a:pt x="3725" y="2819"/>
                  </a:lnTo>
                  <a:lnTo>
                    <a:pt x="3680" y="2803"/>
                  </a:lnTo>
                  <a:lnTo>
                    <a:pt x="3632" y="2785"/>
                  </a:lnTo>
                  <a:lnTo>
                    <a:pt x="3584" y="2764"/>
                  </a:lnTo>
                  <a:lnTo>
                    <a:pt x="3537" y="2743"/>
                  </a:lnTo>
                  <a:lnTo>
                    <a:pt x="3488" y="2717"/>
                  </a:lnTo>
                  <a:lnTo>
                    <a:pt x="3438" y="2691"/>
                  </a:lnTo>
                  <a:lnTo>
                    <a:pt x="3389" y="2662"/>
                  </a:lnTo>
                  <a:lnTo>
                    <a:pt x="3339" y="2630"/>
                  </a:lnTo>
                  <a:lnTo>
                    <a:pt x="3290" y="2596"/>
                  </a:lnTo>
                  <a:lnTo>
                    <a:pt x="3240" y="2560"/>
                  </a:lnTo>
                  <a:lnTo>
                    <a:pt x="3190" y="2522"/>
                  </a:lnTo>
                  <a:lnTo>
                    <a:pt x="3138" y="2480"/>
                  </a:lnTo>
                  <a:lnTo>
                    <a:pt x="3087" y="2434"/>
                  </a:lnTo>
                  <a:lnTo>
                    <a:pt x="3037" y="2388"/>
                  </a:lnTo>
                  <a:lnTo>
                    <a:pt x="2985" y="2338"/>
                  </a:lnTo>
                  <a:lnTo>
                    <a:pt x="2934" y="2284"/>
                  </a:lnTo>
                  <a:lnTo>
                    <a:pt x="2881" y="2228"/>
                  </a:lnTo>
                  <a:lnTo>
                    <a:pt x="2830" y="2168"/>
                  </a:lnTo>
                  <a:lnTo>
                    <a:pt x="2779" y="2107"/>
                  </a:lnTo>
                  <a:lnTo>
                    <a:pt x="2727" y="2040"/>
                  </a:lnTo>
                  <a:lnTo>
                    <a:pt x="2676" y="1971"/>
                  </a:lnTo>
                  <a:lnTo>
                    <a:pt x="2676" y="1971"/>
                  </a:lnTo>
                  <a:lnTo>
                    <a:pt x="2573" y="1834"/>
                  </a:lnTo>
                  <a:lnTo>
                    <a:pt x="2473" y="1701"/>
                  </a:lnTo>
                  <a:lnTo>
                    <a:pt x="2376" y="1577"/>
                  </a:lnTo>
                  <a:lnTo>
                    <a:pt x="2282" y="1458"/>
                  </a:lnTo>
                  <a:lnTo>
                    <a:pt x="2188" y="1345"/>
                  </a:lnTo>
                  <a:lnTo>
                    <a:pt x="2097" y="1238"/>
                  </a:lnTo>
                  <a:lnTo>
                    <a:pt x="2007" y="1136"/>
                  </a:lnTo>
                  <a:lnTo>
                    <a:pt x="1919" y="1039"/>
                  </a:lnTo>
                  <a:lnTo>
                    <a:pt x="1833" y="949"/>
                  </a:lnTo>
                  <a:lnTo>
                    <a:pt x="1748" y="863"/>
                  </a:lnTo>
                  <a:lnTo>
                    <a:pt x="1665" y="783"/>
                  </a:lnTo>
                  <a:lnTo>
                    <a:pt x="1583" y="708"/>
                  </a:lnTo>
                  <a:lnTo>
                    <a:pt x="1501" y="637"/>
                  </a:lnTo>
                  <a:lnTo>
                    <a:pt x="1421" y="571"/>
                  </a:lnTo>
                  <a:lnTo>
                    <a:pt x="1342" y="510"/>
                  </a:lnTo>
                  <a:lnTo>
                    <a:pt x="1264" y="453"/>
                  </a:lnTo>
                  <a:lnTo>
                    <a:pt x="1185" y="400"/>
                  </a:lnTo>
                  <a:lnTo>
                    <a:pt x="1107" y="352"/>
                  </a:lnTo>
                  <a:lnTo>
                    <a:pt x="1031" y="306"/>
                  </a:lnTo>
                  <a:lnTo>
                    <a:pt x="953" y="264"/>
                  </a:lnTo>
                  <a:lnTo>
                    <a:pt x="876" y="226"/>
                  </a:lnTo>
                  <a:lnTo>
                    <a:pt x="799" y="192"/>
                  </a:lnTo>
                  <a:lnTo>
                    <a:pt x="722" y="161"/>
                  </a:lnTo>
                  <a:lnTo>
                    <a:pt x="645" y="132"/>
                  </a:lnTo>
                  <a:lnTo>
                    <a:pt x="567" y="106"/>
                  </a:lnTo>
                  <a:lnTo>
                    <a:pt x="488" y="85"/>
                  </a:lnTo>
                  <a:lnTo>
                    <a:pt x="409" y="64"/>
                  </a:lnTo>
                  <a:lnTo>
                    <a:pt x="329" y="46"/>
                  </a:lnTo>
                  <a:lnTo>
                    <a:pt x="249" y="32"/>
                  </a:lnTo>
                  <a:lnTo>
                    <a:pt x="167" y="19"/>
                  </a:lnTo>
                  <a:lnTo>
                    <a:pt x="84" y="8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807418" name="Freeform 58"/>
            <p:cNvSpPr>
              <a:spLocks/>
            </p:cNvSpPr>
            <p:nvPr/>
          </p:nvSpPr>
          <p:spPr bwMode="auto">
            <a:xfrm>
              <a:off x="303" y="654"/>
              <a:ext cx="4937" cy="1411"/>
            </a:xfrm>
            <a:custGeom>
              <a:avLst/>
              <a:gdLst/>
              <a:ahLst/>
              <a:cxnLst>
                <a:cxn ang="0">
                  <a:pos x="4937" y="2589"/>
                </a:cxn>
                <a:cxn ang="0">
                  <a:pos x="4887" y="2622"/>
                </a:cxn>
                <a:cxn ang="0">
                  <a:pos x="4828" y="2656"/>
                </a:cxn>
                <a:cxn ang="0">
                  <a:pos x="4747" y="2696"/>
                </a:cxn>
                <a:cxn ang="0">
                  <a:pos x="4646" y="2736"/>
                </a:cxn>
                <a:cxn ang="0">
                  <a:pos x="4528" y="2774"/>
                </a:cxn>
                <a:cxn ang="0">
                  <a:pos x="4393" y="2803"/>
                </a:cxn>
                <a:cxn ang="0">
                  <a:pos x="4319" y="2812"/>
                </a:cxn>
                <a:cxn ang="0">
                  <a:pos x="4243" y="2819"/>
                </a:cxn>
                <a:cxn ang="0">
                  <a:pos x="4163" y="2820"/>
                </a:cxn>
                <a:cxn ang="0">
                  <a:pos x="4081" y="2817"/>
                </a:cxn>
                <a:cxn ang="0">
                  <a:pos x="3995" y="2807"/>
                </a:cxn>
                <a:cxn ang="0">
                  <a:pos x="3906" y="2793"/>
                </a:cxn>
                <a:cxn ang="0">
                  <a:pos x="3814" y="2772"/>
                </a:cxn>
                <a:cxn ang="0">
                  <a:pos x="3721" y="2743"/>
                </a:cxn>
                <a:cxn ang="0">
                  <a:pos x="3625" y="2706"/>
                </a:cxn>
                <a:cxn ang="0">
                  <a:pos x="3528" y="2661"/>
                </a:cxn>
                <a:cxn ang="0">
                  <a:pos x="3429" y="2607"/>
                </a:cxn>
                <a:cxn ang="0">
                  <a:pos x="3328" y="2543"/>
                </a:cxn>
                <a:cxn ang="0">
                  <a:pos x="3227" y="2470"/>
                </a:cxn>
                <a:cxn ang="0">
                  <a:pos x="3124" y="2384"/>
                </a:cxn>
                <a:cxn ang="0">
                  <a:pos x="3020" y="2289"/>
                </a:cxn>
                <a:cxn ang="0">
                  <a:pos x="2916" y="2181"/>
                </a:cxn>
                <a:cxn ang="0">
                  <a:pos x="2810" y="2061"/>
                </a:cxn>
                <a:cxn ang="0">
                  <a:pos x="2705" y="1927"/>
                </a:cxn>
                <a:cxn ang="0">
                  <a:pos x="2601" y="1792"/>
                </a:cxn>
                <a:cxn ang="0">
                  <a:pos x="2399" y="1537"/>
                </a:cxn>
                <a:cxn ang="0">
                  <a:pos x="2208" y="1307"/>
                </a:cxn>
                <a:cxn ang="0">
                  <a:pos x="2024" y="1101"/>
                </a:cxn>
                <a:cxn ang="0">
                  <a:pos x="1847" y="917"/>
                </a:cxn>
                <a:cxn ang="0">
                  <a:pos x="1677" y="754"/>
                </a:cxn>
                <a:cxn ang="0">
                  <a:pos x="1511" y="611"/>
                </a:cxn>
                <a:cxn ang="0">
                  <a:pos x="1350" y="486"/>
                </a:cxn>
                <a:cxn ang="0">
                  <a:pos x="1191" y="379"/>
                </a:cxn>
                <a:cxn ang="0">
                  <a:pos x="1034" y="287"/>
                </a:cxn>
                <a:cxn ang="0">
                  <a:pos x="879" y="211"/>
                </a:cxn>
                <a:cxn ang="0">
                  <a:pos x="723" y="148"/>
                </a:cxn>
                <a:cxn ang="0">
                  <a:pos x="568" y="96"/>
                </a:cxn>
                <a:cxn ang="0">
                  <a:pos x="410" y="58"/>
                </a:cxn>
                <a:cxn ang="0">
                  <a:pos x="249" y="27"/>
                </a:cxn>
                <a:cxn ang="0">
                  <a:pos x="85" y="8"/>
                </a:cxn>
              </a:cxnLst>
              <a:rect l="0" t="0" r="r" b="b"/>
              <a:pathLst>
                <a:path w="4937" h="2820">
                  <a:moveTo>
                    <a:pt x="4937" y="2589"/>
                  </a:moveTo>
                  <a:lnTo>
                    <a:pt x="4937" y="2589"/>
                  </a:lnTo>
                  <a:lnTo>
                    <a:pt x="4925" y="2599"/>
                  </a:lnTo>
                  <a:lnTo>
                    <a:pt x="4887" y="2622"/>
                  </a:lnTo>
                  <a:lnTo>
                    <a:pt x="4861" y="2638"/>
                  </a:lnTo>
                  <a:lnTo>
                    <a:pt x="4828" y="2656"/>
                  </a:lnTo>
                  <a:lnTo>
                    <a:pt x="4790" y="2675"/>
                  </a:lnTo>
                  <a:lnTo>
                    <a:pt x="4747" y="2696"/>
                  </a:lnTo>
                  <a:lnTo>
                    <a:pt x="4698" y="2717"/>
                  </a:lnTo>
                  <a:lnTo>
                    <a:pt x="4646" y="2736"/>
                  </a:lnTo>
                  <a:lnTo>
                    <a:pt x="4589" y="2756"/>
                  </a:lnTo>
                  <a:lnTo>
                    <a:pt x="4528" y="2774"/>
                  </a:lnTo>
                  <a:lnTo>
                    <a:pt x="4462" y="2790"/>
                  </a:lnTo>
                  <a:lnTo>
                    <a:pt x="4393" y="2803"/>
                  </a:lnTo>
                  <a:lnTo>
                    <a:pt x="4357" y="2807"/>
                  </a:lnTo>
                  <a:lnTo>
                    <a:pt x="4319" y="2812"/>
                  </a:lnTo>
                  <a:lnTo>
                    <a:pt x="4282" y="2816"/>
                  </a:lnTo>
                  <a:lnTo>
                    <a:pt x="4243" y="2819"/>
                  </a:lnTo>
                  <a:lnTo>
                    <a:pt x="4203" y="2820"/>
                  </a:lnTo>
                  <a:lnTo>
                    <a:pt x="4163" y="2820"/>
                  </a:lnTo>
                  <a:lnTo>
                    <a:pt x="4122" y="2819"/>
                  </a:lnTo>
                  <a:lnTo>
                    <a:pt x="4081" y="2817"/>
                  </a:lnTo>
                  <a:lnTo>
                    <a:pt x="4038" y="2812"/>
                  </a:lnTo>
                  <a:lnTo>
                    <a:pt x="3995" y="2807"/>
                  </a:lnTo>
                  <a:lnTo>
                    <a:pt x="3950" y="2801"/>
                  </a:lnTo>
                  <a:lnTo>
                    <a:pt x="3906" y="2793"/>
                  </a:lnTo>
                  <a:lnTo>
                    <a:pt x="3860" y="2783"/>
                  </a:lnTo>
                  <a:lnTo>
                    <a:pt x="3814" y="2772"/>
                  </a:lnTo>
                  <a:lnTo>
                    <a:pt x="3768" y="2757"/>
                  </a:lnTo>
                  <a:lnTo>
                    <a:pt x="3721" y="2743"/>
                  </a:lnTo>
                  <a:lnTo>
                    <a:pt x="3674" y="2725"/>
                  </a:lnTo>
                  <a:lnTo>
                    <a:pt x="3625" y="2706"/>
                  </a:lnTo>
                  <a:lnTo>
                    <a:pt x="3577" y="2685"/>
                  </a:lnTo>
                  <a:lnTo>
                    <a:pt x="3528" y="2661"/>
                  </a:lnTo>
                  <a:lnTo>
                    <a:pt x="3479" y="2635"/>
                  </a:lnTo>
                  <a:lnTo>
                    <a:pt x="3429" y="2607"/>
                  </a:lnTo>
                  <a:lnTo>
                    <a:pt x="3379" y="2577"/>
                  </a:lnTo>
                  <a:lnTo>
                    <a:pt x="3328" y="2543"/>
                  </a:lnTo>
                  <a:lnTo>
                    <a:pt x="3278" y="2507"/>
                  </a:lnTo>
                  <a:lnTo>
                    <a:pt x="3227" y="2470"/>
                  </a:lnTo>
                  <a:lnTo>
                    <a:pt x="3175" y="2428"/>
                  </a:lnTo>
                  <a:lnTo>
                    <a:pt x="3124" y="2384"/>
                  </a:lnTo>
                  <a:lnTo>
                    <a:pt x="3071" y="2338"/>
                  </a:lnTo>
                  <a:lnTo>
                    <a:pt x="3020" y="2289"/>
                  </a:lnTo>
                  <a:lnTo>
                    <a:pt x="2967" y="2236"/>
                  </a:lnTo>
                  <a:lnTo>
                    <a:pt x="2916" y="2181"/>
                  </a:lnTo>
                  <a:lnTo>
                    <a:pt x="2863" y="2123"/>
                  </a:lnTo>
                  <a:lnTo>
                    <a:pt x="2810" y="2061"/>
                  </a:lnTo>
                  <a:lnTo>
                    <a:pt x="2757" y="1995"/>
                  </a:lnTo>
                  <a:lnTo>
                    <a:pt x="2705" y="1927"/>
                  </a:lnTo>
                  <a:lnTo>
                    <a:pt x="2705" y="1927"/>
                  </a:lnTo>
                  <a:lnTo>
                    <a:pt x="2601" y="1792"/>
                  </a:lnTo>
                  <a:lnTo>
                    <a:pt x="2499" y="1661"/>
                  </a:lnTo>
                  <a:lnTo>
                    <a:pt x="2399" y="1537"/>
                  </a:lnTo>
                  <a:lnTo>
                    <a:pt x="2302" y="1419"/>
                  </a:lnTo>
                  <a:lnTo>
                    <a:pt x="2208" y="1307"/>
                  </a:lnTo>
                  <a:lnTo>
                    <a:pt x="2115" y="1201"/>
                  </a:lnTo>
                  <a:lnTo>
                    <a:pt x="2024" y="1101"/>
                  </a:lnTo>
                  <a:lnTo>
                    <a:pt x="1936" y="1007"/>
                  </a:lnTo>
                  <a:lnTo>
                    <a:pt x="1847" y="917"/>
                  </a:lnTo>
                  <a:lnTo>
                    <a:pt x="1761" y="833"/>
                  </a:lnTo>
                  <a:lnTo>
                    <a:pt x="1677" y="754"/>
                  </a:lnTo>
                  <a:lnTo>
                    <a:pt x="1593" y="681"/>
                  </a:lnTo>
                  <a:lnTo>
                    <a:pt x="1511" y="611"/>
                  </a:lnTo>
                  <a:lnTo>
                    <a:pt x="1430" y="547"/>
                  </a:lnTo>
                  <a:lnTo>
                    <a:pt x="1350" y="486"/>
                  </a:lnTo>
                  <a:lnTo>
                    <a:pt x="1270" y="431"/>
                  </a:lnTo>
                  <a:lnTo>
                    <a:pt x="1191" y="379"/>
                  </a:lnTo>
                  <a:lnTo>
                    <a:pt x="1112" y="331"/>
                  </a:lnTo>
                  <a:lnTo>
                    <a:pt x="1034" y="287"/>
                  </a:lnTo>
                  <a:lnTo>
                    <a:pt x="957" y="247"/>
                  </a:lnTo>
                  <a:lnTo>
                    <a:pt x="879" y="211"/>
                  </a:lnTo>
                  <a:lnTo>
                    <a:pt x="801" y="177"/>
                  </a:lnTo>
                  <a:lnTo>
                    <a:pt x="723" y="148"/>
                  </a:lnTo>
                  <a:lnTo>
                    <a:pt x="646" y="121"/>
                  </a:lnTo>
                  <a:lnTo>
                    <a:pt x="568" y="96"/>
                  </a:lnTo>
                  <a:lnTo>
                    <a:pt x="489" y="75"/>
                  </a:lnTo>
                  <a:lnTo>
                    <a:pt x="410" y="58"/>
                  </a:lnTo>
                  <a:lnTo>
                    <a:pt x="330" y="41"/>
                  </a:lnTo>
                  <a:lnTo>
                    <a:pt x="249" y="27"/>
                  </a:lnTo>
                  <a:lnTo>
                    <a:pt x="167" y="16"/>
                  </a:lnTo>
                  <a:lnTo>
                    <a:pt x="85" y="8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807419" name="Freeform 59"/>
            <p:cNvSpPr>
              <a:spLocks/>
            </p:cNvSpPr>
            <p:nvPr/>
          </p:nvSpPr>
          <p:spPr bwMode="auto">
            <a:xfrm>
              <a:off x="314" y="676"/>
              <a:ext cx="4975" cy="1375"/>
            </a:xfrm>
            <a:custGeom>
              <a:avLst/>
              <a:gdLst/>
              <a:ahLst/>
              <a:cxnLst>
                <a:cxn ang="0">
                  <a:pos x="4975" y="2501"/>
                </a:cxn>
                <a:cxn ang="0">
                  <a:pos x="4926" y="2537"/>
                </a:cxn>
                <a:cxn ang="0">
                  <a:pos x="4867" y="2571"/>
                </a:cxn>
                <a:cxn ang="0">
                  <a:pos x="4786" y="2613"/>
                </a:cxn>
                <a:cxn ang="0">
                  <a:pos x="4686" y="2656"/>
                </a:cxn>
                <a:cxn ang="0">
                  <a:pos x="4568" y="2695"/>
                </a:cxn>
                <a:cxn ang="0">
                  <a:pos x="4433" y="2727"/>
                </a:cxn>
                <a:cxn ang="0">
                  <a:pos x="4361" y="2739"/>
                </a:cxn>
                <a:cxn ang="0">
                  <a:pos x="4285" y="2747"/>
                </a:cxn>
                <a:cxn ang="0">
                  <a:pos x="4204" y="2750"/>
                </a:cxn>
                <a:cxn ang="0">
                  <a:pos x="4121" y="2748"/>
                </a:cxn>
                <a:cxn ang="0">
                  <a:pos x="4035" y="2740"/>
                </a:cxn>
                <a:cxn ang="0">
                  <a:pos x="3946" y="2727"/>
                </a:cxn>
                <a:cxn ang="0">
                  <a:pos x="3856" y="2708"/>
                </a:cxn>
                <a:cxn ang="0">
                  <a:pos x="3761" y="2680"/>
                </a:cxn>
                <a:cxn ang="0">
                  <a:pos x="3666" y="2645"/>
                </a:cxn>
                <a:cxn ang="0">
                  <a:pos x="3567" y="2603"/>
                </a:cxn>
                <a:cxn ang="0">
                  <a:pos x="3467" y="2550"/>
                </a:cxn>
                <a:cxn ang="0">
                  <a:pos x="3366" y="2488"/>
                </a:cxn>
                <a:cxn ang="0">
                  <a:pos x="3263" y="2416"/>
                </a:cxn>
                <a:cxn ang="0">
                  <a:pos x="3159" y="2333"/>
                </a:cxn>
                <a:cxn ang="0">
                  <a:pos x="3053" y="2240"/>
                </a:cxn>
                <a:cxn ang="0">
                  <a:pos x="2948" y="2133"/>
                </a:cxn>
                <a:cxn ang="0">
                  <a:pos x="2841" y="2014"/>
                </a:cxn>
                <a:cxn ang="0">
                  <a:pos x="2733" y="1883"/>
                </a:cxn>
                <a:cxn ang="0">
                  <a:pos x="2627" y="1747"/>
                </a:cxn>
                <a:cxn ang="0">
                  <a:pos x="2422" y="1495"/>
                </a:cxn>
                <a:cxn ang="0">
                  <a:pos x="2227" y="1269"/>
                </a:cxn>
                <a:cxn ang="0">
                  <a:pos x="2040" y="1066"/>
                </a:cxn>
                <a:cxn ang="0">
                  <a:pos x="1861" y="885"/>
                </a:cxn>
                <a:cxn ang="0">
                  <a:pos x="1687" y="723"/>
                </a:cxn>
                <a:cxn ang="0">
                  <a:pos x="1519" y="583"/>
                </a:cxn>
                <a:cxn ang="0">
                  <a:pos x="1357" y="462"/>
                </a:cxn>
                <a:cxn ang="0">
                  <a:pos x="1196" y="357"/>
                </a:cxn>
                <a:cxn ang="0">
                  <a:pos x="1039" y="268"/>
                </a:cxn>
                <a:cxn ang="0">
                  <a:pos x="882" y="194"/>
                </a:cxn>
                <a:cxn ang="0">
                  <a:pos x="726" y="134"/>
                </a:cxn>
                <a:cxn ang="0">
                  <a:pos x="569" y="86"/>
                </a:cxn>
                <a:cxn ang="0">
                  <a:pos x="410" y="50"/>
                </a:cxn>
                <a:cxn ang="0">
                  <a:pos x="249" y="23"/>
                </a:cxn>
                <a:cxn ang="0">
                  <a:pos x="83" y="5"/>
                </a:cxn>
              </a:cxnLst>
              <a:rect l="0" t="0" r="r" b="b"/>
              <a:pathLst>
                <a:path w="4975" h="2750">
                  <a:moveTo>
                    <a:pt x="4975" y="2501"/>
                  </a:moveTo>
                  <a:lnTo>
                    <a:pt x="4975" y="2501"/>
                  </a:lnTo>
                  <a:lnTo>
                    <a:pt x="4962" y="2511"/>
                  </a:lnTo>
                  <a:lnTo>
                    <a:pt x="4926" y="2537"/>
                  </a:lnTo>
                  <a:lnTo>
                    <a:pt x="4899" y="2553"/>
                  </a:lnTo>
                  <a:lnTo>
                    <a:pt x="4867" y="2571"/>
                  </a:lnTo>
                  <a:lnTo>
                    <a:pt x="4829" y="2592"/>
                  </a:lnTo>
                  <a:lnTo>
                    <a:pt x="4786" y="2613"/>
                  </a:lnTo>
                  <a:lnTo>
                    <a:pt x="4739" y="2635"/>
                  </a:lnTo>
                  <a:lnTo>
                    <a:pt x="4686" y="2656"/>
                  </a:lnTo>
                  <a:lnTo>
                    <a:pt x="4629" y="2676"/>
                  </a:lnTo>
                  <a:lnTo>
                    <a:pt x="4568" y="2695"/>
                  </a:lnTo>
                  <a:lnTo>
                    <a:pt x="4503" y="2713"/>
                  </a:lnTo>
                  <a:lnTo>
                    <a:pt x="4433" y="2727"/>
                  </a:lnTo>
                  <a:lnTo>
                    <a:pt x="4397" y="2734"/>
                  </a:lnTo>
                  <a:lnTo>
                    <a:pt x="4361" y="2739"/>
                  </a:lnTo>
                  <a:lnTo>
                    <a:pt x="4322" y="2743"/>
                  </a:lnTo>
                  <a:lnTo>
                    <a:pt x="4285" y="2747"/>
                  </a:lnTo>
                  <a:lnTo>
                    <a:pt x="4245" y="2748"/>
                  </a:lnTo>
                  <a:lnTo>
                    <a:pt x="4204" y="2750"/>
                  </a:lnTo>
                  <a:lnTo>
                    <a:pt x="4163" y="2750"/>
                  </a:lnTo>
                  <a:lnTo>
                    <a:pt x="4121" y="2748"/>
                  </a:lnTo>
                  <a:lnTo>
                    <a:pt x="4079" y="2745"/>
                  </a:lnTo>
                  <a:lnTo>
                    <a:pt x="4035" y="2740"/>
                  </a:lnTo>
                  <a:lnTo>
                    <a:pt x="3992" y="2735"/>
                  </a:lnTo>
                  <a:lnTo>
                    <a:pt x="3946" y="2727"/>
                  </a:lnTo>
                  <a:lnTo>
                    <a:pt x="3902" y="2719"/>
                  </a:lnTo>
                  <a:lnTo>
                    <a:pt x="3856" y="2708"/>
                  </a:lnTo>
                  <a:lnTo>
                    <a:pt x="3809" y="2695"/>
                  </a:lnTo>
                  <a:lnTo>
                    <a:pt x="3761" y="2680"/>
                  </a:lnTo>
                  <a:lnTo>
                    <a:pt x="3714" y="2664"/>
                  </a:lnTo>
                  <a:lnTo>
                    <a:pt x="3666" y="2645"/>
                  </a:lnTo>
                  <a:lnTo>
                    <a:pt x="3617" y="2626"/>
                  </a:lnTo>
                  <a:lnTo>
                    <a:pt x="3567" y="2603"/>
                  </a:lnTo>
                  <a:lnTo>
                    <a:pt x="3517" y="2577"/>
                  </a:lnTo>
                  <a:lnTo>
                    <a:pt x="3467" y="2550"/>
                  </a:lnTo>
                  <a:lnTo>
                    <a:pt x="3417" y="2521"/>
                  </a:lnTo>
                  <a:lnTo>
                    <a:pt x="3366" y="2488"/>
                  </a:lnTo>
                  <a:lnTo>
                    <a:pt x="3314" y="2453"/>
                  </a:lnTo>
                  <a:lnTo>
                    <a:pt x="3263" y="2416"/>
                  </a:lnTo>
                  <a:lnTo>
                    <a:pt x="3212" y="2375"/>
                  </a:lnTo>
                  <a:lnTo>
                    <a:pt x="3159" y="2333"/>
                  </a:lnTo>
                  <a:lnTo>
                    <a:pt x="3106" y="2288"/>
                  </a:lnTo>
                  <a:lnTo>
                    <a:pt x="3053" y="2240"/>
                  </a:lnTo>
                  <a:lnTo>
                    <a:pt x="3001" y="2188"/>
                  </a:lnTo>
                  <a:lnTo>
                    <a:pt x="2948" y="2133"/>
                  </a:lnTo>
                  <a:lnTo>
                    <a:pt x="2894" y="2075"/>
                  </a:lnTo>
                  <a:lnTo>
                    <a:pt x="2841" y="2014"/>
                  </a:lnTo>
                  <a:lnTo>
                    <a:pt x="2787" y="1951"/>
                  </a:lnTo>
                  <a:lnTo>
                    <a:pt x="2733" y="1883"/>
                  </a:lnTo>
                  <a:lnTo>
                    <a:pt x="2733" y="1883"/>
                  </a:lnTo>
                  <a:lnTo>
                    <a:pt x="2627" y="1747"/>
                  </a:lnTo>
                  <a:lnTo>
                    <a:pt x="2523" y="1618"/>
                  </a:lnTo>
                  <a:lnTo>
                    <a:pt x="2422" y="1495"/>
                  </a:lnTo>
                  <a:lnTo>
                    <a:pt x="2323" y="1379"/>
                  </a:lnTo>
                  <a:lnTo>
                    <a:pt x="2227" y="1269"/>
                  </a:lnTo>
                  <a:lnTo>
                    <a:pt x="2133" y="1164"/>
                  </a:lnTo>
                  <a:lnTo>
                    <a:pt x="2040" y="1066"/>
                  </a:lnTo>
                  <a:lnTo>
                    <a:pt x="1949" y="972"/>
                  </a:lnTo>
                  <a:lnTo>
                    <a:pt x="1861" y="885"/>
                  </a:lnTo>
                  <a:lnTo>
                    <a:pt x="1773" y="801"/>
                  </a:lnTo>
                  <a:lnTo>
                    <a:pt x="1687" y="723"/>
                  </a:lnTo>
                  <a:lnTo>
                    <a:pt x="1602" y="651"/>
                  </a:lnTo>
                  <a:lnTo>
                    <a:pt x="1519" y="583"/>
                  </a:lnTo>
                  <a:lnTo>
                    <a:pt x="1437" y="520"/>
                  </a:lnTo>
                  <a:lnTo>
                    <a:pt x="1357" y="462"/>
                  </a:lnTo>
                  <a:lnTo>
                    <a:pt x="1276" y="407"/>
                  </a:lnTo>
                  <a:lnTo>
                    <a:pt x="1196" y="357"/>
                  </a:lnTo>
                  <a:lnTo>
                    <a:pt x="1116" y="310"/>
                  </a:lnTo>
                  <a:lnTo>
                    <a:pt x="1039" y="268"/>
                  </a:lnTo>
                  <a:lnTo>
                    <a:pt x="960" y="229"/>
                  </a:lnTo>
                  <a:lnTo>
                    <a:pt x="882" y="194"/>
                  </a:lnTo>
                  <a:lnTo>
                    <a:pt x="804" y="162"/>
                  </a:lnTo>
                  <a:lnTo>
                    <a:pt x="726" y="134"/>
                  </a:lnTo>
                  <a:lnTo>
                    <a:pt x="647" y="108"/>
                  </a:lnTo>
                  <a:lnTo>
                    <a:pt x="569" y="86"/>
                  </a:lnTo>
                  <a:lnTo>
                    <a:pt x="490" y="66"/>
                  </a:lnTo>
                  <a:lnTo>
                    <a:pt x="410" y="50"/>
                  </a:lnTo>
                  <a:lnTo>
                    <a:pt x="331" y="36"/>
                  </a:lnTo>
                  <a:lnTo>
                    <a:pt x="249" y="23"/>
                  </a:lnTo>
                  <a:lnTo>
                    <a:pt x="167" y="13"/>
                  </a:lnTo>
                  <a:lnTo>
                    <a:pt x="83" y="5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807420" name="Freeform 60"/>
            <p:cNvSpPr>
              <a:spLocks/>
            </p:cNvSpPr>
            <p:nvPr/>
          </p:nvSpPr>
          <p:spPr bwMode="auto">
            <a:xfrm>
              <a:off x="325" y="698"/>
              <a:ext cx="5012" cy="1339"/>
            </a:xfrm>
            <a:custGeom>
              <a:avLst/>
              <a:gdLst/>
              <a:ahLst/>
              <a:cxnLst>
                <a:cxn ang="0">
                  <a:pos x="5012" y="2414"/>
                </a:cxn>
                <a:cxn ang="0">
                  <a:pos x="4964" y="2448"/>
                </a:cxn>
                <a:cxn ang="0">
                  <a:pos x="4904" y="2485"/>
                </a:cxn>
                <a:cxn ang="0">
                  <a:pos x="4825" y="2528"/>
                </a:cxn>
                <a:cxn ang="0">
                  <a:pos x="4725" y="2574"/>
                </a:cxn>
                <a:cxn ang="0">
                  <a:pos x="4608" y="2615"/>
                </a:cxn>
                <a:cxn ang="0">
                  <a:pos x="4474" y="2649"/>
                </a:cxn>
                <a:cxn ang="0">
                  <a:pos x="4402" y="2662"/>
                </a:cxn>
                <a:cxn ang="0">
                  <a:pos x="4325" y="2672"/>
                </a:cxn>
                <a:cxn ang="0">
                  <a:pos x="4246" y="2677"/>
                </a:cxn>
                <a:cxn ang="0">
                  <a:pos x="4163" y="2677"/>
                </a:cxn>
                <a:cxn ang="0">
                  <a:pos x="4077" y="2672"/>
                </a:cxn>
                <a:cxn ang="0">
                  <a:pos x="3988" y="2661"/>
                </a:cxn>
                <a:cxn ang="0">
                  <a:pos x="3896" y="2643"/>
                </a:cxn>
                <a:cxn ang="0">
                  <a:pos x="3802" y="2617"/>
                </a:cxn>
                <a:cxn ang="0">
                  <a:pos x="3705" y="2583"/>
                </a:cxn>
                <a:cxn ang="0">
                  <a:pos x="3606" y="2543"/>
                </a:cxn>
                <a:cxn ang="0">
                  <a:pos x="3506" y="2491"/>
                </a:cxn>
                <a:cxn ang="0">
                  <a:pos x="3403" y="2431"/>
                </a:cxn>
                <a:cxn ang="0">
                  <a:pos x="3299" y="2362"/>
                </a:cxn>
                <a:cxn ang="0">
                  <a:pos x="3194" y="2280"/>
                </a:cxn>
                <a:cxn ang="0">
                  <a:pos x="3087" y="2188"/>
                </a:cxn>
                <a:cxn ang="0">
                  <a:pos x="2980" y="2083"/>
                </a:cxn>
                <a:cxn ang="0">
                  <a:pos x="2870" y="1966"/>
                </a:cxn>
                <a:cxn ang="0">
                  <a:pos x="2762" y="1836"/>
                </a:cxn>
                <a:cxn ang="0">
                  <a:pos x="2654" y="1702"/>
                </a:cxn>
                <a:cxn ang="0">
                  <a:pos x="2444" y="1455"/>
                </a:cxn>
                <a:cxn ang="0">
                  <a:pos x="2245" y="1230"/>
                </a:cxn>
                <a:cxn ang="0">
                  <a:pos x="2057" y="1030"/>
                </a:cxn>
                <a:cxn ang="0">
                  <a:pos x="1873" y="851"/>
                </a:cxn>
                <a:cxn ang="0">
                  <a:pos x="1698" y="692"/>
                </a:cxn>
                <a:cxn ang="0">
                  <a:pos x="1529" y="555"/>
                </a:cxn>
                <a:cxn ang="0">
                  <a:pos x="1364" y="436"/>
                </a:cxn>
                <a:cxn ang="0">
                  <a:pos x="1201" y="334"/>
                </a:cxn>
                <a:cxn ang="0">
                  <a:pos x="1043" y="248"/>
                </a:cxn>
                <a:cxn ang="0">
                  <a:pos x="885" y="177"/>
                </a:cxn>
                <a:cxn ang="0">
                  <a:pos x="728" y="119"/>
                </a:cxn>
                <a:cxn ang="0">
                  <a:pos x="571" y="74"/>
                </a:cxn>
                <a:cxn ang="0">
                  <a:pos x="411" y="42"/>
                </a:cxn>
                <a:cxn ang="0">
                  <a:pos x="250" y="17"/>
                </a:cxn>
                <a:cxn ang="0">
                  <a:pos x="85" y="5"/>
                </a:cxn>
              </a:cxnLst>
              <a:rect l="0" t="0" r="r" b="b"/>
              <a:pathLst>
                <a:path w="5012" h="2678">
                  <a:moveTo>
                    <a:pt x="5012" y="2414"/>
                  </a:moveTo>
                  <a:lnTo>
                    <a:pt x="5012" y="2414"/>
                  </a:lnTo>
                  <a:lnTo>
                    <a:pt x="5000" y="2423"/>
                  </a:lnTo>
                  <a:lnTo>
                    <a:pt x="4964" y="2448"/>
                  </a:lnTo>
                  <a:lnTo>
                    <a:pt x="4937" y="2465"/>
                  </a:lnTo>
                  <a:lnTo>
                    <a:pt x="4904" y="2485"/>
                  </a:lnTo>
                  <a:lnTo>
                    <a:pt x="4868" y="2506"/>
                  </a:lnTo>
                  <a:lnTo>
                    <a:pt x="4825" y="2528"/>
                  </a:lnTo>
                  <a:lnTo>
                    <a:pt x="4778" y="2551"/>
                  </a:lnTo>
                  <a:lnTo>
                    <a:pt x="4725" y="2574"/>
                  </a:lnTo>
                  <a:lnTo>
                    <a:pt x="4670" y="2594"/>
                  </a:lnTo>
                  <a:lnTo>
                    <a:pt x="4608" y="2615"/>
                  </a:lnTo>
                  <a:lnTo>
                    <a:pt x="4543" y="2635"/>
                  </a:lnTo>
                  <a:lnTo>
                    <a:pt x="4474" y="2649"/>
                  </a:lnTo>
                  <a:lnTo>
                    <a:pt x="4439" y="2657"/>
                  </a:lnTo>
                  <a:lnTo>
                    <a:pt x="4402" y="2662"/>
                  </a:lnTo>
                  <a:lnTo>
                    <a:pt x="4364" y="2669"/>
                  </a:lnTo>
                  <a:lnTo>
                    <a:pt x="4325" y="2672"/>
                  </a:lnTo>
                  <a:lnTo>
                    <a:pt x="4286" y="2675"/>
                  </a:lnTo>
                  <a:lnTo>
                    <a:pt x="4246" y="2677"/>
                  </a:lnTo>
                  <a:lnTo>
                    <a:pt x="4204" y="2678"/>
                  </a:lnTo>
                  <a:lnTo>
                    <a:pt x="4163" y="2677"/>
                  </a:lnTo>
                  <a:lnTo>
                    <a:pt x="4120" y="2675"/>
                  </a:lnTo>
                  <a:lnTo>
                    <a:pt x="4077" y="2672"/>
                  </a:lnTo>
                  <a:lnTo>
                    <a:pt x="4032" y="2667"/>
                  </a:lnTo>
                  <a:lnTo>
                    <a:pt x="3988" y="2661"/>
                  </a:lnTo>
                  <a:lnTo>
                    <a:pt x="3942" y="2653"/>
                  </a:lnTo>
                  <a:lnTo>
                    <a:pt x="3896" y="2643"/>
                  </a:lnTo>
                  <a:lnTo>
                    <a:pt x="3849" y="2630"/>
                  </a:lnTo>
                  <a:lnTo>
                    <a:pt x="3802" y="2617"/>
                  </a:lnTo>
                  <a:lnTo>
                    <a:pt x="3753" y="2601"/>
                  </a:lnTo>
                  <a:lnTo>
                    <a:pt x="3705" y="2583"/>
                  </a:lnTo>
                  <a:lnTo>
                    <a:pt x="3656" y="2564"/>
                  </a:lnTo>
                  <a:lnTo>
                    <a:pt x="3606" y="2543"/>
                  </a:lnTo>
                  <a:lnTo>
                    <a:pt x="3556" y="2519"/>
                  </a:lnTo>
                  <a:lnTo>
                    <a:pt x="3506" y="2491"/>
                  </a:lnTo>
                  <a:lnTo>
                    <a:pt x="3455" y="2464"/>
                  </a:lnTo>
                  <a:lnTo>
                    <a:pt x="3403" y="2431"/>
                  </a:lnTo>
                  <a:lnTo>
                    <a:pt x="3352" y="2398"/>
                  </a:lnTo>
                  <a:lnTo>
                    <a:pt x="3299" y="2362"/>
                  </a:lnTo>
                  <a:lnTo>
                    <a:pt x="3246" y="2322"/>
                  </a:lnTo>
                  <a:lnTo>
                    <a:pt x="3194" y="2280"/>
                  </a:lnTo>
                  <a:lnTo>
                    <a:pt x="3141" y="2236"/>
                  </a:lnTo>
                  <a:lnTo>
                    <a:pt x="3087" y="2188"/>
                  </a:lnTo>
                  <a:lnTo>
                    <a:pt x="3033" y="2138"/>
                  </a:lnTo>
                  <a:lnTo>
                    <a:pt x="2980" y="2083"/>
                  </a:lnTo>
                  <a:lnTo>
                    <a:pt x="2924" y="2026"/>
                  </a:lnTo>
                  <a:lnTo>
                    <a:pt x="2870" y="1966"/>
                  </a:lnTo>
                  <a:lnTo>
                    <a:pt x="2816" y="1903"/>
                  </a:lnTo>
                  <a:lnTo>
                    <a:pt x="2762" y="1836"/>
                  </a:lnTo>
                  <a:lnTo>
                    <a:pt x="2762" y="1836"/>
                  </a:lnTo>
                  <a:lnTo>
                    <a:pt x="2654" y="1702"/>
                  </a:lnTo>
                  <a:lnTo>
                    <a:pt x="2548" y="1576"/>
                  </a:lnTo>
                  <a:lnTo>
                    <a:pt x="2444" y="1455"/>
                  </a:lnTo>
                  <a:lnTo>
                    <a:pt x="2344" y="1338"/>
                  </a:lnTo>
                  <a:lnTo>
                    <a:pt x="2245" y="1230"/>
                  </a:lnTo>
                  <a:lnTo>
                    <a:pt x="2150" y="1127"/>
                  </a:lnTo>
                  <a:lnTo>
                    <a:pt x="2057" y="1030"/>
                  </a:lnTo>
                  <a:lnTo>
                    <a:pt x="1963" y="938"/>
                  </a:lnTo>
                  <a:lnTo>
                    <a:pt x="1873" y="851"/>
                  </a:lnTo>
                  <a:lnTo>
                    <a:pt x="1786" y="770"/>
                  </a:lnTo>
                  <a:lnTo>
                    <a:pt x="1698" y="692"/>
                  </a:lnTo>
                  <a:lnTo>
                    <a:pt x="1612" y="621"/>
                  </a:lnTo>
                  <a:lnTo>
                    <a:pt x="1529" y="555"/>
                  </a:lnTo>
                  <a:lnTo>
                    <a:pt x="1446" y="494"/>
                  </a:lnTo>
                  <a:lnTo>
                    <a:pt x="1364" y="436"/>
                  </a:lnTo>
                  <a:lnTo>
                    <a:pt x="1282" y="382"/>
                  </a:lnTo>
                  <a:lnTo>
                    <a:pt x="1201" y="334"/>
                  </a:lnTo>
                  <a:lnTo>
                    <a:pt x="1122" y="289"/>
                  </a:lnTo>
                  <a:lnTo>
                    <a:pt x="1043" y="248"/>
                  </a:lnTo>
                  <a:lnTo>
                    <a:pt x="964" y="210"/>
                  </a:lnTo>
                  <a:lnTo>
                    <a:pt x="885" y="177"/>
                  </a:lnTo>
                  <a:lnTo>
                    <a:pt x="807" y="147"/>
                  </a:lnTo>
                  <a:lnTo>
                    <a:pt x="728" y="119"/>
                  </a:lnTo>
                  <a:lnTo>
                    <a:pt x="649" y="95"/>
                  </a:lnTo>
                  <a:lnTo>
                    <a:pt x="571" y="74"/>
                  </a:lnTo>
                  <a:lnTo>
                    <a:pt x="490" y="56"/>
                  </a:lnTo>
                  <a:lnTo>
                    <a:pt x="411" y="42"/>
                  </a:lnTo>
                  <a:lnTo>
                    <a:pt x="331" y="29"/>
                  </a:lnTo>
                  <a:lnTo>
                    <a:pt x="250" y="17"/>
                  </a:lnTo>
                  <a:lnTo>
                    <a:pt x="167" y="9"/>
                  </a:lnTo>
                  <a:lnTo>
                    <a:pt x="85" y="5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807421" name="Freeform 61"/>
            <p:cNvSpPr>
              <a:spLocks/>
            </p:cNvSpPr>
            <p:nvPr/>
          </p:nvSpPr>
          <p:spPr bwMode="auto">
            <a:xfrm>
              <a:off x="336" y="720"/>
              <a:ext cx="5049" cy="1304"/>
            </a:xfrm>
            <a:custGeom>
              <a:avLst/>
              <a:gdLst/>
              <a:ahLst/>
              <a:cxnLst>
                <a:cxn ang="0">
                  <a:pos x="5049" y="2324"/>
                </a:cxn>
                <a:cxn ang="0">
                  <a:pos x="5000" y="2361"/>
                </a:cxn>
                <a:cxn ang="0">
                  <a:pos x="4942" y="2398"/>
                </a:cxn>
                <a:cxn ang="0">
                  <a:pos x="4863" y="2443"/>
                </a:cxn>
                <a:cxn ang="0">
                  <a:pos x="4764" y="2492"/>
                </a:cxn>
                <a:cxn ang="0">
                  <a:pos x="4647" y="2537"/>
                </a:cxn>
                <a:cxn ang="0">
                  <a:pos x="4514" y="2574"/>
                </a:cxn>
                <a:cxn ang="0">
                  <a:pos x="4442" y="2589"/>
                </a:cxn>
                <a:cxn ang="0">
                  <a:pos x="4366" y="2598"/>
                </a:cxn>
                <a:cxn ang="0">
                  <a:pos x="4286" y="2605"/>
                </a:cxn>
                <a:cxn ang="0">
                  <a:pos x="4203" y="2608"/>
                </a:cxn>
                <a:cxn ang="0">
                  <a:pos x="4117" y="2603"/>
                </a:cxn>
                <a:cxn ang="0">
                  <a:pos x="4027" y="2593"/>
                </a:cxn>
                <a:cxn ang="0">
                  <a:pos x="3935" y="2577"/>
                </a:cxn>
                <a:cxn ang="0">
                  <a:pos x="3841" y="2555"/>
                </a:cxn>
                <a:cxn ang="0">
                  <a:pos x="3744" y="2522"/>
                </a:cxn>
                <a:cxn ang="0">
                  <a:pos x="3645" y="2484"/>
                </a:cxn>
                <a:cxn ang="0">
                  <a:pos x="3544" y="2434"/>
                </a:cxn>
                <a:cxn ang="0">
                  <a:pos x="3439" y="2375"/>
                </a:cxn>
                <a:cxn ang="0">
                  <a:pos x="3335" y="2308"/>
                </a:cxn>
                <a:cxn ang="0">
                  <a:pos x="3228" y="2229"/>
                </a:cxn>
                <a:cxn ang="0">
                  <a:pos x="3120" y="2137"/>
                </a:cxn>
                <a:cxn ang="0">
                  <a:pos x="3010" y="2035"/>
                </a:cxn>
                <a:cxn ang="0">
                  <a:pos x="2901" y="1919"/>
                </a:cxn>
                <a:cxn ang="0">
                  <a:pos x="2790" y="1789"/>
                </a:cxn>
                <a:cxn ang="0">
                  <a:pos x="2679" y="1659"/>
                </a:cxn>
                <a:cxn ang="0">
                  <a:pos x="2466" y="1413"/>
                </a:cxn>
                <a:cxn ang="0">
                  <a:pos x="2265" y="1192"/>
                </a:cxn>
                <a:cxn ang="0">
                  <a:pos x="2072" y="993"/>
                </a:cxn>
                <a:cxn ang="0">
                  <a:pos x="1887" y="819"/>
                </a:cxn>
                <a:cxn ang="0">
                  <a:pos x="1710" y="664"/>
                </a:cxn>
                <a:cxn ang="0">
                  <a:pos x="1537" y="528"/>
                </a:cxn>
                <a:cxn ang="0">
                  <a:pos x="1371" y="412"/>
                </a:cxn>
                <a:cxn ang="0">
                  <a:pos x="1207" y="312"/>
                </a:cxn>
                <a:cxn ang="0">
                  <a:pos x="1047" y="230"/>
                </a:cxn>
                <a:cxn ang="0">
                  <a:pos x="888" y="160"/>
                </a:cxn>
                <a:cxn ang="0">
                  <a:pos x="731" y="107"/>
                </a:cxn>
                <a:cxn ang="0">
                  <a:pos x="572" y="65"/>
                </a:cxn>
                <a:cxn ang="0">
                  <a:pos x="413" y="34"/>
                </a:cxn>
                <a:cxn ang="0">
                  <a:pos x="250" y="15"/>
                </a:cxn>
                <a:cxn ang="0">
                  <a:pos x="85" y="4"/>
                </a:cxn>
              </a:cxnLst>
              <a:rect l="0" t="0" r="r" b="b"/>
              <a:pathLst>
                <a:path w="5049" h="2608">
                  <a:moveTo>
                    <a:pt x="5049" y="2324"/>
                  </a:moveTo>
                  <a:lnTo>
                    <a:pt x="5049" y="2324"/>
                  </a:lnTo>
                  <a:lnTo>
                    <a:pt x="5036" y="2334"/>
                  </a:lnTo>
                  <a:lnTo>
                    <a:pt x="5000" y="2361"/>
                  </a:lnTo>
                  <a:lnTo>
                    <a:pt x="4974" y="2379"/>
                  </a:lnTo>
                  <a:lnTo>
                    <a:pt x="4942" y="2398"/>
                  </a:lnTo>
                  <a:lnTo>
                    <a:pt x="4906" y="2421"/>
                  </a:lnTo>
                  <a:lnTo>
                    <a:pt x="4863" y="2443"/>
                  </a:lnTo>
                  <a:lnTo>
                    <a:pt x="4815" y="2468"/>
                  </a:lnTo>
                  <a:lnTo>
                    <a:pt x="4764" y="2492"/>
                  </a:lnTo>
                  <a:lnTo>
                    <a:pt x="4709" y="2514"/>
                  </a:lnTo>
                  <a:lnTo>
                    <a:pt x="4647" y="2537"/>
                  </a:lnTo>
                  <a:lnTo>
                    <a:pt x="4584" y="2556"/>
                  </a:lnTo>
                  <a:lnTo>
                    <a:pt x="4514" y="2574"/>
                  </a:lnTo>
                  <a:lnTo>
                    <a:pt x="4478" y="2581"/>
                  </a:lnTo>
                  <a:lnTo>
                    <a:pt x="4442" y="2589"/>
                  </a:lnTo>
                  <a:lnTo>
                    <a:pt x="4404" y="2593"/>
                  </a:lnTo>
                  <a:lnTo>
                    <a:pt x="4366" y="2598"/>
                  </a:lnTo>
                  <a:lnTo>
                    <a:pt x="4327" y="2603"/>
                  </a:lnTo>
                  <a:lnTo>
                    <a:pt x="4286" y="2605"/>
                  </a:lnTo>
                  <a:lnTo>
                    <a:pt x="4245" y="2606"/>
                  </a:lnTo>
                  <a:lnTo>
                    <a:pt x="4203" y="2608"/>
                  </a:lnTo>
                  <a:lnTo>
                    <a:pt x="4160" y="2606"/>
                  </a:lnTo>
                  <a:lnTo>
                    <a:pt x="4117" y="2603"/>
                  </a:lnTo>
                  <a:lnTo>
                    <a:pt x="4073" y="2600"/>
                  </a:lnTo>
                  <a:lnTo>
                    <a:pt x="4027" y="2593"/>
                  </a:lnTo>
                  <a:lnTo>
                    <a:pt x="3982" y="2587"/>
                  </a:lnTo>
                  <a:lnTo>
                    <a:pt x="3935" y="2577"/>
                  </a:lnTo>
                  <a:lnTo>
                    <a:pt x="3888" y="2566"/>
                  </a:lnTo>
                  <a:lnTo>
                    <a:pt x="3841" y="2555"/>
                  </a:lnTo>
                  <a:lnTo>
                    <a:pt x="3792" y="2540"/>
                  </a:lnTo>
                  <a:lnTo>
                    <a:pt x="3744" y="2522"/>
                  </a:lnTo>
                  <a:lnTo>
                    <a:pt x="3695" y="2505"/>
                  </a:lnTo>
                  <a:lnTo>
                    <a:pt x="3645" y="2484"/>
                  </a:lnTo>
                  <a:lnTo>
                    <a:pt x="3594" y="2459"/>
                  </a:lnTo>
                  <a:lnTo>
                    <a:pt x="3544" y="2434"/>
                  </a:lnTo>
                  <a:lnTo>
                    <a:pt x="3492" y="2406"/>
                  </a:lnTo>
                  <a:lnTo>
                    <a:pt x="3439" y="2375"/>
                  </a:lnTo>
                  <a:lnTo>
                    <a:pt x="3388" y="2343"/>
                  </a:lnTo>
                  <a:lnTo>
                    <a:pt x="3335" y="2308"/>
                  </a:lnTo>
                  <a:lnTo>
                    <a:pt x="3281" y="2269"/>
                  </a:lnTo>
                  <a:lnTo>
                    <a:pt x="3228" y="2229"/>
                  </a:lnTo>
                  <a:lnTo>
                    <a:pt x="3174" y="2183"/>
                  </a:lnTo>
                  <a:lnTo>
                    <a:pt x="3120" y="2137"/>
                  </a:lnTo>
                  <a:lnTo>
                    <a:pt x="3066" y="2086"/>
                  </a:lnTo>
                  <a:lnTo>
                    <a:pt x="3010" y="2035"/>
                  </a:lnTo>
                  <a:lnTo>
                    <a:pt x="2956" y="1978"/>
                  </a:lnTo>
                  <a:lnTo>
                    <a:pt x="2901" y="1919"/>
                  </a:lnTo>
                  <a:lnTo>
                    <a:pt x="2845" y="1856"/>
                  </a:lnTo>
                  <a:lnTo>
                    <a:pt x="2790" y="1789"/>
                  </a:lnTo>
                  <a:lnTo>
                    <a:pt x="2790" y="1789"/>
                  </a:lnTo>
                  <a:lnTo>
                    <a:pt x="2679" y="1659"/>
                  </a:lnTo>
                  <a:lnTo>
                    <a:pt x="2572" y="1533"/>
                  </a:lnTo>
                  <a:lnTo>
                    <a:pt x="2466" y="1413"/>
                  </a:lnTo>
                  <a:lnTo>
                    <a:pt x="2365" y="1299"/>
                  </a:lnTo>
                  <a:lnTo>
                    <a:pt x="2265" y="1192"/>
                  </a:lnTo>
                  <a:lnTo>
                    <a:pt x="2168" y="1090"/>
                  </a:lnTo>
                  <a:lnTo>
                    <a:pt x="2072" y="993"/>
                  </a:lnTo>
                  <a:lnTo>
                    <a:pt x="1979" y="903"/>
                  </a:lnTo>
                  <a:lnTo>
                    <a:pt x="1887" y="819"/>
                  </a:lnTo>
                  <a:lnTo>
                    <a:pt x="1797" y="738"/>
                  </a:lnTo>
                  <a:lnTo>
                    <a:pt x="1710" y="664"/>
                  </a:lnTo>
                  <a:lnTo>
                    <a:pt x="1622" y="593"/>
                  </a:lnTo>
                  <a:lnTo>
                    <a:pt x="1537" y="528"/>
                  </a:lnTo>
                  <a:lnTo>
                    <a:pt x="1453" y="467"/>
                  </a:lnTo>
                  <a:lnTo>
                    <a:pt x="1371" y="412"/>
                  </a:lnTo>
                  <a:lnTo>
                    <a:pt x="1287" y="360"/>
                  </a:lnTo>
                  <a:lnTo>
                    <a:pt x="1207" y="312"/>
                  </a:lnTo>
                  <a:lnTo>
                    <a:pt x="1126" y="268"/>
                  </a:lnTo>
                  <a:lnTo>
                    <a:pt x="1047" y="230"/>
                  </a:lnTo>
                  <a:lnTo>
                    <a:pt x="967" y="192"/>
                  </a:lnTo>
                  <a:lnTo>
                    <a:pt x="888" y="160"/>
                  </a:lnTo>
                  <a:lnTo>
                    <a:pt x="808" y="133"/>
                  </a:lnTo>
                  <a:lnTo>
                    <a:pt x="731" y="107"/>
                  </a:lnTo>
                  <a:lnTo>
                    <a:pt x="652" y="84"/>
                  </a:lnTo>
                  <a:lnTo>
                    <a:pt x="572" y="65"/>
                  </a:lnTo>
                  <a:lnTo>
                    <a:pt x="492" y="49"/>
                  </a:lnTo>
                  <a:lnTo>
                    <a:pt x="413" y="34"/>
                  </a:lnTo>
                  <a:lnTo>
                    <a:pt x="332" y="23"/>
                  </a:lnTo>
                  <a:lnTo>
                    <a:pt x="250" y="15"/>
                  </a:lnTo>
                  <a:lnTo>
                    <a:pt x="168" y="8"/>
                  </a:lnTo>
                  <a:lnTo>
                    <a:pt x="85" y="4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807422" name="Freeform 62"/>
            <p:cNvSpPr>
              <a:spLocks/>
            </p:cNvSpPr>
            <p:nvPr/>
          </p:nvSpPr>
          <p:spPr bwMode="auto">
            <a:xfrm>
              <a:off x="349" y="742"/>
              <a:ext cx="5081" cy="1267"/>
            </a:xfrm>
            <a:custGeom>
              <a:avLst/>
              <a:gdLst/>
              <a:ahLst/>
              <a:cxnLst>
                <a:cxn ang="0">
                  <a:pos x="5081" y="2233"/>
                </a:cxn>
                <a:cxn ang="0">
                  <a:pos x="5034" y="2270"/>
                </a:cxn>
                <a:cxn ang="0">
                  <a:pos x="4977" y="2309"/>
                </a:cxn>
                <a:cxn ang="0">
                  <a:pos x="4898" y="2355"/>
                </a:cxn>
                <a:cxn ang="0">
                  <a:pos x="4801" y="2405"/>
                </a:cxn>
                <a:cxn ang="0">
                  <a:pos x="4684" y="2454"/>
                </a:cxn>
                <a:cxn ang="0">
                  <a:pos x="4551" y="2494"/>
                </a:cxn>
                <a:cxn ang="0">
                  <a:pos x="4479" y="2509"/>
                </a:cxn>
                <a:cxn ang="0">
                  <a:pos x="4404" y="2522"/>
                </a:cxn>
                <a:cxn ang="0">
                  <a:pos x="4323" y="2530"/>
                </a:cxn>
                <a:cxn ang="0">
                  <a:pos x="4240" y="2533"/>
                </a:cxn>
                <a:cxn ang="0">
                  <a:pos x="4154" y="2531"/>
                </a:cxn>
                <a:cxn ang="0">
                  <a:pos x="4065" y="2523"/>
                </a:cxn>
                <a:cxn ang="0">
                  <a:pos x="3974" y="2509"/>
                </a:cxn>
                <a:cxn ang="0">
                  <a:pos x="3878" y="2488"/>
                </a:cxn>
                <a:cxn ang="0">
                  <a:pos x="3781" y="2459"/>
                </a:cxn>
                <a:cxn ang="0">
                  <a:pos x="3681" y="2420"/>
                </a:cxn>
                <a:cxn ang="0">
                  <a:pos x="3579" y="2373"/>
                </a:cxn>
                <a:cxn ang="0">
                  <a:pos x="3475" y="2317"/>
                </a:cxn>
                <a:cxn ang="0">
                  <a:pos x="3368" y="2250"/>
                </a:cxn>
                <a:cxn ang="0">
                  <a:pos x="3260" y="2171"/>
                </a:cxn>
                <a:cxn ang="0">
                  <a:pos x="3152" y="2082"/>
                </a:cxn>
                <a:cxn ang="0">
                  <a:pos x="3041" y="1982"/>
                </a:cxn>
                <a:cxn ang="0">
                  <a:pos x="2928" y="1868"/>
                </a:cxn>
                <a:cxn ang="0">
                  <a:pos x="2814" y="1742"/>
                </a:cxn>
                <a:cxn ang="0">
                  <a:pos x="2703" y="1611"/>
                </a:cxn>
                <a:cxn ang="0">
                  <a:pos x="2487" y="1369"/>
                </a:cxn>
                <a:cxn ang="0">
                  <a:pos x="2281" y="1151"/>
                </a:cxn>
                <a:cxn ang="0">
                  <a:pos x="2085" y="955"/>
                </a:cxn>
                <a:cxn ang="0">
                  <a:pos x="1898" y="783"/>
                </a:cxn>
                <a:cxn ang="0">
                  <a:pos x="1717" y="631"/>
                </a:cxn>
                <a:cxn ang="0">
                  <a:pos x="1544" y="498"/>
                </a:cxn>
                <a:cxn ang="0">
                  <a:pos x="1376" y="385"/>
                </a:cxn>
                <a:cxn ang="0">
                  <a:pos x="1211" y="289"/>
                </a:cxn>
                <a:cxn ang="0">
                  <a:pos x="1050" y="208"/>
                </a:cxn>
                <a:cxn ang="0">
                  <a:pos x="890" y="143"/>
                </a:cxn>
                <a:cxn ang="0">
                  <a:pos x="732" y="92"/>
                </a:cxn>
                <a:cxn ang="0">
                  <a:pos x="572" y="53"/>
                </a:cxn>
                <a:cxn ang="0">
                  <a:pos x="412" y="25"/>
                </a:cxn>
                <a:cxn ang="0">
                  <a:pos x="250" y="8"/>
                </a:cxn>
                <a:cxn ang="0">
                  <a:pos x="85" y="1"/>
                </a:cxn>
              </a:cxnLst>
              <a:rect l="0" t="0" r="r" b="b"/>
              <a:pathLst>
                <a:path w="5081" h="2533">
                  <a:moveTo>
                    <a:pt x="5081" y="2233"/>
                  </a:moveTo>
                  <a:lnTo>
                    <a:pt x="5081" y="2233"/>
                  </a:lnTo>
                  <a:lnTo>
                    <a:pt x="5070" y="2242"/>
                  </a:lnTo>
                  <a:lnTo>
                    <a:pt x="5034" y="2270"/>
                  </a:lnTo>
                  <a:lnTo>
                    <a:pt x="5008" y="2288"/>
                  </a:lnTo>
                  <a:lnTo>
                    <a:pt x="4977" y="2309"/>
                  </a:lnTo>
                  <a:lnTo>
                    <a:pt x="4940" y="2333"/>
                  </a:lnTo>
                  <a:lnTo>
                    <a:pt x="4898" y="2355"/>
                  </a:lnTo>
                  <a:lnTo>
                    <a:pt x="4852" y="2381"/>
                  </a:lnTo>
                  <a:lnTo>
                    <a:pt x="4801" y="2405"/>
                  </a:lnTo>
                  <a:lnTo>
                    <a:pt x="4744" y="2430"/>
                  </a:lnTo>
                  <a:lnTo>
                    <a:pt x="4684" y="2454"/>
                  </a:lnTo>
                  <a:lnTo>
                    <a:pt x="4621" y="2475"/>
                  </a:lnTo>
                  <a:lnTo>
                    <a:pt x="4551" y="2494"/>
                  </a:lnTo>
                  <a:lnTo>
                    <a:pt x="4516" y="2502"/>
                  </a:lnTo>
                  <a:lnTo>
                    <a:pt x="4479" y="2509"/>
                  </a:lnTo>
                  <a:lnTo>
                    <a:pt x="4441" y="2517"/>
                  </a:lnTo>
                  <a:lnTo>
                    <a:pt x="4404" y="2522"/>
                  </a:lnTo>
                  <a:lnTo>
                    <a:pt x="4364" y="2526"/>
                  </a:lnTo>
                  <a:lnTo>
                    <a:pt x="4323" y="2530"/>
                  </a:lnTo>
                  <a:lnTo>
                    <a:pt x="4283" y="2533"/>
                  </a:lnTo>
                  <a:lnTo>
                    <a:pt x="4240" y="2533"/>
                  </a:lnTo>
                  <a:lnTo>
                    <a:pt x="4198" y="2533"/>
                  </a:lnTo>
                  <a:lnTo>
                    <a:pt x="4154" y="2531"/>
                  </a:lnTo>
                  <a:lnTo>
                    <a:pt x="4110" y="2528"/>
                  </a:lnTo>
                  <a:lnTo>
                    <a:pt x="4065" y="2523"/>
                  </a:lnTo>
                  <a:lnTo>
                    <a:pt x="4019" y="2517"/>
                  </a:lnTo>
                  <a:lnTo>
                    <a:pt x="3974" y="2509"/>
                  </a:lnTo>
                  <a:lnTo>
                    <a:pt x="3926" y="2499"/>
                  </a:lnTo>
                  <a:lnTo>
                    <a:pt x="3878" y="2488"/>
                  </a:lnTo>
                  <a:lnTo>
                    <a:pt x="3829" y="2473"/>
                  </a:lnTo>
                  <a:lnTo>
                    <a:pt x="3781" y="2459"/>
                  </a:lnTo>
                  <a:lnTo>
                    <a:pt x="3731" y="2439"/>
                  </a:lnTo>
                  <a:lnTo>
                    <a:pt x="3681" y="2420"/>
                  </a:lnTo>
                  <a:lnTo>
                    <a:pt x="3631" y="2397"/>
                  </a:lnTo>
                  <a:lnTo>
                    <a:pt x="3579" y="2373"/>
                  </a:lnTo>
                  <a:lnTo>
                    <a:pt x="3526" y="2346"/>
                  </a:lnTo>
                  <a:lnTo>
                    <a:pt x="3475" y="2317"/>
                  </a:lnTo>
                  <a:lnTo>
                    <a:pt x="3421" y="2284"/>
                  </a:lnTo>
                  <a:lnTo>
                    <a:pt x="3368" y="2250"/>
                  </a:lnTo>
                  <a:lnTo>
                    <a:pt x="3314" y="2212"/>
                  </a:lnTo>
                  <a:lnTo>
                    <a:pt x="3260" y="2171"/>
                  </a:lnTo>
                  <a:lnTo>
                    <a:pt x="3206" y="2129"/>
                  </a:lnTo>
                  <a:lnTo>
                    <a:pt x="3152" y="2082"/>
                  </a:lnTo>
                  <a:lnTo>
                    <a:pt x="3096" y="2034"/>
                  </a:lnTo>
                  <a:lnTo>
                    <a:pt x="3041" y="1982"/>
                  </a:lnTo>
                  <a:lnTo>
                    <a:pt x="2984" y="1926"/>
                  </a:lnTo>
                  <a:lnTo>
                    <a:pt x="2928" y="1868"/>
                  </a:lnTo>
                  <a:lnTo>
                    <a:pt x="2871" y="1806"/>
                  </a:lnTo>
                  <a:lnTo>
                    <a:pt x="2814" y="1742"/>
                  </a:lnTo>
                  <a:lnTo>
                    <a:pt x="2814" y="1742"/>
                  </a:lnTo>
                  <a:lnTo>
                    <a:pt x="2703" y="1611"/>
                  </a:lnTo>
                  <a:lnTo>
                    <a:pt x="2593" y="1487"/>
                  </a:lnTo>
                  <a:lnTo>
                    <a:pt x="2487" y="1369"/>
                  </a:lnTo>
                  <a:lnTo>
                    <a:pt x="2382" y="1256"/>
                  </a:lnTo>
                  <a:lnTo>
                    <a:pt x="2281" y="1151"/>
                  </a:lnTo>
                  <a:lnTo>
                    <a:pt x="2182" y="1051"/>
                  </a:lnTo>
                  <a:lnTo>
                    <a:pt x="2085" y="955"/>
                  </a:lnTo>
                  <a:lnTo>
                    <a:pt x="1991" y="867"/>
                  </a:lnTo>
                  <a:lnTo>
                    <a:pt x="1898" y="783"/>
                  </a:lnTo>
                  <a:lnTo>
                    <a:pt x="1808" y="705"/>
                  </a:lnTo>
                  <a:lnTo>
                    <a:pt x="1717" y="631"/>
                  </a:lnTo>
                  <a:lnTo>
                    <a:pt x="1630" y="563"/>
                  </a:lnTo>
                  <a:lnTo>
                    <a:pt x="1544" y="498"/>
                  </a:lnTo>
                  <a:lnTo>
                    <a:pt x="1459" y="439"/>
                  </a:lnTo>
                  <a:lnTo>
                    <a:pt x="1376" y="385"/>
                  </a:lnTo>
                  <a:lnTo>
                    <a:pt x="1292" y="334"/>
                  </a:lnTo>
                  <a:lnTo>
                    <a:pt x="1211" y="289"/>
                  </a:lnTo>
                  <a:lnTo>
                    <a:pt x="1130" y="247"/>
                  </a:lnTo>
                  <a:lnTo>
                    <a:pt x="1050" y="208"/>
                  </a:lnTo>
                  <a:lnTo>
                    <a:pt x="969" y="174"/>
                  </a:lnTo>
                  <a:lnTo>
                    <a:pt x="890" y="143"/>
                  </a:lnTo>
                  <a:lnTo>
                    <a:pt x="811" y="116"/>
                  </a:lnTo>
                  <a:lnTo>
                    <a:pt x="732" y="92"/>
                  </a:lnTo>
                  <a:lnTo>
                    <a:pt x="651" y="71"/>
                  </a:lnTo>
                  <a:lnTo>
                    <a:pt x="572" y="53"/>
                  </a:lnTo>
                  <a:lnTo>
                    <a:pt x="493" y="37"/>
                  </a:lnTo>
                  <a:lnTo>
                    <a:pt x="412" y="25"/>
                  </a:lnTo>
                  <a:lnTo>
                    <a:pt x="332" y="16"/>
                  </a:lnTo>
                  <a:lnTo>
                    <a:pt x="250" y="8"/>
                  </a:lnTo>
                  <a:lnTo>
                    <a:pt x="168" y="3"/>
                  </a:lnTo>
                  <a:lnTo>
                    <a:pt x="85" y="1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807423" name="Freeform 63"/>
            <p:cNvSpPr>
              <a:spLocks/>
            </p:cNvSpPr>
            <p:nvPr/>
          </p:nvSpPr>
          <p:spPr bwMode="auto">
            <a:xfrm>
              <a:off x="361" y="765"/>
              <a:ext cx="5115" cy="1230"/>
            </a:xfrm>
            <a:custGeom>
              <a:avLst/>
              <a:gdLst/>
              <a:ahLst/>
              <a:cxnLst>
                <a:cxn ang="0">
                  <a:pos x="5115" y="2141"/>
                </a:cxn>
                <a:cxn ang="0">
                  <a:pos x="5068" y="2180"/>
                </a:cxn>
                <a:cxn ang="0">
                  <a:pos x="5011" y="2220"/>
                </a:cxn>
                <a:cxn ang="0">
                  <a:pos x="4933" y="2268"/>
                </a:cxn>
                <a:cxn ang="0">
                  <a:pos x="4836" y="2320"/>
                </a:cxn>
                <a:cxn ang="0">
                  <a:pos x="4721" y="2370"/>
                </a:cxn>
                <a:cxn ang="0">
                  <a:pos x="4589" y="2414"/>
                </a:cxn>
                <a:cxn ang="0">
                  <a:pos x="4517" y="2431"/>
                </a:cxn>
                <a:cxn ang="0">
                  <a:pos x="4442" y="2444"/>
                </a:cxn>
                <a:cxn ang="0">
                  <a:pos x="4361" y="2456"/>
                </a:cxn>
                <a:cxn ang="0">
                  <a:pos x="4279" y="2460"/>
                </a:cxn>
                <a:cxn ang="0">
                  <a:pos x="4193" y="2460"/>
                </a:cxn>
                <a:cxn ang="0">
                  <a:pos x="4103" y="2454"/>
                </a:cxn>
                <a:cxn ang="0">
                  <a:pos x="4012" y="2441"/>
                </a:cxn>
                <a:cxn ang="0">
                  <a:pos x="3916" y="2422"/>
                </a:cxn>
                <a:cxn ang="0">
                  <a:pos x="3819" y="2394"/>
                </a:cxn>
                <a:cxn ang="0">
                  <a:pos x="3717" y="2357"/>
                </a:cxn>
                <a:cxn ang="0">
                  <a:pos x="3614" y="2312"/>
                </a:cxn>
                <a:cxn ang="0">
                  <a:pos x="3510" y="2257"/>
                </a:cxn>
                <a:cxn ang="0">
                  <a:pos x="3402" y="2192"/>
                </a:cxn>
                <a:cxn ang="0">
                  <a:pos x="3294" y="2117"/>
                </a:cxn>
                <a:cxn ang="0">
                  <a:pos x="3183" y="2029"/>
                </a:cxn>
                <a:cxn ang="0">
                  <a:pos x="3070" y="1931"/>
                </a:cxn>
                <a:cxn ang="0">
                  <a:pos x="2956" y="1818"/>
                </a:cxn>
                <a:cxn ang="0">
                  <a:pos x="2841" y="1694"/>
                </a:cxn>
                <a:cxn ang="0">
                  <a:pos x="2727" y="1564"/>
                </a:cxn>
                <a:cxn ang="0">
                  <a:pos x="2508" y="1325"/>
                </a:cxn>
                <a:cxn ang="0">
                  <a:pos x="2300" y="1111"/>
                </a:cxn>
                <a:cxn ang="0">
                  <a:pos x="2101" y="918"/>
                </a:cxn>
                <a:cxn ang="0">
                  <a:pos x="1911" y="749"/>
                </a:cxn>
                <a:cxn ang="0">
                  <a:pos x="1728" y="600"/>
                </a:cxn>
                <a:cxn ang="0">
                  <a:pos x="1553" y="470"/>
                </a:cxn>
                <a:cxn ang="0">
                  <a:pos x="1382" y="360"/>
                </a:cxn>
                <a:cxn ang="0">
                  <a:pos x="1215" y="266"/>
                </a:cxn>
                <a:cxn ang="0">
                  <a:pos x="1053" y="189"/>
                </a:cxn>
                <a:cxn ang="0">
                  <a:pos x="892" y="126"/>
                </a:cxn>
                <a:cxn ang="0">
                  <a:pos x="733" y="77"/>
                </a:cxn>
                <a:cxn ang="0">
                  <a:pos x="574" y="42"/>
                </a:cxn>
                <a:cxn ang="0">
                  <a:pos x="413" y="17"/>
                </a:cxn>
                <a:cxn ang="0">
                  <a:pos x="250" y="3"/>
                </a:cxn>
                <a:cxn ang="0">
                  <a:pos x="85" y="0"/>
                </a:cxn>
              </a:cxnLst>
              <a:rect l="0" t="0" r="r" b="b"/>
              <a:pathLst>
                <a:path w="5115" h="2460">
                  <a:moveTo>
                    <a:pt x="5115" y="2141"/>
                  </a:moveTo>
                  <a:lnTo>
                    <a:pt x="5115" y="2141"/>
                  </a:lnTo>
                  <a:lnTo>
                    <a:pt x="5104" y="2150"/>
                  </a:lnTo>
                  <a:lnTo>
                    <a:pt x="5068" y="2180"/>
                  </a:lnTo>
                  <a:lnTo>
                    <a:pt x="5043" y="2197"/>
                  </a:lnTo>
                  <a:lnTo>
                    <a:pt x="5011" y="2220"/>
                  </a:lnTo>
                  <a:lnTo>
                    <a:pt x="4975" y="2244"/>
                  </a:lnTo>
                  <a:lnTo>
                    <a:pt x="4933" y="2268"/>
                  </a:lnTo>
                  <a:lnTo>
                    <a:pt x="4888" y="2294"/>
                  </a:lnTo>
                  <a:lnTo>
                    <a:pt x="4836" y="2320"/>
                  </a:lnTo>
                  <a:lnTo>
                    <a:pt x="4781" y="2346"/>
                  </a:lnTo>
                  <a:lnTo>
                    <a:pt x="4721" y="2370"/>
                  </a:lnTo>
                  <a:lnTo>
                    <a:pt x="4657" y="2393"/>
                  </a:lnTo>
                  <a:lnTo>
                    <a:pt x="4589" y="2414"/>
                  </a:lnTo>
                  <a:lnTo>
                    <a:pt x="4554" y="2423"/>
                  </a:lnTo>
                  <a:lnTo>
                    <a:pt x="4517" y="2431"/>
                  </a:lnTo>
                  <a:lnTo>
                    <a:pt x="4479" y="2438"/>
                  </a:lnTo>
                  <a:lnTo>
                    <a:pt x="4442" y="2444"/>
                  </a:lnTo>
                  <a:lnTo>
                    <a:pt x="4402" y="2451"/>
                  </a:lnTo>
                  <a:lnTo>
                    <a:pt x="4361" y="2456"/>
                  </a:lnTo>
                  <a:lnTo>
                    <a:pt x="4321" y="2459"/>
                  </a:lnTo>
                  <a:lnTo>
                    <a:pt x="4279" y="2460"/>
                  </a:lnTo>
                  <a:lnTo>
                    <a:pt x="4236" y="2460"/>
                  </a:lnTo>
                  <a:lnTo>
                    <a:pt x="4193" y="2460"/>
                  </a:lnTo>
                  <a:lnTo>
                    <a:pt x="4149" y="2457"/>
                  </a:lnTo>
                  <a:lnTo>
                    <a:pt x="4103" y="2454"/>
                  </a:lnTo>
                  <a:lnTo>
                    <a:pt x="4057" y="2448"/>
                  </a:lnTo>
                  <a:lnTo>
                    <a:pt x="4012" y="2441"/>
                  </a:lnTo>
                  <a:lnTo>
                    <a:pt x="3964" y="2431"/>
                  </a:lnTo>
                  <a:lnTo>
                    <a:pt x="3916" y="2422"/>
                  </a:lnTo>
                  <a:lnTo>
                    <a:pt x="3867" y="2409"/>
                  </a:lnTo>
                  <a:lnTo>
                    <a:pt x="3819" y="2394"/>
                  </a:lnTo>
                  <a:lnTo>
                    <a:pt x="3769" y="2377"/>
                  </a:lnTo>
                  <a:lnTo>
                    <a:pt x="3717" y="2357"/>
                  </a:lnTo>
                  <a:lnTo>
                    <a:pt x="3666" y="2336"/>
                  </a:lnTo>
                  <a:lnTo>
                    <a:pt x="3614" y="2312"/>
                  </a:lnTo>
                  <a:lnTo>
                    <a:pt x="3563" y="2286"/>
                  </a:lnTo>
                  <a:lnTo>
                    <a:pt x="3510" y="2257"/>
                  </a:lnTo>
                  <a:lnTo>
                    <a:pt x="3456" y="2226"/>
                  </a:lnTo>
                  <a:lnTo>
                    <a:pt x="3402" y="2192"/>
                  </a:lnTo>
                  <a:lnTo>
                    <a:pt x="3348" y="2155"/>
                  </a:lnTo>
                  <a:lnTo>
                    <a:pt x="3294" y="2117"/>
                  </a:lnTo>
                  <a:lnTo>
                    <a:pt x="3238" y="2075"/>
                  </a:lnTo>
                  <a:lnTo>
                    <a:pt x="3183" y="2029"/>
                  </a:lnTo>
                  <a:lnTo>
                    <a:pt x="3127" y="1981"/>
                  </a:lnTo>
                  <a:lnTo>
                    <a:pt x="3070" y="1931"/>
                  </a:lnTo>
                  <a:lnTo>
                    <a:pt x="3013" y="1876"/>
                  </a:lnTo>
                  <a:lnTo>
                    <a:pt x="2956" y="1818"/>
                  </a:lnTo>
                  <a:lnTo>
                    <a:pt x="2899" y="1756"/>
                  </a:lnTo>
                  <a:lnTo>
                    <a:pt x="2841" y="1694"/>
                  </a:lnTo>
                  <a:lnTo>
                    <a:pt x="2841" y="1694"/>
                  </a:lnTo>
                  <a:lnTo>
                    <a:pt x="2727" y="1564"/>
                  </a:lnTo>
                  <a:lnTo>
                    <a:pt x="2616" y="1442"/>
                  </a:lnTo>
                  <a:lnTo>
                    <a:pt x="2508" y="1325"/>
                  </a:lnTo>
                  <a:lnTo>
                    <a:pt x="2402" y="1214"/>
                  </a:lnTo>
                  <a:lnTo>
                    <a:pt x="2300" y="1111"/>
                  </a:lnTo>
                  <a:lnTo>
                    <a:pt x="2198" y="1012"/>
                  </a:lnTo>
                  <a:lnTo>
                    <a:pt x="2101" y="918"/>
                  </a:lnTo>
                  <a:lnTo>
                    <a:pt x="2004" y="831"/>
                  </a:lnTo>
                  <a:lnTo>
                    <a:pt x="1911" y="749"/>
                  </a:lnTo>
                  <a:lnTo>
                    <a:pt x="1818" y="671"/>
                  </a:lnTo>
                  <a:lnTo>
                    <a:pt x="1728" y="600"/>
                  </a:lnTo>
                  <a:lnTo>
                    <a:pt x="1639" y="533"/>
                  </a:lnTo>
                  <a:lnTo>
                    <a:pt x="1553" y="470"/>
                  </a:lnTo>
                  <a:lnTo>
                    <a:pt x="1467" y="413"/>
                  </a:lnTo>
                  <a:lnTo>
                    <a:pt x="1382" y="360"/>
                  </a:lnTo>
                  <a:lnTo>
                    <a:pt x="1299" y="310"/>
                  </a:lnTo>
                  <a:lnTo>
                    <a:pt x="1215" y="266"/>
                  </a:lnTo>
                  <a:lnTo>
                    <a:pt x="1133" y="224"/>
                  </a:lnTo>
                  <a:lnTo>
                    <a:pt x="1053" y="189"/>
                  </a:lnTo>
                  <a:lnTo>
                    <a:pt x="972" y="155"/>
                  </a:lnTo>
                  <a:lnTo>
                    <a:pt x="892" y="126"/>
                  </a:lnTo>
                  <a:lnTo>
                    <a:pt x="813" y="100"/>
                  </a:lnTo>
                  <a:lnTo>
                    <a:pt x="733" y="77"/>
                  </a:lnTo>
                  <a:lnTo>
                    <a:pt x="653" y="58"/>
                  </a:lnTo>
                  <a:lnTo>
                    <a:pt x="574" y="42"/>
                  </a:lnTo>
                  <a:lnTo>
                    <a:pt x="493" y="29"/>
                  </a:lnTo>
                  <a:lnTo>
                    <a:pt x="413" y="17"/>
                  </a:lnTo>
                  <a:lnTo>
                    <a:pt x="332" y="9"/>
                  </a:lnTo>
                  <a:lnTo>
                    <a:pt x="250" y="3"/>
                  </a:lnTo>
                  <a:lnTo>
                    <a:pt x="168" y="0"/>
                  </a:lnTo>
                  <a:lnTo>
                    <a:pt x="85" y="0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807424" name="Freeform 64"/>
            <p:cNvSpPr>
              <a:spLocks/>
            </p:cNvSpPr>
            <p:nvPr/>
          </p:nvSpPr>
          <p:spPr bwMode="auto">
            <a:xfrm>
              <a:off x="375" y="787"/>
              <a:ext cx="5147" cy="1195"/>
            </a:xfrm>
            <a:custGeom>
              <a:avLst/>
              <a:gdLst/>
              <a:ahLst/>
              <a:cxnLst>
                <a:cxn ang="0">
                  <a:pos x="5147" y="2049"/>
                </a:cxn>
                <a:cxn ang="0">
                  <a:pos x="5100" y="2090"/>
                </a:cxn>
                <a:cxn ang="0">
                  <a:pos x="5043" y="2132"/>
                </a:cxn>
                <a:cxn ang="0">
                  <a:pos x="4967" y="2182"/>
                </a:cxn>
                <a:cxn ang="0">
                  <a:pos x="4871" y="2237"/>
                </a:cxn>
                <a:cxn ang="0">
                  <a:pos x="4756" y="2288"/>
                </a:cxn>
                <a:cxn ang="0">
                  <a:pos x="4624" y="2335"/>
                </a:cxn>
                <a:cxn ang="0">
                  <a:pos x="4553" y="2355"/>
                </a:cxn>
                <a:cxn ang="0">
                  <a:pos x="4477" y="2369"/>
                </a:cxn>
                <a:cxn ang="0">
                  <a:pos x="4397" y="2382"/>
                </a:cxn>
                <a:cxn ang="0">
                  <a:pos x="4314" y="2388"/>
                </a:cxn>
                <a:cxn ang="0">
                  <a:pos x="4228" y="2390"/>
                </a:cxn>
                <a:cxn ang="0">
                  <a:pos x="4139" y="2385"/>
                </a:cxn>
                <a:cxn ang="0">
                  <a:pos x="4046" y="2374"/>
                </a:cxn>
                <a:cxn ang="0">
                  <a:pos x="3952" y="2356"/>
                </a:cxn>
                <a:cxn ang="0">
                  <a:pos x="3853" y="2330"/>
                </a:cxn>
                <a:cxn ang="0">
                  <a:pos x="3752" y="2296"/>
                </a:cxn>
                <a:cxn ang="0">
                  <a:pos x="3648" y="2253"/>
                </a:cxn>
                <a:cxn ang="0">
                  <a:pos x="3542" y="2200"/>
                </a:cxn>
                <a:cxn ang="0">
                  <a:pos x="3434" y="2137"/>
                </a:cxn>
                <a:cxn ang="0">
                  <a:pos x="3324" y="2064"/>
                </a:cxn>
                <a:cxn ang="0">
                  <a:pos x="3212" y="1978"/>
                </a:cxn>
                <a:cxn ang="0">
                  <a:pos x="3098" y="1880"/>
                </a:cxn>
                <a:cxn ang="0">
                  <a:pos x="2983" y="1770"/>
                </a:cxn>
                <a:cxn ang="0">
                  <a:pos x="2866" y="1646"/>
                </a:cxn>
                <a:cxn ang="0">
                  <a:pos x="2749" y="1520"/>
                </a:cxn>
                <a:cxn ang="0">
                  <a:pos x="2527" y="1284"/>
                </a:cxn>
                <a:cxn ang="0">
                  <a:pos x="2315" y="1072"/>
                </a:cxn>
                <a:cxn ang="0">
                  <a:pos x="2113" y="884"/>
                </a:cxn>
                <a:cxn ang="0">
                  <a:pos x="1920" y="717"/>
                </a:cxn>
                <a:cxn ang="0">
                  <a:pos x="1736" y="570"/>
                </a:cxn>
                <a:cxn ang="0">
                  <a:pos x="1558" y="444"/>
                </a:cxn>
                <a:cxn ang="0">
                  <a:pos x="1386" y="336"/>
                </a:cxn>
                <a:cxn ang="0">
                  <a:pos x="1219" y="246"/>
                </a:cxn>
                <a:cxn ang="0">
                  <a:pos x="1055" y="170"/>
                </a:cxn>
                <a:cxn ang="0">
                  <a:pos x="893" y="112"/>
                </a:cxn>
                <a:cxn ang="0">
                  <a:pos x="733" y="65"/>
                </a:cxn>
                <a:cxn ang="0">
                  <a:pos x="574" y="33"/>
                </a:cxn>
                <a:cxn ang="0">
                  <a:pos x="413" y="12"/>
                </a:cxn>
                <a:cxn ang="0">
                  <a:pos x="250" y="2"/>
                </a:cxn>
                <a:cxn ang="0">
                  <a:pos x="85" y="0"/>
                </a:cxn>
              </a:cxnLst>
              <a:rect l="0" t="0" r="r" b="b"/>
              <a:pathLst>
                <a:path w="5147" h="2390">
                  <a:moveTo>
                    <a:pt x="5147" y="2049"/>
                  </a:moveTo>
                  <a:lnTo>
                    <a:pt x="5147" y="2049"/>
                  </a:lnTo>
                  <a:lnTo>
                    <a:pt x="5135" y="2061"/>
                  </a:lnTo>
                  <a:lnTo>
                    <a:pt x="5100" y="2090"/>
                  </a:lnTo>
                  <a:lnTo>
                    <a:pt x="5075" y="2109"/>
                  </a:lnTo>
                  <a:lnTo>
                    <a:pt x="5043" y="2132"/>
                  </a:lnTo>
                  <a:lnTo>
                    <a:pt x="5008" y="2156"/>
                  </a:lnTo>
                  <a:lnTo>
                    <a:pt x="4967" y="2182"/>
                  </a:lnTo>
                  <a:lnTo>
                    <a:pt x="4921" y="2209"/>
                  </a:lnTo>
                  <a:lnTo>
                    <a:pt x="4871" y="2237"/>
                  </a:lnTo>
                  <a:lnTo>
                    <a:pt x="4815" y="2262"/>
                  </a:lnTo>
                  <a:lnTo>
                    <a:pt x="4756" y="2288"/>
                  </a:lnTo>
                  <a:lnTo>
                    <a:pt x="4692" y="2313"/>
                  </a:lnTo>
                  <a:lnTo>
                    <a:pt x="4624" y="2335"/>
                  </a:lnTo>
                  <a:lnTo>
                    <a:pt x="4589" y="2345"/>
                  </a:lnTo>
                  <a:lnTo>
                    <a:pt x="4553" y="2355"/>
                  </a:lnTo>
                  <a:lnTo>
                    <a:pt x="4515" y="2363"/>
                  </a:lnTo>
                  <a:lnTo>
                    <a:pt x="4477" y="2369"/>
                  </a:lnTo>
                  <a:lnTo>
                    <a:pt x="4438" y="2376"/>
                  </a:lnTo>
                  <a:lnTo>
                    <a:pt x="4397" y="2382"/>
                  </a:lnTo>
                  <a:lnTo>
                    <a:pt x="4357" y="2385"/>
                  </a:lnTo>
                  <a:lnTo>
                    <a:pt x="4314" y="2388"/>
                  </a:lnTo>
                  <a:lnTo>
                    <a:pt x="4272" y="2390"/>
                  </a:lnTo>
                  <a:lnTo>
                    <a:pt x="4228" y="2390"/>
                  </a:lnTo>
                  <a:lnTo>
                    <a:pt x="4184" y="2388"/>
                  </a:lnTo>
                  <a:lnTo>
                    <a:pt x="4139" y="2385"/>
                  </a:lnTo>
                  <a:lnTo>
                    <a:pt x="4093" y="2380"/>
                  </a:lnTo>
                  <a:lnTo>
                    <a:pt x="4046" y="2374"/>
                  </a:lnTo>
                  <a:lnTo>
                    <a:pt x="3999" y="2366"/>
                  </a:lnTo>
                  <a:lnTo>
                    <a:pt x="3952" y="2356"/>
                  </a:lnTo>
                  <a:lnTo>
                    <a:pt x="3902" y="2345"/>
                  </a:lnTo>
                  <a:lnTo>
                    <a:pt x="3853" y="2330"/>
                  </a:lnTo>
                  <a:lnTo>
                    <a:pt x="3803" y="2314"/>
                  </a:lnTo>
                  <a:lnTo>
                    <a:pt x="3752" y="2296"/>
                  </a:lnTo>
                  <a:lnTo>
                    <a:pt x="3700" y="2275"/>
                  </a:lnTo>
                  <a:lnTo>
                    <a:pt x="3648" y="2253"/>
                  </a:lnTo>
                  <a:lnTo>
                    <a:pt x="3596" y="2229"/>
                  </a:lnTo>
                  <a:lnTo>
                    <a:pt x="3542" y="2200"/>
                  </a:lnTo>
                  <a:lnTo>
                    <a:pt x="3489" y="2170"/>
                  </a:lnTo>
                  <a:lnTo>
                    <a:pt x="3434" y="2137"/>
                  </a:lnTo>
                  <a:lnTo>
                    <a:pt x="3380" y="2101"/>
                  </a:lnTo>
                  <a:lnTo>
                    <a:pt x="3324" y="2064"/>
                  </a:lnTo>
                  <a:lnTo>
                    <a:pt x="3269" y="2022"/>
                  </a:lnTo>
                  <a:lnTo>
                    <a:pt x="3212" y="1978"/>
                  </a:lnTo>
                  <a:lnTo>
                    <a:pt x="3156" y="1930"/>
                  </a:lnTo>
                  <a:lnTo>
                    <a:pt x="3098" y="1880"/>
                  </a:lnTo>
                  <a:lnTo>
                    <a:pt x="3041" y="1827"/>
                  </a:lnTo>
                  <a:lnTo>
                    <a:pt x="2983" y="1770"/>
                  </a:lnTo>
                  <a:lnTo>
                    <a:pt x="2924" y="1710"/>
                  </a:lnTo>
                  <a:lnTo>
                    <a:pt x="2866" y="1646"/>
                  </a:lnTo>
                  <a:lnTo>
                    <a:pt x="2866" y="1646"/>
                  </a:lnTo>
                  <a:lnTo>
                    <a:pt x="2749" y="1520"/>
                  </a:lnTo>
                  <a:lnTo>
                    <a:pt x="2637" y="1399"/>
                  </a:lnTo>
                  <a:lnTo>
                    <a:pt x="2527" y="1284"/>
                  </a:lnTo>
                  <a:lnTo>
                    <a:pt x="2419" y="1174"/>
                  </a:lnTo>
                  <a:lnTo>
                    <a:pt x="2315" y="1072"/>
                  </a:lnTo>
                  <a:lnTo>
                    <a:pt x="2213" y="976"/>
                  </a:lnTo>
                  <a:lnTo>
                    <a:pt x="2113" y="884"/>
                  </a:lnTo>
                  <a:lnTo>
                    <a:pt x="2016" y="798"/>
                  </a:lnTo>
                  <a:lnTo>
                    <a:pt x="1920" y="717"/>
                  </a:lnTo>
                  <a:lnTo>
                    <a:pt x="1827" y="641"/>
                  </a:lnTo>
                  <a:lnTo>
                    <a:pt x="1736" y="570"/>
                  </a:lnTo>
                  <a:lnTo>
                    <a:pt x="1647" y="504"/>
                  </a:lnTo>
                  <a:lnTo>
                    <a:pt x="1558" y="444"/>
                  </a:lnTo>
                  <a:lnTo>
                    <a:pt x="1472" y="388"/>
                  </a:lnTo>
                  <a:lnTo>
                    <a:pt x="1386" y="336"/>
                  </a:lnTo>
                  <a:lnTo>
                    <a:pt x="1303" y="288"/>
                  </a:lnTo>
                  <a:lnTo>
                    <a:pt x="1219" y="246"/>
                  </a:lnTo>
                  <a:lnTo>
                    <a:pt x="1136" y="205"/>
                  </a:lnTo>
                  <a:lnTo>
                    <a:pt x="1055" y="170"/>
                  </a:lnTo>
                  <a:lnTo>
                    <a:pt x="974" y="139"/>
                  </a:lnTo>
                  <a:lnTo>
                    <a:pt x="893" y="112"/>
                  </a:lnTo>
                  <a:lnTo>
                    <a:pt x="814" y="88"/>
                  </a:lnTo>
                  <a:lnTo>
                    <a:pt x="733" y="65"/>
                  </a:lnTo>
                  <a:lnTo>
                    <a:pt x="653" y="47"/>
                  </a:lnTo>
                  <a:lnTo>
                    <a:pt x="574" y="33"/>
                  </a:lnTo>
                  <a:lnTo>
                    <a:pt x="493" y="21"/>
                  </a:lnTo>
                  <a:lnTo>
                    <a:pt x="413" y="12"/>
                  </a:lnTo>
                  <a:lnTo>
                    <a:pt x="332" y="5"/>
                  </a:lnTo>
                  <a:lnTo>
                    <a:pt x="250" y="2"/>
                  </a:lnTo>
                  <a:lnTo>
                    <a:pt x="168" y="0"/>
                  </a:lnTo>
                  <a:lnTo>
                    <a:pt x="85" y="0"/>
                  </a:lnTo>
                  <a:lnTo>
                    <a:pt x="0" y="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807425" name="Freeform 65"/>
            <p:cNvSpPr>
              <a:spLocks/>
            </p:cNvSpPr>
            <p:nvPr/>
          </p:nvSpPr>
          <p:spPr bwMode="auto">
            <a:xfrm>
              <a:off x="389" y="808"/>
              <a:ext cx="5176" cy="1160"/>
            </a:xfrm>
            <a:custGeom>
              <a:avLst/>
              <a:gdLst/>
              <a:ahLst/>
              <a:cxnLst>
                <a:cxn ang="0">
                  <a:pos x="5176" y="1959"/>
                </a:cxn>
                <a:cxn ang="0">
                  <a:pos x="5130" y="2001"/>
                </a:cxn>
                <a:cxn ang="0">
                  <a:pos x="5075" y="2044"/>
                </a:cxn>
                <a:cxn ang="0">
                  <a:pos x="4998" y="2096"/>
                </a:cxn>
                <a:cxn ang="0">
                  <a:pos x="4903" y="2153"/>
                </a:cxn>
                <a:cxn ang="0">
                  <a:pos x="4790" y="2208"/>
                </a:cxn>
                <a:cxn ang="0">
                  <a:pos x="4658" y="2258"/>
                </a:cxn>
                <a:cxn ang="0">
                  <a:pos x="4587" y="2277"/>
                </a:cxn>
                <a:cxn ang="0">
                  <a:pos x="4513" y="2295"/>
                </a:cxn>
                <a:cxn ang="0">
                  <a:pos x="4433" y="2308"/>
                </a:cxn>
                <a:cxn ang="0">
                  <a:pos x="4350" y="2317"/>
                </a:cxn>
                <a:cxn ang="0">
                  <a:pos x="4264" y="2321"/>
                </a:cxn>
                <a:cxn ang="0">
                  <a:pos x="4174" y="2317"/>
                </a:cxn>
                <a:cxn ang="0">
                  <a:pos x="4082" y="2308"/>
                </a:cxn>
                <a:cxn ang="0">
                  <a:pos x="3986" y="2292"/>
                </a:cxn>
                <a:cxn ang="0">
                  <a:pos x="3888" y="2269"/>
                </a:cxn>
                <a:cxn ang="0">
                  <a:pos x="3786" y="2235"/>
                </a:cxn>
                <a:cxn ang="0">
                  <a:pos x="3682" y="2195"/>
                </a:cxn>
                <a:cxn ang="0">
                  <a:pos x="3575" y="2143"/>
                </a:cxn>
                <a:cxn ang="0">
                  <a:pos x="3466" y="2082"/>
                </a:cxn>
                <a:cxn ang="0">
                  <a:pos x="3355" y="2011"/>
                </a:cxn>
                <a:cxn ang="0">
                  <a:pos x="3241" y="1927"/>
                </a:cxn>
                <a:cxn ang="0">
                  <a:pos x="3125" y="1831"/>
                </a:cxn>
                <a:cxn ang="0">
                  <a:pos x="3009" y="1723"/>
                </a:cxn>
                <a:cxn ang="0">
                  <a:pos x="2891" y="1600"/>
                </a:cxn>
                <a:cxn ang="0">
                  <a:pos x="2773" y="1475"/>
                </a:cxn>
                <a:cxn ang="0">
                  <a:pos x="2545" y="1244"/>
                </a:cxn>
                <a:cxn ang="0">
                  <a:pos x="2331" y="1035"/>
                </a:cxn>
                <a:cxn ang="0">
                  <a:pos x="2126" y="850"/>
                </a:cxn>
                <a:cxn ang="0">
                  <a:pos x="1931" y="685"/>
                </a:cxn>
                <a:cxn ang="0">
                  <a:pos x="1744" y="543"/>
                </a:cxn>
                <a:cxn ang="0">
                  <a:pos x="1565" y="419"/>
                </a:cxn>
                <a:cxn ang="0">
                  <a:pos x="1391" y="314"/>
                </a:cxn>
                <a:cxn ang="0">
                  <a:pos x="1222" y="226"/>
                </a:cxn>
                <a:cxn ang="0">
                  <a:pos x="1057" y="154"/>
                </a:cxn>
                <a:cxn ang="0">
                  <a:pos x="894" y="99"/>
                </a:cxn>
                <a:cxn ang="0">
                  <a:pos x="735" y="55"/>
                </a:cxn>
                <a:cxn ang="0">
                  <a:pos x="574" y="26"/>
                </a:cxn>
                <a:cxn ang="0">
                  <a:pos x="412" y="8"/>
                </a:cxn>
                <a:cxn ang="0">
                  <a:pos x="250" y="0"/>
                </a:cxn>
                <a:cxn ang="0">
                  <a:pos x="85" y="4"/>
                </a:cxn>
              </a:cxnLst>
              <a:rect l="0" t="0" r="r" b="b"/>
              <a:pathLst>
                <a:path w="5176" h="2321">
                  <a:moveTo>
                    <a:pt x="5176" y="1959"/>
                  </a:moveTo>
                  <a:lnTo>
                    <a:pt x="5176" y="1959"/>
                  </a:lnTo>
                  <a:lnTo>
                    <a:pt x="5165" y="1970"/>
                  </a:lnTo>
                  <a:lnTo>
                    <a:pt x="5130" y="2001"/>
                  </a:lnTo>
                  <a:lnTo>
                    <a:pt x="5105" y="2020"/>
                  </a:lnTo>
                  <a:lnTo>
                    <a:pt x="5075" y="2044"/>
                  </a:lnTo>
                  <a:lnTo>
                    <a:pt x="5039" y="2070"/>
                  </a:lnTo>
                  <a:lnTo>
                    <a:pt x="4998" y="2096"/>
                  </a:lnTo>
                  <a:lnTo>
                    <a:pt x="4953" y="2125"/>
                  </a:lnTo>
                  <a:lnTo>
                    <a:pt x="4903" y="2153"/>
                  </a:lnTo>
                  <a:lnTo>
                    <a:pt x="4849" y="2180"/>
                  </a:lnTo>
                  <a:lnTo>
                    <a:pt x="4790" y="2208"/>
                  </a:lnTo>
                  <a:lnTo>
                    <a:pt x="4726" y="2233"/>
                  </a:lnTo>
                  <a:lnTo>
                    <a:pt x="4658" y="2258"/>
                  </a:lnTo>
                  <a:lnTo>
                    <a:pt x="4624" y="2267"/>
                  </a:lnTo>
                  <a:lnTo>
                    <a:pt x="4587" y="2277"/>
                  </a:lnTo>
                  <a:lnTo>
                    <a:pt x="4550" y="2287"/>
                  </a:lnTo>
                  <a:lnTo>
                    <a:pt x="4513" y="2295"/>
                  </a:lnTo>
                  <a:lnTo>
                    <a:pt x="4472" y="2303"/>
                  </a:lnTo>
                  <a:lnTo>
                    <a:pt x="4433" y="2308"/>
                  </a:lnTo>
                  <a:lnTo>
                    <a:pt x="4392" y="2313"/>
                  </a:lnTo>
                  <a:lnTo>
                    <a:pt x="4350" y="2317"/>
                  </a:lnTo>
                  <a:lnTo>
                    <a:pt x="4307" y="2319"/>
                  </a:lnTo>
                  <a:lnTo>
                    <a:pt x="4264" y="2321"/>
                  </a:lnTo>
                  <a:lnTo>
                    <a:pt x="4220" y="2319"/>
                  </a:lnTo>
                  <a:lnTo>
                    <a:pt x="4174" y="2317"/>
                  </a:lnTo>
                  <a:lnTo>
                    <a:pt x="4128" y="2314"/>
                  </a:lnTo>
                  <a:lnTo>
                    <a:pt x="4082" y="2308"/>
                  </a:lnTo>
                  <a:lnTo>
                    <a:pt x="4034" y="2301"/>
                  </a:lnTo>
                  <a:lnTo>
                    <a:pt x="3986" y="2292"/>
                  </a:lnTo>
                  <a:lnTo>
                    <a:pt x="3936" y="2282"/>
                  </a:lnTo>
                  <a:lnTo>
                    <a:pt x="3888" y="2269"/>
                  </a:lnTo>
                  <a:lnTo>
                    <a:pt x="3836" y="2253"/>
                  </a:lnTo>
                  <a:lnTo>
                    <a:pt x="3786" y="2235"/>
                  </a:lnTo>
                  <a:lnTo>
                    <a:pt x="3734" y="2216"/>
                  </a:lnTo>
                  <a:lnTo>
                    <a:pt x="3682" y="2195"/>
                  </a:lnTo>
                  <a:lnTo>
                    <a:pt x="3628" y="2170"/>
                  </a:lnTo>
                  <a:lnTo>
                    <a:pt x="3575" y="2143"/>
                  </a:lnTo>
                  <a:lnTo>
                    <a:pt x="3521" y="2114"/>
                  </a:lnTo>
                  <a:lnTo>
                    <a:pt x="3466" y="2082"/>
                  </a:lnTo>
                  <a:lnTo>
                    <a:pt x="3410" y="2048"/>
                  </a:lnTo>
                  <a:lnTo>
                    <a:pt x="3355" y="2011"/>
                  </a:lnTo>
                  <a:lnTo>
                    <a:pt x="3298" y="1970"/>
                  </a:lnTo>
                  <a:lnTo>
                    <a:pt x="3241" y="1927"/>
                  </a:lnTo>
                  <a:lnTo>
                    <a:pt x="3184" y="1880"/>
                  </a:lnTo>
                  <a:lnTo>
                    <a:pt x="3125" y="1831"/>
                  </a:lnTo>
                  <a:lnTo>
                    <a:pt x="3067" y="1778"/>
                  </a:lnTo>
                  <a:lnTo>
                    <a:pt x="3009" y="1723"/>
                  </a:lnTo>
                  <a:lnTo>
                    <a:pt x="2949" y="1663"/>
                  </a:lnTo>
                  <a:lnTo>
                    <a:pt x="2891" y="1600"/>
                  </a:lnTo>
                  <a:lnTo>
                    <a:pt x="2891" y="1600"/>
                  </a:lnTo>
                  <a:lnTo>
                    <a:pt x="2773" y="1475"/>
                  </a:lnTo>
                  <a:lnTo>
                    <a:pt x="2658" y="1357"/>
                  </a:lnTo>
                  <a:lnTo>
                    <a:pt x="2545" y="1244"/>
                  </a:lnTo>
                  <a:lnTo>
                    <a:pt x="2437" y="1135"/>
                  </a:lnTo>
                  <a:lnTo>
                    <a:pt x="2331" y="1035"/>
                  </a:lnTo>
                  <a:lnTo>
                    <a:pt x="2227" y="938"/>
                  </a:lnTo>
                  <a:lnTo>
                    <a:pt x="2126" y="850"/>
                  </a:lnTo>
                  <a:lnTo>
                    <a:pt x="2027" y="764"/>
                  </a:lnTo>
                  <a:lnTo>
                    <a:pt x="1931" y="685"/>
                  </a:lnTo>
                  <a:lnTo>
                    <a:pt x="1837" y="611"/>
                  </a:lnTo>
                  <a:lnTo>
                    <a:pt x="1744" y="543"/>
                  </a:lnTo>
                  <a:lnTo>
                    <a:pt x="1654" y="478"/>
                  </a:lnTo>
                  <a:lnTo>
                    <a:pt x="1565" y="419"/>
                  </a:lnTo>
                  <a:lnTo>
                    <a:pt x="1477" y="364"/>
                  </a:lnTo>
                  <a:lnTo>
                    <a:pt x="1391" y="314"/>
                  </a:lnTo>
                  <a:lnTo>
                    <a:pt x="1305" y="268"/>
                  </a:lnTo>
                  <a:lnTo>
                    <a:pt x="1222" y="226"/>
                  </a:lnTo>
                  <a:lnTo>
                    <a:pt x="1139" y="188"/>
                  </a:lnTo>
                  <a:lnTo>
                    <a:pt x="1057" y="154"/>
                  </a:lnTo>
                  <a:lnTo>
                    <a:pt x="976" y="125"/>
                  </a:lnTo>
                  <a:lnTo>
                    <a:pt x="894" y="99"/>
                  </a:lnTo>
                  <a:lnTo>
                    <a:pt x="814" y="75"/>
                  </a:lnTo>
                  <a:lnTo>
                    <a:pt x="735" y="55"/>
                  </a:lnTo>
                  <a:lnTo>
                    <a:pt x="654" y="39"/>
                  </a:lnTo>
                  <a:lnTo>
                    <a:pt x="574" y="26"/>
                  </a:lnTo>
                  <a:lnTo>
                    <a:pt x="493" y="16"/>
                  </a:lnTo>
                  <a:lnTo>
                    <a:pt x="412" y="8"/>
                  </a:lnTo>
                  <a:lnTo>
                    <a:pt x="332" y="4"/>
                  </a:lnTo>
                  <a:lnTo>
                    <a:pt x="250" y="0"/>
                  </a:lnTo>
                  <a:lnTo>
                    <a:pt x="168" y="0"/>
                  </a:lnTo>
                  <a:lnTo>
                    <a:pt x="85" y="4"/>
                  </a:lnTo>
                  <a:lnTo>
                    <a:pt x="0" y="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807426" name="Freeform 66"/>
            <p:cNvSpPr>
              <a:spLocks/>
            </p:cNvSpPr>
            <p:nvPr/>
          </p:nvSpPr>
          <p:spPr bwMode="auto">
            <a:xfrm>
              <a:off x="403" y="829"/>
              <a:ext cx="5205" cy="1124"/>
            </a:xfrm>
            <a:custGeom>
              <a:avLst/>
              <a:gdLst/>
              <a:ahLst/>
              <a:cxnLst>
                <a:cxn ang="0">
                  <a:pos x="5205" y="1868"/>
                </a:cxn>
                <a:cxn ang="0">
                  <a:pos x="5161" y="1910"/>
                </a:cxn>
                <a:cxn ang="0">
                  <a:pos x="5105" y="1956"/>
                </a:cxn>
                <a:cxn ang="0">
                  <a:pos x="5030" y="2011"/>
                </a:cxn>
                <a:cxn ang="0">
                  <a:pos x="4936" y="2069"/>
                </a:cxn>
                <a:cxn ang="0">
                  <a:pos x="4822" y="2127"/>
                </a:cxn>
                <a:cxn ang="0">
                  <a:pos x="4693" y="2178"/>
                </a:cxn>
                <a:cxn ang="0">
                  <a:pos x="4621" y="2201"/>
                </a:cxn>
                <a:cxn ang="0">
                  <a:pos x="4546" y="2219"/>
                </a:cxn>
                <a:cxn ang="0">
                  <a:pos x="4467" y="2235"/>
                </a:cxn>
                <a:cxn ang="0">
                  <a:pos x="4385" y="2245"/>
                </a:cxn>
                <a:cxn ang="0">
                  <a:pos x="4299" y="2250"/>
                </a:cxn>
                <a:cxn ang="0">
                  <a:pos x="4208" y="2250"/>
                </a:cxn>
                <a:cxn ang="0">
                  <a:pos x="4117" y="2241"/>
                </a:cxn>
                <a:cxn ang="0">
                  <a:pos x="4020" y="2227"/>
                </a:cxn>
                <a:cxn ang="0">
                  <a:pos x="3921" y="2206"/>
                </a:cxn>
                <a:cxn ang="0">
                  <a:pos x="3820" y="2175"/>
                </a:cxn>
                <a:cxn ang="0">
                  <a:pos x="3714" y="2135"/>
                </a:cxn>
                <a:cxn ang="0">
                  <a:pos x="3607" y="2086"/>
                </a:cxn>
                <a:cxn ang="0">
                  <a:pos x="3497" y="2027"/>
                </a:cxn>
                <a:cxn ang="0">
                  <a:pos x="3385" y="1957"/>
                </a:cxn>
                <a:cxn ang="0">
                  <a:pos x="3270" y="1875"/>
                </a:cxn>
                <a:cxn ang="0">
                  <a:pos x="3153" y="1781"/>
                </a:cxn>
                <a:cxn ang="0">
                  <a:pos x="3035" y="1675"/>
                </a:cxn>
                <a:cxn ang="0">
                  <a:pos x="2914" y="1555"/>
                </a:cxn>
                <a:cxn ang="0">
                  <a:pos x="2795" y="1431"/>
                </a:cxn>
                <a:cxn ang="0">
                  <a:pos x="2564" y="1202"/>
                </a:cxn>
                <a:cxn ang="0">
                  <a:pos x="2346" y="997"/>
                </a:cxn>
                <a:cxn ang="0">
                  <a:pos x="2140" y="816"/>
                </a:cxn>
                <a:cxn ang="0">
                  <a:pos x="1941" y="654"/>
                </a:cxn>
                <a:cxn ang="0">
                  <a:pos x="1752" y="514"/>
                </a:cxn>
                <a:cxn ang="0">
                  <a:pos x="1570" y="394"/>
                </a:cxn>
                <a:cxn ang="0">
                  <a:pos x="1395" y="293"/>
                </a:cxn>
                <a:cxn ang="0">
                  <a:pos x="1226" y="207"/>
                </a:cxn>
                <a:cxn ang="0">
                  <a:pos x="1059" y="139"/>
                </a:cxn>
                <a:cxn ang="0">
                  <a:pos x="897" y="86"/>
                </a:cxn>
                <a:cxn ang="0">
                  <a:pos x="734" y="45"/>
                </a:cxn>
                <a:cxn ang="0">
                  <a:pos x="575" y="20"/>
                </a:cxn>
                <a:cxn ang="0">
                  <a:pos x="414" y="5"/>
                </a:cxn>
                <a:cxn ang="0">
                  <a:pos x="250" y="0"/>
                </a:cxn>
                <a:cxn ang="0">
                  <a:pos x="85" y="7"/>
                </a:cxn>
              </a:cxnLst>
              <a:rect l="0" t="0" r="r" b="b"/>
              <a:pathLst>
                <a:path w="5205" h="2250">
                  <a:moveTo>
                    <a:pt x="5205" y="1868"/>
                  </a:moveTo>
                  <a:lnTo>
                    <a:pt x="5205" y="1868"/>
                  </a:lnTo>
                  <a:lnTo>
                    <a:pt x="5194" y="1880"/>
                  </a:lnTo>
                  <a:lnTo>
                    <a:pt x="5161" y="1910"/>
                  </a:lnTo>
                  <a:lnTo>
                    <a:pt x="5136" y="1931"/>
                  </a:lnTo>
                  <a:lnTo>
                    <a:pt x="5105" y="1956"/>
                  </a:lnTo>
                  <a:lnTo>
                    <a:pt x="5071" y="1981"/>
                  </a:lnTo>
                  <a:lnTo>
                    <a:pt x="5030" y="2011"/>
                  </a:lnTo>
                  <a:lnTo>
                    <a:pt x="4984" y="2040"/>
                  </a:lnTo>
                  <a:lnTo>
                    <a:pt x="4936" y="2069"/>
                  </a:lnTo>
                  <a:lnTo>
                    <a:pt x="4882" y="2098"/>
                  </a:lnTo>
                  <a:lnTo>
                    <a:pt x="4822" y="2127"/>
                  </a:lnTo>
                  <a:lnTo>
                    <a:pt x="4760" y="2153"/>
                  </a:lnTo>
                  <a:lnTo>
                    <a:pt x="4693" y="2178"/>
                  </a:lnTo>
                  <a:lnTo>
                    <a:pt x="4657" y="2190"/>
                  </a:lnTo>
                  <a:lnTo>
                    <a:pt x="4621" y="2201"/>
                  </a:lnTo>
                  <a:lnTo>
                    <a:pt x="4585" y="2211"/>
                  </a:lnTo>
                  <a:lnTo>
                    <a:pt x="4546" y="2219"/>
                  </a:lnTo>
                  <a:lnTo>
                    <a:pt x="4507" y="2227"/>
                  </a:lnTo>
                  <a:lnTo>
                    <a:pt x="4467" y="2235"/>
                  </a:lnTo>
                  <a:lnTo>
                    <a:pt x="4426" y="2240"/>
                  </a:lnTo>
                  <a:lnTo>
                    <a:pt x="4385" y="2245"/>
                  </a:lnTo>
                  <a:lnTo>
                    <a:pt x="4342" y="2248"/>
                  </a:lnTo>
                  <a:lnTo>
                    <a:pt x="4299" y="2250"/>
                  </a:lnTo>
                  <a:lnTo>
                    <a:pt x="4254" y="2250"/>
                  </a:lnTo>
                  <a:lnTo>
                    <a:pt x="4208" y="2250"/>
                  </a:lnTo>
                  <a:lnTo>
                    <a:pt x="4163" y="2246"/>
                  </a:lnTo>
                  <a:lnTo>
                    <a:pt x="4117" y="2241"/>
                  </a:lnTo>
                  <a:lnTo>
                    <a:pt x="4068" y="2235"/>
                  </a:lnTo>
                  <a:lnTo>
                    <a:pt x="4020" y="2227"/>
                  </a:lnTo>
                  <a:lnTo>
                    <a:pt x="3971" y="2217"/>
                  </a:lnTo>
                  <a:lnTo>
                    <a:pt x="3921" y="2206"/>
                  </a:lnTo>
                  <a:lnTo>
                    <a:pt x="3871" y="2191"/>
                  </a:lnTo>
                  <a:lnTo>
                    <a:pt x="3820" y="2175"/>
                  </a:lnTo>
                  <a:lnTo>
                    <a:pt x="3767" y="2156"/>
                  </a:lnTo>
                  <a:lnTo>
                    <a:pt x="3714" y="2135"/>
                  </a:lnTo>
                  <a:lnTo>
                    <a:pt x="3661" y="2112"/>
                  </a:lnTo>
                  <a:lnTo>
                    <a:pt x="3607" y="2086"/>
                  </a:lnTo>
                  <a:lnTo>
                    <a:pt x="3553" y="2057"/>
                  </a:lnTo>
                  <a:lnTo>
                    <a:pt x="3497" y="2027"/>
                  </a:lnTo>
                  <a:lnTo>
                    <a:pt x="3442" y="1993"/>
                  </a:lnTo>
                  <a:lnTo>
                    <a:pt x="3385" y="1957"/>
                  </a:lnTo>
                  <a:lnTo>
                    <a:pt x="3328" y="1917"/>
                  </a:lnTo>
                  <a:lnTo>
                    <a:pt x="3270" y="1875"/>
                  </a:lnTo>
                  <a:lnTo>
                    <a:pt x="3213" y="1830"/>
                  </a:lnTo>
                  <a:lnTo>
                    <a:pt x="3153" y="1781"/>
                  </a:lnTo>
                  <a:lnTo>
                    <a:pt x="3095" y="1730"/>
                  </a:lnTo>
                  <a:lnTo>
                    <a:pt x="3035" y="1675"/>
                  </a:lnTo>
                  <a:lnTo>
                    <a:pt x="2975" y="1617"/>
                  </a:lnTo>
                  <a:lnTo>
                    <a:pt x="2914" y="1555"/>
                  </a:lnTo>
                  <a:lnTo>
                    <a:pt x="2914" y="1555"/>
                  </a:lnTo>
                  <a:lnTo>
                    <a:pt x="2795" y="1431"/>
                  </a:lnTo>
                  <a:lnTo>
                    <a:pt x="2678" y="1313"/>
                  </a:lnTo>
                  <a:lnTo>
                    <a:pt x="2564" y="1202"/>
                  </a:lnTo>
                  <a:lnTo>
                    <a:pt x="2453" y="1097"/>
                  </a:lnTo>
                  <a:lnTo>
                    <a:pt x="2346" y="997"/>
                  </a:lnTo>
                  <a:lnTo>
                    <a:pt x="2241" y="903"/>
                  </a:lnTo>
                  <a:lnTo>
                    <a:pt x="2140" y="816"/>
                  </a:lnTo>
                  <a:lnTo>
                    <a:pt x="2040" y="732"/>
                  </a:lnTo>
                  <a:lnTo>
                    <a:pt x="1941" y="654"/>
                  </a:lnTo>
                  <a:lnTo>
                    <a:pt x="1847" y="582"/>
                  </a:lnTo>
                  <a:lnTo>
                    <a:pt x="1752" y="514"/>
                  </a:lnTo>
                  <a:lnTo>
                    <a:pt x="1661" y="452"/>
                  </a:lnTo>
                  <a:lnTo>
                    <a:pt x="1570" y="394"/>
                  </a:lnTo>
                  <a:lnTo>
                    <a:pt x="1483" y="341"/>
                  </a:lnTo>
                  <a:lnTo>
                    <a:pt x="1395" y="293"/>
                  </a:lnTo>
                  <a:lnTo>
                    <a:pt x="1311" y="247"/>
                  </a:lnTo>
                  <a:lnTo>
                    <a:pt x="1226" y="207"/>
                  </a:lnTo>
                  <a:lnTo>
                    <a:pt x="1143" y="171"/>
                  </a:lnTo>
                  <a:lnTo>
                    <a:pt x="1059" y="139"/>
                  </a:lnTo>
                  <a:lnTo>
                    <a:pt x="977" y="110"/>
                  </a:lnTo>
                  <a:lnTo>
                    <a:pt x="897" y="86"/>
                  </a:lnTo>
                  <a:lnTo>
                    <a:pt x="815" y="63"/>
                  </a:lnTo>
                  <a:lnTo>
                    <a:pt x="734" y="45"/>
                  </a:lnTo>
                  <a:lnTo>
                    <a:pt x="655" y="31"/>
                  </a:lnTo>
                  <a:lnTo>
                    <a:pt x="575" y="20"/>
                  </a:lnTo>
                  <a:lnTo>
                    <a:pt x="494" y="10"/>
                  </a:lnTo>
                  <a:lnTo>
                    <a:pt x="414" y="5"/>
                  </a:lnTo>
                  <a:lnTo>
                    <a:pt x="332" y="2"/>
                  </a:lnTo>
                  <a:lnTo>
                    <a:pt x="250" y="0"/>
                  </a:lnTo>
                  <a:lnTo>
                    <a:pt x="168" y="2"/>
                  </a:lnTo>
                  <a:lnTo>
                    <a:pt x="85" y="7"/>
                  </a:lnTo>
                  <a:lnTo>
                    <a:pt x="0" y="13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807427" name="Freeform 67"/>
            <p:cNvSpPr>
              <a:spLocks/>
            </p:cNvSpPr>
            <p:nvPr/>
          </p:nvSpPr>
          <p:spPr bwMode="auto">
            <a:xfrm>
              <a:off x="418" y="850"/>
              <a:ext cx="5233" cy="1090"/>
            </a:xfrm>
            <a:custGeom>
              <a:avLst/>
              <a:gdLst/>
              <a:ahLst/>
              <a:cxnLst>
                <a:cxn ang="0">
                  <a:pos x="5233" y="1778"/>
                </a:cxn>
                <a:cxn ang="0">
                  <a:pos x="5189" y="1822"/>
                </a:cxn>
                <a:cxn ang="0">
                  <a:pos x="5133" y="1867"/>
                </a:cxn>
                <a:cxn ang="0">
                  <a:pos x="5060" y="1923"/>
                </a:cxn>
                <a:cxn ang="0">
                  <a:pos x="4965" y="1985"/>
                </a:cxn>
                <a:cxn ang="0">
                  <a:pos x="4854" y="2044"/>
                </a:cxn>
                <a:cxn ang="0">
                  <a:pos x="4725" y="2099"/>
                </a:cxn>
                <a:cxn ang="0">
                  <a:pos x="4654" y="2122"/>
                </a:cxn>
                <a:cxn ang="0">
                  <a:pos x="4579" y="2143"/>
                </a:cxn>
                <a:cxn ang="0">
                  <a:pos x="4500" y="2159"/>
                </a:cxn>
                <a:cxn ang="0">
                  <a:pos x="4418" y="2172"/>
                </a:cxn>
                <a:cxn ang="0">
                  <a:pos x="4332" y="2178"/>
                </a:cxn>
                <a:cxn ang="0">
                  <a:pos x="4242" y="2180"/>
                </a:cxn>
                <a:cxn ang="0">
                  <a:pos x="4149" y="2174"/>
                </a:cxn>
                <a:cxn ang="0">
                  <a:pos x="4053" y="2162"/>
                </a:cxn>
                <a:cxn ang="0">
                  <a:pos x="3953" y="2141"/>
                </a:cxn>
                <a:cxn ang="0">
                  <a:pos x="3852" y="2114"/>
                </a:cxn>
                <a:cxn ang="0">
                  <a:pos x="3746" y="2075"/>
                </a:cxn>
                <a:cxn ang="0">
                  <a:pos x="3638" y="2028"/>
                </a:cxn>
                <a:cxn ang="0">
                  <a:pos x="3527" y="1972"/>
                </a:cxn>
                <a:cxn ang="0">
                  <a:pos x="3414" y="1902"/>
                </a:cxn>
                <a:cxn ang="0">
                  <a:pos x="3298" y="1823"/>
                </a:cxn>
                <a:cxn ang="0">
                  <a:pos x="3180" y="1731"/>
                </a:cxn>
                <a:cxn ang="0">
                  <a:pos x="3059" y="1626"/>
                </a:cxn>
                <a:cxn ang="0">
                  <a:pos x="2937" y="1508"/>
                </a:cxn>
                <a:cxn ang="0">
                  <a:pos x="2816" y="1387"/>
                </a:cxn>
                <a:cxn ang="0">
                  <a:pos x="2581" y="1161"/>
                </a:cxn>
                <a:cxn ang="0">
                  <a:pos x="2361" y="959"/>
                </a:cxn>
                <a:cxn ang="0">
                  <a:pos x="2151" y="780"/>
                </a:cxn>
                <a:cxn ang="0">
                  <a:pos x="1951" y="624"/>
                </a:cxn>
                <a:cxn ang="0">
                  <a:pos x="1759" y="486"/>
                </a:cxn>
                <a:cxn ang="0">
                  <a:pos x="1576" y="370"/>
                </a:cxn>
                <a:cxn ang="0">
                  <a:pos x="1400" y="270"/>
                </a:cxn>
                <a:cxn ang="0">
                  <a:pos x="1229" y="189"/>
                </a:cxn>
                <a:cxn ang="0">
                  <a:pos x="1061" y="123"/>
                </a:cxn>
                <a:cxn ang="0">
                  <a:pos x="897" y="73"/>
                </a:cxn>
                <a:cxn ang="0">
                  <a:pos x="736" y="36"/>
                </a:cxn>
                <a:cxn ang="0">
                  <a:pos x="575" y="13"/>
                </a:cxn>
                <a:cxn ang="0">
                  <a:pos x="413" y="2"/>
                </a:cxn>
                <a:cxn ang="0">
                  <a:pos x="250" y="2"/>
                </a:cxn>
                <a:cxn ang="0">
                  <a:pos x="85" y="10"/>
                </a:cxn>
              </a:cxnLst>
              <a:rect l="0" t="0" r="r" b="b"/>
              <a:pathLst>
                <a:path w="5233" h="2180">
                  <a:moveTo>
                    <a:pt x="5233" y="1778"/>
                  </a:moveTo>
                  <a:lnTo>
                    <a:pt x="5233" y="1778"/>
                  </a:lnTo>
                  <a:lnTo>
                    <a:pt x="5222" y="1789"/>
                  </a:lnTo>
                  <a:lnTo>
                    <a:pt x="5189" y="1822"/>
                  </a:lnTo>
                  <a:lnTo>
                    <a:pt x="5164" y="1843"/>
                  </a:lnTo>
                  <a:lnTo>
                    <a:pt x="5133" y="1867"/>
                  </a:lnTo>
                  <a:lnTo>
                    <a:pt x="5099" y="1894"/>
                  </a:lnTo>
                  <a:lnTo>
                    <a:pt x="5060" y="1923"/>
                  </a:lnTo>
                  <a:lnTo>
                    <a:pt x="5015" y="1954"/>
                  </a:lnTo>
                  <a:lnTo>
                    <a:pt x="4965" y="1985"/>
                  </a:lnTo>
                  <a:lnTo>
                    <a:pt x="4913" y="2014"/>
                  </a:lnTo>
                  <a:lnTo>
                    <a:pt x="4854" y="2044"/>
                  </a:lnTo>
                  <a:lnTo>
                    <a:pt x="4792" y="2072"/>
                  </a:lnTo>
                  <a:lnTo>
                    <a:pt x="4725" y="2099"/>
                  </a:lnTo>
                  <a:lnTo>
                    <a:pt x="4689" y="2111"/>
                  </a:lnTo>
                  <a:lnTo>
                    <a:pt x="4654" y="2122"/>
                  </a:lnTo>
                  <a:lnTo>
                    <a:pt x="4617" y="2133"/>
                  </a:lnTo>
                  <a:lnTo>
                    <a:pt x="4579" y="2143"/>
                  </a:lnTo>
                  <a:lnTo>
                    <a:pt x="4540" y="2153"/>
                  </a:lnTo>
                  <a:lnTo>
                    <a:pt x="4500" y="2159"/>
                  </a:lnTo>
                  <a:lnTo>
                    <a:pt x="4460" y="2167"/>
                  </a:lnTo>
                  <a:lnTo>
                    <a:pt x="4418" y="2172"/>
                  </a:lnTo>
                  <a:lnTo>
                    <a:pt x="4375" y="2175"/>
                  </a:lnTo>
                  <a:lnTo>
                    <a:pt x="4332" y="2178"/>
                  </a:lnTo>
                  <a:lnTo>
                    <a:pt x="4288" y="2180"/>
                  </a:lnTo>
                  <a:lnTo>
                    <a:pt x="4242" y="2180"/>
                  </a:lnTo>
                  <a:lnTo>
                    <a:pt x="4196" y="2178"/>
                  </a:lnTo>
                  <a:lnTo>
                    <a:pt x="4149" y="2174"/>
                  </a:lnTo>
                  <a:lnTo>
                    <a:pt x="4102" y="2169"/>
                  </a:lnTo>
                  <a:lnTo>
                    <a:pt x="4053" y="2162"/>
                  </a:lnTo>
                  <a:lnTo>
                    <a:pt x="4003" y="2153"/>
                  </a:lnTo>
                  <a:lnTo>
                    <a:pt x="3953" y="2141"/>
                  </a:lnTo>
                  <a:lnTo>
                    <a:pt x="3903" y="2128"/>
                  </a:lnTo>
                  <a:lnTo>
                    <a:pt x="3852" y="2114"/>
                  </a:lnTo>
                  <a:lnTo>
                    <a:pt x="3799" y="2096"/>
                  </a:lnTo>
                  <a:lnTo>
                    <a:pt x="3746" y="2075"/>
                  </a:lnTo>
                  <a:lnTo>
                    <a:pt x="3692" y="2054"/>
                  </a:lnTo>
                  <a:lnTo>
                    <a:pt x="3638" y="2028"/>
                  </a:lnTo>
                  <a:lnTo>
                    <a:pt x="3582" y="2001"/>
                  </a:lnTo>
                  <a:lnTo>
                    <a:pt x="3527" y="1972"/>
                  </a:lnTo>
                  <a:lnTo>
                    <a:pt x="3471" y="1938"/>
                  </a:lnTo>
                  <a:lnTo>
                    <a:pt x="3414" y="1902"/>
                  </a:lnTo>
                  <a:lnTo>
                    <a:pt x="3356" y="1865"/>
                  </a:lnTo>
                  <a:lnTo>
                    <a:pt x="3298" y="1823"/>
                  </a:lnTo>
                  <a:lnTo>
                    <a:pt x="3239" y="1778"/>
                  </a:lnTo>
                  <a:lnTo>
                    <a:pt x="3180" y="1731"/>
                  </a:lnTo>
                  <a:lnTo>
                    <a:pt x="3120" y="1681"/>
                  </a:lnTo>
                  <a:lnTo>
                    <a:pt x="3059" y="1626"/>
                  </a:lnTo>
                  <a:lnTo>
                    <a:pt x="2999" y="1570"/>
                  </a:lnTo>
                  <a:lnTo>
                    <a:pt x="2937" y="1508"/>
                  </a:lnTo>
                  <a:lnTo>
                    <a:pt x="2937" y="1508"/>
                  </a:lnTo>
                  <a:lnTo>
                    <a:pt x="2816" y="1387"/>
                  </a:lnTo>
                  <a:lnTo>
                    <a:pt x="2697" y="1271"/>
                  </a:lnTo>
                  <a:lnTo>
                    <a:pt x="2581" y="1161"/>
                  </a:lnTo>
                  <a:lnTo>
                    <a:pt x="2470" y="1058"/>
                  </a:lnTo>
                  <a:lnTo>
                    <a:pt x="2361" y="959"/>
                  </a:lnTo>
                  <a:lnTo>
                    <a:pt x="2255" y="867"/>
                  </a:lnTo>
                  <a:lnTo>
                    <a:pt x="2151" y="780"/>
                  </a:lnTo>
                  <a:lnTo>
                    <a:pt x="2050" y="699"/>
                  </a:lnTo>
                  <a:lnTo>
                    <a:pt x="1951" y="624"/>
                  </a:lnTo>
                  <a:lnTo>
                    <a:pt x="1854" y="552"/>
                  </a:lnTo>
                  <a:lnTo>
                    <a:pt x="1759" y="486"/>
                  </a:lnTo>
                  <a:lnTo>
                    <a:pt x="1668" y="427"/>
                  </a:lnTo>
                  <a:lnTo>
                    <a:pt x="1576" y="370"/>
                  </a:lnTo>
                  <a:lnTo>
                    <a:pt x="1487" y="318"/>
                  </a:lnTo>
                  <a:lnTo>
                    <a:pt x="1400" y="270"/>
                  </a:lnTo>
                  <a:lnTo>
                    <a:pt x="1314" y="228"/>
                  </a:lnTo>
                  <a:lnTo>
                    <a:pt x="1229" y="189"/>
                  </a:lnTo>
                  <a:lnTo>
                    <a:pt x="1144" y="154"/>
                  </a:lnTo>
                  <a:lnTo>
                    <a:pt x="1061" y="123"/>
                  </a:lnTo>
                  <a:lnTo>
                    <a:pt x="979" y="96"/>
                  </a:lnTo>
                  <a:lnTo>
                    <a:pt x="897" y="73"/>
                  </a:lnTo>
                  <a:lnTo>
                    <a:pt x="817" y="54"/>
                  </a:lnTo>
                  <a:lnTo>
                    <a:pt x="736" y="36"/>
                  </a:lnTo>
                  <a:lnTo>
                    <a:pt x="656" y="23"/>
                  </a:lnTo>
                  <a:lnTo>
                    <a:pt x="575" y="13"/>
                  </a:lnTo>
                  <a:lnTo>
                    <a:pt x="495" y="7"/>
                  </a:lnTo>
                  <a:lnTo>
                    <a:pt x="413" y="2"/>
                  </a:lnTo>
                  <a:lnTo>
                    <a:pt x="332" y="0"/>
                  </a:lnTo>
                  <a:lnTo>
                    <a:pt x="250" y="2"/>
                  </a:lnTo>
                  <a:lnTo>
                    <a:pt x="168" y="5"/>
                  </a:lnTo>
                  <a:lnTo>
                    <a:pt x="85" y="10"/>
                  </a:lnTo>
                  <a:lnTo>
                    <a:pt x="0" y="1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807428" name="Freeform 68"/>
            <p:cNvSpPr>
              <a:spLocks/>
            </p:cNvSpPr>
            <p:nvPr/>
          </p:nvSpPr>
          <p:spPr bwMode="auto">
            <a:xfrm>
              <a:off x="434" y="870"/>
              <a:ext cx="5259" cy="1056"/>
            </a:xfrm>
            <a:custGeom>
              <a:avLst/>
              <a:gdLst/>
              <a:ahLst/>
              <a:cxnLst>
                <a:cxn ang="0">
                  <a:pos x="5259" y="1687"/>
                </a:cxn>
                <a:cxn ang="0">
                  <a:pos x="5214" y="1731"/>
                </a:cxn>
                <a:cxn ang="0">
                  <a:pos x="5160" y="1779"/>
                </a:cxn>
                <a:cxn ang="0">
                  <a:pos x="5087" y="1837"/>
                </a:cxn>
                <a:cxn ang="0">
                  <a:pos x="4994" y="1900"/>
                </a:cxn>
                <a:cxn ang="0">
                  <a:pos x="4883" y="1963"/>
                </a:cxn>
                <a:cxn ang="0">
                  <a:pos x="4755" y="2020"/>
                </a:cxn>
                <a:cxn ang="0">
                  <a:pos x="4684" y="2045"/>
                </a:cxn>
                <a:cxn ang="0">
                  <a:pos x="4611" y="2068"/>
                </a:cxn>
                <a:cxn ang="0">
                  <a:pos x="4531" y="2086"/>
                </a:cxn>
                <a:cxn ang="0">
                  <a:pos x="4449" y="2100"/>
                </a:cxn>
                <a:cxn ang="0">
                  <a:pos x="4363" y="2108"/>
                </a:cxn>
                <a:cxn ang="0">
                  <a:pos x="4275" y="2112"/>
                </a:cxn>
                <a:cxn ang="0">
                  <a:pos x="4181" y="2107"/>
                </a:cxn>
                <a:cxn ang="0">
                  <a:pos x="4084" y="2097"/>
                </a:cxn>
                <a:cxn ang="0">
                  <a:pos x="3984" y="2079"/>
                </a:cxn>
                <a:cxn ang="0">
                  <a:pos x="3882" y="2052"/>
                </a:cxn>
                <a:cxn ang="0">
                  <a:pos x="3776" y="2016"/>
                </a:cxn>
                <a:cxn ang="0">
                  <a:pos x="3668" y="1971"/>
                </a:cxn>
                <a:cxn ang="0">
                  <a:pos x="3555" y="1916"/>
                </a:cxn>
                <a:cxn ang="0">
                  <a:pos x="3441" y="1850"/>
                </a:cxn>
                <a:cxn ang="0">
                  <a:pos x="3325" y="1773"/>
                </a:cxn>
                <a:cxn ang="0">
                  <a:pos x="3205" y="1682"/>
                </a:cxn>
                <a:cxn ang="0">
                  <a:pos x="3083" y="1579"/>
                </a:cxn>
                <a:cxn ang="0">
                  <a:pos x="2958" y="1463"/>
                </a:cxn>
                <a:cxn ang="0">
                  <a:pos x="2835" y="1343"/>
                </a:cxn>
                <a:cxn ang="0">
                  <a:pos x="2599" y="1122"/>
                </a:cxn>
                <a:cxn ang="0">
                  <a:pos x="2374" y="923"/>
                </a:cxn>
                <a:cxn ang="0">
                  <a:pos x="2161" y="747"/>
                </a:cxn>
                <a:cxn ang="0">
                  <a:pos x="1960" y="594"/>
                </a:cxn>
                <a:cxn ang="0">
                  <a:pos x="1767" y="460"/>
                </a:cxn>
                <a:cxn ang="0">
                  <a:pos x="1581" y="347"/>
                </a:cxn>
                <a:cxn ang="0">
                  <a:pos x="1403" y="250"/>
                </a:cxn>
                <a:cxn ang="0">
                  <a:pos x="1231" y="171"/>
                </a:cxn>
                <a:cxn ang="0">
                  <a:pos x="1063" y="109"/>
                </a:cxn>
                <a:cxn ang="0">
                  <a:pos x="898" y="63"/>
                </a:cxn>
                <a:cxn ang="0">
                  <a:pos x="735" y="29"/>
                </a:cxn>
                <a:cxn ang="0">
                  <a:pos x="574" y="8"/>
                </a:cxn>
                <a:cxn ang="0">
                  <a:pos x="412" y="0"/>
                </a:cxn>
                <a:cxn ang="0">
                  <a:pos x="249" y="3"/>
                </a:cxn>
                <a:cxn ang="0">
                  <a:pos x="84" y="16"/>
                </a:cxn>
              </a:cxnLst>
              <a:rect l="0" t="0" r="r" b="b"/>
              <a:pathLst>
                <a:path w="5259" h="2112">
                  <a:moveTo>
                    <a:pt x="5259" y="1687"/>
                  </a:moveTo>
                  <a:lnTo>
                    <a:pt x="5259" y="1687"/>
                  </a:lnTo>
                  <a:lnTo>
                    <a:pt x="5248" y="1698"/>
                  </a:lnTo>
                  <a:lnTo>
                    <a:pt x="5214" y="1731"/>
                  </a:lnTo>
                  <a:lnTo>
                    <a:pt x="5189" y="1753"/>
                  </a:lnTo>
                  <a:lnTo>
                    <a:pt x="5160" y="1779"/>
                  </a:lnTo>
                  <a:lnTo>
                    <a:pt x="5127" y="1806"/>
                  </a:lnTo>
                  <a:lnTo>
                    <a:pt x="5087" y="1837"/>
                  </a:lnTo>
                  <a:lnTo>
                    <a:pt x="5044" y="1868"/>
                  </a:lnTo>
                  <a:lnTo>
                    <a:pt x="4994" y="1900"/>
                  </a:lnTo>
                  <a:lnTo>
                    <a:pt x="4941" y="1931"/>
                  </a:lnTo>
                  <a:lnTo>
                    <a:pt x="4883" y="1963"/>
                  </a:lnTo>
                  <a:lnTo>
                    <a:pt x="4822" y="1992"/>
                  </a:lnTo>
                  <a:lnTo>
                    <a:pt x="4755" y="2020"/>
                  </a:lnTo>
                  <a:lnTo>
                    <a:pt x="4720" y="2033"/>
                  </a:lnTo>
                  <a:lnTo>
                    <a:pt x="4684" y="2045"/>
                  </a:lnTo>
                  <a:lnTo>
                    <a:pt x="4648" y="2057"/>
                  </a:lnTo>
                  <a:lnTo>
                    <a:pt x="4611" y="2068"/>
                  </a:lnTo>
                  <a:lnTo>
                    <a:pt x="4572" y="2078"/>
                  </a:lnTo>
                  <a:lnTo>
                    <a:pt x="4531" y="2086"/>
                  </a:lnTo>
                  <a:lnTo>
                    <a:pt x="4491" y="2094"/>
                  </a:lnTo>
                  <a:lnTo>
                    <a:pt x="4449" y="2100"/>
                  </a:lnTo>
                  <a:lnTo>
                    <a:pt x="4406" y="2105"/>
                  </a:lnTo>
                  <a:lnTo>
                    <a:pt x="4363" y="2108"/>
                  </a:lnTo>
                  <a:lnTo>
                    <a:pt x="4319" y="2110"/>
                  </a:lnTo>
                  <a:lnTo>
                    <a:pt x="4275" y="2112"/>
                  </a:lnTo>
                  <a:lnTo>
                    <a:pt x="4227" y="2110"/>
                  </a:lnTo>
                  <a:lnTo>
                    <a:pt x="4181" y="2107"/>
                  </a:lnTo>
                  <a:lnTo>
                    <a:pt x="4133" y="2104"/>
                  </a:lnTo>
                  <a:lnTo>
                    <a:pt x="4084" y="2097"/>
                  </a:lnTo>
                  <a:lnTo>
                    <a:pt x="4036" y="2089"/>
                  </a:lnTo>
                  <a:lnTo>
                    <a:pt x="3984" y="2079"/>
                  </a:lnTo>
                  <a:lnTo>
                    <a:pt x="3934" y="2066"/>
                  </a:lnTo>
                  <a:lnTo>
                    <a:pt x="3882" y="2052"/>
                  </a:lnTo>
                  <a:lnTo>
                    <a:pt x="3829" y="2036"/>
                  </a:lnTo>
                  <a:lnTo>
                    <a:pt x="3776" y="2016"/>
                  </a:lnTo>
                  <a:lnTo>
                    <a:pt x="3722" y="1995"/>
                  </a:lnTo>
                  <a:lnTo>
                    <a:pt x="3668" y="1971"/>
                  </a:lnTo>
                  <a:lnTo>
                    <a:pt x="3612" y="1945"/>
                  </a:lnTo>
                  <a:lnTo>
                    <a:pt x="3555" y="1916"/>
                  </a:lnTo>
                  <a:lnTo>
                    <a:pt x="3498" y="1884"/>
                  </a:lnTo>
                  <a:lnTo>
                    <a:pt x="3441" y="1850"/>
                  </a:lnTo>
                  <a:lnTo>
                    <a:pt x="3383" y="1813"/>
                  </a:lnTo>
                  <a:lnTo>
                    <a:pt x="3325" y="1773"/>
                  </a:lnTo>
                  <a:lnTo>
                    <a:pt x="3265" y="1729"/>
                  </a:lnTo>
                  <a:lnTo>
                    <a:pt x="3205" y="1682"/>
                  </a:lnTo>
                  <a:lnTo>
                    <a:pt x="3144" y="1632"/>
                  </a:lnTo>
                  <a:lnTo>
                    <a:pt x="3083" y="1579"/>
                  </a:lnTo>
                  <a:lnTo>
                    <a:pt x="3021" y="1522"/>
                  </a:lnTo>
                  <a:lnTo>
                    <a:pt x="2958" y="1463"/>
                  </a:lnTo>
                  <a:lnTo>
                    <a:pt x="2958" y="1463"/>
                  </a:lnTo>
                  <a:lnTo>
                    <a:pt x="2835" y="1343"/>
                  </a:lnTo>
                  <a:lnTo>
                    <a:pt x="2715" y="1228"/>
                  </a:lnTo>
                  <a:lnTo>
                    <a:pt x="2599" y="1122"/>
                  </a:lnTo>
                  <a:lnTo>
                    <a:pt x="2485" y="1020"/>
                  </a:lnTo>
                  <a:lnTo>
                    <a:pt x="2374" y="923"/>
                  </a:lnTo>
                  <a:lnTo>
                    <a:pt x="2267" y="833"/>
                  </a:lnTo>
                  <a:lnTo>
                    <a:pt x="2161" y="747"/>
                  </a:lnTo>
                  <a:lnTo>
                    <a:pt x="2060" y="668"/>
                  </a:lnTo>
                  <a:lnTo>
                    <a:pt x="1960" y="594"/>
                  </a:lnTo>
                  <a:lnTo>
                    <a:pt x="1861" y="524"/>
                  </a:lnTo>
                  <a:lnTo>
                    <a:pt x="1767" y="460"/>
                  </a:lnTo>
                  <a:lnTo>
                    <a:pt x="1673" y="400"/>
                  </a:lnTo>
                  <a:lnTo>
                    <a:pt x="1581" y="347"/>
                  </a:lnTo>
                  <a:lnTo>
                    <a:pt x="1492" y="297"/>
                  </a:lnTo>
                  <a:lnTo>
                    <a:pt x="1403" y="250"/>
                  </a:lnTo>
                  <a:lnTo>
                    <a:pt x="1316" y="210"/>
                  </a:lnTo>
                  <a:lnTo>
                    <a:pt x="1231" y="171"/>
                  </a:lnTo>
                  <a:lnTo>
                    <a:pt x="1146" y="138"/>
                  </a:lnTo>
                  <a:lnTo>
                    <a:pt x="1063" y="109"/>
                  </a:lnTo>
                  <a:lnTo>
                    <a:pt x="980" y="84"/>
                  </a:lnTo>
                  <a:lnTo>
                    <a:pt x="898" y="63"/>
                  </a:lnTo>
                  <a:lnTo>
                    <a:pt x="816" y="43"/>
                  </a:lnTo>
                  <a:lnTo>
                    <a:pt x="735" y="29"/>
                  </a:lnTo>
                  <a:lnTo>
                    <a:pt x="655" y="17"/>
                  </a:lnTo>
                  <a:lnTo>
                    <a:pt x="574" y="8"/>
                  </a:lnTo>
                  <a:lnTo>
                    <a:pt x="494" y="3"/>
                  </a:lnTo>
                  <a:lnTo>
                    <a:pt x="412" y="0"/>
                  </a:lnTo>
                  <a:lnTo>
                    <a:pt x="331" y="0"/>
                  </a:lnTo>
                  <a:lnTo>
                    <a:pt x="249" y="3"/>
                  </a:lnTo>
                  <a:lnTo>
                    <a:pt x="168" y="8"/>
                  </a:lnTo>
                  <a:lnTo>
                    <a:pt x="84" y="16"/>
                  </a:lnTo>
                  <a:lnTo>
                    <a:pt x="0" y="25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807429" name="Freeform 69"/>
            <p:cNvSpPr>
              <a:spLocks/>
            </p:cNvSpPr>
            <p:nvPr/>
          </p:nvSpPr>
          <p:spPr bwMode="auto">
            <a:xfrm>
              <a:off x="450" y="890"/>
              <a:ext cx="5283" cy="1021"/>
            </a:xfrm>
            <a:custGeom>
              <a:avLst/>
              <a:gdLst/>
              <a:ahLst/>
              <a:cxnLst>
                <a:cxn ang="0">
                  <a:pos x="5283" y="1597"/>
                </a:cxn>
                <a:cxn ang="0">
                  <a:pos x="5240" y="1642"/>
                </a:cxn>
                <a:cxn ang="0">
                  <a:pos x="5187" y="1691"/>
                </a:cxn>
                <a:cxn ang="0">
                  <a:pos x="5114" y="1750"/>
                </a:cxn>
                <a:cxn ang="0">
                  <a:pos x="5022" y="1817"/>
                </a:cxn>
                <a:cxn ang="0">
                  <a:pos x="4912" y="1881"/>
                </a:cxn>
                <a:cxn ang="0">
                  <a:pos x="4818" y="1928"/>
                </a:cxn>
                <a:cxn ang="0">
                  <a:pos x="4750" y="1955"/>
                </a:cxn>
                <a:cxn ang="0">
                  <a:pos x="4678" y="1981"/>
                </a:cxn>
                <a:cxn ang="0">
                  <a:pos x="4601" y="2002"/>
                </a:cxn>
                <a:cxn ang="0">
                  <a:pos x="4522" y="2020"/>
                </a:cxn>
                <a:cxn ang="0">
                  <a:pos x="4438" y="2033"/>
                </a:cxn>
                <a:cxn ang="0">
                  <a:pos x="4350" y="2041"/>
                </a:cxn>
                <a:cxn ang="0">
                  <a:pos x="4259" y="2043"/>
                </a:cxn>
                <a:cxn ang="0">
                  <a:pos x="4164" y="2038"/>
                </a:cxn>
                <a:cxn ang="0">
                  <a:pos x="4066" y="2025"/>
                </a:cxn>
                <a:cxn ang="0">
                  <a:pos x="3964" y="2005"/>
                </a:cxn>
                <a:cxn ang="0">
                  <a:pos x="3860" y="1976"/>
                </a:cxn>
                <a:cxn ang="0">
                  <a:pos x="3752" y="1938"/>
                </a:cxn>
                <a:cxn ang="0">
                  <a:pos x="3641" y="1889"/>
                </a:cxn>
                <a:cxn ang="0">
                  <a:pos x="3527" y="1831"/>
                </a:cxn>
                <a:cxn ang="0">
                  <a:pos x="3410" y="1760"/>
                </a:cxn>
                <a:cxn ang="0">
                  <a:pos x="3291" y="1679"/>
                </a:cxn>
                <a:cxn ang="0">
                  <a:pos x="3169" y="1584"/>
                </a:cxn>
                <a:cxn ang="0">
                  <a:pos x="3044" y="1477"/>
                </a:cxn>
                <a:cxn ang="0">
                  <a:pos x="2980" y="1418"/>
                </a:cxn>
                <a:cxn ang="0">
                  <a:pos x="2734" y="1188"/>
                </a:cxn>
                <a:cxn ang="0">
                  <a:pos x="2499" y="982"/>
                </a:cxn>
                <a:cxn ang="0">
                  <a:pos x="2279" y="799"/>
                </a:cxn>
                <a:cxn ang="0">
                  <a:pos x="2069" y="638"/>
                </a:cxn>
                <a:cxn ang="0">
                  <a:pos x="1869" y="497"/>
                </a:cxn>
                <a:cxn ang="0">
                  <a:pos x="1679" y="378"/>
                </a:cxn>
                <a:cxn ang="0">
                  <a:pos x="1496" y="276"/>
                </a:cxn>
                <a:cxn ang="0">
                  <a:pos x="1319" y="192"/>
                </a:cxn>
                <a:cxn ang="0">
                  <a:pos x="1148" y="124"/>
                </a:cxn>
                <a:cxn ang="0">
                  <a:pos x="980" y="73"/>
                </a:cxn>
                <a:cxn ang="0">
                  <a:pos x="817" y="36"/>
                </a:cxn>
                <a:cxn ang="0">
                  <a:pos x="654" y="11"/>
                </a:cxn>
                <a:cxn ang="0">
                  <a:pos x="493" y="2"/>
                </a:cxn>
                <a:cxn ang="0">
                  <a:pos x="331" y="2"/>
                </a:cxn>
                <a:cxn ang="0">
                  <a:pos x="167" y="13"/>
                </a:cxn>
                <a:cxn ang="0">
                  <a:pos x="0" y="34"/>
                </a:cxn>
              </a:cxnLst>
              <a:rect l="0" t="0" r="r" b="b"/>
              <a:pathLst>
                <a:path w="5283" h="2043">
                  <a:moveTo>
                    <a:pt x="5283" y="1597"/>
                  </a:moveTo>
                  <a:lnTo>
                    <a:pt x="5283" y="1597"/>
                  </a:lnTo>
                  <a:lnTo>
                    <a:pt x="5272" y="1608"/>
                  </a:lnTo>
                  <a:lnTo>
                    <a:pt x="5240" y="1642"/>
                  </a:lnTo>
                  <a:lnTo>
                    <a:pt x="5215" y="1665"/>
                  </a:lnTo>
                  <a:lnTo>
                    <a:pt x="5187" y="1691"/>
                  </a:lnTo>
                  <a:lnTo>
                    <a:pt x="5153" y="1720"/>
                  </a:lnTo>
                  <a:lnTo>
                    <a:pt x="5114" y="1750"/>
                  </a:lnTo>
                  <a:lnTo>
                    <a:pt x="5071" y="1783"/>
                  </a:lnTo>
                  <a:lnTo>
                    <a:pt x="5022" y="1817"/>
                  </a:lnTo>
                  <a:lnTo>
                    <a:pt x="4969" y="1849"/>
                  </a:lnTo>
                  <a:lnTo>
                    <a:pt x="4912" y="1881"/>
                  </a:lnTo>
                  <a:lnTo>
                    <a:pt x="4850" y="1912"/>
                  </a:lnTo>
                  <a:lnTo>
                    <a:pt x="4818" y="1928"/>
                  </a:lnTo>
                  <a:lnTo>
                    <a:pt x="4785" y="1942"/>
                  </a:lnTo>
                  <a:lnTo>
                    <a:pt x="4750" y="1955"/>
                  </a:lnTo>
                  <a:lnTo>
                    <a:pt x="4714" y="1968"/>
                  </a:lnTo>
                  <a:lnTo>
                    <a:pt x="4678" y="1981"/>
                  </a:lnTo>
                  <a:lnTo>
                    <a:pt x="4640" y="1993"/>
                  </a:lnTo>
                  <a:lnTo>
                    <a:pt x="4601" y="2002"/>
                  </a:lnTo>
                  <a:lnTo>
                    <a:pt x="4563" y="2012"/>
                  </a:lnTo>
                  <a:lnTo>
                    <a:pt x="4522" y="2020"/>
                  </a:lnTo>
                  <a:lnTo>
                    <a:pt x="4481" y="2028"/>
                  </a:lnTo>
                  <a:lnTo>
                    <a:pt x="4438" y="2033"/>
                  </a:lnTo>
                  <a:lnTo>
                    <a:pt x="4395" y="2038"/>
                  </a:lnTo>
                  <a:lnTo>
                    <a:pt x="4350" y="2041"/>
                  </a:lnTo>
                  <a:lnTo>
                    <a:pt x="4304" y="2043"/>
                  </a:lnTo>
                  <a:lnTo>
                    <a:pt x="4259" y="2043"/>
                  </a:lnTo>
                  <a:lnTo>
                    <a:pt x="4211" y="2041"/>
                  </a:lnTo>
                  <a:lnTo>
                    <a:pt x="4164" y="2038"/>
                  </a:lnTo>
                  <a:lnTo>
                    <a:pt x="4116" y="2033"/>
                  </a:lnTo>
                  <a:lnTo>
                    <a:pt x="4066" y="2025"/>
                  </a:lnTo>
                  <a:lnTo>
                    <a:pt x="4016" y="2017"/>
                  </a:lnTo>
                  <a:lnTo>
                    <a:pt x="3964" y="2005"/>
                  </a:lnTo>
                  <a:lnTo>
                    <a:pt x="3913" y="1991"/>
                  </a:lnTo>
                  <a:lnTo>
                    <a:pt x="3860" y="1976"/>
                  </a:lnTo>
                  <a:lnTo>
                    <a:pt x="3806" y="1959"/>
                  </a:lnTo>
                  <a:lnTo>
                    <a:pt x="3752" y="1938"/>
                  </a:lnTo>
                  <a:lnTo>
                    <a:pt x="3696" y="1915"/>
                  </a:lnTo>
                  <a:lnTo>
                    <a:pt x="3641" y="1889"/>
                  </a:lnTo>
                  <a:lnTo>
                    <a:pt x="3584" y="1862"/>
                  </a:lnTo>
                  <a:lnTo>
                    <a:pt x="3527" y="1831"/>
                  </a:lnTo>
                  <a:lnTo>
                    <a:pt x="3469" y="1797"/>
                  </a:lnTo>
                  <a:lnTo>
                    <a:pt x="3410" y="1760"/>
                  </a:lnTo>
                  <a:lnTo>
                    <a:pt x="3350" y="1721"/>
                  </a:lnTo>
                  <a:lnTo>
                    <a:pt x="3291" y="1679"/>
                  </a:lnTo>
                  <a:lnTo>
                    <a:pt x="3230" y="1634"/>
                  </a:lnTo>
                  <a:lnTo>
                    <a:pt x="3169" y="1584"/>
                  </a:lnTo>
                  <a:lnTo>
                    <a:pt x="3106" y="1532"/>
                  </a:lnTo>
                  <a:lnTo>
                    <a:pt x="3044" y="1477"/>
                  </a:lnTo>
                  <a:lnTo>
                    <a:pt x="2980" y="1418"/>
                  </a:lnTo>
                  <a:lnTo>
                    <a:pt x="2980" y="1418"/>
                  </a:lnTo>
                  <a:lnTo>
                    <a:pt x="2855" y="1300"/>
                  </a:lnTo>
                  <a:lnTo>
                    <a:pt x="2734" y="1188"/>
                  </a:lnTo>
                  <a:lnTo>
                    <a:pt x="2615" y="1082"/>
                  </a:lnTo>
                  <a:lnTo>
                    <a:pt x="2499" y="982"/>
                  </a:lnTo>
                  <a:lnTo>
                    <a:pt x="2388" y="888"/>
                  </a:lnTo>
                  <a:lnTo>
                    <a:pt x="2279" y="799"/>
                  </a:lnTo>
                  <a:lnTo>
                    <a:pt x="2173" y="715"/>
                  </a:lnTo>
                  <a:lnTo>
                    <a:pt x="2069" y="638"/>
                  </a:lnTo>
                  <a:lnTo>
                    <a:pt x="1968" y="565"/>
                  </a:lnTo>
                  <a:lnTo>
                    <a:pt x="1869" y="497"/>
                  </a:lnTo>
                  <a:lnTo>
                    <a:pt x="1773" y="434"/>
                  </a:lnTo>
                  <a:lnTo>
                    <a:pt x="1679" y="378"/>
                  </a:lnTo>
                  <a:lnTo>
                    <a:pt x="1586" y="325"/>
                  </a:lnTo>
                  <a:lnTo>
                    <a:pt x="1496" y="276"/>
                  </a:lnTo>
                  <a:lnTo>
                    <a:pt x="1407" y="231"/>
                  </a:lnTo>
                  <a:lnTo>
                    <a:pt x="1319" y="192"/>
                  </a:lnTo>
                  <a:lnTo>
                    <a:pt x="1233" y="155"/>
                  </a:lnTo>
                  <a:lnTo>
                    <a:pt x="1148" y="124"/>
                  </a:lnTo>
                  <a:lnTo>
                    <a:pt x="1064" y="97"/>
                  </a:lnTo>
                  <a:lnTo>
                    <a:pt x="980" y="73"/>
                  </a:lnTo>
                  <a:lnTo>
                    <a:pt x="899" y="52"/>
                  </a:lnTo>
                  <a:lnTo>
                    <a:pt x="817" y="36"/>
                  </a:lnTo>
                  <a:lnTo>
                    <a:pt x="736" y="23"/>
                  </a:lnTo>
                  <a:lnTo>
                    <a:pt x="654" y="11"/>
                  </a:lnTo>
                  <a:lnTo>
                    <a:pt x="574" y="5"/>
                  </a:lnTo>
                  <a:lnTo>
                    <a:pt x="493" y="2"/>
                  </a:lnTo>
                  <a:lnTo>
                    <a:pt x="413" y="0"/>
                  </a:lnTo>
                  <a:lnTo>
                    <a:pt x="331" y="2"/>
                  </a:lnTo>
                  <a:lnTo>
                    <a:pt x="250" y="6"/>
                  </a:lnTo>
                  <a:lnTo>
                    <a:pt x="167" y="13"/>
                  </a:lnTo>
                  <a:lnTo>
                    <a:pt x="85" y="23"/>
                  </a:lnTo>
                  <a:lnTo>
                    <a:pt x="0" y="3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807430" name="Freeform 70"/>
            <p:cNvSpPr>
              <a:spLocks/>
            </p:cNvSpPr>
            <p:nvPr/>
          </p:nvSpPr>
          <p:spPr bwMode="auto">
            <a:xfrm>
              <a:off x="467" y="910"/>
              <a:ext cx="5306" cy="988"/>
            </a:xfrm>
            <a:custGeom>
              <a:avLst/>
              <a:gdLst/>
              <a:ahLst/>
              <a:cxnLst>
                <a:cxn ang="0">
                  <a:pos x="5306" y="1505"/>
                </a:cxn>
                <a:cxn ang="0">
                  <a:pos x="5263" y="1552"/>
                </a:cxn>
                <a:cxn ang="0">
                  <a:pos x="5211" y="1602"/>
                </a:cxn>
                <a:cxn ang="0">
                  <a:pos x="5138" y="1663"/>
                </a:cxn>
                <a:cxn ang="0">
                  <a:pos x="5048" y="1731"/>
                </a:cxn>
                <a:cxn ang="0">
                  <a:pos x="4939" y="1799"/>
                </a:cxn>
                <a:cxn ang="0">
                  <a:pos x="4845" y="1848"/>
                </a:cxn>
                <a:cxn ang="0">
                  <a:pos x="4779" y="1877"/>
                </a:cxn>
                <a:cxn ang="0">
                  <a:pos x="4707" y="1904"/>
                </a:cxn>
                <a:cxn ang="0">
                  <a:pos x="4630" y="1928"/>
                </a:cxn>
                <a:cxn ang="0">
                  <a:pos x="4551" y="1948"/>
                </a:cxn>
                <a:cxn ang="0">
                  <a:pos x="4468" y="1962"/>
                </a:cxn>
                <a:cxn ang="0">
                  <a:pos x="4380" y="1972"/>
                </a:cxn>
                <a:cxn ang="0">
                  <a:pos x="4289" y="1975"/>
                </a:cxn>
                <a:cxn ang="0">
                  <a:pos x="4194" y="1972"/>
                </a:cxn>
                <a:cxn ang="0">
                  <a:pos x="4096" y="1961"/>
                </a:cxn>
                <a:cxn ang="0">
                  <a:pos x="3993" y="1943"/>
                </a:cxn>
                <a:cxn ang="0">
                  <a:pos x="3889" y="1915"/>
                </a:cxn>
                <a:cxn ang="0">
                  <a:pos x="3779" y="1880"/>
                </a:cxn>
                <a:cxn ang="0">
                  <a:pos x="3668" y="1833"/>
                </a:cxn>
                <a:cxn ang="0">
                  <a:pos x="3553" y="1777"/>
                </a:cxn>
                <a:cxn ang="0">
                  <a:pos x="3436" y="1709"/>
                </a:cxn>
                <a:cxn ang="0">
                  <a:pos x="3315" y="1630"/>
                </a:cxn>
                <a:cxn ang="0">
                  <a:pos x="3192" y="1536"/>
                </a:cxn>
                <a:cxn ang="0">
                  <a:pos x="3066" y="1431"/>
                </a:cxn>
                <a:cxn ang="0">
                  <a:pos x="3000" y="1373"/>
                </a:cxn>
                <a:cxn ang="0">
                  <a:pos x="2750" y="1147"/>
                </a:cxn>
                <a:cxn ang="0">
                  <a:pos x="2514" y="945"/>
                </a:cxn>
                <a:cxn ang="0">
                  <a:pos x="2291" y="766"/>
                </a:cxn>
                <a:cxn ang="0">
                  <a:pos x="2078" y="607"/>
                </a:cxn>
                <a:cxn ang="0">
                  <a:pos x="1876" y="470"/>
                </a:cxn>
                <a:cxn ang="0">
                  <a:pos x="1684" y="354"/>
                </a:cxn>
                <a:cxn ang="0">
                  <a:pos x="1499" y="255"/>
                </a:cxn>
                <a:cxn ang="0">
                  <a:pos x="1322" y="175"/>
                </a:cxn>
                <a:cxn ang="0">
                  <a:pos x="1149" y="110"/>
                </a:cxn>
                <a:cxn ang="0">
                  <a:pos x="981" y="62"/>
                </a:cxn>
                <a:cxn ang="0">
                  <a:pos x="816" y="28"/>
                </a:cxn>
                <a:cxn ang="0">
                  <a:pos x="654" y="7"/>
                </a:cxn>
                <a:cxn ang="0">
                  <a:pos x="493" y="0"/>
                </a:cxn>
                <a:cxn ang="0">
                  <a:pos x="330" y="4"/>
                </a:cxn>
                <a:cxn ang="0">
                  <a:pos x="166" y="18"/>
                </a:cxn>
                <a:cxn ang="0">
                  <a:pos x="0" y="42"/>
                </a:cxn>
              </a:cxnLst>
              <a:rect l="0" t="0" r="r" b="b"/>
              <a:pathLst>
                <a:path w="5306" h="1975">
                  <a:moveTo>
                    <a:pt x="5306" y="1505"/>
                  </a:moveTo>
                  <a:lnTo>
                    <a:pt x="5306" y="1505"/>
                  </a:lnTo>
                  <a:lnTo>
                    <a:pt x="5295" y="1518"/>
                  </a:lnTo>
                  <a:lnTo>
                    <a:pt x="5263" y="1552"/>
                  </a:lnTo>
                  <a:lnTo>
                    <a:pt x="5240" y="1576"/>
                  </a:lnTo>
                  <a:lnTo>
                    <a:pt x="5211" y="1602"/>
                  </a:lnTo>
                  <a:lnTo>
                    <a:pt x="5177" y="1633"/>
                  </a:lnTo>
                  <a:lnTo>
                    <a:pt x="5138" y="1663"/>
                  </a:lnTo>
                  <a:lnTo>
                    <a:pt x="5095" y="1697"/>
                  </a:lnTo>
                  <a:lnTo>
                    <a:pt x="5048" y="1731"/>
                  </a:lnTo>
                  <a:lnTo>
                    <a:pt x="4995" y="1765"/>
                  </a:lnTo>
                  <a:lnTo>
                    <a:pt x="4939" y="1799"/>
                  </a:lnTo>
                  <a:lnTo>
                    <a:pt x="4877" y="1831"/>
                  </a:lnTo>
                  <a:lnTo>
                    <a:pt x="4845" y="1848"/>
                  </a:lnTo>
                  <a:lnTo>
                    <a:pt x="4812" y="1862"/>
                  </a:lnTo>
                  <a:lnTo>
                    <a:pt x="4779" y="1877"/>
                  </a:lnTo>
                  <a:lnTo>
                    <a:pt x="4743" y="1891"/>
                  </a:lnTo>
                  <a:lnTo>
                    <a:pt x="4707" y="1904"/>
                  </a:lnTo>
                  <a:lnTo>
                    <a:pt x="4669" y="1917"/>
                  </a:lnTo>
                  <a:lnTo>
                    <a:pt x="4630" y="1928"/>
                  </a:lnTo>
                  <a:lnTo>
                    <a:pt x="4591" y="1938"/>
                  </a:lnTo>
                  <a:lnTo>
                    <a:pt x="4551" y="1948"/>
                  </a:lnTo>
                  <a:lnTo>
                    <a:pt x="4509" y="1956"/>
                  </a:lnTo>
                  <a:lnTo>
                    <a:pt x="4468" y="1962"/>
                  </a:lnTo>
                  <a:lnTo>
                    <a:pt x="4423" y="1967"/>
                  </a:lnTo>
                  <a:lnTo>
                    <a:pt x="4380" y="1972"/>
                  </a:lnTo>
                  <a:lnTo>
                    <a:pt x="4335" y="1974"/>
                  </a:lnTo>
                  <a:lnTo>
                    <a:pt x="4289" y="1975"/>
                  </a:lnTo>
                  <a:lnTo>
                    <a:pt x="4242" y="1974"/>
                  </a:lnTo>
                  <a:lnTo>
                    <a:pt x="4194" y="1972"/>
                  </a:lnTo>
                  <a:lnTo>
                    <a:pt x="4144" y="1967"/>
                  </a:lnTo>
                  <a:lnTo>
                    <a:pt x="4096" y="1961"/>
                  </a:lnTo>
                  <a:lnTo>
                    <a:pt x="4044" y="1953"/>
                  </a:lnTo>
                  <a:lnTo>
                    <a:pt x="3993" y="1943"/>
                  </a:lnTo>
                  <a:lnTo>
                    <a:pt x="3942" y="1930"/>
                  </a:lnTo>
                  <a:lnTo>
                    <a:pt x="3889" y="1915"/>
                  </a:lnTo>
                  <a:lnTo>
                    <a:pt x="3835" y="1899"/>
                  </a:lnTo>
                  <a:lnTo>
                    <a:pt x="3779" y="1880"/>
                  </a:lnTo>
                  <a:lnTo>
                    <a:pt x="3725" y="1857"/>
                  </a:lnTo>
                  <a:lnTo>
                    <a:pt x="3668" y="1833"/>
                  </a:lnTo>
                  <a:lnTo>
                    <a:pt x="3611" y="1806"/>
                  </a:lnTo>
                  <a:lnTo>
                    <a:pt x="3553" y="1777"/>
                  </a:lnTo>
                  <a:lnTo>
                    <a:pt x="3495" y="1744"/>
                  </a:lnTo>
                  <a:lnTo>
                    <a:pt x="3436" y="1709"/>
                  </a:lnTo>
                  <a:lnTo>
                    <a:pt x="3375" y="1670"/>
                  </a:lnTo>
                  <a:lnTo>
                    <a:pt x="3315" y="1630"/>
                  </a:lnTo>
                  <a:lnTo>
                    <a:pt x="3253" y="1584"/>
                  </a:lnTo>
                  <a:lnTo>
                    <a:pt x="3192" y="1536"/>
                  </a:lnTo>
                  <a:lnTo>
                    <a:pt x="3128" y="1486"/>
                  </a:lnTo>
                  <a:lnTo>
                    <a:pt x="3066" y="1431"/>
                  </a:lnTo>
                  <a:lnTo>
                    <a:pt x="3000" y="1373"/>
                  </a:lnTo>
                  <a:lnTo>
                    <a:pt x="3000" y="1373"/>
                  </a:lnTo>
                  <a:lnTo>
                    <a:pt x="2874" y="1257"/>
                  </a:lnTo>
                  <a:lnTo>
                    <a:pt x="2750" y="1147"/>
                  </a:lnTo>
                  <a:lnTo>
                    <a:pt x="2631" y="1043"/>
                  </a:lnTo>
                  <a:lnTo>
                    <a:pt x="2514" y="945"/>
                  </a:lnTo>
                  <a:lnTo>
                    <a:pt x="2400" y="853"/>
                  </a:lnTo>
                  <a:lnTo>
                    <a:pt x="2291" y="766"/>
                  </a:lnTo>
                  <a:lnTo>
                    <a:pt x="2182" y="683"/>
                  </a:lnTo>
                  <a:lnTo>
                    <a:pt x="2078" y="607"/>
                  </a:lnTo>
                  <a:lnTo>
                    <a:pt x="1976" y="536"/>
                  </a:lnTo>
                  <a:lnTo>
                    <a:pt x="1876" y="470"/>
                  </a:lnTo>
                  <a:lnTo>
                    <a:pt x="1778" y="410"/>
                  </a:lnTo>
                  <a:lnTo>
                    <a:pt x="1684" y="354"/>
                  </a:lnTo>
                  <a:lnTo>
                    <a:pt x="1591" y="302"/>
                  </a:lnTo>
                  <a:lnTo>
                    <a:pt x="1499" y="255"/>
                  </a:lnTo>
                  <a:lnTo>
                    <a:pt x="1409" y="212"/>
                  </a:lnTo>
                  <a:lnTo>
                    <a:pt x="1322" y="175"/>
                  </a:lnTo>
                  <a:lnTo>
                    <a:pt x="1234" y="141"/>
                  </a:lnTo>
                  <a:lnTo>
                    <a:pt x="1149" y="110"/>
                  </a:lnTo>
                  <a:lnTo>
                    <a:pt x="1065" y="84"/>
                  </a:lnTo>
                  <a:lnTo>
                    <a:pt x="981" y="62"/>
                  </a:lnTo>
                  <a:lnTo>
                    <a:pt x="898" y="42"/>
                  </a:lnTo>
                  <a:lnTo>
                    <a:pt x="816" y="28"/>
                  </a:lnTo>
                  <a:lnTo>
                    <a:pt x="736" y="17"/>
                  </a:lnTo>
                  <a:lnTo>
                    <a:pt x="654" y="7"/>
                  </a:lnTo>
                  <a:lnTo>
                    <a:pt x="573" y="2"/>
                  </a:lnTo>
                  <a:lnTo>
                    <a:pt x="493" y="0"/>
                  </a:lnTo>
                  <a:lnTo>
                    <a:pt x="412" y="0"/>
                  </a:lnTo>
                  <a:lnTo>
                    <a:pt x="330" y="4"/>
                  </a:lnTo>
                  <a:lnTo>
                    <a:pt x="248" y="10"/>
                  </a:lnTo>
                  <a:lnTo>
                    <a:pt x="166" y="18"/>
                  </a:lnTo>
                  <a:lnTo>
                    <a:pt x="85" y="29"/>
                  </a:lnTo>
                  <a:lnTo>
                    <a:pt x="0" y="4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807431" name="Freeform 71"/>
            <p:cNvSpPr>
              <a:spLocks/>
            </p:cNvSpPr>
            <p:nvPr/>
          </p:nvSpPr>
          <p:spPr bwMode="auto">
            <a:xfrm>
              <a:off x="485" y="930"/>
              <a:ext cx="5327" cy="953"/>
            </a:xfrm>
            <a:custGeom>
              <a:avLst/>
              <a:gdLst/>
              <a:ahLst/>
              <a:cxnLst>
                <a:cxn ang="0">
                  <a:pos x="5327" y="1416"/>
                </a:cxn>
                <a:cxn ang="0">
                  <a:pos x="5284" y="1463"/>
                </a:cxn>
                <a:cxn ang="0">
                  <a:pos x="5233" y="1515"/>
                </a:cxn>
                <a:cxn ang="0">
                  <a:pos x="5162" y="1578"/>
                </a:cxn>
                <a:cxn ang="0">
                  <a:pos x="5073" y="1647"/>
                </a:cxn>
                <a:cxn ang="0">
                  <a:pos x="4965" y="1718"/>
                </a:cxn>
                <a:cxn ang="0">
                  <a:pos x="4872" y="1768"/>
                </a:cxn>
                <a:cxn ang="0">
                  <a:pos x="4805" y="1799"/>
                </a:cxn>
                <a:cxn ang="0">
                  <a:pos x="4733" y="1828"/>
                </a:cxn>
                <a:cxn ang="0">
                  <a:pos x="4658" y="1854"/>
                </a:cxn>
                <a:cxn ang="0">
                  <a:pos x="4579" y="1875"/>
                </a:cxn>
                <a:cxn ang="0">
                  <a:pos x="4496" y="1891"/>
                </a:cxn>
                <a:cxn ang="0">
                  <a:pos x="4408" y="1902"/>
                </a:cxn>
                <a:cxn ang="0">
                  <a:pos x="4317" y="1907"/>
                </a:cxn>
                <a:cxn ang="0">
                  <a:pos x="4222" y="1907"/>
                </a:cxn>
                <a:cxn ang="0">
                  <a:pos x="4124" y="1897"/>
                </a:cxn>
                <a:cxn ang="0">
                  <a:pos x="4021" y="1881"/>
                </a:cxn>
                <a:cxn ang="0">
                  <a:pos x="3915" y="1857"/>
                </a:cxn>
                <a:cxn ang="0">
                  <a:pos x="3807" y="1821"/>
                </a:cxn>
                <a:cxn ang="0">
                  <a:pos x="3695" y="1778"/>
                </a:cxn>
                <a:cxn ang="0">
                  <a:pos x="3579" y="1723"/>
                </a:cxn>
                <a:cxn ang="0">
                  <a:pos x="3460" y="1657"/>
                </a:cxn>
                <a:cxn ang="0">
                  <a:pos x="3338" y="1579"/>
                </a:cxn>
                <a:cxn ang="0">
                  <a:pos x="3213" y="1489"/>
                </a:cxn>
                <a:cxn ang="0">
                  <a:pos x="3085" y="1386"/>
                </a:cxn>
                <a:cxn ang="0">
                  <a:pos x="3020" y="1329"/>
                </a:cxn>
                <a:cxn ang="0">
                  <a:pos x="2766" y="1108"/>
                </a:cxn>
                <a:cxn ang="0">
                  <a:pos x="2527" y="909"/>
                </a:cxn>
                <a:cxn ang="0">
                  <a:pos x="2301" y="733"/>
                </a:cxn>
                <a:cxn ang="0">
                  <a:pos x="2085" y="578"/>
                </a:cxn>
                <a:cxn ang="0">
                  <a:pos x="1883" y="446"/>
                </a:cxn>
                <a:cxn ang="0">
                  <a:pos x="1688" y="331"/>
                </a:cxn>
                <a:cxn ang="0">
                  <a:pos x="1502" y="236"/>
                </a:cxn>
                <a:cxn ang="0">
                  <a:pos x="1323" y="158"/>
                </a:cxn>
                <a:cxn ang="0">
                  <a:pos x="1150" y="97"/>
                </a:cxn>
                <a:cxn ang="0">
                  <a:pos x="982" y="52"/>
                </a:cxn>
                <a:cxn ang="0">
                  <a:pos x="816" y="21"/>
                </a:cxn>
                <a:cxn ang="0">
                  <a:pos x="654" y="5"/>
                </a:cxn>
                <a:cxn ang="0">
                  <a:pos x="491" y="0"/>
                </a:cxn>
                <a:cxn ang="0">
                  <a:pos x="329" y="7"/>
                </a:cxn>
                <a:cxn ang="0">
                  <a:pos x="167" y="24"/>
                </a:cxn>
                <a:cxn ang="0">
                  <a:pos x="0" y="53"/>
                </a:cxn>
              </a:cxnLst>
              <a:rect l="0" t="0" r="r" b="b"/>
              <a:pathLst>
                <a:path w="5327" h="1907">
                  <a:moveTo>
                    <a:pt x="5327" y="1416"/>
                  </a:moveTo>
                  <a:lnTo>
                    <a:pt x="5327" y="1416"/>
                  </a:lnTo>
                  <a:lnTo>
                    <a:pt x="5316" y="1429"/>
                  </a:lnTo>
                  <a:lnTo>
                    <a:pt x="5284" y="1463"/>
                  </a:lnTo>
                  <a:lnTo>
                    <a:pt x="5262" y="1487"/>
                  </a:lnTo>
                  <a:lnTo>
                    <a:pt x="5233" y="1515"/>
                  </a:lnTo>
                  <a:lnTo>
                    <a:pt x="5201" y="1545"/>
                  </a:lnTo>
                  <a:lnTo>
                    <a:pt x="5162" y="1578"/>
                  </a:lnTo>
                  <a:lnTo>
                    <a:pt x="5120" y="1612"/>
                  </a:lnTo>
                  <a:lnTo>
                    <a:pt x="5073" y="1647"/>
                  </a:lnTo>
                  <a:lnTo>
                    <a:pt x="5020" y="1683"/>
                  </a:lnTo>
                  <a:lnTo>
                    <a:pt x="4965" y="1718"/>
                  </a:lnTo>
                  <a:lnTo>
                    <a:pt x="4904" y="1752"/>
                  </a:lnTo>
                  <a:lnTo>
                    <a:pt x="4872" y="1768"/>
                  </a:lnTo>
                  <a:lnTo>
                    <a:pt x="4839" y="1784"/>
                  </a:lnTo>
                  <a:lnTo>
                    <a:pt x="4805" y="1799"/>
                  </a:lnTo>
                  <a:lnTo>
                    <a:pt x="4769" y="1813"/>
                  </a:lnTo>
                  <a:lnTo>
                    <a:pt x="4733" y="1828"/>
                  </a:lnTo>
                  <a:lnTo>
                    <a:pt x="4697" y="1841"/>
                  </a:lnTo>
                  <a:lnTo>
                    <a:pt x="4658" y="1854"/>
                  </a:lnTo>
                  <a:lnTo>
                    <a:pt x="4619" y="1865"/>
                  </a:lnTo>
                  <a:lnTo>
                    <a:pt x="4579" y="1875"/>
                  </a:lnTo>
                  <a:lnTo>
                    <a:pt x="4537" y="1883"/>
                  </a:lnTo>
                  <a:lnTo>
                    <a:pt x="4496" y="1891"/>
                  </a:lnTo>
                  <a:lnTo>
                    <a:pt x="4453" y="1897"/>
                  </a:lnTo>
                  <a:lnTo>
                    <a:pt x="4408" y="1902"/>
                  </a:lnTo>
                  <a:lnTo>
                    <a:pt x="4362" y="1905"/>
                  </a:lnTo>
                  <a:lnTo>
                    <a:pt x="4317" y="1907"/>
                  </a:lnTo>
                  <a:lnTo>
                    <a:pt x="4269" y="1907"/>
                  </a:lnTo>
                  <a:lnTo>
                    <a:pt x="4222" y="1907"/>
                  </a:lnTo>
                  <a:lnTo>
                    <a:pt x="4174" y="1902"/>
                  </a:lnTo>
                  <a:lnTo>
                    <a:pt x="4124" y="1897"/>
                  </a:lnTo>
                  <a:lnTo>
                    <a:pt x="4072" y="1891"/>
                  </a:lnTo>
                  <a:lnTo>
                    <a:pt x="4021" y="1881"/>
                  </a:lnTo>
                  <a:lnTo>
                    <a:pt x="3969" y="1870"/>
                  </a:lnTo>
                  <a:lnTo>
                    <a:pt x="3915" y="1857"/>
                  </a:lnTo>
                  <a:lnTo>
                    <a:pt x="3861" y="1841"/>
                  </a:lnTo>
                  <a:lnTo>
                    <a:pt x="3807" y="1821"/>
                  </a:lnTo>
                  <a:lnTo>
                    <a:pt x="3751" y="1800"/>
                  </a:lnTo>
                  <a:lnTo>
                    <a:pt x="3695" y="1778"/>
                  </a:lnTo>
                  <a:lnTo>
                    <a:pt x="3636" y="1752"/>
                  </a:lnTo>
                  <a:lnTo>
                    <a:pt x="3579" y="1723"/>
                  </a:lnTo>
                  <a:lnTo>
                    <a:pt x="3520" y="1692"/>
                  </a:lnTo>
                  <a:lnTo>
                    <a:pt x="3460" y="1657"/>
                  </a:lnTo>
                  <a:lnTo>
                    <a:pt x="3399" y="1620"/>
                  </a:lnTo>
                  <a:lnTo>
                    <a:pt x="3338" y="1579"/>
                  </a:lnTo>
                  <a:lnTo>
                    <a:pt x="3275" y="1536"/>
                  </a:lnTo>
                  <a:lnTo>
                    <a:pt x="3213" y="1489"/>
                  </a:lnTo>
                  <a:lnTo>
                    <a:pt x="3149" y="1439"/>
                  </a:lnTo>
                  <a:lnTo>
                    <a:pt x="3085" y="1386"/>
                  </a:lnTo>
                  <a:lnTo>
                    <a:pt x="3020" y="1329"/>
                  </a:lnTo>
                  <a:lnTo>
                    <a:pt x="3020" y="1329"/>
                  </a:lnTo>
                  <a:lnTo>
                    <a:pt x="2892" y="1214"/>
                  </a:lnTo>
                  <a:lnTo>
                    <a:pt x="2766" y="1108"/>
                  </a:lnTo>
                  <a:lnTo>
                    <a:pt x="2645" y="1004"/>
                  </a:lnTo>
                  <a:lnTo>
                    <a:pt x="2527" y="909"/>
                  </a:lnTo>
                  <a:lnTo>
                    <a:pt x="2412" y="817"/>
                  </a:lnTo>
                  <a:lnTo>
                    <a:pt x="2301" y="733"/>
                  </a:lnTo>
                  <a:lnTo>
                    <a:pt x="2192" y="652"/>
                  </a:lnTo>
                  <a:lnTo>
                    <a:pt x="2085" y="578"/>
                  </a:lnTo>
                  <a:lnTo>
                    <a:pt x="1983" y="509"/>
                  </a:lnTo>
                  <a:lnTo>
                    <a:pt x="1883" y="446"/>
                  </a:lnTo>
                  <a:lnTo>
                    <a:pt x="1784" y="386"/>
                  </a:lnTo>
                  <a:lnTo>
                    <a:pt x="1688" y="331"/>
                  </a:lnTo>
                  <a:lnTo>
                    <a:pt x="1594" y="281"/>
                  </a:lnTo>
                  <a:lnTo>
                    <a:pt x="1502" y="236"/>
                  </a:lnTo>
                  <a:lnTo>
                    <a:pt x="1412" y="195"/>
                  </a:lnTo>
                  <a:lnTo>
                    <a:pt x="1323" y="158"/>
                  </a:lnTo>
                  <a:lnTo>
                    <a:pt x="1236" y="126"/>
                  </a:lnTo>
                  <a:lnTo>
                    <a:pt x="1150" y="97"/>
                  </a:lnTo>
                  <a:lnTo>
                    <a:pt x="1065" y="73"/>
                  </a:lnTo>
                  <a:lnTo>
                    <a:pt x="982" y="52"/>
                  </a:lnTo>
                  <a:lnTo>
                    <a:pt x="898" y="36"/>
                  </a:lnTo>
                  <a:lnTo>
                    <a:pt x="816" y="21"/>
                  </a:lnTo>
                  <a:lnTo>
                    <a:pt x="734" y="11"/>
                  </a:lnTo>
                  <a:lnTo>
                    <a:pt x="654" y="5"/>
                  </a:lnTo>
                  <a:lnTo>
                    <a:pt x="572" y="0"/>
                  </a:lnTo>
                  <a:lnTo>
                    <a:pt x="491" y="0"/>
                  </a:lnTo>
                  <a:lnTo>
                    <a:pt x="411" y="2"/>
                  </a:lnTo>
                  <a:lnTo>
                    <a:pt x="329" y="7"/>
                  </a:lnTo>
                  <a:lnTo>
                    <a:pt x="248" y="15"/>
                  </a:lnTo>
                  <a:lnTo>
                    <a:pt x="167" y="24"/>
                  </a:lnTo>
                  <a:lnTo>
                    <a:pt x="83" y="37"/>
                  </a:lnTo>
                  <a:lnTo>
                    <a:pt x="0" y="53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807432" name="Freeform 72"/>
            <p:cNvSpPr>
              <a:spLocks/>
            </p:cNvSpPr>
            <p:nvPr/>
          </p:nvSpPr>
          <p:spPr bwMode="auto">
            <a:xfrm>
              <a:off x="503" y="949"/>
              <a:ext cx="5347" cy="920"/>
            </a:xfrm>
            <a:custGeom>
              <a:avLst/>
              <a:gdLst/>
              <a:ahLst/>
              <a:cxnLst>
                <a:cxn ang="0">
                  <a:pos x="5347" y="1326"/>
                </a:cxn>
                <a:cxn ang="0">
                  <a:pos x="5305" y="1374"/>
                </a:cxn>
                <a:cxn ang="0">
                  <a:pos x="5255" y="1426"/>
                </a:cxn>
                <a:cxn ang="0">
                  <a:pos x="5184" y="1492"/>
                </a:cxn>
                <a:cxn ang="0">
                  <a:pos x="5095" y="1563"/>
                </a:cxn>
                <a:cxn ang="0">
                  <a:pos x="4989" y="1636"/>
                </a:cxn>
                <a:cxn ang="0">
                  <a:pos x="4897" y="1689"/>
                </a:cxn>
                <a:cxn ang="0">
                  <a:pos x="4830" y="1721"/>
                </a:cxn>
                <a:cxn ang="0">
                  <a:pos x="4759" y="1752"/>
                </a:cxn>
                <a:cxn ang="0">
                  <a:pos x="4685" y="1778"/>
                </a:cxn>
                <a:cxn ang="0">
                  <a:pos x="4605" y="1800"/>
                </a:cxn>
                <a:cxn ang="0">
                  <a:pos x="4522" y="1820"/>
                </a:cxn>
                <a:cxn ang="0">
                  <a:pos x="4436" y="1833"/>
                </a:cxn>
                <a:cxn ang="0">
                  <a:pos x="4344" y="1839"/>
                </a:cxn>
                <a:cxn ang="0">
                  <a:pos x="4250" y="1841"/>
                </a:cxn>
                <a:cxn ang="0">
                  <a:pos x="4151" y="1834"/>
                </a:cxn>
                <a:cxn ang="0">
                  <a:pos x="4049" y="1820"/>
                </a:cxn>
                <a:cxn ang="0">
                  <a:pos x="3943" y="1797"/>
                </a:cxn>
                <a:cxn ang="0">
                  <a:pos x="3833" y="1765"/>
                </a:cxn>
                <a:cxn ang="0">
                  <a:pos x="3720" y="1723"/>
                </a:cxn>
                <a:cxn ang="0">
                  <a:pos x="3603" y="1669"/>
                </a:cxn>
                <a:cxn ang="0">
                  <a:pos x="3484" y="1605"/>
                </a:cxn>
                <a:cxn ang="0">
                  <a:pos x="3361" y="1531"/>
                </a:cxn>
                <a:cxn ang="0">
                  <a:pos x="3235" y="1442"/>
                </a:cxn>
                <a:cxn ang="0">
                  <a:pos x="3104" y="1340"/>
                </a:cxn>
                <a:cxn ang="0">
                  <a:pos x="3039" y="1285"/>
                </a:cxn>
                <a:cxn ang="0">
                  <a:pos x="2782" y="1067"/>
                </a:cxn>
                <a:cxn ang="0">
                  <a:pos x="2539" y="872"/>
                </a:cxn>
                <a:cxn ang="0">
                  <a:pos x="2310" y="701"/>
                </a:cxn>
                <a:cxn ang="0">
                  <a:pos x="2094" y="549"/>
                </a:cxn>
                <a:cxn ang="0">
                  <a:pos x="1888" y="420"/>
                </a:cxn>
                <a:cxn ang="0">
                  <a:pos x="1692" y="308"/>
                </a:cxn>
                <a:cxn ang="0">
                  <a:pos x="1505" y="218"/>
                </a:cxn>
                <a:cxn ang="0">
                  <a:pos x="1325" y="142"/>
                </a:cxn>
                <a:cxn ang="0">
                  <a:pos x="1151" y="85"/>
                </a:cxn>
                <a:cxn ang="0">
                  <a:pos x="982" y="43"/>
                </a:cxn>
                <a:cxn ang="0">
                  <a:pos x="816" y="16"/>
                </a:cxn>
                <a:cxn ang="0">
                  <a:pos x="653" y="1"/>
                </a:cxn>
                <a:cxn ang="0">
                  <a:pos x="491" y="0"/>
                </a:cxn>
                <a:cxn ang="0">
                  <a:pos x="329" y="11"/>
                </a:cxn>
                <a:cxn ang="0">
                  <a:pos x="167" y="32"/>
                </a:cxn>
                <a:cxn ang="0">
                  <a:pos x="0" y="63"/>
                </a:cxn>
              </a:cxnLst>
              <a:rect l="0" t="0" r="r" b="b"/>
              <a:pathLst>
                <a:path w="5347" h="1841">
                  <a:moveTo>
                    <a:pt x="5347" y="1326"/>
                  </a:moveTo>
                  <a:lnTo>
                    <a:pt x="5347" y="1326"/>
                  </a:lnTo>
                  <a:lnTo>
                    <a:pt x="5336" y="1338"/>
                  </a:lnTo>
                  <a:lnTo>
                    <a:pt x="5305" y="1374"/>
                  </a:lnTo>
                  <a:lnTo>
                    <a:pt x="5283" y="1398"/>
                  </a:lnTo>
                  <a:lnTo>
                    <a:pt x="5255" y="1426"/>
                  </a:lnTo>
                  <a:lnTo>
                    <a:pt x="5222" y="1458"/>
                  </a:lnTo>
                  <a:lnTo>
                    <a:pt x="5184" y="1492"/>
                  </a:lnTo>
                  <a:lnTo>
                    <a:pt x="5143" y="1526"/>
                  </a:lnTo>
                  <a:lnTo>
                    <a:pt x="5095" y="1563"/>
                  </a:lnTo>
                  <a:lnTo>
                    <a:pt x="5046" y="1600"/>
                  </a:lnTo>
                  <a:lnTo>
                    <a:pt x="4989" y="1636"/>
                  </a:lnTo>
                  <a:lnTo>
                    <a:pt x="4929" y="1671"/>
                  </a:lnTo>
                  <a:lnTo>
                    <a:pt x="4897" y="1689"/>
                  </a:lnTo>
                  <a:lnTo>
                    <a:pt x="4865" y="1705"/>
                  </a:lnTo>
                  <a:lnTo>
                    <a:pt x="4830" y="1721"/>
                  </a:lnTo>
                  <a:lnTo>
                    <a:pt x="4796" y="1737"/>
                  </a:lnTo>
                  <a:lnTo>
                    <a:pt x="4759" y="1752"/>
                  </a:lnTo>
                  <a:lnTo>
                    <a:pt x="4723" y="1765"/>
                  </a:lnTo>
                  <a:lnTo>
                    <a:pt x="4685" y="1778"/>
                  </a:lnTo>
                  <a:lnTo>
                    <a:pt x="4646" y="1791"/>
                  </a:lnTo>
                  <a:lnTo>
                    <a:pt x="4605" y="1800"/>
                  </a:lnTo>
                  <a:lnTo>
                    <a:pt x="4565" y="1812"/>
                  </a:lnTo>
                  <a:lnTo>
                    <a:pt x="4522" y="1820"/>
                  </a:lnTo>
                  <a:lnTo>
                    <a:pt x="4479" y="1826"/>
                  </a:lnTo>
                  <a:lnTo>
                    <a:pt x="4436" y="1833"/>
                  </a:lnTo>
                  <a:lnTo>
                    <a:pt x="4390" y="1837"/>
                  </a:lnTo>
                  <a:lnTo>
                    <a:pt x="4344" y="1839"/>
                  </a:lnTo>
                  <a:lnTo>
                    <a:pt x="4297" y="1841"/>
                  </a:lnTo>
                  <a:lnTo>
                    <a:pt x="4250" y="1841"/>
                  </a:lnTo>
                  <a:lnTo>
                    <a:pt x="4200" y="1837"/>
                  </a:lnTo>
                  <a:lnTo>
                    <a:pt x="4151" y="1834"/>
                  </a:lnTo>
                  <a:lnTo>
                    <a:pt x="4100" y="1828"/>
                  </a:lnTo>
                  <a:lnTo>
                    <a:pt x="4049" y="1820"/>
                  </a:lnTo>
                  <a:lnTo>
                    <a:pt x="3996" y="1808"/>
                  </a:lnTo>
                  <a:lnTo>
                    <a:pt x="3943" y="1797"/>
                  </a:lnTo>
                  <a:lnTo>
                    <a:pt x="3888" y="1781"/>
                  </a:lnTo>
                  <a:lnTo>
                    <a:pt x="3833" y="1765"/>
                  </a:lnTo>
                  <a:lnTo>
                    <a:pt x="3776" y="1744"/>
                  </a:lnTo>
                  <a:lnTo>
                    <a:pt x="3720" y="1723"/>
                  </a:lnTo>
                  <a:lnTo>
                    <a:pt x="3663" y="1697"/>
                  </a:lnTo>
                  <a:lnTo>
                    <a:pt x="3603" y="1669"/>
                  </a:lnTo>
                  <a:lnTo>
                    <a:pt x="3545" y="1639"/>
                  </a:lnTo>
                  <a:lnTo>
                    <a:pt x="3484" y="1605"/>
                  </a:lnTo>
                  <a:lnTo>
                    <a:pt x="3422" y="1569"/>
                  </a:lnTo>
                  <a:lnTo>
                    <a:pt x="3361" y="1531"/>
                  </a:lnTo>
                  <a:lnTo>
                    <a:pt x="3297" y="1487"/>
                  </a:lnTo>
                  <a:lnTo>
                    <a:pt x="3235" y="1442"/>
                  </a:lnTo>
                  <a:lnTo>
                    <a:pt x="3170" y="1393"/>
                  </a:lnTo>
                  <a:lnTo>
                    <a:pt x="3104" y="1340"/>
                  </a:lnTo>
                  <a:lnTo>
                    <a:pt x="3039" y="1285"/>
                  </a:lnTo>
                  <a:lnTo>
                    <a:pt x="3039" y="1285"/>
                  </a:lnTo>
                  <a:lnTo>
                    <a:pt x="2909" y="1172"/>
                  </a:lnTo>
                  <a:lnTo>
                    <a:pt x="2782" y="1067"/>
                  </a:lnTo>
                  <a:lnTo>
                    <a:pt x="2659" y="967"/>
                  </a:lnTo>
                  <a:lnTo>
                    <a:pt x="2539" y="872"/>
                  </a:lnTo>
                  <a:lnTo>
                    <a:pt x="2423" y="783"/>
                  </a:lnTo>
                  <a:lnTo>
                    <a:pt x="2310" y="701"/>
                  </a:lnTo>
                  <a:lnTo>
                    <a:pt x="2201" y="622"/>
                  </a:lnTo>
                  <a:lnTo>
                    <a:pt x="2094" y="549"/>
                  </a:lnTo>
                  <a:lnTo>
                    <a:pt x="1990" y="483"/>
                  </a:lnTo>
                  <a:lnTo>
                    <a:pt x="1888" y="420"/>
                  </a:lnTo>
                  <a:lnTo>
                    <a:pt x="1788" y="362"/>
                  </a:lnTo>
                  <a:lnTo>
                    <a:pt x="1692" y="308"/>
                  </a:lnTo>
                  <a:lnTo>
                    <a:pt x="1597" y="261"/>
                  </a:lnTo>
                  <a:lnTo>
                    <a:pt x="1505" y="218"/>
                  </a:lnTo>
                  <a:lnTo>
                    <a:pt x="1413" y="177"/>
                  </a:lnTo>
                  <a:lnTo>
                    <a:pt x="1325" y="142"/>
                  </a:lnTo>
                  <a:lnTo>
                    <a:pt x="1237" y="111"/>
                  </a:lnTo>
                  <a:lnTo>
                    <a:pt x="1151" y="85"/>
                  </a:lnTo>
                  <a:lnTo>
                    <a:pt x="1065" y="61"/>
                  </a:lnTo>
                  <a:lnTo>
                    <a:pt x="982" y="43"/>
                  </a:lnTo>
                  <a:lnTo>
                    <a:pt x="898" y="27"/>
                  </a:lnTo>
                  <a:lnTo>
                    <a:pt x="816" y="16"/>
                  </a:lnTo>
                  <a:lnTo>
                    <a:pt x="734" y="6"/>
                  </a:lnTo>
                  <a:lnTo>
                    <a:pt x="653" y="1"/>
                  </a:lnTo>
                  <a:lnTo>
                    <a:pt x="572" y="0"/>
                  </a:lnTo>
                  <a:lnTo>
                    <a:pt x="491" y="0"/>
                  </a:lnTo>
                  <a:lnTo>
                    <a:pt x="410" y="5"/>
                  </a:lnTo>
                  <a:lnTo>
                    <a:pt x="329" y="11"/>
                  </a:lnTo>
                  <a:lnTo>
                    <a:pt x="249" y="21"/>
                  </a:lnTo>
                  <a:lnTo>
                    <a:pt x="167" y="32"/>
                  </a:lnTo>
                  <a:lnTo>
                    <a:pt x="83" y="47"/>
                  </a:lnTo>
                  <a:lnTo>
                    <a:pt x="0" y="63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807433" name="Freeform 73"/>
            <p:cNvSpPr>
              <a:spLocks/>
            </p:cNvSpPr>
            <p:nvPr/>
          </p:nvSpPr>
          <p:spPr bwMode="auto">
            <a:xfrm>
              <a:off x="522" y="968"/>
              <a:ext cx="5365" cy="888"/>
            </a:xfrm>
            <a:custGeom>
              <a:avLst/>
              <a:gdLst/>
              <a:ahLst/>
              <a:cxnLst>
                <a:cxn ang="0">
                  <a:pos x="5365" y="1235"/>
                </a:cxn>
                <a:cxn ang="0">
                  <a:pos x="5325" y="1285"/>
                </a:cxn>
                <a:cxn ang="0">
                  <a:pos x="5275" y="1340"/>
                </a:cxn>
                <a:cxn ang="0">
                  <a:pos x="5206" y="1406"/>
                </a:cxn>
                <a:cxn ang="0">
                  <a:pos x="5118" y="1479"/>
                </a:cxn>
                <a:cxn ang="0">
                  <a:pos x="5013" y="1555"/>
                </a:cxn>
                <a:cxn ang="0">
                  <a:pos x="4921" y="1610"/>
                </a:cxn>
                <a:cxn ang="0">
                  <a:pos x="4854" y="1644"/>
                </a:cxn>
                <a:cxn ang="0">
                  <a:pos x="4785" y="1676"/>
                </a:cxn>
                <a:cxn ang="0">
                  <a:pos x="4710" y="1705"/>
                </a:cxn>
                <a:cxn ang="0">
                  <a:pos x="4631" y="1729"/>
                </a:cxn>
                <a:cxn ang="0">
                  <a:pos x="4549" y="1749"/>
                </a:cxn>
                <a:cxn ang="0">
                  <a:pos x="4461" y="1765"/>
                </a:cxn>
                <a:cxn ang="0">
                  <a:pos x="4370" y="1773"/>
                </a:cxn>
                <a:cxn ang="0">
                  <a:pos x="4275" y="1776"/>
                </a:cxn>
                <a:cxn ang="0">
                  <a:pos x="4177" y="1771"/>
                </a:cxn>
                <a:cxn ang="0">
                  <a:pos x="4074" y="1758"/>
                </a:cxn>
                <a:cxn ang="0">
                  <a:pos x="3969" y="1737"/>
                </a:cxn>
                <a:cxn ang="0">
                  <a:pos x="3857" y="1708"/>
                </a:cxn>
                <a:cxn ang="0">
                  <a:pos x="3745" y="1668"/>
                </a:cxn>
                <a:cxn ang="0">
                  <a:pos x="3627" y="1618"/>
                </a:cxn>
                <a:cxn ang="0">
                  <a:pos x="3506" y="1555"/>
                </a:cxn>
                <a:cxn ang="0">
                  <a:pos x="3383" y="1482"/>
                </a:cxn>
                <a:cxn ang="0">
                  <a:pos x="3255" y="1397"/>
                </a:cxn>
                <a:cxn ang="0">
                  <a:pos x="3124" y="1297"/>
                </a:cxn>
                <a:cxn ang="0">
                  <a:pos x="3058" y="1242"/>
                </a:cxn>
                <a:cxn ang="0">
                  <a:pos x="2797" y="1029"/>
                </a:cxn>
                <a:cxn ang="0">
                  <a:pos x="2551" y="838"/>
                </a:cxn>
                <a:cxn ang="0">
                  <a:pos x="2319" y="670"/>
                </a:cxn>
                <a:cxn ang="0">
                  <a:pos x="2101" y="523"/>
                </a:cxn>
                <a:cxn ang="0">
                  <a:pos x="1893" y="396"/>
                </a:cxn>
                <a:cxn ang="0">
                  <a:pos x="1696" y="289"/>
                </a:cxn>
                <a:cxn ang="0">
                  <a:pos x="1507" y="200"/>
                </a:cxn>
                <a:cxn ang="0">
                  <a:pos x="1325" y="129"/>
                </a:cxn>
                <a:cxn ang="0">
                  <a:pos x="1150" y="74"/>
                </a:cxn>
                <a:cxn ang="0">
                  <a:pos x="981" y="36"/>
                </a:cxn>
                <a:cxn ang="0">
                  <a:pos x="815" y="11"/>
                </a:cxn>
                <a:cxn ang="0">
                  <a:pos x="652" y="2"/>
                </a:cxn>
                <a:cxn ang="0">
                  <a:pos x="491" y="3"/>
                </a:cxn>
                <a:cxn ang="0">
                  <a:pos x="328" y="18"/>
                </a:cxn>
                <a:cxn ang="0">
                  <a:pos x="166" y="42"/>
                </a:cxn>
                <a:cxn ang="0">
                  <a:pos x="0" y="76"/>
                </a:cxn>
              </a:cxnLst>
              <a:rect l="0" t="0" r="r" b="b"/>
              <a:pathLst>
                <a:path w="5365" h="1776">
                  <a:moveTo>
                    <a:pt x="5365" y="1235"/>
                  </a:moveTo>
                  <a:lnTo>
                    <a:pt x="5365" y="1235"/>
                  </a:lnTo>
                  <a:lnTo>
                    <a:pt x="5354" y="1248"/>
                  </a:lnTo>
                  <a:lnTo>
                    <a:pt x="5325" y="1285"/>
                  </a:lnTo>
                  <a:lnTo>
                    <a:pt x="5301" y="1311"/>
                  </a:lnTo>
                  <a:lnTo>
                    <a:pt x="5275" y="1340"/>
                  </a:lnTo>
                  <a:lnTo>
                    <a:pt x="5243" y="1371"/>
                  </a:lnTo>
                  <a:lnTo>
                    <a:pt x="5206" y="1406"/>
                  </a:lnTo>
                  <a:lnTo>
                    <a:pt x="5164" y="1442"/>
                  </a:lnTo>
                  <a:lnTo>
                    <a:pt x="5118" y="1479"/>
                  </a:lnTo>
                  <a:lnTo>
                    <a:pt x="5067" y="1518"/>
                  </a:lnTo>
                  <a:lnTo>
                    <a:pt x="5013" y="1555"/>
                  </a:lnTo>
                  <a:lnTo>
                    <a:pt x="4953" y="1592"/>
                  </a:lnTo>
                  <a:lnTo>
                    <a:pt x="4921" y="1610"/>
                  </a:lnTo>
                  <a:lnTo>
                    <a:pt x="4889" y="1628"/>
                  </a:lnTo>
                  <a:lnTo>
                    <a:pt x="4854" y="1644"/>
                  </a:lnTo>
                  <a:lnTo>
                    <a:pt x="4820" y="1660"/>
                  </a:lnTo>
                  <a:lnTo>
                    <a:pt x="4785" y="1676"/>
                  </a:lnTo>
                  <a:lnTo>
                    <a:pt x="4747" y="1691"/>
                  </a:lnTo>
                  <a:lnTo>
                    <a:pt x="4710" y="1705"/>
                  </a:lnTo>
                  <a:lnTo>
                    <a:pt x="4671" y="1718"/>
                  </a:lnTo>
                  <a:lnTo>
                    <a:pt x="4631" y="1729"/>
                  </a:lnTo>
                  <a:lnTo>
                    <a:pt x="4591" y="1739"/>
                  </a:lnTo>
                  <a:lnTo>
                    <a:pt x="4549" y="1749"/>
                  </a:lnTo>
                  <a:lnTo>
                    <a:pt x="4506" y="1757"/>
                  </a:lnTo>
                  <a:lnTo>
                    <a:pt x="4461" y="1765"/>
                  </a:lnTo>
                  <a:lnTo>
                    <a:pt x="4417" y="1770"/>
                  </a:lnTo>
                  <a:lnTo>
                    <a:pt x="4370" y="1773"/>
                  </a:lnTo>
                  <a:lnTo>
                    <a:pt x="4324" y="1775"/>
                  </a:lnTo>
                  <a:lnTo>
                    <a:pt x="4275" y="1776"/>
                  </a:lnTo>
                  <a:lnTo>
                    <a:pt x="4227" y="1775"/>
                  </a:lnTo>
                  <a:lnTo>
                    <a:pt x="4177" y="1771"/>
                  </a:lnTo>
                  <a:lnTo>
                    <a:pt x="4125" y="1766"/>
                  </a:lnTo>
                  <a:lnTo>
                    <a:pt x="4074" y="1758"/>
                  </a:lnTo>
                  <a:lnTo>
                    <a:pt x="4021" y="1749"/>
                  </a:lnTo>
                  <a:lnTo>
                    <a:pt x="3969" y="1737"/>
                  </a:lnTo>
                  <a:lnTo>
                    <a:pt x="3913" y="1724"/>
                  </a:lnTo>
                  <a:lnTo>
                    <a:pt x="3857" y="1708"/>
                  </a:lnTo>
                  <a:lnTo>
                    <a:pt x="3802" y="1689"/>
                  </a:lnTo>
                  <a:lnTo>
                    <a:pt x="3745" y="1668"/>
                  </a:lnTo>
                  <a:lnTo>
                    <a:pt x="3687" y="1644"/>
                  </a:lnTo>
                  <a:lnTo>
                    <a:pt x="3627" y="1618"/>
                  </a:lnTo>
                  <a:lnTo>
                    <a:pt x="3567" y="1587"/>
                  </a:lnTo>
                  <a:lnTo>
                    <a:pt x="3506" y="1555"/>
                  </a:lnTo>
                  <a:lnTo>
                    <a:pt x="3445" y="1521"/>
                  </a:lnTo>
                  <a:lnTo>
                    <a:pt x="3383" y="1482"/>
                  </a:lnTo>
                  <a:lnTo>
                    <a:pt x="3319" y="1440"/>
                  </a:lnTo>
                  <a:lnTo>
                    <a:pt x="3255" y="1397"/>
                  </a:lnTo>
                  <a:lnTo>
                    <a:pt x="3190" y="1348"/>
                  </a:lnTo>
                  <a:lnTo>
                    <a:pt x="3124" y="1297"/>
                  </a:lnTo>
                  <a:lnTo>
                    <a:pt x="3058" y="1242"/>
                  </a:lnTo>
                  <a:lnTo>
                    <a:pt x="3058" y="1242"/>
                  </a:lnTo>
                  <a:lnTo>
                    <a:pt x="2924" y="1132"/>
                  </a:lnTo>
                  <a:lnTo>
                    <a:pt x="2797" y="1029"/>
                  </a:lnTo>
                  <a:lnTo>
                    <a:pt x="2672" y="930"/>
                  </a:lnTo>
                  <a:lnTo>
                    <a:pt x="2551" y="838"/>
                  </a:lnTo>
                  <a:lnTo>
                    <a:pt x="2434" y="751"/>
                  </a:lnTo>
                  <a:lnTo>
                    <a:pt x="2319" y="670"/>
                  </a:lnTo>
                  <a:lnTo>
                    <a:pt x="2209" y="593"/>
                  </a:lnTo>
                  <a:lnTo>
                    <a:pt x="2101" y="523"/>
                  </a:lnTo>
                  <a:lnTo>
                    <a:pt x="1996" y="457"/>
                  </a:lnTo>
                  <a:lnTo>
                    <a:pt x="1893" y="396"/>
                  </a:lnTo>
                  <a:lnTo>
                    <a:pt x="1793" y="341"/>
                  </a:lnTo>
                  <a:lnTo>
                    <a:pt x="1696" y="289"/>
                  </a:lnTo>
                  <a:lnTo>
                    <a:pt x="1600" y="242"/>
                  </a:lnTo>
                  <a:lnTo>
                    <a:pt x="1507" y="200"/>
                  </a:lnTo>
                  <a:lnTo>
                    <a:pt x="1415" y="163"/>
                  </a:lnTo>
                  <a:lnTo>
                    <a:pt x="1325" y="129"/>
                  </a:lnTo>
                  <a:lnTo>
                    <a:pt x="1238" y="100"/>
                  </a:lnTo>
                  <a:lnTo>
                    <a:pt x="1150" y="74"/>
                  </a:lnTo>
                  <a:lnTo>
                    <a:pt x="1065" y="53"/>
                  </a:lnTo>
                  <a:lnTo>
                    <a:pt x="981" y="36"/>
                  </a:lnTo>
                  <a:lnTo>
                    <a:pt x="897" y="23"/>
                  </a:lnTo>
                  <a:lnTo>
                    <a:pt x="815" y="11"/>
                  </a:lnTo>
                  <a:lnTo>
                    <a:pt x="734" y="5"/>
                  </a:lnTo>
                  <a:lnTo>
                    <a:pt x="652" y="2"/>
                  </a:lnTo>
                  <a:lnTo>
                    <a:pt x="571" y="0"/>
                  </a:lnTo>
                  <a:lnTo>
                    <a:pt x="491" y="3"/>
                  </a:lnTo>
                  <a:lnTo>
                    <a:pt x="409" y="8"/>
                  </a:lnTo>
                  <a:lnTo>
                    <a:pt x="328" y="18"/>
                  </a:lnTo>
                  <a:lnTo>
                    <a:pt x="248" y="29"/>
                  </a:lnTo>
                  <a:lnTo>
                    <a:pt x="166" y="42"/>
                  </a:lnTo>
                  <a:lnTo>
                    <a:pt x="84" y="58"/>
                  </a:lnTo>
                  <a:lnTo>
                    <a:pt x="0" y="7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807434" name="Freeform 74"/>
            <p:cNvSpPr>
              <a:spLocks/>
            </p:cNvSpPr>
            <p:nvPr/>
          </p:nvSpPr>
          <p:spPr bwMode="auto">
            <a:xfrm>
              <a:off x="542" y="987"/>
              <a:ext cx="5381" cy="854"/>
            </a:xfrm>
            <a:custGeom>
              <a:avLst/>
              <a:gdLst/>
              <a:ahLst/>
              <a:cxnLst>
                <a:cxn ang="0">
                  <a:pos x="5381" y="1145"/>
                </a:cxn>
                <a:cxn ang="0">
                  <a:pos x="5341" y="1195"/>
                </a:cxn>
                <a:cxn ang="0">
                  <a:pos x="5293" y="1250"/>
                </a:cxn>
                <a:cxn ang="0">
                  <a:pos x="5224" y="1319"/>
                </a:cxn>
                <a:cxn ang="0">
                  <a:pos x="5138" y="1395"/>
                </a:cxn>
                <a:cxn ang="0">
                  <a:pos x="5033" y="1472"/>
                </a:cxn>
                <a:cxn ang="0">
                  <a:pos x="4943" y="1529"/>
                </a:cxn>
                <a:cxn ang="0">
                  <a:pos x="4877" y="1564"/>
                </a:cxn>
                <a:cxn ang="0">
                  <a:pos x="4808" y="1598"/>
                </a:cxn>
                <a:cxn ang="0">
                  <a:pos x="4733" y="1629"/>
                </a:cxn>
                <a:cxn ang="0">
                  <a:pos x="4655" y="1655"/>
                </a:cxn>
                <a:cxn ang="0">
                  <a:pos x="4572" y="1676"/>
                </a:cxn>
                <a:cxn ang="0">
                  <a:pos x="4486" y="1694"/>
                </a:cxn>
                <a:cxn ang="0">
                  <a:pos x="4396" y="1705"/>
                </a:cxn>
                <a:cxn ang="0">
                  <a:pos x="4300" y="1708"/>
                </a:cxn>
                <a:cxn ang="0">
                  <a:pos x="4201" y="1706"/>
                </a:cxn>
                <a:cxn ang="0">
                  <a:pos x="4098" y="1695"/>
                </a:cxn>
                <a:cxn ang="0">
                  <a:pos x="3992" y="1677"/>
                </a:cxn>
                <a:cxn ang="0">
                  <a:pos x="3882" y="1648"/>
                </a:cxn>
                <a:cxn ang="0">
                  <a:pos x="3768" y="1611"/>
                </a:cxn>
                <a:cxn ang="0">
                  <a:pos x="3650" y="1563"/>
                </a:cxn>
                <a:cxn ang="0">
                  <a:pos x="3528" y="1503"/>
                </a:cxn>
                <a:cxn ang="0">
                  <a:pos x="3403" y="1432"/>
                </a:cxn>
                <a:cxn ang="0">
                  <a:pos x="3274" y="1348"/>
                </a:cxn>
                <a:cxn ang="0">
                  <a:pos x="3142" y="1251"/>
                </a:cxn>
                <a:cxn ang="0">
                  <a:pos x="3074" y="1198"/>
                </a:cxn>
                <a:cxn ang="0">
                  <a:pos x="2810" y="988"/>
                </a:cxn>
                <a:cxn ang="0">
                  <a:pos x="2561" y="801"/>
                </a:cxn>
                <a:cxn ang="0">
                  <a:pos x="2328" y="638"/>
                </a:cxn>
                <a:cxn ang="0">
                  <a:pos x="2106" y="494"/>
                </a:cxn>
                <a:cxn ang="0">
                  <a:pos x="1898" y="371"/>
                </a:cxn>
                <a:cxn ang="0">
                  <a:pos x="1698" y="268"/>
                </a:cxn>
                <a:cxn ang="0">
                  <a:pos x="1508" y="182"/>
                </a:cxn>
                <a:cxn ang="0">
                  <a:pos x="1326" y="114"/>
                </a:cxn>
                <a:cxn ang="0">
                  <a:pos x="1149" y="63"/>
                </a:cxn>
                <a:cxn ang="0">
                  <a:pos x="980" y="27"/>
                </a:cxn>
                <a:cxn ang="0">
                  <a:pos x="813" y="6"/>
                </a:cxn>
                <a:cxn ang="0">
                  <a:pos x="650" y="0"/>
                </a:cxn>
                <a:cxn ang="0">
                  <a:pos x="489" y="5"/>
                </a:cxn>
                <a:cxn ang="0">
                  <a:pos x="328" y="22"/>
                </a:cxn>
                <a:cxn ang="0">
                  <a:pos x="165" y="50"/>
                </a:cxn>
                <a:cxn ang="0">
                  <a:pos x="0" y="89"/>
                </a:cxn>
              </a:cxnLst>
              <a:rect l="0" t="0" r="r" b="b"/>
              <a:pathLst>
                <a:path w="5381" h="1708">
                  <a:moveTo>
                    <a:pt x="5381" y="1145"/>
                  </a:moveTo>
                  <a:lnTo>
                    <a:pt x="5381" y="1145"/>
                  </a:lnTo>
                  <a:lnTo>
                    <a:pt x="5372" y="1157"/>
                  </a:lnTo>
                  <a:lnTo>
                    <a:pt x="5341" y="1195"/>
                  </a:lnTo>
                  <a:lnTo>
                    <a:pt x="5319" y="1220"/>
                  </a:lnTo>
                  <a:lnTo>
                    <a:pt x="5293" y="1250"/>
                  </a:lnTo>
                  <a:lnTo>
                    <a:pt x="5261" y="1283"/>
                  </a:lnTo>
                  <a:lnTo>
                    <a:pt x="5224" y="1319"/>
                  </a:lnTo>
                  <a:lnTo>
                    <a:pt x="5184" y="1356"/>
                  </a:lnTo>
                  <a:lnTo>
                    <a:pt x="5138" y="1395"/>
                  </a:lnTo>
                  <a:lnTo>
                    <a:pt x="5088" y="1434"/>
                  </a:lnTo>
                  <a:lnTo>
                    <a:pt x="5033" y="1472"/>
                  </a:lnTo>
                  <a:lnTo>
                    <a:pt x="4975" y="1511"/>
                  </a:lnTo>
                  <a:lnTo>
                    <a:pt x="4943" y="1529"/>
                  </a:lnTo>
                  <a:lnTo>
                    <a:pt x="4911" y="1547"/>
                  </a:lnTo>
                  <a:lnTo>
                    <a:pt x="4877" y="1564"/>
                  </a:lnTo>
                  <a:lnTo>
                    <a:pt x="4843" y="1582"/>
                  </a:lnTo>
                  <a:lnTo>
                    <a:pt x="4808" y="1598"/>
                  </a:lnTo>
                  <a:lnTo>
                    <a:pt x="4770" y="1613"/>
                  </a:lnTo>
                  <a:lnTo>
                    <a:pt x="4733" y="1629"/>
                  </a:lnTo>
                  <a:lnTo>
                    <a:pt x="4694" y="1642"/>
                  </a:lnTo>
                  <a:lnTo>
                    <a:pt x="4655" y="1655"/>
                  </a:lnTo>
                  <a:lnTo>
                    <a:pt x="4614" y="1666"/>
                  </a:lnTo>
                  <a:lnTo>
                    <a:pt x="4572" y="1676"/>
                  </a:lnTo>
                  <a:lnTo>
                    <a:pt x="4530" y="1685"/>
                  </a:lnTo>
                  <a:lnTo>
                    <a:pt x="4486" y="1694"/>
                  </a:lnTo>
                  <a:lnTo>
                    <a:pt x="4441" y="1700"/>
                  </a:lnTo>
                  <a:lnTo>
                    <a:pt x="4396" y="1705"/>
                  </a:lnTo>
                  <a:lnTo>
                    <a:pt x="4348" y="1708"/>
                  </a:lnTo>
                  <a:lnTo>
                    <a:pt x="4300" y="1708"/>
                  </a:lnTo>
                  <a:lnTo>
                    <a:pt x="4251" y="1708"/>
                  </a:lnTo>
                  <a:lnTo>
                    <a:pt x="4201" y="1706"/>
                  </a:lnTo>
                  <a:lnTo>
                    <a:pt x="4150" y="1702"/>
                  </a:lnTo>
                  <a:lnTo>
                    <a:pt x="4098" y="1695"/>
                  </a:lnTo>
                  <a:lnTo>
                    <a:pt x="4046" y="1687"/>
                  </a:lnTo>
                  <a:lnTo>
                    <a:pt x="3992" y="1677"/>
                  </a:lnTo>
                  <a:lnTo>
                    <a:pt x="3937" y="1664"/>
                  </a:lnTo>
                  <a:lnTo>
                    <a:pt x="3882" y="1648"/>
                  </a:lnTo>
                  <a:lnTo>
                    <a:pt x="3825" y="1631"/>
                  </a:lnTo>
                  <a:lnTo>
                    <a:pt x="3768" y="1611"/>
                  </a:lnTo>
                  <a:lnTo>
                    <a:pt x="3708" y="1589"/>
                  </a:lnTo>
                  <a:lnTo>
                    <a:pt x="3650" y="1563"/>
                  </a:lnTo>
                  <a:lnTo>
                    <a:pt x="3589" y="1534"/>
                  </a:lnTo>
                  <a:lnTo>
                    <a:pt x="3528" y="1503"/>
                  </a:lnTo>
                  <a:lnTo>
                    <a:pt x="3465" y="1469"/>
                  </a:lnTo>
                  <a:lnTo>
                    <a:pt x="3403" y="1432"/>
                  </a:lnTo>
                  <a:lnTo>
                    <a:pt x="3339" y="1392"/>
                  </a:lnTo>
                  <a:lnTo>
                    <a:pt x="3274" y="1348"/>
                  </a:lnTo>
                  <a:lnTo>
                    <a:pt x="3209" y="1301"/>
                  </a:lnTo>
                  <a:lnTo>
                    <a:pt x="3142" y="1251"/>
                  </a:lnTo>
                  <a:lnTo>
                    <a:pt x="3074" y="1198"/>
                  </a:lnTo>
                  <a:lnTo>
                    <a:pt x="3074" y="1198"/>
                  </a:lnTo>
                  <a:lnTo>
                    <a:pt x="2941" y="1090"/>
                  </a:lnTo>
                  <a:lnTo>
                    <a:pt x="2810" y="988"/>
                  </a:lnTo>
                  <a:lnTo>
                    <a:pt x="2684" y="891"/>
                  </a:lnTo>
                  <a:lnTo>
                    <a:pt x="2561" y="801"/>
                  </a:lnTo>
                  <a:lnTo>
                    <a:pt x="2443" y="717"/>
                  </a:lnTo>
                  <a:lnTo>
                    <a:pt x="2328" y="638"/>
                  </a:lnTo>
                  <a:lnTo>
                    <a:pt x="2216" y="563"/>
                  </a:lnTo>
                  <a:lnTo>
                    <a:pt x="2106" y="494"/>
                  </a:lnTo>
                  <a:lnTo>
                    <a:pt x="2001" y="429"/>
                  </a:lnTo>
                  <a:lnTo>
                    <a:pt x="1898" y="371"/>
                  </a:lnTo>
                  <a:lnTo>
                    <a:pt x="1796" y="316"/>
                  </a:lnTo>
                  <a:lnTo>
                    <a:pt x="1698" y="268"/>
                  </a:lnTo>
                  <a:lnTo>
                    <a:pt x="1602" y="223"/>
                  </a:lnTo>
                  <a:lnTo>
                    <a:pt x="1508" y="182"/>
                  </a:lnTo>
                  <a:lnTo>
                    <a:pt x="1416" y="147"/>
                  </a:lnTo>
                  <a:lnTo>
                    <a:pt x="1326" y="114"/>
                  </a:lnTo>
                  <a:lnTo>
                    <a:pt x="1237" y="87"/>
                  </a:lnTo>
                  <a:lnTo>
                    <a:pt x="1149" y="63"/>
                  </a:lnTo>
                  <a:lnTo>
                    <a:pt x="1065" y="43"/>
                  </a:lnTo>
                  <a:lnTo>
                    <a:pt x="980" y="27"/>
                  </a:lnTo>
                  <a:lnTo>
                    <a:pt x="897" y="16"/>
                  </a:lnTo>
                  <a:lnTo>
                    <a:pt x="813" y="6"/>
                  </a:lnTo>
                  <a:lnTo>
                    <a:pt x="732" y="1"/>
                  </a:lnTo>
                  <a:lnTo>
                    <a:pt x="650" y="0"/>
                  </a:lnTo>
                  <a:lnTo>
                    <a:pt x="569" y="0"/>
                  </a:lnTo>
                  <a:lnTo>
                    <a:pt x="489" y="5"/>
                  </a:lnTo>
                  <a:lnTo>
                    <a:pt x="408" y="11"/>
                  </a:lnTo>
                  <a:lnTo>
                    <a:pt x="328" y="22"/>
                  </a:lnTo>
                  <a:lnTo>
                    <a:pt x="246" y="35"/>
                  </a:lnTo>
                  <a:lnTo>
                    <a:pt x="165" y="50"/>
                  </a:lnTo>
                  <a:lnTo>
                    <a:pt x="83" y="68"/>
                  </a:lnTo>
                  <a:lnTo>
                    <a:pt x="0" y="89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807435" name="Freeform 75"/>
            <p:cNvSpPr>
              <a:spLocks/>
            </p:cNvSpPr>
            <p:nvPr/>
          </p:nvSpPr>
          <p:spPr bwMode="auto">
            <a:xfrm>
              <a:off x="563" y="1005"/>
              <a:ext cx="5395" cy="822"/>
            </a:xfrm>
            <a:custGeom>
              <a:avLst/>
              <a:gdLst/>
              <a:ahLst/>
              <a:cxnLst>
                <a:cxn ang="0">
                  <a:pos x="5395" y="1054"/>
                </a:cxn>
                <a:cxn ang="0">
                  <a:pos x="5356" y="1106"/>
                </a:cxn>
                <a:cxn ang="0">
                  <a:pos x="5309" y="1162"/>
                </a:cxn>
                <a:cxn ang="0">
                  <a:pos x="5241" y="1232"/>
                </a:cxn>
                <a:cxn ang="0">
                  <a:pos x="5156" y="1309"/>
                </a:cxn>
                <a:cxn ang="0">
                  <a:pos x="5052" y="1390"/>
                </a:cxn>
                <a:cxn ang="0">
                  <a:pos x="4963" y="1450"/>
                </a:cxn>
                <a:cxn ang="0">
                  <a:pos x="4898" y="1487"/>
                </a:cxn>
                <a:cxn ang="0">
                  <a:pos x="4829" y="1521"/>
                </a:cxn>
                <a:cxn ang="0">
                  <a:pos x="4755" y="1553"/>
                </a:cxn>
                <a:cxn ang="0">
                  <a:pos x="4677" y="1582"/>
                </a:cxn>
                <a:cxn ang="0">
                  <a:pos x="4595" y="1605"/>
                </a:cxn>
                <a:cxn ang="0">
                  <a:pos x="4509" y="1624"/>
                </a:cxn>
                <a:cxn ang="0">
                  <a:pos x="4418" y="1637"/>
                </a:cxn>
                <a:cxn ang="0">
                  <a:pos x="4323" y="1644"/>
                </a:cxn>
                <a:cxn ang="0">
                  <a:pos x="4225" y="1642"/>
                </a:cxn>
                <a:cxn ang="0">
                  <a:pos x="4122" y="1634"/>
                </a:cxn>
                <a:cxn ang="0">
                  <a:pos x="4015" y="1618"/>
                </a:cxn>
                <a:cxn ang="0">
                  <a:pos x="3904" y="1592"/>
                </a:cxn>
                <a:cxn ang="0">
                  <a:pos x="3789" y="1556"/>
                </a:cxn>
                <a:cxn ang="0">
                  <a:pos x="3671" y="1510"/>
                </a:cxn>
                <a:cxn ang="0">
                  <a:pos x="3548" y="1451"/>
                </a:cxn>
                <a:cxn ang="0">
                  <a:pos x="3422" y="1384"/>
                </a:cxn>
                <a:cxn ang="0">
                  <a:pos x="3292" y="1301"/>
                </a:cxn>
                <a:cxn ang="0">
                  <a:pos x="3158" y="1206"/>
                </a:cxn>
                <a:cxn ang="0">
                  <a:pos x="3089" y="1154"/>
                </a:cxn>
                <a:cxn ang="0">
                  <a:pos x="2822" y="949"/>
                </a:cxn>
                <a:cxn ang="0">
                  <a:pos x="2572" y="767"/>
                </a:cxn>
                <a:cxn ang="0">
                  <a:pos x="2335" y="605"/>
                </a:cxn>
                <a:cxn ang="0">
                  <a:pos x="2111" y="467"/>
                </a:cxn>
                <a:cxn ang="0">
                  <a:pos x="1900" y="347"/>
                </a:cxn>
                <a:cxn ang="0">
                  <a:pos x="1699" y="247"/>
                </a:cxn>
                <a:cxn ang="0">
                  <a:pos x="1509" y="166"/>
                </a:cxn>
                <a:cxn ang="0">
                  <a:pos x="1326" y="102"/>
                </a:cxn>
                <a:cxn ang="0">
                  <a:pos x="1149" y="53"/>
                </a:cxn>
                <a:cxn ang="0">
                  <a:pos x="979" y="21"/>
                </a:cxn>
                <a:cxn ang="0">
                  <a:pos x="812" y="3"/>
                </a:cxn>
                <a:cxn ang="0">
                  <a:pos x="648" y="0"/>
                </a:cxn>
                <a:cxn ang="0">
                  <a:pos x="487" y="8"/>
                </a:cxn>
                <a:cxn ang="0">
                  <a:pos x="326" y="29"/>
                </a:cxn>
                <a:cxn ang="0">
                  <a:pos x="164" y="60"/>
                </a:cxn>
                <a:cxn ang="0">
                  <a:pos x="0" y="102"/>
                </a:cxn>
              </a:cxnLst>
              <a:rect l="0" t="0" r="r" b="b"/>
              <a:pathLst>
                <a:path w="5395" h="1644">
                  <a:moveTo>
                    <a:pt x="5395" y="1054"/>
                  </a:moveTo>
                  <a:lnTo>
                    <a:pt x="5395" y="1054"/>
                  </a:lnTo>
                  <a:lnTo>
                    <a:pt x="5385" y="1067"/>
                  </a:lnTo>
                  <a:lnTo>
                    <a:pt x="5356" y="1106"/>
                  </a:lnTo>
                  <a:lnTo>
                    <a:pt x="5335" y="1132"/>
                  </a:lnTo>
                  <a:lnTo>
                    <a:pt x="5309" y="1162"/>
                  </a:lnTo>
                  <a:lnTo>
                    <a:pt x="5277" y="1196"/>
                  </a:lnTo>
                  <a:lnTo>
                    <a:pt x="5241" y="1232"/>
                  </a:lnTo>
                  <a:lnTo>
                    <a:pt x="5201" y="1271"/>
                  </a:lnTo>
                  <a:lnTo>
                    <a:pt x="5156" y="1309"/>
                  </a:lnTo>
                  <a:lnTo>
                    <a:pt x="5106" y="1350"/>
                  </a:lnTo>
                  <a:lnTo>
                    <a:pt x="5052" y="1390"/>
                  </a:lnTo>
                  <a:lnTo>
                    <a:pt x="4994" y="1431"/>
                  </a:lnTo>
                  <a:lnTo>
                    <a:pt x="4963" y="1450"/>
                  </a:lnTo>
                  <a:lnTo>
                    <a:pt x="4931" y="1469"/>
                  </a:lnTo>
                  <a:lnTo>
                    <a:pt x="4898" y="1487"/>
                  </a:lnTo>
                  <a:lnTo>
                    <a:pt x="4865" y="1505"/>
                  </a:lnTo>
                  <a:lnTo>
                    <a:pt x="4829" y="1521"/>
                  </a:lnTo>
                  <a:lnTo>
                    <a:pt x="4793" y="1539"/>
                  </a:lnTo>
                  <a:lnTo>
                    <a:pt x="4755" y="1553"/>
                  </a:lnTo>
                  <a:lnTo>
                    <a:pt x="4716" y="1568"/>
                  </a:lnTo>
                  <a:lnTo>
                    <a:pt x="4677" y="1582"/>
                  </a:lnTo>
                  <a:lnTo>
                    <a:pt x="4637" y="1594"/>
                  </a:lnTo>
                  <a:lnTo>
                    <a:pt x="4595" y="1605"/>
                  </a:lnTo>
                  <a:lnTo>
                    <a:pt x="4552" y="1615"/>
                  </a:lnTo>
                  <a:lnTo>
                    <a:pt x="4509" y="1624"/>
                  </a:lnTo>
                  <a:lnTo>
                    <a:pt x="4463" y="1631"/>
                  </a:lnTo>
                  <a:lnTo>
                    <a:pt x="4418" y="1637"/>
                  </a:lnTo>
                  <a:lnTo>
                    <a:pt x="4372" y="1640"/>
                  </a:lnTo>
                  <a:lnTo>
                    <a:pt x="4323" y="1644"/>
                  </a:lnTo>
                  <a:lnTo>
                    <a:pt x="4275" y="1644"/>
                  </a:lnTo>
                  <a:lnTo>
                    <a:pt x="4225" y="1642"/>
                  </a:lnTo>
                  <a:lnTo>
                    <a:pt x="4173" y="1639"/>
                  </a:lnTo>
                  <a:lnTo>
                    <a:pt x="4122" y="1634"/>
                  </a:lnTo>
                  <a:lnTo>
                    <a:pt x="4069" y="1627"/>
                  </a:lnTo>
                  <a:lnTo>
                    <a:pt x="4015" y="1618"/>
                  </a:lnTo>
                  <a:lnTo>
                    <a:pt x="3959" y="1605"/>
                  </a:lnTo>
                  <a:lnTo>
                    <a:pt x="3904" y="1592"/>
                  </a:lnTo>
                  <a:lnTo>
                    <a:pt x="3847" y="1574"/>
                  </a:lnTo>
                  <a:lnTo>
                    <a:pt x="3789" y="1556"/>
                  </a:lnTo>
                  <a:lnTo>
                    <a:pt x="3730" y="1534"/>
                  </a:lnTo>
                  <a:lnTo>
                    <a:pt x="3671" y="1510"/>
                  </a:lnTo>
                  <a:lnTo>
                    <a:pt x="3610" y="1482"/>
                  </a:lnTo>
                  <a:lnTo>
                    <a:pt x="3548" y="1451"/>
                  </a:lnTo>
                  <a:lnTo>
                    <a:pt x="3486" y="1419"/>
                  </a:lnTo>
                  <a:lnTo>
                    <a:pt x="3422" y="1384"/>
                  </a:lnTo>
                  <a:lnTo>
                    <a:pt x="3357" y="1343"/>
                  </a:lnTo>
                  <a:lnTo>
                    <a:pt x="3292" y="1301"/>
                  </a:lnTo>
                  <a:lnTo>
                    <a:pt x="3225" y="1256"/>
                  </a:lnTo>
                  <a:lnTo>
                    <a:pt x="3158" y="1206"/>
                  </a:lnTo>
                  <a:lnTo>
                    <a:pt x="3089" y="1154"/>
                  </a:lnTo>
                  <a:lnTo>
                    <a:pt x="3089" y="1154"/>
                  </a:lnTo>
                  <a:lnTo>
                    <a:pt x="2954" y="1049"/>
                  </a:lnTo>
                  <a:lnTo>
                    <a:pt x="2822" y="949"/>
                  </a:lnTo>
                  <a:lnTo>
                    <a:pt x="2696" y="856"/>
                  </a:lnTo>
                  <a:lnTo>
                    <a:pt x="2572" y="767"/>
                  </a:lnTo>
                  <a:lnTo>
                    <a:pt x="2452" y="683"/>
                  </a:lnTo>
                  <a:lnTo>
                    <a:pt x="2335" y="605"/>
                  </a:lnTo>
                  <a:lnTo>
                    <a:pt x="2223" y="534"/>
                  </a:lnTo>
                  <a:lnTo>
                    <a:pt x="2111" y="467"/>
                  </a:lnTo>
                  <a:lnTo>
                    <a:pt x="2005" y="405"/>
                  </a:lnTo>
                  <a:lnTo>
                    <a:pt x="1900" y="347"/>
                  </a:lnTo>
                  <a:lnTo>
                    <a:pt x="1799" y="295"/>
                  </a:lnTo>
                  <a:lnTo>
                    <a:pt x="1699" y="247"/>
                  </a:lnTo>
                  <a:lnTo>
                    <a:pt x="1603" y="205"/>
                  </a:lnTo>
                  <a:lnTo>
                    <a:pt x="1509" y="166"/>
                  </a:lnTo>
                  <a:lnTo>
                    <a:pt x="1416" y="131"/>
                  </a:lnTo>
                  <a:lnTo>
                    <a:pt x="1326" y="102"/>
                  </a:lnTo>
                  <a:lnTo>
                    <a:pt x="1237" y="76"/>
                  </a:lnTo>
                  <a:lnTo>
                    <a:pt x="1149" y="53"/>
                  </a:lnTo>
                  <a:lnTo>
                    <a:pt x="1063" y="35"/>
                  </a:lnTo>
                  <a:lnTo>
                    <a:pt x="979" y="21"/>
                  </a:lnTo>
                  <a:lnTo>
                    <a:pt x="894" y="11"/>
                  </a:lnTo>
                  <a:lnTo>
                    <a:pt x="812" y="3"/>
                  </a:lnTo>
                  <a:lnTo>
                    <a:pt x="730" y="0"/>
                  </a:lnTo>
                  <a:lnTo>
                    <a:pt x="648" y="0"/>
                  </a:lnTo>
                  <a:lnTo>
                    <a:pt x="568" y="2"/>
                  </a:lnTo>
                  <a:lnTo>
                    <a:pt x="487" y="8"/>
                  </a:lnTo>
                  <a:lnTo>
                    <a:pt x="406" y="18"/>
                  </a:lnTo>
                  <a:lnTo>
                    <a:pt x="326" y="29"/>
                  </a:lnTo>
                  <a:lnTo>
                    <a:pt x="244" y="43"/>
                  </a:lnTo>
                  <a:lnTo>
                    <a:pt x="164" y="60"/>
                  </a:lnTo>
                  <a:lnTo>
                    <a:pt x="82" y="81"/>
                  </a:lnTo>
                  <a:lnTo>
                    <a:pt x="0" y="10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807436" name="Freeform 76"/>
            <p:cNvSpPr>
              <a:spLocks/>
            </p:cNvSpPr>
            <p:nvPr/>
          </p:nvSpPr>
          <p:spPr bwMode="auto">
            <a:xfrm>
              <a:off x="584" y="1023"/>
              <a:ext cx="5409" cy="791"/>
            </a:xfrm>
            <a:custGeom>
              <a:avLst/>
              <a:gdLst/>
              <a:ahLst/>
              <a:cxnLst>
                <a:cxn ang="0">
                  <a:pos x="5409" y="964"/>
                </a:cxn>
                <a:cxn ang="0">
                  <a:pos x="5371" y="1018"/>
                </a:cxn>
                <a:cxn ang="0">
                  <a:pos x="5324" y="1076"/>
                </a:cxn>
                <a:cxn ang="0">
                  <a:pos x="5257" y="1147"/>
                </a:cxn>
                <a:cxn ang="0">
                  <a:pos x="5174" y="1228"/>
                </a:cxn>
                <a:cxn ang="0">
                  <a:pos x="5071" y="1310"/>
                </a:cxn>
                <a:cxn ang="0">
                  <a:pos x="4983" y="1371"/>
                </a:cxn>
                <a:cxn ang="0">
                  <a:pos x="4919" y="1410"/>
                </a:cxn>
                <a:cxn ang="0">
                  <a:pos x="4849" y="1447"/>
                </a:cxn>
                <a:cxn ang="0">
                  <a:pos x="4777" y="1481"/>
                </a:cxn>
                <a:cxn ang="0">
                  <a:pos x="4699" y="1510"/>
                </a:cxn>
                <a:cxn ang="0">
                  <a:pos x="4617" y="1536"/>
                </a:cxn>
                <a:cxn ang="0">
                  <a:pos x="4531" y="1555"/>
                </a:cxn>
                <a:cxn ang="0">
                  <a:pos x="4441" y="1572"/>
                </a:cxn>
                <a:cxn ang="0">
                  <a:pos x="4345" y="1580"/>
                </a:cxn>
                <a:cxn ang="0">
                  <a:pos x="4247" y="1581"/>
                </a:cxn>
                <a:cxn ang="0">
                  <a:pos x="4144" y="1575"/>
                </a:cxn>
                <a:cxn ang="0">
                  <a:pos x="4037" y="1560"/>
                </a:cxn>
                <a:cxn ang="0">
                  <a:pos x="3926" y="1536"/>
                </a:cxn>
                <a:cxn ang="0">
                  <a:pos x="3811" y="1502"/>
                </a:cxn>
                <a:cxn ang="0">
                  <a:pos x="3691" y="1458"/>
                </a:cxn>
                <a:cxn ang="0">
                  <a:pos x="3568" y="1404"/>
                </a:cxn>
                <a:cxn ang="0">
                  <a:pos x="3440" y="1336"/>
                </a:cxn>
                <a:cxn ang="0">
                  <a:pos x="3310" y="1257"/>
                </a:cxn>
                <a:cxn ang="0">
                  <a:pos x="3173" y="1165"/>
                </a:cxn>
                <a:cxn ang="0">
                  <a:pos x="3105" y="1113"/>
                </a:cxn>
                <a:cxn ang="0">
                  <a:pos x="2835" y="913"/>
                </a:cxn>
                <a:cxn ang="0">
                  <a:pos x="2582" y="733"/>
                </a:cxn>
                <a:cxn ang="0">
                  <a:pos x="2343" y="577"/>
                </a:cxn>
                <a:cxn ang="0">
                  <a:pos x="2117" y="441"/>
                </a:cxn>
                <a:cxn ang="0">
                  <a:pos x="1904" y="327"/>
                </a:cxn>
                <a:cxn ang="0">
                  <a:pos x="1702" y="230"/>
                </a:cxn>
                <a:cxn ang="0">
                  <a:pos x="1509" y="152"/>
                </a:cxn>
                <a:cxn ang="0">
                  <a:pos x="1325" y="91"/>
                </a:cxn>
                <a:cxn ang="0">
                  <a:pos x="1148" y="46"/>
                </a:cxn>
                <a:cxn ang="0">
                  <a:pos x="977" y="17"/>
                </a:cxn>
                <a:cxn ang="0">
                  <a:pos x="810" y="2"/>
                </a:cxn>
                <a:cxn ang="0">
                  <a:pos x="647" y="2"/>
                </a:cxn>
                <a:cxn ang="0">
                  <a:pos x="485" y="13"/>
                </a:cxn>
                <a:cxn ang="0">
                  <a:pos x="324" y="38"/>
                </a:cxn>
                <a:cxn ang="0">
                  <a:pos x="163" y="73"/>
                </a:cxn>
                <a:cxn ang="0">
                  <a:pos x="0" y="118"/>
                </a:cxn>
              </a:cxnLst>
              <a:rect l="0" t="0" r="r" b="b"/>
              <a:pathLst>
                <a:path w="5409" h="1581">
                  <a:moveTo>
                    <a:pt x="5409" y="964"/>
                  </a:moveTo>
                  <a:lnTo>
                    <a:pt x="5409" y="964"/>
                  </a:lnTo>
                  <a:lnTo>
                    <a:pt x="5399" y="979"/>
                  </a:lnTo>
                  <a:lnTo>
                    <a:pt x="5371" y="1018"/>
                  </a:lnTo>
                  <a:lnTo>
                    <a:pt x="5350" y="1045"/>
                  </a:lnTo>
                  <a:lnTo>
                    <a:pt x="5324" y="1076"/>
                  </a:lnTo>
                  <a:lnTo>
                    <a:pt x="5294" y="1110"/>
                  </a:lnTo>
                  <a:lnTo>
                    <a:pt x="5257" y="1147"/>
                  </a:lnTo>
                  <a:lnTo>
                    <a:pt x="5219" y="1187"/>
                  </a:lnTo>
                  <a:lnTo>
                    <a:pt x="5174" y="1228"/>
                  </a:lnTo>
                  <a:lnTo>
                    <a:pt x="5126" y="1270"/>
                  </a:lnTo>
                  <a:lnTo>
                    <a:pt x="5071" y="1310"/>
                  </a:lnTo>
                  <a:lnTo>
                    <a:pt x="5013" y="1352"/>
                  </a:lnTo>
                  <a:lnTo>
                    <a:pt x="4983" y="1371"/>
                  </a:lnTo>
                  <a:lnTo>
                    <a:pt x="4952" y="1391"/>
                  </a:lnTo>
                  <a:lnTo>
                    <a:pt x="4919" y="1410"/>
                  </a:lnTo>
                  <a:lnTo>
                    <a:pt x="4885" y="1429"/>
                  </a:lnTo>
                  <a:lnTo>
                    <a:pt x="4849" y="1447"/>
                  </a:lnTo>
                  <a:lnTo>
                    <a:pt x="4813" y="1463"/>
                  </a:lnTo>
                  <a:lnTo>
                    <a:pt x="4777" y="1481"/>
                  </a:lnTo>
                  <a:lnTo>
                    <a:pt x="4738" y="1496"/>
                  </a:lnTo>
                  <a:lnTo>
                    <a:pt x="4699" y="1510"/>
                  </a:lnTo>
                  <a:lnTo>
                    <a:pt x="4659" y="1523"/>
                  </a:lnTo>
                  <a:lnTo>
                    <a:pt x="4617" y="1536"/>
                  </a:lnTo>
                  <a:lnTo>
                    <a:pt x="4574" y="1547"/>
                  </a:lnTo>
                  <a:lnTo>
                    <a:pt x="4531" y="1555"/>
                  </a:lnTo>
                  <a:lnTo>
                    <a:pt x="4487" y="1563"/>
                  </a:lnTo>
                  <a:lnTo>
                    <a:pt x="4441" y="1572"/>
                  </a:lnTo>
                  <a:lnTo>
                    <a:pt x="4394" y="1576"/>
                  </a:lnTo>
                  <a:lnTo>
                    <a:pt x="4345" y="1580"/>
                  </a:lnTo>
                  <a:lnTo>
                    <a:pt x="4297" y="1581"/>
                  </a:lnTo>
                  <a:lnTo>
                    <a:pt x="4247" y="1581"/>
                  </a:lnTo>
                  <a:lnTo>
                    <a:pt x="4197" y="1578"/>
                  </a:lnTo>
                  <a:lnTo>
                    <a:pt x="4144" y="1575"/>
                  </a:lnTo>
                  <a:lnTo>
                    <a:pt x="4091" y="1568"/>
                  </a:lnTo>
                  <a:lnTo>
                    <a:pt x="4037" y="1560"/>
                  </a:lnTo>
                  <a:lnTo>
                    <a:pt x="3982" y="1549"/>
                  </a:lnTo>
                  <a:lnTo>
                    <a:pt x="3926" y="1536"/>
                  </a:lnTo>
                  <a:lnTo>
                    <a:pt x="3869" y="1520"/>
                  </a:lnTo>
                  <a:lnTo>
                    <a:pt x="3811" y="1502"/>
                  </a:lnTo>
                  <a:lnTo>
                    <a:pt x="3751" y="1481"/>
                  </a:lnTo>
                  <a:lnTo>
                    <a:pt x="3691" y="1458"/>
                  </a:lnTo>
                  <a:lnTo>
                    <a:pt x="3630" y="1433"/>
                  </a:lnTo>
                  <a:lnTo>
                    <a:pt x="3568" y="1404"/>
                  </a:lnTo>
                  <a:lnTo>
                    <a:pt x="3505" y="1371"/>
                  </a:lnTo>
                  <a:lnTo>
                    <a:pt x="3440" y="1336"/>
                  </a:lnTo>
                  <a:lnTo>
                    <a:pt x="3375" y="1299"/>
                  </a:lnTo>
                  <a:lnTo>
                    <a:pt x="3310" y="1257"/>
                  </a:lnTo>
                  <a:lnTo>
                    <a:pt x="3241" y="1211"/>
                  </a:lnTo>
                  <a:lnTo>
                    <a:pt x="3173" y="1165"/>
                  </a:lnTo>
                  <a:lnTo>
                    <a:pt x="3105" y="1113"/>
                  </a:lnTo>
                  <a:lnTo>
                    <a:pt x="3105" y="1113"/>
                  </a:lnTo>
                  <a:lnTo>
                    <a:pt x="2968" y="1010"/>
                  </a:lnTo>
                  <a:lnTo>
                    <a:pt x="2835" y="913"/>
                  </a:lnTo>
                  <a:lnTo>
                    <a:pt x="2707" y="821"/>
                  </a:lnTo>
                  <a:lnTo>
                    <a:pt x="2582" y="733"/>
                  </a:lnTo>
                  <a:lnTo>
                    <a:pt x="2460" y="653"/>
                  </a:lnTo>
                  <a:lnTo>
                    <a:pt x="2343" y="577"/>
                  </a:lnTo>
                  <a:lnTo>
                    <a:pt x="2228" y="507"/>
                  </a:lnTo>
                  <a:lnTo>
                    <a:pt x="2117" y="441"/>
                  </a:lnTo>
                  <a:lnTo>
                    <a:pt x="2009" y="381"/>
                  </a:lnTo>
                  <a:lnTo>
                    <a:pt x="1904" y="327"/>
                  </a:lnTo>
                  <a:lnTo>
                    <a:pt x="1802" y="277"/>
                  </a:lnTo>
                  <a:lnTo>
                    <a:pt x="1702" y="230"/>
                  </a:lnTo>
                  <a:lnTo>
                    <a:pt x="1605" y="189"/>
                  </a:lnTo>
                  <a:lnTo>
                    <a:pt x="1509" y="152"/>
                  </a:lnTo>
                  <a:lnTo>
                    <a:pt x="1416" y="118"/>
                  </a:lnTo>
                  <a:lnTo>
                    <a:pt x="1325" y="91"/>
                  </a:lnTo>
                  <a:lnTo>
                    <a:pt x="1235" y="67"/>
                  </a:lnTo>
                  <a:lnTo>
                    <a:pt x="1148" y="46"/>
                  </a:lnTo>
                  <a:lnTo>
                    <a:pt x="1062" y="29"/>
                  </a:lnTo>
                  <a:lnTo>
                    <a:pt x="977" y="17"/>
                  </a:lnTo>
                  <a:lnTo>
                    <a:pt x="892" y="8"/>
                  </a:lnTo>
                  <a:lnTo>
                    <a:pt x="810" y="2"/>
                  </a:lnTo>
                  <a:lnTo>
                    <a:pt x="728" y="0"/>
                  </a:lnTo>
                  <a:lnTo>
                    <a:pt x="647" y="2"/>
                  </a:lnTo>
                  <a:lnTo>
                    <a:pt x="566" y="7"/>
                  </a:lnTo>
                  <a:lnTo>
                    <a:pt x="485" y="13"/>
                  </a:lnTo>
                  <a:lnTo>
                    <a:pt x="405" y="25"/>
                  </a:lnTo>
                  <a:lnTo>
                    <a:pt x="324" y="38"/>
                  </a:lnTo>
                  <a:lnTo>
                    <a:pt x="244" y="54"/>
                  </a:lnTo>
                  <a:lnTo>
                    <a:pt x="163" y="73"/>
                  </a:lnTo>
                  <a:lnTo>
                    <a:pt x="81" y="94"/>
                  </a:lnTo>
                  <a:lnTo>
                    <a:pt x="0" y="11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807437" name="Freeform 77"/>
            <p:cNvSpPr>
              <a:spLocks/>
            </p:cNvSpPr>
            <p:nvPr/>
          </p:nvSpPr>
          <p:spPr bwMode="auto">
            <a:xfrm>
              <a:off x="606" y="1042"/>
              <a:ext cx="5422" cy="758"/>
            </a:xfrm>
            <a:custGeom>
              <a:avLst/>
              <a:gdLst/>
              <a:ahLst/>
              <a:cxnLst>
                <a:cxn ang="0">
                  <a:pos x="5422" y="873"/>
                </a:cxn>
                <a:cxn ang="0">
                  <a:pos x="5384" y="926"/>
                </a:cxn>
                <a:cxn ang="0">
                  <a:pos x="5337" y="986"/>
                </a:cxn>
                <a:cxn ang="0">
                  <a:pos x="5273" y="1059"/>
                </a:cxn>
                <a:cxn ang="0">
                  <a:pos x="5190" y="1141"/>
                </a:cxn>
                <a:cxn ang="0">
                  <a:pos x="5088" y="1227"/>
                </a:cxn>
                <a:cxn ang="0">
                  <a:pos x="5001" y="1290"/>
                </a:cxn>
                <a:cxn ang="0">
                  <a:pos x="4937" y="1330"/>
                </a:cxn>
                <a:cxn ang="0">
                  <a:pos x="4869" y="1369"/>
                </a:cxn>
                <a:cxn ang="0">
                  <a:pos x="4797" y="1404"/>
                </a:cxn>
                <a:cxn ang="0">
                  <a:pos x="4719" y="1435"/>
                </a:cxn>
                <a:cxn ang="0">
                  <a:pos x="4637" y="1462"/>
                </a:cxn>
                <a:cxn ang="0">
                  <a:pos x="4552" y="1485"/>
                </a:cxn>
                <a:cxn ang="0">
                  <a:pos x="4462" y="1501"/>
                </a:cxn>
                <a:cxn ang="0">
                  <a:pos x="4368" y="1513"/>
                </a:cxn>
                <a:cxn ang="0">
                  <a:pos x="4268" y="1516"/>
                </a:cxn>
                <a:cxn ang="0">
                  <a:pos x="4165" y="1511"/>
                </a:cxn>
                <a:cxn ang="0">
                  <a:pos x="4058" y="1498"/>
                </a:cxn>
                <a:cxn ang="0">
                  <a:pos x="3947" y="1477"/>
                </a:cxn>
                <a:cxn ang="0">
                  <a:pos x="3830" y="1445"/>
                </a:cxn>
                <a:cxn ang="0">
                  <a:pos x="3711" y="1403"/>
                </a:cxn>
                <a:cxn ang="0">
                  <a:pos x="3586" y="1351"/>
                </a:cxn>
                <a:cxn ang="0">
                  <a:pos x="3458" y="1286"/>
                </a:cxn>
                <a:cxn ang="0">
                  <a:pos x="3325" y="1209"/>
                </a:cxn>
                <a:cxn ang="0">
                  <a:pos x="3189" y="1119"/>
                </a:cxn>
                <a:cxn ang="0">
                  <a:pos x="3120" y="1068"/>
                </a:cxn>
                <a:cxn ang="0">
                  <a:pos x="2846" y="871"/>
                </a:cxn>
                <a:cxn ang="0">
                  <a:pos x="2591" y="699"/>
                </a:cxn>
                <a:cxn ang="0">
                  <a:pos x="2349" y="545"/>
                </a:cxn>
                <a:cxn ang="0">
                  <a:pos x="2121" y="415"/>
                </a:cxn>
                <a:cxn ang="0">
                  <a:pos x="1906" y="303"/>
                </a:cxn>
                <a:cxn ang="0">
                  <a:pos x="1703" y="209"/>
                </a:cxn>
                <a:cxn ang="0">
                  <a:pos x="1509" y="135"/>
                </a:cxn>
                <a:cxn ang="0">
                  <a:pos x="1324" y="77"/>
                </a:cxn>
                <a:cxn ang="0">
                  <a:pos x="1147" y="37"/>
                </a:cxn>
                <a:cxn ang="0">
                  <a:pos x="974" y="11"/>
                </a:cxn>
                <a:cxn ang="0">
                  <a:pos x="808" y="0"/>
                </a:cxn>
                <a:cxn ang="0">
                  <a:pos x="644" y="1"/>
                </a:cxn>
                <a:cxn ang="0">
                  <a:pos x="483" y="17"/>
                </a:cxn>
                <a:cxn ang="0">
                  <a:pos x="323" y="45"/>
                </a:cxn>
                <a:cxn ang="0">
                  <a:pos x="162" y="84"/>
                </a:cxn>
                <a:cxn ang="0">
                  <a:pos x="0" y="132"/>
                </a:cxn>
              </a:cxnLst>
              <a:rect l="0" t="0" r="r" b="b"/>
              <a:pathLst>
                <a:path w="5422" h="1516">
                  <a:moveTo>
                    <a:pt x="5422" y="873"/>
                  </a:moveTo>
                  <a:lnTo>
                    <a:pt x="5422" y="873"/>
                  </a:lnTo>
                  <a:lnTo>
                    <a:pt x="5412" y="888"/>
                  </a:lnTo>
                  <a:lnTo>
                    <a:pt x="5384" y="926"/>
                  </a:lnTo>
                  <a:lnTo>
                    <a:pt x="5363" y="954"/>
                  </a:lnTo>
                  <a:lnTo>
                    <a:pt x="5337" y="986"/>
                  </a:lnTo>
                  <a:lnTo>
                    <a:pt x="5308" y="1022"/>
                  </a:lnTo>
                  <a:lnTo>
                    <a:pt x="5273" y="1059"/>
                  </a:lnTo>
                  <a:lnTo>
                    <a:pt x="5233" y="1099"/>
                  </a:lnTo>
                  <a:lnTo>
                    <a:pt x="5190" y="1141"/>
                  </a:lnTo>
                  <a:lnTo>
                    <a:pt x="5141" y="1185"/>
                  </a:lnTo>
                  <a:lnTo>
                    <a:pt x="5088" y="1227"/>
                  </a:lnTo>
                  <a:lnTo>
                    <a:pt x="5031" y="1269"/>
                  </a:lnTo>
                  <a:lnTo>
                    <a:pt x="5001" y="1290"/>
                  </a:lnTo>
                  <a:lnTo>
                    <a:pt x="4970" y="1311"/>
                  </a:lnTo>
                  <a:lnTo>
                    <a:pt x="4937" y="1330"/>
                  </a:lnTo>
                  <a:lnTo>
                    <a:pt x="4904" y="1349"/>
                  </a:lnTo>
                  <a:lnTo>
                    <a:pt x="4869" y="1369"/>
                  </a:lnTo>
                  <a:lnTo>
                    <a:pt x="4833" y="1387"/>
                  </a:lnTo>
                  <a:lnTo>
                    <a:pt x="4797" y="1404"/>
                  </a:lnTo>
                  <a:lnTo>
                    <a:pt x="4758" y="1420"/>
                  </a:lnTo>
                  <a:lnTo>
                    <a:pt x="4719" y="1435"/>
                  </a:lnTo>
                  <a:lnTo>
                    <a:pt x="4679" y="1450"/>
                  </a:lnTo>
                  <a:lnTo>
                    <a:pt x="4637" y="1462"/>
                  </a:lnTo>
                  <a:lnTo>
                    <a:pt x="4595" y="1474"/>
                  </a:lnTo>
                  <a:lnTo>
                    <a:pt x="4552" y="1485"/>
                  </a:lnTo>
                  <a:lnTo>
                    <a:pt x="4507" y="1493"/>
                  </a:lnTo>
                  <a:lnTo>
                    <a:pt x="4462" y="1501"/>
                  </a:lnTo>
                  <a:lnTo>
                    <a:pt x="4415" y="1508"/>
                  </a:lnTo>
                  <a:lnTo>
                    <a:pt x="4368" y="1513"/>
                  </a:lnTo>
                  <a:lnTo>
                    <a:pt x="4318" y="1514"/>
                  </a:lnTo>
                  <a:lnTo>
                    <a:pt x="4268" y="1516"/>
                  </a:lnTo>
                  <a:lnTo>
                    <a:pt x="4218" y="1514"/>
                  </a:lnTo>
                  <a:lnTo>
                    <a:pt x="4165" y="1511"/>
                  </a:lnTo>
                  <a:lnTo>
                    <a:pt x="4112" y="1506"/>
                  </a:lnTo>
                  <a:lnTo>
                    <a:pt x="4058" y="1498"/>
                  </a:lnTo>
                  <a:lnTo>
                    <a:pt x="4003" y="1488"/>
                  </a:lnTo>
                  <a:lnTo>
                    <a:pt x="3947" y="1477"/>
                  </a:lnTo>
                  <a:lnTo>
                    <a:pt x="3889" y="1462"/>
                  </a:lnTo>
                  <a:lnTo>
                    <a:pt x="3830" y="1445"/>
                  </a:lnTo>
                  <a:lnTo>
                    <a:pt x="3771" y="1425"/>
                  </a:lnTo>
                  <a:lnTo>
                    <a:pt x="3711" y="1403"/>
                  </a:lnTo>
                  <a:lnTo>
                    <a:pt x="3649" y="1378"/>
                  </a:lnTo>
                  <a:lnTo>
                    <a:pt x="3586" y="1351"/>
                  </a:lnTo>
                  <a:lnTo>
                    <a:pt x="3522" y="1320"/>
                  </a:lnTo>
                  <a:lnTo>
                    <a:pt x="3458" y="1286"/>
                  </a:lnTo>
                  <a:lnTo>
                    <a:pt x="3393" y="1249"/>
                  </a:lnTo>
                  <a:lnTo>
                    <a:pt x="3325" y="1209"/>
                  </a:lnTo>
                  <a:lnTo>
                    <a:pt x="3258" y="1165"/>
                  </a:lnTo>
                  <a:lnTo>
                    <a:pt x="3189" y="1119"/>
                  </a:lnTo>
                  <a:lnTo>
                    <a:pt x="3120" y="1068"/>
                  </a:lnTo>
                  <a:lnTo>
                    <a:pt x="3120" y="1068"/>
                  </a:lnTo>
                  <a:lnTo>
                    <a:pt x="2981" y="967"/>
                  </a:lnTo>
                  <a:lnTo>
                    <a:pt x="2846" y="871"/>
                  </a:lnTo>
                  <a:lnTo>
                    <a:pt x="2717" y="783"/>
                  </a:lnTo>
                  <a:lnTo>
                    <a:pt x="2591" y="699"/>
                  </a:lnTo>
                  <a:lnTo>
                    <a:pt x="2468" y="620"/>
                  </a:lnTo>
                  <a:lnTo>
                    <a:pt x="2349" y="545"/>
                  </a:lnTo>
                  <a:lnTo>
                    <a:pt x="2234" y="478"/>
                  </a:lnTo>
                  <a:lnTo>
                    <a:pt x="2121" y="415"/>
                  </a:lnTo>
                  <a:lnTo>
                    <a:pt x="2013" y="356"/>
                  </a:lnTo>
                  <a:lnTo>
                    <a:pt x="1906" y="303"/>
                  </a:lnTo>
                  <a:lnTo>
                    <a:pt x="1803" y="253"/>
                  </a:lnTo>
                  <a:lnTo>
                    <a:pt x="1703" y="209"/>
                  </a:lnTo>
                  <a:lnTo>
                    <a:pt x="1605" y="171"/>
                  </a:lnTo>
                  <a:lnTo>
                    <a:pt x="1509" y="135"/>
                  </a:lnTo>
                  <a:lnTo>
                    <a:pt x="1416" y="105"/>
                  </a:lnTo>
                  <a:lnTo>
                    <a:pt x="1324" y="77"/>
                  </a:lnTo>
                  <a:lnTo>
                    <a:pt x="1234" y="54"/>
                  </a:lnTo>
                  <a:lnTo>
                    <a:pt x="1147" y="37"/>
                  </a:lnTo>
                  <a:lnTo>
                    <a:pt x="1060" y="22"/>
                  </a:lnTo>
                  <a:lnTo>
                    <a:pt x="974" y="11"/>
                  </a:lnTo>
                  <a:lnTo>
                    <a:pt x="891" y="3"/>
                  </a:lnTo>
                  <a:lnTo>
                    <a:pt x="808" y="0"/>
                  </a:lnTo>
                  <a:lnTo>
                    <a:pt x="726" y="0"/>
                  </a:lnTo>
                  <a:lnTo>
                    <a:pt x="644" y="1"/>
                  </a:lnTo>
                  <a:lnTo>
                    <a:pt x="563" y="8"/>
                  </a:lnTo>
                  <a:lnTo>
                    <a:pt x="483" y="17"/>
                  </a:lnTo>
                  <a:lnTo>
                    <a:pt x="402" y="30"/>
                  </a:lnTo>
                  <a:lnTo>
                    <a:pt x="323" y="45"/>
                  </a:lnTo>
                  <a:lnTo>
                    <a:pt x="243" y="63"/>
                  </a:lnTo>
                  <a:lnTo>
                    <a:pt x="162" y="84"/>
                  </a:lnTo>
                  <a:lnTo>
                    <a:pt x="80" y="106"/>
                  </a:lnTo>
                  <a:lnTo>
                    <a:pt x="0" y="13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807438" name="Freeform 78"/>
            <p:cNvSpPr>
              <a:spLocks/>
            </p:cNvSpPr>
            <p:nvPr/>
          </p:nvSpPr>
          <p:spPr bwMode="auto">
            <a:xfrm>
              <a:off x="628" y="1060"/>
              <a:ext cx="5431" cy="725"/>
            </a:xfrm>
            <a:custGeom>
              <a:avLst/>
              <a:gdLst/>
              <a:ahLst/>
              <a:cxnLst>
                <a:cxn ang="0">
                  <a:pos x="5431" y="783"/>
                </a:cxn>
                <a:cxn ang="0">
                  <a:pos x="5395" y="838"/>
                </a:cxn>
                <a:cxn ang="0">
                  <a:pos x="5350" y="899"/>
                </a:cxn>
                <a:cxn ang="0">
                  <a:pos x="5286" y="974"/>
                </a:cxn>
                <a:cxn ang="0">
                  <a:pos x="5204" y="1058"/>
                </a:cxn>
                <a:cxn ang="0">
                  <a:pos x="5105" y="1147"/>
                </a:cxn>
                <a:cxn ang="0">
                  <a:pos x="5018" y="1211"/>
                </a:cxn>
                <a:cxn ang="0">
                  <a:pos x="4955" y="1253"/>
                </a:cxn>
                <a:cxn ang="0">
                  <a:pos x="4887" y="1293"/>
                </a:cxn>
                <a:cxn ang="0">
                  <a:pos x="4815" y="1329"/>
                </a:cxn>
                <a:cxn ang="0">
                  <a:pos x="4739" y="1363"/>
                </a:cxn>
                <a:cxn ang="0">
                  <a:pos x="4657" y="1392"/>
                </a:cxn>
                <a:cxn ang="0">
                  <a:pos x="4572" y="1416"/>
                </a:cxn>
                <a:cxn ang="0">
                  <a:pos x="4482" y="1434"/>
                </a:cxn>
                <a:cxn ang="0">
                  <a:pos x="4387" y="1447"/>
                </a:cxn>
                <a:cxn ang="0">
                  <a:pos x="4289" y="1452"/>
                </a:cxn>
                <a:cxn ang="0">
                  <a:pos x="4186" y="1450"/>
                </a:cxn>
                <a:cxn ang="0">
                  <a:pos x="4078" y="1439"/>
                </a:cxn>
                <a:cxn ang="0">
                  <a:pos x="3967" y="1419"/>
                </a:cxn>
                <a:cxn ang="0">
                  <a:pos x="3850" y="1390"/>
                </a:cxn>
                <a:cxn ang="0">
                  <a:pos x="3729" y="1352"/>
                </a:cxn>
                <a:cxn ang="0">
                  <a:pos x="3604" y="1300"/>
                </a:cxn>
                <a:cxn ang="0">
                  <a:pos x="3475" y="1239"/>
                </a:cxn>
                <a:cxn ang="0">
                  <a:pos x="3342" y="1163"/>
                </a:cxn>
                <a:cxn ang="0">
                  <a:pos x="3204" y="1075"/>
                </a:cxn>
                <a:cxn ang="0">
                  <a:pos x="3134" y="1027"/>
                </a:cxn>
                <a:cxn ang="0">
                  <a:pos x="2857" y="835"/>
                </a:cxn>
                <a:cxn ang="0">
                  <a:pos x="2599" y="665"/>
                </a:cxn>
                <a:cxn ang="0">
                  <a:pos x="2355" y="517"/>
                </a:cxn>
                <a:cxn ang="0">
                  <a:pos x="2126" y="389"/>
                </a:cxn>
                <a:cxn ang="0">
                  <a:pos x="1909" y="281"/>
                </a:cxn>
                <a:cxn ang="0">
                  <a:pos x="1705" y="192"/>
                </a:cxn>
                <a:cxn ang="0">
                  <a:pos x="1509" y="121"/>
                </a:cxn>
                <a:cxn ang="0">
                  <a:pos x="1323" y="68"/>
                </a:cxn>
                <a:cxn ang="0">
                  <a:pos x="1145" y="29"/>
                </a:cxn>
                <a:cxn ang="0">
                  <a:pos x="973" y="7"/>
                </a:cxn>
                <a:cxn ang="0">
                  <a:pos x="807" y="0"/>
                </a:cxn>
                <a:cxn ang="0">
                  <a:pos x="643" y="5"/>
                </a:cxn>
                <a:cxn ang="0">
                  <a:pos x="482" y="24"/>
                </a:cxn>
                <a:cxn ang="0">
                  <a:pos x="322" y="55"/>
                </a:cxn>
                <a:cxn ang="0">
                  <a:pos x="161" y="97"/>
                </a:cxn>
                <a:cxn ang="0">
                  <a:pos x="0" y="149"/>
                </a:cxn>
              </a:cxnLst>
              <a:rect l="0" t="0" r="r" b="b"/>
              <a:pathLst>
                <a:path w="5431" h="1452">
                  <a:moveTo>
                    <a:pt x="5431" y="783"/>
                  </a:moveTo>
                  <a:lnTo>
                    <a:pt x="5431" y="783"/>
                  </a:lnTo>
                  <a:lnTo>
                    <a:pt x="5423" y="798"/>
                  </a:lnTo>
                  <a:lnTo>
                    <a:pt x="5395" y="838"/>
                  </a:lnTo>
                  <a:lnTo>
                    <a:pt x="5375" y="867"/>
                  </a:lnTo>
                  <a:lnTo>
                    <a:pt x="5350" y="899"/>
                  </a:lnTo>
                  <a:lnTo>
                    <a:pt x="5320" y="935"/>
                  </a:lnTo>
                  <a:lnTo>
                    <a:pt x="5286" y="974"/>
                  </a:lnTo>
                  <a:lnTo>
                    <a:pt x="5247" y="1016"/>
                  </a:lnTo>
                  <a:lnTo>
                    <a:pt x="5204" y="1058"/>
                  </a:lnTo>
                  <a:lnTo>
                    <a:pt x="5157" y="1101"/>
                  </a:lnTo>
                  <a:lnTo>
                    <a:pt x="5105" y="1147"/>
                  </a:lnTo>
                  <a:lnTo>
                    <a:pt x="5048" y="1190"/>
                  </a:lnTo>
                  <a:lnTo>
                    <a:pt x="5018" y="1211"/>
                  </a:lnTo>
                  <a:lnTo>
                    <a:pt x="4987" y="1232"/>
                  </a:lnTo>
                  <a:lnTo>
                    <a:pt x="4955" y="1253"/>
                  </a:lnTo>
                  <a:lnTo>
                    <a:pt x="4922" y="1272"/>
                  </a:lnTo>
                  <a:lnTo>
                    <a:pt x="4887" y="1293"/>
                  </a:lnTo>
                  <a:lnTo>
                    <a:pt x="4851" y="1311"/>
                  </a:lnTo>
                  <a:lnTo>
                    <a:pt x="4815" y="1329"/>
                  </a:lnTo>
                  <a:lnTo>
                    <a:pt x="4778" y="1347"/>
                  </a:lnTo>
                  <a:lnTo>
                    <a:pt x="4739" y="1363"/>
                  </a:lnTo>
                  <a:lnTo>
                    <a:pt x="4698" y="1377"/>
                  </a:lnTo>
                  <a:lnTo>
                    <a:pt x="4657" y="1392"/>
                  </a:lnTo>
                  <a:lnTo>
                    <a:pt x="4615" y="1405"/>
                  </a:lnTo>
                  <a:lnTo>
                    <a:pt x="4572" y="1416"/>
                  </a:lnTo>
                  <a:lnTo>
                    <a:pt x="4528" y="1426"/>
                  </a:lnTo>
                  <a:lnTo>
                    <a:pt x="4482" y="1434"/>
                  </a:lnTo>
                  <a:lnTo>
                    <a:pt x="4436" y="1442"/>
                  </a:lnTo>
                  <a:lnTo>
                    <a:pt x="4387" y="1447"/>
                  </a:lnTo>
                  <a:lnTo>
                    <a:pt x="4339" y="1450"/>
                  </a:lnTo>
                  <a:lnTo>
                    <a:pt x="4289" y="1452"/>
                  </a:lnTo>
                  <a:lnTo>
                    <a:pt x="4237" y="1452"/>
                  </a:lnTo>
                  <a:lnTo>
                    <a:pt x="4186" y="1450"/>
                  </a:lnTo>
                  <a:lnTo>
                    <a:pt x="4133" y="1445"/>
                  </a:lnTo>
                  <a:lnTo>
                    <a:pt x="4078" y="1439"/>
                  </a:lnTo>
                  <a:lnTo>
                    <a:pt x="4024" y="1431"/>
                  </a:lnTo>
                  <a:lnTo>
                    <a:pt x="3967" y="1419"/>
                  </a:lnTo>
                  <a:lnTo>
                    <a:pt x="3908" y="1406"/>
                  </a:lnTo>
                  <a:lnTo>
                    <a:pt x="3850" y="1390"/>
                  </a:lnTo>
                  <a:lnTo>
                    <a:pt x="3790" y="1373"/>
                  </a:lnTo>
                  <a:lnTo>
                    <a:pt x="3729" y="1352"/>
                  </a:lnTo>
                  <a:lnTo>
                    <a:pt x="3668" y="1327"/>
                  </a:lnTo>
                  <a:lnTo>
                    <a:pt x="3604" y="1300"/>
                  </a:lnTo>
                  <a:lnTo>
                    <a:pt x="3540" y="1271"/>
                  </a:lnTo>
                  <a:lnTo>
                    <a:pt x="3475" y="1239"/>
                  </a:lnTo>
                  <a:lnTo>
                    <a:pt x="3410" y="1203"/>
                  </a:lnTo>
                  <a:lnTo>
                    <a:pt x="3342" y="1163"/>
                  </a:lnTo>
                  <a:lnTo>
                    <a:pt x="3274" y="1121"/>
                  </a:lnTo>
                  <a:lnTo>
                    <a:pt x="3204" y="1075"/>
                  </a:lnTo>
                  <a:lnTo>
                    <a:pt x="3134" y="1027"/>
                  </a:lnTo>
                  <a:lnTo>
                    <a:pt x="3134" y="1027"/>
                  </a:lnTo>
                  <a:lnTo>
                    <a:pt x="2993" y="929"/>
                  </a:lnTo>
                  <a:lnTo>
                    <a:pt x="2857" y="835"/>
                  </a:lnTo>
                  <a:lnTo>
                    <a:pt x="2727" y="748"/>
                  </a:lnTo>
                  <a:lnTo>
                    <a:pt x="2599" y="665"/>
                  </a:lnTo>
                  <a:lnTo>
                    <a:pt x="2475" y="588"/>
                  </a:lnTo>
                  <a:lnTo>
                    <a:pt x="2355" y="517"/>
                  </a:lnTo>
                  <a:lnTo>
                    <a:pt x="2239" y="451"/>
                  </a:lnTo>
                  <a:lnTo>
                    <a:pt x="2126" y="389"/>
                  </a:lnTo>
                  <a:lnTo>
                    <a:pt x="2016" y="333"/>
                  </a:lnTo>
                  <a:lnTo>
                    <a:pt x="1909" y="281"/>
                  </a:lnTo>
                  <a:lnTo>
                    <a:pt x="1805" y="234"/>
                  </a:lnTo>
                  <a:lnTo>
                    <a:pt x="1705" y="192"/>
                  </a:lnTo>
                  <a:lnTo>
                    <a:pt x="1606" y="155"/>
                  </a:lnTo>
                  <a:lnTo>
                    <a:pt x="1509" y="121"/>
                  </a:lnTo>
                  <a:lnTo>
                    <a:pt x="1416" y="92"/>
                  </a:lnTo>
                  <a:lnTo>
                    <a:pt x="1323" y="68"/>
                  </a:lnTo>
                  <a:lnTo>
                    <a:pt x="1234" y="47"/>
                  </a:lnTo>
                  <a:lnTo>
                    <a:pt x="1145" y="29"/>
                  </a:lnTo>
                  <a:lnTo>
                    <a:pt x="1058" y="16"/>
                  </a:lnTo>
                  <a:lnTo>
                    <a:pt x="973" y="7"/>
                  </a:lnTo>
                  <a:lnTo>
                    <a:pt x="890" y="2"/>
                  </a:lnTo>
                  <a:lnTo>
                    <a:pt x="807" y="0"/>
                  </a:lnTo>
                  <a:lnTo>
                    <a:pt x="725" y="0"/>
                  </a:lnTo>
                  <a:lnTo>
                    <a:pt x="643" y="5"/>
                  </a:lnTo>
                  <a:lnTo>
                    <a:pt x="562" y="13"/>
                  </a:lnTo>
                  <a:lnTo>
                    <a:pt x="482" y="24"/>
                  </a:lnTo>
                  <a:lnTo>
                    <a:pt x="401" y="37"/>
                  </a:lnTo>
                  <a:lnTo>
                    <a:pt x="322" y="55"/>
                  </a:lnTo>
                  <a:lnTo>
                    <a:pt x="242" y="74"/>
                  </a:lnTo>
                  <a:lnTo>
                    <a:pt x="161" y="97"/>
                  </a:lnTo>
                  <a:lnTo>
                    <a:pt x="80" y="121"/>
                  </a:lnTo>
                  <a:lnTo>
                    <a:pt x="0" y="149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807439" name="Freeform 79"/>
            <p:cNvSpPr>
              <a:spLocks/>
            </p:cNvSpPr>
            <p:nvPr/>
          </p:nvSpPr>
          <p:spPr bwMode="auto">
            <a:xfrm>
              <a:off x="652" y="1076"/>
              <a:ext cx="5439" cy="696"/>
            </a:xfrm>
            <a:custGeom>
              <a:avLst/>
              <a:gdLst/>
              <a:ahLst/>
              <a:cxnLst>
                <a:cxn ang="0">
                  <a:pos x="5439" y="694"/>
                </a:cxn>
                <a:cxn ang="0">
                  <a:pos x="5405" y="751"/>
                </a:cxn>
                <a:cxn ang="0">
                  <a:pos x="5359" y="812"/>
                </a:cxn>
                <a:cxn ang="0">
                  <a:pos x="5296" y="890"/>
                </a:cxn>
                <a:cxn ang="0">
                  <a:pos x="5216" y="975"/>
                </a:cxn>
                <a:cxn ang="0">
                  <a:pos x="5119" y="1066"/>
                </a:cxn>
                <a:cxn ang="0">
                  <a:pos x="5033" y="1133"/>
                </a:cxn>
                <a:cxn ang="0">
                  <a:pos x="4970" y="1175"/>
                </a:cxn>
                <a:cxn ang="0">
                  <a:pos x="4903" y="1217"/>
                </a:cxn>
                <a:cxn ang="0">
                  <a:pos x="4831" y="1256"/>
                </a:cxn>
                <a:cxn ang="0">
                  <a:pos x="4755" y="1290"/>
                </a:cxn>
                <a:cxn ang="0">
                  <a:pos x="4674" y="1321"/>
                </a:cxn>
                <a:cxn ang="0">
                  <a:pos x="4590" y="1348"/>
                </a:cxn>
                <a:cxn ang="0">
                  <a:pos x="4499" y="1368"/>
                </a:cxn>
                <a:cxn ang="0">
                  <a:pos x="4406" y="1382"/>
                </a:cxn>
                <a:cxn ang="0">
                  <a:pos x="4308" y="1390"/>
                </a:cxn>
                <a:cxn ang="0">
                  <a:pos x="4204" y="1390"/>
                </a:cxn>
                <a:cxn ang="0">
                  <a:pos x="4097" y="1381"/>
                </a:cxn>
                <a:cxn ang="0">
                  <a:pos x="3984" y="1364"/>
                </a:cxn>
                <a:cxn ang="0">
                  <a:pos x="3868" y="1337"/>
                </a:cxn>
                <a:cxn ang="0">
                  <a:pos x="3747" y="1300"/>
                </a:cxn>
                <a:cxn ang="0">
                  <a:pos x="3621" y="1251"/>
                </a:cxn>
                <a:cxn ang="0">
                  <a:pos x="3490" y="1192"/>
                </a:cxn>
                <a:cxn ang="0">
                  <a:pos x="3355" y="1119"/>
                </a:cxn>
                <a:cxn ang="0">
                  <a:pos x="3217" y="1033"/>
                </a:cxn>
                <a:cxn ang="0">
                  <a:pos x="3146" y="985"/>
                </a:cxn>
                <a:cxn ang="0">
                  <a:pos x="2867" y="798"/>
                </a:cxn>
                <a:cxn ang="0">
                  <a:pos x="2606" y="633"/>
                </a:cxn>
                <a:cxn ang="0">
                  <a:pos x="2360" y="489"/>
                </a:cxn>
                <a:cxn ang="0">
                  <a:pos x="2128" y="367"/>
                </a:cxn>
                <a:cxn ang="0">
                  <a:pos x="1910" y="262"/>
                </a:cxn>
                <a:cxn ang="0">
                  <a:pos x="1705" y="176"/>
                </a:cxn>
                <a:cxn ang="0">
                  <a:pos x="1509" y="108"/>
                </a:cxn>
                <a:cxn ang="0">
                  <a:pos x="1321" y="58"/>
                </a:cxn>
                <a:cxn ang="0">
                  <a:pos x="1142" y="24"/>
                </a:cxn>
                <a:cxn ang="0">
                  <a:pos x="970" y="5"/>
                </a:cxn>
                <a:cxn ang="0">
                  <a:pos x="803" y="0"/>
                </a:cxn>
                <a:cxn ang="0">
                  <a:pos x="640" y="10"/>
                </a:cxn>
                <a:cxn ang="0">
                  <a:pos x="479" y="32"/>
                </a:cxn>
                <a:cxn ang="0">
                  <a:pos x="319" y="66"/>
                </a:cxn>
                <a:cxn ang="0">
                  <a:pos x="161" y="111"/>
                </a:cxn>
                <a:cxn ang="0">
                  <a:pos x="0" y="168"/>
                </a:cxn>
              </a:cxnLst>
              <a:rect l="0" t="0" r="r" b="b"/>
              <a:pathLst>
                <a:path w="5439" h="1390">
                  <a:moveTo>
                    <a:pt x="5439" y="694"/>
                  </a:moveTo>
                  <a:lnTo>
                    <a:pt x="5439" y="694"/>
                  </a:lnTo>
                  <a:lnTo>
                    <a:pt x="5431" y="709"/>
                  </a:lnTo>
                  <a:lnTo>
                    <a:pt x="5405" y="751"/>
                  </a:lnTo>
                  <a:lnTo>
                    <a:pt x="5384" y="780"/>
                  </a:lnTo>
                  <a:lnTo>
                    <a:pt x="5359" y="812"/>
                  </a:lnTo>
                  <a:lnTo>
                    <a:pt x="5331" y="849"/>
                  </a:lnTo>
                  <a:lnTo>
                    <a:pt x="5296" y="890"/>
                  </a:lnTo>
                  <a:lnTo>
                    <a:pt x="5259" y="932"/>
                  </a:lnTo>
                  <a:lnTo>
                    <a:pt x="5216" y="975"/>
                  </a:lnTo>
                  <a:lnTo>
                    <a:pt x="5170" y="1020"/>
                  </a:lnTo>
                  <a:lnTo>
                    <a:pt x="5119" y="1066"/>
                  </a:lnTo>
                  <a:lnTo>
                    <a:pt x="5062" y="1111"/>
                  </a:lnTo>
                  <a:lnTo>
                    <a:pt x="5033" y="1133"/>
                  </a:lnTo>
                  <a:lnTo>
                    <a:pt x="5002" y="1154"/>
                  </a:lnTo>
                  <a:lnTo>
                    <a:pt x="4970" y="1175"/>
                  </a:lnTo>
                  <a:lnTo>
                    <a:pt x="4937" y="1196"/>
                  </a:lnTo>
                  <a:lnTo>
                    <a:pt x="4903" y="1217"/>
                  </a:lnTo>
                  <a:lnTo>
                    <a:pt x="4867" y="1237"/>
                  </a:lnTo>
                  <a:lnTo>
                    <a:pt x="4831" y="1256"/>
                  </a:lnTo>
                  <a:lnTo>
                    <a:pt x="4794" y="1274"/>
                  </a:lnTo>
                  <a:lnTo>
                    <a:pt x="4755" y="1290"/>
                  </a:lnTo>
                  <a:lnTo>
                    <a:pt x="4716" y="1306"/>
                  </a:lnTo>
                  <a:lnTo>
                    <a:pt x="4674" y="1321"/>
                  </a:lnTo>
                  <a:lnTo>
                    <a:pt x="4633" y="1335"/>
                  </a:lnTo>
                  <a:lnTo>
                    <a:pt x="4590" y="1348"/>
                  </a:lnTo>
                  <a:lnTo>
                    <a:pt x="4545" y="1358"/>
                  </a:lnTo>
                  <a:lnTo>
                    <a:pt x="4499" y="1368"/>
                  </a:lnTo>
                  <a:lnTo>
                    <a:pt x="4454" y="1376"/>
                  </a:lnTo>
                  <a:lnTo>
                    <a:pt x="4406" y="1382"/>
                  </a:lnTo>
                  <a:lnTo>
                    <a:pt x="4356" y="1387"/>
                  </a:lnTo>
                  <a:lnTo>
                    <a:pt x="4308" y="1390"/>
                  </a:lnTo>
                  <a:lnTo>
                    <a:pt x="4256" y="1390"/>
                  </a:lnTo>
                  <a:lnTo>
                    <a:pt x="4204" y="1390"/>
                  </a:lnTo>
                  <a:lnTo>
                    <a:pt x="4151" y="1387"/>
                  </a:lnTo>
                  <a:lnTo>
                    <a:pt x="4097" y="1381"/>
                  </a:lnTo>
                  <a:lnTo>
                    <a:pt x="4041" y="1374"/>
                  </a:lnTo>
                  <a:lnTo>
                    <a:pt x="3984" y="1364"/>
                  </a:lnTo>
                  <a:lnTo>
                    <a:pt x="3926" y="1351"/>
                  </a:lnTo>
                  <a:lnTo>
                    <a:pt x="3868" y="1337"/>
                  </a:lnTo>
                  <a:lnTo>
                    <a:pt x="3808" y="1319"/>
                  </a:lnTo>
                  <a:lnTo>
                    <a:pt x="3747" y="1300"/>
                  </a:lnTo>
                  <a:lnTo>
                    <a:pt x="3684" y="1277"/>
                  </a:lnTo>
                  <a:lnTo>
                    <a:pt x="3621" y="1251"/>
                  </a:lnTo>
                  <a:lnTo>
                    <a:pt x="3557" y="1222"/>
                  </a:lnTo>
                  <a:lnTo>
                    <a:pt x="3490" y="1192"/>
                  </a:lnTo>
                  <a:lnTo>
                    <a:pt x="3423" y="1156"/>
                  </a:lnTo>
                  <a:lnTo>
                    <a:pt x="3355" y="1119"/>
                  </a:lnTo>
                  <a:lnTo>
                    <a:pt x="3287" y="1079"/>
                  </a:lnTo>
                  <a:lnTo>
                    <a:pt x="3217" y="1033"/>
                  </a:lnTo>
                  <a:lnTo>
                    <a:pt x="3146" y="985"/>
                  </a:lnTo>
                  <a:lnTo>
                    <a:pt x="3146" y="985"/>
                  </a:lnTo>
                  <a:lnTo>
                    <a:pt x="3004" y="890"/>
                  </a:lnTo>
                  <a:lnTo>
                    <a:pt x="2867" y="798"/>
                  </a:lnTo>
                  <a:lnTo>
                    <a:pt x="2733" y="714"/>
                  </a:lnTo>
                  <a:lnTo>
                    <a:pt x="2606" y="633"/>
                  </a:lnTo>
                  <a:lnTo>
                    <a:pt x="2481" y="559"/>
                  </a:lnTo>
                  <a:lnTo>
                    <a:pt x="2360" y="489"/>
                  </a:lnTo>
                  <a:lnTo>
                    <a:pt x="2242" y="425"/>
                  </a:lnTo>
                  <a:lnTo>
                    <a:pt x="2128" y="367"/>
                  </a:lnTo>
                  <a:lnTo>
                    <a:pt x="2018" y="312"/>
                  </a:lnTo>
                  <a:lnTo>
                    <a:pt x="1910" y="262"/>
                  </a:lnTo>
                  <a:lnTo>
                    <a:pt x="1806" y="216"/>
                  </a:lnTo>
                  <a:lnTo>
                    <a:pt x="1705" y="176"/>
                  </a:lnTo>
                  <a:lnTo>
                    <a:pt x="1605" y="140"/>
                  </a:lnTo>
                  <a:lnTo>
                    <a:pt x="1509" y="108"/>
                  </a:lnTo>
                  <a:lnTo>
                    <a:pt x="1414" y="81"/>
                  </a:lnTo>
                  <a:lnTo>
                    <a:pt x="1321" y="58"/>
                  </a:lnTo>
                  <a:lnTo>
                    <a:pt x="1231" y="39"/>
                  </a:lnTo>
                  <a:lnTo>
                    <a:pt x="1142" y="24"/>
                  </a:lnTo>
                  <a:lnTo>
                    <a:pt x="1056" y="13"/>
                  </a:lnTo>
                  <a:lnTo>
                    <a:pt x="970" y="5"/>
                  </a:lnTo>
                  <a:lnTo>
                    <a:pt x="887" y="2"/>
                  </a:lnTo>
                  <a:lnTo>
                    <a:pt x="803" y="0"/>
                  </a:lnTo>
                  <a:lnTo>
                    <a:pt x="722" y="3"/>
                  </a:lnTo>
                  <a:lnTo>
                    <a:pt x="640" y="10"/>
                  </a:lnTo>
                  <a:lnTo>
                    <a:pt x="559" y="19"/>
                  </a:lnTo>
                  <a:lnTo>
                    <a:pt x="479" y="32"/>
                  </a:lnTo>
                  <a:lnTo>
                    <a:pt x="399" y="47"/>
                  </a:lnTo>
                  <a:lnTo>
                    <a:pt x="319" y="66"/>
                  </a:lnTo>
                  <a:lnTo>
                    <a:pt x="240" y="87"/>
                  </a:lnTo>
                  <a:lnTo>
                    <a:pt x="161" y="111"/>
                  </a:lnTo>
                  <a:lnTo>
                    <a:pt x="80" y="139"/>
                  </a:lnTo>
                  <a:lnTo>
                    <a:pt x="0" y="16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807440" name="Freeform 80"/>
            <p:cNvSpPr>
              <a:spLocks/>
            </p:cNvSpPr>
            <p:nvPr/>
          </p:nvSpPr>
          <p:spPr bwMode="auto">
            <a:xfrm>
              <a:off x="675" y="1094"/>
              <a:ext cx="5448" cy="664"/>
            </a:xfrm>
            <a:custGeom>
              <a:avLst/>
              <a:gdLst/>
              <a:ahLst/>
              <a:cxnLst>
                <a:cxn ang="0">
                  <a:pos x="5448" y="603"/>
                </a:cxn>
                <a:cxn ang="0">
                  <a:pos x="5414" y="660"/>
                </a:cxn>
                <a:cxn ang="0">
                  <a:pos x="5369" y="723"/>
                </a:cxn>
                <a:cxn ang="0">
                  <a:pos x="5308" y="802"/>
                </a:cxn>
                <a:cxn ang="0">
                  <a:pos x="5229" y="891"/>
                </a:cxn>
                <a:cxn ang="0">
                  <a:pos x="5132" y="983"/>
                </a:cxn>
                <a:cxn ang="0">
                  <a:pos x="5047" y="1052"/>
                </a:cxn>
                <a:cxn ang="0">
                  <a:pos x="4986" y="1097"/>
                </a:cxn>
                <a:cxn ang="0">
                  <a:pos x="4919" y="1139"/>
                </a:cxn>
                <a:cxn ang="0">
                  <a:pos x="4849" y="1180"/>
                </a:cxn>
                <a:cxn ang="0">
                  <a:pos x="4772" y="1217"/>
                </a:cxn>
                <a:cxn ang="0">
                  <a:pos x="4692" y="1249"/>
                </a:cxn>
                <a:cxn ang="0">
                  <a:pos x="4607" y="1277"/>
                </a:cxn>
                <a:cxn ang="0">
                  <a:pos x="4518" y="1299"/>
                </a:cxn>
                <a:cxn ang="0">
                  <a:pos x="4425" y="1315"/>
                </a:cxn>
                <a:cxn ang="0">
                  <a:pos x="4326" y="1325"/>
                </a:cxn>
                <a:cxn ang="0">
                  <a:pos x="4222" y="1327"/>
                </a:cxn>
                <a:cxn ang="0">
                  <a:pos x="4115" y="1320"/>
                </a:cxn>
                <a:cxn ang="0">
                  <a:pos x="4003" y="1306"/>
                </a:cxn>
                <a:cxn ang="0">
                  <a:pos x="3885" y="1280"/>
                </a:cxn>
                <a:cxn ang="0">
                  <a:pos x="3764" y="1246"/>
                </a:cxn>
                <a:cxn ang="0">
                  <a:pos x="3638" y="1199"/>
                </a:cxn>
                <a:cxn ang="0">
                  <a:pos x="3506" y="1143"/>
                </a:cxn>
                <a:cxn ang="0">
                  <a:pos x="3371" y="1072"/>
                </a:cxn>
                <a:cxn ang="0">
                  <a:pos x="3230" y="989"/>
                </a:cxn>
                <a:cxn ang="0">
                  <a:pos x="3157" y="942"/>
                </a:cxn>
                <a:cxn ang="0">
                  <a:pos x="2877" y="760"/>
                </a:cxn>
                <a:cxn ang="0">
                  <a:pos x="2613" y="599"/>
                </a:cxn>
                <a:cxn ang="0">
                  <a:pos x="2365" y="460"/>
                </a:cxn>
                <a:cxn ang="0">
                  <a:pos x="2131" y="340"/>
                </a:cxn>
                <a:cxn ang="0">
                  <a:pos x="1912" y="240"/>
                </a:cxn>
                <a:cxn ang="0">
                  <a:pos x="1705" y="158"/>
                </a:cxn>
                <a:cxn ang="0">
                  <a:pos x="1508" y="95"/>
                </a:cxn>
                <a:cxn ang="0">
                  <a:pos x="1321" y="48"/>
                </a:cxn>
                <a:cxn ang="0">
                  <a:pos x="1141" y="17"/>
                </a:cxn>
                <a:cxn ang="0">
                  <a:pos x="968" y="1"/>
                </a:cxn>
                <a:cxn ang="0">
                  <a:pos x="801" y="0"/>
                </a:cxn>
                <a:cxn ang="0">
                  <a:pos x="639" y="12"/>
                </a:cxn>
                <a:cxn ang="0">
                  <a:pos x="478" y="38"/>
                </a:cxn>
                <a:cxn ang="0">
                  <a:pos x="319" y="75"/>
                </a:cxn>
                <a:cxn ang="0">
                  <a:pos x="160" y="124"/>
                </a:cxn>
                <a:cxn ang="0">
                  <a:pos x="0" y="184"/>
                </a:cxn>
              </a:cxnLst>
              <a:rect l="0" t="0" r="r" b="b"/>
              <a:pathLst>
                <a:path w="5448" h="1327">
                  <a:moveTo>
                    <a:pt x="5448" y="603"/>
                  </a:moveTo>
                  <a:lnTo>
                    <a:pt x="5448" y="603"/>
                  </a:lnTo>
                  <a:lnTo>
                    <a:pt x="5439" y="618"/>
                  </a:lnTo>
                  <a:lnTo>
                    <a:pt x="5414" y="660"/>
                  </a:lnTo>
                  <a:lnTo>
                    <a:pt x="5393" y="689"/>
                  </a:lnTo>
                  <a:lnTo>
                    <a:pt x="5369" y="723"/>
                  </a:lnTo>
                  <a:lnTo>
                    <a:pt x="5341" y="762"/>
                  </a:lnTo>
                  <a:lnTo>
                    <a:pt x="5308" y="802"/>
                  </a:lnTo>
                  <a:lnTo>
                    <a:pt x="5271" y="846"/>
                  </a:lnTo>
                  <a:lnTo>
                    <a:pt x="5229" y="891"/>
                  </a:lnTo>
                  <a:lnTo>
                    <a:pt x="5183" y="936"/>
                  </a:lnTo>
                  <a:lnTo>
                    <a:pt x="5132" y="983"/>
                  </a:lnTo>
                  <a:lnTo>
                    <a:pt x="5076" y="1030"/>
                  </a:lnTo>
                  <a:lnTo>
                    <a:pt x="5047" y="1052"/>
                  </a:lnTo>
                  <a:lnTo>
                    <a:pt x="5017" y="1075"/>
                  </a:lnTo>
                  <a:lnTo>
                    <a:pt x="4986" y="1097"/>
                  </a:lnTo>
                  <a:lnTo>
                    <a:pt x="4953" y="1118"/>
                  </a:lnTo>
                  <a:lnTo>
                    <a:pt x="4919" y="1139"/>
                  </a:lnTo>
                  <a:lnTo>
                    <a:pt x="4885" y="1160"/>
                  </a:lnTo>
                  <a:lnTo>
                    <a:pt x="4849" y="1180"/>
                  </a:lnTo>
                  <a:lnTo>
                    <a:pt x="4811" y="1199"/>
                  </a:lnTo>
                  <a:lnTo>
                    <a:pt x="4772" y="1217"/>
                  </a:lnTo>
                  <a:lnTo>
                    <a:pt x="4733" y="1233"/>
                  </a:lnTo>
                  <a:lnTo>
                    <a:pt x="4692" y="1249"/>
                  </a:lnTo>
                  <a:lnTo>
                    <a:pt x="4650" y="1264"/>
                  </a:lnTo>
                  <a:lnTo>
                    <a:pt x="4607" y="1277"/>
                  </a:lnTo>
                  <a:lnTo>
                    <a:pt x="4564" y="1288"/>
                  </a:lnTo>
                  <a:lnTo>
                    <a:pt x="4518" y="1299"/>
                  </a:lnTo>
                  <a:lnTo>
                    <a:pt x="4472" y="1307"/>
                  </a:lnTo>
                  <a:lnTo>
                    <a:pt x="4425" y="1315"/>
                  </a:lnTo>
                  <a:lnTo>
                    <a:pt x="4375" y="1320"/>
                  </a:lnTo>
                  <a:lnTo>
                    <a:pt x="4326" y="1325"/>
                  </a:lnTo>
                  <a:lnTo>
                    <a:pt x="4275" y="1327"/>
                  </a:lnTo>
                  <a:lnTo>
                    <a:pt x="4222" y="1327"/>
                  </a:lnTo>
                  <a:lnTo>
                    <a:pt x="4170" y="1325"/>
                  </a:lnTo>
                  <a:lnTo>
                    <a:pt x="4115" y="1320"/>
                  </a:lnTo>
                  <a:lnTo>
                    <a:pt x="4060" y="1314"/>
                  </a:lnTo>
                  <a:lnTo>
                    <a:pt x="4003" y="1306"/>
                  </a:lnTo>
                  <a:lnTo>
                    <a:pt x="3945" y="1294"/>
                  </a:lnTo>
                  <a:lnTo>
                    <a:pt x="3885" y="1280"/>
                  </a:lnTo>
                  <a:lnTo>
                    <a:pt x="3825" y="1264"/>
                  </a:lnTo>
                  <a:lnTo>
                    <a:pt x="3764" y="1246"/>
                  </a:lnTo>
                  <a:lnTo>
                    <a:pt x="3702" y="1223"/>
                  </a:lnTo>
                  <a:lnTo>
                    <a:pt x="3638" y="1199"/>
                  </a:lnTo>
                  <a:lnTo>
                    <a:pt x="3573" y="1172"/>
                  </a:lnTo>
                  <a:lnTo>
                    <a:pt x="3506" y="1143"/>
                  </a:lnTo>
                  <a:lnTo>
                    <a:pt x="3439" y="1109"/>
                  </a:lnTo>
                  <a:lnTo>
                    <a:pt x="3371" y="1072"/>
                  </a:lnTo>
                  <a:lnTo>
                    <a:pt x="3300" y="1033"/>
                  </a:lnTo>
                  <a:lnTo>
                    <a:pt x="3230" y="989"/>
                  </a:lnTo>
                  <a:lnTo>
                    <a:pt x="3157" y="942"/>
                  </a:lnTo>
                  <a:lnTo>
                    <a:pt x="3157" y="942"/>
                  </a:lnTo>
                  <a:lnTo>
                    <a:pt x="3016" y="849"/>
                  </a:lnTo>
                  <a:lnTo>
                    <a:pt x="2877" y="760"/>
                  </a:lnTo>
                  <a:lnTo>
                    <a:pt x="2742" y="678"/>
                  </a:lnTo>
                  <a:lnTo>
                    <a:pt x="2613" y="599"/>
                  </a:lnTo>
                  <a:lnTo>
                    <a:pt x="2487" y="528"/>
                  </a:lnTo>
                  <a:lnTo>
                    <a:pt x="2365" y="460"/>
                  </a:lnTo>
                  <a:lnTo>
                    <a:pt x="2247" y="397"/>
                  </a:lnTo>
                  <a:lnTo>
                    <a:pt x="2131" y="340"/>
                  </a:lnTo>
                  <a:lnTo>
                    <a:pt x="2020" y="289"/>
                  </a:lnTo>
                  <a:lnTo>
                    <a:pt x="1912" y="240"/>
                  </a:lnTo>
                  <a:lnTo>
                    <a:pt x="1806" y="197"/>
                  </a:lnTo>
                  <a:lnTo>
                    <a:pt x="1705" y="158"/>
                  </a:lnTo>
                  <a:lnTo>
                    <a:pt x="1605" y="124"/>
                  </a:lnTo>
                  <a:lnTo>
                    <a:pt x="1508" y="95"/>
                  </a:lnTo>
                  <a:lnTo>
                    <a:pt x="1414" y="69"/>
                  </a:lnTo>
                  <a:lnTo>
                    <a:pt x="1321" y="48"/>
                  </a:lnTo>
                  <a:lnTo>
                    <a:pt x="1230" y="30"/>
                  </a:lnTo>
                  <a:lnTo>
                    <a:pt x="1141" y="17"/>
                  </a:lnTo>
                  <a:lnTo>
                    <a:pt x="1054" y="8"/>
                  </a:lnTo>
                  <a:lnTo>
                    <a:pt x="968" y="1"/>
                  </a:lnTo>
                  <a:lnTo>
                    <a:pt x="885" y="0"/>
                  </a:lnTo>
                  <a:lnTo>
                    <a:pt x="801" y="0"/>
                  </a:lnTo>
                  <a:lnTo>
                    <a:pt x="719" y="4"/>
                  </a:lnTo>
                  <a:lnTo>
                    <a:pt x="639" y="12"/>
                  </a:lnTo>
                  <a:lnTo>
                    <a:pt x="558" y="24"/>
                  </a:lnTo>
                  <a:lnTo>
                    <a:pt x="478" y="38"/>
                  </a:lnTo>
                  <a:lnTo>
                    <a:pt x="399" y="56"/>
                  </a:lnTo>
                  <a:lnTo>
                    <a:pt x="319" y="75"/>
                  </a:lnTo>
                  <a:lnTo>
                    <a:pt x="239" y="100"/>
                  </a:lnTo>
                  <a:lnTo>
                    <a:pt x="160" y="124"/>
                  </a:lnTo>
                  <a:lnTo>
                    <a:pt x="81" y="153"/>
                  </a:lnTo>
                  <a:lnTo>
                    <a:pt x="0" y="18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807441" name="Freeform 81"/>
            <p:cNvSpPr>
              <a:spLocks/>
            </p:cNvSpPr>
            <p:nvPr/>
          </p:nvSpPr>
          <p:spPr bwMode="auto">
            <a:xfrm>
              <a:off x="700" y="1111"/>
              <a:ext cx="5452" cy="633"/>
            </a:xfrm>
            <a:custGeom>
              <a:avLst/>
              <a:gdLst/>
              <a:ahLst/>
              <a:cxnLst>
                <a:cxn ang="0">
                  <a:pos x="5452" y="516"/>
                </a:cxn>
                <a:cxn ang="0">
                  <a:pos x="5419" y="574"/>
                </a:cxn>
                <a:cxn ang="0">
                  <a:pos x="5376" y="637"/>
                </a:cxn>
                <a:cxn ang="0">
                  <a:pos x="5316" y="717"/>
                </a:cxn>
                <a:cxn ang="0">
                  <a:pos x="5239" y="808"/>
                </a:cxn>
                <a:cxn ang="0">
                  <a:pos x="5143" y="903"/>
                </a:cxn>
                <a:cxn ang="0">
                  <a:pos x="5060" y="974"/>
                </a:cxn>
                <a:cxn ang="0">
                  <a:pos x="4998" y="1021"/>
                </a:cxn>
                <a:cxn ang="0">
                  <a:pos x="4932" y="1064"/>
                </a:cxn>
                <a:cxn ang="0">
                  <a:pos x="4862" y="1106"/>
                </a:cxn>
                <a:cxn ang="0">
                  <a:pos x="4787" y="1145"/>
                </a:cxn>
                <a:cxn ang="0">
                  <a:pos x="4707" y="1179"/>
                </a:cxn>
                <a:cxn ang="0">
                  <a:pos x="4624" y="1208"/>
                </a:cxn>
                <a:cxn ang="0">
                  <a:pos x="4533" y="1232"/>
                </a:cxn>
                <a:cxn ang="0">
                  <a:pos x="4440" y="1252"/>
                </a:cxn>
                <a:cxn ang="0">
                  <a:pos x="4342" y="1263"/>
                </a:cxn>
                <a:cxn ang="0">
                  <a:pos x="4239" y="1266"/>
                </a:cxn>
                <a:cxn ang="0">
                  <a:pos x="4131" y="1263"/>
                </a:cxn>
                <a:cxn ang="0">
                  <a:pos x="4018" y="1250"/>
                </a:cxn>
                <a:cxn ang="0">
                  <a:pos x="3902" y="1228"/>
                </a:cxn>
                <a:cxn ang="0">
                  <a:pos x="3779" y="1194"/>
                </a:cxn>
                <a:cxn ang="0">
                  <a:pos x="3652" y="1150"/>
                </a:cxn>
                <a:cxn ang="0">
                  <a:pos x="3520" y="1095"/>
                </a:cxn>
                <a:cxn ang="0">
                  <a:pos x="3384" y="1027"/>
                </a:cxn>
                <a:cxn ang="0">
                  <a:pos x="3242" y="947"/>
                </a:cxn>
                <a:cxn ang="0">
                  <a:pos x="3169" y="901"/>
                </a:cxn>
                <a:cxn ang="0">
                  <a:pos x="2885" y="724"/>
                </a:cxn>
                <a:cxn ang="0">
                  <a:pos x="2619" y="569"/>
                </a:cxn>
                <a:cxn ang="0">
                  <a:pos x="2369" y="433"/>
                </a:cxn>
                <a:cxn ang="0">
                  <a:pos x="2134" y="317"/>
                </a:cxn>
                <a:cxn ang="0">
                  <a:pos x="1912" y="222"/>
                </a:cxn>
                <a:cxn ang="0">
                  <a:pos x="1704" y="144"/>
                </a:cxn>
                <a:cxn ang="0">
                  <a:pos x="1507" y="83"/>
                </a:cxn>
                <a:cxn ang="0">
                  <a:pos x="1318" y="41"/>
                </a:cxn>
                <a:cxn ang="0">
                  <a:pos x="1139" y="13"/>
                </a:cxn>
                <a:cxn ang="0">
                  <a:pos x="965" y="0"/>
                </a:cxn>
                <a:cxn ang="0">
                  <a:pos x="798" y="4"/>
                </a:cxn>
                <a:cxn ang="0">
                  <a:pos x="635" y="18"/>
                </a:cxn>
                <a:cxn ang="0">
                  <a:pos x="475" y="47"/>
                </a:cxn>
                <a:cxn ang="0">
                  <a:pos x="317" y="89"/>
                </a:cxn>
                <a:cxn ang="0">
                  <a:pos x="158" y="141"/>
                </a:cxn>
                <a:cxn ang="0">
                  <a:pos x="0" y="204"/>
                </a:cxn>
              </a:cxnLst>
              <a:rect l="0" t="0" r="r" b="b"/>
              <a:pathLst>
                <a:path w="5452" h="1266">
                  <a:moveTo>
                    <a:pt x="5452" y="516"/>
                  </a:moveTo>
                  <a:lnTo>
                    <a:pt x="5452" y="516"/>
                  </a:lnTo>
                  <a:lnTo>
                    <a:pt x="5444" y="530"/>
                  </a:lnTo>
                  <a:lnTo>
                    <a:pt x="5419" y="574"/>
                  </a:lnTo>
                  <a:lnTo>
                    <a:pt x="5400" y="603"/>
                  </a:lnTo>
                  <a:lnTo>
                    <a:pt x="5376" y="637"/>
                  </a:lnTo>
                  <a:lnTo>
                    <a:pt x="5348" y="675"/>
                  </a:lnTo>
                  <a:lnTo>
                    <a:pt x="5316" y="717"/>
                  </a:lnTo>
                  <a:lnTo>
                    <a:pt x="5279" y="761"/>
                  </a:lnTo>
                  <a:lnTo>
                    <a:pt x="5239" y="808"/>
                  </a:lnTo>
                  <a:lnTo>
                    <a:pt x="5193" y="855"/>
                  </a:lnTo>
                  <a:lnTo>
                    <a:pt x="5143" y="903"/>
                  </a:lnTo>
                  <a:lnTo>
                    <a:pt x="5089" y="950"/>
                  </a:lnTo>
                  <a:lnTo>
                    <a:pt x="5060" y="974"/>
                  </a:lnTo>
                  <a:lnTo>
                    <a:pt x="5029" y="997"/>
                  </a:lnTo>
                  <a:lnTo>
                    <a:pt x="4998" y="1021"/>
                  </a:lnTo>
                  <a:lnTo>
                    <a:pt x="4965" y="1042"/>
                  </a:lnTo>
                  <a:lnTo>
                    <a:pt x="4932" y="1064"/>
                  </a:lnTo>
                  <a:lnTo>
                    <a:pt x="4897" y="1085"/>
                  </a:lnTo>
                  <a:lnTo>
                    <a:pt x="4862" y="1106"/>
                  </a:lnTo>
                  <a:lnTo>
                    <a:pt x="4825" y="1126"/>
                  </a:lnTo>
                  <a:lnTo>
                    <a:pt x="4787" y="1145"/>
                  </a:lnTo>
                  <a:lnTo>
                    <a:pt x="4747" y="1161"/>
                  </a:lnTo>
                  <a:lnTo>
                    <a:pt x="4707" y="1179"/>
                  </a:lnTo>
                  <a:lnTo>
                    <a:pt x="4665" y="1194"/>
                  </a:lnTo>
                  <a:lnTo>
                    <a:pt x="4624" y="1208"/>
                  </a:lnTo>
                  <a:lnTo>
                    <a:pt x="4579" y="1221"/>
                  </a:lnTo>
                  <a:lnTo>
                    <a:pt x="4533" y="1232"/>
                  </a:lnTo>
                  <a:lnTo>
                    <a:pt x="4488" y="1242"/>
                  </a:lnTo>
                  <a:lnTo>
                    <a:pt x="4440" y="1252"/>
                  </a:lnTo>
                  <a:lnTo>
                    <a:pt x="4392" y="1258"/>
                  </a:lnTo>
                  <a:lnTo>
                    <a:pt x="4342" y="1263"/>
                  </a:lnTo>
                  <a:lnTo>
                    <a:pt x="4292" y="1266"/>
                  </a:lnTo>
                  <a:lnTo>
                    <a:pt x="4239" y="1266"/>
                  </a:lnTo>
                  <a:lnTo>
                    <a:pt x="4186" y="1266"/>
                  </a:lnTo>
                  <a:lnTo>
                    <a:pt x="4131" y="1263"/>
                  </a:lnTo>
                  <a:lnTo>
                    <a:pt x="4075" y="1257"/>
                  </a:lnTo>
                  <a:lnTo>
                    <a:pt x="4018" y="1250"/>
                  </a:lnTo>
                  <a:lnTo>
                    <a:pt x="3960" y="1239"/>
                  </a:lnTo>
                  <a:lnTo>
                    <a:pt x="3902" y="1228"/>
                  </a:lnTo>
                  <a:lnTo>
                    <a:pt x="3841" y="1211"/>
                  </a:lnTo>
                  <a:lnTo>
                    <a:pt x="3779" y="1194"/>
                  </a:lnTo>
                  <a:lnTo>
                    <a:pt x="3716" y="1174"/>
                  </a:lnTo>
                  <a:lnTo>
                    <a:pt x="3652" y="1150"/>
                  </a:lnTo>
                  <a:lnTo>
                    <a:pt x="3586" y="1124"/>
                  </a:lnTo>
                  <a:lnTo>
                    <a:pt x="3520" y="1095"/>
                  </a:lnTo>
                  <a:lnTo>
                    <a:pt x="3452" y="1063"/>
                  </a:lnTo>
                  <a:lnTo>
                    <a:pt x="3384" y="1027"/>
                  </a:lnTo>
                  <a:lnTo>
                    <a:pt x="3313" y="989"/>
                  </a:lnTo>
                  <a:lnTo>
                    <a:pt x="3242" y="947"/>
                  </a:lnTo>
                  <a:lnTo>
                    <a:pt x="3169" y="901"/>
                  </a:lnTo>
                  <a:lnTo>
                    <a:pt x="3169" y="901"/>
                  </a:lnTo>
                  <a:lnTo>
                    <a:pt x="3024" y="811"/>
                  </a:lnTo>
                  <a:lnTo>
                    <a:pt x="2885" y="724"/>
                  </a:lnTo>
                  <a:lnTo>
                    <a:pt x="2749" y="643"/>
                  </a:lnTo>
                  <a:lnTo>
                    <a:pt x="2619" y="569"/>
                  </a:lnTo>
                  <a:lnTo>
                    <a:pt x="2491" y="498"/>
                  </a:lnTo>
                  <a:lnTo>
                    <a:pt x="2369" y="433"/>
                  </a:lnTo>
                  <a:lnTo>
                    <a:pt x="2249" y="373"/>
                  </a:lnTo>
                  <a:lnTo>
                    <a:pt x="2134" y="317"/>
                  </a:lnTo>
                  <a:lnTo>
                    <a:pt x="2022" y="267"/>
                  </a:lnTo>
                  <a:lnTo>
                    <a:pt x="1912" y="222"/>
                  </a:lnTo>
                  <a:lnTo>
                    <a:pt x="1806" y="180"/>
                  </a:lnTo>
                  <a:lnTo>
                    <a:pt x="1704" y="144"/>
                  </a:lnTo>
                  <a:lnTo>
                    <a:pt x="1604" y="112"/>
                  </a:lnTo>
                  <a:lnTo>
                    <a:pt x="1507" y="83"/>
                  </a:lnTo>
                  <a:lnTo>
                    <a:pt x="1411" y="60"/>
                  </a:lnTo>
                  <a:lnTo>
                    <a:pt x="1318" y="41"/>
                  </a:lnTo>
                  <a:lnTo>
                    <a:pt x="1227" y="25"/>
                  </a:lnTo>
                  <a:lnTo>
                    <a:pt x="1139" y="13"/>
                  </a:lnTo>
                  <a:lnTo>
                    <a:pt x="1051" y="5"/>
                  </a:lnTo>
                  <a:lnTo>
                    <a:pt x="965" y="0"/>
                  </a:lnTo>
                  <a:lnTo>
                    <a:pt x="882" y="0"/>
                  </a:lnTo>
                  <a:lnTo>
                    <a:pt x="798" y="4"/>
                  </a:lnTo>
                  <a:lnTo>
                    <a:pt x="717" y="8"/>
                  </a:lnTo>
                  <a:lnTo>
                    <a:pt x="635" y="18"/>
                  </a:lnTo>
                  <a:lnTo>
                    <a:pt x="556" y="31"/>
                  </a:lnTo>
                  <a:lnTo>
                    <a:pt x="475" y="47"/>
                  </a:lnTo>
                  <a:lnTo>
                    <a:pt x="396" y="67"/>
                  </a:lnTo>
                  <a:lnTo>
                    <a:pt x="317" y="89"/>
                  </a:lnTo>
                  <a:lnTo>
                    <a:pt x="238" y="113"/>
                  </a:lnTo>
                  <a:lnTo>
                    <a:pt x="158" y="141"/>
                  </a:lnTo>
                  <a:lnTo>
                    <a:pt x="79" y="172"/>
                  </a:lnTo>
                  <a:lnTo>
                    <a:pt x="0" y="20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807442" name="Freeform 82"/>
            <p:cNvSpPr>
              <a:spLocks/>
            </p:cNvSpPr>
            <p:nvPr/>
          </p:nvSpPr>
          <p:spPr bwMode="auto">
            <a:xfrm>
              <a:off x="725" y="1127"/>
              <a:ext cx="5457" cy="603"/>
            </a:xfrm>
            <a:custGeom>
              <a:avLst/>
              <a:gdLst/>
              <a:ahLst/>
              <a:cxnLst>
                <a:cxn ang="0">
                  <a:pos x="5457" y="426"/>
                </a:cxn>
                <a:cxn ang="0">
                  <a:pos x="5425" y="484"/>
                </a:cxn>
                <a:cxn ang="0">
                  <a:pos x="5383" y="550"/>
                </a:cxn>
                <a:cxn ang="0">
                  <a:pos x="5323" y="631"/>
                </a:cxn>
                <a:cxn ang="0">
                  <a:pos x="5247" y="725"/>
                </a:cxn>
                <a:cxn ang="0">
                  <a:pos x="5153" y="822"/>
                </a:cxn>
                <a:cxn ang="0">
                  <a:pos x="5071" y="896"/>
                </a:cxn>
                <a:cxn ang="0">
                  <a:pos x="5010" y="943"/>
                </a:cxn>
                <a:cxn ang="0">
                  <a:pos x="4944" y="988"/>
                </a:cxn>
                <a:cxn ang="0">
                  <a:pos x="4875" y="1031"/>
                </a:cxn>
                <a:cxn ang="0">
                  <a:pos x="4801" y="1072"/>
                </a:cxn>
                <a:cxn ang="0">
                  <a:pos x="4722" y="1109"/>
                </a:cxn>
                <a:cxn ang="0">
                  <a:pos x="4637" y="1140"/>
                </a:cxn>
                <a:cxn ang="0">
                  <a:pos x="4549" y="1166"/>
                </a:cxn>
                <a:cxn ang="0">
                  <a:pos x="4456" y="1187"/>
                </a:cxn>
                <a:cxn ang="0">
                  <a:pos x="4358" y="1199"/>
                </a:cxn>
                <a:cxn ang="0">
                  <a:pos x="4254" y="1206"/>
                </a:cxn>
                <a:cxn ang="0">
                  <a:pos x="4147" y="1204"/>
                </a:cxn>
                <a:cxn ang="0">
                  <a:pos x="4035" y="1193"/>
                </a:cxn>
                <a:cxn ang="0">
                  <a:pos x="3917" y="1174"/>
                </a:cxn>
                <a:cxn ang="0">
                  <a:pos x="3793" y="1143"/>
                </a:cxn>
                <a:cxn ang="0">
                  <a:pos x="3666" y="1101"/>
                </a:cxn>
                <a:cxn ang="0">
                  <a:pos x="3534" y="1049"/>
                </a:cxn>
                <a:cxn ang="0">
                  <a:pos x="3396" y="983"/>
                </a:cxn>
                <a:cxn ang="0">
                  <a:pos x="3253" y="906"/>
                </a:cxn>
                <a:cxn ang="0">
                  <a:pos x="3180" y="862"/>
                </a:cxn>
                <a:cxn ang="0">
                  <a:pos x="2892" y="689"/>
                </a:cxn>
                <a:cxn ang="0">
                  <a:pos x="2624" y="537"/>
                </a:cxn>
                <a:cxn ang="0">
                  <a:pos x="2372" y="407"/>
                </a:cxn>
                <a:cxn ang="0">
                  <a:pos x="2136" y="295"/>
                </a:cxn>
                <a:cxn ang="0">
                  <a:pos x="1913" y="203"/>
                </a:cxn>
                <a:cxn ang="0">
                  <a:pos x="1702" y="129"/>
                </a:cxn>
                <a:cxn ang="0">
                  <a:pos x="1504" y="72"/>
                </a:cxn>
                <a:cxn ang="0">
                  <a:pos x="1315" y="32"/>
                </a:cxn>
                <a:cxn ang="0">
                  <a:pos x="1136" y="9"/>
                </a:cxn>
                <a:cxn ang="0">
                  <a:pos x="962" y="0"/>
                </a:cxn>
                <a:cxn ang="0">
                  <a:pos x="796" y="6"/>
                </a:cxn>
                <a:cxn ang="0">
                  <a:pos x="633" y="26"/>
                </a:cxn>
                <a:cxn ang="0">
                  <a:pos x="474" y="58"/>
                </a:cxn>
                <a:cxn ang="0">
                  <a:pos x="315" y="101"/>
                </a:cxn>
                <a:cxn ang="0">
                  <a:pos x="158" y="158"/>
                </a:cxn>
                <a:cxn ang="0">
                  <a:pos x="0" y="224"/>
                </a:cxn>
              </a:cxnLst>
              <a:rect l="0" t="0" r="r" b="b"/>
              <a:pathLst>
                <a:path w="5457" h="1206">
                  <a:moveTo>
                    <a:pt x="5457" y="426"/>
                  </a:moveTo>
                  <a:lnTo>
                    <a:pt x="5457" y="426"/>
                  </a:lnTo>
                  <a:lnTo>
                    <a:pt x="5450" y="442"/>
                  </a:lnTo>
                  <a:lnTo>
                    <a:pt x="5425" y="484"/>
                  </a:lnTo>
                  <a:lnTo>
                    <a:pt x="5405" y="515"/>
                  </a:lnTo>
                  <a:lnTo>
                    <a:pt x="5383" y="550"/>
                  </a:lnTo>
                  <a:lnTo>
                    <a:pt x="5355" y="589"/>
                  </a:lnTo>
                  <a:lnTo>
                    <a:pt x="5323" y="631"/>
                  </a:lnTo>
                  <a:lnTo>
                    <a:pt x="5287" y="676"/>
                  </a:lnTo>
                  <a:lnTo>
                    <a:pt x="5247" y="725"/>
                  </a:lnTo>
                  <a:lnTo>
                    <a:pt x="5203" y="773"/>
                  </a:lnTo>
                  <a:lnTo>
                    <a:pt x="5153" y="822"/>
                  </a:lnTo>
                  <a:lnTo>
                    <a:pt x="5100" y="872"/>
                  </a:lnTo>
                  <a:lnTo>
                    <a:pt x="5071" y="896"/>
                  </a:lnTo>
                  <a:lnTo>
                    <a:pt x="5041" y="918"/>
                  </a:lnTo>
                  <a:lnTo>
                    <a:pt x="5010" y="943"/>
                  </a:lnTo>
                  <a:lnTo>
                    <a:pt x="4978" y="965"/>
                  </a:lnTo>
                  <a:lnTo>
                    <a:pt x="4944" y="988"/>
                  </a:lnTo>
                  <a:lnTo>
                    <a:pt x="4911" y="1011"/>
                  </a:lnTo>
                  <a:lnTo>
                    <a:pt x="4875" y="1031"/>
                  </a:lnTo>
                  <a:lnTo>
                    <a:pt x="4839" y="1052"/>
                  </a:lnTo>
                  <a:lnTo>
                    <a:pt x="4801" y="1072"/>
                  </a:lnTo>
                  <a:lnTo>
                    <a:pt x="4762" y="1091"/>
                  </a:lnTo>
                  <a:lnTo>
                    <a:pt x="4722" y="1109"/>
                  </a:lnTo>
                  <a:lnTo>
                    <a:pt x="4681" y="1125"/>
                  </a:lnTo>
                  <a:lnTo>
                    <a:pt x="4637" y="1140"/>
                  </a:lnTo>
                  <a:lnTo>
                    <a:pt x="4594" y="1154"/>
                  </a:lnTo>
                  <a:lnTo>
                    <a:pt x="4549" y="1166"/>
                  </a:lnTo>
                  <a:lnTo>
                    <a:pt x="4503" y="1177"/>
                  </a:lnTo>
                  <a:lnTo>
                    <a:pt x="4456" y="1187"/>
                  </a:lnTo>
                  <a:lnTo>
                    <a:pt x="4407" y="1195"/>
                  </a:lnTo>
                  <a:lnTo>
                    <a:pt x="4358" y="1199"/>
                  </a:lnTo>
                  <a:lnTo>
                    <a:pt x="4307" y="1204"/>
                  </a:lnTo>
                  <a:lnTo>
                    <a:pt x="4254" y="1206"/>
                  </a:lnTo>
                  <a:lnTo>
                    <a:pt x="4202" y="1206"/>
                  </a:lnTo>
                  <a:lnTo>
                    <a:pt x="4147" y="1204"/>
                  </a:lnTo>
                  <a:lnTo>
                    <a:pt x="4092" y="1199"/>
                  </a:lnTo>
                  <a:lnTo>
                    <a:pt x="4035" y="1193"/>
                  </a:lnTo>
                  <a:lnTo>
                    <a:pt x="3977" y="1185"/>
                  </a:lnTo>
                  <a:lnTo>
                    <a:pt x="3917" y="1174"/>
                  </a:lnTo>
                  <a:lnTo>
                    <a:pt x="3856" y="1159"/>
                  </a:lnTo>
                  <a:lnTo>
                    <a:pt x="3793" y="1143"/>
                  </a:lnTo>
                  <a:lnTo>
                    <a:pt x="3731" y="1124"/>
                  </a:lnTo>
                  <a:lnTo>
                    <a:pt x="3666" y="1101"/>
                  </a:lnTo>
                  <a:lnTo>
                    <a:pt x="3600" y="1077"/>
                  </a:lnTo>
                  <a:lnTo>
                    <a:pt x="3534" y="1049"/>
                  </a:lnTo>
                  <a:lnTo>
                    <a:pt x="3466" y="1017"/>
                  </a:lnTo>
                  <a:lnTo>
                    <a:pt x="3396" y="983"/>
                  </a:lnTo>
                  <a:lnTo>
                    <a:pt x="3325" y="946"/>
                  </a:lnTo>
                  <a:lnTo>
                    <a:pt x="3253" y="906"/>
                  </a:lnTo>
                  <a:lnTo>
                    <a:pt x="3180" y="862"/>
                  </a:lnTo>
                  <a:lnTo>
                    <a:pt x="3180" y="862"/>
                  </a:lnTo>
                  <a:lnTo>
                    <a:pt x="3034" y="772"/>
                  </a:lnTo>
                  <a:lnTo>
                    <a:pt x="2892" y="689"/>
                  </a:lnTo>
                  <a:lnTo>
                    <a:pt x="2756" y="610"/>
                  </a:lnTo>
                  <a:lnTo>
                    <a:pt x="2624" y="537"/>
                  </a:lnTo>
                  <a:lnTo>
                    <a:pt x="2497" y="470"/>
                  </a:lnTo>
                  <a:lnTo>
                    <a:pt x="2372" y="407"/>
                  </a:lnTo>
                  <a:lnTo>
                    <a:pt x="2252" y="348"/>
                  </a:lnTo>
                  <a:lnTo>
                    <a:pt x="2136" y="295"/>
                  </a:lnTo>
                  <a:lnTo>
                    <a:pt x="2023" y="247"/>
                  </a:lnTo>
                  <a:lnTo>
                    <a:pt x="1913" y="203"/>
                  </a:lnTo>
                  <a:lnTo>
                    <a:pt x="1806" y="164"/>
                  </a:lnTo>
                  <a:lnTo>
                    <a:pt x="1702" y="129"/>
                  </a:lnTo>
                  <a:lnTo>
                    <a:pt x="1602" y="98"/>
                  </a:lnTo>
                  <a:lnTo>
                    <a:pt x="1504" y="72"/>
                  </a:lnTo>
                  <a:lnTo>
                    <a:pt x="1409" y="51"/>
                  </a:lnTo>
                  <a:lnTo>
                    <a:pt x="1315" y="32"/>
                  </a:lnTo>
                  <a:lnTo>
                    <a:pt x="1225" y="19"/>
                  </a:lnTo>
                  <a:lnTo>
                    <a:pt x="1136" y="9"/>
                  </a:lnTo>
                  <a:lnTo>
                    <a:pt x="1048" y="3"/>
                  </a:lnTo>
                  <a:lnTo>
                    <a:pt x="962" y="0"/>
                  </a:lnTo>
                  <a:lnTo>
                    <a:pt x="879" y="1"/>
                  </a:lnTo>
                  <a:lnTo>
                    <a:pt x="796" y="6"/>
                  </a:lnTo>
                  <a:lnTo>
                    <a:pt x="714" y="14"/>
                  </a:lnTo>
                  <a:lnTo>
                    <a:pt x="633" y="26"/>
                  </a:lnTo>
                  <a:lnTo>
                    <a:pt x="553" y="40"/>
                  </a:lnTo>
                  <a:lnTo>
                    <a:pt x="474" y="58"/>
                  </a:lnTo>
                  <a:lnTo>
                    <a:pt x="394" y="79"/>
                  </a:lnTo>
                  <a:lnTo>
                    <a:pt x="315" y="101"/>
                  </a:lnTo>
                  <a:lnTo>
                    <a:pt x="238" y="129"/>
                  </a:lnTo>
                  <a:lnTo>
                    <a:pt x="158" y="158"/>
                  </a:lnTo>
                  <a:lnTo>
                    <a:pt x="79" y="190"/>
                  </a:lnTo>
                  <a:lnTo>
                    <a:pt x="0" y="22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807443" name="Freeform 83"/>
            <p:cNvSpPr>
              <a:spLocks/>
            </p:cNvSpPr>
            <p:nvPr/>
          </p:nvSpPr>
          <p:spPr bwMode="auto">
            <a:xfrm>
              <a:off x="752" y="1144"/>
              <a:ext cx="5459" cy="573"/>
            </a:xfrm>
            <a:custGeom>
              <a:avLst/>
              <a:gdLst/>
              <a:ahLst/>
              <a:cxnLst>
                <a:cxn ang="0">
                  <a:pos x="5459" y="335"/>
                </a:cxn>
                <a:cxn ang="0">
                  <a:pos x="5427" y="395"/>
                </a:cxn>
                <a:cxn ang="0">
                  <a:pos x="5385" y="461"/>
                </a:cxn>
                <a:cxn ang="0">
                  <a:pos x="5328" y="545"/>
                </a:cxn>
                <a:cxn ang="0">
                  <a:pos x="5253" y="639"/>
                </a:cxn>
                <a:cxn ang="0">
                  <a:pos x="5160" y="739"/>
                </a:cxn>
                <a:cxn ang="0">
                  <a:pos x="5080" y="815"/>
                </a:cxn>
                <a:cxn ang="0">
                  <a:pos x="5019" y="863"/>
                </a:cxn>
                <a:cxn ang="0">
                  <a:pos x="4955" y="912"/>
                </a:cxn>
                <a:cxn ang="0">
                  <a:pos x="4885" y="957"/>
                </a:cxn>
                <a:cxn ang="0">
                  <a:pos x="4812" y="999"/>
                </a:cxn>
                <a:cxn ang="0">
                  <a:pos x="4734" y="1036"/>
                </a:cxn>
                <a:cxn ang="0">
                  <a:pos x="4651" y="1070"/>
                </a:cxn>
                <a:cxn ang="0">
                  <a:pos x="4562" y="1098"/>
                </a:cxn>
                <a:cxn ang="0">
                  <a:pos x="4469" y="1120"/>
                </a:cxn>
                <a:cxn ang="0">
                  <a:pos x="4372" y="1136"/>
                </a:cxn>
                <a:cxn ang="0">
                  <a:pos x="4268" y="1144"/>
                </a:cxn>
                <a:cxn ang="0">
                  <a:pos x="4161" y="1144"/>
                </a:cxn>
                <a:cxn ang="0">
                  <a:pos x="4047" y="1136"/>
                </a:cxn>
                <a:cxn ang="0">
                  <a:pos x="3929" y="1119"/>
                </a:cxn>
                <a:cxn ang="0">
                  <a:pos x="3807" y="1090"/>
                </a:cxn>
                <a:cxn ang="0">
                  <a:pos x="3677" y="1051"/>
                </a:cxn>
                <a:cxn ang="0">
                  <a:pos x="3544" y="1001"/>
                </a:cxn>
                <a:cxn ang="0">
                  <a:pos x="3405" y="938"/>
                </a:cxn>
                <a:cxn ang="0">
                  <a:pos x="3261" y="862"/>
                </a:cxn>
                <a:cxn ang="0">
                  <a:pos x="3187" y="820"/>
                </a:cxn>
                <a:cxn ang="0">
                  <a:pos x="2899" y="652"/>
                </a:cxn>
                <a:cxn ang="0">
                  <a:pos x="2628" y="505"/>
                </a:cxn>
                <a:cxn ang="0">
                  <a:pos x="2374" y="379"/>
                </a:cxn>
                <a:cxn ang="0">
                  <a:pos x="2135" y="273"/>
                </a:cxn>
                <a:cxn ang="0">
                  <a:pos x="1911" y="184"/>
                </a:cxn>
                <a:cxn ang="0">
                  <a:pos x="1700" y="114"/>
                </a:cxn>
                <a:cxn ang="0">
                  <a:pos x="1500" y="61"/>
                </a:cxn>
                <a:cxn ang="0">
                  <a:pos x="1312" y="25"/>
                </a:cxn>
                <a:cxn ang="0">
                  <a:pos x="1131" y="4"/>
                </a:cxn>
                <a:cxn ang="0">
                  <a:pos x="958" y="0"/>
                </a:cxn>
                <a:cxn ang="0">
                  <a:pos x="791" y="8"/>
                </a:cxn>
                <a:cxn ang="0">
                  <a:pos x="628" y="32"/>
                </a:cxn>
                <a:cxn ang="0">
                  <a:pos x="470" y="67"/>
                </a:cxn>
                <a:cxn ang="0">
                  <a:pos x="313" y="114"/>
                </a:cxn>
                <a:cxn ang="0">
                  <a:pos x="156" y="174"/>
                </a:cxn>
                <a:cxn ang="0">
                  <a:pos x="0" y="243"/>
                </a:cxn>
              </a:cxnLst>
              <a:rect l="0" t="0" r="r" b="b"/>
              <a:pathLst>
                <a:path w="5459" h="1144">
                  <a:moveTo>
                    <a:pt x="5459" y="335"/>
                  </a:moveTo>
                  <a:lnTo>
                    <a:pt x="5459" y="335"/>
                  </a:lnTo>
                  <a:lnTo>
                    <a:pt x="5450" y="352"/>
                  </a:lnTo>
                  <a:lnTo>
                    <a:pt x="5427" y="395"/>
                  </a:lnTo>
                  <a:lnTo>
                    <a:pt x="5409" y="426"/>
                  </a:lnTo>
                  <a:lnTo>
                    <a:pt x="5385" y="461"/>
                  </a:lnTo>
                  <a:lnTo>
                    <a:pt x="5359" y="502"/>
                  </a:lnTo>
                  <a:lnTo>
                    <a:pt x="5328" y="545"/>
                  </a:lnTo>
                  <a:lnTo>
                    <a:pt x="5292" y="591"/>
                  </a:lnTo>
                  <a:lnTo>
                    <a:pt x="5253" y="639"/>
                  </a:lnTo>
                  <a:lnTo>
                    <a:pt x="5209" y="689"/>
                  </a:lnTo>
                  <a:lnTo>
                    <a:pt x="5160" y="739"/>
                  </a:lnTo>
                  <a:lnTo>
                    <a:pt x="5108" y="791"/>
                  </a:lnTo>
                  <a:lnTo>
                    <a:pt x="5080" y="815"/>
                  </a:lnTo>
                  <a:lnTo>
                    <a:pt x="5049" y="839"/>
                  </a:lnTo>
                  <a:lnTo>
                    <a:pt x="5019" y="863"/>
                  </a:lnTo>
                  <a:lnTo>
                    <a:pt x="4988" y="888"/>
                  </a:lnTo>
                  <a:lnTo>
                    <a:pt x="4955" y="912"/>
                  </a:lnTo>
                  <a:lnTo>
                    <a:pt x="4921" y="935"/>
                  </a:lnTo>
                  <a:lnTo>
                    <a:pt x="4885" y="957"/>
                  </a:lnTo>
                  <a:lnTo>
                    <a:pt x="4849" y="978"/>
                  </a:lnTo>
                  <a:lnTo>
                    <a:pt x="4812" y="999"/>
                  </a:lnTo>
                  <a:lnTo>
                    <a:pt x="4773" y="1018"/>
                  </a:lnTo>
                  <a:lnTo>
                    <a:pt x="4734" y="1036"/>
                  </a:lnTo>
                  <a:lnTo>
                    <a:pt x="4692" y="1054"/>
                  </a:lnTo>
                  <a:lnTo>
                    <a:pt x="4651" y="1070"/>
                  </a:lnTo>
                  <a:lnTo>
                    <a:pt x="4606" y="1085"/>
                  </a:lnTo>
                  <a:lnTo>
                    <a:pt x="4562" y="1098"/>
                  </a:lnTo>
                  <a:lnTo>
                    <a:pt x="4516" y="1111"/>
                  </a:lnTo>
                  <a:lnTo>
                    <a:pt x="4469" y="1120"/>
                  </a:lnTo>
                  <a:lnTo>
                    <a:pt x="4420" y="1128"/>
                  </a:lnTo>
                  <a:lnTo>
                    <a:pt x="4372" y="1136"/>
                  </a:lnTo>
                  <a:lnTo>
                    <a:pt x="4320" y="1141"/>
                  </a:lnTo>
                  <a:lnTo>
                    <a:pt x="4268" y="1144"/>
                  </a:lnTo>
                  <a:lnTo>
                    <a:pt x="4215" y="1144"/>
                  </a:lnTo>
                  <a:lnTo>
                    <a:pt x="4161" y="1144"/>
                  </a:lnTo>
                  <a:lnTo>
                    <a:pt x="4105" y="1141"/>
                  </a:lnTo>
                  <a:lnTo>
                    <a:pt x="4047" y="1136"/>
                  </a:lnTo>
                  <a:lnTo>
                    <a:pt x="3988" y="1128"/>
                  </a:lnTo>
                  <a:lnTo>
                    <a:pt x="3929" y="1119"/>
                  </a:lnTo>
                  <a:lnTo>
                    <a:pt x="3869" y="1106"/>
                  </a:lnTo>
                  <a:lnTo>
                    <a:pt x="3807" y="1090"/>
                  </a:lnTo>
                  <a:lnTo>
                    <a:pt x="3743" y="1072"/>
                  </a:lnTo>
                  <a:lnTo>
                    <a:pt x="3677" y="1051"/>
                  </a:lnTo>
                  <a:lnTo>
                    <a:pt x="3612" y="1027"/>
                  </a:lnTo>
                  <a:lnTo>
                    <a:pt x="3544" y="1001"/>
                  </a:lnTo>
                  <a:lnTo>
                    <a:pt x="3476" y="970"/>
                  </a:lnTo>
                  <a:lnTo>
                    <a:pt x="3405" y="938"/>
                  </a:lnTo>
                  <a:lnTo>
                    <a:pt x="3335" y="902"/>
                  </a:lnTo>
                  <a:lnTo>
                    <a:pt x="3261" y="862"/>
                  </a:lnTo>
                  <a:lnTo>
                    <a:pt x="3187" y="820"/>
                  </a:lnTo>
                  <a:lnTo>
                    <a:pt x="3187" y="820"/>
                  </a:lnTo>
                  <a:lnTo>
                    <a:pt x="3040" y="733"/>
                  </a:lnTo>
                  <a:lnTo>
                    <a:pt x="2899" y="652"/>
                  </a:lnTo>
                  <a:lnTo>
                    <a:pt x="2761" y="576"/>
                  </a:lnTo>
                  <a:lnTo>
                    <a:pt x="2628" y="505"/>
                  </a:lnTo>
                  <a:lnTo>
                    <a:pt x="2499" y="439"/>
                  </a:lnTo>
                  <a:lnTo>
                    <a:pt x="2374" y="379"/>
                  </a:lnTo>
                  <a:lnTo>
                    <a:pt x="2253" y="323"/>
                  </a:lnTo>
                  <a:lnTo>
                    <a:pt x="2135" y="273"/>
                  </a:lnTo>
                  <a:lnTo>
                    <a:pt x="2022" y="226"/>
                  </a:lnTo>
                  <a:lnTo>
                    <a:pt x="1911" y="184"/>
                  </a:lnTo>
                  <a:lnTo>
                    <a:pt x="1804" y="147"/>
                  </a:lnTo>
                  <a:lnTo>
                    <a:pt x="1700" y="114"/>
                  </a:lnTo>
                  <a:lnTo>
                    <a:pt x="1599" y="85"/>
                  </a:lnTo>
                  <a:lnTo>
                    <a:pt x="1500" y="61"/>
                  </a:lnTo>
                  <a:lnTo>
                    <a:pt x="1405" y="40"/>
                  </a:lnTo>
                  <a:lnTo>
                    <a:pt x="1312" y="25"/>
                  </a:lnTo>
                  <a:lnTo>
                    <a:pt x="1220" y="13"/>
                  </a:lnTo>
                  <a:lnTo>
                    <a:pt x="1131" y="4"/>
                  </a:lnTo>
                  <a:lnTo>
                    <a:pt x="1044" y="0"/>
                  </a:lnTo>
                  <a:lnTo>
                    <a:pt x="958" y="0"/>
                  </a:lnTo>
                  <a:lnTo>
                    <a:pt x="874" y="1"/>
                  </a:lnTo>
                  <a:lnTo>
                    <a:pt x="791" y="8"/>
                  </a:lnTo>
                  <a:lnTo>
                    <a:pt x="709" y="17"/>
                  </a:lnTo>
                  <a:lnTo>
                    <a:pt x="628" y="32"/>
                  </a:lnTo>
                  <a:lnTo>
                    <a:pt x="549" y="48"/>
                  </a:lnTo>
                  <a:lnTo>
                    <a:pt x="470" y="67"/>
                  </a:lnTo>
                  <a:lnTo>
                    <a:pt x="391" y="88"/>
                  </a:lnTo>
                  <a:lnTo>
                    <a:pt x="313" y="114"/>
                  </a:lnTo>
                  <a:lnTo>
                    <a:pt x="234" y="143"/>
                  </a:lnTo>
                  <a:lnTo>
                    <a:pt x="156" y="174"/>
                  </a:lnTo>
                  <a:lnTo>
                    <a:pt x="77" y="208"/>
                  </a:lnTo>
                  <a:lnTo>
                    <a:pt x="0" y="243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807444" name="Freeform 84"/>
            <p:cNvSpPr>
              <a:spLocks/>
            </p:cNvSpPr>
            <p:nvPr/>
          </p:nvSpPr>
          <p:spPr bwMode="auto">
            <a:xfrm>
              <a:off x="778" y="1160"/>
              <a:ext cx="5461" cy="544"/>
            </a:xfrm>
            <a:custGeom>
              <a:avLst/>
              <a:gdLst/>
              <a:ahLst/>
              <a:cxnLst>
                <a:cxn ang="0">
                  <a:pos x="5461" y="247"/>
                </a:cxn>
                <a:cxn ang="0">
                  <a:pos x="5429" y="308"/>
                </a:cxn>
                <a:cxn ang="0">
                  <a:pos x="5390" y="376"/>
                </a:cxn>
                <a:cxn ang="0">
                  <a:pos x="5333" y="460"/>
                </a:cxn>
                <a:cxn ang="0">
                  <a:pos x="5259" y="557"/>
                </a:cxn>
                <a:cxn ang="0">
                  <a:pos x="5168" y="659"/>
                </a:cxn>
                <a:cxn ang="0">
                  <a:pos x="5088" y="736"/>
                </a:cxn>
                <a:cxn ang="0">
                  <a:pos x="5029" y="788"/>
                </a:cxn>
                <a:cxn ang="0">
                  <a:pos x="4965" y="836"/>
                </a:cxn>
                <a:cxn ang="0">
                  <a:pos x="4897" y="883"/>
                </a:cxn>
                <a:cxn ang="0">
                  <a:pos x="4823" y="927"/>
                </a:cxn>
                <a:cxn ang="0">
                  <a:pos x="4746" y="965"/>
                </a:cxn>
                <a:cxn ang="0">
                  <a:pos x="4662" y="1001"/>
                </a:cxn>
                <a:cxn ang="0">
                  <a:pos x="4575" y="1032"/>
                </a:cxn>
                <a:cxn ang="0">
                  <a:pos x="4483" y="1056"/>
                </a:cxn>
                <a:cxn ang="0">
                  <a:pos x="4385" y="1074"/>
                </a:cxn>
                <a:cxn ang="0">
                  <a:pos x="4282" y="1083"/>
                </a:cxn>
                <a:cxn ang="0">
                  <a:pos x="4175" y="1087"/>
                </a:cxn>
                <a:cxn ang="0">
                  <a:pos x="4061" y="1080"/>
                </a:cxn>
                <a:cxn ang="0">
                  <a:pos x="3943" y="1064"/>
                </a:cxn>
                <a:cxn ang="0">
                  <a:pos x="3819" y="1038"/>
                </a:cxn>
                <a:cxn ang="0">
                  <a:pos x="3690" y="1003"/>
                </a:cxn>
                <a:cxn ang="0">
                  <a:pos x="3556" y="954"/>
                </a:cxn>
                <a:cxn ang="0">
                  <a:pos x="3417" y="894"/>
                </a:cxn>
                <a:cxn ang="0">
                  <a:pos x="3271" y="820"/>
                </a:cxn>
                <a:cxn ang="0">
                  <a:pos x="3196" y="780"/>
                </a:cxn>
                <a:cxn ang="0">
                  <a:pos x="2904" y="617"/>
                </a:cxn>
                <a:cxn ang="0">
                  <a:pos x="2632" y="475"/>
                </a:cxn>
                <a:cxn ang="0">
                  <a:pos x="2377" y="354"/>
                </a:cxn>
                <a:cxn ang="0">
                  <a:pos x="2137" y="250"/>
                </a:cxn>
                <a:cxn ang="0">
                  <a:pos x="1912" y="166"/>
                </a:cxn>
                <a:cxn ang="0">
                  <a:pos x="1699" y="100"/>
                </a:cxn>
                <a:cxn ang="0">
                  <a:pos x="1499" y="52"/>
                </a:cxn>
                <a:cxn ang="0">
                  <a:pos x="1309" y="19"/>
                </a:cxn>
                <a:cxn ang="0">
                  <a:pos x="1129" y="2"/>
                </a:cxn>
                <a:cxn ang="0">
                  <a:pos x="955" y="0"/>
                </a:cxn>
                <a:cxn ang="0">
                  <a:pos x="789" y="13"/>
                </a:cxn>
                <a:cxn ang="0">
                  <a:pos x="626" y="39"/>
                </a:cxn>
                <a:cxn ang="0">
                  <a:pos x="468" y="77"/>
                </a:cxn>
                <a:cxn ang="0">
                  <a:pos x="312" y="129"/>
                </a:cxn>
                <a:cxn ang="0">
                  <a:pos x="157" y="192"/>
                </a:cxn>
                <a:cxn ang="0">
                  <a:pos x="0" y="266"/>
                </a:cxn>
              </a:cxnLst>
              <a:rect l="0" t="0" r="r" b="b"/>
              <a:pathLst>
                <a:path w="5461" h="1087">
                  <a:moveTo>
                    <a:pt x="5461" y="247"/>
                  </a:moveTo>
                  <a:lnTo>
                    <a:pt x="5461" y="247"/>
                  </a:lnTo>
                  <a:lnTo>
                    <a:pt x="5452" y="263"/>
                  </a:lnTo>
                  <a:lnTo>
                    <a:pt x="5429" y="308"/>
                  </a:lnTo>
                  <a:lnTo>
                    <a:pt x="5411" y="339"/>
                  </a:lnTo>
                  <a:lnTo>
                    <a:pt x="5390" y="376"/>
                  </a:lnTo>
                  <a:lnTo>
                    <a:pt x="5363" y="417"/>
                  </a:lnTo>
                  <a:lnTo>
                    <a:pt x="5333" y="460"/>
                  </a:lnTo>
                  <a:lnTo>
                    <a:pt x="5298" y="507"/>
                  </a:lnTo>
                  <a:lnTo>
                    <a:pt x="5259" y="557"/>
                  </a:lnTo>
                  <a:lnTo>
                    <a:pt x="5216" y="607"/>
                  </a:lnTo>
                  <a:lnTo>
                    <a:pt x="5168" y="659"/>
                  </a:lnTo>
                  <a:lnTo>
                    <a:pt x="5116" y="710"/>
                  </a:lnTo>
                  <a:lnTo>
                    <a:pt x="5088" y="736"/>
                  </a:lnTo>
                  <a:lnTo>
                    <a:pt x="5059" y="762"/>
                  </a:lnTo>
                  <a:lnTo>
                    <a:pt x="5029" y="788"/>
                  </a:lnTo>
                  <a:lnTo>
                    <a:pt x="4998" y="812"/>
                  </a:lnTo>
                  <a:lnTo>
                    <a:pt x="4965" y="836"/>
                  </a:lnTo>
                  <a:lnTo>
                    <a:pt x="4932" y="859"/>
                  </a:lnTo>
                  <a:lnTo>
                    <a:pt x="4897" y="883"/>
                  </a:lnTo>
                  <a:lnTo>
                    <a:pt x="4861" y="904"/>
                  </a:lnTo>
                  <a:lnTo>
                    <a:pt x="4823" y="927"/>
                  </a:lnTo>
                  <a:lnTo>
                    <a:pt x="4786" y="946"/>
                  </a:lnTo>
                  <a:lnTo>
                    <a:pt x="4746" y="965"/>
                  </a:lnTo>
                  <a:lnTo>
                    <a:pt x="4705" y="985"/>
                  </a:lnTo>
                  <a:lnTo>
                    <a:pt x="4662" y="1001"/>
                  </a:lnTo>
                  <a:lnTo>
                    <a:pt x="4619" y="1017"/>
                  </a:lnTo>
                  <a:lnTo>
                    <a:pt x="4575" y="1032"/>
                  </a:lnTo>
                  <a:lnTo>
                    <a:pt x="4529" y="1045"/>
                  </a:lnTo>
                  <a:lnTo>
                    <a:pt x="4483" y="1056"/>
                  </a:lnTo>
                  <a:lnTo>
                    <a:pt x="4435" y="1066"/>
                  </a:lnTo>
                  <a:lnTo>
                    <a:pt x="4385" y="1074"/>
                  </a:lnTo>
                  <a:lnTo>
                    <a:pt x="4335" y="1080"/>
                  </a:lnTo>
                  <a:lnTo>
                    <a:pt x="4282" y="1083"/>
                  </a:lnTo>
                  <a:lnTo>
                    <a:pt x="4229" y="1087"/>
                  </a:lnTo>
                  <a:lnTo>
                    <a:pt x="4175" y="1087"/>
                  </a:lnTo>
                  <a:lnTo>
                    <a:pt x="4118" y="1083"/>
                  </a:lnTo>
                  <a:lnTo>
                    <a:pt x="4061" y="1080"/>
                  </a:lnTo>
                  <a:lnTo>
                    <a:pt x="4003" y="1074"/>
                  </a:lnTo>
                  <a:lnTo>
                    <a:pt x="3943" y="1064"/>
                  </a:lnTo>
                  <a:lnTo>
                    <a:pt x="3882" y="1053"/>
                  </a:lnTo>
                  <a:lnTo>
                    <a:pt x="3819" y="1038"/>
                  </a:lnTo>
                  <a:lnTo>
                    <a:pt x="3756" y="1022"/>
                  </a:lnTo>
                  <a:lnTo>
                    <a:pt x="3690" y="1003"/>
                  </a:lnTo>
                  <a:lnTo>
                    <a:pt x="3624" y="980"/>
                  </a:lnTo>
                  <a:lnTo>
                    <a:pt x="3556" y="954"/>
                  </a:lnTo>
                  <a:lnTo>
                    <a:pt x="3488" y="925"/>
                  </a:lnTo>
                  <a:lnTo>
                    <a:pt x="3417" y="894"/>
                  </a:lnTo>
                  <a:lnTo>
                    <a:pt x="3345" y="859"/>
                  </a:lnTo>
                  <a:lnTo>
                    <a:pt x="3271" y="820"/>
                  </a:lnTo>
                  <a:lnTo>
                    <a:pt x="3196" y="780"/>
                  </a:lnTo>
                  <a:lnTo>
                    <a:pt x="3196" y="780"/>
                  </a:lnTo>
                  <a:lnTo>
                    <a:pt x="3049" y="696"/>
                  </a:lnTo>
                  <a:lnTo>
                    <a:pt x="2904" y="617"/>
                  </a:lnTo>
                  <a:lnTo>
                    <a:pt x="2766" y="542"/>
                  </a:lnTo>
                  <a:lnTo>
                    <a:pt x="2632" y="475"/>
                  </a:lnTo>
                  <a:lnTo>
                    <a:pt x="2502" y="412"/>
                  </a:lnTo>
                  <a:lnTo>
                    <a:pt x="2377" y="354"/>
                  </a:lnTo>
                  <a:lnTo>
                    <a:pt x="2255" y="299"/>
                  </a:lnTo>
                  <a:lnTo>
                    <a:pt x="2137" y="250"/>
                  </a:lnTo>
                  <a:lnTo>
                    <a:pt x="2021" y="207"/>
                  </a:lnTo>
                  <a:lnTo>
                    <a:pt x="1912" y="166"/>
                  </a:lnTo>
                  <a:lnTo>
                    <a:pt x="1803" y="131"/>
                  </a:lnTo>
                  <a:lnTo>
                    <a:pt x="1699" y="100"/>
                  </a:lnTo>
                  <a:lnTo>
                    <a:pt x="1598" y="74"/>
                  </a:lnTo>
                  <a:lnTo>
                    <a:pt x="1499" y="52"/>
                  </a:lnTo>
                  <a:lnTo>
                    <a:pt x="1402" y="34"/>
                  </a:lnTo>
                  <a:lnTo>
                    <a:pt x="1309" y="19"/>
                  </a:lnTo>
                  <a:lnTo>
                    <a:pt x="1218" y="8"/>
                  </a:lnTo>
                  <a:lnTo>
                    <a:pt x="1129" y="2"/>
                  </a:lnTo>
                  <a:lnTo>
                    <a:pt x="1041" y="0"/>
                  </a:lnTo>
                  <a:lnTo>
                    <a:pt x="955" y="0"/>
                  </a:lnTo>
                  <a:lnTo>
                    <a:pt x="872" y="5"/>
                  </a:lnTo>
                  <a:lnTo>
                    <a:pt x="789" y="13"/>
                  </a:lnTo>
                  <a:lnTo>
                    <a:pt x="707" y="24"/>
                  </a:lnTo>
                  <a:lnTo>
                    <a:pt x="626" y="39"/>
                  </a:lnTo>
                  <a:lnTo>
                    <a:pt x="547" y="56"/>
                  </a:lnTo>
                  <a:lnTo>
                    <a:pt x="468" y="77"/>
                  </a:lnTo>
                  <a:lnTo>
                    <a:pt x="390" y="102"/>
                  </a:lnTo>
                  <a:lnTo>
                    <a:pt x="312" y="129"/>
                  </a:lnTo>
                  <a:lnTo>
                    <a:pt x="235" y="160"/>
                  </a:lnTo>
                  <a:lnTo>
                    <a:pt x="157" y="192"/>
                  </a:lnTo>
                  <a:lnTo>
                    <a:pt x="78" y="228"/>
                  </a:lnTo>
                  <a:lnTo>
                    <a:pt x="0" y="26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807445" name="Freeform 85"/>
            <p:cNvSpPr>
              <a:spLocks/>
            </p:cNvSpPr>
            <p:nvPr/>
          </p:nvSpPr>
          <p:spPr bwMode="auto">
            <a:xfrm>
              <a:off x="806" y="1176"/>
              <a:ext cx="5459" cy="514"/>
            </a:xfrm>
            <a:custGeom>
              <a:avLst/>
              <a:gdLst/>
              <a:ahLst/>
              <a:cxnLst>
                <a:cxn ang="0">
                  <a:pos x="5459" y="159"/>
                </a:cxn>
                <a:cxn ang="0">
                  <a:pos x="5428" y="221"/>
                </a:cxn>
                <a:cxn ang="0">
                  <a:pos x="5390" y="290"/>
                </a:cxn>
                <a:cxn ang="0">
                  <a:pos x="5334" y="376"/>
                </a:cxn>
                <a:cxn ang="0">
                  <a:pos x="5262" y="474"/>
                </a:cxn>
                <a:cxn ang="0">
                  <a:pos x="5173" y="579"/>
                </a:cxn>
                <a:cxn ang="0">
                  <a:pos x="5094" y="658"/>
                </a:cxn>
                <a:cxn ang="0">
                  <a:pos x="5035" y="710"/>
                </a:cxn>
                <a:cxn ang="0">
                  <a:pos x="4973" y="762"/>
                </a:cxn>
                <a:cxn ang="0">
                  <a:pos x="4905" y="809"/>
                </a:cxn>
                <a:cxn ang="0">
                  <a:pos x="4833" y="854"/>
                </a:cxn>
                <a:cxn ang="0">
                  <a:pos x="4755" y="896"/>
                </a:cxn>
                <a:cxn ang="0">
                  <a:pos x="4673" y="933"/>
                </a:cxn>
                <a:cxn ang="0">
                  <a:pos x="4586" y="965"/>
                </a:cxn>
                <a:cxn ang="0">
                  <a:pos x="4494" y="991"/>
                </a:cxn>
                <a:cxn ang="0">
                  <a:pos x="4395" y="1010"/>
                </a:cxn>
                <a:cxn ang="0">
                  <a:pos x="4294" y="1023"/>
                </a:cxn>
                <a:cxn ang="0">
                  <a:pos x="4186" y="1028"/>
                </a:cxn>
                <a:cxn ang="0">
                  <a:pos x="4072" y="1025"/>
                </a:cxn>
                <a:cxn ang="0">
                  <a:pos x="3954" y="1010"/>
                </a:cxn>
                <a:cxn ang="0">
                  <a:pos x="3830" y="988"/>
                </a:cxn>
                <a:cxn ang="0">
                  <a:pos x="3701" y="954"/>
                </a:cxn>
                <a:cxn ang="0">
                  <a:pos x="3567" y="909"/>
                </a:cxn>
                <a:cxn ang="0">
                  <a:pos x="3425" y="851"/>
                </a:cxn>
                <a:cxn ang="0">
                  <a:pos x="3279" y="779"/>
                </a:cxn>
                <a:cxn ang="0">
                  <a:pos x="3204" y="739"/>
                </a:cxn>
                <a:cxn ang="0">
                  <a:pos x="2910" y="582"/>
                </a:cxn>
                <a:cxn ang="0">
                  <a:pos x="2635" y="445"/>
                </a:cxn>
                <a:cxn ang="0">
                  <a:pos x="2377" y="327"/>
                </a:cxn>
                <a:cxn ang="0">
                  <a:pos x="2135" y="230"/>
                </a:cxn>
                <a:cxn ang="0">
                  <a:pos x="1909" y="150"/>
                </a:cxn>
                <a:cxn ang="0">
                  <a:pos x="1696" y="88"/>
                </a:cxn>
                <a:cxn ang="0">
                  <a:pos x="1495" y="43"/>
                </a:cxn>
                <a:cxn ang="0">
                  <a:pos x="1305" y="14"/>
                </a:cxn>
                <a:cxn ang="0">
                  <a:pos x="1124" y="1"/>
                </a:cxn>
                <a:cxn ang="0">
                  <a:pos x="951" y="3"/>
                </a:cxn>
                <a:cxn ang="0">
                  <a:pos x="784" y="19"/>
                </a:cxn>
                <a:cxn ang="0">
                  <a:pos x="623" y="48"/>
                </a:cxn>
                <a:cxn ang="0">
                  <a:pos x="465" y="92"/>
                </a:cxn>
                <a:cxn ang="0">
                  <a:pos x="309" y="145"/>
                </a:cxn>
                <a:cxn ang="0">
                  <a:pos x="155" y="211"/>
                </a:cxn>
                <a:cxn ang="0">
                  <a:pos x="0" y="289"/>
                </a:cxn>
              </a:cxnLst>
              <a:rect l="0" t="0" r="r" b="b"/>
              <a:pathLst>
                <a:path w="5459" h="1028">
                  <a:moveTo>
                    <a:pt x="5459" y="159"/>
                  </a:moveTo>
                  <a:lnTo>
                    <a:pt x="5459" y="159"/>
                  </a:lnTo>
                  <a:lnTo>
                    <a:pt x="5451" y="176"/>
                  </a:lnTo>
                  <a:lnTo>
                    <a:pt x="5428" y="221"/>
                  </a:lnTo>
                  <a:lnTo>
                    <a:pt x="5410" y="253"/>
                  </a:lnTo>
                  <a:lnTo>
                    <a:pt x="5390" y="290"/>
                  </a:lnTo>
                  <a:lnTo>
                    <a:pt x="5365" y="331"/>
                  </a:lnTo>
                  <a:lnTo>
                    <a:pt x="5334" y="376"/>
                  </a:lnTo>
                  <a:lnTo>
                    <a:pt x="5301" y="424"/>
                  </a:lnTo>
                  <a:lnTo>
                    <a:pt x="5262" y="474"/>
                  </a:lnTo>
                  <a:lnTo>
                    <a:pt x="5220" y="526"/>
                  </a:lnTo>
                  <a:lnTo>
                    <a:pt x="5173" y="579"/>
                  </a:lnTo>
                  <a:lnTo>
                    <a:pt x="5122" y="633"/>
                  </a:lnTo>
                  <a:lnTo>
                    <a:pt x="5094" y="658"/>
                  </a:lnTo>
                  <a:lnTo>
                    <a:pt x="5066" y="684"/>
                  </a:lnTo>
                  <a:lnTo>
                    <a:pt x="5035" y="710"/>
                  </a:lnTo>
                  <a:lnTo>
                    <a:pt x="5005" y="736"/>
                  </a:lnTo>
                  <a:lnTo>
                    <a:pt x="4973" y="762"/>
                  </a:lnTo>
                  <a:lnTo>
                    <a:pt x="4940" y="786"/>
                  </a:lnTo>
                  <a:lnTo>
                    <a:pt x="4905" y="809"/>
                  </a:lnTo>
                  <a:lnTo>
                    <a:pt x="4869" y="833"/>
                  </a:lnTo>
                  <a:lnTo>
                    <a:pt x="4833" y="854"/>
                  </a:lnTo>
                  <a:lnTo>
                    <a:pt x="4794" y="876"/>
                  </a:lnTo>
                  <a:lnTo>
                    <a:pt x="4755" y="896"/>
                  </a:lnTo>
                  <a:lnTo>
                    <a:pt x="4715" y="915"/>
                  </a:lnTo>
                  <a:lnTo>
                    <a:pt x="4673" y="933"/>
                  </a:lnTo>
                  <a:lnTo>
                    <a:pt x="4630" y="951"/>
                  </a:lnTo>
                  <a:lnTo>
                    <a:pt x="4586" y="965"/>
                  </a:lnTo>
                  <a:lnTo>
                    <a:pt x="4540" y="980"/>
                  </a:lnTo>
                  <a:lnTo>
                    <a:pt x="4494" y="991"/>
                  </a:lnTo>
                  <a:lnTo>
                    <a:pt x="4445" y="1002"/>
                  </a:lnTo>
                  <a:lnTo>
                    <a:pt x="4395" y="1010"/>
                  </a:lnTo>
                  <a:lnTo>
                    <a:pt x="4345" y="1018"/>
                  </a:lnTo>
                  <a:lnTo>
                    <a:pt x="4294" y="1023"/>
                  </a:lnTo>
                  <a:lnTo>
                    <a:pt x="4240" y="1027"/>
                  </a:lnTo>
                  <a:lnTo>
                    <a:pt x="4186" y="1028"/>
                  </a:lnTo>
                  <a:lnTo>
                    <a:pt x="4130" y="1028"/>
                  </a:lnTo>
                  <a:lnTo>
                    <a:pt x="4072" y="1025"/>
                  </a:lnTo>
                  <a:lnTo>
                    <a:pt x="4014" y="1018"/>
                  </a:lnTo>
                  <a:lnTo>
                    <a:pt x="3954" y="1010"/>
                  </a:lnTo>
                  <a:lnTo>
                    <a:pt x="3893" y="1001"/>
                  </a:lnTo>
                  <a:lnTo>
                    <a:pt x="3830" y="988"/>
                  </a:lnTo>
                  <a:lnTo>
                    <a:pt x="3766" y="972"/>
                  </a:lnTo>
                  <a:lnTo>
                    <a:pt x="3701" y="954"/>
                  </a:lnTo>
                  <a:lnTo>
                    <a:pt x="3635" y="933"/>
                  </a:lnTo>
                  <a:lnTo>
                    <a:pt x="3567" y="909"/>
                  </a:lnTo>
                  <a:lnTo>
                    <a:pt x="3496" y="881"/>
                  </a:lnTo>
                  <a:lnTo>
                    <a:pt x="3425" y="851"/>
                  </a:lnTo>
                  <a:lnTo>
                    <a:pt x="3353" y="817"/>
                  </a:lnTo>
                  <a:lnTo>
                    <a:pt x="3279" y="779"/>
                  </a:lnTo>
                  <a:lnTo>
                    <a:pt x="3204" y="739"/>
                  </a:lnTo>
                  <a:lnTo>
                    <a:pt x="3204" y="739"/>
                  </a:lnTo>
                  <a:lnTo>
                    <a:pt x="3054" y="658"/>
                  </a:lnTo>
                  <a:lnTo>
                    <a:pt x="2910" y="582"/>
                  </a:lnTo>
                  <a:lnTo>
                    <a:pt x="2770" y="511"/>
                  </a:lnTo>
                  <a:lnTo>
                    <a:pt x="2635" y="445"/>
                  </a:lnTo>
                  <a:lnTo>
                    <a:pt x="2503" y="384"/>
                  </a:lnTo>
                  <a:lnTo>
                    <a:pt x="2377" y="327"/>
                  </a:lnTo>
                  <a:lnTo>
                    <a:pt x="2254" y="277"/>
                  </a:lnTo>
                  <a:lnTo>
                    <a:pt x="2135" y="230"/>
                  </a:lnTo>
                  <a:lnTo>
                    <a:pt x="2021" y="189"/>
                  </a:lnTo>
                  <a:lnTo>
                    <a:pt x="1909" y="150"/>
                  </a:lnTo>
                  <a:lnTo>
                    <a:pt x="1800" y="117"/>
                  </a:lnTo>
                  <a:lnTo>
                    <a:pt x="1696" y="88"/>
                  </a:lnTo>
                  <a:lnTo>
                    <a:pt x="1595" y="64"/>
                  </a:lnTo>
                  <a:lnTo>
                    <a:pt x="1495" y="43"/>
                  </a:lnTo>
                  <a:lnTo>
                    <a:pt x="1399" y="27"/>
                  </a:lnTo>
                  <a:lnTo>
                    <a:pt x="1305" y="14"/>
                  </a:lnTo>
                  <a:lnTo>
                    <a:pt x="1213" y="6"/>
                  </a:lnTo>
                  <a:lnTo>
                    <a:pt x="1124" y="1"/>
                  </a:lnTo>
                  <a:lnTo>
                    <a:pt x="1037" y="0"/>
                  </a:lnTo>
                  <a:lnTo>
                    <a:pt x="951" y="3"/>
                  </a:lnTo>
                  <a:lnTo>
                    <a:pt x="867" y="9"/>
                  </a:lnTo>
                  <a:lnTo>
                    <a:pt x="784" y="19"/>
                  </a:lnTo>
                  <a:lnTo>
                    <a:pt x="704" y="32"/>
                  </a:lnTo>
                  <a:lnTo>
                    <a:pt x="623" y="48"/>
                  </a:lnTo>
                  <a:lnTo>
                    <a:pt x="544" y="67"/>
                  </a:lnTo>
                  <a:lnTo>
                    <a:pt x="465" y="92"/>
                  </a:lnTo>
                  <a:lnTo>
                    <a:pt x="387" y="117"/>
                  </a:lnTo>
                  <a:lnTo>
                    <a:pt x="309" y="145"/>
                  </a:lnTo>
                  <a:lnTo>
                    <a:pt x="232" y="177"/>
                  </a:lnTo>
                  <a:lnTo>
                    <a:pt x="155" y="211"/>
                  </a:lnTo>
                  <a:lnTo>
                    <a:pt x="77" y="248"/>
                  </a:lnTo>
                  <a:lnTo>
                    <a:pt x="0" y="289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807446" name="Freeform 86"/>
            <p:cNvSpPr>
              <a:spLocks/>
            </p:cNvSpPr>
            <p:nvPr/>
          </p:nvSpPr>
          <p:spPr bwMode="auto">
            <a:xfrm>
              <a:off x="835" y="1192"/>
              <a:ext cx="5455" cy="485"/>
            </a:xfrm>
            <a:custGeom>
              <a:avLst/>
              <a:gdLst/>
              <a:ahLst/>
              <a:cxnLst>
                <a:cxn ang="0">
                  <a:pos x="5455" y="71"/>
                </a:cxn>
                <a:cxn ang="0">
                  <a:pos x="5426" y="132"/>
                </a:cxn>
                <a:cxn ang="0">
                  <a:pos x="5388" y="203"/>
                </a:cxn>
                <a:cxn ang="0">
                  <a:pos x="5334" y="291"/>
                </a:cxn>
                <a:cxn ang="0">
                  <a:pos x="5263" y="391"/>
                </a:cxn>
                <a:cxn ang="0">
                  <a:pos x="5176" y="499"/>
                </a:cxn>
                <a:cxn ang="0">
                  <a:pos x="5098" y="580"/>
                </a:cxn>
                <a:cxn ang="0">
                  <a:pos x="5041" y="633"/>
                </a:cxn>
                <a:cxn ang="0">
                  <a:pos x="4979" y="685"/>
                </a:cxn>
                <a:cxn ang="0">
                  <a:pos x="4912" y="735"/>
                </a:cxn>
                <a:cxn ang="0">
                  <a:pos x="4840" y="781"/>
                </a:cxn>
                <a:cxn ang="0">
                  <a:pos x="4763" y="825"/>
                </a:cxn>
                <a:cxn ang="0">
                  <a:pos x="4682" y="864"/>
                </a:cxn>
                <a:cxn ang="0">
                  <a:pos x="4594" y="898"/>
                </a:cxn>
                <a:cxn ang="0">
                  <a:pos x="4502" y="927"/>
                </a:cxn>
                <a:cxn ang="0">
                  <a:pos x="4405" y="948"/>
                </a:cxn>
                <a:cxn ang="0">
                  <a:pos x="4304" y="962"/>
                </a:cxn>
                <a:cxn ang="0">
                  <a:pos x="4196" y="969"/>
                </a:cxn>
                <a:cxn ang="0">
                  <a:pos x="4083" y="967"/>
                </a:cxn>
                <a:cxn ang="0">
                  <a:pos x="3964" y="957"/>
                </a:cxn>
                <a:cxn ang="0">
                  <a:pos x="3840" y="936"/>
                </a:cxn>
                <a:cxn ang="0">
                  <a:pos x="3710" y="904"/>
                </a:cxn>
                <a:cxn ang="0">
                  <a:pos x="3574" y="861"/>
                </a:cxn>
                <a:cxn ang="0">
                  <a:pos x="3432" y="806"/>
                </a:cxn>
                <a:cxn ang="0">
                  <a:pos x="3285" y="738"/>
                </a:cxn>
                <a:cxn ang="0">
                  <a:pos x="3210" y="699"/>
                </a:cxn>
                <a:cxn ang="0">
                  <a:pos x="2913" y="547"/>
                </a:cxn>
                <a:cxn ang="0">
                  <a:pos x="2636" y="415"/>
                </a:cxn>
                <a:cxn ang="0">
                  <a:pos x="2377" y="302"/>
                </a:cxn>
                <a:cxn ang="0">
                  <a:pos x="2134" y="208"/>
                </a:cxn>
                <a:cxn ang="0">
                  <a:pos x="1906" y="132"/>
                </a:cxn>
                <a:cxn ang="0">
                  <a:pos x="1692" y="76"/>
                </a:cxn>
                <a:cxn ang="0">
                  <a:pos x="1491" y="34"/>
                </a:cxn>
                <a:cxn ang="0">
                  <a:pos x="1301" y="8"/>
                </a:cxn>
                <a:cxn ang="0">
                  <a:pos x="1119" y="0"/>
                </a:cxn>
                <a:cxn ang="0">
                  <a:pos x="945" y="5"/>
                </a:cxn>
                <a:cxn ang="0">
                  <a:pos x="780" y="24"/>
                </a:cxn>
                <a:cxn ang="0">
                  <a:pos x="619" y="56"/>
                </a:cxn>
                <a:cxn ang="0">
                  <a:pos x="461" y="103"/>
                </a:cxn>
                <a:cxn ang="0">
                  <a:pos x="307" y="161"/>
                </a:cxn>
                <a:cxn ang="0">
                  <a:pos x="153" y="231"/>
                </a:cxn>
                <a:cxn ang="0">
                  <a:pos x="0" y="312"/>
                </a:cxn>
              </a:cxnLst>
              <a:rect l="0" t="0" r="r" b="b"/>
              <a:pathLst>
                <a:path w="5455" h="970">
                  <a:moveTo>
                    <a:pt x="5455" y="71"/>
                  </a:moveTo>
                  <a:lnTo>
                    <a:pt x="5455" y="71"/>
                  </a:lnTo>
                  <a:lnTo>
                    <a:pt x="5448" y="87"/>
                  </a:lnTo>
                  <a:lnTo>
                    <a:pt x="5426" y="132"/>
                  </a:lnTo>
                  <a:lnTo>
                    <a:pt x="5409" y="165"/>
                  </a:lnTo>
                  <a:lnTo>
                    <a:pt x="5388" y="203"/>
                  </a:lnTo>
                  <a:lnTo>
                    <a:pt x="5363" y="245"/>
                  </a:lnTo>
                  <a:lnTo>
                    <a:pt x="5334" y="291"/>
                  </a:lnTo>
                  <a:lnTo>
                    <a:pt x="5301" y="339"/>
                  </a:lnTo>
                  <a:lnTo>
                    <a:pt x="5263" y="391"/>
                  </a:lnTo>
                  <a:lnTo>
                    <a:pt x="5222" y="444"/>
                  </a:lnTo>
                  <a:lnTo>
                    <a:pt x="5176" y="499"/>
                  </a:lnTo>
                  <a:lnTo>
                    <a:pt x="5126" y="552"/>
                  </a:lnTo>
                  <a:lnTo>
                    <a:pt x="5098" y="580"/>
                  </a:lnTo>
                  <a:lnTo>
                    <a:pt x="5070" y="607"/>
                  </a:lnTo>
                  <a:lnTo>
                    <a:pt x="5041" y="633"/>
                  </a:lnTo>
                  <a:lnTo>
                    <a:pt x="5011" y="659"/>
                  </a:lnTo>
                  <a:lnTo>
                    <a:pt x="4979" y="685"/>
                  </a:lnTo>
                  <a:lnTo>
                    <a:pt x="4945" y="710"/>
                  </a:lnTo>
                  <a:lnTo>
                    <a:pt x="4912" y="735"/>
                  </a:lnTo>
                  <a:lnTo>
                    <a:pt x="4876" y="759"/>
                  </a:lnTo>
                  <a:lnTo>
                    <a:pt x="4840" y="781"/>
                  </a:lnTo>
                  <a:lnTo>
                    <a:pt x="4802" y="804"/>
                  </a:lnTo>
                  <a:lnTo>
                    <a:pt x="4763" y="825"/>
                  </a:lnTo>
                  <a:lnTo>
                    <a:pt x="4723" y="844"/>
                  </a:lnTo>
                  <a:lnTo>
                    <a:pt x="4682" y="864"/>
                  </a:lnTo>
                  <a:lnTo>
                    <a:pt x="4639" y="882"/>
                  </a:lnTo>
                  <a:lnTo>
                    <a:pt x="4594" y="898"/>
                  </a:lnTo>
                  <a:lnTo>
                    <a:pt x="4550" y="912"/>
                  </a:lnTo>
                  <a:lnTo>
                    <a:pt x="4502" y="927"/>
                  </a:lnTo>
                  <a:lnTo>
                    <a:pt x="4455" y="938"/>
                  </a:lnTo>
                  <a:lnTo>
                    <a:pt x="4405" y="948"/>
                  </a:lnTo>
                  <a:lnTo>
                    <a:pt x="4355" y="956"/>
                  </a:lnTo>
                  <a:lnTo>
                    <a:pt x="4304" y="962"/>
                  </a:lnTo>
                  <a:lnTo>
                    <a:pt x="4250" y="967"/>
                  </a:lnTo>
                  <a:lnTo>
                    <a:pt x="4196" y="969"/>
                  </a:lnTo>
                  <a:lnTo>
                    <a:pt x="4140" y="970"/>
                  </a:lnTo>
                  <a:lnTo>
                    <a:pt x="4083" y="967"/>
                  </a:lnTo>
                  <a:lnTo>
                    <a:pt x="4023" y="964"/>
                  </a:lnTo>
                  <a:lnTo>
                    <a:pt x="3964" y="957"/>
                  </a:lnTo>
                  <a:lnTo>
                    <a:pt x="3903" y="948"/>
                  </a:lnTo>
                  <a:lnTo>
                    <a:pt x="3840" y="936"/>
                  </a:lnTo>
                  <a:lnTo>
                    <a:pt x="3775" y="922"/>
                  </a:lnTo>
                  <a:lnTo>
                    <a:pt x="3710" y="904"/>
                  </a:lnTo>
                  <a:lnTo>
                    <a:pt x="3643" y="885"/>
                  </a:lnTo>
                  <a:lnTo>
                    <a:pt x="3574" y="861"/>
                  </a:lnTo>
                  <a:lnTo>
                    <a:pt x="3504" y="835"/>
                  </a:lnTo>
                  <a:lnTo>
                    <a:pt x="3432" y="806"/>
                  </a:lnTo>
                  <a:lnTo>
                    <a:pt x="3360" y="773"/>
                  </a:lnTo>
                  <a:lnTo>
                    <a:pt x="3285" y="738"/>
                  </a:lnTo>
                  <a:lnTo>
                    <a:pt x="3210" y="699"/>
                  </a:lnTo>
                  <a:lnTo>
                    <a:pt x="3210" y="699"/>
                  </a:lnTo>
                  <a:lnTo>
                    <a:pt x="3059" y="620"/>
                  </a:lnTo>
                  <a:lnTo>
                    <a:pt x="2913" y="547"/>
                  </a:lnTo>
                  <a:lnTo>
                    <a:pt x="2772" y="478"/>
                  </a:lnTo>
                  <a:lnTo>
                    <a:pt x="2636" y="415"/>
                  </a:lnTo>
                  <a:lnTo>
                    <a:pt x="2505" y="357"/>
                  </a:lnTo>
                  <a:lnTo>
                    <a:pt x="2377" y="302"/>
                  </a:lnTo>
                  <a:lnTo>
                    <a:pt x="2253" y="253"/>
                  </a:lnTo>
                  <a:lnTo>
                    <a:pt x="2134" y="208"/>
                  </a:lnTo>
                  <a:lnTo>
                    <a:pt x="2019" y="169"/>
                  </a:lnTo>
                  <a:lnTo>
                    <a:pt x="1906" y="132"/>
                  </a:lnTo>
                  <a:lnTo>
                    <a:pt x="1798" y="102"/>
                  </a:lnTo>
                  <a:lnTo>
                    <a:pt x="1692" y="76"/>
                  </a:lnTo>
                  <a:lnTo>
                    <a:pt x="1590" y="52"/>
                  </a:lnTo>
                  <a:lnTo>
                    <a:pt x="1491" y="34"/>
                  </a:lnTo>
                  <a:lnTo>
                    <a:pt x="1394" y="19"/>
                  </a:lnTo>
                  <a:lnTo>
                    <a:pt x="1301" y="8"/>
                  </a:lnTo>
                  <a:lnTo>
                    <a:pt x="1209" y="2"/>
                  </a:lnTo>
                  <a:lnTo>
                    <a:pt x="1119" y="0"/>
                  </a:lnTo>
                  <a:lnTo>
                    <a:pt x="1031" y="0"/>
                  </a:lnTo>
                  <a:lnTo>
                    <a:pt x="945" y="5"/>
                  </a:lnTo>
                  <a:lnTo>
                    <a:pt x="862" y="13"/>
                  </a:lnTo>
                  <a:lnTo>
                    <a:pt x="780" y="24"/>
                  </a:lnTo>
                  <a:lnTo>
                    <a:pt x="698" y="39"/>
                  </a:lnTo>
                  <a:lnTo>
                    <a:pt x="619" y="56"/>
                  </a:lnTo>
                  <a:lnTo>
                    <a:pt x="540" y="79"/>
                  </a:lnTo>
                  <a:lnTo>
                    <a:pt x="461" y="103"/>
                  </a:lnTo>
                  <a:lnTo>
                    <a:pt x="384" y="131"/>
                  </a:lnTo>
                  <a:lnTo>
                    <a:pt x="307" y="161"/>
                  </a:lnTo>
                  <a:lnTo>
                    <a:pt x="230" y="194"/>
                  </a:lnTo>
                  <a:lnTo>
                    <a:pt x="153" y="231"/>
                  </a:lnTo>
                  <a:lnTo>
                    <a:pt x="76" y="270"/>
                  </a:lnTo>
                  <a:lnTo>
                    <a:pt x="0" y="31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807447" name="Freeform 87"/>
            <p:cNvSpPr>
              <a:spLocks/>
            </p:cNvSpPr>
            <p:nvPr/>
          </p:nvSpPr>
          <p:spPr bwMode="auto">
            <a:xfrm>
              <a:off x="864" y="1198"/>
              <a:ext cx="5451" cy="465"/>
            </a:xfrm>
            <a:custGeom>
              <a:avLst/>
              <a:gdLst/>
              <a:ahLst/>
              <a:cxnLst>
                <a:cxn ang="0">
                  <a:pos x="5451" y="0"/>
                </a:cxn>
                <a:cxn ang="0">
                  <a:pos x="5423" y="63"/>
                </a:cxn>
                <a:cxn ang="0">
                  <a:pos x="5386" y="134"/>
                </a:cxn>
                <a:cxn ang="0">
                  <a:pos x="5334" y="224"/>
                </a:cxn>
                <a:cxn ang="0">
                  <a:pos x="5265" y="326"/>
                </a:cxn>
                <a:cxn ang="0">
                  <a:pos x="5179" y="436"/>
                </a:cxn>
                <a:cxn ang="0">
                  <a:pos x="5102" y="518"/>
                </a:cxn>
                <a:cxn ang="0">
                  <a:pos x="5046" y="573"/>
                </a:cxn>
                <a:cxn ang="0">
                  <a:pos x="4983" y="628"/>
                </a:cxn>
                <a:cxn ang="0">
                  <a:pos x="4918" y="678"/>
                </a:cxn>
                <a:cxn ang="0">
                  <a:pos x="4847" y="726"/>
                </a:cxn>
                <a:cxn ang="0">
                  <a:pos x="4771" y="772"/>
                </a:cxn>
                <a:cxn ang="0">
                  <a:pos x="4689" y="814"/>
                </a:cxn>
                <a:cxn ang="0">
                  <a:pos x="4603" y="849"/>
                </a:cxn>
                <a:cxn ang="0">
                  <a:pos x="4512" y="880"/>
                </a:cxn>
                <a:cxn ang="0">
                  <a:pos x="4415" y="902"/>
                </a:cxn>
                <a:cxn ang="0">
                  <a:pos x="4312" y="920"/>
                </a:cxn>
                <a:cxn ang="0">
                  <a:pos x="4206" y="928"/>
                </a:cxn>
                <a:cxn ang="0">
                  <a:pos x="4092" y="930"/>
                </a:cxn>
                <a:cxn ang="0">
                  <a:pos x="3974" y="920"/>
                </a:cxn>
                <a:cxn ang="0">
                  <a:pos x="3849" y="902"/>
                </a:cxn>
                <a:cxn ang="0">
                  <a:pos x="3718" y="873"/>
                </a:cxn>
                <a:cxn ang="0">
                  <a:pos x="3582" y="833"/>
                </a:cxn>
                <a:cxn ang="0">
                  <a:pos x="3440" y="780"/>
                </a:cxn>
                <a:cxn ang="0">
                  <a:pos x="3292" y="715"/>
                </a:cxn>
                <a:cxn ang="0">
                  <a:pos x="3216" y="678"/>
                </a:cxn>
                <a:cxn ang="0">
                  <a:pos x="2917" y="531"/>
                </a:cxn>
                <a:cxn ang="0">
                  <a:pos x="2638" y="403"/>
                </a:cxn>
                <a:cxn ang="0">
                  <a:pos x="2377" y="295"/>
                </a:cxn>
                <a:cxn ang="0">
                  <a:pos x="2133" y="206"/>
                </a:cxn>
                <a:cxn ang="0">
                  <a:pos x="1903" y="135"/>
                </a:cxn>
                <a:cxn ang="0">
                  <a:pos x="1688" y="81"/>
                </a:cxn>
                <a:cxn ang="0">
                  <a:pos x="1487" y="43"/>
                </a:cxn>
                <a:cxn ang="0">
                  <a:pos x="1295" y="22"/>
                </a:cxn>
                <a:cxn ang="0">
                  <a:pos x="1115" y="16"/>
                </a:cxn>
                <a:cxn ang="0">
                  <a:pos x="941" y="26"/>
                </a:cxn>
                <a:cxn ang="0">
                  <a:pos x="775" y="48"/>
                </a:cxn>
                <a:cxn ang="0">
                  <a:pos x="615" y="85"/>
                </a:cxn>
                <a:cxn ang="0">
                  <a:pos x="458" y="134"/>
                </a:cxn>
                <a:cxn ang="0">
                  <a:pos x="304" y="195"/>
                </a:cxn>
                <a:cxn ang="0">
                  <a:pos x="153" y="268"/>
                </a:cxn>
                <a:cxn ang="0">
                  <a:pos x="0" y="352"/>
                </a:cxn>
              </a:cxnLst>
              <a:rect l="0" t="0" r="r" b="b"/>
              <a:pathLst>
                <a:path w="5451" h="930">
                  <a:moveTo>
                    <a:pt x="5451" y="0"/>
                  </a:moveTo>
                  <a:lnTo>
                    <a:pt x="5451" y="0"/>
                  </a:lnTo>
                  <a:lnTo>
                    <a:pt x="5444" y="18"/>
                  </a:lnTo>
                  <a:lnTo>
                    <a:pt x="5423" y="63"/>
                  </a:lnTo>
                  <a:lnTo>
                    <a:pt x="5406" y="97"/>
                  </a:lnTo>
                  <a:lnTo>
                    <a:pt x="5386" y="134"/>
                  </a:lnTo>
                  <a:lnTo>
                    <a:pt x="5362" y="177"/>
                  </a:lnTo>
                  <a:lnTo>
                    <a:pt x="5334" y="224"/>
                  </a:lnTo>
                  <a:lnTo>
                    <a:pt x="5301" y="274"/>
                  </a:lnTo>
                  <a:lnTo>
                    <a:pt x="5265" y="326"/>
                  </a:lnTo>
                  <a:lnTo>
                    <a:pt x="5223" y="381"/>
                  </a:lnTo>
                  <a:lnTo>
                    <a:pt x="5179" y="436"/>
                  </a:lnTo>
                  <a:lnTo>
                    <a:pt x="5129" y="491"/>
                  </a:lnTo>
                  <a:lnTo>
                    <a:pt x="5102" y="518"/>
                  </a:lnTo>
                  <a:lnTo>
                    <a:pt x="5075" y="546"/>
                  </a:lnTo>
                  <a:lnTo>
                    <a:pt x="5046" y="573"/>
                  </a:lnTo>
                  <a:lnTo>
                    <a:pt x="5015" y="600"/>
                  </a:lnTo>
                  <a:lnTo>
                    <a:pt x="4983" y="628"/>
                  </a:lnTo>
                  <a:lnTo>
                    <a:pt x="4951" y="654"/>
                  </a:lnTo>
                  <a:lnTo>
                    <a:pt x="4918" y="678"/>
                  </a:lnTo>
                  <a:lnTo>
                    <a:pt x="4883" y="704"/>
                  </a:lnTo>
                  <a:lnTo>
                    <a:pt x="4847" y="726"/>
                  </a:lnTo>
                  <a:lnTo>
                    <a:pt x="4809" y="751"/>
                  </a:lnTo>
                  <a:lnTo>
                    <a:pt x="4771" y="772"/>
                  </a:lnTo>
                  <a:lnTo>
                    <a:pt x="4730" y="793"/>
                  </a:lnTo>
                  <a:lnTo>
                    <a:pt x="4689" y="814"/>
                  </a:lnTo>
                  <a:lnTo>
                    <a:pt x="4647" y="831"/>
                  </a:lnTo>
                  <a:lnTo>
                    <a:pt x="4603" y="849"/>
                  </a:lnTo>
                  <a:lnTo>
                    <a:pt x="4558" y="865"/>
                  </a:lnTo>
                  <a:lnTo>
                    <a:pt x="4512" y="880"/>
                  </a:lnTo>
                  <a:lnTo>
                    <a:pt x="4464" y="891"/>
                  </a:lnTo>
                  <a:lnTo>
                    <a:pt x="4415" y="902"/>
                  </a:lnTo>
                  <a:lnTo>
                    <a:pt x="4365" y="912"/>
                  </a:lnTo>
                  <a:lnTo>
                    <a:pt x="4312" y="920"/>
                  </a:lnTo>
                  <a:lnTo>
                    <a:pt x="4260" y="925"/>
                  </a:lnTo>
                  <a:lnTo>
                    <a:pt x="4206" y="928"/>
                  </a:lnTo>
                  <a:lnTo>
                    <a:pt x="4150" y="930"/>
                  </a:lnTo>
                  <a:lnTo>
                    <a:pt x="4092" y="930"/>
                  </a:lnTo>
                  <a:lnTo>
                    <a:pt x="4033" y="927"/>
                  </a:lnTo>
                  <a:lnTo>
                    <a:pt x="3974" y="920"/>
                  </a:lnTo>
                  <a:lnTo>
                    <a:pt x="3911" y="912"/>
                  </a:lnTo>
                  <a:lnTo>
                    <a:pt x="3849" y="902"/>
                  </a:lnTo>
                  <a:lnTo>
                    <a:pt x="3785" y="889"/>
                  </a:lnTo>
                  <a:lnTo>
                    <a:pt x="3718" y="873"/>
                  </a:lnTo>
                  <a:lnTo>
                    <a:pt x="3652" y="854"/>
                  </a:lnTo>
                  <a:lnTo>
                    <a:pt x="3582" y="833"/>
                  </a:lnTo>
                  <a:lnTo>
                    <a:pt x="3511" y="809"/>
                  </a:lnTo>
                  <a:lnTo>
                    <a:pt x="3440" y="780"/>
                  </a:lnTo>
                  <a:lnTo>
                    <a:pt x="3367" y="749"/>
                  </a:lnTo>
                  <a:lnTo>
                    <a:pt x="3292" y="715"/>
                  </a:lnTo>
                  <a:lnTo>
                    <a:pt x="3216" y="678"/>
                  </a:lnTo>
                  <a:lnTo>
                    <a:pt x="3216" y="678"/>
                  </a:lnTo>
                  <a:lnTo>
                    <a:pt x="3063" y="602"/>
                  </a:lnTo>
                  <a:lnTo>
                    <a:pt x="2917" y="531"/>
                  </a:lnTo>
                  <a:lnTo>
                    <a:pt x="2774" y="465"/>
                  </a:lnTo>
                  <a:lnTo>
                    <a:pt x="2638" y="403"/>
                  </a:lnTo>
                  <a:lnTo>
                    <a:pt x="2505" y="347"/>
                  </a:lnTo>
                  <a:lnTo>
                    <a:pt x="2377" y="295"/>
                  </a:lnTo>
                  <a:lnTo>
                    <a:pt x="2252" y="248"/>
                  </a:lnTo>
                  <a:lnTo>
                    <a:pt x="2133" y="206"/>
                  </a:lnTo>
                  <a:lnTo>
                    <a:pt x="2016" y="168"/>
                  </a:lnTo>
                  <a:lnTo>
                    <a:pt x="1903" y="135"/>
                  </a:lnTo>
                  <a:lnTo>
                    <a:pt x="1795" y="106"/>
                  </a:lnTo>
                  <a:lnTo>
                    <a:pt x="1688" y="81"/>
                  </a:lnTo>
                  <a:lnTo>
                    <a:pt x="1587" y="60"/>
                  </a:lnTo>
                  <a:lnTo>
                    <a:pt x="1487" y="43"/>
                  </a:lnTo>
                  <a:lnTo>
                    <a:pt x="1390" y="30"/>
                  </a:lnTo>
                  <a:lnTo>
                    <a:pt x="1295" y="22"/>
                  </a:lnTo>
                  <a:lnTo>
                    <a:pt x="1204" y="18"/>
                  </a:lnTo>
                  <a:lnTo>
                    <a:pt x="1115" y="16"/>
                  </a:lnTo>
                  <a:lnTo>
                    <a:pt x="1027" y="19"/>
                  </a:lnTo>
                  <a:lnTo>
                    <a:pt x="941" y="26"/>
                  </a:lnTo>
                  <a:lnTo>
                    <a:pt x="858" y="35"/>
                  </a:lnTo>
                  <a:lnTo>
                    <a:pt x="775" y="48"/>
                  </a:lnTo>
                  <a:lnTo>
                    <a:pt x="694" y="64"/>
                  </a:lnTo>
                  <a:lnTo>
                    <a:pt x="615" y="85"/>
                  </a:lnTo>
                  <a:lnTo>
                    <a:pt x="536" y="108"/>
                  </a:lnTo>
                  <a:lnTo>
                    <a:pt x="458" y="134"/>
                  </a:lnTo>
                  <a:lnTo>
                    <a:pt x="382" y="163"/>
                  </a:lnTo>
                  <a:lnTo>
                    <a:pt x="304" y="195"/>
                  </a:lnTo>
                  <a:lnTo>
                    <a:pt x="228" y="231"/>
                  </a:lnTo>
                  <a:lnTo>
                    <a:pt x="153" y="268"/>
                  </a:lnTo>
                  <a:lnTo>
                    <a:pt x="76" y="310"/>
                  </a:lnTo>
                  <a:lnTo>
                    <a:pt x="0" y="35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807448" name="Freeform 88"/>
            <p:cNvSpPr>
              <a:spLocks/>
            </p:cNvSpPr>
            <p:nvPr/>
          </p:nvSpPr>
          <p:spPr bwMode="auto">
            <a:xfrm>
              <a:off x="893" y="1169"/>
              <a:ext cx="5447" cy="482"/>
            </a:xfrm>
            <a:custGeom>
              <a:avLst/>
              <a:gdLst/>
              <a:ahLst/>
              <a:cxnLst>
                <a:cxn ang="0">
                  <a:pos x="5447" y="0"/>
                </a:cxn>
                <a:cxn ang="0">
                  <a:pos x="5419" y="64"/>
                </a:cxn>
                <a:cxn ang="0">
                  <a:pos x="5383" y="137"/>
                </a:cxn>
                <a:cxn ang="0">
                  <a:pos x="5332" y="227"/>
                </a:cxn>
                <a:cxn ang="0">
                  <a:pos x="5265" y="332"/>
                </a:cxn>
                <a:cxn ang="0">
                  <a:pos x="5180" y="444"/>
                </a:cxn>
                <a:cxn ang="0">
                  <a:pos x="5105" y="529"/>
                </a:cxn>
                <a:cxn ang="0">
                  <a:pos x="5048" y="586"/>
                </a:cxn>
                <a:cxn ang="0">
                  <a:pos x="4989" y="641"/>
                </a:cxn>
                <a:cxn ang="0">
                  <a:pos x="4923" y="692"/>
                </a:cxn>
                <a:cxn ang="0">
                  <a:pos x="4853" y="744"/>
                </a:cxn>
                <a:cxn ang="0">
                  <a:pos x="4778" y="791"/>
                </a:cxn>
                <a:cxn ang="0">
                  <a:pos x="4697" y="833"/>
                </a:cxn>
                <a:cxn ang="0">
                  <a:pos x="4611" y="870"/>
                </a:cxn>
                <a:cxn ang="0">
                  <a:pos x="4521" y="902"/>
                </a:cxn>
                <a:cxn ang="0">
                  <a:pos x="4424" y="928"/>
                </a:cxn>
                <a:cxn ang="0">
                  <a:pos x="4322" y="947"/>
                </a:cxn>
                <a:cxn ang="0">
                  <a:pos x="4214" y="959"/>
                </a:cxn>
                <a:cxn ang="0">
                  <a:pos x="4102" y="962"/>
                </a:cxn>
                <a:cxn ang="0">
                  <a:pos x="3982" y="956"/>
                </a:cxn>
                <a:cxn ang="0">
                  <a:pos x="3857" y="939"/>
                </a:cxn>
                <a:cxn ang="0">
                  <a:pos x="3727" y="914"/>
                </a:cxn>
                <a:cxn ang="0">
                  <a:pos x="3591" y="875"/>
                </a:cxn>
                <a:cxn ang="0">
                  <a:pos x="3448" y="825"/>
                </a:cxn>
                <a:cxn ang="0">
                  <a:pos x="3298" y="763"/>
                </a:cxn>
                <a:cxn ang="0">
                  <a:pos x="3221" y="726"/>
                </a:cxn>
                <a:cxn ang="0">
                  <a:pos x="2920" y="586"/>
                </a:cxn>
                <a:cxn ang="0">
                  <a:pos x="2640" y="463"/>
                </a:cxn>
                <a:cxn ang="0">
                  <a:pos x="2376" y="360"/>
                </a:cxn>
                <a:cxn ang="0">
                  <a:pos x="2131" y="276"/>
                </a:cxn>
                <a:cxn ang="0">
                  <a:pos x="1901" y="208"/>
                </a:cxn>
                <a:cxn ang="0">
                  <a:pos x="1686" y="158"/>
                </a:cxn>
                <a:cxn ang="0">
                  <a:pos x="1483" y="124"/>
                </a:cxn>
                <a:cxn ang="0">
                  <a:pos x="1291" y="108"/>
                </a:cxn>
                <a:cxn ang="0">
                  <a:pos x="1111" y="105"/>
                </a:cxn>
                <a:cxn ang="0">
                  <a:pos x="937" y="118"/>
                </a:cxn>
                <a:cxn ang="0">
                  <a:pos x="772" y="143"/>
                </a:cxn>
                <a:cxn ang="0">
                  <a:pos x="612" y="184"/>
                </a:cxn>
                <a:cxn ang="0">
                  <a:pos x="457" y="237"/>
                </a:cxn>
                <a:cxn ang="0">
                  <a:pos x="303" y="302"/>
                </a:cxn>
                <a:cxn ang="0">
                  <a:pos x="151" y="378"/>
                </a:cxn>
                <a:cxn ang="0">
                  <a:pos x="0" y="465"/>
                </a:cxn>
              </a:cxnLst>
              <a:rect l="0" t="0" r="r" b="b"/>
              <a:pathLst>
                <a:path w="5447" h="962">
                  <a:moveTo>
                    <a:pt x="5447" y="0"/>
                  </a:moveTo>
                  <a:lnTo>
                    <a:pt x="5447" y="0"/>
                  </a:lnTo>
                  <a:lnTo>
                    <a:pt x="5440" y="17"/>
                  </a:lnTo>
                  <a:lnTo>
                    <a:pt x="5419" y="64"/>
                  </a:lnTo>
                  <a:lnTo>
                    <a:pt x="5402" y="98"/>
                  </a:lnTo>
                  <a:lnTo>
                    <a:pt x="5383" y="137"/>
                  </a:lnTo>
                  <a:lnTo>
                    <a:pt x="5359" y="181"/>
                  </a:lnTo>
                  <a:lnTo>
                    <a:pt x="5332" y="227"/>
                  </a:lnTo>
                  <a:lnTo>
                    <a:pt x="5300" y="279"/>
                  </a:lnTo>
                  <a:lnTo>
                    <a:pt x="5265" y="332"/>
                  </a:lnTo>
                  <a:lnTo>
                    <a:pt x="5225" y="387"/>
                  </a:lnTo>
                  <a:lnTo>
                    <a:pt x="5180" y="444"/>
                  </a:lnTo>
                  <a:lnTo>
                    <a:pt x="5130" y="500"/>
                  </a:lnTo>
                  <a:lnTo>
                    <a:pt x="5105" y="529"/>
                  </a:lnTo>
                  <a:lnTo>
                    <a:pt x="5078" y="557"/>
                  </a:lnTo>
                  <a:lnTo>
                    <a:pt x="5048" y="586"/>
                  </a:lnTo>
                  <a:lnTo>
                    <a:pt x="5019" y="613"/>
                  </a:lnTo>
                  <a:lnTo>
                    <a:pt x="4989" y="641"/>
                  </a:lnTo>
                  <a:lnTo>
                    <a:pt x="4957" y="667"/>
                  </a:lnTo>
                  <a:lnTo>
                    <a:pt x="4923" y="692"/>
                  </a:lnTo>
                  <a:lnTo>
                    <a:pt x="4889" y="718"/>
                  </a:lnTo>
                  <a:lnTo>
                    <a:pt x="4853" y="744"/>
                  </a:lnTo>
                  <a:lnTo>
                    <a:pt x="4815" y="767"/>
                  </a:lnTo>
                  <a:lnTo>
                    <a:pt x="4778" y="791"/>
                  </a:lnTo>
                  <a:lnTo>
                    <a:pt x="4737" y="812"/>
                  </a:lnTo>
                  <a:lnTo>
                    <a:pt x="4697" y="833"/>
                  </a:lnTo>
                  <a:lnTo>
                    <a:pt x="4654" y="852"/>
                  </a:lnTo>
                  <a:lnTo>
                    <a:pt x="4611" y="870"/>
                  </a:lnTo>
                  <a:lnTo>
                    <a:pt x="4567" y="888"/>
                  </a:lnTo>
                  <a:lnTo>
                    <a:pt x="4521" y="902"/>
                  </a:lnTo>
                  <a:lnTo>
                    <a:pt x="4472" y="917"/>
                  </a:lnTo>
                  <a:lnTo>
                    <a:pt x="4424" y="928"/>
                  </a:lnTo>
                  <a:lnTo>
                    <a:pt x="4374" y="939"/>
                  </a:lnTo>
                  <a:lnTo>
                    <a:pt x="4322" y="947"/>
                  </a:lnTo>
                  <a:lnTo>
                    <a:pt x="4270" y="954"/>
                  </a:lnTo>
                  <a:lnTo>
                    <a:pt x="4214" y="959"/>
                  </a:lnTo>
                  <a:lnTo>
                    <a:pt x="4158" y="962"/>
                  </a:lnTo>
                  <a:lnTo>
                    <a:pt x="4102" y="962"/>
                  </a:lnTo>
                  <a:lnTo>
                    <a:pt x="4043" y="960"/>
                  </a:lnTo>
                  <a:lnTo>
                    <a:pt x="3982" y="956"/>
                  </a:lnTo>
                  <a:lnTo>
                    <a:pt x="3921" y="949"/>
                  </a:lnTo>
                  <a:lnTo>
                    <a:pt x="3857" y="939"/>
                  </a:lnTo>
                  <a:lnTo>
                    <a:pt x="3793" y="928"/>
                  </a:lnTo>
                  <a:lnTo>
                    <a:pt x="3727" y="914"/>
                  </a:lnTo>
                  <a:lnTo>
                    <a:pt x="3659" y="896"/>
                  </a:lnTo>
                  <a:lnTo>
                    <a:pt x="3591" y="875"/>
                  </a:lnTo>
                  <a:lnTo>
                    <a:pt x="3520" y="852"/>
                  </a:lnTo>
                  <a:lnTo>
                    <a:pt x="3448" y="825"/>
                  </a:lnTo>
                  <a:lnTo>
                    <a:pt x="3373" y="796"/>
                  </a:lnTo>
                  <a:lnTo>
                    <a:pt x="3298" y="763"/>
                  </a:lnTo>
                  <a:lnTo>
                    <a:pt x="3221" y="726"/>
                  </a:lnTo>
                  <a:lnTo>
                    <a:pt x="3221" y="726"/>
                  </a:lnTo>
                  <a:lnTo>
                    <a:pt x="3067" y="654"/>
                  </a:lnTo>
                  <a:lnTo>
                    <a:pt x="2920" y="586"/>
                  </a:lnTo>
                  <a:lnTo>
                    <a:pt x="2777" y="521"/>
                  </a:lnTo>
                  <a:lnTo>
                    <a:pt x="2640" y="463"/>
                  </a:lnTo>
                  <a:lnTo>
                    <a:pt x="2505" y="410"/>
                  </a:lnTo>
                  <a:lnTo>
                    <a:pt x="2376" y="360"/>
                  </a:lnTo>
                  <a:lnTo>
                    <a:pt x="2252" y="315"/>
                  </a:lnTo>
                  <a:lnTo>
                    <a:pt x="2131" y="276"/>
                  </a:lnTo>
                  <a:lnTo>
                    <a:pt x="2015" y="240"/>
                  </a:lnTo>
                  <a:lnTo>
                    <a:pt x="1901" y="208"/>
                  </a:lnTo>
                  <a:lnTo>
                    <a:pt x="1791" y="181"/>
                  </a:lnTo>
                  <a:lnTo>
                    <a:pt x="1686" y="158"/>
                  </a:lnTo>
                  <a:lnTo>
                    <a:pt x="1583" y="140"/>
                  </a:lnTo>
                  <a:lnTo>
                    <a:pt x="1483" y="124"/>
                  </a:lnTo>
                  <a:lnTo>
                    <a:pt x="1386" y="114"/>
                  </a:lnTo>
                  <a:lnTo>
                    <a:pt x="1291" y="108"/>
                  </a:lnTo>
                  <a:lnTo>
                    <a:pt x="1200" y="105"/>
                  </a:lnTo>
                  <a:lnTo>
                    <a:pt x="1111" y="105"/>
                  </a:lnTo>
                  <a:lnTo>
                    <a:pt x="1023" y="109"/>
                  </a:lnTo>
                  <a:lnTo>
                    <a:pt x="937" y="118"/>
                  </a:lnTo>
                  <a:lnTo>
                    <a:pt x="854" y="129"/>
                  </a:lnTo>
                  <a:lnTo>
                    <a:pt x="772" y="143"/>
                  </a:lnTo>
                  <a:lnTo>
                    <a:pt x="692" y="163"/>
                  </a:lnTo>
                  <a:lnTo>
                    <a:pt x="612" y="184"/>
                  </a:lnTo>
                  <a:lnTo>
                    <a:pt x="533" y="208"/>
                  </a:lnTo>
                  <a:lnTo>
                    <a:pt x="457" y="237"/>
                  </a:lnTo>
                  <a:lnTo>
                    <a:pt x="379" y="268"/>
                  </a:lnTo>
                  <a:lnTo>
                    <a:pt x="303" y="302"/>
                  </a:lnTo>
                  <a:lnTo>
                    <a:pt x="228" y="339"/>
                  </a:lnTo>
                  <a:lnTo>
                    <a:pt x="151" y="378"/>
                  </a:lnTo>
                  <a:lnTo>
                    <a:pt x="76" y="419"/>
                  </a:lnTo>
                  <a:lnTo>
                    <a:pt x="0" y="465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807449" name="Freeform 89"/>
            <p:cNvSpPr>
              <a:spLocks/>
            </p:cNvSpPr>
            <p:nvPr/>
          </p:nvSpPr>
          <p:spPr bwMode="auto">
            <a:xfrm>
              <a:off x="925" y="1141"/>
              <a:ext cx="5439" cy="497"/>
            </a:xfrm>
            <a:custGeom>
              <a:avLst/>
              <a:gdLst/>
              <a:ahLst/>
              <a:cxnLst>
                <a:cxn ang="0">
                  <a:pos x="5439" y="0"/>
                </a:cxn>
                <a:cxn ang="0">
                  <a:pos x="5412" y="65"/>
                </a:cxn>
                <a:cxn ang="0">
                  <a:pos x="5377" y="137"/>
                </a:cxn>
                <a:cxn ang="0">
                  <a:pos x="5327" y="231"/>
                </a:cxn>
                <a:cxn ang="0">
                  <a:pos x="5261" y="336"/>
                </a:cxn>
                <a:cxn ang="0">
                  <a:pos x="5179" y="451"/>
                </a:cxn>
                <a:cxn ang="0">
                  <a:pos x="5104" y="538"/>
                </a:cxn>
                <a:cxn ang="0">
                  <a:pos x="5050" y="596"/>
                </a:cxn>
                <a:cxn ang="0">
                  <a:pos x="4990" y="652"/>
                </a:cxn>
                <a:cxn ang="0">
                  <a:pos x="4925" y="706"/>
                </a:cxn>
                <a:cxn ang="0">
                  <a:pos x="4855" y="759"/>
                </a:cxn>
                <a:cxn ang="0">
                  <a:pos x="4780" y="808"/>
                </a:cxn>
                <a:cxn ang="0">
                  <a:pos x="4701" y="851"/>
                </a:cxn>
                <a:cxn ang="0">
                  <a:pos x="4617" y="891"/>
                </a:cxn>
                <a:cxn ang="0">
                  <a:pos x="4526" y="925"/>
                </a:cxn>
                <a:cxn ang="0">
                  <a:pos x="4429" y="953"/>
                </a:cxn>
                <a:cxn ang="0">
                  <a:pos x="4328" y="975"/>
                </a:cxn>
                <a:cxn ang="0">
                  <a:pos x="4221" y="988"/>
                </a:cxn>
                <a:cxn ang="0">
                  <a:pos x="4108" y="993"/>
                </a:cxn>
                <a:cxn ang="0">
                  <a:pos x="3989" y="990"/>
                </a:cxn>
                <a:cxn ang="0">
                  <a:pos x="3864" y="975"/>
                </a:cxn>
                <a:cxn ang="0">
                  <a:pos x="3732" y="951"/>
                </a:cxn>
                <a:cxn ang="0">
                  <a:pos x="3595" y="917"/>
                </a:cxn>
                <a:cxn ang="0">
                  <a:pos x="3452" y="869"/>
                </a:cxn>
                <a:cxn ang="0">
                  <a:pos x="3302" y="809"/>
                </a:cxn>
                <a:cxn ang="0">
                  <a:pos x="3224" y="775"/>
                </a:cxn>
                <a:cxn ang="0">
                  <a:pos x="2921" y="638"/>
                </a:cxn>
                <a:cxn ang="0">
                  <a:pos x="2638" y="522"/>
                </a:cxn>
                <a:cxn ang="0">
                  <a:pos x="2374" y="423"/>
                </a:cxn>
                <a:cxn ang="0">
                  <a:pos x="2127" y="342"/>
                </a:cxn>
                <a:cxn ang="0">
                  <a:pos x="1897" y="281"/>
                </a:cxn>
                <a:cxn ang="0">
                  <a:pos x="1680" y="234"/>
                </a:cxn>
                <a:cxn ang="0">
                  <a:pos x="1477" y="205"/>
                </a:cxn>
                <a:cxn ang="0">
                  <a:pos x="1286" y="191"/>
                </a:cxn>
                <a:cxn ang="0">
                  <a:pos x="1104" y="192"/>
                </a:cxn>
                <a:cxn ang="0">
                  <a:pos x="932" y="208"/>
                </a:cxn>
                <a:cxn ang="0">
                  <a:pos x="766" y="239"/>
                </a:cxn>
                <a:cxn ang="0">
                  <a:pos x="607" y="283"/>
                </a:cxn>
                <a:cxn ang="0">
                  <a:pos x="453" y="338"/>
                </a:cxn>
                <a:cxn ang="0">
                  <a:pos x="300" y="407"/>
                </a:cxn>
                <a:cxn ang="0">
                  <a:pos x="150" y="486"/>
                </a:cxn>
                <a:cxn ang="0">
                  <a:pos x="0" y="578"/>
                </a:cxn>
              </a:cxnLst>
              <a:rect l="0" t="0" r="r" b="b"/>
              <a:pathLst>
                <a:path w="5439" h="993">
                  <a:moveTo>
                    <a:pt x="5439" y="0"/>
                  </a:moveTo>
                  <a:lnTo>
                    <a:pt x="5439" y="0"/>
                  </a:lnTo>
                  <a:lnTo>
                    <a:pt x="5432" y="18"/>
                  </a:lnTo>
                  <a:lnTo>
                    <a:pt x="5412" y="65"/>
                  </a:lnTo>
                  <a:lnTo>
                    <a:pt x="5397" y="99"/>
                  </a:lnTo>
                  <a:lnTo>
                    <a:pt x="5377" y="137"/>
                  </a:lnTo>
                  <a:lnTo>
                    <a:pt x="5354" y="183"/>
                  </a:lnTo>
                  <a:lnTo>
                    <a:pt x="5327" y="231"/>
                  </a:lnTo>
                  <a:lnTo>
                    <a:pt x="5297" y="283"/>
                  </a:lnTo>
                  <a:lnTo>
                    <a:pt x="5261" y="336"/>
                  </a:lnTo>
                  <a:lnTo>
                    <a:pt x="5222" y="393"/>
                  </a:lnTo>
                  <a:lnTo>
                    <a:pt x="5179" y="451"/>
                  </a:lnTo>
                  <a:lnTo>
                    <a:pt x="5130" y="509"/>
                  </a:lnTo>
                  <a:lnTo>
                    <a:pt x="5104" y="538"/>
                  </a:lnTo>
                  <a:lnTo>
                    <a:pt x="5078" y="567"/>
                  </a:lnTo>
                  <a:lnTo>
                    <a:pt x="5050" y="596"/>
                  </a:lnTo>
                  <a:lnTo>
                    <a:pt x="5021" y="623"/>
                  </a:lnTo>
                  <a:lnTo>
                    <a:pt x="4990" y="652"/>
                  </a:lnTo>
                  <a:lnTo>
                    <a:pt x="4958" y="680"/>
                  </a:lnTo>
                  <a:lnTo>
                    <a:pt x="4925" y="706"/>
                  </a:lnTo>
                  <a:lnTo>
                    <a:pt x="4891" y="733"/>
                  </a:lnTo>
                  <a:lnTo>
                    <a:pt x="4855" y="759"/>
                  </a:lnTo>
                  <a:lnTo>
                    <a:pt x="4819" y="783"/>
                  </a:lnTo>
                  <a:lnTo>
                    <a:pt x="4780" y="808"/>
                  </a:lnTo>
                  <a:lnTo>
                    <a:pt x="4742" y="830"/>
                  </a:lnTo>
                  <a:lnTo>
                    <a:pt x="4701" y="851"/>
                  </a:lnTo>
                  <a:lnTo>
                    <a:pt x="4660" y="872"/>
                  </a:lnTo>
                  <a:lnTo>
                    <a:pt x="4617" y="891"/>
                  </a:lnTo>
                  <a:lnTo>
                    <a:pt x="4572" y="909"/>
                  </a:lnTo>
                  <a:lnTo>
                    <a:pt x="4526" y="925"/>
                  </a:lnTo>
                  <a:lnTo>
                    <a:pt x="4479" y="940"/>
                  </a:lnTo>
                  <a:lnTo>
                    <a:pt x="4429" y="953"/>
                  </a:lnTo>
                  <a:lnTo>
                    <a:pt x="4379" y="966"/>
                  </a:lnTo>
                  <a:lnTo>
                    <a:pt x="4328" y="975"/>
                  </a:lnTo>
                  <a:lnTo>
                    <a:pt x="4275" y="982"/>
                  </a:lnTo>
                  <a:lnTo>
                    <a:pt x="4221" y="988"/>
                  </a:lnTo>
                  <a:lnTo>
                    <a:pt x="4165" y="992"/>
                  </a:lnTo>
                  <a:lnTo>
                    <a:pt x="4108" y="993"/>
                  </a:lnTo>
                  <a:lnTo>
                    <a:pt x="4049" y="993"/>
                  </a:lnTo>
                  <a:lnTo>
                    <a:pt x="3989" y="990"/>
                  </a:lnTo>
                  <a:lnTo>
                    <a:pt x="3927" y="984"/>
                  </a:lnTo>
                  <a:lnTo>
                    <a:pt x="3864" y="975"/>
                  </a:lnTo>
                  <a:lnTo>
                    <a:pt x="3799" y="966"/>
                  </a:lnTo>
                  <a:lnTo>
                    <a:pt x="3732" y="951"/>
                  </a:lnTo>
                  <a:lnTo>
                    <a:pt x="3666" y="935"/>
                  </a:lnTo>
                  <a:lnTo>
                    <a:pt x="3595" y="917"/>
                  </a:lnTo>
                  <a:lnTo>
                    <a:pt x="3524" y="895"/>
                  </a:lnTo>
                  <a:lnTo>
                    <a:pt x="3452" y="869"/>
                  </a:lnTo>
                  <a:lnTo>
                    <a:pt x="3377" y="841"/>
                  </a:lnTo>
                  <a:lnTo>
                    <a:pt x="3302" y="809"/>
                  </a:lnTo>
                  <a:lnTo>
                    <a:pt x="3224" y="775"/>
                  </a:lnTo>
                  <a:lnTo>
                    <a:pt x="3224" y="775"/>
                  </a:lnTo>
                  <a:lnTo>
                    <a:pt x="3070" y="704"/>
                  </a:lnTo>
                  <a:lnTo>
                    <a:pt x="2921" y="638"/>
                  </a:lnTo>
                  <a:lnTo>
                    <a:pt x="2777" y="578"/>
                  </a:lnTo>
                  <a:lnTo>
                    <a:pt x="2638" y="522"/>
                  </a:lnTo>
                  <a:lnTo>
                    <a:pt x="2503" y="470"/>
                  </a:lnTo>
                  <a:lnTo>
                    <a:pt x="2374" y="423"/>
                  </a:lnTo>
                  <a:lnTo>
                    <a:pt x="2249" y="381"/>
                  </a:lnTo>
                  <a:lnTo>
                    <a:pt x="2127" y="342"/>
                  </a:lnTo>
                  <a:lnTo>
                    <a:pt x="2010" y="310"/>
                  </a:lnTo>
                  <a:lnTo>
                    <a:pt x="1897" y="281"/>
                  </a:lnTo>
                  <a:lnTo>
                    <a:pt x="1787" y="255"/>
                  </a:lnTo>
                  <a:lnTo>
                    <a:pt x="1680" y="234"/>
                  </a:lnTo>
                  <a:lnTo>
                    <a:pt x="1577" y="218"/>
                  </a:lnTo>
                  <a:lnTo>
                    <a:pt x="1477" y="205"/>
                  </a:lnTo>
                  <a:lnTo>
                    <a:pt x="1380" y="197"/>
                  </a:lnTo>
                  <a:lnTo>
                    <a:pt x="1286" y="191"/>
                  </a:lnTo>
                  <a:lnTo>
                    <a:pt x="1194" y="191"/>
                  </a:lnTo>
                  <a:lnTo>
                    <a:pt x="1104" y="192"/>
                  </a:lnTo>
                  <a:lnTo>
                    <a:pt x="1018" y="199"/>
                  </a:lnTo>
                  <a:lnTo>
                    <a:pt x="932" y="208"/>
                  </a:lnTo>
                  <a:lnTo>
                    <a:pt x="848" y="221"/>
                  </a:lnTo>
                  <a:lnTo>
                    <a:pt x="766" y="239"/>
                  </a:lnTo>
                  <a:lnTo>
                    <a:pt x="686" y="259"/>
                  </a:lnTo>
                  <a:lnTo>
                    <a:pt x="607" y="283"/>
                  </a:lnTo>
                  <a:lnTo>
                    <a:pt x="529" y="309"/>
                  </a:lnTo>
                  <a:lnTo>
                    <a:pt x="453" y="338"/>
                  </a:lnTo>
                  <a:lnTo>
                    <a:pt x="376" y="372"/>
                  </a:lnTo>
                  <a:lnTo>
                    <a:pt x="300" y="407"/>
                  </a:lnTo>
                  <a:lnTo>
                    <a:pt x="225" y="446"/>
                  </a:lnTo>
                  <a:lnTo>
                    <a:pt x="150" y="486"/>
                  </a:lnTo>
                  <a:lnTo>
                    <a:pt x="75" y="531"/>
                  </a:lnTo>
                  <a:lnTo>
                    <a:pt x="0" y="57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807450" name="Freeform 90"/>
            <p:cNvSpPr>
              <a:spLocks/>
            </p:cNvSpPr>
            <p:nvPr/>
          </p:nvSpPr>
          <p:spPr bwMode="auto">
            <a:xfrm>
              <a:off x="958" y="1112"/>
              <a:ext cx="5429" cy="513"/>
            </a:xfrm>
            <a:custGeom>
              <a:avLst/>
              <a:gdLst/>
              <a:ahLst/>
              <a:cxnLst>
                <a:cxn ang="0">
                  <a:pos x="5429" y="0"/>
                </a:cxn>
                <a:cxn ang="0">
                  <a:pos x="5403" y="66"/>
                </a:cxn>
                <a:cxn ang="0">
                  <a:pos x="5369" y="141"/>
                </a:cxn>
                <a:cxn ang="0">
                  <a:pos x="5321" y="234"/>
                </a:cxn>
                <a:cxn ang="0">
                  <a:pos x="5257" y="342"/>
                </a:cxn>
                <a:cxn ang="0">
                  <a:pos x="5176" y="459"/>
                </a:cxn>
                <a:cxn ang="0">
                  <a:pos x="5103" y="547"/>
                </a:cxn>
                <a:cxn ang="0">
                  <a:pos x="5049" y="607"/>
                </a:cxn>
                <a:cxn ang="0">
                  <a:pos x="4990" y="665"/>
                </a:cxn>
                <a:cxn ang="0">
                  <a:pos x="4927" y="720"/>
                </a:cxn>
                <a:cxn ang="0">
                  <a:pos x="4857" y="775"/>
                </a:cxn>
                <a:cxn ang="0">
                  <a:pos x="4784" y="825"/>
                </a:cxn>
                <a:cxn ang="0">
                  <a:pos x="4704" y="870"/>
                </a:cxn>
                <a:cxn ang="0">
                  <a:pos x="4620" y="912"/>
                </a:cxn>
                <a:cxn ang="0">
                  <a:pos x="4531" y="949"/>
                </a:cxn>
                <a:cxn ang="0">
                  <a:pos x="4435" y="979"/>
                </a:cxn>
                <a:cxn ang="0">
                  <a:pos x="4334" y="1003"/>
                </a:cxn>
                <a:cxn ang="0">
                  <a:pos x="4227" y="1017"/>
                </a:cxn>
                <a:cxn ang="0">
                  <a:pos x="4114" y="1025"/>
                </a:cxn>
                <a:cxn ang="0">
                  <a:pos x="3995" y="1024"/>
                </a:cxn>
                <a:cxn ang="0">
                  <a:pos x="3870" y="1012"/>
                </a:cxn>
                <a:cxn ang="0">
                  <a:pos x="3738" y="991"/>
                </a:cxn>
                <a:cxn ang="0">
                  <a:pos x="3601" y="959"/>
                </a:cxn>
                <a:cxn ang="0">
                  <a:pos x="3456" y="914"/>
                </a:cxn>
                <a:cxn ang="0">
                  <a:pos x="3305" y="857"/>
                </a:cxn>
                <a:cxn ang="0">
                  <a:pos x="3227" y="824"/>
                </a:cxn>
                <a:cxn ang="0">
                  <a:pos x="2922" y="693"/>
                </a:cxn>
                <a:cxn ang="0">
                  <a:pos x="2637" y="581"/>
                </a:cxn>
                <a:cxn ang="0">
                  <a:pos x="2372" y="488"/>
                </a:cxn>
                <a:cxn ang="0">
                  <a:pos x="2123" y="412"/>
                </a:cxn>
                <a:cxn ang="0">
                  <a:pos x="1891" y="354"/>
                </a:cxn>
                <a:cxn ang="0">
                  <a:pos x="1675" y="313"/>
                </a:cxn>
                <a:cxn ang="0">
                  <a:pos x="1472" y="287"/>
                </a:cxn>
                <a:cxn ang="0">
                  <a:pos x="1281" y="278"/>
                </a:cxn>
                <a:cxn ang="0">
                  <a:pos x="1099" y="283"/>
                </a:cxn>
                <a:cxn ang="0">
                  <a:pos x="926" y="302"/>
                </a:cxn>
                <a:cxn ang="0">
                  <a:pos x="761" y="336"/>
                </a:cxn>
                <a:cxn ang="0">
                  <a:pos x="603" y="383"/>
                </a:cxn>
                <a:cxn ang="0">
                  <a:pos x="449" y="441"/>
                </a:cxn>
                <a:cxn ang="0">
                  <a:pos x="298" y="514"/>
                </a:cxn>
                <a:cxn ang="0">
                  <a:pos x="149" y="596"/>
                </a:cxn>
                <a:cxn ang="0">
                  <a:pos x="0" y="691"/>
                </a:cxn>
              </a:cxnLst>
              <a:rect l="0" t="0" r="r" b="b"/>
              <a:pathLst>
                <a:path w="5429" h="1025">
                  <a:moveTo>
                    <a:pt x="5429" y="0"/>
                  </a:moveTo>
                  <a:lnTo>
                    <a:pt x="5429" y="0"/>
                  </a:lnTo>
                  <a:lnTo>
                    <a:pt x="5422" y="18"/>
                  </a:lnTo>
                  <a:lnTo>
                    <a:pt x="5403" y="66"/>
                  </a:lnTo>
                  <a:lnTo>
                    <a:pt x="5389" y="100"/>
                  </a:lnTo>
                  <a:lnTo>
                    <a:pt x="5369" y="141"/>
                  </a:lnTo>
                  <a:lnTo>
                    <a:pt x="5347" y="186"/>
                  </a:lnTo>
                  <a:lnTo>
                    <a:pt x="5321" y="234"/>
                  </a:lnTo>
                  <a:lnTo>
                    <a:pt x="5292" y="287"/>
                  </a:lnTo>
                  <a:lnTo>
                    <a:pt x="5257" y="342"/>
                  </a:lnTo>
                  <a:lnTo>
                    <a:pt x="5218" y="399"/>
                  </a:lnTo>
                  <a:lnTo>
                    <a:pt x="5176" y="459"/>
                  </a:lnTo>
                  <a:lnTo>
                    <a:pt x="5129" y="518"/>
                  </a:lnTo>
                  <a:lnTo>
                    <a:pt x="5103" y="547"/>
                  </a:lnTo>
                  <a:lnTo>
                    <a:pt x="5076" y="576"/>
                  </a:lnTo>
                  <a:lnTo>
                    <a:pt x="5049" y="607"/>
                  </a:lnTo>
                  <a:lnTo>
                    <a:pt x="5021" y="636"/>
                  </a:lnTo>
                  <a:lnTo>
                    <a:pt x="4990" y="665"/>
                  </a:lnTo>
                  <a:lnTo>
                    <a:pt x="4958" y="693"/>
                  </a:lnTo>
                  <a:lnTo>
                    <a:pt x="4927" y="720"/>
                  </a:lnTo>
                  <a:lnTo>
                    <a:pt x="4893" y="748"/>
                  </a:lnTo>
                  <a:lnTo>
                    <a:pt x="4857" y="775"/>
                  </a:lnTo>
                  <a:lnTo>
                    <a:pt x="4821" y="799"/>
                  </a:lnTo>
                  <a:lnTo>
                    <a:pt x="4784" y="825"/>
                  </a:lnTo>
                  <a:lnTo>
                    <a:pt x="4745" y="848"/>
                  </a:lnTo>
                  <a:lnTo>
                    <a:pt x="4704" y="870"/>
                  </a:lnTo>
                  <a:lnTo>
                    <a:pt x="4663" y="893"/>
                  </a:lnTo>
                  <a:lnTo>
                    <a:pt x="4620" y="912"/>
                  </a:lnTo>
                  <a:lnTo>
                    <a:pt x="4577" y="932"/>
                  </a:lnTo>
                  <a:lnTo>
                    <a:pt x="4531" y="949"/>
                  </a:lnTo>
                  <a:lnTo>
                    <a:pt x="4484" y="964"/>
                  </a:lnTo>
                  <a:lnTo>
                    <a:pt x="4435" y="979"/>
                  </a:lnTo>
                  <a:lnTo>
                    <a:pt x="4385" y="991"/>
                  </a:lnTo>
                  <a:lnTo>
                    <a:pt x="4334" y="1003"/>
                  </a:lnTo>
                  <a:lnTo>
                    <a:pt x="4281" y="1011"/>
                  </a:lnTo>
                  <a:lnTo>
                    <a:pt x="4227" y="1017"/>
                  </a:lnTo>
                  <a:lnTo>
                    <a:pt x="4171" y="1022"/>
                  </a:lnTo>
                  <a:lnTo>
                    <a:pt x="4114" y="1025"/>
                  </a:lnTo>
                  <a:lnTo>
                    <a:pt x="4055" y="1025"/>
                  </a:lnTo>
                  <a:lnTo>
                    <a:pt x="3995" y="1024"/>
                  </a:lnTo>
                  <a:lnTo>
                    <a:pt x="3932" y="1021"/>
                  </a:lnTo>
                  <a:lnTo>
                    <a:pt x="3870" y="1012"/>
                  </a:lnTo>
                  <a:lnTo>
                    <a:pt x="3805" y="1004"/>
                  </a:lnTo>
                  <a:lnTo>
                    <a:pt x="3738" y="991"/>
                  </a:lnTo>
                  <a:lnTo>
                    <a:pt x="3670" y="977"/>
                  </a:lnTo>
                  <a:lnTo>
                    <a:pt x="3601" y="959"/>
                  </a:lnTo>
                  <a:lnTo>
                    <a:pt x="3528" y="938"/>
                  </a:lnTo>
                  <a:lnTo>
                    <a:pt x="3456" y="914"/>
                  </a:lnTo>
                  <a:lnTo>
                    <a:pt x="3381" y="888"/>
                  </a:lnTo>
                  <a:lnTo>
                    <a:pt x="3305" y="857"/>
                  </a:lnTo>
                  <a:lnTo>
                    <a:pt x="3227" y="824"/>
                  </a:lnTo>
                  <a:lnTo>
                    <a:pt x="3227" y="824"/>
                  </a:lnTo>
                  <a:lnTo>
                    <a:pt x="3072" y="756"/>
                  </a:lnTo>
                  <a:lnTo>
                    <a:pt x="2922" y="693"/>
                  </a:lnTo>
                  <a:lnTo>
                    <a:pt x="2777" y="635"/>
                  </a:lnTo>
                  <a:lnTo>
                    <a:pt x="2637" y="581"/>
                  </a:lnTo>
                  <a:lnTo>
                    <a:pt x="2502" y="533"/>
                  </a:lnTo>
                  <a:lnTo>
                    <a:pt x="2372" y="488"/>
                  </a:lnTo>
                  <a:lnTo>
                    <a:pt x="2245" y="447"/>
                  </a:lnTo>
                  <a:lnTo>
                    <a:pt x="2123" y="412"/>
                  </a:lnTo>
                  <a:lnTo>
                    <a:pt x="2005" y="381"/>
                  </a:lnTo>
                  <a:lnTo>
                    <a:pt x="1891" y="354"/>
                  </a:lnTo>
                  <a:lnTo>
                    <a:pt x="1782" y="331"/>
                  </a:lnTo>
                  <a:lnTo>
                    <a:pt x="1675" y="313"/>
                  </a:lnTo>
                  <a:lnTo>
                    <a:pt x="1572" y="297"/>
                  </a:lnTo>
                  <a:lnTo>
                    <a:pt x="1472" y="287"/>
                  </a:lnTo>
                  <a:lnTo>
                    <a:pt x="1375" y="279"/>
                  </a:lnTo>
                  <a:lnTo>
                    <a:pt x="1281" y="278"/>
                  </a:lnTo>
                  <a:lnTo>
                    <a:pt x="1187" y="278"/>
                  </a:lnTo>
                  <a:lnTo>
                    <a:pt x="1099" y="283"/>
                  </a:lnTo>
                  <a:lnTo>
                    <a:pt x="1011" y="291"/>
                  </a:lnTo>
                  <a:lnTo>
                    <a:pt x="926" y="302"/>
                  </a:lnTo>
                  <a:lnTo>
                    <a:pt x="843" y="317"/>
                  </a:lnTo>
                  <a:lnTo>
                    <a:pt x="761" y="336"/>
                  </a:lnTo>
                  <a:lnTo>
                    <a:pt x="682" y="357"/>
                  </a:lnTo>
                  <a:lnTo>
                    <a:pt x="603" y="383"/>
                  </a:lnTo>
                  <a:lnTo>
                    <a:pt x="525" y="410"/>
                  </a:lnTo>
                  <a:lnTo>
                    <a:pt x="449" y="441"/>
                  </a:lnTo>
                  <a:lnTo>
                    <a:pt x="372" y="476"/>
                  </a:lnTo>
                  <a:lnTo>
                    <a:pt x="298" y="514"/>
                  </a:lnTo>
                  <a:lnTo>
                    <a:pt x="224" y="554"/>
                  </a:lnTo>
                  <a:lnTo>
                    <a:pt x="149" y="596"/>
                  </a:lnTo>
                  <a:lnTo>
                    <a:pt x="75" y="643"/>
                  </a:lnTo>
                  <a:lnTo>
                    <a:pt x="0" y="691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807451" name="Freeform 91"/>
            <p:cNvSpPr>
              <a:spLocks/>
            </p:cNvSpPr>
            <p:nvPr/>
          </p:nvSpPr>
          <p:spPr bwMode="auto">
            <a:xfrm>
              <a:off x="993" y="1083"/>
              <a:ext cx="5418" cy="530"/>
            </a:xfrm>
            <a:custGeom>
              <a:avLst/>
              <a:gdLst/>
              <a:ahLst/>
              <a:cxnLst>
                <a:cxn ang="0">
                  <a:pos x="5418" y="0"/>
                </a:cxn>
                <a:cxn ang="0">
                  <a:pos x="5393" y="68"/>
                </a:cxn>
                <a:cxn ang="0">
                  <a:pos x="5361" y="142"/>
                </a:cxn>
                <a:cxn ang="0">
                  <a:pos x="5314" y="237"/>
                </a:cxn>
                <a:cxn ang="0">
                  <a:pos x="5251" y="347"/>
                </a:cxn>
                <a:cxn ang="0">
                  <a:pos x="5171" y="467"/>
                </a:cxn>
                <a:cxn ang="0">
                  <a:pos x="5100" y="557"/>
                </a:cxn>
                <a:cxn ang="0">
                  <a:pos x="5047" y="618"/>
                </a:cxn>
                <a:cxn ang="0">
                  <a:pos x="4989" y="676"/>
                </a:cxn>
                <a:cxn ang="0">
                  <a:pos x="4926" y="735"/>
                </a:cxn>
                <a:cxn ang="0">
                  <a:pos x="4858" y="789"/>
                </a:cxn>
                <a:cxn ang="0">
                  <a:pos x="4785" y="843"/>
                </a:cxn>
                <a:cxn ang="0">
                  <a:pos x="4707" y="890"/>
                </a:cxn>
                <a:cxn ang="0">
                  <a:pos x="4622" y="933"/>
                </a:cxn>
                <a:cxn ang="0">
                  <a:pos x="4533" y="972"/>
                </a:cxn>
                <a:cxn ang="0">
                  <a:pos x="4437" y="1004"/>
                </a:cxn>
                <a:cxn ang="0">
                  <a:pos x="4338" y="1030"/>
                </a:cxn>
                <a:cxn ang="0">
                  <a:pos x="4231" y="1048"/>
                </a:cxn>
                <a:cxn ang="0">
                  <a:pos x="4118" y="1058"/>
                </a:cxn>
                <a:cxn ang="0">
                  <a:pos x="3999" y="1059"/>
                </a:cxn>
                <a:cxn ang="0">
                  <a:pos x="3874" y="1049"/>
                </a:cxn>
                <a:cxn ang="0">
                  <a:pos x="3742" y="1032"/>
                </a:cxn>
                <a:cxn ang="0">
                  <a:pos x="3603" y="1001"/>
                </a:cxn>
                <a:cxn ang="0">
                  <a:pos x="3459" y="959"/>
                </a:cxn>
                <a:cxn ang="0">
                  <a:pos x="3306" y="906"/>
                </a:cxn>
                <a:cxn ang="0">
                  <a:pos x="3228" y="873"/>
                </a:cxn>
                <a:cxn ang="0">
                  <a:pos x="2920" y="748"/>
                </a:cxn>
                <a:cxn ang="0">
                  <a:pos x="2634" y="641"/>
                </a:cxn>
                <a:cxn ang="0">
                  <a:pos x="2367" y="552"/>
                </a:cxn>
                <a:cxn ang="0">
                  <a:pos x="2119" y="483"/>
                </a:cxn>
                <a:cxn ang="0">
                  <a:pos x="1886" y="428"/>
                </a:cxn>
                <a:cxn ang="0">
                  <a:pos x="1669" y="391"/>
                </a:cxn>
                <a:cxn ang="0">
                  <a:pos x="1465" y="370"/>
                </a:cxn>
                <a:cxn ang="0">
                  <a:pos x="1273" y="363"/>
                </a:cxn>
                <a:cxn ang="0">
                  <a:pos x="1091" y="371"/>
                </a:cxn>
                <a:cxn ang="0">
                  <a:pos x="919" y="396"/>
                </a:cxn>
                <a:cxn ang="0">
                  <a:pos x="755" y="433"/>
                </a:cxn>
                <a:cxn ang="0">
                  <a:pos x="597" y="483"/>
                </a:cxn>
                <a:cxn ang="0">
                  <a:pos x="444" y="546"/>
                </a:cxn>
                <a:cxn ang="0">
                  <a:pos x="294" y="620"/>
                </a:cxn>
                <a:cxn ang="0">
                  <a:pos x="147" y="707"/>
                </a:cxn>
                <a:cxn ang="0">
                  <a:pos x="0" y="806"/>
                </a:cxn>
              </a:cxnLst>
              <a:rect l="0" t="0" r="r" b="b"/>
              <a:pathLst>
                <a:path w="5418" h="1059">
                  <a:moveTo>
                    <a:pt x="5418" y="0"/>
                  </a:moveTo>
                  <a:lnTo>
                    <a:pt x="5418" y="0"/>
                  </a:lnTo>
                  <a:lnTo>
                    <a:pt x="5411" y="18"/>
                  </a:lnTo>
                  <a:lnTo>
                    <a:pt x="5393" y="68"/>
                  </a:lnTo>
                  <a:lnTo>
                    <a:pt x="5377" y="102"/>
                  </a:lnTo>
                  <a:lnTo>
                    <a:pt x="5361" y="142"/>
                  </a:lnTo>
                  <a:lnTo>
                    <a:pt x="5339" y="189"/>
                  </a:lnTo>
                  <a:lnTo>
                    <a:pt x="5314" y="237"/>
                  </a:lnTo>
                  <a:lnTo>
                    <a:pt x="5284" y="292"/>
                  </a:lnTo>
                  <a:lnTo>
                    <a:pt x="5251" y="347"/>
                  </a:lnTo>
                  <a:lnTo>
                    <a:pt x="5214" y="407"/>
                  </a:lnTo>
                  <a:lnTo>
                    <a:pt x="5171" y="467"/>
                  </a:lnTo>
                  <a:lnTo>
                    <a:pt x="5125" y="526"/>
                  </a:lnTo>
                  <a:lnTo>
                    <a:pt x="5100" y="557"/>
                  </a:lnTo>
                  <a:lnTo>
                    <a:pt x="5073" y="588"/>
                  </a:lnTo>
                  <a:lnTo>
                    <a:pt x="5047" y="618"/>
                  </a:lnTo>
                  <a:lnTo>
                    <a:pt x="5018" y="647"/>
                  </a:lnTo>
                  <a:lnTo>
                    <a:pt x="4989" y="676"/>
                  </a:lnTo>
                  <a:lnTo>
                    <a:pt x="4958" y="706"/>
                  </a:lnTo>
                  <a:lnTo>
                    <a:pt x="4926" y="735"/>
                  </a:lnTo>
                  <a:lnTo>
                    <a:pt x="4893" y="762"/>
                  </a:lnTo>
                  <a:lnTo>
                    <a:pt x="4858" y="789"/>
                  </a:lnTo>
                  <a:lnTo>
                    <a:pt x="4822" y="817"/>
                  </a:lnTo>
                  <a:lnTo>
                    <a:pt x="4785" y="843"/>
                  </a:lnTo>
                  <a:lnTo>
                    <a:pt x="4746" y="867"/>
                  </a:lnTo>
                  <a:lnTo>
                    <a:pt x="4707" y="890"/>
                  </a:lnTo>
                  <a:lnTo>
                    <a:pt x="4665" y="912"/>
                  </a:lnTo>
                  <a:lnTo>
                    <a:pt x="4622" y="933"/>
                  </a:lnTo>
                  <a:lnTo>
                    <a:pt x="4579" y="954"/>
                  </a:lnTo>
                  <a:lnTo>
                    <a:pt x="4533" y="972"/>
                  </a:lnTo>
                  <a:lnTo>
                    <a:pt x="4486" y="990"/>
                  </a:lnTo>
                  <a:lnTo>
                    <a:pt x="4437" y="1004"/>
                  </a:lnTo>
                  <a:lnTo>
                    <a:pt x="4389" y="1019"/>
                  </a:lnTo>
                  <a:lnTo>
                    <a:pt x="4338" y="1030"/>
                  </a:lnTo>
                  <a:lnTo>
                    <a:pt x="4285" y="1040"/>
                  </a:lnTo>
                  <a:lnTo>
                    <a:pt x="4231" y="1048"/>
                  </a:lnTo>
                  <a:lnTo>
                    <a:pt x="4175" y="1054"/>
                  </a:lnTo>
                  <a:lnTo>
                    <a:pt x="4118" y="1058"/>
                  </a:lnTo>
                  <a:lnTo>
                    <a:pt x="4058" y="1059"/>
                  </a:lnTo>
                  <a:lnTo>
                    <a:pt x="3999" y="1059"/>
                  </a:lnTo>
                  <a:lnTo>
                    <a:pt x="3936" y="1056"/>
                  </a:lnTo>
                  <a:lnTo>
                    <a:pt x="3874" y="1049"/>
                  </a:lnTo>
                  <a:lnTo>
                    <a:pt x="3809" y="1041"/>
                  </a:lnTo>
                  <a:lnTo>
                    <a:pt x="3742" y="1032"/>
                  </a:lnTo>
                  <a:lnTo>
                    <a:pt x="3672" y="1017"/>
                  </a:lnTo>
                  <a:lnTo>
                    <a:pt x="3603" y="1001"/>
                  </a:lnTo>
                  <a:lnTo>
                    <a:pt x="3531" y="982"/>
                  </a:lnTo>
                  <a:lnTo>
                    <a:pt x="3459" y="959"/>
                  </a:lnTo>
                  <a:lnTo>
                    <a:pt x="3382" y="933"/>
                  </a:lnTo>
                  <a:lnTo>
                    <a:pt x="3306" y="906"/>
                  </a:lnTo>
                  <a:lnTo>
                    <a:pt x="3228" y="873"/>
                  </a:lnTo>
                  <a:lnTo>
                    <a:pt x="3228" y="873"/>
                  </a:lnTo>
                  <a:lnTo>
                    <a:pt x="3071" y="809"/>
                  </a:lnTo>
                  <a:lnTo>
                    <a:pt x="2920" y="748"/>
                  </a:lnTo>
                  <a:lnTo>
                    <a:pt x="2776" y="693"/>
                  </a:lnTo>
                  <a:lnTo>
                    <a:pt x="2634" y="641"/>
                  </a:lnTo>
                  <a:lnTo>
                    <a:pt x="2499" y="596"/>
                  </a:lnTo>
                  <a:lnTo>
                    <a:pt x="2367" y="552"/>
                  </a:lnTo>
                  <a:lnTo>
                    <a:pt x="2241" y="515"/>
                  </a:lnTo>
                  <a:lnTo>
                    <a:pt x="2119" y="483"/>
                  </a:lnTo>
                  <a:lnTo>
                    <a:pt x="2001" y="454"/>
                  </a:lnTo>
                  <a:lnTo>
                    <a:pt x="1886" y="428"/>
                  </a:lnTo>
                  <a:lnTo>
                    <a:pt x="1776" y="407"/>
                  </a:lnTo>
                  <a:lnTo>
                    <a:pt x="1669" y="391"/>
                  </a:lnTo>
                  <a:lnTo>
                    <a:pt x="1565" y="378"/>
                  </a:lnTo>
                  <a:lnTo>
                    <a:pt x="1465" y="370"/>
                  </a:lnTo>
                  <a:lnTo>
                    <a:pt x="1368" y="365"/>
                  </a:lnTo>
                  <a:lnTo>
                    <a:pt x="1273" y="363"/>
                  </a:lnTo>
                  <a:lnTo>
                    <a:pt x="1182" y="366"/>
                  </a:lnTo>
                  <a:lnTo>
                    <a:pt x="1091" y="371"/>
                  </a:lnTo>
                  <a:lnTo>
                    <a:pt x="1005" y="381"/>
                  </a:lnTo>
                  <a:lnTo>
                    <a:pt x="919" y="396"/>
                  </a:lnTo>
                  <a:lnTo>
                    <a:pt x="837" y="412"/>
                  </a:lnTo>
                  <a:lnTo>
                    <a:pt x="755" y="433"/>
                  </a:lnTo>
                  <a:lnTo>
                    <a:pt x="676" y="455"/>
                  </a:lnTo>
                  <a:lnTo>
                    <a:pt x="597" y="483"/>
                  </a:lnTo>
                  <a:lnTo>
                    <a:pt x="521" y="512"/>
                  </a:lnTo>
                  <a:lnTo>
                    <a:pt x="444" y="546"/>
                  </a:lnTo>
                  <a:lnTo>
                    <a:pt x="369" y="581"/>
                  </a:lnTo>
                  <a:lnTo>
                    <a:pt x="294" y="620"/>
                  </a:lnTo>
                  <a:lnTo>
                    <a:pt x="221" y="662"/>
                  </a:lnTo>
                  <a:lnTo>
                    <a:pt x="147" y="707"/>
                  </a:lnTo>
                  <a:lnTo>
                    <a:pt x="74" y="754"/>
                  </a:lnTo>
                  <a:lnTo>
                    <a:pt x="0" y="80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807452" name="Freeform 92"/>
            <p:cNvSpPr>
              <a:spLocks/>
            </p:cNvSpPr>
            <p:nvPr/>
          </p:nvSpPr>
          <p:spPr bwMode="auto">
            <a:xfrm>
              <a:off x="1029" y="1055"/>
              <a:ext cx="5404" cy="545"/>
            </a:xfrm>
            <a:custGeom>
              <a:avLst/>
              <a:gdLst/>
              <a:ahLst/>
              <a:cxnLst>
                <a:cxn ang="0">
                  <a:pos x="5404" y="0"/>
                </a:cxn>
                <a:cxn ang="0">
                  <a:pos x="5380" y="68"/>
                </a:cxn>
                <a:cxn ang="0">
                  <a:pos x="5350" y="144"/>
                </a:cxn>
                <a:cxn ang="0">
                  <a:pos x="5304" y="241"/>
                </a:cxn>
                <a:cxn ang="0">
                  <a:pos x="5243" y="352"/>
                </a:cxn>
                <a:cxn ang="0">
                  <a:pos x="5165" y="473"/>
                </a:cxn>
                <a:cxn ang="0">
                  <a:pos x="5096" y="566"/>
                </a:cxn>
                <a:cxn ang="0">
                  <a:pos x="5043" y="627"/>
                </a:cxn>
                <a:cxn ang="0">
                  <a:pos x="4986" y="688"/>
                </a:cxn>
                <a:cxn ang="0">
                  <a:pos x="4924" y="748"/>
                </a:cxn>
                <a:cxn ang="0">
                  <a:pos x="4857" y="805"/>
                </a:cxn>
                <a:cxn ang="0">
                  <a:pos x="4785" y="858"/>
                </a:cxn>
                <a:cxn ang="0">
                  <a:pos x="4707" y="908"/>
                </a:cxn>
                <a:cxn ang="0">
                  <a:pos x="4624" y="955"/>
                </a:cxn>
                <a:cxn ang="0">
                  <a:pos x="4535" y="995"/>
                </a:cxn>
                <a:cxn ang="0">
                  <a:pos x="4440" y="1029"/>
                </a:cxn>
                <a:cxn ang="0">
                  <a:pos x="4340" y="1056"/>
                </a:cxn>
                <a:cxn ang="0">
                  <a:pos x="4233" y="1076"/>
                </a:cxn>
                <a:cxn ang="0">
                  <a:pos x="4121" y="1089"/>
                </a:cxn>
                <a:cxn ang="0">
                  <a:pos x="4002" y="1092"/>
                </a:cxn>
                <a:cxn ang="0">
                  <a:pos x="3877" y="1085"/>
                </a:cxn>
                <a:cxn ang="0">
                  <a:pos x="3745" y="1069"/>
                </a:cxn>
                <a:cxn ang="0">
                  <a:pos x="3606" y="1042"/>
                </a:cxn>
                <a:cxn ang="0">
                  <a:pos x="3460" y="1003"/>
                </a:cxn>
                <a:cxn ang="0">
                  <a:pos x="3307" y="951"/>
                </a:cxn>
                <a:cxn ang="0">
                  <a:pos x="3228" y="921"/>
                </a:cxn>
                <a:cxn ang="0">
                  <a:pos x="2919" y="801"/>
                </a:cxn>
                <a:cxn ang="0">
                  <a:pos x="2631" y="701"/>
                </a:cxn>
                <a:cxn ang="0">
                  <a:pos x="2363" y="617"/>
                </a:cxn>
                <a:cxn ang="0">
                  <a:pos x="2113" y="551"/>
                </a:cxn>
                <a:cxn ang="0">
                  <a:pos x="1880" y="501"/>
                </a:cxn>
                <a:cxn ang="0">
                  <a:pos x="1662" y="469"/>
                </a:cxn>
                <a:cxn ang="0">
                  <a:pos x="1458" y="451"/>
                </a:cxn>
                <a:cxn ang="0">
                  <a:pos x="1266" y="448"/>
                </a:cxn>
                <a:cxn ang="0">
                  <a:pos x="1085" y="461"/>
                </a:cxn>
                <a:cxn ang="0">
                  <a:pos x="914" y="488"/>
                </a:cxn>
                <a:cxn ang="0">
                  <a:pos x="750" y="528"/>
                </a:cxn>
                <a:cxn ang="0">
                  <a:pos x="593" y="582"/>
                </a:cxn>
                <a:cxn ang="0">
                  <a:pos x="440" y="648"/>
                </a:cxn>
                <a:cxn ang="0">
                  <a:pos x="292" y="727"/>
                </a:cxn>
                <a:cxn ang="0">
                  <a:pos x="146" y="817"/>
                </a:cxn>
                <a:cxn ang="0">
                  <a:pos x="0" y="918"/>
                </a:cxn>
              </a:cxnLst>
              <a:rect l="0" t="0" r="r" b="b"/>
              <a:pathLst>
                <a:path w="5404" h="1092">
                  <a:moveTo>
                    <a:pt x="5404" y="0"/>
                  </a:moveTo>
                  <a:lnTo>
                    <a:pt x="5404" y="0"/>
                  </a:lnTo>
                  <a:lnTo>
                    <a:pt x="5398" y="18"/>
                  </a:lnTo>
                  <a:lnTo>
                    <a:pt x="5380" y="68"/>
                  </a:lnTo>
                  <a:lnTo>
                    <a:pt x="5366" y="104"/>
                  </a:lnTo>
                  <a:lnTo>
                    <a:pt x="5350" y="144"/>
                  </a:lnTo>
                  <a:lnTo>
                    <a:pt x="5329" y="191"/>
                  </a:lnTo>
                  <a:lnTo>
                    <a:pt x="5304" y="241"/>
                  </a:lnTo>
                  <a:lnTo>
                    <a:pt x="5275" y="294"/>
                  </a:lnTo>
                  <a:lnTo>
                    <a:pt x="5243" y="352"/>
                  </a:lnTo>
                  <a:lnTo>
                    <a:pt x="5207" y="412"/>
                  </a:lnTo>
                  <a:lnTo>
                    <a:pt x="5165" y="473"/>
                  </a:lnTo>
                  <a:lnTo>
                    <a:pt x="5119" y="535"/>
                  </a:lnTo>
                  <a:lnTo>
                    <a:pt x="5096" y="566"/>
                  </a:lnTo>
                  <a:lnTo>
                    <a:pt x="5069" y="596"/>
                  </a:lnTo>
                  <a:lnTo>
                    <a:pt x="5043" y="627"/>
                  </a:lnTo>
                  <a:lnTo>
                    <a:pt x="5015" y="658"/>
                  </a:lnTo>
                  <a:lnTo>
                    <a:pt x="4986" y="688"/>
                  </a:lnTo>
                  <a:lnTo>
                    <a:pt x="4955" y="719"/>
                  </a:lnTo>
                  <a:lnTo>
                    <a:pt x="4924" y="748"/>
                  </a:lnTo>
                  <a:lnTo>
                    <a:pt x="4892" y="777"/>
                  </a:lnTo>
                  <a:lnTo>
                    <a:pt x="4857" y="805"/>
                  </a:lnTo>
                  <a:lnTo>
                    <a:pt x="4821" y="832"/>
                  </a:lnTo>
                  <a:lnTo>
                    <a:pt x="4785" y="858"/>
                  </a:lnTo>
                  <a:lnTo>
                    <a:pt x="4746" y="884"/>
                  </a:lnTo>
                  <a:lnTo>
                    <a:pt x="4707" y="908"/>
                  </a:lnTo>
                  <a:lnTo>
                    <a:pt x="4667" y="932"/>
                  </a:lnTo>
                  <a:lnTo>
                    <a:pt x="4624" y="955"/>
                  </a:lnTo>
                  <a:lnTo>
                    <a:pt x="4581" y="974"/>
                  </a:lnTo>
                  <a:lnTo>
                    <a:pt x="4535" y="995"/>
                  </a:lnTo>
                  <a:lnTo>
                    <a:pt x="4489" y="1013"/>
                  </a:lnTo>
                  <a:lnTo>
                    <a:pt x="4440" y="1029"/>
                  </a:lnTo>
                  <a:lnTo>
                    <a:pt x="4390" y="1043"/>
                  </a:lnTo>
                  <a:lnTo>
                    <a:pt x="4340" y="1056"/>
                  </a:lnTo>
                  <a:lnTo>
                    <a:pt x="4288" y="1068"/>
                  </a:lnTo>
                  <a:lnTo>
                    <a:pt x="4233" y="1076"/>
                  </a:lnTo>
                  <a:lnTo>
                    <a:pt x="4178" y="1084"/>
                  </a:lnTo>
                  <a:lnTo>
                    <a:pt x="4121" y="1089"/>
                  </a:lnTo>
                  <a:lnTo>
                    <a:pt x="4063" y="1092"/>
                  </a:lnTo>
                  <a:lnTo>
                    <a:pt x="4002" y="1092"/>
                  </a:lnTo>
                  <a:lnTo>
                    <a:pt x="3941" y="1090"/>
                  </a:lnTo>
                  <a:lnTo>
                    <a:pt x="3877" y="1085"/>
                  </a:lnTo>
                  <a:lnTo>
                    <a:pt x="3811" y="1079"/>
                  </a:lnTo>
                  <a:lnTo>
                    <a:pt x="3745" y="1069"/>
                  </a:lnTo>
                  <a:lnTo>
                    <a:pt x="3675" y="1058"/>
                  </a:lnTo>
                  <a:lnTo>
                    <a:pt x="3606" y="1042"/>
                  </a:lnTo>
                  <a:lnTo>
                    <a:pt x="3534" y="1024"/>
                  </a:lnTo>
                  <a:lnTo>
                    <a:pt x="3460" y="1003"/>
                  </a:lnTo>
                  <a:lnTo>
                    <a:pt x="3384" y="979"/>
                  </a:lnTo>
                  <a:lnTo>
                    <a:pt x="3307" y="951"/>
                  </a:lnTo>
                  <a:lnTo>
                    <a:pt x="3228" y="921"/>
                  </a:lnTo>
                  <a:lnTo>
                    <a:pt x="3228" y="921"/>
                  </a:lnTo>
                  <a:lnTo>
                    <a:pt x="3071" y="859"/>
                  </a:lnTo>
                  <a:lnTo>
                    <a:pt x="2919" y="801"/>
                  </a:lnTo>
                  <a:lnTo>
                    <a:pt x="2773" y="750"/>
                  </a:lnTo>
                  <a:lnTo>
                    <a:pt x="2631" y="701"/>
                  </a:lnTo>
                  <a:lnTo>
                    <a:pt x="2495" y="656"/>
                  </a:lnTo>
                  <a:lnTo>
                    <a:pt x="2363" y="617"/>
                  </a:lnTo>
                  <a:lnTo>
                    <a:pt x="2237" y="582"/>
                  </a:lnTo>
                  <a:lnTo>
                    <a:pt x="2113" y="551"/>
                  </a:lnTo>
                  <a:lnTo>
                    <a:pt x="1995" y="524"/>
                  </a:lnTo>
                  <a:lnTo>
                    <a:pt x="1880" y="501"/>
                  </a:lnTo>
                  <a:lnTo>
                    <a:pt x="1769" y="483"/>
                  </a:lnTo>
                  <a:lnTo>
                    <a:pt x="1662" y="469"/>
                  </a:lnTo>
                  <a:lnTo>
                    <a:pt x="1558" y="457"/>
                  </a:lnTo>
                  <a:lnTo>
                    <a:pt x="1458" y="451"/>
                  </a:lnTo>
                  <a:lnTo>
                    <a:pt x="1361" y="448"/>
                  </a:lnTo>
                  <a:lnTo>
                    <a:pt x="1266" y="448"/>
                  </a:lnTo>
                  <a:lnTo>
                    <a:pt x="1175" y="453"/>
                  </a:lnTo>
                  <a:lnTo>
                    <a:pt x="1085" y="461"/>
                  </a:lnTo>
                  <a:lnTo>
                    <a:pt x="998" y="472"/>
                  </a:lnTo>
                  <a:lnTo>
                    <a:pt x="914" y="488"/>
                  </a:lnTo>
                  <a:lnTo>
                    <a:pt x="830" y="506"/>
                  </a:lnTo>
                  <a:lnTo>
                    <a:pt x="750" y="528"/>
                  </a:lnTo>
                  <a:lnTo>
                    <a:pt x="671" y="553"/>
                  </a:lnTo>
                  <a:lnTo>
                    <a:pt x="593" y="582"/>
                  </a:lnTo>
                  <a:lnTo>
                    <a:pt x="517" y="614"/>
                  </a:lnTo>
                  <a:lnTo>
                    <a:pt x="440" y="648"/>
                  </a:lnTo>
                  <a:lnTo>
                    <a:pt x="365" y="687"/>
                  </a:lnTo>
                  <a:lnTo>
                    <a:pt x="292" y="727"/>
                  </a:lnTo>
                  <a:lnTo>
                    <a:pt x="218" y="771"/>
                  </a:lnTo>
                  <a:lnTo>
                    <a:pt x="146" y="817"/>
                  </a:lnTo>
                  <a:lnTo>
                    <a:pt x="72" y="866"/>
                  </a:lnTo>
                  <a:lnTo>
                    <a:pt x="0" y="91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807453" name="Freeform 93"/>
            <p:cNvSpPr>
              <a:spLocks/>
            </p:cNvSpPr>
            <p:nvPr/>
          </p:nvSpPr>
          <p:spPr bwMode="auto">
            <a:xfrm>
              <a:off x="1067" y="1026"/>
              <a:ext cx="5390" cy="562"/>
            </a:xfrm>
            <a:custGeom>
              <a:avLst/>
              <a:gdLst/>
              <a:ahLst/>
              <a:cxnLst>
                <a:cxn ang="0">
                  <a:pos x="5390" y="0"/>
                </a:cxn>
                <a:cxn ang="0">
                  <a:pos x="5366" y="70"/>
                </a:cxn>
                <a:cxn ang="0">
                  <a:pos x="5337" y="147"/>
                </a:cxn>
                <a:cxn ang="0">
                  <a:pos x="5292" y="244"/>
                </a:cxn>
                <a:cxn ang="0">
                  <a:pos x="5233" y="357"/>
                </a:cxn>
                <a:cxn ang="0">
                  <a:pos x="5158" y="480"/>
                </a:cxn>
                <a:cxn ang="0">
                  <a:pos x="5088" y="575"/>
                </a:cxn>
                <a:cxn ang="0">
                  <a:pos x="5037" y="638"/>
                </a:cxn>
                <a:cxn ang="0">
                  <a:pos x="4981" y="701"/>
                </a:cxn>
                <a:cxn ang="0">
                  <a:pos x="4920" y="762"/>
                </a:cxn>
                <a:cxn ang="0">
                  <a:pos x="4854" y="821"/>
                </a:cxn>
                <a:cxn ang="0">
                  <a:pos x="4783" y="875"/>
                </a:cxn>
                <a:cxn ang="0">
                  <a:pos x="4705" y="927"/>
                </a:cxn>
                <a:cxn ang="0">
                  <a:pos x="4623" y="976"/>
                </a:cxn>
                <a:cxn ang="0">
                  <a:pos x="4534" y="1018"/>
                </a:cxn>
                <a:cxn ang="0">
                  <a:pos x="4441" y="1053"/>
                </a:cxn>
                <a:cxn ang="0">
                  <a:pos x="4341" y="1084"/>
                </a:cxn>
                <a:cxn ang="0">
                  <a:pos x="4234" y="1106"/>
                </a:cxn>
                <a:cxn ang="0">
                  <a:pos x="4122" y="1121"/>
                </a:cxn>
                <a:cxn ang="0">
                  <a:pos x="4004" y="1126"/>
                </a:cxn>
                <a:cxn ang="0">
                  <a:pos x="3878" y="1122"/>
                </a:cxn>
                <a:cxn ang="0">
                  <a:pos x="3746" y="1110"/>
                </a:cxn>
                <a:cxn ang="0">
                  <a:pos x="3607" y="1084"/>
                </a:cxn>
                <a:cxn ang="0">
                  <a:pos x="3460" y="1048"/>
                </a:cxn>
                <a:cxn ang="0">
                  <a:pos x="3307" y="1000"/>
                </a:cxn>
                <a:cxn ang="0">
                  <a:pos x="3228" y="971"/>
                </a:cxn>
                <a:cxn ang="0">
                  <a:pos x="2917" y="856"/>
                </a:cxn>
                <a:cxn ang="0">
                  <a:pos x="2628" y="761"/>
                </a:cxn>
                <a:cxn ang="0">
                  <a:pos x="2359" y="682"/>
                </a:cxn>
                <a:cxn ang="0">
                  <a:pos x="2107" y="620"/>
                </a:cxn>
                <a:cxn ang="0">
                  <a:pos x="1873" y="575"/>
                </a:cxn>
                <a:cxn ang="0">
                  <a:pos x="1655" y="548"/>
                </a:cxn>
                <a:cxn ang="0">
                  <a:pos x="1451" y="533"/>
                </a:cxn>
                <a:cxn ang="0">
                  <a:pos x="1259" y="535"/>
                </a:cxn>
                <a:cxn ang="0">
                  <a:pos x="1077" y="551"/>
                </a:cxn>
                <a:cxn ang="0">
                  <a:pos x="906" y="582"/>
                </a:cxn>
                <a:cxn ang="0">
                  <a:pos x="744" y="625"/>
                </a:cxn>
                <a:cxn ang="0">
                  <a:pos x="587" y="683"/>
                </a:cxn>
                <a:cxn ang="0">
                  <a:pos x="436" y="753"/>
                </a:cxn>
                <a:cxn ang="0">
                  <a:pos x="288" y="835"/>
                </a:cxn>
                <a:cxn ang="0">
                  <a:pos x="144" y="929"/>
                </a:cxn>
                <a:cxn ang="0">
                  <a:pos x="0" y="1034"/>
                </a:cxn>
              </a:cxnLst>
              <a:rect l="0" t="0" r="r" b="b"/>
              <a:pathLst>
                <a:path w="5390" h="1126">
                  <a:moveTo>
                    <a:pt x="5390" y="0"/>
                  </a:moveTo>
                  <a:lnTo>
                    <a:pt x="5390" y="0"/>
                  </a:lnTo>
                  <a:lnTo>
                    <a:pt x="5384" y="18"/>
                  </a:lnTo>
                  <a:lnTo>
                    <a:pt x="5366" y="70"/>
                  </a:lnTo>
                  <a:lnTo>
                    <a:pt x="5353" y="105"/>
                  </a:lnTo>
                  <a:lnTo>
                    <a:pt x="5337" y="147"/>
                  </a:lnTo>
                  <a:lnTo>
                    <a:pt x="5316" y="192"/>
                  </a:lnTo>
                  <a:lnTo>
                    <a:pt x="5292" y="244"/>
                  </a:lnTo>
                  <a:lnTo>
                    <a:pt x="5265" y="299"/>
                  </a:lnTo>
                  <a:lnTo>
                    <a:pt x="5233" y="357"/>
                  </a:lnTo>
                  <a:lnTo>
                    <a:pt x="5198" y="418"/>
                  </a:lnTo>
                  <a:lnTo>
                    <a:pt x="5158" y="480"/>
                  </a:lnTo>
                  <a:lnTo>
                    <a:pt x="5113" y="544"/>
                  </a:lnTo>
                  <a:lnTo>
                    <a:pt x="5088" y="575"/>
                  </a:lnTo>
                  <a:lnTo>
                    <a:pt x="5063" y="607"/>
                  </a:lnTo>
                  <a:lnTo>
                    <a:pt x="5037" y="638"/>
                  </a:lnTo>
                  <a:lnTo>
                    <a:pt x="5011" y="670"/>
                  </a:lnTo>
                  <a:lnTo>
                    <a:pt x="4981" y="701"/>
                  </a:lnTo>
                  <a:lnTo>
                    <a:pt x="4951" y="732"/>
                  </a:lnTo>
                  <a:lnTo>
                    <a:pt x="4920" y="762"/>
                  </a:lnTo>
                  <a:lnTo>
                    <a:pt x="4888" y="791"/>
                  </a:lnTo>
                  <a:lnTo>
                    <a:pt x="4854" y="821"/>
                  </a:lnTo>
                  <a:lnTo>
                    <a:pt x="4819" y="848"/>
                  </a:lnTo>
                  <a:lnTo>
                    <a:pt x="4783" y="875"/>
                  </a:lnTo>
                  <a:lnTo>
                    <a:pt x="4745" y="903"/>
                  </a:lnTo>
                  <a:lnTo>
                    <a:pt x="4705" y="927"/>
                  </a:lnTo>
                  <a:lnTo>
                    <a:pt x="4665" y="951"/>
                  </a:lnTo>
                  <a:lnTo>
                    <a:pt x="4623" y="976"/>
                  </a:lnTo>
                  <a:lnTo>
                    <a:pt x="4580" y="997"/>
                  </a:lnTo>
                  <a:lnTo>
                    <a:pt x="4534" y="1018"/>
                  </a:lnTo>
                  <a:lnTo>
                    <a:pt x="4488" y="1037"/>
                  </a:lnTo>
                  <a:lnTo>
                    <a:pt x="4441" y="1053"/>
                  </a:lnTo>
                  <a:lnTo>
                    <a:pt x="4391" y="1069"/>
                  </a:lnTo>
                  <a:lnTo>
                    <a:pt x="4341" y="1084"/>
                  </a:lnTo>
                  <a:lnTo>
                    <a:pt x="4289" y="1095"/>
                  </a:lnTo>
                  <a:lnTo>
                    <a:pt x="4234" y="1106"/>
                  </a:lnTo>
                  <a:lnTo>
                    <a:pt x="4179" y="1114"/>
                  </a:lnTo>
                  <a:lnTo>
                    <a:pt x="4122" y="1121"/>
                  </a:lnTo>
                  <a:lnTo>
                    <a:pt x="4064" y="1124"/>
                  </a:lnTo>
                  <a:lnTo>
                    <a:pt x="4004" y="1126"/>
                  </a:lnTo>
                  <a:lnTo>
                    <a:pt x="3941" y="1126"/>
                  </a:lnTo>
                  <a:lnTo>
                    <a:pt x="3878" y="1122"/>
                  </a:lnTo>
                  <a:lnTo>
                    <a:pt x="3812" y="1118"/>
                  </a:lnTo>
                  <a:lnTo>
                    <a:pt x="3746" y="1110"/>
                  </a:lnTo>
                  <a:lnTo>
                    <a:pt x="3676" y="1098"/>
                  </a:lnTo>
                  <a:lnTo>
                    <a:pt x="3607" y="1084"/>
                  </a:lnTo>
                  <a:lnTo>
                    <a:pt x="3535" y="1068"/>
                  </a:lnTo>
                  <a:lnTo>
                    <a:pt x="3460" y="1048"/>
                  </a:lnTo>
                  <a:lnTo>
                    <a:pt x="3385" y="1026"/>
                  </a:lnTo>
                  <a:lnTo>
                    <a:pt x="3307" y="1000"/>
                  </a:lnTo>
                  <a:lnTo>
                    <a:pt x="3228" y="971"/>
                  </a:lnTo>
                  <a:lnTo>
                    <a:pt x="3228" y="971"/>
                  </a:lnTo>
                  <a:lnTo>
                    <a:pt x="3069" y="911"/>
                  </a:lnTo>
                  <a:lnTo>
                    <a:pt x="2917" y="856"/>
                  </a:lnTo>
                  <a:lnTo>
                    <a:pt x="2770" y="806"/>
                  </a:lnTo>
                  <a:lnTo>
                    <a:pt x="2628" y="761"/>
                  </a:lnTo>
                  <a:lnTo>
                    <a:pt x="2491" y="719"/>
                  </a:lnTo>
                  <a:lnTo>
                    <a:pt x="2359" y="682"/>
                  </a:lnTo>
                  <a:lnTo>
                    <a:pt x="2231" y="649"/>
                  </a:lnTo>
                  <a:lnTo>
                    <a:pt x="2107" y="620"/>
                  </a:lnTo>
                  <a:lnTo>
                    <a:pt x="1988" y="596"/>
                  </a:lnTo>
                  <a:lnTo>
                    <a:pt x="1873" y="575"/>
                  </a:lnTo>
                  <a:lnTo>
                    <a:pt x="1762" y="559"/>
                  </a:lnTo>
                  <a:lnTo>
                    <a:pt x="1655" y="548"/>
                  </a:lnTo>
                  <a:lnTo>
                    <a:pt x="1551" y="538"/>
                  </a:lnTo>
                  <a:lnTo>
                    <a:pt x="1451" y="533"/>
                  </a:lnTo>
                  <a:lnTo>
                    <a:pt x="1353" y="533"/>
                  </a:lnTo>
                  <a:lnTo>
                    <a:pt x="1259" y="535"/>
                  </a:lnTo>
                  <a:lnTo>
                    <a:pt x="1166" y="541"/>
                  </a:lnTo>
                  <a:lnTo>
                    <a:pt x="1077" y="551"/>
                  </a:lnTo>
                  <a:lnTo>
                    <a:pt x="991" y="565"/>
                  </a:lnTo>
                  <a:lnTo>
                    <a:pt x="906" y="582"/>
                  </a:lnTo>
                  <a:lnTo>
                    <a:pt x="824" y="603"/>
                  </a:lnTo>
                  <a:lnTo>
                    <a:pt x="744" y="625"/>
                  </a:lnTo>
                  <a:lnTo>
                    <a:pt x="665" y="653"/>
                  </a:lnTo>
                  <a:lnTo>
                    <a:pt x="587" y="683"/>
                  </a:lnTo>
                  <a:lnTo>
                    <a:pt x="511" y="716"/>
                  </a:lnTo>
                  <a:lnTo>
                    <a:pt x="436" y="753"/>
                  </a:lnTo>
                  <a:lnTo>
                    <a:pt x="362" y="791"/>
                  </a:lnTo>
                  <a:lnTo>
                    <a:pt x="288" y="835"/>
                  </a:lnTo>
                  <a:lnTo>
                    <a:pt x="216" y="880"/>
                  </a:lnTo>
                  <a:lnTo>
                    <a:pt x="144" y="929"/>
                  </a:lnTo>
                  <a:lnTo>
                    <a:pt x="72" y="979"/>
                  </a:lnTo>
                  <a:lnTo>
                    <a:pt x="0" y="103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807454" name="Freeform 94"/>
            <p:cNvSpPr>
              <a:spLocks/>
            </p:cNvSpPr>
            <p:nvPr/>
          </p:nvSpPr>
          <p:spPr bwMode="auto">
            <a:xfrm>
              <a:off x="1106" y="997"/>
              <a:ext cx="5373" cy="580"/>
            </a:xfrm>
            <a:custGeom>
              <a:avLst/>
              <a:gdLst/>
              <a:ahLst/>
              <a:cxnLst>
                <a:cxn ang="0">
                  <a:pos x="5373" y="0"/>
                </a:cxn>
                <a:cxn ang="0">
                  <a:pos x="5351" y="69"/>
                </a:cxn>
                <a:cxn ang="0">
                  <a:pos x="5323" y="147"/>
                </a:cxn>
                <a:cxn ang="0">
                  <a:pos x="5280" y="247"/>
                </a:cxn>
                <a:cxn ang="0">
                  <a:pos x="5221" y="361"/>
                </a:cxn>
                <a:cxn ang="0">
                  <a:pos x="5148" y="486"/>
                </a:cxn>
                <a:cxn ang="0">
                  <a:pos x="5081" y="583"/>
                </a:cxn>
                <a:cxn ang="0">
                  <a:pos x="5031" y="647"/>
                </a:cxn>
                <a:cxn ang="0">
                  <a:pos x="4976" y="712"/>
                </a:cxn>
                <a:cxn ang="0">
                  <a:pos x="4916" y="773"/>
                </a:cxn>
                <a:cxn ang="0">
                  <a:pos x="4849" y="833"/>
                </a:cxn>
                <a:cxn ang="0">
                  <a:pos x="4780" y="891"/>
                </a:cxn>
                <a:cxn ang="0">
                  <a:pos x="4704" y="944"/>
                </a:cxn>
                <a:cxn ang="0">
                  <a:pos x="4622" y="994"/>
                </a:cxn>
                <a:cxn ang="0">
                  <a:pos x="4534" y="1038"/>
                </a:cxn>
                <a:cxn ang="0">
                  <a:pos x="4441" y="1077"/>
                </a:cxn>
                <a:cxn ang="0">
                  <a:pos x="4341" y="1109"/>
                </a:cxn>
                <a:cxn ang="0">
                  <a:pos x="4236" y="1133"/>
                </a:cxn>
                <a:cxn ang="0">
                  <a:pos x="4123" y="1149"/>
                </a:cxn>
                <a:cxn ang="0">
                  <a:pos x="4004" y="1159"/>
                </a:cxn>
                <a:cxn ang="0">
                  <a:pos x="3879" y="1157"/>
                </a:cxn>
                <a:cxn ang="0">
                  <a:pos x="3746" y="1146"/>
                </a:cxn>
                <a:cxn ang="0">
                  <a:pos x="3607" y="1124"/>
                </a:cxn>
                <a:cxn ang="0">
                  <a:pos x="3460" y="1091"/>
                </a:cxn>
                <a:cxn ang="0">
                  <a:pos x="3305" y="1044"/>
                </a:cxn>
                <a:cxn ang="0">
                  <a:pos x="3226" y="1017"/>
                </a:cxn>
                <a:cxn ang="0">
                  <a:pos x="2914" y="909"/>
                </a:cxn>
                <a:cxn ang="0">
                  <a:pos x="2622" y="818"/>
                </a:cxn>
                <a:cxn ang="0">
                  <a:pos x="2353" y="746"/>
                </a:cxn>
                <a:cxn ang="0">
                  <a:pos x="2100" y="689"/>
                </a:cxn>
                <a:cxn ang="0">
                  <a:pos x="1866" y="649"/>
                </a:cxn>
                <a:cxn ang="0">
                  <a:pos x="1648" y="625"/>
                </a:cxn>
                <a:cxn ang="0">
                  <a:pos x="1442" y="615"/>
                </a:cxn>
                <a:cxn ang="0">
                  <a:pos x="1251" y="620"/>
                </a:cxn>
                <a:cxn ang="0">
                  <a:pos x="1070" y="641"/>
                </a:cxn>
                <a:cxn ang="0">
                  <a:pos x="899" y="675"/>
                </a:cxn>
                <a:cxn ang="0">
                  <a:pos x="737" y="722"/>
                </a:cxn>
                <a:cxn ang="0">
                  <a:pos x="581" y="783"/>
                </a:cxn>
                <a:cxn ang="0">
                  <a:pos x="431" y="856"/>
                </a:cxn>
                <a:cxn ang="0">
                  <a:pos x="286" y="941"/>
                </a:cxn>
                <a:cxn ang="0">
                  <a:pos x="143" y="1038"/>
                </a:cxn>
                <a:cxn ang="0">
                  <a:pos x="0" y="1146"/>
                </a:cxn>
              </a:cxnLst>
              <a:rect l="0" t="0" r="r" b="b"/>
              <a:pathLst>
                <a:path w="5373" h="1159">
                  <a:moveTo>
                    <a:pt x="5373" y="0"/>
                  </a:moveTo>
                  <a:lnTo>
                    <a:pt x="5373" y="0"/>
                  </a:lnTo>
                  <a:lnTo>
                    <a:pt x="5367" y="18"/>
                  </a:lnTo>
                  <a:lnTo>
                    <a:pt x="5351" y="69"/>
                  </a:lnTo>
                  <a:lnTo>
                    <a:pt x="5338" y="105"/>
                  </a:lnTo>
                  <a:lnTo>
                    <a:pt x="5323" y="147"/>
                  </a:lnTo>
                  <a:lnTo>
                    <a:pt x="5303" y="194"/>
                  </a:lnTo>
                  <a:lnTo>
                    <a:pt x="5280" y="247"/>
                  </a:lnTo>
                  <a:lnTo>
                    <a:pt x="5253" y="302"/>
                  </a:lnTo>
                  <a:lnTo>
                    <a:pt x="5221" y="361"/>
                  </a:lnTo>
                  <a:lnTo>
                    <a:pt x="5187" y="423"/>
                  </a:lnTo>
                  <a:lnTo>
                    <a:pt x="5148" y="486"/>
                  </a:lnTo>
                  <a:lnTo>
                    <a:pt x="5105" y="550"/>
                  </a:lnTo>
                  <a:lnTo>
                    <a:pt x="5081" y="583"/>
                  </a:lnTo>
                  <a:lnTo>
                    <a:pt x="5056" y="615"/>
                  </a:lnTo>
                  <a:lnTo>
                    <a:pt x="5031" y="647"/>
                  </a:lnTo>
                  <a:lnTo>
                    <a:pt x="5003" y="680"/>
                  </a:lnTo>
                  <a:lnTo>
                    <a:pt x="4976" y="712"/>
                  </a:lnTo>
                  <a:lnTo>
                    <a:pt x="4947" y="743"/>
                  </a:lnTo>
                  <a:lnTo>
                    <a:pt x="4916" y="773"/>
                  </a:lnTo>
                  <a:lnTo>
                    <a:pt x="4883" y="804"/>
                  </a:lnTo>
                  <a:lnTo>
                    <a:pt x="4849" y="833"/>
                  </a:lnTo>
                  <a:lnTo>
                    <a:pt x="4815" y="862"/>
                  </a:lnTo>
                  <a:lnTo>
                    <a:pt x="4780" y="891"/>
                  </a:lnTo>
                  <a:lnTo>
                    <a:pt x="4742" y="919"/>
                  </a:lnTo>
                  <a:lnTo>
                    <a:pt x="4704" y="944"/>
                  </a:lnTo>
                  <a:lnTo>
                    <a:pt x="4663" y="970"/>
                  </a:lnTo>
                  <a:lnTo>
                    <a:pt x="4622" y="994"/>
                  </a:lnTo>
                  <a:lnTo>
                    <a:pt x="4579" y="1017"/>
                  </a:lnTo>
                  <a:lnTo>
                    <a:pt x="4534" y="1038"/>
                  </a:lnTo>
                  <a:lnTo>
                    <a:pt x="4488" y="1057"/>
                  </a:lnTo>
                  <a:lnTo>
                    <a:pt x="4441" y="1077"/>
                  </a:lnTo>
                  <a:lnTo>
                    <a:pt x="4391" y="1093"/>
                  </a:lnTo>
                  <a:lnTo>
                    <a:pt x="4341" y="1109"/>
                  </a:lnTo>
                  <a:lnTo>
                    <a:pt x="4288" y="1122"/>
                  </a:lnTo>
                  <a:lnTo>
                    <a:pt x="4236" y="1133"/>
                  </a:lnTo>
                  <a:lnTo>
                    <a:pt x="4180" y="1143"/>
                  </a:lnTo>
                  <a:lnTo>
                    <a:pt x="4123" y="1149"/>
                  </a:lnTo>
                  <a:lnTo>
                    <a:pt x="4065" y="1156"/>
                  </a:lnTo>
                  <a:lnTo>
                    <a:pt x="4004" y="1159"/>
                  </a:lnTo>
                  <a:lnTo>
                    <a:pt x="3943" y="1159"/>
                  </a:lnTo>
                  <a:lnTo>
                    <a:pt x="3879" y="1157"/>
                  </a:lnTo>
                  <a:lnTo>
                    <a:pt x="3814" y="1153"/>
                  </a:lnTo>
                  <a:lnTo>
                    <a:pt x="3746" y="1146"/>
                  </a:lnTo>
                  <a:lnTo>
                    <a:pt x="3677" y="1136"/>
                  </a:lnTo>
                  <a:lnTo>
                    <a:pt x="3607" y="1124"/>
                  </a:lnTo>
                  <a:lnTo>
                    <a:pt x="3534" y="1109"/>
                  </a:lnTo>
                  <a:lnTo>
                    <a:pt x="3460" y="1091"/>
                  </a:lnTo>
                  <a:lnTo>
                    <a:pt x="3383" y="1070"/>
                  </a:lnTo>
                  <a:lnTo>
                    <a:pt x="3305" y="1044"/>
                  </a:lnTo>
                  <a:lnTo>
                    <a:pt x="3226" y="1017"/>
                  </a:lnTo>
                  <a:lnTo>
                    <a:pt x="3226" y="1017"/>
                  </a:lnTo>
                  <a:lnTo>
                    <a:pt x="3067" y="960"/>
                  </a:lnTo>
                  <a:lnTo>
                    <a:pt x="2914" y="909"/>
                  </a:lnTo>
                  <a:lnTo>
                    <a:pt x="2765" y="862"/>
                  </a:lnTo>
                  <a:lnTo>
                    <a:pt x="2622" y="818"/>
                  </a:lnTo>
                  <a:lnTo>
                    <a:pt x="2485" y="780"/>
                  </a:lnTo>
                  <a:lnTo>
                    <a:pt x="2353" y="746"/>
                  </a:lnTo>
                  <a:lnTo>
                    <a:pt x="2224" y="715"/>
                  </a:lnTo>
                  <a:lnTo>
                    <a:pt x="2100" y="689"/>
                  </a:lnTo>
                  <a:lnTo>
                    <a:pt x="1981" y="667"/>
                  </a:lnTo>
                  <a:lnTo>
                    <a:pt x="1866" y="649"/>
                  </a:lnTo>
                  <a:lnTo>
                    <a:pt x="1755" y="634"/>
                  </a:lnTo>
                  <a:lnTo>
                    <a:pt x="1648" y="625"/>
                  </a:lnTo>
                  <a:lnTo>
                    <a:pt x="1543" y="617"/>
                  </a:lnTo>
                  <a:lnTo>
                    <a:pt x="1442" y="615"/>
                  </a:lnTo>
                  <a:lnTo>
                    <a:pt x="1345" y="615"/>
                  </a:lnTo>
                  <a:lnTo>
                    <a:pt x="1251" y="620"/>
                  </a:lnTo>
                  <a:lnTo>
                    <a:pt x="1159" y="628"/>
                  </a:lnTo>
                  <a:lnTo>
                    <a:pt x="1070" y="641"/>
                  </a:lnTo>
                  <a:lnTo>
                    <a:pt x="984" y="655"/>
                  </a:lnTo>
                  <a:lnTo>
                    <a:pt x="899" y="675"/>
                  </a:lnTo>
                  <a:lnTo>
                    <a:pt x="817" y="696"/>
                  </a:lnTo>
                  <a:lnTo>
                    <a:pt x="737" y="722"/>
                  </a:lnTo>
                  <a:lnTo>
                    <a:pt x="659" y="751"/>
                  </a:lnTo>
                  <a:lnTo>
                    <a:pt x="581" y="783"/>
                  </a:lnTo>
                  <a:lnTo>
                    <a:pt x="506" y="817"/>
                  </a:lnTo>
                  <a:lnTo>
                    <a:pt x="431" y="856"/>
                  </a:lnTo>
                  <a:lnTo>
                    <a:pt x="358" y="896"/>
                  </a:lnTo>
                  <a:lnTo>
                    <a:pt x="286" y="941"/>
                  </a:lnTo>
                  <a:lnTo>
                    <a:pt x="213" y="988"/>
                  </a:lnTo>
                  <a:lnTo>
                    <a:pt x="143" y="1038"/>
                  </a:lnTo>
                  <a:lnTo>
                    <a:pt x="70" y="1090"/>
                  </a:lnTo>
                  <a:lnTo>
                    <a:pt x="0" y="114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807455" name="Freeform 95"/>
            <p:cNvSpPr>
              <a:spLocks/>
            </p:cNvSpPr>
            <p:nvPr/>
          </p:nvSpPr>
          <p:spPr bwMode="auto">
            <a:xfrm>
              <a:off x="1146" y="968"/>
              <a:ext cx="5355" cy="631"/>
            </a:xfrm>
            <a:custGeom>
              <a:avLst/>
              <a:gdLst/>
              <a:ahLst/>
              <a:cxnLst>
                <a:cxn ang="0">
                  <a:pos x="5355" y="0"/>
                </a:cxn>
                <a:cxn ang="0">
                  <a:pos x="5334" y="71"/>
                </a:cxn>
                <a:cxn ang="0">
                  <a:pos x="5306" y="150"/>
                </a:cxn>
                <a:cxn ang="0">
                  <a:pos x="5266" y="250"/>
                </a:cxn>
                <a:cxn ang="0">
                  <a:pos x="5209" y="366"/>
                </a:cxn>
                <a:cxn ang="0">
                  <a:pos x="5138" y="494"/>
                </a:cxn>
                <a:cxn ang="0">
                  <a:pos x="5072" y="592"/>
                </a:cxn>
                <a:cxn ang="0">
                  <a:pos x="5023" y="658"/>
                </a:cxn>
                <a:cxn ang="0">
                  <a:pos x="4969" y="723"/>
                </a:cxn>
                <a:cxn ang="0">
                  <a:pos x="4909" y="788"/>
                </a:cxn>
                <a:cxn ang="0">
                  <a:pos x="4845" y="849"/>
                </a:cxn>
                <a:cxn ang="0">
                  <a:pos x="4775" y="909"/>
                </a:cxn>
                <a:cxn ang="0">
                  <a:pos x="4700" y="964"/>
                </a:cxn>
                <a:cxn ang="0">
                  <a:pos x="4619" y="1015"/>
                </a:cxn>
                <a:cxn ang="0">
                  <a:pos x="4532" y="1060"/>
                </a:cxn>
                <a:cxn ang="0">
                  <a:pos x="4439" y="1101"/>
                </a:cxn>
                <a:cxn ang="0">
                  <a:pos x="4340" y="1135"/>
                </a:cxn>
                <a:cxn ang="0">
                  <a:pos x="4235" y="1162"/>
                </a:cxn>
                <a:cxn ang="0">
                  <a:pos x="4123" y="1182"/>
                </a:cxn>
                <a:cxn ang="0">
                  <a:pos x="4004" y="1193"/>
                </a:cxn>
                <a:cxn ang="0">
                  <a:pos x="3879" y="1194"/>
                </a:cxn>
                <a:cxn ang="0">
                  <a:pos x="3746" y="1185"/>
                </a:cxn>
                <a:cxn ang="0">
                  <a:pos x="3606" y="1165"/>
                </a:cxn>
                <a:cxn ang="0">
                  <a:pos x="3458" y="1136"/>
                </a:cxn>
                <a:cxn ang="0">
                  <a:pos x="3304" y="1093"/>
                </a:cxn>
                <a:cxn ang="0">
                  <a:pos x="3224" y="1067"/>
                </a:cxn>
                <a:cxn ang="0">
                  <a:pos x="2910" y="965"/>
                </a:cxn>
                <a:cxn ang="0">
                  <a:pos x="2618" y="880"/>
                </a:cxn>
                <a:cxn ang="0">
                  <a:pos x="2346" y="812"/>
                </a:cxn>
                <a:cxn ang="0">
                  <a:pos x="2094" y="760"/>
                </a:cxn>
                <a:cxn ang="0">
                  <a:pos x="1859" y="723"/>
                </a:cxn>
                <a:cxn ang="0">
                  <a:pos x="1640" y="704"/>
                </a:cxn>
                <a:cxn ang="0">
                  <a:pos x="1434" y="699"/>
                </a:cxn>
                <a:cxn ang="0">
                  <a:pos x="1242" y="707"/>
                </a:cxn>
                <a:cxn ang="0">
                  <a:pos x="1063" y="731"/>
                </a:cxn>
                <a:cxn ang="0">
                  <a:pos x="893" y="768"/>
                </a:cxn>
                <a:cxn ang="0">
                  <a:pos x="732" y="820"/>
                </a:cxn>
                <a:cxn ang="0">
                  <a:pos x="576" y="884"/>
                </a:cxn>
                <a:cxn ang="0">
                  <a:pos x="427" y="960"/>
                </a:cxn>
                <a:cxn ang="0">
                  <a:pos x="283" y="1049"/>
                </a:cxn>
                <a:cxn ang="0">
                  <a:pos x="141" y="1149"/>
                </a:cxn>
                <a:cxn ang="0">
                  <a:pos x="0" y="1261"/>
                </a:cxn>
              </a:cxnLst>
              <a:rect l="0" t="0" r="r" b="b"/>
              <a:pathLst>
                <a:path w="5355" h="1261">
                  <a:moveTo>
                    <a:pt x="5355" y="0"/>
                  </a:moveTo>
                  <a:lnTo>
                    <a:pt x="5355" y="0"/>
                  </a:lnTo>
                  <a:lnTo>
                    <a:pt x="5349" y="19"/>
                  </a:lnTo>
                  <a:lnTo>
                    <a:pt x="5334" y="71"/>
                  </a:lnTo>
                  <a:lnTo>
                    <a:pt x="5322" y="106"/>
                  </a:lnTo>
                  <a:lnTo>
                    <a:pt x="5306" y="150"/>
                  </a:lnTo>
                  <a:lnTo>
                    <a:pt x="5288" y="197"/>
                  </a:lnTo>
                  <a:lnTo>
                    <a:pt x="5266" y="250"/>
                  </a:lnTo>
                  <a:lnTo>
                    <a:pt x="5240" y="306"/>
                  </a:lnTo>
                  <a:lnTo>
                    <a:pt x="5209" y="366"/>
                  </a:lnTo>
                  <a:lnTo>
                    <a:pt x="5176" y="429"/>
                  </a:lnTo>
                  <a:lnTo>
                    <a:pt x="5138" y="494"/>
                  </a:lnTo>
                  <a:lnTo>
                    <a:pt x="5095" y="560"/>
                  </a:lnTo>
                  <a:lnTo>
                    <a:pt x="5072" y="592"/>
                  </a:lnTo>
                  <a:lnTo>
                    <a:pt x="5048" y="625"/>
                  </a:lnTo>
                  <a:lnTo>
                    <a:pt x="5023" y="658"/>
                  </a:lnTo>
                  <a:lnTo>
                    <a:pt x="4997" y="691"/>
                  </a:lnTo>
                  <a:lnTo>
                    <a:pt x="4969" y="723"/>
                  </a:lnTo>
                  <a:lnTo>
                    <a:pt x="4940" y="755"/>
                  </a:lnTo>
                  <a:lnTo>
                    <a:pt x="4909" y="788"/>
                  </a:lnTo>
                  <a:lnTo>
                    <a:pt x="4877" y="818"/>
                  </a:lnTo>
                  <a:lnTo>
                    <a:pt x="4845" y="849"/>
                  </a:lnTo>
                  <a:lnTo>
                    <a:pt x="4811" y="880"/>
                  </a:lnTo>
                  <a:lnTo>
                    <a:pt x="4775" y="909"/>
                  </a:lnTo>
                  <a:lnTo>
                    <a:pt x="4739" y="936"/>
                  </a:lnTo>
                  <a:lnTo>
                    <a:pt x="4700" y="964"/>
                  </a:lnTo>
                  <a:lnTo>
                    <a:pt x="4661" y="989"/>
                  </a:lnTo>
                  <a:lnTo>
                    <a:pt x="4619" y="1015"/>
                  </a:lnTo>
                  <a:lnTo>
                    <a:pt x="4576" y="1038"/>
                  </a:lnTo>
                  <a:lnTo>
                    <a:pt x="4532" y="1060"/>
                  </a:lnTo>
                  <a:lnTo>
                    <a:pt x="4486" y="1081"/>
                  </a:lnTo>
                  <a:lnTo>
                    <a:pt x="4439" y="1101"/>
                  </a:lnTo>
                  <a:lnTo>
                    <a:pt x="4390" y="1119"/>
                  </a:lnTo>
                  <a:lnTo>
                    <a:pt x="4340" y="1135"/>
                  </a:lnTo>
                  <a:lnTo>
                    <a:pt x="4289" y="1149"/>
                  </a:lnTo>
                  <a:lnTo>
                    <a:pt x="4235" y="1162"/>
                  </a:lnTo>
                  <a:lnTo>
                    <a:pt x="4179" y="1173"/>
                  </a:lnTo>
                  <a:lnTo>
                    <a:pt x="4123" y="1182"/>
                  </a:lnTo>
                  <a:lnTo>
                    <a:pt x="4064" y="1188"/>
                  </a:lnTo>
                  <a:lnTo>
                    <a:pt x="4004" y="1193"/>
                  </a:lnTo>
                  <a:lnTo>
                    <a:pt x="3942" y="1194"/>
                  </a:lnTo>
                  <a:lnTo>
                    <a:pt x="3879" y="1194"/>
                  </a:lnTo>
                  <a:lnTo>
                    <a:pt x="3814" y="1191"/>
                  </a:lnTo>
                  <a:lnTo>
                    <a:pt x="3746" y="1185"/>
                  </a:lnTo>
                  <a:lnTo>
                    <a:pt x="3676" y="1177"/>
                  </a:lnTo>
                  <a:lnTo>
                    <a:pt x="3606" y="1165"/>
                  </a:lnTo>
                  <a:lnTo>
                    <a:pt x="3533" y="1153"/>
                  </a:lnTo>
                  <a:lnTo>
                    <a:pt x="3458" y="1136"/>
                  </a:lnTo>
                  <a:lnTo>
                    <a:pt x="3382" y="1115"/>
                  </a:lnTo>
                  <a:lnTo>
                    <a:pt x="3304" y="1093"/>
                  </a:lnTo>
                  <a:lnTo>
                    <a:pt x="3224" y="1067"/>
                  </a:lnTo>
                  <a:lnTo>
                    <a:pt x="3224" y="1067"/>
                  </a:lnTo>
                  <a:lnTo>
                    <a:pt x="3064" y="1014"/>
                  </a:lnTo>
                  <a:lnTo>
                    <a:pt x="2910" y="965"/>
                  </a:lnTo>
                  <a:lnTo>
                    <a:pt x="2761" y="920"/>
                  </a:lnTo>
                  <a:lnTo>
                    <a:pt x="2618" y="880"/>
                  </a:lnTo>
                  <a:lnTo>
                    <a:pt x="2480" y="842"/>
                  </a:lnTo>
                  <a:lnTo>
                    <a:pt x="2346" y="812"/>
                  </a:lnTo>
                  <a:lnTo>
                    <a:pt x="2219" y="783"/>
                  </a:lnTo>
                  <a:lnTo>
                    <a:pt x="2094" y="760"/>
                  </a:lnTo>
                  <a:lnTo>
                    <a:pt x="1974" y="739"/>
                  </a:lnTo>
                  <a:lnTo>
                    <a:pt x="1859" y="723"/>
                  </a:lnTo>
                  <a:lnTo>
                    <a:pt x="1746" y="712"/>
                  </a:lnTo>
                  <a:lnTo>
                    <a:pt x="1640" y="704"/>
                  </a:lnTo>
                  <a:lnTo>
                    <a:pt x="1535" y="699"/>
                  </a:lnTo>
                  <a:lnTo>
                    <a:pt x="1434" y="699"/>
                  </a:lnTo>
                  <a:lnTo>
                    <a:pt x="1337" y="700"/>
                  </a:lnTo>
                  <a:lnTo>
                    <a:pt x="1242" y="707"/>
                  </a:lnTo>
                  <a:lnTo>
                    <a:pt x="1151" y="718"/>
                  </a:lnTo>
                  <a:lnTo>
                    <a:pt x="1063" y="731"/>
                  </a:lnTo>
                  <a:lnTo>
                    <a:pt x="976" y="749"/>
                  </a:lnTo>
                  <a:lnTo>
                    <a:pt x="893" y="768"/>
                  </a:lnTo>
                  <a:lnTo>
                    <a:pt x="811" y="792"/>
                  </a:lnTo>
                  <a:lnTo>
                    <a:pt x="732" y="820"/>
                  </a:lnTo>
                  <a:lnTo>
                    <a:pt x="652" y="851"/>
                  </a:lnTo>
                  <a:lnTo>
                    <a:pt x="576" y="884"/>
                  </a:lnTo>
                  <a:lnTo>
                    <a:pt x="501" y="920"/>
                  </a:lnTo>
                  <a:lnTo>
                    <a:pt x="427" y="960"/>
                  </a:lnTo>
                  <a:lnTo>
                    <a:pt x="355" y="1004"/>
                  </a:lnTo>
                  <a:lnTo>
                    <a:pt x="283" y="1049"/>
                  </a:lnTo>
                  <a:lnTo>
                    <a:pt x="212" y="1098"/>
                  </a:lnTo>
                  <a:lnTo>
                    <a:pt x="141" y="1149"/>
                  </a:lnTo>
                  <a:lnTo>
                    <a:pt x="71" y="1204"/>
                  </a:lnTo>
                  <a:lnTo>
                    <a:pt x="0" y="1261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807456" name="Freeform 96"/>
            <p:cNvSpPr>
              <a:spLocks/>
            </p:cNvSpPr>
            <p:nvPr/>
          </p:nvSpPr>
          <p:spPr bwMode="auto">
            <a:xfrm>
              <a:off x="1187" y="940"/>
              <a:ext cx="5335" cy="688"/>
            </a:xfrm>
            <a:custGeom>
              <a:avLst/>
              <a:gdLst/>
              <a:ahLst/>
              <a:cxnLst>
                <a:cxn ang="0">
                  <a:pos x="5335" y="0"/>
                </a:cxn>
                <a:cxn ang="0">
                  <a:pos x="5315" y="71"/>
                </a:cxn>
                <a:cxn ang="0">
                  <a:pos x="5289" y="150"/>
                </a:cxn>
                <a:cxn ang="0">
                  <a:pos x="5250" y="252"/>
                </a:cxn>
                <a:cxn ang="0">
                  <a:pos x="5196" y="371"/>
                </a:cxn>
                <a:cxn ang="0">
                  <a:pos x="5127" y="501"/>
                </a:cxn>
                <a:cxn ang="0">
                  <a:pos x="5061" y="601"/>
                </a:cxn>
                <a:cxn ang="0">
                  <a:pos x="5014" y="667"/>
                </a:cxn>
                <a:cxn ang="0">
                  <a:pos x="4960" y="735"/>
                </a:cxn>
                <a:cxn ang="0">
                  <a:pos x="4902" y="799"/>
                </a:cxn>
                <a:cxn ang="0">
                  <a:pos x="4838" y="862"/>
                </a:cxn>
                <a:cxn ang="0">
                  <a:pos x="4770" y="924"/>
                </a:cxn>
                <a:cxn ang="0">
                  <a:pos x="4695" y="980"/>
                </a:cxn>
                <a:cxn ang="0">
                  <a:pos x="4614" y="1034"/>
                </a:cxn>
                <a:cxn ang="0">
                  <a:pos x="4528" y="1082"/>
                </a:cxn>
                <a:cxn ang="0">
                  <a:pos x="4436" y="1126"/>
                </a:cxn>
                <a:cxn ang="0">
                  <a:pos x="4338" y="1161"/>
                </a:cxn>
                <a:cxn ang="0">
                  <a:pos x="4232" y="1190"/>
                </a:cxn>
                <a:cxn ang="0">
                  <a:pos x="4121" y="1213"/>
                </a:cxn>
                <a:cxn ang="0">
                  <a:pos x="4003" y="1226"/>
                </a:cxn>
                <a:cxn ang="0">
                  <a:pos x="3877" y="1229"/>
                </a:cxn>
                <a:cxn ang="0">
                  <a:pos x="3745" y="1224"/>
                </a:cxn>
                <a:cxn ang="0">
                  <a:pos x="3605" y="1206"/>
                </a:cxn>
                <a:cxn ang="0">
                  <a:pos x="3456" y="1179"/>
                </a:cxn>
                <a:cxn ang="0">
                  <a:pos x="3301" y="1140"/>
                </a:cxn>
                <a:cxn ang="0">
                  <a:pos x="3220" y="1114"/>
                </a:cxn>
                <a:cxn ang="0">
                  <a:pos x="2905" y="1019"/>
                </a:cxn>
                <a:cxn ang="0">
                  <a:pos x="2612" y="938"/>
                </a:cxn>
                <a:cxn ang="0">
                  <a:pos x="2340" y="875"/>
                </a:cxn>
                <a:cxn ang="0">
                  <a:pos x="2086" y="828"/>
                </a:cxn>
                <a:cxn ang="0">
                  <a:pos x="1851" y="798"/>
                </a:cxn>
                <a:cxn ang="0">
                  <a:pos x="1630" y="782"/>
                </a:cxn>
                <a:cxn ang="0">
                  <a:pos x="1426" y="780"/>
                </a:cxn>
                <a:cxn ang="0">
                  <a:pos x="1235" y="795"/>
                </a:cxn>
                <a:cxn ang="0">
                  <a:pos x="1099" y="814"/>
                </a:cxn>
                <a:cxn ang="0">
                  <a:pos x="1011" y="830"/>
                </a:cxn>
                <a:cxn ang="0">
                  <a:pos x="927" y="851"/>
                </a:cxn>
                <a:cxn ang="0">
                  <a:pos x="804" y="888"/>
                </a:cxn>
                <a:cxn ang="0">
                  <a:pos x="647" y="950"/>
                </a:cxn>
                <a:cxn ang="0">
                  <a:pos x="496" y="1024"/>
                </a:cxn>
                <a:cxn ang="0">
                  <a:pos x="352" y="1109"/>
                </a:cxn>
                <a:cxn ang="0">
                  <a:pos x="210" y="1208"/>
                </a:cxn>
                <a:cxn ang="0">
                  <a:pos x="70" y="1316"/>
                </a:cxn>
              </a:cxnLst>
              <a:rect l="0" t="0" r="r" b="b"/>
              <a:pathLst>
                <a:path w="5335" h="1376">
                  <a:moveTo>
                    <a:pt x="5335" y="0"/>
                  </a:moveTo>
                  <a:lnTo>
                    <a:pt x="5335" y="0"/>
                  </a:lnTo>
                  <a:lnTo>
                    <a:pt x="5331" y="18"/>
                  </a:lnTo>
                  <a:lnTo>
                    <a:pt x="5315" y="71"/>
                  </a:lnTo>
                  <a:lnTo>
                    <a:pt x="5304" y="107"/>
                  </a:lnTo>
                  <a:lnTo>
                    <a:pt x="5289" y="150"/>
                  </a:lnTo>
                  <a:lnTo>
                    <a:pt x="5271" y="199"/>
                  </a:lnTo>
                  <a:lnTo>
                    <a:pt x="5250" y="252"/>
                  </a:lnTo>
                  <a:lnTo>
                    <a:pt x="5225" y="310"/>
                  </a:lnTo>
                  <a:lnTo>
                    <a:pt x="5196" y="371"/>
                  </a:lnTo>
                  <a:lnTo>
                    <a:pt x="5163" y="434"/>
                  </a:lnTo>
                  <a:lnTo>
                    <a:pt x="5127" y="501"/>
                  </a:lnTo>
                  <a:lnTo>
                    <a:pt x="5085" y="567"/>
                  </a:lnTo>
                  <a:lnTo>
                    <a:pt x="5061" y="601"/>
                  </a:lnTo>
                  <a:lnTo>
                    <a:pt x="5038" y="635"/>
                  </a:lnTo>
                  <a:lnTo>
                    <a:pt x="5014" y="667"/>
                  </a:lnTo>
                  <a:lnTo>
                    <a:pt x="4988" y="701"/>
                  </a:lnTo>
                  <a:lnTo>
                    <a:pt x="4960" y="735"/>
                  </a:lnTo>
                  <a:lnTo>
                    <a:pt x="4932" y="767"/>
                  </a:lnTo>
                  <a:lnTo>
                    <a:pt x="4902" y="799"/>
                  </a:lnTo>
                  <a:lnTo>
                    <a:pt x="4871" y="832"/>
                  </a:lnTo>
                  <a:lnTo>
                    <a:pt x="4838" y="862"/>
                  </a:lnTo>
                  <a:lnTo>
                    <a:pt x="4804" y="893"/>
                  </a:lnTo>
                  <a:lnTo>
                    <a:pt x="4770" y="924"/>
                  </a:lnTo>
                  <a:lnTo>
                    <a:pt x="4734" y="953"/>
                  </a:lnTo>
                  <a:lnTo>
                    <a:pt x="4695" y="980"/>
                  </a:lnTo>
                  <a:lnTo>
                    <a:pt x="4656" y="1008"/>
                  </a:lnTo>
                  <a:lnTo>
                    <a:pt x="4614" y="1034"/>
                  </a:lnTo>
                  <a:lnTo>
                    <a:pt x="4573" y="1059"/>
                  </a:lnTo>
                  <a:lnTo>
                    <a:pt x="4528" y="1082"/>
                  </a:lnTo>
                  <a:lnTo>
                    <a:pt x="4484" y="1105"/>
                  </a:lnTo>
                  <a:lnTo>
                    <a:pt x="4436" y="1126"/>
                  </a:lnTo>
                  <a:lnTo>
                    <a:pt x="4388" y="1143"/>
                  </a:lnTo>
                  <a:lnTo>
                    <a:pt x="4338" y="1161"/>
                  </a:lnTo>
                  <a:lnTo>
                    <a:pt x="4287" y="1177"/>
                  </a:lnTo>
                  <a:lnTo>
                    <a:pt x="4232" y="1190"/>
                  </a:lnTo>
                  <a:lnTo>
                    <a:pt x="4178" y="1203"/>
                  </a:lnTo>
                  <a:lnTo>
                    <a:pt x="4121" y="1213"/>
                  </a:lnTo>
                  <a:lnTo>
                    <a:pt x="4063" y="1219"/>
                  </a:lnTo>
                  <a:lnTo>
                    <a:pt x="4003" y="1226"/>
                  </a:lnTo>
                  <a:lnTo>
                    <a:pt x="3941" y="1229"/>
                  </a:lnTo>
                  <a:lnTo>
                    <a:pt x="3877" y="1229"/>
                  </a:lnTo>
                  <a:lnTo>
                    <a:pt x="3812" y="1227"/>
                  </a:lnTo>
                  <a:lnTo>
                    <a:pt x="3745" y="1224"/>
                  </a:lnTo>
                  <a:lnTo>
                    <a:pt x="3676" y="1216"/>
                  </a:lnTo>
                  <a:lnTo>
                    <a:pt x="3605" y="1206"/>
                  </a:lnTo>
                  <a:lnTo>
                    <a:pt x="3531" y="1195"/>
                  </a:lnTo>
                  <a:lnTo>
                    <a:pt x="3456" y="1179"/>
                  </a:lnTo>
                  <a:lnTo>
                    <a:pt x="3380" y="1161"/>
                  </a:lnTo>
                  <a:lnTo>
                    <a:pt x="3301" y="1140"/>
                  </a:lnTo>
                  <a:lnTo>
                    <a:pt x="3220" y="1114"/>
                  </a:lnTo>
                  <a:lnTo>
                    <a:pt x="3220" y="1114"/>
                  </a:lnTo>
                  <a:lnTo>
                    <a:pt x="3061" y="1064"/>
                  </a:lnTo>
                  <a:lnTo>
                    <a:pt x="2905" y="1019"/>
                  </a:lnTo>
                  <a:lnTo>
                    <a:pt x="2756" y="977"/>
                  </a:lnTo>
                  <a:lnTo>
                    <a:pt x="2612" y="938"/>
                  </a:lnTo>
                  <a:lnTo>
                    <a:pt x="2473" y="906"/>
                  </a:lnTo>
                  <a:lnTo>
                    <a:pt x="2340" y="875"/>
                  </a:lnTo>
                  <a:lnTo>
                    <a:pt x="2211" y="851"/>
                  </a:lnTo>
                  <a:lnTo>
                    <a:pt x="2086" y="828"/>
                  </a:lnTo>
                  <a:lnTo>
                    <a:pt x="1966" y="811"/>
                  </a:lnTo>
                  <a:lnTo>
                    <a:pt x="1851" y="798"/>
                  </a:lnTo>
                  <a:lnTo>
                    <a:pt x="1739" y="788"/>
                  </a:lnTo>
                  <a:lnTo>
                    <a:pt x="1630" y="782"/>
                  </a:lnTo>
                  <a:lnTo>
                    <a:pt x="1526" y="780"/>
                  </a:lnTo>
                  <a:lnTo>
                    <a:pt x="1426" y="780"/>
                  </a:lnTo>
                  <a:lnTo>
                    <a:pt x="1329" y="785"/>
                  </a:lnTo>
                  <a:lnTo>
                    <a:pt x="1235" y="795"/>
                  </a:lnTo>
                  <a:lnTo>
                    <a:pt x="1143" y="806"/>
                  </a:lnTo>
                  <a:lnTo>
                    <a:pt x="1099" y="814"/>
                  </a:lnTo>
                  <a:lnTo>
                    <a:pt x="1054" y="822"/>
                  </a:lnTo>
                  <a:lnTo>
                    <a:pt x="1011" y="830"/>
                  </a:lnTo>
                  <a:lnTo>
                    <a:pt x="970" y="840"/>
                  </a:lnTo>
                  <a:lnTo>
                    <a:pt x="927" y="851"/>
                  </a:lnTo>
                  <a:lnTo>
                    <a:pt x="885" y="862"/>
                  </a:lnTo>
                  <a:lnTo>
                    <a:pt x="804" y="888"/>
                  </a:lnTo>
                  <a:lnTo>
                    <a:pt x="725" y="917"/>
                  </a:lnTo>
                  <a:lnTo>
                    <a:pt x="647" y="950"/>
                  </a:lnTo>
                  <a:lnTo>
                    <a:pt x="571" y="985"/>
                  </a:lnTo>
                  <a:lnTo>
                    <a:pt x="496" y="1024"/>
                  </a:lnTo>
                  <a:lnTo>
                    <a:pt x="424" y="1064"/>
                  </a:lnTo>
                  <a:lnTo>
                    <a:pt x="352" y="1109"/>
                  </a:lnTo>
                  <a:lnTo>
                    <a:pt x="280" y="1156"/>
                  </a:lnTo>
                  <a:lnTo>
                    <a:pt x="210" y="1208"/>
                  </a:lnTo>
                  <a:lnTo>
                    <a:pt x="139" y="1261"/>
                  </a:lnTo>
                  <a:lnTo>
                    <a:pt x="70" y="1316"/>
                  </a:lnTo>
                  <a:lnTo>
                    <a:pt x="0" y="137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807457" name="Freeform 97"/>
            <p:cNvSpPr>
              <a:spLocks/>
            </p:cNvSpPr>
            <p:nvPr/>
          </p:nvSpPr>
          <p:spPr bwMode="auto">
            <a:xfrm>
              <a:off x="1229" y="911"/>
              <a:ext cx="5314" cy="745"/>
            </a:xfrm>
            <a:custGeom>
              <a:avLst/>
              <a:gdLst/>
              <a:ahLst/>
              <a:cxnLst>
                <a:cxn ang="0">
                  <a:pos x="5314" y="0"/>
                </a:cxn>
                <a:cxn ang="0">
                  <a:pos x="5296" y="71"/>
                </a:cxn>
                <a:cxn ang="0">
                  <a:pos x="5271" y="153"/>
                </a:cxn>
                <a:cxn ang="0">
                  <a:pos x="5233" y="257"/>
                </a:cxn>
                <a:cxn ang="0">
                  <a:pos x="5180" y="376"/>
                </a:cxn>
                <a:cxn ang="0">
                  <a:pos x="5112" y="507"/>
                </a:cxn>
                <a:cxn ang="0">
                  <a:pos x="5050" y="609"/>
                </a:cxn>
                <a:cxn ang="0">
                  <a:pos x="5003" y="678"/>
                </a:cxn>
                <a:cxn ang="0">
                  <a:pos x="4950" y="746"/>
                </a:cxn>
                <a:cxn ang="0">
                  <a:pos x="4893" y="812"/>
                </a:cxn>
                <a:cxn ang="0">
                  <a:pos x="4830" y="878"/>
                </a:cxn>
                <a:cxn ang="0">
                  <a:pos x="4762" y="940"/>
                </a:cxn>
                <a:cxn ang="0">
                  <a:pos x="4689" y="999"/>
                </a:cxn>
                <a:cxn ang="0">
                  <a:pos x="4610" y="1054"/>
                </a:cxn>
                <a:cxn ang="0">
                  <a:pos x="4524" y="1104"/>
                </a:cxn>
                <a:cxn ang="0">
                  <a:pos x="4432" y="1150"/>
                </a:cxn>
                <a:cxn ang="0">
                  <a:pos x="4335" y="1188"/>
                </a:cxn>
                <a:cxn ang="0">
                  <a:pos x="4229" y="1219"/>
                </a:cxn>
                <a:cxn ang="0">
                  <a:pos x="4118" y="1243"/>
                </a:cxn>
                <a:cxn ang="0">
                  <a:pos x="4000" y="1259"/>
                </a:cxn>
                <a:cxn ang="0">
                  <a:pos x="3875" y="1266"/>
                </a:cxn>
                <a:cxn ang="0">
                  <a:pos x="3742" y="1263"/>
                </a:cxn>
                <a:cxn ang="0">
                  <a:pos x="3602" y="1248"/>
                </a:cxn>
                <a:cxn ang="0">
                  <a:pos x="3453" y="1224"/>
                </a:cxn>
                <a:cxn ang="0">
                  <a:pos x="3298" y="1187"/>
                </a:cxn>
                <a:cxn ang="0">
                  <a:pos x="3217" y="1164"/>
                </a:cxn>
                <a:cxn ang="0">
                  <a:pos x="2899" y="1074"/>
                </a:cxn>
                <a:cxn ang="0">
                  <a:pos x="2605" y="999"/>
                </a:cxn>
                <a:cxn ang="0">
                  <a:pos x="2333" y="941"/>
                </a:cxn>
                <a:cxn ang="0">
                  <a:pos x="2079" y="899"/>
                </a:cxn>
                <a:cxn ang="0">
                  <a:pos x="1843" y="872"/>
                </a:cxn>
                <a:cxn ang="0">
                  <a:pos x="1622" y="861"/>
                </a:cxn>
                <a:cxn ang="0">
                  <a:pos x="1418" y="864"/>
                </a:cxn>
                <a:cxn ang="0">
                  <a:pos x="1226" y="882"/>
                </a:cxn>
                <a:cxn ang="0">
                  <a:pos x="1134" y="896"/>
                </a:cxn>
                <a:cxn ang="0">
                  <a:pos x="1047" y="912"/>
                </a:cxn>
                <a:cxn ang="0">
                  <a:pos x="961" y="933"/>
                </a:cxn>
                <a:cxn ang="0">
                  <a:pos x="878" y="957"/>
                </a:cxn>
                <a:cxn ang="0">
                  <a:pos x="718" y="1016"/>
                </a:cxn>
                <a:cxn ang="0">
                  <a:pos x="565" y="1087"/>
                </a:cxn>
                <a:cxn ang="0">
                  <a:pos x="419" y="1171"/>
                </a:cxn>
                <a:cxn ang="0">
                  <a:pos x="276" y="1266"/>
                </a:cxn>
                <a:cxn ang="0">
                  <a:pos x="138" y="1372"/>
                </a:cxn>
                <a:cxn ang="0">
                  <a:pos x="0" y="1490"/>
                </a:cxn>
              </a:cxnLst>
              <a:rect l="0" t="0" r="r" b="b"/>
              <a:pathLst>
                <a:path w="5314" h="1490">
                  <a:moveTo>
                    <a:pt x="5314" y="0"/>
                  </a:moveTo>
                  <a:lnTo>
                    <a:pt x="5314" y="0"/>
                  </a:lnTo>
                  <a:lnTo>
                    <a:pt x="5309" y="19"/>
                  </a:lnTo>
                  <a:lnTo>
                    <a:pt x="5296" y="71"/>
                  </a:lnTo>
                  <a:lnTo>
                    <a:pt x="5284" y="110"/>
                  </a:lnTo>
                  <a:lnTo>
                    <a:pt x="5271" y="153"/>
                  </a:lnTo>
                  <a:lnTo>
                    <a:pt x="5254" y="202"/>
                  </a:lnTo>
                  <a:lnTo>
                    <a:pt x="5233" y="257"/>
                  </a:lnTo>
                  <a:lnTo>
                    <a:pt x="5208" y="315"/>
                  </a:lnTo>
                  <a:lnTo>
                    <a:pt x="5180" y="376"/>
                  </a:lnTo>
                  <a:lnTo>
                    <a:pt x="5148" y="441"/>
                  </a:lnTo>
                  <a:lnTo>
                    <a:pt x="5112" y="507"/>
                  </a:lnTo>
                  <a:lnTo>
                    <a:pt x="5072" y="575"/>
                  </a:lnTo>
                  <a:lnTo>
                    <a:pt x="5050" y="609"/>
                  </a:lnTo>
                  <a:lnTo>
                    <a:pt x="5026" y="644"/>
                  </a:lnTo>
                  <a:lnTo>
                    <a:pt x="5003" y="678"/>
                  </a:lnTo>
                  <a:lnTo>
                    <a:pt x="4976" y="712"/>
                  </a:lnTo>
                  <a:lnTo>
                    <a:pt x="4950" y="746"/>
                  </a:lnTo>
                  <a:lnTo>
                    <a:pt x="4922" y="780"/>
                  </a:lnTo>
                  <a:lnTo>
                    <a:pt x="4893" y="812"/>
                  </a:lnTo>
                  <a:lnTo>
                    <a:pt x="4862" y="846"/>
                  </a:lnTo>
                  <a:lnTo>
                    <a:pt x="4830" y="878"/>
                  </a:lnTo>
                  <a:lnTo>
                    <a:pt x="4797" y="909"/>
                  </a:lnTo>
                  <a:lnTo>
                    <a:pt x="4762" y="940"/>
                  </a:lnTo>
                  <a:lnTo>
                    <a:pt x="4726" y="970"/>
                  </a:lnTo>
                  <a:lnTo>
                    <a:pt x="4689" y="999"/>
                  </a:lnTo>
                  <a:lnTo>
                    <a:pt x="4650" y="1027"/>
                  </a:lnTo>
                  <a:lnTo>
                    <a:pt x="4610" y="1054"/>
                  </a:lnTo>
                  <a:lnTo>
                    <a:pt x="4568" y="1080"/>
                  </a:lnTo>
                  <a:lnTo>
                    <a:pt x="4524" y="1104"/>
                  </a:lnTo>
                  <a:lnTo>
                    <a:pt x="4479" y="1127"/>
                  </a:lnTo>
                  <a:lnTo>
                    <a:pt x="4432" y="1150"/>
                  </a:lnTo>
                  <a:lnTo>
                    <a:pt x="4385" y="1169"/>
                  </a:lnTo>
                  <a:lnTo>
                    <a:pt x="4335" y="1188"/>
                  </a:lnTo>
                  <a:lnTo>
                    <a:pt x="4283" y="1205"/>
                  </a:lnTo>
                  <a:lnTo>
                    <a:pt x="4229" y="1219"/>
                  </a:lnTo>
                  <a:lnTo>
                    <a:pt x="4175" y="1232"/>
                  </a:lnTo>
                  <a:lnTo>
                    <a:pt x="4118" y="1243"/>
                  </a:lnTo>
                  <a:lnTo>
                    <a:pt x="4060" y="1251"/>
                  </a:lnTo>
                  <a:lnTo>
                    <a:pt x="4000" y="1259"/>
                  </a:lnTo>
                  <a:lnTo>
                    <a:pt x="3939" y="1263"/>
                  </a:lnTo>
                  <a:lnTo>
                    <a:pt x="3875" y="1266"/>
                  </a:lnTo>
                  <a:lnTo>
                    <a:pt x="3810" y="1264"/>
                  </a:lnTo>
                  <a:lnTo>
                    <a:pt x="3742" y="1263"/>
                  </a:lnTo>
                  <a:lnTo>
                    <a:pt x="3673" y="1256"/>
                  </a:lnTo>
                  <a:lnTo>
                    <a:pt x="3602" y="1248"/>
                  </a:lnTo>
                  <a:lnTo>
                    <a:pt x="3528" y="1237"/>
                  </a:lnTo>
                  <a:lnTo>
                    <a:pt x="3453" y="1224"/>
                  </a:lnTo>
                  <a:lnTo>
                    <a:pt x="3377" y="1206"/>
                  </a:lnTo>
                  <a:lnTo>
                    <a:pt x="3298" y="1187"/>
                  </a:lnTo>
                  <a:lnTo>
                    <a:pt x="3217" y="1164"/>
                  </a:lnTo>
                  <a:lnTo>
                    <a:pt x="3217" y="1164"/>
                  </a:lnTo>
                  <a:lnTo>
                    <a:pt x="3055" y="1116"/>
                  </a:lnTo>
                  <a:lnTo>
                    <a:pt x="2899" y="1074"/>
                  </a:lnTo>
                  <a:lnTo>
                    <a:pt x="2751" y="1033"/>
                  </a:lnTo>
                  <a:lnTo>
                    <a:pt x="2605" y="999"/>
                  </a:lnTo>
                  <a:lnTo>
                    <a:pt x="2466" y="969"/>
                  </a:lnTo>
                  <a:lnTo>
                    <a:pt x="2333" y="941"/>
                  </a:lnTo>
                  <a:lnTo>
                    <a:pt x="2202" y="919"/>
                  </a:lnTo>
                  <a:lnTo>
                    <a:pt x="2079" y="899"/>
                  </a:lnTo>
                  <a:lnTo>
                    <a:pt x="1958" y="885"/>
                  </a:lnTo>
                  <a:lnTo>
                    <a:pt x="1843" y="872"/>
                  </a:lnTo>
                  <a:lnTo>
                    <a:pt x="1730" y="865"/>
                  </a:lnTo>
                  <a:lnTo>
                    <a:pt x="1622" y="861"/>
                  </a:lnTo>
                  <a:lnTo>
                    <a:pt x="1518" y="861"/>
                  </a:lnTo>
                  <a:lnTo>
                    <a:pt x="1418" y="864"/>
                  </a:lnTo>
                  <a:lnTo>
                    <a:pt x="1321" y="872"/>
                  </a:lnTo>
                  <a:lnTo>
                    <a:pt x="1226" y="882"/>
                  </a:lnTo>
                  <a:lnTo>
                    <a:pt x="1180" y="888"/>
                  </a:lnTo>
                  <a:lnTo>
                    <a:pt x="1134" y="896"/>
                  </a:lnTo>
                  <a:lnTo>
                    <a:pt x="1090" y="904"/>
                  </a:lnTo>
                  <a:lnTo>
                    <a:pt x="1047" y="912"/>
                  </a:lnTo>
                  <a:lnTo>
                    <a:pt x="1004" y="924"/>
                  </a:lnTo>
                  <a:lnTo>
                    <a:pt x="961" y="933"/>
                  </a:lnTo>
                  <a:lnTo>
                    <a:pt x="919" y="945"/>
                  </a:lnTo>
                  <a:lnTo>
                    <a:pt x="878" y="957"/>
                  </a:lnTo>
                  <a:lnTo>
                    <a:pt x="797" y="985"/>
                  </a:lnTo>
                  <a:lnTo>
                    <a:pt x="718" y="1016"/>
                  </a:lnTo>
                  <a:lnTo>
                    <a:pt x="640" y="1050"/>
                  </a:lnTo>
                  <a:lnTo>
                    <a:pt x="565" y="1087"/>
                  </a:lnTo>
                  <a:lnTo>
                    <a:pt x="492" y="1127"/>
                  </a:lnTo>
                  <a:lnTo>
                    <a:pt x="419" y="1171"/>
                  </a:lnTo>
                  <a:lnTo>
                    <a:pt x="347" y="1216"/>
                  </a:lnTo>
                  <a:lnTo>
                    <a:pt x="276" y="1266"/>
                  </a:lnTo>
                  <a:lnTo>
                    <a:pt x="207" y="1318"/>
                  </a:lnTo>
                  <a:lnTo>
                    <a:pt x="138" y="1372"/>
                  </a:lnTo>
                  <a:lnTo>
                    <a:pt x="70" y="1431"/>
                  </a:lnTo>
                  <a:lnTo>
                    <a:pt x="0" y="149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807458" name="Freeform 98"/>
            <p:cNvSpPr>
              <a:spLocks/>
            </p:cNvSpPr>
            <p:nvPr/>
          </p:nvSpPr>
          <p:spPr bwMode="auto">
            <a:xfrm>
              <a:off x="1272" y="882"/>
              <a:ext cx="5291" cy="803"/>
            </a:xfrm>
            <a:custGeom>
              <a:avLst/>
              <a:gdLst/>
              <a:ahLst/>
              <a:cxnLst>
                <a:cxn ang="0">
                  <a:pos x="5291" y="0"/>
                </a:cxn>
                <a:cxn ang="0">
                  <a:pos x="5273" y="73"/>
                </a:cxn>
                <a:cxn ang="0">
                  <a:pos x="5250" y="155"/>
                </a:cxn>
                <a:cxn ang="0">
                  <a:pos x="5214" y="260"/>
                </a:cxn>
                <a:cxn ang="0">
                  <a:pos x="5162" y="381"/>
                </a:cxn>
                <a:cxn ang="0">
                  <a:pos x="5097" y="515"/>
                </a:cxn>
                <a:cxn ang="0">
                  <a:pos x="5036" y="618"/>
                </a:cxn>
                <a:cxn ang="0">
                  <a:pos x="4989" y="688"/>
                </a:cxn>
                <a:cxn ang="0">
                  <a:pos x="4937" y="757"/>
                </a:cxn>
                <a:cxn ang="0">
                  <a:pos x="4882" y="827"/>
                </a:cxn>
                <a:cxn ang="0">
                  <a:pos x="4821" y="893"/>
                </a:cxn>
                <a:cxn ang="0">
                  <a:pos x="4753" y="956"/>
                </a:cxn>
                <a:cxn ang="0">
                  <a:pos x="4681" y="1017"/>
                </a:cxn>
                <a:cxn ang="0">
                  <a:pos x="4603" y="1074"/>
                </a:cxn>
                <a:cxn ang="0">
                  <a:pos x="4518" y="1127"/>
                </a:cxn>
                <a:cxn ang="0">
                  <a:pos x="4426" y="1174"/>
                </a:cxn>
                <a:cxn ang="0">
                  <a:pos x="4329" y="1214"/>
                </a:cxn>
                <a:cxn ang="0">
                  <a:pos x="4225" y="1248"/>
                </a:cxn>
                <a:cxn ang="0">
                  <a:pos x="4114" y="1274"/>
                </a:cxn>
                <a:cxn ang="0">
                  <a:pos x="3996" y="1292"/>
                </a:cxn>
                <a:cxn ang="0">
                  <a:pos x="3871" y="1301"/>
                </a:cxn>
                <a:cxn ang="0">
                  <a:pos x="3738" y="1301"/>
                </a:cxn>
                <a:cxn ang="0">
                  <a:pos x="3598" y="1290"/>
                </a:cxn>
                <a:cxn ang="0">
                  <a:pos x="3449" y="1267"/>
                </a:cxn>
                <a:cxn ang="0">
                  <a:pos x="3292" y="1233"/>
                </a:cxn>
                <a:cxn ang="0">
                  <a:pos x="3212" y="1212"/>
                </a:cxn>
                <a:cxn ang="0">
                  <a:pos x="2894" y="1129"/>
                </a:cxn>
                <a:cxn ang="0">
                  <a:pos x="2598" y="1059"/>
                </a:cxn>
                <a:cxn ang="0">
                  <a:pos x="2323" y="1007"/>
                </a:cxn>
                <a:cxn ang="0">
                  <a:pos x="2069" y="970"/>
                </a:cxn>
                <a:cxn ang="0">
                  <a:pos x="1833" y="948"/>
                </a:cxn>
                <a:cxn ang="0">
                  <a:pos x="1612" y="941"/>
                </a:cxn>
                <a:cxn ang="0">
                  <a:pos x="1408" y="948"/>
                </a:cxn>
                <a:cxn ang="0">
                  <a:pos x="1216" y="969"/>
                </a:cxn>
                <a:cxn ang="0">
                  <a:pos x="1126" y="985"/>
                </a:cxn>
                <a:cxn ang="0">
                  <a:pos x="1037" y="1004"/>
                </a:cxn>
                <a:cxn ang="0">
                  <a:pos x="953" y="1027"/>
                </a:cxn>
                <a:cxn ang="0">
                  <a:pos x="869" y="1053"/>
                </a:cxn>
                <a:cxn ang="0">
                  <a:pos x="789" y="1082"/>
                </a:cxn>
                <a:cxn ang="0">
                  <a:pos x="635" y="1150"/>
                </a:cxn>
                <a:cxn ang="0">
                  <a:pos x="486" y="1230"/>
                </a:cxn>
                <a:cxn ang="0">
                  <a:pos x="343" y="1324"/>
                </a:cxn>
                <a:cxn ang="0">
                  <a:pos x="204" y="1429"/>
                </a:cxn>
                <a:cxn ang="0">
                  <a:pos x="68" y="1545"/>
                </a:cxn>
              </a:cxnLst>
              <a:rect l="0" t="0" r="r" b="b"/>
              <a:pathLst>
                <a:path w="5291" h="1606">
                  <a:moveTo>
                    <a:pt x="5291" y="0"/>
                  </a:moveTo>
                  <a:lnTo>
                    <a:pt x="5291" y="0"/>
                  </a:lnTo>
                  <a:lnTo>
                    <a:pt x="5287" y="19"/>
                  </a:lnTo>
                  <a:lnTo>
                    <a:pt x="5273" y="73"/>
                  </a:lnTo>
                  <a:lnTo>
                    <a:pt x="5264" y="111"/>
                  </a:lnTo>
                  <a:lnTo>
                    <a:pt x="5250" y="155"/>
                  </a:lnTo>
                  <a:lnTo>
                    <a:pt x="5233" y="205"/>
                  </a:lnTo>
                  <a:lnTo>
                    <a:pt x="5214" y="260"/>
                  </a:lnTo>
                  <a:lnTo>
                    <a:pt x="5190" y="318"/>
                  </a:lnTo>
                  <a:lnTo>
                    <a:pt x="5162" y="381"/>
                  </a:lnTo>
                  <a:lnTo>
                    <a:pt x="5132" y="447"/>
                  </a:lnTo>
                  <a:lnTo>
                    <a:pt x="5097" y="515"/>
                  </a:lnTo>
                  <a:lnTo>
                    <a:pt x="5057" y="583"/>
                  </a:lnTo>
                  <a:lnTo>
                    <a:pt x="5036" y="618"/>
                  </a:lnTo>
                  <a:lnTo>
                    <a:pt x="5014" y="654"/>
                  </a:lnTo>
                  <a:lnTo>
                    <a:pt x="4989" y="688"/>
                  </a:lnTo>
                  <a:lnTo>
                    <a:pt x="4964" y="723"/>
                  </a:lnTo>
                  <a:lnTo>
                    <a:pt x="4937" y="757"/>
                  </a:lnTo>
                  <a:lnTo>
                    <a:pt x="4911" y="791"/>
                  </a:lnTo>
                  <a:lnTo>
                    <a:pt x="4882" y="827"/>
                  </a:lnTo>
                  <a:lnTo>
                    <a:pt x="4851" y="859"/>
                  </a:lnTo>
                  <a:lnTo>
                    <a:pt x="4821" y="893"/>
                  </a:lnTo>
                  <a:lnTo>
                    <a:pt x="4787" y="925"/>
                  </a:lnTo>
                  <a:lnTo>
                    <a:pt x="4753" y="956"/>
                  </a:lnTo>
                  <a:lnTo>
                    <a:pt x="4718" y="988"/>
                  </a:lnTo>
                  <a:lnTo>
                    <a:pt x="4681" y="1017"/>
                  </a:lnTo>
                  <a:lnTo>
                    <a:pt x="4642" y="1046"/>
                  </a:lnTo>
                  <a:lnTo>
                    <a:pt x="4603" y="1074"/>
                  </a:lnTo>
                  <a:lnTo>
                    <a:pt x="4561" y="1101"/>
                  </a:lnTo>
                  <a:lnTo>
                    <a:pt x="4518" y="1127"/>
                  </a:lnTo>
                  <a:lnTo>
                    <a:pt x="4472" y="1151"/>
                  </a:lnTo>
                  <a:lnTo>
                    <a:pt x="4426" y="1174"/>
                  </a:lnTo>
                  <a:lnTo>
                    <a:pt x="4379" y="1195"/>
                  </a:lnTo>
                  <a:lnTo>
                    <a:pt x="4329" y="1214"/>
                  </a:lnTo>
                  <a:lnTo>
                    <a:pt x="4278" y="1232"/>
                  </a:lnTo>
                  <a:lnTo>
                    <a:pt x="4225" y="1248"/>
                  </a:lnTo>
                  <a:lnTo>
                    <a:pt x="4171" y="1263"/>
                  </a:lnTo>
                  <a:lnTo>
                    <a:pt x="4114" y="1274"/>
                  </a:lnTo>
                  <a:lnTo>
                    <a:pt x="4056" y="1284"/>
                  </a:lnTo>
                  <a:lnTo>
                    <a:pt x="3996" y="1292"/>
                  </a:lnTo>
                  <a:lnTo>
                    <a:pt x="3935" y="1298"/>
                  </a:lnTo>
                  <a:lnTo>
                    <a:pt x="3871" y="1301"/>
                  </a:lnTo>
                  <a:lnTo>
                    <a:pt x="3806" y="1303"/>
                  </a:lnTo>
                  <a:lnTo>
                    <a:pt x="3738" y="1301"/>
                  </a:lnTo>
                  <a:lnTo>
                    <a:pt x="3668" y="1296"/>
                  </a:lnTo>
                  <a:lnTo>
                    <a:pt x="3598" y="1290"/>
                  </a:lnTo>
                  <a:lnTo>
                    <a:pt x="3524" y="1280"/>
                  </a:lnTo>
                  <a:lnTo>
                    <a:pt x="3449" y="1267"/>
                  </a:lnTo>
                  <a:lnTo>
                    <a:pt x="3371" y="1253"/>
                  </a:lnTo>
                  <a:lnTo>
                    <a:pt x="3292" y="1233"/>
                  </a:lnTo>
                  <a:lnTo>
                    <a:pt x="3212" y="1212"/>
                  </a:lnTo>
                  <a:lnTo>
                    <a:pt x="3212" y="1212"/>
                  </a:lnTo>
                  <a:lnTo>
                    <a:pt x="3049" y="1167"/>
                  </a:lnTo>
                  <a:lnTo>
                    <a:pt x="2894" y="1129"/>
                  </a:lnTo>
                  <a:lnTo>
                    <a:pt x="2742" y="1091"/>
                  </a:lnTo>
                  <a:lnTo>
                    <a:pt x="2598" y="1059"/>
                  </a:lnTo>
                  <a:lnTo>
                    <a:pt x="2458" y="1032"/>
                  </a:lnTo>
                  <a:lnTo>
                    <a:pt x="2323" y="1007"/>
                  </a:lnTo>
                  <a:lnTo>
                    <a:pt x="2194" y="986"/>
                  </a:lnTo>
                  <a:lnTo>
                    <a:pt x="2069" y="970"/>
                  </a:lnTo>
                  <a:lnTo>
                    <a:pt x="1948" y="957"/>
                  </a:lnTo>
                  <a:lnTo>
                    <a:pt x="1833" y="948"/>
                  </a:lnTo>
                  <a:lnTo>
                    <a:pt x="1720" y="943"/>
                  </a:lnTo>
                  <a:lnTo>
                    <a:pt x="1612" y="941"/>
                  </a:lnTo>
                  <a:lnTo>
                    <a:pt x="1508" y="943"/>
                  </a:lnTo>
                  <a:lnTo>
                    <a:pt x="1408" y="948"/>
                  </a:lnTo>
                  <a:lnTo>
                    <a:pt x="1311" y="957"/>
                  </a:lnTo>
                  <a:lnTo>
                    <a:pt x="1216" y="969"/>
                  </a:lnTo>
                  <a:lnTo>
                    <a:pt x="1171" y="977"/>
                  </a:lnTo>
                  <a:lnTo>
                    <a:pt x="1126" y="985"/>
                  </a:lnTo>
                  <a:lnTo>
                    <a:pt x="1082" y="994"/>
                  </a:lnTo>
                  <a:lnTo>
                    <a:pt x="1037" y="1004"/>
                  </a:lnTo>
                  <a:lnTo>
                    <a:pt x="994" y="1015"/>
                  </a:lnTo>
                  <a:lnTo>
                    <a:pt x="953" y="1027"/>
                  </a:lnTo>
                  <a:lnTo>
                    <a:pt x="911" y="1040"/>
                  </a:lnTo>
                  <a:lnTo>
                    <a:pt x="869" y="1053"/>
                  </a:lnTo>
                  <a:lnTo>
                    <a:pt x="829" y="1067"/>
                  </a:lnTo>
                  <a:lnTo>
                    <a:pt x="789" y="1082"/>
                  </a:lnTo>
                  <a:lnTo>
                    <a:pt x="711" y="1114"/>
                  </a:lnTo>
                  <a:lnTo>
                    <a:pt x="635" y="1150"/>
                  </a:lnTo>
                  <a:lnTo>
                    <a:pt x="560" y="1188"/>
                  </a:lnTo>
                  <a:lnTo>
                    <a:pt x="486" y="1230"/>
                  </a:lnTo>
                  <a:lnTo>
                    <a:pt x="414" y="1275"/>
                  </a:lnTo>
                  <a:lnTo>
                    <a:pt x="343" y="1324"/>
                  </a:lnTo>
                  <a:lnTo>
                    <a:pt x="274" y="1374"/>
                  </a:lnTo>
                  <a:lnTo>
                    <a:pt x="204" y="1429"/>
                  </a:lnTo>
                  <a:lnTo>
                    <a:pt x="136" y="1485"/>
                  </a:lnTo>
                  <a:lnTo>
                    <a:pt x="68" y="1545"/>
                  </a:lnTo>
                  <a:lnTo>
                    <a:pt x="0" y="160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807459" name="Freeform 99"/>
            <p:cNvSpPr>
              <a:spLocks/>
            </p:cNvSpPr>
            <p:nvPr/>
          </p:nvSpPr>
          <p:spPr bwMode="auto">
            <a:xfrm>
              <a:off x="1317" y="854"/>
              <a:ext cx="5265" cy="860"/>
            </a:xfrm>
            <a:custGeom>
              <a:avLst/>
              <a:gdLst/>
              <a:ahLst/>
              <a:cxnLst>
                <a:cxn ang="0">
                  <a:pos x="5265" y="0"/>
                </a:cxn>
                <a:cxn ang="0">
                  <a:pos x="5249" y="73"/>
                </a:cxn>
                <a:cxn ang="0">
                  <a:pos x="5226" y="155"/>
                </a:cxn>
                <a:cxn ang="0">
                  <a:pos x="5191" y="262"/>
                </a:cxn>
                <a:cxn ang="0">
                  <a:pos x="5142" y="385"/>
                </a:cxn>
                <a:cxn ang="0">
                  <a:pos x="5078" y="520"/>
                </a:cxn>
                <a:cxn ang="0">
                  <a:pos x="5019" y="625"/>
                </a:cxn>
                <a:cxn ang="0">
                  <a:pos x="4974" y="696"/>
                </a:cxn>
                <a:cxn ang="0">
                  <a:pos x="4923" y="767"/>
                </a:cxn>
                <a:cxn ang="0">
                  <a:pos x="4869" y="838"/>
                </a:cxn>
                <a:cxn ang="0">
                  <a:pos x="4808" y="906"/>
                </a:cxn>
                <a:cxn ang="0">
                  <a:pos x="4741" y="971"/>
                </a:cxn>
                <a:cxn ang="0">
                  <a:pos x="4670" y="1034"/>
                </a:cxn>
                <a:cxn ang="0">
                  <a:pos x="4593" y="1093"/>
                </a:cxn>
                <a:cxn ang="0">
                  <a:pos x="4509" y="1147"/>
                </a:cxn>
                <a:cxn ang="0">
                  <a:pos x="4419" y="1195"/>
                </a:cxn>
                <a:cxn ang="0">
                  <a:pos x="4322" y="1239"/>
                </a:cxn>
                <a:cxn ang="0">
                  <a:pos x="4218" y="1274"/>
                </a:cxn>
                <a:cxn ang="0">
                  <a:pos x="4108" y="1303"/>
                </a:cxn>
                <a:cxn ang="0">
                  <a:pos x="3990" y="1324"/>
                </a:cxn>
                <a:cxn ang="0">
                  <a:pos x="3865" y="1336"/>
                </a:cxn>
                <a:cxn ang="0">
                  <a:pos x="3732" y="1337"/>
                </a:cxn>
                <a:cxn ang="0">
                  <a:pos x="3591" y="1329"/>
                </a:cxn>
                <a:cxn ang="0">
                  <a:pos x="3443" y="1311"/>
                </a:cxn>
                <a:cxn ang="0">
                  <a:pos x="3286" y="1279"/>
                </a:cxn>
                <a:cxn ang="0">
                  <a:pos x="3204" y="1260"/>
                </a:cxn>
                <a:cxn ang="0">
                  <a:pos x="2885" y="1181"/>
                </a:cxn>
                <a:cxn ang="0">
                  <a:pos x="2588" y="1119"/>
                </a:cxn>
                <a:cxn ang="0">
                  <a:pos x="2313" y="1071"/>
                </a:cxn>
                <a:cxn ang="0">
                  <a:pos x="2059" y="1039"/>
                </a:cxn>
                <a:cxn ang="0">
                  <a:pos x="1821" y="1022"/>
                </a:cxn>
                <a:cxn ang="0">
                  <a:pos x="1602" y="1019"/>
                </a:cxn>
                <a:cxn ang="0">
                  <a:pos x="1396" y="1031"/>
                </a:cxn>
                <a:cxn ang="0">
                  <a:pos x="1252" y="1048"/>
                </a:cxn>
                <a:cxn ang="0">
                  <a:pos x="1160" y="1064"/>
                </a:cxn>
                <a:cxn ang="0">
                  <a:pos x="1071" y="1084"/>
                </a:cxn>
                <a:cxn ang="0">
                  <a:pos x="985" y="1106"/>
                </a:cxn>
                <a:cxn ang="0">
                  <a:pos x="901" y="1132"/>
                </a:cxn>
                <a:cxn ang="0">
                  <a:pos x="820" y="1163"/>
                </a:cxn>
                <a:cxn ang="0">
                  <a:pos x="702" y="1213"/>
                </a:cxn>
                <a:cxn ang="0">
                  <a:pos x="552" y="1290"/>
                </a:cxn>
                <a:cxn ang="0">
                  <a:pos x="408" y="1381"/>
                </a:cxn>
                <a:cxn ang="0">
                  <a:pos x="269" y="1483"/>
                </a:cxn>
                <a:cxn ang="0">
                  <a:pos x="133" y="1596"/>
                </a:cxn>
                <a:cxn ang="0">
                  <a:pos x="0" y="1722"/>
                </a:cxn>
              </a:cxnLst>
              <a:rect l="0" t="0" r="r" b="b"/>
              <a:pathLst>
                <a:path w="5265" h="1722">
                  <a:moveTo>
                    <a:pt x="5265" y="0"/>
                  </a:moveTo>
                  <a:lnTo>
                    <a:pt x="5265" y="0"/>
                  </a:lnTo>
                  <a:lnTo>
                    <a:pt x="5262" y="20"/>
                  </a:lnTo>
                  <a:lnTo>
                    <a:pt x="5249" y="73"/>
                  </a:lnTo>
                  <a:lnTo>
                    <a:pt x="5238" y="112"/>
                  </a:lnTo>
                  <a:lnTo>
                    <a:pt x="5226" y="155"/>
                  </a:lnTo>
                  <a:lnTo>
                    <a:pt x="5210" y="205"/>
                  </a:lnTo>
                  <a:lnTo>
                    <a:pt x="5191" y="262"/>
                  </a:lnTo>
                  <a:lnTo>
                    <a:pt x="5169" y="322"/>
                  </a:lnTo>
                  <a:lnTo>
                    <a:pt x="5142" y="385"/>
                  </a:lnTo>
                  <a:lnTo>
                    <a:pt x="5113" y="451"/>
                  </a:lnTo>
                  <a:lnTo>
                    <a:pt x="5078" y="520"/>
                  </a:lnTo>
                  <a:lnTo>
                    <a:pt x="5040" y="590"/>
                  </a:lnTo>
                  <a:lnTo>
                    <a:pt x="5019" y="625"/>
                  </a:lnTo>
                  <a:lnTo>
                    <a:pt x="4997" y="661"/>
                  </a:lnTo>
                  <a:lnTo>
                    <a:pt x="4974" y="696"/>
                  </a:lnTo>
                  <a:lnTo>
                    <a:pt x="4949" y="732"/>
                  </a:lnTo>
                  <a:lnTo>
                    <a:pt x="4923" y="767"/>
                  </a:lnTo>
                  <a:lnTo>
                    <a:pt x="4897" y="803"/>
                  </a:lnTo>
                  <a:lnTo>
                    <a:pt x="4869" y="838"/>
                  </a:lnTo>
                  <a:lnTo>
                    <a:pt x="4838" y="872"/>
                  </a:lnTo>
                  <a:lnTo>
                    <a:pt x="4808" y="906"/>
                  </a:lnTo>
                  <a:lnTo>
                    <a:pt x="4776" y="938"/>
                  </a:lnTo>
                  <a:lnTo>
                    <a:pt x="4741" y="971"/>
                  </a:lnTo>
                  <a:lnTo>
                    <a:pt x="4706" y="1003"/>
                  </a:lnTo>
                  <a:lnTo>
                    <a:pt x="4670" y="1034"/>
                  </a:lnTo>
                  <a:lnTo>
                    <a:pt x="4631" y="1064"/>
                  </a:lnTo>
                  <a:lnTo>
                    <a:pt x="4593" y="1093"/>
                  </a:lnTo>
                  <a:lnTo>
                    <a:pt x="4551" y="1121"/>
                  </a:lnTo>
                  <a:lnTo>
                    <a:pt x="4509" y="1147"/>
                  </a:lnTo>
                  <a:lnTo>
                    <a:pt x="4465" y="1173"/>
                  </a:lnTo>
                  <a:lnTo>
                    <a:pt x="4419" y="1195"/>
                  </a:lnTo>
                  <a:lnTo>
                    <a:pt x="4370" y="1218"/>
                  </a:lnTo>
                  <a:lnTo>
                    <a:pt x="4322" y="1239"/>
                  </a:lnTo>
                  <a:lnTo>
                    <a:pt x="4270" y="1258"/>
                  </a:lnTo>
                  <a:lnTo>
                    <a:pt x="4218" y="1274"/>
                  </a:lnTo>
                  <a:lnTo>
                    <a:pt x="4163" y="1290"/>
                  </a:lnTo>
                  <a:lnTo>
                    <a:pt x="4108" y="1303"/>
                  </a:lnTo>
                  <a:lnTo>
                    <a:pt x="4050" y="1315"/>
                  </a:lnTo>
                  <a:lnTo>
                    <a:pt x="3990" y="1324"/>
                  </a:lnTo>
                  <a:lnTo>
                    <a:pt x="3929" y="1331"/>
                  </a:lnTo>
                  <a:lnTo>
                    <a:pt x="3865" y="1336"/>
                  </a:lnTo>
                  <a:lnTo>
                    <a:pt x="3800" y="1337"/>
                  </a:lnTo>
                  <a:lnTo>
                    <a:pt x="3732" y="1337"/>
                  </a:lnTo>
                  <a:lnTo>
                    <a:pt x="3662" y="1336"/>
                  </a:lnTo>
                  <a:lnTo>
                    <a:pt x="3591" y="1329"/>
                  </a:lnTo>
                  <a:lnTo>
                    <a:pt x="3518" y="1321"/>
                  </a:lnTo>
                  <a:lnTo>
                    <a:pt x="3443" y="1311"/>
                  </a:lnTo>
                  <a:lnTo>
                    <a:pt x="3365" y="1297"/>
                  </a:lnTo>
                  <a:lnTo>
                    <a:pt x="3286" y="1279"/>
                  </a:lnTo>
                  <a:lnTo>
                    <a:pt x="3204" y="1260"/>
                  </a:lnTo>
                  <a:lnTo>
                    <a:pt x="3204" y="1260"/>
                  </a:lnTo>
                  <a:lnTo>
                    <a:pt x="3042" y="1219"/>
                  </a:lnTo>
                  <a:lnTo>
                    <a:pt x="2885" y="1181"/>
                  </a:lnTo>
                  <a:lnTo>
                    <a:pt x="2733" y="1148"/>
                  </a:lnTo>
                  <a:lnTo>
                    <a:pt x="2588" y="1119"/>
                  </a:lnTo>
                  <a:lnTo>
                    <a:pt x="2447" y="1093"/>
                  </a:lnTo>
                  <a:lnTo>
                    <a:pt x="2313" y="1071"/>
                  </a:lnTo>
                  <a:lnTo>
                    <a:pt x="2184" y="1053"/>
                  </a:lnTo>
                  <a:lnTo>
                    <a:pt x="2059" y="1039"/>
                  </a:lnTo>
                  <a:lnTo>
                    <a:pt x="1938" y="1029"/>
                  </a:lnTo>
                  <a:lnTo>
                    <a:pt x="1821" y="1022"/>
                  </a:lnTo>
                  <a:lnTo>
                    <a:pt x="1709" y="1019"/>
                  </a:lnTo>
                  <a:lnTo>
                    <a:pt x="1602" y="1019"/>
                  </a:lnTo>
                  <a:lnTo>
                    <a:pt x="1498" y="1024"/>
                  </a:lnTo>
                  <a:lnTo>
                    <a:pt x="1396" y="1031"/>
                  </a:lnTo>
                  <a:lnTo>
                    <a:pt x="1299" y="1042"/>
                  </a:lnTo>
                  <a:lnTo>
                    <a:pt x="1252" y="1048"/>
                  </a:lnTo>
                  <a:lnTo>
                    <a:pt x="1206" y="1056"/>
                  </a:lnTo>
                  <a:lnTo>
                    <a:pt x="1160" y="1064"/>
                  </a:lnTo>
                  <a:lnTo>
                    <a:pt x="1116" y="1074"/>
                  </a:lnTo>
                  <a:lnTo>
                    <a:pt x="1071" y="1084"/>
                  </a:lnTo>
                  <a:lnTo>
                    <a:pt x="1027" y="1095"/>
                  </a:lnTo>
                  <a:lnTo>
                    <a:pt x="985" y="1106"/>
                  </a:lnTo>
                  <a:lnTo>
                    <a:pt x="942" y="1119"/>
                  </a:lnTo>
                  <a:lnTo>
                    <a:pt x="901" y="1132"/>
                  </a:lnTo>
                  <a:lnTo>
                    <a:pt x="860" y="1147"/>
                  </a:lnTo>
                  <a:lnTo>
                    <a:pt x="820" y="1163"/>
                  </a:lnTo>
                  <a:lnTo>
                    <a:pt x="780" y="1177"/>
                  </a:lnTo>
                  <a:lnTo>
                    <a:pt x="702" y="1213"/>
                  </a:lnTo>
                  <a:lnTo>
                    <a:pt x="626" y="1250"/>
                  </a:lnTo>
                  <a:lnTo>
                    <a:pt x="552" y="1290"/>
                  </a:lnTo>
                  <a:lnTo>
                    <a:pt x="479" y="1334"/>
                  </a:lnTo>
                  <a:lnTo>
                    <a:pt x="408" y="1381"/>
                  </a:lnTo>
                  <a:lnTo>
                    <a:pt x="338" y="1429"/>
                  </a:lnTo>
                  <a:lnTo>
                    <a:pt x="269" y="1483"/>
                  </a:lnTo>
                  <a:lnTo>
                    <a:pt x="201" y="1538"/>
                  </a:lnTo>
                  <a:lnTo>
                    <a:pt x="133" y="1596"/>
                  </a:lnTo>
                  <a:lnTo>
                    <a:pt x="66" y="1657"/>
                  </a:lnTo>
                  <a:lnTo>
                    <a:pt x="0" y="172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807460" name="Freeform 100"/>
            <p:cNvSpPr>
              <a:spLocks/>
            </p:cNvSpPr>
            <p:nvPr/>
          </p:nvSpPr>
          <p:spPr bwMode="auto">
            <a:xfrm>
              <a:off x="1361" y="825"/>
              <a:ext cx="5239" cy="918"/>
            </a:xfrm>
            <a:custGeom>
              <a:avLst/>
              <a:gdLst/>
              <a:ahLst/>
              <a:cxnLst>
                <a:cxn ang="0">
                  <a:pos x="5239" y="0"/>
                </a:cxn>
                <a:cxn ang="0">
                  <a:pos x="5223" y="74"/>
                </a:cxn>
                <a:cxn ang="0">
                  <a:pos x="5202" y="158"/>
                </a:cxn>
                <a:cxn ang="0">
                  <a:pos x="5169" y="265"/>
                </a:cxn>
                <a:cxn ang="0">
                  <a:pos x="5122" y="389"/>
                </a:cxn>
                <a:cxn ang="0">
                  <a:pos x="5061" y="527"/>
                </a:cxn>
                <a:cxn ang="0">
                  <a:pos x="5003" y="635"/>
                </a:cxn>
                <a:cxn ang="0">
                  <a:pos x="4958" y="706"/>
                </a:cxn>
                <a:cxn ang="0">
                  <a:pos x="4909" y="778"/>
                </a:cxn>
                <a:cxn ang="0">
                  <a:pos x="4855" y="850"/>
                </a:cxn>
                <a:cxn ang="0">
                  <a:pos x="4796" y="921"/>
                </a:cxn>
                <a:cxn ang="0">
                  <a:pos x="4730" y="987"/>
                </a:cxn>
                <a:cxn ang="0">
                  <a:pos x="4660" y="1051"/>
                </a:cxn>
                <a:cxn ang="0">
                  <a:pos x="4583" y="1113"/>
                </a:cxn>
                <a:cxn ang="0">
                  <a:pos x="4500" y="1168"/>
                </a:cxn>
                <a:cxn ang="0">
                  <a:pos x="4411" y="1219"/>
                </a:cxn>
                <a:cxn ang="0">
                  <a:pos x="4315" y="1265"/>
                </a:cxn>
                <a:cxn ang="0">
                  <a:pos x="4211" y="1303"/>
                </a:cxn>
                <a:cxn ang="0">
                  <a:pos x="4101" y="1334"/>
                </a:cxn>
                <a:cxn ang="0">
                  <a:pos x="3985" y="1357"/>
                </a:cxn>
                <a:cxn ang="0">
                  <a:pos x="3860" y="1371"/>
                </a:cxn>
                <a:cxn ang="0">
                  <a:pos x="3727" y="1376"/>
                </a:cxn>
                <a:cxn ang="0">
                  <a:pos x="3585" y="1371"/>
                </a:cxn>
                <a:cxn ang="0">
                  <a:pos x="3436" y="1355"/>
                </a:cxn>
                <a:cxn ang="0">
                  <a:pos x="3279" y="1326"/>
                </a:cxn>
                <a:cxn ang="0">
                  <a:pos x="3198" y="1308"/>
                </a:cxn>
                <a:cxn ang="0">
                  <a:pos x="2877" y="1235"/>
                </a:cxn>
                <a:cxn ang="0">
                  <a:pos x="2580" y="1179"/>
                </a:cxn>
                <a:cxn ang="0">
                  <a:pos x="2303" y="1137"/>
                </a:cxn>
                <a:cxn ang="0">
                  <a:pos x="2048" y="1109"/>
                </a:cxn>
                <a:cxn ang="0">
                  <a:pos x="1811" y="1097"/>
                </a:cxn>
                <a:cxn ang="0">
                  <a:pos x="1591" y="1100"/>
                </a:cxn>
                <a:cxn ang="0">
                  <a:pos x="1387" y="1114"/>
                </a:cxn>
                <a:cxn ang="0">
                  <a:pos x="1243" y="1135"/>
                </a:cxn>
                <a:cxn ang="0">
                  <a:pos x="1151" y="1153"/>
                </a:cxn>
                <a:cxn ang="0">
                  <a:pos x="1062" y="1174"/>
                </a:cxn>
                <a:cxn ang="0">
                  <a:pos x="976" y="1200"/>
                </a:cxn>
                <a:cxn ang="0">
                  <a:pos x="893" y="1227"/>
                </a:cxn>
                <a:cxn ang="0">
                  <a:pos x="812" y="1258"/>
                </a:cxn>
                <a:cxn ang="0">
                  <a:pos x="696" y="1311"/>
                </a:cxn>
                <a:cxn ang="0">
                  <a:pos x="546" y="1392"/>
                </a:cxn>
                <a:cxn ang="0">
                  <a:pos x="404" y="1486"/>
                </a:cxn>
                <a:cxn ang="0">
                  <a:pos x="267" y="1591"/>
                </a:cxn>
                <a:cxn ang="0">
                  <a:pos x="132" y="1709"/>
                </a:cxn>
                <a:cxn ang="0">
                  <a:pos x="0" y="1836"/>
                </a:cxn>
              </a:cxnLst>
              <a:rect l="0" t="0" r="r" b="b"/>
              <a:pathLst>
                <a:path w="5239" h="1836">
                  <a:moveTo>
                    <a:pt x="5239" y="0"/>
                  </a:moveTo>
                  <a:lnTo>
                    <a:pt x="5239" y="0"/>
                  </a:lnTo>
                  <a:lnTo>
                    <a:pt x="5236" y="20"/>
                  </a:lnTo>
                  <a:lnTo>
                    <a:pt x="5223" y="74"/>
                  </a:lnTo>
                  <a:lnTo>
                    <a:pt x="5215" y="113"/>
                  </a:lnTo>
                  <a:lnTo>
                    <a:pt x="5202" y="158"/>
                  </a:lnTo>
                  <a:lnTo>
                    <a:pt x="5187" y="209"/>
                  </a:lnTo>
                  <a:lnTo>
                    <a:pt x="5169" y="265"/>
                  </a:lnTo>
                  <a:lnTo>
                    <a:pt x="5148" y="325"/>
                  </a:lnTo>
                  <a:lnTo>
                    <a:pt x="5122" y="389"/>
                  </a:lnTo>
                  <a:lnTo>
                    <a:pt x="5093" y="457"/>
                  </a:lnTo>
                  <a:lnTo>
                    <a:pt x="5061" y="527"/>
                  </a:lnTo>
                  <a:lnTo>
                    <a:pt x="5023" y="598"/>
                  </a:lnTo>
                  <a:lnTo>
                    <a:pt x="5003" y="635"/>
                  </a:lnTo>
                  <a:lnTo>
                    <a:pt x="4982" y="670"/>
                  </a:lnTo>
                  <a:lnTo>
                    <a:pt x="4958" y="706"/>
                  </a:lnTo>
                  <a:lnTo>
                    <a:pt x="4934" y="743"/>
                  </a:lnTo>
                  <a:lnTo>
                    <a:pt x="4909" y="778"/>
                  </a:lnTo>
                  <a:lnTo>
                    <a:pt x="4883" y="814"/>
                  </a:lnTo>
                  <a:lnTo>
                    <a:pt x="4855" y="850"/>
                  </a:lnTo>
                  <a:lnTo>
                    <a:pt x="4826" y="885"/>
                  </a:lnTo>
                  <a:lnTo>
                    <a:pt x="4796" y="921"/>
                  </a:lnTo>
                  <a:lnTo>
                    <a:pt x="4764" y="954"/>
                  </a:lnTo>
                  <a:lnTo>
                    <a:pt x="4730" y="987"/>
                  </a:lnTo>
                  <a:lnTo>
                    <a:pt x="4696" y="1019"/>
                  </a:lnTo>
                  <a:lnTo>
                    <a:pt x="4660" y="1051"/>
                  </a:lnTo>
                  <a:lnTo>
                    <a:pt x="4622" y="1082"/>
                  </a:lnTo>
                  <a:lnTo>
                    <a:pt x="4583" y="1113"/>
                  </a:lnTo>
                  <a:lnTo>
                    <a:pt x="4543" y="1140"/>
                  </a:lnTo>
                  <a:lnTo>
                    <a:pt x="4500" y="1168"/>
                  </a:lnTo>
                  <a:lnTo>
                    <a:pt x="4457" y="1195"/>
                  </a:lnTo>
                  <a:lnTo>
                    <a:pt x="4411" y="1219"/>
                  </a:lnTo>
                  <a:lnTo>
                    <a:pt x="4364" y="1242"/>
                  </a:lnTo>
                  <a:lnTo>
                    <a:pt x="4315" y="1265"/>
                  </a:lnTo>
                  <a:lnTo>
                    <a:pt x="4264" y="1284"/>
                  </a:lnTo>
                  <a:lnTo>
                    <a:pt x="4211" y="1303"/>
                  </a:lnTo>
                  <a:lnTo>
                    <a:pt x="4157" y="1319"/>
                  </a:lnTo>
                  <a:lnTo>
                    <a:pt x="4101" y="1334"/>
                  </a:lnTo>
                  <a:lnTo>
                    <a:pt x="4043" y="1347"/>
                  </a:lnTo>
                  <a:lnTo>
                    <a:pt x="3985" y="1357"/>
                  </a:lnTo>
                  <a:lnTo>
                    <a:pt x="3922" y="1365"/>
                  </a:lnTo>
                  <a:lnTo>
                    <a:pt x="3860" y="1371"/>
                  </a:lnTo>
                  <a:lnTo>
                    <a:pt x="3793" y="1374"/>
                  </a:lnTo>
                  <a:lnTo>
                    <a:pt x="3727" y="1376"/>
                  </a:lnTo>
                  <a:lnTo>
                    <a:pt x="3657" y="1374"/>
                  </a:lnTo>
                  <a:lnTo>
                    <a:pt x="3585" y="1371"/>
                  </a:lnTo>
                  <a:lnTo>
                    <a:pt x="3513" y="1365"/>
                  </a:lnTo>
                  <a:lnTo>
                    <a:pt x="3436" y="1355"/>
                  </a:lnTo>
                  <a:lnTo>
                    <a:pt x="3359" y="1342"/>
                  </a:lnTo>
                  <a:lnTo>
                    <a:pt x="3279" y="1326"/>
                  </a:lnTo>
                  <a:lnTo>
                    <a:pt x="3198" y="1308"/>
                  </a:lnTo>
                  <a:lnTo>
                    <a:pt x="3198" y="1308"/>
                  </a:lnTo>
                  <a:lnTo>
                    <a:pt x="3034" y="1269"/>
                  </a:lnTo>
                  <a:lnTo>
                    <a:pt x="2877" y="1235"/>
                  </a:lnTo>
                  <a:lnTo>
                    <a:pt x="2726" y="1205"/>
                  </a:lnTo>
                  <a:lnTo>
                    <a:pt x="2580" y="1179"/>
                  </a:lnTo>
                  <a:lnTo>
                    <a:pt x="2439" y="1156"/>
                  </a:lnTo>
                  <a:lnTo>
                    <a:pt x="2303" y="1137"/>
                  </a:lnTo>
                  <a:lnTo>
                    <a:pt x="2174" y="1121"/>
                  </a:lnTo>
                  <a:lnTo>
                    <a:pt x="2048" y="1109"/>
                  </a:lnTo>
                  <a:lnTo>
                    <a:pt x="1927" y="1101"/>
                  </a:lnTo>
                  <a:lnTo>
                    <a:pt x="1811" y="1097"/>
                  </a:lnTo>
                  <a:lnTo>
                    <a:pt x="1699" y="1097"/>
                  </a:lnTo>
                  <a:lnTo>
                    <a:pt x="1591" y="1100"/>
                  </a:lnTo>
                  <a:lnTo>
                    <a:pt x="1487" y="1105"/>
                  </a:lnTo>
                  <a:lnTo>
                    <a:pt x="1387" y="1114"/>
                  </a:lnTo>
                  <a:lnTo>
                    <a:pt x="1290" y="1127"/>
                  </a:lnTo>
                  <a:lnTo>
                    <a:pt x="1243" y="1135"/>
                  </a:lnTo>
                  <a:lnTo>
                    <a:pt x="1197" y="1143"/>
                  </a:lnTo>
                  <a:lnTo>
                    <a:pt x="1151" y="1153"/>
                  </a:lnTo>
                  <a:lnTo>
                    <a:pt x="1107" y="1164"/>
                  </a:lnTo>
                  <a:lnTo>
                    <a:pt x="1062" y="1174"/>
                  </a:lnTo>
                  <a:lnTo>
                    <a:pt x="1019" y="1187"/>
                  </a:lnTo>
                  <a:lnTo>
                    <a:pt x="976" y="1200"/>
                  </a:lnTo>
                  <a:lnTo>
                    <a:pt x="934" y="1213"/>
                  </a:lnTo>
                  <a:lnTo>
                    <a:pt x="893" y="1227"/>
                  </a:lnTo>
                  <a:lnTo>
                    <a:pt x="853" y="1242"/>
                  </a:lnTo>
                  <a:lnTo>
                    <a:pt x="812" y="1258"/>
                  </a:lnTo>
                  <a:lnTo>
                    <a:pt x="772" y="1276"/>
                  </a:lnTo>
                  <a:lnTo>
                    <a:pt x="696" y="1311"/>
                  </a:lnTo>
                  <a:lnTo>
                    <a:pt x="619" y="1350"/>
                  </a:lnTo>
                  <a:lnTo>
                    <a:pt x="546" y="1392"/>
                  </a:lnTo>
                  <a:lnTo>
                    <a:pt x="473" y="1437"/>
                  </a:lnTo>
                  <a:lnTo>
                    <a:pt x="404" y="1486"/>
                  </a:lnTo>
                  <a:lnTo>
                    <a:pt x="335" y="1537"/>
                  </a:lnTo>
                  <a:lnTo>
                    <a:pt x="267" y="1591"/>
                  </a:lnTo>
                  <a:lnTo>
                    <a:pt x="199" y="1649"/>
                  </a:lnTo>
                  <a:lnTo>
                    <a:pt x="132" y="1709"/>
                  </a:lnTo>
                  <a:lnTo>
                    <a:pt x="67" y="1772"/>
                  </a:lnTo>
                  <a:lnTo>
                    <a:pt x="0" y="183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807461" name="Freeform 101"/>
            <p:cNvSpPr>
              <a:spLocks/>
            </p:cNvSpPr>
            <p:nvPr/>
          </p:nvSpPr>
          <p:spPr bwMode="auto">
            <a:xfrm>
              <a:off x="1407" y="796"/>
              <a:ext cx="5211" cy="976"/>
            </a:xfrm>
            <a:custGeom>
              <a:avLst/>
              <a:gdLst/>
              <a:ahLst/>
              <a:cxnLst>
                <a:cxn ang="0">
                  <a:pos x="5211" y="0"/>
                </a:cxn>
                <a:cxn ang="0">
                  <a:pos x="5197" y="76"/>
                </a:cxn>
                <a:cxn ang="0">
                  <a:pos x="5176" y="160"/>
                </a:cxn>
                <a:cxn ang="0">
                  <a:pos x="5144" y="268"/>
                </a:cxn>
                <a:cxn ang="0">
                  <a:pos x="5100" y="394"/>
                </a:cxn>
                <a:cxn ang="0">
                  <a:pos x="5040" y="533"/>
                </a:cxn>
                <a:cxn ang="0">
                  <a:pos x="4983" y="643"/>
                </a:cxn>
                <a:cxn ang="0">
                  <a:pos x="4940" y="715"/>
                </a:cxn>
                <a:cxn ang="0">
                  <a:pos x="4893" y="790"/>
                </a:cxn>
                <a:cxn ang="0">
                  <a:pos x="4839" y="862"/>
                </a:cxn>
                <a:cxn ang="0">
                  <a:pos x="4780" y="933"/>
                </a:cxn>
                <a:cxn ang="0">
                  <a:pos x="4716" y="1003"/>
                </a:cxn>
                <a:cxn ang="0">
                  <a:pos x="4647" y="1069"/>
                </a:cxn>
                <a:cxn ang="0">
                  <a:pos x="4571" y="1130"/>
                </a:cxn>
                <a:cxn ang="0">
                  <a:pos x="4489" y="1188"/>
                </a:cxn>
                <a:cxn ang="0">
                  <a:pos x="4400" y="1242"/>
                </a:cxn>
                <a:cxn ang="0">
                  <a:pos x="4305" y="1289"/>
                </a:cxn>
                <a:cxn ang="0">
                  <a:pos x="4203" y="1331"/>
                </a:cxn>
                <a:cxn ang="0">
                  <a:pos x="4093" y="1363"/>
                </a:cxn>
                <a:cxn ang="0">
                  <a:pos x="3976" y="1389"/>
                </a:cxn>
                <a:cxn ang="0">
                  <a:pos x="3851" y="1406"/>
                </a:cxn>
                <a:cxn ang="0">
                  <a:pos x="3718" y="1413"/>
                </a:cxn>
                <a:cxn ang="0">
                  <a:pos x="3578" y="1411"/>
                </a:cxn>
                <a:cxn ang="0">
                  <a:pos x="3428" y="1398"/>
                </a:cxn>
                <a:cxn ang="0">
                  <a:pos x="3271" y="1373"/>
                </a:cxn>
                <a:cxn ang="0">
                  <a:pos x="3188" y="1356"/>
                </a:cxn>
                <a:cxn ang="0">
                  <a:pos x="2867" y="1290"/>
                </a:cxn>
                <a:cxn ang="0">
                  <a:pos x="2568" y="1239"/>
                </a:cxn>
                <a:cxn ang="0">
                  <a:pos x="2292" y="1203"/>
                </a:cxn>
                <a:cxn ang="0">
                  <a:pos x="2037" y="1180"/>
                </a:cxn>
                <a:cxn ang="0">
                  <a:pos x="1799" y="1172"/>
                </a:cxn>
                <a:cxn ang="0">
                  <a:pos x="1580" y="1179"/>
                </a:cxn>
                <a:cxn ang="0">
                  <a:pos x="1376" y="1198"/>
                </a:cxn>
                <a:cxn ang="0">
                  <a:pos x="1231" y="1222"/>
                </a:cxn>
                <a:cxn ang="0">
                  <a:pos x="1140" y="1242"/>
                </a:cxn>
                <a:cxn ang="0">
                  <a:pos x="1052" y="1266"/>
                </a:cxn>
                <a:cxn ang="0">
                  <a:pos x="966" y="1292"/>
                </a:cxn>
                <a:cxn ang="0">
                  <a:pos x="883" y="1323"/>
                </a:cxn>
                <a:cxn ang="0">
                  <a:pos x="802" y="1355"/>
                </a:cxn>
                <a:cxn ang="0">
                  <a:pos x="687" y="1410"/>
                </a:cxn>
                <a:cxn ang="0">
                  <a:pos x="539" y="1495"/>
                </a:cxn>
                <a:cxn ang="0">
                  <a:pos x="398" y="1592"/>
                </a:cxn>
                <a:cxn ang="0">
                  <a:pos x="262" y="1700"/>
                </a:cxn>
                <a:cxn ang="0">
                  <a:pos x="130" y="1821"/>
                </a:cxn>
                <a:cxn ang="0">
                  <a:pos x="0" y="1952"/>
                </a:cxn>
              </a:cxnLst>
              <a:rect l="0" t="0" r="r" b="b"/>
              <a:pathLst>
                <a:path w="5211" h="1952">
                  <a:moveTo>
                    <a:pt x="5211" y="0"/>
                  </a:moveTo>
                  <a:lnTo>
                    <a:pt x="5211" y="0"/>
                  </a:lnTo>
                  <a:lnTo>
                    <a:pt x="5206" y="21"/>
                  </a:lnTo>
                  <a:lnTo>
                    <a:pt x="5197" y="76"/>
                  </a:lnTo>
                  <a:lnTo>
                    <a:pt x="5187" y="115"/>
                  </a:lnTo>
                  <a:lnTo>
                    <a:pt x="5176" y="160"/>
                  </a:lnTo>
                  <a:lnTo>
                    <a:pt x="5162" y="212"/>
                  </a:lnTo>
                  <a:lnTo>
                    <a:pt x="5144" y="268"/>
                  </a:lnTo>
                  <a:lnTo>
                    <a:pt x="5123" y="329"/>
                  </a:lnTo>
                  <a:lnTo>
                    <a:pt x="5100" y="394"/>
                  </a:lnTo>
                  <a:lnTo>
                    <a:pt x="5072" y="463"/>
                  </a:lnTo>
                  <a:lnTo>
                    <a:pt x="5040" y="533"/>
                  </a:lnTo>
                  <a:lnTo>
                    <a:pt x="5004" y="606"/>
                  </a:lnTo>
                  <a:lnTo>
                    <a:pt x="4983" y="643"/>
                  </a:lnTo>
                  <a:lnTo>
                    <a:pt x="4962" y="680"/>
                  </a:lnTo>
                  <a:lnTo>
                    <a:pt x="4940" y="715"/>
                  </a:lnTo>
                  <a:lnTo>
                    <a:pt x="4916" y="753"/>
                  </a:lnTo>
                  <a:lnTo>
                    <a:pt x="4893" y="790"/>
                  </a:lnTo>
                  <a:lnTo>
                    <a:pt x="4866" y="827"/>
                  </a:lnTo>
                  <a:lnTo>
                    <a:pt x="4839" y="862"/>
                  </a:lnTo>
                  <a:lnTo>
                    <a:pt x="4811" y="898"/>
                  </a:lnTo>
                  <a:lnTo>
                    <a:pt x="4780" y="933"/>
                  </a:lnTo>
                  <a:lnTo>
                    <a:pt x="4750" y="969"/>
                  </a:lnTo>
                  <a:lnTo>
                    <a:pt x="4716" y="1003"/>
                  </a:lnTo>
                  <a:lnTo>
                    <a:pt x="4683" y="1037"/>
                  </a:lnTo>
                  <a:lnTo>
                    <a:pt x="4647" y="1069"/>
                  </a:lnTo>
                  <a:lnTo>
                    <a:pt x="4609" y="1100"/>
                  </a:lnTo>
                  <a:lnTo>
                    <a:pt x="4571" y="1130"/>
                  </a:lnTo>
                  <a:lnTo>
                    <a:pt x="4530" y="1161"/>
                  </a:lnTo>
                  <a:lnTo>
                    <a:pt x="4489" y="1188"/>
                  </a:lnTo>
                  <a:lnTo>
                    <a:pt x="4446" y="1216"/>
                  </a:lnTo>
                  <a:lnTo>
                    <a:pt x="4400" y="1242"/>
                  </a:lnTo>
                  <a:lnTo>
                    <a:pt x="4354" y="1266"/>
                  </a:lnTo>
                  <a:lnTo>
                    <a:pt x="4305" y="1289"/>
                  </a:lnTo>
                  <a:lnTo>
                    <a:pt x="4255" y="1311"/>
                  </a:lnTo>
                  <a:lnTo>
                    <a:pt x="4203" y="1331"/>
                  </a:lnTo>
                  <a:lnTo>
                    <a:pt x="4148" y="1348"/>
                  </a:lnTo>
                  <a:lnTo>
                    <a:pt x="4093" y="1363"/>
                  </a:lnTo>
                  <a:lnTo>
                    <a:pt x="4036" y="1377"/>
                  </a:lnTo>
                  <a:lnTo>
                    <a:pt x="3976" y="1389"/>
                  </a:lnTo>
                  <a:lnTo>
                    <a:pt x="3915" y="1398"/>
                  </a:lnTo>
                  <a:lnTo>
                    <a:pt x="3851" y="1406"/>
                  </a:lnTo>
                  <a:lnTo>
                    <a:pt x="3786" y="1411"/>
                  </a:lnTo>
                  <a:lnTo>
                    <a:pt x="3718" y="1413"/>
                  </a:lnTo>
                  <a:lnTo>
                    <a:pt x="3649" y="1415"/>
                  </a:lnTo>
                  <a:lnTo>
                    <a:pt x="3578" y="1411"/>
                  </a:lnTo>
                  <a:lnTo>
                    <a:pt x="3504" y="1406"/>
                  </a:lnTo>
                  <a:lnTo>
                    <a:pt x="3428" y="1398"/>
                  </a:lnTo>
                  <a:lnTo>
                    <a:pt x="3350" y="1387"/>
                  </a:lnTo>
                  <a:lnTo>
                    <a:pt x="3271" y="1373"/>
                  </a:lnTo>
                  <a:lnTo>
                    <a:pt x="3188" y="1356"/>
                  </a:lnTo>
                  <a:lnTo>
                    <a:pt x="3188" y="1356"/>
                  </a:lnTo>
                  <a:lnTo>
                    <a:pt x="3025" y="1321"/>
                  </a:lnTo>
                  <a:lnTo>
                    <a:pt x="2867" y="1290"/>
                  </a:lnTo>
                  <a:lnTo>
                    <a:pt x="2716" y="1263"/>
                  </a:lnTo>
                  <a:lnTo>
                    <a:pt x="2568" y="1239"/>
                  </a:lnTo>
                  <a:lnTo>
                    <a:pt x="2428" y="1219"/>
                  </a:lnTo>
                  <a:lnTo>
                    <a:pt x="2292" y="1203"/>
                  </a:lnTo>
                  <a:lnTo>
                    <a:pt x="2162" y="1190"/>
                  </a:lnTo>
                  <a:lnTo>
                    <a:pt x="2037" y="1180"/>
                  </a:lnTo>
                  <a:lnTo>
                    <a:pt x="1916" y="1174"/>
                  </a:lnTo>
                  <a:lnTo>
                    <a:pt x="1799" y="1172"/>
                  </a:lnTo>
                  <a:lnTo>
                    <a:pt x="1688" y="1174"/>
                  </a:lnTo>
                  <a:lnTo>
                    <a:pt x="1580" y="1179"/>
                  </a:lnTo>
                  <a:lnTo>
                    <a:pt x="1476" y="1187"/>
                  </a:lnTo>
                  <a:lnTo>
                    <a:pt x="1376" y="1198"/>
                  </a:lnTo>
                  <a:lnTo>
                    <a:pt x="1279" y="1214"/>
                  </a:lnTo>
                  <a:lnTo>
                    <a:pt x="1231" y="1222"/>
                  </a:lnTo>
                  <a:lnTo>
                    <a:pt x="1186" y="1232"/>
                  </a:lnTo>
                  <a:lnTo>
                    <a:pt x="1140" y="1242"/>
                  </a:lnTo>
                  <a:lnTo>
                    <a:pt x="1095" y="1253"/>
                  </a:lnTo>
                  <a:lnTo>
                    <a:pt x="1052" y="1266"/>
                  </a:lnTo>
                  <a:lnTo>
                    <a:pt x="1009" y="1279"/>
                  </a:lnTo>
                  <a:lnTo>
                    <a:pt x="966" y="1292"/>
                  </a:lnTo>
                  <a:lnTo>
                    <a:pt x="925" y="1306"/>
                  </a:lnTo>
                  <a:lnTo>
                    <a:pt x="883" y="1323"/>
                  </a:lnTo>
                  <a:lnTo>
                    <a:pt x="843" y="1339"/>
                  </a:lnTo>
                  <a:lnTo>
                    <a:pt x="802" y="1355"/>
                  </a:lnTo>
                  <a:lnTo>
                    <a:pt x="763" y="1373"/>
                  </a:lnTo>
                  <a:lnTo>
                    <a:pt x="687" y="1410"/>
                  </a:lnTo>
                  <a:lnTo>
                    <a:pt x="612" y="1452"/>
                  </a:lnTo>
                  <a:lnTo>
                    <a:pt x="539" y="1495"/>
                  </a:lnTo>
                  <a:lnTo>
                    <a:pt x="468" y="1542"/>
                  </a:lnTo>
                  <a:lnTo>
                    <a:pt x="398" y="1592"/>
                  </a:lnTo>
                  <a:lnTo>
                    <a:pt x="329" y="1644"/>
                  </a:lnTo>
                  <a:lnTo>
                    <a:pt x="262" y="1700"/>
                  </a:lnTo>
                  <a:lnTo>
                    <a:pt x="196" y="1758"/>
                  </a:lnTo>
                  <a:lnTo>
                    <a:pt x="130" y="1821"/>
                  </a:lnTo>
                  <a:lnTo>
                    <a:pt x="65" y="1884"/>
                  </a:lnTo>
                  <a:lnTo>
                    <a:pt x="0" y="195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807462" name="Freeform 102"/>
            <p:cNvSpPr>
              <a:spLocks/>
            </p:cNvSpPr>
            <p:nvPr/>
          </p:nvSpPr>
          <p:spPr bwMode="auto">
            <a:xfrm>
              <a:off x="1454" y="767"/>
              <a:ext cx="5179" cy="1034"/>
            </a:xfrm>
            <a:custGeom>
              <a:avLst/>
              <a:gdLst/>
              <a:ahLst/>
              <a:cxnLst>
                <a:cxn ang="0">
                  <a:pos x="5179" y="0"/>
                </a:cxn>
                <a:cxn ang="0">
                  <a:pos x="5166" y="74"/>
                </a:cxn>
                <a:cxn ang="0">
                  <a:pos x="5148" y="159"/>
                </a:cxn>
                <a:cxn ang="0">
                  <a:pos x="5118" y="269"/>
                </a:cxn>
                <a:cxn ang="0">
                  <a:pos x="5075" y="397"/>
                </a:cxn>
                <a:cxn ang="0">
                  <a:pos x="5016" y="537"/>
                </a:cxn>
                <a:cxn ang="0">
                  <a:pos x="4962" y="649"/>
                </a:cxn>
                <a:cxn ang="0">
                  <a:pos x="4921" y="723"/>
                </a:cxn>
                <a:cxn ang="0">
                  <a:pos x="4873" y="799"/>
                </a:cxn>
                <a:cxn ang="0">
                  <a:pos x="4822" y="873"/>
                </a:cxn>
                <a:cxn ang="0">
                  <a:pos x="4764" y="946"/>
                </a:cxn>
                <a:cxn ang="0">
                  <a:pos x="4701" y="1015"/>
                </a:cxn>
                <a:cxn ang="0">
                  <a:pos x="4632" y="1083"/>
                </a:cxn>
                <a:cxn ang="0">
                  <a:pos x="4558" y="1148"/>
                </a:cxn>
                <a:cxn ang="0">
                  <a:pos x="4476" y="1207"/>
                </a:cxn>
                <a:cxn ang="0">
                  <a:pos x="4389" y="1262"/>
                </a:cxn>
                <a:cxn ang="0">
                  <a:pos x="4294" y="1312"/>
                </a:cxn>
                <a:cxn ang="0">
                  <a:pos x="4192" y="1356"/>
                </a:cxn>
                <a:cxn ang="0">
                  <a:pos x="4083" y="1391"/>
                </a:cxn>
                <a:cxn ang="0">
                  <a:pos x="3967" y="1419"/>
                </a:cxn>
                <a:cxn ang="0">
                  <a:pos x="3842" y="1438"/>
                </a:cxn>
                <a:cxn ang="0">
                  <a:pos x="3710" y="1450"/>
                </a:cxn>
                <a:cxn ang="0">
                  <a:pos x="3568" y="1450"/>
                </a:cxn>
                <a:cxn ang="0">
                  <a:pos x="3420" y="1440"/>
                </a:cxn>
                <a:cxn ang="0">
                  <a:pos x="3261" y="1417"/>
                </a:cxn>
                <a:cxn ang="0">
                  <a:pos x="3178" y="1403"/>
                </a:cxn>
                <a:cxn ang="0">
                  <a:pos x="2856" y="1343"/>
                </a:cxn>
                <a:cxn ang="0">
                  <a:pos x="2558" y="1296"/>
                </a:cxn>
                <a:cxn ang="0">
                  <a:pos x="2281" y="1265"/>
                </a:cxn>
                <a:cxn ang="0">
                  <a:pos x="2024" y="1249"/>
                </a:cxn>
                <a:cxn ang="0">
                  <a:pos x="1787" y="1246"/>
                </a:cxn>
                <a:cxn ang="0">
                  <a:pos x="1568" y="1256"/>
                </a:cxn>
                <a:cxn ang="0">
                  <a:pos x="1363" y="1280"/>
                </a:cxn>
                <a:cxn ang="0">
                  <a:pos x="1268" y="1298"/>
                </a:cxn>
                <a:cxn ang="0">
                  <a:pos x="1175" y="1319"/>
                </a:cxn>
                <a:cxn ang="0">
                  <a:pos x="1084" y="1341"/>
                </a:cxn>
                <a:cxn ang="0">
                  <a:pos x="998" y="1369"/>
                </a:cxn>
                <a:cxn ang="0">
                  <a:pos x="914" y="1398"/>
                </a:cxn>
                <a:cxn ang="0">
                  <a:pos x="833" y="1432"/>
                </a:cxn>
                <a:cxn ang="0">
                  <a:pos x="754" y="1467"/>
                </a:cxn>
                <a:cxn ang="0">
                  <a:pos x="678" y="1508"/>
                </a:cxn>
                <a:cxn ang="0">
                  <a:pos x="532" y="1595"/>
                </a:cxn>
                <a:cxn ang="0">
                  <a:pos x="392" y="1695"/>
                </a:cxn>
                <a:cxn ang="0">
                  <a:pos x="258" y="1808"/>
                </a:cxn>
                <a:cxn ang="0">
                  <a:pos x="128" y="1931"/>
                </a:cxn>
                <a:cxn ang="0">
                  <a:pos x="0" y="2066"/>
                </a:cxn>
              </a:cxnLst>
              <a:rect l="0" t="0" r="r" b="b"/>
              <a:pathLst>
                <a:path w="5179" h="2066">
                  <a:moveTo>
                    <a:pt x="5179" y="0"/>
                  </a:moveTo>
                  <a:lnTo>
                    <a:pt x="5179" y="0"/>
                  </a:lnTo>
                  <a:lnTo>
                    <a:pt x="5176" y="19"/>
                  </a:lnTo>
                  <a:lnTo>
                    <a:pt x="5166" y="74"/>
                  </a:lnTo>
                  <a:lnTo>
                    <a:pt x="5158" y="114"/>
                  </a:lnTo>
                  <a:lnTo>
                    <a:pt x="5148" y="159"/>
                  </a:lnTo>
                  <a:lnTo>
                    <a:pt x="5134" y="211"/>
                  </a:lnTo>
                  <a:lnTo>
                    <a:pt x="5118" y="269"/>
                  </a:lnTo>
                  <a:lnTo>
                    <a:pt x="5098" y="331"/>
                  </a:lnTo>
                  <a:lnTo>
                    <a:pt x="5075" y="397"/>
                  </a:lnTo>
                  <a:lnTo>
                    <a:pt x="5048" y="466"/>
                  </a:lnTo>
                  <a:lnTo>
                    <a:pt x="5016" y="537"/>
                  </a:lnTo>
                  <a:lnTo>
                    <a:pt x="4982" y="612"/>
                  </a:lnTo>
                  <a:lnTo>
                    <a:pt x="4962" y="649"/>
                  </a:lnTo>
                  <a:lnTo>
                    <a:pt x="4941" y="686"/>
                  </a:lnTo>
                  <a:lnTo>
                    <a:pt x="4921" y="723"/>
                  </a:lnTo>
                  <a:lnTo>
                    <a:pt x="4897" y="762"/>
                  </a:lnTo>
                  <a:lnTo>
                    <a:pt x="4873" y="799"/>
                  </a:lnTo>
                  <a:lnTo>
                    <a:pt x="4848" y="836"/>
                  </a:lnTo>
                  <a:lnTo>
                    <a:pt x="4822" y="873"/>
                  </a:lnTo>
                  <a:lnTo>
                    <a:pt x="4794" y="909"/>
                  </a:lnTo>
                  <a:lnTo>
                    <a:pt x="4764" y="946"/>
                  </a:lnTo>
                  <a:lnTo>
                    <a:pt x="4733" y="981"/>
                  </a:lnTo>
                  <a:lnTo>
                    <a:pt x="4701" y="1015"/>
                  </a:lnTo>
                  <a:lnTo>
                    <a:pt x="4668" y="1051"/>
                  </a:lnTo>
                  <a:lnTo>
                    <a:pt x="4632" y="1083"/>
                  </a:lnTo>
                  <a:lnTo>
                    <a:pt x="4596" y="1117"/>
                  </a:lnTo>
                  <a:lnTo>
                    <a:pt x="4558" y="1148"/>
                  </a:lnTo>
                  <a:lnTo>
                    <a:pt x="4518" y="1178"/>
                  </a:lnTo>
                  <a:lnTo>
                    <a:pt x="4476" y="1207"/>
                  </a:lnTo>
                  <a:lnTo>
                    <a:pt x="4433" y="1236"/>
                  </a:lnTo>
                  <a:lnTo>
                    <a:pt x="4389" y="1262"/>
                  </a:lnTo>
                  <a:lnTo>
                    <a:pt x="4342" y="1288"/>
                  </a:lnTo>
                  <a:lnTo>
                    <a:pt x="4294" y="1312"/>
                  </a:lnTo>
                  <a:lnTo>
                    <a:pt x="4244" y="1335"/>
                  </a:lnTo>
                  <a:lnTo>
                    <a:pt x="4192" y="1356"/>
                  </a:lnTo>
                  <a:lnTo>
                    <a:pt x="4139" y="1374"/>
                  </a:lnTo>
                  <a:lnTo>
                    <a:pt x="4083" y="1391"/>
                  </a:lnTo>
                  <a:lnTo>
                    <a:pt x="4026" y="1406"/>
                  </a:lnTo>
                  <a:lnTo>
                    <a:pt x="3967" y="1419"/>
                  </a:lnTo>
                  <a:lnTo>
                    <a:pt x="3906" y="1430"/>
                  </a:lnTo>
                  <a:lnTo>
                    <a:pt x="3842" y="1438"/>
                  </a:lnTo>
                  <a:lnTo>
                    <a:pt x="3777" y="1445"/>
                  </a:lnTo>
                  <a:lnTo>
                    <a:pt x="3710" y="1450"/>
                  </a:lnTo>
                  <a:lnTo>
                    <a:pt x="3641" y="1451"/>
                  </a:lnTo>
                  <a:lnTo>
                    <a:pt x="3568" y="1450"/>
                  </a:lnTo>
                  <a:lnTo>
                    <a:pt x="3495" y="1446"/>
                  </a:lnTo>
                  <a:lnTo>
                    <a:pt x="3420" y="1440"/>
                  </a:lnTo>
                  <a:lnTo>
                    <a:pt x="3341" y="1430"/>
                  </a:lnTo>
                  <a:lnTo>
                    <a:pt x="3261" y="1417"/>
                  </a:lnTo>
                  <a:lnTo>
                    <a:pt x="3178" y="1403"/>
                  </a:lnTo>
                  <a:lnTo>
                    <a:pt x="3178" y="1403"/>
                  </a:lnTo>
                  <a:lnTo>
                    <a:pt x="3014" y="1370"/>
                  </a:lnTo>
                  <a:lnTo>
                    <a:pt x="2856" y="1343"/>
                  </a:lnTo>
                  <a:lnTo>
                    <a:pt x="2703" y="1317"/>
                  </a:lnTo>
                  <a:lnTo>
                    <a:pt x="2558" y="1296"/>
                  </a:lnTo>
                  <a:lnTo>
                    <a:pt x="2416" y="1280"/>
                  </a:lnTo>
                  <a:lnTo>
                    <a:pt x="2281" y="1265"/>
                  </a:lnTo>
                  <a:lnTo>
                    <a:pt x="2149" y="1256"/>
                  </a:lnTo>
                  <a:lnTo>
                    <a:pt x="2024" y="1249"/>
                  </a:lnTo>
                  <a:lnTo>
                    <a:pt x="1904" y="1246"/>
                  </a:lnTo>
                  <a:lnTo>
                    <a:pt x="1787" y="1246"/>
                  </a:lnTo>
                  <a:lnTo>
                    <a:pt x="1674" y="1249"/>
                  </a:lnTo>
                  <a:lnTo>
                    <a:pt x="1568" y="1256"/>
                  </a:lnTo>
                  <a:lnTo>
                    <a:pt x="1463" y="1267"/>
                  </a:lnTo>
                  <a:lnTo>
                    <a:pt x="1363" y="1280"/>
                  </a:lnTo>
                  <a:lnTo>
                    <a:pt x="1315" y="1288"/>
                  </a:lnTo>
                  <a:lnTo>
                    <a:pt x="1268" y="1298"/>
                  </a:lnTo>
                  <a:lnTo>
                    <a:pt x="1220" y="1307"/>
                  </a:lnTo>
                  <a:lnTo>
                    <a:pt x="1175" y="1319"/>
                  </a:lnTo>
                  <a:lnTo>
                    <a:pt x="1129" y="1330"/>
                  </a:lnTo>
                  <a:lnTo>
                    <a:pt x="1084" y="1341"/>
                  </a:lnTo>
                  <a:lnTo>
                    <a:pt x="1041" y="1354"/>
                  </a:lnTo>
                  <a:lnTo>
                    <a:pt x="998" y="1369"/>
                  </a:lnTo>
                  <a:lnTo>
                    <a:pt x="955" y="1383"/>
                  </a:lnTo>
                  <a:lnTo>
                    <a:pt x="914" y="1398"/>
                  </a:lnTo>
                  <a:lnTo>
                    <a:pt x="873" y="1414"/>
                  </a:lnTo>
                  <a:lnTo>
                    <a:pt x="833" y="1432"/>
                  </a:lnTo>
                  <a:lnTo>
                    <a:pt x="793" y="1450"/>
                  </a:lnTo>
                  <a:lnTo>
                    <a:pt x="754" y="1467"/>
                  </a:lnTo>
                  <a:lnTo>
                    <a:pt x="716" y="1487"/>
                  </a:lnTo>
                  <a:lnTo>
                    <a:pt x="678" y="1508"/>
                  </a:lnTo>
                  <a:lnTo>
                    <a:pt x="604" y="1550"/>
                  </a:lnTo>
                  <a:lnTo>
                    <a:pt x="532" y="1595"/>
                  </a:lnTo>
                  <a:lnTo>
                    <a:pt x="461" y="1643"/>
                  </a:lnTo>
                  <a:lnTo>
                    <a:pt x="392" y="1695"/>
                  </a:lnTo>
                  <a:lnTo>
                    <a:pt x="325" y="1750"/>
                  </a:lnTo>
                  <a:lnTo>
                    <a:pt x="258" y="1808"/>
                  </a:lnTo>
                  <a:lnTo>
                    <a:pt x="193" y="1868"/>
                  </a:lnTo>
                  <a:lnTo>
                    <a:pt x="128" y="1931"/>
                  </a:lnTo>
                  <a:lnTo>
                    <a:pt x="64" y="1997"/>
                  </a:lnTo>
                  <a:lnTo>
                    <a:pt x="0" y="206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807463" name="Freeform 103"/>
            <p:cNvSpPr>
              <a:spLocks/>
            </p:cNvSpPr>
            <p:nvPr/>
          </p:nvSpPr>
          <p:spPr bwMode="auto">
            <a:xfrm>
              <a:off x="1501" y="738"/>
              <a:ext cx="5149" cy="1091"/>
            </a:xfrm>
            <a:custGeom>
              <a:avLst/>
              <a:gdLst/>
              <a:ahLst/>
              <a:cxnLst>
                <a:cxn ang="0">
                  <a:pos x="5149" y="0"/>
                </a:cxn>
                <a:cxn ang="0">
                  <a:pos x="5136" y="76"/>
                </a:cxn>
                <a:cxn ang="0">
                  <a:pos x="5119" y="162"/>
                </a:cxn>
                <a:cxn ang="0">
                  <a:pos x="5090" y="273"/>
                </a:cxn>
                <a:cxn ang="0">
                  <a:pos x="5050" y="402"/>
                </a:cxn>
                <a:cxn ang="0">
                  <a:pos x="4993" y="545"/>
                </a:cxn>
                <a:cxn ang="0">
                  <a:pos x="4940" y="658"/>
                </a:cxn>
                <a:cxn ang="0">
                  <a:pos x="4900" y="734"/>
                </a:cxn>
                <a:cxn ang="0">
                  <a:pos x="4854" y="809"/>
                </a:cxn>
                <a:cxn ang="0">
                  <a:pos x="4803" y="885"/>
                </a:cxn>
                <a:cxn ang="0">
                  <a:pos x="4747" y="960"/>
                </a:cxn>
                <a:cxn ang="0">
                  <a:pos x="4685" y="1032"/>
                </a:cxn>
                <a:cxn ang="0">
                  <a:pos x="4617" y="1102"/>
                </a:cxn>
                <a:cxn ang="0">
                  <a:pos x="4543" y="1168"/>
                </a:cxn>
                <a:cxn ang="0">
                  <a:pos x="4463" y="1229"/>
                </a:cxn>
                <a:cxn ang="0">
                  <a:pos x="4377" y="1287"/>
                </a:cxn>
                <a:cxn ang="0">
                  <a:pos x="4282" y="1337"/>
                </a:cxn>
                <a:cxn ang="0">
                  <a:pos x="4181" y="1384"/>
                </a:cxn>
                <a:cxn ang="0">
                  <a:pos x="4073" y="1421"/>
                </a:cxn>
                <a:cxn ang="0">
                  <a:pos x="3957" y="1452"/>
                </a:cxn>
                <a:cxn ang="0">
                  <a:pos x="3832" y="1475"/>
                </a:cxn>
                <a:cxn ang="0">
                  <a:pos x="3700" y="1488"/>
                </a:cxn>
                <a:cxn ang="0">
                  <a:pos x="3559" y="1491"/>
                </a:cxn>
                <a:cxn ang="0">
                  <a:pos x="3410" y="1483"/>
                </a:cxn>
                <a:cxn ang="0">
                  <a:pos x="3251" y="1465"/>
                </a:cxn>
                <a:cxn ang="0">
                  <a:pos x="3169" y="1450"/>
                </a:cxn>
                <a:cxn ang="0">
                  <a:pos x="2845" y="1397"/>
                </a:cxn>
                <a:cxn ang="0">
                  <a:pos x="2545" y="1358"/>
                </a:cxn>
                <a:cxn ang="0">
                  <a:pos x="2269" y="1333"/>
                </a:cxn>
                <a:cxn ang="0">
                  <a:pos x="2012" y="1321"/>
                </a:cxn>
                <a:cxn ang="0">
                  <a:pos x="1775" y="1323"/>
                </a:cxn>
                <a:cxn ang="0">
                  <a:pos x="1555" y="1337"/>
                </a:cxn>
                <a:cxn ang="0">
                  <a:pos x="1353" y="1366"/>
                </a:cxn>
                <a:cxn ang="0">
                  <a:pos x="1255" y="1384"/>
                </a:cxn>
                <a:cxn ang="0">
                  <a:pos x="1164" y="1407"/>
                </a:cxn>
                <a:cxn ang="0">
                  <a:pos x="1074" y="1433"/>
                </a:cxn>
                <a:cxn ang="0">
                  <a:pos x="987" y="1462"/>
                </a:cxn>
                <a:cxn ang="0">
                  <a:pos x="904" y="1492"/>
                </a:cxn>
                <a:cxn ang="0">
                  <a:pos x="824" y="1528"/>
                </a:cxn>
                <a:cxn ang="0">
                  <a:pos x="746" y="1567"/>
                </a:cxn>
                <a:cxn ang="0">
                  <a:pos x="669" y="1607"/>
                </a:cxn>
                <a:cxn ang="0">
                  <a:pos x="525" y="1699"/>
                </a:cxn>
                <a:cxn ang="0">
                  <a:pos x="386" y="1802"/>
                </a:cxn>
                <a:cxn ang="0">
                  <a:pos x="254" y="1917"/>
                </a:cxn>
                <a:cxn ang="0">
                  <a:pos x="127" y="2045"/>
                </a:cxn>
                <a:cxn ang="0">
                  <a:pos x="0" y="2182"/>
                </a:cxn>
              </a:cxnLst>
              <a:rect l="0" t="0" r="r" b="b"/>
              <a:pathLst>
                <a:path w="5149" h="2182">
                  <a:moveTo>
                    <a:pt x="5149" y="0"/>
                  </a:moveTo>
                  <a:lnTo>
                    <a:pt x="5149" y="0"/>
                  </a:lnTo>
                  <a:lnTo>
                    <a:pt x="5146" y="20"/>
                  </a:lnTo>
                  <a:lnTo>
                    <a:pt x="5136" y="76"/>
                  </a:lnTo>
                  <a:lnTo>
                    <a:pt x="5129" y="115"/>
                  </a:lnTo>
                  <a:lnTo>
                    <a:pt x="5119" y="162"/>
                  </a:lnTo>
                  <a:lnTo>
                    <a:pt x="5105" y="215"/>
                  </a:lnTo>
                  <a:lnTo>
                    <a:pt x="5090" y="273"/>
                  </a:lnTo>
                  <a:lnTo>
                    <a:pt x="5072" y="336"/>
                  </a:lnTo>
                  <a:lnTo>
                    <a:pt x="5050" y="402"/>
                  </a:lnTo>
                  <a:lnTo>
                    <a:pt x="5024" y="472"/>
                  </a:lnTo>
                  <a:lnTo>
                    <a:pt x="4993" y="545"/>
                  </a:lnTo>
                  <a:lnTo>
                    <a:pt x="4960" y="620"/>
                  </a:lnTo>
                  <a:lnTo>
                    <a:pt x="4940" y="658"/>
                  </a:lnTo>
                  <a:lnTo>
                    <a:pt x="4921" y="696"/>
                  </a:lnTo>
                  <a:lnTo>
                    <a:pt x="4900" y="734"/>
                  </a:lnTo>
                  <a:lnTo>
                    <a:pt x="4878" y="772"/>
                  </a:lnTo>
                  <a:lnTo>
                    <a:pt x="4854" y="809"/>
                  </a:lnTo>
                  <a:lnTo>
                    <a:pt x="4829" y="848"/>
                  </a:lnTo>
                  <a:lnTo>
                    <a:pt x="4803" y="885"/>
                  </a:lnTo>
                  <a:lnTo>
                    <a:pt x="4776" y="922"/>
                  </a:lnTo>
                  <a:lnTo>
                    <a:pt x="4747" y="960"/>
                  </a:lnTo>
                  <a:lnTo>
                    <a:pt x="4717" y="997"/>
                  </a:lnTo>
                  <a:lnTo>
                    <a:pt x="4685" y="1032"/>
                  </a:lnTo>
                  <a:lnTo>
                    <a:pt x="4651" y="1068"/>
                  </a:lnTo>
                  <a:lnTo>
                    <a:pt x="4617" y="1102"/>
                  </a:lnTo>
                  <a:lnTo>
                    <a:pt x="4581" y="1136"/>
                  </a:lnTo>
                  <a:lnTo>
                    <a:pt x="4543" y="1168"/>
                  </a:lnTo>
                  <a:lnTo>
                    <a:pt x="4504" y="1199"/>
                  </a:lnTo>
                  <a:lnTo>
                    <a:pt x="4463" y="1229"/>
                  </a:lnTo>
                  <a:lnTo>
                    <a:pt x="4421" y="1258"/>
                  </a:lnTo>
                  <a:lnTo>
                    <a:pt x="4377" y="1287"/>
                  </a:lnTo>
                  <a:lnTo>
                    <a:pt x="4331" y="1313"/>
                  </a:lnTo>
                  <a:lnTo>
                    <a:pt x="4282" y="1337"/>
                  </a:lnTo>
                  <a:lnTo>
                    <a:pt x="4232" y="1362"/>
                  </a:lnTo>
                  <a:lnTo>
                    <a:pt x="4181" y="1384"/>
                  </a:lnTo>
                  <a:lnTo>
                    <a:pt x="4128" y="1404"/>
                  </a:lnTo>
                  <a:lnTo>
                    <a:pt x="4073" y="1421"/>
                  </a:lnTo>
                  <a:lnTo>
                    <a:pt x="4016" y="1438"/>
                  </a:lnTo>
                  <a:lnTo>
                    <a:pt x="3957" y="1452"/>
                  </a:lnTo>
                  <a:lnTo>
                    <a:pt x="3896" y="1465"/>
                  </a:lnTo>
                  <a:lnTo>
                    <a:pt x="3832" y="1475"/>
                  </a:lnTo>
                  <a:lnTo>
                    <a:pt x="3767" y="1483"/>
                  </a:lnTo>
                  <a:lnTo>
                    <a:pt x="3700" y="1488"/>
                  </a:lnTo>
                  <a:lnTo>
                    <a:pt x="3631" y="1491"/>
                  </a:lnTo>
                  <a:lnTo>
                    <a:pt x="3559" y="1491"/>
                  </a:lnTo>
                  <a:lnTo>
                    <a:pt x="3485" y="1489"/>
                  </a:lnTo>
                  <a:lnTo>
                    <a:pt x="3410" y="1483"/>
                  </a:lnTo>
                  <a:lnTo>
                    <a:pt x="3331" y="1476"/>
                  </a:lnTo>
                  <a:lnTo>
                    <a:pt x="3251" y="1465"/>
                  </a:lnTo>
                  <a:lnTo>
                    <a:pt x="3169" y="1450"/>
                  </a:lnTo>
                  <a:lnTo>
                    <a:pt x="3169" y="1450"/>
                  </a:lnTo>
                  <a:lnTo>
                    <a:pt x="3003" y="1423"/>
                  </a:lnTo>
                  <a:lnTo>
                    <a:pt x="2845" y="1397"/>
                  </a:lnTo>
                  <a:lnTo>
                    <a:pt x="2692" y="1376"/>
                  </a:lnTo>
                  <a:lnTo>
                    <a:pt x="2545" y="1358"/>
                  </a:lnTo>
                  <a:lnTo>
                    <a:pt x="2405" y="1344"/>
                  </a:lnTo>
                  <a:lnTo>
                    <a:pt x="2269" y="1333"/>
                  </a:lnTo>
                  <a:lnTo>
                    <a:pt x="2138" y="1324"/>
                  </a:lnTo>
                  <a:lnTo>
                    <a:pt x="2012" y="1321"/>
                  </a:lnTo>
                  <a:lnTo>
                    <a:pt x="1891" y="1320"/>
                  </a:lnTo>
                  <a:lnTo>
                    <a:pt x="1775" y="1323"/>
                  </a:lnTo>
                  <a:lnTo>
                    <a:pt x="1664" y="1328"/>
                  </a:lnTo>
                  <a:lnTo>
                    <a:pt x="1555" y="1337"/>
                  </a:lnTo>
                  <a:lnTo>
                    <a:pt x="1451" y="1350"/>
                  </a:lnTo>
                  <a:lnTo>
                    <a:pt x="1353" y="1366"/>
                  </a:lnTo>
                  <a:lnTo>
                    <a:pt x="1304" y="1375"/>
                  </a:lnTo>
                  <a:lnTo>
                    <a:pt x="1255" y="1384"/>
                  </a:lnTo>
                  <a:lnTo>
                    <a:pt x="1210" y="1396"/>
                  </a:lnTo>
                  <a:lnTo>
                    <a:pt x="1164" y="1407"/>
                  </a:lnTo>
                  <a:lnTo>
                    <a:pt x="1118" y="1420"/>
                  </a:lnTo>
                  <a:lnTo>
                    <a:pt x="1074" y="1433"/>
                  </a:lnTo>
                  <a:lnTo>
                    <a:pt x="1030" y="1447"/>
                  </a:lnTo>
                  <a:lnTo>
                    <a:pt x="987" y="1462"/>
                  </a:lnTo>
                  <a:lnTo>
                    <a:pt x="946" y="1476"/>
                  </a:lnTo>
                  <a:lnTo>
                    <a:pt x="904" y="1492"/>
                  </a:lnTo>
                  <a:lnTo>
                    <a:pt x="864" y="1510"/>
                  </a:lnTo>
                  <a:lnTo>
                    <a:pt x="824" y="1528"/>
                  </a:lnTo>
                  <a:lnTo>
                    <a:pt x="785" y="1547"/>
                  </a:lnTo>
                  <a:lnTo>
                    <a:pt x="746" y="1567"/>
                  </a:lnTo>
                  <a:lnTo>
                    <a:pt x="707" y="1586"/>
                  </a:lnTo>
                  <a:lnTo>
                    <a:pt x="669" y="1607"/>
                  </a:lnTo>
                  <a:lnTo>
                    <a:pt x="596" y="1652"/>
                  </a:lnTo>
                  <a:lnTo>
                    <a:pt x="525" y="1699"/>
                  </a:lnTo>
                  <a:lnTo>
                    <a:pt x="456" y="1749"/>
                  </a:lnTo>
                  <a:lnTo>
                    <a:pt x="386" y="1802"/>
                  </a:lnTo>
                  <a:lnTo>
                    <a:pt x="320" y="1859"/>
                  </a:lnTo>
                  <a:lnTo>
                    <a:pt x="254" y="1917"/>
                  </a:lnTo>
                  <a:lnTo>
                    <a:pt x="190" y="1980"/>
                  </a:lnTo>
                  <a:lnTo>
                    <a:pt x="127" y="2045"/>
                  </a:lnTo>
                  <a:lnTo>
                    <a:pt x="63" y="2112"/>
                  </a:lnTo>
                  <a:lnTo>
                    <a:pt x="0" y="218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807464" name="Freeform 104"/>
            <p:cNvSpPr>
              <a:spLocks/>
            </p:cNvSpPr>
            <p:nvPr/>
          </p:nvSpPr>
          <p:spPr bwMode="auto">
            <a:xfrm>
              <a:off x="1550" y="709"/>
              <a:ext cx="5113" cy="1149"/>
            </a:xfrm>
            <a:custGeom>
              <a:avLst/>
              <a:gdLst/>
              <a:ahLst/>
              <a:cxnLst>
                <a:cxn ang="0">
                  <a:pos x="5113" y="0"/>
                </a:cxn>
                <a:cxn ang="0">
                  <a:pos x="5104" y="78"/>
                </a:cxn>
                <a:cxn ang="0">
                  <a:pos x="5087" y="163"/>
                </a:cxn>
                <a:cxn ang="0">
                  <a:pos x="5061" y="276"/>
                </a:cxn>
                <a:cxn ang="0">
                  <a:pos x="5020" y="407"/>
                </a:cxn>
                <a:cxn ang="0">
                  <a:pos x="4968" y="551"/>
                </a:cxn>
                <a:cxn ang="0">
                  <a:pos x="4916" y="666"/>
                </a:cxn>
                <a:cxn ang="0">
                  <a:pos x="4876" y="743"/>
                </a:cxn>
                <a:cxn ang="0">
                  <a:pos x="4832" y="821"/>
                </a:cxn>
                <a:cxn ang="0">
                  <a:pos x="4783" y="896"/>
                </a:cxn>
                <a:cxn ang="0">
                  <a:pos x="4727" y="972"/>
                </a:cxn>
                <a:cxn ang="0">
                  <a:pos x="4666" y="1047"/>
                </a:cxn>
                <a:cxn ang="0">
                  <a:pos x="4600" y="1118"/>
                </a:cxn>
                <a:cxn ang="0">
                  <a:pos x="4528" y="1185"/>
                </a:cxn>
                <a:cxn ang="0">
                  <a:pos x="4447" y="1250"/>
                </a:cxn>
                <a:cxn ang="0">
                  <a:pos x="4361" y="1310"/>
                </a:cxn>
                <a:cxn ang="0">
                  <a:pos x="4268" y="1363"/>
                </a:cxn>
                <a:cxn ang="0">
                  <a:pos x="4168" y="1410"/>
                </a:cxn>
                <a:cxn ang="0">
                  <a:pos x="4060" y="1450"/>
                </a:cxn>
                <a:cxn ang="0">
                  <a:pos x="3944" y="1484"/>
                </a:cxn>
                <a:cxn ang="0">
                  <a:pos x="3821" y="1508"/>
                </a:cxn>
                <a:cxn ang="0">
                  <a:pos x="3689" y="1525"/>
                </a:cxn>
                <a:cxn ang="0">
                  <a:pos x="3547" y="1531"/>
                </a:cxn>
                <a:cxn ang="0">
                  <a:pos x="3397" y="1526"/>
                </a:cxn>
                <a:cxn ang="0">
                  <a:pos x="3239" y="1512"/>
                </a:cxn>
                <a:cxn ang="0">
                  <a:pos x="3156" y="1499"/>
                </a:cxn>
                <a:cxn ang="0">
                  <a:pos x="2832" y="1452"/>
                </a:cxn>
                <a:cxn ang="0">
                  <a:pos x="2532" y="1418"/>
                </a:cxn>
                <a:cxn ang="0">
                  <a:pos x="2255" y="1397"/>
                </a:cxn>
                <a:cxn ang="0">
                  <a:pos x="1998" y="1391"/>
                </a:cxn>
                <a:cxn ang="0">
                  <a:pos x="1760" y="1397"/>
                </a:cxn>
                <a:cxn ang="0">
                  <a:pos x="1541" y="1418"/>
                </a:cxn>
                <a:cxn ang="0">
                  <a:pos x="1338" y="1450"/>
                </a:cxn>
                <a:cxn ang="0">
                  <a:pos x="1242" y="1471"/>
                </a:cxn>
                <a:cxn ang="0">
                  <a:pos x="1151" y="1496"/>
                </a:cxn>
                <a:cxn ang="0">
                  <a:pos x="1062" y="1523"/>
                </a:cxn>
                <a:cxn ang="0">
                  <a:pos x="976" y="1554"/>
                </a:cxn>
                <a:cxn ang="0">
                  <a:pos x="893" y="1588"/>
                </a:cxn>
                <a:cxn ang="0">
                  <a:pos x="813" y="1623"/>
                </a:cxn>
                <a:cxn ang="0">
                  <a:pos x="736" y="1663"/>
                </a:cxn>
                <a:cxn ang="0">
                  <a:pos x="661" y="1707"/>
                </a:cxn>
                <a:cxn ang="0">
                  <a:pos x="516" y="1801"/>
                </a:cxn>
                <a:cxn ang="0">
                  <a:pos x="380" y="1907"/>
                </a:cxn>
                <a:cxn ang="0">
                  <a:pos x="250" y="2027"/>
                </a:cxn>
                <a:cxn ang="0">
                  <a:pos x="123" y="2156"/>
                </a:cxn>
                <a:cxn ang="0">
                  <a:pos x="0" y="2298"/>
                </a:cxn>
              </a:cxnLst>
              <a:rect l="0" t="0" r="r" b="b"/>
              <a:pathLst>
                <a:path w="5113" h="2298">
                  <a:moveTo>
                    <a:pt x="5113" y="0"/>
                  </a:moveTo>
                  <a:lnTo>
                    <a:pt x="5113" y="0"/>
                  </a:lnTo>
                  <a:lnTo>
                    <a:pt x="5112" y="21"/>
                  </a:lnTo>
                  <a:lnTo>
                    <a:pt x="5104" y="78"/>
                  </a:lnTo>
                  <a:lnTo>
                    <a:pt x="5097" y="117"/>
                  </a:lnTo>
                  <a:lnTo>
                    <a:pt x="5087" y="163"/>
                  </a:lnTo>
                  <a:lnTo>
                    <a:pt x="5075" y="217"/>
                  </a:lnTo>
                  <a:lnTo>
                    <a:pt x="5061" y="276"/>
                  </a:lnTo>
                  <a:lnTo>
                    <a:pt x="5043" y="339"/>
                  </a:lnTo>
                  <a:lnTo>
                    <a:pt x="5020" y="407"/>
                  </a:lnTo>
                  <a:lnTo>
                    <a:pt x="4997" y="478"/>
                  </a:lnTo>
                  <a:lnTo>
                    <a:pt x="4968" y="551"/>
                  </a:lnTo>
                  <a:lnTo>
                    <a:pt x="4934" y="627"/>
                  </a:lnTo>
                  <a:lnTo>
                    <a:pt x="4916" y="666"/>
                  </a:lnTo>
                  <a:lnTo>
                    <a:pt x="4897" y="704"/>
                  </a:lnTo>
                  <a:lnTo>
                    <a:pt x="4876" y="743"/>
                  </a:lnTo>
                  <a:lnTo>
                    <a:pt x="4855" y="782"/>
                  </a:lnTo>
                  <a:lnTo>
                    <a:pt x="4832" y="821"/>
                  </a:lnTo>
                  <a:lnTo>
                    <a:pt x="4808" y="859"/>
                  </a:lnTo>
                  <a:lnTo>
                    <a:pt x="4783" y="896"/>
                  </a:lnTo>
                  <a:lnTo>
                    <a:pt x="4755" y="935"/>
                  </a:lnTo>
                  <a:lnTo>
                    <a:pt x="4727" y="972"/>
                  </a:lnTo>
                  <a:lnTo>
                    <a:pt x="4697" y="1009"/>
                  </a:lnTo>
                  <a:lnTo>
                    <a:pt x="4666" y="1047"/>
                  </a:lnTo>
                  <a:lnTo>
                    <a:pt x="4634" y="1082"/>
                  </a:lnTo>
                  <a:lnTo>
                    <a:pt x="4600" y="1118"/>
                  </a:lnTo>
                  <a:lnTo>
                    <a:pt x="4564" y="1153"/>
                  </a:lnTo>
                  <a:lnTo>
                    <a:pt x="4528" y="1185"/>
                  </a:lnTo>
                  <a:lnTo>
                    <a:pt x="4489" y="1218"/>
                  </a:lnTo>
                  <a:lnTo>
                    <a:pt x="4447" y="1250"/>
                  </a:lnTo>
                  <a:lnTo>
                    <a:pt x="4405" y="1281"/>
                  </a:lnTo>
                  <a:lnTo>
                    <a:pt x="4361" y="1310"/>
                  </a:lnTo>
                  <a:lnTo>
                    <a:pt x="4315" y="1337"/>
                  </a:lnTo>
                  <a:lnTo>
                    <a:pt x="4268" y="1363"/>
                  </a:lnTo>
                  <a:lnTo>
                    <a:pt x="4219" y="1387"/>
                  </a:lnTo>
                  <a:lnTo>
                    <a:pt x="4168" y="1410"/>
                  </a:lnTo>
                  <a:lnTo>
                    <a:pt x="4115" y="1431"/>
                  </a:lnTo>
                  <a:lnTo>
                    <a:pt x="4060" y="1450"/>
                  </a:lnTo>
                  <a:lnTo>
                    <a:pt x="4003" y="1468"/>
                  </a:lnTo>
                  <a:lnTo>
                    <a:pt x="3944" y="1484"/>
                  </a:lnTo>
                  <a:lnTo>
                    <a:pt x="3883" y="1497"/>
                  </a:lnTo>
                  <a:lnTo>
                    <a:pt x="3821" y="1508"/>
                  </a:lnTo>
                  <a:lnTo>
                    <a:pt x="3756" y="1518"/>
                  </a:lnTo>
                  <a:lnTo>
                    <a:pt x="3689" y="1525"/>
                  </a:lnTo>
                  <a:lnTo>
                    <a:pt x="3619" y="1529"/>
                  </a:lnTo>
                  <a:lnTo>
                    <a:pt x="3547" y="1531"/>
                  </a:lnTo>
                  <a:lnTo>
                    <a:pt x="3474" y="1529"/>
                  </a:lnTo>
                  <a:lnTo>
                    <a:pt x="3397" y="1526"/>
                  </a:lnTo>
                  <a:lnTo>
                    <a:pt x="3320" y="1520"/>
                  </a:lnTo>
                  <a:lnTo>
                    <a:pt x="3239" y="1512"/>
                  </a:lnTo>
                  <a:lnTo>
                    <a:pt x="3156" y="1499"/>
                  </a:lnTo>
                  <a:lnTo>
                    <a:pt x="3156" y="1499"/>
                  </a:lnTo>
                  <a:lnTo>
                    <a:pt x="2991" y="1473"/>
                  </a:lnTo>
                  <a:lnTo>
                    <a:pt x="2832" y="1452"/>
                  </a:lnTo>
                  <a:lnTo>
                    <a:pt x="2680" y="1433"/>
                  </a:lnTo>
                  <a:lnTo>
                    <a:pt x="2532" y="1418"/>
                  </a:lnTo>
                  <a:lnTo>
                    <a:pt x="2391" y="1407"/>
                  </a:lnTo>
                  <a:lnTo>
                    <a:pt x="2255" y="1397"/>
                  </a:lnTo>
                  <a:lnTo>
                    <a:pt x="2124" y="1392"/>
                  </a:lnTo>
                  <a:lnTo>
                    <a:pt x="1998" y="1391"/>
                  </a:lnTo>
                  <a:lnTo>
                    <a:pt x="1877" y="1392"/>
                  </a:lnTo>
                  <a:lnTo>
                    <a:pt x="1760" y="1397"/>
                  </a:lnTo>
                  <a:lnTo>
                    <a:pt x="1649" y="1405"/>
                  </a:lnTo>
                  <a:lnTo>
                    <a:pt x="1541" y="1418"/>
                  </a:lnTo>
                  <a:lnTo>
                    <a:pt x="1438" y="1433"/>
                  </a:lnTo>
                  <a:lnTo>
                    <a:pt x="1338" y="1450"/>
                  </a:lnTo>
                  <a:lnTo>
                    <a:pt x="1290" y="1460"/>
                  </a:lnTo>
                  <a:lnTo>
                    <a:pt x="1242" y="1471"/>
                  </a:lnTo>
                  <a:lnTo>
                    <a:pt x="1197" y="1483"/>
                  </a:lnTo>
                  <a:lnTo>
                    <a:pt x="1151" y="1496"/>
                  </a:lnTo>
                  <a:lnTo>
                    <a:pt x="1106" y="1508"/>
                  </a:lnTo>
                  <a:lnTo>
                    <a:pt x="1062" y="1523"/>
                  </a:lnTo>
                  <a:lnTo>
                    <a:pt x="1019" y="1537"/>
                  </a:lnTo>
                  <a:lnTo>
                    <a:pt x="976" y="1554"/>
                  </a:lnTo>
                  <a:lnTo>
                    <a:pt x="934" y="1570"/>
                  </a:lnTo>
                  <a:lnTo>
                    <a:pt x="893" y="1588"/>
                  </a:lnTo>
                  <a:lnTo>
                    <a:pt x="852" y="1605"/>
                  </a:lnTo>
                  <a:lnTo>
                    <a:pt x="813" y="1623"/>
                  </a:lnTo>
                  <a:lnTo>
                    <a:pt x="775" y="1644"/>
                  </a:lnTo>
                  <a:lnTo>
                    <a:pt x="736" y="1663"/>
                  </a:lnTo>
                  <a:lnTo>
                    <a:pt x="698" y="1684"/>
                  </a:lnTo>
                  <a:lnTo>
                    <a:pt x="661" y="1707"/>
                  </a:lnTo>
                  <a:lnTo>
                    <a:pt x="587" y="1752"/>
                  </a:lnTo>
                  <a:lnTo>
                    <a:pt x="516" y="1801"/>
                  </a:lnTo>
                  <a:lnTo>
                    <a:pt x="448" y="1854"/>
                  </a:lnTo>
                  <a:lnTo>
                    <a:pt x="380" y="1907"/>
                  </a:lnTo>
                  <a:lnTo>
                    <a:pt x="315" y="1965"/>
                  </a:lnTo>
                  <a:lnTo>
                    <a:pt x="250" y="2027"/>
                  </a:lnTo>
                  <a:lnTo>
                    <a:pt x="186" y="2090"/>
                  </a:lnTo>
                  <a:lnTo>
                    <a:pt x="123" y="2156"/>
                  </a:lnTo>
                  <a:lnTo>
                    <a:pt x="61" y="2225"/>
                  </a:lnTo>
                  <a:lnTo>
                    <a:pt x="0" y="229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807465" name="Freeform 105"/>
            <p:cNvSpPr>
              <a:spLocks/>
            </p:cNvSpPr>
            <p:nvPr/>
          </p:nvSpPr>
          <p:spPr bwMode="auto">
            <a:xfrm>
              <a:off x="1598" y="681"/>
              <a:ext cx="5079" cy="1206"/>
            </a:xfrm>
            <a:custGeom>
              <a:avLst/>
              <a:gdLst/>
              <a:ahLst/>
              <a:cxnLst>
                <a:cxn ang="0">
                  <a:pos x="5079" y="0"/>
                </a:cxn>
                <a:cxn ang="0">
                  <a:pos x="5070" y="76"/>
                </a:cxn>
                <a:cxn ang="0">
                  <a:pos x="5054" y="164"/>
                </a:cxn>
                <a:cxn ang="0">
                  <a:pos x="5031" y="278"/>
                </a:cxn>
                <a:cxn ang="0">
                  <a:pos x="4993" y="410"/>
                </a:cxn>
                <a:cxn ang="0">
                  <a:pos x="4942" y="555"/>
                </a:cxn>
                <a:cxn ang="0">
                  <a:pos x="4892" y="672"/>
                </a:cxn>
                <a:cxn ang="0">
                  <a:pos x="4853" y="749"/>
                </a:cxn>
                <a:cxn ang="0">
                  <a:pos x="4810" y="828"/>
                </a:cxn>
                <a:cxn ang="0">
                  <a:pos x="4761" y="907"/>
                </a:cxn>
                <a:cxn ang="0">
                  <a:pos x="4707" y="985"/>
                </a:cxn>
                <a:cxn ang="0">
                  <a:pos x="4648" y="1059"/>
                </a:cxn>
                <a:cxn ang="0">
                  <a:pos x="4582" y="1132"/>
                </a:cxn>
                <a:cxn ang="0">
                  <a:pos x="4510" y="1203"/>
                </a:cxn>
                <a:cxn ang="0">
                  <a:pos x="4432" y="1267"/>
                </a:cxn>
                <a:cxn ang="0">
                  <a:pos x="4348" y="1329"/>
                </a:cxn>
                <a:cxn ang="0">
                  <a:pos x="4255" y="1385"/>
                </a:cxn>
                <a:cxn ang="0">
                  <a:pos x="4155" y="1435"/>
                </a:cxn>
                <a:cxn ang="0">
                  <a:pos x="4048" y="1477"/>
                </a:cxn>
                <a:cxn ang="0">
                  <a:pos x="3932" y="1513"/>
                </a:cxn>
                <a:cxn ang="0">
                  <a:pos x="3809" y="1540"/>
                </a:cxn>
                <a:cxn ang="0">
                  <a:pos x="3677" y="1560"/>
                </a:cxn>
                <a:cxn ang="0">
                  <a:pos x="3537" y="1568"/>
                </a:cxn>
                <a:cxn ang="0">
                  <a:pos x="3387" y="1568"/>
                </a:cxn>
                <a:cxn ang="0">
                  <a:pos x="3229" y="1555"/>
                </a:cxn>
                <a:cxn ang="0">
                  <a:pos x="3145" y="1545"/>
                </a:cxn>
                <a:cxn ang="0">
                  <a:pos x="2820" y="1503"/>
                </a:cxn>
                <a:cxn ang="0">
                  <a:pos x="2520" y="1476"/>
                </a:cxn>
                <a:cxn ang="0">
                  <a:pos x="2241" y="1461"/>
                </a:cxn>
                <a:cxn ang="0">
                  <a:pos x="1986" y="1459"/>
                </a:cxn>
                <a:cxn ang="0">
                  <a:pos x="1748" y="1471"/>
                </a:cxn>
                <a:cxn ang="0">
                  <a:pos x="1529" y="1495"/>
                </a:cxn>
                <a:cxn ang="0">
                  <a:pos x="1326" y="1532"/>
                </a:cxn>
                <a:cxn ang="0">
                  <a:pos x="1232" y="1555"/>
                </a:cxn>
                <a:cxn ang="0">
                  <a:pos x="1139" y="1582"/>
                </a:cxn>
                <a:cxn ang="0">
                  <a:pos x="1051" y="1611"/>
                </a:cxn>
                <a:cxn ang="0">
                  <a:pos x="965" y="1644"/>
                </a:cxn>
                <a:cxn ang="0">
                  <a:pos x="883" y="1679"/>
                </a:cxn>
                <a:cxn ang="0">
                  <a:pos x="804" y="1718"/>
                </a:cxn>
                <a:cxn ang="0">
                  <a:pos x="727" y="1760"/>
                </a:cxn>
                <a:cxn ang="0">
                  <a:pos x="653" y="1803"/>
                </a:cxn>
                <a:cxn ang="0">
                  <a:pos x="510" y="1902"/>
                </a:cxn>
                <a:cxn ang="0">
                  <a:pos x="375" y="2012"/>
                </a:cxn>
                <a:cxn ang="0">
                  <a:pos x="246" y="2133"/>
                </a:cxn>
                <a:cxn ang="0">
                  <a:pos x="123" y="2267"/>
                </a:cxn>
                <a:cxn ang="0">
                  <a:pos x="0" y="2412"/>
                </a:cxn>
              </a:cxnLst>
              <a:rect l="0" t="0" r="r" b="b"/>
              <a:pathLst>
                <a:path w="5079" h="2412">
                  <a:moveTo>
                    <a:pt x="5079" y="0"/>
                  </a:moveTo>
                  <a:lnTo>
                    <a:pt x="5079" y="0"/>
                  </a:lnTo>
                  <a:lnTo>
                    <a:pt x="5078" y="19"/>
                  </a:lnTo>
                  <a:lnTo>
                    <a:pt x="5070" y="76"/>
                  </a:lnTo>
                  <a:lnTo>
                    <a:pt x="5064" y="116"/>
                  </a:lnTo>
                  <a:lnTo>
                    <a:pt x="5054" y="164"/>
                  </a:lnTo>
                  <a:lnTo>
                    <a:pt x="5045" y="218"/>
                  </a:lnTo>
                  <a:lnTo>
                    <a:pt x="5031" y="278"/>
                  </a:lnTo>
                  <a:lnTo>
                    <a:pt x="5013" y="340"/>
                  </a:lnTo>
                  <a:lnTo>
                    <a:pt x="4993" y="410"/>
                  </a:lnTo>
                  <a:lnTo>
                    <a:pt x="4970" y="481"/>
                  </a:lnTo>
                  <a:lnTo>
                    <a:pt x="4942" y="555"/>
                  </a:lnTo>
                  <a:lnTo>
                    <a:pt x="4910" y="633"/>
                  </a:lnTo>
                  <a:lnTo>
                    <a:pt x="4892" y="672"/>
                  </a:lnTo>
                  <a:lnTo>
                    <a:pt x="4874" y="710"/>
                  </a:lnTo>
                  <a:lnTo>
                    <a:pt x="4853" y="749"/>
                  </a:lnTo>
                  <a:lnTo>
                    <a:pt x="4832" y="789"/>
                  </a:lnTo>
                  <a:lnTo>
                    <a:pt x="4810" y="828"/>
                  </a:lnTo>
                  <a:lnTo>
                    <a:pt x="4786" y="868"/>
                  </a:lnTo>
                  <a:lnTo>
                    <a:pt x="4761" y="907"/>
                  </a:lnTo>
                  <a:lnTo>
                    <a:pt x="4735" y="946"/>
                  </a:lnTo>
                  <a:lnTo>
                    <a:pt x="4707" y="985"/>
                  </a:lnTo>
                  <a:lnTo>
                    <a:pt x="4678" y="1022"/>
                  </a:lnTo>
                  <a:lnTo>
                    <a:pt x="4648" y="1059"/>
                  </a:lnTo>
                  <a:lnTo>
                    <a:pt x="4616" y="1096"/>
                  </a:lnTo>
                  <a:lnTo>
                    <a:pt x="4582" y="1132"/>
                  </a:lnTo>
                  <a:lnTo>
                    <a:pt x="4548" y="1167"/>
                  </a:lnTo>
                  <a:lnTo>
                    <a:pt x="4510" y="1203"/>
                  </a:lnTo>
                  <a:lnTo>
                    <a:pt x="4473" y="1235"/>
                  </a:lnTo>
                  <a:lnTo>
                    <a:pt x="4432" y="1267"/>
                  </a:lnTo>
                  <a:lnTo>
                    <a:pt x="4391" y="1300"/>
                  </a:lnTo>
                  <a:lnTo>
                    <a:pt x="4348" y="1329"/>
                  </a:lnTo>
                  <a:lnTo>
                    <a:pt x="4302" y="1358"/>
                  </a:lnTo>
                  <a:lnTo>
                    <a:pt x="4255" y="1385"/>
                  </a:lnTo>
                  <a:lnTo>
                    <a:pt x="4206" y="1411"/>
                  </a:lnTo>
                  <a:lnTo>
                    <a:pt x="4155" y="1435"/>
                  </a:lnTo>
                  <a:lnTo>
                    <a:pt x="4102" y="1458"/>
                  </a:lnTo>
                  <a:lnTo>
                    <a:pt x="4048" y="1477"/>
                  </a:lnTo>
                  <a:lnTo>
                    <a:pt x="3991" y="1497"/>
                  </a:lnTo>
                  <a:lnTo>
                    <a:pt x="3932" y="1513"/>
                  </a:lnTo>
                  <a:lnTo>
                    <a:pt x="3871" y="1529"/>
                  </a:lnTo>
                  <a:lnTo>
                    <a:pt x="3809" y="1540"/>
                  </a:lnTo>
                  <a:lnTo>
                    <a:pt x="3745" y="1552"/>
                  </a:lnTo>
                  <a:lnTo>
                    <a:pt x="3677" y="1560"/>
                  </a:lnTo>
                  <a:lnTo>
                    <a:pt x="3608" y="1564"/>
                  </a:lnTo>
                  <a:lnTo>
                    <a:pt x="3537" y="1568"/>
                  </a:lnTo>
                  <a:lnTo>
                    <a:pt x="3463" y="1569"/>
                  </a:lnTo>
                  <a:lnTo>
                    <a:pt x="3387" y="1568"/>
                  </a:lnTo>
                  <a:lnTo>
                    <a:pt x="3309" y="1563"/>
                  </a:lnTo>
                  <a:lnTo>
                    <a:pt x="3229" y="1555"/>
                  </a:lnTo>
                  <a:lnTo>
                    <a:pt x="3145" y="1545"/>
                  </a:lnTo>
                  <a:lnTo>
                    <a:pt x="3145" y="1545"/>
                  </a:lnTo>
                  <a:lnTo>
                    <a:pt x="2980" y="1522"/>
                  </a:lnTo>
                  <a:lnTo>
                    <a:pt x="2820" y="1503"/>
                  </a:lnTo>
                  <a:lnTo>
                    <a:pt x="2668" y="1489"/>
                  </a:lnTo>
                  <a:lnTo>
                    <a:pt x="2520" y="1476"/>
                  </a:lnTo>
                  <a:lnTo>
                    <a:pt x="2379" y="1466"/>
                  </a:lnTo>
                  <a:lnTo>
                    <a:pt x="2241" y="1461"/>
                  </a:lnTo>
                  <a:lnTo>
                    <a:pt x="2111" y="1458"/>
                  </a:lnTo>
                  <a:lnTo>
                    <a:pt x="1986" y="1459"/>
                  </a:lnTo>
                  <a:lnTo>
                    <a:pt x="1865" y="1464"/>
                  </a:lnTo>
                  <a:lnTo>
                    <a:pt x="1748" y="1471"/>
                  </a:lnTo>
                  <a:lnTo>
                    <a:pt x="1636" y="1482"/>
                  </a:lnTo>
                  <a:lnTo>
                    <a:pt x="1529" y="1495"/>
                  </a:lnTo>
                  <a:lnTo>
                    <a:pt x="1426" y="1513"/>
                  </a:lnTo>
                  <a:lnTo>
                    <a:pt x="1326" y="1532"/>
                  </a:lnTo>
                  <a:lnTo>
                    <a:pt x="1279" y="1543"/>
                  </a:lnTo>
                  <a:lnTo>
                    <a:pt x="1232" y="1555"/>
                  </a:lnTo>
                  <a:lnTo>
                    <a:pt x="1185" y="1568"/>
                  </a:lnTo>
                  <a:lnTo>
                    <a:pt x="1139" y="1582"/>
                  </a:lnTo>
                  <a:lnTo>
                    <a:pt x="1095" y="1595"/>
                  </a:lnTo>
                  <a:lnTo>
                    <a:pt x="1051" y="1611"/>
                  </a:lnTo>
                  <a:lnTo>
                    <a:pt x="1008" y="1627"/>
                  </a:lnTo>
                  <a:lnTo>
                    <a:pt x="965" y="1644"/>
                  </a:lnTo>
                  <a:lnTo>
                    <a:pt x="924" y="1661"/>
                  </a:lnTo>
                  <a:lnTo>
                    <a:pt x="883" y="1679"/>
                  </a:lnTo>
                  <a:lnTo>
                    <a:pt x="843" y="1698"/>
                  </a:lnTo>
                  <a:lnTo>
                    <a:pt x="804" y="1718"/>
                  </a:lnTo>
                  <a:lnTo>
                    <a:pt x="765" y="1737"/>
                  </a:lnTo>
                  <a:lnTo>
                    <a:pt x="727" y="1760"/>
                  </a:lnTo>
                  <a:lnTo>
                    <a:pt x="689" y="1781"/>
                  </a:lnTo>
                  <a:lnTo>
                    <a:pt x="653" y="1803"/>
                  </a:lnTo>
                  <a:lnTo>
                    <a:pt x="581" y="1852"/>
                  </a:lnTo>
                  <a:lnTo>
                    <a:pt x="510" y="1902"/>
                  </a:lnTo>
                  <a:lnTo>
                    <a:pt x="442" y="1955"/>
                  </a:lnTo>
                  <a:lnTo>
                    <a:pt x="375" y="2012"/>
                  </a:lnTo>
                  <a:lnTo>
                    <a:pt x="310" y="2071"/>
                  </a:lnTo>
                  <a:lnTo>
                    <a:pt x="246" y="2133"/>
                  </a:lnTo>
                  <a:lnTo>
                    <a:pt x="184" y="2199"/>
                  </a:lnTo>
                  <a:lnTo>
                    <a:pt x="123" y="2267"/>
                  </a:lnTo>
                  <a:lnTo>
                    <a:pt x="62" y="2338"/>
                  </a:lnTo>
                  <a:lnTo>
                    <a:pt x="0" y="241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807466" name="Freeform 106"/>
            <p:cNvSpPr>
              <a:spLocks/>
            </p:cNvSpPr>
            <p:nvPr/>
          </p:nvSpPr>
          <p:spPr bwMode="auto">
            <a:xfrm>
              <a:off x="1648" y="652"/>
              <a:ext cx="5042" cy="1263"/>
            </a:xfrm>
            <a:custGeom>
              <a:avLst/>
              <a:gdLst/>
              <a:ahLst/>
              <a:cxnLst>
                <a:cxn ang="0">
                  <a:pos x="5042" y="0"/>
                </a:cxn>
                <a:cxn ang="0">
                  <a:pos x="5033" y="77"/>
                </a:cxn>
                <a:cxn ang="0">
                  <a:pos x="5021" y="166"/>
                </a:cxn>
                <a:cxn ang="0">
                  <a:pos x="4997" y="281"/>
                </a:cxn>
                <a:cxn ang="0">
                  <a:pos x="4963" y="413"/>
                </a:cxn>
                <a:cxn ang="0">
                  <a:pos x="4913" y="562"/>
                </a:cxn>
                <a:cxn ang="0">
                  <a:pos x="4865" y="679"/>
                </a:cxn>
                <a:cxn ang="0">
                  <a:pos x="4828" y="759"/>
                </a:cxn>
                <a:cxn ang="0">
                  <a:pos x="4785" y="839"/>
                </a:cxn>
                <a:cxn ang="0">
                  <a:pos x="4738" y="918"/>
                </a:cxn>
                <a:cxn ang="0">
                  <a:pos x="4685" y="998"/>
                </a:cxn>
                <a:cxn ang="0">
                  <a:pos x="4627" y="1073"/>
                </a:cxn>
                <a:cxn ang="0">
                  <a:pos x="4563" y="1149"/>
                </a:cxn>
                <a:cxn ang="0">
                  <a:pos x="4492" y="1220"/>
                </a:cxn>
                <a:cxn ang="0">
                  <a:pos x="4414" y="1288"/>
                </a:cxn>
                <a:cxn ang="0">
                  <a:pos x="4330" y="1351"/>
                </a:cxn>
                <a:cxn ang="0">
                  <a:pos x="4239" y="1409"/>
                </a:cxn>
                <a:cxn ang="0">
                  <a:pos x="4139" y="1461"/>
                </a:cxn>
                <a:cxn ang="0">
                  <a:pos x="4034" y="1506"/>
                </a:cxn>
                <a:cxn ang="0">
                  <a:pos x="3919" y="1545"/>
                </a:cxn>
                <a:cxn ang="0">
                  <a:pos x="3795" y="1574"/>
                </a:cxn>
                <a:cxn ang="0">
                  <a:pos x="3664" y="1597"/>
                </a:cxn>
                <a:cxn ang="0">
                  <a:pos x="3523" y="1608"/>
                </a:cxn>
                <a:cxn ang="0">
                  <a:pos x="3374" y="1610"/>
                </a:cxn>
                <a:cxn ang="0">
                  <a:pos x="3215" y="1601"/>
                </a:cxn>
                <a:cxn ang="0">
                  <a:pos x="3131" y="1592"/>
                </a:cxn>
                <a:cxn ang="0">
                  <a:pos x="2806" y="1558"/>
                </a:cxn>
                <a:cxn ang="0">
                  <a:pos x="2505" y="1535"/>
                </a:cxn>
                <a:cxn ang="0">
                  <a:pos x="2227" y="1526"/>
                </a:cxn>
                <a:cxn ang="0">
                  <a:pos x="1971" y="1530"/>
                </a:cxn>
                <a:cxn ang="0">
                  <a:pos x="1733" y="1547"/>
                </a:cxn>
                <a:cxn ang="0">
                  <a:pos x="1515" y="1576"/>
                </a:cxn>
                <a:cxn ang="0">
                  <a:pos x="1362" y="1605"/>
                </a:cxn>
                <a:cxn ang="0">
                  <a:pos x="1265" y="1629"/>
                </a:cxn>
                <a:cxn ang="0">
                  <a:pos x="1172" y="1655"/>
                </a:cxn>
                <a:cxn ang="0">
                  <a:pos x="1082" y="1685"/>
                </a:cxn>
                <a:cxn ang="0">
                  <a:pos x="996" y="1718"/>
                </a:cxn>
                <a:cxn ang="0">
                  <a:pos x="913" y="1753"/>
                </a:cxn>
                <a:cxn ang="0">
                  <a:pos x="832" y="1792"/>
                </a:cxn>
                <a:cxn ang="0">
                  <a:pos x="756" y="1834"/>
                </a:cxn>
                <a:cxn ang="0">
                  <a:pos x="681" y="1879"/>
                </a:cxn>
                <a:cxn ang="0">
                  <a:pos x="572" y="1952"/>
                </a:cxn>
                <a:cxn ang="0">
                  <a:pos x="435" y="2060"/>
                </a:cxn>
                <a:cxn ang="0">
                  <a:pos x="306" y="2179"/>
                </a:cxn>
                <a:cxn ang="0">
                  <a:pos x="181" y="2309"/>
                </a:cxn>
                <a:cxn ang="0">
                  <a:pos x="60" y="2452"/>
                </a:cxn>
              </a:cxnLst>
              <a:rect l="0" t="0" r="r" b="b"/>
              <a:pathLst>
                <a:path w="5042" h="2527">
                  <a:moveTo>
                    <a:pt x="5042" y="0"/>
                  </a:moveTo>
                  <a:lnTo>
                    <a:pt x="5042" y="0"/>
                  </a:lnTo>
                  <a:lnTo>
                    <a:pt x="5040" y="21"/>
                  </a:lnTo>
                  <a:lnTo>
                    <a:pt x="5033" y="77"/>
                  </a:lnTo>
                  <a:lnTo>
                    <a:pt x="5028" y="118"/>
                  </a:lnTo>
                  <a:lnTo>
                    <a:pt x="5021" y="166"/>
                  </a:lnTo>
                  <a:lnTo>
                    <a:pt x="5010" y="221"/>
                  </a:lnTo>
                  <a:lnTo>
                    <a:pt x="4997" y="281"/>
                  </a:lnTo>
                  <a:lnTo>
                    <a:pt x="4981" y="345"/>
                  </a:lnTo>
                  <a:lnTo>
                    <a:pt x="4963" y="413"/>
                  </a:lnTo>
                  <a:lnTo>
                    <a:pt x="4939" y="486"/>
                  </a:lnTo>
                  <a:lnTo>
                    <a:pt x="4913" y="562"/>
                  </a:lnTo>
                  <a:lnTo>
                    <a:pt x="4882" y="639"/>
                  </a:lnTo>
                  <a:lnTo>
                    <a:pt x="4865" y="679"/>
                  </a:lnTo>
                  <a:lnTo>
                    <a:pt x="4847" y="718"/>
                  </a:lnTo>
                  <a:lnTo>
                    <a:pt x="4828" y="759"/>
                  </a:lnTo>
                  <a:lnTo>
                    <a:pt x="4807" y="799"/>
                  </a:lnTo>
                  <a:lnTo>
                    <a:pt x="4785" y="839"/>
                  </a:lnTo>
                  <a:lnTo>
                    <a:pt x="4763" y="878"/>
                  </a:lnTo>
                  <a:lnTo>
                    <a:pt x="4738" y="918"/>
                  </a:lnTo>
                  <a:lnTo>
                    <a:pt x="4713" y="957"/>
                  </a:lnTo>
                  <a:lnTo>
                    <a:pt x="4685" y="998"/>
                  </a:lnTo>
                  <a:lnTo>
                    <a:pt x="4657" y="1036"/>
                  </a:lnTo>
                  <a:lnTo>
                    <a:pt x="4627" y="1073"/>
                  </a:lnTo>
                  <a:lnTo>
                    <a:pt x="4596" y="1112"/>
                  </a:lnTo>
                  <a:lnTo>
                    <a:pt x="4563" y="1149"/>
                  </a:lnTo>
                  <a:lnTo>
                    <a:pt x="4528" y="1185"/>
                  </a:lnTo>
                  <a:lnTo>
                    <a:pt x="4492" y="1220"/>
                  </a:lnTo>
                  <a:lnTo>
                    <a:pt x="4454" y="1254"/>
                  </a:lnTo>
                  <a:lnTo>
                    <a:pt x="4414" y="1288"/>
                  </a:lnTo>
                  <a:lnTo>
                    <a:pt x="4373" y="1320"/>
                  </a:lnTo>
                  <a:lnTo>
                    <a:pt x="4330" y="1351"/>
                  </a:lnTo>
                  <a:lnTo>
                    <a:pt x="4285" y="1380"/>
                  </a:lnTo>
                  <a:lnTo>
                    <a:pt x="4239" y="1409"/>
                  </a:lnTo>
                  <a:lnTo>
                    <a:pt x="4191" y="1435"/>
                  </a:lnTo>
                  <a:lnTo>
                    <a:pt x="4139" y="1461"/>
                  </a:lnTo>
                  <a:lnTo>
                    <a:pt x="4088" y="1485"/>
                  </a:lnTo>
                  <a:lnTo>
                    <a:pt x="4034" y="1506"/>
                  </a:lnTo>
                  <a:lnTo>
                    <a:pt x="3977" y="1527"/>
                  </a:lnTo>
                  <a:lnTo>
                    <a:pt x="3919" y="1545"/>
                  </a:lnTo>
                  <a:lnTo>
                    <a:pt x="3857" y="1561"/>
                  </a:lnTo>
                  <a:lnTo>
                    <a:pt x="3795" y="1574"/>
                  </a:lnTo>
                  <a:lnTo>
                    <a:pt x="3731" y="1587"/>
                  </a:lnTo>
                  <a:lnTo>
                    <a:pt x="3664" y="1597"/>
                  </a:lnTo>
                  <a:lnTo>
                    <a:pt x="3595" y="1603"/>
                  </a:lnTo>
                  <a:lnTo>
                    <a:pt x="3523" y="1608"/>
                  </a:lnTo>
                  <a:lnTo>
                    <a:pt x="3449" y="1610"/>
                  </a:lnTo>
                  <a:lnTo>
                    <a:pt x="3374" y="1610"/>
                  </a:lnTo>
                  <a:lnTo>
                    <a:pt x="3295" y="1606"/>
                  </a:lnTo>
                  <a:lnTo>
                    <a:pt x="3215" y="1601"/>
                  </a:lnTo>
                  <a:lnTo>
                    <a:pt x="3131" y="1592"/>
                  </a:lnTo>
                  <a:lnTo>
                    <a:pt x="3131" y="1592"/>
                  </a:lnTo>
                  <a:lnTo>
                    <a:pt x="2966" y="1572"/>
                  </a:lnTo>
                  <a:lnTo>
                    <a:pt x="2806" y="1558"/>
                  </a:lnTo>
                  <a:lnTo>
                    <a:pt x="2652" y="1545"/>
                  </a:lnTo>
                  <a:lnTo>
                    <a:pt x="2505" y="1535"/>
                  </a:lnTo>
                  <a:lnTo>
                    <a:pt x="2364" y="1529"/>
                  </a:lnTo>
                  <a:lnTo>
                    <a:pt x="2227" y="1526"/>
                  </a:lnTo>
                  <a:lnTo>
                    <a:pt x="2097" y="1527"/>
                  </a:lnTo>
                  <a:lnTo>
                    <a:pt x="1971" y="1530"/>
                  </a:lnTo>
                  <a:lnTo>
                    <a:pt x="1850" y="1537"/>
                  </a:lnTo>
                  <a:lnTo>
                    <a:pt x="1733" y="1547"/>
                  </a:lnTo>
                  <a:lnTo>
                    <a:pt x="1622" y="1559"/>
                  </a:lnTo>
                  <a:lnTo>
                    <a:pt x="1515" y="1576"/>
                  </a:lnTo>
                  <a:lnTo>
                    <a:pt x="1412" y="1595"/>
                  </a:lnTo>
                  <a:lnTo>
                    <a:pt x="1362" y="1605"/>
                  </a:lnTo>
                  <a:lnTo>
                    <a:pt x="1314" y="1616"/>
                  </a:lnTo>
                  <a:lnTo>
                    <a:pt x="1265" y="1629"/>
                  </a:lnTo>
                  <a:lnTo>
                    <a:pt x="1218" y="1642"/>
                  </a:lnTo>
                  <a:lnTo>
                    <a:pt x="1172" y="1655"/>
                  </a:lnTo>
                  <a:lnTo>
                    <a:pt x="1126" y="1669"/>
                  </a:lnTo>
                  <a:lnTo>
                    <a:pt x="1082" y="1685"/>
                  </a:lnTo>
                  <a:lnTo>
                    <a:pt x="1039" y="1702"/>
                  </a:lnTo>
                  <a:lnTo>
                    <a:pt x="996" y="1718"/>
                  </a:lnTo>
                  <a:lnTo>
                    <a:pt x="954" y="1735"/>
                  </a:lnTo>
                  <a:lnTo>
                    <a:pt x="913" y="1753"/>
                  </a:lnTo>
                  <a:lnTo>
                    <a:pt x="872" y="1773"/>
                  </a:lnTo>
                  <a:lnTo>
                    <a:pt x="832" y="1792"/>
                  </a:lnTo>
                  <a:lnTo>
                    <a:pt x="793" y="1813"/>
                  </a:lnTo>
                  <a:lnTo>
                    <a:pt x="756" y="1834"/>
                  </a:lnTo>
                  <a:lnTo>
                    <a:pt x="717" y="1857"/>
                  </a:lnTo>
                  <a:lnTo>
                    <a:pt x="681" y="1879"/>
                  </a:lnTo>
                  <a:lnTo>
                    <a:pt x="643" y="1903"/>
                  </a:lnTo>
                  <a:lnTo>
                    <a:pt x="572" y="1952"/>
                  </a:lnTo>
                  <a:lnTo>
                    <a:pt x="503" y="2005"/>
                  </a:lnTo>
                  <a:lnTo>
                    <a:pt x="435" y="2060"/>
                  </a:lnTo>
                  <a:lnTo>
                    <a:pt x="370" y="2118"/>
                  </a:lnTo>
                  <a:lnTo>
                    <a:pt x="306" y="2179"/>
                  </a:lnTo>
                  <a:lnTo>
                    <a:pt x="242" y="2242"/>
                  </a:lnTo>
                  <a:lnTo>
                    <a:pt x="181" y="2309"/>
                  </a:lnTo>
                  <a:lnTo>
                    <a:pt x="120" y="2380"/>
                  </a:lnTo>
                  <a:lnTo>
                    <a:pt x="60" y="2452"/>
                  </a:lnTo>
                  <a:lnTo>
                    <a:pt x="0" y="2527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807467" name="Freeform 107"/>
            <p:cNvSpPr>
              <a:spLocks/>
            </p:cNvSpPr>
            <p:nvPr/>
          </p:nvSpPr>
          <p:spPr bwMode="auto">
            <a:xfrm>
              <a:off x="1700" y="624"/>
              <a:ext cx="5002" cy="1320"/>
            </a:xfrm>
            <a:custGeom>
              <a:avLst/>
              <a:gdLst/>
              <a:ahLst/>
              <a:cxnLst>
                <a:cxn ang="0">
                  <a:pos x="5002" y="0"/>
                </a:cxn>
                <a:cxn ang="0">
                  <a:pos x="4995" y="78"/>
                </a:cxn>
                <a:cxn ang="0">
                  <a:pos x="4983" y="166"/>
                </a:cxn>
                <a:cxn ang="0">
                  <a:pos x="4962" y="281"/>
                </a:cxn>
                <a:cxn ang="0">
                  <a:pos x="4929" y="417"/>
                </a:cxn>
                <a:cxn ang="0">
                  <a:pos x="4882" y="567"/>
                </a:cxn>
                <a:cxn ang="0">
                  <a:pos x="4836" y="685"/>
                </a:cxn>
                <a:cxn ang="0">
                  <a:pos x="4800" y="766"/>
                </a:cxn>
                <a:cxn ang="0">
                  <a:pos x="4758" y="848"/>
                </a:cxn>
                <a:cxn ang="0">
                  <a:pos x="4712" y="929"/>
                </a:cxn>
                <a:cxn ang="0">
                  <a:pos x="4661" y="1009"/>
                </a:cxn>
                <a:cxn ang="0">
                  <a:pos x="4604" y="1087"/>
                </a:cxn>
                <a:cxn ang="0">
                  <a:pos x="4540" y="1164"/>
                </a:cxn>
                <a:cxn ang="0">
                  <a:pos x="4471" y="1237"/>
                </a:cxn>
                <a:cxn ang="0">
                  <a:pos x="4394" y="1306"/>
                </a:cxn>
                <a:cxn ang="0">
                  <a:pos x="4311" y="1371"/>
                </a:cxn>
                <a:cxn ang="0">
                  <a:pos x="4221" y="1432"/>
                </a:cxn>
                <a:cxn ang="0">
                  <a:pos x="4122" y="1486"/>
                </a:cxn>
                <a:cxn ang="0">
                  <a:pos x="4017" y="1534"/>
                </a:cxn>
                <a:cxn ang="0">
                  <a:pos x="3903" y="1574"/>
                </a:cxn>
                <a:cxn ang="0">
                  <a:pos x="3779" y="1607"/>
                </a:cxn>
                <a:cxn ang="0">
                  <a:pos x="3649" y="1631"/>
                </a:cxn>
                <a:cxn ang="0">
                  <a:pos x="3508" y="1646"/>
                </a:cxn>
                <a:cxn ang="0">
                  <a:pos x="3358" y="1650"/>
                </a:cxn>
                <a:cxn ang="0">
                  <a:pos x="3199" y="1646"/>
                </a:cxn>
                <a:cxn ang="0">
                  <a:pos x="3115" y="1637"/>
                </a:cxn>
                <a:cxn ang="0">
                  <a:pos x="2791" y="1610"/>
                </a:cxn>
                <a:cxn ang="0">
                  <a:pos x="2489" y="1594"/>
                </a:cxn>
                <a:cxn ang="0">
                  <a:pos x="2210" y="1591"/>
                </a:cxn>
                <a:cxn ang="0">
                  <a:pos x="1955" y="1599"/>
                </a:cxn>
                <a:cxn ang="0">
                  <a:pos x="1717" y="1621"/>
                </a:cxn>
                <a:cxn ang="0">
                  <a:pos x="1499" y="1654"/>
                </a:cxn>
                <a:cxn ang="0">
                  <a:pos x="1347" y="1687"/>
                </a:cxn>
                <a:cxn ang="0">
                  <a:pos x="1251" y="1713"/>
                </a:cxn>
                <a:cxn ang="0">
                  <a:pos x="1158" y="1741"/>
                </a:cxn>
                <a:cxn ang="0">
                  <a:pos x="1069" y="1773"/>
                </a:cxn>
                <a:cxn ang="0">
                  <a:pos x="983" y="1809"/>
                </a:cxn>
                <a:cxn ang="0">
                  <a:pos x="899" y="1846"/>
                </a:cxn>
                <a:cxn ang="0">
                  <a:pos x="820" y="1886"/>
                </a:cxn>
                <a:cxn ang="0">
                  <a:pos x="744" y="1930"/>
                </a:cxn>
                <a:cxn ang="0">
                  <a:pos x="669" y="1977"/>
                </a:cxn>
                <a:cxn ang="0">
                  <a:pos x="597" y="2027"/>
                </a:cxn>
                <a:cxn ang="0">
                  <a:pos x="494" y="2106"/>
                </a:cxn>
                <a:cxn ang="0">
                  <a:pos x="362" y="2222"/>
                </a:cxn>
                <a:cxn ang="0">
                  <a:pos x="237" y="2351"/>
                </a:cxn>
                <a:cxn ang="0">
                  <a:pos x="116" y="2490"/>
                </a:cxn>
                <a:cxn ang="0">
                  <a:pos x="0" y="2642"/>
                </a:cxn>
              </a:cxnLst>
              <a:rect l="0" t="0" r="r" b="b"/>
              <a:pathLst>
                <a:path w="5002" h="2642">
                  <a:moveTo>
                    <a:pt x="5002" y="0"/>
                  </a:moveTo>
                  <a:lnTo>
                    <a:pt x="5002" y="0"/>
                  </a:lnTo>
                  <a:lnTo>
                    <a:pt x="5001" y="21"/>
                  </a:lnTo>
                  <a:lnTo>
                    <a:pt x="4995" y="78"/>
                  </a:lnTo>
                  <a:lnTo>
                    <a:pt x="4990" y="120"/>
                  </a:lnTo>
                  <a:lnTo>
                    <a:pt x="4983" y="166"/>
                  </a:lnTo>
                  <a:lnTo>
                    <a:pt x="4973" y="221"/>
                  </a:lnTo>
                  <a:lnTo>
                    <a:pt x="4962" y="281"/>
                  </a:lnTo>
                  <a:lnTo>
                    <a:pt x="4947" y="347"/>
                  </a:lnTo>
                  <a:lnTo>
                    <a:pt x="4929" y="417"/>
                  </a:lnTo>
                  <a:lnTo>
                    <a:pt x="4906" y="491"/>
                  </a:lnTo>
                  <a:lnTo>
                    <a:pt x="4882" y="567"/>
                  </a:lnTo>
                  <a:lnTo>
                    <a:pt x="4852" y="646"/>
                  </a:lnTo>
                  <a:lnTo>
                    <a:pt x="4836" y="685"/>
                  </a:lnTo>
                  <a:lnTo>
                    <a:pt x="4818" y="725"/>
                  </a:lnTo>
                  <a:lnTo>
                    <a:pt x="4800" y="766"/>
                  </a:lnTo>
                  <a:lnTo>
                    <a:pt x="4780" y="807"/>
                  </a:lnTo>
                  <a:lnTo>
                    <a:pt x="4758" y="848"/>
                  </a:lnTo>
                  <a:lnTo>
                    <a:pt x="4736" y="888"/>
                  </a:lnTo>
                  <a:lnTo>
                    <a:pt x="4712" y="929"/>
                  </a:lnTo>
                  <a:lnTo>
                    <a:pt x="4687" y="969"/>
                  </a:lnTo>
                  <a:lnTo>
                    <a:pt x="4661" y="1009"/>
                  </a:lnTo>
                  <a:lnTo>
                    <a:pt x="4633" y="1048"/>
                  </a:lnTo>
                  <a:lnTo>
                    <a:pt x="4604" y="1087"/>
                  </a:lnTo>
                  <a:lnTo>
                    <a:pt x="4572" y="1126"/>
                  </a:lnTo>
                  <a:lnTo>
                    <a:pt x="4540" y="1164"/>
                  </a:lnTo>
                  <a:lnTo>
                    <a:pt x="4505" y="1201"/>
                  </a:lnTo>
                  <a:lnTo>
                    <a:pt x="4471" y="1237"/>
                  </a:lnTo>
                  <a:lnTo>
                    <a:pt x="4433" y="1273"/>
                  </a:lnTo>
                  <a:lnTo>
                    <a:pt x="4394" y="1306"/>
                  </a:lnTo>
                  <a:lnTo>
                    <a:pt x="4353" y="1340"/>
                  </a:lnTo>
                  <a:lnTo>
                    <a:pt x="4311" y="1371"/>
                  </a:lnTo>
                  <a:lnTo>
                    <a:pt x="4266" y="1403"/>
                  </a:lnTo>
                  <a:lnTo>
                    <a:pt x="4221" y="1432"/>
                  </a:lnTo>
                  <a:lnTo>
                    <a:pt x="4172" y="1460"/>
                  </a:lnTo>
                  <a:lnTo>
                    <a:pt x="4122" y="1486"/>
                  </a:lnTo>
                  <a:lnTo>
                    <a:pt x="4071" y="1511"/>
                  </a:lnTo>
                  <a:lnTo>
                    <a:pt x="4017" y="1534"/>
                  </a:lnTo>
                  <a:lnTo>
                    <a:pt x="3960" y="1555"/>
                  </a:lnTo>
                  <a:lnTo>
                    <a:pt x="3903" y="1574"/>
                  </a:lnTo>
                  <a:lnTo>
                    <a:pt x="3842" y="1592"/>
                  </a:lnTo>
                  <a:lnTo>
                    <a:pt x="3779" y="1607"/>
                  </a:lnTo>
                  <a:lnTo>
                    <a:pt x="3715" y="1621"/>
                  </a:lnTo>
                  <a:lnTo>
                    <a:pt x="3649" y="1631"/>
                  </a:lnTo>
                  <a:lnTo>
                    <a:pt x="3579" y="1641"/>
                  </a:lnTo>
                  <a:lnTo>
                    <a:pt x="3508" y="1646"/>
                  </a:lnTo>
                  <a:lnTo>
                    <a:pt x="3435" y="1650"/>
                  </a:lnTo>
                  <a:lnTo>
                    <a:pt x="3358" y="1650"/>
                  </a:lnTo>
                  <a:lnTo>
                    <a:pt x="3279" y="1649"/>
                  </a:lnTo>
                  <a:lnTo>
                    <a:pt x="3199" y="1646"/>
                  </a:lnTo>
                  <a:lnTo>
                    <a:pt x="3115" y="1637"/>
                  </a:lnTo>
                  <a:lnTo>
                    <a:pt x="3115" y="1637"/>
                  </a:lnTo>
                  <a:lnTo>
                    <a:pt x="2950" y="1623"/>
                  </a:lnTo>
                  <a:lnTo>
                    <a:pt x="2791" y="1610"/>
                  </a:lnTo>
                  <a:lnTo>
                    <a:pt x="2636" y="1600"/>
                  </a:lnTo>
                  <a:lnTo>
                    <a:pt x="2489" y="1594"/>
                  </a:lnTo>
                  <a:lnTo>
                    <a:pt x="2348" y="1591"/>
                  </a:lnTo>
                  <a:lnTo>
                    <a:pt x="2210" y="1591"/>
                  </a:lnTo>
                  <a:lnTo>
                    <a:pt x="2080" y="1594"/>
                  </a:lnTo>
                  <a:lnTo>
                    <a:pt x="1955" y="1599"/>
                  </a:lnTo>
                  <a:lnTo>
                    <a:pt x="1834" y="1608"/>
                  </a:lnTo>
                  <a:lnTo>
                    <a:pt x="1717" y="1621"/>
                  </a:lnTo>
                  <a:lnTo>
                    <a:pt x="1606" y="1636"/>
                  </a:lnTo>
                  <a:lnTo>
                    <a:pt x="1499" y="1654"/>
                  </a:lnTo>
                  <a:lnTo>
                    <a:pt x="1397" y="1675"/>
                  </a:lnTo>
                  <a:lnTo>
                    <a:pt x="1347" y="1687"/>
                  </a:lnTo>
                  <a:lnTo>
                    <a:pt x="1298" y="1699"/>
                  </a:lnTo>
                  <a:lnTo>
                    <a:pt x="1251" y="1713"/>
                  </a:lnTo>
                  <a:lnTo>
                    <a:pt x="1204" y="1726"/>
                  </a:lnTo>
                  <a:lnTo>
                    <a:pt x="1158" y="1741"/>
                  </a:lnTo>
                  <a:lnTo>
                    <a:pt x="1113" y="1757"/>
                  </a:lnTo>
                  <a:lnTo>
                    <a:pt x="1069" y="1773"/>
                  </a:lnTo>
                  <a:lnTo>
                    <a:pt x="1026" y="1791"/>
                  </a:lnTo>
                  <a:lnTo>
                    <a:pt x="983" y="1809"/>
                  </a:lnTo>
                  <a:lnTo>
                    <a:pt x="941" y="1826"/>
                  </a:lnTo>
                  <a:lnTo>
                    <a:pt x="899" y="1846"/>
                  </a:lnTo>
                  <a:lnTo>
                    <a:pt x="859" y="1865"/>
                  </a:lnTo>
                  <a:lnTo>
                    <a:pt x="820" y="1886"/>
                  </a:lnTo>
                  <a:lnTo>
                    <a:pt x="781" y="1909"/>
                  </a:lnTo>
                  <a:lnTo>
                    <a:pt x="744" y="1930"/>
                  </a:lnTo>
                  <a:lnTo>
                    <a:pt x="707" y="1952"/>
                  </a:lnTo>
                  <a:lnTo>
                    <a:pt x="669" y="1977"/>
                  </a:lnTo>
                  <a:lnTo>
                    <a:pt x="633" y="2001"/>
                  </a:lnTo>
                  <a:lnTo>
                    <a:pt x="597" y="2027"/>
                  </a:lnTo>
                  <a:lnTo>
                    <a:pt x="562" y="2052"/>
                  </a:lnTo>
                  <a:lnTo>
                    <a:pt x="494" y="2106"/>
                  </a:lnTo>
                  <a:lnTo>
                    <a:pt x="427" y="2162"/>
                  </a:lnTo>
                  <a:lnTo>
                    <a:pt x="362" y="2222"/>
                  </a:lnTo>
                  <a:lnTo>
                    <a:pt x="300" y="2285"/>
                  </a:lnTo>
                  <a:lnTo>
                    <a:pt x="237" y="2351"/>
                  </a:lnTo>
                  <a:lnTo>
                    <a:pt x="176" y="2419"/>
                  </a:lnTo>
                  <a:lnTo>
                    <a:pt x="116" y="2490"/>
                  </a:lnTo>
                  <a:lnTo>
                    <a:pt x="58" y="2564"/>
                  </a:lnTo>
                  <a:lnTo>
                    <a:pt x="0" y="264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807468" name="Freeform 108"/>
            <p:cNvSpPr>
              <a:spLocks/>
            </p:cNvSpPr>
            <p:nvPr/>
          </p:nvSpPr>
          <p:spPr bwMode="auto">
            <a:xfrm>
              <a:off x="1751" y="595"/>
              <a:ext cx="4962" cy="1378"/>
            </a:xfrm>
            <a:custGeom>
              <a:avLst/>
              <a:gdLst/>
              <a:ahLst/>
              <a:cxnLst>
                <a:cxn ang="0">
                  <a:pos x="4962" y="0"/>
                </a:cxn>
                <a:cxn ang="0">
                  <a:pos x="4957" y="79"/>
                </a:cxn>
                <a:cxn ang="0">
                  <a:pos x="4946" y="170"/>
                </a:cxn>
                <a:cxn ang="0">
                  <a:pos x="4926" y="284"/>
                </a:cxn>
                <a:cxn ang="0">
                  <a:pos x="4894" y="421"/>
                </a:cxn>
                <a:cxn ang="0">
                  <a:pos x="4850" y="573"/>
                </a:cxn>
                <a:cxn ang="0">
                  <a:pos x="4806" y="693"/>
                </a:cxn>
                <a:cxn ang="0">
                  <a:pos x="4771" y="775"/>
                </a:cxn>
                <a:cxn ang="0">
                  <a:pos x="4732" y="857"/>
                </a:cxn>
                <a:cxn ang="0">
                  <a:pos x="4686" y="940"/>
                </a:cxn>
                <a:cxn ang="0">
                  <a:pos x="4636" y="1022"/>
                </a:cxn>
                <a:cxn ang="0">
                  <a:pos x="4581" y="1101"/>
                </a:cxn>
                <a:cxn ang="0">
                  <a:pos x="4518" y="1180"/>
                </a:cxn>
                <a:cxn ang="0">
                  <a:pos x="4449" y="1255"/>
                </a:cxn>
                <a:cxn ang="0">
                  <a:pos x="4374" y="1326"/>
                </a:cxn>
                <a:cxn ang="0">
                  <a:pos x="4292" y="1393"/>
                </a:cxn>
                <a:cxn ang="0">
                  <a:pos x="4202" y="1455"/>
                </a:cxn>
                <a:cxn ang="0">
                  <a:pos x="4104" y="1511"/>
                </a:cxn>
                <a:cxn ang="0">
                  <a:pos x="4000" y="1563"/>
                </a:cxn>
                <a:cxn ang="0">
                  <a:pos x="3886" y="1605"/>
                </a:cxn>
                <a:cxn ang="0">
                  <a:pos x="3764" y="1641"/>
                </a:cxn>
                <a:cxn ang="0">
                  <a:pos x="3634" y="1668"/>
                </a:cxn>
                <a:cxn ang="0">
                  <a:pos x="3493" y="1686"/>
                </a:cxn>
                <a:cxn ang="0">
                  <a:pos x="3344" y="1694"/>
                </a:cxn>
                <a:cxn ang="0">
                  <a:pos x="3184" y="1691"/>
                </a:cxn>
                <a:cxn ang="0">
                  <a:pos x="3101" y="1686"/>
                </a:cxn>
                <a:cxn ang="0">
                  <a:pos x="2774" y="1663"/>
                </a:cxn>
                <a:cxn ang="0">
                  <a:pos x="2473" y="1653"/>
                </a:cxn>
                <a:cxn ang="0">
                  <a:pos x="2195" y="1655"/>
                </a:cxn>
                <a:cxn ang="0">
                  <a:pos x="1938" y="1670"/>
                </a:cxn>
                <a:cxn ang="0">
                  <a:pos x="1702" y="1695"/>
                </a:cxn>
                <a:cxn ang="0">
                  <a:pos x="1486" y="1734"/>
                </a:cxn>
                <a:cxn ang="0">
                  <a:pos x="1333" y="1770"/>
                </a:cxn>
                <a:cxn ang="0">
                  <a:pos x="1237" y="1799"/>
                </a:cxn>
                <a:cxn ang="0">
                  <a:pos x="1144" y="1829"/>
                </a:cxn>
                <a:cxn ang="0">
                  <a:pos x="1055" y="1863"/>
                </a:cxn>
                <a:cxn ang="0">
                  <a:pos x="971" y="1899"/>
                </a:cxn>
                <a:cxn ang="0">
                  <a:pos x="889" y="1939"/>
                </a:cxn>
                <a:cxn ang="0">
                  <a:pos x="810" y="1981"/>
                </a:cxn>
                <a:cxn ang="0">
                  <a:pos x="733" y="2026"/>
                </a:cxn>
                <a:cxn ang="0">
                  <a:pos x="660" y="2075"/>
                </a:cxn>
                <a:cxn ang="0">
                  <a:pos x="589" y="2127"/>
                </a:cxn>
                <a:cxn ang="0">
                  <a:pos x="486" y="2209"/>
                </a:cxn>
                <a:cxn ang="0">
                  <a:pos x="357" y="2328"/>
                </a:cxn>
                <a:cxn ang="0">
                  <a:pos x="233" y="2459"/>
                </a:cxn>
                <a:cxn ang="0">
                  <a:pos x="115" y="2603"/>
                </a:cxn>
                <a:cxn ang="0">
                  <a:pos x="0" y="2756"/>
                </a:cxn>
              </a:cxnLst>
              <a:rect l="0" t="0" r="r" b="b"/>
              <a:pathLst>
                <a:path w="4962" h="2756">
                  <a:moveTo>
                    <a:pt x="4962" y="0"/>
                  </a:moveTo>
                  <a:lnTo>
                    <a:pt x="4962" y="0"/>
                  </a:lnTo>
                  <a:lnTo>
                    <a:pt x="4961" y="21"/>
                  </a:lnTo>
                  <a:lnTo>
                    <a:pt x="4957" y="79"/>
                  </a:lnTo>
                  <a:lnTo>
                    <a:pt x="4953" y="121"/>
                  </a:lnTo>
                  <a:lnTo>
                    <a:pt x="4946" y="170"/>
                  </a:lnTo>
                  <a:lnTo>
                    <a:pt x="4937" y="224"/>
                  </a:lnTo>
                  <a:lnTo>
                    <a:pt x="4926" y="284"/>
                  </a:lnTo>
                  <a:lnTo>
                    <a:pt x="4912" y="350"/>
                  </a:lnTo>
                  <a:lnTo>
                    <a:pt x="4894" y="421"/>
                  </a:lnTo>
                  <a:lnTo>
                    <a:pt x="4875" y="496"/>
                  </a:lnTo>
                  <a:lnTo>
                    <a:pt x="4850" y="573"/>
                  </a:lnTo>
                  <a:lnTo>
                    <a:pt x="4822" y="652"/>
                  </a:lnTo>
                  <a:lnTo>
                    <a:pt x="4806" y="693"/>
                  </a:lnTo>
                  <a:lnTo>
                    <a:pt x="4789" y="733"/>
                  </a:lnTo>
                  <a:lnTo>
                    <a:pt x="4771" y="775"/>
                  </a:lnTo>
                  <a:lnTo>
                    <a:pt x="4751" y="815"/>
                  </a:lnTo>
                  <a:lnTo>
                    <a:pt x="4732" y="857"/>
                  </a:lnTo>
                  <a:lnTo>
                    <a:pt x="4710" y="899"/>
                  </a:lnTo>
                  <a:lnTo>
                    <a:pt x="4686" y="940"/>
                  </a:lnTo>
                  <a:lnTo>
                    <a:pt x="4663" y="980"/>
                  </a:lnTo>
                  <a:lnTo>
                    <a:pt x="4636" y="1022"/>
                  </a:lnTo>
                  <a:lnTo>
                    <a:pt x="4608" y="1062"/>
                  </a:lnTo>
                  <a:lnTo>
                    <a:pt x="4581" y="1101"/>
                  </a:lnTo>
                  <a:lnTo>
                    <a:pt x="4550" y="1142"/>
                  </a:lnTo>
                  <a:lnTo>
                    <a:pt x="4518" y="1180"/>
                  </a:lnTo>
                  <a:lnTo>
                    <a:pt x="4485" y="1217"/>
                  </a:lnTo>
                  <a:lnTo>
                    <a:pt x="4449" y="1255"/>
                  </a:lnTo>
                  <a:lnTo>
                    <a:pt x="4413" y="1290"/>
                  </a:lnTo>
                  <a:lnTo>
                    <a:pt x="4374" y="1326"/>
                  </a:lnTo>
                  <a:lnTo>
                    <a:pt x="4333" y="1360"/>
                  </a:lnTo>
                  <a:lnTo>
                    <a:pt x="4292" y="1393"/>
                  </a:lnTo>
                  <a:lnTo>
                    <a:pt x="4247" y="1426"/>
                  </a:lnTo>
                  <a:lnTo>
                    <a:pt x="4202" y="1455"/>
                  </a:lnTo>
                  <a:lnTo>
                    <a:pt x="4154" y="1484"/>
                  </a:lnTo>
                  <a:lnTo>
                    <a:pt x="4104" y="1511"/>
                  </a:lnTo>
                  <a:lnTo>
                    <a:pt x="4053" y="1539"/>
                  </a:lnTo>
                  <a:lnTo>
                    <a:pt x="4000" y="1563"/>
                  </a:lnTo>
                  <a:lnTo>
                    <a:pt x="3943" y="1586"/>
                  </a:lnTo>
                  <a:lnTo>
                    <a:pt x="3886" y="1605"/>
                  </a:lnTo>
                  <a:lnTo>
                    <a:pt x="3827" y="1624"/>
                  </a:lnTo>
                  <a:lnTo>
                    <a:pt x="3764" y="1641"/>
                  </a:lnTo>
                  <a:lnTo>
                    <a:pt x="3700" y="1655"/>
                  </a:lnTo>
                  <a:lnTo>
                    <a:pt x="3634" y="1668"/>
                  </a:lnTo>
                  <a:lnTo>
                    <a:pt x="3564" y="1678"/>
                  </a:lnTo>
                  <a:lnTo>
                    <a:pt x="3493" y="1686"/>
                  </a:lnTo>
                  <a:lnTo>
                    <a:pt x="3420" y="1691"/>
                  </a:lnTo>
                  <a:lnTo>
                    <a:pt x="3344" y="1694"/>
                  </a:lnTo>
                  <a:lnTo>
                    <a:pt x="3266" y="1694"/>
                  </a:lnTo>
                  <a:lnTo>
                    <a:pt x="3184" y="1691"/>
                  </a:lnTo>
                  <a:lnTo>
                    <a:pt x="3101" y="1686"/>
                  </a:lnTo>
                  <a:lnTo>
                    <a:pt x="3101" y="1686"/>
                  </a:lnTo>
                  <a:lnTo>
                    <a:pt x="2935" y="1673"/>
                  </a:lnTo>
                  <a:lnTo>
                    <a:pt x="2774" y="1663"/>
                  </a:lnTo>
                  <a:lnTo>
                    <a:pt x="2622" y="1657"/>
                  </a:lnTo>
                  <a:lnTo>
                    <a:pt x="2473" y="1653"/>
                  </a:lnTo>
                  <a:lnTo>
                    <a:pt x="2331" y="1653"/>
                  </a:lnTo>
                  <a:lnTo>
                    <a:pt x="2195" y="1655"/>
                  </a:lnTo>
                  <a:lnTo>
                    <a:pt x="2065" y="1662"/>
                  </a:lnTo>
                  <a:lnTo>
                    <a:pt x="1938" y="1670"/>
                  </a:lnTo>
                  <a:lnTo>
                    <a:pt x="1819" y="1681"/>
                  </a:lnTo>
                  <a:lnTo>
                    <a:pt x="1702" y="1695"/>
                  </a:lnTo>
                  <a:lnTo>
                    <a:pt x="1591" y="1713"/>
                  </a:lnTo>
                  <a:lnTo>
                    <a:pt x="1486" y="1734"/>
                  </a:lnTo>
                  <a:lnTo>
                    <a:pt x="1383" y="1757"/>
                  </a:lnTo>
                  <a:lnTo>
                    <a:pt x="1333" y="1770"/>
                  </a:lnTo>
                  <a:lnTo>
                    <a:pt x="1284" y="1784"/>
                  </a:lnTo>
                  <a:lnTo>
                    <a:pt x="1237" y="1799"/>
                  </a:lnTo>
                  <a:lnTo>
                    <a:pt x="1190" y="1813"/>
                  </a:lnTo>
                  <a:lnTo>
                    <a:pt x="1144" y="1829"/>
                  </a:lnTo>
                  <a:lnTo>
                    <a:pt x="1100" y="1846"/>
                  </a:lnTo>
                  <a:lnTo>
                    <a:pt x="1055" y="1863"/>
                  </a:lnTo>
                  <a:lnTo>
                    <a:pt x="1012" y="1881"/>
                  </a:lnTo>
                  <a:lnTo>
                    <a:pt x="971" y="1899"/>
                  </a:lnTo>
                  <a:lnTo>
                    <a:pt x="929" y="1918"/>
                  </a:lnTo>
                  <a:lnTo>
                    <a:pt x="889" y="1939"/>
                  </a:lnTo>
                  <a:lnTo>
                    <a:pt x="848" y="1960"/>
                  </a:lnTo>
                  <a:lnTo>
                    <a:pt x="810" y="1981"/>
                  </a:lnTo>
                  <a:lnTo>
                    <a:pt x="771" y="2004"/>
                  </a:lnTo>
                  <a:lnTo>
                    <a:pt x="733" y="2026"/>
                  </a:lnTo>
                  <a:lnTo>
                    <a:pt x="696" y="2051"/>
                  </a:lnTo>
                  <a:lnTo>
                    <a:pt x="660" y="2075"/>
                  </a:lnTo>
                  <a:lnTo>
                    <a:pt x="624" y="2101"/>
                  </a:lnTo>
                  <a:lnTo>
                    <a:pt x="589" y="2127"/>
                  </a:lnTo>
                  <a:lnTo>
                    <a:pt x="554" y="2152"/>
                  </a:lnTo>
                  <a:lnTo>
                    <a:pt x="486" y="2209"/>
                  </a:lnTo>
                  <a:lnTo>
                    <a:pt x="421" y="2267"/>
                  </a:lnTo>
                  <a:lnTo>
                    <a:pt x="357" y="2328"/>
                  </a:lnTo>
                  <a:lnTo>
                    <a:pt x="295" y="2393"/>
                  </a:lnTo>
                  <a:lnTo>
                    <a:pt x="233" y="2459"/>
                  </a:lnTo>
                  <a:lnTo>
                    <a:pt x="174" y="2530"/>
                  </a:lnTo>
                  <a:lnTo>
                    <a:pt x="115" y="2603"/>
                  </a:lnTo>
                  <a:lnTo>
                    <a:pt x="57" y="2679"/>
                  </a:lnTo>
                  <a:lnTo>
                    <a:pt x="0" y="275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807469" name="Freeform 109"/>
            <p:cNvSpPr>
              <a:spLocks/>
            </p:cNvSpPr>
            <p:nvPr/>
          </p:nvSpPr>
          <p:spPr bwMode="auto">
            <a:xfrm>
              <a:off x="1804" y="566"/>
              <a:ext cx="4921" cy="1435"/>
            </a:xfrm>
            <a:custGeom>
              <a:avLst/>
              <a:gdLst/>
              <a:ahLst/>
              <a:cxnLst>
                <a:cxn ang="0">
                  <a:pos x="4921" y="0"/>
                </a:cxn>
                <a:cxn ang="0">
                  <a:pos x="4915" y="79"/>
                </a:cxn>
                <a:cxn ang="0">
                  <a:pos x="4905" y="169"/>
                </a:cxn>
                <a:cxn ang="0">
                  <a:pos x="4887" y="285"/>
                </a:cxn>
                <a:cxn ang="0">
                  <a:pos x="4858" y="424"/>
                </a:cxn>
                <a:cxn ang="0">
                  <a:pos x="4816" y="578"/>
                </a:cxn>
                <a:cxn ang="0">
                  <a:pos x="4773" y="699"/>
                </a:cxn>
                <a:cxn ang="0">
                  <a:pos x="4740" y="781"/>
                </a:cxn>
                <a:cxn ang="0">
                  <a:pos x="4701" y="865"/>
                </a:cxn>
                <a:cxn ang="0">
                  <a:pos x="4658" y="949"/>
                </a:cxn>
                <a:cxn ang="0">
                  <a:pos x="4608" y="1031"/>
                </a:cxn>
                <a:cxn ang="0">
                  <a:pos x="4554" y="1114"/>
                </a:cxn>
                <a:cxn ang="0">
                  <a:pos x="4493" y="1193"/>
                </a:cxn>
                <a:cxn ang="0">
                  <a:pos x="4425" y="1270"/>
                </a:cxn>
                <a:cxn ang="0">
                  <a:pos x="4351" y="1343"/>
                </a:cxn>
                <a:cxn ang="0">
                  <a:pos x="4269" y="1412"/>
                </a:cxn>
                <a:cxn ang="0">
                  <a:pos x="4182" y="1477"/>
                </a:cxn>
                <a:cxn ang="0">
                  <a:pos x="4085" y="1535"/>
                </a:cxn>
                <a:cxn ang="0">
                  <a:pos x="3981" y="1588"/>
                </a:cxn>
                <a:cxn ang="0">
                  <a:pos x="3868" y="1634"/>
                </a:cxn>
                <a:cxn ang="0">
                  <a:pos x="3746" y="1672"/>
                </a:cxn>
                <a:cxn ang="0">
                  <a:pos x="3615" y="1701"/>
                </a:cxn>
                <a:cxn ang="0">
                  <a:pos x="3477" y="1722"/>
                </a:cxn>
                <a:cxn ang="0">
                  <a:pos x="3327" y="1734"/>
                </a:cxn>
                <a:cxn ang="0">
                  <a:pos x="3167" y="1734"/>
                </a:cxn>
                <a:cxn ang="0">
                  <a:pos x="3084" y="1730"/>
                </a:cxn>
                <a:cxn ang="0">
                  <a:pos x="2757" y="1714"/>
                </a:cxn>
                <a:cxn ang="0">
                  <a:pos x="2456" y="1711"/>
                </a:cxn>
                <a:cxn ang="0">
                  <a:pos x="2178" y="1719"/>
                </a:cxn>
                <a:cxn ang="0">
                  <a:pos x="1922" y="1739"/>
                </a:cxn>
                <a:cxn ang="0">
                  <a:pos x="1687" y="1769"/>
                </a:cxn>
                <a:cxn ang="0">
                  <a:pos x="1469" y="1811"/>
                </a:cxn>
                <a:cxn ang="0">
                  <a:pos x="1318" y="1852"/>
                </a:cxn>
                <a:cxn ang="0">
                  <a:pos x="1222" y="1881"/>
                </a:cxn>
                <a:cxn ang="0">
                  <a:pos x="1130" y="1915"/>
                </a:cxn>
                <a:cxn ang="0">
                  <a:pos x="1043" y="1950"/>
                </a:cxn>
                <a:cxn ang="0">
                  <a:pos x="958" y="1989"/>
                </a:cxn>
                <a:cxn ang="0">
                  <a:pos x="876" y="2029"/>
                </a:cxn>
                <a:cxn ang="0">
                  <a:pos x="797" y="2074"/>
                </a:cxn>
                <a:cxn ang="0">
                  <a:pos x="722" y="2121"/>
                </a:cxn>
                <a:cxn ang="0">
                  <a:pos x="650" y="2171"/>
                </a:cxn>
                <a:cxn ang="0">
                  <a:pos x="579" y="2225"/>
                </a:cxn>
                <a:cxn ang="0">
                  <a:pos x="478" y="2309"/>
                </a:cxn>
                <a:cxn ang="0">
                  <a:pos x="350" y="2433"/>
                </a:cxn>
                <a:cxn ang="0">
                  <a:pos x="229" y="2567"/>
                </a:cxn>
                <a:cxn ang="0">
                  <a:pos x="112" y="2712"/>
                </a:cxn>
                <a:cxn ang="0">
                  <a:pos x="0" y="2869"/>
                </a:cxn>
              </a:cxnLst>
              <a:rect l="0" t="0" r="r" b="b"/>
              <a:pathLst>
                <a:path w="4921" h="2869">
                  <a:moveTo>
                    <a:pt x="4921" y="0"/>
                  </a:moveTo>
                  <a:lnTo>
                    <a:pt x="4921" y="0"/>
                  </a:lnTo>
                  <a:lnTo>
                    <a:pt x="4919" y="21"/>
                  </a:lnTo>
                  <a:lnTo>
                    <a:pt x="4915" y="79"/>
                  </a:lnTo>
                  <a:lnTo>
                    <a:pt x="4911" y="121"/>
                  </a:lnTo>
                  <a:lnTo>
                    <a:pt x="4905" y="169"/>
                  </a:lnTo>
                  <a:lnTo>
                    <a:pt x="4898" y="224"/>
                  </a:lnTo>
                  <a:lnTo>
                    <a:pt x="4887" y="285"/>
                  </a:lnTo>
                  <a:lnTo>
                    <a:pt x="4875" y="353"/>
                  </a:lnTo>
                  <a:lnTo>
                    <a:pt x="4858" y="424"/>
                  </a:lnTo>
                  <a:lnTo>
                    <a:pt x="4839" y="498"/>
                  </a:lnTo>
                  <a:lnTo>
                    <a:pt x="4816" y="578"/>
                  </a:lnTo>
                  <a:lnTo>
                    <a:pt x="4789" y="658"/>
                  </a:lnTo>
                  <a:lnTo>
                    <a:pt x="4773" y="699"/>
                  </a:lnTo>
                  <a:lnTo>
                    <a:pt x="4758" y="741"/>
                  </a:lnTo>
                  <a:lnTo>
                    <a:pt x="4740" y="781"/>
                  </a:lnTo>
                  <a:lnTo>
                    <a:pt x="4722" y="823"/>
                  </a:lnTo>
                  <a:lnTo>
                    <a:pt x="4701" y="865"/>
                  </a:lnTo>
                  <a:lnTo>
                    <a:pt x="4680" y="907"/>
                  </a:lnTo>
                  <a:lnTo>
                    <a:pt x="4658" y="949"/>
                  </a:lnTo>
                  <a:lnTo>
                    <a:pt x="4634" y="991"/>
                  </a:lnTo>
                  <a:lnTo>
                    <a:pt x="4608" y="1031"/>
                  </a:lnTo>
                  <a:lnTo>
                    <a:pt x="4582" y="1073"/>
                  </a:lnTo>
                  <a:lnTo>
                    <a:pt x="4554" y="1114"/>
                  </a:lnTo>
                  <a:lnTo>
                    <a:pt x="4525" y="1154"/>
                  </a:lnTo>
                  <a:lnTo>
                    <a:pt x="4493" y="1193"/>
                  </a:lnTo>
                  <a:lnTo>
                    <a:pt x="4460" y="1232"/>
                  </a:lnTo>
                  <a:lnTo>
                    <a:pt x="4425" y="1270"/>
                  </a:lnTo>
                  <a:lnTo>
                    <a:pt x="4389" y="1307"/>
                  </a:lnTo>
                  <a:lnTo>
                    <a:pt x="4351" y="1343"/>
                  </a:lnTo>
                  <a:lnTo>
                    <a:pt x="4311" y="1378"/>
                  </a:lnTo>
                  <a:lnTo>
                    <a:pt x="4269" y="1412"/>
                  </a:lnTo>
                  <a:lnTo>
                    <a:pt x="4226" y="1446"/>
                  </a:lnTo>
                  <a:lnTo>
                    <a:pt x="4182" y="1477"/>
                  </a:lnTo>
                  <a:lnTo>
                    <a:pt x="4135" y="1508"/>
                  </a:lnTo>
                  <a:lnTo>
                    <a:pt x="4085" y="1535"/>
                  </a:lnTo>
                  <a:lnTo>
                    <a:pt x="4033" y="1563"/>
                  </a:lnTo>
                  <a:lnTo>
                    <a:pt x="3981" y="1588"/>
                  </a:lnTo>
                  <a:lnTo>
                    <a:pt x="3925" y="1613"/>
                  </a:lnTo>
                  <a:lnTo>
                    <a:pt x="3868" y="1634"/>
                  </a:lnTo>
                  <a:lnTo>
                    <a:pt x="3808" y="1655"/>
                  </a:lnTo>
                  <a:lnTo>
                    <a:pt x="3746" y="1672"/>
                  </a:lnTo>
                  <a:lnTo>
                    <a:pt x="3682" y="1688"/>
                  </a:lnTo>
                  <a:lnTo>
                    <a:pt x="3615" y="1701"/>
                  </a:lnTo>
                  <a:lnTo>
                    <a:pt x="3547" y="1713"/>
                  </a:lnTo>
                  <a:lnTo>
                    <a:pt x="3477" y="1722"/>
                  </a:lnTo>
                  <a:lnTo>
                    <a:pt x="3403" y="1729"/>
                  </a:lnTo>
                  <a:lnTo>
                    <a:pt x="3327" y="1734"/>
                  </a:lnTo>
                  <a:lnTo>
                    <a:pt x="3249" y="1735"/>
                  </a:lnTo>
                  <a:lnTo>
                    <a:pt x="3167" y="1734"/>
                  </a:lnTo>
                  <a:lnTo>
                    <a:pt x="3084" y="1730"/>
                  </a:lnTo>
                  <a:lnTo>
                    <a:pt x="3084" y="1730"/>
                  </a:lnTo>
                  <a:lnTo>
                    <a:pt x="2917" y="1721"/>
                  </a:lnTo>
                  <a:lnTo>
                    <a:pt x="2757" y="1714"/>
                  </a:lnTo>
                  <a:lnTo>
                    <a:pt x="2603" y="1711"/>
                  </a:lnTo>
                  <a:lnTo>
                    <a:pt x="2456" y="1711"/>
                  </a:lnTo>
                  <a:lnTo>
                    <a:pt x="2314" y="1714"/>
                  </a:lnTo>
                  <a:lnTo>
                    <a:pt x="2178" y="1719"/>
                  </a:lnTo>
                  <a:lnTo>
                    <a:pt x="2048" y="1727"/>
                  </a:lnTo>
                  <a:lnTo>
                    <a:pt x="1922" y="1739"/>
                  </a:lnTo>
                  <a:lnTo>
                    <a:pt x="1802" y="1753"/>
                  </a:lnTo>
                  <a:lnTo>
                    <a:pt x="1687" y="1769"/>
                  </a:lnTo>
                  <a:lnTo>
                    <a:pt x="1576" y="1789"/>
                  </a:lnTo>
                  <a:lnTo>
                    <a:pt x="1469" y="1811"/>
                  </a:lnTo>
                  <a:lnTo>
                    <a:pt x="1368" y="1837"/>
                  </a:lnTo>
                  <a:lnTo>
                    <a:pt x="1318" y="1852"/>
                  </a:lnTo>
                  <a:lnTo>
                    <a:pt x="1269" y="1866"/>
                  </a:lnTo>
                  <a:lnTo>
                    <a:pt x="1222" y="1881"/>
                  </a:lnTo>
                  <a:lnTo>
                    <a:pt x="1176" y="1897"/>
                  </a:lnTo>
                  <a:lnTo>
                    <a:pt x="1130" y="1915"/>
                  </a:lnTo>
                  <a:lnTo>
                    <a:pt x="1086" y="1932"/>
                  </a:lnTo>
                  <a:lnTo>
                    <a:pt x="1043" y="1950"/>
                  </a:lnTo>
                  <a:lnTo>
                    <a:pt x="1000" y="1969"/>
                  </a:lnTo>
                  <a:lnTo>
                    <a:pt x="958" y="1989"/>
                  </a:lnTo>
                  <a:lnTo>
                    <a:pt x="916" y="2008"/>
                  </a:lnTo>
                  <a:lnTo>
                    <a:pt x="876" y="2029"/>
                  </a:lnTo>
                  <a:lnTo>
                    <a:pt x="836" y="2052"/>
                  </a:lnTo>
                  <a:lnTo>
                    <a:pt x="797" y="2074"/>
                  </a:lnTo>
                  <a:lnTo>
                    <a:pt x="759" y="2097"/>
                  </a:lnTo>
                  <a:lnTo>
                    <a:pt x="722" y="2121"/>
                  </a:lnTo>
                  <a:lnTo>
                    <a:pt x="684" y="2145"/>
                  </a:lnTo>
                  <a:lnTo>
                    <a:pt x="650" y="2171"/>
                  </a:lnTo>
                  <a:lnTo>
                    <a:pt x="614" y="2197"/>
                  </a:lnTo>
                  <a:lnTo>
                    <a:pt x="579" y="2225"/>
                  </a:lnTo>
                  <a:lnTo>
                    <a:pt x="544" y="2252"/>
                  </a:lnTo>
                  <a:lnTo>
                    <a:pt x="478" y="2309"/>
                  </a:lnTo>
                  <a:lnTo>
                    <a:pt x="412" y="2370"/>
                  </a:lnTo>
                  <a:lnTo>
                    <a:pt x="350" y="2433"/>
                  </a:lnTo>
                  <a:lnTo>
                    <a:pt x="289" y="2497"/>
                  </a:lnTo>
                  <a:lnTo>
                    <a:pt x="229" y="2567"/>
                  </a:lnTo>
                  <a:lnTo>
                    <a:pt x="171" y="2638"/>
                  </a:lnTo>
                  <a:lnTo>
                    <a:pt x="112" y="2712"/>
                  </a:lnTo>
                  <a:lnTo>
                    <a:pt x="55" y="2790"/>
                  </a:lnTo>
                  <a:lnTo>
                    <a:pt x="0" y="2869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807470" name="Freeform 110"/>
            <p:cNvSpPr>
              <a:spLocks/>
            </p:cNvSpPr>
            <p:nvPr/>
          </p:nvSpPr>
          <p:spPr bwMode="auto">
            <a:xfrm>
              <a:off x="1858" y="538"/>
              <a:ext cx="4875" cy="1492"/>
            </a:xfrm>
            <a:custGeom>
              <a:avLst/>
              <a:gdLst/>
              <a:ahLst/>
              <a:cxnLst>
                <a:cxn ang="0">
                  <a:pos x="4875" y="0"/>
                </a:cxn>
                <a:cxn ang="0">
                  <a:pos x="4872" y="79"/>
                </a:cxn>
                <a:cxn ang="0">
                  <a:pos x="4864" y="170"/>
                </a:cxn>
                <a:cxn ang="0">
                  <a:pos x="4847" y="287"/>
                </a:cxn>
                <a:cxn ang="0">
                  <a:pos x="4821" y="428"/>
                </a:cxn>
                <a:cxn ang="0">
                  <a:pos x="4780" y="581"/>
                </a:cxn>
                <a:cxn ang="0">
                  <a:pos x="4740" y="706"/>
                </a:cxn>
                <a:cxn ang="0">
                  <a:pos x="4707" y="790"/>
                </a:cxn>
                <a:cxn ang="0">
                  <a:pos x="4671" y="874"/>
                </a:cxn>
                <a:cxn ang="0">
                  <a:pos x="4628" y="959"/>
                </a:cxn>
                <a:cxn ang="0">
                  <a:pos x="4580" y="1043"/>
                </a:cxn>
                <a:cxn ang="0">
                  <a:pos x="4526" y="1127"/>
                </a:cxn>
                <a:cxn ang="0">
                  <a:pos x="4467" y="1208"/>
                </a:cxn>
                <a:cxn ang="0">
                  <a:pos x="4400" y="1287"/>
                </a:cxn>
                <a:cxn ang="0">
                  <a:pos x="4326" y="1361"/>
                </a:cxn>
                <a:cxn ang="0">
                  <a:pos x="4247" y="1432"/>
                </a:cxn>
                <a:cxn ang="0">
                  <a:pos x="4160" y="1500"/>
                </a:cxn>
                <a:cxn ang="0">
                  <a:pos x="4064" y="1560"/>
                </a:cxn>
                <a:cxn ang="0">
                  <a:pos x="3960" y="1615"/>
                </a:cxn>
                <a:cxn ang="0">
                  <a:pos x="3847" y="1663"/>
                </a:cxn>
                <a:cxn ang="0">
                  <a:pos x="3727" y="1703"/>
                </a:cxn>
                <a:cxn ang="0">
                  <a:pos x="3597" y="1737"/>
                </a:cxn>
                <a:cxn ang="0">
                  <a:pos x="3457" y="1760"/>
                </a:cxn>
                <a:cxn ang="0">
                  <a:pos x="3309" y="1775"/>
                </a:cxn>
                <a:cxn ang="0">
                  <a:pos x="3149" y="1778"/>
                </a:cxn>
                <a:cxn ang="0">
                  <a:pos x="3066" y="1776"/>
                </a:cxn>
                <a:cxn ang="0">
                  <a:pos x="2739" y="1766"/>
                </a:cxn>
                <a:cxn ang="0">
                  <a:pos x="2438" y="1770"/>
                </a:cxn>
                <a:cxn ang="0">
                  <a:pos x="2160" y="1783"/>
                </a:cxn>
                <a:cxn ang="0">
                  <a:pos x="1904" y="1808"/>
                </a:cxn>
                <a:cxn ang="0">
                  <a:pos x="1669" y="1844"/>
                </a:cxn>
                <a:cxn ang="0">
                  <a:pos x="1452" y="1891"/>
                </a:cxn>
                <a:cxn ang="0">
                  <a:pos x="1351" y="1918"/>
                </a:cxn>
                <a:cxn ang="0">
                  <a:pos x="1254" y="1949"/>
                </a:cxn>
                <a:cxn ang="0">
                  <a:pos x="1161" y="1983"/>
                </a:cxn>
                <a:cxn ang="0">
                  <a:pos x="1071" y="2018"/>
                </a:cxn>
                <a:cxn ang="0">
                  <a:pos x="984" y="2059"/>
                </a:cxn>
                <a:cxn ang="0">
                  <a:pos x="903" y="2101"/>
                </a:cxn>
                <a:cxn ang="0">
                  <a:pos x="823" y="2144"/>
                </a:cxn>
                <a:cxn ang="0">
                  <a:pos x="747" y="2193"/>
                </a:cxn>
                <a:cxn ang="0">
                  <a:pos x="673" y="2243"/>
                </a:cxn>
                <a:cxn ang="0">
                  <a:pos x="603" y="2296"/>
                </a:cxn>
                <a:cxn ang="0">
                  <a:pos x="535" y="2351"/>
                </a:cxn>
                <a:cxn ang="0">
                  <a:pos x="404" y="2472"/>
                </a:cxn>
                <a:cxn ang="0">
                  <a:pos x="282" y="2604"/>
                </a:cxn>
                <a:cxn ang="0">
                  <a:pos x="167" y="2747"/>
                </a:cxn>
                <a:cxn ang="0">
                  <a:pos x="54" y="2902"/>
                </a:cxn>
              </a:cxnLst>
              <a:rect l="0" t="0" r="r" b="b"/>
              <a:pathLst>
                <a:path w="4875" h="2984">
                  <a:moveTo>
                    <a:pt x="4875" y="0"/>
                  </a:moveTo>
                  <a:lnTo>
                    <a:pt x="4875" y="0"/>
                  </a:lnTo>
                  <a:lnTo>
                    <a:pt x="4875" y="21"/>
                  </a:lnTo>
                  <a:lnTo>
                    <a:pt x="4872" y="79"/>
                  </a:lnTo>
                  <a:lnTo>
                    <a:pt x="4868" y="121"/>
                  </a:lnTo>
                  <a:lnTo>
                    <a:pt x="4864" y="170"/>
                  </a:lnTo>
                  <a:lnTo>
                    <a:pt x="4857" y="226"/>
                  </a:lnTo>
                  <a:lnTo>
                    <a:pt x="4847" y="287"/>
                  </a:lnTo>
                  <a:lnTo>
                    <a:pt x="4835" y="355"/>
                  </a:lnTo>
                  <a:lnTo>
                    <a:pt x="4821" y="428"/>
                  </a:lnTo>
                  <a:lnTo>
                    <a:pt x="4803" y="502"/>
                  </a:lnTo>
                  <a:lnTo>
                    <a:pt x="4780" y="581"/>
                  </a:lnTo>
                  <a:lnTo>
                    <a:pt x="4754" y="664"/>
                  </a:lnTo>
                  <a:lnTo>
                    <a:pt x="4740" y="706"/>
                  </a:lnTo>
                  <a:lnTo>
                    <a:pt x="4724" y="748"/>
                  </a:lnTo>
                  <a:lnTo>
                    <a:pt x="4707" y="790"/>
                  </a:lnTo>
                  <a:lnTo>
                    <a:pt x="4689" y="832"/>
                  </a:lnTo>
                  <a:lnTo>
                    <a:pt x="4671" y="874"/>
                  </a:lnTo>
                  <a:lnTo>
                    <a:pt x="4650" y="917"/>
                  </a:lnTo>
                  <a:lnTo>
                    <a:pt x="4628" y="959"/>
                  </a:lnTo>
                  <a:lnTo>
                    <a:pt x="4604" y="1001"/>
                  </a:lnTo>
                  <a:lnTo>
                    <a:pt x="4580" y="1043"/>
                  </a:lnTo>
                  <a:lnTo>
                    <a:pt x="4554" y="1085"/>
                  </a:lnTo>
                  <a:lnTo>
                    <a:pt x="4526" y="1127"/>
                  </a:lnTo>
                  <a:lnTo>
                    <a:pt x="4497" y="1167"/>
                  </a:lnTo>
                  <a:lnTo>
                    <a:pt x="4467" y="1208"/>
                  </a:lnTo>
                  <a:lnTo>
                    <a:pt x="4435" y="1248"/>
                  </a:lnTo>
                  <a:lnTo>
                    <a:pt x="4400" y="1287"/>
                  </a:lnTo>
                  <a:lnTo>
                    <a:pt x="4364" y="1324"/>
                  </a:lnTo>
                  <a:lnTo>
                    <a:pt x="4326" y="1361"/>
                  </a:lnTo>
                  <a:lnTo>
                    <a:pt x="4288" y="1398"/>
                  </a:lnTo>
                  <a:lnTo>
                    <a:pt x="4247" y="1432"/>
                  </a:lnTo>
                  <a:lnTo>
                    <a:pt x="4204" y="1466"/>
                  </a:lnTo>
                  <a:lnTo>
                    <a:pt x="4160" y="1500"/>
                  </a:lnTo>
                  <a:lnTo>
                    <a:pt x="4113" y="1531"/>
                  </a:lnTo>
                  <a:lnTo>
                    <a:pt x="4064" y="1560"/>
                  </a:lnTo>
                  <a:lnTo>
                    <a:pt x="4013" y="1589"/>
                  </a:lnTo>
                  <a:lnTo>
                    <a:pt x="3960" y="1615"/>
                  </a:lnTo>
                  <a:lnTo>
                    <a:pt x="3906" y="1641"/>
                  </a:lnTo>
                  <a:lnTo>
                    <a:pt x="3847" y="1663"/>
                  </a:lnTo>
                  <a:lnTo>
                    <a:pt x="3789" y="1684"/>
                  </a:lnTo>
                  <a:lnTo>
                    <a:pt x="3727" y="1703"/>
                  </a:lnTo>
                  <a:lnTo>
                    <a:pt x="3663" y="1721"/>
                  </a:lnTo>
                  <a:lnTo>
                    <a:pt x="3597" y="1737"/>
                  </a:lnTo>
                  <a:lnTo>
                    <a:pt x="3528" y="1750"/>
                  </a:lnTo>
                  <a:lnTo>
                    <a:pt x="3457" y="1760"/>
                  </a:lnTo>
                  <a:lnTo>
                    <a:pt x="3385" y="1768"/>
                  </a:lnTo>
                  <a:lnTo>
                    <a:pt x="3309" y="1775"/>
                  </a:lnTo>
                  <a:lnTo>
                    <a:pt x="3230" y="1778"/>
                  </a:lnTo>
                  <a:lnTo>
                    <a:pt x="3149" y="1778"/>
                  </a:lnTo>
                  <a:lnTo>
                    <a:pt x="3066" y="1776"/>
                  </a:lnTo>
                  <a:lnTo>
                    <a:pt x="3066" y="1776"/>
                  </a:lnTo>
                  <a:lnTo>
                    <a:pt x="2899" y="1770"/>
                  </a:lnTo>
                  <a:lnTo>
                    <a:pt x="2739" y="1766"/>
                  </a:lnTo>
                  <a:lnTo>
                    <a:pt x="2585" y="1766"/>
                  </a:lnTo>
                  <a:lnTo>
                    <a:pt x="2438" y="1770"/>
                  </a:lnTo>
                  <a:lnTo>
                    <a:pt x="2297" y="1775"/>
                  </a:lnTo>
                  <a:lnTo>
                    <a:pt x="2160" y="1783"/>
                  </a:lnTo>
                  <a:lnTo>
                    <a:pt x="2030" y="1794"/>
                  </a:lnTo>
                  <a:lnTo>
                    <a:pt x="1904" y="1808"/>
                  </a:lnTo>
                  <a:lnTo>
                    <a:pt x="1784" y="1825"/>
                  </a:lnTo>
                  <a:lnTo>
                    <a:pt x="1669" y="1844"/>
                  </a:lnTo>
                  <a:lnTo>
                    <a:pt x="1558" y="1867"/>
                  </a:lnTo>
                  <a:lnTo>
                    <a:pt x="1452" y="1891"/>
                  </a:lnTo>
                  <a:lnTo>
                    <a:pt x="1401" y="1904"/>
                  </a:lnTo>
                  <a:lnTo>
                    <a:pt x="1351" y="1918"/>
                  </a:lnTo>
                  <a:lnTo>
                    <a:pt x="1302" y="1934"/>
                  </a:lnTo>
                  <a:lnTo>
                    <a:pt x="1254" y="1949"/>
                  </a:lnTo>
                  <a:lnTo>
                    <a:pt x="1207" y="1965"/>
                  </a:lnTo>
                  <a:lnTo>
                    <a:pt x="1161" y="1983"/>
                  </a:lnTo>
                  <a:lnTo>
                    <a:pt x="1115" y="2001"/>
                  </a:lnTo>
                  <a:lnTo>
                    <a:pt x="1071" y="2018"/>
                  </a:lnTo>
                  <a:lnTo>
                    <a:pt x="1028" y="2038"/>
                  </a:lnTo>
                  <a:lnTo>
                    <a:pt x="984" y="2059"/>
                  </a:lnTo>
                  <a:lnTo>
                    <a:pt x="943" y="2078"/>
                  </a:lnTo>
                  <a:lnTo>
                    <a:pt x="903" y="2101"/>
                  </a:lnTo>
                  <a:lnTo>
                    <a:pt x="862" y="2122"/>
                  </a:lnTo>
                  <a:lnTo>
                    <a:pt x="823" y="2144"/>
                  </a:lnTo>
                  <a:lnTo>
                    <a:pt x="785" y="2169"/>
                  </a:lnTo>
                  <a:lnTo>
                    <a:pt x="747" y="2193"/>
                  </a:lnTo>
                  <a:lnTo>
                    <a:pt x="710" y="2217"/>
                  </a:lnTo>
                  <a:lnTo>
                    <a:pt x="673" y="2243"/>
                  </a:lnTo>
                  <a:lnTo>
                    <a:pt x="637" y="2269"/>
                  </a:lnTo>
                  <a:lnTo>
                    <a:pt x="603" y="2296"/>
                  </a:lnTo>
                  <a:lnTo>
                    <a:pt x="568" y="2324"/>
                  </a:lnTo>
                  <a:lnTo>
                    <a:pt x="535" y="2351"/>
                  </a:lnTo>
                  <a:lnTo>
                    <a:pt x="468" y="2411"/>
                  </a:lnTo>
                  <a:lnTo>
                    <a:pt x="404" y="2472"/>
                  </a:lnTo>
                  <a:lnTo>
                    <a:pt x="343" y="2537"/>
                  </a:lnTo>
                  <a:lnTo>
                    <a:pt x="282" y="2604"/>
                  </a:lnTo>
                  <a:lnTo>
                    <a:pt x="224" y="2674"/>
                  </a:lnTo>
                  <a:lnTo>
                    <a:pt x="167" y="2747"/>
                  </a:lnTo>
                  <a:lnTo>
                    <a:pt x="110" y="2822"/>
                  </a:lnTo>
                  <a:lnTo>
                    <a:pt x="54" y="2902"/>
                  </a:lnTo>
                  <a:lnTo>
                    <a:pt x="0" y="298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807471" name="Freeform 111"/>
            <p:cNvSpPr>
              <a:spLocks/>
            </p:cNvSpPr>
            <p:nvPr/>
          </p:nvSpPr>
          <p:spPr bwMode="auto">
            <a:xfrm>
              <a:off x="1912" y="510"/>
              <a:ext cx="4831" cy="1548"/>
            </a:xfrm>
            <a:custGeom>
              <a:avLst/>
              <a:gdLst/>
              <a:ahLst/>
              <a:cxnLst>
                <a:cxn ang="0">
                  <a:pos x="4831" y="0"/>
                </a:cxn>
                <a:cxn ang="0">
                  <a:pos x="4828" y="80"/>
                </a:cxn>
                <a:cxn ang="0">
                  <a:pos x="4821" y="172"/>
                </a:cxn>
                <a:cxn ang="0">
                  <a:pos x="4806" y="291"/>
                </a:cxn>
                <a:cxn ang="0">
                  <a:pos x="4782" y="430"/>
                </a:cxn>
                <a:cxn ang="0">
                  <a:pos x="4743" y="587"/>
                </a:cxn>
                <a:cxn ang="0">
                  <a:pos x="4706" y="711"/>
                </a:cxn>
                <a:cxn ang="0">
                  <a:pos x="4674" y="797"/>
                </a:cxn>
                <a:cxn ang="0">
                  <a:pos x="4638" y="882"/>
                </a:cxn>
                <a:cxn ang="0">
                  <a:pos x="4597" y="969"/>
                </a:cxn>
                <a:cxn ang="0">
                  <a:pos x="4550" y="1055"/>
                </a:cxn>
                <a:cxn ang="0">
                  <a:pos x="4497" y="1139"/>
                </a:cxn>
                <a:cxn ang="0">
                  <a:pos x="4439" y="1223"/>
                </a:cxn>
                <a:cxn ang="0">
                  <a:pos x="4374" y="1302"/>
                </a:cxn>
                <a:cxn ang="0">
                  <a:pos x="4303" y="1379"/>
                </a:cxn>
                <a:cxn ang="0">
                  <a:pos x="4224" y="1452"/>
                </a:cxn>
                <a:cxn ang="0">
                  <a:pos x="4136" y="1522"/>
                </a:cxn>
                <a:cxn ang="0">
                  <a:pos x="4042" y="1584"/>
                </a:cxn>
                <a:cxn ang="0">
                  <a:pos x="3939" y="1643"/>
                </a:cxn>
                <a:cxn ang="0">
                  <a:pos x="3828" y="1693"/>
                </a:cxn>
                <a:cxn ang="0">
                  <a:pos x="3707" y="1736"/>
                </a:cxn>
                <a:cxn ang="0">
                  <a:pos x="3578" y="1772"/>
                </a:cxn>
                <a:cxn ang="0">
                  <a:pos x="3439" y="1798"/>
                </a:cxn>
                <a:cxn ang="0">
                  <a:pos x="3291" y="1815"/>
                </a:cxn>
                <a:cxn ang="0">
                  <a:pos x="3131" y="1822"/>
                </a:cxn>
                <a:cxn ang="0">
                  <a:pos x="3048" y="1822"/>
                </a:cxn>
                <a:cxn ang="0">
                  <a:pos x="2720" y="1819"/>
                </a:cxn>
                <a:cxn ang="0">
                  <a:pos x="2419" y="1828"/>
                </a:cxn>
                <a:cxn ang="0">
                  <a:pos x="2141" y="1848"/>
                </a:cxn>
                <a:cxn ang="0">
                  <a:pos x="1887" y="1877"/>
                </a:cxn>
                <a:cxn ang="0">
                  <a:pos x="1651" y="1919"/>
                </a:cxn>
                <a:cxn ang="0">
                  <a:pos x="1436" y="1970"/>
                </a:cxn>
                <a:cxn ang="0">
                  <a:pos x="1335" y="1999"/>
                </a:cxn>
                <a:cxn ang="0">
                  <a:pos x="1239" y="2032"/>
                </a:cxn>
                <a:cxn ang="0">
                  <a:pos x="1146" y="2067"/>
                </a:cxn>
                <a:cxn ang="0">
                  <a:pos x="1057" y="2106"/>
                </a:cxn>
                <a:cxn ang="0">
                  <a:pos x="971" y="2148"/>
                </a:cxn>
                <a:cxn ang="0">
                  <a:pos x="889" y="2192"/>
                </a:cxn>
                <a:cxn ang="0">
                  <a:pos x="811" y="2237"/>
                </a:cxn>
                <a:cxn ang="0">
                  <a:pos x="735" y="2287"/>
                </a:cxn>
                <a:cxn ang="0">
                  <a:pos x="663" y="2339"/>
                </a:cxn>
                <a:cxn ang="0">
                  <a:pos x="593" y="2393"/>
                </a:cxn>
                <a:cxn ang="0">
                  <a:pos x="525" y="2452"/>
                </a:cxn>
                <a:cxn ang="0">
                  <a:pos x="397" y="2576"/>
                </a:cxn>
                <a:cxn ang="0">
                  <a:pos x="277" y="2710"/>
                </a:cxn>
                <a:cxn ang="0">
                  <a:pos x="163" y="2857"/>
                </a:cxn>
                <a:cxn ang="0">
                  <a:pos x="53" y="3013"/>
                </a:cxn>
              </a:cxnLst>
              <a:rect l="0" t="0" r="r" b="b"/>
              <a:pathLst>
                <a:path w="4831" h="3097">
                  <a:moveTo>
                    <a:pt x="4831" y="0"/>
                  </a:moveTo>
                  <a:lnTo>
                    <a:pt x="4831" y="0"/>
                  </a:lnTo>
                  <a:lnTo>
                    <a:pt x="4829" y="21"/>
                  </a:lnTo>
                  <a:lnTo>
                    <a:pt x="4828" y="80"/>
                  </a:lnTo>
                  <a:lnTo>
                    <a:pt x="4825" y="122"/>
                  </a:lnTo>
                  <a:lnTo>
                    <a:pt x="4821" y="172"/>
                  </a:lnTo>
                  <a:lnTo>
                    <a:pt x="4814" y="228"/>
                  </a:lnTo>
                  <a:lnTo>
                    <a:pt x="4806" y="291"/>
                  </a:lnTo>
                  <a:lnTo>
                    <a:pt x="4796" y="359"/>
                  </a:lnTo>
                  <a:lnTo>
                    <a:pt x="4782" y="430"/>
                  </a:lnTo>
                  <a:lnTo>
                    <a:pt x="4764" y="507"/>
                  </a:lnTo>
                  <a:lnTo>
                    <a:pt x="4743" y="587"/>
                  </a:lnTo>
                  <a:lnTo>
                    <a:pt x="4719" y="669"/>
                  </a:lnTo>
                  <a:lnTo>
                    <a:pt x="4706" y="711"/>
                  </a:lnTo>
                  <a:lnTo>
                    <a:pt x="4690" y="755"/>
                  </a:lnTo>
                  <a:lnTo>
                    <a:pt x="4674" y="797"/>
                  </a:lnTo>
                  <a:lnTo>
                    <a:pt x="4657" y="840"/>
                  </a:lnTo>
                  <a:lnTo>
                    <a:pt x="4638" y="882"/>
                  </a:lnTo>
                  <a:lnTo>
                    <a:pt x="4618" y="926"/>
                  </a:lnTo>
                  <a:lnTo>
                    <a:pt x="4597" y="969"/>
                  </a:lnTo>
                  <a:lnTo>
                    <a:pt x="4574" y="1011"/>
                  </a:lnTo>
                  <a:lnTo>
                    <a:pt x="4550" y="1055"/>
                  </a:lnTo>
                  <a:lnTo>
                    <a:pt x="4525" y="1097"/>
                  </a:lnTo>
                  <a:lnTo>
                    <a:pt x="4497" y="1139"/>
                  </a:lnTo>
                  <a:lnTo>
                    <a:pt x="4470" y="1181"/>
                  </a:lnTo>
                  <a:lnTo>
                    <a:pt x="4439" y="1223"/>
                  </a:lnTo>
                  <a:lnTo>
                    <a:pt x="4407" y="1263"/>
                  </a:lnTo>
                  <a:lnTo>
                    <a:pt x="4374" y="1302"/>
                  </a:lnTo>
                  <a:lnTo>
                    <a:pt x="4339" y="1342"/>
                  </a:lnTo>
                  <a:lnTo>
                    <a:pt x="4303" y="1379"/>
                  </a:lnTo>
                  <a:lnTo>
                    <a:pt x="4264" y="1417"/>
                  </a:lnTo>
                  <a:lnTo>
                    <a:pt x="4224" y="1452"/>
                  </a:lnTo>
                  <a:lnTo>
                    <a:pt x="4181" y="1488"/>
                  </a:lnTo>
                  <a:lnTo>
                    <a:pt x="4136" y="1522"/>
                  </a:lnTo>
                  <a:lnTo>
                    <a:pt x="4091" y="1554"/>
                  </a:lnTo>
                  <a:lnTo>
                    <a:pt x="4042" y="1584"/>
                  </a:lnTo>
                  <a:lnTo>
                    <a:pt x="3992" y="1614"/>
                  </a:lnTo>
                  <a:lnTo>
                    <a:pt x="3939" y="1643"/>
                  </a:lnTo>
                  <a:lnTo>
                    <a:pt x="3885" y="1668"/>
                  </a:lnTo>
                  <a:lnTo>
                    <a:pt x="3828" y="1693"/>
                  </a:lnTo>
                  <a:lnTo>
                    <a:pt x="3768" y="1715"/>
                  </a:lnTo>
                  <a:lnTo>
                    <a:pt x="3707" y="1736"/>
                  </a:lnTo>
                  <a:lnTo>
                    <a:pt x="3643" y="1754"/>
                  </a:lnTo>
                  <a:lnTo>
                    <a:pt x="3578" y="1772"/>
                  </a:lnTo>
                  <a:lnTo>
                    <a:pt x="3510" y="1786"/>
                  </a:lnTo>
                  <a:lnTo>
                    <a:pt x="3439" y="1798"/>
                  </a:lnTo>
                  <a:lnTo>
                    <a:pt x="3366" y="1807"/>
                  </a:lnTo>
                  <a:lnTo>
                    <a:pt x="3291" y="1815"/>
                  </a:lnTo>
                  <a:lnTo>
                    <a:pt x="3212" y="1820"/>
                  </a:lnTo>
                  <a:lnTo>
                    <a:pt x="3131" y="1822"/>
                  </a:lnTo>
                  <a:lnTo>
                    <a:pt x="3048" y="1822"/>
                  </a:lnTo>
                  <a:lnTo>
                    <a:pt x="3048" y="1822"/>
                  </a:lnTo>
                  <a:lnTo>
                    <a:pt x="2881" y="1819"/>
                  </a:lnTo>
                  <a:lnTo>
                    <a:pt x="2720" y="1819"/>
                  </a:lnTo>
                  <a:lnTo>
                    <a:pt x="2567" y="1822"/>
                  </a:lnTo>
                  <a:lnTo>
                    <a:pt x="2419" y="1828"/>
                  </a:lnTo>
                  <a:lnTo>
                    <a:pt x="2277" y="1836"/>
                  </a:lnTo>
                  <a:lnTo>
                    <a:pt x="2141" y="1848"/>
                  </a:lnTo>
                  <a:lnTo>
                    <a:pt x="2012" y="1861"/>
                  </a:lnTo>
                  <a:lnTo>
                    <a:pt x="1887" y="1877"/>
                  </a:lnTo>
                  <a:lnTo>
                    <a:pt x="1766" y="1896"/>
                  </a:lnTo>
                  <a:lnTo>
                    <a:pt x="1651" y="1919"/>
                  </a:lnTo>
                  <a:lnTo>
                    <a:pt x="1541" y="1943"/>
                  </a:lnTo>
                  <a:lnTo>
                    <a:pt x="1436" y="1970"/>
                  </a:lnTo>
                  <a:lnTo>
                    <a:pt x="1384" y="1985"/>
                  </a:lnTo>
                  <a:lnTo>
                    <a:pt x="1335" y="1999"/>
                  </a:lnTo>
                  <a:lnTo>
                    <a:pt x="1286" y="2016"/>
                  </a:lnTo>
                  <a:lnTo>
                    <a:pt x="1239" y="2032"/>
                  </a:lnTo>
                  <a:lnTo>
                    <a:pt x="1191" y="2050"/>
                  </a:lnTo>
                  <a:lnTo>
                    <a:pt x="1146" y="2067"/>
                  </a:lnTo>
                  <a:lnTo>
                    <a:pt x="1100" y="2087"/>
                  </a:lnTo>
                  <a:lnTo>
                    <a:pt x="1057" y="2106"/>
                  </a:lnTo>
                  <a:lnTo>
                    <a:pt x="1014" y="2127"/>
                  </a:lnTo>
                  <a:lnTo>
                    <a:pt x="971" y="2148"/>
                  </a:lnTo>
                  <a:lnTo>
                    <a:pt x="930" y="2169"/>
                  </a:lnTo>
                  <a:lnTo>
                    <a:pt x="889" y="2192"/>
                  </a:lnTo>
                  <a:lnTo>
                    <a:pt x="850" y="2214"/>
                  </a:lnTo>
                  <a:lnTo>
                    <a:pt x="811" y="2237"/>
                  </a:lnTo>
                  <a:lnTo>
                    <a:pt x="772" y="2263"/>
                  </a:lnTo>
                  <a:lnTo>
                    <a:pt x="735" y="2287"/>
                  </a:lnTo>
                  <a:lnTo>
                    <a:pt x="699" y="2313"/>
                  </a:lnTo>
                  <a:lnTo>
                    <a:pt x="663" y="2339"/>
                  </a:lnTo>
                  <a:lnTo>
                    <a:pt x="628" y="2366"/>
                  </a:lnTo>
                  <a:lnTo>
                    <a:pt x="593" y="2393"/>
                  </a:lnTo>
                  <a:lnTo>
                    <a:pt x="558" y="2423"/>
                  </a:lnTo>
                  <a:lnTo>
                    <a:pt x="525" y="2452"/>
                  </a:lnTo>
                  <a:lnTo>
                    <a:pt x="460" y="2511"/>
                  </a:lnTo>
                  <a:lnTo>
                    <a:pt x="397" y="2576"/>
                  </a:lnTo>
                  <a:lnTo>
                    <a:pt x="336" y="2640"/>
                  </a:lnTo>
                  <a:lnTo>
                    <a:pt x="277" y="2710"/>
                  </a:lnTo>
                  <a:lnTo>
                    <a:pt x="220" y="2783"/>
                  </a:lnTo>
                  <a:lnTo>
                    <a:pt x="163" y="2857"/>
                  </a:lnTo>
                  <a:lnTo>
                    <a:pt x="107" y="2934"/>
                  </a:lnTo>
                  <a:lnTo>
                    <a:pt x="53" y="3013"/>
                  </a:lnTo>
                  <a:lnTo>
                    <a:pt x="0" y="3097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807472" name="Freeform 112"/>
            <p:cNvSpPr>
              <a:spLocks/>
            </p:cNvSpPr>
            <p:nvPr/>
          </p:nvSpPr>
          <p:spPr bwMode="auto">
            <a:xfrm>
              <a:off x="1968" y="481"/>
              <a:ext cx="4782" cy="1605"/>
            </a:xfrm>
            <a:custGeom>
              <a:avLst/>
              <a:gdLst/>
              <a:ahLst/>
              <a:cxnLst>
                <a:cxn ang="0">
                  <a:pos x="4782" y="0"/>
                </a:cxn>
                <a:cxn ang="0">
                  <a:pos x="4780" y="81"/>
                </a:cxn>
                <a:cxn ang="0">
                  <a:pos x="4775" y="173"/>
                </a:cxn>
                <a:cxn ang="0">
                  <a:pos x="4762" y="292"/>
                </a:cxn>
                <a:cxn ang="0">
                  <a:pos x="4740" y="433"/>
                </a:cxn>
                <a:cxn ang="0">
                  <a:pos x="4704" y="591"/>
                </a:cxn>
                <a:cxn ang="0">
                  <a:pos x="4668" y="717"/>
                </a:cxn>
                <a:cxn ang="0">
                  <a:pos x="4637" y="802"/>
                </a:cxn>
                <a:cxn ang="0">
                  <a:pos x="4602" y="890"/>
                </a:cxn>
                <a:cxn ang="0">
                  <a:pos x="4564" y="978"/>
                </a:cxn>
                <a:cxn ang="0">
                  <a:pos x="4518" y="1066"/>
                </a:cxn>
                <a:cxn ang="0">
                  <a:pos x="4466" y="1151"/>
                </a:cxn>
                <a:cxn ang="0">
                  <a:pos x="4409" y="1235"/>
                </a:cxn>
                <a:cxn ang="0">
                  <a:pos x="4346" y="1318"/>
                </a:cxn>
                <a:cxn ang="0">
                  <a:pos x="4275" y="1397"/>
                </a:cxn>
                <a:cxn ang="0">
                  <a:pos x="4197" y="1471"/>
                </a:cxn>
                <a:cxn ang="0">
                  <a:pos x="4111" y="1542"/>
                </a:cxn>
                <a:cxn ang="0">
                  <a:pos x="4018" y="1608"/>
                </a:cxn>
                <a:cxn ang="0">
                  <a:pos x="3917" y="1668"/>
                </a:cxn>
                <a:cxn ang="0">
                  <a:pos x="3805" y="1721"/>
                </a:cxn>
                <a:cxn ang="0">
                  <a:pos x="3686" y="1766"/>
                </a:cxn>
                <a:cxn ang="0">
                  <a:pos x="3557" y="1805"/>
                </a:cxn>
                <a:cxn ang="0">
                  <a:pos x="3418" y="1834"/>
                </a:cxn>
                <a:cxn ang="0">
                  <a:pos x="3270" y="1855"/>
                </a:cxn>
                <a:cxn ang="0">
                  <a:pos x="3110" y="1865"/>
                </a:cxn>
                <a:cxn ang="0">
                  <a:pos x="3027" y="1867"/>
                </a:cxn>
                <a:cxn ang="0">
                  <a:pos x="2700" y="1870"/>
                </a:cxn>
                <a:cxn ang="0">
                  <a:pos x="2399" y="1884"/>
                </a:cxn>
                <a:cxn ang="0">
                  <a:pos x="2121" y="1910"/>
                </a:cxn>
                <a:cxn ang="0">
                  <a:pos x="1867" y="1946"/>
                </a:cxn>
                <a:cxn ang="0">
                  <a:pos x="1633" y="1991"/>
                </a:cxn>
                <a:cxn ang="0">
                  <a:pos x="1419" y="2047"/>
                </a:cxn>
                <a:cxn ang="0">
                  <a:pos x="1317" y="2080"/>
                </a:cxn>
                <a:cxn ang="0">
                  <a:pos x="1222" y="2115"/>
                </a:cxn>
                <a:cxn ang="0">
                  <a:pos x="1129" y="2152"/>
                </a:cxn>
                <a:cxn ang="0">
                  <a:pos x="1041" y="2193"/>
                </a:cxn>
                <a:cxn ang="0">
                  <a:pos x="956" y="2235"/>
                </a:cxn>
                <a:cxn ang="0">
                  <a:pos x="874" y="2282"/>
                </a:cxn>
                <a:cxn ang="0">
                  <a:pos x="797" y="2330"/>
                </a:cxn>
                <a:cxn ang="0">
                  <a:pos x="722" y="2380"/>
                </a:cxn>
                <a:cxn ang="0">
                  <a:pos x="651" y="2435"/>
                </a:cxn>
                <a:cxn ang="0">
                  <a:pos x="582" y="2491"/>
                </a:cxn>
                <a:cxn ang="0">
                  <a:pos x="515" y="2550"/>
                </a:cxn>
                <a:cxn ang="0">
                  <a:pos x="389" y="2677"/>
                </a:cxn>
                <a:cxn ang="0">
                  <a:pos x="271" y="2816"/>
                </a:cxn>
                <a:cxn ang="0">
                  <a:pos x="158" y="2965"/>
                </a:cxn>
                <a:cxn ang="0">
                  <a:pos x="51" y="3124"/>
                </a:cxn>
              </a:cxnLst>
              <a:rect l="0" t="0" r="r" b="b"/>
              <a:pathLst>
                <a:path w="4782" h="3210">
                  <a:moveTo>
                    <a:pt x="4782" y="0"/>
                  </a:moveTo>
                  <a:lnTo>
                    <a:pt x="4782" y="0"/>
                  </a:lnTo>
                  <a:lnTo>
                    <a:pt x="4782" y="21"/>
                  </a:lnTo>
                  <a:lnTo>
                    <a:pt x="4780" y="81"/>
                  </a:lnTo>
                  <a:lnTo>
                    <a:pt x="4779" y="123"/>
                  </a:lnTo>
                  <a:lnTo>
                    <a:pt x="4775" y="173"/>
                  </a:lnTo>
                  <a:lnTo>
                    <a:pt x="4770" y="229"/>
                  </a:lnTo>
                  <a:lnTo>
                    <a:pt x="4762" y="292"/>
                  </a:lnTo>
                  <a:lnTo>
                    <a:pt x="4752" y="360"/>
                  </a:lnTo>
                  <a:lnTo>
                    <a:pt x="4740" y="433"/>
                  </a:lnTo>
                  <a:lnTo>
                    <a:pt x="4723" y="510"/>
                  </a:lnTo>
                  <a:lnTo>
                    <a:pt x="4704" y="591"/>
                  </a:lnTo>
                  <a:lnTo>
                    <a:pt x="4682" y="675"/>
                  </a:lnTo>
                  <a:lnTo>
                    <a:pt x="4668" y="717"/>
                  </a:lnTo>
                  <a:lnTo>
                    <a:pt x="4654" y="760"/>
                  </a:lnTo>
                  <a:lnTo>
                    <a:pt x="4637" y="802"/>
                  </a:lnTo>
                  <a:lnTo>
                    <a:pt x="4620" y="846"/>
                  </a:lnTo>
                  <a:lnTo>
                    <a:pt x="4602" y="890"/>
                  </a:lnTo>
                  <a:lnTo>
                    <a:pt x="4584" y="935"/>
                  </a:lnTo>
                  <a:lnTo>
                    <a:pt x="4564" y="978"/>
                  </a:lnTo>
                  <a:lnTo>
                    <a:pt x="4541" y="1022"/>
                  </a:lnTo>
                  <a:lnTo>
                    <a:pt x="4518" y="1066"/>
                  </a:lnTo>
                  <a:lnTo>
                    <a:pt x="4493" y="1108"/>
                  </a:lnTo>
                  <a:lnTo>
                    <a:pt x="4466" y="1151"/>
                  </a:lnTo>
                  <a:lnTo>
                    <a:pt x="4439" y="1193"/>
                  </a:lnTo>
                  <a:lnTo>
                    <a:pt x="4409" y="1235"/>
                  </a:lnTo>
                  <a:lnTo>
                    <a:pt x="4379" y="1277"/>
                  </a:lnTo>
                  <a:lnTo>
                    <a:pt x="4346" y="1318"/>
                  </a:lnTo>
                  <a:lnTo>
                    <a:pt x="4311" y="1358"/>
                  </a:lnTo>
                  <a:lnTo>
                    <a:pt x="4275" y="1397"/>
                  </a:lnTo>
                  <a:lnTo>
                    <a:pt x="4237" y="1435"/>
                  </a:lnTo>
                  <a:lnTo>
                    <a:pt x="4197" y="1471"/>
                  </a:lnTo>
                  <a:lnTo>
                    <a:pt x="4155" y="1508"/>
                  </a:lnTo>
                  <a:lnTo>
                    <a:pt x="4111" y="1542"/>
                  </a:lnTo>
                  <a:lnTo>
                    <a:pt x="4065" y="1576"/>
                  </a:lnTo>
                  <a:lnTo>
                    <a:pt x="4018" y="1608"/>
                  </a:lnTo>
                  <a:lnTo>
                    <a:pt x="3968" y="1639"/>
                  </a:lnTo>
                  <a:lnTo>
                    <a:pt x="3917" y="1668"/>
                  </a:lnTo>
                  <a:lnTo>
                    <a:pt x="3862" y="1695"/>
                  </a:lnTo>
                  <a:lnTo>
                    <a:pt x="3805" y="1721"/>
                  </a:lnTo>
                  <a:lnTo>
                    <a:pt x="3747" y="1744"/>
                  </a:lnTo>
                  <a:lnTo>
                    <a:pt x="3686" y="1766"/>
                  </a:lnTo>
                  <a:lnTo>
                    <a:pt x="3622" y="1787"/>
                  </a:lnTo>
                  <a:lnTo>
                    <a:pt x="3557" y="1805"/>
                  </a:lnTo>
                  <a:lnTo>
                    <a:pt x="3489" y="1821"/>
                  </a:lnTo>
                  <a:lnTo>
                    <a:pt x="3418" y="1834"/>
                  </a:lnTo>
                  <a:lnTo>
                    <a:pt x="3344" y="1846"/>
                  </a:lnTo>
                  <a:lnTo>
                    <a:pt x="3270" y="1855"/>
                  </a:lnTo>
                  <a:lnTo>
                    <a:pt x="3192" y="1860"/>
                  </a:lnTo>
                  <a:lnTo>
                    <a:pt x="3110" y="1865"/>
                  </a:lnTo>
                  <a:lnTo>
                    <a:pt x="3027" y="1867"/>
                  </a:lnTo>
                  <a:lnTo>
                    <a:pt x="3027" y="1867"/>
                  </a:lnTo>
                  <a:lnTo>
                    <a:pt x="2860" y="1867"/>
                  </a:lnTo>
                  <a:lnTo>
                    <a:pt x="2700" y="1870"/>
                  </a:lnTo>
                  <a:lnTo>
                    <a:pt x="2546" y="1876"/>
                  </a:lnTo>
                  <a:lnTo>
                    <a:pt x="2399" y="1884"/>
                  </a:lnTo>
                  <a:lnTo>
                    <a:pt x="2257" y="1896"/>
                  </a:lnTo>
                  <a:lnTo>
                    <a:pt x="2121" y="1910"/>
                  </a:lnTo>
                  <a:lnTo>
                    <a:pt x="1992" y="1926"/>
                  </a:lnTo>
                  <a:lnTo>
                    <a:pt x="1867" y="1946"/>
                  </a:lnTo>
                  <a:lnTo>
                    <a:pt x="1748" y="1967"/>
                  </a:lnTo>
                  <a:lnTo>
                    <a:pt x="1633" y="1991"/>
                  </a:lnTo>
                  <a:lnTo>
                    <a:pt x="1523" y="2018"/>
                  </a:lnTo>
                  <a:lnTo>
                    <a:pt x="1419" y="2047"/>
                  </a:lnTo>
                  <a:lnTo>
                    <a:pt x="1367" y="2064"/>
                  </a:lnTo>
                  <a:lnTo>
                    <a:pt x="1317" y="2080"/>
                  </a:lnTo>
                  <a:lnTo>
                    <a:pt x="1269" y="2097"/>
                  </a:lnTo>
                  <a:lnTo>
                    <a:pt x="1222" y="2115"/>
                  </a:lnTo>
                  <a:lnTo>
                    <a:pt x="1174" y="2133"/>
                  </a:lnTo>
                  <a:lnTo>
                    <a:pt x="1129" y="2152"/>
                  </a:lnTo>
                  <a:lnTo>
                    <a:pt x="1084" y="2172"/>
                  </a:lnTo>
                  <a:lnTo>
                    <a:pt x="1041" y="2193"/>
                  </a:lnTo>
                  <a:lnTo>
                    <a:pt x="998" y="2214"/>
                  </a:lnTo>
                  <a:lnTo>
                    <a:pt x="956" y="2235"/>
                  </a:lnTo>
                  <a:lnTo>
                    <a:pt x="915" y="2257"/>
                  </a:lnTo>
                  <a:lnTo>
                    <a:pt x="874" y="2282"/>
                  </a:lnTo>
                  <a:lnTo>
                    <a:pt x="836" y="2306"/>
                  </a:lnTo>
                  <a:lnTo>
                    <a:pt x="797" y="2330"/>
                  </a:lnTo>
                  <a:lnTo>
                    <a:pt x="759" y="2354"/>
                  </a:lnTo>
                  <a:lnTo>
                    <a:pt x="722" y="2380"/>
                  </a:lnTo>
                  <a:lnTo>
                    <a:pt x="686" y="2407"/>
                  </a:lnTo>
                  <a:lnTo>
                    <a:pt x="651" y="2435"/>
                  </a:lnTo>
                  <a:lnTo>
                    <a:pt x="615" y="2462"/>
                  </a:lnTo>
                  <a:lnTo>
                    <a:pt x="582" y="2491"/>
                  </a:lnTo>
                  <a:lnTo>
                    <a:pt x="548" y="2520"/>
                  </a:lnTo>
                  <a:lnTo>
                    <a:pt x="515" y="2550"/>
                  </a:lnTo>
                  <a:lnTo>
                    <a:pt x="451" y="2613"/>
                  </a:lnTo>
                  <a:lnTo>
                    <a:pt x="389" y="2677"/>
                  </a:lnTo>
                  <a:lnTo>
                    <a:pt x="329" y="2745"/>
                  </a:lnTo>
                  <a:lnTo>
                    <a:pt x="271" y="2816"/>
                  </a:lnTo>
                  <a:lnTo>
                    <a:pt x="214" y="2889"/>
                  </a:lnTo>
                  <a:lnTo>
                    <a:pt x="158" y="2965"/>
                  </a:lnTo>
                  <a:lnTo>
                    <a:pt x="104" y="3044"/>
                  </a:lnTo>
                  <a:lnTo>
                    <a:pt x="51" y="3124"/>
                  </a:lnTo>
                  <a:lnTo>
                    <a:pt x="0" y="321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807473" name="Freeform 113"/>
            <p:cNvSpPr>
              <a:spLocks/>
            </p:cNvSpPr>
            <p:nvPr/>
          </p:nvSpPr>
          <p:spPr bwMode="auto">
            <a:xfrm>
              <a:off x="2023" y="453"/>
              <a:ext cx="4733" cy="1662"/>
            </a:xfrm>
            <a:custGeom>
              <a:avLst/>
              <a:gdLst/>
              <a:ahLst/>
              <a:cxnLst>
                <a:cxn ang="0">
                  <a:pos x="4733" y="0"/>
                </a:cxn>
                <a:cxn ang="0">
                  <a:pos x="4733" y="81"/>
                </a:cxn>
                <a:cxn ang="0">
                  <a:pos x="4729" y="173"/>
                </a:cxn>
                <a:cxn ang="0">
                  <a:pos x="4718" y="294"/>
                </a:cxn>
                <a:cxn ang="0">
                  <a:pos x="4699" y="436"/>
                </a:cxn>
                <a:cxn ang="0">
                  <a:pos x="4665" y="596"/>
                </a:cxn>
                <a:cxn ang="0">
                  <a:pos x="4631" y="724"/>
                </a:cxn>
                <a:cxn ang="0">
                  <a:pos x="4602" y="811"/>
                </a:cxn>
                <a:cxn ang="0">
                  <a:pos x="4568" y="898"/>
                </a:cxn>
                <a:cxn ang="0">
                  <a:pos x="4529" y="987"/>
                </a:cxn>
                <a:cxn ang="0">
                  <a:pos x="4486" y="1076"/>
                </a:cxn>
                <a:cxn ang="0">
                  <a:pos x="4436" y="1165"/>
                </a:cxn>
                <a:cxn ang="0">
                  <a:pos x="4381" y="1250"/>
                </a:cxn>
                <a:cxn ang="0">
                  <a:pos x="4317" y="1334"/>
                </a:cxn>
                <a:cxn ang="0">
                  <a:pos x="4247" y="1415"/>
                </a:cxn>
                <a:cxn ang="0">
                  <a:pos x="4171" y="1491"/>
                </a:cxn>
                <a:cxn ang="0">
                  <a:pos x="4086" y="1563"/>
                </a:cxn>
                <a:cxn ang="0">
                  <a:pos x="3993" y="1631"/>
                </a:cxn>
                <a:cxn ang="0">
                  <a:pos x="3893" y="1694"/>
                </a:cxn>
                <a:cxn ang="0">
                  <a:pos x="3784" y="1749"/>
                </a:cxn>
                <a:cxn ang="0">
                  <a:pos x="3664" y="1798"/>
                </a:cxn>
                <a:cxn ang="0">
                  <a:pos x="3537" y="1840"/>
                </a:cxn>
                <a:cxn ang="0">
                  <a:pos x="3398" y="1872"/>
                </a:cxn>
                <a:cxn ang="0">
                  <a:pos x="3249" y="1894"/>
                </a:cxn>
                <a:cxn ang="0">
                  <a:pos x="3091" y="1909"/>
                </a:cxn>
                <a:cxn ang="0">
                  <a:pos x="3008" y="1911"/>
                </a:cxn>
                <a:cxn ang="0">
                  <a:pos x="2681" y="1922"/>
                </a:cxn>
                <a:cxn ang="0">
                  <a:pos x="2380" y="1943"/>
                </a:cxn>
                <a:cxn ang="0">
                  <a:pos x="2102" y="1974"/>
                </a:cxn>
                <a:cxn ang="0">
                  <a:pos x="1848" y="2014"/>
                </a:cxn>
                <a:cxn ang="0">
                  <a:pos x="1615" y="2066"/>
                </a:cxn>
                <a:cxn ang="0">
                  <a:pos x="1401" y="2127"/>
                </a:cxn>
                <a:cxn ang="0">
                  <a:pos x="1301" y="2161"/>
                </a:cxn>
                <a:cxn ang="0">
                  <a:pos x="1205" y="2198"/>
                </a:cxn>
                <a:cxn ang="0">
                  <a:pos x="1114" y="2237"/>
                </a:cxn>
                <a:cxn ang="0">
                  <a:pos x="1026" y="2280"/>
                </a:cxn>
                <a:cxn ang="0">
                  <a:pos x="942" y="2324"/>
                </a:cxn>
                <a:cxn ang="0">
                  <a:pos x="861" y="2372"/>
                </a:cxn>
                <a:cxn ang="0">
                  <a:pos x="785" y="2422"/>
                </a:cxn>
                <a:cxn ang="0">
                  <a:pos x="711" y="2476"/>
                </a:cxn>
                <a:cxn ang="0">
                  <a:pos x="639" y="2531"/>
                </a:cxn>
                <a:cxn ang="0">
                  <a:pos x="571" y="2589"/>
                </a:cxn>
                <a:cxn ang="0">
                  <a:pos x="506" y="2650"/>
                </a:cxn>
                <a:cxn ang="0">
                  <a:pos x="382" y="2779"/>
                </a:cxn>
                <a:cxn ang="0">
                  <a:pos x="265" y="2921"/>
                </a:cxn>
                <a:cxn ang="0">
                  <a:pos x="156" y="3073"/>
                </a:cxn>
                <a:cxn ang="0">
                  <a:pos x="52" y="3236"/>
                </a:cxn>
              </a:cxnLst>
              <a:rect l="0" t="0" r="r" b="b"/>
              <a:pathLst>
                <a:path w="4733" h="3323">
                  <a:moveTo>
                    <a:pt x="4733" y="0"/>
                  </a:moveTo>
                  <a:lnTo>
                    <a:pt x="4733" y="0"/>
                  </a:lnTo>
                  <a:lnTo>
                    <a:pt x="4733" y="21"/>
                  </a:lnTo>
                  <a:lnTo>
                    <a:pt x="4733" y="81"/>
                  </a:lnTo>
                  <a:lnTo>
                    <a:pt x="4732" y="123"/>
                  </a:lnTo>
                  <a:lnTo>
                    <a:pt x="4729" y="173"/>
                  </a:lnTo>
                  <a:lnTo>
                    <a:pt x="4725" y="231"/>
                  </a:lnTo>
                  <a:lnTo>
                    <a:pt x="4718" y="294"/>
                  </a:lnTo>
                  <a:lnTo>
                    <a:pt x="4710" y="364"/>
                  </a:lnTo>
                  <a:lnTo>
                    <a:pt x="4699" y="436"/>
                  </a:lnTo>
                  <a:lnTo>
                    <a:pt x="4683" y="516"/>
                  </a:lnTo>
                  <a:lnTo>
                    <a:pt x="4665" y="596"/>
                  </a:lnTo>
                  <a:lnTo>
                    <a:pt x="4643" y="680"/>
                  </a:lnTo>
                  <a:lnTo>
                    <a:pt x="4631" y="724"/>
                  </a:lnTo>
                  <a:lnTo>
                    <a:pt x="4617" y="767"/>
                  </a:lnTo>
                  <a:lnTo>
                    <a:pt x="4602" y="811"/>
                  </a:lnTo>
                  <a:lnTo>
                    <a:pt x="4586" y="855"/>
                  </a:lnTo>
                  <a:lnTo>
                    <a:pt x="4568" y="898"/>
                  </a:lnTo>
                  <a:lnTo>
                    <a:pt x="4550" y="943"/>
                  </a:lnTo>
                  <a:lnTo>
                    <a:pt x="4529" y="987"/>
                  </a:lnTo>
                  <a:lnTo>
                    <a:pt x="4509" y="1032"/>
                  </a:lnTo>
                  <a:lnTo>
                    <a:pt x="4486" y="1076"/>
                  </a:lnTo>
                  <a:lnTo>
                    <a:pt x="4461" y="1119"/>
                  </a:lnTo>
                  <a:lnTo>
                    <a:pt x="4436" y="1165"/>
                  </a:lnTo>
                  <a:lnTo>
                    <a:pt x="4409" y="1207"/>
                  </a:lnTo>
                  <a:lnTo>
                    <a:pt x="4381" y="1250"/>
                  </a:lnTo>
                  <a:lnTo>
                    <a:pt x="4350" y="1292"/>
                  </a:lnTo>
                  <a:lnTo>
                    <a:pt x="4317" y="1334"/>
                  </a:lnTo>
                  <a:lnTo>
                    <a:pt x="4284" y="1375"/>
                  </a:lnTo>
                  <a:lnTo>
                    <a:pt x="4247" y="1415"/>
                  </a:lnTo>
                  <a:lnTo>
                    <a:pt x="4210" y="1454"/>
                  </a:lnTo>
                  <a:lnTo>
                    <a:pt x="4171" y="1491"/>
                  </a:lnTo>
                  <a:lnTo>
                    <a:pt x="4129" y="1528"/>
                  </a:lnTo>
                  <a:lnTo>
                    <a:pt x="4086" y="1563"/>
                  </a:lnTo>
                  <a:lnTo>
                    <a:pt x="4041" y="1599"/>
                  </a:lnTo>
                  <a:lnTo>
                    <a:pt x="3993" y="1631"/>
                  </a:lnTo>
                  <a:lnTo>
                    <a:pt x="3945" y="1664"/>
                  </a:lnTo>
                  <a:lnTo>
                    <a:pt x="3893" y="1694"/>
                  </a:lnTo>
                  <a:lnTo>
                    <a:pt x="3839" y="1723"/>
                  </a:lnTo>
                  <a:lnTo>
                    <a:pt x="3784" y="1749"/>
                  </a:lnTo>
                  <a:lnTo>
                    <a:pt x="3725" y="1775"/>
                  </a:lnTo>
                  <a:lnTo>
                    <a:pt x="3664" y="1798"/>
                  </a:lnTo>
                  <a:lnTo>
                    <a:pt x="3602" y="1820"/>
                  </a:lnTo>
                  <a:lnTo>
                    <a:pt x="3537" y="1840"/>
                  </a:lnTo>
                  <a:lnTo>
                    <a:pt x="3469" y="1856"/>
                  </a:lnTo>
                  <a:lnTo>
                    <a:pt x="3398" y="1872"/>
                  </a:lnTo>
                  <a:lnTo>
                    <a:pt x="3326" y="1885"/>
                  </a:lnTo>
                  <a:lnTo>
                    <a:pt x="3249" y="1894"/>
                  </a:lnTo>
                  <a:lnTo>
                    <a:pt x="3171" y="1903"/>
                  </a:lnTo>
                  <a:lnTo>
                    <a:pt x="3091" y="1909"/>
                  </a:lnTo>
                  <a:lnTo>
                    <a:pt x="3008" y="1911"/>
                  </a:lnTo>
                  <a:lnTo>
                    <a:pt x="3008" y="1911"/>
                  </a:lnTo>
                  <a:lnTo>
                    <a:pt x="2841" y="1915"/>
                  </a:lnTo>
                  <a:lnTo>
                    <a:pt x="2681" y="1922"/>
                  </a:lnTo>
                  <a:lnTo>
                    <a:pt x="2527" y="1932"/>
                  </a:lnTo>
                  <a:lnTo>
                    <a:pt x="2380" y="1943"/>
                  </a:lnTo>
                  <a:lnTo>
                    <a:pt x="2238" y="1957"/>
                  </a:lnTo>
                  <a:lnTo>
                    <a:pt x="2102" y="1974"/>
                  </a:lnTo>
                  <a:lnTo>
                    <a:pt x="1973" y="1993"/>
                  </a:lnTo>
                  <a:lnTo>
                    <a:pt x="1848" y="2014"/>
                  </a:lnTo>
                  <a:lnTo>
                    <a:pt x="1729" y="2038"/>
                  </a:lnTo>
                  <a:lnTo>
                    <a:pt x="1615" y="2066"/>
                  </a:lnTo>
                  <a:lnTo>
                    <a:pt x="1507" y="2095"/>
                  </a:lnTo>
                  <a:lnTo>
                    <a:pt x="1401" y="2127"/>
                  </a:lnTo>
                  <a:lnTo>
                    <a:pt x="1351" y="2143"/>
                  </a:lnTo>
                  <a:lnTo>
                    <a:pt x="1301" y="2161"/>
                  </a:lnTo>
                  <a:lnTo>
                    <a:pt x="1253" y="2179"/>
                  </a:lnTo>
                  <a:lnTo>
                    <a:pt x="1205" y="2198"/>
                  </a:lnTo>
                  <a:lnTo>
                    <a:pt x="1160" y="2217"/>
                  </a:lnTo>
                  <a:lnTo>
                    <a:pt x="1114" y="2237"/>
                  </a:lnTo>
                  <a:lnTo>
                    <a:pt x="1069" y="2258"/>
                  </a:lnTo>
                  <a:lnTo>
                    <a:pt x="1026" y="2280"/>
                  </a:lnTo>
                  <a:lnTo>
                    <a:pt x="983" y="2301"/>
                  </a:lnTo>
                  <a:lnTo>
                    <a:pt x="942" y="2324"/>
                  </a:lnTo>
                  <a:lnTo>
                    <a:pt x="901" y="2348"/>
                  </a:lnTo>
                  <a:lnTo>
                    <a:pt x="861" y="2372"/>
                  </a:lnTo>
                  <a:lnTo>
                    <a:pt x="822" y="2397"/>
                  </a:lnTo>
                  <a:lnTo>
                    <a:pt x="785" y="2422"/>
                  </a:lnTo>
                  <a:lnTo>
                    <a:pt x="747" y="2448"/>
                  </a:lnTo>
                  <a:lnTo>
                    <a:pt x="711" y="2476"/>
                  </a:lnTo>
                  <a:lnTo>
                    <a:pt x="675" y="2503"/>
                  </a:lnTo>
                  <a:lnTo>
                    <a:pt x="639" y="2531"/>
                  </a:lnTo>
                  <a:lnTo>
                    <a:pt x="606" y="2560"/>
                  </a:lnTo>
                  <a:lnTo>
                    <a:pt x="571" y="2589"/>
                  </a:lnTo>
                  <a:lnTo>
                    <a:pt x="538" y="2619"/>
                  </a:lnTo>
                  <a:lnTo>
                    <a:pt x="506" y="2650"/>
                  </a:lnTo>
                  <a:lnTo>
                    <a:pt x="442" y="2713"/>
                  </a:lnTo>
                  <a:lnTo>
                    <a:pt x="382" y="2779"/>
                  </a:lnTo>
                  <a:lnTo>
                    <a:pt x="322" y="2849"/>
                  </a:lnTo>
                  <a:lnTo>
                    <a:pt x="265" y="2921"/>
                  </a:lnTo>
                  <a:lnTo>
                    <a:pt x="210" y="2996"/>
                  </a:lnTo>
                  <a:lnTo>
                    <a:pt x="156" y="3073"/>
                  </a:lnTo>
                  <a:lnTo>
                    <a:pt x="103" y="3154"/>
                  </a:lnTo>
                  <a:lnTo>
                    <a:pt x="52" y="3236"/>
                  </a:lnTo>
                  <a:lnTo>
                    <a:pt x="0" y="3323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</p:grpSp>
      <p:sp>
        <p:nvSpPr>
          <p:cNvPr id="1807474" name="Rectangle 114"/>
          <p:cNvSpPr>
            <a:spLocks noChangeArrowheads="1"/>
          </p:cNvSpPr>
          <p:nvPr/>
        </p:nvSpPr>
        <p:spPr bwMode="auto">
          <a:xfrm>
            <a:off x="5" y="1769776"/>
            <a:ext cx="10719288" cy="1688835"/>
          </a:xfrm>
          <a:prstGeom prst="rect">
            <a:avLst/>
          </a:prstGeom>
          <a:gradFill rotWithShape="1">
            <a:gsLst>
              <a:gs pos="0">
                <a:srgbClr val="00A8E4"/>
              </a:gs>
              <a:gs pos="100000">
                <a:srgbClr val="005078"/>
              </a:gs>
            </a:gsLst>
            <a:lin ang="5400000" scaled="1"/>
          </a:gradFill>
          <a:ln w="9525" algn="ctr">
            <a:noFill/>
            <a:miter lim="800000"/>
            <a:headEnd/>
            <a:tailEnd/>
          </a:ln>
          <a:effectLst/>
        </p:spPr>
        <p:txBody>
          <a:bodyPr wrap="none" lIns="98128" tIns="49069" rIns="98128" bIns="49069" anchor="ctr"/>
          <a:lstStyle/>
          <a:p>
            <a:endParaRPr lang="ko-KR" altLang="en-US"/>
          </a:p>
        </p:txBody>
      </p:sp>
      <p:pic>
        <p:nvPicPr>
          <p:cNvPr id="1807475" name="Picture 115" descr="영문간지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xmlns=""/>
              </a:ext>
            </a:extLst>
          </a:blip>
          <a:srcRect/>
          <a:stretch>
            <a:fillRect/>
          </a:stretch>
        </p:blipFill>
        <p:spPr bwMode="auto">
          <a:xfrm>
            <a:off x="336803" y="199503"/>
            <a:ext cx="3311524" cy="2225410"/>
          </a:xfrm>
          <a:prstGeom prst="rect">
            <a:avLst/>
          </a:prstGeom>
          <a:noFill/>
        </p:spPr>
      </p:pic>
      <p:sp>
        <p:nvSpPr>
          <p:cNvPr id="1807476" name="Rectangle 116" descr="좁은 수평선"/>
          <p:cNvSpPr>
            <a:spLocks noChangeArrowheads="1"/>
          </p:cNvSpPr>
          <p:nvPr/>
        </p:nvSpPr>
        <p:spPr bwMode="auto">
          <a:xfrm>
            <a:off x="0" y="-266568"/>
            <a:ext cx="10668000" cy="1181497"/>
          </a:xfrm>
          <a:prstGeom prst="rect">
            <a:avLst/>
          </a:prstGeom>
          <a:pattFill prst="narHorz">
            <a:fgClr>
              <a:schemeClr val="bg1">
                <a:alpha val="30000"/>
              </a:schemeClr>
            </a:fgClr>
            <a:bgClr>
              <a:schemeClr val="bg2">
                <a:alpha val="30000"/>
              </a:schemeClr>
            </a:bgClr>
          </a:pattFill>
          <a:ln w="9525">
            <a:noFill/>
            <a:miter lim="800000"/>
            <a:headEnd/>
            <a:tailEnd/>
          </a:ln>
          <a:effectLst/>
        </p:spPr>
        <p:txBody>
          <a:bodyPr wrap="none" lIns="98128" tIns="49069" rIns="98128" bIns="49069" anchor="ctr"/>
          <a:lstStyle/>
          <a:p>
            <a:endParaRPr lang="ko-KR" altLang="en-US"/>
          </a:p>
        </p:txBody>
      </p:sp>
      <p:sp>
        <p:nvSpPr>
          <p:cNvPr id="1807478" name="Rectangle 118" descr="어두운 상향 대각선"/>
          <p:cNvSpPr>
            <a:spLocks noChangeArrowheads="1"/>
          </p:cNvSpPr>
          <p:nvPr/>
        </p:nvSpPr>
        <p:spPr bwMode="auto">
          <a:xfrm>
            <a:off x="-18804" y="3670036"/>
            <a:ext cx="10700484" cy="491860"/>
          </a:xfrm>
          <a:prstGeom prst="rect">
            <a:avLst/>
          </a:prstGeom>
          <a:pattFill prst="dkUpDiag">
            <a:fgClr>
              <a:schemeClr val="bg1">
                <a:alpha val="30000"/>
              </a:schemeClr>
            </a:fgClr>
            <a:bgClr>
              <a:schemeClr val="bg2">
                <a:alpha val="30000"/>
              </a:schemeClr>
            </a:bgClr>
          </a:pattFill>
          <a:ln w="9525">
            <a:noFill/>
            <a:miter lim="800000"/>
            <a:headEnd/>
            <a:tailEnd/>
          </a:ln>
          <a:effectLst/>
        </p:spPr>
        <p:txBody>
          <a:bodyPr wrap="none" lIns="98128" tIns="49069" rIns="98128" bIns="49069" anchor="ctr"/>
          <a:lstStyle/>
          <a:p>
            <a:endParaRPr lang="ko-KR" altLang="en-US"/>
          </a:p>
        </p:txBody>
      </p:sp>
      <p:sp>
        <p:nvSpPr>
          <p:cNvPr id="1807479" name="Line 119"/>
          <p:cNvSpPr>
            <a:spLocks noChangeShapeType="1"/>
          </p:cNvSpPr>
          <p:nvPr/>
        </p:nvSpPr>
        <p:spPr bwMode="auto">
          <a:xfrm>
            <a:off x="39323" y="2567650"/>
            <a:ext cx="10668000" cy="0"/>
          </a:xfrm>
          <a:prstGeom prst="line">
            <a:avLst/>
          </a:prstGeom>
          <a:noFill/>
          <a:ln w="9525">
            <a:solidFill>
              <a:schemeClr val="tx1">
                <a:alpha val="30000"/>
              </a:schemeClr>
            </a:solidFill>
            <a:round/>
            <a:headEnd/>
            <a:tailEnd/>
          </a:ln>
          <a:effectLst/>
        </p:spPr>
        <p:txBody>
          <a:bodyPr lIns="98128" tIns="49069" rIns="98128" bIns="49069"/>
          <a:lstStyle/>
          <a:p>
            <a:endParaRPr lang="ko-KR" altLang="en-US"/>
          </a:p>
        </p:txBody>
      </p:sp>
      <p:sp>
        <p:nvSpPr>
          <p:cNvPr id="1807480" name="Line 120"/>
          <p:cNvSpPr>
            <a:spLocks noChangeShapeType="1"/>
          </p:cNvSpPr>
          <p:nvPr/>
        </p:nvSpPr>
        <p:spPr bwMode="auto">
          <a:xfrm>
            <a:off x="18806" y="2584847"/>
            <a:ext cx="10668000" cy="0"/>
          </a:xfrm>
          <a:prstGeom prst="line">
            <a:avLst/>
          </a:prstGeom>
          <a:noFill/>
          <a:ln w="9525">
            <a:solidFill>
              <a:srgbClr val="F8F8F8">
                <a:alpha val="60001"/>
              </a:srgbClr>
            </a:solidFill>
            <a:round/>
            <a:headEnd/>
            <a:tailEnd/>
          </a:ln>
          <a:effectLst/>
        </p:spPr>
        <p:txBody>
          <a:bodyPr lIns="98128" tIns="49069" rIns="98128" bIns="49069"/>
          <a:lstStyle/>
          <a:p>
            <a:endParaRPr lang="ko-KR" altLang="en-US"/>
          </a:p>
        </p:txBody>
      </p:sp>
      <p:grpSp>
        <p:nvGrpSpPr>
          <p:cNvPr id="4" name="Group 121"/>
          <p:cNvGrpSpPr>
            <a:grpSpLocks/>
          </p:cNvGrpSpPr>
          <p:nvPr/>
        </p:nvGrpSpPr>
        <p:grpSpPr bwMode="auto">
          <a:xfrm>
            <a:off x="0" y="3439584"/>
            <a:ext cx="10668000" cy="249370"/>
            <a:chOff x="0" y="3489"/>
            <a:chExt cx="5760" cy="145"/>
          </a:xfrm>
        </p:grpSpPr>
        <p:sp>
          <p:nvSpPr>
            <p:cNvPr id="1807482" name="Rectangle 122"/>
            <p:cNvSpPr>
              <a:spLocks noChangeArrowheads="1"/>
            </p:cNvSpPr>
            <p:nvPr/>
          </p:nvSpPr>
          <p:spPr bwMode="auto">
            <a:xfrm>
              <a:off x="0" y="3496"/>
              <a:ext cx="2880" cy="138"/>
            </a:xfrm>
            <a:prstGeom prst="rect">
              <a:avLst/>
            </a:prstGeom>
            <a:solidFill>
              <a:schemeClr val="tx1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483" name="AutoShape 123"/>
            <p:cNvSpPr>
              <a:spLocks noChangeArrowheads="1"/>
            </p:cNvSpPr>
            <p:nvPr/>
          </p:nvSpPr>
          <p:spPr bwMode="auto">
            <a:xfrm flipH="1">
              <a:off x="0" y="3495"/>
              <a:ext cx="95" cy="137"/>
            </a:xfrm>
            <a:prstGeom prst="rtTriangle">
              <a:avLst/>
            </a:prstGeom>
            <a:solidFill>
              <a:srgbClr val="D2F1D1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484" name="AutoShape 124"/>
            <p:cNvSpPr>
              <a:spLocks noChangeArrowheads="1"/>
            </p:cNvSpPr>
            <p:nvPr/>
          </p:nvSpPr>
          <p:spPr bwMode="auto">
            <a:xfrm flipH="1">
              <a:off x="95" y="3495"/>
              <a:ext cx="95" cy="137"/>
            </a:xfrm>
            <a:prstGeom prst="rtTriangle">
              <a:avLst/>
            </a:prstGeom>
            <a:solidFill>
              <a:srgbClr val="9FE19D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485" name="AutoShape 125"/>
            <p:cNvSpPr>
              <a:spLocks noChangeArrowheads="1"/>
            </p:cNvSpPr>
            <p:nvPr/>
          </p:nvSpPr>
          <p:spPr bwMode="auto">
            <a:xfrm flipH="1">
              <a:off x="189" y="3495"/>
              <a:ext cx="95" cy="137"/>
            </a:xfrm>
            <a:prstGeom prst="rtTriangle">
              <a:avLst/>
            </a:prstGeom>
            <a:solidFill>
              <a:srgbClr val="AED0B5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486" name="AutoShape 126"/>
            <p:cNvSpPr>
              <a:spLocks noChangeArrowheads="1"/>
            </p:cNvSpPr>
            <p:nvPr/>
          </p:nvSpPr>
          <p:spPr bwMode="auto">
            <a:xfrm flipH="1">
              <a:off x="285" y="3495"/>
              <a:ext cx="95" cy="137"/>
            </a:xfrm>
            <a:prstGeom prst="rtTriangle">
              <a:avLst/>
            </a:prstGeom>
            <a:solidFill>
              <a:srgbClr val="92C09C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487" name="AutoShape 127"/>
            <p:cNvSpPr>
              <a:spLocks noChangeArrowheads="1"/>
            </p:cNvSpPr>
            <p:nvPr/>
          </p:nvSpPr>
          <p:spPr bwMode="auto">
            <a:xfrm flipH="1">
              <a:off x="381" y="3495"/>
              <a:ext cx="95" cy="137"/>
            </a:xfrm>
            <a:prstGeom prst="rtTriangle">
              <a:avLst/>
            </a:prstGeom>
            <a:solidFill>
              <a:srgbClr val="64A672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488" name="AutoShape 128"/>
            <p:cNvSpPr>
              <a:spLocks noChangeArrowheads="1"/>
            </p:cNvSpPr>
            <p:nvPr/>
          </p:nvSpPr>
          <p:spPr bwMode="auto">
            <a:xfrm flipH="1">
              <a:off x="477" y="3495"/>
              <a:ext cx="95" cy="137"/>
            </a:xfrm>
            <a:prstGeom prst="rtTriangle">
              <a:avLst/>
            </a:prstGeom>
            <a:solidFill>
              <a:srgbClr val="53916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489" name="AutoShape 129"/>
            <p:cNvSpPr>
              <a:spLocks noChangeArrowheads="1"/>
            </p:cNvSpPr>
            <p:nvPr/>
          </p:nvSpPr>
          <p:spPr bwMode="auto">
            <a:xfrm flipH="1">
              <a:off x="574" y="3495"/>
              <a:ext cx="94" cy="137"/>
            </a:xfrm>
            <a:prstGeom prst="rtTriangle">
              <a:avLst/>
            </a:prstGeom>
            <a:solidFill>
              <a:srgbClr val="3D6B47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490" name="AutoShape 130"/>
            <p:cNvSpPr>
              <a:spLocks noChangeArrowheads="1"/>
            </p:cNvSpPr>
            <p:nvPr/>
          </p:nvSpPr>
          <p:spPr bwMode="auto">
            <a:xfrm flipH="1">
              <a:off x="670" y="3495"/>
              <a:ext cx="95" cy="137"/>
            </a:xfrm>
            <a:prstGeom prst="rtTriangle">
              <a:avLst/>
            </a:prstGeom>
            <a:solidFill>
              <a:srgbClr val="0F3C3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491" name="AutoShape 131"/>
            <p:cNvSpPr>
              <a:spLocks noChangeArrowheads="1"/>
            </p:cNvSpPr>
            <p:nvPr/>
          </p:nvSpPr>
          <p:spPr bwMode="auto">
            <a:xfrm flipH="1">
              <a:off x="766" y="3495"/>
              <a:ext cx="95" cy="137"/>
            </a:xfrm>
            <a:prstGeom prst="rtTriangle">
              <a:avLst/>
            </a:prstGeom>
            <a:solidFill>
              <a:srgbClr val="134B4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492" name="AutoShape 132"/>
            <p:cNvSpPr>
              <a:spLocks noChangeArrowheads="1"/>
            </p:cNvSpPr>
            <p:nvPr/>
          </p:nvSpPr>
          <p:spPr bwMode="auto">
            <a:xfrm flipH="1">
              <a:off x="862" y="3495"/>
              <a:ext cx="95" cy="137"/>
            </a:xfrm>
            <a:prstGeom prst="rtTriangle">
              <a:avLst/>
            </a:prstGeom>
            <a:solidFill>
              <a:srgbClr val="1D7279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493" name="AutoShape 133"/>
            <p:cNvSpPr>
              <a:spLocks noChangeArrowheads="1"/>
            </p:cNvSpPr>
            <p:nvPr/>
          </p:nvSpPr>
          <p:spPr bwMode="auto">
            <a:xfrm flipH="1">
              <a:off x="958" y="3495"/>
              <a:ext cx="95" cy="137"/>
            </a:xfrm>
            <a:prstGeom prst="rtTriangle">
              <a:avLst/>
            </a:prstGeom>
            <a:solidFill>
              <a:srgbClr val="2AA3AC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494" name="AutoShape 134"/>
            <p:cNvSpPr>
              <a:spLocks noChangeArrowheads="1"/>
            </p:cNvSpPr>
            <p:nvPr/>
          </p:nvSpPr>
          <p:spPr bwMode="auto">
            <a:xfrm flipH="1">
              <a:off x="1055" y="3495"/>
              <a:ext cx="94" cy="137"/>
            </a:xfrm>
            <a:prstGeom prst="rtTriangle">
              <a:avLst/>
            </a:prstGeom>
            <a:solidFill>
              <a:srgbClr val="41C7D1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495" name="AutoShape 135"/>
            <p:cNvSpPr>
              <a:spLocks noChangeArrowheads="1"/>
            </p:cNvSpPr>
            <p:nvPr/>
          </p:nvSpPr>
          <p:spPr bwMode="auto">
            <a:xfrm flipH="1">
              <a:off x="1151" y="3495"/>
              <a:ext cx="95" cy="137"/>
            </a:xfrm>
            <a:prstGeom prst="rtTriangle">
              <a:avLst/>
            </a:prstGeom>
            <a:solidFill>
              <a:srgbClr val="68D2DA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496" name="AutoShape 136"/>
            <p:cNvSpPr>
              <a:spLocks noChangeArrowheads="1"/>
            </p:cNvSpPr>
            <p:nvPr/>
          </p:nvSpPr>
          <p:spPr bwMode="auto">
            <a:xfrm flipH="1">
              <a:off x="1246" y="3495"/>
              <a:ext cx="94" cy="137"/>
            </a:xfrm>
            <a:prstGeom prst="rtTriangle">
              <a:avLst/>
            </a:prstGeom>
            <a:solidFill>
              <a:srgbClr val="43FFF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497" name="AutoShape 137"/>
            <p:cNvSpPr>
              <a:spLocks noChangeArrowheads="1"/>
            </p:cNvSpPr>
            <p:nvPr/>
          </p:nvSpPr>
          <p:spPr bwMode="auto">
            <a:xfrm flipH="1">
              <a:off x="1340" y="3495"/>
              <a:ext cx="95" cy="137"/>
            </a:xfrm>
            <a:prstGeom prst="rtTriangle">
              <a:avLst/>
            </a:prstGeom>
            <a:solidFill>
              <a:srgbClr val="A1FFF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498" name="AutoShape 138"/>
            <p:cNvSpPr>
              <a:spLocks noChangeArrowheads="1"/>
            </p:cNvSpPr>
            <p:nvPr/>
          </p:nvSpPr>
          <p:spPr bwMode="auto">
            <a:xfrm flipH="1">
              <a:off x="1434" y="3495"/>
              <a:ext cx="95" cy="137"/>
            </a:xfrm>
            <a:prstGeom prst="rtTriangle">
              <a:avLst/>
            </a:prstGeom>
            <a:solidFill>
              <a:srgbClr val="CCFFF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499" name="AutoShape 139"/>
            <p:cNvSpPr>
              <a:spLocks noChangeArrowheads="1"/>
            </p:cNvSpPr>
            <p:nvPr/>
          </p:nvSpPr>
          <p:spPr bwMode="auto">
            <a:xfrm flipH="1">
              <a:off x="1530" y="3495"/>
              <a:ext cx="95" cy="137"/>
            </a:xfrm>
            <a:prstGeom prst="rtTriangle">
              <a:avLst/>
            </a:prstGeom>
            <a:solidFill>
              <a:srgbClr val="FFD5D5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500" name="AutoShape 140"/>
            <p:cNvSpPr>
              <a:spLocks noChangeArrowheads="1"/>
            </p:cNvSpPr>
            <p:nvPr/>
          </p:nvSpPr>
          <p:spPr bwMode="auto">
            <a:xfrm flipH="1">
              <a:off x="1626" y="3495"/>
              <a:ext cx="96" cy="137"/>
            </a:xfrm>
            <a:prstGeom prst="rtTriangle">
              <a:avLst/>
            </a:prstGeom>
            <a:solidFill>
              <a:srgbClr val="FFA5A5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501" name="AutoShape 141"/>
            <p:cNvSpPr>
              <a:spLocks noChangeArrowheads="1"/>
            </p:cNvSpPr>
            <p:nvPr/>
          </p:nvSpPr>
          <p:spPr bwMode="auto">
            <a:xfrm flipH="1">
              <a:off x="1723" y="3495"/>
              <a:ext cx="94" cy="137"/>
            </a:xfrm>
            <a:prstGeom prst="rtTriangle">
              <a:avLst/>
            </a:prstGeom>
            <a:solidFill>
              <a:srgbClr val="FF8787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502" name="AutoShape 142"/>
            <p:cNvSpPr>
              <a:spLocks noChangeArrowheads="1"/>
            </p:cNvSpPr>
            <p:nvPr/>
          </p:nvSpPr>
          <p:spPr bwMode="auto">
            <a:xfrm flipH="1">
              <a:off x="1819" y="3495"/>
              <a:ext cx="95" cy="137"/>
            </a:xfrm>
            <a:prstGeom prst="rtTriangle">
              <a:avLst/>
            </a:prstGeom>
            <a:solidFill>
              <a:srgbClr val="FF4B4B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503" name="AutoShape 143"/>
            <p:cNvSpPr>
              <a:spLocks noChangeArrowheads="1"/>
            </p:cNvSpPr>
            <p:nvPr/>
          </p:nvSpPr>
          <p:spPr bwMode="auto">
            <a:xfrm flipH="1">
              <a:off x="1915" y="3495"/>
              <a:ext cx="95" cy="137"/>
            </a:xfrm>
            <a:prstGeom prst="rtTriangle">
              <a:avLst/>
            </a:prstGeom>
            <a:solidFill>
              <a:srgbClr val="FF0B0B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504" name="AutoShape 144"/>
            <p:cNvSpPr>
              <a:spLocks noChangeArrowheads="1"/>
            </p:cNvSpPr>
            <p:nvPr/>
          </p:nvSpPr>
          <p:spPr bwMode="auto">
            <a:xfrm flipH="1">
              <a:off x="2011" y="3495"/>
              <a:ext cx="95" cy="137"/>
            </a:xfrm>
            <a:prstGeom prst="rtTriangle">
              <a:avLst/>
            </a:prstGeom>
            <a:solidFill>
              <a:srgbClr val="D6000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505" name="AutoShape 145"/>
            <p:cNvSpPr>
              <a:spLocks noChangeArrowheads="1"/>
            </p:cNvSpPr>
            <p:nvPr/>
          </p:nvSpPr>
          <p:spPr bwMode="auto">
            <a:xfrm flipH="1">
              <a:off x="2107" y="3495"/>
              <a:ext cx="96" cy="137"/>
            </a:xfrm>
            <a:prstGeom prst="rtTriangle">
              <a:avLst/>
            </a:prstGeom>
            <a:solidFill>
              <a:srgbClr val="A2000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506" name="AutoShape 146"/>
            <p:cNvSpPr>
              <a:spLocks noChangeArrowheads="1"/>
            </p:cNvSpPr>
            <p:nvPr/>
          </p:nvSpPr>
          <p:spPr bwMode="auto">
            <a:xfrm flipH="1">
              <a:off x="2204" y="3495"/>
              <a:ext cx="94" cy="137"/>
            </a:xfrm>
            <a:prstGeom prst="rtTriangle">
              <a:avLst/>
            </a:prstGeom>
            <a:solidFill>
              <a:srgbClr val="70000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507" name="AutoShape 147"/>
            <p:cNvSpPr>
              <a:spLocks noChangeArrowheads="1"/>
            </p:cNvSpPr>
            <p:nvPr/>
          </p:nvSpPr>
          <p:spPr bwMode="auto">
            <a:xfrm flipH="1">
              <a:off x="2300" y="3495"/>
              <a:ext cx="95" cy="137"/>
            </a:xfrm>
            <a:prstGeom prst="rtTriangle">
              <a:avLst/>
            </a:prstGeom>
            <a:solidFill>
              <a:srgbClr val="5E000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508" name="AutoShape 148"/>
            <p:cNvSpPr>
              <a:spLocks noChangeArrowheads="1"/>
            </p:cNvSpPr>
            <p:nvPr/>
          </p:nvSpPr>
          <p:spPr bwMode="auto">
            <a:xfrm flipH="1">
              <a:off x="2396" y="3495"/>
              <a:ext cx="95" cy="137"/>
            </a:xfrm>
            <a:prstGeom prst="rtTriangle">
              <a:avLst/>
            </a:prstGeom>
            <a:solidFill>
              <a:srgbClr val="5D3B8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509" name="AutoShape 149"/>
            <p:cNvSpPr>
              <a:spLocks noChangeArrowheads="1"/>
            </p:cNvSpPr>
            <p:nvPr/>
          </p:nvSpPr>
          <p:spPr bwMode="auto">
            <a:xfrm flipH="1">
              <a:off x="2497" y="3496"/>
              <a:ext cx="95" cy="138"/>
            </a:xfrm>
            <a:prstGeom prst="rtTriangle">
              <a:avLst/>
            </a:prstGeom>
            <a:solidFill>
              <a:srgbClr val="7248B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510" name="AutoShape 150"/>
            <p:cNvSpPr>
              <a:spLocks noChangeArrowheads="1"/>
            </p:cNvSpPr>
            <p:nvPr/>
          </p:nvSpPr>
          <p:spPr bwMode="auto">
            <a:xfrm flipH="1">
              <a:off x="2593" y="3496"/>
              <a:ext cx="95" cy="138"/>
            </a:xfrm>
            <a:prstGeom prst="rtTriangle">
              <a:avLst/>
            </a:prstGeom>
            <a:solidFill>
              <a:srgbClr val="8B67C1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511" name="AutoShape 151"/>
            <p:cNvSpPr>
              <a:spLocks noChangeArrowheads="1"/>
            </p:cNvSpPr>
            <p:nvPr/>
          </p:nvSpPr>
          <p:spPr bwMode="auto">
            <a:xfrm flipH="1">
              <a:off x="2689" y="3496"/>
              <a:ext cx="95" cy="138"/>
            </a:xfrm>
            <a:prstGeom prst="rtTriangle">
              <a:avLst/>
            </a:prstGeom>
            <a:solidFill>
              <a:srgbClr val="BCA7DB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512" name="AutoShape 152"/>
            <p:cNvSpPr>
              <a:spLocks noChangeArrowheads="1"/>
            </p:cNvSpPr>
            <p:nvPr/>
          </p:nvSpPr>
          <p:spPr bwMode="auto">
            <a:xfrm flipH="1">
              <a:off x="2785" y="3496"/>
              <a:ext cx="95" cy="138"/>
            </a:xfrm>
            <a:prstGeom prst="rtTriangle">
              <a:avLst/>
            </a:prstGeom>
            <a:solidFill>
              <a:srgbClr val="CAB9E3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513" name="Rectangle 153"/>
            <p:cNvSpPr>
              <a:spLocks noChangeArrowheads="1"/>
            </p:cNvSpPr>
            <p:nvPr/>
          </p:nvSpPr>
          <p:spPr bwMode="auto">
            <a:xfrm>
              <a:off x="2880" y="3491"/>
              <a:ext cx="2880" cy="137"/>
            </a:xfrm>
            <a:prstGeom prst="rect">
              <a:avLst/>
            </a:prstGeom>
            <a:solidFill>
              <a:schemeClr val="tx1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514" name="AutoShape 154"/>
            <p:cNvSpPr>
              <a:spLocks noChangeArrowheads="1"/>
            </p:cNvSpPr>
            <p:nvPr/>
          </p:nvSpPr>
          <p:spPr bwMode="auto">
            <a:xfrm flipH="1">
              <a:off x="2880" y="3489"/>
              <a:ext cx="95" cy="138"/>
            </a:xfrm>
            <a:prstGeom prst="rtTriangle">
              <a:avLst/>
            </a:prstGeom>
            <a:solidFill>
              <a:srgbClr val="D2F1D1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515" name="AutoShape 155"/>
            <p:cNvSpPr>
              <a:spLocks noChangeArrowheads="1"/>
            </p:cNvSpPr>
            <p:nvPr/>
          </p:nvSpPr>
          <p:spPr bwMode="auto">
            <a:xfrm flipH="1">
              <a:off x="2975" y="3489"/>
              <a:ext cx="95" cy="138"/>
            </a:xfrm>
            <a:prstGeom prst="rtTriangle">
              <a:avLst/>
            </a:prstGeom>
            <a:solidFill>
              <a:srgbClr val="9FE19D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516" name="AutoShape 156"/>
            <p:cNvSpPr>
              <a:spLocks noChangeArrowheads="1"/>
            </p:cNvSpPr>
            <p:nvPr/>
          </p:nvSpPr>
          <p:spPr bwMode="auto">
            <a:xfrm flipH="1">
              <a:off x="3069" y="3489"/>
              <a:ext cx="95" cy="138"/>
            </a:xfrm>
            <a:prstGeom prst="rtTriangle">
              <a:avLst/>
            </a:prstGeom>
            <a:solidFill>
              <a:srgbClr val="AED0B5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517" name="AutoShape 157"/>
            <p:cNvSpPr>
              <a:spLocks noChangeArrowheads="1"/>
            </p:cNvSpPr>
            <p:nvPr/>
          </p:nvSpPr>
          <p:spPr bwMode="auto">
            <a:xfrm flipH="1">
              <a:off x="3165" y="3489"/>
              <a:ext cx="95" cy="138"/>
            </a:xfrm>
            <a:prstGeom prst="rtTriangle">
              <a:avLst/>
            </a:prstGeom>
            <a:solidFill>
              <a:srgbClr val="92C09C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518" name="AutoShape 158"/>
            <p:cNvSpPr>
              <a:spLocks noChangeArrowheads="1"/>
            </p:cNvSpPr>
            <p:nvPr/>
          </p:nvSpPr>
          <p:spPr bwMode="auto">
            <a:xfrm flipH="1">
              <a:off x="3261" y="3489"/>
              <a:ext cx="95" cy="138"/>
            </a:xfrm>
            <a:prstGeom prst="rtTriangle">
              <a:avLst/>
            </a:prstGeom>
            <a:solidFill>
              <a:srgbClr val="64A672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519" name="AutoShape 159"/>
            <p:cNvSpPr>
              <a:spLocks noChangeArrowheads="1"/>
            </p:cNvSpPr>
            <p:nvPr/>
          </p:nvSpPr>
          <p:spPr bwMode="auto">
            <a:xfrm flipH="1">
              <a:off x="3357" y="3489"/>
              <a:ext cx="95" cy="138"/>
            </a:xfrm>
            <a:prstGeom prst="rtTriangle">
              <a:avLst/>
            </a:prstGeom>
            <a:solidFill>
              <a:srgbClr val="53916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520" name="AutoShape 160"/>
            <p:cNvSpPr>
              <a:spLocks noChangeArrowheads="1"/>
            </p:cNvSpPr>
            <p:nvPr/>
          </p:nvSpPr>
          <p:spPr bwMode="auto">
            <a:xfrm flipH="1">
              <a:off x="3454" y="3489"/>
              <a:ext cx="94" cy="138"/>
            </a:xfrm>
            <a:prstGeom prst="rtTriangle">
              <a:avLst/>
            </a:prstGeom>
            <a:solidFill>
              <a:srgbClr val="3D6B47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521" name="AutoShape 161"/>
            <p:cNvSpPr>
              <a:spLocks noChangeArrowheads="1"/>
            </p:cNvSpPr>
            <p:nvPr/>
          </p:nvSpPr>
          <p:spPr bwMode="auto">
            <a:xfrm flipH="1">
              <a:off x="3550" y="3489"/>
              <a:ext cx="95" cy="138"/>
            </a:xfrm>
            <a:prstGeom prst="rtTriangle">
              <a:avLst/>
            </a:prstGeom>
            <a:solidFill>
              <a:srgbClr val="0F3C3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522" name="AutoShape 162"/>
            <p:cNvSpPr>
              <a:spLocks noChangeArrowheads="1"/>
            </p:cNvSpPr>
            <p:nvPr/>
          </p:nvSpPr>
          <p:spPr bwMode="auto">
            <a:xfrm flipH="1">
              <a:off x="3646" y="3489"/>
              <a:ext cx="95" cy="138"/>
            </a:xfrm>
            <a:prstGeom prst="rtTriangle">
              <a:avLst/>
            </a:prstGeom>
            <a:solidFill>
              <a:srgbClr val="134B4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523" name="AutoShape 163"/>
            <p:cNvSpPr>
              <a:spLocks noChangeArrowheads="1"/>
            </p:cNvSpPr>
            <p:nvPr/>
          </p:nvSpPr>
          <p:spPr bwMode="auto">
            <a:xfrm flipH="1">
              <a:off x="3742" y="3489"/>
              <a:ext cx="95" cy="138"/>
            </a:xfrm>
            <a:prstGeom prst="rtTriangle">
              <a:avLst/>
            </a:prstGeom>
            <a:solidFill>
              <a:srgbClr val="1D7279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524" name="AutoShape 164"/>
            <p:cNvSpPr>
              <a:spLocks noChangeArrowheads="1"/>
            </p:cNvSpPr>
            <p:nvPr/>
          </p:nvSpPr>
          <p:spPr bwMode="auto">
            <a:xfrm flipH="1">
              <a:off x="3838" y="3489"/>
              <a:ext cx="95" cy="138"/>
            </a:xfrm>
            <a:prstGeom prst="rtTriangle">
              <a:avLst/>
            </a:prstGeom>
            <a:solidFill>
              <a:srgbClr val="2AA3AC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525" name="AutoShape 165"/>
            <p:cNvSpPr>
              <a:spLocks noChangeArrowheads="1"/>
            </p:cNvSpPr>
            <p:nvPr/>
          </p:nvSpPr>
          <p:spPr bwMode="auto">
            <a:xfrm flipH="1">
              <a:off x="3935" y="3489"/>
              <a:ext cx="94" cy="138"/>
            </a:xfrm>
            <a:prstGeom prst="rtTriangle">
              <a:avLst/>
            </a:prstGeom>
            <a:solidFill>
              <a:srgbClr val="41C7D1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526" name="AutoShape 166"/>
            <p:cNvSpPr>
              <a:spLocks noChangeArrowheads="1"/>
            </p:cNvSpPr>
            <p:nvPr/>
          </p:nvSpPr>
          <p:spPr bwMode="auto">
            <a:xfrm flipH="1">
              <a:off x="4031" y="3489"/>
              <a:ext cx="95" cy="138"/>
            </a:xfrm>
            <a:prstGeom prst="rtTriangle">
              <a:avLst/>
            </a:prstGeom>
            <a:solidFill>
              <a:srgbClr val="68D2DA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527" name="AutoShape 167"/>
            <p:cNvSpPr>
              <a:spLocks noChangeArrowheads="1"/>
            </p:cNvSpPr>
            <p:nvPr/>
          </p:nvSpPr>
          <p:spPr bwMode="auto">
            <a:xfrm flipH="1">
              <a:off x="4126" y="3489"/>
              <a:ext cx="94" cy="138"/>
            </a:xfrm>
            <a:prstGeom prst="rtTriangle">
              <a:avLst/>
            </a:prstGeom>
            <a:solidFill>
              <a:srgbClr val="43FFF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528" name="AutoShape 168"/>
            <p:cNvSpPr>
              <a:spLocks noChangeArrowheads="1"/>
            </p:cNvSpPr>
            <p:nvPr/>
          </p:nvSpPr>
          <p:spPr bwMode="auto">
            <a:xfrm flipH="1">
              <a:off x="4220" y="3489"/>
              <a:ext cx="95" cy="138"/>
            </a:xfrm>
            <a:prstGeom prst="rtTriangle">
              <a:avLst/>
            </a:prstGeom>
            <a:solidFill>
              <a:srgbClr val="A1FFF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529" name="AutoShape 169"/>
            <p:cNvSpPr>
              <a:spLocks noChangeArrowheads="1"/>
            </p:cNvSpPr>
            <p:nvPr/>
          </p:nvSpPr>
          <p:spPr bwMode="auto">
            <a:xfrm flipH="1">
              <a:off x="4314" y="3489"/>
              <a:ext cx="95" cy="138"/>
            </a:xfrm>
            <a:prstGeom prst="rtTriangle">
              <a:avLst/>
            </a:prstGeom>
            <a:solidFill>
              <a:srgbClr val="CCFFF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530" name="AutoShape 170"/>
            <p:cNvSpPr>
              <a:spLocks noChangeArrowheads="1"/>
            </p:cNvSpPr>
            <p:nvPr/>
          </p:nvSpPr>
          <p:spPr bwMode="auto">
            <a:xfrm flipH="1">
              <a:off x="4410" y="3489"/>
              <a:ext cx="95" cy="138"/>
            </a:xfrm>
            <a:prstGeom prst="rtTriangle">
              <a:avLst/>
            </a:prstGeom>
            <a:solidFill>
              <a:srgbClr val="FFD5D5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531" name="AutoShape 171"/>
            <p:cNvSpPr>
              <a:spLocks noChangeArrowheads="1"/>
            </p:cNvSpPr>
            <p:nvPr/>
          </p:nvSpPr>
          <p:spPr bwMode="auto">
            <a:xfrm flipH="1">
              <a:off x="4506" y="3489"/>
              <a:ext cx="96" cy="138"/>
            </a:xfrm>
            <a:prstGeom prst="rtTriangle">
              <a:avLst/>
            </a:prstGeom>
            <a:solidFill>
              <a:srgbClr val="FFA5A5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532" name="AutoShape 172"/>
            <p:cNvSpPr>
              <a:spLocks noChangeArrowheads="1"/>
            </p:cNvSpPr>
            <p:nvPr/>
          </p:nvSpPr>
          <p:spPr bwMode="auto">
            <a:xfrm flipH="1">
              <a:off x="4603" y="3489"/>
              <a:ext cx="94" cy="138"/>
            </a:xfrm>
            <a:prstGeom prst="rtTriangle">
              <a:avLst/>
            </a:prstGeom>
            <a:solidFill>
              <a:srgbClr val="FF8787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533" name="AutoShape 173"/>
            <p:cNvSpPr>
              <a:spLocks noChangeArrowheads="1"/>
            </p:cNvSpPr>
            <p:nvPr/>
          </p:nvSpPr>
          <p:spPr bwMode="auto">
            <a:xfrm flipH="1">
              <a:off x="4699" y="3489"/>
              <a:ext cx="95" cy="138"/>
            </a:xfrm>
            <a:prstGeom prst="rtTriangle">
              <a:avLst/>
            </a:prstGeom>
            <a:solidFill>
              <a:srgbClr val="FF4B4B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534" name="AutoShape 174"/>
            <p:cNvSpPr>
              <a:spLocks noChangeArrowheads="1"/>
            </p:cNvSpPr>
            <p:nvPr/>
          </p:nvSpPr>
          <p:spPr bwMode="auto">
            <a:xfrm flipH="1">
              <a:off x="4795" y="3489"/>
              <a:ext cx="95" cy="138"/>
            </a:xfrm>
            <a:prstGeom prst="rtTriangle">
              <a:avLst/>
            </a:prstGeom>
            <a:solidFill>
              <a:srgbClr val="FF0B0B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535" name="AutoShape 175"/>
            <p:cNvSpPr>
              <a:spLocks noChangeArrowheads="1"/>
            </p:cNvSpPr>
            <p:nvPr/>
          </p:nvSpPr>
          <p:spPr bwMode="auto">
            <a:xfrm flipH="1">
              <a:off x="4891" y="3489"/>
              <a:ext cx="95" cy="138"/>
            </a:xfrm>
            <a:prstGeom prst="rtTriangle">
              <a:avLst/>
            </a:prstGeom>
            <a:solidFill>
              <a:srgbClr val="D6000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536" name="AutoShape 176"/>
            <p:cNvSpPr>
              <a:spLocks noChangeArrowheads="1"/>
            </p:cNvSpPr>
            <p:nvPr/>
          </p:nvSpPr>
          <p:spPr bwMode="auto">
            <a:xfrm flipH="1">
              <a:off x="4987" y="3489"/>
              <a:ext cx="96" cy="138"/>
            </a:xfrm>
            <a:prstGeom prst="rtTriangle">
              <a:avLst/>
            </a:prstGeom>
            <a:solidFill>
              <a:srgbClr val="A2000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537" name="AutoShape 177"/>
            <p:cNvSpPr>
              <a:spLocks noChangeArrowheads="1"/>
            </p:cNvSpPr>
            <p:nvPr/>
          </p:nvSpPr>
          <p:spPr bwMode="auto">
            <a:xfrm flipH="1">
              <a:off x="5084" y="3489"/>
              <a:ext cx="94" cy="138"/>
            </a:xfrm>
            <a:prstGeom prst="rtTriangle">
              <a:avLst/>
            </a:prstGeom>
            <a:solidFill>
              <a:srgbClr val="70000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538" name="AutoShape 178"/>
            <p:cNvSpPr>
              <a:spLocks noChangeArrowheads="1"/>
            </p:cNvSpPr>
            <p:nvPr/>
          </p:nvSpPr>
          <p:spPr bwMode="auto">
            <a:xfrm flipH="1">
              <a:off x="5180" y="3489"/>
              <a:ext cx="95" cy="138"/>
            </a:xfrm>
            <a:prstGeom prst="rtTriangle">
              <a:avLst/>
            </a:prstGeom>
            <a:solidFill>
              <a:srgbClr val="5E000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539" name="AutoShape 179"/>
            <p:cNvSpPr>
              <a:spLocks noChangeArrowheads="1"/>
            </p:cNvSpPr>
            <p:nvPr/>
          </p:nvSpPr>
          <p:spPr bwMode="auto">
            <a:xfrm flipH="1">
              <a:off x="5276" y="3489"/>
              <a:ext cx="95" cy="138"/>
            </a:xfrm>
            <a:prstGeom prst="rtTriangle">
              <a:avLst/>
            </a:prstGeom>
            <a:solidFill>
              <a:srgbClr val="5D3B8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540" name="AutoShape 180"/>
            <p:cNvSpPr>
              <a:spLocks noChangeArrowheads="1"/>
            </p:cNvSpPr>
            <p:nvPr/>
          </p:nvSpPr>
          <p:spPr bwMode="auto">
            <a:xfrm flipH="1">
              <a:off x="5377" y="3491"/>
              <a:ext cx="95" cy="137"/>
            </a:xfrm>
            <a:prstGeom prst="rtTriangle">
              <a:avLst/>
            </a:prstGeom>
            <a:solidFill>
              <a:srgbClr val="7248B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541" name="AutoShape 181"/>
            <p:cNvSpPr>
              <a:spLocks noChangeArrowheads="1"/>
            </p:cNvSpPr>
            <p:nvPr/>
          </p:nvSpPr>
          <p:spPr bwMode="auto">
            <a:xfrm flipH="1">
              <a:off x="5473" y="3491"/>
              <a:ext cx="95" cy="137"/>
            </a:xfrm>
            <a:prstGeom prst="rtTriangle">
              <a:avLst/>
            </a:prstGeom>
            <a:solidFill>
              <a:srgbClr val="8B67C1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542" name="AutoShape 182"/>
            <p:cNvSpPr>
              <a:spLocks noChangeArrowheads="1"/>
            </p:cNvSpPr>
            <p:nvPr/>
          </p:nvSpPr>
          <p:spPr bwMode="auto">
            <a:xfrm flipH="1">
              <a:off x="5569" y="3491"/>
              <a:ext cx="95" cy="137"/>
            </a:xfrm>
            <a:prstGeom prst="rtTriangle">
              <a:avLst/>
            </a:prstGeom>
            <a:solidFill>
              <a:srgbClr val="BCA7DB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543" name="AutoShape 183"/>
            <p:cNvSpPr>
              <a:spLocks noChangeArrowheads="1"/>
            </p:cNvSpPr>
            <p:nvPr/>
          </p:nvSpPr>
          <p:spPr bwMode="auto">
            <a:xfrm flipH="1">
              <a:off x="5665" y="3491"/>
              <a:ext cx="95" cy="137"/>
            </a:xfrm>
            <a:prstGeom prst="rtTriangle">
              <a:avLst/>
            </a:prstGeom>
            <a:solidFill>
              <a:srgbClr val="CAB9E3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</p:grpSp>
    </p:spTree>
  </p:cSld>
  <p:clrMapOvr>
    <a:masterClrMapping/>
  </p:clrMapOvr>
</p:sldLayout>
</file>

<file path=ppt/slideLayouts/slideLayout45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제목 및 내용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533400" y="297525"/>
            <a:ext cx="9601200" cy="1238250"/>
          </a:xfrm>
          <a:prstGeom prst="rect">
            <a:avLst/>
          </a:prstGeom>
        </p:spPr>
        <p:txBody>
          <a:bodyPr lIns="98128" tIns="49069" rIns="98128" bIns="49069"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내용 개체 틀 2"/>
          <p:cNvSpPr>
            <a:spLocks noGrp="1"/>
          </p:cNvSpPr>
          <p:nvPr>
            <p:ph idx="1"/>
          </p:nvPr>
        </p:nvSpPr>
        <p:spPr>
          <a:xfrm>
            <a:off x="533400" y="1733578"/>
            <a:ext cx="9601200" cy="4903127"/>
          </a:xfrm>
          <a:prstGeom prst="rect">
            <a:avLst/>
          </a:prstGeom>
        </p:spPr>
        <p:txBody>
          <a:bodyPr lIns="98128" tIns="49069" rIns="98128" bIns="49069"/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</p:spTree>
  </p:cSld>
  <p:clrMapOvr>
    <a:masterClrMapping/>
  </p:clrMapOvr>
</p:sldLayout>
</file>

<file path=ppt/slideLayouts/slideLayout45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구역 머리글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842841" y="4774252"/>
            <a:ext cx="9067800" cy="1475581"/>
          </a:xfrm>
          <a:prstGeom prst="rect">
            <a:avLst/>
          </a:prstGeom>
        </p:spPr>
        <p:txBody>
          <a:bodyPr lIns="98128" tIns="49069" rIns="98128" bIns="49069" anchor="t"/>
          <a:lstStyle>
            <a:lvl1pPr algn="l">
              <a:defRPr sz="4300" b="1" cap="all"/>
            </a:lvl1pPr>
          </a:lstStyle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텍스트 개체 틀 2"/>
          <p:cNvSpPr>
            <a:spLocks noGrp="1"/>
          </p:cNvSpPr>
          <p:nvPr>
            <p:ph type="body" idx="1"/>
          </p:nvPr>
        </p:nvSpPr>
        <p:spPr>
          <a:xfrm>
            <a:off x="842841" y="3148992"/>
            <a:ext cx="9067800" cy="1625203"/>
          </a:xfrm>
          <a:prstGeom prst="rect">
            <a:avLst/>
          </a:prstGeom>
        </p:spPr>
        <p:txBody>
          <a:bodyPr lIns="98128" tIns="49069" rIns="98128" bIns="49069" anchor="b"/>
          <a:lstStyle>
            <a:lvl1pPr marL="0" indent="0">
              <a:buNone/>
              <a:defRPr sz="2100"/>
            </a:lvl1pPr>
            <a:lvl2pPr marL="490629" indent="0">
              <a:buNone/>
              <a:defRPr sz="1900"/>
            </a:lvl2pPr>
            <a:lvl3pPr marL="981255" indent="0">
              <a:buNone/>
              <a:defRPr sz="1700"/>
            </a:lvl3pPr>
            <a:lvl4pPr marL="1471881" indent="0">
              <a:buNone/>
              <a:defRPr sz="1500"/>
            </a:lvl4pPr>
            <a:lvl5pPr marL="1962514" indent="0">
              <a:buNone/>
              <a:defRPr sz="1500"/>
            </a:lvl5pPr>
            <a:lvl6pPr marL="2453152" indent="0">
              <a:buNone/>
              <a:defRPr sz="1500"/>
            </a:lvl6pPr>
            <a:lvl7pPr marL="2943762" indent="0">
              <a:buNone/>
              <a:defRPr sz="1500"/>
            </a:lvl7pPr>
            <a:lvl8pPr marL="3434408" indent="0">
              <a:buNone/>
              <a:defRPr sz="1500"/>
            </a:lvl8pPr>
            <a:lvl9pPr marL="3925023" indent="0">
              <a:buNone/>
              <a:defRPr sz="15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</p:spTree>
  </p:cSld>
  <p:clrMapOvr>
    <a:masterClrMapping/>
  </p:clrMapOvr>
</p:sldLayout>
</file>

<file path=ppt/slideLayouts/slideLayout45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콘텐츠 2개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533400" y="297525"/>
            <a:ext cx="9601200" cy="1238250"/>
          </a:xfrm>
          <a:prstGeom prst="rect">
            <a:avLst/>
          </a:prstGeom>
        </p:spPr>
        <p:txBody>
          <a:bodyPr lIns="98128" tIns="49069" rIns="98128" bIns="49069"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내용 개체 틀 2"/>
          <p:cNvSpPr>
            <a:spLocks noGrp="1"/>
          </p:cNvSpPr>
          <p:nvPr>
            <p:ph sz="half" idx="1"/>
          </p:nvPr>
        </p:nvSpPr>
        <p:spPr>
          <a:xfrm>
            <a:off x="533405" y="1733578"/>
            <a:ext cx="4718538" cy="4903127"/>
          </a:xfrm>
          <a:prstGeom prst="rect">
            <a:avLst/>
          </a:prstGeom>
        </p:spPr>
        <p:txBody>
          <a:bodyPr lIns="98128" tIns="49069" rIns="98128" bIns="49069"/>
          <a:lstStyle>
            <a:lvl1pPr>
              <a:defRPr sz="3100"/>
            </a:lvl1pPr>
            <a:lvl2pPr>
              <a:defRPr sz="2600"/>
            </a:lvl2pPr>
            <a:lvl3pPr>
              <a:defRPr sz="2100"/>
            </a:lvl3pPr>
            <a:lvl4pPr>
              <a:defRPr sz="1900"/>
            </a:lvl4pPr>
            <a:lvl5pPr>
              <a:defRPr sz="1900"/>
            </a:lvl5pPr>
            <a:lvl6pPr>
              <a:defRPr sz="1900"/>
            </a:lvl6pPr>
            <a:lvl7pPr>
              <a:defRPr sz="1900"/>
            </a:lvl7pPr>
            <a:lvl8pPr>
              <a:defRPr sz="1900"/>
            </a:lvl8pPr>
            <a:lvl9pPr>
              <a:defRPr sz="19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4" name="내용 개체 틀 3"/>
          <p:cNvSpPr>
            <a:spLocks noGrp="1"/>
          </p:cNvSpPr>
          <p:nvPr>
            <p:ph sz="half" idx="2"/>
          </p:nvPr>
        </p:nvSpPr>
        <p:spPr>
          <a:xfrm>
            <a:off x="5416066" y="1733578"/>
            <a:ext cx="4718538" cy="4903127"/>
          </a:xfrm>
          <a:prstGeom prst="rect">
            <a:avLst/>
          </a:prstGeom>
        </p:spPr>
        <p:txBody>
          <a:bodyPr lIns="98128" tIns="49069" rIns="98128" bIns="49069"/>
          <a:lstStyle>
            <a:lvl1pPr>
              <a:defRPr sz="3100"/>
            </a:lvl1pPr>
            <a:lvl2pPr>
              <a:defRPr sz="2600"/>
            </a:lvl2pPr>
            <a:lvl3pPr>
              <a:defRPr sz="2100"/>
            </a:lvl3pPr>
            <a:lvl4pPr>
              <a:defRPr sz="1900"/>
            </a:lvl4pPr>
            <a:lvl5pPr>
              <a:defRPr sz="1900"/>
            </a:lvl5pPr>
            <a:lvl6pPr>
              <a:defRPr sz="1900"/>
            </a:lvl6pPr>
            <a:lvl7pPr>
              <a:defRPr sz="1900"/>
            </a:lvl7pPr>
            <a:lvl8pPr>
              <a:defRPr sz="1900"/>
            </a:lvl8pPr>
            <a:lvl9pPr>
              <a:defRPr sz="19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</p:spTree>
  </p:cSld>
  <p:clrMapOvr>
    <a:masterClrMapping/>
  </p:clrMapOvr>
</p:sldLayout>
</file>

<file path=ppt/slideLayouts/slideLayout45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비교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533400" y="297525"/>
            <a:ext cx="9601200" cy="1238250"/>
          </a:xfrm>
          <a:prstGeom prst="rect">
            <a:avLst/>
          </a:prstGeom>
        </p:spPr>
        <p:txBody>
          <a:bodyPr lIns="98128" tIns="49069" rIns="98128" bIns="49069"/>
          <a:lstStyle>
            <a:lvl1pPr>
              <a:defRPr/>
            </a:lvl1pPr>
          </a:lstStyle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텍스트 개체 틀 2"/>
          <p:cNvSpPr>
            <a:spLocks noGrp="1"/>
          </p:cNvSpPr>
          <p:nvPr>
            <p:ph type="body" idx="1"/>
          </p:nvPr>
        </p:nvSpPr>
        <p:spPr>
          <a:xfrm>
            <a:off x="533400" y="1663039"/>
            <a:ext cx="4713410" cy="693076"/>
          </a:xfrm>
          <a:prstGeom prst="rect">
            <a:avLst/>
          </a:prstGeom>
        </p:spPr>
        <p:txBody>
          <a:bodyPr lIns="98128" tIns="49069" rIns="98128" bIns="49069" anchor="b"/>
          <a:lstStyle>
            <a:lvl1pPr marL="0" indent="0">
              <a:buNone/>
              <a:defRPr sz="2600" b="1"/>
            </a:lvl1pPr>
            <a:lvl2pPr marL="490629" indent="0">
              <a:buNone/>
              <a:defRPr sz="2100" b="1"/>
            </a:lvl2pPr>
            <a:lvl3pPr marL="981255" indent="0">
              <a:buNone/>
              <a:defRPr sz="1900" b="1"/>
            </a:lvl3pPr>
            <a:lvl4pPr marL="1471881" indent="0">
              <a:buNone/>
              <a:defRPr sz="1700" b="1"/>
            </a:lvl4pPr>
            <a:lvl5pPr marL="1962514" indent="0">
              <a:buNone/>
              <a:defRPr sz="1700" b="1"/>
            </a:lvl5pPr>
            <a:lvl6pPr marL="2453152" indent="0">
              <a:buNone/>
              <a:defRPr sz="1700" b="1"/>
            </a:lvl6pPr>
            <a:lvl7pPr marL="2943762" indent="0">
              <a:buNone/>
              <a:defRPr sz="1700" b="1"/>
            </a:lvl7pPr>
            <a:lvl8pPr marL="3434408" indent="0">
              <a:buNone/>
              <a:defRPr sz="1700" b="1"/>
            </a:lvl8pPr>
            <a:lvl9pPr marL="3925023" indent="0">
              <a:buNone/>
              <a:defRPr sz="1700" b="1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  <p:sp>
        <p:nvSpPr>
          <p:cNvPr id="4" name="내용 개체 틀 3"/>
          <p:cNvSpPr>
            <a:spLocks noGrp="1"/>
          </p:cNvSpPr>
          <p:nvPr>
            <p:ph sz="half" idx="2"/>
          </p:nvPr>
        </p:nvSpPr>
        <p:spPr>
          <a:xfrm>
            <a:off x="533400" y="2356115"/>
            <a:ext cx="4713410" cy="4280562"/>
          </a:xfrm>
          <a:prstGeom prst="rect">
            <a:avLst/>
          </a:prstGeom>
        </p:spPr>
        <p:txBody>
          <a:bodyPr lIns="98128" tIns="49069" rIns="98128" bIns="49069"/>
          <a:lstStyle>
            <a:lvl1pPr>
              <a:defRPr sz="2600"/>
            </a:lvl1pPr>
            <a:lvl2pPr>
              <a:defRPr sz="2100"/>
            </a:lvl2pPr>
            <a:lvl3pPr>
              <a:defRPr sz="1900"/>
            </a:lvl3pPr>
            <a:lvl4pPr>
              <a:defRPr sz="1700"/>
            </a:lvl4pPr>
            <a:lvl5pPr>
              <a:defRPr sz="1700"/>
            </a:lvl5pPr>
            <a:lvl6pPr>
              <a:defRPr sz="1700"/>
            </a:lvl6pPr>
            <a:lvl7pPr>
              <a:defRPr sz="1700"/>
            </a:lvl7pPr>
            <a:lvl8pPr>
              <a:defRPr sz="1700"/>
            </a:lvl8pPr>
            <a:lvl9pPr>
              <a:defRPr sz="17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5" name="텍스트 개체 틀 4"/>
          <p:cNvSpPr>
            <a:spLocks noGrp="1"/>
          </p:cNvSpPr>
          <p:nvPr>
            <p:ph type="body" sz="quarter" idx="3"/>
          </p:nvPr>
        </p:nvSpPr>
        <p:spPr>
          <a:xfrm>
            <a:off x="5419524" y="1663039"/>
            <a:ext cx="4715120" cy="693076"/>
          </a:xfrm>
          <a:prstGeom prst="rect">
            <a:avLst/>
          </a:prstGeom>
        </p:spPr>
        <p:txBody>
          <a:bodyPr lIns="98128" tIns="49069" rIns="98128" bIns="49069" anchor="b"/>
          <a:lstStyle>
            <a:lvl1pPr marL="0" indent="0">
              <a:buNone/>
              <a:defRPr sz="2600" b="1"/>
            </a:lvl1pPr>
            <a:lvl2pPr marL="490629" indent="0">
              <a:buNone/>
              <a:defRPr sz="2100" b="1"/>
            </a:lvl2pPr>
            <a:lvl3pPr marL="981255" indent="0">
              <a:buNone/>
              <a:defRPr sz="1900" b="1"/>
            </a:lvl3pPr>
            <a:lvl4pPr marL="1471881" indent="0">
              <a:buNone/>
              <a:defRPr sz="1700" b="1"/>
            </a:lvl4pPr>
            <a:lvl5pPr marL="1962514" indent="0">
              <a:buNone/>
              <a:defRPr sz="1700" b="1"/>
            </a:lvl5pPr>
            <a:lvl6pPr marL="2453152" indent="0">
              <a:buNone/>
              <a:defRPr sz="1700" b="1"/>
            </a:lvl6pPr>
            <a:lvl7pPr marL="2943762" indent="0">
              <a:buNone/>
              <a:defRPr sz="1700" b="1"/>
            </a:lvl7pPr>
            <a:lvl8pPr marL="3434408" indent="0">
              <a:buNone/>
              <a:defRPr sz="1700" b="1"/>
            </a:lvl8pPr>
            <a:lvl9pPr marL="3925023" indent="0">
              <a:buNone/>
              <a:defRPr sz="1700" b="1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  <p:sp>
        <p:nvSpPr>
          <p:cNvPr id="6" name="내용 개체 틀 5"/>
          <p:cNvSpPr>
            <a:spLocks noGrp="1"/>
          </p:cNvSpPr>
          <p:nvPr>
            <p:ph sz="quarter" idx="4"/>
          </p:nvPr>
        </p:nvSpPr>
        <p:spPr>
          <a:xfrm>
            <a:off x="5419524" y="2356115"/>
            <a:ext cx="4715120" cy="4280562"/>
          </a:xfrm>
          <a:prstGeom prst="rect">
            <a:avLst/>
          </a:prstGeom>
        </p:spPr>
        <p:txBody>
          <a:bodyPr lIns="98128" tIns="49069" rIns="98128" bIns="49069"/>
          <a:lstStyle>
            <a:lvl1pPr>
              <a:defRPr sz="2600"/>
            </a:lvl1pPr>
            <a:lvl2pPr>
              <a:defRPr sz="2100"/>
            </a:lvl2pPr>
            <a:lvl3pPr>
              <a:defRPr sz="1900"/>
            </a:lvl3pPr>
            <a:lvl4pPr>
              <a:defRPr sz="1700"/>
            </a:lvl4pPr>
            <a:lvl5pPr>
              <a:defRPr sz="1700"/>
            </a:lvl5pPr>
            <a:lvl6pPr>
              <a:defRPr sz="1700"/>
            </a:lvl6pPr>
            <a:lvl7pPr>
              <a:defRPr sz="1700"/>
            </a:lvl7pPr>
            <a:lvl8pPr>
              <a:defRPr sz="1700"/>
            </a:lvl8pPr>
            <a:lvl9pPr>
              <a:defRPr sz="17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</p:spTree>
  </p:cSld>
  <p:clrMapOvr>
    <a:masterClrMapping/>
  </p:clrMapOvr>
</p:sldLayout>
</file>

<file path=ppt/slideLayouts/slideLayout45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제목만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533400" y="297525"/>
            <a:ext cx="9601200" cy="1238250"/>
          </a:xfrm>
          <a:prstGeom prst="rect">
            <a:avLst/>
          </a:prstGeom>
        </p:spPr>
        <p:txBody>
          <a:bodyPr lIns="98128" tIns="49069" rIns="98128" bIns="49069"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</p:spTree>
  </p:cSld>
  <p:clrMapOvr>
    <a:masterClrMapping/>
  </p:clrMapOvr>
</p:sldLayout>
</file>

<file path=ppt/slideLayouts/slideLayout45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빈 화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45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캡션 있는 콘텐츠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533454" y="295804"/>
            <a:ext cx="3509841" cy="1258888"/>
          </a:xfrm>
          <a:prstGeom prst="rect">
            <a:avLst/>
          </a:prstGeom>
        </p:spPr>
        <p:txBody>
          <a:bodyPr lIns="98128" tIns="49069" rIns="98128" bIns="49069" anchor="b"/>
          <a:lstStyle>
            <a:lvl1pPr algn="l">
              <a:defRPr sz="2100" b="1"/>
            </a:lvl1pPr>
          </a:lstStyle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내용 개체 틀 2"/>
          <p:cNvSpPr>
            <a:spLocks noGrp="1"/>
          </p:cNvSpPr>
          <p:nvPr>
            <p:ph idx="1"/>
          </p:nvPr>
        </p:nvSpPr>
        <p:spPr>
          <a:xfrm>
            <a:off x="4171466" y="295807"/>
            <a:ext cx="5963138" cy="6340872"/>
          </a:xfrm>
          <a:prstGeom prst="rect">
            <a:avLst/>
          </a:prstGeom>
        </p:spPr>
        <p:txBody>
          <a:bodyPr lIns="98128" tIns="49069" rIns="98128" bIns="49069"/>
          <a:lstStyle>
            <a:lvl1pPr>
              <a:defRPr sz="3500"/>
            </a:lvl1pPr>
            <a:lvl2pPr>
              <a:defRPr sz="3100"/>
            </a:lvl2pPr>
            <a:lvl3pPr>
              <a:defRPr sz="2600"/>
            </a:lvl3pPr>
            <a:lvl4pPr>
              <a:defRPr sz="2100"/>
            </a:lvl4pPr>
            <a:lvl5pPr>
              <a:defRPr sz="2100"/>
            </a:lvl5pPr>
            <a:lvl6pPr>
              <a:defRPr sz="2100"/>
            </a:lvl6pPr>
            <a:lvl7pPr>
              <a:defRPr sz="2100"/>
            </a:lvl7pPr>
            <a:lvl8pPr>
              <a:defRPr sz="2100"/>
            </a:lvl8pPr>
            <a:lvl9pPr>
              <a:defRPr sz="21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4" name="텍스트 개체 틀 3"/>
          <p:cNvSpPr>
            <a:spLocks noGrp="1"/>
          </p:cNvSpPr>
          <p:nvPr>
            <p:ph type="body" sz="half" idx="2"/>
          </p:nvPr>
        </p:nvSpPr>
        <p:spPr>
          <a:xfrm>
            <a:off x="533454" y="1554696"/>
            <a:ext cx="3509841" cy="5081985"/>
          </a:xfrm>
          <a:prstGeom prst="rect">
            <a:avLst/>
          </a:prstGeom>
        </p:spPr>
        <p:txBody>
          <a:bodyPr lIns="98128" tIns="49069" rIns="98128" bIns="49069"/>
          <a:lstStyle>
            <a:lvl1pPr marL="0" indent="0">
              <a:buNone/>
              <a:defRPr sz="1500"/>
            </a:lvl1pPr>
            <a:lvl2pPr marL="490629" indent="0">
              <a:buNone/>
              <a:defRPr sz="1200"/>
            </a:lvl2pPr>
            <a:lvl3pPr marL="981255" indent="0">
              <a:buNone/>
              <a:defRPr sz="1100"/>
            </a:lvl3pPr>
            <a:lvl4pPr marL="1471881" indent="0">
              <a:buNone/>
              <a:defRPr sz="1000"/>
            </a:lvl4pPr>
            <a:lvl5pPr marL="1962514" indent="0">
              <a:buNone/>
              <a:defRPr sz="1000"/>
            </a:lvl5pPr>
            <a:lvl6pPr marL="2453152" indent="0">
              <a:buNone/>
              <a:defRPr sz="1000"/>
            </a:lvl6pPr>
            <a:lvl7pPr marL="2943762" indent="0">
              <a:buNone/>
              <a:defRPr sz="1000"/>
            </a:lvl7pPr>
            <a:lvl8pPr marL="3434408" indent="0">
              <a:buNone/>
              <a:defRPr sz="1000"/>
            </a:lvl8pPr>
            <a:lvl9pPr marL="3925023" indent="0">
              <a:buNone/>
              <a:defRPr sz="10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</p:spTree>
  </p:cSld>
  <p:clrMapOvr>
    <a:masterClrMapping/>
  </p:clrMapOvr>
</p:sldLayout>
</file>

<file path=ppt/slideLayouts/slideLayout45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캡션 있는 그림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2090860" y="5200650"/>
            <a:ext cx="6400800" cy="613966"/>
          </a:xfrm>
          <a:prstGeom prst="rect">
            <a:avLst/>
          </a:prstGeom>
        </p:spPr>
        <p:txBody>
          <a:bodyPr lIns="98128" tIns="49069" rIns="98128" bIns="49069" anchor="b"/>
          <a:lstStyle>
            <a:lvl1pPr algn="l">
              <a:defRPr sz="2100" b="1"/>
            </a:lvl1pPr>
          </a:lstStyle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그림 개체 틀 2"/>
          <p:cNvSpPr>
            <a:spLocks noGrp="1"/>
          </p:cNvSpPr>
          <p:nvPr>
            <p:ph type="pic" idx="1"/>
          </p:nvPr>
        </p:nvSpPr>
        <p:spPr>
          <a:xfrm>
            <a:off x="2090860" y="663840"/>
            <a:ext cx="6400800" cy="4457700"/>
          </a:xfrm>
          <a:prstGeom prst="rect">
            <a:avLst/>
          </a:prstGeom>
        </p:spPr>
        <p:txBody>
          <a:bodyPr lIns="98128" tIns="49069" rIns="98128" bIns="49069"/>
          <a:lstStyle>
            <a:lvl1pPr marL="0" indent="0">
              <a:buNone/>
              <a:defRPr sz="3500"/>
            </a:lvl1pPr>
            <a:lvl2pPr marL="490629" indent="0">
              <a:buNone/>
              <a:defRPr sz="3100"/>
            </a:lvl2pPr>
            <a:lvl3pPr marL="981255" indent="0">
              <a:buNone/>
              <a:defRPr sz="2600"/>
            </a:lvl3pPr>
            <a:lvl4pPr marL="1471881" indent="0">
              <a:buNone/>
              <a:defRPr sz="2100"/>
            </a:lvl4pPr>
            <a:lvl5pPr marL="1962514" indent="0">
              <a:buNone/>
              <a:defRPr sz="2100"/>
            </a:lvl5pPr>
            <a:lvl6pPr marL="2453152" indent="0">
              <a:buNone/>
              <a:defRPr sz="2100"/>
            </a:lvl6pPr>
            <a:lvl7pPr marL="2943762" indent="0">
              <a:buNone/>
              <a:defRPr sz="2100"/>
            </a:lvl7pPr>
            <a:lvl8pPr marL="3434408" indent="0">
              <a:buNone/>
              <a:defRPr sz="2100"/>
            </a:lvl8pPr>
            <a:lvl9pPr marL="3925023" indent="0">
              <a:buNone/>
              <a:defRPr sz="2100"/>
            </a:lvl9pPr>
          </a:lstStyle>
          <a:p>
            <a:endParaRPr lang="ko-KR" altLang="en-US"/>
          </a:p>
        </p:txBody>
      </p:sp>
      <p:sp>
        <p:nvSpPr>
          <p:cNvPr id="4" name="텍스트 개체 틀 3"/>
          <p:cNvSpPr>
            <a:spLocks noGrp="1"/>
          </p:cNvSpPr>
          <p:nvPr>
            <p:ph type="body" sz="half" idx="2"/>
          </p:nvPr>
        </p:nvSpPr>
        <p:spPr>
          <a:xfrm>
            <a:off x="2090860" y="5814616"/>
            <a:ext cx="6400800" cy="871934"/>
          </a:xfrm>
          <a:prstGeom prst="rect">
            <a:avLst/>
          </a:prstGeom>
        </p:spPr>
        <p:txBody>
          <a:bodyPr lIns="98128" tIns="49069" rIns="98128" bIns="49069"/>
          <a:lstStyle>
            <a:lvl1pPr marL="0" indent="0">
              <a:buNone/>
              <a:defRPr sz="1500"/>
            </a:lvl1pPr>
            <a:lvl2pPr marL="490629" indent="0">
              <a:buNone/>
              <a:defRPr sz="1200"/>
            </a:lvl2pPr>
            <a:lvl3pPr marL="981255" indent="0">
              <a:buNone/>
              <a:defRPr sz="1100"/>
            </a:lvl3pPr>
            <a:lvl4pPr marL="1471881" indent="0">
              <a:buNone/>
              <a:defRPr sz="1000"/>
            </a:lvl4pPr>
            <a:lvl5pPr marL="1962514" indent="0">
              <a:buNone/>
              <a:defRPr sz="1000"/>
            </a:lvl5pPr>
            <a:lvl6pPr marL="2453152" indent="0">
              <a:buNone/>
              <a:defRPr sz="1000"/>
            </a:lvl6pPr>
            <a:lvl7pPr marL="2943762" indent="0">
              <a:buNone/>
              <a:defRPr sz="1000"/>
            </a:lvl7pPr>
            <a:lvl8pPr marL="3434408" indent="0">
              <a:buNone/>
              <a:defRPr sz="1000"/>
            </a:lvl8pPr>
            <a:lvl9pPr marL="3925023" indent="0">
              <a:buNone/>
              <a:defRPr sz="10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</p:spTree>
  </p:cSld>
  <p:clrMapOvr>
    <a:masterClrMapping/>
  </p:clrMapOvr>
</p:sldLayout>
</file>

<file path=ppt/slideLayouts/slideLayout45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제목 및 세로 텍스트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533400" y="297525"/>
            <a:ext cx="9601200" cy="1238250"/>
          </a:xfrm>
          <a:prstGeom prst="rect">
            <a:avLst/>
          </a:prstGeom>
        </p:spPr>
        <p:txBody>
          <a:bodyPr lIns="98128" tIns="49069" rIns="98128" bIns="49069"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세로 텍스트 개체 틀 2"/>
          <p:cNvSpPr>
            <a:spLocks noGrp="1"/>
          </p:cNvSpPr>
          <p:nvPr>
            <p:ph type="body" orient="vert" idx="1"/>
          </p:nvPr>
        </p:nvSpPr>
        <p:spPr>
          <a:xfrm>
            <a:off x="533400" y="1733578"/>
            <a:ext cx="9601200" cy="4903127"/>
          </a:xfrm>
          <a:prstGeom prst="rect">
            <a:avLst/>
          </a:prstGeom>
        </p:spPr>
        <p:txBody>
          <a:bodyPr vert="eaVert" lIns="98128" tIns="49069" rIns="98128" bIns="49069"/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</p:spTree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제목 및 세로 텍스트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533400" y="296863"/>
            <a:ext cx="9601200" cy="1238250"/>
          </a:xfrm>
          <a:prstGeom prst="rect">
            <a:avLst/>
          </a:prstGeom>
        </p:spPr>
        <p:txBody>
          <a:bodyPr lIns="90893" tIns="45454" rIns="90893" bIns="45454"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세로 텍스트 개체 틀 2"/>
          <p:cNvSpPr>
            <a:spLocks noGrp="1"/>
          </p:cNvSpPr>
          <p:nvPr>
            <p:ph type="body" orient="vert" idx="1"/>
          </p:nvPr>
        </p:nvSpPr>
        <p:spPr>
          <a:xfrm>
            <a:off x="533400" y="1733553"/>
            <a:ext cx="9601200" cy="4903789"/>
          </a:xfrm>
          <a:prstGeom prst="rect">
            <a:avLst/>
          </a:prstGeom>
        </p:spPr>
        <p:txBody>
          <a:bodyPr vert="eaVert" lIns="90893" tIns="45454" rIns="90893" bIns="45454"/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</p:spTree>
  </p:cSld>
  <p:clrMapOvr>
    <a:masterClrMapping/>
  </p:clrMapOvr>
</p:sldLayout>
</file>

<file path=ppt/slideLayouts/slideLayout46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세로 제목 및 텍스트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세로 제목 1"/>
          <p:cNvSpPr>
            <a:spLocks noGrp="1"/>
          </p:cNvSpPr>
          <p:nvPr>
            <p:ph type="title" orient="vert"/>
          </p:nvPr>
        </p:nvSpPr>
        <p:spPr>
          <a:xfrm>
            <a:off x="7734300" y="297525"/>
            <a:ext cx="2400300" cy="6339152"/>
          </a:xfrm>
          <a:prstGeom prst="rect">
            <a:avLst/>
          </a:prstGeom>
        </p:spPr>
        <p:txBody>
          <a:bodyPr vert="eaVert" lIns="98128" tIns="49069" rIns="98128" bIns="49069"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세로 텍스트 개체 틀 2"/>
          <p:cNvSpPr>
            <a:spLocks noGrp="1"/>
          </p:cNvSpPr>
          <p:nvPr>
            <p:ph type="body" orient="vert" idx="1"/>
          </p:nvPr>
        </p:nvSpPr>
        <p:spPr>
          <a:xfrm>
            <a:off x="533435" y="297525"/>
            <a:ext cx="7036777" cy="6339152"/>
          </a:xfrm>
          <a:prstGeom prst="rect">
            <a:avLst/>
          </a:prstGeom>
        </p:spPr>
        <p:txBody>
          <a:bodyPr vert="eaVert" lIns="98128" tIns="49069" rIns="98128" bIns="49069"/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</p:spTree>
  </p:cSld>
  <p:clrMapOvr>
    <a:masterClrMapping/>
  </p:clrMapOvr>
</p:sldLayout>
</file>

<file path=ppt/slideLayouts/slideLayout461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내용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내용 개체 틀 1"/>
          <p:cNvSpPr>
            <a:spLocks noGrp="1"/>
          </p:cNvSpPr>
          <p:nvPr>
            <p:ph/>
          </p:nvPr>
        </p:nvSpPr>
        <p:spPr>
          <a:xfrm>
            <a:off x="533400" y="297525"/>
            <a:ext cx="9601200" cy="6339152"/>
          </a:xfrm>
          <a:prstGeom prst="rect">
            <a:avLst/>
          </a:prstGeom>
        </p:spPr>
        <p:txBody>
          <a:bodyPr lIns="98128" tIns="49069" rIns="98128" bIns="49069"/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</p:spTree>
  </p:cSld>
  <p:clrMapOvr>
    <a:masterClrMapping/>
  </p:clrMapOvr>
</p:sldLayout>
</file>

<file path=ppt/slideLayouts/slideLayout46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제목 슬라이드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807362" name="Picture 2" descr="blue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xmlns=""/>
              </a:ext>
            </a:extLst>
          </a:blip>
          <a:srcRect/>
          <a:stretch>
            <a:fillRect/>
          </a:stretch>
        </p:blipFill>
        <p:spPr bwMode="auto">
          <a:xfrm>
            <a:off x="4" y="110"/>
            <a:ext cx="10690226" cy="4364831"/>
          </a:xfrm>
          <a:prstGeom prst="rect">
            <a:avLst/>
          </a:prstGeom>
          <a:noFill/>
        </p:spPr>
      </p:pic>
      <p:grpSp>
        <p:nvGrpSpPr>
          <p:cNvPr id="2" name="Group 3"/>
          <p:cNvGrpSpPr>
            <a:grpSpLocks/>
          </p:cNvGrpSpPr>
          <p:nvPr/>
        </p:nvGrpSpPr>
        <p:grpSpPr bwMode="auto">
          <a:xfrm>
            <a:off x="100932" y="48154"/>
            <a:ext cx="10404720" cy="536575"/>
            <a:chOff x="54" y="28"/>
            <a:chExt cx="5618" cy="312"/>
          </a:xfrm>
        </p:grpSpPr>
        <p:sp>
          <p:nvSpPr>
            <p:cNvPr id="1807364" name="Oval 4"/>
            <p:cNvSpPr>
              <a:spLocks noChangeArrowheads="1"/>
            </p:cNvSpPr>
            <p:nvPr/>
          </p:nvSpPr>
          <p:spPr bwMode="auto">
            <a:xfrm>
              <a:off x="54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>
                <a:spcBef>
                  <a:spcPct val="50000"/>
                </a:spcBef>
              </a:pPr>
              <a:endParaRPr lang="ko-KR" altLang="en-US" sz="1000" b="1" dirty="0" smtClean="0">
                <a:solidFill>
                  <a:srgbClr val="000000"/>
                </a:solidFill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7365" name="Oval 5"/>
            <p:cNvSpPr>
              <a:spLocks noChangeArrowheads="1"/>
            </p:cNvSpPr>
            <p:nvPr/>
          </p:nvSpPr>
          <p:spPr bwMode="auto">
            <a:xfrm>
              <a:off x="22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>
                <a:spcBef>
                  <a:spcPct val="50000"/>
                </a:spcBef>
              </a:pPr>
              <a:endParaRPr lang="ko-KR" altLang="en-US" sz="1000" b="1" dirty="0" smtClean="0">
                <a:solidFill>
                  <a:srgbClr val="000000"/>
                </a:solidFill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7366" name="Oval 6"/>
            <p:cNvSpPr>
              <a:spLocks noChangeArrowheads="1"/>
            </p:cNvSpPr>
            <p:nvPr/>
          </p:nvSpPr>
          <p:spPr bwMode="auto">
            <a:xfrm>
              <a:off x="41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>
                <a:spcBef>
                  <a:spcPct val="50000"/>
                </a:spcBef>
              </a:pPr>
              <a:endParaRPr lang="ko-KR" altLang="en-US" sz="1000" b="1" dirty="0" smtClean="0">
                <a:solidFill>
                  <a:srgbClr val="000000"/>
                </a:solidFill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7367" name="Oval 7"/>
            <p:cNvSpPr>
              <a:spLocks noChangeArrowheads="1"/>
            </p:cNvSpPr>
            <p:nvPr/>
          </p:nvSpPr>
          <p:spPr bwMode="auto">
            <a:xfrm>
              <a:off x="60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>
                <a:spcBef>
                  <a:spcPct val="50000"/>
                </a:spcBef>
              </a:pPr>
              <a:endParaRPr lang="ko-KR" altLang="en-US" sz="1000" b="1" dirty="0" smtClean="0">
                <a:solidFill>
                  <a:srgbClr val="000000"/>
                </a:solidFill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7368" name="Oval 8"/>
            <p:cNvSpPr>
              <a:spLocks noChangeArrowheads="1"/>
            </p:cNvSpPr>
            <p:nvPr/>
          </p:nvSpPr>
          <p:spPr bwMode="auto">
            <a:xfrm>
              <a:off x="79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>
                <a:spcBef>
                  <a:spcPct val="50000"/>
                </a:spcBef>
              </a:pPr>
              <a:endParaRPr lang="ko-KR" altLang="en-US" sz="1000" b="1" dirty="0" smtClean="0">
                <a:solidFill>
                  <a:srgbClr val="000000"/>
                </a:solidFill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7369" name="Oval 9"/>
            <p:cNvSpPr>
              <a:spLocks noChangeArrowheads="1"/>
            </p:cNvSpPr>
            <p:nvPr/>
          </p:nvSpPr>
          <p:spPr bwMode="auto">
            <a:xfrm>
              <a:off x="98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>
                <a:spcBef>
                  <a:spcPct val="50000"/>
                </a:spcBef>
              </a:pPr>
              <a:endParaRPr lang="ko-KR" altLang="en-US" sz="1000" b="1" dirty="0" smtClean="0">
                <a:solidFill>
                  <a:srgbClr val="000000"/>
                </a:solidFill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7370" name="Oval 10"/>
            <p:cNvSpPr>
              <a:spLocks noChangeArrowheads="1"/>
            </p:cNvSpPr>
            <p:nvPr/>
          </p:nvSpPr>
          <p:spPr bwMode="auto">
            <a:xfrm>
              <a:off x="117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>
                <a:spcBef>
                  <a:spcPct val="50000"/>
                </a:spcBef>
              </a:pPr>
              <a:endParaRPr lang="ko-KR" altLang="en-US" sz="1000" b="1" dirty="0" smtClean="0">
                <a:solidFill>
                  <a:srgbClr val="000000"/>
                </a:solidFill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7371" name="Oval 11"/>
            <p:cNvSpPr>
              <a:spLocks noChangeArrowheads="1"/>
            </p:cNvSpPr>
            <p:nvPr/>
          </p:nvSpPr>
          <p:spPr bwMode="auto">
            <a:xfrm>
              <a:off x="136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>
                <a:spcBef>
                  <a:spcPct val="50000"/>
                </a:spcBef>
              </a:pPr>
              <a:endParaRPr lang="ko-KR" altLang="en-US" sz="1000" b="1" dirty="0" smtClean="0">
                <a:solidFill>
                  <a:srgbClr val="000000"/>
                </a:solidFill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7372" name="Oval 12"/>
            <p:cNvSpPr>
              <a:spLocks noChangeArrowheads="1"/>
            </p:cNvSpPr>
            <p:nvPr/>
          </p:nvSpPr>
          <p:spPr bwMode="auto">
            <a:xfrm>
              <a:off x="155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>
                <a:spcBef>
                  <a:spcPct val="50000"/>
                </a:spcBef>
              </a:pPr>
              <a:endParaRPr lang="ko-KR" altLang="en-US" sz="1000" b="1" dirty="0" smtClean="0">
                <a:solidFill>
                  <a:srgbClr val="000000"/>
                </a:solidFill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7373" name="Oval 13"/>
            <p:cNvSpPr>
              <a:spLocks noChangeArrowheads="1"/>
            </p:cNvSpPr>
            <p:nvPr/>
          </p:nvSpPr>
          <p:spPr bwMode="auto">
            <a:xfrm>
              <a:off x="174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>
                <a:spcBef>
                  <a:spcPct val="50000"/>
                </a:spcBef>
              </a:pPr>
              <a:endParaRPr lang="ko-KR" altLang="en-US" sz="1000" b="1" dirty="0" smtClean="0">
                <a:solidFill>
                  <a:srgbClr val="000000"/>
                </a:solidFill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7374" name="Oval 14"/>
            <p:cNvSpPr>
              <a:spLocks noChangeArrowheads="1"/>
            </p:cNvSpPr>
            <p:nvPr/>
          </p:nvSpPr>
          <p:spPr bwMode="auto">
            <a:xfrm>
              <a:off x="193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>
                <a:spcBef>
                  <a:spcPct val="50000"/>
                </a:spcBef>
              </a:pPr>
              <a:endParaRPr lang="ko-KR" altLang="en-US" sz="1000" b="1" dirty="0" smtClean="0">
                <a:solidFill>
                  <a:srgbClr val="000000"/>
                </a:solidFill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7375" name="Oval 15"/>
            <p:cNvSpPr>
              <a:spLocks noChangeArrowheads="1"/>
            </p:cNvSpPr>
            <p:nvPr/>
          </p:nvSpPr>
          <p:spPr bwMode="auto">
            <a:xfrm>
              <a:off x="212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>
                <a:spcBef>
                  <a:spcPct val="50000"/>
                </a:spcBef>
              </a:pPr>
              <a:endParaRPr lang="ko-KR" altLang="en-US" sz="1000" b="1" dirty="0" smtClean="0">
                <a:solidFill>
                  <a:srgbClr val="000000"/>
                </a:solidFill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7376" name="Oval 16"/>
            <p:cNvSpPr>
              <a:spLocks noChangeArrowheads="1"/>
            </p:cNvSpPr>
            <p:nvPr/>
          </p:nvSpPr>
          <p:spPr bwMode="auto">
            <a:xfrm>
              <a:off x="231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>
                <a:spcBef>
                  <a:spcPct val="50000"/>
                </a:spcBef>
              </a:pPr>
              <a:endParaRPr lang="ko-KR" altLang="en-US" sz="1000" b="1" dirty="0" smtClean="0">
                <a:solidFill>
                  <a:srgbClr val="000000"/>
                </a:solidFill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7377" name="Oval 17"/>
            <p:cNvSpPr>
              <a:spLocks noChangeArrowheads="1"/>
            </p:cNvSpPr>
            <p:nvPr/>
          </p:nvSpPr>
          <p:spPr bwMode="auto">
            <a:xfrm>
              <a:off x="250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>
                <a:spcBef>
                  <a:spcPct val="50000"/>
                </a:spcBef>
              </a:pPr>
              <a:endParaRPr lang="ko-KR" altLang="en-US" sz="1000" b="1" dirty="0" smtClean="0">
                <a:solidFill>
                  <a:srgbClr val="000000"/>
                </a:solidFill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7378" name="Oval 18"/>
            <p:cNvSpPr>
              <a:spLocks noChangeArrowheads="1"/>
            </p:cNvSpPr>
            <p:nvPr/>
          </p:nvSpPr>
          <p:spPr bwMode="auto">
            <a:xfrm>
              <a:off x="269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>
                <a:spcBef>
                  <a:spcPct val="50000"/>
                </a:spcBef>
              </a:pPr>
              <a:endParaRPr lang="ko-KR" altLang="en-US" sz="1000" b="1" dirty="0" smtClean="0">
                <a:solidFill>
                  <a:srgbClr val="000000"/>
                </a:solidFill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7379" name="Oval 19"/>
            <p:cNvSpPr>
              <a:spLocks noChangeArrowheads="1"/>
            </p:cNvSpPr>
            <p:nvPr/>
          </p:nvSpPr>
          <p:spPr bwMode="auto">
            <a:xfrm>
              <a:off x="288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>
                <a:spcBef>
                  <a:spcPct val="50000"/>
                </a:spcBef>
              </a:pPr>
              <a:endParaRPr lang="ko-KR" altLang="en-US" sz="1000" b="1" dirty="0" smtClean="0">
                <a:solidFill>
                  <a:srgbClr val="000000"/>
                </a:solidFill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7380" name="Oval 20"/>
            <p:cNvSpPr>
              <a:spLocks noChangeArrowheads="1"/>
            </p:cNvSpPr>
            <p:nvPr/>
          </p:nvSpPr>
          <p:spPr bwMode="auto">
            <a:xfrm>
              <a:off x="307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>
                <a:spcBef>
                  <a:spcPct val="50000"/>
                </a:spcBef>
              </a:pPr>
              <a:endParaRPr lang="ko-KR" altLang="en-US" sz="1000" b="1" dirty="0" smtClean="0">
                <a:solidFill>
                  <a:srgbClr val="000000"/>
                </a:solidFill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7381" name="Oval 21"/>
            <p:cNvSpPr>
              <a:spLocks noChangeArrowheads="1"/>
            </p:cNvSpPr>
            <p:nvPr/>
          </p:nvSpPr>
          <p:spPr bwMode="auto">
            <a:xfrm>
              <a:off x="326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>
                <a:spcBef>
                  <a:spcPct val="50000"/>
                </a:spcBef>
              </a:pPr>
              <a:endParaRPr lang="ko-KR" altLang="en-US" sz="1000" b="1" dirty="0" smtClean="0">
                <a:solidFill>
                  <a:srgbClr val="000000"/>
                </a:solidFill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7382" name="Oval 22"/>
            <p:cNvSpPr>
              <a:spLocks noChangeArrowheads="1"/>
            </p:cNvSpPr>
            <p:nvPr/>
          </p:nvSpPr>
          <p:spPr bwMode="auto">
            <a:xfrm>
              <a:off x="345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>
                <a:spcBef>
                  <a:spcPct val="50000"/>
                </a:spcBef>
              </a:pPr>
              <a:endParaRPr lang="ko-KR" altLang="en-US" sz="1000" b="1" dirty="0" smtClean="0">
                <a:solidFill>
                  <a:srgbClr val="000000"/>
                </a:solidFill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7383" name="Oval 23"/>
            <p:cNvSpPr>
              <a:spLocks noChangeArrowheads="1"/>
            </p:cNvSpPr>
            <p:nvPr/>
          </p:nvSpPr>
          <p:spPr bwMode="auto">
            <a:xfrm>
              <a:off x="364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>
                <a:spcBef>
                  <a:spcPct val="50000"/>
                </a:spcBef>
              </a:pPr>
              <a:endParaRPr lang="ko-KR" altLang="en-US" sz="1000" b="1" dirty="0" smtClean="0">
                <a:solidFill>
                  <a:srgbClr val="000000"/>
                </a:solidFill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7384" name="Oval 24"/>
            <p:cNvSpPr>
              <a:spLocks noChangeArrowheads="1"/>
            </p:cNvSpPr>
            <p:nvPr/>
          </p:nvSpPr>
          <p:spPr bwMode="auto">
            <a:xfrm>
              <a:off x="383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>
                <a:spcBef>
                  <a:spcPct val="50000"/>
                </a:spcBef>
              </a:pPr>
              <a:endParaRPr lang="ko-KR" altLang="en-US" sz="1000" b="1" dirty="0" smtClean="0">
                <a:solidFill>
                  <a:srgbClr val="000000"/>
                </a:solidFill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7385" name="Oval 25"/>
            <p:cNvSpPr>
              <a:spLocks noChangeArrowheads="1"/>
            </p:cNvSpPr>
            <p:nvPr/>
          </p:nvSpPr>
          <p:spPr bwMode="auto">
            <a:xfrm>
              <a:off x="402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>
                <a:spcBef>
                  <a:spcPct val="50000"/>
                </a:spcBef>
              </a:pPr>
              <a:endParaRPr lang="ko-KR" altLang="en-US" sz="1000" b="1" dirty="0" smtClean="0">
                <a:solidFill>
                  <a:srgbClr val="000000"/>
                </a:solidFill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7386" name="Oval 26"/>
            <p:cNvSpPr>
              <a:spLocks noChangeArrowheads="1"/>
            </p:cNvSpPr>
            <p:nvPr/>
          </p:nvSpPr>
          <p:spPr bwMode="auto">
            <a:xfrm>
              <a:off x="421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>
                <a:spcBef>
                  <a:spcPct val="50000"/>
                </a:spcBef>
              </a:pPr>
              <a:endParaRPr lang="ko-KR" altLang="en-US" sz="1000" b="1" dirty="0" smtClean="0">
                <a:solidFill>
                  <a:srgbClr val="000000"/>
                </a:solidFill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7387" name="Oval 27"/>
            <p:cNvSpPr>
              <a:spLocks noChangeArrowheads="1"/>
            </p:cNvSpPr>
            <p:nvPr/>
          </p:nvSpPr>
          <p:spPr bwMode="auto">
            <a:xfrm>
              <a:off x="440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>
                <a:spcBef>
                  <a:spcPct val="50000"/>
                </a:spcBef>
              </a:pPr>
              <a:endParaRPr lang="ko-KR" altLang="en-US" sz="1000" b="1" dirty="0" smtClean="0">
                <a:solidFill>
                  <a:srgbClr val="000000"/>
                </a:solidFill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7388" name="Oval 28"/>
            <p:cNvSpPr>
              <a:spLocks noChangeArrowheads="1"/>
            </p:cNvSpPr>
            <p:nvPr/>
          </p:nvSpPr>
          <p:spPr bwMode="auto">
            <a:xfrm>
              <a:off x="459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>
                <a:spcBef>
                  <a:spcPct val="50000"/>
                </a:spcBef>
              </a:pPr>
              <a:endParaRPr lang="ko-KR" altLang="en-US" sz="1000" b="1" dirty="0" smtClean="0">
                <a:solidFill>
                  <a:srgbClr val="000000"/>
                </a:solidFill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7389" name="Oval 29"/>
            <p:cNvSpPr>
              <a:spLocks noChangeArrowheads="1"/>
            </p:cNvSpPr>
            <p:nvPr/>
          </p:nvSpPr>
          <p:spPr bwMode="auto">
            <a:xfrm>
              <a:off x="478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>
                <a:spcBef>
                  <a:spcPct val="50000"/>
                </a:spcBef>
              </a:pPr>
              <a:endParaRPr lang="ko-KR" altLang="en-US" sz="1000" b="1" dirty="0" smtClean="0">
                <a:solidFill>
                  <a:srgbClr val="000000"/>
                </a:solidFill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7390" name="Oval 30"/>
            <p:cNvSpPr>
              <a:spLocks noChangeArrowheads="1"/>
            </p:cNvSpPr>
            <p:nvPr/>
          </p:nvSpPr>
          <p:spPr bwMode="auto">
            <a:xfrm>
              <a:off x="497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>
                <a:spcBef>
                  <a:spcPct val="50000"/>
                </a:spcBef>
              </a:pPr>
              <a:endParaRPr lang="ko-KR" altLang="en-US" sz="1000" b="1" dirty="0" smtClean="0">
                <a:solidFill>
                  <a:srgbClr val="000000"/>
                </a:solidFill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7391" name="Oval 31"/>
            <p:cNvSpPr>
              <a:spLocks noChangeArrowheads="1"/>
            </p:cNvSpPr>
            <p:nvPr/>
          </p:nvSpPr>
          <p:spPr bwMode="auto">
            <a:xfrm>
              <a:off x="516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>
                <a:spcBef>
                  <a:spcPct val="50000"/>
                </a:spcBef>
              </a:pPr>
              <a:endParaRPr lang="ko-KR" altLang="en-US" sz="1000" b="1" dirty="0" smtClean="0">
                <a:solidFill>
                  <a:srgbClr val="000000"/>
                </a:solidFill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7392" name="Oval 32"/>
            <p:cNvSpPr>
              <a:spLocks noChangeArrowheads="1"/>
            </p:cNvSpPr>
            <p:nvPr/>
          </p:nvSpPr>
          <p:spPr bwMode="auto">
            <a:xfrm>
              <a:off x="535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>
                <a:spcBef>
                  <a:spcPct val="50000"/>
                </a:spcBef>
              </a:pPr>
              <a:endParaRPr lang="ko-KR" altLang="en-US" sz="1000" b="1" dirty="0" smtClean="0">
                <a:solidFill>
                  <a:srgbClr val="000000"/>
                </a:solidFill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7393" name="Oval 33"/>
            <p:cNvSpPr>
              <a:spLocks noChangeArrowheads="1"/>
            </p:cNvSpPr>
            <p:nvPr/>
          </p:nvSpPr>
          <p:spPr bwMode="auto">
            <a:xfrm>
              <a:off x="554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>
                <a:spcBef>
                  <a:spcPct val="50000"/>
                </a:spcBef>
              </a:pPr>
              <a:endParaRPr lang="ko-KR" altLang="en-US" sz="1000" b="1" dirty="0" smtClean="0">
                <a:solidFill>
                  <a:srgbClr val="000000"/>
                </a:solidFill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7394" name="Oval 34"/>
            <p:cNvSpPr>
              <a:spLocks noChangeArrowheads="1"/>
            </p:cNvSpPr>
            <p:nvPr/>
          </p:nvSpPr>
          <p:spPr bwMode="auto">
            <a:xfrm>
              <a:off x="600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>
                <a:spcBef>
                  <a:spcPct val="50000"/>
                </a:spcBef>
              </a:pPr>
              <a:endParaRPr lang="ko-KR" altLang="en-US" sz="1000" b="1" dirty="0" smtClean="0">
                <a:solidFill>
                  <a:srgbClr val="000000"/>
                </a:solidFill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7395" name="Oval 35"/>
            <p:cNvSpPr>
              <a:spLocks noChangeArrowheads="1"/>
            </p:cNvSpPr>
            <p:nvPr/>
          </p:nvSpPr>
          <p:spPr bwMode="auto">
            <a:xfrm>
              <a:off x="790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>
                <a:spcBef>
                  <a:spcPct val="50000"/>
                </a:spcBef>
              </a:pPr>
              <a:endParaRPr lang="ko-KR" altLang="en-US" sz="1000" b="1" dirty="0" smtClean="0">
                <a:solidFill>
                  <a:srgbClr val="000000"/>
                </a:solidFill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7396" name="Oval 36"/>
            <p:cNvSpPr>
              <a:spLocks noChangeArrowheads="1"/>
            </p:cNvSpPr>
            <p:nvPr/>
          </p:nvSpPr>
          <p:spPr bwMode="auto">
            <a:xfrm>
              <a:off x="980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>
                <a:spcBef>
                  <a:spcPct val="50000"/>
                </a:spcBef>
              </a:pPr>
              <a:endParaRPr lang="ko-KR" altLang="en-US" sz="1000" b="1" dirty="0" smtClean="0">
                <a:solidFill>
                  <a:srgbClr val="000000"/>
                </a:solidFill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7397" name="Oval 37"/>
            <p:cNvSpPr>
              <a:spLocks noChangeArrowheads="1"/>
            </p:cNvSpPr>
            <p:nvPr/>
          </p:nvSpPr>
          <p:spPr bwMode="auto">
            <a:xfrm>
              <a:off x="1170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>
                <a:spcBef>
                  <a:spcPct val="50000"/>
                </a:spcBef>
              </a:pPr>
              <a:endParaRPr lang="ko-KR" altLang="en-US" sz="1000" b="1" dirty="0" smtClean="0">
                <a:solidFill>
                  <a:srgbClr val="000000"/>
                </a:solidFill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7398" name="Oval 38"/>
            <p:cNvSpPr>
              <a:spLocks noChangeArrowheads="1"/>
            </p:cNvSpPr>
            <p:nvPr/>
          </p:nvSpPr>
          <p:spPr bwMode="auto">
            <a:xfrm>
              <a:off x="1360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>
                <a:spcBef>
                  <a:spcPct val="50000"/>
                </a:spcBef>
              </a:pPr>
              <a:endParaRPr lang="ko-KR" altLang="en-US" sz="1000" b="1" dirty="0" smtClean="0">
                <a:solidFill>
                  <a:srgbClr val="000000"/>
                </a:solidFill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7399" name="Oval 39"/>
            <p:cNvSpPr>
              <a:spLocks noChangeArrowheads="1"/>
            </p:cNvSpPr>
            <p:nvPr/>
          </p:nvSpPr>
          <p:spPr bwMode="auto">
            <a:xfrm>
              <a:off x="230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>
                <a:spcBef>
                  <a:spcPct val="50000"/>
                </a:spcBef>
              </a:pPr>
              <a:endParaRPr lang="ko-KR" altLang="en-US" sz="1000" b="1" dirty="0" smtClean="0">
                <a:solidFill>
                  <a:srgbClr val="000000"/>
                </a:solidFill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7400" name="Oval 40"/>
            <p:cNvSpPr>
              <a:spLocks noChangeArrowheads="1"/>
            </p:cNvSpPr>
            <p:nvPr/>
          </p:nvSpPr>
          <p:spPr bwMode="auto">
            <a:xfrm>
              <a:off x="249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>
                <a:spcBef>
                  <a:spcPct val="50000"/>
                </a:spcBef>
              </a:pPr>
              <a:endParaRPr lang="ko-KR" altLang="en-US" sz="1000" b="1" dirty="0" smtClean="0">
                <a:solidFill>
                  <a:srgbClr val="000000"/>
                </a:solidFill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7401" name="Oval 41"/>
            <p:cNvSpPr>
              <a:spLocks noChangeArrowheads="1"/>
            </p:cNvSpPr>
            <p:nvPr/>
          </p:nvSpPr>
          <p:spPr bwMode="auto">
            <a:xfrm>
              <a:off x="268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>
                <a:spcBef>
                  <a:spcPct val="50000"/>
                </a:spcBef>
              </a:pPr>
              <a:endParaRPr lang="ko-KR" altLang="en-US" sz="1000" b="1" dirty="0" smtClean="0">
                <a:solidFill>
                  <a:srgbClr val="000000"/>
                </a:solidFill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7402" name="Oval 42"/>
            <p:cNvSpPr>
              <a:spLocks noChangeArrowheads="1"/>
            </p:cNvSpPr>
            <p:nvPr/>
          </p:nvSpPr>
          <p:spPr bwMode="auto">
            <a:xfrm>
              <a:off x="287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>
                <a:spcBef>
                  <a:spcPct val="50000"/>
                </a:spcBef>
              </a:pPr>
              <a:endParaRPr lang="ko-KR" altLang="en-US" sz="1000" b="1" dirty="0" smtClean="0">
                <a:solidFill>
                  <a:srgbClr val="000000"/>
                </a:solidFill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7403" name="Oval 43"/>
            <p:cNvSpPr>
              <a:spLocks noChangeArrowheads="1"/>
            </p:cNvSpPr>
            <p:nvPr/>
          </p:nvSpPr>
          <p:spPr bwMode="auto">
            <a:xfrm>
              <a:off x="306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>
                <a:spcBef>
                  <a:spcPct val="50000"/>
                </a:spcBef>
              </a:pPr>
              <a:endParaRPr lang="ko-KR" altLang="en-US" sz="1000" b="1" dirty="0" smtClean="0">
                <a:solidFill>
                  <a:srgbClr val="000000"/>
                </a:solidFill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7404" name="Oval 44"/>
            <p:cNvSpPr>
              <a:spLocks noChangeArrowheads="1"/>
            </p:cNvSpPr>
            <p:nvPr/>
          </p:nvSpPr>
          <p:spPr bwMode="auto">
            <a:xfrm>
              <a:off x="325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>
                <a:spcBef>
                  <a:spcPct val="50000"/>
                </a:spcBef>
              </a:pPr>
              <a:endParaRPr lang="ko-KR" altLang="en-US" sz="1000" b="1" dirty="0" smtClean="0">
                <a:solidFill>
                  <a:srgbClr val="000000"/>
                </a:solidFill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7405" name="Oval 45"/>
            <p:cNvSpPr>
              <a:spLocks noChangeArrowheads="1"/>
            </p:cNvSpPr>
            <p:nvPr/>
          </p:nvSpPr>
          <p:spPr bwMode="auto">
            <a:xfrm>
              <a:off x="344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>
                <a:spcBef>
                  <a:spcPct val="50000"/>
                </a:spcBef>
              </a:pPr>
              <a:endParaRPr lang="ko-KR" altLang="en-US" sz="1000" b="1" dirty="0" smtClean="0">
                <a:solidFill>
                  <a:srgbClr val="000000"/>
                </a:solidFill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7406" name="Oval 46"/>
            <p:cNvSpPr>
              <a:spLocks noChangeArrowheads="1"/>
            </p:cNvSpPr>
            <p:nvPr/>
          </p:nvSpPr>
          <p:spPr bwMode="auto">
            <a:xfrm>
              <a:off x="363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>
                <a:spcBef>
                  <a:spcPct val="50000"/>
                </a:spcBef>
              </a:pPr>
              <a:endParaRPr lang="ko-KR" altLang="en-US" sz="1000" b="1" dirty="0" smtClean="0">
                <a:solidFill>
                  <a:srgbClr val="000000"/>
                </a:solidFill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7407" name="Oval 47"/>
            <p:cNvSpPr>
              <a:spLocks noChangeArrowheads="1"/>
            </p:cNvSpPr>
            <p:nvPr/>
          </p:nvSpPr>
          <p:spPr bwMode="auto">
            <a:xfrm>
              <a:off x="382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>
                <a:spcBef>
                  <a:spcPct val="50000"/>
                </a:spcBef>
              </a:pPr>
              <a:endParaRPr lang="ko-KR" altLang="en-US" sz="1000" b="1" dirty="0" smtClean="0">
                <a:solidFill>
                  <a:srgbClr val="000000"/>
                </a:solidFill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7408" name="Oval 48"/>
            <p:cNvSpPr>
              <a:spLocks noChangeArrowheads="1"/>
            </p:cNvSpPr>
            <p:nvPr/>
          </p:nvSpPr>
          <p:spPr bwMode="auto">
            <a:xfrm>
              <a:off x="401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>
                <a:spcBef>
                  <a:spcPct val="50000"/>
                </a:spcBef>
              </a:pPr>
              <a:endParaRPr lang="ko-KR" altLang="en-US" sz="1000" b="1" dirty="0" smtClean="0">
                <a:solidFill>
                  <a:srgbClr val="000000"/>
                </a:solidFill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7409" name="Oval 49"/>
            <p:cNvSpPr>
              <a:spLocks noChangeArrowheads="1"/>
            </p:cNvSpPr>
            <p:nvPr/>
          </p:nvSpPr>
          <p:spPr bwMode="auto">
            <a:xfrm>
              <a:off x="420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>
                <a:spcBef>
                  <a:spcPct val="50000"/>
                </a:spcBef>
              </a:pPr>
              <a:endParaRPr lang="ko-KR" altLang="en-US" sz="1000" b="1" dirty="0" smtClean="0">
                <a:solidFill>
                  <a:srgbClr val="000000"/>
                </a:solidFill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7410" name="Oval 50"/>
            <p:cNvSpPr>
              <a:spLocks noChangeArrowheads="1"/>
            </p:cNvSpPr>
            <p:nvPr/>
          </p:nvSpPr>
          <p:spPr bwMode="auto">
            <a:xfrm>
              <a:off x="439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>
                <a:spcBef>
                  <a:spcPct val="50000"/>
                </a:spcBef>
              </a:pPr>
              <a:endParaRPr lang="ko-KR" altLang="en-US" sz="1000" b="1" dirty="0" smtClean="0">
                <a:solidFill>
                  <a:srgbClr val="000000"/>
                </a:solidFill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7411" name="Oval 51"/>
            <p:cNvSpPr>
              <a:spLocks noChangeArrowheads="1"/>
            </p:cNvSpPr>
            <p:nvPr/>
          </p:nvSpPr>
          <p:spPr bwMode="auto">
            <a:xfrm>
              <a:off x="5348" y="32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>
                <a:spcBef>
                  <a:spcPct val="50000"/>
                </a:spcBef>
              </a:pPr>
              <a:endParaRPr lang="ko-KR" altLang="en-US" sz="1000" b="1" dirty="0" smtClean="0">
                <a:solidFill>
                  <a:srgbClr val="000000"/>
                </a:solidFill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7412" name="Oval 52"/>
            <p:cNvSpPr>
              <a:spLocks noChangeArrowheads="1"/>
            </p:cNvSpPr>
            <p:nvPr/>
          </p:nvSpPr>
          <p:spPr bwMode="auto">
            <a:xfrm>
              <a:off x="5538" y="32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>
                <a:spcBef>
                  <a:spcPct val="50000"/>
                </a:spcBef>
              </a:pPr>
              <a:endParaRPr lang="ko-KR" altLang="en-US" sz="1000" b="1" dirty="0" smtClean="0">
                <a:solidFill>
                  <a:srgbClr val="000000"/>
                </a:solidFill>
                <a:latin typeface="바탕체" pitchFamily="17" charset="-127"/>
                <a:ea typeface="바탕체" pitchFamily="17" charset="-127"/>
              </a:endParaRPr>
            </a:p>
          </p:txBody>
        </p:sp>
      </p:grpSp>
      <p:grpSp>
        <p:nvGrpSpPr>
          <p:cNvPr id="3" name="Group 53"/>
          <p:cNvGrpSpPr>
            <a:grpSpLocks/>
          </p:cNvGrpSpPr>
          <p:nvPr/>
        </p:nvGrpSpPr>
        <p:grpSpPr bwMode="auto">
          <a:xfrm rot="-2166924">
            <a:off x="919778" y="-2576238"/>
            <a:ext cx="12020306" cy="6251443"/>
            <a:chOff x="266" y="453"/>
            <a:chExt cx="6490" cy="1666"/>
          </a:xfrm>
        </p:grpSpPr>
        <p:sp>
          <p:nvSpPr>
            <p:cNvPr id="1807414" name="Freeform 54"/>
            <p:cNvSpPr>
              <a:spLocks/>
            </p:cNvSpPr>
            <p:nvPr/>
          </p:nvSpPr>
          <p:spPr bwMode="auto">
            <a:xfrm>
              <a:off x="266" y="570"/>
              <a:ext cx="4772" cy="1549"/>
            </a:xfrm>
            <a:custGeom>
              <a:avLst/>
              <a:gdLst/>
              <a:ahLst/>
              <a:cxnLst>
                <a:cxn ang="0">
                  <a:pos x="4772" y="2929"/>
                </a:cxn>
                <a:cxn ang="0">
                  <a:pos x="4719" y="2956"/>
                </a:cxn>
                <a:cxn ang="0">
                  <a:pos x="4658" y="2985"/>
                </a:cxn>
                <a:cxn ang="0">
                  <a:pos x="4574" y="3017"/>
                </a:cxn>
                <a:cxn ang="0">
                  <a:pos x="4472" y="3048"/>
                </a:cxn>
                <a:cxn ang="0">
                  <a:pos x="4351" y="3076"/>
                </a:cxn>
                <a:cxn ang="0">
                  <a:pos x="4215" y="3093"/>
                </a:cxn>
                <a:cxn ang="0">
                  <a:pos x="4141" y="3097"/>
                </a:cxn>
                <a:cxn ang="0">
                  <a:pos x="4065" y="3097"/>
                </a:cxn>
                <a:cxn ang="0">
                  <a:pos x="3984" y="3092"/>
                </a:cxn>
                <a:cxn ang="0">
                  <a:pos x="3902" y="3082"/>
                </a:cxn>
                <a:cxn ang="0">
                  <a:pos x="3818" y="3066"/>
                </a:cxn>
                <a:cxn ang="0">
                  <a:pos x="3730" y="3045"/>
                </a:cxn>
                <a:cxn ang="0">
                  <a:pos x="3640" y="3016"/>
                </a:cxn>
                <a:cxn ang="0">
                  <a:pos x="3548" y="2980"/>
                </a:cxn>
                <a:cxn ang="0">
                  <a:pos x="3455" y="2937"/>
                </a:cxn>
                <a:cxn ang="0">
                  <a:pos x="3361" y="2885"/>
                </a:cxn>
                <a:cxn ang="0">
                  <a:pos x="3265" y="2824"/>
                </a:cxn>
                <a:cxn ang="0">
                  <a:pos x="3169" y="2754"/>
                </a:cxn>
                <a:cxn ang="0">
                  <a:pos x="3072" y="2673"/>
                </a:cxn>
                <a:cxn ang="0">
                  <a:pos x="2974" y="2583"/>
                </a:cxn>
                <a:cxn ang="0">
                  <a:pos x="2876" y="2481"/>
                </a:cxn>
                <a:cxn ang="0">
                  <a:pos x="2778" y="2367"/>
                </a:cxn>
                <a:cxn ang="0">
                  <a:pos x="2681" y="2241"/>
                </a:cxn>
                <a:cxn ang="0">
                  <a:pos x="2583" y="2102"/>
                </a:cxn>
                <a:cxn ang="0">
                  <a:pos x="2488" y="1960"/>
                </a:cxn>
                <a:cxn ang="0">
                  <a:pos x="2303" y="1695"/>
                </a:cxn>
                <a:cxn ang="0">
                  <a:pos x="2125" y="1456"/>
                </a:cxn>
                <a:cxn ang="0">
                  <a:pos x="1953" y="1240"/>
                </a:cxn>
                <a:cxn ang="0">
                  <a:pos x="1788" y="1046"/>
                </a:cxn>
                <a:cxn ang="0">
                  <a:pos x="1628" y="873"/>
                </a:cxn>
                <a:cxn ang="0">
                  <a:pos x="1471" y="720"/>
                </a:cxn>
                <a:cxn ang="0">
                  <a:pos x="1317" y="584"/>
                </a:cxn>
                <a:cxn ang="0">
                  <a:pos x="1166" y="466"/>
                </a:cxn>
                <a:cxn ang="0">
                  <a:pos x="1014" y="365"/>
                </a:cxn>
                <a:cxn ang="0">
                  <a:pos x="865" y="277"/>
                </a:cxn>
                <a:cxn ang="0">
                  <a:pos x="713" y="203"/>
                </a:cxn>
                <a:cxn ang="0">
                  <a:pos x="560" y="140"/>
                </a:cxn>
                <a:cxn ang="0">
                  <a:pos x="405" y="90"/>
                </a:cxn>
                <a:cxn ang="0">
                  <a:pos x="247" y="48"/>
                </a:cxn>
                <a:cxn ang="0">
                  <a:pos x="84" y="14"/>
                </a:cxn>
              </a:cxnLst>
              <a:rect l="0" t="0" r="r" b="b"/>
              <a:pathLst>
                <a:path w="4772" h="3097">
                  <a:moveTo>
                    <a:pt x="4772" y="2929"/>
                  </a:moveTo>
                  <a:lnTo>
                    <a:pt x="4772" y="2929"/>
                  </a:lnTo>
                  <a:lnTo>
                    <a:pt x="4758" y="2937"/>
                  </a:lnTo>
                  <a:lnTo>
                    <a:pt x="4719" y="2956"/>
                  </a:lnTo>
                  <a:lnTo>
                    <a:pt x="4691" y="2971"/>
                  </a:lnTo>
                  <a:lnTo>
                    <a:pt x="4658" y="2985"/>
                  </a:lnTo>
                  <a:lnTo>
                    <a:pt x="4619" y="3001"/>
                  </a:lnTo>
                  <a:lnTo>
                    <a:pt x="4574" y="3017"/>
                  </a:lnTo>
                  <a:lnTo>
                    <a:pt x="4526" y="3034"/>
                  </a:lnTo>
                  <a:lnTo>
                    <a:pt x="4472" y="3048"/>
                  </a:lnTo>
                  <a:lnTo>
                    <a:pt x="4413" y="3063"/>
                  </a:lnTo>
                  <a:lnTo>
                    <a:pt x="4351" y="3076"/>
                  </a:lnTo>
                  <a:lnTo>
                    <a:pt x="4286" y="3085"/>
                  </a:lnTo>
                  <a:lnTo>
                    <a:pt x="4215" y="3093"/>
                  </a:lnTo>
                  <a:lnTo>
                    <a:pt x="4179" y="3095"/>
                  </a:lnTo>
                  <a:lnTo>
                    <a:pt x="4141" y="3097"/>
                  </a:lnTo>
                  <a:lnTo>
                    <a:pt x="4104" y="3097"/>
                  </a:lnTo>
                  <a:lnTo>
                    <a:pt x="4065" y="3097"/>
                  </a:lnTo>
                  <a:lnTo>
                    <a:pt x="4025" y="3095"/>
                  </a:lnTo>
                  <a:lnTo>
                    <a:pt x="3984" y="3092"/>
                  </a:lnTo>
                  <a:lnTo>
                    <a:pt x="3944" y="3087"/>
                  </a:lnTo>
                  <a:lnTo>
                    <a:pt x="3902" y="3082"/>
                  </a:lnTo>
                  <a:lnTo>
                    <a:pt x="3859" y="3076"/>
                  </a:lnTo>
                  <a:lnTo>
                    <a:pt x="3818" y="3066"/>
                  </a:lnTo>
                  <a:lnTo>
                    <a:pt x="3773" y="3056"/>
                  </a:lnTo>
                  <a:lnTo>
                    <a:pt x="3730" y="3045"/>
                  </a:lnTo>
                  <a:lnTo>
                    <a:pt x="3684" y="3032"/>
                  </a:lnTo>
                  <a:lnTo>
                    <a:pt x="3640" y="3016"/>
                  </a:lnTo>
                  <a:lnTo>
                    <a:pt x="3594" y="3000"/>
                  </a:lnTo>
                  <a:lnTo>
                    <a:pt x="3548" y="2980"/>
                  </a:lnTo>
                  <a:lnTo>
                    <a:pt x="3503" y="2959"/>
                  </a:lnTo>
                  <a:lnTo>
                    <a:pt x="3455" y="2937"/>
                  </a:lnTo>
                  <a:lnTo>
                    <a:pt x="3408" y="2912"/>
                  </a:lnTo>
                  <a:lnTo>
                    <a:pt x="3361" y="2885"/>
                  </a:lnTo>
                  <a:lnTo>
                    <a:pt x="3314" y="2856"/>
                  </a:lnTo>
                  <a:lnTo>
                    <a:pt x="3265" y="2824"/>
                  </a:lnTo>
                  <a:lnTo>
                    <a:pt x="3218" y="2790"/>
                  </a:lnTo>
                  <a:lnTo>
                    <a:pt x="3169" y="2754"/>
                  </a:lnTo>
                  <a:lnTo>
                    <a:pt x="3121" y="2715"/>
                  </a:lnTo>
                  <a:lnTo>
                    <a:pt x="3072" y="2673"/>
                  </a:lnTo>
                  <a:lnTo>
                    <a:pt x="3024" y="2630"/>
                  </a:lnTo>
                  <a:lnTo>
                    <a:pt x="2974" y="2583"/>
                  </a:lnTo>
                  <a:lnTo>
                    <a:pt x="2925" y="2533"/>
                  </a:lnTo>
                  <a:lnTo>
                    <a:pt x="2876" y="2481"/>
                  </a:lnTo>
                  <a:lnTo>
                    <a:pt x="2828" y="2425"/>
                  </a:lnTo>
                  <a:lnTo>
                    <a:pt x="2778" y="2367"/>
                  </a:lnTo>
                  <a:lnTo>
                    <a:pt x="2729" y="2305"/>
                  </a:lnTo>
                  <a:lnTo>
                    <a:pt x="2681" y="2241"/>
                  </a:lnTo>
                  <a:lnTo>
                    <a:pt x="2632" y="2173"/>
                  </a:lnTo>
                  <a:lnTo>
                    <a:pt x="2583" y="2102"/>
                  </a:lnTo>
                  <a:lnTo>
                    <a:pt x="2583" y="2102"/>
                  </a:lnTo>
                  <a:lnTo>
                    <a:pt x="2488" y="1960"/>
                  </a:lnTo>
                  <a:lnTo>
                    <a:pt x="2395" y="1824"/>
                  </a:lnTo>
                  <a:lnTo>
                    <a:pt x="2303" y="1695"/>
                  </a:lnTo>
                  <a:lnTo>
                    <a:pt x="2213" y="1572"/>
                  </a:lnTo>
                  <a:lnTo>
                    <a:pt x="2125" y="1456"/>
                  </a:lnTo>
                  <a:lnTo>
                    <a:pt x="2038" y="1345"/>
                  </a:lnTo>
                  <a:lnTo>
                    <a:pt x="1953" y="1240"/>
                  </a:lnTo>
                  <a:lnTo>
                    <a:pt x="1870" y="1140"/>
                  </a:lnTo>
                  <a:lnTo>
                    <a:pt x="1788" y="1046"/>
                  </a:lnTo>
                  <a:lnTo>
                    <a:pt x="1707" y="957"/>
                  </a:lnTo>
                  <a:lnTo>
                    <a:pt x="1628" y="873"/>
                  </a:lnTo>
                  <a:lnTo>
                    <a:pt x="1549" y="794"/>
                  </a:lnTo>
                  <a:lnTo>
                    <a:pt x="1471" y="720"/>
                  </a:lnTo>
                  <a:lnTo>
                    <a:pt x="1394" y="649"/>
                  </a:lnTo>
                  <a:lnTo>
                    <a:pt x="1317" y="584"/>
                  </a:lnTo>
                  <a:lnTo>
                    <a:pt x="1241" y="523"/>
                  </a:lnTo>
                  <a:lnTo>
                    <a:pt x="1166" y="466"/>
                  </a:lnTo>
                  <a:lnTo>
                    <a:pt x="1089" y="413"/>
                  </a:lnTo>
                  <a:lnTo>
                    <a:pt x="1014" y="365"/>
                  </a:lnTo>
                  <a:lnTo>
                    <a:pt x="940" y="319"/>
                  </a:lnTo>
                  <a:lnTo>
                    <a:pt x="865" y="277"/>
                  </a:lnTo>
                  <a:lnTo>
                    <a:pt x="790" y="239"/>
                  </a:lnTo>
                  <a:lnTo>
                    <a:pt x="713" y="203"/>
                  </a:lnTo>
                  <a:lnTo>
                    <a:pt x="637" y="171"/>
                  </a:lnTo>
                  <a:lnTo>
                    <a:pt x="560" y="140"/>
                  </a:lnTo>
                  <a:lnTo>
                    <a:pt x="484" y="114"/>
                  </a:lnTo>
                  <a:lnTo>
                    <a:pt x="405" y="90"/>
                  </a:lnTo>
                  <a:lnTo>
                    <a:pt x="327" y="67"/>
                  </a:lnTo>
                  <a:lnTo>
                    <a:pt x="247" y="48"/>
                  </a:lnTo>
                  <a:lnTo>
                    <a:pt x="166" y="30"/>
                  </a:lnTo>
                  <a:lnTo>
                    <a:pt x="84" y="14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spcBef>
                  <a:spcPct val="50000"/>
                </a:spcBef>
              </a:pPr>
              <a:endParaRPr lang="ko-KR" altLang="en-US" sz="1000" b="1" dirty="0" smtClean="0">
                <a:solidFill>
                  <a:srgbClr val="000000"/>
                </a:solidFill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7415" name="Freeform 55"/>
            <p:cNvSpPr>
              <a:spLocks/>
            </p:cNvSpPr>
            <p:nvPr/>
          </p:nvSpPr>
          <p:spPr bwMode="auto">
            <a:xfrm>
              <a:off x="275" y="591"/>
              <a:ext cx="4814" cy="1515"/>
            </a:xfrm>
            <a:custGeom>
              <a:avLst/>
              <a:gdLst/>
              <a:ahLst/>
              <a:cxnLst>
                <a:cxn ang="0">
                  <a:pos x="4814" y="2845"/>
                </a:cxn>
                <a:cxn ang="0">
                  <a:pos x="4763" y="2874"/>
                </a:cxn>
                <a:cxn ang="0">
                  <a:pos x="4701" y="2904"/>
                </a:cxn>
                <a:cxn ang="0">
                  <a:pos x="4618" y="2938"/>
                </a:cxn>
                <a:cxn ang="0">
                  <a:pos x="4517" y="2972"/>
                </a:cxn>
                <a:cxn ang="0">
                  <a:pos x="4396" y="3001"/>
                </a:cxn>
                <a:cxn ang="0">
                  <a:pos x="4260" y="3021"/>
                </a:cxn>
                <a:cxn ang="0">
                  <a:pos x="4186" y="3027"/>
                </a:cxn>
                <a:cxn ang="0">
                  <a:pos x="4110" y="3029"/>
                </a:cxn>
                <a:cxn ang="0">
                  <a:pos x="4031" y="3025"/>
                </a:cxn>
                <a:cxn ang="0">
                  <a:pos x="3948" y="3016"/>
                </a:cxn>
                <a:cxn ang="0">
                  <a:pos x="3863" y="3003"/>
                </a:cxn>
                <a:cxn ang="0">
                  <a:pos x="3774" y="2983"/>
                </a:cxn>
                <a:cxn ang="0">
                  <a:pos x="3684" y="2956"/>
                </a:cxn>
                <a:cxn ang="0">
                  <a:pos x="3592" y="2922"/>
                </a:cxn>
                <a:cxn ang="0">
                  <a:pos x="3499" y="2880"/>
                </a:cxn>
                <a:cxn ang="0">
                  <a:pos x="3403" y="2830"/>
                </a:cxn>
                <a:cxn ang="0">
                  <a:pos x="3308" y="2770"/>
                </a:cxn>
                <a:cxn ang="0">
                  <a:pos x="3209" y="2703"/>
                </a:cxn>
                <a:cxn ang="0">
                  <a:pos x="3110" y="2623"/>
                </a:cxn>
                <a:cxn ang="0">
                  <a:pos x="3012" y="2535"/>
                </a:cxn>
                <a:cxn ang="0">
                  <a:pos x="2913" y="2433"/>
                </a:cxn>
                <a:cxn ang="0">
                  <a:pos x="2813" y="2321"/>
                </a:cxn>
                <a:cxn ang="0">
                  <a:pos x="2713" y="2197"/>
                </a:cxn>
                <a:cxn ang="0">
                  <a:pos x="2615" y="2058"/>
                </a:cxn>
                <a:cxn ang="0">
                  <a:pos x="2516" y="1918"/>
                </a:cxn>
                <a:cxn ang="0">
                  <a:pos x="2327" y="1656"/>
                </a:cxn>
                <a:cxn ang="0">
                  <a:pos x="2145" y="1419"/>
                </a:cxn>
                <a:cxn ang="0">
                  <a:pos x="1972" y="1206"/>
                </a:cxn>
                <a:cxn ang="0">
                  <a:pos x="1802" y="1014"/>
                </a:cxn>
                <a:cxn ang="0">
                  <a:pos x="1640" y="842"/>
                </a:cxn>
                <a:cxn ang="0">
                  <a:pos x="1480" y="692"/>
                </a:cxn>
                <a:cxn ang="0">
                  <a:pos x="1325" y="560"/>
                </a:cxn>
                <a:cxn ang="0">
                  <a:pos x="1172" y="444"/>
                </a:cxn>
                <a:cxn ang="0">
                  <a:pos x="1019" y="343"/>
                </a:cxn>
                <a:cxn ang="0">
                  <a:pos x="868" y="260"/>
                </a:cxn>
                <a:cxn ang="0">
                  <a:pos x="715" y="188"/>
                </a:cxn>
                <a:cxn ang="0">
                  <a:pos x="563" y="129"/>
                </a:cxn>
                <a:cxn ang="0">
                  <a:pos x="406" y="80"/>
                </a:cxn>
                <a:cxn ang="0">
                  <a:pos x="247" y="42"/>
                </a:cxn>
                <a:cxn ang="0">
                  <a:pos x="84" y="11"/>
                </a:cxn>
              </a:cxnLst>
              <a:rect l="0" t="0" r="r" b="b"/>
              <a:pathLst>
                <a:path w="4814" h="3029">
                  <a:moveTo>
                    <a:pt x="4814" y="2845"/>
                  </a:moveTo>
                  <a:lnTo>
                    <a:pt x="4814" y="2845"/>
                  </a:lnTo>
                  <a:lnTo>
                    <a:pt x="4801" y="2853"/>
                  </a:lnTo>
                  <a:lnTo>
                    <a:pt x="4763" y="2874"/>
                  </a:lnTo>
                  <a:lnTo>
                    <a:pt x="4735" y="2888"/>
                  </a:lnTo>
                  <a:lnTo>
                    <a:pt x="4701" y="2904"/>
                  </a:lnTo>
                  <a:lnTo>
                    <a:pt x="4663" y="2921"/>
                  </a:lnTo>
                  <a:lnTo>
                    <a:pt x="4618" y="2938"/>
                  </a:lnTo>
                  <a:lnTo>
                    <a:pt x="4570" y="2954"/>
                  </a:lnTo>
                  <a:lnTo>
                    <a:pt x="4517" y="2972"/>
                  </a:lnTo>
                  <a:lnTo>
                    <a:pt x="4459" y="2987"/>
                  </a:lnTo>
                  <a:lnTo>
                    <a:pt x="4396" y="3001"/>
                  </a:lnTo>
                  <a:lnTo>
                    <a:pt x="4331" y="3013"/>
                  </a:lnTo>
                  <a:lnTo>
                    <a:pt x="4260" y="3021"/>
                  </a:lnTo>
                  <a:lnTo>
                    <a:pt x="4224" y="3024"/>
                  </a:lnTo>
                  <a:lnTo>
                    <a:pt x="4186" y="3027"/>
                  </a:lnTo>
                  <a:lnTo>
                    <a:pt x="4149" y="3027"/>
                  </a:lnTo>
                  <a:lnTo>
                    <a:pt x="4110" y="3029"/>
                  </a:lnTo>
                  <a:lnTo>
                    <a:pt x="4071" y="3027"/>
                  </a:lnTo>
                  <a:lnTo>
                    <a:pt x="4031" y="3025"/>
                  </a:lnTo>
                  <a:lnTo>
                    <a:pt x="3989" y="3021"/>
                  </a:lnTo>
                  <a:lnTo>
                    <a:pt x="3948" y="3016"/>
                  </a:lnTo>
                  <a:lnTo>
                    <a:pt x="3906" y="3011"/>
                  </a:lnTo>
                  <a:lnTo>
                    <a:pt x="3863" y="3003"/>
                  </a:lnTo>
                  <a:lnTo>
                    <a:pt x="3818" y="2993"/>
                  </a:lnTo>
                  <a:lnTo>
                    <a:pt x="3774" y="2983"/>
                  </a:lnTo>
                  <a:lnTo>
                    <a:pt x="3730" y="2971"/>
                  </a:lnTo>
                  <a:lnTo>
                    <a:pt x="3684" y="2956"/>
                  </a:lnTo>
                  <a:lnTo>
                    <a:pt x="3639" y="2940"/>
                  </a:lnTo>
                  <a:lnTo>
                    <a:pt x="3592" y="2922"/>
                  </a:lnTo>
                  <a:lnTo>
                    <a:pt x="3546" y="2903"/>
                  </a:lnTo>
                  <a:lnTo>
                    <a:pt x="3499" y="2880"/>
                  </a:lnTo>
                  <a:lnTo>
                    <a:pt x="3452" y="2856"/>
                  </a:lnTo>
                  <a:lnTo>
                    <a:pt x="3403" y="2830"/>
                  </a:lnTo>
                  <a:lnTo>
                    <a:pt x="3356" y="2801"/>
                  </a:lnTo>
                  <a:lnTo>
                    <a:pt x="3308" y="2770"/>
                  </a:lnTo>
                  <a:lnTo>
                    <a:pt x="3259" y="2738"/>
                  </a:lnTo>
                  <a:lnTo>
                    <a:pt x="3209" y="2703"/>
                  </a:lnTo>
                  <a:lnTo>
                    <a:pt x="3160" y="2664"/>
                  </a:lnTo>
                  <a:lnTo>
                    <a:pt x="3110" y="2623"/>
                  </a:lnTo>
                  <a:lnTo>
                    <a:pt x="3062" y="2580"/>
                  </a:lnTo>
                  <a:lnTo>
                    <a:pt x="3012" y="2535"/>
                  </a:lnTo>
                  <a:lnTo>
                    <a:pt x="2962" y="2485"/>
                  </a:lnTo>
                  <a:lnTo>
                    <a:pt x="2913" y="2433"/>
                  </a:lnTo>
                  <a:lnTo>
                    <a:pt x="2863" y="2378"/>
                  </a:lnTo>
                  <a:lnTo>
                    <a:pt x="2813" y="2321"/>
                  </a:lnTo>
                  <a:lnTo>
                    <a:pt x="2763" y="2260"/>
                  </a:lnTo>
                  <a:lnTo>
                    <a:pt x="2713" y="2197"/>
                  </a:lnTo>
                  <a:lnTo>
                    <a:pt x="2663" y="2129"/>
                  </a:lnTo>
                  <a:lnTo>
                    <a:pt x="2615" y="2058"/>
                  </a:lnTo>
                  <a:lnTo>
                    <a:pt x="2615" y="2058"/>
                  </a:lnTo>
                  <a:lnTo>
                    <a:pt x="2516" y="1918"/>
                  </a:lnTo>
                  <a:lnTo>
                    <a:pt x="2420" y="1784"/>
                  </a:lnTo>
                  <a:lnTo>
                    <a:pt x="2327" y="1656"/>
                  </a:lnTo>
                  <a:lnTo>
                    <a:pt x="2236" y="1535"/>
                  </a:lnTo>
                  <a:lnTo>
                    <a:pt x="2145" y="1419"/>
                  </a:lnTo>
                  <a:lnTo>
                    <a:pt x="2058" y="1309"/>
                  </a:lnTo>
                  <a:lnTo>
                    <a:pt x="1972" y="1206"/>
                  </a:lnTo>
                  <a:lnTo>
                    <a:pt x="1887" y="1107"/>
                  </a:lnTo>
                  <a:lnTo>
                    <a:pt x="1802" y="1014"/>
                  </a:lnTo>
                  <a:lnTo>
                    <a:pt x="1721" y="925"/>
                  </a:lnTo>
                  <a:lnTo>
                    <a:pt x="1640" y="842"/>
                  </a:lnTo>
                  <a:lnTo>
                    <a:pt x="1559" y="765"/>
                  </a:lnTo>
                  <a:lnTo>
                    <a:pt x="1480" y="692"/>
                  </a:lnTo>
                  <a:lnTo>
                    <a:pt x="1403" y="623"/>
                  </a:lnTo>
                  <a:lnTo>
                    <a:pt x="1325" y="560"/>
                  </a:lnTo>
                  <a:lnTo>
                    <a:pt x="1248" y="499"/>
                  </a:lnTo>
                  <a:lnTo>
                    <a:pt x="1172" y="444"/>
                  </a:lnTo>
                  <a:lnTo>
                    <a:pt x="1096" y="392"/>
                  </a:lnTo>
                  <a:lnTo>
                    <a:pt x="1019" y="343"/>
                  </a:lnTo>
                  <a:lnTo>
                    <a:pt x="944" y="300"/>
                  </a:lnTo>
                  <a:lnTo>
                    <a:pt x="868" y="260"/>
                  </a:lnTo>
                  <a:lnTo>
                    <a:pt x="792" y="222"/>
                  </a:lnTo>
                  <a:lnTo>
                    <a:pt x="715" y="188"/>
                  </a:lnTo>
                  <a:lnTo>
                    <a:pt x="639" y="158"/>
                  </a:lnTo>
                  <a:lnTo>
                    <a:pt x="563" y="129"/>
                  </a:lnTo>
                  <a:lnTo>
                    <a:pt x="485" y="103"/>
                  </a:lnTo>
                  <a:lnTo>
                    <a:pt x="406" y="80"/>
                  </a:lnTo>
                  <a:lnTo>
                    <a:pt x="327" y="61"/>
                  </a:lnTo>
                  <a:lnTo>
                    <a:pt x="247" y="42"/>
                  </a:lnTo>
                  <a:lnTo>
                    <a:pt x="165" y="25"/>
                  </a:lnTo>
                  <a:lnTo>
                    <a:pt x="84" y="11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spcBef>
                  <a:spcPct val="50000"/>
                </a:spcBef>
              </a:pPr>
              <a:endParaRPr lang="ko-KR" altLang="en-US" sz="1000" b="1" dirty="0" smtClean="0">
                <a:solidFill>
                  <a:srgbClr val="000000"/>
                </a:solidFill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7416" name="Freeform 56"/>
            <p:cNvSpPr>
              <a:spLocks/>
            </p:cNvSpPr>
            <p:nvPr/>
          </p:nvSpPr>
          <p:spPr bwMode="auto">
            <a:xfrm>
              <a:off x="284" y="611"/>
              <a:ext cx="4856" cy="1481"/>
            </a:xfrm>
            <a:custGeom>
              <a:avLst/>
              <a:gdLst/>
              <a:ahLst/>
              <a:cxnLst>
                <a:cxn ang="0">
                  <a:pos x="4856" y="2763"/>
                </a:cxn>
                <a:cxn ang="0">
                  <a:pos x="4805" y="2793"/>
                </a:cxn>
                <a:cxn ang="0">
                  <a:pos x="4745" y="2824"/>
                </a:cxn>
                <a:cxn ang="0">
                  <a:pos x="4662" y="2860"/>
                </a:cxn>
                <a:cxn ang="0">
                  <a:pos x="4561" y="2897"/>
                </a:cxn>
                <a:cxn ang="0">
                  <a:pos x="4441" y="2927"/>
                </a:cxn>
                <a:cxn ang="0">
                  <a:pos x="4305" y="2952"/>
                </a:cxn>
                <a:cxn ang="0">
                  <a:pos x="4232" y="2958"/>
                </a:cxn>
                <a:cxn ang="0">
                  <a:pos x="4155" y="2961"/>
                </a:cxn>
                <a:cxn ang="0">
                  <a:pos x="4076" y="2960"/>
                </a:cxn>
                <a:cxn ang="0">
                  <a:pos x="3993" y="2953"/>
                </a:cxn>
                <a:cxn ang="0">
                  <a:pos x="3907" y="2940"/>
                </a:cxn>
                <a:cxn ang="0">
                  <a:pos x="3819" y="2923"/>
                </a:cxn>
                <a:cxn ang="0">
                  <a:pos x="3729" y="2897"/>
                </a:cxn>
                <a:cxn ang="0">
                  <a:pos x="3636" y="2864"/>
                </a:cxn>
                <a:cxn ang="0">
                  <a:pos x="3541" y="2824"/>
                </a:cxn>
                <a:cxn ang="0">
                  <a:pos x="3446" y="2776"/>
                </a:cxn>
                <a:cxn ang="0">
                  <a:pos x="3348" y="2719"/>
                </a:cxn>
                <a:cxn ang="0">
                  <a:pos x="3250" y="2651"/>
                </a:cxn>
                <a:cxn ang="0">
                  <a:pos x="3150" y="2574"/>
                </a:cxn>
                <a:cxn ang="0">
                  <a:pos x="3050" y="2487"/>
                </a:cxn>
                <a:cxn ang="0">
                  <a:pos x="2949" y="2388"/>
                </a:cxn>
                <a:cxn ang="0">
                  <a:pos x="2847" y="2277"/>
                </a:cxn>
                <a:cxn ang="0">
                  <a:pos x="2746" y="2154"/>
                </a:cxn>
                <a:cxn ang="0">
                  <a:pos x="2645" y="2018"/>
                </a:cxn>
                <a:cxn ang="0">
                  <a:pos x="2545" y="1878"/>
                </a:cxn>
                <a:cxn ang="0">
                  <a:pos x="2352" y="1618"/>
                </a:cxn>
                <a:cxn ang="0">
                  <a:pos x="2167" y="1384"/>
                </a:cxn>
                <a:cxn ang="0">
                  <a:pos x="1989" y="1172"/>
                </a:cxn>
                <a:cxn ang="0">
                  <a:pos x="1818" y="983"/>
                </a:cxn>
                <a:cxn ang="0">
                  <a:pos x="1652" y="815"/>
                </a:cxn>
                <a:cxn ang="0">
                  <a:pos x="1491" y="667"/>
                </a:cxn>
                <a:cxn ang="0">
                  <a:pos x="1334" y="536"/>
                </a:cxn>
                <a:cxn ang="0">
                  <a:pos x="1178" y="423"/>
                </a:cxn>
                <a:cxn ang="0">
                  <a:pos x="1024" y="326"/>
                </a:cxn>
                <a:cxn ang="0">
                  <a:pos x="872" y="245"/>
                </a:cxn>
                <a:cxn ang="0">
                  <a:pos x="719" y="176"/>
                </a:cxn>
                <a:cxn ang="0">
                  <a:pos x="565" y="119"/>
                </a:cxn>
                <a:cxn ang="0">
                  <a:pos x="408" y="74"/>
                </a:cxn>
                <a:cxn ang="0">
                  <a:pos x="248" y="39"/>
                </a:cxn>
                <a:cxn ang="0">
                  <a:pos x="83" y="11"/>
                </a:cxn>
              </a:cxnLst>
              <a:rect l="0" t="0" r="r" b="b"/>
              <a:pathLst>
                <a:path w="4856" h="2961">
                  <a:moveTo>
                    <a:pt x="4856" y="2763"/>
                  </a:moveTo>
                  <a:lnTo>
                    <a:pt x="4856" y="2763"/>
                  </a:lnTo>
                  <a:lnTo>
                    <a:pt x="4844" y="2771"/>
                  </a:lnTo>
                  <a:lnTo>
                    <a:pt x="4805" y="2793"/>
                  </a:lnTo>
                  <a:lnTo>
                    <a:pt x="4777" y="2808"/>
                  </a:lnTo>
                  <a:lnTo>
                    <a:pt x="4745" y="2824"/>
                  </a:lnTo>
                  <a:lnTo>
                    <a:pt x="4706" y="2842"/>
                  </a:lnTo>
                  <a:lnTo>
                    <a:pt x="4662" y="2860"/>
                  </a:lnTo>
                  <a:lnTo>
                    <a:pt x="4613" y="2879"/>
                  </a:lnTo>
                  <a:lnTo>
                    <a:pt x="4561" y="2897"/>
                  </a:lnTo>
                  <a:lnTo>
                    <a:pt x="4504" y="2913"/>
                  </a:lnTo>
                  <a:lnTo>
                    <a:pt x="4441" y="2927"/>
                  </a:lnTo>
                  <a:lnTo>
                    <a:pt x="4375" y="2940"/>
                  </a:lnTo>
                  <a:lnTo>
                    <a:pt x="4305" y="2952"/>
                  </a:lnTo>
                  <a:lnTo>
                    <a:pt x="4269" y="2955"/>
                  </a:lnTo>
                  <a:lnTo>
                    <a:pt x="4232" y="2958"/>
                  </a:lnTo>
                  <a:lnTo>
                    <a:pt x="4194" y="2960"/>
                  </a:lnTo>
                  <a:lnTo>
                    <a:pt x="4155" y="2961"/>
                  </a:lnTo>
                  <a:lnTo>
                    <a:pt x="4116" y="2961"/>
                  </a:lnTo>
                  <a:lnTo>
                    <a:pt x="4076" y="2960"/>
                  </a:lnTo>
                  <a:lnTo>
                    <a:pt x="4034" y="2956"/>
                  </a:lnTo>
                  <a:lnTo>
                    <a:pt x="3993" y="2953"/>
                  </a:lnTo>
                  <a:lnTo>
                    <a:pt x="3950" y="2947"/>
                  </a:lnTo>
                  <a:lnTo>
                    <a:pt x="3907" y="2940"/>
                  </a:lnTo>
                  <a:lnTo>
                    <a:pt x="3864" y="2932"/>
                  </a:lnTo>
                  <a:lnTo>
                    <a:pt x="3819" y="2923"/>
                  </a:lnTo>
                  <a:lnTo>
                    <a:pt x="3773" y="2911"/>
                  </a:lnTo>
                  <a:lnTo>
                    <a:pt x="3729" y="2897"/>
                  </a:lnTo>
                  <a:lnTo>
                    <a:pt x="3683" y="2882"/>
                  </a:lnTo>
                  <a:lnTo>
                    <a:pt x="3636" y="2864"/>
                  </a:lnTo>
                  <a:lnTo>
                    <a:pt x="3589" y="2845"/>
                  </a:lnTo>
                  <a:lnTo>
                    <a:pt x="3541" y="2824"/>
                  </a:lnTo>
                  <a:lnTo>
                    <a:pt x="3494" y="2801"/>
                  </a:lnTo>
                  <a:lnTo>
                    <a:pt x="3446" y="2776"/>
                  </a:lnTo>
                  <a:lnTo>
                    <a:pt x="3397" y="2748"/>
                  </a:lnTo>
                  <a:lnTo>
                    <a:pt x="3348" y="2719"/>
                  </a:lnTo>
                  <a:lnTo>
                    <a:pt x="3299" y="2687"/>
                  </a:lnTo>
                  <a:lnTo>
                    <a:pt x="3250" y="2651"/>
                  </a:lnTo>
                  <a:lnTo>
                    <a:pt x="3200" y="2614"/>
                  </a:lnTo>
                  <a:lnTo>
                    <a:pt x="3150" y="2574"/>
                  </a:lnTo>
                  <a:lnTo>
                    <a:pt x="3100" y="2532"/>
                  </a:lnTo>
                  <a:lnTo>
                    <a:pt x="3050" y="2487"/>
                  </a:lnTo>
                  <a:lnTo>
                    <a:pt x="3000" y="2438"/>
                  </a:lnTo>
                  <a:lnTo>
                    <a:pt x="2949" y="2388"/>
                  </a:lnTo>
                  <a:lnTo>
                    <a:pt x="2899" y="2333"/>
                  </a:lnTo>
                  <a:lnTo>
                    <a:pt x="2847" y="2277"/>
                  </a:lnTo>
                  <a:lnTo>
                    <a:pt x="2797" y="2217"/>
                  </a:lnTo>
                  <a:lnTo>
                    <a:pt x="2746" y="2154"/>
                  </a:lnTo>
                  <a:lnTo>
                    <a:pt x="2696" y="2088"/>
                  </a:lnTo>
                  <a:lnTo>
                    <a:pt x="2645" y="2018"/>
                  </a:lnTo>
                  <a:lnTo>
                    <a:pt x="2645" y="2018"/>
                  </a:lnTo>
                  <a:lnTo>
                    <a:pt x="2545" y="1878"/>
                  </a:lnTo>
                  <a:lnTo>
                    <a:pt x="2447" y="1745"/>
                  </a:lnTo>
                  <a:lnTo>
                    <a:pt x="2352" y="1618"/>
                  </a:lnTo>
                  <a:lnTo>
                    <a:pt x="2259" y="1498"/>
                  </a:lnTo>
                  <a:lnTo>
                    <a:pt x="2167" y="1384"/>
                  </a:lnTo>
                  <a:lnTo>
                    <a:pt x="2077" y="1276"/>
                  </a:lnTo>
                  <a:lnTo>
                    <a:pt x="1989" y="1172"/>
                  </a:lnTo>
                  <a:lnTo>
                    <a:pt x="1903" y="1075"/>
                  </a:lnTo>
                  <a:lnTo>
                    <a:pt x="1818" y="983"/>
                  </a:lnTo>
                  <a:lnTo>
                    <a:pt x="1735" y="896"/>
                  </a:lnTo>
                  <a:lnTo>
                    <a:pt x="1652" y="815"/>
                  </a:lnTo>
                  <a:lnTo>
                    <a:pt x="1571" y="738"/>
                  </a:lnTo>
                  <a:lnTo>
                    <a:pt x="1491" y="667"/>
                  </a:lnTo>
                  <a:lnTo>
                    <a:pt x="1412" y="599"/>
                  </a:lnTo>
                  <a:lnTo>
                    <a:pt x="1334" y="536"/>
                  </a:lnTo>
                  <a:lnTo>
                    <a:pt x="1256" y="478"/>
                  </a:lnTo>
                  <a:lnTo>
                    <a:pt x="1178" y="423"/>
                  </a:lnTo>
                  <a:lnTo>
                    <a:pt x="1102" y="373"/>
                  </a:lnTo>
                  <a:lnTo>
                    <a:pt x="1024" y="326"/>
                  </a:lnTo>
                  <a:lnTo>
                    <a:pt x="948" y="284"/>
                  </a:lnTo>
                  <a:lnTo>
                    <a:pt x="872" y="245"/>
                  </a:lnTo>
                  <a:lnTo>
                    <a:pt x="795" y="208"/>
                  </a:lnTo>
                  <a:lnTo>
                    <a:pt x="719" y="176"/>
                  </a:lnTo>
                  <a:lnTo>
                    <a:pt x="641" y="147"/>
                  </a:lnTo>
                  <a:lnTo>
                    <a:pt x="565" y="119"/>
                  </a:lnTo>
                  <a:lnTo>
                    <a:pt x="486" y="95"/>
                  </a:lnTo>
                  <a:lnTo>
                    <a:pt x="408" y="74"/>
                  </a:lnTo>
                  <a:lnTo>
                    <a:pt x="327" y="55"/>
                  </a:lnTo>
                  <a:lnTo>
                    <a:pt x="248" y="39"/>
                  </a:lnTo>
                  <a:lnTo>
                    <a:pt x="166" y="24"/>
                  </a:lnTo>
                  <a:lnTo>
                    <a:pt x="83" y="11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spcBef>
                  <a:spcPct val="50000"/>
                </a:spcBef>
              </a:pPr>
              <a:endParaRPr lang="ko-KR" altLang="en-US" sz="1000" b="1" dirty="0" smtClean="0">
                <a:solidFill>
                  <a:srgbClr val="000000"/>
                </a:solidFill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7417" name="Freeform 57"/>
            <p:cNvSpPr>
              <a:spLocks/>
            </p:cNvSpPr>
            <p:nvPr/>
          </p:nvSpPr>
          <p:spPr bwMode="auto">
            <a:xfrm>
              <a:off x="293" y="633"/>
              <a:ext cx="4897" cy="1445"/>
            </a:xfrm>
            <a:custGeom>
              <a:avLst/>
              <a:gdLst/>
              <a:ahLst/>
              <a:cxnLst>
                <a:cxn ang="0">
                  <a:pos x="4897" y="2675"/>
                </a:cxn>
                <a:cxn ang="0">
                  <a:pos x="4847" y="2707"/>
                </a:cxn>
                <a:cxn ang="0">
                  <a:pos x="4788" y="2740"/>
                </a:cxn>
                <a:cxn ang="0">
                  <a:pos x="4706" y="2777"/>
                </a:cxn>
                <a:cxn ang="0">
                  <a:pos x="4604" y="2816"/>
                </a:cxn>
                <a:cxn ang="0">
                  <a:pos x="4485" y="2849"/>
                </a:cxn>
                <a:cxn ang="0">
                  <a:pos x="4350" y="2875"/>
                </a:cxn>
                <a:cxn ang="0">
                  <a:pos x="4277" y="2885"/>
                </a:cxn>
                <a:cxn ang="0">
                  <a:pos x="4200" y="2888"/>
                </a:cxn>
                <a:cxn ang="0">
                  <a:pos x="4120" y="2888"/>
                </a:cxn>
                <a:cxn ang="0">
                  <a:pos x="4036" y="2883"/>
                </a:cxn>
                <a:cxn ang="0">
                  <a:pos x="3952" y="2874"/>
                </a:cxn>
                <a:cxn ang="0">
                  <a:pos x="3863" y="2858"/>
                </a:cxn>
                <a:cxn ang="0">
                  <a:pos x="3773" y="2833"/>
                </a:cxn>
                <a:cxn ang="0">
                  <a:pos x="3680" y="2803"/>
                </a:cxn>
                <a:cxn ang="0">
                  <a:pos x="3584" y="2764"/>
                </a:cxn>
                <a:cxn ang="0">
                  <a:pos x="3488" y="2717"/>
                </a:cxn>
                <a:cxn ang="0">
                  <a:pos x="3389" y="2662"/>
                </a:cxn>
                <a:cxn ang="0">
                  <a:pos x="3290" y="2596"/>
                </a:cxn>
                <a:cxn ang="0">
                  <a:pos x="3190" y="2522"/>
                </a:cxn>
                <a:cxn ang="0">
                  <a:pos x="3087" y="2434"/>
                </a:cxn>
                <a:cxn ang="0">
                  <a:pos x="2985" y="2338"/>
                </a:cxn>
                <a:cxn ang="0">
                  <a:pos x="2881" y="2228"/>
                </a:cxn>
                <a:cxn ang="0">
                  <a:pos x="2779" y="2107"/>
                </a:cxn>
                <a:cxn ang="0">
                  <a:pos x="2676" y="1971"/>
                </a:cxn>
                <a:cxn ang="0">
                  <a:pos x="2573" y="1834"/>
                </a:cxn>
                <a:cxn ang="0">
                  <a:pos x="2376" y="1577"/>
                </a:cxn>
                <a:cxn ang="0">
                  <a:pos x="2188" y="1345"/>
                </a:cxn>
                <a:cxn ang="0">
                  <a:pos x="2007" y="1136"/>
                </a:cxn>
                <a:cxn ang="0">
                  <a:pos x="1833" y="949"/>
                </a:cxn>
                <a:cxn ang="0">
                  <a:pos x="1665" y="783"/>
                </a:cxn>
                <a:cxn ang="0">
                  <a:pos x="1501" y="637"/>
                </a:cxn>
                <a:cxn ang="0">
                  <a:pos x="1342" y="510"/>
                </a:cxn>
                <a:cxn ang="0">
                  <a:pos x="1185" y="400"/>
                </a:cxn>
                <a:cxn ang="0">
                  <a:pos x="1031" y="306"/>
                </a:cxn>
                <a:cxn ang="0">
                  <a:pos x="876" y="226"/>
                </a:cxn>
                <a:cxn ang="0">
                  <a:pos x="722" y="161"/>
                </a:cxn>
                <a:cxn ang="0">
                  <a:pos x="567" y="106"/>
                </a:cxn>
                <a:cxn ang="0">
                  <a:pos x="409" y="64"/>
                </a:cxn>
                <a:cxn ang="0">
                  <a:pos x="249" y="32"/>
                </a:cxn>
                <a:cxn ang="0">
                  <a:pos x="84" y="8"/>
                </a:cxn>
              </a:cxnLst>
              <a:rect l="0" t="0" r="r" b="b"/>
              <a:pathLst>
                <a:path w="4897" h="2890">
                  <a:moveTo>
                    <a:pt x="4897" y="2675"/>
                  </a:moveTo>
                  <a:lnTo>
                    <a:pt x="4897" y="2675"/>
                  </a:lnTo>
                  <a:lnTo>
                    <a:pt x="4885" y="2683"/>
                  </a:lnTo>
                  <a:lnTo>
                    <a:pt x="4847" y="2707"/>
                  </a:lnTo>
                  <a:lnTo>
                    <a:pt x="4820" y="2722"/>
                  </a:lnTo>
                  <a:lnTo>
                    <a:pt x="4788" y="2740"/>
                  </a:lnTo>
                  <a:lnTo>
                    <a:pt x="4749" y="2757"/>
                  </a:lnTo>
                  <a:lnTo>
                    <a:pt x="4706" y="2777"/>
                  </a:lnTo>
                  <a:lnTo>
                    <a:pt x="4657" y="2796"/>
                  </a:lnTo>
                  <a:lnTo>
                    <a:pt x="4604" y="2816"/>
                  </a:lnTo>
                  <a:lnTo>
                    <a:pt x="4547" y="2833"/>
                  </a:lnTo>
                  <a:lnTo>
                    <a:pt x="4485" y="2849"/>
                  </a:lnTo>
                  <a:lnTo>
                    <a:pt x="4420" y="2864"/>
                  </a:lnTo>
                  <a:lnTo>
                    <a:pt x="4350" y="2875"/>
                  </a:lnTo>
                  <a:lnTo>
                    <a:pt x="4314" y="2880"/>
                  </a:lnTo>
                  <a:lnTo>
                    <a:pt x="4277" y="2885"/>
                  </a:lnTo>
                  <a:lnTo>
                    <a:pt x="4239" y="2887"/>
                  </a:lnTo>
                  <a:lnTo>
                    <a:pt x="4200" y="2888"/>
                  </a:lnTo>
                  <a:lnTo>
                    <a:pt x="4160" y="2890"/>
                  </a:lnTo>
                  <a:lnTo>
                    <a:pt x="4120" y="2888"/>
                  </a:lnTo>
                  <a:lnTo>
                    <a:pt x="4078" y="2887"/>
                  </a:lnTo>
                  <a:lnTo>
                    <a:pt x="4036" y="2883"/>
                  </a:lnTo>
                  <a:lnTo>
                    <a:pt x="3995" y="2880"/>
                  </a:lnTo>
                  <a:lnTo>
                    <a:pt x="3952" y="2874"/>
                  </a:lnTo>
                  <a:lnTo>
                    <a:pt x="3907" y="2866"/>
                  </a:lnTo>
                  <a:lnTo>
                    <a:pt x="3863" y="2858"/>
                  </a:lnTo>
                  <a:lnTo>
                    <a:pt x="3818" y="2846"/>
                  </a:lnTo>
                  <a:lnTo>
                    <a:pt x="3773" y="2833"/>
                  </a:lnTo>
                  <a:lnTo>
                    <a:pt x="3725" y="2819"/>
                  </a:lnTo>
                  <a:lnTo>
                    <a:pt x="3680" y="2803"/>
                  </a:lnTo>
                  <a:lnTo>
                    <a:pt x="3632" y="2785"/>
                  </a:lnTo>
                  <a:lnTo>
                    <a:pt x="3584" y="2764"/>
                  </a:lnTo>
                  <a:lnTo>
                    <a:pt x="3537" y="2743"/>
                  </a:lnTo>
                  <a:lnTo>
                    <a:pt x="3488" y="2717"/>
                  </a:lnTo>
                  <a:lnTo>
                    <a:pt x="3438" y="2691"/>
                  </a:lnTo>
                  <a:lnTo>
                    <a:pt x="3389" y="2662"/>
                  </a:lnTo>
                  <a:lnTo>
                    <a:pt x="3339" y="2630"/>
                  </a:lnTo>
                  <a:lnTo>
                    <a:pt x="3290" y="2596"/>
                  </a:lnTo>
                  <a:lnTo>
                    <a:pt x="3240" y="2560"/>
                  </a:lnTo>
                  <a:lnTo>
                    <a:pt x="3190" y="2522"/>
                  </a:lnTo>
                  <a:lnTo>
                    <a:pt x="3138" y="2480"/>
                  </a:lnTo>
                  <a:lnTo>
                    <a:pt x="3087" y="2434"/>
                  </a:lnTo>
                  <a:lnTo>
                    <a:pt x="3037" y="2388"/>
                  </a:lnTo>
                  <a:lnTo>
                    <a:pt x="2985" y="2338"/>
                  </a:lnTo>
                  <a:lnTo>
                    <a:pt x="2934" y="2284"/>
                  </a:lnTo>
                  <a:lnTo>
                    <a:pt x="2881" y="2228"/>
                  </a:lnTo>
                  <a:lnTo>
                    <a:pt x="2830" y="2168"/>
                  </a:lnTo>
                  <a:lnTo>
                    <a:pt x="2779" y="2107"/>
                  </a:lnTo>
                  <a:lnTo>
                    <a:pt x="2727" y="2040"/>
                  </a:lnTo>
                  <a:lnTo>
                    <a:pt x="2676" y="1971"/>
                  </a:lnTo>
                  <a:lnTo>
                    <a:pt x="2676" y="1971"/>
                  </a:lnTo>
                  <a:lnTo>
                    <a:pt x="2573" y="1834"/>
                  </a:lnTo>
                  <a:lnTo>
                    <a:pt x="2473" y="1701"/>
                  </a:lnTo>
                  <a:lnTo>
                    <a:pt x="2376" y="1577"/>
                  </a:lnTo>
                  <a:lnTo>
                    <a:pt x="2282" y="1458"/>
                  </a:lnTo>
                  <a:lnTo>
                    <a:pt x="2188" y="1345"/>
                  </a:lnTo>
                  <a:lnTo>
                    <a:pt x="2097" y="1238"/>
                  </a:lnTo>
                  <a:lnTo>
                    <a:pt x="2007" y="1136"/>
                  </a:lnTo>
                  <a:lnTo>
                    <a:pt x="1919" y="1039"/>
                  </a:lnTo>
                  <a:lnTo>
                    <a:pt x="1833" y="949"/>
                  </a:lnTo>
                  <a:lnTo>
                    <a:pt x="1748" y="863"/>
                  </a:lnTo>
                  <a:lnTo>
                    <a:pt x="1665" y="783"/>
                  </a:lnTo>
                  <a:lnTo>
                    <a:pt x="1583" y="708"/>
                  </a:lnTo>
                  <a:lnTo>
                    <a:pt x="1501" y="637"/>
                  </a:lnTo>
                  <a:lnTo>
                    <a:pt x="1421" y="571"/>
                  </a:lnTo>
                  <a:lnTo>
                    <a:pt x="1342" y="510"/>
                  </a:lnTo>
                  <a:lnTo>
                    <a:pt x="1264" y="453"/>
                  </a:lnTo>
                  <a:lnTo>
                    <a:pt x="1185" y="400"/>
                  </a:lnTo>
                  <a:lnTo>
                    <a:pt x="1107" y="352"/>
                  </a:lnTo>
                  <a:lnTo>
                    <a:pt x="1031" y="306"/>
                  </a:lnTo>
                  <a:lnTo>
                    <a:pt x="953" y="264"/>
                  </a:lnTo>
                  <a:lnTo>
                    <a:pt x="876" y="226"/>
                  </a:lnTo>
                  <a:lnTo>
                    <a:pt x="799" y="192"/>
                  </a:lnTo>
                  <a:lnTo>
                    <a:pt x="722" y="161"/>
                  </a:lnTo>
                  <a:lnTo>
                    <a:pt x="645" y="132"/>
                  </a:lnTo>
                  <a:lnTo>
                    <a:pt x="567" y="106"/>
                  </a:lnTo>
                  <a:lnTo>
                    <a:pt x="488" y="85"/>
                  </a:lnTo>
                  <a:lnTo>
                    <a:pt x="409" y="64"/>
                  </a:lnTo>
                  <a:lnTo>
                    <a:pt x="329" y="46"/>
                  </a:lnTo>
                  <a:lnTo>
                    <a:pt x="249" y="32"/>
                  </a:lnTo>
                  <a:lnTo>
                    <a:pt x="167" y="19"/>
                  </a:lnTo>
                  <a:lnTo>
                    <a:pt x="84" y="8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spcBef>
                  <a:spcPct val="50000"/>
                </a:spcBef>
              </a:pPr>
              <a:endParaRPr lang="ko-KR" altLang="en-US" sz="1000" b="1" dirty="0" smtClean="0">
                <a:solidFill>
                  <a:srgbClr val="000000"/>
                </a:solidFill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7418" name="Freeform 58"/>
            <p:cNvSpPr>
              <a:spLocks/>
            </p:cNvSpPr>
            <p:nvPr/>
          </p:nvSpPr>
          <p:spPr bwMode="auto">
            <a:xfrm>
              <a:off x="303" y="654"/>
              <a:ext cx="4937" cy="1411"/>
            </a:xfrm>
            <a:custGeom>
              <a:avLst/>
              <a:gdLst/>
              <a:ahLst/>
              <a:cxnLst>
                <a:cxn ang="0">
                  <a:pos x="4937" y="2589"/>
                </a:cxn>
                <a:cxn ang="0">
                  <a:pos x="4887" y="2622"/>
                </a:cxn>
                <a:cxn ang="0">
                  <a:pos x="4828" y="2656"/>
                </a:cxn>
                <a:cxn ang="0">
                  <a:pos x="4747" y="2696"/>
                </a:cxn>
                <a:cxn ang="0">
                  <a:pos x="4646" y="2736"/>
                </a:cxn>
                <a:cxn ang="0">
                  <a:pos x="4528" y="2774"/>
                </a:cxn>
                <a:cxn ang="0">
                  <a:pos x="4393" y="2803"/>
                </a:cxn>
                <a:cxn ang="0">
                  <a:pos x="4319" y="2812"/>
                </a:cxn>
                <a:cxn ang="0">
                  <a:pos x="4243" y="2819"/>
                </a:cxn>
                <a:cxn ang="0">
                  <a:pos x="4163" y="2820"/>
                </a:cxn>
                <a:cxn ang="0">
                  <a:pos x="4081" y="2817"/>
                </a:cxn>
                <a:cxn ang="0">
                  <a:pos x="3995" y="2807"/>
                </a:cxn>
                <a:cxn ang="0">
                  <a:pos x="3906" y="2793"/>
                </a:cxn>
                <a:cxn ang="0">
                  <a:pos x="3814" y="2772"/>
                </a:cxn>
                <a:cxn ang="0">
                  <a:pos x="3721" y="2743"/>
                </a:cxn>
                <a:cxn ang="0">
                  <a:pos x="3625" y="2706"/>
                </a:cxn>
                <a:cxn ang="0">
                  <a:pos x="3528" y="2661"/>
                </a:cxn>
                <a:cxn ang="0">
                  <a:pos x="3429" y="2607"/>
                </a:cxn>
                <a:cxn ang="0">
                  <a:pos x="3328" y="2543"/>
                </a:cxn>
                <a:cxn ang="0">
                  <a:pos x="3227" y="2470"/>
                </a:cxn>
                <a:cxn ang="0">
                  <a:pos x="3124" y="2384"/>
                </a:cxn>
                <a:cxn ang="0">
                  <a:pos x="3020" y="2289"/>
                </a:cxn>
                <a:cxn ang="0">
                  <a:pos x="2916" y="2181"/>
                </a:cxn>
                <a:cxn ang="0">
                  <a:pos x="2810" y="2061"/>
                </a:cxn>
                <a:cxn ang="0">
                  <a:pos x="2705" y="1927"/>
                </a:cxn>
                <a:cxn ang="0">
                  <a:pos x="2601" y="1792"/>
                </a:cxn>
                <a:cxn ang="0">
                  <a:pos x="2399" y="1537"/>
                </a:cxn>
                <a:cxn ang="0">
                  <a:pos x="2208" y="1307"/>
                </a:cxn>
                <a:cxn ang="0">
                  <a:pos x="2024" y="1101"/>
                </a:cxn>
                <a:cxn ang="0">
                  <a:pos x="1847" y="917"/>
                </a:cxn>
                <a:cxn ang="0">
                  <a:pos x="1677" y="754"/>
                </a:cxn>
                <a:cxn ang="0">
                  <a:pos x="1511" y="611"/>
                </a:cxn>
                <a:cxn ang="0">
                  <a:pos x="1350" y="486"/>
                </a:cxn>
                <a:cxn ang="0">
                  <a:pos x="1191" y="379"/>
                </a:cxn>
                <a:cxn ang="0">
                  <a:pos x="1034" y="287"/>
                </a:cxn>
                <a:cxn ang="0">
                  <a:pos x="879" y="211"/>
                </a:cxn>
                <a:cxn ang="0">
                  <a:pos x="723" y="148"/>
                </a:cxn>
                <a:cxn ang="0">
                  <a:pos x="568" y="96"/>
                </a:cxn>
                <a:cxn ang="0">
                  <a:pos x="410" y="58"/>
                </a:cxn>
                <a:cxn ang="0">
                  <a:pos x="249" y="27"/>
                </a:cxn>
                <a:cxn ang="0">
                  <a:pos x="85" y="8"/>
                </a:cxn>
              </a:cxnLst>
              <a:rect l="0" t="0" r="r" b="b"/>
              <a:pathLst>
                <a:path w="4937" h="2820">
                  <a:moveTo>
                    <a:pt x="4937" y="2589"/>
                  </a:moveTo>
                  <a:lnTo>
                    <a:pt x="4937" y="2589"/>
                  </a:lnTo>
                  <a:lnTo>
                    <a:pt x="4925" y="2599"/>
                  </a:lnTo>
                  <a:lnTo>
                    <a:pt x="4887" y="2622"/>
                  </a:lnTo>
                  <a:lnTo>
                    <a:pt x="4861" y="2638"/>
                  </a:lnTo>
                  <a:lnTo>
                    <a:pt x="4828" y="2656"/>
                  </a:lnTo>
                  <a:lnTo>
                    <a:pt x="4790" y="2675"/>
                  </a:lnTo>
                  <a:lnTo>
                    <a:pt x="4747" y="2696"/>
                  </a:lnTo>
                  <a:lnTo>
                    <a:pt x="4698" y="2717"/>
                  </a:lnTo>
                  <a:lnTo>
                    <a:pt x="4646" y="2736"/>
                  </a:lnTo>
                  <a:lnTo>
                    <a:pt x="4589" y="2756"/>
                  </a:lnTo>
                  <a:lnTo>
                    <a:pt x="4528" y="2774"/>
                  </a:lnTo>
                  <a:lnTo>
                    <a:pt x="4462" y="2790"/>
                  </a:lnTo>
                  <a:lnTo>
                    <a:pt x="4393" y="2803"/>
                  </a:lnTo>
                  <a:lnTo>
                    <a:pt x="4357" y="2807"/>
                  </a:lnTo>
                  <a:lnTo>
                    <a:pt x="4319" y="2812"/>
                  </a:lnTo>
                  <a:lnTo>
                    <a:pt x="4282" y="2816"/>
                  </a:lnTo>
                  <a:lnTo>
                    <a:pt x="4243" y="2819"/>
                  </a:lnTo>
                  <a:lnTo>
                    <a:pt x="4203" y="2820"/>
                  </a:lnTo>
                  <a:lnTo>
                    <a:pt x="4163" y="2820"/>
                  </a:lnTo>
                  <a:lnTo>
                    <a:pt x="4122" y="2819"/>
                  </a:lnTo>
                  <a:lnTo>
                    <a:pt x="4081" y="2817"/>
                  </a:lnTo>
                  <a:lnTo>
                    <a:pt x="4038" y="2812"/>
                  </a:lnTo>
                  <a:lnTo>
                    <a:pt x="3995" y="2807"/>
                  </a:lnTo>
                  <a:lnTo>
                    <a:pt x="3950" y="2801"/>
                  </a:lnTo>
                  <a:lnTo>
                    <a:pt x="3906" y="2793"/>
                  </a:lnTo>
                  <a:lnTo>
                    <a:pt x="3860" y="2783"/>
                  </a:lnTo>
                  <a:lnTo>
                    <a:pt x="3814" y="2772"/>
                  </a:lnTo>
                  <a:lnTo>
                    <a:pt x="3768" y="2757"/>
                  </a:lnTo>
                  <a:lnTo>
                    <a:pt x="3721" y="2743"/>
                  </a:lnTo>
                  <a:lnTo>
                    <a:pt x="3674" y="2725"/>
                  </a:lnTo>
                  <a:lnTo>
                    <a:pt x="3625" y="2706"/>
                  </a:lnTo>
                  <a:lnTo>
                    <a:pt x="3577" y="2685"/>
                  </a:lnTo>
                  <a:lnTo>
                    <a:pt x="3528" y="2661"/>
                  </a:lnTo>
                  <a:lnTo>
                    <a:pt x="3479" y="2635"/>
                  </a:lnTo>
                  <a:lnTo>
                    <a:pt x="3429" y="2607"/>
                  </a:lnTo>
                  <a:lnTo>
                    <a:pt x="3379" y="2577"/>
                  </a:lnTo>
                  <a:lnTo>
                    <a:pt x="3328" y="2543"/>
                  </a:lnTo>
                  <a:lnTo>
                    <a:pt x="3278" y="2507"/>
                  </a:lnTo>
                  <a:lnTo>
                    <a:pt x="3227" y="2470"/>
                  </a:lnTo>
                  <a:lnTo>
                    <a:pt x="3175" y="2428"/>
                  </a:lnTo>
                  <a:lnTo>
                    <a:pt x="3124" y="2384"/>
                  </a:lnTo>
                  <a:lnTo>
                    <a:pt x="3071" y="2338"/>
                  </a:lnTo>
                  <a:lnTo>
                    <a:pt x="3020" y="2289"/>
                  </a:lnTo>
                  <a:lnTo>
                    <a:pt x="2967" y="2236"/>
                  </a:lnTo>
                  <a:lnTo>
                    <a:pt x="2916" y="2181"/>
                  </a:lnTo>
                  <a:lnTo>
                    <a:pt x="2863" y="2123"/>
                  </a:lnTo>
                  <a:lnTo>
                    <a:pt x="2810" y="2061"/>
                  </a:lnTo>
                  <a:lnTo>
                    <a:pt x="2757" y="1995"/>
                  </a:lnTo>
                  <a:lnTo>
                    <a:pt x="2705" y="1927"/>
                  </a:lnTo>
                  <a:lnTo>
                    <a:pt x="2705" y="1927"/>
                  </a:lnTo>
                  <a:lnTo>
                    <a:pt x="2601" y="1792"/>
                  </a:lnTo>
                  <a:lnTo>
                    <a:pt x="2499" y="1661"/>
                  </a:lnTo>
                  <a:lnTo>
                    <a:pt x="2399" y="1537"/>
                  </a:lnTo>
                  <a:lnTo>
                    <a:pt x="2302" y="1419"/>
                  </a:lnTo>
                  <a:lnTo>
                    <a:pt x="2208" y="1307"/>
                  </a:lnTo>
                  <a:lnTo>
                    <a:pt x="2115" y="1201"/>
                  </a:lnTo>
                  <a:lnTo>
                    <a:pt x="2024" y="1101"/>
                  </a:lnTo>
                  <a:lnTo>
                    <a:pt x="1936" y="1007"/>
                  </a:lnTo>
                  <a:lnTo>
                    <a:pt x="1847" y="917"/>
                  </a:lnTo>
                  <a:lnTo>
                    <a:pt x="1761" y="833"/>
                  </a:lnTo>
                  <a:lnTo>
                    <a:pt x="1677" y="754"/>
                  </a:lnTo>
                  <a:lnTo>
                    <a:pt x="1593" y="681"/>
                  </a:lnTo>
                  <a:lnTo>
                    <a:pt x="1511" y="611"/>
                  </a:lnTo>
                  <a:lnTo>
                    <a:pt x="1430" y="547"/>
                  </a:lnTo>
                  <a:lnTo>
                    <a:pt x="1350" y="486"/>
                  </a:lnTo>
                  <a:lnTo>
                    <a:pt x="1270" y="431"/>
                  </a:lnTo>
                  <a:lnTo>
                    <a:pt x="1191" y="379"/>
                  </a:lnTo>
                  <a:lnTo>
                    <a:pt x="1112" y="331"/>
                  </a:lnTo>
                  <a:lnTo>
                    <a:pt x="1034" y="287"/>
                  </a:lnTo>
                  <a:lnTo>
                    <a:pt x="957" y="247"/>
                  </a:lnTo>
                  <a:lnTo>
                    <a:pt x="879" y="211"/>
                  </a:lnTo>
                  <a:lnTo>
                    <a:pt x="801" y="177"/>
                  </a:lnTo>
                  <a:lnTo>
                    <a:pt x="723" y="148"/>
                  </a:lnTo>
                  <a:lnTo>
                    <a:pt x="646" y="121"/>
                  </a:lnTo>
                  <a:lnTo>
                    <a:pt x="568" y="96"/>
                  </a:lnTo>
                  <a:lnTo>
                    <a:pt x="489" y="75"/>
                  </a:lnTo>
                  <a:lnTo>
                    <a:pt x="410" y="58"/>
                  </a:lnTo>
                  <a:lnTo>
                    <a:pt x="330" y="41"/>
                  </a:lnTo>
                  <a:lnTo>
                    <a:pt x="249" y="27"/>
                  </a:lnTo>
                  <a:lnTo>
                    <a:pt x="167" y="16"/>
                  </a:lnTo>
                  <a:lnTo>
                    <a:pt x="85" y="8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spcBef>
                  <a:spcPct val="50000"/>
                </a:spcBef>
              </a:pPr>
              <a:endParaRPr lang="ko-KR" altLang="en-US" sz="1000" b="1" dirty="0" smtClean="0">
                <a:solidFill>
                  <a:srgbClr val="000000"/>
                </a:solidFill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7419" name="Freeform 59"/>
            <p:cNvSpPr>
              <a:spLocks/>
            </p:cNvSpPr>
            <p:nvPr/>
          </p:nvSpPr>
          <p:spPr bwMode="auto">
            <a:xfrm>
              <a:off x="314" y="676"/>
              <a:ext cx="4975" cy="1375"/>
            </a:xfrm>
            <a:custGeom>
              <a:avLst/>
              <a:gdLst/>
              <a:ahLst/>
              <a:cxnLst>
                <a:cxn ang="0">
                  <a:pos x="4975" y="2501"/>
                </a:cxn>
                <a:cxn ang="0">
                  <a:pos x="4926" y="2537"/>
                </a:cxn>
                <a:cxn ang="0">
                  <a:pos x="4867" y="2571"/>
                </a:cxn>
                <a:cxn ang="0">
                  <a:pos x="4786" y="2613"/>
                </a:cxn>
                <a:cxn ang="0">
                  <a:pos x="4686" y="2656"/>
                </a:cxn>
                <a:cxn ang="0">
                  <a:pos x="4568" y="2695"/>
                </a:cxn>
                <a:cxn ang="0">
                  <a:pos x="4433" y="2727"/>
                </a:cxn>
                <a:cxn ang="0">
                  <a:pos x="4361" y="2739"/>
                </a:cxn>
                <a:cxn ang="0">
                  <a:pos x="4285" y="2747"/>
                </a:cxn>
                <a:cxn ang="0">
                  <a:pos x="4204" y="2750"/>
                </a:cxn>
                <a:cxn ang="0">
                  <a:pos x="4121" y="2748"/>
                </a:cxn>
                <a:cxn ang="0">
                  <a:pos x="4035" y="2740"/>
                </a:cxn>
                <a:cxn ang="0">
                  <a:pos x="3946" y="2727"/>
                </a:cxn>
                <a:cxn ang="0">
                  <a:pos x="3856" y="2708"/>
                </a:cxn>
                <a:cxn ang="0">
                  <a:pos x="3761" y="2680"/>
                </a:cxn>
                <a:cxn ang="0">
                  <a:pos x="3666" y="2645"/>
                </a:cxn>
                <a:cxn ang="0">
                  <a:pos x="3567" y="2603"/>
                </a:cxn>
                <a:cxn ang="0">
                  <a:pos x="3467" y="2550"/>
                </a:cxn>
                <a:cxn ang="0">
                  <a:pos x="3366" y="2488"/>
                </a:cxn>
                <a:cxn ang="0">
                  <a:pos x="3263" y="2416"/>
                </a:cxn>
                <a:cxn ang="0">
                  <a:pos x="3159" y="2333"/>
                </a:cxn>
                <a:cxn ang="0">
                  <a:pos x="3053" y="2240"/>
                </a:cxn>
                <a:cxn ang="0">
                  <a:pos x="2948" y="2133"/>
                </a:cxn>
                <a:cxn ang="0">
                  <a:pos x="2841" y="2014"/>
                </a:cxn>
                <a:cxn ang="0">
                  <a:pos x="2733" y="1883"/>
                </a:cxn>
                <a:cxn ang="0">
                  <a:pos x="2627" y="1747"/>
                </a:cxn>
                <a:cxn ang="0">
                  <a:pos x="2422" y="1495"/>
                </a:cxn>
                <a:cxn ang="0">
                  <a:pos x="2227" y="1269"/>
                </a:cxn>
                <a:cxn ang="0">
                  <a:pos x="2040" y="1066"/>
                </a:cxn>
                <a:cxn ang="0">
                  <a:pos x="1861" y="885"/>
                </a:cxn>
                <a:cxn ang="0">
                  <a:pos x="1687" y="723"/>
                </a:cxn>
                <a:cxn ang="0">
                  <a:pos x="1519" y="583"/>
                </a:cxn>
                <a:cxn ang="0">
                  <a:pos x="1357" y="462"/>
                </a:cxn>
                <a:cxn ang="0">
                  <a:pos x="1196" y="357"/>
                </a:cxn>
                <a:cxn ang="0">
                  <a:pos x="1039" y="268"/>
                </a:cxn>
                <a:cxn ang="0">
                  <a:pos x="882" y="194"/>
                </a:cxn>
                <a:cxn ang="0">
                  <a:pos x="726" y="134"/>
                </a:cxn>
                <a:cxn ang="0">
                  <a:pos x="569" y="86"/>
                </a:cxn>
                <a:cxn ang="0">
                  <a:pos x="410" y="50"/>
                </a:cxn>
                <a:cxn ang="0">
                  <a:pos x="249" y="23"/>
                </a:cxn>
                <a:cxn ang="0">
                  <a:pos x="83" y="5"/>
                </a:cxn>
              </a:cxnLst>
              <a:rect l="0" t="0" r="r" b="b"/>
              <a:pathLst>
                <a:path w="4975" h="2750">
                  <a:moveTo>
                    <a:pt x="4975" y="2501"/>
                  </a:moveTo>
                  <a:lnTo>
                    <a:pt x="4975" y="2501"/>
                  </a:lnTo>
                  <a:lnTo>
                    <a:pt x="4962" y="2511"/>
                  </a:lnTo>
                  <a:lnTo>
                    <a:pt x="4926" y="2537"/>
                  </a:lnTo>
                  <a:lnTo>
                    <a:pt x="4899" y="2553"/>
                  </a:lnTo>
                  <a:lnTo>
                    <a:pt x="4867" y="2571"/>
                  </a:lnTo>
                  <a:lnTo>
                    <a:pt x="4829" y="2592"/>
                  </a:lnTo>
                  <a:lnTo>
                    <a:pt x="4786" y="2613"/>
                  </a:lnTo>
                  <a:lnTo>
                    <a:pt x="4739" y="2635"/>
                  </a:lnTo>
                  <a:lnTo>
                    <a:pt x="4686" y="2656"/>
                  </a:lnTo>
                  <a:lnTo>
                    <a:pt x="4629" y="2676"/>
                  </a:lnTo>
                  <a:lnTo>
                    <a:pt x="4568" y="2695"/>
                  </a:lnTo>
                  <a:lnTo>
                    <a:pt x="4503" y="2713"/>
                  </a:lnTo>
                  <a:lnTo>
                    <a:pt x="4433" y="2727"/>
                  </a:lnTo>
                  <a:lnTo>
                    <a:pt x="4397" y="2734"/>
                  </a:lnTo>
                  <a:lnTo>
                    <a:pt x="4361" y="2739"/>
                  </a:lnTo>
                  <a:lnTo>
                    <a:pt x="4322" y="2743"/>
                  </a:lnTo>
                  <a:lnTo>
                    <a:pt x="4285" y="2747"/>
                  </a:lnTo>
                  <a:lnTo>
                    <a:pt x="4245" y="2748"/>
                  </a:lnTo>
                  <a:lnTo>
                    <a:pt x="4204" y="2750"/>
                  </a:lnTo>
                  <a:lnTo>
                    <a:pt x="4163" y="2750"/>
                  </a:lnTo>
                  <a:lnTo>
                    <a:pt x="4121" y="2748"/>
                  </a:lnTo>
                  <a:lnTo>
                    <a:pt x="4079" y="2745"/>
                  </a:lnTo>
                  <a:lnTo>
                    <a:pt x="4035" y="2740"/>
                  </a:lnTo>
                  <a:lnTo>
                    <a:pt x="3992" y="2735"/>
                  </a:lnTo>
                  <a:lnTo>
                    <a:pt x="3946" y="2727"/>
                  </a:lnTo>
                  <a:lnTo>
                    <a:pt x="3902" y="2719"/>
                  </a:lnTo>
                  <a:lnTo>
                    <a:pt x="3856" y="2708"/>
                  </a:lnTo>
                  <a:lnTo>
                    <a:pt x="3809" y="2695"/>
                  </a:lnTo>
                  <a:lnTo>
                    <a:pt x="3761" y="2680"/>
                  </a:lnTo>
                  <a:lnTo>
                    <a:pt x="3714" y="2664"/>
                  </a:lnTo>
                  <a:lnTo>
                    <a:pt x="3666" y="2645"/>
                  </a:lnTo>
                  <a:lnTo>
                    <a:pt x="3617" y="2626"/>
                  </a:lnTo>
                  <a:lnTo>
                    <a:pt x="3567" y="2603"/>
                  </a:lnTo>
                  <a:lnTo>
                    <a:pt x="3517" y="2577"/>
                  </a:lnTo>
                  <a:lnTo>
                    <a:pt x="3467" y="2550"/>
                  </a:lnTo>
                  <a:lnTo>
                    <a:pt x="3417" y="2521"/>
                  </a:lnTo>
                  <a:lnTo>
                    <a:pt x="3366" y="2488"/>
                  </a:lnTo>
                  <a:lnTo>
                    <a:pt x="3314" y="2453"/>
                  </a:lnTo>
                  <a:lnTo>
                    <a:pt x="3263" y="2416"/>
                  </a:lnTo>
                  <a:lnTo>
                    <a:pt x="3212" y="2375"/>
                  </a:lnTo>
                  <a:lnTo>
                    <a:pt x="3159" y="2333"/>
                  </a:lnTo>
                  <a:lnTo>
                    <a:pt x="3106" y="2288"/>
                  </a:lnTo>
                  <a:lnTo>
                    <a:pt x="3053" y="2240"/>
                  </a:lnTo>
                  <a:lnTo>
                    <a:pt x="3001" y="2188"/>
                  </a:lnTo>
                  <a:lnTo>
                    <a:pt x="2948" y="2133"/>
                  </a:lnTo>
                  <a:lnTo>
                    <a:pt x="2894" y="2075"/>
                  </a:lnTo>
                  <a:lnTo>
                    <a:pt x="2841" y="2014"/>
                  </a:lnTo>
                  <a:lnTo>
                    <a:pt x="2787" y="1951"/>
                  </a:lnTo>
                  <a:lnTo>
                    <a:pt x="2733" y="1883"/>
                  </a:lnTo>
                  <a:lnTo>
                    <a:pt x="2733" y="1883"/>
                  </a:lnTo>
                  <a:lnTo>
                    <a:pt x="2627" y="1747"/>
                  </a:lnTo>
                  <a:lnTo>
                    <a:pt x="2523" y="1618"/>
                  </a:lnTo>
                  <a:lnTo>
                    <a:pt x="2422" y="1495"/>
                  </a:lnTo>
                  <a:lnTo>
                    <a:pt x="2323" y="1379"/>
                  </a:lnTo>
                  <a:lnTo>
                    <a:pt x="2227" y="1269"/>
                  </a:lnTo>
                  <a:lnTo>
                    <a:pt x="2133" y="1164"/>
                  </a:lnTo>
                  <a:lnTo>
                    <a:pt x="2040" y="1066"/>
                  </a:lnTo>
                  <a:lnTo>
                    <a:pt x="1949" y="972"/>
                  </a:lnTo>
                  <a:lnTo>
                    <a:pt x="1861" y="885"/>
                  </a:lnTo>
                  <a:lnTo>
                    <a:pt x="1773" y="801"/>
                  </a:lnTo>
                  <a:lnTo>
                    <a:pt x="1687" y="723"/>
                  </a:lnTo>
                  <a:lnTo>
                    <a:pt x="1602" y="651"/>
                  </a:lnTo>
                  <a:lnTo>
                    <a:pt x="1519" y="583"/>
                  </a:lnTo>
                  <a:lnTo>
                    <a:pt x="1437" y="520"/>
                  </a:lnTo>
                  <a:lnTo>
                    <a:pt x="1357" y="462"/>
                  </a:lnTo>
                  <a:lnTo>
                    <a:pt x="1276" y="407"/>
                  </a:lnTo>
                  <a:lnTo>
                    <a:pt x="1196" y="357"/>
                  </a:lnTo>
                  <a:lnTo>
                    <a:pt x="1116" y="310"/>
                  </a:lnTo>
                  <a:lnTo>
                    <a:pt x="1039" y="268"/>
                  </a:lnTo>
                  <a:lnTo>
                    <a:pt x="960" y="229"/>
                  </a:lnTo>
                  <a:lnTo>
                    <a:pt x="882" y="194"/>
                  </a:lnTo>
                  <a:lnTo>
                    <a:pt x="804" y="162"/>
                  </a:lnTo>
                  <a:lnTo>
                    <a:pt x="726" y="134"/>
                  </a:lnTo>
                  <a:lnTo>
                    <a:pt x="647" y="108"/>
                  </a:lnTo>
                  <a:lnTo>
                    <a:pt x="569" y="86"/>
                  </a:lnTo>
                  <a:lnTo>
                    <a:pt x="490" y="66"/>
                  </a:lnTo>
                  <a:lnTo>
                    <a:pt x="410" y="50"/>
                  </a:lnTo>
                  <a:lnTo>
                    <a:pt x="331" y="36"/>
                  </a:lnTo>
                  <a:lnTo>
                    <a:pt x="249" y="23"/>
                  </a:lnTo>
                  <a:lnTo>
                    <a:pt x="167" y="13"/>
                  </a:lnTo>
                  <a:lnTo>
                    <a:pt x="83" y="5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spcBef>
                  <a:spcPct val="50000"/>
                </a:spcBef>
              </a:pPr>
              <a:endParaRPr lang="ko-KR" altLang="en-US" sz="1000" b="1" dirty="0" smtClean="0">
                <a:solidFill>
                  <a:srgbClr val="000000"/>
                </a:solidFill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7420" name="Freeform 60"/>
            <p:cNvSpPr>
              <a:spLocks/>
            </p:cNvSpPr>
            <p:nvPr/>
          </p:nvSpPr>
          <p:spPr bwMode="auto">
            <a:xfrm>
              <a:off x="325" y="698"/>
              <a:ext cx="5012" cy="1339"/>
            </a:xfrm>
            <a:custGeom>
              <a:avLst/>
              <a:gdLst/>
              <a:ahLst/>
              <a:cxnLst>
                <a:cxn ang="0">
                  <a:pos x="5012" y="2414"/>
                </a:cxn>
                <a:cxn ang="0">
                  <a:pos x="4964" y="2448"/>
                </a:cxn>
                <a:cxn ang="0">
                  <a:pos x="4904" y="2485"/>
                </a:cxn>
                <a:cxn ang="0">
                  <a:pos x="4825" y="2528"/>
                </a:cxn>
                <a:cxn ang="0">
                  <a:pos x="4725" y="2574"/>
                </a:cxn>
                <a:cxn ang="0">
                  <a:pos x="4608" y="2615"/>
                </a:cxn>
                <a:cxn ang="0">
                  <a:pos x="4474" y="2649"/>
                </a:cxn>
                <a:cxn ang="0">
                  <a:pos x="4402" y="2662"/>
                </a:cxn>
                <a:cxn ang="0">
                  <a:pos x="4325" y="2672"/>
                </a:cxn>
                <a:cxn ang="0">
                  <a:pos x="4246" y="2677"/>
                </a:cxn>
                <a:cxn ang="0">
                  <a:pos x="4163" y="2677"/>
                </a:cxn>
                <a:cxn ang="0">
                  <a:pos x="4077" y="2672"/>
                </a:cxn>
                <a:cxn ang="0">
                  <a:pos x="3988" y="2661"/>
                </a:cxn>
                <a:cxn ang="0">
                  <a:pos x="3896" y="2643"/>
                </a:cxn>
                <a:cxn ang="0">
                  <a:pos x="3802" y="2617"/>
                </a:cxn>
                <a:cxn ang="0">
                  <a:pos x="3705" y="2583"/>
                </a:cxn>
                <a:cxn ang="0">
                  <a:pos x="3606" y="2543"/>
                </a:cxn>
                <a:cxn ang="0">
                  <a:pos x="3506" y="2491"/>
                </a:cxn>
                <a:cxn ang="0">
                  <a:pos x="3403" y="2431"/>
                </a:cxn>
                <a:cxn ang="0">
                  <a:pos x="3299" y="2362"/>
                </a:cxn>
                <a:cxn ang="0">
                  <a:pos x="3194" y="2280"/>
                </a:cxn>
                <a:cxn ang="0">
                  <a:pos x="3087" y="2188"/>
                </a:cxn>
                <a:cxn ang="0">
                  <a:pos x="2980" y="2083"/>
                </a:cxn>
                <a:cxn ang="0">
                  <a:pos x="2870" y="1966"/>
                </a:cxn>
                <a:cxn ang="0">
                  <a:pos x="2762" y="1836"/>
                </a:cxn>
                <a:cxn ang="0">
                  <a:pos x="2654" y="1702"/>
                </a:cxn>
                <a:cxn ang="0">
                  <a:pos x="2444" y="1455"/>
                </a:cxn>
                <a:cxn ang="0">
                  <a:pos x="2245" y="1230"/>
                </a:cxn>
                <a:cxn ang="0">
                  <a:pos x="2057" y="1030"/>
                </a:cxn>
                <a:cxn ang="0">
                  <a:pos x="1873" y="851"/>
                </a:cxn>
                <a:cxn ang="0">
                  <a:pos x="1698" y="692"/>
                </a:cxn>
                <a:cxn ang="0">
                  <a:pos x="1529" y="555"/>
                </a:cxn>
                <a:cxn ang="0">
                  <a:pos x="1364" y="436"/>
                </a:cxn>
                <a:cxn ang="0">
                  <a:pos x="1201" y="334"/>
                </a:cxn>
                <a:cxn ang="0">
                  <a:pos x="1043" y="248"/>
                </a:cxn>
                <a:cxn ang="0">
                  <a:pos x="885" y="177"/>
                </a:cxn>
                <a:cxn ang="0">
                  <a:pos x="728" y="119"/>
                </a:cxn>
                <a:cxn ang="0">
                  <a:pos x="571" y="74"/>
                </a:cxn>
                <a:cxn ang="0">
                  <a:pos x="411" y="42"/>
                </a:cxn>
                <a:cxn ang="0">
                  <a:pos x="250" y="17"/>
                </a:cxn>
                <a:cxn ang="0">
                  <a:pos x="85" y="5"/>
                </a:cxn>
              </a:cxnLst>
              <a:rect l="0" t="0" r="r" b="b"/>
              <a:pathLst>
                <a:path w="5012" h="2678">
                  <a:moveTo>
                    <a:pt x="5012" y="2414"/>
                  </a:moveTo>
                  <a:lnTo>
                    <a:pt x="5012" y="2414"/>
                  </a:lnTo>
                  <a:lnTo>
                    <a:pt x="5000" y="2423"/>
                  </a:lnTo>
                  <a:lnTo>
                    <a:pt x="4964" y="2448"/>
                  </a:lnTo>
                  <a:lnTo>
                    <a:pt x="4937" y="2465"/>
                  </a:lnTo>
                  <a:lnTo>
                    <a:pt x="4904" y="2485"/>
                  </a:lnTo>
                  <a:lnTo>
                    <a:pt x="4868" y="2506"/>
                  </a:lnTo>
                  <a:lnTo>
                    <a:pt x="4825" y="2528"/>
                  </a:lnTo>
                  <a:lnTo>
                    <a:pt x="4778" y="2551"/>
                  </a:lnTo>
                  <a:lnTo>
                    <a:pt x="4725" y="2574"/>
                  </a:lnTo>
                  <a:lnTo>
                    <a:pt x="4670" y="2594"/>
                  </a:lnTo>
                  <a:lnTo>
                    <a:pt x="4608" y="2615"/>
                  </a:lnTo>
                  <a:lnTo>
                    <a:pt x="4543" y="2635"/>
                  </a:lnTo>
                  <a:lnTo>
                    <a:pt x="4474" y="2649"/>
                  </a:lnTo>
                  <a:lnTo>
                    <a:pt x="4439" y="2657"/>
                  </a:lnTo>
                  <a:lnTo>
                    <a:pt x="4402" y="2662"/>
                  </a:lnTo>
                  <a:lnTo>
                    <a:pt x="4364" y="2669"/>
                  </a:lnTo>
                  <a:lnTo>
                    <a:pt x="4325" y="2672"/>
                  </a:lnTo>
                  <a:lnTo>
                    <a:pt x="4286" y="2675"/>
                  </a:lnTo>
                  <a:lnTo>
                    <a:pt x="4246" y="2677"/>
                  </a:lnTo>
                  <a:lnTo>
                    <a:pt x="4204" y="2678"/>
                  </a:lnTo>
                  <a:lnTo>
                    <a:pt x="4163" y="2677"/>
                  </a:lnTo>
                  <a:lnTo>
                    <a:pt x="4120" y="2675"/>
                  </a:lnTo>
                  <a:lnTo>
                    <a:pt x="4077" y="2672"/>
                  </a:lnTo>
                  <a:lnTo>
                    <a:pt x="4032" y="2667"/>
                  </a:lnTo>
                  <a:lnTo>
                    <a:pt x="3988" y="2661"/>
                  </a:lnTo>
                  <a:lnTo>
                    <a:pt x="3942" y="2653"/>
                  </a:lnTo>
                  <a:lnTo>
                    <a:pt x="3896" y="2643"/>
                  </a:lnTo>
                  <a:lnTo>
                    <a:pt x="3849" y="2630"/>
                  </a:lnTo>
                  <a:lnTo>
                    <a:pt x="3802" y="2617"/>
                  </a:lnTo>
                  <a:lnTo>
                    <a:pt x="3753" y="2601"/>
                  </a:lnTo>
                  <a:lnTo>
                    <a:pt x="3705" y="2583"/>
                  </a:lnTo>
                  <a:lnTo>
                    <a:pt x="3656" y="2564"/>
                  </a:lnTo>
                  <a:lnTo>
                    <a:pt x="3606" y="2543"/>
                  </a:lnTo>
                  <a:lnTo>
                    <a:pt x="3556" y="2519"/>
                  </a:lnTo>
                  <a:lnTo>
                    <a:pt x="3506" y="2491"/>
                  </a:lnTo>
                  <a:lnTo>
                    <a:pt x="3455" y="2464"/>
                  </a:lnTo>
                  <a:lnTo>
                    <a:pt x="3403" y="2431"/>
                  </a:lnTo>
                  <a:lnTo>
                    <a:pt x="3352" y="2398"/>
                  </a:lnTo>
                  <a:lnTo>
                    <a:pt x="3299" y="2362"/>
                  </a:lnTo>
                  <a:lnTo>
                    <a:pt x="3246" y="2322"/>
                  </a:lnTo>
                  <a:lnTo>
                    <a:pt x="3194" y="2280"/>
                  </a:lnTo>
                  <a:lnTo>
                    <a:pt x="3141" y="2236"/>
                  </a:lnTo>
                  <a:lnTo>
                    <a:pt x="3087" y="2188"/>
                  </a:lnTo>
                  <a:lnTo>
                    <a:pt x="3033" y="2138"/>
                  </a:lnTo>
                  <a:lnTo>
                    <a:pt x="2980" y="2083"/>
                  </a:lnTo>
                  <a:lnTo>
                    <a:pt x="2924" y="2026"/>
                  </a:lnTo>
                  <a:lnTo>
                    <a:pt x="2870" y="1966"/>
                  </a:lnTo>
                  <a:lnTo>
                    <a:pt x="2816" y="1903"/>
                  </a:lnTo>
                  <a:lnTo>
                    <a:pt x="2762" y="1836"/>
                  </a:lnTo>
                  <a:lnTo>
                    <a:pt x="2762" y="1836"/>
                  </a:lnTo>
                  <a:lnTo>
                    <a:pt x="2654" y="1702"/>
                  </a:lnTo>
                  <a:lnTo>
                    <a:pt x="2548" y="1576"/>
                  </a:lnTo>
                  <a:lnTo>
                    <a:pt x="2444" y="1455"/>
                  </a:lnTo>
                  <a:lnTo>
                    <a:pt x="2344" y="1338"/>
                  </a:lnTo>
                  <a:lnTo>
                    <a:pt x="2245" y="1230"/>
                  </a:lnTo>
                  <a:lnTo>
                    <a:pt x="2150" y="1127"/>
                  </a:lnTo>
                  <a:lnTo>
                    <a:pt x="2057" y="1030"/>
                  </a:lnTo>
                  <a:lnTo>
                    <a:pt x="1963" y="938"/>
                  </a:lnTo>
                  <a:lnTo>
                    <a:pt x="1873" y="851"/>
                  </a:lnTo>
                  <a:lnTo>
                    <a:pt x="1786" y="770"/>
                  </a:lnTo>
                  <a:lnTo>
                    <a:pt x="1698" y="692"/>
                  </a:lnTo>
                  <a:lnTo>
                    <a:pt x="1612" y="621"/>
                  </a:lnTo>
                  <a:lnTo>
                    <a:pt x="1529" y="555"/>
                  </a:lnTo>
                  <a:lnTo>
                    <a:pt x="1446" y="494"/>
                  </a:lnTo>
                  <a:lnTo>
                    <a:pt x="1364" y="436"/>
                  </a:lnTo>
                  <a:lnTo>
                    <a:pt x="1282" y="382"/>
                  </a:lnTo>
                  <a:lnTo>
                    <a:pt x="1201" y="334"/>
                  </a:lnTo>
                  <a:lnTo>
                    <a:pt x="1122" y="289"/>
                  </a:lnTo>
                  <a:lnTo>
                    <a:pt x="1043" y="248"/>
                  </a:lnTo>
                  <a:lnTo>
                    <a:pt x="964" y="210"/>
                  </a:lnTo>
                  <a:lnTo>
                    <a:pt x="885" y="177"/>
                  </a:lnTo>
                  <a:lnTo>
                    <a:pt x="807" y="147"/>
                  </a:lnTo>
                  <a:lnTo>
                    <a:pt x="728" y="119"/>
                  </a:lnTo>
                  <a:lnTo>
                    <a:pt x="649" y="95"/>
                  </a:lnTo>
                  <a:lnTo>
                    <a:pt x="571" y="74"/>
                  </a:lnTo>
                  <a:lnTo>
                    <a:pt x="490" y="56"/>
                  </a:lnTo>
                  <a:lnTo>
                    <a:pt x="411" y="42"/>
                  </a:lnTo>
                  <a:lnTo>
                    <a:pt x="331" y="29"/>
                  </a:lnTo>
                  <a:lnTo>
                    <a:pt x="250" y="17"/>
                  </a:lnTo>
                  <a:lnTo>
                    <a:pt x="167" y="9"/>
                  </a:lnTo>
                  <a:lnTo>
                    <a:pt x="85" y="5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spcBef>
                  <a:spcPct val="50000"/>
                </a:spcBef>
              </a:pPr>
              <a:endParaRPr lang="ko-KR" altLang="en-US" sz="1000" b="1" dirty="0" smtClean="0">
                <a:solidFill>
                  <a:srgbClr val="000000"/>
                </a:solidFill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7421" name="Freeform 61"/>
            <p:cNvSpPr>
              <a:spLocks/>
            </p:cNvSpPr>
            <p:nvPr/>
          </p:nvSpPr>
          <p:spPr bwMode="auto">
            <a:xfrm>
              <a:off x="336" y="720"/>
              <a:ext cx="5049" cy="1304"/>
            </a:xfrm>
            <a:custGeom>
              <a:avLst/>
              <a:gdLst/>
              <a:ahLst/>
              <a:cxnLst>
                <a:cxn ang="0">
                  <a:pos x="5049" y="2324"/>
                </a:cxn>
                <a:cxn ang="0">
                  <a:pos x="5000" y="2361"/>
                </a:cxn>
                <a:cxn ang="0">
                  <a:pos x="4942" y="2398"/>
                </a:cxn>
                <a:cxn ang="0">
                  <a:pos x="4863" y="2443"/>
                </a:cxn>
                <a:cxn ang="0">
                  <a:pos x="4764" y="2492"/>
                </a:cxn>
                <a:cxn ang="0">
                  <a:pos x="4647" y="2537"/>
                </a:cxn>
                <a:cxn ang="0">
                  <a:pos x="4514" y="2574"/>
                </a:cxn>
                <a:cxn ang="0">
                  <a:pos x="4442" y="2589"/>
                </a:cxn>
                <a:cxn ang="0">
                  <a:pos x="4366" y="2598"/>
                </a:cxn>
                <a:cxn ang="0">
                  <a:pos x="4286" y="2605"/>
                </a:cxn>
                <a:cxn ang="0">
                  <a:pos x="4203" y="2608"/>
                </a:cxn>
                <a:cxn ang="0">
                  <a:pos x="4117" y="2603"/>
                </a:cxn>
                <a:cxn ang="0">
                  <a:pos x="4027" y="2593"/>
                </a:cxn>
                <a:cxn ang="0">
                  <a:pos x="3935" y="2577"/>
                </a:cxn>
                <a:cxn ang="0">
                  <a:pos x="3841" y="2555"/>
                </a:cxn>
                <a:cxn ang="0">
                  <a:pos x="3744" y="2522"/>
                </a:cxn>
                <a:cxn ang="0">
                  <a:pos x="3645" y="2484"/>
                </a:cxn>
                <a:cxn ang="0">
                  <a:pos x="3544" y="2434"/>
                </a:cxn>
                <a:cxn ang="0">
                  <a:pos x="3439" y="2375"/>
                </a:cxn>
                <a:cxn ang="0">
                  <a:pos x="3335" y="2308"/>
                </a:cxn>
                <a:cxn ang="0">
                  <a:pos x="3228" y="2229"/>
                </a:cxn>
                <a:cxn ang="0">
                  <a:pos x="3120" y="2137"/>
                </a:cxn>
                <a:cxn ang="0">
                  <a:pos x="3010" y="2035"/>
                </a:cxn>
                <a:cxn ang="0">
                  <a:pos x="2901" y="1919"/>
                </a:cxn>
                <a:cxn ang="0">
                  <a:pos x="2790" y="1789"/>
                </a:cxn>
                <a:cxn ang="0">
                  <a:pos x="2679" y="1659"/>
                </a:cxn>
                <a:cxn ang="0">
                  <a:pos x="2466" y="1413"/>
                </a:cxn>
                <a:cxn ang="0">
                  <a:pos x="2265" y="1192"/>
                </a:cxn>
                <a:cxn ang="0">
                  <a:pos x="2072" y="993"/>
                </a:cxn>
                <a:cxn ang="0">
                  <a:pos x="1887" y="819"/>
                </a:cxn>
                <a:cxn ang="0">
                  <a:pos x="1710" y="664"/>
                </a:cxn>
                <a:cxn ang="0">
                  <a:pos x="1537" y="528"/>
                </a:cxn>
                <a:cxn ang="0">
                  <a:pos x="1371" y="412"/>
                </a:cxn>
                <a:cxn ang="0">
                  <a:pos x="1207" y="312"/>
                </a:cxn>
                <a:cxn ang="0">
                  <a:pos x="1047" y="230"/>
                </a:cxn>
                <a:cxn ang="0">
                  <a:pos x="888" y="160"/>
                </a:cxn>
                <a:cxn ang="0">
                  <a:pos x="731" y="107"/>
                </a:cxn>
                <a:cxn ang="0">
                  <a:pos x="572" y="65"/>
                </a:cxn>
                <a:cxn ang="0">
                  <a:pos x="413" y="34"/>
                </a:cxn>
                <a:cxn ang="0">
                  <a:pos x="250" y="15"/>
                </a:cxn>
                <a:cxn ang="0">
                  <a:pos x="85" y="4"/>
                </a:cxn>
              </a:cxnLst>
              <a:rect l="0" t="0" r="r" b="b"/>
              <a:pathLst>
                <a:path w="5049" h="2608">
                  <a:moveTo>
                    <a:pt x="5049" y="2324"/>
                  </a:moveTo>
                  <a:lnTo>
                    <a:pt x="5049" y="2324"/>
                  </a:lnTo>
                  <a:lnTo>
                    <a:pt x="5036" y="2334"/>
                  </a:lnTo>
                  <a:lnTo>
                    <a:pt x="5000" y="2361"/>
                  </a:lnTo>
                  <a:lnTo>
                    <a:pt x="4974" y="2379"/>
                  </a:lnTo>
                  <a:lnTo>
                    <a:pt x="4942" y="2398"/>
                  </a:lnTo>
                  <a:lnTo>
                    <a:pt x="4906" y="2421"/>
                  </a:lnTo>
                  <a:lnTo>
                    <a:pt x="4863" y="2443"/>
                  </a:lnTo>
                  <a:lnTo>
                    <a:pt x="4815" y="2468"/>
                  </a:lnTo>
                  <a:lnTo>
                    <a:pt x="4764" y="2492"/>
                  </a:lnTo>
                  <a:lnTo>
                    <a:pt x="4709" y="2514"/>
                  </a:lnTo>
                  <a:lnTo>
                    <a:pt x="4647" y="2537"/>
                  </a:lnTo>
                  <a:lnTo>
                    <a:pt x="4584" y="2556"/>
                  </a:lnTo>
                  <a:lnTo>
                    <a:pt x="4514" y="2574"/>
                  </a:lnTo>
                  <a:lnTo>
                    <a:pt x="4478" y="2581"/>
                  </a:lnTo>
                  <a:lnTo>
                    <a:pt x="4442" y="2589"/>
                  </a:lnTo>
                  <a:lnTo>
                    <a:pt x="4404" y="2593"/>
                  </a:lnTo>
                  <a:lnTo>
                    <a:pt x="4366" y="2598"/>
                  </a:lnTo>
                  <a:lnTo>
                    <a:pt x="4327" y="2603"/>
                  </a:lnTo>
                  <a:lnTo>
                    <a:pt x="4286" y="2605"/>
                  </a:lnTo>
                  <a:lnTo>
                    <a:pt x="4245" y="2606"/>
                  </a:lnTo>
                  <a:lnTo>
                    <a:pt x="4203" y="2608"/>
                  </a:lnTo>
                  <a:lnTo>
                    <a:pt x="4160" y="2606"/>
                  </a:lnTo>
                  <a:lnTo>
                    <a:pt x="4117" y="2603"/>
                  </a:lnTo>
                  <a:lnTo>
                    <a:pt x="4073" y="2600"/>
                  </a:lnTo>
                  <a:lnTo>
                    <a:pt x="4027" y="2593"/>
                  </a:lnTo>
                  <a:lnTo>
                    <a:pt x="3982" y="2587"/>
                  </a:lnTo>
                  <a:lnTo>
                    <a:pt x="3935" y="2577"/>
                  </a:lnTo>
                  <a:lnTo>
                    <a:pt x="3888" y="2566"/>
                  </a:lnTo>
                  <a:lnTo>
                    <a:pt x="3841" y="2555"/>
                  </a:lnTo>
                  <a:lnTo>
                    <a:pt x="3792" y="2540"/>
                  </a:lnTo>
                  <a:lnTo>
                    <a:pt x="3744" y="2522"/>
                  </a:lnTo>
                  <a:lnTo>
                    <a:pt x="3695" y="2505"/>
                  </a:lnTo>
                  <a:lnTo>
                    <a:pt x="3645" y="2484"/>
                  </a:lnTo>
                  <a:lnTo>
                    <a:pt x="3594" y="2459"/>
                  </a:lnTo>
                  <a:lnTo>
                    <a:pt x="3544" y="2434"/>
                  </a:lnTo>
                  <a:lnTo>
                    <a:pt x="3492" y="2406"/>
                  </a:lnTo>
                  <a:lnTo>
                    <a:pt x="3439" y="2375"/>
                  </a:lnTo>
                  <a:lnTo>
                    <a:pt x="3388" y="2343"/>
                  </a:lnTo>
                  <a:lnTo>
                    <a:pt x="3335" y="2308"/>
                  </a:lnTo>
                  <a:lnTo>
                    <a:pt x="3281" y="2269"/>
                  </a:lnTo>
                  <a:lnTo>
                    <a:pt x="3228" y="2229"/>
                  </a:lnTo>
                  <a:lnTo>
                    <a:pt x="3174" y="2183"/>
                  </a:lnTo>
                  <a:lnTo>
                    <a:pt x="3120" y="2137"/>
                  </a:lnTo>
                  <a:lnTo>
                    <a:pt x="3066" y="2086"/>
                  </a:lnTo>
                  <a:lnTo>
                    <a:pt x="3010" y="2035"/>
                  </a:lnTo>
                  <a:lnTo>
                    <a:pt x="2956" y="1978"/>
                  </a:lnTo>
                  <a:lnTo>
                    <a:pt x="2901" y="1919"/>
                  </a:lnTo>
                  <a:lnTo>
                    <a:pt x="2845" y="1856"/>
                  </a:lnTo>
                  <a:lnTo>
                    <a:pt x="2790" y="1789"/>
                  </a:lnTo>
                  <a:lnTo>
                    <a:pt x="2790" y="1789"/>
                  </a:lnTo>
                  <a:lnTo>
                    <a:pt x="2679" y="1659"/>
                  </a:lnTo>
                  <a:lnTo>
                    <a:pt x="2572" y="1533"/>
                  </a:lnTo>
                  <a:lnTo>
                    <a:pt x="2466" y="1413"/>
                  </a:lnTo>
                  <a:lnTo>
                    <a:pt x="2365" y="1299"/>
                  </a:lnTo>
                  <a:lnTo>
                    <a:pt x="2265" y="1192"/>
                  </a:lnTo>
                  <a:lnTo>
                    <a:pt x="2168" y="1090"/>
                  </a:lnTo>
                  <a:lnTo>
                    <a:pt x="2072" y="993"/>
                  </a:lnTo>
                  <a:lnTo>
                    <a:pt x="1979" y="903"/>
                  </a:lnTo>
                  <a:lnTo>
                    <a:pt x="1887" y="819"/>
                  </a:lnTo>
                  <a:lnTo>
                    <a:pt x="1797" y="738"/>
                  </a:lnTo>
                  <a:lnTo>
                    <a:pt x="1710" y="664"/>
                  </a:lnTo>
                  <a:lnTo>
                    <a:pt x="1622" y="593"/>
                  </a:lnTo>
                  <a:lnTo>
                    <a:pt x="1537" y="528"/>
                  </a:lnTo>
                  <a:lnTo>
                    <a:pt x="1453" y="467"/>
                  </a:lnTo>
                  <a:lnTo>
                    <a:pt x="1371" y="412"/>
                  </a:lnTo>
                  <a:lnTo>
                    <a:pt x="1287" y="360"/>
                  </a:lnTo>
                  <a:lnTo>
                    <a:pt x="1207" y="312"/>
                  </a:lnTo>
                  <a:lnTo>
                    <a:pt x="1126" y="268"/>
                  </a:lnTo>
                  <a:lnTo>
                    <a:pt x="1047" y="230"/>
                  </a:lnTo>
                  <a:lnTo>
                    <a:pt x="967" y="192"/>
                  </a:lnTo>
                  <a:lnTo>
                    <a:pt x="888" y="160"/>
                  </a:lnTo>
                  <a:lnTo>
                    <a:pt x="808" y="133"/>
                  </a:lnTo>
                  <a:lnTo>
                    <a:pt x="731" y="107"/>
                  </a:lnTo>
                  <a:lnTo>
                    <a:pt x="652" y="84"/>
                  </a:lnTo>
                  <a:lnTo>
                    <a:pt x="572" y="65"/>
                  </a:lnTo>
                  <a:lnTo>
                    <a:pt x="492" y="49"/>
                  </a:lnTo>
                  <a:lnTo>
                    <a:pt x="413" y="34"/>
                  </a:lnTo>
                  <a:lnTo>
                    <a:pt x="332" y="23"/>
                  </a:lnTo>
                  <a:lnTo>
                    <a:pt x="250" y="15"/>
                  </a:lnTo>
                  <a:lnTo>
                    <a:pt x="168" y="8"/>
                  </a:lnTo>
                  <a:lnTo>
                    <a:pt x="85" y="4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spcBef>
                  <a:spcPct val="50000"/>
                </a:spcBef>
              </a:pPr>
              <a:endParaRPr lang="ko-KR" altLang="en-US" sz="1000" b="1" dirty="0" smtClean="0">
                <a:solidFill>
                  <a:srgbClr val="000000"/>
                </a:solidFill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7422" name="Freeform 62"/>
            <p:cNvSpPr>
              <a:spLocks/>
            </p:cNvSpPr>
            <p:nvPr/>
          </p:nvSpPr>
          <p:spPr bwMode="auto">
            <a:xfrm>
              <a:off x="349" y="742"/>
              <a:ext cx="5081" cy="1267"/>
            </a:xfrm>
            <a:custGeom>
              <a:avLst/>
              <a:gdLst/>
              <a:ahLst/>
              <a:cxnLst>
                <a:cxn ang="0">
                  <a:pos x="5081" y="2233"/>
                </a:cxn>
                <a:cxn ang="0">
                  <a:pos x="5034" y="2270"/>
                </a:cxn>
                <a:cxn ang="0">
                  <a:pos x="4977" y="2309"/>
                </a:cxn>
                <a:cxn ang="0">
                  <a:pos x="4898" y="2355"/>
                </a:cxn>
                <a:cxn ang="0">
                  <a:pos x="4801" y="2405"/>
                </a:cxn>
                <a:cxn ang="0">
                  <a:pos x="4684" y="2454"/>
                </a:cxn>
                <a:cxn ang="0">
                  <a:pos x="4551" y="2494"/>
                </a:cxn>
                <a:cxn ang="0">
                  <a:pos x="4479" y="2509"/>
                </a:cxn>
                <a:cxn ang="0">
                  <a:pos x="4404" y="2522"/>
                </a:cxn>
                <a:cxn ang="0">
                  <a:pos x="4323" y="2530"/>
                </a:cxn>
                <a:cxn ang="0">
                  <a:pos x="4240" y="2533"/>
                </a:cxn>
                <a:cxn ang="0">
                  <a:pos x="4154" y="2531"/>
                </a:cxn>
                <a:cxn ang="0">
                  <a:pos x="4065" y="2523"/>
                </a:cxn>
                <a:cxn ang="0">
                  <a:pos x="3974" y="2509"/>
                </a:cxn>
                <a:cxn ang="0">
                  <a:pos x="3878" y="2488"/>
                </a:cxn>
                <a:cxn ang="0">
                  <a:pos x="3781" y="2459"/>
                </a:cxn>
                <a:cxn ang="0">
                  <a:pos x="3681" y="2420"/>
                </a:cxn>
                <a:cxn ang="0">
                  <a:pos x="3579" y="2373"/>
                </a:cxn>
                <a:cxn ang="0">
                  <a:pos x="3475" y="2317"/>
                </a:cxn>
                <a:cxn ang="0">
                  <a:pos x="3368" y="2250"/>
                </a:cxn>
                <a:cxn ang="0">
                  <a:pos x="3260" y="2171"/>
                </a:cxn>
                <a:cxn ang="0">
                  <a:pos x="3152" y="2082"/>
                </a:cxn>
                <a:cxn ang="0">
                  <a:pos x="3041" y="1982"/>
                </a:cxn>
                <a:cxn ang="0">
                  <a:pos x="2928" y="1868"/>
                </a:cxn>
                <a:cxn ang="0">
                  <a:pos x="2814" y="1742"/>
                </a:cxn>
                <a:cxn ang="0">
                  <a:pos x="2703" y="1611"/>
                </a:cxn>
                <a:cxn ang="0">
                  <a:pos x="2487" y="1369"/>
                </a:cxn>
                <a:cxn ang="0">
                  <a:pos x="2281" y="1151"/>
                </a:cxn>
                <a:cxn ang="0">
                  <a:pos x="2085" y="955"/>
                </a:cxn>
                <a:cxn ang="0">
                  <a:pos x="1898" y="783"/>
                </a:cxn>
                <a:cxn ang="0">
                  <a:pos x="1717" y="631"/>
                </a:cxn>
                <a:cxn ang="0">
                  <a:pos x="1544" y="498"/>
                </a:cxn>
                <a:cxn ang="0">
                  <a:pos x="1376" y="385"/>
                </a:cxn>
                <a:cxn ang="0">
                  <a:pos x="1211" y="289"/>
                </a:cxn>
                <a:cxn ang="0">
                  <a:pos x="1050" y="208"/>
                </a:cxn>
                <a:cxn ang="0">
                  <a:pos x="890" y="143"/>
                </a:cxn>
                <a:cxn ang="0">
                  <a:pos x="732" y="92"/>
                </a:cxn>
                <a:cxn ang="0">
                  <a:pos x="572" y="53"/>
                </a:cxn>
                <a:cxn ang="0">
                  <a:pos x="412" y="25"/>
                </a:cxn>
                <a:cxn ang="0">
                  <a:pos x="250" y="8"/>
                </a:cxn>
                <a:cxn ang="0">
                  <a:pos x="85" y="1"/>
                </a:cxn>
              </a:cxnLst>
              <a:rect l="0" t="0" r="r" b="b"/>
              <a:pathLst>
                <a:path w="5081" h="2533">
                  <a:moveTo>
                    <a:pt x="5081" y="2233"/>
                  </a:moveTo>
                  <a:lnTo>
                    <a:pt x="5081" y="2233"/>
                  </a:lnTo>
                  <a:lnTo>
                    <a:pt x="5070" y="2242"/>
                  </a:lnTo>
                  <a:lnTo>
                    <a:pt x="5034" y="2270"/>
                  </a:lnTo>
                  <a:lnTo>
                    <a:pt x="5008" y="2288"/>
                  </a:lnTo>
                  <a:lnTo>
                    <a:pt x="4977" y="2309"/>
                  </a:lnTo>
                  <a:lnTo>
                    <a:pt x="4940" y="2333"/>
                  </a:lnTo>
                  <a:lnTo>
                    <a:pt x="4898" y="2355"/>
                  </a:lnTo>
                  <a:lnTo>
                    <a:pt x="4852" y="2381"/>
                  </a:lnTo>
                  <a:lnTo>
                    <a:pt x="4801" y="2405"/>
                  </a:lnTo>
                  <a:lnTo>
                    <a:pt x="4744" y="2430"/>
                  </a:lnTo>
                  <a:lnTo>
                    <a:pt x="4684" y="2454"/>
                  </a:lnTo>
                  <a:lnTo>
                    <a:pt x="4621" y="2475"/>
                  </a:lnTo>
                  <a:lnTo>
                    <a:pt x="4551" y="2494"/>
                  </a:lnTo>
                  <a:lnTo>
                    <a:pt x="4516" y="2502"/>
                  </a:lnTo>
                  <a:lnTo>
                    <a:pt x="4479" y="2509"/>
                  </a:lnTo>
                  <a:lnTo>
                    <a:pt x="4441" y="2517"/>
                  </a:lnTo>
                  <a:lnTo>
                    <a:pt x="4404" y="2522"/>
                  </a:lnTo>
                  <a:lnTo>
                    <a:pt x="4364" y="2526"/>
                  </a:lnTo>
                  <a:lnTo>
                    <a:pt x="4323" y="2530"/>
                  </a:lnTo>
                  <a:lnTo>
                    <a:pt x="4283" y="2533"/>
                  </a:lnTo>
                  <a:lnTo>
                    <a:pt x="4240" y="2533"/>
                  </a:lnTo>
                  <a:lnTo>
                    <a:pt x="4198" y="2533"/>
                  </a:lnTo>
                  <a:lnTo>
                    <a:pt x="4154" y="2531"/>
                  </a:lnTo>
                  <a:lnTo>
                    <a:pt x="4110" y="2528"/>
                  </a:lnTo>
                  <a:lnTo>
                    <a:pt x="4065" y="2523"/>
                  </a:lnTo>
                  <a:lnTo>
                    <a:pt x="4019" y="2517"/>
                  </a:lnTo>
                  <a:lnTo>
                    <a:pt x="3974" y="2509"/>
                  </a:lnTo>
                  <a:lnTo>
                    <a:pt x="3926" y="2499"/>
                  </a:lnTo>
                  <a:lnTo>
                    <a:pt x="3878" y="2488"/>
                  </a:lnTo>
                  <a:lnTo>
                    <a:pt x="3829" y="2473"/>
                  </a:lnTo>
                  <a:lnTo>
                    <a:pt x="3781" y="2459"/>
                  </a:lnTo>
                  <a:lnTo>
                    <a:pt x="3731" y="2439"/>
                  </a:lnTo>
                  <a:lnTo>
                    <a:pt x="3681" y="2420"/>
                  </a:lnTo>
                  <a:lnTo>
                    <a:pt x="3631" y="2397"/>
                  </a:lnTo>
                  <a:lnTo>
                    <a:pt x="3579" y="2373"/>
                  </a:lnTo>
                  <a:lnTo>
                    <a:pt x="3526" y="2346"/>
                  </a:lnTo>
                  <a:lnTo>
                    <a:pt x="3475" y="2317"/>
                  </a:lnTo>
                  <a:lnTo>
                    <a:pt x="3421" y="2284"/>
                  </a:lnTo>
                  <a:lnTo>
                    <a:pt x="3368" y="2250"/>
                  </a:lnTo>
                  <a:lnTo>
                    <a:pt x="3314" y="2212"/>
                  </a:lnTo>
                  <a:lnTo>
                    <a:pt x="3260" y="2171"/>
                  </a:lnTo>
                  <a:lnTo>
                    <a:pt x="3206" y="2129"/>
                  </a:lnTo>
                  <a:lnTo>
                    <a:pt x="3152" y="2082"/>
                  </a:lnTo>
                  <a:lnTo>
                    <a:pt x="3096" y="2034"/>
                  </a:lnTo>
                  <a:lnTo>
                    <a:pt x="3041" y="1982"/>
                  </a:lnTo>
                  <a:lnTo>
                    <a:pt x="2984" y="1926"/>
                  </a:lnTo>
                  <a:lnTo>
                    <a:pt x="2928" y="1868"/>
                  </a:lnTo>
                  <a:lnTo>
                    <a:pt x="2871" y="1806"/>
                  </a:lnTo>
                  <a:lnTo>
                    <a:pt x="2814" y="1742"/>
                  </a:lnTo>
                  <a:lnTo>
                    <a:pt x="2814" y="1742"/>
                  </a:lnTo>
                  <a:lnTo>
                    <a:pt x="2703" y="1611"/>
                  </a:lnTo>
                  <a:lnTo>
                    <a:pt x="2593" y="1487"/>
                  </a:lnTo>
                  <a:lnTo>
                    <a:pt x="2487" y="1369"/>
                  </a:lnTo>
                  <a:lnTo>
                    <a:pt x="2382" y="1256"/>
                  </a:lnTo>
                  <a:lnTo>
                    <a:pt x="2281" y="1151"/>
                  </a:lnTo>
                  <a:lnTo>
                    <a:pt x="2182" y="1051"/>
                  </a:lnTo>
                  <a:lnTo>
                    <a:pt x="2085" y="955"/>
                  </a:lnTo>
                  <a:lnTo>
                    <a:pt x="1991" y="867"/>
                  </a:lnTo>
                  <a:lnTo>
                    <a:pt x="1898" y="783"/>
                  </a:lnTo>
                  <a:lnTo>
                    <a:pt x="1808" y="705"/>
                  </a:lnTo>
                  <a:lnTo>
                    <a:pt x="1717" y="631"/>
                  </a:lnTo>
                  <a:lnTo>
                    <a:pt x="1630" y="563"/>
                  </a:lnTo>
                  <a:lnTo>
                    <a:pt x="1544" y="498"/>
                  </a:lnTo>
                  <a:lnTo>
                    <a:pt x="1459" y="439"/>
                  </a:lnTo>
                  <a:lnTo>
                    <a:pt x="1376" y="385"/>
                  </a:lnTo>
                  <a:lnTo>
                    <a:pt x="1292" y="334"/>
                  </a:lnTo>
                  <a:lnTo>
                    <a:pt x="1211" y="289"/>
                  </a:lnTo>
                  <a:lnTo>
                    <a:pt x="1130" y="247"/>
                  </a:lnTo>
                  <a:lnTo>
                    <a:pt x="1050" y="208"/>
                  </a:lnTo>
                  <a:lnTo>
                    <a:pt x="969" y="174"/>
                  </a:lnTo>
                  <a:lnTo>
                    <a:pt x="890" y="143"/>
                  </a:lnTo>
                  <a:lnTo>
                    <a:pt x="811" y="116"/>
                  </a:lnTo>
                  <a:lnTo>
                    <a:pt x="732" y="92"/>
                  </a:lnTo>
                  <a:lnTo>
                    <a:pt x="651" y="71"/>
                  </a:lnTo>
                  <a:lnTo>
                    <a:pt x="572" y="53"/>
                  </a:lnTo>
                  <a:lnTo>
                    <a:pt x="493" y="37"/>
                  </a:lnTo>
                  <a:lnTo>
                    <a:pt x="412" y="25"/>
                  </a:lnTo>
                  <a:lnTo>
                    <a:pt x="332" y="16"/>
                  </a:lnTo>
                  <a:lnTo>
                    <a:pt x="250" y="8"/>
                  </a:lnTo>
                  <a:lnTo>
                    <a:pt x="168" y="3"/>
                  </a:lnTo>
                  <a:lnTo>
                    <a:pt x="85" y="1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spcBef>
                  <a:spcPct val="50000"/>
                </a:spcBef>
              </a:pPr>
              <a:endParaRPr lang="ko-KR" altLang="en-US" sz="1000" b="1" dirty="0" smtClean="0">
                <a:solidFill>
                  <a:srgbClr val="000000"/>
                </a:solidFill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7423" name="Freeform 63"/>
            <p:cNvSpPr>
              <a:spLocks/>
            </p:cNvSpPr>
            <p:nvPr/>
          </p:nvSpPr>
          <p:spPr bwMode="auto">
            <a:xfrm>
              <a:off x="361" y="765"/>
              <a:ext cx="5115" cy="1230"/>
            </a:xfrm>
            <a:custGeom>
              <a:avLst/>
              <a:gdLst/>
              <a:ahLst/>
              <a:cxnLst>
                <a:cxn ang="0">
                  <a:pos x="5115" y="2141"/>
                </a:cxn>
                <a:cxn ang="0">
                  <a:pos x="5068" y="2180"/>
                </a:cxn>
                <a:cxn ang="0">
                  <a:pos x="5011" y="2220"/>
                </a:cxn>
                <a:cxn ang="0">
                  <a:pos x="4933" y="2268"/>
                </a:cxn>
                <a:cxn ang="0">
                  <a:pos x="4836" y="2320"/>
                </a:cxn>
                <a:cxn ang="0">
                  <a:pos x="4721" y="2370"/>
                </a:cxn>
                <a:cxn ang="0">
                  <a:pos x="4589" y="2414"/>
                </a:cxn>
                <a:cxn ang="0">
                  <a:pos x="4517" y="2431"/>
                </a:cxn>
                <a:cxn ang="0">
                  <a:pos x="4442" y="2444"/>
                </a:cxn>
                <a:cxn ang="0">
                  <a:pos x="4361" y="2456"/>
                </a:cxn>
                <a:cxn ang="0">
                  <a:pos x="4279" y="2460"/>
                </a:cxn>
                <a:cxn ang="0">
                  <a:pos x="4193" y="2460"/>
                </a:cxn>
                <a:cxn ang="0">
                  <a:pos x="4103" y="2454"/>
                </a:cxn>
                <a:cxn ang="0">
                  <a:pos x="4012" y="2441"/>
                </a:cxn>
                <a:cxn ang="0">
                  <a:pos x="3916" y="2422"/>
                </a:cxn>
                <a:cxn ang="0">
                  <a:pos x="3819" y="2394"/>
                </a:cxn>
                <a:cxn ang="0">
                  <a:pos x="3717" y="2357"/>
                </a:cxn>
                <a:cxn ang="0">
                  <a:pos x="3614" y="2312"/>
                </a:cxn>
                <a:cxn ang="0">
                  <a:pos x="3510" y="2257"/>
                </a:cxn>
                <a:cxn ang="0">
                  <a:pos x="3402" y="2192"/>
                </a:cxn>
                <a:cxn ang="0">
                  <a:pos x="3294" y="2117"/>
                </a:cxn>
                <a:cxn ang="0">
                  <a:pos x="3183" y="2029"/>
                </a:cxn>
                <a:cxn ang="0">
                  <a:pos x="3070" y="1931"/>
                </a:cxn>
                <a:cxn ang="0">
                  <a:pos x="2956" y="1818"/>
                </a:cxn>
                <a:cxn ang="0">
                  <a:pos x="2841" y="1694"/>
                </a:cxn>
                <a:cxn ang="0">
                  <a:pos x="2727" y="1564"/>
                </a:cxn>
                <a:cxn ang="0">
                  <a:pos x="2508" y="1325"/>
                </a:cxn>
                <a:cxn ang="0">
                  <a:pos x="2300" y="1111"/>
                </a:cxn>
                <a:cxn ang="0">
                  <a:pos x="2101" y="918"/>
                </a:cxn>
                <a:cxn ang="0">
                  <a:pos x="1911" y="749"/>
                </a:cxn>
                <a:cxn ang="0">
                  <a:pos x="1728" y="600"/>
                </a:cxn>
                <a:cxn ang="0">
                  <a:pos x="1553" y="470"/>
                </a:cxn>
                <a:cxn ang="0">
                  <a:pos x="1382" y="360"/>
                </a:cxn>
                <a:cxn ang="0">
                  <a:pos x="1215" y="266"/>
                </a:cxn>
                <a:cxn ang="0">
                  <a:pos x="1053" y="189"/>
                </a:cxn>
                <a:cxn ang="0">
                  <a:pos x="892" y="126"/>
                </a:cxn>
                <a:cxn ang="0">
                  <a:pos x="733" y="77"/>
                </a:cxn>
                <a:cxn ang="0">
                  <a:pos x="574" y="42"/>
                </a:cxn>
                <a:cxn ang="0">
                  <a:pos x="413" y="17"/>
                </a:cxn>
                <a:cxn ang="0">
                  <a:pos x="250" y="3"/>
                </a:cxn>
                <a:cxn ang="0">
                  <a:pos x="85" y="0"/>
                </a:cxn>
              </a:cxnLst>
              <a:rect l="0" t="0" r="r" b="b"/>
              <a:pathLst>
                <a:path w="5115" h="2460">
                  <a:moveTo>
                    <a:pt x="5115" y="2141"/>
                  </a:moveTo>
                  <a:lnTo>
                    <a:pt x="5115" y="2141"/>
                  </a:lnTo>
                  <a:lnTo>
                    <a:pt x="5104" y="2150"/>
                  </a:lnTo>
                  <a:lnTo>
                    <a:pt x="5068" y="2180"/>
                  </a:lnTo>
                  <a:lnTo>
                    <a:pt x="5043" y="2197"/>
                  </a:lnTo>
                  <a:lnTo>
                    <a:pt x="5011" y="2220"/>
                  </a:lnTo>
                  <a:lnTo>
                    <a:pt x="4975" y="2244"/>
                  </a:lnTo>
                  <a:lnTo>
                    <a:pt x="4933" y="2268"/>
                  </a:lnTo>
                  <a:lnTo>
                    <a:pt x="4888" y="2294"/>
                  </a:lnTo>
                  <a:lnTo>
                    <a:pt x="4836" y="2320"/>
                  </a:lnTo>
                  <a:lnTo>
                    <a:pt x="4781" y="2346"/>
                  </a:lnTo>
                  <a:lnTo>
                    <a:pt x="4721" y="2370"/>
                  </a:lnTo>
                  <a:lnTo>
                    <a:pt x="4657" y="2393"/>
                  </a:lnTo>
                  <a:lnTo>
                    <a:pt x="4589" y="2414"/>
                  </a:lnTo>
                  <a:lnTo>
                    <a:pt x="4554" y="2423"/>
                  </a:lnTo>
                  <a:lnTo>
                    <a:pt x="4517" y="2431"/>
                  </a:lnTo>
                  <a:lnTo>
                    <a:pt x="4479" y="2438"/>
                  </a:lnTo>
                  <a:lnTo>
                    <a:pt x="4442" y="2444"/>
                  </a:lnTo>
                  <a:lnTo>
                    <a:pt x="4402" y="2451"/>
                  </a:lnTo>
                  <a:lnTo>
                    <a:pt x="4361" y="2456"/>
                  </a:lnTo>
                  <a:lnTo>
                    <a:pt x="4321" y="2459"/>
                  </a:lnTo>
                  <a:lnTo>
                    <a:pt x="4279" y="2460"/>
                  </a:lnTo>
                  <a:lnTo>
                    <a:pt x="4236" y="2460"/>
                  </a:lnTo>
                  <a:lnTo>
                    <a:pt x="4193" y="2460"/>
                  </a:lnTo>
                  <a:lnTo>
                    <a:pt x="4149" y="2457"/>
                  </a:lnTo>
                  <a:lnTo>
                    <a:pt x="4103" y="2454"/>
                  </a:lnTo>
                  <a:lnTo>
                    <a:pt x="4057" y="2448"/>
                  </a:lnTo>
                  <a:lnTo>
                    <a:pt x="4012" y="2441"/>
                  </a:lnTo>
                  <a:lnTo>
                    <a:pt x="3964" y="2431"/>
                  </a:lnTo>
                  <a:lnTo>
                    <a:pt x="3916" y="2422"/>
                  </a:lnTo>
                  <a:lnTo>
                    <a:pt x="3867" y="2409"/>
                  </a:lnTo>
                  <a:lnTo>
                    <a:pt x="3819" y="2394"/>
                  </a:lnTo>
                  <a:lnTo>
                    <a:pt x="3769" y="2377"/>
                  </a:lnTo>
                  <a:lnTo>
                    <a:pt x="3717" y="2357"/>
                  </a:lnTo>
                  <a:lnTo>
                    <a:pt x="3666" y="2336"/>
                  </a:lnTo>
                  <a:lnTo>
                    <a:pt x="3614" y="2312"/>
                  </a:lnTo>
                  <a:lnTo>
                    <a:pt x="3563" y="2286"/>
                  </a:lnTo>
                  <a:lnTo>
                    <a:pt x="3510" y="2257"/>
                  </a:lnTo>
                  <a:lnTo>
                    <a:pt x="3456" y="2226"/>
                  </a:lnTo>
                  <a:lnTo>
                    <a:pt x="3402" y="2192"/>
                  </a:lnTo>
                  <a:lnTo>
                    <a:pt x="3348" y="2155"/>
                  </a:lnTo>
                  <a:lnTo>
                    <a:pt x="3294" y="2117"/>
                  </a:lnTo>
                  <a:lnTo>
                    <a:pt x="3238" y="2075"/>
                  </a:lnTo>
                  <a:lnTo>
                    <a:pt x="3183" y="2029"/>
                  </a:lnTo>
                  <a:lnTo>
                    <a:pt x="3127" y="1981"/>
                  </a:lnTo>
                  <a:lnTo>
                    <a:pt x="3070" y="1931"/>
                  </a:lnTo>
                  <a:lnTo>
                    <a:pt x="3013" y="1876"/>
                  </a:lnTo>
                  <a:lnTo>
                    <a:pt x="2956" y="1818"/>
                  </a:lnTo>
                  <a:lnTo>
                    <a:pt x="2899" y="1756"/>
                  </a:lnTo>
                  <a:lnTo>
                    <a:pt x="2841" y="1694"/>
                  </a:lnTo>
                  <a:lnTo>
                    <a:pt x="2841" y="1694"/>
                  </a:lnTo>
                  <a:lnTo>
                    <a:pt x="2727" y="1564"/>
                  </a:lnTo>
                  <a:lnTo>
                    <a:pt x="2616" y="1442"/>
                  </a:lnTo>
                  <a:lnTo>
                    <a:pt x="2508" y="1325"/>
                  </a:lnTo>
                  <a:lnTo>
                    <a:pt x="2402" y="1214"/>
                  </a:lnTo>
                  <a:lnTo>
                    <a:pt x="2300" y="1111"/>
                  </a:lnTo>
                  <a:lnTo>
                    <a:pt x="2198" y="1012"/>
                  </a:lnTo>
                  <a:lnTo>
                    <a:pt x="2101" y="918"/>
                  </a:lnTo>
                  <a:lnTo>
                    <a:pt x="2004" y="831"/>
                  </a:lnTo>
                  <a:lnTo>
                    <a:pt x="1911" y="749"/>
                  </a:lnTo>
                  <a:lnTo>
                    <a:pt x="1818" y="671"/>
                  </a:lnTo>
                  <a:lnTo>
                    <a:pt x="1728" y="600"/>
                  </a:lnTo>
                  <a:lnTo>
                    <a:pt x="1639" y="533"/>
                  </a:lnTo>
                  <a:lnTo>
                    <a:pt x="1553" y="470"/>
                  </a:lnTo>
                  <a:lnTo>
                    <a:pt x="1467" y="413"/>
                  </a:lnTo>
                  <a:lnTo>
                    <a:pt x="1382" y="360"/>
                  </a:lnTo>
                  <a:lnTo>
                    <a:pt x="1299" y="310"/>
                  </a:lnTo>
                  <a:lnTo>
                    <a:pt x="1215" y="266"/>
                  </a:lnTo>
                  <a:lnTo>
                    <a:pt x="1133" y="224"/>
                  </a:lnTo>
                  <a:lnTo>
                    <a:pt x="1053" y="189"/>
                  </a:lnTo>
                  <a:lnTo>
                    <a:pt x="972" y="155"/>
                  </a:lnTo>
                  <a:lnTo>
                    <a:pt x="892" y="126"/>
                  </a:lnTo>
                  <a:lnTo>
                    <a:pt x="813" y="100"/>
                  </a:lnTo>
                  <a:lnTo>
                    <a:pt x="733" y="77"/>
                  </a:lnTo>
                  <a:lnTo>
                    <a:pt x="653" y="58"/>
                  </a:lnTo>
                  <a:lnTo>
                    <a:pt x="574" y="42"/>
                  </a:lnTo>
                  <a:lnTo>
                    <a:pt x="493" y="29"/>
                  </a:lnTo>
                  <a:lnTo>
                    <a:pt x="413" y="17"/>
                  </a:lnTo>
                  <a:lnTo>
                    <a:pt x="332" y="9"/>
                  </a:lnTo>
                  <a:lnTo>
                    <a:pt x="250" y="3"/>
                  </a:lnTo>
                  <a:lnTo>
                    <a:pt x="168" y="0"/>
                  </a:lnTo>
                  <a:lnTo>
                    <a:pt x="85" y="0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spcBef>
                  <a:spcPct val="50000"/>
                </a:spcBef>
              </a:pPr>
              <a:endParaRPr lang="ko-KR" altLang="en-US" sz="1000" b="1" dirty="0" smtClean="0">
                <a:solidFill>
                  <a:srgbClr val="000000"/>
                </a:solidFill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7424" name="Freeform 64"/>
            <p:cNvSpPr>
              <a:spLocks/>
            </p:cNvSpPr>
            <p:nvPr/>
          </p:nvSpPr>
          <p:spPr bwMode="auto">
            <a:xfrm>
              <a:off x="375" y="787"/>
              <a:ext cx="5147" cy="1195"/>
            </a:xfrm>
            <a:custGeom>
              <a:avLst/>
              <a:gdLst/>
              <a:ahLst/>
              <a:cxnLst>
                <a:cxn ang="0">
                  <a:pos x="5147" y="2049"/>
                </a:cxn>
                <a:cxn ang="0">
                  <a:pos x="5100" y="2090"/>
                </a:cxn>
                <a:cxn ang="0">
                  <a:pos x="5043" y="2132"/>
                </a:cxn>
                <a:cxn ang="0">
                  <a:pos x="4967" y="2182"/>
                </a:cxn>
                <a:cxn ang="0">
                  <a:pos x="4871" y="2237"/>
                </a:cxn>
                <a:cxn ang="0">
                  <a:pos x="4756" y="2288"/>
                </a:cxn>
                <a:cxn ang="0">
                  <a:pos x="4624" y="2335"/>
                </a:cxn>
                <a:cxn ang="0">
                  <a:pos x="4553" y="2355"/>
                </a:cxn>
                <a:cxn ang="0">
                  <a:pos x="4477" y="2369"/>
                </a:cxn>
                <a:cxn ang="0">
                  <a:pos x="4397" y="2382"/>
                </a:cxn>
                <a:cxn ang="0">
                  <a:pos x="4314" y="2388"/>
                </a:cxn>
                <a:cxn ang="0">
                  <a:pos x="4228" y="2390"/>
                </a:cxn>
                <a:cxn ang="0">
                  <a:pos x="4139" y="2385"/>
                </a:cxn>
                <a:cxn ang="0">
                  <a:pos x="4046" y="2374"/>
                </a:cxn>
                <a:cxn ang="0">
                  <a:pos x="3952" y="2356"/>
                </a:cxn>
                <a:cxn ang="0">
                  <a:pos x="3853" y="2330"/>
                </a:cxn>
                <a:cxn ang="0">
                  <a:pos x="3752" y="2296"/>
                </a:cxn>
                <a:cxn ang="0">
                  <a:pos x="3648" y="2253"/>
                </a:cxn>
                <a:cxn ang="0">
                  <a:pos x="3542" y="2200"/>
                </a:cxn>
                <a:cxn ang="0">
                  <a:pos x="3434" y="2137"/>
                </a:cxn>
                <a:cxn ang="0">
                  <a:pos x="3324" y="2064"/>
                </a:cxn>
                <a:cxn ang="0">
                  <a:pos x="3212" y="1978"/>
                </a:cxn>
                <a:cxn ang="0">
                  <a:pos x="3098" y="1880"/>
                </a:cxn>
                <a:cxn ang="0">
                  <a:pos x="2983" y="1770"/>
                </a:cxn>
                <a:cxn ang="0">
                  <a:pos x="2866" y="1646"/>
                </a:cxn>
                <a:cxn ang="0">
                  <a:pos x="2749" y="1520"/>
                </a:cxn>
                <a:cxn ang="0">
                  <a:pos x="2527" y="1284"/>
                </a:cxn>
                <a:cxn ang="0">
                  <a:pos x="2315" y="1072"/>
                </a:cxn>
                <a:cxn ang="0">
                  <a:pos x="2113" y="884"/>
                </a:cxn>
                <a:cxn ang="0">
                  <a:pos x="1920" y="717"/>
                </a:cxn>
                <a:cxn ang="0">
                  <a:pos x="1736" y="570"/>
                </a:cxn>
                <a:cxn ang="0">
                  <a:pos x="1558" y="444"/>
                </a:cxn>
                <a:cxn ang="0">
                  <a:pos x="1386" y="336"/>
                </a:cxn>
                <a:cxn ang="0">
                  <a:pos x="1219" y="246"/>
                </a:cxn>
                <a:cxn ang="0">
                  <a:pos x="1055" y="170"/>
                </a:cxn>
                <a:cxn ang="0">
                  <a:pos x="893" y="112"/>
                </a:cxn>
                <a:cxn ang="0">
                  <a:pos x="733" y="65"/>
                </a:cxn>
                <a:cxn ang="0">
                  <a:pos x="574" y="33"/>
                </a:cxn>
                <a:cxn ang="0">
                  <a:pos x="413" y="12"/>
                </a:cxn>
                <a:cxn ang="0">
                  <a:pos x="250" y="2"/>
                </a:cxn>
                <a:cxn ang="0">
                  <a:pos x="85" y="0"/>
                </a:cxn>
              </a:cxnLst>
              <a:rect l="0" t="0" r="r" b="b"/>
              <a:pathLst>
                <a:path w="5147" h="2390">
                  <a:moveTo>
                    <a:pt x="5147" y="2049"/>
                  </a:moveTo>
                  <a:lnTo>
                    <a:pt x="5147" y="2049"/>
                  </a:lnTo>
                  <a:lnTo>
                    <a:pt x="5135" y="2061"/>
                  </a:lnTo>
                  <a:lnTo>
                    <a:pt x="5100" y="2090"/>
                  </a:lnTo>
                  <a:lnTo>
                    <a:pt x="5075" y="2109"/>
                  </a:lnTo>
                  <a:lnTo>
                    <a:pt x="5043" y="2132"/>
                  </a:lnTo>
                  <a:lnTo>
                    <a:pt x="5008" y="2156"/>
                  </a:lnTo>
                  <a:lnTo>
                    <a:pt x="4967" y="2182"/>
                  </a:lnTo>
                  <a:lnTo>
                    <a:pt x="4921" y="2209"/>
                  </a:lnTo>
                  <a:lnTo>
                    <a:pt x="4871" y="2237"/>
                  </a:lnTo>
                  <a:lnTo>
                    <a:pt x="4815" y="2262"/>
                  </a:lnTo>
                  <a:lnTo>
                    <a:pt x="4756" y="2288"/>
                  </a:lnTo>
                  <a:lnTo>
                    <a:pt x="4692" y="2313"/>
                  </a:lnTo>
                  <a:lnTo>
                    <a:pt x="4624" y="2335"/>
                  </a:lnTo>
                  <a:lnTo>
                    <a:pt x="4589" y="2345"/>
                  </a:lnTo>
                  <a:lnTo>
                    <a:pt x="4553" y="2355"/>
                  </a:lnTo>
                  <a:lnTo>
                    <a:pt x="4515" y="2363"/>
                  </a:lnTo>
                  <a:lnTo>
                    <a:pt x="4477" y="2369"/>
                  </a:lnTo>
                  <a:lnTo>
                    <a:pt x="4438" y="2376"/>
                  </a:lnTo>
                  <a:lnTo>
                    <a:pt x="4397" y="2382"/>
                  </a:lnTo>
                  <a:lnTo>
                    <a:pt x="4357" y="2385"/>
                  </a:lnTo>
                  <a:lnTo>
                    <a:pt x="4314" y="2388"/>
                  </a:lnTo>
                  <a:lnTo>
                    <a:pt x="4272" y="2390"/>
                  </a:lnTo>
                  <a:lnTo>
                    <a:pt x="4228" y="2390"/>
                  </a:lnTo>
                  <a:lnTo>
                    <a:pt x="4184" y="2388"/>
                  </a:lnTo>
                  <a:lnTo>
                    <a:pt x="4139" y="2385"/>
                  </a:lnTo>
                  <a:lnTo>
                    <a:pt x="4093" y="2380"/>
                  </a:lnTo>
                  <a:lnTo>
                    <a:pt x="4046" y="2374"/>
                  </a:lnTo>
                  <a:lnTo>
                    <a:pt x="3999" y="2366"/>
                  </a:lnTo>
                  <a:lnTo>
                    <a:pt x="3952" y="2356"/>
                  </a:lnTo>
                  <a:lnTo>
                    <a:pt x="3902" y="2345"/>
                  </a:lnTo>
                  <a:lnTo>
                    <a:pt x="3853" y="2330"/>
                  </a:lnTo>
                  <a:lnTo>
                    <a:pt x="3803" y="2314"/>
                  </a:lnTo>
                  <a:lnTo>
                    <a:pt x="3752" y="2296"/>
                  </a:lnTo>
                  <a:lnTo>
                    <a:pt x="3700" y="2275"/>
                  </a:lnTo>
                  <a:lnTo>
                    <a:pt x="3648" y="2253"/>
                  </a:lnTo>
                  <a:lnTo>
                    <a:pt x="3596" y="2229"/>
                  </a:lnTo>
                  <a:lnTo>
                    <a:pt x="3542" y="2200"/>
                  </a:lnTo>
                  <a:lnTo>
                    <a:pt x="3489" y="2170"/>
                  </a:lnTo>
                  <a:lnTo>
                    <a:pt x="3434" y="2137"/>
                  </a:lnTo>
                  <a:lnTo>
                    <a:pt x="3380" y="2101"/>
                  </a:lnTo>
                  <a:lnTo>
                    <a:pt x="3324" y="2064"/>
                  </a:lnTo>
                  <a:lnTo>
                    <a:pt x="3269" y="2022"/>
                  </a:lnTo>
                  <a:lnTo>
                    <a:pt x="3212" y="1978"/>
                  </a:lnTo>
                  <a:lnTo>
                    <a:pt x="3156" y="1930"/>
                  </a:lnTo>
                  <a:lnTo>
                    <a:pt x="3098" y="1880"/>
                  </a:lnTo>
                  <a:lnTo>
                    <a:pt x="3041" y="1827"/>
                  </a:lnTo>
                  <a:lnTo>
                    <a:pt x="2983" y="1770"/>
                  </a:lnTo>
                  <a:lnTo>
                    <a:pt x="2924" y="1710"/>
                  </a:lnTo>
                  <a:lnTo>
                    <a:pt x="2866" y="1646"/>
                  </a:lnTo>
                  <a:lnTo>
                    <a:pt x="2866" y="1646"/>
                  </a:lnTo>
                  <a:lnTo>
                    <a:pt x="2749" y="1520"/>
                  </a:lnTo>
                  <a:lnTo>
                    <a:pt x="2637" y="1399"/>
                  </a:lnTo>
                  <a:lnTo>
                    <a:pt x="2527" y="1284"/>
                  </a:lnTo>
                  <a:lnTo>
                    <a:pt x="2419" y="1174"/>
                  </a:lnTo>
                  <a:lnTo>
                    <a:pt x="2315" y="1072"/>
                  </a:lnTo>
                  <a:lnTo>
                    <a:pt x="2213" y="976"/>
                  </a:lnTo>
                  <a:lnTo>
                    <a:pt x="2113" y="884"/>
                  </a:lnTo>
                  <a:lnTo>
                    <a:pt x="2016" y="798"/>
                  </a:lnTo>
                  <a:lnTo>
                    <a:pt x="1920" y="717"/>
                  </a:lnTo>
                  <a:lnTo>
                    <a:pt x="1827" y="641"/>
                  </a:lnTo>
                  <a:lnTo>
                    <a:pt x="1736" y="570"/>
                  </a:lnTo>
                  <a:lnTo>
                    <a:pt x="1647" y="504"/>
                  </a:lnTo>
                  <a:lnTo>
                    <a:pt x="1558" y="444"/>
                  </a:lnTo>
                  <a:lnTo>
                    <a:pt x="1472" y="388"/>
                  </a:lnTo>
                  <a:lnTo>
                    <a:pt x="1386" y="336"/>
                  </a:lnTo>
                  <a:lnTo>
                    <a:pt x="1303" y="288"/>
                  </a:lnTo>
                  <a:lnTo>
                    <a:pt x="1219" y="246"/>
                  </a:lnTo>
                  <a:lnTo>
                    <a:pt x="1136" y="205"/>
                  </a:lnTo>
                  <a:lnTo>
                    <a:pt x="1055" y="170"/>
                  </a:lnTo>
                  <a:lnTo>
                    <a:pt x="974" y="139"/>
                  </a:lnTo>
                  <a:lnTo>
                    <a:pt x="893" y="112"/>
                  </a:lnTo>
                  <a:lnTo>
                    <a:pt x="814" y="88"/>
                  </a:lnTo>
                  <a:lnTo>
                    <a:pt x="733" y="65"/>
                  </a:lnTo>
                  <a:lnTo>
                    <a:pt x="653" y="47"/>
                  </a:lnTo>
                  <a:lnTo>
                    <a:pt x="574" y="33"/>
                  </a:lnTo>
                  <a:lnTo>
                    <a:pt x="493" y="21"/>
                  </a:lnTo>
                  <a:lnTo>
                    <a:pt x="413" y="12"/>
                  </a:lnTo>
                  <a:lnTo>
                    <a:pt x="332" y="5"/>
                  </a:lnTo>
                  <a:lnTo>
                    <a:pt x="250" y="2"/>
                  </a:lnTo>
                  <a:lnTo>
                    <a:pt x="168" y="0"/>
                  </a:lnTo>
                  <a:lnTo>
                    <a:pt x="85" y="0"/>
                  </a:lnTo>
                  <a:lnTo>
                    <a:pt x="0" y="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spcBef>
                  <a:spcPct val="50000"/>
                </a:spcBef>
              </a:pPr>
              <a:endParaRPr lang="ko-KR" altLang="en-US" sz="1000" b="1" dirty="0" smtClean="0">
                <a:solidFill>
                  <a:srgbClr val="000000"/>
                </a:solidFill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7425" name="Freeform 65"/>
            <p:cNvSpPr>
              <a:spLocks/>
            </p:cNvSpPr>
            <p:nvPr/>
          </p:nvSpPr>
          <p:spPr bwMode="auto">
            <a:xfrm>
              <a:off x="389" y="808"/>
              <a:ext cx="5176" cy="1160"/>
            </a:xfrm>
            <a:custGeom>
              <a:avLst/>
              <a:gdLst/>
              <a:ahLst/>
              <a:cxnLst>
                <a:cxn ang="0">
                  <a:pos x="5176" y="1959"/>
                </a:cxn>
                <a:cxn ang="0">
                  <a:pos x="5130" y="2001"/>
                </a:cxn>
                <a:cxn ang="0">
                  <a:pos x="5075" y="2044"/>
                </a:cxn>
                <a:cxn ang="0">
                  <a:pos x="4998" y="2096"/>
                </a:cxn>
                <a:cxn ang="0">
                  <a:pos x="4903" y="2153"/>
                </a:cxn>
                <a:cxn ang="0">
                  <a:pos x="4790" y="2208"/>
                </a:cxn>
                <a:cxn ang="0">
                  <a:pos x="4658" y="2258"/>
                </a:cxn>
                <a:cxn ang="0">
                  <a:pos x="4587" y="2277"/>
                </a:cxn>
                <a:cxn ang="0">
                  <a:pos x="4513" y="2295"/>
                </a:cxn>
                <a:cxn ang="0">
                  <a:pos x="4433" y="2308"/>
                </a:cxn>
                <a:cxn ang="0">
                  <a:pos x="4350" y="2317"/>
                </a:cxn>
                <a:cxn ang="0">
                  <a:pos x="4264" y="2321"/>
                </a:cxn>
                <a:cxn ang="0">
                  <a:pos x="4174" y="2317"/>
                </a:cxn>
                <a:cxn ang="0">
                  <a:pos x="4082" y="2308"/>
                </a:cxn>
                <a:cxn ang="0">
                  <a:pos x="3986" y="2292"/>
                </a:cxn>
                <a:cxn ang="0">
                  <a:pos x="3888" y="2269"/>
                </a:cxn>
                <a:cxn ang="0">
                  <a:pos x="3786" y="2235"/>
                </a:cxn>
                <a:cxn ang="0">
                  <a:pos x="3682" y="2195"/>
                </a:cxn>
                <a:cxn ang="0">
                  <a:pos x="3575" y="2143"/>
                </a:cxn>
                <a:cxn ang="0">
                  <a:pos x="3466" y="2082"/>
                </a:cxn>
                <a:cxn ang="0">
                  <a:pos x="3355" y="2011"/>
                </a:cxn>
                <a:cxn ang="0">
                  <a:pos x="3241" y="1927"/>
                </a:cxn>
                <a:cxn ang="0">
                  <a:pos x="3125" y="1831"/>
                </a:cxn>
                <a:cxn ang="0">
                  <a:pos x="3009" y="1723"/>
                </a:cxn>
                <a:cxn ang="0">
                  <a:pos x="2891" y="1600"/>
                </a:cxn>
                <a:cxn ang="0">
                  <a:pos x="2773" y="1475"/>
                </a:cxn>
                <a:cxn ang="0">
                  <a:pos x="2545" y="1244"/>
                </a:cxn>
                <a:cxn ang="0">
                  <a:pos x="2331" y="1035"/>
                </a:cxn>
                <a:cxn ang="0">
                  <a:pos x="2126" y="850"/>
                </a:cxn>
                <a:cxn ang="0">
                  <a:pos x="1931" y="685"/>
                </a:cxn>
                <a:cxn ang="0">
                  <a:pos x="1744" y="543"/>
                </a:cxn>
                <a:cxn ang="0">
                  <a:pos x="1565" y="419"/>
                </a:cxn>
                <a:cxn ang="0">
                  <a:pos x="1391" y="314"/>
                </a:cxn>
                <a:cxn ang="0">
                  <a:pos x="1222" y="226"/>
                </a:cxn>
                <a:cxn ang="0">
                  <a:pos x="1057" y="154"/>
                </a:cxn>
                <a:cxn ang="0">
                  <a:pos x="894" y="99"/>
                </a:cxn>
                <a:cxn ang="0">
                  <a:pos x="735" y="55"/>
                </a:cxn>
                <a:cxn ang="0">
                  <a:pos x="574" y="26"/>
                </a:cxn>
                <a:cxn ang="0">
                  <a:pos x="412" y="8"/>
                </a:cxn>
                <a:cxn ang="0">
                  <a:pos x="250" y="0"/>
                </a:cxn>
                <a:cxn ang="0">
                  <a:pos x="85" y="4"/>
                </a:cxn>
              </a:cxnLst>
              <a:rect l="0" t="0" r="r" b="b"/>
              <a:pathLst>
                <a:path w="5176" h="2321">
                  <a:moveTo>
                    <a:pt x="5176" y="1959"/>
                  </a:moveTo>
                  <a:lnTo>
                    <a:pt x="5176" y="1959"/>
                  </a:lnTo>
                  <a:lnTo>
                    <a:pt x="5165" y="1970"/>
                  </a:lnTo>
                  <a:lnTo>
                    <a:pt x="5130" y="2001"/>
                  </a:lnTo>
                  <a:lnTo>
                    <a:pt x="5105" y="2020"/>
                  </a:lnTo>
                  <a:lnTo>
                    <a:pt x="5075" y="2044"/>
                  </a:lnTo>
                  <a:lnTo>
                    <a:pt x="5039" y="2070"/>
                  </a:lnTo>
                  <a:lnTo>
                    <a:pt x="4998" y="2096"/>
                  </a:lnTo>
                  <a:lnTo>
                    <a:pt x="4953" y="2125"/>
                  </a:lnTo>
                  <a:lnTo>
                    <a:pt x="4903" y="2153"/>
                  </a:lnTo>
                  <a:lnTo>
                    <a:pt x="4849" y="2180"/>
                  </a:lnTo>
                  <a:lnTo>
                    <a:pt x="4790" y="2208"/>
                  </a:lnTo>
                  <a:lnTo>
                    <a:pt x="4726" y="2233"/>
                  </a:lnTo>
                  <a:lnTo>
                    <a:pt x="4658" y="2258"/>
                  </a:lnTo>
                  <a:lnTo>
                    <a:pt x="4624" y="2267"/>
                  </a:lnTo>
                  <a:lnTo>
                    <a:pt x="4587" y="2277"/>
                  </a:lnTo>
                  <a:lnTo>
                    <a:pt x="4550" y="2287"/>
                  </a:lnTo>
                  <a:lnTo>
                    <a:pt x="4513" y="2295"/>
                  </a:lnTo>
                  <a:lnTo>
                    <a:pt x="4472" y="2303"/>
                  </a:lnTo>
                  <a:lnTo>
                    <a:pt x="4433" y="2308"/>
                  </a:lnTo>
                  <a:lnTo>
                    <a:pt x="4392" y="2313"/>
                  </a:lnTo>
                  <a:lnTo>
                    <a:pt x="4350" y="2317"/>
                  </a:lnTo>
                  <a:lnTo>
                    <a:pt x="4307" y="2319"/>
                  </a:lnTo>
                  <a:lnTo>
                    <a:pt x="4264" y="2321"/>
                  </a:lnTo>
                  <a:lnTo>
                    <a:pt x="4220" y="2319"/>
                  </a:lnTo>
                  <a:lnTo>
                    <a:pt x="4174" y="2317"/>
                  </a:lnTo>
                  <a:lnTo>
                    <a:pt x="4128" y="2314"/>
                  </a:lnTo>
                  <a:lnTo>
                    <a:pt x="4082" y="2308"/>
                  </a:lnTo>
                  <a:lnTo>
                    <a:pt x="4034" y="2301"/>
                  </a:lnTo>
                  <a:lnTo>
                    <a:pt x="3986" y="2292"/>
                  </a:lnTo>
                  <a:lnTo>
                    <a:pt x="3936" y="2282"/>
                  </a:lnTo>
                  <a:lnTo>
                    <a:pt x="3888" y="2269"/>
                  </a:lnTo>
                  <a:lnTo>
                    <a:pt x="3836" y="2253"/>
                  </a:lnTo>
                  <a:lnTo>
                    <a:pt x="3786" y="2235"/>
                  </a:lnTo>
                  <a:lnTo>
                    <a:pt x="3734" y="2216"/>
                  </a:lnTo>
                  <a:lnTo>
                    <a:pt x="3682" y="2195"/>
                  </a:lnTo>
                  <a:lnTo>
                    <a:pt x="3628" y="2170"/>
                  </a:lnTo>
                  <a:lnTo>
                    <a:pt x="3575" y="2143"/>
                  </a:lnTo>
                  <a:lnTo>
                    <a:pt x="3521" y="2114"/>
                  </a:lnTo>
                  <a:lnTo>
                    <a:pt x="3466" y="2082"/>
                  </a:lnTo>
                  <a:lnTo>
                    <a:pt x="3410" y="2048"/>
                  </a:lnTo>
                  <a:lnTo>
                    <a:pt x="3355" y="2011"/>
                  </a:lnTo>
                  <a:lnTo>
                    <a:pt x="3298" y="1970"/>
                  </a:lnTo>
                  <a:lnTo>
                    <a:pt x="3241" y="1927"/>
                  </a:lnTo>
                  <a:lnTo>
                    <a:pt x="3184" y="1880"/>
                  </a:lnTo>
                  <a:lnTo>
                    <a:pt x="3125" y="1831"/>
                  </a:lnTo>
                  <a:lnTo>
                    <a:pt x="3067" y="1778"/>
                  </a:lnTo>
                  <a:lnTo>
                    <a:pt x="3009" y="1723"/>
                  </a:lnTo>
                  <a:lnTo>
                    <a:pt x="2949" y="1663"/>
                  </a:lnTo>
                  <a:lnTo>
                    <a:pt x="2891" y="1600"/>
                  </a:lnTo>
                  <a:lnTo>
                    <a:pt x="2891" y="1600"/>
                  </a:lnTo>
                  <a:lnTo>
                    <a:pt x="2773" y="1475"/>
                  </a:lnTo>
                  <a:lnTo>
                    <a:pt x="2658" y="1357"/>
                  </a:lnTo>
                  <a:lnTo>
                    <a:pt x="2545" y="1244"/>
                  </a:lnTo>
                  <a:lnTo>
                    <a:pt x="2437" y="1135"/>
                  </a:lnTo>
                  <a:lnTo>
                    <a:pt x="2331" y="1035"/>
                  </a:lnTo>
                  <a:lnTo>
                    <a:pt x="2227" y="938"/>
                  </a:lnTo>
                  <a:lnTo>
                    <a:pt x="2126" y="850"/>
                  </a:lnTo>
                  <a:lnTo>
                    <a:pt x="2027" y="764"/>
                  </a:lnTo>
                  <a:lnTo>
                    <a:pt x="1931" y="685"/>
                  </a:lnTo>
                  <a:lnTo>
                    <a:pt x="1837" y="611"/>
                  </a:lnTo>
                  <a:lnTo>
                    <a:pt x="1744" y="543"/>
                  </a:lnTo>
                  <a:lnTo>
                    <a:pt x="1654" y="478"/>
                  </a:lnTo>
                  <a:lnTo>
                    <a:pt x="1565" y="419"/>
                  </a:lnTo>
                  <a:lnTo>
                    <a:pt x="1477" y="364"/>
                  </a:lnTo>
                  <a:lnTo>
                    <a:pt x="1391" y="314"/>
                  </a:lnTo>
                  <a:lnTo>
                    <a:pt x="1305" y="268"/>
                  </a:lnTo>
                  <a:lnTo>
                    <a:pt x="1222" y="226"/>
                  </a:lnTo>
                  <a:lnTo>
                    <a:pt x="1139" y="188"/>
                  </a:lnTo>
                  <a:lnTo>
                    <a:pt x="1057" y="154"/>
                  </a:lnTo>
                  <a:lnTo>
                    <a:pt x="976" y="125"/>
                  </a:lnTo>
                  <a:lnTo>
                    <a:pt x="894" y="99"/>
                  </a:lnTo>
                  <a:lnTo>
                    <a:pt x="814" y="75"/>
                  </a:lnTo>
                  <a:lnTo>
                    <a:pt x="735" y="55"/>
                  </a:lnTo>
                  <a:lnTo>
                    <a:pt x="654" y="39"/>
                  </a:lnTo>
                  <a:lnTo>
                    <a:pt x="574" y="26"/>
                  </a:lnTo>
                  <a:lnTo>
                    <a:pt x="493" y="16"/>
                  </a:lnTo>
                  <a:lnTo>
                    <a:pt x="412" y="8"/>
                  </a:lnTo>
                  <a:lnTo>
                    <a:pt x="332" y="4"/>
                  </a:lnTo>
                  <a:lnTo>
                    <a:pt x="250" y="0"/>
                  </a:lnTo>
                  <a:lnTo>
                    <a:pt x="168" y="0"/>
                  </a:lnTo>
                  <a:lnTo>
                    <a:pt x="85" y="4"/>
                  </a:lnTo>
                  <a:lnTo>
                    <a:pt x="0" y="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spcBef>
                  <a:spcPct val="50000"/>
                </a:spcBef>
              </a:pPr>
              <a:endParaRPr lang="ko-KR" altLang="en-US" sz="1000" b="1" dirty="0" smtClean="0">
                <a:solidFill>
                  <a:srgbClr val="000000"/>
                </a:solidFill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7426" name="Freeform 66"/>
            <p:cNvSpPr>
              <a:spLocks/>
            </p:cNvSpPr>
            <p:nvPr/>
          </p:nvSpPr>
          <p:spPr bwMode="auto">
            <a:xfrm>
              <a:off x="403" y="829"/>
              <a:ext cx="5205" cy="1124"/>
            </a:xfrm>
            <a:custGeom>
              <a:avLst/>
              <a:gdLst/>
              <a:ahLst/>
              <a:cxnLst>
                <a:cxn ang="0">
                  <a:pos x="5205" y="1868"/>
                </a:cxn>
                <a:cxn ang="0">
                  <a:pos x="5161" y="1910"/>
                </a:cxn>
                <a:cxn ang="0">
                  <a:pos x="5105" y="1956"/>
                </a:cxn>
                <a:cxn ang="0">
                  <a:pos x="5030" y="2011"/>
                </a:cxn>
                <a:cxn ang="0">
                  <a:pos x="4936" y="2069"/>
                </a:cxn>
                <a:cxn ang="0">
                  <a:pos x="4822" y="2127"/>
                </a:cxn>
                <a:cxn ang="0">
                  <a:pos x="4693" y="2178"/>
                </a:cxn>
                <a:cxn ang="0">
                  <a:pos x="4621" y="2201"/>
                </a:cxn>
                <a:cxn ang="0">
                  <a:pos x="4546" y="2219"/>
                </a:cxn>
                <a:cxn ang="0">
                  <a:pos x="4467" y="2235"/>
                </a:cxn>
                <a:cxn ang="0">
                  <a:pos x="4385" y="2245"/>
                </a:cxn>
                <a:cxn ang="0">
                  <a:pos x="4299" y="2250"/>
                </a:cxn>
                <a:cxn ang="0">
                  <a:pos x="4208" y="2250"/>
                </a:cxn>
                <a:cxn ang="0">
                  <a:pos x="4117" y="2241"/>
                </a:cxn>
                <a:cxn ang="0">
                  <a:pos x="4020" y="2227"/>
                </a:cxn>
                <a:cxn ang="0">
                  <a:pos x="3921" y="2206"/>
                </a:cxn>
                <a:cxn ang="0">
                  <a:pos x="3820" y="2175"/>
                </a:cxn>
                <a:cxn ang="0">
                  <a:pos x="3714" y="2135"/>
                </a:cxn>
                <a:cxn ang="0">
                  <a:pos x="3607" y="2086"/>
                </a:cxn>
                <a:cxn ang="0">
                  <a:pos x="3497" y="2027"/>
                </a:cxn>
                <a:cxn ang="0">
                  <a:pos x="3385" y="1957"/>
                </a:cxn>
                <a:cxn ang="0">
                  <a:pos x="3270" y="1875"/>
                </a:cxn>
                <a:cxn ang="0">
                  <a:pos x="3153" y="1781"/>
                </a:cxn>
                <a:cxn ang="0">
                  <a:pos x="3035" y="1675"/>
                </a:cxn>
                <a:cxn ang="0">
                  <a:pos x="2914" y="1555"/>
                </a:cxn>
                <a:cxn ang="0">
                  <a:pos x="2795" y="1431"/>
                </a:cxn>
                <a:cxn ang="0">
                  <a:pos x="2564" y="1202"/>
                </a:cxn>
                <a:cxn ang="0">
                  <a:pos x="2346" y="997"/>
                </a:cxn>
                <a:cxn ang="0">
                  <a:pos x="2140" y="816"/>
                </a:cxn>
                <a:cxn ang="0">
                  <a:pos x="1941" y="654"/>
                </a:cxn>
                <a:cxn ang="0">
                  <a:pos x="1752" y="514"/>
                </a:cxn>
                <a:cxn ang="0">
                  <a:pos x="1570" y="394"/>
                </a:cxn>
                <a:cxn ang="0">
                  <a:pos x="1395" y="293"/>
                </a:cxn>
                <a:cxn ang="0">
                  <a:pos x="1226" y="207"/>
                </a:cxn>
                <a:cxn ang="0">
                  <a:pos x="1059" y="139"/>
                </a:cxn>
                <a:cxn ang="0">
                  <a:pos x="897" y="86"/>
                </a:cxn>
                <a:cxn ang="0">
                  <a:pos x="734" y="45"/>
                </a:cxn>
                <a:cxn ang="0">
                  <a:pos x="575" y="20"/>
                </a:cxn>
                <a:cxn ang="0">
                  <a:pos x="414" y="5"/>
                </a:cxn>
                <a:cxn ang="0">
                  <a:pos x="250" y="0"/>
                </a:cxn>
                <a:cxn ang="0">
                  <a:pos x="85" y="7"/>
                </a:cxn>
              </a:cxnLst>
              <a:rect l="0" t="0" r="r" b="b"/>
              <a:pathLst>
                <a:path w="5205" h="2250">
                  <a:moveTo>
                    <a:pt x="5205" y="1868"/>
                  </a:moveTo>
                  <a:lnTo>
                    <a:pt x="5205" y="1868"/>
                  </a:lnTo>
                  <a:lnTo>
                    <a:pt x="5194" y="1880"/>
                  </a:lnTo>
                  <a:lnTo>
                    <a:pt x="5161" y="1910"/>
                  </a:lnTo>
                  <a:lnTo>
                    <a:pt x="5136" y="1931"/>
                  </a:lnTo>
                  <a:lnTo>
                    <a:pt x="5105" y="1956"/>
                  </a:lnTo>
                  <a:lnTo>
                    <a:pt x="5071" y="1981"/>
                  </a:lnTo>
                  <a:lnTo>
                    <a:pt x="5030" y="2011"/>
                  </a:lnTo>
                  <a:lnTo>
                    <a:pt x="4984" y="2040"/>
                  </a:lnTo>
                  <a:lnTo>
                    <a:pt x="4936" y="2069"/>
                  </a:lnTo>
                  <a:lnTo>
                    <a:pt x="4882" y="2098"/>
                  </a:lnTo>
                  <a:lnTo>
                    <a:pt x="4822" y="2127"/>
                  </a:lnTo>
                  <a:lnTo>
                    <a:pt x="4760" y="2153"/>
                  </a:lnTo>
                  <a:lnTo>
                    <a:pt x="4693" y="2178"/>
                  </a:lnTo>
                  <a:lnTo>
                    <a:pt x="4657" y="2190"/>
                  </a:lnTo>
                  <a:lnTo>
                    <a:pt x="4621" y="2201"/>
                  </a:lnTo>
                  <a:lnTo>
                    <a:pt x="4585" y="2211"/>
                  </a:lnTo>
                  <a:lnTo>
                    <a:pt x="4546" y="2219"/>
                  </a:lnTo>
                  <a:lnTo>
                    <a:pt x="4507" y="2227"/>
                  </a:lnTo>
                  <a:lnTo>
                    <a:pt x="4467" y="2235"/>
                  </a:lnTo>
                  <a:lnTo>
                    <a:pt x="4426" y="2240"/>
                  </a:lnTo>
                  <a:lnTo>
                    <a:pt x="4385" y="2245"/>
                  </a:lnTo>
                  <a:lnTo>
                    <a:pt x="4342" y="2248"/>
                  </a:lnTo>
                  <a:lnTo>
                    <a:pt x="4299" y="2250"/>
                  </a:lnTo>
                  <a:lnTo>
                    <a:pt x="4254" y="2250"/>
                  </a:lnTo>
                  <a:lnTo>
                    <a:pt x="4208" y="2250"/>
                  </a:lnTo>
                  <a:lnTo>
                    <a:pt x="4163" y="2246"/>
                  </a:lnTo>
                  <a:lnTo>
                    <a:pt x="4117" y="2241"/>
                  </a:lnTo>
                  <a:lnTo>
                    <a:pt x="4068" y="2235"/>
                  </a:lnTo>
                  <a:lnTo>
                    <a:pt x="4020" y="2227"/>
                  </a:lnTo>
                  <a:lnTo>
                    <a:pt x="3971" y="2217"/>
                  </a:lnTo>
                  <a:lnTo>
                    <a:pt x="3921" y="2206"/>
                  </a:lnTo>
                  <a:lnTo>
                    <a:pt x="3871" y="2191"/>
                  </a:lnTo>
                  <a:lnTo>
                    <a:pt x="3820" y="2175"/>
                  </a:lnTo>
                  <a:lnTo>
                    <a:pt x="3767" y="2156"/>
                  </a:lnTo>
                  <a:lnTo>
                    <a:pt x="3714" y="2135"/>
                  </a:lnTo>
                  <a:lnTo>
                    <a:pt x="3661" y="2112"/>
                  </a:lnTo>
                  <a:lnTo>
                    <a:pt x="3607" y="2086"/>
                  </a:lnTo>
                  <a:lnTo>
                    <a:pt x="3553" y="2057"/>
                  </a:lnTo>
                  <a:lnTo>
                    <a:pt x="3497" y="2027"/>
                  </a:lnTo>
                  <a:lnTo>
                    <a:pt x="3442" y="1993"/>
                  </a:lnTo>
                  <a:lnTo>
                    <a:pt x="3385" y="1957"/>
                  </a:lnTo>
                  <a:lnTo>
                    <a:pt x="3328" y="1917"/>
                  </a:lnTo>
                  <a:lnTo>
                    <a:pt x="3270" y="1875"/>
                  </a:lnTo>
                  <a:lnTo>
                    <a:pt x="3213" y="1830"/>
                  </a:lnTo>
                  <a:lnTo>
                    <a:pt x="3153" y="1781"/>
                  </a:lnTo>
                  <a:lnTo>
                    <a:pt x="3095" y="1730"/>
                  </a:lnTo>
                  <a:lnTo>
                    <a:pt x="3035" y="1675"/>
                  </a:lnTo>
                  <a:lnTo>
                    <a:pt x="2975" y="1617"/>
                  </a:lnTo>
                  <a:lnTo>
                    <a:pt x="2914" y="1555"/>
                  </a:lnTo>
                  <a:lnTo>
                    <a:pt x="2914" y="1555"/>
                  </a:lnTo>
                  <a:lnTo>
                    <a:pt x="2795" y="1431"/>
                  </a:lnTo>
                  <a:lnTo>
                    <a:pt x="2678" y="1313"/>
                  </a:lnTo>
                  <a:lnTo>
                    <a:pt x="2564" y="1202"/>
                  </a:lnTo>
                  <a:lnTo>
                    <a:pt x="2453" y="1097"/>
                  </a:lnTo>
                  <a:lnTo>
                    <a:pt x="2346" y="997"/>
                  </a:lnTo>
                  <a:lnTo>
                    <a:pt x="2241" y="903"/>
                  </a:lnTo>
                  <a:lnTo>
                    <a:pt x="2140" y="816"/>
                  </a:lnTo>
                  <a:lnTo>
                    <a:pt x="2040" y="732"/>
                  </a:lnTo>
                  <a:lnTo>
                    <a:pt x="1941" y="654"/>
                  </a:lnTo>
                  <a:lnTo>
                    <a:pt x="1847" y="582"/>
                  </a:lnTo>
                  <a:lnTo>
                    <a:pt x="1752" y="514"/>
                  </a:lnTo>
                  <a:lnTo>
                    <a:pt x="1661" y="452"/>
                  </a:lnTo>
                  <a:lnTo>
                    <a:pt x="1570" y="394"/>
                  </a:lnTo>
                  <a:lnTo>
                    <a:pt x="1483" y="341"/>
                  </a:lnTo>
                  <a:lnTo>
                    <a:pt x="1395" y="293"/>
                  </a:lnTo>
                  <a:lnTo>
                    <a:pt x="1311" y="247"/>
                  </a:lnTo>
                  <a:lnTo>
                    <a:pt x="1226" y="207"/>
                  </a:lnTo>
                  <a:lnTo>
                    <a:pt x="1143" y="171"/>
                  </a:lnTo>
                  <a:lnTo>
                    <a:pt x="1059" y="139"/>
                  </a:lnTo>
                  <a:lnTo>
                    <a:pt x="977" y="110"/>
                  </a:lnTo>
                  <a:lnTo>
                    <a:pt x="897" y="86"/>
                  </a:lnTo>
                  <a:lnTo>
                    <a:pt x="815" y="63"/>
                  </a:lnTo>
                  <a:lnTo>
                    <a:pt x="734" y="45"/>
                  </a:lnTo>
                  <a:lnTo>
                    <a:pt x="655" y="31"/>
                  </a:lnTo>
                  <a:lnTo>
                    <a:pt x="575" y="20"/>
                  </a:lnTo>
                  <a:lnTo>
                    <a:pt x="494" y="10"/>
                  </a:lnTo>
                  <a:lnTo>
                    <a:pt x="414" y="5"/>
                  </a:lnTo>
                  <a:lnTo>
                    <a:pt x="332" y="2"/>
                  </a:lnTo>
                  <a:lnTo>
                    <a:pt x="250" y="0"/>
                  </a:lnTo>
                  <a:lnTo>
                    <a:pt x="168" y="2"/>
                  </a:lnTo>
                  <a:lnTo>
                    <a:pt x="85" y="7"/>
                  </a:lnTo>
                  <a:lnTo>
                    <a:pt x="0" y="13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spcBef>
                  <a:spcPct val="50000"/>
                </a:spcBef>
              </a:pPr>
              <a:endParaRPr lang="ko-KR" altLang="en-US" sz="1000" b="1" dirty="0" smtClean="0">
                <a:solidFill>
                  <a:srgbClr val="000000"/>
                </a:solidFill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7427" name="Freeform 67"/>
            <p:cNvSpPr>
              <a:spLocks/>
            </p:cNvSpPr>
            <p:nvPr/>
          </p:nvSpPr>
          <p:spPr bwMode="auto">
            <a:xfrm>
              <a:off x="418" y="850"/>
              <a:ext cx="5233" cy="1090"/>
            </a:xfrm>
            <a:custGeom>
              <a:avLst/>
              <a:gdLst/>
              <a:ahLst/>
              <a:cxnLst>
                <a:cxn ang="0">
                  <a:pos x="5233" y="1778"/>
                </a:cxn>
                <a:cxn ang="0">
                  <a:pos x="5189" y="1822"/>
                </a:cxn>
                <a:cxn ang="0">
                  <a:pos x="5133" y="1867"/>
                </a:cxn>
                <a:cxn ang="0">
                  <a:pos x="5060" y="1923"/>
                </a:cxn>
                <a:cxn ang="0">
                  <a:pos x="4965" y="1985"/>
                </a:cxn>
                <a:cxn ang="0">
                  <a:pos x="4854" y="2044"/>
                </a:cxn>
                <a:cxn ang="0">
                  <a:pos x="4725" y="2099"/>
                </a:cxn>
                <a:cxn ang="0">
                  <a:pos x="4654" y="2122"/>
                </a:cxn>
                <a:cxn ang="0">
                  <a:pos x="4579" y="2143"/>
                </a:cxn>
                <a:cxn ang="0">
                  <a:pos x="4500" y="2159"/>
                </a:cxn>
                <a:cxn ang="0">
                  <a:pos x="4418" y="2172"/>
                </a:cxn>
                <a:cxn ang="0">
                  <a:pos x="4332" y="2178"/>
                </a:cxn>
                <a:cxn ang="0">
                  <a:pos x="4242" y="2180"/>
                </a:cxn>
                <a:cxn ang="0">
                  <a:pos x="4149" y="2174"/>
                </a:cxn>
                <a:cxn ang="0">
                  <a:pos x="4053" y="2162"/>
                </a:cxn>
                <a:cxn ang="0">
                  <a:pos x="3953" y="2141"/>
                </a:cxn>
                <a:cxn ang="0">
                  <a:pos x="3852" y="2114"/>
                </a:cxn>
                <a:cxn ang="0">
                  <a:pos x="3746" y="2075"/>
                </a:cxn>
                <a:cxn ang="0">
                  <a:pos x="3638" y="2028"/>
                </a:cxn>
                <a:cxn ang="0">
                  <a:pos x="3527" y="1972"/>
                </a:cxn>
                <a:cxn ang="0">
                  <a:pos x="3414" y="1902"/>
                </a:cxn>
                <a:cxn ang="0">
                  <a:pos x="3298" y="1823"/>
                </a:cxn>
                <a:cxn ang="0">
                  <a:pos x="3180" y="1731"/>
                </a:cxn>
                <a:cxn ang="0">
                  <a:pos x="3059" y="1626"/>
                </a:cxn>
                <a:cxn ang="0">
                  <a:pos x="2937" y="1508"/>
                </a:cxn>
                <a:cxn ang="0">
                  <a:pos x="2816" y="1387"/>
                </a:cxn>
                <a:cxn ang="0">
                  <a:pos x="2581" y="1161"/>
                </a:cxn>
                <a:cxn ang="0">
                  <a:pos x="2361" y="959"/>
                </a:cxn>
                <a:cxn ang="0">
                  <a:pos x="2151" y="780"/>
                </a:cxn>
                <a:cxn ang="0">
                  <a:pos x="1951" y="624"/>
                </a:cxn>
                <a:cxn ang="0">
                  <a:pos x="1759" y="486"/>
                </a:cxn>
                <a:cxn ang="0">
                  <a:pos x="1576" y="370"/>
                </a:cxn>
                <a:cxn ang="0">
                  <a:pos x="1400" y="270"/>
                </a:cxn>
                <a:cxn ang="0">
                  <a:pos x="1229" y="189"/>
                </a:cxn>
                <a:cxn ang="0">
                  <a:pos x="1061" y="123"/>
                </a:cxn>
                <a:cxn ang="0">
                  <a:pos x="897" y="73"/>
                </a:cxn>
                <a:cxn ang="0">
                  <a:pos x="736" y="36"/>
                </a:cxn>
                <a:cxn ang="0">
                  <a:pos x="575" y="13"/>
                </a:cxn>
                <a:cxn ang="0">
                  <a:pos x="413" y="2"/>
                </a:cxn>
                <a:cxn ang="0">
                  <a:pos x="250" y="2"/>
                </a:cxn>
                <a:cxn ang="0">
                  <a:pos x="85" y="10"/>
                </a:cxn>
              </a:cxnLst>
              <a:rect l="0" t="0" r="r" b="b"/>
              <a:pathLst>
                <a:path w="5233" h="2180">
                  <a:moveTo>
                    <a:pt x="5233" y="1778"/>
                  </a:moveTo>
                  <a:lnTo>
                    <a:pt x="5233" y="1778"/>
                  </a:lnTo>
                  <a:lnTo>
                    <a:pt x="5222" y="1789"/>
                  </a:lnTo>
                  <a:lnTo>
                    <a:pt x="5189" y="1822"/>
                  </a:lnTo>
                  <a:lnTo>
                    <a:pt x="5164" y="1843"/>
                  </a:lnTo>
                  <a:lnTo>
                    <a:pt x="5133" y="1867"/>
                  </a:lnTo>
                  <a:lnTo>
                    <a:pt x="5099" y="1894"/>
                  </a:lnTo>
                  <a:lnTo>
                    <a:pt x="5060" y="1923"/>
                  </a:lnTo>
                  <a:lnTo>
                    <a:pt x="5015" y="1954"/>
                  </a:lnTo>
                  <a:lnTo>
                    <a:pt x="4965" y="1985"/>
                  </a:lnTo>
                  <a:lnTo>
                    <a:pt x="4913" y="2014"/>
                  </a:lnTo>
                  <a:lnTo>
                    <a:pt x="4854" y="2044"/>
                  </a:lnTo>
                  <a:lnTo>
                    <a:pt x="4792" y="2072"/>
                  </a:lnTo>
                  <a:lnTo>
                    <a:pt x="4725" y="2099"/>
                  </a:lnTo>
                  <a:lnTo>
                    <a:pt x="4689" y="2111"/>
                  </a:lnTo>
                  <a:lnTo>
                    <a:pt x="4654" y="2122"/>
                  </a:lnTo>
                  <a:lnTo>
                    <a:pt x="4617" y="2133"/>
                  </a:lnTo>
                  <a:lnTo>
                    <a:pt x="4579" y="2143"/>
                  </a:lnTo>
                  <a:lnTo>
                    <a:pt x="4540" y="2153"/>
                  </a:lnTo>
                  <a:lnTo>
                    <a:pt x="4500" y="2159"/>
                  </a:lnTo>
                  <a:lnTo>
                    <a:pt x="4460" y="2167"/>
                  </a:lnTo>
                  <a:lnTo>
                    <a:pt x="4418" y="2172"/>
                  </a:lnTo>
                  <a:lnTo>
                    <a:pt x="4375" y="2175"/>
                  </a:lnTo>
                  <a:lnTo>
                    <a:pt x="4332" y="2178"/>
                  </a:lnTo>
                  <a:lnTo>
                    <a:pt x="4288" y="2180"/>
                  </a:lnTo>
                  <a:lnTo>
                    <a:pt x="4242" y="2180"/>
                  </a:lnTo>
                  <a:lnTo>
                    <a:pt x="4196" y="2178"/>
                  </a:lnTo>
                  <a:lnTo>
                    <a:pt x="4149" y="2174"/>
                  </a:lnTo>
                  <a:lnTo>
                    <a:pt x="4102" y="2169"/>
                  </a:lnTo>
                  <a:lnTo>
                    <a:pt x="4053" y="2162"/>
                  </a:lnTo>
                  <a:lnTo>
                    <a:pt x="4003" y="2153"/>
                  </a:lnTo>
                  <a:lnTo>
                    <a:pt x="3953" y="2141"/>
                  </a:lnTo>
                  <a:lnTo>
                    <a:pt x="3903" y="2128"/>
                  </a:lnTo>
                  <a:lnTo>
                    <a:pt x="3852" y="2114"/>
                  </a:lnTo>
                  <a:lnTo>
                    <a:pt x="3799" y="2096"/>
                  </a:lnTo>
                  <a:lnTo>
                    <a:pt x="3746" y="2075"/>
                  </a:lnTo>
                  <a:lnTo>
                    <a:pt x="3692" y="2054"/>
                  </a:lnTo>
                  <a:lnTo>
                    <a:pt x="3638" y="2028"/>
                  </a:lnTo>
                  <a:lnTo>
                    <a:pt x="3582" y="2001"/>
                  </a:lnTo>
                  <a:lnTo>
                    <a:pt x="3527" y="1972"/>
                  </a:lnTo>
                  <a:lnTo>
                    <a:pt x="3471" y="1938"/>
                  </a:lnTo>
                  <a:lnTo>
                    <a:pt x="3414" y="1902"/>
                  </a:lnTo>
                  <a:lnTo>
                    <a:pt x="3356" y="1865"/>
                  </a:lnTo>
                  <a:lnTo>
                    <a:pt x="3298" y="1823"/>
                  </a:lnTo>
                  <a:lnTo>
                    <a:pt x="3239" y="1778"/>
                  </a:lnTo>
                  <a:lnTo>
                    <a:pt x="3180" y="1731"/>
                  </a:lnTo>
                  <a:lnTo>
                    <a:pt x="3120" y="1681"/>
                  </a:lnTo>
                  <a:lnTo>
                    <a:pt x="3059" y="1626"/>
                  </a:lnTo>
                  <a:lnTo>
                    <a:pt x="2999" y="1570"/>
                  </a:lnTo>
                  <a:lnTo>
                    <a:pt x="2937" y="1508"/>
                  </a:lnTo>
                  <a:lnTo>
                    <a:pt x="2937" y="1508"/>
                  </a:lnTo>
                  <a:lnTo>
                    <a:pt x="2816" y="1387"/>
                  </a:lnTo>
                  <a:lnTo>
                    <a:pt x="2697" y="1271"/>
                  </a:lnTo>
                  <a:lnTo>
                    <a:pt x="2581" y="1161"/>
                  </a:lnTo>
                  <a:lnTo>
                    <a:pt x="2470" y="1058"/>
                  </a:lnTo>
                  <a:lnTo>
                    <a:pt x="2361" y="959"/>
                  </a:lnTo>
                  <a:lnTo>
                    <a:pt x="2255" y="867"/>
                  </a:lnTo>
                  <a:lnTo>
                    <a:pt x="2151" y="780"/>
                  </a:lnTo>
                  <a:lnTo>
                    <a:pt x="2050" y="699"/>
                  </a:lnTo>
                  <a:lnTo>
                    <a:pt x="1951" y="624"/>
                  </a:lnTo>
                  <a:lnTo>
                    <a:pt x="1854" y="552"/>
                  </a:lnTo>
                  <a:lnTo>
                    <a:pt x="1759" y="486"/>
                  </a:lnTo>
                  <a:lnTo>
                    <a:pt x="1668" y="427"/>
                  </a:lnTo>
                  <a:lnTo>
                    <a:pt x="1576" y="370"/>
                  </a:lnTo>
                  <a:lnTo>
                    <a:pt x="1487" y="318"/>
                  </a:lnTo>
                  <a:lnTo>
                    <a:pt x="1400" y="270"/>
                  </a:lnTo>
                  <a:lnTo>
                    <a:pt x="1314" y="228"/>
                  </a:lnTo>
                  <a:lnTo>
                    <a:pt x="1229" y="189"/>
                  </a:lnTo>
                  <a:lnTo>
                    <a:pt x="1144" y="154"/>
                  </a:lnTo>
                  <a:lnTo>
                    <a:pt x="1061" y="123"/>
                  </a:lnTo>
                  <a:lnTo>
                    <a:pt x="979" y="96"/>
                  </a:lnTo>
                  <a:lnTo>
                    <a:pt x="897" y="73"/>
                  </a:lnTo>
                  <a:lnTo>
                    <a:pt x="817" y="54"/>
                  </a:lnTo>
                  <a:lnTo>
                    <a:pt x="736" y="36"/>
                  </a:lnTo>
                  <a:lnTo>
                    <a:pt x="656" y="23"/>
                  </a:lnTo>
                  <a:lnTo>
                    <a:pt x="575" y="13"/>
                  </a:lnTo>
                  <a:lnTo>
                    <a:pt x="495" y="7"/>
                  </a:lnTo>
                  <a:lnTo>
                    <a:pt x="413" y="2"/>
                  </a:lnTo>
                  <a:lnTo>
                    <a:pt x="332" y="0"/>
                  </a:lnTo>
                  <a:lnTo>
                    <a:pt x="250" y="2"/>
                  </a:lnTo>
                  <a:lnTo>
                    <a:pt x="168" y="5"/>
                  </a:lnTo>
                  <a:lnTo>
                    <a:pt x="85" y="10"/>
                  </a:lnTo>
                  <a:lnTo>
                    <a:pt x="0" y="1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spcBef>
                  <a:spcPct val="50000"/>
                </a:spcBef>
              </a:pPr>
              <a:endParaRPr lang="ko-KR" altLang="en-US" sz="1000" b="1" dirty="0" smtClean="0">
                <a:solidFill>
                  <a:srgbClr val="000000"/>
                </a:solidFill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7428" name="Freeform 68"/>
            <p:cNvSpPr>
              <a:spLocks/>
            </p:cNvSpPr>
            <p:nvPr/>
          </p:nvSpPr>
          <p:spPr bwMode="auto">
            <a:xfrm>
              <a:off x="434" y="870"/>
              <a:ext cx="5259" cy="1056"/>
            </a:xfrm>
            <a:custGeom>
              <a:avLst/>
              <a:gdLst/>
              <a:ahLst/>
              <a:cxnLst>
                <a:cxn ang="0">
                  <a:pos x="5259" y="1687"/>
                </a:cxn>
                <a:cxn ang="0">
                  <a:pos x="5214" y="1731"/>
                </a:cxn>
                <a:cxn ang="0">
                  <a:pos x="5160" y="1779"/>
                </a:cxn>
                <a:cxn ang="0">
                  <a:pos x="5087" y="1837"/>
                </a:cxn>
                <a:cxn ang="0">
                  <a:pos x="4994" y="1900"/>
                </a:cxn>
                <a:cxn ang="0">
                  <a:pos x="4883" y="1963"/>
                </a:cxn>
                <a:cxn ang="0">
                  <a:pos x="4755" y="2020"/>
                </a:cxn>
                <a:cxn ang="0">
                  <a:pos x="4684" y="2045"/>
                </a:cxn>
                <a:cxn ang="0">
                  <a:pos x="4611" y="2068"/>
                </a:cxn>
                <a:cxn ang="0">
                  <a:pos x="4531" y="2086"/>
                </a:cxn>
                <a:cxn ang="0">
                  <a:pos x="4449" y="2100"/>
                </a:cxn>
                <a:cxn ang="0">
                  <a:pos x="4363" y="2108"/>
                </a:cxn>
                <a:cxn ang="0">
                  <a:pos x="4275" y="2112"/>
                </a:cxn>
                <a:cxn ang="0">
                  <a:pos x="4181" y="2107"/>
                </a:cxn>
                <a:cxn ang="0">
                  <a:pos x="4084" y="2097"/>
                </a:cxn>
                <a:cxn ang="0">
                  <a:pos x="3984" y="2079"/>
                </a:cxn>
                <a:cxn ang="0">
                  <a:pos x="3882" y="2052"/>
                </a:cxn>
                <a:cxn ang="0">
                  <a:pos x="3776" y="2016"/>
                </a:cxn>
                <a:cxn ang="0">
                  <a:pos x="3668" y="1971"/>
                </a:cxn>
                <a:cxn ang="0">
                  <a:pos x="3555" y="1916"/>
                </a:cxn>
                <a:cxn ang="0">
                  <a:pos x="3441" y="1850"/>
                </a:cxn>
                <a:cxn ang="0">
                  <a:pos x="3325" y="1773"/>
                </a:cxn>
                <a:cxn ang="0">
                  <a:pos x="3205" y="1682"/>
                </a:cxn>
                <a:cxn ang="0">
                  <a:pos x="3083" y="1579"/>
                </a:cxn>
                <a:cxn ang="0">
                  <a:pos x="2958" y="1463"/>
                </a:cxn>
                <a:cxn ang="0">
                  <a:pos x="2835" y="1343"/>
                </a:cxn>
                <a:cxn ang="0">
                  <a:pos x="2599" y="1122"/>
                </a:cxn>
                <a:cxn ang="0">
                  <a:pos x="2374" y="923"/>
                </a:cxn>
                <a:cxn ang="0">
                  <a:pos x="2161" y="747"/>
                </a:cxn>
                <a:cxn ang="0">
                  <a:pos x="1960" y="594"/>
                </a:cxn>
                <a:cxn ang="0">
                  <a:pos x="1767" y="460"/>
                </a:cxn>
                <a:cxn ang="0">
                  <a:pos x="1581" y="347"/>
                </a:cxn>
                <a:cxn ang="0">
                  <a:pos x="1403" y="250"/>
                </a:cxn>
                <a:cxn ang="0">
                  <a:pos x="1231" y="171"/>
                </a:cxn>
                <a:cxn ang="0">
                  <a:pos x="1063" y="109"/>
                </a:cxn>
                <a:cxn ang="0">
                  <a:pos x="898" y="63"/>
                </a:cxn>
                <a:cxn ang="0">
                  <a:pos x="735" y="29"/>
                </a:cxn>
                <a:cxn ang="0">
                  <a:pos x="574" y="8"/>
                </a:cxn>
                <a:cxn ang="0">
                  <a:pos x="412" y="0"/>
                </a:cxn>
                <a:cxn ang="0">
                  <a:pos x="249" y="3"/>
                </a:cxn>
                <a:cxn ang="0">
                  <a:pos x="84" y="16"/>
                </a:cxn>
              </a:cxnLst>
              <a:rect l="0" t="0" r="r" b="b"/>
              <a:pathLst>
                <a:path w="5259" h="2112">
                  <a:moveTo>
                    <a:pt x="5259" y="1687"/>
                  </a:moveTo>
                  <a:lnTo>
                    <a:pt x="5259" y="1687"/>
                  </a:lnTo>
                  <a:lnTo>
                    <a:pt x="5248" y="1698"/>
                  </a:lnTo>
                  <a:lnTo>
                    <a:pt x="5214" y="1731"/>
                  </a:lnTo>
                  <a:lnTo>
                    <a:pt x="5189" y="1753"/>
                  </a:lnTo>
                  <a:lnTo>
                    <a:pt x="5160" y="1779"/>
                  </a:lnTo>
                  <a:lnTo>
                    <a:pt x="5127" y="1806"/>
                  </a:lnTo>
                  <a:lnTo>
                    <a:pt x="5087" y="1837"/>
                  </a:lnTo>
                  <a:lnTo>
                    <a:pt x="5044" y="1868"/>
                  </a:lnTo>
                  <a:lnTo>
                    <a:pt x="4994" y="1900"/>
                  </a:lnTo>
                  <a:lnTo>
                    <a:pt x="4941" y="1931"/>
                  </a:lnTo>
                  <a:lnTo>
                    <a:pt x="4883" y="1963"/>
                  </a:lnTo>
                  <a:lnTo>
                    <a:pt x="4822" y="1992"/>
                  </a:lnTo>
                  <a:lnTo>
                    <a:pt x="4755" y="2020"/>
                  </a:lnTo>
                  <a:lnTo>
                    <a:pt x="4720" y="2033"/>
                  </a:lnTo>
                  <a:lnTo>
                    <a:pt x="4684" y="2045"/>
                  </a:lnTo>
                  <a:lnTo>
                    <a:pt x="4648" y="2057"/>
                  </a:lnTo>
                  <a:lnTo>
                    <a:pt x="4611" y="2068"/>
                  </a:lnTo>
                  <a:lnTo>
                    <a:pt x="4572" y="2078"/>
                  </a:lnTo>
                  <a:lnTo>
                    <a:pt x="4531" y="2086"/>
                  </a:lnTo>
                  <a:lnTo>
                    <a:pt x="4491" y="2094"/>
                  </a:lnTo>
                  <a:lnTo>
                    <a:pt x="4449" y="2100"/>
                  </a:lnTo>
                  <a:lnTo>
                    <a:pt x="4406" y="2105"/>
                  </a:lnTo>
                  <a:lnTo>
                    <a:pt x="4363" y="2108"/>
                  </a:lnTo>
                  <a:lnTo>
                    <a:pt x="4319" y="2110"/>
                  </a:lnTo>
                  <a:lnTo>
                    <a:pt x="4275" y="2112"/>
                  </a:lnTo>
                  <a:lnTo>
                    <a:pt x="4227" y="2110"/>
                  </a:lnTo>
                  <a:lnTo>
                    <a:pt x="4181" y="2107"/>
                  </a:lnTo>
                  <a:lnTo>
                    <a:pt x="4133" y="2104"/>
                  </a:lnTo>
                  <a:lnTo>
                    <a:pt x="4084" y="2097"/>
                  </a:lnTo>
                  <a:lnTo>
                    <a:pt x="4036" y="2089"/>
                  </a:lnTo>
                  <a:lnTo>
                    <a:pt x="3984" y="2079"/>
                  </a:lnTo>
                  <a:lnTo>
                    <a:pt x="3934" y="2066"/>
                  </a:lnTo>
                  <a:lnTo>
                    <a:pt x="3882" y="2052"/>
                  </a:lnTo>
                  <a:lnTo>
                    <a:pt x="3829" y="2036"/>
                  </a:lnTo>
                  <a:lnTo>
                    <a:pt x="3776" y="2016"/>
                  </a:lnTo>
                  <a:lnTo>
                    <a:pt x="3722" y="1995"/>
                  </a:lnTo>
                  <a:lnTo>
                    <a:pt x="3668" y="1971"/>
                  </a:lnTo>
                  <a:lnTo>
                    <a:pt x="3612" y="1945"/>
                  </a:lnTo>
                  <a:lnTo>
                    <a:pt x="3555" y="1916"/>
                  </a:lnTo>
                  <a:lnTo>
                    <a:pt x="3498" y="1884"/>
                  </a:lnTo>
                  <a:lnTo>
                    <a:pt x="3441" y="1850"/>
                  </a:lnTo>
                  <a:lnTo>
                    <a:pt x="3383" y="1813"/>
                  </a:lnTo>
                  <a:lnTo>
                    <a:pt x="3325" y="1773"/>
                  </a:lnTo>
                  <a:lnTo>
                    <a:pt x="3265" y="1729"/>
                  </a:lnTo>
                  <a:lnTo>
                    <a:pt x="3205" y="1682"/>
                  </a:lnTo>
                  <a:lnTo>
                    <a:pt x="3144" y="1632"/>
                  </a:lnTo>
                  <a:lnTo>
                    <a:pt x="3083" y="1579"/>
                  </a:lnTo>
                  <a:lnTo>
                    <a:pt x="3021" y="1522"/>
                  </a:lnTo>
                  <a:lnTo>
                    <a:pt x="2958" y="1463"/>
                  </a:lnTo>
                  <a:lnTo>
                    <a:pt x="2958" y="1463"/>
                  </a:lnTo>
                  <a:lnTo>
                    <a:pt x="2835" y="1343"/>
                  </a:lnTo>
                  <a:lnTo>
                    <a:pt x="2715" y="1228"/>
                  </a:lnTo>
                  <a:lnTo>
                    <a:pt x="2599" y="1122"/>
                  </a:lnTo>
                  <a:lnTo>
                    <a:pt x="2485" y="1020"/>
                  </a:lnTo>
                  <a:lnTo>
                    <a:pt x="2374" y="923"/>
                  </a:lnTo>
                  <a:lnTo>
                    <a:pt x="2267" y="833"/>
                  </a:lnTo>
                  <a:lnTo>
                    <a:pt x="2161" y="747"/>
                  </a:lnTo>
                  <a:lnTo>
                    <a:pt x="2060" y="668"/>
                  </a:lnTo>
                  <a:lnTo>
                    <a:pt x="1960" y="594"/>
                  </a:lnTo>
                  <a:lnTo>
                    <a:pt x="1861" y="524"/>
                  </a:lnTo>
                  <a:lnTo>
                    <a:pt x="1767" y="460"/>
                  </a:lnTo>
                  <a:lnTo>
                    <a:pt x="1673" y="400"/>
                  </a:lnTo>
                  <a:lnTo>
                    <a:pt x="1581" y="347"/>
                  </a:lnTo>
                  <a:lnTo>
                    <a:pt x="1492" y="297"/>
                  </a:lnTo>
                  <a:lnTo>
                    <a:pt x="1403" y="250"/>
                  </a:lnTo>
                  <a:lnTo>
                    <a:pt x="1316" y="210"/>
                  </a:lnTo>
                  <a:lnTo>
                    <a:pt x="1231" y="171"/>
                  </a:lnTo>
                  <a:lnTo>
                    <a:pt x="1146" y="138"/>
                  </a:lnTo>
                  <a:lnTo>
                    <a:pt x="1063" y="109"/>
                  </a:lnTo>
                  <a:lnTo>
                    <a:pt x="980" y="84"/>
                  </a:lnTo>
                  <a:lnTo>
                    <a:pt x="898" y="63"/>
                  </a:lnTo>
                  <a:lnTo>
                    <a:pt x="816" y="43"/>
                  </a:lnTo>
                  <a:lnTo>
                    <a:pt x="735" y="29"/>
                  </a:lnTo>
                  <a:lnTo>
                    <a:pt x="655" y="17"/>
                  </a:lnTo>
                  <a:lnTo>
                    <a:pt x="574" y="8"/>
                  </a:lnTo>
                  <a:lnTo>
                    <a:pt x="494" y="3"/>
                  </a:lnTo>
                  <a:lnTo>
                    <a:pt x="412" y="0"/>
                  </a:lnTo>
                  <a:lnTo>
                    <a:pt x="331" y="0"/>
                  </a:lnTo>
                  <a:lnTo>
                    <a:pt x="249" y="3"/>
                  </a:lnTo>
                  <a:lnTo>
                    <a:pt x="168" y="8"/>
                  </a:lnTo>
                  <a:lnTo>
                    <a:pt x="84" y="16"/>
                  </a:lnTo>
                  <a:lnTo>
                    <a:pt x="0" y="25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spcBef>
                  <a:spcPct val="50000"/>
                </a:spcBef>
              </a:pPr>
              <a:endParaRPr lang="ko-KR" altLang="en-US" sz="1000" b="1" dirty="0" smtClean="0">
                <a:solidFill>
                  <a:srgbClr val="000000"/>
                </a:solidFill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7429" name="Freeform 69"/>
            <p:cNvSpPr>
              <a:spLocks/>
            </p:cNvSpPr>
            <p:nvPr/>
          </p:nvSpPr>
          <p:spPr bwMode="auto">
            <a:xfrm>
              <a:off x="450" y="890"/>
              <a:ext cx="5283" cy="1021"/>
            </a:xfrm>
            <a:custGeom>
              <a:avLst/>
              <a:gdLst/>
              <a:ahLst/>
              <a:cxnLst>
                <a:cxn ang="0">
                  <a:pos x="5283" y="1597"/>
                </a:cxn>
                <a:cxn ang="0">
                  <a:pos x="5240" y="1642"/>
                </a:cxn>
                <a:cxn ang="0">
                  <a:pos x="5187" y="1691"/>
                </a:cxn>
                <a:cxn ang="0">
                  <a:pos x="5114" y="1750"/>
                </a:cxn>
                <a:cxn ang="0">
                  <a:pos x="5022" y="1817"/>
                </a:cxn>
                <a:cxn ang="0">
                  <a:pos x="4912" y="1881"/>
                </a:cxn>
                <a:cxn ang="0">
                  <a:pos x="4818" y="1928"/>
                </a:cxn>
                <a:cxn ang="0">
                  <a:pos x="4750" y="1955"/>
                </a:cxn>
                <a:cxn ang="0">
                  <a:pos x="4678" y="1981"/>
                </a:cxn>
                <a:cxn ang="0">
                  <a:pos x="4601" y="2002"/>
                </a:cxn>
                <a:cxn ang="0">
                  <a:pos x="4522" y="2020"/>
                </a:cxn>
                <a:cxn ang="0">
                  <a:pos x="4438" y="2033"/>
                </a:cxn>
                <a:cxn ang="0">
                  <a:pos x="4350" y="2041"/>
                </a:cxn>
                <a:cxn ang="0">
                  <a:pos x="4259" y="2043"/>
                </a:cxn>
                <a:cxn ang="0">
                  <a:pos x="4164" y="2038"/>
                </a:cxn>
                <a:cxn ang="0">
                  <a:pos x="4066" y="2025"/>
                </a:cxn>
                <a:cxn ang="0">
                  <a:pos x="3964" y="2005"/>
                </a:cxn>
                <a:cxn ang="0">
                  <a:pos x="3860" y="1976"/>
                </a:cxn>
                <a:cxn ang="0">
                  <a:pos x="3752" y="1938"/>
                </a:cxn>
                <a:cxn ang="0">
                  <a:pos x="3641" y="1889"/>
                </a:cxn>
                <a:cxn ang="0">
                  <a:pos x="3527" y="1831"/>
                </a:cxn>
                <a:cxn ang="0">
                  <a:pos x="3410" y="1760"/>
                </a:cxn>
                <a:cxn ang="0">
                  <a:pos x="3291" y="1679"/>
                </a:cxn>
                <a:cxn ang="0">
                  <a:pos x="3169" y="1584"/>
                </a:cxn>
                <a:cxn ang="0">
                  <a:pos x="3044" y="1477"/>
                </a:cxn>
                <a:cxn ang="0">
                  <a:pos x="2980" y="1418"/>
                </a:cxn>
                <a:cxn ang="0">
                  <a:pos x="2734" y="1188"/>
                </a:cxn>
                <a:cxn ang="0">
                  <a:pos x="2499" y="982"/>
                </a:cxn>
                <a:cxn ang="0">
                  <a:pos x="2279" y="799"/>
                </a:cxn>
                <a:cxn ang="0">
                  <a:pos x="2069" y="638"/>
                </a:cxn>
                <a:cxn ang="0">
                  <a:pos x="1869" y="497"/>
                </a:cxn>
                <a:cxn ang="0">
                  <a:pos x="1679" y="378"/>
                </a:cxn>
                <a:cxn ang="0">
                  <a:pos x="1496" y="276"/>
                </a:cxn>
                <a:cxn ang="0">
                  <a:pos x="1319" y="192"/>
                </a:cxn>
                <a:cxn ang="0">
                  <a:pos x="1148" y="124"/>
                </a:cxn>
                <a:cxn ang="0">
                  <a:pos x="980" y="73"/>
                </a:cxn>
                <a:cxn ang="0">
                  <a:pos x="817" y="36"/>
                </a:cxn>
                <a:cxn ang="0">
                  <a:pos x="654" y="11"/>
                </a:cxn>
                <a:cxn ang="0">
                  <a:pos x="493" y="2"/>
                </a:cxn>
                <a:cxn ang="0">
                  <a:pos x="331" y="2"/>
                </a:cxn>
                <a:cxn ang="0">
                  <a:pos x="167" y="13"/>
                </a:cxn>
                <a:cxn ang="0">
                  <a:pos x="0" y="34"/>
                </a:cxn>
              </a:cxnLst>
              <a:rect l="0" t="0" r="r" b="b"/>
              <a:pathLst>
                <a:path w="5283" h="2043">
                  <a:moveTo>
                    <a:pt x="5283" y="1597"/>
                  </a:moveTo>
                  <a:lnTo>
                    <a:pt x="5283" y="1597"/>
                  </a:lnTo>
                  <a:lnTo>
                    <a:pt x="5272" y="1608"/>
                  </a:lnTo>
                  <a:lnTo>
                    <a:pt x="5240" y="1642"/>
                  </a:lnTo>
                  <a:lnTo>
                    <a:pt x="5215" y="1665"/>
                  </a:lnTo>
                  <a:lnTo>
                    <a:pt x="5187" y="1691"/>
                  </a:lnTo>
                  <a:lnTo>
                    <a:pt x="5153" y="1720"/>
                  </a:lnTo>
                  <a:lnTo>
                    <a:pt x="5114" y="1750"/>
                  </a:lnTo>
                  <a:lnTo>
                    <a:pt x="5071" y="1783"/>
                  </a:lnTo>
                  <a:lnTo>
                    <a:pt x="5022" y="1817"/>
                  </a:lnTo>
                  <a:lnTo>
                    <a:pt x="4969" y="1849"/>
                  </a:lnTo>
                  <a:lnTo>
                    <a:pt x="4912" y="1881"/>
                  </a:lnTo>
                  <a:lnTo>
                    <a:pt x="4850" y="1912"/>
                  </a:lnTo>
                  <a:lnTo>
                    <a:pt x="4818" y="1928"/>
                  </a:lnTo>
                  <a:lnTo>
                    <a:pt x="4785" y="1942"/>
                  </a:lnTo>
                  <a:lnTo>
                    <a:pt x="4750" y="1955"/>
                  </a:lnTo>
                  <a:lnTo>
                    <a:pt x="4714" y="1968"/>
                  </a:lnTo>
                  <a:lnTo>
                    <a:pt x="4678" y="1981"/>
                  </a:lnTo>
                  <a:lnTo>
                    <a:pt x="4640" y="1993"/>
                  </a:lnTo>
                  <a:lnTo>
                    <a:pt x="4601" y="2002"/>
                  </a:lnTo>
                  <a:lnTo>
                    <a:pt x="4563" y="2012"/>
                  </a:lnTo>
                  <a:lnTo>
                    <a:pt x="4522" y="2020"/>
                  </a:lnTo>
                  <a:lnTo>
                    <a:pt x="4481" y="2028"/>
                  </a:lnTo>
                  <a:lnTo>
                    <a:pt x="4438" y="2033"/>
                  </a:lnTo>
                  <a:lnTo>
                    <a:pt x="4395" y="2038"/>
                  </a:lnTo>
                  <a:lnTo>
                    <a:pt x="4350" y="2041"/>
                  </a:lnTo>
                  <a:lnTo>
                    <a:pt x="4304" y="2043"/>
                  </a:lnTo>
                  <a:lnTo>
                    <a:pt x="4259" y="2043"/>
                  </a:lnTo>
                  <a:lnTo>
                    <a:pt x="4211" y="2041"/>
                  </a:lnTo>
                  <a:lnTo>
                    <a:pt x="4164" y="2038"/>
                  </a:lnTo>
                  <a:lnTo>
                    <a:pt x="4116" y="2033"/>
                  </a:lnTo>
                  <a:lnTo>
                    <a:pt x="4066" y="2025"/>
                  </a:lnTo>
                  <a:lnTo>
                    <a:pt x="4016" y="2017"/>
                  </a:lnTo>
                  <a:lnTo>
                    <a:pt x="3964" y="2005"/>
                  </a:lnTo>
                  <a:lnTo>
                    <a:pt x="3913" y="1991"/>
                  </a:lnTo>
                  <a:lnTo>
                    <a:pt x="3860" y="1976"/>
                  </a:lnTo>
                  <a:lnTo>
                    <a:pt x="3806" y="1959"/>
                  </a:lnTo>
                  <a:lnTo>
                    <a:pt x="3752" y="1938"/>
                  </a:lnTo>
                  <a:lnTo>
                    <a:pt x="3696" y="1915"/>
                  </a:lnTo>
                  <a:lnTo>
                    <a:pt x="3641" y="1889"/>
                  </a:lnTo>
                  <a:lnTo>
                    <a:pt x="3584" y="1862"/>
                  </a:lnTo>
                  <a:lnTo>
                    <a:pt x="3527" y="1831"/>
                  </a:lnTo>
                  <a:lnTo>
                    <a:pt x="3469" y="1797"/>
                  </a:lnTo>
                  <a:lnTo>
                    <a:pt x="3410" y="1760"/>
                  </a:lnTo>
                  <a:lnTo>
                    <a:pt x="3350" y="1721"/>
                  </a:lnTo>
                  <a:lnTo>
                    <a:pt x="3291" y="1679"/>
                  </a:lnTo>
                  <a:lnTo>
                    <a:pt x="3230" y="1634"/>
                  </a:lnTo>
                  <a:lnTo>
                    <a:pt x="3169" y="1584"/>
                  </a:lnTo>
                  <a:lnTo>
                    <a:pt x="3106" y="1532"/>
                  </a:lnTo>
                  <a:lnTo>
                    <a:pt x="3044" y="1477"/>
                  </a:lnTo>
                  <a:lnTo>
                    <a:pt x="2980" y="1418"/>
                  </a:lnTo>
                  <a:lnTo>
                    <a:pt x="2980" y="1418"/>
                  </a:lnTo>
                  <a:lnTo>
                    <a:pt x="2855" y="1300"/>
                  </a:lnTo>
                  <a:lnTo>
                    <a:pt x="2734" y="1188"/>
                  </a:lnTo>
                  <a:lnTo>
                    <a:pt x="2615" y="1082"/>
                  </a:lnTo>
                  <a:lnTo>
                    <a:pt x="2499" y="982"/>
                  </a:lnTo>
                  <a:lnTo>
                    <a:pt x="2388" y="888"/>
                  </a:lnTo>
                  <a:lnTo>
                    <a:pt x="2279" y="799"/>
                  </a:lnTo>
                  <a:lnTo>
                    <a:pt x="2173" y="715"/>
                  </a:lnTo>
                  <a:lnTo>
                    <a:pt x="2069" y="638"/>
                  </a:lnTo>
                  <a:lnTo>
                    <a:pt x="1968" y="565"/>
                  </a:lnTo>
                  <a:lnTo>
                    <a:pt x="1869" y="497"/>
                  </a:lnTo>
                  <a:lnTo>
                    <a:pt x="1773" y="434"/>
                  </a:lnTo>
                  <a:lnTo>
                    <a:pt x="1679" y="378"/>
                  </a:lnTo>
                  <a:lnTo>
                    <a:pt x="1586" y="325"/>
                  </a:lnTo>
                  <a:lnTo>
                    <a:pt x="1496" y="276"/>
                  </a:lnTo>
                  <a:lnTo>
                    <a:pt x="1407" y="231"/>
                  </a:lnTo>
                  <a:lnTo>
                    <a:pt x="1319" y="192"/>
                  </a:lnTo>
                  <a:lnTo>
                    <a:pt x="1233" y="155"/>
                  </a:lnTo>
                  <a:lnTo>
                    <a:pt x="1148" y="124"/>
                  </a:lnTo>
                  <a:lnTo>
                    <a:pt x="1064" y="97"/>
                  </a:lnTo>
                  <a:lnTo>
                    <a:pt x="980" y="73"/>
                  </a:lnTo>
                  <a:lnTo>
                    <a:pt x="899" y="52"/>
                  </a:lnTo>
                  <a:lnTo>
                    <a:pt x="817" y="36"/>
                  </a:lnTo>
                  <a:lnTo>
                    <a:pt x="736" y="23"/>
                  </a:lnTo>
                  <a:lnTo>
                    <a:pt x="654" y="11"/>
                  </a:lnTo>
                  <a:lnTo>
                    <a:pt x="574" y="5"/>
                  </a:lnTo>
                  <a:lnTo>
                    <a:pt x="493" y="2"/>
                  </a:lnTo>
                  <a:lnTo>
                    <a:pt x="413" y="0"/>
                  </a:lnTo>
                  <a:lnTo>
                    <a:pt x="331" y="2"/>
                  </a:lnTo>
                  <a:lnTo>
                    <a:pt x="250" y="6"/>
                  </a:lnTo>
                  <a:lnTo>
                    <a:pt x="167" y="13"/>
                  </a:lnTo>
                  <a:lnTo>
                    <a:pt x="85" y="23"/>
                  </a:lnTo>
                  <a:lnTo>
                    <a:pt x="0" y="3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spcBef>
                  <a:spcPct val="50000"/>
                </a:spcBef>
              </a:pPr>
              <a:endParaRPr lang="ko-KR" altLang="en-US" sz="1000" b="1" dirty="0" smtClean="0">
                <a:solidFill>
                  <a:srgbClr val="000000"/>
                </a:solidFill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7430" name="Freeform 70"/>
            <p:cNvSpPr>
              <a:spLocks/>
            </p:cNvSpPr>
            <p:nvPr/>
          </p:nvSpPr>
          <p:spPr bwMode="auto">
            <a:xfrm>
              <a:off x="467" y="910"/>
              <a:ext cx="5306" cy="988"/>
            </a:xfrm>
            <a:custGeom>
              <a:avLst/>
              <a:gdLst/>
              <a:ahLst/>
              <a:cxnLst>
                <a:cxn ang="0">
                  <a:pos x="5306" y="1505"/>
                </a:cxn>
                <a:cxn ang="0">
                  <a:pos x="5263" y="1552"/>
                </a:cxn>
                <a:cxn ang="0">
                  <a:pos x="5211" y="1602"/>
                </a:cxn>
                <a:cxn ang="0">
                  <a:pos x="5138" y="1663"/>
                </a:cxn>
                <a:cxn ang="0">
                  <a:pos x="5048" y="1731"/>
                </a:cxn>
                <a:cxn ang="0">
                  <a:pos x="4939" y="1799"/>
                </a:cxn>
                <a:cxn ang="0">
                  <a:pos x="4845" y="1848"/>
                </a:cxn>
                <a:cxn ang="0">
                  <a:pos x="4779" y="1877"/>
                </a:cxn>
                <a:cxn ang="0">
                  <a:pos x="4707" y="1904"/>
                </a:cxn>
                <a:cxn ang="0">
                  <a:pos x="4630" y="1928"/>
                </a:cxn>
                <a:cxn ang="0">
                  <a:pos x="4551" y="1948"/>
                </a:cxn>
                <a:cxn ang="0">
                  <a:pos x="4468" y="1962"/>
                </a:cxn>
                <a:cxn ang="0">
                  <a:pos x="4380" y="1972"/>
                </a:cxn>
                <a:cxn ang="0">
                  <a:pos x="4289" y="1975"/>
                </a:cxn>
                <a:cxn ang="0">
                  <a:pos x="4194" y="1972"/>
                </a:cxn>
                <a:cxn ang="0">
                  <a:pos x="4096" y="1961"/>
                </a:cxn>
                <a:cxn ang="0">
                  <a:pos x="3993" y="1943"/>
                </a:cxn>
                <a:cxn ang="0">
                  <a:pos x="3889" y="1915"/>
                </a:cxn>
                <a:cxn ang="0">
                  <a:pos x="3779" y="1880"/>
                </a:cxn>
                <a:cxn ang="0">
                  <a:pos x="3668" y="1833"/>
                </a:cxn>
                <a:cxn ang="0">
                  <a:pos x="3553" y="1777"/>
                </a:cxn>
                <a:cxn ang="0">
                  <a:pos x="3436" y="1709"/>
                </a:cxn>
                <a:cxn ang="0">
                  <a:pos x="3315" y="1630"/>
                </a:cxn>
                <a:cxn ang="0">
                  <a:pos x="3192" y="1536"/>
                </a:cxn>
                <a:cxn ang="0">
                  <a:pos x="3066" y="1431"/>
                </a:cxn>
                <a:cxn ang="0">
                  <a:pos x="3000" y="1373"/>
                </a:cxn>
                <a:cxn ang="0">
                  <a:pos x="2750" y="1147"/>
                </a:cxn>
                <a:cxn ang="0">
                  <a:pos x="2514" y="945"/>
                </a:cxn>
                <a:cxn ang="0">
                  <a:pos x="2291" y="766"/>
                </a:cxn>
                <a:cxn ang="0">
                  <a:pos x="2078" y="607"/>
                </a:cxn>
                <a:cxn ang="0">
                  <a:pos x="1876" y="470"/>
                </a:cxn>
                <a:cxn ang="0">
                  <a:pos x="1684" y="354"/>
                </a:cxn>
                <a:cxn ang="0">
                  <a:pos x="1499" y="255"/>
                </a:cxn>
                <a:cxn ang="0">
                  <a:pos x="1322" y="175"/>
                </a:cxn>
                <a:cxn ang="0">
                  <a:pos x="1149" y="110"/>
                </a:cxn>
                <a:cxn ang="0">
                  <a:pos x="981" y="62"/>
                </a:cxn>
                <a:cxn ang="0">
                  <a:pos x="816" y="28"/>
                </a:cxn>
                <a:cxn ang="0">
                  <a:pos x="654" y="7"/>
                </a:cxn>
                <a:cxn ang="0">
                  <a:pos x="493" y="0"/>
                </a:cxn>
                <a:cxn ang="0">
                  <a:pos x="330" y="4"/>
                </a:cxn>
                <a:cxn ang="0">
                  <a:pos x="166" y="18"/>
                </a:cxn>
                <a:cxn ang="0">
                  <a:pos x="0" y="42"/>
                </a:cxn>
              </a:cxnLst>
              <a:rect l="0" t="0" r="r" b="b"/>
              <a:pathLst>
                <a:path w="5306" h="1975">
                  <a:moveTo>
                    <a:pt x="5306" y="1505"/>
                  </a:moveTo>
                  <a:lnTo>
                    <a:pt x="5306" y="1505"/>
                  </a:lnTo>
                  <a:lnTo>
                    <a:pt x="5295" y="1518"/>
                  </a:lnTo>
                  <a:lnTo>
                    <a:pt x="5263" y="1552"/>
                  </a:lnTo>
                  <a:lnTo>
                    <a:pt x="5240" y="1576"/>
                  </a:lnTo>
                  <a:lnTo>
                    <a:pt x="5211" y="1602"/>
                  </a:lnTo>
                  <a:lnTo>
                    <a:pt x="5177" y="1633"/>
                  </a:lnTo>
                  <a:lnTo>
                    <a:pt x="5138" y="1663"/>
                  </a:lnTo>
                  <a:lnTo>
                    <a:pt x="5095" y="1697"/>
                  </a:lnTo>
                  <a:lnTo>
                    <a:pt x="5048" y="1731"/>
                  </a:lnTo>
                  <a:lnTo>
                    <a:pt x="4995" y="1765"/>
                  </a:lnTo>
                  <a:lnTo>
                    <a:pt x="4939" y="1799"/>
                  </a:lnTo>
                  <a:lnTo>
                    <a:pt x="4877" y="1831"/>
                  </a:lnTo>
                  <a:lnTo>
                    <a:pt x="4845" y="1848"/>
                  </a:lnTo>
                  <a:lnTo>
                    <a:pt x="4812" y="1862"/>
                  </a:lnTo>
                  <a:lnTo>
                    <a:pt x="4779" y="1877"/>
                  </a:lnTo>
                  <a:lnTo>
                    <a:pt x="4743" y="1891"/>
                  </a:lnTo>
                  <a:lnTo>
                    <a:pt x="4707" y="1904"/>
                  </a:lnTo>
                  <a:lnTo>
                    <a:pt x="4669" y="1917"/>
                  </a:lnTo>
                  <a:lnTo>
                    <a:pt x="4630" y="1928"/>
                  </a:lnTo>
                  <a:lnTo>
                    <a:pt x="4591" y="1938"/>
                  </a:lnTo>
                  <a:lnTo>
                    <a:pt x="4551" y="1948"/>
                  </a:lnTo>
                  <a:lnTo>
                    <a:pt x="4509" y="1956"/>
                  </a:lnTo>
                  <a:lnTo>
                    <a:pt x="4468" y="1962"/>
                  </a:lnTo>
                  <a:lnTo>
                    <a:pt x="4423" y="1967"/>
                  </a:lnTo>
                  <a:lnTo>
                    <a:pt x="4380" y="1972"/>
                  </a:lnTo>
                  <a:lnTo>
                    <a:pt x="4335" y="1974"/>
                  </a:lnTo>
                  <a:lnTo>
                    <a:pt x="4289" y="1975"/>
                  </a:lnTo>
                  <a:lnTo>
                    <a:pt x="4242" y="1974"/>
                  </a:lnTo>
                  <a:lnTo>
                    <a:pt x="4194" y="1972"/>
                  </a:lnTo>
                  <a:lnTo>
                    <a:pt x="4144" y="1967"/>
                  </a:lnTo>
                  <a:lnTo>
                    <a:pt x="4096" y="1961"/>
                  </a:lnTo>
                  <a:lnTo>
                    <a:pt x="4044" y="1953"/>
                  </a:lnTo>
                  <a:lnTo>
                    <a:pt x="3993" y="1943"/>
                  </a:lnTo>
                  <a:lnTo>
                    <a:pt x="3942" y="1930"/>
                  </a:lnTo>
                  <a:lnTo>
                    <a:pt x="3889" y="1915"/>
                  </a:lnTo>
                  <a:lnTo>
                    <a:pt x="3835" y="1899"/>
                  </a:lnTo>
                  <a:lnTo>
                    <a:pt x="3779" y="1880"/>
                  </a:lnTo>
                  <a:lnTo>
                    <a:pt x="3725" y="1857"/>
                  </a:lnTo>
                  <a:lnTo>
                    <a:pt x="3668" y="1833"/>
                  </a:lnTo>
                  <a:lnTo>
                    <a:pt x="3611" y="1806"/>
                  </a:lnTo>
                  <a:lnTo>
                    <a:pt x="3553" y="1777"/>
                  </a:lnTo>
                  <a:lnTo>
                    <a:pt x="3495" y="1744"/>
                  </a:lnTo>
                  <a:lnTo>
                    <a:pt x="3436" y="1709"/>
                  </a:lnTo>
                  <a:lnTo>
                    <a:pt x="3375" y="1670"/>
                  </a:lnTo>
                  <a:lnTo>
                    <a:pt x="3315" y="1630"/>
                  </a:lnTo>
                  <a:lnTo>
                    <a:pt x="3253" y="1584"/>
                  </a:lnTo>
                  <a:lnTo>
                    <a:pt x="3192" y="1536"/>
                  </a:lnTo>
                  <a:lnTo>
                    <a:pt x="3128" y="1486"/>
                  </a:lnTo>
                  <a:lnTo>
                    <a:pt x="3066" y="1431"/>
                  </a:lnTo>
                  <a:lnTo>
                    <a:pt x="3000" y="1373"/>
                  </a:lnTo>
                  <a:lnTo>
                    <a:pt x="3000" y="1373"/>
                  </a:lnTo>
                  <a:lnTo>
                    <a:pt x="2874" y="1257"/>
                  </a:lnTo>
                  <a:lnTo>
                    <a:pt x="2750" y="1147"/>
                  </a:lnTo>
                  <a:lnTo>
                    <a:pt x="2631" y="1043"/>
                  </a:lnTo>
                  <a:lnTo>
                    <a:pt x="2514" y="945"/>
                  </a:lnTo>
                  <a:lnTo>
                    <a:pt x="2400" y="853"/>
                  </a:lnTo>
                  <a:lnTo>
                    <a:pt x="2291" y="766"/>
                  </a:lnTo>
                  <a:lnTo>
                    <a:pt x="2182" y="683"/>
                  </a:lnTo>
                  <a:lnTo>
                    <a:pt x="2078" y="607"/>
                  </a:lnTo>
                  <a:lnTo>
                    <a:pt x="1976" y="536"/>
                  </a:lnTo>
                  <a:lnTo>
                    <a:pt x="1876" y="470"/>
                  </a:lnTo>
                  <a:lnTo>
                    <a:pt x="1778" y="410"/>
                  </a:lnTo>
                  <a:lnTo>
                    <a:pt x="1684" y="354"/>
                  </a:lnTo>
                  <a:lnTo>
                    <a:pt x="1591" y="302"/>
                  </a:lnTo>
                  <a:lnTo>
                    <a:pt x="1499" y="255"/>
                  </a:lnTo>
                  <a:lnTo>
                    <a:pt x="1409" y="212"/>
                  </a:lnTo>
                  <a:lnTo>
                    <a:pt x="1322" y="175"/>
                  </a:lnTo>
                  <a:lnTo>
                    <a:pt x="1234" y="141"/>
                  </a:lnTo>
                  <a:lnTo>
                    <a:pt x="1149" y="110"/>
                  </a:lnTo>
                  <a:lnTo>
                    <a:pt x="1065" y="84"/>
                  </a:lnTo>
                  <a:lnTo>
                    <a:pt x="981" y="62"/>
                  </a:lnTo>
                  <a:lnTo>
                    <a:pt x="898" y="42"/>
                  </a:lnTo>
                  <a:lnTo>
                    <a:pt x="816" y="28"/>
                  </a:lnTo>
                  <a:lnTo>
                    <a:pt x="736" y="17"/>
                  </a:lnTo>
                  <a:lnTo>
                    <a:pt x="654" y="7"/>
                  </a:lnTo>
                  <a:lnTo>
                    <a:pt x="573" y="2"/>
                  </a:lnTo>
                  <a:lnTo>
                    <a:pt x="493" y="0"/>
                  </a:lnTo>
                  <a:lnTo>
                    <a:pt x="412" y="0"/>
                  </a:lnTo>
                  <a:lnTo>
                    <a:pt x="330" y="4"/>
                  </a:lnTo>
                  <a:lnTo>
                    <a:pt x="248" y="10"/>
                  </a:lnTo>
                  <a:lnTo>
                    <a:pt x="166" y="18"/>
                  </a:lnTo>
                  <a:lnTo>
                    <a:pt x="85" y="29"/>
                  </a:lnTo>
                  <a:lnTo>
                    <a:pt x="0" y="4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spcBef>
                  <a:spcPct val="50000"/>
                </a:spcBef>
              </a:pPr>
              <a:endParaRPr lang="ko-KR" altLang="en-US" sz="1000" b="1" dirty="0" smtClean="0">
                <a:solidFill>
                  <a:srgbClr val="000000"/>
                </a:solidFill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7431" name="Freeform 71"/>
            <p:cNvSpPr>
              <a:spLocks/>
            </p:cNvSpPr>
            <p:nvPr/>
          </p:nvSpPr>
          <p:spPr bwMode="auto">
            <a:xfrm>
              <a:off x="485" y="930"/>
              <a:ext cx="5327" cy="953"/>
            </a:xfrm>
            <a:custGeom>
              <a:avLst/>
              <a:gdLst/>
              <a:ahLst/>
              <a:cxnLst>
                <a:cxn ang="0">
                  <a:pos x="5327" y="1416"/>
                </a:cxn>
                <a:cxn ang="0">
                  <a:pos x="5284" y="1463"/>
                </a:cxn>
                <a:cxn ang="0">
                  <a:pos x="5233" y="1515"/>
                </a:cxn>
                <a:cxn ang="0">
                  <a:pos x="5162" y="1578"/>
                </a:cxn>
                <a:cxn ang="0">
                  <a:pos x="5073" y="1647"/>
                </a:cxn>
                <a:cxn ang="0">
                  <a:pos x="4965" y="1718"/>
                </a:cxn>
                <a:cxn ang="0">
                  <a:pos x="4872" y="1768"/>
                </a:cxn>
                <a:cxn ang="0">
                  <a:pos x="4805" y="1799"/>
                </a:cxn>
                <a:cxn ang="0">
                  <a:pos x="4733" y="1828"/>
                </a:cxn>
                <a:cxn ang="0">
                  <a:pos x="4658" y="1854"/>
                </a:cxn>
                <a:cxn ang="0">
                  <a:pos x="4579" y="1875"/>
                </a:cxn>
                <a:cxn ang="0">
                  <a:pos x="4496" y="1891"/>
                </a:cxn>
                <a:cxn ang="0">
                  <a:pos x="4408" y="1902"/>
                </a:cxn>
                <a:cxn ang="0">
                  <a:pos x="4317" y="1907"/>
                </a:cxn>
                <a:cxn ang="0">
                  <a:pos x="4222" y="1907"/>
                </a:cxn>
                <a:cxn ang="0">
                  <a:pos x="4124" y="1897"/>
                </a:cxn>
                <a:cxn ang="0">
                  <a:pos x="4021" y="1881"/>
                </a:cxn>
                <a:cxn ang="0">
                  <a:pos x="3915" y="1857"/>
                </a:cxn>
                <a:cxn ang="0">
                  <a:pos x="3807" y="1821"/>
                </a:cxn>
                <a:cxn ang="0">
                  <a:pos x="3695" y="1778"/>
                </a:cxn>
                <a:cxn ang="0">
                  <a:pos x="3579" y="1723"/>
                </a:cxn>
                <a:cxn ang="0">
                  <a:pos x="3460" y="1657"/>
                </a:cxn>
                <a:cxn ang="0">
                  <a:pos x="3338" y="1579"/>
                </a:cxn>
                <a:cxn ang="0">
                  <a:pos x="3213" y="1489"/>
                </a:cxn>
                <a:cxn ang="0">
                  <a:pos x="3085" y="1386"/>
                </a:cxn>
                <a:cxn ang="0">
                  <a:pos x="3020" y="1329"/>
                </a:cxn>
                <a:cxn ang="0">
                  <a:pos x="2766" y="1108"/>
                </a:cxn>
                <a:cxn ang="0">
                  <a:pos x="2527" y="909"/>
                </a:cxn>
                <a:cxn ang="0">
                  <a:pos x="2301" y="733"/>
                </a:cxn>
                <a:cxn ang="0">
                  <a:pos x="2085" y="578"/>
                </a:cxn>
                <a:cxn ang="0">
                  <a:pos x="1883" y="446"/>
                </a:cxn>
                <a:cxn ang="0">
                  <a:pos x="1688" y="331"/>
                </a:cxn>
                <a:cxn ang="0">
                  <a:pos x="1502" y="236"/>
                </a:cxn>
                <a:cxn ang="0">
                  <a:pos x="1323" y="158"/>
                </a:cxn>
                <a:cxn ang="0">
                  <a:pos x="1150" y="97"/>
                </a:cxn>
                <a:cxn ang="0">
                  <a:pos x="982" y="52"/>
                </a:cxn>
                <a:cxn ang="0">
                  <a:pos x="816" y="21"/>
                </a:cxn>
                <a:cxn ang="0">
                  <a:pos x="654" y="5"/>
                </a:cxn>
                <a:cxn ang="0">
                  <a:pos x="491" y="0"/>
                </a:cxn>
                <a:cxn ang="0">
                  <a:pos x="329" y="7"/>
                </a:cxn>
                <a:cxn ang="0">
                  <a:pos x="167" y="24"/>
                </a:cxn>
                <a:cxn ang="0">
                  <a:pos x="0" y="53"/>
                </a:cxn>
              </a:cxnLst>
              <a:rect l="0" t="0" r="r" b="b"/>
              <a:pathLst>
                <a:path w="5327" h="1907">
                  <a:moveTo>
                    <a:pt x="5327" y="1416"/>
                  </a:moveTo>
                  <a:lnTo>
                    <a:pt x="5327" y="1416"/>
                  </a:lnTo>
                  <a:lnTo>
                    <a:pt x="5316" y="1429"/>
                  </a:lnTo>
                  <a:lnTo>
                    <a:pt x="5284" y="1463"/>
                  </a:lnTo>
                  <a:lnTo>
                    <a:pt x="5262" y="1487"/>
                  </a:lnTo>
                  <a:lnTo>
                    <a:pt x="5233" y="1515"/>
                  </a:lnTo>
                  <a:lnTo>
                    <a:pt x="5201" y="1545"/>
                  </a:lnTo>
                  <a:lnTo>
                    <a:pt x="5162" y="1578"/>
                  </a:lnTo>
                  <a:lnTo>
                    <a:pt x="5120" y="1612"/>
                  </a:lnTo>
                  <a:lnTo>
                    <a:pt x="5073" y="1647"/>
                  </a:lnTo>
                  <a:lnTo>
                    <a:pt x="5020" y="1683"/>
                  </a:lnTo>
                  <a:lnTo>
                    <a:pt x="4965" y="1718"/>
                  </a:lnTo>
                  <a:lnTo>
                    <a:pt x="4904" y="1752"/>
                  </a:lnTo>
                  <a:lnTo>
                    <a:pt x="4872" y="1768"/>
                  </a:lnTo>
                  <a:lnTo>
                    <a:pt x="4839" y="1784"/>
                  </a:lnTo>
                  <a:lnTo>
                    <a:pt x="4805" y="1799"/>
                  </a:lnTo>
                  <a:lnTo>
                    <a:pt x="4769" y="1813"/>
                  </a:lnTo>
                  <a:lnTo>
                    <a:pt x="4733" y="1828"/>
                  </a:lnTo>
                  <a:lnTo>
                    <a:pt x="4697" y="1841"/>
                  </a:lnTo>
                  <a:lnTo>
                    <a:pt x="4658" y="1854"/>
                  </a:lnTo>
                  <a:lnTo>
                    <a:pt x="4619" y="1865"/>
                  </a:lnTo>
                  <a:lnTo>
                    <a:pt x="4579" y="1875"/>
                  </a:lnTo>
                  <a:lnTo>
                    <a:pt x="4537" y="1883"/>
                  </a:lnTo>
                  <a:lnTo>
                    <a:pt x="4496" y="1891"/>
                  </a:lnTo>
                  <a:lnTo>
                    <a:pt x="4453" y="1897"/>
                  </a:lnTo>
                  <a:lnTo>
                    <a:pt x="4408" y="1902"/>
                  </a:lnTo>
                  <a:lnTo>
                    <a:pt x="4362" y="1905"/>
                  </a:lnTo>
                  <a:lnTo>
                    <a:pt x="4317" y="1907"/>
                  </a:lnTo>
                  <a:lnTo>
                    <a:pt x="4269" y="1907"/>
                  </a:lnTo>
                  <a:lnTo>
                    <a:pt x="4222" y="1907"/>
                  </a:lnTo>
                  <a:lnTo>
                    <a:pt x="4174" y="1902"/>
                  </a:lnTo>
                  <a:lnTo>
                    <a:pt x="4124" y="1897"/>
                  </a:lnTo>
                  <a:lnTo>
                    <a:pt x="4072" y="1891"/>
                  </a:lnTo>
                  <a:lnTo>
                    <a:pt x="4021" y="1881"/>
                  </a:lnTo>
                  <a:lnTo>
                    <a:pt x="3969" y="1870"/>
                  </a:lnTo>
                  <a:lnTo>
                    <a:pt x="3915" y="1857"/>
                  </a:lnTo>
                  <a:lnTo>
                    <a:pt x="3861" y="1841"/>
                  </a:lnTo>
                  <a:lnTo>
                    <a:pt x="3807" y="1821"/>
                  </a:lnTo>
                  <a:lnTo>
                    <a:pt x="3751" y="1800"/>
                  </a:lnTo>
                  <a:lnTo>
                    <a:pt x="3695" y="1778"/>
                  </a:lnTo>
                  <a:lnTo>
                    <a:pt x="3636" y="1752"/>
                  </a:lnTo>
                  <a:lnTo>
                    <a:pt x="3579" y="1723"/>
                  </a:lnTo>
                  <a:lnTo>
                    <a:pt x="3520" y="1692"/>
                  </a:lnTo>
                  <a:lnTo>
                    <a:pt x="3460" y="1657"/>
                  </a:lnTo>
                  <a:lnTo>
                    <a:pt x="3399" y="1620"/>
                  </a:lnTo>
                  <a:lnTo>
                    <a:pt x="3338" y="1579"/>
                  </a:lnTo>
                  <a:lnTo>
                    <a:pt x="3275" y="1536"/>
                  </a:lnTo>
                  <a:lnTo>
                    <a:pt x="3213" y="1489"/>
                  </a:lnTo>
                  <a:lnTo>
                    <a:pt x="3149" y="1439"/>
                  </a:lnTo>
                  <a:lnTo>
                    <a:pt x="3085" y="1386"/>
                  </a:lnTo>
                  <a:lnTo>
                    <a:pt x="3020" y="1329"/>
                  </a:lnTo>
                  <a:lnTo>
                    <a:pt x="3020" y="1329"/>
                  </a:lnTo>
                  <a:lnTo>
                    <a:pt x="2892" y="1214"/>
                  </a:lnTo>
                  <a:lnTo>
                    <a:pt x="2766" y="1108"/>
                  </a:lnTo>
                  <a:lnTo>
                    <a:pt x="2645" y="1004"/>
                  </a:lnTo>
                  <a:lnTo>
                    <a:pt x="2527" y="909"/>
                  </a:lnTo>
                  <a:lnTo>
                    <a:pt x="2412" y="817"/>
                  </a:lnTo>
                  <a:lnTo>
                    <a:pt x="2301" y="733"/>
                  </a:lnTo>
                  <a:lnTo>
                    <a:pt x="2192" y="652"/>
                  </a:lnTo>
                  <a:lnTo>
                    <a:pt x="2085" y="578"/>
                  </a:lnTo>
                  <a:lnTo>
                    <a:pt x="1983" y="509"/>
                  </a:lnTo>
                  <a:lnTo>
                    <a:pt x="1883" y="446"/>
                  </a:lnTo>
                  <a:lnTo>
                    <a:pt x="1784" y="386"/>
                  </a:lnTo>
                  <a:lnTo>
                    <a:pt x="1688" y="331"/>
                  </a:lnTo>
                  <a:lnTo>
                    <a:pt x="1594" y="281"/>
                  </a:lnTo>
                  <a:lnTo>
                    <a:pt x="1502" y="236"/>
                  </a:lnTo>
                  <a:lnTo>
                    <a:pt x="1412" y="195"/>
                  </a:lnTo>
                  <a:lnTo>
                    <a:pt x="1323" y="158"/>
                  </a:lnTo>
                  <a:lnTo>
                    <a:pt x="1236" y="126"/>
                  </a:lnTo>
                  <a:lnTo>
                    <a:pt x="1150" y="97"/>
                  </a:lnTo>
                  <a:lnTo>
                    <a:pt x="1065" y="73"/>
                  </a:lnTo>
                  <a:lnTo>
                    <a:pt x="982" y="52"/>
                  </a:lnTo>
                  <a:lnTo>
                    <a:pt x="898" y="36"/>
                  </a:lnTo>
                  <a:lnTo>
                    <a:pt x="816" y="21"/>
                  </a:lnTo>
                  <a:lnTo>
                    <a:pt x="734" y="11"/>
                  </a:lnTo>
                  <a:lnTo>
                    <a:pt x="654" y="5"/>
                  </a:lnTo>
                  <a:lnTo>
                    <a:pt x="572" y="0"/>
                  </a:lnTo>
                  <a:lnTo>
                    <a:pt x="491" y="0"/>
                  </a:lnTo>
                  <a:lnTo>
                    <a:pt x="411" y="2"/>
                  </a:lnTo>
                  <a:lnTo>
                    <a:pt x="329" y="7"/>
                  </a:lnTo>
                  <a:lnTo>
                    <a:pt x="248" y="15"/>
                  </a:lnTo>
                  <a:lnTo>
                    <a:pt x="167" y="24"/>
                  </a:lnTo>
                  <a:lnTo>
                    <a:pt x="83" y="37"/>
                  </a:lnTo>
                  <a:lnTo>
                    <a:pt x="0" y="53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spcBef>
                  <a:spcPct val="50000"/>
                </a:spcBef>
              </a:pPr>
              <a:endParaRPr lang="ko-KR" altLang="en-US" sz="1000" b="1" dirty="0" smtClean="0">
                <a:solidFill>
                  <a:srgbClr val="000000"/>
                </a:solidFill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7432" name="Freeform 72"/>
            <p:cNvSpPr>
              <a:spLocks/>
            </p:cNvSpPr>
            <p:nvPr/>
          </p:nvSpPr>
          <p:spPr bwMode="auto">
            <a:xfrm>
              <a:off x="503" y="949"/>
              <a:ext cx="5347" cy="920"/>
            </a:xfrm>
            <a:custGeom>
              <a:avLst/>
              <a:gdLst/>
              <a:ahLst/>
              <a:cxnLst>
                <a:cxn ang="0">
                  <a:pos x="5347" y="1326"/>
                </a:cxn>
                <a:cxn ang="0">
                  <a:pos x="5305" y="1374"/>
                </a:cxn>
                <a:cxn ang="0">
                  <a:pos x="5255" y="1426"/>
                </a:cxn>
                <a:cxn ang="0">
                  <a:pos x="5184" y="1492"/>
                </a:cxn>
                <a:cxn ang="0">
                  <a:pos x="5095" y="1563"/>
                </a:cxn>
                <a:cxn ang="0">
                  <a:pos x="4989" y="1636"/>
                </a:cxn>
                <a:cxn ang="0">
                  <a:pos x="4897" y="1689"/>
                </a:cxn>
                <a:cxn ang="0">
                  <a:pos x="4830" y="1721"/>
                </a:cxn>
                <a:cxn ang="0">
                  <a:pos x="4759" y="1752"/>
                </a:cxn>
                <a:cxn ang="0">
                  <a:pos x="4685" y="1778"/>
                </a:cxn>
                <a:cxn ang="0">
                  <a:pos x="4605" y="1800"/>
                </a:cxn>
                <a:cxn ang="0">
                  <a:pos x="4522" y="1820"/>
                </a:cxn>
                <a:cxn ang="0">
                  <a:pos x="4436" y="1833"/>
                </a:cxn>
                <a:cxn ang="0">
                  <a:pos x="4344" y="1839"/>
                </a:cxn>
                <a:cxn ang="0">
                  <a:pos x="4250" y="1841"/>
                </a:cxn>
                <a:cxn ang="0">
                  <a:pos x="4151" y="1834"/>
                </a:cxn>
                <a:cxn ang="0">
                  <a:pos x="4049" y="1820"/>
                </a:cxn>
                <a:cxn ang="0">
                  <a:pos x="3943" y="1797"/>
                </a:cxn>
                <a:cxn ang="0">
                  <a:pos x="3833" y="1765"/>
                </a:cxn>
                <a:cxn ang="0">
                  <a:pos x="3720" y="1723"/>
                </a:cxn>
                <a:cxn ang="0">
                  <a:pos x="3603" y="1669"/>
                </a:cxn>
                <a:cxn ang="0">
                  <a:pos x="3484" y="1605"/>
                </a:cxn>
                <a:cxn ang="0">
                  <a:pos x="3361" y="1531"/>
                </a:cxn>
                <a:cxn ang="0">
                  <a:pos x="3235" y="1442"/>
                </a:cxn>
                <a:cxn ang="0">
                  <a:pos x="3104" y="1340"/>
                </a:cxn>
                <a:cxn ang="0">
                  <a:pos x="3039" y="1285"/>
                </a:cxn>
                <a:cxn ang="0">
                  <a:pos x="2782" y="1067"/>
                </a:cxn>
                <a:cxn ang="0">
                  <a:pos x="2539" y="872"/>
                </a:cxn>
                <a:cxn ang="0">
                  <a:pos x="2310" y="701"/>
                </a:cxn>
                <a:cxn ang="0">
                  <a:pos x="2094" y="549"/>
                </a:cxn>
                <a:cxn ang="0">
                  <a:pos x="1888" y="420"/>
                </a:cxn>
                <a:cxn ang="0">
                  <a:pos x="1692" y="308"/>
                </a:cxn>
                <a:cxn ang="0">
                  <a:pos x="1505" y="218"/>
                </a:cxn>
                <a:cxn ang="0">
                  <a:pos x="1325" y="142"/>
                </a:cxn>
                <a:cxn ang="0">
                  <a:pos x="1151" y="85"/>
                </a:cxn>
                <a:cxn ang="0">
                  <a:pos x="982" y="43"/>
                </a:cxn>
                <a:cxn ang="0">
                  <a:pos x="816" y="16"/>
                </a:cxn>
                <a:cxn ang="0">
                  <a:pos x="653" y="1"/>
                </a:cxn>
                <a:cxn ang="0">
                  <a:pos x="491" y="0"/>
                </a:cxn>
                <a:cxn ang="0">
                  <a:pos x="329" y="11"/>
                </a:cxn>
                <a:cxn ang="0">
                  <a:pos x="167" y="32"/>
                </a:cxn>
                <a:cxn ang="0">
                  <a:pos x="0" y="63"/>
                </a:cxn>
              </a:cxnLst>
              <a:rect l="0" t="0" r="r" b="b"/>
              <a:pathLst>
                <a:path w="5347" h="1841">
                  <a:moveTo>
                    <a:pt x="5347" y="1326"/>
                  </a:moveTo>
                  <a:lnTo>
                    <a:pt x="5347" y="1326"/>
                  </a:lnTo>
                  <a:lnTo>
                    <a:pt x="5336" y="1338"/>
                  </a:lnTo>
                  <a:lnTo>
                    <a:pt x="5305" y="1374"/>
                  </a:lnTo>
                  <a:lnTo>
                    <a:pt x="5283" y="1398"/>
                  </a:lnTo>
                  <a:lnTo>
                    <a:pt x="5255" y="1426"/>
                  </a:lnTo>
                  <a:lnTo>
                    <a:pt x="5222" y="1458"/>
                  </a:lnTo>
                  <a:lnTo>
                    <a:pt x="5184" y="1492"/>
                  </a:lnTo>
                  <a:lnTo>
                    <a:pt x="5143" y="1526"/>
                  </a:lnTo>
                  <a:lnTo>
                    <a:pt x="5095" y="1563"/>
                  </a:lnTo>
                  <a:lnTo>
                    <a:pt x="5046" y="1600"/>
                  </a:lnTo>
                  <a:lnTo>
                    <a:pt x="4989" y="1636"/>
                  </a:lnTo>
                  <a:lnTo>
                    <a:pt x="4929" y="1671"/>
                  </a:lnTo>
                  <a:lnTo>
                    <a:pt x="4897" y="1689"/>
                  </a:lnTo>
                  <a:lnTo>
                    <a:pt x="4865" y="1705"/>
                  </a:lnTo>
                  <a:lnTo>
                    <a:pt x="4830" y="1721"/>
                  </a:lnTo>
                  <a:lnTo>
                    <a:pt x="4796" y="1737"/>
                  </a:lnTo>
                  <a:lnTo>
                    <a:pt x="4759" y="1752"/>
                  </a:lnTo>
                  <a:lnTo>
                    <a:pt x="4723" y="1765"/>
                  </a:lnTo>
                  <a:lnTo>
                    <a:pt x="4685" y="1778"/>
                  </a:lnTo>
                  <a:lnTo>
                    <a:pt x="4646" y="1791"/>
                  </a:lnTo>
                  <a:lnTo>
                    <a:pt x="4605" y="1800"/>
                  </a:lnTo>
                  <a:lnTo>
                    <a:pt x="4565" y="1812"/>
                  </a:lnTo>
                  <a:lnTo>
                    <a:pt x="4522" y="1820"/>
                  </a:lnTo>
                  <a:lnTo>
                    <a:pt x="4479" y="1826"/>
                  </a:lnTo>
                  <a:lnTo>
                    <a:pt x="4436" y="1833"/>
                  </a:lnTo>
                  <a:lnTo>
                    <a:pt x="4390" y="1837"/>
                  </a:lnTo>
                  <a:lnTo>
                    <a:pt x="4344" y="1839"/>
                  </a:lnTo>
                  <a:lnTo>
                    <a:pt x="4297" y="1841"/>
                  </a:lnTo>
                  <a:lnTo>
                    <a:pt x="4250" y="1841"/>
                  </a:lnTo>
                  <a:lnTo>
                    <a:pt x="4200" y="1837"/>
                  </a:lnTo>
                  <a:lnTo>
                    <a:pt x="4151" y="1834"/>
                  </a:lnTo>
                  <a:lnTo>
                    <a:pt x="4100" y="1828"/>
                  </a:lnTo>
                  <a:lnTo>
                    <a:pt x="4049" y="1820"/>
                  </a:lnTo>
                  <a:lnTo>
                    <a:pt x="3996" y="1808"/>
                  </a:lnTo>
                  <a:lnTo>
                    <a:pt x="3943" y="1797"/>
                  </a:lnTo>
                  <a:lnTo>
                    <a:pt x="3888" y="1781"/>
                  </a:lnTo>
                  <a:lnTo>
                    <a:pt x="3833" y="1765"/>
                  </a:lnTo>
                  <a:lnTo>
                    <a:pt x="3776" y="1744"/>
                  </a:lnTo>
                  <a:lnTo>
                    <a:pt x="3720" y="1723"/>
                  </a:lnTo>
                  <a:lnTo>
                    <a:pt x="3663" y="1697"/>
                  </a:lnTo>
                  <a:lnTo>
                    <a:pt x="3603" y="1669"/>
                  </a:lnTo>
                  <a:lnTo>
                    <a:pt x="3545" y="1639"/>
                  </a:lnTo>
                  <a:lnTo>
                    <a:pt x="3484" y="1605"/>
                  </a:lnTo>
                  <a:lnTo>
                    <a:pt x="3422" y="1569"/>
                  </a:lnTo>
                  <a:lnTo>
                    <a:pt x="3361" y="1531"/>
                  </a:lnTo>
                  <a:lnTo>
                    <a:pt x="3297" y="1487"/>
                  </a:lnTo>
                  <a:lnTo>
                    <a:pt x="3235" y="1442"/>
                  </a:lnTo>
                  <a:lnTo>
                    <a:pt x="3170" y="1393"/>
                  </a:lnTo>
                  <a:lnTo>
                    <a:pt x="3104" y="1340"/>
                  </a:lnTo>
                  <a:lnTo>
                    <a:pt x="3039" y="1285"/>
                  </a:lnTo>
                  <a:lnTo>
                    <a:pt x="3039" y="1285"/>
                  </a:lnTo>
                  <a:lnTo>
                    <a:pt x="2909" y="1172"/>
                  </a:lnTo>
                  <a:lnTo>
                    <a:pt x="2782" y="1067"/>
                  </a:lnTo>
                  <a:lnTo>
                    <a:pt x="2659" y="967"/>
                  </a:lnTo>
                  <a:lnTo>
                    <a:pt x="2539" y="872"/>
                  </a:lnTo>
                  <a:lnTo>
                    <a:pt x="2423" y="783"/>
                  </a:lnTo>
                  <a:lnTo>
                    <a:pt x="2310" y="701"/>
                  </a:lnTo>
                  <a:lnTo>
                    <a:pt x="2201" y="622"/>
                  </a:lnTo>
                  <a:lnTo>
                    <a:pt x="2094" y="549"/>
                  </a:lnTo>
                  <a:lnTo>
                    <a:pt x="1990" y="483"/>
                  </a:lnTo>
                  <a:lnTo>
                    <a:pt x="1888" y="420"/>
                  </a:lnTo>
                  <a:lnTo>
                    <a:pt x="1788" y="362"/>
                  </a:lnTo>
                  <a:lnTo>
                    <a:pt x="1692" y="308"/>
                  </a:lnTo>
                  <a:lnTo>
                    <a:pt x="1597" y="261"/>
                  </a:lnTo>
                  <a:lnTo>
                    <a:pt x="1505" y="218"/>
                  </a:lnTo>
                  <a:lnTo>
                    <a:pt x="1413" y="177"/>
                  </a:lnTo>
                  <a:lnTo>
                    <a:pt x="1325" y="142"/>
                  </a:lnTo>
                  <a:lnTo>
                    <a:pt x="1237" y="111"/>
                  </a:lnTo>
                  <a:lnTo>
                    <a:pt x="1151" y="85"/>
                  </a:lnTo>
                  <a:lnTo>
                    <a:pt x="1065" y="61"/>
                  </a:lnTo>
                  <a:lnTo>
                    <a:pt x="982" y="43"/>
                  </a:lnTo>
                  <a:lnTo>
                    <a:pt x="898" y="27"/>
                  </a:lnTo>
                  <a:lnTo>
                    <a:pt x="816" y="16"/>
                  </a:lnTo>
                  <a:lnTo>
                    <a:pt x="734" y="6"/>
                  </a:lnTo>
                  <a:lnTo>
                    <a:pt x="653" y="1"/>
                  </a:lnTo>
                  <a:lnTo>
                    <a:pt x="572" y="0"/>
                  </a:lnTo>
                  <a:lnTo>
                    <a:pt x="491" y="0"/>
                  </a:lnTo>
                  <a:lnTo>
                    <a:pt x="410" y="5"/>
                  </a:lnTo>
                  <a:lnTo>
                    <a:pt x="329" y="11"/>
                  </a:lnTo>
                  <a:lnTo>
                    <a:pt x="249" y="21"/>
                  </a:lnTo>
                  <a:lnTo>
                    <a:pt x="167" y="32"/>
                  </a:lnTo>
                  <a:lnTo>
                    <a:pt x="83" y="47"/>
                  </a:lnTo>
                  <a:lnTo>
                    <a:pt x="0" y="63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spcBef>
                  <a:spcPct val="50000"/>
                </a:spcBef>
              </a:pPr>
              <a:endParaRPr lang="ko-KR" altLang="en-US" sz="1000" b="1" dirty="0" smtClean="0">
                <a:solidFill>
                  <a:srgbClr val="000000"/>
                </a:solidFill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7433" name="Freeform 73"/>
            <p:cNvSpPr>
              <a:spLocks/>
            </p:cNvSpPr>
            <p:nvPr/>
          </p:nvSpPr>
          <p:spPr bwMode="auto">
            <a:xfrm>
              <a:off x="522" y="968"/>
              <a:ext cx="5365" cy="888"/>
            </a:xfrm>
            <a:custGeom>
              <a:avLst/>
              <a:gdLst/>
              <a:ahLst/>
              <a:cxnLst>
                <a:cxn ang="0">
                  <a:pos x="5365" y="1235"/>
                </a:cxn>
                <a:cxn ang="0">
                  <a:pos x="5325" y="1285"/>
                </a:cxn>
                <a:cxn ang="0">
                  <a:pos x="5275" y="1340"/>
                </a:cxn>
                <a:cxn ang="0">
                  <a:pos x="5206" y="1406"/>
                </a:cxn>
                <a:cxn ang="0">
                  <a:pos x="5118" y="1479"/>
                </a:cxn>
                <a:cxn ang="0">
                  <a:pos x="5013" y="1555"/>
                </a:cxn>
                <a:cxn ang="0">
                  <a:pos x="4921" y="1610"/>
                </a:cxn>
                <a:cxn ang="0">
                  <a:pos x="4854" y="1644"/>
                </a:cxn>
                <a:cxn ang="0">
                  <a:pos x="4785" y="1676"/>
                </a:cxn>
                <a:cxn ang="0">
                  <a:pos x="4710" y="1705"/>
                </a:cxn>
                <a:cxn ang="0">
                  <a:pos x="4631" y="1729"/>
                </a:cxn>
                <a:cxn ang="0">
                  <a:pos x="4549" y="1749"/>
                </a:cxn>
                <a:cxn ang="0">
                  <a:pos x="4461" y="1765"/>
                </a:cxn>
                <a:cxn ang="0">
                  <a:pos x="4370" y="1773"/>
                </a:cxn>
                <a:cxn ang="0">
                  <a:pos x="4275" y="1776"/>
                </a:cxn>
                <a:cxn ang="0">
                  <a:pos x="4177" y="1771"/>
                </a:cxn>
                <a:cxn ang="0">
                  <a:pos x="4074" y="1758"/>
                </a:cxn>
                <a:cxn ang="0">
                  <a:pos x="3969" y="1737"/>
                </a:cxn>
                <a:cxn ang="0">
                  <a:pos x="3857" y="1708"/>
                </a:cxn>
                <a:cxn ang="0">
                  <a:pos x="3745" y="1668"/>
                </a:cxn>
                <a:cxn ang="0">
                  <a:pos x="3627" y="1618"/>
                </a:cxn>
                <a:cxn ang="0">
                  <a:pos x="3506" y="1555"/>
                </a:cxn>
                <a:cxn ang="0">
                  <a:pos x="3383" y="1482"/>
                </a:cxn>
                <a:cxn ang="0">
                  <a:pos x="3255" y="1397"/>
                </a:cxn>
                <a:cxn ang="0">
                  <a:pos x="3124" y="1297"/>
                </a:cxn>
                <a:cxn ang="0">
                  <a:pos x="3058" y="1242"/>
                </a:cxn>
                <a:cxn ang="0">
                  <a:pos x="2797" y="1029"/>
                </a:cxn>
                <a:cxn ang="0">
                  <a:pos x="2551" y="838"/>
                </a:cxn>
                <a:cxn ang="0">
                  <a:pos x="2319" y="670"/>
                </a:cxn>
                <a:cxn ang="0">
                  <a:pos x="2101" y="523"/>
                </a:cxn>
                <a:cxn ang="0">
                  <a:pos x="1893" y="396"/>
                </a:cxn>
                <a:cxn ang="0">
                  <a:pos x="1696" y="289"/>
                </a:cxn>
                <a:cxn ang="0">
                  <a:pos x="1507" y="200"/>
                </a:cxn>
                <a:cxn ang="0">
                  <a:pos x="1325" y="129"/>
                </a:cxn>
                <a:cxn ang="0">
                  <a:pos x="1150" y="74"/>
                </a:cxn>
                <a:cxn ang="0">
                  <a:pos x="981" y="36"/>
                </a:cxn>
                <a:cxn ang="0">
                  <a:pos x="815" y="11"/>
                </a:cxn>
                <a:cxn ang="0">
                  <a:pos x="652" y="2"/>
                </a:cxn>
                <a:cxn ang="0">
                  <a:pos x="491" y="3"/>
                </a:cxn>
                <a:cxn ang="0">
                  <a:pos x="328" y="18"/>
                </a:cxn>
                <a:cxn ang="0">
                  <a:pos x="166" y="42"/>
                </a:cxn>
                <a:cxn ang="0">
                  <a:pos x="0" y="76"/>
                </a:cxn>
              </a:cxnLst>
              <a:rect l="0" t="0" r="r" b="b"/>
              <a:pathLst>
                <a:path w="5365" h="1776">
                  <a:moveTo>
                    <a:pt x="5365" y="1235"/>
                  </a:moveTo>
                  <a:lnTo>
                    <a:pt x="5365" y="1235"/>
                  </a:lnTo>
                  <a:lnTo>
                    <a:pt x="5354" y="1248"/>
                  </a:lnTo>
                  <a:lnTo>
                    <a:pt x="5325" y="1285"/>
                  </a:lnTo>
                  <a:lnTo>
                    <a:pt x="5301" y="1311"/>
                  </a:lnTo>
                  <a:lnTo>
                    <a:pt x="5275" y="1340"/>
                  </a:lnTo>
                  <a:lnTo>
                    <a:pt x="5243" y="1371"/>
                  </a:lnTo>
                  <a:lnTo>
                    <a:pt x="5206" y="1406"/>
                  </a:lnTo>
                  <a:lnTo>
                    <a:pt x="5164" y="1442"/>
                  </a:lnTo>
                  <a:lnTo>
                    <a:pt x="5118" y="1479"/>
                  </a:lnTo>
                  <a:lnTo>
                    <a:pt x="5067" y="1518"/>
                  </a:lnTo>
                  <a:lnTo>
                    <a:pt x="5013" y="1555"/>
                  </a:lnTo>
                  <a:lnTo>
                    <a:pt x="4953" y="1592"/>
                  </a:lnTo>
                  <a:lnTo>
                    <a:pt x="4921" y="1610"/>
                  </a:lnTo>
                  <a:lnTo>
                    <a:pt x="4889" y="1628"/>
                  </a:lnTo>
                  <a:lnTo>
                    <a:pt x="4854" y="1644"/>
                  </a:lnTo>
                  <a:lnTo>
                    <a:pt x="4820" y="1660"/>
                  </a:lnTo>
                  <a:lnTo>
                    <a:pt x="4785" y="1676"/>
                  </a:lnTo>
                  <a:lnTo>
                    <a:pt x="4747" y="1691"/>
                  </a:lnTo>
                  <a:lnTo>
                    <a:pt x="4710" y="1705"/>
                  </a:lnTo>
                  <a:lnTo>
                    <a:pt x="4671" y="1718"/>
                  </a:lnTo>
                  <a:lnTo>
                    <a:pt x="4631" y="1729"/>
                  </a:lnTo>
                  <a:lnTo>
                    <a:pt x="4591" y="1739"/>
                  </a:lnTo>
                  <a:lnTo>
                    <a:pt x="4549" y="1749"/>
                  </a:lnTo>
                  <a:lnTo>
                    <a:pt x="4506" y="1757"/>
                  </a:lnTo>
                  <a:lnTo>
                    <a:pt x="4461" y="1765"/>
                  </a:lnTo>
                  <a:lnTo>
                    <a:pt x="4417" y="1770"/>
                  </a:lnTo>
                  <a:lnTo>
                    <a:pt x="4370" y="1773"/>
                  </a:lnTo>
                  <a:lnTo>
                    <a:pt x="4324" y="1775"/>
                  </a:lnTo>
                  <a:lnTo>
                    <a:pt x="4275" y="1776"/>
                  </a:lnTo>
                  <a:lnTo>
                    <a:pt x="4227" y="1775"/>
                  </a:lnTo>
                  <a:lnTo>
                    <a:pt x="4177" y="1771"/>
                  </a:lnTo>
                  <a:lnTo>
                    <a:pt x="4125" y="1766"/>
                  </a:lnTo>
                  <a:lnTo>
                    <a:pt x="4074" y="1758"/>
                  </a:lnTo>
                  <a:lnTo>
                    <a:pt x="4021" y="1749"/>
                  </a:lnTo>
                  <a:lnTo>
                    <a:pt x="3969" y="1737"/>
                  </a:lnTo>
                  <a:lnTo>
                    <a:pt x="3913" y="1724"/>
                  </a:lnTo>
                  <a:lnTo>
                    <a:pt x="3857" y="1708"/>
                  </a:lnTo>
                  <a:lnTo>
                    <a:pt x="3802" y="1689"/>
                  </a:lnTo>
                  <a:lnTo>
                    <a:pt x="3745" y="1668"/>
                  </a:lnTo>
                  <a:lnTo>
                    <a:pt x="3687" y="1644"/>
                  </a:lnTo>
                  <a:lnTo>
                    <a:pt x="3627" y="1618"/>
                  </a:lnTo>
                  <a:lnTo>
                    <a:pt x="3567" y="1587"/>
                  </a:lnTo>
                  <a:lnTo>
                    <a:pt x="3506" y="1555"/>
                  </a:lnTo>
                  <a:lnTo>
                    <a:pt x="3445" y="1521"/>
                  </a:lnTo>
                  <a:lnTo>
                    <a:pt x="3383" y="1482"/>
                  </a:lnTo>
                  <a:lnTo>
                    <a:pt x="3319" y="1440"/>
                  </a:lnTo>
                  <a:lnTo>
                    <a:pt x="3255" y="1397"/>
                  </a:lnTo>
                  <a:lnTo>
                    <a:pt x="3190" y="1348"/>
                  </a:lnTo>
                  <a:lnTo>
                    <a:pt x="3124" y="1297"/>
                  </a:lnTo>
                  <a:lnTo>
                    <a:pt x="3058" y="1242"/>
                  </a:lnTo>
                  <a:lnTo>
                    <a:pt x="3058" y="1242"/>
                  </a:lnTo>
                  <a:lnTo>
                    <a:pt x="2924" y="1132"/>
                  </a:lnTo>
                  <a:lnTo>
                    <a:pt x="2797" y="1029"/>
                  </a:lnTo>
                  <a:lnTo>
                    <a:pt x="2672" y="930"/>
                  </a:lnTo>
                  <a:lnTo>
                    <a:pt x="2551" y="838"/>
                  </a:lnTo>
                  <a:lnTo>
                    <a:pt x="2434" y="751"/>
                  </a:lnTo>
                  <a:lnTo>
                    <a:pt x="2319" y="670"/>
                  </a:lnTo>
                  <a:lnTo>
                    <a:pt x="2209" y="593"/>
                  </a:lnTo>
                  <a:lnTo>
                    <a:pt x="2101" y="523"/>
                  </a:lnTo>
                  <a:lnTo>
                    <a:pt x="1996" y="457"/>
                  </a:lnTo>
                  <a:lnTo>
                    <a:pt x="1893" y="396"/>
                  </a:lnTo>
                  <a:lnTo>
                    <a:pt x="1793" y="341"/>
                  </a:lnTo>
                  <a:lnTo>
                    <a:pt x="1696" y="289"/>
                  </a:lnTo>
                  <a:lnTo>
                    <a:pt x="1600" y="242"/>
                  </a:lnTo>
                  <a:lnTo>
                    <a:pt x="1507" y="200"/>
                  </a:lnTo>
                  <a:lnTo>
                    <a:pt x="1415" y="163"/>
                  </a:lnTo>
                  <a:lnTo>
                    <a:pt x="1325" y="129"/>
                  </a:lnTo>
                  <a:lnTo>
                    <a:pt x="1238" y="100"/>
                  </a:lnTo>
                  <a:lnTo>
                    <a:pt x="1150" y="74"/>
                  </a:lnTo>
                  <a:lnTo>
                    <a:pt x="1065" y="53"/>
                  </a:lnTo>
                  <a:lnTo>
                    <a:pt x="981" y="36"/>
                  </a:lnTo>
                  <a:lnTo>
                    <a:pt x="897" y="23"/>
                  </a:lnTo>
                  <a:lnTo>
                    <a:pt x="815" y="11"/>
                  </a:lnTo>
                  <a:lnTo>
                    <a:pt x="734" y="5"/>
                  </a:lnTo>
                  <a:lnTo>
                    <a:pt x="652" y="2"/>
                  </a:lnTo>
                  <a:lnTo>
                    <a:pt x="571" y="0"/>
                  </a:lnTo>
                  <a:lnTo>
                    <a:pt x="491" y="3"/>
                  </a:lnTo>
                  <a:lnTo>
                    <a:pt x="409" y="8"/>
                  </a:lnTo>
                  <a:lnTo>
                    <a:pt x="328" y="18"/>
                  </a:lnTo>
                  <a:lnTo>
                    <a:pt x="248" y="29"/>
                  </a:lnTo>
                  <a:lnTo>
                    <a:pt x="166" y="42"/>
                  </a:lnTo>
                  <a:lnTo>
                    <a:pt x="84" y="58"/>
                  </a:lnTo>
                  <a:lnTo>
                    <a:pt x="0" y="7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spcBef>
                  <a:spcPct val="50000"/>
                </a:spcBef>
              </a:pPr>
              <a:endParaRPr lang="ko-KR" altLang="en-US" sz="1000" b="1" dirty="0" smtClean="0">
                <a:solidFill>
                  <a:srgbClr val="000000"/>
                </a:solidFill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7434" name="Freeform 74"/>
            <p:cNvSpPr>
              <a:spLocks/>
            </p:cNvSpPr>
            <p:nvPr/>
          </p:nvSpPr>
          <p:spPr bwMode="auto">
            <a:xfrm>
              <a:off x="542" y="987"/>
              <a:ext cx="5381" cy="854"/>
            </a:xfrm>
            <a:custGeom>
              <a:avLst/>
              <a:gdLst/>
              <a:ahLst/>
              <a:cxnLst>
                <a:cxn ang="0">
                  <a:pos x="5381" y="1145"/>
                </a:cxn>
                <a:cxn ang="0">
                  <a:pos x="5341" y="1195"/>
                </a:cxn>
                <a:cxn ang="0">
                  <a:pos x="5293" y="1250"/>
                </a:cxn>
                <a:cxn ang="0">
                  <a:pos x="5224" y="1319"/>
                </a:cxn>
                <a:cxn ang="0">
                  <a:pos x="5138" y="1395"/>
                </a:cxn>
                <a:cxn ang="0">
                  <a:pos x="5033" y="1472"/>
                </a:cxn>
                <a:cxn ang="0">
                  <a:pos x="4943" y="1529"/>
                </a:cxn>
                <a:cxn ang="0">
                  <a:pos x="4877" y="1564"/>
                </a:cxn>
                <a:cxn ang="0">
                  <a:pos x="4808" y="1598"/>
                </a:cxn>
                <a:cxn ang="0">
                  <a:pos x="4733" y="1629"/>
                </a:cxn>
                <a:cxn ang="0">
                  <a:pos x="4655" y="1655"/>
                </a:cxn>
                <a:cxn ang="0">
                  <a:pos x="4572" y="1676"/>
                </a:cxn>
                <a:cxn ang="0">
                  <a:pos x="4486" y="1694"/>
                </a:cxn>
                <a:cxn ang="0">
                  <a:pos x="4396" y="1705"/>
                </a:cxn>
                <a:cxn ang="0">
                  <a:pos x="4300" y="1708"/>
                </a:cxn>
                <a:cxn ang="0">
                  <a:pos x="4201" y="1706"/>
                </a:cxn>
                <a:cxn ang="0">
                  <a:pos x="4098" y="1695"/>
                </a:cxn>
                <a:cxn ang="0">
                  <a:pos x="3992" y="1677"/>
                </a:cxn>
                <a:cxn ang="0">
                  <a:pos x="3882" y="1648"/>
                </a:cxn>
                <a:cxn ang="0">
                  <a:pos x="3768" y="1611"/>
                </a:cxn>
                <a:cxn ang="0">
                  <a:pos x="3650" y="1563"/>
                </a:cxn>
                <a:cxn ang="0">
                  <a:pos x="3528" y="1503"/>
                </a:cxn>
                <a:cxn ang="0">
                  <a:pos x="3403" y="1432"/>
                </a:cxn>
                <a:cxn ang="0">
                  <a:pos x="3274" y="1348"/>
                </a:cxn>
                <a:cxn ang="0">
                  <a:pos x="3142" y="1251"/>
                </a:cxn>
                <a:cxn ang="0">
                  <a:pos x="3074" y="1198"/>
                </a:cxn>
                <a:cxn ang="0">
                  <a:pos x="2810" y="988"/>
                </a:cxn>
                <a:cxn ang="0">
                  <a:pos x="2561" y="801"/>
                </a:cxn>
                <a:cxn ang="0">
                  <a:pos x="2328" y="638"/>
                </a:cxn>
                <a:cxn ang="0">
                  <a:pos x="2106" y="494"/>
                </a:cxn>
                <a:cxn ang="0">
                  <a:pos x="1898" y="371"/>
                </a:cxn>
                <a:cxn ang="0">
                  <a:pos x="1698" y="268"/>
                </a:cxn>
                <a:cxn ang="0">
                  <a:pos x="1508" y="182"/>
                </a:cxn>
                <a:cxn ang="0">
                  <a:pos x="1326" y="114"/>
                </a:cxn>
                <a:cxn ang="0">
                  <a:pos x="1149" y="63"/>
                </a:cxn>
                <a:cxn ang="0">
                  <a:pos x="980" y="27"/>
                </a:cxn>
                <a:cxn ang="0">
                  <a:pos x="813" y="6"/>
                </a:cxn>
                <a:cxn ang="0">
                  <a:pos x="650" y="0"/>
                </a:cxn>
                <a:cxn ang="0">
                  <a:pos x="489" y="5"/>
                </a:cxn>
                <a:cxn ang="0">
                  <a:pos x="328" y="22"/>
                </a:cxn>
                <a:cxn ang="0">
                  <a:pos x="165" y="50"/>
                </a:cxn>
                <a:cxn ang="0">
                  <a:pos x="0" y="89"/>
                </a:cxn>
              </a:cxnLst>
              <a:rect l="0" t="0" r="r" b="b"/>
              <a:pathLst>
                <a:path w="5381" h="1708">
                  <a:moveTo>
                    <a:pt x="5381" y="1145"/>
                  </a:moveTo>
                  <a:lnTo>
                    <a:pt x="5381" y="1145"/>
                  </a:lnTo>
                  <a:lnTo>
                    <a:pt x="5372" y="1157"/>
                  </a:lnTo>
                  <a:lnTo>
                    <a:pt x="5341" y="1195"/>
                  </a:lnTo>
                  <a:lnTo>
                    <a:pt x="5319" y="1220"/>
                  </a:lnTo>
                  <a:lnTo>
                    <a:pt x="5293" y="1250"/>
                  </a:lnTo>
                  <a:lnTo>
                    <a:pt x="5261" y="1283"/>
                  </a:lnTo>
                  <a:lnTo>
                    <a:pt x="5224" y="1319"/>
                  </a:lnTo>
                  <a:lnTo>
                    <a:pt x="5184" y="1356"/>
                  </a:lnTo>
                  <a:lnTo>
                    <a:pt x="5138" y="1395"/>
                  </a:lnTo>
                  <a:lnTo>
                    <a:pt x="5088" y="1434"/>
                  </a:lnTo>
                  <a:lnTo>
                    <a:pt x="5033" y="1472"/>
                  </a:lnTo>
                  <a:lnTo>
                    <a:pt x="4975" y="1511"/>
                  </a:lnTo>
                  <a:lnTo>
                    <a:pt x="4943" y="1529"/>
                  </a:lnTo>
                  <a:lnTo>
                    <a:pt x="4911" y="1547"/>
                  </a:lnTo>
                  <a:lnTo>
                    <a:pt x="4877" y="1564"/>
                  </a:lnTo>
                  <a:lnTo>
                    <a:pt x="4843" y="1582"/>
                  </a:lnTo>
                  <a:lnTo>
                    <a:pt x="4808" y="1598"/>
                  </a:lnTo>
                  <a:lnTo>
                    <a:pt x="4770" y="1613"/>
                  </a:lnTo>
                  <a:lnTo>
                    <a:pt x="4733" y="1629"/>
                  </a:lnTo>
                  <a:lnTo>
                    <a:pt x="4694" y="1642"/>
                  </a:lnTo>
                  <a:lnTo>
                    <a:pt x="4655" y="1655"/>
                  </a:lnTo>
                  <a:lnTo>
                    <a:pt x="4614" y="1666"/>
                  </a:lnTo>
                  <a:lnTo>
                    <a:pt x="4572" y="1676"/>
                  </a:lnTo>
                  <a:lnTo>
                    <a:pt x="4530" y="1685"/>
                  </a:lnTo>
                  <a:lnTo>
                    <a:pt x="4486" y="1694"/>
                  </a:lnTo>
                  <a:lnTo>
                    <a:pt x="4441" y="1700"/>
                  </a:lnTo>
                  <a:lnTo>
                    <a:pt x="4396" y="1705"/>
                  </a:lnTo>
                  <a:lnTo>
                    <a:pt x="4348" y="1708"/>
                  </a:lnTo>
                  <a:lnTo>
                    <a:pt x="4300" y="1708"/>
                  </a:lnTo>
                  <a:lnTo>
                    <a:pt x="4251" y="1708"/>
                  </a:lnTo>
                  <a:lnTo>
                    <a:pt x="4201" y="1706"/>
                  </a:lnTo>
                  <a:lnTo>
                    <a:pt x="4150" y="1702"/>
                  </a:lnTo>
                  <a:lnTo>
                    <a:pt x="4098" y="1695"/>
                  </a:lnTo>
                  <a:lnTo>
                    <a:pt x="4046" y="1687"/>
                  </a:lnTo>
                  <a:lnTo>
                    <a:pt x="3992" y="1677"/>
                  </a:lnTo>
                  <a:lnTo>
                    <a:pt x="3937" y="1664"/>
                  </a:lnTo>
                  <a:lnTo>
                    <a:pt x="3882" y="1648"/>
                  </a:lnTo>
                  <a:lnTo>
                    <a:pt x="3825" y="1631"/>
                  </a:lnTo>
                  <a:lnTo>
                    <a:pt x="3768" y="1611"/>
                  </a:lnTo>
                  <a:lnTo>
                    <a:pt x="3708" y="1589"/>
                  </a:lnTo>
                  <a:lnTo>
                    <a:pt x="3650" y="1563"/>
                  </a:lnTo>
                  <a:lnTo>
                    <a:pt x="3589" y="1534"/>
                  </a:lnTo>
                  <a:lnTo>
                    <a:pt x="3528" y="1503"/>
                  </a:lnTo>
                  <a:lnTo>
                    <a:pt x="3465" y="1469"/>
                  </a:lnTo>
                  <a:lnTo>
                    <a:pt x="3403" y="1432"/>
                  </a:lnTo>
                  <a:lnTo>
                    <a:pt x="3339" y="1392"/>
                  </a:lnTo>
                  <a:lnTo>
                    <a:pt x="3274" y="1348"/>
                  </a:lnTo>
                  <a:lnTo>
                    <a:pt x="3209" y="1301"/>
                  </a:lnTo>
                  <a:lnTo>
                    <a:pt x="3142" y="1251"/>
                  </a:lnTo>
                  <a:lnTo>
                    <a:pt x="3074" y="1198"/>
                  </a:lnTo>
                  <a:lnTo>
                    <a:pt x="3074" y="1198"/>
                  </a:lnTo>
                  <a:lnTo>
                    <a:pt x="2941" y="1090"/>
                  </a:lnTo>
                  <a:lnTo>
                    <a:pt x="2810" y="988"/>
                  </a:lnTo>
                  <a:lnTo>
                    <a:pt x="2684" y="891"/>
                  </a:lnTo>
                  <a:lnTo>
                    <a:pt x="2561" y="801"/>
                  </a:lnTo>
                  <a:lnTo>
                    <a:pt x="2443" y="717"/>
                  </a:lnTo>
                  <a:lnTo>
                    <a:pt x="2328" y="638"/>
                  </a:lnTo>
                  <a:lnTo>
                    <a:pt x="2216" y="563"/>
                  </a:lnTo>
                  <a:lnTo>
                    <a:pt x="2106" y="494"/>
                  </a:lnTo>
                  <a:lnTo>
                    <a:pt x="2001" y="429"/>
                  </a:lnTo>
                  <a:lnTo>
                    <a:pt x="1898" y="371"/>
                  </a:lnTo>
                  <a:lnTo>
                    <a:pt x="1796" y="316"/>
                  </a:lnTo>
                  <a:lnTo>
                    <a:pt x="1698" y="268"/>
                  </a:lnTo>
                  <a:lnTo>
                    <a:pt x="1602" y="223"/>
                  </a:lnTo>
                  <a:lnTo>
                    <a:pt x="1508" y="182"/>
                  </a:lnTo>
                  <a:lnTo>
                    <a:pt x="1416" y="147"/>
                  </a:lnTo>
                  <a:lnTo>
                    <a:pt x="1326" y="114"/>
                  </a:lnTo>
                  <a:lnTo>
                    <a:pt x="1237" y="87"/>
                  </a:lnTo>
                  <a:lnTo>
                    <a:pt x="1149" y="63"/>
                  </a:lnTo>
                  <a:lnTo>
                    <a:pt x="1065" y="43"/>
                  </a:lnTo>
                  <a:lnTo>
                    <a:pt x="980" y="27"/>
                  </a:lnTo>
                  <a:lnTo>
                    <a:pt x="897" y="16"/>
                  </a:lnTo>
                  <a:lnTo>
                    <a:pt x="813" y="6"/>
                  </a:lnTo>
                  <a:lnTo>
                    <a:pt x="732" y="1"/>
                  </a:lnTo>
                  <a:lnTo>
                    <a:pt x="650" y="0"/>
                  </a:lnTo>
                  <a:lnTo>
                    <a:pt x="569" y="0"/>
                  </a:lnTo>
                  <a:lnTo>
                    <a:pt x="489" y="5"/>
                  </a:lnTo>
                  <a:lnTo>
                    <a:pt x="408" y="11"/>
                  </a:lnTo>
                  <a:lnTo>
                    <a:pt x="328" y="22"/>
                  </a:lnTo>
                  <a:lnTo>
                    <a:pt x="246" y="35"/>
                  </a:lnTo>
                  <a:lnTo>
                    <a:pt x="165" y="50"/>
                  </a:lnTo>
                  <a:lnTo>
                    <a:pt x="83" y="68"/>
                  </a:lnTo>
                  <a:lnTo>
                    <a:pt x="0" y="89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spcBef>
                  <a:spcPct val="50000"/>
                </a:spcBef>
              </a:pPr>
              <a:endParaRPr lang="ko-KR" altLang="en-US" sz="1000" b="1" dirty="0" smtClean="0">
                <a:solidFill>
                  <a:srgbClr val="000000"/>
                </a:solidFill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7435" name="Freeform 75"/>
            <p:cNvSpPr>
              <a:spLocks/>
            </p:cNvSpPr>
            <p:nvPr/>
          </p:nvSpPr>
          <p:spPr bwMode="auto">
            <a:xfrm>
              <a:off x="563" y="1005"/>
              <a:ext cx="5395" cy="822"/>
            </a:xfrm>
            <a:custGeom>
              <a:avLst/>
              <a:gdLst/>
              <a:ahLst/>
              <a:cxnLst>
                <a:cxn ang="0">
                  <a:pos x="5395" y="1054"/>
                </a:cxn>
                <a:cxn ang="0">
                  <a:pos x="5356" y="1106"/>
                </a:cxn>
                <a:cxn ang="0">
                  <a:pos x="5309" y="1162"/>
                </a:cxn>
                <a:cxn ang="0">
                  <a:pos x="5241" y="1232"/>
                </a:cxn>
                <a:cxn ang="0">
                  <a:pos x="5156" y="1309"/>
                </a:cxn>
                <a:cxn ang="0">
                  <a:pos x="5052" y="1390"/>
                </a:cxn>
                <a:cxn ang="0">
                  <a:pos x="4963" y="1450"/>
                </a:cxn>
                <a:cxn ang="0">
                  <a:pos x="4898" y="1487"/>
                </a:cxn>
                <a:cxn ang="0">
                  <a:pos x="4829" y="1521"/>
                </a:cxn>
                <a:cxn ang="0">
                  <a:pos x="4755" y="1553"/>
                </a:cxn>
                <a:cxn ang="0">
                  <a:pos x="4677" y="1582"/>
                </a:cxn>
                <a:cxn ang="0">
                  <a:pos x="4595" y="1605"/>
                </a:cxn>
                <a:cxn ang="0">
                  <a:pos x="4509" y="1624"/>
                </a:cxn>
                <a:cxn ang="0">
                  <a:pos x="4418" y="1637"/>
                </a:cxn>
                <a:cxn ang="0">
                  <a:pos x="4323" y="1644"/>
                </a:cxn>
                <a:cxn ang="0">
                  <a:pos x="4225" y="1642"/>
                </a:cxn>
                <a:cxn ang="0">
                  <a:pos x="4122" y="1634"/>
                </a:cxn>
                <a:cxn ang="0">
                  <a:pos x="4015" y="1618"/>
                </a:cxn>
                <a:cxn ang="0">
                  <a:pos x="3904" y="1592"/>
                </a:cxn>
                <a:cxn ang="0">
                  <a:pos x="3789" y="1556"/>
                </a:cxn>
                <a:cxn ang="0">
                  <a:pos x="3671" y="1510"/>
                </a:cxn>
                <a:cxn ang="0">
                  <a:pos x="3548" y="1451"/>
                </a:cxn>
                <a:cxn ang="0">
                  <a:pos x="3422" y="1384"/>
                </a:cxn>
                <a:cxn ang="0">
                  <a:pos x="3292" y="1301"/>
                </a:cxn>
                <a:cxn ang="0">
                  <a:pos x="3158" y="1206"/>
                </a:cxn>
                <a:cxn ang="0">
                  <a:pos x="3089" y="1154"/>
                </a:cxn>
                <a:cxn ang="0">
                  <a:pos x="2822" y="949"/>
                </a:cxn>
                <a:cxn ang="0">
                  <a:pos x="2572" y="767"/>
                </a:cxn>
                <a:cxn ang="0">
                  <a:pos x="2335" y="605"/>
                </a:cxn>
                <a:cxn ang="0">
                  <a:pos x="2111" y="467"/>
                </a:cxn>
                <a:cxn ang="0">
                  <a:pos x="1900" y="347"/>
                </a:cxn>
                <a:cxn ang="0">
                  <a:pos x="1699" y="247"/>
                </a:cxn>
                <a:cxn ang="0">
                  <a:pos x="1509" y="166"/>
                </a:cxn>
                <a:cxn ang="0">
                  <a:pos x="1326" y="102"/>
                </a:cxn>
                <a:cxn ang="0">
                  <a:pos x="1149" y="53"/>
                </a:cxn>
                <a:cxn ang="0">
                  <a:pos x="979" y="21"/>
                </a:cxn>
                <a:cxn ang="0">
                  <a:pos x="812" y="3"/>
                </a:cxn>
                <a:cxn ang="0">
                  <a:pos x="648" y="0"/>
                </a:cxn>
                <a:cxn ang="0">
                  <a:pos x="487" y="8"/>
                </a:cxn>
                <a:cxn ang="0">
                  <a:pos x="326" y="29"/>
                </a:cxn>
                <a:cxn ang="0">
                  <a:pos x="164" y="60"/>
                </a:cxn>
                <a:cxn ang="0">
                  <a:pos x="0" y="102"/>
                </a:cxn>
              </a:cxnLst>
              <a:rect l="0" t="0" r="r" b="b"/>
              <a:pathLst>
                <a:path w="5395" h="1644">
                  <a:moveTo>
                    <a:pt x="5395" y="1054"/>
                  </a:moveTo>
                  <a:lnTo>
                    <a:pt x="5395" y="1054"/>
                  </a:lnTo>
                  <a:lnTo>
                    <a:pt x="5385" y="1067"/>
                  </a:lnTo>
                  <a:lnTo>
                    <a:pt x="5356" y="1106"/>
                  </a:lnTo>
                  <a:lnTo>
                    <a:pt x="5335" y="1132"/>
                  </a:lnTo>
                  <a:lnTo>
                    <a:pt x="5309" y="1162"/>
                  </a:lnTo>
                  <a:lnTo>
                    <a:pt x="5277" y="1196"/>
                  </a:lnTo>
                  <a:lnTo>
                    <a:pt x="5241" y="1232"/>
                  </a:lnTo>
                  <a:lnTo>
                    <a:pt x="5201" y="1271"/>
                  </a:lnTo>
                  <a:lnTo>
                    <a:pt x="5156" y="1309"/>
                  </a:lnTo>
                  <a:lnTo>
                    <a:pt x="5106" y="1350"/>
                  </a:lnTo>
                  <a:lnTo>
                    <a:pt x="5052" y="1390"/>
                  </a:lnTo>
                  <a:lnTo>
                    <a:pt x="4994" y="1431"/>
                  </a:lnTo>
                  <a:lnTo>
                    <a:pt x="4963" y="1450"/>
                  </a:lnTo>
                  <a:lnTo>
                    <a:pt x="4931" y="1469"/>
                  </a:lnTo>
                  <a:lnTo>
                    <a:pt x="4898" y="1487"/>
                  </a:lnTo>
                  <a:lnTo>
                    <a:pt x="4865" y="1505"/>
                  </a:lnTo>
                  <a:lnTo>
                    <a:pt x="4829" y="1521"/>
                  </a:lnTo>
                  <a:lnTo>
                    <a:pt x="4793" y="1539"/>
                  </a:lnTo>
                  <a:lnTo>
                    <a:pt x="4755" y="1553"/>
                  </a:lnTo>
                  <a:lnTo>
                    <a:pt x="4716" y="1568"/>
                  </a:lnTo>
                  <a:lnTo>
                    <a:pt x="4677" y="1582"/>
                  </a:lnTo>
                  <a:lnTo>
                    <a:pt x="4637" y="1594"/>
                  </a:lnTo>
                  <a:lnTo>
                    <a:pt x="4595" y="1605"/>
                  </a:lnTo>
                  <a:lnTo>
                    <a:pt x="4552" y="1615"/>
                  </a:lnTo>
                  <a:lnTo>
                    <a:pt x="4509" y="1624"/>
                  </a:lnTo>
                  <a:lnTo>
                    <a:pt x="4463" y="1631"/>
                  </a:lnTo>
                  <a:lnTo>
                    <a:pt x="4418" y="1637"/>
                  </a:lnTo>
                  <a:lnTo>
                    <a:pt x="4372" y="1640"/>
                  </a:lnTo>
                  <a:lnTo>
                    <a:pt x="4323" y="1644"/>
                  </a:lnTo>
                  <a:lnTo>
                    <a:pt x="4275" y="1644"/>
                  </a:lnTo>
                  <a:lnTo>
                    <a:pt x="4225" y="1642"/>
                  </a:lnTo>
                  <a:lnTo>
                    <a:pt x="4173" y="1639"/>
                  </a:lnTo>
                  <a:lnTo>
                    <a:pt x="4122" y="1634"/>
                  </a:lnTo>
                  <a:lnTo>
                    <a:pt x="4069" y="1627"/>
                  </a:lnTo>
                  <a:lnTo>
                    <a:pt x="4015" y="1618"/>
                  </a:lnTo>
                  <a:lnTo>
                    <a:pt x="3959" y="1605"/>
                  </a:lnTo>
                  <a:lnTo>
                    <a:pt x="3904" y="1592"/>
                  </a:lnTo>
                  <a:lnTo>
                    <a:pt x="3847" y="1574"/>
                  </a:lnTo>
                  <a:lnTo>
                    <a:pt x="3789" y="1556"/>
                  </a:lnTo>
                  <a:lnTo>
                    <a:pt x="3730" y="1534"/>
                  </a:lnTo>
                  <a:lnTo>
                    <a:pt x="3671" y="1510"/>
                  </a:lnTo>
                  <a:lnTo>
                    <a:pt x="3610" y="1482"/>
                  </a:lnTo>
                  <a:lnTo>
                    <a:pt x="3548" y="1451"/>
                  </a:lnTo>
                  <a:lnTo>
                    <a:pt x="3486" y="1419"/>
                  </a:lnTo>
                  <a:lnTo>
                    <a:pt x="3422" y="1384"/>
                  </a:lnTo>
                  <a:lnTo>
                    <a:pt x="3357" y="1343"/>
                  </a:lnTo>
                  <a:lnTo>
                    <a:pt x="3292" y="1301"/>
                  </a:lnTo>
                  <a:lnTo>
                    <a:pt x="3225" y="1256"/>
                  </a:lnTo>
                  <a:lnTo>
                    <a:pt x="3158" y="1206"/>
                  </a:lnTo>
                  <a:lnTo>
                    <a:pt x="3089" y="1154"/>
                  </a:lnTo>
                  <a:lnTo>
                    <a:pt x="3089" y="1154"/>
                  </a:lnTo>
                  <a:lnTo>
                    <a:pt x="2954" y="1049"/>
                  </a:lnTo>
                  <a:lnTo>
                    <a:pt x="2822" y="949"/>
                  </a:lnTo>
                  <a:lnTo>
                    <a:pt x="2696" y="856"/>
                  </a:lnTo>
                  <a:lnTo>
                    <a:pt x="2572" y="767"/>
                  </a:lnTo>
                  <a:lnTo>
                    <a:pt x="2452" y="683"/>
                  </a:lnTo>
                  <a:lnTo>
                    <a:pt x="2335" y="605"/>
                  </a:lnTo>
                  <a:lnTo>
                    <a:pt x="2223" y="534"/>
                  </a:lnTo>
                  <a:lnTo>
                    <a:pt x="2111" y="467"/>
                  </a:lnTo>
                  <a:lnTo>
                    <a:pt x="2005" y="405"/>
                  </a:lnTo>
                  <a:lnTo>
                    <a:pt x="1900" y="347"/>
                  </a:lnTo>
                  <a:lnTo>
                    <a:pt x="1799" y="295"/>
                  </a:lnTo>
                  <a:lnTo>
                    <a:pt x="1699" y="247"/>
                  </a:lnTo>
                  <a:lnTo>
                    <a:pt x="1603" y="205"/>
                  </a:lnTo>
                  <a:lnTo>
                    <a:pt x="1509" y="166"/>
                  </a:lnTo>
                  <a:lnTo>
                    <a:pt x="1416" y="131"/>
                  </a:lnTo>
                  <a:lnTo>
                    <a:pt x="1326" y="102"/>
                  </a:lnTo>
                  <a:lnTo>
                    <a:pt x="1237" y="76"/>
                  </a:lnTo>
                  <a:lnTo>
                    <a:pt x="1149" y="53"/>
                  </a:lnTo>
                  <a:lnTo>
                    <a:pt x="1063" y="35"/>
                  </a:lnTo>
                  <a:lnTo>
                    <a:pt x="979" y="21"/>
                  </a:lnTo>
                  <a:lnTo>
                    <a:pt x="894" y="11"/>
                  </a:lnTo>
                  <a:lnTo>
                    <a:pt x="812" y="3"/>
                  </a:lnTo>
                  <a:lnTo>
                    <a:pt x="730" y="0"/>
                  </a:lnTo>
                  <a:lnTo>
                    <a:pt x="648" y="0"/>
                  </a:lnTo>
                  <a:lnTo>
                    <a:pt x="568" y="2"/>
                  </a:lnTo>
                  <a:lnTo>
                    <a:pt x="487" y="8"/>
                  </a:lnTo>
                  <a:lnTo>
                    <a:pt x="406" y="18"/>
                  </a:lnTo>
                  <a:lnTo>
                    <a:pt x="326" y="29"/>
                  </a:lnTo>
                  <a:lnTo>
                    <a:pt x="244" y="43"/>
                  </a:lnTo>
                  <a:lnTo>
                    <a:pt x="164" y="60"/>
                  </a:lnTo>
                  <a:lnTo>
                    <a:pt x="82" y="81"/>
                  </a:lnTo>
                  <a:lnTo>
                    <a:pt x="0" y="10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spcBef>
                  <a:spcPct val="50000"/>
                </a:spcBef>
              </a:pPr>
              <a:endParaRPr lang="ko-KR" altLang="en-US" sz="1000" b="1" dirty="0" smtClean="0">
                <a:solidFill>
                  <a:srgbClr val="000000"/>
                </a:solidFill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7436" name="Freeform 76"/>
            <p:cNvSpPr>
              <a:spLocks/>
            </p:cNvSpPr>
            <p:nvPr/>
          </p:nvSpPr>
          <p:spPr bwMode="auto">
            <a:xfrm>
              <a:off x="584" y="1023"/>
              <a:ext cx="5409" cy="791"/>
            </a:xfrm>
            <a:custGeom>
              <a:avLst/>
              <a:gdLst/>
              <a:ahLst/>
              <a:cxnLst>
                <a:cxn ang="0">
                  <a:pos x="5409" y="964"/>
                </a:cxn>
                <a:cxn ang="0">
                  <a:pos x="5371" y="1018"/>
                </a:cxn>
                <a:cxn ang="0">
                  <a:pos x="5324" y="1076"/>
                </a:cxn>
                <a:cxn ang="0">
                  <a:pos x="5257" y="1147"/>
                </a:cxn>
                <a:cxn ang="0">
                  <a:pos x="5174" y="1228"/>
                </a:cxn>
                <a:cxn ang="0">
                  <a:pos x="5071" y="1310"/>
                </a:cxn>
                <a:cxn ang="0">
                  <a:pos x="4983" y="1371"/>
                </a:cxn>
                <a:cxn ang="0">
                  <a:pos x="4919" y="1410"/>
                </a:cxn>
                <a:cxn ang="0">
                  <a:pos x="4849" y="1447"/>
                </a:cxn>
                <a:cxn ang="0">
                  <a:pos x="4777" y="1481"/>
                </a:cxn>
                <a:cxn ang="0">
                  <a:pos x="4699" y="1510"/>
                </a:cxn>
                <a:cxn ang="0">
                  <a:pos x="4617" y="1536"/>
                </a:cxn>
                <a:cxn ang="0">
                  <a:pos x="4531" y="1555"/>
                </a:cxn>
                <a:cxn ang="0">
                  <a:pos x="4441" y="1572"/>
                </a:cxn>
                <a:cxn ang="0">
                  <a:pos x="4345" y="1580"/>
                </a:cxn>
                <a:cxn ang="0">
                  <a:pos x="4247" y="1581"/>
                </a:cxn>
                <a:cxn ang="0">
                  <a:pos x="4144" y="1575"/>
                </a:cxn>
                <a:cxn ang="0">
                  <a:pos x="4037" y="1560"/>
                </a:cxn>
                <a:cxn ang="0">
                  <a:pos x="3926" y="1536"/>
                </a:cxn>
                <a:cxn ang="0">
                  <a:pos x="3811" y="1502"/>
                </a:cxn>
                <a:cxn ang="0">
                  <a:pos x="3691" y="1458"/>
                </a:cxn>
                <a:cxn ang="0">
                  <a:pos x="3568" y="1404"/>
                </a:cxn>
                <a:cxn ang="0">
                  <a:pos x="3440" y="1336"/>
                </a:cxn>
                <a:cxn ang="0">
                  <a:pos x="3310" y="1257"/>
                </a:cxn>
                <a:cxn ang="0">
                  <a:pos x="3173" y="1165"/>
                </a:cxn>
                <a:cxn ang="0">
                  <a:pos x="3105" y="1113"/>
                </a:cxn>
                <a:cxn ang="0">
                  <a:pos x="2835" y="913"/>
                </a:cxn>
                <a:cxn ang="0">
                  <a:pos x="2582" y="733"/>
                </a:cxn>
                <a:cxn ang="0">
                  <a:pos x="2343" y="577"/>
                </a:cxn>
                <a:cxn ang="0">
                  <a:pos x="2117" y="441"/>
                </a:cxn>
                <a:cxn ang="0">
                  <a:pos x="1904" y="327"/>
                </a:cxn>
                <a:cxn ang="0">
                  <a:pos x="1702" y="230"/>
                </a:cxn>
                <a:cxn ang="0">
                  <a:pos x="1509" y="152"/>
                </a:cxn>
                <a:cxn ang="0">
                  <a:pos x="1325" y="91"/>
                </a:cxn>
                <a:cxn ang="0">
                  <a:pos x="1148" y="46"/>
                </a:cxn>
                <a:cxn ang="0">
                  <a:pos x="977" y="17"/>
                </a:cxn>
                <a:cxn ang="0">
                  <a:pos x="810" y="2"/>
                </a:cxn>
                <a:cxn ang="0">
                  <a:pos x="647" y="2"/>
                </a:cxn>
                <a:cxn ang="0">
                  <a:pos x="485" y="13"/>
                </a:cxn>
                <a:cxn ang="0">
                  <a:pos x="324" y="38"/>
                </a:cxn>
                <a:cxn ang="0">
                  <a:pos x="163" y="73"/>
                </a:cxn>
                <a:cxn ang="0">
                  <a:pos x="0" y="118"/>
                </a:cxn>
              </a:cxnLst>
              <a:rect l="0" t="0" r="r" b="b"/>
              <a:pathLst>
                <a:path w="5409" h="1581">
                  <a:moveTo>
                    <a:pt x="5409" y="964"/>
                  </a:moveTo>
                  <a:lnTo>
                    <a:pt x="5409" y="964"/>
                  </a:lnTo>
                  <a:lnTo>
                    <a:pt x="5399" y="979"/>
                  </a:lnTo>
                  <a:lnTo>
                    <a:pt x="5371" y="1018"/>
                  </a:lnTo>
                  <a:lnTo>
                    <a:pt x="5350" y="1045"/>
                  </a:lnTo>
                  <a:lnTo>
                    <a:pt x="5324" y="1076"/>
                  </a:lnTo>
                  <a:lnTo>
                    <a:pt x="5294" y="1110"/>
                  </a:lnTo>
                  <a:lnTo>
                    <a:pt x="5257" y="1147"/>
                  </a:lnTo>
                  <a:lnTo>
                    <a:pt x="5219" y="1187"/>
                  </a:lnTo>
                  <a:lnTo>
                    <a:pt x="5174" y="1228"/>
                  </a:lnTo>
                  <a:lnTo>
                    <a:pt x="5126" y="1270"/>
                  </a:lnTo>
                  <a:lnTo>
                    <a:pt x="5071" y="1310"/>
                  </a:lnTo>
                  <a:lnTo>
                    <a:pt x="5013" y="1352"/>
                  </a:lnTo>
                  <a:lnTo>
                    <a:pt x="4983" y="1371"/>
                  </a:lnTo>
                  <a:lnTo>
                    <a:pt x="4952" y="1391"/>
                  </a:lnTo>
                  <a:lnTo>
                    <a:pt x="4919" y="1410"/>
                  </a:lnTo>
                  <a:lnTo>
                    <a:pt x="4885" y="1429"/>
                  </a:lnTo>
                  <a:lnTo>
                    <a:pt x="4849" y="1447"/>
                  </a:lnTo>
                  <a:lnTo>
                    <a:pt x="4813" y="1463"/>
                  </a:lnTo>
                  <a:lnTo>
                    <a:pt x="4777" y="1481"/>
                  </a:lnTo>
                  <a:lnTo>
                    <a:pt x="4738" y="1496"/>
                  </a:lnTo>
                  <a:lnTo>
                    <a:pt x="4699" y="1510"/>
                  </a:lnTo>
                  <a:lnTo>
                    <a:pt x="4659" y="1523"/>
                  </a:lnTo>
                  <a:lnTo>
                    <a:pt x="4617" y="1536"/>
                  </a:lnTo>
                  <a:lnTo>
                    <a:pt x="4574" y="1547"/>
                  </a:lnTo>
                  <a:lnTo>
                    <a:pt x="4531" y="1555"/>
                  </a:lnTo>
                  <a:lnTo>
                    <a:pt x="4487" y="1563"/>
                  </a:lnTo>
                  <a:lnTo>
                    <a:pt x="4441" y="1572"/>
                  </a:lnTo>
                  <a:lnTo>
                    <a:pt x="4394" y="1576"/>
                  </a:lnTo>
                  <a:lnTo>
                    <a:pt x="4345" y="1580"/>
                  </a:lnTo>
                  <a:lnTo>
                    <a:pt x="4297" y="1581"/>
                  </a:lnTo>
                  <a:lnTo>
                    <a:pt x="4247" y="1581"/>
                  </a:lnTo>
                  <a:lnTo>
                    <a:pt x="4197" y="1578"/>
                  </a:lnTo>
                  <a:lnTo>
                    <a:pt x="4144" y="1575"/>
                  </a:lnTo>
                  <a:lnTo>
                    <a:pt x="4091" y="1568"/>
                  </a:lnTo>
                  <a:lnTo>
                    <a:pt x="4037" y="1560"/>
                  </a:lnTo>
                  <a:lnTo>
                    <a:pt x="3982" y="1549"/>
                  </a:lnTo>
                  <a:lnTo>
                    <a:pt x="3926" y="1536"/>
                  </a:lnTo>
                  <a:lnTo>
                    <a:pt x="3869" y="1520"/>
                  </a:lnTo>
                  <a:lnTo>
                    <a:pt x="3811" y="1502"/>
                  </a:lnTo>
                  <a:lnTo>
                    <a:pt x="3751" y="1481"/>
                  </a:lnTo>
                  <a:lnTo>
                    <a:pt x="3691" y="1458"/>
                  </a:lnTo>
                  <a:lnTo>
                    <a:pt x="3630" y="1433"/>
                  </a:lnTo>
                  <a:lnTo>
                    <a:pt x="3568" y="1404"/>
                  </a:lnTo>
                  <a:lnTo>
                    <a:pt x="3505" y="1371"/>
                  </a:lnTo>
                  <a:lnTo>
                    <a:pt x="3440" y="1336"/>
                  </a:lnTo>
                  <a:lnTo>
                    <a:pt x="3375" y="1299"/>
                  </a:lnTo>
                  <a:lnTo>
                    <a:pt x="3310" y="1257"/>
                  </a:lnTo>
                  <a:lnTo>
                    <a:pt x="3241" y="1211"/>
                  </a:lnTo>
                  <a:lnTo>
                    <a:pt x="3173" y="1165"/>
                  </a:lnTo>
                  <a:lnTo>
                    <a:pt x="3105" y="1113"/>
                  </a:lnTo>
                  <a:lnTo>
                    <a:pt x="3105" y="1113"/>
                  </a:lnTo>
                  <a:lnTo>
                    <a:pt x="2968" y="1010"/>
                  </a:lnTo>
                  <a:lnTo>
                    <a:pt x="2835" y="913"/>
                  </a:lnTo>
                  <a:lnTo>
                    <a:pt x="2707" y="821"/>
                  </a:lnTo>
                  <a:lnTo>
                    <a:pt x="2582" y="733"/>
                  </a:lnTo>
                  <a:lnTo>
                    <a:pt x="2460" y="653"/>
                  </a:lnTo>
                  <a:lnTo>
                    <a:pt x="2343" y="577"/>
                  </a:lnTo>
                  <a:lnTo>
                    <a:pt x="2228" y="507"/>
                  </a:lnTo>
                  <a:lnTo>
                    <a:pt x="2117" y="441"/>
                  </a:lnTo>
                  <a:lnTo>
                    <a:pt x="2009" y="381"/>
                  </a:lnTo>
                  <a:lnTo>
                    <a:pt x="1904" y="327"/>
                  </a:lnTo>
                  <a:lnTo>
                    <a:pt x="1802" y="277"/>
                  </a:lnTo>
                  <a:lnTo>
                    <a:pt x="1702" y="230"/>
                  </a:lnTo>
                  <a:lnTo>
                    <a:pt x="1605" y="189"/>
                  </a:lnTo>
                  <a:lnTo>
                    <a:pt x="1509" y="152"/>
                  </a:lnTo>
                  <a:lnTo>
                    <a:pt x="1416" y="118"/>
                  </a:lnTo>
                  <a:lnTo>
                    <a:pt x="1325" y="91"/>
                  </a:lnTo>
                  <a:lnTo>
                    <a:pt x="1235" y="67"/>
                  </a:lnTo>
                  <a:lnTo>
                    <a:pt x="1148" y="46"/>
                  </a:lnTo>
                  <a:lnTo>
                    <a:pt x="1062" y="29"/>
                  </a:lnTo>
                  <a:lnTo>
                    <a:pt x="977" y="17"/>
                  </a:lnTo>
                  <a:lnTo>
                    <a:pt x="892" y="8"/>
                  </a:lnTo>
                  <a:lnTo>
                    <a:pt x="810" y="2"/>
                  </a:lnTo>
                  <a:lnTo>
                    <a:pt x="728" y="0"/>
                  </a:lnTo>
                  <a:lnTo>
                    <a:pt x="647" y="2"/>
                  </a:lnTo>
                  <a:lnTo>
                    <a:pt x="566" y="7"/>
                  </a:lnTo>
                  <a:lnTo>
                    <a:pt x="485" y="13"/>
                  </a:lnTo>
                  <a:lnTo>
                    <a:pt x="405" y="25"/>
                  </a:lnTo>
                  <a:lnTo>
                    <a:pt x="324" y="38"/>
                  </a:lnTo>
                  <a:lnTo>
                    <a:pt x="244" y="54"/>
                  </a:lnTo>
                  <a:lnTo>
                    <a:pt x="163" y="73"/>
                  </a:lnTo>
                  <a:lnTo>
                    <a:pt x="81" y="94"/>
                  </a:lnTo>
                  <a:lnTo>
                    <a:pt x="0" y="11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spcBef>
                  <a:spcPct val="50000"/>
                </a:spcBef>
              </a:pPr>
              <a:endParaRPr lang="ko-KR" altLang="en-US" sz="1000" b="1" dirty="0" smtClean="0">
                <a:solidFill>
                  <a:srgbClr val="000000"/>
                </a:solidFill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7437" name="Freeform 77"/>
            <p:cNvSpPr>
              <a:spLocks/>
            </p:cNvSpPr>
            <p:nvPr/>
          </p:nvSpPr>
          <p:spPr bwMode="auto">
            <a:xfrm>
              <a:off x="606" y="1042"/>
              <a:ext cx="5422" cy="758"/>
            </a:xfrm>
            <a:custGeom>
              <a:avLst/>
              <a:gdLst/>
              <a:ahLst/>
              <a:cxnLst>
                <a:cxn ang="0">
                  <a:pos x="5422" y="873"/>
                </a:cxn>
                <a:cxn ang="0">
                  <a:pos x="5384" y="926"/>
                </a:cxn>
                <a:cxn ang="0">
                  <a:pos x="5337" y="986"/>
                </a:cxn>
                <a:cxn ang="0">
                  <a:pos x="5273" y="1059"/>
                </a:cxn>
                <a:cxn ang="0">
                  <a:pos x="5190" y="1141"/>
                </a:cxn>
                <a:cxn ang="0">
                  <a:pos x="5088" y="1227"/>
                </a:cxn>
                <a:cxn ang="0">
                  <a:pos x="5001" y="1290"/>
                </a:cxn>
                <a:cxn ang="0">
                  <a:pos x="4937" y="1330"/>
                </a:cxn>
                <a:cxn ang="0">
                  <a:pos x="4869" y="1369"/>
                </a:cxn>
                <a:cxn ang="0">
                  <a:pos x="4797" y="1404"/>
                </a:cxn>
                <a:cxn ang="0">
                  <a:pos x="4719" y="1435"/>
                </a:cxn>
                <a:cxn ang="0">
                  <a:pos x="4637" y="1462"/>
                </a:cxn>
                <a:cxn ang="0">
                  <a:pos x="4552" y="1485"/>
                </a:cxn>
                <a:cxn ang="0">
                  <a:pos x="4462" y="1501"/>
                </a:cxn>
                <a:cxn ang="0">
                  <a:pos x="4368" y="1513"/>
                </a:cxn>
                <a:cxn ang="0">
                  <a:pos x="4268" y="1516"/>
                </a:cxn>
                <a:cxn ang="0">
                  <a:pos x="4165" y="1511"/>
                </a:cxn>
                <a:cxn ang="0">
                  <a:pos x="4058" y="1498"/>
                </a:cxn>
                <a:cxn ang="0">
                  <a:pos x="3947" y="1477"/>
                </a:cxn>
                <a:cxn ang="0">
                  <a:pos x="3830" y="1445"/>
                </a:cxn>
                <a:cxn ang="0">
                  <a:pos x="3711" y="1403"/>
                </a:cxn>
                <a:cxn ang="0">
                  <a:pos x="3586" y="1351"/>
                </a:cxn>
                <a:cxn ang="0">
                  <a:pos x="3458" y="1286"/>
                </a:cxn>
                <a:cxn ang="0">
                  <a:pos x="3325" y="1209"/>
                </a:cxn>
                <a:cxn ang="0">
                  <a:pos x="3189" y="1119"/>
                </a:cxn>
                <a:cxn ang="0">
                  <a:pos x="3120" y="1068"/>
                </a:cxn>
                <a:cxn ang="0">
                  <a:pos x="2846" y="871"/>
                </a:cxn>
                <a:cxn ang="0">
                  <a:pos x="2591" y="699"/>
                </a:cxn>
                <a:cxn ang="0">
                  <a:pos x="2349" y="545"/>
                </a:cxn>
                <a:cxn ang="0">
                  <a:pos x="2121" y="415"/>
                </a:cxn>
                <a:cxn ang="0">
                  <a:pos x="1906" y="303"/>
                </a:cxn>
                <a:cxn ang="0">
                  <a:pos x="1703" y="209"/>
                </a:cxn>
                <a:cxn ang="0">
                  <a:pos x="1509" y="135"/>
                </a:cxn>
                <a:cxn ang="0">
                  <a:pos x="1324" y="77"/>
                </a:cxn>
                <a:cxn ang="0">
                  <a:pos x="1147" y="37"/>
                </a:cxn>
                <a:cxn ang="0">
                  <a:pos x="974" y="11"/>
                </a:cxn>
                <a:cxn ang="0">
                  <a:pos x="808" y="0"/>
                </a:cxn>
                <a:cxn ang="0">
                  <a:pos x="644" y="1"/>
                </a:cxn>
                <a:cxn ang="0">
                  <a:pos x="483" y="17"/>
                </a:cxn>
                <a:cxn ang="0">
                  <a:pos x="323" y="45"/>
                </a:cxn>
                <a:cxn ang="0">
                  <a:pos x="162" y="84"/>
                </a:cxn>
                <a:cxn ang="0">
                  <a:pos x="0" y="132"/>
                </a:cxn>
              </a:cxnLst>
              <a:rect l="0" t="0" r="r" b="b"/>
              <a:pathLst>
                <a:path w="5422" h="1516">
                  <a:moveTo>
                    <a:pt x="5422" y="873"/>
                  </a:moveTo>
                  <a:lnTo>
                    <a:pt x="5422" y="873"/>
                  </a:lnTo>
                  <a:lnTo>
                    <a:pt x="5412" y="888"/>
                  </a:lnTo>
                  <a:lnTo>
                    <a:pt x="5384" y="926"/>
                  </a:lnTo>
                  <a:lnTo>
                    <a:pt x="5363" y="954"/>
                  </a:lnTo>
                  <a:lnTo>
                    <a:pt x="5337" y="986"/>
                  </a:lnTo>
                  <a:lnTo>
                    <a:pt x="5308" y="1022"/>
                  </a:lnTo>
                  <a:lnTo>
                    <a:pt x="5273" y="1059"/>
                  </a:lnTo>
                  <a:lnTo>
                    <a:pt x="5233" y="1099"/>
                  </a:lnTo>
                  <a:lnTo>
                    <a:pt x="5190" y="1141"/>
                  </a:lnTo>
                  <a:lnTo>
                    <a:pt x="5141" y="1185"/>
                  </a:lnTo>
                  <a:lnTo>
                    <a:pt x="5088" y="1227"/>
                  </a:lnTo>
                  <a:lnTo>
                    <a:pt x="5031" y="1269"/>
                  </a:lnTo>
                  <a:lnTo>
                    <a:pt x="5001" y="1290"/>
                  </a:lnTo>
                  <a:lnTo>
                    <a:pt x="4970" y="1311"/>
                  </a:lnTo>
                  <a:lnTo>
                    <a:pt x="4937" y="1330"/>
                  </a:lnTo>
                  <a:lnTo>
                    <a:pt x="4904" y="1349"/>
                  </a:lnTo>
                  <a:lnTo>
                    <a:pt x="4869" y="1369"/>
                  </a:lnTo>
                  <a:lnTo>
                    <a:pt x="4833" y="1387"/>
                  </a:lnTo>
                  <a:lnTo>
                    <a:pt x="4797" y="1404"/>
                  </a:lnTo>
                  <a:lnTo>
                    <a:pt x="4758" y="1420"/>
                  </a:lnTo>
                  <a:lnTo>
                    <a:pt x="4719" y="1435"/>
                  </a:lnTo>
                  <a:lnTo>
                    <a:pt x="4679" y="1450"/>
                  </a:lnTo>
                  <a:lnTo>
                    <a:pt x="4637" y="1462"/>
                  </a:lnTo>
                  <a:lnTo>
                    <a:pt x="4595" y="1474"/>
                  </a:lnTo>
                  <a:lnTo>
                    <a:pt x="4552" y="1485"/>
                  </a:lnTo>
                  <a:lnTo>
                    <a:pt x="4507" y="1493"/>
                  </a:lnTo>
                  <a:lnTo>
                    <a:pt x="4462" y="1501"/>
                  </a:lnTo>
                  <a:lnTo>
                    <a:pt x="4415" y="1508"/>
                  </a:lnTo>
                  <a:lnTo>
                    <a:pt x="4368" y="1513"/>
                  </a:lnTo>
                  <a:lnTo>
                    <a:pt x="4318" y="1514"/>
                  </a:lnTo>
                  <a:lnTo>
                    <a:pt x="4268" y="1516"/>
                  </a:lnTo>
                  <a:lnTo>
                    <a:pt x="4218" y="1514"/>
                  </a:lnTo>
                  <a:lnTo>
                    <a:pt x="4165" y="1511"/>
                  </a:lnTo>
                  <a:lnTo>
                    <a:pt x="4112" y="1506"/>
                  </a:lnTo>
                  <a:lnTo>
                    <a:pt x="4058" y="1498"/>
                  </a:lnTo>
                  <a:lnTo>
                    <a:pt x="4003" y="1488"/>
                  </a:lnTo>
                  <a:lnTo>
                    <a:pt x="3947" y="1477"/>
                  </a:lnTo>
                  <a:lnTo>
                    <a:pt x="3889" y="1462"/>
                  </a:lnTo>
                  <a:lnTo>
                    <a:pt x="3830" y="1445"/>
                  </a:lnTo>
                  <a:lnTo>
                    <a:pt x="3771" y="1425"/>
                  </a:lnTo>
                  <a:lnTo>
                    <a:pt x="3711" y="1403"/>
                  </a:lnTo>
                  <a:lnTo>
                    <a:pt x="3649" y="1378"/>
                  </a:lnTo>
                  <a:lnTo>
                    <a:pt x="3586" y="1351"/>
                  </a:lnTo>
                  <a:lnTo>
                    <a:pt x="3522" y="1320"/>
                  </a:lnTo>
                  <a:lnTo>
                    <a:pt x="3458" y="1286"/>
                  </a:lnTo>
                  <a:lnTo>
                    <a:pt x="3393" y="1249"/>
                  </a:lnTo>
                  <a:lnTo>
                    <a:pt x="3325" y="1209"/>
                  </a:lnTo>
                  <a:lnTo>
                    <a:pt x="3258" y="1165"/>
                  </a:lnTo>
                  <a:lnTo>
                    <a:pt x="3189" y="1119"/>
                  </a:lnTo>
                  <a:lnTo>
                    <a:pt x="3120" y="1068"/>
                  </a:lnTo>
                  <a:lnTo>
                    <a:pt x="3120" y="1068"/>
                  </a:lnTo>
                  <a:lnTo>
                    <a:pt x="2981" y="967"/>
                  </a:lnTo>
                  <a:lnTo>
                    <a:pt x="2846" y="871"/>
                  </a:lnTo>
                  <a:lnTo>
                    <a:pt x="2717" y="783"/>
                  </a:lnTo>
                  <a:lnTo>
                    <a:pt x="2591" y="699"/>
                  </a:lnTo>
                  <a:lnTo>
                    <a:pt x="2468" y="620"/>
                  </a:lnTo>
                  <a:lnTo>
                    <a:pt x="2349" y="545"/>
                  </a:lnTo>
                  <a:lnTo>
                    <a:pt x="2234" y="478"/>
                  </a:lnTo>
                  <a:lnTo>
                    <a:pt x="2121" y="415"/>
                  </a:lnTo>
                  <a:lnTo>
                    <a:pt x="2013" y="356"/>
                  </a:lnTo>
                  <a:lnTo>
                    <a:pt x="1906" y="303"/>
                  </a:lnTo>
                  <a:lnTo>
                    <a:pt x="1803" y="253"/>
                  </a:lnTo>
                  <a:lnTo>
                    <a:pt x="1703" y="209"/>
                  </a:lnTo>
                  <a:lnTo>
                    <a:pt x="1605" y="171"/>
                  </a:lnTo>
                  <a:lnTo>
                    <a:pt x="1509" y="135"/>
                  </a:lnTo>
                  <a:lnTo>
                    <a:pt x="1416" y="105"/>
                  </a:lnTo>
                  <a:lnTo>
                    <a:pt x="1324" y="77"/>
                  </a:lnTo>
                  <a:lnTo>
                    <a:pt x="1234" y="54"/>
                  </a:lnTo>
                  <a:lnTo>
                    <a:pt x="1147" y="37"/>
                  </a:lnTo>
                  <a:lnTo>
                    <a:pt x="1060" y="22"/>
                  </a:lnTo>
                  <a:lnTo>
                    <a:pt x="974" y="11"/>
                  </a:lnTo>
                  <a:lnTo>
                    <a:pt x="891" y="3"/>
                  </a:lnTo>
                  <a:lnTo>
                    <a:pt x="808" y="0"/>
                  </a:lnTo>
                  <a:lnTo>
                    <a:pt x="726" y="0"/>
                  </a:lnTo>
                  <a:lnTo>
                    <a:pt x="644" y="1"/>
                  </a:lnTo>
                  <a:lnTo>
                    <a:pt x="563" y="8"/>
                  </a:lnTo>
                  <a:lnTo>
                    <a:pt x="483" y="17"/>
                  </a:lnTo>
                  <a:lnTo>
                    <a:pt x="402" y="30"/>
                  </a:lnTo>
                  <a:lnTo>
                    <a:pt x="323" y="45"/>
                  </a:lnTo>
                  <a:lnTo>
                    <a:pt x="243" y="63"/>
                  </a:lnTo>
                  <a:lnTo>
                    <a:pt x="162" y="84"/>
                  </a:lnTo>
                  <a:lnTo>
                    <a:pt x="80" y="106"/>
                  </a:lnTo>
                  <a:lnTo>
                    <a:pt x="0" y="13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spcBef>
                  <a:spcPct val="50000"/>
                </a:spcBef>
              </a:pPr>
              <a:endParaRPr lang="ko-KR" altLang="en-US" sz="1000" b="1" dirty="0" smtClean="0">
                <a:solidFill>
                  <a:srgbClr val="000000"/>
                </a:solidFill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7438" name="Freeform 78"/>
            <p:cNvSpPr>
              <a:spLocks/>
            </p:cNvSpPr>
            <p:nvPr/>
          </p:nvSpPr>
          <p:spPr bwMode="auto">
            <a:xfrm>
              <a:off x="628" y="1060"/>
              <a:ext cx="5431" cy="725"/>
            </a:xfrm>
            <a:custGeom>
              <a:avLst/>
              <a:gdLst/>
              <a:ahLst/>
              <a:cxnLst>
                <a:cxn ang="0">
                  <a:pos x="5431" y="783"/>
                </a:cxn>
                <a:cxn ang="0">
                  <a:pos x="5395" y="838"/>
                </a:cxn>
                <a:cxn ang="0">
                  <a:pos x="5350" y="899"/>
                </a:cxn>
                <a:cxn ang="0">
                  <a:pos x="5286" y="974"/>
                </a:cxn>
                <a:cxn ang="0">
                  <a:pos x="5204" y="1058"/>
                </a:cxn>
                <a:cxn ang="0">
                  <a:pos x="5105" y="1147"/>
                </a:cxn>
                <a:cxn ang="0">
                  <a:pos x="5018" y="1211"/>
                </a:cxn>
                <a:cxn ang="0">
                  <a:pos x="4955" y="1253"/>
                </a:cxn>
                <a:cxn ang="0">
                  <a:pos x="4887" y="1293"/>
                </a:cxn>
                <a:cxn ang="0">
                  <a:pos x="4815" y="1329"/>
                </a:cxn>
                <a:cxn ang="0">
                  <a:pos x="4739" y="1363"/>
                </a:cxn>
                <a:cxn ang="0">
                  <a:pos x="4657" y="1392"/>
                </a:cxn>
                <a:cxn ang="0">
                  <a:pos x="4572" y="1416"/>
                </a:cxn>
                <a:cxn ang="0">
                  <a:pos x="4482" y="1434"/>
                </a:cxn>
                <a:cxn ang="0">
                  <a:pos x="4387" y="1447"/>
                </a:cxn>
                <a:cxn ang="0">
                  <a:pos x="4289" y="1452"/>
                </a:cxn>
                <a:cxn ang="0">
                  <a:pos x="4186" y="1450"/>
                </a:cxn>
                <a:cxn ang="0">
                  <a:pos x="4078" y="1439"/>
                </a:cxn>
                <a:cxn ang="0">
                  <a:pos x="3967" y="1419"/>
                </a:cxn>
                <a:cxn ang="0">
                  <a:pos x="3850" y="1390"/>
                </a:cxn>
                <a:cxn ang="0">
                  <a:pos x="3729" y="1352"/>
                </a:cxn>
                <a:cxn ang="0">
                  <a:pos x="3604" y="1300"/>
                </a:cxn>
                <a:cxn ang="0">
                  <a:pos x="3475" y="1239"/>
                </a:cxn>
                <a:cxn ang="0">
                  <a:pos x="3342" y="1163"/>
                </a:cxn>
                <a:cxn ang="0">
                  <a:pos x="3204" y="1075"/>
                </a:cxn>
                <a:cxn ang="0">
                  <a:pos x="3134" y="1027"/>
                </a:cxn>
                <a:cxn ang="0">
                  <a:pos x="2857" y="835"/>
                </a:cxn>
                <a:cxn ang="0">
                  <a:pos x="2599" y="665"/>
                </a:cxn>
                <a:cxn ang="0">
                  <a:pos x="2355" y="517"/>
                </a:cxn>
                <a:cxn ang="0">
                  <a:pos x="2126" y="389"/>
                </a:cxn>
                <a:cxn ang="0">
                  <a:pos x="1909" y="281"/>
                </a:cxn>
                <a:cxn ang="0">
                  <a:pos x="1705" y="192"/>
                </a:cxn>
                <a:cxn ang="0">
                  <a:pos x="1509" y="121"/>
                </a:cxn>
                <a:cxn ang="0">
                  <a:pos x="1323" y="68"/>
                </a:cxn>
                <a:cxn ang="0">
                  <a:pos x="1145" y="29"/>
                </a:cxn>
                <a:cxn ang="0">
                  <a:pos x="973" y="7"/>
                </a:cxn>
                <a:cxn ang="0">
                  <a:pos x="807" y="0"/>
                </a:cxn>
                <a:cxn ang="0">
                  <a:pos x="643" y="5"/>
                </a:cxn>
                <a:cxn ang="0">
                  <a:pos x="482" y="24"/>
                </a:cxn>
                <a:cxn ang="0">
                  <a:pos x="322" y="55"/>
                </a:cxn>
                <a:cxn ang="0">
                  <a:pos x="161" y="97"/>
                </a:cxn>
                <a:cxn ang="0">
                  <a:pos x="0" y="149"/>
                </a:cxn>
              </a:cxnLst>
              <a:rect l="0" t="0" r="r" b="b"/>
              <a:pathLst>
                <a:path w="5431" h="1452">
                  <a:moveTo>
                    <a:pt x="5431" y="783"/>
                  </a:moveTo>
                  <a:lnTo>
                    <a:pt x="5431" y="783"/>
                  </a:lnTo>
                  <a:lnTo>
                    <a:pt x="5423" y="798"/>
                  </a:lnTo>
                  <a:lnTo>
                    <a:pt x="5395" y="838"/>
                  </a:lnTo>
                  <a:lnTo>
                    <a:pt x="5375" y="867"/>
                  </a:lnTo>
                  <a:lnTo>
                    <a:pt x="5350" y="899"/>
                  </a:lnTo>
                  <a:lnTo>
                    <a:pt x="5320" y="935"/>
                  </a:lnTo>
                  <a:lnTo>
                    <a:pt x="5286" y="974"/>
                  </a:lnTo>
                  <a:lnTo>
                    <a:pt x="5247" y="1016"/>
                  </a:lnTo>
                  <a:lnTo>
                    <a:pt x="5204" y="1058"/>
                  </a:lnTo>
                  <a:lnTo>
                    <a:pt x="5157" y="1101"/>
                  </a:lnTo>
                  <a:lnTo>
                    <a:pt x="5105" y="1147"/>
                  </a:lnTo>
                  <a:lnTo>
                    <a:pt x="5048" y="1190"/>
                  </a:lnTo>
                  <a:lnTo>
                    <a:pt x="5018" y="1211"/>
                  </a:lnTo>
                  <a:lnTo>
                    <a:pt x="4987" y="1232"/>
                  </a:lnTo>
                  <a:lnTo>
                    <a:pt x="4955" y="1253"/>
                  </a:lnTo>
                  <a:lnTo>
                    <a:pt x="4922" y="1272"/>
                  </a:lnTo>
                  <a:lnTo>
                    <a:pt x="4887" y="1293"/>
                  </a:lnTo>
                  <a:lnTo>
                    <a:pt x="4851" y="1311"/>
                  </a:lnTo>
                  <a:lnTo>
                    <a:pt x="4815" y="1329"/>
                  </a:lnTo>
                  <a:lnTo>
                    <a:pt x="4778" y="1347"/>
                  </a:lnTo>
                  <a:lnTo>
                    <a:pt x="4739" y="1363"/>
                  </a:lnTo>
                  <a:lnTo>
                    <a:pt x="4698" y="1377"/>
                  </a:lnTo>
                  <a:lnTo>
                    <a:pt x="4657" y="1392"/>
                  </a:lnTo>
                  <a:lnTo>
                    <a:pt x="4615" y="1405"/>
                  </a:lnTo>
                  <a:lnTo>
                    <a:pt x="4572" y="1416"/>
                  </a:lnTo>
                  <a:lnTo>
                    <a:pt x="4528" y="1426"/>
                  </a:lnTo>
                  <a:lnTo>
                    <a:pt x="4482" y="1434"/>
                  </a:lnTo>
                  <a:lnTo>
                    <a:pt x="4436" y="1442"/>
                  </a:lnTo>
                  <a:lnTo>
                    <a:pt x="4387" y="1447"/>
                  </a:lnTo>
                  <a:lnTo>
                    <a:pt x="4339" y="1450"/>
                  </a:lnTo>
                  <a:lnTo>
                    <a:pt x="4289" y="1452"/>
                  </a:lnTo>
                  <a:lnTo>
                    <a:pt x="4237" y="1452"/>
                  </a:lnTo>
                  <a:lnTo>
                    <a:pt x="4186" y="1450"/>
                  </a:lnTo>
                  <a:lnTo>
                    <a:pt x="4133" y="1445"/>
                  </a:lnTo>
                  <a:lnTo>
                    <a:pt x="4078" y="1439"/>
                  </a:lnTo>
                  <a:lnTo>
                    <a:pt x="4024" y="1431"/>
                  </a:lnTo>
                  <a:lnTo>
                    <a:pt x="3967" y="1419"/>
                  </a:lnTo>
                  <a:lnTo>
                    <a:pt x="3908" y="1406"/>
                  </a:lnTo>
                  <a:lnTo>
                    <a:pt x="3850" y="1390"/>
                  </a:lnTo>
                  <a:lnTo>
                    <a:pt x="3790" y="1373"/>
                  </a:lnTo>
                  <a:lnTo>
                    <a:pt x="3729" y="1352"/>
                  </a:lnTo>
                  <a:lnTo>
                    <a:pt x="3668" y="1327"/>
                  </a:lnTo>
                  <a:lnTo>
                    <a:pt x="3604" y="1300"/>
                  </a:lnTo>
                  <a:lnTo>
                    <a:pt x="3540" y="1271"/>
                  </a:lnTo>
                  <a:lnTo>
                    <a:pt x="3475" y="1239"/>
                  </a:lnTo>
                  <a:lnTo>
                    <a:pt x="3410" y="1203"/>
                  </a:lnTo>
                  <a:lnTo>
                    <a:pt x="3342" y="1163"/>
                  </a:lnTo>
                  <a:lnTo>
                    <a:pt x="3274" y="1121"/>
                  </a:lnTo>
                  <a:lnTo>
                    <a:pt x="3204" y="1075"/>
                  </a:lnTo>
                  <a:lnTo>
                    <a:pt x="3134" y="1027"/>
                  </a:lnTo>
                  <a:lnTo>
                    <a:pt x="3134" y="1027"/>
                  </a:lnTo>
                  <a:lnTo>
                    <a:pt x="2993" y="929"/>
                  </a:lnTo>
                  <a:lnTo>
                    <a:pt x="2857" y="835"/>
                  </a:lnTo>
                  <a:lnTo>
                    <a:pt x="2727" y="748"/>
                  </a:lnTo>
                  <a:lnTo>
                    <a:pt x="2599" y="665"/>
                  </a:lnTo>
                  <a:lnTo>
                    <a:pt x="2475" y="588"/>
                  </a:lnTo>
                  <a:lnTo>
                    <a:pt x="2355" y="517"/>
                  </a:lnTo>
                  <a:lnTo>
                    <a:pt x="2239" y="451"/>
                  </a:lnTo>
                  <a:lnTo>
                    <a:pt x="2126" y="389"/>
                  </a:lnTo>
                  <a:lnTo>
                    <a:pt x="2016" y="333"/>
                  </a:lnTo>
                  <a:lnTo>
                    <a:pt x="1909" y="281"/>
                  </a:lnTo>
                  <a:lnTo>
                    <a:pt x="1805" y="234"/>
                  </a:lnTo>
                  <a:lnTo>
                    <a:pt x="1705" y="192"/>
                  </a:lnTo>
                  <a:lnTo>
                    <a:pt x="1606" y="155"/>
                  </a:lnTo>
                  <a:lnTo>
                    <a:pt x="1509" y="121"/>
                  </a:lnTo>
                  <a:lnTo>
                    <a:pt x="1416" y="92"/>
                  </a:lnTo>
                  <a:lnTo>
                    <a:pt x="1323" y="68"/>
                  </a:lnTo>
                  <a:lnTo>
                    <a:pt x="1234" y="47"/>
                  </a:lnTo>
                  <a:lnTo>
                    <a:pt x="1145" y="29"/>
                  </a:lnTo>
                  <a:lnTo>
                    <a:pt x="1058" y="16"/>
                  </a:lnTo>
                  <a:lnTo>
                    <a:pt x="973" y="7"/>
                  </a:lnTo>
                  <a:lnTo>
                    <a:pt x="890" y="2"/>
                  </a:lnTo>
                  <a:lnTo>
                    <a:pt x="807" y="0"/>
                  </a:lnTo>
                  <a:lnTo>
                    <a:pt x="725" y="0"/>
                  </a:lnTo>
                  <a:lnTo>
                    <a:pt x="643" y="5"/>
                  </a:lnTo>
                  <a:lnTo>
                    <a:pt x="562" y="13"/>
                  </a:lnTo>
                  <a:lnTo>
                    <a:pt x="482" y="24"/>
                  </a:lnTo>
                  <a:lnTo>
                    <a:pt x="401" y="37"/>
                  </a:lnTo>
                  <a:lnTo>
                    <a:pt x="322" y="55"/>
                  </a:lnTo>
                  <a:lnTo>
                    <a:pt x="242" y="74"/>
                  </a:lnTo>
                  <a:lnTo>
                    <a:pt x="161" y="97"/>
                  </a:lnTo>
                  <a:lnTo>
                    <a:pt x="80" y="121"/>
                  </a:lnTo>
                  <a:lnTo>
                    <a:pt x="0" y="149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spcBef>
                  <a:spcPct val="50000"/>
                </a:spcBef>
              </a:pPr>
              <a:endParaRPr lang="ko-KR" altLang="en-US" sz="1000" b="1" dirty="0" smtClean="0">
                <a:solidFill>
                  <a:srgbClr val="000000"/>
                </a:solidFill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7439" name="Freeform 79"/>
            <p:cNvSpPr>
              <a:spLocks/>
            </p:cNvSpPr>
            <p:nvPr/>
          </p:nvSpPr>
          <p:spPr bwMode="auto">
            <a:xfrm>
              <a:off x="652" y="1076"/>
              <a:ext cx="5439" cy="696"/>
            </a:xfrm>
            <a:custGeom>
              <a:avLst/>
              <a:gdLst/>
              <a:ahLst/>
              <a:cxnLst>
                <a:cxn ang="0">
                  <a:pos x="5439" y="694"/>
                </a:cxn>
                <a:cxn ang="0">
                  <a:pos x="5405" y="751"/>
                </a:cxn>
                <a:cxn ang="0">
                  <a:pos x="5359" y="812"/>
                </a:cxn>
                <a:cxn ang="0">
                  <a:pos x="5296" y="890"/>
                </a:cxn>
                <a:cxn ang="0">
                  <a:pos x="5216" y="975"/>
                </a:cxn>
                <a:cxn ang="0">
                  <a:pos x="5119" y="1066"/>
                </a:cxn>
                <a:cxn ang="0">
                  <a:pos x="5033" y="1133"/>
                </a:cxn>
                <a:cxn ang="0">
                  <a:pos x="4970" y="1175"/>
                </a:cxn>
                <a:cxn ang="0">
                  <a:pos x="4903" y="1217"/>
                </a:cxn>
                <a:cxn ang="0">
                  <a:pos x="4831" y="1256"/>
                </a:cxn>
                <a:cxn ang="0">
                  <a:pos x="4755" y="1290"/>
                </a:cxn>
                <a:cxn ang="0">
                  <a:pos x="4674" y="1321"/>
                </a:cxn>
                <a:cxn ang="0">
                  <a:pos x="4590" y="1348"/>
                </a:cxn>
                <a:cxn ang="0">
                  <a:pos x="4499" y="1368"/>
                </a:cxn>
                <a:cxn ang="0">
                  <a:pos x="4406" y="1382"/>
                </a:cxn>
                <a:cxn ang="0">
                  <a:pos x="4308" y="1390"/>
                </a:cxn>
                <a:cxn ang="0">
                  <a:pos x="4204" y="1390"/>
                </a:cxn>
                <a:cxn ang="0">
                  <a:pos x="4097" y="1381"/>
                </a:cxn>
                <a:cxn ang="0">
                  <a:pos x="3984" y="1364"/>
                </a:cxn>
                <a:cxn ang="0">
                  <a:pos x="3868" y="1337"/>
                </a:cxn>
                <a:cxn ang="0">
                  <a:pos x="3747" y="1300"/>
                </a:cxn>
                <a:cxn ang="0">
                  <a:pos x="3621" y="1251"/>
                </a:cxn>
                <a:cxn ang="0">
                  <a:pos x="3490" y="1192"/>
                </a:cxn>
                <a:cxn ang="0">
                  <a:pos x="3355" y="1119"/>
                </a:cxn>
                <a:cxn ang="0">
                  <a:pos x="3217" y="1033"/>
                </a:cxn>
                <a:cxn ang="0">
                  <a:pos x="3146" y="985"/>
                </a:cxn>
                <a:cxn ang="0">
                  <a:pos x="2867" y="798"/>
                </a:cxn>
                <a:cxn ang="0">
                  <a:pos x="2606" y="633"/>
                </a:cxn>
                <a:cxn ang="0">
                  <a:pos x="2360" y="489"/>
                </a:cxn>
                <a:cxn ang="0">
                  <a:pos x="2128" y="367"/>
                </a:cxn>
                <a:cxn ang="0">
                  <a:pos x="1910" y="262"/>
                </a:cxn>
                <a:cxn ang="0">
                  <a:pos x="1705" y="176"/>
                </a:cxn>
                <a:cxn ang="0">
                  <a:pos x="1509" y="108"/>
                </a:cxn>
                <a:cxn ang="0">
                  <a:pos x="1321" y="58"/>
                </a:cxn>
                <a:cxn ang="0">
                  <a:pos x="1142" y="24"/>
                </a:cxn>
                <a:cxn ang="0">
                  <a:pos x="970" y="5"/>
                </a:cxn>
                <a:cxn ang="0">
                  <a:pos x="803" y="0"/>
                </a:cxn>
                <a:cxn ang="0">
                  <a:pos x="640" y="10"/>
                </a:cxn>
                <a:cxn ang="0">
                  <a:pos x="479" y="32"/>
                </a:cxn>
                <a:cxn ang="0">
                  <a:pos x="319" y="66"/>
                </a:cxn>
                <a:cxn ang="0">
                  <a:pos x="161" y="111"/>
                </a:cxn>
                <a:cxn ang="0">
                  <a:pos x="0" y="168"/>
                </a:cxn>
              </a:cxnLst>
              <a:rect l="0" t="0" r="r" b="b"/>
              <a:pathLst>
                <a:path w="5439" h="1390">
                  <a:moveTo>
                    <a:pt x="5439" y="694"/>
                  </a:moveTo>
                  <a:lnTo>
                    <a:pt x="5439" y="694"/>
                  </a:lnTo>
                  <a:lnTo>
                    <a:pt x="5431" y="709"/>
                  </a:lnTo>
                  <a:lnTo>
                    <a:pt x="5405" y="751"/>
                  </a:lnTo>
                  <a:lnTo>
                    <a:pt x="5384" y="780"/>
                  </a:lnTo>
                  <a:lnTo>
                    <a:pt x="5359" y="812"/>
                  </a:lnTo>
                  <a:lnTo>
                    <a:pt x="5331" y="849"/>
                  </a:lnTo>
                  <a:lnTo>
                    <a:pt x="5296" y="890"/>
                  </a:lnTo>
                  <a:lnTo>
                    <a:pt x="5259" y="932"/>
                  </a:lnTo>
                  <a:lnTo>
                    <a:pt x="5216" y="975"/>
                  </a:lnTo>
                  <a:lnTo>
                    <a:pt x="5170" y="1020"/>
                  </a:lnTo>
                  <a:lnTo>
                    <a:pt x="5119" y="1066"/>
                  </a:lnTo>
                  <a:lnTo>
                    <a:pt x="5062" y="1111"/>
                  </a:lnTo>
                  <a:lnTo>
                    <a:pt x="5033" y="1133"/>
                  </a:lnTo>
                  <a:lnTo>
                    <a:pt x="5002" y="1154"/>
                  </a:lnTo>
                  <a:lnTo>
                    <a:pt x="4970" y="1175"/>
                  </a:lnTo>
                  <a:lnTo>
                    <a:pt x="4937" y="1196"/>
                  </a:lnTo>
                  <a:lnTo>
                    <a:pt x="4903" y="1217"/>
                  </a:lnTo>
                  <a:lnTo>
                    <a:pt x="4867" y="1237"/>
                  </a:lnTo>
                  <a:lnTo>
                    <a:pt x="4831" y="1256"/>
                  </a:lnTo>
                  <a:lnTo>
                    <a:pt x="4794" y="1274"/>
                  </a:lnTo>
                  <a:lnTo>
                    <a:pt x="4755" y="1290"/>
                  </a:lnTo>
                  <a:lnTo>
                    <a:pt x="4716" y="1306"/>
                  </a:lnTo>
                  <a:lnTo>
                    <a:pt x="4674" y="1321"/>
                  </a:lnTo>
                  <a:lnTo>
                    <a:pt x="4633" y="1335"/>
                  </a:lnTo>
                  <a:lnTo>
                    <a:pt x="4590" y="1348"/>
                  </a:lnTo>
                  <a:lnTo>
                    <a:pt x="4545" y="1358"/>
                  </a:lnTo>
                  <a:lnTo>
                    <a:pt x="4499" y="1368"/>
                  </a:lnTo>
                  <a:lnTo>
                    <a:pt x="4454" y="1376"/>
                  </a:lnTo>
                  <a:lnTo>
                    <a:pt x="4406" y="1382"/>
                  </a:lnTo>
                  <a:lnTo>
                    <a:pt x="4356" y="1387"/>
                  </a:lnTo>
                  <a:lnTo>
                    <a:pt x="4308" y="1390"/>
                  </a:lnTo>
                  <a:lnTo>
                    <a:pt x="4256" y="1390"/>
                  </a:lnTo>
                  <a:lnTo>
                    <a:pt x="4204" y="1390"/>
                  </a:lnTo>
                  <a:lnTo>
                    <a:pt x="4151" y="1387"/>
                  </a:lnTo>
                  <a:lnTo>
                    <a:pt x="4097" y="1381"/>
                  </a:lnTo>
                  <a:lnTo>
                    <a:pt x="4041" y="1374"/>
                  </a:lnTo>
                  <a:lnTo>
                    <a:pt x="3984" y="1364"/>
                  </a:lnTo>
                  <a:lnTo>
                    <a:pt x="3926" y="1351"/>
                  </a:lnTo>
                  <a:lnTo>
                    <a:pt x="3868" y="1337"/>
                  </a:lnTo>
                  <a:lnTo>
                    <a:pt x="3808" y="1319"/>
                  </a:lnTo>
                  <a:lnTo>
                    <a:pt x="3747" y="1300"/>
                  </a:lnTo>
                  <a:lnTo>
                    <a:pt x="3684" y="1277"/>
                  </a:lnTo>
                  <a:lnTo>
                    <a:pt x="3621" y="1251"/>
                  </a:lnTo>
                  <a:lnTo>
                    <a:pt x="3557" y="1222"/>
                  </a:lnTo>
                  <a:lnTo>
                    <a:pt x="3490" y="1192"/>
                  </a:lnTo>
                  <a:lnTo>
                    <a:pt x="3423" y="1156"/>
                  </a:lnTo>
                  <a:lnTo>
                    <a:pt x="3355" y="1119"/>
                  </a:lnTo>
                  <a:lnTo>
                    <a:pt x="3287" y="1079"/>
                  </a:lnTo>
                  <a:lnTo>
                    <a:pt x="3217" y="1033"/>
                  </a:lnTo>
                  <a:lnTo>
                    <a:pt x="3146" y="985"/>
                  </a:lnTo>
                  <a:lnTo>
                    <a:pt x="3146" y="985"/>
                  </a:lnTo>
                  <a:lnTo>
                    <a:pt x="3004" y="890"/>
                  </a:lnTo>
                  <a:lnTo>
                    <a:pt x="2867" y="798"/>
                  </a:lnTo>
                  <a:lnTo>
                    <a:pt x="2733" y="714"/>
                  </a:lnTo>
                  <a:lnTo>
                    <a:pt x="2606" y="633"/>
                  </a:lnTo>
                  <a:lnTo>
                    <a:pt x="2481" y="559"/>
                  </a:lnTo>
                  <a:lnTo>
                    <a:pt x="2360" y="489"/>
                  </a:lnTo>
                  <a:lnTo>
                    <a:pt x="2242" y="425"/>
                  </a:lnTo>
                  <a:lnTo>
                    <a:pt x="2128" y="367"/>
                  </a:lnTo>
                  <a:lnTo>
                    <a:pt x="2018" y="312"/>
                  </a:lnTo>
                  <a:lnTo>
                    <a:pt x="1910" y="262"/>
                  </a:lnTo>
                  <a:lnTo>
                    <a:pt x="1806" y="216"/>
                  </a:lnTo>
                  <a:lnTo>
                    <a:pt x="1705" y="176"/>
                  </a:lnTo>
                  <a:lnTo>
                    <a:pt x="1605" y="140"/>
                  </a:lnTo>
                  <a:lnTo>
                    <a:pt x="1509" y="108"/>
                  </a:lnTo>
                  <a:lnTo>
                    <a:pt x="1414" y="81"/>
                  </a:lnTo>
                  <a:lnTo>
                    <a:pt x="1321" y="58"/>
                  </a:lnTo>
                  <a:lnTo>
                    <a:pt x="1231" y="39"/>
                  </a:lnTo>
                  <a:lnTo>
                    <a:pt x="1142" y="24"/>
                  </a:lnTo>
                  <a:lnTo>
                    <a:pt x="1056" y="13"/>
                  </a:lnTo>
                  <a:lnTo>
                    <a:pt x="970" y="5"/>
                  </a:lnTo>
                  <a:lnTo>
                    <a:pt x="887" y="2"/>
                  </a:lnTo>
                  <a:lnTo>
                    <a:pt x="803" y="0"/>
                  </a:lnTo>
                  <a:lnTo>
                    <a:pt x="722" y="3"/>
                  </a:lnTo>
                  <a:lnTo>
                    <a:pt x="640" y="10"/>
                  </a:lnTo>
                  <a:lnTo>
                    <a:pt x="559" y="19"/>
                  </a:lnTo>
                  <a:lnTo>
                    <a:pt x="479" y="32"/>
                  </a:lnTo>
                  <a:lnTo>
                    <a:pt x="399" y="47"/>
                  </a:lnTo>
                  <a:lnTo>
                    <a:pt x="319" y="66"/>
                  </a:lnTo>
                  <a:lnTo>
                    <a:pt x="240" y="87"/>
                  </a:lnTo>
                  <a:lnTo>
                    <a:pt x="161" y="111"/>
                  </a:lnTo>
                  <a:lnTo>
                    <a:pt x="80" y="139"/>
                  </a:lnTo>
                  <a:lnTo>
                    <a:pt x="0" y="16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spcBef>
                  <a:spcPct val="50000"/>
                </a:spcBef>
              </a:pPr>
              <a:endParaRPr lang="ko-KR" altLang="en-US" sz="1000" b="1" dirty="0" smtClean="0">
                <a:solidFill>
                  <a:srgbClr val="000000"/>
                </a:solidFill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7440" name="Freeform 80"/>
            <p:cNvSpPr>
              <a:spLocks/>
            </p:cNvSpPr>
            <p:nvPr/>
          </p:nvSpPr>
          <p:spPr bwMode="auto">
            <a:xfrm>
              <a:off x="675" y="1094"/>
              <a:ext cx="5448" cy="664"/>
            </a:xfrm>
            <a:custGeom>
              <a:avLst/>
              <a:gdLst/>
              <a:ahLst/>
              <a:cxnLst>
                <a:cxn ang="0">
                  <a:pos x="5448" y="603"/>
                </a:cxn>
                <a:cxn ang="0">
                  <a:pos x="5414" y="660"/>
                </a:cxn>
                <a:cxn ang="0">
                  <a:pos x="5369" y="723"/>
                </a:cxn>
                <a:cxn ang="0">
                  <a:pos x="5308" y="802"/>
                </a:cxn>
                <a:cxn ang="0">
                  <a:pos x="5229" y="891"/>
                </a:cxn>
                <a:cxn ang="0">
                  <a:pos x="5132" y="983"/>
                </a:cxn>
                <a:cxn ang="0">
                  <a:pos x="5047" y="1052"/>
                </a:cxn>
                <a:cxn ang="0">
                  <a:pos x="4986" y="1097"/>
                </a:cxn>
                <a:cxn ang="0">
                  <a:pos x="4919" y="1139"/>
                </a:cxn>
                <a:cxn ang="0">
                  <a:pos x="4849" y="1180"/>
                </a:cxn>
                <a:cxn ang="0">
                  <a:pos x="4772" y="1217"/>
                </a:cxn>
                <a:cxn ang="0">
                  <a:pos x="4692" y="1249"/>
                </a:cxn>
                <a:cxn ang="0">
                  <a:pos x="4607" y="1277"/>
                </a:cxn>
                <a:cxn ang="0">
                  <a:pos x="4518" y="1299"/>
                </a:cxn>
                <a:cxn ang="0">
                  <a:pos x="4425" y="1315"/>
                </a:cxn>
                <a:cxn ang="0">
                  <a:pos x="4326" y="1325"/>
                </a:cxn>
                <a:cxn ang="0">
                  <a:pos x="4222" y="1327"/>
                </a:cxn>
                <a:cxn ang="0">
                  <a:pos x="4115" y="1320"/>
                </a:cxn>
                <a:cxn ang="0">
                  <a:pos x="4003" y="1306"/>
                </a:cxn>
                <a:cxn ang="0">
                  <a:pos x="3885" y="1280"/>
                </a:cxn>
                <a:cxn ang="0">
                  <a:pos x="3764" y="1246"/>
                </a:cxn>
                <a:cxn ang="0">
                  <a:pos x="3638" y="1199"/>
                </a:cxn>
                <a:cxn ang="0">
                  <a:pos x="3506" y="1143"/>
                </a:cxn>
                <a:cxn ang="0">
                  <a:pos x="3371" y="1072"/>
                </a:cxn>
                <a:cxn ang="0">
                  <a:pos x="3230" y="989"/>
                </a:cxn>
                <a:cxn ang="0">
                  <a:pos x="3157" y="942"/>
                </a:cxn>
                <a:cxn ang="0">
                  <a:pos x="2877" y="760"/>
                </a:cxn>
                <a:cxn ang="0">
                  <a:pos x="2613" y="599"/>
                </a:cxn>
                <a:cxn ang="0">
                  <a:pos x="2365" y="460"/>
                </a:cxn>
                <a:cxn ang="0">
                  <a:pos x="2131" y="340"/>
                </a:cxn>
                <a:cxn ang="0">
                  <a:pos x="1912" y="240"/>
                </a:cxn>
                <a:cxn ang="0">
                  <a:pos x="1705" y="158"/>
                </a:cxn>
                <a:cxn ang="0">
                  <a:pos x="1508" y="95"/>
                </a:cxn>
                <a:cxn ang="0">
                  <a:pos x="1321" y="48"/>
                </a:cxn>
                <a:cxn ang="0">
                  <a:pos x="1141" y="17"/>
                </a:cxn>
                <a:cxn ang="0">
                  <a:pos x="968" y="1"/>
                </a:cxn>
                <a:cxn ang="0">
                  <a:pos x="801" y="0"/>
                </a:cxn>
                <a:cxn ang="0">
                  <a:pos x="639" y="12"/>
                </a:cxn>
                <a:cxn ang="0">
                  <a:pos x="478" y="38"/>
                </a:cxn>
                <a:cxn ang="0">
                  <a:pos x="319" y="75"/>
                </a:cxn>
                <a:cxn ang="0">
                  <a:pos x="160" y="124"/>
                </a:cxn>
                <a:cxn ang="0">
                  <a:pos x="0" y="184"/>
                </a:cxn>
              </a:cxnLst>
              <a:rect l="0" t="0" r="r" b="b"/>
              <a:pathLst>
                <a:path w="5448" h="1327">
                  <a:moveTo>
                    <a:pt x="5448" y="603"/>
                  </a:moveTo>
                  <a:lnTo>
                    <a:pt x="5448" y="603"/>
                  </a:lnTo>
                  <a:lnTo>
                    <a:pt x="5439" y="618"/>
                  </a:lnTo>
                  <a:lnTo>
                    <a:pt x="5414" y="660"/>
                  </a:lnTo>
                  <a:lnTo>
                    <a:pt x="5393" y="689"/>
                  </a:lnTo>
                  <a:lnTo>
                    <a:pt x="5369" y="723"/>
                  </a:lnTo>
                  <a:lnTo>
                    <a:pt x="5341" y="762"/>
                  </a:lnTo>
                  <a:lnTo>
                    <a:pt x="5308" y="802"/>
                  </a:lnTo>
                  <a:lnTo>
                    <a:pt x="5271" y="846"/>
                  </a:lnTo>
                  <a:lnTo>
                    <a:pt x="5229" y="891"/>
                  </a:lnTo>
                  <a:lnTo>
                    <a:pt x="5183" y="936"/>
                  </a:lnTo>
                  <a:lnTo>
                    <a:pt x="5132" y="983"/>
                  </a:lnTo>
                  <a:lnTo>
                    <a:pt x="5076" y="1030"/>
                  </a:lnTo>
                  <a:lnTo>
                    <a:pt x="5047" y="1052"/>
                  </a:lnTo>
                  <a:lnTo>
                    <a:pt x="5017" y="1075"/>
                  </a:lnTo>
                  <a:lnTo>
                    <a:pt x="4986" y="1097"/>
                  </a:lnTo>
                  <a:lnTo>
                    <a:pt x="4953" y="1118"/>
                  </a:lnTo>
                  <a:lnTo>
                    <a:pt x="4919" y="1139"/>
                  </a:lnTo>
                  <a:lnTo>
                    <a:pt x="4885" y="1160"/>
                  </a:lnTo>
                  <a:lnTo>
                    <a:pt x="4849" y="1180"/>
                  </a:lnTo>
                  <a:lnTo>
                    <a:pt x="4811" y="1199"/>
                  </a:lnTo>
                  <a:lnTo>
                    <a:pt x="4772" y="1217"/>
                  </a:lnTo>
                  <a:lnTo>
                    <a:pt x="4733" y="1233"/>
                  </a:lnTo>
                  <a:lnTo>
                    <a:pt x="4692" y="1249"/>
                  </a:lnTo>
                  <a:lnTo>
                    <a:pt x="4650" y="1264"/>
                  </a:lnTo>
                  <a:lnTo>
                    <a:pt x="4607" y="1277"/>
                  </a:lnTo>
                  <a:lnTo>
                    <a:pt x="4564" y="1288"/>
                  </a:lnTo>
                  <a:lnTo>
                    <a:pt x="4518" y="1299"/>
                  </a:lnTo>
                  <a:lnTo>
                    <a:pt x="4472" y="1307"/>
                  </a:lnTo>
                  <a:lnTo>
                    <a:pt x="4425" y="1315"/>
                  </a:lnTo>
                  <a:lnTo>
                    <a:pt x="4375" y="1320"/>
                  </a:lnTo>
                  <a:lnTo>
                    <a:pt x="4326" y="1325"/>
                  </a:lnTo>
                  <a:lnTo>
                    <a:pt x="4275" y="1327"/>
                  </a:lnTo>
                  <a:lnTo>
                    <a:pt x="4222" y="1327"/>
                  </a:lnTo>
                  <a:lnTo>
                    <a:pt x="4170" y="1325"/>
                  </a:lnTo>
                  <a:lnTo>
                    <a:pt x="4115" y="1320"/>
                  </a:lnTo>
                  <a:lnTo>
                    <a:pt x="4060" y="1314"/>
                  </a:lnTo>
                  <a:lnTo>
                    <a:pt x="4003" y="1306"/>
                  </a:lnTo>
                  <a:lnTo>
                    <a:pt x="3945" y="1294"/>
                  </a:lnTo>
                  <a:lnTo>
                    <a:pt x="3885" y="1280"/>
                  </a:lnTo>
                  <a:lnTo>
                    <a:pt x="3825" y="1264"/>
                  </a:lnTo>
                  <a:lnTo>
                    <a:pt x="3764" y="1246"/>
                  </a:lnTo>
                  <a:lnTo>
                    <a:pt x="3702" y="1223"/>
                  </a:lnTo>
                  <a:lnTo>
                    <a:pt x="3638" y="1199"/>
                  </a:lnTo>
                  <a:lnTo>
                    <a:pt x="3573" y="1172"/>
                  </a:lnTo>
                  <a:lnTo>
                    <a:pt x="3506" y="1143"/>
                  </a:lnTo>
                  <a:lnTo>
                    <a:pt x="3439" y="1109"/>
                  </a:lnTo>
                  <a:lnTo>
                    <a:pt x="3371" y="1072"/>
                  </a:lnTo>
                  <a:lnTo>
                    <a:pt x="3300" y="1033"/>
                  </a:lnTo>
                  <a:lnTo>
                    <a:pt x="3230" y="989"/>
                  </a:lnTo>
                  <a:lnTo>
                    <a:pt x="3157" y="942"/>
                  </a:lnTo>
                  <a:lnTo>
                    <a:pt x="3157" y="942"/>
                  </a:lnTo>
                  <a:lnTo>
                    <a:pt x="3016" y="849"/>
                  </a:lnTo>
                  <a:lnTo>
                    <a:pt x="2877" y="760"/>
                  </a:lnTo>
                  <a:lnTo>
                    <a:pt x="2742" y="678"/>
                  </a:lnTo>
                  <a:lnTo>
                    <a:pt x="2613" y="599"/>
                  </a:lnTo>
                  <a:lnTo>
                    <a:pt x="2487" y="528"/>
                  </a:lnTo>
                  <a:lnTo>
                    <a:pt x="2365" y="460"/>
                  </a:lnTo>
                  <a:lnTo>
                    <a:pt x="2247" y="397"/>
                  </a:lnTo>
                  <a:lnTo>
                    <a:pt x="2131" y="340"/>
                  </a:lnTo>
                  <a:lnTo>
                    <a:pt x="2020" y="289"/>
                  </a:lnTo>
                  <a:lnTo>
                    <a:pt x="1912" y="240"/>
                  </a:lnTo>
                  <a:lnTo>
                    <a:pt x="1806" y="197"/>
                  </a:lnTo>
                  <a:lnTo>
                    <a:pt x="1705" y="158"/>
                  </a:lnTo>
                  <a:lnTo>
                    <a:pt x="1605" y="124"/>
                  </a:lnTo>
                  <a:lnTo>
                    <a:pt x="1508" y="95"/>
                  </a:lnTo>
                  <a:lnTo>
                    <a:pt x="1414" y="69"/>
                  </a:lnTo>
                  <a:lnTo>
                    <a:pt x="1321" y="48"/>
                  </a:lnTo>
                  <a:lnTo>
                    <a:pt x="1230" y="30"/>
                  </a:lnTo>
                  <a:lnTo>
                    <a:pt x="1141" y="17"/>
                  </a:lnTo>
                  <a:lnTo>
                    <a:pt x="1054" y="8"/>
                  </a:lnTo>
                  <a:lnTo>
                    <a:pt x="968" y="1"/>
                  </a:lnTo>
                  <a:lnTo>
                    <a:pt x="885" y="0"/>
                  </a:lnTo>
                  <a:lnTo>
                    <a:pt x="801" y="0"/>
                  </a:lnTo>
                  <a:lnTo>
                    <a:pt x="719" y="4"/>
                  </a:lnTo>
                  <a:lnTo>
                    <a:pt x="639" y="12"/>
                  </a:lnTo>
                  <a:lnTo>
                    <a:pt x="558" y="24"/>
                  </a:lnTo>
                  <a:lnTo>
                    <a:pt x="478" y="38"/>
                  </a:lnTo>
                  <a:lnTo>
                    <a:pt x="399" y="56"/>
                  </a:lnTo>
                  <a:lnTo>
                    <a:pt x="319" y="75"/>
                  </a:lnTo>
                  <a:lnTo>
                    <a:pt x="239" y="100"/>
                  </a:lnTo>
                  <a:lnTo>
                    <a:pt x="160" y="124"/>
                  </a:lnTo>
                  <a:lnTo>
                    <a:pt x="81" y="153"/>
                  </a:lnTo>
                  <a:lnTo>
                    <a:pt x="0" y="18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spcBef>
                  <a:spcPct val="50000"/>
                </a:spcBef>
              </a:pPr>
              <a:endParaRPr lang="ko-KR" altLang="en-US" sz="1000" b="1" dirty="0" smtClean="0">
                <a:solidFill>
                  <a:srgbClr val="000000"/>
                </a:solidFill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7441" name="Freeform 81"/>
            <p:cNvSpPr>
              <a:spLocks/>
            </p:cNvSpPr>
            <p:nvPr/>
          </p:nvSpPr>
          <p:spPr bwMode="auto">
            <a:xfrm>
              <a:off x="700" y="1111"/>
              <a:ext cx="5452" cy="633"/>
            </a:xfrm>
            <a:custGeom>
              <a:avLst/>
              <a:gdLst/>
              <a:ahLst/>
              <a:cxnLst>
                <a:cxn ang="0">
                  <a:pos x="5452" y="516"/>
                </a:cxn>
                <a:cxn ang="0">
                  <a:pos x="5419" y="574"/>
                </a:cxn>
                <a:cxn ang="0">
                  <a:pos x="5376" y="637"/>
                </a:cxn>
                <a:cxn ang="0">
                  <a:pos x="5316" y="717"/>
                </a:cxn>
                <a:cxn ang="0">
                  <a:pos x="5239" y="808"/>
                </a:cxn>
                <a:cxn ang="0">
                  <a:pos x="5143" y="903"/>
                </a:cxn>
                <a:cxn ang="0">
                  <a:pos x="5060" y="974"/>
                </a:cxn>
                <a:cxn ang="0">
                  <a:pos x="4998" y="1021"/>
                </a:cxn>
                <a:cxn ang="0">
                  <a:pos x="4932" y="1064"/>
                </a:cxn>
                <a:cxn ang="0">
                  <a:pos x="4862" y="1106"/>
                </a:cxn>
                <a:cxn ang="0">
                  <a:pos x="4787" y="1145"/>
                </a:cxn>
                <a:cxn ang="0">
                  <a:pos x="4707" y="1179"/>
                </a:cxn>
                <a:cxn ang="0">
                  <a:pos x="4624" y="1208"/>
                </a:cxn>
                <a:cxn ang="0">
                  <a:pos x="4533" y="1232"/>
                </a:cxn>
                <a:cxn ang="0">
                  <a:pos x="4440" y="1252"/>
                </a:cxn>
                <a:cxn ang="0">
                  <a:pos x="4342" y="1263"/>
                </a:cxn>
                <a:cxn ang="0">
                  <a:pos x="4239" y="1266"/>
                </a:cxn>
                <a:cxn ang="0">
                  <a:pos x="4131" y="1263"/>
                </a:cxn>
                <a:cxn ang="0">
                  <a:pos x="4018" y="1250"/>
                </a:cxn>
                <a:cxn ang="0">
                  <a:pos x="3902" y="1228"/>
                </a:cxn>
                <a:cxn ang="0">
                  <a:pos x="3779" y="1194"/>
                </a:cxn>
                <a:cxn ang="0">
                  <a:pos x="3652" y="1150"/>
                </a:cxn>
                <a:cxn ang="0">
                  <a:pos x="3520" y="1095"/>
                </a:cxn>
                <a:cxn ang="0">
                  <a:pos x="3384" y="1027"/>
                </a:cxn>
                <a:cxn ang="0">
                  <a:pos x="3242" y="947"/>
                </a:cxn>
                <a:cxn ang="0">
                  <a:pos x="3169" y="901"/>
                </a:cxn>
                <a:cxn ang="0">
                  <a:pos x="2885" y="724"/>
                </a:cxn>
                <a:cxn ang="0">
                  <a:pos x="2619" y="569"/>
                </a:cxn>
                <a:cxn ang="0">
                  <a:pos x="2369" y="433"/>
                </a:cxn>
                <a:cxn ang="0">
                  <a:pos x="2134" y="317"/>
                </a:cxn>
                <a:cxn ang="0">
                  <a:pos x="1912" y="222"/>
                </a:cxn>
                <a:cxn ang="0">
                  <a:pos x="1704" y="144"/>
                </a:cxn>
                <a:cxn ang="0">
                  <a:pos x="1507" y="83"/>
                </a:cxn>
                <a:cxn ang="0">
                  <a:pos x="1318" y="41"/>
                </a:cxn>
                <a:cxn ang="0">
                  <a:pos x="1139" y="13"/>
                </a:cxn>
                <a:cxn ang="0">
                  <a:pos x="965" y="0"/>
                </a:cxn>
                <a:cxn ang="0">
                  <a:pos x="798" y="4"/>
                </a:cxn>
                <a:cxn ang="0">
                  <a:pos x="635" y="18"/>
                </a:cxn>
                <a:cxn ang="0">
                  <a:pos x="475" y="47"/>
                </a:cxn>
                <a:cxn ang="0">
                  <a:pos x="317" y="89"/>
                </a:cxn>
                <a:cxn ang="0">
                  <a:pos x="158" y="141"/>
                </a:cxn>
                <a:cxn ang="0">
                  <a:pos x="0" y="204"/>
                </a:cxn>
              </a:cxnLst>
              <a:rect l="0" t="0" r="r" b="b"/>
              <a:pathLst>
                <a:path w="5452" h="1266">
                  <a:moveTo>
                    <a:pt x="5452" y="516"/>
                  </a:moveTo>
                  <a:lnTo>
                    <a:pt x="5452" y="516"/>
                  </a:lnTo>
                  <a:lnTo>
                    <a:pt x="5444" y="530"/>
                  </a:lnTo>
                  <a:lnTo>
                    <a:pt x="5419" y="574"/>
                  </a:lnTo>
                  <a:lnTo>
                    <a:pt x="5400" y="603"/>
                  </a:lnTo>
                  <a:lnTo>
                    <a:pt x="5376" y="637"/>
                  </a:lnTo>
                  <a:lnTo>
                    <a:pt x="5348" y="675"/>
                  </a:lnTo>
                  <a:lnTo>
                    <a:pt x="5316" y="717"/>
                  </a:lnTo>
                  <a:lnTo>
                    <a:pt x="5279" y="761"/>
                  </a:lnTo>
                  <a:lnTo>
                    <a:pt x="5239" y="808"/>
                  </a:lnTo>
                  <a:lnTo>
                    <a:pt x="5193" y="855"/>
                  </a:lnTo>
                  <a:lnTo>
                    <a:pt x="5143" y="903"/>
                  </a:lnTo>
                  <a:lnTo>
                    <a:pt x="5089" y="950"/>
                  </a:lnTo>
                  <a:lnTo>
                    <a:pt x="5060" y="974"/>
                  </a:lnTo>
                  <a:lnTo>
                    <a:pt x="5029" y="997"/>
                  </a:lnTo>
                  <a:lnTo>
                    <a:pt x="4998" y="1021"/>
                  </a:lnTo>
                  <a:lnTo>
                    <a:pt x="4965" y="1042"/>
                  </a:lnTo>
                  <a:lnTo>
                    <a:pt x="4932" y="1064"/>
                  </a:lnTo>
                  <a:lnTo>
                    <a:pt x="4897" y="1085"/>
                  </a:lnTo>
                  <a:lnTo>
                    <a:pt x="4862" y="1106"/>
                  </a:lnTo>
                  <a:lnTo>
                    <a:pt x="4825" y="1126"/>
                  </a:lnTo>
                  <a:lnTo>
                    <a:pt x="4787" y="1145"/>
                  </a:lnTo>
                  <a:lnTo>
                    <a:pt x="4747" y="1161"/>
                  </a:lnTo>
                  <a:lnTo>
                    <a:pt x="4707" y="1179"/>
                  </a:lnTo>
                  <a:lnTo>
                    <a:pt x="4665" y="1194"/>
                  </a:lnTo>
                  <a:lnTo>
                    <a:pt x="4624" y="1208"/>
                  </a:lnTo>
                  <a:lnTo>
                    <a:pt x="4579" y="1221"/>
                  </a:lnTo>
                  <a:lnTo>
                    <a:pt x="4533" y="1232"/>
                  </a:lnTo>
                  <a:lnTo>
                    <a:pt x="4488" y="1242"/>
                  </a:lnTo>
                  <a:lnTo>
                    <a:pt x="4440" y="1252"/>
                  </a:lnTo>
                  <a:lnTo>
                    <a:pt x="4392" y="1258"/>
                  </a:lnTo>
                  <a:lnTo>
                    <a:pt x="4342" y="1263"/>
                  </a:lnTo>
                  <a:lnTo>
                    <a:pt x="4292" y="1266"/>
                  </a:lnTo>
                  <a:lnTo>
                    <a:pt x="4239" y="1266"/>
                  </a:lnTo>
                  <a:lnTo>
                    <a:pt x="4186" y="1266"/>
                  </a:lnTo>
                  <a:lnTo>
                    <a:pt x="4131" y="1263"/>
                  </a:lnTo>
                  <a:lnTo>
                    <a:pt x="4075" y="1257"/>
                  </a:lnTo>
                  <a:lnTo>
                    <a:pt x="4018" y="1250"/>
                  </a:lnTo>
                  <a:lnTo>
                    <a:pt x="3960" y="1239"/>
                  </a:lnTo>
                  <a:lnTo>
                    <a:pt x="3902" y="1228"/>
                  </a:lnTo>
                  <a:lnTo>
                    <a:pt x="3841" y="1211"/>
                  </a:lnTo>
                  <a:lnTo>
                    <a:pt x="3779" y="1194"/>
                  </a:lnTo>
                  <a:lnTo>
                    <a:pt x="3716" y="1174"/>
                  </a:lnTo>
                  <a:lnTo>
                    <a:pt x="3652" y="1150"/>
                  </a:lnTo>
                  <a:lnTo>
                    <a:pt x="3586" y="1124"/>
                  </a:lnTo>
                  <a:lnTo>
                    <a:pt x="3520" y="1095"/>
                  </a:lnTo>
                  <a:lnTo>
                    <a:pt x="3452" y="1063"/>
                  </a:lnTo>
                  <a:lnTo>
                    <a:pt x="3384" y="1027"/>
                  </a:lnTo>
                  <a:lnTo>
                    <a:pt x="3313" y="989"/>
                  </a:lnTo>
                  <a:lnTo>
                    <a:pt x="3242" y="947"/>
                  </a:lnTo>
                  <a:lnTo>
                    <a:pt x="3169" y="901"/>
                  </a:lnTo>
                  <a:lnTo>
                    <a:pt x="3169" y="901"/>
                  </a:lnTo>
                  <a:lnTo>
                    <a:pt x="3024" y="811"/>
                  </a:lnTo>
                  <a:lnTo>
                    <a:pt x="2885" y="724"/>
                  </a:lnTo>
                  <a:lnTo>
                    <a:pt x="2749" y="643"/>
                  </a:lnTo>
                  <a:lnTo>
                    <a:pt x="2619" y="569"/>
                  </a:lnTo>
                  <a:lnTo>
                    <a:pt x="2491" y="498"/>
                  </a:lnTo>
                  <a:lnTo>
                    <a:pt x="2369" y="433"/>
                  </a:lnTo>
                  <a:lnTo>
                    <a:pt x="2249" y="373"/>
                  </a:lnTo>
                  <a:lnTo>
                    <a:pt x="2134" y="317"/>
                  </a:lnTo>
                  <a:lnTo>
                    <a:pt x="2022" y="267"/>
                  </a:lnTo>
                  <a:lnTo>
                    <a:pt x="1912" y="222"/>
                  </a:lnTo>
                  <a:lnTo>
                    <a:pt x="1806" y="180"/>
                  </a:lnTo>
                  <a:lnTo>
                    <a:pt x="1704" y="144"/>
                  </a:lnTo>
                  <a:lnTo>
                    <a:pt x="1604" y="112"/>
                  </a:lnTo>
                  <a:lnTo>
                    <a:pt x="1507" y="83"/>
                  </a:lnTo>
                  <a:lnTo>
                    <a:pt x="1411" y="60"/>
                  </a:lnTo>
                  <a:lnTo>
                    <a:pt x="1318" y="41"/>
                  </a:lnTo>
                  <a:lnTo>
                    <a:pt x="1227" y="25"/>
                  </a:lnTo>
                  <a:lnTo>
                    <a:pt x="1139" y="13"/>
                  </a:lnTo>
                  <a:lnTo>
                    <a:pt x="1051" y="5"/>
                  </a:lnTo>
                  <a:lnTo>
                    <a:pt x="965" y="0"/>
                  </a:lnTo>
                  <a:lnTo>
                    <a:pt x="882" y="0"/>
                  </a:lnTo>
                  <a:lnTo>
                    <a:pt x="798" y="4"/>
                  </a:lnTo>
                  <a:lnTo>
                    <a:pt x="717" y="8"/>
                  </a:lnTo>
                  <a:lnTo>
                    <a:pt x="635" y="18"/>
                  </a:lnTo>
                  <a:lnTo>
                    <a:pt x="556" y="31"/>
                  </a:lnTo>
                  <a:lnTo>
                    <a:pt x="475" y="47"/>
                  </a:lnTo>
                  <a:lnTo>
                    <a:pt x="396" y="67"/>
                  </a:lnTo>
                  <a:lnTo>
                    <a:pt x="317" y="89"/>
                  </a:lnTo>
                  <a:lnTo>
                    <a:pt x="238" y="113"/>
                  </a:lnTo>
                  <a:lnTo>
                    <a:pt x="158" y="141"/>
                  </a:lnTo>
                  <a:lnTo>
                    <a:pt x="79" y="172"/>
                  </a:lnTo>
                  <a:lnTo>
                    <a:pt x="0" y="20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spcBef>
                  <a:spcPct val="50000"/>
                </a:spcBef>
              </a:pPr>
              <a:endParaRPr lang="ko-KR" altLang="en-US" sz="1000" b="1" dirty="0" smtClean="0">
                <a:solidFill>
                  <a:srgbClr val="000000"/>
                </a:solidFill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7442" name="Freeform 82"/>
            <p:cNvSpPr>
              <a:spLocks/>
            </p:cNvSpPr>
            <p:nvPr/>
          </p:nvSpPr>
          <p:spPr bwMode="auto">
            <a:xfrm>
              <a:off x="725" y="1127"/>
              <a:ext cx="5457" cy="603"/>
            </a:xfrm>
            <a:custGeom>
              <a:avLst/>
              <a:gdLst/>
              <a:ahLst/>
              <a:cxnLst>
                <a:cxn ang="0">
                  <a:pos x="5457" y="426"/>
                </a:cxn>
                <a:cxn ang="0">
                  <a:pos x="5425" y="484"/>
                </a:cxn>
                <a:cxn ang="0">
                  <a:pos x="5383" y="550"/>
                </a:cxn>
                <a:cxn ang="0">
                  <a:pos x="5323" y="631"/>
                </a:cxn>
                <a:cxn ang="0">
                  <a:pos x="5247" y="725"/>
                </a:cxn>
                <a:cxn ang="0">
                  <a:pos x="5153" y="822"/>
                </a:cxn>
                <a:cxn ang="0">
                  <a:pos x="5071" y="896"/>
                </a:cxn>
                <a:cxn ang="0">
                  <a:pos x="5010" y="943"/>
                </a:cxn>
                <a:cxn ang="0">
                  <a:pos x="4944" y="988"/>
                </a:cxn>
                <a:cxn ang="0">
                  <a:pos x="4875" y="1031"/>
                </a:cxn>
                <a:cxn ang="0">
                  <a:pos x="4801" y="1072"/>
                </a:cxn>
                <a:cxn ang="0">
                  <a:pos x="4722" y="1109"/>
                </a:cxn>
                <a:cxn ang="0">
                  <a:pos x="4637" y="1140"/>
                </a:cxn>
                <a:cxn ang="0">
                  <a:pos x="4549" y="1166"/>
                </a:cxn>
                <a:cxn ang="0">
                  <a:pos x="4456" y="1187"/>
                </a:cxn>
                <a:cxn ang="0">
                  <a:pos x="4358" y="1199"/>
                </a:cxn>
                <a:cxn ang="0">
                  <a:pos x="4254" y="1206"/>
                </a:cxn>
                <a:cxn ang="0">
                  <a:pos x="4147" y="1204"/>
                </a:cxn>
                <a:cxn ang="0">
                  <a:pos x="4035" y="1193"/>
                </a:cxn>
                <a:cxn ang="0">
                  <a:pos x="3917" y="1174"/>
                </a:cxn>
                <a:cxn ang="0">
                  <a:pos x="3793" y="1143"/>
                </a:cxn>
                <a:cxn ang="0">
                  <a:pos x="3666" y="1101"/>
                </a:cxn>
                <a:cxn ang="0">
                  <a:pos x="3534" y="1049"/>
                </a:cxn>
                <a:cxn ang="0">
                  <a:pos x="3396" y="983"/>
                </a:cxn>
                <a:cxn ang="0">
                  <a:pos x="3253" y="906"/>
                </a:cxn>
                <a:cxn ang="0">
                  <a:pos x="3180" y="862"/>
                </a:cxn>
                <a:cxn ang="0">
                  <a:pos x="2892" y="689"/>
                </a:cxn>
                <a:cxn ang="0">
                  <a:pos x="2624" y="537"/>
                </a:cxn>
                <a:cxn ang="0">
                  <a:pos x="2372" y="407"/>
                </a:cxn>
                <a:cxn ang="0">
                  <a:pos x="2136" y="295"/>
                </a:cxn>
                <a:cxn ang="0">
                  <a:pos x="1913" y="203"/>
                </a:cxn>
                <a:cxn ang="0">
                  <a:pos x="1702" y="129"/>
                </a:cxn>
                <a:cxn ang="0">
                  <a:pos x="1504" y="72"/>
                </a:cxn>
                <a:cxn ang="0">
                  <a:pos x="1315" y="32"/>
                </a:cxn>
                <a:cxn ang="0">
                  <a:pos x="1136" y="9"/>
                </a:cxn>
                <a:cxn ang="0">
                  <a:pos x="962" y="0"/>
                </a:cxn>
                <a:cxn ang="0">
                  <a:pos x="796" y="6"/>
                </a:cxn>
                <a:cxn ang="0">
                  <a:pos x="633" y="26"/>
                </a:cxn>
                <a:cxn ang="0">
                  <a:pos x="474" y="58"/>
                </a:cxn>
                <a:cxn ang="0">
                  <a:pos x="315" y="101"/>
                </a:cxn>
                <a:cxn ang="0">
                  <a:pos x="158" y="158"/>
                </a:cxn>
                <a:cxn ang="0">
                  <a:pos x="0" y="224"/>
                </a:cxn>
              </a:cxnLst>
              <a:rect l="0" t="0" r="r" b="b"/>
              <a:pathLst>
                <a:path w="5457" h="1206">
                  <a:moveTo>
                    <a:pt x="5457" y="426"/>
                  </a:moveTo>
                  <a:lnTo>
                    <a:pt x="5457" y="426"/>
                  </a:lnTo>
                  <a:lnTo>
                    <a:pt x="5450" y="442"/>
                  </a:lnTo>
                  <a:lnTo>
                    <a:pt x="5425" y="484"/>
                  </a:lnTo>
                  <a:lnTo>
                    <a:pt x="5405" y="515"/>
                  </a:lnTo>
                  <a:lnTo>
                    <a:pt x="5383" y="550"/>
                  </a:lnTo>
                  <a:lnTo>
                    <a:pt x="5355" y="589"/>
                  </a:lnTo>
                  <a:lnTo>
                    <a:pt x="5323" y="631"/>
                  </a:lnTo>
                  <a:lnTo>
                    <a:pt x="5287" y="676"/>
                  </a:lnTo>
                  <a:lnTo>
                    <a:pt x="5247" y="725"/>
                  </a:lnTo>
                  <a:lnTo>
                    <a:pt x="5203" y="773"/>
                  </a:lnTo>
                  <a:lnTo>
                    <a:pt x="5153" y="822"/>
                  </a:lnTo>
                  <a:lnTo>
                    <a:pt x="5100" y="872"/>
                  </a:lnTo>
                  <a:lnTo>
                    <a:pt x="5071" y="896"/>
                  </a:lnTo>
                  <a:lnTo>
                    <a:pt x="5041" y="918"/>
                  </a:lnTo>
                  <a:lnTo>
                    <a:pt x="5010" y="943"/>
                  </a:lnTo>
                  <a:lnTo>
                    <a:pt x="4978" y="965"/>
                  </a:lnTo>
                  <a:lnTo>
                    <a:pt x="4944" y="988"/>
                  </a:lnTo>
                  <a:lnTo>
                    <a:pt x="4911" y="1011"/>
                  </a:lnTo>
                  <a:lnTo>
                    <a:pt x="4875" y="1031"/>
                  </a:lnTo>
                  <a:lnTo>
                    <a:pt x="4839" y="1052"/>
                  </a:lnTo>
                  <a:lnTo>
                    <a:pt x="4801" y="1072"/>
                  </a:lnTo>
                  <a:lnTo>
                    <a:pt x="4762" y="1091"/>
                  </a:lnTo>
                  <a:lnTo>
                    <a:pt x="4722" y="1109"/>
                  </a:lnTo>
                  <a:lnTo>
                    <a:pt x="4681" y="1125"/>
                  </a:lnTo>
                  <a:lnTo>
                    <a:pt x="4637" y="1140"/>
                  </a:lnTo>
                  <a:lnTo>
                    <a:pt x="4594" y="1154"/>
                  </a:lnTo>
                  <a:lnTo>
                    <a:pt x="4549" y="1166"/>
                  </a:lnTo>
                  <a:lnTo>
                    <a:pt x="4503" y="1177"/>
                  </a:lnTo>
                  <a:lnTo>
                    <a:pt x="4456" y="1187"/>
                  </a:lnTo>
                  <a:lnTo>
                    <a:pt x="4407" y="1195"/>
                  </a:lnTo>
                  <a:lnTo>
                    <a:pt x="4358" y="1199"/>
                  </a:lnTo>
                  <a:lnTo>
                    <a:pt x="4307" y="1204"/>
                  </a:lnTo>
                  <a:lnTo>
                    <a:pt x="4254" y="1206"/>
                  </a:lnTo>
                  <a:lnTo>
                    <a:pt x="4202" y="1206"/>
                  </a:lnTo>
                  <a:lnTo>
                    <a:pt x="4147" y="1204"/>
                  </a:lnTo>
                  <a:lnTo>
                    <a:pt x="4092" y="1199"/>
                  </a:lnTo>
                  <a:lnTo>
                    <a:pt x="4035" y="1193"/>
                  </a:lnTo>
                  <a:lnTo>
                    <a:pt x="3977" y="1185"/>
                  </a:lnTo>
                  <a:lnTo>
                    <a:pt x="3917" y="1174"/>
                  </a:lnTo>
                  <a:lnTo>
                    <a:pt x="3856" y="1159"/>
                  </a:lnTo>
                  <a:lnTo>
                    <a:pt x="3793" y="1143"/>
                  </a:lnTo>
                  <a:lnTo>
                    <a:pt x="3731" y="1124"/>
                  </a:lnTo>
                  <a:lnTo>
                    <a:pt x="3666" y="1101"/>
                  </a:lnTo>
                  <a:lnTo>
                    <a:pt x="3600" y="1077"/>
                  </a:lnTo>
                  <a:lnTo>
                    <a:pt x="3534" y="1049"/>
                  </a:lnTo>
                  <a:lnTo>
                    <a:pt x="3466" y="1017"/>
                  </a:lnTo>
                  <a:lnTo>
                    <a:pt x="3396" y="983"/>
                  </a:lnTo>
                  <a:lnTo>
                    <a:pt x="3325" y="946"/>
                  </a:lnTo>
                  <a:lnTo>
                    <a:pt x="3253" y="906"/>
                  </a:lnTo>
                  <a:lnTo>
                    <a:pt x="3180" y="862"/>
                  </a:lnTo>
                  <a:lnTo>
                    <a:pt x="3180" y="862"/>
                  </a:lnTo>
                  <a:lnTo>
                    <a:pt x="3034" y="772"/>
                  </a:lnTo>
                  <a:lnTo>
                    <a:pt x="2892" y="689"/>
                  </a:lnTo>
                  <a:lnTo>
                    <a:pt x="2756" y="610"/>
                  </a:lnTo>
                  <a:lnTo>
                    <a:pt x="2624" y="537"/>
                  </a:lnTo>
                  <a:lnTo>
                    <a:pt x="2497" y="470"/>
                  </a:lnTo>
                  <a:lnTo>
                    <a:pt x="2372" y="407"/>
                  </a:lnTo>
                  <a:lnTo>
                    <a:pt x="2252" y="348"/>
                  </a:lnTo>
                  <a:lnTo>
                    <a:pt x="2136" y="295"/>
                  </a:lnTo>
                  <a:lnTo>
                    <a:pt x="2023" y="247"/>
                  </a:lnTo>
                  <a:lnTo>
                    <a:pt x="1913" y="203"/>
                  </a:lnTo>
                  <a:lnTo>
                    <a:pt x="1806" y="164"/>
                  </a:lnTo>
                  <a:lnTo>
                    <a:pt x="1702" y="129"/>
                  </a:lnTo>
                  <a:lnTo>
                    <a:pt x="1602" y="98"/>
                  </a:lnTo>
                  <a:lnTo>
                    <a:pt x="1504" y="72"/>
                  </a:lnTo>
                  <a:lnTo>
                    <a:pt x="1409" y="51"/>
                  </a:lnTo>
                  <a:lnTo>
                    <a:pt x="1315" y="32"/>
                  </a:lnTo>
                  <a:lnTo>
                    <a:pt x="1225" y="19"/>
                  </a:lnTo>
                  <a:lnTo>
                    <a:pt x="1136" y="9"/>
                  </a:lnTo>
                  <a:lnTo>
                    <a:pt x="1048" y="3"/>
                  </a:lnTo>
                  <a:lnTo>
                    <a:pt x="962" y="0"/>
                  </a:lnTo>
                  <a:lnTo>
                    <a:pt x="879" y="1"/>
                  </a:lnTo>
                  <a:lnTo>
                    <a:pt x="796" y="6"/>
                  </a:lnTo>
                  <a:lnTo>
                    <a:pt x="714" y="14"/>
                  </a:lnTo>
                  <a:lnTo>
                    <a:pt x="633" y="26"/>
                  </a:lnTo>
                  <a:lnTo>
                    <a:pt x="553" y="40"/>
                  </a:lnTo>
                  <a:lnTo>
                    <a:pt x="474" y="58"/>
                  </a:lnTo>
                  <a:lnTo>
                    <a:pt x="394" y="79"/>
                  </a:lnTo>
                  <a:lnTo>
                    <a:pt x="315" y="101"/>
                  </a:lnTo>
                  <a:lnTo>
                    <a:pt x="238" y="129"/>
                  </a:lnTo>
                  <a:lnTo>
                    <a:pt x="158" y="158"/>
                  </a:lnTo>
                  <a:lnTo>
                    <a:pt x="79" y="190"/>
                  </a:lnTo>
                  <a:lnTo>
                    <a:pt x="0" y="22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spcBef>
                  <a:spcPct val="50000"/>
                </a:spcBef>
              </a:pPr>
              <a:endParaRPr lang="ko-KR" altLang="en-US" sz="1000" b="1" dirty="0" smtClean="0">
                <a:solidFill>
                  <a:srgbClr val="000000"/>
                </a:solidFill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7443" name="Freeform 83"/>
            <p:cNvSpPr>
              <a:spLocks/>
            </p:cNvSpPr>
            <p:nvPr/>
          </p:nvSpPr>
          <p:spPr bwMode="auto">
            <a:xfrm>
              <a:off x="752" y="1144"/>
              <a:ext cx="5459" cy="573"/>
            </a:xfrm>
            <a:custGeom>
              <a:avLst/>
              <a:gdLst/>
              <a:ahLst/>
              <a:cxnLst>
                <a:cxn ang="0">
                  <a:pos x="5459" y="335"/>
                </a:cxn>
                <a:cxn ang="0">
                  <a:pos x="5427" y="395"/>
                </a:cxn>
                <a:cxn ang="0">
                  <a:pos x="5385" y="461"/>
                </a:cxn>
                <a:cxn ang="0">
                  <a:pos x="5328" y="545"/>
                </a:cxn>
                <a:cxn ang="0">
                  <a:pos x="5253" y="639"/>
                </a:cxn>
                <a:cxn ang="0">
                  <a:pos x="5160" y="739"/>
                </a:cxn>
                <a:cxn ang="0">
                  <a:pos x="5080" y="815"/>
                </a:cxn>
                <a:cxn ang="0">
                  <a:pos x="5019" y="863"/>
                </a:cxn>
                <a:cxn ang="0">
                  <a:pos x="4955" y="912"/>
                </a:cxn>
                <a:cxn ang="0">
                  <a:pos x="4885" y="957"/>
                </a:cxn>
                <a:cxn ang="0">
                  <a:pos x="4812" y="999"/>
                </a:cxn>
                <a:cxn ang="0">
                  <a:pos x="4734" y="1036"/>
                </a:cxn>
                <a:cxn ang="0">
                  <a:pos x="4651" y="1070"/>
                </a:cxn>
                <a:cxn ang="0">
                  <a:pos x="4562" y="1098"/>
                </a:cxn>
                <a:cxn ang="0">
                  <a:pos x="4469" y="1120"/>
                </a:cxn>
                <a:cxn ang="0">
                  <a:pos x="4372" y="1136"/>
                </a:cxn>
                <a:cxn ang="0">
                  <a:pos x="4268" y="1144"/>
                </a:cxn>
                <a:cxn ang="0">
                  <a:pos x="4161" y="1144"/>
                </a:cxn>
                <a:cxn ang="0">
                  <a:pos x="4047" y="1136"/>
                </a:cxn>
                <a:cxn ang="0">
                  <a:pos x="3929" y="1119"/>
                </a:cxn>
                <a:cxn ang="0">
                  <a:pos x="3807" y="1090"/>
                </a:cxn>
                <a:cxn ang="0">
                  <a:pos x="3677" y="1051"/>
                </a:cxn>
                <a:cxn ang="0">
                  <a:pos x="3544" y="1001"/>
                </a:cxn>
                <a:cxn ang="0">
                  <a:pos x="3405" y="938"/>
                </a:cxn>
                <a:cxn ang="0">
                  <a:pos x="3261" y="862"/>
                </a:cxn>
                <a:cxn ang="0">
                  <a:pos x="3187" y="820"/>
                </a:cxn>
                <a:cxn ang="0">
                  <a:pos x="2899" y="652"/>
                </a:cxn>
                <a:cxn ang="0">
                  <a:pos x="2628" y="505"/>
                </a:cxn>
                <a:cxn ang="0">
                  <a:pos x="2374" y="379"/>
                </a:cxn>
                <a:cxn ang="0">
                  <a:pos x="2135" y="273"/>
                </a:cxn>
                <a:cxn ang="0">
                  <a:pos x="1911" y="184"/>
                </a:cxn>
                <a:cxn ang="0">
                  <a:pos x="1700" y="114"/>
                </a:cxn>
                <a:cxn ang="0">
                  <a:pos x="1500" y="61"/>
                </a:cxn>
                <a:cxn ang="0">
                  <a:pos x="1312" y="25"/>
                </a:cxn>
                <a:cxn ang="0">
                  <a:pos x="1131" y="4"/>
                </a:cxn>
                <a:cxn ang="0">
                  <a:pos x="958" y="0"/>
                </a:cxn>
                <a:cxn ang="0">
                  <a:pos x="791" y="8"/>
                </a:cxn>
                <a:cxn ang="0">
                  <a:pos x="628" y="32"/>
                </a:cxn>
                <a:cxn ang="0">
                  <a:pos x="470" y="67"/>
                </a:cxn>
                <a:cxn ang="0">
                  <a:pos x="313" y="114"/>
                </a:cxn>
                <a:cxn ang="0">
                  <a:pos x="156" y="174"/>
                </a:cxn>
                <a:cxn ang="0">
                  <a:pos x="0" y="243"/>
                </a:cxn>
              </a:cxnLst>
              <a:rect l="0" t="0" r="r" b="b"/>
              <a:pathLst>
                <a:path w="5459" h="1144">
                  <a:moveTo>
                    <a:pt x="5459" y="335"/>
                  </a:moveTo>
                  <a:lnTo>
                    <a:pt x="5459" y="335"/>
                  </a:lnTo>
                  <a:lnTo>
                    <a:pt x="5450" y="352"/>
                  </a:lnTo>
                  <a:lnTo>
                    <a:pt x="5427" y="395"/>
                  </a:lnTo>
                  <a:lnTo>
                    <a:pt x="5409" y="426"/>
                  </a:lnTo>
                  <a:lnTo>
                    <a:pt x="5385" y="461"/>
                  </a:lnTo>
                  <a:lnTo>
                    <a:pt x="5359" y="502"/>
                  </a:lnTo>
                  <a:lnTo>
                    <a:pt x="5328" y="545"/>
                  </a:lnTo>
                  <a:lnTo>
                    <a:pt x="5292" y="591"/>
                  </a:lnTo>
                  <a:lnTo>
                    <a:pt x="5253" y="639"/>
                  </a:lnTo>
                  <a:lnTo>
                    <a:pt x="5209" y="689"/>
                  </a:lnTo>
                  <a:lnTo>
                    <a:pt x="5160" y="739"/>
                  </a:lnTo>
                  <a:lnTo>
                    <a:pt x="5108" y="791"/>
                  </a:lnTo>
                  <a:lnTo>
                    <a:pt x="5080" y="815"/>
                  </a:lnTo>
                  <a:lnTo>
                    <a:pt x="5049" y="839"/>
                  </a:lnTo>
                  <a:lnTo>
                    <a:pt x="5019" y="863"/>
                  </a:lnTo>
                  <a:lnTo>
                    <a:pt x="4988" y="888"/>
                  </a:lnTo>
                  <a:lnTo>
                    <a:pt x="4955" y="912"/>
                  </a:lnTo>
                  <a:lnTo>
                    <a:pt x="4921" y="935"/>
                  </a:lnTo>
                  <a:lnTo>
                    <a:pt x="4885" y="957"/>
                  </a:lnTo>
                  <a:lnTo>
                    <a:pt x="4849" y="978"/>
                  </a:lnTo>
                  <a:lnTo>
                    <a:pt x="4812" y="999"/>
                  </a:lnTo>
                  <a:lnTo>
                    <a:pt x="4773" y="1018"/>
                  </a:lnTo>
                  <a:lnTo>
                    <a:pt x="4734" y="1036"/>
                  </a:lnTo>
                  <a:lnTo>
                    <a:pt x="4692" y="1054"/>
                  </a:lnTo>
                  <a:lnTo>
                    <a:pt x="4651" y="1070"/>
                  </a:lnTo>
                  <a:lnTo>
                    <a:pt x="4606" y="1085"/>
                  </a:lnTo>
                  <a:lnTo>
                    <a:pt x="4562" y="1098"/>
                  </a:lnTo>
                  <a:lnTo>
                    <a:pt x="4516" y="1111"/>
                  </a:lnTo>
                  <a:lnTo>
                    <a:pt x="4469" y="1120"/>
                  </a:lnTo>
                  <a:lnTo>
                    <a:pt x="4420" y="1128"/>
                  </a:lnTo>
                  <a:lnTo>
                    <a:pt x="4372" y="1136"/>
                  </a:lnTo>
                  <a:lnTo>
                    <a:pt x="4320" y="1141"/>
                  </a:lnTo>
                  <a:lnTo>
                    <a:pt x="4268" y="1144"/>
                  </a:lnTo>
                  <a:lnTo>
                    <a:pt x="4215" y="1144"/>
                  </a:lnTo>
                  <a:lnTo>
                    <a:pt x="4161" y="1144"/>
                  </a:lnTo>
                  <a:lnTo>
                    <a:pt x="4105" y="1141"/>
                  </a:lnTo>
                  <a:lnTo>
                    <a:pt x="4047" y="1136"/>
                  </a:lnTo>
                  <a:lnTo>
                    <a:pt x="3988" y="1128"/>
                  </a:lnTo>
                  <a:lnTo>
                    <a:pt x="3929" y="1119"/>
                  </a:lnTo>
                  <a:lnTo>
                    <a:pt x="3869" y="1106"/>
                  </a:lnTo>
                  <a:lnTo>
                    <a:pt x="3807" y="1090"/>
                  </a:lnTo>
                  <a:lnTo>
                    <a:pt x="3743" y="1072"/>
                  </a:lnTo>
                  <a:lnTo>
                    <a:pt x="3677" y="1051"/>
                  </a:lnTo>
                  <a:lnTo>
                    <a:pt x="3612" y="1027"/>
                  </a:lnTo>
                  <a:lnTo>
                    <a:pt x="3544" y="1001"/>
                  </a:lnTo>
                  <a:lnTo>
                    <a:pt x="3476" y="970"/>
                  </a:lnTo>
                  <a:lnTo>
                    <a:pt x="3405" y="938"/>
                  </a:lnTo>
                  <a:lnTo>
                    <a:pt x="3335" y="902"/>
                  </a:lnTo>
                  <a:lnTo>
                    <a:pt x="3261" y="862"/>
                  </a:lnTo>
                  <a:lnTo>
                    <a:pt x="3187" y="820"/>
                  </a:lnTo>
                  <a:lnTo>
                    <a:pt x="3187" y="820"/>
                  </a:lnTo>
                  <a:lnTo>
                    <a:pt x="3040" y="733"/>
                  </a:lnTo>
                  <a:lnTo>
                    <a:pt x="2899" y="652"/>
                  </a:lnTo>
                  <a:lnTo>
                    <a:pt x="2761" y="576"/>
                  </a:lnTo>
                  <a:lnTo>
                    <a:pt x="2628" y="505"/>
                  </a:lnTo>
                  <a:lnTo>
                    <a:pt x="2499" y="439"/>
                  </a:lnTo>
                  <a:lnTo>
                    <a:pt x="2374" y="379"/>
                  </a:lnTo>
                  <a:lnTo>
                    <a:pt x="2253" y="323"/>
                  </a:lnTo>
                  <a:lnTo>
                    <a:pt x="2135" y="273"/>
                  </a:lnTo>
                  <a:lnTo>
                    <a:pt x="2022" y="226"/>
                  </a:lnTo>
                  <a:lnTo>
                    <a:pt x="1911" y="184"/>
                  </a:lnTo>
                  <a:lnTo>
                    <a:pt x="1804" y="147"/>
                  </a:lnTo>
                  <a:lnTo>
                    <a:pt x="1700" y="114"/>
                  </a:lnTo>
                  <a:lnTo>
                    <a:pt x="1599" y="85"/>
                  </a:lnTo>
                  <a:lnTo>
                    <a:pt x="1500" y="61"/>
                  </a:lnTo>
                  <a:lnTo>
                    <a:pt x="1405" y="40"/>
                  </a:lnTo>
                  <a:lnTo>
                    <a:pt x="1312" y="25"/>
                  </a:lnTo>
                  <a:lnTo>
                    <a:pt x="1220" y="13"/>
                  </a:lnTo>
                  <a:lnTo>
                    <a:pt x="1131" y="4"/>
                  </a:lnTo>
                  <a:lnTo>
                    <a:pt x="1044" y="0"/>
                  </a:lnTo>
                  <a:lnTo>
                    <a:pt x="958" y="0"/>
                  </a:lnTo>
                  <a:lnTo>
                    <a:pt x="874" y="1"/>
                  </a:lnTo>
                  <a:lnTo>
                    <a:pt x="791" y="8"/>
                  </a:lnTo>
                  <a:lnTo>
                    <a:pt x="709" y="17"/>
                  </a:lnTo>
                  <a:lnTo>
                    <a:pt x="628" y="32"/>
                  </a:lnTo>
                  <a:lnTo>
                    <a:pt x="549" y="48"/>
                  </a:lnTo>
                  <a:lnTo>
                    <a:pt x="470" y="67"/>
                  </a:lnTo>
                  <a:lnTo>
                    <a:pt x="391" y="88"/>
                  </a:lnTo>
                  <a:lnTo>
                    <a:pt x="313" y="114"/>
                  </a:lnTo>
                  <a:lnTo>
                    <a:pt x="234" y="143"/>
                  </a:lnTo>
                  <a:lnTo>
                    <a:pt x="156" y="174"/>
                  </a:lnTo>
                  <a:lnTo>
                    <a:pt x="77" y="208"/>
                  </a:lnTo>
                  <a:lnTo>
                    <a:pt x="0" y="243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spcBef>
                  <a:spcPct val="50000"/>
                </a:spcBef>
              </a:pPr>
              <a:endParaRPr lang="ko-KR" altLang="en-US" sz="1000" b="1" dirty="0" smtClean="0">
                <a:solidFill>
                  <a:srgbClr val="000000"/>
                </a:solidFill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7444" name="Freeform 84"/>
            <p:cNvSpPr>
              <a:spLocks/>
            </p:cNvSpPr>
            <p:nvPr/>
          </p:nvSpPr>
          <p:spPr bwMode="auto">
            <a:xfrm>
              <a:off x="778" y="1160"/>
              <a:ext cx="5461" cy="544"/>
            </a:xfrm>
            <a:custGeom>
              <a:avLst/>
              <a:gdLst/>
              <a:ahLst/>
              <a:cxnLst>
                <a:cxn ang="0">
                  <a:pos x="5461" y="247"/>
                </a:cxn>
                <a:cxn ang="0">
                  <a:pos x="5429" y="308"/>
                </a:cxn>
                <a:cxn ang="0">
                  <a:pos x="5390" y="376"/>
                </a:cxn>
                <a:cxn ang="0">
                  <a:pos x="5333" y="460"/>
                </a:cxn>
                <a:cxn ang="0">
                  <a:pos x="5259" y="557"/>
                </a:cxn>
                <a:cxn ang="0">
                  <a:pos x="5168" y="659"/>
                </a:cxn>
                <a:cxn ang="0">
                  <a:pos x="5088" y="736"/>
                </a:cxn>
                <a:cxn ang="0">
                  <a:pos x="5029" y="788"/>
                </a:cxn>
                <a:cxn ang="0">
                  <a:pos x="4965" y="836"/>
                </a:cxn>
                <a:cxn ang="0">
                  <a:pos x="4897" y="883"/>
                </a:cxn>
                <a:cxn ang="0">
                  <a:pos x="4823" y="927"/>
                </a:cxn>
                <a:cxn ang="0">
                  <a:pos x="4746" y="965"/>
                </a:cxn>
                <a:cxn ang="0">
                  <a:pos x="4662" y="1001"/>
                </a:cxn>
                <a:cxn ang="0">
                  <a:pos x="4575" y="1032"/>
                </a:cxn>
                <a:cxn ang="0">
                  <a:pos x="4483" y="1056"/>
                </a:cxn>
                <a:cxn ang="0">
                  <a:pos x="4385" y="1074"/>
                </a:cxn>
                <a:cxn ang="0">
                  <a:pos x="4282" y="1083"/>
                </a:cxn>
                <a:cxn ang="0">
                  <a:pos x="4175" y="1087"/>
                </a:cxn>
                <a:cxn ang="0">
                  <a:pos x="4061" y="1080"/>
                </a:cxn>
                <a:cxn ang="0">
                  <a:pos x="3943" y="1064"/>
                </a:cxn>
                <a:cxn ang="0">
                  <a:pos x="3819" y="1038"/>
                </a:cxn>
                <a:cxn ang="0">
                  <a:pos x="3690" y="1003"/>
                </a:cxn>
                <a:cxn ang="0">
                  <a:pos x="3556" y="954"/>
                </a:cxn>
                <a:cxn ang="0">
                  <a:pos x="3417" y="894"/>
                </a:cxn>
                <a:cxn ang="0">
                  <a:pos x="3271" y="820"/>
                </a:cxn>
                <a:cxn ang="0">
                  <a:pos x="3196" y="780"/>
                </a:cxn>
                <a:cxn ang="0">
                  <a:pos x="2904" y="617"/>
                </a:cxn>
                <a:cxn ang="0">
                  <a:pos x="2632" y="475"/>
                </a:cxn>
                <a:cxn ang="0">
                  <a:pos x="2377" y="354"/>
                </a:cxn>
                <a:cxn ang="0">
                  <a:pos x="2137" y="250"/>
                </a:cxn>
                <a:cxn ang="0">
                  <a:pos x="1912" y="166"/>
                </a:cxn>
                <a:cxn ang="0">
                  <a:pos x="1699" y="100"/>
                </a:cxn>
                <a:cxn ang="0">
                  <a:pos x="1499" y="52"/>
                </a:cxn>
                <a:cxn ang="0">
                  <a:pos x="1309" y="19"/>
                </a:cxn>
                <a:cxn ang="0">
                  <a:pos x="1129" y="2"/>
                </a:cxn>
                <a:cxn ang="0">
                  <a:pos x="955" y="0"/>
                </a:cxn>
                <a:cxn ang="0">
                  <a:pos x="789" y="13"/>
                </a:cxn>
                <a:cxn ang="0">
                  <a:pos x="626" y="39"/>
                </a:cxn>
                <a:cxn ang="0">
                  <a:pos x="468" y="77"/>
                </a:cxn>
                <a:cxn ang="0">
                  <a:pos x="312" y="129"/>
                </a:cxn>
                <a:cxn ang="0">
                  <a:pos x="157" y="192"/>
                </a:cxn>
                <a:cxn ang="0">
                  <a:pos x="0" y="266"/>
                </a:cxn>
              </a:cxnLst>
              <a:rect l="0" t="0" r="r" b="b"/>
              <a:pathLst>
                <a:path w="5461" h="1087">
                  <a:moveTo>
                    <a:pt x="5461" y="247"/>
                  </a:moveTo>
                  <a:lnTo>
                    <a:pt x="5461" y="247"/>
                  </a:lnTo>
                  <a:lnTo>
                    <a:pt x="5452" y="263"/>
                  </a:lnTo>
                  <a:lnTo>
                    <a:pt x="5429" y="308"/>
                  </a:lnTo>
                  <a:lnTo>
                    <a:pt x="5411" y="339"/>
                  </a:lnTo>
                  <a:lnTo>
                    <a:pt x="5390" y="376"/>
                  </a:lnTo>
                  <a:lnTo>
                    <a:pt x="5363" y="417"/>
                  </a:lnTo>
                  <a:lnTo>
                    <a:pt x="5333" y="460"/>
                  </a:lnTo>
                  <a:lnTo>
                    <a:pt x="5298" y="507"/>
                  </a:lnTo>
                  <a:lnTo>
                    <a:pt x="5259" y="557"/>
                  </a:lnTo>
                  <a:lnTo>
                    <a:pt x="5216" y="607"/>
                  </a:lnTo>
                  <a:lnTo>
                    <a:pt x="5168" y="659"/>
                  </a:lnTo>
                  <a:lnTo>
                    <a:pt x="5116" y="710"/>
                  </a:lnTo>
                  <a:lnTo>
                    <a:pt x="5088" y="736"/>
                  </a:lnTo>
                  <a:lnTo>
                    <a:pt x="5059" y="762"/>
                  </a:lnTo>
                  <a:lnTo>
                    <a:pt x="5029" y="788"/>
                  </a:lnTo>
                  <a:lnTo>
                    <a:pt x="4998" y="812"/>
                  </a:lnTo>
                  <a:lnTo>
                    <a:pt x="4965" y="836"/>
                  </a:lnTo>
                  <a:lnTo>
                    <a:pt x="4932" y="859"/>
                  </a:lnTo>
                  <a:lnTo>
                    <a:pt x="4897" y="883"/>
                  </a:lnTo>
                  <a:lnTo>
                    <a:pt x="4861" y="904"/>
                  </a:lnTo>
                  <a:lnTo>
                    <a:pt x="4823" y="927"/>
                  </a:lnTo>
                  <a:lnTo>
                    <a:pt x="4786" y="946"/>
                  </a:lnTo>
                  <a:lnTo>
                    <a:pt x="4746" y="965"/>
                  </a:lnTo>
                  <a:lnTo>
                    <a:pt x="4705" y="985"/>
                  </a:lnTo>
                  <a:lnTo>
                    <a:pt x="4662" y="1001"/>
                  </a:lnTo>
                  <a:lnTo>
                    <a:pt x="4619" y="1017"/>
                  </a:lnTo>
                  <a:lnTo>
                    <a:pt x="4575" y="1032"/>
                  </a:lnTo>
                  <a:lnTo>
                    <a:pt x="4529" y="1045"/>
                  </a:lnTo>
                  <a:lnTo>
                    <a:pt x="4483" y="1056"/>
                  </a:lnTo>
                  <a:lnTo>
                    <a:pt x="4435" y="1066"/>
                  </a:lnTo>
                  <a:lnTo>
                    <a:pt x="4385" y="1074"/>
                  </a:lnTo>
                  <a:lnTo>
                    <a:pt x="4335" y="1080"/>
                  </a:lnTo>
                  <a:lnTo>
                    <a:pt x="4282" y="1083"/>
                  </a:lnTo>
                  <a:lnTo>
                    <a:pt x="4229" y="1087"/>
                  </a:lnTo>
                  <a:lnTo>
                    <a:pt x="4175" y="1087"/>
                  </a:lnTo>
                  <a:lnTo>
                    <a:pt x="4118" y="1083"/>
                  </a:lnTo>
                  <a:lnTo>
                    <a:pt x="4061" y="1080"/>
                  </a:lnTo>
                  <a:lnTo>
                    <a:pt x="4003" y="1074"/>
                  </a:lnTo>
                  <a:lnTo>
                    <a:pt x="3943" y="1064"/>
                  </a:lnTo>
                  <a:lnTo>
                    <a:pt x="3882" y="1053"/>
                  </a:lnTo>
                  <a:lnTo>
                    <a:pt x="3819" y="1038"/>
                  </a:lnTo>
                  <a:lnTo>
                    <a:pt x="3756" y="1022"/>
                  </a:lnTo>
                  <a:lnTo>
                    <a:pt x="3690" y="1003"/>
                  </a:lnTo>
                  <a:lnTo>
                    <a:pt x="3624" y="980"/>
                  </a:lnTo>
                  <a:lnTo>
                    <a:pt x="3556" y="954"/>
                  </a:lnTo>
                  <a:lnTo>
                    <a:pt x="3488" y="925"/>
                  </a:lnTo>
                  <a:lnTo>
                    <a:pt x="3417" y="894"/>
                  </a:lnTo>
                  <a:lnTo>
                    <a:pt x="3345" y="859"/>
                  </a:lnTo>
                  <a:lnTo>
                    <a:pt x="3271" y="820"/>
                  </a:lnTo>
                  <a:lnTo>
                    <a:pt x="3196" y="780"/>
                  </a:lnTo>
                  <a:lnTo>
                    <a:pt x="3196" y="780"/>
                  </a:lnTo>
                  <a:lnTo>
                    <a:pt x="3049" y="696"/>
                  </a:lnTo>
                  <a:lnTo>
                    <a:pt x="2904" y="617"/>
                  </a:lnTo>
                  <a:lnTo>
                    <a:pt x="2766" y="542"/>
                  </a:lnTo>
                  <a:lnTo>
                    <a:pt x="2632" y="475"/>
                  </a:lnTo>
                  <a:lnTo>
                    <a:pt x="2502" y="412"/>
                  </a:lnTo>
                  <a:lnTo>
                    <a:pt x="2377" y="354"/>
                  </a:lnTo>
                  <a:lnTo>
                    <a:pt x="2255" y="299"/>
                  </a:lnTo>
                  <a:lnTo>
                    <a:pt x="2137" y="250"/>
                  </a:lnTo>
                  <a:lnTo>
                    <a:pt x="2021" y="207"/>
                  </a:lnTo>
                  <a:lnTo>
                    <a:pt x="1912" y="166"/>
                  </a:lnTo>
                  <a:lnTo>
                    <a:pt x="1803" y="131"/>
                  </a:lnTo>
                  <a:lnTo>
                    <a:pt x="1699" y="100"/>
                  </a:lnTo>
                  <a:lnTo>
                    <a:pt x="1598" y="74"/>
                  </a:lnTo>
                  <a:lnTo>
                    <a:pt x="1499" y="52"/>
                  </a:lnTo>
                  <a:lnTo>
                    <a:pt x="1402" y="34"/>
                  </a:lnTo>
                  <a:lnTo>
                    <a:pt x="1309" y="19"/>
                  </a:lnTo>
                  <a:lnTo>
                    <a:pt x="1218" y="8"/>
                  </a:lnTo>
                  <a:lnTo>
                    <a:pt x="1129" y="2"/>
                  </a:lnTo>
                  <a:lnTo>
                    <a:pt x="1041" y="0"/>
                  </a:lnTo>
                  <a:lnTo>
                    <a:pt x="955" y="0"/>
                  </a:lnTo>
                  <a:lnTo>
                    <a:pt x="872" y="5"/>
                  </a:lnTo>
                  <a:lnTo>
                    <a:pt x="789" y="13"/>
                  </a:lnTo>
                  <a:lnTo>
                    <a:pt x="707" y="24"/>
                  </a:lnTo>
                  <a:lnTo>
                    <a:pt x="626" y="39"/>
                  </a:lnTo>
                  <a:lnTo>
                    <a:pt x="547" y="56"/>
                  </a:lnTo>
                  <a:lnTo>
                    <a:pt x="468" y="77"/>
                  </a:lnTo>
                  <a:lnTo>
                    <a:pt x="390" y="102"/>
                  </a:lnTo>
                  <a:lnTo>
                    <a:pt x="312" y="129"/>
                  </a:lnTo>
                  <a:lnTo>
                    <a:pt x="235" y="160"/>
                  </a:lnTo>
                  <a:lnTo>
                    <a:pt x="157" y="192"/>
                  </a:lnTo>
                  <a:lnTo>
                    <a:pt x="78" y="228"/>
                  </a:lnTo>
                  <a:lnTo>
                    <a:pt x="0" y="26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spcBef>
                  <a:spcPct val="50000"/>
                </a:spcBef>
              </a:pPr>
              <a:endParaRPr lang="ko-KR" altLang="en-US" sz="1000" b="1" dirty="0" smtClean="0">
                <a:solidFill>
                  <a:srgbClr val="000000"/>
                </a:solidFill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7445" name="Freeform 85"/>
            <p:cNvSpPr>
              <a:spLocks/>
            </p:cNvSpPr>
            <p:nvPr/>
          </p:nvSpPr>
          <p:spPr bwMode="auto">
            <a:xfrm>
              <a:off x="806" y="1176"/>
              <a:ext cx="5459" cy="514"/>
            </a:xfrm>
            <a:custGeom>
              <a:avLst/>
              <a:gdLst/>
              <a:ahLst/>
              <a:cxnLst>
                <a:cxn ang="0">
                  <a:pos x="5459" y="159"/>
                </a:cxn>
                <a:cxn ang="0">
                  <a:pos x="5428" y="221"/>
                </a:cxn>
                <a:cxn ang="0">
                  <a:pos x="5390" y="290"/>
                </a:cxn>
                <a:cxn ang="0">
                  <a:pos x="5334" y="376"/>
                </a:cxn>
                <a:cxn ang="0">
                  <a:pos x="5262" y="474"/>
                </a:cxn>
                <a:cxn ang="0">
                  <a:pos x="5173" y="579"/>
                </a:cxn>
                <a:cxn ang="0">
                  <a:pos x="5094" y="658"/>
                </a:cxn>
                <a:cxn ang="0">
                  <a:pos x="5035" y="710"/>
                </a:cxn>
                <a:cxn ang="0">
                  <a:pos x="4973" y="762"/>
                </a:cxn>
                <a:cxn ang="0">
                  <a:pos x="4905" y="809"/>
                </a:cxn>
                <a:cxn ang="0">
                  <a:pos x="4833" y="854"/>
                </a:cxn>
                <a:cxn ang="0">
                  <a:pos x="4755" y="896"/>
                </a:cxn>
                <a:cxn ang="0">
                  <a:pos x="4673" y="933"/>
                </a:cxn>
                <a:cxn ang="0">
                  <a:pos x="4586" y="965"/>
                </a:cxn>
                <a:cxn ang="0">
                  <a:pos x="4494" y="991"/>
                </a:cxn>
                <a:cxn ang="0">
                  <a:pos x="4395" y="1010"/>
                </a:cxn>
                <a:cxn ang="0">
                  <a:pos x="4294" y="1023"/>
                </a:cxn>
                <a:cxn ang="0">
                  <a:pos x="4186" y="1028"/>
                </a:cxn>
                <a:cxn ang="0">
                  <a:pos x="4072" y="1025"/>
                </a:cxn>
                <a:cxn ang="0">
                  <a:pos x="3954" y="1010"/>
                </a:cxn>
                <a:cxn ang="0">
                  <a:pos x="3830" y="988"/>
                </a:cxn>
                <a:cxn ang="0">
                  <a:pos x="3701" y="954"/>
                </a:cxn>
                <a:cxn ang="0">
                  <a:pos x="3567" y="909"/>
                </a:cxn>
                <a:cxn ang="0">
                  <a:pos x="3425" y="851"/>
                </a:cxn>
                <a:cxn ang="0">
                  <a:pos x="3279" y="779"/>
                </a:cxn>
                <a:cxn ang="0">
                  <a:pos x="3204" y="739"/>
                </a:cxn>
                <a:cxn ang="0">
                  <a:pos x="2910" y="582"/>
                </a:cxn>
                <a:cxn ang="0">
                  <a:pos x="2635" y="445"/>
                </a:cxn>
                <a:cxn ang="0">
                  <a:pos x="2377" y="327"/>
                </a:cxn>
                <a:cxn ang="0">
                  <a:pos x="2135" y="230"/>
                </a:cxn>
                <a:cxn ang="0">
                  <a:pos x="1909" y="150"/>
                </a:cxn>
                <a:cxn ang="0">
                  <a:pos x="1696" y="88"/>
                </a:cxn>
                <a:cxn ang="0">
                  <a:pos x="1495" y="43"/>
                </a:cxn>
                <a:cxn ang="0">
                  <a:pos x="1305" y="14"/>
                </a:cxn>
                <a:cxn ang="0">
                  <a:pos x="1124" y="1"/>
                </a:cxn>
                <a:cxn ang="0">
                  <a:pos x="951" y="3"/>
                </a:cxn>
                <a:cxn ang="0">
                  <a:pos x="784" y="19"/>
                </a:cxn>
                <a:cxn ang="0">
                  <a:pos x="623" y="48"/>
                </a:cxn>
                <a:cxn ang="0">
                  <a:pos x="465" y="92"/>
                </a:cxn>
                <a:cxn ang="0">
                  <a:pos x="309" y="145"/>
                </a:cxn>
                <a:cxn ang="0">
                  <a:pos x="155" y="211"/>
                </a:cxn>
                <a:cxn ang="0">
                  <a:pos x="0" y="289"/>
                </a:cxn>
              </a:cxnLst>
              <a:rect l="0" t="0" r="r" b="b"/>
              <a:pathLst>
                <a:path w="5459" h="1028">
                  <a:moveTo>
                    <a:pt x="5459" y="159"/>
                  </a:moveTo>
                  <a:lnTo>
                    <a:pt x="5459" y="159"/>
                  </a:lnTo>
                  <a:lnTo>
                    <a:pt x="5451" y="176"/>
                  </a:lnTo>
                  <a:lnTo>
                    <a:pt x="5428" y="221"/>
                  </a:lnTo>
                  <a:lnTo>
                    <a:pt x="5410" y="253"/>
                  </a:lnTo>
                  <a:lnTo>
                    <a:pt x="5390" y="290"/>
                  </a:lnTo>
                  <a:lnTo>
                    <a:pt x="5365" y="331"/>
                  </a:lnTo>
                  <a:lnTo>
                    <a:pt x="5334" y="376"/>
                  </a:lnTo>
                  <a:lnTo>
                    <a:pt x="5301" y="424"/>
                  </a:lnTo>
                  <a:lnTo>
                    <a:pt x="5262" y="474"/>
                  </a:lnTo>
                  <a:lnTo>
                    <a:pt x="5220" y="526"/>
                  </a:lnTo>
                  <a:lnTo>
                    <a:pt x="5173" y="579"/>
                  </a:lnTo>
                  <a:lnTo>
                    <a:pt x="5122" y="633"/>
                  </a:lnTo>
                  <a:lnTo>
                    <a:pt x="5094" y="658"/>
                  </a:lnTo>
                  <a:lnTo>
                    <a:pt x="5066" y="684"/>
                  </a:lnTo>
                  <a:lnTo>
                    <a:pt x="5035" y="710"/>
                  </a:lnTo>
                  <a:lnTo>
                    <a:pt x="5005" y="736"/>
                  </a:lnTo>
                  <a:lnTo>
                    <a:pt x="4973" y="762"/>
                  </a:lnTo>
                  <a:lnTo>
                    <a:pt x="4940" y="786"/>
                  </a:lnTo>
                  <a:lnTo>
                    <a:pt x="4905" y="809"/>
                  </a:lnTo>
                  <a:lnTo>
                    <a:pt x="4869" y="833"/>
                  </a:lnTo>
                  <a:lnTo>
                    <a:pt x="4833" y="854"/>
                  </a:lnTo>
                  <a:lnTo>
                    <a:pt x="4794" y="876"/>
                  </a:lnTo>
                  <a:lnTo>
                    <a:pt x="4755" y="896"/>
                  </a:lnTo>
                  <a:lnTo>
                    <a:pt x="4715" y="915"/>
                  </a:lnTo>
                  <a:lnTo>
                    <a:pt x="4673" y="933"/>
                  </a:lnTo>
                  <a:lnTo>
                    <a:pt x="4630" y="951"/>
                  </a:lnTo>
                  <a:lnTo>
                    <a:pt x="4586" y="965"/>
                  </a:lnTo>
                  <a:lnTo>
                    <a:pt x="4540" y="980"/>
                  </a:lnTo>
                  <a:lnTo>
                    <a:pt x="4494" y="991"/>
                  </a:lnTo>
                  <a:lnTo>
                    <a:pt x="4445" y="1002"/>
                  </a:lnTo>
                  <a:lnTo>
                    <a:pt x="4395" y="1010"/>
                  </a:lnTo>
                  <a:lnTo>
                    <a:pt x="4345" y="1018"/>
                  </a:lnTo>
                  <a:lnTo>
                    <a:pt x="4294" y="1023"/>
                  </a:lnTo>
                  <a:lnTo>
                    <a:pt x="4240" y="1027"/>
                  </a:lnTo>
                  <a:lnTo>
                    <a:pt x="4186" y="1028"/>
                  </a:lnTo>
                  <a:lnTo>
                    <a:pt x="4130" y="1028"/>
                  </a:lnTo>
                  <a:lnTo>
                    <a:pt x="4072" y="1025"/>
                  </a:lnTo>
                  <a:lnTo>
                    <a:pt x="4014" y="1018"/>
                  </a:lnTo>
                  <a:lnTo>
                    <a:pt x="3954" y="1010"/>
                  </a:lnTo>
                  <a:lnTo>
                    <a:pt x="3893" y="1001"/>
                  </a:lnTo>
                  <a:lnTo>
                    <a:pt x="3830" y="988"/>
                  </a:lnTo>
                  <a:lnTo>
                    <a:pt x="3766" y="972"/>
                  </a:lnTo>
                  <a:lnTo>
                    <a:pt x="3701" y="954"/>
                  </a:lnTo>
                  <a:lnTo>
                    <a:pt x="3635" y="933"/>
                  </a:lnTo>
                  <a:lnTo>
                    <a:pt x="3567" y="909"/>
                  </a:lnTo>
                  <a:lnTo>
                    <a:pt x="3496" y="881"/>
                  </a:lnTo>
                  <a:lnTo>
                    <a:pt x="3425" y="851"/>
                  </a:lnTo>
                  <a:lnTo>
                    <a:pt x="3353" y="817"/>
                  </a:lnTo>
                  <a:lnTo>
                    <a:pt x="3279" y="779"/>
                  </a:lnTo>
                  <a:lnTo>
                    <a:pt x="3204" y="739"/>
                  </a:lnTo>
                  <a:lnTo>
                    <a:pt x="3204" y="739"/>
                  </a:lnTo>
                  <a:lnTo>
                    <a:pt x="3054" y="658"/>
                  </a:lnTo>
                  <a:lnTo>
                    <a:pt x="2910" y="582"/>
                  </a:lnTo>
                  <a:lnTo>
                    <a:pt x="2770" y="511"/>
                  </a:lnTo>
                  <a:lnTo>
                    <a:pt x="2635" y="445"/>
                  </a:lnTo>
                  <a:lnTo>
                    <a:pt x="2503" y="384"/>
                  </a:lnTo>
                  <a:lnTo>
                    <a:pt x="2377" y="327"/>
                  </a:lnTo>
                  <a:lnTo>
                    <a:pt x="2254" y="277"/>
                  </a:lnTo>
                  <a:lnTo>
                    <a:pt x="2135" y="230"/>
                  </a:lnTo>
                  <a:lnTo>
                    <a:pt x="2021" y="189"/>
                  </a:lnTo>
                  <a:lnTo>
                    <a:pt x="1909" y="150"/>
                  </a:lnTo>
                  <a:lnTo>
                    <a:pt x="1800" y="117"/>
                  </a:lnTo>
                  <a:lnTo>
                    <a:pt x="1696" y="88"/>
                  </a:lnTo>
                  <a:lnTo>
                    <a:pt x="1595" y="64"/>
                  </a:lnTo>
                  <a:lnTo>
                    <a:pt x="1495" y="43"/>
                  </a:lnTo>
                  <a:lnTo>
                    <a:pt x="1399" y="27"/>
                  </a:lnTo>
                  <a:lnTo>
                    <a:pt x="1305" y="14"/>
                  </a:lnTo>
                  <a:lnTo>
                    <a:pt x="1213" y="6"/>
                  </a:lnTo>
                  <a:lnTo>
                    <a:pt x="1124" y="1"/>
                  </a:lnTo>
                  <a:lnTo>
                    <a:pt x="1037" y="0"/>
                  </a:lnTo>
                  <a:lnTo>
                    <a:pt x="951" y="3"/>
                  </a:lnTo>
                  <a:lnTo>
                    <a:pt x="867" y="9"/>
                  </a:lnTo>
                  <a:lnTo>
                    <a:pt x="784" y="19"/>
                  </a:lnTo>
                  <a:lnTo>
                    <a:pt x="704" y="32"/>
                  </a:lnTo>
                  <a:lnTo>
                    <a:pt x="623" y="48"/>
                  </a:lnTo>
                  <a:lnTo>
                    <a:pt x="544" y="67"/>
                  </a:lnTo>
                  <a:lnTo>
                    <a:pt x="465" y="92"/>
                  </a:lnTo>
                  <a:lnTo>
                    <a:pt x="387" y="117"/>
                  </a:lnTo>
                  <a:lnTo>
                    <a:pt x="309" y="145"/>
                  </a:lnTo>
                  <a:lnTo>
                    <a:pt x="232" y="177"/>
                  </a:lnTo>
                  <a:lnTo>
                    <a:pt x="155" y="211"/>
                  </a:lnTo>
                  <a:lnTo>
                    <a:pt x="77" y="248"/>
                  </a:lnTo>
                  <a:lnTo>
                    <a:pt x="0" y="289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spcBef>
                  <a:spcPct val="50000"/>
                </a:spcBef>
              </a:pPr>
              <a:endParaRPr lang="ko-KR" altLang="en-US" sz="1000" b="1" dirty="0" smtClean="0">
                <a:solidFill>
                  <a:srgbClr val="000000"/>
                </a:solidFill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7446" name="Freeform 86"/>
            <p:cNvSpPr>
              <a:spLocks/>
            </p:cNvSpPr>
            <p:nvPr/>
          </p:nvSpPr>
          <p:spPr bwMode="auto">
            <a:xfrm>
              <a:off x="835" y="1192"/>
              <a:ext cx="5455" cy="485"/>
            </a:xfrm>
            <a:custGeom>
              <a:avLst/>
              <a:gdLst/>
              <a:ahLst/>
              <a:cxnLst>
                <a:cxn ang="0">
                  <a:pos x="5455" y="71"/>
                </a:cxn>
                <a:cxn ang="0">
                  <a:pos x="5426" y="132"/>
                </a:cxn>
                <a:cxn ang="0">
                  <a:pos x="5388" y="203"/>
                </a:cxn>
                <a:cxn ang="0">
                  <a:pos x="5334" y="291"/>
                </a:cxn>
                <a:cxn ang="0">
                  <a:pos x="5263" y="391"/>
                </a:cxn>
                <a:cxn ang="0">
                  <a:pos x="5176" y="499"/>
                </a:cxn>
                <a:cxn ang="0">
                  <a:pos x="5098" y="580"/>
                </a:cxn>
                <a:cxn ang="0">
                  <a:pos x="5041" y="633"/>
                </a:cxn>
                <a:cxn ang="0">
                  <a:pos x="4979" y="685"/>
                </a:cxn>
                <a:cxn ang="0">
                  <a:pos x="4912" y="735"/>
                </a:cxn>
                <a:cxn ang="0">
                  <a:pos x="4840" y="781"/>
                </a:cxn>
                <a:cxn ang="0">
                  <a:pos x="4763" y="825"/>
                </a:cxn>
                <a:cxn ang="0">
                  <a:pos x="4682" y="864"/>
                </a:cxn>
                <a:cxn ang="0">
                  <a:pos x="4594" y="898"/>
                </a:cxn>
                <a:cxn ang="0">
                  <a:pos x="4502" y="927"/>
                </a:cxn>
                <a:cxn ang="0">
                  <a:pos x="4405" y="948"/>
                </a:cxn>
                <a:cxn ang="0">
                  <a:pos x="4304" y="962"/>
                </a:cxn>
                <a:cxn ang="0">
                  <a:pos x="4196" y="969"/>
                </a:cxn>
                <a:cxn ang="0">
                  <a:pos x="4083" y="967"/>
                </a:cxn>
                <a:cxn ang="0">
                  <a:pos x="3964" y="957"/>
                </a:cxn>
                <a:cxn ang="0">
                  <a:pos x="3840" y="936"/>
                </a:cxn>
                <a:cxn ang="0">
                  <a:pos x="3710" y="904"/>
                </a:cxn>
                <a:cxn ang="0">
                  <a:pos x="3574" y="861"/>
                </a:cxn>
                <a:cxn ang="0">
                  <a:pos x="3432" y="806"/>
                </a:cxn>
                <a:cxn ang="0">
                  <a:pos x="3285" y="738"/>
                </a:cxn>
                <a:cxn ang="0">
                  <a:pos x="3210" y="699"/>
                </a:cxn>
                <a:cxn ang="0">
                  <a:pos x="2913" y="547"/>
                </a:cxn>
                <a:cxn ang="0">
                  <a:pos x="2636" y="415"/>
                </a:cxn>
                <a:cxn ang="0">
                  <a:pos x="2377" y="302"/>
                </a:cxn>
                <a:cxn ang="0">
                  <a:pos x="2134" y="208"/>
                </a:cxn>
                <a:cxn ang="0">
                  <a:pos x="1906" y="132"/>
                </a:cxn>
                <a:cxn ang="0">
                  <a:pos x="1692" y="76"/>
                </a:cxn>
                <a:cxn ang="0">
                  <a:pos x="1491" y="34"/>
                </a:cxn>
                <a:cxn ang="0">
                  <a:pos x="1301" y="8"/>
                </a:cxn>
                <a:cxn ang="0">
                  <a:pos x="1119" y="0"/>
                </a:cxn>
                <a:cxn ang="0">
                  <a:pos x="945" y="5"/>
                </a:cxn>
                <a:cxn ang="0">
                  <a:pos x="780" y="24"/>
                </a:cxn>
                <a:cxn ang="0">
                  <a:pos x="619" y="56"/>
                </a:cxn>
                <a:cxn ang="0">
                  <a:pos x="461" y="103"/>
                </a:cxn>
                <a:cxn ang="0">
                  <a:pos x="307" y="161"/>
                </a:cxn>
                <a:cxn ang="0">
                  <a:pos x="153" y="231"/>
                </a:cxn>
                <a:cxn ang="0">
                  <a:pos x="0" y="312"/>
                </a:cxn>
              </a:cxnLst>
              <a:rect l="0" t="0" r="r" b="b"/>
              <a:pathLst>
                <a:path w="5455" h="970">
                  <a:moveTo>
                    <a:pt x="5455" y="71"/>
                  </a:moveTo>
                  <a:lnTo>
                    <a:pt x="5455" y="71"/>
                  </a:lnTo>
                  <a:lnTo>
                    <a:pt x="5448" y="87"/>
                  </a:lnTo>
                  <a:lnTo>
                    <a:pt x="5426" y="132"/>
                  </a:lnTo>
                  <a:lnTo>
                    <a:pt x="5409" y="165"/>
                  </a:lnTo>
                  <a:lnTo>
                    <a:pt x="5388" y="203"/>
                  </a:lnTo>
                  <a:lnTo>
                    <a:pt x="5363" y="245"/>
                  </a:lnTo>
                  <a:lnTo>
                    <a:pt x="5334" y="291"/>
                  </a:lnTo>
                  <a:lnTo>
                    <a:pt x="5301" y="339"/>
                  </a:lnTo>
                  <a:lnTo>
                    <a:pt x="5263" y="391"/>
                  </a:lnTo>
                  <a:lnTo>
                    <a:pt x="5222" y="444"/>
                  </a:lnTo>
                  <a:lnTo>
                    <a:pt x="5176" y="499"/>
                  </a:lnTo>
                  <a:lnTo>
                    <a:pt x="5126" y="552"/>
                  </a:lnTo>
                  <a:lnTo>
                    <a:pt x="5098" y="580"/>
                  </a:lnTo>
                  <a:lnTo>
                    <a:pt x="5070" y="607"/>
                  </a:lnTo>
                  <a:lnTo>
                    <a:pt x="5041" y="633"/>
                  </a:lnTo>
                  <a:lnTo>
                    <a:pt x="5011" y="659"/>
                  </a:lnTo>
                  <a:lnTo>
                    <a:pt x="4979" y="685"/>
                  </a:lnTo>
                  <a:lnTo>
                    <a:pt x="4945" y="710"/>
                  </a:lnTo>
                  <a:lnTo>
                    <a:pt x="4912" y="735"/>
                  </a:lnTo>
                  <a:lnTo>
                    <a:pt x="4876" y="759"/>
                  </a:lnTo>
                  <a:lnTo>
                    <a:pt x="4840" y="781"/>
                  </a:lnTo>
                  <a:lnTo>
                    <a:pt x="4802" y="804"/>
                  </a:lnTo>
                  <a:lnTo>
                    <a:pt x="4763" y="825"/>
                  </a:lnTo>
                  <a:lnTo>
                    <a:pt x="4723" y="844"/>
                  </a:lnTo>
                  <a:lnTo>
                    <a:pt x="4682" y="864"/>
                  </a:lnTo>
                  <a:lnTo>
                    <a:pt x="4639" y="882"/>
                  </a:lnTo>
                  <a:lnTo>
                    <a:pt x="4594" y="898"/>
                  </a:lnTo>
                  <a:lnTo>
                    <a:pt x="4550" y="912"/>
                  </a:lnTo>
                  <a:lnTo>
                    <a:pt x="4502" y="927"/>
                  </a:lnTo>
                  <a:lnTo>
                    <a:pt x="4455" y="938"/>
                  </a:lnTo>
                  <a:lnTo>
                    <a:pt x="4405" y="948"/>
                  </a:lnTo>
                  <a:lnTo>
                    <a:pt x="4355" y="956"/>
                  </a:lnTo>
                  <a:lnTo>
                    <a:pt x="4304" y="962"/>
                  </a:lnTo>
                  <a:lnTo>
                    <a:pt x="4250" y="967"/>
                  </a:lnTo>
                  <a:lnTo>
                    <a:pt x="4196" y="969"/>
                  </a:lnTo>
                  <a:lnTo>
                    <a:pt x="4140" y="970"/>
                  </a:lnTo>
                  <a:lnTo>
                    <a:pt x="4083" y="967"/>
                  </a:lnTo>
                  <a:lnTo>
                    <a:pt x="4023" y="964"/>
                  </a:lnTo>
                  <a:lnTo>
                    <a:pt x="3964" y="957"/>
                  </a:lnTo>
                  <a:lnTo>
                    <a:pt x="3903" y="948"/>
                  </a:lnTo>
                  <a:lnTo>
                    <a:pt x="3840" y="936"/>
                  </a:lnTo>
                  <a:lnTo>
                    <a:pt x="3775" y="922"/>
                  </a:lnTo>
                  <a:lnTo>
                    <a:pt x="3710" y="904"/>
                  </a:lnTo>
                  <a:lnTo>
                    <a:pt x="3643" y="885"/>
                  </a:lnTo>
                  <a:lnTo>
                    <a:pt x="3574" y="861"/>
                  </a:lnTo>
                  <a:lnTo>
                    <a:pt x="3504" y="835"/>
                  </a:lnTo>
                  <a:lnTo>
                    <a:pt x="3432" y="806"/>
                  </a:lnTo>
                  <a:lnTo>
                    <a:pt x="3360" y="773"/>
                  </a:lnTo>
                  <a:lnTo>
                    <a:pt x="3285" y="738"/>
                  </a:lnTo>
                  <a:lnTo>
                    <a:pt x="3210" y="699"/>
                  </a:lnTo>
                  <a:lnTo>
                    <a:pt x="3210" y="699"/>
                  </a:lnTo>
                  <a:lnTo>
                    <a:pt x="3059" y="620"/>
                  </a:lnTo>
                  <a:lnTo>
                    <a:pt x="2913" y="547"/>
                  </a:lnTo>
                  <a:lnTo>
                    <a:pt x="2772" y="478"/>
                  </a:lnTo>
                  <a:lnTo>
                    <a:pt x="2636" y="415"/>
                  </a:lnTo>
                  <a:lnTo>
                    <a:pt x="2505" y="357"/>
                  </a:lnTo>
                  <a:lnTo>
                    <a:pt x="2377" y="302"/>
                  </a:lnTo>
                  <a:lnTo>
                    <a:pt x="2253" y="253"/>
                  </a:lnTo>
                  <a:lnTo>
                    <a:pt x="2134" y="208"/>
                  </a:lnTo>
                  <a:lnTo>
                    <a:pt x="2019" y="169"/>
                  </a:lnTo>
                  <a:lnTo>
                    <a:pt x="1906" y="132"/>
                  </a:lnTo>
                  <a:lnTo>
                    <a:pt x="1798" y="102"/>
                  </a:lnTo>
                  <a:lnTo>
                    <a:pt x="1692" y="76"/>
                  </a:lnTo>
                  <a:lnTo>
                    <a:pt x="1590" y="52"/>
                  </a:lnTo>
                  <a:lnTo>
                    <a:pt x="1491" y="34"/>
                  </a:lnTo>
                  <a:lnTo>
                    <a:pt x="1394" y="19"/>
                  </a:lnTo>
                  <a:lnTo>
                    <a:pt x="1301" y="8"/>
                  </a:lnTo>
                  <a:lnTo>
                    <a:pt x="1209" y="2"/>
                  </a:lnTo>
                  <a:lnTo>
                    <a:pt x="1119" y="0"/>
                  </a:lnTo>
                  <a:lnTo>
                    <a:pt x="1031" y="0"/>
                  </a:lnTo>
                  <a:lnTo>
                    <a:pt x="945" y="5"/>
                  </a:lnTo>
                  <a:lnTo>
                    <a:pt x="862" y="13"/>
                  </a:lnTo>
                  <a:lnTo>
                    <a:pt x="780" y="24"/>
                  </a:lnTo>
                  <a:lnTo>
                    <a:pt x="698" y="39"/>
                  </a:lnTo>
                  <a:lnTo>
                    <a:pt x="619" y="56"/>
                  </a:lnTo>
                  <a:lnTo>
                    <a:pt x="540" y="79"/>
                  </a:lnTo>
                  <a:lnTo>
                    <a:pt x="461" y="103"/>
                  </a:lnTo>
                  <a:lnTo>
                    <a:pt x="384" y="131"/>
                  </a:lnTo>
                  <a:lnTo>
                    <a:pt x="307" y="161"/>
                  </a:lnTo>
                  <a:lnTo>
                    <a:pt x="230" y="194"/>
                  </a:lnTo>
                  <a:lnTo>
                    <a:pt x="153" y="231"/>
                  </a:lnTo>
                  <a:lnTo>
                    <a:pt x="76" y="270"/>
                  </a:lnTo>
                  <a:lnTo>
                    <a:pt x="0" y="31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spcBef>
                  <a:spcPct val="50000"/>
                </a:spcBef>
              </a:pPr>
              <a:endParaRPr lang="ko-KR" altLang="en-US" sz="1000" b="1" dirty="0" smtClean="0">
                <a:solidFill>
                  <a:srgbClr val="000000"/>
                </a:solidFill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7447" name="Freeform 87"/>
            <p:cNvSpPr>
              <a:spLocks/>
            </p:cNvSpPr>
            <p:nvPr/>
          </p:nvSpPr>
          <p:spPr bwMode="auto">
            <a:xfrm>
              <a:off x="864" y="1198"/>
              <a:ext cx="5451" cy="465"/>
            </a:xfrm>
            <a:custGeom>
              <a:avLst/>
              <a:gdLst/>
              <a:ahLst/>
              <a:cxnLst>
                <a:cxn ang="0">
                  <a:pos x="5451" y="0"/>
                </a:cxn>
                <a:cxn ang="0">
                  <a:pos x="5423" y="63"/>
                </a:cxn>
                <a:cxn ang="0">
                  <a:pos x="5386" y="134"/>
                </a:cxn>
                <a:cxn ang="0">
                  <a:pos x="5334" y="224"/>
                </a:cxn>
                <a:cxn ang="0">
                  <a:pos x="5265" y="326"/>
                </a:cxn>
                <a:cxn ang="0">
                  <a:pos x="5179" y="436"/>
                </a:cxn>
                <a:cxn ang="0">
                  <a:pos x="5102" y="518"/>
                </a:cxn>
                <a:cxn ang="0">
                  <a:pos x="5046" y="573"/>
                </a:cxn>
                <a:cxn ang="0">
                  <a:pos x="4983" y="628"/>
                </a:cxn>
                <a:cxn ang="0">
                  <a:pos x="4918" y="678"/>
                </a:cxn>
                <a:cxn ang="0">
                  <a:pos x="4847" y="726"/>
                </a:cxn>
                <a:cxn ang="0">
                  <a:pos x="4771" y="772"/>
                </a:cxn>
                <a:cxn ang="0">
                  <a:pos x="4689" y="814"/>
                </a:cxn>
                <a:cxn ang="0">
                  <a:pos x="4603" y="849"/>
                </a:cxn>
                <a:cxn ang="0">
                  <a:pos x="4512" y="880"/>
                </a:cxn>
                <a:cxn ang="0">
                  <a:pos x="4415" y="902"/>
                </a:cxn>
                <a:cxn ang="0">
                  <a:pos x="4312" y="920"/>
                </a:cxn>
                <a:cxn ang="0">
                  <a:pos x="4206" y="928"/>
                </a:cxn>
                <a:cxn ang="0">
                  <a:pos x="4092" y="930"/>
                </a:cxn>
                <a:cxn ang="0">
                  <a:pos x="3974" y="920"/>
                </a:cxn>
                <a:cxn ang="0">
                  <a:pos x="3849" y="902"/>
                </a:cxn>
                <a:cxn ang="0">
                  <a:pos x="3718" y="873"/>
                </a:cxn>
                <a:cxn ang="0">
                  <a:pos x="3582" y="833"/>
                </a:cxn>
                <a:cxn ang="0">
                  <a:pos x="3440" y="780"/>
                </a:cxn>
                <a:cxn ang="0">
                  <a:pos x="3292" y="715"/>
                </a:cxn>
                <a:cxn ang="0">
                  <a:pos x="3216" y="678"/>
                </a:cxn>
                <a:cxn ang="0">
                  <a:pos x="2917" y="531"/>
                </a:cxn>
                <a:cxn ang="0">
                  <a:pos x="2638" y="403"/>
                </a:cxn>
                <a:cxn ang="0">
                  <a:pos x="2377" y="295"/>
                </a:cxn>
                <a:cxn ang="0">
                  <a:pos x="2133" y="206"/>
                </a:cxn>
                <a:cxn ang="0">
                  <a:pos x="1903" y="135"/>
                </a:cxn>
                <a:cxn ang="0">
                  <a:pos x="1688" y="81"/>
                </a:cxn>
                <a:cxn ang="0">
                  <a:pos x="1487" y="43"/>
                </a:cxn>
                <a:cxn ang="0">
                  <a:pos x="1295" y="22"/>
                </a:cxn>
                <a:cxn ang="0">
                  <a:pos x="1115" y="16"/>
                </a:cxn>
                <a:cxn ang="0">
                  <a:pos x="941" y="26"/>
                </a:cxn>
                <a:cxn ang="0">
                  <a:pos x="775" y="48"/>
                </a:cxn>
                <a:cxn ang="0">
                  <a:pos x="615" y="85"/>
                </a:cxn>
                <a:cxn ang="0">
                  <a:pos x="458" y="134"/>
                </a:cxn>
                <a:cxn ang="0">
                  <a:pos x="304" y="195"/>
                </a:cxn>
                <a:cxn ang="0">
                  <a:pos x="153" y="268"/>
                </a:cxn>
                <a:cxn ang="0">
                  <a:pos x="0" y="352"/>
                </a:cxn>
              </a:cxnLst>
              <a:rect l="0" t="0" r="r" b="b"/>
              <a:pathLst>
                <a:path w="5451" h="930">
                  <a:moveTo>
                    <a:pt x="5451" y="0"/>
                  </a:moveTo>
                  <a:lnTo>
                    <a:pt x="5451" y="0"/>
                  </a:lnTo>
                  <a:lnTo>
                    <a:pt x="5444" y="18"/>
                  </a:lnTo>
                  <a:lnTo>
                    <a:pt x="5423" y="63"/>
                  </a:lnTo>
                  <a:lnTo>
                    <a:pt x="5406" y="97"/>
                  </a:lnTo>
                  <a:lnTo>
                    <a:pt x="5386" y="134"/>
                  </a:lnTo>
                  <a:lnTo>
                    <a:pt x="5362" y="177"/>
                  </a:lnTo>
                  <a:lnTo>
                    <a:pt x="5334" y="224"/>
                  </a:lnTo>
                  <a:lnTo>
                    <a:pt x="5301" y="274"/>
                  </a:lnTo>
                  <a:lnTo>
                    <a:pt x="5265" y="326"/>
                  </a:lnTo>
                  <a:lnTo>
                    <a:pt x="5223" y="381"/>
                  </a:lnTo>
                  <a:lnTo>
                    <a:pt x="5179" y="436"/>
                  </a:lnTo>
                  <a:lnTo>
                    <a:pt x="5129" y="491"/>
                  </a:lnTo>
                  <a:lnTo>
                    <a:pt x="5102" y="518"/>
                  </a:lnTo>
                  <a:lnTo>
                    <a:pt x="5075" y="546"/>
                  </a:lnTo>
                  <a:lnTo>
                    <a:pt x="5046" y="573"/>
                  </a:lnTo>
                  <a:lnTo>
                    <a:pt x="5015" y="600"/>
                  </a:lnTo>
                  <a:lnTo>
                    <a:pt x="4983" y="628"/>
                  </a:lnTo>
                  <a:lnTo>
                    <a:pt x="4951" y="654"/>
                  </a:lnTo>
                  <a:lnTo>
                    <a:pt x="4918" y="678"/>
                  </a:lnTo>
                  <a:lnTo>
                    <a:pt x="4883" y="704"/>
                  </a:lnTo>
                  <a:lnTo>
                    <a:pt x="4847" y="726"/>
                  </a:lnTo>
                  <a:lnTo>
                    <a:pt x="4809" y="751"/>
                  </a:lnTo>
                  <a:lnTo>
                    <a:pt x="4771" y="772"/>
                  </a:lnTo>
                  <a:lnTo>
                    <a:pt x="4730" y="793"/>
                  </a:lnTo>
                  <a:lnTo>
                    <a:pt x="4689" y="814"/>
                  </a:lnTo>
                  <a:lnTo>
                    <a:pt x="4647" y="831"/>
                  </a:lnTo>
                  <a:lnTo>
                    <a:pt x="4603" y="849"/>
                  </a:lnTo>
                  <a:lnTo>
                    <a:pt x="4558" y="865"/>
                  </a:lnTo>
                  <a:lnTo>
                    <a:pt x="4512" y="880"/>
                  </a:lnTo>
                  <a:lnTo>
                    <a:pt x="4464" y="891"/>
                  </a:lnTo>
                  <a:lnTo>
                    <a:pt x="4415" y="902"/>
                  </a:lnTo>
                  <a:lnTo>
                    <a:pt x="4365" y="912"/>
                  </a:lnTo>
                  <a:lnTo>
                    <a:pt x="4312" y="920"/>
                  </a:lnTo>
                  <a:lnTo>
                    <a:pt x="4260" y="925"/>
                  </a:lnTo>
                  <a:lnTo>
                    <a:pt x="4206" y="928"/>
                  </a:lnTo>
                  <a:lnTo>
                    <a:pt x="4150" y="930"/>
                  </a:lnTo>
                  <a:lnTo>
                    <a:pt x="4092" y="930"/>
                  </a:lnTo>
                  <a:lnTo>
                    <a:pt x="4033" y="927"/>
                  </a:lnTo>
                  <a:lnTo>
                    <a:pt x="3974" y="920"/>
                  </a:lnTo>
                  <a:lnTo>
                    <a:pt x="3911" y="912"/>
                  </a:lnTo>
                  <a:lnTo>
                    <a:pt x="3849" y="902"/>
                  </a:lnTo>
                  <a:lnTo>
                    <a:pt x="3785" y="889"/>
                  </a:lnTo>
                  <a:lnTo>
                    <a:pt x="3718" y="873"/>
                  </a:lnTo>
                  <a:lnTo>
                    <a:pt x="3652" y="854"/>
                  </a:lnTo>
                  <a:lnTo>
                    <a:pt x="3582" y="833"/>
                  </a:lnTo>
                  <a:lnTo>
                    <a:pt x="3511" y="809"/>
                  </a:lnTo>
                  <a:lnTo>
                    <a:pt x="3440" y="780"/>
                  </a:lnTo>
                  <a:lnTo>
                    <a:pt x="3367" y="749"/>
                  </a:lnTo>
                  <a:lnTo>
                    <a:pt x="3292" y="715"/>
                  </a:lnTo>
                  <a:lnTo>
                    <a:pt x="3216" y="678"/>
                  </a:lnTo>
                  <a:lnTo>
                    <a:pt x="3216" y="678"/>
                  </a:lnTo>
                  <a:lnTo>
                    <a:pt x="3063" y="602"/>
                  </a:lnTo>
                  <a:lnTo>
                    <a:pt x="2917" y="531"/>
                  </a:lnTo>
                  <a:lnTo>
                    <a:pt x="2774" y="465"/>
                  </a:lnTo>
                  <a:lnTo>
                    <a:pt x="2638" y="403"/>
                  </a:lnTo>
                  <a:lnTo>
                    <a:pt x="2505" y="347"/>
                  </a:lnTo>
                  <a:lnTo>
                    <a:pt x="2377" y="295"/>
                  </a:lnTo>
                  <a:lnTo>
                    <a:pt x="2252" y="248"/>
                  </a:lnTo>
                  <a:lnTo>
                    <a:pt x="2133" y="206"/>
                  </a:lnTo>
                  <a:lnTo>
                    <a:pt x="2016" y="168"/>
                  </a:lnTo>
                  <a:lnTo>
                    <a:pt x="1903" y="135"/>
                  </a:lnTo>
                  <a:lnTo>
                    <a:pt x="1795" y="106"/>
                  </a:lnTo>
                  <a:lnTo>
                    <a:pt x="1688" y="81"/>
                  </a:lnTo>
                  <a:lnTo>
                    <a:pt x="1587" y="60"/>
                  </a:lnTo>
                  <a:lnTo>
                    <a:pt x="1487" y="43"/>
                  </a:lnTo>
                  <a:lnTo>
                    <a:pt x="1390" y="30"/>
                  </a:lnTo>
                  <a:lnTo>
                    <a:pt x="1295" y="22"/>
                  </a:lnTo>
                  <a:lnTo>
                    <a:pt x="1204" y="18"/>
                  </a:lnTo>
                  <a:lnTo>
                    <a:pt x="1115" y="16"/>
                  </a:lnTo>
                  <a:lnTo>
                    <a:pt x="1027" y="19"/>
                  </a:lnTo>
                  <a:lnTo>
                    <a:pt x="941" y="26"/>
                  </a:lnTo>
                  <a:lnTo>
                    <a:pt x="858" y="35"/>
                  </a:lnTo>
                  <a:lnTo>
                    <a:pt x="775" y="48"/>
                  </a:lnTo>
                  <a:lnTo>
                    <a:pt x="694" y="64"/>
                  </a:lnTo>
                  <a:lnTo>
                    <a:pt x="615" y="85"/>
                  </a:lnTo>
                  <a:lnTo>
                    <a:pt x="536" y="108"/>
                  </a:lnTo>
                  <a:lnTo>
                    <a:pt x="458" y="134"/>
                  </a:lnTo>
                  <a:lnTo>
                    <a:pt x="382" y="163"/>
                  </a:lnTo>
                  <a:lnTo>
                    <a:pt x="304" y="195"/>
                  </a:lnTo>
                  <a:lnTo>
                    <a:pt x="228" y="231"/>
                  </a:lnTo>
                  <a:lnTo>
                    <a:pt x="153" y="268"/>
                  </a:lnTo>
                  <a:lnTo>
                    <a:pt x="76" y="310"/>
                  </a:lnTo>
                  <a:lnTo>
                    <a:pt x="0" y="35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spcBef>
                  <a:spcPct val="50000"/>
                </a:spcBef>
              </a:pPr>
              <a:endParaRPr lang="ko-KR" altLang="en-US" sz="1000" b="1" dirty="0" smtClean="0">
                <a:solidFill>
                  <a:srgbClr val="000000"/>
                </a:solidFill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7448" name="Freeform 88"/>
            <p:cNvSpPr>
              <a:spLocks/>
            </p:cNvSpPr>
            <p:nvPr/>
          </p:nvSpPr>
          <p:spPr bwMode="auto">
            <a:xfrm>
              <a:off x="893" y="1169"/>
              <a:ext cx="5447" cy="482"/>
            </a:xfrm>
            <a:custGeom>
              <a:avLst/>
              <a:gdLst/>
              <a:ahLst/>
              <a:cxnLst>
                <a:cxn ang="0">
                  <a:pos x="5447" y="0"/>
                </a:cxn>
                <a:cxn ang="0">
                  <a:pos x="5419" y="64"/>
                </a:cxn>
                <a:cxn ang="0">
                  <a:pos x="5383" y="137"/>
                </a:cxn>
                <a:cxn ang="0">
                  <a:pos x="5332" y="227"/>
                </a:cxn>
                <a:cxn ang="0">
                  <a:pos x="5265" y="332"/>
                </a:cxn>
                <a:cxn ang="0">
                  <a:pos x="5180" y="444"/>
                </a:cxn>
                <a:cxn ang="0">
                  <a:pos x="5105" y="529"/>
                </a:cxn>
                <a:cxn ang="0">
                  <a:pos x="5048" y="586"/>
                </a:cxn>
                <a:cxn ang="0">
                  <a:pos x="4989" y="641"/>
                </a:cxn>
                <a:cxn ang="0">
                  <a:pos x="4923" y="692"/>
                </a:cxn>
                <a:cxn ang="0">
                  <a:pos x="4853" y="744"/>
                </a:cxn>
                <a:cxn ang="0">
                  <a:pos x="4778" y="791"/>
                </a:cxn>
                <a:cxn ang="0">
                  <a:pos x="4697" y="833"/>
                </a:cxn>
                <a:cxn ang="0">
                  <a:pos x="4611" y="870"/>
                </a:cxn>
                <a:cxn ang="0">
                  <a:pos x="4521" y="902"/>
                </a:cxn>
                <a:cxn ang="0">
                  <a:pos x="4424" y="928"/>
                </a:cxn>
                <a:cxn ang="0">
                  <a:pos x="4322" y="947"/>
                </a:cxn>
                <a:cxn ang="0">
                  <a:pos x="4214" y="959"/>
                </a:cxn>
                <a:cxn ang="0">
                  <a:pos x="4102" y="962"/>
                </a:cxn>
                <a:cxn ang="0">
                  <a:pos x="3982" y="956"/>
                </a:cxn>
                <a:cxn ang="0">
                  <a:pos x="3857" y="939"/>
                </a:cxn>
                <a:cxn ang="0">
                  <a:pos x="3727" y="914"/>
                </a:cxn>
                <a:cxn ang="0">
                  <a:pos x="3591" y="875"/>
                </a:cxn>
                <a:cxn ang="0">
                  <a:pos x="3448" y="825"/>
                </a:cxn>
                <a:cxn ang="0">
                  <a:pos x="3298" y="763"/>
                </a:cxn>
                <a:cxn ang="0">
                  <a:pos x="3221" y="726"/>
                </a:cxn>
                <a:cxn ang="0">
                  <a:pos x="2920" y="586"/>
                </a:cxn>
                <a:cxn ang="0">
                  <a:pos x="2640" y="463"/>
                </a:cxn>
                <a:cxn ang="0">
                  <a:pos x="2376" y="360"/>
                </a:cxn>
                <a:cxn ang="0">
                  <a:pos x="2131" y="276"/>
                </a:cxn>
                <a:cxn ang="0">
                  <a:pos x="1901" y="208"/>
                </a:cxn>
                <a:cxn ang="0">
                  <a:pos x="1686" y="158"/>
                </a:cxn>
                <a:cxn ang="0">
                  <a:pos x="1483" y="124"/>
                </a:cxn>
                <a:cxn ang="0">
                  <a:pos x="1291" y="108"/>
                </a:cxn>
                <a:cxn ang="0">
                  <a:pos x="1111" y="105"/>
                </a:cxn>
                <a:cxn ang="0">
                  <a:pos x="937" y="118"/>
                </a:cxn>
                <a:cxn ang="0">
                  <a:pos x="772" y="143"/>
                </a:cxn>
                <a:cxn ang="0">
                  <a:pos x="612" y="184"/>
                </a:cxn>
                <a:cxn ang="0">
                  <a:pos x="457" y="237"/>
                </a:cxn>
                <a:cxn ang="0">
                  <a:pos x="303" y="302"/>
                </a:cxn>
                <a:cxn ang="0">
                  <a:pos x="151" y="378"/>
                </a:cxn>
                <a:cxn ang="0">
                  <a:pos x="0" y="465"/>
                </a:cxn>
              </a:cxnLst>
              <a:rect l="0" t="0" r="r" b="b"/>
              <a:pathLst>
                <a:path w="5447" h="962">
                  <a:moveTo>
                    <a:pt x="5447" y="0"/>
                  </a:moveTo>
                  <a:lnTo>
                    <a:pt x="5447" y="0"/>
                  </a:lnTo>
                  <a:lnTo>
                    <a:pt x="5440" y="17"/>
                  </a:lnTo>
                  <a:lnTo>
                    <a:pt x="5419" y="64"/>
                  </a:lnTo>
                  <a:lnTo>
                    <a:pt x="5402" y="98"/>
                  </a:lnTo>
                  <a:lnTo>
                    <a:pt x="5383" y="137"/>
                  </a:lnTo>
                  <a:lnTo>
                    <a:pt x="5359" y="181"/>
                  </a:lnTo>
                  <a:lnTo>
                    <a:pt x="5332" y="227"/>
                  </a:lnTo>
                  <a:lnTo>
                    <a:pt x="5300" y="279"/>
                  </a:lnTo>
                  <a:lnTo>
                    <a:pt x="5265" y="332"/>
                  </a:lnTo>
                  <a:lnTo>
                    <a:pt x="5225" y="387"/>
                  </a:lnTo>
                  <a:lnTo>
                    <a:pt x="5180" y="444"/>
                  </a:lnTo>
                  <a:lnTo>
                    <a:pt x="5130" y="500"/>
                  </a:lnTo>
                  <a:lnTo>
                    <a:pt x="5105" y="529"/>
                  </a:lnTo>
                  <a:lnTo>
                    <a:pt x="5078" y="557"/>
                  </a:lnTo>
                  <a:lnTo>
                    <a:pt x="5048" y="586"/>
                  </a:lnTo>
                  <a:lnTo>
                    <a:pt x="5019" y="613"/>
                  </a:lnTo>
                  <a:lnTo>
                    <a:pt x="4989" y="641"/>
                  </a:lnTo>
                  <a:lnTo>
                    <a:pt x="4957" y="667"/>
                  </a:lnTo>
                  <a:lnTo>
                    <a:pt x="4923" y="692"/>
                  </a:lnTo>
                  <a:lnTo>
                    <a:pt x="4889" y="718"/>
                  </a:lnTo>
                  <a:lnTo>
                    <a:pt x="4853" y="744"/>
                  </a:lnTo>
                  <a:lnTo>
                    <a:pt x="4815" y="767"/>
                  </a:lnTo>
                  <a:lnTo>
                    <a:pt x="4778" y="791"/>
                  </a:lnTo>
                  <a:lnTo>
                    <a:pt x="4737" y="812"/>
                  </a:lnTo>
                  <a:lnTo>
                    <a:pt x="4697" y="833"/>
                  </a:lnTo>
                  <a:lnTo>
                    <a:pt x="4654" y="852"/>
                  </a:lnTo>
                  <a:lnTo>
                    <a:pt x="4611" y="870"/>
                  </a:lnTo>
                  <a:lnTo>
                    <a:pt x="4567" y="888"/>
                  </a:lnTo>
                  <a:lnTo>
                    <a:pt x="4521" y="902"/>
                  </a:lnTo>
                  <a:lnTo>
                    <a:pt x="4472" y="917"/>
                  </a:lnTo>
                  <a:lnTo>
                    <a:pt x="4424" y="928"/>
                  </a:lnTo>
                  <a:lnTo>
                    <a:pt x="4374" y="939"/>
                  </a:lnTo>
                  <a:lnTo>
                    <a:pt x="4322" y="947"/>
                  </a:lnTo>
                  <a:lnTo>
                    <a:pt x="4270" y="954"/>
                  </a:lnTo>
                  <a:lnTo>
                    <a:pt x="4214" y="959"/>
                  </a:lnTo>
                  <a:lnTo>
                    <a:pt x="4158" y="962"/>
                  </a:lnTo>
                  <a:lnTo>
                    <a:pt x="4102" y="962"/>
                  </a:lnTo>
                  <a:lnTo>
                    <a:pt x="4043" y="960"/>
                  </a:lnTo>
                  <a:lnTo>
                    <a:pt x="3982" y="956"/>
                  </a:lnTo>
                  <a:lnTo>
                    <a:pt x="3921" y="949"/>
                  </a:lnTo>
                  <a:lnTo>
                    <a:pt x="3857" y="939"/>
                  </a:lnTo>
                  <a:lnTo>
                    <a:pt x="3793" y="928"/>
                  </a:lnTo>
                  <a:lnTo>
                    <a:pt x="3727" y="914"/>
                  </a:lnTo>
                  <a:lnTo>
                    <a:pt x="3659" y="896"/>
                  </a:lnTo>
                  <a:lnTo>
                    <a:pt x="3591" y="875"/>
                  </a:lnTo>
                  <a:lnTo>
                    <a:pt x="3520" y="852"/>
                  </a:lnTo>
                  <a:lnTo>
                    <a:pt x="3448" y="825"/>
                  </a:lnTo>
                  <a:lnTo>
                    <a:pt x="3373" y="796"/>
                  </a:lnTo>
                  <a:lnTo>
                    <a:pt x="3298" y="763"/>
                  </a:lnTo>
                  <a:lnTo>
                    <a:pt x="3221" y="726"/>
                  </a:lnTo>
                  <a:lnTo>
                    <a:pt x="3221" y="726"/>
                  </a:lnTo>
                  <a:lnTo>
                    <a:pt x="3067" y="654"/>
                  </a:lnTo>
                  <a:lnTo>
                    <a:pt x="2920" y="586"/>
                  </a:lnTo>
                  <a:lnTo>
                    <a:pt x="2777" y="521"/>
                  </a:lnTo>
                  <a:lnTo>
                    <a:pt x="2640" y="463"/>
                  </a:lnTo>
                  <a:lnTo>
                    <a:pt x="2505" y="410"/>
                  </a:lnTo>
                  <a:lnTo>
                    <a:pt x="2376" y="360"/>
                  </a:lnTo>
                  <a:lnTo>
                    <a:pt x="2252" y="315"/>
                  </a:lnTo>
                  <a:lnTo>
                    <a:pt x="2131" y="276"/>
                  </a:lnTo>
                  <a:lnTo>
                    <a:pt x="2015" y="240"/>
                  </a:lnTo>
                  <a:lnTo>
                    <a:pt x="1901" y="208"/>
                  </a:lnTo>
                  <a:lnTo>
                    <a:pt x="1791" y="181"/>
                  </a:lnTo>
                  <a:lnTo>
                    <a:pt x="1686" y="158"/>
                  </a:lnTo>
                  <a:lnTo>
                    <a:pt x="1583" y="140"/>
                  </a:lnTo>
                  <a:lnTo>
                    <a:pt x="1483" y="124"/>
                  </a:lnTo>
                  <a:lnTo>
                    <a:pt x="1386" y="114"/>
                  </a:lnTo>
                  <a:lnTo>
                    <a:pt x="1291" y="108"/>
                  </a:lnTo>
                  <a:lnTo>
                    <a:pt x="1200" y="105"/>
                  </a:lnTo>
                  <a:lnTo>
                    <a:pt x="1111" y="105"/>
                  </a:lnTo>
                  <a:lnTo>
                    <a:pt x="1023" y="109"/>
                  </a:lnTo>
                  <a:lnTo>
                    <a:pt x="937" y="118"/>
                  </a:lnTo>
                  <a:lnTo>
                    <a:pt x="854" y="129"/>
                  </a:lnTo>
                  <a:lnTo>
                    <a:pt x="772" y="143"/>
                  </a:lnTo>
                  <a:lnTo>
                    <a:pt x="692" y="163"/>
                  </a:lnTo>
                  <a:lnTo>
                    <a:pt x="612" y="184"/>
                  </a:lnTo>
                  <a:lnTo>
                    <a:pt x="533" y="208"/>
                  </a:lnTo>
                  <a:lnTo>
                    <a:pt x="457" y="237"/>
                  </a:lnTo>
                  <a:lnTo>
                    <a:pt x="379" y="268"/>
                  </a:lnTo>
                  <a:lnTo>
                    <a:pt x="303" y="302"/>
                  </a:lnTo>
                  <a:lnTo>
                    <a:pt x="228" y="339"/>
                  </a:lnTo>
                  <a:lnTo>
                    <a:pt x="151" y="378"/>
                  </a:lnTo>
                  <a:lnTo>
                    <a:pt x="76" y="419"/>
                  </a:lnTo>
                  <a:lnTo>
                    <a:pt x="0" y="465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spcBef>
                  <a:spcPct val="50000"/>
                </a:spcBef>
              </a:pPr>
              <a:endParaRPr lang="ko-KR" altLang="en-US" sz="1000" b="1" dirty="0" smtClean="0">
                <a:solidFill>
                  <a:srgbClr val="000000"/>
                </a:solidFill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7449" name="Freeform 89"/>
            <p:cNvSpPr>
              <a:spLocks/>
            </p:cNvSpPr>
            <p:nvPr/>
          </p:nvSpPr>
          <p:spPr bwMode="auto">
            <a:xfrm>
              <a:off x="925" y="1141"/>
              <a:ext cx="5439" cy="497"/>
            </a:xfrm>
            <a:custGeom>
              <a:avLst/>
              <a:gdLst/>
              <a:ahLst/>
              <a:cxnLst>
                <a:cxn ang="0">
                  <a:pos x="5439" y="0"/>
                </a:cxn>
                <a:cxn ang="0">
                  <a:pos x="5412" y="65"/>
                </a:cxn>
                <a:cxn ang="0">
                  <a:pos x="5377" y="137"/>
                </a:cxn>
                <a:cxn ang="0">
                  <a:pos x="5327" y="231"/>
                </a:cxn>
                <a:cxn ang="0">
                  <a:pos x="5261" y="336"/>
                </a:cxn>
                <a:cxn ang="0">
                  <a:pos x="5179" y="451"/>
                </a:cxn>
                <a:cxn ang="0">
                  <a:pos x="5104" y="538"/>
                </a:cxn>
                <a:cxn ang="0">
                  <a:pos x="5050" y="596"/>
                </a:cxn>
                <a:cxn ang="0">
                  <a:pos x="4990" y="652"/>
                </a:cxn>
                <a:cxn ang="0">
                  <a:pos x="4925" y="706"/>
                </a:cxn>
                <a:cxn ang="0">
                  <a:pos x="4855" y="759"/>
                </a:cxn>
                <a:cxn ang="0">
                  <a:pos x="4780" y="808"/>
                </a:cxn>
                <a:cxn ang="0">
                  <a:pos x="4701" y="851"/>
                </a:cxn>
                <a:cxn ang="0">
                  <a:pos x="4617" y="891"/>
                </a:cxn>
                <a:cxn ang="0">
                  <a:pos x="4526" y="925"/>
                </a:cxn>
                <a:cxn ang="0">
                  <a:pos x="4429" y="953"/>
                </a:cxn>
                <a:cxn ang="0">
                  <a:pos x="4328" y="975"/>
                </a:cxn>
                <a:cxn ang="0">
                  <a:pos x="4221" y="988"/>
                </a:cxn>
                <a:cxn ang="0">
                  <a:pos x="4108" y="993"/>
                </a:cxn>
                <a:cxn ang="0">
                  <a:pos x="3989" y="990"/>
                </a:cxn>
                <a:cxn ang="0">
                  <a:pos x="3864" y="975"/>
                </a:cxn>
                <a:cxn ang="0">
                  <a:pos x="3732" y="951"/>
                </a:cxn>
                <a:cxn ang="0">
                  <a:pos x="3595" y="917"/>
                </a:cxn>
                <a:cxn ang="0">
                  <a:pos x="3452" y="869"/>
                </a:cxn>
                <a:cxn ang="0">
                  <a:pos x="3302" y="809"/>
                </a:cxn>
                <a:cxn ang="0">
                  <a:pos x="3224" y="775"/>
                </a:cxn>
                <a:cxn ang="0">
                  <a:pos x="2921" y="638"/>
                </a:cxn>
                <a:cxn ang="0">
                  <a:pos x="2638" y="522"/>
                </a:cxn>
                <a:cxn ang="0">
                  <a:pos x="2374" y="423"/>
                </a:cxn>
                <a:cxn ang="0">
                  <a:pos x="2127" y="342"/>
                </a:cxn>
                <a:cxn ang="0">
                  <a:pos x="1897" y="281"/>
                </a:cxn>
                <a:cxn ang="0">
                  <a:pos x="1680" y="234"/>
                </a:cxn>
                <a:cxn ang="0">
                  <a:pos x="1477" y="205"/>
                </a:cxn>
                <a:cxn ang="0">
                  <a:pos x="1286" y="191"/>
                </a:cxn>
                <a:cxn ang="0">
                  <a:pos x="1104" y="192"/>
                </a:cxn>
                <a:cxn ang="0">
                  <a:pos x="932" y="208"/>
                </a:cxn>
                <a:cxn ang="0">
                  <a:pos x="766" y="239"/>
                </a:cxn>
                <a:cxn ang="0">
                  <a:pos x="607" y="283"/>
                </a:cxn>
                <a:cxn ang="0">
                  <a:pos x="453" y="338"/>
                </a:cxn>
                <a:cxn ang="0">
                  <a:pos x="300" y="407"/>
                </a:cxn>
                <a:cxn ang="0">
                  <a:pos x="150" y="486"/>
                </a:cxn>
                <a:cxn ang="0">
                  <a:pos x="0" y="578"/>
                </a:cxn>
              </a:cxnLst>
              <a:rect l="0" t="0" r="r" b="b"/>
              <a:pathLst>
                <a:path w="5439" h="993">
                  <a:moveTo>
                    <a:pt x="5439" y="0"/>
                  </a:moveTo>
                  <a:lnTo>
                    <a:pt x="5439" y="0"/>
                  </a:lnTo>
                  <a:lnTo>
                    <a:pt x="5432" y="18"/>
                  </a:lnTo>
                  <a:lnTo>
                    <a:pt x="5412" y="65"/>
                  </a:lnTo>
                  <a:lnTo>
                    <a:pt x="5397" y="99"/>
                  </a:lnTo>
                  <a:lnTo>
                    <a:pt x="5377" y="137"/>
                  </a:lnTo>
                  <a:lnTo>
                    <a:pt x="5354" y="183"/>
                  </a:lnTo>
                  <a:lnTo>
                    <a:pt x="5327" y="231"/>
                  </a:lnTo>
                  <a:lnTo>
                    <a:pt x="5297" y="283"/>
                  </a:lnTo>
                  <a:lnTo>
                    <a:pt x="5261" y="336"/>
                  </a:lnTo>
                  <a:lnTo>
                    <a:pt x="5222" y="393"/>
                  </a:lnTo>
                  <a:lnTo>
                    <a:pt x="5179" y="451"/>
                  </a:lnTo>
                  <a:lnTo>
                    <a:pt x="5130" y="509"/>
                  </a:lnTo>
                  <a:lnTo>
                    <a:pt x="5104" y="538"/>
                  </a:lnTo>
                  <a:lnTo>
                    <a:pt x="5078" y="567"/>
                  </a:lnTo>
                  <a:lnTo>
                    <a:pt x="5050" y="596"/>
                  </a:lnTo>
                  <a:lnTo>
                    <a:pt x="5021" y="623"/>
                  </a:lnTo>
                  <a:lnTo>
                    <a:pt x="4990" y="652"/>
                  </a:lnTo>
                  <a:lnTo>
                    <a:pt x="4958" y="680"/>
                  </a:lnTo>
                  <a:lnTo>
                    <a:pt x="4925" y="706"/>
                  </a:lnTo>
                  <a:lnTo>
                    <a:pt x="4891" y="733"/>
                  </a:lnTo>
                  <a:lnTo>
                    <a:pt x="4855" y="759"/>
                  </a:lnTo>
                  <a:lnTo>
                    <a:pt x="4819" y="783"/>
                  </a:lnTo>
                  <a:lnTo>
                    <a:pt x="4780" y="808"/>
                  </a:lnTo>
                  <a:lnTo>
                    <a:pt x="4742" y="830"/>
                  </a:lnTo>
                  <a:lnTo>
                    <a:pt x="4701" y="851"/>
                  </a:lnTo>
                  <a:lnTo>
                    <a:pt x="4660" y="872"/>
                  </a:lnTo>
                  <a:lnTo>
                    <a:pt x="4617" y="891"/>
                  </a:lnTo>
                  <a:lnTo>
                    <a:pt x="4572" y="909"/>
                  </a:lnTo>
                  <a:lnTo>
                    <a:pt x="4526" y="925"/>
                  </a:lnTo>
                  <a:lnTo>
                    <a:pt x="4479" y="940"/>
                  </a:lnTo>
                  <a:lnTo>
                    <a:pt x="4429" y="953"/>
                  </a:lnTo>
                  <a:lnTo>
                    <a:pt x="4379" y="966"/>
                  </a:lnTo>
                  <a:lnTo>
                    <a:pt x="4328" y="975"/>
                  </a:lnTo>
                  <a:lnTo>
                    <a:pt x="4275" y="982"/>
                  </a:lnTo>
                  <a:lnTo>
                    <a:pt x="4221" y="988"/>
                  </a:lnTo>
                  <a:lnTo>
                    <a:pt x="4165" y="992"/>
                  </a:lnTo>
                  <a:lnTo>
                    <a:pt x="4108" y="993"/>
                  </a:lnTo>
                  <a:lnTo>
                    <a:pt x="4049" y="993"/>
                  </a:lnTo>
                  <a:lnTo>
                    <a:pt x="3989" y="990"/>
                  </a:lnTo>
                  <a:lnTo>
                    <a:pt x="3927" y="984"/>
                  </a:lnTo>
                  <a:lnTo>
                    <a:pt x="3864" y="975"/>
                  </a:lnTo>
                  <a:lnTo>
                    <a:pt x="3799" y="966"/>
                  </a:lnTo>
                  <a:lnTo>
                    <a:pt x="3732" y="951"/>
                  </a:lnTo>
                  <a:lnTo>
                    <a:pt x="3666" y="935"/>
                  </a:lnTo>
                  <a:lnTo>
                    <a:pt x="3595" y="917"/>
                  </a:lnTo>
                  <a:lnTo>
                    <a:pt x="3524" y="895"/>
                  </a:lnTo>
                  <a:lnTo>
                    <a:pt x="3452" y="869"/>
                  </a:lnTo>
                  <a:lnTo>
                    <a:pt x="3377" y="841"/>
                  </a:lnTo>
                  <a:lnTo>
                    <a:pt x="3302" y="809"/>
                  </a:lnTo>
                  <a:lnTo>
                    <a:pt x="3224" y="775"/>
                  </a:lnTo>
                  <a:lnTo>
                    <a:pt x="3224" y="775"/>
                  </a:lnTo>
                  <a:lnTo>
                    <a:pt x="3070" y="704"/>
                  </a:lnTo>
                  <a:lnTo>
                    <a:pt x="2921" y="638"/>
                  </a:lnTo>
                  <a:lnTo>
                    <a:pt x="2777" y="578"/>
                  </a:lnTo>
                  <a:lnTo>
                    <a:pt x="2638" y="522"/>
                  </a:lnTo>
                  <a:lnTo>
                    <a:pt x="2503" y="470"/>
                  </a:lnTo>
                  <a:lnTo>
                    <a:pt x="2374" y="423"/>
                  </a:lnTo>
                  <a:lnTo>
                    <a:pt x="2249" y="381"/>
                  </a:lnTo>
                  <a:lnTo>
                    <a:pt x="2127" y="342"/>
                  </a:lnTo>
                  <a:lnTo>
                    <a:pt x="2010" y="310"/>
                  </a:lnTo>
                  <a:lnTo>
                    <a:pt x="1897" y="281"/>
                  </a:lnTo>
                  <a:lnTo>
                    <a:pt x="1787" y="255"/>
                  </a:lnTo>
                  <a:lnTo>
                    <a:pt x="1680" y="234"/>
                  </a:lnTo>
                  <a:lnTo>
                    <a:pt x="1577" y="218"/>
                  </a:lnTo>
                  <a:lnTo>
                    <a:pt x="1477" y="205"/>
                  </a:lnTo>
                  <a:lnTo>
                    <a:pt x="1380" y="197"/>
                  </a:lnTo>
                  <a:lnTo>
                    <a:pt x="1286" y="191"/>
                  </a:lnTo>
                  <a:lnTo>
                    <a:pt x="1194" y="191"/>
                  </a:lnTo>
                  <a:lnTo>
                    <a:pt x="1104" y="192"/>
                  </a:lnTo>
                  <a:lnTo>
                    <a:pt x="1018" y="199"/>
                  </a:lnTo>
                  <a:lnTo>
                    <a:pt x="932" y="208"/>
                  </a:lnTo>
                  <a:lnTo>
                    <a:pt x="848" y="221"/>
                  </a:lnTo>
                  <a:lnTo>
                    <a:pt x="766" y="239"/>
                  </a:lnTo>
                  <a:lnTo>
                    <a:pt x="686" y="259"/>
                  </a:lnTo>
                  <a:lnTo>
                    <a:pt x="607" y="283"/>
                  </a:lnTo>
                  <a:lnTo>
                    <a:pt x="529" y="309"/>
                  </a:lnTo>
                  <a:lnTo>
                    <a:pt x="453" y="338"/>
                  </a:lnTo>
                  <a:lnTo>
                    <a:pt x="376" y="372"/>
                  </a:lnTo>
                  <a:lnTo>
                    <a:pt x="300" y="407"/>
                  </a:lnTo>
                  <a:lnTo>
                    <a:pt x="225" y="446"/>
                  </a:lnTo>
                  <a:lnTo>
                    <a:pt x="150" y="486"/>
                  </a:lnTo>
                  <a:lnTo>
                    <a:pt x="75" y="531"/>
                  </a:lnTo>
                  <a:lnTo>
                    <a:pt x="0" y="57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spcBef>
                  <a:spcPct val="50000"/>
                </a:spcBef>
              </a:pPr>
              <a:endParaRPr lang="ko-KR" altLang="en-US" sz="1000" b="1" dirty="0" smtClean="0">
                <a:solidFill>
                  <a:srgbClr val="000000"/>
                </a:solidFill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7450" name="Freeform 90"/>
            <p:cNvSpPr>
              <a:spLocks/>
            </p:cNvSpPr>
            <p:nvPr/>
          </p:nvSpPr>
          <p:spPr bwMode="auto">
            <a:xfrm>
              <a:off x="958" y="1112"/>
              <a:ext cx="5429" cy="513"/>
            </a:xfrm>
            <a:custGeom>
              <a:avLst/>
              <a:gdLst/>
              <a:ahLst/>
              <a:cxnLst>
                <a:cxn ang="0">
                  <a:pos x="5429" y="0"/>
                </a:cxn>
                <a:cxn ang="0">
                  <a:pos x="5403" y="66"/>
                </a:cxn>
                <a:cxn ang="0">
                  <a:pos x="5369" y="141"/>
                </a:cxn>
                <a:cxn ang="0">
                  <a:pos x="5321" y="234"/>
                </a:cxn>
                <a:cxn ang="0">
                  <a:pos x="5257" y="342"/>
                </a:cxn>
                <a:cxn ang="0">
                  <a:pos x="5176" y="459"/>
                </a:cxn>
                <a:cxn ang="0">
                  <a:pos x="5103" y="547"/>
                </a:cxn>
                <a:cxn ang="0">
                  <a:pos x="5049" y="607"/>
                </a:cxn>
                <a:cxn ang="0">
                  <a:pos x="4990" y="665"/>
                </a:cxn>
                <a:cxn ang="0">
                  <a:pos x="4927" y="720"/>
                </a:cxn>
                <a:cxn ang="0">
                  <a:pos x="4857" y="775"/>
                </a:cxn>
                <a:cxn ang="0">
                  <a:pos x="4784" y="825"/>
                </a:cxn>
                <a:cxn ang="0">
                  <a:pos x="4704" y="870"/>
                </a:cxn>
                <a:cxn ang="0">
                  <a:pos x="4620" y="912"/>
                </a:cxn>
                <a:cxn ang="0">
                  <a:pos x="4531" y="949"/>
                </a:cxn>
                <a:cxn ang="0">
                  <a:pos x="4435" y="979"/>
                </a:cxn>
                <a:cxn ang="0">
                  <a:pos x="4334" y="1003"/>
                </a:cxn>
                <a:cxn ang="0">
                  <a:pos x="4227" y="1017"/>
                </a:cxn>
                <a:cxn ang="0">
                  <a:pos x="4114" y="1025"/>
                </a:cxn>
                <a:cxn ang="0">
                  <a:pos x="3995" y="1024"/>
                </a:cxn>
                <a:cxn ang="0">
                  <a:pos x="3870" y="1012"/>
                </a:cxn>
                <a:cxn ang="0">
                  <a:pos x="3738" y="991"/>
                </a:cxn>
                <a:cxn ang="0">
                  <a:pos x="3601" y="959"/>
                </a:cxn>
                <a:cxn ang="0">
                  <a:pos x="3456" y="914"/>
                </a:cxn>
                <a:cxn ang="0">
                  <a:pos x="3305" y="857"/>
                </a:cxn>
                <a:cxn ang="0">
                  <a:pos x="3227" y="824"/>
                </a:cxn>
                <a:cxn ang="0">
                  <a:pos x="2922" y="693"/>
                </a:cxn>
                <a:cxn ang="0">
                  <a:pos x="2637" y="581"/>
                </a:cxn>
                <a:cxn ang="0">
                  <a:pos x="2372" y="488"/>
                </a:cxn>
                <a:cxn ang="0">
                  <a:pos x="2123" y="412"/>
                </a:cxn>
                <a:cxn ang="0">
                  <a:pos x="1891" y="354"/>
                </a:cxn>
                <a:cxn ang="0">
                  <a:pos x="1675" y="313"/>
                </a:cxn>
                <a:cxn ang="0">
                  <a:pos x="1472" y="287"/>
                </a:cxn>
                <a:cxn ang="0">
                  <a:pos x="1281" y="278"/>
                </a:cxn>
                <a:cxn ang="0">
                  <a:pos x="1099" y="283"/>
                </a:cxn>
                <a:cxn ang="0">
                  <a:pos x="926" y="302"/>
                </a:cxn>
                <a:cxn ang="0">
                  <a:pos x="761" y="336"/>
                </a:cxn>
                <a:cxn ang="0">
                  <a:pos x="603" y="383"/>
                </a:cxn>
                <a:cxn ang="0">
                  <a:pos x="449" y="441"/>
                </a:cxn>
                <a:cxn ang="0">
                  <a:pos x="298" y="514"/>
                </a:cxn>
                <a:cxn ang="0">
                  <a:pos x="149" y="596"/>
                </a:cxn>
                <a:cxn ang="0">
                  <a:pos x="0" y="691"/>
                </a:cxn>
              </a:cxnLst>
              <a:rect l="0" t="0" r="r" b="b"/>
              <a:pathLst>
                <a:path w="5429" h="1025">
                  <a:moveTo>
                    <a:pt x="5429" y="0"/>
                  </a:moveTo>
                  <a:lnTo>
                    <a:pt x="5429" y="0"/>
                  </a:lnTo>
                  <a:lnTo>
                    <a:pt x="5422" y="18"/>
                  </a:lnTo>
                  <a:lnTo>
                    <a:pt x="5403" y="66"/>
                  </a:lnTo>
                  <a:lnTo>
                    <a:pt x="5389" y="100"/>
                  </a:lnTo>
                  <a:lnTo>
                    <a:pt x="5369" y="141"/>
                  </a:lnTo>
                  <a:lnTo>
                    <a:pt x="5347" y="186"/>
                  </a:lnTo>
                  <a:lnTo>
                    <a:pt x="5321" y="234"/>
                  </a:lnTo>
                  <a:lnTo>
                    <a:pt x="5292" y="287"/>
                  </a:lnTo>
                  <a:lnTo>
                    <a:pt x="5257" y="342"/>
                  </a:lnTo>
                  <a:lnTo>
                    <a:pt x="5218" y="399"/>
                  </a:lnTo>
                  <a:lnTo>
                    <a:pt x="5176" y="459"/>
                  </a:lnTo>
                  <a:lnTo>
                    <a:pt x="5129" y="518"/>
                  </a:lnTo>
                  <a:lnTo>
                    <a:pt x="5103" y="547"/>
                  </a:lnTo>
                  <a:lnTo>
                    <a:pt x="5076" y="576"/>
                  </a:lnTo>
                  <a:lnTo>
                    <a:pt x="5049" y="607"/>
                  </a:lnTo>
                  <a:lnTo>
                    <a:pt x="5021" y="636"/>
                  </a:lnTo>
                  <a:lnTo>
                    <a:pt x="4990" y="665"/>
                  </a:lnTo>
                  <a:lnTo>
                    <a:pt x="4958" y="693"/>
                  </a:lnTo>
                  <a:lnTo>
                    <a:pt x="4927" y="720"/>
                  </a:lnTo>
                  <a:lnTo>
                    <a:pt x="4893" y="748"/>
                  </a:lnTo>
                  <a:lnTo>
                    <a:pt x="4857" y="775"/>
                  </a:lnTo>
                  <a:lnTo>
                    <a:pt x="4821" y="799"/>
                  </a:lnTo>
                  <a:lnTo>
                    <a:pt x="4784" y="825"/>
                  </a:lnTo>
                  <a:lnTo>
                    <a:pt x="4745" y="848"/>
                  </a:lnTo>
                  <a:lnTo>
                    <a:pt x="4704" y="870"/>
                  </a:lnTo>
                  <a:lnTo>
                    <a:pt x="4663" y="893"/>
                  </a:lnTo>
                  <a:lnTo>
                    <a:pt x="4620" y="912"/>
                  </a:lnTo>
                  <a:lnTo>
                    <a:pt x="4577" y="932"/>
                  </a:lnTo>
                  <a:lnTo>
                    <a:pt x="4531" y="949"/>
                  </a:lnTo>
                  <a:lnTo>
                    <a:pt x="4484" y="964"/>
                  </a:lnTo>
                  <a:lnTo>
                    <a:pt x="4435" y="979"/>
                  </a:lnTo>
                  <a:lnTo>
                    <a:pt x="4385" y="991"/>
                  </a:lnTo>
                  <a:lnTo>
                    <a:pt x="4334" y="1003"/>
                  </a:lnTo>
                  <a:lnTo>
                    <a:pt x="4281" y="1011"/>
                  </a:lnTo>
                  <a:lnTo>
                    <a:pt x="4227" y="1017"/>
                  </a:lnTo>
                  <a:lnTo>
                    <a:pt x="4171" y="1022"/>
                  </a:lnTo>
                  <a:lnTo>
                    <a:pt x="4114" y="1025"/>
                  </a:lnTo>
                  <a:lnTo>
                    <a:pt x="4055" y="1025"/>
                  </a:lnTo>
                  <a:lnTo>
                    <a:pt x="3995" y="1024"/>
                  </a:lnTo>
                  <a:lnTo>
                    <a:pt x="3932" y="1021"/>
                  </a:lnTo>
                  <a:lnTo>
                    <a:pt x="3870" y="1012"/>
                  </a:lnTo>
                  <a:lnTo>
                    <a:pt x="3805" y="1004"/>
                  </a:lnTo>
                  <a:lnTo>
                    <a:pt x="3738" y="991"/>
                  </a:lnTo>
                  <a:lnTo>
                    <a:pt x="3670" y="977"/>
                  </a:lnTo>
                  <a:lnTo>
                    <a:pt x="3601" y="959"/>
                  </a:lnTo>
                  <a:lnTo>
                    <a:pt x="3528" y="938"/>
                  </a:lnTo>
                  <a:lnTo>
                    <a:pt x="3456" y="914"/>
                  </a:lnTo>
                  <a:lnTo>
                    <a:pt x="3381" y="888"/>
                  </a:lnTo>
                  <a:lnTo>
                    <a:pt x="3305" y="857"/>
                  </a:lnTo>
                  <a:lnTo>
                    <a:pt x="3227" y="824"/>
                  </a:lnTo>
                  <a:lnTo>
                    <a:pt x="3227" y="824"/>
                  </a:lnTo>
                  <a:lnTo>
                    <a:pt x="3072" y="756"/>
                  </a:lnTo>
                  <a:lnTo>
                    <a:pt x="2922" y="693"/>
                  </a:lnTo>
                  <a:lnTo>
                    <a:pt x="2777" y="635"/>
                  </a:lnTo>
                  <a:lnTo>
                    <a:pt x="2637" y="581"/>
                  </a:lnTo>
                  <a:lnTo>
                    <a:pt x="2502" y="533"/>
                  </a:lnTo>
                  <a:lnTo>
                    <a:pt x="2372" y="488"/>
                  </a:lnTo>
                  <a:lnTo>
                    <a:pt x="2245" y="447"/>
                  </a:lnTo>
                  <a:lnTo>
                    <a:pt x="2123" y="412"/>
                  </a:lnTo>
                  <a:lnTo>
                    <a:pt x="2005" y="381"/>
                  </a:lnTo>
                  <a:lnTo>
                    <a:pt x="1891" y="354"/>
                  </a:lnTo>
                  <a:lnTo>
                    <a:pt x="1782" y="331"/>
                  </a:lnTo>
                  <a:lnTo>
                    <a:pt x="1675" y="313"/>
                  </a:lnTo>
                  <a:lnTo>
                    <a:pt x="1572" y="297"/>
                  </a:lnTo>
                  <a:lnTo>
                    <a:pt x="1472" y="287"/>
                  </a:lnTo>
                  <a:lnTo>
                    <a:pt x="1375" y="279"/>
                  </a:lnTo>
                  <a:lnTo>
                    <a:pt x="1281" y="278"/>
                  </a:lnTo>
                  <a:lnTo>
                    <a:pt x="1187" y="278"/>
                  </a:lnTo>
                  <a:lnTo>
                    <a:pt x="1099" y="283"/>
                  </a:lnTo>
                  <a:lnTo>
                    <a:pt x="1011" y="291"/>
                  </a:lnTo>
                  <a:lnTo>
                    <a:pt x="926" y="302"/>
                  </a:lnTo>
                  <a:lnTo>
                    <a:pt x="843" y="317"/>
                  </a:lnTo>
                  <a:lnTo>
                    <a:pt x="761" y="336"/>
                  </a:lnTo>
                  <a:lnTo>
                    <a:pt x="682" y="357"/>
                  </a:lnTo>
                  <a:lnTo>
                    <a:pt x="603" y="383"/>
                  </a:lnTo>
                  <a:lnTo>
                    <a:pt x="525" y="410"/>
                  </a:lnTo>
                  <a:lnTo>
                    <a:pt x="449" y="441"/>
                  </a:lnTo>
                  <a:lnTo>
                    <a:pt x="372" y="476"/>
                  </a:lnTo>
                  <a:lnTo>
                    <a:pt x="298" y="514"/>
                  </a:lnTo>
                  <a:lnTo>
                    <a:pt x="224" y="554"/>
                  </a:lnTo>
                  <a:lnTo>
                    <a:pt x="149" y="596"/>
                  </a:lnTo>
                  <a:lnTo>
                    <a:pt x="75" y="643"/>
                  </a:lnTo>
                  <a:lnTo>
                    <a:pt x="0" y="691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spcBef>
                  <a:spcPct val="50000"/>
                </a:spcBef>
              </a:pPr>
              <a:endParaRPr lang="ko-KR" altLang="en-US" sz="1000" b="1" dirty="0" smtClean="0">
                <a:solidFill>
                  <a:srgbClr val="000000"/>
                </a:solidFill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7451" name="Freeform 91"/>
            <p:cNvSpPr>
              <a:spLocks/>
            </p:cNvSpPr>
            <p:nvPr/>
          </p:nvSpPr>
          <p:spPr bwMode="auto">
            <a:xfrm>
              <a:off x="993" y="1083"/>
              <a:ext cx="5418" cy="530"/>
            </a:xfrm>
            <a:custGeom>
              <a:avLst/>
              <a:gdLst/>
              <a:ahLst/>
              <a:cxnLst>
                <a:cxn ang="0">
                  <a:pos x="5418" y="0"/>
                </a:cxn>
                <a:cxn ang="0">
                  <a:pos x="5393" y="68"/>
                </a:cxn>
                <a:cxn ang="0">
                  <a:pos x="5361" y="142"/>
                </a:cxn>
                <a:cxn ang="0">
                  <a:pos x="5314" y="237"/>
                </a:cxn>
                <a:cxn ang="0">
                  <a:pos x="5251" y="347"/>
                </a:cxn>
                <a:cxn ang="0">
                  <a:pos x="5171" y="467"/>
                </a:cxn>
                <a:cxn ang="0">
                  <a:pos x="5100" y="557"/>
                </a:cxn>
                <a:cxn ang="0">
                  <a:pos x="5047" y="618"/>
                </a:cxn>
                <a:cxn ang="0">
                  <a:pos x="4989" y="676"/>
                </a:cxn>
                <a:cxn ang="0">
                  <a:pos x="4926" y="735"/>
                </a:cxn>
                <a:cxn ang="0">
                  <a:pos x="4858" y="789"/>
                </a:cxn>
                <a:cxn ang="0">
                  <a:pos x="4785" y="843"/>
                </a:cxn>
                <a:cxn ang="0">
                  <a:pos x="4707" y="890"/>
                </a:cxn>
                <a:cxn ang="0">
                  <a:pos x="4622" y="933"/>
                </a:cxn>
                <a:cxn ang="0">
                  <a:pos x="4533" y="972"/>
                </a:cxn>
                <a:cxn ang="0">
                  <a:pos x="4437" y="1004"/>
                </a:cxn>
                <a:cxn ang="0">
                  <a:pos x="4338" y="1030"/>
                </a:cxn>
                <a:cxn ang="0">
                  <a:pos x="4231" y="1048"/>
                </a:cxn>
                <a:cxn ang="0">
                  <a:pos x="4118" y="1058"/>
                </a:cxn>
                <a:cxn ang="0">
                  <a:pos x="3999" y="1059"/>
                </a:cxn>
                <a:cxn ang="0">
                  <a:pos x="3874" y="1049"/>
                </a:cxn>
                <a:cxn ang="0">
                  <a:pos x="3742" y="1032"/>
                </a:cxn>
                <a:cxn ang="0">
                  <a:pos x="3603" y="1001"/>
                </a:cxn>
                <a:cxn ang="0">
                  <a:pos x="3459" y="959"/>
                </a:cxn>
                <a:cxn ang="0">
                  <a:pos x="3306" y="906"/>
                </a:cxn>
                <a:cxn ang="0">
                  <a:pos x="3228" y="873"/>
                </a:cxn>
                <a:cxn ang="0">
                  <a:pos x="2920" y="748"/>
                </a:cxn>
                <a:cxn ang="0">
                  <a:pos x="2634" y="641"/>
                </a:cxn>
                <a:cxn ang="0">
                  <a:pos x="2367" y="552"/>
                </a:cxn>
                <a:cxn ang="0">
                  <a:pos x="2119" y="483"/>
                </a:cxn>
                <a:cxn ang="0">
                  <a:pos x="1886" y="428"/>
                </a:cxn>
                <a:cxn ang="0">
                  <a:pos x="1669" y="391"/>
                </a:cxn>
                <a:cxn ang="0">
                  <a:pos x="1465" y="370"/>
                </a:cxn>
                <a:cxn ang="0">
                  <a:pos x="1273" y="363"/>
                </a:cxn>
                <a:cxn ang="0">
                  <a:pos x="1091" y="371"/>
                </a:cxn>
                <a:cxn ang="0">
                  <a:pos x="919" y="396"/>
                </a:cxn>
                <a:cxn ang="0">
                  <a:pos x="755" y="433"/>
                </a:cxn>
                <a:cxn ang="0">
                  <a:pos x="597" y="483"/>
                </a:cxn>
                <a:cxn ang="0">
                  <a:pos x="444" y="546"/>
                </a:cxn>
                <a:cxn ang="0">
                  <a:pos x="294" y="620"/>
                </a:cxn>
                <a:cxn ang="0">
                  <a:pos x="147" y="707"/>
                </a:cxn>
                <a:cxn ang="0">
                  <a:pos x="0" y="806"/>
                </a:cxn>
              </a:cxnLst>
              <a:rect l="0" t="0" r="r" b="b"/>
              <a:pathLst>
                <a:path w="5418" h="1059">
                  <a:moveTo>
                    <a:pt x="5418" y="0"/>
                  </a:moveTo>
                  <a:lnTo>
                    <a:pt x="5418" y="0"/>
                  </a:lnTo>
                  <a:lnTo>
                    <a:pt x="5411" y="18"/>
                  </a:lnTo>
                  <a:lnTo>
                    <a:pt x="5393" y="68"/>
                  </a:lnTo>
                  <a:lnTo>
                    <a:pt x="5377" y="102"/>
                  </a:lnTo>
                  <a:lnTo>
                    <a:pt x="5361" y="142"/>
                  </a:lnTo>
                  <a:lnTo>
                    <a:pt x="5339" y="189"/>
                  </a:lnTo>
                  <a:lnTo>
                    <a:pt x="5314" y="237"/>
                  </a:lnTo>
                  <a:lnTo>
                    <a:pt x="5284" y="292"/>
                  </a:lnTo>
                  <a:lnTo>
                    <a:pt x="5251" y="347"/>
                  </a:lnTo>
                  <a:lnTo>
                    <a:pt x="5214" y="407"/>
                  </a:lnTo>
                  <a:lnTo>
                    <a:pt x="5171" y="467"/>
                  </a:lnTo>
                  <a:lnTo>
                    <a:pt x="5125" y="526"/>
                  </a:lnTo>
                  <a:lnTo>
                    <a:pt x="5100" y="557"/>
                  </a:lnTo>
                  <a:lnTo>
                    <a:pt x="5073" y="588"/>
                  </a:lnTo>
                  <a:lnTo>
                    <a:pt x="5047" y="618"/>
                  </a:lnTo>
                  <a:lnTo>
                    <a:pt x="5018" y="647"/>
                  </a:lnTo>
                  <a:lnTo>
                    <a:pt x="4989" y="676"/>
                  </a:lnTo>
                  <a:lnTo>
                    <a:pt x="4958" y="706"/>
                  </a:lnTo>
                  <a:lnTo>
                    <a:pt x="4926" y="735"/>
                  </a:lnTo>
                  <a:lnTo>
                    <a:pt x="4893" y="762"/>
                  </a:lnTo>
                  <a:lnTo>
                    <a:pt x="4858" y="789"/>
                  </a:lnTo>
                  <a:lnTo>
                    <a:pt x="4822" y="817"/>
                  </a:lnTo>
                  <a:lnTo>
                    <a:pt x="4785" y="843"/>
                  </a:lnTo>
                  <a:lnTo>
                    <a:pt x="4746" y="867"/>
                  </a:lnTo>
                  <a:lnTo>
                    <a:pt x="4707" y="890"/>
                  </a:lnTo>
                  <a:lnTo>
                    <a:pt x="4665" y="912"/>
                  </a:lnTo>
                  <a:lnTo>
                    <a:pt x="4622" y="933"/>
                  </a:lnTo>
                  <a:lnTo>
                    <a:pt x="4579" y="954"/>
                  </a:lnTo>
                  <a:lnTo>
                    <a:pt x="4533" y="972"/>
                  </a:lnTo>
                  <a:lnTo>
                    <a:pt x="4486" y="990"/>
                  </a:lnTo>
                  <a:lnTo>
                    <a:pt x="4437" y="1004"/>
                  </a:lnTo>
                  <a:lnTo>
                    <a:pt x="4389" y="1019"/>
                  </a:lnTo>
                  <a:lnTo>
                    <a:pt x="4338" y="1030"/>
                  </a:lnTo>
                  <a:lnTo>
                    <a:pt x="4285" y="1040"/>
                  </a:lnTo>
                  <a:lnTo>
                    <a:pt x="4231" y="1048"/>
                  </a:lnTo>
                  <a:lnTo>
                    <a:pt x="4175" y="1054"/>
                  </a:lnTo>
                  <a:lnTo>
                    <a:pt x="4118" y="1058"/>
                  </a:lnTo>
                  <a:lnTo>
                    <a:pt x="4058" y="1059"/>
                  </a:lnTo>
                  <a:lnTo>
                    <a:pt x="3999" y="1059"/>
                  </a:lnTo>
                  <a:lnTo>
                    <a:pt x="3936" y="1056"/>
                  </a:lnTo>
                  <a:lnTo>
                    <a:pt x="3874" y="1049"/>
                  </a:lnTo>
                  <a:lnTo>
                    <a:pt x="3809" y="1041"/>
                  </a:lnTo>
                  <a:lnTo>
                    <a:pt x="3742" y="1032"/>
                  </a:lnTo>
                  <a:lnTo>
                    <a:pt x="3672" y="1017"/>
                  </a:lnTo>
                  <a:lnTo>
                    <a:pt x="3603" y="1001"/>
                  </a:lnTo>
                  <a:lnTo>
                    <a:pt x="3531" y="982"/>
                  </a:lnTo>
                  <a:lnTo>
                    <a:pt x="3459" y="959"/>
                  </a:lnTo>
                  <a:lnTo>
                    <a:pt x="3382" y="933"/>
                  </a:lnTo>
                  <a:lnTo>
                    <a:pt x="3306" y="906"/>
                  </a:lnTo>
                  <a:lnTo>
                    <a:pt x="3228" y="873"/>
                  </a:lnTo>
                  <a:lnTo>
                    <a:pt x="3228" y="873"/>
                  </a:lnTo>
                  <a:lnTo>
                    <a:pt x="3071" y="809"/>
                  </a:lnTo>
                  <a:lnTo>
                    <a:pt x="2920" y="748"/>
                  </a:lnTo>
                  <a:lnTo>
                    <a:pt x="2776" y="693"/>
                  </a:lnTo>
                  <a:lnTo>
                    <a:pt x="2634" y="641"/>
                  </a:lnTo>
                  <a:lnTo>
                    <a:pt x="2499" y="596"/>
                  </a:lnTo>
                  <a:lnTo>
                    <a:pt x="2367" y="552"/>
                  </a:lnTo>
                  <a:lnTo>
                    <a:pt x="2241" y="515"/>
                  </a:lnTo>
                  <a:lnTo>
                    <a:pt x="2119" y="483"/>
                  </a:lnTo>
                  <a:lnTo>
                    <a:pt x="2001" y="454"/>
                  </a:lnTo>
                  <a:lnTo>
                    <a:pt x="1886" y="428"/>
                  </a:lnTo>
                  <a:lnTo>
                    <a:pt x="1776" y="407"/>
                  </a:lnTo>
                  <a:lnTo>
                    <a:pt x="1669" y="391"/>
                  </a:lnTo>
                  <a:lnTo>
                    <a:pt x="1565" y="378"/>
                  </a:lnTo>
                  <a:lnTo>
                    <a:pt x="1465" y="370"/>
                  </a:lnTo>
                  <a:lnTo>
                    <a:pt x="1368" y="365"/>
                  </a:lnTo>
                  <a:lnTo>
                    <a:pt x="1273" y="363"/>
                  </a:lnTo>
                  <a:lnTo>
                    <a:pt x="1182" y="366"/>
                  </a:lnTo>
                  <a:lnTo>
                    <a:pt x="1091" y="371"/>
                  </a:lnTo>
                  <a:lnTo>
                    <a:pt x="1005" y="381"/>
                  </a:lnTo>
                  <a:lnTo>
                    <a:pt x="919" y="396"/>
                  </a:lnTo>
                  <a:lnTo>
                    <a:pt x="837" y="412"/>
                  </a:lnTo>
                  <a:lnTo>
                    <a:pt x="755" y="433"/>
                  </a:lnTo>
                  <a:lnTo>
                    <a:pt x="676" y="455"/>
                  </a:lnTo>
                  <a:lnTo>
                    <a:pt x="597" y="483"/>
                  </a:lnTo>
                  <a:lnTo>
                    <a:pt x="521" y="512"/>
                  </a:lnTo>
                  <a:lnTo>
                    <a:pt x="444" y="546"/>
                  </a:lnTo>
                  <a:lnTo>
                    <a:pt x="369" y="581"/>
                  </a:lnTo>
                  <a:lnTo>
                    <a:pt x="294" y="620"/>
                  </a:lnTo>
                  <a:lnTo>
                    <a:pt x="221" y="662"/>
                  </a:lnTo>
                  <a:lnTo>
                    <a:pt x="147" y="707"/>
                  </a:lnTo>
                  <a:lnTo>
                    <a:pt x="74" y="754"/>
                  </a:lnTo>
                  <a:lnTo>
                    <a:pt x="0" y="80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spcBef>
                  <a:spcPct val="50000"/>
                </a:spcBef>
              </a:pPr>
              <a:endParaRPr lang="ko-KR" altLang="en-US" sz="1000" b="1" dirty="0" smtClean="0">
                <a:solidFill>
                  <a:srgbClr val="000000"/>
                </a:solidFill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7452" name="Freeform 92"/>
            <p:cNvSpPr>
              <a:spLocks/>
            </p:cNvSpPr>
            <p:nvPr/>
          </p:nvSpPr>
          <p:spPr bwMode="auto">
            <a:xfrm>
              <a:off x="1029" y="1055"/>
              <a:ext cx="5404" cy="545"/>
            </a:xfrm>
            <a:custGeom>
              <a:avLst/>
              <a:gdLst/>
              <a:ahLst/>
              <a:cxnLst>
                <a:cxn ang="0">
                  <a:pos x="5404" y="0"/>
                </a:cxn>
                <a:cxn ang="0">
                  <a:pos x="5380" y="68"/>
                </a:cxn>
                <a:cxn ang="0">
                  <a:pos x="5350" y="144"/>
                </a:cxn>
                <a:cxn ang="0">
                  <a:pos x="5304" y="241"/>
                </a:cxn>
                <a:cxn ang="0">
                  <a:pos x="5243" y="352"/>
                </a:cxn>
                <a:cxn ang="0">
                  <a:pos x="5165" y="473"/>
                </a:cxn>
                <a:cxn ang="0">
                  <a:pos x="5096" y="566"/>
                </a:cxn>
                <a:cxn ang="0">
                  <a:pos x="5043" y="627"/>
                </a:cxn>
                <a:cxn ang="0">
                  <a:pos x="4986" y="688"/>
                </a:cxn>
                <a:cxn ang="0">
                  <a:pos x="4924" y="748"/>
                </a:cxn>
                <a:cxn ang="0">
                  <a:pos x="4857" y="805"/>
                </a:cxn>
                <a:cxn ang="0">
                  <a:pos x="4785" y="858"/>
                </a:cxn>
                <a:cxn ang="0">
                  <a:pos x="4707" y="908"/>
                </a:cxn>
                <a:cxn ang="0">
                  <a:pos x="4624" y="955"/>
                </a:cxn>
                <a:cxn ang="0">
                  <a:pos x="4535" y="995"/>
                </a:cxn>
                <a:cxn ang="0">
                  <a:pos x="4440" y="1029"/>
                </a:cxn>
                <a:cxn ang="0">
                  <a:pos x="4340" y="1056"/>
                </a:cxn>
                <a:cxn ang="0">
                  <a:pos x="4233" y="1076"/>
                </a:cxn>
                <a:cxn ang="0">
                  <a:pos x="4121" y="1089"/>
                </a:cxn>
                <a:cxn ang="0">
                  <a:pos x="4002" y="1092"/>
                </a:cxn>
                <a:cxn ang="0">
                  <a:pos x="3877" y="1085"/>
                </a:cxn>
                <a:cxn ang="0">
                  <a:pos x="3745" y="1069"/>
                </a:cxn>
                <a:cxn ang="0">
                  <a:pos x="3606" y="1042"/>
                </a:cxn>
                <a:cxn ang="0">
                  <a:pos x="3460" y="1003"/>
                </a:cxn>
                <a:cxn ang="0">
                  <a:pos x="3307" y="951"/>
                </a:cxn>
                <a:cxn ang="0">
                  <a:pos x="3228" y="921"/>
                </a:cxn>
                <a:cxn ang="0">
                  <a:pos x="2919" y="801"/>
                </a:cxn>
                <a:cxn ang="0">
                  <a:pos x="2631" y="701"/>
                </a:cxn>
                <a:cxn ang="0">
                  <a:pos x="2363" y="617"/>
                </a:cxn>
                <a:cxn ang="0">
                  <a:pos x="2113" y="551"/>
                </a:cxn>
                <a:cxn ang="0">
                  <a:pos x="1880" y="501"/>
                </a:cxn>
                <a:cxn ang="0">
                  <a:pos x="1662" y="469"/>
                </a:cxn>
                <a:cxn ang="0">
                  <a:pos x="1458" y="451"/>
                </a:cxn>
                <a:cxn ang="0">
                  <a:pos x="1266" y="448"/>
                </a:cxn>
                <a:cxn ang="0">
                  <a:pos x="1085" y="461"/>
                </a:cxn>
                <a:cxn ang="0">
                  <a:pos x="914" y="488"/>
                </a:cxn>
                <a:cxn ang="0">
                  <a:pos x="750" y="528"/>
                </a:cxn>
                <a:cxn ang="0">
                  <a:pos x="593" y="582"/>
                </a:cxn>
                <a:cxn ang="0">
                  <a:pos x="440" y="648"/>
                </a:cxn>
                <a:cxn ang="0">
                  <a:pos x="292" y="727"/>
                </a:cxn>
                <a:cxn ang="0">
                  <a:pos x="146" y="817"/>
                </a:cxn>
                <a:cxn ang="0">
                  <a:pos x="0" y="918"/>
                </a:cxn>
              </a:cxnLst>
              <a:rect l="0" t="0" r="r" b="b"/>
              <a:pathLst>
                <a:path w="5404" h="1092">
                  <a:moveTo>
                    <a:pt x="5404" y="0"/>
                  </a:moveTo>
                  <a:lnTo>
                    <a:pt x="5404" y="0"/>
                  </a:lnTo>
                  <a:lnTo>
                    <a:pt x="5398" y="18"/>
                  </a:lnTo>
                  <a:lnTo>
                    <a:pt x="5380" y="68"/>
                  </a:lnTo>
                  <a:lnTo>
                    <a:pt x="5366" y="104"/>
                  </a:lnTo>
                  <a:lnTo>
                    <a:pt x="5350" y="144"/>
                  </a:lnTo>
                  <a:lnTo>
                    <a:pt x="5329" y="191"/>
                  </a:lnTo>
                  <a:lnTo>
                    <a:pt x="5304" y="241"/>
                  </a:lnTo>
                  <a:lnTo>
                    <a:pt x="5275" y="294"/>
                  </a:lnTo>
                  <a:lnTo>
                    <a:pt x="5243" y="352"/>
                  </a:lnTo>
                  <a:lnTo>
                    <a:pt x="5207" y="412"/>
                  </a:lnTo>
                  <a:lnTo>
                    <a:pt x="5165" y="473"/>
                  </a:lnTo>
                  <a:lnTo>
                    <a:pt x="5119" y="535"/>
                  </a:lnTo>
                  <a:lnTo>
                    <a:pt x="5096" y="566"/>
                  </a:lnTo>
                  <a:lnTo>
                    <a:pt x="5069" y="596"/>
                  </a:lnTo>
                  <a:lnTo>
                    <a:pt x="5043" y="627"/>
                  </a:lnTo>
                  <a:lnTo>
                    <a:pt x="5015" y="658"/>
                  </a:lnTo>
                  <a:lnTo>
                    <a:pt x="4986" y="688"/>
                  </a:lnTo>
                  <a:lnTo>
                    <a:pt x="4955" y="719"/>
                  </a:lnTo>
                  <a:lnTo>
                    <a:pt x="4924" y="748"/>
                  </a:lnTo>
                  <a:lnTo>
                    <a:pt x="4892" y="777"/>
                  </a:lnTo>
                  <a:lnTo>
                    <a:pt x="4857" y="805"/>
                  </a:lnTo>
                  <a:lnTo>
                    <a:pt x="4821" y="832"/>
                  </a:lnTo>
                  <a:lnTo>
                    <a:pt x="4785" y="858"/>
                  </a:lnTo>
                  <a:lnTo>
                    <a:pt x="4746" y="884"/>
                  </a:lnTo>
                  <a:lnTo>
                    <a:pt x="4707" y="908"/>
                  </a:lnTo>
                  <a:lnTo>
                    <a:pt x="4667" y="932"/>
                  </a:lnTo>
                  <a:lnTo>
                    <a:pt x="4624" y="955"/>
                  </a:lnTo>
                  <a:lnTo>
                    <a:pt x="4581" y="974"/>
                  </a:lnTo>
                  <a:lnTo>
                    <a:pt x="4535" y="995"/>
                  </a:lnTo>
                  <a:lnTo>
                    <a:pt x="4489" y="1013"/>
                  </a:lnTo>
                  <a:lnTo>
                    <a:pt x="4440" y="1029"/>
                  </a:lnTo>
                  <a:lnTo>
                    <a:pt x="4390" y="1043"/>
                  </a:lnTo>
                  <a:lnTo>
                    <a:pt x="4340" y="1056"/>
                  </a:lnTo>
                  <a:lnTo>
                    <a:pt x="4288" y="1068"/>
                  </a:lnTo>
                  <a:lnTo>
                    <a:pt x="4233" y="1076"/>
                  </a:lnTo>
                  <a:lnTo>
                    <a:pt x="4178" y="1084"/>
                  </a:lnTo>
                  <a:lnTo>
                    <a:pt x="4121" y="1089"/>
                  </a:lnTo>
                  <a:lnTo>
                    <a:pt x="4063" y="1092"/>
                  </a:lnTo>
                  <a:lnTo>
                    <a:pt x="4002" y="1092"/>
                  </a:lnTo>
                  <a:lnTo>
                    <a:pt x="3941" y="1090"/>
                  </a:lnTo>
                  <a:lnTo>
                    <a:pt x="3877" y="1085"/>
                  </a:lnTo>
                  <a:lnTo>
                    <a:pt x="3811" y="1079"/>
                  </a:lnTo>
                  <a:lnTo>
                    <a:pt x="3745" y="1069"/>
                  </a:lnTo>
                  <a:lnTo>
                    <a:pt x="3675" y="1058"/>
                  </a:lnTo>
                  <a:lnTo>
                    <a:pt x="3606" y="1042"/>
                  </a:lnTo>
                  <a:lnTo>
                    <a:pt x="3534" y="1024"/>
                  </a:lnTo>
                  <a:lnTo>
                    <a:pt x="3460" y="1003"/>
                  </a:lnTo>
                  <a:lnTo>
                    <a:pt x="3384" y="979"/>
                  </a:lnTo>
                  <a:lnTo>
                    <a:pt x="3307" y="951"/>
                  </a:lnTo>
                  <a:lnTo>
                    <a:pt x="3228" y="921"/>
                  </a:lnTo>
                  <a:lnTo>
                    <a:pt x="3228" y="921"/>
                  </a:lnTo>
                  <a:lnTo>
                    <a:pt x="3071" y="859"/>
                  </a:lnTo>
                  <a:lnTo>
                    <a:pt x="2919" y="801"/>
                  </a:lnTo>
                  <a:lnTo>
                    <a:pt x="2773" y="750"/>
                  </a:lnTo>
                  <a:lnTo>
                    <a:pt x="2631" y="701"/>
                  </a:lnTo>
                  <a:lnTo>
                    <a:pt x="2495" y="656"/>
                  </a:lnTo>
                  <a:lnTo>
                    <a:pt x="2363" y="617"/>
                  </a:lnTo>
                  <a:lnTo>
                    <a:pt x="2237" y="582"/>
                  </a:lnTo>
                  <a:lnTo>
                    <a:pt x="2113" y="551"/>
                  </a:lnTo>
                  <a:lnTo>
                    <a:pt x="1995" y="524"/>
                  </a:lnTo>
                  <a:lnTo>
                    <a:pt x="1880" y="501"/>
                  </a:lnTo>
                  <a:lnTo>
                    <a:pt x="1769" y="483"/>
                  </a:lnTo>
                  <a:lnTo>
                    <a:pt x="1662" y="469"/>
                  </a:lnTo>
                  <a:lnTo>
                    <a:pt x="1558" y="457"/>
                  </a:lnTo>
                  <a:lnTo>
                    <a:pt x="1458" y="451"/>
                  </a:lnTo>
                  <a:lnTo>
                    <a:pt x="1361" y="448"/>
                  </a:lnTo>
                  <a:lnTo>
                    <a:pt x="1266" y="448"/>
                  </a:lnTo>
                  <a:lnTo>
                    <a:pt x="1175" y="453"/>
                  </a:lnTo>
                  <a:lnTo>
                    <a:pt x="1085" y="461"/>
                  </a:lnTo>
                  <a:lnTo>
                    <a:pt x="998" y="472"/>
                  </a:lnTo>
                  <a:lnTo>
                    <a:pt x="914" y="488"/>
                  </a:lnTo>
                  <a:lnTo>
                    <a:pt x="830" y="506"/>
                  </a:lnTo>
                  <a:lnTo>
                    <a:pt x="750" y="528"/>
                  </a:lnTo>
                  <a:lnTo>
                    <a:pt x="671" y="553"/>
                  </a:lnTo>
                  <a:lnTo>
                    <a:pt x="593" y="582"/>
                  </a:lnTo>
                  <a:lnTo>
                    <a:pt x="517" y="614"/>
                  </a:lnTo>
                  <a:lnTo>
                    <a:pt x="440" y="648"/>
                  </a:lnTo>
                  <a:lnTo>
                    <a:pt x="365" y="687"/>
                  </a:lnTo>
                  <a:lnTo>
                    <a:pt x="292" y="727"/>
                  </a:lnTo>
                  <a:lnTo>
                    <a:pt x="218" y="771"/>
                  </a:lnTo>
                  <a:lnTo>
                    <a:pt x="146" y="817"/>
                  </a:lnTo>
                  <a:lnTo>
                    <a:pt x="72" y="866"/>
                  </a:lnTo>
                  <a:lnTo>
                    <a:pt x="0" y="91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spcBef>
                  <a:spcPct val="50000"/>
                </a:spcBef>
              </a:pPr>
              <a:endParaRPr lang="ko-KR" altLang="en-US" sz="1000" b="1" dirty="0" smtClean="0">
                <a:solidFill>
                  <a:srgbClr val="000000"/>
                </a:solidFill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7453" name="Freeform 93"/>
            <p:cNvSpPr>
              <a:spLocks/>
            </p:cNvSpPr>
            <p:nvPr/>
          </p:nvSpPr>
          <p:spPr bwMode="auto">
            <a:xfrm>
              <a:off x="1067" y="1026"/>
              <a:ext cx="5390" cy="562"/>
            </a:xfrm>
            <a:custGeom>
              <a:avLst/>
              <a:gdLst/>
              <a:ahLst/>
              <a:cxnLst>
                <a:cxn ang="0">
                  <a:pos x="5390" y="0"/>
                </a:cxn>
                <a:cxn ang="0">
                  <a:pos x="5366" y="70"/>
                </a:cxn>
                <a:cxn ang="0">
                  <a:pos x="5337" y="147"/>
                </a:cxn>
                <a:cxn ang="0">
                  <a:pos x="5292" y="244"/>
                </a:cxn>
                <a:cxn ang="0">
                  <a:pos x="5233" y="357"/>
                </a:cxn>
                <a:cxn ang="0">
                  <a:pos x="5158" y="480"/>
                </a:cxn>
                <a:cxn ang="0">
                  <a:pos x="5088" y="575"/>
                </a:cxn>
                <a:cxn ang="0">
                  <a:pos x="5037" y="638"/>
                </a:cxn>
                <a:cxn ang="0">
                  <a:pos x="4981" y="701"/>
                </a:cxn>
                <a:cxn ang="0">
                  <a:pos x="4920" y="762"/>
                </a:cxn>
                <a:cxn ang="0">
                  <a:pos x="4854" y="821"/>
                </a:cxn>
                <a:cxn ang="0">
                  <a:pos x="4783" y="875"/>
                </a:cxn>
                <a:cxn ang="0">
                  <a:pos x="4705" y="927"/>
                </a:cxn>
                <a:cxn ang="0">
                  <a:pos x="4623" y="976"/>
                </a:cxn>
                <a:cxn ang="0">
                  <a:pos x="4534" y="1018"/>
                </a:cxn>
                <a:cxn ang="0">
                  <a:pos x="4441" y="1053"/>
                </a:cxn>
                <a:cxn ang="0">
                  <a:pos x="4341" y="1084"/>
                </a:cxn>
                <a:cxn ang="0">
                  <a:pos x="4234" y="1106"/>
                </a:cxn>
                <a:cxn ang="0">
                  <a:pos x="4122" y="1121"/>
                </a:cxn>
                <a:cxn ang="0">
                  <a:pos x="4004" y="1126"/>
                </a:cxn>
                <a:cxn ang="0">
                  <a:pos x="3878" y="1122"/>
                </a:cxn>
                <a:cxn ang="0">
                  <a:pos x="3746" y="1110"/>
                </a:cxn>
                <a:cxn ang="0">
                  <a:pos x="3607" y="1084"/>
                </a:cxn>
                <a:cxn ang="0">
                  <a:pos x="3460" y="1048"/>
                </a:cxn>
                <a:cxn ang="0">
                  <a:pos x="3307" y="1000"/>
                </a:cxn>
                <a:cxn ang="0">
                  <a:pos x="3228" y="971"/>
                </a:cxn>
                <a:cxn ang="0">
                  <a:pos x="2917" y="856"/>
                </a:cxn>
                <a:cxn ang="0">
                  <a:pos x="2628" y="761"/>
                </a:cxn>
                <a:cxn ang="0">
                  <a:pos x="2359" y="682"/>
                </a:cxn>
                <a:cxn ang="0">
                  <a:pos x="2107" y="620"/>
                </a:cxn>
                <a:cxn ang="0">
                  <a:pos x="1873" y="575"/>
                </a:cxn>
                <a:cxn ang="0">
                  <a:pos x="1655" y="548"/>
                </a:cxn>
                <a:cxn ang="0">
                  <a:pos x="1451" y="533"/>
                </a:cxn>
                <a:cxn ang="0">
                  <a:pos x="1259" y="535"/>
                </a:cxn>
                <a:cxn ang="0">
                  <a:pos x="1077" y="551"/>
                </a:cxn>
                <a:cxn ang="0">
                  <a:pos x="906" y="582"/>
                </a:cxn>
                <a:cxn ang="0">
                  <a:pos x="744" y="625"/>
                </a:cxn>
                <a:cxn ang="0">
                  <a:pos x="587" y="683"/>
                </a:cxn>
                <a:cxn ang="0">
                  <a:pos x="436" y="753"/>
                </a:cxn>
                <a:cxn ang="0">
                  <a:pos x="288" y="835"/>
                </a:cxn>
                <a:cxn ang="0">
                  <a:pos x="144" y="929"/>
                </a:cxn>
                <a:cxn ang="0">
                  <a:pos x="0" y="1034"/>
                </a:cxn>
              </a:cxnLst>
              <a:rect l="0" t="0" r="r" b="b"/>
              <a:pathLst>
                <a:path w="5390" h="1126">
                  <a:moveTo>
                    <a:pt x="5390" y="0"/>
                  </a:moveTo>
                  <a:lnTo>
                    <a:pt x="5390" y="0"/>
                  </a:lnTo>
                  <a:lnTo>
                    <a:pt x="5384" y="18"/>
                  </a:lnTo>
                  <a:lnTo>
                    <a:pt x="5366" y="70"/>
                  </a:lnTo>
                  <a:lnTo>
                    <a:pt x="5353" y="105"/>
                  </a:lnTo>
                  <a:lnTo>
                    <a:pt x="5337" y="147"/>
                  </a:lnTo>
                  <a:lnTo>
                    <a:pt x="5316" y="192"/>
                  </a:lnTo>
                  <a:lnTo>
                    <a:pt x="5292" y="244"/>
                  </a:lnTo>
                  <a:lnTo>
                    <a:pt x="5265" y="299"/>
                  </a:lnTo>
                  <a:lnTo>
                    <a:pt x="5233" y="357"/>
                  </a:lnTo>
                  <a:lnTo>
                    <a:pt x="5198" y="418"/>
                  </a:lnTo>
                  <a:lnTo>
                    <a:pt x="5158" y="480"/>
                  </a:lnTo>
                  <a:lnTo>
                    <a:pt x="5113" y="544"/>
                  </a:lnTo>
                  <a:lnTo>
                    <a:pt x="5088" y="575"/>
                  </a:lnTo>
                  <a:lnTo>
                    <a:pt x="5063" y="607"/>
                  </a:lnTo>
                  <a:lnTo>
                    <a:pt x="5037" y="638"/>
                  </a:lnTo>
                  <a:lnTo>
                    <a:pt x="5011" y="670"/>
                  </a:lnTo>
                  <a:lnTo>
                    <a:pt x="4981" y="701"/>
                  </a:lnTo>
                  <a:lnTo>
                    <a:pt x="4951" y="732"/>
                  </a:lnTo>
                  <a:lnTo>
                    <a:pt x="4920" y="762"/>
                  </a:lnTo>
                  <a:lnTo>
                    <a:pt x="4888" y="791"/>
                  </a:lnTo>
                  <a:lnTo>
                    <a:pt x="4854" y="821"/>
                  </a:lnTo>
                  <a:lnTo>
                    <a:pt x="4819" y="848"/>
                  </a:lnTo>
                  <a:lnTo>
                    <a:pt x="4783" y="875"/>
                  </a:lnTo>
                  <a:lnTo>
                    <a:pt x="4745" y="903"/>
                  </a:lnTo>
                  <a:lnTo>
                    <a:pt x="4705" y="927"/>
                  </a:lnTo>
                  <a:lnTo>
                    <a:pt x="4665" y="951"/>
                  </a:lnTo>
                  <a:lnTo>
                    <a:pt x="4623" y="976"/>
                  </a:lnTo>
                  <a:lnTo>
                    <a:pt x="4580" y="997"/>
                  </a:lnTo>
                  <a:lnTo>
                    <a:pt x="4534" y="1018"/>
                  </a:lnTo>
                  <a:lnTo>
                    <a:pt x="4488" y="1037"/>
                  </a:lnTo>
                  <a:lnTo>
                    <a:pt x="4441" y="1053"/>
                  </a:lnTo>
                  <a:lnTo>
                    <a:pt x="4391" y="1069"/>
                  </a:lnTo>
                  <a:lnTo>
                    <a:pt x="4341" y="1084"/>
                  </a:lnTo>
                  <a:lnTo>
                    <a:pt x="4289" y="1095"/>
                  </a:lnTo>
                  <a:lnTo>
                    <a:pt x="4234" y="1106"/>
                  </a:lnTo>
                  <a:lnTo>
                    <a:pt x="4179" y="1114"/>
                  </a:lnTo>
                  <a:lnTo>
                    <a:pt x="4122" y="1121"/>
                  </a:lnTo>
                  <a:lnTo>
                    <a:pt x="4064" y="1124"/>
                  </a:lnTo>
                  <a:lnTo>
                    <a:pt x="4004" y="1126"/>
                  </a:lnTo>
                  <a:lnTo>
                    <a:pt x="3941" y="1126"/>
                  </a:lnTo>
                  <a:lnTo>
                    <a:pt x="3878" y="1122"/>
                  </a:lnTo>
                  <a:lnTo>
                    <a:pt x="3812" y="1118"/>
                  </a:lnTo>
                  <a:lnTo>
                    <a:pt x="3746" y="1110"/>
                  </a:lnTo>
                  <a:lnTo>
                    <a:pt x="3676" y="1098"/>
                  </a:lnTo>
                  <a:lnTo>
                    <a:pt x="3607" y="1084"/>
                  </a:lnTo>
                  <a:lnTo>
                    <a:pt x="3535" y="1068"/>
                  </a:lnTo>
                  <a:lnTo>
                    <a:pt x="3460" y="1048"/>
                  </a:lnTo>
                  <a:lnTo>
                    <a:pt x="3385" y="1026"/>
                  </a:lnTo>
                  <a:lnTo>
                    <a:pt x="3307" y="1000"/>
                  </a:lnTo>
                  <a:lnTo>
                    <a:pt x="3228" y="971"/>
                  </a:lnTo>
                  <a:lnTo>
                    <a:pt x="3228" y="971"/>
                  </a:lnTo>
                  <a:lnTo>
                    <a:pt x="3069" y="911"/>
                  </a:lnTo>
                  <a:lnTo>
                    <a:pt x="2917" y="856"/>
                  </a:lnTo>
                  <a:lnTo>
                    <a:pt x="2770" y="806"/>
                  </a:lnTo>
                  <a:lnTo>
                    <a:pt x="2628" y="761"/>
                  </a:lnTo>
                  <a:lnTo>
                    <a:pt x="2491" y="719"/>
                  </a:lnTo>
                  <a:lnTo>
                    <a:pt x="2359" y="682"/>
                  </a:lnTo>
                  <a:lnTo>
                    <a:pt x="2231" y="649"/>
                  </a:lnTo>
                  <a:lnTo>
                    <a:pt x="2107" y="620"/>
                  </a:lnTo>
                  <a:lnTo>
                    <a:pt x="1988" y="596"/>
                  </a:lnTo>
                  <a:lnTo>
                    <a:pt x="1873" y="575"/>
                  </a:lnTo>
                  <a:lnTo>
                    <a:pt x="1762" y="559"/>
                  </a:lnTo>
                  <a:lnTo>
                    <a:pt x="1655" y="548"/>
                  </a:lnTo>
                  <a:lnTo>
                    <a:pt x="1551" y="538"/>
                  </a:lnTo>
                  <a:lnTo>
                    <a:pt x="1451" y="533"/>
                  </a:lnTo>
                  <a:lnTo>
                    <a:pt x="1353" y="533"/>
                  </a:lnTo>
                  <a:lnTo>
                    <a:pt x="1259" y="535"/>
                  </a:lnTo>
                  <a:lnTo>
                    <a:pt x="1166" y="541"/>
                  </a:lnTo>
                  <a:lnTo>
                    <a:pt x="1077" y="551"/>
                  </a:lnTo>
                  <a:lnTo>
                    <a:pt x="991" y="565"/>
                  </a:lnTo>
                  <a:lnTo>
                    <a:pt x="906" y="582"/>
                  </a:lnTo>
                  <a:lnTo>
                    <a:pt x="824" y="603"/>
                  </a:lnTo>
                  <a:lnTo>
                    <a:pt x="744" y="625"/>
                  </a:lnTo>
                  <a:lnTo>
                    <a:pt x="665" y="653"/>
                  </a:lnTo>
                  <a:lnTo>
                    <a:pt x="587" y="683"/>
                  </a:lnTo>
                  <a:lnTo>
                    <a:pt x="511" y="716"/>
                  </a:lnTo>
                  <a:lnTo>
                    <a:pt x="436" y="753"/>
                  </a:lnTo>
                  <a:lnTo>
                    <a:pt x="362" y="791"/>
                  </a:lnTo>
                  <a:lnTo>
                    <a:pt x="288" y="835"/>
                  </a:lnTo>
                  <a:lnTo>
                    <a:pt x="216" y="880"/>
                  </a:lnTo>
                  <a:lnTo>
                    <a:pt x="144" y="929"/>
                  </a:lnTo>
                  <a:lnTo>
                    <a:pt x="72" y="979"/>
                  </a:lnTo>
                  <a:lnTo>
                    <a:pt x="0" y="103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spcBef>
                  <a:spcPct val="50000"/>
                </a:spcBef>
              </a:pPr>
              <a:endParaRPr lang="ko-KR" altLang="en-US" sz="1000" b="1" dirty="0" smtClean="0">
                <a:solidFill>
                  <a:srgbClr val="000000"/>
                </a:solidFill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7454" name="Freeform 94"/>
            <p:cNvSpPr>
              <a:spLocks/>
            </p:cNvSpPr>
            <p:nvPr/>
          </p:nvSpPr>
          <p:spPr bwMode="auto">
            <a:xfrm>
              <a:off x="1106" y="997"/>
              <a:ext cx="5373" cy="580"/>
            </a:xfrm>
            <a:custGeom>
              <a:avLst/>
              <a:gdLst/>
              <a:ahLst/>
              <a:cxnLst>
                <a:cxn ang="0">
                  <a:pos x="5373" y="0"/>
                </a:cxn>
                <a:cxn ang="0">
                  <a:pos x="5351" y="69"/>
                </a:cxn>
                <a:cxn ang="0">
                  <a:pos x="5323" y="147"/>
                </a:cxn>
                <a:cxn ang="0">
                  <a:pos x="5280" y="247"/>
                </a:cxn>
                <a:cxn ang="0">
                  <a:pos x="5221" y="361"/>
                </a:cxn>
                <a:cxn ang="0">
                  <a:pos x="5148" y="486"/>
                </a:cxn>
                <a:cxn ang="0">
                  <a:pos x="5081" y="583"/>
                </a:cxn>
                <a:cxn ang="0">
                  <a:pos x="5031" y="647"/>
                </a:cxn>
                <a:cxn ang="0">
                  <a:pos x="4976" y="712"/>
                </a:cxn>
                <a:cxn ang="0">
                  <a:pos x="4916" y="773"/>
                </a:cxn>
                <a:cxn ang="0">
                  <a:pos x="4849" y="833"/>
                </a:cxn>
                <a:cxn ang="0">
                  <a:pos x="4780" y="891"/>
                </a:cxn>
                <a:cxn ang="0">
                  <a:pos x="4704" y="944"/>
                </a:cxn>
                <a:cxn ang="0">
                  <a:pos x="4622" y="994"/>
                </a:cxn>
                <a:cxn ang="0">
                  <a:pos x="4534" y="1038"/>
                </a:cxn>
                <a:cxn ang="0">
                  <a:pos x="4441" y="1077"/>
                </a:cxn>
                <a:cxn ang="0">
                  <a:pos x="4341" y="1109"/>
                </a:cxn>
                <a:cxn ang="0">
                  <a:pos x="4236" y="1133"/>
                </a:cxn>
                <a:cxn ang="0">
                  <a:pos x="4123" y="1149"/>
                </a:cxn>
                <a:cxn ang="0">
                  <a:pos x="4004" y="1159"/>
                </a:cxn>
                <a:cxn ang="0">
                  <a:pos x="3879" y="1157"/>
                </a:cxn>
                <a:cxn ang="0">
                  <a:pos x="3746" y="1146"/>
                </a:cxn>
                <a:cxn ang="0">
                  <a:pos x="3607" y="1124"/>
                </a:cxn>
                <a:cxn ang="0">
                  <a:pos x="3460" y="1091"/>
                </a:cxn>
                <a:cxn ang="0">
                  <a:pos x="3305" y="1044"/>
                </a:cxn>
                <a:cxn ang="0">
                  <a:pos x="3226" y="1017"/>
                </a:cxn>
                <a:cxn ang="0">
                  <a:pos x="2914" y="909"/>
                </a:cxn>
                <a:cxn ang="0">
                  <a:pos x="2622" y="818"/>
                </a:cxn>
                <a:cxn ang="0">
                  <a:pos x="2353" y="746"/>
                </a:cxn>
                <a:cxn ang="0">
                  <a:pos x="2100" y="689"/>
                </a:cxn>
                <a:cxn ang="0">
                  <a:pos x="1866" y="649"/>
                </a:cxn>
                <a:cxn ang="0">
                  <a:pos x="1648" y="625"/>
                </a:cxn>
                <a:cxn ang="0">
                  <a:pos x="1442" y="615"/>
                </a:cxn>
                <a:cxn ang="0">
                  <a:pos x="1251" y="620"/>
                </a:cxn>
                <a:cxn ang="0">
                  <a:pos x="1070" y="641"/>
                </a:cxn>
                <a:cxn ang="0">
                  <a:pos x="899" y="675"/>
                </a:cxn>
                <a:cxn ang="0">
                  <a:pos x="737" y="722"/>
                </a:cxn>
                <a:cxn ang="0">
                  <a:pos x="581" y="783"/>
                </a:cxn>
                <a:cxn ang="0">
                  <a:pos x="431" y="856"/>
                </a:cxn>
                <a:cxn ang="0">
                  <a:pos x="286" y="941"/>
                </a:cxn>
                <a:cxn ang="0">
                  <a:pos x="143" y="1038"/>
                </a:cxn>
                <a:cxn ang="0">
                  <a:pos x="0" y="1146"/>
                </a:cxn>
              </a:cxnLst>
              <a:rect l="0" t="0" r="r" b="b"/>
              <a:pathLst>
                <a:path w="5373" h="1159">
                  <a:moveTo>
                    <a:pt x="5373" y="0"/>
                  </a:moveTo>
                  <a:lnTo>
                    <a:pt x="5373" y="0"/>
                  </a:lnTo>
                  <a:lnTo>
                    <a:pt x="5367" y="18"/>
                  </a:lnTo>
                  <a:lnTo>
                    <a:pt x="5351" y="69"/>
                  </a:lnTo>
                  <a:lnTo>
                    <a:pt x="5338" y="105"/>
                  </a:lnTo>
                  <a:lnTo>
                    <a:pt x="5323" y="147"/>
                  </a:lnTo>
                  <a:lnTo>
                    <a:pt x="5303" y="194"/>
                  </a:lnTo>
                  <a:lnTo>
                    <a:pt x="5280" y="247"/>
                  </a:lnTo>
                  <a:lnTo>
                    <a:pt x="5253" y="302"/>
                  </a:lnTo>
                  <a:lnTo>
                    <a:pt x="5221" y="361"/>
                  </a:lnTo>
                  <a:lnTo>
                    <a:pt x="5187" y="423"/>
                  </a:lnTo>
                  <a:lnTo>
                    <a:pt x="5148" y="486"/>
                  </a:lnTo>
                  <a:lnTo>
                    <a:pt x="5105" y="550"/>
                  </a:lnTo>
                  <a:lnTo>
                    <a:pt x="5081" y="583"/>
                  </a:lnTo>
                  <a:lnTo>
                    <a:pt x="5056" y="615"/>
                  </a:lnTo>
                  <a:lnTo>
                    <a:pt x="5031" y="647"/>
                  </a:lnTo>
                  <a:lnTo>
                    <a:pt x="5003" y="680"/>
                  </a:lnTo>
                  <a:lnTo>
                    <a:pt x="4976" y="712"/>
                  </a:lnTo>
                  <a:lnTo>
                    <a:pt x="4947" y="743"/>
                  </a:lnTo>
                  <a:lnTo>
                    <a:pt x="4916" y="773"/>
                  </a:lnTo>
                  <a:lnTo>
                    <a:pt x="4883" y="804"/>
                  </a:lnTo>
                  <a:lnTo>
                    <a:pt x="4849" y="833"/>
                  </a:lnTo>
                  <a:lnTo>
                    <a:pt x="4815" y="862"/>
                  </a:lnTo>
                  <a:lnTo>
                    <a:pt x="4780" y="891"/>
                  </a:lnTo>
                  <a:lnTo>
                    <a:pt x="4742" y="919"/>
                  </a:lnTo>
                  <a:lnTo>
                    <a:pt x="4704" y="944"/>
                  </a:lnTo>
                  <a:lnTo>
                    <a:pt x="4663" y="970"/>
                  </a:lnTo>
                  <a:lnTo>
                    <a:pt x="4622" y="994"/>
                  </a:lnTo>
                  <a:lnTo>
                    <a:pt x="4579" y="1017"/>
                  </a:lnTo>
                  <a:lnTo>
                    <a:pt x="4534" y="1038"/>
                  </a:lnTo>
                  <a:lnTo>
                    <a:pt x="4488" y="1057"/>
                  </a:lnTo>
                  <a:lnTo>
                    <a:pt x="4441" y="1077"/>
                  </a:lnTo>
                  <a:lnTo>
                    <a:pt x="4391" y="1093"/>
                  </a:lnTo>
                  <a:lnTo>
                    <a:pt x="4341" y="1109"/>
                  </a:lnTo>
                  <a:lnTo>
                    <a:pt x="4288" y="1122"/>
                  </a:lnTo>
                  <a:lnTo>
                    <a:pt x="4236" y="1133"/>
                  </a:lnTo>
                  <a:lnTo>
                    <a:pt x="4180" y="1143"/>
                  </a:lnTo>
                  <a:lnTo>
                    <a:pt x="4123" y="1149"/>
                  </a:lnTo>
                  <a:lnTo>
                    <a:pt x="4065" y="1156"/>
                  </a:lnTo>
                  <a:lnTo>
                    <a:pt x="4004" y="1159"/>
                  </a:lnTo>
                  <a:lnTo>
                    <a:pt x="3943" y="1159"/>
                  </a:lnTo>
                  <a:lnTo>
                    <a:pt x="3879" y="1157"/>
                  </a:lnTo>
                  <a:lnTo>
                    <a:pt x="3814" y="1153"/>
                  </a:lnTo>
                  <a:lnTo>
                    <a:pt x="3746" y="1146"/>
                  </a:lnTo>
                  <a:lnTo>
                    <a:pt x="3677" y="1136"/>
                  </a:lnTo>
                  <a:lnTo>
                    <a:pt x="3607" y="1124"/>
                  </a:lnTo>
                  <a:lnTo>
                    <a:pt x="3534" y="1109"/>
                  </a:lnTo>
                  <a:lnTo>
                    <a:pt x="3460" y="1091"/>
                  </a:lnTo>
                  <a:lnTo>
                    <a:pt x="3383" y="1070"/>
                  </a:lnTo>
                  <a:lnTo>
                    <a:pt x="3305" y="1044"/>
                  </a:lnTo>
                  <a:lnTo>
                    <a:pt x="3226" y="1017"/>
                  </a:lnTo>
                  <a:lnTo>
                    <a:pt x="3226" y="1017"/>
                  </a:lnTo>
                  <a:lnTo>
                    <a:pt x="3067" y="960"/>
                  </a:lnTo>
                  <a:lnTo>
                    <a:pt x="2914" y="909"/>
                  </a:lnTo>
                  <a:lnTo>
                    <a:pt x="2765" y="862"/>
                  </a:lnTo>
                  <a:lnTo>
                    <a:pt x="2622" y="818"/>
                  </a:lnTo>
                  <a:lnTo>
                    <a:pt x="2485" y="780"/>
                  </a:lnTo>
                  <a:lnTo>
                    <a:pt x="2353" y="746"/>
                  </a:lnTo>
                  <a:lnTo>
                    <a:pt x="2224" y="715"/>
                  </a:lnTo>
                  <a:lnTo>
                    <a:pt x="2100" y="689"/>
                  </a:lnTo>
                  <a:lnTo>
                    <a:pt x="1981" y="667"/>
                  </a:lnTo>
                  <a:lnTo>
                    <a:pt x="1866" y="649"/>
                  </a:lnTo>
                  <a:lnTo>
                    <a:pt x="1755" y="634"/>
                  </a:lnTo>
                  <a:lnTo>
                    <a:pt x="1648" y="625"/>
                  </a:lnTo>
                  <a:lnTo>
                    <a:pt x="1543" y="617"/>
                  </a:lnTo>
                  <a:lnTo>
                    <a:pt x="1442" y="615"/>
                  </a:lnTo>
                  <a:lnTo>
                    <a:pt x="1345" y="615"/>
                  </a:lnTo>
                  <a:lnTo>
                    <a:pt x="1251" y="620"/>
                  </a:lnTo>
                  <a:lnTo>
                    <a:pt x="1159" y="628"/>
                  </a:lnTo>
                  <a:lnTo>
                    <a:pt x="1070" y="641"/>
                  </a:lnTo>
                  <a:lnTo>
                    <a:pt x="984" y="655"/>
                  </a:lnTo>
                  <a:lnTo>
                    <a:pt x="899" y="675"/>
                  </a:lnTo>
                  <a:lnTo>
                    <a:pt x="817" y="696"/>
                  </a:lnTo>
                  <a:lnTo>
                    <a:pt x="737" y="722"/>
                  </a:lnTo>
                  <a:lnTo>
                    <a:pt x="659" y="751"/>
                  </a:lnTo>
                  <a:lnTo>
                    <a:pt x="581" y="783"/>
                  </a:lnTo>
                  <a:lnTo>
                    <a:pt x="506" y="817"/>
                  </a:lnTo>
                  <a:lnTo>
                    <a:pt x="431" y="856"/>
                  </a:lnTo>
                  <a:lnTo>
                    <a:pt x="358" y="896"/>
                  </a:lnTo>
                  <a:lnTo>
                    <a:pt x="286" y="941"/>
                  </a:lnTo>
                  <a:lnTo>
                    <a:pt x="213" y="988"/>
                  </a:lnTo>
                  <a:lnTo>
                    <a:pt x="143" y="1038"/>
                  </a:lnTo>
                  <a:lnTo>
                    <a:pt x="70" y="1090"/>
                  </a:lnTo>
                  <a:lnTo>
                    <a:pt x="0" y="114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spcBef>
                  <a:spcPct val="50000"/>
                </a:spcBef>
              </a:pPr>
              <a:endParaRPr lang="ko-KR" altLang="en-US" sz="1000" b="1" dirty="0" smtClean="0">
                <a:solidFill>
                  <a:srgbClr val="000000"/>
                </a:solidFill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7455" name="Freeform 95"/>
            <p:cNvSpPr>
              <a:spLocks/>
            </p:cNvSpPr>
            <p:nvPr/>
          </p:nvSpPr>
          <p:spPr bwMode="auto">
            <a:xfrm>
              <a:off x="1146" y="968"/>
              <a:ext cx="5355" cy="631"/>
            </a:xfrm>
            <a:custGeom>
              <a:avLst/>
              <a:gdLst/>
              <a:ahLst/>
              <a:cxnLst>
                <a:cxn ang="0">
                  <a:pos x="5355" y="0"/>
                </a:cxn>
                <a:cxn ang="0">
                  <a:pos x="5334" y="71"/>
                </a:cxn>
                <a:cxn ang="0">
                  <a:pos x="5306" y="150"/>
                </a:cxn>
                <a:cxn ang="0">
                  <a:pos x="5266" y="250"/>
                </a:cxn>
                <a:cxn ang="0">
                  <a:pos x="5209" y="366"/>
                </a:cxn>
                <a:cxn ang="0">
                  <a:pos x="5138" y="494"/>
                </a:cxn>
                <a:cxn ang="0">
                  <a:pos x="5072" y="592"/>
                </a:cxn>
                <a:cxn ang="0">
                  <a:pos x="5023" y="658"/>
                </a:cxn>
                <a:cxn ang="0">
                  <a:pos x="4969" y="723"/>
                </a:cxn>
                <a:cxn ang="0">
                  <a:pos x="4909" y="788"/>
                </a:cxn>
                <a:cxn ang="0">
                  <a:pos x="4845" y="849"/>
                </a:cxn>
                <a:cxn ang="0">
                  <a:pos x="4775" y="909"/>
                </a:cxn>
                <a:cxn ang="0">
                  <a:pos x="4700" y="964"/>
                </a:cxn>
                <a:cxn ang="0">
                  <a:pos x="4619" y="1015"/>
                </a:cxn>
                <a:cxn ang="0">
                  <a:pos x="4532" y="1060"/>
                </a:cxn>
                <a:cxn ang="0">
                  <a:pos x="4439" y="1101"/>
                </a:cxn>
                <a:cxn ang="0">
                  <a:pos x="4340" y="1135"/>
                </a:cxn>
                <a:cxn ang="0">
                  <a:pos x="4235" y="1162"/>
                </a:cxn>
                <a:cxn ang="0">
                  <a:pos x="4123" y="1182"/>
                </a:cxn>
                <a:cxn ang="0">
                  <a:pos x="4004" y="1193"/>
                </a:cxn>
                <a:cxn ang="0">
                  <a:pos x="3879" y="1194"/>
                </a:cxn>
                <a:cxn ang="0">
                  <a:pos x="3746" y="1185"/>
                </a:cxn>
                <a:cxn ang="0">
                  <a:pos x="3606" y="1165"/>
                </a:cxn>
                <a:cxn ang="0">
                  <a:pos x="3458" y="1136"/>
                </a:cxn>
                <a:cxn ang="0">
                  <a:pos x="3304" y="1093"/>
                </a:cxn>
                <a:cxn ang="0">
                  <a:pos x="3224" y="1067"/>
                </a:cxn>
                <a:cxn ang="0">
                  <a:pos x="2910" y="965"/>
                </a:cxn>
                <a:cxn ang="0">
                  <a:pos x="2618" y="880"/>
                </a:cxn>
                <a:cxn ang="0">
                  <a:pos x="2346" y="812"/>
                </a:cxn>
                <a:cxn ang="0">
                  <a:pos x="2094" y="760"/>
                </a:cxn>
                <a:cxn ang="0">
                  <a:pos x="1859" y="723"/>
                </a:cxn>
                <a:cxn ang="0">
                  <a:pos x="1640" y="704"/>
                </a:cxn>
                <a:cxn ang="0">
                  <a:pos x="1434" y="699"/>
                </a:cxn>
                <a:cxn ang="0">
                  <a:pos x="1242" y="707"/>
                </a:cxn>
                <a:cxn ang="0">
                  <a:pos x="1063" y="731"/>
                </a:cxn>
                <a:cxn ang="0">
                  <a:pos x="893" y="768"/>
                </a:cxn>
                <a:cxn ang="0">
                  <a:pos x="732" y="820"/>
                </a:cxn>
                <a:cxn ang="0">
                  <a:pos x="576" y="884"/>
                </a:cxn>
                <a:cxn ang="0">
                  <a:pos x="427" y="960"/>
                </a:cxn>
                <a:cxn ang="0">
                  <a:pos x="283" y="1049"/>
                </a:cxn>
                <a:cxn ang="0">
                  <a:pos x="141" y="1149"/>
                </a:cxn>
                <a:cxn ang="0">
                  <a:pos x="0" y="1261"/>
                </a:cxn>
              </a:cxnLst>
              <a:rect l="0" t="0" r="r" b="b"/>
              <a:pathLst>
                <a:path w="5355" h="1261">
                  <a:moveTo>
                    <a:pt x="5355" y="0"/>
                  </a:moveTo>
                  <a:lnTo>
                    <a:pt x="5355" y="0"/>
                  </a:lnTo>
                  <a:lnTo>
                    <a:pt x="5349" y="19"/>
                  </a:lnTo>
                  <a:lnTo>
                    <a:pt x="5334" y="71"/>
                  </a:lnTo>
                  <a:lnTo>
                    <a:pt x="5322" y="106"/>
                  </a:lnTo>
                  <a:lnTo>
                    <a:pt x="5306" y="150"/>
                  </a:lnTo>
                  <a:lnTo>
                    <a:pt x="5288" y="197"/>
                  </a:lnTo>
                  <a:lnTo>
                    <a:pt x="5266" y="250"/>
                  </a:lnTo>
                  <a:lnTo>
                    <a:pt x="5240" y="306"/>
                  </a:lnTo>
                  <a:lnTo>
                    <a:pt x="5209" y="366"/>
                  </a:lnTo>
                  <a:lnTo>
                    <a:pt x="5176" y="429"/>
                  </a:lnTo>
                  <a:lnTo>
                    <a:pt x="5138" y="494"/>
                  </a:lnTo>
                  <a:lnTo>
                    <a:pt x="5095" y="560"/>
                  </a:lnTo>
                  <a:lnTo>
                    <a:pt x="5072" y="592"/>
                  </a:lnTo>
                  <a:lnTo>
                    <a:pt x="5048" y="625"/>
                  </a:lnTo>
                  <a:lnTo>
                    <a:pt x="5023" y="658"/>
                  </a:lnTo>
                  <a:lnTo>
                    <a:pt x="4997" y="691"/>
                  </a:lnTo>
                  <a:lnTo>
                    <a:pt x="4969" y="723"/>
                  </a:lnTo>
                  <a:lnTo>
                    <a:pt x="4940" y="755"/>
                  </a:lnTo>
                  <a:lnTo>
                    <a:pt x="4909" y="788"/>
                  </a:lnTo>
                  <a:lnTo>
                    <a:pt x="4877" y="818"/>
                  </a:lnTo>
                  <a:lnTo>
                    <a:pt x="4845" y="849"/>
                  </a:lnTo>
                  <a:lnTo>
                    <a:pt x="4811" y="880"/>
                  </a:lnTo>
                  <a:lnTo>
                    <a:pt x="4775" y="909"/>
                  </a:lnTo>
                  <a:lnTo>
                    <a:pt x="4739" y="936"/>
                  </a:lnTo>
                  <a:lnTo>
                    <a:pt x="4700" y="964"/>
                  </a:lnTo>
                  <a:lnTo>
                    <a:pt x="4661" y="989"/>
                  </a:lnTo>
                  <a:lnTo>
                    <a:pt x="4619" y="1015"/>
                  </a:lnTo>
                  <a:lnTo>
                    <a:pt x="4576" y="1038"/>
                  </a:lnTo>
                  <a:lnTo>
                    <a:pt x="4532" y="1060"/>
                  </a:lnTo>
                  <a:lnTo>
                    <a:pt x="4486" y="1081"/>
                  </a:lnTo>
                  <a:lnTo>
                    <a:pt x="4439" y="1101"/>
                  </a:lnTo>
                  <a:lnTo>
                    <a:pt x="4390" y="1119"/>
                  </a:lnTo>
                  <a:lnTo>
                    <a:pt x="4340" y="1135"/>
                  </a:lnTo>
                  <a:lnTo>
                    <a:pt x="4289" y="1149"/>
                  </a:lnTo>
                  <a:lnTo>
                    <a:pt x="4235" y="1162"/>
                  </a:lnTo>
                  <a:lnTo>
                    <a:pt x="4179" y="1173"/>
                  </a:lnTo>
                  <a:lnTo>
                    <a:pt x="4123" y="1182"/>
                  </a:lnTo>
                  <a:lnTo>
                    <a:pt x="4064" y="1188"/>
                  </a:lnTo>
                  <a:lnTo>
                    <a:pt x="4004" y="1193"/>
                  </a:lnTo>
                  <a:lnTo>
                    <a:pt x="3942" y="1194"/>
                  </a:lnTo>
                  <a:lnTo>
                    <a:pt x="3879" y="1194"/>
                  </a:lnTo>
                  <a:lnTo>
                    <a:pt x="3814" y="1191"/>
                  </a:lnTo>
                  <a:lnTo>
                    <a:pt x="3746" y="1185"/>
                  </a:lnTo>
                  <a:lnTo>
                    <a:pt x="3676" y="1177"/>
                  </a:lnTo>
                  <a:lnTo>
                    <a:pt x="3606" y="1165"/>
                  </a:lnTo>
                  <a:lnTo>
                    <a:pt x="3533" y="1153"/>
                  </a:lnTo>
                  <a:lnTo>
                    <a:pt x="3458" y="1136"/>
                  </a:lnTo>
                  <a:lnTo>
                    <a:pt x="3382" y="1115"/>
                  </a:lnTo>
                  <a:lnTo>
                    <a:pt x="3304" y="1093"/>
                  </a:lnTo>
                  <a:lnTo>
                    <a:pt x="3224" y="1067"/>
                  </a:lnTo>
                  <a:lnTo>
                    <a:pt x="3224" y="1067"/>
                  </a:lnTo>
                  <a:lnTo>
                    <a:pt x="3064" y="1014"/>
                  </a:lnTo>
                  <a:lnTo>
                    <a:pt x="2910" y="965"/>
                  </a:lnTo>
                  <a:lnTo>
                    <a:pt x="2761" y="920"/>
                  </a:lnTo>
                  <a:lnTo>
                    <a:pt x="2618" y="880"/>
                  </a:lnTo>
                  <a:lnTo>
                    <a:pt x="2480" y="842"/>
                  </a:lnTo>
                  <a:lnTo>
                    <a:pt x="2346" y="812"/>
                  </a:lnTo>
                  <a:lnTo>
                    <a:pt x="2219" y="783"/>
                  </a:lnTo>
                  <a:lnTo>
                    <a:pt x="2094" y="760"/>
                  </a:lnTo>
                  <a:lnTo>
                    <a:pt x="1974" y="739"/>
                  </a:lnTo>
                  <a:lnTo>
                    <a:pt x="1859" y="723"/>
                  </a:lnTo>
                  <a:lnTo>
                    <a:pt x="1746" y="712"/>
                  </a:lnTo>
                  <a:lnTo>
                    <a:pt x="1640" y="704"/>
                  </a:lnTo>
                  <a:lnTo>
                    <a:pt x="1535" y="699"/>
                  </a:lnTo>
                  <a:lnTo>
                    <a:pt x="1434" y="699"/>
                  </a:lnTo>
                  <a:lnTo>
                    <a:pt x="1337" y="700"/>
                  </a:lnTo>
                  <a:lnTo>
                    <a:pt x="1242" y="707"/>
                  </a:lnTo>
                  <a:lnTo>
                    <a:pt x="1151" y="718"/>
                  </a:lnTo>
                  <a:lnTo>
                    <a:pt x="1063" y="731"/>
                  </a:lnTo>
                  <a:lnTo>
                    <a:pt x="976" y="749"/>
                  </a:lnTo>
                  <a:lnTo>
                    <a:pt x="893" y="768"/>
                  </a:lnTo>
                  <a:lnTo>
                    <a:pt x="811" y="792"/>
                  </a:lnTo>
                  <a:lnTo>
                    <a:pt x="732" y="820"/>
                  </a:lnTo>
                  <a:lnTo>
                    <a:pt x="652" y="851"/>
                  </a:lnTo>
                  <a:lnTo>
                    <a:pt x="576" y="884"/>
                  </a:lnTo>
                  <a:lnTo>
                    <a:pt x="501" y="920"/>
                  </a:lnTo>
                  <a:lnTo>
                    <a:pt x="427" y="960"/>
                  </a:lnTo>
                  <a:lnTo>
                    <a:pt x="355" y="1004"/>
                  </a:lnTo>
                  <a:lnTo>
                    <a:pt x="283" y="1049"/>
                  </a:lnTo>
                  <a:lnTo>
                    <a:pt x="212" y="1098"/>
                  </a:lnTo>
                  <a:lnTo>
                    <a:pt x="141" y="1149"/>
                  </a:lnTo>
                  <a:lnTo>
                    <a:pt x="71" y="1204"/>
                  </a:lnTo>
                  <a:lnTo>
                    <a:pt x="0" y="1261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spcBef>
                  <a:spcPct val="50000"/>
                </a:spcBef>
              </a:pPr>
              <a:endParaRPr lang="ko-KR" altLang="en-US" sz="1000" b="1" dirty="0" smtClean="0">
                <a:solidFill>
                  <a:srgbClr val="000000"/>
                </a:solidFill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7456" name="Freeform 96"/>
            <p:cNvSpPr>
              <a:spLocks/>
            </p:cNvSpPr>
            <p:nvPr/>
          </p:nvSpPr>
          <p:spPr bwMode="auto">
            <a:xfrm>
              <a:off x="1187" y="940"/>
              <a:ext cx="5335" cy="688"/>
            </a:xfrm>
            <a:custGeom>
              <a:avLst/>
              <a:gdLst/>
              <a:ahLst/>
              <a:cxnLst>
                <a:cxn ang="0">
                  <a:pos x="5335" y="0"/>
                </a:cxn>
                <a:cxn ang="0">
                  <a:pos x="5315" y="71"/>
                </a:cxn>
                <a:cxn ang="0">
                  <a:pos x="5289" y="150"/>
                </a:cxn>
                <a:cxn ang="0">
                  <a:pos x="5250" y="252"/>
                </a:cxn>
                <a:cxn ang="0">
                  <a:pos x="5196" y="371"/>
                </a:cxn>
                <a:cxn ang="0">
                  <a:pos x="5127" y="501"/>
                </a:cxn>
                <a:cxn ang="0">
                  <a:pos x="5061" y="601"/>
                </a:cxn>
                <a:cxn ang="0">
                  <a:pos x="5014" y="667"/>
                </a:cxn>
                <a:cxn ang="0">
                  <a:pos x="4960" y="735"/>
                </a:cxn>
                <a:cxn ang="0">
                  <a:pos x="4902" y="799"/>
                </a:cxn>
                <a:cxn ang="0">
                  <a:pos x="4838" y="862"/>
                </a:cxn>
                <a:cxn ang="0">
                  <a:pos x="4770" y="924"/>
                </a:cxn>
                <a:cxn ang="0">
                  <a:pos x="4695" y="980"/>
                </a:cxn>
                <a:cxn ang="0">
                  <a:pos x="4614" y="1034"/>
                </a:cxn>
                <a:cxn ang="0">
                  <a:pos x="4528" y="1082"/>
                </a:cxn>
                <a:cxn ang="0">
                  <a:pos x="4436" y="1126"/>
                </a:cxn>
                <a:cxn ang="0">
                  <a:pos x="4338" y="1161"/>
                </a:cxn>
                <a:cxn ang="0">
                  <a:pos x="4232" y="1190"/>
                </a:cxn>
                <a:cxn ang="0">
                  <a:pos x="4121" y="1213"/>
                </a:cxn>
                <a:cxn ang="0">
                  <a:pos x="4003" y="1226"/>
                </a:cxn>
                <a:cxn ang="0">
                  <a:pos x="3877" y="1229"/>
                </a:cxn>
                <a:cxn ang="0">
                  <a:pos x="3745" y="1224"/>
                </a:cxn>
                <a:cxn ang="0">
                  <a:pos x="3605" y="1206"/>
                </a:cxn>
                <a:cxn ang="0">
                  <a:pos x="3456" y="1179"/>
                </a:cxn>
                <a:cxn ang="0">
                  <a:pos x="3301" y="1140"/>
                </a:cxn>
                <a:cxn ang="0">
                  <a:pos x="3220" y="1114"/>
                </a:cxn>
                <a:cxn ang="0">
                  <a:pos x="2905" y="1019"/>
                </a:cxn>
                <a:cxn ang="0">
                  <a:pos x="2612" y="938"/>
                </a:cxn>
                <a:cxn ang="0">
                  <a:pos x="2340" y="875"/>
                </a:cxn>
                <a:cxn ang="0">
                  <a:pos x="2086" y="828"/>
                </a:cxn>
                <a:cxn ang="0">
                  <a:pos x="1851" y="798"/>
                </a:cxn>
                <a:cxn ang="0">
                  <a:pos x="1630" y="782"/>
                </a:cxn>
                <a:cxn ang="0">
                  <a:pos x="1426" y="780"/>
                </a:cxn>
                <a:cxn ang="0">
                  <a:pos x="1235" y="795"/>
                </a:cxn>
                <a:cxn ang="0">
                  <a:pos x="1099" y="814"/>
                </a:cxn>
                <a:cxn ang="0">
                  <a:pos x="1011" y="830"/>
                </a:cxn>
                <a:cxn ang="0">
                  <a:pos x="927" y="851"/>
                </a:cxn>
                <a:cxn ang="0">
                  <a:pos x="804" y="888"/>
                </a:cxn>
                <a:cxn ang="0">
                  <a:pos x="647" y="950"/>
                </a:cxn>
                <a:cxn ang="0">
                  <a:pos x="496" y="1024"/>
                </a:cxn>
                <a:cxn ang="0">
                  <a:pos x="352" y="1109"/>
                </a:cxn>
                <a:cxn ang="0">
                  <a:pos x="210" y="1208"/>
                </a:cxn>
                <a:cxn ang="0">
                  <a:pos x="70" y="1316"/>
                </a:cxn>
              </a:cxnLst>
              <a:rect l="0" t="0" r="r" b="b"/>
              <a:pathLst>
                <a:path w="5335" h="1376">
                  <a:moveTo>
                    <a:pt x="5335" y="0"/>
                  </a:moveTo>
                  <a:lnTo>
                    <a:pt x="5335" y="0"/>
                  </a:lnTo>
                  <a:lnTo>
                    <a:pt x="5331" y="18"/>
                  </a:lnTo>
                  <a:lnTo>
                    <a:pt x="5315" y="71"/>
                  </a:lnTo>
                  <a:lnTo>
                    <a:pt x="5304" y="107"/>
                  </a:lnTo>
                  <a:lnTo>
                    <a:pt x="5289" y="150"/>
                  </a:lnTo>
                  <a:lnTo>
                    <a:pt x="5271" y="199"/>
                  </a:lnTo>
                  <a:lnTo>
                    <a:pt x="5250" y="252"/>
                  </a:lnTo>
                  <a:lnTo>
                    <a:pt x="5225" y="310"/>
                  </a:lnTo>
                  <a:lnTo>
                    <a:pt x="5196" y="371"/>
                  </a:lnTo>
                  <a:lnTo>
                    <a:pt x="5163" y="434"/>
                  </a:lnTo>
                  <a:lnTo>
                    <a:pt x="5127" y="501"/>
                  </a:lnTo>
                  <a:lnTo>
                    <a:pt x="5085" y="567"/>
                  </a:lnTo>
                  <a:lnTo>
                    <a:pt x="5061" y="601"/>
                  </a:lnTo>
                  <a:lnTo>
                    <a:pt x="5038" y="635"/>
                  </a:lnTo>
                  <a:lnTo>
                    <a:pt x="5014" y="667"/>
                  </a:lnTo>
                  <a:lnTo>
                    <a:pt x="4988" y="701"/>
                  </a:lnTo>
                  <a:lnTo>
                    <a:pt x="4960" y="735"/>
                  </a:lnTo>
                  <a:lnTo>
                    <a:pt x="4932" y="767"/>
                  </a:lnTo>
                  <a:lnTo>
                    <a:pt x="4902" y="799"/>
                  </a:lnTo>
                  <a:lnTo>
                    <a:pt x="4871" y="832"/>
                  </a:lnTo>
                  <a:lnTo>
                    <a:pt x="4838" y="862"/>
                  </a:lnTo>
                  <a:lnTo>
                    <a:pt x="4804" y="893"/>
                  </a:lnTo>
                  <a:lnTo>
                    <a:pt x="4770" y="924"/>
                  </a:lnTo>
                  <a:lnTo>
                    <a:pt x="4734" y="953"/>
                  </a:lnTo>
                  <a:lnTo>
                    <a:pt x="4695" y="980"/>
                  </a:lnTo>
                  <a:lnTo>
                    <a:pt x="4656" y="1008"/>
                  </a:lnTo>
                  <a:lnTo>
                    <a:pt x="4614" y="1034"/>
                  </a:lnTo>
                  <a:lnTo>
                    <a:pt x="4573" y="1059"/>
                  </a:lnTo>
                  <a:lnTo>
                    <a:pt x="4528" y="1082"/>
                  </a:lnTo>
                  <a:lnTo>
                    <a:pt x="4484" y="1105"/>
                  </a:lnTo>
                  <a:lnTo>
                    <a:pt x="4436" y="1126"/>
                  </a:lnTo>
                  <a:lnTo>
                    <a:pt x="4388" y="1143"/>
                  </a:lnTo>
                  <a:lnTo>
                    <a:pt x="4338" y="1161"/>
                  </a:lnTo>
                  <a:lnTo>
                    <a:pt x="4287" y="1177"/>
                  </a:lnTo>
                  <a:lnTo>
                    <a:pt x="4232" y="1190"/>
                  </a:lnTo>
                  <a:lnTo>
                    <a:pt x="4178" y="1203"/>
                  </a:lnTo>
                  <a:lnTo>
                    <a:pt x="4121" y="1213"/>
                  </a:lnTo>
                  <a:lnTo>
                    <a:pt x="4063" y="1219"/>
                  </a:lnTo>
                  <a:lnTo>
                    <a:pt x="4003" y="1226"/>
                  </a:lnTo>
                  <a:lnTo>
                    <a:pt x="3941" y="1229"/>
                  </a:lnTo>
                  <a:lnTo>
                    <a:pt x="3877" y="1229"/>
                  </a:lnTo>
                  <a:lnTo>
                    <a:pt x="3812" y="1227"/>
                  </a:lnTo>
                  <a:lnTo>
                    <a:pt x="3745" y="1224"/>
                  </a:lnTo>
                  <a:lnTo>
                    <a:pt x="3676" y="1216"/>
                  </a:lnTo>
                  <a:lnTo>
                    <a:pt x="3605" y="1206"/>
                  </a:lnTo>
                  <a:lnTo>
                    <a:pt x="3531" y="1195"/>
                  </a:lnTo>
                  <a:lnTo>
                    <a:pt x="3456" y="1179"/>
                  </a:lnTo>
                  <a:lnTo>
                    <a:pt x="3380" y="1161"/>
                  </a:lnTo>
                  <a:lnTo>
                    <a:pt x="3301" y="1140"/>
                  </a:lnTo>
                  <a:lnTo>
                    <a:pt x="3220" y="1114"/>
                  </a:lnTo>
                  <a:lnTo>
                    <a:pt x="3220" y="1114"/>
                  </a:lnTo>
                  <a:lnTo>
                    <a:pt x="3061" y="1064"/>
                  </a:lnTo>
                  <a:lnTo>
                    <a:pt x="2905" y="1019"/>
                  </a:lnTo>
                  <a:lnTo>
                    <a:pt x="2756" y="977"/>
                  </a:lnTo>
                  <a:lnTo>
                    <a:pt x="2612" y="938"/>
                  </a:lnTo>
                  <a:lnTo>
                    <a:pt x="2473" y="906"/>
                  </a:lnTo>
                  <a:lnTo>
                    <a:pt x="2340" y="875"/>
                  </a:lnTo>
                  <a:lnTo>
                    <a:pt x="2211" y="851"/>
                  </a:lnTo>
                  <a:lnTo>
                    <a:pt x="2086" y="828"/>
                  </a:lnTo>
                  <a:lnTo>
                    <a:pt x="1966" y="811"/>
                  </a:lnTo>
                  <a:lnTo>
                    <a:pt x="1851" y="798"/>
                  </a:lnTo>
                  <a:lnTo>
                    <a:pt x="1739" y="788"/>
                  </a:lnTo>
                  <a:lnTo>
                    <a:pt x="1630" y="782"/>
                  </a:lnTo>
                  <a:lnTo>
                    <a:pt x="1526" y="780"/>
                  </a:lnTo>
                  <a:lnTo>
                    <a:pt x="1426" y="780"/>
                  </a:lnTo>
                  <a:lnTo>
                    <a:pt x="1329" y="785"/>
                  </a:lnTo>
                  <a:lnTo>
                    <a:pt x="1235" y="795"/>
                  </a:lnTo>
                  <a:lnTo>
                    <a:pt x="1143" y="806"/>
                  </a:lnTo>
                  <a:lnTo>
                    <a:pt x="1099" y="814"/>
                  </a:lnTo>
                  <a:lnTo>
                    <a:pt x="1054" y="822"/>
                  </a:lnTo>
                  <a:lnTo>
                    <a:pt x="1011" y="830"/>
                  </a:lnTo>
                  <a:lnTo>
                    <a:pt x="970" y="840"/>
                  </a:lnTo>
                  <a:lnTo>
                    <a:pt x="927" y="851"/>
                  </a:lnTo>
                  <a:lnTo>
                    <a:pt x="885" y="862"/>
                  </a:lnTo>
                  <a:lnTo>
                    <a:pt x="804" y="888"/>
                  </a:lnTo>
                  <a:lnTo>
                    <a:pt x="725" y="917"/>
                  </a:lnTo>
                  <a:lnTo>
                    <a:pt x="647" y="950"/>
                  </a:lnTo>
                  <a:lnTo>
                    <a:pt x="571" y="985"/>
                  </a:lnTo>
                  <a:lnTo>
                    <a:pt x="496" y="1024"/>
                  </a:lnTo>
                  <a:lnTo>
                    <a:pt x="424" y="1064"/>
                  </a:lnTo>
                  <a:lnTo>
                    <a:pt x="352" y="1109"/>
                  </a:lnTo>
                  <a:lnTo>
                    <a:pt x="280" y="1156"/>
                  </a:lnTo>
                  <a:lnTo>
                    <a:pt x="210" y="1208"/>
                  </a:lnTo>
                  <a:lnTo>
                    <a:pt x="139" y="1261"/>
                  </a:lnTo>
                  <a:lnTo>
                    <a:pt x="70" y="1316"/>
                  </a:lnTo>
                  <a:lnTo>
                    <a:pt x="0" y="137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spcBef>
                  <a:spcPct val="50000"/>
                </a:spcBef>
              </a:pPr>
              <a:endParaRPr lang="ko-KR" altLang="en-US" sz="1000" b="1" dirty="0" smtClean="0">
                <a:solidFill>
                  <a:srgbClr val="000000"/>
                </a:solidFill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7457" name="Freeform 97"/>
            <p:cNvSpPr>
              <a:spLocks/>
            </p:cNvSpPr>
            <p:nvPr/>
          </p:nvSpPr>
          <p:spPr bwMode="auto">
            <a:xfrm>
              <a:off x="1229" y="911"/>
              <a:ext cx="5314" cy="745"/>
            </a:xfrm>
            <a:custGeom>
              <a:avLst/>
              <a:gdLst/>
              <a:ahLst/>
              <a:cxnLst>
                <a:cxn ang="0">
                  <a:pos x="5314" y="0"/>
                </a:cxn>
                <a:cxn ang="0">
                  <a:pos x="5296" y="71"/>
                </a:cxn>
                <a:cxn ang="0">
                  <a:pos x="5271" y="153"/>
                </a:cxn>
                <a:cxn ang="0">
                  <a:pos x="5233" y="257"/>
                </a:cxn>
                <a:cxn ang="0">
                  <a:pos x="5180" y="376"/>
                </a:cxn>
                <a:cxn ang="0">
                  <a:pos x="5112" y="507"/>
                </a:cxn>
                <a:cxn ang="0">
                  <a:pos x="5050" y="609"/>
                </a:cxn>
                <a:cxn ang="0">
                  <a:pos x="5003" y="678"/>
                </a:cxn>
                <a:cxn ang="0">
                  <a:pos x="4950" y="746"/>
                </a:cxn>
                <a:cxn ang="0">
                  <a:pos x="4893" y="812"/>
                </a:cxn>
                <a:cxn ang="0">
                  <a:pos x="4830" y="878"/>
                </a:cxn>
                <a:cxn ang="0">
                  <a:pos x="4762" y="940"/>
                </a:cxn>
                <a:cxn ang="0">
                  <a:pos x="4689" y="999"/>
                </a:cxn>
                <a:cxn ang="0">
                  <a:pos x="4610" y="1054"/>
                </a:cxn>
                <a:cxn ang="0">
                  <a:pos x="4524" y="1104"/>
                </a:cxn>
                <a:cxn ang="0">
                  <a:pos x="4432" y="1150"/>
                </a:cxn>
                <a:cxn ang="0">
                  <a:pos x="4335" y="1188"/>
                </a:cxn>
                <a:cxn ang="0">
                  <a:pos x="4229" y="1219"/>
                </a:cxn>
                <a:cxn ang="0">
                  <a:pos x="4118" y="1243"/>
                </a:cxn>
                <a:cxn ang="0">
                  <a:pos x="4000" y="1259"/>
                </a:cxn>
                <a:cxn ang="0">
                  <a:pos x="3875" y="1266"/>
                </a:cxn>
                <a:cxn ang="0">
                  <a:pos x="3742" y="1263"/>
                </a:cxn>
                <a:cxn ang="0">
                  <a:pos x="3602" y="1248"/>
                </a:cxn>
                <a:cxn ang="0">
                  <a:pos x="3453" y="1224"/>
                </a:cxn>
                <a:cxn ang="0">
                  <a:pos x="3298" y="1187"/>
                </a:cxn>
                <a:cxn ang="0">
                  <a:pos x="3217" y="1164"/>
                </a:cxn>
                <a:cxn ang="0">
                  <a:pos x="2899" y="1074"/>
                </a:cxn>
                <a:cxn ang="0">
                  <a:pos x="2605" y="999"/>
                </a:cxn>
                <a:cxn ang="0">
                  <a:pos x="2333" y="941"/>
                </a:cxn>
                <a:cxn ang="0">
                  <a:pos x="2079" y="899"/>
                </a:cxn>
                <a:cxn ang="0">
                  <a:pos x="1843" y="872"/>
                </a:cxn>
                <a:cxn ang="0">
                  <a:pos x="1622" y="861"/>
                </a:cxn>
                <a:cxn ang="0">
                  <a:pos x="1418" y="864"/>
                </a:cxn>
                <a:cxn ang="0">
                  <a:pos x="1226" y="882"/>
                </a:cxn>
                <a:cxn ang="0">
                  <a:pos x="1134" y="896"/>
                </a:cxn>
                <a:cxn ang="0">
                  <a:pos x="1047" y="912"/>
                </a:cxn>
                <a:cxn ang="0">
                  <a:pos x="961" y="933"/>
                </a:cxn>
                <a:cxn ang="0">
                  <a:pos x="878" y="957"/>
                </a:cxn>
                <a:cxn ang="0">
                  <a:pos x="718" y="1016"/>
                </a:cxn>
                <a:cxn ang="0">
                  <a:pos x="565" y="1087"/>
                </a:cxn>
                <a:cxn ang="0">
                  <a:pos x="419" y="1171"/>
                </a:cxn>
                <a:cxn ang="0">
                  <a:pos x="276" y="1266"/>
                </a:cxn>
                <a:cxn ang="0">
                  <a:pos x="138" y="1372"/>
                </a:cxn>
                <a:cxn ang="0">
                  <a:pos x="0" y="1490"/>
                </a:cxn>
              </a:cxnLst>
              <a:rect l="0" t="0" r="r" b="b"/>
              <a:pathLst>
                <a:path w="5314" h="1490">
                  <a:moveTo>
                    <a:pt x="5314" y="0"/>
                  </a:moveTo>
                  <a:lnTo>
                    <a:pt x="5314" y="0"/>
                  </a:lnTo>
                  <a:lnTo>
                    <a:pt x="5309" y="19"/>
                  </a:lnTo>
                  <a:lnTo>
                    <a:pt x="5296" y="71"/>
                  </a:lnTo>
                  <a:lnTo>
                    <a:pt x="5284" y="110"/>
                  </a:lnTo>
                  <a:lnTo>
                    <a:pt x="5271" y="153"/>
                  </a:lnTo>
                  <a:lnTo>
                    <a:pt x="5254" y="202"/>
                  </a:lnTo>
                  <a:lnTo>
                    <a:pt x="5233" y="257"/>
                  </a:lnTo>
                  <a:lnTo>
                    <a:pt x="5208" y="315"/>
                  </a:lnTo>
                  <a:lnTo>
                    <a:pt x="5180" y="376"/>
                  </a:lnTo>
                  <a:lnTo>
                    <a:pt x="5148" y="441"/>
                  </a:lnTo>
                  <a:lnTo>
                    <a:pt x="5112" y="507"/>
                  </a:lnTo>
                  <a:lnTo>
                    <a:pt x="5072" y="575"/>
                  </a:lnTo>
                  <a:lnTo>
                    <a:pt x="5050" y="609"/>
                  </a:lnTo>
                  <a:lnTo>
                    <a:pt x="5026" y="644"/>
                  </a:lnTo>
                  <a:lnTo>
                    <a:pt x="5003" y="678"/>
                  </a:lnTo>
                  <a:lnTo>
                    <a:pt x="4976" y="712"/>
                  </a:lnTo>
                  <a:lnTo>
                    <a:pt x="4950" y="746"/>
                  </a:lnTo>
                  <a:lnTo>
                    <a:pt x="4922" y="780"/>
                  </a:lnTo>
                  <a:lnTo>
                    <a:pt x="4893" y="812"/>
                  </a:lnTo>
                  <a:lnTo>
                    <a:pt x="4862" y="846"/>
                  </a:lnTo>
                  <a:lnTo>
                    <a:pt x="4830" y="878"/>
                  </a:lnTo>
                  <a:lnTo>
                    <a:pt x="4797" y="909"/>
                  </a:lnTo>
                  <a:lnTo>
                    <a:pt x="4762" y="940"/>
                  </a:lnTo>
                  <a:lnTo>
                    <a:pt x="4726" y="970"/>
                  </a:lnTo>
                  <a:lnTo>
                    <a:pt x="4689" y="999"/>
                  </a:lnTo>
                  <a:lnTo>
                    <a:pt x="4650" y="1027"/>
                  </a:lnTo>
                  <a:lnTo>
                    <a:pt x="4610" y="1054"/>
                  </a:lnTo>
                  <a:lnTo>
                    <a:pt x="4568" y="1080"/>
                  </a:lnTo>
                  <a:lnTo>
                    <a:pt x="4524" y="1104"/>
                  </a:lnTo>
                  <a:lnTo>
                    <a:pt x="4479" y="1127"/>
                  </a:lnTo>
                  <a:lnTo>
                    <a:pt x="4432" y="1150"/>
                  </a:lnTo>
                  <a:lnTo>
                    <a:pt x="4385" y="1169"/>
                  </a:lnTo>
                  <a:lnTo>
                    <a:pt x="4335" y="1188"/>
                  </a:lnTo>
                  <a:lnTo>
                    <a:pt x="4283" y="1205"/>
                  </a:lnTo>
                  <a:lnTo>
                    <a:pt x="4229" y="1219"/>
                  </a:lnTo>
                  <a:lnTo>
                    <a:pt x="4175" y="1232"/>
                  </a:lnTo>
                  <a:lnTo>
                    <a:pt x="4118" y="1243"/>
                  </a:lnTo>
                  <a:lnTo>
                    <a:pt x="4060" y="1251"/>
                  </a:lnTo>
                  <a:lnTo>
                    <a:pt x="4000" y="1259"/>
                  </a:lnTo>
                  <a:lnTo>
                    <a:pt x="3939" y="1263"/>
                  </a:lnTo>
                  <a:lnTo>
                    <a:pt x="3875" y="1266"/>
                  </a:lnTo>
                  <a:lnTo>
                    <a:pt x="3810" y="1264"/>
                  </a:lnTo>
                  <a:lnTo>
                    <a:pt x="3742" y="1263"/>
                  </a:lnTo>
                  <a:lnTo>
                    <a:pt x="3673" y="1256"/>
                  </a:lnTo>
                  <a:lnTo>
                    <a:pt x="3602" y="1248"/>
                  </a:lnTo>
                  <a:lnTo>
                    <a:pt x="3528" y="1237"/>
                  </a:lnTo>
                  <a:lnTo>
                    <a:pt x="3453" y="1224"/>
                  </a:lnTo>
                  <a:lnTo>
                    <a:pt x="3377" y="1206"/>
                  </a:lnTo>
                  <a:lnTo>
                    <a:pt x="3298" y="1187"/>
                  </a:lnTo>
                  <a:lnTo>
                    <a:pt x="3217" y="1164"/>
                  </a:lnTo>
                  <a:lnTo>
                    <a:pt x="3217" y="1164"/>
                  </a:lnTo>
                  <a:lnTo>
                    <a:pt x="3055" y="1116"/>
                  </a:lnTo>
                  <a:lnTo>
                    <a:pt x="2899" y="1074"/>
                  </a:lnTo>
                  <a:lnTo>
                    <a:pt x="2751" y="1033"/>
                  </a:lnTo>
                  <a:lnTo>
                    <a:pt x="2605" y="999"/>
                  </a:lnTo>
                  <a:lnTo>
                    <a:pt x="2466" y="969"/>
                  </a:lnTo>
                  <a:lnTo>
                    <a:pt x="2333" y="941"/>
                  </a:lnTo>
                  <a:lnTo>
                    <a:pt x="2202" y="919"/>
                  </a:lnTo>
                  <a:lnTo>
                    <a:pt x="2079" y="899"/>
                  </a:lnTo>
                  <a:lnTo>
                    <a:pt x="1958" y="885"/>
                  </a:lnTo>
                  <a:lnTo>
                    <a:pt x="1843" y="872"/>
                  </a:lnTo>
                  <a:lnTo>
                    <a:pt x="1730" y="865"/>
                  </a:lnTo>
                  <a:lnTo>
                    <a:pt x="1622" y="861"/>
                  </a:lnTo>
                  <a:lnTo>
                    <a:pt x="1518" y="861"/>
                  </a:lnTo>
                  <a:lnTo>
                    <a:pt x="1418" y="864"/>
                  </a:lnTo>
                  <a:lnTo>
                    <a:pt x="1321" y="872"/>
                  </a:lnTo>
                  <a:lnTo>
                    <a:pt x="1226" y="882"/>
                  </a:lnTo>
                  <a:lnTo>
                    <a:pt x="1180" y="888"/>
                  </a:lnTo>
                  <a:lnTo>
                    <a:pt x="1134" y="896"/>
                  </a:lnTo>
                  <a:lnTo>
                    <a:pt x="1090" y="904"/>
                  </a:lnTo>
                  <a:lnTo>
                    <a:pt x="1047" y="912"/>
                  </a:lnTo>
                  <a:lnTo>
                    <a:pt x="1004" y="924"/>
                  </a:lnTo>
                  <a:lnTo>
                    <a:pt x="961" y="933"/>
                  </a:lnTo>
                  <a:lnTo>
                    <a:pt x="919" y="945"/>
                  </a:lnTo>
                  <a:lnTo>
                    <a:pt x="878" y="957"/>
                  </a:lnTo>
                  <a:lnTo>
                    <a:pt x="797" y="985"/>
                  </a:lnTo>
                  <a:lnTo>
                    <a:pt x="718" y="1016"/>
                  </a:lnTo>
                  <a:lnTo>
                    <a:pt x="640" y="1050"/>
                  </a:lnTo>
                  <a:lnTo>
                    <a:pt x="565" y="1087"/>
                  </a:lnTo>
                  <a:lnTo>
                    <a:pt x="492" y="1127"/>
                  </a:lnTo>
                  <a:lnTo>
                    <a:pt x="419" y="1171"/>
                  </a:lnTo>
                  <a:lnTo>
                    <a:pt x="347" y="1216"/>
                  </a:lnTo>
                  <a:lnTo>
                    <a:pt x="276" y="1266"/>
                  </a:lnTo>
                  <a:lnTo>
                    <a:pt x="207" y="1318"/>
                  </a:lnTo>
                  <a:lnTo>
                    <a:pt x="138" y="1372"/>
                  </a:lnTo>
                  <a:lnTo>
                    <a:pt x="70" y="1431"/>
                  </a:lnTo>
                  <a:lnTo>
                    <a:pt x="0" y="149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spcBef>
                  <a:spcPct val="50000"/>
                </a:spcBef>
              </a:pPr>
              <a:endParaRPr lang="ko-KR" altLang="en-US" sz="1000" b="1" dirty="0" smtClean="0">
                <a:solidFill>
                  <a:srgbClr val="000000"/>
                </a:solidFill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7458" name="Freeform 98"/>
            <p:cNvSpPr>
              <a:spLocks/>
            </p:cNvSpPr>
            <p:nvPr/>
          </p:nvSpPr>
          <p:spPr bwMode="auto">
            <a:xfrm>
              <a:off x="1272" y="882"/>
              <a:ext cx="5291" cy="803"/>
            </a:xfrm>
            <a:custGeom>
              <a:avLst/>
              <a:gdLst/>
              <a:ahLst/>
              <a:cxnLst>
                <a:cxn ang="0">
                  <a:pos x="5291" y="0"/>
                </a:cxn>
                <a:cxn ang="0">
                  <a:pos x="5273" y="73"/>
                </a:cxn>
                <a:cxn ang="0">
                  <a:pos x="5250" y="155"/>
                </a:cxn>
                <a:cxn ang="0">
                  <a:pos x="5214" y="260"/>
                </a:cxn>
                <a:cxn ang="0">
                  <a:pos x="5162" y="381"/>
                </a:cxn>
                <a:cxn ang="0">
                  <a:pos x="5097" y="515"/>
                </a:cxn>
                <a:cxn ang="0">
                  <a:pos x="5036" y="618"/>
                </a:cxn>
                <a:cxn ang="0">
                  <a:pos x="4989" y="688"/>
                </a:cxn>
                <a:cxn ang="0">
                  <a:pos x="4937" y="757"/>
                </a:cxn>
                <a:cxn ang="0">
                  <a:pos x="4882" y="827"/>
                </a:cxn>
                <a:cxn ang="0">
                  <a:pos x="4821" y="893"/>
                </a:cxn>
                <a:cxn ang="0">
                  <a:pos x="4753" y="956"/>
                </a:cxn>
                <a:cxn ang="0">
                  <a:pos x="4681" y="1017"/>
                </a:cxn>
                <a:cxn ang="0">
                  <a:pos x="4603" y="1074"/>
                </a:cxn>
                <a:cxn ang="0">
                  <a:pos x="4518" y="1127"/>
                </a:cxn>
                <a:cxn ang="0">
                  <a:pos x="4426" y="1174"/>
                </a:cxn>
                <a:cxn ang="0">
                  <a:pos x="4329" y="1214"/>
                </a:cxn>
                <a:cxn ang="0">
                  <a:pos x="4225" y="1248"/>
                </a:cxn>
                <a:cxn ang="0">
                  <a:pos x="4114" y="1274"/>
                </a:cxn>
                <a:cxn ang="0">
                  <a:pos x="3996" y="1292"/>
                </a:cxn>
                <a:cxn ang="0">
                  <a:pos x="3871" y="1301"/>
                </a:cxn>
                <a:cxn ang="0">
                  <a:pos x="3738" y="1301"/>
                </a:cxn>
                <a:cxn ang="0">
                  <a:pos x="3598" y="1290"/>
                </a:cxn>
                <a:cxn ang="0">
                  <a:pos x="3449" y="1267"/>
                </a:cxn>
                <a:cxn ang="0">
                  <a:pos x="3292" y="1233"/>
                </a:cxn>
                <a:cxn ang="0">
                  <a:pos x="3212" y="1212"/>
                </a:cxn>
                <a:cxn ang="0">
                  <a:pos x="2894" y="1129"/>
                </a:cxn>
                <a:cxn ang="0">
                  <a:pos x="2598" y="1059"/>
                </a:cxn>
                <a:cxn ang="0">
                  <a:pos x="2323" y="1007"/>
                </a:cxn>
                <a:cxn ang="0">
                  <a:pos x="2069" y="970"/>
                </a:cxn>
                <a:cxn ang="0">
                  <a:pos x="1833" y="948"/>
                </a:cxn>
                <a:cxn ang="0">
                  <a:pos x="1612" y="941"/>
                </a:cxn>
                <a:cxn ang="0">
                  <a:pos x="1408" y="948"/>
                </a:cxn>
                <a:cxn ang="0">
                  <a:pos x="1216" y="969"/>
                </a:cxn>
                <a:cxn ang="0">
                  <a:pos x="1126" y="985"/>
                </a:cxn>
                <a:cxn ang="0">
                  <a:pos x="1037" y="1004"/>
                </a:cxn>
                <a:cxn ang="0">
                  <a:pos x="953" y="1027"/>
                </a:cxn>
                <a:cxn ang="0">
                  <a:pos x="869" y="1053"/>
                </a:cxn>
                <a:cxn ang="0">
                  <a:pos x="789" y="1082"/>
                </a:cxn>
                <a:cxn ang="0">
                  <a:pos x="635" y="1150"/>
                </a:cxn>
                <a:cxn ang="0">
                  <a:pos x="486" y="1230"/>
                </a:cxn>
                <a:cxn ang="0">
                  <a:pos x="343" y="1324"/>
                </a:cxn>
                <a:cxn ang="0">
                  <a:pos x="204" y="1429"/>
                </a:cxn>
                <a:cxn ang="0">
                  <a:pos x="68" y="1545"/>
                </a:cxn>
              </a:cxnLst>
              <a:rect l="0" t="0" r="r" b="b"/>
              <a:pathLst>
                <a:path w="5291" h="1606">
                  <a:moveTo>
                    <a:pt x="5291" y="0"/>
                  </a:moveTo>
                  <a:lnTo>
                    <a:pt x="5291" y="0"/>
                  </a:lnTo>
                  <a:lnTo>
                    <a:pt x="5287" y="19"/>
                  </a:lnTo>
                  <a:lnTo>
                    <a:pt x="5273" y="73"/>
                  </a:lnTo>
                  <a:lnTo>
                    <a:pt x="5264" y="111"/>
                  </a:lnTo>
                  <a:lnTo>
                    <a:pt x="5250" y="155"/>
                  </a:lnTo>
                  <a:lnTo>
                    <a:pt x="5233" y="205"/>
                  </a:lnTo>
                  <a:lnTo>
                    <a:pt x="5214" y="260"/>
                  </a:lnTo>
                  <a:lnTo>
                    <a:pt x="5190" y="318"/>
                  </a:lnTo>
                  <a:lnTo>
                    <a:pt x="5162" y="381"/>
                  </a:lnTo>
                  <a:lnTo>
                    <a:pt x="5132" y="447"/>
                  </a:lnTo>
                  <a:lnTo>
                    <a:pt x="5097" y="515"/>
                  </a:lnTo>
                  <a:lnTo>
                    <a:pt x="5057" y="583"/>
                  </a:lnTo>
                  <a:lnTo>
                    <a:pt x="5036" y="618"/>
                  </a:lnTo>
                  <a:lnTo>
                    <a:pt x="5014" y="654"/>
                  </a:lnTo>
                  <a:lnTo>
                    <a:pt x="4989" y="688"/>
                  </a:lnTo>
                  <a:lnTo>
                    <a:pt x="4964" y="723"/>
                  </a:lnTo>
                  <a:lnTo>
                    <a:pt x="4937" y="757"/>
                  </a:lnTo>
                  <a:lnTo>
                    <a:pt x="4911" y="791"/>
                  </a:lnTo>
                  <a:lnTo>
                    <a:pt x="4882" y="827"/>
                  </a:lnTo>
                  <a:lnTo>
                    <a:pt x="4851" y="859"/>
                  </a:lnTo>
                  <a:lnTo>
                    <a:pt x="4821" y="893"/>
                  </a:lnTo>
                  <a:lnTo>
                    <a:pt x="4787" y="925"/>
                  </a:lnTo>
                  <a:lnTo>
                    <a:pt x="4753" y="956"/>
                  </a:lnTo>
                  <a:lnTo>
                    <a:pt x="4718" y="988"/>
                  </a:lnTo>
                  <a:lnTo>
                    <a:pt x="4681" y="1017"/>
                  </a:lnTo>
                  <a:lnTo>
                    <a:pt x="4642" y="1046"/>
                  </a:lnTo>
                  <a:lnTo>
                    <a:pt x="4603" y="1074"/>
                  </a:lnTo>
                  <a:lnTo>
                    <a:pt x="4561" y="1101"/>
                  </a:lnTo>
                  <a:lnTo>
                    <a:pt x="4518" y="1127"/>
                  </a:lnTo>
                  <a:lnTo>
                    <a:pt x="4472" y="1151"/>
                  </a:lnTo>
                  <a:lnTo>
                    <a:pt x="4426" y="1174"/>
                  </a:lnTo>
                  <a:lnTo>
                    <a:pt x="4379" y="1195"/>
                  </a:lnTo>
                  <a:lnTo>
                    <a:pt x="4329" y="1214"/>
                  </a:lnTo>
                  <a:lnTo>
                    <a:pt x="4278" y="1232"/>
                  </a:lnTo>
                  <a:lnTo>
                    <a:pt x="4225" y="1248"/>
                  </a:lnTo>
                  <a:lnTo>
                    <a:pt x="4171" y="1263"/>
                  </a:lnTo>
                  <a:lnTo>
                    <a:pt x="4114" y="1274"/>
                  </a:lnTo>
                  <a:lnTo>
                    <a:pt x="4056" y="1284"/>
                  </a:lnTo>
                  <a:lnTo>
                    <a:pt x="3996" y="1292"/>
                  </a:lnTo>
                  <a:lnTo>
                    <a:pt x="3935" y="1298"/>
                  </a:lnTo>
                  <a:lnTo>
                    <a:pt x="3871" y="1301"/>
                  </a:lnTo>
                  <a:lnTo>
                    <a:pt x="3806" y="1303"/>
                  </a:lnTo>
                  <a:lnTo>
                    <a:pt x="3738" y="1301"/>
                  </a:lnTo>
                  <a:lnTo>
                    <a:pt x="3668" y="1296"/>
                  </a:lnTo>
                  <a:lnTo>
                    <a:pt x="3598" y="1290"/>
                  </a:lnTo>
                  <a:lnTo>
                    <a:pt x="3524" y="1280"/>
                  </a:lnTo>
                  <a:lnTo>
                    <a:pt x="3449" y="1267"/>
                  </a:lnTo>
                  <a:lnTo>
                    <a:pt x="3371" y="1253"/>
                  </a:lnTo>
                  <a:lnTo>
                    <a:pt x="3292" y="1233"/>
                  </a:lnTo>
                  <a:lnTo>
                    <a:pt x="3212" y="1212"/>
                  </a:lnTo>
                  <a:lnTo>
                    <a:pt x="3212" y="1212"/>
                  </a:lnTo>
                  <a:lnTo>
                    <a:pt x="3049" y="1167"/>
                  </a:lnTo>
                  <a:lnTo>
                    <a:pt x="2894" y="1129"/>
                  </a:lnTo>
                  <a:lnTo>
                    <a:pt x="2742" y="1091"/>
                  </a:lnTo>
                  <a:lnTo>
                    <a:pt x="2598" y="1059"/>
                  </a:lnTo>
                  <a:lnTo>
                    <a:pt x="2458" y="1032"/>
                  </a:lnTo>
                  <a:lnTo>
                    <a:pt x="2323" y="1007"/>
                  </a:lnTo>
                  <a:lnTo>
                    <a:pt x="2194" y="986"/>
                  </a:lnTo>
                  <a:lnTo>
                    <a:pt x="2069" y="970"/>
                  </a:lnTo>
                  <a:lnTo>
                    <a:pt x="1948" y="957"/>
                  </a:lnTo>
                  <a:lnTo>
                    <a:pt x="1833" y="948"/>
                  </a:lnTo>
                  <a:lnTo>
                    <a:pt x="1720" y="943"/>
                  </a:lnTo>
                  <a:lnTo>
                    <a:pt x="1612" y="941"/>
                  </a:lnTo>
                  <a:lnTo>
                    <a:pt x="1508" y="943"/>
                  </a:lnTo>
                  <a:lnTo>
                    <a:pt x="1408" y="948"/>
                  </a:lnTo>
                  <a:lnTo>
                    <a:pt x="1311" y="957"/>
                  </a:lnTo>
                  <a:lnTo>
                    <a:pt x="1216" y="969"/>
                  </a:lnTo>
                  <a:lnTo>
                    <a:pt x="1171" y="977"/>
                  </a:lnTo>
                  <a:lnTo>
                    <a:pt x="1126" y="985"/>
                  </a:lnTo>
                  <a:lnTo>
                    <a:pt x="1082" y="994"/>
                  </a:lnTo>
                  <a:lnTo>
                    <a:pt x="1037" y="1004"/>
                  </a:lnTo>
                  <a:lnTo>
                    <a:pt x="994" y="1015"/>
                  </a:lnTo>
                  <a:lnTo>
                    <a:pt x="953" y="1027"/>
                  </a:lnTo>
                  <a:lnTo>
                    <a:pt x="911" y="1040"/>
                  </a:lnTo>
                  <a:lnTo>
                    <a:pt x="869" y="1053"/>
                  </a:lnTo>
                  <a:lnTo>
                    <a:pt x="829" y="1067"/>
                  </a:lnTo>
                  <a:lnTo>
                    <a:pt x="789" y="1082"/>
                  </a:lnTo>
                  <a:lnTo>
                    <a:pt x="711" y="1114"/>
                  </a:lnTo>
                  <a:lnTo>
                    <a:pt x="635" y="1150"/>
                  </a:lnTo>
                  <a:lnTo>
                    <a:pt x="560" y="1188"/>
                  </a:lnTo>
                  <a:lnTo>
                    <a:pt x="486" y="1230"/>
                  </a:lnTo>
                  <a:lnTo>
                    <a:pt x="414" y="1275"/>
                  </a:lnTo>
                  <a:lnTo>
                    <a:pt x="343" y="1324"/>
                  </a:lnTo>
                  <a:lnTo>
                    <a:pt x="274" y="1374"/>
                  </a:lnTo>
                  <a:lnTo>
                    <a:pt x="204" y="1429"/>
                  </a:lnTo>
                  <a:lnTo>
                    <a:pt x="136" y="1485"/>
                  </a:lnTo>
                  <a:lnTo>
                    <a:pt x="68" y="1545"/>
                  </a:lnTo>
                  <a:lnTo>
                    <a:pt x="0" y="160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spcBef>
                  <a:spcPct val="50000"/>
                </a:spcBef>
              </a:pPr>
              <a:endParaRPr lang="ko-KR" altLang="en-US" sz="1000" b="1" dirty="0" smtClean="0">
                <a:solidFill>
                  <a:srgbClr val="000000"/>
                </a:solidFill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7459" name="Freeform 99"/>
            <p:cNvSpPr>
              <a:spLocks/>
            </p:cNvSpPr>
            <p:nvPr/>
          </p:nvSpPr>
          <p:spPr bwMode="auto">
            <a:xfrm>
              <a:off x="1317" y="854"/>
              <a:ext cx="5265" cy="860"/>
            </a:xfrm>
            <a:custGeom>
              <a:avLst/>
              <a:gdLst/>
              <a:ahLst/>
              <a:cxnLst>
                <a:cxn ang="0">
                  <a:pos x="5265" y="0"/>
                </a:cxn>
                <a:cxn ang="0">
                  <a:pos x="5249" y="73"/>
                </a:cxn>
                <a:cxn ang="0">
                  <a:pos x="5226" y="155"/>
                </a:cxn>
                <a:cxn ang="0">
                  <a:pos x="5191" y="262"/>
                </a:cxn>
                <a:cxn ang="0">
                  <a:pos x="5142" y="385"/>
                </a:cxn>
                <a:cxn ang="0">
                  <a:pos x="5078" y="520"/>
                </a:cxn>
                <a:cxn ang="0">
                  <a:pos x="5019" y="625"/>
                </a:cxn>
                <a:cxn ang="0">
                  <a:pos x="4974" y="696"/>
                </a:cxn>
                <a:cxn ang="0">
                  <a:pos x="4923" y="767"/>
                </a:cxn>
                <a:cxn ang="0">
                  <a:pos x="4869" y="838"/>
                </a:cxn>
                <a:cxn ang="0">
                  <a:pos x="4808" y="906"/>
                </a:cxn>
                <a:cxn ang="0">
                  <a:pos x="4741" y="971"/>
                </a:cxn>
                <a:cxn ang="0">
                  <a:pos x="4670" y="1034"/>
                </a:cxn>
                <a:cxn ang="0">
                  <a:pos x="4593" y="1093"/>
                </a:cxn>
                <a:cxn ang="0">
                  <a:pos x="4509" y="1147"/>
                </a:cxn>
                <a:cxn ang="0">
                  <a:pos x="4419" y="1195"/>
                </a:cxn>
                <a:cxn ang="0">
                  <a:pos x="4322" y="1239"/>
                </a:cxn>
                <a:cxn ang="0">
                  <a:pos x="4218" y="1274"/>
                </a:cxn>
                <a:cxn ang="0">
                  <a:pos x="4108" y="1303"/>
                </a:cxn>
                <a:cxn ang="0">
                  <a:pos x="3990" y="1324"/>
                </a:cxn>
                <a:cxn ang="0">
                  <a:pos x="3865" y="1336"/>
                </a:cxn>
                <a:cxn ang="0">
                  <a:pos x="3732" y="1337"/>
                </a:cxn>
                <a:cxn ang="0">
                  <a:pos x="3591" y="1329"/>
                </a:cxn>
                <a:cxn ang="0">
                  <a:pos x="3443" y="1311"/>
                </a:cxn>
                <a:cxn ang="0">
                  <a:pos x="3286" y="1279"/>
                </a:cxn>
                <a:cxn ang="0">
                  <a:pos x="3204" y="1260"/>
                </a:cxn>
                <a:cxn ang="0">
                  <a:pos x="2885" y="1181"/>
                </a:cxn>
                <a:cxn ang="0">
                  <a:pos x="2588" y="1119"/>
                </a:cxn>
                <a:cxn ang="0">
                  <a:pos x="2313" y="1071"/>
                </a:cxn>
                <a:cxn ang="0">
                  <a:pos x="2059" y="1039"/>
                </a:cxn>
                <a:cxn ang="0">
                  <a:pos x="1821" y="1022"/>
                </a:cxn>
                <a:cxn ang="0">
                  <a:pos x="1602" y="1019"/>
                </a:cxn>
                <a:cxn ang="0">
                  <a:pos x="1396" y="1031"/>
                </a:cxn>
                <a:cxn ang="0">
                  <a:pos x="1252" y="1048"/>
                </a:cxn>
                <a:cxn ang="0">
                  <a:pos x="1160" y="1064"/>
                </a:cxn>
                <a:cxn ang="0">
                  <a:pos x="1071" y="1084"/>
                </a:cxn>
                <a:cxn ang="0">
                  <a:pos x="985" y="1106"/>
                </a:cxn>
                <a:cxn ang="0">
                  <a:pos x="901" y="1132"/>
                </a:cxn>
                <a:cxn ang="0">
                  <a:pos x="820" y="1163"/>
                </a:cxn>
                <a:cxn ang="0">
                  <a:pos x="702" y="1213"/>
                </a:cxn>
                <a:cxn ang="0">
                  <a:pos x="552" y="1290"/>
                </a:cxn>
                <a:cxn ang="0">
                  <a:pos x="408" y="1381"/>
                </a:cxn>
                <a:cxn ang="0">
                  <a:pos x="269" y="1483"/>
                </a:cxn>
                <a:cxn ang="0">
                  <a:pos x="133" y="1596"/>
                </a:cxn>
                <a:cxn ang="0">
                  <a:pos x="0" y="1722"/>
                </a:cxn>
              </a:cxnLst>
              <a:rect l="0" t="0" r="r" b="b"/>
              <a:pathLst>
                <a:path w="5265" h="1722">
                  <a:moveTo>
                    <a:pt x="5265" y="0"/>
                  </a:moveTo>
                  <a:lnTo>
                    <a:pt x="5265" y="0"/>
                  </a:lnTo>
                  <a:lnTo>
                    <a:pt x="5262" y="20"/>
                  </a:lnTo>
                  <a:lnTo>
                    <a:pt x="5249" y="73"/>
                  </a:lnTo>
                  <a:lnTo>
                    <a:pt x="5238" y="112"/>
                  </a:lnTo>
                  <a:lnTo>
                    <a:pt x="5226" y="155"/>
                  </a:lnTo>
                  <a:lnTo>
                    <a:pt x="5210" y="205"/>
                  </a:lnTo>
                  <a:lnTo>
                    <a:pt x="5191" y="262"/>
                  </a:lnTo>
                  <a:lnTo>
                    <a:pt x="5169" y="322"/>
                  </a:lnTo>
                  <a:lnTo>
                    <a:pt x="5142" y="385"/>
                  </a:lnTo>
                  <a:lnTo>
                    <a:pt x="5113" y="451"/>
                  </a:lnTo>
                  <a:lnTo>
                    <a:pt x="5078" y="520"/>
                  </a:lnTo>
                  <a:lnTo>
                    <a:pt x="5040" y="590"/>
                  </a:lnTo>
                  <a:lnTo>
                    <a:pt x="5019" y="625"/>
                  </a:lnTo>
                  <a:lnTo>
                    <a:pt x="4997" y="661"/>
                  </a:lnTo>
                  <a:lnTo>
                    <a:pt x="4974" y="696"/>
                  </a:lnTo>
                  <a:lnTo>
                    <a:pt x="4949" y="732"/>
                  </a:lnTo>
                  <a:lnTo>
                    <a:pt x="4923" y="767"/>
                  </a:lnTo>
                  <a:lnTo>
                    <a:pt x="4897" y="803"/>
                  </a:lnTo>
                  <a:lnTo>
                    <a:pt x="4869" y="838"/>
                  </a:lnTo>
                  <a:lnTo>
                    <a:pt x="4838" y="872"/>
                  </a:lnTo>
                  <a:lnTo>
                    <a:pt x="4808" y="906"/>
                  </a:lnTo>
                  <a:lnTo>
                    <a:pt x="4776" y="938"/>
                  </a:lnTo>
                  <a:lnTo>
                    <a:pt x="4741" y="971"/>
                  </a:lnTo>
                  <a:lnTo>
                    <a:pt x="4706" y="1003"/>
                  </a:lnTo>
                  <a:lnTo>
                    <a:pt x="4670" y="1034"/>
                  </a:lnTo>
                  <a:lnTo>
                    <a:pt x="4631" y="1064"/>
                  </a:lnTo>
                  <a:lnTo>
                    <a:pt x="4593" y="1093"/>
                  </a:lnTo>
                  <a:lnTo>
                    <a:pt x="4551" y="1121"/>
                  </a:lnTo>
                  <a:lnTo>
                    <a:pt x="4509" y="1147"/>
                  </a:lnTo>
                  <a:lnTo>
                    <a:pt x="4465" y="1173"/>
                  </a:lnTo>
                  <a:lnTo>
                    <a:pt x="4419" y="1195"/>
                  </a:lnTo>
                  <a:lnTo>
                    <a:pt x="4370" y="1218"/>
                  </a:lnTo>
                  <a:lnTo>
                    <a:pt x="4322" y="1239"/>
                  </a:lnTo>
                  <a:lnTo>
                    <a:pt x="4270" y="1258"/>
                  </a:lnTo>
                  <a:lnTo>
                    <a:pt x="4218" y="1274"/>
                  </a:lnTo>
                  <a:lnTo>
                    <a:pt x="4163" y="1290"/>
                  </a:lnTo>
                  <a:lnTo>
                    <a:pt x="4108" y="1303"/>
                  </a:lnTo>
                  <a:lnTo>
                    <a:pt x="4050" y="1315"/>
                  </a:lnTo>
                  <a:lnTo>
                    <a:pt x="3990" y="1324"/>
                  </a:lnTo>
                  <a:lnTo>
                    <a:pt x="3929" y="1331"/>
                  </a:lnTo>
                  <a:lnTo>
                    <a:pt x="3865" y="1336"/>
                  </a:lnTo>
                  <a:lnTo>
                    <a:pt x="3800" y="1337"/>
                  </a:lnTo>
                  <a:lnTo>
                    <a:pt x="3732" y="1337"/>
                  </a:lnTo>
                  <a:lnTo>
                    <a:pt x="3662" y="1336"/>
                  </a:lnTo>
                  <a:lnTo>
                    <a:pt x="3591" y="1329"/>
                  </a:lnTo>
                  <a:lnTo>
                    <a:pt x="3518" y="1321"/>
                  </a:lnTo>
                  <a:lnTo>
                    <a:pt x="3443" y="1311"/>
                  </a:lnTo>
                  <a:lnTo>
                    <a:pt x="3365" y="1297"/>
                  </a:lnTo>
                  <a:lnTo>
                    <a:pt x="3286" y="1279"/>
                  </a:lnTo>
                  <a:lnTo>
                    <a:pt x="3204" y="1260"/>
                  </a:lnTo>
                  <a:lnTo>
                    <a:pt x="3204" y="1260"/>
                  </a:lnTo>
                  <a:lnTo>
                    <a:pt x="3042" y="1219"/>
                  </a:lnTo>
                  <a:lnTo>
                    <a:pt x="2885" y="1181"/>
                  </a:lnTo>
                  <a:lnTo>
                    <a:pt x="2733" y="1148"/>
                  </a:lnTo>
                  <a:lnTo>
                    <a:pt x="2588" y="1119"/>
                  </a:lnTo>
                  <a:lnTo>
                    <a:pt x="2447" y="1093"/>
                  </a:lnTo>
                  <a:lnTo>
                    <a:pt x="2313" y="1071"/>
                  </a:lnTo>
                  <a:lnTo>
                    <a:pt x="2184" y="1053"/>
                  </a:lnTo>
                  <a:lnTo>
                    <a:pt x="2059" y="1039"/>
                  </a:lnTo>
                  <a:lnTo>
                    <a:pt x="1938" y="1029"/>
                  </a:lnTo>
                  <a:lnTo>
                    <a:pt x="1821" y="1022"/>
                  </a:lnTo>
                  <a:lnTo>
                    <a:pt x="1709" y="1019"/>
                  </a:lnTo>
                  <a:lnTo>
                    <a:pt x="1602" y="1019"/>
                  </a:lnTo>
                  <a:lnTo>
                    <a:pt x="1498" y="1024"/>
                  </a:lnTo>
                  <a:lnTo>
                    <a:pt x="1396" y="1031"/>
                  </a:lnTo>
                  <a:lnTo>
                    <a:pt x="1299" y="1042"/>
                  </a:lnTo>
                  <a:lnTo>
                    <a:pt x="1252" y="1048"/>
                  </a:lnTo>
                  <a:lnTo>
                    <a:pt x="1206" y="1056"/>
                  </a:lnTo>
                  <a:lnTo>
                    <a:pt x="1160" y="1064"/>
                  </a:lnTo>
                  <a:lnTo>
                    <a:pt x="1116" y="1074"/>
                  </a:lnTo>
                  <a:lnTo>
                    <a:pt x="1071" y="1084"/>
                  </a:lnTo>
                  <a:lnTo>
                    <a:pt x="1027" y="1095"/>
                  </a:lnTo>
                  <a:lnTo>
                    <a:pt x="985" y="1106"/>
                  </a:lnTo>
                  <a:lnTo>
                    <a:pt x="942" y="1119"/>
                  </a:lnTo>
                  <a:lnTo>
                    <a:pt x="901" y="1132"/>
                  </a:lnTo>
                  <a:lnTo>
                    <a:pt x="860" y="1147"/>
                  </a:lnTo>
                  <a:lnTo>
                    <a:pt x="820" y="1163"/>
                  </a:lnTo>
                  <a:lnTo>
                    <a:pt x="780" y="1177"/>
                  </a:lnTo>
                  <a:lnTo>
                    <a:pt x="702" y="1213"/>
                  </a:lnTo>
                  <a:lnTo>
                    <a:pt x="626" y="1250"/>
                  </a:lnTo>
                  <a:lnTo>
                    <a:pt x="552" y="1290"/>
                  </a:lnTo>
                  <a:lnTo>
                    <a:pt x="479" y="1334"/>
                  </a:lnTo>
                  <a:lnTo>
                    <a:pt x="408" y="1381"/>
                  </a:lnTo>
                  <a:lnTo>
                    <a:pt x="338" y="1429"/>
                  </a:lnTo>
                  <a:lnTo>
                    <a:pt x="269" y="1483"/>
                  </a:lnTo>
                  <a:lnTo>
                    <a:pt x="201" y="1538"/>
                  </a:lnTo>
                  <a:lnTo>
                    <a:pt x="133" y="1596"/>
                  </a:lnTo>
                  <a:lnTo>
                    <a:pt x="66" y="1657"/>
                  </a:lnTo>
                  <a:lnTo>
                    <a:pt x="0" y="172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spcBef>
                  <a:spcPct val="50000"/>
                </a:spcBef>
              </a:pPr>
              <a:endParaRPr lang="ko-KR" altLang="en-US" sz="1000" b="1" dirty="0" smtClean="0">
                <a:solidFill>
                  <a:srgbClr val="000000"/>
                </a:solidFill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7460" name="Freeform 100"/>
            <p:cNvSpPr>
              <a:spLocks/>
            </p:cNvSpPr>
            <p:nvPr/>
          </p:nvSpPr>
          <p:spPr bwMode="auto">
            <a:xfrm>
              <a:off x="1361" y="825"/>
              <a:ext cx="5239" cy="918"/>
            </a:xfrm>
            <a:custGeom>
              <a:avLst/>
              <a:gdLst/>
              <a:ahLst/>
              <a:cxnLst>
                <a:cxn ang="0">
                  <a:pos x="5239" y="0"/>
                </a:cxn>
                <a:cxn ang="0">
                  <a:pos x="5223" y="74"/>
                </a:cxn>
                <a:cxn ang="0">
                  <a:pos x="5202" y="158"/>
                </a:cxn>
                <a:cxn ang="0">
                  <a:pos x="5169" y="265"/>
                </a:cxn>
                <a:cxn ang="0">
                  <a:pos x="5122" y="389"/>
                </a:cxn>
                <a:cxn ang="0">
                  <a:pos x="5061" y="527"/>
                </a:cxn>
                <a:cxn ang="0">
                  <a:pos x="5003" y="635"/>
                </a:cxn>
                <a:cxn ang="0">
                  <a:pos x="4958" y="706"/>
                </a:cxn>
                <a:cxn ang="0">
                  <a:pos x="4909" y="778"/>
                </a:cxn>
                <a:cxn ang="0">
                  <a:pos x="4855" y="850"/>
                </a:cxn>
                <a:cxn ang="0">
                  <a:pos x="4796" y="921"/>
                </a:cxn>
                <a:cxn ang="0">
                  <a:pos x="4730" y="987"/>
                </a:cxn>
                <a:cxn ang="0">
                  <a:pos x="4660" y="1051"/>
                </a:cxn>
                <a:cxn ang="0">
                  <a:pos x="4583" y="1113"/>
                </a:cxn>
                <a:cxn ang="0">
                  <a:pos x="4500" y="1168"/>
                </a:cxn>
                <a:cxn ang="0">
                  <a:pos x="4411" y="1219"/>
                </a:cxn>
                <a:cxn ang="0">
                  <a:pos x="4315" y="1265"/>
                </a:cxn>
                <a:cxn ang="0">
                  <a:pos x="4211" y="1303"/>
                </a:cxn>
                <a:cxn ang="0">
                  <a:pos x="4101" y="1334"/>
                </a:cxn>
                <a:cxn ang="0">
                  <a:pos x="3985" y="1357"/>
                </a:cxn>
                <a:cxn ang="0">
                  <a:pos x="3860" y="1371"/>
                </a:cxn>
                <a:cxn ang="0">
                  <a:pos x="3727" y="1376"/>
                </a:cxn>
                <a:cxn ang="0">
                  <a:pos x="3585" y="1371"/>
                </a:cxn>
                <a:cxn ang="0">
                  <a:pos x="3436" y="1355"/>
                </a:cxn>
                <a:cxn ang="0">
                  <a:pos x="3279" y="1326"/>
                </a:cxn>
                <a:cxn ang="0">
                  <a:pos x="3198" y="1308"/>
                </a:cxn>
                <a:cxn ang="0">
                  <a:pos x="2877" y="1235"/>
                </a:cxn>
                <a:cxn ang="0">
                  <a:pos x="2580" y="1179"/>
                </a:cxn>
                <a:cxn ang="0">
                  <a:pos x="2303" y="1137"/>
                </a:cxn>
                <a:cxn ang="0">
                  <a:pos x="2048" y="1109"/>
                </a:cxn>
                <a:cxn ang="0">
                  <a:pos x="1811" y="1097"/>
                </a:cxn>
                <a:cxn ang="0">
                  <a:pos x="1591" y="1100"/>
                </a:cxn>
                <a:cxn ang="0">
                  <a:pos x="1387" y="1114"/>
                </a:cxn>
                <a:cxn ang="0">
                  <a:pos x="1243" y="1135"/>
                </a:cxn>
                <a:cxn ang="0">
                  <a:pos x="1151" y="1153"/>
                </a:cxn>
                <a:cxn ang="0">
                  <a:pos x="1062" y="1174"/>
                </a:cxn>
                <a:cxn ang="0">
                  <a:pos x="976" y="1200"/>
                </a:cxn>
                <a:cxn ang="0">
                  <a:pos x="893" y="1227"/>
                </a:cxn>
                <a:cxn ang="0">
                  <a:pos x="812" y="1258"/>
                </a:cxn>
                <a:cxn ang="0">
                  <a:pos x="696" y="1311"/>
                </a:cxn>
                <a:cxn ang="0">
                  <a:pos x="546" y="1392"/>
                </a:cxn>
                <a:cxn ang="0">
                  <a:pos x="404" y="1486"/>
                </a:cxn>
                <a:cxn ang="0">
                  <a:pos x="267" y="1591"/>
                </a:cxn>
                <a:cxn ang="0">
                  <a:pos x="132" y="1709"/>
                </a:cxn>
                <a:cxn ang="0">
                  <a:pos x="0" y="1836"/>
                </a:cxn>
              </a:cxnLst>
              <a:rect l="0" t="0" r="r" b="b"/>
              <a:pathLst>
                <a:path w="5239" h="1836">
                  <a:moveTo>
                    <a:pt x="5239" y="0"/>
                  </a:moveTo>
                  <a:lnTo>
                    <a:pt x="5239" y="0"/>
                  </a:lnTo>
                  <a:lnTo>
                    <a:pt x="5236" y="20"/>
                  </a:lnTo>
                  <a:lnTo>
                    <a:pt x="5223" y="74"/>
                  </a:lnTo>
                  <a:lnTo>
                    <a:pt x="5215" y="113"/>
                  </a:lnTo>
                  <a:lnTo>
                    <a:pt x="5202" y="158"/>
                  </a:lnTo>
                  <a:lnTo>
                    <a:pt x="5187" y="209"/>
                  </a:lnTo>
                  <a:lnTo>
                    <a:pt x="5169" y="265"/>
                  </a:lnTo>
                  <a:lnTo>
                    <a:pt x="5148" y="325"/>
                  </a:lnTo>
                  <a:lnTo>
                    <a:pt x="5122" y="389"/>
                  </a:lnTo>
                  <a:lnTo>
                    <a:pt x="5093" y="457"/>
                  </a:lnTo>
                  <a:lnTo>
                    <a:pt x="5061" y="527"/>
                  </a:lnTo>
                  <a:lnTo>
                    <a:pt x="5023" y="598"/>
                  </a:lnTo>
                  <a:lnTo>
                    <a:pt x="5003" y="635"/>
                  </a:lnTo>
                  <a:lnTo>
                    <a:pt x="4982" y="670"/>
                  </a:lnTo>
                  <a:lnTo>
                    <a:pt x="4958" y="706"/>
                  </a:lnTo>
                  <a:lnTo>
                    <a:pt x="4934" y="743"/>
                  </a:lnTo>
                  <a:lnTo>
                    <a:pt x="4909" y="778"/>
                  </a:lnTo>
                  <a:lnTo>
                    <a:pt x="4883" y="814"/>
                  </a:lnTo>
                  <a:lnTo>
                    <a:pt x="4855" y="850"/>
                  </a:lnTo>
                  <a:lnTo>
                    <a:pt x="4826" y="885"/>
                  </a:lnTo>
                  <a:lnTo>
                    <a:pt x="4796" y="921"/>
                  </a:lnTo>
                  <a:lnTo>
                    <a:pt x="4764" y="954"/>
                  </a:lnTo>
                  <a:lnTo>
                    <a:pt x="4730" y="987"/>
                  </a:lnTo>
                  <a:lnTo>
                    <a:pt x="4696" y="1019"/>
                  </a:lnTo>
                  <a:lnTo>
                    <a:pt x="4660" y="1051"/>
                  </a:lnTo>
                  <a:lnTo>
                    <a:pt x="4622" y="1082"/>
                  </a:lnTo>
                  <a:lnTo>
                    <a:pt x="4583" y="1113"/>
                  </a:lnTo>
                  <a:lnTo>
                    <a:pt x="4543" y="1140"/>
                  </a:lnTo>
                  <a:lnTo>
                    <a:pt x="4500" y="1168"/>
                  </a:lnTo>
                  <a:lnTo>
                    <a:pt x="4457" y="1195"/>
                  </a:lnTo>
                  <a:lnTo>
                    <a:pt x="4411" y="1219"/>
                  </a:lnTo>
                  <a:lnTo>
                    <a:pt x="4364" y="1242"/>
                  </a:lnTo>
                  <a:lnTo>
                    <a:pt x="4315" y="1265"/>
                  </a:lnTo>
                  <a:lnTo>
                    <a:pt x="4264" y="1284"/>
                  </a:lnTo>
                  <a:lnTo>
                    <a:pt x="4211" y="1303"/>
                  </a:lnTo>
                  <a:lnTo>
                    <a:pt x="4157" y="1319"/>
                  </a:lnTo>
                  <a:lnTo>
                    <a:pt x="4101" y="1334"/>
                  </a:lnTo>
                  <a:lnTo>
                    <a:pt x="4043" y="1347"/>
                  </a:lnTo>
                  <a:lnTo>
                    <a:pt x="3985" y="1357"/>
                  </a:lnTo>
                  <a:lnTo>
                    <a:pt x="3922" y="1365"/>
                  </a:lnTo>
                  <a:lnTo>
                    <a:pt x="3860" y="1371"/>
                  </a:lnTo>
                  <a:lnTo>
                    <a:pt x="3793" y="1374"/>
                  </a:lnTo>
                  <a:lnTo>
                    <a:pt x="3727" y="1376"/>
                  </a:lnTo>
                  <a:lnTo>
                    <a:pt x="3657" y="1374"/>
                  </a:lnTo>
                  <a:lnTo>
                    <a:pt x="3585" y="1371"/>
                  </a:lnTo>
                  <a:lnTo>
                    <a:pt x="3513" y="1365"/>
                  </a:lnTo>
                  <a:lnTo>
                    <a:pt x="3436" y="1355"/>
                  </a:lnTo>
                  <a:lnTo>
                    <a:pt x="3359" y="1342"/>
                  </a:lnTo>
                  <a:lnTo>
                    <a:pt x="3279" y="1326"/>
                  </a:lnTo>
                  <a:lnTo>
                    <a:pt x="3198" y="1308"/>
                  </a:lnTo>
                  <a:lnTo>
                    <a:pt x="3198" y="1308"/>
                  </a:lnTo>
                  <a:lnTo>
                    <a:pt x="3034" y="1269"/>
                  </a:lnTo>
                  <a:lnTo>
                    <a:pt x="2877" y="1235"/>
                  </a:lnTo>
                  <a:lnTo>
                    <a:pt x="2726" y="1205"/>
                  </a:lnTo>
                  <a:lnTo>
                    <a:pt x="2580" y="1179"/>
                  </a:lnTo>
                  <a:lnTo>
                    <a:pt x="2439" y="1156"/>
                  </a:lnTo>
                  <a:lnTo>
                    <a:pt x="2303" y="1137"/>
                  </a:lnTo>
                  <a:lnTo>
                    <a:pt x="2174" y="1121"/>
                  </a:lnTo>
                  <a:lnTo>
                    <a:pt x="2048" y="1109"/>
                  </a:lnTo>
                  <a:lnTo>
                    <a:pt x="1927" y="1101"/>
                  </a:lnTo>
                  <a:lnTo>
                    <a:pt x="1811" y="1097"/>
                  </a:lnTo>
                  <a:lnTo>
                    <a:pt x="1699" y="1097"/>
                  </a:lnTo>
                  <a:lnTo>
                    <a:pt x="1591" y="1100"/>
                  </a:lnTo>
                  <a:lnTo>
                    <a:pt x="1487" y="1105"/>
                  </a:lnTo>
                  <a:lnTo>
                    <a:pt x="1387" y="1114"/>
                  </a:lnTo>
                  <a:lnTo>
                    <a:pt x="1290" y="1127"/>
                  </a:lnTo>
                  <a:lnTo>
                    <a:pt x="1243" y="1135"/>
                  </a:lnTo>
                  <a:lnTo>
                    <a:pt x="1197" y="1143"/>
                  </a:lnTo>
                  <a:lnTo>
                    <a:pt x="1151" y="1153"/>
                  </a:lnTo>
                  <a:lnTo>
                    <a:pt x="1107" y="1164"/>
                  </a:lnTo>
                  <a:lnTo>
                    <a:pt x="1062" y="1174"/>
                  </a:lnTo>
                  <a:lnTo>
                    <a:pt x="1019" y="1187"/>
                  </a:lnTo>
                  <a:lnTo>
                    <a:pt x="976" y="1200"/>
                  </a:lnTo>
                  <a:lnTo>
                    <a:pt x="934" y="1213"/>
                  </a:lnTo>
                  <a:lnTo>
                    <a:pt x="893" y="1227"/>
                  </a:lnTo>
                  <a:lnTo>
                    <a:pt x="853" y="1242"/>
                  </a:lnTo>
                  <a:lnTo>
                    <a:pt x="812" y="1258"/>
                  </a:lnTo>
                  <a:lnTo>
                    <a:pt x="772" y="1276"/>
                  </a:lnTo>
                  <a:lnTo>
                    <a:pt x="696" y="1311"/>
                  </a:lnTo>
                  <a:lnTo>
                    <a:pt x="619" y="1350"/>
                  </a:lnTo>
                  <a:lnTo>
                    <a:pt x="546" y="1392"/>
                  </a:lnTo>
                  <a:lnTo>
                    <a:pt x="473" y="1437"/>
                  </a:lnTo>
                  <a:lnTo>
                    <a:pt x="404" y="1486"/>
                  </a:lnTo>
                  <a:lnTo>
                    <a:pt x="335" y="1537"/>
                  </a:lnTo>
                  <a:lnTo>
                    <a:pt x="267" y="1591"/>
                  </a:lnTo>
                  <a:lnTo>
                    <a:pt x="199" y="1649"/>
                  </a:lnTo>
                  <a:lnTo>
                    <a:pt x="132" y="1709"/>
                  </a:lnTo>
                  <a:lnTo>
                    <a:pt x="67" y="1772"/>
                  </a:lnTo>
                  <a:lnTo>
                    <a:pt x="0" y="183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spcBef>
                  <a:spcPct val="50000"/>
                </a:spcBef>
              </a:pPr>
              <a:endParaRPr lang="ko-KR" altLang="en-US" sz="1000" b="1" dirty="0" smtClean="0">
                <a:solidFill>
                  <a:srgbClr val="000000"/>
                </a:solidFill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7461" name="Freeform 101"/>
            <p:cNvSpPr>
              <a:spLocks/>
            </p:cNvSpPr>
            <p:nvPr/>
          </p:nvSpPr>
          <p:spPr bwMode="auto">
            <a:xfrm>
              <a:off x="1407" y="796"/>
              <a:ext cx="5211" cy="976"/>
            </a:xfrm>
            <a:custGeom>
              <a:avLst/>
              <a:gdLst/>
              <a:ahLst/>
              <a:cxnLst>
                <a:cxn ang="0">
                  <a:pos x="5211" y="0"/>
                </a:cxn>
                <a:cxn ang="0">
                  <a:pos x="5197" y="76"/>
                </a:cxn>
                <a:cxn ang="0">
                  <a:pos x="5176" y="160"/>
                </a:cxn>
                <a:cxn ang="0">
                  <a:pos x="5144" y="268"/>
                </a:cxn>
                <a:cxn ang="0">
                  <a:pos x="5100" y="394"/>
                </a:cxn>
                <a:cxn ang="0">
                  <a:pos x="5040" y="533"/>
                </a:cxn>
                <a:cxn ang="0">
                  <a:pos x="4983" y="643"/>
                </a:cxn>
                <a:cxn ang="0">
                  <a:pos x="4940" y="715"/>
                </a:cxn>
                <a:cxn ang="0">
                  <a:pos x="4893" y="790"/>
                </a:cxn>
                <a:cxn ang="0">
                  <a:pos x="4839" y="862"/>
                </a:cxn>
                <a:cxn ang="0">
                  <a:pos x="4780" y="933"/>
                </a:cxn>
                <a:cxn ang="0">
                  <a:pos x="4716" y="1003"/>
                </a:cxn>
                <a:cxn ang="0">
                  <a:pos x="4647" y="1069"/>
                </a:cxn>
                <a:cxn ang="0">
                  <a:pos x="4571" y="1130"/>
                </a:cxn>
                <a:cxn ang="0">
                  <a:pos x="4489" y="1188"/>
                </a:cxn>
                <a:cxn ang="0">
                  <a:pos x="4400" y="1242"/>
                </a:cxn>
                <a:cxn ang="0">
                  <a:pos x="4305" y="1289"/>
                </a:cxn>
                <a:cxn ang="0">
                  <a:pos x="4203" y="1331"/>
                </a:cxn>
                <a:cxn ang="0">
                  <a:pos x="4093" y="1363"/>
                </a:cxn>
                <a:cxn ang="0">
                  <a:pos x="3976" y="1389"/>
                </a:cxn>
                <a:cxn ang="0">
                  <a:pos x="3851" y="1406"/>
                </a:cxn>
                <a:cxn ang="0">
                  <a:pos x="3718" y="1413"/>
                </a:cxn>
                <a:cxn ang="0">
                  <a:pos x="3578" y="1411"/>
                </a:cxn>
                <a:cxn ang="0">
                  <a:pos x="3428" y="1398"/>
                </a:cxn>
                <a:cxn ang="0">
                  <a:pos x="3271" y="1373"/>
                </a:cxn>
                <a:cxn ang="0">
                  <a:pos x="3188" y="1356"/>
                </a:cxn>
                <a:cxn ang="0">
                  <a:pos x="2867" y="1290"/>
                </a:cxn>
                <a:cxn ang="0">
                  <a:pos x="2568" y="1239"/>
                </a:cxn>
                <a:cxn ang="0">
                  <a:pos x="2292" y="1203"/>
                </a:cxn>
                <a:cxn ang="0">
                  <a:pos x="2037" y="1180"/>
                </a:cxn>
                <a:cxn ang="0">
                  <a:pos x="1799" y="1172"/>
                </a:cxn>
                <a:cxn ang="0">
                  <a:pos x="1580" y="1179"/>
                </a:cxn>
                <a:cxn ang="0">
                  <a:pos x="1376" y="1198"/>
                </a:cxn>
                <a:cxn ang="0">
                  <a:pos x="1231" y="1222"/>
                </a:cxn>
                <a:cxn ang="0">
                  <a:pos x="1140" y="1242"/>
                </a:cxn>
                <a:cxn ang="0">
                  <a:pos x="1052" y="1266"/>
                </a:cxn>
                <a:cxn ang="0">
                  <a:pos x="966" y="1292"/>
                </a:cxn>
                <a:cxn ang="0">
                  <a:pos x="883" y="1323"/>
                </a:cxn>
                <a:cxn ang="0">
                  <a:pos x="802" y="1355"/>
                </a:cxn>
                <a:cxn ang="0">
                  <a:pos x="687" y="1410"/>
                </a:cxn>
                <a:cxn ang="0">
                  <a:pos x="539" y="1495"/>
                </a:cxn>
                <a:cxn ang="0">
                  <a:pos x="398" y="1592"/>
                </a:cxn>
                <a:cxn ang="0">
                  <a:pos x="262" y="1700"/>
                </a:cxn>
                <a:cxn ang="0">
                  <a:pos x="130" y="1821"/>
                </a:cxn>
                <a:cxn ang="0">
                  <a:pos x="0" y="1952"/>
                </a:cxn>
              </a:cxnLst>
              <a:rect l="0" t="0" r="r" b="b"/>
              <a:pathLst>
                <a:path w="5211" h="1952">
                  <a:moveTo>
                    <a:pt x="5211" y="0"/>
                  </a:moveTo>
                  <a:lnTo>
                    <a:pt x="5211" y="0"/>
                  </a:lnTo>
                  <a:lnTo>
                    <a:pt x="5206" y="21"/>
                  </a:lnTo>
                  <a:lnTo>
                    <a:pt x="5197" y="76"/>
                  </a:lnTo>
                  <a:lnTo>
                    <a:pt x="5187" y="115"/>
                  </a:lnTo>
                  <a:lnTo>
                    <a:pt x="5176" y="160"/>
                  </a:lnTo>
                  <a:lnTo>
                    <a:pt x="5162" y="212"/>
                  </a:lnTo>
                  <a:lnTo>
                    <a:pt x="5144" y="268"/>
                  </a:lnTo>
                  <a:lnTo>
                    <a:pt x="5123" y="329"/>
                  </a:lnTo>
                  <a:lnTo>
                    <a:pt x="5100" y="394"/>
                  </a:lnTo>
                  <a:lnTo>
                    <a:pt x="5072" y="463"/>
                  </a:lnTo>
                  <a:lnTo>
                    <a:pt x="5040" y="533"/>
                  </a:lnTo>
                  <a:lnTo>
                    <a:pt x="5004" y="606"/>
                  </a:lnTo>
                  <a:lnTo>
                    <a:pt x="4983" y="643"/>
                  </a:lnTo>
                  <a:lnTo>
                    <a:pt x="4962" y="680"/>
                  </a:lnTo>
                  <a:lnTo>
                    <a:pt x="4940" y="715"/>
                  </a:lnTo>
                  <a:lnTo>
                    <a:pt x="4916" y="753"/>
                  </a:lnTo>
                  <a:lnTo>
                    <a:pt x="4893" y="790"/>
                  </a:lnTo>
                  <a:lnTo>
                    <a:pt x="4866" y="827"/>
                  </a:lnTo>
                  <a:lnTo>
                    <a:pt x="4839" y="862"/>
                  </a:lnTo>
                  <a:lnTo>
                    <a:pt x="4811" y="898"/>
                  </a:lnTo>
                  <a:lnTo>
                    <a:pt x="4780" y="933"/>
                  </a:lnTo>
                  <a:lnTo>
                    <a:pt x="4750" y="969"/>
                  </a:lnTo>
                  <a:lnTo>
                    <a:pt x="4716" y="1003"/>
                  </a:lnTo>
                  <a:lnTo>
                    <a:pt x="4683" y="1037"/>
                  </a:lnTo>
                  <a:lnTo>
                    <a:pt x="4647" y="1069"/>
                  </a:lnTo>
                  <a:lnTo>
                    <a:pt x="4609" y="1100"/>
                  </a:lnTo>
                  <a:lnTo>
                    <a:pt x="4571" y="1130"/>
                  </a:lnTo>
                  <a:lnTo>
                    <a:pt x="4530" y="1161"/>
                  </a:lnTo>
                  <a:lnTo>
                    <a:pt x="4489" y="1188"/>
                  </a:lnTo>
                  <a:lnTo>
                    <a:pt x="4446" y="1216"/>
                  </a:lnTo>
                  <a:lnTo>
                    <a:pt x="4400" y="1242"/>
                  </a:lnTo>
                  <a:lnTo>
                    <a:pt x="4354" y="1266"/>
                  </a:lnTo>
                  <a:lnTo>
                    <a:pt x="4305" y="1289"/>
                  </a:lnTo>
                  <a:lnTo>
                    <a:pt x="4255" y="1311"/>
                  </a:lnTo>
                  <a:lnTo>
                    <a:pt x="4203" y="1331"/>
                  </a:lnTo>
                  <a:lnTo>
                    <a:pt x="4148" y="1348"/>
                  </a:lnTo>
                  <a:lnTo>
                    <a:pt x="4093" y="1363"/>
                  </a:lnTo>
                  <a:lnTo>
                    <a:pt x="4036" y="1377"/>
                  </a:lnTo>
                  <a:lnTo>
                    <a:pt x="3976" y="1389"/>
                  </a:lnTo>
                  <a:lnTo>
                    <a:pt x="3915" y="1398"/>
                  </a:lnTo>
                  <a:lnTo>
                    <a:pt x="3851" y="1406"/>
                  </a:lnTo>
                  <a:lnTo>
                    <a:pt x="3786" y="1411"/>
                  </a:lnTo>
                  <a:lnTo>
                    <a:pt x="3718" y="1413"/>
                  </a:lnTo>
                  <a:lnTo>
                    <a:pt x="3649" y="1415"/>
                  </a:lnTo>
                  <a:lnTo>
                    <a:pt x="3578" y="1411"/>
                  </a:lnTo>
                  <a:lnTo>
                    <a:pt x="3504" y="1406"/>
                  </a:lnTo>
                  <a:lnTo>
                    <a:pt x="3428" y="1398"/>
                  </a:lnTo>
                  <a:lnTo>
                    <a:pt x="3350" y="1387"/>
                  </a:lnTo>
                  <a:lnTo>
                    <a:pt x="3271" y="1373"/>
                  </a:lnTo>
                  <a:lnTo>
                    <a:pt x="3188" y="1356"/>
                  </a:lnTo>
                  <a:lnTo>
                    <a:pt x="3188" y="1356"/>
                  </a:lnTo>
                  <a:lnTo>
                    <a:pt x="3025" y="1321"/>
                  </a:lnTo>
                  <a:lnTo>
                    <a:pt x="2867" y="1290"/>
                  </a:lnTo>
                  <a:lnTo>
                    <a:pt x="2716" y="1263"/>
                  </a:lnTo>
                  <a:lnTo>
                    <a:pt x="2568" y="1239"/>
                  </a:lnTo>
                  <a:lnTo>
                    <a:pt x="2428" y="1219"/>
                  </a:lnTo>
                  <a:lnTo>
                    <a:pt x="2292" y="1203"/>
                  </a:lnTo>
                  <a:lnTo>
                    <a:pt x="2162" y="1190"/>
                  </a:lnTo>
                  <a:lnTo>
                    <a:pt x="2037" y="1180"/>
                  </a:lnTo>
                  <a:lnTo>
                    <a:pt x="1916" y="1174"/>
                  </a:lnTo>
                  <a:lnTo>
                    <a:pt x="1799" y="1172"/>
                  </a:lnTo>
                  <a:lnTo>
                    <a:pt x="1688" y="1174"/>
                  </a:lnTo>
                  <a:lnTo>
                    <a:pt x="1580" y="1179"/>
                  </a:lnTo>
                  <a:lnTo>
                    <a:pt x="1476" y="1187"/>
                  </a:lnTo>
                  <a:lnTo>
                    <a:pt x="1376" y="1198"/>
                  </a:lnTo>
                  <a:lnTo>
                    <a:pt x="1279" y="1214"/>
                  </a:lnTo>
                  <a:lnTo>
                    <a:pt x="1231" y="1222"/>
                  </a:lnTo>
                  <a:lnTo>
                    <a:pt x="1186" y="1232"/>
                  </a:lnTo>
                  <a:lnTo>
                    <a:pt x="1140" y="1242"/>
                  </a:lnTo>
                  <a:lnTo>
                    <a:pt x="1095" y="1253"/>
                  </a:lnTo>
                  <a:lnTo>
                    <a:pt x="1052" y="1266"/>
                  </a:lnTo>
                  <a:lnTo>
                    <a:pt x="1009" y="1279"/>
                  </a:lnTo>
                  <a:lnTo>
                    <a:pt x="966" y="1292"/>
                  </a:lnTo>
                  <a:lnTo>
                    <a:pt x="925" y="1306"/>
                  </a:lnTo>
                  <a:lnTo>
                    <a:pt x="883" y="1323"/>
                  </a:lnTo>
                  <a:lnTo>
                    <a:pt x="843" y="1339"/>
                  </a:lnTo>
                  <a:lnTo>
                    <a:pt x="802" y="1355"/>
                  </a:lnTo>
                  <a:lnTo>
                    <a:pt x="763" y="1373"/>
                  </a:lnTo>
                  <a:lnTo>
                    <a:pt x="687" y="1410"/>
                  </a:lnTo>
                  <a:lnTo>
                    <a:pt x="612" y="1452"/>
                  </a:lnTo>
                  <a:lnTo>
                    <a:pt x="539" y="1495"/>
                  </a:lnTo>
                  <a:lnTo>
                    <a:pt x="468" y="1542"/>
                  </a:lnTo>
                  <a:lnTo>
                    <a:pt x="398" y="1592"/>
                  </a:lnTo>
                  <a:lnTo>
                    <a:pt x="329" y="1644"/>
                  </a:lnTo>
                  <a:lnTo>
                    <a:pt x="262" y="1700"/>
                  </a:lnTo>
                  <a:lnTo>
                    <a:pt x="196" y="1758"/>
                  </a:lnTo>
                  <a:lnTo>
                    <a:pt x="130" y="1821"/>
                  </a:lnTo>
                  <a:lnTo>
                    <a:pt x="65" y="1884"/>
                  </a:lnTo>
                  <a:lnTo>
                    <a:pt x="0" y="195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spcBef>
                  <a:spcPct val="50000"/>
                </a:spcBef>
              </a:pPr>
              <a:endParaRPr lang="ko-KR" altLang="en-US" sz="1000" b="1" dirty="0" smtClean="0">
                <a:solidFill>
                  <a:srgbClr val="000000"/>
                </a:solidFill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7462" name="Freeform 102"/>
            <p:cNvSpPr>
              <a:spLocks/>
            </p:cNvSpPr>
            <p:nvPr/>
          </p:nvSpPr>
          <p:spPr bwMode="auto">
            <a:xfrm>
              <a:off x="1454" y="767"/>
              <a:ext cx="5179" cy="1034"/>
            </a:xfrm>
            <a:custGeom>
              <a:avLst/>
              <a:gdLst/>
              <a:ahLst/>
              <a:cxnLst>
                <a:cxn ang="0">
                  <a:pos x="5179" y="0"/>
                </a:cxn>
                <a:cxn ang="0">
                  <a:pos x="5166" y="74"/>
                </a:cxn>
                <a:cxn ang="0">
                  <a:pos x="5148" y="159"/>
                </a:cxn>
                <a:cxn ang="0">
                  <a:pos x="5118" y="269"/>
                </a:cxn>
                <a:cxn ang="0">
                  <a:pos x="5075" y="397"/>
                </a:cxn>
                <a:cxn ang="0">
                  <a:pos x="5016" y="537"/>
                </a:cxn>
                <a:cxn ang="0">
                  <a:pos x="4962" y="649"/>
                </a:cxn>
                <a:cxn ang="0">
                  <a:pos x="4921" y="723"/>
                </a:cxn>
                <a:cxn ang="0">
                  <a:pos x="4873" y="799"/>
                </a:cxn>
                <a:cxn ang="0">
                  <a:pos x="4822" y="873"/>
                </a:cxn>
                <a:cxn ang="0">
                  <a:pos x="4764" y="946"/>
                </a:cxn>
                <a:cxn ang="0">
                  <a:pos x="4701" y="1015"/>
                </a:cxn>
                <a:cxn ang="0">
                  <a:pos x="4632" y="1083"/>
                </a:cxn>
                <a:cxn ang="0">
                  <a:pos x="4558" y="1148"/>
                </a:cxn>
                <a:cxn ang="0">
                  <a:pos x="4476" y="1207"/>
                </a:cxn>
                <a:cxn ang="0">
                  <a:pos x="4389" y="1262"/>
                </a:cxn>
                <a:cxn ang="0">
                  <a:pos x="4294" y="1312"/>
                </a:cxn>
                <a:cxn ang="0">
                  <a:pos x="4192" y="1356"/>
                </a:cxn>
                <a:cxn ang="0">
                  <a:pos x="4083" y="1391"/>
                </a:cxn>
                <a:cxn ang="0">
                  <a:pos x="3967" y="1419"/>
                </a:cxn>
                <a:cxn ang="0">
                  <a:pos x="3842" y="1438"/>
                </a:cxn>
                <a:cxn ang="0">
                  <a:pos x="3710" y="1450"/>
                </a:cxn>
                <a:cxn ang="0">
                  <a:pos x="3568" y="1450"/>
                </a:cxn>
                <a:cxn ang="0">
                  <a:pos x="3420" y="1440"/>
                </a:cxn>
                <a:cxn ang="0">
                  <a:pos x="3261" y="1417"/>
                </a:cxn>
                <a:cxn ang="0">
                  <a:pos x="3178" y="1403"/>
                </a:cxn>
                <a:cxn ang="0">
                  <a:pos x="2856" y="1343"/>
                </a:cxn>
                <a:cxn ang="0">
                  <a:pos x="2558" y="1296"/>
                </a:cxn>
                <a:cxn ang="0">
                  <a:pos x="2281" y="1265"/>
                </a:cxn>
                <a:cxn ang="0">
                  <a:pos x="2024" y="1249"/>
                </a:cxn>
                <a:cxn ang="0">
                  <a:pos x="1787" y="1246"/>
                </a:cxn>
                <a:cxn ang="0">
                  <a:pos x="1568" y="1256"/>
                </a:cxn>
                <a:cxn ang="0">
                  <a:pos x="1363" y="1280"/>
                </a:cxn>
                <a:cxn ang="0">
                  <a:pos x="1268" y="1298"/>
                </a:cxn>
                <a:cxn ang="0">
                  <a:pos x="1175" y="1319"/>
                </a:cxn>
                <a:cxn ang="0">
                  <a:pos x="1084" y="1341"/>
                </a:cxn>
                <a:cxn ang="0">
                  <a:pos x="998" y="1369"/>
                </a:cxn>
                <a:cxn ang="0">
                  <a:pos x="914" y="1398"/>
                </a:cxn>
                <a:cxn ang="0">
                  <a:pos x="833" y="1432"/>
                </a:cxn>
                <a:cxn ang="0">
                  <a:pos x="754" y="1467"/>
                </a:cxn>
                <a:cxn ang="0">
                  <a:pos x="678" y="1508"/>
                </a:cxn>
                <a:cxn ang="0">
                  <a:pos x="532" y="1595"/>
                </a:cxn>
                <a:cxn ang="0">
                  <a:pos x="392" y="1695"/>
                </a:cxn>
                <a:cxn ang="0">
                  <a:pos x="258" y="1808"/>
                </a:cxn>
                <a:cxn ang="0">
                  <a:pos x="128" y="1931"/>
                </a:cxn>
                <a:cxn ang="0">
                  <a:pos x="0" y="2066"/>
                </a:cxn>
              </a:cxnLst>
              <a:rect l="0" t="0" r="r" b="b"/>
              <a:pathLst>
                <a:path w="5179" h="2066">
                  <a:moveTo>
                    <a:pt x="5179" y="0"/>
                  </a:moveTo>
                  <a:lnTo>
                    <a:pt x="5179" y="0"/>
                  </a:lnTo>
                  <a:lnTo>
                    <a:pt x="5176" y="19"/>
                  </a:lnTo>
                  <a:lnTo>
                    <a:pt x="5166" y="74"/>
                  </a:lnTo>
                  <a:lnTo>
                    <a:pt x="5158" y="114"/>
                  </a:lnTo>
                  <a:lnTo>
                    <a:pt x="5148" y="159"/>
                  </a:lnTo>
                  <a:lnTo>
                    <a:pt x="5134" y="211"/>
                  </a:lnTo>
                  <a:lnTo>
                    <a:pt x="5118" y="269"/>
                  </a:lnTo>
                  <a:lnTo>
                    <a:pt x="5098" y="331"/>
                  </a:lnTo>
                  <a:lnTo>
                    <a:pt x="5075" y="397"/>
                  </a:lnTo>
                  <a:lnTo>
                    <a:pt x="5048" y="466"/>
                  </a:lnTo>
                  <a:lnTo>
                    <a:pt x="5016" y="537"/>
                  </a:lnTo>
                  <a:lnTo>
                    <a:pt x="4982" y="612"/>
                  </a:lnTo>
                  <a:lnTo>
                    <a:pt x="4962" y="649"/>
                  </a:lnTo>
                  <a:lnTo>
                    <a:pt x="4941" y="686"/>
                  </a:lnTo>
                  <a:lnTo>
                    <a:pt x="4921" y="723"/>
                  </a:lnTo>
                  <a:lnTo>
                    <a:pt x="4897" y="762"/>
                  </a:lnTo>
                  <a:lnTo>
                    <a:pt x="4873" y="799"/>
                  </a:lnTo>
                  <a:lnTo>
                    <a:pt x="4848" y="836"/>
                  </a:lnTo>
                  <a:lnTo>
                    <a:pt x="4822" y="873"/>
                  </a:lnTo>
                  <a:lnTo>
                    <a:pt x="4794" y="909"/>
                  </a:lnTo>
                  <a:lnTo>
                    <a:pt x="4764" y="946"/>
                  </a:lnTo>
                  <a:lnTo>
                    <a:pt x="4733" y="981"/>
                  </a:lnTo>
                  <a:lnTo>
                    <a:pt x="4701" y="1015"/>
                  </a:lnTo>
                  <a:lnTo>
                    <a:pt x="4668" y="1051"/>
                  </a:lnTo>
                  <a:lnTo>
                    <a:pt x="4632" y="1083"/>
                  </a:lnTo>
                  <a:lnTo>
                    <a:pt x="4596" y="1117"/>
                  </a:lnTo>
                  <a:lnTo>
                    <a:pt x="4558" y="1148"/>
                  </a:lnTo>
                  <a:lnTo>
                    <a:pt x="4518" y="1178"/>
                  </a:lnTo>
                  <a:lnTo>
                    <a:pt x="4476" y="1207"/>
                  </a:lnTo>
                  <a:lnTo>
                    <a:pt x="4433" y="1236"/>
                  </a:lnTo>
                  <a:lnTo>
                    <a:pt x="4389" y="1262"/>
                  </a:lnTo>
                  <a:lnTo>
                    <a:pt x="4342" y="1288"/>
                  </a:lnTo>
                  <a:lnTo>
                    <a:pt x="4294" y="1312"/>
                  </a:lnTo>
                  <a:lnTo>
                    <a:pt x="4244" y="1335"/>
                  </a:lnTo>
                  <a:lnTo>
                    <a:pt x="4192" y="1356"/>
                  </a:lnTo>
                  <a:lnTo>
                    <a:pt x="4139" y="1374"/>
                  </a:lnTo>
                  <a:lnTo>
                    <a:pt x="4083" y="1391"/>
                  </a:lnTo>
                  <a:lnTo>
                    <a:pt x="4026" y="1406"/>
                  </a:lnTo>
                  <a:lnTo>
                    <a:pt x="3967" y="1419"/>
                  </a:lnTo>
                  <a:lnTo>
                    <a:pt x="3906" y="1430"/>
                  </a:lnTo>
                  <a:lnTo>
                    <a:pt x="3842" y="1438"/>
                  </a:lnTo>
                  <a:lnTo>
                    <a:pt x="3777" y="1445"/>
                  </a:lnTo>
                  <a:lnTo>
                    <a:pt x="3710" y="1450"/>
                  </a:lnTo>
                  <a:lnTo>
                    <a:pt x="3641" y="1451"/>
                  </a:lnTo>
                  <a:lnTo>
                    <a:pt x="3568" y="1450"/>
                  </a:lnTo>
                  <a:lnTo>
                    <a:pt x="3495" y="1446"/>
                  </a:lnTo>
                  <a:lnTo>
                    <a:pt x="3420" y="1440"/>
                  </a:lnTo>
                  <a:lnTo>
                    <a:pt x="3341" y="1430"/>
                  </a:lnTo>
                  <a:lnTo>
                    <a:pt x="3261" y="1417"/>
                  </a:lnTo>
                  <a:lnTo>
                    <a:pt x="3178" y="1403"/>
                  </a:lnTo>
                  <a:lnTo>
                    <a:pt x="3178" y="1403"/>
                  </a:lnTo>
                  <a:lnTo>
                    <a:pt x="3014" y="1370"/>
                  </a:lnTo>
                  <a:lnTo>
                    <a:pt x="2856" y="1343"/>
                  </a:lnTo>
                  <a:lnTo>
                    <a:pt x="2703" y="1317"/>
                  </a:lnTo>
                  <a:lnTo>
                    <a:pt x="2558" y="1296"/>
                  </a:lnTo>
                  <a:lnTo>
                    <a:pt x="2416" y="1280"/>
                  </a:lnTo>
                  <a:lnTo>
                    <a:pt x="2281" y="1265"/>
                  </a:lnTo>
                  <a:lnTo>
                    <a:pt x="2149" y="1256"/>
                  </a:lnTo>
                  <a:lnTo>
                    <a:pt x="2024" y="1249"/>
                  </a:lnTo>
                  <a:lnTo>
                    <a:pt x="1904" y="1246"/>
                  </a:lnTo>
                  <a:lnTo>
                    <a:pt x="1787" y="1246"/>
                  </a:lnTo>
                  <a:lnTo>
                    <a:pt x="1674" y="1249"/>
                  </a:lnTo>
                  <a:lnTo>
                    <a:pt x="1568" y="1256"/>
                  </a:lnTo>
                  <a:lnTo>
                    <a:pt x="1463" y="1267"/>
                  </a:lnTo>
                  <a:lnTo>
                    <a:pt x="1363" y="1280"/>
                  </a:lnTo>
                  <a:lnTo>
                    <a:pt x="1315" y="1288"/>
                  </a:lnTo>
                  <a:lnTo>
                    <a:pt x="1268" y="1298"/>
                  </a:lnTo>
                  <a:lnTo>
                    <a:pt x="1220" y="1307"/>
                  </a:lnTo>
                  <a:lnTo>
                    <a:pt x="1175" y="1319"/>
                  </a:lnTo>
                  <a:lnTo>
                    <a:pt x="1129" y="1330"/>
                  </a:lnTo>
                  <a:lnTo>
                    <a:pt x="1084" y="1341"/>
                  </a:lnTo>
                  <a:lnTo>
                    <a:pt x="1041" y="1354"/>
                  </a:lnTo>
                  <a:lnTo>
                    <a:pt x="998" y="1369"/>
                  </a:lnTo>
                  <a:lnTo>
                    <a:pt x="955" y="1383"/>
                  </a:lnTo>
                  <a:lnTo>
                    <a:pt x="914" y="1398"/>
                  </a:lnTo>
                  <a:lnTo>
                    <a:pt x="873" y="1414"/>
                  </a:lnTo>
                  <a:lnTo>
                    <a:pt x="833" y="1432"/>
                  </a:lnTo>
                  <a:lnTo>
                    <a:pt x="793" y="1450"/>
                  </a:lnTo>
                  <a:lnTo>
                    <a:pt x="754" y="1467"/>
                  </a:lnTo>
                  <a:lnTo>
                    <a:pt x="716" y="1487"/>
                  </a:lnTo>
                  <a:lnTo>
                    <a:pt x="678" y="1508"/>
                  </a:lnTo>
                  <a:lnTo>
                    <a:pt x="604" y="1550"/>
                  </a:lnTo>
                  <a:lnTo>
                    <a:pt x="532" y="1595"/>
                  </a:lnTo>
                  <a:lnTo>
                    <a:pt x="461" y="1643"/>
                  </a:lnTo>
                  <a:lnTo>
                    <a:pt x="392" y="1695"/>
                  </a:lnTo>
                  <a:lnTo>
                    <a:pt x="325" y="1750"/>
                  </a:lnTo>
                  <a:lnTo>
                    <a:pt x="258" y="1808"/>
                  </a:lnTo>
                  <a:lnTo>
                    <a:pt x="193" y="1868"/>
                  </a:lnTo>
                  <a:lnTo>
                    <a:pt x="128" y="1931"/>
                  </a:lnTo>
                  <a:lnTo>
                    <a:pt x="64" y="1997"/>
                  </a:lnTo>
                  <a:lnTo>
                    <a:pt x="0" y="206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spcBef>
                  <a:spcPct val="50000"/>
                </a:spcBef>
              </a:pPr>
              <a:endParaRPr lang="ko-KR" altLang="en-US" sz="1000" b="1" dirty="0" smtClean="0">
                <a:solidFill>
                  <a:srgbClr val="000000"/>
                </a:solidFill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7463" name="Freeform 103"/>
            <p:cNvSpPr>
              <a:spLocks/>
            </p:cNvSpPr>
            <p:nvPr/>
          </p:nvSpPr>
          <p:spPr bwMode="auto">
            <a:xfrm>
              <a:off x="1501" y="738"/>
              <a:ext cx="5149" cy="1091"/>
            </a:xfrm>
            <a:custGeom>
              <a:avLst/>
              <a:gdLst/>
              <a:ahLst/>
              <a:cxnLst>
                <a:cxn ang="0">
                  <a:pos x="5149" y="0"/>
                </a:cxn>
                <a:cxn ang="0">
                  <a:pos x="5136" y="76"/>
                </a:cxn>
                <a:cxn ang="0">
                  <a:pos x="5119" y="162"/>
                </a:cxn>
                <a:cxn ang="0">
                  <a:pos x="5090" y="273"/>
                </a:cxn>
                <a:cxn ang="0">
                  <a:pos x="5050" y="402"/>
                </a:cxn>
                <a:cxn ang="0">
                  <a:pos x="4993" y="545"/>
                </a:cxn>
                <a:cxn ang="0">
                  <a:pos x="4940" y="658"/>
                </a:cxn>
                <a:cxn ang="0">
                  <a:pos x="4900" y="734"/>
                </a:cxn>
                <a:cxn ang="0">
                  <a:pos x="4854" y="809"/>
                </a:cxn>
                <a:cxn ang="0">
                  <a:pos x="4803" y="885"/>
                </a:cxn>
                <a:cxn ang="0">
                  <a:pos x="4747" y="960"/>
                </a:cxn>
                <a:cxn ang="0">
                  <a:pos x="4685" y="1032"/>
                </a:cxn>
                <a:cxn ang="0">
                  <a:pos x="4617" y="1102"/>
                </a:cxn>
                <a:cxn ang="0">
                  <a:pos x="4543" y="1168"/>
                </a:cxn>
                <a:cxn ang="0">
                  <a:pos x="4463" y="1229"/>
                </a:cxn>
                <a:cxn ang="0">
                  <a:pos x="4377" y="1287"/>
                </a:cxn>
                <a:cxn ang="0">
                  <a:pos x="4282" y="1337"/>
                </a:cxn>
                <a:cxn ang="0">
                  <a:pos x="4181" y="1384"/>
                </a:cxn>
                <a:cxn ang="0">
                  <a:pos x="4073" y="1421"/>
                </a:cxn>
                <a:cxn ang="0">
                  <a:pos x="3957" y="1452"/>
                </a:cxn>
                <a:cxn ang="0">
                  <a:pos x="3832" y="1475"/>
                </a:cxn>
                <a:cxn ang="0">
                  <a:pos x="3700" y="1488"/>
                </a:cxn>
                <a:cxn ang="0">
                  <a:pos x="3559" y="1491"/>
                </a:cxn>
                <a:cxn ang="0">
                  <a:pos x="3410" y="1483"/>
                </a:cxn>
                <a:cxn ang="0">
                  <a:pos x="3251" y="1465"/>
                </a:cxn>
                <a:cxn ang="0">
                  <a:pos x="3169" y="1450"/>
                </a:cxn>
                <a:cxn ang="0">
                  <a:pos x="2845" y="1397"/>
                </a:cxn>
                <a:cxn ang="0">
                  <a:pos x="2545" y="1358"/>
                </a:cxn>
                <a:cxn ang="0">
                  <a:pos x="2269" y="1333"/>
                </a:cxn>
                <a:cxn ang="0">
                  <a:pos x="2012" y="1321"/>
                </a:cxn>
                <a:cxn ang="0">
                  <a:pos x="1775" y="1323"/>
                </a:cxn>
                <a:cxn ang="0">
                  <a:pos x="1555" y="1337"/>
                </a:cxn>
                <a:cxn ang="0">
                  <a:pos x="1353" y="1366"/>
                </a:cxn>
                <a:cxn ang="0">
                  <a:pos x="1255" y="1384"/>
                </a:cxn>
                <a:cxn ang="0">
                  <a:pos x="1164" y="1407"/>
                </a:cxn>
                <a:cxn ang="0">
                  <a:pos x="1074" y="1433"/>
                </a:cxn>
                <a:cxn ang="0">
                  <a:pos x="987" y="1462"/>
                </a:cxn>
                <a:cxn ang="0">
                  <a:pos x="904" y="1492"/>
                </a:cxn>
                <a:cxn ang="0">
                  <a:pos x="824" y="1528"/>
                </a:cxn>
                <a:cxn ang="0">
                  <a:pos x="746" y="1567"/>
                </a:cxn>
                <a:cxn ang="0">
                  <a:pos x="669" y="1607"/>
                </a:cxn>
                <a:cxn ang="0">
                  <a:pos x="525" y="1699"/>
                </a:cxn>
                <a:cxn ang="0">
                  <a:pos x="386" y="1802"/>
                </a:cxn>
                <a:cxn ang="0">
                  <a:pos x="254" y="1917"/>
                </a:cxn>
                <a:cxn ang="0">
                  <a:pos x="127" y="2045"/>
                </a:cxn>
                <a:cxn ang="0">
                  <a:pos x="0" y="2182"/>
                </a:cxn>
              </a:cxnLst>
              <a:rect l="0" t="0" r="r" b="b"/>
              <a:pathLst>
                <a:path w="5149" h="2182">
                  <a:moveTo>
                    <a:pt x="5149" y="0"/>
                  </a:moveTo>
                  <a:lnTo>
                    <a:pt x="5149" y="0"/>
                  </a:lnTo>
                  <a:lnTo>
                    <a:pt x="5146" y="20"/>
                  </a:lnTo>
                  <a:lnTo>
                    <a:pt x="5136" y="76"/>
                  </a:lnTo>
                  <a:lnTo>
                    <a:pt x="5129" y="115"/>
                  </a:lnTo>
                  <a:lnTo>
                    <a:pt x="5119" y="162"/>
                  </a:lnTo>
                  <a:lnTo>
                    <a:pt x="5105" y="215"/>
                  </a:lnTo>
                  <a:lnTo>
                    <a:pt x="5090" y="273"/>
                  </a:lnTo>
                  <a:lnTo>
                    <a:pt x="5072" y="336"/>
                  </a:lnTo>
                  <a:lnTo>
                    <a:pt x="5050" y="402"/>
                  </a:lnTo>
                  <a:lnTo>
                    <a:pt x="5024" y="472"/>
                  </a:lnTo>
                  <a:lnTo>
                    <a:pt x="4993" y="545"/>
                  </a:lnTo>
                  <a:lnTo>
                    <a:pt x="4960" y="620"/>
                  </a:lnTo>
                  <a:lnTo>
                    <a:pt x="4940" y="658"/>
                  </a:lnTo>
                  <a:lnTo>
                    <a:pt x="4921" y="696"/>
                  </a:lnTo>
                  <a:lnTo>
                    <a:pt x="4900" y="734"/>
                  </a:lnTo>
                  <a:lnTo>
                    <a:pt x="4878" y="772"/>
                  </a:lnTo>
                  <a:lnTo>
                    <a:pt x="4854" y="809"/>
                  </a:lnTo>
                  <a:lnTo>
                    <a:pt x="4829" y="848"/>
                  </a:lnTo>
                  <a:lnTo>
                    <a:pt x="4803" y="885"/>
                  </a:lnTo>
                  <a:lnTo>
                    <a:pt x="4776" y="922"/>
                  </a:lnTo>
                  <a:lnTo>
                    <a:pt x="4747" y="960"/>
                  </a:lnTo>
                  <a:lnTo>
                    <a:pt x="4717" y="997"/>
                  </a:lnTo>
                  <a:lnTo>
                    <a:pt x="4685" y="1032"/>
                  </a:lnTo>
                  <a:lnTo>
                    <a:pt x="4651" y="1068"/>
                  </a:lnTo>
                  <a:lnTo>
                    <a:pt x="4617" y="1102"/>
                  </a:lnTo>
                  <a:lnTo>
                    <a:pt x="4581" y="1136"/>
                  </a:lnTo>
                  <a:lnTo>
                    <a:pt x="4543" y="1168"/>
                  </a:lnTo>
                  <a:lnTo>
                    <a:pt x="4504" y="1199"/>
                  </a:lnTo>
                  <a:lnTo>
                    <a:pt x="4463" y="1229"/>
                  </a:lnTo>
                  <a:lnTo>
                    <a:pt x="4421" y="1258"/>
                  </a:lnTo>
                  <a:lnTo>
                    <a:pt x="4377" y="1287"/>
                  </a:lnTo>
                  <a:lnTo>
                    <a:pt x="4331" y="1313"/>
                  </a:lnTo>
                  <a:lnTo>
                    <a:pt x="4282" y="1337"/>
                  </a:lnTo>
                  <a:lnTo>
                    <a:pt x="4232" y="1362"/>
                  </a:lnTo>
                  <a:lnTo>
                    <a:pt x="4181" y="1384"/>
                  </a:lnTo>
                  <a:lnTo>
                    <a:pt x="4128" y="1404"/>
                  </a:lnTo>
                  <a:lnTo>
                    <a:pt x="4073" y="1421"/>
                  </a:lnTo>
                  <a:lnTo>
                    <a:pt x="4016" y="1438"/>
                  </a:lnTo>
                  <a:lnTo>
                    <a:pt x="3957" y="1452"/>
                  </a:lnTo>
                  <a:lnTo>
                    <a:pt x="3896" y="1465"/>
                  </a:lnTo>
                  <a:lnTo>
                    <a:pt x="3832" y="1475"/>
                  </a:lnTo>
                  <a:lnTo>
                    <a:pt x="3767" y="1483"/>
                  </a:lnTo>
                  <a:lnTo>
                    <a:pt x="3700" y="1488"/>
                  </a:lnTo>
                  <a:lnTo>
                    <a:pt x="3631" y="1491"/>
                  </a:lnTo>
                  <a:lnTo>
                    <a:pt x="3559" y="1491"/>
                  </a:lnTo>
                  <a:lnTo>
                    <a:pt x="3485" y="1489"/>
                  </a:lnTo>
                  <a:lnTo>
                    <a:pt x="3410" y="1483"/>
                  </a:lnTo>
                  <a:lnTo>
                    <a:pt x="3331" y="1476"/>
                  </a:lnTo>
                  <a:lnTo>
                    <a:pt x="3251" y="1465"/>
                  </a:lnTo>
                  <a:lnTo>
                    <a:pt x="3169" y="1450"/>
                  </a:lnTo>
                  <a:lnTo>
                    <a:pt x="3169" y="1450"/>
                  </a:lnTo>
                  <a:lnTo>
                    <a:pt x="3003" y="1423"/>
                  </a:lnTo>
                  <a:lnTo>
                    <a:pt x="2845" y="1397"/>
                  </a:lnTo>
                  <a:lnTo>
                    <a:pt x="2692" y="1376"/>
                  </a:lnTo>
                  <a:lnTo>
                    <a:pt x="2545" y="1358"/>
                  </a:lnTo>
                  <a:lnTo>
                    <a:pt x="2405" y="1344"/>
                  </a:lnTo>
                  <a:lnTo>
                    <a:pt x="2269" y="1333"/>
                  </a:lnTo>
                  <a:lnTo>
                    <a:pt x="2138" y="1324"/>
                  </a:lnTo>
                  <a:lnTo>
                    <a:pt x="2012" y="1321"/>
                  </a:lnTo>
                  <a:lnTo>
                    <a:pt x="1891" y="1320"/>
                  </a:lnTo>
                  <a:lnTo>
                    <a:pt x="1775" y="1323"/>
                  </a:lnTo>
                  <a:lnTo>
                    <a:pt x="1664" y="1328"/>
                  </a:lnTo>
                  <a:lnTo>
                    <a:pt x="1555" y="1337"/>
                  </a:lnTo>
                  <a:lnTo>
                    <a:pt x="1451" y="1350"/>
                  </a:lnTo>
                  <a:lnTo>
                    <a:pt x="1353" y="1366"/>
                  </a:lnTo>
                  <a:lnTo>
                    <a:pt x="1304" y="1375"/>
                  </a:lnTo>
                  <a:lnTo>
                    <a:pt x="1255" y="1384"/>
                  </a:lnTo>
                  <a:lnTo>
                    <a:pt x="1210" y="1396"/>
                  </a:lnTo>
                  <a:lnTo>
                    <a:pt x="1164" y="1407"/>
                  </a:lnTo>
                  <a:lnTo>
                    <a:pt x="1118" y="1420"/>
                  </a:lnTo>
                  <a:lnTo>
                    <a:pt x="1074" y="1433"/>
                  </a:lnTo>
                  <a:lnTo>
                    <a:pt x="1030" y="1447"/>
                  </a:lnTo>
                  <a:lnTo>
                    <a:pt x="987" y="1462"/>
                  </a:lnTo>
                  <a:lnTo>
                    <a:pt x="946" y="1476"/>
                  </a:lnTo>
                  <a:lnTo>
                    <a:pt x="904" y="1492"/>
                  </a:lnTo>
                  <a:lnTo>
                    <a:pt x="864" y="1510"/>
                  </a:lnTo>
                  <a:lnTo>
                    <a:pt x="824" y="1528"/>
                  </a:lnTo>
                  <a:lnTo>
                    <a:pt x="785" y="1547"/>
                  </a:lnTo>
                  <a:lnTo>
                    <a:pt x="746" y="1567"/>
                  </a:lnTo>
                  <a:lnTo>
                    <a:pt x="707" y="1586"/>
                  </a:lnTo>
                  <a:lnTo>
                    <a:pt x="669" y="1607"/>
                  </a:lnTo>
                  <a:lnTo>
                    <a:pt x="596" y="1652"/>
                  </a:lnTo>
                  <a:lnTo>
                    <a:pt x="525" y="1699"/>
                  </a:lnTo>
                  <a:lnTo>
                    <a:pt x="456" y="1749"/>
                  </a:lnTo>
                  <a:lnTo>
                    <a:pt x="386" y="1802"/>
                  </a:lnTo>
                  <a:lnTo>
                    <a:pt x="320" y="1859"/>
                  </a:lnTo>
                  <a:lnTo>
                    <a:pt x="254" y="1917"/>
                  </a:lnTo>
                  <a:lnTo>
                    <a:pt x="190" y="1980"/>
                  </a:lnTo>
                  <a:lnTo>
                    <a:pt x="127" y="2045"/>
                  </a:lnTo>
                  <a:lnTo>
                    <a:pt x="63" y="2112"/>
                  </a:lnTo>
                  <a:lnTo>
                    <a:pt x="0" y="218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spcBef>
                  <a:spcPct val="50000"/>
                </a:spcBef>
              </a:pPr>
              <a:endParaRPr lang="ko-KR" altLang="en-US" sz="1000" b="1" dirty="0" smtClean="0">
                <a:solidFill>
                  <a:srgbClr val="000000"/>
                </a:solidFill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7464" name="Freeform 104"/>
            <p:cNvSpPr>
              <a:spLocks/>
            </p:cNvSpPr>
            <p:nvPr/>
          </p:nvSpPr>
          <p:spPr bwMode="auto">
            <a:xfrm>
              <a:off x="1550" y="709"/>
              <a:ext cx="5113" cy="1149"/>
            </a:xfrm>
            <a:custGeom>
              <a:avLst/>
              <a:gdLst/>
              <a:ahLst/>
              <a:cxnLst>
                <a:cxn ang="0">
                  <a:pos x="5113" y="0"/>
                </a:cxn>
                <a:cxn ang="0">
                  <a:pos x="5104" y="78"/>
                </a:cxn>
                <a:cxn ang="0">
                  <a:pos x="5087" y="163"/>
                </a:cxn>
                <a:cxn ang="0">
                  <a:pos x="5061" y="276"/>
                </a:cxn>
                <a:cxn ang="0">
                  <a:pos x="5020" y="407"/>
                </a:cxn>
                <a:cxn ang="0">
                  <a:pos x="4968" y="551"/>
                </a:cxn>
                <a:cxn ang="0">
                  <a:pos x="4916" y="666"/>
                </a:cxn>
                <a:cxn ang="0">
                  <a:pos x="4876" y="743"/>
                </a:cxn>
                <a:cxn ang="0">
                  <a:pos x="4832" y="821"/>
                </a:cxn>
                <a:cxn ang="0">
                  <a:pos x="4783" y="896"/>
                </a:cxn>
                <a:cxn ang="0">
                  <a:pos x="4727" y="972"/>
                </a:cxn>
                <a:cxn ang="0">
                  <a:pos x="4666" y="1047"/>
                </a:cxn>
                <a:cxn ang="0">
                  <a:pos x="4600" y="1118"/>
                </a:cxn>
                <a:cxn ang="0">
                  <a:pos x="4528" y="1185"/>
                </a:cxn>
                <a:cxn ang="0">
                  <a:pos x="4447" y="1250"/>
                </a:cxn>
                <a:cxn ang="0">
                  <a:pos x="4361" y="1310"/>
                </a:cxn>
                <a:cxn ang="0">
                  <a:pos x="4268" y="1363"/>
                </a:cxn>
                <a:cxn ang="0">
                  <a:pos x="4168" y="1410"/>
                </a:cxn>
                <a:cxn ang="0">
                  <a:pos x="4060" y="1450"/>
                </a:cxn>
                <a:cxn ang="0">
                  <a:pos x="3944" y="1484"/>
                </a:cxn>
                <a:cxn ang="0">
                  <a:pos x="3821" y="1508"/>
                </a:cxn>
                <a:cxn ang="0">
                  <a:pos x="3689" y="1525"/>
                </a:cxn>
                <a:cxn ang="0">
                  <a:pos x="3547" y="1531"/>
                </a:cxn>
                <a:cxn ang="0">
                  <a:pos x="3397" y="1526"/>
                </a:cxn>
                <a:cxn ang="0">
                  <a:pos x="3239" y="1512"/>
                </a:cxn>
                <a:cxn ang="0">
                  <a:pos x="3156" y="1499"/>
                </a:cxn>
                <a:cxn ang="0">
                  <a:pos x="2832" y="1452"/>
                </a:cxn>
                <a:cxn ang="0">
                  <a:pos x="2532" y="1418"/>
                </a:cxn>
                <a:cxn ang="0">
                  <a:pos x="2255" y="1397"/>
                </a:cxn>
                <a:cxn ang="0">
                  <a:pos x="1998" y="1391"/>
                </a:cxn>
                <a:cxn ang="0">
                  <a:pos x="1760" y="1397"/>
                </a:cxn>
                <a:cxn ang="0">
                  <a:pos x="1541" y="1418"/>
                </a:cxn>
                <a:cxn ang="0">
                  <a:pos x="1338" y="1450"/>
                </a:cxn>
                <a:cxn ang="0">
                  <a:pos x="1242" y="1471"/>
                </a:cxn>
                <a:cxn ang="0">
                  <a:pos x="1151" y="1496"/>
                </a:cxn>
                <a:cxn ang="0">
                  <a:pos x="1062" y="1523"/>
                </a:cxn>
                <a:cxn ang="0">
                  <a:pos x="976" y="1554"/>
                </a:cxn>
                <a:cxn ang="0">
                  <a:pos x="893" y="1588"/>
                </a:cxn>
                <a:cxn ang="0">
                  <a:pos x="813" y="1623"/>
                </a:cxn>
                <a:cxn ang="0">
                  <a:pos x="736" y="1663"/>
                </a:cxn>
                <a:cxn ang="0">
                  <a:pos x="661" y="1707"/>
                </a:cxn>
                <a:cxn ang="0">
                  <a:pos x="516" y="1801"/>
                </a:cxn>
                <a:cxn ang="0">
                  <a:pos x="380" y="1907"/>
                </a:cxn>
                <a:cxn ang="0">
                  <a:pos x="250" y="2027"/>
                </a:cxn>
                <a:cxn ang="0">
                  <a:pos x="123" y="2156"/>
                </a:cxn>
                <a:cxn ang="0">
                  <a:pos x="0" y="2298"/>
                </a:cxn>
              </a:cxnLst>
              <a:rect l="0" t="0" r="r" b="b"/>
              <a:pathLst>
                <a:path w="5113" h="2298">
                  <a:moveTo>
                    <a:pt x="5113" y="0"/>
                  </a:moveTo>
                  <a:lnTo>
                    <a:pt x="5113" y="0"/>
                  </a:lnTo>
                  <a:lnTo>
                    <a:pt x="5112" y="21"/>
                  </a:lnTo>
                  <a:lnTo>
                    <a:pt x="5104" y="78"/>
                  </a:lnTo>
                  <a:lnTo>
                    <a:pt x="5097" y="117"/>
                  </a:lnTo>
                  <a:lnTo>
                    <a:pt x="5087" y="163"/>
                  </a:lnTo>
                  <a:lnTo>
                    <a:pt x="5075" y="217"/>
                  </a:lnTo>
                  <a:lnTo>
                    <a:pt x="5061" y="276"/>
                  </a:lnTo>
                  <a:lnTo>
                    <a:pt x="5043" y="339"/>
                  </a:lnTo>
                  <a:lnTo>
                    <a:pt x="5020" y="407"/>
                  </a:lnTo>
                  <a:lnTo>
                    <a:pt x="4997" y="478"/>
                  </a:lnTo>
                  <a:lnTo>
                    <a:pt x="4968" y="551"/>
                  </a:lnTo>
                  <a:lnTo>
                    <a:pt x="4934" y="627"/>
                  </a:lnTo>
                  <a:lnTo>
                    <a:pt x="4916" y="666"/>
                  </a:lnTo>
                  <a:lnTo>
                    <a:pt x="4897" y="704"/>
                  </a:lnTo>
                  <a:lnTo>
                    <a:pt x="4876" y="743"/>
                  </a:lnTo>
                  <a:lnTo>
                    <a:pt x="4855" y="782"/>
                  </a:lnTo>
                  <a:lnTo>
                    <a:pt x="4832" y="821"/>
                  </a:lnTo>
                  <a:lnTo>
                    <a:pt x="4808" y="859"/>
                  </a:lnTo>
                  <a:lnTo>
                    <a:pt x="4783" y="896"/>
                  </a:lnTo>
                  <a:lnTo>
                    <a:pt x="4755" y="935"/>
                  </a:lnTo>
                  <a:lnTo>
                    <a:pt x="4727" y="972"/>
                  </a:lnTo>
                  <a:lnTo>
                    <a:pt x="4697" y="1009"/>
                  </a:lnTo>
                  <a:lnTo>
                    <a:pt x="4666" y="1047"/>
                  </a:lnTo>
                  <a:lnTo>
                    <a:pt x="4634" y="1082"/>
                  </a:lnTo>
                  <a:lnTo>
                    <a:pt x="4600" y="1118"/>
                  </a:lnTo>
                  <a:lnTo>
                    <a:pt x="4564" y="1153"/>
                  </a:lnTo>
                  <a:lnTo>
                    <a:pt x="4528" y="1185"/>
                  </a:lnTo>
                  <a:lnTo>
                    <a:pt x="4489" y="1218"/>
                  </a:lnTo>
                  <a:lnTo>
                    <a:pt x="4447" y="1250"/>
                  </a:lnTo>
                  <a:lnTo>
                    <a:pt x="4405" y="1281"/>
                  </a:lnTo>
                  <a:lnTo>
                    <a:pt x="4361" y="1310"/>
                  </a:lnTo>
                  <a:lnTo>
                    <a:pt x="4315" y="1337"/>
                  </a:lnTo>
                  <a:lnTo>
                    <a:pt x="4268" y="1363"/>
                  </a:lnTo>
                  <a:lnTo>
                    <a:pt x="4219" y="1387"/>
                  </a:lnTo>
                  <a:lnTo>
                    <a:pt x="4168" y="1410"/>
                  </a:lnTo>
                  <a:lnTo>
                    <a:pt x="4115" y="1431"/>
                  </a:lnTo>
                  <a:lnTo>
                    <a:pt x="4060" y="1450"/>
                  </a:lnTo>
                  <a:lnTo>
                    <a:pt x="4003" y="1468"/>
                  </a:lnTo>
                  <a:lnTo>
                    <a:pt x="3944" y="1484"/>
                  </a:lnTo>
                  <a:lnTo>
                    <a:pt x="3883" y="1497"/>
                  </a:lnTo>
                  <a:lnTo>
                    <a:pt x="3821" y="1508"/>
                  </a:lnTo>
                  <a:lnTo>
                    <a:pt x="3756" y="1518"/>
                  </a:lnTo>
                  <a:lnTo>
                    <a:pt x="3689" y="1525"/>
                  </a:lnTo>
                  <a:lnTo>
                    <a:pt x="3619" y="1529"/>
                  </a:lnTo>
                  <a:lnTo>
                    <a:pt x="3547" y="1531"/>
                  </a:lnTo>
                  <a:lnTo>
                    <a:pt x="3474" y="1529"/>
                  </a:lnTo>
                  <a:lnTo>
                    <a:pt x="3397" y="1526"/>
                  </a:lnTo>
                  <a:lnTo>
                    <a:pt x="3320" y="1520"/>
                  </a:lnTo>
                  <a:lnTo>
                    <a:pt x="3239" y="1512"/>
                  </a:lnTo>
                  <a:lnTo>
                    <a:pt x="3156" y="1499"/>
                  </a:lnTo>
                  <a:lnTo>
                    <a:pt x="3156" y="1499"/>
                  </a:lnTo>
                  <a:lnTo>
                    <a:pt x="2991" y="1473"/>
                  </a:lnTo>
                  <a:lnTo>
                    <a:pt x="2832" y="1452"/>
                  </a:lnTo>
                  <a:lnTo>
                    <a:pt x="2680" y="1433"/>
                  </a:lnTo>
                  <a:lnTo>
                    <a:pt x="2532" y="1418"/>
                  </a:lnTo>
                  <a:lnTo>
                    <a:pt x="2391" y="1407"/>
                  </a:lnTo>
                  <a:lnTo>
                    <a:pt x="2255" y="1397"/>
                  </a:lnTo>
                  <a:lnTo>
                    <a:pt x="2124" y="1392"/>
                  </a:lnTo>
                  <a:lnTo>
                    <a:pt x="1998" y="1391"/>
                  </a:lnTo>
                  <a:lnTo>
                    <a:pt x="1877" y="1392"/>
                  </a:lnTo>
                  <a:lnTo>
                    <a:pt x="1760" y="1397"/>
                  </a:lnTo>
                  <a:lnTo>
                    <a:pt x="1649" y="1405"/>
                  </a:lnTo>
                  <a:lnTo>
                    <a:pt x="1541" y="1418"/>
                  </a:lnTo>
                  <a:lnTo>
                    <a:pt x="1438" y="1433"/>
                  </a:lnTo>
                  <a:lnTo>
                    <a:pt x="1338" y="1450"/>
                  </a:lnTo>
                  <a:lnTo>
                    <a:pt x="1290" y="1460"/>
                  </a:lnTo>
                  <a:lnTo>
                    <a:pt x="1242" y="1471"/>
                  </a:lnTo>
                  <a:lnTo>
                    <a:pt x="1197" y="1483"/>
                  </a:lnTo>
                  <a:lnTo>
                    <a:pt x="1151" y="1496"/>
                  </a:lnTo>
                  <a:lnTo>
                    <a:pt x="1106" y="1508"/>
                  </a:lnTo>
                  <a:lnTo>
                    <a:pt x="1062" y="1523"/>
                  </a:lnTo>
                  <a:lnTo>
                    <a:pt x="1019" y="1537"/>
                  </a:lnTo>
                  <a:lnTo>
                    <a:pt x="976" y="1554"/>
                  </a:lnTo>
                  <a:lnTo>
                    <a:pt x="934" y="1570"/>
                  </a:lnTo>
                  <a:lnTo>
                    <a:pt x="893" y="1588"/>
                  </a:lnTo>
                  <a:lnTo>
                    <a:pt x="852" y="1605"/>
                  </a:lnTo>
                  <a:lnTo>
                    <a:pt x="813" y="1623"/>
                  </a:lnTo>
                  <a:lnTo>
                    <a:pt x="775" y="1644"/>
                  </a:lnTo>
                  <a:lnTo>
                    <a:pt x="736" y="1663"/>
                  </a:lnTo>
                  <a:lnTo>
                    <a:pt x="698" y="1684"/>
                  </a:lnTo>
                  <a:lnTo>
                    <a:pt x="661" y="1707"/>
                  </a:lnTo>
                  <a:lnTo>
                    <a:pt x="587" y="1752"/>
                  </a:lnTo>
                  <a:lnTo>
                    <a:pt x="516" y="1801"/>
                  </a:lnTo>
                  <a:lnTo>
                    <a:pt x="448" y="1854"/>
                  </a:lnTo>
                  <a:lnTo>
                    <a:pt x="380" y="1907"/>
                  </a:lnTo>
                  <a:lnTo>
                    <a:pt x="315" y="1965"/>
                  </a:lnTo>
                  <a:lnTo>
                    <a:pt x="250" y="2027"/>
                  </a:lnTo>
                  <a:lnTo>
                    <a:pt x="186" y="2090"/>
                  </a:lnTo>
                  <a:lnTo>
                    <a:pt x="123" y="2156"/>
                  </a:lnTo>
                  <a:lnTo>
                    <a:pt x="61" y="2225"/>
                  </a:lnTo>
                  <a:lnTo>
                    <a:pt x="0" y="229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spcBef>
                  <a:spcPct val="50000"/>
                </a:spcBef>
              </a:pPr>
              <a:endParaRPr lang="ko-KR" altLang="en-US" sz="1000" b="1" dirty="0" smtClean="0">
                <a:solidFill>
                  <a:srgbClr val="000000"/>
                </a:solidFill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7465" name="Freeform 105"/>
            <p:cNvSpPr>
              <a:spLocks/>
            </p:cNvSpPr>
            <p:nvPr/>
          </p:nvSpPr>
          <p:spPr bwMode="auto">
            <a:xfrm>
              <a:off x="1598" y="681"/>
              <a:ext cx="5079" cy="1206"/>
            </a:xfrm>
            <a:custGeom>
              <a:avLst/>
              <a:gdLst/>
              <a:ahLst/>
              <a:cxnLst>
                <a:cxn ang="0">
                  <a:pos x="5079" y="0"/>
                </a:cxn>
                <a:cxn ang="0">
                  <a:pos x="5070" y="76"/>
                </a:cxn>
                <a:cxn ang="0">
                  <a:pos x="5054" y="164"/>
                </a:cxn>
                <a:cxn ang="0">
                  <a:pos x="5031" y="278"/>
                </a:cxn>
                <a:cxn ang="0">
                  <a:pos x="4993" y="410"/>
                </a:cxn>
                <a:cxn ang="0">
                  <a:pos x="4942" y="555"/>
                </a:cxn>
                <a:cxn ang="0">
                  <a:pos x="4892" y="672"/>
                </a:cxn>
                <a:cxn ang="0">
                  <a:pos x="4853" y="749"/>
                </a:cxn>
                <a:cxn ang="0">
                  <a:pos x="4810" y="828"/>
                </a:cxn>
                <a:cxn ang="0">
                  <a:pos x="4761" y="907"/>
                </a:cxn>
                <a:cxn ang="0">
                  <a:pos x="4707" y="985"/>
                </a:cxn>
                <a:cxn ang="0">
                  <a:pos x="4648" y="1059"/>
                </a:cxn>
                <a:cxn ang="0">
                  <a:pos x="4582" y="1132"/>
                </a:cxn>
                <a:cxn ang="0">
                  <a:pos x="4510" y="1203"/>
                </a:cxn>
                <a:cxn ang="0">
                  <a:pos x="4432" y="1267"/>
                </a:cxn>
                <a:cxn ang="0">
                  <a:pos x="4348" y="1329"/>
                </a:cxn>
                <a:cxn ang="0">
                  <a:pos x="4255" y="1385"/>
                </a:cxn>
                <a:cxn ang="0">
                  <a:pos x="4155" y="1435"/>
                </a:cxn>
                <a:cxn ang="0">
                  <a:pos x="4048" y="1477"/>
                </a:cxn>
                <a:cxn ang="0">
                  <a:pos x="3932" y="1513"/>
                </a:cxn>
                <a:cxn ang="0">
                  <a:pos x="3809" y="1540"/>
                </a:cxn>
                <a:cxn ang="0">
                  <a:pos x="3677" y="1560"/>
                </a:cxn>
                <a:cxn ang="0">
                  <a:pos x="3537" y="1568"/>
                </a:cxn>
                <a:cxn ang="0">
                  <a:pos x="3387" y="1568"/>
                </a:cxn>
                <a:cxn ang="0">
                  <a:pos x="3229" y="1555"/>
                </a:cxn>
                <a:cxn ang="0">
                  <a:pos x="3145" y="1545"/>
                </a:cxn>
                <a:cxn ang="0">
                  <a:pos x="2820" y="1503"/>
                </a:cxn>
                <a:cxn ang="0">
                  <a:pos x="2520" y="1476"/>
                </a:cxn>
                <a:cxn ang="0">
                  <a:pos x="2241" y="1461"/>
                </a:cxn>
                <a:cxn ang="0">
                  <a:pos x="1986" y="1459"/>
                </a:cxn>
                <a:cxn ang="0">
                  <a:pos x="1748" y="1471"/>
                </a:cxn>
                <a:cxn ang="0">
                  <a:pos x="1529" y="1495"/>
                </a:cxn>
                <a:cxn ang="0">
                  <a:pos x="1326" y="1532"/>
                </a:cxn>
                <a:cxn ang="0">
                  <a:pos x="1232" y="1555"/>
                </a:cxn>
                <a:cxn ang="0">
                  <a:pos x="1139" y="1582"/>
                </a:cxn>
                <a:cxn ang="0">
                  <a:pos x="1051" y="1611"/>
                </a:cxn>
                <a:cxn ang="0">
                  <a:pos x="965" y="1644"/>
                </a:cxn>
                <a:cxn ang="0">
                  <a:pos x="883" y="1679"/>
                </a:cxn>
                <a:cxn ang="0">
                  <a:pos x="804" y="1718"/>
                </a:cxn>
                <a:cxn ang="0">
                  <a:pos x="727" y="1760"/>
                </a:cxn>
                <a:cxn ang="0">
                  <a:pos x="653" y="1803"/>
                </a:cxn>
                <a:cxn ang="0">
                  <a:pos x="510" y="1902"/>
                </a:cxn>
                <a:cxn ang="0">
                  <a:pos x="375" y="2012"/>
                </a:cxn>
                <a:cxn ang="0">
                  <a:pos x="246" y="2133"/>
                </a:cxn>
                <a:cxn ang="0">
                  <a:pos x="123" y="2267"/>
                </a:cxn>
                <a:cxn ang="0">
                  <a:pos x="0" y="2412"/>
                </a:cxn>
              </a:cxnLst>
              <a:rect l="0" t="0" r="r" b="b"/>
              <a:pathLst>
                <a:path w="5079" h="2412">
                  <a:moveTo>
                    <a:pt x="5079" y="0"/>
                  </a:moveTo>
                  <a:lnTo>
                    <a:pt x="5079" y="0"/>
                  </a:lnTo>
                  <a:lnTo>
                    <a:pt x="5078" y="19"/>
                  </a:lnTo>
                  <a:lnTo>
                    <a:pt x="5070" y="76"/>
                  </a:lnTo>
                  <a:lnTo>
                    <a:pt x="5064" y="116"/>
                  </a:lnTo>
                  <a:lnTo>
                    <a:pt x="5054" y="164"/>
                  </a:lnTo>
                  <a:lnTo>
                    <a:pt x="5045" y="218"/>
                  </a:lnTo>
                  <a:lnTo>
                    <a:pt x="5031" y="278"/>
                  </a:lnTo>
                  <a:lnTo>
                    <a:pt x="5013" y="340"/>
                  </a:lnTo>
                  <a:lnTo>
                    <a:pt x="4993" y="410"/>
                  </a:lnTo>
                  <a:lnTo>
                    <a:pt x="4970" y="481"/>
                  </a:lnTo>
                  <a:lnTo>
                    <a:pt x="4942" y="555"/>
                  </a:lnTo>
                  <a:lnTo>
                    <a:pt x="4910" y="633"/>
                  </a:lnTo>
                  <a:lnTo>
                    <a:pt x="4892" y="672"/>
                  </a:lnTo>
                  <a:lnTo>
                    <a:pt x="4874" y="710"/>
                  </a:lnTo>
                  <a:lnTo>
                    <a:pt x="4853" y="749"/>
                  </a:lnTo>
                  <a:lnTo>
                    <a:pt x="4832" y="789"/>
                  </a:lnTo>
                  <a:lnTo>
                    <a:pt x="4810" y="828"/>
                  </a:lnTo>
                  <a:lnTo>
                    <a:pt x="4786" y="868"/>
                  </a:lnTo>
                  <a:lnTo>
                    <a:pt x="4761" y="907"/>
                  </a:lnTo>
                  <a:lnTo>
                    <a:pt x="4735" y="946"/>
                  </a:lnTo>
                  <a:lnTo>
                    <a:pt x="4707" y="985"/>
                  </a:lnTo>
                  <a:lnTo>
                    <a:pt x="4678" y="1022"/>
                  </a:lnTo>
                  <a:lnTo>
                    <a:pt x="4648" y="1059"/>
                  </a:lnTo>
                  <a:lnTo>
                    <a:pt x="4616" y="1096"/>
                  </a:lnTo>
                  <a:lnTo>
                    <a:pt x="4582" y="1132"/>
                  </a:lnTo>
                  <a:lnTo>
                    <a:pt x="4548" y="1167"/>
                  </a:lnTo>
                  <a:lnTo>
                    <a:pt x="4510" y="1203"/>
                  </a:lnTo>
                  <a:lnTo>
                    <a:pt x="4473" y="1235"/>
                  </a:lnTo>
                  <a:lnTo>
                    <a:pt x="4432" y="1267"/>
                  </a:lnTo>
                  <a:lnTo>
                    <a:pt x="4391" y="1300"/>
                  </a:lnTo>
                  <a:lnTo>
                    <a:pt x="4348" y="1329"/>
                  </a:lnTo>
                  <a:lnTo>
                    <a:pt x="4302" y="1358"/>
                  </a:lnTo>
                  <a:lnTo>
                    <a:pt x="4255" y="1385"/>
                  </a:lnTo>
                  <a:lnTo>
                    <a:pt x="4206" y="1411"/>
                  </a:lnTo>
                  <a:lnTo>
                    <a:pt x="4155" y="1435"/>
                  </a:lnTo>
                  <a:lnTo>
                    <a:pt x="4102" y="1458"/>
                  </a:lnTo>
                  <a:lnTo>
                    <a:pt x="4048" y="1477"/>
                  </a:lnTo>
                  <a:lnTo>
                    <a:pt x="3991" y="1497"/>
                  </a:lnTo>
                  <a:lnTo>
                    <a:pt x="3932" y="1513"/>
                  </a:lnTo>
                  <a:lnTo>
                    <a:pt x="3871" y="1529"/>
                  </a:lnTo>
                  <a:lnTo>
                    <a:pt x="3809" y="1540"/>
                  </a:lnTo>
                  <a:lnTo>
                    <a:pt x="3745" y="1552"/>
                  </a:lnTo>
                  <a:lnTo>
                    <a:pt x="3677" y="1560"/>
                  </a:lnTo>
                  <a:lnTo>
                    <a:pt x="3608" y="1564"/>
                  </a:lnTo>
                  <a:lnTo>
                    <a:pt x="3537" y="1568"/>
                  </a:lnTo>
                  <a:lnTo>
                    <a:pt x="3463" y="1569"/>
                  </a:lnTo>
                  <a:lnTo>
                    <a:pt x="3387" y="1568"/>
                  </a:lnTo>
                  <a:lnTo>
                    <a:pt x="3309" y="1563"/>
                  </a:lnTo>
                  <a:lnTo>
                    <a:pt x="3229" y="1555"/>
                  </a:lnTo>
                  <a:lnTo>
                    <a:pt x="3145" y="1545"/>
                  </a:lnTo>
                  <a:lnTo>
                    <a:pt x="3145" y="1545"/>
                  </a:lnTo>
                  <a:lnTo>
                    <a:pt x="2980" y="1522"/>
                  </a:lnTo>
                  <a:lnTo>
                    <a:pt x="2820" y="1503"/>
                  </a:lnTo>
                  <a:lnTo>
                    <a:pt x="2668" y="1489"/>
                  </a:lnTo>
                  <a:lnTo>
                    <a:pt x="2520" y="1476"/>
                  </a:lnTo>
                  <a:lnTo>
                    <a:pt x="2379" y="1466"/>
                  </a:lnTo>
                  <a:lnTo>
                    <a:pt x="2241" y="1461"/>
                  </a:lnTo>
                  <a:lnTo>
                    <a:pt x="2111" y="1458"/>
                  </a:lnTo>
                  <a:lnTo>
                    <a:pt x="1986" y="1459"/>
                  </a:lnTo>
                  <a:lnTo>
                    <a:pt x="1865" y="1464"/>
                  </a:lnTo>
                  <a:lnTo>
                    <a:pt x="1748" y="1471"/>
                  </a:lnTo>
                  <a:lnTo>
                    <a:pt x="1636" y="1482"/>
                  </a:lnTo>
                  <a:lnTo>
                    <a:pt x="1529" y="1495"/>
                  </a:lnTo>
                  <a:lnTo>
                    <a:pt x="1426" y="1513"/>
                  </a:lnTo>
                  <a:lnTo>
                    <a:pt x="1326" y="1532"/>
                  </a:lnTo>
                  <a:lnTo>
                    <a:pt x="1279" y="1543"/>
                  </a:lnTo>
                  <a:lnTo>
                    <a:pt x="1232" y="1555"/>
                  </a:lnTo>
                  <a:lnTo>
                    <a:pt x="1185" y="1568"/>
                  </a:lnTo>
                  <a:lnTo>
                    <a:pt x="1139" y="1582"/>
                  </a:lnTo>
                  <a:lnTo>
                    <a:pt x="1095" y="1595"/>
                  </a:lnTo>
                  <a:lnTo>
                    <a:pt x="1051" y="1611"/>
                  </a:lnTo>
                  <a:lnTo>
                    <a:pt x="1008" y="1627"/>
                  </a:lnTo>
                  <a:lnTo>
                    <a:pt x="965" y="1644"/>
                  </a:lnTo>
                  <a:lnTo>
                    <a:pt x="924" y="1661"/>
                  </a:lnTo>
                  <a:lnTo>
                    <a:pt x="883" y="1679"/>
                  </a:lnTo>
                  <a:lnTo>
                    <a:pt x="843" y="1698"/>
                  </a:lnTo>
                  <a:lnTo>
                    <a:pt x="804" y="1718"/>
                  </a:lnTo>
                  <a:lnTo>
                    <a:pt x="765" y="1737"/>
                  </a:lnTo>
                  <a:lnTo>
                    <a:pt x="727" y="1760"/>
                  </a:lnTo>
                  <a:lnTo>
                    <a:pt x="689" y="1781"/>
                  </a:lnTo>
                  <a:lnTo>
                    <a:pt x="653" y="1803"/>
                  </a:lnTo>
                  <a:lnTo>
                    <a:pt x="581" y="1852"/>
                  </a:lnTo>
                  <a:lnTo>
                    <a:pt x="510" y="1902"/>
                  </a:lnTo>
                  <a:lnTo>
                    <a:pt x="442" y="1955"/>
                  </a:lnTo>
                  <a:lnTo>
                    <a:pt x="375" y="2012"/>
                  </a:lnTo>
                  <a:lnTo>
                    <a:pt x="310" y="2071"/>
                  </a:lnTo>
                  <a:lnTo>
                    <a:pt x="246" y="2133"/>
                  </a:lnTo>
                  <a:lnTo>
                    <a:pt x="184" y="2199"/>
                  </a:lnTo>
                  <a:lnTo>
                    <a:pt x="123" y="2267"/>
                  </a:lnTo>
                  <a:lnTo>
                    <a:pt x="62" y="2338"/>
                  </a:lnTo>
                  <a:lnTo>
                    <a:pt x="0" y="241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spcBef>
                  <a:spcPct val="50000"/>
                </a:spcBef>
              </a:pPr>
              <a:endParaRPr lang="ko-KR" altLang="en-US" sz="1000" b="1" dirty="0" smtClean="0">
                <a:solidFill>
                  <a:srgbClr val="000000"/>
                </a:solidFill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7466" name="Freeform 106"/>
            <p:cNvSpPr>
              <a:spLocks/>
            </p:cNvSpPr>
            <p:nvPr/>
          </p:nvSpPr>
          <p:spPr bwMode="auto">
            <a:xfrm>
              <a:off x="1648" y="652"/>
              <a:ext cx="5042" cy="1263"/>
            </a:xfrm>
            <a:custGeom>
              <a:avLst/>
              <a:gdLst/>
              <a:ahLst/>
              <a:cxnLst>
                <a:cxn ang="0">
                  <a:pos x="5042" y="0"/>
                </a:cxn>
                <a:cxn ang="0">
                  <a:pos x="5033" y="77"/>
                </a:cxn>
                <a:cxn ang="0">
                  <a:pos x="5021" y="166"/>
                </a:cxn>
                <a:cxn ang="0">
                  <a:pos x="4997" y="281"/>
                </a:cxn>
                <a:cxn ang="0">
                  <a:pos x="4963" y="413"/>
                </a:cxn>
                <a:cxn ang="0">
                  <a:pos x="4913" y="562"/>
                </a:cxn>
                <a:cxn ang="0">
                  <a:pos x="4865" y="679"/>
                </a:cxn>
                <a:cxn ang="0">
                  <a:pos x="4828" y="759"/>
                </a:cxn>
                <a:cxn ang="0">
                  <a:pos x="4785" y="839"/>
                </a:cxn>
                <a:cxn ang="0">
                  <a:pos x="4738" y="918"/>
                </a:cxn>
                <a:cxn ang="0">
                  <a:pos x="4685" y="998"/>
                </a:cxn>
                <a:cxn ang="0">
                  <a:pos x="4627" y="1073"/>
                </a:cxn>
                <a:cxn ang="0">
                  <a:pos x="4563" y="1149"/>
                </a:cxn>
                <a:cxn ang="0">
                  <a:pos x="4492" y="1220"/>
                </a:cxn>
                <a:cxn ang="0">
                  <a:pos x="4414" y="1288"/>
                </a:cxn>
                <a:cxn ang="0">
                  <a:pos x="4330" y="1351"/>
                </a:cxn>
                <a:cxn ang="0">
                  <a:pos x="4239" y="1409"/>
                </a:cxn>
                <a:cxn ang="0">
                  <a:pos x="4139" y="1461"/>
                </a:cxn>
                <a:cxn ang="0">
                  <a:pos x="4034" y="1506"/>
                </a:cxn>
                <a:cxn ang="0">
                  <a:pos x="3919" y="1545"/>
                </a:cxn>
                <a:cxn ang="0">
                  <a:pos x="3795" y="1574"/>
                </a:cxn>
                <a:cxn ang="0">
                  <a:pos x="3664" y="1597"/>
                </a:cxn>
                <a:cxn ang="0">
                  <a:pos x="3523" y="1608"/>
                </a:cxn>
                <a:cxn ang="0">
                  <a:pos x="3374" y="1610"/>
                </a:cxn>
                <a:cxn ang="0">
                  <a:pos x="3215" y="1601"/>
                </a:cxn>
                <a:cxn ang="0">
                  <a:pos x="3131" y="1592"/>
                </a:cxn>
                <a:cxn ang="0">
                  <a:pos x="2806" y="1558"/>
                </a:cxn>
                <a:cxn ang="0">
                  <a:pos x="2505" y="1535"/>
                </a:cxn>
                <a:cxn ang="0">
                  <a:pos x="2227" y="1526"/>
                </a:cxn>
                <a:cxn ang="0">
                  <a:pos x="1971" y="1530"/>
                </a:cxn>
                <a:cxn ang="0">
                  <a:pos x="1733" y="1547"/>
                </a:cxn>
                <a:cxn ang="0">
                  <a:pos x="1515" y="1576"/>
                </a:cxn>
                <a:cxn ang="0">
                  <a:pos x="1362" y="1605"/>
                </a:cxn>
                <a:cxn ang="0">
                  <a:pos x="1265" y="1629"/>
                </a:cxn>
                <a:cxn ang="0">
                  <a:pos x="1172" y="1655"/>
                </a:cxn>
                <a:cxn ang="0">
                  <a:pos x="1082" y="1685"/>
                </a:cxn>
                <a:cxn ang="0">
                  <a:pos x="996" y="1718"/>
                </a:cxn>
                <a:cxn ang="0">
                  <a:pos x="913" y="1753"/>
                </a:cxn>
                <a:cxn ang="0">
                  <a:pos x="832" y="1792"/>
                </a:cxn>
                <a:cxn ang="0">
                  <a:pos x="756" y="1834"/>
                </a:cxn>
                <a:cxn ang="0">
                  <a:pos x="681" y="1879"/>
                </a:cxn>
                <a:cxn ang="0">
                  <a:pos x="572" y="1952"/>
                </a:cxn>
                <a:cxn ang="0">
                  <a:pos x="435" y="2060"/>
                </a:cxn>
                <a:cxn ang="0">
                  <a:pos x="306" y="2179"/>
                </a:cxn>
                <a:cxn ang="0">
                  <a:pos x="181" y="2309"/>
                </a:cxn>
                <a:cxn ang="0">
                  <a:pos x="60" y="2452"/>
                </a:cxn>
              </a:cxnLst>
              <a:rect l="0" t="0" r="r" b="b"/>
              <a:pathLst>
                <a:path w="5042" h="2527">
                  <a:moveTo>
                    <a:pt x="5042" y="0"/>
                  </a:moveTo>
                  <a:lnTo>
                    <a:pt x="5042" y="0"/>
                  </a:lnTo>
                  <a:lnTo>
                    <a:pt x="5040" y="21"/>
                  </a:lnTo>
                  <a:lnTo>
                    <a:pt x="5033" y="77"/>
                  </a:lnTo>
                  <a:lnTo>
                    <a:pt x="5028" y="118"/>
                  </a:lnTo>
                  <a:lnTo>
                    <a:pt x="5021" y="166"/>
                  </a:lnTo>
                  <a:lnTo>
                    <a:pt x="5010" y="221"/>
                  </a:lnTo>
                  <a:lnTo>
                    <a:pt x="4997" y="281"/>
                  </a:lnTo>
                  <a:lnTo>
                    <a:pt x="4981" y="345"/>
                  </a:lnTo>
                  <a:lnTo>
                    <a:pt x="4963" y="413"/>
                  </a:lnTo>
                  <a:lnTo>
                    <a:pt x="4939" y="486"/>
                  </a:lnTo>
                  <a:lnTo>
                    <a:pt x="4913" y="562"/>
                  </a:lnTo>
                  <a:lnTo>
                    <a:pt x="4882" y="639"/>
                  </a:lnTo>
                  <a:lnTo>
                    <a:pt x="4865" y="679"/>
                  </a:lnTo>
                  <a:lnTo>
                    <a:pt x="4847" y="718"/>
                  </a:lnTo>
                  <a:lnTo>
                    <a:pt x="4828" y="759"/>
                  </a:lnTo>
                  <a:lnTo>
                    <a:pt x="4807" y="799"/>
                  </a:lnTo>
                  <a:lnTo>
                    <a:pt x="4785" y="839"/>
                  </a:lnTo>
                  <a:lnTo>
                    <a:pt x="4763" y="878"/>
                  </a:lnTo>
                  <a:lnTo>
                    <a:pt x="4738" y="918"/>
                  </a:lnTo>
                  <a:lnTo>
                    <a:pt x="4713" y="957"/>
                  </a:lnTo>
                  <a:lnTo>
                    <a:pt x="4685" y="998"/>
                  </a:lnTo>
                  <a:lnTo>
                    <a:pt x="4657" y="1036"/>
                  </a:lnTo>
                  <a:lnTo>
                    <a:pt x="4627" y="1073"/>
                  </a:lnTo>
                  <a:lnTo>
                    <a:pt x="4596" y="1112"/>
                  </a:lnTo>
                  <a:lnTo>
                    <a:pt x="4563" y="1149"/>
                  </a:lnTo>
                  <a:lnTo>
                    <a:pt x="4528" y="1185"/>
                  </a:lnTo>
                  <a:lnTo>
                    <a:pt x="4492" y="1220"/>
                  </a:lnTo>
                  <a:lnTo>
                    <a:pt x="4454" y="1254"/>
                  </a:lnTo>
                  <a:lnTo>
                    <a:pt x="4414" y="1288"/>
                  </a:lnTo>
                  <a:lnTo>
                    <a:pt x="4373" y="1320"/>
                  </a:lnTo>
                  <a:lnTo>
                    <a:pt x="4330" y="1351"/>
                  </a:lnTo>
                  <a:lnTo>
                    <a:pt x="4285" y="1380"/>
                  </a:lnTo>
                  <a:lnTo>
                    <a:pt x="4239" y="1409"/>
                  </a:lnTo>
                  <a:lnTo>
                    <a:pt x="4191" y="1435"/>
                  </a:lnTo>
                  <a:lnTo>
                    <a:pt x="4139" y="1461"/>
                  </a:lnTo>
                  <a:lnTo>
                    <a:pt x="4088" y="1485"/>
                  </a:lnTo>
                  <a:lnTo>
                    <a:pt x="4034" y="1506"/>
                  </a:lnTo>
                  <a:lnTo>
                    <a:pt x="3977" y="1527"/>
                  </a:lnTo>
                  <a:lnTo>
                    <a:pt x="3919" y="1545"/>
                  </a:lnTo>
                  <a:lnTo>
                    <a:pt x="3857" y="1561"/>
                  </a:lnTo>
                  <a:lnTo>
                    <a:pt x="3795" y="1574"/>
                  </a:lnTo>
                  <a:lnTo>
                    <a:pt x="3731" y="1587"/>
                  </a:lnTo>
                  <a:lnTo>
                    <a:pt x="3664" y="1597"/>
                  </a:lnTo>
                  <a:lnTo>
                    <a:pt x="3595" y="1603"/>
                  </a:lnTo>
                  <a:lnTo>
                    <a:pt x="3523" y="1608"/>
                  </a:lnTo>
                  <a:lnTo>
                    <a:pt x="3449" y="1610"/>
                  </a:lnTo>
                  <a:lnTo>
                    <a:pt x="3374" y="1610"/>
                  </a:lnTo>
                  <a:lnTo>
                    <a:pt x="3295" y="1606"/>
                  </a:lnTo>
                  <a:lnTo>
                    <a:pt x="3215" y="1601"/>
                  </a:lnTo>
                  <a:lnTo>
                    <a:pt x="3131" y="1592"/>
                  </a:lnTo>
                  <a:lnTo>
                    <a:pt x="3131" y="1592"/>
                  </a:lnTo>
                  <a:lnTo>
                    <a:pt x="2966" y="1572"/>
                  </a:lnTo>
                  <a:lnTo>
                    <a:pt x="2806" y="1558"/>
                  </a:lnTo>
                  <a:lnTo>
                    <a:pt x="2652" y="1545"/>
                  </a:lnTo>
                  <a:lnTo>
                    <a:pt x="2505" y="1535"/>
                  </a:lnTo>
                  <a:lnTo>
                    <a:pt x="2364" y="1529"/>
                  </a:lnTo>
                  <a:lnTo>
                    <a:pt x="2227" y="1526"/>
                  </a:lnTo>
                  <a:lnTo>
                    <a:pt x="2097" y="1527"/>
                  </a:lnTo>
                  <a:lnTo>
                    <a:pt x="1971" y="1530"/>
                  </a:lnTo>
                  <a:lnTo>
                    <a:pt x="1850" y="1537"/>
                  </a:lnTo>
                  <a:lnTo>
                    <a:pt x="1733" y="1547"/>
                  </a:lnTo>
                  <a:lnTo>
                    <a:pt x="1622" y="1559"/>
                  </a:lnTo>
                  <a:lnTo>
                    <a:pt x="1515" y="1576"/>
                  </a:lnTo>
                  <a:lnTo>
                    <a:pt x="1412" y="1595"/>
                  </a:lnTo>
                  <a:lnTo>
                    <a:pt x="1362" y="1605"/>
                  </a:lnTo>
                  <a:lnTo>
                    <a:pt x="1314" y="1616"/>
                  </a:lnTo>
                  <a:lnTo>
                    <a:pt x="1265" y="1629"/>
                  </a:lnTo>
                  <a:lnTo>
                    <a:pt x="1218" y="1642"/>
                  </a:lnTo>
                  <a:lnTo>
                    <a:pt x="1172" y="1655"/>
                  </a:lnTo>
                  <a:lnTo>
                    <a:pt x="1126" y="1669"/>
                  </a:lnTo>
                  <a:lnTo>
                    <a:pt x="1082" y="1685"/>
                  </a:lnTo>
                  <a:lnTo>
                    <a:pt x="1039" y="1702"/>
                  </a:lnTo>
                  <a:lnTo>
                    <a:pt x="996" y="1718"/>
                  </a:lnTo>
                  <a:lnTo>
                    <a:pt x="954" y="1735"/>
                  </a:lnTo>
                  <a:lnTo>
                    <a:pt x="913" y="1753"/>
                  </a:lnTo>
                  <a:lnTo>
                    <a:pt x="872" y="1773"/>
                  </a:lnTo>
                  <a:lnTo>
                    <a:pt x="832" y="1792"/>
                  </a:lnTo>
                  <a:lnTo>
                    <a:pt x="793" y="1813"/>
                  </a:lnTo>
                  <a:lnTo>
                    <a:pt x="756" y="1834"/>
                  </a:lnTo>
                  <a:lnTo>
                    <a:pt x="717" y="1857"/>
                  </a:lnTo>
                  <a:lnTo>
                    <a:pt x="681" y="1879"/>
                  </a:lnTo>
                  <a:lnTo>
                    <a:pt x="643" y="1903"/>
                  </a:lnTo>
                  <a:lnTo>
                    <a:pt x="572" y="1952"/>
                  </a:lnTo>
                  <a:lnTo>
                    <a:pt x="503" y="2005"/>
                  </a:lnTo>
                  <a:lnTo>
                    <a:pt x="435" y="2060"/>
                  </a:lnTo>
                  <a:lnTo>
                    <a:pt x="370" y="2118"/>
                  </a:lnTo>
                  <a:lnTo>
                    <a:pt x="306" y="2179"/>
                  </a:lnTo>
                  <a:lnTo>
                    <a:pt x="242" y="2242"/>
                  </a:lnTo>
                  <a:lnTo>
                    <a:pt x="181" y="2309"/>
                  </a:lnTo>
                  <a:lnTo>
                    <a:pt x="120" y="2380"/>
                  </a:lnTo>
                  <a:lnTo>
                    <a:pt x="60" y="2452"/>
                  </a:lnTo>
                  <a:lnTo>
                    <a:pt x="0" y="2527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spcBef>
                  <a:spcPct val="50000"/>
                </a:spcBef>
              </a:pPr>
              <a:endParaRPr lang="ko-KR" altLang="en-US" sz="1000" b="1" dirty="0" smtClean="0">
                <a:solidFill>
                  <a:srgbClr val="000000"/>
                </a:solidFill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7467" name="Freeform 107"/>
            <p:cNvSpPr>
              <a:spLocks/>
            </p:cNvSpPr>
            <p:nvPr/>
          </p:nvSpPr>
          <p:spPr bwMode="auto">
            <a:xfrm>
              <a:off x="1700" y="624"/>
              <a:ext cx="5002" cy="1320"/>
            </a:xfrm>
            <a:custGeom>
              <a:avLst/>
              <a:gdLst/>
              <a:ahLst/>
              <a:cxnLst>
                <a:cxn ang="0">
                  <a:pos x="5002" y="0"/>
                </a:cxn>
                <a:cxn ang="0">
                  <a:pos x="4995" y="78"/>
                </a:cxn>
                <a:cxn ang="0">
                  <a:pos x="4983" y="166"/>
                </a:cxn>
                <a:cxn ang="0">
                  <a:pos x="4962" y="281"/>
                </a:cxn>
                <a:cxn ang="0">
                  <a:pos x="4929" y="417"/>
                </a:cxn>
                <a:cxn ang="0">
                  <a:pos x="4882" y="567"/>
                </a:cxn>
                <a:cxn ang="0">
                  <a:pos x="4836" y="685"/>
                </a:cxn>
                <a:cxn ang="0">
                  <a:pos x="4800" y="766"/>
                </a:cxn>
                <a:cxn ang="0">
                  <a:pos x="4758" y="848"/>
                </a:cxn>
                <a:cxn ang="0">
                  <a:pos x="4712" y="929"/>
                </a:cxn>
                <a:cxn ang="0">
                  <a:pos x="4661" y="1009"/>
                </a:cxn>
                <a:cxn ang="0">
                  <a:pos x="4604" y="1087"/>
                </a:cxn>
                <a:cxn ang="0">
                  <a:pos x="4540" y="1164"/>
                </a:cxn>
                <a:cxn ang="0">
                  <a:pos x="4471" y="1237"/>
                </a:cxn>
                <a:cxn ang="0">
                  <a:pos x="4394" y="1306"/>
                </a:cxn>
                <a:cxn ang="0">
                  <a:pos x="4311" y="1371"/>
                </a:cxn>
                <a:cxn ang="0">
                  <a:pos x="4221" y="1432"/>
                </a:cxn>
                <a:cxn ang="0">
                  <a:pos x="4122" y="1486"/>
                </a:cxn>
                <a:cxn ang="0">
                  <a:pos x="4017" y="1534"/>
                </a:cxn>
                <a:cxn ang="0">
                  <a:pos x="3903" y="1574"/>
                </a:cxn>
                <a:cxn ang="0">
                  <a:pos x="3779" y="1607"/>
                </a:cxn>
                <a:cxn ang="0">
                  <a:pos x="3649" y="1631"/>
                </a:cxn>
                <a:cxn ang="0">
                  <a:pos x="3508" y="1646"/>
                </a:cxn>
                <a:cxn ang="0">
                  <a:pos x="3358" y="1650"/>
                </a:cxn>
                <a:cxn ang="0">
                  <a:pos x="3199" y="1646"/>
                </a:cxn>
                <a:cxn ang="0">
                  <a:pos x="3115" y="1637"/>
                </a:cxn>
                <a:cxn ang="0">
                  <a:pos x="2791" y="1610"/>
                </a:cxn>
                <a:cxn ang="0">
                  <a:pos x="2489" y="1594"/>
                </a:cxn>
                <a:cxn ang="0">
                  <a:pos x="2210" y="1591"/>
                </a:cxn>
                <a:cxn ang="0">
                  <a:pos x="1955" y="1599"/>
                </a:cxn>
                <a:cxn ang="0">
                  <a:pos x="1717" y="1621"/>
                </a:cxn>
                <a:cxn ang="0">
                  <a:pos x="1499" y="1654"/>
                </a:cxn>
                <a:cxn ang="0">
                  <a:pos x="1347" y="1687"/>
                </a:cxn>
                <a:cxn ang="0">
                  <a:pos x="1251" y="1713"/>
                </a:cxn>
                <a:cxn ang="0">
                  <a:pos x="1158" y="1741"/>
                </a:cxn>
                <a:cxn ang="0">
                  <a:pos x="1069" y="1773"/>
                </a:cxn>
                <a:cxn ang="0">
                  <a:pos x="983" y="1809"/>
                </a:cxn>
                <a:cxn ang="0">
                  <a:pos x="899" y="1846"/>
                </a:cxn>
                <a:cxn ang="0">
                  <a:pos x="820" y="1886"/>
                </a:cxn>
                <a:cxn ang="0">
                  <a:pos x="744" y="1930"/>
                </a:cxn>
                <a:cxn ang="0">
                  <a:pos x="669" y="1977"/>
                </a:cxn>
                <a:cxn ang="0">
                  <a:pos x="597" y="2027"/>
                </a:cxn>
                <a:cxn ang="0">
                  <a:pos x="494" y="2106"/>
                </a:cxn>
                <a:cxn ang="0">
                  <a:pos x="362" y="2222"/>
                </a:cxn>
                <a:cxn ang="0">
                  <a:pos x="237" y="2351"/>
                </a:cxn>
                <a:cxn ang="0">
                  <a:pos x="116" y="2490"/>
                </a:cxn>
                <a:cxn ang="0">
                  <a:pos x="0" y="2642"/>
                </a:cxn>
              </a:cxnLst>
              <a:rect l="0" t="0" r="r" b="b"/>
              <a:pathLst>
                <a:path w="5002" h="2642">
                  <a:moveTo>
                    <a:pt x="5002" y="0"/>
                  </a:moveTo>
                  <a:lnTo>
                    <a:pt x="5002" y="0"/>
                  </a:lnTo>
                  <a:lnTo>
                    <a:pt x="5001" y="21"/>
                  </a:lnTo>
                  <a:lnTo>
                    <a:pt x="4995" y="78"/>
                  </a:lnTo>
                  <a:lnTo>
                    <a:pt x="4990" y="120"/>
                  </a:lnTo>
                  <a:lnTo>
                    <a:pt x="4983" y="166"/>
                  </a:lnTo>
                  <a:lnTo>
                    <a:pt x="4973" y="221"/>
                  </a:lnTo>
                  <a:lnTo>
                    <a:pt x="4962" y="281"/>
                  </a:lnTo>
                  <a:lnTo>
                    <a:pt x="4947" y="347"/>
                  </a:lnTo>
                  <a:lnTo>
                    <a:pt x="4929" y="417"/>
                  </a:lnTo>
                  <a:lnTo>
                    <a:pt x="4906" y="491"/>
                  </a:lnTo>
                  <a:lnTo>
                    <a:pt x="4882" y="567"/>
                  </a:lnTo>
                  <a:lnTo>
                    <a:pt x="4852" y="646"/>
                  </a:lnTo>
                  <a:lnTo>
                    <a:pt x="4836" y="685"/>
                  </a:lnTo>
                  <a:lnTo>
                    <a:pt x="4818" y="725"/>
                  </a:lnTo>
                  <a:lnTo>
                    <a:pt x="4800" y="766"/>
                  </a:lnTo>
                  <a:lnTo>
                    <a:pt x="4780" y="807"/>
                  </a:lnTo>
                  <a:lnTo>
                    <a:pt x="4758" y="848"/>
                  </a:lnTo>
                  <a:lnTo>
                    <a:pt x="4736" y="888"/>
                  </a:lnTo>
                  <a:lnTo>
                    <a:pt x="4712" y="929"/>
                  </a:lnTo>
                  <a:lnTo>
                    <a:pt x="4687" y="969"/>
                  </a:lnTo>
                  <a:lnTo>
                    <a:pt x="4661" y="1009"/>
                  </a:lnTo>
                  <a:lnTo>
                    <a:pt x="4633" y="1048"/>
                  </a:lnTo>
                  <a:lnTo>
                    <a:pt x="4604" y="1087"/>
                  </a:lnTo>
                  <a:lnTo>
                    <a:pt x="4572" y="1126"/>
                  </a:lnTo>
                  <a:lnTo>
                    <a:pt x="4540" y="1164"/>
                  </a:lnTo>
                  <a:lnTo>
                    <a:pt x="4505" y="1201"/>
                  </a:lnTo>
                  <a:lnTo>
                    <a:pt x="4471" y="1237"/>
                  </a:lnTo>
                  <a:lnTo>
                    <a:pt x="4433" y="1273"/>
                  </a:lnTo>
                  <a:lnTo>
                    <a:pt x="4394" y="1306"/>
                  </a:lnTo>
                  <a:lnTo>
                    <a:pt x="4353" y="1340"/>
                  </a:lnTo>
                  <a:lnTo>
                    <a:pt x="4311" y="1371"/>
                  </a:lnTo>
                  <a:lnTo>
                    <a:pt x="4266" y="1403"/>
                  </a:lnTo>
                  <a:lnTo>
                    <a:pt x="4221" y="1432"/>
                  </a:lnTo>
                  <a:lnTo>
                    <a:pt x="4172" y="1460"/>
                  </a:lnTo>
                  <a:lnTo>
                    <a:pt x="4122" y="1486"/>
                  </a:lnTo>
                  <a:lnTo>
                    <a:pt x="4071" y="1511"/>
                  </a:lnTo>
                  <a:lnTo>
                    <a:pt x="4017" y="1534"/>
                  </a:lnTo>
                  <a:lnTo>
                    <a:pt x="3960" y="1555"/>
                  </a:lnTo>
                  <a:lnTo>
                    <a:pt x="3903" y="1574"/>
                  </a:lnTo>
                  <a:lnTo>
                    <a:pt x="3842" y="1592"/>
                  </a:lnTo>
                  <a:lnTo>
                    <a:pt x="3779" y="1607"/>
                  </a:lnTo>
                  <a:lnTo>
                    <a:pt x="3715" y="1621"/>
                  </a:lnTo>
                  <a:lnTo>
                    <a:pt x="3649" y="1631"/>
                  </a:lnTo>
                  <a:lnTo>
                    <a:pt x="3579" y="1641"/>
                  </a:lnTo>
                  <a:lnTo>
                    <a:pt x="3508" y="1646"/>
                  </a:lnTo>
                  <a:lnTo>
                    <a:pt x="3435" y="1650"/>
                  </a:lnTo>
                  <a:lnTo>
                    <a:pt x="3358" y="1650"/>
                  </a:lnTo>
                  <a:lnTo>
                    <a:pt x="3279" y="1649"/>
                  </a:lnTo>
                  <a:lnTo>
                    <a:pt x="3199" y="1646"/>
                  </a:lnTo>
                  <a:lnTo>
                    <a:pt x="3115" y="1637"/>
                  </a:lnTo>
                  <a:lnTo>
                    <a:pt x="3115" y="1637"/>
                  </a:lnTo>
                  <a:lnTo>
                    <a:pt x="2950" y="1623"/>
                  </a:lnTo>
                  <a:lnTo>
                    <a:pt x="2791" y="1610"/>
                  </a:lnTo>
                  <a:lnTo>
                    <a:pt x="2636" y="1600"/>
                  </a:lnTo>
                  <a:lnTo>
                    <a:pt x="2489" y="1594"/>
                  </a:lnTo>
                  <a:lnTo>
                    <a:pt x="2348" y="1591"/>
                  </a:lnTo>
                  <a:lnTo>
                    <a:pt x="2210" y="1591"/>
                  </a:lnTo>
                  <a:lnTo>
                    <a:pt x="2080" y="1594"/>
                  </a:lnTo>
                  <a:lnTo>
                    <a:pt x="1955" y="1599"/>
                  </a:lnTo>
                  <a:lnTo>
                    <a:pt x="1834" y="1608"/>
                  </a:lnTo>
                  <a:lnTo>
                    <a:pt x="1717" y="1621"/>
                  </a:lnTo>
                  <a:lnTo>
                    <a:pt x="1606" y="1636"/>
                  </a:lnTo>
                  <a:lnTo>
                    <a:pt x="1499" y="1654"/>
                  </a:lnTo>
                  <a:lnTo>
                    <a:pt x="1397" y="1675"/>
                  </a:lnTo>
                  <a:lnTo>
                    <a:pt x="1347" y="1687"/>
                  </a:lnTo>
                  <a:lnTo>
                    <a:pt x="1298" y="1699"/>
                  </a:lnTo>
                  <a:lnTo>
                    <a:pt x="1251" y="1713"/>
                  </a:lnTo>
                  <a:lnTo>
                    <a:pt x="1204" y="1726"/>
                  </a:lnTo>
                  <a:lnTo>
                    <a:pt x="1158" y="1741"/>
                  </a:lnTo>
                  <a:lnTo>
                    <a:pt x="1113" y="1757"/>
                  </a:lnTo>
                  <a:lnTo>
                    <a:pt x="1069" y="1773"/>
                  </a:lnTo>
                  <a:lnTo>
                    <a:pt x="1026" y="1791"/>
                  </a:lnTo>
                  <a:lnTo>
                    <a:pt x="983" y="1809"/>
                  </a:lnTo>
                  <a:lnTo>
                    <a:pt x="941" y="1826"/>
                  </a:lnTo>
                  <a:lnTo>
                    <a:pt x="899" y="1846"/>
                  </a:lnTo>
                  <a:lnTo>
                    <a:pt x="859" y="1865"/>
                  </a:lnTo>
                  <a:lnTo>
                    <a:pt x="820" y="1886"/>
                  </a:lnTo>
                  <a:lnTo>
                    <a:pt x="781" y="1909"/>
                  </a:lnTo>
                  <a:lnTo>
                    <a:pt x="744" y="1930"/>
                  </a:lnTo>
                  <a:lnTo>
                    <a:pt x="707" y="1952"/>
                  </a:lnTo>
                  <a:lnTo>
                    <a:pt x="669" y="1977"/>
                  </a:lnTo>
                  <a:lnTo>
                    <a:pt x="633" y="2001"/>
                  </a:lnTo>
                  <a:lnTo>
                    <a:pt x="597" y="2027"/>
                  </a:lnTo>
                  <a:lnTo>
                    <a:pt x="562" y="2052"/>
                  </a:lnTo>
                  <a:lnTo>
                    <a:pt x="494" y="2106"/>
                  </a:lnTo>
                  <a:lnTo>
                    <a:pt x="427" y="2162"/>
                  </a:lnTo>
                  <a:lnTo>
                    <a:pt x="362" y="2222"/>
                  </a:lnTo>
                  <a:lnTo>
                    <a:pt x="300" y="2285"/>
                  </a:lnTo>
                  <a:lnTo>
                    <a:pt x="237" y="2351"/>
                  </a:lnTo>
                  <a:lnTo>
                    <a:pt x="176" y="2419"/>
                  </a:lnTo>
                  <a:lnTo>
                    <a:pt x="116" y="2490"/>
                  </a:lnTo>
                  <a:lnTo>
                    <a:pt x="58" y="2564"/>
                  </a:lnTo>
                  <a:lnTo>
                    <a:pt x="0" y="264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spcBef>
                  <a:spcPct val="50000"/>
                </a:spcBef>
              </a:pPr>
              <a:endParaRPr lang="ko-KR" altLang="en-US" sz="1000" b="1" dirty="0" smtClean="0">
                <a:solidFill>
                  <a:srgbClr val="000000"/>
                </a:solidFill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7468" name="Freeform 108"/>
            <p:cNvSpPr>
              <a:spLocks/>
            </p:cNvSpPr>
            <p:nvPr/>
          </p:nvSpPr>
          <p:spPr bwMode="auto">
            <a:xfrm>
              <a:off x="1751" y="595"/>
              <a:ext cx="4962" cy="1378"/>
            </a:xfrm>
            <a:custGeom>
              <a:avLst/>
              <a:gdLst/>
              <a:ahLst/>
              <a:cxnLst>
                <a:cxn ang="0">
                  <a:pos x="4962" y="0"/>
                </a:cxn>
                <a:cxn ang="0">
                  <a:pos x="4957" y="79"/>
                </a:cxn>
                <a:cxn ang="0">
                  <a:pos x="4946" y="170"/>
                </a:cxn>
                <a:cxn ang="0">
                  <a:pos x="4926" y="284"/>
                </a:cxn>
                <a:cxn ang="0">
                  <a:pos x="4894" y="421"/>
                </a:cxn>
                <a:cxn ang="0">
                  <a:pos x="4850" y="573"/>
                </a:cxn>
                <a:cxn ang="0">
                  <a:pos x="4806" y="693"/>
                </a:cxn>
                <a:cxn ang="0">
                  <a:pos x="4771" y="775"/>
                </a:cxn>
                <a:cxn ang="0">
                  <a:pos x="4732" y="857"/>
                </a:cxn>
                <a:cxn ang="0">
                  <a:pos x="4686" y="940"/>
                </a:cxn>
                <a:cxn ang="0">
                  <a:pos x="4636" y="1022"/>
                </a:cxn>
                <a:cxn ang="0">
                  <a:pos x="4581" y="1101"/>
                </a:cxn>
                <a:cxn ang="0">
                  <a:pos x="4518" y="1180"/>
                </a:cxn>
                <a:cxn ang="0">
                  <a:pos x="4449" y="1255"/>
                </a:cxn>
                <a:cxn ang="0">
                  <a:pos x="4374" y="1326"/>
                </a:cxn>
                <a:cxn ang="0">
                  <a:pos x="4292" y="1393"/>
                </a:cxn>
                <a:cxn ang="0">
                  <a:pos x="4202" y="1455"/>
                </a:cxn>
                <a:cxn ang="0">
                  <a:pos x="4104" y="1511"/>
                </a:cxn>
                <a:cxn ang="0">
                  <a:pos x="4000" y="1563"/>
                </a:cxn>
                <a:cxn ang="0">
                  <a:pos x="3886" y="1605"/>
                </a:cxn>
                <a:cxn ang="0">
                  <a:pos x="3764" y="1641"/>
                </a:cxn>
                <a:cxn ang="0">
                  <a:pos x="3634" y="1668"/>
                </a:cxn>
                <a:cxn ang="0">
                  <a:pos x="3493" y="1686"/>
                </a:cxn>
                <a:cxn ang="0">
                  <a:pos x="3344" y="1694"/>
                </a:cxn>
                <a:cxn ang="0">
                  <a:pos x="3184" y="1691"/>
                </a:cxn>
                <a:cxn ang="0">
                  <a:pos x="3101" y="1686"/>
                </a:cxn>
                <a:cxn ang="0">
                  <a:pos x="2774" y="1663"/>
                </a:cxn>
                <a:cxn ang="0">
                  <a:pos x="2473" y="1653"/>
                </a:cxn>
                <a:cxn ang="0">
                  <a:pos x="2195" y="1655"/>
                </a:cxn>
                <a:cxn ang="0">
                  <a:pos x="1938" y="1670"/>
                </a:cxn>
                <a:cxn ang="0">
                  <a:pos x="1702" y="1695"/>
                </a:cxn>
                <a:cxn ang="0">
                  <a:pos x="1486" y="1734"/>
                </a:cxn>
                <a:cxn ang="0">
                  <a:pos x="1333" y="1770"/>
                </a:cxn>
                <a:cxn ang="0">
                  <a:pos x="1237" y="1799"/>
                </a:cxn>
                <a:cxn ang="0">
                  <a:pos x="1144" y="1829"/>
                </a:cxn>
                <a:cxn ang="0">
                  <a:pos x="1055" y="1863"/>
                </a:cxn>
                <a:cxn ang="0">
                  <a:pos x="971" y="1899"/>
                </a:cxn>
                <a:cxn ang="0">
                  <a:pos x="889" y="1939"/>
                </a:cxn>
                <a:cxn ang="0">
                  <a:pos x="810" y="1981"/>
                </a:cxn>
                <a:cxn ang="0">
                  <a:pos x="733" y="2026"/>
                </a:cxn>
                <a:cxn ang="0">
                  <a:pos x="660" y="2075"/>
                </a:cxn>
                <a:cxn ang="0">
                  <a:pos x="589" y="2127"/>
                </a:cxn>
                <a:cxn ang="0">
                  <a:pos x="486" y="2209"/>
                </a:cxn>
                <a:cxn ang="0">
                  <a:pos x="357" y="2328"/>
                </a:cxn>
                <a:cxn ang="0">
                  <a:pos x="233" y="2459"/>
                </a:cxn>
                <a:cxn ang="0">
                  <a:pos x="115" y="2603"/>
                </a:cxn>
                <a:cxn ang="0">
                  <a:pos x="0" y="2756"/>
                </a:cxn>
              </a:cxnLst>
              <a:rect l="0" t="0" r="r" b="b"/>
              <a:pathLst>
                <a:path w="4962" h="2756">
                  <a:moveTo>
                    <a:pt x="4962" y="0"/>
                  </a:moveTo>
                  <a:lnTo>
                    <a:pt x="4962" y="0"/>
                  </a:lnTo>
                  <a:lnTo>
                    <a:pt x="4961" y="21"/>
                  </a:lnTo>
                  <a:lnTo>
                    <a:pt x="4957" y="79"/>
                  </a:lnTo>
                  <a:lnTo>
                    <a:pt x="4953" y="121"/>
                  </a:lnTo>
                  <a:lnTo>
                    <a:pt x="4946" y="170"/>
                  </a:lnTo>
                  <a:lnTo>
                    <a:pt x="4937" y="224"/>
                  </a:lnTo>
                  <a:lnTo>
                    <a:pt x="4926" y="284"/>
                  </a:lnTo>
                  <a:lnTo>
                    <a:pt x="4912" y="350"/>
                  </a:lnTo>
                  <a:lnTo>
                    <a:pt x="4894" y="421"/>
                  </a:lnTo>
                  <a:lnTo>
                    <a:pt x="4875" y="496"/>
                  </a:lnTo>
                  <a:lnTo>
                    <a:pt x="4850" y="573"/>
                  </a:lnTo>
                  <a:lnTo>
                    <a:pt x="4822" y="652"/>
                  </a:lnTo>
                  <a:lnTo>
                    <a:pt x="4806" y="693"/>
                  </a:lnTo>
                  <a:lnTo>
                    <a:pt x="4789" y="733"/>
                  </a:lnTo>
                  <a:lnTo>
                    <a:pt x="4771" y="775"/>
                  </a:lnTo>
                  <a:lnTo>
                    <a:pt x="4751" y="815"/>
                  </a:lnTo>
                  <a:lnTo>
                    <a:pt x="4732" y="857"/>
                  </a:lnTo>
                  <a:lnTo>
                    <a:pt x="4710" y="899"/>
                  </a:lnTo>
                  <a:lnTo>
                    <a:pt x="4686" y="940"/>
                  </a:lnTo>
                  <a:lnTo>
                    <a:pt x="4663" y="980"/>
                  </a:lnTo>
                  <a:lnTo>
                    <a:pt x="4636" y="1022"/>
                  </a:lnTo>
                  <a:lnTo>
                    <a:pt x="4608" y="1062"/>
                  </a:lnTo>
                  <a:lnTo>
                    <a:pt x="4581" y="1101"/>
                  </a:lnTo>
                  <a:lnTo>
                    <a:pt x="4550" y="1142"/>
                  </a:lnTo>
                  <a:lnTo>
                    <a:pt x="4518" y="1180"/>
                  </a:lnTo>
                  <a:lnTo>
                    <a:pt x="4485" y="1217"/>
                  </a:lnTo>
                  <a:lnTo>
                    <a:pt x="4449" y="1255"/>
                  </a:lnTo>
                  <a:lnTo>
                    <a:pt x="4413" y="1290"/>
                  </a:lnTo>
                  <a:lnTo>
                    <a:pt x="4374" y="1326"/>
                  </a:lnTo>
                  <a:lnTo>
                    <a:pt x="4333" y="1360"/>
                  </a:lnTo>
                  <a:lnTo>
                    <a:pt x="4292" y="1393"/>
                  </a:lnTo>
                  <a:lnTo>
                    <a:pt x="4247" y="1426"/>
                  </a:lnTo>
                  <a:lnTo>
                    <a:pt x="4202" y="1455"/>
                  </a:lnTo>
                  <a:lnTo>
                    <a:pt x="4154" y="1484"/>
                  </a:lnTo>
                  <a:lnTo>
                    <a:pt x="4104" y="1511"/>
                  </a:lnTo>
                  <a:lnTo>
                    <a:pt x="4053" y="1539"/>
                  </a:lnTo>
                  <a:lnTo>
                    <a:pt x="4000" y="1563"/>
                  </a:lnTo>
                  <a:lnTo>
                    <a:pt x="3943" y="1586"/>
                  </a:lnTo>
                  <a:lnTo>
                    <a:pt x="3886" y="1605"/>
                  </a:lnTo>
                  <a:lnTo>
                    <a:pt x="3827" y="1624"/>
                  </a:lnTo>
                  <a:lnTo>
                    <a:pt x="3764" y="1641"/>
                  </a:lnTo>
                  <a:lnTo>
                    <a:pt x="3700" y="1655"/>
                  </a:lnTo>
                  <a:lnTo>
                    <a:pt x="3634" y="1668"/>
                  </a:lnTo>
                  <a:lnTo>
                    <a:pt x="3564" y="1678"/>
                  </a:lnTo>
                  <a:lnTo>
                    <a:pt x="3493" y="1686"/>
                  </a:lnTo>
                  <a:lnTo>
                    <a:pt x="3420" y="1691"/>
                  </a:lnTo>
                  <a:lnTo>
                    <a:pt x="3344" y="1694"/>
                  </a:lnTo>
                  <a:lnTo>
                    <a:pt x="3266" y="1694"/>
                  </a:lnTo>
                  <a:lnTo>
                    <a:pt x="3184" y="1691"/>
                  </a:lnTo>
                  <a:lnTo>
                    <a:pt x="3101" y="1686"/>
                  </a:lnTo>
                  <a:lnTo>
                    <a:pt x="3101" y="1686"/>
                  </a:lnTo>
                  <a:lnTo>
                    <a:pt x="2935" y="1673"/>
                  </a:lnTo>
                  <a:lnTo>
                    <a:pt x="2774" y="1663"/>
                  </a:lnTo>
                  <a:lnTo>
                    <a:pt x="2622" y="1657"/>
                  </a:lnTo>
                  <a:lnTo>
                    <a:pt x="2473" y="1653"/>
                  </a:lnTo>
                  <a:lnTo>
                    <a:pt x="2331" y="1653"/>
                  </a:lnTo>
                  <a:lnTo>
                    <a:pt x="2195" y="1655"/>
                  </a:lnTo>
                  <a:lnTo>
                    <a:pt x="2065" y="1662"/>
                  </a:lnTo>
                  <a:lnTo>
                    <a:pt x="1938" y="1670"/>
                  </a:lnTo>
                  <a:lnTo>
                    <a:pt x="1819" y="1681"/>
                  </a:lnTo>
                  <a:lnTo>
                    <a:pt x="1702" y="1695"/>
                  </a:lnTo>
                  <a:lnTo>
                    <a:pt x="1591" y="1713"/>
                  </a:lnTo>
                  <a:lnTo>
                    <a:pt x="1486" y="1734"/>
                  </a:lnTo>
                  <a:lnTo>
                    <a:pt x="1383" y="1757"/>
                  </a:lnTo>
                  <a:lnTo>
                    <a:pt x="1333" y="1770"/>
                  </a:lnTo>
                  <a:lnTo>
                    <a:pt x="1284" y="1784"/>
                  </a:lnTo>
                  <a:lnTo>
                    <a:pt x="1237" y="1799"/>
                  </a:lnTo>
                  <a:lnTo>
                    <a:pt x="1190" y="1813"/>
                  </a:lnTo>
                  <a:lnTo>
                    <a:pt x="1144" y="1829"/>
                  </a:lnTo>
                  <a:lnTo>
                    <a:pt x="1100" y="1846"/>
                  </a:lnTo>
                  <a:lnTo>
                    <a:pt x="1055" y="1863"/>
                  </a:lnTo>
                  <a:lnTo>
                    <a:pt x="1012" y="1881"/>
                  </a:lnTo>
                  <a:lnTo>
                    <a:pt x="971" y="1899"/>
                  </a:lnTo>
                  <a:lnTo>
                    <a:pt x="929" y="1918"/>
                  </a:lnTo>
                  <a:lnTo>
                    <a:pt x="889" y="1939"/>
                  </a:lnTo>
                  <a:lnTo>
                    <a:pt x="848" y="1960"/>
                  </a:lnTo>
                  <a:lnTo>
                    <a:pt x="810" y="1981"/>
                  </a:lnTo>
                  <a:lnTo>
                    <a:pt x="771" y="2004"/>
                  </a:lnTo>
                  <a:lnTo>
                    <a:pt x="733" y="2026"/>
                  </a:lnTo>
                  <a:lnTo>
                    <a:pt x="696" y="2051"/>
                  </a:lnTo>
                  <a:lnTo>
                    <a:pt x="660" y="2075"/>
                  </a:lnTo>
                  <a:lnTo>
                    <a:pt x="624" y="2101"/>
                  </a:lnTo>
                  <a:lnTo>
                    <a:pt x="589" y="2127"/>
                  </a:lnTo>
                  <a:lnTo>
                    <a:pt x="554" y="2152"/>
                  </a:lnTo>
                  <a:lnTo>
                    <a:pt x="486" y="2209"/>
                  </a:lnTo>
                  <a:lnTo>
                    <a:pt x="421" y="2267"/>
                  </a:lnTo>
                  <a:lnTo>
                    <a:pt x="357" y="2328"/>
                  </a:lnTo>
                  <a:lnTo>
                    <a:pt x="295" y="2393"/>
                  </a:lnTo>
                  <a:lnTo>
                    <a:pt x="233" y="2459"/>
                  </a:lnTo>
                  <a:lnTo>
                    <a:pt x="174" y="2530"/>
                  </a:lnTo>
                  <a:lnTo>
                    <a:pt x="115" y="2603"/>
                  </a:lnTo>
                  <a:lnTo>
                    <a:pt x="57" y="2679"/>
                  </a:lnTo>
                  <a:lnTo>
                    <a:pt x="0" y="275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spcBef>
                  <a:spcPct val="50000"/>
                </a:spcBef>
              </a:pPr>
              <a:endParaRPr lang="ko-KR" altLang="en-US" sz="1000" b="1" dirty="0" smtClean="0">
                <a:solidFill>
                  <a:srgbClr val="000000"/>
                </a:solidFill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7469" name="Freeform 109"/>
            <p:cNvSpPr>
              <a:spLocks/>
            </p:cNvSpPr>
            <p:nvPr/>
          </p:nvSpPr>
          <p:spPr bwMode="auto">
            <a:xfrm>
              <a:off x="1804" y="566"/>
              <a:ext cx="4921" cy="1435"/>
            </a:xfrm>
            <a:custGeom>
              <a:avLst/>
              <a:gdLst/>
              <a:ahLst/>
              <a:cxnLst>
                <a:cxn ang="0">
                  <a:pos x="4921" y="0"/>
                </a:cxn>
                <a:cxn ang="0">
                  <a:pos x="4915" y="79"/>
                </a:cxn>
                <a:cxn ang="0">
                  <a:pos x="4905" y="169"/>
                </a:cxn>
                <a:cxn ang="0">
                  <a:pos x="4887" y="285"/>
                </a:cxn>
                <a:cxn ang="0">
                  <a:pos x="4858" y="424"/>
                </a:cxn>
                <a:cxn ang="0">
                  <a:pos x="4816" y="578"/>
                </a:cxn>
                <a:cxn ang="0">
                  <a:pos x="4773" y="699"/>
                </a:cxn>
                <a:cxn ang="0">
                  <a:pos x="4740" y="781"/>
                </a:cxn>
                <a:cxn ang="0">
                  <a:pos x="4701" y="865"/>
                </a:cxn>
                <a:cxn ang="0">
                  <a:pos x="4658" y="949"/>
                </a:cxn>
                <a:cxn ang="0">
                  <a:pos x="4608" y="1031"/>
                </a:cxn>
                <a:cxn ang="0">
                  <a:pos x="4554" y="1114"/>
                </a:cxn>
                <a:cxn ang="0">
                  <a:pos x="4493" y="1193"/>
                </a:cxn>
                <a:cxn ang="0">
                  <a:pos x="4425" y="1270"/>
                </a:cxn>
                <a:cxn ang="0">
                  <a:pos x="4351" y="1343"/>
                </a:cxn>
                <a:cxn ang="0">
                  <a:pos x="4269" y="1412"/>
                </a:cxn>
                <a:cxn ang="0">
                  <a:pos x="4182" y="1477"/>
                </a:cxn>
                <a:cxn ang="0">
                  <a:pos x="4085" y="1535"/>
                </a:cxn>
                <a:cxn ang="0">
                  <a:pos x="3981" y="1588"/>
                </a:cxn>
                <a:cxn ang="0">
                  <a:pos x="3868" y="1634"/>
                </a:cxn>
                <a:cxn ang="0">
                  <a:pos x="3746" y="1672"/>
                </a:cxn>
                <a:cxn ang="0">
                  <a:pos x="3615" y="1701"/>
                </a:cxn>
                <a:cxn ang="0">
                  <a:pos x="3477" y="1722"/>
                </a:cxn>
                <a:cxn ang="0">
                  <a:pos x="3327" y="1734"/>
                </a:cxn>
                <a:cxn ang="0">
                  <a:pos x="3167" y="1734"/>
                </a:cxn>
                <a:cxn ang="0">
                  <a:pos x="3084" y="1730"/>
                </a:cxn>
                <a:cxn ang="0">
                  <a:pos x="2757" y="1714"/>
                </a:cxn>
                <a:cxn ang="0">
                  <a:pos x="2456" y="1711"/>
                </a:cxn>
                <a:cxn ang="0">
                  <a:pos x="2178" y="1719"/>
                </a:cxn>
                <a:cxn ang="0">
                  <a:pos x="1922" y="1739"/>
                </a:cxn>
                <a:cxn ang="0">
                  <a:pos x="1687" y="1769"/>
                </a:cxn>
                <a:cxn ang="0">
                  <a:pos x="1469" y="1811"/>
                </a:cxn>
                <a:cxn ang="0">
                  <a:pos x="1318" y="1852"/>
                </a:cxn>
                <a:cxn ang="0">
                  <a:pos x="1222" y="1881"/>
                </a:cxn>
                <a:cxn ang="0">
                  <a:pos x="1130" y="1915"/>
                </a:cxn>
                <a:cxn ang="0">
                  <a:pos x="1043" y="1950"/>
                </a:cxn>
                <a:cxn ang="0">
                  <a:pos x="958" y="1989"/>
                </a:cxn>
                <a:cxn ang="0">
                  <a:pos x="876" y="2029"/>
                </a:cxn>
                <a:cxn ang="0">
                  <a:pos x="797" y="2074"/>
                </a:cxn>
                <a:cxn ang="0">
                  <a:pos x="722" y="2121"/>
                </a:cxn>
                <a:cxn ang="0">
                  <a:pos x="650" y="2171"/>
                </a:cxn>
                <a:cxn ang="0">
                  <a:pos x="579" y="2225"/>
                </a:cxn>
                <a:cxn ang="0">
                  <a:pos x="478" y="2309"/>
                </a:cxn>
                <a:cxn ang="0">
                  <a:pos x="350" y="2433"/>
                </a:cxn>
                <a:cxn ang="0">
                  <a:pos x="229" y="2567"/>
                </a:cxn>
                <a:cxn ang="0">
                  <a:pos x="112" y="2712"/>
                </a:cxn>
                <a:cxn ang="0">
                  <a:pos x="0" y="2869"/>
                </a:cxn>
              </a:cxnLst>
              <a:rect l="0" t="0" r="r" b="b"/>
              <a:pathLst>
                <a:path w="4921" h="2869">
                  <a:moveTo>
                    <a:pt x="4921" y="0"/>
                  </a:moveTo>
                  <a:lnTo>
                    <a:pt x="4921" y="0"/>
                  </a:lnTo>
                  <a:lnTo>
                    <a:pt x="4919" y="21"/>
                  </a:lnTo>
                  <a:lnTo>
                    <a:pt x="4915" y="79"/>
                  </a:lnTo>
                  <a:lnTo>
                    <a:pt x="4911" y="121"/>
                  </a:lnTo>
                  <a:lnTo>
                    <a:pt x="4905" y="169"/>
                  </a:lnTo>
                  <a:lnTo>
                    <a:pt x="4898" y="224"/>
                  </a:lnTo>
                  <a:lnTo>
                    <a:pt x="4887" y="285"/>
                  </a:lnTo>
                  <a:lnTo>
                    <a:pt x="4875" y="353"/>
                  </a:lnTo>
                  <a:lnTo>
                    <a:pt x="4858" y="424"/>
                  </a:lnTo>
                  <a:lnTo>
                    <a:pt x="4839" y="498"/>
                  </a:lnTo>
                  <a:lnTo>
                    <a:pt x="4816" y="578"/>
                  </a:lnTo>
                  <a:lnTo>
                    <a:pt x="4789" y="658"/>
                  </a:lnTo>
                  <a:lnTo>
                    <a:pt x="4773" y="699"/>
                  </a:lnTo>
                  <a:lnTo>
                    <a:pt x="4758" y="741"/>
                  </a:lnTo>
                  <a:lnTo>
                    <a:pt x="4740" y="781"/>
                  </a:lnTo>
                  <a:lnTo>
                    <a:pt x="4722" y="823"/>
                  </a:lnTo>
                  <a:lnTo>
                    <a:pt x="4701" y="865"/>
                  </a:lnTo>
                  <a:lnTo>
                    <a:pt x="4680" y="907"/>
                  </a:lnTo>
                  <a:lnTo>
                    <a:pt x="4658" y="949"/>
                  </a:lnTo>
                  <a:lnTo>
                    <a:pt x="4634" y="991"/>
                  </a:lnTo>
                  <a:lnTo>
                    <a:pt x="4608" y="1031"/>
                  </a:lnTo>
                  <a:lnTo>
                    <a:pt x="4582" y="1073"/>
                  </a:lnTo>
                  <a:lnTo>
                    <a:pt x="4554" y="1114"/>
                  </a:lnTo>
                  <a:lnTo>
                    <a:pt x="4525" y="1154"/>
                  </a:lnTo>
                  <a:lnTo>
                    <a:pt x="4493" y="1193"/>
                  </a:lnTo>
                  <a:lnTo>
                    <a:pt x="4460" y="1232"/>
                  </a:lnTo>
                  <a:lnTo>
                    <a:pt x="4425" y="1270"/>
                  </a:lnTo>
                  <a:lnTo>
                    <a:pt x="4389" y="1307"/>
                  </a:lnTo>
                  <a:lnTo>
                    <a:pt x="4351" y="1343"/>
                  </a:lnTo>
                  <a:lnTo>
                    <a:pt x="4311" y="1378"/>
                  </a:lnTo>
                  <a:lnTo>
                    <a:pt x="4269" y="1412"/>
                  </a:lnTo>
                  <a:lnTo>
                    <a:pt x="4226" y="1446"/>
                  </a:lnTo>
                  <a:lnTo>
                    <a:pt x="4182" y="1477"/>
                  </a:lnTo>
                  <a:lnTo>
                    <a:pt x="4135" y="1508"/>
                  </a:lnTo>
                  <a:lnTo>
                    <a:pt x="4085" y="1535"/>
                  </a:lnTo>
                  <a:lnTo>
                    <a:pt x="4033" y="1563"/>
                  </a:lnTo>
                  <a:lnTo>
                    <a:pt x="3981" y="1588"/>
                  </a:lnTo>
                  <a:lnTo>
                    <a:pt x="3925" y="1613"/>
                  </a:lnTo>
                  <a:lnTo>
                    <a:pt x="3868" y="1634"/>
                  </a:lnTo>
                  <a:lnTo>
                    <a:pt x="3808" y="1655"/>
                  </a:lnTo>
                  <a:lnTo>
                    <a:pt x="3746" y="1672"/>
                  </a:lnTo>
                  <a:lnTo>
                    <a:pt x="3682" y="1688"/>
                  </a:lnTo>
                  <a:lnTo>
                    <a:pt x="3615" y="1701"/>
                  </a:lnTo>
                  <a:lnTo>
                    <a:pt x="3547" y="1713"/>
                  </a:lnTo>
                  <a:lnTo>
                    <a:pt x="3477" y="1722"/>
                  </a:lnTo>
                  <a:lnTo>
                    <a:pt x="3403" y="1729"/>
                  </a:lnTo>
                  <a:lnTo>
                    <a:pt x="3327" y="1734"/>
                  </a:lnTo>
                  <a:lnTo>
                    <a:pt x="3249" y="1735"/>
                  </a:lnTo>
                  <a:lnTo>
                    <a:pt x="3167" y="1734"/>
                  </a:lnTo>
                  <a:lnTo>
                    <a:pt x="3084" y="1730"/>
                  </a:lnTo>
                  <a:lnTo>
                    <a:pt x="3084" y="1730"/>
                  </a:lnTo>
                  <a:lnTo>
                    <a:pt x="2917" y="1721"/>
                  </a:lnTo>
                  <a:lnTo>
                    <a:pt x="2757" y="1714"/>
                  </a:lnTo>
                  <a:lnTo>
                    <a:pt x="2603" y="1711"/>
                  </a:lnTo>
                  <a:lnTo>
                    <a:pt x="2456" y="1711"/>
                  </a:lnTo>
                  <a:lnTo>
                    <a:pt x="2314" y="1714"/>
                  </a:lnTo>
                  <a:lnTo>
                    <a:pt x="2178" y="1719"/>
                  </a:lnTo>
                  <a:lnTo>
                    <a:pt x="2048" y="1727"/>
                  </a:lnTo>
                  <a:lnTo>
                    <a:pt x="1922" y="1739"/>
                  </a:lnTo>
                  <a:lnTo>
                    <a:pt x="1802" y="1753"/>
                  </a:lnTo>
                  <a:lnTo>
                    <a:pt x="1687" y="1769"/>
                  </a:lnTo>
                  <a:lnTo>
                    <a:pt x="1576" y="1789"/>
                  </a:lnTo>
                  <a:lnTo>
                    <a:pt x="1469" y="1811"/>
                  </a:lnTo>
                  <a:lnTo>
                    <a:pt x="1368" y="1837"/>
                  </a:lnTo>
                  <a:lnTo>
                    <a:pt x="1318" y="1852"/>
                  </a:lnTo>
                  <a:lnTo>
                    <a:pt x="1269" y="1866"/>
                  </a:lnTo>
                  <a:lnTo>
                    <a:pt x="1222" y="1881"/>
                  </a:lnTo>
                  <a:lnTo>
                    <a:pt x="1176" y="1897"/>
                  </a:lnTo>
                  <a:lnTo>
                    <a:pt x="1130" y="1915"/>
                  </a:lnTo>
                  <a:lnTo>
                    <a:pt x="1086" y="1932"/>
                  </a:lnTo>
                  <a:lnTo>
                    <a:pt x="1043" y="1950"/>
                  </a:lnTo>
                  <a:lnTo>
                    <a:pt x="1000" y="1969"/>
                  </a:lnTo>
                  <a:lnTo>
                    <a:pt x="958" y="1989"/>
                  </a:lnTo>
                  <a:lnTo>
                    <a:pt x="916" y="2008"/>
                  </a:lnTo>
                  <a:lnTo>
                    <a:pt x="876" y="2029"/>
                  </a:lnTo>
                  <a:lnTo>
                    <a:pt x="836" y="2052"/>
                  </a:lnTo>
                  <a:lnTo>
                    <a:pt x="797" y="2074"/>
                  </a:lnTo>
                  <a:lnTo>
                    <a:pt x="759" y="2097"/>
                  </a:lnTo>
                  <a:lnTo>
                    <a:pt x="722" y="2121"/>
                  </a:lnTo>
                  <a:lnTo>
                    <a:pt x="684" y="2145"/>
                  </a:lnTo>
                  <a:lnTo>
                    <a:pt x="650" y="2171"/>
                  </a:lnTo>
                  <a:lnTo>
                    <a:pt x="614" y="2197"/>
                  </a:lnTo>
                  <a:lnTo>
                    <a:pt x="579" y="2225"/>
                  </a:lnTo>
                  <a:lnTo>
                    <a:pt x="544" y="2252"/>
                  </a:lnTo>
                  <a:lnTo>
                    <a:pt x="478" y="2309"/>
                  </a:lnTo>
                  <a:lnTo>
                    <a:pt x="412" y="2370"/>
                  </a:lnTo>
                  <a:lnTo>
                    <a:pt x="350" y="2433"/>
                  </a:lnTo>
                  <a:lnTo>
                    <a:pt x="289" y="2497"/>
                  </a:lnTo>
                  <a:lnTo>
                    <a:pt x="229" y="2567"/>
                  </a:lnTo>
                  <a:lnTo>
                    <a:pt x="171" y="2638"/>
                  </a:lnTo>
                  <a:lnTo>
                    <a:pt x="112" y="2712"/>
                  </a:lnTo>
                  <a:lnTo>
                    <a:pt x="55" y="2790"/>
                  </a:lnTo>
                  <a:lnTo>
                    <a:pt x="0" y="2869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spcBef>
                  <a:spcPct val="50000"/>
                </a:spcBef>
              </a:pPr>
              <a:endParaRPr lang="ko-KR" altLang="en-US" sz="1000" b="1" dirty="0" smtClean="0">
                <a:solidFill>
                  <a:srgbClr val="000000"/>
                </a:solidFill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7470" name="Freeform 110"/>
            <p:cNvSpPr>
              <a:spLocks/>
            </p:cNvSpPr>
            <p:nvPr/>
          </p:nvSpPr>
          <p:spPr bwMode="auto">
            <a:xfrm>
              <a:off x="1858" y="538"/>
              <a:ext cx="4875" cy="1492"/>
            </a:xfrm>
            <a:custGeom>
              <a:avLst/>
              <a:gdLst/>
              <a:ahLst/>
              <a:cxnLst>
                <a:cxn ang="0">
                  <a:pos x="4875" y="0"/>
                </a:cxn>
                <a:cxn ang="0">
                  <a:pos x="4872" y="79"/>
                </a:cxn>
                <a:cxn ang="0">
                  <a:pos x="4864" y="170"/>
                </a:cxn>
                <a:cxn ang="0">
                  <a:pos x="4847" y="287"/>
                </a:cxn>
                <a:cxn ang="0">
                  <a:pos x="4821" y="428"/>
                </a:cxn>
                <a:cxn ang="0">
                  <a:pos x="4780" y="581"/>
                </a:cxn>
                <a:cxn ang="0">
                  <a:pos x="4740" y="706"/>
                </a:cxn>
                <a:cxn ang="0">
                  <a:pos x="4707" y="790"/>
                </a:cxn>
                <a:cxn ang="0">
                  <a:pos x="4671" y="874"/>
                </a:cxn>
                <a:cxn ang="0">
                  <a:pos x="4628" y="959"/>
                </a:cxn>
                <a:cxn ang="0">
                  <a:pos x="4580" y="1043"/>
                </a:cxn>
                <a:cxn ang="0">
                  <a:pos x="4526" y="1127"/>
                </a:cxn>
                <a:cxn ang="0">
                  <a:pos x="4467" y="1208"/>
                </a:cxn>
                <a:cxn ang="0">
                  <a:pos x="4400" y="1287"/>
                </a:cxn>
                <a:cxn ang="0">
                  <a:pos x="4326" y="1361"/>
                </a:cxn>
                <a:cxn ang="0">
                  <a:pos x="4247" y="1432"/>
                </a:cxn>
                <a:cxn ang="0">
                  <a:pos x="4160" y="1500"/>
                </a:cxn>
                <a:cxn ang="0">
                  <a:pos x="4064" y="1560"/>
                </a:cxn>
                <a:cxn ang="0">
                  <a:pos x="3960" y="1615"/>
                </a:cxn>
                <a:cxn ang="0">
                  <a:pos x="3847" y="1663"/>
                </a:cxn>
                <a:cxn ang="0">
                  <a:pos x="3727" y="1703"/>
                </a:cxn>
                <a:cxn ang="0">
                  <a:pos x="3597" y="1737"/>
                </a:cxn>
                <a:cxn ang="0">
                  <a:pos x="3457" y="1760"/>
                </a:cxn>
                <a:cxn ang="0">
                  <a:pos x="3309" y="1775"/>
                </a:cxn>
                <a:cxn ang="0">
                  <a:pos x="3149" y="1778"/>
                </a:cxn>
                <a:cxn ang="0">
                  <a:pos x="3066" y="1776"/>
                </a:cxn>
                <a:cxn ang="0">
                  <a:pos x="2739" y="1766"/>
                </a:cxn>
                <a:cxn ang="0">
                  <a:pos x="2438" y="1770"/>
                </a:cxn>
                <a:cxn ang="0">
                  <a:pos x="2160" y="1783"/>
                </a:cxn>
                <a:cxn ang="0">
                  <a:pos x="1904" y="1808"/>
                </a:cxn>
                <a:cxn ang="0">
                  <a:pos x="1669" y="1844"/>
                </a:cxn>
                <a:cxn ang="0">
                  <a:pos x="1452" y="1891"/>
                </a:cxn>
                <a:cxn ang="0">
                  <a:pos x="1351" y="1918"/>
                </a:cxn>
                <a:cxn ang="0">
                  <a:pos x="1254" y="1949"/>
                </a:cxn>
                <a:cxn ang="0">
                  <a:pos x="1161" y="1983"/>
                </a:cxn>
                <a:cxn ang="0">
                  <a:pos x="1071" y="2018"/>
                </a:cxn>
                <a:cxn ang="0">
                  <a:pos x="984" y="2059"/>
                </a:cxn>
                <a:cxn ang="0">
                  <a:pos x="903" y="2101"/>
                </a:cxn>
                <a:cxn ang="0">
                  <a:pos x="823" y="2144"/>
                </a:cxn>
                <a:cxn ang="0">
                  <a:pos x="747" y="2193"/>
                </a:cxn>
                <a:cxn ang="0">
                  <a:pos x="673" y="2243"/>
                </a:cxn>
                <a:cxn ang="0">
                  <a:pos x="603" y="2296"/>
                </a:cxn>
                <a:cxn ang="0">
                  <a:pos x="535" y="2351"/>
                </a:cxn>
                <a:cxn ang="0">
                  <a:pos x="404" y="2472"/>
                </a:cxn>
                <a:cxn ang="0">
                  <a:pos x="282" y="2604"/>
                </a:cxn>
                <a:cxn ang="0">
                  <a:pos x="167" y="2747"/>
                </a:cxn>
                <a:cxn ang="0">
                  <a:pos x="54" y="2902"/>
                </a:cxn>
              </a:cxnLst>
              <a:rect l="0" t="0" r="r" b="b"/>
              <a:pathLst>
                <a:path w="4875" h="2984">
                  <a:moveTo>
                    <a:pt x="4875" y="0"/>
                  </a:moveTo>
                  <a:lnTo>
                    <a:pt x="4875" y="0"/>
                  </a:lnTo>
                  <a:lnTo>
                    <a:pt x="4875" y="21"/>
                  </a:lnTo>
                  <a:lnTo>
                    <a:pt x="4872" y="79"/>
                  </a:lnTo>
                  <a:lnTo>
                    <a:pt x="4868" y="121"/>
                  </a:lnTo>
                  <a:lnTo>
                    <a:pt x="4864" y="170"/>
                  </a:lnTo>
                  <a:lnTo>
                    <a:pt x="4857" y="226"/>
                  </a:lnTo>
                  <a:lnTo>
                    <a:pt x="4847" y="287"/>
                  </a:lnTo>
                  <a:lnTo>
                    <a:pt x="4835" y="355"/>
                  </a:lnTo>
                  <a:lnTo>
                    <a:pt x="4821" y="428"/>
                  </a:lnTo>
                  <a:lnTo>
                    <a:pt x="4803" y="502"/>
                  </a:lnTo>
                  <a:lnTo>
                    <a:pt x="4780" y="581"/>
                  </a:lnTo>
                  <a:lnTo>
                    <a:pt x="4754" y="664"/>
                  </a:lnTo>
                  <a:lnTo>
                    <a:pt x="4740" y="706"/>
                  </a:lnTo>
                  <a:lnTo>
                    <a:pt x="4724" y="748"/>
                  </a:lnTo>
                  <a:lnTo>
                    <a:pt x="4707" y="790"/>
                  </a:lnTo>
                  <a:lnTo>
                    <a:pt x="4689" y="832"/>
                  </a:lnTo>
                  <a:lnTo>
                    <a:pt x="4671" y="874"/>
                  </a:lnTo>
                  <a:lnTo>
                    <a:pt x="4650" y="917"/>
                  </a:lnTo>
                  <a:lnTo>
                    <a:pt x="4628" y="959"/>
                  </a:lnTo>
                  <a:lnTo>
                    <a:pt x="4604" y="1001"/>
                  </a:lnTo>
                  <a:lnTo>
                    <a:pt x="4580" y="1043"/>
                  </a:lnTo>
                  <a:lnTo>
                    <a:pt x="4554" y="1085"/>
                  </a:lnTo>
                  <a:lnTo>
                    <a:pt x="4526" y="1127"/>
                  </a:lnTo>
                  <a:lnTo>
                    <a:pt x="4497" y="1167"/>
                  </a:lnTo>
                  <a:lnTo>
                    <a:pt x="4467" y="1208"/>
                  </a:lnTo>
                  <a:lnTo>
                    <a:pt x="4435" y="1248"/>
                  </a:lnTo>
                  <a:lnTo>
                    <a:pt x="4400" y="1287"/>
                  </a:lnTo>
                  <a:lnTo>
                    <a:pt x="4364" y="1324"/>
                  </a:lnTo>
                  <a:lnTo>
                    <a:pt x="4326" y="1361"/>
                  </a:lnTo>
                  <a:lnTo>
                    <a:pt x="4288" y="1398"/>
                  </a:lnTo>
                  <a:lnTo>
                    <a:pt x="4247" y="1432"/>
                  </a:lnTo>
                  <a:lnTo>
                    <a:pt x="4204" y="1466"/>
                  </a:lnTo>
                  <a:lnTo>
                    <a:pt x="4160" y="1500"/>
                  </a:lnTo>
                  <a:lnTo>
                    <a:pt x="4113" y="1531"/>
                  </a:lnTo>
                  <a:lnTo>
                    <a:pt x="4064" y="1560"/>
                  </a:lnTo>
                  <a:lnTo>
                    <a:pt x="4013" y="1589"/>
                  </a:lnTo>
                  <a:lnTo>
                    <a:pt x="3960" y="1615"/>
                  </a:lnTo>
                  <a:lnTo>
                    <a:pt x="3906" y="1641"/>
                  </a:lnTo>
                  <a:lnTo>
                    <a:pt x="3847" y="1663"/>
                  </a:lnTo>
                  <a:lnTo>
                    <a:pt x="3789" y="1684"/>
                  </a:lnTo>
                  <a:lnTo>
                    <a:pt x="3727" y="1703"/>
                  </a:lnTo>
                  <a:lnTo>
                    <a:pt x="3663" y="1721"/>
                  </a:lnTo>
                  <a:lnTo>
                    <a:pt x="3597" y="1737"/>
                  </a:lnTo>
                  <a:lnTo>
                    <a:pt x="3528" y="1750"/>
                  </a:lnTo>
                  <a:lnTo>
                    <a:pt x="3457" y="1760"/>
                  </a:lnTo>
                  <a:lnTo>
                    <a:pt x="3385" y="1768"/>
                  </a:lnTo>
                  <a:lnTo>
                    <a:pt x="3309" y="1775"/>
                  </a:lnTo>
                  <a:lnTo>
                    <a:pt x="3230" y="1778"/>
                  </a:lnTo>
                  <a:lnTo>
                    <a:pt x="3149" y="1778"/>
                  </a:lnTo>
                  <a:lnTo>
                    <a:pt x="3066" y="1776"/>
                  </a:lnTo>
                  <a:lnTo>
                    <a:pt x="3066" y="1776"/>
                  </a:lnTo>
                  <a:lnTo>
                    <a:pt x="2899" y="1770"/>
                  </a:lnTo>
                  <a:lnTo>
                    <a:pt x="2739" y="1766"/>
                  </a:lnTo>
                  <a:lnTo>
                    <a:pt x="2585" y="1766"/>
                  </a:lnTo>
                  <a:lnTo>
                    <a:pt x="2438" y="1770"/>
                  </a:lnTo>
                  <a:lnTo>
                    <a:pt x="2297" y="1775"/>
                  </a:lnTo>
                  <a:lnTo>
                    <a:pt x="2160" y="1783"/>
                  </a:lnTo>
                  <a:lnTo>
                    <a:pt x="2030" y="1794"/>
                  </a:lnTo>
                  <a:lnTo>
                    <a:pt x="1904" y="1808"/>
                  </a:lnTo>
                  <a:lnTo>
                    <a:pt x="1784" y="1825"/>
                  </a:lnTo>
                  <a:lnTo>
                    <a:pt x="1669" y="1844"/>
                  </a:lnTo>
                  <a:lnTo>
                    <a:pt x="1558" y="1867"/>
                  </a:lnTo>
                  <a:lnTo>
                    <a:pt x="1452" y="1891"/>
                  </a:lnTo>
                  <a:lnTo>
                    <a:pt x="1401" y="1904"/>
                  </a:lnTo>
                  <a:lnTo>
                    <a:pt x="1351" y="1918"/>
                  </a:lnTo>
                  <a:lnTo>
                    <a:pt x="1302" y="1934"/>
                  </a:lnTo>
                  <a:lnTo>
                    <a:pt x="1254" y="1949"/>
                  </a:lnTo>
                  <a:lnTo>
                    <a:pt x="1207" y="1965"/>
                  </a:lnTo>
                  <a:lnTo>
                    <a:pt x="1161" y="1983"/>
                  </a:lnTo>
                  <a:lnTo>
                    <a:pt x="1115" y="2001"/>
                  </a:lnTo>
                  <a:lnTo>
                    <a:pt x="1071" y="2018"/>
                  </a:lnTo>
                  <a:lnTo>
                    <a:pt x="1028" y="2038"/>
                  </a:lnTo>
                  <a:lnTo>
                    <a:pt x="984" y="2059"/>
                  </a:lnTo>
                  <a:lnTo>
                    <a:pt x="943" y="2078"/>
                  </a:lnTo>
                  <a:lnTo>
                    <a:pt x="903" y="2101"/>
                  </a:lnTo>
                  <a:lnTo>
                    <a:pt x="862" y="2122"/>
                  </a:lnTo>
                  <a:lnTo>
                    <a:pt x="823" y="2144"/>
                  </a:lnTo>
                  <a:lnTo>
                    <a:pt x="785" y="2169"/>
                  </a:lnTo>
                  <a:lnTo>
                    <a:pt x="747" y="2193"/>
                  </a:lnTo>
                  <a:lnTo>
                    <a:pt x="710" y="2217"/>
                  </a:lnTo>
                  <a:lnTo>
                    <a:pt x="673" y="2243"/>
                  </a:lnTo>
                  <a:lnTo>
                    <a:pt x="637" y="2269"/>
                  </a:lnTo>
                  <a:lnTo>
                    <a:pt x="603" y="2296"/>
                  </a:lnTo>
                  <a:lnTo>
                    <a:pt x="568" y="2324"/>
                  </a:lnTo>
                  <a:lnTo>
                    <a:pt x="535" y="2351"/>
                  </a:lnTo>
                  <a:lnTo>
                    <a:pt x="468" y="2411"/>
                  </a:lnTo>
                  <a:lnTo>
                    <a:pt x="404" y="2472"/>
                  </a:lnTo>
                  <a:lnTo>
                    <a:pt x="343" y="2537"/>
                  </a:lnTo>
                  <a:lnTo>
                    <a:pt x="282" y="2604"/>
                  </a:lnTo>
                  <a:lnTo>
                    <a:pt x="224" y="2674"/>
                  </a:lnTo>
                  <a:lnTo>
                    <a:pt x="167" y="2747"/>
                  </a:lnTo>
                  <a:lnTo>
                    <a:pt x="110" y="2822"/>
                  </a:lnTo>
                  <a:lnTo>
                    <a:pt x="54" y="2902"/>
                  </a:lnTo>
                  <a:lnTo>
                    <a:pt x="0" y="298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spcBef>
                  <a:spcPct val="50000"/>
                </a:spcBef>
              </a:pPr>
              <a:endParaRPr lang="ko-KR" altLang="en-US" sz="1000" b="1" dirty="0" smtClean="0">
                <a:solidFill>
                  <a:srgbClr val="000000"/>
                </a:solidFill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7471" name="Freeform 111"/>
            <p:cNvSpPr>
              <a:spLocks/>
            </p:cNvSpPr>
            <p:nvPr/>
          </p:nvSpPr>
          <p:spPr bwMode="auto">
            <a:xfrm>
              <a:off x="1912" y="510"/>
              <a:ext cx="4831" cy="1548"/>
            </a:xfrm>
            <a:custGeom>
              <a:avLst/>
              <a:gdLst/>
              <a:ahLst/>
              <a:cxnLst>
                <a:cxn ang="0">
                  <a:pos x="4831" y="0"/>
                </a:cxn>
                <a:cxn ang="0">
                  <a:pos x="4828" y="80"/>
                </a:cxn>
                <a:cxn ang="0">
                  <a:pos x="4821" y="172"/>
                </a:cxn>
                <a:cxn ang="0">
                  <a:pos x="4806" y="291"/>
                </a:cxn>
                <a:cxn ang="0">
                  <a:pos x="4782" y="430"/>
                </a:cxn>
                <a:cxn ang="0">
                  <a:pos x="4743" y="587"/>
                </a:cxn>
                <a:cxn ang="0">
                  <a:pos x="4706" y="711"/>
                </a:cxn>
                <a:cxn ang="0">
                  <a:pos x="4674" y="797"/>
                </a:cxn>
                <a:cxn ang="0">
                  <a:pos x="4638" y="882"/>
                </a:cxn>
                <a:cxn ang="0">
                  <a:pos x="4597" y="969"/>
                </a:cxn>
                <a:cxn ang="0">
                  <a:pos x="4550" y="1055"/>
                </a:cxn>
                <a:cxn ang="0">
                  <a:pos x="4497" y="1139"/>
                </a:cxn>
                <a:cxn ang="0">
                  <a:pos x="4439" y="1223"/>
                </a:cxn>
                <a:cxn ang="0">
                  <a:pos x="4374" y="1302"/>
                </a:cxn>
                <a:cxn ang="0">
                  <a:pos x="4303" y="1379"/>
                </a:cxn>
                <a:cxn ang="0">
                  <a:pos x="4224" y="1452"/>
                </a:cxn>
                <a:cxn ang="0">
                  <a:pos x="4136" y="1522"/>
                </a:cxn>
                <a:cxn ang="0">
                  <a:pos x="4042" y="1584"/>
                </a:cxn>
                <a:cxn ang="0">
                  <a:pos x="3939" y="1643"/>
                </a:cxn>
                <a:cxn ang="0">
                  <a:pos x="3828" y="1693"/>
                </a:cxn>
                <a:cxn ang="0">
                  <a:pos x="3707" y="1736"/>
                </a:cxn>
                <a:cxn ang="0">
                  <a:pos x="3578" y="1772"/>
                </a:cxn>
                <a:cxn ang="0">
                  <a:pos x="3439" y="1798"/>
                </a:cxn>
                <a:cxn ang="0">
                  <a:pos x="3291" y="1815"/>
                </a:cxn>
                <a:cxn ang="0">
                  <a:pos x="3131" y="1822"/>
                </a:cxn>
                <a:cxn ang="0">
                  <a:pos x="3048" y="1822"/>
                </a:cxn>
                <a:cxn ang="0">
                  <a:pos x="2720" y="1819"/>
                </a:cxn>
                <a:cxn ang="0">
                  <a:pos x="2419" y="1828"/>
                </a:cxn>
                <a:cxn ang="0">
                  <a:pos x="2141" y="1848"/>
                </a:cxn>
                <a:cxn ang="0">
                  <a:pos x="1887" y="1877"/>
                </a:cxn>
                <a:cxn ang="0">
                  <a:pos x="1651" y="1919"/>
                </a:cxn>
                <a:cxn ang="0">
                  <a:pos x="1436" y="1970"/>
                </a:cxn>
                <a:cxn ang="0">
                  <a:pos x="1335" y="1999"/>
                </a:cxn>
                <a:cxn ang="0">
                  <a:pos x="1239" y="2032"/>
                </a:cxn>
                <a:cxn ang="0">
                  <a:pos x="1146" y="2067"/>
                </a:cxn>
                <a:cxn ang="0">
                  <a:pos x="1057" y="2106"/>
                </a:cxn>
                <a:cxn ang="0">
                  <a:pos x="971" y="2148"/>
                </a:cxn>
                <a:cxn ang="0">
                  <a:pos x="889" y="2192"/>
                </a:cxn>
                <a:cxn ang="0">
                  <a:pos x="811" y="2237"/>
                </a:cxn>
                <a:cxn ang="0">
                  <a:pos x="735" y="2287"/>
                </a:cxn>
                <a:cxn ang="0">
                  <a:pos x="663" y="2339"/>
                </a:cxn>
                <a:cxn ang="0">
                  <a:pos x="593" y="2393"/>
                </a:cxn>
                <a:cxn ang="0">
                  <a:pos x="525" y="2452"/>
                </a:cxn>
                <a:cxn ang="0">
                  <a:pos x="397" y="2576"/>
                </a:cxn>
                <a:cxn ang="0">
                  <a:pos x="277" y="2710"/>
                </a:cxn>
                <a:cxn ang="0">
                  <a:pos x="163" y="2857"/>
                </a:cxn>
                <a:cxn ang="0">
                  <a:pos x="53" y="3013"/>
                </a:cxn>
              </a:cxnLst>
              <a:rect l="0" t="0" r="r" b="b"/>
              <a:pathLst>
                <a:path w="4831" h="3097">
                  <a:moveTo>
                    <a:pt x="4831" y="0"/>
                  </a:moveTo>
                  <a:lnTo>
                    <a:pt x="4831" y="0"/>
                  </a:lnTo>
                  <a:lnTo>
                    <a:pt x="4829" y="21"/>
                  </a:lnTo>
                  <a:lnTo>
                    <a:pt x="4828" y="80"/>
                  </a:lnTo>
                  <a:lnTo>
                    <a:pt x="4825" y="122"/>
                  </a:lnTo>
                  <a:lnTo>
                    <a:pt x="4821" y="172"/>
                  </a:lnTo>
                  <a:lnTo>
                    <a:pt x="4814" y="228"/>
                  </a:lnTo>
                  <a:lnTo>
                    <a:pt x="4806" y="291"/>
                  </a:lnTo>
                  <a:lnTo>
                    <a:pt x="4796" y="359"/>
                  </a:lnTo>
                  <a:lnTo>
                    <a:pt x="4782" y="430"/>
                  </a:lnTo>
                  <a:lnTo>
                    <a:pt x="4764" y="507"/>
                  </a:lnTo>
                  <a:lnTo>
                    <a:pt x="4743" y="587"/>
                  </a:lnTo>
                  <a:lnTo>
                    <a:pt x="4719" y="669"/>
                  </a:lnTo>
                  <a:lnTo>
                    <a:pt x="4706" y="711"/>
                  </a:lnTo>
                  <a:lnTo>
                    <a:pt x="4690" y="755"/>
                  </a:lnTo>
                  <a:lnTo>
                    <a:pt x="4674" y="797"/>
                  </a:lnTo>
                  <a:lnTo>
                    <a:pt x="4657" y="840"/>
                  </a:lnTo>
                  <a:lnTo>
                    <a:pt x="4638" y="882"/>
                  </a:lnTo>
                  <a:lnTo>
                    <a:pt x="4618" y="926"/>
                  </a:lnTo>
                  <a:lnTo>
                    <a:pt x="4597" y="969"/>
                  </a:lnTo>
                  <a:lnTo>
                    <a:pt x="4574" y="1011"/>
                  </a:lnTo>
                  <a:lnTo>
                    <a:pt x="4550" y="1055"/>
                  </a:lnTo>
                  <a:lnTo>
                    <a:pt x="4525" y="1097"/>
                  </a:lnTo>
                  <a:lnTo>
                    <a:pt x="4497" y="1139"/>
                  </a:lnTo>
                  <a:lnTo>
                    <a:pt x="4470" y="1181"/>
                  </a:lnTo>
                  <a:lnTo>
                    <a:pt x="4439" y="1223"/>
                  </a:lnTo>
                  <a:lnTo>
                    <a:pt x="4407" y="1263"/>
                  </a:lnTo>
                  <a:lnTo>
                    <a:pt x="4374" y="1302"/>
                  </a:lnTo>
                  <a:lnTo>
                    <a:pt x="4339" y="1342"/>
                  </a:lnTo>
                  <a:lnTo>
                    <a:pt x="4303" y="1379"/>
                  </a:lnTo>
                  <a:lnTo>
                    <a:pt x="4264" y="1417"/>
                  </a:lnTo>
                  <a:lnTo>
                    <a:pt x="4224" y="1452"/>
                  </a:lnTo>
                  <a:lnTo>
                    <a:pt x="4181" y="1488"/>
                  </a:lnTo>
                  <a:lnTo>
                    <a:pt x="4136" y="1522"/>
                  </a:lnTo>
                  <a:lnTo>
                    <a:pt x="4091" y="1554"/>
                  </a:lnTo>
                  <a:lnTo>
                    <a:pt x="4042" y="1584"/>
                  </a:lnTo>
                  <a:lnTo>
                    <a:pt x="3992" y="1614"/>
                  </a:lnTo>
                  <a:lnTo>
                    <a:pt x="3939" y="1643"/>
                  </a:lnTo>
                  <a:lnTo>
                    <a:pt x="3885" y="1668"/>
                  </a:lnTo>
                  <a:lnTo>
                    <a:pt x="3828" y="1693"/>
                  </a:lnTo>
                  <a:lnTo>
                    <a:pt x="3768" y="1715"/>
                  </a:lnTo>
                  <a:lnTo>
                    <a:pt x="3707" y="1736"/>
                  </a:lnTo>
                  <a:lnTo>
                    <a:pt x="3643" y="1754"/>
                  </a:lnTo>
                  <a:lnTo>
                    <a:pt x="3578" y="1772"/>
                  </a:lnTo>
                  <a:lnTo>
                    <a:pt x="3510" y="1786"/>
                  </a:lnTo>
                  <a:lnTo>
                    <a:pt x="3439" y="1798"/>
                  </a:lnTo>
                  <a:lnTo>
                    <a:pt x="3366" y="1807"/>
                  </a:lnTo>
                  <a:lnTo>
                    <a:pt x="3291" y="1815"/>
                  </a:lnTo>
                  <a:lnTo>
                    <a:pt x="3212" y="1820"/>
                  </a:lnTo>
                  <a:lnTo>
                    <a:pt x="3131" y="1822"/>
                  </a:lnTo>
                  <a:lnTo>
                    <a:pt x="3048" y="1822"/>
                  </a:lnTo>
                  <a:lnTo>
                    <a:pt x="3048" y="1822"/>
                  </a:lnTo>
                  <a:lnTo>
                    <a:pt x="2881" y="1819"/>
                  </a:lnTo>
                  <a:lnTo>
                    <a:pt x="2720" y="1819"/>
                  </a:lnTo>
                  <a:lnTo>
                    <a:pt x="2567" y="1822"/>
                  </a:lnTo>
                  <a:lnTo>
                    <a:pt x="2419" y="1828"/>
                  </a:lnTo>
                  <a:lnTo>
                    <a:pt x="2277" y="1836"/>
                  </a:lnTo>
                  <a:lnTo>
                    <a:pt x="2141" y="1848"/>
                  </a:lnTo>
                  <a:lnTo>
                    <a:pt x="2012" y="1861"/>
                  </a:lnTo>
                  <a:lnTo>
                    <a:pt x="1887" y="1877"/>
                  </a:lnTo>
                  <a:lnTo>
                    <a:pt x="1766" y="1896"/>
                  </a:lnTo>
                  <a:lnTo>
                    <a:pt x="1651" y="1919"/>
                  </a:lnTo>
                  <a:lnTo>
                    <a:pt x="1541" y="1943"/>
                  </a:lnTo>
                  <a:lnTo>
                    <a:pt x="1436" y="1970"/>
                  </a:lnTo>
                  <a:lnTo>
                    <a:pt x="1384" y="1985"/>
                  </a:lnTo>
                  <a:lnTo>
                    <a:pt x="1335" y="1999"/>
                  </a:lnTo>
                  <a:lnTo>
                    <a:pt x="1286" y="2016"/>
                  </a:lnTo>
                  <a:lnTo>
                    <a:pt x="1239" y="2032"/>
                  </a:lnTo>
                  <a:lnTo>
                    <a:pt x="1191" y="2050"/>
                  </a:lnTo>
                  <a:lnTo>
                    <a:pt x="1146" y="2067"/>
                  </a:lnTo>
                  <a:lnTo>
                    <a:pt x="1100" y="2087"/>
                  </a:lnTo>
                  <a:lnTo>
                    <a:pt x="1057" y="2106"/>
                  </a:lnTo>
                  <a:lnTo>
                    <a:pt x="1014" y="2127"/>
                  </a:lnTo>
                  <a:lnTo>
                    <a:pt x="971" y="2148"/>
                  </a:lnTo>
                  <a:lnTo>
                    <a:pt x="930" y="2169"/>
                  </a:lnTo>
                  <a:lnTo>
                    <a:pt x="889" y="2192"/>
                  </a:lnTo>
                  <a:lnTo>
                    <a:pt x="850" y="2214"/>
                  </a:lnTo>
                  <a:lnTo>
                    <a:pt x="811" y="2237"/>
                  </a:lnTo>
                  <a:lnTo>
                    <a:pt x="772" y="2263"/>
                  </a:lnTo>
                  <a:lnTo>
                    <a:pt x="735" y="2287"/>
                  </a:lnTo>
                  <a:lnTo>
                    <a:pt x="699" y="2313"/>
                  </a:lnTo>
                  <a:lnTo>
                    <a:pt x="663" y="2339"/>
                  </a:lnTo>
                  <a:lnTo>
                    <a:pt x="628" y="2366"/>
                  </a:lnTo>
                  <a:lnTo>
                    <a:pt x="593" y="2393"/>
                  </a:lnTo>
                  <a:lnTo>
                    <a:pt x="558" y="2423"/>
                  </a:lnTo>
                  <a:lnTo>
                    <a:pt x="525" y="2452"/>
                  </a:lnTo>
                  <a:lnTo>
                    <a:pt x="460" y="2511"/>
                  </a:lnTo>
                  <a:lnTo>
                    <a:pt x="397" y="2576"/>
                  </a:lnTo>
                  <a:lnTo>
                    <a:pt x="336" y="2640"/>
                  </a:lnTo>
                  <a:lnTo>
                    <a:pt x="277" y="2710"/>
                  </a:lnTo>
                  <a:lnTo>
                    <a:pt x="220" y="2783"/>
                  </a:lnTo>
                  <a:lnTo>
                    <a:pt x="163" y="2857"/>
                  </a:lnTo>
                  <a:lnTo>
                    <a:pt x="107" y="2934"/>
                  </a:lnTo>
                  <a:lnTo>
                    <a:pt x="53" y="3013"/>
                  </a:lnTo>
                  <a:lnTo>
                    <a:pt x="0" y="3097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spcBef>
                  <a:spcPct val="50000"/>
                </a:spcBef>
              </a:pPr>
              <a:endParaRPr lang="ko-KR" altLang="en-US" sz="1000" b="1" dirty="0" smtClean="0">
                <a:solidFill>
                  <a:srgbClr val="000000"/>
                </a:solidFill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7472" name="Freeform 112"/>
            <p:cNvSpPr>
              <a:spLocks/>
            </p:cNvSpPr>
            <p:nvPr/>
          </p:nvSpPr>
          <p:spPr bwMode="auto">
            <a:xfrm>
              <a:off x="1968" y="481"/>
              <a:ext cx="4782" cy="1605"/>
            </a:xfrm>
            <a:custGeom>
              <a:avLst/>
              <a:gdLst/>
              <a:ahLst/>
              <a:cxnLst>
                <a:cxn ang="0">
                  <a:pos x="4782" y="0"/>
                </a:cxn>
                <a:cxn ang="0">
                  <a:pos x="4780" y="81"/>
                </a:cxn>
                <a:cxn ang="0">
                  <a:pos x="4775" y="173"/>
                </a:cxn>
                <a:cxn ang="0">
                  <a:pos x="4762" y="292"/>
                </a:cxn>
                <a:cxn ang="0">
                  <a:pos x="4740" y="433"/>
                </a:cxn>
                <a:cxn ang="0">
                  <a:pos x="4704" y="591"/>
                </a:cxn>
                <a:cxn ang="0">
                  <a:pos x="4668" y="717"/>
                </a:cxn>
                <a:cxn ang="0">
                  <a:pos x="4637" y="802"/>
                </a:cxn>
                <a:cxn ang="0">
                  <a:pos x="4602" y="890"/>
                </a:cxn>
                <a:cxn ang="0">
                  <a:pos x="4564" y="978"/>
                </a:cxn>
                <a:cxn ang="0">
                  <a:pos x="4518" y="1066"/>
                </a:cxn>
                <a:cxn ang="0">
                  <a:pos x="4466" y="1151"/>
                </a:cxn>
                <a:cxn ang="0">
                  <a:pos x="4409" y="1235"/>
                </a:cxn>
                <a:cxn ang="0">
                  <a:pos x="4346" y="1318"/>
                </a:cxn>
                <a:cxn ang="0">
                  <a:pos x="4275" y="1397"/>
                </a:cxn>
                <a:cxn ang="0">
                  <a:pos x="4197" y="1471"/>
                </a:cxn>
                <a:cxn ang="0">
                  <a:pos x="4111" y="1542"/>
                </a:cxn>
                <a:cxn ang="0">
                  <a:pos x="4018" y="1608"/>
                </a:cxn>
                <a:cxn ang="0">
                  <a:pos x="3917" y="1668"/>
                </a:cxn>
                <a:cxn ang="0">
                  <a:pos x="3805" y="1721"/>
                </a:cxn>
                <a:cxn ang="0">
                  <a:pos x="3686" y="1766"/>
                </a:cxn>
                <a:cxn ang="0">
                  <a:pos x="3557" y="1805"/>
                </a:cxn>
                <a:cxn ang="0">
                  <a:pos x="3418" y="1834"/>
                </a:cxn>
                <a:cxn ang="0">
                  <a:pos x="3270" y="1855"/>
                </a:cxn>
                <a:cxn ang="0">
                  <a:pos x="3110" y="1865"/>
                </a:cxn>
                <a:cxn ang="0">
                  <a:pos x="3027" y="1867"/>
                </a:cxn>
                <a:cxn ang="0">
                  <a:pos x="2700" y="1870"/>
                </a:cxn>
                <a:cxn ang="0">
                  <a:pos x="2399" y="1884"/>
                </a:cxn>
                <a:cxn ang="0">
                  <a:pos x="2121" y="1910"/>
                </a:cxn>
                <a:cxn ang="0">
                  <a:pos x="1867" y="1946"/>
                </a:cxn>
                <a:cxn ang="0">
                  <a:pos x="1633" y="1991"/>
                </a:cxn>
                <a:cxn ang="0">
                  <a:pos x="1419" y="2047"/>
                </a:cxn>
                <a:cxn ang="0">
                  <a:pos x="1317" y="2080"/>
                </a:cxn>
                <a:cxn ang="0">
                  <a:pos x="1222" y="2115"/>
                </a:cxn>
                <a:cxn ang="0">
                  <a:pos x="1129" y="2152"/>
                </a:cxn>
                <a:cxn ang="0">
                  <a:pos x="1041" y="2193"/>
                </a:cxn>
                <a:cxn ang="0">
                  <a:pos x="956" y="2235"/>
                </a:cxn>
                <a:cxn ang="0">
                  <a:pos x="874" y="2282"/>
                </a:cxn>
                <a:cxn ang="0">
                  <a:pos x="797" y="2330"/>
                </a:cxn>
                <a:cxn ang="0">
                  <a:pos x="722" y="2380"/>
                </a:cxn>
                <a:cxn ang="0">
                  <a:pos x="651" y="2435"/>
                </a:cxn>
                <a:cxn ang="0">
                  <a:pos x="582" y="2491"/>
                </a:cxn>
                <a:cxn ang="0">
                  <a:pos x="515" y="2550"/>
                </a:cxn>
                <a:cxn ang="0">
                  <a:pos x="389" y="2677"/>
                </a:cxn>
                <a:cxn ang="0">
                  <a:pos x="271" y="2816"/>
                </a:cxn>
                <a:cxn ang="0">
                  <a:pos x="158" y="2965"/>
                </a:cxn>
                <a:cxn ang="0">
                  <a:pos x="51" y="3124"/>
                </a:cxn>
              </a:cxnLst>
              <a:rect l="0" t="0" r="r" b="b"/>
              <a:pathLst>
                <a:path w="4782" h="3210">
                  <a:moveTo>
                    <a:pt x="4782" y="0"/>
                  </a:moveTo>
                  <a:lnTo>
                    <a:pt x="4782" y="0"/>
                  </a:lnTo>
                  <a:lnTo>
                    <a:pt x="4782" y="21"/>
                  </a:lnTo>
                  <a:lnTo>
                    <a:pt x="4780" y="81"/>
                  </a:lnTo>
                  <a:lnTo>
                    <a:pt x="4779" y="123"/>
                  </a:lnTo>
                  <a:lnTo>
                    <a:pt x="4775" y="173"/>
                  </a:lnTo>
                  <a:lnTo>
                    <a:pt x="4770" y="229"/>
                  </a:lnTo>
                  <a:lnTo>
                    <a:pt x="4762" y="292"/>
                  </a:lnTo>
                  <a:lnTo>
                    <a:pt x="4752" y="360"/>
                  </a:lnTo>
                  <a:lnTo>
                    <a:pt x="4740" y="433"/>
                  </a:lnTo>
                  <a:lnTo>
                    <a:pt x="4723" y="510"/>
                  </a:lnTo>
                  <a:lnTo>
                    <a:pt x="4704" y="591"/>
                  </a:lnTo>
                  <a:lnTo>
                    <a:pt x="4682" y="675"/>
                  </a:lnTo>
                  <a:lnTo>
                    <a:pt x="4668" y="717"/>
                  </a:lnTo>
                  <a:lnTo>
                    <a:pt x="4654" y="760"/>
                  </a:lnTo>
                  <a:lnTo>
                    <a:pt x="4637" y="802"/>
                  </a:lnTo>
                  <a:lnTo>
                    <a:pt x="4620" y="846"/>
                  </a:lnTo>
                  <a:lnTo>
                    <a:pt x="4602" y="890"/>
                  </a:lnTo>
                  <a:lnTo>
                    <a:pt x="4584" y="935"/>
                  </a:lnTo>
                  <a:lnTo>
                    <a:pt x="4564" y="978"/>
                  </a:lnTo>
                  <a:lnTo>
                    <a:pt x="4541" y="1022"/>
                  </a:lnTo>
                  <a:lnTo>
                    <a:pt x="4518" y="1066"/>
                  </a:lnTo>
                  <a:lnTo>
                    <a:pt x="4493" y="1108"/>
                  </a:lnTo>
                  <a:lnTo>
                    <a:pt x="4466" y="1151"/>
                  </a:lnTo>
                  <a:lnTo>
                    <a:pt x="4439" y="1193"/>
                  </a:lnTo>
                  <a:lnTo>
                    <a:pt x="4409" y="1235"/>
                  </a:lnTo>
                  <a:lnTo>
                    <a:pt x="4379" y="1277"/>
                  </a:lnTo>
                  <a:lnTo>
                    <a:pt x="4346" y="1318"/>
                  </a:lnTo>
                  <a:lnTo>
                    <a:pt x="4311" y="1358"/>
                  </a:lnTo>
                  <a:lnTo>
                    <a:pt x="4275" y="1397"/>
                  </a:lnTo>
                  <a:lnTo>
                    <a:pt x="4237" y="1435"/>
                  </a:lnTo>
                  <a:lnTo>
                    <a:pt x="4197" y="1471"/>
                  </a:lnTo>
                  <a:lnTo>
                    <a:pt x="4155" y="1508"/>
                  </a:lnTo>
                  <a:lnTo>
                    <a:pt x="4111" y="1542"/>
                  </a:lnTo>
                  <a:lnTo>
                    <a:pt x="4065" y="1576"/>
                  </a:lnTo>
                  <a:lnTo>
                    <a:pt x="4018" y="1608"/>
                  </a:lnTo>
                  <a:lnTo>
                    <a:pt x="3968" y="1639"/>
                  </a:lnTo>
                  <a:lnTo>
                    <a:pt x="3917" y="1668"/>
                  </a:lnTo>
                  <a:lnTo>
                    <a:pt x="3862" y="1695"/>
                  </a:lnTo>
                  <a:lnTo>
                    <a:pt x="3805" y="1721"/>
                  </a:lnTo>
                  <a:lnTo>
                    <a:pt x="3747" y="1744"/>
                  </a:lnTo>
                  <a:lnTo>
                    <a:pt x="3686" y="1766"/>
                  </a:lnTo>
                  <a:lnTo>
                    <a:pt x="3622" y="1787"/>
                  </a:lnTo>
                  <a:lnTo>
                    <a:pt x="3557" y="1805"/>
                  </a:lnTo>
                  <a:lnTo>
                    <a:pt x="3489" y="1821"/>
                  </a:lnTo>
                  <a:lnTo>
                    <a:pt x="3418" y="1834"/>
                  </a:lnTo>
                  <a:lnTo>
                    <a:pt x="3344" y="1846"/>
                  </a:lnTo>
                  <a:lnTo>
                    <a:pt x="3270" y="1855"/>
                  </a:lnTo>
                  <a:lnTo>
                    <a:pt x="3192" y="1860"/>
                  </a:lnTo>
                  <a:lnTo>
                    <a:pt x="3110" y="1865"/>
                  </a:lnTo>
                  <a:lnTo>
                    <a:pt x="3027" y="1867"/>
                  </a:lnTo>
                  <a:lnTo>
                    <a:pt x="3027" y="1867"/>
                  </a:lnTo>
                  <a:lnTo>
                    <a:pt x="2860" y="1867"/>
                  </a:lnTo>
                  <a:lnTo>
                    <a:pt x="2700" y="1870"/>
                  </a:lnTo>
                  <a:lnTo>
                    <a:pt x="2546" y="1876"/>
                  </a:lnTo>
                  <a:lnTo>
                    <a:pt x="2399" y="1884"/>
                  </a:lnTo>
                  <a:lnTo>
                    <a:pt x="2257" y="1896"/>
                  </a:lnTo>
                  <a:lnTo>
                    <a:pt x="2121" y="1910"/>
                  </a:lnTo>
                  <a:lnTo>
                    <a:pt x="1992" y="1926"/>
                  </a:lnTo>
                  <a:lnTo>
                    <a:pt x="1867" y="1946"/>
                  </a:lnTo>
                  <a:lnTo>
                    <a:pt x="1748" y="1967"/>
                  </a:lnTo>
                  <a:lnTo>
                    <a:pt x="1633" y="1991"/>
                  </a:lnTo>
                  <a:lnTo>
                    <a:pt x="1523" y="2018"/>
                  </a:lnTo>
                  <a:lnTo>
                    <a:pt x="1419" y="2047"/>
                  </a:lnTo>
                  <a:lnTo>
                    <a:pt x="1367" y="2064"/>
                  </a:lnTo>
                  <a:lnTo>
                    <a:pt x="1317" y="2080"/>
                  </a:lnTo>
                  <a:lnTo>
                    <a:pt x="1269" y="2097"/>
                  </a:lnTo>
                  <a:lnTo>
                    <a:pt x="1222" y="2115"/>
                  </a:lnTo>
                  <a:lnTo>
                    <a:pt x="1174" y="2133"/>
                  </a:lnTo>
                  <a:lnTo>
                    <a:pt x="1129" y="2152"/>
                  </a:lnTo>
                  <a:lnTo>
                    <a:pt x="1084" y="2172"/>
                  </a:lnTo>
                  <a:lnTo>
                    <a:pt x="1041" y="2193"/>
                  </a:lnTo>
                  <a:lnTo>
                    <a:pt x="998" y="2214"/>
                  </a:lnTo>
                  <a:lnTo>
                    <a:pt x="956" y="2235"/>
                  </a:lnTo>
                  <a:lnTo>
                    <a:pt x="915" y="2257"/>
                  </a:lnTo>
                  <a:lnTo>
                    <a:pt x="874" y="2282"/>
                  </a:lnTo>
                  <a:lnTo>
                    <a:pt x="836" y="2306"/>
                  </a:lnTo>
                  <a:lnTo>
                    <a:pt x="797" y="2330"/>
                  </a:lnTo>
                  <a:lnTo>
                    <a:pt x="759" y="2354"/>
                  </a:lnTo>
                  <a:lnTo>
                    <a:pt x="722" y="2380"/>
                  </a:lnTo>
                  <a:lnTo>
                    <a:pt x="686" y="2407"/>
                  </a:lnTo>
                  <a:lnTo>
                    <a:pt x="651" y="2435"/>
                  </a:lnTo>
                  <a:lnTo>
                    <a:pt x="615" y="2462"/>
                  </a:lnTo>
                  <a:lnTo>
                    <a:pt x="582" y="2491"/>
                  </a:lnTo>
                  <a:lnTo>
                    <a:pt x="548" y="2520"/>
                  </a:lnTo>
                  <a:lnTo>
                    <a:pt x="515" y="2550"/>
                  </a:lnTo>
                  <a:lnTo>
                    <a:pt x="451" y="2613"/>
                  </a:lnTo>
                  <a:lnTo>
                    <a:pt x="389" y="2677"/>
                  </a:lnTo>
                  <a:lnTo>
                    <a:pt x="329" y="2745"/>
                  </a:lnTo>
                  <a:lnTo>
                    <a:pt x="271" y="2816"/>
                  </a:lnTo>
                  <a:lnTo>
                    <a:pt x="214" y="2889"/>
                  </a:lnTo>
                  <a:lnTo>
                    <a:pt x="158" y="2965"/>
                  </a:lnTo>
                  <a:lnTo>
                    <a:pt x="104" y="3044"/>
                  </a:lnTo>
                  <a:lnTo>
                    <a:pt x="51" y="3124"/>
                  </a:lnTo>
                  <a:lnTo>
                    <a:pt x="0" y="321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spcBef>
                  <a:spcPct val="50000"/>
                </a:spcBef>
              </a:pPr>
              <a:endParaRPr lang="ko-KR" altLang="en-US" sz="1000" b="1" dirty="0" smtClean="0">
                <a:solidFill>
                  <a:srgbClr val="000000"/>
                </a:solidFill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7473" name="Freeform 113"/>
            <p:cNvSpPr>
              <a:spLocks/>
            </p:cNvSpPr>
            <p:nvPr/>
          </p:nvSpPr>
          <p:spPr bwMode="auto">
            <a:xfrm>
              <a:off x="2023" y="453"/>
              <a:ext cx="4733" cy="1662"/>
            </a:xfrm>
            <a:custGeom>
              <a:avLst/>
              <a:gdLst/>
              <a:ahLst/>
              <a:cxnLst>
                <a:cxn ang="0">
                  <a:pos x="4733" y="0"/>
                </a:cxn>
                <a:cxn ang="0">
                  <a:pos x="4733" y="81"/>
                </a:cxn>
                <a:cxn ang="0">
                  <a:pos x="4729" y="173"/>
                </a:cxn>
                <a:cxn ang="0">
                  <a:pos x="4718" y="294"/>
                </a:cxn>
                <a:cxn ang="0">
                  <a:pos x="4699" y="436"/>
                </a:cxn>
                <a:cxn ang="0">
                  <a:pos x="4665" y="596"/>
                </a:cxn>
                <a:cxn ang="0">
                  <a:pos x="4631" y="724"/>
                </a:cxn>
                <a:cxn ang="0">
                  <a:pos x="4602" y="811"/>
                </a:cxn>
                <a:cxn ang="0">
                  <a:pos x="4568" y="898"/>
                </a:cxn>
                <a:cxn ang="0">
                  <a:pos x="4529" y="987"/>
                </a:cxn>
                <a:cxn ang="0">
                  <a:pos x="4486" y="1076"/>
                </a:cxn>
                <a:cxn ang="0">
                  <a:pos x="4436" y="1165"/>
                </a:cxn>
                <a:cxn ang="0">
                  <a:pos x="4381" y="1250"/>
                </a:cxn>
                <a:cxn ang="0">
                  <a:pos x="4317" y="1334"/>
                </a:cxn>
                <a:cxn ang="0">
                  <a:pos x="4247" y="1415"/>
                </a:cxn>
                <a:cxn ang="0">
                  <a:pos x="4171" y="1491"/>
                </a:cxn>
                <a:cxn ang="0">
                  <a:pos x="4086" y="1563"/>
                </a:cxn>
                <a:cxn ang="0">
                  <a:pos x="3993" y="1631"/>
                </a:cxn>
                <a:cxn ang="0">
                  <a:pos x="3893" y="1694"/>
                </a:cxn>
                <a:cxn ang="0">
                  <a:pos x="3784" y="1749"/>
                </a:cxn>
                <a:cxn ang="0">
                  <a:pos x="3664" y="1798"/>
                </a:cxn>
                <a:cxn ang="0">
                  <a:pos x="3537" y="1840"/>
                </a:cxn>
                <a:cxn ang="0">
                  <a:pos x="3398" y="1872"/>
                </a:cxn>
                <a:cxn ang="0">
                  <a:pos x="3249" y="1894"/>
                </a:cxn>
                <a:cxn ang="0">
                  <a:pos x="3091" y="1909"/>
                </a:cxn>
                <a:cxn ang="0">
                  <a:pos x="3008" y="1911"/>
                </a:cxn>
                <a:cxn ang="0">
                  <a:pos x="2681" y="1922"/>
                </a:cxn>
                <a:cxn ang="0">
                  <a:pos x="2380" y="1943"/>
                </a:cxn>
                <a:cxn ang="0">
                  <a:pos x="2102" y="1974"/>
                </a:cxn>
                <a:cxn ang="0">
                  <a:pos x="1848" y="2014"/>
                </a:cxn>
                <a:cxn ang="0">
                  <a:pos x="1615" y="2066"/>
                </a:cxn>
                <a:cxn ang="0">
                  <a:pos x="1401" y="2127"/>
                </a:cxn>
                <a:cxn ang="0">
                  <a:pos x="1301" y="2161"/>
                </a:cxn>
                <a:cxn ang="0">
                  <a:pos x="1205" y="2198"/>
                </a:cxn>
                <a:cxn ang="0">
                  <a:pos x="1114" y="2237"/>
                </a:cxn>
                <a:cxn ang="0">
                  <a:pos x="1026" y="2280"/>
                </a:cxn>
                <a:cxn ang="0">
                  <a:pos x="942" y="2324"/>
                </a:cxn>
                <a:cxn ang="0">
                  <a:pos x="861" y="2372"/>
                </a:cxn>
                <a:cxn ang="0">
                  <a:pos x="785" y="2422"/>
                </a:cxn>
                <a:cxn ang="0">
                  <a:pos x="711" y="2476"/>
                </a:cxn>
                <a:cxn ang="0">
                  <a:pos x="639" y="2531"/>
                </a:cxn>
                <a:cxn ang="0">
                  <a:pos x="571" y="2589"/>
                </a:cxn>
                <a:cxn ang="0">
                  <a:pos x="506" y="2650"/>
                </a:cxn>
                <a:cxn ang="0">
                  <a:pos x="382" y="2779"/>
                </a:cxn>
                <a:cxn ang="0">
                  <a:pos x="265" y="2921"/>
                </a:cxn>
                <a:cxn ang="0">
                  <a:pos x="156" y="3073"/>
                </a:cxn>
                <a:cxn ang="0">
                  <a:pos x="52" y="3236"/>
                </a:cxn>
              </a:cxnLst>
              <a:rect l="0" t="0" r="r" b="b"/>
              <a:pathLst>
                <a:path w="4733" h="3323">
                  <a:moveTo>
                    <a:pt x="4733" y="0"/>
                  </a:moveTo>
                  <a:lnTo>
                    <a:pt x="4733" y="0"/>
                  </a:lnTo>
                  <a:lnTo>
                    <a:pt x="4733" y="21"/>
                  </a:lnTo>
                  <a:lnTo>
                    <a:pt x="4733" y="81"/>
                  </a:lnTo>
                  <a:lnTo>
                    <a:pt x="4732" y="123"/>
                  </a:lnTo>
                  <a:lnTo>
                    <a:pt x="4729" y="173"/>
                  </a:lnTo>
                  <a:lnTo>
                    <a:pt x="4725" y="231"/>
                  </a:lnTo>
                  <a:lnTo>
                    <a:pt x="4718" y="294"/>
                  </a:lnTo>
                  <a:lnTo>
                    <a:pt x="4710" y="364"/>
                  </a:lnTo>
                  <a:lnTo>
                    <a:pt x="4699" y="436"/>
                  </a:lnTo>
                  <a:lnTo>
                    <a:pt x="4683" y="516"/>
                  </a:lnTo>
                  <a:lnTo>
                    <a:pt x="4665" y="596"/>
                  </a:lnTo>
                  <a:lnTo>
                    <a:pt x="4643" y="680"/>
                  </a:lnTo>
                  <a:lnTo>
                    <a:pt x="4631" y="724"/>
                  </a:lnTo>
                  <a:lnTo>
                    <a:pt x="4617" y="767"/>
                  </a:lnTo>
                  <a:lnTo>
                    <a:pt x="4602" y="811"/>
                  </a:lnTo>
                  <a:lnTo>
                    <a:pt x="4586" y="855"/>
                  </a:lnTo>
                  <a:lnTo>
                    <a:pt x="4568" y="898"/>
                  </a:lnTo>
                  <a:lnTo>
                    <a:pt x="4550" y="943"/>
                  </a:lnTo>
                  <a:lnTo>
                    <a:pt x="4529" y="987"/>
                  </a:lnTo>
                  <a:lnTo>
                    <a:pt x="4509" y="1032"/>
                  </a:lnTo>
                  <a:lnTo>
                    <a:pt x="4486" y="1076"/>
                  </a:lnTo>
                  <a:lnTo>
                    <a:pt x="4461" y="1119"/>
                  </a:lnTo>
                  <a:lnTo>
                    <a:pt x="4436" y="1165"/>
                  </a:lnTo>
                  <a:lnTo>
                    <a:pt x="4409" y="1207"/>
                  </a:lnTo>
                  <a:lnTo>
                    <a:pt x="4381" y="1250"/>
                  </a:lnTo>
                  <a:lnTo>
                    <a:pt x="4350" y="1292"/>
                  </a:lnTo>
                  <a:lnTo>
                    <a:pt x="4317" y="1334"/>
                  </a:lnTo>
                  <a:lnTo>
                    <a:pt x="4284" y="1375"/>
                  </a:lnTo>
                  <a:lnTo>
                    <a:pt x="4247" y="1415"/>
                  </a:lnTo>
                  <a:lnTo>
                    <a:pt x="4210" y="1454"/>
                  </a:lnTo>
                  <a:lnTo>
                    <a:pt x="4171" y="1491"/>
                  </a:lnTo>
                  <a:lnTo>
                    <a:pt x="4129" y="1528"/>
                  </a:lnTo>
                  <a:lnTo>
                    <a:pt x="4086" y="1563"/>
                  </a:lnTo>
                  <a:lnTo>
                    <a:pt x="4041" y="1599"/>
                  </a:lnTo>
                  <a:lnTo>
                    <a:pt x="3993" y="1631"/>
                  </a:lnTo>
                  <a:lnTo>
                    <a:pt x="3945" y="1664"/>
                  </a:lnTo>
                  <a:lnTo>
                    <a:pt x="3893" y="1694"/>
                  </a:lnTo>
                  <a:lnTo>
                    <a:pt x="3839" y="1723"/>
                  </a:lnTo>
                  <a:lnTo>
                    <a:pt x="3784" y="1749"/>
                  </a:lnTo>
                  <a:lnTo>
                    <a:pt x="3725" y="1775"/>
                  </a:lnTo>
                  <a:lnTo>
                    <a:pt x="3664" y="1798"/>
                  </a:lnTo>
                  <a:lnTo>
                    <a:pt x="3602" y="1820"/>
                  </a:lnTo>
                  <a:lnTo>
                    <a:pt x="3537" y="1840"/>
                  </a:lnTo>
                  <a:lnTo>
                    <a:pt x="3469" y="1856"/>
                  </a:lnTo>
                  <a:lnTo>
                    <a:pt x="3398" y="1872"/>
                  </a:lnTo>
                  <a:lnTo>
                    <a:pt x="3326" y="1885"/>
                  </a:lnTo>
                  <a:lnTo>
                    <a:pt x="3249" y="1894"/>
                  </a:lnTo>
                  <a:lnTo>
                    <a:pt x="3171" y="1903"/>
                  </a:lnTo>
                  <a:lnTo>
                    <a:pt x="3091" y="1909"/>
                  </a:lnTo>
                  <a:lnTo>
                    <a:pt x="3008" y="1911"/>
                  </a:lnTo>
                  <a:lnTo>
                    <a:pt x="3008" y="1911"/>
                  </a:lnTo>
                  <a:lnTo>
                    <a:pt x="2841" y="1915"/>
                  </a:lnTo>
                  <a:lnTo>
                    <a:pt x="2681" y="1922"/>
                  </a:lnTo>
                  <a:lnTo>
                    <a:pt x="2527" y="1932"/>
                  </a:lnTo>
                  <a:lnTo>
                    <a:pt x="2380" y="1943"/>
                  </a:lnTo>
                  <a:lnTo>
                    <a:pt x="2238" y="1957"/>
                  </a:lnTo>
                  <a:lnTo>
                    <a:pt x="2102" y="1974"/>
                  </a:lnTo>
                  <a:lnTo>
                    <a:pt x="1973" y="1993"/>
                  </a:lnTo>
                  <a:lnTo>
                    <a:pt x="1848" y="2014"/>
                  </a:lnTo>
                  <a:lnTo>
                    <a:pt x="1729" y="2038"/>
                  </a:lnTo>
                  <a:lnTo>
                    <a:pt x="1615" y="2066"/>
                  </a:lnTo>
                  <a:lnTo>
                    <a:pt x="1507" y="2095"/>
                  </a:lnTo>
                  <a:lnTo>
                    <a:pt x="1401" y="2127"/>
                  </a:lnTo>
                  <a:lnTo>
                    <a:pt x="1351" y="2143"/>
                  </a:lnTo>
                  <a:lnTo>
                    <a:pt x="1301" y="2161"/>
                  </a:lnTo>
                  <a:lnTo>
                    <a:pt x="1253" y="2179"/>
                  </a:lnTo>
                  <a:lnTo>
                    <a:pt x="1205" y="2198"/>
                  </a:lnTo>
                  <a:lnTo>
                    <a:pt x="1160" y="2217"/>
                  </a:lnTo>
                  <a:lnTo>
                    <a:pt x="1114" y="2237"/>
                  </a:lnTo>
                  <a:lnTo>
                    <a:pt x="1069" y="2258"/>
                  </a:lnTo>
                  <a:lnTo>
                    <a:pt x="1026" y="2280"/>
                  </a:lnTo>
                  <a:lnTo>
                    <a:pt x="983" y="2301"/>
                  </a:lnTo>
                  <a:lnTo>
                    <a:pt x="942" y="2324"/>
                  </a:lnTo>
                  <a:lnTo>
                    <a:pt x="901" y="2348"/>
                  </a:lnTo>
                  <a:lnTo>
                    <a:pt x="861" y="2372"/>
                  </a:lnTo>
                  <a:lnTo>
                    <a:pt x="822" y="2397"/>
                  </a:lnTo>
                  <a:lnTo>
                    <a:pt x="785" y="2422"/>
                  </a:lnTo>
                  <a:lnTo>
                    <a:pt x="747" y="2448"/>
                  </a:lnTo>
                  <a:lnTo>
                    <a:pt x="711" y="2476"/>
                  </a:lnTo>
                  <a:lnTo>
                    <a:pt x="675" y="2503"/>
                  </a:lnTo>
                  <a:lnTo>
                    <a:pt x="639" y="2531"/>
                  </a:lnTo>
                  <a:lnTo>
                    <a:pt x="606" y="2560"/>
                  </a:lnTo>
                  <a:lnTo>
                    <a:pt x="571" y="2589"/>
                  </a:lnTo>
                  <a:lnTo>
                    <a:pt x="538" y="2619"/>
                  </a:lnTo>
                  <a:lnTo>
                    <a:pt x="506" y="2650"/>
                  </a:lnTo>
                  <a:lnTo>
                    <a:pt x="442" y="2713"/>
                  </a:lnTo>
                  <a:lnTo>
                    <a:pt x="382" y="2779"/>
                  </a:lnTo>
                  <a:lnTo>
                    <a:pt x="322" y="2849"/>
                  </a:lnTo>
                  <a:lnTo>
                    <a:pt x="265" y="2921"/>
                  </a:lnTo>
                  <a:lnTo>
                    <a:pt x="210" y="2996"/>
                  </a:lnTo>
                  <a:lnTo>
                    <a:pt x="156" y="3073"/>
                  </a:lnTo>
                  <a:lnTo>
                    <a:pt x="103" y="3154"/>
                  </a:lnTo>
                  <a:lnTo>
                    <a:pt x="52" y="3236"/>
                  </a:lnTo>
                  <a:lnTo>
                    <a:pt x="0" y="3323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spcBef>
                  <a:spcPct val="50000"/>
                </a:spcBef>
              </a:pPr>
              <a:endParaRPr lang="ko-KR" altLang="en-US" sz="1000" b="1" dirty="0" smtClean="0">
                <a:solidFill>
                  <a:srgbClr val="000000"/>
                </a:solidFill>
                <a:latin typeface="바탕체" pitchFamily="17" charset="-127"/>
                <a:ea typeface="바탕체" pitchFamily="17" charset="-127"/>
              </a:endParaRPr>
            </a:p>
          </p:txBody>
        </p:sp>
      </p:grpSp>
      <p:sp>
        <p:nvSpPr>
          <p:cNvPr id="1807474" name="Rectangle 114"/>
          <p:cNvSpPr>
            <a:spLocks noChangeArrowheads="1"/>
          </p:cNvSpPr>
          <p:nvPr/>
        </p:nvSpPr>
        <p:spPr bwMode="auto">
          <a:xfrm>
            <a:off x="5" y="1769776"/>
            <a:ext cx="10719288" cy="1688835"/>
          </a:xfrm>
          <a:prstGeom prst="rect">
            <a:avLst/>
          </a:prstGeom>
          <a:gradFill rotWithShape="1">
            <a:gsLst>
              <a:gs pos="0">
                <a:srgbClr val="00A8E4"/>
              </a:gs>
              <a:gs pos="100000">
                <a:srgbClr val="005078"/>
              </a:gs>
            </a:gsLst>
            <a:lin ang="5400000" scaled="1"/>
          </a:gradFill>
          <a:ln w="9525" algn="ctr">
            <a:noFill/>
            <a:miter lim="800000"/>
            <a:headEnd/>
            <a:tailEnd/>
          </a:ln>
          <a:effectLst/>
        </p:spPr>
        <p:txBody>
          <a:bodyPr wrap="none" lIns="98128" tIns="49069" rIns="98128" bIns="49069" anchor="ctr"/>
          <a:lstStyle/>
          <a:p>
            <a:pPr>
              <a:spcBef>
                <a:spcPct val="50000"/>
              </a:spcBef>
            </a:pPr>
            <a:endParaRPr lang="ko-KR" altLang="en-US" sz="1000" b="1" dirty="0" smtClean="0">
              <a:solidFill>
                <a:srgbClr val="000000"/>
              </a:solidFill>
              <a:latin typeface="바탕체" pitchFamily="17" charset="-127"/>
              <a:ea typeface="바탕체" pitchFamily="17" charset="-127"/>
            </a:endParaRPr>
          </a:p>
        </p:txBody>
      </p:sp>
      <p:pic>
        <p:nvPicPr>
          <p:cNvPr id="1807475" name="Picture 115" descr="영문간지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xmlns=""/>
              </a:ext>
            </a:extLst>
          </a:blip>
          <a:srcRect/>
          <a:stretch>
            <a:fillRect/>
          </a:stretch>
        </p:blipFill>
        <p:spPr bwMode="auto">
          <a:xfrm>
            <a:off x="336803" y="199503"/>
            <a:ext cx="3311524" cy="2225410"/>
          </a:xfrm>
          <a:prstGeom prst="rect">
            <a:avLst/>
          </a:prstGeom>
          <a:noFill/>
        </p:spPr>
      </p:pic>
      <p:sp>
        <p:nvSpPr>
          <p:cNvPr id="1807476" name="Rectangle 116" descr="좁은 수평선"/>
          <p:cNvSpPr>
            <a:spLocks noChangeArrowheads="1"/>
          </p:cNvSpPr>
          <p:nvPr/>
        </p:nvSpPr>
        <p:spPr bwMode="auto">
          <a:xfrm>
            <a:off x="0" y="-266568"/>
            <a:ext cx="10668000" cy="1181497"/>
          </a:xfrm>
          <a:prstGeom prst="rect">
            <a:avLst/>
          </a:prstGeom>
          <a:pattFill prst="narHorz">
            <a:fgClr>
              <a:schemeClr val="bg1">
                <a:alpha val="30000"/>
              </a:schemeClr>
            </a:fgClr>
            <a:bgClr>
              <a:schemeClr val="bg2">
                <a:alpha val="30000"/>
              </a:schemeClr>
            </a:bgClr>
          </a:pattFill>
          <a:ln w="9525">
            <a:noFill/>
            <a:miter lim="800000"/>
            <a:headEnd/>
            <a:tailEnd/>
          </a:ln>
          <a:effectLst/>
        </p:spPr>
        <p:txBody>
          <a:bodyPr wrap="none" lIns="98128" tIns="49069" rIns="98128" bIns="49069" anchor="ctr"/>
          <a:lstStyle/>
          <a:p>
            <a:pPr>
              <a:spcBef>
                <a:spcPct val="50000"/>
              </a:spcBef>
            </a:pPr>
            <a:endParaRPr lang="ko-KR" altLang="en-US" sz="1000" b="1" dirty="0" smtClean="0">
              <a:solidFill>
                <a:srgbClr val="000000"/>
              </a:solidFill>
              <a:latin typeface="바탕체" pitchFamily="17" charset="-127"/>
              <a:ea typeface="바탕체" pitchFamily="17" charset="-127"/>
            </a:endParaRPr>
          </a:p>
        </p:txBody>
      </p:sp>
      <p:sp>
        <p:nvSpPr>
          <p:cNvPr id="1807478" name="Rectangle 118" descr="어두운 상향 대각선"/>
          <p:cNvSpPr>
            <a:spLocks noChangeArrowheads="1"/>
          </p:cNvSpPr>
          <p:nvPr/>
        </p:nvSpPr>
        <p:spPr bwMode="auto">
          <a:xfrm>
            <a:off x="-18804" y="3670036"/>
            <a:ext cx="10700484" cy="491860"/>
          </a:xfrm>
          <a:prstGeom prst="rect">
            <a:avLst/>
          </a:prstGeom>
          <a:pattFill prst="dkUpDiag">
            <a:fgClr>
              <a:schemeClr val="bg1">
                <a:alpha val="30000"/>
              </a:schemeClr>
            </a:fgClr>
            <a:bgClr>
              <a:schemeClr val="bg2">
                <a:alpha val="30000"/>
              </a:schemeClr>
            </a:bgClr>
          </a:pattFill>
          <a:ln w="9525">
            <a:noFill/>
            <a:miter lim="800000"/>
            <a:headEnd/>
            <a:tailEnd/>
          </a:ln>
          <a:effectLst/>
        </p:spPr>
        <p:txBody>
          <a:bodyPr wrap="none" lIns="98128" tIns="49069" rIns="98128" bIns="49069" anchor="ctr"/>
          <a:lstStyle/>
          <a:p>
            <a:pPr>
              <a:spcBef>
                <a:spcPct val="50000"/>
              </a:spcBef>
            </a:pPr>
            <a:endParaRPr lang="ko-KR" altLang="en-US" sz="1000" b="1" dirty="0" smtClean="0">
              <a:solidFill>
                <a:srgbClr val="000000"/>
              </a:solidFill>
              <a:latin typeface="바탕체" pitchFamily="17" charset="-127"/>
              <a:ea typeface="바탕체" pitchFamily="17" charset="-127"/>
            </a:endParaRPr>
          </a:p>
        </p:txBody>
      </p:sp>
      <p:sp>
        <p:nvSpPr>
          <p:cNvPr id="1807479" name="Line 119"/>
          <p:cNvSpPr>
            <a:spLocks noChangeShapeType="1"/>
          </p:cNvSpPr>
          <p:nvPr/>
        </p:nvSpPr>
        <p:spPr bwMode="auto">
          <a:xfrm>
            <a:off x="39323" y="2567650"/>
            <a:ext cx="10668000" cy="0"/>
          </a:xfrm>
          <a:prstGeom prst="line">
            <a:avLst/>
          </a:prstGeom>
          <a:noFill/>
          <a:ln w="9525">
            <a:solidFill>
              <a:schemeClr val="tx1">
                <a:alpha val="30000"/>
              </a:schemeClr>
            </a:solidFill>
            <a:round/>
            <a:headEnd/>
            <a:tailEnd/>
          </a:ln>
          <a:effectLst/>
        </p:spPr>
        <p:txBody>
          <a:bodyPr lIns="98128" tIns="49069" rIns="98128" bIns="49069"/>
          <a:lstStyle/>
          <a:p>
            <a:pPr>
              <a:spcBef>
                <a:spcPct val="50000"/>
              </a:spcBef>
            </a:pPr>
            <a:endParaRPr lang="ko-KR" altLang="en-US" sz="1000" b="1" dirty="0" smtClean="0">
              <a:solidFill>
                <a:srgbClr val="000000"/>
              </a:solidFill>
              <a:latin typeface="바탕체" pitchFamily="17" charset="-127"/>
              <a:ea typeface="바탕체" pitchFamily="17" charset="-127"/>
            </a:endParaRPr>
          </a:p>
        </p:txBody>
      </p:sp>
      <p:sp>
        <p:nvSpPr>
          <p:cNvPr id="1807480" name="Line 120"/>
          <p:cNvSpPr>
            <a:spLocks noChangeShapeType="1"/>
          </p:cNvSpPr>
          <p:nvPr/>
        </p:nvSpPr>
        <p:spPr bwMode="auto">
          <a:xfrm>
            <a:off x="18806" y="2584847"/>
            <a:ext cx="10668000" cy="0"/>
          </a:xfrm>
          <a:prstGeom prst="line">
            <a:avLst/>
          </a:prstGeom>
          <a:noFill/>
          <a:ln w="9525">
            <a:solidFill>
              <a:srgbClr val="F8F8F8">
                <a:alpha val="60001"/>
              </a:srgbClr>
            </a:solidFill>
            <a:round/>
            <a:headEnd/>
            <a:tailEnd/>
          </a:ln>
          <a:effectLst/>
        </p:spPr>
        <p:txBody>
          <a:bodyPr lIns="98128" tIns="49069" rIns="98128" bIns="49069"/>
          <a:lstStyle/>
          <a:p>
            <a:pPr>
              <a:spcBef>
                <a:spcPct val="50000"/>
              </a:spcBef>
            </a:pPr>
            <a:endParaRPr lang="ko-KR" altLang="en-US" sz="1000" b="1" dirty="0" smtClean="0">
              <a:solidFill>
                <a:srgbClr val="000000"/>
              </a:solidFill>
              <a:latin typeface="바탕체" pitchFamily="17" charset="-127"/>
              <a:ea typeface="바탕체" pitchFamily="17" charset="-127"/>
            </a:endParaRPr>
          </a:p>
        </p:txBody>
      </p:sp>
      <p:grpSp>
        <p:nvGrpSpPr>
          <p:cNvPr id="4" name="Group 121"/>
          <p:cNvGrpSpPr>
            <a:grpSpLocks/>
          </p:cNvGrpSpPr>
          <p:nvPr/>
        </p:nvGrpSpPr>
        <p:grpSpPr bwMode="auto">
          <a:xfrm>
            <a:off x="0" y="3439584"/>
            <a:ext cx="10668000" cy="249370"/>
            <a:chOff x="0" y="3489"/>
            <a:chExt cx="5760" cy="145"/>
          </a:xfrm>
        </p:grpSpPr>
        <p:sp>
          <p:nvSpPr>
            <p:cNvPr id="1807482" name="Rectangle 122"/>
            <p:cNvSpPr>
              <a:spLocks noChangeArrowheads="1"/>
            </p:cNvSpPr>
            <p:nvPr/>
          </p:nvSpPr>
          <p:spPr bwMode="auto">
            <a:xfrm>
              <a:off x="0" y="3496"/>
              <a:ext cx="2880" cy="138"/>
            </a:xfrm>
            <a:prstGeom prst="rect">
              <a:avLst/>
            </a:prstGeom>
            <a:solidFill>
              <a:schemeClr val="tx1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spcBef>
                  <a:spcPct val="50000"/>
                </a:spcBef>
              </a:pPr>
              <a:endParaRPr lang="ko-KR" altLang="en-US" sz="1000" b="1" dirty="0" smtClean="0">
                <a:solidFill>
                  <a:srgbClr val="000000"/>
                </a:solidFill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7483" name="AutoShape 123"/>
            <p:cNvSpPr>
              <a:spLocks noChangeArrowheads="1"/>
            </p:cNvSpPr>
            <p:nvPr/>
          </p:nvSpPr>
          <p:spPr bwMode="auto">
            <a:xfrm flipH="1">
              <a:off x="0" y="3495"/>
              <a:ext cx="95" cy="137"/>
            </a:xfrm>
            <a:prstGeom prst="rtTriangle">
              <a:avLst/>
            </a:prstGeom>
            <a:solidFill>
              <a:srgbClr val="D2F1D1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spcBef>
                  <a:spcPct val="50000"/>
                </a:spcBef>
              </a:pPr>
              <a:endParaRPr lang="ko-KR" altLang="en-US" sz="1000" b="1" dirty="0" smtClean="0">
                <a:solidFill>
                  <a:srgbClr val="000000"/>
                </a:solidFill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7484" name="AutoShape 124"/>
            <p:cNvSpPr>
              <a:spLocks noChangeArrowheads="1"/>
            </p:cNvSpPr>
            <p:nvPr/>
          </p:nvSpPr>
          <p:spPr bwMode="auto">
            <a:xfrm flipH="1">
              <a:off x="95" y="3495"/>
              <a:ext cx="95" cy="137"/>
            </a:xfrm>
            <a:prstGeom prst="rtTriangle">
              <a:avLst/>
            </a:prstGeom>
            <a:solidFill>
              <a:srgbClr val="9FE19D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spcBef>
                  <a:spcPct val="50000"/>
                </a:spcBef>
              </a:pPr>
              <a:endParaRPr lang="ko-KR" altLang="en-US" sz="1000" b="1" dirty="0" smtClean="0">
                <a:solidFill>
                  <a:srgbClr val="000000"/>
                </a:solidFill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7485" name="AutoShape 125"/>
            <p:cNvSpPr>
              <a:spLocks noChangeArrowheads="1"/>
            </p:cNvSpPr>
            <p:nvPr/>
          </p:nvSpPr>
          <p:spPr bwMode="auto">
            <a:xfrm flipH="1">
              <a:off x="189" y="3495"/>
              <a:ext cx="95" cy="137"/>
            </a:xfrm>
            <a:prstGeom prst="rtTriangle">
              <a:avLst/>
            </a:prstGeom>
            <a:solidFill>
              <a:srgbClr val="AED0B5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spcBef>
                  <a:spcPct val="50000"/>
                </a:spcBef>
              </a:pPr>
              <a:endParaRPr lang="ko-KR" altLang="en-US" sz="1000" b="1" dirty="0" smtClean="0">
                <a:solidFill>
                  <a:srgbClr val="000000"/>
                </a:solidFill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7486" name="AutoShape 126"/>
            <p:cNvSpPr>
              <a:spLocks noChangeArrowheads="1"/>
            </p:cNvSpPr>
            <p:nvPr/>
          </p:nvSpPr>
          <p:spPr bwMode="auto">
            <a:xfrm flipH="1">
              <a:off x="285" y="3495"/>
              <a:ext cx="95" cy="137"/>
            </a:xfrm>
            <a:prstGeom prst="rtTriangle">
              <a:avLst/>
            </a:prstGeom>
            <a:solidFill>
              <a:srgbClr val="92C09C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spcBef>
                  <a:spcPct val="50000"/>
                </a:spcBef>
              </a:pPr>
              <a:endParaRPr lang="ko-KR" altLang="en-US" sz="1000" b="1" dirty="0" smtClean="0">
                <a:solidFill>
                  <a:srgbClr val="000000"/>
                </a:solidFill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7487" name="AutoShape 127"/>
            <p:cNvSpPr>
              <a:spLocks noChangeArrowheads="1"/>
            </p:cNvSpPr>
            <p:nvPr/>
          </p:nvSpPr>
          <p:spPr bwMode="auto">
            <a:xfrm flipH="1">
              <a:off x="381" y="3495"/>
              <a:ext cx="95" cy="137"/>
            </a:xfrm>
            <a:prstGeom prst="rtTriangle">
              <a:avLst/>
            </a:prstGeom>
            <a:solidFill>
              <a:srgbClr val="64A672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spcBef>
                  <a:spcPct val="50000"/>
                </a:spcBef>
              </a:pPr>
              <a:endParaRPr lang="ko-KR" altLang="en-US" sz="1000" b="1" dirty="0" smtClean="0">
                <a:solidFill>
                  <a:srgbClr val="000000"/>
                </a:solidFill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7488" name="AutoShape 128"/>
            <p:cNvSpPr>
              <a:spLocks noChangeArrowheads="1"/>
            </p:cNvSpPr>
            <p:nvPr/>
          </p:nvSpPr>
          <p:spPr bwMode="auto">
            <a:xfrm flipH="1">
              <a:off x="477" y="3495"/>
              <a:ext cx="95" cy="137"/>
            </a:xfrm>
            <a:prstGeom prst="rtTriangle">
              <a:avLst/>
            </a:prstGeom>
            <a:solidFill>
              <a:srgbClr val="53916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spcBef>
                  <a:spcPct val="50000"/>
                </a:spcBef>
              </a:pPr>
              <a:endParaRPr lang="ko-KR" altLang="en-US" sz="1000" b="1" dirty="0" smtClean="0">
                <a:solidFill>
                  <a:srgbClr val="000000"/>
                </a:solidFill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7489" name="AutoShape 129"/>
            <p:cNvSpPr>
              <a:spLocks noChangeArrowheads="1"/>
            </p:cNvSpPr>
            <p:nvPr/>
          </p:nvSpPr>
          <p:spPr bwMode="auto">
            <a:xfrm flipH="1">
              <a:off x="574" y="3495"/>
              <a:ext cx="94" cy="137"/>
            </a:xfrm>
            <a:prstGeom prst="rtTriangle">
              <a:avLst/>
            </a:prstGeom>
            <a:solidFill>
              <a:srgbClr val="3D6B47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spcBef>
                  <a:spcPct val="50000"/>
                </a:spcBef>
              </a:pPr>
              <a:endParaRPr lang="ko-KR" altLang="en-US" sz="1000" b="1" dirty="0" smtClean="0">
                <a:solidFill>
                  <a:srgbClr val="000000"/>
                </a:solidFill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7490" name="AutoShape 130"/>
            <p:cNvSpPr>
              <a:spLocks noChangeArrowheads="1"/>
            </p:cNvSpPr>
            <p:nvPr/>
          </p:nvSpPr>
          <p:spPr bwMode="auto">
            <a:xfrm flipH="1">
              <a:off x="670" y="3495"/>
              <a:ext cx="95" cy="137"/>
            </a:xfrm>
            <a:prstGeom prst="rtTriangle">
              <a:avLst/>
            </a:prstGeom>
            <a:solidFill>
              <a:srgbClr val="0F3C3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spcBef>
                  <a:spcPct val="50000"/>
                </a:spcBef>
              </a:pPr>
              <a:endParaRPr lang="ko-KR" altLang="en-US" sz="1000" b="1" dirty="0" smtClean="0">
                <a:solidFill>
                  <a:srgbClr val="000000"/>
                </a:solidFill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7491" name="AutoShape 131"/>
            <p:cNvSpPr>
              <a:spLocks noChangeArrowheads="1"/>
            </p:cNvSpPr>
            <p:nvPr/>
          </p:nvSpPr>
          <p:spPr bwMode="auto">
            <a:xfrm flipH="1">
              <a:off x="766" y="3495"/>
              <a:ext cx="95" cy="137"/>
            </a:xfrm>
            <a:prstGeom prst="rtTriangle">
              <a:avLst/>
            </a:prstGeom>
            <a:solidFill>
              <a:srgbClr val="134B4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spcBef>
                  <a:spcPct val="50000"/>
                </a:spcBef>
              </a:pPr>
              <a:endParaRPr lang="ko-KR" altLang="en-US" sz="1000" b="1" dirty="0" smtClean="0">
                <a:solidFill>
                  <a:srgbClr val="000000"/>
                </a:solidFill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7492" name="AutoShape 132"/>
            <p:cNvSpPr>
              <a:spLocks noChangeArrowheads="1"/>
            </p:cNvSpPr>
            <p:nvPr/>
          </p:nvSpPr>
          <p:spPr bwMode="auto">
            <a:xfrm flipH="1">
              <a:off x="862" y="3495"/>
              <a:ext cx="95" cy="137"/>
            </a:xfrm>
            <a:prstGeom prst="rtTriangle">
              <a:avLst/>
            </a:prstGeom>
            <a:solidFill>
              <a:srgbClr val="1D7279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spcBef>
                  <a:spcPct val="50000"/>
                </a:spcBef>
              </a:pPr>
              <a:endParaRPr lang="ko-KR" altLang="en-US" sz="1000" b="1" dirty="0" smtClean="0">
                <a:solidFill>
                  <a:srgbClr val="000000"/>
                </a:solidFill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7493" name="AutoShape 133"/>
            <p:cNvSpPr>
              <a:spLocks noChangeArrowheads="1"/>
            </p:cNvSpPr>
            <p:nvPr/>
          </p:nvSpPr>
          <p:spPr bwMode="auto">
            <a:xfrm flipH="1">
              <a:off x="958" y="3495"/>
              <a:ext cx="95" cy="137"/>
            </a:xfrm>
            <a:prstGeom prst="rtTriangle">
              <a:avLst/>
            </a:prstGeom>
            <a:solidFill>
              <a:srgbClr val="2AA3AC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spcBef>
                  <a:spcPct val="50000"/>
                </a:spcBef>
              </a:pPr>
              <a:endParaRPr lang="ko-KR" altLang="en-US" sz="1000" b="1" dirty="0" smtClean="0">
                <a:solidFill>
                  <a:srgbClr val="000000"/>
                </a:solidFill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7494" name="AutoShape 134"/>
            <p:cNvSpPr>
              <a:spLocks noChangeArrowheads="1"/>
            </p:cNvSpPr>
            <p:nvPr/>
          </p:nvSpPr>
          <p:spPr bwMode="auto">
            <a:xfrm flipH="1">
              <a:off x="1055" y="3495"/>
              <a:ext cx="94" cy="137"/>
            </a:xfrm>
            <a:prstGeom prst="rtTriangle">
              <a:avLst/>
            </a:prstGeom>
            <a:solidFill>
              <a:srgbClr val="41C7D1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spcBef>
                  <a:spcPct val="50000"/>
                </a:spcBef>
              </a:pPr>
              <a:endParaRPr lang="ko-KR" altLang="en-US" sz="1000" b="1" dirty="0" smtClean="0">
                <a:solidFill>
                  <a:srgbClr val="000000"/>
                </a:solidFill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7495" name="AutoShape 135"/>
            <p:cNvSpPr>
              <a:spLocks noChangeArrowheads="1"/>
            </p:cNvSpPr>
            <p:nvPr/>
          </p:nvSpPr>
          <p:spPr bwMode="auto">
            <a:xfrm flipH="1">
              <a:off x="1151" y="3495"/>
              <a:ext cx="95" cy="137"/>
            </a:xfrm>
            <a:prstGeom prst="rtTriangle">
              <a:avLst/>
            </a:prstGeom>
            <a:solidFill>
              <a:srgbClr val="68D2DA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spcBef>
                  <a:spcPct val="50000"/>
                </a:spcBef>
              </a:pPr>
              <a:endParaRPr lang="ko-KR" altLang="en-US" sz="1000" b="1" dirty="0" smtClean="0">
                <a:solidFill>
                  <a:srgbClr val="000000"/>
                </a:solidFill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7496" name="AutoShape 136"/>
            <p:cNvSpPr>
              <a:spLocks noChangeArrowheads="1"/>
            </p:cNvSpPr>
            <p:nvPr/>
          </p:nvSpPr>
          <p:spPr bwMode="auto">
            <a:xfrm flipH="1">
              <a:off x="1246" y="3495"/>
              <a:ext cx="94" cy="137"/>
            </a:xfrm>
            <a:prstGeom prst="rtTriangle">
              <a:avLst/>
            </a:prstGeom>
            <a:solidFill>
              <a:srgbClr val="43FFF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spcBef>
                  <a:spcPct val="50000"/>
                </a:spcBef>
              </a:pPr>
              <a:endParaRPr lang="ko-KR" altLang="en-US" sz="1000" b="1" dirty="0" smtClean="0">
                <a:solidFill>
                  <a:srgbClr val="000000"/>
                </a:solidFill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7497" name="AutoShape 137"/>
            <p:cNvSpPr>
              <a:spLocks noChangeArrowheads="1"/>
            </p:cNvSpPr>
            <p:nvPr/>
          </p:nvSpPr>
          <p:spPr bwMode="auto">
            <a:xfrm flipH="1">
              <a:off x="1340" y="3495"/>
              <a:ext cx="95" cy="137"/>
            </a:xfrm>
            <a:prstGeom prst="rtTriangle">
              <a:avLst/>
            </a:prstGeom>
            <a:solidFill>
              <a:srgbClr val="A1FFF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spcBef>
                  <a:spcPct val="50000"/>
                </a:spcBef>
              </a:pPr>
              <a:endParaRPr lang="ko-KR" altLang="en-US" sz="1000" b="1" dirty="0" smtClean="0">
                <a:solidFill>
                  <a:srgbClr val="000000"/>
                </a:solidFill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7498" name="AutoShape 138"/>
            <p:cNvSpPr>
              <a:spLocks noChangeArrowheads="1"/>
            </p:cNvSpPr>
            <p:nvPr/>
          </p:nvSpPr>
          <p:spPr bwMode="auto">
            <a:xfrm flipH="1">
              <a:off x="1434" y="3495"/>
              <a:ext cx="95" cy="137"/>
            </a:xfrm>
            <a:prstGeom prst="rtTriangle">
              <a:avLst/>
            </a:prstGeom>
            <a:solidFill>
              <a:srgbClr val="CCFFF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spcBef>
                  <a:spcPct val="50000"/>
                </a:spcBef>
              </a:pPr>
              <a:endParaRPr lang="ko-KR" altLang="en-US" sz="1000" b="1" dirty="0" smtClean="0">
                <a:solidFill>
                  <a:srgbClr val="000000"/>
                </a:solidFill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7499" name="AutoShape 139"/>
            <p:cNvSpPr>
              <a:spLocks noChangeArrowheads="1"/>
            </p:cNvSpPr>
            <p:nvPr/>
          </p:nvSpPr>
          <p:spPr bwMode="auto">
            <a:xfrm flipH="1">
              <a:off x="1530" y="3495"/>
              <a:ext cx="95" cy="137"/>
            </a:xfrm>
            <a:prstGeom prst="rtTriangle">
              <a:avLst/>
            </a:prstGeom>
            <a:solidFill>
              <a:srgbClr val="FFD5D5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spcBef>
                  <a:spcPct val="50000"/>
                </a:spcBef>
              </a:pPr>
              <a:endParaRPr lang="ko-KR" altLang="en-US" sz="1000" b="1" dirty="0" smtClean="0">
                <a:solidFill>
                  <a:srgbClr val="000000"/>
                </a:solidFill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7500" name="AutoShape 140"/>
            <p:cNvSpPr>
              <a:spLocks noChangeArrowheads="1"/>
            </p:cNvSpPr>
            <p:nvPr/>
          </p:nvSpPr>
          <p:spPr bwMode="auto">
            <a:xfrm flipH="1">
              <a:off x="1626" y="3495"/>
              <a:ext cx="96" cy="137"/>
            </a:xfrm>
            <a:prstGeom prst="rtTriangle">
              <a:avLst/>
            </a:prstGeom>
            <a:solidFill>
              <a:srgbClr val="FFA5A5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spcBef>
                  <a:spcPct val="50000"/>
                </a:spcBef>
              </a:pPr>
              <a:endParaRPr lang="ko-KR" altLang="en-US" sz="1000" b="1" dirty="0" smtClean="0">
                <a:solidFill>
                  <a:srgbClr val="000000"/>
                </a:solidFill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7501" name="AutoShape 141"/>
            <p:cNvSpPr>
              <a:spLocks noChangeArrowheads="1"/>
            </p:cNvSpPr>
            <p:nvPr/>
          </p:nvSpPr>
          <p:spPr bwMode="auto">
            <a:xfrm flipH="1">
              <a:off x="1723" y="3495"/>
              <a:ext cx="94" cy="137"/>
            </a:xfrm>
            <a:prstGeom prst="rtTriangle">
              <a:avLst/>
            </a:prstGeom>
            <a:solidFill>
              <a:srgbClr val="FF8787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spcBef>
                  <a:spcPct val="50000"/>
                </a:spcBef>
              </a:pPr>
              <a:endParaRPr lang="ko-KR" altLang="en-US" sz="1000" b="1" dirty="0" smtClean="0">
                <a:solidFill>
                  <a:srgbClr val="000000"/>
                </a:solidFill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7502" name="AutoShape 142"/>
            <p:cNvSpPr>
              <a:spLocks noChangeArrowheads="1"/>
            </p:cNvSpPr>
            <p:nvPr/>
          </p:nvSpPr>
          <p:spPr bwMode="auto">
            <a:xfrm flipH="1">
              <a:off x="1819" y="3495"/>
              <a:ext cx="95" cy="137"/>
            </a:xfrm>
            <a:prstGeom prst="rtTriangle">
              <a:avLst/>
            </a:prstGeom>
            <a:solidFill>
              <a:srgbClr val="FF4B4B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spcBef>
                  <a:spcPct val="50000"/>
                </a:spcBef>
              </a:pPr>
              <a:endParaRPr lang="ko-KR" altLang="en-US" sz="1000" b="1" dirty="0" smtClean="0">
                <a:solidFill>
                  <a:srgbClr val="000000"/>
                </a:solidFill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7503" name="AutoShape 143"/>
            <p:cNvSpPr>
              <a:spLocks noChangeArrowheads="1"/>
            </p:cNvSpPr>
            <p:nvPr/>
          </p:nvSpPr>
          <p:spPr bwMode="auto">
            <a:xfrm flipH="1">
              <a:off x="1915" y="3495"/>
              <a:ext cx="95" cy="137"/>
            </a:xfrm>
            <a:prstGeom prst="rtTriangle">
              <a:avLst/>
            </a:prstGeom>
            <a:solidFill>
              <a:srgbClr val="FF0B0B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spcBef>
                  <a:spcPct val="50000"/>
                </a:spcBef>
              </a:pPr>
              <a:endParaRPr lang="ko-KR" altLang="en-US" sz="1000" b="1" dirty="0" smtClean="0">
                <a:solidFill>
                  <a:srgbClr val="000000"/>
                </a:solidFill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7504" name="AutoShape 144"/>
            <p:cNvSpPr>
              <a:spLocks noChangeArrowheads="1"/>
            </p:cNvSpPr>
            <p:nvPr/>
          </p:nvSpPr>
          <p:spPr bwMode="auto">
            <a:xfrm flipH="1">
              <a:off x="2011" y="3495"/>
              <a:ext cx="95" cy="137"/>
            </a:xfrm>
            <a:prstGeom prst="rtTriangle">
              <a:avLst/>
            </a:prstGeom>
            <a:solidFill>
              <a:srgbClr val="D6000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spcBef>
                  <a:spcPct val="50000"/>
                </a:spcBef>
              </a:pPr>
              <a:endParaRPr lang="ko-KR" altLang="en-US" sz="1000" b="1" dirty="0" smtClean="0">
                <a:solidFill>
                  <a:srgbClr val="000000"/>
                </a:solidFill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7505" name="AutoShape 145"/>
            <p:cNvSpPr>
              <a:spLocks noChangeArrowheads="1"/>
            </p:cNvSpPr>
            <p:nvPr/>
          </p:nvSpPr>
          <p:spPr bwMode="auto">
            <a:xfrm flipH="1">
              <a:off x="2107" y="3495"/>
              <a:ext cx="96" cy="137"/>
            </a:xfrm>
            <a:prstGeom prst="rtTriangle">
              <a:avLst/>
            </a:prstGeom>
            <a:solidFill>
              <a:srgbClr val="A2000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spcBef>
                  <a:spcPct val="50000"/>
                </a:spcBef>
              </a:pPr>
              <a:endParaRPr lang="ko-KR" altLang="en-US" sz="1000" b="1" dirty="0" smtClean="0">
                <a:solidFill>
                  <a:srgbClr val="000000"/>
                </a:solidFill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7506" name="AutoShape 146"/>
            <p:cNvSpPr>
              <a:spLocks noChangeArrowheads="1"/>
            </p:cNvSpPr>
            <p:nvPr/>
          </p:nvSpPr>
          <p:spPr bwMode="auto">
            <a:xfrm flipH="1">
              <a:off x="2204" y="3495"/>
              <a:ext cx="94" cy="137"/>
            </a:xfrm>
            <a:prstGeom prst="rtTriangle">
              <a:avLst/>
            </a:prstGeom>
            <a:solidFill>
              <a:srgbClr val="70000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spcBef>
                  <a:spcPct val="50000"/>
                </a:spcBef>
              </a:pPr>
              <a:endParaRPr lang="ko-KR" altLang="en-US" sz="1000" b="1" dirty="0" smtClean="0">
                <a:solidFill>
                  <a:srgbClr val="000000"/>
                </a:solidFill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7507" name="AutoShape 147"/>
            <p:cNvSpPr>
              <a:spLocks noChangeArrowheads="1"/>
            </p:cNvSpPr>
            <p:nvPr/>
          </p:nvSpPr>
          <p:spPr bwMode="auto">
            <a:xfrm flipH="1">
              <a:off x="2300" y="3495"/>
              <a:ext cx="95" cy="137"/>
            </a:xfrm>
            <a:prstGeom prst="rtTriangle">
              <a:avLst/>
            </a:prstGeom>
            <a:solidFill>
              <a:srgbClr val="5E000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spcBef>
                  <a:spcPct val="50000"/>
                </a:spcBef>
              </a:pPr>
              <a:endParaRPr lang="ko-KR" altLang="en-US" sz="1000" b="1" dirty="0" smtClean="0">
                <a:solidFill>
                  <a:srgbClr val="000000"/>
                </a:solidFill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7508" name="AutoShape 148"/>
            <p:cNvSpPr>
              <a:spLocks noChangeArrowheads="1"/>
            </p:cNvSpPr>
            <p:nvPr/>
          </p:nvSpPr>
          <p:spPr bwMode="auto">
            <a:xfrm flipH="1">
              <a:off x="2396" y="3495"/>
              <a:ext cx="95" cy="137"/>
            </a:xfrm>
            <a:prstGeom prst="rtTriangle">
              <a:avLst/>
            </a:prstGeom>
            <a:solidFill>
              <a:srgbClr val="5D3B8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spcBef>
                  <a:spcPct val="50000"/>
                </a:spcBef>
              </a:pPr>
              <a:endParaRPr lang="ko-KR" altLang="en-US" sz="1000" b="1" dirty="0" smtClean="0">
                <a:solidFill>
                  <a:srgbClr val="000000"/>
                </a:solidFill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7509" name="AutoShape 149"/>
            <p:cNvSpPr>
              <a:spLocks noChangeArrowheads="1"/>
            </p:cNvSpPr>
            <p:nvPr/>
          </p:nvSpPr>
          <p:spPr bwMode="auto">
            <a:xfrm flipH="1">
              <a:off x="2497" y="3496"/>
              <a:ext cx="95" cy="138"/>
            </a:xfrm>
            <a:prstGeom prst="rtTriangle">
              <a:avLst/>
            </a:prstGeom>
            <a:solidFill>
              <a:srgbClr val="7248B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spcBef>
                  <a:spcPct val="50000"/>
                </a:spcBef>
              </a:pPr>
              <a:endParaRPr lang="ko-KR" altLang="en-US" sz="1000" b="1" dirty="0" smtClean="0">
                <a:solidFill>
                  <a:srgbClr val="000000"/>
                </a:solidFill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7510" name="AutoShape 150"/>
            <p:cNvSpPr>
              <a:spLocks noChangeArrowheads="1"/>
            </p:cNvSpPr>
            <p:nvPr/>
          </p:nvSpPr>
          <p:spPr bwMode="auto">
            <a:xfrm flipH="1">
              <a:off x="2593" y="3496"/>
              <a:ext cx="95" cy="138"/>
            </a:xfrm>
            <a:prstGeom prst="rtTriangle">
              <a:avLst/>
            </a:prstGeom>
            <a:solidFill>
              <a:srgbClr val="8B67C1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spcBef>
                  <a:spcPct val="50000"/>
                </a:spcBef>
              </a:pPr>
              <a:endParaRPr lang="ko-KR" altLang="en-US" sz="1000" b="1" dirty="0" smtClean="0">
                <a:solidFill>
                  <a:srgbClr val="000000"/>
                </a:solidFill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7511" name="AutoShape 151"/>
            <p:cNvSpPr>
              <a:spLocks noChangeArrowheads="1"/>
            </p:cNvSpPr>
            <p:nvPr/>
          </p:nvSpPr>
          <p:spPr bwMode="auto">
            <a:xfrm flipH="1">
              <a:off x="2689" y="3496"/>
              <a:ext cx="95" cy="138"/>
            </a:xfrm>
            <a:prstGeom prst="rtTriangle">
              <a:avLst/>
            </a:prstGeom>
            <a:solidFill>
              <a:srgbClr val="BCA7DB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spcBef>
                  <a:spcPct val="50000"/>
                </a:spcBef>
              </a:pPr>
              <a:endParaRPr lang="ko-KR" altLang="en-US" sz="1000" b="1" dirty="0" smtClean="0">
                <a:solidFill>
                  <a:srgbClr val="000000"/>
                </a:solidFill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7512" name="AutoShape 152"/>
            <p:cNvSpPr>
              <a:spLocks noChangeArrowheads="1"/>
            </p:cNvSpPr>
            <p:nvPr/>
          </p:nvSpPr>
          <p:spPr bwMode="auto">
            <a:xfrm flipH="1">
              <a:off x="2785" y="3496"/>
              <a:ext cx="95" cy="138"/>
            </a:xfrm>
            <a:prstGeom prst="rtTriangle">
              <a:avLst/>
            </a:prstGeom>
            <a:solidFill>
              <a:srgbClr val="CAB9E3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spcBef>
                  <a:spcPct val="50000"/>
                </a:spcBef>
              </a:pPr>
              <a:endParaRPr lang="ko-KR" altLang="en-US" sz="1000" b="1" dirty="0" smtClean="0">
                <a:solidFill>
                  <a:srgbClr val="000000"/>
                </a:solidFill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7513" name="Rectangle 153"/>
            <p:cNvSpPr>
              <a:spLocks noChangeArrowheads="1"/>
            </p:cNvSpPr>
            <p:nvPr/>
          </p:nvSpPr>
          <p:spPr bwMode="auto">
            <a:xfrm>
              <a:off x="2880" y="3491"/>
              <a:ext cx="2880" cy="137"/>
            </a:xfrm>
            <a:prstGeom prst="rect">
              <a:avLst/>
            </a:prstGeom>
            <a:solidFill>
              <a:schemeClr val="tx1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spcBef>
                  <a:spcPct val="50000"/>
                </a:spcBef>
              </a:pPr>
              <a:endParaRPr lang="ko-KR" altLang="en-US" sz="1000" b="1" dirty="0" smtClean="0">
                <a:solidFill>
                  <a:srgbClr val="000000"/>
                </a:solidFill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7514" name="AutoShape 154"/>
            <p:cNvSpPr>
              <a:spLocks noChangeArrowheads="1"/>
            </p:cNvSpPr>
            <p:nvPr/>
          </p:nvSpPr>
          <p:spPr bwMode="auto">
            <a:xfrm flipH="1">
              <a:off x="2880" y="3489"/>
              <a:ext cx="95" cy="138"/>
            </a:xfrm>
            <a:prstGeom prst="rtTriangle">
              <a:avLst/>
            </a:prstGeom>
            <a:solidFill>
              <a:srgbClr val="D2F1D1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spcBef>
                  <a:spcPct val="50000"/>
                </a:spcBef>
              </a:pPr>
              <a:endParaRPr lang="ko-KR" altLang="en-US" sz="1000" b="1" dirty="0" smtClean="0">
                <a:solidFill>
                  <a:srgbClr val="000000"/>
                </a:solidFill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7515" name="AutoShape 155"/>
            <p:cNvSpPr>
              <a:spLocks noChangeArrowheads="1"/>
            </p:cNvSpPr>
            <p:nvPr/>
          </p:nvSpPr>
          <p:spPr bwMode="auto">
            <a:xfrm flipH="1">
              <a:off x="2975" y="3489"/>
              <a:ext cx="95" cy="138"/>
            </a:xfrm>
            <a:prstGeom prst="rtTriangle">
              <a:avLst/>
            </a:prstGeom>
            <a:solidFill>
              <a:srgbClr val="9FE19D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spcBef>
                  <a:spcPct val="50000"/>
                </a:spcBef>
              </a:pPr>
              <a:endParaRPr lang="ko-KR" altLang="en-US" sz="1000" b="1" dirty="0" smtClean="0">
                <a:solidFill>
                  <a:srgbClr val="000000"/>
                </a:solidFill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7516" name="AutoShape 156"/>
            <p:cNvSpPr>
              <a:spLocks noChangeArrowheads="1"/>
            </p:cNvSpPr>
            <p:nvPr/>
          </p:nvSpPr>
          <p:spPr bwMode="auto">
            <a:xfrm flipH="1">
              <a:off x="3069" y="3489"/>
              <a:ext cx="95" cy="138"/>
            </a:xfrm>
            <a:prstGeom prst="rtTriangle">
              <a:avLst/>
            </a:prstGeom>
            <a:solidFill>
              <a:srgbClr val="AED0B5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spcBef>
                  <a:spcPct val="50000"/>
                </a:spcBef>
              </a:pPr>
              <a:endParaRPr lang="ko-KR" altLang="en-US" sz="1000" b="1" dirty="0" smtClean="0">
                <a:solidFill>
                  <a:srgbClr val="000000"/>
                </a:solidFill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7517" name="AutoShape 157"/>
            <p:cNvSpPr>
              <a:spLocks noChangeArrowheads="1"/>
            </p:cNvSpPr>
            <p:nvPr/>
          </p:nvSpPr>
          <p:spPr bwMode="auto">
            <a:xfrm flipH="1">
              <a:off x="3165" y="3489"/>
              <a:ext cx="95" cy="138"/>
            </a:xfrm>
            <a:prstGeom prst="rtTriangle">
              <a:avLst/>
            </a:prstGeom>
            <a:solidFill>
              <a:srgbClr val="92C09C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spcBef>
                  <a:spcPct val="50000"/>
                </a:spcBef>
              </a:pPr>
              <a:endParaRPr lang="ko-KR" altLang="en-US" sz="1000" b="1" dirty="0" smtClean="0">
                <a:solidFill>
                  <a:srgbClr val="000000"/>
                </a:solidFill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7518" name="AutoShape 158"/>
            <p:cNvSpPr>
              <a:spLocks noChangeArrowheads="1"/>
            </p:cNvSpPr>
            <p:nvPr/>
          </p:nvSpPr>
          <p:spPr bwMode="auto">
            <a:xfrm flipH="1">
              <a:off x="3261" y="3489"/>
              <a:ext cx="95" cy="138"/>
            </a:xfrm>
            <a:prstGeom prst="rtTriangle">
              <a:avLst/>
            </a:prstGeom>
            <a:solidFill>
              <a:srgbClr val="64A672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spcBef>
                  <a:spcPct val="50000"/>
                </a:spcBef>
              </a:pPr>
              <a:endParaRPr lang="ko-KR" altLang="en-US" sz="1000" b="1" dirty="0" smtClean="0">
                <a:solidFill>
                  <a:srgbClr val="000000"/>
                </a:solidFill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7519" name="AutoShape 159"/>
            <p:cNvSpPr>
              <a:spLocks noChangeArrowheads="1"/>
            </p:cNvSpPr>
            <p:nvPr/>
          </p:nvSpPr>
          <p:spPr bwMode="auto">
            <a:xfrm flipH="1">
              <a:off x="3357" y="3489"/>
              <a:ext cx="95" cy="138"/>
            </a:xfrm>
            <a:prstGeom prst="rtTriangle">
              <a:avLst/>
            </a:prstGeom>
            <a:solidFill>
              <a:srgbClr val="53916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spcBef>
                  <a:spcPct val="50000"/>
                </a:spcBef>
              </a:pPr>
              <a:endParaRPr lang="ko-KR" altLang="en-US" sz="1000" b="1" dirty="0" smtClean="0">
                <a:solidFill>
                  <a:srgbClr val="000000"/>
                </a:solidFill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7520" name="AutoShape 160"/>
            <p:cNvSpPr>
              <a:spLocks noChangeArrowheads="1"/>
            </p:cNvSpPr>
            <p:nvPr/>
          </p:nvSpPr>
          <p:spPr bwMode="auto">
            <a:xfrm flipH="1">
              <a:off x="3454" y="3489"/>
              <a:ext cx="94" cy="138"/>
            </a:xfrm>
            <a:prstGeom prst="rtTriangle">
              <a:avLst/>
            </a:prstGeom>
            <a:solidFill>
              <a:srgbClr val="3D6B47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spcBef>
                  <a:spcPct val="50000"/>
                </a:spcBef>
              </a:pPr>
              <a:endParaRPr lang="ko-KR" altLang="en-US" sz="1000" b="1" dirty="0" smtClean="0">
                <a:solidFill>
                  <a:srgbClr val="000000"/>
                </a:solidFill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7521" name="AutoShape 161"/>
            <p:cNvSpPr>
              <a:spLocks noChangeArrowheads="1"/>
            </p:cNvSpPr>
            <p:nvPr/>
          </p:nvSpPr>
          <p:spPr bwMode="auto">
            <a:xfrm flipH="1">
              <a:off x="3550" y="3489"/>
              <a:ext cx="95" cy="138"/>
            </a:xfrm>
            <a:prstGeom prst="rtTriangle">
              <a:avLst/>
            </a:prstGeom>
            <a:solidFill>
              <a:srgbClr val="0F3C3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spcBef>
                  <a:spcPct val="50000"/>
                </a:spcBef>
              </a:pPr>
              <a:endParaRPr lang="ko-KR" altLang="en-US" sz="1000" b="1" dirty="0" smtClean="0">
                <a:solidFill>
                  <a:srgbClr val="000000"/>
                </a:solidFill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7522" name="AutoShape 162"/>
            <p:cNvSpPr>
              <a:spLocks noChangeArrowheads="1"/>
            </p:cNvSpPr>
            <p:nvPr/>
          </p:nvSpPr>
          <p:spPr bwMode="auto">
            <a:xfrm flipH="1">
              <a:off x="3646" y="3489"/>
              <a:ext cx="95" cy="138"/>
            </a:xfrm>
            <a:prstGeom prst="rtTriangle">
              <a:avLst/>
            </a:prstGeom>
            <a:solidFill>
              <a:srgbClr val="134B4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spcBef>
                  <a:spcPct val="50000"/>
                </a:spcBef>
              </a:pPr>
              <a:endParaRPr lang="ko-KR" altLang="en-US" sz="1000" b="1" dirty="0" smtClean="0">
                <a:solidFill>
                  <a:srgbClr val="000000"/>
                </a:solidFill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7523" name="AutoShape 163"/>
            <p:cNvSpPr>
              <a:spLocks noChangeArrowheads="1"/>
            </p:cNvSpPr>
            <p:nvPr/>
          </p:nvSpPr>
          <p:spPr bwMode="auto">
            <a:xfrm flipH="1">
              <a:off x="3742" y="3489"/>
              <a:ext cx="95" cy="138"/>
            </a:xfrm>
            <a:prstGeom prst="rtTriangle">
              <a:avLst/>
            </a:prstGeom>
            <a:solidFill>
              <a:srgbClr val="1D7279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spcBef>
                  <a:spcPct val="50000"/>
                </a:spcBef>
              </a:pPr>
              <a:endParaRPr lang="ko-KR" altLang="en-US" sz="1000" b="1" dirty="0" smtClean="0">
                <a:solidFill>
                  <a:srgbClr val="000000"/>
                </a:solidFill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7524" name="AutoShape 164"/>
            <p:cNvSpPr>
              <a:spLocks noChangeArrowheads="1"/>
            </p:cNvSpPr>
            <p:nvPr/>
          </p:nvSpPr>
          <p:spPr bwMode="auto">
            <a:xfrm flipH="1">
              <a:off x="3838" y="3489"/>
              <a:ext cx="95" cy="138"/>
            </a:xfrm>
            <a:prstGeom prst="rtTriangle">
              <a:avLst/>
            </a:prstGeom>
            <a:solidFill>
              <a:srgbClr val="2AA3AC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spcBef>
                  <a:spcPct val="50000"/>
                </a:spcBef>
              </a:pPr>
              <a:endParaRPr lang="ko-KR" altLang="en-US" sz="1000" b="1" dirty="0" smtClean="0">
                <a:solidFill>
                  <a:srgbClr val="000000"/>
                </a:solidFill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7525" name="AutoShape 165"/>
            <p:cNvSpPr>
              <a:spLocks noChangeArrowheads="1"/>
            </p:cNvSpPr>
            <p:nvPr/>
          </p:nvSpPr>
          <p:spPr bwMode="auto">
            <a:xfrm flipH="1">
              <a:off x="3935" y="3489"/>
              <a:ext cx="94" cy="138"/>
            </a:xfrm>
            <a:prstGeom prst="rtTriangle">
              <a:avLst/>
            </a:prstGeom>
            <a:solidFill>
              <a:srgbClr val="41C7D1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spcBef>
                  <a:spcPct val="50000"/>
                </a:spcBef>
              </a:pPr>
              <a:endParaRPr lang="ko-KR" altLang="en-US" sz="1000" b="1" dirty="0" smtClean="0">
                <a:solidFill>
                  <a:srgbClr val="000000"/>
                </a:solidFill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7526" name="AutoShape 166"/>
            <p:cNvSpPr>
              <a:spLocks noChangeArrowheads="1"/>
            </p:cNvSpPr>
            <p:nvPr/>
          </p:nvSpPr>
          <p:spPr bwMode="auto">
            <a:xfrm flipH="1">
              <a:off x="4031" y="3489"/>
              <a:ext cx="95" cy="138"/>
            </a:xfrm>
            <a:prstGeom prst="rtTriangle">
              <a:avLst/>
            </a:prstGeom>
            <a:solidFill>
              <a:srgbClr val="68D2DA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spcBef>
                  <a:spcPct val="50000"/>
                </a:spcBef>
              </a:pPr>
              <a:endParaRPr lang="ko-KR" altLang="en-US" sz="1000" b="1" dirty="0" smtClean="0">
                <a:solidFill>
                  <a:srgbClr val="000000"/>
                </a:solidFill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7527" name="AutoShape 167"/>
            <p:cNvSpPr>
              <a:spLocks noChangeArrowheads="1"/>
            </p:cNvSpPr>
            <p:nvPr/>
          </p:nvSpPr>
          <p:spPr bwMode="auto">
            <a:xfrm flipH="1">
              <a:off x="4126" y="3489"/>
              <a:ext cx="94" cy="138"/>
            </a:xfrm>
            <a:prstGeom prst="rtTriangle">
              <a:avLst/>
            </a:prstGeom>
            <a:solidFill>
              <a:srgbClr val="43FFF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spcBef>
                  <a:spcPct val="50000"/>
                </a:spcBef>
              </a:pPr>
              <a:endParaRPr lang="ko-KR" altLang="en-US" sz="1000" b="1" dirty="0" smtClean="0">
                <a:solidFill>
                  <a:srgbClr val="000000"/>
                </a:solidFill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7528" name="AutoShape 168"/>
            <p:cNvSpPr>
              <a:spLocks noChangeArrowheads="1"/>
            </p:cNvSpPr>
            <p:nvPr/>
          </p:nvSpPr>
          <p:spPr bwMode="auto">
            <a:xfrm flipH="1">
              <a:off x="4220" y="3489"/>
              <a:ext cx="95" cy="138"/>
            </a:xfrm>
            <a:prstGeom prst="rtTriangle">
              <a:avLst/>
            </a:prstGeom>
            <a:solidFill>
              <a:srgbClr val="A1FFF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spcBef>
                  <a:spcPct val="50000"/>
                </a:spcBef>
              </a:pPr>
              <a:endParaRPr lang="ko-KR" altLang="en-US" sz="1000" b="1" dirty="0" smtClean="0">
                <a:solidFill>
                  <a:srgbClr val="000000"/>
                </a:solidFill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7529" name="AutoShape 169"/>
            <p:cNvSpPr>
              <a:spLocks noChangeArrowheads="1"/>
            </p:cNvSpPr>
            <p:nvPr/>
          </p:nvSpPr>
          <p:spPr bwMode="auto">
            <a:xfrm flipH="1">
              <a:off x="4314" y="3489"/>
              <a:ext cx="95" cy="138"/>
            </a:xfrm>
            <a:prstGeom prst="rtTriangle">
              <a:avLst/>
            </a:prstGeom>
            <a:solidFill>
              <a:srgbClr val="CCFFF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spcBef>
                  <a:spcPct val="50000"/>
                </a:spcBef>
              </a:pPr>
              <a:endParaRPr lang="ko-KR" altLang="en-US" sz="1000" b="1" dirty="0" smtClean="0">
                <a:solidFill>
                  <a:srgbClr val="000000"/>
                </a:solidFill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7530" name="AutoShape 170"/>
            <p:cNvSpPr>
              <a:spLocks noChangeArrowheads="1"/>
            </p:cNvSpPr>
            <p:nvPr/>
          </p:nvSpPr>
          <p:spPr bwMode="auto">
            <a:xfrm flipH="1">
              <a:off x="4410" y="3489"/>
              <a:ext cx="95" cy="138"/>
            </a:xfrm>
            <a:prstGeom prst="rtTriangle">
              <a:avLst/>
            </a:prstGeom>
            <a:solidFill>
              <a:srgbClr val="FFD5D5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spcBef>
                  <a:spcPct val="50000"/>
                </a:spcBef>
              </a:pPr>
              <a:endParaRPr lang="ko-KR" altLang="en-US" sz="1000" b="1" dirty="0" smtClean="0">
                <a:solidFill>
                  <a:srgbClr val="000000"/>
                </a:solidFill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7531" name="AutoShape 171"/>
            <p:cNvSpPr>
              <a:spLocks noChangeArrowheads="1"/>
            </p:cNvSpPr>
            <p:nvPr/>
          </p:nvSpPr>
          <p:spPr bwMode="auto">
            <a:xfrm flipH="1">
              <a:off x="4506" y="3489"/>
              <a:ext cx="96" cy="138"/>
            </a:xfrm>
            <a:prstGeom prst="rtTriangle">
              <a:avLst/>
            </a:prstGeom>
            <a:solidFill>
              <a:srgbClr val="FFA5A5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spcBef>
                  <a:spcPct val="50000"/>
                </a:spcBef>
              </a:pPr>
              <a:endParaRPr lang="ko-KR" altLang="en-US" sz="1000" b="1" dirty="0" smtClean="0">
                <a:solidFill>
                  <a:srgbClr val="000000"/>
                </a:solidFill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7532" name="AutoShape 172"/>
            <p:cNvSpPr>
              <a:spLocks noChangeArrowheads="1"/>
            </p:cNvSpPr>
            <p:nvPr/>
          </p:nvSpPr>
          <p:spPr bwMode="auto">
            <a:xfrm flipH="1">
              <a:off x="4603" y="3489"/>
              <a:ext cx="94" cy="138"/>
            </a:xfrm>
            <a:prstGeom prst="rtTriangle">
              <a:avLst/>
            </a:prstGeom>
            <a:solidFill>
              <a:srgbClr val="FF8787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spcBef>
                  <a:spcPct val="50000"/>
                </a:spcBef>
              </a:pPr>
              <a:endParaRPr lang="ko-KR" altLang="en-US" sz="1000" b="1" dirty="0" smtClean="0">
                <a:solidFill>
                  <a:srgbClr val="000000"/>
                </a:solidFill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7533" name="AutoShape 173"/>
            <p:cNvSpPr>
              <a:spLocks noChangeArrowheads="1"/>
            </p:cNvSpPr>
            <p:nvPr/>
          </p:nvSpPr>
          <p:spPr bwMode="auto">
            <a:xfrm flipH="1">
              <a:off x="4699" y="3489"/>
              <a:ext cx="95" cy="138"/>
            </a:xfrm>
            <a:prstGeom prst="rtTriangle">
              <a:avLst/>
            </a:prstGeom>
            <a:solidFill>
              <a:srgbClr val="FF4B4B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spcBef>
                  <a:spcPct val="50000"/>
                </a:spcBef>
              </a:pPr>
              <a:endParaRPr lang="ko-KR" altLang="en-US" sz="1000" b="1" dirty="0" smtClean="0">
                <a:solidFill>
                  <a:srgbClr val="000000"/>
                </a:solidFill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7534" name="AutoShape 174"/>
            <p:cNvSpPr>
              <a:spLocks noChangeArrowheads="1"/>
            </p:cNvSpPr>
            <p:nvPr/>
          </p:nvSpPr>
          <p:spPr bwMode="auto">
            <a:xfrm flipH="1">
              <a:off x="4795" y="3489"/>
              <a:ext cx="95" cy="138"/>
            </a:xfrm>
            <a:prstGeom prst="rtTriangle">
              <a:avLst/>
            </a:prstGeom>
            <a:solidFill>
              <a:srgbClr val="FF0B0B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spcBef>
                  <a:spcPct val="50000"/>
                </a:spcBef>
              </a:pPr>
              <a:endParaRPr lang="ko-KR" altLang="en-US" sz="1000" b="1" dirty="0" smtClean="0">
                <a:solidFill>
                  <a:srgbClr val="000000"/>
                </a:solidFill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7535" name="AutoShape 175"/>
            <p:cNvSpPr>
              <a:spLocks noChangeArrowheads="1"/>
            </p:cNvSpPr>
            <p:nvPr/>
          </p:nvSpPr>
          <p:spPr bwMode="auto">
            <a:xfrm flipH="1">
              <a:off x="4891" y="3489"/>
              <a:ext cx="95" cy="138"/>
            </a:xfrm>
            <a:prstGeom prst="rtTriangle">
              <a:avLst/>
            </a:prstGeom>
            <a:solidFill>
              <a:srgbClr val="D6000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spcBef>
                  <a:spcPct val="50000"/>
                </a:spcBef>
              </a:pPr>
              <a:endParaRPr lang="ko-KR" altLang="en-US" sz="1000" b="1" dirty="0" smtClean="0">
                <a:solidFill>
                  <a:srgbClr val="000000"/>
                </a:solidFill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7536" name="AutoShape 176"/>
            <p:cNvSpPr>
              <a:spLocks noChangeArrowheads="1"/>
            </p:cNvSpPr>
            <p:nvPr/>
          </p:nvSpPr>
          <p:spPr bwMode="auto">
            <a:xfrm flipH="1">
              <a:off x="4987" y="3489"/>
              <a:ext cx="96" cy="138"/>
            </a:xfrm>
            <a:prstGeom prst="rtTriangle">
              <a:avLst/>
            </a:prstGeom>
            <a:solidFill>
              <a:srgbClr val="A2000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spcBef>
                  <a:spcPct val="50000"/>
                </a:spcBef>
              </a:pPr>
              <a:endParaRPr lang="ko-KR" altLang="en-US" sz="1000" b="1" dirty="0" smtClean="0">
                <a:solidFill>
                  <a:srgbClr val="000000"/>
                </a:solidFill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7537" name="AutoShape 177"/>
            <p:cNvSpPr>
              <a:spLocks noChangeArrowheads="1"/>
            </p:cNvSpPr>
            <p:nvPr/>
          </p:nvSpPr>
          <p:spPr bwMode="auto">
            <a:xfrm flipH="1">
              <a:off x="5084" y="3489"/>
              <a:ext cx="94" cy="138"/>
            </a:xfrm>
            <a:prstGeom prst="rtTriangle">
              <a:avLst/>
            </a:prstGeom>
            <a:solidFill>
              <a:srgbClr val="70000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spcBef>
                  <a:spcPct val="50000"/>
                </a:spcBef>
              </a:pPr>
              <a:endParaRPr lang="ko-KR" altLang="en-US" sz="1000" b="1" dirty="0" smtClean="0">
                <a:solidFill>
                  <a:srgbClr val="000000"/>
                </a:solidFill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7538" name="AutoShape 178"/>
            <p:cNvSpPr>
              <a:spLocks noChangeArrowheads="1"/>
            </p:cNvSpPr>
            <p:nvPr/>
          </p:nvSpPr>
          <p:spPr bwMode="auto">
            <a:xfrm flipH="1">
              <a:off x="5180" y="3489"/>
              <a:ext cx="95" cy="138"/>
            </a:xfrm>
            <a:prstGeom prst="rtTriangle">
              <a:avLst/>
            </a:prstGeom>
            <a:solidFill>
              <a:srgbClr val="5E000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spcBef>
                  <a:spcPct val="50000"/>
                </a:spcBef>
              </a:pPr>
              <a:endParaRPr lang="ko-KR" altLang="en-US" sz="1000" b="1" dirty="0" smtClean="0">
                <a:solidFill>
                  <a:srgbClr val="000000"/>
                </a:solidFill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7539" name="AutoShape 179"/>
            <p:cNvSpPr>
              <a:spLocks noChangeArrowheads="1"/>
            </p:cNvSpPr>
            <p:nvPr/>
          </p:nvSpPr>
          <p:spPr bwMode="auto">
            <a:xfrm flipH="1">
              <a:off x="5276" y="3489"/>
              <a:ext cx="95" cy="138"/>
            </a:xfrm>
            <a:prstGeom prst="rtTriangle">
              <a:avLst/>
            </a:prstGeom>
            <a:solidFill>
              <a:srgbClr val="5D3B8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spcBef>
                  <a:spcPct val="50000"/>
                </a:spcBef>
              </a:pPr>
              <a:endParaRPr lang="ko-KR" altLang="en-US" sz="1000" b="1" dirty="0" smtClean="0">
                <a:solidFill>
                  <a:srgbClr val="000000"/>
                </a:solidFill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7540" name="AutoShape 180"/>
            <p:cNvSpPr>
              <a:spLocks noChangeArrowheads="1"/>
            </p:cNvSpPr>
            <p:nvPr/>
          </p:nvSpPr>
          <p:spPr bwMode="auto">
            <a:xfrm flipH="1">
              <a:off x="5377" y="3491"/>
              <a:ext cx="95" cy="137"/>
            </a:xfrm>
            <a:prstGeom prst="rtTriangle">
              <a:avLst/>
            </a:prstGeom>
            <a:solidFill>
              <a:srgbClr val="7248B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spcBef>
                  <a:spcPct val="50000"/>
                </a:spcBef>
              </a:pPr>
              <a:endParaRPr lang="ko-KR" altLang="en-US" sz="1000" b="1" dirty="0" smtClean="0">
                <a:solidFill>
                  <a:srgbClr val="000000"/>
                </a:solidFill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7541" name="AutoShape 181"/>
            <p:cNvSpPr>
              <a:spLocks noChangeArrowheads="1"/>
            </p:cNvSpPr>
            <p:nvPr/>
          </p:nvSpPr>
          <p:spPr bwMode="auto">
            <a:xfrm flipH="1">
              <a:off x="5473" y="3491"/>
              <a:ext cx="95" cy="137"/>
            </a:xfrm>
            <a:prstGeom prst="rtTriangle">
              <a:avLst/>
            </a:prstGeom>
            <a:solidFill>
              <a:srgbClr val="8B67C1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spcBef>
                  <a:spcPct val="50000"/>
                </a:spcBef>
              </a:pPr>
              <a:endParaRPr lang="ko-KR" altLang="en-US" sz="1000" b="1" dirty="0" smtClean="0">
                <a:solidFill>
                  <a:srgbClr val="000000"/>
                </a:solidFill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7542" name="AutoShape 182"/>
            <p:cNvSpPr>
              <a:spLocks noChangeArrowheads="1"/>
            </p:cNvSpPr>
            <p:nvPr/>
          </p:nvSpPr>
          <p:spPr bwMode="auto">
            <a:xfrm flipH="1">
              <a:off x="5569" y="3491"/>
              <a:ext cx="95" cy="137"/>
            </a:xfrm>
            <a:prstGeom prst="rtTriangle">
              <a:avLst/>
            </a:prstGeom>
            <a:solidFill>
              <a:srgbClr val="BCA7DB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spcBef>
                  <a:spcPct val="50000"/>
                </a:spcBef>
              </a:pPr>
              <a:endParaRPr lang="ko-KR" altLang="en-US" sz="1000" b="1" dirty="0" smtClean="0">
                <a:solidFill>
                  <a:srgbClr val="000000"/>
                </a:solidFill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7543" name="AutoShape 183"/>
            <p:cNvSpPr>
              <a:spLocks noChangeArrowheads="1"/>
            </p:cNvSpPr>
            <p:nvPr/>
          </p:nvSpPr>
          <p:spPr bwMode="auto">
            <a:xfrm flipH="1">
              <a:off x="5665" y="3491"/>
              <a:ext cx="95" cy="137"/>
            </a:xfrm>
            <a:prstGeom prst="rtTriangle">
              <a:avLst/>
            </a:prstGeom>
            <a:solidFill>
              <a:srgbClr val="CAB9E3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spcBef>
                  <a:spcPct val="50000"/>
                </a:spcBef>
              </a:pPr>
              <a:endParaRPr lang="ko-KR" altLang="en-US" sz="1000" b="1" dirty="0" smtClean="0">
                <a:solidFill>
                  <a:srgbClr val="000000"/>
                </a:solidFill>
                <a:latin typeface="바탕체" pitchFamily="17" charset="-127"/>
                <a:ea typeface="바탕체" pitchFamily="17" charset="-127"/>
              </a:endParaRPr>
            </a:p>
          </p:txBody>
        </p:sp>
      </p:grpSp>
    </p:spTree>
  </p:cSld>
  <p:clrMapOvr>
    <a:masterClrMapping/>
  </p:clrMapOvr>
</p:sldLayout>
</file>

<file path=ppt/slideLayouts/slideLayout46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제목 및 내용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533400" y="297525"/>
            <a:ext cx="9601200" cy="1238250"/>
          </a:xfrm>
          <a:prstGeom prst="rect">
            <a:avLst/>
          </a:prstGeom>
        </p:spPr>
        <p:txBody>
          <a:bodyPr lIns="98128" tIns="49069" rIns="98128" bIns="49069"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내용 개체 틀 2"/>
          <p:cNvSpPr>
            <a:spLocks noGrp="1"/>
          </p:cNvSpPr>
          <p:nvPr>
            <p:ph idx="1"/>
          </p:nvPr>
        </p:nvSpPr>
        <p:spPr>
          <a:xfrm>
            <a:off x="533400" y="1733578"/>
            <a:ext cx="9601200" cy="4903127"/>
          </a:xfrm>
          <a:prstGeom prst="rect">
            <a:avLst/>
          </a:prstGeom>
        </p:spPr>
        <p:txBody>
          <a:bodyPr lIns="98128" tIns="49069" rIns="98128" bIns="49069"/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</p:spTree>
  </p:cSld>
  <p:clrMapOvr>
    <a:masterClrMapping/>
  </p:clrMapOvr>
</p:sldLayout>
</file>

<file path=ppt/slideLayouts/slideLayout46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구역 머리글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842841" y="4774252"/>
            <a:ext cx="9067800" cy="1475581"/>
          </a:xfrm>
          <a:prstGeom prst="rect">
            <a:avLst/>
          </a:prstGeom>
        </p:spPr>
        <p:txBody>
          <a:bodyPr lIns="98128" tIns="49069" rIns="98128" bIns="49069" anchor="t"/>
          <a:lstStyle>
            <a:lvl1pPr algn="l">
              <a:defRPr sz="4300" b="1" cap="all"/>
            </a:lvl1pPr>
          </a:lstStyle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텍스트 개체 틀 2"/>
          <p:cNvSpPr>
            <a:spLocks noGrp="1"/>
          </p:cNvSpPr>
          <p:nvPr>
            <p:ph type="body" idx="1"/>
          </p:nvPr>
        </p:nvSpPr>
        <p:spPr>
          <a:xfrm>
            <a:off x="842841" y="3148992"/>
            <a:ext cx="9067800" cy="1625203"/>
          </a:xfrm>
          <a:prstGeom prst="rect">
            <a:avLst/>
          </a:prstGeom>
        </p:spPr>
        <p:txBody>
          <a:bodyPr lIns="98128" tIns="49069" rIns="98128" bIns="49069" anchor="b"/>
          <a:lstStyle>
            <a:lvl1pPr marL="0" indent="0">
              <a:buNone/>
              <a:defRPr sz="2100"/>
            </a:lvl1pPr>
            <a:lvl2pPr marL="490629" indent="0">
              <a:buNone/>
              <a:defRPr sz="1900"/>
            </a:lvl2pPr>
            <a:lvl3pPr marL="981255" indent="0">
              <a:buNone/>
              <a:defRPr sz="1700"/>
            </a:lvl3pPr>
            <a:lvl4pPr marL="1471881" indent="0">
              <a:buNone/>
              <a:defRPr sz="1500"/>
            </a:lvl4pPr>
            <a:lvl5pPr marL="1962514" indent="0">
              <a:buNone/>
              <a:defRPr sz="1500"/>
            </a:lvl5pPr>
            <a:lvl6pPr marL="2453152" indent="0">
              <a:buNone/>
              <a:defRPr sz="1500"/>
            </a:lvl6pPr>
            <a:lvl7pPr marL="2943762" indent="0">
              <a:buNone/>
              <a:defRPr sz="1500"/>
            </a:lvl7pPr>
            <a:lvl8pPr marL="3434408" indent="0">
              <a:buNone/>
              <a:defRPr sz="1500"/>
            </a:lvl8pPr>
            <a:lvl9pPr marL="3925023" indent="0">
              <a:buNone/>
              <a:defRPr sz="15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</p:spTree>
  </p:cSld>
  <p:clrMapOvr>
    <a:masterClrMapping/>
  </p:clrMapOvr>
</p:sldLayout>
</file>

<file path=ppt/slideLayouts/slideLayout46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콘텐츠 2개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533400" y="297525"/>
            <a:ext cx="9601200" cy="1238250"/>
          </a:xfrm>
          <a:prstGeom prst="rect">
            <a:avLst/>
          </a:prstGeom>
        </p:spPr>
        <p:txBody>
          <a:bodyPr lIns="98128" tIns="49069" rIns="98128" bIns="49069"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내용 개체 틀 2"/>
          <p:cNvSpPr>
            <a:spLocks noGrp="1"/>
          </p:cNvSpPr>
          <p:nvPr>
            <p:ph sz="half" idx="1"/>
          </p:nvPr>
        </p:nvSpPr>
        <p:spPr>
          <a:xfrm>
            <a:off x="533405" y="1733578"/>
            <a:ext cx="4718538" cy="4903127"/>
          </a:xfrm>
          <a:prstGeom prst="rect">
            <a:avLst/>
          </a:prstGeom>
        </p:spPr>
        <p:txBody>
          <a:bodyPr lIns="98128" tIns="49069" rIns="98128" bIns="49069"/>
          <a:lstStyle>
            <a:lvl1pPr>
              <a:defRPr sz="3100"/>
            </a:lvl1pPr>
            <a:lvl2pPr>
              <a:defRPr sz="2600"/>
            </a:lvl2pPr>
            <a:lvl3pPr>
              <a:defRPr sz="2100"/>
            </a:lvl3pPr>
            <a:lvl4pPr>
              <a:defRPr sz="1900"/>
            </a:lvl4pPr>
            <a:lvl5pPr>
              <a:defRPr sz="1900"/>
            </a:lvl5pPr>
            <a:lvl6pPr>
              <a:defRPr sz="1900"/>
            </a:lvl6pPr>
            <a:lvl7pPr>
              <a:defRPr sz="1900"/>
            </a:lvl7pPr>
            <a:lvl8pPr>
              <a:defRPr sz="1900"/>
            </a:lvl8pPr>
            <a:lvl9pPr>
              <a:defRPr sz="19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4" name="내용 개체 틀 3"/>
          <p:cNvSpPr>
            <a:spLocks noGrp="1"/>
          </p:cNvSpPr>
          <p:nvPr>
            <p:ph sz="half" idx="2"/>
          </p:nvPr>
        </p:nvSpPr>
        <p:spPr>
          <a:xfrm>
            <a:off x="5416066" y="1733578"/>
            <a:ext cx="4718538" cy="4903127"/>
          </a:xfrm>
          <a:prstGeom prst="rect">
            <a:avLst/>
          </a:prstGeom>
        </p:spPr>
        <p:txBody>
          <a:bodyPr lIns="98128" tIns="49069" rIns="98128" bIns="49069"/>
          <a:lstStyle>
            <a:lvl1pPr>
              <a:defRPr sz="3100"/>
            </a:lvl1pPr>
            <a:lvl2pPr>
              <a:defRPr sz="2600"/>
            </a:lvl2pPr>
            <a:lvl3pPr>
              <a:defRPr sz="2100"/>
            </a:lvl3pPr>
            <a:lvl4pPr>
              <a:defRPr sz="1900"/>
            </a:lvl4pPr>
            <a:lvl5pPr>
              <a:defRPr sz="1900"/>
            </a:lvl5pPr>
            <a:lvl6pPr>
              <a:defRPr sz="1900"/>
            </a:lvl6pPr>
            <a:lvl7pPr>
              <a:defRPr sz="1900"/>
            </a:lvl7pPr>
            <a:lvl8pPr>
              <a:defRPr sz="1900"/>
            </a:lvl8pPr>
            <a:lvl9pPr>
              <a:defRPr sz="19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</p:spTree>
  </p:cSld>
  <p:clrMapOvr>
    <a:masterClrMapping/>
  </p:clrMapOvr>
</p:sldLayout>
</file>

<file path=ppt/slideLayouts/slideLayout46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비교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533400" y="297525"/>
            <a:ext cx="9601200" cy="1238250"/>
          </a:xfrm>
          <a:prstGeom prst="rect">
            <a:avLst/>
          </a:prstGeom>
        </p:spPr>
        <p:txBody>
          <a:bodyPr lIns="98128" tIns="49069" rIns="98128" bIns="49069"/>
          <a:lstStyle>
            <a:lvl1pPr>
              <a:defRPr/>
            </a:lvl1pPr>
          </a:lstStyle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텍스트 개체 틀 2"/>
          <p:cNvSpPr>
            <a:spLocks noGrp="1"/>
          </p:cNvSpPr>
          <p:nvPr>
            <p:ph type="body" idx="1"/>
          </p:nvPr>
        </p:nvSpPr>
        <p:spPr>
          <a:xfrm>
            <a:off x="533400" y="1663039"/>
            <a:ext cx="4713410" cy="693076"/>
          </a:xfrm>
          <a:prstGeom prst="rect">
            <a:avLst/>
          </a:prstGeom>
        </p:spPr>
        <p:txBody>
          <a:bodyPr lIns="98128" tIns="49069" rIns="98128" bIns="49069" anchor="b"/>
          <a:lstStyle>
            <a:lvl1pPr marL="0" indent="0">
              <a:buNone/>
              <a:defRPr sz="2600" b="1"/>
            </a:lvl1pPr>
            <a:lvl2pPr marL="490629" indent="0">
              <a:buNone/>
              <a:defRPr sz="2100" b="1"/>
            </a:lvl2pPr>
            <a:lvl3pPr marL="981255" indent="0">
              <a:buNone/>
              <a:defRPr sz="1900" b="1"/>
            </a:lvl3pPr>
            <a:lvl4pPr marL="1471881" indent="0">
              <a:buNone/>
              <a:defRPr sz="1700" b="1"/>
            </a:lvl4pPr>
            <a:lvl5pPr marL="1962514" indent="0">
              <a:buNone/>
              <a:defRPr sz="1700" b="1"/>
            </a:lvl5pPr>
            <a:lvl6pPr marL="2453152" indent="0">
              <a:buNone/>
              <a:defRPr sz="1700" b="1"/>
            </a:lvl6pPr>
            <a:lvl7pPr marL="2943762" indent="0">
              <a:buNone/>
              <a:defRPr sz="1700" b="1"/>
            </a:lvl7pPr>
            <a:lvl8pPr marL="3434408" indent="0">
              <a:buNone/>
              <a:defRPr sz="1700" b="1"/>
            </a:lvl8pPr>
            <a:lvl9pPr marL="3925023" indent="0">
              <a:buNone/>
              <a:defRPr sz="1700" b="1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  <p:sp>
        <p:nvSpPr>
          <p:cNvPr id="4" name="내용 개체 틀 3"/>
          <p:cNvSpPr>
            <a:spLocks noGrp="1"/>
          </p:cNvSpPr>
          <p:nvPr>
            <p:ph sz="half" idx="2"/>
          </p:nvPr>
        </p:nvSpPr>
        <p:spPr>
          <a:xfrm>
            <a:off x="533400" y="2356115"/>
            <a:ext cx="4713410" cy="4280562"/>
          </a:xfrm>
          <a:prstGeom prst="rect">
            <a:avLst/>
          </a:prstGeom>
        </p:spPr>
        <p:txBody>
          <a:bodyPr lIns="98128" tIns="49069" rIns="98128" bIns="49069"/>
          <a:lstStyle>
            <a:lvl1pPr>
              <a:defRPr sz="2600"/>
            </a:lvl1pPr>
            <a:lvl2pPr>
              <a:defRPr sz="2100"/>
            </a:lvl2pPr>
            <a:lvl3pPr>
              <a:defRPr sz="1900"/>
            </a:lvl3pPr>
            <a:lvl4pPr>
              <a:defRPr sz="1700"/>
            </a:lvl4pPr>
            <a:lvl5pPr>
              <a:defRPr sz="1700"/>
            </a:lvl5pPr>
            <a:lvl6pPr>
              <a:defRPr sz="1700"/>
            </a:lvl6pPr>
            <a:lvl7pPr>
              <a:defRPr sz="1700"/>
            </a:lvl7pPr>
            <a:lvl8pPr>
              <a:defRPr sz="1700"/>
            </a:lvl8pPr>
            <a:lvl9pPr>
              <a:defRPr sz="17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5" name="텍스트 개체 틀 4"/>
          <p:cNvSpPr>
            <a:spLocks noGrp="1"/>
          </p:cNvSpPr>
          <p:nvPr>
            <p:ph type="body" sz="quarter" idx="3"/>
          </p:nvPr>
        </p:nvSpPr>
        <p:spPr>
          <a:xfrm>
            <a:off x="5419524" y="1663039"/>
            <a:ext cx="4715120" cy="693076"/>
          </a:xfrm>
          <a:prstGeom prst="rect">
            <a:avLst/>
          </a:prstGeom>
        </p:spPr>
        <p:txBody>
          <a:bodyPr lIns="98128" tIns="49069" rIns="98128" bIns="49069" anchor="b"/>
          <a:lstStyle>
            <a:lvl1pPr marL="0" indent="0">
              <a:buNone/>
              <a:defRPr sz="2600" b="1"/>
            </a:lvl1pPr>
            <a:lvl2pPr marL="490629" indent="0">
              <a:buNone/>
              <a:defRPr sz="2100" b="1"/>
            </a:lvl2pPr>
            <a:lvl3pPr marL="981255" indent="0">
              <a:buNone/>
              <a:defRPr sz="1900" b="1"/>
            </a:lvl3pPr>
            <a:lvl4pPr marL="1471881" indent="0">
              <a:buNone/>
              <a:defRPr sz="1700" b="1"/>
            </a:lvl4pPr>
            <a:lvl5pPr marL="1962514" indent="0">
              <a:buNone/>
              <a:defRPr sz="1700" b="1"/>
            </a:lvl5pPr>
            <a:lvl6pPr marL="2453152" indent="0">
              <a:buNone/>
              <a:defRPr sz="1700" b="1"/>
            </a:lvl6pPr>
            <a:lvl7pPr marL="2943762" indent="0">
              <a:buNone/>
              <a:defRPr sz="1700" b="1"/>
            </a:lvl7pPr>
            <a:lvl8pPr marL="3434408" indent="0">
              <a:buNone/>
              <a:defRPr sz="1700" b="1"/>
            </a:lvl8pPr>
            <a:lvl9pPr marL="3925023" indent="0">
              <a:buNone/>
              <a:defRPr sz="1700" b="1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  <p:sp>
        <p:nvSpPr>
          <p:cNvPr id="6" name="내용 개체 틀 5"/>
          <p:cNvSpPr>
            <a:spLocks noGrp="1"/>
          </p:cNvSpPr>
          <p:nvPr>
            <p:ph sz="quarter" idx="4"/>
          </p:nvPr>
        </p:nvSpPr>
        <p:spPr>
          <a:xfrm>
            <a:off x="5419524" y="2356115"/>
            <a:ext cx="4715120" cy="4280562"/>
          </a:xfrm>
          <a:prstGeom prst="rect">
            <a:avLst/>
          </a:prstGeom>
        </p:spPr>
        <p:txBody>
          <a:bodyPr lIns="98128" tIns="49069" rIns="98128" bIns="49069"/>
          <a:lstStyle>
            <a:lvl1pPr>
              <a:defRPr sz="2600"/>
            </a:lvl1pPr>
            <a:lvl2pPr>
              <a:defRPr sz="2100"/>
            </a:lvl2pPr>
            <a:lvl3pPr>
              <a:defRPr sz="1900"/>
            </a:lvl3pPr>
            <a:lvl4pPr>
              <a:defRPr sz="1700"/>
            </a:lvl4pPr>
            <a:lvl5pPr>
              <a:defRPr sz="1700"/>
            </a:lvl5pPr>
            <a:lvl6pPr>
              <a:defRPr sz="1700"/>
            </a:lvl6pPr>
            <a:lvl7pPr>
              <a:defRPr sz="1700"/>
            </a:lvl7pPr>
            <a:lvl8pPr>
              <a:defRPr sz="1700"/>
            </a:lvl8pPr>
            <a:lvl9pPr>
              <a:defRPr sz="17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</p:spTree>
  </p:cSld>
  <p:clrMapOvr>
    <a:masterClrMapping/>
  </p:clrMapOvr>
</p:sldLayout>
</file>

<file path=ppt/slideLayouts/slideLayout46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제목만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533400" y="297525"/>
            <a:ext cx="9601200" cy="1238250"/>
          </a:xfrm>
          <a:prstGeom prst="rect">
            <a:avLst/>
          </a:prstGeom>
        </p:spPr>
        <p:txBody>
          <a:bodyPr lIns="98128" tIns="49069" rIns="98128" bIns="49069"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</p:spTree>
  </p:cSld>
  <p:clrMapOvr>
    <a:masterClrMapping/>
  </p:clrMapOvr>
</p:sldLayout>
</file>

<file path=ppt/slideLayouts/slideLayout46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빈 화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46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캡션 있는 콘텐츠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533454" y="295804"/>
            <a:ext cx="3509841" cy="1258888"/>
          </a:xfrm>
          <a:prstGeom prst="rect">
            <a:avLst/>
          </a:prstGeom>
        </p:spPr>
        <p:txBody>
          <a:bodyPr lIns="98128" tIns="49069" rIns="98128" bIns="49069" anchor="b"/>
          <a:lstStyle>
            <a:lvl1pPr algn="l">
              <a:defRPr sz="2100" b="1"/>
            </a:lvl1pPr>
          </a:lstStyle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내용 개체 틀 2"/>
          <p:cNvSpPr>
            <a:spLocks noGrp="1"/>
          </p:cNvSpPr>
          <p:nvPr>
            <p:ph idx="1"/>
          </p:nvPr>
        </p:nvSpPr>
        <p:spPr>
          <a:xfrm>
            <a:off x="4171466" y="295807"/>
            <a:ext cx="5963138" cy="6340872"/>
          </a:xfrm>
          <a:prstGeom prst="rect">
            <a:avLst/>
          </a:prstGeom>
        </p:spPr>
        <p:txBody>
          <a:bodyPr lIns="98128" tIns="49069" rIns="98128" bIns="49069"/>
          <a:lstStyle>
            <a:lvl1pPr>
              <a:defRPr sz="3500"/>
            </a:lvl1pPr>
            <a:lvl2pPr>
              <a:defRPr sz="3100"/>
            </a:lvl2pPr>
            <a:lvl3pPr>
              <a:defRPr sz="2600"/>
            </a:lvl3pPr>
            <a:lvl4pPr>
              <a:defRPr sz="2100"/>
            </a:lvl4pPr>
            <a:lvl5pPr>
              <a:defRPr sz="2100"/>
            </a:lvl5pPr>
            <a:lvl6pPr>
              <a:defRPr sz="2100"/>
            </a:lvl6pPr>
            <a:lvl7pPr>
              <a:defRPr sz="2100"/>
            </a:lvl7pPr>
            <a:lvl8pPr>
              <a:defRPr sz="2100"/>
            </a:lvl8pPr>
            <a:lvl9pPr>
              <a:defRPr sz="21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4" name="텍스트 개체 틀 3"/>
          <p:cNvSpPr>
            <a:spLocks noGrp="1"/>
          </p:cNvSpPr>
          <p:nvPr>
            <p:ph type="body" sz="half" idx="2"/>
          </p:nvPr>
        </p:nvSpPr>
        <p:spPr>
          <a:xfrm>
            <a:off x="533454" y="1554696"/>
            <a:ext cx="3509841" cy="5081985"/>
          </a:xfrm>
          <a:prstGeom prst="rect">
            <a:avLst/>
          </a:prstGeom>
        </p:spPr>
        <p:txBody>
          <a:bodyPr lIns="98128" tIns="49069" rIns="98128" bIns="49069"/>
          <a:lstStyle>
            <a:lvl1pPr marL="0" indent="0">
              <a:buNone/>
              <a:defRPr sz="1500"/>
            </a:lvl1pPr>
            <a:lvl2pPr marL="490629" indent="0">
              <a:buNone/>
              <a:defRPr sz="1200"/>
            </a:lvl2pPr>
            <a:lvl3pPr marL="981255" indent="0">
              <a:buNone/>
              <a:defRPr sz="1100"/>
            </a:lvl3pPr>
            <a:lvl4pPr marL="1471881" indent="0">
              <a:buNone/>
              <a:defRPr sz="1000"/>
            </a:lvl4pPr>
            <a:lvl5pPr marL="1962514" indent="0">
              <a:buNone/>
              <a:defRPr sz="1000"/>
            </a:lvl5pPr>
            <a:lvl6pPr marL="2453152" indent="0">
              <a:buNone/>
              <a:defRPr sz="1000"/>
            </a:lvl6pPr>
            <a:lvl7pPr marL="2943762" indent="0">
              <a:buNone/>
              <a:defRPr sz="1000"/>
            </a:lvl7pPr>
            <a:lvl8pPr marL="3434408" indent="0">
              <a:buNone/>
              <a:defRPr sz="1000"/>
            </a:lvl8pPr>
            <a:lvl9pPr marL="3925023" indent="0">
              <a:buNone/>
              <a:defRPr sz="10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</p:spTree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세로 제목 및 텍스트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세로 제목 1"/>
          <p:cNvSpPr>
            <a:spLocks noGrp="1"/>
          </p:cNvSpPr>
          <p:nvPr>
            <p:ph type="title" orient="vert"/>
          </p:nvPr>
        </p:nvSpPr>
        <p:spPr>
          <a:xfrm>
            <a:off x="7734300" y="296869"/>
            <a:ext cx="2400300" cy="6340475"/>
          </a:xfrm>
          <a:prstGeom prst="rect">
            <a:avLst/>
          </a:prstGeom>
        </p:spPr>
        <p:txBody>
          <a:bodyPr vert="eaVert" lIns="90893" tIns="45454" rIns="90893" bIns="45454"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세로 텍스트 개체 틀 2"/>
          <p:cNvSpPr>
            <a:spLocks noGrp="1"/>
          </p:cNvSpPr>
          <p:nvPr>
            <p:ph type="body" orient="vert" idx="1"/>
          </p:nvPr>
        </p:nvSpPr>
        <p:spPr>
          <a:xfrm>
            <a:off x="533400" y="296869"/>
            <a:ext cx="7048500" cy="6340475"/>
          </a:xfrm>
          <a:prstGeom prst="rect">
            <a:avLst/>
          </a:prstGeom>
        </p:spPr>
        <p:txBody>
          <a:bodyPr vert="eaVert" lIns="90893" tIns="45454" rIns="90893" bIns="45454"/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</p:spTree>
  </p:cSld>
  <p:clrMapOvr>
    <a:masterClrMapping/>
  </p:clrMapOvr>
</p:sldLayout>
</file>

<file path=ppt/slideLayouts/slideLayout47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캡션 있는 그림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2090860" y="5200650"/>
            <a:ext cx="6400800" cy="613966"/>
          </a:xfrm>
          <a:prstGeom prst="rect">
            <a:avLst/>
          </a:prstGeom>
        </p:spPr>
        <p:txBody>
          <a:bodyPr lIns="98128" tIns="49069" rIns="98128" bIns="49069" anchor="b"/>
          <a:lstStyle>
            <a:lvl1pPr algn="l">
              <a:defRPr sz="2100" b="1"/>
            </a:lvl1pPr>
          </a:lstStyle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그림 개체 틀 2"/>
          <p:cNvSpPr>
            <a:spLocks noGrp="1"/>
          </p:cNvSpPr>
          <p:nvPr>
            <p:ph type="pic" idx="1"/>
          </p:nvPr>
        </p:nvSpPr>
        <p:spPr>
          <a:xfrm>
            <a:off x="2090860" y="663840"/>
            <a:ext cx="6400800" cy="4457700"/>
          </a:xfrm>
          <a:prstGeom prst="rect">
            <a:avLst/>
          </a:prstGeom>
        </p:spPr>
        <p:txBody>
          <a:bodyPr lIns="98128" tIns="49069" rIns="98128" bIns="49069"/>
          <a:lstStyle>
            <a:lvl1pPr marL="0" indent="0">
              <a:buNone/>
              <a:defRPr sz="3500"/>
            </a:lvl1pPr>
            <a:lvl2pPr marL="490629" indent="0">
              <a:buNone/>
              <a:defRPr sz="3100"/>
            </a:lvl2pPr>
            <a:lvl3pPr marL="981255" indent="0">
              <a:buNone/>
              <a:defRPr sz="2600"/>
            </a:lvl3pPr>
            <a:lvl4pPr marL="1471881" indent="0">
              <a:buNone/>
              <a:defRPr sz="2100"/>
            </a:lvl4pPr>
            <a:lvl5pPr marL="1962514" indent="0">
              <a:buNone/>
              <a:defRPr sz="2100"/>
            </a:lvl5pPr>
            <a:lvl6pPr marL="2453152" indent="0">
              <a:buNone/>
              <a:defRPr sz="2100"/>
            </a:lvl6pPr>
            <a:lvl7pPr marL="2943762" indent="0">
              <a:buNone/>
              <a:defRPr sz="2100"/>
            </a:lvl7pPr>
            <a:lvl8pPr marL="3434408" indent="0">
              <a:buNone/>
              <a:defRPr sz="2100"/>
            </a:lvl8pPr>
            <a:lvl9pPr marL="3925023" indent="0">
              <a:buNone/>
              <a:defRPr sz="2100"/>
            </a:lvl9pPr>
          </a:lstStyle>
          <a:p>
            <a:endParaRPr lang="ko-KR" altLang="en-US"/>
          </a:p>
        </p:txBody>
      </p:sp>
      <p:sp>
        <p:nvSpPr>
          <p:cNvPr id="4" name="텍스트 개체 틀 3"/>
          <p:cNvSpPr>
            <a:spLocks noGrp="1"/>
          </p:cNvSpPr>
          <p:nvPr>
            <p:ph type="body" sz="half" idx="2"/>
          </p:nvPr>
        </p:nvSpPr>
        <p:spPr>
          <a:xfrm>
            <a:off x="2090860" y="5814616"/>
            <a:ext cx="6400800" cy="871934"/>
          </a:xfrm>
          <a:prstGeom prst="rect">
            <a:avLst/>
          </a:prstGeom>
        </p:spPr>
        <p:txBody>
          <a:bodyPr lIns="98128" tIns="49069" rIns="98128" bIns="49069"/>
          <a:lstStyle>
            <a:lvl1pPr marL="0" indent="0">
              <a:buNone/>
              <a:defRPr sz="1500"/>
            </a:lvl1pPr>
            <a:lvl2pPr marL="490629" indent="0">
              <a:buNone/>
              <a:defRPr sz="1200"/>
            </a:lvl2pPr>
            <a:lvl3pPr marL="981255" indent="0">
              <a:buNone/>
              <a:defRPr sz="1100"/>
            </a:lvl3pPr>
            <a:lvl4pPr marL="1471881" indent="0">
              <a:buNone/>
              <a:defRPr sz="1000"/>
            </a:lvl4pPr>
            <a:lvl5pPr marL="1962514" indent="0">
              <a:buNone/>
              <a:defRPr sz="1000"/>
            </a:lvl5pPr>
            <a:lvl6pPr marL="2453152" indent="0">
              <a:buNone/>
              <a:defRPr sz="1000"/>
            </a:lvl6pPr>
            <a:lvl7pPr marL="2943762" indent="0">
              <a:buNone/>
              <a:defRPr sz="1000"/>
            </a:lvl7pPr>
            <a:lvl8pPr marL="3434408" indent="0">
              <a:buNone/>
              <a:defRPr sz="1000"/>
            </a:lvl8pPr>
            <a:lvl9pPr marL="3925023" indent="0">
              <a:buNone/>
              <a:defRPr sz="10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</p:spTree>
  </p:cSld>
  <p:clrMapOvr>
    <a:masterClrMapping/>
  </p:clrMapOvr>
</p:sldLayout>
</file>

<file path=ppt/slideLayouts/slideLayout47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제목 및 세로 텍스트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533400" y="297525"/>
            <a:ext cx="9601200" cy="1238250"/>
          </a:xfrm>
          <a:prstGeom prst="rect">
            <a:avLst/>
          </a:prstGeom>
        </p:spPr>
        <p:txBody>
          <a:bodyPr lIns="98128" tIns="49069" rIns="98128" bIns="49069"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세로 텍스트 개체 틀 2"/>
          <p:cNvSpPr>
            <a:spLocks noGrp="1"/>
          </p:cNvSpPr>
          <p:nvPr>
            <p:ph type="body" orient="vert" idx="1"/>
          </p:nvPr>
        </p:nvSpPr>
        <p:spPr>
          <a:xfrm>
            <a:off x="533400" y="1733578"/>
            <a:ext cx="9601200" cy="4903127"/>
          </a:xfrm>
          <a:prstGeom prst="rect">
            <a:avLst/>
          </a:prstGeom>
        </p:spPr>
        <p:txBody>
          <a:bodyPr vert="eaVert" lIns="98128" tIns="49069" rIns="98128" bIns="49069"/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</p:spTree>
  </p:cSld>
  <p:clrMapOvr>
    <a:masterClrMapping/>
  </p:clrMapOvr>
</p:sldLayout>
</file>

<file path=ppt/slideLayouts/slideLayout47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세로 제목 및 텍스트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세로 제목 1"/>
          <p:cNvSpPr>
            <a:spLocks noGrp="1"/>
          </p:cNvSpPr>
          <p:nvPr>
            <p:ph type="title" orient="vert"/>
          </p:nvPr>
        </p:nvSpPr>
        <p:spPr>
          <a:xfrm>
            <a:off x="7734300" y="297525"/>
            <a:ext cx="2400300" cy="6339152"/>
          </a:xfrm>
          <a:prstGeom prst="rect">
            <a:avLst/>
          </a:prstGeom>
        </p:spPr>
        <p:txBody>
          <a:bodyPr vert="eaVert" lIns="98128" tIns="49069" rIns="98128" bIns="49069"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세로 텍스트 개체 틀 2"/>
          <p:cNvSpPr>
            <a:spLocks noGrp="1"/>
          </p:cNvSpPr>
          <p:nvPr>
            <p:ph type="body" orient="vert" idx="1"/>
          </p:nvPr>
        </p:nvSpPr>
        <p:spPr>
          <a:xfrm>
            <a:off x="533435" y="297525"/>
            <a:ext cx="7036777" cy="6339152"/>
          </a:xfrm>
          <a:prstGeom prst="rect">
            <a:avLst/>
          </a:prstGeom>
        </p:spPr>
        <p:txBody>
          <a:bodyPr vert="eaVert" lIns="98128" tIns="49069" rIns="98128" bIns="49069"/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</p:spTree>
  </p:cSld>
  <p:clrMapOvr>
    <a:masterClrMapping/>
  </p:clrMapOvr>
</p:sldLayout>
</file>

<file path=ppt/slideLayouts/slideLayout473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내용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내용 개체 틀 1"/>
          <p:cNvSpPr>
            <a:spLocks noGrp="1"/>
          </p:cNvSpPr>
          <p:nvPr>
            <p:ph/>
          </p:nvPr>
        </p:nvSpPr>
        <p:spPr>
          <a:xfrm>
            <a:off x="533400" y="297525"/>
            <a:ext cx="9601200" cy="6339152"/>
          </a:xfrm>
          <a:prstGeom prst="rect">
            <a:avLst/>
          </a:prstGeom>
        </p:spPr>
        <p:txBody>
          <a:bodyPr lIns="98128" tIns="49069" rIns="98128" bIns="49069"/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</p:spTree>
  </p:cSld>
  <p:clrMapOvr>
    <a:masterClrMapping/>
  </p:clrMapOvr>
</p:sldLayout>
</file>

<file path=ppt/slideLayouts/slideLayout47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제목 슬라이드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06594" name="Picture 2" descr="blue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xmlns=""/>
              </a:ext>
            </a:extLst>
          </a:blip>
          <a:srcRect/>
          <a:stretch>
            <a:fillRect/>
          </a:stretch>
        </p:blipFill>
        <p:spPr bwMode="auto">
          <a:xfrm>
            <a:off x="4" y="0"/>
            <a:ext cx="10690226" cy="4365625"/>
          </a:xfrm>
          <a:prstGeom prst="rect">
            <a:avLst/>
          </a:prstGeom>
          <a:noFill/>
        </p:spPr>
      </p:pic>
      <p:grpSp>
        <p:nvGrpSpPr>
          <p:cNvPr id="2" name="Group 3"/>
          <p:cNvGrpSpPr>
            <a:grpSpLocks/>
          </p:cNvGrpSpPr>
          <p:nvPr/>
        </p:nvGrpSpPr>
        <p:grpSpPr bwMode="auto">
          <a:xfrm>
            <a:off x="101660" y="47632"/>
            <a:ext cx="10406064" cy="536575"/>
            <a:chOff x="54" y="28"/>
            <a:chExt cx="5618" cy="312"/>
          </a:xfrm>
        </p:grpSpPr>
        <p:sp>
          <p:nvSpPr>
            <p:cNvPr id="1006596" name="Oval 4"/>
            <p:cNvSpPr>
              <a:spLocks noChangeArrowheads="1"/>
            </p:cNvSpPr>
            <p:nvPr/>
          </p:nvSpPr>
          <p:spPr bwMode="auto">
            <a:xfrm>
              <a:off x="54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597" name="Oval 5"/>
            <p:cNvSpPr>
              <a:spLocks noChangeArrowheads="1"/>
            </p:cNvSpPr>
            <p:nvPr/>
          </p:nvSpPr>
          <p:spPr bwMode="auto">
            <a:xfrm>
              <a:off x="22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598" name="Oval 6"/>
            <p:cNvSpPr>
              <a:spLocks noChangeArrowheads="1"/>
            </p:cNvSpPr>
            <p:nvPr/>
          </p:nvSpPr>
          <p:spPr bwMode="auto">
            <a:xfrm>
              <a:off x="41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599" name="Oval 7"/>
            <p:cNvSpPr>
              <a:spLocks noChangeArrowheads="1"/>
            </p:cNvSpPr>
            <p:nvPr/>
          </p:nvSpPr>
          <p:spPr bwMode="auto">
            <a:xfrm>
              <a:off x="60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00" name="Oval 8"/>
            <p:cNvSpPr>
              <a:spLocks noChangeArrowheads="1"/>
            </p:cNvSpPr>
            <p:nvPr/>
          </p:nvSpPr>
          <p:spPr bwMode="auto">
            <a:xfrm>
              <a:off x="79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01" name="Oval 9"/>
            <p:cNvSpPr>
              <a:spLocks noChangeArrowheads="1"/>
            </p:cNvSpPr>
            <p:nvPr/>
          </p:nvSpPr>
          <p:spPr bwMode="auto">
            <a:xfrm>
              <a:off x="98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02" name="Oval 10"/>
            <p:cNvSpPr>
              <a:spLocks noChangeArrowheads="1"/>
            </p:cNvSpPr>
            <p:nvPr/>
          </p:nvSpPr>
          <p:spPr bwMode="auto">
            <a:xfrm>
              <a:off x="117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03" name="Oval 11"/>
            <p:cNvSpPr>
              <a:spLocks noChangeArrowheads="1"/>
            </p:cNvSpPr>
            <p:nvPr/>
          </p:nvSpPr>
          <p:spPr bwMode="auto">
            <a:xfrm>
              <a:off x="136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04" name="Oval 12"/>
            <p:cNvSpPr>
              <a:spLocks noChangeArrowheads="1"/>
            </p:cNvSpPr>
            <p:nvPr/>
          </p:nvSpPr>
          <p:spPr bwMode="auto">
            <a:xfrm>
              <a:off x="155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05" name="Oval 13"/>
            <p:cNvSpPr>
              <a:spLocks noChangeArrowheads="1"/>
            </p:cNvSpPr>
            <p:nvPr/>
          </p:nvSpPr>
          <p:spPr bwMode="auto">
            <a:xfrm>
              <a:off x="174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06" name="Oval 14"/>
            <p:cNvSpPr>
              <a:spLocks noChangeArrowheads="1"/>
            </p:cNvSpPr>
            <p:nvPr/>
          </p:nvSpPr>
          <p:spPr bwMode="auto">
            <a:xfrm>
              <a:off x="193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07" name="Oval 15"/>
            <p:cNvSpPr>
              <a:spLocks noChangeArrowheads="1"/>
            </p:cNvSpPr>
            <p:nvPr/>
          </p:nvSpPr>
          <p:spPr bwMode="auto">
            <a:xfrm>
              <a:off x="212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08" name="Oval 16"/>
            <p:cNvSpPr>
              <a:spLocks noChangeArrowheads="1"/>
            </p:cNvSpPr>
            <p:nvPr/>
          </p:nvSpPr>
          <p:spPr bwMode="auto">
            <a:xfrm>
              <a:off x="231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09" name="Oval 17"/>
            <p:cNvSpPr>
              <a:spLocks noChangeArrowheads="1"/>
            </p:cNvSpPr>
            <p:nvPr/>
          </p:nvSpPr>
          <p:spPr bwMode="auto">
            <a:xfrm>
              <a:off x="250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10" name="Oval 18"/>
            <p:cNvSpPr>
              <a:spLocks noChangeArrowheads="1"/>
            </p:cNvSpPr>
            <p:nvPr/>
          </p:nvSpPr>
          <p:spPr bwMode="auto">
            <a:xfrm>
              <a:off x="269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11" name="Oval 19"/>
            <p:cNvSpPr>
              <a:spLocks noChangeArrowheads="1"/>
            </p:cNvSpPr>
            <p:nvPr/>
          </p:nvSpPr>
          <p:spPr bwMode="auto">
            <a:xfrm>
              <a:off x="288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12" name="Oval 20"/>
            <p:cNvSpPr>
              <a:spLocks noChangeArrowheads="1"/>
            </p:cNvSpPr>
            <p:nvPr/>
          </p:nvSpPr>
          <p:spPr bwMode="auto">
            <a:xfrm>
              <a:off x="307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13" name="Oval 21"/>
            <p:cNvSpPr>
              <a:spLocks noChangeArrowheads="1"/>
            </p:cNvSpPr>
            <p:nvPr/>
          </p:nvSpPr>
          <p:spPr bwMode="auto">
            <a:xfrm>
              <a:off x="326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14" name="Oval 22"/>
            <p:cNvSpPr>
              <a:spLocks noChangeArrowheads="1"/>
            </p:cNvSpPr>
            <p:nvPr/>
          </p:nvSpPr>
          <p:spPr bwMode="auto">
            <a:xfrm>
              <a:off x="345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15" name="Oval 23"/>
            <p:cNvSpPr>
              <a:spLocks noChangeArrowheads="1"/>
            </p:cNvSpPr>
            <p:nvPr/>
          </p:nvSpPr>
          <p:spPr bwMode="auto">
            <a:xfrm>
              <a:off x="364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16" name="Oval 24"/>
            <p:cNvSpPr>
              <a:spLocks noChangeArrowheads="1"/>
            </p:cNvSpPr>
            <p:nvPr/>
          </p:nvSpPr>
          <p:spPr bwMode="auto">
            <a:xfrm>
              <a:off x="383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17" name="Oval 25"/>
            <p:cNvSpPr>
              <a:spLocks noChangeArrowheads="1"/>
            </p:cNvSpPr>
            <p:nvPr/>
          </p:nvSpPr>
          <p:spPr bwMode="auto">
            <a:xfrm>
              <a:off x="402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18" name="Oval 26"/>
            <p:cNvSpPr>
              <a:spLocks noChangeArrowheads="1"/>
            </p:cNvSpPr>
            <p:nvPr/>
          </p:nvSpPr>
          <p:spPr bwMode="auto">
            <a:xfrm>
              <a:off x="421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19" name="Oval 27"/>
            <p:cNvSpPr>
              <a:spLocks noChangeArrowheads="1"/>
            </p:cNvSpPr>
            <p:nvPr/>
          </p:nvSpPr>
          <p:spPr bwMode="auto">
            <a:xfrm>
              <a:off x="440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20" name="Oval 28"/>
            <p:cNvSpPr>
              <a:spLocks noChangeArrowheads="1"/>
            </p:cNvSpPr>
            <p:nvPr/>
          </p:nvSpPr>
          <p:spPr bwMode="auto">
            <a:xfrm>
              <a:off x="459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21" name="Oval 29"/>
            <p:cNvSpPr>
              <a:spLocks noChangeArrowheads="1"/>
            </p:cNvSpPr>
            <p:nvPr/>
          </p:nvSpPr>
          <p:spPr bwMode="auto">
            <a:xfrm>
              <a:off x="478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22" name="Oval 30"/>
            <p:cNvSpPr>
              <a:spLocks noChangeArrowheads="1"/>
            </p:cNvSpPr>
            <p:nvPr/>
          </p:nvSpPr>
          <p:spPr bwMode="auto">
            <a:xfrm>
              <a:off x="497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23" name="Oval 31"/>
            <p:cNvSpPr>
              <a:spLocks noChangeArrowheads="1"/>
            </p:cNvSpPr>
            <p:nvPr/>
          </p:nvSpPr>
          <p:spPr bwMode="auto">
            <a:xfrm>
              <a:off x="516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24" name="Oval 32"/>
            <p:cNvSpPr>
              <a:spLocks noChangeArrowheads="1"/>
            </p:cNvSpPr>
            <p:nvPr/>
          </p:nvSpPr>
          <p:spPr bwMode="auto">
            <a:xfrm>
              <a:off x="535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25" name="Oval 33"/>
            <p:cNvSpPr>
              <a:spLocks noChangeArrowheads="1"/>
            </p:cNvSpPr>
            <p:nvPr/>
          </p:nvSpPr>
          <p:spPr bwMode="auto">
            <a:xfrm>
              <a:off x="554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26" name="Oval 34"/>
            <p:cNvSpPr>
              <a:spLocks noChangeArrowheads="1"/>
            </p:cNvSpPr>
            <p:nvPr/>
          </p:nvSpPr>
          <p:spPr bwMode="auto">
            <a:xfrm>
              <a:off x="600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27" name="Oval 35"/>
            <p:cNvSpPr>
              <a:spLocks noChangeArrowheads="1"/>
            </p:cNvSpPr>
            <p:nvPr/>
          </p:nvSpPr>
          <p:spPr bwMode="auto">
            <a:xfrm>
              <a:off x="790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28" name="Oval 36"/>
            <p:cNvSpPr>
              <a:spLocks noChangeArrowheads="1"/>
            </p:cNvSpPr>
            <p:nvPr/>
          </p:nvSpPr>
          <p:spPr bwMode="auto">
            <a:xfrm>
              <a:off x="980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29" name="Oval 37"/>
            <p:cNvSpPr>
              <a:spLocks noChangeArrowheads="1"/>
            </p:cNvSpPr>
            <p:nvPr/>
          </p:nvSpPr>
          <p:spPr bwMode="auto">
            <a:xfrm>
              <a:off x="1170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30" name="Oval 38"/>
            <p:cNvSpPr>
              <a:spLocks noChangeArrowheads="1"/>
            </p:cNvSpPr>
            <p:nvPr/>
          </p:nvSpPr>
          <p:spPr bwMode="auto">
            <a:xfrm>
              <a:off x="1360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31" name="Oval 39"/>
            <p:cNvSpPr>
              <a:spLocks noChangeArrowheads="1"/>
            </p:cNvSpPr>
            <p:nvPr/>
          </p:nvSpPr>
          <p:spPr bwMode="auto">
            <a:xfrm>
              <a:off x="230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32" name="Oval 40"/>
            <p:cNvSpPr>
              <a:spLocks noChangeArrowheads="1"/>
            </p:cNvSpPr>
            <p:nvPr/>
          </p:nvSpPr>
          <p:spPr bwMode="auto">
            <a:xfrm>
              <a:off x="249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33" name="Oval 41"/>
            <p:cNvSpPr>
              <a:spLocks noChangeArrowheads="1"/>
            </p:cNvSpPr>
            <p:nvPr/>
          </p:nvSpPr>
          <p:spPr bwMode="auto">
            <a:xfrm>
              <a:off x="268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34" name="Oval 42"/>
            <p:cNvSpPr>
              <a:spLocks noChangeArrowheads="1"/>
            </p:cNvSpPr>
            <p:nvPr/>
          </p:nvSpPr>
          <p:spPr bwMode="auto">
            <a:xfrm>
              <a:off x="287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35" name="Oval 43"/>
            <p:cNvSpPr>
              <a:spLocks noChangeArrowheads="1"/>
            </p:cNvSpPr>
            <p:nvPr/>
          </p:nvSpPr>
          <p:spPr bwMode="auto">
            <a:xfrm>
              <a:off x="306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36" name="Oval 44"/>
            <p:cNvSpPr>
              <a:spLocks noChangeArrowheads="1"/>
            </p:cNvSpPr>
            <p:nvPr/>
          </p:nvSpPr>
          <p:spPr bwMode="auto">
            <a:xfrm>
              <a:off x="325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37" name="Oval 45"/>
            <p:cNvSpPr>
              <a:spLocks noChangeArrowheads="1"/>
            </p:cNvSpPr>
            <p:nvPr/>
          </p:nvSpPr>
          <p:spPr bwMode="auto">
            <a:xfrm>
              <a:off x="344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38" name="Oval 46"/>
            <p:cNvSpPr>
              <a:spLocks noChangeArrowheads="1"/>
            </p:cNvSpPr>
            <p:nvPr/>
          </p:nvSpPr>
          <p:spPr bwMode="auto">
            <a:xfrm>
              <a:off x="363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39" name="Oval 47"/>
            <p:cNvSpPr>
              <a:spLocks noChangeArrowheads="1"/>
            </p:cNvSpPr>
            <p:nvPr/>
          </p:nvSpPr>
          <p:spPr bwMode="auto">
            <a:xfrm>
              <a:off x="382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40" name="Oval 48"/>
            <p:cNvSpPr>
              <a:spLocks noChangeArrowheads="1"/>
            </p:cNvSpPr>
            <p:nvPr/>
          </p:nvSpPr>
          <p:spPr bwMode="auto">
            <a:xfrm>
              <a:off x="401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41" name="Oval 49"/>
            <p:cNvSpPr>
              <a:spLocks noChangeArrowheads="1"/>
            </p:cNvSpPr>
            <p:nvPr/>
          </p:nvSpPr>
          <p:spPr bwMode="auto">
            <a:xfrm>
              <a:off x="420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42" name="Oval 50"/>
            <p:cNvSpPr>
              <a:spLocks noChangeArrowheads="1"/>
            </p:cNvSpPr>
            <p:nvPr/>
          </p:nvSpPr>
          <p:spPr bwMode="auto">
            <a:xfrm>
              <a:off x="439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43" name="Oval 51"/>
            <p:cNvSpPr>
              <a:spLocks noChangeArrowheads="1"/>
            </p:cNvSpPr>
            <p:nvPr/>
          </p:nvSpPr>
          <p:spPr bwMode="auto">
            <a:xfrm>
              <a:off x="5348" y="32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44" name="Oval 52"/>
            <p:cNvSpPr>
              <a:spLocks noChangeArrowheads="1"/>
            </p:cNvSpPr>
            <p:nvPr/>
          </p:nvSpPr>
          <p:spPr bwMode="auto">
            <a:xfrm>
              <a:off x="5538" y="32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</p:grpSp>
      <p:grpSp>
        <p:nvGrpSpPr>
          <p:cNvPr id="3" name="Group 53"/>
          <p:cNvGrpSpPr>
            <a:grpSpLocks/>
          </p:cNvGrpSpPr>
          <p:nvPr/>
        </p:nvGrpSpPr>
        <p:grpSpPr bwMode="auto">
          <a:xfrm rot="-2166924">
            <a:off x="919218" y="-1570033"/>
            <a:ext cx="12020551" cy="6251577"/>
            <a:chOff x="266" y="453"/>
            <a:chExt cx="6490" cy="1666"/>
          </a:xfrm>
        </p:grpSpPr>
        <p:sp>
          <p:nvSpPr>
            <p:cNvPr id="1006646" name="Freeform 54"/>
            <p:cNvSpPr>
              <a:spLocks/>
            </p:cNvSpPr>
            <p:nvPr/>
          </p:nvSpPr>
          <p:spPr bwMode="auto">
            <a:xfrm>
              <a:off x="266" y="570"/>
              <a:ext cx="4772" cy="1549"/>
            </a:xfrm>
            <a:custGeom>
              <a:avLst/>
              <a:gdLst/>
              <a:ahLst/>
              <a:cxnLst>
                <a:cxn ang="0">
                  <a:pos x="4772" y="2929"/>
                </a:cxn>
                <a:cxn ang="0">
                  <a:pos x="4719" y="2956"/>
                </a:cxn>
                <a:cxn ang="0">
                  <a:pos x="4658" y="2985"/>
                </a:cxn>
                <a:cxn ang="0">
                  <a:pos x="4574" y="3017"/>
                </a:cxn>
                <a:cxn ang="0">
                  <a:pos x="4472" y="3048"/>
                </a:cxn>
                <a:cxn ang="0">
                  <a:pos x="4351" y="3076"/>
                </a:cxn>
                <a:cxn ang="0">
                  <a:pos x="4215" y="3093"/>
                </a:cxn>
                <a:cxn ang="0">
                  <a:pos x="4141" y="3097"/>
                </a:cxn>
                <a:cxn ang="0">
                  <a:pos x="4065" y="3097"/>
                </a:cxn>
                <a:cxn ang="0">
                  <a:pos x="3984" y="3092"/>
                </a:cxn>
                <a:cxn ang="0">
                  <a:pos x="3902" y="3082"/>
                </a:cxn>
                <a:cxn ang="0">
                  <a:pos x="3818" y="3066"/>
                </a:cxn>
                <a:cxn ang="0">
                  <a:pos x="3730" y="3045"/>
                </a:cxn>
                <a:cxn ang="0">
                  <a:pos x="3640" y="3016"/>
                </a:cxn>
                <a:cxn ang="0">
                  <a:pos x="3548" y="2980"/>
                </a:cxn>
                <a:cxn ang="0">
                  <a:pos x="3455" y="2937"/>
                </a:cxn>
                <a:cxn ang="0">
                  <a:pos x="3361" y="2885"/>
                </a:cxn>
                <a:cxn ang="0">
                  <a:pos x="3265" y="2824"/>
                </a:cxn>
                <a:cxn ang="0">
                  <a:pos x="3169" y="2754"/>
                </a:cxn>
                <a:cxn ang="0">
                  <a:pos x="3072" y="2673"/>
                </a:cxn>
                <a:cxn ang="0">
                  <a:pos x="2974" y="2583"/>
                </a:cxn>
                <a:cxn ang="0">
                  <a:pos x="2876" y="2481"/>
                </a:cxn>
                <a:cxn ang="0">
                  <a:pos x="2778" y="2367"/>
                </a:cxn>
                <a:cxn ang="0">
                  <a:pos x="2681" y="2241"/>
                </a:cxn>
                <a:cxn ang="0">
                  <a:pos x="2583" y="2102"/>
                </a:cxn>
                <a:cxn ang="0">
                  <a:pos x="2488" y="1960"/>
                </a:cxn>
                <a:cxn ang="0">
                  <a:pos x="2303" y="1695"/>
                </a:cxn>
                <a:cxn ang="0">
                  <a:pos x="2125" y="1456"/>
                </a:cxn>
                <a:cxn ang="0">
                  <a:pos x="1953" y="1240"/>
                </a:cxn>
                <a:cxn ang="0">
                  <a:pos x="1788" y="1046"/>
                </a:cxn>
                <a:cxn ang="0">
                  <a:pos x="1628" y="873"/>
                </a:cxn>
                <a:cxn ang="0">
                  <a:pos x="1471" y="720"/>
                </a:cxn>
                <a:cxn ang="0">
                  <a:pos x="1317" y="584"/>
                </a:cxn>
                <a:cxn ang="0">
                  <a:pos x="1166" y="466"/>
                </a:cxn>
                <a:cxn ang="0">
                  <a:pos x="1014" y="365"/>
                </a:cxn>
                <a:cxn ang="0">
                  <a:pos x="865" y="277"/>
                </a:cxn>
                <a:cxn ang="0">
                  <a:pos x="713" y="203"/>
                </a:cxn>
                <a:cxn ang="0">
                  <a:pos x="560" y="140"/>
                </a:cxn>
                <a:cxn ang="0">
                  <a:pos x="405" y="90"/>
                </a:cxn>
                <a:cxn ang="0">
                  <a:pos x="247" y="48"/>
                </a:cxn>
                <a:cxn ang="0">
                  <a:pos x="84" y="14"/>
                </a:cxn>
              </a:cxnLst>
              <a:rect l="0" t="0" r="r" b="b"/>
              <a:pathLst>
                <a:path w="4772" h="3097">
                  <a:moveTo>
                    <a:pt x="4772" y="2929"/>
                  </a:moveTo>
                  <a:lnTo>
                    <a:pt x="4772" y="2929"/>
                  </a:lnTo>
                  <a:lnTo>
                    <a:pt x="4758" y="2937"/>
                  </a:lnTo>
                  <a:lnTo>
                    <a:pt x="4719" y="2956"/>
                  </a:lnTo>
                  <a:lnTo>
                    <a:pt x="4691" y="2971"/>
                  </a:lnTo>
                  <a:lnTo>
                    <a:pt x="4658" y="2985"/>
                  </a:lnTo>
                  <a:lnTo>
                    <a:pt x="4619" y="3001"/>
                  </a:lnTo>
                  <a:lnTo>
                    <a:pt x="4574" y="3017"/>
                  </a:lnTo>
                  <a:lnTo>
                    <a:pt x="4526" y="3034"/>
                  </a:lnTo>
                  <a:lnTo>
                    <a:pt x="4472" y="3048"/>
                  </a:lnTo>
                  <a:lnTo>
                    <a:pt x="4413" y="3063"/>
                  </a:lnTo>
                  <a:lnTo>
                    <a:pt x="4351" y="3076"/>
                  </a:lnTo>
                  <a:lnTo>
                    <a:pt x="4286" y="3085"/>
                  </a:lnTo>
                  <a:lnTo>
                    <a:pt x="4215" y="3093"/>
                  </a:lnTo>
                  <a:lnTo>
                    <a:pt x="4179" y="3095"/>
                  </a:lnTo>
                  <a:lnTo>
                    <a:pt x="4141" y="3097"/>
                  </a:lnTo>
                  <a:lnTo>
                    <a:pt x="4104" y="3097"/>
                  </a:lnTo>
                  <a:lnTo>
                    <a:pt x="4065" y="3097"/>
                  </a:lnTo>
                  <a:lnTo>
                    <a:pt x="4025" y="3095"/>
                  </a:lnTo>
                  <a:lnTo>
                    <a:pt x="3984" y="3092"/>
                  </a:lnTo>
                  <a:lnTo>
                    <a:pt x="3944" y="3087"/>
                  </a:lnTo>
                  <a:lnTo>
                    <a:pt x="3902" y="3082"/>
                  </a:lnTo>
                  <a:lnTo>
                    <a:pt x="3859" y="3076"/>
                  </a:lnTo>
                  <a:lnTo>
                    <a:pt x="3818" y="3066"/>
                  </a:lnTo>
                  <a:lnTo>
                    <a:pt x="3773" y="3056"/>
                  </a:lnTo>
                  <a:lnTo>
                    <a:pt x="3730" y="3045"/>
                  </a:lnTo>
                  <a:lnTo>
                    <a:pt x="3684" y="3032"/>
                  </a:lnTo>
                  <a:lnTo>
                    <a:pt x="3640" y="3016"/>
                  </a:lnTo>
                  <a:lnTo>
                    <a:pt x="3594" y="3000"/>
                  </a:lnTo>
                  <a:lnTo>
                    <a:pt x="3548" y="2980"/>
                  </a:lnTo>
                  <a:lnTo>
                    <a:pt x="3503" y="2959"/>
                  </a:lnTo>
                  <a:lnTo>
                    <a:pt x="3455" y="2937"/>
                  </a:lnTo>
                  <a:lnTo>
                    <a:pt x="3408" y="2912"/>
                  </a:lnTo>
                  <a:lnTo>
                    <a:pt x="3361" y="2885"/>
                  </a:lnTo>
                  <a:lnTo>
                    <a:pt x="3314" y="2856"/>
                  </a:lnTo>
                  <a:lnTo>
                    <a:pt x="3265" y="2824"/>
                  </a:lnTo>
                  <a:lnTo>
                    <a:pt x="3218" y="2790"/>
                  </a:lnTo>
                  <a:lnTo>
                    <a:pt x="3169" y="2754"/>
                  </a:lnTo>
                  <a:lnTo>
                    <a:pt x="3121" y="2715"/>
                  </a:lnTo>
                  <a:lnTo>
                    <a:pt x="3072" y="2673"/>
                  </a:lnTo>
                  <a:lnTo>
                    <a:pt x="3024" y="2630"/>
                  </a:lnTo>
                  <a:lnTo>
                    <a:pt x="2974" y="2583"/>
                  </a:lnTo>
                  <a:lnTo>
                    <a:pt x="2925" y="2533"/>
                  </a:lnTo>
                  <a:lnTo>
                    <a:pt x="2876" y="2481"/>
                  </a:lnTo>
                  <a:lnTo>
                    <a:pt x="2828" y="2425"/>
                  </a:lnTo>
                  <a:lnTo>
                    <a:pt x="2778" y="2367"/>
                  </a:lnTo>
                  <a:lnTo>
                    <a:pt x="2729" y="2305"/>
                  </a:lnTo>
                  <a:lnTo>
                    <a:pt x="2681" y="2241"/>
                  </a:lnTo>
                  <a:lnTo>
                    <a:pt x="2632" y="2173"/>
                  </a:lnTo>
                  <a:lnTo>
                    <a:pt x="2583" y="2102"/>
                  </a:lnTo>
                  <a:lnTo>
                    <a:pt x="2583" y="2102"/>
                  </a:lnTo>
                  <a:lnTo>
                    <a:pt x="2488" y="1960"/>
                  </a:lnTo>
                  <a:lnTo>
                    <a:pt x="2395" y="1824"/>
                  </a:lnTo>
                  <a:lnTo>
                    <a:pt x="2303" y="1695"/>
                  </a:lnTo>
                  <a:lnTo>
                    <a:pt x="2213" y="1572"/>
                  </a:lnTo>
                  <a:lnTo>
                    <a:pt x="2125" y="1456"/>
                  </a:lnTo>
                  <a:lnTo>
                    <a:pt x="2038" y="1345"/>
                  </a:lnTo>
                  <a:lnTo>
                    <a:pt x="1953" y="1240"/>
                  </a:lnTo>
                  <a:lnTo>
                    <a:pt x="1870" y="1140"/>
                  </a:lnTo>
                  <a:lnTo>
                    <a:pt x="1788" y="1046"/>
                  </a:lnTo>
                  <a:lnTo>
                    <a:pt x="1707" y="957"/>
                  </a:lnTo>
                  <a:lnTo>
                    <a:pt x="1628" y="873"/>
                  </a:lnTo>
                  <a:lnTo>
                    <a:pt x="1549" y="794"/>
                  </a:lnTo>
                  <a:lnTo>
                    <a:pt x="1471" y="720"/>
                  </a:lnTo>
                  <a:lnTo>
                    <a:pt x="1394" y="649"/>
                  </a:lnTo>
                  <a:lnTo>
                    <a:pt x="1317" y="584"/>
                  </a:lnTo>
                  <a:lnTo>
                    <a:pt x="1241" y="523"/>
                  </a:lnTo>
                  <a:lnTo>
                    <a:pt x="1166" y="466"/>
                  </a:lnTo>
                  <a:lnTo>
                    <a:pt x="1089" y="413"/>
                  </a:lnTo>
                  <a:lnTo>
                    <a:pt x="1014" y="365"/>
                  </a:lnTo>
                  <a:lnTo>
                    <a:pt x="940" y="319"/>
                  </a:lnTo>
                  <a:lnTo>
                    <a:pt x="865" y="277"/>
                  </a:lnTo>
                  <a:lnTo>
                    <a:pt x="790" y="239"/>
                  </a:lnTo>
                  <a:lnTo>
                    <a:pt x="713" y="203"/>
                  </a:lnTo>
                  <a:lnTo>
                    <a:pt x="637" y="171"/>
                  </a:lnTo>
                  <a:lnTo>
                    <a:pt x="560" y="140"/>
                  </a:lnTo>
                  <a:lnTo>
                    <a:pt x="484" y="114"/>
                  </a:lnTo>
                  <a:lnTo>
                    <a:pt x="405" y="90"/>
                  </a:lnTo>
                  <a:lnTo>
                    <a:pt x="327" y="67"/>
                  </a:lnTo>
                  <a:lnTo>
                    <a:pt x="247" y="48"/>
                  </a:lnTo>
                  <a:lnTo>
                    <a:pt x="166" y="30"/>
                  </a:lnTo>
                  <a:lnTo>
                    <a:pt x="84" y="14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47" name="Freeform 55"/>
            <p:cNvSpPr>
              <a:spLocks/>
            </p:cNvSpPr>
            <p:nvPr/>
          </p:nvSpPr>
          <p:spPr bwMode="auto">
            <a:xfrm>
              <a:off x="275" y="591"/>
              <a:ext cx="4814" cy="1515"/>
            </a:xfrm>
            <a:custGeom>
              <a:avLst/>
              <a:gdLst/>
              <a:ahLst/>
              <a:cxnLst>
                <a:cxn ang="0">
                  <a:pos x="4814" y="2845"/>
                </a:cxn>
                <a:cxn ang="0">
                  <a:pos x="4763" y="2874"/>
                </a:cxn>
                <a:cxn ang="0">
                  <a:pos x="4701" y="2904"/>
                </a:cxn>
                <a:cxn ang="0">
                  <a:pos x="4618" y="2938"/>
                </a:cxn>
                <a:cxn ang="0">
                  <a:pos x="4517" y="2972"/>
                </a:cxn>
                <a:cxn ang="0">
                  <a:pos x="4396" y="3001"/>
                </a:cxn>
                <a:cxn ang="0">
                  <a:pos x="4260" y="3021"/>
                </a:cxn>
                <a:cxn ang="0">
                  <a:pos x="4186" y="3027"/>
                </a:cxn>
                <a:cxn ang="0">
                  <a:pos x="4110" y="3029"/>
                </a:cxn>
                <a:cxn ang="0">
                  <a:pos x="4031" y="3025"/>
                </a:cxn>
                <a:cxn ang="0">
                  <a:pos x="3948" y="3016"/>
                </a:cxn>
                <a:cxn ang="0">
                  <a:pos x="3863" y="3003"/>
                </a:cxn>
                <a:cxn ang="0">
                  <a:pos x="3774" y="2983"/>
                </a:cxn>
                <a:cxn ang="0">
                  <a:pos x="3684" y="2956"/>
                </a:cxn>
                <a:cxn ang="0">
                  <a:pos x="3592" y="2922"/>
                </a:cxn>
                <a:cxn ang="0">
                  <a:pos x="3499" y="2880"/>
                </a:cxn>
                <a:cxn ang="0">
                  <a:pos x="3403" y="2830"/>
                </a:cxn>
                <a:cxn ang="0">
                  <a:pos x="3308" y="2770"/>
                </a:cxn>
                <a:cxn ang="0">
                  <a:pos x="3209" y="2703"/>
                </a:cxn>
                <a:cxn ang="0">
                  <a:pos x="3110" y="2623"/>
                </a:cxn>
                <a:cxn ang="0">
                  <a:pos x="3012" y="2535"/>
                </a:cxn>
                <a:cxn ang="0">
                  <a:pos x="2913" y="2433"/>
                </a:cxn>
                <a:cxn ang="0">
                  <a:pos x="2813" y="2321"/>
                </a:cxn>
                <a:cxn ang="0">
                  <a:pos x="2713" y="2197"/>
                </a:cxn>
                <a:cxn ang="0">
                  <a:pos x="2615" y="2058"/>
                </a:cxn>
                <a:cxn ang="0">
                  <a:pos x="2516" y="1918"/>
                </a:cxn>
                <a:cxn ang="0">
                  <a:pos x="2327" y="1656"/>
                </a:cxn>
                <a:cxn ang="0">
                  <a:pos x="2145" y="1419"/>
                </a:cxn>
                <a:cxn ang="0">
                  <a:pos x="1972" y="1206"/>
                </a:cxn>
                <a:cxn ang="0">
                  <a:pos x="1802" y="1014"/>
                </a:cxn>
                <a:cxn ang="0">
                  <a:pos x="1640" y="842"/>
                </a:cxn>
                <a:cxn ang="0">
                  <a:pos x="1480" y="692"/>
                </a:cxn>
                <a:cxn ang="0">
                  <a:pos x="1325" y="560"/>
                </a:cxn>
                <a:cxn ang="0">
                  <a:pos x="1172" y="444"/>
                </a:cxn>
                <a:cxn ang="0">
                  <a:pos x="1019" y="343"/>
                </a:cxn>
                <a:cxn ang="0">
                  <a:pos x="868" y="260"/>
                </a:cxn>
                <a:cxn ang="0">
                  <a:pos x="715" y="188"/>
                </a:cxn>
                <a:cxn ang="0">
                  <a:pos x="563" y="129"/>
                </a:cxn>
                <a:cxn ang="0">
                  <a:pos x="406" y="80"/>
                </a:cxn>
                <a:cxn ang="0">
                  <a:pos x="247" y="42"/>
                </a:cxn>
                <a:cxn ang="0">
                  <a:pos x="84" y="11"/>
                </a:cxn>
              </a:cxnLst>
              <a:rect l="0" t="0" r="r" b="b"/>
              <a:pathLst>
                <a:path w="4814" h="3029">
                  <a:moveTo>
                    <a:pt x="4814" y="2845"/>
                  </a:moveTo>
                  <a:lnTo>
                    <a:pt x="4814" y="2845"/>
                  </a:lnTo>
                  <a:lnTo>
                    <a:pt x="4801" y="2853"/>
                  </a:lnTo>
                  <a:lnTo>
                    <a:pt x="4763" y="2874"/>
                  </a:lnTo>
                  <a:lnTo>
                    <a:pt x="4735" y="2888"/>
                  </a:lnTo>
                  <a:lnTo>
                    <a:pt x="4701" y="2904"/>
                  </a:lnTo>
                  <a:lnTo>
                    <a:pt x="4663" y="2921"/>
                  </a:lnTo>
                  <a:lnTo>
                    <a:pt x="4618" y="2938"/>
                  </a:lnTo>
                  <a:lnTo>
                    <a:pt x="4570" y="2954"/>
                  </a:lnTo>
                  <a:lnTo>
                    <a:pt x="4517" y="2972"/>
                  </a:lnTo>
                  <a:lnTo>
                    <a:pt x="4459" y="2987"/>
                  </a:lnTo>
                  <a:lnTo>
                    <a:pt x="4396" y="3001"/>
                  </a:lnTo>
                  <a:lnTo>
                    <a:pt x="4331" y="3013"/>
                  </a:lnTo>
                  <a:lnTo>
                    <a:pt x="4260" y="3021"/>
                  </a:lnTo>
                  <a:lnTo>
                    <a:pt x="4224" y="3024"/>
                  </a:lnTo>
                  <a:lnTo>
                    <a:pt x="4186" y="3027"/>
                  </a:lnTo>
                  <a:lnTo>
                    <a:pt x="4149" y="3027"/>
                  </a:lnTo>
                  <a:lnTo>
                    <a:pt x="4110" y="3029"/>
                  </a:lnTo>
                  <a:lnTo>
                    <a:pt x="4071" y="3027"/>
                  </a:lnTo>
                  <a:lnTo>
                    <a:pt x="4031" y="3025"/>
                  </a:lnTo>
                  <a:lnTo>
                    <a:pt x="3989" y="3021"/>
                  </a:lnTo>
                  <a:lnTo>
                    <a:pt x="3948" y="3016"/>
                  </a:lnTo>
                  <a:lnTo>
                    <a:pt x="3906" y="3011"/>
                  </a:lnTo>
                  <a:lnTo>
                    <a:pt x="3863" y="3003"/>
                  </a:lnTo>
                  <a:lnTo>
                    <a:pt x="3818" y="2993"/>
                  </a:lnTo>
                  <a:lnTo>
                    <a:pt x="3774" y="2983"/>
                  </a:lnTo>
                  <a:lnTo>
                    <a:pt x="3730" y="2971"/>
                  </a:lnTo>
                  <a:lnTo>
                    <a:pt x="3684" y="2956"/>
                  </a:lnTo>
                  <a:lnTo>
                    <a:pt x="3639" y="2940"/>
                  </a:lnTo>
                  <a:lnTo>
                    <a:pt x="3592" y="2922"/>
                  </a:lnTo>
                  <a:lnTo>
                    <a:pt x="3546" y="2903"/>
                  </a:lnTo>
                  <a:lnTo>
                    <a:pt x="3499" y="2880"/>
                  </a:lnTo>
                  <a:lnTo>
                    <a:pt x="3452" y="2856"/>
                  </a:lnTo>
                  <a:lnTo>
                    <a:pt x="3403" y="2830"/>
                  </a:lnTo>
                  <a:lnTo>
                    <a:pt x="3356" y="2801"/>
                  </a:lnTo>
                  <a:lnTo>
                    <a:pt x="3308" y="2770"/>
                  </a:lnTo>
                  <a:lnTo>
                    <a:pt x="3259" y="2738"/>
                  </a:lnTo>
                  <a:lnTo>
                    <a:pt x="3209" y="2703"/>
                  </a:lnTo>
                  <a:lnTo>
                    <a:pt x="3160" y="2664"/>
                  </a:lnTo>
                  <a:lnTo>
                    <a:pt x="3110" y="2623"/>
                  </a:lnTo>
                  <a:lnTo>
                    <a:pt x="3062" y="2580"/>
                  </a:lnTo>
                  <a:lnTo>
                    <a:pt x="3012" y="2535"/>
                  </a:lnTo>
                  <a:lnTo>
                    <a:pt x="2962" y="2485"/>
                  </a:lnTo>
                  <a:lnTo>
                    <a:pt x="2913" y="2433"/>
                  </a:lnTo>
                  <a:lnTo>
                    <a:pt x="2863" y="2378"/>
                  </a:lnTo>
                  <a:lnTo>
                    <a:pt x="2813" y="2321"/>
                  </a:lnTo>
                  <a:lnTo>
                    <a:pt x="2763" y="2260"/>
                  </a:lnTo>
                  <a:lnTo>
                    <a:pt x="2713" y="2197"/>
                  </a:lnTo>
                  <a:lnTo>
                    <a:pt x="2663" y="2129"/>
                  </a:lnTo>
                  <a:lnTo>
                    <a:pt x="2615" y="2058"/>
                  </a:lnTo>
                  <a:lnTo>
                    <a:pt x="2615" y="2058"/>
                  </a:lnTo>
                  <a:lnTo>
                    <a:pt x="2516" y="1918"/>
                  </a:lnTo>
                  <a:lnTo>
                    <a:pt x="2420" y="1784"/>
                  </a:lnTo>
                  <a:lnTo>
                    <a:pt x="2327" y="1656"/>
                  </a:lnTo>
                  <a:lnTo>
                    <a:pt x="2236" y="1535"/>
                  </a:lnTo>
                  <a:lnTo>
                    <a:pt x="2145" y="1419"/>
                  </a:lnTo>
                  <a:lnTo>
                    <a:pt x="2058" y="1309"/>
                  </a:lnTo>
                  <a:lnTo>
                    <a:pt x="1972" y="1206"/>
                  </a:lnTo>
                  <a:lnTo>
                    <a:pt x="1887" y="1107"/>
                  </a:lnTo>
                  <a:lnTo>
                    <a:pt x="1802" y="1014"/>
                  </a:lnTo>
                  <a:lnTo>
                    <a:pt x="1721" y="925"/>
                  </a:lnTo>
                  <a:lnTo>
                    <a:pt x="1640" y="842"/>
                  </a:lnTo>
                  <a:lnTo>
                    <a:pt x="1559" y="765"/>
                  </a:lnTo>
                  <a:lnTo>
                    <a:pt x="1480" y="692"/>
                  </a:lnTo>
                  <a:lnTo>
                    <a:pt x="1403" y="623"/>
                  </a:lnTo>
                  <a:lnTo>
                    <a:pt x="1325" y="560"/>
                  </a:lnTo>
                  <a:lnTo>
                    <a:pt x="1248" y="499"/>
                  </a:lnTo>
                  <a:lnTo>
                    <a:pt x="1172" y="444"/>
                  </a:lnTo>
                  <a:lnTo>
                    <a:pt x="1096" y="392"/>
                  </a:lnTo>
                  <a:lnTo>
                    <a:pt x="1019" y="343"/>
                  </a:lnTo>
                  <a:lnTo>
                    <a:pt x="944" y="300"/>
                  </a:lnTo>
                  <a:lnTo>
                    <a:pt x="868" y="260"/>
                  </a:lnTo>
                  <a:lnTo>
                    <a:pt x="792" y="222"/>
                  </a:lnTo>
                  <a:lnTo>
                    <a:pt x="715" y="188"/>
                  </a:lnTo>
                  <a:lnTo>
                    <a:pt x="639" y="158"/>
                  </a:lnTo>
                  <a:lnTo>
                    <a:pt x="563" y="129"/>
                  </a:lnTo>
                  <a:lnTo>
                    <a:pt x="485" y="103"/>
                  </a:lnTo>
                  <a:lnTo>
                    <a:pt x="406" y="80"/>
                  </a:lnTo>
                  <a:lnTo>
                    <a:pt x="327" y="61"/>
                  </a:lnTo>
                  <a:lnTo>
                    <a:pt x="247" y="42"/>
                  </a:lnTo>
                  <a:lnTo>
                    <a:pt x="165" y="25"/>
                  </a:lnTo>
                  <a:lnTo>
                    <a:pt x="84" y="11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48" name="Freeform 56"/>
            <p:cNvSpPr>
              <a:spLocks/>
            </p:cNvSpPr>
            <p:nvPr/>
          </p:nvSpPr>
          <p:spPr bwMode="auto">
            <a:xfrm>
              <a:off x="284" y="611"/>
              <a:ext cx="4856" cy="1481"/>
            </a:xfrm>
            <a:custGeom>
              <a:avLst/>
              <a:gdLst/>
              <a:ahLst/>
              <a:cxnLst>
                <a:cxn ang="0">
                  <a:pos x="4856" y="2763"/>
                </a:cxn>
                <a:cxn ang="0">
                  <a:pos x="4805" y="2793"/>
                </a:cxn>
                <a:cxn ang="0">
                  <a:pos x="4745" y="2824"/>
                </a:cxn>
                <a:cxn ang="0">
                  <a:pos x="4662" y="2860"/>
                </a:cxn>
                <a:cxn ang="0">
                  <a:pos x="4561" y="2897"/>
                </a:cxn>
                <a:cxn ang="0">
                  <a:pos x="4441" y="2927"/>
                </a:cxn>
                <a:cxn ang="0">
                  <a:pos x="4305" y="2952"/>
                </a:cxn>
                <a:cxn ang="0">
                  <a:pos x="4232" y="2958"/>
                </a:cxn>
                <a:cxn ang="0">
                  <a:pos x="4155" y="2961"/>
                </a:cxn>
                <a:cxn ang="0">
                  <a:pos x="4076" y="2960"/>
                </a:cxn>
                <a:cxn ang="0">
                  <a:pos x="3993" y="2953"/>
                </a:cxn>
                <a:cxn ang="0">
                  <a:pos x="3907" y="2940"/>
                </a:cxn>
                <a:cxn ang="0">
                  <a:pos x="3819" y="2923"/>
                </a:cxn>
                <a:cxn ang="0">
                  <a:pos x="3729" y="2897"/>
                </a:cxn>
                <a:cxn ang="0">
                  <a:pos x="3636" y="2864"/>
                </a:cxn>
                <a:cxn ang="0">
                  <a:pos x="3541" y="2824"/>
                </a:cxn>
                <a:cxn ang="0">
                  <a:pos x="3446" y="2776"/>
                </a:cxn>
                <a:cxn ang="0">
                  <a:pos x="3348" y="2719"/>
                </a:cxn>
                <a:cxn ang="0">
                  <a:pos x="3250" y="2651"/>
                </a:cxn>
                <a:cxn ang="0">
                  <a:pos x="3150" y="2574"/>
                </a:cxn>
                <a:cxn ang="0">
                  <a:pos x="3050" y="2487"/>
                </a:cxn>
                <a:cxn ang="0">
                  <a:pos x="2949" y="2388"/>
                </a:cxn>
                <a:cxn ang="0">
                  <a:pos x="2847" y="2277"/>
                </a:cxn>
                <a:cxn ang="0">
                  <a:pos x="2746" y="2154"/>
                </a:cxn>
                <a:cxn ang="0">
                  <a:pos x="2645" y="2018"/>
                </a:cxn>
                <a:cxn ang="0">
                  <a:pos x="2545" y="1878"/>
                </a:cxn>
                <a:cxn ang="0">
                  <a:pos x="2352" y="1618"/>
                </a:cxn>
                <a:cxn ang="0">
                  <a:pos x="2167" y="1384"/>
                </a:cxn>
                <a:cxn ang="0">
                  <a:pos x="1989" y="1172"/>
                </a:cxn>
                <a:cxn ang="0">
                  <a:pos x="1818" y="983"/>
                </a:cxn>
                <a:cxn ang="0">
                  <a:pos x="1652" y="815"/>
                </a:cxn>
                <a:cxn ang="0">
                  <a:pos x="1491" y="667"/>
                </a:cxn>
                <a:cxn ang="0">
                  <a:pos x="1334" y="536"/>
                </a:cxn>
                <a:cxn ang="0">
                  <a:pos x="1178" y="423"/>
                </a:cxn>
                <a:cxn ang="0">
                  <a:pos x="1024" y="326"/>
                </a:cxn>
                <a:cxn ang="0">
                  <a:pos x="872" y="245"/>
                </a:cxn>
                <a:cxn ang="0">
                  <a:pos x="719" y="176"/>
                </a:cxn>
                <a:cxn ang="0">
                  <a:pos x="565" y="119"/>
                </a:cxn>
                <a:cxn ang="0">
                  <a:pos x="408" y="74"/>
                </a:cxn>
                <a:cxn ang="0">
                  <a:pos x="248" y="39"/>
                </a:cxn>
                <a:cxn ang="0">
                  <a:pos x="83" y="11"/>
                </a:cxn>
              </a:cxnLst>
              <a:rect l="0" t="0" r="r" b="b"/>
              <a:pathLst>
                <a:path w="4856" h="2961">
                  <a:moveTo>
                    <a:pt x="4856" y="2763"/>
                  </a:moveTo>
                  <a:lnTo>
                    <a:pt x="4856" y="2763"/>
                  </a:lnTo>
                  <a:lnTo>
                    <a:pt x="4844" y="2771"/>
                  </a:lnTo>
                  <a:lnTo>
                    <a:pt x="4805" y="2793"/>
                  </a:lnTo>
                  <a:lnTo>
                    <a:pt x="4777" y="2808"/>
                  </a:lnTo>
                  <a:lnTo>
                    <a:pt x="4745" y="2824"/>
                  </a:lnTo>
                  <a:lnTo>
                    <a:pt x="4706" y="2842"/>
                  </a:lnTo>
                  <a:lnTo>
                    <a:pt x="4662" y="2860"/>
                  </a:lnTo>
                  <a:lnTo>
                    <a:pt x="4613" y="2879"/>
                  </a:lnTo>
                  <a:lnTo>
                    <a:pt x="4561" y="2897"/>
                  </a:lnTo>
                  <a:lnTo>
                    <a:pt x="4504" y="2913"/>
                  </a:lnTo>
                  <a:lnTo>
                    <a:pt x="4441" y="2927"/>
                  </a:lnTo>
                  <a:lnTo>
                    <a:pt x="4375" y="2940"/>
                  </a:lnTo>
                  <a:lnTo>
                    <a:pt x="4305" y="2952"/>
                  </a:lnTo>
                  <a:lnTo>
                    <a:pt x="4269" y="2955"/>
                  </a:lnTo>
                  <a:lnTo>
                    <a:pt x="4232" y="2958"/>
                  </a:lnTo>
                  <a:lnTo>
                    <a:pt x="4194" y="2960"/>
                  </a:lnTo>
                  <a:lnTo>
                    <a:pt x="4155" y="2961"/>
                  </a:lnTo>
                  <a:lnTo>
                    <a:pt x="4116" y="2961"/>
                  </a:lnTo>
                  <a:lnTo>
                    <a:pt x="4076" y="2960"/>
                  </a:lnTo>
                  <a:lnTo>
                    <a:pt x="4034" y="2956"/>
                  </a:lnTo>
                  <a:lnTo>
                    <a:pt x="3993" y="2953"/>
                  </a:lnTo>
                  <a:lnTo>
                    <a:pt x="3950" y="2947"/>
                  </a:lnTo>
                  <a:lnTo>
                    <a:pt x="3907" y="2940"/>
                  </a:lnTo>
                  <a:lnTo>
                    <a:pt x="3864" y="2932"/>
                  </a:lnTo>
                  <a:lnTo>
                    <a:pt x="3819" y="2923"/>
                  </a:lnTo>
                  <a:lnTo>
                    <a:pt x="3773" y="2911"/>
                  </a:lnTo>
                  <a:lnTo>
                    <a:pt x="3729" y="2897"/>
                  </a:lnTo>
                  <a:lnTo>
                    <a:pt x="3683" y="2882"/>
                  </a:lnTo>
                  <a:lnTo>
                    <a:pt x="3636" y="2864"/>
                  </a:lnTo>
                  <a:lnTo>
                    <a:pt x="3589" y="2845"/>
                  </a:lnTo>
                  <a:lnTo>
                    <a:pt x="3541" y="2824"/>
                  </a:lnTo>
                  <a:lnTo>
                    <a:pt x="3494" y="2801"/>
                  </a:lnTo>
                  <a:lnTo>
                    <a:pt x="3446" y="2776"/>
                  </a:lnTo>
                  <a:lnTo>
                    <a:pt x="3397" y="2748"/>
                  </a:lnTo>
                  <a:lnTo>
                    <a:pt x="3348" y="2719"/>
                  </a:lnTo>
                  <a:lnTo>
                    <a:pt x="3299" y="2687"/>
                  </a:lnTo>
                  <a:lnTo>
                    <a:pt x="3250" y="2651"/>
                  </a:lnTo>
                  <a:lnTo>
                    <a:pt x="3200" y="2614"/>
                  </a:lnTo>
                  <a:lnTo>
                    <a:pt x="3150" y="2574"/>
                  </a:lnTo>
                  <a:lnTo>
                    <a:pt x="3100" y="2532"/>
                  </a:lnTo>
                  <a:lnTo>
                    <a:pt x="3050" y="2487"/>
                  </a:lnTo>
                  <a:lnTo>
                    <a:pt x="3000" y="2438"/>
                  </a:lnTo>
                  <a:lnTo>
                    <a:pt x="2949" y="2388"/>
                  </a:lnTo>
                  <a:lnTo>
                    <a:pt x="2899" y="2333"/>
                  </a:lnTo>
                  <a:lnTo>
                    <a:pt x="2847" y="2277"/>
                  </a:lnTo>
                  <a:lnTo>
                    <a:pt x="2797" y="2217"/>
                  </a:lnTo>
                  <a:lnTo>
                    <a:pt x="2746" y="2154"/>
                  </a:lnTo>
                  <a:lnTo>
                    <a:pt x="2696" y="2088"/>
                  </a:lnTo>
                  <a:lnTo>
                    <a:pt x="2645" y="2018"/>
                  </a:lnTo>
                  <a:lnTo>
                    <a:pt x="2645" y="2018"/>
                  </a:lnTo>
                  <a:lnTo>
                    <a:pt x="2545" y="1878"/>
                  </a:lnTo>
                  <a:lnTo>
                    <a:pt x="2447" y="1745"/>
                  </a:lnTo>
                  <a:lnTo>
                    <a:pt x="2352" y="1618"/>
                  </a:lnTo>
                  <a:lnTo>
                    <a:pt x="2259" y="1498"/>
                  </a:lnTo>
                  <a:lnTo>
                    <a:pt x="2167" y="1384"/>
                  </a:lnTo>
                  <a:lnTo>
                    <a:pt x="2077" y="1276"/>
                  </a:lnTo>
                  <a:lnTo>
                    <a:pt x="1989" y="1172"/>
                  </a:lnTo>
                  <a:lnTo>
                    <a:pt x="1903" y="1075"/>
                  </a:lnTo>
                  <a:lnTo>
                    <a:pt x="1818" y="983"/>
                  </a:lnTo>
                  <a:lnTo>
                    <a:pt x="1735" y="896"/>
                  </a:lnTo>
                  <a:lnTo>
                    <a:pt x="1652" y="815"/>
                  </a:lnTo>
                  <a:lnTo>
                    <a:pt x="1571" y="738"/>
                  </a:lnTo>
                  <a:lnTo>
                    <a:pt x="1491" y="667"/>
                  </a:lnTo>
                  <a:lnTo>
                    <a:pt x="1412" y="599"/>
                  </a:lnTo>
                  <a:lnTo>
                    <a:pt x="1334" y="536"/>
                  </a:lnTo>
                  <a:lnTo>
                    <a:pt x="1256" y="478"/>
                  </a:lnTo>
                  <a:lnTo>
                    <a:pt x="1178" y="423"/>
                  </a:lnTo>
                  <a:lnTo>
                    <a:pt x="1102" y="373"/>
                  </a:lnTo>
                  <a:lnTo>
                    <a:pt x="1024" y="326"/>
                  </a:lnTo>
                  <a:lnTo>
                    <a:pt x="948" y="284"/>
                  </a:lnTo>
                  <a:lnTo>
                    <a:pt x="872" y="245"/>
                  </a:lnTo>
                  <a:lnTo>
                    <a:pt x="795" y="208"/>
                  </a:lnTo>
                  <a:lnTo>
                    <a:pt x="719" y="176"/>
                  </a:lnTo>
                  <a:lnTo>
                    <a:pt x="641" y="147"/>
                  </a:lnTo>
                  <a:lnTo>
                    <a:pt x="565" y="119"/>
                  </a:lnTo>
                  <a:lnTo>
                    <a:pt x="486" y="95"/>
                  </a:lnTo>
                  <a:lnTo>
                    <a:pt x="408" y="74"/>
                  </a:lnTo>
                  <a:lnTo>
                    <a:pt x="327" y="55"/>
                  </a:lnTo>
                  <a:lnTo>
                    <a:pt x="248" y="39"/>
                  </a:lnTo>
                  <a:lnTo>
                    <a:pt x="166" y="24"/>
                  </a:lnTo>
                  <a:lnTo>
                    <a:pt x="83" y="11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49" name="Freeform 57"/>
            <p:cNvSpPr>
              <a:spLocks/>
            </p:cNvSpPr>
            <p:nvPr/>
          </p:nvSpPr>
          <p:spPr bwMode="auto">
            <a:xfrm>
              <a:off x="293" y="633"/>
              <a:ext cx="4897" cy="1445"/>
            </a:xfrm>
            <a:custGeom>
              <a:avLst/>
              <a:gdLst/>
              <a:ahLst/>
              <a:cxnLst>
                <a:cxn ang="0">
                  <a:pos x="4897" y="2675"/>
                </a:cxn>
                <a:cxn ang="0">
                  <a:pos x="4847" y="2707"/>
                </a:cxn>
                <a:cxn ang="0">
                  <a:pos x="4788" y="2740"/>
                </a:cxn>
                <a:cxn ang="0">
                  <a:pos x="4706" y="2777"/>
                </a:cxn>
                <a:cxn ang="0">
                  <a:pos x="4604" y="2816"/>
                </a:cxn>
                <a:cxn ang="0">
                  <a:pos x="4485" y="2849"/>
                </a:cxn>
                <a:cxn ang="0">
                  <a:pos x="4350" y="2875"/>
                </a:cxn>
                <a:cxn ang="0">
                  <a:pos x="4277" y="2885"/>
                </a:cxn>
                <a:cxn ang="0">
                  <a:pos x="4200" y="2888"/>
                </a:cxn>
                <a:cxn ang="0">
                  <a:pos x="4120" y="2888"/>
                </a:cxn>
                <a:cxn ang="0">
                  <a:pos x="4036" y="2883"/>
                </a:cxn>
                <a:cxn ang="0">
                  <a:pos x="3952" y="2874"/>
                </a:cxn>
                <a:cxn ang="0">
                  <a:pos x="3863" y="2858"/>
                </a:cxn>
                <a:cxn ang="0">
                  <a:pos x="3773" y="2833"/>
                </a:cxn>
                <a:cxn ang="0">
                  <a:pos x="3680" y="2803"/>
                </a:cxn>
                <a:cxn ang="0">
                  <a:pos x="3584" y="2764"/>
                </a:cxn>
                <a:cxn ang="0">
                  <a:pos x="3488" y="2717"/>
                </a:cxn>
                <a:cxn ang="0">
                  <a:pos x="3389" y="2662"/>
                </a:cxn>
                <a:cxn ang="0">
                  <a:pos x="3290" y="2596"/>
                </a:cxn>
                <a:cxn ang="0">
                  <a:pos x="3190" y="2522"/>
                </a:cxn>
                <a:cxn ang="0">
                  <a:pos x="3087" y="2434"/>
                </a:cxn>
                <a:cxn ang="0">
                  <a:pos x="2985" y="2338"/>
                </a:cxn>
                <a:cxn ang="0">
                  <a:pos x="2881" y="2228"/>
                </a:cxn>
                <a:cxn ang="0">
                  <a:pos x="2779" y="2107"/>
                </a:cxn>
                <a:cxn ang="0">
                  <a:pos x="2676" y="1971"/>
                </a:cxn>
                <a:cxn ang="0">
                  <a:pos x="2573" y="1834"/>
                </a:cxn>
                <a:cxn ang="0">
                  <a:pos x="2376" y="1577"/>
                </a:cxn>
                <a:cxn ang="0">
                  <a:pos x="2188" y="1345"/>
                </a:cxn>
                <a:cxn ang="0">
                  <a:pos x="2007" y="1136"/>
                </a:cxn>
                <a:cxn ang="0">
                  <a:pos x="1833" y="949"/>
                </a:cxn>
                <a:cxn ang="0">
                  <a:pos x="1665" y="783"/>
                </a:cxn>
                <a:cxn ang="0">
                  <a:pos x="1501" y="637"/>
                </a:cxn>
                <a:cxn ang="0">
                  <a:pos x="1342" y="510"/>
                </a:cxn>
                <a:cxn ang="0">
                  <a:pos x="1185" y="400"/>
                </a:cxn>
                <a:cxn ang="0">
                  <a:pos x="1031" y="306"/>
                </a:cxn>
                <a:cxn ang="0">
                  <a:pos x="876" y="226"/>
                </a:cxn>
                <a:cxn ang="0">
                  <a:pos x="722" y="161"/>
                </a:cxn>
                <a:cxn ang="0">
                  <a:pos x="567" y="106"/>
                </a:cxn>
                <a:cxn ang="0">
                  <a:pos x="409" y="64"/>
                </a:cxn>
                <a:cxn ang="0">
                  <a:pos x="249" y="32"/>
                </a:cxn>
                <a:cxn ang="0">
                  <a:pos x="84" y="8"/>
                </a:cxn>
              </a:cxnLst>
              <a:rect l="0" t="0" r="r" b="b"/>
              <a:pathLst>
                <a:path w="4897" h="2890">
                  <a:moveTo>
                    <a:pt x="4897" y="2675"/>
                  </a:moveTo>
                  <a:lnTo>
                    <a:pt x="4897" y="2675"/>
                  </a:lnTo>
                  <a:lnTo>
                    <a:pt x="4885" y="2683"/>
                  </a:lnTo>
                  <a:lnTo>
                    <a:pt x="4847" y="2707"/>
                  </a:lnTo>
                  <a:lnTo>
                    <a:pt x="4820" y="2722"/>
                  </a:lnTo>
                  <a:lnTo>
                    <a:pt x="4788" y="2740"/>
                  </a:lnTo>
                  <a:lnTo>
                    <a:pt x="4749" y="2757"/>
                  </a:lnTo>
                  <a:lnTo>
                    <a:pt x="4706" y="2777"/>
                  </a:lnTo>
                  <a:lnTo>
                    <a:pt x="4657" y="2796"/>
                  </a:lnTo>
                  <a:lnTo>
                    <a:pt x="4604" y="2816"/>
                  </a:lnTo>
                  <a:lnTo>
                    <a:pt x="4547" y="2833"/>
                  </a:lnTo>
                  <a:lnTo>
                    <a:pt x="4485" y="2849"/>
                  </a:lnTo>
                  <a:lnTo>
                    <a:pt x="4420" y="2864"/>
                  </a:lnTo>
                  <a:lnTo>
                    <a:pt x="4350" y="2875"/>
                  </a:lnTo>
                  <a:lnTo>
                    <a:pt x="4314" y="2880"/>
                  </a:lnTo>
                  <a:lnTo>
                    <a:pt x="4277" y="2885"/>
                  </a:lnTo>
                  <a:lnTo>
                    <a:pt x="4239" y="2887"/>
                  </a:lnTo>
                  <a:lnTo>
                    <a:pt x="4200" y="2888"/>
                  </a:lnTo>
                  <a:lnTo>
                    <a:pt x="4160" y="2890"/>
                  </a:lnTo>
                  <a:lnTo>
                    <a:pt x="4120" y="2888"/>
                  </a:lnTo>
                  <a:lnTo>
                    <a:pt x="4078" y="2887"/>
                  </a:lnTo>
                  <a:lnTo>
                    <a:pt x="4036" y="2883"/>
                  </a:lnTo>
                  <a:lnTo>
                    <a:pt x="3995" y="2880"/>
                  </a:lnTo>
                  <a:lnTo>
                    <a:pt x="3952" y="2874"/>
                  </a:lnTo>
                  <a:lnTo>
                    <a:pt x="3907" y="2866"/>
                  </a:lnTo>
                  <a:lnTo>
                    <a:pt x="3863" y="2858"/>
                  </a:lnTo>
                  <a:lnTo>
                    <a:pt x="3818" y="2846"/>
                  </a:lnTo>
                  <a:lnTo>
                    <a:pt x="3773" y="2833"/>
                  </a:lnTo>
                  <a:lnTo>
                    <a:pt x="3725" y="2819"/>
                  </a:lnTo>
                  <a:lnTo>
                    <a:pt x="3680" y="2803"/>
                  </a:lnTo>
                  <a:lnTo>
                    <a:pt x="3632" y="2785"/>
                  </a:lnTo>
                  <a:lnTo>
                    <a:pt x="3584" y="2764"/>
                  </a:lnTo>
                  <a:lnTo>
                    <a:pt x="3537" y="2743"/>
                  </a:lnTo>
                  <a:lnTo>
                    <a:pt x="3488" y="2717"/>
                  </a:lnTo>
                  <a:lnTo>
                    <a:pt x="3438" y="2691"/>
                  </a:lnTo>
                  <a:lnTo>
                    <a:pt x="3389" y="2662"/>
                  </a:lnTo>
                  <a:lnTo>
                    <a:pt x="3339" y="2630"/>
                  </a:lnTo>
                  <a:lnTo>
                    <a:pt x="3290" y="2596"/>
                  </a:lnTo>
                  <a:lnTo>
                    <a:pt x="3240" y="2560"/>
                  </a:lnTo>
                  <a:lnTo>
                    <a:pt x="3190" y="2522"/>
                  </a:lnTo>
                  <a:lnTo>
                    <a:pt x="3138" y="2480"/>
                  </a:lnTo>
                  <a:lnTo>
                    <a:pt x="3087" y="2434"/>
                  </a:lnTo>
                  <a:lnTo>
                    <a:pt x="3037" y="2388"/>
                  </a:lnTo>
                  <a:lnTo>
                    <a:pt x="2985" y="2338"/>
                  </a:lnTo>
                  <a:lnTo>
                    <a:pt x="2934" y="2284"/>
                  </a:lnTo>
                  <a:lnTo>
                    <a:pt x="2881" y="2228"/>
                  </a:lnTo>
                  <a:lnTo>
                    <a:pt x="2830" y="2168"/>
                  </a:lnTo>
                  <a:lnTo>
                    <a:pt x="2779" y="2107"/>
                  </a:lnTo>
                  <a:lnTo>
                    <a:pt x="2727" y="2040"/>
                  </a:lnTo>
                  <a:lnTo>
                    <a:pt x="2676" y="1971"/>
                  </a:lnTo>
                  <a:lnTo>
                    <a:pt x="2676" y="1971"/>
                  </a:lnTo>
                  <a:lnTo>
                    <a:pt x="2573" y="1834"/>
                  </a:lnTo>
                  <a:lnTo>
                    <a:pt x="2473" y="1701"/>
                  </a:lnTo>
                  <a:lnTo>
                    <a:pt x="2376" y="1577"/>
                  </a:lnTo>
                  <a:lnTo>
                    <a:pt x="2282" y="1458"/>
                  </a:lnTo>
                  <a:lnTo>
                    <a:pt x="2188" y="1345"/>
                  </a:lnTo>
                  <a:lnTo>
                    <a:pt x="2097" y="1238"/>
                  </a:lnTo>
                  <a:lnTo>
                    <a:pt x="2007" y="1136"/>
                  </a:lnTo>
                  <a:lnTo>
                    <a:pt x="1919" y="1039"/>
                  </a:lnTo>
                  <a:lnTo>
                    <a:pt x="1833" y="949"/>
                  </a:lnTo>
                  <a:lnTo>
                    <a:pt x="1748" y="863"/>
                  </a:lnTo>
                  <a:lnTo>
                    <a:pt x="1665" y="783"/>
                  </a:lnTo>
                  <a:lnTo>
                    <a:pt x="1583" y="708"/>
                  </a:lnTo>
                  <a:lnTo>
                    <a:pt x="1501" y="637"/>
                  </a:lnTo>
                  <a:lnTo>
                    <a:pt x="1421" y="571"/>
                  </a:lnTo>
                  <a:lnTo>
                    <a:pt x="1342" y="510"/>
                  </a:lnTo>
                  <a:lnTo>
                    <a:pt x="1264" y="453"/>
                  </a:lnTo>
                  <a:lnTo>
                    <a:pt x="1185" y="400"/>
                  </a:lnTo>
                  <a:lnTo>
                    <a:pt x="1107" y="352"/>
                  </a:lnTo>
                  <a:lnTo>
                    <a:pt x="1031" y="306"/>
                  </a:lnTo>
                  <a:lnTo>
                    <a:pt x="953" y="264"/>
                  </a:lnTo>
                  <a:lnTo>
                    <a:pt x="876" y="226"/>
                  </a:lnTo>
                  <a:lnTo>
                    <a:pt x="799" y="192"/>
                  </a:lnTo>
                  <a:lnTo>
                    <a:pt x="722" y="161"/>
                  </a:lnTo>
                  <a:lnTo>
                    <a:pt x="645" y="132"/>
                  </a:lnTo>
                  <a:lnTo>
                    <a:pt x="567" y="106"/>
                  </a:lnTo>
                  <a:lnTo>
                    <a:pt x="488" y="85"/>
                  </a:lnTo>
                  <a:lnTo>
                    <a:pt x="409" y="64"/>
                  </a:lnTo>
                  <a:lnTo>
                    <a:pt x="329" y="46"/>
                  </a:lnTo>
                  <a:lnTo>
                    <a:pt x="249" y="32"/>
                  </a:lnTo>
                  <a:lnTo>
                    <a:pt x="167" y="19"/>
                  </a:lnTo>
                  <a:lnTo>
                    <a:pt x="84" y="8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50" name="Freeform 58"/>
            <p:cNvSpPr>
              <a:spLocks/>
            </p:cNvSpPr>
            <p:nvPr/>
          </p:nvSpPr>
          <p:spPr bwMode="auto">
            <a:xfrm>
              <a:off x="303" y="654"/>
              <a:ext cx="4937" cy="1411"/>
            </a:xfrm>
            <a:custGeom>
              <a:avLst/>
              <a:gdLst/>
              <a:ahLst/>
              <a:cxnLst>
                <a:cxn ang="0">
                  <a:pos x="4937" y="2589"/>
                </a:cxn>
                <a:cxn ang="0">
                  <a:pos x="4887" y="2622"/>
                </a:cxn>
                <a:cxn ang="0">
                  <a:pos x="4828" y="2656"/>
                </a:cxn>
                <a:cxn ang="0">
                  <a:pos x="4747" y="2696"/>
                </a:cxn>
                <a:cxn ang="0">
                  <a:pos x="4646" y="2736"/>
                </a:cxn>
                <a:cxn ang="0">
                  <a:pos x="4528" y="2774"/>
                </a:cxn>
                <a:cxn ang="0">
                  <a:pos x="4393" y="2803"/>
                </a:cxn>
                <a:cxn ang="0">
                  <a:pos x="4319" y="2812"/>
                </a:cxn>
                <a:cxn ang="0">
                  <a:pos x="4243" y="2819"/>
                </a:cxn>
                <a:cxn ang="0">
                  <a:pos x="4163" y="2820"/>
                </a:cxn>
                <a:cxn ang="0">
                  <a:pos x="4081" y="2817"/>
                </a:cxn>
                <a:cxn ang="0">
                  <a:pos x="3995" y="2807"/>
                </a:cxn>
                <a:cxn ang="0">
                  <a:pos x="3906" y="2793"/>
                </a:cxn>
                <a:cxn ang="0">
                  <a:pos x="3814" y="2772"/>
                </a:cxn>
                <a:cxn ang="0">
                  <a:pos x="3721" y="2743"/>
                </a:cxn>
                <a:cxn ang="0">
                  <a:pos x="3625" y="2706"/>
                </a:cxn>
                <a:cxn ang="0">
                  <a:pos x="3528" y="2661"/>
                </a:cxn>
                <a:cxn ang="0">
                  <a:pos x="3429" y="2607"/>
                </a:cxn>
                <a:cxn ang="0">
                  <a:pos x="3328" y="2543"/>
                </a:cxn>
                <a:cxn ang="0">
                  <a:pos x="3227" y="2470"/>
                </a:cxn>
                <a:cxn ang="0">
                  <a:pos x="3124" y="2384"/>
                </a:cxn>
                <a:cxn ang="0">
                  <a:pos x="3020" y="2289"/>
                </a:cxn>
                <a:cxn ang="0">
                  <a:pos x="2916" y="2181"/>
                </a:cxn>
                <a:cxn ang="0">
                  <a:pos x="2810" y="2061"/>
                </a:cxn>
                <a:cxn ang="0">
                  <a:pos x="2705" y="1927"/>
                </a:cxn>
                <a:cxn ang="0">
                  <a:pos x="2601" y="1792"/>
                </a:cxn>
                <a:cxn ang="0">
                  <a:pos x="2399" y="1537"/>
                </a:cxn>
                <a:cxn ang="0">
                  <a:pos x="2208" y="1307"/>
                </a:cxn>
                <a:cxn ang="0">
                  <a:pos x="2024" y="1101"/>
                </a:cxn>
                <a:cxn ang="0">
                  <a:pos x="1847" y="917"/>
                </a:cxn>
                <a:cxn ang="0">
                  <a:pos x="1677" y="754"/>
                </a:cxn>
                <a:cxn ang="0">
                  <a:pos x="1511" y="611"/>
                </a:cxn>
                <a:cxn ang="0">
                  <a:pos x="1350" y="486"/>
                </a:cxn>
                <a:cxn ang="0">
                  <a:pos x="1191" y="379"/>
                </a:cxn>
                <a:cxn ang="0">
                  <a:pos x="1034" y="287"/>
                </a:cxn>
                <a:cxn ang="0">
                  <a:pos x="879" y="211"/>
                </a:cxn>
                <a:cxn ang="0">
                  <a:pos x="723" y="148"/>
                </a:cxn>
                <a:cxn ang="0">
                  <a:pos x="568" y="96"/>
                </a:cxn>
                <a:cxn ang="0">
                  <a:pos x="410" y="58"/>
                </a:cxn>
                <a:cxn ang="0">
                  <a:pos x="249" y="27"/>
                </a:cxn>
                <a:cxn ang="0">
                  <a:pos x="85" y="8"/>
                </a:cxn>
              </a:cxnLst>
              <a:rect l="0" t="0" r="r" b="b"/>
              <a:pathLst>
                <a:path w="4937" h="2820">
                  <a:moveTo>
                    <a:pt x="4937" y="2589"/>
                  </a:moveTo>
                  <a:lnTo>
                    <a:pt x="4937" y="2589"/>
                  </a:lnTo>
                  <a:lnTo>
                    <a:pt x="4925" y="2599"/>
                  </a:lnTo>
                  <a:lnTo>
                    <a:pt x="4887" y="2622"/>
                  </a:lnTo>
                  <a:lnTo>
                    <a:pt x="4861" y="2638"/>
                  </a:lnTo>
                  <a:lnTo>
                    <a:pt x="4828" y="2656"/>
                  </a:lnTo>
                  <a:lnTo>
                    <a:pt x="4790" y="2675"/>
                  </a:lnTo>
                  <a:lnTo>
                    <a:pt x="4747" y="2696"/>
                  </a:lnTo>
                  <a:lnTo>
                    <a:pt x="4698" y="2717"/>
                  </a:lnTo>
                  <a:lnTo>
                    <a:pt x="4646" y="2736"/>
                  </a:lnTo>
                  <a:lnTo>
                    <a:pt x="4589" y="2756"/>
                  </a:lnTo>
                  <a:lnTo>
                    <a:pt x="4528" y="2774"/>
                  </a:lnTo>
                  <a:lnTo>
                    <a:pt x="4462" y="2790"/>
                  </a:lnTo>
                  <a:lnTo>
                    <a:pt x="4393" y="2803"/>
                  </a:lnTo>
                  <a:lnTo>
                    <a:pt x="4357" y="2807"/>
                  </a:lnTo>
                  <a:lnTo>
                    <a:pt x="4319" y="2812"/>
                  </a:lnTo>
                  <a:lnTo>
                    <a:pt x="4282" y="2816"/>
                  </a:lnTo>
                  <a:lnTo>
                    <a:pt x="4243" y="2819"/>
                  </a:lnTo>
                  <a:lnTo>
                    <a:pt x="4203" y="2820"/>
                  </a:lnTo>
                  <a:lnTo>
                    <a:pt x="4163" y="2820"/>
                  </a:lnTo>
                  <a:lnTo>
                    <a:pt x="4122" y="2819"/>
                  </a:lnTo>
                  <a:lnTo>
                    <a:pt x="4081" y="2817"/>
                  </a:lnTo>
                  <a:lnTo>
                    <a:pt x="4038" y="2812"/>
                  </a:lnTo>
                  <a:lnTo>
                    <a:pt x="3995" y="2807"/>
                  </a:lnTo>
                  <a:lnTo>
                    <a:pt x="3950" y="2801"/>
                  </a:lnTo>
                  <a:lnTo>
                    <a:pt x="3906" y="2793"/>
                  </a:lnTo>
                  <a:lnTo>
                    <a:pt x="3860" y="2783"/>
                  </a:lnTo>
                  <a:lnTo>
                    <a:pt x="3814" y="2772"/>
                  </a:lnTo>
                  <a:lnTo>
                    <a:pt x="3768" y="2757"/>
                  </a:lnTo>
                  <a:lnTo>
                    <a:pt x="3721" y="2743"/>
                  </a:lnTo>
                  <a:lnTo>
                    <a:pt x="3674" y="2725"/>
                  </a:lnTo>
                  <a:lnTo>
                    <a:pt x="3625" y="2706"/>
                  </a:lnTo>
                  <a:lnTo>
                    <a:pt x="3577" y="2685"/>
                  </a:lnTo>
                  <a:lnTo>
                    <a:pt x="3528" y="2661"/>
                  </a:lnTo>
                  <a:lnTo>
                    <a:pt x="3479" y="2635"/>
                  </a:lnTo>
                  <a:lnTo>
                    <a:pt x="3429" y="2607"/>
                  </a:lnTo>
                  <a:lnTo>
                    <a:pt x="3379" y="2577"/>
                  </a:lnTo>
                  <a:lnTo>
                    <a:pt x="3328" y="2543"/>
                  </a:lnTo>
                  <a:lnTo>
                    <a:pt x="3278" y="2507"/>
                  </a:lnTo>
                  <a:lnTo>
                    <a:pt x="3227" y="2470"/>
                  </a:lnTo>
                  <a:lnTo>
                    <a:pt x="3175" y="2428"/>
                  </a:lnTo>
                  <a:lnTo>
                    <a:pt x="3124" y="2384"/>
                  </a:lnTo>
                  <a:lnTo>
                    <a:pt x="3071" y="2338"/>
                  </a:lnTo>
                  <a:lnTo>
                    <a:pt x="3020" y="2289"/>
                  </a:lnTo>
                  <a:lnTo>
                    <a:pt x="2967" y="2236"/>
                  </a:lnTo>
                  <a:lnTo>
                    <a:pt x="2916" y="2181"/>
                  </a:lnTo>
                  <a:lnTo>
                    <a:pt x="2863" y="2123"/>
                  </a:lnTo>
                  <a:lnTo>
                    <a:pt x="2810" y="2061"/>
                  </a:lnTo>
                  <a:lnTo>
                    <a:pt x="2757" y="1995"/>
                  </a:lnTo>
                  <a:lnTo>
                    <a:pt x="2705" y="1927"/>
                  </a:lnTo>
                  <a:lnTo>
                    <a:pt x="2705" y="1927"/>
                  </a:lnTo>
                  <a:lnTo>
                    <a:pt x="2601" y="1792"/>
                  </a:lnTo>
                  <a:lnTo>
                    <a:pt x="2499" y="1661"/>
                  </a:lnTo>
                  <a:lnTo>
                    <a:pt x="2399" y="1537"/>
                  </a:lnTo>
                  <a:lnTo>
                    <a:pt x="2302" y="1419"/>
                  </a:lnTo>
                  <a:lnTo>
                    <a:pt x="2208" y="1307"/>
                  </a:lnTo>
                  <a:lnTo>
                    <a:pt x="2115" y="1201"/>
                  </a:lnTo>
                  <a:lnTo>
                    <a:pt x="2024" y="1101"/>
                  </a:lnTo>
                  <a:lnTo>
                    <a:pt x="1936" y="1007"/>
                  </a:lnTo>
                  <a:lnTo>
                    <a:pt x="1847" y="917"/>
                  </a:lnTo>
                  <a:lnTo>
                    <a:pt x="1761" y="833"/>
                  </a:lnTo>
                  <a:lnTo>
                    <a:pt x="1677" y="754"/>
                  </a:lnTo>
                  <a:lnTo>
                    <a:pt x="1593" y="681"/>
                  </a:lnTo>
                  <a:lnTo>
                    <a:pt x="1511" y="611"/>
                  </a:lnTo>
                  <a:lnTo>
                    <a:pt x="1430" y="547"/>
                  </a:lnTo>
                  <a:lnTo>
                    <a:pt x="1350" y="486"/>
                  </a:lnTo>
                  <a:lnTo>
                    <a:pt x="1270" y="431"/>
                  </a:lnTo>
                  <a:lnTo>
                    <a:pt x="1191" y="379"/>
                  </a:lnTo>
                  <a:lnTo>
                    <a:pt x="1112" y="331"/>
                  </a:lnTo>
                  <a:lnTo>
                    <a:pt x="1034" y="287"/>
                  </a:lnTo>
                  <a:lnTo>
                    <a:pt x="957" y="247"/>
                  </a:lnTo>
                  <a:lnTo>
                    <a:pt x="879" y="211"/>
                  </a:lnTo>
                  <a:lnTo>
                    <a:pt x="801" y="177"/>
                  </a:lnTo>
                  <a:lnTo>
                    <a:pt x="723" y="148"/>
                  </a:lnTo>
                  <a:lnTo>
                    <a:pt x="646" y="121"/>
                  </a:lnTo>
                  <a:lnTo>
                    <a:pt x="568" y="96"/>
                  </a:lnTo>
                  <a:lnTo>
                    <a:pt x="489" y="75"/>
                  </a:lnTo>
                  <a:lnTo>
                    <a:pt x="410" y="58"/>
                  </a:lnTo>
                  <a:lnTo>
                    <a:pt x="330" y="41"/>
                  </a:lnTo>
                  <a:lnTo>
                    <a:pt x="249" y="27"/>
                  </a:lnTo>
                  <a:lnTo>
                    <a:pt x="167" y="16"/>
                  </a:lnTo>
                  <a:lnTo>
                    <a:pt x="85" y="8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51" name="Freeform 59"/>
            <p:cNvSpPr>
              <a:spLocks/>
            </p:cNvSpPr>
            <p:nvPr/>
          </p:nvSpPr>
          <p:spPr bwMode="auto">
            <a:xfrm>
              <a:off x="314" y="676"/>
              <a:ext cx="4975" cy="1375"/>
            </a:xfrm>
            <a:custGeom>
              <a:avLst/>
              <a:gdLst/>
              <a:ahLst/>
              <a:cxnLst>
                <a:cxn ang="0">
                  <a:pos x="4975" y="2501"/>
                </a:cxn>
                <a:cxn ang="0">
                  <a:pos x="4926" y="2537"/>
                </a:cxn>
                <a:cxn ang="0">
                  <a:pos x="4867" y="2571"/>
                </a:cxn>
                <a:cxn ang="0">
                  <a:pos x="4786" y="2613"/>
                </a:cxn>
                <a:cxn ang="0">
                  <a:pos x="4686" y="2656"/>
                </a:cxn>
                <a:cxn ang="0">
                  <a:pos x="4568" y="2695"/>
                </a:cxn>
                <a:cxn ang="0">
                  <a:pos x="4433" y="2727"/>
                </a:cxn>
                <a:cxn ang="0">
                  <a:pos x="4361" y="2739"/>
                </a:cxn>
                <a:cxn ang="0">
                  <a:pos x="4285" y="2747"/>
                </a:cxn>
                <a:cxn ang="0">
                  <a:pos x="4204" y="2750"/>
                </a:cxn>
                <a:cxn ang="0">
                  <a:pos x="4121" y="2748"/>
                </a:cxn>
                <a:cxn ang="0">
                  <a:pos x="4035" y="2740"/>
                </a:cxn>
                <a:cxn ang="0">
                  <a:pos x="3946" y="2727"/>
                </a:cxn>
                <a:cxn ang="0">
                  <a:pos x="3856" y="2708"/>
                </a:cxn>
                <a:cxn ang="0">
                  <a:pos x="3761" y="2680"/>
                </a:cxn>
                <a:cxn ang="0">
                  <a:pos x="3666" y="2645"/>
                </a:cxn>
                <a:cxn ang="0">
                  <a:pos x="3567" y="2603"/>
                </a:cxn>
                <a:cxn ang="0">
                  <a:pos x="3467" y="2550"/>
                </a:cxn>
                <a:cxn ang="0">
                  <a:pos x="3366" y="2488"/>
                </a:cxn>
                <a:cxn ang="0">
                  <a:pos x="3263" y="2416"/>
                </a:cxn>
                <a:cxn ang="0">
                  <a:pos x="3159" y="2333"/>
                </a:cxn>
                <a:cxn ang="0">
                  <a:pos x="3053" y="2240"/>
                </a:cxn>
                <a:cxn ang="0">
                  <a:pos x="2948" y="2133"/>
                </a:cxn>
                <a:cxn ang="0">
                  <a:pos x="2841" y="2014"/>
                </a:cxn>
                <a:cxn ang="0">
                  <a:pos x="2733" y="1883"/>
                </a:cxn>
                <a:cxn ang="0">
                  <a:pos x="2627" y="1747"/>
                </a:cxn>
                <a:cxn ang="0">
                  <a:pos x="2422" y="1495"/>
                </a:cxn>
                <a:cxn ang="0">
                  <a:pos x="2227" y="1269"/>
                </a:cxn>
                <a:cxn ang="0">
                  <a:pos x="2040" y="1066"/>
                </a:cxn>
                <a:cxn ang="0">
                  <a:pos x="1861" y="885"/>
                </a:cxn>
                <a:cxn ang="0">
                  <a:pos x="1687" y="723"/>
                </a:cxn>
                <a:cxn ang="0">
                  <a:pos x="1519" y="583"/>
                </a:cxn>
                <a:cxn ang="0">
                  <a:pos x="1357" y="462"/>
                </a:cxn>
                <a:cxn ang="0">
                  <a:pos x="1196" y="357"/>
                </a:cxn>
                <a:cxn ang="0">
                  <a:pos x="1039" y="268"/>
                </a:cxn>
                <a:cxn ang="0">
                  <a:pos x="882" y="194"/>
                </a:cxn>
                <a:cxn ang="0">
                  <a:pos x="726" y="134"/>
                </a:cxn>
                <a:cxn ang="0">
                  <a:pos x="569" y="86"/>
                </a:cxn>
                <a:cxn ang="0">
                  <a:pos x="410" y="50"/>
                </a:cxn>
                <a:cxn ang="0">
                  <a:pos x="249" y="23"/>
                </a:cxn>
                <a:cxn ang="0">
                  <a:pos x="83" y="5"/>
                </a:cxn>
              </a:cxnLst>
              <a:rect l="0" t="0" r="r" b="b"/>
              <a:pathLst>
                <a:path w="4975" h="2750">
                  <a:moveTo>
                    <a:pt x="4975" y="2501"/>
                  </a:moveTo>
                  <a:lnTo>
                    <a:pt x="4975" y="2501"/>
                  </a:lnTo>
                  <a:lnTo>
                    <a:pt x="4962" y="2511"/>
                  </a:lnTo>
                  <a:lnTo>
                    <a:pt x="4926" y="2537"/>
                  </a:lnTo>
                  <a:lnTo>
                    <a:pt x="4899" y="2553"/>
                  </a:lnTo>
                  <a:lnTo>
                    <a:pt x="4867" y="2571"/>
                  </a:lnTo>
                  <a:lnTo>
                    <a:pt x="4829" y="2592"/>
                  </a:lnTo>
                  <a:lnTo>
                    <a:pt x="4786" y="2613"/>
                  </a:lnTo>
                  <a:lnTo>
                    <a:pt x="4739" y="2635"/>
                  </a:lnTo>
                  <a:lnTo>
                    <a:pt x="4686" y="2656"/>
                  </a:lnTo>
                  <a:lnTo>
                    <a:pt x="4629" y="2676"/>
                  </a:lnTo>
                  <a:lnTo>
                    <a:pt x="4568" y="2695"/>
                  </a:lnTo>
                  <a:lnTo>
                    <a:pt x="4503" y="2713"/>
                  </a:lnTo>
                  <a:lnTo>
                    <a:pt x="4433" y="2727"/>
                  </a:lnTo>
                  <a:lnTo>
                    <a:pt x="4397" y="2734"/>
                  </a:lnTo>
                  <a:lnTo>
                    <a:pt x="4361" y="2739"/>
                  </a:lnTo>
                  <a:lnTo>
                    <a:pt x="4322" y="2743"/>
                  </a:lnTo>
                  <a:lnTo>
                    <a:pt x="4285" y="2747"/>
                  </a:lnTo>
                  <a:lnTo>
                    <a:pt x="4245" y="2748"/>
                  </a:lnTo>
                  <a:lnTo>
                    <a:pt x="4204" y="2750"/>
                  </a:lnTo>
                  <a:lnTo>
                    <a:pt x="4163" y="2750"/>
                  </a:lnTo>
                  <a:lnTo>
                    <a:pt x="4121" y="2748"/>
                  </a:lnTo>
                  <a:lnTo>
                    <a:pt x="4079" y="2745"/>
                  </a:lnTo>
                  <a:lnTo>
                    <a:pt x="4035" y="2740"/>
                  </a:lnTo>
                  <a:lnTo>
                    <a:pt x="3992" y="2735"/>
                  </a:lnTo>
                  <a:lnTo>
                    <a:pt x="3946" y="2727"/>
                  </a:lnTo>
                  <a:lnTo>
                    <a:pt x="3902" y="2719"/>
                  </a:lnTo>
                  <a:lnTo>
                    <a:pt x="3856" y="2708"/>
                  </a:lnTo>
                  <a:lnTo>
                    <a:pt x="3809" y="2695"/>
                  </a:lnTo>
                  <a:lnTo>
                    <a:pt x="3761" y="2680"/>
                  </a:lnTo>
                  <a:lnTo>
                    <a:pt x="3714" y="2664"/>
                  </a:lnTo>
                  <a:lnTo>
                    <a:pt x="3666" y="2645"/>
                  </a:lnTo>
                  <a:lnTo>
                    <a:pt x="3617" y="2626"/>
                  </a:lnTo>
                  <a:lnTo>
                    <a:pt x="3567" y="2603"/>
                  </a:lnTo>
                  <a:lnTo>
                    <a:pt x="3517" y="2577"/>
                  </a:lnTo>
                  <a:lnTo>
                    <a:pt x="3467" y="2550"/>
                  </a:lnTo>
                  <a:lnTo>
                    <a:pt x="3417" y="2521"/>
                  </a:lnTo>
                  <a:lnTo>
                    <a:pt x="3366" y="2488"/>
                  </a:lnTo>
                  <a:lnTo>
                    <a:pt x="3314" y="2453"/>
                  </a:lnTo>
                  <a:lnTo>
                    <a:pt x="3263" y="2416"/>
                  </a:lnTo>
                  <a:lnTo>
                    <a:pt x="3212" y="2375"/>
                  </a:lnTo>
                  <a:lnTo>
                    <a:pt x="3159" y="2333"/>
                  </a:lnTo>
                  <a:lnTo>
                    <a:pt x="3106" y="2288"/>
                  </a:lnTo>
                  <a:lnTo>
                    <a:pt x="3053" y="2240"/>
                  </a:lnTo>
                  <a:lnTo>
                    <a:pt x="3001" y="2188"/>
                  </a:lnTo>
                  <a:lnTo>
                    <a:pt x="2948" y="2133"/>
                  </a:lnTo>
                  <a:lnTo>
                    <a:pt x="2894" y="2075"/>
                  </a:lnTo>
                  <a:lnTo>
                    <a:pt x="2841" y="2014"/>
                  </a:lnTo>
                  <a:lnTo>
                    <a:pt x="2787" y="1951"/>
                  </a:lnTo>
                  <a:lnTo>
                    <a:pt x="2733" y="1883"/>
                  </a:lnTo>
                  <a:lnTo>
                    <a:pt x="2733" y="1883"/>
                  </a:lnTo>
                  <a:lnTo>
                    <a:pt x="2627" y="1747"/>
                  </a:lnTo>
                  <a:lnTo>
                    <a:pt x="2523" y="1618"/>
                  </a:lnTo>
                  <a:lnTo>
                    <a:pt x="2422" y="1495"/>
                  </a:lnTo>
                  <a:lnTo>
                    <a:pt x="2323" y="1379"/>
                  </a:lnTo>
                  <a:lnTo>
                    <a:pt x="2227" y="1269"/>
                  </a:lnTo>
                  <a:lnTo>
                    <a:pt x="2133" y="1164"/>
                  </a:lnTo>
                  <a:lnTo>
                    <a:pt x="2040" y="1066"/>
                  </a:lnTo>
                  <a:lnTo>
                    <a:pt x="1949" y="972"/>
                  </a:lnTo>
                  <a:lnTo>
                    <a:pt x="1861" y="885"/>
                  </a:lnTo>
                  <a:lnTo>
                    <a:pt x="1773" y="801"/>
                  </a:lnTo>
                  <a:lnTo>
                    <a:pt x="1687" y="723"/>
                  </a:lnTo>
                  <a:lnTo>
                    <a:pt x="1602" y="651"/>
                  </a:lnTo>
                  <a:lnTo>
                    <a:pt x="1519" y="583"/>
                  </a:lnTo>
                  <a:lnTo>
                    <a:pt x="1437" y="520"/>
                  </a:lnTo>
                  <a:lnTo>
                    <a:pt x="1357" y="462"/>
                  </a:lnTo>
                  <a:lnTo>
                    <a:pt x="1276" y="407"/>
                  </a:lnTo>
                  <a:lnTo>
                    <a:pt x="1196" y="357"/>
                  </a:lnTo>
                  <a:lnTo>
                    <a:pt x="1116" y="310"/>
                  </a:lnTo>
                  <a:lnTo>
                    <a:pt x="1039" y="268"/>
                  </a:lnTo>
                  <a:lnTo>
                    <a:pt x="960" y="229"/>
                  </a:lnTo>
                  <a:lnTo>
                    <a:pt x="882" y="194"/>
                  </a:lnTo>
                  <a:lnTo>
                    <a:pt x="804" y="162"/>
                  </a:lnTo>
                  <a:lnTo>
                    <a:pt x="726" y="134"/>
                  </a:lnTo>
                  <a:lnTo>
                    <a:pt x="647" y="108"/>
                  </a:lnTo>
                  <a:lnTo>
                    <a:pt x="569" y="86"/>
                  </a:lnTo>
                  <a:lnTo>
                    <a:pt x="490" y="66"/>
                  </a:lnTo>
                  <a:lnTo>
                    <a:pt x="410" y="50"/>
                  </a:lnTo>
                  <a:lnTo>
                    <a:pt x="331" y="36"/>
                  </a:lnTo>
                  <a:lnTo>
                    <a:pt x="249" y="23"/>
                  </a:lnTo>
                  <a:lnTo>
                    <a:pt x="167" y="13"/>
                  </a:lnTo>
                  <a:lnTo>
                    <a:pt x="83" y="5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52" name="Freeform 60"/>
            <p:cNvSpPr>
              <a:spLocks/>
            </p:cNvSpPr>
            <p:nvPr/>
          </p:nvSpPr>
          <p:spPr bwMode="auto">
            <a:xfrm>
              <a:off x="325" y="698"/>
              <a:ext cx="5012" cy="1339"/>
            </a:xfrm>
            <a:custGeom>
              <a:avLst/>
              <a:gdLst/>
              <a:ahLst/>
              <a:cxnLst>
                <a:cxn ang="0">
                  <a:pos x="5012" y="2414"/>
                </a:cxn>
                <a:cxn ang="0">
                  <a:pos x="4964" y="2448"/>
                </a:cxn>
                <a:cxn ang="0">
                  <a:pos x="4904" y="2485"/>
                </a:cxn>
                <a:cxn ang="0">
                  <a:pos x="4825" y="2528"/>
                </a:cxn>
                <a:cxn ang="0">
                  <a:pos x="4725" y="2574"/>
                </a:cxn>
                <a:cxn ang="0">
                  <a:pos x="4608" y="2615"/>
                </a:cxn>
                <a:cxn ang="0">
                  <a:pos x="4474" y="2649"/>
                </a:cxn>
                <a:cxn ang="0">
                  <a:pos x="4402" y="2662"/>
                </a:cxn>
                <a:cxn ang="0">
                  <a:pos x="4325" y="2672"/>
                </a:cxn>
                <a:cxn ang="0">
                  <a:pos x="4246" y="2677"/>
                </a:cxn>
                <a:cxn ang="0">
                  <a:pos x="4163" y="2677"/>
                </a:cxn>
                <a:cxn ang="0">
                  <a:pos x="4077" y="2672"/>
                </a:cxn>
                <a:cxn ang="0">
                  <a:pos x="3988" y="2661"/>
                </a:cxn>
                <a:cxn ang="0">
                  <a:pos x="3896" y="2643"/>
                </a:cxn>
                <a:cxn ang="0">
                  <a:pos x="3802" y="2617"/>
                </a:cxn>
                <a:cxn ang="0">
                  <a:pos x="3705" y="2583"/>
                </a:cxn>
                <a:cxn ang="0">
                  <a:pos x="3606" y="2543"/>
                </a:cxn>
                <a:cxn ang="0">
                  <a:pos x="3506" y="2491"/>
                </a:cxn>
                <a:cxn ang="0">
                  <a:pos x="3403" y="2431"/>
                </a:cxn>
                <a:cxn ang="0">
                  <a:pos x="3299" y="2362"/>
                </a:cxn>
                <a:cxn ang="0">
                  <a:pos x="3194" y="2280"/>
                </a:cxn>
                <a:cxn ang="0">
                  <a:pos x="3087" y="2188"/>
                </a:cxn>
                <a:cxn ang="0">
                  <a:pos x="2980" y="2083"/>
                </a:cxn>
                <a:cxn ang="0">
                  <a:pos x="2870" y="1966"/>
                </a:cxn>
                <a:cxn ang="0">
                  <a:pos x="2762" y="1836"/>
                </a:cxn>
                <a:cxn ang="0">
                  <a:pos x="2654" y="1702"/>
                </a:cxn>
                <a:cxn ang="0">
                  <a:pos x="2444" y="1455"/>
                </a:cxn>
                <a:cxn ang="0">
                  <a:pos x="2245" y="1230"/>
                </a:cxn>
                <a:cxn ang="0">
                  <a:pos x="2057" y="1030"/>
                </a:cxn>
                <a:cxn ang="0">
                  <a:pos x="1873" y="851"/>
                </a:cxn>
                <a:cxn ang="0">
                  <a:pos x="1698" y="692"/>
                </a:cxn>
                <a:cxn ang="0">
                  <a:pos x="1529" y="555"/>
                </a:cxn>
                <a:cxn ang="0">
                  <a:pos x="1364" y="436"/>
                </a:cxn>
                <a:cxn ang="0">
                  <a:pos x="1201" y="334"/>
                </a:cxn>
                <a:cxn ang="0">
                  <a:pos x="1043" y="248"/>
                </a:cxn>
                <a:cxn ang="0">
                  <a:pos x="885" y="177"/>
                </a:cxn>
                <a:cxn ang="0">
                  <a:pos x="728" y="119"/>
                </a:cxn>
                <a:cxn ang="0">
                  <a:pos x="571" y="74"/>
                </a:cxn>
                <a:cxn ang="0">
                  <a:pos x="411" y="42"/>
                </a:cxn>
                <a:cxn ang="0">
                  <a:pos x="250" y="17"/>
                </a:cxn>
                <a:cxn ang="0">
                  <a:pos x="85" y="5"/>
                </a:cxn>
              </a:cxnLst>
              <a:rect l="0" t="0" r="r" b="b"/>
              <a:pathLst>
                <a:path w="5012" h="2678">
                  <a:moveTo>
                    <a:pt x="5012" y="2414"/>
                  </a:moveTo>
                  <a:lnTo>
                    <a:pt x="5012" y="2414"/>
                  </a:lnTo>
                  <a:lnTo>
                    <a:pt x="5000" y="2423"/>
                  </a:lnTo>
                  <a:lnTo>
                    <a:pt x="4964" y="2448"/>
                  </a:lnTo>
                  <a:lnTo>
                    <a:pt x="4937" y="2465"/>
                  </a:lnTo>
                  <a:lnTo>
                    <a:pt x="4904" y="2485"/>
                  </a:lnTo>
                  <a:lnTo>
                    <a:pt x="4868" y="2506"/>
                  </a:lnTo>
                  <a:lnTo>
                    <a:pt x="4825" y="2528"/>
                  </a:lnTo>
                  <a:lnTo>
                    <a:pt x="4778" y="2551"/>
                  </a:lnTo>
                  <a:lnTo>
                    <a:pt x="4725" y="2574"/>
                  </a:lnTo>
                  <a:lnTo>
                    <a:pt x="4670" y="2594"/>
                  </a:lnTo>
                  <a:lnTo>
                    <a:pt x="4608" y="2615"/>
                  </a:lnTo>
                  <a:lnTo>
                    <a:pt x="4543" y="2635"/>
                  </a:lnTo>
                  <a:lnTo>
                    <a:pt x="4474" y="2649"/>
                  </a:lnTo>
                  <a:lnTo>
                    <a:pt x="4439" y="2657"/>
                  </a:lnTo>
                  <a:lnTo>
                    <a:pt x="4402" y="2662"/>
                  </a:lnTo>
                  <a:lnTo>
                    <a:pt x="4364" y="2669"/>
                  </a:lnTo>
                  <a:lnTo>
                    <a:pt x="4325" y="2672"/>
                  </a:lnTo>
                  <a:lnTo>
                    <a:pt x="4286" y="2675"/>
                  </a:lnTo>
                  <a:lnTo>
                    <a:pt x="4246" y="2677"/>
                  </a:lnTo>
                  <a:lnTo>
                    <a:pt x="4204" y="2678"/>
                  </a:lnTo>
                  <a:lnTo>
                    <a:pt x="4163" y="2677"/>
                  </a:lnTo>
                  <a:lnTo>
                    <a:pt x="4120" y="2675"/>
                  </a:lnTo>
                  <a:lnTo>
                    <a:pt x="4077" y="2672"/>
                  </a:lnTo>
                  <a:lnTo>
                    <a:pt x="4032" y="2667"/>
                  </a:lnTo>
                  <a:lnTo>
                    <a:pt x="3988" y="2661"/>
                  </a:lnTo>
                  <a:lnTo>
                    <a:pt x="3942" y="2653"/>
                  </a:lnTo>
                  <a:lnTo>
                    <a:pt x="3896" y="2643"/>
                  </a:lnTo>
                  <a:lnTo>
                    <a:pt x="3849" y="2630"/>
                  </a:lnTo>
                  <a:lnTo>
                    <a:pt x="3802" y="2617"/>
                  </a:lnTo>
                  <a:lnTo>
                    <a:pt x="3753" y="2601"/>
                  </a:lnTo>
                  <a:lnTo>
                    <a:pt x="3705" y="2583"/>
                  </a:lnTo>
                  <a:lnTo>
                    <a:pt x="3656" y="2564"/>
                  </a:lnTo>
                  <a:lnTo>
                    <a:pt x="3606" y="2543"/>
                  </a:lnTo>
                  <a:lnTo>
                    <a:pt x="3556" y="2519"/>
                  </a:lnTo>
                  <a:lnTo>
                    <a:pt x="3506" y="2491"/>
                  </a:lnTo>
                  <a:lnTo>
                    <a:pt x="3455" y="2464"/>
                  </a:lnTo>
                  <a:lnTo>
                    <a:pt x="3403" y="2431"/>
                  </a:lnTo>
                  <a:lnTo>
                    <a:pt x="3352" y="2398"/>
                  </a:lnTo>
                  <a:lnTo>
                    <a:pt x="3299" y="2362"/>
                  </a:lnTo>
                  <a:lnTo>
                    <a:pt x="3246" y="2322"/>
                  </a:lnTo>
                  <a:lnTo>
                    <a:pt x="3194" y="2280"/>
                  </a:lnTo>
                  <a:lnTo>
                    <a:pt x="3141" y="2236"/>
                  </a:lnTo>
                  <a:lnTo>
                    <a:pt x="3087" y="2188"/>
                  </a:lnTo>
                  <a:lnTo>
                    <a:pt x="3033" y="2138"/>
                  </a:lnTo>
                  <a:lnTo>
                    <a:pt x="2980" y="2083"/>
                  </a:lnTo>
                  <a:lnTo>
                    <a:pt x="2924" y="2026"/>
                  </a:lnTo>
                  <a:lnTo>
                    <a:pt x="2870" y="1966"/>
                  </a:lnTo>
                  <a:lnTo>
                    <a:pt x="2816" y="1903"/>
                  </a:lnTo>
                  <a:lnTo>
                    <a:pt x="2762" y="1836"/>
                  </a:lnTo>
                  <a:lnTo>
                    <a:pt x="2762" y="1836"/>
                  </a:lnTo>
                  <a:lnTo>
                    <a:pt x="2654" y="1702"/>
                  </a:lnTo>
                  <a:lnTo>
                    <a:pt x="2548" y="1576"/>
                  </a:lnTo>
                  <a:lnTo>
                    <a:pt x="2444" y="1455"/>
                  </a:lnTo>
                  <a:lnTo>
                    <a:pt x="2344" y="1338"/>
                  </a:lnTo>
                  <a:lnTo>
                    <a:pt x="2245" y="1230"/>
                  </a:lnTo>
                  <a:lnTo>
                    <a:pt x="2150" y="1127"/>
                  </a:lnTo>
                  <a:lnTo>
                    <a:pt x="2057" y="1030"/>
                  </a:lnTo>
                  <a:lnTo>
                    <a:pt x="1963" y="938"/>
                  </a:lnTo>
                  <a:lnTo>
                    <a:pt x="1873" y="851"/>
                  </a:lnTo>
                  <a:lnTo>
                    <a:pt x="1786" y="770"/>
                  </a:lnTo>
                  <a:lnTo>
                    <a:pt x="1698" y="692"/>
                  </a:lnTo>
                  <a:lnTo>
                    <a:pt x="1612" y="621"/>
                  </a:lnTo>
                  <a:lnTo>
                    <a:pt x="1529" y="555"/>
                  </a:lnTo>
                  <a:lnTo>
                    <a:pt x="1446" y="494"/>
                  </a:lnTo>
                  <a:lnTo>
                    <a:pt x="1364" y="436"/>
                  </a:lnTo>
                  <a:lnTo>
                    <a:pt x="1282" y="382"/>
                  </a:lnTo>
                  <a:lnTo>
                    <a:pt x="1201" y="334"/>
                  </a:lnTo>
                  <a:lnTo>
                    <a:pt x="1122" y="289"/>
                  </a:lnTo>
                  <a:lnTo>
                    <a:pt x="1043" y="248"/>
                  </a:lnTo>
                  <a:lnTo>
                    <a:pt x="964" y="210"/>
                  </a:lnTo>
                  <a:lnTo>
                    <a:pt x="885" y="177"/>
                  </a:lnTo>
                  <a:lnTo>
                    <a:pt x="807" y="147"/>
                  </a:lnTo>
                  <a:lnTo>
                    <a:pt x="728" y="119"/>
                  </a:lnTo>
                  <a:lnTo>
                    <a:pt x="649" y="95"/>
                  </a:lnTo>
                  <a:lnTo>
                    <a:pt x="571" y="74"/>
                  </a:lnTo>
                  <a:lnTo>
                    <a:pt x="490" y="56"/>
                  </a:lnTo>
                  <a:lnTo>
                    <a:pt x="411" y="42"/>
                  </a:lnTo>
                  <a:lnTo>
                    <a:pt x="331" y="29"/>
                  </a:lnTo>
                  <a:lnTo>
                    <a:pt x="250" y="17"/>
                  </a:lnTo>
                  <a:lnTo>
                    <a:pt x="167" y="9"/>
                  </a:lnTo>
                  <a:lnTo>
                    <a:pt x="85" y="5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53" name="Freeform 61"/>
            <p:cNvSpPr>
              <a:spLocks/>
            </p:cNvSpPr>
            <p:nvPr/>
          </p:nvSpPr>
          <p:spPr bwMode="auto">
            <a:xfrm>
              <a:off x="336" y="720"/>
              <a:ext cx="5049" cy="1304"/>
            </a:xfrm>
            <a:custGeom>
              <a:avLst/>
              <a:gdLst/>
              <a:ahLst/>
              <a:cxnLst>
                <a:cxn ang="0">
                  <a:pos x="5049" y="2324"/>
                </a:cxn>
                <a:cxn ang="0">
                  <a:pos x="5000" y="2361"/>
                </a:cxn>
                <a:cxn ang="0">
                  <a:pos x="4942" y="2398"/>
                </a:cxn>
                <a:cxn ang="0">
                  <a:pos x="4863" y="2443"/>
                </a:cxn>
                <a:cxn ang="0">
                  <a:pos x="4764" y="2492"/>
                </a:cxn>
                <a:cxn ang="0">
                  <a:pos x="4647" y="2537"/>
                </a:cxn>
                <a:cxn ang="0">
                  <a:pos x="4514" y="2574"/>
                </a:cxn>
                <a:cxn ang="0">
                  <a:pos x="4442" y="2589"/>
                </a:cxn>
                <a:cxn ang="0">
                  <a:pos x="4366" y="2598"/>
                </a:cxn>
                <a:cxn ang="0">
                  <a:pos x="4286" y="2605"/>
                </a:cxn>
                <a:cxn ang="0">
                  <a:pos x="4203" y="2608"/>
                </a:cxn>
                <a:cxn ang="0">
                  <a:pos x="4117" y="2603"/>
                </a:cxn>
                <a:cxn ang="0">
                  <a:pos x="4027" y="2593"/>
                </a:cxn>
                <a:cxn ang="0">
                  <a:pos x="3935" y="2577"/>
                </a:cxn>
                <a:cxn ang="0">
                  <a:pos x="3841" y="2555"/>
                </a:cxn>
                <a:cxn ang="0">
                  <a:pos x="3744" y="2522"/>
                </a:cxn>
                <a:cxn ang="0">
                  <a:pos x="3645" y="2484"/>
                </a:cxn>
                <a:cxn ang="0">
                  <a:pos x="3544" y="2434"/>
                </a:cxn>
                <a:cxn ang="0">
                  <a:pos x="3439" y="2375"/>
                </a:cxn>
                <a:cxn ang="0">
                  <a:pos x="3335" y="2308"/>
                </a:cxn>
                <a:cxn ang="0">
                  <a:pos x="3228" y="2229"/>
                </a:cxn>
                <a:cxn ang="0">
                  <a:pos x="3120" y="2137"/>
                </a:cxn>
                <a:cxn ang="0">
                  <a:pos x="3010" y="2035"/>
                </a:cxn>
                <a:cxn ang="0">
                  <a:pos x="2901" y="1919"/>
                </a:cxn>
                <a:cxn ang="0">
                  <a:pos x="2790" y="1789"/>
                </a:cxn>
                <a:cxn ang="0">
                  <a:pos x="2679" y="1659"/>
                </a:cxn>
                <a:cxn ang="0">
                  <a:pos x="2466" y="1413"/>
                </a:cxn>
                <a:cxn ang="0">
                  <a:pos x="2265" y="1192"/>
                </a:cxn>
                <a:cxn ang="0">
                  <a:pos x="2072" y="993"/>
                </a:cxn>
                <a:cxn ang="0">
                  <a:pos x="1887" y="819"/>
                </a:cxn>
                <a:cxn ang="0">
                  <a:pos x="1710" y="664"/>
                </a:cxn>
                <a:cxn ang="0">
                  <a:pos x="1537" y="528"/>
                </a:cxn>
                <a:cxn ang="0">
                  <a:pos x="1371" y="412"/>
                </a:cxn>
                <a:cxn ang="0">
                  <a:pos x="1207" y="312"/>
                </a:cxn>
                <a:cxn ang="0">
                  <a:pos x="1047" y="230"/>
                </a:cxn>
                <a:cxn ang="0">
                  <a:pos x="888" y="160"/>
                </a:cxn>
                <a:cxn ang="0">
                  <a:pos x="731" y="107"/>
                </a:cxn>
                <a:cxn ang="0">
                  <a:pos x="572" y="65"/>
                </a:cxn>
                <a:cxn ang="0">
                  <a:pos x="413" y="34"/>
                </a:cxn>
                <a:cxn ang="0">
                  <a:pos x="250" y="15"/>
                </a:cxn>
                <a:cxn ang="0">
                  <a:pos x="85" y="4"/>
                </a:cxn>
              </a:cxnLst>
              <a:rect l="0" t="0" r="r" b="b"/>
              <a:pathLst>
                <a:path w="5049" h="2608">
                  <a:moveTo>
                    <a:pt x="5049" y="2324"/>
                  </a:moveTo>
                  <a:lnTo>
                    <a:pt x="5049" y="2324"/>
                  </a:lnTo>
                  <a:lnTo>
                    <a:pt x="5036" y="2334"/>
                  </a:lnTo>
                  <a:lnTo>
                    <a:pt x="5000" y="2361"/>
                  </a:lnTo>
                  <a:lnTo>
                    <a:pt x="4974" y="2379"/>
                  </a:lnTo>
                  <a:lnTo>
                    <a:pt x="4942" y="2398"/>
                  </a:lnTo>
                  <a:lnTo>
                    <a:pt x="4906" y="2421"/>
                  </a:lnTo>
                  <a:lnTo>
                    <a:pt x="4863" y="2443"/>
                  </a:lnTo>
                  <a:lnTo>
                    <a:pt x="4815" y="2468"/>
                  </a:lnTo>
                  <a:lnTo>
                    <a:pt x="4764" y="2492"/>
                  </a:lnTo>
                  <a:lnTo>
                    <a:pt x="4709" y="2514"/>
                  </a:lnTo>
                  <a:lnTo>
                    <a:pt x="4647" y="2537"/>
                  </a:lnTo>
                  <a:lnTo>
                    <a:pt x="4584" y="2556"/>
                  </a:lnTo>
                  <a:lnTo>
                    <a:pt x="4514" y="2574"/>
                  </a:lnTo>
                  <a:lnTo>
                    <a:pt x="4478" y="2581"/>
                  </a:lnTo>
                  <a:lnTo>
                    <a:pt x="4442" y="2589"/>
                  </a:lnTo>
                  <a:lnTo>
                    <a:pt x="4404" y="2593"/>
                  </a:lnTo>
                  <a:lnTo>
                    <a:pt x="4366" y="2598"/>
                  </a:lnTo>
                  <a:lnTo>
                    <a:pt x="4327" y="2603"/>
                  </a:lnTo>
                  <a:lnTo>
                    <a:pt x="4286" y="2605"/>
                  </a:lnTo>
                  <a:lnTo>
                    <a:pt x="4245" y="2606"/>
                  </a:lnTo>
                  <a:lnTo>
                    <a:pt x="4203" y="2608"/>
                  </a:lnTo>
                  <a:lnTo>
                    <a:pt x="4160" y="2606"/>
                  </a:lnTo>
                  <a:lnTo>
                    <a:pt x="4117" y="2603"/>
                  </a:lnTo>
                  <a:lnTo>
                    <a:pt x="4073" y="2600"/>
                  </a:lnTo>
                  <a:lnTo>
                    <a:pt x="4027" y="2593"/>
                  </a:lnTo>
                  <a:lnTo>
                    <a:pt x="3982" y="2587"/>
                  </a:lnTo>
                  <a:lnTo>
                    <a:pt x="3935" y="2577"/>
                  </a:lnTo>
                  <a:lnTo>
                    <a:pt x="3888" y="2566"/>
                  </a:lnTo>
                  <a:lnTo>
                    <a:pt x="3841" y="2555"/>
                  </a:lnTo>
                  <a:lnTo>
                    <a:pt x="3792" y="2540"/>
                  </a:lnTo>
                  <a:lnTo>
                    <a:pt x="3744" y="2522"/>
                  </a:lnTo>
                  <a:lnTo>
                    <a:pt x="3695" y="2505"/>
                  </a:lnTo>
                  <a:lnTo>
                    <a:pt x="3645" y="2484"/>
                  </a:lnTo>
                  <a:lnTo>
                    <a:pt x="3594" y="2459"/>
                  </a:lnTo>
                  <a:lnTo>
                    <a:pt x="3544" y="2434"/>
                  </a:lnTo>
                  <a:lnTo>
                    <a:pt x="3492" y="2406"/>
                  </a:lnTo>
                  <a:lnTo>
                    <a:pt x="3439" y="2375"/>
                  </a:lnTo>
                  <a:lnTo>
                    <a:pt x="3388" y="2343"/>
                  </a:lnTo>
                  <a:lnTo>
                    <a:pt x="3335" y="2308"/>
                  </a:lnTo>
                  <a:lnTo>
                    <a:pt x="3281" y="2269"/>
                  </a:lnTo>
                  <a:lnTo>
                    <a:pt x="3228" y="2229"/>
                  </a:lnTo>
                  <a:lnTo>
                    <a:pt x="3174" y="2183"/>
                  </a:lnTo>
                  <a:lnTo>
                    <a:pt x="3120" y="2137"/>
                  </a:lnTo>
                  <a:lnTo>
                    <a:pt x="3066" y="2086"/>
                  </a:lnTo>
                  <a:lnTo>
                    <a:pt x="3010" y="2035"/>
                  </a:lnTo>
                  <a:lnTo>
                    <a:pt x="2956" y="1978"/>
                  </a:lnTo>
                  <a:lnTo>
                    <a:pt x="2901" y="1919"/>
                  </a:lnTo>
                  <a:lnTo>
                    <a:pt x="2845" y="1856"/>
                  </a:lnTo>
                  <a:lnTo>
                    <a:pt x="2790" y="1789"/>
                  </a:lnTo>
                  <a:lnTo>
                    <a:pt x="2790" y="1789"/>
                  </a:lnTo>
                  <a:lnTo>
                    <a:pt x="2679" y="1659"/>
                  </a:lnTo>
                  <a:lnTo>
                    <a:pt x="2572" y="1533"/>
                  </a:lnTo>
                  <a:lnTo>
                    <a:pt x="2466" y="1413"/>
                  </a:lnTo>
                  <a:lnTo>
                    <a:pt x="2365" y="1299"/>
                  </a:lnTo>
                  <a:lnTo>
                    <a:pt x="2265" y="1192"/>
                  </a:lnTo>
                  <a:lnTo>
                    <a:pt x="2168" y="1090"/>
                  </a:lnTo>
                  <a:lnTo>
                    <a:pt x="2072" y="993"/>
                  </a:lnTo>
                  <a:lnTo>
                    <a:pt x="1979" y="903"/>
                  </a:lnTo>
                  <a:lnTo>
                    <a:pt x="1887" y="819"/>
                  </a:lnTo>
                  <a:lnTo>
                    <a:pt x="1797" y="738"/>
                  </a:lnTo>
                  <a:lnTo>
                    <a:pt x="1710" y="664"/>
                  </a:lnTo>
                  <a:lnTo>
                    <a:pt x="1622" y="593"/>
                  </a:lnTo>
                  <a:lnTo>
                    <a:pt x="1537" y="528"/>
                  </a:lnTo>
                  <a:lnTo>
                    <a:pt x="1453" y="467"/>
                  </a:lnTo>
                  <a:lnTo>
                    <a:pt x="1371" y="412"/>
                  </a:lnTo>
                  <a:lnTo>
                    <a:pt x="1287" y="360"/>
                  </a:lnTo>
                  <a:lnTo>
                    <a:pt x="1207" y="312"/>
                  </a:lnTo>
                  <a:lnTo>
                    <a:pt x="1126" y="268"/>
                  </a:lnTo>
                  <a:lnTo>
                    <a:pt x="1047" y="230"/>
                  </a:lnTo>
                  <a:lnTo>
                    <a:pt x="967" y="192"/>
                  </a:lnTo>
                  <a:lnTo>
                    <a:pt x="888" y="160"/>
                  </a:lnTo>
                  <a:lnTo>
                    <a:pt x="808" y="133"/>
                  </a:lnTo>
                  <a:lnTo>
                    <a:pt x="731" y="107"/>
                  </a:lnTo>
                  <a:lnTo>
                    <a:pt x="652" y="84"/>
                  </a:lnTo>
                  <a:lnTo>
                    <a:pt x="572" y="65"/>
                  </a:lnTo>
                  <a:lnTo>
                    <a:pt x="492" y="49"/>
                  </a:lnTo>
                  <a:lnTo>
                    <a:pt x="413" y="34"/>
                  </a:lnTo>
                  <a:lnTo>
                    <a:pt x="332" y="23"/>
                  </a:lnTo>
                  <a:lnTo>
                    <a:pt x="250" y="15"/>
                  </a:lnTo>
                  <a:lnTo>
                    <a:pt x="168" y="8"/>
                  </a:lnTo>
                  <a:lnTo>
                    <a:pt x="85" y="4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54" name="Freeform 62"/>
            <p:cNvSpPr>
              <a:spLocks/>
            </p:cNvSpPr>
            <p:nvPr/>
          </p:nvSpPr>
          <p:spPr bwMode="auto">
            <a:xfrm>
              <a:off x="349" y="742"/>
              <a:ext cx="5081" cy="1267"/>
            </a:xfrm>
            <a:custGeom>
              <a:avLst/>
              <a:gdLst/>
              <a:ahLst/>
              <a:cxnLst>
                <a:cxn ang="0">
                  <a:pos x="5081" y="2233"/>
                </a:cxn>
                <a:cxn ang="0">
                  <a:pos x="5034" y="2270"/>
                </a:cxn>
                <a:cxn ang="0">
                  <a:pos x="4977" y="2309"/>
                </a:cxn>
                <a:cxn ang="0">
                  <a:pos x="4898" y="2355"/>
                </a:cxn>
                <a:cxn ang="0">
                  <a:pos x="4801" y="2405"/>
                </a:cxn>
                <a:cxn ang="0">
                  <a:pos x="4684" y="2454"/>
                </a:cxn>
                <a:cxn ang="0">
                  <a:pos x="4551" y="2494"/>
                </a:cxn>
                <a:cxn ang="0">
                  <a:pos x="4479" y="2509"/>
                </a:cxn>
                <a:cxn ang="0">
                  <a:pos x="4404" y="2522"/>
                </a:cxn>
                <a:cxn ang="0">
                  <a:pos x="4323" y="2530"/>
                </a:cxn>
                <a:cxn ang="0">
                  <a:pos x="4240" y="2533"/>
                </a:cxn>
                <a:cxn ang="0">
                  <a:pos x="4154" y="2531"/>
                </a:cxn>
                <a:cxn ang="0">
                  <a:pos x="4065" y="2523"/>
                </a:cxn>
                <a:cxn ang="0">
                  <a:pos x="3974" y="2509"/>
                </a:cxn>
                <a:cxn ang="0">
                  <a:pos x="3878" y="2488"/>
                </a:cxn>
                <a:cxn ang="0">
                  <a:pos x="3781" y="2459"/>
                </a:cxn>
                <a:cxn ang="0">
                  <a:pos x="3681" y="2420"/>
                </a:cxn>
                <a:cxn ang="0">
                  <a:pos x="3579" y="2373"/>
                </a:cxn>
                <a:cxn ang="0">
                  <a:pos x="3475" y="2317"/>
                </a:cxn>
                <a:cxn ang="0">
                  <a:pos x="3368" y="2250"/>
                </a:cxn>
                <a:cxn ang="0">
                  <a:pos x="3260" y="2171"/>
                </a:cxn>
                <a:cxn ang="0">
                  <a:pos x="3152" y="2082"/>
                </a:cxn>
                <a:cxn ang="0">
                  <a:pos x="3041" y="1982"/>
                </a:cxn>
                <a:cxn ang="0">
                  <a:pos x="2928" y="1868"/>
                </a:cxn>
                <a:cxn ang="0">
                  <a:pos x="2814" y="1742"/>
                </a:cxn>
                <a:cxn ang="0">
                  <a:pos x="2703" y="1611"/>
                </a:cxn>
                <a:cxn ang="0">
                  <a:pos x="2487" y="1369"/>
                </a:cxn>
                <a:cxn ang="0">
                  <a:pos x="2281" y="1151"/>
                </a:cxn>
                <a:cxn ang="0">
                  <a:pos x="2085" y="955"/>
                </a:cxn>
                <a:cxn ang="0">
                  <a:pos x="1898" y="783"/>
                </a:cxn>
                <a:cxn ang="0">
                  <a:pos x="1717" y="631"/>
                </a:cxn>
                <a:cxn ang="0">
                  <a:pos x="1544" y="498"/>
                </a:cxn>
                <a:cxn ang="0">
                  <a:pos x="1376" y="385"/>
                </a:cxn>
                <a:cxn ang="0">
                  <a:pos x="1211" y="289"/>
                </a:cxn>
                <a:cxn ang="0">
                  <a:pos x="1050" y="208"/>
                </a:cxn>
                <a:cxn ang="0">
                  <a:pos x="890" y="143"/>
                </a:cxn>
                <a:cxn ang="0">
                  <a:pos x="732" y="92"/>
                </a:cxn>
                <a:cxn ang="0">
                  <a:pos x="572" y="53"/>
                </a:cxn>
                <a:cxn ang="0">
                  <a:pos x="412" y="25"/>
                </a:cxn>
                <a:cxn ang="0">
                  <a:pos x="250" y="8"/>
                </a:cxn>
                <a:cxn ang="0">
                  <a:pos x="85" y="1"/>
                </a:cxn>
              </a:cxnLst>
              <a:rect l="0" t="0" r="r" b="b"/>
              <a:pathLst>
                <a:path w="5081" h="2533">
                  <a:moveTo>
                    <a:pt x="5081" y="2233"/>
                  </a:moveTo>
                  <a:lnTo>
                    <a:pt x="5081" y="2233"/>
                  </a:lnTo>
                  <a:lnTo>
                    <a:pt x="5070" y="2242"/>
                  </a:lnTo>
                  <a:lnTo>
                    <a:pt x="5034" y="2270"/>
                  </a:lnTo>
                  <a:lnTo>
                    <a:pt x="5008" y="2288"/>
                  </a:lnTo>
                  <a:lnTo>
                    <a:pt x="4977" y="2309"/>
                  </a:lnTo>
                  <a:lnTo>
                    <a:pt x="4940" y="2333"/>
                  </a:lnTo>
                  <a:lnTo>
                    <a:pt x="4898" y="2355"/>
                  </a:lnTo>
                  <a:lnTo>
                    <a:pt x="4852" y="2381"/>
                  </a:lnTo>
                  <a:lnTo>
                    <a:pt x="4801" y="2405"/>
                  </a:lnTo>
                  <a:lnTo>
                    <a:pt x="4744" y="2430"/>
                  </a:lnTo>
                  <a:lnTo>
                    <a:pt x="4684" y="2454"/>
                  </a:lnTo>
                  <a:lnTo>
                    <a:pt x="4621" y="2475"/>
                  </a:lnTo>
                  <a:lnTo>
                    <a:pt x="4551" y="2494"/>
                  </a:lnTo>
                  <a:lnTo>
                    <a:pt x="4516" y="2502"/>
                  </a:lnTo>
                  <a:lnTo>
                    <a:pt x="4479" y="2509"/>
                  </a:lnTo>
                  <a:lnTo>
                    <a:pt x="4441" y="2517"/>
                  </a:lnTo>
                  <a:lnTo>
                    <a:pt x="4404" y="2522"/>
                  </a:lnTo>
                  <a:lnTo>
                    <a:pt x="4364" y="2526"/>
                  </a:lnTo>
                  <a:lnTo>
                    <a:pt x="4323" y="2530"/>
                  </a:lnTo>
                  <a:lnTo>
                    <a:pt x="4283" y="2533"/>
                  </a:lnTo>
                  <a:lnTo>
                    <a:pt x="4240" y="2533"/>
                  </a:lnTo>
                  <a:lnTo>
                    <a:pt x="4198" y="2533"/>
                  </a:lnTo>
                  <a:lnTo>
                    <a:pt x="4154" y="2531"/>
                  </a:lnTo>
                  <a:lnTo>
                    <a:pt x="4110" y="2528"/>
                  </a:lnTo>
                  <a:lnTo>
                    <a:pt x="4065" y="2523"/>
                  </a:lnTo>
                  <a:lnTo>
                    <a:pt x="4019" y="2517"/>
                  </a:lnTo>
                  <a:lnTo>
                    <a:pt x="3974" y="2509"/>
                  </a:lnTo>
                  <a:lnTo>
                    <a:pt x="3926" y="2499"/>
                  </a:lnTo>
                  <a:lnTo>
                    <a:pt x="3878" y="2488"/>
                  </a:lnTo>
                  <a:lnTo>
                    <a:pt x="3829" y="2473"/>
                  </a:lnTo>
                  <a:lnTo>
                    <a:pt x="3781" y="2459"/>
                  </a:lnTo>
                  <a:lnTo>
                    <a:pt x="3731" y="2439"/>
                  </a:lnTo>
                  <a:lnTo>
                    <a:pt x="3681" y="2420"/>
                  </a:lnTo>
                  <a:lnTo>
                    <a:pt x="3631" y="2397"/>
                  </a:lnTo>
                  <a:lnTo>
                    <a:pt x="3579" y="2373"/>
                  </a:lnTo>
                  <a:lnTo>
                    <a:pt x="3526" y="2346"/>
                  </a:lnTo>
                  <a:lnTo>
                    <a:pt x="3475" y="2317"/>
                  </a:lnTo>
                  <a:lnTo>
                    <a:pt x="3421" y="2284"/>
                  </a:lnTo>
                  <a:lnTo>
                    <a:pt x="3368" y="2250"/>
                  </a:lnTo>
                  <a:lnTo>
                    <a:pt x="3314" y="2212"/>
                  </a:lnTo>
                  <a:lnTo>
                    <a:pt x="3260" y="2171"/>
                  </a:lnTo>
                  <a:lnTo>
                    <a:pt x="3206" y="2129"/>
                  </a:lnTo>
                  <a:lnTo>
                    <a:pt x="3152" y="2082"/>
                  </a:lnTo>
                  <a:lnTo>
                    <a:pt x="3096" y="2034"/>
                  </a:lnTo>
                  <a:lnTo>
                    <a:pt x="3041" y="1982"/>
                  </a:lnTo>
                  <a:lnTo>
                    <a:pt x="2984" y="1926"/>
                  </a:lnTo>
                  <a:lnTo>
                    <a:pt x="2928" y="1868"/>
                  </a:lnTo>
                  <a:lnTo>
                    <a:pt x="2871" y="1806"/>
                  </a:lnTo>
                  <a:lnTo>
                    <a:pt x="2814" y="1742"/>
                  </a:lnTo>
                  <a:lnTo>
                    <a:pt x="2814" y="1742"/>
                  </a:lnTo>
                  <a:lnTo>
                    <a:pt x="2703" y="1611"/>
                  </a:lnTo>
                  <a:lnTo>
                    <a:pt x="2593" y="1487"/>
                  </a:lnTo>
                  <a:lnTo>
                    <a:pt x="2487" y="1369"/>
                  </a:lnTo>
                  <a:lnTo>
                    <a:pt x="2382" y="1256"/>
                  </a:lnTo>
                  <a:lnTo>
                    <a:pt x="2281" y="1151"/>
                  </a:lnTo>
                  <a:lnTo>
                    <a:pt x="2182" y="1051"/>
                  </a:lnTo>
                  <a:lnTo>
                    <a:pt x="2085" y="955"/>
                  </a:lnTo>
                  <a:lnTo>
                    <a:pt x="1991" y="867"/>
                  </a:lnTo>
                  <a:lnTo>
                    <a:pt x="1898" y="783"/>
                  </a:lnTo>
                  <a:lnTo>
                    <a:pt x="1808" y="705"/>
                  </a:lnTo>
                  <a:lnTo>
                    <a:pt x="1717" y="631"/>
                  </a:lnTo>
                  <a:lnTo>
                    <a:pt x="1630" y="563"/>
                  </a:lnTo>
                  <a:lnTo>
                    <a:pt x="1544" y="498"/>
                  </a:lnTo>
                  <a:lnTo>
                    <a:pt x="1459" y="439"/>
                  </a:lnTo>
                  <a:lnTo>
                    <a:pt x="1376" y="385"/>
                  </a:lnTo>
                  <a:lnTo>
                    <a:pt x="1292" y="334"/>
                  </a:lnTo>
                  <a:lnTo>
                    <a:pt x="1211" y="289"/>
                  </a:lnTo>
                  <a:lnTo>
                    <a:pt x="1130" y="247"/>
                  </a:lnTo>
                  <a:lnTo>
                    <a:pt x="1050" y="208"/>
                  </a:lnTo>
                  <a:lnTo>
                    <a:pt x="969" y="174"/>
                  </a:lnTo>
                  <a:lnTo>
                    <a:pt x="890" y="143"/>
                  </a:lnTo>
                  <a:lnTo>
                    <a:pt x="811" y="116"/>
                  </a:lnTo>
                  <a:lnTo>
                    <a:pt x="732" y="92"/>
                  </a:lnTo>
                  <a:lnTo>
                    <a:pt x="651" y="71"/>
                  </a:lnTo>
                  <a:lnTo>
                    <a:pt x="572" y="53"/>
                  </a:lnTo>
                  <a:lnTo>
                    <a:pt x="493" y="37"/>
                  </a:lnTo>
                  <a:lnTo>
                    <a:pt x="412" y="25"/>
                  </a:lnTo>
                  <a:lnTo>
                    <a:pt x="332" y="16"/>
                  </a:lnTo>
                  <a:lnTo>
                    <a:pt x="250" y="8"/>
                  </a:lnTo>
                  <a:lnTo>
                    <a:pt x="168" y="3"/>
                  </a:lnTo>
                  <a:lnTo>
                    <a:pt x="85" y="1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55" name="Freeform 63"/>
            <p:cNvSpPr>
              <a:spLocks/>
            </p:cNvSpPr>
            <p:nvPr/>
          </p:nvSpPr>
          <p:spPr bwMode="auto">
            <a:xfrm>
              <a:off x="361" y="765"/>
              <a:ext cx="5115" cy="1230"/>
            </a:xfrm>
            <a:custGeom>
              <a:avLst/>
              <a:gdLst/>
              <a:ahLst/>
              <a:cxnLst>
                <a:cxn ang="0">
                  <a:pos x="5115" y="2141"/>
                </a:cxn>
                <a:cxn ang="0">
                  <a:pos x="5068" y="2180"/>
                </a:cxn>
                <a:cxn ang="0">
                  <a:pos x="5011" y="2220"/>
                </a:cxn>
                <a:cxn ang="0">
                  <a:pos x="4933" y="2268"/>
                </a:cxn>
                <a:cxn ang="0">
                  <a:pos x="4836" y="2320"/>
                </a:cxn>
                <a:cxn ang="0">
                  <a:pos x="4721" y="2370"/>
                </a:cxn>
                <a:cxn ang="0">
                  <a:pos x="4589" y="2414"/>
                </a:cxn>
                <a:cxn ang="0">
                  <a:pos x="4517" y="2431"/>
                </a:cxn>
                <a:cxn ang="0">
                  <a:pos x="4442" y="2444"/>
                </a:cxn>
                <a:cxn ang="0">
                  <a:pos x="4361" y="2456"/>
                </a:cxn>
                <a:cxn ang="0">
                  <a:pos x="4279" y="2460"/>
                </a:cxn>
                <a:cxn ang="0">
                  <a:pos x="4193" y="2460"/>
                </a:cxn>
                <a:cxn ang="0">
                  <a:pos x="4103" y="2454"/>
                </a:cxn>
                <a:cxn ang="0">
                  <a:pos x="4012" y="2441"/>
                </a:cxn>
                <a:cxn ang="0">
                  <a:pos x="3916" y="2422"/>
                </a:cxn>
                <a:cxn ang="0">
                  <a:pos x="3819" y="2394"/>
                </a:cxn>
                <a:cxn ang="0">
                  <a:pos x="3717" y="2357"/>
                </a:cxn>
                <a:cxn ang="0">
                  <a:pos x="3614" y="2312"/>
                </a:cxn>
                <a:cxn ang="0">
                  <a:pos x="3510" y="2257"/>
                </a:cxn>
                <a:cxn ang="0">
                  <a:pos x="3402" y="2192"/>
                </a:cxn>
                <a:cxn ang="0">
                  <a:pos x="3294" y="2117"/>
                </a:cxn>
                <a:cxn ang="0">
                  <a:pos x="3183" y="2029"/>
                </a:cxn>
                <a:cxn ang="0">
                  <a:pos x="3070" y="1931"/>
                </a:cxn>
                <a:cxn ang="0">
                  <a:pos x="2956" y="1818"/>
                </a:cxn>
                <a:cxn ang="0">
                  <a:pos x="2841" y="1694"/>
                </a:cxn>
                <a:cxn ang="0">
                  <a:pos x="2727" y="1564"/>
                </a:cxn>
                <a:cxn ang="0">
                  <a:pos x="2508" y="1325"/>
                </a:cxn>
                <a:cxn ang="0">
                  <a:pos x="2300" y="1111"/>
                </a:cxn>
                <a:cxn ang="0">
                  <a:pos x="2101" y="918"/>
                </a:cxn>
                <a:cxn ang="0">
                  <a:pos x="1911" y="749"/>
                </a:cxn>
                <a:cxn ang="0">
                  <a:pos x="1728" y="600"/>
                </a:cxn>
                <a:cxn ang="0">
                  <a:pos x="1553" y="470"/>
                </a:cxn>
                <a:cxn ang="0">
                  <a:pos x="1382" y="360"/>
                </a:cxn>
                <a:cxn ang="0">
                  <a:pos x="1215" y="266"/>
                </a:cxn>
                <a:cxn ang="0">
                  <a:pos x="1053" y="189"/>
                </a:cxn>
                <a:cxn ang="0">
                  <a:pos x="892" y="126"/>
                </a:cxn>
                <a:cxn ang="0">
                  <a:pos x="733" y="77"/>
                </a:cxn>
                <a:cxn ang="0">
                  <a:pos x="574" y="42"/>
                </a:cxn>
                <a:cxn ang="0">
                  <a:pos x="413" y="17"/>
                </a:cxn>
                <a:cxn ang="0">
                  <a:pos x="250" y="3"/>
                </a:cxn>
                <a:cxn ang="0">
                  <a:pos x="85" y="0"/>
                </a:cxn>
              </a:cxnLst>
              <a:rect l="0" t="0" r="r" b="b"/>
              <a:pathLst>
                <a:path w="5115" h="2460">
                  <a:moveTo>
                    <a:pt x="5115" y="2141"/>
                  </a:moveTo>
                  <a:lnTo>
                    <a:pt x="5115" y="2141"/>
                  </a:lnTo>
                  <a:lnTo>
                    <a:pt x="5104" y="2150"/>
                  </a:lnTo>
                  <a:lnTo>
                    <a:pt x="5068" y="2180"/>
                  </a:lnTo>
                  <a:lnTo>
                    <a:pt x="5043" y="2197"/>
                  </a:lnTo>
                  <a:lnTo>
                    <a:pt x="5011" y="2220"/>
                  </a:lnTo>
                  <a:lnTo>
                    <a:pt x="4975" y="2244"/>
                  </a:lnTo>
                  <a:lnTo>
                    <a:pt x="4933" y="2268"/>
                  </a:lnTo>
                  <a:lnTo>
                    <a:pt x="4888" y="2294"/>
                  </a:lnTo>
                  <a:lnTo>
                    <a:pt x="4836" y="2320"/>
                  </a:lnTo>
                  <a:lnTo>
                    <a:pt x="4781" y="2346"/>
                  </a:lnTo>
                  <a:lnTo>
                    <a:pt x="4721" y="2370"/>
                  </a:lnTo>
                  <a:lnTo>
                    <a:pt x="4657" y="2393"/>
                  </a:lnTo>
                  <a:lnTo>
                    <a:pt x="4589" y="2414"/>
                  </a:lnTo>
                  <a:lnTo>
                    <a:pt x="4554" y="2423"/>
                  </a:lnTo>
                  <a:lnTo>
                    <a:pt x="4517" y="2431"/>
                  </a:lnTo>
                  <a:lnTo>
                    <a:pt x="4479" y="2438"/>
                  </a:lnTo>
                  <a:lnTo>
                    <a:pt x="4442" y="2444"/>
                  </a:lnTo>
                  <a:lnTo>
                    <a:pt x="4402" y="2451"/>
                  </a:lnTo>
                  <a:lnTo>
                    <a:pt x="4361" y="2456"/>
                  </a:lnTo>
                  <a:lnTo>
                    <a:pt x="4321" y="2459"/>
                  </a:lnTo>
                  <a:lnTo>
                    <a:pt x="4279" y="2460"/>
                  </a:lnTo>
                  <a:lnTo>
                    <a:pt x="4236" y="2460"/>
                  </a:lnTo>
                  <a:lnTo>
                    <a:pt x="4193" y="2460"/>
                  </a:lnTo>
                  <a:lnTo>
                    <a:pt x="4149" y="2457"/>
                  </a:lnTo>
                  <a:lnTo>
                    <a:pt x="4103" y="2454"/>
                  </a:lnTo>
                  <a:lnTo>
                    <a:pt x="4057" y="2448"/>
                  </a:lnTo>
                  <a:lnTo>
                    <a:pt x="4012" y="2441"/>
                  </a:lnTo>
                  <a:lnTo>
                    <a:pt x="3964" y="2431"/>
                  </a:lnTo>
                  <a:lnTo>
                    <a:pt x="3916" y="2422"/>
                  </a:lnTo>
                  <a:lnTo>
                    <a:pt x="3867" y="2409"/>
                  </a:lnTo>
                  <a:lnTo>
                    <a:pt x="3819" y="2394"/>
                  </a:lnTo>
                  <a:lnTo>
                    <a:pt x="3769" y="2377"/>
                  </a:lnTo>
                  <a:lnTo>
                    <a:pt x="3717" y="2357"/>
                  </a:lnTo>
                  <a:lnTo>
                    <a:pt x="3666" y="2336"/>
                  </a:lnTo>
                  <a:lnTo>
                    <a:pt x="3614" y="2312"/>
                  </a:lnTo>
                  <a:lnTo>
                    <a:pt x="3563" y="2286"/>
                  </a:lnTo>
                  <a:lnTo>
                    <a:pt x="3510" y="2257"/>
                  </a:lnTo>
                  <a:lnTo>
                    <a:pt x="3456" y="2226"/>
                  </a:lnTo>
                  <a:lnTo>
                    <a:pt x="3402" y="2192"/>
                  </a:lnTo>
                  <a:lnTo>
                    <a:pt x="3348" y="2155"/>
                  </a:lnTo>
                  <a:lnTo>
                    <a:pt x="3294" y="2117"/>
                  </a:lnTo>
                  <a:lnTo>
                    <a:pt x="3238" y="2075"/>
                  </a:lnTo>
                  <a:lnTo>
                    <a:pt x="3183" y="2029"/>
                  </a:lnTo>
                  <a:lnTo>
                    <a:pt x="3127" y="1981"/>
                  </a:lnTo>
                  <a:lnTo>
                    <a:pt x="3070" y="1931"/>
                  </a:lnTo>
                  <a:lnTo>
                    <a:pt x="3013" y="1876"/>
                  </a:lnTo>
                  <a:lnTo>
                    <a:pt x="2956" y="1818"/>
                  </a:lnTo>
                  <a:lnTo>
                    <a:pt x="2899" y="1756"/>
                  </a:lnTo>
                  <a:lnTo>
                    <a:pt x="2841" y="1694"/>
                  </a:lnTo>
                  <a:lnTo>
                    <a:pt x="2841" y="1694"/>
                  </a:lnTo>
                  <a:lnTo>
                    <a:pt x="2727" y="1564"/>
                  </a:lnTo>
                  <a:lnTo>
                    <a:pt x="2616" y="1442"/>
                  </a:lnTo>
                  <a:lnTo>
                    <a:pt x="2508" y="1325"/>
                  </a:lnTo>
                  <a:lnTo>
                    <a:pt x="2402" y="1214"/>
                  </a:lnTo>
                  <a:lnTo>
                    <a:pt x="2300" y="1111"/>
                  </a:lnTo>
                  <a:lnTo>
                    <a:pt x="2198" y="1012"/>
                  </a:lnTo>
                  <a:lnTo>
                    <a:pt x="2101" y="918"/>
                  </a:lnTo>
                  <a:lnTo>
                    <a:pt x="2004" y="831"/>
                  </a:lnTo>
                  <a:lnTo>
                    <a:pt x="1911" y="749"/>
                  </a:lnTo>
                  <a:lnTo>
                    <a:pt x="1818" y="671"/>
                  </a:lnTo>
                  <a:lnTo>
                    <a:pt x="1728" y="600"/>
                  </a:lnTo>
                  <a:lnTo>
                    <a:pt x="1639" y="533"/>
                  </a:lnTo>
                  <a:lnTo>
                    <a:pt x="1553" y="470"/>
                  </a:lnTo>
                  <a:lnTo>
                    <a:pt x="1467" y="413"/>
                  </a:lnTo>
                  <a:lnTo>
                    <a:pt x="1382" y="360"/>
                  </a:lnTo>
                  <a:lnTo>
                    <a:pt x="1299" y="310"/>
                  </a:lnTo>
                  <a:lnTo>
                    <a:pt x="1215" y="266"/>
                  </a:lnTo>
                  <a:lnTo>
                    <a:pt x="1133" y="224"/>
                  </a:lnTo>
                  <a:lnTo>
                    <a:pt x="1053" y="189"/>
                  </a:lnTo>
                  <a:lnTo>
                    <a:pt x="972" y="155"/>
                  </a:lnTo>
                  <a:lnTo>
                    <a:pt x="892" y="126"/>
                  </a:lnTo>
                  <a:lnTo>
                    <a:pt x="813" y="100"/>
                  </a:lnTo>
                  <a:lnTo>
                    <a:pt x="733" y="77"/>
                  </a:lnTo>
                  <a:lnTo>
                    <a:pt x="653" y="58"/>
                  </a:lnTo>
                  <a:lnTo>
                    <a:pt x="574" y="42"/>
                  </a:lnTo>
                  <a:lnTo>
                    <a:pt x="493" y="29"/>
                  </a:lnTo>
                  <a:lnTo>
                    <a:pt x="413" y="17"/>
                  </a:lnTo>
                  <a:lnTo>
                    <a:pt x="332" y="9"/>
                  </a:lnTo>
                  <a:lnTo>
                    <a:pt x="250" y="3"/>
                  </a:lnTo>
                  <a:lnTo>
                    <a:pt x="168" y="0"/>
                  </a:lnTo>
                  <a:lnTo>
                    <a:pt x="85" y="0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56" name="Freeform 64"/>
            <p:cNvSpPr>
              <a:spLocks/>
            </p:cNvSpPr>
            <p:nvPr/>
          </p:nvSpPr>
          <p:spPr bwMode="auto">
            <a:xfrm>
              <a:off x="375" y="787"/>
              <a:ext cx="5147" cy="1195"/>
            </a:xfrm>
            <a:custGeom>
              <a:avLst/>
              <a:gdLst/>
              <a:ahLst/>
              <a:cxnLst>
                <a:cxn ang="0">
                  <a:pos x="5147" y="2049"/>
                </a:cxn>
                <a:cxn ang="0">
                  <a:pos x="5100" y="2090"/>
                </a:cxn>
                <a:cxn ang="0">
                  <a:pos x="5043" y="2132"/>
                </a:cxn>
                <a:cxn ang="0">
                  <a:pos x="4967" y="2182"/>
                </a:cxn>
                <a:cxn ang="0">
                  <a:pos x="4871" y="2237"/>
                </a:cxn>
                <a:cxn ang="0">
                  <a:pos x="4756" y="2288"/>
                </a:cxn>
                <a:cxn ang="0">
                  <a:pos x="4624" y="2335"/>
                </a:cxn>
                <a:cxn ang="0">
                  <a:pos x="4553" y="2355"/>
                </a:cxn>
                <a:cxn ang="0">
                  <a:pos x="4477" y="2369"/>
                </a:cxn>
                <a:cxn ang="0">
                  <a:pos x="4397" y="2382"/>
                </a:cxn>
                <a:cxn ang="0">
                  <a:pos x="4314" y="2388"/>
                </a:cxn>
                <a:cxn ang="0">
                  <a:pos x="4228" y="2390"/>
                </a:cxn>
                <a:cxn ang="0">
                  <a:pos x="4139" y="2385"/>
                </a:cxn>
                <a:cxn ang="0">
                  <a:pos x="4046" y="2374"/>
                </a:cxn>
                <a:cxn ang="0">
                  <a:pos x="3952" y="2356"/>
                </a:cxn>
                <a:cxn ang="0">
                  <a:pos x="3853" y="2330"/>
                </a:cxn>
                <a:cxn ang="0">
                  <a:pos x="3752" y="2296"/>
                </a:cxn>
                <a:cxn ang="0">
                  <a:pos x="3648" y="2253"/>
                </a:cxn>
                <a:cxn ang="0">
                  <a:pos x="3542" y="2200"/>
                </a:cxn>
                <a:cxn ang="0">
                  <a:pos x="3434" y="2137"/>
                </a:cxn>
                <a:cxn ang="0">
                  <a:pos x="3324" y="2064"/>
                </a:cxn>
                <a:cxn ang="0">
                  <a:pos x="3212" y="1978"/>
                </a:cxn>
                <a:cxn ang="0">
                  <a:pos x="3098" y="1880"/>
                </a:cxn>
                <a:cxn ang="0">
                  <a:pos x="2983" y="1770"/>
                </a:cxn>
                <a:cxn ang="0">
                  <a:pos x="2866" y="1646"/>
                </a:cxn>
                <a:cxn ang="0">
                  <a:pos x="2749" y="1520"/>
                </a:cxn>
                <a:cxn ang="0">
                  <a:pos x="2527" y="1284"/>
                </a:cxn>
                <a:cxn ang="0">
                  <a:pos x="2315" y="1072"/>
                </a:cxn>
                <a:cxn ang="0">
                  <a:pos x="2113" y="884"/>
                </a:cxn>
                <a:cxn ang="0">
                  <a:pos x="1920" y="717"/>
                </a:cxn>
                <a:cxn ang="0">
                  <a:pos x="1736" y="570"/>
                </a:cxn>
                <a:cxn ang="0">
                  <a:pos x="1558" y="444"/>
                </a:cxn>
                <a:cxn ang="0">
                  <a:pos x="1386" y="336"/>
                </a:cxn>
                <a:cxn ang="0">
                  <a:pos x="1219" y="246"/>
                </a:cxn>
                <a:cxn ang="0">
                  <a:pos x="1055" y="170"/>
                </a:cxn>
                <a:cxn ang="0">
                  <a:pos x="893" y="112"/>
                </a:cxn>
                <a:cxn ang="0">
                  <a:pos x="733" y="65"/>
                </a:cxn>
                <a:cxn ang="0">
                  <a:pos x="574" y="33"/>
                </a:cxn>
                <a:cxn ang="0">
                  <a:pos x="413" y="12"/>
                </a:cxn>
                <a:cxn ang="0">
                  <a:pos x="250" y="2"/>
                </a:cxn>
                <a:cxn ang="0">
                  <a:pos x="85" y="0"/>
                </a:cxn>
              </a:cxnLst>
              <a:rect l="0" t="0" r="r" b="b"/>
              <a:pathLst>
                <a:path w="5147" h="2390">
                  <a:moveTo>
                    <a:pt x="5147" y="2049"/>
                  </a:moveTo>
                  <a:lnTo>
                    <a:pt x="5147" y="2049"/>
                  </a:lnTo>
                  <a:lnTo>
                    <a:pt x="5135" y="2061"/>
                  </a:lnTo>
                  <a:lnTo>
                    <a:pt x="5100" y="2090"/>
                  </a:lnTo>
                  <a:lnTo>
                    <a:pt x="5075" y="2109"/>
                  </a:lnTo>
                  <a:lnTo>
                    <a:pt x="5043" y="2132"/>
                  </a:lnTo>
                  <a:lnTo>
                    <a:pt x="5008" y="2156"/>
                  </a:lnTo>
                  <a:lnTo>
                    <a:pt x="4967" y="2182"/>
                  </a:lnTo>
                  <a:lnTo>
                    <a:pt x="4921" y="2209"/>
                  </a:lnTo>
                  <a:lnTo>
                    <a:pt x="4871" y="2237"/>
                  </a:lnTo>
                  <a:lnTo>
                    <a:pt x="4815" y="2262"/>
                  </a:lnTo>
                  <a:lnTo>
                    <a:pt x="4756" y="2288"/>
                  </a:lnTo>
                  <a:lnTo>
                    <a:pt x="4692" y="2313"/>
                  </a:lnTo>
                  <a:lnTo>
                    <a:pt x="4624" y="2335"/>
                  </a:lnTo>
                  <a:lnTo>
                    <a:pt x="4589" y="2345"/>
                  </a:lnTo>
                  <a:lnTo>
                    <a:pt x="4553" y="2355"/>
                  </a:lnTo>
                  <a:lnTo>
                    <a:pt x="4515" y="2363"/>
                  </a:lnTo>
                  <a:lnTo>
                    <a:pt x="4477" y="2369"/>
                  </a:lnTo>
                  <a:lnTo>
                    <a:pt x="4438" y="2376"/>
                  </a:lnTo>
                  <a:lnTo>
                    <a:pt x="4397" y="2382"/>
                  </a:lnTo>
                  <a:lnTo>
                    <a:pt x="4357" y="2385"/>
                  </a:lnTo>
                  <a:lnTo>
                    <a:pt x="4314" y="2388"/>
                  </a:lnTo>
                  <a:lnTo>
                    <a:pt x="4272" y="2390"/>
                  </a:lnTo>
                  <a:lnTo>
                    <a:pt x="4228" y="2390"/>
                  </a:lnTo>
                  <a:lnTo>
                    <a:pt x="4184" y="2388"/>
                  </a:lnTo>
                  <a:lnTo>
                    <a:pt x="4139" y="2385"/>
                  </a:lnTo>
                  <a:lnTo>
                    <a:pt x="4093" y="2380"/>
                  </a:lnTo>
                  <a:lnTo>
                    <a:pt x="4046" y="2374"/>
                  </a:lnTo>
                  <a:lnTo>
                    <a:pt x="3999" y="2366"/>
                  </a:lnTo>
                  <a:lnTo>
                    <a:pt x="3952" y="2356"/>
                  </a:lnTo>
                  <a:lnTo>
                    <a:pt x="3902" y="2345"/>
                  </a:lnTo>
                  <a:lnTo>
                    <a:pt x="3853" y="2330"/>
                  </a:lnTo>
                  <a:lnTo>
                    <a:pt x="3803" y="2314"/>
                  </a:lnTo>
                  <a:lnTo>
                    <a:pt x="3752" y="2296"/>
                  </a:lnTo>
                  <a:lnTo>
                    <a:pt x="3700" y="2275"/>
                  </a:lnTo>
                  <a:lnTo>
                    <a:pt x="3648" y="2253"/>
                  </a:lnTo>
                  <a:lnTo>
                    <a:pt x="3596" y="2229"/>
                  </a:lnTo>
                  <a:lnTo>
                    <a:pt x="3542" y="2200"/>
                  </a:lnTo>
                  <a:lnTo>
                    <a:pt x="3489" y="2170"/>
                  </a:lnTo>
                  <a:lnTo>
                    <a:pt x="3434" y="2137"/>
                  </a:lnTo>
                  <a:lnTo>
                    <a:pt x="3380" y="2101"/>
                  </a:lnTo>
                  <a:lnTo>
                    <a:pt x="3324" y="2064"/>
                  </a:lnTo>
                  <a:lnTo>
                    <a:pt x="3269" y="2022"/>
                  </a:lnTo>
                  <a:lnTo>
                    <a:pt x="3212" y="1978"/>
                  </a:lnTo>
                  <a:lnTo>
                    <a:pt x="3156" y="1930"/>
                  </a:lnTo>
                  <a:lnTo>
                    <a:pt x="3098" y="1880"/>
                  </a:lnTo>
                  <a:lnTo>
                    <a:pt x="3041" y="1827"/>
                  </a:lnTo>
                  <a:lnTo>
                    <a:pt x="2983" y="1770"/>
                  </a:lnTo>
                  <a:lnTo>
                    <a:pt x="2924" y="1710"/>
                  </a:lnTo>
                  <a:lnTo>
                    <a:pt x="2866" y="1646"/>
                  </a:lnTo>
                  <a:lnTo>
                    <a:pt x="2866" y="1646"/>
                  </a:lnTo>
                  <a:lnTo>
                    <a:pt x="2749" y="1520"/>
                  </a:lnTo>
                  <a:lnTo>
                    <a:pt x="2637" y="1399"/>
                  </a:lnTo>
                  <a:lnTo>
                    <a:pt x="2527" y="1284"/>
                  </a:lnTo>
                  <a:lnTo>
                    <a:pt x="2419" y="1174"/>
                  </a:lnTo>
                  <a:lnTo>
                    <a:pt x="2315" y="1072"/>
                  </a:lnTo>
                  <a:lnTo>
                    <a:pt x="2213" y="976"/>
                  </a:lnTo>
                  <a:lnTo>
                    <a:pt x="2113" y="884"/>
                  </a:lnTo>
                  <a:lnTo>
                    <a:pt x="2016" y="798"/>
                  </a:lnTo>
                  <a:lnTo>
                    <a:pt x="1920" y="717"/>
                  </a:lnTo>
                  <a:lnTo>
                    <a:pt x="1827" y="641"/>
                  </a:lnTo>
                  <a:lnTo>
                    <a:pt x="1736" y="570"/>
                  </a:lnTo>
                  <a:lnTo>
                    <a:pt x="1647" y="504"/>
                  </a:lnTo>
                  <a:lnTo>
                    <a:pt x="1558" y="444"/>
                  </a:lnTo>
                  <a:lnTo>
                    <a:pt x="1472" y="388"/>
                  </a:lnTo>
                  <a:lnTo>
                    <a:pt x="1386" y="336"/>
                  </a:lnTo>
                  <a:lnTo>
                    <a:pt x="1303" y="288"/>
                  </a:lnTo>
                  <a:lnTo>
                    <a:pt x="1219" y="246"/>
                  </a:lnTo>
                  <a:lnTo>
                    <a:pt x="1136" y="205"/>
                  </a:lnTo>
                  <a:lnTo>
                    <a:pt x="1055" y="170"/>
                  </a:lnTo>
                  <a:lnTo>
                    <a:pt x="974" y="139"/>
                  </a:lnTo>
                  <a:lnTo>
                    <a:pt x="893" y="112"/>
                  </a:lnTo>
                  <a:lnTo>
                    <a:pt x="814" y="88"/>
                  </a:lnTo>
                  <a:lnTo>
                    <a:pt x="733" y="65"/>
                  </a:lnTo>
                  <a:lnTo>
                    <a:pt x="653" y="47"/>
                  </a:lnTo>
                  <a:lnTo>
                    <a:pt x="574" y="33"/>
                  </a:lnTo>
                  <a:lnTo>
                    <a:pt x="493" y="21"/>
                  </a:lnTo>
                  <a:lnTo>
                    <a:pt x="413" y="12"/>
                  </a:lnTo>
                  <a:lnTo>
                    <a:pt x="332" y="5"/>
                  </a:lnTo>
                  <a:lnTo>
                    <a:pt x="250" y="2"/>
                  </a:lnTo>
                  <a:lnTo>
                    <a:pt x="168" y="0"/>
                  </a:lnTo>
                  <a:lnTo>
                    <a:pt x="85" y="0"/>
                  </a:lnTo>
                  <a:lnTo>
                    <a:pt x="0" y="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57" name="Freeform 65"/>
            <p:cNvSpPr>
              <a:spLocks/>
            </p:cNvSpPr>
            <p:nvPr/>
          </p:nvSpPr>
          <p:spPr bwMode="auto">
            <a:xfrm>
              <a:off x="389" y="808"/>
              <a:ext cx="5176" cy="1160"/>
            </a:xfrm>
            <a:custGeom>
              <a:avLst/>
              <a:gdLst/>
              <a:ahLst/>
              <a:cxnLst>
                <a:cxn ang="0">
                  <a:pos x="5176" y="1959"/>
                </a:cxn>
                <a:cxn ang="0">
                  <a:pos x="5130" y="2001"/>
                </a:cxn>
                <a:cxn ang="0">
                  <a:pos x="5075" y="2044"/>
                </a:cxn>
                <a:cxn ang="0">
                  <a:pos x="4998" y="2096"/>
                </a:cxn>
                <a:cxn ang="0">
                  <a:pos x="4903" y="2153"/>
                </a:cxn>
                <a:cxn ang="0">
                  <a:pos x="4790" y="2208"/>
                </a:cxn>
                <a:cxn ang="0">
                  <a:pos x="4658" y="2258"/>
                </a:cxn>
                <a:cxn ang="0">
                  <a:pos x="4587" y="2277"/>
                </a:cxn>
                <a:cxn ang="0">
                  <a:pos x="4513" y="2295"/>
                </a:cxn>
                <a:cxn ang="0">
                  <a:pos x="4433" y="2308"/>
                </a:cxn>
                <a:cxn ang="0">
                  <a:pos x="4350" y="2317"/>
                </a:cxn>
                <a:cxn ang="0">
                  <a:pos x="4264" y="2321"/>
                </a:cxn>
                <a:cxn ang="0">
                  <a:pos x="4174" y="2317"/>
                </a:cxn>
                <a:cxn ang="0">
                  <a:pos x="4082" y="2308"/>
                </a:cxn>
                <a:cxn ang="0">
                  <a:pos x="3986" y="2292"/>
                </a:cxn>
                <a:cxn ang="0">
                  <a:pos x="3888" y="2269"/>
                </a:cxn>
                <a:cxn ang="0">
                  <a:pos x="3786" y="2235"/>
                </a:cxn>
                <a:cxn ang="0">
                  <a:pos x="3682" y="2195"/>
                </a:cxn>
                <a:cxn ang="0">
                  <a:pos x="3575" y="2143"/>
                </a:cxn>
                <a:cxn ang="0">
                  <a:pos x="3466" y="2082"/>
                </a:cxn>
                <a:cxn ang="0">
                  <a:pos x="3355" y="2011"/>
                </a:cxn>
                <a:cxn ang="0">
                  <a:pos x="3241" y="1927"/>
                </a:cxn>
                <a:cxn ang="0">
                  <a:pos x="3125" y="1831"/>
                </a:cxn>
                <a:cxn ang="0">
                  <a:pos x="3009" y="1723"/>
                </a:cxn>
                <a:cxn ang="0">
                  <a:pos x="2891" y="1600"/>
                </a:cxn>
                <a:cxn ang="0">
                  <a:pos x="2773" y="1475"/>
                </a:cxn>
                <a:cxn ang="0">
                  <a:pos x="2545" y="1244"/>
                </a:cxn>
                <a:cxn ang="0">
                  <a:pos x="2331" y="1035"/>
                </a:cxn>
                <a:cxn ang="0">
                  <a:pos x="2126" y="850"/>
                </a:cxn>
                <a:cxn ang="0">
                  <a:pos x="1931" y="685"/>
                </a:cxn>
                <a:cxn ang="0">
                  <a:pos x="1744" y="543"/>
                </a:cxn>
                <a:cxn ang="0">
                  <a:pos x="1565" y="419"/>
                </a:cxn>
                <a:cxn ang="0">
                  <a:pos x="1391" y="314"/>
                </a:cxn>
                <a:cxn ang="0">
                  <a:pos x="1222" y="226"/>
                </a:cxn>
                <a:cxn ang="0">
                  <a:pos x="1057" y="154"/>
                </a:cxn>
                <a:cxn ang="0">
                  <a:pos x="894" y="99"/>
                </a:cxn>
                <a:cxn ang="0">
                  <a:pos x="735" y="55"/>
                </a:cxn>
                <a:cxn ang="0">
                  <a:pos x="574" y="26"/>
                </a:cxn>
                <a:cxn ang="0">
                  <a:pos x="412" y="8"/>
                </a:cxn>
                <a:cxn ang="0">
                  <a:pos x="250" y="0"/>
                </a:cxn>
                <a:cxn ang="0">
                  <a:pos x="85" y="4"/>
                </a:cxn>
              </a:cxnLst>
              <a:rect l="0" t="0" r="r" b="b"/>
              <a:pathLst>
                <a:path w="5176" h="2321">
                  <a:moveTo>
                    <a:pt x="5176" y="1959"/>
                  </a:moveTo>
                  <a:lnTo>
                    <a:pt x="5176" y="1959"/>
                  </a:lnTo>
                  <a:lnTo>
                    <a:pt x="5165" y="1970"/>
                  </a:lnTo>
                  <a:lnTo>
                    <a:pt x="5130" y="2001"/>
                  </a:lnTo>
                  <a:lnTo>
                    <a:pt x="5105" y="2020"/>
                  </a:lnTo>
                  <a:lnTo>
                    <a:pt x="5075" y="2044"/>
                  </a:lnTo>
                  <a:lnTo>
                    <a:pt x="5039" y="2070"/>
                  </a:lnTo>
                  <a:lnTo>
                    <a:pt x="4998" y="2096"/>
                  </a:lnTo>
                  <a:lnTo>
                    <a:pt x="4953" y="2125"/>
                  </a:lnTo>
                  <a:lnTo>
                    <a:pt x="4903" y="2153"/>
                  </a:lnTo>
                  <a:lnTo>
                    <a:pt x="4849" y="2180"/>
                  </a:lnTo>
                  <a:lnTo>
                    <a:pt x="4790" y="2208"/>
                  </a:lnTo>
                  <a:lnTo>
                    <a:pt x="4726" y="2233"/>
                  </a:lnTo>
                  <a:lnTo>
                    <a:pt x="4658" y="2258"/>
                  </a:lnTo>
                  <a:lnTo>
                    <a:pt x="4624" y="2267"/>
                  </a:lnTo>
                  <a:lnTo>
                    <a:pt x="4587" y="2277"/>
                  </a:lnTo>
                  <a:lnTo>
                    <a:pt x="4550" y="2287"/>
                  </a:lnTo>
                  <a:lnTo>
                    <a:pt x="4513" y="2295"/>
                  </a:lnTo>
                  <a:lnTo>
                    <a:pt x="4472" y="2303"/>
                  </a:lnTo>
                  <a:lnTo>
                    <a:pt x="4433" y="2308"/>
                  </a:lnTo>
                  <a:lnTo>
                    <a:pt x="4392" y="2313"/>
                  </a:lnTo>
                  <a:lnTo>
                    <a:pt x="4350" y="2317"/>
                  </a:lnTo>
                  <a:lnTo>
                    <a:pt x="4307" y="2319"/>
                  </a:lnTo>
                  <a:lnTo>
                    <a:pt x="4264" y="2321"/>
                  </a:lnTo>
                  <a:lnTo>
                    <a:pt x="4220" y="2319"/>
                  </a:lnTo>
                  <a:lnTo>
                    <a:pt x="4174" y="2317"/>
                  </a:lnTo>
                  <a:lnTo>
                    <a:pt x="4128" y="2314"/>
                  </a:lnTo>
                  <a:lnTo>
                    <a:pt x="4082" y="2308"/>
                  </a:lnTo>
                  <a:lnTo>
                    <a:pt x="4034" y="2301"/>
                  </a:lnTo>
                  <a:lnTo>
                    <a:pt x="3986" y="2292"/>
                  </a:lnTo>
                  <a:lnTo>
                    <a:pt x="3936" y="2282"/>
                  </a:lnTo>
                  <a:lnTo>
                    <a:pt x="3888" y="2269"/>
                  </a:lnTo>
                  <a:lnTo>
                    <a:pt x="3836" y="2253"/>
                  </a:lnTo>
                  <a:lnTo>
                    <a:pt x="3786" y="2235"/>
                  </a:lnTo>
                  <a:lnTo>
                    <a:pt x="3734" y="2216"/>
                  </a:lnTo>
                  <a:lnTo>
                    <a:pt x="3682" y="2195"/>
                  </a:lnTo>
                  <a:lnTo>
                    <a:pt x="3628" y="2170"/>
                  </a:lnTo>
                  <a:lnTo>
                    <a:pt x="3575" y="2143"/>
                  </a:lnTo>
                  <a:lnTo>
                    <a:pt x="3521" y="2114"/>
                  </a:lnTo>
                  <a:lnTo>
                    <a:pt x="3466" y="2082"/>
                  </a:lnTo>
                  <a:lnTo>
                    <a:pt x="3410" y="2048"/>
                  </a:lnTo>
                  <a:lnTo>
                    <a:pt x="3355" y="2011"/>
                  </a:lnTo>
                  <a:lnTo>
                    <a:pt x="3298" y="1970"/>
                  </a:lnTo>
                  <a:lnTo>
                    <a:pt x="3241" y="1927"/>
                  </a:lnTo>
                  <a:lnTo>
                    <a:pt x="3184" y="1880"/>
                  </a:lnTo>
                  <a:lnTo>
                    <a:pt x="3125" y="1831"/>
                  </a:lnTo>
                  <a:lnTo>
                    <a:pt x="3067" y="1778"/>
                  </a:lnTo>
                  <a:lnTo>
                    <a:pt x="3009" y="1723"/>
                  </a:lnTo>
                  <a:lnTo>
                    <a:pt x="2949" y="1663"/>
                  </a:lnTo>
                  <a:lnTo>
                    <a:pt x="2891" y="1600"/>
                  </a:lnTo>
                  <a:lnTo>
                    <a:pt x="2891" y="1600"/>
                  </a:lnTo>
                  <a:lnTo>
                    <a:pt x="2773" y="1475"/>
                  </a:lnTo>
                  <a:lnTo>
                    <a:pt x="2658" y="1357"/>
                  </a:lnTo>
                  <a:lnTo>
                    <a:pt x="2545" y="1244"/>
                  </a:lnTo>
                  <a:lnTo>
                    <a:pt x="2437" y="1135"/>
                  </a:lnTo>
                  <a:lnTo>
                    <a:pt x="2331" y="1035"/>
                  </a:lnTo>
                  <a:lnTo>
                    <a:pt x="2227" y="938"/>
                  </a:lnTo>
                  <a:lnTo>
                    <a:pt x="2126" y="850"/>
                  </a:lnTo>
                  <a:lnTo>
                    <a:pt x="2027" y="764"/>
                  </a:lnTo>
                  <a:lnTo>
                    <a:pt x="1931" y="685"/>
                  </a:lnTo>
                  <a:lnTo>
                    <a:pt x="1837" y="611"/>
                  </a:lnTo>
                  <a:lnTo>
                    <a:pt x="1744" y="543"/>
                  </a:lnTo>
                  <a:lnTo>
                    <a:pt x="1654" y="478"/>
                  </a:lnTo>
                  <a:lnTo>
                    <a:pt x="1565" y="419"/>
                  </a:lnTo>
                  <a:lnTo>
                    <a:pt x="1477" y="364"/>
                  </a:lnTo>
                  <a:lnTo>
                    <a:pt x="1391" y="314"/>
                  </a:lnTo>
                  <a:lnTo>
                    <a:pt x="1305" y="268"/>
                  </a:lnTo>
                  <a:lnTo>
                    <a:pt x="1222" y="226"/>
                  </a:lnTo>
                  <a:lnTo>
                    <a:pt x="1139" y="188"/>
                  </a:lnTo>
                  <a:lnTo>
                    <a:pt x="1057" y="154"/>
                  </a:lnTo>
                  <a:lnTo>
                    <a:pt x="976" y="125"/>
                  </a:lnTo>
                  <a:lnTo>
                    <a:pt x="894" y="99"/>
                  </a:lnTo>
                  <a:lnTo>
                    <a:pt x="814" y="75"/>
                  </a:lnTo>
                  <a:lnTo>
                    <a:pt x="735" y="55"/>
                  </a:lnTo>
                  <a:lnTo>
                    <a:pt x="654" y="39"/>
                  </a:lnTo>
                  <a:lnTo>
                    <a:pt x="574" y="26"/>
                  </a:lnTo>
                  <a:lnTo>
                    <a:pt x="493" y="16"/>
                  </a:lnTo>
                  <a:lnTo>
                    <a:pt x="412" y="8"/>
                  </a:lnTo>
                  <a:lnTo>
                    <a:pt x="332" y="4"/>
                  </a:lnTo>
                  <a:lnTo>
                    <a:pt x="250" y="0"/>
                  </a:lnTo>
                  <a:lnTo>
                    <a:pt x="168" y="0"/>
                  </a:lnTo>
                  <a:lnTo>
                    <a:pt x="85" y="4"/>
                  </a:lnTo>
                  <a:lnTo>
                    <a:pt x="0" y="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58" name="Freeform 66"/>
            <p:cNvSpPr>
              <a:spLocks/>
            </p:cNvSpPr>
            <p:nvPr/>
          </p:nvSpPr>
          <p:spPr bwMode="auto">
            <a:xfrm>
              <a:off x="403" y="829"/>
              <a:ext cx="5205" cy="1124"/>
            </a:xfrm>
            <a:custGeom>
              <a:avLst/>
              <a:gdLst/>
              <a:ahLst/>
              <a:cxnLst>
                <a:cxn ang="0">
                  <a:pos x="5205" y="1868"/>
                </a:cxn>
                <a:cxn ang="0">
                  <a:pos x="5161" y="1910"/>
                </a:cxn>
                <a:cxn ang="0">
                  <a:pos x="5105" y="1956"/>
                </a:cxn>
                <a:cxn ang="0">
                  <a:pos x="5030" y="2011"/>
                </a:cxn>
                <a:cxn ang="0">
                  <a:pos x="4936" y="2069"/>
                </a:cxn>
                <a:cxn ang="0">
                  <a:pos x="4822" y="2127"/>
                </a:cxn>
                <a:cxn ang="0">
                  <a:pos x="4693" y="2178"/>
                </a:cxn>
                <a:cxn ang="0">
                  <a:pos x="4621" y="2201"/>
                </a:cxn>
                <a:cxn ang="0">
                  <a:pos x="4546" y="2219"/>
                </a:cxn>
                <a:cxn ang="0">
                  <a:pos x="4467" y="2235"/>
                </a:cxn>
                <a:cxn ang="0">
                  <a:pos x="4385" y="2245"/>
                </a:cxn>
                <a:cxn ang="0">
                  <a:pos x="4299" y="2250"/>
                </a:cxn>
                <a:cxn ang="0">
                  <a:pos x="4208" y="2250"/>
                </a:cxn>
                <a:cxn ang="0">
                  <a:pos x="4117" y="2241"/>
                </a:cxn>
                <a:cxn ang="0">
                  <a:pos x="4020" y="2227"/>
                </a:cxn>
                <a:cxn ang="0">
                  <a:pos x="3921" y="2206"/>
                </a:cxn>
                <a:cxn ang="0">
                  <a:pos x="3820" y="2175"/>
                </a:cxn>
                <a:cxn ang="0">
                  <a:pos x="3714" y="2135"/>
                </a:cxn>
                <a:cxn ang="0">
                  <a:pos x="3607" y="2086"/>
                </a:cxn>
                <a:cxn ang="0">
                  <a:pos x="3497" y="2027"/>
                </a:cxn>
                <a:cxn ang="0">
                  <a:pos x="3385" y="1957"/>
                </a:cxn>
                <a:cxn ang="0">
                  <a:pos x="3270" y="1875"/>
                </a:cxn>
                <a:cxn ang="0">
                  <a:pos x="3153" y="1781"/>
                </a:cxn>
                <a:cxn ang="0">
                  <a:pos x="3035" y="1675"/>
                </a:cxn>
                <a:cxn ang="0">
                  <a:pos x="2914" y="1555"/>
                </a:cxn>
                <a:cxn ang="0">
                  <a:pos x="2795" y="1431"/>
                </a:cxn>
                <a:cxn ang="0">
                  <a:pos x="2564" y="1202"/>
                </a:cxn>
                <a:cxn ang="0">
                  <a:pos x="2346" y="997"/>
                </a:cxn>
                <a:cxn ang="0">
                  <a:pos x="2140" y="816"/>
                </a:cxn>
                <a:cxn ang="0">
                  <a:pos x="1941" y="654"/>
                </a:cxn>
                <a:cxn ang="0">
                  <a:pos x="1752" y="514"/>
                </a:cxn>
                <a:cxn ang="0">
                  <a:pos x="1570" y="394"/>
                </a:cxn>
                <a:cxn ang="0">
                  <a:pos x="1395" y="293"/>
                </a:cxn>
                <a:cxn ang="0">
                  <a:pos x="1226" y="207"/>
                </a:cxn>
                <a:cxn ang="0">
                  <a:pos x="1059" y="139"/>
                </a:cxn>
                <a:cxn ang="0">
                  <a:pos x="897" y="86"/>
                </a:cxn>
                <a:cxn ang="0">
                  <a:pos x="734" y="45"/>
                </a:cxn>
                <a:cxn ang="0">
                  <a:pos x="575" y="20"/>
                </a:cxn>
                <a:cxn ang="0">
                  <a:pos x="414" y="5"/>
                </a:cxn>
                <a:cxn ang="0">
                  <a:pos x="250" y="0"/>
                </a:cxn>
                <a:cxn ang="0">
                  <a:pos x="85" y="7"/>
                </a:cxn>
              </a:cxnLst>
              <a:rect l="0" t="0" r="r" b="b"/>
              <a:pathLst>
                <a:path w="5205" h="2250">
                  <a:moveTo>
                    <a:pt x="5205" y="1868"/>
                  </a:moveTo>
                  <a:lnTo>
                    <a:pt x="5205" y="1868"/>
                  </a:lnTo>
                  <a:lnTo>
                    <a:pt x="5194" y="1880"/>
                  </a:lnTo>
                  <a:lnTo>
                    <a:pt x="5161" y="1910"/>
                  </a:lnTo>
                  <a:lnTo>
                    <a:pt x="5136" y="1931"/>
                  </a:lnTo>
                  <a:lnTo>
                    <a:pt x="5105" y="1956"/>
                  </a:lnTo>
                  <a:lnTo>
                    <a:pt x="5071" y="1981"/>
                  </a:lnTo>
                  <a:lnTo>
                    <a:pt x="5030" y="2011"/>
                  </a:lnTo>
                  <a:lnTo>
                    <a:pt x="4984" y="2040"/>
                  </a:lnTo>
                  <a:lnTo>
                    <a:pt x="4936" y="2069"/>
                  </a:lnTo>
                  <a:lnTo>
                    <a:pt x="4882" y="2098"/>
                  </a:lnTo>
                  <a:lnTo>
                    <a:pt x="4822" y="2127"/>
                  </a:lnTo>
                  <a:lnTo>
                    <a:pt x="4760" y="2153"/>
                  </a:lnTo>
                  <a:lnTo>
                    <a:pt x="4693" y="2178"/>
                  </a:lnTo>
                  <a:lnTo>
                    <a:pt x="4657" y="2190"/>
                  </a:lnTo>
                  <a:lnTo>
                    <a:pt x="4621" y="2201"/>
                  </a:lnTo>
                  <a:lnTo>
                    <a:pt x="4585" y="2211"/>
                  </a:lnTo>
                  <a:lnTo>
                    <a:pt x="4546" y="2219"/>
                  </a:lnTo>
                  <a:lnTo>
                    <a:pt x="4507" y="2227"/>
                  </a:lnTo>
                  <a:lnTo>
                    <a:pt x="4467" y="2235"/>
                  </a:lnTo>
                  <a:lnTo>
                    <a:pt x="4426" y="2240"/>
                  </a:lnTo>
                  <a:lnTo>
                    <a:pt x="4385" y="2245"/>
                  </a:lnTo>
                  <a:lnTo>
                    <a:pt x="4342" y="2248"/>
                  </a:lnTo>
                  <a:lnTo>
                    <a:pt x="4299" y="2250"/>
                  </a:lnTo>
                  <a:lnTo>
                    <a:pt x="4254" y="2250"/>
                  </a:lnTo>
                  <a:lnTo>
                    <a:pt x="4208" y="2250"/>
                  </a:lnTo>
                  <a:lnTo>
                    <a:pt x="4163" y="2246"/>
                  </a:lnTo>
                  <a:lnTo>
                    <a:pt x="4117" y="2241"/>
                  </a:lnTo>
                  <a:lnTo>
                    <a:pt x="4068" y="2235"/>
                  </a:lnTo>
                  <a:lnTo>
                    <a:pt x="4020" y="2227"/>
                  </a:lnTo>
                  <a:lnTo>
                    <a:pt x="3971" y="2217"/>
                  </a:lnTo>
                  <a:lnTo>
                    <a:pt x="3921" y="2206"/>
                  </a:lnTo>
                  <a:lnTo>
                    <a:pt x="3871" y="2191"/>
                  </a:lnTo>
                  <a:lnTo>
                    <a:pt x="3820" y="2175"/>
                  </a:lnTo>
                  <a:lnTo>
                    <a:pt x="3767" y="2156"/>
                  </a:lnTo>
                  <a:lnTo>
                    <a:pt x="3714" y="2135"/>
                  </a:lnTo>
                  <a:lnTo>
                    <a:pt x="3661" y="2112"/>
                  </a:lnTo>
                  <a:lnTo>
                    <a:pt x="3607" y="2086"/>
                  </a:lnTo>
                  <a:lnTo>
                    <a:pt x="3553" y="2057"/>
                  </a:lnTo>
                  <a:lnTo>
                    <a:pt x="3497" y="2027"/>
                  </a:lnTo>
                  <a:lnTo>
                    <a:pt x="3442" y="1993"/>
                  </a:lnTo>
                  <a:lnTo>
                    <a:pt x="3385" y="1957"/>
                  </a:lnTo>
                  <a:lnTo>
                    <a:pt x="3328" y="1917"/>
                  </a:lnTo>
                  <a:lnTo>
                    <a:pt x="3270" y="1875"/>
                  </a:lnTo>
                  <a:lnTo>
                    <a:pt x="3213" y="1830"/>
                  </a:lnTo>
                  <a:lnTo>
                    <a:pt x="3153" y="1781"/>
                  </a:lnTo>
                  <a:lnTo>
                    <a:pt x="3095" y="1730"/>
                  </a:lnTo>
                  <a:lnTo>
                    <a:pt x="3035" y="1675"/>
                  </a:lnTo>
                  <a:lnTo>
                    <a:pt x="2975" y="1617"/>
                  </a:lnTo>
                  <a:lnTo>
                    <a:pt x="2914" y="1555"/>
                  </a:lnTo>
                  <a:lnTo>
                    <a:pt x="2914" y="1555"/>
                  </a:lnTo>
                  <a:lnTo>
                    <a:pt x="2795" y="1431"/>
                  </a:lnTo>
                  <a:lnTo>
                    <a:pt x="2678" y="1313"/>
                  </a:lnTo>
                  <a:lnTo>
                    <a:pt x="2564" y="1202"/>
                  </a:lnTo>
                  <a:lnTo>
                    <a:pt x="2453" y="1097"/>
                  </a:lnTo>
                  <a:lnTo>
                    <a:pt x="2346" y="997"/>
                  </a:lnTo>
                  <a:lnTo>
                    <a:pt x="2241" y="903"/>
                  </a:lnTo>
                  <a:lnTo>
                    <a:pt x="2140" y="816"/>
                  </a:lnTo>
                  <a:lnTo>
                    <a:pt x="2040" y="732"/>
                  </a:lnTo>
                  <a:lnTo>
                    <a:pt x="1941" y="654"/>
                  </a:lnTo>
                  <a:lnTo>
                    <a:pt x="1847" y="582"/>
                  </a:lnTo>
                  <a:lnTo>
                    <a:pt x="1752" y="514"/>
                  </a:lnTo>
                  <a:lnTo>
                    <a:pt x="1661" y="452"/>
                  </a:lnTo>
                  <a:lnTo>
                    <a:pt x="1570" y="394"/>
                  </a:lnTo>
                  <a:lnTo>
                    <a:pt x="1483" y="341"/>
                  </a:lnTo>
                  <a:lnTo>
                    <a:pt x="1395" y="293"/>
                  </a:lnTo>
                  <a:lnTo>
                    <a:pt x="1311" y="247"/>
                  </a:lnTo>
                  <a:lnTo>
                    <a:pt x="1226" y="207"/>
                  </a:lnTo>
                  <a:lnTo>
                    <a:pt x="1143" y="171"/>
                  </a:lnTo>
                  <a:lnTo>
                    <a:pt x="1059" y="139"/>
                  </a:lnTo>
                  <a:lnTo>
                    <a:pt x="977" y="110"/>
                  </a:lnTo>
                  <a:lnTo>
                    <a:pt x="897" y="86"/>
                  </a:lnTo>
                  <a:lnTo>
                    <a:pt x="815" y="63"/>
                  </a:lnTo>
                  <a:lnTo>
                    <a:pt x="734" y="45"/>
                  </a:lnTo>
                  <a:lnTo>
                    <a:pt x="655" y="31"/>
                  </a:lnTo>
                  <a:lnTo>
                    <a:pt x="575" y="20"/>
                  </a:lnTo>
                  <a:lnTo>
                    <a:pt x="494" y="10"/>
                  </a:lnTo>
                  <a:lnTo>
                    <a:pt x="414" y="5"/>
                  </a:lnTo>
                  <a:lnTo>
                    <a:pt x="332" y="2"/>
                  </a:lnTo>
                  <a:lnTo>
                    <a:pt x="250" y="0"/>
                  </a:lnTo>
                  <a:lnTo>
                    <a:pt x="168" y="2"/>
                  </a:lnTo>
                  <a:lnTo>
                    <a:pt x="85" y="7"/>
                  </a:lnTo>
                  <a:lnTo>
                    <a:pt x="0" y="13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59" name="Freeform 67"/>
            <p:cNvSpPr>
              <a:spLocks/>
            </p:cNvSpPr>
            <p:nvPr/>
          </p:nvSpPr>
          <p:spPr bwMode="auto">
            <a:xfrm>
              <a:off x="418" y="850"/>
              <a:ext cx="5233" cy="1090"/>
            </a:xfrm>
            <a:custGeom>
              <a:avLst/>
              <a:gdLst/>
              <a:ahLst/>
              <a:cxnLst>
                <a:cxn ang="0">
                  <a:pos x="5233" y="1778"/>
                </a:cxn>
                <a:cxn ang="0">
                  <a:pos x="5189" y="1822"/>
                </a:cxn>
                <a:cxn ang="0">
                  <a:pos x="5133" y="1867"/>
                </a:cxn>
                <a:cxn ang="0">
                  <a:pos x="5060" y="1923"/>
                </a:cxn>
                <a:cxn ang="0">
                  <a:pos x="4965" y="1985"/>
                </a:cxn>
                <a:cxn ang="0">
                  <a:pos x="4854" y="2044"/>
                </a:cxn>
                <a:cxn ang="0">
                  <a:pos x="4725" y="2099"/>
                </a:cxn>
                <a:cxn ang="0">
                  <a:pos x="4654" y="2122"/>
                </a:cxn>
                <a:cxn ang="0">
                  <a:pos x="4579" y="2143"/>
                </a:cxn>
                <a:cxn ang="0">
                  <a:pos x="4500" y="2159"/>
                </a:cxn>
                <a:cxn ang="0">
                  <a:pos x="4418" y="2172"/>
                </a:cxn>
                <a:cxn ang="0">
                  <a:pos x="4332" y="2178"/>
                </a:cxn>
                <a:cxn ang="0">
                  <a:pos x="4242" y="2180"/>
                </a:cxn>
                <a:cxn ang="0">
                  <a:pos x="4149" y="2174"/>
                </a:cxn>
                <a:cxn ang="0">
                  <a:pos x="4053" y="2162"/>
                </a:cxn>
                <a:cxn ang="0">
                  <a:pos x="3953" y="2141"/>
                </a:cxn>
                <a:cxn ang="0">
                  <a:pos x="3852" y="2114"/>
                </a:cxn>
                <a:cxn ang="0">
                  <a:pos x="3746" y="2075"/>
                </a:cxn>
                <a:cxn ang="0">
                  <a:pos x="3638" y="2028"/>
                </a:cxn>
                <a:cxn ang="0">
                  <a:pos x="3527" y="1972"/>
                </a:cxn>
                <a:cxn ang="0">
                  <a:pos x="3414" y="1902"/>
                </a:cxn>
                <a:cxn ang="0">
                  <a:pos x="3298" y="1823"/>
                </a:cxn>
                <a:cxn ang="0">
                  <a:pos x="3180" y="1731"/>
                </a:cxn>
                <a:cxn ang="0">
                  <a:pos x="3059" y="1626"/>
                </a:cxn>
                <a:cxn ang="0">
                  <a:pos x="2937" y="1508"/>
                </a:cxn>
                <a:cxn ang="0">
                  <a:pos x="2816" y="1387"/>
                </a:cxn>
                <a:cxn ang="0">
                  <a:pos x="2581" y="1161"/>
                </a:cxn>
                <a:cxn ang="0">
                  <a:pos x="2361" y="959"/>
                </a:cxn>
                <a:cxn ang="0">
                  <a:pos x="2151" y="780"/>
                </a:cxn>
                <a:cxn ang="0">
                  <a:pos x="1951" y="624"/>
                </a:cxn>
                <a:cxn ang="0">
                  <a:pos x="1759" y="486"/>
                </a:cxn>
                <a:cxn ang="0">
                  <a:pos x="1576" y="370"/>
                </a:cxn>
                <a:cxn ang="0">
                  <a:pos x="1400" y="270"/>
                </a:cxn>
                <a:cxn ang="0">
                  <a:pos x="1229" y="189"/>
                </a:cxn>
                <a:cxn ang="0">
                  <a:pos x="1061" y="123"/>
                </a:cxn>
                <a:cxn ang="0">
                  <a:pos x="897" y="73"/>
                </a:cxn>
                <a:cxn ang="0">
                  <a:pos x="736" y="36"/>
                </a:cxn>
                <a:cxn ang="0">
                  <a:pos x="575" y="13"/>
                </a:cxn>
                <a:cxn ang="0">
                  <a:pos x="413" y="2"/>
                </a:cxn>
                <a:cxn ang="0">
                  <a:pos x="250" y="2"/>
                </a:cxn>
                <a:cxn ang="0">
                  <a:pos x="85" y="10"/>
                </a:cxn>
              </a:cxnLst>
              <a:rect l="0" t="0" r="r" b="b"/>
              <a:pathLst>
                <a:path w="5233" h="2180">
                  <a:moveTo>
                    <a:pt x="5233" y="1778"/>
                  </a:moveTo>
                  <a:lnTo>
                    <a:pt x="5233" y="1778"/>
                  </a:lnTo>
                  <a:lnTo>
                    <a:pt x="5222" y="1789"/>
                  </a:lnTo>
                  <a:lnTo>
                    <a:pt x="5189" y="1822"/>
                  </a:lnTo>
                  <a:lnTo>
                    <a:pt x="5164" y="1843"/>
                  </a:lnTo>
                  <a:lnTo>
                    <a:pt x="5133" y="1867"/>
                  </a:lnTo>
                  <a:lnTo>
                    <a:pt x="5099" y="1894"/>
                  </a:lnTo>
                  <a:lnTo>
                    <a:pt x="5060" y="1923"/>
                  </a:lnTo>
                  <a:lnTo>
                    <a:pt x="5015" y="1954"/>
                  </a:lnTo>
                  <a:lnTo>
                    <a:pt x="4965" y="1985"/>
                  </a:lnTo>
                  <a:lnTo>
                    <a:pt x="4913" y="2014"/>
                  </a:lnTo>
                  <a:lnTo>
                    <a:pt x="4854" y="2044"/>
                  </a:lnTo>
                  <a:lnTo>
                    <a:pt x="4792" y="2072"/>
                  </a:lnTo>
                  <a:lnTo>
                    <a:pt x="4725" y="2099"/>
                  </a:lnTo>
                  <a:lnTo>
                    <a:pt x="4689" y="2111"/>
                  </a:lnTo>
                  <a:lnTo>
                    <a:pt x="4654" y="2122"/>
                  </a:lnTo>
                  <a:lnTo>
                    <a:pt x="4617" y="2133"/>
                  </a:lnTo>
                  <a:lnTo>
                    <a:pt x="4579" y="2143"/>
                  </a:lnTo>
                  <a:lnTo>
                    <a:pt x="4540" y="2153"/>
                  </a:lnTo>
                  <a:lnTo>
                    <a:pt x="4500" y="2159"/>
                  </a:lnTo>
                  <a:lnTo>
                    <a:pt x="4460" y="2167"/>
                  </a:lnTo>
                  <a:lnTo>
                    <a:pt x="4418" y="2172"/>
                  </a:lnTo>
                  <a:lnTo>
                    <a:pt x="4375" y="2175"/>
                  </a:lnTo>
                  <a:lnTo>
                    <a:pt x="4332" y="2178"/>
                  </a:lnTo>
                  <a:lnTo>
                    <a:pt x="4288" y="2180"/>
                  </a:lnTo>
                  <a:lnTo>
                    <a:pt x="4242" y="2180"/>
                  </a:lnTo>
                  <a:lnTo>
                    <a:pt x="4196" y="2178"/>
                  </a:lnTo>
                  <a:lnTo>
                    <a:pt x="4149" y="2174"/>
                  </a:lnTo>
                  <a:lnTo>
                    <a:pt x="4102" y="2169"/>
                  </a:lnTo>
                  <a:lnTo>
                    <a:pt x="4053" y="2162"/>
                  </a:lnTo>
                  <a:lnTo>
                    <a:pt x="4003" y="2153"/>
                  </a:lnTo>
                  <a:lnTo>
                    <a:pt x="3953" y="2141"/>
                  </a:lnTo>
                  <a:lnTo>
                    <a:pt x="3903" y="2128"/>
                  </a:lnTo>
                  <a:lnTo>
                    <a:pt x="3852" y="2114"/>
                  </a:lnTo>
                  <a:lnTo>
                    <a:pt x="3799" y="2096"/>
                  </a:lnTo>
                  <a:lnTo>
                    <a:pt x="3746" y="2075"/>
                  </a:lnTo>
                  <a:lnTo>
                    <a:pt x="3692" y="2054"/>
                  </a:lnTo>
                  <a:lnTo>
                    <a:pt x="3638" y="2028"/>
                  </a:lnTo>
                  <a:lnTo>
                    <a:pt x="3582" y="2001"/>
                  </a:lnTo>
                  <a:lnTo>
                    <a:pt x="3527" y="1972"/>
                  </a:lnTo>
                  <a:lnTo>
                    <a:pt x="3471" y="1938"/>
                  </a:lnTo>
                  <a:lnTo>
                    <a:pt x="3414" y="1902"/>
                  </a:lnTo>
                  <a:lnTo>
                    <a:pt x="3356" y="1865"/>
                  </a:lnTo>
                  <a:lnTo>
                    <a:pt x="3298" y="1823"/>
                  </a:lnTo>
                  <a:lnTo>
                    <a:pt x="3239" y="1778"/>
                  </a:lnTo>
                  <a:lnTo>
                    <a:pt x="3180" y="1731"/>
                  </a:lnTo>
                  <a:lnTo>
                    <a:pt x="3120" y="1681"/>
                  </a:lnTo>
                  <a:lnTo>
                    <a:pt x="3059" y="1626"/>
                  </a:lnTo>
                  <a:lnTo>
                    <a:pt x="2999" y="1570"/>
                  </a:lnTo>
                  <a:lnTo>
                    <a:pt x="2937" y="1508"/>
                  </a:lnTo>
                  <a:lnTo>
                    <a:pt x="2937" y="1508"/>
                  </a:lnTo>
                  <a:lnTo>
                    <a:pt x="2816" y="1387"/>
                  </a:lnTo>
                  <a:lnTo>
                    <a:pt x="2697" y="1271"/>
                  </a:lnTo>
                  <a:lnTo>
                    <a:pt x="2581" y="1161"/>
                  </a:lnTo>
                  <a:lnTo>
                    <a:pt x="2470" y="1058"/>
                  </a:lnTo>
                  <a:lnTo>
                    <a:pt x="2361" y="959"/>
                  </a:lnTo>
                  <a:lnTo>
                    <a:pt x="2255" y="867"/>
                  </a:lnTo>
                  <a:lnTo>
                    <a:pt x="2151" y="780"/>
                  </a:lnTo>
                  <a:lnTo>
                    <a:pt x="2050" y="699"/>
                  </a:lnTo>
                  <a:lnTo>
                    <a:pt x="1951" y="624"/>
                  </a:lnTo>
                  <a:lnTo>
                    <a:pt x="1854" y="552"/>
                  </a:lnTo>
                  <a:lnTo>
                    <a:pt x="1759" y="486"/>
                  </a:lnTo>
                  <a:lnTo>
                    <a:pt x="1668" y="427"/>
                  </a:lnTo>
                  <a:lnTo>
                    <a:pt x="1576" y="370"/>
                  </a:lnTo>
                  <a:lnTo>
                    <a:pt x="1487" y="318"/>
                  </a:lnTo>
                  <a:lnTo>
                    <a:pt x="1400" y="270"/>
                  </a:lnTo>
                  <a:lnTo>
                    <a:pt x="1314" y="228"/>
                  </a:lnTo>
                  <a:lnTo>
                    <a:pt x="1229" y="189"/>
                  </a:lnTo>
                  <a:lnTo>
                    <a:pt x="1144" y="154"/>
                  </a:lnTo>
                  <a:lnTo>
                    <a:pt x="1061" y="123"/>
                  </a:lnTo>
                  <a:lnTo>
                    <a:pt x="979" y="96"/>
                  </a:lnTo>
                  <a:lnTo>
                    <a:pt x="897" y="73"/>
                  </a:lnTo>
                  <a:lnTo>
                    <a:pt x="817" y="54"/>
                  </a:lnTo>
                  <a:lnTo>
                    <a:pt x="736" y="36"/>
                  </a:lnTo>
                  <a:lnTo>
                    <a:pt x="656" y="23"/>
                  </a:lnTo>
                  <a:lnTo>
                    <a:pt x="575" y="13"/>
                  </a:lnTo>
                  <a:lnTo>
                    <a:pt x="495" y="7"/>
                  </a:lnTo>
                  <a:lnTo>
                    <a:pt x="413" y="2"/>
                  </a:lnTo>
                  <a:lnTo>
                    <a:pt x="332" y="0"/>
                  </a:lnTo>
                  <a:lnTo>
                    <a:pt x="250" y="2"/>
                  </a:lnTo>
                  <a:lnTo>
                    <a:pt x="168" y="5"/>
                  </a:lnTo>
                  <a:lnTo>
                    <a:pt x="85" y="10"/>
                  </a:lnTo>
                  <a:lnTo>
                    <a:pt x="0" y="1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60" name="Freeform 68"/>
            <p:cNvSpPr>
              <a:spLocks/>
            </p:cNvSpPr>
            <p:nvPr/>
          </p:nvSpPr>
          <p:spPr bwMode="auto">
            <a:xfrm>
              <a:off x="434" y="870"/>
              <a:ext cx="5259" cy="1056"/>
            </a:xfrm>
            <a:custGeom>
              <a:avLst/>
              <a:gdLst/>
              <a:ahLst/>
              <a:cxnLst>
                <a:cxn ang="0">
                  <a:pos x="5259" y="1687"/>
                </a:cxn>
                <a:cxn ang="0">
                  <a:pos x="5214" y="1731"/>
                </a:cxn>
                <a:cxn ang="0">
                  <a:pos x="5160" y="1779"/>
                </a:cxn>
                <a:cxn ang="0">
                  <a:pos x="5087" y="1837"/>
                </a:cxn>
                <a:cxn ang="0">
                  <a:pos x="4994" y="1900"/>
                </a:cxn>
                <a:cxn ang="0">
                  <a:pos x="4883" y="1963"/>
                </a:cxn>
                <a:cxn ang="0">
                  <a:pos x="4755" y="2020"/>
                </a:cxn>
                <a:cxn ang="0">
                  <a:pos x="4684" y="2045"/>
                </a:cxn>
                <a:cxn ang="0">
                  <a:pos x="4611" y="2068"/>
                </a:cxn>
                <a:cxn ang="0">
                  <a:pos x="4531" y="2086"/>
                </a:cxn>
                <a:cxn ang="0">
                  <a:pos x="4449" y="2100"/>
                </a:cxn>
                <a:cxn ang="0">
                  <a:pos x="4363" y="2108"/>
                </a:cxn>
                <a:cxn ang="0">
                  <a:pos x="4275" y="2112"/>
                </a:cxn>
                <a:cxn ang="0">
                  <a:pos x="4181" y="2107"/>
                </a:cxn>
                <a:cxn ang="0">
                  <a:pos x="4084" y="2097"/>
                </a:cxn>
                <a:cxn ang="0">
                  <a:pos x="3984" y="2079"/>
                </a:cxn>
                <a:cxn ang="0">
                  <a:pos x="3882" y="2052"/>
                </a:cxn>
                <a:cxn ang="0">
                  <a:pos x="3776" y="2016"/>
                </a:cxn>
                <a:cxn ang="0">
                  <a:pos x="3668" y="1971"/>
                </a:cxn>
                <a:cxn ang="0">
                  <a:pos x="3555" y="1916"/>
                </a:cxn>
                <a:cxn ang="0">
                  <a:pos x="3441" y="1850"/>
                </a:cxn>
                <a:cxn ang="0">
                  <a:pos x="3325" y="1773"/>
                </a:cxn>
                <a:cxn ang="0">
                  <a:pos x="3205" y="1682"/>
                </a:cxn>
                <a:cxn ang="0">
                  <a:pos x="3083" y="1579"/>
                </a:cxn>
                <a:cxn ang="0">
                  <a:pos x="2958" y="1463"/>
                </a:cxn>
                <a:cxn ang="0">
                  <a:pos x="2835" y="1343"/>
                </a:cxn>
                <a:cxn ang="0">
                  <a:pos x="2599" y="1122"/>
                </a:cxn>
                <a:cxn ang="0">
                  <a:pos x="2374" y="923"/>
                </a:cxn>
                <a:cxn ang="0">
                  <a:pos x="2161" y="747"/>
                </a:cxn>
                <a:cxn ang="0">
                  <a:pos x="1960" y="594"/>
                </a:cxn>
                <a:cxn ang="0">
                  <a:pos x="1767" y="460"/>
                </a:cxn>
                <a:cxn ang="0">
                  <a:pos x="1581" y="347"/>
                </a:cxn>
                <a:cxn ang="0">
                  <a:pos x="1403" y="250"/>
                </a:cxn>
                <a:cxn ang="0">
                  <a:pos x="1231" y="171"/>
                </a:cxn>
                <a:cxn ang="0">
                  <a:pos x="1063" y="109"/>
                </a:cxn>
                <a:cxn ang="0">
                  <a:pos x="898" y="63"/>
                </a:cxn>
                <a:cxn ang="0">
                  <a:pos x="735" y="29"/>
                </a:cxn>
                <a:cxn ang="0">
                  <a:pos x="574" y="8"/>
                </a:cxn>
                <a:cxn ang="0">
                  <a:pos x="412" y="0"/>
                </a:cxn>
                <a:cxn ang="0">
                  <a:pos x="249" y="3"/>
                </a:cxn>
                <a:cxn ang="0">
                  <a:pos x="84" y="16"/>
                </a:cxn>
              </a:cxnLst>
              <a:rect l="0" t="0" r="r" b="b"/>
              <a:pathLst>
                <a:path w="5259" h="2112">
                  <a:moveTo>
                    <a:pt x="5259" y="1687"/>
                  </a:moveTo>
                  <a:lnTo>
                    <a:pt x="5259" y="1687"/>
                  </a:lnTo>
                  <a:lnTo>
                    <a:pt x="5248" y="1698"/>
                  </a:lnTo>
                  <a:lnTo>
                    <a:pt x="5214" y="1731"/>
                  </a:lnTo>
                  <a:lnTo>
                    <a:pt x="5189" y="1753"/>
                  </a:lnTo>
                  <a:lnTo>
                    <a:pt x="5160" y="1779"/>
                  </a:lnTo>
                  <a:lnTo>
                    <a:pt x="5127" y="1806"/>
                  </a:lnTo>
                  <a:lnTo>
                    <a:pt x="5087" y="1837"/>
                  </a:lnTo>
                  <a:lnTo>
                    <a:pt x="5044" y="1868"/>
                  </a:lnTo>
                  <a:lnTo>
                    <a:pt x="4994" y="1900"/>
                  </a:lnTo>
                  <a:lnTo>
                    <a:pt x="4941" y="1931"/>
                  </a:lnTo>
                  <a:lnTo>
                    <a:pt x="4883" y="1963"/>
                  </a:lnTo>
                  <a:lnTo>
                    <a:pt x="4822" y="1992"/>
                  </a:lnTo>
                  <a:lnTo>
                    <a:pt x="4755" y="2020"/>
                  </a:lnTo>
                  <a:lnTo>
                    <a:pt x="4720" y="2033"/>
                  </a:lnTo>
                  <a:lnTo>
                    <a:pt x="4684" y="2045"/>
                  </a:lnTo>
                  <a:lnTo>
                    <a:pt x="4648" y="2057"/>
                  </a:lnTo>
                  <a:lnTo>
                    <a:pt x="4611" y="2068"/>
                  </a:lnTo>
                  <a:lnTo>
                    <a:pt x="4572" y="2078"/>
                  </a:lnTo>
                  <a:lnTo>
                    <a:pt x="4531" y="2086"/>
                  </a:lnTo>
                  <a:lnTo>
                    <a:pt x="4491" y="2094"/>
                  </a:lnTo>
                  <a:lnTo>
                    <a:pt x="4449" y="2100"/>
                  </a:lnTo>
                  <a:lnTo>
                    <a:pt x="4406" y="2105"/>
                  </a:lnTo>
                  <a:lnTo>
                    <a:pt x="4363" y="2108"/>
                  </a:lnTo>
                  <a:lnTo>
                    <a:pt x="4319" y="2110"/>
                  </a:lnTo>
                  <a:lnTo>
                    <a:pt x="4275" y="2112"/>
                  </a:lnTo>
                  <a:lnTo>
                    <a:pt x="4227" y="2110"/>
                  </a:lnTo>
                  <a:lnTo>
                    <a:pt x="4181" y="2107"/>
                  </a:lnTo>
                  <a:lnTo>
                    <a:pt x="4133" y="2104"/>
                  </a:lnTo>
                  <a:lnTo>
                    <a:pt x="4084" y="2097"/>
                  </a:lnTo>
                  <a:lnTo>
                    <a:pt x="4036" y="2089"/>
                  </a:lnTo>
                  <a:lnTo>
                    <a:pt x="3984" y="2079"/>
                  </a:lnTo>
                  <a:lnTo>
                    <a:pt x="3934" y="2066"/>
                  </a:lnTo>
                  <a:lnTo>
                    <a:pt x="3882" y="2052"/>
                  </a:lnTo>
                  <a:lnTo>
                    <a:pt x="3829" y="2036"/>
                  </a:lnTo>
                  <a:lnTo>
                    <a:pt x="3776" y="2016"/>
                  </a:lnTo>
                  <a:lnTo>
                    <a:pt x="3722" y="1995"/>
                  </a:lnTo>
                  <a:lnTo>
                    <a:pt x="3668" y="1971"/>
                  </a:lnTo>
                  <a:lnTo>
                    <a:pt x="3612" y="1945"/>
                  </a:lnTo>
                  <a:lnTo>
                    <a:pt x="3555" y="1916"/>
                  </a:lnTo>
                  <a:lnTo>
                    <a:pt x="3498" y="1884"/>
                  </a:lnTo>
                  <a:lnTo>
                    <a:pt x="3441" y="1850"/>
                  </a:lnTo>
                  <a:lnTo>
                    <a:pt x="3383" y="1813"/>
                  </a:lnTo>
                  <a:lnTo>
                    <a:pt x="3325" y="1773"/>
                  </a:lnTo>
                  <a:lnTo>
                    <a:pt x="3265" y="1729"/>
                  </a:lnTo>
                  <a:lnTo>
                    <a:pt x="3205" y="1682"/>
                  </a:lnTo>
                  <a:lnTo>
                    <a:pt x="3144" y="1632"/>
                  </a:lnTo>
                  <a:lnTo>
                    <a:pt x="3083" y="1579"/>
                  </a:lnTo>
                  <a:lnTo>
                    <a:pt x="3021" y="1522"/>
                  </a:lnTo>
                  <a:lnTo>
                    <a:pt x="2958" y="1463"/>
                  </a:lnTo>
                  <a:lnTo>
                    <a:pt x="2958" y="1463"/>
                  </a:lnTo>
                  <a:lnTo>
                    <a:pt x="2835" y="1343"/>
                  </a:lnTo>
                  <a:lnTo>
                    <a:pt x="2715" y="1228"/>
                  </a:lnTo>
                  <a:lnTo>
                    <a:pt x="2599" y="1122"/>
                  </a:lnTo>
                  <a:lnTo>
                    <a:pt x="2485" y="1020"/>
                  </a:lnTo>
                  <a:lnTo>
                    <a:pt x="2374" y="923"/>
                  </a:lnTo>
                  <a:lnTo>
                    <a:pt x="2267" y="833"/>
                  </a:lnTo>
                  <a:lnTo>
                    <a:pt x="2161" y="747"/>
                  </a:lnTo>
                  <a:lnTo>
                    <a:pt x="2060" y="668"/>
                  </a:lnTo>
                  <a:lnTo>
                    <a:pt x="1960" y="594"/>
                  </a:lnTo>
                  <a:lnTo>
                    <a:pt x="1861" y="524"/>
                  </a:lnTo>
                  <a:lnTo>
                    <a:pt x="1767" y="460"/>
                  </a:lnTo>
                  <a:lnTo>
                    <a:pt x="1673" y="400"/>
                  </a:lnTo>
                  <a:lnTo>
                    <a:pt x="1581" y="347"/>
                  </a:lnTo>
                  <a:lnTo>
                    <a:pt x="1492" y="297"/>
                  </a:lnTo>
                  <a:lnTo>
                    <a:pt x="1403" y="250"/>
                  </a:lnTo>
                  <a:lnTo>
                    <a:pt x="1316" y="210"/>
                  </a:lnTo>
                  <a:lnTo>
                    <a:pt x="1231" y="171"/>
                  </a:lnTo>
                  <a:lnTo>
                    <a:pt x="1146" y="138"/>
                  </a:lnTo>
                  <a:lnTo>
                    <a:pt x="1063" y="109"/>
                  </a:lnTo>
                  <a:lnTo>
                    <a:pt x="980" y="84"/>
                  </a:lnTo>
                  <a:lnTo>
                    <a:pt x="898" y="63"/>
                  </a:lnTo>
                  <a:lnTo>
                    <a:pt x="816" y="43"/>
                  </a:lnTo>
                  <a:lnTo>
                    <a:pt x="735" y="29"/>
                  </a:lnTo>
                  <a:lnTo>
                    <a:pt x="655" y="17"/>
                  </a:lnTo>
                  <a:lnTo>
                    <a:pt x="574" y="8"/>
                  </a:lnTo>
                  <a:lnTo>
                    <a:pt x="494" y="3"/>
                  </a:lnTo>
                  <a:lnTo>
                    <a:pt x="412" y="0"/>
                  </a:lnTo>
                  <a:lnTo>
                    <a:pt x="331" y="0"/>
                  </a:lnTo>
                  <a:lnTo>
                    <a:pt x="249" y="3"/>
                  </a:lnTo>
                  <a:lnTo>
                    <a:pt x="168" y="8"/>
                  </a:lnTo>
                  <a:lnTo>
                    <a:pt x="84" y="16"/>
                  </a:lnTo>
                  <a:lnTo>
                    <a:pt x="0" y="25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61" name="Freeform 69"/>
            <p:cNvSpPr>
              <a:spLocks/>
            </p:cNvSpPr>
            <p:nvPr/>
          </p:nvSpPr>
          <p:spPr bwMode="auto">
            <a:xfrm>
              <a:off x="450" y="890"/>
              <a:ext cx="5283" cy="1021"/>
            </a:xfrm>
            <a:custGeom>
              <a:avLst/>
              <a:gdLst/>
              <a:ahLst/>
              <a:cxnLst>
                <a:cxn ang="0">
                  <a:pos x="5283" y="1597"/>
                </a:cxn>
                <a:cxn ang="0">
                  <a:pos x="5240" y="1642"/>
                </a:cxn>
                <a:cxn ang="0">
                  <a:pos x="5187" y="1691"/>
                </a:cxn>
                <a:cxn ang="0">
                  <a:pos x="5114" y="1750"/>
                </a:cxn>
                <a:cxn ang="0">
                  <a:pos x="5022" y="1817"/>
                </a:cxn>
                <a:cxn ang="0">
                  <a:pos x="4912" y="1881"/>
                </a:cxn>
                <a:cxn ang="0">
                  <a:pos x="4818" y="1928"/>
                </a:cxn>
                <a:cxn ang="0">
                  <a:pos x="4750" y="1955"/>
                </a:cxn>
                <a:cxn ang="0">
                  <a:pos x="4678" y="1981"/>
                </a:cxn>
                <a:cxn ang="0">
                  <a:pos x="4601" y="2002"/>
                </a:cxn>
                <a:cxn ang="0">
                  <a:pos x="4522" y="2020"/>
                </a:cxn>
                <a:cxn ang="0">
                  <a:pos x="4438" y="2033"/>
                </a:cxn>
                <a:cxn ang="0">
                  <a:pos x="4350" y="2041"/>
                </a:cxn>
                <a:cxn ang="0">
                  <a:pos x="4259" y="2043"/>
                </a:cxn>
                <a:cxn ang="0">
                  <a:pos x="4164" y="2038"/>
                </a:cxn>
                <a:cxn ang="0">
                  <a:pos x="4066" y="2025"/>
                </a:cxn>
                <a:cxn ang="0">
                  <a:pos x="3964" y="2005"/>
                </a:cxn>
                <a:cxn ang="0">
                  <a:pos x="3860" y="1976"/>
                </a:cxn>
                <a:cxn ang="0">
                  <a:pos x="3752" y="1938"/>
                </a:cxn>
                <a:cxn ang="0">
                  <a:pos x="3641" y="1889"/>
                </a:cxn>
                <a:cxn ang="0">
                  <a:pos x="3527" y="1831"/>
                </a:cxn>
                <a:cxn ang="0">
                  <a:pos x="3410" y="1760"/>
                </a:cxn>
                <a:cxn ang="0">
                  <a:pos x="3291" y="1679"/>
                </a:cxn>
                <a:cxn ang="0">
                  <a:pos x="3169" y="1584"/>
                </a:cxn>
                <a:cxn ang="0">
                  <a:pos x="3044" y="1477"/>
                </a:cxn>
                <a:cxn ang="0">
                  <a:pos x="2980" y="1418"/>
                </a:cxn>
                <a:cxn ang="0">
                  <a:pos x="2734" y="1188"/>
                </a:cxn>
                <a:cxn ang="0">
                  <a:pos x="2499" y="982"/>
                </a:cxn>
                <a:cxn ang="0">
                  <a:pos x="2279" y="799"/>
                </a:cxn>
                <a:cxn ang="0">
                  <a:pos x="2069" y="638"/>
                </a:cxn>
                <a:cxn ang="0">
                  <a:pos x="1869" y="497"/>
                </a:cxn>
                <a:cxn ang="0">
                  <a:pos x="1679" y="378"/>
                </a:cxn>
                <a:cxn ang="0">
                  <a:pos x="1496" y="276"/>
                </a:cxn>
                <a:cxn ang="0">
                  <a:pos x="1319" y="192"/>
                </a:cxn>
                <a:cxn ang="0">
                  <a:pos x="1148" y="124"/>
                </a:cxn>
                <a:cxn ang="0">
                  <a:pos x="980" y="73"/>
                </a:cxn>
                <a:cxn ang="0">
                  <a:pos x="817" y="36"/>
                </a:cxn>
                <a:cxn ang="0">
                  <a:pos x="654" y="11"/>
                </a:cxn>
                <a:cxn ang="0">
                  <a:pos x="493" y="2"/>
                </a:cxn>
                <a:cxn ang="0">
                  <a:pos x="331" y="2"/>
                </a:cxn>
                <a:cxn ang="0">
                  <a:pos x="167" y="13"/>
                </a:cxn>
                <a:cxn ang="0">
                  <a:pos x="0" y="34"/>
                </a:cxn>
              </a:cxnLst>
              <a:rect l="0" t="0" r="r" b="b"/>
              <a:pathLst>
                <a:path w="5283" h="2043">
                  <a:moveTo>
                    <a:pt x="5283" y="1597"/>
                  </a:moveTo>
                  <a:lnTo>
                    <a:pt x="5283" y="1597"/>
                  </a:lnTo>
                  <a:lnTo>
                    <a:pt x="5272" y="1608"/>
                  </a:lnTo>
                  <a:lnTo>
                    <a:pt x="5240" y="1642"/>
                  </a:lnTo>
                  <a:lnTo>
                    <a:pt x="5215" y="1665"/>
                  </a:lnTo>
                  <a:lnTo>
                    <a:pt x="5187" y="1691"/>
                  </a:lnTo>
                  <a:lnTo>
                    <a:pt x="5153" y="1720"/>
                  </a:lnTo>
                  <a:lnTo>
                    <a:pt x="5114" y="1750"/>
                  </a:lnTo>
                  <a:lnTo>
                    <a:pt x="5071" y="1783"/>
                  </a:lnTo>
                  <a:lnTo>
                    <a:pt x="5022" y="1817"/>
                  </a:lnTo>
                  <a:lnTo>
                    <a:pt x="4969" y="1849"/>
                  </a:lnTo>
                  <a:lnTo>
                    <a:pt x="4912" y="1881"/>
                  </a:lnTo>
                  <a:lnTo>
                    <a:pt x="4850" y="1912"/>
                  </a:lnTo>
                  <a:lnTo>
                    <a:pt x="4818" y="1928"/>
                  </a:lnTo>
                  <a:lnTo>
                    <a:pt x="4785" y="1942"/>
                  </a:lnTo>
                  <a:lnTo>
                    <a:pt x="4750" y="1955"/>
                  </a:lnTo>
                  <a:lnTo>
                    <a:pt x="4714" y="1968"/>
                  </a:lnTo>
                  <a:lnTo>
                    <a:pt x="4678" y="1981"/>
                  </a:lnTo>
                  <a:lnTo>
                    <a:pt x="4640" y="1993"/>
                  </a:lnTo>
                  <a:lnTo>
                    <a:pt x="4601" y="2002"/>
                  </a:lnTo>
                  <a:lnTo>
                    <a:pt x="4563" y="2012"/>
                  </a:lnTo>
                  <a:lnTo>
                    <a:pt x="4522" y="2020"/>
                  </a:lnTo>
                  <a:lnTo>
                    <a:pt x="4481" y="2028"/>
                  </a:lnTo>
                  <a:lnTo>
                    <a:pt x="4438" y="2033"/>
                  </a:lnTo>
                  <a:lnTo>
                    <a:pt x="4395" y="2038"/>
                  </a:lnTo>
                  <a:lnTo>
                    <a:pt x="4350" y="2041"/>
                  </a:lnTo>
                  <a:lnTo>
                    <a:pt x="4304" y="2043"/>
                  </a:lnTo>
                  <a:lnTo>
                    <a:pt x="4259" y="2043"/>
                  </a:lnTo>
                  <a:lnTo>
                    <a:pt x="4211" y="2041"/>
                  </a:lnTo>
                  <a:lnTo>
                    <a:pt x="4164" y="2038"/>
                  </a:lnTo>
                  <a:lnTo>
                    <a:pt x="4116" y="2033"/>
                  </a:lnTo>
                  <a:lnTo>
                    <a:pt x="4066" y="2025"/>
                  </a:lnTo>
                  <a:lnTo>
                    <a:pt x="4016" y="2017"/>
                  </a:lnTo>
                  <a:lnTo>
                    <a:pt x="3964" y="2005"/>
                  </a:lnTo>
                  <a:lnTo>
                    <a:pt x="3913" y="1991"/>
                  </a:lnTo>
                  <a:lnTo>
                    <a:pt x="3860" y="1976"/>
                  </a:lnTo>
                  <a:lnTo>
                    <a:pt x="3806" y="1959"/>
                  </a:lnTo>
                  <a:lnTo>
                    <a:pt x="3752" y="1938"/>
                  </a:lnTo>
                  <a:lnTo>
                    <a:pt x="3696" y="1915"/>
                  </a:lnTo>
                  <a:lnTo>
                    <a:pt x="3641" y="1889"/>
                  </a:lnTo>
                  <a:lnTo>
                    <a:pt x="3584" y="1862"/>
                  </a:lnTo>
                  <a:lnTo>
                    <a:pt x="3527" y="1831"/>
                  </a:lnTo>
                  <a:lnTo>
                    <a:pt x="3469" y="1797"/>
                  </a:lnTo>
                  <a:lnTo>
                    <a:pt x="3410" y="1760"/>
                  </a:lnTo>
                  <a:lnTo>
                    <a:pt x="3350" y="1721"/>
                  </a:lnTo>
                  <a:lnTo>
                    <a:pt x="3291" y="1679"/>
                  </a:lnTo>
                  <a:lnTo>
                    <a:pt x="3230" y="1634"/>
                  </a:lnTo>
                  <a:lnTo>
                    <a:pt x="3169" y="1584"/>
                  </a:lnTo>
                  <a:lnTo>
                    <a:pt x="3106" y="1532"/>
                  </a:lnTo>
                  <a:lnTo>
                    <a:pt x="3044" y="1477"/>
                  </a:lnTo>
                  <a:lnTo>
                    <a:pt x="2980" y="1418"/>
                  </a:lnTo>
                  <a:lnTo>
                    <a:pt x="2980" y="1418"/>
                  </a:lnTo>
                  <a:lnTo>
                    <a:pt x="2855" y="1300"/>
                  </a:lnTo>
                  <a:lnTo>
                    <a:pt x="2734" y="1188"/>
                  </a:lnTo>
                  <a:lnTo>
                    <a:pt x="2615" y="1082"/>
                  </a:lnTo>
                  <a:lnTo>
                    <a:pt x="2499" y="982"/>
                  </a:lnTo>
                  <a:lnTo>
                    <a:pt x="2388" y="888"/>
                  </a:lnTo>
                  <a:lnTo>
                    <a:pt x="2279" y="799"/>
                  </a:lnTo>
                  <a:lnTo>
                    <a:pt x="2173" y="715"/>
                  </a:lnTo>
                  <a:lnTo>
                    <a:pt x="2069" y="638"/>
                  </a:lnTo>
                  <a:lnTo>
                    <a:pt x="1968" y="565"/>
                  </a:lnTo>
                  <a:lnTo>
                    <a:pt x="1869" y="497"/>
                  </a:lnTo>
                  <a:lnTo>
                    <a:pt x="1773" y="434"/>
                  </a:lnTo>
                  <a:lnTo>
                    <a:pt x="1679" y="378"/>
                  </a:lnTo>
                  <a:lnTo>
                    <a:pt x="1586" y="325"/>
                  </a:lnTo>
                  <a:lnTo>
                    <a:pt x="1496" y="276"/>
                  </a:lnTo>
                  <a:lnTo>
                    <a:pt x="1407" y="231"/>
                  </a:lnTo>
                  <a:lnTo>
                    <a:pt x="1319" y="192"/>
                  </a:lnTo>
                  <a:lnTo>
                    <a:pt x="1233" y="155"/>
                  </a:lnTo>
                  <a:lnTo>
                    <a:pt x="1148" y="124"/>
                  </a:lnTo>
                  <a:lnTo>
                    <a:pt x="1064" y="97"/>
                  </a:lnTo>
                  <a:lnTo>
                    <a:pt x="980" y="73"/>
                  </a:lnTo>
                  <a:lnTo>
                    <a:pt x="899" y="52"/>
                  </a:lnTo>
                  <a:lnTo>
                    <a:pt x="817" y="36"/>
                  </a:lnTo>
                  <a:lnTo>
                    <a:pt x="736" y="23"/>
                  </a:lnTo>
                  <a:lnTo>
                    <a:pt x="654" y="11"/>
                  </a:lnTo>
                  <a:lnTo>
                    <a:pt x="574" y="5"/>
                  </a:lnTo>
                  <a:lnTo>
                    <a:pt x="493" y="2"/>
                  </a:lnTo>
                  <a:lnTo>
                    <a:pt x="413" y="0"/>
                  </a:lnTo>
                  <a:lnTo>
                    <a:pt x="331" y="2"/>
                  </a:lnTo>
                  <a:lnTo>
                    <a:pt x="250" y="6"/>
                  </a:lnTo>
                  <a:lnTo>
                    <a:pt x="167" y="13"/>
                  </a:lnTo>
                  <a:lnTo>
                    <a:pt x="85" y="23"/>
                  </a:lnTo>
                  <a:lnTo>
                    <a:pt x="0" y="3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62" name="Freeform 70"/>
            <p:cNvSpPr>
              <a:spLocks/>
            </p:cNvSpPr>
            <p:nvPr/>
          </p:nvSpPr>
          <p:spPr bwMode="auto">
            <a:xfrm>
              <a:off x="467" y="910"/>
              <a:ext cx="5306" cy="988"/>
            </a:xfrm>
            <a:custGeom>
              <a:avLst/>
              <a:gdLst/>
              <a:ahLst/>
              <a:cxnLst>
                <a:cxn ang="0">
                  <a:pos x="5306" y="1505"/>
                </a:cxn>
                <a:cxn ang="0">
                  <a:pos x="5263" y="1552"/>
                </a:cxn>
                <a:cxn ang="0">
                  <a:pos x="5211" y="1602"/>
                </a:cxn>
                <a:cxn ang="0">
                  <a:pos x="5138" y="1663"/>
                </a:cxn>
                <a:cxn ang="0">
                  <a:pos x="5048" y="1731"/>
                </a:cxn>
                <a:cxn ang="0">
                  <a:pos x="4939" y="1799"/>
                </a:cxn>
                <a:cxn ang="0">
                  <a:pos x="4845" y="1848"/>
                </a:cxn>
                <a:cxn ang="0">
                  <a:pos x="4779" y="1877"/>
                </a:cxn>
                <a:cxn ang="0">
                  <a:pos x="4707" y="1904"/>
                </a:cxn>
                <a:cxn ang="0">
                  <a:pos x="4630" y="1928"/>
                </a:cxn>
                <a:cxn ang="0">
                  <a:pos x="4551" y="1948"/>
                </a:cxn>
                <a:cxn ang="0">
                  <a:pos x="4468" y="1962"/>
                </a:cxn>
                <a:cxn ang="0">
                  <a:pos x="4380" y="1972"/>
                </a:cxn>
                <a:cxn ang="0">
                  <a:pos x="4289" y="1975"/>
                </a:cxn>
                <a:cxn ang="0">
                  <a:pos x="4194" y="1972"/>
                </a:cxn>
                <a:cxn ang="0">
                  <a:pos x="4096" y="1961"/>
                </a:cxn>
                <a:cxn ang="0">
                  <a:pos x="3993" y="1943"/>
                </a:cxn>
                <a:cxn ang="0">
                  <a:pos x="3889" y="1915"/>
                </a:cxn>
                <a:cxn ang="0">
                  <a:pos x="3779" y="1880"/>
                </a:cxn>
                <a:cxn ang="0">
                  <a:pos x="3668" y="1833"/>
                </a:cxn>
                <a:cxn ang="0">
                  <a:pos x="3553" y="1777"/>
                </a:cxn>
                <a:cxn ang="0">
                  <a:pos x="3436" y="1709"/>
                </a:cxn>
                <a:cxn ang="0">
                  <a:pos x="3315" y="1630"/>
                </a:cxn>
                <a:cxn ang="0">
                  <a:pos x="3192" y="1536"/>
                </a:cxn>
                <a:cxn ang="0">
                  <a:pos x="3066" y="1431"/>
                </a:cxn>
                <a:cxn ang="0">
                  <a:pos x="3000" y="1373"/>
                </a:cxn>
                <a:cxn ang="0">
                  <a:pos x="2750" y="1147"/>
                </a:cxn>
                <a:cxn ang="0">
                  <a:pos x="2514" y="945"/>
                </a:cxn>
                <a:cxn ang="0">
                  <a:pos x="2291" y="766"/>
                </a:cxn>
                <a:cxn ang="0">
                  <a:pos x="2078" y="607"/>
                </a:cxn>
                <a:cxn ang="0">
                  <a:pos x="1876" y="470"/>
                </a:cxn>
                <a:cxn ang="0">
                  <a:pos x="1684" y="354"/>
                </a:cxn>
                <a:cxn ang="0">
                  <a:pos x="1499" y="255"/>
                </a:cxn>
                <a:cxn ang="0">
                  <a:pos x="1322" y="175"/>
                </a:cxn>
                <a:cxn ang="0">
                  <a:pos x="1149" y="110"/>
                </a:cxn>
                <a:cxn ang="0">
                  <a:pos x="981" y="62"/>
                </a:cxn>
                <a:cxn ang="0">
                  <a:pos x="816" y="28"/>
                </a:cxn>
                <a:cxn ang="0">
                  <a:pos x="654" y="7"/>
                </a:cxn>
                <a:cxn ang="0">
                  <a:pos x="493" y="0"/>
                </a:cxn>
                <a:cxn ang="0">
                  <a:pos x="330" y="4"/>
                </a:cxn>
                <a:cxn ang="0">
                  <a:pos x="166" y="18"/>
                </a:cxn>
                <a:cxn ang="0">
                  <a:pos x="0" y="42"/>
                </a:cxn>
              </a:cxnLst>
              <a:rect l="0" t="0" r="r" b="b"/>
              <a:pathLst>
                <a:path w="5306" h="1975">
                  <a:moveTo>
                    <a:pt x="5306" y="1505"/>
                  </a:moveTo>
                  <a:lnTo>
                    <a:pt x="5306" y="1505"/>
                  </a:lnTo>
                  <a:lnTo>
                    <a:pt x="5295" y="1518"/>
                  </a:lnTo>
                  <a:lnTo>
                    <a:pt x="5263" y="1552"/>
                  </a:lnTo>
                  <a:lnTo>
                    <a:pt x="5240" y="1576"/>
                  </a:lnTo>
                  <a:lnTo>
                    <a:pt x="5211" y="1602"/>
                  </a:lnTo>
                  <a:lnTo>
                    <a:pt x="5177" y="1633"/>
                  </a:lnTo>
                  <a:lnTo>
                    <a:pt x="5138" y="1663"/>
                  </a:lnTo>
                  <a:lnTo>
                    <a:pt x="5095" y="1697"/>
                  </a:lnTo>
                  <a:lnTo>
                    <a:pt x="5048" y="1731"/>
                  </a:lnTo>
                  <a:lnTo>
                    <a:pt x="4995" y="1765"/>
                  </a:lnTo>
                  <a:lnTo>
                    <a:pt x="4939" y="1799"/>
                  </a:lnTo>
                  <a:lnTo>
                    <a:pt x="4877" y="1831"/>
                  </a:lnTo>
                  <a:lnTo>
                    <a:pt x="4845" y="1848"/>
                  </a:lnTo>
                  <a:lnTo>
                    <a:pt x="4812" y="1862"/>
                  </a:lnTo>
                  <a:lnTo>
                    <a:pt x="4779" y="1877"/>
                  </a:lnTo>
                  <a:lnTo>
                    <a:pt x="4743" y="1891"/>
                  </a:lnTo>
                  <a:lnTo>
                    <a:pt x="4707" y="1904"/>
                  </a:lnTo>
                  <a:lnTo>
                    <a:pt x="4669" y="1917"/>
                  </a:lnTo>
                  <a:lnTo>
                    <a:pt x="4630" y="1928"/>
                  </a:lnTo>
                  <a:lnTo>
                    <a:pt x="4591" y="1938"/>
                  </a:lnTo>
                  <a:lnTo>
                    <a:pt x="4551" y="1948"/>
                  </a:lnTo>
                  <a:lnTo>
                    <a:pt x="4509" y="1956"/>
                  </a:lnTo>
                  <a:lnTo>
                    <a:pt x="4468" y="1962"/>
                  </a:lnTo>
                  <a:lnTo>
                    <a:pt x="4423" y="1967"/>
                  </a:lnTo>
                  <a:lnTo>
                    <a:pt x="4380" y="1972"/>
                  </a:lnTo>
                  <a:lnTo>
                    <a:pt x="4335" y="1974"/>
                  </a:lnTo>
                  <a:lnTo>
                    <a:pt x="4289" y="1975"/>
                  </a:lnTo>
                  <a:lnTo>
                    <a:pt x="4242" y="1974"/>
                  </a:lnTo>
                  <a:lnTo>
                    <a:pt x="4194" y="1972"/>
                  </a:lnTo>
                  <a:lnTo>
                    <a:pt x="4144" y="1967"/>
                  </a:lnTo>
                  <a:lnTo>
                    <a:pt x="4096" y="1961"/>
                  </a:lnTo>
                  <a:lnTo>
                    <a:pt x="4044" y="1953"/>
                  </a:lnTo>
                  <a:lnTo>
                    <a:pt x="3993" y="1943"/>
                  </a:lnTo>
                  <a:lnTo>
                    <a:pt x="3942" y="1930"/>
                  </a:lnTo>
                  <a:lnTo>
                    <a:pt x="3889" y="1915"/>
                  </a:lnTo>
                  <a:lnTo>
                    <a:pt x="3835" y="1899"/>
                  </a:lnTo>
                  <a:lnTo>
                    <a:pt x="3779" y="1880"/>
                  </a:lnTo>
                  <a:lnTo>
                    <a:pt x="3725" y="1857"/>
                  </a:lnTo>
                  <a:lnTo>
                    <a:pt x="3668" y="1833"/>
                  </a:lnTo>
                  <a:lnTo>
                    <a:pt x="3611" y="1806"/>
                  </a:lnTo>
                  <a:lnTo>
                    <a:pt x="3553" y="1777"/>
                  </a:lnTo>
                  <a:lnTo>
                    <a:pt x="3495" y="1744"/>
                  </a:lnTo>
                  <a:lnTo>
                    <a:pt x="3436" y="1709"/>
                  </a:lnTo>
                  <a:lnTo>
                    <a:pt x="3375" y="1670"/>
                  </a:lnTo>
                  <a:lnTo>
                    <a:pt x="3315" y="1630"/>
                  </a:lnTo>
                  <a:lnTo>
                    <a:pt x="3253" y="1584"/>
                  </a:lnTo>
                  <a:lnTo>
                    <a:pt x="3192" y="1536"/>
                  </a:lnTo>
                  <a:lnTo>
                    <a:pt x="3128" y="1486"/>
                  </a:lnTo>
                  <a:lnTo>
                    <a:pt x="3066" y="1431"/>
                  </a:lnTo>
                  <a:lnTo>
                    <a:pt x="3000" y="1373"/>
                  </a:lnTo>
                  <a:lnTo>
                    <a:pt x="3000" y="1373"/>
                  </a:lnTo>
                  <a:lnTo>
                    <a:pt x="2874" y="1257"/>
                  </a:lnTo>
                  <a:lnTo>
                    <a:pt x="2750" y="1147"/>
                  </a:lnTo>
                  <a:lnTo>
                    <a:pt x="2631" y="1043"/>
                  </a:lnTo>
                  <a:lnTo>
                    <a:pt x="2514" y="945"/>
                  </a:lnTo>
                  <a:lnTo>
                    <a:pt x="2400" y="853"/>
                  </a:lnTo>
                  <a:lnTo>
                    <a:pt x="2291" y="766"/>
                  </a:lnTo>
                  <a:lnTo>
                    <a:pt x="2182" y="683"/>
                  </a:lnTo>
                  <a:lnTo>
                    <a:pt x="2078" y="607"/>
                  </a:lnTo>
                  <a:lnTo>
                    <a:pt x="1976" y="536"/>
                  </a:lnTo>
                  <a:lnTo>
                    <a:pt x="1876" y="470"/>
                  </a:lnTo>
                  <a:lnTo>
                    <a:pt x="1778" y="410"/>
                  </a:lnTo>
                  <a:lnTo>
                    <a:pt x="1684" y="354"/>
                  </a:lnTo>
                  <a:lnTo>
                    <a:pt x="1591" y="302"/>
                  </a:lnTo>
                  <a:lnTo>
                    <a:pt x="1499" y="255"/>
                  </a:lnTo>
                  <a:lnTo>
                    <a:pt x="1409" y="212"/>
                  </a:lnTo>
                  <a:lnTo>
                    <a:pt x="1322" y="175"/>
                  </a:lnTo>
                  <a:lnTo>
                    <a:pt x="1234" y="141"/>
                  </a:lnTo>
                  <a:lnTo>
                    <a:pt x="1149" y="110"/>
                  </a:lnTo>
                  <a:lnTo>
                    <a:pt x="1065" y="84"/>
                  </a:lnTo>
                  <a:lnTo>
                    <a:pt x="981" y="62"/>
                  </a:lnTo>
                  <a:lnTo>
                    <a:pt x="898" y="42"/>
                  </a:lnTo>
                  <a:lnTo>
                    <a:pt x="816" y="28"/>
                  </a:lnTo>
                  <a:lnTo>
                    <a:pt x="736" y="17"/>
                  </a:lnTo>
                  <a:lnTo>
                    <a:pt x="654" y="7"/>
                  </a:lnTo>
                  <a:lnTo>
                    <a:pt x="573" y="2"/>
                  </a:lnTo>
                  <a:lnTo>
                    <a:pt x="493" y="0"/>
                  </a:lnTo>
                  <a:lnTo>
                    <a:pt x="412" y="0"/>
                  </a:lnTo>
                  <a:lnTo>
                    <a:pt x="330" y="4"/>
                  </a:lnTo>
                  <a:lnTo>
                    <a:pt x="248" y="10"/>
                  </a:lnTo>
                  <a:lnTo>
                    <a:pt x="166" y="18"/>
                  </a:lnTo>
                  <a:lnTo>
                    <a:pt x="85" y="29"/>
                  </a:lnTo>
                  <a:lnTo>
                    <a:pt x="0" y="4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63" name="Freeform 71"/>
            <p:cNvSpPr>
              <a:spLocks/>
            </p:cNvSpPr>
            <p:nvPr/>
          </p:nvSpPr>
          <p:spPr bwMode="auto">
            <a:xfrm>
              <a:off x="485" y="930"/>
              <a:ext cx="5327" cy="953"/>
            </a:xfrm>
            <a:custGeom>
              <a:avLst/>
              <a:gdLst/>
              <a:ahLst/>
              <a:cxnLst>
                <a:cxn ang="0">
                  <a:pos x="5327" y="1416"/>
                </a:cxn>
                <a:cxn ang="0">
                  <a:pos x="5284" y="1463"/>
                </a:cxn>
                <a:cxn ang="0">
                  <a:pos x="5233" y="1515"/>
                </a:cxn>
                <a:cxn ang="0">
                  <a:pos x="5162" y="1578"/>
                </a:cxn>
                <a:cxn ang="0">
                  <a:pos x="5073" y="1647"/>
                </a:cxn>
                <a:cxn ang="0">
                  <a:pos x="4965" y="1718"/>
                </a:cxn>
                <a:cxn ang="0">
                  <a:pos x="4872" y="1768"/>
                </a:cxn>
                <a:cxn ang="0">
                  <a:pos x="4805" y="1799"/>
                </a:cxn>
                <a:cxn ang="0">
                  <a:pos x="4733" y="1828"/>
                </a:cxn>
                <a:cxn ang="0">
                  <a:pos x="4658" y="1854"/>
                </a:cxn>
                <a:cxn ang="0">
                  <a:pos x="4579" y="1875"/>
                </a:cxn>
                <a:cxn ang="0">
                  <a:pos x="4496" y="1891"/>
                </a:cxn>
                <a:cxn ang="0">
                  <a:pos x="4408" y="1902"/>
                </a:cxn>
                <a:cxn ang="0">
                  <a:pos x="4317" y="1907"/>
                </a:cxn>
                <a:cxn ang="0">
                  <a:pos x="4222" y="1907"/>
                </a:cxn>
                <a:cxn ang="0">
                  <a:pos x="4124" y="1897"/>
                </a:cxn>
                <a:cxn ang="0">
                  <a:pos x="4021" y="1881"/>
                </a:cxn>
                <a:cxn ang="0">
                  <a:pos x="3915" y="1857"/>
                </a:cxn>
                <a:cxn ang="0">
                  <a:pos x="3807" y="1821"/>
                </a:cxn>
                <a:cxn ang="0">
                  <a:pos x="3695" y="1778"/>
                </a:cxn>
                <a:cxn ang="0">
                  <a:pos x="3579" y="1723"/>
                </a:cxn>
                <a:cxn ang="0">
                  <a:pos x="3460" y="1657"/>
                </a:cxn>
                <a:cxn ang="0">
                  <a:pos x="3338" y="1579"/>
                </a:cxn>
                <a:cxn ang="0">
                  <a:pos x="3213" y="1489"/>
                </a:cxn>
                <a:cxn ang="0">
                  <a:pos x="3085" y="1386"/>
                </a:cxn>
                <a:cxn ang="0">
                  <a:pos x="3020" y="1329"/>
                </a:cxn>
                <a:cxn ang="0">
                  <a:pos x="2766" y="1108"/>
                </a:cxn>
                <a:cxn ang="0">
                  <a:pos x="2527" y="909"/>
                </a:cxn>
                <a:cxn ang="0">
                  <a:pos x="2301" y="733"/>
                </a:cxn>
                <a:cxn ang="0">
                  <a:pos x="2085" y="578"/>
                </a:cxn>
                <a:cxn ang="0">
                  <a:pos x="1883" y="446"/>
                </a:cxn>
                <a:cxn ang="0">
                  <a:pos x="1688" y="331"/>
                </a:cxn>
                <a:cxn ang="0">
                  <a:pos x="1502" y="236"/>
                </a:cxn>
                <a:cxn ang="0">
                  <a:pos x="1323" y="158"/>
                </a:cxn>
                <a:cxn ang="0">
                  <a:pos x="1150" y="97"/>
                </a:cxn>
                <a:cxn ang="0">
                  <a:pos x="982" y="52"/>
                </a:cxn>
                <a:cxn ang="0">
                  <a:pos x="816" y="21"/>
                </a:cxn>
                <a:cxn ang="0">
                  <a:pos x="654" y="5"/>
                </a:cxn>
                <a:cxn ang="0">
                  <a:pos x="491" y="0"/>
                </a:cxn>
                <a:cxn ang="0">
                  <a:pos x="329" y="7"/>
                </a:cxn>
                <a:cxn ang="0">
                  <a:pos x="167" y="24"/>
                </a:cxn>
                <a:cxn ang="0">
                  <a:pos x="0" y="53"/>
                </a:cxn>
              </a:cxnLst>
              <a:rect l="0" t="0" r="r" b="b"/>
              <a:pathLst>
                <a:path w="5327" h="1907">
                  <a:moveTo>
                    <a:pt x="5327" y="1416"/>
                  </a:moveTo>
                  <a:lnTo>
                    <a:pt x="5327" y="1416"/>
                  </a:lnTo>
                  <a:lnTo>
                    <a:pt x="5316" y="1429"/>
                  </a:lnTo>
                  <a:lnTo>
                    <a:pt x="5284" y="1463"/>
                  </a:lnTo>
                  <a:lnTo>
                    <a:pt x="5262" y="1487"/>
                  </a:lnTo>
                  <a:lnTo>
                    <a:pt x="5233" y="1515"/>
                  </a:lnTo>
                  <a:lnTo>
                    <a:pt x="5201" y="1545"/>
                  </a:lnTo>
                  <a:lnTo>
                    <a:pt x="5162" y="1578"/>
                  </a:lnTo>
                  <a:lnTo>
                    <a:pt x="5120" y="1612"/>
                  </a:lnTo>
                  <a:lnTo>
                    <a:pt x="5073" y="1647"/>
                  </a:lnTo>
                  <a:lnTo>
                    <a:pt x="5020" y="1683"/>
                  </a:lnTo>
                  <a:lnTo>
                    <a:pt x="4965" y="1718"/>
                  </a:lnTo>
                  <a:lnTo>
                    <a:pt x="4904" y="1752"/>
                  </a:lnTo>
                  <a:lnTo>
                    <a:pt x="4872" y="1768"/>
                  </a:lnTo>
                  <a:lnTo>
                    <a:pt x="4839" y="1784"/>
                  </a:lnTo>
                  <a:lnTo>
                    <a:pt x="4805" y="1799"/>
                  </a:lnTo>
                  <a:lnTo>
                    <a:pt x="4769" y="1813"/>
                  </a:lnTo>
                  <a:lnTo>
                    <a:pt x="4733" y="1828"/>
                  </a:lnTo>
                  <a:lnTo>
                    <a:pt x="4697" y="1841"/>
                  </a:lnTo>
                  <a:lnTo>
                    <a:pt x="4658" y="1854"/>
                  </a:lnTo>
                  <a:lnTo>
                    <a:pt x="4619" y="1865"/>
                  </a:lnTo>
                  <a:lnTo>
                    <a:pt x="4579" y="1875"/>
                  </a:lnTo>
                  <a:lnTo>
                    <a:pt x="4537" y="1883"/>
                  </a:lnTo>
                  <a:lnTo>
                    <a:pt x="4496" y="1891"/>
                  </a:lnTo>
                  <a:lnTo>
                    <a:pt x="4453" y="1897"/>
                  </a:lnTo>
                  <a:lnTo>
                    <a:pt x="4408" y="1902"/>
                  </a:lnTo>
                  <a:lnTo>
                    <a:pt x="4362" y="1905"/>
                  </a:lnTo>
                  <a:lnTo>
                    <a:pt x="4317" y="1907"/>
                  </a:lnTo>
                  <a:lnTo>
                    <a:pt x="4269" y="1907"/>
                  </a:lnTo>
                  <a:lnTo>
                    <a:pt x="4222" y="1907"/>
                  </a:lnTo>
                  <a:lnTo>
                    <a:pt x="4174" y="1902"/>
                  </a:lnTo>
                  <a:lnTo>
                    <a:pt x="4124" y="1897"/>
                  </a:lnTo>
                  <a:lnTo>
                    <a:pt x="4072" y="1891"/>
                  </a:lnTo>
                  <a:lnTo>
                    <a:pt x="4021" y="1881"/>
                  </a:lnTo>
                  <a:lnTo>
                    <a:pt x="3969" y="1870"/>
                  </a:lnTo>
                  <a:lnTo>
                    <a:pt x="3915" y="1857"/>
                  </a:lnTo>
                  <a:lnTo>
                    <a:pt x="3861" y="1841"/>
                  </a:lnTo>
                  <a:lnTo>
                    <a:pt x="3807" y="1821"/>
                  </a:lnTo>
                  <a:lnTo>
                    <a:pt x="3751" y="1800"/>
                  </a:lnTo>
                  <a:lnTo>
                    <a:pt x="3695" y="1778"/>
                  </a:lnTo>
                  <a:lnTo>
                    <a:pt x="3636" y="1752"/>
                  </a:lnTo>
                  <a:lnTo>
                    <a:pt x="3579" y="1723"/>
                  </a:lnTo>
                  <a:lnTo>
                    <a:pt x="3520" y="1692"/>
                  </a:lnTo>
                  <a:lnTo>
                    <a:pt x="3460" y="1657"/>
                  </a:lnTo>
                  <a:lnTo>
                    <a:pt x="3399" y="1620"/>
                  </a:lnTo>
                  <a:lnTo>
                    <a:pt x="3338" y="1579"/>
                  </a:lnTo>
                  <a:lnTo>
                    <a:pt x="3275" y="1536"/>
                  </a:lnTo>
                  <a:lnTo>
                    <a:pt x="3213" y="1489"/>
                  </a:lnTo>
                  <a:lnTo>
                    <a:pt x="3149" y="1439"/>
                  </a:lnTo>
                  <a:lnTo>
                    <a:pt x="3085" y="1386"/>
                  </a:lnTo>
                  <a:lnTo>
                    <a:pt x="3020" y="1329"/>
                  </a:lnTo>
                  <a:lnTo>
                    <a:pt x="3020" y="1329"/>
                  </a:lnTo>
                  <a:lnTo>
                    <a:pt x="2892" y="1214"/>
                  </a:lnTo>
                  <a:lnTo>
                    <a:pt x="2766" y="1108"/>
                  </a:lnTo>
                  <a:lnTo>
                    <a:pt x="2645" y="1004"/>
                  </a:lnTo>
                  <a:lnTo>
                    <a:pt x="2527" y="909"/>
                  </a:lnTo>
                  <a:lnTo>
                    <a:pt x="2412" y="817"/>
                  </a:lnTo>
                  <a:lnTo>
                    <a:pt x="2301" y="733"/>
                  </a:lnTo>
                  <a:lnTo>
                    <a:pt x="2192" y="652"/>
                  </a:lnTo>
                  <a:lnTo>
                    <a:pt x="2085" y="578"/>
                  </a:lnTo>
                  <a:lnTo>
                    <a:pt x="1983" y="509"/>
                  </a:lnTo>
                  <a:lnTo>
                    <a:pt x="1883" y="446"/>
                  </a:lnTo>
                  <a:lnTo>
                    <a:pt x="1784" y="386"/>
                  </a:lnTo>
                  <a:lnTo>
                    <a:pt x="1688" y="331"/>
                  </a:lnTo>
                  <a:lnTo>
                    <a:pt x="1594" y="281"/>
                  </a:lnTo>
                  <a:lnTo>
                    <a:pt x="1502" y="236"/>
                  </a:lnTo>
                  <a:lnTo>
                    <a:pt x="1412" y="195"/>
                  </a:lnTo>
                  <a:lnTo>
                    <a:pt x="1323" y="158"/>
                  </a:lnTo>
                  <a:lnTo>
                    <a:pt x="1236" y="126"/>
                  </a:lnTo>
                  <a:lnTo>
                    <a:pt x="1150" y="97"/>
                  </a:lnTo>
                  <a:lnTo>
                    <a:pt x="1065" y="73"/>
                  </a:lnTo>
                  <a:lnTo>
                    <a:pt x="982" y="52"/>
                  </a:lnTo>
                  <a:lnTo>
                    <a:pt x="898" y="36"/>
                  </a:lnTo>
                  <a:lnTo>
                    <a:pt x="816" y="21"/>
                  </a:lnTo>
                  <a:lnTo>
                    <a:pt x="734" y="11"/>
                  </a:lnTo>
                  <a:lnTo>
                    <a:pt x="654" y="5"/>
                  </a:lnTo>
                  <a:lnTo>
                    <a:pt x="572" y="0"/>
                  </a:lnTo>
                  <a:lnTo>
                    <a:pt x="491" y="0"/>
                  </a:lnTo>
                  <a:lnTo>
                    <a:pt x="411" y="2"/>
                  </a:lnTo>
                  <a:lnTo>
                    <a:pt x="329" y="7"/>
                  </a:lnTo>
                  <a:lnTo>
                    <a:pt x="248" y="15"/>
                  </a:lnTo>
                  <a:lnTo>
                    <a:pt x="167" y="24"/>
                  </a:lnTo>
                  <a:lnTo>
                    <a:pt x="83" y="37"/>
                  </a:lnTo>
                  <a:lnTo>
                    <a:pt x="0" y="53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64" name="Freeform 72"/>
            <p:cNvSpPr>
              <a:spLocks/>
            </p:cNvSpPr>
            <p:nvPr/>
          </p:nvSpPr>
          <p:spPr bwMode="auto">
            <a:xfrm>
              <a:off x="503" y="949"/>
              <a:ext cx="5347" cy="920"/>
            </a:xfrm>
            <a:custGeom>
              <a:avLst/>
              <a:gdLst/>
              <a:ahLst/>
              <a:cxnLst>
                <a:cxn ang="0">
                  <a:pos x="5347" y="1326"/>
                </a:cxn>
                <a:cxn ang="0">
                  <a:pos x="5305" y="1374"/>
                </a:cxn>
                <a:cxn ang="0">
                  <a:pos x="5255" y="1426"/>
                </a:cxn>
                <a:cxn ang="0">
                  <a:pos x="5184" y="1492"/>
                </a:cxn>
                <a:cxn ang="0">
                  <a:pos x="5095" y="1563"/>
                </a:cxn>
                <a:cxn ang="0">
                  <a:pos x="4989" y="1636"/>
                </a:cxn>
                <a:cxn ang="0">
                  <a:pos x="4897" y="1689"/>
                </a:cxn>
                <a:cxn ang="0">
                  <a:pos x="4830" y="1721"/>
                </a:cxn>
                <a:cxn ang="0">
                  <a:pos x="4759" y="1752"/>
                </a:cxn>
                <a:cxn ang="0">
                  <a:pos x="4685" y="1778"/>
                </a:cxn>
                <a:cxn ang="0">
                  <a:pos x="4605" y="1800"/>
                </a:cxn>
                <a:cxn ang="0">
                  <a:pos x="4522" y="1820"/>
                </a:cxn>
                <a:cxn ang="0">
                  <a:pos x="4436" y="1833"/>
                </a:cxn>
                <a:cxn ang="0">
                  <a:pos x="4344" y="1839"/>
                </a:cxn>
                <a:cxn ang="0">
                  <a:pos x="4250" y="1841"/>
                </a:cxn>
                <a:cxn ang="0">
                  <a:pos x="4151" y="1834"/>
                </a:cxn>
                <a:cxn ang="0">
                  <a:pos x="4049" y="1820"/>
                </a:cxn>
                <a:cxn ang="0">
                  <a:pos x="3943" y="1797"/>
                </a:cxn>
                <a:cxn ang="0">
                  <a:pos x="3833" y="1765"/>
                </a:cxn>
                <a:cxn ang="0">
                  <a:pos x="3720" y="1723"/>
                </a:cxn>
                <a:cxn ang="0">
                  <a:pos x="3603" y="1669"/>
                </a:cxn>
                <a:cxn ang="0">
                  <a:pos x="3484" y="1605"/>
                </a:cxn>
                <a:cxn ang="0">
                  <a:pos x="3361" y="1531"/>
                </a:cxn>
                <a:cxn ang="0">
                  <a:pos x="3235" y="1442"/>
                </a:cxn>
                <a:cxn ang="0">
                  <a:pos x="3104" y="1340"/>
                </a:cxn>
                <a:cxn ang="0">
                  <a:pos x="3039" y="1285"/>
                </a:cxn>
                <a:cxn ang="0">
                  <a:pos x="2782" y="1067"/>
                </a:cxn>
                <a:cxn ang="0">
                  <a:pos x="2539" y="872"/>
                </a:cxn>
                <a:cxn ang="0">
                  <a:pos x="2310" y="701"/>
                </a:cxn>
                <a:cxn ang="0">
                  <a:pos x="2094" y="549"/>
                </a:cxn>
                <a:cxn ang="0">
                  <a:pos x="1888" y="420"/>
                </a:cxn>
                <a:cxn ang="0">
                  <a:pos x="1692" y="308"/>
                </a:cxn>
                <a:cxn ang="0">
                  <a:pos x="1505" y="218"/>
                </a:cxn>
                <a:cxn ang="0">
                  <a:pos x="1325" y="142"/>
                </a:cxn>
                <a:cxn ang="0">
                  <a:pos x="1151" y="85"/>
                </a:cxn>
                <a:cxn ang="0">
                  <a:pos x="982" y="43"/>
                </a:cxn>
                <a:cxn ang="0">
                  <a:pos x="816" y="16"/>
                </a:cxn>
                <a:cxn ang="0">
                  <a:pos x="653" y="1"/>
                </a:cxn>
                <a:cxn ang="0">
                  <a:pos x="491" y="0"/>
                </a:cxn>
                <a:cxn ang="0">
                  <a:pos x="329" y="11"/>
                </a:cxn>
                <a:cxn ang="0">
                  <a:pos x="167" y="32"/>
                </a:cxn>
                <a:cxn ang="0">
                  <a:pos x="0" y="63"/>
                </a:cxn>
              </a:cxnLst>
              <a:rect l="0" t="0" r="r" b="b"/>
              <a:pathLst>
                <a:path w="5347" h="1841">
                  <a:moveTo>
                    <a:pt x="5347" y="1326"/>
                  </a:moveTo>
                  <a:lnTo>
                    <a:pt x="5347" y="1326"/>
                  </a:lnTo>
                  <a:lnTo>
                    <a:pt x="5336" y="1338"/>
                  </a:lnTo>
                  <a:lnTo>
                    <a:pt x="5305" y="1374"/>
                  </a:lnTo>
                  <a:lnTo>
                    <a:pt x="5283" y="1398"/>
                  </a:lnTo>
                  <a:lnTo>
                    <a:pt x="5255" y="1426"/>
                  </a:lnTo>
                  <a:lnTo>
                    <a:pt x="5222" y="1458"/>
                  </a:lnTo>
                  <a:lnTo>
                    <a:pt x="5184" y="1492"/>
                  </a:lnTo>
                  <a:lnTo>
                    <a:pt x="5143" y="1526"/>
                  </a:lnTo>
                  <a:lnTo>
                    <a:pt x="5095" y="1563"/>
                  </a:lnTo>
                  <a:lnTo>
                    <a:pt x="5046" y="1600"/>
                  </a:lnTo>
                  <a:lnTo>
                    <a:pt x="4989" y="1636"/>
                  </a:lnTo>
                  <a:lnTo>
                    <a:pt x="4929" y="1671"/>
                  </a:lnTo>
                  <a:lnTo>
                    <a:pt x="4897" y="1689"/>
                  </a:lnTo>
                  <a:lnTo>
                    <a:pt x="4865" y="1705"/>
                  </a:lnTo>
                  <a:lnTo>
                    <a:pt x="4830" y="1721"/>
                  </a:lnTo>
                  <a:lnTo>
                    <a:pt x="4796" y="1737"/>
                  </a:lnTo>
                  <a:lnTo>
                    <a:pt x="4759" y="1752"/>
                  </a:lnTo>
                  <a:lnTo>
                    <a:pt x="4723" y="1765"/>
                  </a:lnTo>
                  <a:lnTo>
                    <a:pt x="4685" y="1778"/>
                  </a:lnTo>
                  <a:lnTo>
                    <a:pt x="4646" y="1791"/>
                  </a:lnTo>
                  <a:lnTo>
                    <a:pt x="4605" y="1800"/>
                  </a:lnTo>
                  <a:lnTo>
                    <a:pt x="4565" y="1812"/>
                  </a:lnTo>
                  <a:lnTo>
                    <a:pt x="4522" y="1820"/>
                  </a:lnTo>
                  <a:lnTo>
                    <a:pt x="4479" y="1826"/>
                  </a:lnTo>
                  <a:lnTo>
                    <a:pt x="4436" y="1833"/>
                  </a:lnTo>
                  <a:lnTo>
                    <a:pt x="4390" y="1837"/>
                  </a:lnTo>
                  <a:lnTo>
                    <a:pt x="4344" y="1839"/>
                  </a:lnTo>
                  <a:lnTo>
                    <a:pt x="4297" y="1841"/>
                  </a:lnTo>
                  <a:lnTo>
                    <a:pt x="4250" y="1841"/>
                  </a:lnTo>
                  <a:lnTo>
                    <a:pt x="4200" y="1837"/>
                  </a:lnTo>
                  <a:lnTo>
                    <a:pt x="4151" y="1834"/>
                  </a:lnTo>
                  <a:lnTo>
                    <a:pt x="4100" y="1828"/>
                  </a:lnTo>
                  <a:lnTo>
                    <a:pt x="4049" y="1820"/>
                  </a:lnTo>
                  <a:lnTo>
                    <a:pt x="3996" y="1808"/>
                  </a:lnTo>
                  <a:lnTo>
                    <a:pt x="3943" y="1797"/>
                  </a:lnTo>
                  <a:lnTo>
                    <a:pt x="3888" y="1781"/>
                  </a:lnTo>
                  <a:lnTo>
                    <a:pt x="3833" y="1765"/>
                  </a:lnTo>
                  <a:lnTo>
                    <a:pt x="3776" y="1744"/>
                  </a:lnTo>
                  <a:lnTo>
                    <a:pt x="3720" y="1723"/>
                  </a:lnTo>
                  <a:lnTo>
                    <a:pt x="3663" y="1697"/>
                  </a:lnTo>
                  <a:lnTo>
                    <a:pt x="3603" y="1669"/>
                  </a:lnTo>
                  <a:lnTo>
                    <a:pt x="3545" y="1639"/>
                  </a:lnTo>
                  <a:lnTo>
                    <a:pt x="3484" y="1605"/>
                  </a:lnTo>
                  <a:lnTo>
                    <a:pt x="3422" y="1569"/>
                  </a:lnTo>
                  <a:lnTo>
                    <a:pt x="3361" y="1531"/>
                  </a:lnTo>
                  <a:lnTo>
                    <a:pt x="3297" y="1487"/>
                  </a:lnTo>
                  <a:lnTo>
                    <a:pt x="3235" y="1442"/>
                  </a:lnTo>
                  <a:lnTo>
                    <a:pt x="3170" y="1393"/>
                  </a:lnTo>
                  <a:lnTo>
                    <a:pt x="3104" y="1340"/>
                  </a:lnTo>
                  <a:lnTo>
                    <a:pt x="3039" y="1285"/>
                  </a:lnTo>
                  <a:lnTo>
                    <a:pt x="3039" y="1285"/>
                  </a:lnTo>
                  <a:lnTo>
                    <a:pt x="2909" y="1172"/>
                  </a:lnTo>
                  <a:lnTo>
                    <a:pt x="2782" y="1067"/>
                  </a:lnTo>
                  <a:lnTo>
                    <a:pt x="2659" y="967"/>
                  </a:lnTo>
                  <a:lnTo>
                    <a:pt x="2539" y="872"/>
                  </a:lnTo>
                  <a:lnTo>
                    <a:pt x="2423" y="783"/>
                  </a:lnTo>
                  <a:lnTo>
                    <a:pt x="2310" y="701"/>
                  </a:lnTo>
                  <a:lnTo>
                    <a:pt x="2201" y="622"/>
                  </a:lnTo>
                  <a:lnTo>
                    <a:pt x="2094" y="549"/>
                  </a:lnTo>
                  <a:lnTo>
                    <a:pt x="1990" y="483"/>
                  </a:lnTo>
                  <a:lnTo>
                    <a:pt x="1888" y="420"/>
                  </a:lnTo>
                  <a:lnTo>
                    <a:pt x="1788" y="362"/>
                  </a:lnTo>
                  <a:lnTo>
                    <a:pt x="1692" y="308"/>
                  </a:lnTo>
                  <a:lnTo>
                    <a:pt x="1597" y="261"/>
                  </a:lnTo>
                  <a:lnTo>
                    <a:pt x="1505" y="218"/>
                  </a:lnTo>
                  <a:lnTo>
                    <a:pt x="1413" y="177"/>
                  </a:lnTo>
                  <a:lnTo>
                    <a:pt x="1325" y="142"/>
                  </a:lnTo>
                  <a:lnTo>
                    <a:pt x="1237" y="111"/>
                  </a:lnTo>
                  <a:lnTo>
                    <a:pt x="1151" y="85"/>
                  </a:lnTo>
                  <a:lnTo>
                    <a:pt x="1065" y="61"/>
                  </a:lnTo>
                  <a:lnTo>
                    <a:pt x="982" y="43"/>
                  </a:lnTo>
                  <a:lnTo>
                    <a:pt x="898" y="27"/>
                  </a:lnTo>
                  <a:lnTo>
                    <a:pt x="816" y="16"/>
                  </a:lnTo>
                  <a:lnTo>
                    <a:pt x="734" y="6"/>
                  </a:lnTo>
                  <a:lnTo>
                    <a:pt x="653" y="1"/>
                  </a:lnTo>
                  <a:lnTo>
                    <a:pt x="572" y="0"/>
                  </a:lnTo>
                  <a:lnTo>
                    <a:pt x="491" y="0"/>
                  </a:lnTo>
                  <a:lnTo>
                    <a:pt x="410" y="5"/>
                  </a:lnTo>
                  <a:lnTo>
                    <a:pt x="329" y="11"/>
                  </a:lnTo>
                  <a:lnTo>
                    <a:pt x="249" y="21"/>
                  </a:lnTo>
                  <a:lnTo>
                    <a:pt x="167" y="32"/>
                  </a:lnTo>
                  <a:lnTo>
                    <a:pt x="83" y="47"/>
                  </a:lnTo>
                  <a:lnTo>
                    <a:pt x="0" y="63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65" name="Freeform 73"/>
            <p:cNvSpPr>
              <a:spLocks/>
            </p:cNvSpPr>
            <p:nvPr/>
          </p:nvSpPr>
          <p:spPr bwMode="auto">
            <a:xfrm>
              <a:off x="522" y="968"/>
              <a:ext cx="5365" cy="888"/>
            </a:xfrm>
            <a:custGeom>
              <a:avLst/>
              <a:gdLst/>
              <a:ahLst/>
              <a:cxnLst>
                <a:cxn ang="0">
                  <a:pos x="5365" y="1235"/>
                </a:cxn>
                <a:cxn ang="0">
                  <a:pos x="5325" y="1285"/>
                </a:cxn>
                <a:cxn ang="0">
                  <a:pos x="5275" y="1340"/>
                </a:cxn>
                <a:cxn ang="0">
                  <a:pos x="5206" y="1406"/>
                </a:cxn>
                <a:cxn ang="0">
                  <a:pos x="5118" y="1479"/>
                </a:cxn>
                <a:cxn ang="0">
                  <a:pos x="5013" y="1555"/>
                </a:cxn>
                <a:cxn ang="0">
                  <a:pos x="4921" y="1610"/>
                </a:cxn>
                <a:cxn ang="0">
                  <a:pos x="4854" y="1644"/>
                </a:cxn>
                <a:cxn ang="0">
                  <a:pos x="4785" y="1676"/>
                </a:cxn>
                <a:cxn ang="0">
                  <a:pos x="4710" y="1705"/>
                </a:cxn>
                <a:cxn ang="0">
                  <a:pos x="4631" y="1729"/>
                </a:cxn>
                <a:cxn ang="0">
                  <a:pos x="4549" y="1749"/>
                </a:cxn>
                <a:cxn ang="0">
                  <a:pos x="4461" y="1765"/>
                </a:cxn>
                <a:cxn ang="0">
                  <a:pos x="4370" y="1773"/>
                </a:cxn>
                <a:cxn ang="0">
                  <a:pos x="4275" y="1776"/>
                </a:cxn>
                <a:cxn ang="0">
                  <a:pos x="4177" y="1771"/>
                </a:cxn>
                <a:cxn ang="0">
                  <a:pos x="4074" y="1758"/>
                </a:cxn>
                <a:cxn ang="0">
                  <a:pos x="3969" y="1737"/>
                </a:cxn>
                <a:cxn ang="0">
                  <a:pos x="3857" y="1708"/>
                </a:cxn>
                <a:cxn ang="0">
                  <a:pos x="3745" y="1668"/>
                </a:cxn>
                <a:cxn ang="0">
                  <a:pos x="3627" y="1618"/>
                </a:cxn>
                <a:cxn ang="0">
                  <a:pos x="3506" y="1555"/>
                </a:cxn>
                <a:cxn ang="0">
                  <a:pos x="3383" y="1482"/>
                </a:cxn>
                <a:cxn ang="0">
                  <a:pos x="3255" y="1397"/>
                </a:cxn>
                <a:cxn ang="0">
                  <a:pos x="3124" y="1297"/>
                </a:cxn>
                <a:cxn ang="0">
                  <a:pos x="3058" y="1242"/>
                </a:cxn>
                <a:cxn ang="0">
                  <a:pos x="2797" y="1029"/>
                </a:cxn>
                <a:cxn ang="0">
                  <a:pos x="2551" y="838"/>
                </a:cxn>
                <a:cxn ang="0">
                  <a:pos x="2319" y="670"/>
                </a:cxn>
                <a:cxn ang="0">
                  <a:pos x="2101" y="523"/>
                </a:cxn>
                <a:cxn ang="0">
                  <a:pos x="1893" y="396"/>
                </a:cxn>
                <a:cxn ang="0">
                  <a:pos x="1696" y="289"/>
                </a:cxn>
                <a:cxn ang="0">
                  <a:pos x="1507" y="200"/>
                </a:cxn>
                <a:cxn ang="0">
                  <a:pos x="1325" y="129"/>
                </a:cxn>
                <a:cxn ang="0">
                  <a:pos x="1150" y="74"/>
                </a:cxn>
                <a:cxn ang="0">
                  <a:pos x="981" y="36"/>
                </a:cxn>
                <a:cxn ang="0">
                  <a:pos x="815" y="11"/>
                </a:cxn>
                <a:cxn ang="0">
                  <a:pos x="652" y="2"/>
                </a:cxn>
                <a:cxn ang="0">
                  <a:pos x="491" y="3"/>
                </a:cxn>
                <a:cxn ang="0">
                  <a:pos x="328" y="18"/>
                </a:cxn>
                <a:cxn ang="0">
                  <a:pos x="166" y="42"/>
                </a:cxn>
                <a:cxn ang="0">
                  <a:pos x="0" y="76"/>
                </a:cxn>
              </a:cxnLst>
              <a:rect l="0" t="0" r="r" b="b"/>
              <a:pathLst>
                <a:path w="5365" h="1776">
                  <a:moveTo>
                    <a:pt x="5365" y="1235"/>
                  </a:moveTo>
                  <a:lnTo>
                    <a:pt x="5365" y="1235"/>
                  </a:lnTo>
                  <a:lnTo>
                    <a:pt x="5354" y="1248"/>
                  </a:lnTo>
                  <a:lnTo>
                    <a:pt x="5325" y="1285"/>
                  </a:lnTo>
                  <a:lnTo>
                    <a:pt x="5301" y="1311"/>
                  </a:lnTo>
                  <a:lnTo>
                    <a:pt x="5275" y="1340"/>
                  </a:lnTo>
                  <a:lnTo>
                    <a:pt x="5243" y="1371"/>
                  </a:lnTo>
                  <a:lnTo>
                    <a:pt x="5206" y="1406"/>
                  </a:lnTo>
                  <a:lnTo>
                    <a:pt x="5164" y="1442"/>
                  </a:lnTo>
                  <a:lnTo>
                    <a:pt x="5118" y="1479"/>
                  </a:lnTo>
                  <a:lnTo>
                    <a:pt x="5067" y="1518"/>
                  </a:lnTo>
                  <a:lnTo>
                    <a:pt x="5013" y="1555"/>
                  </a:lnTo>
                  <a:lnTo>
                    <a:pt x="4953" y="1592"/>
                  </a:lnTo>
                  <a:lnTo>
                    <a:pt x="4921" y="1610"/>
                  </a:lnTo>
                  <a:lnTo>
                    <a:pt x="4889" y="1628"/>
                  </a:lnTo>
                  <a:lnTo>
                    <a:pt x="4854" y="1644"/>
                  </a:lnTo>
                  <a:lnTo>
                    <a:pt x="4820" y="1660"/>
                  </a:lnTo>
                  <a:lnTo>
                    <a:pt x="4785" y="1676"/>
                  </a:lnTo>
                  <a:lnTo>
                    <a:pt x="4747" y="1691"/>
                  </a:lnTo>
                  <a:lnTo>
                    <a:pt x="4710" y="1705"/>
                  </a:lnTo>
                  <a:lnTo>
                    <a:pt x="4671" y="1718"/>
                  </a:lnTo>
                  <a:lnTo>
                    <a:pt x="4631" y="1729"/>
                  </a:lnTo>
                  <a:lnTo>
                    <a:pt x="4591" y="1739"/>
                  </a:lnTo>
                  <a:lnTo>
                    <a:pt x="4549" y="1749"/>
                  </a:lnTo>
                  <a:lnTo>
                    <a:pt x="4506" y="1757"/>
                  </a:lnTo>
                  <a:lnTo>
                    <a:pt x="4461" y="1765"/>
                  </a:lnTo>
                  <a:lnTo>
                    <a:pt x="4417" y="1770"/>
                  </a:lnTo>
                  <a:lnTo>
                    <a:pt x="4370" y="1773"/>
                  </a:lnTo>
                  <a:lnTo>
                    <a:pt x="4324" y="1775"/>
                  </a:lnTo>
                  <a:lnTo>
                    <a:pt x="4275" y="1776"/>
                  </a:lnTo>
                  <a:lnTo>
                    <a:pt x="4227" y="1775"/>
                  </a:lnTo>
                  <a:lnTo>
                    <a:pt x="4177" y="1771"/>
                  </a:lnTo>
                  <a:lnTo>
                    <a:pt x="4125" y="1766"/>
                  </a:lnTo>
                  <a:lnTo>
                    <a:pt x="4074" y="1758"/>
                  </a:lnTo>
                  <a:lnTo>
                    <a:pt x="4021" y="1749"/>
                  </a:lnTo>
                  <a:lnTo>
                    <a:pt x="3969" y="1737"/>
                  </a:lnTo>
                  <a:lnTo>
                    <a:pt x="3913" y="1724"/>
                  </a:lnTo>
                  <a:lnTo>
                    <a:pt x="3857" y="1708"/>
                  </a:lnTo>
                  <a:lnTo>
                    <a:pt x="3802" y="1689"/>
                  </a:lnTo>
                  <a:lnTo>
                    <a:pt x="3745" y="1668"/>
                  </a:lnTo>
                  <a:lnTo>
                    <a:pt x="3687" y="1644"/>
                  </a:lnTo>
                  <a:lnTo>
                    <a:pt x="3627" y="1618"/>
                  </a:lnTo>
                  <a:lnTo>
                    <a:pt x="3567" y="1587"/>
                  </a:lnTo>
                  <a:lnTo>
                    <a:pt x="3506" y="1555"/>
                  </a:lnTo>
                  <a:lnTo>
                    <a:pt x="3445" y="1521"/>
                  </a:lnTo>
                  <a:lnTo>
                    <a:pt x="3383" y="1482"/>
                  </a:lnTo>
                  <a:lnTo>
                    <a:pt x="3319" y="1440"/>
                  </a:lnTo>
                  <a:lnTo>
                    <a:pt x="3255" y="1397"/>
                  </a:lnTo>
                  <a:lnTo>
                    <a:pt x="3190" y="1348"/>
                  </a:lnTo>
                  <a:lnTo>
                    <a:pt x="3124" y="1297"/>
                  </a:lnTo>
                  <a:lnTo>
                    <a:pt x="3058" y="1242"/>
                  </a:lnTo>
                  <a:lnTo>
                    <a:pt x="3058" y="1242"/>
                  </a:lnTo>
                  <a:lnTo>
                    <a:pt x="2924" y="1132"/>
                  </a:lnTo>
                  <a:lnTo>
                    <a:pt x="2797" y="1029"/>
                  </a:lnTo>
                  <a:lnTo>
                    <a:pt x="2672" y="930"/>
                  </a:lnTo>
                  <a:lnTo>
                    <a:pt x="2551" y="838"/>
                  </a:lnTo>
                  <a:lnTo>
                    <a:pt x="2434" y="751"/>
                  </a:lnTo>
                  <a:lnTo>
                    <a:pt x="2319" y="670"/>
                  </a:lnTo>
                  <a:lnTo>
                    <a:pt x="2209" y="593"/>
                  </a:lnTo>
                  <a:lnTo>
                    <a:pt x="2101" y="523"/>
                  </a:lnTo>
                  <a:lnTo>
                    <a:pt x="1996" y="457"/>
                  </a:lnTo>
                  <a:lnTo>
                    <a:pt x="1893" y="396"/>
                  </a:lnTo>
                  <a:lnTo>
                    <a:pt x="1793" y="341"/>
                  </a:lnTo>
                  <a:lnTo>
                    <a:pt x="1696" y="289"/>
                  </a:lnTo>
                  <a:lnTo>
                    <a:pt x="1600" y="242"/>
                  </a:lnTo>
                  <a:lnTo>
                    <a:pt x="1507" y="200"/>
                  </a:lnTo>
                  <a:lnTo>
                    <a:pt x="1415" y="163"/>
                  </a:lnTo>
                  <a:lnTo>
                    <a:pt x="1325" y="129"/>
                  </a:lnTo>
                  <a:lnTo>
                    <a:pt x="1238" y="100"/>
                  </a:lnTo>
                  <a:lnTo>
                    <a:pt x="1150" y="74"/>
                  </a:lnTo>
                  <a:lnTo>
                    <a:pt x="1065" y="53"/>
                  </a:lnTo>
                  <a:lnTo>
                    <a:pt x="981" y="36"/>
                  </a:lnTo>
                  <a:lnTo>
                    <a:pt x="897" y="23"/>
                  </a:lnTo>
                  <a:lnTo>
                    <a:pt x="815" y="11"/>
                  </a:lnTo>
                  <a:lnTo>
                    <a:pt x="734" y="5"/>
                  </a:lnTo>
                  <a:lnTo>
                    <a:pt x="652" y="2"/>
                  </a:lnTo>
                  <a:lnTo>
                    <a:pt x="571" y="0"/>
                  </a:lnTo>
                  <a:lnTo>
                    <a:pt x="491" y="3"/>
                  </a:lnTo>
                  <a:lnTo>
                    <a:pt x="409" y="8"/>
                  </a:lnTo>
                  <a:lnTo>
                    <a:pt x="328" y="18"/>
                  </a:lnTo>
                  <a:lnTo>
                    <a:pt x="248" y="29"/>
                  </a:lnTo>
                  <a:lnTo>
                    <a:pt x="166" y="42"/>
                  </a:lnTo>
                  <a:lnTo>
                    <a:pt x="84" y="58"/>
                  </a:lnTo>
                  <a:lnTo>
                    <a:pt x="0" y="7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66" name="Freeform 74"/>
            <p:cNvSpPr>
              <a:spLocks/>
            </p:cNvSpPr>
            <p:nvPr/>
          </p:nvSpPr>
          <p:spPr bwMode="auto">
            <a:xfrm>
              <a:off x="542" y="987"/>
              <a:ext cx="5381" cy="854"/>
            </a:xfrm>
            <a:custGeom>
              <a:avLst/>
              <a:gdLst/>
              <a:ahLst/>
              <a:cxnLst>
                <a:cxn ang="0">
                  <a:pos x="5381" y="1145"/>
                </a:cxn>
                <a:cxn ang="0">
                  <a:pos x="5341" y="1195"/>
                </a:cxn>
                <a:cxn ang="0">
                  <a:pos x="5293" y="1250"/>
                </a:cxn>
                <a:cxn ang="0">
                  <a:pos x="5224" y="1319"/>
                </a:cxn>
                <a:cxn ang="0">
                  <a:pos x="5138" y="1395"/>
                </a:cxn>
                <a:cxn ang="0">
                  <a:pos x="5033" y="1472"/>
                </a:cxn>
                <a:cxn ang="0">
                  <a:pos x="4943" y="1529"/>
                </a:cxn>
                <a:cxn ang="0">
                  <a:pos x="4877" y="1564"/>
                </a:cxn>
                <a:cxn ang="0">
                  <a:pos x="4808" y="1598"/>
                </a:cxn>
                <a:cxn ang="0">
                  <a:pos x="4733" y="1629"/>
                </a:cxn>
                <a:cxn ang="0">
                  <a:pos x="4655" y="1655"/>
                </a:cxn>
                <a:cxn ang="0">
                  <a:pos x="4572" y="1676"/>
                </a:cxn>
                <a:cxn ang="0">
                  <a:pos x="4486" y="1694"/>
                </a:cxn>
                <a:cxn ang="0">
                  <a:pos x="4396" y="1705"/>
                </a:cxn>
                <a:cxn ang="0">
                  <a:pos x="4300" y="1708"/>
                </a:cxn>
                <a:cxn ang="0">
                  <a:pos x="4201" y="1706"/>
                </a:cxn>
                <a:cxn ang="0">
                  <a:pos x="4098" y="1695"/>
                </a:cxn>
                <a:cxn ang="0">
                  <a:pos x="3992" y="1677"/>
                </a:cxn>
                <a:cxn ang="0">
                  <a:pos x="3882" y="1648"/>
                </a:cxn>
                <a:cxn ang="0">
                  <a:pos x="3768" y="1611"/>
                </a:cxn>
                <a:cxn ang="0">
                  <a:pos x="3650" y="1563"/>
                </a:cxn>
                <a:cxn ang="0">
                  <a:pos x="3528" y="1503"/>
                </a:cxn>
                <a:cxn ang="0">
                  <a:pos x="3403" y="1432"/>
                </a:cxn>
                <a:cxn ang="0">
                  <a:pos x="3274" y="1348"/>
                </a:cxn>
                <a:cxn ang="0">
                  <a:pos x="3142" y="1251"/>
                </a:cxn>
                <a:cxn ang="0">
                  <a:pos x="3074" y="1198"/>
                </a:cxn>
                <a:cxn ang="0">
                  <a:pos x="2810" y="988"/>
                </a:cxn>
                <a:cxn ang="0">
                  <a:pos x="2561" y="801"/>
                </a:cxn>
                <a:cxn ang="0">
                  <a:pos x="2328" y="638"/>
                </a:cxn>
                <a:cxn ang="0">
                  <a:pos x="2106" y="494"/>
                </a:cxn>
                <a:cxn ang="0">
                  <a:pos x="1898" y="371"/>
                </a:cxn>
                <a:cxn ang="0">
                  <a:pos x="1698" y="268"/>
                </a:cxn>
                <a:cxn ang="0">
                  <a:pos x="1508" y="182"/>
                </a:cxn>
                <a:cxn ang="0">
                  <a:pos x="1326" y="114"/>
                </a:cxn>
                <a:cxn ang="0">
                  <a:pos x="1149" y="63"/>
                </a:cxn>
                <a:cxn ang="0">
                  <a:pos x="980" y="27"/>
                </a:cxn>
                <a:cxn ang="0">
                  <a:pos x="813" y="6"/>
                </a:cxn>
                <a:cxn ang="0">
                  <a:pos x="650" y="0"/>
                </a:cxn>
                <a:cxn ang="0">
                  <a:pos x="489" y="5"/>
                </a:cxn>
                <a:cxn ang="0">
                  <a:pos x="328" y="22"/>
                </a:cxn>
                <a:cxn ang="0">
                  <a:pos x="165" y="50"/>
                </a:cxn>
                <a:cxn ang="0">
                  <a:pos x="0" y="89"/>
                </a:cxn>
              </a:cxnLst>
              <a:rect l="0" t="0" r="r" b="b"/>
              <a:pathLst>
                <a:path w="5381" h="1708">
                  <a:moveTo>
                    <a:pt x="5381" y="1145"/>
                  </a:moveTo>
                  <a:lnTo>
                    <a:pt x="5381" y="1145"/>
                  </a:lnTo>
                  <a:lnTo>
                    <a:pt x="5372" y="1157"/>
                  </a:lnTo>
                  <a:lnTo>
                    <a:pt x="5341" y="1195"/>
                  </a:lnTo>
                  <a:lnTo>
                    <a:pt x="5319" y="1220"/>
                  </a:lnTo>
                  <a:lnTo>
                    <a:pt x="5293" y="1250"/>
                  </a:lnTo>
                  <a:lnTo>
                    <a:pt x="5261" y="1283"/>
                  </a:lnTo>
                  <a:lnTo>
                    <a:pt x="5224" y="1319"/>
                  </a:lnTo>
                  <a:lnTo>
                    <a:pt x="5184" y="1356"/>
                  </a:lnTo>
                  <a:lnTo>
                    <a:pt x="5138" y="1395"/>
                  </a:lnTo>
                  <a:lnTo>
                    <a:pt x="5088" y="1434"/>
                  </a:lnTo>
                  <a:lnTo>
                    <a:pt x="5033" y="1472"/>
                  </a:lnTo>
                  <a:lnTo>
                    <a:pt x="4975" y="1511"/>
                  </a:lnTo>
                  <a:lnTo>
                    <a:pt x="4943" y="1529"/>
                  </a:lnTo>
                  <a:lnTo>
                    <a:pt x="4911" y="1547"/>
                  </a:lnTo>
                  <a:lnTo>
                    <a:pt x="4877" y="1564"/>
                  </a:lnTo>
                  <a:lnTo>
                    <a:pt x="4843" y="1582"/>
                  </a:lnTo>
                  <a:lnTo>
                    <a:pt x="4808" y="1598"/>
                  </a:lnTo>
                  <a:lnTo>
                    <a:pt x="4770" y="1613"/>
                  </a:lnTo>
                  <a:lnTo>
                    <a:pt x="4733" y="1629"/>
                  </a:lnTo>
                  <a:lnTo>
                    <a:pt x="4694" y="1642"/>
                  </a:lnTo>
                  <a:lnTo>
                    <a:pt x="4655" y="1655"/>
                  </a:lnTo>
                  <a:lnTo>
                    <a:pt x="4614" y="1666"/>
                  </a:lnTo>
                  <a:lnTo>
                    <a:pt x="4572" y="1676"/>
                  </a:lnTo>
                  <a:lnTo>
                    <a:pt x="4530" y="1685"/>
                  </a:lnTo>
                  <a:lnTo>
                    <a:pt x="4486" y="1694"/>
                  </a:lnTo>
                  <a:lnTo>
                    <a:pt x="4441" y="1700"/>
                  </a:lnTo>
                  <a:lnTo>
                    <a:pt x="4396" y="1705"/>
                  </a:lnTo>
                  <a:lnTo>
                    <a:pt x="4348" y="1708"/>
                  </a:lnTo>
                  <a:lnTo>
                    <a:pt x="4300" y="1708"/>
                  </a:lnTo>
                  <a:lnTo>
                    <a:pt x="4251" y="1708"/>
                  </a:lnTo>
                  <a:lnTo>
                    <a:pt x="4201" y="1706"/>
                  </a:lnTo>
                  <a:lnTo>
                    <a:pt x="4150" y="1702"/>
                  </a:lnTo>
                  <a:lnTo>
                    <a:pt x="4098" y="1695"/>
                  </a:lnTo>
                  <a:lnTo>
                    <a:pt x="4046" y="1687"/>
                  </a:lnTo>
                  <a:lnTo>
                    <a:pt x="3992" y="1677"/>
                  </a:lnTo>
                  <a:lnTo>
                    <a:pt x="3937" y="1664"/>
                  </a:lnTo>
                  <a:lnTo>
                    <a:pt x="3882" y="1648"/>
                  </a:lnTo>
                  <a:lnTo>
                    <a:pt x="3825" y="1631"/>
                  </a:lnTo>
                  <a:lnTo>
                    <a:pt x="3768" y="1611"/>
                  </a:lnTo>
                  <a:lnTo>
                    <a:pt x="3708" y="1589"/>
                  </a:lnTo>
                  <a:lnTo>
                    <a:pt x="3650" y="1563"/>
                  </a:lnTo>
                  <a:lnTo>
                    <a:pt x="3589" y="1534"/>
                  </a:lnTo>
                  <a:lnTo>
                    <a:pt x="3528" y="1503"/>
                  </a:lnTo>
                  <a:lnTo>
                    <a:pt x="3465" y="1469"/>
                  </a:lnTo>
                  <a:lnTo>
                    <a:pt x="3403" y="1432"/>
                  </a:lnTo>
                  <a:lnTo>
                    <a:pt x="3339" y="1392"/>
                  </a:lnTo>
                  <a:lnTo>
                    <a:pt x="3274" y="1348"/>
                  </a:lnTo>
                  <a:lnTo>
                    <a:pt x="3209" y="1301"/>
                  </a:lnTo>
                  <a:lnTo>
                    <a:pt x="3142" y="1251"/>
                  </a:lnTo>
                  <a:lnTo>
                    <a:pt x="3074" y="1198"/>
                  </a:lnTo>
                  <a:lnTo>
                    <a:pt x="3074" y="1198"/>
                  </a:lnTo>
                  <a:lnTo>
                    <a:pt x="2941" y="1090"/>
                  </a:lnTo>
                  <a:lnTo>
                    <a:pt x="2810" y="988"/>
                  </a:lnTo>
                  <a:lnTo>
                    <a:pt x="2684" y="891"/>
                  </a:lnTo>
                  <a:lnTo>
                    <a:pt x="2561" y="801"/>
                  </a:lnTo>
                  <a:lnTo>
                    <a:pt x="2443" y="717"/>
                  </a:lnTo>
                  <a:lnTo>
                    <a:pt x="2328" y="638"/>
                  </a:lnTo>
                  <a:lnTo>
                    <a:pt x="2216" y="563"/>
                  </a:lnTo>
                  <a:lnTo>
                    <a:pt x="2106" y="494"/>
                  </a:lnTo>
                  <a:lnTo>
                    <a:pt x="2001" y="429"/>
                  </a:lnTo>
                  <a:lnTo>
                    <a:pt x="1898" y="371"/>
                  </a:lnTo>
                  <a:lnTo>
                    <a:pt x="1796" y="316"/>
                  </a:lnTo>
                  <a:lnTo>
                    <a:pt x="1698" y="268"/>
                  </a:lnTo>
                  <a:lnTo>
                    <a:pt x="1602" y="223"/>
                  </a:lnTo>
                  <a:lnTo>
                    <a:pt x="1508" y="182"/>
                  </a:lnTo>
                  <a:lnTo>
                    <a:pt x="1416" y="147"/>
                  </a:lnTo>
                  <a:lnTo>
                    <a:pt x="1326" y="114"/>
                  </a:lnTo>
                  <a:lnTo>
                    <a:pt x="1237" y="87"/>
                  </a:lnTo>
                  <a:lnTo>
                    <a:pt x="1149" y="63"/>
                  </a:lnTo>
                  <a:lnTo>
                    <a:pt x="1065" y="43"/>
                  </a:lnTo>
                  <a:lnTo>
                    <a:pt x="980" y="27"/>
                  </a:lnTo>
                  <a:lnTo>
                    <a:pt x="897" y="16"/>
                  </a:lnTo>
                  <a:lnTo>
                    <a:pt x="813" y="6"/>
                  </a:lnTo>
                  <a:lnTo>
                    <a:pt x="732" y="1"/>
                  </a:lnTo>
                  <a:lnTo>
                    <a:pt x="650" y="0"/>
                  </a:lnTo>
                  <a:lnTo>
                    <a:pt x="569" y="0"/>
                  </a:lnTo>
                  <a:lnTo>
                    <a:pt x="489" y="5"/>
                  </a:lnTo>
                  <a:lnTo>
                    <a:pt x="408" y="11"/>
                  </a:lnTo>
                  <a:lnTo>
                    <a:pt x="328" y="22"/>
                  </a:lnTo>
                  <a:lnTo>
                    <a:pt x="246" y="35"/>
                  </a:lnTo>
                  <a:lnTo>
                    <a:pt x="165" y="50"/>
                  </a:lnTo>
                  <a:lnTo>
                    <a:pt x="83" y="68"/>
                  </a:lnTo>
                  <a:lnTo>
                    <a:pt x="0" y="89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67" name="Freeform 75"/>
            <p:cNvSpPr>
              <a:spLocks/>
            </p:cNvSpPr>
            <p:nvPr/>
          </p:nvSpPr>
          <p:spPr bwMode="auto">
            <a:xfrm>
              <a:off x="563" y="1005"/>
              <a:ext cx="5395" cy="822"/>
            </a:xfrm>
            <a:custGeom>
              <a:avLst/>
              <a:gdLst/>
              <a:ahLst/>
              <a:cxnLst>
                <a:cxn ang="0">
                  <a:pos x="5395" y="1054"/>
                </a:cxn>
                <a:cxn ang="0">
                  <a:pos x="5356" y="1106"/>
                </a:cxn>
                <a:cxn ang="0">
                  <a:pos x="5309" y="1162"/>
                </a:cxn>
                <a:cxn ang="0">
                  <a:pos x="5241" y="1232"/>
                </a:cxn>
                <a:cxn ang="0">
                  <a:pos x="5156" y="1309"/>
                </a:cxn>
                <a:cxn ang="0">
                  <a:pos x="5052" y="1390"/>
                </a:cxn>
                <a:cxn ang="0">
                  <a:pos x="4963" y="1450"/>
                </a:cxn>
                <a:cxn ang="0">
                  <a:pos x="4898" y="1487"/>
                </a:cxn>
                <a:cxn ang="0">
                  <a:pos x="4829" y="1521"/>
                </a:cxn>
                <a:cxn ang="0">
                  <a:pos x="4755" y="1553"/>
                </a:cxn>
                <a:cxn ang="0">
                  <a:pos x="4677" y="1582"/>
                </a:cxn>
                <a:cxn ang="0">
                  <a:pos x="4595" y="1605"/>
                </a:cxn>
                <a:cxn ang="0">
                  <a:pos x="4509" y="1624"/>
                </a:cxn>
                <a:cxn ang="0">
                  <a:pos x="4418" y="1637"/>
                </a:cxn>
                <a:cxn ang="0">
                  <a:pos x="4323" y="1644"/>
                </a:cxn>
                <a:cxn ang="0">
                  <a:pos x="4225" y="1642"/>
                </a:cxn>
                <a:cxn ang="0">
                  <a:pos x="4122" y="1634"/>
                </a:cxn>
                <a:cxn ang="0">
                  <a:pos x="4015" y="1618"/>
                </a:cxn>
                <a:cxn ang="0">
                  <a:pos x="3904" y="1592"/>
                </a:cxn>
                <a:cxn ang="0">
                  <a:pos x="3789" y="1556"/>
                </a:cxn>
                <a:cxn ang="0">
                  <a:pos x="3671" y="1510"/>
                </a:cxn>
                <a:cxn ang="0">
                  <a:pos x="3548" y="1451"/>
                </a:cxn>
                <a:cxn ang="0">
                  <a:pos x="3422" y="1384"/>
                </a:cxn>
                <a:cxn ang="0">
                  <a:pos x="3292" y="1301"/>
                </a:cxn>
                <a:cxn ang="0">
                  <a:pos x="3158" y="1206"/>
                </a:cxn>
                <a:cxn ang="0">
                  <a:pos x="3089" y="1154"/>
                </a:cxn>
                <a:cxn ang="0">
                  <a:pos x="2822" y="949"/>
                </a:cxn>
                <a:cxn ang="0">
                  <a:pos x="2572" y="767"/>
                </a:cxn>
                <a:cxn ang="0">
                  <a:pos x="2335" y="605"/>
                </a:cxn>
                <a:cxn ang="0">
                  <a:pos x="2111" y="467"/>
                </a:cxn>
                <a:cxn ang="0">
                  <a:pos x="1900" y="347"/>
                </a:cxn>
                <a:cxn ang="0">
                  <a:pos x="1699" y="247"/>
                </a:cxn>
                <a:cxn ang="0">
                  <a:pos x="1509" y="166"/>
                </a:cxn>
                <a:cxn ang="0">
                  <a:pos x="1326" y="102"/>
                </a:cxn>
                <a:cxn ang="0">
                  <a:pos x="1149" y="53"/>
                </a:cxn>
                <a:cxn ang="0">
                  <a:pos x="979" y="21"/>
                </a:cxn>
                <a:cxn ang="0">
                  <a:pos x="812" y="3"/>
                </a:cxn>
                <a:cxn ang="0">
                  <a:pos x="648" y="0"/>
                </a:cxn>
                <a:cxn ang="0">
                  <a:pos x="487" y="8"/>
                </a:cxn>
                <a:cxn ang="0">
                  <a:pos x="326" y="29"/>
                </a:cxn>
                <a:cxn ang="0">
                  <a:pos x="164" y="60"/>
                </a:cxn>
                <a:cxn ang="0">
                  <a:pos x="0" y="102"/>
                </a:cxn>
              </a:cxnLst>
              <a:rect l="0" t="0" r="r" b="b"/>
              <a:pathLst>
                <a:path w="5395" h="1644">
                  <a:moveTo>
                    <a:pt x="5395" y="1054"/>
                  </a:moveTo>
                  <a:lnTo>
                    <a:pt x="5395" y="1054"/>
                  </a:lnTo>
                  <a:lnTo>
                    <a:pt x="5385" y="1067"/>
                  </a:lnTo>
                  <a:lnTo>
                    <a:pt x="5356" y="1106"/>
                  </a:lnTo>
                  <a:lnTo>
                    <a:pt x="5335" y="1132"/>
                  </a:lnTo>
                  <a:lnTo>
                    <a:pt x="5309" y="1162"/>
                  </a:lnTo>
                  <a:lnTo>
                    <a:pt x="5277" y="1196"/>
                  </a:lnTo>
                  <a:lnTo>
                    <a:pt x="5241" y="1232"/>
                  </a:lnTo>
                  <a:lnTo>
                    <a:pt x="5201" y="1271"/>
                  </a:lnTo>
                  <a:lnTo>
                    <a:pt x="5156" y="1309"/>
                  </a:lnTo>
                  <a:lnTo>
                    <a:pt x="5106" y="1350"/>
                  </a:lnTo>
                  <a:lnTo>
                    <a:pt x="5052" y="1390"/>
                  </a:lnTo>
                  <a:lnTo>
                    <a:pt x="4994" y="1431"/>
                  </a:lnTo>
                  <a:lnTo>
                    <a:pt x="4963" y="1450"/>
                  </a:lnTo>
                  <a:lnTo>
                    <a:pt x="4931" y="1469"/>
                  </a:lnTo>
                  <a:lnTo>
                    <a:pt x="4898" y="1487"/>
                  </a:lnTo>
                  <a:lnTo>
                    <a:pt x="4865" y="1505"/>
                  </a:lnTo>
                  <a:lnTo>
                    <a:pt x="4829" y="1521"/>
                  </a:lnTo>
                  <a:lnTo>
                    <a:pt x="4793" y="1539"/>
                  </a:lnTo>
                  <a:lnTo>
                    <a:pt x="4755" y="1553"/>
                  </a:lnTo>
                  <a:lnTo>
                    <a:pt x="4716" y="1568"/>
                  </a:lnTo>
                  <a:lnTo>
                    <a:pt x="4677" y="1582"/>
                  </a:lnTo>
                  <a:lnTo>
                    <a:pt x="4637" y="1594"/>
                  </a:lnTo>
                  <a:lnTo>
                    <a:pt x="4595" y="1605"/>
                  </a:lnTo>
                  <a:lnTo>
                    <a:pt x="4552" y="1615"/>
                  </a:lnTo>
                  <a:lnTo>
                    <a:pt x="4509" y="1624"/>
                  </a:lnTo>
                  <a:lnTo>
                    <a:pt x="4463" y="1631"/>
                  </a:lnTo>
                  <a:lnTo>
                    <a:pt x="4418" y="1637"/>
                  </a:lnTo>
                  <a:lnTo>
                    <a:pt x="4372" y="1640"/>
                  </a:lnTo>
                  <a:lnTo>
                    <a:pt x="4323" y="1644"/>
                  </a:lnTo>
                  <a:lnTo>
                    <a:pt x="4275" y="1644"/>
                  </a:lnTo>
                  <a:lnTo>
                    <a:pt x="4225" y="1642"/>
                  </a:lnTo>
                  <a:lnTo>
                    <a:pt x="4173" y="1639"/>
                  </a:lnTo>
                  <a:lnTo>
                    <a:pt x="4122" y="1634"/>
                  </a:lnTo>
                  <a:lnTo>
                    <a:pt x="4069" y="1627"/>
                  </a:lnTo>
                  <a:lnTo>
                    <a:pt x="4015" y="1618"/>
                  </a:lnTo>
                  <a:lnTo>
                    <a:pt x="3959" y="1605"/>
                  </a:lnTo>
                  <a:lnTo>
                    <a:pt x="3904" y="1592"/>
                  </a:lnTo>
                  <a:lnTo>
                    <a:pt x="3847" y="1574"/>
                  </a:lnTo>
                  <a:lnTo>
                    <a:pt x="3789" y="1556"/>
                  </a:lnTo>
                  <a:lnTo>
                    <a:pt x="3730" y="1534"/>
                  </a:lnTo>
                  <a:lnTo>
                    <a:pt x="3671" y="1510"/>
                  </a:lnTo>
                  <a:lnTo>
                    <a:pt x="3610" y="1482"/>
                  </a:lnTo>
                  <a:lnTo>
                    <a:pt x="3548" y="1451"/>
                  </a:lnTo>
                  <a:lnTo>
                    <a:pt x="3486" y="1419"/>
                  </a:lnTo>
                  <a:lnTo>
                    <a:pt x="3422" y="1384"/>
                  </a:lnTo>
                  <a:lnTo>
                    <a:pt x="3357" y="1343"/>
                  </a:lnTo>
                  <a:lnTo>
                    <a:pt x="3292" y="1301"/>
                  </a:lnTo>
                  <a:lnTo>
                    <a:pt x="3225" y="1256"/>
                  </a:lnTo>
                  <a:lnTo>
                    <a:pt x="3158" y="1206"/>
                  </a:lnTo>
                  <a:lnTo>
                    <a:pt x="3089" y="1154"/>
                  </a:lnTo>
                  <a:lnTo>
                    <a:pt x="3089" y="1154"/>
                  </a:lnTo>
                  <a:lnTo>
                    <a:pt x="2954" y="1049"/>
                  </a:lnTo>
                  <a:lnTo>
                    <a:pt x="2822" y="949"/>
                  </a:lnTo>
                  <a:lnTo>
                    <a:pt x="2696" y="856"/>
                  </a:lnTo>
                  <a:lnTo>
                    <a:pt x="2572" y="767"/>
                  </a:lnTo>
                  <a:lnTo>
                    <a:pt x="2452" y="683"/>
                  </a:lnTo>
                  <a:lnTo>
                    <a:pt x="2335" y="605"/>
                  </a:lnTo>
                  <a:lnTo>
                    <a:pt x="2223" y="534"/>
                  </a:lnTo>
                  <a:lnTo>
                    <a:pt x="2111" y="467"/>
                  </a:lnTo>
                  <a:lnTo>
                    <a:pt x="2005" y="405"/>
                  </a:lnTo>
                  <a:lnTo>
                    <a:pt x="1900" y="347"/>
                  </a:lnTo>
                  <a:lnTo>
                    <a:pt x="1799" y="295"/>
                  </a:lnTo>
                  <a:lnTo>
                    <a:pt x="1699" y="247"/>
                  </a:lnTo>
                  <a:lnTo>
                    <a:pt x="1603" y="205"/>
                  </a:lnTo>
                  <a:lnTo>
                    <a:pt x="1509" y="166"/>
                  </a:lnTo>
                  <a:lnTo>
                    <a:pt x="1416" y="131"/>
                  </a:lnTo>
                  <a:lnTo>
                    <a:pt x="1326" y="102"/>
                  </a:lnTo>
                  <a:lnTo>
                    <a:pt x="1237" y="76"/>
                  </a:lnTo>
                  <a:lnTo>
                    <a:pt x="1149" y="53"/>
                  </a:lnTo>
                  <a:lnTo>
                    <a:pt x="1063" y="35"/>
                  </a:lnTo>
                  <a:lnTo>
                    <a:pt x="979" y="21"/>
                  </a:lnTo>
                  <a:lnTo>
                    <a:pt x="894" y="11"/>
                  </a:lnTo>
                  <a:lnTo>
                    <a:pt x="812" y="3"/>
                  </a:lnTo>
                  <a:lnTo>
                    <a:pt x="730" y="0"/>
                  </a:lnTo>
                  <a:lnTo>
                    <a:pt x="648" y="0"/>
                  </a:lnTo>
                  <a:lnTo>
                    <a:pt x="568" y="2"/>
                  </a:lnTo>
                  <a:lnTo>
                    <a:pt x="487" y="8"/>
                  </a:lnTo>
                  <a:lnTo>
                    <a:pt x="406" y="18"/>
                  </a:lnTo>
                  <a:lnTo>
                    <a:pt x="326" y="29"/>
                  </a:lnTo>
                  <a:lnTo>
                    <a:pt x="244" y="43"/>
                  </a:lnTo>
                  <a:lnTo>
                    <a:pt x="164" y="60"/>
                  </a:lnTo>
                  <a:lnTo>
                    <a:pt x="82" y="81"/>
                  </a:lnTo>
                  <a:lnTo>
                    <a:pt x="0" y="10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68" name="Freeform 76"/>
            <p:cNvSpPr>
              <a:spLocks/>
            </p:cNvSpPr>
            <p:nvPr/>
          </p:nvSpPr>
          <p:spPr bwMode="auto">
            <a:xfrm>
              <a:off x="584" y="1023"/>
              <a:ext cx="5409" cy="791"/>
            </a:xfrm>
            <a:custGeom>
              <a:avLst/>
              <a:gdLst/>
              <a:ahLst/>
              <a:cxnLst>
                <a:cxn ang="0">
                  <a:pos x="5409" y="964"/>
                </a:cxn>
                <a:cxn ang="0">
                  <a:pos x="5371" y="1018"/>
                </a:cxn>
                <a:cxn ang="0">
                  <a:pos x="5324" y="1076"/>
                </a:cxn>
                <a:cxn ang="0">
                  <a:pos x="5257" y="1147"/>
                </a:cxn>
                <a:cxn ang="0">
                  <a:pos x="5174" y="1228"/>
                </a:cxn>
                <a:cxn ang="0">
                  <a:pos x="5071" y="1310"/>
                </a:cxn>
                <a:cxn ang="0">
                  <a:pos x="4983" y="1371"/>
                </a:cxn>
                <a:cxn ang="0">
                  <a:pos x="4919" y="1410"/>
                </a:cxn>
                <a:cxn ang="0">
                  <a:pos x="4849" y="1447"/>
                </a:cxn>
                <a:cxn ang="0">
                  <a:pos x="4777" y="1481"/>
                </a:cxn>
                <a:cxn ang="0">
                  <a:pos x="4699" y="1510"/>
                </a:cxn>
                <a:cxn ang="0">
                  <a:pos x="4617" y="1536"/>
                </a:cxn>
                <a:cxn ang="0">
                  <a:pos x="4531" y="1555"/>
                </a:cxn>
                <a:cxn ang="0">
                  <a:pos x="4441" y="1572"/>
                </a:cxn>
                <a:cxn ang="0">
                  <a:pos x="4345" y="1580"/>
                </a:cxn>
                <a:cxn ang="0">
                  <a:pos x="4247" y="1581"/>
                </a:cxn>
                <a:cxn ang="0">
                  <a:pos x="4144" y="1575"/>
                </a:cxn>
                <a:cxn ang="0">
                  <a:pos x="4037" y="1560"/>
                </a:cxn>
                <a:cxn ang="0">
                  <a:pos x="3926" y="1536"/>
                </a:cxn>
                <a:cxn ang="0">
                  <a:pos x="3811" y="1502"/>
                </a:cxn>
                <a:cxn ang="0">
                  <a:pos x="3691" y="1458"/>
                </a:cxn>
                <a:cxn ang="0">
                  <a:pos x="3568" y="1404"/>
                </a:cxn>
                <a:cxn ang="0">
                  <a:pos x="3440" y="1336"/>
                </a:cxn>
                <a:cxn ang="0">
                  <a:pos x="3310" y="1257"/>
                </a:cxn>
                <a:cxn ang="0">
                  <a:pos x="3173" y="1165"/>
                </a:cxn>
                <a:cxn ang="0">
                  <a:pos x="3105" y="1113"/>
                </a:cxn>
                <a:cxn ang="0">
                  <a:pos x="2835" y="913"/>
                </a:cxn>
                <a:cxn ang="0">
                  <a:pos x="2582" y="733"/>
                </a:cxn>
                <a:cxn ang="0">
                  <a:pos x="2343" y="577"/>
                </a:cxn>
                <a:cxn ang="0">
                  <a:pos x="2117" y="441"/>
                </a:cxn>
                <a:cxn ang="0">
                  <a:pos x="1904" y="327"/>
                </a:cxn>
                <a:cxn ang="0">
                  <a:pos x="1702" y="230"/>
                </a:cxn>
                <a:cxn ang="0">
                  <a:pos x="1509" y="152"/>
                </a:cxn>
                <a:cxn ang="0">
                  <a:pos x="1325" y="91"/>
                </a:cxn>
                <a:cxn ang="0">
                  <a:pos x="1148" y="46"/>
                </a:cxn>
                <a:cxn ang="0">
                  <a:pos x="977" y="17"/>
                </a:cxn>
                <a:cxn ang="0">
                  <a:pos x="810" y="2"/>
                </a:cxn>
                <a:cxn ang="0">
                  <a:pos x="647" y="2"/>
                </a:cxn>
                <a:cxn ang="0">
                  <a:pos x="485" y="13"/>
                </a:cxn>
                <a:cxn ang="0">
                  <a:pos x="324" y="38"/>
                </a:cxn>
                <a:cxn ang="0">
                  <a:pos x="163" y="73"/>
                </a:cxn>
                <a:cxn ang="0">
                  <a:pos x="0" y="118"/>
                </a:cxn>
              </a:cxnLst>
              <a:rect l="0" t="0" r="r" b="b"/>
              <a:pathLst>
                <a:path w="5409" h="1581">
                  <a:moveTo>
                    <a:pt x="5409" y="964"/>
                  </a:moveTo>
                  <a:lnTo>
                    <a:pt x="5409" y="964"/>
                  </a:lnTo>
                  <a:lnTo>
                    <a:pt x="5399" y="979"/>
                  </a:lnTo>
                  <a:lnTo>
                    <a:pt x="5371" y="1018"/>
                  </a:lnTo>
                  <a:lnTo>
                    <a:pt x="5350" y="1045"/>
                  </a:lnTo>
                  <a:lnTo>
                    <a:pt x="5324" y="1076"/>
                  </a:lnTo>
                  <a:lnTo>
                    <a:pt x="5294" y="1110"/>
                  </a:lnTo>
                  <a:lnTo>
                    <a:pt x="5257" y="1147"/>
                  </a:lnTo>
                  <a:lnTo>
                    <a:pt x="5219" y="1187"/>
                  </a:lnTo>
                  <a:lnTo>
                    <a:pt x="5174" y="1228"/>
                  </a:lnTo>
                  <a:lnTo>
                    <a:pt x="5126" y="1270"/>
                  </a:lnTo>
                  <a:lnTo>
                    <a:pt x="5071" y="1310"/>
                  </a:lnTo>
                  <a:lnTo>
                    <a:pt x="5013" y="1352"/>
                  </a:lnTo>
                  <a:lnTo>
                    <a:pt x="4983" y="1371"/>
                  </a:lnTo>
                  <a:lnTo>
                    <a:pt x="4952" y="1391"/>
                  </a:lnTo>
                  <a:lnTo>
                    <a:pt x="4919" y="1410"/>
                  </a:lnTo>
                  <a:lnTo>
                    <a:pt x="4885" y="1429"/>
                  </a:lnTo>
                  <a:lnTo>
                    <a:pt x="4849" y="1447"/>
                  </a:lnTo>
                  <a:lnTo>
                    <a:pt x="4813" y="1463"/>
                  </a:lnTo>
                  <a:lnTo>
                    <a:pt x="4777" y="1481"/>
                  </a:lnTo>
                  <a:lnTo>
                    <a:pt x="4738" y="1496"/>
                  </a:lnTo>
                  <a:lnTo>
                    <a:pt x="4699" y="1510"/>
                  </a:lnTo>
                  <a:lnTo>
                    <a:pt x="4659" y="1523"/>
                  </a:lnTo>
                  <a:lnTo>
                    <a:pt x="4617" y="1536"/>
                  </a:lnTo>
                  <a:lnTo>
                    <a:pt x="4574" y="1547"/>
                  </a:lnTo>
                  <a:lnTo>
                    <a:pt x="4531" y="1555"/>
                  </a:lnTo>
                  <a:lnTo>
                    <a:pt x="4487" y="1563"/>
                  </a:lnTo>
                  <a:lnTo>
                    <a:pt x="4441" y="1572"/>
                  </a:lnTo>
                  <a:lnTo>
                    <a:pt x="4394" y="1576"/>
                  </a:lnTo>
                  <a:lnTo>
                    <a:pt x="4345" y="1580"/>
                  </a:lnTo>
                  <a:lnTo>
                    <a:pt x="4297" y="1581"/>
                  </a:lnTo>
                  <a:lnTo>
                    <a:pt x="4247" y="1581"/>
                  </a:lnTo>
                  <a:lnTo>
                    <a:pt x="4197" y="1578"/>
                  </a:lnTo>
                  <a:lnTo>
                    <a:pt x="4144" y="1575"/>
                  </a:lnTo>
                  <a:lnTo>
                    <a:pt x="4091" y="1568"/>
                  </a:lnTo>
                  <a:lnTo>
                    <a:pt x="4037" y="1560"/>
                  </a:lnTo>
                  <a:lnTo>
                    <a:pt x="3982" y="1549"/>
                  </a:lnTo>
                  <a:lnTo>
                    <a:pt x="3926" y="1536"/>
                  </a:lnTo>
                  <a:lnTo>
                    <a:pt x="3869" y="1520"/>
                  </a:lnTo>
                  <a:lnTo>
                    <a:pt x="3811" y="1502"/>
                  </a:lnTo>
                  <a:lnTo>
                    <a:pt x="3751" y="1481"/>
                  </a:lnTo>
                  <a:lnTo>
                    <a:pt x="3691" y="1458"/>
                  </a:lnTo>
                  <a:lnTo>
                    <a:pt x="3630" y="1433"/>
                  </a:lnTo>
                  <a:lnTo>
                    <a:pt x="3568" y="1404"/>
                  </a:lnTo>
                  <a:lnTo>
                    <a:pt x="3505" y="1371"/>
                  </a:lnTo>
                  <a:lnTo>
                    <a:pt x="3440" y="1336"/>
                  </a:lnTo>
                  <a:lnTo>
                    <a:pt x="3375" y="1299"/>
                  </a:lnTo>
                  <a:lnTo>
                    <a:pt x="3310" y="1257"/>
                  </a:lnTo>
                  <a:lnTo>
                    <a:pt x="3241" y="1211"/>
                  </a:lnTo>
                  <a:lnTo>
                    <a:pt x="3173" y="1165"/>
                  </a:lnTo>
                  <a:lnTo>
                    <a:pt x="3105" y="1113"/>
                  </a:lnTo>
                  <a:lnTo>
                    <a:pt x="3105" y="1113"/>
                  </a:lnTo>
                  <a:lnTo>
                    <a:pt x="2968" y="1010"/>
                  </a:lnTo>
                  <a:lnTo>
                    <a:pt x="2835" y="913"/>
                  </a:lnTo>
                  <a:lnTo>
                    <a:pt x="2707" y="821"/>
                  </a:lnTo>
                  <a:lnTo>
                    <a:pt x="2582" y="733"/>
                  </a:lnTo>
                  <a:lnTo>
                    <a:pt x="2460" y="653"/>
                  </a:lnTo>
                  <a:lnTo>
                    <a:pt x="2343" y="577"/>
                  </a:lnTo>
                  <a:lnTo>
                    <a:pt x="2228" y="507"/>
                  </a:lnTo>
                  <a:lnTo>
                    <a:pt x="2117" y="441"/>
                  </a:lnTo>
                  <a:lnTo>
                    <a:pt x="2009" y="381"/>
                  </a:lnTo>
                  <a:lnTo>
                    <a:pt x="1904" y="327"/>
                  </a:lnTo>
                  <a:lnTo>
                    <a:pt x="1802" y="277"/>
                  </a:lnTo>
                  <a:lnTo>
                    <a:pt x="1702" y="230"/>
                  </a:lnTo>
                  <a:lnTo>
                    <a:pt x="1605" y="189"/>
                  </a:lnTo>
                  <a:lnTo>
                    <a:pt x="1509" y="152"/>
                  </a:lnTo>
                  <a:lnTo>
                    <a:pt x="1416" y="118"/>
                  </a:lnTo>
                  <a:lnTo>
                    <a:pt x="1325" y="91"/>
                  </a:lnTo>
                  <a:lnTo>
                    <a:pt x="1235" y="67"/>
                  </a:lnTo>
                  <a:lnTo>
                    <a:pt x="1148" y="46"/>
                  </a:lnTo>
                  <a:lnTo>
                    <a:pt x="1062" y="29"/>
                  </a:lnTo>
                  <a:lnTo>
                    <a:pt x="977" y="17"/>
                  </a:lnTo>
                  <a:lnTo>
                    <a:pt x="892" y="8"/>
                  </a:lnTo>
                  <a:lnTo>
                    <a:pt x="810" y="2"/>
                  </a:lnTo>
                  <a:lnTo>
                    <a:pt x="728" y="0"/>
                  </a:lnTo>
                  <a:lnTo>
                    <a:pt x="647" y="2"/>
                  </a:lnTo>
                  <a:lnTo>
                    <a:pt x="566" y="7"/>
                  </a:lnTo>
                  <a:lnTo>
                    <a:pt x="485" y="13"/>
                  </a:lnTo>
                  <a:lnTo>
                    <a:pt x="405" y="25"/>
                  </a:lnTo>
                  <a:lnTo>
                    <a:pt x="324" y="38"/>
                  </a:lnTo>
                  <a:lnTo>
                    <a:pt x="244" y="54"/>
                  </a:lnTo>
                  <a:lnTo>
                    <a:pt x="163" y="73"/>
                  </a:lnTo>
                  <a:lnTo>
                    <a:pt x="81" y="94"/>
                  </a:lnTo>
                  <a:lnTo>
                    <a:pt x="0" y="11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69" name="Freeform 77"/>
            <p:cNvSpPr>
              <a:spLocks/>
            </p:cNvSpPr>
            <p:nvPr/>
          </p:nvSpPr>
          <p:spPr bwMode="auto">
            <a:xfrm>
              <a:off x="606" y="1042"/>
              <a:ext cx="5422" cy="758"/>
            </a:xfrm>
            <a:custGeom>
              <a:avLst/>
              <a:gdLst/>
              <a:ahLst/>
              <a:cxnLst>
                <a:cxn ang="0">
                  <a:pos x="5422" y="873"/>
                </a:cxn>
                <a:cxn ang="0">
                  <a:pos x="5384" y="926"/>
                </a:cxn>
                <a:cxn ang="0">
                  <a:pos x="5337" y="986"/>
                </a:cxn>
                <a:cxn ang="0">
                  <a:pos x="5273" y="1059"/>
                </a:cxn>
                <a:cxn ang="0">
                  <a:pos x="5190" y="1141"/>
                </a:cxn>
                <a:cxn ang="0">
                  <a:pos x="5088" y="1227"/>
                </a:cxn>
                <a:cxn ang="0">
                  <a:pos x="5001" y="1290"/>
                </a:cxn>
                <a:cxn ang="0">
                  <a:pos x="4937" y="1330"/>
                </a:cxn>
                <a:cxn ang="0">
                  <a:pos x="4869" y="1369"/>
                </a:cxn>
                <a:cxn ang="0">
                  <a:pos x="4797" y="1404"/>
                </a:cxn>
                <a:cxn ang="0">
                  <a:pos x="4719" y="1435"/>
                </a:cxn>
                <a:cxn ang="0">
                  <a:pos x="4637" y="1462"/>
                </a:cxn>
                <a:cxn ang="0">
                  <a:pos x="4552" y="1485"/>
                </a:cxn>
                <a:cxn ang="0">
                  <a:pos x="4462" y="1501"/>
                </a:cxn>
                <a:cxn ang="0">
                  <a:pos x="4368" y="1513"/>
                </a:cxn>
                <a:cxn ang="0">
                  <a:pos x="4268" y="1516"/>
                </a:cxn>
                <a:cxn ang="0">
                  <a:pos x="4165" y="1511"/>
                </a:cxn>
                <a:cxn ang="0">
                  <a:pos x="4058" y="1498"/>
                </a:cxn>
                <a:cxn ang="0">
                  <a:pos x="3947" y="1477"/>
                </a:cxn>
                <a:cxn ang="0">
                  <a:pos x="3830" y="1445"/>
                </a:cxn>
                <a:cxn ang="0">
                  <a:pos x="3711" y="1403"/>
                </a:cxn>
                <a:cxn ang="0">
                  <a:pos x="3586" y="1351"/>
                </a:cxn>
                <a:cxn ang="0">
                  <a:pos x="3458" y="1286"/>
                </a:cxn>
                <a:cxn ang="0">
                  <a:pos x="3325" y="1209"/>
                </a:cxn>
                <a:cxn ang="0">
                  <a:pos x="3189" y="1119"/>
                </a:cxn>
                <a:cxn ang="0">
                  <a:pos x="3120" y="1068"/>
                </a:cxn>
                <a:cxn ang="0">
                  <a:pos x="2846" y="871"/>
                </a:cxn>
                <a:cxn ang="0">
                  <a:pos x="2591" y="699"/>
                </a:cxn>
                <a:cxn ang="0">
                  <a:pos x="2349" y="545"/>
                </a:cxn>
                <a:cxn ang="0">
                  <a:pos x="2121" y="415"/>
                </a:cxn>
                <a:cxn ang="0">
                  <a:pos x="1906" y="303"/>
                </a:cxn>
                <a:cxn ang="0">
                  <a:pos x="1703" y="209"/>
                </a:cxn>
                <a:cxn ang="0">
                  <a:pos x="1509" y="135"/>
                </a:cxn>
                <a:cxn ang="0">
                  <a:pos x="1324" y="77"/>
                </a:cxn>
                <a:cxn ang="0">
                  <a:pos x="1147" y="37"/>
                </a:cxn>
                <a:cxn ang="0">
                  <a:pos x="974" y="11"/>
                </a:cxn>
                <a:cxn ang="0">
                  <a:pos x="808" y="0"/>
                </a:cxn>
                <a:cxn ang="0">
                  <a:pos x="644" y="1"/>
                </a:cxn>
                <a:cxn ang="0">
                  <a:pos x="483" y="17"/>
                </a:cxn>
                <a:cxn ang="0">
                  <a:pos x="323" y="45"/>
                </a:cxn>
                <a:cxn ang="0">
                  <a:pos x="162" y="84"/>
                </a:cxn>
                <a:cxn ang="0">
                  <a:pos x="0" y="132"/>
                </a:cxn>
              </a:cxnLst>
              <a:rect l="0" t="0" r="r" b="b"/>
              <a:pathLst>
                <a:path w="5422" h="1516">
                  <a:moveTo>
                    <a:pt x="5422" y="873"/>
                  </a:moveTo>
                  <a:lnTo>
                    <a:pt x="5422" y="873"/>
                  </a:lnTo>
                  <a:lnTo>
                    <a:pt x="5412" y="888"/>
                  </a:lnTo>
                  <a:lnTo>
                    <a:pt x="5384" y="926"/>
                  </a:lnTo>
                  <a:lnTo>
                    <a:pt x="5363" y="954"/>
                  </a:lnTo>
                  <a:lnTo>
                    <a:pt x="5337" y="986"/>
                  </a:lnTo>
                  <a:lnTo>
                    <a:pt x="5308" y="1022"/>
                  </a:lnTo>
                  <a:lnTo>
                    <a:pt x="5273" y="1059"/>
                  </a:lnTo>
                  <a:lnTo>
                    <a:pt x="5233" y="1099"/>
                  </a:lnTo>
                  <a:lnTo>
                    <a:pt x="5190" y="1141"/>
                  </a:lnTo>
                  <a:lnTo>
                    <a:pt x="5141" y="1185"/>
                  </a:lnTo>
                  <a:lnTo>
                    <a:pt x="5088" y="1227"/>
                  </a:lnTo>
                  <a:lnTo>
                    <a:pt x="5031" y="1269"/>
                  </a:lnTo>
                  <a:lnTo>
                    <a:pt x="5001" y="1290"/>
                  </a:lnTo>
                  <a:lnTo>
                    <a:pt x="4970" y="1311"/>
                  </a:lnTo>
                  <a:lnTo>
                    <a:pt x="4937" y="1330"/>
                  </a:lnTo>
                  <a:lnTo>
                    <a:pt x="4904" y="1349"/>
                  </a:lnTo>
                  <a:lnTo>
                    <a:pt x="4869" y="1369"/>
                  </a:lnTo>
                  <a:lnTo>
                    <a:pt x="4833" y="1387"/>
                  </a:lnTo>
                  <a:lnTo>
                    <a:pt x="4797" y="1404"/>
                  </a:lnTo>
                  <a:lnTo>
                    <a:pt x="4758" y="1420"/>
                  </a:lnTo>
                  <a:lnTo>
                    <a:pt x="4719" y="1435"/>
                  </a:lnTo>
                  <a:lnTo>
                    <a:pt x="4679" y="1450"/>
                  </a:lnTo>
                  <a:lnTo>
                    <a:pt x="4637" y="1462"/>
                  </a:lnTo>
                  <a:lnTo>
                    <a:pt x="4595" y="1474"/>
                  </a:lnTo>
                  <a:lnTo>
                    <a:pt x="4552" y="1485"/>
                  </a:lnTo>
                  <a:lnTo>
                    <a:pt x="4507" y="1493"/>
                  </a:lnTo>
                  <a:lnTo>
                    <a:pt x="4462" y="1501"/>
                  </a:lnTo>
                  <a:lnTo>
                    <a:pt x="4415" y="1508"/>
                  </a:lnTo>
                  <a:lnTo>
                    <a:pt x="4368" y="1513"/>
                  </a:lnTo>
                  <a:lnTo>
                    <a:pt x="4318" y="1514"/>
                  </a:lnTo>
                  <a:lnTo>
                    <a:pt x="4268" y="1516"/>
                  </a:lnTo>
                  <a:lnTo>
                    <a:pt x="4218" y="1514"/>
                  </a:lnTo>
                  <a:lnTo>
                    <a:pt x="4165" y="1511"/>
                  </a:lnTo>
                  <a:lnTo>
                    <a:pt x="4112" y="1506"/>
                  </a:lnTo>
                  <a:lnTo>
                    <a:pt x="4058" y="1498"/>
                  </a:lnTo>
                  <a:lnTo>
                    <a:pt x="4003" y="1488"/>
                  </a:lnTo>
                  <a:lnTo>
                    <a:pt x="3947" y="1477"/>
                  </a:lnTo>
                  <a:lnTo>
                    <a:pt x="3889" y="1462"/>
                  </a:lnTo>
                  <a:lnTo>
                    <a:pt x="3830" y="1445"/>
                  </a:lnTo>
                  <a:lnTo>
                    <a:pt x="3771" y="1425"/>
                  </a:lnTo>
                  <a:lnTo>
                    <a:pt x="3711" y="1403"/>
                  </a:lnTo>
                  <a:lnTo>
                    <a:pt x="3649" y="1378"/>
                  </a:lnTo>
                  <a:lnTo>
                    <a:pt x="3586" y="1351"/>
                  </a:lnTo>
                  <a:lnTo>
                    <a:pt x="3522" y="1320"/>
                  </a:lnTo>
                  <a:lnTo>
                    <a:pt x="3458" y="1286"/>
                  </a:lnTo>
                  <a:lnTo>
                    <a:pt x="3393" y="1249"/>
                  </a:lnTo>
                  <a:lnTo>
                    <a:pt x="3325" y="1209"/>
                  </a:lnTo>
                  <a:lnTo>
                    <a:pt x="3258" y="1165"/>
                  </a:lnTo>
                  <a:lnTo>
                    <a:pt x="3189" y="1119"/>
                  </a:lnTo>
                  <a:lnTo>
                    <a:pt x="3120" y="1068"/>
                  </a:lnTo>
                  <a:lnTo>
                    <a:pt x="3120" y="1068"/>
                  </a:lnTo>
                  <a:lnTo>
                    <a:pt x="2981" y="967"/>
                  </a:lnTo>
                  <a:lnTo>
                    <a:pt x="2846" y="871"/>
                  </a:lnTo>
                  <a:lnTo>
                    <a:pt x="2717" y="783"/>
                  </a:lnTo>
                  <a:lnTo>
                    <a:pt x="2591" y="699"/>
                  </a:lnTo>
                  <a:lnTo>
                    <a:pt x="2468" y="620"/>
                  </a:lnTo>
                  <a:lnTo>
                    <a:pt x="2349" y="545"/>
                  </a:lnTo>
                  <a:lnTo>
                    <a:pt x="2234" y="478"/>
                  </a:lnTo>
                  <a:lnTo>
                    <a:pt x="2121" y="415"/>
                  </a:lnTo>
                  <a:lnTo>
                    <a:pt x="2013" y="356"/>
                  </a:lnTo>
                  <a:lnTo>
                    <a:pt x="1906" y="303"/>
                  </a:lnTo>
                  <a:lnTo>
                    <a:pt x="1803" y="253"/>
                  </a:lnTo>
                  <a:lnTo>
                    <a:pt x="1703" y="209"/>
                  </a:lnTo>
                  <a:lnTo>
                    <a:pt x="1605" y="171"/>
                  </a:lnTo>
                  <a:lnTo>
                    <a:pt x="1509" y="135"/>
                  </a:lnTo>
                  <a:lnTo>
                    <a:pt x="1416" y="105"/>
                  </a:lnTo>
                  <a:lnTo>
                    <a:pt x="1324" y="77"/>
                  </a:lnTo>
                  <a:lnTo>
                    <a:pt x="1234" y="54"/>
                  </a:lnTo>
                  <a:lnTo>
                    <a:pt x="1147" y="37"/>
                  </a:lnTo>
                  <a:lnTo>
                    <a:pt x="1060" y="22"/>
                  </a:lnTo>
                  <a:lnTo>
                    <a:pt x="974" y="11"/>
                  </a:lnTo>
                  <a:lnTo>
                    <a:pt x="891" y="3"/>
                  </a:lnTo>
                  <a:lnTo>
                    <a:pt x="808" y="0"/>
                  </a:lnTo>
                  <a:lnTo>
                    <a:pt x="726" y="0"/>
                  </a:lnTo>
                  <a:lnTo>
                    <a:pt x="644" y="1"/>
                  </a:lnTo>
                  <a:lnTo>
                    <a:pt x="563" y="8"/>
                  </a:lnTo>
                  <a:lnTo>
                    <a:pt x="483" y="17"/>
                  </a:lnTo>
                  <a:lnTo>
                    <a:pt x="402" y="30"/>
                  </a:lnTo>
                  <a:lnTo>
                    <a:pt x="323" y="45"/>
                  </a:lnTo>
                  <a:lnTo>
                    <a:pt x="243" y="63"/>
                  </a:lnTo>
                  <a:lnTo>
                    <a:pt x="162" y="84"/>
                  </a:lnTo>
                  <a:lnTo>
                    <a:pt x="80" y="106"/>
                  </a:lnTo>
                  <a:lnTo>
                    <a:pt x="0" y="13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70" name="Freeform 78"/>
            <p:cNvSpPr>
              <a:spLocks/>
            </p:cNvSpPr>
            <p:nvPr/>
          </p:nvSpPr>
          <p:spPr bwMode="auto">
            <a:xfrm>
              <a:off x="628" y="1060"/>
              <a:ext cx="5431" cy="725"/>
            </a:xfrm>
            <a:custGeom>
              <a:avLst/>
              <a:gdLst/>
              <a:ahLst/>
              <a:cxnLst>
                <a:cxn ang="0">
                  <a:pos x="5431" y="783"/>
                </a:cxn>
                <a:cxn ang="0">
                  <a:pos x="5395" y="838"/>
                </a:cxn>
                <a:cxn ang="0">
                  <a:pos x="5350" y="899"/>
                </a:cxn>
                <a:cxn ang="0">
                  <a:pos x="5286" y="974"/>
                </a:cxn>
                <a:cxn ang="0">
                  <a:pos x="5204" y="1058"/>
                </a:cxn>
                <a:cxn ang="0">
                  <a:pos x="5105" y="1147"/>
                </a:cxn>
                <a:cxn ang="0">
                  <a:pos x="5018" y="1211"/>
                </a:cxn>
                <a:cxn ang="0">
                  <a:pos x="4955" y="1253"/>
                </a:cxn>
                <a:cxn ang="0">
                  <a:pos x="4887" y="1293"/>
                </a:cxn>
                <a:cxn ang="0">
                  <a:pos x="4815" y="1329"/>
                </a:cxn>
                <a:cxn ang="0">
                  <a:pos x="4739" y="1363"/>
                </a:cxn>
                <a:cxn ang="0">
                  <a:pos x="4657" y="1392"/>
                </a:cxn>
                <a:cxn ang="0">
                  <a:pos x="4572" y="1416"/>
                </a:cxn>
                <a:cxn ang="0">
                  <a:pos x="4482" y="1434"/>
                </a:cxn>
                <a:cxn ang="0">
                  <a:pos x="4387" y="1447"/>
                </a:cxn>
                <a:cxn ang="0">
                  <a:pos x="4289" y="1452"/>
                </a:cxn>
                <a:cxn ang="0">
                  <a:pos x="4186" y="1450"/>
                </a:cxn>
                <a:cxn ang="0">
                  <a:pos x="4078" y="1439"/>
                </a:cxn>
                <a:cxn ang="0">
                  <a:pos x="3967" y="1419"/>
                </a:cxn>
                <a:cxn ang="0">
                  <a:pos x="3850" y="1390"/>
                </a:cxn>
                <a:cxn ang="0">
                  <a:pos x="3729" y="1352"/>
                </a:cxn>
                <a:cxn ang="0">
                  <a:pos x="3604" y="1300"/>
                </a:cxn>
                <a:cxn ang="0">
                  <a:pos x="3475" y="1239"/>
                </a:cxn>
                <a:cxn ang="0">
                  <a:pos x="3342" y="1163"/>
                </a:cxn>
                <a:cxn ang="0">
                  <a:pos x="3204" y="1075"/>
                </a:cxn>
                <a:cxn ang="0">
                  <a:pos x="3134" y="1027"/>
                </a:cxn>
                <a:cxn ang="0">
                  <a:pos x="2857" y="835"/>
                </a:cxn>
                <a:cxn ang="0">
                  <a:pos x="2599" y="665"/>
                </a:cxn>
                <a:cxn ang="0">
                  <a:pos x="2355" y="517"/>
                </a:cxn>
                <a:cxn ang="0">
                  <a:pos x="2126" y="389"/>
                </a:cxn>
                <a:cxn ang="0">
                  <a:pos x="1909" y="281"/>
                </a:cxn>
                <a:cxn ang="0">
                  <a:pos x="1705" y="192"/>
                </a:cxn>
                <a:cxn ang="0">
                  <a:pos x="1509" y="121"/>
                </a:cxn>
                <a:cxn ang="0">
                  <a:pos x="1323" y="68"/>
                </a:cxn>
                <a:cxn ang="0">
                  <a:pos x="1145" y="29"/>
                </a:cxn>
                <a:cxn ang="0">
                  <a:pos x="973" y="7"/>
                </a:cxn>
                <a:cxn ang="0">
                  <a:pos x="807" y="0"/>
                </a:cxn>
                <a:cxn ang="0">
                  <a:pos x="643" y="5"/>
                </a:cxn>
                <a:cxn ang="0">
                  <a:pos x="482" y="24"/>
                </a:cxn>
                <a:cxn ang="0">
                  <a:pos x="322" y="55"/>
                </a:cxn>
                <a:cxn ang="0">
                  <a:pos x="161" y="97"/>
                </a:cxn>
                <a:cxn ang="0">
                  <a:pos x="0" y="149"/>
                </a:cxn>
              </a:cxnLst>
              <a:rect l="0" t="0" r="r" b="b"/>
              <a:pathLst>
                <a:path w="5431" h="1452">
                  <a:moveTo>
                    <a:pt x="5431" y="783"/>
                  </a:moveTo>
                  <a:lnTo>
                    <a:pt x="5431" y="783"/>
                  </a:lnTo>
                  <a:lnTo>
                    <a:pt x="5423" y="798"/>
                  </a:lnTo>
                  <a:lnTo>
                    <a:pt x="5395" y="838"/>
                  </a:lnTo>
                  <a:lnTo>
                    <a:pt x="5375" y="867"/>
                  </a:lnTo>
                  <a:lnTo>
                    <a:pt x="5350" y="899"/>
                  </a:lnTo>
                  <a:lnTo>
                    <a:pt x="5320" y="935"/>
                  </a:lnTo>
                  <a:lnTo>
                    <a:pt x="5286" y="974"/>
                  </a:lnTo>
                  <a:lnTo>
                    <a:pt x="5247" y="1016"/>
                  </a:lnTo>
                  <a:lnTo>
                    <a:pt x="5204" y="1058"/>
                  </a:lnTo>
                  <a:lnTo>
                    <a:pt x="5157" y="1101"/>
                  </a:lnTo>
                  <a:lnTo>
                    <a:pt x="5105" y="1147"/>
                  </a:lnTo>
                  <a:lnTo>
                    <a:pt x="5048" y="1190"/>
                  </a:lnTo>
                  <a:lnTo>
                    <a:pt x="5018" y="1211"/>
                  </a:lnTo>
                  <a:lnTo>
                    <a:pt x="4987" y="1232"/>
                  </a:lnTo>
                  <a:lnTo>
                    <a:pt x="4955" y="1253"/>
                  </a:lnTo>
                  <a:lnTo>
                    <a:pt x="4922" y="1272"/>
                  </a:lnTo>
                  <a:lnTo>
                    <a:pt x="4887" y="1293"/>
                  </a:lnTo>
                  <a:lnTo>
                    <a:pt x="4851" y="1311"/>
                  </a:lnTo>
                  <a:lnTo>
                    <a:pt x="4815" y="1329"/>
                  </a:lnTo>
                  <a:lnTo>
                    <a:pt x="4778" y="1347"/>
                  </a:lnTo>
                  <a:lnTo>
                    <a:pt x="4739" y="1363"/>
                  </a:lnTo>
                  <a:lnTo>
                    <a:pt x="4698" y="1377"/>
                  </a:lnTo>
                  <a:lnTo>
                    <a:pt x="4657" y="1392"/>
                  </a:lnTo>
                  <a:lnTo>
                    <a:pt x="4615" y="1405"/>
                  </a:lnTo>
                  <a:lnTo>
                    <a:pt x="4572" y="1416"/>
                  </a:lnTo>
                  <a:lnTo>
                    <a:pt x="4528" y="1426"/>
                  </a:lnTo>
                  <a:lnTo>
                    <a:pt x="4482" y="1434"/>
                  </a:lnTo>
                  <a:lnTo>
                    <a:pt x="4436" y="1442"/>
                  </a:lnTo>
                  <a:lnTo>
                    <a:pt x="4387" y="1447"/>
                  </a:lnTo>
                  <a:lnTo>
                    <a:pt x="4339" y="1450"/>
                  </a:lnTo>
                  <a:lnTo>
                    <a:pt x="4289" y="1452"/>
                  </a:lnTo>
                  <a:lnTo>
                    <a:pt x="4237" y="1452"/>
                  </a:lnTo>
                  <a:lnTo>
                    <a:pt x="4186" y="1450"/>
                  </a:lnTo>
                  <a:lnTo>
                    <a:pt x="4133" y="1445"/>
                  </a:lnTo>
                  <a:lnTo>
                    <a:pt x="4078" y="1439"/>
                  </a:lnTo>
                  <a:lnTo>
                    <a:pt x="4024" y="1431"/>
                  </a:lnTo>
                  <a:lnTo>
                    <a:pt x="3967" y="1419"/>
                  </a:lnTo>
                  <a:lnTo>
                    <a:pt x="3908" y="1406"/>
                  </a:lnTo>
                  <a:lnTo>
                    <a:pt x="3850" y="1390"/>
                  </a:lnTo>
                  <a:lnTo>
                    <a:pt x="3790" y="1373"/>
                  </a:lnTo>
                  <a:lnTo>
                    <a:pt x="3729" y="1352"/>
                  </a:lnTo>
                  <a:lnTo>
                    <a:pt x="3668" y="1327"/>
                  </a:lnTo>
                  <a:lnTo>
                    <a:pt x="3604" y="1300"/>
                  </a:lnTo>
                  <a:lnTo>
                    <a:pt x="3540" y="1271"/>
                  </a:lnTo>
                  <a:lnTo>
                    <a:pt x="3475" y="1239"/>
                  </a:lnTo>
                  <a:lnTo>
                    <a:pt x="3410" y="1203"/>
                  </a:lnTo>
                  <a:lnTo>
                    <a:pt x="3342" y="1163"/>
                  </a:lnTo>
                  <a:lnTo>
                    <a:pt x="3274" y="1121"/>
                  </a:lnTo>
                  <a:lnTo>
                    <a:pt x="3204" y="1075"/>
                  </a:lnTo>
                  <a:lnTo>
                    <a:pt x="3134" y="1027"/>
                  </a:lnTo>
                  <a:lnTo>
                    <a:pt x="3134" y="1027"/>
                  </a:lnTo>
                  <a:lnTo>
                    <a:pt x="2993" y="929"/>
                  </a:lnTo>
                  <a:lnTo>
                    <a:pt x="2857" y="835"/>
                  </a:lnTo>
                  <a:lnTo>
                    <a:pt x="2727" y="748"/>
                  </a:lnTo>
                  <a:lnTo>
                    <a:pt x="2599" y="665"/>
                  </a:lnTo>
                  <a:lnTo>
                    <a:pt x="2475" y="588"/>
                  </a:lnTo>
                  <a:lnTo>
                    <a:pt x="2355" y="517"/>
                  </a:lnTo>
                  <a:lnTo>
                    <a:pt x="2239" y="451"/>
                  </a:lnTo>
                  <a:lnTo>
                    <a:pt x="2126" y="389"/>
                  </a:lnTo>
                  <a:lnTo>
                    <a:pt x="2016" y="333"/>
                  </a:lnTo>
                  <a:lnTo>
                    <a:pt x="1909" y="281"/>
                  </a:lnTo>
                  <a:lnTo>
                    <a:pt x="1805" y="234"/>
                  </a:lnTo>
                  <a:lnTo>
                    <a:pt x="1705" y="192"/>
                  </a:lnTo>
                  <a:lnTo>
                    <a:pt x="1606" y="155"/>
                  </a:lnTo>
                  <a:lnTo>
                    <a:pt x="1509" y="121"/>
                  </a:lnTo>
                  <a:lnTo>
                    <a:pt x="1416" y="92"/>
                  </a:lnTo>
                  <a:lnTo>
                    <a:pt x="1323" y="68"/>
                  </a:lnTo>
                  <a:lnTo>
                    <a:pt x="1234" y="47"/>
                  </a:lnTo>
                  <a:lnTo>
                    <a:pt x="1145" y="29"/>
                  </a:lnTo>
                  <a:lnTo>
                    <a:pt x="1058" y="16"/>
                  </a:lnTo>
                  <a:lnTo>
                    <a:pt x="973" y="7"/>
                  </a:lnTo>
                  <a:lnTo>
                    <a:pt x="890" y="2"/>
                  </a:lnTo>
                  <a:lnTo>
                    <a:pt x="807" y="0"/>
                  </a:lnTo>
                  <a:lnTo>
                    <a:pt x="725" y="0"/>
                  </a:lnTo>
                  <a:lnTo>
                    <a:pt x="643" y="5"/>
                  </a:lnTo>
                  <a:lnTo>
                    <a:pt x="562" y="13"/>
                  </a:lnTo>
                  <a:lnTo>
                    <a:pt x="482" y="24"/>
                  </a:lnTo>
                  <a:lnTo>
                    <a:pt x="401" y="37"/>
                  </a:lnTo>
                  <a:lnTo>
                    <a:pt x="322" y="55"/>
                  </a:lnTo>
                  <a:lnTo>
                    <a:pt x="242" y="74"/>
                  </a:lnTo>
                  <a:lnTo>
                    <a:pt x="161" y="97"/>
                  </a:lnTo>
                  <a:lnTo>
                    <a:pt x="80" y="121"/>
                  </a:lnTo>
                  <a:lnTo>
                    <a:pt x="0" y="149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71" name="Freeform 79"/>
            <p:cNvSpPr>
              <a:spLocks/>
            </p:cNvSpPr>
            <p:nvPr/>
          </p:nvSpPr>
          <p:spPr bwMode="auto">
            <a:xfrm>
              <a:off x="652" y="1076"/>
              <a:ext cx="5439" cy="696"/>
            </a:xfrm>
            <a:custGeom>
              <a:avLst/>
              <a:gdLst/>
              <a:ahLst/>
              <a:cxnLst>
                <a:cxn ang="0">
                  <a:pos x="5439" y="694"/>
                </a:cxn>
                <a:cxn ang="0">
                  <a:pos x="5405" y="751"/>
                </a:cxn>
                <a:cxn ang="0">
                  <a:pos x="5359" y="812"/>
                </a:cxn>
                <a:cxn ang="0">
                  <a:pos x="5296" y="890"/>
                </a:cxn>
                <a:cxn ang="0">
                  <a:pos x="5216" y="975"/>
                </a:cxn>
                <a:cxn ang="0">
                  <a:pos x="5119" y="1066"/>
                </a:cxn>
                <a:cxn ang="0">
                  <a:pos x="5033" y="1133"/>
                </a:cxn>
                <a:cxn ang="0">
                  <a:pos x="4970" y="1175"/>
                </a:cxn>
                <a:cxn ang="0">
                  <a:pos x="4903" y="1217"/>
                </a:cxn>
                <a:cxn ang="0">
                  <a:pos x="4831" y="1256"/>
                </a:cxn>
                <a:cxn ang="0">
                  <a:pos x="4755" y="1290"/>
                </a:cxn>
                <a:cxn ang="0">
                  <a:pos x="4674" y="1321"/>
                </a:cxn>
                <a:cxn ang="0">
                  <a:pos x="4590" y="1348"/>
                </a:cxn>
                <a:cxn ang="0">
                  <a:pos x="4499" y="1368"/>
                </a:cxn>
                <a:cxn ang="0">
                  <a:pos x="4406" y="1382"/>
                </a:cxn>
                <a:cxn ang="0">
                  <a:pos x="4308" y="1390"/>
                </a:cxn>
                <a:cxn ang="0">
                  <a:pos x="4204" y="1390"/>
                </a:cxn>
                <a:cxn ang="0">
                  <a:pos x="4097" y="1381"/>
                </a:cxn>
                <a:cxn ang="0">
                  <a:pos x="3984" y="1364"/>
                </a:cxn>
                <a:cxn ang="0">
                  <a:pos x="3868" y="1337"/>
                </a:cxn>
                <a:cxn ang="0">
                  <a:pos x="3747" y="1300"/>
                </a:cxn>
                <a:cxn ang="0">
                  <a:pos x="3621" y="1251"/>
                </a:cxn>
                <a:cxn ang="0">
                  <a:pos x="3490" y="1192"/>
                </a:cxn>
                <a:cxn ang="0">
                  <a:pos x="3355" y="1119"/>
                </a:cxn>
                <a:cxn ang="0">
                  <a:pos x="3217" y="1033"/>
                </a:cxn>
                <a:cxn ang="0">
                  <a:pos x="3146" y="985"/>
                </a:cxn>
                <a:cxn ang="0">
                  <a:pos x="2867" y="798"/>
                </a:cxn>
                <a:cxn ang="0">
                  <a:pos x="2606" y="633"/>
                </a:cxn>
                <a:cxn ang="0">
                  <a:pos x="2360" y="489"/>
                </a:cxn>
                <a:cxn ang="0">
                  <a:pos x="2128" y="367"/>
                </a:cxn>
                <a:cxn ang="0">
                  <a:pos x="1910" y="262"/>
                </a:cxn>
                <a:cxn ang="0">
                  <a:pos x="1705" y="176"/>
                </a:cxn>
                <a:cxn ang="0">
                  <a:pos x="1509" y="108"/>
                </a:cxn>
                <a:cxn ang="0">
                  <a:pos x="1321" y="58"/>
                </a:cxn>
                <a:cxn ang="0">
                  <a:pos x="1142" y="24"/>
                </a:cxn>
                <a:cxn ang="0">
                  <a:pos x="970" y="5"/>
                </a:cxn>
                <a:cxn ang="0">
                  <a:pos x="803" y="0"/>
                </a:cxn>
                <a:cxn ang="0">
                  <a:pos x="640" y="10"/>
                </a:cxn>
                <a:cxn ang="0">
                  <a:pos x="479" y="32"/>
                </a:cxn>
                <a:cxn ang="0">
                  <a:pos x="319" y="66"/>
                </a:cxn>
                <a:cxn ang="0">
                  <a:pos x="161" y="111"/>
                </a:cxn>
                <a:cxn ang="0">
                  <a:pos x="0" y="168"/>
                </a:cxn>
              </a:cxnLst>
              <a:rect l="0" t="0" r="r" b="b"/>
              <a:pathLst>
                <a:path w="5439" h="1390">
                  <a:moveTo>
                    <a:pt x="5439" y="694"/>
                  </a:moveTo>
                  <a:lnTo>
                    <a:pt x="5439" y="694"/>
                  </a:lnTo>
                  <a:lnTo>
                    <a:pt x="5431" y="709"/>
                  </a:lnTo>
                  <a:lnTo>
                    <a:pt x="5405" y="751"/>
                  </a:lnTo>
                  <a:lnTo>
                    <a:pt x="5384" y="780"/>
                  </a:lnTo>
                  <a:lnTo>
                    <a:pt x="5359" y="812"/>
                  </a:lnTo>
                  <a:lnTo>
                    <a:pt x="5331" y="849"/>
                  </a:lnTo>
                  <a:lnTo>
                    <a:pt x="5296" y="890"/>
                  </a:lnTo>
                  <a:lnTo>
                    <a:pt x="5259" y="932"/>
                  </a:lnTo>
                  <a:lnTo>
                    <a:pt x="5216" y="975"/>
                  </a:lnTo>
                  <a:lnTo>
                    <a:pt x="5170" y="1020"/>
                  </a:lnTo>
                  <a:lnTo>
                    <a:pt x="5119" y="1066"/>
                  </a:lnTo>
                  <a:lnTo>
                    <a:pt x="5062" y="1111"/>
                  </a:lnTo>
                  <a:lnTo>
                    <a:pt x="5033" y="1133"/>
                  </a:lnTo>
                  <a:lnTo>
                    <a:pt x="5002" y="1154"/>
                  </a:lnTo>
                  <a:lnTo>
                    <a:pt x="4970" y="1175"/>
                  </a:lnTo>
                  <a:lnTo>
                    <a:pt x="4937" y="1196"/>
                  </a:lnTo>
                  <a:lnTo>
                    <a:pt x="4903" y="1217"/>
                  </a:lnTo>
                  <a:lnTo>
                    <a:pt x="4867" y="1237"/>
                  </a:lnTo>
                  <a:lnTo>
                    <a:pt x="4831" y="1256"/>
                  </a:lnTo>
                  <a:lnTo>
                    <a:pt x="4794" y="1274"/>
                  </a:lnTo>
                  <a:lnTo>
                    <a:pt x="4755" y="1290"/>
                  </a:lnTo>
                  <a:lnTo>
                    <a:pt x="4716" y="1306"/>
                  </a:lnTo>
                  <a:lnTo>
                    <a:pt x="4674" y="1321"/>
                  </a:lnTo>
                  <a:lnTo>
                    <a:pt x="4633" y="1335"/>
                  </a:lnTo>
                  <a:lnTo>
                    <a:pt x="4590" y="1348"/>
                  </a:lnTo>
                  <a:lnTo>
                    <a:pt x="4545" y="1358"/>
                  </a:lnTo>
                  <a:lnTo>
                    <a:pt x="4499" y="1368"/>
                  </a:lnTo>
                  <a:lnTo>
                    <a:pt x="4454" y="1376"/>
                  </a:lnTo>
                  <a:lnTo>
                    <a:pt x="4406" y="1382"/>
                  </a:lnTo>
                  <a:lnTo>
                    <a:pt x="4356" y="1387"/>
                  </a:lnTo>
                  <a:lnTo>
                    <a:pt x="4308" y="1390"/>
                  </a:lnTo>
                  <a:lnTo>
                    <a:pt x="4256" y="1390"/>
                  </a:lnTo>
                  <a:lnTo>
                    <a:pt x="4204" y="1390"/>
                  </a:lnTo>
                  <a:lnTo>
                    <a:pt x="4151" y="1387"/>
                  </a:lnTo>
                  <a:lnTo>
                    <a:pt x="4097" y="1381"/>
                  </a:lnTo>
                  <a:lnTo>
                    <a:pt x="4041" y="1374"/>
                  </a:lnTo>
                  <a:lnTo>
                    <a:pt x="3984" y="1364"/>
                  </a:lnTo>
                  <a:lnTo>
                    <a:pt x="3926" y="1351"/>
                  </a:lnTo>
                  <a:lnTo>
                    <a:pt x="3868" y="1337"/>
                  </a:lnTo>
                  <a:lnTo>
                    <a:pt x="3808" y="1319"/>
                  </a:lnTo>
                  <a:lnTo>
                    <a:pt x="3747" y="1300"/>
                  </a:lnTo>
                  <a:lnTo>
                    <a:pt x="3684" y="1277"/>
                  </a:lnTo>
                  <a:lnTo>
                    <a:pt x="3621" y="1251"/>
                  </a:lnTo>
                  <a:lnTo>
                    <a:pt x="3557" y="1222"/>
                  </a:lnTo>
                  <a:lnTo>
                    <a:pt x="3490" y="1192"/>
                  </a:lnTo>
                  <a:lnTo>
                    <a:pt x="3423" y="1156"/>
                  </a:lnTo>
                  <a:lnTo>
                    <a:pt x="3355" y="1119"/>
                  </a:lnTo>
                  <a:lnTo>
                    <a:pt x="3287" y="1079"/>
                  </a:lnTo>
                  <a:lnTo>
                    <a:pt x="3217" y="1033"/>
                  </a:lnTo>
                  <a:lnTo>
                    <a:pt x="3146" y="985"/>
                  </a:lnTo>
                  <a:lnTo>
                    <a:pt x="3146" y="985"/>
                  </a:lnTo>
                  <a:lnTo>
                    <a:pt x="3004" y="890"/>
                  </a:lnTo>
                  <a:lnTo>
                    <a:pt x="2867" y="798"/>
                  </a:lnTo>
                  <a:lnTo>
                    <a:pt x="2733" y="714"/>
                  </a:lnTo>
                  <a:lnTo>
                    <a:pt x="2606" y="633"/>
                  </a:lnTo>
                  <a:lnTo>
                    <a:pt x="2481" y="559"/>
                  </a:lnTo>
                  <a:lnTo>
                    <a:pt x="2360" y="489"/>
                  </a:lnTo>
                  <a:lnTo>
                    <a:pt x="2242" y="425"/>
                  </a:lnTo>
                  <a:lnTo>
                    <a:pt x="2128" y="367"/>
                  </a:lnTo>
                  <a:lnTo>
                    <a:pt x="2018" y="312"/>
                  </a:lnTo>
                  <a:lnTo>
                    <a:pt x="1910" y="262"/>
                  </a:lnTo>
                  <a:lnTo>
                    <a:pt x="1806" y="216"/>
                  </a:lnTo>
                  <a:lnTo>
                    <a:pt x="1705" y="176"/>
                  </a:lnTo>
                  <a:lnTo>
                    <a:pt x="1605" y="140"/>
                  </a:lnTo>
                  <a:lnTo>
                    <a:pt x="1509" y="108"/>
                  </a:lnTo>
                  <a:lnTo>
                    <a:pt x="1414" y="81"/>
                  </a:lnTo>
                  <a:lnTo>
                    <a:pt x="1321" y="58"/>
                  </a:lnTo>
                  <a:lnTo>
                    <a:pt x="1231" y="39"/>
                  </a:lnTo>
                  <a:lnTo>
                    <a:pt x="1142" y="24"/>
                  </a:lnTo>
                  <a:lnTo>
                    <a:pt x="1056" y="13"/>
                  </a:lnTo>
                  <a:lnTo>
                    <a:pt x="970" y="5"/>
                  </a:lnTo>
                  <a:lnTo>
                    <a:pt x="887" y="2"/>
                  </a:lnTo>
                  <a:lnTo>
                    <a:pt x="803" y="0"/>
                  </a:lnTo>
                  <a:lnTo>
                    <a:pt x="722" y="3"/>
                  </a:lnTo>
                  <a:lnTo>
                    <a:pt x="640" y="10"/>
                  </a:lnTo>
                  <a:lnTo>
                    <a:pt x="559" y="19"/>
                  </a:lnTo>
                  <a:lnTo>
                    <a:pt x="479" y="32"/>
                  </a:lnTo>
                  <a:lnTo>
                    <a:pt x="399" y="47"/>
                  </a:lnTo>
                  <a:lnTo>
                    <a:pt x="319" y="66"/>
                  </a:lnTo>
                  <a:lnTo>
                    <a:pt x="240" y="87"/>
                  </a:lnTo>
                  <a:lnTo>
                    <a:pt x="161" y="111"/>
                  </a:lnTo>
                  <a:lnTo>
                    <a:pt x="80" y="139"/>
                  </a:lnTo>
                  <a:lnTo>
                    <a:pt x="0" y="16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72" name="Freeform 80"/>
            <p:cNvSpPr>
              <a:spLocks/>
            </p:cNvSpPr>
            <p:nvPr/>
          </p:nvSpPr>
          <p:spPr bwMode="auto">
            <a:xfrm>
              <a:off x="675" y="1094"/>
              <a:ext cx="5448" cy="664"/>
            </a:xfrm>
            <a:custGeom>
              <a:avLst/>
              <a:gdLst/>
              <a:ahLst/>
              <a:cxnLst>
                <a:cxn ang="0">
                  <a:pos x="5448" y="603"/>
                </a:cxn>
                <a:cxn ang="0">
                  <a:pos x="5414" y="660"/>
                </a:cxn>
                <a:cxn ang="0">
                  <a:pos x="5369" y="723"/>
                </a:cxn>
                <a:cxn ang="0">
                  <a:pos x="5308" y="802"/>
                </a:cxn>
                <a:cxn ang="0">
                  <a:pos x="5229" y="891"/>
                </a:cxn>
                <a:cxn ang="0">
                  <a:pos x="5132" y="983"/>
                </a:cxn>
                <a:cxn ang="0">
                  <a:pos x="5047" y="1052"/>
                </a:cxn>
                <a:cxn ang="0">
                  <a:pos x="4986" y="1097"/>
                </a:cxn>
                <a:cxn ang="0">
                  <a:pos x="4919" y="1139"/>
                </a:cxn>
                <a:cxn ang="0">
                  <a:pos x="4849" y="1180"/>
                </a:cxn>
                <a:cxn ang="0">
                  <a:pos x="4772" y="1217"/>
                </a:cxn>
                <a:cxn ang="0">
                  <a:pos x="4692" y="1249"/>
                </a:cxn>
                <a:cxn ang="0">
                  <a:pos x="4607" y="1277"/>
                </a:cxn>
                <a:cxn ang="0">
                  <a:pos x="4518" y="1299"/>
                </a:cxn>
                <a:cxn ang="0">
                  <a:pos x="4425" y="1315"/>
                </a:cxn>
                <a:cxn ang="0">
                  <a:pos x="4326" y="1325"/>
                </a:cxn>
                <a:cxn ang="0">
                  <a:pos x="4222" y="1327"/>
                </a:cxn>
                <a:cxn ang="0">
                  <a:pos x="4115" y="1320"/>
                </a:cxn>
                <a:cxn ang="0">
                  <a:pos x="4003" y="1306"/>
                </a:cxn>
                <a:cxn ang="0">
                  <a:pos x="3885" y="1280"/>
                </a:cxn>
                <a:cxn ang="0">
                  <a:pos x="3764" y="1246"/>
                </a:cxn>
                <a:cxn ang="0">
                  <a:pos x="3638" y="1199"/>
                </a:cxn>
                <a:cxn ang="0">
                  <a:pos x="3506" y="1143"/>
                </a:cxn>
                <a:cxn ang="0">
                  <a:pos x="3371" y="1072"/>
                </a:cxn>
                <a:cxn ang="0">
                  <a:pos x="3230" y="989"/>
                </a:cxn>
                <a:cxn ang="0">
                  <a:pos x="3157" y="942"/>
                </a:cxn>
                <a:cxn ang="0">
                  <a:pos x="2877" y="760"/>
                </a:cxn>
                <a:cxn ang="0">
                  <a:pos x="2613" y="599"/>
                </a:cxn>
                <a:cxn ang="0">
                  <a:pos x="2365" y="460"/>
                </a:cxn>
                <a:cxn ang="0">
                  <a:pos x="2131" y="340"/>
                </a:cxn>
                <a:cxn ang="0">
                  <a:pos x="1912" y="240"/>
                </a:cxn>
                <a:cxn ang="0">
                  <a:pos x="1705" y="158"/>
                </a:cxn>
                <a:cxn ang="0">
                  <a:pos x="1508" y="95"/>
                </a:cxn>
                <a:cxn ang="0">
                  <a:pos x="1321" y="48"/>
                </a:cxn>
                <a:cxn ang="0">
                  <a:pos x="1141" y="17"/>
                </a:cxn>
                <a:cxn ang="0">
                  <a:pos x="968" y="1"/>
                </a:cxn>
                <a:cxn ang="0">
                  <a:pos x="801" y="0"/>
                </a:cxn>
                <a:cxn ang="0">
                  <a:pos x="639" y="12"/>
                </a:cxn>
                <a:cxn ang="0">
                  <a:pos x="478" y="38"/>
                </a:cxn>
                <a:cxn ang="0">
                  <a:pos x="319" y="75"/>
                </a:cxn>
                <a:cxn ang="0">
                  <a:pos x="160" y="124"/>
                </a:cxn>
                <a:cxn ang="0">
                  <a:pos x="0" y="184"/>
                </a:cxn>
              </a:cxnLst>
              <a:rect l="0" t="0" r="r" b="b"/>
              <a:pathLst>
                <a:path w="5448" h="1327">
                  <a:moveTo>
                    <a:pt x="5448" y="603"/>
                  </a:moveTo>
                  <a:lnTo>
                    <a:pt x="5448" y="603"/>
                  </a:lnTo>
                  <a:lnTo>
                    <a:pt x="5439" y="618"/>
                  </a:lnTo>
                  <a:lnTo>
                    <a:pt x="5414" y="660"/>
                  </a:lnTo>
                  <a:lnTo>
                    <a:pt x="5393" y="689"/>
                  </a:lnTo>
                  <a:lnTo>
                    <a:pt x="5369" y="723"/>
                  </a:lnTo>
                  <a:lnTo>
                    <a:pt x="5341" y="762"/>
                  </a:lnTo>
                  <a:lnTo>
                    <a:pt x="5308" y="802"/>
                  </a:lnTo>
                  <a:lnTo>
                    <a:pt x="5271" y="846"/>
                  </a:lnTo>
                  <a:lnTo>
                    <a:pt x="5229" y="891"/>
                  </a:lnTo>
                  <a:lnTo>
                    <a:pt x="5183" y="936"/>
                  </a:lnTo>
                  <a:lnTo>
                    <a:pt x="5132" y="983"/>
                  </a:lnTo>
                  <a:lnTo>
                    <a:pt x="5076" y="1030"/>
                  </a:lnTo>
                  <a:lnTo>
                    <a:pt x="5047" y="1052"/>
                  </a:lnTo>
                  <a:lnTo>
                    <a:pt x="5017" y="1075"/>
                  </a:lnTo>
                  <a:lnTo>
                    <a:pt x="4986" y="1097"/>
                  </a:lnTo>
                  <a:lnTo>
                    <a:pt x="4953" y="1118"/>
                  </a:lnTo>
                  <a:lnTo>
                    <a:pt x="4919" y="1139"/>
                  </a:lnTo>
                  <a:lnTo>
                    <a:pt x="4885" y="1160"/>
                  </a:lnTo>
                  <a:lnTo>
                    <a:pt x="4849" y="1180"/>
                  </a:lnTo>
                  <a:lnTo>
                    <a:pt x="4811" y="1199"/>
                  </a:lnTo>
                  <a:lnTo>
                    <a:pt x="4772" y="1217"/>
                  </a:lnTo>
                  <a:lnTo>
                    <a:pt x="4733" y="1233"/>
                  </a:lnTo>
                  <a:lnTo>
                    <a:pt x="4692" y="1249"/>
                  </a:lnTo>
                  <a:lnTo>
                    <a:pt x="4650" y="1264"/>
                  </a:lnTo>
                  <a:lnTo>
                    <a:pt x="4607" y="1277"/>
                  </a:lnTo>
                  <a:lnTo>
                    <a:pt x="4564" y="1288"/>
                  </a:lnTo>
                  <a:lnTo>
                    <a:pt x="4518" y="1299"/>
                  </a:lnTo>
                  <a:lnTo>
                    <a:pt x="4472" y="1307"/>
                  </a:lnTo>
                  <a:lnTo>
                    <a:pt x="4425" y="1315"/>
                  </a:lnTo>
                  <a:lnTo>
                    <a:pt x="4375" y="1320"/>
                  </a:lnTo>
                  <a:lnTo>
                    <a:pt x="4326" y="1325"/>
                  </a:lnTo>
                  <a:lnTo>
                    <a:pt x="4275" y="1327"/>
                  </a:lnTo>
                  <a:lnTo>
                    <a:pt x="4222" y="1327"/>
                  </a:lnTo>
                  <a:lnTo>
                    <a:pt x="4170" y="1325"/>
                  </a:lnTo>
                  <a:lnTo>
                    <a:pt x="4115" y="1320"/>
                  </a:lnTo>
                  <a:lnTo>
                    <a:pt x="4060" y="1314"/>
                  </a:lnTo>
                  <a:lnTo>
                    <a:pt x="4003" y="1306"/>
                  </a:lnTo>
                  <a:lnTo>
                    <a:pt x="3945" y="1294"/>
                  </a:lnTo>
                  <a:lnTo>
                    <a:pt x="3885" y="1280"/>
                  </a:lnTo>
                  <a:lnTo>
                    <a:pt x="3825" y="1264"/>
                  </a:lnTo>
                  <a:lnTo>
                    <a:pt x="3764" y="1246"/>
                  </a:lnTo>
                  <a:lnTo>
                    <a:pt x="3702" y="1223"/>
                  </a:lnTo>
                  <a:lnTo>
                    <a:pt x="3638" y="1199"/>
                  </a:lnTo>
                  <a:lnTo>
                    <a:pt x="3573" y="1172"/>
                  </a:lnTo>
                  <a:lnTo>
                    <a:pt x="3506" y="1143"/>
                  </a:lnTo>
                  <a:lnTo>
                    <a:pt x="3439" y="1109"/>
                  </a:lnTo>
                  <a:lnTo>
                    <a:pt x="3371" y="1072"/>
                  </a:lnTo>
                  <a:lnTo>
                    <a:pt x="3300" y="1033"/>
                  </a:lnTo>
                  <a:lnTo>
                    <a:pt x="3230" y="989"/>
                  </a:lnTo>
                  <a:lnTo>
                    <a:pt x="3157" y="942"/>
                  </a:lnTo>
                  <a:lnTo>
                    <a:pt x="3157" y="942"/>
                  </a:lnTo>
                  <a:lnTo>
                    <a:pt x="3016" y="849"/>
                  </a:lnTo>
                  <a:lnTo>
                    <a:pt x="2877" y="760"/>
                  </a:lnTo>
                  <a:lnTo>
                    <a:pt x="2742" y="678"/>
                  </a:lnTo>
                  <a:lnTo>
                    <a:pt x="2613" y="599"/>
                  </a:lnTo>
                  <a:lnTo>
                    <a:pt x="2487" y="528"/>
                  </a:lnTo>
                  <a:lnTo>
                    <a:pt x="2365" y="460"/>
                  </a:lnTo>
                  <a:lnTo>
                    <a:pt x="2247" y="397"/>
                  </a:lnTo>
                  <a:lnTo>
                    <a:pt x="2131" y="340"/>
                  </a:lnTo>
                  <a:lnTo>
                    <a:pt x="2020" y="289"/>
                  </a:lnTo>
                  <a:lnTo>
                    <a:pt x="1912" y="240"/>
                  </a:lnTo>
                  <a:lnTo>
                    <a:pt x="1806" y="197"/>
                  </a:lnTo>
                  <a:lnTo>
                    <a:pt x="1705" y="158"/>
                  </a:lnTo>
                  <a:lnTo>
                    <a:pt x="1605" y="124"/>
                  </a:lnTo>
                  <a:lnTo>
                    <a:pt x="1508" y="95"/>
                  </a:lnTo>
                  <a:lnTo>
                    <a:pt x="1414" y="69"/>
                  </a:lnTo>
                  <a:lnTo>
                    <a:pt x="1321" y="48"/>
                  </a:lnTo>
                  <a:lnTo>
                    <a:pt x="1230" y="30"/>
                  </a:lnTo>
                  <a:lnTo>
                    <a:pt x="1141" y="17"/>
                  </a:lnTo>
                  <a:lnTo>
                    <a:pt x="1054" y="8"/>
                  </a:lnTo>
                  <a:lnTo>
                    <a:pt x="968" y="1"/>
                  </a:lnTo>
                  <a:lnTo>
                    <a:pt x="885" y="0"/>
                  </a:lnTo>
                  <a:lnTo>
                    <a:pt x="801" y="0"/>
                  </a:lnTo>
                  <a:lnTo>
                    <a:pt x="719" y="4"/>
                  </a:lnTo>
                  <a:lnTo>
                    <a:pt x="639" y="12"/>
                  </a:lnTo>
                  <a:lnTo>
                    <a:pt x="558" y="24"/>
                  </a:lnTo>
                  <a:lnTo>
                    <a:pt x="478" y="38"/>
                  </a:lnTo>
                  <a:lnTo>
                    <a:pt x="399" y="56"/>
                  </a:lnTo>
                  <a:lnTo>
                    <a:pt x="319" y="75"/>
                  </a:lnTo>
                  <a:lnTo>
                    <a:pt x="239" y="100"/>
                  </a:lnTo>
                  <a:lnTo>
                    <a:pt x="160" y="124"/>
                  </a:lnTo>
                  <a:lnTo>
                    <a:pt x="81" y="153"/>
                  </a:lnTo>
                  <a:lnTo>
                    <a:pt x="0" y="18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73" name="Freeform 81"/>
            <p:cNvSpPr>
              <a:spLocks/>
            </p:cNvSpPr>
            <p:nvPr/>
          </p:nvSpPr>
          <p:spPr bwMode="auto">
            <a:xfrm>
              <a:off x="700" y="1111"/>
              <a:ext cx="5452" cy="633"/>
            </a:xfrm>
            <a:custGeom>
              <a:avLst/>
              <a:gdLst/>
              <a:ahLst/>
              <a:cxnLst>
                <a:cxn ang="0">
                  <a:pos x="5452" y="516"/>
                </a:cxn>
                <a:cxn ang="0">
                  <a:pos x="5419" y="574"/>
                </a:cxn>
                <a:cxn ang="0">
                  <a:pos x="5376" y="637"/>
                </a:cxn>
                <a:cxn ang="0">
                  <a:pos x="5316" y="717"/>
                </a:cxn>
                <a:cxn ang="0">
                  <a:pos x="5239" y="808"/>
                </a:cxn>
                <a:cxn ang="0">
                  <a:pos x="5143" y="903"/>
                </a:cxn>
                <a:cxn ang="0">
                  <a:pos x="5060" y="974"/>
                </a:cxn>
                <a:cxn ang="0">
                  <a:pos x="4998" y="1021"/>
                </a:cxn>
                <a:cxn ang="0">
                  <a:pos x="4932" y="1064"/>
                </a:cxn>
                <a:cxn ang="0">
                  <a:pos x="4862" y="1106"/>
                </a:cxn>
                <a:cxn ang="0">
                  <a:pos x="4787" y="1145"/>
                </a:cxn>
                <a:cxn ang="0">
                  <a:pos x="4707" y="1179"/>
                </a:cxn>
                <a:cxn ang="0">
                  <a:pos x="4624" y="1208"/>
                </a:cxn>
                <a:cxn ang="0">
                  <a:pos x="4533" y="1232"/>
                </a:cxn>
                <a:cxn ang="0">
                  <a:pos x="4440" y="1252"/>
                </a:cxn>
                <a:cxn ang="0">
                  <a:pos x="4342" y="1263"/>
                </a:cxn>
                <a:cxn ang="0">
                  <a:pos x="4239" y="1266"/>
                </a:cxn>
                <a:cxn ang="0">
                  <a:pos x="4131" y="1263"/>
                </a:cxn>
                <a:cxn ang="0">
                  <a:pos x="4018" y="1250"/>
                </a:cxn>
                <a:cxn ang="0">
                  <a:pos x="3902" y="1228"/>
                </a:cxn>
                <a:cxn ang="0">
                  <a:pos x="3779" y="1194"/>
                </a:cxn>
                <a:cxn ang="0">
                  <a:pos x="3652" y="1150"/>
                </a:cxn>
                <a:cxn ang="0">
                  <a:pos x="3520" y="1095"/>
                </a:cxn>
                <a:cxn ang="0">
                  <a:pos x="3384" y="1027"/>
                </a:cxn>
                <a:cxn ang="0">
                  <a:pos x="3242" y="947"/>
                </a:cxn>
                <a:cxn ang="0">
                  <a:pos x="3169" y="901"/>
                </a:cxn>
                <a:cxn ang="0">
                  <a:pos x="2885" y="724"/>
                </a:cxn>
                <a:cxn ang="0">
                  <a:pos x="2619" y="569"/>
                </a:cxn>
                <a:cxn ang="0">
                  <a:pos x="2369" y="433"/>
                </a:cxn>
                <a:cxn ang="0">
                  <a:pos x="2134" y="317"/>
                </a:cxn>
                <a:cxn ang="0">
                  <a:pos x="1912" y="222"/>
                </a:cxn>
                <a:cxn ang="0">
                  <a:pos x="1704" y="144"/>
                </a:cxn>
                <a:cxn ang="0">
                  <a:pos x="1507" y="83"/>
                </a:cxn>
                <a:cxn ang="0">
                  <a:pos x="1318" y="41"/>
                </a:cxn>
                <a:cxn ang="0">
                  <a:pos x="1139" y="13"/>
                </a:cxn>
                <a:cxn ang="0">
                  <a:pos x="965" y="0"/>
                </a:cxn>
                <a:cxn ang="0">
                  <a:pos x="798" y="4"/>
                </a:cxn>
                <a:cxn ang="0">
                  <a:pos x="635" y="18"/>
                </a:cxn>
                <a:cxn ang="0">
                  <a:pos x="475" y="47"/>
                </a:cxn>
                <a:cxn ang="0">
                  <a:pos x="317" y="89"/>
                </a:cxn>
                <a:cxn ang="0">
                  <a:pos x="158" y="141"/>
                </a:cxn>
                <a:cxn ang="0">
                  <a:pos x="0" y="204"/>
                </a:cxn>
              </a:cxnLst>
              <a:rect l="0" t="0" r="r" b="b"/>
              <a:pathLst>
                <a:path w="5452" h="1266">
                  <a:moveTo>
                    <a:pt x="5452" y="516"/>
                  </a:moveTo>
                  <a:lnTo>
                    <a:pt x="5452" y="516"/>
                  </a:lnTo>
                  <a:lnTo>
                    <a:pt x="5444" y="530"/>
                  </a:lnTo>
                  <a:lnTo>
                    <a:pt x="5419" y="574"/>
                  </a:lnTo>
                  <a:lnTo>
                    <a:pt x="5400" y="603"/>
                  </a:lnTo>
                  <a:lnTo>
                    <a:pt x="5376" y="637"/>
                  </a:lnTo>
                  <a:lnTo>
                    <a:pt x="5348" y="675"/>
                  </a:lnTo>
                  <a:lnTo>
                    <a:pt x="5316" y="717"/>
                  </a:lnTo>
                  <a:lnTo>
                    <a:pt x="5279" y="761"/>
                  </a:lnTo>
                  <a:lnTo>
                    <a:pt x="5239" y="808"/>
                  </a:lnTo>
                  <a:lnTo>
                    <a:pt x="5193" y="855"/>
                  </a:lnTo>
                  <a:lnTo>
                    <a:pt x="5143" y="903"/>
                  </a:lnTo>
                  <a:lnTo>
                    <a:pt x="5089" y="950"/>
                  </a:lnTo>
                  <a:lnTo>
                    <a:pt x="5060" y="974"/>
                  </a:lnTo>
                  <a:lnTo>
                    <a:pt x="5029" y="997"/>
                  </a:lnTo>
                  <a:lnTo>
                    <a:pt x="4998" y="1021"/>
                  </a:lnTo>
                  <a:lnTo>
                    <a:pt x="4965" y="1042"/>
                  </a:lnTo>
                  <a:lnTo>
                    <a:pt x="4932" y="1064"/>
                  </a:lnTo>
                  <a:lnTo>
                    <a:pt x="4897" y="1085"/>
                  </a:lnTo>
                  <a:lnTo>
                    <a:pt x="4862" y="1106"/>
                  </a:lnTo>
                  <a:lnTo>
                    <a:pt x="4825" y="1126"/>
                  </a:lnTo>
                  <a:lnTo>
                    <a:pt x="4787" y="1145"/>
                  </a:lnTo>
                  <a:lnTo>
                    <a:pt x="4747" y="1161"/>
                  </a:lnTo>
                  <a:lnTo>
                    <a:pt x="4707" y="1179"/>
                  </a:lnTo>
                  <a:lnTo>
                    <a:pt x="4665" y="1194"/>
                  </a:lnTo>
                  <a:lnTo>
                    <a:pt x="4624" y="1208"/>
                  </a:lnTo>
                  <a:lnTo>
                    <a:pt x="4579" y="1221"/>
                  </a:lnTo>
                  <a:lnTo>
                    <a:pt x="4533" y="1232"/>
                  </a:lnTo>
                  <a:lnTo>
                    <a:pt x="4488" y="1242"/>
                  </a:lnTo>
                  <a:lnTo>
                    <a:pt x="4440" y="1252"/>
                  </a:lnTo>
                  <a:lnTo>
                    <a:pt x="4392" y="1258"/>
                  </a:lnTo>
                  <a:lnTo>
                    <a:pt x="4342" y="1263"/>
                  </a:lnTo>
                  <a:lnTo>
                    <a:pt x="4292" y="1266"/>
                  </a:lnTo>
                  <a:lnTo>
                    <a:pt x="4239" y="1266"/>
                  </a:lnTo>
                  <a:lnTo>
                    <a:pt x="4186" y="1266"/>
                  </a:lnTo>
                  <a:lnTo>
                    <a:pt x="4131" y="1263"/>
                  </a:lnTo>
                  <a:lnTo>
                    <a:pt x="4075" y="1257"/>
                  </a:lnTo>
                  <a:lnTo>
                    <a:pt x="4018" y="1250"/>
                  </a:lnTo>
                  <a:lnTo>
                    <a:pt x="3960" y="1239"/>
                  </a:lnTo>
                  <a:lnTo>
                    <a:pt x="3902" y="1228"/>
                  </a:lnTo>
                  <a:lnTo>
                    <a:pt x="3841" y="1211"/>
                  </a:lnTo>
                  <a:lnTo>
                    <a:pt x="3779" y="1194"/>
                  </a:lnTo>
                  <a:lnTo>
                    <a:pt x="3716" y="1174"/>
                  </a:lnTo>
                  <a:lnTo>
                    <a:pt x="3652" y="1150"/>
                  </a:lnTo>
                  <a:lnTo>
                    <a:pt x="3586" y="1124"/>
                  </a:lnTo>
                  <a:lnTo>
                    <a:pt x="3520" y="1095"/>
                  </a:lnTo>
                  <a:lnTo>
                    <a:pt x="3452" y="1063"/>
                  </a:lnTo>
                  <a:lnTo>
                    <a:pt x="3384" y="1027"/>
                  </a:lnTo>
                  <a:lnTo>
                    <a:pt x="3313" y="989"/>
                  </a:lnTo>
                  <a:lnTo>
                    <a:pt x="3242" y="947"/>
                  </a:lnTo>
                  <a:lnTo>
                    <a:pt x="3169" y="901"/>
                  </a:lnTo>
                  <a:lnTo>
                    <a:pt x="3169" y="901"/>
                  </a:lnTo>
                  <a:lnTo>
                    <a:pt x="3024" y="811"/>
                  </a:lnTo>
                  <a:lnTo>
                    <a:pt x="2885" y="724"/>
                  </a:lnTo>
                  <a:lnTo>
                    <a:pt x="2749" y="643"/>
                  </a:lnTo>
                  <a:lnTo>
                    <a:pt x="2619" y="569"/>
                  </a:lnTo>
                  <a:lnTo>
                    <a:pt x="2491" y="498"/>
                  </a:lnTo>
                  <a:lnTo>
                    <a:pt x="2369" y="433"/>
                  </a:lnTo>
                  <a:lnTo>
                    <a:pt x="2249" y="373"/>
                  </a:lnTo>
                  <a:lnTo>
                    <a:pt x="2134" y="317"/>
                  </a:lnTo>
                  <a:lnTo>
                    <a:pt x="2022" y="267"/>
                  </a:lnTo>
                  <a:lnTo>
                    <a:pt x="1912" y="222"/>
                  </a:lnTo>
                  <a:lnTo>
                    <a:pt x="1806" y="180"/>
                  </a:lnTo>
                  <a:lnTo>
                    <a:pt x="1704" y="144"/>
                  </a:lnTo>
                  <a:lnTo>
                    <a:pt x="1604" y="112"/>
                  </a:lnTo>
                  <a:lnTo>
                    <a:pt x="1507" y="83"/>
                  </a:lnTo>
                  <a:lnTo>
                    <a:pt x="1411" y="60"/>
                  </a:lnTo>
                  <a:lnTo>
                    <a:pt x="1318" y="41"/>
                  </a:lnTo>
                  <a:lnTo>
                    <a:pt x="1227" y="25"/>
                  </a:lnTo>
                  <a:lnTo>
                    <a:pt x="1139" y="13"/>
                  </a:lnTo>
                  <a:lnTo>
                    <a:pt x="1051" y="5"/>
                  </a:lnTo>
                  <a:lnTo>
                    <a:pt x="965" y="0"/>
                  </a:lnTo>
                  <a:lnTo>
                    <a:pt x="882" y="0"/>
                  </a:lnTo>
                  <a:lnTo>
                    <a:pt x="798" y="4"/>
                  </a:lnTo>
                  <a:lnTo>
                    <a:pt x="717" y="8"/>
                  </a:lnTo>
                  <a:lnTo>
                    <a:pt x="635" y="18"/>
                  </a:lnTo>
                  <a:lnTo>
                    <a:pt x="556" y="31"/>
                  </a:lnTo>
                  <a:lnTo>
                    <a:pt x="475" y="47"/>
                  </a:lnTo>
                  <a:lnTo>
                    <a:pt x="396" y="67"/>
                  </a:lnTo>
                  <a:lnTo>
                    <a:pt x="317" y="89"/>
                  </a:lnTo>
                  <a:lnTo>
                    <a:pt x="238" y="113"/>
                  </a:lnTo>
                  <a:lnTo>
                    <a:pt x="158" y="141"/>
                  </a:lnTo>
                  <a:lnTo>
                    <a:pt x="79" y="172"/>
                  </a:lnTo>
                  <a:lnTo>
                    <a:pt x="0" y="20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74" name="Freeform 82"/>
            <p:cNvSpPr>
              <a:spLocks/>
            </p:cNvSpPr>
            <p:nvPr/>
          </p:nvSpPr>
          <p:spPr bwMode="auto">
            <a:xfrm>
              <a:off x="725" y="1127"/>
              <a:ext cx="5457" cy="603"/>
            </a:xfrm>
            <a:custGeom>
              <a:avLst/>
              <a:gdLst/>
              <a:ahLst/>
              <a:cxnLst>
                <a:cxn ang="0">
                  <a:pos x="5457" y="426"/>
                </a:cxn>
                <a:cxn ang="0">
                  <a:pos x="5425" y="484"/>
                </a:cxn>
                <a:cxn ang="0">
                  <a:pos x="5383" y="550"/>
                </a:cxn>
                <a:cxn ang="0">
                  <a:pos x="5323" y="631"/>
                </a:cxn>
                <a:cxn ang="0">
                  <a:pos x="5247" y="725"/>
                </a:cxn>
                <a:cxn ang="0">
                  <a:pos x="5153" y="822"/>
                </a:cxn>
                <a:cxn ang="0">
                  <a:pos x="5071" y="896"/>
                </a:cxn>
                <a:cxn ang="0">
                  <a:pos x="5010" y="943"/>
                </a:cxn>
                <a:cxn ang="0">
                  <a:pos x="4944" y="988"/>
                </a:cxn>
                <a:cxn ang="0">
                  <a:pos x="4875" y="1031"/>
                </a:cxn>
                <a:cxn ang="0">
                  <a:pos x="4801" y="1072"/>
                </a:cxn>
                <a:cxn ang="0">
                  <a:pos x="4722" y="1109"/>
                </a:cxn>
                <a:cxn ang="0">
                  <a:pos x="4637" y="1140"/>
                </a:cxn>
                <a:cxn ang="0">
                  <a:pos x="4549" y="1166"/>
                </a:cxn>
                <a:cxn ang="0">
                  <a:pos x="4456" y="1187"/>
                </a:cxn>
                <a:cxn ang="0">
                  <a:pos x="4358" y="1199"/>
                </a:cxn>
                <a:cxn ang="0">
                  <a:pos x="4254" y="1206"/>
                </a:cxn>
                <a:cxn ang="0">
                  <a:pos x="4147" y="1204"/>
                </a:cxn>
                <a:cxn ang="0">
                  <a:pos x="4035" y="1193"/>
                </a:cxn>
                <a:cxn ang="0">
                  <a:pos x="3917" y="1174"/>
                </a:cxn>
                <a:cxn ang="0">
                  <a:pos x="3793" y="1143"/>
                </a:cxn>
                <a:cxn ang="0">
                  <a:pos x="3666" y="1101"/>
                </a:cxn>
                <a:cxn ang="0">
                  <a:pos x="3534" y="1049"/>
                </a:cxn>
                <a:cxn ang="0">
                  <a:pos x="3396" y="983"/>
                </a:cxn>
                <a:cxn ang="0">
                  <a:pos x="3253" y="906"/>
                </a:cxn>
                <a:cxn ang="0">
                  <a:pos x="3180" y="862"/>
                </a:cxn>
                <a:cxn ang="0">
                  <a:pos x="2892" y="689"/>
                </a:cxn>
                <a:cxn ang="0">
                  <a:pos x="2624" y="537"/>
                </a:cxn>
                <a:cxn ang="0">
                  <a:pos x="2372" y="407"/>
                </a:cxn>
                <a:cxn ang="0">
                  <a:pos x="2136" y="295"/>
                </a:cxn>
                <a:cxn ang="0">
                  <a:pos x="1913" y="203"/>
                </a:cxn>
                <a:cxn ang="0">
                  <a:pos x="1702" y="129"/>
                </a:cxn>
                <a:cxn ang="0">
                  <a:pos x="1504" y="72"/>
                </a:cxn>
                <a:cxn ang="0">
                  <a:pos x="1315" y="32"/>
                </a:cxn>
                <a:cxn ang="0">
                  <a:pos x="1136" y="9"/>
                </a:cxn>
                <a:cxn ang="0">
                  <a:pos x="962" y="0"/>
                </a:cxn>
                <a:cxn ang="0">
                  <a:pos x="796" y="6"/>
                </a:cxn>
                <a:cxn ang="0">
                  <a:pos x="633" y="26"/>
                </a:cxn>
                <a:cxn ang="0">
                  <a:pos x="474" y="58"/>
                </a:cxn>
                <a:cxn ang="0">
                  <a:pos x="315" y="101"/>
                </a:cxn>
                <a:cxn ang="0">
                  <a:pos x="158" y="158"/>
                </a:cxn>
                <a:cxn ang="0">
                  <a:pos x="0" y="224"/>
                </a:cxn>
              </a:cxnLst>
              <a:rect l="0" t="0" r="r" b="b"/>
              <a:pathLst>
                <a:path w="5457" h="1206">
                  <a:moveTo>
                    <a:pt x="5457" y="426"/>
                  </a:moveTo>
                  <a:lnTo>
                    <a:pt x="5457" y="426"/>
                  </a:lnTo>
                  <a:lnTo>
                    <a:pt x="5450" y="442"/>
                  </a:lnTo>
                  <a:lnTo>
                    <a:pt x="5425" y="484"/>
                  </a:lnTo>
                  <a:lnTo>
                    <a:pt x="5405" y="515"/>
                  </a:lnTo>
                  <a:lnTo>
                    <a:pt x="5383" y="550"/>
                  </a:lnTo>
                  <a:lnTo>
                    <a:pt x="5355" y="589"/>
                  </a:lnTo>
                  <a:lnTo>
                    <a:pt x="5323" y="631"/>
                  </a:lnTo>
                  <a:lnTo>
                    <a:pt x="5287" y="676"/>
                  </a:lnTo>
                  <a:lnTo>
                    <a:pt x="5247" y="725"/>
                  </a:lnTo>
                  <a:lnTo>
                    <a:pt x="5203" y="773"/>
                  </a:lnTo>
                  <a:lnTo>
                    <a:pt x="5153" y="822"/>
                  </a:lnTo>
                  <a:lnTo>
                    <a:pt x="5100" y="872"/>
                  </a:lnTo>
                  <a:lnTo>
                    <a:pt x="5071" y="896"/>
                  </a:lnTo>
                  <a:lnTo>
                    <a:pt x="5041" y="918"/>
                  </a:lnTo>
                  <a:lnTo>
                    <a:pt x="5010" y="943"/>
                  </a:lnTo>
                  <a:lnTo>
                    <a:pt x="4978" y="965"/>
                  </a:lnTo>
                  <a:lnTo>
                    <a:pt x="4944" y="988"/>
                  </a:lnTo>
                  <a:lnTo>
                    <a:pt x="4911" y="1011"/>
                  </a:lnTo>
                  <a:lnTo>
                    <a:pt x="4875" y="1031"/>
                  </a:lnTo>
                  <a:lnTo>
                    <a:pt x="4839" y="1052"/>
                  </a:lnTo>
                  <a:lnTo>
                    <a:pt x="4801" y="1072"/>
                  </a:lnTo>
                  <a:lnTo>
                    <a:pt x="4762" y="1091"/>
                  </a:lnTo>
                  <a:lnTo>
                    <a:pt x="4722" y="1109"/>
                  </a:lnTo>
                  <a:lnTo>
                    <a:pt x="4681" y="1125"/>
                  </a:lnTo>
                  <a:lnTo>
                    <a:pt x="4637" y="1140"/>
                  </a:lnTo>
                  <a:lnTo>
                    <a:pt x="4594" y="1154"/>
                  </a:lnTo>
                  <a:lnTo>
                    <a:pt x="4549" y="1166"/>
                  </a:lnTo>
                  <a:lnTo>
                    <a:pt x="4503" y="1177"/>
                  </a:lnTo>
                  <a:lnTo>
                    <a:pt x="4456" y="1187"/>
                  </a:lnTo>
                  <a:lnTo>
                    <a:pt x="4407" y="1195"/>
                  </a:lnTo>
                  <a:lnTo>
                    <a:pt x="4358" y="1199"/>
                  </a:lnTo>
                  <a:lnTo>
                    <a:pt x="4307" y="1204"/>
                  </a:lnTo>
                  <a:lnTo>
                    <a:pt x="4254" y="1206"/>
                  </a:lnTo>
                  <a:lnTo>
                    <a:pt x="4202" y="1206"/>
                  </a:lnTo>
                  <a:lnTo>
                    <a:pt x="4147" y="1204"/>
                  </a:lnTo>
                  <a:lnTo>
                    <a:pt x="4092" y="1199"/>
                  </a:lnTo>
                  <a:lnTo>
                    <a:pt x="4035" y="1193"/>
                  </a:lnTo>
                  <a:lnTo>
                    <a:pt x="3977" y="1185"/>
                  </a:lnTo>
                  <a:lnTo>
                    <a:pt x="3917" y="1174"/>
                  </a:lnTo>
                  <a:lnTo>
                    <a:pt x="3856" y="1159"/>
                  </a:lnTo>
                  <a:lnTo>
                    <a:pt x="3793" y="1143"/>
                  </a:lnTo>
                  <a:lnTo>
                    <a:pt x="3731" y="1124"/>
                  </a:lnTo>
                  <a:lnTo>
                    <a:pt x="3666" y="1101"/>
                  </a:lnTo>
                  <a:lnTo>
                    <a:pt x="3600" y="1077"/>
                  </a:lnTo>
                  <a:lnTo>
                    <a:pt x="3534" y="1049"/>
                  </a:lnTo>
                  <a:lnTo>
                    <a:pt x="3466" y="1017"/>
                  </a:lnTo>
                  <a:lnTo>
                    <a:pt x="3396" y="983"/>
                  </a:lnTo>
                  <a:lnTo>
                    <a:pt x="3325" y="946"/>
                  </a:lnTo>
                  <a:lnTo>
                    <a:pt x="3253" y="906"/>
                  </a:lnTo>
                  <a:lnTo>
                    <a:pt x="3180" y="862"/>
                  </a:lnTo>
                  <a:lnTo>
                    <a:pt x="3180" y="862"/>
                  </a:lnTo>
                  <a:lnTo>
                    <a:pt x="3034" y="772"/>
                  </a:lnTo>
                  <a:lnTo>
                    <a:pt x="2892" y="689"/>
                  </a:lnTo>
                  <a:lnTo>
                    <a:pt x="2756" y="610"/>
                  </a:lnTo>
                  <a:lnTo>
                    <a:pt x="2624" y="537"/>
                  </a:lnTo>
                  <a:lnTo>
                    <a:pt x="2497" y="470"/>
                  </a:lnTo>
                  <a:lnTo>
                    <a:pt x="2372" y="407"/>
                  </a:lnTo>
                  <a:lnTo>
                    <a:pt x="2252" y="348"/>
                  </a:lnTo>
                  <a:lnTo>
                    <a:pt x="2136" y="295"/>
                  </a:lnTo>
                  <a:lnTo>
                    <a:pt x="2023" y="247"/>
                  </a:lnTo>
                  <a:lnTo>
                    <a:pt x="1913" y="203"/>
                  </a:lnTo>
                  <a:lnTo>
                    <a:pt x="1806" y="164"/>
                  </a:lnTo>
                  <a:lnTo>
                    <a:pt x="1702" y="129"/>
                  </a:lnTo>
                  <a:lnTo>
                    <a:pt x="1602" y="98"/>
                  </a:lnTo>
                  <a:lnTo>
                    <a:pt x="1504" y="72"/>
                  </a:lnTo>
                  <a:lnTo>
                    <a:pt x="1409" y="51"/>
                  </a:lnTo>
                  <a:lnTo>
                    <a:pt x="1315" y="32"/>
                  </a:lnTo>
                  <a:lnTo>
                    <a:pt x="1225" y="19"/>
                  </a:lnTo>
                  <a:lnTo>
                    <a:pt x="1136" y="9"/>
                  </a:lnTo>
                  <a:lnTo>
                    <a:pt x="1048" y="3"/>
                  </a:lnTo>
                  <a:lnTo>
                    <a:pt x="962" y="0"/>
                  </a:lnTo>
                  <a:lnTo>
                    <a:pt x="879" y="1"/>
                  </a:lnTo>
                  <a:lnTo>
                    <a:pt x="796" y="6"/>
                  </a:lnTo>
                  <a:lnTo>
                    <a:pt x="714" y="14"/>
                  </a:lnTo>
                  <a:lnTo>
                    <a:pt x="633" y="26"/>
                  </a:lnTo>
                  <a:lnTo>
                    <a:pt x="553" y="40"/>
                  </a:lnTo>
                  <a:lnTo>
                    <a:pt x="474" y="58"/>
                  </a:lnTo>
                  <a:lnTo>
                    <a:pt x="394" y="79"/>
                  </a:lnTo>
                  <a:lnTo>
                    <a:pt x="315" y="101"/>
                  </a:lnTo>
                  <a:lnTo>
                    <a:pt x="238" y="129"/>
                  </a:lnTo>
                  <a:lnTo>
                    <a:pt x="158" y="158"/>
                  </a:lnTo>
                  <a:lnTo>
                    <a:pt x="79" y="190"/>
                  </a:lnTo>
                  <a:lnTo>
                    <a:pt x="0" y="22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75" name="Freeform 83"/>
            <p:cNvSpPr>
              <a:spLocks/>
            </p:cNvSpPr>
            <p:nvPr/>
          </p:nvSpPr>
          <p:spPr bwMode="auto">
            <a:xfrm>
              <a:off x="752" y="1144"/>
              <a:ext cx="5459" cy="573"/>
            </a:xfrm>
            <a:custGeom>
              <a:avLst/>
              <a:gdLst/>
              <a:ahLst/>
              <a:cxnLst>
                <a:cxn ang="0">
                  <a:pos x="5459" y="335"/>
                </a:cxn>
                <a:cxn ang="0">
                  <a:pos x="5427" y="395"/>
                </a:cxn>
                <a:cxn ang="0">
                  <a:pos x="5385" y="461"/>
                </a:cxn>
                <a:cxn ang="0">
                  <a:pos x="5328" y="545"/>
                </a:cxn>
                <a:cxn ang="0">
                  <a:pos x="5253" y="639"/>
                </a:cxn>
                <a:cxn ang="0">
                  <a:pos x="5160" y="739"/>
                </a:cxn>
                <a:cxn ang="0">
                  <a:pos x="5080" y="815"/>
                </a:cxn>
                <a:cxn ang="0">
                  <a:pos x="5019" y="863"/>
                </a:cxn>
                <a:cxn ang="0">
                  <a:pos x="4955" y="912"/>
                </a:cxn>
                <a:cxn ang="0">
                  <a:pos x="4885" y="957"/>
                </a:cxn>
                <a:cxn ang="0">
                  <a:pos x="4812" y="999"/>
                </a:cxn>
                <a:cxn ang="0">
                  <a:pos x="4734" y="1036"/>
                </a:cxn>
                <a:cxn ang="0">
                  <a:pos x="4651" y="1070"/>
                </a:cxn>
                <a:cxn ang="0">
                  <a:pos x="4562" y="1098"/>
                </a:cxn>
                <a:cxn ang="0">
                  <a:pos x="4469" y="1120"/>
                </a:cxn>
                <a:cxn ang="0">
                  <a:pos x="4372" y="1136"/>
                </a:cxn>
                <a:cxn ang="0">
                  <a:pos x="4268" y="1144"/>
                </a:cxn>
                <a:cxn ang="0">
                  <a:pos x="4161" y="1144"/>
                </a:cxn>
                <a:cxn ang="0">
                  <a:pos x="4047" y="1136"/>
                </a:cxn>
                <a:cxn ang="0">
                  <a:pos x="3929" y="1119"/>
                </a:cxn>
                <a:cxn ang="0">
                  <a:pos x="3807" y="1090"/>
                </a:cxn>
                <a:cxn ang="0">
                  <a:pos x="3677" y="1051"/>
                </a:cxn>
                <a:cxn ang="0">
                  <a:pos x="3544" y="1001"/>
                </a:cxn>
                <a:cxn ang="0">
                  <a:pos x="3405" y="938"/>
                </a:cxn>
                <a:cxn ang="0">
                  <a:pos x="3261" y="862"/>
                </a:cxn>
                <a:cxn ang="0">
                  <a:pos x="3187" y="820"/>
                </a:cxn>
                <a:cxn ang="0">
                  <a:pos x="2899" y="652"/>
                </a:cxn>
                <a:cxn ang="0">
                  <a:pos x="2628" y="505"/>
                </a:cxn>
                <a:cxn ang="0">
                  <a:pos x="2374" y="379"/>
                </a:cxn>
                <a:cxn ang="0">
                  <a:pos x="2135" y="273"/>
                </a:cxn>
                <a:cxn ang="0">
                  <a:pos x="1911" y="184"/>
                </a:cxn>
                <a:cxn ang="0">
                  <a:pos x="1700" y="114"/>
                </a:cxn>
                <a:cxn ang="0">
                  <a:pos x="1500" y="61"/>
                </a:cxn>
                <a:cxn ang="0">
                  <a:pos x="1312" y="25"/>
                </a:cxn>
                <a:cxn ang="0">
                  <a:pos x="1131" y="4"/>
                </a:cxn>
                <a:cxn ang="0">
                  <a:pos x="958" y="0"/>
                </a:cxn>
                <a:cxn ang="0">
                  <a:pos x="791" y="8"/>
                </a:cxn>
                <a:cxn ang="0">
                  <a:pos x="628" y="32"/>
                </a:cxn>
                <a:cxn ang="0">
                  <a:pos x="470" y="67"/>
                </a:cxn>
                <a:cxn ang="0">
                  <a:pos x="313" y="114"/>
                </a:cxn>
                <a:cxn ang="0">
                  <a:pos x="156" y="174"/>
                </a:cxn>
                <a:cxn ang="0">
                  <a:pos x="0" y="243"/>
                </a:cxn>
              </a:cxnLst>
              <a:rect l="0" t="0" r="r" b="b"/>
              <a:pathLst>
                <a:path w="5459" h="1144">
                  <a:moveTo>
                    <a:pt x="5459" y="335"/>
                  </a:moveTo>
                  <a:lnTo>
                    <a:pt x="5459" y="335"/>
                  </a:lnTo>
                  <a:lnTo>
                    <a:pt x="5450" y="352"/>
                  </a:lnTo>
                  <a:lnTo>
                    <a:pt x="5427" y="395"/>
                  </a:lnTo>
                  <a:lnTo>
                    <a:pt x="5409" y="426"/>
                  </a:lnTo>
                  <a:lnTo>
                    <a:pt x="5385" y="461"/>
                  </a:lnTo>
                  <a:lnTo>
                    <a:pt x="5359" y="502"/>
                  </a:lnTo>
                  <a:lnTo>
                    <a:pt x="5328" y="545"/>
                  </a:lnTo>
                  <a:lnTo>
                    <a:pt x="5292" y="591"/>
                  </a:lnTo>
                  <a:lnTo>
                    <a:pt x="5253" y="639"/>
                  </a:lnTo>
                  <a:lnTo>
                    <a:pt x="5209" y="689"/>
                  </a:lnTo>
                  <a:lnTo>
                    <a:pt x="5160" y="739"/>
                  </a:lnTo>
                  <a:lnTo>
                    <a:pt x="5108" y="791"/>
                  </a:lnTo>
                  <a:lnTo>
                    <a:pt x="5080" y="815"/>
                  </a:lnTo>
                  <a:lnTo>
                    <a:pt x="5049" y="839"/>
                  </a:lnTo>
                  <a:lnTo>
                    <a:pt x="5019" y="863"/>
                  </a:lnTo>
                  <a:lnTo>
                    <a:pt x="4988" y="888"/>
                  </a:lnTo>
                  <a:lnTo>
                    <a:pt x="4955" y="912"/>
                  </a:lnTo>
                  <a:lnTo>
                    <a:pt x="4921" y="935"/>
                  </a:lnTo>
                  <a:lnTo>
                    <a:pt x="4885" y="957"/>
                  </a:lnTo>
                  <a:lnTo>
                    <a:pt x="4849" y="978"/>
                  </a:lnTo>
                  <a:lnTo>
                    <a:pt x="4812" y="999"/>
                  </a:lnTo>
                  <a:lnTo>
                    <a:pt x="4773" y="1018"/>
                  </a:lnTo>
                  <a:lnTo>
                    <a:pt x="4734" y="1036"/>
                  </a:lnTo>
                  <a:lnTo>
                    <a:pt x="4692" y="1054"/>
                  </a:lnTo>
                  <a:lnTo>
                    <a:pt x="4651" y="1070"/>
                  </a:lnTo>
                  <a:lnTo>
                    <a:pt x="4606" y="1085"/>
                  </a:lnTo>
                  <a:lnTo>
                    <a:pt x="4562" y="1098"/>
                  </a:lnTo>
                  <a:lnTo>
                    <a:pt x="4516" y="1111"/>
                  </a:lnTo>
                  <a:lnTo>
                    <a:pt x="4469" y="1120"/>
                  </a:lnTo>
                  <a:lnTo>
                    <a:pt x="4420" y="1128"/>
                  </a:lnTo>
                  <a:lnTo>
                    <a:pt x="4372" y="1136"/>
                  </a:lnTo>
                  <a:lnTo>
                    <a:pt x="4320" y="1141"/>
                  </a:lnTo>
                  <a:lnTo>
                    <a:pt x="4268" y="1144"/>
                  </a:lnTo>
                  <a:lnTo>
                    <a:pt x="4215" y="1144"/>
                  </a:lnTo>
                  <a:lnTo>
                    <a:pt x="4161" y="1144"/>
                  </a:lnTo>
                  <a:lnTo>
                    <a:pt x="4105" y="1141"/>
                  </a:lnTo>
                  <a:lnTo>
                    <a:pt x="4047" y="1136"/>
                  </a:lnTo>
                  <a:lnTo>
                    <a:pt x="3988" y="1128"/>
                  </a:lnTo>
                  <a:lnTo>
                    <a:pt x="3929" y="1119"/>
                  </a:lnTo>
                  <a:lnTo>
                    <a:pt x="3869" y="1106"/>
                  </a:lnTo>
                  <a:lnTo>
                    <a:pt x="3807" y="1090"/>
                  </a:lnTo>
                  <a:lnTo>
                    <a:pt x="3743" y="1072"/>
                  </a:lnTo>
                  <a:lnTo>
                    <a:pt x="3677" y="1051"/>
                  </a:lnTo>
                  <a:lnTo>
                    <a:pt x="3612" y="1027"/>
                  </a:lnTo>
                  <a:lnTo>
                    <a:pt x="3544" y="1001"/>
                  </a:lnTo>
                  <a:lnTo>
                    <a:pt x="3476" y="970"/>
                  </a:lnTo>
                  <a:lnTo>
                    <a:pt x="3405" y="938"/>
                  </a:lnTo>
                  <a:lnTo>
                    <a:pt x="3335" y="902"/>
                  </a:lnTo>
                  <a:lnTo>
                    <a:pt x="3261" y="862"/>
                  </a:lnTo>
                  <a:lnTo>
                    <a:pt x="3187" y="820"/>
                  </a:lnTo>
                  <a:lnTo>
                    <a:pt x="3187" y="820"/>
                  </a:lnTo>
                  <a:lnTo>
                    <a:pt x="3040" y="733"/>
                  </a:lnTo>
                  <a:lnTo>
                    <a:pt x="2899" y="652"/>
                  </a:lnTo>
                  <a:lnTo>
                    <a:pt x="2761" y="576"/>
                  </a:lnTo>
                  <a:lnTo>
                    <a:pt x="2628" y="505"/>
                  </a:lnTo>
                  <a:lnTo>
                    <a:pt x="2499" y="439"/>
                  </a:lnTo>
                  <a:lnTo>
                    <a:pt x="2374" y="379"/>
                  </a:lnTo>
                  <a:lnTo>
                    <a:pt x="2253" y="323"/>
                  </a:lnTo>
                  <a:lnTo>
                    <a:pt x="2135" y="273"/>
                  </a:lnTo>
                  <a:lnTo>
                    <a:pt x="2022" y="226"/>
                  </a:lnTo>
                  <a:lnTo>
                    <a:pt x="1911" y="184"/>
                  </a:lnTo>
                  <a:lnTo>
                    <a:pt x="1804" y="147"/>
                  </a:lnTo>
                  <a:lnTo>
                    <a:pt x="1700" y="114"/>
                  </a:lnTo>
                  <a:lnTo>
                    <a:pt x="1599" y="85"/>
                  </a:lnTo>
                  <a:lnTo>
                    <a:pt x="1500" y="61"/>
                  </a:lnTo>
                  <a:lnTo>
                    <a:pt x="1405" y="40"/>
                  </a:lnTo>
                  <a:lnTo>
                    <a:pt x="1312" y="25"/>
                  </a:lnTo>
                  <a:lnTo>
                    <a:pt x="1220" y="13"/>
                  </a:lnTo>
                  <a:lnTo>
                    <a:pt x="1131" y="4"/>
                  </a:lnTo>
                  <a:lnTo>
                    <a:pt x="1044" y="0"/>
                  </a:lnTo>
                  <a:lnTo>
                    <a:pt x="958" y="0"/>
                  </a:lnTo>
                  <a:lnTo>
                    <a:pt x="874" y="1"/>
                  </a:lnTo>
                  <a:lnTo>
                    <a:pt x="791" y="8"/>
                  </a:lnTo>
                  <a:lnTo>
                    <a:pt x="709" y="17"/>
                  </a:lnTo>
                  <a:lnTo>
                    <a:pt x="628" y="32"/>
                  </a:lnTo>
                  <a:lnTo>
                    <a:pt x="549" y="48"/>
                  </a:lnTo>
                  <a:lnTo>
                    <a:pt x="470" y="67"/>
                  </a:lnTo>
                  <a:lnTo>
                    <a:pt x="391" y="88"/>
                  </a:lnTo>
                  <a:lnTo>
                    <a:pt x="313" y="114"/>
                  </a:lnTo>
                  <a:lnTo>
                    <a:pt x="234" y="143"/>
                  </a:lnTo>
                  <a:lnTo>
                    <a:pt x="156" y="174"/>
                  </a:lnTo>
                  <a:lnTo>
                    <a:pt x="77" y="208"/>
                  </a:lnTo>
                  <a:lnTo>
                    <a:pt x="0" y="243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76" name="Freeform 84"/>
            <p:cNvSpPr>
              <a:spLocks/>
            </p:cNvSpPr>
            <p:nvPr/>
          </p:nvSpPr>
          <p:spPr bwMode="auto">
            <a:xfrm>
              <a:off x="778" y="1160"/>
              <a:ext cx="5461" cy="544"/>
            </a:xfrm>
            <a:custGeom>
              <a:avLst/>
              <a:gdLst/>
              <a:ahLst/>
              <a:cxnLst>
                <a:cxn ang="0">
                  <a:pos x="5461" y="247"/>
                </a:cxn>
                <a:cxn ang="0">
                  <a:pos x="5429" y="308"/>
                </a:cxn>
                <a:cxn ang="0">
                  <a:pos x="5390" y="376"/>
                </a:cxn>
                <a:cxn ang="0">
                  <a:pos x="5333" y="460"/>
                </a:cxn>
                <a:cxn ang="0">
                  <a:pos x="5259" y="557"/>
                </a:cxn>
                <a:cxn ang="0">
                  <a:pos x="5168" y="659"/>
                </a:cxn>
                <a:cxn ang="0">
                  <a:pos x="5088" y="736"/>
                </a:cxn>
                <a:cxn ang="0">
                  <a:pos x="5029" y="788"/>
                </a:cxn>
                <a:cxn ang="0">
                  <a:pos x="4965" y="836"/>
                </a:cxn>
                <a:cxn ang="0">
                  <a:pos x="4897" y="883"/>
                </a:cxn>
                <a:cxn ang="0">
                  <a:pos x="4823" y="927"/>
                </a:cxn>
                <a:cxn ang="0">
                  <a:pos x="4746" y="965"/>
                </a:cxn>
                <a:cxn ang="0">
                  <a:pos x="4662" y="1001"/>
                </a:cxn>
                <a:cxn ang="0">
                  <a:pos x="4575" y="1032"/>
                </a:cxn>
                <a:cxn ang="0">
                  <a:pos x="4483" y="1056"/>
                </a:cxn>
                <a:cxn ang="0">
                  <a:pos x="4385" y="1074"/>
                </a:cxn>
                <a:cxn ang="0">
                  <a:pos x="4282" y="1083"/>
                </a:cxn>
                <a:cxn ang="0">
                  <a:pos x="4175" y="1087"/>
                </a:cxn>
                <a:cxn ang="0">
                  <a:pos x="4061" y="1080"/>
                </a:cxn>
                <a:cxn ang="0">
                  <a:pos x="3943" y="1064"/>
                </a:cxn>
                <a:cxn ang="0">
                  <a:pos x="3819" y="1038"/>
                </a:cxn>
                <a:cxn ang="0">
                  <a:pos x="3690" y="1003"/>
                </a:cxn>
                <a:cxn ang="0">
                  <a:pos x="3556" y="954"/>
                </a:cxn>
                <a:cxn ang="0">
                  <a:pos x="3417" y="894"/>
                </a:cxn>
                <a:cxn ang="0">
                  <a:pos x="3271" y="820"/>
                </a:cxn>
                <a:cxn ang="0">
                  <a:pos x="3196" y="780"/>
                </a:cxn>
                <a:cxn ang="0">
                  <a:pos x="2904" y="617"/>
                </a:cxn>
                <a:cxn ang="0">
                  <a:pos x="2632" y="475"/>
                </a:cxn>
                <a:cxn ang="0">
                  <a:pos x="2377" y="354"/>
                </a:cxn>
                <a:cxn ang="0">
                  <a:pos x="2137" y="250"/>
                </a:cxn>
                <a:cxn ang="0">
                  <a:pos x="1912" y="166"/>
                </a:cxn>
                <a:cxn ang="0">
                  <a:pos x="1699" y="100"/>
                </a:cxn>
                <a:cxn ang="0">
                  <a:pos x="1499" y="52"/>
                </a:cxn>
                <a:cxn ang="0">
                  <a:pos x="1309" y="19"/>
                </a:cxn>
                <a:cxn ang="0">
                  <a:pos x="1129" y="2"/>
                </a:cxn>
                <a:cxn ang="0">
                  <a:pos x="955" y="0"/>
                </a:cxn>
                <a:cxn ang="0">
                  <a:pos x="789" y="13"/>
                </a:cxn>
                <a:cxn ang="0">
                  <a:pos x="626" y="39"/>
                </a:cxn>
                <a:cxn ang="0">
                  <a:pos x="468" y="77"/>
                </a:cxn>
                <a:cxn ang="0">
                  <a:pos x="312" y="129"/>
                </a:cxn>
                <a:cxn ang="0">
                  <a:pos x="157" y="192"/>
                </a:cxn>
                <a:cxn ang="0">
                  <a:pos x="0" y="266"/>
                </a:cxn>
              </a:cxnLst>
              <a:rect l="0" t="0" r="r" b="b"/>
              <a:pathLst>
                <a:path w="5461" h="1087">
                  <a:moveTo>
                    <a:pt x="5461" y="247"/>
                  </a:moveTo>
                  <a:lnTo>
                    <a:pt x="5461" y="247"/>
                  </a:lnTo>
                  <a:lnTo>
                    <a:pt x="5452" y="263"/>
                  </a:lnTo>
                  <a:lnTo>
                    <a:pt x="5429" y="308"/>
                  </a:lnTo>
                  <a:lnTo>
                    <a:pt x="5411" y="339"/>
                  </a:lnTo>
                  <a:lnTo>
                    <a:pt x="5390" y="376"/>
                  </a:lnTo>
                  <a:lnTo>
                    <a:pt x="5363" y="417"/>
                  </a:lnTo>
                  <a:lnTo>
                    <a:pt x="5333" y="460"/>
                  </a:lnTo>
                  <a:lnTo>
                    <a:pt x="5298" y="507"/>
                  </a:lnTo>
                  <a:lnTo>
                    <a:pt x="5259" y="557"/>
                  </a:lnTo>
                  <a:lnTo>
                    <a:pt x="5216" y="607"/>
                  </a:lnTo>
                  <a:lnTo>
                    <a:pt x="5168" y="659"/>
                  </a:lnTo>
                  <a:lnTo>
                    <a:pt x="5116" y="710"/>
                  </a:lnTo>
                  <a:lnTo>
                    <a:pt x="5088" y="736"/>
                  </a:lnTo>
                  <a:lnTo>
                    <a:pt x="5059" y="762"/>
                  </a:lnTo>
                  <a:lnTo>
                    <a:pt x="5029" y="788"/>
                  </a:lnTo>
                  <a:lnTo>
                    <a:pt x="4998" y="812"/>
                  </a:lnTo>
                  <a:lnTo>
                    <a:pt x="4965" y="836"/>
                  </a:lnTo>
                  <a:lnTo>
                    <a:pt x="4932" y="859"/>
                  </a:lnTo>
                  <a:lnTo>
                    <a:pt x="4897" y="883"/>
                  </a:lnTo>
                  <a:lnTo>
                    <a:pt x="4861" y="904"/>
                  </a:lnTo>
                  <a:lnTo>
                    <a:pt x="4823" y="927"/>
                  </a:lnTo>
                  <a:lnTo>
                    <a:pt x="4786" y="946"/>
                  </a:lnTo>
                  <a:lnTo>
                    <a:pt x="4746" y="965"/>
                  </a:lnTo>
                  <a:lnTo>
                    <a:pt x="4705" y="985"/>
                  </a:lnTo>
                  <a:lnTo>
                    <a:pt x="4662" y="1001"/>
                  </a:lnTo>
                  <a:lnTo>
                    <a:pt x="4619" y="1017"/>
                  </a:lnTo>
                  <a:lnTo>
                    <a:pt x="4575" y="1032"/>
                  </a:lnTo>
                  <a:lnTo>
                    <a:pt x="4529" y="1045"/>
                  </a:lnTo>
                  <a:lnTo>
                    <a:pt x="4483" y="1056"/>
                  </a:lnTo>
                  <a:lnTo>
                    <a:pt x="4435" y="1066"/>
                  </a:lnTo>
                  <a:lnTo>
                    <a:pt x="4385" y="1074"/>
                  </a:lnTo>
                  <a:lnTo>
                    <a:pt x="4335" y="1080"/>
                  </a:lnTo>
                  <a:lnTo>
                    <a:pt x="4282" y="1083"/>
                  </a:lnTo>
                  <a:lnTo>
                    <a:pt x="4229" y="1087"/>
                  </a:lnTo>
                  <a:lnTo>
                    <a:pt x="4175" y="1087"/>
                  </a:lnTo>
                  <a:lnTo>
                    <a:pt x="4118" y="1083"/>
                  </a:lnTo>
                  <a:lnTo>
                    <a:pt x="4061" y="1080"/>
                  </a:lnTo>
                  <a:lnTo>
                    <a:pt x="4003" y="1074"/>
                  </a:lnTo>
                  <a:lnTo>
                    <a:pt x="3943" y="1064"/>
                  </a:lnTo>
                  <a:lnTo>
                    <a:pt x="3882" y="1053"/>
                  </a:lnTo>
                  <a:lnTo>
                    <a:pt x="3819" y="1038"/>
                  </a:lnTo>
                  <a:lnTo>
                    <a:pt x="3756" y="1022"/>
                  </a:lnTo>
                  <a:lnTo>
                    <a:pt x="3690" y="1003"/>
                  </a:lnTo>
                  <a:lnTo>
                    <a:pt x="3624" y="980"/>
                  </a:lnTo>
                  <a:lnTo>
                    <a:pt x="3556" y="954"/>
                  </a:lnTo>
                  <a:lnTo>
                    <a:pt x="3488" y="925"/>
                  </a:lnTo>
                  <a:lnTo>
                    <a:pt x="3417" y="894"/>
                  </a:lnTo>
                  <a:lnTo>
                    <a:pt x="3345" y="859"/>
                  </a:lnTo>
                  <a:lnTo>
                    <a:pt x="3271" y="820"/>
                  </a:lnTo>
                  <a:lnTo>
                    <a:pt x="3196" y="780"/>
                  </a:lnTo>
                  <a:lnTo>
                    <a:pt x="3196" y="780"/>
                  </a:lnTo>
                  <a:lnTo>
                    <a:pt x="3049" y="696"/>
                  </a:lnTo>
                  <a:lnTo>
                    <a:pt x="2904" y="617"/>
                  </a:lnTo>
                  <a:lnTo>
                    <a:pt x="2766" y="542"/>
                  </a:lnTo>
                  <a:lnTo>
                    <a:pt x="2632" y="475"/>
                  </a:lnTo>
                  <a:lnTo>
                    <a:pt x="2502" y="412"/>
                  </a:lnTo>
                  <a:lnTo>
                    <a:pt x="2377" y="354"/>
                  </a:lnTo>
                  <a:lnTo>
                    <a:pt x="2255" y="299"/>
                  </a:lnTo>
                  <a:lnTo>
                    <a:pt x="2137" y="250"/>
                  </a:lnTo>
                  <a:lnTo>
                    <a:pt x="2021" y="207"/>
                  </a:lnTo>
                  <a:lnTo>
                    <a:pt x="1912" y="166"/>
                  </a:lnTo>
                  <a:lnTo>
                    <a:pt x="1803" y="131"/>
                  </a:lnTo>
                  <a:lnTo>
                    <a:pt x="1699" y="100"/>
                  </a:lnTo>
                  <a:lnTo>
                    <a:pt x="1598" y="74"/>
                  </a:lnTo>
                  <a:lnTo>
                    <a:pt x="1499" y="52"/>
                  </a:lnTo>
                  <a:lnTo>
                    <a:pt x="1402" y="34"/>
                  </a:lnTo>
                  <a:lnTo>
                    <a:pt x="1309" y="19"/>
                  </a:lnTo>
                  <a:lnTo>
                    <a:pt x="1218" y="8"/>
                  </a:lnTo>
                  <a:lnTo>
                    <a:pt x="1129" y="2"/>
                  </a:lnTo>
                  <a:lnTo>
                    <a:pt x="1041" y="0"/>
                  </a:lnTo>
                  <a:lnTo>
                    <a:pt x="955" y="0"/>
                  </a:lnTo>
                  <a:lnTo>
                    <a:pt x="872" y="5"/>
                  </a:lnTo>
                  <a:lnTo>
                    <a:pt x="789" y="13"/>
                  </a:lnTo>
                  <a:lnTo>
                    <a:pt x="707" y="24"/>
                  </a:lnTo>
                  <a:lnTo>
                    <a:pt x="626" y="39"/>
                  </a:lnTo>
                  <a:lnTo>
                    <a:pt x="547" y="56"/>
                  </a:lnTo>
                  <a:lnTo>
                    <a:pt x="468" y="77"/>
                  </a:lnTo>
                  <a:lnTo>
                    <a:pt x="390" y="102"/>
                  </a:lnTo>
                  <a:lnTo>
                    <a:pt x="312" y="129"/>
                  </a:lnTo>
                  <a:lnTo>
                    <a:pt x="235" y="160"/>
                  </a:lnTo>
                  <a:lnTo>
                    <a:pt x="157" y="192"/>
                  </a:lnTo>
                  <a:lnTo>
                    <a:pt x="78" y="228"/>
                  </a:lnTo>
                  <a:lnTo>
                    <a:pt x="0" y="26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77" name="Freeform 85"/>
            <p:cNvSpPr>
              <a:spLocks/>
            </p:cNvSpPr>
            <p:nvPr/>
          </p:nvSpPr>
          <p:spPr bwMode="auto">
            <a:xfrm>
              <a:off x="806" y="1176"/>
              <a:ext cx="5459" cy="514"/>
            </a:xfrm>
            <a:custGeom>
              <a:avLst/>
              <a:gdLst/>
              <a:ahLst/>
              <a:cxnLst>
                <a:cxn ang="0">
                  <a:pos x="5459" y="159"/>
                </a:cxn>
                <a:cxn ang="0">
                  <a:pos x="5428" y="221"/>
                </a:cxn>
                <a:cxn ang="0">
                  <a:pos x="5390" y="290"/>
                </a:cxn>
                <a:cxn ang="0">
                  <a:pos x="5334" y="376"/>
                </a:cxn>
                <a:cxn ang="0">
                  <a:pos x="5262" y="474"/>
                </a:cxn>
                <a:cxn ang="0">
                  <a:pos x="5173" y="579"/>
                </a:cxn>
                <a:cxn ang="0">
                  <a:pos x="5094" y="658"/>
                </a:cxn>
                <a:cxn ang="0">
                  <a:pos x="5035" y="710"/>
                </a:cxn>
                <a:cxn ang="0">
                  <a:pos x="4973" y="762"/>
                </a:cxn>
                <a:cxn ang="0">
                  <a:pos x="4905" y="809"/>
                </a:cxn>
                <a:cxn ang="0">
                  <a:pos x="4833" y="854"/>
                </a:cxn>
                <a:cxn ang="0">
                  <a:pos x="4755" y="896"/>
                </a:cxn>
                <a:cxn ang="0">
                  <a:pos x="4673" y="933"/>
                </a:cxn>
                <a:cxn ang="0">
                  <a:pos x="4586" y="965"/>
                </a:cxn>
                <a:cxn ang="0">
                  <a:pos x="4494" y="991"/>
                </a:cxn>
                <a:cxn ang="0">
                  <a:pos x="4395" y="1010"/>
                </a:cxn>
                <a:cxn ang="0">
                  <a:pos x="4294" y="1023"/>
                </a:cxn>
                <a:cxn ang="0">
                  <a:pos x="4186" y="1028"/>
                </a:cxn>
                <a:cxn ang="0">
                  <a:pos x="4072" y="1025"/>
                </a:cxn>
                <a:cxn ang="0">
                  <a:pos x="3954" y="1010"/>
                </a:cxn>
                <a:cxn ang="0">
                  <a:pos x="3830" y="988"/>
                </a:cxn>
                <a:cxn ang="0">
                  <a:pos x="3701" y="954"/>
                </a:cxn>
                <a:cxn ang="0">
                  <a:pos x="3567" y="909"/>
                </a:cxn>
                <a:cxn ang="0">
                  <a:pos x="3425" y="851"/>
                </a:cxn>
                <a:cxn ang="0">
                  <a:pos x="3279" y="779"/>
                </a:cxn>
                <a:cxn ang="0">
                  <a:pos x="3204" y="739"/>
                </a:cxn>
                <a:cxn ang="0">
                  <a:pos x="2910" y="582"/>
                </a:cxn>
                <a:cxn ang="0">
                  <a:pos x="2635" y="445"/>
                </a:cxn>
                <a:cxn ang="0">
                  <a:pos x="2377" y="327"/>
                </a:cxn>
                <a:cxn ang="0">
                  <a:pos x="2135" y="230"/>
                </a:cxn>
                <a:cxn ang="0">
                  <a:pos x="1909" y="150"/>
                </a:cxn>
                <a:cxn ang="0">
                  <a:pos x="1696" y="88"/>
                </a:cxn>
                <a:cxn ang="0">
                  <a:pos x="1495" y="43"/>
                </a:cxn>
                <a:cxn ang="0">
                  <a:pos x="1305" y="14"/>
                </a:cxn>
                <a:cxn ang="0">
                  <a:pos x="1124" y="1"/>
                </a:cxn>
                <a:cxn ang="0">
                  <a:pos x="951" y="3"/>
                </a:cxn>
                <a:cxn ang="0">
                  <a:pos x="784" y="19"/>
                </a:cxn>
                <a:cxn ang="0">
                  <a:pos x="623" y="48"/>
                </a:cxn>
                <a:cxn ang="0">
                  <a:pos x="465" y="92"/>
                </a:cxn>
                <a:cxn ang="0">
                  <a:pos x="309" y="145"/>
                </a:cxn>
                <a:cxn ang="0">
                  <a:pos x="155" y="211"/>
                </a:cxn>
                <a:cxn ang="0">
                  <a:pos x="0" y="289"/>
                </a:cxn>
              </a:cxnLst>
              <a:rect l="0" t="0" r="r" b="b"/>
              <a:pathLst>
                <a:path w="5459" h="1028">
                  <a:moveTo>
                    <a:pt x="5459" y="159"/>
                  </a:moveTo>
                  <a:lnTo>
                    <a:pt x="5459" y="159"/>
                  </a:lnTo>
                  <a:lnTo>
                    <a:pt x="5451" y="176"/>
                  </a:lnTo>
                  <a:lnTo>
                    <a:pt x="5428" y="221"/>
                  </a:lnTo>
                  <a:lnTo>
                    <a:pt x="5410" y="253"/>
                  </a:lnTo>
                  <a:lnTo>
                    <a:pt x="5390" y="290"/>
                  </a:lnTo>
                  <a:lnTo>
                    <a:pt x="5365" y="331"/>
                  </a:lnTo>
                  <a:lnTo>
                    <a:pt x="5334" y="376"/>
                  </a:lnTo>
                  <a:lnTo>
                    <a:pt x="5301" y="424"/>
                  </a:lnTo>
                  <a:lnTo>
                    <a:pt x="5262" y="474"/>
                  </a:lnTo>
                  <a:lnTo>
                    <a:pt x="5220" y="526"/>
                  </a:lnTo>
                  <a:lnTo>
                    <a:pt x="5173" y="579"/>
                  </a:lnTo>
                  <a:lnTo>
                    <a:pt x="5122" y="633"/>
                  </a:lnTo>
                  <a:lnTo>
                    <a:pt x="5094" y="658"/>
                  </a:lnTo>
                  <a:lnTo>
                    <a:pt x="5066" y="684"/>
                  </a:lnTo>
                  <a:lnTo>
                    <a:pt x="5035" y="710"/>
                  </a:lnTo>
                  <a:lnTo>
                    <a:pt x="5005" y="736"/>
                  </a:lnTo>
                  <a:lnTo>
                    <a:pt x="4973" y="762"/>
                  </a:lnTo>
                  <a:lnTo>
                    <a:pt x="4940" y="786"/>
                  </a:lnTo>
                  <a:lnTo>
                    <a:pt x="4905" y="809"/>
                  </a:lnTo>
                  <a:lnTo>
                    <a:pt x="4869" y="833"/>
                  </a:lnTo>
                  <a:lnTo>
                    <a:pt x="4833" y="854"/>
                  </a:lnTo>
                  <a:lnTo>
                    <a:pt x="4794" y="876"/>
                  </a:lnTo>
                  <a:lnTo>
                    <a:pt x="4755" y="896"/>
                  </a:lnTo>
                  <a:lnTo>
                    <a:pt x="4715" y="915"/>
                  </a:lnTo>
                  <a:lnTo>
                    <a:pt x="4673" y="933"/>
                  </a:lnTo>
                  <a:lnTo>
                    <a:pt x="4630" y="951"/>
                  </a:lnTo>
                  <a:lnTo>
                    <a:pt x="4586" y="965"/>
                  </a:lnTo>
                  <a:lnTo>
                    <a:pt x="4540" y="980"/>
                  </a:lnTo>
                  <a:lnTo>
                    <a:pt x="4494" y="991"/>
                  </a:lnTo>
                  <a:lnTo>
                    <a:pt x="4445" y="1002"/>
                  </a:lnTo>
                  <a:lnTo>
                    <a:pt x="4395" y="1010"/>
                  </a:lnTo>
                  <a:lnTo>
                    <a:pt x="4345" y="1018"/>
                  </a:lnTo>
                  <a:lnTo>
                    <a:pt x="4294" y="1023"/>
                  </a:lnTo>
                  <a:lnTo>
                    <a:pt x="4240" y="1027"/>
                  </a:lnTo>
                  <a:lnTo>
                    <a:pt x="4186" y="1028"/>
                  </a:lnTo>
                  <a:lnTo>
                    <a:pt x="4130" y="1028"/>
                  </a:lnTo>
                  <a:lnTo>
                    <a:pt x="4072" y="1025"/>
                  </a:lnTo>
                  <a:lnTo>
                    <a:pt x="4014" y="1018"/>
                  </a:lnTo>
                  <a:lnTo>
                    <a:pt x="3954" y="1010"/>
                  </a:lnTo>
                  <a:lnTo>
                    <a:pt x="3893" y="1001"/>
                  </a:lnTo>
                  <a:lnTo>
                    <a:pt x="3830" y="988"/>
                  </a:lnTo>
                  <a:lnTo>
                    <a:pt x="3766" y="972"/>
                  </a:lnTo>
                  <a:lnTo>
                    <a:pt x="3701" y="954"/>
                  </a:lnTo>
                  <a:lnTo>
                    <a:pt x="3635" y="933"/>
                  </a:lnTo>
                  <a:lnTo>
                    <a:pt x="3567" y="909"/>
                  </a:lnTo>
                  <a:lnTo>
                    <a:pt x="3496" y="881"/>
                  </a:lnTo>
                  <a:lnTo>
                    <a:pt x="3425" y="851"/>
                  </a:lnTo>
                  <a:lnTo>
                    <a:pt x="3353" y="817"/>
                  </a:lnTo>
                  <a:lnTo>
                    <a:pt x="3279" y="779"/>
                  </a:lnTo>
                  <a:lnTo>
                    <a:pt x="3204" y="739"/>
                  </a:lnTo>
                  <a:lnTo>
                    <a:pt x="3204" y="739"/>
                  </a:lnTo>
                  <a:lnTo>
                    <a:pt x="3054" y="658"/>
                  </a:lnTo>
                  <a:lnTo>
                    <a:pt x="2910" y="582"/>
                  </a:lnTo>
                  <a:lnTo>
                    <a:pt x="2770" y="511"/>
                  </a:lnTo>
                  <a:lnTo>
                    <a:pt x="2635" y="445"/>
                  </a:lnTo>
                  <a:lnTo>
                    <a:pt x="2503" y="384"/>
                  </a:lnTo>
                  <a:lnTo>
                    <a:pt x="2377" y="327"/>
                  </a:lnTo>
                  <a:lnTo>
                    <a:pt x="2254" y="277"/>
                  </a:lnTo>
                  <a:lnTo>
                    <a:pt x="2135" y="230"/>
                  </a:lnTo>
                  <a:lnTo>
                    <a:pt x="2021" y="189"/>
                  </a:lnTo>
                  <a:lnTo>
                    <a:pt x="1909" y="150"/>
                  </a:lnTo>
                  <a:lnTo>
                    <a:pt x="1800" y="117"/>
                  </a:lnTo>
                  <a:lnTo>
                    <a:pt x="1696" y="88"/>
                  </a:lnTo>
                  <a:lnTo>
                    <a:pt x="1595" y="64"/>
                  </a:lnTo>
                  <a:lnTo>
                    <a:pt x="1495" y="43"/>
                  </a:lnTo>
                  <a:lnTo>
                    <a:pt x="1399" y="27"/>
                  </a:lnTo>
                  <a:lnTo>
                    <a:pt x="1305" y="14"/>
                  </a:lnTo>
                  <a:lnTo>
                    <a:pt x="1213" y="6"/>
                  </a:lnTo>
                  <a:lnTo>
                    <a:pt x="1124" y="1"/>
                  </a:lnTo>
                  <a:lnTo>
                    <a:pt x="1037" y="0"/>
                  </a:lnTo>
                  <a:lnTo>
                    <a:pt x="951" y="3"/>
                  </a:lnTo>
                  <a:lnTo>
                    <a:pt x="867" y="9"/>
                  </a:lnTo>
                  <a:lnTo>
                    <a:pt x="784" y="19"/>
                  </a:lnTo>
                  <a:lnTo>
                    <a:pt x="704" y="32"/>
                  </a:lnTo>
                  <a:lnTo>
                    <a:pt x="623" y="48"/>
                  </a:lnTo>
                  <a:lnTo>
                    <a:pt x="544" y="67"/>
                  </a:lnTo>
                  <a:lnTo>
                    <a:pt x="465" y="92"/>
                  </a:lnTo>
                  <a:lnTo>
                    <a:pt x="387" y="117"/>
                  </a:lnTo>
                  <a:lnTo>
                    <a:pt x="309" y="145"/>
                  </a:lnTo>
                  <a:lnTo>
                    <a:pt x="232" y="177"/>
                  </a:lnTo>
                  <a:lnTo>
                    <a:pt x="155" y="211"/>
                  </a:lnTo>
                  <a:lnTo>
                    <a:pt x="77" y="248"/>
                  </a:lnTo>
                  <a:lnTo>
                    <a:pt x="0" y="289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78" name="Freeform 86"/>
            <p:cNvSpPr>
              <a:spLocks/>
            </p:cNvSpPr>
            <p:nvPr/>
          </p:nvSpPr>
          <p:spPr bwMode="auto">
            <a:xfrm>
              <a:off x="835" y="1192"/>
              <a:ext cx="5455" cy="485"/>
            </a:xfrm>
            <a:custGeom>
              <a:avLst/>
              <a:gdLst/>
              <a:ahLst/>
              <a:cxnLst>
                <a:cxn ang="0">
                  <a:pos x="5455" y="71"/>
                </a:cxn>
                <a:cxn ang="0">
                  <a:pos x="5426" y="132"/>
                </a:cxn>
                <a:cxn ang="0">
                  <a:pos x="5388" y="203"/>
                </a:cxn>
                <a:cxn ang="0">
                  <a:pos x="5334" y="291"/>
                </a:cxn>
                <a:cxn ang="0">
                  <a:pos x="5263" y="391"/>
                </a:cxn>
                <a:cxn ang="0">
                  <a:pos x="5176" y="499"/>
                </a:cxn>
                <a:cxn ang="0">
                  <a:pos x="5098" y="580"/>
                </a:cxn>
                <a:cxn ang="0">
                  <a:pos x="5041" y="633"/>
                </a:cxn>
                <a:cxn ang="0">
                  <a:pos x="4979" y="685"/>
                </a:cxn>
                <a:cxn ang="0">
                  <a:pos x="4912" y="735"/>
                </a:cxn>
                <a:cxn ang="0">
                  <a:pos x="4840" y="781"/>
                </a:cxn>
                <a:cxn ang="0">
                  <a:pos x="4763" y="825"/>
                </a:cxn>
                <a:cxn ang="0">
                  <a:pos x="4682" y="864"/>
                </a:cxn>
                <a:cxn ang="0">
                  <a:pos x="4594" y="898"/>
                </a:cxn>
                <a:cxn ang="0">
                  <a:pos x="4502" y="927"/>
                </a:cxn>
                <a:cxn ang="0">
                  <a:pos x="4405" y="948"/>
                </a:cxn>
                <a:cxn ang="0">
                  <a:pos x="4304" y="962"/>
                </a:cxn>
                <a:cxn ang="0">
                  <a:pos x="4196" y="969"/>
                </a:cxn>
                <a:cxn ang="0">
                  <a:pos x="4083" y="967"/>
                </a:cxn>
                <a:cxn ang="0">
                  <a:pos x="3964" y="957"/>
                </a:cxn>
                <a:cxn ang="0">
                  <a:pos x="3840" y="936"/>
                </a:cxn>
                <a:cxn ang="0">
                  <a:pos x="3710" y="904"/>
                </a:cxn>
                <a:cxn ang="0">
                  <a:pos x="3574" y="861"/>
                </a:cxn>
                <a:cxn ang="0">
                  <a:pos x="3432" y="806"/>
                </a:cxn>
                <a:cxn ang="0">
                  <a:pos x="3285" y="738"/>
                </a:cxn>
                <a:cxn ang="0">
                  <a:pos x="3210" y="699"/>
                </a:cxn>
                <a:cxn ang="0">
                  <a:pos x="2913" y="547"/>
                </a:cxn>
                <a:cxn ang="0">
                  <a:pos x="2636" y="415"/>
                </a:cxn>
                <a:cxn ang="0">
                  <a:pos x="2377" y="302"/>
                </a:cxn>
                <a:cxn ang="0">
                  <a:pos x="2134" y="208"/>
                </a:cxn>
                <a:cxn ang="0">
                  <a:pos x="1906" y="132"/>
                </a:cxn>
                <a:cxn ang="0">
                  <a:pos x="1692" y="76"/>
                </a:cxn>
                <a:cxn ang="0">
                  <a:pos x="1491" y="34"/>
                </a:cxn>
                <a:cxn ang="0">
                  <a:pos x="1301" y="8"/>
                </a:cxn>
                <a:cxn ang="0">
                  <a:pos x="1119" y="0"/>
                </a:cxn>
                <a:cxn ang="0">
                  <a:pos x="945" y="5"/>
                </a:cxn>
                <a:cxn ang="0">
                  <a:pos x="780" y="24"/>
                </a:cxn>
                <a:cxn ang="0">
                  <a:pos x="619" y="56"/>
                </a:cxn>
                <a:cxn ang="0">
                  <a:pos x="461" y="103"/>
                </a:cxn>
                <a:cxn ang="0">
                  <a:pos x="307" y="161"/>
                </a:cxn>
                <a:cxn ang="0">
                  <a:pos x="153" y="231"/>
                </a:cxn>
                <a:cxn ang="0">
                  <a:pos x="0" y="312"/>
                </a:cxn>
              </a:cxnLst>
              <a:rect l="0" t="0" r="r" b="b"/>
              <a:pathLst>
                <a:path w="5455" h="970">
                  <a:moveTo>
                    <a:pt x="5455" y="71"/>
                  </a:moveTo>
                  <a:lnTo>
                    <a:pt x="5455" y="71"/>
                  </a:lnTo>
                  <a:lnTo>
                    <a:pt x="5448" y="87"/>
                  </a:lnTo>
                  <a:lnTo>
                    <a:pt x="5426" y="132"/>
                  </a:lnTo>
                  <a:lnTo>
                    <a:pt x="5409" y="165"/>
                  </a:lnTo>
                  <a:lnTo>
                    <a:pt x="5388" y="203"/>
                  </a:lnTo>
                  <a:lnTo>
                    <a:pt x="5363" y="245"/>
                  </a:lnTo>
                  <a:lnTo>
                    <a:pt x="5334" y="291"/>
                  </a:lnTo>
                  <a:lnTo>
                    <a:pt x="5301" y="339"/>
                  </a:lnTo>
                  <a:lnTo>
                    <a:pt x="5263" y="391"/>
                  </a:lnTo>
                  <a:lnTo>
                    <a:pt x="5222" y="444"/>
                  </a:lnTo>
                  <a:lnTo>
                    <a:pt x="5176" y="499"/>
                  </a:lnTo>
                  <a:lnTo>
                    <a:pt x="5126" y="552"/>
                  </a:lnTo>
                  <a:lnTo>
                    <a:pt x="5098" y="580"/>
                  </a:lnTo>
                  <a:lnTo>
                    <a:pt x="5070" y="607"/>
                  </a:lnTo>
                  <a:lnTo>
                    <a:pt x="5041" y="633"/>
                  </a:lnTo>
                  <a:lnTo>
                    <a:pt x="5011" y="659"/>
                  </a:lnTo>
                  <a:lnTo>
                    <a:pt x="4979" y="685"/>
                  </a:lnTo>
                  <a:lnTo>
                    <a:pt x="4945" y="710"/>
                  </a:lnTo>
                  <a:lnTo>
                    <a:pt x="4912" y="735"/>
                  </a:lnTo>
                  <a:lnTo>
                    <a:pt x="4876" y="759"/>
                  </a:lnTo>
                  <a:lnTo>
                    <a:pt x="4840" y="781"/>
                  </a:lnTo>
                  <a:lnTo>
                    <a:pt x="4802" y="804"/>
                  </a:lnTo>
                  <a:lnTo>
                    <a:pt x="4763" y="825"/>
                  </a:lnTo>
                  <a:lnTo>
                    <a:pt x="4723" y="844"/>
                  </a:lnTo>
                  <a:lnTo>
                    <a:pt x="4682" y="864"/>
                  </a:lnTo>
                  <a:lnTo>
                    <a:pt x="4639" y="882"/>
                  </a:lnTo>
                  <a:lnTo>
                    <a:pt x="4594" y="898"/>
                  </a:lnTo>
                  <a:lnTo>
                    <a:pt x="4550" y="912"/>
                  </a:lnTo>
                  <a:lnTo>
                    <a:pt x="4502" y="927"/>
                  </a:lnTo>
                  <a:lnTo>
                    <a:pt x="4455" y="938"/>
                  </a:lnTo>
                  <a:lnTo>
                    <a:pt x="4405" y="948"/>
                  </a:lnTo>
                  <a:lnTo>
                    <a:pt x="4355" y="956"/>
                  </a:lnTo>
                  <a:lnTo>
                    <a:pt x="4304" y="962"/>
                  </a:lnTo>
                  <a:lnTo>
                    <a:pt x="4250" y="967"/>
                  </a:lnTo>
                  <a:lnTo>
                    <a:pt x="4196" y="969"/>
                  </a:lnTo>
                  <a:lnTo>
                    <a:pt x="4140" y="970"/>
                  </a:lnTo>
                  <a:lnTo>
                    <a:pt x="4083" y="967"/>
                  </a:lnTo>
                  <a:lnTo>
                    <a:pt x="4023" y="964"/>
                  </a:lnTo>
                  <a:lnTo>
                    <a:pt x="3964" y="957"/>
                  </a:lnTo>
                  <a:lnTo>
                    <a:pt x="3903" y="948"/>
                  </a:lnTo>
                  <a:lnTo>
                    <a:pt x="3840" y="936"/>
                  </a:lnTo>
                  <a:lnTo>
                    <a:pt x="3775" y="922"/>
                  </a:lnTo>
                  <a:lnTo>
                    <a:pt x="3710" y="904"/>
                  </a:lnTo>
                  <a:lnTo>
                    <a:pt x="3643" y="885"/>
                  </a:lnTo>
                  <a:lnTo>
                    <a:pt x="3574" y="861"/>
                  </a:lnTo>
                  <a:lnTo>
                    <a:pt x="3504" y="835"/>
                  </a:lnTo>
                  <a:lnTo>
                    <a:pt x="3432" y="806"/>
                  </a:lnTo>
                  <a:lnTo>
                    <a:pt x="3360" y="773"/>
                  </a:lnTo>
                  <a:lnTo>
                    <a:pt x="3285" y="738"/>
                  </a:lnTo>
                  <a:lnTo>
                    <a:pt x="3210" y="699"/>
                  </a:lnTo>
                  <a:lnTo>
                    <a:pt x="3210" y="699"/>
                  </a:lnTo>
                  <a:lnTo>
                    <a:pt x="3059" y="620"/>
                  </a:lnTo>
                  <a:lnTo>
                    <a:pt x="2913" y="547"/>
                  </a:lnTo>
                  <a:lnTo>
                    <a:pt x="2772" y="478"/>
                  </a:lnTo>
                  <a:lnTo>
                    <a:pt x="2636" y="415"/>
                  </a:lnTo>
                  <a:lnTo>
                    <a:pt x="2505" y="357"/>
                  </a:lnTo>
                  <a:lnTo>
                    <a:pt x="2377" y="302"/>
                  </a:lnTo>
                  <a:lnTo>
                    <a:pt x="2253" y="253"/>
                  </a:lnTo>
                  <a:lnTo>
                    <a:pt x="2134" y="208"/>
                  </a:lnTo>
                  <a:lnTo>
                    <a:pt x="2019" y="169"/>
                  </a:lnTo>
                  <a:lnTo>
                    <a:pt x="1906" y="132"/>
                  </a:lnTo>
                  <a:lnTo>
                    <a:pt x="1798" y="102"/>
                  </a:lnTo>
                  <a:lnTo>
                    <a:pt x="1692" y="76"/>
                  </a:lnTo>
                  <a:lnTo>
                    <a:pt x="1590" y="52"/>
                  </a:lnTo>
                  <a:lnTo>
                    <a:pt x="1491" y="34"/>
                  </a:lnTo>
                  <a:lnTo>
                    <a:pt x="1394" y="19"/>
                  </a:lnTo>
                  <a:lnTo>
                    <a:pt x="1301" y="8"/>
                  </a:lnTo>
                  <a:lnTo>
                    <a:pt x="1209" y="2"/>
                  </a:lnTo>
                  <a:lnTo>
                    <a:pt x="1119" y="0"/>
                  </a:lnTo>
                  <a:lnTo>
                    <a:pt x="1031" y="0"/>
                  </a:lnTo>
                  <a:lnTo>
                    <a:pt x="945" y="5"/>
                  </a:lnTo>
                  <a:lnTo>
                    <a:pt x="862" y="13"/>
                  </a:lnTo>
                  <a:lnTo>
                    <a:pt x="780" y="24"/>
                  </a:lnTo>
                  <a:lnTo>
                    <a:pt x="698" y="39"/>
                  </a:lnTo>
                  <a:lnTo>
                    <a:pt x="619" y="56"/>
                  </a:lnTo>
                  <a:lnTo>
                    <a:pt x="540" y="79"/>
                  </a:lnTo>
                  <a:lnTo>
                    <a:pt x="461" y="103"/>
                  </a:lnTo>
                  <a:lnTo>
                    <a:pt x="384" y="131"/>
                  </a:lnTo>
                  <a:lnTo>
                    <a:pt x="307" y="161"/>
                  </a:lnTo>
                  <a:lnTo>
                    <a:pt x="230" y="194"/>
                  </a:lnTo>
                  <a:lnTo>
                    <a:pt x="153" y="231"/>
                  </a:lnTo>
                  <a:lnTo>
                    <a:pt x="76" y="270"/>
                  </a:lnTo>
                  <a:lnTo>
                    <a:pt x="0" y="31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79" name="Freeform 87"/>
            <p:cNvSpPr>
              <a:spLocks/>
            </p:cNvSpPr>
            <p:nvPr/>
          </p:nvSpPr>
          <p:spPr bwMode="auto">
            <a:xfrm>
              <a:off x="864" y="1198"/>
              <a:ext cx="5451" cy="465"/>
            </a:xfrm>
            <a:custGeom>
              <a:avLst/>
              <a:gdLst/>
              <a:ahLst/>
              <a:cxnLst>
                <a:cxn ang="0">
                  <a:pos x="5451" y="0"/>
                </a:cxn>
                <a:cxn ang="0">
                  <a:pos x="5423" y="63"/>
                </a:cxn>
                <a:cxn ang="0">
                  <a:pos x="5386" y="134"/>
                </a:cxn>
                <a:cxn ang="0">
                  <a:pos x="5334" y="224"/>
                </a:cxn>
                <a:cxn ang="0">
                  <a:pos x="5265" y="326"/>
                </a:cxn>
                <a:cxn ang="0">
                  <a:pos x="5179" y="436"/>
                </a:cxn>
                <a:cxn ang="0">
                  <a:pos x="5102" y="518"/>
                </a:cxn>
                <a:cxn ang="0">
                  <a:pos x="5046" y="573"/>
                </a:cxn>
                <a:cxn ang="0">
                  <a:pos x="4983" y="628"/>
                </a:cxn>
                <a:cxn ang="0">
                  <a:pos x="4918" y="678"/>
                </a:cxn>
                <a:cxn ang="0">
                  <a:pos x="4847" y="726"/>
                </a:cxn>
                <a:cxn ang="0">
                  <a:pos x="4771" y="772"/>
                </a:cxn>
                <a:cxn ang="0">
                  <a:pos x="4689" y="814"/>
                </a:cxn>
                <a:cxn ang="0">
                  <a:pos x="4603" y="849"/>
                </a:cxn>
                <a:cxn ang="0">
                  <a:pos x="4512" y="880"/>
                </a:cxn>
                <a:cxn ang="0">
                  <a:pos x="4415" y="902"/>
                </a:cxn>
                <a:cxn ang="0">
                  <a:pos x="4312" y="920"/>
                </a:cxn>
                <a:cxn ang="0">
                  <a:pos x="4206" y="928"/>
                </a:cxn>
                <a:cxn ang="0">
                  <a:pos x="4092" y="930"/>
                </a:cxn>
                <a:cxn ang="0">
                  <a:pos x="3974" y="920"/>
                </a:cxn>
                <a:cxn ang="0">
                  <a:pos x="3849" y="902"/>
                </a:cxn>
                <a:cxn ang="0">
                  <a:pos x="3718" y="873"/>
                </a:cxn>
                <a:cxn ang="0">
                  <a:pos x="3582" y="833"/>
                </a:cxn>
                <a:cxn ang="0">
                  <a:pos x="3440" y="780"/>
                </a:cxn>
                <a:cxn ang="0">
                  <a:pos x="3292" y="715"/>
                </a:cxn>
                <a:cxn ang="0">
                  <a:pos x="3216" y="678"/>
                </a:cxn>
                <a:cxn ang="0">
                  <a:pos x="2917" y="531"/>
                </a:cxn>
                <a:cxn ang="0">
                  <a:pos x="2638" y="403"/>
                </a:cxn>
                <a:cxn ang="0">
                  <a:pos x="2377" y="295"/>
                </a:cxn>
                <a:cxn ang="0">
                  <a:pos x="2133" y="206"/>
                </a:cxn>
                <a:cxn ang="0">
                  <a:pos x="1903" y="135"/>
                </a:cxn>
                <a:cxn ang="0">
                  <a:pos x="1688" y="81"/>
                </a:cxn>
                <a:cxn ang="0">
                  <a:pos x="1487" y="43"/>
                </a:cxn>
                <a:cxn ang="0">
                  <a:pos x="1295" y="22"/>
                </a:cxn>
                <a:cxn ang="0">
                  <a:pos x="1115" y="16"/>
                </a:cxn>
                <a:cxn ang="0">
                  <a:pos x="941" y="26"/>
                </a:cxn>
                <a:cxn ang="0">
                  <a:pos x="775" y="48"/>
                </a:cxn>
                <a:cxn ang="0">
                  <a:pos x="615" y="85"/>
                </a:cxn>
                <a:cxn ang="0">
                  <a:pos x="458" y="134"/>
                </a:cxn>
                <a:cxn ang="0">
                  <a:pos x="304" y="195"/>
                </a:cxn>
                <a:cxn ang="0">
                  <a:pos x="153" y="268"/>
                </a:cxn>
                <a:cxn ang="0">
                  <a:pos x="0" y="352"/>
                </a:cxn>
              </a:cxnLst>
              <a:rect l="0" t="0" r="r" b="b"/>
              <a:pathLst>
                <a:path w="5451" h="930">
                  <a:moveTo>
                    <a:pt x="5451" y="0"/>
                  </a:moveTo>
                  <a:lnTo>
                    <a:pt x="5451" y="0"/>
                  </a:lnTo>
                  <a:lnTo>
                    <a:pt x="5444" y="18"/>
                  </a:lnTo>
                  <a:lnTo>
                    <a:pt x="5423" y="63"/>
                  </a:lnTo>
                  <a:lnTo>
                    <a:pt x="5406" y="97"/>
                  </a:lnTo>
                  <a:lnTo>
                    <a:pt x="5386" y="134"/>
                  </a:lnTo>
                  <a:lnTo>
                    <a:pt x="5362" y="177"/>
                  </a:lnTo>
                  <a:lnTo>
                    <a:pt x="5334" y="224"/>
                  </a:lnTo>
                  <a:lnTo>
                    <a:pt x="5301" y="274"/>
                  </a:lnTo>
                  <a:lnTo>
                    <a:pt x="5265" y="326"/>
                  </a:lnTo>
                  <a:lnTo>
                    <a:pt x="5223" y="381"/>
                  </a:lnTo>
                  <a:lnTo>
                    <a:pt x="5179" y="436"/>
                  </a:lnTo>
                  <a:lnTo>
                    <a:pt x="5129" y="491"/>
                  </a:lnTo>
                  <a:lnTo>
                    <a:pt x="5102" y="518"/>
                  </a:lnTo>
                  <a:lnTo>
                    <a:pt x="5075" y="546"/>
                  </a:lnTo>
                  <a:lnTo>
                    <a:pt x="5046" y="573"/>
                  </a:lnTo>
                  <a:lnTo>
                    <a:pt x="5015" y="600"/>
                  </a:lnTo>
                  <a:lnTo>
                    <a:pt x="4983" y="628"/>
                  </a:lnTo>
                  <a:lnTo>
                    <a:pt x="4951" y="654"/>
                  </a:lnTo>
                  <a:lnTo>
                    <a:pt x="4918" y="678"/>
                  </a:lnTo>
                  <a:lnTo>
                    <a:pt x="4883" y="704"/>
                  </a:lnTo>
                  <a:lnTo>
                    <a:pt x="4847" y="726"/>
                  </a:lnTo>
                  <a:lnTo>
                    <a:pt x="4809" y="751"/>
                  </a:lnTo>
                  <a:lnTo>
                    <a:pt x="4771" y="772"/>
                  </a:lnTo>
                  <a:lnTo>
                    <a:pt x="4730" y="793"/>
                  </a:lnTo>
                  <a:lnTo>
                    <a:pt x="4689" y="814"/>
                  </a:lnTo>
                  <a:lnTo>
                    <a:pt x="4647" y="831"/>
                  </a:lnTo>
                  <a:lnTo>
                    <a:pt x="4603" y="849"/>
                  </a:lnTo>
                  <a:lnTo>
                    <a:pt x="4558" y="865"/>
                  </a:lnTo>
                  <a:lnTo>
                    <a:pt x="4512" y="880"/>
                  </a:lnTo>
                  <a:lnTo>
                    <a:pt x="4464" y="891"/>
                  </a:lnTo>
                  <a:lnTo>
                    <a:pt x="4415" y="902"/>
                  </a:lnTo>
                  <a:lnTo>
                    <a:pt x="4365" y="912"/>
                  </a:lnTo>
                  <a:lnTo>
                    <a:pt x="4312" y="920"/>
                  </a:lnTo>
                  <a:lnTo>
                    <a:pt x="4260" y="925"/>
                  </a:lnTo>
                  <a:lnTo>
                    <a:pt x="4206" y="928"/>
                  </a:lnTo>
                  <a:lnTo>
                    <a:pt x="4150" y="930"/>
                  </a:lnTo>
                  <a:lnTo>
                    <a:pt x="4092" y="930"/>
                  </a:lnTo>
                  <a:lnTo>
                    <a:pt x="4033" y="927"/>
                  </a:lnTo>
                  <a:lnTo>
                    <a:pt x="3974" y="920"/>
                  </a:lnTo>
                  <a:lnTo>
                    <a:pt x="3911" y="912"/>
                  </a:lnTo>
                  <a:lnTo>
                    <a:pt x="3849" y="902"/>
                  </a:lnTo>
                  <a:lnTo>
                    <a:pt x="3785" y="889"/>
                  </a:lnTo>
                  <a:lnTo>
                    <a:pt x="3718" y="873"/>
                  </a:lnTo>
                  <a:lnTo>
                    <a:pt x="3652" y="854"/>
                  </a:lnTo>
                  <a:lnTo>
                    <a:pt x="3582" y="833"/>
                  </a:lnTo>
                  <a:lnTo>
                    <a:pt x="3511" y="809"/>
                  </a:lnTo>
                  <a:lnTo>
                    <a:pt x="3440" y="780"/>
                  </a:lnTo>
                  <a:lnTo>
                    <a:pt x="3367" y="749"/>
                  </a:lnTo>
                  <a:lnTo>
                    <a:pt x="3292" y="715"/>
                  </a:lnTo>
                  <a:lnTo>
                    <a:pt x="3216" y="678"/>
                  </a:lnTo>
                  <a:lnTo>
                    <a:pt x="3216" y="678"/>
                  </a:lnTo>
                  <a:lnTo>
                    <a:pt x="3063" y="602"/>
                  </a:lnTo>
                  <a:lnTo>
                    <a:pt x="2917" y="531"/>
                  </a:lnTo>
                  <a:lnTo>
                    <a:pt x="2774" y="465"/>
                  </a:lnTo>
                  <a:lnTo>
                    <a:pt x="2638" y="403"/>
                  </a:lnTo>
                  <a:lnTo>
                    <a:pt x="2505" y="347"/>
                  </a:lnTo>
                  <a:lnTo>
                    <a:pt x="2377" y="295"/>
                  </a:lnTo>
                  <a:lnTo>
                    <a:pt x="2252" y="248"/>
                  </a:lnTo>
                  <a:lnTo>
                    <a:pt x="2133" y="206"/>
                  </a:lnTo>
                  <a:lnTo>
                    <a:pt x="2016" y="168"/>
                  </a:lnTo>
                  <a:lnTo>
                    <a:pt x="1903" y="135"/>
                  </a:lnTo>
                  <a:lnTo>
                    <a:pt x="1795" y="106"/>
                  </a:lnTo>
                  <a:lnTo>
                    <a:pt x="1688" y="81"/>
                  </a:lnTo>
                  <a:lnTo>
                    <a:pt x="1587" y="60"/>
                  </a:lnTo>
                  <a:lnTo>
                    <a:pt x="1487" y="43"/>
                  </a:lnTo>
                  <a:lnTo>
                    <a:pt x="1390" y="30"/>
                  </a:lnTo>
                  <a:lnTo>
                    <a:pt x="1295" y="22"/>
                  </a:lnTo>
                  <a:lnTo>
                    <a:pt x="1204" y="18"/>
                  </a:lnTo>
                  <a:lnTo>
                    <a:pt x="1115" y="16"/>
                  </a:lnTo>
                  <a:lnTo>
                    <a:pt x="1027" y="19"/>
                  </a:lnTo>
                  <a:lnTo>
                    <a:pt x="941" y="26"/>
                  </a:lnTo>
                  <a:lnTo>
                    <a:pt x="858" y="35"/>
                  </a:lnTo>
                  <a:lnTo>
                    <a:pt x="775" y="48"/>
                  </a:lnTo>
                  <a:lnTo>
                    <a:pt x="694" y="64"/>
                  </a:lnTo>
                  <a:lnTo>
                    <a:pt x="615" y="85"/>
                  </a:lnTo>
                  <a:lnTo>
                    <a:pt x="536" y="108"/>
                  </a:lnTo>
                  <a:lnTo>
                    <a:pt x="458" y="134"/>
                  </a:lnTo>
                  <a:lnTo>
                    <a:pt x="382" y="163"/>
                  </a:lnTo>
                  <a:lnTo>
                    <a:pt x="304" y="195"/>
                  </a:lnTo>
                  <a:lnTo>
                    <a:pt x="228" y="231"/>
                  </a:lnTo>
                  <a:lnTo>
                    <a:pt x="153" y="268"/>
                  </a:lnTo>
                  <a:lnTo>
                    <a:pt x="76" y="310"/>
                  </a:lnTo>
                  <a:lnTo>
                    <a:pt x="0" y="35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80" name="Freeform 88"/>
            <p:cNvSpPr>
              <a:spLocks/>
            </p:cNvSpPr>
            <p:nvPr/>
          </p:nvSpPr>
          <p:spPr bwMode="auto">
            <a:xfrm>
              <a:off x="893" y="1169"/>
              <a:ext cx="5447" cy="482"/>
            </a:xfrm>
            <a:custGeom>
              <a:avLst/>
              <a:gdLst/>
              <a:ahLst/>
              <a:cxnLst>
                <a:cxn ang="0">
                  <a:pos x="5447" y="0"/>
                </a:cxn>
                <a:cxn ang="0">
                  <a:pos x="5419" y="64"/>
                </a:cxn>
                <a:cxn ang="0">
                  <a:pos x="5383" y="137"/>
                </a:cxn>
                <a:cxn ang="0">
                  <a:pos x="5332" y="227"/>
                </a:cxn>
                <a:cxn ang="0">
                  <a:pos x="5265" y="332"/>
                </a:cxn>
                <a:cxn ang="0">
                  <a:pos x="5180" y="444"/>
                </a:cxn>
                <a:cxn ang="0">
                  <a:pos x="5105" y="529"/>
                </a:cxn>
                <a:cxn ang="0">
                  <a:pos x="5048" y="586"/>
                </a:cxn>
                <a:cxn ang="0">
                  <a:pos x="4989" y="641"/>
                </a:cxn>
                <a:cxn ang="0">
                  <a:pos x="4923" y="692"/>
                </a:cxn>
                <a:cxn ang="0">
                  <a:pos x="4853" y="744"/>
                </a:cxn>
                <a:cxn ang="0">
                  <a:pos x="4778" y="791"/>
                </a:cxn>
                <a:cxn ang="0">
                  <a:pos x="4697" y="833"/>
                </a:cxn>
                <a:cxn ang="0">
                  <a:pos x="4611" y="870"/>
                </a:cxn>
                <a:cxn ang="0">
                  <a:pos x="4521" y="902"/>
                </a:cxn>
                <a:cxn ang="0">
                  <a:pos x="4424" y="928"/>
                </a:cxn>
                <a:cxn ang="0">
                  <a:pos x="4322" y="947"/>
                </a:cxn>
                <a:cxn ang="0">
                  <a:pos x="4214" y="959"/>
                </a:cxn>
                <a:cxn ang="0">
                  <a:pos x="4102" y="962"/>
                </a:cxn>
                <a:cxn ang="0">
                  <a:pos x="3982" y="956"/>
                </a:cxn>
                <a:cxn ang="0">
                  <a:pos x="3857" y="939"/>
                </a:cxn>
                <a:cxn ang="0">
                  <a:pos x="3727" y="914"/>
                </a:cxn>
                <a:cxn ang="0">
                  <a:pos x="3591" y="875"/>
                </a:cxn>
                <a:cxn ang="0">
                  <a:pos x="3448" y="825"/>
                </a:cxn>
                <a:cxn ang="0">
                  <a:pos x="3298" y="763"/>
                </a:cxn>
                <a:cxn ang="0">
                  <a:pos x="3221" y="726"/>
                </a:cxn>
                <a:cxn ang="0">
                  <a:pos x="2920" y="586"/>
                </a:cxn>
                <a:cxn ang="0">
                  <a:pos x="2640" y="463"/>
                </a:cxn>
                <a:cxn ang="0">
                  <a:pos x="2376" y="360"/>
                </a:cxn>
                <a:cxn ang="0">
                  <a:pos x="2131" y="276"/>
                </a:cxn>
                <a:cxn ang="0">
                  <a:pos x="1901" y="208"/>
                </a:cxn>
                <a:cxn ang="0">
                  <a:pos x="1686" y="158"/>
                </a:cxn>
                <a:cxn ang="0">
                  <a:pos x="1483" y="124"/>
                </a:cxn>
                <a:cxn ang="0">
                  <a:pos x="1291" y="108"/>
                </a:cxn>
                <a:cxn ang="0">
                  <a:pos x="1111" y="105"/>
                </a:cxn>
                <a:cxn ang="0">
                  <a:pos x="937" y="118"/>
                </a:cxn>
                <a:cxn ang="0">
                  <a:pos x="772" y="143"/>
                </a:cxn>
                <a:cxn ang="0">
                  <a:pos x="612" y="184"/>
                </a:cxn>
                <a:cxn ang="0">
                  <a:pos x="457" y="237"/>
                </a:cxn>
                <a:cxn ang="0">
                  <a:pos x="303" y="302"/>
                </a:cxn>
                <a:cxn ang="0">
                  <a:pos x="151" y="378"/>
                </a:cxn>
                <a:cxn ang="0">
                  <a:pos x="0" y="465"/>
                </a:cxn>
              </a:cxnLst>
              <a:rect l="0" t="0" r="r" b="b"/>
              <a:pathLst>
                <a:path w="5447" h="962">
                  <a:moveTo>
                    <a:pt x="5447" y="0"/>
                  </a:moveTo>
                  <a:lnTo>
                    <a:pt x="5447" y="0"/>
                  </a:lnTo>
                  <a:lnTo>
                    <a:pt x="5440" y="17"/>
                  </a:lnTo>
                  <a:lnTo>
                    <a:pt x="5419" y="64"/>
                  </a:lnTo>
                  <a:lnTo>
                    <a:pt x="5402" y="98"/>
                  </a:lnTo>
                  <a:lnTo>
                    <a:pt x="5383" y="137"/>
                  </a:lnTo>
                  <a:lnTo>
                    <a:pt x="5359" y="181"/>
                  </a:lnTo>
                  <a:lnTo>
                    <a:pt x="5332" y="227"/>
                  </a:lnTo>
                  <a:lnTo>
                    <a:pt x="5300" y="279"/>
                  </a:lnTo>
                  <a:lnTo>
                    <a:pt x="5265" y="332"/>
                  </a:lnTo>
                  <a:lnTo>
                    <a:pt x="5225" y="387"/>
                  </a:lnTo>
                  <a:lnTo>
                    <a:pt x="5180" y="444"/>
                  </a:lnTo>
                  <a:lnTo>
                    <a:pt x="5130" y="500"/>
                  </a:lnTo>
                  <a:lnTo>
                    <a:pt x="5105" y="529"/>
                  </a:lnTo>
                  <a:lnTo>
                    <a:pt x="5078" y="557"/>
                  </a:lnTo>
                  <a:lnTo>
                    <a:pt x="5048" y="586"/>
                  </a:lnTo>
                  <a:lnTo>
                    <a:pt x="5019" y="613"/>
                  </a:lnTo>
                  <a:lnTo>
                    <a:pt x="4989" y="641"/>
                  </a:lnTo>
                  <a:lnTo>
                    <a:pt x="4957" y="667"/>
                  </a:lnTo>
                  <a:lnTo>
                    <a:pt x="4923" y="692"/>
                  </a:lnTo>
                  <a:lnTo>
                    <a:pt x="4889" y="718"/>
                  </a:lnTo>
                  <a:lnTo>
                    <a:pt x="4853" y="744"/>
                  </a:lnTo>
                  <a:lnTo>
                    <a:pt x="4815" y="767"/>
                  </a:lnTo>
                  <a:lnTo>
                    <a:pt x="4778" y="791"/>
                  </a:lnTo>
                  <a:lnTo>
                    <a:pt x="4737" y="812"/>
                  </a:lnTo>
                  <a:lnTo>
                    <a:pt x="4697" y="833"/>
                  </a:lnTo>
                  <a:lnTo>
                    <a:pt x="4654" y="852"/>
                  </a:lnTo>
                  <a:lnTo>
                    <a:pt x="4611" y="870"/>
                  </a:lnTo>
                  <a:lnTo>
                    <a:pt x="4567" y="888"/>
                  </a:lnTo>
                  <a:lnTo>
                    <a:pt x="4521" y="902"/>
                  </a:lnTo>
                  <a:lnTo>
                    <a:pt x="4472" y="917"/>
                  </a:lnTo>
                  <a:lnTo>
                    <a:pt x="4424" y="928"/>
                  </a:lnTo>
                  <a:lnTo>
                    <a:pt x="4374" y="939"/>
                  </a:lnTo>
                  <a:lnTo>
                    <a:pt x="4322" y="947"/>
                  </a:lnTo>
                  <a:lnTo>
                    <a:pt x="4270" y="954"/>
                  </a:lnTo>
                  <a:lnTo>
                    <a:pt x="4214" y="959"/>
                  </a:lnTo>
                  <a:lnTo>
                    <a:pt x="4158" y="962"/>
                  </a:lnTo>
                  <a:lnTo>
                    <a:pt x="4102" y="962"/>
                  </a:lnTo>
                  <a:lnTo>
                    <a:pt x="4043" y="960"/>
                  </a:lnTo>
                  <a:lnTo>
                    <a:pt x="3982" y="956"/>
                  </a:lnTo>
                  <a:lnTo>
                    <a:pt x="3921" y="949"/>
                  </a:lnTo>
                  <a:lnTo>
                    <a:pt x="3857" y="939"/>
                  </a:lnTo>
                  <a:lnTo>
                    <a:pt x="3793" y="928"/>
                  </a:lnTo>
                  <a:lnTo>
                    <a:pt x="3727" y="914"/>
                  </a:lnTo>
                  <a:lnTo>
                    <a:pt x="3659" y="896"/>
                  </a:lnTo>
                  <a:lnTo>
                    <a:pt x="3591" y="875"/>
                  </a:lnTo>
                  <a:lnTo>
                    <a:pt x="3520" y="852"/>
                  </a:lnTo>
                  <a:lnTo>
                    <a:pt x="3448" y="825"/>
                  </a:lnTo>
                  <a:lnTo>
                    <a:pt x="3373" y="796"/>
                  </a:lnTo>
                  <a:lnTo>
                    <a:pt x="3298" y="763"/>
                  </a:lnTo>
                  <a:lnTo>
                    <a:pt x="3221" y="726"/>
                  </a:lnTo>
                  <a:lnTo>
                    <a:pt x="3221" y="726"/>
                  </a:lnTo>
                  <a:lnTo>
                    <a:pt x="3067" y="654"/>
                  </a:lnTo>
                  <a:lnTo>
                    <a:pt x="2920" y="586"/>
                  </a:lnTo>
                  <a:lnTo>
                    <a:pt x="2777" y="521"/>
                  </a:lnTo>
                  <a:lnTo>
                    <a:pt x="2640" y="463"/>
                  </a:lnTo>
                  <a:lnTo>
                    <a:pt x="2505" y="410"/>
                  </a:lnTo>
                  <a:lnTo>
                    <a:pt x="2376" y="360"/>
                  </a:lnTo>
                  <a:lnTo>
                    <a:pt x="2252" y="315"/>
                  </a:lnTo>
                  <a:lnTo>
                    <a:pt x="2131" y="276"/>
                  </a:lnTo>
                  <a:lnTo>
                    <a:pt x="2015" y="240"/>
                  </a:lnTo>
                  <a:lnTo>
                    <a:pt x="1901" y="208"/>
                  </a:lnTo>
                  <a:lnTo>
                    <a:pt x="1791" y="181"/>
                  </a:lnTo>
                  <a:lnTo>
                    <a:pt x="1686" y="158"/>
                  </a:lnTo>
                  <a:lnTo>
                    <a:pt x="1583" y="140"/>
                  </a:lnTo>
                  <a:lnTo>
                    <a:pt x="1483" y="124"/>
                  </a:lnTo>
                  <a:lnTo>
                    <a:pt x="1386" y="114"/>
                  </a:lnTo>
                  <a:lnTo>
                    <a:pt x="1291" y="108"/>
                  </a:lnTo>
                  <a:lnTo>
                    <a:pt x="1200" y="105"/>
                  </a:lnTo>
                  <a:lnTo>
                    <a:pt x="1111" y="105"/>
                  </a:lnTo>
                  <a:lnTo>
                    <a:pt x="1023" y="109"/>
                  </a:lnTo>
                  <a:lnTo>
                    <a:pt x="937" y="118"/>
                  </a:lnTo>
                  <a:lnTo>
                    <a:pt x="854" y="129"/>
                  </a:lnTo>
                  <a:lnTo>
                    <a:pt x="772" y="143"/>
                  </a:lnTo>
                  <a:lnTo>
                    <a:pt x="692" y="163"/>
                  </a:lnTo>
                  <a:lnTo>
                    <a:pt x="612" y="184"/>
                  </a:lnTo>
                  <a:lnTo>
                    <a:pt x="533" y="208"/>
                  </a:lnTo>
                  <a:lnTo>
                    <a:pt x="457" y="237"/>
                  </a:lnTo>
                  <a:lnTo>
                    <a:pt x="379" y="268"/>
                  </a:lnTo>
                  <a:lnTo>
                    <a:pt x="303" y="302"/>
                  </a:lnTo>
                  <a:lnTo>
                    <a:pt x="228" y="339"/>
                  </a:lnTo>
                  <a:lnTo>
                    <a:pt x="151" y="378"/>
                  </a:lnTo>
                  <a:lnTo>
                    <a:pt x="76" y="419"/>
                  </a:lnTo>
                  <a:lnTo>
                    <a:pt x="0" y="465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81" name="Freeform 89"/>
            <p:cNvSpPr>
              <a:spLocks/>
            </p:cNvSpPr>
            <p:nvPr/>
          </p:nvSpPr>
          <p:spPr bwMode="auto">
            <a:xfrm>
              <a:off x="925" y="1141"/>
              <a:ext cx="5439" cy="497"/>
            </a:xfrm>
            <a:custGeom>
              <a:avLst/>
              <a:gdLst/>
              <a:ahLst/>
              <a:cxnLst>
                <a:cxn ang="0">
                  <a:pos x="5439" y="0"/>
                </a:cxn>
                <a:cxn ang="0">
                  <a:pos x="5412" y="65"/>
                </a:cxn>
                <a:cxn ang="0">
                  <a:pos x="5377" y="137"/>
                </a:cxn>
                <a:cxn ang="0">
                  <a:pos x="5327" y="231"/>
                </a:cxn>
                <a:cxn ang="0">
                  <a:pos x="5261" y="336"/>
                </a:cxn>
                <a:cxn ang="0">
                  <a:pos x="5179" y="451"/>
                </a:cxn>
                <a:cxn ang="0">
                  <a:pos x="5104" y="538"/>
                </a:cxn>
                <a:cxn ang="0">
                  <a:pos x="5050" y="596"/>
                </a:cxn>
                <a:cxn ang="0">
                  <a:pos x="4990" y="652"/>
                </a:cxn>
                <a:cxn ang="0">
                  <a:pos x="4925" y="706"/>
                </a:cxn>
                <a:cxn ang="0">
                  <a:pos x="4855" y="759"/>
                </a:cxn>
                <a:cxn ang="0">
                  <a:pos x="4780" y="808"/>
                </a:cxn>
                <a:cxn ang="0">
                  <a:pos x="4701" y="851"/>
                </a:cxn>
                <a:cxn ang="0">
                  <a:pos x="4617" y="891"/>
                </a:cxn>
                <a:cxn ang="0">
                  <a:pos x="4526" y="925"/>
                </a:cxn>
                <a:cxn ang="0">
                  <a:pos x="4429" y="953"/>
                </a:cxn>
                <a:cxn ang="0">
                  <a:pos x="4328" y="975"/>
                </a:cxn>
                <a:cxn ang="0">
                  <a:pos x="4221" y="988"/>
                </a:cxn>
                <a:cxn ang="0">
                  <a:pos x="4108" y="993"/>
                </a:cxn>
                <a:cxn ang="0">
                  <a:pos x="3989" y="990"/>
                </a:cxn>
                <a:cxn ang="0">
                  <a:pos x="3864" y="975"/>
                </a:cxn>
                <a:cxn ang="0">
                  <a:pos x="3732" y="951"/>
                </a:cxn>
                <a:cxn ang="0">
                  <a:pos x="3595" y="917"/>
                </a:cxn>
                <a:cxn ang="0">
                  <a:pos x="3452" y="869"/>
                </a:cxn>
                <a:cxn ang="0">
                  <a:pos x="3302" y="809"/>
                </a:cxn>
                <a:cxn ang="0">
                  <a:pos x="3224" y="775"/>
                </a:cxn>
                <a:cxn ang="0">
                  <a:pos x="2921" y="638"/>
                </a:cxn>
                <a:cxn ang="0">
                  <a:pos x="2638" y="522"/>
                </a:cxn>
                <a:cxn ang="0">
                  <a:pos x="2374" y="423"/>
                </a:cxn>
                <a:cxn ang="0">
                  <a:pos x="2127" y="342"/>
                </a:cxn>
                <a:cxn ang="0">
                  <a:pos x="1897" y="281"/>
                </a:cxn>
                <a:cxn ang="0">
                  <a:pos x="1680" y="234"/>
                </a:cxn>
                <a:cxn ang="0">
                  <a:pos x="1477" y="205"/>
                </a:cxn>
                <a:cxn ang="0">
                  <a:pos x="1286" y="191"/>
                </a:cxn>
                <a:cxn ang="0">
                  <a:pos x="1104" y="192"/>
                </a:cxn>
                <a:cxn ang="0">
                  <a:pos x="932" y="208"/>
                </a:cxn>
                <a:cxn ang="0">
                  <a:pos x="766" y="239"/>
                </a:cxn>
                <a:cxn ang="0">
                  <a:pos x="607" y="283"/>
                </a:cxn>
                <a:cxn ang="0">
                  <a:pos x="453" y="338"/>
                </a:cxn>
                <a:cxn ang="0">
                  <a:pos x="300" y="407"/>
                </a:cxn>
                <a:cxn ang="0">
                  <a:pos x="150" y="486"/>
                </a:cxn>
                <a:cxn ang="0">
                  <a:pos x="0" y="578"/>
                </a:cxn>
              </a:cxnLst>
              <a:rect l="0" t="0" r="r" b="b"/>
              <a:pathLst>
                <a:path w="5439" h="993">
                  <a:moveTo>
                    <a:pt x="5439" y="0"/>
                  </a:moveTo>
                  <a:lnTo>
                    <a:pt x="5439" y="0"/>
                  </a:lnTo>
                  <a:lnTo>
                    <a:pt x="5432" y="18"/>
                  </a:lnTo>
                  <a:lnTo>
                    <a:pt x="5412" y="65"/>
                  </a:lnTo>
                  <a:lnTo>
                    <a:pt x="5397" y="99"/>
                  </a:lnTo>
                  <a:lnTo>
                    <a:pt x="5377" y="137"/>
                  </a:lnTo>
                  <a:lnTo>
                    <a:pt x="5354" y="183"/>
                  </a:lnTo>
                  <a:lnTo>
                    <a:pt x="5327" y="231"/>
                  </a:lnTo>
                  <a:lnTo>
                    <a:pt x="5297" y="283"/>
                  </a:lnTo>
                  <a:lnTo>
                    <a:pt x="5261" y="336"/>
                  </a:lnTo>
                  <a:lnTo>
                    <a:pt x="5222" y="393"/>
                  </a:lnTo>
                  <a:lnTo>
                    <a:pt x="5179" y="451"/>
                  </a:lnTo>
                  <a:lnTo>
                    <a:pt x="5130" y="509"/>
                  </a:lnTo>
                  <a:lnTo>
                    <a:pt x="5104" y="538"/>
                  </a:lnTo>
                  <a:lnTo>
                    <a:pt x="5078" y="567"/>
                  </a:lnTo>
                  <a:lnTo>
                    <a:pt x="5050" y="596"/>
                  </a:lnTo>
                  <a:lnTo>
                    <a:pt x="5021" y="623"/>
                  </a:lnTo>
                  <a:lnTo>
                    <a:pt x="4990" y="652"/>
                  </a:lnTo>
                  <a:lnTo>
                    <a:pt x="4958" y="680"/>
                  </a:lnTo>
                  <a:lnTo>
                    <a:pt x="4925" y="706"/>
                  </a:lnTo>
                  <a:lnTo>
                    <a:pt x="4891" y="733"/>
                  </a:lnTo>
                  <a:lnTo>
                    <a:pt x="4855" y="759"/>
                  </a:lnTo>
                  <a:lnTo>
                    <a:pt x="4819" y="783"/>
                  </a:lnTo>
                  <a:lnTo>
                    <a:pt x="4780" y="808"/>
                  </a:lnTo>
                  <a:lnTo>
                    <a:pt x="4742" y="830"/>
                  </a:lnTo>
                  <a:lnTo>
                    <a:pt x="4701" y="851"/>
                  </a:lnTo>
                  <a:lnTo>
                    <a:pt x="4660" y="872"/>
                  </a:lnTo>
                  <a:lnTo>
                    <a:pt x="4617" y="891"/>
                  </a:lnTo>
                  <a:lnTo>
                    <a:pt x="4572" y="909"/>
                  </a:lnTo>
                  <a:lnTo>
                    <a:pt x="4526" y="925"/>
                  </a:lnTo>
                  <a:lnTo>
                    <a:pt x="4479" y="940"/>
                  </a:lnTo>
                  <a:lnTo>
                    <a:pt x="4429" y="953"/>
                  </a:lnTo>
                  <a:lnTo>
                    <a:pt x="4379" y="966"/>
                  </a:lnTo>
                  <a:lnTo>
                    <a:pt x="4328" y="975"/>
                  </a:lnTo>
                  <a:lnTo>
                    <a:pt x="4275" y="982"/>
                  </a:lnTo>
                  <a:lnTo>
                    <a:pt x="4221" y="988"/>
                  </a:lnTo>
                  <a:lnTo>
                    <a:pt x="4165" y="992"/>
                  </a:lnTo>
                  <a:lnTo>
                    <a:pt x="4108" y="993"/>
                  </a:lnTo>
                  <a:lnTo>
                    <a:pt x="4049" y="993"/>
                  </a:lnTo>
                  <a:lnTo>
                    <a:pt x="3989" y="990"/>
                  </a:lnTo>
                  <a:lnTo>
                    <a:pt x="3927" y="984"/>
                  </a:lnTo>
                  <a:lnTo>
                    <a:pt x="3864" y="975"/>
                  </a:lnTo>
                  <a:lnTo>
                    <a:pt x="3799" y="966"/>
                  </a:lnTo>
                  <a:lnTo>
                    <a:pt x="3732" y="951"/>
                  </a:lnTo>
                  <a:lnTo>
                    <a:pt x="3666" y="935"/>
                  </a:lnTo>
                  <a:lnTo>
                    <a:pt x="3595" y="917"/>
                  </a:lnTo>
                  <a:lnTo>
                    <a:pt x="3524" y="895"/>
                  </a:lnTo>
                  <a:lnTo>
                    <a:pt x="3452" y="869"/>
                  </a:lnTo>
                  <a:lnTo>
                    <a:pt x="3377" y="841"/>
                  </a:lnTo>
                  <a:lnTo>
                    <a:pt x="3302" y="809"/>
                  </a:lnTo>
                  <a:lnTo>
                    <a:pt x="3224" y="775"/>
                  </a:lnTo>
                  <a:lnTo>
                    <a:pt x="3224" y="775"/>
                  </a:lnTo>
                  <a:lnTo>
                    <a:pt x="3070" y="704"/>
                  </a:lnTo>
                  <a:lnTo>
                    <a:pt x="2921" y="638"/>
                  </a:lnTo>
                  <a:lnTo>
                    <a:pt x="2777" y="578"/>
                  </a:lnTo>
                  <a:lnTo>
                    <a:pt x="2638" y="522"/>
                  </a:lnTo>
                  <a:lnTo>
                    <a:pt x="2503" y="470"/>
                  </a:lnTo>
                  <a:lnTo>
                    <a:pt x="2374" y="423"/>
                  </a:lnTo>
                  <a:lnTo>
                    <a:pt x="2249" y="381"/>
                  </a:lnTo>
                  <a:lnTo>
                    <a:pt x="2127" y="342"/>
                  </a:lnTo>
                  <a:lnTo>
                    <a:pt x="2010" y="310"/>
                  </a:lnTo>
                  <a:lnTo>
                    <a:pt x="1897" y="281"/>
                  </a:lnTo>
                  <a:lnTo>
                    <a:pt x="1787" y="255"/>
                  </a:lnTo>
                  <a:lnTo>
                    <a:pt x="1680" y="234"/>
                  </a:lnTo>
                  <a:lnTo>
                    <a:pt x="1577" y="218"/>
                  </a:lnTo>
                  <a:lnTo>
                    <a:pt x="1477" y="205"/>
                  </a:lnTo>
                  <a:lnTo>
                    <a:pt x="1380" y="197"/>
                  </a:lnTo>
                  <a:lnTo>
                    <a:pt x="1286" y="191"/>
                  </a:lnTo>
                  <a:lnTo>
                    <a:pt x="1194" y="191"/>
                  </a:lnTo>
                  <a:lnTo>
                    <a:pt x="1104" y="192"/>
                  </a:lnTo>
                  <a:lnTo>
                    <a:pt x="1018" y="199"/>
                  </a:lnTo>
                  <a:lnTo>
                    <a:pt x="932" y="208"/>
                  </a:lnTo>
                  <a:lnTo>
                    <a:pt x="848" y="221"/>
                  </a:lnTo>
                  <a:lnTo>
                    <a:pt x="766" y="239"/>
                  </a:lnTo>
                  <a:lnTo>
                    <a:pt x="686" y="259"/>
                  </a:lnTo>
                  <a:lnTo>
                    <a:pt x="607" y="283"/>
                  </a:lnTo>
                  <a:lnTo>
                    <a:pt x="529" y="309"/>
                  </a:lnTo>
                  <a:lnTo>
                    <a:pt x="453" y="338"/>
                  </a:lnTo>
                  <a:lnTo>
                    <a:pt x="376" y="372"/>
                  </a:lnTo>
                  <a:lnTo>
                    <a:pt x="300" y="407"/>
                  </a:lnTo>
                  <a:lnTo>
                    <a:pt x="225" y="446"/>
                  </a:lnTo>
                  <a:lnTo>
                    <a:pt x="150" y="486"/>
                  </a:lnTo>
                  <a:lnTo>
                    <a:pt x="75" y="531"/>
                  </a:lnTo>
                  <a:lnTo>
                    <a:pt x="0" y="57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82" name="Freeform 90"/>
            <p:cNvSpPr>
              <a:spLocks/>
            </p:cNvSpPr>
            <p:nvPr/>
          </p:nvSpPr>
          <p:spPr bwMode="auto">
            <a:xfrm>
              <a:off x="958" y="1112"/>
              <a:ext cx="5429" cy="513"/>
            </a:xfrm>
            <a:custGeom>
              <a:avLst/>
              <a:gdLst/>
              <a:ahLst/>
              <a:cxnLst>
                <a:cxn ang="0">
                  <a:pos x="5429" y="0"/>
                </a:cxn>
                <a:cxn ang="0">
                  <a:pos x="5403" y="66"/>
                </a:cxn>
                <a:cxn ang="0">
                  <a:pos x="5369" y="141"/>
                </a:cxn>
                <a:cxn ang="0">
                  <a:pos x="5321" y="234"/>
                </a:cxn>
                <a:cxn ang="0">
                  <a:pos x="5257" y="342"/>
                </a:cxn>
                <a:cxn ang="0">
                  <a:pos x="5176" y="459"/>
                </a:cxn>
                <a:cxn ang="0">
                  <a:pos x="5103" y="547"/>
                </a:cxn>
                <a:cxn ang="0">
                  <a:pos x="5049" y="607"/>
                </a:cxn>
                <a:cxn ang="0">
                  <a:pos x="4990" y="665"/>
                </a:cxn>
                <a:cxn ang="0">
                  <a:pos x="4927" y="720"/>
                </a:cxn>
                <a:cxn ang="0">
                  <a:pos x="4857" y="775"/>
                </a:cxn>
                <a:cxn ang="0">
                  <a:pos x="4784" y="825"/>
                </a:cxn>
                <a:cxn ang="0">
                  <a:pos x="4704" y="870"/>
                </a:cxn>
                <a:cxn ang="0">
                  <a:pos x="4620" y="912"/>
                </a:cxn>
                <a:cxn ang="0">
                  <a:pos x="4531" y="949"/>
                </a:cxn>
                <a:cxn ang="0">
                  <a:pos x="4435" y="979"/>
                </a:cxn>
                <a:cxn ang="0">
                  <a:pos x="4334" y="1003"/>
                </a:cxn>
                <a:cxn ang="0">
                  <a:pos x="4227" y="1017"/>
                </a:cxn>
                <a:cxn ang="0">
                  <a:pos x="4114" y="1025"/>
                </a:cxn>
                <a:cxn ang="0">
                  <a:pos x="3995" y="1024"/>
                </a:cxn>
                <a:cxn ang="0">
                  <a:pos x="3870" y="1012"/>
                </a:cxn>
                <a:cxn ang="0">
                  <a:pos x="3738" y="991"/>
                </a:cxn>
                <a:cxn ang="0">
                  <a:pos x="3601" y="959"/>
                </a:cxn>
                <a:cxn ang="0">
                  <a:pos x="3456" y="914"/>
                </a:cxn>
                <a:cxn ang="0">
                  <a:pos x="3305" y="857"/>
                </a:cxn>
                <a:cxn ang="0">
                  <a:pos x="3227" y="824"/>
                </a:cxn>
                <a:cxn ang="0">
                  <a:pos x="2922" y="693"/>
                </a:cxn>
                <a:cxn ang="0">
                  <a:pos x="2637" y="581"/>
                </a:cxn>
                <a:cxn ang="0">
                  <a:pos x="2372" y="488"/>
                </a:cxn>
                <a:cxn ang="0">
                  <a:pos x="2123" y="412"/>
                </a:cxn>
                <a:cxn ang="0">
                  <a:pos x="1891" y="354"/>
                </a:cxn>
                <a:cxn ang="0">
                  <a:pos x="1675" y="313"/>
                </a:cxn>
                <a:cxn ang="0">
                  <a:pos x="1472" y="287"/>
                </a:cxn>
                <a:cxn ang="0">
                  <a:pos x="1281" y="278"/>
                </a:cxn>
                <a:cxn ang="0">
                  <a:pos x="1099" y="283"/>
                </a:cxn>
                <a:cxn ang="0">
                  <a:pos x="926" y="302"/>
                </a:cxn>
                <a:cxn ang="0">
                  <a:pos x="761" y="336"/>
                </a:cxn>
                <a:cxn ang="0">
                  <a:pos x="603" y="383"/>
                </a:cxn>
                <a:cxn ang="0">
                  <a:pos x="449" y="441"/>
                </a:cxn>
                <a:cxn ang="0">
                  <a:pos x="298" y="514"/>
                </a:cxn>
                <a:cxn ang="0">
                  <a:pos x="149" y="596"/>
                </a:cxn>
                <a:cxn ang="0">
                  <a:pos x="0" y="691"/>
                </a:cxn>
              </a:cxnLst>
              <a:rect l="0" t="0" r="r" b="b"/>
              <a:pathLst>
                <a:path w="5429" h="1025">
                  <a:moveTo>
                    <a:pt x="5429" y="0"/>
                  </a:moveTo>
                  <a:lnTo>
                    <a:pt x="5429" y="0"/>
                  </a:lnTo>
                  <a:lnTo>
                    <a:pt x="5422" y="18"/>
                  </a:lnTo>
                  <a:lnTo>
                    <a:pt x="5403" y="66"/>
                  </a:lnTo>
                  <a:lnTo>
                    <a:pt x="5389" y="100"/>
                  </a:lnTo>
                  <a:lnTo>
                    <a:pt x="5369" y="141"/>
                  </a:lnTo>
                  <a:lnTo>
                    <a:pt x="5347" y="186"/>
                  </a:lnTo>
                  <a:lnTo>
                    <a:pt x="5321" y="234"/>
                  </a:lnTo>
                  <a:lnTo>
                    <a:pt x="5292" y="287"/>
                  </a:lnTo>
                  <a:lnTo>
                    <a:pt x="5257" y="342"/>
                  </a:lnTo>
                  <a:lnTo>
                    <a:pt x="5218" y="399"/>
                  </a:lnTo>
                  <a:lnTo>
                    <a:pt x="5176" y="459"/>
                  </a:lnTo>
                  <a:lnTo>
                    <a:pt x="5129" y="518"/>
                  </a:lnTo>
                  <a:lnTo>
                    <a:pt x="5103" y="547"/>
                  </a:lnTo>
                  <a:lnTo>
                    <a:pt x="5076" y="576"/>
                  </a:lnTo>
                  <a:lnTo>
                    <a:pt x="5049" y="607"/>
                  </a:lnTo>
                  <a:lnTo>
                    <a:pt x="5021" y="636"/>
                  </a:lnTo>
                  <a:lnTo>
                    <a:pt x="4990" y="665"/>
                  </a:lnTo>
                  <a:lnTo>
                    <a:pt x="4958" y="693"/>
                  </a:lnTo>
                  <a:lnTo>
                    <a:pt x="4927" y="720"/>
                  </a:lnTo>
                  <a:lnTo>
                    <a:pt x="4893" y="748"/>
                  </a:lnTo>
                  <a:lnTo>
                    <a:pt x="4857" y="775"/>
                  </a:lnTo>
                  <a:lnTo>
                    <a:pt x="4821" y="799"/>
                  </a:lnTo>
                  <a:lnTo>
                    <a:pt x="4784" y="825"/>
                  </a:lnTo>
                  <a:lnTo>
                    <a:pt x="4745" y="848"/>
                  </a:lnTo>
                  <a:lnTo>
                    <a:pt x="4704" y="870"/>
                  </a:lnTo>
                  <a:lnTo>
                    <a:pt x="4663" y="893"/>
                  </a:lnTo>
                  <a:lnTo>
                    <a:pt x="4620" y="912"/>
                  </a:lnTo>
                  <a:lnTo>
                    <a:pt x="4577" y="932"/>
                  </a:lnTo>
                  <a:lnTo>
                    <a:pt x="4531" y="949"/>
                  </a:lnTo>
                  <a:lnTo>
                    <a:pt x="4484" y="964"/>
                  </a:lnTo>
                  <a:lnTo>
                    <a:pt x="4435" y="979"/>
                  </a:lnTo>
                  <a:lnTo>
                    <a:pt x="4385" y="991"/>
                  </a:lnTo>
                  <a:lnTo>
                    <a:pt x="4334" y="1003"/>
                  </a:lnTo>
                  <a:lnTo>
                    <a:pt x="4281" y="1011"/>
                  </a:lnTo>
                  <a:lnTo>
                    <a:pt x="4227" y="1017"/>
                  </a:lnTo>
                  <a:lnTo>
                    <a:pt x="4171" y="1022"/>
                  </a:lnTo>
                  <a:lnTo>
                    <a:pt x="4114" y="1025"/>
                  </a:lnTo>
                  <a:lnTo>
                    <a:pt x="4055" y="1025"/>
                  </a:lnTo>
                  <a:lnTo>
                    <a:pt x="3995" y="1024"/>
                  </a:lnTo>
                  <a:lnTo>
                    <a:pt x="3932" y="1021"/>
                  </a:lnTo>
                  <a:lnTo>
                    <a:pt x="3870" y="1012"/>
                  </a:lnTo>
                  <a:lnTo>
                    <a:pt x="3805" y="1004"/>
                  </a:lnTo>
                  <a:lnTo>
                    <a:pt x="3738" y="991"/>
                  </a:lnTo>
                  <a:lnTo>
                    <a:pt x="3670" y="977"/>
                  </a:lnTo>
                  <a:lnTo>
                    <a:pt x="3601" y="959"/>
                  </a:lnTo>
                  <a:lnTo>
                    <a:pt x="3528" y="938"/>
                  </a:lnTo>
                  <a:lnTo>
                    <a:pt x="3456" y="914"/>
                  </a:lnTo>
                  <a:lnTo>
                    <a:pt x="3381" y="888"/>
                  </a:lnTo>
                  <a:lnTo>
                    <a:pt x="3305" y="857"/>
                  </a:lnTo>
                  <a:lnTo>
                    <a:pt x="3227" y="824"/>
                  </a:lnTo>
                  <a:lnTo>
                    <a:pt x="3227" y="824"/>
                  </a:lnTo>
                  <a:lnTo>
                    <a:pt x="3072" y="756"/>
                  </a:lnTo>
                  <a:lnTo>
                    <a:pt x="2922" y="693"/>
                  </a:lnTo>
                  <a:lnTo>
                    <a:pt x="2777" y="635"/>
                  </a:lnTo>
                  <a:lnTo>
                    <a:pt x="2637" y="581"/>
                  </a:lnTo>
                  <a:lnTo>
                    <a:pt x="2502" y="533"/>
                  </a:lnTo>
                  <a:lnTo>
                    <a:pt x="2372" y="488"/>
                  </a:lnTo>
                  <a:lnTo>
                    <a:pt x="2245" y="447"/>
                  </a:lnTo>
                  <a:lnTo>
                    <a:pt x="2123" y="412"/>
                  </a:lnTo>
                  <a:lnTo>
                    <a:pt x="2005" y="381"/>
                  </a:lnTo>
                  <a:lnTo>
                    <a:pt x="1891" y="354"/>
                  </a:lnTo>
                  <a:lnTo>
                    <a:pt x="1782" y="331"/>
                  </a:lnTo>
                  <a:lnTo>
                    <a:pt x="1675" y="313"/>
                  </a:lnTo>
                  <a:lnTo>
                    <a:pt x="1572" y="297"/>
                  </a:lnTo>
                  <a:lnTo>
                    <a:pt x="1472" y="287"/>
                  </a:lnTo>
                  <a:lnTo>
                    <a:pt x="1375" y="279"/>
                  </a:lnTo>
                  <a:lnTo>
                    <a:pt x="1281" y="278"/>
                  </a:lnTo>
                  <a:lnTo>
                    <a:pt x="1187" y="278"/>
                  </a:lnTo>
                  <a:lnTo>
                    <a:pt x="1099" y="283"/>
                  </a:lnTo>
                  <a:lnTo>
                    <a:pt x="1011" y="291"/>
                  </a:lnTo>
                  <a:lnTo>
                    <a:pt x="926" y="302"/>
                  </a:lnTo>
                  <a:lnTo>
                    <a:pt x="843" y="317"/>
                  </a:lnTo>
                  <a:lnTo>
                    <a:pt x="761" y="336"/>
                  </a:lnTo>
                  <a:lnTo>
                    <a:pt x="682" y="357"/>
                  </a:lnTo>
                  <a:lnTo>
                    <a:pt x="603" y="383"/>
                  </a:lnTo>
                  <a:lnTo>
                    <a:pt x="525" y="410"/>
                  </a:lnTo>
                  <a:lnTo>
                    <a:pt x="449" y="441"/>
                  </a:lnTo>
                  <a:lnTo>
                    <a:pt x="372" y="476"/>
                  </a:lnTo>
                  <a:lnTo>
                    <a:pt x="298" y="514"/>
                  </a:lnTo>
                  <a:lnTo>
                    <a:pt x="224" y="554"/>
                  </a:lnTo>
                  <a:lnTo>
                    <a:pt x="149" y="596"/>
                  </a:lnTo>
                  <a:lnTo>
                    <a:pt x="75" y="643"/>
                  </a:lnTo>
                  <a:lnTo>
                    <a:pt x="0" y="691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83" name="Freeform 91"/>
            <p:cNvSpPr>
              <a:spLocks/>
            </p:cNvSpPr>
            <p:nvPr/>
          </p:nvSpPr>
          <p:spPr bwMode="auto">
            <a:xfrm>
              <a:off x="993" y="1083"/>
              <a:ext cx="5418" cy="530"/>
            </a:xfrm>
            <a:custGeom>
              <a:avLst/>
              <a:gdLst/>
              <a:ahLst/>
              <a:cxnLst>
                <a:cxn ang="0">
                  <a:pos x="5418" y="0"/>
                </a:cxn>
                <a:cxn ang="0">
                  <a:pos x="5393" y="68"/>
                </a:cxn>
                <a:cxn ang="0">
                  <a:pos x="5361" y="142"/>
                </a:cxn>
                <a:cxn ang="0">
                  <a:pos x="5314" y="237"/>
                </a:cxn>
                <a:cxn ang="0">
                  <a:pos x="5251" y="347"/>
                </a:cxn>
                <a:cxn ang="0">
                  <a:pos x="5171" y="467"/>
                </a:cxn>
                <a:cxn ang="0">
                  <a:pos x="5100" y="557"/>
                </a:cxn>
                <a:cxn ang="0">
                  <a:pos x="5047" y="618"/>
                </a:cxn>
                <a:cxn ang="0">
                  <a:pos x="4989" y="676"/>
                </a:cxn>
                <a:cxn ang="0">
                  <a:pos x="4926" y="735"/>
                </a:cxn>
                <a:cxn ang="0">
                  <a:pos x="4858" y="789"/>
                </a:cxn>
                <a:cxn ang="0">
                  <a:pos x="4785" y="843"/>
                </a:cxn>
                <a:cxn ang="0">
                  <a:pos x="4707" y="890"/>
                </a:cxn>
                <a:cxn ang="0">
                  <a:pos x="4622" y="933"/>
                </a:cxn>
                <a:cxn ang="0">
                  <a:pos x="4533" y="972"/>
                </a:cxn>
                <a:cxn ang="0">
                  <a:pos x="4437" y="1004"/>
                </a:cxn>
                <a:cxn ang="0">
                  <a:pos x="4338" y="1030"/>
                </a:cxn>
                <a:cxn ang="0">
                  <a:pos x="4231" y="1048"/>
                </a:cxn>
                <a:cxn ang="0">
                  <a:pos x="4118" y="1058"/>
                </a:cxn>
                <a:cxn ang="0">
                  <a:pos x="3999" y="1059"/>
                </a:cxn>
                <a:cxn ang="0">
                  <a:pos x="3874" y="1049"/>
                </a:cxn>
                <a:cxn ang="0">
                  <a:pos x="3742" y="1032"/>
                </a:cxn>
                <a:cxn ang="0">
                  <a:pos x="3603" y="1001"/>
                </a:cxn>
                <a:cxn ang="0">
                  <a:pos x="3459" y="959"/>
                </a:cxn>
                <a:cxn ang="0">
                  <a:pos x="3306" y="906"/>
                </a:cxn>
                <a:cxn ang="0">
                  <a:pos x="3228" y="873"/>
                </a:cxn>
                <a:cxn ang="0">
                  <a:pos x="2920" y="748"/>
                </a:cxn>
                <a:cxn ang="0">
                  <a:pos x="2634" y="641"/>
                </a:cxn>
                <a:cxn ang="0">
                  <a:pos x="2367" y="552"/>
                </a:cxn>
                <a:cxn ang="0">
                  <a:pos x="2119" y="483"/>
                </a:cxn>
                <a:cxn ang="0">
                  <a:pos x="1886" y="428"/>
                </a:cxn>
                <a:cxn ang="0">
                  <a:pos x="1669" y="391"/>
                </a:cxn>
                <a:cxn ang="0">
                  <a:pos x="1465" y="370"/>
                </a:cxn>
                <a:cxn ang="0">
                  <a:pos x="1273" y="363"/>
                </a:cxn>
                <a:cxn ang="0">
                  <a:pos x="1091" y="371"/>
                </a:cxn>
                <a:cxn ang="0">
                  <a:pos x="919" y="396"/>
                </a:cxn>
                <a:cxn ang="0">
                  <a:pos x="755" y="433"/>
                </a:cxn>
                <a:cxn ang="0">
                  <a:pos x="597" y="483"/>
                </a:cxn>
                <a:cxn ang="0">
                  <a:pos x="444" y="546"/>
                </a:cxn>
                <a:cxn ang="0">
                  <a:pos x="294" y="620"/>
                </a:cxn>
                <a:cxn ang="0">
                  <a:pos x="147" y="707"/>
                </a:cxn>
                <a:cxn ang="0">
                  <a:pos x="0" y="806"/>
                </a:cxn>
              </a:cxnLst>
              <a:rect l="0" t="0" r="r" b="b"/>
              <a:pathLst>
                <a:path w="5418" h="1059">
                  <a:moveTo>
                    <a:pt x="5418" y="0"/>
                  </a:moveTo>
                  <a:lnTo>
                    <a:pt x="5418" y="0"/>
                  </a:lnTo>
                  <a:lnTo>
                    <a:pt x="5411" y="18"/>
                  </a:lnTo>
                  <a:lnTo>
                    <a:pt x="5393" y="68"/>
                  </a:lnTo>
                  <a:lnTo>
                    <a:pt x="5377" y="102"/>
                  </a:lnTo>
                  <a:lnTo>
                    <a:pt x="5361" y="142"/>
                  </a:lnTo>
                  <a:lnTo>
                    <a:pt x="5339" y="189"/>
                  </a:lnTo>
                  <a:lnTo>
                    <a:pt x="5314" y="237"/>
                  </a:lnTo>
                  <a:lnTo>
                    <a:pt x="5284" y="292"/>
                  </a:lnTo>
                  <a:lnTo>
                    <a:pt x="5251" y="347"/>
                  </a:lnTo>
                  <a:lnTo>
                    <a:pt x="5214" y="407"/>
                  </a:lnTo>
                  <a:lnTo>
                    <a:pt x="5171" y="467"/>
                  </a:lnTo>
                  <a:lnTo>
                    <a:pt x="5125" y="526"/>
                  </a:lnTo>
                  <a:lnTo>
                    <a:pt x="5100" y="557"/>
                  </a:lnTo>
                  <a:lnTo>
                    <a:pt x="5073" y="588"/>
                  </a:lnTo>
                  <a:lnTo>
                    <a:pt x="5047" y="618"/>
                  </a:lnTo>
                  <a:lnTo>
                    <a:pt x="5018" y="647"/>
                  </a:lnTo>
                  <a:lnTo>
                    <a:pt x="4989" y="676"/>
                  </a:lnTo>
                  <a:lnTo>
                    <a:pt x="4958" y="706"/>
                  </a:lnTo>
                  <a:lnTo>
                    <a:pt x="4926" y="735"/>
                  </a:lnTo>
                  <a:lnTo>
                    <a:pt x="4893" y="762"/>
                  </a:lnTo>
                  <a:lnTo>
                    <a:pt x="4858" y="789"/>
                  </a:lnTo>
                  <a:lnTo>
                    <a:pt x="4822" y="817"/>
                  </a:lnTo>
                  <a:lnTo>
                    <a:pt x="4785" y="843"/>
                  </a:lnTo>
                  <a:lnTo>
                    <a:pt x="4746" y="867"/>
                  </a:lnTo>
                  <a:lnTo>
                    <a:pt x="4707" y="890"/>
                  </a:lnTo>
                  <a:lnTo>
                    <a:pt x="4665" y="912"/>
                  </a:lnTo>
                  <a:lnTo>
                    <a:pt x="4622" y="933"/>
                  </a:lnTo>
                  <a:lnTo>
                    <a:pt x="4579" y="954"/>
                  </a:lnTo>
                  <a:lnTo>
                    <a:pt x="4533" y="972"/>
                  </a:lnTo>
                  <a:lnTo>
                    <a:pt x="4486" y="990"/>
                  </a:lnTo>
                  <a:lnTo>
                    <a:pt x="4437" y="1004"/>
                  </a:lnTo>
                  <a:lnTo>
                    <a:pt x="4389" y="1019"/>
                  </a:lnTo>
                  <a:lnTo>
                    <a:pt x="4338" y="1030"/>
                  </a:lnTo>
                  <a:lnTo>
                    <a:pt x="4285" y="1040"/>
                  </a:lnTo>
                  <a:lnTo>
                    <a:pt x="4231" y="1048"/>
                  </a:lnTo>
                  <a:lnTo>
                    <a:pt x="4175" y="1054"/>
                  </a:lnTo>
                  <a:lnTo>
                    <a:pt x="4118" y="1058"/>
                  </a:lnTo>
                  <a:lnTo>
                    <a:pt x="4058" y="1059"/>
                  </a:lnTo>
                  <a:lnTo>
                    <a:pt x="3999" y="1059"/>
                  </a:lnTo>
                  <a:lnTo>
                    <a:pt x="3936" y="1056"/>
                  </a:lnTo>
                  <a:lnTo>
                    <a:pt x="3874" y="1049"/>
                  </a:lnTo>
                  <a:lnTo>
                    <a:pt x="3809" y="1041"/>
                  </a:lnTo>
                  <a:lnTo>
                    <a:pt x="3742" y="1032"/>
                  </a:lnTo>
                  <a:lnTo>
                    <a:pt x="3672" y="1017"/>
                  </a:lnTo>
                  <a:lnTo>
                    <a:pt x="3603" y="1001"/>
                  </a:lnTo>
                  <a:lnTo>
                    <a:pt x="3531" y="982"/>
                  </a:lnTo>
                  <a:lnTo>
                    <a:pt x="3459" y="959"/>
                  </a:lnTo>
                  <a:lnTo>
                    <a:pt x="3382" y="933"/>
                  </a:lnTo>
                  <a:lnTo>
                    <a:pt x="3306" y="906"/>
                  </a:lnTo>
                  <a:lnTo>
                    <a:pt x="3228" y="873"/>
                  </a:lnTo>
                  <a:lnTo>
                    <a:pt x="3228" y="873"/>
                  </a:lnTo>
                  <a:lnTo>
                    <a:pt x="3071" y="809"/>
                  </a:lnTo>
                  <a:lnTo>
                    <a:pt x="2920" y="748"/>
                  </a:lnTo>
                  <a:lnTo>
                    <a:pt x="2776" y="693"/>
                  </a:lnTo>
                  <a:lnTo>
                    <a:pt x="2634" y="641"/>
                  </a:lnTo>
                  <a:lnTo>
                    <a:pt x="2499" y="596"/>
                  </a:lnTo>
                  <a:lnTo>
                    <a:pt x="2367" y="552"/>
                  </a:lnTo>
                  <a:lnTo>
                    <a:pt x="2241" y="515"/>
                  </a:lnTo>
                  <a:lnTo>
                    <a:pt x="2119" y="483"/>
                  </a:lnTo>
                  <a:lnTo>
                    <a:pt x="2001" y="454"/>
                  </a:lnTo>
                  <a:lnTo>
                    <a:pt x="1886" y="428"/>
                  </a:lnTo>
                  <a:lnTo>
                    <a:pt x="1776" y="407"/>
                  </a:lnTo>
                  <a:lnTo>
                    <a:pt x="1669" y="391"/>
                  </a:lnTo>
                  <a:lnTo>
                    <a:pt x="1565" y="378"/>
                  </a:lnTo>
                  <a:lnTo>
                    <a:pt x="1465" y="370"/>
                  </a:lnTo>
                  <a:lnTo>
                    <a:pt x="1368" y="365"/>
                  </a:lnTo>
                  <a:lnTo>
                    <a:pt x="1273" y="363"/>
                  </a:lnTo>
                  <a:lnTo>
                    <a:pt x="1182" y="366"/>
                  </a:lnTo>
                  <a:lnTo>
                    <a:pt x="1091" y="371"/>
                  </a:lnTo>
                  <a:lnTo>
                    <a:pt x="1005" y="381"/>
                  </a:lnTo>
                  <a:lnTo>
                    <a:pt x="919" y="396"/>
                  </a:lnTo>
                  <a:lnTo>
                    <a:pt x="837" y="412"/>
                  </a:lnTo>
                  <a:lnTo>
                    <a:pt x="755" y="433"/>
                  </a:lnTo>
                  <a:lnTo>
                    <a:pt x="676" y="455"/>
                  </a:lnTo>
                  <a:lnTo>
                    <a:pt x="597" y="483"/>
                  </a:lnTo>
                  <a:lnTo>
                    <a:pt x="521" y="512"/>
                  </a:lnTo>
                  <a:lnTo>
                    <a:pt x="444" y="546"/>
                  </a:lnTo>
                  <a:lnTo>
                    <a:pt x="369" y="581"/>
                  </a:lnTo>
                  <a:lnTo>
                    <a:pt x="294" y="620"/>
                  </a:lnTo>
                  <a:lnTo>
                    <a:pt x="221" y="662"/>
                  </a:lnTo>
                  <a:lnTo>
                    <a:pt x="147" y="707"/>
                  </a:lnTo>
                  <a:lnTo>
                    <a:pt x="74" y="754"/>
                  </a:lnTo>
                  <a:lnTo>
                    <a:pt x="0" y="80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84" name="Freeform 92"/>
            <p:cNvSpPr>
              <a:spLocks/>
            </p:cNvSpPr>
            <p:nvPr/>
          </p:nvSpPr>
          <p:spPr bwMode="auto">
            <a:xfrm>
              <a:off x="1029" y="1055"/>
              <a:ext cx="5404" cy="545"/>
            </a:xfrm>
            <a:custGeom>
              <a:avLst/>
              <a:gdLst/>
              <a:ahLst/>
              <a:cxnLst>
                <a:cxn ang="0">
                  <a:pos x="5404" y="0"/>
                </a:cxn>
                <a:cxn ang="0">
                  <a:pos x="5380" y="68"/>
                </a:cxn>
                <a:cxn ang="0">
                  <a:pos x="5350" y="144"/>
                </a:cxn>
                <a:cxn ang="0">
                  <a:pos x="5304" y="241"/>
                </a:cxn>
                <a:cxn ang="0">
                  <a:pos x="5243" y="352"/>
                </a:cxn>
                <a:cxn ang="0">
                  <a:pos x="5165" y="473"/>
                </a:cxn>
                <a:cxn ang="0">
                  <a:pos x="5096" y="566"/>
                </a:cxn>
                <a:cxn ang="0">
                  <a:pos x="5043" y="627"/>
                </a:cxn>
                <a:cxn ang="0">
                  <a:pos x="4986" y="688"/>
                </a:cxn>
                <a:cxn ang="0">
                  <a:pos x="4924" y="748"/>
                </a:cxn>
                <a:cxn ang="0">
                  <a:pos x="4857" y="805"/>
                </a:cxn>
                <a:cxn ang="0">
                  <a:pos x="4785" y="858"/>
                </a:cxn>
                <a:cxn ang="0">
                  <a:pos x="4707" y="908"/>
                </a:cxn>
                <a:cxn ang="0">
                  <a:pos x="4624" y="955"/>
                </a:cxn>
                <a:cxn ang="0">
                  <a:pos x="4535" y="995"/>
                </a:cxn>
                <a:cxn ang="0">
                  <a:pos x="4440" y="1029"/>
                </a:cxn>
                <a:cxn ang="0">
                  <a:pos x="4340" y="1056"/>
                </a:cxn>
                <a:cxn ang="0">
                  <a:pos x="4233" y="1076"/>
                </a:cxn>
                <a:cxn ang="0">
                  <a:pos x="4121" y="1089"/>
                </a:cxn>
                <a:cxn ang="0">
                  <a:pos x="4002" y="1092"/>
                </a:cxn>
                <a:cxn ang="0">
                  <a:pos x="3877" y="1085"/>
                </a:cxn>
                <a:cxn ang="0">
                  <a:pos x="3745" y="1069"/>
                </a:cxn>
                <a:cxn ang="0">
                  <a:pos x="3606" y="1042"/>
                </a:cxn>
                <a:cxn ang="0">
                  <a:pos x="3460" y="1003"/>
                </a:cxn>
                <a:cxn ang="0">
                  <a:pos x="3307" y="951"/>
                </a:cxn>
                <a:cxn ang="0">
                  <a:pos x="3228" y="921"/>
                </a:cxn>
                <a:cxn ang="0">
                  <a:pos x="2919" y="801"/>
                </a:cxn>
                <a:cxn ang="0">
                  <a:pos x="2631" y="701"/>
                </a:cxn>
                <a:cxn ang="0">
                  <a:pos x="2363" y="617"/>
                </a:cxn>
                <a:cxn ang="0">
                  <a:pos x="2113" y="551"/>
                </a:cxn>
                <a:cxn ang="0">
                  <a:pos x="1880" y="501"/>
                </a:cxn>
                <a:cxn ang="0">
                  <a:pos x="1662" y="469"/>
                </a:cxn>
                <a:cxn ang="0">
                  <a:pos x="1458" y="451"/>
                </a:cxn>
                <a:cxn ang="0">
                  <a:pos x="1266" y="448"/>
                </a:cxn>
                <a:cxn ang="0">
                  <a:pos x="1085" y="461"/>
                </a:cxn>
                <a:cxn ang="0">
                  <a:pos x="914" y="488"/>
                </a:cxn>
                <a:cxn ang="0">
                  <a:pos x="750" y="528"/>
                </a:cxn>
                <a:cxn ang="0">
                  <a:pos x="593" y="582"/>
                </a:cxn>
                <a:cxn ang="0">
                  <a:pos x="440" y="648"/>
                </a:cxn>
                <a:cxn ang="0">
                  <a:pos x="292" y="727"/>
                </a:cxn>
                <a:cxn ang="0">
                  <a:pos x="146" y="817"/>
                </a:cxn>
                <a:cxn ang="0">
                  <a:pos x="0" y="918"/>
                </a:cxn>
              </a:cxnLst>
              <a:rect l="0" t="0" r="r" b="b"/>
              <a:pathLst>
                <a:path w="5404" h="1092">
                  <a:moveTo>
                    <a:pt x="5404" y="0"/>
                  </a:moveTo>
                  <a:lnTo>
                    <a:pt x="5404" y="0"/>
                  </a:lnTo>
                  <a:lnTo>
                    <a:pt x="5398" y="18"/>
                  </a:lnTo>
                  <a:lnTo>
                    <a:pt x="5380" y="68"/>
                  </a:lnTo>
                  <a:lnTo>
                    <a:pt x="5366" y="104"/>
                  </a:lnTo>
                  <a:lnTo>
                    <a:pt x="5350" y="144"/>
                  </a:lnTo>
                  <a:lnTo>
                    <a:pt x="5329" y="191"/>
                  </a:lnTo>
                  <a:lnTo>
                    <a:pt x="5304" y="241"/>
                  </a:lnTo>
                  <a:lnTo>
                    <a:pt x="5275" y="294"/>
                  </a:lnTo>
                  <a:lnTo>
                    <a:pt x="5243" y="352"/>
                  </a:lnTo>
                  <a:lnTo>
                    <a:pt x="5207" y="412"/>
                  </a:lnTo>
                  <a:lnTo>
                    <a:pt x="5165" y="473"/>
                  </a:lnTo>
                  <a:lnTo>
                    <a:pt x="5119" y="535"/>
                  </a:lnTo>
                  <a:lnTo>
                    <a:pt x="5096" y="566"/>
                  </a:lnTo>
                  <a:lnTo>
                    <a:pt x="5069" y="596"/>
                  </a:lnTo>
                  <a:lnTo>
                    <a:pt x="5043" y="627"/>
                  </a:lnTo>
                  <a:lnTo>
                    <a:pt x="5015" y="658"/>
                  </a:lnTo>
                  <a:lnTo>
                    <a:pt x="4986" y="688"/>
                  </a:lnTo>
                  <a:lnTo>
                    <a:pt x="4955" y="719"/>
                  </a:lnTo>
                  <a:lnTo>
                    <a:pt x="4924" y="748"/>
                  </a:lnTo>
                  <a:lnTo>
                    <a:pt x="4892" y="777"/>
                  </a:lnTo>
                  <a:lnTo>
                    <a:pt x="4857" y="805"/>
                  </a:lnTo>
                  <a:lnTo>
                    <a:pt x="4821" y="832"/>
                  </a:lnTo>
                  <a:lnTo>
                    <a:pt x="4785" y="858"/>
                  </a:lnTo>
                  <a:lnTo>
                    <a:pt x="4746" y="884"/>
                  </a:lnTo>
                  <a:lnTo>
                    <a:pt x="4707" y="908"/>
                  </a:lnTo>
                  <a:lnTo>
                    <a:pt x="4667" y="932"/>
                  </a:lnTo>
                  <a:lnTo>
                    <a:pt x="4624" y="955"/>
                  </a:lnTo>
                  <a:lnTo>
                    <a:pt x="4581" y="974"/>
                  </a:lnTo>
                  <a:lnTo>
                    <a:pt x="4535" y="995"/>
                  </a:lnTo>
                  <a:lnTo>
                    <a:pt x="4489" y="1013"/>
                  </a:lnTo>
                  <a:lnTo>
                    <a:pt x="4440" y="1029"/>
                  </a:lnTo>
                  <a:lnTo>
                    <a:pt x="4390" y="1043"/>
                  </a:lnTo>
                  <a:lnTo>
                    <a:pt x="4340" y="1056"/>
                  </a:lnTo>
                  <a:lnTo>
                    <a:pt x="4288" y="1068"/>
                  </a:lnTo>
                  <a:lnTo>
                    <a:pt x="4233" y="1076"/>
                  </a:lnTo>
                  <a:lnTo>
                    <a:pt x="4178" y="1084"/>
                  </a:lnTo>
                  <a:lnTo>
                    <a:pt x="4121" y="1089"/>
                  </a:lnTo>
                  <a:lnTo>
                    <a:pt x="4063" y="1092"/>
                  </a:lnTo>
                  <a:lnTo>
                    <a:pt x="4002" y="1092"/>
                  </a:lnTo>
                  <a:lnTo>
                    <a:pt x="3941" y="1090"/>
                  </a:lnTo>
                  <a:lnTo>
                    <a:pt x="3877" y="1085"/>
                  </a:lnTo>
                  <a:lnTo>
                    <a:pt x="3811" y="1079"/>
                  </a:lnTo>
                  <a:lnTo>
                    <a:pt x="3745" y="1069"/>
                  </a:lnTo>
                  <a:lnTo>
                    <a:pt x="3675" y="1058"/>
                  </a:lnTo>
                  <a:lnTo>
                    <a:pt x="3606" y="1042"/>
                  </a:lnTo>
                  <a:lnTo>
                    <a:pt x="3534" y="1024"/>
                  </a:lnTo>
                  <a:lnTo>
                    <a:pt x="3460" y="1003"/>
                  </a:lnTo>
                  <a:lnTo>
                    <a:pt x="3384" y="979"/>
                  </a:lnTo>
                  <a:lnTo>
                    <a:pt x="3307" y="951"/>
                  </a:lnTo>
                  <a:lnTo>
                    <a:pt x="3228" y="921"/>
                  </a:lnTo>
                  <a:lnTo>
                    <a:pt x="3228" y="921"/>
                  </a:lnTo>
                  <a:lnTo>
                    <a:pt x="3071" y="859"/>
                  </a:lnTo>
                  <a:lnTo>
                    <a:pt x="2919" y="801"/>
                  </a:lnTo>
                  <a:lnTo>
                    <a:pt x="2773" y="750"/>
                  </a:lnTo>
                  <a:lnTo>
                    <a:pt x="2631" y="701"/>
                  </a:lnTo>
                  <a:lnTo>
                    <a:pt x="2495" y="656"/>
                  </a:lnTo>
                  <a:lnTo>
                    <a:pt x="2363" y="617"/>
                  </a:lnTo>
                  <a:lnTo>
                    <a:pt x="2237" y="582"/>
                  </a:lnTo>
                  <a:lnTo>
                    <a:pt x="2113" y="551"/>
                  </a:lnTo>
                  <a:lnTo>
                    <a:pt x="1995" y="524"/>
                  </a:lnTo>
                  <a:lnTo>
                    <a:pt x="1880" y="501"/>
                  </a:lnTo>
                  <a:lnTo>
                    <a:pt x="1769" y="483"/>
                  </a:lnTo>
                  <a:lnTo>
                    <a:pt x="1662" y="469"/>
                  </a:lnTo>
                  <a:lnTo>
                    <a:pt x="1558" y="457"/>
                  </a:lnTo>
                  <a:lnTo>
                    <a:pt x="1458" y="451"/>
                  </a:lnTo>
                  <a:lnTo>
                    <a:pt x="1361" y="448"/>
                  </a:lnTo>
                  <a:lnTo>
                    <a:pt x="1266" y="448"/>
                  </a:lnTo>
                  <a:lnTo>
                    <a:pt x="1175" y="453"/>
                  </a:lnTo>
                  <a:lnTo>
                    <a:pt x="1085" y="461"/>
                  </a:lnTo>
                  <a:lnTo>
                    <a:pt x="998" y="472"/>
                  </a:lnTo>
                  <a:lnTo>
                    <a:pt x="914" y="488"/>
                  </a:lnTo>
                  <a:lnTo>
                    <a:pt x="830" y="506"/>
                  </a:lnTo>
                  <a:lnTo>
                    <a:pt x="750" y="528"/>
                  </a:lnTo>
                  <a:lnTo>
                    <a:pt x="671" y="553"/>
                  </a:lnTo>
                  <a:lnTo>
                    <a:pt x="593" y="582"/>
                  </a:lnTo>
                  <a:lnTo>
                    <a:pt x="517" y="614"/>
                  </a:lnTo>
                  <a:lnTo>
                    <a:pt x="440" y="648"/>
                  </a:lnTo>
                  <a:lnTo>
                    <a:pt x="365" y="687"/>
                  </a:lnTo>
                  <a:lnTo>
                    <a:pt x="292" y="727"/>
                  </a:lnTo>
                  <a:lnTo>
                    <a:pt x="218" y="771"/>
                  </a:lnTo>
                  <a:lnTo>
                    <a:pt x="146" y="817"/>
                  </a:lnTo>
                  <a:lnTo>
                    <a:pt x="72" y="866"/>
                  </a:lnTo>
                  <a:lnTo>
                    <a:pt x="0" y="91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85" name="Freeform 93"/>
            <p:cNvSpPr>
              <a:spLocks/>
            </p:cNvSpPr>
            <p:nvPr/>
          </p:nvSpPr>
          <p:spPr bwMode="auto">
            <a:xfrm>
              <a:off x="1067" y="1026"/>
              <a:ext cx="5390" cy="562"/>
            </a:xfrm>
            <a:custGeom>
              <a:avLst/>
              <a:gdLst/>
              <a:ahLst/>
              <a:cxnLst>
                <a:cxn ang="0">
                  <a:pos x="5390" y="0"/>
                </a:cxn>
                <a:cxn ang="0">
                  <a:pos x="5366" y="70"/>
                </a:cxn>
                <a:cxn ang="0">
                  <a:pos x="5337" y="147"/>
                </a:cxn>
                <a:cxn ang="0">
                  <a:pos x="5292" y="244"/>
                </a:cxn>
                <a:cxn ang="0">
                  <a:pos x="5233" y="357"/>
                </a:cxn>
                <a:cxn ang="0">
                  <a:pos x="5158" y="480"/>
                </a:cxn>
                <a:cxn ang="0">
                  <a:pos x="5088" y="575"/>
                </a:cxn>
                <a:cxn ang="0">
                  <a:pos x="5037" y="638"/>
                </a:cxn>
                <a:cxn ang="0">
                  <a:pos x="4981" y="701"/>
                </a:cxn>
                <a:cxn ang="0">
                  <a:pos x="4920" y="762"/>
                </a:cxn>
                <a:cxn ang="0">
                  <a:pos x="4854" y="821"/>
                </a:cxn>
                <a:cxn ang="0">
                  <a:pos x="4783" y="875"/>
                </a:cxn>
                <a:cxn ang="0">
                  <a:pos x="4705" y="927"/>
                </a:cxn>
                <a:cxn ang="0">
                  <a:pos x="4623" y="976"/>
                </a:cxn>
                <a:cxn ang="0">
                  <a:pos x="4534" y="1018"/>
                </a:cxn>
                <a:cxn ang="0">
                  <a:pos x="4441" y="1053"/>
                </a:cxn>
                <a:cxn ang="0">
                  <a:pos x="4341" y="1084"/>
                </a:cxn>
                <a:cxn ang="0">
                  <a:pos x="4234" y="1106"/>
                </a:cxn>
                <a:cxn ang="0">
                  <a:pos x="4122" y="1121"/>
                </a:cxn>
                <a:cxn ang="0">
                  <a:pos x="4004" y="1126"/>
                </a:cxn>
                <a:cxn ang="0">
                  <a:pos x="3878" y="1122"/>
                </a:cxn>
                <a:cxn ang="0">
                  <a:pos x="3746" y="1110"/>
                </a:cxn>
                <a:cxn ang="0">
                  <a:pos x="3607" y="1084"/>
                </a:cxn>
                <a:cxn ang="0">
                  <a:pos x="3460" y="1048"/>
                </a:cxn>
                <a:cxn ang="0">
                  <a:pos x="3307" y="1000"/>
                </a:cxn>
                <a:cxn ang="0">
                  <a:pos x="3228" y="971"/>
                </a:cxn>
                <a:cxn ang="0">
                  <a:pos x="2917" y="856"/>
                </a:cxn>
                <a:cxn ang="0">
                  <a:pos x="2628" y="761"/>
                </a:cxn>
                <a:cxn ang="0">
                  <a:pos x="2359" y="682"/>
                </a:cxn>
                <a:cxn ang="0">
                  <a:pos x="2107" y="620"/>
                </a:cxn>
                <a:cxn ang="0">
                  <a:pos x="1873" y="575"/>
                </a:cxn>
                <a:cxn ang="0">
                  <a:pos x="1655" y="548"/>
                </a:cxn>
                <a:cxn ang="0">
                  <a:pos x="1451" y="533"/>
                </a:cxn>
                <a:cxn ang="0">
                  <a:pos x="1259" y="535"/>
                </a:cxn>
                <a:cxn ang="0">
                  <a:pos x="1077" y="551"/>
                </a:cxn>
                <a:cxn ang="0">
                  <a:pos x="906" y="582"/>
                </a:cxn>
                <a:cxn ang="0">
                  <a:pos x="744" y="625"/>
                </a:cxn>
                <a:cxn ang="0">
                  <a:pos x="587" y="683"/>
                </a:cxn>
                <a:cxn ang="0">
                  <a:pos x="436" y="753"/>
                </a:cxn>
                <a:cxn ang="0">
                  <a:pos x="288" y="835"/>
                </a:cxn>
                <a:cxn ang="0">
                  <a:pos x="144" y="929"/>
                </a:cxn>
                <a:cxn ang="0">
                  <a:pos x="0" y="1034"/>
                </a:cxn>
              </a:cxnLst>
              <a:rect l="0" t="0" r="r" b="b"/>
              <a:pathLst>
                <a:path w="5390" h="1126">
                  <a:moveTo>
                    <a:pt x="5390" y="0"/>
                  </a:moveTo>
                  <a:lnTo>
                    <a:pt x="5390" y="0"/>
                  </a:lnTo>
                  <a:lnTo>
                    <a:pt x="5384" y="18"/>
                  </a:lnTo>
                  <a:lnTo>
                    <a:pt x="5366" y="70"/>
                  </a:lnTo>
                  <a:lnTo>
                    <a:pt x="5353" y="105"/>
                  </a:lnTo>
                  <a:lnTo>
                    <a:pt x="5337" y="147"/>
                  </a:lnTo>
                  <a:lnTo>
                    <a:pt x="5316" y="192"/>
                  </a:lnTo>
                  <a:lnTo>
                    <a:pt x="5292" y="244"/>
                  </a:lnTo>
                  <a:lnTo>
                    <a:pt x="5265" y="299"/>
                  </a:lnTo>
                  <a:lnTo>
                    <a:pt x="5233" y="357"/>
                  </a:lnTo>
                  <a:lnTo>
                    <a:pt x="5198" y="418"/>
                  </a:lnTo>
                  <a:lnTo>
                    <a:pt x="5158" y="480"/>
                  </a:lnTo>
                  <a:lnTo>
                    <a:pt x="5113" y="544"/>
                  </a:lnTo>
                  <a:lnTo>
                    <a:pt x="5088" y="575"/>
                  </a:lnTo>
                  <a:lnTo>
                    <a:pt x="5063" y="607"/>
                  </a:lnTo>
                  <a:lnTo>
                    <a:pt x="5037" y="638"/>
                  </a:lnTo>
                  <a:lnTo>
                    <a:pt x="5011" y="670"/>
                  </a:lnTo>
                  <a:lnTo>
                    <a:pt x="4981" y="701"/>
                  </a:lnTo>
                  <a:lnTo>
                    <a:pt x="4951" y="732"/>
                  </a:lnTo>
                  <a:lnTo>
                    <a:pt x="4920" y="762"/>
                  </a:lnTo>
                  <a:lnTo>
                    <a:pt x="4888" y="791"/>
                  </a:lnTo>
                  <a:lnTo>
                    <a:pt x="4854" y="821"/>
                  </a:lnTo>
                  <a:lnTo>
                    <a:pt x="4819" y="848"/>
                  </a:lnTo>
                  <a:lnTo>
                    <a:pt x="4783" y="875"/>
                  </a:lnTo>
                  <a:lnTo>
                    <a:pt x="4745" y="903"/>
                  </a:lnTo>
                  <a:lnTo>
                    <a:pt x="4705" y="927"/>
                  </a:lnTo>
                  <a:lnTo>
                    <a:pt x="4665" y="951"/>
                  </a:lnTo>
                  <a:lnTo>
                    <a:pt x="4623" y="976"/>
                  </a:lnTo>
                  <a:lnTo>
                    <a:pt x="4580" y="997"/>
                  </a:lnTo>
                  <a:lnTo>
                    <a:pt x="4534" y="1018"/>
                  </a:lnTo>
                  <a:lnTo>
                    <a:pt x="4488" y="1037"/>
                  </a:lnTo>
                  <a:lnTo>
                    <a:pt x="4441" y="1053"/>
                  </a:lnTo>
                  <a:lnTo>
                    <a:pt x="4391" y="1069"/>
                  </a:lnTo>
                  <a:lnTo>
                    <a:pt x="4341" y="1084"/>
                  </a:lnTo>
                  <a:lnTo>
                    <a:pt x="4289" y="1095"/>
                  </a:lnTo>
                  <a:lnTo>
                    <a:pt x="4234" y="1106"/>
                  </a:lnTo>
                  <a:lnTo>
                    <a:pt x="4179" y="1114"/>
                  </a:lnTo>
                  <a:lnTo>
                    <a:pt x="4122" y="1121"/>
                  </a:lnTo>
                  <a:lnTo>
                    <a:pt x="4064" y="1124"/>
                  </a:lnTo>
                  <a:lnTo>
                    <a:pt x="4004" y="1126"/>
                  </a:lnTo>
                  <a:lnTo>
                    <a:pt x="3941" y="1126"/>
                  </a:lnTo>
                  <a:lnTo>
                    <a:pt x="3878" y="1122"/>
                  </a:lnTo>
                  <a:lnTo>
                    <a:pt x="3812" y="1118"/>
                  </a:lnTo>
                  <a:lnTo>
                    <a:pt x="3746" y="1110"/>
                  </a:lnTo>
                  <a:lnTo>
                    <a:pt x="3676" y="1098"/>
                  </a:lnTo>
                  <a:lnTo>
                    <a:pt x="3607" y="1084"/>
                  </a:lnTo>
                  <a:lnTo>
                    <a:pt x="3535" y="1068"/>
                  </a:lnTo>
                  <a:lnTo>
                    <a:pt x="3460" y="1048"/>
                  </a:lnTo>
                  <a:lnTo>
                    <a:pt x="3385" y="1026"/>
                  </a:lnTo>
                  <a:lnTo>
                    <a:pt x="3307" y="1000"/>
                  </a:lnTo>
                  <a:lnTo>
                    <a:pt x="3228" y="971"/>
                  </a:lnTo>
                  <a:lnTo>
                    <a:pt x="3228" y="971"/>
                  </a:lnTo>
                  <a:lnTo>
                    <a:pt x="3069" y="911"/>
                  </a:lnTo>
                  <a:lnTo>
                    <a:pt x="2917" y="856"/>
                  </a:lnTo>
                  <a:lnTo>
                    <a:pt x="2770" y="806"/>
                  </a:lnTo>
                  <a:lnTo>
                    <a:pt x="2628" y="761"/>
                  </a:lnTo>
                  <a:lnTo>
                    <a:pt x="2491" y="719"/>
                  </a:lnTo>
                  <a:lnTo>
                    <a:pt x="2359" y="682"/>
                  </a:lnTo>
                  <a:lnTo>
                    <a:pt x="2231" y="649"/>
                  </a:lnTo>
                  <a:lnTo>
                    <a:pt x="2107" y="620"/>
                  </a:lnTo>
                  <a:lnTo>
                    <a:pt x="1988" y="596"/>
                  </a:lnTo>
                  <a:lnTo>
                    <a:pt x="1873" y="575"/>
                  </a:lnTo>
                  <a:lnTo>
                    <a:pt x="1762" y="559"/>
                  </a:lnTo>
                  <a:lnTo>
                    <a:pt x="1655" y="548"/>
                  </a:lnTo>
                  <a:lnTo>
                    <a:pt x="1551" y="538"/>
                  </a:lnTo>
                  <a:lnTo>
                    <a:pt x="1451" y="533"/>
                  </a:lnTo>
                  <a:lnTo>
                    <a:pt x="1353" y="533"/>
                  </a:lnTo>
                  <a:lnTo>
                    <a:pt x="1259" y="535"/>
                  </a:lnTo>
                  <a:lnTo>
                    <a:pt x="1166" y="541"/>
                  </a:lnTo>
                  <a:lnTo>
                    <a:pt x="1077" y="551"/>
                  </a:lnTo>
                  <a:lnTo>
                    <a:pt x="991" y="565"/>
                  </a:lnTo>
                  <a:lnTo>
                    <a:pt x="906" y="582"/>
                  </a:lnTo>
                  <a:lnTo>
                    <a:pt x="824" y="603"/>
                  </a:lnTo>
                  <a:lnTo>
                    <a:pt x="744" y="625"/>
                  </a:lnTo>
                  <a:lnTo>
                    <a:pt x="665" y="653"/>
                  </a:lnTo>
                  <a:lnTo>
                    <a:pt x="587" y="683"/>
                  </a:lnTo>
                  <a:lnTo>
                    <a:pt x="511" y="716"/>
                  </a:lnTo>
                  <a:lnTo>
                    <a:pt x="436" y="753"/>
                  </a:lnTo>
                  <a:lnTo>
                    <a:pt x="362" y="791"/>
                  </a:lnTo>
                  <a:lnTo>
                    <a:pt x="288" y="835"/>
                  </a:lnTo>
                  <a:lnTo>
                    <a:pt x="216" y="880"/>
                  </a:lnTo>
                  <a:lnTo>
                    <a:pt x="144" y="929"/>
                  </a:lnTo>
                  <a:lnTo>
                    <a:pt x="72" y="979"/>
                  </a:lnTo>
                  <a:lnTo>
                    <a:pt x="0" y="103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86" name="Freeform 94"/>
            <p:cNvSpPr>
              <a:spLocks/>
            </p:cNvSpPr>
            <p:nvPr/>
          </p:nvSpPr>
          <p:spPr bwMode="auto">
            <a:xfrm>
              <a:off x="1106" y="997"/>
              <a:ext cx="5373" cy="580"/>
            </a:xfrm>
            <a:custGeom>
              <a:avLst/>
              <a:gdLst/>
              <a:ahLst/>
              <a:cxnLst>
                <a:cxn ang="0">
                  <a:pos x="5373" y="0"/>
                </a:cxn>
                <a:cxn ang="0">
                  <a:pos x="5351" y="69"/>
                </a:cxn>
                <a:cxn ang="0">
                  <a:pos x="5323" y="147"/>
                </a:cxn>
                <a:cxn ang="0">
                  <a:pos x="5280" y="247"/>
                </a:cxn>
                <a:cxn ang="0">
                  <a:pos x="5221" y="361"/>
                </a:cxn>
                <a:cxn ang="0">
                  <a:pos x="5148" y="486"/>
                </a:cxn>
                <a:cxn ang="0">
                  <a:pos x="5081" y="583"/>
                </a:cxn>
                <a:cxn ang="0">
                  <a:pos x="5031" y="647"/>
                </a:cxn>
                <a:cxn ang="0">
                  <a:pos x="4976" y="712"/>
                </a:cxn>
                <a:cxn ang="0">
                  <a:pos x="4916" y="773"/>
                </a:cxn>
                <a:cxn ang="0">
                  <a:pos x="4849" y="833"/>
                </a:cxn>
                <a:cxn ang="0">
                  <a:pos x="4780" y="891"/>
                </a:cxn>
                <a:cxn ang="0">
                  <a:pos x="4704" y="944"/>
                </a:cxn>
                <a:cxn ang="0">
                  <a:pos x="4622" y="994"/>
                </a:cxn>
                <a:cxn ang="0">
                  <a:pos x="4534" y="1038"/>
                </a:cxn>
                <a:cxn ang="0">
                  <a:pos x="4441" y="1077"/>
                </a:cxn>
                <a:cxn ang="0">
                  <a:pos x="4341" y="1109"/>
                </a:cxn>
                <a:cxn ang="0">
                  <a:pos x="4236" y="1133"/>
                </a:cxn>
                <a:cxn ang="0">
                  <a:pos x="4123" y="1149"/>
                </a:cxn>
                <a:cxn ang="0">
                  <a:pos x="4004" y="1159"/>
                </a:cxn>
                <a:cxn ang="0">
                  <a:pos x="3879" y="1157"/>
                </a:cxn>
                <a:cxn ang="0">
                  <a:pos x="3746" y="1146"/>
                </a:cxn>
                <a:cxn ang="0">
                  <a:pos x="3607" y="1124"/>
                </a:cxn>
                <a:cxn ang="0">
                  <a:pos x="3460" y="1091"/>
                </a:cxn>
                <a:cxn ang="0">
                  <a:pos x="3305" y="1044"/>
                </a:cxn>
                <a:cxn ang="0">
                  <a:pos x="3226" y="1017"/>
                </a:cxn>
                <a:cxn ang="0">
                  <a:pos x="2914" y="909"/>
                </a:cxn>
                <a:cxn ang="0">
                  <a:pos x="2622" y="818"/>
                </a:cxn>
                <a:cxn ang="0">
                  <a:pos x="2353" y="746"/>
                </a:cxn>
                <a:cxn ang="0">
                  <a:pos x="2100" y="689"/>
                </a:cxn>
                <a:cxn ang="0">
                  <a:pos x="1866" y="649"/>
                </a:cxn>
                <a:cxn ang="0">
                  <a:pos x="1648" y="625"/>
                </a:cxn>
                <a:cxn ang="0">
                  <a:pos x="1442" y="615"/>
                </a:cxn>
                <a:cxn ang="0">
                  <a:pos x="1251" y="620"/>
                </a:cxn>
                <a:cxn ang="0">
                  <a:pos x="1070" y="641"/>
                </a:cxn>
                <a:cxn ang="0">
                  <a:pos x="899" y="675"/>
                </a:cxn>
                <a:cxn ang="0">
                  <a:pos x="737" y="722"/>
                </a:cxn>
                <a:cxn ang="0">
                  <a:pos x="581" y="783"/>
                </a:cxn>
                <a:cxn ang="0">
                  <a:pos x="431" y="856"/>
                </a:cxn>
                <a:cxn ang="0">
                  <a:pos x="286" y="941"/>
                </a:cxn>
                <a:cxn ang="0">
                  <a:pos x="143" y="1038"/>
                </a:cxn>
                <a:cxn ang="0">
                  <a:pos x="0" y="1146"/>
                </a:cxn>
              </a:cxnLst>
              <a:rect l="0" t="0" r="r" b="b"/>
              <a:pathLst>
                <a:path w="5373" h="1159">
                  <a:moveTo>
                    <a:pt x="5373" y="0"/>
                  </a:moveTo>
                  <a:lnTo>
                    <a:pt x="5373" y="0"/>
                  </a:lnTo>
                  <a:lnTo>
                    <a:pt x="5367" y="18"/>
                  </a:lnTo>
                  <a:lnTo>
                    <a:pt x="5351" y="69"/>
                  </a:lnTo>
                  <a:lnTo>
                    <a:pt x="5338" y="105"/>
                  </a:lnTo>
                  <a:lnTo>
                    <a:pt x="5323" y="147"/>
                  </a:lnTo>
                  <a:lnTo>
                    <a:pt x="5303" y="194"/>
                  </a:lnTo>
                  <a:lnTo>
                    <a:pt x="5280" y="247"/>
                  </a:lnTo>
                  <a:lnTo>
                    <a:pt x="5253" y="302"/>
                  </a:lnTo>
                  <a:lnTo>
                    <a:pt x="5221" y="361"/>
                  </a:lnTo>
                  <a:lnTo>
                    <a:pt x="5187" y="423"/>
                  </a:lnTo>
                  <a:lnTo>
                    <a:pt x="5148" y="486"/>
                  </a:lnTo>
                  <a:lnTo>
                    <a:pt x="5105" y="550"/>
                  </a:lnTo>
                  <a:lnTo>
                    <a:pt x="5081" y="583"/>
                  </a:lnTo>
                  <a:lnTo>
                    <a:pt x="5056" y="615"/>
                  </a:lnTo>
                  <a:lnTo>
                    <a:pt x="5031" y="647"/>
                  </a:lnTo>
                  <a:lnTo>
                    <a:pt x="5003" y="680"/>
                  </a:lnTo>
                  <a:lnTo>
                    <a:pt x="4976" y="712"/>
                  </a:lnTo>
                  <a:lnTo>
                    <a:pt x="4947" y="743"/>
                  </a:lnTo>
                  <a:lnTo>
                    <a:pt x="4916" y="773"/>
                  </a:lnTo>
                  <a:lnTo>
                    <a:pt x="4883" y="804"/>
                  </a:lnTo>
                  <a:lnTo>
                    <a:pt x="4849" y="833"/>
                  </a:lnTo>
                  <a:lnTo>
                    <a:pt x="4815" y="862"/>
                  </a:lnTo>
                  <a:lnTo>
                    <a:pt x="4780" y="891"/>
                  </a:lnTo>
                  <a:lnTo>
                    <a:pt x="4742" y="919"/>
                  </a:lnTo>
                  <a:lnTo>
                    <a:pt x="4704" y="944"/>
                  </a:lnTo>
                  <a:lnTo>
                    <a:pt x="4663" y="970"/>
                  </a:lnTo>
                  <a:lnTo>
                    <a:pt x="4622" y="994"/>
                  </a:lnTo>
                  <a:lnTo>
                    <a:pt x="4579" y="1017"/>
                  </a:lnTo>
                  <a:lnTo>
                    <a:pt x="4534" y="1038"/>
                  </a:lnTo>
                  <a:lnTo>
                    <a:pt x="4488" y="1057"/>
                  </a:lnTo>
                  <a:lnTo>
                    <a:pt x="4441" y="1077"/>
                  </a:lnTo>
                  <a:lnTo>
                    <a:pt x="4391" y="1093"/>
                  </a:lnTo>
                  <a:lnTo>
                    <a:pt x="4341" y="1109"/>
                  </a:lnTo>
                  <a:lnTo>
                    <a:pt x="4288" y="1122"/>
                  </a:lnTo>
                  <a:lnTo>
                    <a:pt x="4236" y="1133"/>
                  </a:lnTo>
                  <a:lnTo>
                    <a:pt x="4180" y="1143"/>
                  </a:lnTo>
                  <a:lnTo>
                    <a:pt x="4123" y="1149"/>
                  </a:lnTo>
                  <a:lnTo>
                    <a:pt x="4065" y="1156"/>
                  </a:lnTo>
                  <a:lnTo>
                    <a:pt x="4004" y="1159"/>
                  </a:lnTo>
                  <a:lnTo>
                    <a:pt x="3943" y="1159"/>
                  </a:lnTo>
                  <a:lnTo>
                    <a:pt x="3879" y="1157"/>
                  </a:lnTo>
                  <a:lnTo>
                    <a:pt x="3814" y="1153"/>
                  </a:lnTo>
                  <a:lnTo>
                    <a:pt x="3746" y="1146"/>
                  </a:lnTo>
                  <a:lnTo>
                    <a:pt x="3677" y="1136"/>
                  </a:lnTo>
                  <a:lnTo>
                    <a:pt x="3607" y="1124"/>
                  </a:lnTo>
                  <a:lnTo>
                    <a:pt x="3534" y="1109"/>
                  </a:lnTo>
                  <a:lnTo>
                    <a:pt x="3460" y="1091"/>
                  </a:lnTo>
                  <a:lnTo>
                    <a:pt x="3383" y="1070"/>
                  </a:lnTo>
                  <a:lnTo>
                    <a:pt x="3305" y="1044"/>
                  </a:lnTo>
                  <a:lnTo>
                    <a:pt x="3226" y="1017"/>
                  </a:lnTo>
                  <a:lnTo>
                    <a:pt x="3226" y="1017"/>
                  </a:lnTo>
                  <a:lnTo>
                    <a:pt x="3067" y="960"/>
                  </a:lnTo>
                  <a:lnTo>
                    <a:pt x="2914" y="909"/>
                  </a:lnTo>
                  <a:lnTo>
                    <a:pt x="2765" y="862"/>
                  </a:lnTo>
                  <a:lnTo>
                    <a:pt x="2622" y="818"/>
                  </a:lnTo>
                  <a:lnTo>
                    <a:pt x="2485" y="780"/>
                  </a:lnTo>
                  <a:lnTo>
                    <a:pt x="2353" y="746"/>
                  </a:lnTo>
                  <a:lnTo>
                    <a:pt x="2224" y="715"/>
                  </a:lnTo>
                  <a:lnTo>
                    <a:pt x="2100" y="689"/>
                  </a:lnTo>
                  <a:lnTo>
                    <a:pt x="1981" y="667"/>
                  </a:lnTo>
                  <a:lnTo>
                    <a:pt x="1866" y="649"/>
                  </a:lnTo>
                  <a:lnTo>
                    <a:pt x="1755" y="634"/>
                  </a:lnTo>
                  <a:lnTo>
                    <a:pt x="1648" y="625"/>
                  </a:lnTo>
                  <a:lnTo>
                    <a:pt x="1543" y="617"/>
                  </a:lnTo>
                  <a:lnTo>
                    <a:pt x="1442" y="615"/>
                  </a:lnTo>
                  <a:lnTo>
                    <a:pt x="1345" y="615"/>
                  </a:lnTo>
                  <a:lnTo>
                    <a:pt x="1251" y="620"/>
                  </a:lnTo>
                  <a:lnTo>
                    <a:pt x="1159" y="628"/>
                  </a:lnTo>
                  <a:lnTo>
                    <a:pt x="1070" y="641"/>
                  </a:lnTo>
                  <a:lnTo>
                    <a:pt x="984" y="655"/>
                  </a:lnTo>
                  <a:lnTo>
                    <a:pt x="899" y="675"/>
                  </a:lnTo>
                  <a:lnTo>
                    <a:pt x="817" y="696"/>
                  </a:lnTo>
                  <a:lnTo>
                    <a:pt x="737" y="722"/>
                  </a:lnTo>
                  <a:lnTo>
                    <a:pt x="659" y="751"/>
                  </a:lnTo>
                  <a:lnTo>
                    <a:pt x="581" y="783"/>
                  </a:lnTo>
                  <a:lnTo>
                    <a:pt x="506" y="817"/>
                  </a:lnTo>
                  <a:lnTo>
                    <a:pt x="431" y="856"/>
                  </a:lnTo>
                  <a:lnTo>
                    <a:pt x="358" y="896"/>
                  </a:lnTo>
                  <a:lnTo>
                    <a:pt x="286" y="941"/>
                  </a:lnTo>
                  <a:lnTo>
                    <a:pt x="213" y="988"/>
                  </a:lnTo>
                  <a:lnTo>
                    <a:pt x="143" y="1038"/>
                  </a:lnTo>
                  <a:lnTo>
                    <a:pt x="70" y="1090"/>
                  </a:lnTo>
                  <a:lnTo>
                    <a:pt x="0" y="114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87" name="Freeform 95"/>
            <p:cNvSpPr>
              <a:spLocks/>
            </p:cNvSpPr>
            <p:nvPr/>
          </p:nvSpPr>
          <p:spPr bwMode="auto">
            <a:xfrm>
              <a:off x="1146" y="968"/>
              <a:ext cx="5355" cy="631"/>
            </a:xfrm>
            <a:custGeom>
              <a:avLst/>
              <a:gdLst/>
              <a:ahLst/>
              <a:cxnLst>
                <a:cxn ang="0">
                  <a:pos x="5355" y="0"/>
                </a:cxn>
                <a:cxn ang="0">
                  <a:pos x="5334" y="71"/>
                </a:cxn>
                <a:cxn ang="0">
                  <a:pos x="5306" y="150"/>
                </a:cxn>
                <a:cxn ang="0">
                  <a:pos x="5266" y="250"/>
                </a:cxn>
                <a:cxn ang="0">
                  <a:pos x="5209" y="366"/>
                </a:cxn>
                <a:cxn ang="0">
                  <a:pos x="5138" y="494"/>
                </a:cxn>
                <a:cxn ang="0">
                  <a:pos x="5072" y="592"/>
                </a:cxn>
                <a:cxn ang="0">
                  <a:pos x="5023" y="658"/>
                </a:cxn>
                <a:cxn ang="0">
                  <a:pos x="4969" y="723"/>
                </a:cxn>
                <a:cxn ang="0">
                  <a:pos x="4909" y="788"/>
                </a:cxn>
                <a:cxn ang="0">
                  <a:pos x="4845" y="849"/>
                </a:cxn>
                <a:cxn ang="0">
                  <a:pos x="4775" y="909"/>
                </a:cxn>
                <a:cxn ang="0">
                  <a:pos x="4700" y="964"/>
                </a:cxn>
                <a:cxn ang="0">
                  <a:pos x="4619" y="1015"/>
                </a:cxn>
                <a:cxn ang="0">
                  <a:pos x="4532" y="1060"/>
                </a:cxn>
                <a:cxn ang="0">
                  <a:pos x="4439" y="1101"/>
                </a:cxn>
                <a:cxn ang="0">
                  <a:pos x="4340" y="1135"/>
                </a:cxn>
                <a:cxn ang="0">
                  <a:pos x="4235" y="1162"/>
                </a:cxn>
                <a:cxn ang="0">
                  <a:pos x="4123" y="1182"/>
                </a:cxn>
                <a:cxn ang="0">
                  <a:pos x="4004" y="1193"/>
                </a:cxn>
                <a:cxn ang="0">
                  <a:pos x="3879" y="1194"/>
                </a:cxn>
                <a:cxn ang="0">
                  <a:pos x="3746" y="1185"/>
                </a:cxn>
                <a:cxn ang="0">
                  <a:pos x="3606" y="1165"/>
                </a:cxn>
                <a:cxn ang="0">
                  <a:pos x="3458" y="1136"/>
                </a:cxn>
                <a:cxn ang="0">
                  <a:pos x="3304" y="1093"/>
                </a:cxn>
                <a:cxn ang="0">
                  <a:pos x="3224" y="1067"/>
                </a:cxn>
                <a:cxn ang="0">
                  <a:pos x="2910" y="965"/>
                </a:cxn>
                <a:cxn ang="0">
                  <a:pos x="2618" y="880"/>
                </a:cxn>
                <a:cxn ang="0">
                  <a:pos x="2346" y="812"/>
                </a:cxn>
                <a:cxn ang="0">
                  <a:pos x="2094" y="760"/>
                </a:cxn>
                <a:cxn ang="0">
                  <a:pos x="1859" y="723"/>
                </a:cxn>
                <a:cxn ang="0">
                  <a:pos x="1640" y="704"/>
                </a:cxn>
                <a:cxn ang="0">
                  <a:pos x="1434" y="699"/>
                </a:cxn>
                <a:cxn ang="0">
                  <a:pos x="1242" y="707"/>
                </a:cxn>
                <a:cxn ang="0">
                  <a:pos x="1063" y="731"/>
                </a:cxn>
                <a:cxn ang="0">
                  <a:pos x="893" y="768"/>
                </a:cxn>
                <a:cxn ang="0">
                  <a:pos x="732" y="820"/>
                </a:cxn>
                <a:cxn ang="0">
                  <a:pos x="576" y="884"/>
                </a:cxn>
                <a:cxn ang="0">
                  <a:pos x="427" y="960"/>
                </a:cxn>
                <a:cxn ang="0">
                  <a:pos x="283" y="1049"/>
                </a:cxn>
                <a:cxn ang="0">
                  <a:pos x="141" y="1149"/>
                </a:cxn>
                <a:cxn ang="0">
                  <a:pos x="0" y="1261"/>
                </a:cxn>
              </a:cxnLst>
              <a:rect l="0" t="0" r="r" b="b"/>
              <a:pathLst>
                <a:path w="5355" h="1261">
                  <a:moveTo>
                    <a:pt x="5355" y="0"/>
                  </a:moveTo>
                  <a:lnTo>
                    <a:pt x="5355" y="0"/>
                  </a:lnTo>
                  <a:lnTo>
                    <a:pt x="5349" y="19"/>
                  </a:lnTo>
                  <a:lnTo>
                    <a:pt x="5334" y="71"/>
                  </a:lnTo>
                  <a:lnTo>
                    <a:pt x="5322" y="106"/>
                  </a:lnTo>
                  <a:lnTo>
                    <a:pt x="5306" y="150"/>
                  </a:lnTo>
                  <a:lnTo>
                    <a:pt x="5288" y="197"/>
                  </a:lnTo>
                  <a:lnTo>
                    <a:pt x="5266" y="250"/>
                  </a:lnTo>
                  <a:lnTo>
                    <a:pt x="5240" y="306"/>
                  </a:lnTo>
                  <a:lnTo>
                    <a:pt x="5209" y="366"/>
                  </a:lnTo>
                  <a:lnTo>
                    <a:pt x="5176" y="429"/>
                  </a:lnTo>
                  <a:lnTo>
                    <a:pt x="5138" y="494"/>
                  </a:lnTo>
                  <a:lnTo>
                    <a:pt x="5095" y="560"/>
                  </a:lnTo>
                  <a:lnTo>
                    <a:pt x="5072" y="592"/>
                  </a:lnTo>
                  <a:lnTo>
                    <a:pt x="5048" y="625"/>
                  </a:lnTo>
                  <a:lnTo>
                    <a:pt x="5023" y="658"/>
                  </a:lnTo>
                  <a:lnTo>
                    <a:pt x="4997" y="691"/>
                  </a:lnTo>
                  <a:lnTo>
                    <a:pt x="4969" y="723"/>
                  </a:lnTo>
                  <a:lnTo>
                    <a:pt x="4940" y="755"/>
                  </a:lnTo>
                  <a:lnTo>
                    <a:pt x="4909" y="788"/>
                  </a:lnTo>
                  <a:lnTo>
                    <a:pt x="4877" y="818"/>
                  </a:lnTo>
                  <a:lnTo>
                    <a:pt x="4845" y="849"/>
                  </a:lnTo>
                  <a:lnTo>
                    <a:pt x="4811" y="880"/>
                  </a:lnTo>
                  <a:lnTo>
                    <a:pt x="4775" y="909"/>
                  </a:lnTo>
                  <a:lnTo>
                    <a:pt x="4739" y="936"/>
                  </a:lnTo>
                  <a:lnTo>
                    <a:pt x="4700" y="964"/>
                  </a:lnTo>
                  <a:lnTo>
                    <a:pt x="4661" y="989"/>
                  </a:lnTo>
                  <a:lnTo>
                    <a:pt x="4619" y="1015"/>
                  </a:lnTo>
                  <a:lnTo>
                    <a:pt x="4576" y="1038"/>
                  </a:lnTo>
                  <a:lnTo>
                    <a:pt x="4532" y="1060"/>
                  </a:lnTo>
                  <a:lnTo>
                    <a:pt x="4486" y="1081"/>
                  </a:lnTo>
                  <a:lnTo>
                    <a:pt x="4439" y="1101"/>
                  </a:lnTo>
                  <a:lnTo>
                    <a:pt x="4390" y="1119"/>
                  </a:lnTo>
                  <a:lnTo>
                    <a:pt x="4340" y="1135"/>
                  </a:lnTo>
                  <a:lnTo>
                    <a:pt x="4289" y="1149"/>
                  </a:lnTo>
                  <a:lnTo>
                    <a:pt x="4235" y="1162"/>
                  </a:lnTo>
                  <a:lnTo>
                    <a:pt x="4179" y="1173"/>
                  </a:lnTo>
                  <a:lnTo>
                    <a:pt x="4123" y="1182"/>
                  </a:lnTo>
                  <a:lnTo>
                    <a:pt x="4064" y="1188"/>
                  </a:lnTo>
                  <a:lnTo>
                    <a:pt x="4004" y="1193"/>
                  </a:lnTo>
                  <a:lnTo>
                    <a:pt x="3942" y="1194"/>
                  </a:lnTo>
                  <a:lnTo>
                    <a:pt x="3879" y="1194"/>
                  </a:lnTo>
                  <a:lnTo>
                    <a:pt x="3814" y="1191"/>
                  </a:lnTo>
                  <a:lnTo>
                    <a:pt x="3746" y="1185"/>
                  </a:lnTo>
                  <a:lnTo>
                    <a:pt x="3676" y="1177"/>
                  </a:lnTo>
                  <a:lnTo>
                    <a:pt x="3606" y="1165"/>
                  </a:lnTo>
                  <a:lnTo>
                    <a:pt x="3533" y="1153"/>
                  </a:lnTo>
                  <a:lnTo>
                    <a:pt x="3458" y="1136"/>
                  </a:lnTo>
                  <a:lnTo>
                    <a:pt x="3382" y="1115"/>
                  </a:lnTo>
                  <a:lnTo>
                    <a:pt x="3304" y="1093"/>
                  </a:lnTo>
                  <a:lnTo>
                    <a:pt x="3224" y="1067"/>
                  </a:lnTo>
                  <a:lnTo>
                    <a:pt x="3224" y="1067"/>
                  </a:lnTo>
                  <a:lnTo>
                    <a:pt x="3064" y="1014"/>
                  </a:lnTo>
                  <a:lnTo>
                    <a:pt x="2910" y="965"/>
                  </a:lnTo>
                  <a:lnTo>
                    <a:pt x="2761" y="920"/>
                  </a:lnTo>
                  <a:lnTo>
                    <a:pt x="2618" y="880"/>
                  </a:lnTo>
                  <a:lnTo>
                    <a:pt x="2480" y="842"/>
                  </a:lnTo>
                  <a:lnTo>
                    <a:pt x="2346" y="812"/>
                  </a:lnTo>
                  <a:lnTo>
                    <a:pt x="2219" y="783"/>
                  </a:lnTo>
                  <a:lnTo>
                    <a:pt x="2094" y="760"/>
                  </a:lnTo>
                  <a:lnTo>
                    <a:pt x="1974" y="739"/>
                  </a:lnTo>
                  <a:lnTo>
                    <a:pt x="1859" y="723"/>
                  </a:lnTo>
                  <a:lnTo>
                    <a:pt x="1746" y="712"/>
                  </a:lnTo>
                  <a:lnTo>
                    <a:pt x="1640" y="704"/>
                  </a:lnTo>
                  <a:lnTo>
                    <a:pt x="1535" y="699"/>
                  </a:lnTo>
                  <a:lnTo>
                    <a:pt x="1434" y="699"/>
                  </a:lnTo>
                  <a:lnTo>
                    <a:pt x="1337" y="700"/>
                  </a:lnTo>
                  <a:lnTo>
                    <a:pt x="1242" y="707"/>
                  </a:lnTo>
                  <a:lnTo>
                    <a:pt x="1151" y="718"/>
                  </a:lnTo>
                  <a:lnTo>
                    <a:pt x="1063" y="731"/>
                  </a:lnTo>
                  <a:lnTo>
                    <a:pt x="976" y="749"/>
                  </a:lnTo>
                  <a:lnTo>
                    <a:pt x="893" y="768"/>
                  </a:lnTo>
                  <a:lnTo>
                    <a:pt x="811" y="792"/>
                  </a:lnTo>
                  <a:lnTo>
                    <a:pt x="732" y="820"/>
                  </a:lnTo>
                  <a:lnTo>
                    <a:pt x="652" y="851"/>
                  </a:lnTo>
                  <a:lnTo>
                    <a:pt x="576" y="884"/>
                  </a:lnTo>
                  <a:lnTo>
                    <a:pt x="501" y="920"/>
                  </a:lnTo>
                  <a:lnTo>
                    <a:pt x="427" y="960"/>
                  </a:lnTo>
                  <a:lnTo>
                    <a:pt x="355" y="1004"/>
                  </a:lnTo>
                  <a:lnTo>
                    <a:pt x="283" y="1049"/>
                  </a:lnTo>
                  <a:lnTo>
                    <a:pt x="212" y="1098"/>
                  </a:lnTo>
                  <a:lnTo>
                    <a:pt x="141" y="1149"/>
                  </a:lnTo>
                  <a:lnTo>
                    <a:pt x="71" y="1204"/>
                  </a:lnTo>
                  <a:lnTo>
                    <a:pt x="0" y="1261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88" name="Freeform 96"/>
            <p:cNvSpPr>
              <a:spLocks/>
            </p:cNvSpPr>
            <p:nvPr/>
          </p:nvSpPr>
          <p:spPr bwMode="auto">
            <a:xfrm>
              <a:off x="1187" y="940"/>
              <a:ext cx="5335" cy="688"/>
            </a:xfrm>
            <a:custGeom>
              <a:avLst/>
              <a:gdLst/>
              <a:ahLst/>
              <a:cxnLst>
                <a:cxn ang="0">
                  <a:pos x="5335" y="0"/>
                </a:cxn>
                <a:cxn ang="0">
                  <a:pos x="5315" y="71"/>
                </a:cxn>
                <a:cxn ang="0">
                  <a:pos x="5289" y="150"/>
                </a:cxn>
                <a:cxn ang="0">
                  <a:pos x="5250" y="252"/>
                </a:cxn>
                <a:cxn ang="0">
                  <a:pos x="5196" y="371"/>
                </a:cxn>
                <a:cxn ang="0">
                  <a:pos x="5127" y="501"/>
                </a:cxn>
                <a:cxn ang="0">
                  <a:pos x="5061" y="601"/>
                </a:cxn>
                <a:cxn ang="0">
                  <a:pos x="5014" y="667"/>
                </a:cxn>
                <a:cxn ang="0">
                  <a:pos x="4960" y="735"/>
                </a:cxn>
                <a:cxn ang="0">
                  <a:pos x="4902" y="799"/>
                </a:cxn>
                <a:cxn ang="0">
                  <a:pos x="4838" y="862"/>
                </a:cxn>
                <a:cxn ang="0">
                  <a:pos x="4770" y="924"/>
                </a:cxn>
                <a:cxn ang="0">
                  <a:pos x="4695" y="980"/>
                </a:cxn>
                <a:cxn ang="0">
                  <a:pos x="4614" y="1034"/>
                </a:cxn>
                <a:cxn ang="0">
                  <a:pos x="4528" y="1082"/>
                </a:cxn>
                <a:cxn ang="0">
                  <a:pos x="4436" y="1126"/>
                </a:cxn>
                <a:cxn ang="0">
                  <a:pos x="4338" y="1161"/>
                </a:cxn>
                <a:cxn ang="0">
                  <a:pos x="4232" y="1190"/>
                </a:cxn>
                <a:cxn ang="0">
                  <a:pos x="4121" y="1213"/>
                </a:cxn>
                <a:cxn ang="0">
                  <a:pos x="4003" y="1226"/>
                </a:cxn>
                <a:cxn ang="0">
                  <a:pos x="3877" y="1229"/>
                </a:cxn>
                <a:cxn ang="0">
                  <a:pos x="3745" y="1224"/>
                </a:cxn>
                <a:cxn ang="0">
                  <a:pos x="3605" y="1206"/>
                </a:cxn>
                <a:cxn ang="0">
                  <a:pos x="3456" y="1179"/>
                </a:cxn>
                <a:cxn ang="0">
                  <a:pos x="3301" y="1140"/>
                </a:cxn>
                <a:cxn ang="0">
                  <a:pos x="3220" y="1114"/>
                </a:cxn>
                <a:cxn ang="0">
                  <a:pos x="2905" y="1019"/>
                </a:cxn>
                <a:cxn ang="0">
                  <a:pos x="2612" y="938"/>
                </a:cxn>
                <a:cxn ang="0">
                  <a:pos x="2340" y="875"/>
                </a:cxn>
                <a:cxn ang="0">
                  <a:pos x="2086" y="828"/>
                </a:cxn>
                <a:cxn ang="0">
                  <a:pos x="1851" y="798"/>
                </a:cxn>
                <a:cxn ang="0">
                  <a:pos x="1630" y="782"/>
                </a:cxn>
                <a:cxn ang="0">
                  <a:pos x="1426" y="780"/>
                </a:cxn>
                <a:cxn ang="0">
                  <a:pos x="1235" y="795"/>
                </a:cxn>
                <a:cxn ang="0">
                  <a:pos x="1099" y="814"/>
                </a:cxn>
                <a:cxn ang="0">
                  <a:pos x="1011" y="830"/>
                </a:cxn>
                <a:cxn ang="0">
                  <a:pos x="927" y="851"/>
                </a:cxn>
                <a:cxn ang="0">
                  <a:pos x="804" y="888"/>
                </a:cxn>
                <a:cxn ang="0">
                  <a:pos x="647" y="950"/>
                </a:cxn>
                <a:cxn ang="0">
                  <a:pos x="496" y="1024"/>
                </a:cxn>
                <a:cxn ang="0">
                  <a:pos x="352" y="1109"/>
                </a:cxn>
                <a:cxn ang="0">
                  <a:pos x="210" y="1208"/>
                </a:cxn>
                <a:cxn ang="0">
                  <a:pos x="70" y="1316"/>
                </a:cxn>
              </a:cxnLst>
              <a:rect l="0" t="0" r="r" b="b"/>
              <a:pathLst>
                <a:path w="5335" h="1376">
                  <a:moveTo>
                    <a:pt x="5335" y="0"/>
                  </a:moveTo>
                  <a:lnTo>
                    <a:pt x="5335" y="0"/>
                  </a:lnTo>
                  <a:lnTo>
                    <a:pt x="5331" y="18"/>
                  </a:lnTo>
                  <a:lnTo>
                    <a:pt x="5315" y="71"/>
                  </a:lnTo>
                  <a:lnTo>
                    <a:pt x="5304" y="107"/>
                  </a:lnTo>
                  <a:lnTo>
                    <a:pt x="5289" y="150"/>
                  </a:lnTo>
                  <a:lnTo>
                    <a:pt x="5271" y="199"/>
                  </a:lnTo>
                  <a:lnTo>
                    <a:pt x="5250" y="252"/>
                  </a:lnTo>
                  <a:lnTo>
                    <a:pt x="5225" y="310"/>
                  </a:lnTo>
                  <a:lnTo>
                    <a:pt x="5196" y="371"/>
                  </a:lnTo>
                  <a:lnTo>
                    <a:pt x="5163" y="434"/>
                  </a:lnTo>
                  <a:lnTo>
                    <a:pt x="5127" y="501"/>
                  </a:lnTo>
                  <a:lnTo>
                    <a:pt x="5085" y="567"/>
                  </a:lnTo>
                  <a:lnTo>
                    <a:pt x="5061" y="601"/>
                  </a:lnTo>
                  <a:lnTo>
                    <a:pt x="5038" y="635"/>
                  </a:lnTo>
                  <a:lnTo>
                    <a:pt x="5014" y="667"/>
                  </a:lnTo>
                  <a:lnTo>
                    <a:pt x="4988" y="701"/>
                  </a:lnTo>
                  <a:lnTo>
                    <a:pt x="4960" y="735"/>
                  </a:lnTo>
                  <a:lnTo>
                    <a:pt x="4932" y="767"/>
                  </a:lnTo>
                  <a:lnTo>
                    <a:pt x="4902" y="799"/>
                  </a:lnTo>
                  <a:lnTo>
                    <a:pt x="4871" y="832"/>
                  </a:lnTo>
                  <a:lnTo>
                    <a:pt x="4838" y="862"/>
                  </a:lnTo>
                  <a:lnTo>
                    <a:pt x="4804" y="893"/>
                  </a:lnTo>
                  <a:lnTo>
                    <a:pt x="4770" y="924"/>
                  </a:lnTo>
                  <a:lnTo>
                    <a:pt x="4734" y="953"/>
                  </a:lnTo>
                  <a:lnTo>
                    <a:pt x="4695" y="980"/>
                  </a:lnTo>
                  <a:lnTo>
                    <a:pt x="4656" y="1008"/>
                  </a:lnTo>
                  <a:lnTo>
                    <a:pt x="4614" y="1034"/>
                  </a:lnTo>
                  <a:lnTo>
                    <a:pt x="4573" y="1059"/>
                  </a:lnTo>
                  <a:lnTo>
                    <a:pt x="4528" y="1082"/>
                  </a:lnTo>
                  <a:lnTo>
                    <a:pt x="4484" y="1105"/>
                  </a:lnTo>
                  <a:lnTo>
                    <a:pt x="4436" y="1126"/>
                  </a:lnTo>
                  <a:lnTo>
                    <a:pt x="4388" y="1143"/>
                  </a:lnTo>
                  <a:lnTo>
                    <a:pt x="4338" y="1161"/>
                  </a:lnTo>
                  <a:lnTo>
                    <a:pt x="4287" y="1177"/>
                  </a:lnTo>
                  <a:lnTo>
                    <a:pt x="4232" y="1190"/>
                  </a:lnTo>
                  <a:lnTo>
                    <a:pt x="4178" y="1203"/>
                  </a:lnTo>
                  <a:lnTo>
                    <a:pt x="4121" y="1213"/>
                  </a:lnTo>
                  <a:lnTo>
                    <a:pt x="4063" y="1219"/>
                  </a:lnTo>
                  <a:lnTo>
                    <a:pt x="4003" y="1226"/>
                  </a:lnTo>
                  <a:lnTo>
                    <a:pt x="3941" y="1229"/>
                  </a:lnTo>
                  <a:lnTo>
                    <a:pt x="3877" y="1229"/>
                  </a:lnTo>
                  <a:lnTo>
                    <a:pt x="3812" y="1227"/>
                  </a:lnTo>
                  <a:lnTo>
                    <a:pt x="3745" y="1224"/>
                  </a:lnTo>
                  <a:lnTo>
                    <a:pt x="3676" y="1216"/>
                  </a:lnTo>
                  <a:lnTo>
                    <a:pt x="3605" y="1206"/>
                  </a:lnTo>
                  <a:lnTo>
                    <a:pt x="3531" y="1195"/>
                  </a:lnTo>
                  <a:lnTo>
                    <a:pt x="3456" y="1179"/>
                  </a:lnTo>
                  <a:lnTo>
                    <a:pt x="3380" y="1161"/>
                  </a:lnTo>
                  <a:lnTo>
                    <a:pt x="3301" y="1140"/>
                  </a:lnTo>
                  <a:lnTo>
                    <a:pt x="3220" y="1114"/>
                  </a:lnTo>
                  <a:lnTo>
                    <a:pt x="3220" y="1114"/>
                  </a:lnTo>
                  <a:lnTo>
                    <a:pt x="3061" y="1064"/>
                  </a:lnTo>
                  <a:lnTo>
                    <a:pt x="2905" y="1019"/>
                  </a:lnTo>
                  <a:lnTo>
                    <a:pt x="2756" y="977"/>
                  </a:lnTo>
                  <a:lnTo>
                    <a:pt x="2612" y="938"/>
                  </a:lnTo>
                  <a:lnTo>
                    <a:pt x="2473" y="906"/>
                  </a:lnTo>
                  <a:lnTo>
                    <a:pt x="2340" y="875"/>
                  </a:lnTo>
                  <a:lnTo>
                    <a:pt x="2211" y="851"/>
                  </a:lnTo>
                  <a:lnTo>
                    <a:pt x="2086" y="828"/>
                  </a:lnTo>
                  <a:lnTo>
                    <a:pt x="1966" y="811"/>
                  </a:lnTo>
                  <a:lnTo>
                    <a:pt x="1851" y="798"/>
                  </a:lnTo>
                  <a:lnTo>
                    <a:pt x="1739" y="788"/>
                  </a:lnTo>
                  <a:lnTo>
                    <a:pt x="1630" y="782"/>
                  </a:lnTo>
                  <a:lnTo>
                    <a:pt x="1526" y="780"/>
                  </a:lnTo>
                  <a:lnTo>
                    <a:pt x="1426" y="780"/>
                  </a:lnTo>
                  <a:lnTo>
                    <a:pt x="1329" y="785"/>
                  </a:lnTo>
                  <a:lnTo>
                    <a:pt x="1235" y="795"/>
                  </a:lnTo>
                  <a:lnTo>
                    <a:pt x="1143" y="806"/>
                  </a:lnTo>
                  <a:lnTo>
                    <a:pt x="1099" y="814"/>
                  </a:lnTo>
                  <a:lnTo>
                    <a:pt x="1054" y="822"/>
                  </a:lnTo>
                  <a:lnTo>
                    <a:pt x="1011" y="830"/>
                  </a:lnTo>
                  <a:lnTo>
                    <a:pt x="970" y="840"/>
                  </a:lnTo>
                  <a:lnTo>
                    <a:pt x="927" y="851"/>
                  </a:lnTo>
                  <a:lnTo>
                    <a:pt x="885" y="862"/>
                  </a:lnTo>
                  <a:lnTo>
                    <a:pt x="804" y="888"/>
                  </a:lnTo>
                  <a:lnTo>
                    <a:pt x="725" y="917"/>
                  </a:lnTo>
                  <a:lnTo>
                    <a:pt x="647" y="950"/>
                  </a:lnTo>
                  <a:lnTo>
                    <a:pt x="571" y="985"/>
                  </a:lnTo>
                  <a:lnTo>
                    <a:pt x="496" y="1024"/>
                  </a:lnTo>
                  <a:lnTo>
                    <a:pt x="424" y="1064"/>
                  </a:lnTo>
                  <a:lnTo>
                    <a:pt x="352" y="1109"/>
                  </a:lnTo>
                  <a:lnTo>
                    <a:pt x="280" y="1156"/>
                  </a:lnTo>
                  <a:lnTo>
                    <a:pt x="210" y="1208"/>
                  </a:lnTo>
                  <a:lnTo>
                    <a:pt x="139" y="1261"/>
                  </a:lnTo>
                  <a:lnTo>
                    <a:pt x="70" y="1316"/>
                  </a:lnTo>
                  <a:lnTo>
                    <a:pt x="0" y="137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89" name="Freeform 97"/>
            <p:cNvSpPr>
              <a:spLocks/>
            </p:cNvSpPr>
            <p:nvPr/>
          </p:nvSpPr>
          <p:spPr bwMode="auto">
            <a:xfrm>
              <a:off x="1229" y="911"/>
              <a:ext cx="5314" cy="745"/>
            </a:xfrm>
            <a:custGeom>
              <a:avLst/>
              <a:gdLst/>
              <a:ahLst/>
              <a:cxnLst>
                <a:cxn ang="0">
                  <a:pos x="5314" y="0"/>
                </a:cxn>
                <a:cxn ang="0">
                  <a:pos x="5296" y="71"/>
                </a:cxn>
                <a:cxn ang="0">
                  <a:pos x="5271" y="153"/>
                </a:cxn>
                <a:cxn ang="0">
                  <a:pos x="5233" y="257"/>
                </a:cxn>
                <a:cxn ang="0">
                  <a:pos x="5180" y="376"/>
                </a:cxn>
                <a:cxn ang="0">
                  <a:pos x="5112" y="507"/>
                </a:cxn>
                <a:cxn ang="0">
                  <a:pos x="5050" y="609"/>
                </a:cxn>
                <a:cxn ang="0">
                  <a:pos x="5003" y="678"/>
                </a:cxn>
                <a:cxn ang="0">
                  <a:pos x="4950" y="746"/>
                </a:cxn>
                <a:cxn ang="0">
                  <a:pos x="4893" y="812"/>
                </a:cxn>
                <a:cxn ang="0">
                  <a:pos x="4830" y="878"/>
                </a:cxn>
                <a:cxn ang="0">
                  <a:pos x="4762" y="940"/>
                </a:cxn>
                <a:cxn ang="0">
                  <a:pos x="4689" y="999"/>
                </a:cxn>
                <a:cxn ang="0">
                  <a:pos x="4610" y="1054"/>
                </a:cxn>
                <a:cxn ang="0">
                  <a:pos x="4524" y="1104"/>
                </a:cxn>
                <a:cxn ang="0">
                  <a:pos x="4432" y="1150"/>
                </a:cxn>
                <a:cxn ang="0">
                  <a:pos x="4335" y="1188"/>
                </a:cxn>
                <a:cxn ang="0">
                  <a:pos x="4229" y="1219"/>
                </a:cxn>
                <a:cxn ang="0">
                  <a:pos x="4118" y="1243"/>
                </a:cxn>
                <a:cxn ang="0">
                  <a:pos x="4000" y="1259"/>
                </a:cxn>
                <a:cxn ang="0">
                  <a:pos x="3875" y="1266"/>
                </a:cxn>
                <a:cxn ang="0">
                  <a:pos x="3742" y="1263"/>
                </a:cxn>
                <a:cxn ang="0">
                  <a:pos x="3602" y="1248"/>
                </a:cxn>
                <a:cxn ang="0">
                  <a:pos x="3453" y="1224"/>
                </a:cxn>
                <a:cxn ang="0">
                  <a:pos x="3298" y="1187"/>
                </a:cxn>
                <a:cxn ang="0">
                  <a:pos x="3217" y="1164"/>
                </a:cxn>
                <a:cxn ang="0">
                  <a:pos x="2899" y="1074"/>
                </a:cxn>
                <a:cxn ang="0">
                  <a:pos x="2605" y="999"/>
                </a:cxn>
                <a:cxn ang="0">
                  <a:pos x="2333" y="941"/>
                </a:cxn>
                <a:cxn ang="0">
                  <a:pos x="2079" y="899"/>
                </a:cxn>
                <a:cxn ang="0">
                  <a:pos x="1843" y="872"/>
                </a:cxn>
                <a:cxn ang="0">
                  <a:pos x="1622" y="861"/>
                </a:cxn>
                <a:cxn ang="0">
                  <a:pos x="1418" y="864"/>
                </a:cxn>
                <a:cxn ang="0">
                  <a:pos x="1226" y="882"/>
                </a:cxn>
                <a:cxn ang="0">
                  <a:pos x="1134" y="896"/>
                </a:cxn>
                <a:cxn ang="0">
                  <a:pos x="1047" y="912"/>
                </a:cxn>
                <a:cxn ang="0">
                  <a:pos x="961" y="933"/>
                </a:cxn>
                <a:cxn ang="0">
                  <a:pos x="878" y="957"/>
                </a:cxn>
                <a:cxn ang="0">
                  <a:pos x="718" y="1016"/>
                </a:cxn>
                <a:cxn ang="0">
                  <a:pos x="565" y="1087"/>
                </a:cxn>
                <a:cxn ang="0">
                  <a:pos x="419" y="1171"/>
                </a:cxn>
                <a:cxn ang="0">
                  <a:pos x="276" y="1266"/>
                </a:cxn>
                <a:cxn ang="0">
                  <a:pos x="138" y="1372"/>
                </a:cxn>
                <a:cxn ang="0">
                  <a:pos x="0" y="1490"/>
                </a:cxn>
              </a:cxnLst>
              <a:rect l="0" t="0" r="r" b="b"/>
              <a:pathLst>
                <a:path w="5314" h="1490">
                  <a:moveTo>
                    <a:pt x="5314" y="0"/>
                  </a:moveTo>
                  <a:lnTo>
                    <a:pt x="5314" y="0"/>
                  </a:lnTo>
                  <a:lnTo>
                    <a:pt x="5309" y="19"/>
                  </a:lnTo>
                  <a:lnTo>
                    <a:pt x="5296" y="71"/>
                  </a:lnTo>
                  <a:lnTo>
                    <a:pt x="5284" y="110"/>
                  </a:lnTo>
                  <a:lnTo>
                    <a:pt x="5271" y="153"/>
                  </a:lnTo>
                  <a:lnTo>
                    <a:pt x="5254" y="202"/>
                  </a:lnTo>
                  <a:lnTo>
                    <a:pt x="5233" y="257"/>
                  </a:lnTo>
                  <a:lnTo>
                    <a:pt x="5208" y="315"/>
                  </a:lnTo>
                  <a:lnTo>
                    <a:pt x="5180" y="376"/>
                  </a:lnTo>
                  <a:lnTo>
                    <a:pt x="5148" y="441"/>
                  </a:lnTo>
                  <a:lnTo>
                    <a:pt x="5112" y="507"/>
                  </a:lnTo>
                  <a:lnTo>
                    <a:pt x="5072" y="575"/>
                  </a:lnTo>
                  <a:lnTo>
                    <a:pt x="5050" y="609"/>
                  </a:lnTo>
                  <a:lnTo>
                    <a:pt x="5026" y="644"/>
                  </a:lnTo>
                  <a:lnTo>
                    <a:pt x="5003" y="678"/>
                  </a:lnTo>
                  <a:lnTo>
                    <a:pt x="4976" y="712"/>
                  </a:lnTo>
                  <a:lnTo>
                    <a:pt x="4950" y="746"/>
                  </a:lnTo>
                  <a:lnTo>
                    <a:pt x="4922" y="780"/>
                  </a:lnTo>
                  <a:lnTo>
                    <a:pt x="4893" y="812"/>
                  </a:lnTo>
                  <a:lnTo>
                    <a:pt x="4862" y="846"/>
                  </a:lnTo>
                  <a:lnTo>
                    <a:pt x="4830" y="878"/>
                  </a:lnTo>
                  <a:lnTo>
                    <a:pt x="4797" y="909"/>
                  </a:lnTo>
                  <a:lnTo>
                    <a:pt x="4762" y="940"/>
                  </a:lnTo>
                  <a:lnTo>
                    <a:pt x="4726" y="970"/>
                  </a:lnTo>
                  <a:lnTo>
                    <a:pt x="4689" y="999"/>
                  </a:lnTo>
                  <a:lnTo>
                    <a:pt x="4650" y="1027"/>
                  </a:lnTo>
                  <a:lnTo>
                    <a:pt x="4610" y="1054"/>
                  </a:lnTo>
                  <a:lnTo>
                    <a:pt x="4568" y="1080"/>
                  </a:lnTo>
                  <a:lnTo>
                    <a:pt x="4524" y="1104"/>
                  </a:lnTo>
                  <a:lnTo>
                    <a:pt x="4479" y="1127"/>
                  </a:lnTo>
                  <a:lnTo>
                    <a:pt x="4432" y="1150"/>
                  </a:lnTo>
                  <a:lnTo>
                    <a:pt x="4385" y="1169"/>
                  </a:lnTo>
                  <a:lnTo>
                    <a:pt x="4335" y="1188"/>
                  </a:lnTo>
                  <a:lnTo>
                    <a:pt x="4283" y="1205"/>
                  </a:lnTo>
                  <a:lnTo>
                    <a:pt x="4229" y="1219"/>
                  </a:lnTo>
                  <a:lnTo>
                    <a:pt x="4175" y="1232"/>
                  </a:lnTo>
                  <a:lnTo>
                    <a:pt x="4118" y="1243"/>
                  </a:lnTo>
                  <a:lnTo>
                    <a:pt x="4060" y="1251"/>
                  </a:lnTo>
                  <a:lnTo>
                    <a:pt x="4000" y="1259"/>
                  </a:lnTo>
                  <a:lnTo>
                    <a:pt x="3939" y="1263"/>
                  </a:lnTo>
                  <a:lnTo>
                    <a:pt x="3875" y="1266"/>
                  </a:lnTo>
                  <a:lnTo>
                    <a:pt x="3810" y="1264"/>
                  </a:lnTo>
                  <a:lnTo>
                    <a:pt x="3742" y="1263"/>
                  </a:lnTo>
                  <a:lnTo>
                    <a:pt x="3673" y="1256"/>
                  </a:lnTo>
                  <a:lnTo>
                    <a:pt x="3602" y="1248"/>
                  </a:lnTo>
                  <a:lnTo>
                    <a:pt x="3528" y="1237"/>
                  </a:lnTo>
                  <a:lnTo>
                    <a:pt x="3453" y="1224"/>
                  </a:lnTo>
                  <a:lnTo>
                    <a:pt x="3377" y="1206"/>
                  </a:lnTo>
                  <a:lnTo>
                    <a:pt x="3298" y="1187"/>
                  </a:lnTo>
                  <a:lnTo>
                    <a:pt x="3217" y="1164"/>
                  </a:lnTo>
                  <a:lnTo>
                    <a:pt x="3217" y="1164"/>
                  </a:lnTo>
                  <a:lnTo>
                    <a:pt x="3055" y="1116"/>
                  </a:lnTo>
                  <a:lnTo>
                    <a:pt x="2899" y="1074"/>
                  </a:lnTo>
                  <a:lnTo>
                    <a:pt x="2751" y="1033"/>
                  </a:lnTo>
                  <a:lnTo>
                    <a:pt x="2605" y="999"/>
                  </a:lnTo>
                  <a:lnTo>
                    <a:pt x="2466" y="969"/>
                  </a:lnTo>
                  <a:lnTo>
                    <a:pt x="2333" y="941"/>
                  </a:lnTo>
                  <a:lnTo>
                    <a:pt x="2202" y="919"/>
                  </a:lnTo>
                  <a:lnTo>
                    <a:pt x="2079" y="899"/>
                  </a:lnTo>
                  <a:lnTo>
                    <a:pt x="1958" y="885"/>
                  </a:lnTo>
                  <a:lnTo>
                    <a:pt x="1843" y="872"/>
                  </a:lnTo>
                  <a:lnTo>
                    <a:pt x="1730" y="865"/>
                  </a:lnTo>
                  <a:lnTo>
                    <a:pt x="1622" y="861"/>
                  </a:lnTo>
                  <a:lnTo>
                    <a:pt x="1518" y="861"/>
                  </a:lnTo>
                  <a:lnTo>
                    <a:pt x="1418" y="864"/>
                  </a:lnTo>
                  <a:lnTo>
                    <a:pt x="1321" y="872"/>
                  </a:lnTo>
                  <a:lnTo>
                    <a:pt x="1226" y="882"/>
                  </a:lnTo>
                  <a:lnTo>
                    <a:pt x="1180" y="888"/>
                  </a:lnTo>
                  <a:lnTo>
                    <a:pt x="1134" y="896"/>
                  </a:lnTo>
                  <a:lnTo>
                    <a:pt x="1090" y="904"/>
                  </a:lnTo>
                  <a:lnTo>
                    <a:pt x="1047" y="912"/>
                  </a:lnTo>
                  <a:lnTo>
                    <a:pt x="1004" y="924"/>
                  </a:lnTo>
                  <a:lnTo>
                    <a:pt x="961" y="933"/>
                  </a:lnTo>
                  <a:lnTo>
                    <a:pt x="919" y="945"/>
                  </a:lnTo>
                  <a:lnTo>
                    <a:pt x="878" y="957"/>
                  </a:lnTo>
                  <a:lnTo>
                    <a:pt x="797" y="985"/>
                  </a:lnTo>
                  <a:lnTo>
                    <a:pt x="718" y="1016"/>
                  </a:lnTo>
                  <a:lnTo>
                    <a:pt x="640" y="1050"/>
                  </a:lnTo>
                  <a:lnTo>
                    <a:pt x="565" y="1087"/>
                  </a:lnTo>
                  <a:lnTo>
                    <a:pt x="492" y="1127"/>
                  </a:lnTo>
                  <a:lnTo>
                    <a:pt x="419" y="1171"/>
                  </a:lnTo>
                  <a:lnTo>
                    <a:pt x="347" y="1216"/>
                  </a:lnTo>
                  <a:lnTo>
                    <a:pt x="276" y="1266"/>
                  </a:lnTo>
                  <a:lnTo>
                    <a:pt x="207" y="1318"/>
                  </a:lnTo>
                  <a:lnTo>
                    <a:pt x="138" y="1372"/>
                  </a:lnTo>
                  <a:lnTo>
                    <a:pt x="70" y="1431"/>
                  </a:lnTo>
                  <a:lnTo>
                    <a:pt x="0" y="149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90" name="Freeform 98"/>
            <p:cNvSpPr>
              <a:spLocks/>
            </p:cNvSpPr>
            <p:nvPr/>
          </p:nvSpPr>
          <p:spPr bwMode="auto">
            <a:xfrm>
              <a:off x="1272" y="882"/>
              <a:ext cx="5291" cy="803"/>
            </a:xfrm>
            <a:custGeom>
              <a:avLst/>
              <a:gdLst/>
              <a:ahLst/>
              <a:cxnLst>
                <a:cxn ang="0">
                  <a:pos x="5291" y="0"/>
                </a:cxn>
                <a:cxn ang="0">
                  <a:pos x="5273" y="73"/>
                </a:cxn>
                <a:cxn ang="0">
                  <a:pos x="5250" y="155"/>
                </a:cxn>
                <a:cxn ang="0">
                  <a:pos x="5214" y="260"/>
                </a:cxn>
                <a:cxn ang="0">
                  <a:pos x="5162" y="381"/>
                </a:cxn>
                <a:cxn ang="0">
                  <a:pos x="5097" y="515"/>
                </a:cxn>
                <a:cxn ang="0">
                  <a:pos x="5036" y="618"/>
                </a:cxn>
                <a:cxn ang="0">
                  <a:pos x="4989" y="688"/>
                </a:cxn>
                <a:cxn ang="0">
                  <a:pos x="4937" y="757"/>
                </a:cxn>
                <a:cxn ang="0">
                  <a:pos x="4882" y="827"/>
                </a:cxn>
                <a:cxn ang="0">
                  <a:pos x="4821" y="893"/>
                </a:cxn>
                <a:cxn ang="0">
                  <a:pos x="4753" y="956"/>
                </a:cxn>
                <a:cxn ang="0">
                  <a:pos x="4681" y="1017"/>
                </a:cxn>
                <a:cxn ang="0">
                  <a:pos x="4603" y="1074"/>
                </a:cxn>
                <a:cxn ang="0">
                  <a:pos x="4518" y="1127"/>
                </a:cxn>
                <a:cxn ang="0">
                  <a:pos x="4426" y="1174"/>
                </a:cxn>
                <a:cxn ang="0">
                  <a:pos x="4329" y="1214"/>
                </a:cxn>
                <a:cxn ang="0">
                  <a:pos x="4225" y="1248"/>
                </a:cxn>
                <a:cxn ang="0">
                  <a:pos x="4114" y="1274"/>
                </a:cxn>
                <a:cxn ang="0">
                  <a:pos x="3996" y="1292"/>
                </a:cxn>
                <a:cxn ang="0">
                  <a:pos x="3871" y="1301"/>
                </a:cxn>
                <a:cxn ang="0">
                  <a:pos x="3738" y="1301"/>
                </a:cxn>
                <a:cxn ang="0">
                  <a:pos x="3598" y="1290"/>
                </a:cxn>
                <a:cxn ang="0">
                  <a:pos x="3449" y="1267"/>
                </a:cxn>
                <a:cxn ang="0">
                  <a:pos x="3292" y="1233"/>
                </a:cxn>
                <a:cxn ang="0">
                  <a:pos x="3212" y="1212"/>
                </a:cxn>
                <a:cxn ang="0">
                  <a:pos x="2894" y="1129"/>
                </a:cxn>
                <a:cxn ang="0">
                  <a:pos x="2598" y="1059"/>
                </a:cxn>
                <a:cxn ang="0">
                  <a:pos x="2323" y="1007"/>
                </a:cxn>
                <a:cxn ang="0">
                  <a:pos x="2069" y="970"/>
                </a:cxn>
                <a:cxn ang="0">
                  <a:pos x="1833" y="948"/>
                </a:cxn>
                <a:cxn ang="0">
                  <a:pos x="1612" y="941"/>
                </a:cxn>
                <a:cxn ang="0">
                  <a:pos x="1408" y="948"/>
                </a:cxn>
                <a:cxn ang="0">
                  <a:pos x="1216" y="969"/>
                </a:cxn>
                <a:cxn ang="0">
                  <a:pos x="1126" y="985"/>
                </a:cxn>
                <a:cxn ang="0">
                  <a:pos x="1037" y="1004"/>
                </a:cxn>
                <a:cxn ang="0">
                  <a:pos x="953" y="1027"/>
                </a:cxn>
                <a:cxn ang="0">
                  <a:pos x="869" y="1053"/>
                </a:cxn>
                <a:cxn ang="0">
                  <a:pos x="789" y="1082"/>
                </a:cxn>
                <a:cxn ang="0">
                  <a:pos x="635" y="1150"/>
                </a:cxn>
                <a:cxn ang="0">
                  <a:pos x="486" y="1230"/>
                </a:cxn>
                <a:cxn ang="0">
                  <a:pos x="343" y="1324"/>
                </a:cxn>
                <a:cxn ang="0">
                  <a:pos x="204" y="1429"/>
                </a:cxn>
                <a:cxn ang="0">
                  <a:pos x="68" y="1545"/>
                </a:cxn>
              </a:cxnLst>
              <a:rect l="0" t="0" r="r" b="b"/>
              <a:pathLst>
                <a:path w="5291" h="1606">
                  <a:moveTo>
                    <a:pt x="5291" y="0"/>
                  </a:moveTo>
                  <a:lnTo>
                    <a:pt x="5291" y="0"/>
                  </a:lnTo>
                  <a:lnTo>
                    <a:pt x="5287" y="19"/>
                  </a:lnTo>
                  <a:lnTo>
                    <a:pt x="5273" y="73"/>
                  </a:lnTo>
                  <a:lnTo>
                    <a:pt x="5264" y="111"/>
                  </a:lnTo>
                  <a:lnTo>
                    <a:pt x="5250" y="155"/>
                  </a:lnTo>
                  <a:lnTo>
                    <a:pt x="5233" y="205"/>
                  </a:lnTo>
                  <a:lnTo>
                    <a:pt x="5214" y="260"/>
                  </a:lnTo>
                  <a:lnTo>
                    <a:pt x="5190" y="318"/>
                  </a:lnTo>
                  <a:lnTo>
                    <a:pt x="5162" y="381"/>
                  </a:lnTo>
                  <a:lnTo>
                    <a:pt x="5132" y="447"/>
                  </a:lnTo>
                  <a:lnTo>
                    <a:pt x="5097" y="515"/>
                  </a:lnTo>
                  <a:lnTo>
                    <a:pt x="5057" y="583"/>
                  </a:lnTo>
                  <a:lnTo>
                    <a:pt x="5036" y="618"/>
                  </a:lnTo>
                  <a:lnTo>
                    <a:pt x="5014" y="654"/>
                  </a:lnTo>
                  <a:lnTo>
                    <a:pt x="4989" y="688"/>
                  </a:lnTo>
                  <a:lnTo>
                    <a:pt x="4964" y="723"/>
                  </a:lnTo>
                  <a:lnTo>
                    <a:pt x="4937" y="757"/>
                  </a:lnTo>
                  <a:lnTo>
                    <a:pt x="4911" y="791"/>
                  </a:lnTo>
                  <a:lnTo>
                    <a:pt x="4882" y="827"/>
                  </a:lnTo>
                  <a:lnTo>
                    <a:pt x="4851" y="859"/>
                  </a:lnTo>
                  <a:lnTo>
                    <a:pt x="4821" y="893"/>
                  </a:lnTo>
                  <a:lnTo>
                    <a:pt x="4787" y="925"/>
                  </a:lnTo>
                  <a:lnTo>
                    <a:pt x="4753" y="956"/>
                  </a:lnTo>
                  <a:lnTo>
                    <a:pt x="4718" y="988"/>
                  </a:lnTo>
                  <a:lnTo>
                    <a:pt x="4681" y="1017"/>
                  </a:lnTo>
                  <a:lnTo>
                    <a:pt x="4642" y="1046"/>
                  </a:lnTo>
                  <a:lnTo>
                    <a:pt x="4603" y="1074"/>
                  </a:lnTo>
                  <a:lnTo>
                    <a:pt x="4561" y="1101"/>
                  </a:lnTo>
                  <a:lnTo>
                    <a:pt x="4518" y="1127"/>
                  </a:lnTo>
                  <a:lnTo>
                    <a:pt x="4472" y="1151"/>
                  </a:lnTo>
                  <a:lnTo>
                    <a:pt x="4426" y="1174"/>
                  </a:lnTo>
                  <a:lnTo>
                    <a:pt x="4379" y="1195"/>
                  </a:lnTo>
                  <a:lnTo>
                    <a:pt x="4329" y="1214"/>
                  </a:lnTo>
                  <a:lnTo>
                    <a:pt x="4278" y="1232"/>
                  </a:lnTo>
                  <a:lnTo>
                    <a:pt x="4225" y="1248"/>
                  </a:lnTo>
                  <a:lnTo>
                    <a:pt x="4171" y="1263"/>
                  </a:lnTo>
                  <a:lnTo>
                    <a:pt x="4114" y="1274"/>
                  </a:lnTo>
                  <a:lnTo>
                    <a:pt x="4056" y="1284"/>
                  </a:lnTo>
                  <a:lnTo>
                    <a:pt x="3996" y="1292"/>
                  </a:lnTo>
                  <a:lnTo>
                    <a:pt x="3935" y="1298"/>
                  </a:lnTo>
                  <a:lnTo>
                    <a:pt x="3871" y="1301"/>
                  </a:lnTo>
                  <a:lnTo>
                    <a:pt x="3806" y="1303"/>
                  </a:lnTo>
                  <a:lnTo>
                    <a:pt x="3738" y="1301"/>
                  </a:lnTo>
                  <a:lnTo>
                    <a:pt x="3668" y="1296"/>
                  </a:lnTo>
                  <a:lnTo>
                    <a:pt x="3598" y="1290"/>
                  </a:lnTo>
                  <a:lnTo>
                    <a:pt x="3524" y="1280"/>
                  </a:lnTo>
                  <a:lnTo>
                    <a:pt x="3449" y="1267"/>
                  </a:lnTo>
                  <a:lnTo>
                    <a:pt x="3371" y="1253"/>
                  </a:lnTo>
                  <a:lnTo>
                    <a:pt x="3292" y="1233"/>
                  </a:lnTo>
                  <a:lnTo>
                    <a:pt x="3212" y="1212"/>
                  </a:lnTo>
                  <a:lnTo>
                    <a:pt x="3212" y="1212"/>
                  </a:lnTo>
                  <a:lnTo>
                    <a:pt x="3049" y="1167"/>
                  </a:lnTo>
                  <a:lnTo>
                    <a:pt x="2894" y="1129"/>
                  </a:lnTo>
                  <a:lnTo>
                    <a:pt x="2742" y="1091"/>
                  </a:lnTo>
                  <a:lnTo>
                    <a:pt x="2598" y="1059"/>
                  </a:lnTo>
                  <a:lnTo>
                    <a:pt x="2458" y="1032"/>
                  </a:lnTo>
                  <a:lnTo>
                    <a:pt x="2323" y="1007"/>
                  </a:lnTo>
                  <a:lnTo>
                    <a:pt x="2194" y="986"/>
                  </a:lnTo>
                  <a:lnTo>
                    <a:pt x="2069" y="970"/>
                  </a:lnTo>
                  <a:lnTo>
                    <a:pt x="1948" y="957"/>
                  </a:lnTo>
                  <a:lnTo>
                    <a:pt x="1833" y="948"/>
                  </a:lnTo>
                  <a:lnTo>
                    <a:pt x="1720" y="943"/>
                  </a:lnTo>
                  <a:lnTo>
                    <a:pt x="1612" y="941"/>
                  </a:lnTo>
                  <a:lnTo>
                    <a:pt x="1508" y="943"/>
                  </a:lnTo>
                  <a:lnTo>
                    <a:pt x="1408" y="948"/>
                  </a:lnTo>
                  <a:lnTo>
                    <a:pt x="1311" y="957"/>
                  </a:lnTo>
                  <a:lnTo>
                    <a:pt x="1216" y="969"/>
                  </a:lnTo>
                  <a:lnTo>
                    <a:pt x="1171" y="977"/>
                  </a:lnTo>
                  <a:lnTo>
                    <a:pt x="1126" y="985"/>
                  </a:lnTo>
                  <a:lnTo>
                    <a:pt x="1082" y="994"/>
                  </a:lnTo>
                  <a:lnTo>
                    <a:pt x="1037" y="1004"/>
                  </a:lnTo>
                  <a:lnTo>
                    <a:pt x="994" y="1015"/>
                  </a:lnTo>
                  <a:lnTo>
                    <a:pt x="953" y="1027"/>
                  </a:lnTo>
                  <a:lnTo>
                    <a:pt x="911" y="1040"/>
                  </a:lnTo>
                  <a:lnTo>
                    <a:pt x="869" y="1053"/>
                  </a:lnTo>
                  <a:lnTo>
                    <a:pt x="829" y="1067"/>
                  </a:lnTo>
                  <a:lnTo>
                    <a:pt x="789" y="1082"/>
                  </a:lnTo>
                  <a:lnTo>
                    <a:pt x="711" y="1114"/>
                  </a:lnTo>
                  <a:lnTo>
                    <a:pt x="635" y="1150"/>
                  </a:lnTo>
                  <a:lnTo>
                    <a:pt x="560" y="1188"/>
                  </a:lnTo>
                  <a:lnTo>
                    <a:pt x="486" y="1230"/>
                  </a:lnTo>
                  <a:lnTo>
                    <a:pt x="414" y="1275"/>
                  </a:lnTo>
                  <a:lnTo>
                    <a:pt x="343" y="1324"/>
                  </a:lnTo>
                  <a:lnTo>
                    <a:pt x="274" y="1374"/>
                  </a:lnTo>
                  <a:lnTo>
                    <a:pt x="204" y="1429"/>
                  </a:lnTo>
                  <a:lnTo>
                    <a:pt x="136" y="1485"/>
                  </a:lnTo>
                  <a:lnTo>
                    <a:pt x="68" y="1545"/>
                  </a:lnTo>
                  <a:lnTo>
                    <a:pt x="0" y="160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91" name="Freeform 99"/>
            <p:cNvSpPr>
              <a:spLocks/>
            </p:cNvSpPr>
            <p:nvPr/>
          </p:nvSpPr>
          <p:spPr bwMode="auto">
            <a:xfrm>
              <a:off x="1317" y="854"/>
              <a:ext cx="5265" cy="860"/>
            </a:xfrm>
            <a:custGeom>
              <a:avLst/>
              <a:gdLst/>
              <a:ahLst/>
              <a:cxnLst>
                <a:cxn ang="0">
                  <a:pos x="5265" y="0"/>
                </a:cxn>
                <a:cxn ang="0">
                  <a:pos x="5249" y="73"/>
                </a:cxn>
                <a:cxn ang="0">
                  <a:pos x="5226" y="155"/>
                </a:cxn>
                <a:cxn ang="0">
                  <a:pos x="5191" y="262"/>
                </a:cxn>
                <a:cxn ang="0">
                  <a:pos x="5142" y="385"/>
                </a:cxn>
                <a:cxn ang="0">
                  <a:pos x="5078" y="520"/>
                </a:cxn>
                <a:cxn ang="0">
                  <a:pos x="5019" y="625"/>
                </a:cxn>
                <a:cxn ang="0">
                  <a:pos x="4974" y="696"/>
                </a:cxn>
                <a:cxn ang="0">
                  <a:pos x="4923" y="767"/>
                </a:cxn>
                <a:cxn ang="0">
                  <a:pos x="4869" y="838"/>
                </a:cxn>
                <a:cxn ang="0">
                  <a:pos x="4808" y="906"/>
                </a:cxn>
                <a:cxn ang="0">
                  <a:pos x="4741" y="971"/>
                </a:cxn>
                <a:cxn ang="0">
                  <a:pos x="4670" y="1034"/>
                </a:cxn>
                <a:cxn ang="0">
                  <a:pos x="4593" y="1093"/>
                </a:cxn>
                <a:cxn ang="0">
                  <a:pos x="4509" y="1147"/>
                </a:cxn>
                <a:cxn ang="0">
                  <a:pos x="4419" y="1195"/>
                </a:cxn>
                <a:cxn ang="0">
                  <a:pos x="4322" y="1239"/>
                </a:cxn>
                <a:cxn ang="0">
                  <a:pos x="4218" y="1274"/>
                </a:cxn>
                <a:cxn ang="0">
                  <a:pos x="4108" y="1303"/>
                </a:cxn>
                <a:cxn ang="0">
                  <a:pos x="3990" y="1324"/>
                </a:cxn>
                <a:cxn ang="0">
                  <a:pos x="3865" y="1336"/>
                </a:cxn>
                <a:cxn ang="0">
                  <a:pos x="3732" y="1337"/>
                </a:cxn>
                <a:cxn ang="0">
                  <a:pos x="3591" y="1329"/>
                </a:cxn>
                <a:cxn ang="0">
                  <a:pos x="3443" y="1311"/>
                </a:cxn>
                <a:cxn ang="0">
                  <a:pos x="3286" y="1279"/>
                </a:cxn>
                <a:cxn ang="0">
                  <a:pos x="3204" y="1260"/>
                </a:cxn>
                <a:cxn ang="0">
                  <a:pos x="2885" y="1181"/>
                </a:cxn>
                <a:cxn ang="0">
                  <a:pos x="2588" y="1119"/>
                </a:cxn>
                <a:cxn ang="0">
                  <a:pos x="2313" y="1071"/>
                </a:cxn>
                <a:cxn ang="0">
                  <a:pos x="2059" y="1039"/>
                </a:cxn>
                <a:cxn ang="0">
                  <a:pos x="1821" y="1022"/>
                </a:cxn>
                <a:cxn ang="0">
                  <a:pos x="1602" y="1019"/>
                </a:cxn>
                <a:cxn ang="0">
                  <a:pos x="1396" y="1031"/>
                </a:cxn>
                <a:cxn ang="0">
                  <a:pos x="1252" y="1048"/>
                </a:cxn>
                <a:cxn ang="0">
                  <a:pos x="1160" y="1064"/>
                </a:cxn>
                <a:cxn ang="0">
                  <a:pos x="1071" y="1084"/>
                </a:cxn>
                <a:cxn ang="0">
                  <a:pos x="985" y="1106"/>
                </a:cxn>
                <a:cxn ang="0">
                  <a:pos x="901" y="1132"/>
                </a:cxn>
                <a:cxn ang="0">
                  <a:pos x="820" y="1163"/>
                </a:cxn>
                <a:cxn ang="0">
                  <a:pos x="702" y="1213"/>
                </a:cxn>
                <a:cxn ang="0">
                  <a:pos x="552" y="1290"/>
                </a:cxn>
                <a:cxn ang="0">
                  <a:pos x="408" y="1381"/>
                </a:cxn>
                <a:cxn ang="0">
                  <a:pos x="269" y="1483"/>
                </a:cxn>
                <a:cxn ang="0">
                  <a:pos x="133" y="1596"/>
                </a:cxn>
                <a:cxn ang="0">
                  <a:pos x="0" y="1722"/>
                </a:cxn>
              </a:cxnLst>
              <a:rect l="0" t="0" r="r" b="b"/>
              <a:pathLst>
                <a:path w="5265" h="1722">
                  <a:moveTo>
                    <a:pt x="5265" y="0"/>
                  </a:moveTo>
                  <a:lnTo>
                    <a:pt x="5265" y="0"/>
                  </a:lnTo>
                  <a:lnTo>
                    <a:pt x="5262" y="20"/>
                  </a:lnTo>
                  <a:lnTo>
                    <a:pt x="5249" y="73"/>
                  </a:lnTo>
                  <a:lnTo>
                    <a:pt x="5238" y="112"/>
                  </a:lnTo>
                  <a:lnTo>
                    <a:pt x="5226" y="155"/>
                  </a:lnTo>
                  <a:lnTo>
                    <a:pt x="5210" y="205"/>
                  </a:lnTo>
                  <a:lnTo>
                    <a:pt x="5191" y="262"/>
                  </a:lnTo>
                  <a:lnTo>
                    <a:pt x="5169" y="322"/>
                  </a:lnTo>
                  <a:lnTo>
                    <a:pt x="5142" y="385"/>
                  </a:lnTo>
                  <a:lnTo>
                    <a:pt x="5113" y="451"/>
                  </a:lnTo>
                  <a:lnTo>
                    <a:pt x="5078" y="520"/>
                  </a:lnTo>
                  <a:lnTo>
                    <a:pt x="5040" y="590"/>
                  </a:lnTo>
                  <a:lnTo>
                    <a:pt x="5019" y="625"/>
                  </a:lnTo>
                  <a:lnTo>
                    <a:pt x="4997" y="661"/>
                  </a:lnTo>
                  <a:lnTo>
                    <a:pt x="4974" y="696"/>
                  </a:lnTo>
                  <a:lnTo>
                    <a:pt x="4949" y="732"/>
                  </a:lnTo>
                  <a:lnTo>
                    <a:pt x="4923" y="767"/>
                  </a:lnTo>
                  <a:lnTo>
                    <a:pt x="4897" y="803"/>
                  </a:lnTo>
                  <a:lnTo>
                    <a:pt x="4869" y="838"/>
                  </a:lnTo>
                  <a:lnTo>
                    <a:pt x="4838" y="872"/>
                  </a:lnTo>
                  <a:lnTo>
                    <a:pt x="4808" y="906"/>
                  </a:lnTo>
                  <a:lnTo>
                    <a:pt x="4776" y="938"/>
                  </a:lnTo>
                  <a:lnTo>
                    <a:pt x="4741" y="971"/>
                  </a:lnTo>
                  <a:lnTo>
                    <a:pt x="4706" y="1003"/>
                  </a:lnTo>
                  <a:lnTo>
                    <a:pt x="4670" y="1034"/>
                  </a:lnTo>
                  <a:lnTo>
                    <a:pt x="4631" y="1064"/>
                  </a:lnTo>
                  <a:lnTo>
                    <a:pt x="4593" y="1093"/>
                  </a:lnTo>
                  <a:lnTo>
                    <a:pt x="4551" y="1121"/>
                  </a:lnTo>
                  <a:lnTo>
                    <a:pt x="4509" y="1147"/>
                  </a:lnTo>
                  <a:lnTo>
                    <a:pt x="4465" y="1173"/>
                  </a:lnTo>
                  <a:lnTo>
                    <a:pt x="4419" y="1195"/>
                  </a:lnTo>
                  <a:lnTo>
                    <a:pt x="4370" y="1218"/>
                  </a:lnTo>
                  <a:lnTo>
                    <a:pt x="4322" y="1239"/>
                  </a:lnTo>
                  <a:lnTo>
                    <a:pt x="4270" y="1258"/>
                  </a:lnTo>
                  <a:lnTo>
                    <a:pt x="4218" y="1274"/>
                  </a:lnTo>
                  <a:lnTo>
                    <a:pt x="4163" y="1290"/>
                  </a:lnTo>
                  <a:lnTo>
                    <a:pt x="4108" y="1303"/>
                  </a:lnTo>
                  <a:lnTo>
                    <a:pt x="4050" y="1315"/>
                  </a:lnTo>
                  <a:lnTo>
                    <a:pt x="3990" y="1324"/>
                  </a:lnTo>
                  <a:lnTo>
                    <a:pt x="3929" y="1331"/>
                  </a:lnTo>
                  <a:lnTo>
                    <a:pt x="3865" y="1336"/>
                  </a:lnTo>
                  <a:lnTo>
                    <a:pt x="3800" y="1337"/>
                  </a:lnTo>
                  <a:lnTo>
                    <a:pt x="3732" y="1337"/>
                  </a:lnTo>
                  <a:lnTo>
                    <a:pt x="3662" y="1336"/>
                  </a:lnTo>
                  <a:lnTo>
                    <a:pt x="3591" y="1329"/>
                  </a:lnTo>
                  <a:lnTo>
                    <a:pt x="3518" y="1321"/>
                  </a:lnTo>
                  <a:lnTo>
                    <a:pt x="3443" y="1311"/>
                  </a:lnTo>
                  <a:lnTo>
                    <a:pt x="3365" y="1297"/>
                  </a:lnTo>
                  <a:lnTo>
                    <a:pt x="3286" y="1279"/>
                  </a:lnTo>
                  <a:lnTo>
                    <a:pt x="3204" y="1260"/>
                  </a:lnTo>
                  <a:lnTo>
                    <a:pt x="3204" y="1260"/>
                  </a:lnTo>
                  <a:lnTo>
                    <a:pt x="3042" y="1219"/>
                  </a:lnTo>
                  <a:lnTo>
                    <a:pt x="2885" y="1181"/>
                  </a:lnTo>
                  <a:lnTo>
                    <a:pt x="2733" y="1148"/>
                  </a:lnTo>
                  <a:lnTo>
                    <a:pt x="2588" y="1119"/>
                  </a:lnTo>
                  <a:lnTo>
                    <a:pt x="2447" y="1093"/>
                  </a:lnTo>
                  <a:lnTo>
                    <a:pt x="2313" y="1071"/>
                  </a:lnTo>
                  <a:lnTo>
                    <a:pt x="2184" y="1053"/>
                  </a:lnTo>
                  <a:lnTo>
                    <a:pt x="2059" y="1039"/>
                  </a:lnTo>
                  <a:lnTo>
                    <a:pt x="1938" y="1029"/>
                  </a:lnTo>
                  <a:lnTo>
                    <a:pt x="1821" y="1022"/>
                  </a:lnTo>
                  <a:lnTo>
                    <a:pt x="1709" y="1019"/>
                  </a:lnTo>
                  <a:lnTo>
                    <a:pt x="1602" y="1019"/>
                  </a:lnTo>
                  <a:lnTo>
                    <a:pt x="1498" y="1024"/>
                  </a:lnTo>
                  <a:lnTo>
                    <a:pt x="1396" y="1031"/>
                  </a:lnTo>
                  <a:lnTo>
                    <a:pt x="1299" y="1042"/>
                  </a:lnTo>
                  <a:lnTo>
                    <a:pt x="1252" y="1048"/>
                  </a:lnTo>
                  <a:lnTo>
                    <a:pt x="1206" y="1056"/>
                  </a:lnTo>
                  <a:lnTo>
                    <a:pt x="1160" y="1064"/>
                  </a:lnTo>
                  <a:lnTo>
                    <a:pt x="1116" y="1074"/>
                  </a:lnTo>
                  <a:lnTo>
                    <a:pt x="1071" y="1084"/>
                  </a:lnTo>
                  <a:lnTo>
                    <a:pt x="1027" y="1095"/>
                  </a:lnTo>
                  <a:lnTo>
                    <a:pt x="985" y="1106"/>
                  </a:lnTo>
                  <a:lnTo>
                    <a:pt x="942" y="1119"/>
                  </a:lnTo>
                  <a:lnTo>
                    <a:pt x="901" y="1132"/>
                  </a:lnTo>
                  <a:lnTo>
                    <a:pt x="860" y="1147"/>
                  </a:lnTo>
                  <a:lnTo>
                    <a:pt x="820" y="1163"/>
                  </a:lnTo>
                  <a:lnTo>
                    <a:pt x="780" y="1177"/>
                  </a:lnTo>
                  <a:lnTo>
                    <a:pt x="702" y="1213"/>
                  </a:lnTo>
                  <a:lnTo>
                    <a:pt x="626" y="1250"/>
                  </a:lnTo>
                  <a:lnTo>
                    <a:pt x="552" y="1290"/>
                  </a:lnTo>
                  <a:lnTo>
                    <a:pt x="479" y="1334"/>
                  </a:lnTo>
                  <a:lnTo>
                    <a:pt x="408" y="1381"/>
                  </a:lnTo>
                  <a:lnTo>
                    <a:pt x="338" y="1429"/>
                  </a:lnTo>
                  <a:lnTo>
                    <a:pt x="269" y="1483"/>
                  </a:lnTo>
                  <a:lnTo>
                    <a:pt x="201" y="1538"/>
                  </a:lnTo>
                  <a:lnTo>
                    <a:pt x="133" y="1596"/>
                  </a:lnTo>
                  <a:lnTo>
                    <a:pt x="66" y="1657"/>
                  </a:lnTo>
                  <a:lnTo>
                    <a:pt x="0" y="172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92" name="Freeform 100"/>
            <p:cNvSpPr>
              <a:spLocks/>
            </p:cNvSpPr>
            <p:nvPr/>
          </p:nvSpPr>
          <p:spPr bwMode="auto">
            <a:xfrm>
              <a:off x="1361" y="825"/>
              <a:ext cx="5239" cy="918"/>
            </a:xfrm>
            <a:custGeom>
              <a:avLst/>
              <a:gdLst/>
              <a:ahLst/>
              <a:cxnLst>
                <a:cxn ang="0">
                  <a:pos x="5239" y="0"/>
                </a:cxn>
                <a:cxn ang="0">
                  <a:pos x="5223" y="74"/>
                </a:cxn>
                <a:cxn ang="0">
                  <a:pos x="5202" y="158"/>
                </a:cxn>
                <a:cxn ang="0">
                  <a:pos x="5169" y="265"/>
                </a:cxn>
                <a:cxn ang="0">
                  <a:pos x="5122" y="389"/>
                </a:cxn>
                <a:cxn ang="0">
                  <a:pos x="5061" y="527"/>
                </a:cxn>
                <a:cxn ang="0">
                  <a:pos x="5003" y="635"/>
                </a:cxn>
                <a:cxn ang="0">
                  <a:pos x="4958" y="706"/>
                </a:cxn>
                <a:cxn ang="0">
                  <a:pos x="4909" y="778"/>
                </a:cxn>
                <a:cxn ang="0">
                  <a:pos x="4855" y="850"/>
                </a:cxn>
                <a:cxn ang="0">
                  <a:pos x="4796" y="921"/>
                </a:cxn>
                <a:cxn ang="0">
                  <a:pos x="4730" y="987"/>
                </a:cxn>
                <a:cxn ang="0">
                  <a:pos x="4660" y="1051"/>
                </a:cxn>
                <a:cxn ang="0">
                  <a:pos x="4583" y="1113"/>
                </a:cxn>
                <a:cxn ang="0">
                  <a:pos x="4500" y="1168"/>
                </a:cxn>
                <a:cxn ang="0">
                  <a:pos x="4411" y="1219"/>
                </a:cxn>
                <a:cxn ang="0">
                  <a:pos x="4315" y="1265"/>
                </a:cxn>
                <a:cxn ang="0">
                  <a:pos x="4211" y="1303"/>
                </a:cxn>
                <a:cxn ang="0">
                  <a:pos x="4101" y="1334"/>
                </a:cxn>
                <a:cxn ang="0">
                  <a:pos x="3985" y="1357"/>
                </a:cxn>
                <a:cxn ang="0">
                  <a:pos x="3860" y="1371"/>
                </a:cxn>
                <a:cxn ang="0">
                  <a:pos x="3727" y="1376"/>
                </a:cxn>
                <a:cxn ang="0">
                  <a:pos x="3585" y="1371"/>
                </a:cxn>
                <a:cxn ang="0">
                  <a:pos x="3436" y="1355"/>
                </a:cxn>
                <a:cxn ang="0">
                  <a:pos x="3279" y="1326"/>
                </a:cxn>
                <a:cxn ang="0">
                  <a:pos x="3198" y="1308"/>
                </a:cxn>
                <a:cxn ang="0">
                  <a:pos x="2877" y="1235"/>
                </a:cxn>
                <a:cxn ang="0">
                  <a:pos x="2580" y="1179"/>
                </a:cxn>
                <a:cxn ang="0">
                  <a:pos x="2303" y="1137"/>
                </a:cxn>
                <a:cxn ang="0">
                  <a:pos x="2048" y="1109"/>
                </a:cxn>
                <a:cxn ang="0">
                  <a:pos x="1811" y="1097"/>
                </a:cxn>
                <a:cxn ang="0">
                  <a:pos x="1591" y="1100"/>
                </a:cxn>
                <a:cxn ang="0">
                  <a:pos x="1387" y="1114"/>
                </a:cxn>
                <a:cxn ang="0">
                  <a:pos x="1243" y="1135"/>
                </a:cxn>
                <a:cxn ang="0">
                  <a:pos x="1151" y="1153"/>
                </a:cxn>
                <a:cxn ang="0">
                  <a:pos x="1062" y="1174"/>
                </a:cxn>
                <a:cxn ang="0">
                  <a:pos x="976" y="1200"/>
                </a:cxn>
                <a:cxn ang="0">
                  <a:pos x="893" y="1227"/>
                </a:cxn>
                <a:cxn ang="0">
                  <a:pos x="812" y="1258"/>
                </a:cxn>
                <a:cxn ang="0">
                  <a:pos x="696" y="1311"/>
                </a:cxn>
                <a:cxn ang="0">
                  <a:pos x="546" y="1392"/>
                </a:cxn>
                <a:cxn ang="0">
                  <a:pos x="404" y="1486"/>
                </a:cxn>
                <a:cxn ang="0">
                  <a:pos x="267" y="1591"/>
                </a:cxn>
                <a:cxn ang="0">
                  <a:pos x="132" y="1709"/>
                </a:cxn>
                <a:cxn ang="0">
                  <a:pos x="0" y="1836"/>
                </a:cxn>
              </a:cxnLst>
              <a:rect l="0" t="0" r="r" b="b"/>
              <a:pathLst>
                <a:path w="5239" h="1836">
                  <a:moveTo>
                    <a:pt x="5239" y="0"/>
                  </a:moveTo>
                  <a:lnTo>
                    <a:pt x="5239" y="0"/>
                  </a:lnTo>
                  <a:lnTo>
                    <a:pt x="5236" y="20"/>
                  </a:lnTo>
                  <a:lnTo>
                    <a:pt x="5223" y="74"/>
                  </a:lnTo>
                  <a:lnTo>
                    <a:pt x="5215" y="113"/>
                  </a:lnTo>
                  <a:lnTo>
                    <a:pt x="5202" y="158"/>
                  </a:lnTo>
                  <a:lnTo>
                    <a:pt x="5187" y="209"/>
                  </a:lnTo>
                  <a:lnTo>
                    <a:pt x="5169" y="265"/>
                  </a:lnTo>
                  <a:lnTo>
                    <a:pt x="5148" y="325"/>
                  </a:lnTo>
                  <a:lnTo>
                    <a:pt x="5122" y="389"/>
                  </a:lnTo>
                  <a:lnTo>
                    <a:pt x="5093" y="457"/>
                  </a:lnTo>
                  <a:lnTo>
                    <a:pt x="5061" y="527"/>
                  </a:lnTo>
                  <a:lnTo>
                    <a:pt x="5023" y="598"/>
                  </a:lnTo>
                  <a:lnTo>
                    <a:pt x="5003" y="635"/>
                  </a:lnTo>
                  <a:lnTo>
                    <a:pt x="4982" y="670"/>
                  </a:lnTo>
                  <a:lnTo>
                    <a:pt x="4958" y="706"/>
                  </a:lnTo>
                  <a:lnTo>
                    <a:pt x="4934" y="743"/>
                  </a:lnTo>
                  <a:lnTo>
                    <a:pt x="4909" y="778"/>
                  </a:lnTo>
                  <a:lnTo>
                    <a:pt x="4883" y="814"/>
                  </a:lnTo>
                  <a:lnTo>
                    <a:pt x="4855" y="850"/>
                  </a:lnTo>
                  <a:lnTo>
                    <a:pt x="4826" y="885"/>
                  </a:lnTo>
                  <a:lnTo>
                    <a:pt x="4796" y="921"/>
                  </a:lnTo>
                  <a:lnTo>
                    <a:pt x="4764" y="954"/>
                  </a:lnTo>
                  <a:lnTo>
                    <a:pt x="4730" y="987"/>
                  </a:lnTo>
                  <a:lnTo>
                    <a:pt x="4696" y="1019"/>
                  </a:lnTo>
                  <a:lnTo>
                    <a:pt x="4660" y="1051"/>
                  </a:lnTo>
                  <a:lnTo>
                    <a:pt x="4622" y="1082"/>
                  </a:lnTo>
                  <a:lnTo>
                    <a:pt x="4583" y="1113"/>
                  </a:lnTo>
                  <a:lnTo>
                    <a:pt x="4543" y="1140"/>
                  </a:lnTo>
                  <a:lnTo>
                    <a:pt x="4500" y="1168"/>
                  </a:lnTo>
                  <a:lnTo>
                    <a:pt x="4457" y="1195"/>
                  </a:lnTo>
                  <a:lnTo>
                    <a:pt x="4411" y="1219"/>
                  </a:lnTo>
                  <a:lnTo>
                    <a:pt x="4364" y="1242"/>
                  </a:lnTo>
                  <a:lnTo>
                    <a:pt x="4315" y="1265"/>
                  </a:lnTo>
                  <a:lnTo>
                    <a:pt x="4264" y="1284"/>
                  </a:lnTo>
                  <a:lnTo>
                    <a:pt x="4211" y="1303"/>
                  </a:lnTo>
                  <a:lnTo>
                    <a:pt x="4157" y="1319"/>
                  </a:lnTo>
                  <a:lnTo>
                    <a:pt x="4101" y="1334"/>
                  </a:lnTo>
                  <a:lnTo>
                    <a:pt x="4043" y="1347"/>
                  </a:lnTo>
                  <a:lnTo>
                    <a:pt x="3985" y="1357"/>
                  </a:lnTo>
                  <a:lnTo>
                    <a:pt x="3922" y="1365"/>
                  </a:lnTo>
                  <a:lnTo>
                    <a:pt x="3860" y="1371"/>
                  </a:lnTo>
                  <a:lnTo>
                    <a:pt x="3793" y="1374"/>
                  </a:lnTo>
                  <a:lnTo>
                    <a:pt x="3727" y="1376"/>
                  </a:lnTo>
                  <a:lnTo>
                    <a:pt x="3657" y="1374"/>
                  </a:lnTo>
                  <a:lnTo>
                    <a:pt x="3585" y="1371"/>
                  </a:lnTo>
                  <a:lnTo>
                    <a:pt x="3513" y="1365"/>
                  </a:lnTo>
                  <a:lnTo>
                    <a:pt x="3436" y="1355"/>
                  </a:lnTo>
                  <a:lnTo>
                    <a:pt x="3359" y="1342"/>
                  </a:lnTo>
                  <a:lnTo>
                    <a:pt x="3279" y="1326"/>
                  </a:lnTo>
                  <a:lnTo>
                    <a:pt x="3198" y="1308"/>
                  </a:lnTo>
                  <a:lnTo>
                    <a:pt x="3198" y="1308"/>
                  </a:lnTo>
                  <a:lnTo>
                    <a:pt x="3034" y="1269"/>
                  </a:lnTo>
                  <a:lnTo>
                    <a:pt x="2877" y="1235"/>
                  </a:lnTo>
                  <a:lnTo>
                    <a:pt x="2726" y="1205"/>
                  </a:lnTo>
                  <a:lnTo>
                    <a:pt x="2580" y="1179"/>
                  </a:lnTo>
                  <a:lnTo>
                    <a:pt x="2439" y="1156"/>
                  </a:lnTo>
                  <a:lnTo>
                    <a:pt x="2303" y="1137"/>
                  </a:lnTo>
                  <a:lnTo>
                    <a:pt x="2174" y="1121"/>
                  </a:lnTo>
                  <a:lnTo>
                    <a:pt x="2048" y="1109"/>
                  </a:lnTo>
                  <a:lnTo>
                    <a:pt x="1927" y="1101"/>
                  </a:lnTo>
                  <a:lnTo>
                    <a:pt x="1811" y="1097"/>
                  </a:lnTo>
                  <a:lnTo>
                    <a:pt x="1699" y="1097"/>
                  </a:lnTo>
                  <a:lnTo>
                    <a:pt x="1591" y="1100"/>
                  </a:lnTo>
                  <a:lnTo>
                    <a:pt x="1487" y="1105"/>
                  </a:lnTo>
                  <a:lnTo>
                    <a:pt x="1387" y="1114"/>
                  </a:lnTo>
                  <a:lnTo>
                    <a:pt x="1290" y="1127"/>
                  </a:lnTo>
                  <a:lnTo>
                    <a:pt x="1243" y="1135"/>
                  </a:lnTo>
                  <a:lnTo>
                    <a:pt x="1197" y="1143"/>
                  </a:lnTo>
                  <a:lnTo>
                    <a:pt x="1151" y="1153"/>
                  </a:lnTo>
                  <a:lnTo>
                    <a:pt x="1107" y="1164"/>
                  </a:lnTo>
                  <a:lnTo>
                    <a:pt x="1062" y="1174"/>
                  </a:lnTo>
                  <a:lnTo>
                    <a:pt x="1019" y="1187"/>
                  </a:lnTo>
                  <a:lnTo>
                    <a:pt x="976" y="1200"/>
                  </a:lnTo>
                  <a:lnTo>
                    <a:pt x="934" y="1213"/>
                  </a:lnTo>
                  <a:lnTo>
                    <a:pt x="893" y="1227"/>
                  </a:lnTo>
                  <a:lnTo>
                    <a:pt x="853" y="1242"/>
                  </a:lnTo>
                  <a:lnTo>
                    <a:pt x="812" y="1258"/>
                  </a:lnTo>
                  <a:lnTo>
                    <a:pt x="772" y="1276"/>
                  </a:lnTo>
                  <a:lnTo>
                    <a:pt x="696" y="1311"/>
                  </a:lnTo>
                  <a:lnTo>
                    <a:pt x="619" y="1350"/>
                  </a:lnTo>
                  <a:lnTo>
                    <a:pt x="546" y="1392"/>
                  </a:lnTo>
                  <a:lnTo>
                    <a:pt x="473" y="1437"/>
                  </a:lnTo>
                  <a:lnTo>
                    <a:pt x="404" y="1486"/>
                  </a:lnTo>
                  <a:lnTo>
                    <a:pt x="335" y="1537"/>
                  </a:lnTo>
                  <a:lnTo>
                    <a:pt x="267" y="1591"/>
                  </a:lnTo>
                  <a:lnTo>
                    <a:pt x="199" y="1649"/>
                  </a:lnTo>
                  <a:lnTo>
                    <a:pt x="132" y="1709"/>
                  </a:lnTo>
                  <a:lnTo>
                    <a:pt x="67" y="1772"/>
                  </a:lnTo>
                  <a:lnTo>
                    <a:pt x="0" y="183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93" name="Freeform 101"/>
            <p:cNvSpPr>
              <a:spLocks/>
            </p:cNvSpPr>
            <p:nvPr/>
          </p:nvSpPr>
          <p:spPr bwMode="auto">
            <a:xfrm>
              <a:off x="1407" y="796"/>
              <a:ext cx="5211" cy="976"/>
            </a:xfrm>
            <a:custGeom>
              <a:avLst/>
              <a:gdLst/>
              <a:ahLst/>
              <a:cxnLst>
                <a:cxn ang="0">
                  <a:pos x="5211" y="0"/>
                </a:cxn>
                <a:cxn ang="0">
                  <a:pos x="5197" y="76"/>
                </a:cxn>
                <a:cxn ang="0">
                  <a:pos x="5176" y="160"/>
                </a:cxn>
                <a:cxn ang="0">
                  <a:pos x="5144" y="268"/>
                </a:cxn>
                <a:cxn ang="0">
                  <a:pos x="5100" y="394"/>
                </a:cxn>
                <a:cxn ang="0">
                  <a:pos x="5040" y="533"/>
                </a:cxn>
                <a:cxn ang="0">
                  <a:pos x="4983" y="643"/>
                </a:cxn>
                <a:cxn ang="0">
                  <a:pos x="4940" y="715"/>
                </a:cxn>
                <a:cxn ang="0">
                  <a:pos x="4893" y="790"/>
                </a:cxn>
                <a:cxn ang="0">
                  <a:pos x="4839" y="862"/>
                </a:cxn>
                <a:cxn ang="0">
                  <a:pos x="4780" y="933"/>
                </a:cxn>
                <a:cxn ang="0">
                  <a:pos x="4716" y="1003"/>
                </a:cxn>
                <a:cxn ang="0">
                  <a:pos x="4647" y="1069"/>
                </a:cxn>
                <a:cxn ang="0">
                  <a:pos x="4571" y="1130"/>
                </a:cxn>
                <a:cxn ang="0">
                  <a:pos x="4489" y="1188"/>
                </a:cxn>
                <a:cxn ang="0">
                  <a:pos x="4400" y="1242"/>
                </a:cxn>
                <a:cxn ang="0">
                  <a:pos x="4305" y="1289"/>
                </a:cxn>
                <a:cxn ang="0">
                  <a:pos x="4203" y="1331"/>
                </a:cxn>
                <a:cxn ang="0">
                  <a:pos x="4093" y="1363"/>
                </a:cxn>
                <a:cxn ang="0">
                  <a:pos x="3976" y="1389"/>
                </a:cxn>
                <a:cxn ang="0">
                  <a:pos x="3851" y="1406"/>
                </a:cxn>
                <a:cxn ang="0">
                  <a:pos x="3718" y="1413"/>
                </a:cxn>
                <a:cxn ang="0">
                  <a:pos x="3578" y="1411"/>
                </a:cxn>
                <a:cxn ang="0">
                  <a:pos x="3428" y="1398"/>
                </a:cxn>
                <a:cxn ang="0">
                  <a:pos x="3271" y="1373"/>
                </a:cxn>
                <a:cxn ang="0">
                  <a:pos x="3188" y="1356"/>
                </a:cxn>
                <a:cxn ang="0">
                  <a:pos x="2867" y="1290"/>
                </a:cxn>
                <a:cxn ang="0">
                  <a:pos x="2568" y="1239"/>
                </a:cxn>
                <a:cxn ang="0">
                  <a:pos x="2292" y="1203"/>
                </a:cxn>
                <a:cxn ang="0">
                  <a:pos x="2037" y="1180"/>
                </a:cxn>
                <a:cxn ang="0">
                  <a:pos x="1799" y="1172"/>
                </a:cxn>
                <a:cxn ang="0">
                  <a:pos x="1580" y="1179"/>
                </a:cxn>
                <a:cxn ang="0">
                  <a:pos x="1376" y="1198"/>
                </a:cxn>
                <a:cxn ang="0">
                  <a:pos x="1231" y="1222"/>
                </a:cxn>
                <a:cxn ang="0">
                  <a:pos x="1140" y="1242"/>
                </a:cxn>
                <a:cxn ang="0">
                  <a:pos x="1052" y="1266"/>
                </a:cxn>
                <a:cxn ang="0">
                  <a:pos x="966" y="1292"/>
                </a:cxn>
                <a:cxn ang="0">
                  <a:pos x="883" y="1323"/>
                </a:cxn>
                <a:cxn ang="0">
                  <a:pos x="802" y="1355"/>
                </a:cxn>
                <a:cxn ang="0">
                  <a:pos x="687" y="1410"/>
                </a:cxn>
                <a:cxn ang="0">
                  <a:pos x="539" y="1495"/>
                </a:cxn>
                <a:cxn ang="0">
                  <a:pos x="398" y="1592"/>
                </a:cxn>
                <a:cxn ang="0">
                  <a:pos x="262" y="1700"/>
                </a:cxn>
                <a:cxn ang="0">
                  <a:pos x="130" y="1821"/>
                </a:cxn>
                <a:cxn ang="0">
                  <a:pos x="0" y="1952"/>
                </a:cxn>
              </a:cxnLst>
              <a:rect l="0" t="0" r="r" b="b"/>
              <a:pathLst>
                <a:path w="5211" h="1952">
                  <a:moveTo>
                    <a:pt x="5211" y="0"/>
                  </a:moveTo>
                  <a:lnTo>
                    <a:pt x="5211" y="0"/>
                  </a:lnTo>
                  <a:lnTo>
                    <a:pt x="5206" y="21"/>
                  </a:lnTo>
                  <a:lnTo>
                    <a:pt x="5197" y="76"/>
                  </a:lnTo>
                  <a:lnTo>
                    <a:pt x="5187" y="115"/>
                  </a:lnTo>
                  <a:lnTo>
                    <a:pt x="5176" y="160"/>
                  </a:lnTo>
                  <a:lnTo>
                    <a:pt x="5162" y="212"/>
                  </a:lnTo>
                  <a:lnTo>
                    <a:pt x="5144" y="268"/>
                  </a:lnTo>
                  <a:lnTo>
                    <a:pt x="5123" y="329"/>
                  </a:lnTo>
                  <a:lnTo>
                    <a:pt x="5100" y="394"/>
                  </a:lnTo>
                  <a:lnTo>
                    <a:pt x="5072" y="463"/>
                  </a:lnTo>
                  <a:lnTo>
                    <a:pt x="5040" y="533"/>
                  </a:lnTo>
                  <a:lnTo>
                    <a:pt x="5004" y="606"/>
                  </a:lnTo>
                  <a:lnTo>
                    <a:pt x="4983" y="643"/>
                  </a:lnTo>
                  <a:lnTo>
                    <a:pt x="4962" y="680"/>
                  </a:lnTo>
                  <a:lnTo>
                    <a:pt x="4940" y="715"/>
                  </a:lnTo>
                  <a:lnTo>
                    <a:pt x="4916" y="753"/>
                  </a:lnTo>
                  <a:lnTo>
                    <a:pt x="4893" y="790"/>
                  </a:lnTo>
                  <a:lnTo>
                    <a:pt x="4866" y="827"/>
                  </a:lnTo>
                  <a:lnTo>
                    <a:pt x="4839" y="862"/>
                  </a:lnTo>
                  <a:lnTo>
                    <a:pt x="4811" y="898"/>
                  </a:lnTo>
                  <a:lnTo>
                    <a:pt x="4780" y="933"/>
                  </a:lnTo>
                  <a:lnTo>
                    <a:pt x="4750" y="969"/>
                  </a:lnTo>
                  <a:lnTo>
                    <a:pt x="4716" y="1003"/>
                  </a:lnTo>
                  <a:lnTo>
                    <a:pt x="4683" y="1037"/>
                  </a:lnTo>
                  <a:lnTo>
                    <a:pt x="4647" y="1069"/>
                  </a:lnTo>
                  <a:lnTo>
                    <a:pt x="4609" y="1100"/>
                  </a:lnTo>
                  <a:lnTo>
                    <a:pt x="4571" y="1130"/>
                  </a:lnTo>
                  <a:lnTo>
                    <a:pt x="4530" y="1161"/>
                  </a:lnTo>
                  <a:lnTo>
                    <a:pt x="4489" y="1188"/>
                  </a:lnTo>
                  <a:lnTo>
                    <a:pt x="4446" y="1216"/>
                  </a:lnTo>
                  <a:lnTo>
                    <a:pt x="4400" y="1242"/>
                  </a:lnTo>
                  <a:lnTo>
                    <a:pt x="4354" y="1266"/>
                  </a:lnTo>
                  <a:lnTo>
                    <a:pt x="4305" y="1289"/>
                  </a:lnTo>
                  <a:lnTo>
                    <a:pt x="4255" y="1311"/>
                  </a:lnTo>
                  <a:lnTo>
                    <a:pt x="4203" y="1331"/>
                  </a:lnTo>
                  <a:lnTo>
                    <a:pt x="4148" y="1348"/>
                  </a:lnTo>
                  <a:lnTo>
                    <a:pt x="4093" y="1363"/>
                  </a:lnTo>
                  <a:lnTo>
                    <a:pt x="4036" y="1377"/>
                  </a:lnTo>
                  <a:lnTo>
                    <a:pt x="3976" y="1389"/>
                  </a:lnTo>
                  <a:lnTo>
                    <a:pt x="3915" y="1398"/>
                  </a:lnTo>
                  <a:lnTo>
                    <a:pt x="3851" y="1406"/>
                  </a:lnTo>
                  <a:lnTo>
                    <a:pt x="3786" y="1411"/>
                  </a:lnTo>
                  <a:lnTo>
                    <a:pt x="3718" y="1413"/>
                  </a:lnTo>
                  <a:lnTo>
                    <a:pt x="3649" y="1415"/>
                  </a:lnTo>
                  <a:lnTo>
                    <a:pt x="3578" y="1411"/>
                  </a:lnTo>
                  <a:lnTo>
                    <a:pt x="3504" y="1406"/>
                  </a:lnTo>
                  <a:lnTo>
                    <a:pt x="3428" y="1398"/>
                  </a:lnTo>
                  <a:lnTo>
                    <a:pt x="3350" y="1387"/>
                  </a:lnTo>
                  <a:lnTo>
                    <a:pt x="3271" y="1373"/>
                  </a:lnTo>
                  <a:lnTo>
                    <a:pt x="3188" y="1356"/>
                  </a:lnTo>
                  <a:lnTo>
                    <a:pt x="3188" y="1356"/>
                  </a:lnTo>
                  <a:lnTo>
                    <a:pt x="3025" y="1321"/>
                  </a:lnTo>
                  <a:lnTo>
                    <a:pt x="2867" y="1290"/>
                  </a:lnTo>
                  <a:lnTo>
                    <a:pt x="2716" y="1263"/>
                  </a:lnTo>
                  <a:lnTo>
                    <a:pt x="2568" y="1239"/>
                  </a:lnTo>
                  <a:lnTo>
                    <a:pt x="2428" y="1219"/>
                  </a:lnTo>
                  <a:lnTo>
                    <a:pt x="2292" y="1203"/>
                  </a:lnTo>
                  <a:lnTo>
                    <a:pt x="2162" y="1190"/>
                  </a:lnTo>
                  <a:lnTo>
                    <a:pt x="2037" y="1180"/>
                  </a:lnTo>
                  <a:lnTo>
                    <a:pt x="1916" y="1174"/>
                  </a:lnTo>
                  <a:lnTo>
                    <a:pt x="1799" y="1172"/>
                  </a:lnTo>
                  <a:lnTo>
                    <a:pt x="1688" y="1174"/>
                  </a:lnTo>
                  <a:lnTo>
                    <a:pt x="1580" y="1179"/>
                  </a:lnTo>
                  <a:lnTo>
                    <a:pt x="1476" y="1187"/>
                  </a:lnTo>
                  <a:lnTo>
                    <a:pt x="1376" y="1198"/>
                  </a:lnTo>
                  <a:lnTo>
                    <a:pt x="1279" y="1214"/>
                  </a:lnTo>
                  <a:lnTo>
                    <a:pt x="1231" y="1222"/>
                  </a:lnTo>
                  <a:lnTo>
                    <a:pt x="1186" y="1232"/>
                  </a:lnTo>
                  <a:lnTo>
                    <a:pt x="1140" y="1242"/>
                  </a:lnTo>
                  <a:lnTo>
                    <a:pt x="1095" y="1253"/>
                  </a:lnTo>
                  <a:lnTo>
                    <a:pt x="1052" y="1266"/>
                  </a:lnTo>
                  <a:lnTo>
                    <a:pt x="1009" y="1279"/>
                  </a:lnTo>
                  <a:lnTo>
                    <a:pt x="966" y="1292"/>
                  </a:lnTo>
                  <a:lnTo>
                    <a:pt x="925" y="1306"/>
                  </a:lnTo>
                  <a:lnTo>
                    <a:pt x="883" y="1323"/>
                  </a:lnTo>
                  <a:lnTo>
                    <a:pt x="843" y="1339"/>
                  </a:lnTo>
                  <a:lnTo>
                    <a:pt x="802" y="1355"/>
                  </a:lnTo>
                  <a:lnTo>
                    <a:pt x="763" y="1373"/>
                  </a:lnTo>
                  <a:lnTo>
                    <a:pt x="687" y="1410"/>
                  </a:lnTo>
                  <a:lnTo>
                    <a:pt x="612" y="1452"/>
                  </a:lnTo>
                  <a:lnTo>
                    <a:pt x="539" y="1495"/>
                  </a:lnTo>
                  <a:lnTo>
                    <a:pt x="468" y="1542"/>
                  </a:lnTo>
                  <a:lnTo>
                    <a:pt x="398" y="1592"/>
                  </a:lnTo>
                  <a:lnTo>
                    <a:pt x="329" y="1644"/>
                  </a:lnTo>
                  <a:lnTo>
                    <a:pt x="262" y="1700"/>
                  </a:lnTo>
                  <a:lnTo>
                    <a:pt x="196" y="1758"/>
                  </a:lnTo>
                  <a:lnTo>
                    <a:pt x="130" y="1821"/>
                  </a:lnTo>
                  <a:lnTo>
                    <a:pt x="65" y="1884"/>
                  </a:lnTo>
                  <a:lnTo>
                    <a:pt x="0" y="195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94" name="Freeform 102"/>
            <p:cNvSpPr>
              <a:spLocks/>
            </p:cNvSpPr>
            <p:nvPr/>
          </p:nvSpPr>
          <p:spPr bwMode="auto">
            <a:xfrm>
              <a:off x="1454" y="767"/>
              <a:ext cx="5179" cy="1034"/>
            </a:xfrm>
            <a:custGeom>
              <a:avLst/>
              <a:gdLst/>
              <a:ahLst/>
              <a:cxnLst>
                <a:cxn ang="0">
                  <a:pos x="5179" y="0"/>
                </a:cxn>
                <a:cxn ang="0">
                  <a:pos x="5166" y="74"/>
                </a:cxn>
                <a:cxn ang="0">
                  <a:pos x="5148" y="159"/>
                </a:cxn>
                <a:cxn ang="0">
                  <a:pos x="5118" y="269"/>
                </a:cxn>
                <a:cxn ang="0">
                  <a:pos x="5075" y="397"/>
                </a:cxn>
                <a:cxn ang="0">
                  <a:pos x="5016" y="537"/>
                </a:cxn>
                <a:cxn ang="0">
                  <a:pos x="4962" y="649"/>
                </a:cxn>
                <a:cxn ang="0">
                  <a:pos x="4921" y="723"/>
                </a:cxn>
                <a:cxn ang="0">
                  <a:pos x="4873" y="799"/>
                </a:cxn>
                <a:cxn ang="0">
                  <a:pos x="4822" y="873"/>
                </a:cxn>
                <a:cxn ang="0">
                  <a:pos x="4764" y="946"/>
                </a:cxn>
                <a:cxn ang="0">
                  <a:pos x="4701" y="1015"/>
                </a:cxn>
                <a:cxn ang="0">
                  <a:pos x="4632" y="1083"/>
                </a:cxn>
                <a:cxn ang="0">
                  <a:pos x="4558" y="1148"/>
                </a:cxn>
                <a:cxn ang="0">
                  <a:pos x="4476" y="1207"/>
                </a:cxn>
                <a:cxn ang="0">
                  <a:pos x="4389" y="1262"/>
                </a:cxn>
                <a:cxn ang="0">
                  <a:pos x="4294" y="1312"/>
                </a:cxn>
                <a:cxn ang="0">
                  <a:pos x="4192" y="1356"/>
                </a:cxn>
                <a:cxn ang="0">
                  <a:pos x="4083" y="1391"/>
                </a:cxn>
                <a:cxn ang="0">
                  <a:pos x="3967" y="1419"/>
                </a:cxn>
                <a:cxn ang="0">
                  <a:pos x="3842" y="1438"/>
                </a:cxn>
                <a:cxn ang="0">
                  <a:pos x="3710" y="1450"/>
                </a:cxn>
                <a:cxn ang="0">
                  <a:pos x="3568" y="1450"/>
                </a:cxn>
                <a:cxn ang="0">
                  <a:pos x="3420" y="1440"/>
                </a:cxn>
                <a:cxn ang="0">
                  <a:pos x="3261" y="1417"/>
                </a:cxn>
                <a:cxn ang="0">
                  <a:pos x="3178" y="1403"/>
                </a:cxn>
                <a:cxn ang="0">
                  <a:pos x="2856" y="1343"/>
                </a:cxn>
                <a:cxn ang="0">
                  <a:pos x="2558" y="1296"/>
                </a:cxn>
                <a:cxn ang="0">
                  <a:pos x="2281" y="1265"/>
                </a:cxn>
                <a:cxn ang="0">
                  <a:pos x="2024" y="1249"/>
                </a:cxn>
                <a:cxn ang="0">
                  <a:pos x="1787" y="1246"/>
                </a:cxn>
                <a:cxn ang="0">
                  <a:pos x="1568" y="1256"/>
                </a:cxn>
                <a:cxn ang="0">
                  <a:pos x="1363" y="1280"/>
                </a:cxn>
                <a:cxn ang="0">
                  <a:pos x="1268" y="1298"/>
                </a:cxn>
                <a:cxn ang="0">
                  <a:pos x="1175" y="1319"/>
                </a:cxn>
                <a:cxn ang="0">
                  <a:pos x="1084" y="1341"/>
                </a:cxn>
                <a:cxn ang="0">
                  <a:pos x="998" y="1369"/>
                </a:cxn>
                <a:cxn ang="0">
                  <a:pos x="914" y="1398"/>
                </a:cxn>
                <a:cxn ang="0">
                  <a:pos x="833" y="1432"/>
                </a:cxn>
                <a:cxn ang="0">
                  <a:pos x="754" y="1467"/>
                </a:cxn>
                <a:cxn ang="0">
                  <a:pos x="678" y="1508"/>
                </a:cxn>
                <a:cxn ang="0">
                  <a:pos x="532" y="1595"/>
                </a:cxn>
                <a:cxn ang="0">
                  <a:pos x="392" y="1695"/>
                </a:cxn>
                <a:cxn ang="0">
                  <a:pos x="258" y="1808"/>
                </a:cxn>
                <a:cxn ang="0">
                  <a:pos x="128" y="1931"/>
                </a:cxn>
                <a:cxn ang="0">
                  <a:pos x="0" y="2066"/>
                </a:cxn>
              </a:cxnLst>
              <a:rect l="0" t="0" r="r" b="b"/>
              <a:pathLst>
                <a:path w="5179" h="2066">
                  <a:moveTo>
                    <a:pt x="5179" y="0"/>
                  </a:moveTo>
                  <a:lnTo>
                    <a:pt x="5179" y="0"/>
                  </a:lnTo>
                  <a:lnTo>
                    <a:pt x="5176" y="19"/>
                  </a:lnTo>
                  <a:lnTo>
                    <a:pt x="5166" y="74"/>
                  </a:lnTo>
                  <a:lnTo>
                    <a:pt x="5158" y="114"/>
                  </a:lnTo>
                  <a:lnTo>
                    <a:pt x="5148" y="159"/>
                  </a:lnTo>
                  <a:lnTo>
                    <a:pt x="5134" y="211"/>
                  </a:lnTo>
                  <a:lnTo>
                    <a:pt x="5118" y="269"/>
                  </a:lnTo>
                  <a:lnTo>
                    <a:pt x="5098" y="331"/>
                  </a:lnTo>
                  <a:lnTo>
                    <a:pt x="5075" y="397"/>
                  </a:lnTo>
                  <a:lnTo>
                    <a:pt x="5048" y="466"/>
                  </a:lnTo>
                  <a:lnTo>
                    <a:pt x="5016" y="537"/>
                  </a:lnTo>
                  <a:lnTo>
                    <a:pt x="4982" y="612"/>
                  </a:lnTo>
                  <a:lnTo>
                    <a:pt x="4962" y="649"/>
                  </a:lnTo>
                  <a:lnTo>
                    <a:pt x="4941" y="686"/>
                  </a:lnTo>
                  <a:lnTo>
                    <a:pt x="4921" y="723"/>
                  </a:lnTo>
                  <a:lnTo>
                    <a:pt x="4897" y="762"/>
                  </a:lnTo>
                  <a:lnTo>
                    <a:pt x="4873" y="799"/>
                  </a:lnTo>
                  <a:lnTo>
                    <a:pt x="4848" y="836"/>
                  </a:lnTo>
                  <a:lnTo>
                    <a:pt x="4822" y="873"/>
                  </a:lnTo>
                  <a:lnTo>
                    <a:pt x="4794" y="909"/>
                  </a:lnTo>
                  <a:lnTo>
                    <a:pt x="4764" y="946"/>
                  </a:lnTo>
                  <a:lnTo>
                    <a:pt x="4733" y="981"/>
                  </a:lnTo>
                  <a:lnTo>
                    <a:pt x="4701" y="1015"/>
                  </a:lnTo>
                  <a:lnTo>
                    <a:pt x="4668" y="1051"/>
                  </a:lnTo>
                  <a:lnTo>
                    <a:pt x="4632" y="1083"/>
                  </a:lnTo>
                  <a:lnTo>
                    <a:pt x="4596" y="1117"/>
                  </a:lnTo>
                  <a:lnTo>
                    <a:pt x="4558" y="1148"/>
                  </a:lnTo>
                  <a:lnTo>
                    <a:pt x="4518" y="1178"/>
                  </a:lnTo>
                  <a:lnTo>
                    <a:pt x="4476" y="1207"/>
                  </a:lnTo>
                  <a:lnTo>
                    <a:pt x="4433" y="1236"/>
                  </a:lnTo>
                  <a:lnTo>
                    <a:pt x="4389" y="1262"/>
                  </a:lnTo>
                  <a:lnTo>
                    <a:pt x="4342" y="1288"/>
                  </a:lnTo>
                  <a:lnTo>
                    <a:pt x="4294" y="1312"/>
                  </a:lnTo>
                  <a:lnTo>
                    <a:pt x="4244" y="1335"/>
                  </a:lnTo>
                  <a:lnTo>
                    <a:pt x="4192" y="1356"/>
                  </a:lnTo>
                  <a:lnTo>
                    <a:pt x="4139" y="1374"/>
                  </a:lnTo>
                  <a:lnTo>
                    <a:pt x="4083" y="1391"/>
                  </a:lnTo>
                  <a:lnTo>
                    <a:pt x="4026" y="1406"/>
                  </a:lnTo>
                  <a:lnTo>
                    <a:pt x="3967" y="1419"/>
                  </a:lnTo>
                  <a:lnTo>
                    <a:pt x="3906" y="1430"/>
                  </a:lnTo>
                  <a:lnTo>
                    <a:pt x="3842" y="1438"/>
                  </a:lnTo>
                  <a:lnTo>
                    <a:pt x="3777" y="1445"/>
                  </a:lnTo>
                  <a:lnTo>
                    <a:pt x="3710" y="1450"/>
                  </a:lnTo>
                  <a:lnTo>
                    <a:pt x="3641" y="1451"/>
                  </a:lnTo>
                  <a:lnTo>
                    <a:pt x="3568" y="1450"/>
                  </a:lnTo>
                  <a:lnTo>
                    <a:pt x="3495" y="1446"/>
                  </a:lnTo>
                  <a:lnTo>
                    <a:pt x="3420" y="1440"/>
                  </a:lnTo>
                  <a:lnTo>
                    <a:pt x="3341" y="1430"/>
                  </a:lnTo>
                  <a:lnTo>
                    <a:pt x="3261" y="1417"/>
                  </a:lnTo>
                  <a:lnTo>
                    <a:pt x="3178" y="1403"/>
                  </a:lnTo>
                  <a:lnTo>
                    <a:pt x="3178" y="1403"/>
                  </a:lnTo>
                  <a:lnTo>
                    <a:pt x="3014" y="1370"/>
                  </a:lnTo>
                  <a:lnTo>
                    <a:pt x="2856" y="1343"/>
                  </a:lnTo>
                  <a:lnTo>
                    <a:pt x="2703" y="1317"/>
                  </a:lnTo>
                  <a:lnTo>
                    <a:pt x="2558" y="1296"/>
                  </a:lnTo>
                  <a:lnTo>
                    <a:pt x="2416" y="1280"/>
                  </a:lnTo>
                  <a:lnTo>
                    <a:pt x="2281" y="1265"/>
                  </a:lnTo>
                  <a:lnTo>
                    <a:pt x="2149" y="1256"/>
                  </a:lnTo>
                  <a:lnTo>
                    <a:pt x="2024" y="1249"/>
                  </a:lnTo>
                  <a:lnTo>
                    <a:pt x="1904" y="1246"/>
                  </a:lnTo>
                  <a:lnTo>
                    <a:pt x="1787" y="1246"/>
                  </a:lnTo>
                  <a:lnTo>
                    <a:pt x="1674" y="1249"/>
                  </a:lnTo>
                  <a:lnTo>
                    <a:pt x="1568" y="1256"/>
                  </a:lnTo>
                  <a:lnTo>
                    <a:pt x="1463" y="1267"/>
                  </a:lnTo>
                  <a:lnTo>
                    <a:pt x="1363" y="1280"/>
                  </a:lnTo>
                  <a:lnTo>
                    <a:pt x="1315" y="1288"/>
                  </a:lnTo>
                  <a:lnTo>
                    <a:pt x="1268" y="1298"/>
                  </a:lnTo>
                  <a:lnTo>
                    <a:pt x="1220" y="1307"/>
                  </a:lnTo>
                  <a:lnTo>
                    <a:pt x="1175" y="1319"/>
                  </a:lnTo>
                  <a:lnTo>
                    <a:pt x="1129" y="1330"/>
                  </a:lnTo>
                  <a:lnTo>
                    <a:pt x="1084" y="1341"/>
                  </a:lnTo>
                  <a:lnTo>
                    <a:pt x="1041" y="1354"/>
                  </a:lnTo>
                  <a:lnTo>
                    <a:pt x="998" y="1369"/>
                  </a:lnTo>
                  <a:lnTo>
                    <a:pt x="955" y="1383"/>
                  </a:lnTo>
                  <a:lnTo>
                    <a:pt x="914" y="1398"/>
                  </a:lnTo>
                  <a:lnTo>
                    <a:pt x="873" y="1414"/>
                  </a:lnTo>
                  <a:lnTo>
                    <a:pt x="833" y="1432"/>
                  </a:lnTo>
                  <a:lnTo>
                    <a:pt x="793" y="1450"/>
                  </a:lnTo>
                  <a:lnTo>
                    <a:pt x="754" y="1467"/>
                  </a:lnTo>
                  <a:lnTo>
                    <a:pt x="716" y="1487"/>
                  </a:lnTo>
                  <a:lnTo>
                    <a:pt x="678" y="1508"/>
                  </a:lnTo>
                  <a:lnTo>
                    <a:pt x="604" y="1550"/>
                  </a:lnTo>
                  <a:lnTo>
                    <a:pt x="532" y="1595"/>
                  </a:lnTo>
                  <a:lnTo>
                    <a:pt x="461" y="1643"/>
                  </a:lnTo>
                  <a:lnTo>
                    <a:pt x="392" y="1695"/>
                  </a:lnTo>
                  <a:lnTo>
                    <a:pt x="325" y="1750"/>
                  </a:lnTo>
                  <a:lnTo>
                    <a:pt x="258" y="1808"/>
                  </a:lnTo>
                  <a:lnTo>
                    <a:pt x="193" y="1868"/>
                  </a:lnTo>
                  <a:lnTo>
                    <a:pt x="128" y="1931"/>
                  </a:lnTo>
                  <a:lnTo>
                    <a:pt x="64" y="1997"/>
                  </a:lnTo>
                  <a:lnTo>
                    <a:pt x="0" y="206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95" name="Freeform 103"/>
            <p:cNvSpPr>
              <a:spLocks/>
            </p:cNvSpPr>
            <p:nvPr/>
          </p:nvSpPr>
          <p:spPr bwMode="auto">
            <a:xfrm>
              <a:off x="1501" y="738"/>
              <a:ext cx="5149" cy="1091"/>
            </a:xfrm>
            <a:custGeom>
              <a:avLst/>
              <a:gdLst/>
              <a:ahLst/>
              <a:cxnLst>
                <a:cxn ang="0">
                  <a:pos x="5149" y="0"/>
                </a:cxn>
                <a:cxn ang="0">
                  <a:pos x="5136" y="76"/>
                </a:cxn>
                <a:cxn ang="0">
                  <a:pos x="5119" y="162"/>
                </a:cxn>
                <a:cxn ang="0">
                  <a:pos x="5090" y="273"/>
                </a:cxn>
                <a:cxn ang="0">
                  <a:pos x="5050" y="402"/>
                </a:cxn>
                <a:cxn ang="0">
                  <a:pos x="4993" y="545"/>
                </a:cxn>
                <a:cxn ang="0">
                  <a:pos x="4940" y="658"/>
                </a:cxn>
                <a:cxn ang="0">
                  <a:pos x="4900" y="734"/>
                </a:cxn>
                <a:cxn ang="0">
                  <a:pos x="4854" y="809"/>
                </a:cxn>
                <a:cxn ang="0">
                  <a:pos x="4803" y="885"/>
                </a:cxn>
                <a:cxn ang="0">
                  <a:pos x="4747" y="960"/>
                </a:cxn>
                <a:cxn ang="0">
                  <a:pos x="4685" y="1032"/>
                </a:cxn>
                <a:cxn ang="0">
                  <a:pos x="4617" y="1102"/>
                </a:cxn>
                <a:cxn ang="0">
                  <a:pos x="4543" y="1168"/>
                </a:cxn>
                <a:cxn ang="0">
                  <a:pos x="4463" y="1229"/>
                </a:cxn>
                <a:cxn ang="0">
                  <a:pos x="4377" y="1287"/>
                </a:cxn>
                <a:cxn ang="0">
                  <a:pos x="4282" y="1337"/>
                </a:cxn>
                <a:cxn ang="0">
                  <a:pos x="4181" y="1384"/>
                </a:cxn>
                <a:cxn ang="0">
                  <a:pos x="4073" y="1421"/>
                </a:cxn>
                <a:cxn ang="0">
                  <a:pos x="3957" y="1452"/>
                </a:cxn>
                <a:cxn ang="0">
                  <a:pos x="3832" y="1475"/>
                </a:cxn>
                <a:cxn ang="0">
                  <a:pos x="3700" y="1488"/>
                </a:cxn>
                <a:cxn ang="0">
                  <a:pos x="3559" y="1491"/>
                </a:cxn>
                <a:cxn ang="0">
                  <a:pos x="3410" y="1483"/>
                </a:cxn>
                <a:cxn ang="0">
                  <a:pos x="3251" y="1465"/>
                </a:cxn>
                <a:cxn ang="0">
                  <a:pos x="3169" y="1450"/>
                </a:cxn>
                <a:cxn ang="0">
                  <a:pos x="2845" y="1397"/>
                </a:cxn>
                <a:cxn ang="0">
                  <a:pos x="2545" y="1358"/>
                </a:cxn>
                <a:cxn ang="0">
                  <a:pos x="2269" y="1333"/>
                </a:cxn>
                <a:cxn ang="0">
                  <a:pos x="2012" y="1321"/>
                </a:cxn>
                <a:cxn ang="0">
                  <a:pos x="1775" y="1323"/>
                </a:cxn>
                <a:cxn ang="0">
                  <a:pos x="1555" y="1337"/>
                </a:cxn>
                <a:cxn ang="0">
                  <a:pos x="1353" y="1366"/>
                </a:cxn>
                <a:cxn ang="0">
                  <a:pos x="1255" y="1384"/>
                </a:cxn>
                <a:cxn ang="0">
                  <a:pos x="1164" y="1407"/>
                </a:cxn>
                <a:cxn ang="0">
                  <a:pos x="1074" y="1433"/>
                </a:cxn>
                <a:cxn ang="0">
                  <a:pos x="987" y="1462"/>
                </a:cxn>
                <a:cxn ang="0">
                  <a:pos x="904" y="1492"/>
                </a:cxn>
                <a:cxn ang="0">
                  <a:pos x="824" y="1528"/>
                </a:cxn>
                <a:cxn ang="0">
                  <a:pos x="746" y="1567"/>
                </a:cxn>
                <a:cxn ang="0">
                  <a:pos x="669" y="1607"/>
                </a:cxn>
                <a:cxn ang="0">
                  <a:pos x="525" y="1699"/>
                </a:cxn>
                <a:cxn ang="0">
                  <a:pos x="386" y="1802"/>
                </a:cxn>
                <a:cxn ang="0">
                  <a:pos x="254" y="1917"/>
                </a:cxn>
                <a:cxn ang="0">
                  <a:pos x="127" y="2045"/>
                </a:cxn>
                <a:cxn ang="0">
                  <a:pos x="0" y="2182"/>
                </a:cxn>
              </a:cxnLst>
              <a:rect l="0" t="0" r="r" b="b"/>
              <a:pathLst>
                <a:path w="5149" h="2182">
                  <a:moveTo>
                    <a:pt x="5149" y="0"/>
                  </a:moveTo>
                  <a:lnTo>
                    <a:pt x="5149" y="0"/>
                  </a:lnTo>
                  <a:lnTo>
                    <a:pt x="5146" y="20"/>
                  </a:lnTo>
                  <a:lnTo>
                    <a:pt x="5136" y="76"/>
                  </a:lnTo>
                  <a:lnTo>
                    <a:pt x="5129" y="115"/>
                  </a:lnTo>
                  <a:lnTo>
                    <a:pt x="5119" y="162"/>
                  </a:lnTo>
                  <a:lnTo>
                    <a:pt x="5105" y="215"/>
                  </a:lnTo>
                  <a:lnTo>
                    <a:pt x="5090" y="273"/>
                  </a:lnTo>
                  <a:lnTo>
                    <a:pt x="5072" y="336"/>
                  </a:lnTo>
                  <a:lnTo>
                    <a:pt x="5050" y="402"/>
                  </a:lnTo>
                  <a:lnTo>
                    <a:pt x="5024" y="472"/>
                  </a:lnTo>
                  <a:lnTo>
                    <a:pt x="4993" y="545"/>
                  </a:lnTo>
                  <a:lnTo>
                    <a:pt x="4960" y="620"/>
                  </a:lnTo>
                  <a:lnTo>
                    <a:pt x="4940" y="658"/>
                  </a:lnTo>
                  <a:lnTo>
                    <a:pt x="4921" y="696"/>
                  </a:lnTo>
                  <a:lnTo>
                    <a:pt x="4900" y="734"/>
                  </a:lnTo>
                  <a:lnTo>
                    <a:pt x="4878" y="772"/>
                  </a:lnTo>
                  <a:lnTo>
                    <a:pt x="4854" y="809"/>
                  </a:lnTo>
                  <a:lnTo>
                    <a:pt x="4829" y="848"/>
                  </a:lnTo>
                  <a:lnTo>
                    <a:pt x="4803" y="885"/>
                  </a:lnTo>
                  <a:lnTo>
                    <a:pt x="4776" y="922"/>
                  </a:lnTo>
                  <a:lnTo>
                    <a:pt x="4747" y="960"/>
                  </a:lnTo>
                  <a:lnTo>
                    <a:pt x="4717" y="997"/>
                  </a:lnTo>
                  <a:lnTo>
                    <a:pt x="4685" y="1032"/>
                  </a:lnTo>
                  <a:lnTo>
                    <a:pt x="4651" y="1068"/>
                  </a:lnTo>
                  <a:lnTo>
                    <a:pt x="4617" y="1102"/>
                  </a:lnTo>
                  <a:lnTo>
                    <a:pt x="4581" y="1136"/>
                  </a:lnTo>
                  <a:lnTo>
                    <a:pt x="4543" y="1168"/>
                  </a:lnTo>
                  <a:lnTo>
                    <a:pt x="4504" y="1199"/>
                  </a:lnTo>
                  <a:lnTo>
                    <a:pt x="4463" y="1229"/>
                  </a:lnTo>
                  <a:lnTo>
                    <a:pt x="4421" y="1258"/>
                  </a:lnTo>
                  <a:lnTo>
                    <a:pt x="4377" y="1287"/>
                  </a:lnTo>
                  <a:lnTo>
                    <a:pt x="4331" y="1313"/>
                  </a:lnTo>
                  <a:lnTo>
                    <a:pt x="4282" y="1337"/>
                  </a:lnTo>
                  <a:lnTo>
                    <a:pt x="4232" y="1362"/>
                  </a:lnTo>
                  <a:lnTo>
                    <a:pt x="4181" y="1384"/>
                  </a:lnTo>
                  <a:lnTo>
                    <a:pt x="4128" y="1404"/>
                  </a:lnTo>
                  <a:lnTo>
                    <a:pt x="4073" y="1421"/>
                  </a:lnTo>
                  <a:lnTo>
                    <a:pt x="4016" y="1438"/>
                  </a:lnTo>
                  <a:lnTo>
                    <a:pt x="3957" y="1452"/>
                  </a:lnTo>
                  <a:lnTo>
                    <a:pt x="3896" y="1465"/>
                  </a:lnTo>
                  <a:lnTo>
                    <a:pt x="3832" y="1475"/>
                  </a:lnTo>
                  <a:lnTo>
                    <a:pt x="3767" y="1483"/>
                  </a:lnTo>
                  <a:lnTo>
                    <a:pt x="3700" y="1488"/>
                  </a:lnTo>
                  <a:lnTo>
                    <a:pt x="3631" y="1491"/>
                  </a:lnTo>
                  <a:lnTo>
                    <a:pt x="3559" y="1491"/>
                  </a:lnTo>
                  <a:lnTo>
                    <a:pt x="3485" y="1489"/>
                  </a:lnTo>
                  <a:lnTo>
                    <a:pt x="3410" y="1483"/>
                  </a:lnTo>
                  <a:lnTo>
                    <a:pt x="3331" y="1476"/>
                  </a:lnTo>
                  <a:lnTo>
                    <a:pt x="3251" y="1465"/>
                  </a:lnTo>
                  <a:lnTo>
                    <a:pt x="3169" y="1450"/>
                  </a:lnTo>
                  <a:lnTo>
                    <a:pt x="3169" y="1450"/>
                  </a:lnTo>
                  <a:lnTo>
                    <a:pt x="3003" y="1423"/>
                  </a:lnTo>
                  <a:lnTo>
                    <a:pt x="2845" y="1397"/>
                  </a:lnTo>
                  <a:lnTo>
                    <a:pt x="2692" y="1376"/>
                  </a:lnTo>
                  <a:lnTo>
                    <a:pt x="2545" y="1358"/>
                  </a:lnTo>
                  <a:lnTo>
                    <a:pt x="2405" y="1344"/>
                  </a:lnTo>
                  <a:lnTo>
                    <a:pt x="2269" y="1333"/>
                  </a:lnTo>
                  <a:lnTo>
                    <a:pt x="2138" y="1324"/>
                  </a:lnTo>
                  <a:lnTo>
                    <a:pt x="2012" y="1321"/>
                  </a:lnTo>
                  <a:lnTo>
                    <a:pt x="1891" y="1320"/>
                  </a:lnTo>
                  <a:lnTo>
                    <a:pt x="1775" y="1323"/>
                  </a:lnTo>
                  <a:lnTo>
                    <a:pt x="1664" y="1328"/>
                  </a:lnTo>
                  <a:lnTo>
                    <a:pt x="1555" y="1337"/>
                  </a:lnTo>
                  <a:lnTo>
                    <a:pt x="1451" y="1350"/>
                  </a:lnTo>
                  <a:lnTo>
                    <a:pt x="1353" y="1366"/>
                  </a:lnTo>
                  <a:lnTo>
                    <a:pt x="1304" y="1375"/>
                  </a:lnTo>
                  <a:lnTo>
                    <a:pt x="1255" y="1384"/>
                  </a:lnTo>
                  <a:lnTo>
                    <a:pt x="1210" y="1396"/>
                  </a:lnTo>
                  <a:lnTo>
                    <a:pt x="1164" y="1407"/>
                  </a:lnTo>
                  <a:lnTo>
                    <a:pt x="1118" y="1420"/>
                  </a:lnTo>
                  <a:lnTo>
                    <a:pt x="1074" y="1433"/>
                  </a:lnTo>
                  <a:lnTo>
                    <a:pt x="1030" y="1447"/>
                  </a:lnTo>
                  <a:lnTo>
                    <a:pt x="987" y="1462"/>
                  </a:lnTo>
                  <a:lnTo>
                    <a:pt x="946" y="1476"/>
                  </a:lnTo>
                  <a:lnTo>
                    <a:pt x="904" y="1492"/>
                  </a:lnTo>
                  <a:lnTo>
                    <a:pt x="864" y="1510"/>
                  </a:lnTo>
                  <a:lnTo>
                    <a:pt x="824" y="1528"/>
                  </a:lnTo>
                  <a:lnTo>
                    <a:pt x="785" y="1547"/>
                  </a:lnTo>
                  <a:lnTo>
                    <a:pt x="746" y="1567"/>
                  </a:lnTo>
                  <a:lnTo>
                    <a:pt x="707" y="1586"/>
                  </a:lnTo>
                  <a:lnTo>
                    <a:pt x="669" y="1607"/>
                  </a:lnTo>
                  <a:lnTo>
                    <a:pt x="596" y="1652"/>
                  </a:lnTo>
                  <a:lnTo>
                    <a:pt x="525" y="1699"/>
                  </a:lnTo>
                  <a:lnTo>
                    <a:pt x="456" y="1749"/>
                  </a:lnTo>
                  <a:lnTo>
                    <a:pt x="386" y="1802"/>
                  </a:lnTo>
                  <a:lnTo>
                    <a:pt x="320" y="1859"/>
                  </a:lnTo>
                  <a:lnTo>
                    <a:pt x="254" y="1917"/>
                  </a:lnTo>
                  <a:lnTo>
                    <a:pt x="190" y="1980"/>
                  </a:lnTo>
                  <a:lnTo>
                    <a:pt x="127" y="2045"/>
                  </a:lnTo>
                  <a:lnTo>
                    <a:pt x="63" y="2112"/>
                  </a:lnTo>
                  <a:lnTo>
                    <a:pt x="0" y="218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96" name="Freeform 104"/>
            <p:cNvSpPr>
              <a:spLocks/>
            </p:cNvSpPr>
            <p:nvPr/>
          </p:nvSpPr>
          <p:spPr bwMode="auto">
            <a:xfrm>
              <a:off x="1550" y="709"/>
              <a:ext cx="5113" cy="1149"/>
            </a:xfrm>
            <a:custGeom>
              <a:avLst/>
              <a:gdLst/>
              <a:ahLst/>
              <a:cxnLst>
                <a:cxn ang="0">
                  <a:pos x="5113" y="0"/>
                </a:cxn>
                <a:cxn ang="0">
                  <a:pos x="5104" y="78"/>
                </a:cxn>
                <a:cxn ang="0">
                  <a:pos x="5087" y="163"/>
                </a:cxn>
                <a:cxn ang="0">
                  <a:pos x="5061" y="276"/>
                </a:cxn>
                <a:cxn ang="0">
                  <a:pos x="5020" y="407"/>
                </a:cxn>
                <a:cxn ang="0">
                  <a:pos x="4968" y="551"/>
                </a:cxn>
                <a:cxn ang="0">
                  <a:pos x="4916" y="666"/>
                </a:cxn>
                <a:cxn ang="0">
                  <a:pos x="4876" y="743"/>
                </a:cxn>
                <a:cxn ang="0">
                  <a:pos x="4832" y="821"/>
                </a:cxn>
                <a:cxn ang="0">
                  <a:pos x="4783" y="896"/>
                </a:cxn>
                <a:cxn ang="0">
                  <a:pos x="4727" y="972"/>
                </a:cxn>
                <a:cxn ang="0">
                  <a:pos x="4666" y="1047"/>
                </a:cxn>
                <a:cxn ang="0">
                  <a:pos x="4600" y="1118"/>
                </a:cxn>
                <a:cxn ang="0">
                  <a:pos x="4528" y="1185"/>
                </a:cxn>
                <a:cxn ang="0">
                  <a:pos x="4447" y="1250"/>
                </a:cxn>
                <a:cxn ang="0">
                  <a:pos x="4361" y="1310"/>
                </a:cxn>
                <a:cxn ang="0">
                  <a:pos x="4268" y="1363"/>
                </a:cxn>
                <a:cxn ang="0">
                  <a:pos x="4168" y="1410"/>
                </a:cxn>
                <a:cxn ang="0">
                  <a:pos x="4060" y="1450"/>
                </a:cxn>
                <a:cxn ang="0">
                  <a:pos x="3944" y="1484"/>
                </a:cxn>
                <a:cxn ang="0">
                  <a:pos x="3821" y="1508"/>
                </a:cxn>
                <a:cxn ang="0">
                  <a:pos x="3689" y="1525"/>
                </a:cxn>
                <a:cxn ang="0">
                  <a:pos x="3547" y="1531"/>
                </a:cxn>
                <a:cxn ang="0">
                  <a:pos x="3397" y="1526"/>
                </a:cxn>
                <a:cxn ang="0">
                  <a:pos x="3239" y="1512"/>
                </a:cxn>
                <a:cxn ang="0">
                  <a:pos x="3156" y="1499"/>
                </a:cxn>
                <a:cxn ang="0">
                  <a:pos x="2832" y="1452"/>
                </a:cxn>
                <a:cxn ang="0">
                  <a:pos x="2532" y="1418"/>
                </a:cxn>
                <a:cxn ang="0">
                  <a:pos x="2255" y="1397"/>
                </a:cxn>
                <a:cxn ang="0">
                  <a:pos x="1998" y="1391"/>
                </a:cxn>
                <a:cxn ang="0">
                  <a:pos x="1760" y="1397"/>
                </a:cxn>
                <a:cxn ang="0">
                  <a:pos x="1541" y="1418"/>
                </a:cxn>
                <a:cxn ang="0">
                  <a:pos x="1338" y="1450"/>
                </a:cxn>
                <a:cxn ang="0">
                  <a:pos x="1242" y="1471"/>
                </a:cxn>
                <a:cxn ang="0">
                  <a:pos x="1151" y="1496"/>
                </a:cxn>
                <a:cxn ang="0">
                  <a:pos x="1062" y="1523"/>
                </a:cxn>
                <a:cxn ang="0">
                  <a:pos x="976" y="1554"/>
                </a:cxn>
                <a:cxn ang="0">
                  <a:pos x="893" y="1588"/>
                </a:cxn>
                <a:cxn ang="0">
                  <a:pos x="813" y="1623"/>
                </a:cxn>
                <a:cxn ang="0">
                  <a:pos x="736" y="1663"/>
                </a:cxn>
                <a:cxn ang="0">
                  <a:pos x="661" y="1707"/>
                </a:cxn>
                <a:cxn ang="0">
                  <a:pos x="516" y="1801"/>
                </a:cxn>
                <a:cxn ang="0">
                  <a:pos x="380" y="1907"/>
                </a:cxn>
                <a:cxn ang="0">
                  <a:pos x="250" y="2027"/>
                </a:cxn>
                <a:cxn ang="0">
                  <a:pos x="123" y="2156"/>
                </a:cxn>
                <a:cxn ang="0">
                  <a:pos x="0" y="2298"/>
                </a:cxn>
              </a:cxnLst>
              <a:rect l="0" t="0" r="r" b="b"/>
              <a:pathLst>
                <a:path w="5113" h="2298">
                  <a:moveTo>
                    <a:pt x="5113" y="0"/>
                  </a:moveTo>
                  <a:lnTo>
                    <a:pt x="5113" y="0"/>
                  </a:lnTo>
                  <a:lnTo>
                    <a:pt x="5112" y="21"/>
                  </a:lnTo>
                  <a:lnTo>
                    <a:pt x="5104" y="78"/>
                  </a:lnTo>
                  <a:lnTo>
                    <a:pt x="5097" y="117"/>
                  </a:lnTo>
                  <a:lnTo>
                    <a:pt x="5087" y="163"/>
                  </a:lnTo>
                  <a:lnTo>
                    <a:pt x="5075" y="217"/>
                  </a:lnTo>
                  <a:lnTo>
                    <a:pt x="5061" y="276"/>
                  </a:lnTo>
                  <a:lnTo>
                    <a:pt x="5043" y="339"/>
                  </a:lnTo>
                  <a:lnTo>
                    <a:pt x="5020" y="407"/>
                  </a:lnTo>
                  <a:lnTo>
                    <a:pt x="4997" y="478"/>
                  </a:lnTo>
                  <a:lnTo>
                    <a:pt x="4968" y="551"/>
                  </a:lnTo>
                  <a:lnTo>
                    <a:pt x="4934" y="627"/>
                  </a:lnTo>
                  <a:lnTo>
                    <a:pt x="4916" y="666"/>
                  </a:lnTo>
                  <a:lnTo>
                    <a:pt x="4897" y="704"/>
                  </a:lnTo>
                  <a:lnTo>
                    <a:pt x="4876" y="743"/>
                  </a:lnTo>
                  <a:lnTo>
                    <a:pt x="4855" y="782"/>
                  </a:lnTo>
                  <a:lnTo>
                    <a:pt x="4832" y="821"/>
                  </a:lnTo>
                  <a:lnTo>
                    <a:pt x="4808" y="859"/>
                  </a:lnTo>
                  <a:lnTo>
                    <a:pt x="4783" y="896"/>
                  </a:lnTo>
                  <a:lnTo>
                    <a:pt x="4755" y="935"/>
                  </a:lnTo>
                  <a:lnTo>
                    <a:pt x="4727" y="972"/>
                  </a:lnTo>
                  <a:lnTo>
                    <a:pt x="4697" y="1009"/>
                  </a:lnTo>
                  <a:lnTo>
                    <a:pt x="4666" y="1047"/>
                  </a:lnTo>
                  <a:lnTo>
                    <a:pt x="4634" y="1082"/>
                  </a:lnTo>
                  <a:lnTo>
                    <a:pt x="4600" y="1118"/>
                  </a:lnTo>
                  <a:lnTo>
                    <a:pt x="4564" y="1153"/>
                  </a:lnTo>
                  <a:lnTo>
                    <a:pt x="4528" y="1185"/>
                  </a:lnTo>
                  <a:lnTo>
                    <a:pt x="4489" y="1218"/>
                  </a:lnTo>
                  <a:lnTo>
                    <a:pt x="4447" y="1250"/>
                  </a:lnTo>
                  <a:lnTo>
                    <a:pt x="4405" y="1281"/>
                  </a:lnTo>
                  <a:lnTo>
                    <a:pt x="4361" y="1310"/>
                  </a:lnTo>
                  <a:lnTo>
                    <a:pt x="4315" y="1337"/>
                  </a:lnTo>
                  <a:lnTo>
                    <a:pt x="4268" y="1363"/>
                  </a:lnTo>
                  <a:lnTo>
                    <a:pt x="4219" y="1387"/>
                  </a:lnTo>
                  <a:lnTo>
                    <a:pt x="4168" y="1410"/>
                  </a:lnTo>
                  <a:lnTo>
                    <a:pt x="4115" y="1431"/>
                  </a:lnTo>
                  <a:lnTo>
                    <a:pt x="4060" y="1450"/>
                  </a:lnTo>
                  <a:lnTo>
                    <a:pt x="4003" y="1468"/>
                  </a:lnTo>
                  <a:lnTo>
                    <a:pt x="3944" y="1484"/>
                  </a:lnTo>
                  <a:lnTo>
                    <a:pt x="3883" y="1497"/>
                  </a:lnTo>
                  <a:lnTo>
                    <a:pt x="3821" y="1508"/>
                  </a:lnTo>
                  <a:lnTo>
                    <a:pt x="3756" y="1518"/>
                  </a:lnTo>
                  <a:lnTo>
                    <a:pt x="3689" y="1525"/>
                  </a:lnTo>
                  <a:lnTo>
                    <a:pt x="3619" y="1529"/>
                  </a:lnTo>
                  <a:lnTo>
                    <a:pt x="3547" y="1531"/>
                  </a:lnTo>
                  <a:lnTo>
                    <a:pt x="3474" y="1529"/>
                  </a:lnTo>
                  <a:lnTo>
                    <a:pt x="3397" y="1526"/>
                  </a:lnTo>
                  <a:lnTo>
                    <a:pt x="3320" y="1520"/>
                  </a:lnTo>
                  <a:lnTo>
                    <a:pt x="3239" y="1512"/>
                  </a:lnTo>
                  <a:lnTo>
                    <a:pt x="3156" y="1499"/>
                  </a:lnTo>
                  <a:lnTo>
                    <a:pt x="3156" y="1499"/>
                  </a:lnTo>
                  <a:lnTo>
                    <a:pt x="2991" y="1473"/>
                  </a:lnTo>
                  <a:lnTo>
                    <a:pt x="2832" y="1452"/>
                  </a:lnTo>
                  <a:lnTo>
                    <a:pt x="2680" y="1433"/>
                  </a:lnTo>
                  <a:lnTo>
                    <a:pt x="2532" y="1418"/>
                  </a:lnTo>
                  <a:lnTo>
                    <a:pt x="2391" y="1407"/>
                  </a:lnTo>
                  <a:lnTo>
                    <a:pt x="2255" y="1397"/>
                  </a:lnTo>
                  <a:lnTo>
                    <a:pt x="2124" y="1392"/>
                  </a:lnTo>
                  <a:lnTo>
                    <a:pt x="1998" y="1391"/>
                  </a:lnTo>
                  <a:lnTo>
                    <a:pt x="1877" y="1392"/>
                  </a:lnTo>
                  <a:lnTo>
                    <a:pt x="1760" y="1397"/>
                  </a:lnTo>
                  <a:lnTo>
                    <a:pt x="1649" y="1405"/>
                  </a:lnTo>
                  <a:lnTo>
                    <a:pt x="1541" y="1418"/>
                  </a:lnTo>
                  <a:lnTo>
                    <a:pt x="1438" y="1433"/>
                  </a:lnTo>
                  <a:lnTo>
                    <a:pt x="1338" y="1450"/>
                  </a:lnTo>
                  <a:lnTo>
                    <a:pt x="1290" y="1460"/>
                  </a:lnTo>
                  <a:lnTo>
                    <a:pt x="1242" y="1471"/>
                  </a:lnTo>
                  <a:lnTo>
                    <a:pt x="1197" y="1483"/>
                  </a:lnTo>
                  <a:lnTo>
                    <a:pt x="1151" y="1496"/>
                  </a:lnTo>
                  <a:lnTo>
                    <a:pt x="1106" y="1508"/>
                  </a:lnTo>
                  <a:lnTo>
                    <a:pt x="1062" y="1523"/>
                  </a:lnTo>
                  <a:lnTo>
                    <a:pt x="1019" y="1537"/>
                  </a:lnTo>
                  <a:lnTo>
                    <a:pt x="976" y="1554"/>
                  </a:lnTo>
                  <a:lnTo>
                    <a:pt x="934" y="1570"/>
                  </a:lnTo>
                  <a:lnTo>
                    <a:pt x="893" y="1588"/>
                  </a:lnTo>
                  <a:lnTo>
                    <a:pt x="852" y="1605"/>
                  </a:lnTo>
                  <a:lnTo>
                    <a:pt x="813" y="1623"/>
                  </a:lnTo>
                  <a:lnTo>
                    <a:pt x="775" y="1644"/>
                  </a:lnTo>
                  <a:lnTo>
                    <a:pt x="736" y="1663"/>
                  </a:lnTo>
                  <a:lnTo>
                    <a:pt x="698" y="1684"/>
                  </a:lnTo>
                  <a:lnTo>
                    <a:pt x="661" y="1707"/>
                  </a:lnTo>
                  <a:lnTo>
                    <a:pt x="587" y="1752"/>
                  </a:lnTo>
                  <a:lnTo>
                    <a:pt x="516" y="1801"/>
                  </a:lnTo>
                  <a:lnTo>
                    <a:pt x="448" y="1854"/>
                  </a:lnTo>
                  <a:lnTo>
                    <a:pt x="380" y="1907"/>
                  </a:lnTo>
                  <a:lnTo>
                    <a:pt x="315" y="1965"/>
                  </a:lnTo>
                  <a:lnTo>
                    <a:pt x="250" y="2027"/>
                  </a:lnTo>
                  <a:lnTo>
                    <a:pt x="186" y="2090"/>
                  </a:lnTo>
                  <a:lnTo>
                    <a:pt x="123" y="2156"/>
                  </a:lnTo>
                  <a:lnTo>
                    <a:pt x="61" y="2225"/>
                  </a:lnTo>
                  <a:lnTo>
                    <a:pt x="0" y="229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97" name="Freeform 105"/>
            <p:cNvSpPr>
              <a:spLocks/>
            </p:cNvSpPr>
            <p:nvPr/>
          </p:nvSpPr>
          <p:spPr bwMode="auto">
            <a:xfrm>
              <a:off x="1598" y="681"/>
              <a:ext cx="5079" cy="1206"/>
            </a:xfrm>
            <a:custGeom>
              <a:avLst/>
              <a:gdLst/>
              <a:ahLst/>
              <a:cxnLst>
                <a:cxn ang="0">
                  <a:pos x="5079" y="0"/>
                </a:cxn>
                <a:cxn ang="0">
                  <a:pos x="5070" y="76"/>
                </a:cxn>
                <a:cxn ang="0">
                  <a:pos x="5054" y="164"/>
                </a:cxn>
                <a:cxn ang="0">
                  <a:pos x="5031" y="278"/>
                </a:cxn>
                <a:cxn ang="0">
                  <a:pos x="4993" y="410"/>
                </a:cxn>
                <a:cxn ang="0">
                  <a:pos x="4942" y="555"/>
                </a:cxn>
                <a:cxn ang="0">
                  <a:pos x="4892" y="672"/>
                </a:cxn>
                <a:cxn ang="0">
                  <a:pos x="4853" y="749"/>
                </a:cxn>
                <a:cxn ang="0">
                  <a:pos x="4810" y="828"/>
                </a:cxn>
                <a:cxn ang="0">
                  <a:pos x="4761" y="907"/>
                </a:cxn>
                <a:cxn ang="0">
                  <a:pos x="4707" y="985"/>
                </a:cxn>
                <a:cxn ang="0">
                  <a:pos x="4648" y="1059"/>
                </a:cxn>
                <a:cxn ang="0">
                  <a:pos x="4582" y="1132"/>
                </a:cxn>
                <a:cxn ang="0">
                  <a:pos x="4510" y="1203"/>
                </a:cxn>
                <a:cxn ang="0">
                  <a:pos x="4432" y="1267"/>
                </a:cxn>
                <a:cxn ang="0">
                  <a:pos x="4348" y="1329"/>
                </a:cxn>
                <a:cxn ang="0">
                  <a:pos x="4255" y="1385"/>
                </a:cxn>
                <a:cxn ang="0">
                  <a:pos x="4155" y="1435"/>
                </a:cxn>
                <a:cxn ang="0">
                  <a:pos x="4048" y="1477"/>
                </a:cxn>
                <a:cxn ang="0">
                  <a:pos x="3932" y="1513"/>
                </a:cxn>
                <a:cxn ang="0">
                  <a:pos x="3809" y="1540"/>
                </a:cxn>
                <a:cxn ang="0">
                  <a:pos x="3677" y="1560"/>
                </a:cxn>
                <a:cxn ang="0">
                  <a:pos x="3537" y="1568"/>
                </a:cxn>
                <a:cxn ang="0">
                  <a:pos x="3387" y="1568"/>
                </a:cxn>
                <a:cxn ang="0">
                  <a:pos x="3229" y="1555"/>
                </a:cxn>
                <a:cxn ang="0">
                  <a:pos x="3145" y="1545"/>
                </a:cxn>
                <a:cxn ang="0">
                  <a:pos x="2820" y="1503"/>
                </a:cxn>
                <a:cxn ang="0">
                  <a:pos x="2520" y="1476"/>
                </a:cxn>
                <a:cxn ang="0">
                  <a:pos x="2241" y="1461"/>
                </a:cxn>
                <a:cxn ang="0">
                  <a:pos x="1986" y="1459"/>
                </a:cxn>
                <a:cxn ang="0">
                  <a:pos x="1748" y="1471"/>
                </a:cxn>
                <a:cxn ang="0">
                  <a:pos x="1529" y="1495"/>
                </a:cxn>
                <a:cxn ang="0">
                  <a:pos x="1326" y="1532"/>
                </a:cxn>
                <a:cxn ang="0">
                  <a:pos x="1232" y="1555"/>
                </a:cxn>
                <a:cxn ang="0">
                  <a:pos x="1139" y="1582"/>
                </a:cxn>
                <a:cxn ang="0">
                  <a:pos x="1051" y="1611"/>
                </a:cxn>
                <a:cxn ang="0">
                  <a:pos x="965" y="1644"/>
                </a:cxn>
                <a:cxn ang="0">
                  <a:pos x="883" y="1679"/>
                </a:cxn>
                <a:cxn ang="0">
                  <a:pos x="804" y="1718"/>
                </a:cxn>
                <a:cxn ang="0">
                  <a:pos x="727" y="1760"/>
                </a:cxn>
                <a:cxn ang="0">
                  <a:pos x="653" y="1803"/>
                </a:cxn>
                <a:cxn ang="0">
                  <a:pos x="510" y="1902"/>
                </a:cxn>
                <a:cxn ang="0">
                  <a:pos x="375" y="2012"/>
                </a:cxn>
                <a:cxn ang="0">
                  <a:pos x="246" y="2133"/>
                </a:cxn>
                <a:cxn ang="0">
                  <a:pos x="123" y="2267"/>
                </a:cxn>
                <a:cxn ang="0">
                  <a:pos x="0" y="2412"/>
                </a:cxn>
              </a:cxnLst>
              <a:rect l="0" t="0" r="r" b="b"/>
              <a:pathLst>
                <a:path w="5079" h="2412">
                  <a:moveTo>
                    <a:pt x="5079" y="0"/>
                  </a:moveTo>
                  <a:lnTo>
                    <a:pt x="5079" y="0"/>
                  </a:lnTo>
                  <a:lnTo>
                    <a:pt x="5078" y="19"/>
                  </a:lnTo>
                  <a:lnTo>
                    <a:pt x="5070" y="76"/>
                  </a:lnTo>
                  <a:lnTo>
                    <a:pt x="5064" y="116"/>
                  </a:lnTo>
                  <a:lnTo>
                    <a:pt x="5054" y="164"/>
                  </a:lnTo>
                  <a:lnTo>
                    <a:pt x="5045" y="218"/>
                  </a:lnTo>
                  <a:lnTo>
                    <a:pt x="5031" y="278"/>
                  </a:lnTo>
                  <a:lnTo>
                    <a:pt x="5013" y="340"/>
                  </a:lnTo>
                  <a:lnTo>
                    <a:pt x="4993" y="410"/>
                  </a:lnTo>
                  <a:lnTo>
                    <a:pt x="4970" y="481"/>
                  </a:lnTo>
                  <a:lnTo>
                    <a:pt x="4942" y="555"/>
                  </a:lnTo>
                  <a:lnTo>
                    <a:pt x="4910" y="633"/>
                  </a:lnTo>
                  <a:lnTo>
                    <a:pt x="4892" y="672"/>
                  </a:lnTo>
                  <a:lnTo>
                    <a:pt x="4874" y="710"/>
                  </a:lnTo>
                  <a:lnTo>
                    <a:pt x="4853" y="749"/>
                  </a:lnTo>
                  <a:lnTo>
                    <a:pt x="4832" y="789"/>
                  </a:lnTo>
                  <a:lnTo>
                    <a:pt x="4810" y="828"/>
                  </a:lnTo>
                  <a:lnTo>
                    <a:pt x="4786" y="868"/>
                  </a:lnTo>
                  <a:lnTo>
                    <a:pt x="4761" y="907"/>
                  </a:lnTo>
                  <a:lnTo>
                    <a:pt x="4735" y="946"/>
                  </a:lnTo>
                  <a:lnTo>
                    <a:pt x="4707" y="985"/>
                  </a:lnTo>
                  <a:lnTo>
                    <a:pt x="4678" y="1022"/>
                  </a:lnTo>
                  <a:lnTo>
                    <a:pt x="4648" y="1059"/>
                  </a:lnTo>
                  <a:lnTo>
                    <a:pt x="4616" y="1096"/>
                  </a:lnTo>
                  <a:lnTo>
                    <a:pt x="4582" y="1132"/>
                  </a:lnTo>
                  <a:lnTo>
                    <a:pt x="4548" y="1167"/>
                  </a:lnTo>
                  <a:lnTo>
                    <a:pt x="4510" y="1203"/>
                  </a:lnTo>
                  <a:lnTo>
                    <a:pt x="4473" y="1235"/>
                  </a:lnTo>
                  <a:lnTo>
                    <a:pt x="4432" y="1267"/>
                  </a:lnTo>
                  <a:lnTo>
                    <a:pt x="4391" y="1300"/>
                  </a:lnTo>
                  <a:lnTo>
                    <a:pt x="4348" y="1329"/>
                  </a:lnTo>
                  <a:lnTo>
                    <a:pt x="4302" y="1358"/>
                  </a:lnTo>
                  <a:lnTo>
                    <a:pt x="4255" y="1385"/>
                  </a:lnTo>
                  <a:lnTo>
                    <a:pt x="4206" y="1411"/>
                  </a:lnTo>
                  <a:lnTo>
                    <a:pt x="4155" y="1435"/>
                  </a:lnTo>
                  <a:lnTo>
                    <a:pt x="4102" y="1458"/>
                  </a:lnTo>
                  <a:lnTo>
                    <a:pt x="4048" y="1477"/>
                  </a:lnTo>
                  <a:lnTo>
                    <a:pt x="3991" y="1497"/>
                  </a:lnTo>
                  <a:lnTo>
                    <a:pt x="3932" y="1513"/>
                  </a:lnTo>
                  <a:lnTo>
                    <a:pt x="3871" y="1529"/>
                  </a:lnTo>
                  <a:lnTo>
                    <a:pt x="3809" y="1540"/>
                  </a:lnTo>
                  <a:lnTo>
                    <a:pt x="3745" y="1552"/>
                  </a:lnTo>
                  <a:lnTo>
                    <a:pt x="3677" y="1560"/>
                  </a:lnTo>
                  <a:lnTo>
                    <a:pt x="3608" y="1564"/>
                  </a:lnTo>
                  <a:lnTo>
                    <a:pt x="3537" y="1568"/>
                  </a:lnTo>
                  <a:lnTo>
                    <a:pt x="3463" y="1569"/>
                  </a:lnTo>
                  <a:lnTo>
                    <a:pt x="3387" y="1568"/>
                  </a:lnTo>
                  <a:lnTo>
                    <a:pt x="3309" y="1563"/>
                  </a:lnTo>
                  <a:lnTo>
                    <a:pt x="3229" y="1555"/>
                  </a:lnTo>
                  <a:lnTo>
                    <a:pt x="3145" y="1545"/>
                  </a:lnTo>
                  <a:lnTo>
                    <a:pt x="3145" y="1545"/>
                  </a:lnTo>
                  <a:lnTo>
                    <a:pt x="2980" y="1522"/>
                  </a:lnTo>
                  <a:lnTo>
                    <a:pt x="2820" y="1503"/>
                  </a:lnTo>
                  <a:lnTo>
                    <a:pt x="2668" y="1489"/>
                  </a:lnTo>
                  <a:lnTo>
                    <a:pt x="2520" y="1476"/>
                  </a:lnTo>
                  <a:lnTo>
                    <a:pt x="2379" y="1466"/>
                  </a:lnTo>
                  <a:lnTo>
                    <a:pt x="2241" y="1461"/>
                  </a:lnTo>
                  <a:lnTo>
                    <a:pt x="2111" y="1458"/>
                  </a:lnTo>
                  <a:lnTo>
                    <a:pt x="1986" y="1459"/>
                  </a:lnTo>
                  <a:lnTo>
                    <a:pt x="1865" y="1464"/>
                  </a:lnTo>
                  <a:lnTo>
                    <a:pt x="1748" y="1471"/>
                  </a:lnTo>
                  <a:lnTo>
                    <a:pt x="1636" y="1482"/>
                  </a:lnTo>
                  <a:lnTo>
                    <a:pt x="1529" y="1495"/>
                  </a:lnTo>
                  <a:lnTo>
                    <a:pt x="1426" y="1513"/>
                  </a:lnTo>
                  <a:lnTo>
                    <a:pt x="1326" y="1532"/>
                  </a:lnTo>
                  <a:lnTo>
                    <a:pt x="1279" y="1543"/>
                  </a:lnTo>
                  <a:lnTo>
                    <a:pt x="1232" y="1555"/>
                  </a:lnTo>
                  <a:lnTo>
                    <a:pt x="1185" y="1568"/>
                  </a:lnTo>
                  <a:lnTo>
                    <a:pt x="1139" y="1582"/>
                  </a:lnTo>
                  <a:lnTo>
                    <a:pt x="1095" y="1595"/>
                  </a:lnTo>
                  <a:lnTo>
                    <a:pt x="1051" y="1611"/>
                  </a:lnTo>
                  <a:lnTo>
                    <a:pt x="1008" y="1627"/>
                  </a:lnTo>
                  <a:lnTo>
                    <a:pt x="965" y="1644"/>
                  </a:lnTo>
                  <a:lnTo>
                    <a:pt x="924" y="1661"/>
                  </a:lnTo>
                  <a:lnTo>
                    <a:pt x="883" y="1679"/>
                  </a:lnTo>
                  <a:lnTo>
                    <a:pt x="843" y="1698"/>
                  </a:lnTo>
                  <a:lnTo>
                    <a:pt x="804" y="1718"/>
                  </a:lnTo>
                  <a:lnTo>
                    <a:pt x="765" y="1737"/>
                  </a:lnTo>
                  <a:lnTo>
                    <a:pt x="727" y="1760"/>
                  </a:lnTo>
                  <a:lnTo>
                    <a:pt x="689" y="1781"/>
                  </a:lnTo>
                  <a:lnTo>
                    <a:pt x="653" y="1803"/>
                  </a:lnTo>
                  <a:lnTo>
                    <a:pt x="581" y="1852"/>
                  </a:lnTo>
                  <a:lnTo>
                    <a:pt x="510" y="1902"/>
                  </a:lnTo>
                  <a:lnTo>
                    <a:pt x="442" y="1955"/>
                  </a:lnTo>
                  <a:lnTo>
                    <a:pt x="375" y="2012"/>
                  </a:lnTo>
                  <a:lnTo>
                    <a:pt x="310" y="2071"/>
                  </a:lnTo>
                  <a:lnTo>
                    <a:pt x="246" y="2133"/>
                  </a:lnTo>
                  <a:lnTo>
                    <a:pt x="184" y="2199"/>
                  </a:lnTo>
                  <a:lnTo>
                    <a:pt x="123" y="2267"/>
                  </a:lnTo>
                  <a:lnTo>
                    <a:pt x="62" y="2338"/>
                  </a:lnTo>
                  <a:lnTo>
                    <a:pt x="0" y="241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98" name="Freeform 106"/>
            <p:cNvSpPr>
              <a:spLocks/>
            </p:cNvSpPr>
            <p:nvPr/>
          </p:nvSpPr>
          <p:spPr bwMode="auto">
            <a:xfrm>
              <a:off x="1648" y="652"/>
              <a:ext cx="5042" cy="1263"/>
            </a:xfrm>
            <a:custGeom>
              <a:avLst/>
              <a:gdLst/>
              <a:ahLst/>
              <a:cxnLst>
                <a:cxn ang="0">
                  <a:pos x="5042" y="0"/>
                </a:cxn>
                <a:cxn ang="0">
                  <a:pos x="5033" y="77"/>
                </a:cxn>
                <a:cxn ang="0">
                  <a:pos x="5021" y="166"/>
                </a:cxn>
                <a:cxn ang="0">
                  <a:pos x="4997" y="281"/>
                </a:cxn>
                <a:cxn ang="0">
                  <a:pos x="4963" y="413"/>
                </a:cxn>
                <a:cxn ang="0">
                  <a:pos x="4913" y="562"/>
                </a:cxn>
                <a:cxn ang="0">
                  <a:pos x="4865" y="679"/>
                </a:cxn>
                <a:cxn ang="0">
                  <a:pos x="4828" y="759"/>
                </a:cxn>
                <a:cxn ang="0">
                  <a:pos x="4785" y="839"/>
                </a:cxn>
                <a:cxn ang="0">
                  <a:pos x="4738" y="918"/>
                </a:cxn>
                <a:cxn ang="0">
                  <a:pos x="4685" y="998"/>
                </a:cxn>
                <a:cxn ang="0">
                  <a:pos x="4627" y="1073"/>
                </a:cxn>
                <a:cxn ang="0">
                  <a:pos x="4563" y="1149"/>
                </a:cxn>
                <a:cxn ang="0">
                  <a:pos x="4492" y="1220"/>
                </a:cxn>
                <a:cxn ang="0">
                  <a:pos x="4414" y="1288"/>
                </a:cxn>
                <a:cxn ang="0">
                  <a:pos x="4330" y="1351"/>
                </a:cxn>
                <a:cxn ang="0">
                  <a:pos x="4239" y="1409"/>
                </a:cxn>
                <a:cxn ang="0">
                  <a:pos x="4139" y="1461"/>
                </a:cxn>
                <a:cxn ang="0">
                  <a:pos x="4034" y="1506"/>
                </a:cxn>
                <a:cxn ang="0">
                  <a:pos x="3919" y="1545"/>
                </a:cxn>
                <a:cxn ang="0">
                  <a:pos x="3795" y="1574"/>
                </a:cxn>
                <a:cxn ang="0">
                  <a:pos x="3664" y="1597"/>
                </a:cxn>
                <a:cxn ang="0">
                  <a:pos x="3523" y="1608"/>
                </a:cxn>
                <a:cxn ang="0">
                  <a:pos x="3374" y="1610"/>
                </a:cxn>
                <a:cxn ang="0">
                  <a:pos x="3215" y="1601"/>
                </a:cxn>
                <a:cxn ang="0">
                  <a:pos x="3131" y="1592"/>
                </a:cxn>
                <a:cxn ang="0">
                  <a:pos x="2806" y="1558"/>
                </a:cxn>
                <a:cxn ang="0">
                  <a:pos x="2505" y="1535"/>
                </a:cxn>
                <a:cxn ang="0">
                  <a:pos x="2227" y="1526"/>
                </a:cxn>
                <a:cxn ang="0">
                  <a:pos x="1971" y="1530"/>
                </a:cxn>
                <a:cxn ang="0">
                  <a:pos x="1733" y="1547"/>
                </a:cxn>
                <a:cxn ang="0">
                  <a:pos x="1515" y="1576"/>
                </a:cxn>
                <a:cxn ang="0">
                  <a:pos x="1362" y="1605"/>
                </a:cxn>
                <a:cxn ang="0">
                  <a:pos x="1265" y="1629"/>
                </a:cxn>
                <a:cxn ang="0">
                  <a:pos x="1172" y="1655"/>
                </a:cxn>
                <a:cxn ang="0">
                  <a:pos x="1082" y="1685"/>
                </a:cxn>
                <a:cxn ang="0">
                  <a:pos x="996" y="1718"/>
                </a:cxn>
                <a:cxn ang="0">
                  <a:pos x="913" y="1753"/>
                </a:cxn>
                <a:cxn ang="0">
                  <a:pos x="832" y="1792"/>
                </a:cxn>
                <a:cxn ang="0">
                  <a:pos x="756" y="1834"/>
                </a:cxn>
                <a:cxn ang="0">
                  <a:pos x="681" y="1879"/>
                </a:cxn>
                <a:cxn ang="0">
                  <a:pos x="572" y="1952"/>
                </a:cxn>
                <a:cxn ang="0">
                  <a:pos x="435" y="2060"/>
                </a:cxn>
                <a:cxn ang="0">
                  <a:pos x="306" y="2179"/>
                </a:cxn>
                <a:cxn ang="0">
                  <a:pos x="181" y="2309"/>
                </a:cxn>
                <a:cxn ang="0">
                  <a:pos x="60" y="2452"/>
                </a:cxn>
              </a:cxnLst>
              <a:rect l="0" t="0" r="r" b="b"/>
              <a:pathLst>
                <a:path w="5042" h="2527">
                  <a:moveTo>
                    <a:pt x="5042" y="0"/>
                  </a:moveTo>
                  <a:lnTo>
                    <a:pt x="5042" y="0"/>
                  </a:lnTo>
                  <a:lnTo>
                    <a:pt x="5040" y="21"/>
                  </a:lnTo>
                  <a:lnTo>
                    <a:pt x="5033" y="77"/>
                  </a:lnTo>
                  <a:lnTo>
                    <a:pt x="5028" y="118"/>
                  </a:lnTo>
                  <a:lnTo>
                    <a:pt x="5021" y="166"/>
                  </a:lnTo>
                  <a:lnTo>
                    <a:pt x="5010" y="221"/>
                  </a:lnTo>
                  <a:lnTo>
                    <a:pt x="4997" y="281"/>
                  </a:lnTo>
                  <a:lnTo>
                    <a:pt x="4981" y="345"/>
                  </a:lnTo>
                  <a:lnTo>
                    <a:pt x="4963" y="413"/>
                  </a:lnTo>
                  <a:lnTo>
                    <a:pt x="4939" y="486"/>
                  </a:lnTo>
                  <a:lnTo>
                    <a:pt x="4913" y="562"/>
                  </a:lnTo>
                  <a:lnTo>
                    <a:pt x="4882" y="639"/>
                  </a:lnTo>
                  <a:lnTo>
                    <a:pt x="4865" y="679"/>
                  </a:lnTo>
                  <a:lnTo>
                    <a:pt x="4847" y="718"/>
                  </a:lnTo>
                  <a:lnTo>
                    <a:pt x="4828" y="759"/>
                  </a:lnTo>
                  <a:lnTo>
                    <a:pt x="4807" y="799"/>
                  </a:lnTo>
                  <a:lnTo>
                    <a:pt x="4785" y="839"/>
                  </a:lnTo>
                  <a:lnTo>
                    <a:pt x="4763" y="878"/>
                  </a:lnTo>
                  <a:lnTo>
                    <a:pt x="4738" y="918"/>
                  </a:lnTo>
                  <a:lnTo>
                    <a:pt x="4713" y="957"/>
                  </a:lnTo>
                  <a:lnTo>
                    <a:pt x="4685" y="998"/>
                  </a:lnTo>
                  <a:lnTo>
                    <a:pt x="4657" y="1036"/>
                  </a:lnTo>
                  <a:lnTo>
                    <a:pt x="4627" y="1073"/>
                  </a:lnTo>
                  <a:lnTo>
                    <a:pt x="4596" y="1112"/>
                  </a:lnTo>
                  <a:lnTo>
                    <a:pt x="4563" y="1149"/>
                  </a:lnTo>
                  <a:lnTo>
                    <a:pt x="4528" y="1185"/>
                  </a:lnTo>
                  <a:lnTo>
                    <a:pt x="4492" y="1220"/>
                  </a:lnTo>
                  <a:lnTo>
                    <a:pt x="4454" y="1254"/>
                  </a:lnTo>
                  <a:lnTo>
                    <a:pt x="4414" y="1288"/>
                  </a:lnTo>
                  <a:lnTo>
                    <a:pt x="4373" y="1320"/>
                  </a:lnTo>
                  <a:lnTo>
                    <a:pt x="4330" y="1351"/>
                  </a:lnTo>
                  <a:lnTo>
                    <a:pt x="4285" y="1380"/>
                  </a:lnTo>
                  <a:lnTo>
                    <a:pt x="4239" y="1409"/>
                  </a:lnTo>
                  <a:lnTo>
                    <a:pt x="4191" y="1435"/>
                  </a:lnTo>
                  <a:lnTo>
                    <a:pt x="4139" y="1461"/>
                  </a:lnTo>
                  <a:lnTo>
                    <a:pt x="4088" y="1485"/>
                  </a:lnTo>
                  <a:lnTo>
                    <a:pt x="4034" y="1506"/>
                  </a:lnTo>
                  <a:lnTo>
                    <a:pt x="3977" y="1527"/>
                  </a:lnTo>
                  <a:lnTo>
                    <a:pt x="3919" y="1545"/>
                  </a:lnTo>
                  <a:lnTo>
                    <a:pt x="3857" y="1561"/>
                  </a:lnTo>
                  <a:lnTo>
                    <a:pt x="3795" y="1574"/>
                  </a:lnTo>
                  <a:lnTo>
                    <a:pt x="3731" y="1587"/>
                  </a:lnTo>
                  <a:lnTo>
                    <a:pt x="3664" y="1597"/>
                  </a:lnTo>
                  <a:lnTo>
                    <a:pt x="3595" y="1603"/>
                  </a:lnTo>
                  <a:lnTo>
                    <a:pt x="3523" y="1608"/>
                  </a:lnTo>
                  <a:lnTo>
                    <a:pt x="3449" y="1610"/>
                  </a:lnTo>
                  <a:lnTo>
                    <a:pt x="3374" y="1610"/>
                  </a:lnTo>
                  <a:lnTo>
                    <a:pt x="3295" y="1606"/>
                  </a:lnTo>
                  <a:lnTo>
                    <a:pt x="3215" y="1601"/>
                  </a:lnTo>
                  <a:lnTo>
                    <a:pt x="3131" y="1592"/>
                  </a:lnTo>
                  <a:lnTo>
                    <a:pt x="3131" y="1592"/>
                  </a:lnTo>
                  <a:lnTo>
                    <a:pt x="2966" y="1572"/>
                  </a:lnTo>
                  <a:lnTo>
                    <a:pt x="2806" y="1558"/>
                  </a:lnTo>
                  <a:lnTo>
                    <a:pt x="2652" y="1545"/>
                  </a:lnTo>
                  <a:lnTo>
                    <a:pt x="2505" y="1535"/>
                  </a:lnTo>
                  <a:lnTo>
                    <a:pt x="2364" y="1529"/>
                  </a:lnTo>
                  <a:lnTo>
                    <a:pt x="2227" y="1526"/>
                  </a:lnTo>
                  <a:lnTo>
                    <a:pt x="2097" y="1527"/>
                  </a:lnTo>
                  <a:lnTo>
                    <a:pt x="1971" y="1530"/>
                  </a:lnTo>
                  <a:lnTo>
                    <a:pt x="1850" y="1537"/>
                  </a:lnTo>
                  <a:lnTo>
                    <a:pt x="1733" y="1547"/>
                  </a:lnTo>
                  <a:lnTo>
                    <a:pt x="1622" y="1559"/>
                  </a:lnTo>
                  <a:lnTo>
                    <a:pt x="1515" y="1576"/>
                  </a:lnTo>
                  <a:lnTo>
                    <a:pt x="1412" y="1595"/>
                  </a:lnTo>
                  <a:lnTo>
                    <a:pt x="1362" y="1605"/>
                  </a:lnTo>
                  <a:lnTo>
                    <a:pt x="1314" y="1616"/>
                  </a:lnTo>
                  <a:lnTo>
                    <a:pt x="1265" y="1629"/>
                  </a:lnTo>
                  <a:lnTo>
                    <a:pt x="1218" y="1642"/>
                  </a:lnTo>
                  <a:lnTo>
                    <a:pt x="1172" y="1655"/>
                  </a:lnTo>
                  <a:lnTo>
                    <a:pt x="1126" y="1669"/>
                  </a:lnTo>
                  <a:lnTo>
                    <a:pt x="1082" y="1685"/>
                  </a:lnTo>
                  <a:lnTo>
                    <a:pt x="1039" y="1702"/>
                  </a:lnTo>
                  <a:lnTo>
                    <a:pt x="996" y="1718"/>
                  </a:lnTo>
                  <a:lnTo>
                    <a:pt x="954" y="1735"/>
                  </a:lnTo>
                  <a:lnTo>
                    <a:pt x="913" y="1753"/>
                  </a:lnTo>
                  <a:lnTo>
                    <a:pt x="872" y="1773"/>
                  </a:lnTo>
                  <a:lnTo>
                    <a:pt x="832" y="1792"/>
                  </a:lnTo>
                  <a:lnTo>
                    <a:pt x="793" y="1813"/>
                  </a:lnTo>
                  <a:lnTo>
                    <a:pt x="756" y="1834"/>
                  </a:lnTo>
                  <a:lnTo>
                    <a:pt x="717" y="1857"/>
                  </a:lnTo>
                  <a:lnTo>
                    <a:pt x="681" y="1879"/>
                  </a:lnTo>
                  <a:lnTo>
                    <a:pt x="643" y="1903"/>
                  </a:lnTo>
                  <a:lnTo>
                    <a:pt x="572" y="1952"/>
                  </a:lnTo>
                  <a:lnTo>
                    <a:pt x="503" y="2005"/>
                  </a:lnTo>
                  <a:lnTo>
                    <a:pt x="435" y="2060"/>
                  </a:lnTo>
                  <a:lnTo>
                    <a:pt x="370" y="2118"/>
                  </a:lnTo>
                  <a:lnTo>
                    <a:pt x="306" y="2179"/>
                  </a:lnTo>
                  <a:lnTo>
                    <a:pt x="242" y="2242"/>
                  </a:lnTo>
                  <a:lnTo>
                    <a:pt x="181" y="2309"/>
                  </a:lnTo>
                  <a:lnTo>
                    <a:pt x="120" y="2380"/>
                  </a:lnTo>
                  <a:lnTo>
                    <a:pt x="60" y="2452"/>
                  </a:lnTo>
                  <a:lnTo>
                    <a:pt x="0" y="2527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99" name="Freeform 107"/>
            <p:cNvSpPr>
              <a:spLocks/>
            </p:cNvSpPr>
            <p:nvPr/>
          </p:nvSpPr>
          <p:spPr bwMode="auto">
            <a:xfrm>
              <a:off x="1700" y="624"/>
              <a:ext cx="5002" cy="1320"/>
            </a:xfrm>
            <a:custGeom>
              <a:avLst/>
              <a:gdLst/>
              <a:ahLst/>
              <a:cxnLst>
                <a:cxn ang="0">
                  <a:pos x="5002" y="0"/>
                </a:cxn>
                <a:cxn ang="0">
                  <a:pos x="4995" y="78"/>
                </a:cxn>
                <a:cxn ang="0">
                  <a:pos x="4983" y="166"/>
                </a:cxn>
                <a:cxn ang="0">
                  <a:pos x="4962" y="281"/>
                </a:cxn>
                <a:cxn ang="0">
                  <a:pos x="4929" y="417"/>
                </a:cxn>
                <a:cxn ang="0">
                  <a:pos x="4882" y="567"/>
                </a:cxn>
                <a:cxn ang="0">
                  <a:pos x="4836" y="685"/>
                </a:cxn>
                <a:cxn ang="0">
                  <a:pos x="4800" y="766"/>
                </a:cxn>
                <a:cxn ang="0">
                  <a:pos x="4758" y="848"/>
                </a:cxn>
                <a:cxn ang="0">
                  <a:pos x="4712" y="929"/>
                </a:cxn>
                <a:cxn ang="0">
                  <a:pos x="4661" y="1009"/>
                </a:cxn>
                <a:cxn ang="0">
                  <a:pos x="4604" y="1087"/>
                </a:cxn>
                <a:cxn ang="0">
                  <a:pos x="4540" y="1164"/>
                </a:cxn>
                <a:cxn ang="0">
                  <a:pos x="4471" y="1237"/>
                </a:cxn>
                <a:cxn ang="0">
                  <a:pos x="4394" y="1306"/>
                </a:cxn>
                <a:cxn ang="0">
                  <a:pos x="4311" y="1371"/>
                </a:cxn>
                <a:cxn ang="0">
                  <a:pos x="4221" y="1432"/>
                </a:cxn>
                <a:cxn ang="0">
                  <a:pos x="4122" y="1486"/>
                </a:cxn>
                <a:cxn ang="0">
                  <a:pos x="4017" y="1534"/>
                </a:cxn>
                <a:cxn ang="0">
                  <a:pos x="3903" y="1574"/>
                </a:cxn>
                <a:cxn ang="0">
                  <a:pos x="3779" y="1607"/>
                </a:cxn>
                <a:cxn ang="0">
                  <a:pos x="3649" y="1631"/>
                </a:cxn>
                <a:cxn ang="0">
                  <a:pos x="3508" y="1646"/>
                </a:cxn>
                <a:cxn ang="0">
                  <a:pos x="3358" y="1650"/>
                </a:cxn>
                <a:cxn ang="0">
                  <a:pos x="3199" y="1646"/>
                </a:cxn>
                <a:cxn ang="0">
                  <a:pos x="3115" y="1637"/>
                </a:cxn>
                <a:cxn ang="0">
                  <a:pos x="2791" y="1610"/>
                </a:cxn>
                <a:cxn ang="0">
                  <a:pos x="2489" y="1594"/>
                </a:cxn>
                <a:cxn ang="0">
                  <a:pos x="2210" y="1591"/>
                </a:cxn>
                <a:cxn ang="0">
                  <a:pos x="1955" y="1599"/>
                </a:cxn>
                <a:cxn ang="0">
                  <a:pos x="1717" y="1621"/>
                </a:cxn>
                <a:cxn ang="0">
                  <a:pos x="1499" y="1654"/>
                </a:cxn>
                <a:cxn ang="0">
                  <a:pos x="1347" y="1687"/>
                </a:cxn>
                <a:cxn ang="0">
                  <a:pos x="1251" y="1713"/>
                </a:cxn>
                <a:cxn ang="0">
                  <a:pos x="1158" y="1741"/>
                </a:cxn>
                <a:cxn ang="0">
                  <a:pos x="1069" y="1773"/>
                </a:cxn>
                <a:cxn ang="0">
                  <a:pos x="983" y="1809"/>
                </a:cxn>
                <a:cxn ang="0">
                  <a:pos x="899" y="1846"/>
                </a:cxn>
                <a:cxn ang="0">
                  <a:pos x="820" y="1886"/>
                </a:cxn>
                <a:cxn ang="0">
                  <a:pos x="744" y="1930"/>
                </a:cxn>
                <a:cxn ang="0">
                  <a:pos x="669" y="1977"/>
                </a:cxn>
                <a:cxn ang="0">
                  <a:pos x="597" y="2027"/>
                </a:cxn>
                <a:cxn ang="0">
                  <a:pos x="494" y="2106"/>
                </a:cxn>
                <a:cxn ang="0">
                  <a:pos x="362" y="2222"/>
                </a:cxn>
                <a:cxn ang="0">
                  <a:pos x="237" y="2351"/>
                </a:cxn>
                <a:cxn ang="0">
                  <a:pos x="116" y="2490"/>
                </a:cxn>
                <a:cxn ang="0">
                  <a:pos x="0" y="2642"/>
                </a:cxn>
              </a:cxnLst>
              <a:rect l="0" t="0" r="r" b="b"/>
              <a:pathLst>
                <a:path w="5002" h="2642">
                  <a:moveTo>
                    <a:pt x="5002" y="0"/>
                  </a:moveTo>
                  <a:lnTo>
                    <a:pt x="5002" y="0"/>
                  </a:lnTo>
                  <a:lnTo>
                    <a:pt x="5001" y="21"/>
                  </a:lnTo>
                  <a:lnTo>
                    <a:pt x="4995" y="78"/>
                  </a:lnTo>
                  <a:lnTo>
                    <a:pt x="4990" y="120"/>
                  </a:lnTo>
                  <a:lnTo>
                    <a:pt x="4983" y="166"/>
                  </a:lnTo>
                  <a:lnTo>
                    <a:pt x="4973" y="221"/>
                  </a:lnTo>
                  <a:lnTo>
                    <a:pt x="4962" y="281"/>
                  </a:lnTo>
                  <a:lnTo>
                    <a:pt x="4947" y="347"/>
                  </a:lnTo>
                  <a:lnTo>
                    <a:pt x="4929" y="417"/>
                  </a:lnTo>
                  <a:lnTo>
                    <a:pt x="4906" y="491"/>
                  </a:lnTo>
                  <a:lnTo>
                    <a:pt x="4882" y="567"/>
                  </a:lnTo>
                  <a:lnTo>
                    <a:pt x="4852" y="646"/>
                  </a:lnTo>
                  <a:lnTo>
                    <a:pt x="4836" y="685"/>
                  </a:lnTo>
                  <a:lnTo>
                    <a:pt x="4818" y="725"/>
                  </a:lnTo>
                  <a:lnTo>
                    <a:pt x="4800" y="766"/>
                  </a:lnTo>
                  <a:lnTo>
                    <a:pt x="4780" y="807"/>
                  </a:lnTo>
                  <a:lnTo>
                    <a:pt x="4758" y="848"/>
                  </a:lnTo>
                  <a:lnTo>
                    <a:pt x="4736" y="888"/>
                  </a:lnTo>
                  <a:lnTo>
                    <a:pt x="4712" y="929"/>
                  </a:lnTo>
                  <a:lnTo>
                    <a:pt x="4687" y="969"/>
                  </a:lnTo>
                  <a:lnTo>
                    <a:pt x="4661" y="1009"/>
                  </a:lnTo>
                  <a:lnTo>
                    <a:pt x="4633" y="1048"/>
                  </a:lnTo>
                  <a:lnTo>
                    <a:pt x="4604" y="1087"/>
                  </a:lnTo>
                  <a:lnTo>
                    <a:pt x="4572" y="1126"/>
                  </a:lnTo>
                  <a:lnTo>
                    <a:pt x="4540" y="1164"/>
                  </a:lnTo>
                  <a:lnTo>
                    <a:pt x="4505" y="1201"/>
                  </a:lnTo>
                  <a:lnTo>
                    <a:pt x="4471" y="1237"/>
                  </a:lnTo>
                  <a:lnTo>
                    <a:pt x="4433" y="1273"/>
                  </a:lnTo>
                  <a:lnTo>
                    <a:pt x="4394" y="1306"/>
                  </a:lnTo>
                  <a:lnTo>
                    <a:pt x="4353" y="1340"/>
                  </a:lnTo>
                  <a:lnTo>
                    <a:pt x="4311" y="1371"/>
                  </a:lnTo>
                  <a:lnTo>
                    <a:pt x="4266" y="1403"/>
                  </a:lnTo>
                  <a:lnTo>
                    <a:pt x="4221" y="1432"/>
                  </a:lnTo>
                  <a:lnTo>
                    <a:pt x="4172" y="1460"/>
                  </a:lnTo>
                  <a:lnTo>
                    <a:pt x="4122" y="1486"/>
                  </a:lnTo>
                  <a:lnTo>
                    <a:pt x="4071" y="1511"/>
                  </a:lnTo>
                  <a:lnTo>
                    <a:pt x="4017" y="1534"/>
                  </a:lnTo>
                  <a:lnTo>
                    <a:pt x="3960" y="1555"/>
                  </a:lnTo>
                  <a:lnTo>
                    <a:pt x="3903" y="1574"/>
                  </a:lnTo>
                  <a:lnTo>
                    <a:pt x="3842" y="1592"/>
                  </a:lnTo>
                  <a:lnTo>
                    <a:pt x="3779" y="1607"/>
                  </a:lnTo>
                  <a:lnTo>
                    <a:pt x="3715" y="1621"/>
                  </a:lnTo>
                  <a:lnTo>
                    <a:pt x="3649" y="1631"/>
                  </a:lnTo>
                  <a:lnTo>
                    <a:pt x="3579" y="1641"/>
                  </a:lnTo>
                  <a:lnTo>
                    <a:pt x="3508" y="1646"/>
                  </a:lnTo>
                  <a:lnTo>
                    <a:pt x="3435" y="1650"/>
                  </a:lnTo>
                  <a:lnTo>
                    <a:pt x="3358" y="1650"/>
                  </a:lnTo>
                  <a:lnTo>
                    <a:pt x="3279" y="1649"/>
                  </a:lnTo>
                  <a:lnTo>
                    <a:pt x="3199" y="1646"/>
                  </a:lnTo>
                  <a:lnTo>
                    <a:pt x="3115" y="1637"/>
                  </a:lnTo>
                  <a:lnTo>
                    <a:pt x="3115" y="1637"/>
                  </a:lnTo>
                  <a:lnTo>
                    <a:pt x="2950" y="1623"/>
                  </a:lnTo>
                  <a:lnTo>
                    <a:pt x="2791" y="1610"/>
                  </a:lnTo>
                  <a:lnTo>
                    <a:pt x="2636" y="1600"/>
                  </a:lnTo>
                  <a:lnTo>
                    <a:pt x="2489" y="1594"/>
                  </a:lnTo>
                  <a:lnTo>
                    <a:pt x="2348" y="1591"/>
                  </a:lnTo>
                  <a:lnTo>
                    <a:pt x="2210" y="1591"/>
                  </a:lnTo>
                  <a:lnTo>
                    <a:pt x="2080" y="1594"/>
                  </a:lnTo>
                  <a:lnTo>
                    <a:pt x="1955" y="1599"/>
                  </a:lnTo>
                  <a:lnTo>
                    <a:pt x="1834" y="1608"/>
                  </a:lnTo>
                  <a:lnTo>
                    <a:pt x="1717" y="1621"/>
                  </a:lnTo>
                  <a:lnTo>
                    <a:pt x="1606" y="1636"/>
                  </a:lnTo>
                  <a:lnTo>
                    <a:pt x="1499" y="1654"/>
                  </a:lnTo>
                  <a:lnTo>
                    <a:pt x="1397" y="1675"/>
                  </a:lnTo>
                  <a:lnTo>
                    <a:pt x="1347" y="1687"/>
                  </a:lnTo>
                  <a:lnTo>
                    <a:pt x="1298" y="1699"/>
                  </a:lnTo>
                  <a:lnTo>
                    <a:pt x="1251" y="1713"/>
                  </a:lnTo>
                  <a:lnTo>
                    <a:pt x="1204" y="1726"/>
                  </a:lnTo>
                  <a:lnTo>
                    <a:pt x="1158" y="1741"/>
                  </a:lnTo>
                  <a:lnTo>
                    <a:pt x="1113" y="1757"/>
                  </a:lnTo>
                  <a:lnTo>
                    <a:pt x="1069" y="1773"/>
                  </a:lnTo>
                  <a:lnTo>
                    <a:pt x="1026" y="1791"/>
                  </a:lnTo>
                  <a:lnTo>
                    <a:pt x="983" y="1809"/>
                  </a:lnTo>
                  <a:lnTo>
                    <a:pt x="941" y="1826"/>
                  </a:lnTo>
                  <a:lnTo>
                    <a:pt x="899" y="1846"/>
                  </a:lnTo>
                  <a:lnTo>
                    <a:pt x="859" y="1865"/>
                  </a:lnTo>
                  <a:lnTo>
                    <a:pt x="820" y="1886"/>
                  </a:lnTo>
                  <a:lnTo>
                    <a:pt x="781" y="1909"/>
                  </a:lnTo>
                  <a:lnTo>
                    <a:pt x="744" y="1930"/>
                  </a:lnTo>
                  <a:lnTo>
                    <a:pt x="707" y="1952"/>
                  </a:lnTo>
                  <a:lnTo>
                    <a:pt x="669" y="1977"/>
                  </a:lnTo>
                  <a:lnTo>
                    <a:pt x="633" y="2001"/>
                  </a:lnTo>
                  <a:lnTo>
                    <a:pt x="597" y="2027"/>
                  </a:lnTo>
                  <a:lnTo>
                    <a:pt x="562" y="2052"/>
                  </a:lnTo>
                  <a:lnTo>
                    <a:pt x="494" y="2106"/>
                  </a:lnTo>
                  <a:lnTo>
                    <a:pt x="427" y="2162"/>
                  </a:lnTo>
                  <a:lnTo>
                    <a:pt x="362" y="2222"/>
                  </a:lnTo>
                  <a:lnTo>
                    <a:pt x="300" y="2285"/>
                  </a:lnTo>
                  <a:lnTo>
                    <a:pt x="237" y="2351"/>
                  </a:lnTo>
                  <a:lnTo>
                    <a:pt x="176" y="2419"/>
                  </a:lnTo>
                  <a:lnTo>
                    <a:pt x="116" y="2490"/>
                  </a:lnTo>
                  <a:lnTo>
                    <a:pt x="58" y="2564"/>
                  </a:lnTo>
                  <a:lnTo>
                    <a:pt x="0" y="264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700" name="Freeform 108"/>
            <p:cNvSpPr>
              <a:spLocks/>
            </p:cNvSpPr>
            <p:nvPr/>
          </p:nvSpPr>
          <p:spPr bwMode="auto">
            <a:xfrm>
              <a:off x="1751" y="595"/>
              <a:ext cx="4962" cy="1378"/>
            </a:xfrm>
            <a:custGeom>
              <a:avLst/>
              <a:gdLst/>
              <a:ahLst/>
              <a:cxnLst>
                <a:cxn ang="0">
                  <a:pos x="4962" y="0"/>
                </a:cxn>
                <a:cxn ang="0">
                  <a:pos x="4957" y="79"/>
                </a:cxn>
                <a:cxn ang="0">
                  <a:pos x="4946" y="170"/>
                </a:cxn>
                <a:cxn ang="0">
                  <a:pos x="4926" y="284"/>
                </a:cxn>
                <a:cxn ang="0">
                  <a:pos x="4894" y="421"/>
                </a:cxn>
                <a:cxn ang="0">
                  <a:pos x="4850" y="573"/>
                </a:cxn>
                <a:cxn ang="0">
                  <a:pos x="4806" y="693"/>
                </a:cxn>
                <a:cxn ang="0">
                  <a:pos x="4771" y="775"/>
                </a:cxn>
                <a:cxn ang="0">
                  <a:pos x="4732" y="857"/>
                </a:cxn>
                <a:cxn ang="0">
                  <a:pos x="4686" y="940"/>
                </a:cxn>
                <a:cxn ang="0">
                  <a:pos x="4636" y="1022"/>
                </a:cxn>
                <a:cxn ang="0">
                  <a:pos x="4581" y="1101"/>
                </a:cxn>
                <a:cxn ang="0">
                  <a:pos x="4518" y="1180"/>
                </a:cxn>
                <a:cxn ang="0">
                  <a:pos x="4449" y="1255"/>
                </a:cxn>
                <a:cxn ang="0">
                  <a:pos x="4374" y="1326"/>
                </a:cxn>
                <a:cxn ang="0">
                  <a:pos x="4292" y="1393"/>
                </a:cxn>
                <a:cxn ang="0">
                  <a:pos x="4202" y="1455"/>
                </a:cxn>
                <a:cxn ang="0">
                  <a:pos x="4104" y="1511"/>
                </a:cxn>
                <a:cxn ang="0">
                  <a:pos x="4000" y="1563"/>
                </a:cxn>
                <a:cxn ang="0">
                  <a:pos x="3886" y="1605"/>
                </a:cxn>
                <a:cxn ang="0">
                  <a:pos x="3764" y="1641"/>
                </a:cxn>
                <a:cxn ang="0">
                  <a:pos x="3634" y="1668"/>
                </a:cxn>
                <a:cxn ang="0">
                  <a:pos x="3493" y="1686"/>
                </a:cxn>
                <a:cxn ang="0">
                  <a:pos x="3344" y="1694"/>
                </a:cxn>
                <a:cxn ang="0">
                  <a:pos x="3184" y="1691"/>
                </a:cxn>
                <a:cxn ang="0">
                  <a:pos x="3101" y="1686"/>
                </a:cxn>
                <a:cxn ang="0">
                  <a:pos x="2774" y="1663"/>
                </a:cxn>
                <a:cxn ang="0">
                  <a:pos x="2473" y="1653"/>
                </a:cxn>
                <a:cxn ang="0">
                  <a:pos x="2195" y="1655"/>
                </a:cxn>
                <a:cxn ang="0">
                  <a:pos x="1938" y="1670"/>
                </a:cxn>
                <a:cxn ang="0">
                  <a:pos x="1702" y="1695"/>
                </a:cxn>
                <a:cxn ang="0">
                  <a:pos x="1486" y="1734"/>
                </a:cxn>
                <a:cxn ang="0">
                  <a:pos x="1333" y="1770"/>
                </a:cxn>
                <a:cxn ang="0">
                  <a:pos x="1237" y="1799"/>
                </a:cxn>
                <a:cxn ang="0">
                  <a:pos x="1144" y="1829"/>
                </a:cxn>
                <a:cxn ang="0">
                  <a:pos x="1055" y="1863"/>
                </a:cxn>
                <a:cxn ang="0">
                  <a:pos x="971" y="1899"/>
                </a:cxn>
                <a:cxn ang="0">
                  <a:pos x="889" y="1939"/>
                </a:cxn>
                <a:cxn ang="0">
                  <a:pos x="810" y="1981"/>
                </a:cxn>
                <a:cxn ang="0">
                  <a:pos x="733" y="2026"/>
                </a:cxn>
                <a:cxn ang="0">
                  <a:pos x="660" y="2075"/>
                </a:cxn>
                <a:cxn ang="0">
                  <a:pos x="589" y="2127"/>
                </a:cxn>
                <a:cxn ang="0">
                  <a:pos x="486" y="2209"/>
                </a:cxn>
                <a:cxn ang="0">
                  <a:pos x="357" y="2328"/>
                </a:cxn>
                <a:cxn ang="0">
                  <a:pos x="233" y="2459"/>
                </a:cxn>
                <a:cxn ang="0">
                  <a:pos x="115" y="2603"/>
                </a:cxn>
                <a:cxn ang="0">
                  <a:pos x="0" y="2756"/>
                </a:cxn>
              </a:cxnLst>
              <a:rect l="0" t="0" r="r" b="b"/>
              <a:pathLst>
                <a:path w="4962" h="2756">
                  <a:moveTo>
                    <a:pt x="4962" y="0"/>
                  </a:moveTo>
                  <a:lnTo>
                    <a:pt x="4962" y="0"/>
                  </a:lnTo>
                  <a:lnTo>
                    <a:pt x="4961" y="21"/>
                  </a:lnTo>
                  <a:lnTo>
                    <a:pt x="4957" y="79"/>
                  </a:lnTo>
                  <a:lnTo>
                    <a:pt x="4953" y="121"/>
                  </a:lnTo>
                  <a:lnTo>
                    <a:pt x="4946" y="170"/>
                  </a:lnTo>
                  <a:lnTo>
                    <a:pt x="4937" y="224"/>
                  </a:lnTo>
                  <a:lnTo>
                    <a:pt x="4926" y="284"/>
                  </a:lnTo>
                  <a:lnTo>
                    <a:pt x="4912" y="350"/>
                  </a:lnTo>
                  <a:lnTo>
                    <a:pt x="4894" y="421"/>
                  </a:lnTo>
                  <a:lnTo>
                    <a:pt x="4875" y="496"/>
                  </a:lnTo>
                  <a:lnTo>
                    <a:pt x="4850" y="573"/>
                  </a:lnTo>
                  <a:lnTo>
                    <a:pt x="4822" y="652"/>
                  </a:lnTo>
                  <a:lnTo>
                    <a:pt x="4806" y="693"/>
                  </a:lnTo>
                  <a:lnTo>
                    <a:pt x="4789" y="733"/>
                  </a:lnTo>
                  <a:lnTo>
                    <a:pt x="4771" y="775"/>
                  </a:lnTo>
                  <a:lnTo>
                    <a:pt x="4751" y="815"/>
                  </a:lnTo>
                  <a:lnTo>
                    <a:pt x="4732" y="857"/>
                  </a:lnTo>
                  <a:lnTo>
                    <a:pt x="4710" y="899"/>
                  </a:lnTo>
                  <a:lnTo>
                    <a:pt x="4686" y="940"/>
                  </a:lnTo>
                  <a:lnTo>
                    <a:pt x="4663" y="980"/>
                  </a:lnTo>
                  <a:lnTo>
                    <a:pt x="4636" y="1022"/>
                  </a:lnTo>
                  <a:lnTo>
                    <a:pt x="4608" y="1062"/>
                  </a:lnTo>
                  <a:lnTo>
                    <a:pt x="4581" y="1101"/>
                  </a:lnTo>
                  <a:lnTo>
                    <a:pt x="4550" y="1142"/>
                  </a:lnTo>
                  <a:lnTo>
                    <a:pt x="4518" y="1180"/>
                  </a:lnTo>
                  <a:lnTo>
                    <a:pt x="4485" y="1217"/>
                  </a:lnTo>
                  <a:lnTo>
                    <a:pt x="4449" y="1255"/>
                  </a:lnTo>
                  <a:lnTo>
                    <a:pt x="4413" y="1290"/>
                  </a:lnTo>
                  <a:lnTo>
                    <a:pt x="4374" y="1326"/>
                  </a:lnTo>
                  <a:lnTo>
                    <a:pt x="4333" y="1360"/>
                  </a:lnTo>
                  <a:lnTo>
                    <a:pt x="4292" y="1393"/>
                  </a:lnTo>
                  <a:lnTo>
                    <a:pt x="4247" y="1426"/>
                  </a:lnTo>
                  <a:lnTo>
                    <a:pt x="4202" y="1455"/>
                  </a:lnTo>
                  <a:lnTo>
                    <a:pt x="4154" y="1484"/>
                  </a:lnTo>
                  <a:lnTo>
                    <a:pt x="4104" y="1511"/>
                  </a:lnTo>
                  <a:lnTo>
                    <a:pt x="4053" y="1539"/>
                  </a:lnTo>
                  <a:lnTo>
                    <a:pt x="4000" y="1563"/>
                  </a:lnTo>
                  <a:lnTo>
                    <a:pt x="3943" y="1586"/>
                  </a:lnTo>
                  <a:lnTo>
                    <a:pt x="3886" y="1605"/>
                  </a:lnTo>
                  <a:lnTo>
                    <a:pt x="3827" y="1624"/>
                  </a:lnTo>
                  <a:lnTo>
                    <a:pt x="3764" y="1641"/>
                  </a:lnTo>
                  <a:lnTo>
                    <a:pt x="3700" y="1655"/>
                  </a:lnTo>
                  <a:lnTo>
                    <a:pt x="3634" y="1668"/>
                  </a:lnTo>
                  <a:lnTo>
                    <a:pt x="3564" y="1678"/>
                  </a:lnTo>
                  <a:lnTo>
                    <a:pt x="3493" y="1686"/>
                  </a:lnTo>
                  <a:lnTo>
                    <a:pt x="3420" y="1691"/>
                  </a:lnTo>
                  <a:lnTo>
                    <a:pt x="3344" y="1694"/>
                  </a:lnTo>
                  <a:lnTo>
                    <a:pt x="3266" y="1694"/>
                  </a:lnTo>
                  <a:lnTo>
                    <a:pt x="3184" y="1691"/>
                  </a:lnTo>
                  <a:lnTo>
                    <a:pt x="3101" y="1686"/>
                  </a:lnTo>
                  <a:lnTo>
                    <a:pt x="3101" y="1686"/>
                  </a:lnTo>
                  <a:lnTo>
                    <a:pt x="2935" y="1673"/>
                  </a:lnTo>
                  <a:lnTo>
                    <a:pt x="2774" y="1663"/>
                  </a:lnTo>
                  <a:lnTo>
                    <a:pt x="2622" y="1657"/>
                  </a:lnTo>
                  <a:lnTo>
                    <a:pt x="2473" y="1653"/>
                  </a:lnTo>
                  <a:lnTo>
                    <a:pt x="2331" y="1653"/>
                  </a:lnTo>
                  <a:lnTo>
                    <a:pt x="2195" y="1655"/>
                  </a:lnTo>
                  <a:lnTo>
                    <a:pt x="2065" y="1662"/>
                  </a:lnTo>
                  <a:lnTo>
                    <a:pt x="1938" y="1670"/>
                  </a:lnTo>
                  <a:lnTo>
                    <a:pt x="1819" y="1681"/>
                  </a:lnTo>
                  <a:lnTo>
                    <a:pt x="1702" y="1695"/>
                  </a:lnTo>
                  <a:lnTo>
                    <a:pt x="1591" y="1713"/>
                  </a:lnTo>
                  <a:lnTo>
                    <a:pt x="1486" y="1734"/>
                  </a:lnTo>
                  <a:lnTo>
                    <a:pt x="1383" y="1757"/>
                  </a:lnTo>
                  <a:lnTo>
                    <a:pt x="1333" y="1770"/>
                  </a:lnTo>
                  <a:lnTo>
                    <a:pt x="1284" y="1784"/>
                  </a:lnTo>
                  <a:lnTo>
                    <a:pt x="1237" y="1799"/>
                  </a:lnTo>
                  <a:lnTo>
                    <a:pt x="1190" y="1813"/>
                  </a:lnTo>
                  <a:lnTo>
                    <a:pt x="1144" y="1829"/>
                  </a:lnTo>
                  <a:lnTo>
                    <a:pt x="1100" y="1846"/>
                  </a:lnTo>
                  <a:lnTo>
                    <a:pt x="1055" y="1863"/>
                  </a:lnTo>
                  <a:lnTo>
                    <a:pt x="1012" y="1881"/>
                  </a:lnTo>
                  <a:lnTo>
                    <a:pt x="971" y="1899"/>
                  </a:lnTo>
                  <a:lnTo>
                    <a:pt x="929" y="1918"/>
                  </a:lnTo>
                  <a:lnTo>
                    <a:pt x="889" y="1939"/>
                  </a:lnTo>
                  <a:lnTo>
                    <a:pt x="848" y="1960"/>
                  </a:lnTo>
                  <a:lnTo>
                    <a:pt x="810" y="1981"/>
                  </a:lnTo>
                  <a:lnTo>
                    <a:pt x="771" y="2004"/>
                  </a:lnTo>
                  <a:lnTo>
                    <a:pt x="733" y="2026"/>
                  </a:lnTo>
                  <a:lnTo>
                    <a:pt x="696" y="2051"/>
                  </a:lnTo>
                  <a:lnTo>
                    <a:pt x="660" y="2075"/>
                  </a:lnTo>
                  <a:lnTo>
                    <a:pt x="624" y="2101"/>
                  </a:lnTo>
                  <a:lnTo>
                    <a:pt x="589" y="2127"/>
                  </a:lnTo>
                  <a:lnTo>
                    <a:pt x="554" y="2152"/>
                  </a:lnTo>
                  <a:lnTo>
                    <a:pt x="486" y="2209"/>
                  </a:lnTo>
                  <a:lnTo>
                    <a:pt x="421" y="2267"/>
                  </a:lnTo>
                  <a:lnTo>
                    <a:pt x="357" y="2328"/>
                  </a:lnTo>
                  <a:lnTo>
                    <a:pt x="295" y="2393"/>
                  </a:lnTo>
                  <a:lnTo>
                    <a:pt x="233" y="2459"/>
                  </a:lnTo>
                  <a:lnTo>
                    <a:pt x="174" y="2530"/>
                  </a:lnTo>
                  <a:lnTo>
                    <a:pt x="115" y="2603"/>
                  </a:lnTo>
                  <a:lnTo>
                    <a:pt x="57" y="2679"/>
                  </a:lnTo>
                  <a:lnTo>
                    <a:pt x="0" y="275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701" name="Freeform 109"/>
            <p:cNvSpPr>
              <a:spLocks/>
            </p:cNvSpPr>
            <p:nvPr/>
          </p:nvSpPr>
          <p:spPr bwMode="auto">
            <a:xfrm>
              <a:off x="1804" y="566"/>
              <a:ext cx="4921" cy="1435"/>
            </a:xfrm>
            <a:custGeom>
              <a:avLst/>
              <a:gdLst/>
              <a:ahLst/>
              <a:cxnLst>
                <a:cxn ang="0">
                  <a:pos x="4921" y="0"/>
                </a:cxn>
                <a:cxn ang="0">
                  <a:pos x="4915" y="79"/>
                </a:cxn>
                <a:cxn ang="0">
                  <a:pos x="4905" y="169"/>
                </a:cxn>
                <a:cxn ang="0">
                  <a:pos x="4887" y="285"/>
                </a:cxn>
                <a:cxn ang="0">
                  <a:pos x="4858" y="424"/>
                </a:cxn>
                <a:cxn ang="0">
                  <a:pos x="4816" y="578"/>
                </a:cxn>
                <a:cxn ang="0">
                  <a:pos x="4773" y="699"/>
                </a:cxn>
                <a:cxn ang="0">
                  <a:pos x="4740" y="781"/>
                </a:cxn>
                <a:cxn ang="0">
                  <a:pos x="4701" y="865"/>
                </a:cxn>
                <a:cxn ang="0">
                  <a:pos x="4658" y="949"/>
                </a:cxn>
                <a:cxn ang="0">
                  <a:pos x="4608" y="1031"/>
                </a:cxn>
                <a:cxn ang="0">
                  <a:pos x="4554" y="1114"/>
                </a:cxn>
                <a:cxn ang="0">
                  <a:pos x="4493" y="1193"/>
                </a:cxn>
                <a:cxn ang="0">
                  <a:pos x="4425" y="1270"/>
                </a:cxn>
                <a:cxn ang="0">
                  <a:pos x="4351" y="1343"/>
                </a:cxn>
                <a:cxn ang="0">
                  <a:pos x="4269" y="1412"/>
                </a:cxn>
                <a:cxn ang="0">
                  <a:pos x="4182" y="1477"/>
                </a:cxn>
                <a:cxn ang="0">
                  <a:pos x="4085" y="1535"/>
                </a:cxn>
                <a:cxn ang="0">
                  <a:pos x="3981" y="1588"/>
                </a:cxn>
                <a:cxn ang="0">
                  <a:pos x="3868" y="1634"/>
                </a:cxn>
                <a:cxn ang="0">
                  <a:pos x="3746" y="1672"/>
                </a:cxn>
                <a:cxn ang="0">
                  <a:pos x="3615" y="1701"/>
                </a:cxn>
                <a:cxn ang="0">
                  <a:pos x="3477" y="1722"/>
                </a:cxn>
                <a:cxn ang="0">
                  <a:pos x="3327" y="1734"/>
                </a:cxn>
                <a:cxn ang="0">
                  <a:pos x="3167" y="1734"/>
                </a:cxn>
                <a:cxn ang="0">
                  <a:pos x="3084" y="1730"/>
                </a:cxn>
                <a:cxn ang="0">
                  <a:pos x="2757" y="1714"/>
                </a:cxn>
                <a:cxn ang="0">
                  <a:pos x="2456" y="1711"/>
                </a:cxn>
                <a:cxn ang="0">
                  <a:pos x="2178" y="1719"/>
                </a:cxn>
                <a:cxn ang="0">
                  <a:pos x="1922" y="1739"/>
                </a:cxn>
                <a:cxn ang="0">
                  <a:pos x="1687" y="1769"/>
                </a:cxn>
                <a:cxn ang="0">
                  <a:pos x="1469" y="1811"/>
                </a:cxn>
                <a:cxn ang="0">
                  <a:pos x="1318" y="1852"/>
                </a:cxn>
                <a:cxn ang="0">
                  <a:pos x="1222" y="1881"/>
                </a:cxn>
                <a:cxn ang="0">
                  <a:pos x="1130" y="1915"/>
                </a:cxn>
                <a:cxn ang="0">
                  <a:pos x="1043" y="1950"/>
                </a:cxn>
                <a:cxn ang="0">
                  <a:pos x="958" y="1989"/>
                </a:cxn>
                <a:cxn ang="0">
                  <a:pos x="876" y="2029"/>
                </a:cxn>
                <a:cxn ang="0">
                  <a:pos x="797" y="2074"/>
                </a:cxn>
                <a:cxn ang="0">
                  <a:pos x="722" y="2121"/>
                </a:cxn>
                <a:cxn ang="0">
                  <a:pos x="650" y="2171"/>
                </a:cxn>
                <a:cxn ang="0">
                  <a:pos x="579" y="2225"/>
                </a:cxn>
                <a:cxn ang="0">
                  <a:pos x="478" y="2309"/>
                </a:cxn>
                <a:cxn ang="0">
                  <a:pos x="350" y="2433"/>
                </a:cxn>
                <a:cxn ang="0">
                  <a:pos x="229" y="2567"/>
                </a:cxn>
                <a:cxn ang="0">
                  <a:pos x="112" y="2712"/>
                </a:cxn>
                <a:cxn ang="0">
                  <a:pos x="0" y="2869"/>
                </a:cxn>
              </a:cxnLst>
              <a:rect l="0" t="0" r="r" b="b"/>
              <a:pathLst>
                <a:path w="4921" h="2869">
                  <a:moveTo>
                    <a:pt x="4921" y="0"/>
                  </a:moveTo>
                  <a:lnTo>
                    <a:pt x="4921" y="0"/>
                  </a:lnTo>
                  <a:lnTo>
                    <a:pt x="4919" y="21"/>
                  </a:lnTo>
                  <a:lnTo>
                    <a:pt x="4915" y="79"/>
                  </a:lnTo>
                  <a:lnTo>
                    <a:pt x="4911" y="121"/>
                  </a:lnTo>
                  <a:lnTo>
                    <a:pt x="4905" y="169"/>
                  </a:lnTo>
                  <a:lnTo>
                    <a:pt x="4898" y="224"/>
                  </a:lnTo>
                  <a:lnTo>
                    <a:pt x="4887" y="285"/>
                  </a:lnTo>
                  <a:lnTo>
                    <a:pt x="4875" y="353"/>
                  </a:lnTo>
                  <a:lnTo>
                    <a:pt x="4858" y="424"/>
                  </a:lnTo>
                  <a:lnTo>
                    <a:pt x="4839" y="498"/>
                  </a:lnTo>
                  <a:lnTo>
                    <a:pt x="4816" y="578"/>
                  </a:lnTo>
                  <a:lnTo>
                    <a:pt x="4789" y="658"/>
                  </a:lnTo>
                  <a:lnTo>
                    <a:pt x="4773" y="699"/>
                  </a:lnTo>
                  <a:lnTo>
                    <a:pt x="4758" y="741"/>
                  </a:lnTo>
                  <a:lnTo>
                    <a:pt x="4740" y="781"/>
                  </a:lnTo>
                  <a:lnTo>
                    <a:pt x="4722" y="823"/>
                  </a:lnTo>
                  <a:lnTo>
                    <a:pt x="4701" y="865"/>
                  </a:lnTo>
                  <a:lnTo>
                    <a:pt x="4680" y="907"/>
                  </a:lnTo>
                  <a:lnTo>
                    <a:pt x="4658" y="949"/>
                  </a:lnTo>
                  <a:lnTo>
                    <a:pt x="4634" y="991"/>
                  </a:lnTo>
                  <a:lnTo>
                    <a:pt x="4608" y="1031"/>
                  </a:lnTo>
                  <a:lnTo>
                    <a:pt x="4582" y="1073"/>
                  </a:lnTo>
                  <a:lnTo>
                    <a:pt x="4554" y="1114"/>
                  </a:lnTo>
                  <a:lnTo>
                    <a:pt x="4525" y="1154"/>
                  </a:lnTo>
                  <a:lnTo>
                    <a:pt x="4493" y="1193"/>
                  </a:lnTo>
                  <a:lnTo>
                    <a:pt x="4460" y="1232"/>
                  </a:lnTo>
                  <a:lnTo>
                    <a:pt x="4425" y="1270"/>
                  </a:lnTo>
                  <a:lnTo>
                    <a:pt x="4389" y="1307"/>
                  </a:lnTo>
                  <a:lnTo>
                    <a:pt x="4351" y="1343"/>
                  </a:lnTo>
                  <a:lnTo>
                    <a:pt x="4311" y="1378"/>
                  </a:lnTo>
                  <a:lnTo>
                    <a:pt x="4269" y="1412"/>
                  </a:lnTo>
                  <a:lnTo>
                    <a:pt x="4226" y="1446"/>
                  </a:lnTo>
                  <a:lnTo>
                    <a:pt x="4182" y="1477"/>
                  </a:lnTo>
                  <a:lnTo>
                    <a:pt x="4135" y="1508"/>
                  </a:lnTo>
                  <a:lnTo>
                    <a:pt x="4085" y="1535"/>
                  </a:lnTo>
                  <a:lnTo>
                    <a:pt x="4033" y="1563"/>
                  </a:lnTo>
                  <a:lnTo>
                    <a:pt x="3981" y="1588"/>
                  </a:lnTo>
                  <a:lnTo>
                    <a:pt x="3925" y="1613"/>
                  </a:lnTo>
                  <a:lnTo>
                    <a:pt x="3868" y="1634"/>
                  </a:lnTo>
                  <a:lnTo>
                    <a:pt x="3808" y="1655"/>
                  </a:lnTo>
                  <a:lnTo>
                    <a:pt x="3746" y="1672"/>
                  </a:lnTo>
                  <a:lnTo>
                    <a:pt x="3682" y="1688"/>
                  </a:lnTo>
                  <a:lnTo>
                    <a:pt x="3615" y="1701"/>
                  </a:lnTo>
                  <a:lnTo>
                    <a:pt x="3547" y="1713"/>
                  </a:lnTo>
                  <a:lnTo>
                    <a:pt x="3477" y="1722"/>
                  </a:lnTo>
                  <a:lnTo>
                    <a:pt x="3403" y="1729"/>
                  </a:lnTo>
                  <a:lnTo>
                    <a:pt x="3327" y="1734"/>
                  </a:lnTo>
                  <a:lnTo>
                    <a:pt x="3249" y="1735"/>
                  </a:lnTo>
                  <a:lnTo>
                    <a:pt x="3167" y="1734"/>
                  </a:lnTo>
                  <a:lnTo>
                    <a:pt x="3084" y="1730"/>
                  </a:lnTo>
                  <a:lnTo>
                    <a:pt x="3084" y="1730"/>
                  </a:lnTo>
                  <a:lnTo>
                    <a:pt x="2917" y="1721"/>
                  </a:lnTo>
                  <a:lnTo>
                    <a:pt x="2757" y="1714"/>
                  </a:lnTo>
                  <a:lnTo>
                    <a:pt x="2603" y="1711"/>
                  </a:lnTo>
                  <a:lnTo>
                    <a:pt x="2456" y="1711"/>
                  </a:lnTo>
                  <a:lnTo>
                    <a:pt x="2314" y="1714"/>
                  </a:lnTo>
                  <a:lnTo>
                    <a:pt x="2178" y="1719"/>
                  </a:lnTo>
                  <a:lnTo>
                    <a:pt x="2048" y="1727"/>
                  </a:lnTo>
                  <a:lnTo>
                    <a:pt x="1922" y="1739"/>
                  </a:lnTo>
                  <a:lnTo>
                    <a:pt x="1802" y="1753"/>
                  </a:lnTo>
                  <a:lnTo>
                    <a:pt x="1687" y="1769"/>
                  </a:lnTo>
                  <a:lnTo>
                    <a:pt x="1576" y="1789"/>
                  </a:lnTo>
                  <a:lnTo>
                    <a:pt x="1469" y="1811"/>
                  </a:lnTo>
                  <a:lnTo>
                    <a:pt x="1368" y="1837"/>
                  </a:lnTo>
                  <a:lnTo>
                    <a:pt x="1318" y="1852"/>
                  </a:lnTo>
                  <a:lnTo>
                    <a:pt x="1269" y="1866"/>
                  </a:lnTo>
                  <a:lnTo>
                    <a:pt x="1222" y="1881"/>
                  </a:lnTo>
                  <a:lnTo>
                    <a:pt x="1176" y="1897"/>
                  </a:lnTo>
                  <a:lnTo>
                    <a:pt x="1130" y="1915"/>
                  </a:lnTo>
                  <a:lnTo>
                    <a:pt x="1086" y="1932"/>
                  </a:lnTo>
                  <a:lnTo>
                    <a:pt x="1043" y="1950"/>
                  </a:lnTo>
                  <a:lnTo>
                    <a:pt x="1000" y="1969"/>
                  </a:lnTo>
                  <a:lnTo>
                    <a:pt x="958" y="1989"/>
                  </a:lnTo>
                  <a:lnTo>
                    <a:pt x="916" y="2008"/>
                  </a:lnTo>
                  <a:lnTo>
                    <a:pt x="876" y="2029"/>
                  </a:lnTo>
                  <a:lnTo>
                    <a:pt x="836" y="2052"/>
                  </a:lnTo>
                  <a:lnTo>
                    <a:pt x="797" y="2074"/>
                  </a:lnTo>
                  <a:lnTo>
                    <a:pt x="759" y="2097"/>
                  </a:lnTo>
                  <a:lnTo>
                    <a:pt x="722" y="2121"/>
                  </a:lnTo>
                  <a:lnTo>
                    <a:pt x="684" y="2145"/>
                  </a:lnTo>
                  <a:lnTo>
                    <a:pt x="650" y="2171"/>
                  </a:lnTo>
                  <a:lnTo>
                    <a:pt x="614" y="2197"/>
                  </a:lnTo>
                  <a:lnTo>
                    <a:pt x="579" y="2225"/>
                  </a:lnTo>
                  <a:lnTo>
                    <a:pt x="544" y="2252"/>
                  </a:lnTo>
                  <a:lnTo>
                    <a:pt x="478" y="2309"/>
                  </a:lnTo>
                  <a:lnTo>
                    <a:pt x="412" y="2370"/>
                  </a:lnTo>
                  <a:lnTo>
                    <a:pt x="350" y="2433"/>
                  </a:lnTo>
                  <a:lnTo>
                    <a:pt x="289" y="2497"/>
                  </a:lnTo>
                  <a:lnTo>
                    <a:pt x="229" y="2567"/>
                  </a:lnTo>
                  <a:lnTo>
                    <a:pt x="171" y="2638"/>
                  </a:lnTo>
                  <a:lnTo>
                    <a:pt x="112" y="2712"/>
                  </a:lnTo>
                  <a:lnTo>
                    <a:pt x="55" y="2790"/>
                  </a:lnTo>
                  <a:lnTo>
                    <a:pt x="0" y="2869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702" name="Freeform 110"/>
            <p:cNvSpPr>
              <a:spLocks/>
            </p:cNvSpPr>
            <p:nvPr/>
          </p:nvSpPr>
          <p:spPr bwMode="auto">
            <a:xfrm>
              <a:off x="1858" y="538"/>
              <a:ext cx="4875" cy="1492"/>
            </a:xfrm>
            <a:custGeom>
              <a:avLst/>
              <a:gdLst/>
              <a:ahLst/>
              <a:cxnLst>
                <a:cxn ang="0">
                  <a:pos x="4875" y="0"/>
                </a:cxn>
                <a:cxn ang="0">
                  <a:pos x="4872" y="79"/>
                </a:cxn>
                <a:cxn ang="0">
                  <a:pos x="4864" y="170"/>
                </a:cxn>
                <a:cxn ang="0">
                  <a:pos x="4847" y="287"/>
                </a:cxn>
                <a:cxn ang="0">
                  <a:pos x="4821" y="428"/>
                </a:cxn>
                <a:cxn ang="0">
                  <a:pos x="4780" y="581"/>
                </a:cxn>
                <a:cxn ang="0">
                  <a:pos x="4740" y="706"/>
                </a:cxn>
                <a:cxn ang="0">
                  <a:pos x="4707" y="790"/>
                </a:cxn>
                <a:cxn ang="0">
                  <a:pos x="4671" y="874"/>
                </a:cxn>
                <a:cxn ang="0">
                  <a:pos x="4628" y="959"/>
                </a:cxn>
                <a:cxn ang="0">
                  <a:pos x="4580" y="1043"/>
                </a:cxn>
                <a:cxn ang="0">
                  <a:pos x="4526" y="1127"/>
                </a:cxn>
                <a:cxn ang="0">
                  <a:pos x="4467" y="1208"/>
                </a:cxn>
                <a:cxn ang="0">
                  <a:pos x="4400" y="1287"/>
                </a:cxn>
                <a:cxn ang="0">
                  <a:pos x="4326" y="1361"/>
                </a:cxn>
                <a:cxn ang="0">
                  <a:pos x="4247" y="1432"/>
                </a:cxn>
                <a:cxn ang="0">
                  <a:pos x="4160" y="1500"/>
                </a:cxn>
                <a:cxn ang="0">
                  <a:pos x="4064" y="1560"/>
                </a:cxn>
                <a:cxn ang="0">
                  <a:pos x="3960" y="1615"/>
                </a:cxn>
                <a:cxn ang="0">
                  <a:pos x="3847" y="1663"/>
                </a:cxn>
                <a:cxn ang="0">
                  <a:pos x="3727" y="1703"/>
                </a:cxn>
                <a:cxn ang="0">
                  <a:pos x="3597" y="1737"/>
                </a:cxn>
                <a:cxn ang="0">
                  <a:pos x="3457" y="1760"/>
                </a:cxn>
                <a:cxn ang="0">
                  <a:pos x="3309" y="1775"/>
                </a:cxn>
                <a:cxn ang="0">
                  <a:pos x="3149" y="1778"/>
                </a:cxn>
                <a:cxn ang="0">
                  <a:pos x="3066" y="1776"/>
                </a:cxn>
                <a:cxn ang="0">
                  <a:pos x="2739" y="1766"/>
                </a:cxn>
                <a:cxn ang="0">
                  <a:pos x="2438" y="1770"/>
                </a:cxn>
                <a:cxn ang="0">
                  <a:pos x="2160" y="1783"/>
                </a:cxn>
                <a:cxn ang="0">
                  <a:pos x="1904" y="1808"/>
                </a:cxn>
                <a:cxn ang="0">
                  <a:pos x="1669" y="1844"/>
                </a:cxn>
                <a:cxn ang="0">
                  <a:pos x="1452" y="1891"/>
                </a:cxn>
                <a:cxn ang="0">
                  <a:pos x="1351" y="1918"/>
                </a:cxn>
                <a:cxn ang="0">
                  <a:pos x="1254" y="1949"/>
                </a:cxn>
                <a:cxn ang="0">
                  <a:pos x="1161" y="1983"/>
                </a:cxn>
                <a:cxn ang="0">
                  <a:pos x="1071" y="2018"/>
                </a:cxn>
                <a:cxn ang="0">
                  <a:pos x="984" y="2059"/>
                </a:cxn>
                <a:cxn ang="0">
                  <a:pos x="903" y="2101"/>
                </a:cxn>
                <a:cxn ang="0">
                  <a:pos x="823" y="2144"/>
                </a:cxn>
                <a:cxn ang="0">
                  <a:pos x="747" y="2193"/>
                </a:cxn>
                <a:cxn ang="0">
                  <a:pos x="673" y="2243"/>
                </a:cxn>
                <a:cxn ang="0">
                  <a:pos x="603" y="2296"/>
                </a:cxn>
                <a:cxn ang="0">
                  <a:pos x="535" y="2351"/>
                </a:cxn>
                <a:cxn ang="0">
                  <a:pos x="404" y="2472"/>
                </a:cxn>
                <a:cxn ang="0">
                  <a:pos x="282" y="2604"/>
                </a:cxn>
                <a:cxn ang="0">
                  <a:pos x="167" y="2747"/>
                </a:cxn>
                <a:cxn ang="0">
                  <a:pos x="54" y="2902"/>
                </a:cxn>
              </a:cxnLst>
              <a:rect l="0" t="0" r="r" b="b"/>
              <a:pathLst>
                <a:path w="4875" h="2984">
                  <a:moveTo>
                    <a:pt x="4875" y="0"/>
                  </a:moveTo>
                  <a:lnTo>
                    <a:pt x="4875" y="0"/>
                  </a:lnTo>
                  <a:lnTo>
                    <a:pt x="4875" y="21"/>
                  </a:lnTo>
                  <a:lnTo>
                    <a:pt x="4872" y="79"/>
                  </a:lnTo>
                  <a:lnTo>
                    <a:pt x="4868" y="121"/>
                  </a:lnTo>
                  <a:lnTo>
                    <a:pt x="4864" y="170"/>
                  </a:lnTo>
                  <a:lnTo>
                    <a:pt x="4857" y="226"/>
                  </a:lnTo>
                  <a:lnTo>
                    <a:pt x="4847" y="287"/>
                  </a:lnTo>
                  <a:lnTo>
                    <a:pt x="4835" y="355"/>
                  </a:lnTo>
                  <a:lnTo>
                    <a:pt x="4821" y="428"/>
                  </a:lnTo>
                  <a:lnTo>
                    <a:pt x="4803" y="502"/>
                  </a:lnTo>
                  <a:lnTo>
                    <a:pt x="4780" y="581"/>
                  </a:lnTo>
                  <a:lnTo>
                    <a:pt x="4754" y="664"/>
                  </a:lnTo>
                  <a:lnTo>
                    <a:pt x="4740" y="706"/>
                  </a:lnTo>
                  <a:lnTo>
                    <a:pt x="4724" y="748"/>
                  </a:lnTo>
                  <a:lnTo>
                    <a:pt x="4707" y="790"/>
                  </a:lnTo>
                  <a:lnTo>
                    <a:pt x="4689" y="832"/>
                  </a:lnTo>
                  <a:lnTo>
                    <a:pt x="4671" y="874"/>
                  </a:lnTo>
                  <a:lnTo>
                    <a:pt x="4650" y="917"/>
                  </a:lnTo>
                  <a:lnTo>
                    <a:pt x="4628" y="959"/>
                  </a:lnTo>
                  <a:lnTo>
                    <a:pt x="4604" y="1001"/>
                  </a:lnTo>
                  <a:lnTo>
                    <a:pt x="4580" y="1043"/>
                  </a:lnTo>
                  <a:lnTo>
                    <a:pt x="4554" y="1085"/>
                  </a:lnTo>
                  <a:lnTo>
                    <a:pt x="4526" y="1127"/>
                  </a:lnTo>
                  <a:lnTo>
                    <a:pt x="4497" y="1167"/>
                  </a:lnTo>
                  <a:lnTo>
                    <a:pt x="4467" y="1208"/>
                  </a:lnTo>
                  <a:lnTo>
                    <a:pt x="4435" y="1248"/>
                  </a:lnTo>
                  <a:lnTo>
                    <a:pt x="4400" y="1287"/>
                  </a:lnTo>
                  <a:lnTo>
                    <a:pt x="4364" y="1324"/>
                  </a:lnTo>
                  <a:lnTo>
                    <a:pt x="4326" y="1361"/>
                  </a:lnTo>
                  <a:lnTo>
                    <a:pt x="4288" y="1398"/>
                  </a:lnTo>
                  <a:lnTo>
                    <a:pt x="4247" y="1432"/>
                  </a:lnTo>
                  <a:lnTo>
                    <a:pt x="4204" y="1466"/>
                  </a:lnTo>
                  <a:lnTo>
                    <a:pt x="4160" y="1500"/>
                  </a:lnTo>
                  <a:lnTo>
                    <a:pt x="4113" y="1531"/>
                  </a:lnTo>
                  <a:lnTo>
                    <a:pt x="4064" y="1560"/>
                  </a:lnTo>
                  <a:lnTo>
                    <a:pt x="4013" y="1589"/>
                  </a:lnTo>
                  <a:lnTo>
                    <a:pt x="3960" y="1615"/>
                  </a:lnTo>
                  <a:lnTo>
                    <a:pt x="3906" y="1641"/>
                  </a:lnTo>
                  <a:lnTo>
                    <a:pt x="3847" y="1663"/>
                  </a:lnTo>
                  <a:lnTo>
                    <a:pt x="3789" y="1684"/>
                  </a:lnTo>
                  <a:lnTo>
                    <a:pt x="3727" y="1703"/>
                  </a:lnTo>
                  <a:lnTo>
                    <a:pt x="3663" y="1721"/>
                  </a:lnTo>
                  <a:lnTo>
                    <a:pt x="3597" y="1737"/>
                  </a:lnTo>
                  <a:lnTo>
                    <a:pt x="3528" y="1750"/>
                  </a:lnTo>
                  <a:lnTo>
                    <a:pt x="3457" y="1760"/>
                  </a:lnTo>
                  <a:lnTo>
                    <a:pt x="3385" y="1768"/>
                  </a:lnTo>
                  <a:lnTo>
                    <a:pt x="3309" y="1775"/>
                  </a:lnTo>
                  <a:lnTo>
                    <a:pt x="3230" y="1778"/>
                  </a:lnTo>
                  <a:lnTo>
                    <a:pt x="3149" y="1778"/>
                  </a:lnTo>
                  <a:lnTo>
                    <a:pt x="3066" y="1776"/>
                  </a:lnTo>
                  <a:lnTo>
                    <a:pt x="3066" y="1776"/>
                  </a:lnTo>
                  <a:lnTo>
                    <a:pt x="2899" y="1770"/>
                  </a:lnTo>
                  <a:lnTo>
                    <a:pt x="2739" y="1766"/>
                  </a:lnTo>
                  <a:lnTo>
                    <a:pt x="2585" y="1766"/>
                  </a:lnTo>
                  <a:lnTo>
                    <a:pt x="2438" y="1770"/>
                  </a:lnTo>
                  <a:lnTo>
                    <a:pt x="2297" y="1775"/>
                  </a:lnTo>
                  <a:lnTo>
                    <a:pt x="2160" y="1783"/>
                  </a:lnTo>
                  <a:lnTo>
                    <a:pt x="2030" y="1794"/>
                  </a:lnTo>
                  <a:lnTo>
                    <a:pt x="1904" y="1808"/>
                  </a:lnTo>
                  <a:lnTo>
                    <a:pt x="1784" y="1825"/>
                  </a:lnTo>
                  <a:lnTo>
                    <a:pt x="1669" y="1844"/>
                  </a:lnTo>
                  <a:lnTo>
                    <a:pt x="1558" y="1867"/>
                  </a:lnTo>
                  <a:lnTo>
                    <a:pt x="1452" y="1891"/>
                  </a:lnTo>
                  <a:lnTo>
                    <a:pt x="1401" y="1904"/>
                  </a:lnTo>
                  <a:lnTo>
                    <a:pt x="1351" y="1918"/>
                  </a:lnTo>
                  <a:lnTo>
                    <a:pt x="1302" y="1934"/>
                  </a:lnTo>
                  <a:lnTo>
                    <a:pt x="1254" y="1949"/>
                  </a:lnTo>
                  <a:lnTo>
                    <a:pt x="1207" y="1965"/>
                  </a:lnTo>
                  <a:lnTo>
                    <a:pt x="1161" y="1983"/>
                  </a:lnTo>
                  <a:lnTo>
                    <a:pt x="1115" y="2001"/>
                  </a:lnTo>
                  <a:lnTo>
                    <a:pt x="1071" y="2018"/>
                  </a:lnTo>
                  <a:lnTo>
                    <a:pt x="1028" y="2038"/>
                  </a:lnTo>
                  <a:lnTo>
                    <a:pt x="984" y="2059"/>
                  </a:lnTo>
                  <a:lnTo>
                    <a:pt x="943" y="2078"/>
                  </a:lnTo>
                  <a:lnTo>
                    <a:pt x="903" y="2101"/>
                  </a:lnTo>
                  <a:lnTo>
                    <a:pt x="862" y="2122"/>
                  </a:lnTo>
                  <a:lnTo>
                    <a:pt x="823" y="2144"/>
                  </a:lnTo>
                  <a:lnTo>
                    <a:pt x="785" y="2169"/>
                  </a:lnTo>
                  <a:lnTo>
                    <a:pt x="747" y="2193"/>
                  </a:lnTo>
                  <a:lnTo>
                    <a:pt x="710" y="2217"/>
                  </a:lnTo>
                  <a:lnTo>
                    <a:pt x="673" y="2243"/>
                  </a:lnTo>
                  <a:lnTo>
                    <a:pt x="637" y="2269"/>
                  </a:lnTo>
                  <a:lnTo>
                    <a:pt x="603" y="2296"/>
                  </a:lnTo>
                  <a:lnTo>
                    <a:pt x="568" y="2324"/>
                  </a:lnTo>
                  <a:lnTo>
                    <a:pt x="535" y="2351"/>
                  </a:lnTo>
                  <a:lnTo>
                    <a:pt x="468" y="2411"/>
                  </a:lnTo>
                  <a:lnTo>
                    <a:pt x="404" y="2472"/>
                  </a:lnTo>
                  <a:lnTo>
                    <a:pt x="343" y="2537"/>
                  </a:lnTo>
                  <a:lnTo>
                    <a:pt x="282" y="2604"/>
                  </a:lnTo>
                  <a:lnTo>
                    <a:pt x="224" y="2674"/>
                  </a:lnTo>
                  <a:lnTo>
                    <a:pt x="167" y="2747"/>
                  </a:lnTo>
                  <a:lnTo>
                    <a:pt x="110" y="2822"/>
                  </a:lnTo>
                  <a:lnTo>
                    <a:pt x="54" y="2902"/>
                  </a:lnTo>
                  <a:lnTo>
                    <a:pt x="0" y="298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703" name="Freeform 111"/>
            <p:cNvSpPr>
              <a:spLocks/>
            </p:cNvSpPr>
            <p:nvPr/>
          </p:nvSpPr>
          <p:spPr bwMode="auto">
            <a:xfrm>
              <a:off x="1912" y="510"/>
              <a:ext cx="4831" cy="1548"/>
            </a:xfrm>
            <a:custGeom>
              <a:avLst/>
              <a:gdLst/>
              <a:ahLst/>
              <a:cxnLst>
                <a:cxn ang="0">
                  <a:pos x="4831" y="0"/>
                </a:cxn>
                <a:cxn ang="0">
                  <a:pos x="4828" y="80"/>
                </a:cxn>
                <a:cxn ang="0">
                  <a:pos x="4821" y="172"/>
                </a:cxn>
                <a:cxn ang="0">
                  <a:pos x="4806" y="291"/>
                </a:cxn>
                <a:cxn ang="0">
                  <a:pos x="4782" y="430"/>
                </a:cxn>
                <a:cxn ang="0">
                  <a:pos x="4743" y="587"/>
                </a:cxn>
                <a:cxn ang="0">
                  <a:pos x="4706" y="711"/>
                </a:cxn>
                <a:cxn ang="0">
                  <a:pos x="4674" y="797"/>
                </a:cxn>
                <a:cxn ang="0">
                  <a:pos x="4638" y="882"/>
                </a:cxn>
                <a:cxn ang="0">
                  <a:pos x="4597" y="969"/>
                </a:cxn>
                <a:cxn ang="0">
                  <a:pos x="4550" y="1055"/>
                </a:cxn>
                <a:cxn ang="0">
                  <a:pos x="4497" y="1139"/>
                </a:cxn>
                <a:cxn ang="0">
                  <a:pos x="4439" y="1223"/>
                </a:cxn>
                <a:cxn ang="0">
                  <a:pos x="4374" y="1302"/>
                </a:cxn>
                <a:cxn ang="0">
                  <a:pos x="4303" y="1379"/>
                </a:cxn>
                <a:cxn ang="0">
                  <a:pos x="4224" y="1452"/>
                </a:cxn>
                <a:cxn ang="0">
                  <a:pos x="4136" y="1522"/>
                </a:cxn>
                <a:cxn ang="0">
                  <a:pos x="4042" y="1584"/>
                </a:cxn>
                <a:cxn ang="0">
                  <a:pos x="3939" y="1643"/>
                </a:cxn>
                <a:cxn ang="0">
                  <a:pos x="3828" y="1693"/>
                </a:cxn>
                <a:cxn ang="0">
                  <a:pos x="3707" y="1736"/>
                </a:cxn>
                <a:cxn ang="0">
                  <a:pos x="3578" y="1772"/>
                </a:cxn>
                <a:cxn ang="0">
                  <a:pos x="3439" y="1798"/>
                </a:cxn>
                <a:cxn ang="0">
                  <a:pos x="3291" y="1815"/>
                </a:cxn>
                <a:cxn ang="0">
                  <a:pos x="3131" y="1822"/>
                </a:cxn>
                <a:cxn ang="0">
                  <a:pos x="3048" y="1822"/>
                </a:cxn>
                <a:cxn ang="0">
                  <a:pos x="2720" y="1819"/>
                </a:cxn>
                <a:cxn ang="0">
                  <a:pos x="2419" y="1828"/>
                </a:cxn>
                <a:cxn ang="0">
                  <a:pos x="2141" y="1848"/>
                </a:cxn>
                <a:cxn ang="0">
                  <a:pos x="1887" y="1877"/>
                </a:cxn>
                <a:cxn ang="0">
                  <a:pos x="1651" y="1919"/>
                </a:cxn>
                <a:cxn ang="0">
                  <a:pos x="1436" y="1970"/>
                </a:cxn>
                <a:cxn ang="0">
                  <a:pos x="1335" y="1999"/>
                </a:cxn>
                <a:cxn ang="0">
                  <a:pos x="1239" y="2032"/>
                </a:cxn>
                <a:cxn ang="0">
                  <a:pos x="1146" y="2067"/>
                </a:cxn>
                <a:cxn ang="0">
                  <a:pos x="1057" y="2106"/>
                </a:cxn>
                <a:cxn ang="0">
                  <a:pos x="971" y="2148"/>
                </a:cxn>
                <a:cxn ang="0">
                  <a:pos x="889" y="2192"/>
                </a:cxn>
                <a:cxn ang="0">
                  <a:pos x="811" y="2237"/>
                </a:cxn>
                <a:cxn ang="0">
                  <a:pos x="735" y="2287"/>
                </a:cxn>
                <a:cxn ang="0">
                  <a:pos x="663" y="2339"/>
                </a:cxn>
                <a:cxn ang="0">
                  <a:pos x="593" y="2393"/>
                </a:cxn>
                <a:cxn ang="0">
                  <a:pos x="525" y="2452"/>
                </a:cxn>
                <a:cxn ang="0">
                  <a:pos x="397" y="2576"/>
                </a:cxn>
                <a:cxn ang="0">
                  <a:pos x="277" y="2710"/>
                </a:cxn>
                <a:cxn ang="0">
                  <a:pos x="163" y="2857"/>
                </a:cxn>
                <a:cxn ang="0">
                  <a:pos x="53" y="3013"/>
                </a:cxn>
              </a:cxnLst>
              <a:rect l="0" t="0" r="r" b="b"/>
              <a:pathLst>
                <a:path w="4831" h="3097">
                  <a:moveTo>
                    <a:pt x="4831" y="0"/>
                  </a:moveTo>
                  <a:lnTo>
                    <a:pt x="4831" y="0"/>
                  </a:lnTo>
                  <a:lnTo>
                    <a:pt x="4829" y="21"/>
                  </a:lnTo>
                  <a:lnTo>
                    <a:pt x="4828" y="80"/>
                  </a:lnTo>
                  <a:lnTo>
                    <a:pt x="4825" y="122"/>
                  </a:lnTo>
                  <a:lnTo>
                    <a:pt x="4821" y="172"/>
                  </a:lnTo>
                  <a:lnTo>
                    <a:pt x="4814" y="228"/>
                  </a:lnTo>
                  <a:lnTo>
                    <a:pt x="4806" y="291"/>
                  </a:lnTo>
                  <a:lnTo>
                    <a:pt x="4796" y="359"/>
                  </a:lnTo>
                  <a:lnTo>
                    <a:pt x="4782" y="430"/>
                  </a:lnTo>
                  <a:lnTo>
                    <a:pt x="4764" y="507"/>
                  </a:lnTo>
                  <a:lnTo>
                    <a:pt x="4743" y="587"/>
                  </a:lnTo>
                  <a:lnTo>
                    <a:pt x="4719" y="669"/>
                  </a:lnTo>
                  <a:lnTo>
                    <a:pt x="4706" y="711"/>
                  </a:lnTo>
                  <a:lnTo>
                    <a:pt x="4690" y="755"/>
                  </a:lnTo>
                  <a:lnTo>
                    <a:pt x="4674" y="797"/>
                  </a:lnTo>
                  <a:lnTo>
                    <a:pt x="4657" y="840"/>
                  </a:lnTo>
                  <a:lnTo>
                    <a:pt x="4638" y="882"/>
                  </a:lnTo>
                  <a:lnTo>
                    <a:pt x="4618" y="926"/>
                  </a:lnTo>
                  <a:lnTo>
                    <a:pt x="4597" y="969"/>
                  </a:lnTo>
                  <a:lnTo>
                    <a:pt x="4574" y="1011"/>
                  </a:lnTo>
                  <a:lnTo>
                    <a:pt x="4550" y="1055"/>
                  </a:lnTo>
                  <a:lnTo>
                    <a:pt x="4525" y="1097"/>
                  </a:lnTo>
                  <a:lnTo>
                    <a:pt x="4497" y="1139"/>
                  </a:lnTo>
                  <a:lnTo>
                    <a:pt x="4470" y="1181"/>
                  </a:lnTo>
                  <a:lnTo>
                    <a:pt x="4439" y="1223"/>
                  </a:lnTo>
                  <a:lnTo>
                    <a:pt x="4407" y="1263"/>
                  </a:lnTo>
                  <a:lnTo>
                    <a:pt x="4374" y="1302"/>
                  </a:lnTo>
                  <a:lnTo>
                    <a:pt x="4339" y="1342"/>
                  </a:lnTo>
                  <a:lnTo>
                    <a:pt x="4303" y="1379"/>
                  </a:lnTo>
                  <a:lnTo>
                    <a:pt x="4264" y="1417"/>
                  </a:lnTo>
                  <a:lnTo>
                    <a:pt x="4224" y="1452"/>
                  </a:lnTo>
                  <a:lnTo>
                    <a:pt x="4181" y="1488"/>
                  </a:lnTo>
                  <a:lnTo>
                    <a:pt x="4136" y="1522"/>
                  </a:lnTo>
                  <a:lnTo>
                    <a:pt x="4091" y="1554"/>
                  </a:lnTo>
                  <a:lnTo>
                    <a:pt x="4042" y="1584"/>
                  </a:lnTo>
                  <a:lnTo>
                    <a:pt x="3992" y="1614"/>
                  </a:lnTo>
                  <a:lnTo>
                    <a:pt x="3939" y="1643"/>
                  </a:lnTo>
                  <a:lnTo>
                    <a:pt x="3885" y="1668"/>
                  </a:lnTo>
                  <a:lnTo>
                    <a:pt x="3828" y="1693"/>
                  </a:lnTo>
                  <a:lnTo>
                    <a:pt x="3768" y="1715"/>
                  </a:lnTo>
                  <a:lnTo>
                    <a:pt x="3707" y="1736"/>
                  </a:lnTo>
                  <a:lnTo>
                    <a:pt x="3643" y="1754"/>
                  </a:lnTo>
                  <a:lnTo>
                    <a:pt x="3578" y="1772"/>
                  </a:lnTo>
                  <a:lnTo>
                    <a:pt x="3510" y="1786"/>
                  </a:lnTo>
                  <a:lnTo>
                    <a:pt x="3439" y="1798"/>
                  </a:lnTo>
                  <a:lnTo>
                    <a:pt x="3366" y="1807"/>
                  </a:lnTo>
                  <a:lnTo>
                    <a:pt x="3291" y="1815"/>
                  </a:lnTo>
                  <a:lnTo>
                    <a:pt x="3212" y="1820"/>
                  </a:lnTo>
                  <a:lnTo>
                    <a:pt x="3131" y="1822"/>
                  </a:lnTo>
                  <a:lnTo>
                    <a:pt x="3048" y="1822"/>
                  </a:lnTo>
                  <a:lnTo>
                    <a:pt x="3048" y="1822"/>
                  </a:lnTo>
                  <a:lnTo>
                    <a:pt x="2881" y="1819"/>
                  </a:lnTo>
                  <a:lnTo>
                    <a:pt x="2720" y="1819"/>
                  </a:lnTo>
                  <a:lnTo>
                    <a:pt x="2567" y="1822"/>
                  </a:lnTo>
                  <a:lnTo>
                    <a:pt x="2419" y="1828"/>
                  </a:lnTo>
                  <a:lnTo>
                    <a:pt x="2277" y="1836"/>
                  </a:lnTo>
                  <a:lnTo>
                    <a:pt x="2141" y="1848"/>
                  </a:lnTo>
                  <a:lnTo>
                    <a:pt x="2012" y="1861"/>
                  </a:lnTo>
                  <a:lnTo>
                    <a:pt x="1887" y="1877"/>
                  </a:lnTo>
                  <a:lnTo>
                    <a:pt x="1766" y="1896"/>
                  </a:lnTo>
                  <a:lnTo>
                    <a:pt x="1651" y="1919"/>
                  </a:lnTo>
                  <a:lnTo>
                    <a:pt x="1541" y="1943"/>
                  </a:lnTo>
                  <a:lnTo>
                    <a:pt x="1436" y="1970"/>
                  </a:lnTo>
                  <a:lnTo>
                    <a:pt x="1384" y="1985"/>
                  </a:lnTo>
                  <a:lnTo>
                    <a:pt x="1335" y="1999"/>
                  </a:lnTo>
                  <a:lnTo>
                    <a:pt x="1286" y="2016"/>
                  </a:lnTo>
                  <a:lnTo>
                    <a:pt x="1239" y="2032"/>
                  </a:lnTo>
                  <a:lnTo>
                    <a:pt x="1191" y="2050"/>
                  </a:lnTo>
                  <a:lnTo>
                    <a:pt x="1146" y="2067"/>
                  </a:lnTo>
                  <a:lnTo>
                    <a:pt x="1100" y="2087"/>
                  </a:lnTo>
                  <a:lnTo>
                    <a:pt x="1057" y="2106"/>
                  </a:lnTo>
                  <a:lnTo>
                    <a:pt x="1014" y="2127"/>
                  </a:lnTo>
                  <a:lnTo>
                    <a:pt x="971" y="2148"/>
                  </a:lnTo>
                  <a:lnTo>
                    <a:pt x="930" y="2169"/>
                  </a:lnTo>
                  <a:lnTo>
                    <a:pt x="889" y="2192"/>
                  </a:lnTo>
                  <a:lnTo>
                    <a:pt x="850" y="2214"/>
                  </a:lnTo>
                  <a:lnTo>
                    <a:pt x="811" y="2237"/>
                  </a:lnTo>
                  <a:lnTo>
                    <a:pt x="772" y="2263"/>
                  </a:lnTo>
                  <a:lnTo>
                    <a:pt x="735" y="2287"/>
                  </a:lnTo>
                  <a:lnTo>
                    <a:pt x="699" y="2313"/>
                  </a:lnTo>
                  <a:lnTo>
                    <a:pt x="663" y="2339"/>
                  </a:lnTo>
                  <a:lnTo>
                    <a:pt x="628" y="2366"/>
                  </a:lnTo>
                  <a:lnTo>
                    <a:pt x="593" y="2393"/>
                  </a:lnTo>
                  <a:lnTo>
                    <a:pt x="558" y="2423"/>
                  </a:lnTo>
                  <a:lnTo>
                    <a:pt x="525" y="2452"/>
                  </a:lnTo>
                  <a:lnTo>
                    <a:pt x="460" y="2511"/>
                  </a:lnTo>
                  <a:lnTo>
                    <a:pt x="397" y="2576"/>
                  </a:lnTo>
                  <a:lnTo>
                    <a:pt x="336" y="2640"/>
                  </a:lnTo>
                  <a:lnTo>
                    <a:pt x="277" y="2710"/>
                  </a:lnTo>
                  <a:lnTo>
                    <a:pt x="220" y="2783"/>
                  </a:lnTo>
                  <a:lnTo>
                    <a:pt x="163" y="2857"/>
                  </a:lnTo>
                  <a:lnTo>
                    <a:pt x="107" y="2934"/>
                  </a:lnTo>
                  <a:lnTo>
                    <a:pt x="53" y="3013"/>
                  </a:lnTo>
                  <a:lnTo>
                    <a:pt x="0" y="3097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704" name="Freeform 112"/>
            <p:cNvSpPr>
              <a:spLocks/>
            </p:cNvSpPr>
            <p:nvPr/>
          </p:nvSpPr>
          <p:spPr bwMode="auto">
            <a:xfrm>
              <a:off x="1968" y="481"/>
              <a:ext cx="4782" cy="1605"/>
            </a:xfrm>
            <a:custGeom>
              <a:avLst/>
              <a:gdLst/>
              <a:ahLst/>
              <a:cxnLst>
                <a:cxn ang="0">
                  <a:pos x="4782" y="0"/>
                </a:cxn>
                <a:cxn ang="0">
                  <a:pos x="4780" y="81"/>
                </a:cxn>
                <a:cxn ang="0">
                  <a:pos x="4775" y="173"/>
                </a:cxn>
                <a:cxn ang="0">
                  <a:pos x="4762" y="292"/>
                </a:cxn>
                <a:cxn ang="0">
                  <a:pos x="4740" y="433"/>
                </a:cxn>
                <a:cxn ang="0">
                  <a:pos x="4704" y="591"/>
                </a:cxn>
                <a:cxn ang="0">
                  <a:pos x="4668" y="717"/>
                </a:cxn>
                <a:cxn ang="0">
                  <a:pos x="4637" y="802"/>
                </a:cxn>
                <a:cxn ang="0">
                  <a:pos x="4602" y="890"/>
                </a:cxn>
                <a:cxn ang="0">
                  <a:pos x="4564" y="978"/>
                </a:cxn>
                <a:cxn ang="0">
                  <a:pos x="4518" y="1066"/>
                </a:cxn>
                <a:cxn ang="0">
                  <a:pos x="4466" y="1151"/>
                </a:cxn>
                <a:cxn ang="0">
                  <a:pos x="4409" y="1235"/>
                </a:cxn>
                <a:cxn ang="0">
                  <a:pos x="4346" y="1318"/>
                </a:cxn>
                <a:cxn ang="0">
                  <a:pos x="4275" y="1397"/>
                </a:cxn>
                <a:cxn ang="0">
                  <a:pos x="4197" y="1471"/>
                </a:cxn>
                <a:cxn ang="0">
                  <a:pos x="4111" y="1542"/>
                </a:cxn>
                <a:cxn ang="0">
                  <a:pos x="4018" y="1608"/>
                </a:cxn>
                <a:cxn ang="0">
                  <a:pos x="3917" y="1668"/>
                </a:cxn>
                <a:cxn ang="0">
                  <a:pos x="3805" y="1721"/>
                </a:cxn>
                <a:cxn ang="0">
                  <a:pos x="3686" y="1766"/>
                </a:cxn>
                <a:cxn ang="0">
                  <a:pos x="3557" y="1805"/>
                </a:cxn>
                <a:cxn ang="0">
                  <a:pos x="3418" y="1834"/>
                </a:cxn>
                <a:cxn ang="0">
                  <a:pos x="3270" y="1855"/>
                </a:cxn>
                <a:cxn ang="0">
                  <a:pos x="3110" y="1865"/>
                </a:cxn>
                <a:cxn ang="0">
                  <a:pos x="3027" y="1867"/>
                </a:cxn>
                <a:cxn ang="0">
                  <a:pos x="2700" y="1870"/>
                </a:cxn>
                <a:cxn ang="0">
                  <a:pos x="2399" y="1884"/>
                </a:cxn>
                <a:cxn ang="0">
                  <a:pos x="2121" y="1910"/>
                </a:cxn>
                <a:cxn ang="0">
                  <a:pos x="1867" y="1946"/>
                </a:cxn>
                <a:cxn ang="0">
                  <a:pos x="1633" y="1991"/>
                </a:cxn>
                <a:cxn ang="0">
                  <a:pos x="1419" y="2047"/>
                </a:cxn>
                <a:cxn ang="0">
                  <a:pos x="1317" y="2080"/>
                </a:cxn>
                <a:cxn ang="0">
                  <a:pos x="1222" y="2115"/>
                </a:cxn>
                <a:cxn ang="0">
                  <a:pos x="1129" y="2152"/>
                </a:cxn>
                <a:cxn ang="0">
                  <a:pos x="1041" y="2193"/>
                </a:cxn>
                <a:cxn ang="0">
                  <a:pos x="956" y="2235"/>
                </a:cxn>
                <a:cxn ang="0">
                  <a:pos x="874" y="2282"/>
                </a:cxn>
                <a:cxn ang="0">
                  <a:pos x="797" y="2330"/>
                </a:cxn>
                <a:cxn ang="0">
                  <a:pos x="722" y="2380"/>
                </a:cxn>
                <a:cxn ang="0">
                  <a:pos x="651" y="2435"/>
                </a:cxn>
                <a:cxn ang="0">
                  <a:pos x="582" y="2491"/>
                </a:cxn>
                <a:cxn ang="0">
                  <a:pos x="515" y="2550"/>
                </a:cxn>
                <a:cxn ang="0">
                  <a:pos x="389" y="2677"/>
                </a:cxn>
                <a:cxn ang="0">
                  <a:pos x="271" y="2816"/>
                </a:cxn>
                <a:cxn ang="0">
                  <a:pos x="158" y="2965"/>
                </a:cxn>
                <a:cxn ang="0">
                  <a:pos x="51" y="3124"/>
                </a:cxn>
              </a:cxnLst>
              <a:rect l="0" t="0" r="r" b="b"/>
              <a:pathLst>
                <a:path w="4782" h="3210">
                  <a:moveTo>
                    <a:pt x="4782" y="0"/>
                  </a:moveTo>
                  <a:lnTo>
                    <a:pt x="4782" y="0"/>
                  </a:lnTo>
                  <a:lnTo>
                    <a:pt x="4782" y="21"/>
                  </a:lnTo>
                  <a:lnTo>
                    <a:pt x="4780" y="81"/>
                  </a:lnTo>
                  <a:lnTo>
                    <a:pt x="4779" y="123"/>
                  </a:lnTo>
                  <a:lnTo>
                    <a:pt x="4775" y="173"/>
                  </a:lnTo>
                  <a:lnTo>
                    <a:pt x="4770" y="229"/>
                  </a:lnTo>
                  <a:lnTo>
                    <a:pt x="4762" y="292"/>
                  </a:lnTo>
                  <a:lnTo>
                    <a:pt x="4752" y="360"/>
                  </a:lnTo>
                  <a:lnTo>
                    <a:pt x="4740" y="433"/>
                  </a:lnTo>
                  <a:lnTo>
                    <a:pt x="4723" y="510"/>
                  </a:lnTo>
                  <a:lnTo>
                    <a:pt x="4704" y="591"/>
                  </a:lnTo>
                  <a:lnTo>
                    <a:pt x="4682" y="675"/>
                  </a:lnTo>
                  <a:lnTo>
                    <a:pt x="4668" y="717"/>
                  </a:lnTo>
                  <a:lnTo>
                    <a:pt x="4654" y="760"/>
                  </a:lnTo>
                  <a:lnTo>
                    <a:pt x="4637" y="802"/>
                  </a:lnTo>
                  <a:lnTo>
                    <a:pt x="4620" y="846"/>
                  </a:lnTo>
                  <a:lnTo>
                    <a:pt x="4602" y="890"/>
                  </a:lnTo>
                  <a:lnTo>
                    <a:pt x="4584" y="935"/>
                  </a:lnTo>
                  <a:lnTo>
                    <a:pt x="4564" y="978"/>
                  </a:lnTo>
                  <a:lnTo>
                    <a:pt x="4541" y="1022"/>
                  </a:lnTo>
                  <a:lnTo>
                    <a:pt x="4518" y="1066"/>
                  </a:lnTo>
                  <a:lnTo>
                    <a:pt x="4493" y="1108"/>
                  </a:lnTo>
                  <a:lnTo>
                    <a:pt x="4466" y="1151"/>
                  </a:lnTo>
                  <a:lnTo>
                    <a:pt x="4439" y="1193"/>
                  </a:lnTo>
                  <a:lnTo>
                    <a:pt x="4409" y="1235"/>
                  </a:lnTo>
                  <a:lnTo>
                    <a:pt x="4379" y="1277"/>
                  </a:lnTo>
                  <a:lnTo>
                    <a:pt x="4346" y="1318"/>
                  </a:lnTo>
                  <a:lnTo>
                    <a:pt x="4311" y="1358"/>
                  </a:lnTo>
                  <a:lnTo>
                    <a:pt x="4275" y="1397"/>
                  </a:lnTo>
                  <a:lnTo>
                    <a:pt x="4237" y="1435"/>
                  </a:lnTo>
                  <a:lnTo>
                    <a:pt x="4197" y="1471"/>
                  </a:lnTo>
                  <a:lnTo>
                    <a:pt x="4155" y="1508"/>
                  </a:lnTo>
                  <a:lnTo>
                    <a:pt x="4111" y="1542"/>
                  </a:lnTo>
                  <a:lnTo>
                    <a:pt x="4065" y="1576"/>
                  </a:lnTo>
                  <a:lnTo>
                    <a:pt x="4018" y="1608"/>
                  </a:lnTo>
                  <a:lnTo>
                    <a:pt x="3968" y="1639"/>
                  </a:lnTo>
                  <a:lnTo>
                    <a:pt x="3917" y="1668"/>
                  </a:lnTo>
                  <a:lnTo>
                    <a:pt x="3862" y="1695"/>
                  </a:lnTo>
                  <a:lnTo>
                    <a:pt x="3805" y="1721"/>
                  </a:lnTo>
                  <a:lnTo>
                    <a:pt x="3747" y="1744"/>
                  </a:lnTo>
                  <a:lnTo>
                    <a:pt x="3686" y="1766"/>
                  </a:lnTo>
                  <a:lnTo>
                    <a:pt x="3622" y="1787"/>
                  </a:lnTo>
                  <a:lnTo>
                    <a:pt x="3557" y="1805"/>
                  </a:lnTo>
                  <a:lnTo>
                    <a:pt x="3489" y="1821"/>
                  </a:lnTo>
                  <a:lnTo>
                    <a:pt x="3418" y="1834"/>
                  </a:lnTo>
                  <a:lnTo>
                    <a:pt x="3344" y="1846"/>
                  </a:lnTo>
                  <a:lnTo>
                    <a:pt x="3270" y="1855"/>
                  </a:lnTo>
                  <a:lnTo>
                    <a:pt x="3192" y="1860"/>
                  </a:lnTo>
                  <a:lnTo>
                    <a:pt x="3110" y="1865"/>
                  </a:lnTo>
                  <a:lnTo>
                    <a:pt x="3027" y="1867"/>
                  </a:lnTo>
                  <a:lnTo>
                    <a:pt x="3027" y="1867"/>
                  </a:lnTo>
                  <a:lnTo>
                    <a:pt x="2860" y="1867"/>
                  </a:lnTo>
                  <a:lnTo>
                    <a:pt x="2700" y="1870"/>
                  </a:lnTo>
                  <a:lnTo>
                    <a:pt x="2546" y="1876"/>
                  </a:lnTo>
                  <a:lnTo>
                    <a:pt x="2399" y="1884"/>
                  </a:lnTo>
                  <a:lnTo>
                    <a:pt x="2257" y="1896"/>
                  </a:lnTo>
                  <a:lnTo>
                    <a:pt x="2121" y="1910"/>
                  </a:lnTo>
                  <a:lnTo>
                    <a:pt x="1992" y="1926"/>
                  </a:lnTo>
                  <a:lnTo>
                    <a:pt x="1867" y="1946"/>
                  </a:lnTo>
                  <a:lnTo>
                    <a:pt x="1748" y="1967"/>
                  </a:lnTo>
                  <a:lnTo>
                    <a:pt x="1633" y="1991"/>
                  </a:lnTo>
                  <a:lnTo>
                    <a:pt x="1523" y="2018"/>
                  </a:lnTo>
                  <a:lnTo>
                    <a:pt x="1419" y="2047"/>
                  </a:lnTo>
                  <a:lnTo>
                    <a:pt x="1367" y="2064"/>
                  </a:lnTo>
                  <a:lnTo>
                    <a:pt x="1317" y="2080"/>
                  </a:lnTo>
                  <a:lnTo>
                    <a:pt x="1269" y="2097"/>
                  </a:lnTo>
                  <a:lnTo>
                    <a:pt x="1222" y="2115"/>
                  </a:lnTo>
                  <a:lnTo>
                    <a:pt x="1174" y="2133"/>
                  </a:lnTo>
                  <a:lnTo>
                    <a:pt x="1129" y="2152"/>
                  </a:lnTo>
                  <a:lnTo>
                    <a:pt x="1084" y="2172"/>
                  </a:lnTo>
                  <a:lnTo>
                    <a:pt x="1041" y="2193"/>
                  </a:lnTo>
                  <a:lnTo>
                    <a:pt x="998" y="2214"/>
                  </a:lnTo>
                  <a:lnTo>
                    <a:pt x="956" y="2235"/>
                  </a:lnTo>
                  <a:lnTo>
                    <a:pt x="915" y="2257"/>
                  </a:lnTo>
                  <a:lnTo>
                    <a:pt x="874" y="2282"/>
                  </a:lnTo>
                  <a:lnTo>
                    <a:pt x="836" y="2306"/>
                  </a:lnTo>
                  <a:lnTo>
                    <a:pt x="797" y="2330"/>
                  </a:lnTo>
                  <a:lnTo>
                    <a:pt x="759" y="2354"/>
                  </a:lnTo>
                  <a:lnTo>
                    <a:pt x="722" y="2380"/>
                  </a:lnTo>
                  <a:lnTo>
                    <a:pt x="686" y="2407"/>
                  </a:lnTo>
                  <a:lnTo>
                    <a:pt x="651" y="2435"/>
                  </a:lnTo>
                  <a:lnTo>
                    <a:pt x="615" y="2462"/>
                  </a:lnTo>
                  <a:lnTo>
                    <a:pt x="582" y="2491"/>
                  </a:lnTo>
                  <a:lnTo>
                    <a:pt x="548" y="2520"/>
                  </a:lnTo>
                  <a:lnTo>
                    <a:pt x="515" y="2550"/>
                  </a:lnTo>
                  <a:lnTo>
                    <a:pt x="451" y="2613"/>
                  </a:lnTo>
                  <a:lnTo>
                    <a:pt x="389" y="2677"/>
                  </a:lnTo>
                  <a:lnTo>
                    <a:pt x="329" y="2745"/>
                  </a:lnTo>
                  <a:lnTo>
                    <a:pt x="271" y="2816"/>
                  </a:lnTo>
                  <a:lnTo>
                    <a:pt x="214" y="2889"/>
                  </a:lnTo>
                  <a:lnTo>
                    <a:pt x="158" y="2965"/>
                  </a:lnTo>
                  <a:lnTo>
                    <a:pt x="104" y="3044"/>
                  </a:lnTo>
                  <a:lnTo>
                    <a:pt x="51" y="3124"/>
                  </a:lnTo>
                  <a:lnTo>
                    <a:pt x="0" y="321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705" name="Freeform 113"/>
            <p:cNvSpPr>
              <a:spLocks/>
            </p:cNvSpPr>
            <p:nvPr/>
          </p:nvSpPr>
          <p:spPr bwMode="auto">
            <a:xfrm>
              <a:off x="2023" y="453"/>
              <a:ext cx="4733" cy="1662"/>
            </a:xfrm>
            <a:custGeom>
              <a:avLst/>
              <a:gdLst/>
              <a:ahLst/>
              <a:cxnLst>
                <a:cxn ang="0">
                  <a:pos x="4733" y="0"/>
                </a:cxn>
                <a:cxn ang="0">
                  <a:pos x="4733" y="81"/>
                </a:cxn>
                <a:cxn ang="0">
                  <a:pos x="4729" y="173"/>
                </a:cxn>
                <a:cxn ang="0">
                  <a:pos x="4718" y="294"/>
                </a:cxn>
                <a:cxn ang="0">
                  <a:pos x="4699" y="436"/>
                </a:cxn>
                <a:cxn ang="0">
                  <a:pos x="4665" y="596"/>
                </a:cxn>
                <a:cxn ang="0">
                  <a:pos x="4631" y="724"/>
                </a:cxn>
                <a:cxn ang="0">
                  <a:pos x="4602" y="811"/>
                </a:cxn>
                <a:cxn ang="0">
                  <a:pos x="4568" y="898"/>
                </a:cxn>
                <a:cxn ang="0">
                  <a:pos x="4529" y="987"/>
                </a:cxn>
                <a:cxn ang="0">
                  <a:pos x="4486" y="1076"/>
                </a:cxn>
                <a:cxn ang="0">
                  <a:pos x="4436" y="1165"/>
                </a:cxn>
                <a:cxn ang="0">
                  <a:pos x="4381" y="1250"/>
                </a:cxn>
                <a:cxn ang="0">
                  <a:pos x="4317" y="1334"/>
                </a:cxn>
                <a:cxn ang="0">
                  <a:pos x="4247" y="1415"/>
                </a:cxn>
                <a:cxn ang="0">
                  <a:pos x="4171" y="1491"/>
                </a:cxn>
                <a:cxn ang="0">
                  <a:pos x="4086" y="1563"/>
                </a:cxn>
                <a:cxn ang="0">
                  <a:pos x="3993" y="1631"/>
                </a:cxn>
                <a:cxn ang="0">
                  <a:pos x="3893" y="1694"/>
                </a:cxn>
                <a:cxn ang="0">
                  <a:pos x="3784" y="1749"/>
                </a:cxn>
                <a:cxn ang="0">
                  <a:pos x="3664" y="1798"/>
                </a:cxn>
                <a:cxn ang="0">
                  <a:pos x="3537" y="1840"/>
                </a:cxn>
                <a:cxn ang="0">
                  <a:pos x="3398" y="1872"/>
                </a:cxn>
                <a:cxn ang="0">
                  <a:pos x="3249" y="1894"/>
                </a:cxn>
                <a:cxn ang="0">
                  <a:pos x="3091" y="1909"/>
                </a:cxn>
                <a:cxn ang="0">
                  <a:pos x="3008" y="1911"/>
                </a:cxn>
                <a:cxn ang="0">
                  <a:pos x="2681" y="1922"/>
                </a:cxn>
                <a:cxn ang="0">
                  <a:pos x="2380" y="1943"/>
                </a:cxn>
                <a:cxn ang="0">
                  <a:pos x="2102" y="1974"/>
                </a:cxn>
                <a:cxn ang="0">
                  <a:pos x="1848" y="2014"/>
                </a:cxn>
                <a:cxn ang="0">
                  <a:pos x="1615" y="2066"/>
                </a:cxn>
                <a:cxn ang="0">
                  <a:pos x="1401" y="2127"/>
                </a:cxn>
                <a:cxn ang="0">
                  <a:pos x="1301" y="2161"/>
                </a:cxn>
                <a:cxn ang="0">
                  <a:pos x="1205" y="2198"/>
                </a:cxn>
                <a:cxn ang="0">
                  <a:pos x="1114" y="2237"/>
                </a:cxn>
                <a:cxn ang="0">
                  <a:pos x="1026" y="2280"/>
                </a:cxn>
                <a:cxn ang="0">
                  <a:pos x="942" y="2324"/>
                </a:cxn>
                <a:cxn ang="0">
                  <a:pos x="861" y="2372"/>
                </a:cxn>
                <a:cxn ang="0">
                  <a:pos x="785" y="2422"/>
                </a:cxn>
                <a:cxn ang="0">
                  <a:pos x="711" y="2476"/>
                </a:cxn>
                <a:cxn ang="0">
                  <a:pos x="639" y="2531"/>
                </a:cxn>
                <a:cxn ang="0">
                  <a:pos x="571" y="2589"/>
                </a:cxn>
                <a:cxn ang="0">
                  <a:pos x="506" y="2650"/>
                </a:cxn>
                <a:cxn ang="0">
                  <a:pos x="382" y="2779"/>
                </a:cxn>
                <a:cxn ang="0">
                  <a:pos x="265" y="2921"/>
                </a:cxn>
                <a:cxn ang="0">
                  <a:pos x="156" y="3073"/>
                </a:cxn>
                <a:cxn ang="0">
                  <a:pos x="52" y="3236"/>
                </a:cxn>
              </a:cxnLst>
              <a:rect l="0" t="0" r="r" b="b"/>
              <a:pathLst>
                <a:path w="4733" h="3323">
                  <a:moveTo>
                    <a:pt x="4733" y="0"/>
                  </a:moveTo>
                  <a:lnTo>
                    <a:pt x="4733" y="0"/>
                  </a:lnTo>
                  <a:lnTo>
                    <a:pt x="4733" y="21"/>
                  </a:lnTo>
                  <a:lnTo>
                    <a:pt x="4733" y="81"/>
                  </a:lnTo>
                  <a:lnTo>
                    <a:pt x="4732" y="123"/>
                  </a:lnTo>
                  <a:lnTo>
                    <a:pt x="4729" y="173"/>
                  </a:lnTo>
                  <a:lnTo>
                    <a:pt x="4725" y="231"/>
                  </a:lnTo>
                  <a:lnTo>
                    <a:pt x="4718" y="294"/>
                  </a:lnTo>
                  <a:lnTo>
                    <a:pt x="4710" y="364"/>
                  </a:lnTo>
                  <a:lnTo>
                    <a:pt x="4699" y="436"/>
                  </a:lnTo>
                  <a:lnTo>
                    <a:pt x="4683" y="516"/>
                  </a:lnTo>
                  <a:lnTo>
                    <a:pt x="4665" y="596"/>
                  </a:lnTo>
                  <a:lnTo>
                    <a:pt x="4643" y="680"/>
                  </a:lnTo>
                  <a:lnTo>
                    <a:pt x="4631" y="724"/>
                  </a:lnTo>
                  <a:lnTo>
                    <a:pt x="4617" y="767"/>
                  </a:lnTo>
                  <a:lnTo>
                    <a:pt x="4602" y="811"/>
                  </a:lnTo>
                  <a:lnTo>
                    <a:pt x="4586" y="855"/>
                  </a:lnTo>
                  <a:lnTo>
                    <a:pt x="4568" y="898"/>
                  </a:lnTo>
                  <a:lnTo>
                    <a:pt x="4550" y="943"/>
                  </a:lnTo>
                  <a:lnTo>
                    <a:pt x="4529" y="987"/>
                  </a:lnTo>
                  <a:lnTo>
                    <a:pt x="4509" y="1032"/>
                  </a:lnTo>
                  <a:lnTo>
                    <a:pt x="4486" y="1076"/>
                  </a:lnTo>
                  <a:lnTo>
                    <a:pt x="4461" y="1119"/>
                  </a:lnTo>
                  <a:lnTo>
                    <a:pt x="4436" y="1165"/>
                  </a:lnTo>
                  <a:lnTo>
                    <a:pt x="4409" y="1207"/>
                  </a:lnTo>
                  <a:lnTo>
                    <a:pt x="4381" y="1250"/>
                  </a:lnTo>
                  <a:lnTo>
                    <a:pt x="4350" y="1292"/>
                  </a:lnTo>
                  <a:lnTo>
                    <a:pt x="4317" y="1334"/>
                  </a:lnTo>
                  <a:lnTo>
                    <a:pt x="4284" y="1375"/>
                  </a:lnTo>
                  <a:lnTo>
                    <a:pt x="4247" y="1415"/>
                  </a:lnTo>
                  <a:lnTo>
                    <a:pt x="4210" y="1454"/>
                  </a:lnTo>
                  <a:lnTo>
                    <a:pt x="4171" y="1491"/>
                  </a:lnTo>
                  <a:lnTo>
                    <a:pt x="4129" y="1528"/>
                  </a:lnTo>
                  <a:lnTo>
                    <a:pt x="4086" y="1563"/>
                  </a:lnTo>
                  <a:lnTo>
                    <a:pt x="4041" y="1599"/>
                  </a:lnTo>
                  <a:lnTo>
                    <a:pt x="3993" y="1631"/>
                  </a:lnTo>
                  <a:lnTo>
                    <a:pt x="3945" y="1664"/>
                  </a:lnTo>
                  <a:lnTo>
                    <a:pt x="3893" y="1694"/>
                  </a:lnTo>
                  <a:lnTo>
                    <a:pt x="3839" y="1723"/>
                  </a:lnTo>
                  <a:lnTo>
                    <a:pt x="3784" y="1749"/>
                  </a:lnTo>
                  <a:lnTo>
                    <a:pt x="3725" y="1775"/>
                  </a:lnTo>
                  <a:lnTo>
                    <a:pt x="3664" y="1798"/>
                  </a:lnTo>
                  <a:lnTo>
                    <a:pt x="3602" y="1820"/>
                  </a:lnTo>
                  <a:lnTo>
                    <a:pt x="3537" y="1840"/>
                  </a:lnTo>
                  <a:lnTo>
                    <a:pt x="3469" y="1856"/>
                  </a:lnTo>
                  <a:lnTo>
                    <a:pt x="3398" y="1872"/>
                  </a:lnTo>
                  <a:lnTo>
                    <a:pt x="3326" y="1885"/>
                  </a:lnTo>
                  <a:lnTo>
                    <a:pt x="3249" y="1894"/>
                  </a:lnTo>
                  <a:lnTo>
                    <a:pt x="3171" y="1903"/>
                  </a:lnTo>
                  <a:lnTo>
                    <a:pt x="3091" y="1909"/>
                  </a:lnTo>
                  <a:lnTo>
                    <a:pt x="3008" y="1911"/>
                  </a:lnTo>
                  <a:lnTo>
                    <a:pt x="3008" y="1911"/>
                  </a:lnTo>
                  <a:lnTo>
                    <a:pt x="2841" y="1915"/>
                  </a:lnTo>
                  <a:lnTo>
                    <a:pt x="2681" y="1922"/>
                  </a:lnTo>
                  <a:lnTo>
                    <a:pt x="2527" y="1932"/>
                  </a:lnTo>
                  <a:lnTo>
                    <a:pt x="2380" y="1943"/>
                  </a:lnTo>
                  <a:lnTo>
                    <a:pt x="2238" y="1957"/>
                  </a:lnTo>
                  <a:lnTo>
                    <a:pt x="2102" y="1974"/>
                  </a:lnTo>
                  <a:lnTo>
                    <a:pt x="1973" y="1993"/>
                  </a:lnTo>
                  <a:lnTo>
                    <a:pt x="1848" y="2014"/>
                  </a:lnTo>
                  <a:lnTo>
                    <a:pt x="1729" y="2038"/>
                  </a:lnTo>
                  <a:lnTo>
                    <a:pt x="1615" y="2066"/>
                  </a:lnTo>
                  <a:lnTo>
                    <a:pt x="1507" y="2095"/>
                  </a:lnTo>
                  <a:lnTo>
                    <a:pt x="1401" y="2127"/>
                  </a:lnTo>
                  <a:lnTo>
                    <a:pt x="1351" y="2143"/>
                  </a:lnTo>
                  <a:lnTo>
                    <a:pt x="1301" y="2161"/>
                  </a:lnTo>
                  <a:lnTo>
                    <a:pt x="1253" y="2179"/>
                  </a:lnTo>
                  <a:lnTo>
                    <a:pt x="1205" y="2198"/>
                  </a:lnTo>
                  <a:lnTo>
                    <a:pt x="1160" y="2217"/>
                  </a:lnTo>
                  <a:lnTo>
                    <a:pt x="1114" y="2237"/>
                  </a:lnTo>
                  <a:lnTo>
                    <a:pt x="1069" y="2258"/>
                  </a:lnTo>
                  <a:lnTo>
                    <a:pt x="1026" y="2280"/>
                  </a:lnTo>
                  <a:lnTo>
                    <a:pt x="983" y="2301"/>
                  </a:lnTo>
                  <a:lnTo>
                    <a:pt x="942" y="2324"/>
                  </a:lnTo>
                  <a:lnTo>
                    <a:pt x="901" y="2348"/>
                  </a:lnTo>
                  <a:lnTo>
                    <a:pt x="861" y="2372"/>
                  </a:lnTo>
                  <a:lnTo>
                    <a:pt x="822" y="2397"/>
                  </a:lnTo>
                  <a:lnTo>
                    <a:pt x="785" y="2422"/>
                  </a:lnTo>
                  <a:lnTo>
                    <a:pt x="747" y="2448"/>
                  </a:lnTo>
                  <a:lnTo>
                    <a:pt x="711" y="2476"/>
                  </a:lnTo>
                  <a:lnTo>
                    <a:pt x="675" y="2503"/>
                  </a:lnTo>
                  <a:lnTo>
                    <a:pt x="639" y="2531"/>
                  </a:lnTo>
                  <a:lnTo>
                    <a:pt x="606" y="2560"/>
                  </a:lnTo>
                  <a:lnTo>
                    <a:pt x="571" y="2589"/>
                  </a:lnTo>
                  <a:lnTo>
                    <a:pt x="538" y="2619"/>
                  </a:lnTo>
                  <a:lnTo>
                    <a:pt x="506" y="2650"/>
                  </a:lnTo>
                  <a:lnTo>
                    <a:pt x="442" y="2713"/>
                  </a:lnTo>
                  <a:lnTo>
                    <a:pt x="382" y="2779"/>
                  </a:lnTo>
                  <a:lnTo>
                    <a:pt x="322" y="2849"/>
                  </a:lnTo>
                  <a:lnTo>
                    <a:pt x="265" y="2921"/>
                  </a:lnTo>
                  <a:lnTo>
                    <a:pt x="210" y="2996"/>
                  </a:lnTo>
                  <a:lnTo>
                    <a:pt x="156" y="3073"/>
                  </a:lnTo>
                  <a:lnTo>
                    <a:pt x="103" y="3154"/>
                  </a:lnTo>
                  <a:lnTo>
                    <a:pt x="52" y="3236"/>
                  </a:lnTo>
                  <a:lnTo>
                    <a:pt x="0" y="3323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</p:grpSp>
      <p:sp>
        <p:nvSpPr>
          <p:cNvPr id="1006706" name="Rectangle 114"/>
          <p:cNvSpPr>
            <a:spLocks noChangeArrowheads="1"/>
          </p:cNvSpPr>
          <p:nvPr/>
        </p:nvSpPr>
        <p:spPr bwMode="auto">
          <a:xfrm>
            <a:off x="4" y="2776538"/>
            <a:ext cx="10718800" cy="1687512"/>
          </a:xfrm>
          <a:prstGeom prst="rect">
            <a:avLst/>
          </a:prstGeom>
          <a:gradFill rotWithShape="1">
            <a:gsLst>
              <a:gs pos="0">
                <a:srgbClr val="00A8E4"/>
              </a:gs>
              <a:gs pos="100000">
                <a:srgbClr val="005078"/>
              </a:gs>
            </a:gsLst>
            <a:lin ang="5400000" scaled="1"/>
          </a:gradFill>
          <a:ln w="9525" algn="ctr">
            <a:noFill/>
            <a:miter lim="800000"/>
            <a:headEnd/>
            <a:tailEnd/>
          </a:ln>
          <a:effectLst/>
        </p:spPr>
        <p:txBody>
          <a:bodyPr wrap="none" lIns="90893" tIns="45454" rIns="90893" bIns="45454" anchor="ctr"/>
          <a:lstStyle/>
          <a:p>
            <a:endParaRPr lang="ko-KR" altLang="en-US">
              <a:solidFill>
                <a:srgbClr val="000000"/>
              </a:solidFill>
            </a:endParaRPr>
          </a:p>
        </p:txBody>
      </p:sp>
      <p:pic>
        <p:nvPicPr>
          <p:cNvPr id="1006707" name="Picture 115" descr="영문간지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xmlns=""/>
              </a:ext>
            </a:extLst>
          </a:blip>
          <a:srcRect/>
          <a:stretch>
            <a:fillRect/>
          </a:stretch>
        </p:blipFill>
        <p:spPr bwMode="auto">
          <a:xfrm>
            <a:off x="336550" y="200135"/>
            <a:ext cx="3311526" cy="2225675"/>
          </a:xfrm>
          <a:prstGeom prst="rect">
            <a:avLst/>
          </a:prstGeom>
          <a:noFill/>
        </p:spPr>
      </p:pic>
      <p:sp>
        <p:nvSpPr>
          <p:cNvPr id="1006708" name="Rectangle 116" descr="좁은 수평선"/>
          <p:cNvSpPr>
            <a:spLocks noChangeArrowheads="1"/>
          </p:cNvSpPr>
          <p:nvPr/>
        </p:nvSpPr>
        <p:spPr bwMode="auto">
          <a:xfrm>
            <a:off x="0" y="0"/>
            <a:ext cx="10668000" cy="1181100"/>
          </a:xfrm>
          <a:prstGeom prst="rect">
            <a:avLst/>
          </a:prstGeom>
          <a:pattFill prst="narHorz">
            <a:fgClr>
              <a:schemeClr val="bg1">
                <a:alpha val="30000"/>
              </a:schemeClr>
            </a:fgClr>
            <a:bgClr>
              <a:schemeClr val="bg2">
                <a:alpha val="30000"/>
              </a:schemeClr>
            </a:bgClr>
          </a:pattFill>
          <a:ln w="9525">
            <a:noFill/>
            <a:miter lim="800000"/>
            <a:headEnd/>
            <a:tailEnd/>
          </a:ln>
          <a:effectLst/>
        </p:spPr>
        <p:txBody>
          <a:bodyPr wrap="none" lIns="90893" tIns="45454" rIns="90893" bIns="45454" anchor="ctr"/>
          <a:lstStyle/>
          <a:p>
            <a:endParaRPr lang="ko-KR" altLang="en-US">
              <a:solidFill>
                <a:srgbClr val="000000"/>
              </a:solidFill>
            </a:endParaRPr>
          </a:p>
        </p:txBody>
      </p:sp>
      <p:sp>
        <p:nvSpPr>
          <p:cNvPr id="1006709" name="Freeform 117"/>
          <p:cNvSpPr>
            <a:spLocks/>
          </p:cNvSpPr>
          <p:nvPr/>
        </p:nvSpPr>
        <p:spPr bwMode="auto">
          <a:xfrm>
            <a:off x="5" y="4519613"/>
            <a:ext cx="10669588" cy="1176338"/>
          </a:xfrm>
          <a:custGeom>
            <a:avLst/>
            <a:gdLst/>
            <a:ahLst/>
            <a:cxnLst>
              <a:cxn ang="0">
                <a:pos x="0" y="480"/>
              </a:cxn>
              <a:cxn ang="0">
                <a:pos x="1410" y="480"/>
              </a:cxn>
              <a:cxn ang="0">
                <a:pos x="2910" y="672"/>
              </a:cxn>
              <a:cxn ang="0">
                <a:pos x="4584" y="684"/>
              </a:cxn>
              <a:cxn ang="0">
                <a:pos x="4812" y="474"/>
              </a:cxn>
              <a:cxn ang="0">
                <a:pos x="4938" y="462"/>
              </a:cxn>
              <a:cxn ang="0">
                <a:pos x="4938" y="198"/>
              </a:cxn>
              <a:cxn ang="0">
                <a:pos x="5808" y="198"/>
              </a:cxn>
              <a:cxn ang="0">
                <a:pos x="5808" y="0"/>
              </a:cxn>
              <a:cxn ang="0">
                <a:pos x="0" y="0"/>
              </a:cxn>
              <a:cxn ang="0">
                <a:pos x="0" y="480"/>
              </a:cxn>
            </a:cxnLst>
            <a:rect l="0" t="0" r="r" b="b"/>
            <a:pathLst>
              <a:path w="5808" h="684">
                <a:moveTo>
                  <a:pt x="0" y="480"/>
                </a:moveTo>
                <a:lnTo>
                  <a:pt x="1410" y="480"/>
                </a:lnTo>
                <a:lnTo>
                  <a:pt x="2910" y="672"/>
                </a:lnTo>
                <a:lnTo>
                  <a:pt x="4584" y="684"/>
                </a:lnTo>
                <a:lnTo>
                  <a:pt x="4812" y="474"/>
                </a:lnTo>
                <a:lnTo>
                  <a:pt x="4938" y="462"/>
                </a:lnTo>
                <a:lnTo>
                  <a:pt x="4938" y="198"/>
                </a:lnTo>
                <a:lnTo>
                  <a:pt x="5808" y="198"/>
                </a:lnTo>
                <a:lnTo>
                  <a:pt x="5808" y="0"/>
                </a:lnTo>
                <a:lnTo>
                  <a:pt x="0" y="0"/>
                </a:lnTo>
                <a:lnTo>
                  <a:pt x="0" y="480"/>
                </a:lnTo>
                <a:close/>
              </a:path>
            </a:pathLst>
          </a:custGeom>
          <a:solidFill>
            <a:srgbClr val="DDDDDD"/>
          </a:solidFill>
          <a:ln w="9525" cap="flat" cmpd="sng">
            <a:noFill/>
            <a:prstDash val="solid"/>
            <a:round/>
            <a:headEnd/>
            <a:tailEnd/>
          </a:ln>
          <a:effectLst/>
        </p:spPr>
        <p:txBody>
          <a:bodyPr wrap="none" lIns="90893" tIns="45454" rIns="90893" bIns="45454" anchor="ctr"/>
          <a:lstStyle/>
          <a:p>
            <a:endParaRPr lang="ko-KR" altLang="en-US">
              <a:solidFill>
                <a:srgbClr val="000000"/>
              </a:solidFill>
            </a:endParaRPr>
          </a:p>
        </p:txBody>
      </p:sp>
      <p:sp>
        <p:nvSpPr>
          <p:cNvPr id="1006710" name="Rectangle 118" descr="어두운 상향 대각선"/>
          <p:cNvSpPr>
            <a:spLocks noChangeArrowheads="1"/>
          </p:cNvSpPr>
          <p:nvPr/>
        </p:nvSpPr>
        <p:spPr bwMode="auto">
          <a:xfrm>
            <a:off x="-19049" y="4676775"/>
            <a:ext cx="10701338" cy="490538"/>
          </a:xfrm>
          <a:prstGeom prst="rect">
            <a:avLst/>
          </a:prstGeom>
          <a:pattFill prst="dkUpDiag">
            <a:fgClr>
              <a:schemeClr val="bg1">
                <a:alpha val="30000"/>
              </a:schemeClr>
            </a:fgClr>
            <a:bgClr>
              <a:schemeClr val="bg2">
                <a:alpha val="30000"/>
              </a:schemeClr>
            </a:bgClr>
          </a:pattFill>
          <a:ln w="9525">
            <a:noFill/>
            <a:miter lim="800000"/>
            <a:headEnd/>
            <a:tailEnd/>
          </a:ln>
          <a:effectLst/>
        </p:spPr>
        <p:txBody>
          <a:bodyPr wrap="none" lIns="90893" tIns="45454" rIns="90893" bIns="45454" anchor="ctr"/>
          <a:lstStyle/>
          <a:p>
            <a:endParaRPr lang="ko-KR" altLang="en-US">
              <a:solidFill>
                <a:srgbClr val="000000"/>
              </a:solidFill>
            </a:endParaRPr>
          </a:p>
        </p:txBody>
      </p:sp>
      <p:sp>
        <p:nvSpPr>
          <p:cNvPr id="1006711" name="Line 119"/>
          <p:cNvSpPr>
            <a:spLocks noChangeShapeType="1"/>
          </p:cNvSpPr>
          <p:nvPr/>
        </p:nvSpPr>
        <p:spPr bwMode="auto">
          <a:xfrm>
            <a:off x="39688" y="3573463"/>
            <a:ext cx="10668000" cy="0"/>
          </a:xfrm>
          <a:prstGeom prst="line">
            <a:avLst/>
          </a:prstGeom>
          <a:noFill/>
          <a:ln w="9525">
            <a:solidFill>
              <a:schemeClr val="tx1">
                <a:alpha val="30000"/>
              </a:schemeClr>
            </a:solidFill>
            <a:round/>
            <a:headEnd/>
            <a:tailEnd/>
          </a:ln>
          <a:effectLst/>
        </p:spPr>
        <p:txBody>
          <a:bodyPr lIns="90893" tIns="45454" rIns="90893" bIns="45454"/>
          <a:lstStyle/>
          <a:p>
            <a:endParaRPr lang="ko-KR" altLang="en-US">
              <a:solidFill>
                <a:srgbClr val="000000"/>
              </a:solidFill>
            </a:endParaRPr>
          </a:p>
        </p:txBody>
      </p:sp>
      <p:sp>
        <p:nvSpPr>
          <p:cNvPr id="1006712" name="Line 120"/>
          <p:cNvSpPr>
            <a:spLocks noChangeShapeType="1"/>
          </p:cNvSpPr>
          <p:nvPr/>
        </p:nvSpPr>
        <p:spPr bwMode="auto">
          <a:xfrm>
            <a:off x="19051" y="3590925"/>
            <a:ext cx="10668000" cy="0"/>
          </a:xfrm>
          <a:prstGeom prst="line">
            <a:avLst/>
          </a:prstGeom>
          <a:noFill/>
          <a:ln w="9525">
            <a:solidFill>
              <a:srgbClr val="F8F8F8">
                <a:alpha val="60001"/>
              </a:srgbClr>
            </a:solidFill>
            <a:round/>
            <a:headEnd/>
            <a:tailEnd/>
          </a:ln>
          <a:effectLst/>
        </p:spPr>
        <p:txBody>
          <a:bodyPr lIns="90893" tIns="45454" rIns="90893" bIns="45454"/>
          <a:lstStyle/>
          <a:p>
            <a:endParaRPr lang="ko-KR" altLang="en-US">
              <a:solidFill>
                <a:srgbClr val="000000"/>
              </a:solidFill>
            </a:endParaRPr>
          </a:p>
        </p:txBody>
      </p:sp>
      <p:grpSp>
        <p:nvGrpSpPr>
          <p:cNvPr id="4" name="Group 121"/>
          <p:cNvGrpSpPr>
            <a:grpSpLocks/>
          </p:cNvGrpSpPr>
          <p:nvPr/>
        </p:nvGrpSpPr>
        <p:grpSpPr bwMode="auto">
          <a:xfrm>
            <a:off x="0" y="4445110"/>
            <a:ext cx="10668000" cy="250825"/>
            <a:chOff x="0" y="3489"/>
            <a:chExt cx="5760" cy="145"/>
          </a:xfrm>
        </p:grpSpPr>
        <p:sp>
          <p:nvSpPr>
            <p:cNvPr id="1006714" name="Rectangle 122"/>
            <p:cNvSpPr>
              <a:spLocks noChangeArrowheads="1"/>
            </p:cNvSpPr>
            <p:nvPr/>
          </p:nvSpPr>
          <p:spPr bwMode="auto">
            <a:xfrm>
              <a:off x="0" y="3496"/>
              <a:ext cx="2880" cy="138"/>
            </a:xfrm>
            <a:prstGeom prst="rect">
              <a:avLst/>
            </a:prstGeom>
            <a:solidFill>
              <a:schemeClr val="tx1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715" name="AutoShape 123"/>
            <p:cNvSpPr>
              <a:spLocks noChangeArrowheads="1"/>
            </p:cNvSpPr>
            <p:nvPr/>
          </p:nvSpPr>
          <p:spPr bwMode="auto">
            <a:xfrm flipH="1">
              <a:off x="0" y="3495"/>
              <a:ext cx="95" cy="137"/>
            </a:xfrm>
            <a:prstGeom prst="rtTriangle">
              <a:avLst/>
            </a:prstGeom>
            <a:solidFill>
              <a:srgbClr val="D2F1D1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716" name="AutoShape 124"/>
            <p:cNvSpPr>
              <a:spLocks noChangeArrowheads="1"/>
            </p:cNvSpPr>
            <p:nvPr/>
          </p:nvSpPr>
          <p:spPr bwMode="auto">
            <a:xfrm flipH="1">
              <a:off x="95" y="3495"/>
              <a:ext cx="95" cy="137"/>
            </a:xfrm>
            <a:prstGeom prst="rtTriangle">
              <a:avLst/>
            </a:prstGeom>
            <a:solidFill>
              <a:srgbClr val="9FE19D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717" name="AutoShape 125"/>
            <p:cNvSpPr>
              <a:spLocks noChangeArrowheads="1"/>
            </p:cNvSpPr>
            <p:nvPr/>
          </p:nvSpPr>
          <p:spPr bwMode="auto">
            <a:xfrm flipH="1">
              <a:off x="189" y="3495"/>
              <a:ext cx="95" cy="137"/>
            </a:xfrm>
            <a:prstGeom prst="rtTriangle">
              <a:avLst/>
            </a:prstGeom>
            <a:solidFill>
              <a:srgbClr val="AED0B5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718" name="AutoShape 126"/>
            <p:cNvSpPr>
              <a:spLocks noChangeArrowheads="1"/>
            </p:cNvSpPr>
            <p:nvPr/>
          </p:nvSpPr>
          <p:spPr bwMode="auto">
            <a:xfrm flipH="1">
              <a:off x="285" y="3495"/>
              <a:ext cx="95" cy="137"/>
            </a:xfrm>
            <a:prstGeom prst="rtTriangle">
              <a:avLst/>
            </a:prstGeom>
            <a:solidFill>
              <a:srgbClr val="92C09C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719" name="AutoShape 127"/>
            <p:cNvSpPr>
              <a:spLocks noChangeArrowheads="1"/>
            </p:cNvSpPr>
            <p:nvPr/>
          </p:nvSpPr>
          <p:spPr bwMode="auto">
            <a:xfrm flipH="1">
              <a:off x="381" y="3495"/>
              <a:ext cx="95" cy="137"/>
            </a:xfrm>
            <a:prstGeom prst="rtTriangle">
              <a:avLst/>
            </a:prstGeom>
            <a:solidFill>
              <a:srgbClr val="64A672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720" name="AutoShape 128"/>
            <p:cNvSpPr>
              <a:spLocks noChangeArrowheads="1"/>
            </p:cNvSpPr>
            <p:nvPr/>
          </p:nvSpPr>
          <p:spPr bwMode="auto">
            <a:xfrm flipH="1">
              <a:off x="477" y="3495"/>
              <a:ext cx="95" cy="137"/>
            </a:xfrm>
            <a:prstGeom prst="rtTriangle">
              <a:avLst/>
            </a:prstGeom>
            <a:solidFill>
              <a:srgbClr val="53916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721" name="AutoShape 129"/>
            <p:cNvSpPr>
              <a:spLocks noChangeArrowheads="1"/>
            </p:cNvSpPr>
            <p:nvPr/>
          </p:nvSpPr>
          <p:spPr bwMode="auto">
            <a:xfrm flipH="1">
              <a:off x="574" y="3495"/>
              <a:ext cx="94" cy="137"/>
            </a:xfrm>
            <a:prstGeom prst="rtTriangle">
              <a:avLst/>
            </a:prstGeom>
            <a:solidFill>
              <a:srgbClr val="3D6B47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722" name="AutoShape 130"/>
            <p:cNvSpPr>
              <a:spLocks noChangeArrowheads="1"/>
            </p:cNvSpPr>
            <p:nvPr/>
          </p:nvSpPr>
          <p:spPr bwMode="auto">
            <a:xfrm flipH="1">
              <a:off x="670" y="3495"/>
              <a:ext cx="95" cy="137"/>
            </a:xfrm>
            <a:prstGeom prst="rtTriangle">
              <a:avLst/>
            </a:prstGeom>
            <a:solidFill>
              <a:srgbClr val="0F3C3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723" name="AutoShape 131"/>
            <p:cNvSpPr>
              <a:spLocks noChangeArrowheads="1"/>
            </p:cNvSpPr>
            <p:nvPr/>
          </p:nvSpPr>
          <p:spPr bwMode="auto">
            <a:xfrm flipH="1">
              <a:off x="766" y="3495"/>
              <a:ext cx="95" cy="137"/>
            </a:xfrm>
            <a:prstGeom prst="rtTriangle">
              <a:avLst/>
            </a:prstGeom>
            <a:solidFill>
              <a:srgbClr val="134B4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724" name="AutoShape 132"/>
            <p:cNvSpPr>
              <a:spLocks noChangeArrowheads="1"/>
            </p:cNvSpPr>
            <p:nvPr/>
          </p:nvSpPr>
          <p:spPr bwMode="auto">
            <a:xfrm flipH="1">
              <a:off x="862" y="3495"/>
              <a:ext cx="95" cy="137"/>
            </a:xfrm>
            <a:prstGeom prst="rtTriangle">
              <a:avLst/>
            </a:prstGeom>
            <a:solidFill>
              <a:srgbClr val="1D7279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725" name="AutoShape 133"/>
            <p:cNvSpPr>
              <a:spLocks noChangeArrowheads="1"/>
            </p:cNvSpPr>
            <p:nvPr/>
          </p:nvSpPr>
          <p:spPr bwMode="auto">
            <a:xfrm flipH="1">
              <a:off x="958" y="3495"/>
              <a:ext cx="95" cy="137"/>
            </a:xfrm>
            <a:prstGeom prst="rtTriangle">
              <a:avLst/>
            </a:prstGeom>
            <a:solidFill>
              <a:srgbClr val="2AA3AC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726" name="AutoShape 134"/>
            <p:cNvSpPr>
              <a:spLocks noChangeArrowheads="1"/>
            </p:cNvSpPr>
            <p:nvPr/>
          </p:nvSpPr>
          <p:spPr bwMode="auto">
            <a:xfrm flipH="1">
              <a:off x="1055" y="3495"/>
              <a:ext cx="94" cy="137"/>
            </a:xfrm>
            <a:prstGeom prst="rtTriangle">
              <a:avLst/>
            </a:prstGeom>
            <a:solidFill>
              <a:srgbClr val="41C7D1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727" name="AutoShape 135"/>
            <p:cNvSpPr>
              <a:spLocks noChangeArrowheads="1"/>
            </p:cNvSpPr>
            <p:nvPr/>
          </p:nvSpPr>
          <p:spPr bwMode="auto">
            <a:xfrm flipH="1">
              <a:off x="1151" y="3495"/>
              <a:ext cx="95" cy="137"/>
            </a:xfrm>
            <a:prstGeom prst="rtTriangle">
              <a:avLst/>
            </a:prstGeom>
            <a:solidFill>
              <a:srgbClr val="68D2DA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728" name="AutoShape 136"/>
            <p:cNvSpPr>
              <a:spLocks noChangeArrowheads="1"/>
            </p:cNvSpPr>
            <p:nvPr/>
          </p:nvSpPr>
          <p:spPr bwMode="auto">
            <a:xfrm flipH="1">
              <a:off x="1246" y="3495"/>
              <a:ext cx="94" cy="137"/>
            </a:xfrm>
            <a:prstGeom prst="rtTriangle">
              <a:avLst/>
            </a:prstGeom>
            <a:solidFill>
              <a:srgbClr val="43FFF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729" name="AutoShape 137"/>
            <p:cNvSpPr>
              <a:spLocks noChangeArrowheads="1"/>
            </p:cNvSpPr>
            <p:nvPr/>
          </p:nvSpPr>
          <p:spPr bwMode="auto">
            <a:xfrm flipH="1">
              <a:off x="1340" y="3495"/>
              <a:ext cx="95" cy="137"/>
            </a:xfrm>
            <a:prstGeom prst="rtTriangle">
              <a:avLst/>
            </a:prstGeom>
            <a:solidFill>
              <a:srgbClr val="A1FFF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730" name="AutoShape 138"/>
            <p:cNvSpPr>
              <a:spLocks noChangeArrowheads="1"/>
            </p:cNvSpPr>
            <p:nvPr/>
          </p:nvSpPr>
          <p:spPr bwMode="auto">
            <a:xfrm flipH="1">
              <a:off x="1434" y="3495"/>
              <a:ext cx="95" cy="137"/>
            </a:xfrm>
            <a:prstGeom prst="rtTriangle">
              <a:avLst/>
            </a:prstGeom>
            <a:solidFill>
              <a:srgbClr val="CCFFF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731" name="AutoShape 139"/>
            <p:cNvSpPr>
              <a:spLocks noChangeArrowheads="1"/>
            </p:cNvSpPr>
            <p:nvPr/>
          </p:nvSpPr>
          <p:spPr bwMode="auto">
            <a:xfrm flipH="1">
              <a:off x="1530" y="3495"/>
              <a:ext cx="95" cy="137"/>
            </a:xfrm>
            <a:prstGeom prst="rtTriangle">
              <a:avLst/>
            </a:prstGeom>
            <a:solidFill>
              <a:srgbClr val="FFD5D5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732" name="AutoShape 140"/>
            <p:cNvSpPr>
              <a:spLocks noChangeArrowheads="1"/>
            </p:cNvSpPr>
            <p:nvPr/>
          </p:nvSpPr>
          <p:spPr bwMode="auto">
            <a:xfrm flipH="1">
              <a:off x="1626" y="3495"/>
              <a:ext cx="96" cy="137"/>
            </a:xfrm>
            <a:prstGeom prst="rtTriangle">
              <a:avLst/>
            </a:prstGeom>
            <a:solidFill>
              <a:srgbClr val="FFA5A5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733" name="AutoShape 141"/>
            <p:cNvSpPr>
              <a:spLocks noChangeArrowheads="1"/>
            </p:cNvSpPr>
            <p:nvPr/>
          </p:nvSpPr>
          <p:spPr bwMode="auto">
            <a:xfrm flipH="1">
              <a:off x="1723" y="3495"/>
              <a:ext cx="94" cy="137"/>
            </a:xfrm>
            <a:prstGeom prst="rtTriangle">
              <a:avLst/>
            </a:prstGeom>
            <a:solidFill>
              <a:srgbClr val="FF8787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734" name="AutoShape 142"/>
            <p:cNvSpPr>
              <a:spLocks noChangeArrowheads="1"/>
            </p:cNvSpPr>
            <p:nvPr/>
          </p:nvSpPr>
          <p:spPr bwMode="auto">
            <a:xfrm flipH="1">
              <a:off x="1819" y="3495"/>
              <a:ext cx="95" cy="137"/>
            </a:xfrm>
            <a:prstGeom prst="rtTriangle">
              <a:avLst/>
            </a:prstGeom>
            <a:solidFill>
              <a:srgbClr val="FF4B4B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735" name="AutoShape 143"/>
            <p:cNvSpPr>
              <a:spLocks noChangeArrowheads="1"/>
            </p:cNvSpPr>
            <p:nvPr/>
          </p:nvSpPr>
          <p:spPr bwMode="auto">
            <a:xfrm flipH="1">
              <a:off x="1915" y="3495"/>
              <a:ext cx="95" cy="137"/>
            </a:xfrm>
            <a:prstGeom prst="rtTriangle">
              <a:avLst/>
            </a:prstGeom>
            <a:solidFill>
              <a:srgbClr val="FF0B0B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736" name="AutoShape 144"/>
            <p:cNvSpPr>
              <a:spLocks noChangeArrowheads="1"/>
            </p:cNvSpPr>
            <p:nvPr/>
          </p:nvSpPr>
          <p:spPr bwMode="auto">
            <a:xfrm flipH="1">
              <a:off x="2011" y="3495"/>
              <a:ext cx="95" cy="137"/>
            </a:xfrm>
            <a:prstGeom prst="rtTriangle">
              <a:avLst/>
            </a:prstGeom>
            <a:solidFill>
              <a:srgbClr val="D6000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737" name="AutoShape 145"/>
            <p:cNvSpPr>
              <a:spLocks noChangeArrowheads="1"/>
            </p:cNvSpPr>
            <p:nvPr/>
          </p:nvSpPr>
          <p:spPr bwMode="auto">
            <a:xfrm flipH="1">
              <a:off x="2107" y="3495"/>
              <a:ext cx="96" cy="137"/>
            </a:xfrm>
            <a:prstGeom prst="rtTriangle">
              <a:avLst/>
            </a:prstGeom>
            <a:solidFill>
              <a:srgbClr val="A2000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738" name="AutoShape 146"/>
            <p:cNvSpPr>
              <a:spLocks noChangeArrowheads="1"/>
            </p:cNvSpPr>
            <p:nvPr/>
          </p:nvSpPr>
          <p:spPr bwMode="auto">
            <a:xfrm flipH="1">
              <a:off x="2204" y="3495"/>
              <a:ext cx="94" cy="137"/>
            </a:xfrm>
            <a:prstGeom prst="rtTriangle">
              <a:avLst/>
            </a:prstGeom>
            <a:solidFill>
              <a:srgbClr val="70000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739" name="AutoShape 147"/>
            <p:cNvSpPr>
              <a:spLocks noChangeArrowheads="1"/>
            </p:cNvSpPr>
            <p:nvPr/>
          </p:nvSpPr>
          <p:spPr bwMode="auto">
            <a:xfrm flipH="1">
              <a:off x="2300" y="3495"/>
              <a:ext cx="95" cy="137"/>
            </a:xfrm>
            <a:prstGeom prst="rtTriangle">
              <a:avLst/>
            </a:prstGeom>
            <a:solidFill>
              <a:srgbClr val="5E000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740" name="AutoShape 148"/>
            <p:cNvSpPr>
              <a:spLocks noChangeArrowheads="1"/>
            </p:cNvSpPr>
            <p:nvPr/>
          </p:nvSpPr>
          <p:spPr bwMode="auto">
            <a:xfrm flipH="1">
              <a:off x="2396" y="3495"/>
              <a:ext cx="95" cy="137"/>
            </a:xfrm>
            <a:prstGeom prst="rtTriangle">
              <a:avLst/>
            </a:prstGeom>
            <a:solidFill>
              <a:srgbClr val="5D3B8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741" name="AutoShape 149"/>
            <p:cNvSpPr>
              <a:spLocks noChangeArrowheads="1"/>
            </p:cNvSpPr>
            <p:nvPr/>
          </p:nvSpPr>
          <p:spPr bwMode="auto">
            <a:xfrm flipH="1">
              <a:off x="2497" y="3496"/>
              <a:ext cx="95" cy="138"/>
            </a:xfrm>
            <a:prstGeom prst="rtTriangle">
              <a:avLst/>
            </a:prstGeom>
            <a:solidFill>
              <a:srgbClr val="7248B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742" name="AutoShape 150"/>
            <p:cNvSpPr>
              <a:spLocks noChangeArrowheads="1"/>
            </p:cNvSpPr>
            <p:nvPr/>
          </p:nvSpPr>
          <p:spPr bwMode="auto">
            <a:xfrm flipH="1">
              <a:off x="2593" y="3496"/>
              <a:ext cx="95" cy="138"/>
            </a:xfrm>
            <a:prstGeom prst="rtTriangle">
              <a:avLst/>
            </a:prstGeom>
            <a:solidFill>
              <a:srgbClr val="8B67C1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743" name="AutoShape 151"/>
            <p:cNvSpPr>
              <a:spLocks noChangeArrowheads="1"/>
            </p:cNvSpPr>
            <p:nvPr/>
          </p:nvSpPr>
          <p:spPr bwMode="auto">
            <a:xfrm flipH="1">
              <a:off x="2689" y="3496"/>
              <a:ext cx="95" cy="138"/>
            </a:xfrm>
            <a:prstGeom prst="rtTriangle">
              <a:avLst/>
            </a:prstGeom>
            <a:solidFill>
              <a:srgbClr val="BCA7DB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744" name="AutoShape 152"/>
            <p:cNvSpPr>
              <a:spLocks noChangeArrowheads="1"/>
            </p:cNvSpPr>
            <p:nvPr/>
          </p:nvSpPr>
          <p:spPr bwMode="auto">
            <a:xfrm flipH="1">
              <a:off x="2785" y="3496"/>
              <a:ext cx="95" cy="138"/>
            </a:xfrm>
            <a:prstGeom prst="rtTriangle">
              <a:avLst/>
            </a:prstGeom>
            <a:solidFill>
              <a:srgbClr val="CAB9E3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745" name="Rectangle 153"/>
            <p:cNvSpPr>
              <a:spLocks noChangeArrowheads="1"/>
            </p:cNvSpPr>
            <p:nvPr/>
          </p:nvSpPr>
          <p:spPr bwMode="auto">
            <a:xfrm>
              <a:off x="2880" y="3491"/>
              <a:ext cx="2880" cy="137"/>
            </a:xfrm>
            <a:prstGeom prst="rect">
              <a:avLst/>
            </a:prstGeom>
            <a:solidFill>
              <a:schemeClr val="tx1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746" name="AutoShape 154"/>
            <p:cNvSpPr>
              <a:spLocks noChangeArrowheads="1"/>
            </p:cNvSpPr>
            <p:nvPr/>
          </p:nvSpPr>
          <p:spPr bwMode="auto">
            <a:xfrm flipH="1">
              <a:off x="2880" y="3489"/>
              <a:ext cx="95" cy="138"/>
            </a:xfrm>
            <a:prstGeom prst="rtTriangle">
              <a:avLst/>
            </a:prstGeom>
            <a:solidFill>
              <a:srgbClr val="D2F1D1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747" name="AutoShape 155"/>
            <p:cNvSpPr>
              <a:spLocks noChangeArrowheads="1"/>
            </p:cNvSpPr>
            <p:nvPr/>
          </p:nvSpPr>
          <p:spPr bwMode="auto">
            <a:xfrm flipH="1">
              <a:off x="2975" y="3489"/>
              <a:ext cx="95" cy="138"/>
            </a:xfrm>
            <a:prstGeom prst="rtTriangle">
              <a:avLst/>
            </a:prstGeom>
            <a:solidFill>
              <a:srgbClr val="9FE19D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748" name="AutoShape 156"/>
            <p:cNvSpPr>
              <a:spLocks noChangeArrowheads="1"/>
            </p:cNvSpPr>
            <p:nvPr/>
          </p:nvSpPr>
          <p:spPr bwMode="auto">
            <a:xfrm flipH="1">
              <a:off x="3069" y="3489"/>
              <a:ext cx="95" cy="138"/>
            </a:xfrm>
            <a:prstGeom prst="rtTriangle">
              <a:avLst/>
            </a:prstGeom>
            <a:solidFill>
              <a:srgbClr val="AED0B5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749" name="AutoShape 157"/>
            <p:cNvSpPr>
              <a:spLocks noChangeArrowheads="1"/>
            </p:cNvSpPr>
            <p:nvPr/>
          </p:nvSpPr>
          <p:spPr bwMode="auto">
            <a:xfrm flipH="1">
              <a:off x="3165" y="3489"/>
              <a:ext cx="95" cy="138"/>
            </a:xfrm>
            <a:prstGeom prst="rtTriangle">
              <a:avLst/>
            </a:prstGeom>
            <a:solidFill>
              <a:srgbClr val="92C09C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750" name="AutoShape 158"/>
            <p:cNvSpPr>
              <a:spLocks noChangeArrowheads="1"/>
            </p:cNvSpPr>
            <p:nvPr/>
          </p:nvSpPr>
          <p:spPr bwMode="auto">
            <a:xfrm flipH="1">
              <a:off x="3261" y="3489"/>
              <a:ext cx="95" cy="138"/>
            </a:xfrm>
            <a:prstGeom prst="rtTriangle">
              <a:avLst/>
            </a:prstGeom>
            <a:solidFill>
              <a:srgbClr val="64A672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751" name="AutoShape 159"/>
            <p:cNvSpPr>
              <a:spLocks noChangeArrowheads="1"/>
            </p:cNvSpPr>
            <p:nvPr/>
          </p:nvSpPr>
          <p:spPr bwMode="auto">
            <a:xfrm flipH="1">
              <a:off x="3357" y="3489"/>
              <a:ext cx="95" cy="138"/>
            </a:xfrm>
            <a:prstGeom prst="rtTriangle">
              <a:avLst/>
            </a:prstGeom>
            <a:solidFill>
              <a:srgbClr val="53916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752" name="AutoShape 160"/>
            <p:cNvSpPr>
              <a:spLocks noChangeArrowheads="1"/>
            </p:cNvSpPr>
            <p:nvPr/>
          </p:nvSpPr>
          <p:spPr bwMode="auto">
            <a:xfrm flipH="1">
              <a:off x="3454" y="3489"/>
              <a:ext cx="94" cy="138"/>
            </a:xfrm>
            <a:prstGeom prst="rtTriangle">
              <a:avLst/>
            </a:prstGeom>
            <a:solidFill>
              <a:srgbClr val="3D6B47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753" name="AutoShape 161"/>
            <p:cNvSpPr>
              <a:spLocks noChangeArrowheads="1"/>
            </p:cNvSpPr>
            <p:nvPr/>
          </p:nvSpPr>
          <p:spPr bwMode="auto">
            <a:xfrm flipH="1">
              <a:off x="3550" y="3489"/>
              <a:ext cx="95" cy="138"/>
            </a:xfrm>
            <a:prstGeom prst="rtTriangle">
              <a:avLst/>
            </a:prstGeom>
            <a:solidFill>
              <a:srgbClr val="0F3C3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754" name="AutoShape 162"/>
            <p:cNvSpPr>
              <a:spLocks noChangeArrowheads="1"/>
            </p:cNvSpPr>
            <p:nvPr/>
          </p:nvSpPr>
          <p:spPr bwMode="auto">
            <a:xfrm flipH="1">
              <a:off x="3646" y="3489"/>
              <a:ext cx="95" cy="138"/>
            </a:xfrm>
            <a:prstGeom prst="rtTriangle">
              <a:avLst/>
            </a:prstGeom>
            <a:solidFill>
              <a:srgbClr val="134B4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755" name="AutoShape 163"/>
            <p:cNvSpPr>
              <a:spLocks noChangeArrowheads="1"/>
            </p:cNvSpPr>
            <p:nvPr/>
          </p:nvSpPr>
          <p:spPr bwMode="auto">
            <a:xfrm flipH="1">
              <a:off x="3742" y="3489"/>
              <a:ext cx="95" cy="138"/>
            </a:xfrm>
            <a:prstGeom prst="rtTriangle">
              <a:avLst/>
            </a:prstGeom>
            <a:solidFill>
              <a:srgbClr val="1D7279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756" name="AutoShape 164"/>
            <p:cNvSpPr>
              <a:spLocks noChangeArrowheads="1"/>
            </p:cNvSpPr>
            <p:nvPr/>
          </p:nvSpPr>
          <p:spPr bwMode="auto">
            <a:xfrm flipH="1">
              <a:off x="3838" y="3489"/>
              <a:ext cx="95" cy="138"/>
            </a:xfrm>
            <a:prstGeom prst="rtTriangle">
              <a:avLst/>
            </a:prstGeom>
            <a:solidFill>
              <a:srgbClr val="2AA3AC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757" name="AutoShape 165"/>
            <p:cNvSpPr>
              <a:spLocks noChangeArrowheads="1"/>
            </p:cNvSpPr>
            <p:nvPr/>
          </p:nvSpPr>
          <p:spPr bwMode="auto">
            <a:xfrm flipH="1">
              <a:off x="3935" y="3489"/>
              <a:ext cx="94" cy="138"/>
            </a:xfrm>
            <a:prstGeom prst="rtTriangle">
              <a:avLst/>
            </a:prstGeom>
            <a:solidFill>
              <a:srgbClr val="41C7D1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758" name="AutoShape 166"/>
            <p:cNvSpPr>
              <a:spLocks noChangeArrowheads="1"/>
            </p:cNvSpPr>
            <p:nvPr/>
          </p:nvSpPr>
          <p:spPr bwMode="auto">
            <a:xfrm flipH="1">
              <a:off x="4031" y="3489"/>
              <a:ext cx="95" cy="138"/>
            </a:xfrm>
            <a:prstGeom prst="rtTriangle">
              <a:avLst/>
            </a:prstGeom>
            <a:solidFill>
              <a:srgbClr val="68D2DA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759" name="AutoShape 167"/>
            <p:cNvSpPr>
              <a:spLocks noChangeArrowheads="1"/>
            </p:cNvSpPr>
            <p:nvPr/>
          </p:nvSpPr>
          <p:spPr bwMode="auto">
            <a:xfrm flipH="1">
              <a:off x="4126" y="3489"/>
              <a:ext cx="94" cy="138"/>
            </a:xfrm>
            <a:prstGeom prst="rtTriangle">
              <a:avLst/>
            </a:prstGeom>
            <a:solidFill>
              <a:srgbClr val="43FFF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760" name="AutoShape 168"/>
            <p:cNvSpPr>
              <a:spLocks noChangeArrowheads="1"/>
            </p:cNvSpPr>
            <p:nvPr/>
          </p:nvSpPr>
          <p:spPr bwMode="auto">
            <a:xfrm flipH="1">
              <a:off x="4220" y="3489"/>
              <a:ext cx="95" cy="138"/>
            </a:xfrm>
            <a:prstGeom prst="rtTriangle">
              <a:avLst/>
            </a:prstGeom>
            <a:solidFill>
              <a:srgbClr val="A1FFF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761" name="AutoShape 169"/>
            <p:cNvSpPr>
              <a:spLocks noChangeArrowheads="1"/>
            </p:cNvSpPr>
            <p:nvPr/>
          </p:nvSpPr>
          <p:spPr bwMode="auto">
            <a:xfrm flipH="1">
              <a:off x="4314" y="3489"/>
              <a:ext cx="95" cy="138"/>
            </a:xfrm>
            <a:prstGeom prst="rtTriangle">
              <a:avLst/>
            </a:prstGeom>
            <a:solidFill>
              <a:srgbClr val="CCFFF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762" name="AutoShape 170"/>
            <p:cNvSpPr>
              <a:spLocks noChangeArrowheads="1"/>
            </p:cNvSpPr>
            <p:nvPr/>
          </p:nvSpPr>
          <p:spPr bwMode="auto">
            <a:xfrm flipH="1">
              <a:off x="4410" y="3489"/>
              <a:ext cx="95" cy="138"/>
            </a:xfrm>
            <a:prstGeom prst="rtTriangle">
              <a:avLst/>
            </a:prstGeom>
            <a:solidFill>
              <a:srgbClr val="FFD5D5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763" name="AutoShape 171"/>
            <p:cNvSpPr>
              <a:spLocks noChangeArrowheads="1"/>
            </p:cNvSpPr>
            <p:nvPr/>
          </p:nvSpPr>
          <p:spPr bwMode="auto">
            <a:xfrm flipH="1">
              <a:off x="4506" y="3489"/>
              <a:ext cx="96" cy="138"/>
            </a:xfrm>
            <a:prstGeom prst="rtTriangle">
              <a:avLst/>
            </a:prstGeom>
            <a:solidFill>
              <a:srgbClr val="FFA5A5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764" name="AutoShape 172"/>
            <p:cNvSpPr>
              <a:spLocks noChangeArrowheads="1"/>
            </p:cNvSpPr>
            <p:nvPr/>
          </p:nvSpPr>
          <p:spPr bwMode="auto">
            <a:xfrm flipH="1">
              <a:off x="4603" y="3489"/>
              <a:ext cx="94" cy="138"/>
            </a:xfrm>
            <a:prstGeom prst="rtTriangle">
              <a:avLst/>
            </a:prstGeom>
            <a:solidFill>
              <a:srgbClr val="FF8787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765" name="AutoShape 173"/>
            <p:cNvSpPr>
              <a:spLocks noChangeArrowheads="1"/>
            </p:cNvSpPr>
            <p:nvPr/>
          </p:nvSpPr>
          <p:spPr bwMode="auto">
            <a:xfrm flipH="1">
              <a:off x="4699" y="3489"/>
              <a:ext cx="95" cy="138"/>
            </a:xfrm>
            <a:prstGeom prst="rtTriangle">
              <a:avLst/>
            </a:prstGeom>
            <a:solidFill>
              <a:srgbClr val="FF4B4B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766" name="AutoShape 174"/>
            <p:cNvSpPr>
              <a:spLocks noChangeArrowheads="1"/>
            </p:cNvSpPr>
            <p:nvPr/>
          </p:nvSpPr>
          <p:spPr bwMode="auto">
            <a:xfrm flipH="1">
              <a:off x="4795" y="3489"/>
              <a:ext cx="95" cy="138"/>
            </a:xfrm>
            <a:prstGeom prst="rtTriangle">
              <a:avLst/>
            </a:prstGeom>
            <a:solidFill>
              <a:srgbClr val="FF0B0B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767" name="AutoShape 175"/>
            <p:cNvSpPr>
              <a:spLocks noChangeArrowheads="1"/>
            </p:cNvSpPr>
            <p:nvPr/>
          </p:nvSpPr>
          <p:spPr bwMode="auto">
            <a:xfrm flipH="1">
              <a:off x="4891" y="3489"/>
              <a:ext cx="95" cy="138"/>
            </a:xfrm>
            <a:prstGeom prst="rtTriangle">
              <a:avLst/>
            </a:prstGeom>
            <a:solidFill>
              <a:srgbClr val="D6000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768" name="AutoShape 176"/>
            <p:cNvSpPr>
              <a:spLocks noChangeArrowheads="1"/>
            </p:cNvSpPr>
            <p:nvPr/>
          </p:nvSpPr>
          <p:spPr bwMode="auto">
            <a:xfrm flipH="1">
              <a:off x="4987" y="3489"/>
              <a:ext cx="96" cy="138"/>
            </a:xfrm>
            <a:prstGeom prst="rtTriangle">
              <a:avLst/>
            </a:prstGeom>
            <a:solidFill>
              <a:srgbClr val="A2000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769" name="AutoShape 177"/>
            <p:cNvSpPr>
              <a:spLocks noChangeArrowheads="1"/>
            </p:cNvSpPr>
            <p:nvPr/>
          </p:nvSpPr>
          <p:spPr bwMode="auto">
            <a:xfrm flipH="1">
              <a:off x="5084" y="3489"/>
              <a:ext cx="94" cy="138"/>
            </a:xfrm>
            <a:prstGeom prst="rtTriangle">
              <a:avLst/>
            </a:prstGeom>
            <a:solidFill>
              <a:srgbClr val="70000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770" name="AutoShape 178"/>
            <p:cNvSpPr>
              <a:spLocks noChangeArrowheads="1"/>
            </p:cNvSpPr>
            <p:nvPr/>
          </p:nvSpPr>
          <p:spPr bwMode="auto">
            <a:xfrm flipH="1">
              <a:off x="5180" y="3489"/>
              <a:ext cx="95" cy="138"/>
            </a:xfrm>
            <a:prstGeom prst="rtTriangle">
              <a:avLst/>
            </a:prstGeom>
            <a:solidFill>
              <a:srgbClr val="5E000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771" name="AutoShape 179"/>
            <p:cNvSpPr>
              <a:spLocks noChangeArrowheads="1"/>
            </p:cNvSpPr>
            <p:nvPr/>
          </p:nvSpPr>
          <p:spPr bwMode="auto">
            <a:xfrm flipH="1">
              <a:off x="5276" y="3489"/>
              <a:ext cx="95" cy="138"/>
            </a:xfrm>
            <a:prstGeom prst="rtTriangle">
              <a:avLst/>
            </a:prstGeom>
            <a:solidFill>
              <a:srgbClr val="5D3B8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772" name="AutoShape 180"/>
            <p:cNvSpPr>
              <a:spLocks noChangeArrowheads="1"/>
            </p:cNvSpPr>
            <p:nvPr/>
          </p:nvSpPr>
          <p:spPr bwMode="auto">
            <a:xfrm flipH="1">
              <a:off x="5377" y="3491"/>
              <a:ext cx="95" cy="137"/>
            </a:xfrm>
            <a:prstGeom prst="rtTriangle">
              <a:avLst/>
            </a:prstGeom>
            <a:solidFill>
              <a:srgbClr val="7248B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773" name="AutoShape 181"/>
            <p:cNvSpPr>
              <a:spLocks noChangeArrowheads="1"/>
            </p:cNvSpPr>
            <p:nvPr/>
          </p:nvSpPr>
          <p:spPr bwMode="auto">
            <a:xfrm flipH="1">
              <a:off x="5473" y="3491"/>
              <a:ext cx="95" cy="137"/>
            </a:xfrm>
            <a:prstGeom prst="rtTriangle">
              <a:avLst/>
            </a:prstGeom>
            <a:solidFill>
              <a:srgbClr val="8B67C1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774" name="AutoShape 182"/>
            <p:cNvSpPr>
              <a:spLocks noChangeArrowheads="1"/>
            </p:cNvSpPr>
            <p:nvPr/>
          </p:nvSpPr>
          <p:spPr bwMode="auto">
            <a:xfrm flipH="1">
              <a:off x="5569" y="3491"/>
              <a:ext cx="95" cy="137"/>
            </a:xfrm>
            <a:prstGeom prst="rtTriangle">
              <a:avLst/>
            </a:prstGeom>
            <a:solidFill>
              <a:srgbClr val="BCA7DB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775" name="AutoShape 183"/>
            <p:cNvSpPr>
              <a:spLocks noChangeArrowheads="1"/>
            </p:cNvSpPr>
            <p:nvPr/>
          </p:nvSpPr>
          <p:spPr bwMode="auto">
            <a:xfrm flipH="1">
              <a:off x="5665" y="3491"/>
              <a:ext cx="95" cy="137"/>
            </a:xfrm>
            <a:prstGeom prst="rtTriangle">
              <a:avLst/>
            </a:prstGeom>
            <a:solidFill>
              <a:srgbClr val="CAB9E3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</p:grpSp>
    </p:spTree>
  </p:cSld>
  <p:clrMapOvr>
    <a:masterClrMapping/>
  </p:clrMapOvr>
</p:sldLayout>
</file>

<file path=ppt/slideLayouts/slideLayout47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제목 및 내용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533400" y="296863"/>
            <a:ext cx="9601200" cy="1238250"/>
          </a:xfrm>
          <a:prstGeom prst="rect">
            <a:avLst/>
          </a:prstGeom>
        </p:spPr>
        <p:txBody>
          <a:bodyPr lIns="90893" tIns="45454" rIns="90893" bIns="45454"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내용 개체 틀 2"/>
          <p:cNvSpPr>
            <a:spLocks noGrp="1"/>
          </p:cNvSpPr>
          <p:nvPr>
            <p:ph idx="1"/>
          </p:nvPr>
        </p:nvSpPr>
        <p:spPr>
          <a:xfrm>
            <a:off x="533400" y="1733553"/>
            <a:ext cx="9601200" cy="4903789"/>
          </a:xfrm>
          <a:prstGeom prst="rect">
            <a:avLst/>
          </a:prstGeom>
        </p:spPr>
        <p:txBody>
          <a:bodyPr lIns="90893" tIns="45454" rIns="90893" bIns="45454"/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</p:spTree>
  </p:cSld>
  <p:clrMapOvr>
    <a:masterClrMapping/>
  </p:clrMapOvr>
</p:sldLayout>
</file>

<file path=ppt/slideLayouts/slideLayout47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구역 머리글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842963" y="4773613"/>
            <a:ext cx="9067800" cy="1476375"/>
          </a:xfrm>
          <a:prstGeom prst="rect">
            <a:avLst/>
          </a:prstGeom>
        </p:spPr>
        <p:txBody>
          <a:bodyPr lIns="90893" tIns="45454" rIns="90893" bIns="45454" anchor="t"/>
          <a:lstStyle>
            <a:lvl1pPr algn="l">
              <a:defRPr sz="4000" b="1" cap="all"/>
            </a:lvl1pPr>
          </a:lstStyle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텍스트 개체 틀 2"/>
          <p:cNvSpPr>
            <a:spLocks noGrp="1"/>
          </p:cNvSpPr>
          <p:nvPr>
            <p:ph type="body" idx="1"/>
          </p:nvPr>
        </p:nvSpPr>
        <p:spPr>
          <a:xfrm>
            <a:off x="842963" y="3149639"/>
            <a:ext cx="9067800" cy="1624013"/>
          </a:xfrm>
          <a:prstGeom prst="rect">
            <a:avLst/>
          </a:prstGeom>
        </p:spPr>
        <p:txBody>
          <a:bodyPr lIns="90893" tIns="45454" rIns="90893" bIns="45454" anchor="b"/>
          <a:lstStyle>
            <a:lvl1pPr marL="0" indent="0">
              <a:buNone/>
              <a:defRPr sz="2100"/>
            </a:lvl1pPr>
            <a:lvl2pPr marL="454488" indent="0">
              <a:buNone/>
              <a:defRPr sz="1800"/>
            </a:lvl2pPr>
            <a:lvl3pPr marL="908945" indent="0">
              <a:buNone/>
              <a:defRPr sz="1600"/>
            </a:lvl3pPr>
            <a:lvl4pPr marL="1363412" indent="0">
              <a:buNone/>
              <a:defRPr sz="1400"/>
            </a:lvl4pPr>
            <a:lvl5pPr marL="1817867" indent="0">
              <a:buNone/>
              <a:defRPr sz="1400"/>
            </a:lvl5pPr>
            <a:lvl6pPr marL="2272338" indent="0">
              <a:buNone/>
              <a:defRPr sz="1400"/>
            </a:lvl6pPr>
            <a:lvl7pPr marL="2726806" indent="0">
              <a:buNone/>
              <a:defRPr sz="1400"/>
            </a:lvl7pPr>
            <a:lvl8pPr marL="3181264" indent="0">
              <a:buNone/>
              <a:defRPr sz="1400"/>
            </a:lvl8pPr>
            <a:lvl9pPr marL="3635747" indent="0">
              <a:buNone/>
              <a:defRPr sz="14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</p:spTree>
  </p:cSld>
  <p:clrMapOvr>
    <a:masterClrMapping/>
  </p:clrMapOvr>
</p:sldLayout>
</file>

<file path=ppt/slideLayouts/slideLayout47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콘텐츠 2개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533400" y="296863"/>
            <a:ext cx="9601200" cy="1238250"/>
          </a:xfrm>
          <a:prstGeom prst="rect">
            <a:avLst/>
          </a:prstGeom>
        </p:spPr>
        <p:txBody>
          <a:bodyPr lIns="90893" tIns="45454" rIns="90893" bIns="45454"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내용 개체 틀 2"/>
          <p:cNvSpPr>
            <a:spLocks noGrp="1"/>
          </p:cNvSpPr>
          <p:nvPr>
            <p:ph sz="half" idx="1"/>
          </p:nvPr>
        </p:nvSpPr>
        <p:spPr>
          <a:xfrm>
            <a:off x="533407" y="1733553"/>
            <a:ext cx="4724400" cy="4903789"/>
          </a:xfrm>
          <a:prstGeom prst="rect">
            <a:avLst/>
          </a:prstGeom>
        </p:spPr>
        <p:txBody>
          <a:bodyPr lIns="90893" tIns="45454" rIns="90893" bIns="45454"/>
          <a:lstStyle>
            <a:lvl1pPr>
              <a:defRPr sz="2800"/>
            </a:lvl1pPr>
            <a:lvl2pPr>
              <a:defRPr sz="2400"/>
            </a:lvl2pPr>
            <a:lvl3pPr>
              <a:defRPr sz="21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4" name="내용 개체 틀 3"/>
          <p:cNvSpPr>
            <a:spLocks noGrp="1"/>
          </p:cNvSpPr>
          <p:nvPr>
            <p:ph sz="half" idx="2"/>
          </p:nvPr>
        </p:nvSpPr>
        <p:spPr>
          <a:xfrm>
            <a:off x="5410200" y="1733553"/>
            <a:ext cx="4724400" cy="4903789"/>
          </a:xfrm>
          <a:prstGeom prst="rect">
            <a:avLst/>
          </a:prstGeom>
        </p:spPr>
        <p:txBody>
          <a:bodyPr lIns="90893" tIns="45454" rIns="90893" bIns="45454"/>
          <a:lstStyle>
            <a:lvl1pPr>
              <a:defRPr sz="2800"/>
            </a:lvl1pPr>
            <a:lvl2pPr>
              <a:defRPr sz="2400"/>
            </a:lvl2pPr>
            <a:lvl3pPr>
              <a:defRPr sz="21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</p:spTree>
  </p:cSld>
  <p:clrMapOvr>
    <a:masterClrMapping/>
  </p:clrMapOvr>
</p:sldLayout>
</file>

<file path=ppt/slideLayouts/slideLayout47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비교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533400" y="296863"/>
            <a:ext cx="9601200" cy="1238250"/>
          </a:xfrm>
          <a:prstGeom prst="rect">
            <a:avLst/>
          </a:prstGeom>
        </p:spPr>
        <p:txBody>
          <a:bodyPr lIns="90893" tIns="45454" rIns="90893" bIns="45454"/>
          <a:lstStyle>
            <a:lvl1pPr>
              <a:defRPr/>
            </a:lvl1pPr>
          </a:lstStyle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텍스트 개체 틀 2"/>
          <p:cNvSpPr>
            <a:spLocks noGrp="1"/>
          </p:cNvSpPr>
          <p:nvPr>
            <p:ph type="body" idx="1"/>
          </p:nvPr>
        </p:nvSpPr>
        <p:spPr>
          <a:xfrm>
            <a:off x="533405" y="1663700"/>
            <a:ext cx="4713288" cy="692150"/>
          </a:xfrm>
          <a:prstGeom prst="rect">
            <a:avLst/>
          </a:prstGeom>
        </p:spPr>
        <p:txBody>
          <a:bodyPr lIns="90893" tIns="45454" rIns="90893" bIns="45454" anchor="b"/>
          <a:lstStyle>
            <a:lvl1pPr marL="0" indent="0">
              <a:buNone/>
              <a:defRPr sz="2400" b="1"/>
            </a:lvl1pPr>
            <a:lvl2pPr marL="454488" indent="0">
              <a:buNone/>
              <a:defRPr sz="2100" b="1"/>
            </a:lvl2pPr>
            <a:lvl3pPr marL="908945" indent="0">
              <a:buNone/>
              <a:defRPr sz="1800" b="1"/>
            </a:lvl3pPr>
            <a:lvl4pPr marL="1363412" indent="0">
              <a:buNone/>
              <a:defRPr sz="1600" b="1"/>
            </a:lvl4pPr>
            <a:lvl5pPr marL="1817867" indent="0">
              <a:buNone/>
              <a:defRPr sz="1600" b="1"/>
            </a:lvl5pPr>
            <a:lvl6pPr marL="2272338" indent="0">
              <a:buNone/>
              <a:defRPr sz="1600" b="1"/>
            </a:lvl6pPr>
            <a:lvl7pPr marL="2726806" indent="0">
              <a:buNone/>
              <a:defRPr sz="1600" b="1"/>
            </a:lvl7pPr>
            <a:lvl8pPr marL="3181264" indent="0">
              <a:buNone/>
              <a:defRPr sz="1600" b="1"/>
            </a:lvl8pPr>
            <a:lvl9pPr marL="3635747" indent="0">
              <a:buNone/>
              <a:defRPr sz="1600" b="1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  <p:sp>
        <p:nvSpPr>
          <p:cNvPr id="4" name="내용 개체 틀 3"/>
          <p:cNvSpPr>
            <a:spLocks noGrp="1"/>
          </p:cNvSpPr>
          <p:nvPr>
            <p:ph sz="half" idx="2"/>
          </p:nvPr>
        </p:nvSpPr>
        <p:spPr>
          <a:xfrm>
            <a:off x="533405" y="2355853"/>
            <a:ext cx="4713288" cy="4281488"/>
          </a:xfrm>
          <a:prstGeom prst="rect">
            <a:avLst/>
          </a:prstGeom>
        </p:spPr>
        <p:txBody>
          <a:bodyPr lIns="90893" tIns="45454" rIns="90893" bIns="45454"/>
          <a:lstStyle>
            <a:lvl1pPr>
              <a:defRPr sz="2400"/>
            </a:lvl1pPr>
            <a:lvl2pPr>
              <a:defRPr sz="21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5" name="텍스트 개체 틀 4"/>
          <p:cNvSpPr>
            <a:spLocks noGrp="1"/>
          </p:cNvSpPr>
          <p:nvPr>
            <p:ph type="body" sz="quarter" idx="3"/>
          </p:nvPr>
        </p:nvSpPr>
        <p:spPr>
          <a:xfrm>
            <a:off x="5419778" y="1663700"/>
            <a:ext cx="4714875" cy="692150"/>
          </a:xfrm>
          <a:prstGeom prst="rect">
            <a:avLst/>
          </a:prstGeom>
        </p:spPr>
        <p:txBody>
          <a:bodyPr lIns="90893" tIns="45454" rIns="90893" bIns="45454" anchor="b"/>
          <a:lstStyle>
            <a:lvl1pPr marL="0" indent="0">
              <a:buNone/>
              <a:defRPr sz="2400" b="1"/>
            </a:lvl1pPr>
            <a:lvl2pPr marL="454488" indent="0">
              <a:buNone/>
              <a:defRPr sz="2100" b="1"/>
            </a:lvl2pPr>
            <a:lvl3pPr marL="908945" indent="0">
              <a:buNone/>
              <a:defRPr sz="1800" b="1"/>
            </a:lvl3pPr>
            <a:lvl4pPr marL="1363412" indent="0">
              <a:buNone/>
              <a:defRPr sz="1600" b="1"/>
            </a:lvl4pPr>
            <a:lvl5pPr marL="1817867" indent="0">
              <a:buNone/>
              <a:defRPr sz="1600" b="1"/>
            </a:lvl5pPr>
            <a:lvl6pPr marL="2272338" indent="0">
              <a:buNone/>
              <a:defRPr sz="1600" b="1"/>
            </a:lvl6pPr>
            <a:lvl7pPr marL="2726806" indent="0">
              <a:buNone/>
              <a:defRPr sz="1600" b="1"/>
            </a:lvl7pPr>
            <a:lvl8pPr marL="3181264" indent="0">
              <a:buNone/>
              <a:defRPr sz="1600" b="1"/>
            </a:lvl8pPr>
            <a:lvl9pPr marL="3635747" indent="0">
              <a:buNone/>
              <a:defRPr sz="1600" b="1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  <p:sp>
        <p:nvSpPr>
          <p:cNvPr id="6" name="내용 개체 틀 5"/>
          <p:cNvSpPr>
            <a:spLocks noGrp="1"/>
          </p:cNvSpPr>
          <p:nvPr>
            <p:ph sz="quarter" idx="4"/>
          </p:nvPr>
        </p:nvSpPr>
        <p:spPr>
          <a:xfrm>
            <a:off x="5419778" y="2355853"/>
            <a:ext cx="4714875" cy="4281488"/>
          </a:xfrm>
          <a:prstGeom prst="rect">
            <a:avLst/>
          </a:prstGeom>
        </p:spPr>
        <p:txBody>
          <a:bodyPr lIns="90893" tIns="45454" rIns="90893" bIns="45454"/>
          <a:lstStyle>
            <a:lvl1pPr>
              <a:defRPr sz="2400"/>
            </a:lvl1pPr>
            <a:lvl2pPr>
              <a:defRPr sz="21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</p:spTree>
  </p:cSld>
  <p:clrMapOvr>
    <a:masterClrMapping/>
  </p:clrMapOvr>
</p:sldLayout>
</file>

<file path=ppt/slideLayouts/slideLayout47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제목만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533400" y="296863"/>
            <a:ext cx="9601200" cy="1238250"/>
          </a:xfrm>
          <a:prstGeom prst="rect">
            <a:avLst/>
          </a:prstGeom>
        </p:spPr>
        <p:txBody>
          <a:bodyPr lIns="90893" tIns="45454" rIns="90893" bIns="45454"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</p:spTree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제목 슬라이드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04194" name="Picture 2" descr="blue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xmlns=""/>
              </a:ext>
            </a:extLst>
          </a:blip>
          <a:srcRect/>
          <a:stretch>
            <a:fillRect/>
          </a:stretch>
        </p:blipFill>
        <p:spPr bwMode="auto">
          <a:xfrm>
            <a:off x="4" y="0"/>
            <a:ext cx="10690226" cy="4365625"/>
          </a:xfrm>
          <a:prstGeom prst="rect">
            <a:avLst/>
          </a:prstGeom>
          <a:noFill/>
        </p:spPr>
      </p:pic>
      <p:grpSp>
        <p:nvGrpSpPr>
          <p:cNvPr id="904195" name="Group 3"/>
          <p:cNvGrpSpPr>
            <a:grpSpLocks/>
          </p:cNvGrpSpPr>
          <p:nvPr/>
        </p:nvGrpSpPr>
        <p:grpSpPr bwMode="auto">
          <a:xfrm>
            <a:off x="101660" y="47632"/>
            <a:ext cx="10406064" cy="536575"/>
            <a:chOff x="54" y="28"/>
            <a:chExt cx="5618" cy="312"/>
          </a:xfrm>
        </p:grpSpPr>
        <p:sp>
          <p:nvSpPr>
            <p:cNvPr id="904196" name="Oval 4"/>
            <p:cNvSpPr>
              <a:spLocks noChangeArrowheads="1"/>
            </p:cNvSpPr>
            <p:nvPr/>
          </p:nvSpPr>
          <p:spPr bwMode="auto">
            <a:xfrm>
              <a:off x="54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904197" name="Oval 5"/>
            <p:cNvSpPr>
              <a:spLocks noChangeArrowheads="1"/>
            </p:cNvSpPr>
            <p:nvPr/>
          </p:nvSpPr>
          <p:spPr bwMode="auto">
            <a:xfrm>
              <a:off x="22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904198" name="Oval 6"/>
            <p:cNvSpPr>
              <a:spLocks noChangeArrowheads="1"/>
            </p:cNvSpPr>
            <p:nvPr/>
          </p:nvSpPr>
          <p:spPr bwMode="auto">
            <a:xfrm>
              <a:off x="41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904199" name="Oval 7"/>
            <p:cNvSpPr>
              <a:spLocks noChangeArrowheads="1"/>
            </p:cNvSpPr>
            <p:nvPr/>
          </p:nvSpPr>
          <p:spPr bwMode="auto">
            <a:xfrm>
              <a:off x="60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904200" name="Oval 8"/>
            <p:cNvSpPr>
              <a:spLocks noChangeArrowheads="1"/>
            </p:cNvSpPr>
            <p:nvPr/>
          </p:nvSpPr>
          <p:spPr bwMode="auto">
            <a:xfrm>
              <a:off x="79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904201" name="Oval 9"/>
            <p:cNvSpPr>
              <a:spLocks noChangeArrowheads="1"/>
            </p:cNvSpPr>
            <p:nvPr/>
          </p:nvSpPr>
          <p:spPr bwMode="auto">
            <a:xfrm>
              <a:off x="98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904202" name="Oval 10"/>
            <p:cNvSpPr>
              <a:spLocks noChangeArrowheads="1"/>
            </p:cNvSpPr>
            <p:nvPr/>
          </p:nvSpPr>
          <p:spPr bwMode="auto">
            <a:xfrm>
              <a:off x="117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904203" name="Oval 11"/>
            <p:cNvSpPr>
              <a:spLocks noChangeArrowheads="1"/>
            </p:cNvSpPr>
            <p:nvPr/>
          </p:nvSpPr>
          <p:spPr bwMode="auto">
            <a:xfrm>
              <a:off x="136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904204" name="Oval 12"/>
            <p:cNvSpPr>
              <a:spLocks noChangeArrowheads="1"/>
            </p:cNvSpPr>
            <p:nvPr/>
          </p:nvSpPr>
          <p:spPr bwMode="auto">
            <a:xfrm>
              <a:off x="155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904205" name="Oval 13"/>
            <p:cNvSpPr>
              <a:spLocks noChangeArrowheads="1"/>
            </p:cNvSpPr>
            <p:nvPr/>
          </p:nvSpPr>
          <p:spPr bwMode="auto">
            <a:xfrm>
              <a:off x="174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904206" name="Oval 14"/>
            <p:cNvSpPr>
              <a:spLocks noChangeArrowheads="1"/>
            </p:cNvSpPr>
            <p:nvPr/>
          </p:nvSpPr>
          <p:spPr bwMode="auto">
            <a:xfrm>
              <a:off x="193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904207" name="Oval 15"/>
            <p:cNvSpPr>
              <a:spLocks noChangeArrowheads="1"/>
            </p:cNvSpPr>
            <p:nvPr/>
          </p:nvSpPr>
          <p:spPr bwMode="auto">
            <a:xfrm>
              <a:off x="212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904208" name="Oval 16"/>
            <p:cNvSpPr>
              <a:spLocks noChangeArrowheads="1"/>
            </p:cNvSpPr>
            <p:nvPr/>
          </p:nvSpPr>
          <p:spPr bwMode="auto">
            <a:xfrm>
              <a:off x="231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904209" name="Oval 17"/>
            <p:cNvSpPr>
              <a:spLocks noChangeArrowheads="1"/>
            </p:cNvSpPr>
            <p:nvPr/>
          </p:nvSpPr>
          <p:spPr bwMode="auto">
            <a:xfrm>
              <a:off x="250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904210" name="Oval 18"/>
            <p:cNvSpPr>
              <a:spLocks noChangeArrowheads="1"/>
            </p:cNvSpPr>
            <p:nvPr/>
          </p:nvSpPr>
          <p:spPr bwMode="auto">
            <a:xfrm>
              <a:off x="269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904211" name="Oval 19"/>
            <p:cNvSpPr>
              <a:spLocks noChangeArrowheads="1"/>
            </p:cNvSpPr>
            <p:nvPr/>
          </p:nvSpPr>
          <p:spPr bwMode="auto">
            <a:xfrm>
              <a:off x="288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904212" name="Oval 20"/>
            <p:cNvSpPr>
              <a:spLocks noChangeArrowheads="1"/>
            </p:cNvSpPr>
            <p:nvPr/>
          </p:nvSpPr>
          <p:spPr bwMode="auto">
            <a:xfrm>
              <a:off x="307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904213" name="Oval 21"/>
            <p:cNvSpPr>
              <a:spLocks noChangeArrowheads="1"/>
            </p:cNvSpPr>
            <p:nvPr/>
          </p:nvSpPr>
          <p:spPr bwMode="auto">
            <a:xfrm>
              <a:off x="326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904214" name="Oval 22"/>
            <p:cNvSpPr>
              <a:spLocks noChangeArrowheads="1"/>
            </p:cNvSpPr>
            <p:nvPr/>
          </p:nvSpPr>
          <p:spPr bwMode="auto">
            <a:xfrm>
              <a:off x="345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904215" name="Oval 23"/>
            <p:cNvSpPr>
              <a:spLocks noChangeArrowheads="1"/>
            </p:cNvSpPr>
            <p:nvPr/>
          </p:nvSpPr>
          <p:spPr bwMode="auto">
            <a:xfrm>
              <a:off x="364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904216" name="Oval 24"/>
            <p:cNvSpPr>
              <a:spLocks noChangeArrowheads="1"/>
            </p:cNvSpPr>
            <p:nvPr/>
          </p:nvSpPr>
          <p:spPr bwMode="auto">
            <a:xfrm>
              <a:off x="383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904217" name="Oval 25"/>
            <p:cNvSpPr>
              <a:spLocks noChangeArrowheads="1"/>
            </p:cNvSpPr>
            <p:nvPr/>
          </p:nvSpPr>
          <p:spPr bwMode="auto">
            <a:xfrm>
              <a:off x="402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904218" name="Oval 26"/>
            <p:cNvSpPr>
              <a:spLocks noChangeArrowheads="1"/>
            </p:cNvSpPr>
            <p:nvPr/>
          </p:nvSpPr>
          <p:spPr bwMode="auto">
            <a:xfrm>
              <a:off x="421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904219" name="Oval 27"/>
            <p:cNvSpPr>
              <a:spLocks noChangeArrowheads="1"/>
            </p:cNvSpPr>
            <p:nvPr/>
          </p:nvSpPr>
          <p:spPr bwMode="auto">
            <a:xfrm>
              <a:off x="440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904220" name="Oval 28"/>
            <p:cNvSpPr>
              <a:spLocks noChangeArrowheads="1"/>
            </p:cNvSpPr>
            <p:nvPr/>
          </p:nvSpPr>
          <p:spPr bwMode="auto">
            <a:xfrm>
              <a:off x="459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904221" name="Oval 29"/>
            <p:cNvSpPr>
              <a:spLocks noChangeArrowheads="1"/>
            </p:cNvSpPr>
            <p:nvPr/>
          </p:nvSpPr>
          <p:spPr bwMode="auto">
            <a:xfrm>
              <a:off x="478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904222" name="Oval 30"/>
            <p:cNvSpPr>
              <a:spLocks noChangeArrowheads="1"/>
            </p:cNvSpPr>
            <p:nvPr/>
          </p:nvSpPr>
          <p:spPr bwMode="auto">
            <a:xfrm>
              <a:off x="497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904223" name="Oval 31"/>
            <p:cNvSpPr>
              <a:spLocks noChangeArrowheads="1"/>
            </p:cNvSpPr>
            <p:nvPr/>
          </p:nvSpPr>
          <p:spPr bwMode="auto">
            <a:xfrm>
              <a:off x="516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904224" name="Oval 32"/>
            <p:cNvSpPr>
              <a:spLocks noChangeArrowheads="1"/>
            </p:cNvSpPr>
            <p:nvPr/>
          </p:nvSpPr>
          <p:spPr bwMode="auto">
            <a:xfrm>
              <a:off x="535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904225" name="Oval 33"/>
            <p:cNvSpPr>
              <a:spLocks noChangeArrowheads="1"/>
            </p:cNvSpPr>
            <p:nvPr/>
          </p:nvSpPr>
          <p:spPr bwMode="auto">
            <a:xfrm>
              <a:off x="554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904226" name="Oval 34"/>
            <p:cNvSpPr>
              <a:spLocks noChangeArrowheads="1"/>
            </p:cNvSpPr>
            <p:nvPr/>
          </p:nvSpPr>
          <p:spPr bwMode="auto">
            <a:xfrm>
              <a:off x="600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904227" name="Oval 35"/>
            <p:cNvSpPr>
              <a:spLocks noChangeArrowheads="1"/>
            </p:cNvSpPr>
            <p:nvPr/>
          </p:nvSpPr>
          <p:spPr bwMode="auto">
            <a:xfrm>
              <a:off x="790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904228" name="Oval 36"/>
            <p:cNvSpPr>
              <a:spLocks noChangeArrowheads="1"/>
            </p:cNvSpPr>
            <p:nvPr/>
          </p:nvSpPr>
          <p:spPr bwMode="auto">
            <a:xfrm>
              <a:off x="980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904229" name="Oval 37"/>
            <p:cNvSpPr>
              <a:spLocks noChangeArrowheads="1"/>
            </p:cNvSpPr>
            <p:nvPr/>
          </p:nvSpPr>
          <p:spPr bwMode="auto">
            <a:xfrm>
              <a:off x="1170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904230" name="Oval 38"/>
            <p:cNvSpPr>
              <a:spLocks noChangeArrowheads="1"/>
            </p:cNvSpPr>
            <p:nvPr/>
          </p:nvSpPr>
          <p:spPr bwMode="auto">
            <a:xfrm>
              <a:off x="1360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904231" name="Oval 39"/>
            <p:cNvSpPr>
              <a:spLocks noChangeArrowheads="1"/>
            </p:cNvSpPr>
            <p:nvPr/>
          </p:nvSpPr>
          <p:spPr bwMode="auto">
            <a:xfrm>
              <a:off x="230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904232" name="Oval 40"/>
            <p:cNvSpPr>
              <a:spLocks noChangeArrowheads="1"/>
            </p:cNvSpPr>
            <p:nvPr/>
          </p:nvSpPr>
          <p:spPr bwMode="auto">
            <a:xfrm>
              <a:off x="249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904233" name="Oval 41"/>
            <p:cNvSpPr>
              <a:spLocks noChangeArrowheads="1"/>
            </p:cNvSpPr>
            <p:nvPr/>
          </p:nvSpPr>
          <p:spPr bwMode="auto">
            <a:xfrm>
              <a:off x="268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904234" name="Oval 42"/>
            <p:cNvSpPr>
              <a:spLocks noChangeArrowheads="1"/>
            </p:cNvSpPr>
            <p:nvPr/>
          </p:nvSpPr>
          <p:spPr bwMode="auto">
            <a:xfrm>
              <a:off x="287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904235" name="Oval 43"/>
            <p:cNvSpPr>
              <a:spLocks noChangeArrowheads="1"/>
            </p:cNvSpPr>
            <p:nvPr/>
          </p:nvSpPr>
          <p:spPr bwMode="auto">
            <a:xfrm>
              <a:off x="306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904236" name="Oval 44"/>
            <p:cNvSpPr>
              <a:spLocks noChangeArrowheads="1"/>
            </p:cNvSpPr>
            <p:nvPr/>
          </p:nvSpPr>
          <p:spPr bwMode="auto">
            <a:xfrm>
              <a:off x="325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904237" name="Oval 45"/>
            <p:cNvSpPr>
              <a:spLocks noChangeArrowheads="1"/>
            </p:cNvSpPr>
            <p:nvPr/>
          </p:nvSpPr>
          <p:spPr bwMode="auto">
            <a:xfrm>
              <a:off x="344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904238" name="Oval 46"/>
            <p:cNvSpPr>
              <a:spLocks noChangeArrowheads="1"/>
            </p:cNvSpPr>
            <p:nvPr/>
          </p:nvSpPr>
          <p:spPr bwMode="auto">
            <a:xfrm>
              <a:off x="363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904239" name="Oval 47"/>
            <p:cNvSpPr>
              <a:spLocks noChangeArrowheads="1"/>
            </p:cNvSpPr>
            <p:nvPr/>
          </p:nvSpPr>
          <p:spPr bwMode="auto">
            <a:xfrm>
              <a:off x="382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904240" name="Oval 48"/>
            <p:cNvSpPr>
              <a:spLocks noChangeArrowheads="1"/>
            </p:cNvSpPr>
            <p:nvPr/>
          </p:nvSpPr>
          <p:spPr bwMode="auto">
            <a:xfrm>
              <a:off x="401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904241" name="Oval 49"/>
            <p:cNvSpPr>
              <a:spLocks noChangeArrowheads="1"/>
            </p:cNvSpPr>
            <p:nvPr/>
          </p:nvSpPr>
          <p:spPr bwMode="auto">
            <a:xfrm>
              <a:off x="420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904242" name="Oval 50"/>
            <p:cNvSpPr>
              <a:spLocks noChangeArrowheads="1"/>
            </p:cNvSpPr>
            <p:nvPr/>
          </p:nvSpPr>
          <p:spPr bwMode="auto">
            <a:xfrm>
              <a:off x="439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904243" name="Oval 51"/>
            <p:cNvSpPr>
              <a:spLocks noChangeArrowheads="1"/>
            </p:cNvSpPr>
            <p:nvPr/>
          </p:nvSpPr>
          <p:spPr bwMode="auto">
            <a:xfrm>
              <a:off x="5348" y="32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904244" name="Oval 52"/>
            <p:cNvSpPr>
              <a:spLocks noChangeArrowheads="1"/>
            </p:cNvSpPr>
            <p:nvPr/>
          </p:nvSpPr>
          <p:spPr bwMode="auto">
            <a:xfrm>
              <a:off x="5538" y="32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</p:grpSp>
      <p:grpSp>
        <p:nvGrpSpPr>
          <p:cNvPr id="904245" name="Group 53"/>
          <p:cNvGrpSpPr>
            <a:grpSpLocks/>
          </p:cNvGrpSpPr>
          <p:nvPr/>
        </p:nvGrpSpPr>
        <p:grpSpPr bwMode="auto">
          <a:xfrm rot="-2166924">
            <a:off x="919218" y="-2576514"/>
            <a:ext cx="12020551" cy="6251577"/>
            <a:chOff x="266" y="453"/>
            <a:chExt cx="6490" cy="1666"/>
          </a:xfrm>
        </p:grpSpPr>
        <p:sp>
          <p:nvSpPr>
            <p:cNvPr id="904246" name="Freeform 54"/>
            <p:cNvSpPr>
              <a:spLocks/>
            </p:cNvSpPr>
            <p:nvPr/>
          </p:nvSpPr>
          <p:spPr bwMode="auto">
            <a:xfrm>
              <a:off x="266" y="570"/>
              <a:ext cx="4772" cy="1549"/>
            </a:xfrm>
            <a:custGeom>
              <a:avLst/>
              <a:gdLst/>
              <a:ahLst/>
              <a:cxnLst>
                <a:cxn ang="0">
                  <a:pos x="4772" y="2929"/>
                </a:cxn>
                <a:cxn ang="0">
                  <a:pos x="4719" y="2956"/>
                </a:cxn>
                <a:cxn ang="0">
                  <a:pos x="4658" y="2985"/>
                </a:cxn>
                <a:cxn ang="0">
                  <a:pos x="4574" y="3017"/>
                </a:cxn>
                <a:cxn ang="0">
                  <a:pos x="4472" y="3048"/>
                </a:cxn>
                <a:cxn ang="0">
                  <a:pos x="4351" y="3076"/>
                </a:cxn>
                <a:cxn ang="0">
                  <a:pos x="4215" y="3093"/>
                </a:cxn>
                <a:cxn ang="0">
                  <a:pos x="4141" y="3097"/>
                </a:cxn>
                <a:cxn ang="0">
                  <a:pos x="4065" y="3097"/>
                </a:cxn>
                <a:cxn ang="0">
                  <a:pos x="3984" y="3092"/>
                </a:cxn>
                <a:cxn ang="0">
                  <a:pos x="3902" y="3082"/>
                </a:cxn>
                <a:cxn ang="0">
                  <a:pos x="3818" y="3066"/>
                </a:cxn>
                <a:cxn ang="0">
                  <a:pos x="3730" y="3045"/>
                </a:cxn>
                <a:cxn ang="0">
                  <a:pos x="3640" y="3016"/>
                </a:cxn>
                <a:cxn ang="0">
                  <a:pos x="3548" y="2980"/>
                </a:cxn>
                <a:cxn ang="0">
                  <a:pos x="3455" y="2937"/>
                </a:cxn>
                <a:cxn ang="0">
                  <a:pos x="3361" y="2885"/>
                </a:cxn>
                <a:cxn ang="0">
                  <a:pos x="3265" y="2824"/>
                </a:cxn>
                <a:cxn ang="0">
                  <a:pos x="3169" y="2754"/>
                </a:cxn>
                <a:cxn ang="0">
                  <a:pos x="3072" y="2673"/>
                </a:cxn>
                <a:cxn ang="0">
                  <a:pos x="2974" y="2583"/>
                </a:cxn>
                <a:cxn ang="0">
                  <a:pos x="2876" y="2481"/>
                </a:cxn>
                <a:cxn ang="0">
                  <a:pos x="2778" y="2367"/>
                </a:cxn>
                <a:cxn ang="0">
                  <a:pos x="2681" y="2241"/>
                </a:cxn>
                <a:cxn ang="0">
                  <a:pos x="2583" y="2102"/>
                </a:cxn>
                <a:cxn ang="0">
                  <a:pos x="2488" y="1960"/>
                </a:cxn>
                <a:cxn ang="0">
                  <a:pos x="2303" y="1695"/>
                </a:cxn>
                <a:cxn ang="0">
                  <a:pos x="2125" y="1456"/>
                </a:cxn>
                <a:cxn ang="0">
                  <a:pos x="1953" y="1240"/>
                </a:cxn>
                <a:cxn ang="0">
                  <a:pos x="1788" y="1046"/>
                </a:cxn>
                <a:cxn ang="0">
                  <a:pos x="1628" y="873"/>
                </a:cxn>
                <a:cxn ang="0">
                  <a:pos x="1471" y="720"/>
                </a:cxn>
                <a:cxn ang="0">
                  <a:pos x="1317" y="584"/>
                </a:cxn>
                <a:cxn ang="0">
                  <a:pos x="1166" y="466"/>
                </a:cxn>
                <a:cxn ang="0">
                  <a:pos x="1014" y="365"/>
                </a:cxn>
                <a:cxn ang="0">
                  <a:pos x="865" y="277"/>
                </a:cxn>
                <a:cxn ang="0">
                  <a:pos x="713" y="203"/>
                </a:cxn>
                <a:cxn ang="0">
                  <a:pos x="560" y="140"/>
                </a:cxn>
                <a:cxn ang="0">
                  <a:pos x="405" y="90"/>
                </a:cxn>
                <a:cxn ang="0">
                  <a:pos x="247" y="48"/>
                </a:cxn>
                <a:cxn ang="0">
                  <a:pos x="84" y="14"/>
                </a:cxn>
              </a:cxnLst>
              <a:rect l="0" t="0" r="r" b="b"/>
              <a:pathLst>
                <a:path w="4772" h="3097">
                  <a:moveTo>
                    <a:pt x="4772" y="2929"/>
                  </a:moveTo>
                  <a:lnTo>
                    <a:pt x="4772" y="2929"/>
                  </a:lnTo>
                  <a:lnTo>
                    <a:pt x="4758" y="2937"/>
                  </a:lnTo>
                  <a:lnTo>
                    <a:pt x="4719" y="2956"/>
                  </a:lnTo>
                  <a:lnTo>
                    <a:pt x="4691" y="2971"/>
                  </a:lnTo>
                  <a:lnTo>
                    <a:pt x="4658" y="2985"/>
                  </a:lnTo>
                  <a:lnTo>
                    <a:pt x="4619" y="3001"/>
                  </a:lnTo>
                  <a:lnTo>
                    <a:pt x="4574" y="3017"/>
                  </a:lnTo>
                  <a:lnTo>
                    <a:pt x="4526" y="3034"/>
                  </a:lnTo>
                  <a:lnTo>
                    <a:pt x="4472" y="3048"/>
                  </a:lnTo>
                  <a:lnTo>
                    <a:pt x="4413" y="3063"/>
                  </a:lnTo>
                  <a:lnTo>
                    <a:pt x="4351" y="3076"/>
                  </a:lnTo>
                  <a:lnTo>
                    <a:pt x="4286" y="3085"/>
                  </a:lnTo>
                  <a:lnTo>
                    <a:pt x="4215" y="3093"/>
                  </a:lnTo>
                  <a:lnTo>
                    <a:pt x="4179" y="3095"/>
                  </a:lnTo>
                  <a:lnTo>
                    <a:pt x="4141" y="3097"/>
                  </a:lnTo>
                  <a:lnTo>
                    <a:pt x="4104" y="3097"/>
                  </a:lnTo>
                  <a:lnTo>
                    <a:pt x="4065" y="3097"/>
                  </a:lnTo>
                  <a:lnTo>
                    <a:pt x="4025" y="3095"/>
                  </a:lnTo>
                  <a:lnTo>
                    <a:pt x="3984" y="3092"/>
                  </a:lnTo>
                  <a:lnTo>
                    <a:pt x="3944" y="3087"/>
                  </a:lnTo>
                  <a:lnTo>
                    <a:pt x="3902" y="3082"/>
                  </a:lnTo>
                  <a:lnTo>
                    <a:pt x="3859" y="3076"/>
                  </a:lnTo>
                  <a:lnTo>
                    <a:pt x="3818" y="3066"/>
                  </a:lnTo>
                  <a:lnTo>
                    <a:pt x="3773" y="3056"/>
                  </a:lnTo>
                  <a:lnTo>
                    <a:pt x="3730" y="3045"/>
                  </a:lnTo>
                  <a:lnTo>
                    <a:pt x="3684" y="3032"/>
                  </a:lnTo>
                  <a:lnTo>
                    <a:pt x="3640" y="3016"/>
                  </a:lnTo>
                  <a:lnTo>
                    <a:pt x="3594" y="3000"/>
                  </a:lnTo>
                  <a:lnTo>
                    <a:pt x="3548" y="2980"/>
                  </a:lnTo>
                  <a:lnTo>
                    <a:pt x="3503" y="2959"/>
                  </a:lnTo>
                  <a:lnTo>
                    <a:pt x="3455" y="2937"/>
                  </a:lnTo>
                  <a:lnTo>
                    <a:pt x="3408" y="2912"/>
                  </a:lnTo>
                  <a:lnTo>
                    <a:pt x="3361" y="2885"/>
                  </a:lnTo>
                  <a:lnTo>
                    <a:pt x="3314" y="2856"/>
                  </a:lnTo>
                  <a:lnTo>
                    <a:pt x="3265" y="2824"/>
                  </a:lnTo>
                  <a:lnTo>
                    <a:pt x="3218" y="2790"/>
                  </a:lnTo>
                  <a:lnTo>
                    <a:pt x="3169" y="2754"/>
                  </a:lnTo>
                  <a:lnTo>
                    <a:pt x="3121" y="2715"/>
                  </a:lnTo>
                  <a:lnTo>
                    <a:pt x="3072" y="2673"/>
                  </a:lnTo>
                  <a:lnTo>
                    <a:pt x="3024" y="2630"/>
                  </a:lnTo>
                  <a:lnTo>
                    <a:pt x="2974" y="2583"/>
                  </a:lnTo>
                  <a:lnTo>
                    <a:pt x="2925" y="2533"/>
                  </a:lnTo>
                  <a:lnTo>
                    <a:pt x="2876" y="2481"/>
                  </a:lnTo>
                  <a:lnTo>
                    <a:pt x="2828" y="2425"/>
                  </a:lnTo>
                  <a:lnTo>
                    <a:pt x="2778" y="2367"/>
                  </a:lnTo>
                  <a:lnTo>
                    <a:pt x="2729" y="2305"/>
                  </a:lnTo>
                  <a:lnTo>
                    <a:pt x="2681" y="2241"/>
                  </a:lnTo>
                  <a:lnTo>
                    <a:pt x="2632" y="2173"/>
                  </a:lnTo>
                  <a:lnTo>
                    <a:pt x="2583" y="2102"/>
                  </a:lnTo>
                  <a:lnTo>
                    <a:pt x="2583" y="2102"/>
                  </a:lnTo>
                  <a:lnTo>
                    <a:pt x="2488" y="1960"/>
                  </a:lnTo>
                  <a:lnTo>
                    <a:pt x="2395" y="1824"/>
                  </a:lnTo>
                  <a:lnTo>
                    <a:pt x="2303" y="1695"/>
                  </a:lnTo>
                  <a:lnTo>
                    <a:pt x="2213" y="1572"/>
                  </a:lnTo>
                  <a:lnTo>
                    <a:pt x="2125" y="1456"/>
                  </a:lnTo>
                  <a:lnTo>
                    <a:pt x="2038" y="1345"/>
                  </a:lnTo>
                  <a:lnTo>
                    <a:pt x="1953" y="1240"/>
                  </a:lnTo>
                  <a:lnTo>
                    <a:pt x="1870" y="1140"/>
                  </a:lnTo>
                  <a:lnTo>
                    <a:pt x="1788" y="1046"/>
                  </a:lnTo>
                  <a:lnTo>
                    <a:pt x="1707" y="957"/>
                  </a:lnTo>
                  <a:lnTo>
                    <a:pt x="1628" y="873"/>
                  </a:lnTo>
                  <a:lnTo>
                    <a:pt x="1549" y="794"/>
                  </a:lnTo>
                  <a:lnTo>
                    <a:pt x="1471" y="720"/>
                  </a:lnTo>
                  <a:lnTo>
                    <a:pt x="1394" y="649"/>
                  </a:lnTo>
                  <a:lnTo>
                    <a:pt x="1317" y="584"/>
                  </a:lnTo>
                  <a:lnTo>
                    <a:pt x="1241" y="523"/>
                  </a:lnTo>
                  <a:lnTo>
                    <a:pt x="1166" y="466"/>
                  </a:lnTo>
                  <a:lnTo>
                    <a:pt x="1089" y="413"/>
                  </a:lnTo>
                  <a:lnTo>
                    <a:pt x="1014" y="365"/>
                  </a:lnTo>
                  <a:lnTo>
                    <a:pt x="940" y="319"/>
                  </a:lnTo>
                  <a:lnTo>
                    <a:pt x="865" y="277"/>
                  </a:lnTo>
                  <a:lnTo>
                    <a:pt x="790" y="239"/>
                  </a:lnTo>
                  <a:lnTo>
                    <a:pt x="713" y="203"/>
                  </a:lnTo>
                  <a:lnTo>
                    <a:pt x="637" y="171"/>
                  </a:lnTo>
                  <a:lnTo>
                    <a:pt x="560" y="140"/>
                  </a:lnTo>
                  <a:lnTo>
                    <a:pt x="484" y="114"/>
                  </a:lnTo>
                  <a:lnTo>
                    <a:pt x="405" y="90"/>
                  </a:lnTo>
                  <a:lnTo>
                    <a:pt x="327" y="67"/>
                  </a:lnTo>
                  <a:lnTo>
                    <a:pt x="247" y="48"/>
                  </a:lnTo>
                  <a:lnTo>
                    <a:pt x="166" y="30"/>
                  </a:lnTo>
                  <a:lnTo>
                    <a:pt x="84" y="14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904247" name="Freeform 55"/>
            <p:cNvSpPr>
              <a:spLocks/>
            </p:cNvSpPr>
            <p:nvPr/>
          </p:nvSpPr>
          <p:spPr bwMode="auto">
            <a:xfrm>
              <a:off x="275" y="591"/>
              <a:ext cx="4814" cy="1515"/>
            </a:xfrm>
            <a:custGeom>
              <a:avLst/>
              <a:gdLst/>
              <a:ahLst/>
              <a:cxnLst>
                <a:cxn ang="0">
                  <a:pos x="4814" y="2845"/>
                </a:cxn>
                <a:cxn ang="0">
                  <a:pos x="4763" y="2874"/>
                </a:cxn>
                <a:cxn ang="0">
                  <a:pos x="4701" y="2904"/>
                </a:cxn>
                <a:cxn ang="0">
                  <a:pos x="4618" y="2938"/>
                </a:cxn>
                <a:cxn ang="0">
                  <a:pos x="4517" y="2972"/>
                </a:cxn>
                <a:cxn ang="0">
                  <a:pos x="4396" y="3001"/>
                </a:cxn>
                <a:cxn ang="0">
                  <a:pos x="4260" y="3021"/>
                </a:cxn>
                <a:cxn ang="0">
                  <a:pos x="4186" y="3027"/>
                </a:cxn>
                <a:cxn ang="0">
                  <a:pos x="4110" y="3029"/>
                </a:cxn>
                <a:cxn ang="0">
                  <a:pos x="4031" y="3025"/>
                </a:cxn>
                <a:cxn ang="0">
                  <a:pos x="3948" y="3016"/>
                </a:cxn>
                <a:cxn ang="0">
                  <a:pos x="3863" y="3003"/>
                </a:cxn>
                <a:cxn ang="0">
                  <a:pos x="3774" y="2983"/>
                </a:cxn>
                <a:cxn ang="0">
                  <a:pos x="3684" y="2956"/>
                </a:cxn>
                <a:cxn ang="0">
                  <a:pos x="3592" y="2922"/>
                </a:cxn>
                <a:cxn ang="0">
                  <a:pos x="3499" y="2880"/>
                </a:cxn>
                <a:cxn ang="0">
                  <a:pos x="3403" y="2830"/>
                </a:cxn>
                <a:cxn ang="0">
                  <a:pos x="3308" y="2770"/>
                </a:cxn>
                <a:cxn ang="0">
                  <a:pos x="3209" y="2703"/>
                </a:cxn>
                <a:cxn ang="0">
                  <a:pos x="3110" y="2623"/>
                </a:cxn>
                <a:cxn ang="0">
                  <a:pos x="3012" y="2535"/>
                </a:cxn>
                <a:cxn ang="0">
                  <a:pos x="2913" y="2433"/>
                </a:cxn>
                <a:cxn ang="0">
                  <a:pos x="2813" y="2321"/>
                </a:cxn>
                <a:cxn ang="0">
                  <a:pos x="2713" y="2197"/>
                </a:cxn>
                <a:cxn ang="0">
                  <a:pos x="2615" y="2058"/>
                </a:cxn>
                <a:cxn ang="0">
                  <a:pos x="2516" y="1918"/>
                </a:cxn>
                <a:cxn ang="0">
                  <a:pos x="2327" y="1656"/>
                </a:cxn>
                <a:cxn ang="0">
                  <a:pos x="2145" y="1419"/>
                </a:cxn>
                <a:cxn ang="0">
                  <a:pos x="1972" y="1206"/>
                </a:cxn>
                <a:cxn ang="0">
                  <a:pos x="1802" y="1014"/>
                </a:cxn>
                <a:cxn ang="0">
                  <a:pos x="1640" y="842"/>
                </a:cxn>
                <a:cxn ang="0">
                  <a:pos x="1480" y="692"/>
                </a:cxn>
                <a:cxn ang="0">
                  <a:pos x="1325" y="560"/>
                </a:cxn>
                <a:cxn ang="0">
                  <a:pos x="1172" y="444"/>
                </a:cxn>
                <a:cxn ang="0">
                  <a:pos x="1019" y="343"/>
                </a:cxn>
                <a:cxn ang="0">
                  <a:pos x="868" y="260"/>
                </a:cxn>
                <a:cxn ang="0">
                  <a:pos x="715" y="188"/>
                </a:cxn>
                <a:cxn ang="0">
                  <a:pos x="563" y="129"/>
                </a:cxn>
                <a:cxn ang="0">
                  <a:pos x="406" y="80"/>
                </a:cxn>
                <a:cxn ang="0">
                  <a:pos x="247" y="42"/>
                </a:cxn>
                <a:cxn ang="0">
                  <a:pos x="84" y="11"/>
                </a:cxn>
              </a:cxnLst>
              <a:rect l="0" t="0" r="r" b="b"/>
              <a:pathLst>
                <a:path w="4814" h="3029">
                  <a:moveTo>
                    <a:pt x="4814" y="2845"/>
                  </a:moveTo>
                  <a:lnTo>
                    <a:pt x="4814" y="2845"/>
                  </a:lnTo>
                  <a:lnTo>
                    <a:pt x="4801" y="2853"/>
                  </a:lnTo>
                  <a:lnTo>
                    <a:pt x="4763" y="2874"/>
                  </a:lnTo>
                  <a:lnTo>
                    <a:pt x="4735" y="2888"/>
                  </a:lnTo>
                  <a:lnTo>
                    <a:pt x="4701" y="2904"/>
                  </a:lnTo>
                  <a:lnTo>
                    <a:pt x="4663" y="2921"/>
                  </a:lnTo>
                  <a:lnTo>
                    <a:pt x="4618" y="2938"/>
                  </a:lnTo>
                  <a:lnTo>
                    <a:pt x="4570" y="2954"/>
                  </a:lnTo>
                  <a:lnTo>
                    <a:pt x="4517" y="2972"/>
                  </a:lnTo>
                  <a:lnTo>
                    <a:pt x="4459" y="2987"/>
                  </a:lnTo>
                  <a:lnTo>
                    <a:pt x="4396" y="3001"/>
                  </a:lnTo>
                  <a:lnTo>
                    <a:pt x="4331" y="3013"/>
                  </a:lnTo>
                  <a:lnTo>
                    <a:pt x="4260" y="3021"/>
                  </a:lnTo>
                  <a:lnTo>
                    <a:pt x="4224" y="3024"/>
                  </a:lnTo>
                  <a:lnTo>
                    <a:pt x="4186" y="3027"/>
                  </a:lnTo>
                  <a:lnTo>
                    <a:pt x="4149" y="3027"/>
                  </a:lnTo>
                  <a:lnTo>
                    <a:pt x="4110" y="3029"/>
                  </a:lnTo>
                  <a:lnTo>
                    <a:pt x="4071" y="3027"/>
                  </a:lnTo>
                  <a:lnTo>
                    <a:pt x="4031" y="3025"/>
                  </a:lnTo>
                  <a:lnTo>
                    <a:pt x="3989" y="3021"/>
                  </a:lnTo>
                  <a:lnTo>
                    <a:pt x="3948" y="3016"/>
                  </a:lnTo>
                  <a:lnTo>
                    <a:pt x="3906" y="3011"/>
                  </a:lnTo>
                  <a:lnTo>
                    <a:pt x="3863" y="3003"/>
                  </a:lnTo>
                  <a:lnTo>
                    <a:pt x="3818" y="2993"/>
                  </a:lnTo>
                  <a:lnTo>
                    <a:pt x="3774" y="2983"/>
                  </a:lnTo>
                  <a:lnTo>
                    <a:pt x="3730" y="2971"/>
                  </a:lnTo>
                  <a:lnTo>
                    <a:pt x="3684" y="2956"/>
                  </a:lnTo>
                  <a:lnTo>
                    <a:pt x="3639" y="2940"/>
                  </a:lnTo>
                  <a:lnTo>
                    <a:pt x="3592" y="2922"/>
                  </a:lnTo>
                  <a:lnTo>
                    <a:pt x="3546" y="2903"/>
                  </a:lnTo>
                  <a:lnTo>
                    <a:pt x="3499" y="2880"/>
                  </a:lnTo>
                  <a:lnTo>
                    <a:pt x="3452" y="2856"/>
                  </a:lnTo>
                  <a:lnTo>
                    <a:pt x="3403" y="2830"/>
                  </a:lnTo>
                  <a:lnTo>
                    <a:pt x="3356" y="2801"/>
                  </a:lnTo>
                  <a:lnTo>
                    <a:pt x="3308" y="2770"/>
                  </a:lnTo>
                  <a:lnTo>
                    <a:pt x="3259" y="2738"/>
                  </a:lnTo>
                  <a:lnTo>
                    <a:pt x="3209" y="2703"/>
                  </a:lnTo>
                  <a:lnTo>
                    <a:pt x="3160" y="2664"/>
                  </a:lnTo>
                  <a:lnTo>
                    <a:pt x="3110" y="2623"/>
                  </a:lnTo>
                  <a:lnTo>
                    <a:pt x="3062" y="2580"/>
                  </a:lnTo>
                  <a:lnTo>
                    <a:pt x="3012" y="2535"/>
                  </a:lnTo>
                  <a:lnTo>
                    <a:pt x="2962" y="2485"/>
                  </a:lnTo>
                  <a:lnTo>
                    <a:pt x="2913" y="2433"/>
                  </a:lnTo>
                  <a:lnTo>
                    <a:pt x="2863" y="2378"/>
                  </a:lnTo>
                  <a:lnTo>
                    <a:pt x="2813" y="2321"/>
                  </a:lnTo>
                  <a:lnTo>
                    <a:pt x="2763" y="2260"/>
                  </a:lnTo>
                  <a:lnTo>
                    <a:pt x="2713" y="2197"/>
                  </a:lnTo>
                  <a:lnTo>
                    <a:pt x="2663" y="2129"/>
                  </a:lnTo>
                  <a:lnTo>
                    <a:pt x="2615" y="2058"/>
                  </a:lnTo>
                  <a:lnTo>
                    <a:pt x="2615" y="2058"/>
                  </a:lnTo>
                  <a:lnTo>
                    <a:pt x="2516" y="1918"/>
                  </a:lnTo>
                  <a:lnTo>
                    <a:pt x="2420" y="1784"/>
                  </a:lnTo>
                  <a:lnTo>
                    <a:pt x="2327" y="1656"/>
                  </a:lnTo>
                  <a:lnTo>
                    <a:pt x="2236" y="1535"/>
                  </a:lnTo>
                  <a:lnTo>
                    <a:pt x="2145" y="1419"/>
                  </a:lnTo>
                  <a:lnTo>
                    <a:pt x="2058" y="1309"/>
                  </a:lnTo>
                  <a:lnTo>
                    <a:pt x="1972" y="1206"/>
                  </a:lnTo>
                  <a:lnTo>
                    <a:pt x="1887" y="1107"/>
                  </a:lnTo>
                  <a:lnTo>
                    <a:pt x="1802" y="1014"/>
                  </a:lnTo>
                  <a:lnTo>
                    <a:pt x="1721" y="925"/>
                  </a:lnTo>
                  <a:lnTo>
                    <a:pt x="1640" y="842"/>
                  </a:lnTo>
                  <a:lnTo>
                    <a:pt x="1559" y="765"/>
                  </a:lnTo>
                  <a:lnTo>
                    <a:pt x="1480" y="692"/>
                  </a:lnTo>
                  <a:lnTo>
                    <a:pt x="1403" y="623"/>
                  </a:lnTo>
                  <a:lnTo>
                    <a:pt x="1325" y="560"/>
                  </a:lnTo>
                  <a:lnTo>
                    <a:pt x="1248" y="499"/>
                  </a:lnTo>
                  <a:lnTo>
                    <a:pt x="1172" y="444"/>
                  </a:lnTo>
                  <a:lnTo>
                    <a:pt x="1096" y="392"/>
                  </a:lnTo>
                  <a:lnTo>
                    <a:pt x="1019" y="343"/>
                  </a:lnTo>
                  <a:lnTo>
                    <a:pt x="944" y="300"/>
                  </a:lnTo>
                  <a:lnTo>
                    <a:pt x="868" y="260"/>
                  </a:lnTo>
                  <a:lnTo>
                    <a:pt x="792" y="222"/>
                  </a:lnTo>
                  <a:lnTo>
                    <a:pt x="715" y="188"/>
                  </a:lnTo>
                  <a:lnTo>
                    <a:pt x="639" y="158"/>
                  </a:lnTo>
                  <a:lnTo>
                    <a:pt x="563" y="129"/>
                  </a:lnTo>
                  <a:lnTo>
                    <a:pt x="485" y="103"/>
                  </a:lnTo>
                  <a:lnTo>
                    <a:pt x="406" y="80"/>
                  </a:lnTo>
                  <a:lnTo>
                    <a:pt x="327" y="61"/>
                  </a:lnTo>
                  <a:lnTo>
                    <a:pt x="247" y="42"/>
                  </a:lnTo>
                  <a:lnTo>
                    <a:pt x="165" y="25"/>
                  </a:lnTo>
                  <a:lnTo>
                    <a:pt x="84" y="11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904248" name="Freeform 56"/>
            <p:cNvSpPr>
              <a:spLocks/>
            </p:cNvSpPr>
            <p:nvPr/>
          </p:nvSpPr>
          <p:spPr bwMode="auto">
            <a:xfrm>
              <a:off x="284" y="611"/>
              <a:ext cx="4856" cy="1481"/>
            </a:xfrm>
            <a:custGeom>
              <a:avLst/>
              <a:gdLst/>
              <a:ahLst/>
              <a:cxnLst>
                <a:cxn ang="0">
                  <a:pos x="4856" y="2763"/>
                </a:cxn>
                <a:cxn ang="0">
                  <a:pos x="4805" y="2793"/>
                </a:cxn>
                <a:cxn ang="0">
                  <a:pos x="4745" y="2824"/>
                </a:cxn>
                <a:cxn ang="0">
                  <a:pos x="4662" y="2860"/>
                </a:cxn>
                <a:cxn ang="0">
                  <a:pos x="4561" y="2897"/>
                </a:cxn>
                <a:cxn ang="0">
                  <a:pos x="4441" y="2927"/>
                </a:cxn>
                <a:cxn ang="0">
                  <a:pos x="4305" y="2952"/>
                </a:cxn>
                <a:cxn ang="0">
                  <a:pos x="4232" y="2958"/>
                </a:cxn>
                <a:cxn ang="0">
                  <a:pos x="4155" y="2961"/>
                </a:cxn>
                <a:cxn ang="0">
                  <a:pos x="4076" y="2960"/>
                </a:cxn>
                <a:cxn ang="0">
                  <a:pos x="3993" y="2953"/>
                </a:cxn>
                <a:cxn ang="0">
                  <a:pos x="3907" y="2940"/>
                </a:cxn>
                <a:cxn ang="0">
                  <a:pos x="3819" y="2923"/>
                </a:cxn>
                <a:cxn ang="0">
                  <a:pos x="3729" y="2897"/>
                </a:cxn>
                <a:cxn ang="0">
                  <a:pos x="3636" y="2864"/>
                </a:cxn>
                <a:cxn ang="0">
                  <a:pos x="3541" y="2824"/>
                </a:cxn>
                <a:cxn ang="0">
                  <a:pos x="3446" y="2776"/>
                </a:cxn>
                <a:cxn ang="0">
                  <a:pos x="3348" y="2719"/>
                </a:cxn>
                <a:cxn ang="0">
                  <a:pos x="3250" y="2651"/>
                </a:cxn>
                <a:cxn ang="0">
                  <a:pos x="3150" y="2574"/>
                </a:cxn>
                <a:cxn ang="0">
                  <a:pos x="3050" y="2487"/>
                </a:cxn>
                <a:cxn ang="0">
                  <a:pos x="2949" y="2388"/>
                </a:cxn>
                <a:cxn ang="0">
                  <a:pos x="2847" y="2277"/>
                </a:cxn>
                <a:cxn ang="0">
                  <a:pos x="2746" y="2154"/>
                </a:cxn>
                <a:cxn ang="0">
                  <a:pos x="2645" y="2018"/>
                </a:cxn>
                <a:cxn ang="0">
                  <a:pos x="2545" y="1878"/>
                </a:cxn>
                <a:cxn ang="0">
                  <a:pos x="2352" y="1618"/>
                </a:cxn>
                <a:cxn ang="0">
                  <a:pos x="2167" y="1384"/>
                </a:cxn>
                <a:cxn ang="0">
                  <a:pos x="1989" y="1172"/>
                </a:cxn>
                <a:cxn ang="0">
                  <a:pos x="1818" y="983"/>
                </a:cxn>
                <a:cxn ang="0">
                  <a:pos x="1652" y="815"/>
                </a:cxn>
                <a:cxn ang="0">
                  <a:pos x="1491" y="667"/>
                </a:cxn>
                <a:cxn ang="0">
                  <a:pos x="1334" y="536"/>
                </a:cxn>
                <a:cxn ang="0">
                  <a:pos x="1178" y="423"/>
                </a:cxn>
                <a:cxn ang="0">
                  <a:pos x="1024" y="326"/>
                </a:cxn>
                <a:cxn ang="0">
                  <a:pos x="872" y="245"/>
                </a:cxn>
                <a:cxn ang="0">
                  <a:pos x="719" y="176"/>
                </a:cxn>
                <a:cxn ang="0">
                  <a:pos x="565" y="119"/>
                </a:cxn>
                <a:cxn ang="0">
                  <a:pos x="408" y="74"/>
                </a:cxn>
                <a:cxn ang="0">
                  <a:pos x="248" y="39"/>
                </a:cxn>
                <a:cxn ang="0">
                  <a:pos x="83" y="11"/>
                </a:cxn>
              </a:cxnLst>
              <a:rect l="0" t="0" r="r" b="b"/>
              <a:pathLst>
                <a:path w="4856" h="2961">
                  <a:moveTo>
                    <a:pt x="4856" y="2763"/>
                  </a:moveTo>
                  <a:lnTo>
                    <a:pt x="4856" y="2763"/>
                  </a:lnTo>
                  <a:lnTo>
                    <a:pt x="4844" y="2771"/>
                  </a:lnTo>
                  <a:lnTo>
                    <a:pt x="4805" y="2793"/>
                  </a:lnTo>
                  <a:lnTo>
                    <a:pt x="4777" y="2808"/>
                  </a:lnTo>
                  <a:lnTo>
                    <a:pt x="4745" y="2824"/>
                  </a:lnTo>
                  <a:lnTo>
                    <a:pt x="4706" y="2842"/>
                  </a:lnTo>
                  <a:lnTo>
                    <a:pt x="4662" y="2860"/>
                  </a:lnTo>
                  <a:lnTo>
                    <a:pt x="4613" y="2879"/>
                  </a:lnTo>
                  <a:lnTo>
                    <a:pt x="4561" y="2897"/>
                  </a:lnTo>
                  <a:lnTo>
                    <a:pt x="4504" y="2913"/>
                  </a:lnTo>
                  <a:lnTo>
                    <a:pt x="4441" y="2927"/>
                  </a:lnTo>
                  <a:lnTo>
                    <a:pt x="4375" y="2940"/>
                  </a:lnTo>
                  <a:lnTo>
                    <a:pt x="4305" y="2952"/>
                  </a:lnTo>
                  <a:lnTo>
                    <a:pt x="4269" y="2955"/>
                  </a:lnTo>
                  <a:lnTo>
                    <a:pt x="4232" y="2958"/>
                  </a:lnTo>
                  <a:lnTo>
                    <a:pt x="4194" y="2960"/>
                  </a:lnTo>
                  <a:lnTo>
                    <a:pt x="4155" y="2961"/>
                  </a:lnTo>
                  <a:lnTo>
                    <a:pt x="4116" y="2961"/>
                  </a:lnTo>
                  <a:lnTo>
                    <a:pt x="4076" y="2960"/>
                  </a:lnTo>
                  <a:lnTo>
                    <a:pt x="4034" y="2956"/>
                  </a:lnTo>
                  <a:lnTo>
                    <a:pt x="3993" y="2953"/>
                  </a:lnTo>
                  <a:lnTo>
                    <a:pt x="3950" y="2947"/>
                  </a:lnTo>
                  <a:lnTo>
                    <a:pt x="3907" y="2940"/>
                  </a:lnTo>
                  <a:lnTo>
                    <a:pt x="3864" y="2932"/>
                  </a:lnTo>
                  <a:lnTo>
                    <a:pt x="3819" y="2923"/>
                  </a:lnTo>
                  <a:lnTo>
                    <a:pt x="3773" y="2911"/>
                  </a:lnTo>
                  <a:lnTo>
                    <a:pt x="3729" y="2897"/>
                  </a:lnTo>
                  <a:lnTo>
                    <a:pt x="3683" y="2882"/>
                  </a:lnTo>
                  <a:lnTo>
                    <a:pt x="3636" y="2864"/>
                  </a:lnTo>
                  <a:lnTo>
                    <a:pt x="3589" y="2845"/>
                  </a:lnTo>
                  <a:lnTo>
                    <a:pt x="3541" y="2824"/>
                  </a:lnTo>
                  <a:lnTo>
                    <a:pt x="3494" y="2801"/>
                  </a:lnTo>
                  <a:lnTo>
                    <a:pt x="3446" y="2776"/>
                  </a:lnTo>
                  <a:lnTo>
                    <a:pt x="3397" y="2748"/>
                  </a:lnTo>
                  <a:lnTo>
                    <a:pt x="3348" y="2719"/>
                  </a:lnTo>
                  <a:lnTo>
                    <a:pt x="3299" y="2687"/>
                  </a:lnTo>
                  <a:lnTo>
                    <a:pt x="3250" y="2651"/>
                  </a:lnTo>
                  <a:lnTo>
                    <a:pt x="3200" y="2614"/>
                  </a:lnTo>
                  <a:lnTo>
                    <a:pt x="3150" y="2574"/>
                  </a:lnTo>
                  <a:lnTo>
                    <a:pt x="3100" y="2532"/>
                  </a:lnTo>
                  <a:lnTo>
                    <a:pt x="3050" y="2487"/>
                  </a:lnTo>
                  <a:lnTo>
                    <a:pt x="3000" y="2438"/>
                  </a:lnTo>
                  <a:lnTo>
                    <a:pt x="2949" y="2388"/>
                  </a:lnTo>
                  <a:lnTo>
                    <a:pt x="2899" y="2333"/>
                  </a:lnTo>
                  <a:lnTo>
                    <a:pt x="2847" y="2277"/>
                  </a:lnTo>
                  <a:lnTo>
                    <a:pt x="2797" y="2217"/>
                  </a:lnTo>
                  <a:lnTo>
                    <a:pt x="2746" y="2154"/>
                  </a:lnTo>
                  <a:lnTo>
                    <a:pt x="2696" y="2088"/>
                  </a:lnTo>
                  <a:lnTo>
                    <a:pt x="2645" y="2018"/>
                  </a:lnTo>
                  <a:lnTo>
                    <a:pt x="2645" y="2018"/>
                  </a:lnTo>
                  <a:lnTo>
                    <a:pt x="2545" y="1878"/>
                  </a:lnTo>
                  <a:lnTo>
                    <a:pt x="2447" y="1745"/>
                  </a:lnTo>
                  <a:lnTo>
                    <a:pt x="2352" y="1618"/>
                  </a:lnTo>
                  <a:lnTo>
                    <a:pt x="2259" y="1498"/>
                  </a:lnTo>
                  <a:lnTo>
                    <a:pt x="2167" y="1384"/>
                  </a:lnTo>
                  <a:lnTo>
                    <a:pt x="2077" y="1276"/>
                  </a:lnTo>
                  <a:lnTo>
                    <a:pt x="1989" y="1172"/>
                  </a:lnTo>
                  <a:lnTo>
                    <a:pt x="1903" y="1075"/>
                  </a:lnTo>
                  <a:lnTo>
                    <a:pt x="1818" y="983"/>
                  </a:lnTo>
                  <a:lnTo>
                    <a:pt x="1735" y="896"/>
                  </a:lnTo>
                  <a:lnTo>
                    <a:pt x="1652" y="815"/>
                  </a:lnTo>
                  <a:lnTo>
                    <a:pt x="1571" y="738"/>
                  </a:lnTo>
                  <a:lnTo>
                    <a:pt x="1491" y="667"/>
                  </a:lnTo>
                  <a:lnTo>
                    <a:pt x="1412" y="599"/>
                  </a:lnTo>
                  <a:lnTo>
                    <a:pt x="1334" y="536"/>
                  </a:lnTo>
                  <a:lnTo>
                    <a:pt x="1256" y="478"/>
                  </a:lnTo>
                  <a:lnTo>
                    <a:pt x="1178" y="423"/>
                  </a:lnTo>
                  <a:lnTo>
                    <a:pt x="1102" y="373"/>
                  </a:lnTo>
                  <a:lnTo>
                    <a:pt x="1024" y="326"/>
                  </a:lnTo>
                  <a:lnTo>
                    <a:pt x="948" y="284"/>
                  </a:lnTo>
                  <a:lnTo>
                    <a:pt x="872" y="245"/>
                  </a:lnTo>
                  <a:lnTo>
                    <a:pt x="795" y="208"/>
                  </a:lnTo>
                  <a:lnTo>
                    <a:pt x="719" y="176"/>
                  </a:lnTo>
                  <a:lnTo>
                    <a:pt x="641" y="147"/>
                  </a:lnTo>
                  <a:lnTo>
                    <a:pt x="565" y="119"/>
                  </a:lnTo>
                  <a:lnTo>
                    <a:pt x="486" y="95"/>
                  </a:lnTo>
                  <a:lnTo>
                    <a:pt x="408" y="74"/>
                  </a:lnTo>
                  <a:lnTo>
                    <a:pt x="327" y="55"/>
                  </a:lnTo>
                  <a:lnTo>
                    <a:pt x="248" y="39"/>
                  </a:lnTo>
                  <a:lnTo>
                    <a:pt x="166" y="24"/>
                  </a:lnTo>
                  <a:lnTo>
                    <a:pt x="83" y="11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904249" name="Freeform 57"/>
            <p:cNvSpPr>
              <a:spLocks/>
            </p:cNvSpPr>
            <p:nvPr/>
          </p:nvSpPr>
          <p:spPr bwMode="auto">
            <a:xfrm>
              <a:off x="293" y="633"/>
              <a:ext cx="4897" cy="1445"/>
            </a:xfrm>
            <a:custGeom>
              <a:avLst/>
              <a:gdLst/>
              <a:ahLst/>
              <a:cxnLst>
                <a:cxn ang="0">
                  <a:pos x="4897" y="2675"/>
                </a:cxn>
                <a:cxn ang="0">
                  <a:pos x="4847" y="2707"/>
                </a:cxn>
                <a:cxn ang="0">
                  <a:pos x="4788" y="2740"/>
                </a:cxn>
                <a:cxn ang="0">
                  <a:pos x="4706" y="2777"/>
                </a:cxn>
                <a:cxn ang="0">
                  <a:pos x="4604" y="2816"/>
                </a:cxn>
                <a:cxn ang="0">
                  <a:pos x="4485" y="2849"/>
                </a:cxn>
                <a:cxn ang="0">
                  <a:pos x="4350" y="2875"/>
                </a:cxn>
                <a:cxn ang="0">
                  <a:pos x="4277" y="2885"/>
                </a:cxn>
                <a:cxn ang="0">
                  <a:pos x="4200" y="2888"/>
                </a:cxn>
                <a:cxn ang="0">
                  <a:pos x="4120" y="2888"/>
                </a:cxn>
                <a:cxn ang="0">
                  <a:pos x="4036" y="2883"/>
                </a:cxn>
                <a:cxn ang="0">
                  <a:pos x="3952" y="2874"/>
                </a:cxn>
                <a:cxn ang="0">
                  <a:pos x="3863" y="2858"/>
                </a:cxn>
                <a:cxn ang="0">
                  <a:pos x="3773" y="2833"/>
                </a:cxn>
                <a:cxn ang="0">
                  <a:pos x="3680" y="2803"/>
                </a:cxn>
                <a:cxn ang="0">
                  <a:pos x="3584" y="2764"/>
                </a:cxn>
                <a:cxn ang="0">
                  <a:pos x="3488" y="2717"/>
                </a:cxn>
                <a:cxn ang="0">
                  <a:pos x="3389" y="2662"/>
                </a:cxn>
                <a:cxn ang="0">
                  <a:pos x="3290" y="2596"/>
                </a:cxn>
                <a:cxn ang="0">
                  <a:pos x="3190" y="2522"/>
                </a:cxn>
                <a:cxn ang="0">
                  <a:pos x="3087" y="2434"/>
                </a:cxn>
                <a:cxn ang="0">
                  <a:pos x="2985" y="2338"/>
                </a:cxn>
                <a:cxn ang="0">
                  <a:pos x="2881" y="2228"/>
                </a:cxn>
                <a:cxn ang="0">
                  <a:pos x="2779" y="2107"/>
                </a:cxn>
                <a:cxn ang="0">
                  <a:pos x="2676" y="1971"/>
                </a:cxn>
                <a:cxn ang="0">
                  <a:pos x="2573" y="1834"/>
                </a:cxn>
                <a:cxn ang="0">
                  <a:pos x="2376" y="1577"/>
                </a:cxn>
                <a:cxn ang="0">
                  <a:pos x="2188" y="1345"/>
                </a:cxn>
                <a:cxn ang="0">
                  <a:pos x="2007" y="1136"/>
                </a:cxn>
                <a:cxn ang="0">
                  <a:pos x="1833" y="949"/>
                </a:cxn>
                <a:cxn ang="0">
                  <a:pos x="1665" y="783"/>
                </a:cxn>
                <a:cxn ang="0">
                  <a:pos x="1501" y="637"/>
                </a:cxn>
                <a:cxn ang="0">
                  <a:pos x="1342" y="510"/>
                </a:cxn>
                <a:cxn ang="0">
                  <a:pos x="1185" y="400"/>
                </a:cxn>
                <a:cxn ang="0">
                  <a:pos x="1031" y="306"/>
                </a:cxn>
                <a:cxn ang="0">
                  <a:pos x="876" y="226"/>
                </a:cxn>
                <a:cxn ang="0">
                  <a:pos x="722" y="161"/>
                </a:cxn>
                <a:cxn ang="0">
                  <a:pos x="567" y="106"/>
                </a:cxn>
                <a:cxn ang="0">
                  <a:pos x="409" y="64"/>
                </a:cxn>
                <a:cxn ang="0">
                  <a:pos x="249" y="32"/>
                </a:cxn>
                <a:cxn ang="0">
                  <a:pos x="84" y="8"/>
                </a:cxn>
              </a:cxnLst>
              <a:rect l="0" t="0" r="r" b="b"/>
              <a:pathLst>
                <a:path w="4897" h="2890">
                  <a:moveTo>
                    <a:pt x="4897" y="2675"/>
                  </a:moveTo>
                  <a:lnTo>
                    <a:pt x="4897" y="2675"/>
                  </a:lnTo>
                  <a:lnTo>
                    <a:pt x="4885" y="2683"/>
                  </a:lnTo>
                  <a:lnTo>
                    <a:pt x="4847" y="2707"/>
                  </a:lnTo>
                  <a:lnTo>
                    <a:pt x="4820" y="2722"/>
                  </a:lnTo>
                  <a:lnTo>
                    <a:pt x="4788" y="2740"/>
                  </a:lnTo>
                  <a:lnTo>
                    <a:pt x="4749" y="2757"/>
                  </a:lnTo>
                  <a:lnTo>
                    <a:pt x="4706" y="2777"/>
                  </a:lnTo>
                  <a:lnTo>
                    <a:pt x="4657" y="2796"/>
                  </a:lnTo>
                  <a:lnTo>
                    <a:pt x="4604" y="2816"/>
                  </a:lnTo>
                  <a:lnTo>
                    <a:pt x="4547" y="2833"/>
                  </a:lnTo>
                  <a:lnTo>
                    <a:pt x="4485" y="2849"/>
                  </a:lnTo>
                  <a:lnTo>
                    <a:pt x="4420" y="2864"/>
                  </a:lnTo>
                  <a:lnTo>
                    <a:pt x="4350" y="2875"/>
                  </a:lnTo>
                  <a:lnTo>
                    <a:pt x="4314" y="2880"/>
                  </a:lnTo>
                  <a:lnTo>
                    <a:pt x="4277" y="2885"/>
                  </a:lnTo>
                  <a:lnTo>
                    <a:pt x="4239" y="2887"/>
                  </a:lnTo>
                  <a:lnTo>
                    <a:pt x="4200" y="2888"/>
                  </a:lnTo>
                  <a:lnTo>
                    <a:pt x="4160" y="2890"/>
                  </a:lnTo>
                  <a:lnTo>
                    <a:pt x="4120" y="2888"/>
                  </a:lnTo>
                  <a:lnTo>
                    <a:pt x="4078" y="2887"/>
                  </a:lnTo>
                  <a:lnTo>
                    <a:pt x="4036" y="2883"/>
                  </a:lnTo>
                  <a:lnTo>
                    <a:pt x="3995" y="2880"/>
                  </a:lnTo>
                  <a:lnTo>
                    <a:pt x="3952" y="2874"/>
                  </a:lnTo>
                  <a:lnTo>
                    <a:pt x="3907" y="2866"/>
                  </a:lnTo>
                  <a:lnTo>
                    <a:pt x="3863" y="2858"/>
                  </a:lnTo>
                  <a:lnTo>
                    <a:pt x="3818" y="2846"/>
                  </a:lnTo>
                  <a:lnTo>
                    <a:pt x="3773" y="2833"/>
                  </a:lnTo>
                  <a:lnTo>
                    <a:pt x="3725" y="2819"/>
                  </a:lnTo>
                  <a:lnTo>
                    <a:pt x="3680" y="2803"/>
                  </a:lnTo>
                  <a:lnTo>
                    <a:pt x="3632" y="2785"/>
                  </a:lnTo>
                  <a:lnTo>
                    <a:pt x="3584" y="2764"/>
                  </a:lnTo>
                  <a:lnTo>
                    <a:pt x="3537" y="2743"/>
                  </a:lnTo>
                  <a:lnTo>
                    <a:pt x="3488" y="2717"/>
                  </a:lnTo>
                  <a:lnTo>
                    <a:pt x="3438" y="2691"/>
                  </a:lnTo>
                  <a:lnTo>
                    <a:pt x="3389" y="2662"/>
                  </a:lnTo>
                  <a:lnTo>
                    <a:pt x="3339" y="2630"/>
                  </a:lnTo>
                  <a:lnTo>
                    <a:pt x="3290" y="2596"/>
                  </a:lnTo>
                  <a:lnTo>
                    <a:pt x="3240" y="2560"/>
                  </a:lnTo>
                  <a:lnTo>
                    <a:pt x="3190" y="2522"/>
                  </a:lnTo>
                  <a:lnTo>
                    <a:pt x="3138" y="2480"/>
                  </a:lnTo>
                  <a:lnTo>
                    <a:pt x="3087" y="2434"/>
                  </a:lnTo>
                  <a:lnTo>
                    <a:pt x="3037" y="2388"/>
                  </a:lnTo>
                  <a:lnTo>
                    <a:pt x="2985" y="2338"/>
                  </a:lnTo>
                  <a:lnTo>
                    <a:pt x="2934" y="2284"/>
                  </a:lnTo>
                  <a:lnTo>
                    <a:pt x="2881" y="2228"/>
                  </a:lnTo>
                  <a:lnTo>
                    <a:pt x="2830" y="2168"/>
                  </a:lnTo>
                  <a:lnTo>
                    <a:pt x="2779" y="2107"/>
                  </a:lnTo>
                  <a:lnTo>
                    <a:pt x="2727" y="2040"/>
                  </a:lnTo>
                  <a:lnTo>
                    <a:pt x="2676" y="1971"/>
                  </a:lnTo>
                  <a:lnTo>
                    <a:pt x="2676" y="1971"/>
                  </a:lnTo>
                  <a:lnTo>
                    <a:pt x="2573" y="1834"/>
                  </a:lnTo>
                  <a:lnTo>
                    <a:pt x="2473" y="1701"/>
                  </a:lnTo>
                  <a:lnTo>
                    <a:pt x="2376" y="1577"/>
                  </a:lnTo>
                  <a:lnTo>
                    <a:pt x="2282" y="1458"/>
                  </a:lnTo>
                  <a:lnTo>
                    <a:pt x="2188" y="1345"/>
                  </a:lnTo>
                  <a:lnTo>
                    <a:pt x="2097" y="1238"/>
                  </a:lnTo>
                  <a:lnTo>
                    <a:pt x="2007" y="1136"/>
                  </a:lnTo>
                  <a:lnTo>
                    <a:pt x="1919" y="1039"/>
                  </a:lnTo>
                  <a:lnTo>
                    <a:pt x="1833" y="949"/>
                  </a:lnTo>
                  <a:lnTo>
                    <a:pt x="1748" y="863"/>
                  </a:lnTo>
                  <a:lnTo>
                    <a:pt x="1665" y="783"/>
                  </a:lnTo>
                  <a:lnTo>
                    <a:pt x="1583" y="708"/>
                  </a:lnTo>
                  <a:lnTo>
                    <a:pt x="1501" y="637"/>
                  </a:lnTo>
                  <a:lnTo>
                    <a:pt x="1421" y="571"/>
                  </a:lnTo>
                  <a:lnTo>
                    <a:pt x="1342" y="510"/>
                  </a:lnTo>
                  <a:lnTo>
                    <a:pt x="1264" y="453"/>
                  </a:lnTo>
                  <a:lnTo>
                    <a:pt x="1185" y="400"/>
                  </a:lnTo>
                  <a:lnTo>
                    <a:pt x="1107" y="352"/>
                  </a:lnTo>
                  <a:lnTo>
                    <a:pt x="1031" y="306"/>
                  </a:lnTo>
                  <a:lnTo>
                    <a:pt x="953" y="264"/>
                  </a:lnTo>
                  <a:lnTo>
                    <a:pt x="876" y="226"/>
                  </a:lnTo>
                  <a:lnTo>
                    <a:pt x="799" y="192"/>
                  </a:lnTo>
                  <a:lnTo>
                    <a:pt x="722" y="161"/>
                  </a:lnTo>
                  <a:lnTo>
                    <a:pt x="645" y="132"/>
                  </a:lnTo>
                  <a:lnTo>
                    <a:pt x="567" y="106"/>
                  </a:lnTo>
                  <a:lnTo>
                    <a:pt x="488" y="85"/>
                  </a:lnTo>
                  <a:lnTo>
                    <a:pt x="409" y="64"/>
                  </a:lnTo>
                  <a:lnTo>
                    <a:pt x="329" y="46"/>
                  </a:lnTo>
                  <a:lnTo>
                    <a:pt x="249" y="32"/>
                  </a:lnTo>
                  <a:lnTo>
                    <a:pt x="167" y="19"/>
                  </a:lnTo>
                  <a:lnTo>
                    <a:pt x="84" y="8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904250" name="Freeform 58"/>
            <p:cNvSpPr>
              <a:spLocks/>
            </p:cNvSpPr>
            <p:nvPr/>
          </p:nvSpPr>
          <p:spPr bwMode="auto">
            <a:xfrm>
              <a:off x="303" y="654"/>
              <a:ext cx="4937" cy="1411"/>
            </a:xfrm>
            <a:custGeom>
              <a:avLst/>
              <a:gdLst/>
              <a:ahLst/>
              <a:cxnLst>
                <a:cxn ang="0">
                  <a:pos x="4937" y="2589"/>
                </a:cxn>
                <a:cxn ang="0">
                  <a:pos x="4887" y="2622"/>
                </a:cxn>
                <a:cxn ang="0">
                  <a:pos x="4828" y="2656"/>
                </a:cxn>
                <a:cxn ang="0">
                  <a:pos x="4747" y="2696"/>
                </a:cxn>
                <a:cxn ang="0">
                  <a:pos x="4646" y="2736"/>
                </a:cxn>
                <a:cxn ang="0">
                  <a:pos x="4528" y="2774"/>
                </a:cxn>
                <a:cxn ang="0">
                  <a:pos x="4393" y="2803"/>
                </a:cxn>
                <a:cxn ang="0">
                  <a:pos x="4319" y="2812"/>
                </a:cxn>
                <a:cxn ang="0">
                  <a:pos x="4243" y="2819"/>
                </a:cxn>
                <a:cxn ang="0">
                  <a:pos x="4163" y="2820"/>
                </a:cxn>
                <a:cxn ang="0">
                  <a:pos x="4081" y="2817"/>
                </a:cxn>
                <a:cxn ang="0">
                  <a:pos x="3995" y="2807"/>
                </a:cxn>
                <a:cxn ang="0">
                  <a:pos x="3906" y="2793"/>
                </a:cxn>
                <a:cxn ang="0">
                  <a:pos x="3814" y="2772"/>
                </a:cxn>
                <a:cxn ang="0">
                  <a:pos x="3721" y="2743"/>
                </a:cxn>
                <a:cxn ang="0">
                  <a:pos x="3625" y="2706"/>
                </a:cxn>
                <a:cxn ang="0">
                  <a:pos x="3528" y="2661"/>
                </a:cxn>
                <a:cxn ang="0">
                  <a:pos x="3429" y="2607"/>
                </a:cxn>
                <a:cxn ang="0">
                  <a:pos x="3328" y="2543"/>
                </a:cxn>
                <a:cxn ang="0">
                  <a:pos x="3227" y="2470"/>
                </a:cxn>
                <a:cxn ang="0">
                  <a:pos x="3124" y="2384"/>
                </a:cxn>
                <a:cxn ang="0">
                  <a:pos x="3020" y="2289"/>
                </a:cxn>
                <a:cxn ang="0">
                  <a:pos x="2916" y="2181"/>
                </a:cxn>
                <a:cxn ang="0">
                  <a:pos x="2810" y="2061"/>
                </a:cxn>
                <a:cxn ang="0">
                  <a:pos x="2705" y="1927"/>
                </a:cxn>
                <a:cxn ang="0">
                  <a:pos x="2601" y="1792"/>
                </a:cxn>
                <a:cxn ang="0">
                  <a:pos x="2399" y="1537"/>
                </a:cxn>
                <a:cxn ang="0">
                  <a:pos x="2208" y="1307"/>
                </a:cxn>
                <a:cxn ang="0">
                  <a:pos x="2024" y="1101"/>
                </a:cxn>
                <a:cxn ang="0">
                  <a:pos x="1847" y="917"/>
                </a:cxn>
                <a:cxn ang="0">
                  <a:pos x="1677" y="754"/>
                </a:cxn>
                <a:cxn ang="0">
                  <a:pos x="1511" y="611"/>
                </a:cxn>
                <a:cxn ang="0">
                  <a:pos x="1350" y="486"/>
                </a:cxn>
                <a:cxn ang="0">
                  <a:pos x="1191" y="379"/>
                </a:cxn>
                <a:cxn ang="0">
                  <a:pos x="1034" y="287"/>
                </a:cxn>
                <a:cxn ang="0">
                  <a:pos x="879" y="211"/>
                </a:cxn>
                <a:cxn ang="0">
                  <a:pos x="723" y="148"/>
                </a:cxn>
                <a:cxn ang="0">
                  <a:pos x="568" y="96"/>
                </a:cxn>
                <a:cxn ang="0">
                  <a:pos x="410" y="58"/>
                </a:cxn>
                <a:cxn ang="0">
                  <a:pos x="249" y="27"/>
                </a:cxn>
                <a:cxn ang="0">
                  <a:pos x="85" y="8"/>
                </a:cxn>
              </a:cxnLst>
              <a:rect l="0" t="0" r="r" b="b"/>
              <a:pathLst>
                <a:path w="4937" h="2820">
                  <a:moveTo>
                    <a:pt x="4937" y="2589"/>
                  </a:moveTo>
                  <a:lnTo>
                    <a:pt x="4937" y="2589"/>
                  </a:lnTo>
                  <a:lnTo>
                    <a:pt x="4925" y="2599"/>
                  </a:lnTo>
                  <a:lnTo>
                    <a:pt x="4887" y="2622"/>
                  </a:lnTo>
                  <a:lnTo>
                    <a:pt x="4861" y="2638"/>
                  </a:lnTo>
                  <a:lnTo>
                    <a:pt x="4828" y="2656"/>
                  </a:lnTo>
                  <a:lnTo>
                    <a:pt x="4790" y="2675"/>
                  </a:lnTo>
                  <a:lnTo>
                    <a:pt x="4747" y="2696"/>
                  </a:lnTo>
                  <a:lnTo>
                    <a:pt x="4698" y="2717"/>
                  </a:lnTo>
                  <a:lnTo>
                    <a:pt x="4646" y="2736"/>
                  </a:lnTo>
                  <a:lnTo>
                    <a:pt x="4589" y="2756"/>
                  </a:lnTo>
                  <a:lnTo>
                    <a:pt x="4528" y="2774"/>
                  </a:lnTo>
                  <a:lnTo>
                    <a:pt x="4462" y="2790"/>
                  </a:lnTo>
                  <a:lnTo>
                    <a:pt x="4393" y="2803"/>
                  </a:lnTo>
                  <a:lnTo>
                    <a:pt x="4357" y="2807"/>
                  </a:lnTo>
                  <a:lnTo>
                    <a:pt x="4319" y="2812"/>
                  </a:lnTo>
                  <a:lnTo>
                    <a:pt x="4282" y="2816"/>
                  </a:lnTo>
                  <a:lnTo>
                    <a:pt x="4243" y="2819"/>
                  </a:lnTo>
                  <a:lnTo>
                    <a:pt x="4203" y="2820"/>
                  </a:lnTo>
                  <a:lnTo>
                    <a:pt x="4163" y="2820"/>
                  </a:lnTo>
                  <a:lnTo>
                    <a:pt x="4122" y="2819"/>
                  </a:lnTo>
                  <a:lnTo>
                    <a:pt x="4081" y="2817"/>
                  </a:lnTo>
                  <a:lnTo>
                    <a:pt x="4038" y="2812"/>
                  </a:lnTo>
                  <a:lnTo>
                    <a:pt x="3995" y="2807"/>
                  </a:lnTo>
                  <a:lnTo>
                    <a:pt x="3950" y="2801"/>
                  </a:lnTo>
                  <a:lnTo>
                    <a:pt x="3906" y="2793"/>
                  </a:lnTo>
                  <a:lnTo>
                    <a:pt x="3860" y="2783"/>
                  </a:lnTo>
                  <a:lnTo>
                    <a:pt x="3814" y="2772"/>
                  </a:lnTo>
                  <a:lnTo>
                    <a:pt x="3768" y="2757"/>
                  </a:lnTo>
                  <a:lnTo>
                    <a:pt x="3721" y="2743"/>
                  </a:lnTo>
                  <a:lnTo>
                    <a:pt x="3674" y="2725"/>
                  </a:lnTo>
                  <a:lnTo>
                    <a:pt x="3625" y="2706"/>
                  </a:lnTo>
                  <a:lnTo>
                    <a:pt x="3577" y="2685"/>
                  </a:lnTo>
                  <a:lnTo>
                    <a:pt x="3528" y="2661"/>
                  </a:lnTo>
                  <a:lnTo>
                    <a:pt x="3479" y="2635"/>
                  </a:lnTo>
                  <a:lnTo>
                    <a:pt x="3429" y="2607"/>
                  </a:lnTo>
                  <a:lnTo>
                    <a:pt x="3379" y="2577"/>
                  </a:lnTo>
                  <a:lnTo>
                    <a:pt x="3328" y="2543"/>
                  </a:lnTo>
                  <a:lnTo>
                    <a:pt x="3278" y="2507"/>
                  </a:lnTo>
                  <a:lnTo>
                    <a:pt x="3227" y="2470"/>
                  </a:lnTo>
                  <a:lnTo>
                    <a:pt x="3175" y="2428"/>
                  </a:lnTo>
                  <a:lnTo>
                    <a:pt x="3124" y="2384"/>
                  </a:lnTo>
                  <a:lnTo>
                    <a:pt x="3071" y="2338"/>
                  </a:lnTo>
                  <a:lnTo>
                    <a:pt x="3020" y="2289"/>
                  </a:lnTo>
                  <a:lnTo>
                    <a:pt x="2967" y="2236"/>
                  </a:lnTo>
                  <a:lnTo>
                    <a:pt x="2916" y="2181"/>
                  </a:lnTo>
                  <a:lnTo>
                    <a:pt x="2863" y="2123"/>
                  </a:lnTo>
                  <a:lnTo>
                    <a:pt x="2810" y="2061"/>
                  </a:lnTo>
                  <a:lnTo>
                    <a:pt x="2757" y="1995"/>
                  </a:lnTo>
                  <a:lnTo>
                    <a:pt x="2705" y="1927"/>
                  </a:lnTo>
                  <a:lnTo>
                    <a:pt x="2705" y="1927"/>
                  </a:lnTo>
                  <a:lnTo>
                    <a:pt x="2601" y="1792"/>
                  </a:lnTo>
                  <a:lnTo>
                    <a:pt x="2499" y="1661"/>
                  </a:lnTo>
                  <a:lnTo>
                    <a:pt x="2399" y="1537"/>
                  </a:lnTo>
                  <a:lnTo>
                    <a:pt x="2302" y="1419"/>
                  </a:lnTo>
                  <a:lnTo>
                    <a:pt x="2208" y="1307"/>
                  </a:lnTo>
                  <a:lnTo>
                    <a:pt x="2115" y="1201"/>
                  </a:lnTo>
                  <a:lnTo>
                    <a:pt x="2024" y="1101"/>
                  </a:lnTo>
                  <a:lnTo>
                    <a:pt x="1936" y="1007"/>
                  </a:lnTo>
                  <a:lnTo>
                    <a:pt x="1847" y="917"/>
                  </a:lnTo>
                  <a:lnTo>
                    <a:pt x="1761" y="833"/>
                  </a:lnTo>
                  <a:lnTo>
                    <a:pt x="1677" y="754"/>
                  </a:lnTo>
                  <a:lnTo>
                    <a:pt x="1593" y="681"/>
                  </a:lnTo>
                  <a:lnTo>
                    <a:pt x="1511" y="611"/>
                  </a:lnTo>
                  <a:lnTo>
                    <a:pt x="1430" y="547"/>
                  </a:lnTo>
                  <a:lnTo>
                    <a:pt x="1350" y="486"/>
                  </a:lnTo>
                  <a:lnTo>
                    <a:pt x="1270" y="431"/>
                  </a:lnTo>
                  <a:lnTo>
                    <a:pt x="1191" y="379"/>
                  </a:lnTo>
                  <a:lnTo>
                    <a:pt x="1112" y="331"/>
                  </a:lnTo>
                  <a:lnTo>
                    <a:pt x="1034" y="287"/>
                  </a:lnTo>
                  <a:lnTo>
                    <a:pt x="957" y="247"/>
                  </a:lnTo>
                  <a:lnTo>
                    <a:pt x="879" y="211"/>
                  </a:lnTo>
                  <a:lnTo>
                    <a:pt x="801" y="177"/>
                  </a:lnTo>
                  <a:lnTo>
                    <a:pt x="723" y="148"/>
                  </a:lnTo>
                  <a:lnTo>
                    <a:pt x="646" y="121"/>
                  </a:lnTo>
                  <a:lnTo>
                    <a:pt x="568" y="96"/>
                  </a:lnTo>
                  <a:lnTo>
                    <a:pt x="489" y="75"/>
                  </a:lnTo>
                  <a:lnTo>
                    <a:pt x="410" y="58"/>
                  </a:lnTo>
                  <a:lnTo>
                    <a:pt x="330" y="41"/>
                  </a:lnTo>
                  <a:lnTo>
                    <a:pt x="249" y="27"/>
                  </a:lnTo>
                  <a:lnTo>
                    <a:pt x="167" y="16"/>
                  </a:lnTo>
                  <a:lnTo>
                    <a:pt x="85" y="8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904251" name="Freeform 59"/>
            <p:cNvSpPr>
              <a:spLocks/>
            </p:cNvSpPr>
            <p:nvPr/>
          </p:nvSpPr>
          <p:spPr bwMode="auto">
            <a:xfrm>
              <a:off x="314" y="676"/>
              <a:ext cx="4975" cy="1375"/>
            </a:xfrm>
            <a:custGeom>
              <a:avLst/>
              <a:gdLst/>
              <a:ahLst/>
              <a:cxnLst>
                <a:cxn ang="0">
                  <a:pos x="4975" y="2501"/>
                </a:cxn>
                <a:cxn ang="0">
                  <a:pos x="4926" y="2537"/>
                </a:cxn>
                <a:cxn ang="0">
                  <a:pos x="4867" y="2571"/>
                </a:cxn>
                <a:cxn ang="0">
                  <a:pos x="4786" y="2613"/>
                </a:cxn>
                <a:cxn ang="0">
                  <a:pos x="4686" y="2656"/>
                </a:cxn>
                <a:cxn ang="0">
                  <a:pos x="4568" y="2695"/>
                </a:cxn>
                <a:cxn ang="0">
                  <a:pos x="4433" y="2727"/>
                </a:cxn>
                <a:cxn ang="0">
                  <a:pos x="4361" y="2739"/>
                </a:cxn>
                <a:cxn ang="0">
                  <a:pos x="4285" y="2747"/>
                </a:cxn>
                <a:cxn ang="0">
                  <a:pos x="4204" y="2750"/>
                </a:cxn>
                <a:cxn ang="0">
                  <a:pos x="4121" y="2748"/>
                </a:cxn>
                <a:cxn ang="0">
                  <a:pos x="4035" y="2740"/>
                </a:cxn>
                <a:cxn ang="0">
                  <a:pos x="3946" y="2727"/>
                </a:cxn>
                <a:cxn ang="0">
                  <a:pos x="3856" y="2708"/>
                </a:cxn>
                <a:cxn ang="0">
                  <a:pos x="3761" y="2680"/>
                </a:cxn>
                <a:cxn ang="0">
                  <a:pos x="3666" y="2645"/>
                </a:cxn>
                <a:cxn ang="0">
                  <a:pos x="3567" y="2603"/>
                </a:cxn>
                <a:cxn ang="0">
                  <a:pos x="3467" y="2550"/>
                </a:cxn>
                <a:cxn ang="0">
                  <a:pos x="3366" y="2488"/>
                </a:cxn>
                <a:cxn ang="0">
                  <a:pos x="3263" y="2416"/>
                </a:cxn>
                <a:cxn ang="0">
                  <a:pos x="3159" y="2333"/>
                </a:cxn>
                <a:cxn ang="0">
                  <a:pos x="3053" y="2240"/>
                </a:cxn>
                <a:cxn ang="0">
                  <a:pos x="2948" y="2133"/>
                </a:cxn>
                <a:cxn ang="0">
                  <a:pos x="2841" y="2014"/>
                </a:cxn>
                <a:cxn ang="0">
                  <a:pos x="2733" y="1883"/>
                </a:cxn>
                <a:cxn ang="0">
                  <a:pos x="2627" y="1747"/>
                </a:cxn>
                <a:cxn ang="0">
                  <a:pos x="2422" y="1495"/>
                </a:cxn>
                <a:cxn ang="0">
                  <a:pos x="2227" y="1269"/>
                </a:cxn>
                <a:cxn ang="0">
                  <a:pos x="2040" y="1066"/>
                </a:cxn>
                <a:cxn ang="0">
                  <a:pos x="1861" y="885"/>
                </a:cxn>
                <a:cxn ang="0">
                  <a:pos x="1687" y="723"/>
                </a:cxn>
                <a:cxn ang="0">
                  <a:pos x="1519" y="583"/>
                </a:cxn>
                <a:cxn ang="0">
                  <a:pos x="1357" y="462"/>
                </a:cxn>
                <a:cxn ang="0">
                  <a:pos x="1196" y="357"/>
                </a:cxn>
                <a:cxn ang="0">
                  <a:pos x="1039" y="268"/>
                </a:cxn>
                <a:cxn ang="0">
                  <a:pos x="882" y="194"/>
                </a:cxn>
                <a:cxn ang="0">
                  <a:pos x="726" y="134"/>
                </a:cxn>
                <a:cxn ang="0">
                  <a:pos x="569" y="86"/>
                </a:cxn>
                <a:cxn ang="0">
                  <a:pos x="410" y="50"/>
                </a:cxn>
                <a:cxn ang="0">
                  <a:pos x="249" y="23"/>
                </a:cxn>
                <a:cxn ang="0">
                  <a:pos x="83" y="5"/>
                </a:cxn>
              </a:cxnLst>
              <a:rect l="0" t="0" r="r" b="b"/>
              <a:pathLst>
                <a:path w="4975" h="2750">
                  <a:moveTo>
                    <a:pt x="4975" y="2501"/>
                  </a:moveTo>
                  <a:lnTo>
                    <a:pt x="4975" y="2501"/>
                  </a:lnTo>
                  <a:lnTo>
                    <a:pt x="4962" y="2511"/>
                  </a:lnTo>
                  <a:lnTo>
                    <a:pt x="4926" y="2537"/>
                  </a:lnTo>
                  <a:lnTo>
                    <a:pt x="4899" y="2553"/>
                  </a:lnTo>
                  <a:lnTo>
                    <a:pt x="4867" y="2571"/>
                  </a:lnTo>
                  <a:lnTo>
                    <a:pt x="4829" y="2592"/>
                  </a:lnTo>
                  <a:lnTo>
                    <a:pt x="4786" y="2613"/>
                  </a:lnTo>
                  <a:lnTo>
                    <a:pt x="4739" y="2635"/>
                  </a:lnTo>
                  <a:lnTo>
                    <a:pt x="4686" y="2656"/>
                  </a:lnTo>
                  <a:lnTo>
                    <a:pt x="4629" y="2676"/>
                  </a:lnTo>
                  <a:lnTo>
                    <a:pt x="4568" y="2695"/>
                  </a:lnTo>
                  <a:lnTo>
                    <a:pt x="4503" y="2713"/>
                  </a:lnTo>
                  <a:lnTo>
                    <a:pt x="4433" y="2727"/>
                  </a:lnTo>
                  <a:lnTo>
                    <a:pt x="4397" y="2734"/>
                  </a:lnTo>
                  <a:lnTo>
                    <a:pt x="4361" y="2739"/>
                  </a:lnTo>
                  <a:lnTo>
                    <a:pt x="4322" y="2743"/>
                  </a:lnTo>
                  <a:lnTo>
                    <a:pt x="4285" y="2747"/>
                  </a:lnTo>
                  <a:lnTo>
                    <a:pt x="4245" y="2748"/>
                  </a:lnTo>
                  <a:lnTo>
                    <a:pt x="4204" y="2750"/>
                  </a:lnTo>
                  <a:lnTo>
                    <a:pt x="4163" y="2750"/>
                  </a:lnTo>
                  <a:lnTo>
                    <a:pt x="4121" y="2748"/>
                  </a:lnTo>
                  <a:lnTo>
                    <a:pt x="4079" y="2745"/>
                  </a:lnTo>
                  <a:lnTo>
                    <a:pt x="4035" y="2740"/>
                  </a:lnTo>
                  <a:lnTo>
                    <a:pt x="3992" y="2735"/>
                  </a:lnTo>
                  <a:lnTo>
                    <a:pt x="3946" y="2727"/>
                  </a:lnTo>
                  <a:lnTo>
                    <a:pt x="3902" y="2719"/>
                  </a:lnTo>
                  <a:lnTo>
                    <a:pt x="3856" y="2708"/>
                  </a:lnTo>
                  <a:lnTo>
                    <a:pt x="3809" y="2695"/>
                  </a:lnTo>
                  <a:lnTo>
                    <a:pt x="3761" y="2680"/>
                  </a:lnTo>
                  <a:lnTo>
                    <a:pt x="3714" y="2664"/>
                  </a:lnTo>
                  <a:lnTo>
                    <a:pt x="3666" y="2645"/>
                  </a:lnTo>
                  <a:lnTo>
                    <a:pt x="3617" y="2626"/>
                  </a:lnTo>
                  <a:lnTo>
                    <a:pt x="3567" y="2603"/>
                  </a:lnTo>
                  <a:lnTo>
                    <a:pt x="3517" y="2577"/>
                  </a:lnTo>
                  <a:lnTo>
                    <a:pt x="3467" y="2550"/>
                  </a:lnTo>
                  <a:lnTo>
                    <a:pt x="3417" y="2521"/>
                  </a:lnTo>
                  <a:lnTo>
                    <a:pt x="3366" y="2488"/>
                  </a:lnTo>
                  <a:lnTo>
                    <a:pt x="3314" y="2453"/>
                  </a:lnTo>
                  <a:lnTo>
                    <a:pt x="3263" y="2416"/>
                  </a:lnTo>
                  <a:lnTo>
                    <a:pt x="3212" y="2375"/>
                  </a:lnTo>
                  <a:lnTo>
                    <a:pt x="3159" y="2333"/>
                  </a:lnTo>
                  <a:lnTo>
                    <a:pt x="3106" y="2288"/>
                  </a:lnTo>
                  <a:lnTo>
                    <a:pt x="3053" y="2240"/>
                  </a:lnTo>
                  <a:lnTo>
                    <a:pt x="3001" y="2188"/>
                  </a:lnTo>
                  <a:lnTo>
                    <a:pt x="2948" y="2133"/>
                  </a:lnTo>
                  <a:lnTo>
                    <a:pt x="2894" y="2075"/>
                  </a:lnTo>
                  <a:lnTo>
                    <a:pt x="2841" y="2014"/>
                  </a:lnTo>
                  <a:lnTo>
                    <a:pt x="2787" y="1951"/>
                  </a:lnTo>
                  <a:lnTo>
                    <a:pt x="2733" y="1883"/>
                  </a:lnTo>
                  <a:lnTo>
                    <a:pt x="2733" y="1883"/>
                  </a:lnTo>
                  <a:lnTo>
                    <a:pt x="2627" y="1747"/>
                  </a:lnTo>
                  <a:lnTo>
                    <a:pt x="2523" y="1618"/>
                  </a:lnTo>
                  <a:lnTo>
                    <a:pt x="2422" y="1495"/>
                  </a:lnTo>
                  <a:lnTo>
                    <a:pt x="2323" y="1379"/>
                  </a:lnTo>
                  <a:lnTo>
                    <a:pt x="2227" y="1269"/>
                  </a:lnTo>
                  <a:lnTo>
                    <a:pt x="2133" y="1164"/>
                  </a:lnTo>
                  <a:lnTo>
                    <a:pt x="2040" y="1066"/>
                  </a:lnTo>
                  <a:lnTo>
                    <a:pt x="1949" y="972"/>
                  </a:lnTo>
                  <a:lnTo>
                    <a:pt x="1861" y="885"/>
                  </a:lnTo>
                  <a:lnTo>
                    <a:pt x="1773" y="801"/>
                  </a:lnTo>
                  <a:lnTo>
                    <a:pt x="1687" y="723"/>
                  </a:lnTo>
                  <a:lnTo>
                    <a:pt x="1602" y="651"/>
                  </a:lnTo>
                  <a:lnTo>
                    <a:pt x="1519" y="583"/>
                  </a:lnTo>
                  <a:lnTo>
                    <a:pt x="1437" y="520"/>
                  </a:lnTo>
                  <a:lnTo>
                    <a:pt x="1357" y="462"/>
                  </a:lnTo>
                  <a:lnTo>
                    <a:pt x="1276" y="407"/>
                  </a:lnTo>
                  <a:lnTo>
                    <a:pt x="1196" y="357"/>
                  </a:lnTo>
                  <a:lnTo>
                    <a:pt x="1116" y="310"/>
                  </a:lnTo>
                  <a:lnTo>
                    <a:pt x="1039" y="268"/>
                  </a:lnTo>
                  <a:lnTo>
                    <a:pt x="960" y="229"/>
                  </a:lnTo>
                  <a:lnTo>
                    <a:pt x="882" y="194"/>
                  </a:lnTo>
                  <a:lnTo>
                    <a:pt x="804" y="162"/>
                  </a:lnTo>
                  <a:lnTo>
                    <a:pt x="726" y="134"/>
                  </a:lnTo>
                  <a:lnTo>
                    <a:pt x="647" y="108"/>
                  </a:lnTo>
                  <a:lnTo>
                    <a:pt x="569" y="86"/>
                  </a:lnTo>
                  <a:lnTo>
                    <a:pt x="490" y="66"/>
                  </a:lnTo>
                  <a:lnTo>
                    <a:pt x="410" y="50"/>
                  </a:lnTo>
                  <a:lnTo>
                    <a:pt x="331" y="36"/>
                  </a:lnTo>
                  <a:lnTo>
                    <a:pt x="249" y="23"/>
                  </a:lnTo>
                  <a:lnTo>
                    <a:pt x="167" y="13"/>
                  </a:lnTo>
                  <a:lnTo>
                    <a:pt x="83" y="5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904252" name="Freeform 60"/>
            <p:cNvSpPr>
              <a:spLocks/>
            </p:cNvSpPr>
            <p:nvPr/>
          </p:nvSpPr>
          <p:spPr bwMode="auto">
            <a:xfrm>
              <a:off x="325" y="698"/>
              <a:ext cx="5012" cy="1339"/>
            </a:xfrm>
            <a:custGeom>
              <a:avLst/>
              <a:gdLst/>
              <a:ahLst/>
              <a:cxnLst>
                <a:cxn ang="0">
                  <a:pos x="5012" y="2414"/>
                </a:cxn>
                <a:cxn ang="0">
                  <a:pos x="4964" y="2448"/>
                </a:cxn>
                <a:cxn ang="0">
                  <a:pos x="4904" y="2485"/>
                </a:cxn>
                <a:cxn ang="0">
                  <a:pos x="4825" y="2528"/>
                </a:cxn>
                <a:cxn ang="0">
                  <a:pos x="4725" y="2574"/>
                </a:cxn>
                <a:cxn ang="0">
                  <a:pos x="4608" y="2615"/>
                </a:cxn>
                <a:cxn ang="0">
                  <a:pos x="4474" y="2649"/>
                </a:cxn>
                <a:cxn ang="0">
                  <a:pos x="4402" y="2662"/>
                </a:cxn>
                <a:cxn ang="0">
                  <a:pos x="4325" y="2672"/>
                </a:cxn>
                <a:cxn ang="0">
                  <a:pos x="4246" y="2677"/>
                </a:cxn>
                <a:cxn ang="0">
                  <a:pos x="4163" y="2677"/>
                </a:cxn>
                <a:cxn ang="0">
                  <a:pos x="4077" y="2672"/>
                </a:cxn>
                <a:cxn ang="0">
                  <a:pos x="3988" y="2661"/>
                </a:cxn>
                <a:cxn ang="0">
                  <a:pos x="3896" y="2643"/>
                </a:cxn>
                <a:cxn ang="0">
                  <a:pos x="3802" y="2617"/>
                </a:cxn>
                <a:cxn ang="0">
                  <a:pos x="3705" y="2583"/>
                </a:cxn>
                <a:cxn ang="0">
                  <a:pos x="3606" y="2543"/>
                </a:cxn>
                <a:cxn ang="0">
                  <a:pos x="3506" y="2491"/>
                </a:cxn>
                <a:cxn ang="0">
                  <a:pos x="3403" y="2431"/>
                </a:cxn>
                <a:cxn ang="0">
                  <a:pos x="3299" y="2362"/>
                </a:cxn>
                <a:cxn ang="0">
                  <a:pos x="3194" y="2280"/>
                </a:cxn>
                <a:cxn ang="0">
                  <a:pos x="3087" y="2188"/>
                </a:cxn>
                <a:cxn ang="0">
                  <a:pos x="2980" y="2083"/>
                </a:cxn>
                <a:cxn ang="0">
                  <a:pos x="2870" y="1966"/>
                </a:cxn>
                <a:cxn ang="0">
                  <a:pos x="2762" y="1836"/>
                </a:cxn>
                <a:cxn ang="0">
                  <a:pos x="2654" y="1702"/>
                </a:cxn>
                <a:cxn ang="0">
                  <a:pos x="2444" y="1455"/>
                </a:cxn>
                <a:cxn ang="0">
                  <a:pos x="2245" y="1230"/>
                </a:cxn>
                <a:cxn ang="0">
                  <a:pos x="2057" y="1030"/>
                </a:cxn>
                <a:cxn ang="0">
                  <a:pos x="1873" y="851"/>
                </a:cxn>
                <a:cxn ang="0">
                  <a:pos x="1698" y="692"/>
                </a:cxn>
                <a:cxn ang="0">
                  <a:pos x="1529" y="555"/>
                </a:cxn>
                <a:cxn ang="0">
                  <a:pos x="1364" y="436"/>
                </a:cxn>
                <a:cxn ang="0">
                  <a:pos x="1201" y="334"/>
                </a:cxn>
                <a:cxn ang="0">
                  <a:pos x="1043" y="248"/>
                </a:cxn>
                <a:cxn ang="0">
                  <a:pos x="885" y="177"/>
                </a:cxn>
                <a:cxn ang="0">
                  <a:pos x="728" y="119"/>
                </a:cxn>
                <a:cxn ang="0">
                  <a:pos x="571" y="74"/>
                </a:cxn>
                <a:cxn ang="0">
                  <a:pos x="411" y="42"/>
                </a:cxn>
                <a:cxn ang="0">
                  <a:pos x="250" y="17"/>
                </a:cxn>
                <a:cxn ang="0">
                  <a:pos x="85" y="5"/>
                </a:cxn>
              </a:cxnLst>
              <a:rect l="0" t="0" r="r" b="b"/>
              <a:pathLst>
                <a:path w="5012" h="2678">
                  <a:moveTo>
                    <a:pt x="5012" y="2414"/>
                  </a:moveTo>
                  <a:lnTo>
                    <a:pt x="5012" y="2414"/>
                  </a:lnTo>
                  <a:lnTo>
                    <a:pt x="5000" y="2423"/>
                  </a:lnTo>
                  <a:lnTo>
                    <a:pt x="4964" y="2448"/>
                  </a:lnTo>
                  <a:lnTo>
                    <a:pt x="4937" y="2465"/>
                  </a:lnTo>
                  <a:lnTo>
                    <a:pt x="4904" y="2485"/>
                  </a:lnTo>
                  <a:lnTo>
                    <a:pt x="4868" y="2506"/>
                  </a:lnTo>
                  <a:lnTo>
                    <a:pt x="4825" y="2528"/>
                  </a:lnTo>
                  <a:lnTo>
                    <a:pt x="4778" y="2551"/>
                  </a:lnTo>
                  <a:lnTo>
                    <a:pt x="4725" y="2574"/>
                  </a:lnTo>
                  <a:lnTo>
                    <a:pt x="4670" y="2594"/>
                  </a:lnTo>
                  <a:lnTo>
                    <a:pt x="4608" y="2615"/>
                  </a:lnTo>
                  <a:lnTo>
                    <a:pt x="4543" y="2635"/>
                  </a:lnTo>
                  <a:lnTo>
                    <a:pt x="4474" y="2649"/>
                  </a:lnTo>
                  <a:lnTo>
                    <a:pt x="4439" y="2657"/>
                  </a:lnTo>
                  <a:lnTo>
                    <a:pt x="4402" y="2662"/>
                  </a:lnTo>
                  <a:lnTo>
                    <a:pt x="4364" y="2669"/>
                  </a:lnTo>
                  <a:lnTo>
                    <a:pt x="4325" y="2672"/>
                  </a:lnTo>
                  <a:lnTo>
                    <a:pt x="4286" y="2675"/>
                  </a:lnTo>
                  <a:lnTo>
                    <a:pt x="4246" y="2677"/>
                  </a:lnTo>
                  <a:lnTo>
                    <a:pt x="4204" y="2678"/>
                  </a:lnTo>
                  <a:lnTo>
                    <a:pt x="4163" y="2677"/>
                  </a:lnTo>
                  <a:lnTo>
                    <a:pt x="4120" y="2675"/>
                  </a:lnTo>
                  <a:lnTo>
                    <a:pt x="4077" y="2672"/>
                  </a:lnTo>
                  <a:lnTo>
                    <a:pt x="4032" y="2667"/>
                  </a:lnTo>
                  <a:lnTo>
                    <a:pt x="3988" y="2661"/>
                  </a:lnTo>
                  <a:lnTo>
                    <a:pt x="3942" y="2653"/>
                  </a:lnTo>
                  <a:lnTo>
                    <a:pt x="3896" y="2643"/>
                  </a:lnTo>
                  <a:lnTo>
                    <a:pt x="3849" y="2630"/>
                  </a:lnTo>
                  <a:lnTo>
                    <a:pt x="3802" y="2617"/>
                  </a:lnTo>
                  <a:lnTo>
                    <a:pt x="3753" y="2601"/>
                  </a:lnTo>
                  <a:lnTo>
                    <a:pt x="3705" y="2583"/>
                  </a:lnTo>
                  <a:lnTo>
                    <a:pt x="3656" y="2564"/>
                  </a:lnTo>
                  <a:lnTo>
                    <a:pt x="3606" y="2543"/>
                  </a:lnTo>
                  <a:lnTo>
                    <a:pt x="3556" y="2519"/>
                  </a:lnTo>
                  <a:lnTo>
                    <a:pt x="3506" y="2491"/>
                  </a:lnTo>
                  <a:lnTo>
                    <a:pt x="3455" y="2464"/>
                  </a:lnTo>
                  <a:lnTo>
                    <a:pt x="3403" y="2431"/>
                  </a:lnTo>
                  <a:lnTo>
                    <a:pt x="3352" y="2398"/>
                  </a:lnTo>
                  <a:lnTo>
                    <a:pt x="3299" y="2362"/>
                  </a:lnTo>
                  <a:lnTo>
                    <a:pt x="3246" y="2322"/>
                  </a:lnTo>
                  <a:lnTo>
                    <a:pt x="3194" y="2280"/>
                  </a:lnTo>
                  <a:lnTo>
                    <a:pt x="3141" y="2236"/>
                  </a:lnTo>
                  <a:lnTo>
                    <a:pt x="3087" y="2188"/>
                  </a:lnTo>
                  <a:lnTo>
                    <a:pt x="3033" y="2138"/>
                  </a:lnTo>
                  <a:lnTo>
                    <a:pt x="2980" y="2083"/>
                  </a:lnTo>
                  <a:lnTo>
                    <a:pt x="2924" y="2026"/>
                  </a:lnTo>
                  <a:lnTo>
                    <a:pt x="2870" y="1966"/>
                  </a:lnTo>
                  <a:lnTo>
                    <a:pt x="2816" y="1903"/>
                  </a:lnTo>
                  <a:lnTo>
                    <a:pt x="2762" y="1836"/>
                  </a:lnTo>
                  <a:lnTo>
                    <a:pt x="2762" y="1836"/>
                  </a:lnTo>
                  <a:lnTo>
                    <a:pt x="2654" y="1702"/>
                  </a:lnTo>
                  <a:lnTo>
                    <a:pt x="2548" y="1576"/>
                  </a:lnTo>
                  <a:lnTo>
                    <a:pt x="2444" y="1455"/>
                  </a:lnTo>
                  <a:lnTo>
                    <a:pt x="2344" y="1338"/>
                  </a:lnTo>
                  <a:lnTo>
                    <a:pt x="2245" y="1230"/>
                  </a:lnTo>
                  <a:lnTo>
                    <a:pt x="2150" y="1127"/>
                  </a:lnTo>
                  <a:lnTo>
                    <a:pt x="2057" y="1030"/>
                  </a:lnTo>
                  <a:lnTo>
                    <a:pt x="1963" y="938"/>
                  </a:lnTo>
                  <a:lnTo>
                    <a:pt x="1873" y="851"/>
                  </a:lnTo>
                  <a:lnTo>
                    <a:pt x="1786" y="770"/>
                  </a:lnTo>
                  <a:lnTo>
                    <a:pt x="1698" y="692"/>
                  </a:lnTo>
                  <a:lnTo>
                    <a:pt x="1612" y="621"/>
                  </a:lnTo>
                  <a:lnTo>
                    <a:pt x="1529" y="555"/>
                  </a:lnTo>
                  <a:lnTo>
                    <a:pt x="1446" y="494"/>
                  </a:lnTo>
                  <a:lnTo>
                    <a:pt x="1364" y="436"/>
                  </a:lnTo>
                  <a:lnTo>
                    <a:pt x="1282" y="382"/>
                  </a:lnTo>
                  <a:lnTo>
                    <a:pt x="1201" y="334"/>
                  </a:lnTo>
                  <a:lnTo>
                    <a:pt x="1122" y="289"/>
                  </a:lnTo>
                  <a:lnTo>
                    <a:pt x="1043" y="248"/>
                  </a:lnTo>
                  <a:lnTo>
                    <a:pt x="964" y="210"/>
                  </a:lnTo>
                  <a:lnTo>
                    <a:pt x="885" y="177"/>
                  </a:lnTo>
                  <a:lnTo>
                    <a:pt x="807" y="147"/>
                  </a:lnTo>
                  <a:lnTo>
                    <a:pt x="728" y="119"/>
                  </a:lnTo>
                  <a:lnTo>
                    <a:pt x="649" y="95"/>
                  </a:lnTo>
                  <a:lnTo>
                    <a:pt x="571" y="74"/>
                  </a:lnTo>
                  <a:lnTo>
                    <a:pt x="490" y="56"/>
                  </a:lnTo>
                  <a:lnTo>
                    <a:pt x="411" y="42"/>
                  </a:lnTo>
                  <a:lnTo>
                    <a:pt x="331" y="29"/>
                  </a:lnTo>
                  <a:lnTo>
                    <a:pt x="250" y="17"/>
                  </a:lnTo>
                  <a:lnTo>
                    <a:pt x="167" y="9"/>
                  </a:lnTo>
                  <a:lnTo>
                    <a:pt x="85" y="5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904253" name="Freeform 61"/>
            <p:cNvSpPr>
              <a:spLocks/>
            </p:cNvSpPr>
            <p:nvPr/>
          </p:nvSpPr>
          <p:spPr bwMode="auto">
            <a:xfrm>
              <a:off x="336" y="720"/>
              <a:ext cx="5049" cy="1304"/>
            </a:xfrm>
            <a:custGeom>
              <a:avLst/>
              <a:gdLst/>
              <a:ahLst/>
              <a:cxnLst>
                <a:cxn ang="0">
                  <a:pos x="5049" y="2324"/>
                </a:cxn>
                <a:cxn ang="0">
                  <a:pos x="5000" y="2361"/>
                </a:cxn>
                <a:cxn ang="0">
                  <a:pos x="4942" y="2398"/>
                </a:cxn>
                <a:cxn ang="0">
                  <a:pos x="4863" y="2443"/>
                </a:cxn>
                <a:cxn ang="0">
                  <a:pos x="4764" y="2492"/>
                </a:cxn>
                <a:cxn ang="0">
                  <a:pos x="4647" y="2537"/>
                </a:cxn>
                <a:cxn ang="0">
                  <a:pos x="4514" y="2574"/>
                </a:cxn>
                <a:cxn ang="0">
                  <a:pos x="4442" y="2589"/>
                </a:cxn>
                <a:cxn ang="0">
                  <a:pos x="4366" y="2598"/>
                </a:cxn>
                <a:cxn ang="0">
                  <a:pos x="4286" y="2605"/>
                </a:cxn>
                <a:cxn ang="0">
                  <a:pos x="4203" y="2608"/>
                </a:cxn>
                <a:cxn ang="0">
                  <a:pos x="4117" y="2603"/>
                </a:cxn>
                <a:cxn ang="0">
                  <a:pos x="4027" y="2593"/>
                </a:cxn>
                <a:cxn ang="0">
                  <a:pos x="3935" y="2577"/>
                </a:cxn>
                <a:cxn ang="0">
                  <a:pos x="3841" y="2555"/>
                </a:cxn>
                <a:cxn ang="0">
                  <a:pos x="3744" y="2522"/>
                </a:cxn>
                <a:cxn ang="0">
                  <a:pos x="3645" y="2484"/>
                </a:cxn>
                <a:cxn ang="0">
                  <a:pos x="3544" y="2434"/>
                </a:cxn>
                <a:cxn ang="0">
                  <a:pos x="3439" y="2375"/>
                </a:cxn>
                <a:cxn ang="0">
                  <a:pos x="3335" y="2308"/>
                </a:cxn>
                <a:cxn ang="0">
                  <a:pos x="3228" y="2229"/>
                </a:cxn>
                <a:cxn ang="0">
                  <a:pos x="3120" y="2137"/>
                </a:cxn>
                <a:cxn ang="0">
                  <a:pos x="3010" y="2035"/>
                </a:cxn>
                <a:cxn ang="0">
                  <a:pos x="2901" y="1919"/>
                </a:cxn>
                <a:cxn ang="0">
                  <a:pos x="2790" y="1789"/>
                </a:cxn>
                <a:cxn ang="0">
                  <a:pos x="2679" y="1659"/>
                </a:cxn>
                <a:cxn ang="0">
                  <a:pos x="2466" y="1413"/>
                </a:cxn>
                <a:cxn ang="0">
                  <a:pos x="2265" y="1192"/>
                </a:cxn>
                <a:cxn ang="0">
                  <a:pos x="2072" y="993"/>
                </a:cxn>
                <a:cxn ang="0">
                  <a:pos x="1887" y="819"/>
                </a:cxn>
                <a:cxn ang="0">
                  <a:pos x="1710" y="664"/>
                </a:cxn>
                <a:cxn ang="0">
                  <a:pos x="1537" y="528"/>
                </a:cxn>
                <a:cxn ang="0">
                  <a:pos x="1371" y="412"/>
                </a:cxn>
                <a:cxn ang="0">
                  <a:pos x="1207" y="312"/>
                </a:cxn>
                <a:cxn ang="0">
                  <a:pos x="1047" y="230"/>
                </a:cxn>
                <a:cxn ang="0">
                  <a:pos x="888" y="160"/>
                </a:cxn>
                <a:cxn ang="0">
                  <a:pos x="731" y="107"/>
                </a:cxn>
                <a:cxn ang="0">
                  <a:pos x="572" y="65"/>
                </a:cxn>
                <a:cxn ang="0">
                  <a:pos x="413" y="34"/>
                </a:cxn>
                <a:cxn ang="0">
                  <a:pos x="250" y="15"/>
                </a:cxn>
                <a:cxn ang="0">
                  <a:pos x="85" y="4"/>
                </a:cxn>
              </a:cxnLst>
              <a:rect l="0" t="0" r="r" b="b"/>
              <a:pathLst>
                <a:path w="5049" h="2608">
                  <a:moveTo>
                    <a:pt x="5049" y="2324"/>
                  </a:moveTo>
                  <a:lnTo>
                    <a:pt x="5049" y="2324"/>
                  </a:lnTo>
                  <a:lnTo>
                    <a:pt x="5036" y="2334"/>
                  </a:lnTo>
                  <a:lnTo>
                    <a:pt x="5000" y="2361"/>
                  </a:lnTo>
                  <a:lnTo>
                    <a:pt x="4974" y="2379"/>
                  </a:lnTo>
                  <a:lnTo>
                    <a:pt x="4942" y="2398"/>
                  </a:lnTo>
                  <a:lnTo>
                    <a:pt x="4906" y="2421"/>
                  </a:lnTo>
                  <a:lnTo>
                    <a:pt x="4863" y="2443"/>
                  </a:lnTo>
                  <a:lnTo>
                    <a:pt x="4815" y="2468"/>
                  </a:lnTo>
                  <a:lnTo>
                    <a:pt x="4764" y="2492"/>
                  </a:lnTo>
                  <a:lnTo>
                    <a:pt x="4709" y="2514"/>
                  </a:lnTo>
                  <a:lnTo>
                    <a:pt x="4647" y="2537"/>
                  </a:lnTo>
                  <a:lnTo>
                    <a:pt x="4584" y="2556"/>
                  </a:lnTo>
                  <a:lnTo>
                    <a:pt x="4514" y="2574"/>
                  </a:lnTo>
                  <a:lnTo>
                    <a:pt x="4478" y="2581"/>
                  </a:lnTo>
                  <a:lnTo>
                    <a:pt x="4442" y="2589"/>
                  </a:lnTo>
                  <a:lnTo>
                    <a:pt x="4404" y="2593"/>
                  </a:lnTo>
                  <a:lnTo>
                    <a:pt x="4366" y="2598"/>
                  </a:lnTo>
                  <a:lnTo>
                    <a:pt x="4327" y="2603"/>
                  </a:lnTo>
                  <a:lnTo>
                    <a:pt x="4286" y="2605"/>
                  </a:lnTo>
                  <a:lnTo>
                    <a:pt x="4245" y="2606"/>
                  </a:lnTo>
                  <a:lnTo>
                    <a:pt x="4203" y="2608"/>
                  </a:lnTo>
                  <a:lnTo>
                    <a:pt x="4160" y="2606"/>
                  </a:lnTo>
                  <a:lnTo>
                    <a:pt x="4117" y="2603"/>
                  </a:lnTo>
                  <a:lnTo>
                    <a:pt x="4073" y="2600"/>
                  </a:lnTo>
                  <a:lnTo>
                    <a:pt x="4027" y="2593"/>
                  </a:lnTo>
                  <a:lnTo>
                    <a:pt x="3982" y="2587"/>
                  </a:lnTo>
                  <a:lnTo>
                    <a:pt x="3935" y="2577"/>
                  </a:lnTo>
                  <a:lnTo>
                    <a:pt x="3888" y="2566"/>
                  </a:lnTo>
                  <a:lnTo>
                    <a:pt x="3841" y="2555"/>
                  </a:lnTo>
                  <a:lnTo>
                    <a:pt x="3792" y="2540"/>
                  </a:lnTo>
                  <a:lnTo>
                    <a:pt x="3744" y="2522"/>
                  </a:lnTo>
                  <a:lnTo>
                    <a:pt x="3695" y="2505"/>
                  </a:lnTo>
                  <a:lnTo>
                    <a:pt x="3645" y="2484"/>
                  </a:lnTo>
                  <a:lnTo>
                    <a:pt x="3594" y="2459"/>
                  </a:lnTo>
                  <a:lnTo>
                    <a:pt x="3544" y="2434"/>
                  </a:lnTo>
                  <a:lnTo>
                    <a:pt x="3492" y="2406"/>
                  </a:lnTo>
                  <a:lnTo>
                    <a:pt x="3439" y="2375"/>
                  </a:lnTo>
                  <a:lnTo>
                    <a:pt x="3388" y="2343"/>
                  </a:lnTo>
                  <a:lnTo>
                    <a:pt x="3335" y="2308"/>
                  </a:lnTo>
                  <a:lnTo>
                    <a:pt x="3281" y="2269"/>
                  </a:lnTo>
                  <a:lnTo>
                    <a:pt x="3228" y="2229"/>
                  </a:lnTo>
                  <a:lnTo>
                    <a:pt x="3174" y="2183"/>
                  </a:lnTo>
                  <a:lnTo>
                    <a:pt x="3120" y="2137"/>
                  </a:lnTo>
                  <a:lnTo>
                    <a:pt x="3066" y="2086"/>
                  </a:lnTo>
                  <a:lnTo>
                    <a:pt x="3010" y="2035"/>
                  </a:lnTo>
                  <a:lnTo>
                    <a:pt x="2956" y="1978"/>
                  </a:lnTo>
                  <a:lnTo>
                    <a:pt x="2901" y="1919"/>
                  </a:lnTo>
                  <a:lnTo>
                    <a:pt x="2845" y="1856"/>
                  </a:lnTo>
                  <a:lnTo>
                    <a:pt x="2790" y="1789"/>
                  </a:lnTo>
                  <a:lnTo>
                    <a:pt x="2790" y="1789"/>
                  </a:lnTo>
                  <a:lnTo>
                    <a:pt x="2679" y="1659"/>
                  </a:lnTo>
                  <a:lnTo>
                    <a:pt x="2572" y="1533"/>
                  </a:lnTo>
                  <a:lnTo>
                    <a:pt x="2466" y="1413"/>
                  </a:lnTo>
                  <a:lnTo>
                    <a:pt x="2365" y="1299"/>
                  </a:lnTo>
                  <a:lnTo>
                    <a:pt x="2265" y="1192"/>
                  </a:lnTo>
                  <a:lnTo>
                    <a:pt x="2168" y="1090"/>
                  </a:lnTo>
                  <a:lnTo>
                    <a:pt x="2072" y="993"/>
                  </a:lnTo>
                  <a:lnTo>
                    <a:pt x="1979" y="903"/>
                  </a:lnTo>
                  <a:lnTo>
                    <a:pt x="1887" y="819"/>
                  </a:lnTo>
                  <a:lnTo>
                    <a:pt x="1797" y="738"/>
                  </a:lnTo>
                  <a:lnTo>
                    <a:pt x="1710" y="664"/>
                  </a:lnTo>
                  <a:lnTo>
                    <a:pt x="1622" y="593"/>
                  </a:lnTo>
                  <a:lnTo>
                    <a:pt x="1537" y="528"/>
                  </a:lnTo>
                  <a:lnTo>
                    <a:pt x="1453" y="467"/>
                  </a:lnTo>
                  <a:lnTo>
                    <a:pt x="1371" y="412"/>
                  </a:lnTo>
                  <a:lnTo>
                    <a:pt x="1287" y="360"/>
                  </a:lnTo>
                  <a:lnTo>
                    <a:pt x="1207" y="312"/>
                  </a:lnTo>
                  <a:lnTo>
                    <a:pt x="1126" y="268"/>
                  </a:lnTo>
                  <a:lnTo>
                    <a:pt x="1047" y="230"/>
                  </a:lnTo>
                  <a:lnTo>
                    <a:pt x="967" y="192"/>
                  </a:lnTo>
                  <a:lnTo>
                    <a:pt x="888" y="160"/>
                  </a:lnTo>
                  <a:lnTo>
                    <a:pt x="808" y="133"/>
                  </a:lnTo>
                  <a:lnTo>
                    <a:pt x="731" y="107"/>
                  </a:lnTo>
                  <a:lnTo>
                    <a:pt x="652" y="84"/>
                  </a:lnTo>
                  <a:lnTo>
                    <a:pt x="572" y="65"/>
                  </a:lnTo>
                  <a:lnTo>
                    <a:pt x="492" y="49"/>
                  </a:lnTo>
                  <a:lnTo>
                    <a:pt x="413" y="34"/>
                  </a:lnTo>
                  <a:lnTo>
                    <a:pt x="332" y="23"/>
                  </a:lnTo>
                  <a:lnTo>
                    <a:pt x="250" y="15"/>
                  </a:lnTo>
                  <a:lnTo>
                    <a:pt x="168" y="8"/>
                  </a:lnTo>
                  <a:lnTo>
                    <a:pt x="85" y="4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904254" name="Freeform 62"/>
            <p:cNvSpPr>
              <a:spLocks/>
            </p:cNvSpPr>
            <p:nvPr/>
          </p:nvSpPr>
          <p:spPr bwMode="auto">
            <a:xfrm>
              <a:off x="349" y="742"/>
              <a:ext cx="5081" cy="1267"/>
            </a:xfrm>
            <a:custGeom>
              <a:avLst/>
              <a:gdLst/>
              <a:ahLst/>
              <a:cxnLst>
                <a:cxn ang="0">
                  <a:pos x="5081" y="2233"/>
                </a:cxn>
                <a:cxn ang="0">
                  <a:pos x="5034" y="2270"/>
                </a:cxn>
                <a:cxn ang="0">
                  <a:pos x="4977" y="2309"/>
                </a:cxn>
                <a:cxn ang="0">
                  <a:pos x="4898" y="2355"/>
                </a:cxn>
                <a:cxn ang="0">
                  <a:pos x="4801" y="2405"/>
                </a:cxn>
                <a:cxn ang="0">
                  <a:pos x="4684" y="2454"/>
                </a:cxn>
                <a:cxn ang="0">
                  <a:pos x="4551" y="2494"/>
                </a:cxn>
                <a:cxn ang="0">
                  <a:pos x="4479" y="2509"/>
                </a:cxn>
                <a:cxn ang="0">
                  <a:pos x="4404" y="2522"/>
                </a:cxn>
                <a:cxn ang="0">
                  <a:pos x="4323" y="2530"/>
                </a:cxn>
                <a:cxn ang="0">
                  <a:pos x="4240" y="2533"/>
                </a:cxn>
                <a:cxn ang="0">
                  <a:pos x="4154" y="2531"/>
                </a:cxn>
                <a:cxn ang="0">
                  <a:pos x="4065" y="2523"/>
                </a:cxn>
                <a:cxn ang="0">
                  <a:pos x="3974" y="2509"/>
                </a:cxn>
                <a:cxn ang="0">
                  <a:pos x="3878" y="2488"/>
                </a:cxn>
                <a:cxn ang="0">
                  <a:pos x="3781" y="2459"/>
                </a:cxn>
                <a:cxn ang="0">
                  <a:pos x="3681" y="2420"/>
                </a:cxn>
                <a:cxn ang="0">
                  <a:pos x="3579" y="2373"/>
                </a:cxn>
                <a:cxn ang="0">
                  <a:pos x="3475" y="2317"/>
                </a:cxn>
                <a:cxn ang="0">
                  <a:pos x="3368" y="2250"/>
                </a:cxn>
                <a:cxn ang="0">
                  <a:pos x="3260" y="2171"/>
                </a:cxn>
                <a:cxn ang="0">
                  <a:pos x="3152" y="2082"/>
                </a:cxn>
                <a:cxn ang="0">
                  <a:pos x="3041" y="1982"/>
                </a:cxn>
                <a:cxn ang="0">
                  <a:pos x="2928" y="1868"/>
                </a:cxn>
                <a:cxn ang="0">
                  <a:pos x="2814" y="1742"/>
                </a:cxn>
                <a:cxn ang="0">
                  <a:pos x="2703" y="1611"/>
                </a:cxn>
                <a:cxn ang="0">
                  <a:pos x="2487" y="1369"/>
                </a:cxn>
                <a:cxn ang="0">
                  <a:pos x="2281" y="1151"/>
                </a:cxn>
                <a:cxn ang="0">
                  <a:pos x="2085" y="955"/>
                </a:cxn>
                <a:cxn ang="0">
                  <a:pos x="1898" y="783"/>
                </a:cxn>
                <a:cxn ang="0">
                  <a:pos x="1717" y="631"/>
                </a:cxn>
                <a:cxn ang="0">
                  <a:pos x="1544" y="498"/>
                </a:cxn>
                <a:cxn ang="0">
                  <a:pos x="1376" y="385"/>
                </a:cxn>
                <a:cxn ang="0">
                  <a:pos x="1211" y="289"/>
                </a:cxn>
                <a:cxn ang="0">
                  <a:pos x="1050" y="208"/>
                </a:cxn>
                <a:cxn ang="0">
                  <a:pos x="890" y="143"/>
                </a:cxn>
                <a:cxn ang="0">
                  <a:pos x="732" y="92"/>
                </a:cxn>
                <a:cxn ang="0">
                  <a:pos x="572" y="53"/>
                </a:cxn>
                <a:cxn ang="0">
                  <a:pos x="412" y="25"/>
                </a:cxn>
                <a:cxn ang="0">
                  <a:pos x="250" y="8"/>
                </a:cxn>
                <a:cxn ang="0">
                  <a:pos x="85" y="1"/>
                </a:cxn>
              </a:cxnLst>
              <a:rect l="0" t="0" r="r" b="b"/>
              <a:pathLst>
                <a:path w="5081" h="2533">
                  <a:moveTo>
                    <a:pt x="5081" y="2233"/>
                  </a:moveTo>
                  <a:lnTo>
                    <a:pt x="5081" y="2233"/>
                  </a:lnTo>
                  <a:lnTo>
                    <a:pt x="5070" y="2242"/>
                  </a:lnTo>
                  <a:lnTo>
                    <a:pt x="5034" y="2270"/>
                  </a:lnTo>
                  <a:lnTo>
                    <a:pt x="5008" y="2288"/>
                  </a:lnTo>
                  <a:lnTo>
                    <a:pt x="4977" y="2309"/>
                  </a:lnTo>
                  <a:lnTo>
                    <a:pt x="4940" y="2333"/>
                  </a:lnTo>
                  <a:lnTo>
                    <a:pt x="4898" y="2355"/>
                  </a:lnTo>
                  <a:lnTo>
                    <a:pt x="4852" y="2381"/>
                  </a:lnTo>
                  <a:lnTo>
                    <a:pt x="4801" y="2405"/>
                  </a:lnTo>
                  <a:lnTo>
                    <a:pt x="4744" y="2430"/>
                  </a:lnTo>
                  <a:lnTo>
                    <a:pt x="4684" y="2454"/>
                  </a:lnTo>
                  <a:lnTo>
                    <a:pt x="4621" y="2475"/>
                  </a:lnTo>
                  <a:lnTo>
                    <a:pt x="4551" y="2494"/>
                  </a:lnTo>
                  <a:lnTo>
                    <a:pt x="4516" y="2502"/>
                  </a:lnTo>
                  <a:lnTo>
                    <a:pt x="4479" y="2509"/>
                  </a:lnTo>
                  <a:lnTo>
                    <a:pt x="4441" y="2517"/>
                  </a:lnTo>
                  <a:lnTo>
                    <a:pt x="4404" y="2522"/>
                  </a:lnTo>
                  <a:lnTo>
                    <a:pt x="4364" y="2526"/>
                  </a:lnTo>
                  <a:lnTo>
                    <a:pt x="4323" y="2530"/>
                  </a:lnTo>
                  <a:lnTo>
                    <a:pt x="4283" y="2533"/>
                  </a:lnTo>
                  <a:lnTo>
                    <a:pt x="4240" y="2533"/>
                  </a:lnTo>
                  <a:lnTo>
                    <a:pt x="4198" y="2533"/>
                  </a:lnTo>
                  <a:lnTo>
                    <a:pt x="4154" y="2531"/>
                  </a:lnTo>
                  <a:lnTo>
                    <a:pt x="4110" y="2528"/>
                  </a:lnTo>
                  <a:lnTo>
                    <a:pt x="4065" y="2523"/>
                  </a:lnTo>
                  <a:lnTo>
                    <a:pt x="4019" y="2517"/>
                  </a:lnTo>
                  <a:lnTo>
                    <a:pt x="3974" y="2509"/>
                  </a:lnTo>
                  <a:lnTo>
                    <a:pt x="3926" y="2499"/>
                  </a:lnTo>
                  <a:lnTo>
                    <a:pt x="3878" y="2488"/>
                  </a:lnTo>
                  <a:lnTo>
                    <a:pt x="3829" y="2473"/>
                  </a:lnTo>
                  <a:lnTo>
                    <a:pt x="3781" y="2459"/>
                  </a:lnTo>
                  <a:lnTo>
                    <a:pt x="3731" y="2439"/>
                  </a:lnTo>
                  <a:lnTo>
                    <a:pt x="3681" y="2420"/>
                  </a:lnTo>
                  <a:lnTo>
                    <a:pt x="3631" y="2397"/>
                  </a:lnTo>
                  <a:lnTo>
                    <a:pt x="3579" y="2373"/>
                  </a:lnTo>
                  <a:lnTo>
                    <a:pt x="3526" y="2346"/>
                  </a:lnTo>
                  <a:lnTo>
                    <a:pt x="3475" y="2317"/>
                  </a:lnTo>
                  <a:lnTo>
                    <a:pt x="3421" y="2284"/>
                  </a:lnTo>
                  <a:lnTo>
                    <a:pt x="3368" y="2250"/>
                  </a:lnTo>
                  <a:lnTo>
                    <a:pt x="3314" y="2212"/>
                  </a:lnTo>
                  <a:lnTo>
                    <a:pt x="3260" y="2171"/>
                  </a:lnTo>
                  <a:lnTo>
                    <a:pt x="3206" y="2129"/>
                  </a:lnTo>
                  <a:lnTo>
                    <a:pt x="3152" y="2082"/>
                  </a:lnTo>
                  <a:lnTo>
                    <a:pt x="3096" y="2034"/>
                  </a:lnTo>
                  <a:lnTo>
                    <a:pt x="3041" y="1982"/>
                  </a:lnTo>
                  <a:lnTo>
                    <a:pt x="2984" y="1926"/>
                  </a:lnTo>
                  <a:lnTo>
                    <a:pt x="2928" y="1868"/>
                  </a:lnTo>
                  <a:lnTo>
                    <a:pt x="2871" y="1806"/>
                  </a:lnTo>
                  <a:lnTo>
                    <a:pt x="2814" y="1742"/>
                  </a:lnTo>
                  <a:lnTo>
                    <a:pt x="2814" y="1742"/>
                  </a:lnTo>
                  <a:lnTo>
                    <a:pt x="2703" y="1611"/>
                  </a:lnTo>
                  <a:lnTo>
                    <a:pt x="2593" y="1487"/>
                  </a:lnTo>
                  <a:lnTo>
                    <a:pt x="2487" y="1369"/>
                  </a:lnTo>
                  <a:lnTo>
                    <a:pt x="2382" y="1256"/>
                  </a:lnTo>
                  <a:lnTo>
                    <a:pt x="2281" y="1151"/>
                  </a:lnTo>
                  <a:lnTo>
                    <a:pt x="2182" y="1051"/>
                  </a:lnTo>
                  <a:lnTo>
                    <a:pt x="2085" y="955"/>
                  </a:lnTo>
                  <a:lnTo>
                    <a:pt x="1991" y="867"/>
                  </a:lnTo>
                  <a:lnTo>
                    <a:pt x="1898" y="783"/>
                  </a:lnTo>
                  <a:lnTo>
                    <a:pt x="1808" y="705"/>
                  </a:lnTo>
                  <a:lnTo>
                    <a:pt x="1717" y="631"/>
                  </a:lnTo>
                  <a:lnTo>
                    <a:pt x="1630" y="563"/>
                  </a:lnTo>
                  <a:lnTo>
                    <a:pt x="1544" y="498"/>
                  </a:lnTo>
                  <a:lnTo>
                    <a:pt x="1459" y="439"/>
                  </a:lnTo>
                  <a:lnTo>
                    <a:pt x="1376" y="385"/>
                  </a:lnTo>
                  <a:lnTo>
                    <a:pt x="1292" y="334"/>
                  </a:lnTo>
                  <a:lnTo>
                    <a:pt x="1211" y="289"/>
                  </a:lnTo>
                  <a:lnTo>
                    <a:pt x="1130" y="247"/>
                  </a:lnTo>
                  <a:lnTo>
                    <a:pt x="1050" y="208"/>
                  </a:lnTo>
                  <a:lnTo>
                    <a:pt x="969" y="174"/>
                  </a:lnTo>
                  <a:lnTo>
                    <a:pt x="890" y="143"/>
                  </a:lnTo>
                  <a:lnTo>
                    <a:pt x="811" y="116"/>
                  </a:lnTo>
                  <a:lnTo>
                    <a:pt x="732" y="92"/>
                  </a:lnTo>
                  <a:lnTo>
                    <a:pt x="651" y="71"/>
                  </a:lnTo>
                  <a:lnTo>
                    <a:pt x="572" y="53"/>
                  </a:lnTo>
                  <a:lnTo>
                    <a:pt x="493" y="37"/>
                  </a:lnTo>
                  <a:lnTo>
                    <a:pt x="412" y="25"/>
                  </a:lnTo>
                  <a:lnTo>
                    <a:pt x="332" y="16"/>
                  </a:lnTo>
                  <a:lnTo>
                    <a:pt x="250" y="8"/>
                  </a:lnTo>
                  <a:lnTo>
                    <a:pt x="168" y="3"/>
                  </a:lnTo>
                  <a:lnTo>
                    <a:pt x="85" y="1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904255" name="Freeform 63"/>
            <p:cNvSpPr>
              <a:spLocks/>
            </p:cNvSpPr>
            <p:nvPr/>
          </p:nvSpPr>
          <p:spPr bwMode="auto">
            <a:xfrm>
              <a:off x="361" y="765"/>
              <a:ext cx="5115" cy="1230"/>
            </a:xfrm>
            <a:custGeom>
              <a:avLst/>
              <a:gdLst/>
              <a:ahLst/>
              <a:cxnLst>
                <a:cxn ang="0">
                  <a:pos x="5115" y="2141"/>
                </a:cxn>
                <a:cxn ang="0">
                  <a:pos x="5068" y="2180"/>
                </a:cxn>
                <a:cxn ang="0">
                  <a:pos x="5011" y="2220"/>
                </a:cxn>
                <a:cxn ang="0">
                  <a:pos x="4933" y="2268"/>
                </a:cxn>
                <a:cxn ang="0">
                  <a:pos x="4836" y="2320"/>
                </a:cxn>
                <a:cxn ang="0">
                  <a:pos x="4721" y="2370"/>
                </a:cxn>
                <a:cxn ang="0">
                  <a:pos x="4589" y="2414"/>
                </a:cxn>
                <a:cxn ang="0">
                  <a:pos x="4517" y="2431"/>
                </a:cxn>
                <a:cxn ang="0">
                  <a:pos x="4442" y="2444"/>
                </a:cxn>
                <a:cxn ang="0">
                  <a:pos x="4361" y="2456"/>
                </a:cxn>
                <a:cxn ang="0">
                  <a:pos x="4279" y="2460"/>
                </a:cxn>
                <a:cxn ang="0">
                  <a:pos x="4193" y="2460"/>
                </a:cxn>
                <a:cxn ang="0">
                  <a:pos x="4103" y="2454"/>
                </a:cxn>
                <a:cxn ang="0">
                  <a:pos x="4012" y="2441"/>
                </a:cxn>
                <a:cxn ang="0">
                  <a:pos x="3916" y="2422"/>
                </a:cxn>
                <a:cxn ang="0">
                  <a:pos x="3819" y="2394"/>
                </a:cxn>
                <a:cxn ang="0">
                  <a:pos x="3717" y="2357"/>
                </a:cxn>
                <a:cxn ang="0">
                  <a:pos x="3614" y="2312"/>
                </a:cxn>
                <a:cxn ang="0">
                  <a:pos x="3510" y="2257"/>
                </a:cxn>
                <a:cxn ang="0">
                  <a:pos x="3402" y="2192"/>
                </a:cxn>
                <a:cxn ang="0">
                  <a:pos x="3294" y="2117"/>
                </a:cxn>
                <a:cxn ang="0">
                  <a:pos x="3183" y="2029"/>
                </a:cxn>
                <a:cxn ang="0">
                  <a:pos x="3070" y="1931"/>
                </a:cxn>
                <a:cxn ang="0">
                  <a:pos x="2956" y="1818"/>
                </a:cxn>
                <a:cxn ang="0">
                  <a:pos x="2841" y="1694"/>
                </a:cxn>
                <a:cxn ang="0">
                  <a:pos x="2727" y="1564"/>
                </a:cxn>
                <a:cxn ang="0">
                  <a:pos x="2508" y="1325"/>
                </a:cxn>
                <a:cxn ang="0">
                  <a:pos x="2300" y="1111"/>
                </a:cxn>
                <a:cxn ang="0">
                  <a:pos x="2101" y="918"/>
                </a:cxn>
                <a:cxn ang="0">
                  <a:pos x="1911" y="749"/>
                </a:cxn>
                <a:cxn ang="0">
                  <a:pos x="1728" y="600"/>
                </a:cxn>
                <a:cxn ang="0">
                  <a:pos x="1553" y="470"/>
                </a:cxn>
                <a:cxn ang="0">
                  <a:pos x="1382" y="360"/>
                </a:cxn>
                <a:cxn ang="0">
                  <a:pos x="1215" y="266"/>
                </a:cxn>
                <a:cxn ang="0">
                  <a:pos x="1053" y="189"/>
                </a:cxn>
                <a:cxn ang="0">
                  <a:pos x="892" y="126"/>
                </a:cxn>
                <a:cxn ang="0">
                  <a:pos x="733" y="77"/>
                </a:cxn>
                <a:cxn ang="0">
                  <a:pos x="574" y="42"/>
                </a:cxn>
                <a:cxn ang="0">
                  <a:pos x="413" y="17"/>
                </a:cxn>
                <a:cxn ang="0">
                  <a:pos x="250" y="3"/>
                </a:cxn>
                <a:cxn ang="0">
                  <a:pos x="85" y="0"/>
                </a:cxn>
              </a:cxnLst>
              <a:rect l="0" t="0" r="r" b="b"/>
              <a:pathLst>
                <a:path w="5115" h="2460">
                  <a:moveTo>
                    <a:pt x="5115" y="2141"/>
                  </a:moveTo>
                  <a:lnTo>
                    <a:pt x="5115" y="2141"/>
                  </a:lnTo>
                  <a:lnTo>
                    <a:pt x="5104" y="2150"/>
                  </a:lnTo>
                  <a:lnTo>
                    <a:pt x="5068" y="2180"/>
                  </a:lnTo>
                  <a:lnTo>
                    <a:pt x="5043" y="2197"/>
                  </a:lnTo>
                  <a:lnTo>
                    <a:pt x="5011" y="2220"/>
                  </a:lnTo>
                  <a:lnTo>
                    <a:pt x="4975" y="2244"/>
                  </a:lnTo>
                  <a:lnTo>
                    <a:pt x="4933" y="2268"/>
                  </a:lnTo>
                  <a:lnTo>
                    <a:pt x="4888" y="2294"/>
                  </a:lnTo>
                  <a:lnTo>
                    <a:pt x="4836" y="2320"/>
                  </a:lnTo>
                  <a:lnTo>
                    <a:pt x="4781" y="2346"/>
                  </a:lnTo>
                  <a:lnTo>
                    <a:pt x="4721" y="2370"/>
                  </a:lnTo>
                  <a:lnTo>
                    <a:pt x="4657" y="2393"/>
                  </a:lnTo>
                  <a:lnTo>
                    <a:pt x="4589" y="2414"/>
                  </a:lnTo>
                  <a:lnTo>
                    <a:pt x="4554" y="2423"/>
                  </a:lnTo>
                  <a:lnTo>
                    <a:pt x="4517" y="2431"/>
                  </a:lnTo>
                  <a:lnTo>
                    <a:pt x="4479" y="2438"/>
                  </a:lnTo>
                  <a:lnTo>
                    <a:pt x="4442" y="2444"/>
                  </a:lnTo>
                  <a:lnTo>
                    <a:pt x="4402" y="2451"/>
                  </a:lnTo>
                  <a:lnTo>
                    <a:pt x="4361" y="2456"/>
                  </a:lnTo>
                  <a:lnTo>
                    <a:pt x="4321" y="2459"/>
                  </a:lnTo>
                  <a:lnTo>
                    <a:pt x="4279" y="2460"/>
                  </a:lnTo>
                  <a:lnTo>
                    <a:pt x="4236" y="2460"/>
                  </a:lnTo>
                  <a:lnTo>
                    <a:pt x="4193" y="2460"/>
                  </a:lnTo>
                  <a:lnTo>
                    <a:pt x="4149" y="2457"/>
                  </a:lnTo>
                  <a:lnTo>
                    <a:pt x="4103" y="2454"/>
                  </a:lnTo>
                  <a:lnTo>
                    <a:pt x="4057" y="2448"/>
                  </a:lnTo>
                  <a:lnTo>
                    <a:pt x="4012" y="2441"/>
                  </a:lnTo>
                  <a:lnTo>
                    <a:pt x="3964" y="2431"/>
                  </a:lnTo>
                  <a:lnTo>
                    <a:pt x="3916" y="2422"/>
                  </a:lnTo>
                  <a:lnTo>
                    <a:pt x="3867" y="2409"/>
                  </a:lnTo>
                  <a:lnTo>
                    <a:pt x="3819" y="2394"/>
                  </a:lnTo>
                  <a:lnTo>
                    <a:pt x="3769" y="2377"/>
                  </a:lnTo>
                  <a:lnTo>
                    <a:pt x="3717" y="2357"/>
                  </a:lnTo>
                  <a:lnTo>
                    <a:pt x="3666" y="2336"/>
                  </a:lnTo>
                  <a:lnTo>
                    <a:pt x="3614" y="2312"/>
                  </a:lnTo>
                  <a:lnTo>
                    <a:pt x="3563" y="2286"/>
                  </a:lnTo>
                  <a:lnTo>
                    <a:pt x="3510" y="2257"/>
                  </a:lnTo>
                  <a:lnTo>
                    <a:pt x="3456" y="2226"/>
                  </a:lnTo>
                  <a:lnTo>
                    <a:pt x="3402" y="2192"/>
                  </a:lnTo>
                  <a:lnTo>
                    <a:pt x="3348" y="2155"/>
                  </a:lnTo>
                  <a:lnTo>
                    <a:pt x="3294" y="2117"/>
                  </a:lnTo>
                  <a:lnTo>
                    <a:pt x="3238" y="2075"/>
                  </a:lnTo>
                  <a:lnTo>
                    <a:pt x="3183" y="2029"/>
                  </a:lnTo>
                  <a:lnTo>
                    <a:pt x="3127" y="1981"/>
                  </a:lnTo>
                  <a:lnTo>
                    <a:pt x="3070" y="1931"/>
                  </a:lnTo>
                  <a:lnTo>
                    <a:pt x="3013" y="1876"/>
                  </a:lnTo>
                  <a:lnTo>
                    <a:pt x="2956" y="1818"/>
                  </a:lnTo>
                  <a:lnTo>
                    <a:pt x="2899" y="1756"/>
                  </a:lnTo>
                  <a:lnTo>
                    <a:pt x="2841" y="1694"/>
                  </a:lnTo>
                  <a:lnTo>
                    <a:pt x="2841" y="1694"/>
                  </a:lnTo>
                  <a:lnTo>
                    <a:pt x="2727" y="1564"/>
                  </a:lnTo>
                  <a:lnTo>
                    <a:pt x="2616" y="1442"/>
                  </a:lnTo>
                  <a:lnTo>
                    <a:pt x="2508" y="1325"/>
                  </a:lnTo>
                  <a:lnTo>
                    <a:pt x="2402" y="1214"/>
                  </a:lnTo>
                  <a:lnTo>
                    <a:pt x="2300" y="1111"/>
                  </a:lnTo>
                  <a:lnTo>
                    <a:pt x="2198" y="1012"/>
                  </a:lnTo>
                  <a:lnTo>
                    <a:pt x="2101" y="918"/>
                  </a:lnTo>
                  <a:lnTo>
                    <a:pt x="2004" y="831"/>
                  </a:lnTo>
                  <a:lnTo>
                    <a:pt x="1911" y="749"/>
                  </a:lnTo>
                  <a:lnTo>
                    <a:pt x="1818" y="671"/>
                  </a:lnTo>
                  <a:lnTo>
                    <a:pt x="1728" y="600"/>
                  </a:lnTo>
                  <a:lnTo>
                    <a:pt x="1639" y="533"/>
                  </a:lnTo>
                  <a:lnTo>
                    <a:pt x="1553" y="470"/>
                  </a:lnTo>
                  <a:lnTo>
                    <a:pt x="1467" y="413"/>
                  </a:lnTo>
                  <a:lnTo>
                    <a:pt x="1382" y="360"/>
                  </a:lnTo>
                  <a:lnTo>
                    <a:pt x="1299" y="310"/>
                  </a:lnTo>
                  <a:lnTo>
                    <a:pt x="1215" y="266"/>
                  </a:lnTo>
                  <a:lnTo>
                    <a:pt x="1133" y="224"/>
                  </a:lnTo>
                  <a:lnTo>
                    <a:pt x="1053" y="189"/>
                  </a:lnTo>
                  <a:lnTo>
                    <a:pt x="972" y="155"/>
                  </a:lnTo>
                  <a:lnTo>
                    <a:pt x="892" y="126"/>
                  </a:lnTo>
                  <a:lnTo>
                    <a:pt x="813" y="100"/>
                  </a:lnTo>
                  <a:lnTo>
                    <a:pt x="733" y="77"/>
                  </a:lnTo>
                  <a:lnTo>
                    <a:pt x="653" y="58"/>
                  </a:lnTo>
                  <a:lnTo>
                    <a:pt x="574" y="42"/>
                  </a:lnTo>
                  <a:lnTo>
                    <a:pt x="493" y="29"/>
                  </a:lnTo>
                  <a:lnTo>
                    <a:pt x="413" y="17"/>
                  </a:lnTo>
                  <a:lnTo>
                    <a:pt x="332" y="9"/>
                  </a:lnTo>
                  <a:lnTo>
                    <a:pt x="250" y="3"/>
                  </a:lnTo>
                  <a:lnTo>
                    <a:pt x="168" y="0"/>
                  </a:lnTo>
                  <a:lnTo>
                    <a:pt x="85" y="0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904256" name="Freeform 64"/>
            <p:cNvSpPr>
              <a:spLocks/>
            </p:cNvSpPr>
            <p:nvPr/>
          </p:nvSpPr>
          <p:spPr bwMode="auto">
            <a:xfrm>
              <a:off x="375" y="787"/>
              <a:ext cx="5147" cy="1195"/>
            </a:xfrm>
            <a:custGeom>
              <a:avLst/>
              <a:gdLst/>
              <a:ahLst/>
              <a:cxnLst>
                <a:cxn ang="0">
                  <a:pos x="5147" y="2049"/>
                </a:cxn>
                <a:cxn ang="0">
                  <a:pos x="5100" y="2090"/>
                </a:cxn>
                <a:cxn ang="0">
                  <a:pos x="5043" y="2132"/>
                </a:cxn>
                <a:cxn ang="0">
                  <a:pos x="4967" y="2182"/>
                </a:cxn>
                <a:cxn ang="0">
                  <a:pos x="4871" y="2237"/>
                </a:cxn>
                <a:cxn ang="0">
                  <a:pos x="4756" y="2288"/>
                </a:cxn>
                <a:cxn ang="0">
                  <a:pos x="4624" y="2335"/>
                </a:cxn>
                <a:cxn ang="0">
                  <a:pos x="4553" y="2355"/>
                </a:cxn>
                <a:cxn ang="0">
                  <a:pos x="4477" y="2369"/>
                </a:cxn>
                <a:cxn ang="0">
                  <a:pos x="4397" y="2382"/>
                </a:cxn>
                <a:cxn ang="0">
                  <a:pos x="4314" y="2388"/>
                </a:cxn>
                <a:cxn ang="0">
                  <a:pos x="4228" y="2390"/>
                </a:cxn>
                <a:cxn ang="0">
                  <a:pos x="4139" y="2385"/>
                </a:cxn>
                <a:cxn ang="0">
                  <a:pos x="4046" y="2374"/>
                </a:cxn>
                <a:cxn ang="0">
                  <a:pos x="3952" y="2356"/>
                </a:cxn>
                <a:cxn ang="0">
                  <a:pos x="3853" y="2330"/>
                </a:cxn>
                <a:cxn ang="0">
                  <a:pos x="3752" y="2296"/>
                </a:cxn>
                <a:cxn ang="0">
                  <a:pos x="3648" y="2253"/>
                </a:cxn>
                <a:cxn ang="0">
                  <a:pos x="3542" y="2200"/>
                </a:cxn>
                <a:cxn ang="0">
                  <a:pos x="3434" y="2137"/>
                </a:cxn>
                <a:cxn ang="0">
                  <a:pos x="3324" y="2064"/>
                </a:cxn>
                <a:cxn ang="0">
                  <a:pos x="3212" y="1978"/>
                </a:cxn>
                <a:cxn ang="0">
                  <a:pos x="3098" y="1880"/>
                </a:cxn>
                <a:cxn ang="0">
                  <a:pos x="2983" y="1770"/>
                </a:cxn>
                <a:cxn ang="0">
                  <a:pos x="2866" y="1646"/>
                </a:cxn>
                <a:cxn ang="0">
                  <a:pos x="2749" y="1520"/>
                </a:cxn>
                <a:cxn ang="0">
                  <a:pos x="2527" y="1284"/>
                </a:cxn>
                <a:cxn ang="0">
                  <a:pos x="2315" y="1072"/>
                </a:cxn>
                <a:cxn ang="0">
                  <a:pos x="2113" y="884"/>
                </a:cxn>
                <a:cxn ang="0">
                  <a:pos x="1920" y="717"/>
                </a:cxn>
                <a:cxn ang="0">
                  <a:pos x="1736" y="570"/>
                </a:cxn>
                <a:cxn ang="0">
                  <a:pos x="1558" y="444"/>
                </a:cxn>
                <a:cxn ang="0">
                  <a:pos x="1386" y="336"/>
                </a:cxn>
                <a:cxn ang="0">
                  <a:pos x="1219" y="246"/>
                </a:cxn>
                <a:cxn ang="0">
                  <a:pos x="1055" y="170"/>
                </a:cxn>
                <a:cxn ang="0">
                  <a:pos x="893" y="112"/>
                </a:cxn>
                <a:cxn ang="0">
                  <a:pos x="733" y="65"/>
                </a:cxn>
                <a:cxn ang="0">
                  <a:pos x="574" y="33"/>
                </a:cxn>
                <a:cxn ang="0">
                  <a:pos x="413" y="12"/>
                </a:cxn>
                <a:cxn ang="0">
                  <a:pos x="250" y="2"/>
                </a:cxn>
                <a:cxn ang="0">
                  <a:pos x="85" y="0"/>
                </a:cxn>
              </a:cxnLst>
              <a:rect l="0" t="0" r="r" b="b"/>
              <a:pathLst>
                <a:path w="5147" h="2390">
                  <a:moveTo>
                    <a:pt x="5147" y="2049"/>
                  </a:moveTo>
                  <a:lnTo>
                    <a:pt x="5147" y="2049"/>
                  </a:lnTo>
                  <a:lnTo>
                    <a:pt x="5135" y="2061"/>
                  </a:lnTo>
                  <a:lnTo>
                    <a:pt x="5100" y="2090"/>
                  </a:lnTo>
                  <a:lnTo>
                    <a:pt x="5075" y="2109"/>
                  </a:lnTo>
                  <a:lnTo>
                    <a:pt x="5043" y="2132"/>
                  </a:lnTo>
                  <a:lnTo>
                    <a:pt x="5008" y="2156"/>
                  </a:lnTo>
                  <a:lnTo>
                    <a:pt x="4967" y="2182"/>
                  </a:lnTo>
                  <a:lnTo>
                    <a:pt x="4921" y="2209"/>
                  </a:lnTo>
                  <a:lnTo>
                    <a:pt x="4871" y="2237"/>
                  </a:lnTo>
                  <a:lnTo>
                    <a:pt x="4815" y="2262"/>
                  </a:lnTo>
                  <a:lnTo>
                    <a:pt x="4756" y="2288"/>
                  </a:lnTo>
                  <a:lnTo>
                    <a:pt x="4692" y="2313"/>
                  </a:lnTo>
                  <a:lnTo>
                    <a:pt x="4624" y="2335"/>
                  </a:lnTo>
                  <a:lnTo>
                    <a:pt x="4589" y="2345"/>
                  </a:lnTo>
                  <a:lnTo>
                    <a:pt x="4553" y="2355"/>
                  </a:lnTo>
                  <a:lnTo>
                    <a:pt x="4515" y="2363"/>
                  </a:lnTo>
                  <a:lnTo>
                    <a:pt x="4477" y="2369"/>
                  </a:lnTo>
                  <a:lnTo>
                    <a:pt x="4438" y="2376"/>
                  </a:lnTo>
                  <a:lnTo>
                    <a:pt x="4397" y="2382"/>
                  </a:lnTo>
                  <a:lnTo>
                    <a:pt x="4357" y="2385"/>
                  </a:lnTo>
                  <a:lnTo>
                    <a:pt x="4314" y="2388"/>
                  </a:lnTo>
                  <a:lnTo>
                    <a:pt x="4272" y="2390"/>
                  </a:lnTo>
                  <a:lnTo>
                    <a:pt x="4228" y="2390"/>
                  </a:lnTo>
                  <a:lnTo>
                    <a:pt x="4184" y="2388"/>
                  </a:lnTo>
                  <a:lnTo>
                    <a:pt x="4139" y="2385"/>
                  </a:lnTo>
                  <a:lnTo>
                    <a:pt x="4093" y="2380"/>
                  </a:lnTo>
                  <a:lnTo>
                    <a:pt x="4046" y="2374"/>
                  </a:lnTo>
                  <a:lnTo>
                    <a:pt x="3999" y="2366"/>
                  </a:lnTo>
                  <a:lnTo>
                    <a:pt x="3952" y="2356"/>
                  </a:lnTo>
                  <a:lnTo>
                    <a:pt x="3902" y="2345"/>
                  </a:lnTo>
                  <a:lnTo>
                    <a:pt x="3853" y="2330"/>
                  </a:lnTo>
                  <a:lnTo>
                    <a:pt x="3803" y="2314"/>
                  </a:lnTo>
                  <a:lnTo>
                    <a:pt x="3752" y="2296"/>
                  </a:lnTo>
                  <a:lnTo>
                    <a:pt x="3700" y="2275"/>
                  </a:lnTo>
                  <a:lnTo>
                    <a:pt x="3648" y="2253"/>
                  </a:lnTo>
                  <a:lnTo>
                    <a:pt x="3596" y="2229"/>
                  </a:lnTo>
                  <a:lnTo>
                    <a:pt x="3542" y="2200"/>
                  </a:lnTo>
                  <a:lnTo>
                    <a:pt x="3489" y="2170"/>
                  </a:lnTo>
                  <a:lnTo>
                    <a:pt x="3434" y="2137"/>
                  </a:lnTo>
                  <a:lnTo>
                    <a:pt x="3380" y="2101"/>
                  </a:lnTo>
                  <a:lnTo>
                    <a:pt x="3324" y="2064"/>
                  </a:lnTo>
                  <a:lnTo>
                    <a:pt x="3269" y="2022"/>
                  </a:lnTo>
                  <a:lnTo>
                    <a:pt x="3212" y="1978"/>
                  </a:lnTo>
                  <a:lnTo>
                    <a:pt x="3156" y="1930"/>
                  </a:lnTo>
                  <a:lnTo>
                    <a:pt x="3098" y="1880"/>
                  </a:lnTo>
                  <a:lnTo>
                    <a:pt x="3041" y="1827"/>
                  </a:lnTo>
                  <a:lnTo>
                    <a:pt x="2983" y="1770"/>
                  </a:lnTo>
                  <a:lnTo>
                    <a:pt x="2924" y="1710"/>
                  </a:lnTo>
                  <a:lnTo>
                    <a:pt x="2866" y="1646"/>
                  </a:lnTo>
                  <a:lnTo>
                    <a:pt x="2866" y="1646"/>
                  </a:lnTo>
                  <a:lnTo>
                    <a:pt x="2749" y="1520"/>
                  </a:lnTo>
                  <a:lnTo>
                    <a:pt x="2637" y="1399"/>
                  </a:lnTo>
                  <a:lnTo>
                    <a:pt x="2527" y="1284"/>
                  </a:lnTo>
                  <a:lnTo>
                    <a:pt x="2419" y="1174"/>
                  </a:lnTo>
                  <a:lnTo>
                    <a:pt x="2315" y="1072"/>
                  </a:lnTo>
                  <a:lnTo>
                    <a:pt x="2213" y="976"/>
                  </a:lnTo>
                  <a:lnTo>
                    <a:pt x="2113" y="884"/>
                  </a:lnTo>
                  <a:lnTo>
                    <a:pt x="2016" y="798"/>
                  </a:lnTo>
                  <a:lnTo>
                    <a:pt x="1920" y="717"/>
                  </a:lnTo>
                  <a:lnTo>
                    <a:pt x="1827" y="641"/>
                  </a:lnTo>
                  <a:lnTo>
                    <a:pt x="1736" y="570"/>
                  </a:lnTo>
                  <a:lnTo>
                    <a:pt x="1647" y="504"/>
                  </a:lnTo>
                  <a:lnTo>
                    <a:pt x="1558" y="444"/>
                  </a:lnTo>
                  <a:lnTo>
                    <a:pt x="1472" y="388"/>
                  </a:lnTo>
                  <a:lnTo>
                    <a:pt x="1386" y="336"/>
                  </a:lnTo>
                  <a:lnTo>
                    <a:pt x="1303" y="288"/>
                  </a:lnTo>
                  <a:lnTo>
                    <a:pt x="1219" y="246"/>
                  </a:lnTo>
                  <a:lnTo>
                    <a:pt x="1136" y="205"/>
                  </a:lnTo>
                  <a:lnTo>
                    <a:pt x="1055" y="170"/>
                  </a:lnTo>
                  <a:lnTo>
                    <a:pt x="974" y="139"/>
                  </a:lnTo>
                  <a:lnTo>
                    <a:pt x="893" y="112"/>
                  </a:lnTo>
                  <a:lnTo>
                    <a:pt x="814" y="88"/>
                  </a:lnTo>
                  <a:lnTo>
                    <a:pt x="733" y="65"/>
                  </a:lnTo>
                  <a:lnTo>
                    <a:pt x="653" y="47"/>
                  </a:lnTo>
                  <a:lnTo>
                    <a:pt x="574" y="33"/>
                  </a:lnTo>
                  <a:lnTo>
                    <a:pt x="493" y="21"/>
                  </a:lnTo>
                  <a:lnTo>
                    <a:pt x="413" y="12"/>
                  </a:lnTo>
                  <a:lnTo>
                    <a:pt x="332" y="5"/>
                  </a:lnTo>
                  <a:lnTo>
                    <a:pt x="250" y="2"/>
                  </a:lnTo>
                  <a:lnTo>
                    <a:pt x="168" y="0"/>
                  </a:lnTo>
                  <a:lnTo>
                    <a:pt x="85" y="0"/>
                  </a:lnTo>
                  <a:lnTo>
                    <a:pt x="0" y="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904257" name="Freeform 65"/>
            <p:cNvSpPr>
              <a:spLocks/>
            </p:cNvSpPr>
            <p:nvPr/>
          </p:nvSpPr>
          <p:spPr bwMode="auto">
            <a:xfrm>
              <a:off x="389" y="808"/>
              <a:ext cx="5176" cy="1160"/>
            </a:xfrm>
            <a:custGeom>
              <a:avLst/>
              <a:gdLst/>
              <a:ahLst/>
              <a:cxnLst>
                <a:cxn ang="0">
                  <a:pos x="5176" y="1959"/>
                </a:cxn>
                <a:cxn ang="0">
                  <a:pos x="5130" y="2001"/>
                </a:cxn>
                <a:cxn ang="0">
                  <a:pos x="5075" y="2044"/>
                </a:cxn>
                <a:cxn ang="0">
                  <a:pos x="4998" y="2096"/>
                </a:cxn>
                <a:cxn ang="0">
                  <a:pos x="4903" y="2153"/>
                </a:cxn>
                <a:cxn ang="0">
                  <a:pos x="4790" y="2208"/>
                </a:cxn>
                <a:cxn ang="0">
                  <a:pos x="4658" y="2258"/>
                </a:cxn>
                <a:cxn ang="0">
                  <a:pos x="4587" y="2277"/>
                </a:cxn>
                <a:cxn ang="0">
                  <a:pos x="4513" y="2295"/>
                </a:cxn>
                <a:cxn ang="0">
                  <a:pos x="4433" y="2308"/>
                </a:cxn>
                <a:cxn ang="0">
                  <a:pos x="4350" y="2317"/>
                </a:cxn>
                <a:cxn ang="0">
                  <a:pos x="4264" y="2321"/>
                </a:cxn>
                <a:cxn ang="0">
                  <a:pos x="4174" y="2317"/>
                </a:cxn>
                <a:cxn ang="0">
                  <a:pos x="4082" y="2308"/>
                </a:cxn>
                <a:cxn ang="0">
                  <a:pos x="3986" y="2292"/>
                </a:cxn>
                <a:cxn ang="0">
                  <a:pos x="3888" y="2269"/>
                </a:cxn>
                <a:cxn ang="0">
                  <a:pos x="3786" y="2235"/>
                </a:cxn>
                <a:cxn ang="0">
                  <a:pos x="3682" y="2195"/>
                </a:cxn>
                <a:cxn ang="0">
                  <a:pos x="3575" y="2143"/>
                </a:cxn>
                <a:cxn ang="0">
                  <a:pos x="3466" y="2082"/>
                </a:cxn>
                <a:cxn ang="0">
                  <a:pos x="3355" y="2011"/>
                </a:cxn>
                <a:cxn ang="0">
                  <a:pos x="3241" y="1927"/>
                </a:cxn>
                <a:cxn ang="0">
                  <a:pos x="3125" y="1831"/>
                </a:cxn>
                <a:cxn ang="0">
                  <a:pos x="3009" y="1723"/>
                </a:cxn>
                <a:cxn ang="0">
                  <a:pos x="2891" y="1600"/>
                </a:cxn>
                <a:cxn ang="0">
                  <a:pos x="2773" y="1475"/>
                </a:cxn>
                <a:cxn ang="0">
                  <a:pos x="2545" y="1244"/>
                </a:cxn>
                <a:cxn ang="0">
                  <a:pos x="2331" y="1035"/>
                </a:cxn>
                <a:cxn ang="0">
                  <a:pos x="2126" y="850"/>
                </a:cxn>
                <a:cxn ang="0">
                  <a:pos x="1931" y="685"/>
                </a:cxn>
                <a:cxn ang="0">
                  <a:pos x="1744" y="543"/>
                </a:cxn>
                <a:cxn ang="0">
                  <a:pos x="1565" y="419"/>
                </a:cxn>
                <a:cxn ang="0">
                  <a:pos x="1391" y="314"/>
                </a:cxn>
                <a:cxn ang="0">
                  <a:pos x="1222" y="226"/>
                </a:cxn>
                <a:cxn ang="0">
                  <a:pos x="1057" y="154"/>
                </a:cxn>
                <a:cxn ang="0">
                  <a:pos x="894" y="99"/>
                </a:cxn>
                <a:cxn ang="0">
                  <a:pos x="735" y="55"/>
                </a:cxn>
                <a:cxn ang="0">
                  <a:pos x="574" y="26"/>
                </a:cxn>
                <a:cxn ang="0">
                  <a:pos x="412" y="8"/>
                </a:cxn>
                <a:cxn ang="0">
                  <a:pos x="250" y="0"/>
                </a:cxn>
                <a:cxn ang="0">
                  <a:pos x="85" y="4"/>
                </a:cxn>
              </a:cxnLst>
              <a:rect l="0" t="0" r="r" b="b"/>
              <a:pathLst>
                <a:path w="5176" h="2321">
                  <a:moveTo>
                    <a:pt x="5176" y="1959"/>
                  </a:moveTo>
                  <a:lnTo>
                    <a:pt x="5176" y="1959"/>
                  </a:lnTo>
                  <a:lnTo>
                    <a:pt x="5165" y="1970"/>
                  </a:lnTo>
                  <a:lnTo>
                    <a:pt x="5130" y="2001"/>
                  </a:lnTo>
                  <a:lnTo>
                    <a:pt x="5105" y="2020"/>
                  </a:lnTo>
                  <a:lnTo>
                    <a:pt x="5075" y="2044"/>
                  </a:lnTo>
                  <a:lnTo>
                    <a:pt x="5039" y="2070"/>
                  </a:lnTo>
                  <a:lnTo>
                    <a:pt x="4998" y="2096"/>
                  </a:lnTo>
                  <a:lnTo>
                    <a:pt x="4953" y="2125"/>
                  </a:lnTo>
                  <a:lnTo>
                    <a:pt x="4903" y="2153"/>
                  </a:lnTo>
                  <a:lnTo>
                    <a:pt x="4849" y="2180"/>
                  </a:lnTo>
                  <a:lnTo>
                    <a:pt x="4790" y="2208"/>
                  </a:lnTo>
                  <a:lnTo>
                    <a:pt x="4726" y="2233"/>
                  </a:lnTo>
                  <a:lnTo>
                    <a:pt x="4658" y="2258"/>
                  </a:lnTo>
                  <a:lnTo>
                    <a:pt x="4624" y="2267"/>
                  </a:lnTo>
                  <a:lnTo>
                    <a:pt x="4587" y="2277"/>
                  </a:lnTo>
                  <a:lnTo>
                    <a:pt x="4550" y="2287"/>
                  </a:lnTo>
                  <a:lnTo>
                    <a:pt x="4513" y="2295"/>
                  </a:lnTo>
                  <a:lnTo>
                    <a:pt x="4472" y="2303"/>
                  </a:lnTo>
                  <a:lnTo>
                    <a:pt x="4433" y="2308"/>
                  </a:lnTo>
                  <a:lnTo>
                    <a:pt x="4392" y="2313"/>
                  </a:lnTo>
                  <a:lnTo>
                    <a:pt x="4350" y="2317"/>
                  </a:lnTo>
                  <a:lnTo>
                    <a:pt x="4307" y="2319"/>
                  </a:lnTo>
                  <a:lnTo>
                    <a:pt x="4264" y="2321"/>
                  </a:lnTo>
                  <a:lnTo>
                    <a:pt x="4220" y="2319"/>
                  </a:lnTo>
                  <a:lnTo>
                    <a:pt x="4174" y="2317"/>
                  </a:lnTo>
                  <a:lnTo>
                    <a:pt x="4128" y="2314"/>
                  </a:lnTo>
                  <a:lnTo>
                    <a:pt x="4082" y="2308"/>
                  </a:lnTo>
                  <a:lnTo>
                    <a:pt x="4034" y="2301"/>
                  </a:lnTo>
                  <a:lnTo>
                    <a:pt x="3986" y="2292"/>
                  </a:lnTo>
                  <a:lnTo>
                    <a:pt x="3936" y="2282"/>
                  </a:lnTo>
                  <a:lnTo>
                    <a:pt x="3888" y="2269"/>
                  </a:lnTo>
                  <a:lnTo>
                    <a:pt x="3836" y="2253"/>
                  </a:lnTo>
                  <a:lnTo>
                    <a:pt x="3786" y="2235"/>
                  </a:lnTo>
                  <a:lnTo>
                    <a:pt x="3734" y="2216"/>
                  </a:lnTo>
                  <a:lnTo>
                    <a:pt x="3682" y="2195"/>
                  </a:lnTo>
                  <a:lnTo>
                    <a:pt x="3628" y="2170"/>
                  </a:lnTo>
                  <a:lnTo>
                    <a:pt x="3575" y="2143"/>
                  </a:lnTo>
                  <a:lnTo>
                    <a:pt x="3521" y="2114"/>
                  </a:lnTo>
                  <a:lnTo>
                    <a:pt x="3466" y="2082"/>
                  </a:lnTo>
                  <a:lnTo>
                    <a:pt x="3410" y="2048"/>
                  </a:lnTo>
                  <a:lnTo>
                    <a:pt x="3355" y="2011"/>
                  </a:lnTo>
                  <a:lnTo>
                    <a:pt x="3298" y="1970"/>
                  </a:lnTo>
                  <a:lnTo>
                    <a:pt x="3241" y="1927"/>
                  </a:lnTo>
                  <a:lnTo>
                    <a:pt x="3184" y="1880"/>
                  </a:lnTo>
                  <a:lnTo>
                    <a:pt x="3125" y="1831"/>
                  </a:lnTo>
                  <a:lnTo>
                    <a:pt x="3067" y="1778"/>
                  </a:lnTo>
                  <a:lnTo>
                    <a:pt x="3009" y="1723"/>
                  </a:lnTo>
                  <a:lnTo>
                    <a:pt x="2949" y="1663"/>
                  </a:lnTo>
                  <a:lnTo>
                    <a:pt x="2891" y="1600"/>
                  </a:lnTo>
                  <a:lnTo>
                    <a:pt x="2891" y="1600"/>
                  </a:lnTo>
                  <a:lnTo>
                    <a:pt x="2773" y="1475"/>
                  </a:lnTo>
                  <a:lnTo>
                    <a:pt x="2658" y="1357"/>
                  </a:lnTo>
                  <a:lnTo>
                    <a:pt x="2545" y="1244"/>
                  </a:lnTo>
                  <a:lnTo>
                    <a:pt x="2437" y="1135"/>
                  </a:lnTo>
                  <a:lnTo>
                    <a:pt x="2331" y="1035"/>
                  </a:lnTo>
                  <a:lnTo>
                    <a:pt x="2227" y="938"/>
                  </a:lnTo>
                  <a:lnTo>
                    <a:pt x="2126" y="850"/>
                  </a:lnTo>
                  <a:lnTo>
                    <a:pt x="2027" y="764"/>
                  </a:lnTo>
                  <a:lnTo>
                    <a:pt x="1931" y="685"/>
                  </a:lnTo>
                  <a:lnTo>
                    <a:pt x="1837" y="611"/>
                  </a:lnTo>
                  <a:lnTo>
                    <a:pt x="1744" y="543"/>
                  </a:lnTo>
                  <a:lnTo>
                    <a:pt x="1654" y="478"/>
                  </a:lnTo>
                  <a:lnTo>
                    <a:pt x="1565" y="419"/>
                  </a:lnTo>
                  <a:lnTo>
                    <a:pt x="1477" y="364"/>
                  </a:lnTo>
                  <a:lnTo>
                    <a:pt x="1391" y="314"/>
                  </a:lnTo>
                  <a:lnTo>
                    <a:pt x="1305" y="268"/>
                  </a:lnTo>
                  <a:lnTo>
                    <a:pt x="1222" y="226"/>
                  </a:lnTo>
                  <a:lnTo>
                    <a:pt x="1139" y="188"/>
                  </a:lnTo>
                  <a:lnTo>
                    <a:pt x="1057" y="154"/>
                  </a:lnTo>
                  <a:lnTo>
                    <a:pt x="976" y="125"/>
                  </a:lnTo>
                  <a:lnTo>
                    <a:pt x="894" y="99"/>
                  </a:lnTo>
                  <a:lnTo>
                    <a:pt x="814" y="75"/>
                  </a:lnTo>
                  <a:lnTo>
                    <a:pt x="735" y="55"/>
                  </a:lnTo>
                  <a:lnTo>
                    <a:pt x="654" y="39"/>
                  </a:lnTo>
                  <a:lnTo>
                    <a:pt x="574" y="26"/>
                  </a:lnTo>
                  <a:lnTo>
                    <a:pt x="493" y="16"/>
                  </a:lnTo>
                  <a:lnTo>
                    <a:pt x="412" y="8"/>
                  </a:lnTo>
                  <a:lnTo>
                    <a:pt x="332" y="4"/>
                  </a:lnTo>
                  <a:lnTo>
                    <a:pt x="250" y="0"/>
                  </a:lnTo>
                  <a:lnTo>
                    <a:pt x="168" y="0"/>
                  </a:lnTo>
                  <a:lnTo>
                    <a:pt x="85" y="4"/>
                  </a:lnTo>
                  <a:lnTo>
                    <a:pt x="0" y="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904258" name="Freeform 66"/>
            <p:cNvSpPr>
              <a:spLocks/>
            </p:cNvSpPr>
            <p:nvPr/>
          </p:nvSpPr>
          <p:spPr bwMode="auto">
            <a:xfrm>
              <a:off x="403" y="829"/>
              <a:ext cx="5205" cy="1124"/>
            </a:xfrm>
            <a:custGeom>
              <a:avLst/>
              <a:gdLst/>
              <a:ahLst/>
              <a:cxnLst>
                <a:cxn ang="0">
                  <a:pos x="5205" y="1868"/>
                </a:cxn>
                <a:cxn ang="0">
                  <a:pos x="5161" y="1910"/>
                </a:cxn>
                <a:cxn ang="0">
                  <a:pos x="5105" y="1956"/>
                </a:cxn>
                <a:cxn ang="0">
                  <a:pos x="5030" y="2011"/>
                </a:cxn>
                <a:cxn ang="0">
                  <a:pos x="4936" y="2069"/>
                </a:cxn>
                <a:cxn ang="0">
                  <a:pos x="4822" y="2127"/>
                </a:cxn>
                <a:cxn ang="0">
                  <a:pos x="4693" y="2178"/>
                </a:cxn>
                <a:cxn ang="0">
                  <a:pos x="4621" y="2201"/>
                </a:cxn>
                <a:cxn ang="0">
                  <a:pos x="4546" y="2219"/>
                </a:cxn>
                <a:cxn ang="0">
                  <a:pos x="4467" y="2235"/>
                </a:cxn>
                <a:cxn ang="0">
                  <a:pos x="4385" y="2245"/>
                </a:cxn>
                <a:cxn ang="0">
                  <a:pos x="4299" y="2250"/>
                </a:cxn>
                <a:cxn ang="0">
                  <a:pos x="4208" y="2250"/>
                </a:cxn>
                <a:cxn ang="0">
                  <a:pos x="4117" y="2241"/>
                </a:cxn>
                <a:cxn ang="0">
                  <a:pos x="4020" y="2227"/>
                </a:cxn>
                <a:cxn ang="0">
                  <a:pos x="3921" y="2206"/>
                </a:cxn>
                <a:cxn ang="0">
                  <a:pos x="3820" y="2175"/>
                </a:cxn>
                <a:cxn ang="0">
                  <a:pos x="3714" y="2135"/>
                </a:cxn>
                <a:cxn ang="0">
                  <a:pos x="3607" y="2086"/>
                </a:cxn>
                <a:cxn ang="0">
                  <a:pos x="3497" y="2027"/>
                </a:cxn>
                <a:cxn ang="0">
                  <a:pos x="3385" y="1957"/>
                </a:cxn>
                <a:cxn ang="0">
                  <a:pos x="3270" y="1875"/>
                </a:cxn>
                <a:cxn ang="0">
                  <a:pos x="3153" y="1781"/>
                </a:cxn>
                <a:cxn ang="0">
                  <a:pos x="3035" y="1675"/>
                </a:cxn>
                <a:cxn ang="0">
                  <a:pos x="2914" y="1555"/>
                </a:cxn>
                <a:cxn ang="0">
                  <a:pos x="2795" y="1431"/>
                </a:cxn>
                <a:cxn ang="0">
                  <a:pos x="2564" y="1202"/>
                </a:cxn>
                <a:cxn ang="0">
                  <a:pos x="2346" y="997"/>
                </a:cxn>
                <a:cxn ang="0">
                  <a:pos x="2140" y="816"/>
                </a:cxn>
                <a:cxn ang="0">
                  <a:pos x="1941" y="654"/>
                </a:cxn>
                <a:cxn ang="0">
                  <a:pos x="1752" y="514"/>
                </a:cxn>
                <a:cxn ang="0">
                  <a:pos x="1570" y="394"/>
                </a:cxn>
                <a:cxn ang="0">
                  <a:pos x="1395" y="293"/>
                </a:cxn>
                <a:cxn ang="0">
                  <a:pos x="1226" y="207"/>
                </a:cxn>
                <a:cxn ang="0">
                  <a:pos x="1059" y="139"/>
                </a:cxn>
                <a:cxn ang="0">
                  <a:pos x="897" y="86"/>
                </a:cxn>
                <a:cxn ang="0">
                  <a:pos x="734" y="45"/>
                </a:cxn>
                <a:cxn ang="0">
                  <a:pos x="575" y="20"/>
                </a:cxn>
                <a:cxn ang="0">
                  <a:pos x="414" y="5"/>
                </a:cxn>
                <a:cxn ang="0">
                  <a:pos x="250" y="0"/>
                </a:cxn>
                <a:cxn ang="0">
                  <a:pos x="85" y="7"/>
                </a:cxn>
              </a:cxnLst>
              <a:rect l="0" t="0" r="r" b="b"/>
              <a:pathLst>
                <a:path w="5205" h="2250">
                  <a:moveTo>
                    <a:pt x="5205" y="1868"/>
                  </a:moveTo>
                  <a:lnTo>
                    <a:pt x="5205" y="1868"/>
                  </a:lnTo>
                  <a:lnTo>
                    <a:pt x="5194" y="1880"/>
                  </a:lnTo>
                  <a:lnTo>
                    <a:pt x="5161" y="1910"/>
                  </a:lnTo>
                  <a:lnTo>
                    <a:pt x="5136" y="1931"/>
                  </a:lnTo>
                  <a:lnTo>
                    <a:pt x="5105" y="1956"/>
                  </a:lnTo>
                  <a:lnTo>
                    <a:pt x="5071" y="1981"/>
                  </a:lnTo>
                  <a:lnTo>
                    <a:pt x="5030" y="2011"/>
                  </a:lnTo>
                  <a:lnTo>
                    <a:pt x="4984" y="2040"/>
                  </a:lnTo>
                  <a:lnTo>
                    <a:pt x="4936" y="2069"/>
                  </a:lnTo>
                  <a:lnTo>
                    <a:pt x="4882" y="2098"/>
                  </a:lnTo>
                  <a:lnTo>
                    <a:pt x="4822" y="2127"/>
                  </a:lnTo>
                  <a:lnTo>
                    <a:pt x="4760" y="2153"/>
                  </a:lnTo>
                  <a:lnTo>
                    <a:pt x="4693" y="2178"/>
                  </a:lnTo>
                  <a:lnTo>
                    <a:pt x="4657" y="2190"/>
                  </a:lnTo>
                  <a:lnTo>
                    <a:pt x="4621" y="2201"/>
                  </a:lnTo>
                  <a:lnTo>
                    <a:pt x="4585" y="2211"/>
                  </a:lnTo>
                  <a:lnTo>
                    <a:pt x="4546" y="2219"/>
                  </a:lnTo>
                  <a:lnTo>
                    <a:pt x="4507" y="2227"/>
                  </a:lnTo>
                  <a:lnTo>
                    <a:pt x="4467" y="2235"/>
                  </a:lnTo>
                  <a:lnTo>
                    <a:pt x="4426" y="2240"/>
                  </a:lnTo>
                  <a:lnTo>
                    <a:pt x="4385" y="2245"/>
                  </a:lnTo>
                  <a:lnTo>
                    <a:pt x="4342" y="2248"/>
                  </a:lnTo>
                  <a:lnTo>
                    <a:pt x="4299" y="2250"/>
                  </a:lnTo>
                  <a:lnTo>
                    <a:pt x="4254" y="2250"/>
                  </a:lnTo>
                  <a:lnTo>
                    <a:pt x="4208" y="2250"/>
                  </a:lnTo>
                  <a:lnTo>
                    <a:pt x="4163" y="2246"/>
                  </a:lnTo>
                  <a:lnTo>
                    <a:pt x="4117" y="2241"/>
                  </a:lnTo>
                  <a:lnTo>
                    <a:pt x="4068" y="2235"/>
                  </a:lnTo>
                  <a:lnTo>
                    <a:pt x="4020" y="2227"/>
                  </a:lnTo>
                  <a:lnTo>
                    <a:pt x="3971" y="2217"/>
                  </a:lnTo>
                  <a:lnTo>
                    <a:pt x="3921" y="2206"/>
                  </a:lnTo>
                  <a:lnTo>
                    <a:pt x="3871" y="2191"/>
                  </a:lnTo>
                  <a:lnTo>
                    <a:pt x="3820" y="2175"/>
                  </a:lnTo>
                  <a:lnTo>
                    <a:pt x="3767" y="2156"/>
                  </a:lnTo>
                  <a:lnTo>
                    <a:pt x="3714" y="2135"/>
                  </a:lnTo>
                  <a:lnTo>
                    <a:pt x="3661" y="2112"/>
                  </a:lnTo>
                  <a:lnTo>
                    <a:pt x="3607" y="2086"/>
                  </a:lnTo>
                  <a:lnTo>
                    <a:pt x="3553" y="2057"/>
                  </a:lnTo>
                  <a:lnTo>
                    <a:pt x="3497" y="2027"/>
                  </a:lnTo>
                  <a:lnTo>
                    <a:pt x="3442" y="1993"/>
                  </a:lnTo>
                  <a:lnTo>
                    <a:pt x="3385" y="1957"/>
                  </a:lnTo>
                  <a:lnTo>
                    <a:pt x="3328" y="1917"/>
                  </a:lnTo>
                  <a:lnTo>
                    <a:pt x="3270" y="1875"/>
                  </a:lnTo>
                  <a:lnTo>
                    <a:pt x="3213" y="1830"/>
                  </a:lnTo>
                  <a:lnTo>
                    <a:pt x="3153" y="1781"/>
                  </a:lnTo>
                  <a:lnTo>
                    <a:pt x="3095" y="1730"/>
                  </a:lnTo>
                  <a:lnTo>
                    <a:pt x="3035" y="1675"/>
                  </a:lnTo>
                  <a:lnTo>
                    <a:pt x="2975" y="1617"/>
                  </a:lnTo>
                  <a:lnTo>
                    <a:pt x="2914" y="1555"/>
                  </a:lnTo>
                  <a:lnTo>
                    <a:pt x="2914" y="1555"/>
                  </a:lnTo>
                  <a:lnTo>
                    <a:pt x="2795" y="1431"/>
                  </a:lnTo>
                  <a:lnTo>
                    <a:pt x="2678" y="1313"/>
                  </a:lnTo>
                  <a:lnTo>
                    <a:pt x="2564" y="1202"/>
                  </a:lnTo>
                  <a:lnTo>
                    <a:pt x="2453" y="1097"/>
                  </a:lnTo>
                  <a:lnTo>
                    <a:pt x="2346" y="997"/>
                  </a:lnTo>
                  <a:lnTo>
                    <a:pt x="2241" y="903"/>
                  </a:lnTo>
                  <a:lnTo>
                    <a:pt x="2140" y="816"/>
                  </a:lnTo>
                  <a:lnTo>
                    <a:pt x="2040" y="732"/>
                  </a:lnTo>
                  <a:lnTo>
                    <a:pt x="1941" y="654"/>
                  </a:lnTo>
                  <a:lnTo>
                    <a:pt x="1847" y="582"/>
                  </a:lnTo>
                  <a:lnTo>
                    <a:pt x="1752" y="514"/>
                  </a:lnTo>
                  <a:lnTo>
                    <a:pt x="1661" y="452"/>
                  </a:lnTo>
                  <a:lnTo>
                    <a:pt x="1570" y="394"/>
                  </a:lnTo>
                  <a:lnTo>
                    <a:pt x="1483" y="341"/>
                  </a:lnTo>
                  <a:lnTo>
                    <a:pt x="1395" y="293"/>
                  </a:lnTo>
                  <a:lnTo>
                    <a:pt x="1311" y="247"/>
                  </a:lnTo>
                  <a:lnTo>
                    <a:pt x="1226" y="207"/>
                  </a:lnTo>
                  <a:lnTo>
                    <a:pt x="1143" y="171"/>
                  </a:lnTo>
                  <a:lnTo>
                    <a:pt x="1059" y="139"/>
                  </a:lnTo>
                  <a:lnTo>
                    <a:pt x="977" y="110"/>
                  </a:lnTo>
                  <a:lnTo>
                    <a:pt x="897" y="86"/>
                  </a:lnTo>
                  <a:lnTo>
                    <a:pt x="815" y="63"/>
                  </a:lnTo>
                  <a:lnTo>
                    <a:pt x="734" y="45"/>
                  </a:lnTo>
                  <a:lnTo>
                    <a:pt x="655" y="31"/>
                  </a:lnTo>
                  <a:lnTo>
                    <a:pt x="575" y="20"/>
                  </a:lnTo>
                  <a:lnTo>
                    <a:pt x="494" y="10"/>
                  </a:lnTo>
                  <a:lnTo>
                    <a:pt x="414" y="5"/>
                  </a:lnTo>
                  <a:lnTo>
                    <a:pt x="332" y="2"/>
                  </a:lnTo>
                  <a:lnTo>
                    <a:pt x="250" y="0"/>
                  </a:lnTo>
                  <a:lnTo>
                    <a:pt x="168" y="2"/>
                  </a:lnTo>
                  <a:lnTo>
                    <a:pt x="85" y="7"/>
                  </a:lnTo>
                  <a:lnTo>
                    <a:pt x="0" y="13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904259" name="Freeform 67"/>
            <p:cNvSpPr>
              <a:spLocks/>
            </p:cNvSpPr>
            <p:nvPr/>
          </p:nvSpPr>
          <p:spPr bwMode="auto">
            <a:xfrm>
              <a:off x="418" y="850"/>
              <a:ext cx="5233" cy="1090"/>
            </a:xfrm>
            <a:custGeom>
              <a:avLst/>
              <a:gdLst/>
              <a:ahLst/>
              <a:cxnLst>
                <a:cxn ang="0">
                  <a:pos x="5233" y="1778"/>
                </a:cxn>
                <a:cxn ang="0">
                  <a:pos x="5189" y="1822"/>
                </a:cxn>
                <a:cxn ang="0">
                  <a:pos x="5133" y="1867"/>
                </a:cxn>
                <a:cxn ang="0">
                  <a:pos x="5060" y="1923"/>
                </a:cxn>
                <a:cxn ang="0">
                  <a:pos x="4965" y="1985"/>
                </a:cxn>
                <a:cxn ang="0">
                  <a:pos x="4854" y="2044"/>
                </a:cxn>
                <a:cxn ang="0">
                  <a:pos x="4725" y="2099"/>
                </a:cxn>
                <a:cxn ang="0">
                  <a:pos x="4654" y="2122"/>
                </a:cxn>
                <a:cxn ang="0">
                  <a:pos x="4579" y="2143"/>
                </a:cxn>
                <a:cxn ang="0">
                  <a:pos x="4500" y="2159"/>
                </a:cxn>
                <a:cxn ang="0">
                  <a:pos x="4418" y="2172"/>
                </a:cxn>
                <a:cxn ang="0">
                  <a:pos x="4332" y="2178"/>
                </a:cxn>
                <a:cxn ang="0">
                  <a:pos x="4242" y="2180"/>
                </a:cxn>
                <a:cxn ang="0">
                  <a:pos x="4149" y="2174"/>
                </a:cxn>
                <a:cxn ang="0">
                  <a:pos x="4053" y="2162"/>
                </a:cxn>
                <a:cxn ang="0">
                  <a:pos x="3953" y="2141"/>
                </a:cxn>
                <a:cxn ang="0">
                  <a:pos x="3852" y="2114"/>
                </a:cxn>
                <a:cxn ang="0">
                  <a:pos x="3746" y="2075"/>
                </a:cxn>
                <a:cxn ang="0">
                  <a:pos x="3638" y="2028"/>
                </a:cxn>
                <a:cxn ang="0">
                  <a:pos x="3527" y="1972"/>
                </a:cxn>
                <a:cxn ang="0">
                  <a:pos x="3414" y="1902"/>
                </a:cxn>
                <a:cxn ang="0">
                  <a:pos x="3298" y="1823"/>
                </a:cxn>
                <a:cxn ang="0">
                  <a:pos x="3180" y="1731"/>
                </a:cxn>
                <a:cxn ang="0">
                  <a:pos x="3059" y="1626"/>
                </a:cxn>
                <a:cxn ang="0">
                  <a:pos x="2937" y="1508"/>
                </a:cxn>
                <a:cxn ang="0">
                  <a:pos x="2816" y="1387"/>
                </a:cxn>
                <a:cxn ang="0">
                  <a:pos x="2581" y="1161"/>
                </a:cxn>
                <a:cxn ang="0">
                  <a:pos x="2361" y="959"/>
                </a:cxn>
                <a:cxn ang="0">
                  <a:pos x="2151" y="780"/>
                </a:cxn>
                <a:cxn ang="0">
                  <a:pos x="1951" y="624"/>
                </a:cxn>
                <a:cxn ang="0">
                  <a:pos x="1759" y="486"/>
                </a:cxn>
                <a:cxn ang="0">
                  <a:pos x="1576" y="370"/>
                </a:cxn>
                <a:cxn ang="0">
                  <a:pos x="1400" y="270"/>
                </a:cxn>
                <a:cxn ang="0">
                  <a:pos x="1229" y="189"/>
                </a:cxn>
                <a:cxn ang="0">
                  <a:pos x="1061" y="123"/>
                </a:cxn>
                <a:cxn ang="0">
                  <a:pos x="897" y="73"/>
                </a:cxn>
                <a:cxn ang="0">
                  <a:pos x="736" y="36"/>
                </a:cxn>
                <a:cxn ang="0">
                  <a:pos x="575" y="13"/>
                </a:cxn>
                <a:cxn ang="0">
                  <a:pos x="413" y="2"/>
                </a:cxn>
                <a:cxn ang="0">
                  <a:pos x="250" y="2"/>
                </a:cxn>
                <a:cxn ang="0">
                  <a:pos x="85" y="10"/>
                </a:cxn>
              </a:cxnLst>
              <a:rect l="0" t="0" r="r" b="b"/>
              <a:pathLst>
                <a:path w="5233" h="2180">
                  <a:moveTo>
                    <a:pt x="5233" y="1778"/>
                  </a:moveTo>
                  <a:lnTo>
                    <a:pt x="5233" y="1778"/>
                  </a:lnTo>
                  <a:lnTo>
                    <a:pt x="5222" y="1789"/>
                  </a:lnTo>
                  <a:lnTo>
                    <a:pt x="5189" y="1822"/>
                  </a:lnTo>
                  <a:lnTo>
                    <a:pt x="5164" y="1843"/>
                  </a:lnTo>
                  <a:lnTo>
                    <a:pt x="5133" y="1867"/>
                  </a:lnTo>
                  <a:lnTo>
                    <a:pt x="5099" y="1894"/>
                  </a:lnTo>
                  <a:lnTo>
                    <a:pt x="5060" y="1923"/>
                  </a:lnTo>
                  <a:lnTo>
                    <a:pt x="5015" y="1954"/>
                  </a:lnTo>
                  <a:lnTo>
                    <a:pt x="4965" y="1985"/>
                  </a:lnTo>
                  <a:lnTo>
                    <a:pt x="4913" y="2014"/>
                  </a:lnTo>
                  <a:lnTo>
                    <a:pt x="4854" y="2044"/>
                  </a:lnTo>
                  <a:lnTo>
                    <a:pt x="4792" y="2072"/>
                  </a:lnTo>
                  <a:lnTo>
                    <a:pt x="4725" y="2099"/>
                  </a:lnTo>
                  <a:lnTo>
                    <a:pt x="4689" y="2111"/>
                  </a:lnTo>
                  <a:lnTo>
                    <a:pt x="4654" y="2122"/>
                  </a:lnTo>
                  <a:lnTo>
                    <a:pt x="4617" y="2133"/>
                  </a:lnTo>
                  <a:lnTo>
                    <a:pt x="4579" y="2143"/>
                  </a:lnTo>
                  <a:lnTo>
                    <a:pt x="4540" y="2153"/>
                  </a:lnTo>
                  <a:lnTo>
                    <a:pt x="4500" y="2159"/>
                  </a:lnTo>
                  <a:lnTo>
                    <a:pt x="4460" y="2167"/>
                  </a:lnTo>
                  <a:lnTo>
                    <a:pt x="4418" y="2172"/>
                  </a:lnTo>
                  <a:lnTo>
                    <a:pt x="4375" y="2175"/>
                  </a:lnTo>
                  <a:lnTo>
                    <a:pt x="4332" y="2178"/>
                  </a:lnTo>
                  <a:lnTo>
                    <a:pt x="4288" y="2180"/>
                  </a:lnTo>
                  <a:lnTo>
                    <a:pt x="4242" y="2180"/>
                  </a:lnTo>
                  <a:lnTo>
                    <a:pt x="4196" y="2178"/>
                  </a:lnTo>
                  <a:lnTo>
                    <a:pt x="4149" y="2174"/>
                  </a:lnTo>
                  <a:lnTo>
                    <a:pt x="4102" y="2169"/>
                  </a:lnTo>
                  <a:lnTo>
                    <a:pt x="4053" y="2162"/>
                  </a:lnTo>
                  <a:lnTo>
                    <a:pt x="4003" y="2153"/>
                  </a:lnTo>
                  <a:lnTo>
                    <a:pt x="3953" y="2141"/>
                  </a:lnTo>
                  <a:lnTo>
                    <a:pt x="3903" y="2128"/>
                  </a:lnTo>
                  <a:lnTo>
                    <a:pt x="3852" y="2114"/>
                  </a:lnTo>
                  <a:lnTo>
                    <a:pt x="3799" y="2096"/>
                  </a:lnTo>
                  <a:lnTo>
                    <a:pt x="3746" y="2075"/>
                  </a:lnTo>
                  <a:lnTo>
                    <a:pt x="3692" y="2054"/>
                  </a:lnTo>
                  <a:lnTo>
                    <a:pt x="3638" y="2028"/>
                  </a:lnTo>
                  <a:lnTo>
                    <a:pt x="3582" y="2001"/>
                  </a:lnTo>
                  <a:lnTo>
                    <a:pt x="3527" y="1972"/>
                  </a:lnTo>
                  <a:lnTo>
                    <a:pt x="3471" y="1938"/>
                  </a:lnTo>
                  <a:lnTo>
                    <a:pt x="3414" y="1902"/>
                  </a:lnTo>
                  <a:lnTo>
                    <a:pt x="3356" y="1865"/>
                  </a:lnTo>
                  <a:lnTo>
                    <a:pt x="3298" y="1823"/>
                  </a:lnTo>
                  <a:lnTo>
                    <a:pt x="3239" y="1778"/>
                  </a:lnTo>
                  <a:lnTo>
                    <a:pt x="3180" y="1731"/>
                  </a:lnTo>
                  <a:lnTo>
                    <a:pt x="3120" y="1681"/>
                  </a:lnTo>
                  <a:lnTo>
                    <a:pt x="3059" y="1626"/>
                  </a:lnTo>
                  <a:lnTo>
                    <a:pt x="2999" y="1570"/>
                  </a:lnTo>
                  <a:lnTo>
                    <a:pt x="2937" y="1508"/>
                  </a:lnTo>
                  <a:lnTo>
                    <a:pt x="2937" y="1508"/>
                  </a:lnTo>
                  <a:lnTo>
                    <a:pt x="2816" y="1387"/>
                  </a:lnTo>
                  <a:lnTo>
                    <a:pt x="2697" y="1271"/>
                  </a:lnTo>
                  <a:lnTo>
                    <a:pt x="2581" y="1161"/>
                  </a:lnTo>
                  <a:lnTo>
                    <a:pt x="2470" y="1058"/>
                  </a:lnTo>
                  <a:lnTo>
                    <a:pt x="2361" y="959"/>
                  </a:lnTo>
                  <a:lnTo>
                    <a:pt x="2255" y="867"/>
                  </a:lnTo>
                  <a:lnTo>
                    <a:pt x="2151" y="780"/>
                  </a:lnTo>
                  <a:lnTo>
                    <a:pt x="2050" y="699"/>
                  </a:lnTo>
                  <a:lnTo>
                    <a:pt x="1951" y="624"/>
                  </a:lnTo>
                  <a:lnTo>
                    <a:pt x="1854" y="552"/>
                  </a:lnTo>
                  <a:lnTo>
                    <a:pt x="1759" y="486"/>
                  </a:lnTo>
                  <a:lnTo>
                    <a:pt x="1668" y="427"/>
                  </a:lnTo>
                  <a:lnTo>
                    <a:pt x="1576" y="370"/>
                  </a:lnTo>
                  <a:lnTo>
                    <a:pt x="1487" y="318"/>
                  </a:lnTo>
                  <a:lnTo>
                    <a:pt x="1400" y="270"/>
                  </a:lnTo>
                  <a:lnTo>
                    <a:pt x="1314" y="228"/>
                  </a:lnTo>
                  <a:lnTo>
                    <a:pt x="1229" y="189"/>
                  </a:lnTo>
                  <a:lnTo>
                    <a:pt x="1144" y="154"/>
                  </a:lnTo>
                  <a:lnTo>
                    <a:pt x="1061" y="123"/>
                  </a:lnTo>
                  <a:lnTo>
                    <a:pt x="979" y="96"/>
                  </a:lnTo>
                  <a:lnTo>
                    <a:pt x="897" y="73"/>
                  </a:lnTo>
                  <a:lnTo>
                    <a:pt x="817" y="54"/>
                  </a:lnTo>
                  <a:lnTo>
                    <a:pt x="736" y="36"/>
                  </a:lnTo>
                  <a:lnTo>
                    <a:pt x="656" y="23"/>
                  </a:lnTo>
                  <a:lnTo>
                    <a:pt x="575" y="13"/>
                  </a:lnTo>
                  <a:lnTo>
                    <a:pt x="495" y="7"/>
                  </a:lnTo>
                  <a:lnTo>
                    <a:pt x="413" y="2"/>
                  </a:lnTo>
                  <a:lnTo>
                    <a:pt x="332" y="0"/>
                  </a:lnTo>
                  <a:lnTo>
                    <a:pt x="250" y="2"/>
                  </a:lnTo>
                  <a:lnTo>
                    <a:pt x="168" y="5"/>
                  </a:lnTo>
                  <a:lnTo>
                    <a:pt x="85" y="10"/>
                  </a:lnTo>
                  <a:lnTo>
                    <a:pt x="0" y="1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904260" name="Freeform 68"/>
            <p:cNvSpPr>
              <a:spLocks/>
            </p:cNvSpPr>
            <p:nvPr/>
          </p:nvSpPr>
          <p:spPr bwMode="auto">
            <a:xfrm>
              <a:off x="434" y="870"/>
              <a:ext cx="5259" cy="1056"/>
            </a:xfrm>
            <a:custGeom>
              <a:avLst/>
              <a:gdLst/>
              <a:ahLst/>
              <a:cxnLst>
                <a:cxn ang="0">
                  <a:pos x="5259" y="1687"/>
                </a:cxn>
                <a:cxn ang="0">
                  <a:pos x="5214" y="1731"/>
                </a:cxn>
                <a:cxn ang="0">
                  <a:pos x="5160" y="1779"/>
                </a:cxn>
                <a:cxn ang="0">
                  <a:pos x="5087" y="1837"/>
                </a:cxn>
                <a:cxn ang="0">
                  <a:pos x="4994" y="1900"/>
                </a:cxn>
                <a:cxn ang="0">
                  <a:pos x="4883" y="1963"/>
                </a:cxn>
                <a:cxn ang="0">
                  <a:pos x="4755" y="2020"/>
                </a:cxn>
                <a:cxn ang="0">
                  <a:pos x="4684" y="2045"/>
                </a:cxn>
                <a:cxn ang="0">
                  <a:pos x="4611" y="2068"/>
                </a:cxn>
                <a:cxn ang="0">
                  <a:pos x="4531" y="2086"/>
                </a:cxn>
                <a:cxn ang="0">
                  <a:pos x="4449" y="2100"/>
                </a:cxn>
                <a:cxn ang="0">
                  <a:pos x="4363" y="2108"/>
                </a:cxn>
                <a:cxn ang="0">
                  <a:pos x="4275" y="2112"/>
                </a:cxn>
                <a:cxn ang="0">
                  <a:pos x="4181" y="2107"/>
                </a:cxn>
                <a:cxn ang="0">
                  <a:pos x="4084" y="2097"/>
                </a:cxn>
                <a:cxn ang="0">
                  <a:pos x="3984" y="2079"/>
                </a:cxn>
                <a:cxn ang="0">
                  <a:pos x="3882" y="2052"/>
                </a:cxn>
                <a:cxn ang="0">
                  <a:pos x="3776" y="2016"/>
                </a:cxn>
                <a:cxn ang="0">
                  <a:pos x="3668" y="1971"/>
                </a:cxn>
                <a:cxn ang="0">
                  <a:pos x="3555" y="1916"/>
                </a:cxn>
                <a:cxn ang="0">
                  <a:pos x="3441" y="1850"/>
                </a:cxn>
                <a:cxn ang="0">
                  <a:pos x="3325" y="1773"/>
                </a:cxn>
                <a:cxn ang="0">
                  <a:pos x="3205" y="1682"/>
                </a:cxn>
                <a:cxn ang="0">
                  <a:pos x="3083" y="1579"/>
                </a:cxn>
                <a:cxn ang="0">
                  <a:pos x="2958" y="1463"/>
                </a:cxn>
                <a:cxn ang="0">
                  <a:pos x="2835" y="1343"/>
                </a:cxn>
                <a:cxn ang="0">
                  <a:pos x="2599" y="1122"/>
                </a:cxn>
                <a:cxn ang="0">
                  <a:pos x="2374" y="923"/>
                </a:cxn>
                <a:cxn ang="0">
                  <a:pos x="2161" y="747"/>
                </a:cxn>
                <a:cxn ang="0">
                  <a:pos x="1960" y="594"/>
                </a:cxn>
                <a:cxn ang="0">
                  <a:pos x="1767" y="460"/>
                </a:cxn>
                <a:cxn ang="0">
                  <a:pos x="1581" y="347"/>
                </a:cxn>
                <a:cxn ang="0">
                  <a:pos x="1403" y="250"/>
                </a:cxn>
                <a:cxn ang="0">
                  <a:pos x="1231" y="171"/>
                </a:cxn>
                <a:cxn ang="0">
                  <a:pos x="1063" y="109"/>
                </a:cxn>
                <a:cxn ang="0">
                  <a:pos x="898" y="63"/>
                </a:cxn>
                <a:cxn ang="0">
                  <a:pos x="735" y="29"/>
                </a:cxn>
                <a:cxn ang="0">
                  <a:pos x="574" y="8"/>
                </a:cxn>
                <a:cxn ang="0">
                  <a:pos x="412" y="0"/>
                </a:cxn>
                <a:cxn ang="0">
                  <a:pos x="249" y="3"/>
                </a:cxn>
                <a:cxn ang="0">
                  <a:pos x="84" y="16"/>
                </a:cxn>
              </a:cxnLst>
              <a:rect l="0" t="0" r="r" b="b"/>
              <a:pathLst>
                <a:path w="5259" h="2112">
                  <a:moveTo>
                    <a:pt x="5259" y="1687"/>
                  </a:moveTo>
                  <a:lnTo>
                    <a:pt x="5259" y="1687"/>
                  </a:lnTo>
                  <a:lnTo>
                    <a:pt x="5248" y="1698"/>
                  </a:lnTo>
                  <a:lnTo>
                    <a:pt x="5214" y="1731"/>
                  </a:lnTo>
                  <a:lnTo>
                    <a:pt x="5189" y="1753"/>
                  </a:lnTo>
                  <a:lnTo>
                    <a:pt x="5160" y="1779"/>
                  </a:lnTo>
                  <a:lnTo>
                    <a:pt x="5127" y="1806"/>
                  </a:lnTo>
                  <a:lnTo>
                    <a:pt x="5087" y="1837"/>
                  </a:lnTo>
                  <a:lnTo>
                    <a:pt x="5044" y="1868"/>
                  </a:lnTo>
                  <a:lnTo>
                    <a:pt x="4994" y="1900"/>
                  </a:lnTo>
                  <a:lnTo>
                    <a:pt x="4941" y="1931"/>
                  </a:lnTo>
                  <a:lnTo>
                    <a:pt x="4883" y="1963"/>
                  </a:lnTo>
                  <a:lnTo>
                    <a:pt x="4822" y="1992"/>
                  </a:lnTo>
                  <a:lnTo>
                    <a:pt x="4755" y="2020"/>
                  </a:lnTo>
                  <a:lnTo>
                    <a:pt x="4720" y="2033"/>
                  </a:lnTo>
                  <a:lnTo>
                    <a:pt x="4684" y="2045"/>
                  </a:lnTo>
                  <a:lnTo>
                    <a:pt x="4648" y="2057"/>
                  </a:lnTo>
                  <a:lnTo>
                    <a:pt x="4611" y="2068"/>
                  </a:lnTo>
                  <a:lnTo>
                    <a:pt x="4572" y="2078"/>
                  </a:lnTo>
                  <a:lnTo>
                    <a:pt x="4531" y="2086"/>
                  </a:lnTo>
                  <a:lnTo>
                    <a:pt x="4491" y="2094"/>
                  </a:lnTo>
                  <a:lnTo>
                    <a:pt x="4449" y="2100"/>
                  </a:lnTo>
                  <a:lnTo>
                    <a:pt x="4406" y="2105"/>
                  </a:lnTo>
                  <a:lnTo>
                    <a:pt x="4363" y="2108"/>
                  </a:lnTo>
                  <a:lnTo>
                    <a:pt x="4319" y="2110"/>
                  </a:lnTo>
                  <a:lnTo>
                    <a:pt x="4275" y="2112"/>
                  </a:lnTo>
                  <a:lnTo>
                    <a:pt x="4227" y="2110"/>
                  </a:lnTo>
                  <a:lnTo>
                    <a:pt x="4181" y="2107"/>
                  </a:lnTo>
                  <a:lnTo>
                    <a:pt x="4133" y="2104"/>
                  </a:lnTo>
                  <a:lnTo>
                    <a:pt x="4084" y="2097"/>
                  </a:lnTo>
                  <a:lnTo>
                    <a:pt x="4036" y="2089"/>
                  </a:lnTo>
                  <a:lnTo>
                    <a:pt x="3984" y="2079"/>
                  </a:lnTo>
                  <a:lnTo>
                    <a:pt x="3934" y="2066"/>
                  </a:lnTo>
                  <a:lnTo>
                    <a:pt x="3882" y="2052"/>
                  </a:lnTo>
                  <a:lnTo>
                    <a:pt x="3829" y="2036"/>
                  </a:lnTo>
                  <a:lnTo>
                    <a:pt x="3776" y="2016"/>
                  </a:lnTo>
                  <a:lnTo>
                    <a:pt x="3722" y="1995"/>
                  </a:lnTo>
                  <a:lnTo>
                    <a:pt x="3668" y="1971"/>
                  </a:lnTo>
                  <a:lnTo>
                    <a:pt x="3612" y="1945"/>
                  </a:lnTo>
                  <a:lnTo>
                    <a:pt x="3555" y="1916"/>
                  </a:lnTo>
                  <a:lnTo>
                    <a:pt x="3498" y="1884"/>
                  </a:lnTo>
                  <a:lnTo>
                    <a:pt x="3441" y="1850"/>
                  </a:lnTo>
                  <a:lnTo>
                    <a:pt x="3383" y="1813"/>
                  </a:lnTo>
                  <a:lnTo>
                    <a:pt x="3325" y="1773"/>
                  </a:lnTo>
                  <a:lnTo>
                    <a:pt x="3265" y="1729"/>
                  </a:lnTo>
                  <a:lnTo>
                    <a:pt x="3205" y="1682"/>
                  </a:lnTo>
                  <a:lnTo>
                    <a:pt x="3144" y="1632"/>
                  </a:lnTo>
                  <a:lnTo>
                    <a:pt x="3083" y="1579"/>
                  </a:lnTo>
                  <a:lnTo>
                    <a:pt x="3021" y="1522"/>
                  </a:lnTo>
                  <a:lnTo>
                    <a:pt x="2958" y="1463"/>
                  </a:lnTo>
                  <a:lnTo>
                    <a:pt x="2958" y="1463"/>
                  </a:lnTo>
                  <a:lnTo>
                    <a:pt x="2835" y="1343"/>
                  </a:lnTo>
                  <a:lnTo>
                    <a:pt x="2715" y="1228"/>
                  </a:lnTo>
                  <a:lnTo>
                    <a:pt x="2599" y="1122"/>
                  </a:lnTo>
                  <a:lnTo>
                    <a:pt x="2485" y="1020"/>
                  </a:lnTo>
                  <a:lnTo>
                    <a:pt x="2374" y="923"/>
                  </a:lnTo>
                  <a:lnTo>
                    <a:pt x="2267" y="833"/>
                  </a:lnTo>
                  <a:lnTo>
                    <a:pt x="2161" y="747"/>
                  </a:lnTo>
                  <a:lnTo>
                    <a:pt x="2060" y="668"/>
                  </a:lnTo>
                  <a:lnTo>
                    <a:pt x="1960" y="594"/>
                  </a:lnTo>
                  <a:lnTo>
                    <a:pt x="1861" y="524"/>
                  </a:lnTo>
                  <a:lnTo>
                    <a:pt x="1767" y="460"/>
                  </a:lnTo>
                  <a:lnTo>
                    <a:pt x="1673" y="400"/>
                  </a:lnTo>
                  <a:lnTo>
                    <a:pt x="1581" y="347"/>
                  </a:lnTo>
                  <a:lnTo>
                    <a:pt x="1492" y="297"/>
                  </a:lnTo>
                  <a:lnTo>
                    <a:pt x="1403" y="250"/>
                  </a:lnTo>
                  <a:lnTo>
                    <a:pt x="1316" y="210"/>
                  </a:lnTo>
                  <a:lnTo>
                    <a:pt x="1231" y="171"/>
                  </a:lnTo>
                  <a:lnTo>
                    <a:pt x="1146" y="138"/>
                  </a:lnTo>
                  <a:lnTo>
                    <a:pt x="1063" y="109"/>
                  </a:lnTo>
                  <a:lnTo>
                    <a:pt x="980" y="84"/>
                  </a:lnTo>
                  <a:lnTo>
                    <a:pt x="898" y="63"/>
                  </a:lnTo>
                  <a:lnTo>
                    <a:pt x="816" y="43"/>
                  </a:lnTo>
                  <a:lnTo>
                    <a:pt x="735" y="29"/>
                  </a:lnTo>
                  <a:lnTo>
                    <a:pt x="655" y="17"/>
                  </a:lnTo>
                  <a:lnTo>
                    <a:pt x="574" y="8"/>
                  </a:lnTo>
                  <a:lnTo>
                    <a:pt x="494" y="3"/>
                  </a:lnTo>
                  <a:lnTo>
                    <a:pt x="412" y="0"/>
                  </a:lnTo>
                  <a:lnTo>
                    <a:pt x="331" y="0"/>
                  </a:lnTo>
                  <a:lnTo>
                    <a:pt x="249" y="3"/>
                  </a:lnTo>
                  <a:lnTo>
                    <a:pt x="168" y="8"/>
                  </a:lnTo>
                  <a:lnTo>
                    <a:pt x="84" y="16"/>
                  </a:lnTo>
                  <a:lnTo>
                    <a:pt x="0" y="25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904261" name="Freeform 69"/>
            <p:cNvSpPr>
              <a:spLocks/>
            </p:cNvSpPr>
            <p:nvPr/>
          </p:nvSpPr>
          <p:spPr bwMode="auto">
            <a:xfrm>
              <a:off x="450" y="890"/>
              <a:ext cx="5283" cy="1021"/>
            </a:xfrm>
            <a:custGeom>
              <a:avLst/>
              <a:gdLst/>
              <a:ahLst/>
              <a:cxnLst>
                <a:cxn ang="0">
                  <a:pos x="5283" y="1597"/>
                </a:cxn>
                <a:cxn ang="0">
                  <a:pos x="5240" y="1642"/>
                </a:cxn>
                <a:cxn ang="0">
                  <a:pos x="5187" y="1691"/>
                </a:cxn>
                <a:cxn ang="0">
                  <a:pos x="5114" y="1750"/>
                </a:cxn>
                <a:cxn ang="0">
                  <a:pos x="5022" y="1817"/>
                </a:cxn>
                <a:cxn ang="0">
                  <a:pos x="4912" y="1881"/>
                </a:cxn>
                <a:cxn ang="0">
                  <a:pos x="4818" y="1928"/>
                </a:cxn>
                <a:cxn ang="0">
                  <a:pos x="4750" y="1955"/>
                </a:cxn>
                <a:cxn ang="0">
                  <a:pos x="4678" y="1981"/>
                </a:cxn>
                <a:cxn ang="0">
                  <a:pos x="4601" y="2002"/>
                </a:cxn>
                <a:cxn ang="0">
                  <a:pos x="4522" y="2020"/>
                </a:cxn>
                <a:cxn ang="0">
                  <a:pos x="4438" y="2033"/>
                </a:cxn>
                <a:cxn ang="0">
                  <a:pos x="4350" y="2041"/>
                </a:cxn>
                <a:cxn ang="0">
                  <a:pos x="4259" y="2043"/>
                </a:cxn>
                <a:cxn ang="0">
                  <a:pos x="4164" y="2038"/>
                </a:cxn>
                <a:cxn ang="0">
                  <a:pos x="4066" y="2025"/>
                </a:cxn>
                <a:cxn ang="0">
                  <a:pos x="3964" y="2005"/>
                </a:cxn>
                <a:cxn ang="0">
                  <a:pos x="3860" y="1976"/>
                </a:cxn>
                <a:cxn ang="0">
                  <a:pos x="3752" y="1938"/>
                </a:cxn>
                <a:cxn ang="0">
                  <a:pos x="3641" y="1889"/>
                </a:cxn>
                <a:cxn ang="0">
                  <a:pos x="3527" y="1831"/>
                </a:cxn>
                <a:cxn ang="0">
                  <a:pos x="3410" y="1760"/>
                </a:cxn>
                <a:cxn ang="0">
                  <a:pos x="3291" y="1679"/>
                </a:cxn>
                <a:cxn ang="0">
                  <a:pos x="3169" y="1584"/>
                </a:cxn>
                <a:cxn ang="0">
                  <a:pos x="3044" y="1477"/>
                </a:cxn>
                <a:cxn ang="0">
                  <a:pos x="2980" y="1418"/>
                </a:cxn>
                <a:cxn ang="0">
                  <a:pos x="2734" y="1188"/>
                </a:cxn>
                <a:cxn ang="0">
                  <a:pos x="2499" y="982"/>
                </a:cxn>
                <a:cxn ang="0">
                  <a:pos x="2279" y="799"/>
                </a:cxn>
                <a:cxn ang="0">
                  <a:pos x="2069" y="638"/>
                </a:cxn>
                <a:cxn ang="0">
                  <a:pos x="1869" y="497"/>
                </a:cxn>
                <a:cxn ang="0">
                  <a:pos x="1679" y="378"/>
                </a:cxn>
                <a:cxn ang="0">
                  <a:pos x="1496" y="276"/>
                </a:cxn>
                <a:cxn ang="0">
                  <a:pos x="1319" y="192"/>
                </a:cxn>
                <a:cxn ang="0">
                  <a:pos x="1148" y="124"/>
                </a:cxn>
                <a:cxn ang="0">
                  <a:pos x="980" y="73"/>
                </a:cxn>
                <a:cxn ang="0">
                  <a:pos x="817" y="36"/>
                </a:cxn>
                <a:cxn ang="0">
                  <a:pos x="654" y="11"/>
                </a:cxn>
                <a:cxn ang="0">
                  <a:pos x="493" y="2"/>
                </a:cxn>
                <a:cxn ang="0">
                  <a:pos x="331" y="2"/>
                </a:cxn>
                <a:cxn ang="0">
                  <a:pos x="167" y="13"/>
                </a:cxn>
                <a:cxn ang="0">
                  <a:pos x="0" y="34"/>
                </a:cxn>
              </a:cxnLst>
              <a:rect l="0" t="0" r="r" b="b"/>
              <a:pathLst>
                <a:path w="5283" h="2043">
                  <a:moveTo>
                    <a:pt x="5283" y="1597"/>
                  </a:moveTo>
                  <a:lnTo>
                    <a:pt x="5283" y="1597"/>
                  </a:lnTo>
                  <a:lnTo>
                    <a:pt x="5272" y="1608"/>
                  </a:lnTo>
                  <a:lnTo>
                    <a:pt x="5240" y="1642"/>
                  </a:lnTo>
                  <a:lnTo>
                    <a:pt x="5215" y="1665"/>
                  </a:lnTo>
                  <a:lnTo>
                    <a:pt x="5187" y="1691"/>
                  </a:lnTo>
                  <a:lnTo>
                    <a:pt x="5153" y="1720"/>
                  </a:lnTo>
                  <a:lnTo>
                    <a:pt x="5114" y="1750"/>
                  </a:lnTo>
                  <a:lnTo>
                    <a:pt x="5071" y="1783"/>
                  </a:lnTo>
                  <a:lnTo>
                    <a:pt x="5022" y="1817"/>
                  </a:lnTo>
                  <a:lnTo>
                    <a:pt x="4969" y="1849"/>
                  </a:lnTo>
                  <a:lnTo>
                    <a:pt x="4912" y="1881"/>
                  </a:lnTo>
                  <a:lnTo>
                    <a:pt x="4850" y="1912"/>
                  </a:lnTo>
                  <a:lnTo>
                    <a:pt x="4818" y="1928"/>
                  </a:lnTo>
                  <a:lnTo>
                    <a:pt x="4785" y="1942"/>
                  </a:lnTo>
                  <a:lnTo>
                    <a:pt x="4750" y="1955"/>
                  </a:lnTo>
                  <a:lnTo>
                    <a:pt x="4714" y="1968"/>
                  </a:lnTo>
                  <a:lnTo>
                    <a:pt x="4678" y="1981"/>
                  </a:lnTo>
                  <a:lnTo>
                    <a:pt x="4640" y="1993"/>
                  </a:lnTo>
                  <a:lnTo>
                    <a:pt x="4601" y="2002"/>
                  </a:lnTo>
                  <a:lnTo>
                    <a:pt x="4563" y="2012"/>
                  </a:lnTo>
                  <a:lnTo>
                    <a:pt x="4522" y="2020"/>
                  </a:lnTo>
                  <a:lnTo>
                    <a:pt x="4481" y="2028"/>
                  </a:lnTo>
                  <a:lnTo>
                    <a:pt x="4438" y="2033"/>
                  </a:lnTo>
                  <a:lnTo>
                    <a:pt x="4395" y="2038"/>
                  </a:lnTo>
                  <a:lnTo>
                    <a:pt x="4350" y="2041"/>
                  </a:lnTo>
                  <a:lnTo>
                    <a:pt x="4304" y="2043"/>
                  </a:lnTo>
                  <a:lnTo>
                    <a:pt x="4259" y="2043"/>
                  </a:lnTo>
                  <a:lnTo>
                    <a:pt x="4211" y="2041"/>
                  </a:lnTo>
                  <a:lnTo>
                    <a:pt x="4164" y="2038"/>
                  </a:lnTo>
                  <a:lnTo>
                    <a:pt x="4116" y="2033"/>
                  </a:lnTo>
                  <a:lnTo>
                    <a:pt x="4066" y="2025"/>
                  </a:lnTo>
                  <a:lnTo>
                    <a:pt x="4016" y="2017"/>
                  </a:lnTo>
                  <a:lnTo>
                    <a:pt x="3964" y="2005"/>
                  </a:lnTo>
                  <a:lnTo>
                    <a:pt x="3913" y="1991"/>
                  </a:lnTo>
                  <a:lnTo>
                    <a:pt x="3860" y="1976"/>
                  </a:lnTo>
                  <a:lnTo>
                    <a:pt x="3806" y="1959"/>
                  </a:lnTo>
                  <a:lnTo>
                    <a:pt x="3752" y="1938"/>
                  </a:lnTo>
                  <a:lnTo>
                    <a:pt x="3696" y="1915"/>
                  </a:lnTo>
                  <a:lnTo>
                    <a:pt x="3641" y="1889"/>
                  </a:lnTo>
                  <a:lnTo>
                    <a:pt x="3584" y="1862"/>
                  </a:lnTo>
                  <a:lnTo>
                    <a:pt x="3527" y="1831"/>
                  </a:lnTo>
                  <a:lnTo>
                    <a:pt x="3469" y="1797"/>
                  </a:lnTo>
                  <a:lnTo>
                    <a:pt x="3410" y="1760"/>
                  </a:lnTo>
                  <a:lnTo>
                    <a:pt x="3350" y="1721"/>
                  </a:lnTo>
                  <a:lnTo>
                    <a:pt x="3291" y="1679"/>
                  </a:lnTo>
                  <a:lnTo>
                    <a:pt x="3230" y="1634"/>
                  </a:lnTo>
                  <a:lnTo>
                    <a:pt x="3169" y="1584"/>
                  </a:lnTo>
                  <a:lnTo>
                    <a:pt x="3106" y="1532"/>
                  </a:lnTo>
                  <a:lnTo>
                    <a:pt x="3044" y="1477"/>
                  </a:lnTo>
                  <a:lnTo>
                    <a:pt x="2980" y="1418"/>
                  </a:lnTo>
                  <a:lnTo>
                    <a:pt x="2980" y="1418"/>
                  </a:lnTo>
                  <a:lnTo>
                    <a:pt x="2855" y="1300"/>
                  </a:lnTo>
                  <a:lnTo>
                    <a:pt x="2734" y="1188"/>
                  </a:lnTo>
                  <a:lnTo>
                    <a:pt x="2615" y="1082"/>
                  </a:lnTo>
                  <a:lnTo>
                    <a:pt x="2499" y="982"/>
                  </a:lnTo>
                  <a:lnTo>
                    <a:pt x="2388" y="888"/>
                  </a:lnTo>
                  <a:lnTo>
                    <a:pt x="2279" y="799"/>
                  </a:lnTo>
                  <a:lnTo>
                    <a:pt x="2173" y="715"/>
                  </a:lnTo>
                  <a:lnTo>
                    <a:pt x="2069" y="638"/>
                  </a:lnTo>
                  <a:lnTo>
                    <a:pt x="1968" y="565"/>
                  </a:lnTo>
                  <a:lnTo>
                    <a:pt x="1869" y="497"/>
                  </a:lnTo>
                  <a:lnTo>
                    <a:pt x="1773" y="434"/>
                  </a:lnTo>
                  <a:lnTo>
                    <a:pt x="1679" y="378"/>
                  </a:lnTo>
                  <a:lnTo>
                    <a:pt x="1586" y="325"/>
                  </a:lnTo>
                  <a:lnTo>
                    <a:pt x="1496" y="276"/>
                  </a:lnTo>
                  <a:lnTo>
                    <a:pt x="1407" y="231"/>
                  </a:lnTo>
                  <a:lnTo>
                    <a:pt x="1319" y="192"/>
                  </a:lnTo>
                  <a:lnTo>
                    <a:pt x="1233" y="155"/>
                  </a:lnTo>
                  <a:lnTo>
                    <a:pt x="1148" y="124"/>
                  </a:lnTo>
                  <a:lnTo>
                    <a:pt x="1064" y="97"/>
                  </a:lnTo>
                  <a:lnTo>
                    <a:pt x="980" y="73"/>
                  </a:lnTo>
                  <a:lnTo>
                    <a:pt x="899" y="52"/>
                  </a:lnTo>
                  <a:lnTo>
                    <a:pt x="817" y="36"/>
                  </a:lnTo>
                  <a:lnTo>
                    <a:pt x="736" y="23"/>
                  </a:lnTo>
                  <a:lnTo>
                    <a:pt x="654" y="11"/>
                  </a:lnTo>
                  <a:lnTo>
                    <a:pt x="574" y="5"/>
                  </a:lnTo>
                  <a:lnTo>
                    <a:pt x="493" y="2"/>
                  </a:lnTo>
                  <a:lnTo>
                    <a:pt x="413" y="0"/>
                  </a:lnTo>
                  <a:lnTo>
                    <a:pt x="331" y="2"/>
                  </a:lnTo>
                  <a:lnTo>
                    <a:pt x="250" y="6"/>
                  </a:lnTo>
                  <a:lnTo>
                    <a:pt x="167" y="13"/>
                  </a:lnTo>
                  <a:lnTo>
                    <a:pt x="85" y="23"/>
                  </a:lnTo>
                  <a:lnTo>
                    <a:pt x="0" y="3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904262" name="Freeform 70"/>
            <p:cNvSpPr>
              <a:spLocks/>
            </p:cNvSpPr>
            <p:nvPr/>
          </p:nvSpPr>
          <p:spPr bwMode="auto">
            <a:xfrm>
              <a:off x="467" y="910"/>
              <a:ext cx="5306" cy="988"/>
            </a:xfrm>
            <a:custGeom>
              <a:avLst/>
              <a:gdLst/>
              <a:ahLst/>
              <a:cxnLst>
                <a:cxn ang="0">
                  <a:pos x="5306" y="1505"/>
                </a:cxn>
                <a:cxn ang="0">
                  <a:pos x="5263" y="1552"/>
                </a:cxn>
                <a:cxn ang="0">
                  <a:pos x="5211" y="1602"/>
                </a:cxn>
                <a:cxn ang="0">
                  <a:pos x="5138" y="1663"/>
                </a:cxn>
                <a:cxn ang="0">
                  <a:pos x="5048" y="1731"/>
                </a:cxn>
                <a:cxn ang="0">
                  <a:pos x="4939" y="1799"/>
                </a:cxn>
                <a:cxn ang="0">
                  <a:pos x="4845" y="1848"/>
                </a:cxn>
                <a:cxn ang="0">
                  <a:pos x="4779" y="1877"/>
                </a:cxn>
                <a:cxn ang="0">
                  <a:pos x="4707" y="1904"/>
                </a:cxn>
                <a:cxn ang="0">
                  <a:pos x="4630" y="1928"/>
                </a:cxn>
                <a:cxn ang="0">
                  <a:pos x="4551" y="1948"/>
                </a:cxn>
                <a:cxn ang="0">
                  <a:pos x="4468" y="1962"/>
                </a:cxn>
                <a:cxn ang="0">
                  <a:pos x="4380" y="1972"/>
                </a:cxn>
                <a:cxn ang="0">
                  <a:pos x="4289" y="1975"/>
                </a:cxn>
                <a:cxn ang="0">
                  <a:pos x="4194" y="1972"/>
                </a:cxn>
                <a:cxn ang="0">
                  <a:pos x="4096" y="1961"/>
                </a:cxn>
                <a:cxn ang="0">
                  <a:pos x="3993" y="1943"/>
                </a:cxn>
                <a:cxn ang="0">
                  <a:pos x="3889" y="1915"/>
                </a:cxn>
                <a:cxn ang="0">
                  <a:pos x="3779" y="1880"/>
                </a:cxn>
                <a:cxn ang="0">
                  <a:pos x="3668" y="1833"/>
                </a:cxn>
                <a:cxn ang="0">
                  <a:pos x="3553" y="1777"/>
                </a:cxn>
                <a:cxn ang="0">
                  <a:pos x="3436" y="1709"/>
                </a:cxn>
                <a:cxn ang="0">
                  <a:pos x="3315" y="1630"/>
                </a:cxn>
                <a:cxn ang="0">
                  <a:pos x="3192" y="1536"/>
                </a:cxn>
                <a:cxn ang="0">
                  <a:pos x="3066" y="1431"/>
                </a:cxn>
                <a:cxn ang="0">
                  <a:pos x="3000" y="1373"/>
                </a:cxn>
                <a:cxn ang="0">
                  <a:pos x="2750" y="1147"/>
                </a:cxn>
                <a:cxn ang="0">
                  <a:pos x="2514" y="945"/>
                </a:cxn>
                <a:cxn ang="0">
                  <a:pos x="2291" y="766"/>
                </a:cxn>
                <a:cxn ang="0">
                  <a:pos x="2078" y="607"/>
                </a:cxn>
                <a:cxn ang="0">
                  <a:pos x="1876" y="470"/>
                </a:cxn>
                <a:cxn ang="0">
                  <a:pos x="1684" y="354"/>
                </a:cxn>
                <a:cxn ang="0">
                  <a:pos x="1499" y="255"/>
                </a:cxn>
                <a:cxn ang="0">
                  <a:pos x="1322" y="175"/>
                </a:cxn>
                <a:cxn ang="0">
                  <a:pos x="1149" y="110"/>
                </a:cxn>
                <a:cxn ang="0">
                  <a:pos x="981" y="62"/>
                </a:cxn>
                <a:cxn ang="0">
                  <a:pos x="816" y="28"/>
                </a:cxn>
                <a:cxn ang="0">
                  <a:pos x="654" y="7"/>
                </a:cxn>
                <a:cxn ang="0">
                  <a:pos x="493" y="0"/>
                </a:cxn>
                <a:cxn ang="0">
                  <a:pos x="330" y="4"/>
                </a:cxn>
                <a:cxn ang="0">
                  <a:pos x="166" y="18"/>
                </a:cxn>
                <a:cxn ang="0">
                  <a:pos x="0" y="42"/>
                </a:cxn>
              </a:cxnLst>
              <a:rect l="0" t="0" r="r" b="b"/>
              <a:pathLst>
                <a:path w="5306" h="1975">
                  <a:moveTo>
                    <a:pt x="5306" y="1505"/>
                  </a:moveTo>
                  <a:lnTo>
                    <a:pt x="5306" y="1505"/>
                  </a:lnTo>
                  <a:lnTo>
                    <a:pt x="5295" y="1518"/>
                  </a:lnTo>
                  <a:lnTo>
                    <a:pt x="5263" y="1552"/>
                  </a:lnTo>
                  <a:lnTo>
                    <a:pt x="5240" y="1576"/>
                  </a:lnTo>
                  <a:lnTo>
                    <a:pt x="5211" y="1602"/>
                  </a:lnTo>
                  <a:lnTo>
                    <a:pt x="5177" y="1633"/>
                  </a:lnTo>
                  <a:lnTo>
                    <a:pt x="5138" y="1663"/>
                  </a:lnTo>
                  <a:lnTo>
                    <a:pt x="5095" y="1697"/>
                  </a:lnTo>
                  <a:lnTo>
                    <a:pt x="5048" y="1731"/>
                  </a:lnTo>
                  <a:lnTo>
                    <a:pt x="4995" y="1765"/>
                  </a:lnTo>
                  <a:lnTo>
                    <a:pt x="4939" y="1799"/>
                  </a:lnTo>
                  <a:lnTo>
                    <a:pt x="4877" y="1831"/>
                  </a:lnTo>
                  <a:lnTo>
                    <a:pt x="4845" y="1848"/>
                  </a:lnTo>
                  <a:lnTo>
                    <a:pt x="4812" y="1862"/>
                  </a:lnTo>
                  <a:lnTo>
                    <a:pt x="4779" y="1877"/>
                  </a:lnTo>
                  <a:lnTo>
                    <a:pt x="4743" y="1891"/>
                  </a:lnTo>
                  <a:lnTo>
                    <a:pt x="4707" y="1904"/>
                  </a:lnTo>
                  <a:lnTo>
                    <a:pt x="4669" y="1917"/>
                  </a:lnTo>
                  <a:lnTo>
                    <a:pt x="4630" y="1928"/>
                  </a:lnTo>
                  <a:lnTo>
                    <a:pt x="4591" y="1938"/>
                  </a:lnTo>
                  <a:lnTo>
                    <a:pt x="4551" y="1948"/>
                  </a:lnTo>
                  <a:lnTo>
                    <a:pt x="4509" y="1956"/>
                  </a:lnTo>
                  <a:lnTo>
                    <a:pt x="4468" y="1962"/>
                  </a:lnTo>
                  <a:lnTo>
                    <a:pt x="4423" y="1967"/>
                  </a:lnTo>
                  <a:lnTo>
                    <a:pt x="4380" y="1972"/>
                  </a:lnTo>
                  <a:lnTo>
                    <a:pt x="4335" y="1974"/>
                  </a:lnTo>
                  <a:lnTo>
                    <a:pt x="4289" y="1975"/>
                  </a:lnTo>
                  <a:lnTo>
                    <a:pt x="4242" y="1974"/>
                  </a:lnTo>
                  <a:lnTo>
                    <a:pt x="4194" y="1972"/>
                  </a:lnTo>
                  <a:lnTo>
                    <a:pt x="4144" y="1967"/>
                  </a:lnTo>
                  <a:lnTo>
                    <a:pt x="4096" y="1961"/>
                  </a:lnTo>
                  <a:lnTo>
                    <a:pt x="4044" y="1953"/>
                  </a:lnTo>
                  <a:lnTo>
                    <a:pt x="3993" y="1943"/>
                  </a:lnTo>
                  <a:lnTo>
                    <a:pt x="3942" y="1930"/>
                  </a:lnTo>
                  <a:lnTo>
                    <a:pt x="3889" y="1915"/>
                  </a:lnTo>
                  <a:lnTo>
                    <a:pt x="3835" y="1899"/>
                  </a:lnTo>
                  <a:lnTo>
                    <a:pt x="3779" y="1880"/>
                  </a:lnTo>
                  <a:lnTo>
                    <a:pt x="3725" y="1857"/>
                  </a:lnTo>
                  <a:lnTo>
                    <a:pt x="3668" y="1833"/>
                  </a:lnTo>
                  <a:lnTo>
                    <a:pt x="3611" y="1806"/>
                  </a:lnTo>
                  <a:lnTo>
                    <a:pt x="3553" y="1777"/>
                  </a:lnTo>
                  <a:lnTo>
                    <a:pt x="3495" y="1744"/>
                  </a:lnTo>
                  <a:lnTo>
                    <a:pt x="3436" y="1709"/>
                  </a:lnTo>
                  <a:lnTo>
                    <a:pt x="3375" y="1670"/>
                  </a:lnTo>
                  <a:lnTo>
                    <a:pt x="3315" y="1630"/>
                  </a:lnTo>
                  <a:lnTo>
                    <a:pt x="3253" y="1584"/>
                  </a:lnTo>
                  <a:lnTo>
                    <a:pt x="3192" y="1536"/>
                  </a:lnTo>
                  <a:lnTo>
                    <a:pt x="3128" y="1486"/>
                  </a:lnTo>
                  <a:lnTo>
                    <a:pt x="3066" y="1431"/>
                  </a:lnTo>
                  <a:lnTo>
                    <a:pt x="3000" y="1373"/>
                  </a:lnTo>
                  <a:lnTo>
                    <a:pt x="3000" y="1373"/>
                  </a:lnTo>
                  <a:lnTo>
                    <a:pt x="2874" y="1257"/>
                  </a:lnTo>
                  <a:lnTo>
                    <a:pt x="2750" y="1147"/>
                  </a:lnTo>
                  <a:lnTo>
                    <a:pt x="2631" y="1043"/>
                  </a:lnTo>
                  <a:lnTo>
                    <a:pt x="2514" y="945"/>
                  </a:lnTo>
                  <a:lnTo>
                    <a:pt x="2400" y="853"/>
                  </a:lnTo>
                  <a:lnTo>
                    <a:pt x="2291" y="766"/>
                  </a:lnTo>
                  <a:lnTo>
                    <a:pt x="2182" y="683"/>
                  </a:lnTo>
                  <a:lnTo>
                    <a:pt x="2078" y="607"/>
                  </a:lnTo>
                  <a:lnTo>
                    <a:pt x="1976" y="536"/>
                  </a:lnTo>
                  <a:lnTo>
                    <a:pt x="1876" y="470"/>
                  </a:lnTo>
                  <a:lnTo>
                    <a:pt x="1778" y="410"/>
                  </a:lnTo>
                  <a:lnTo>
                    <a:pt x="1684" y="354"/>
                  </a:lnTo>
                  <a:lnTo>
                    <a:pt x="1591" y="302"/>
                  </a:lnTo>
                  <a:lnTo>
                    <a:pt x="1499" y="255"/>
                  </a:lnTo>
                  <a:lnTo>
                    <a:pt x="1409" y="212"/>
                  </a:lnTo>
                  <a:lnTo>
                    <a:pt x="1322" y="175"/>
                  </a:lnTo>
                  <a:lnTo>
                    <a:pt x="1234" y="141"/>
                  </a:lnTo>
                  <a:lnTo>
                    <a:pt x="1149" y="110"/>
                  </a:lnTo>
                  <a:lnTo>
                    <a:pt x="1065" y="84"/>
                  </a:lnTo>
                  <a:lnTo>
                    <a:pt x="981" y="62"/>
                  </a:lnTo>
                  <a:lnTo>
                    <a:pt x="898" y="42"/>
                  </a:lnTo>
                  <a:lnTo>
                    <a:pt x="816" y="28"/>
                  </a:lnTo>
                  <a:lnTo>
                    <a:pt x="736" y="17"/>
                  </a:lnTo>
                  <a:lnTo>
                    <a:pt x="654" y="7"/>
                  </a:lnTo>
                  <a:lnTo>
                    <a:pt x="573" y="2"/>
                  </a:lnTo>
                  <a:lnTo>
                    <a:pt x="493" y="0"/>
                  </a:lnTo>
                  <a:lnTo>
                    <a:pt x="412" y="0"/>
                  </a:lnTo>
                  <a:lnTo>
                    <a:pt x="330" y="4"/>
                  </a:lnTo>
                  <a:lnTo>
                    <a:pt x="248" y="10"/>
                  </a:lnTo>
                  <a:lnTo>
                    <a:pt x="166" y="18"/>
                  </a:lnTo>
                  <a:lnTo>
                    <a:pt x="85" y="29"/>
                  </a:lnTo>
                  <a:lnTo>
                    <a:pt x="0" y="4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904263" name="Freeform 71"/>
            <p:cNvSpPr>
              <a:spLocks/>
            </p:cNvSpPr>
            <p:nvPr/>
          </p:nvSpPr>
          <p:spPr bwMode="auto">
            <a:xfrm>
              <a:off x="485" y="930"/>
              <a:ext cx="5327" cy="953"/>
            </a:xfrm>
            <a:custGeom>
              <a:avLst/>
              <a:gdLst/>
              <a:ahLst/>
              <a:cxnLst>
                <a:cxn ang="0">
                  <a:pos x="5327" y="1416"/>
                </a:cxn>
                <a:cxn ang="0">
                  <a:pos x="5284" y="1463"/>
                </a:cxn>
                <a:cxn ang="0">
                  <a:pos x="5233" y="1515"/>
                </a:cxn>
                <a:cxn ang="0">
                  <a:pos x="5162" y="1578"/>
                </a:cxn>
                <a:cxn ang="0">
                  <a:pos x="5073" y="1647"/>
                </a:cxn>
                <a:cxn ang="0">
                  <a:pos x="4965" y="1718"/>
                </a:cxn>
                <a:cxn ang="0">
                  <a:pos x="4872" y="1768"/>
                </a:cxn>
                <a:cxn ang="0">
                  <a:pos x="4805" y="1799"/>
                </a:cxn>
                <a:cxn ang="0">
                  <a:pos x="4733" y="1828"/>
                </a:cxn>
                <a:cxn ang="0">
                  <a:pos x="4658" y="1854"/>
                </a:cxn>
                <a:cxn ang="0">
                  <a:pos x="4579" y="1875"/>
                </a:cxn>
                <a:cxn ang="0">
                  <a:pos x="4496" y="1891"/>
                </a:cxn>
                <a:cxn ang="0">
                  <a:pos x="4408" y="1902"/>
                </a:cxn>
                <a:cxn ang="0">
                  <a:pos x="4317" y="1907"/>
                </a:cxn>
                <a:cxn ang="0">
                  <a:pos x="4222" y="1907"/>
                </a:cxn>
                <a:cxn ang="0">
                  <a:pos x="4124" y="1897"/>
                </a:cxn>
                <a:cxn ang="0">
                  <a:pos x="4021" y="1881"/>
                </a:cxn>
                <a:cxn ang="0">
                  <a:pos x="3915" y="1857"/>
                </a:cxn>
                <a:cxn ang="0">
                  <a:pos x="3807" y="1821"/>
                </a:cxn>
                <a:cxn ang="0">
                  <a:pos x="3695" y="1778"/>
                </a:cxn>
                <a:cxn ang="0">
                  <a:pos x="3579" y="1723"/>
                </a:cxn>
                <a:cxn ang="0">
                  <a:pos x="3460" y="1657"/>
                </a:cxn>
                <a:cxn ang="0">
                  <a:pos x="3338" y="1579"/>
                </a:cxn>
                <a:cxn ang="0">
                  <a:pos x="3213" y="1489"/>
                </a:cxn>
                <a:cxn ang="0">
                  <a:pos x="3085" y="1386"/>
                </a:cxn>
                <a:cxn ang="0">
                  <a:pos x="3020" y="1329"/>
                </a:cxn>
                <a:cxn ang="0">
                  <a:pos x="2766" y="1108"/>
                </a:cxn>
                <a:cxn ang="0">
                  <a:pos x="2527" y="909"/>
                </a:cxn>
                <a:cxn ang="0">
                  <a:pos x="2301" y="733"/>
                </a:cxn>
                <a:cxn ang="0">
                  <a:pos x="2085" y="578"/>
                </a:cxn>
                <a:cxn ang="0">
                  <a:pos x="1883" y="446"/>
                </a:cxn>
                <a:cxn ang="0">
                  <a:pos x="1688" y="331"/>
                </a:cxn>
                <a:cxn ang="0">
                  <a:pos x="1502" y="236"/>
                </a:cxn>
                <a:cxn ang="0">
                  <a:pos x="1323" y="158"/>
                </a:cxn>
                <a:cxn ang="0">
                  <a:pos x="1150" y="97"/>
                </a:cxn>
                <a:cxn ang="0">
                  <a:pos x="982" y="52"/>
                </a:cxn>
                <a:cxn ang="0">
                  <a:pos x="816" y="21"/>
                </a:cxn>
                <a:cxn ang="0">
                  <a:pos x="654" y="5"/>
                </a:cxn>
                <a:cxn ang="0">
                  <a:pos x="491" y="0"/>
                </a:cxn>
                <a:cxn ang="0">
                  <a:pos x="329" y="7"/>
                </a:cxn>
                <a:cxn ang="0">
                  <a:pos x="167" y="24"/>
                </a:cxn>
                <a:cxn ang="0">
                  <a:pos x="0" y="53"/>
                </a:cxn>
              </a:cxnLst>
              <a:rect l="0" t="0" r="r" b="b"/>
              <a:pathLst>
                <a:path w="5327" h="1907">
                  <a:moveTo>
                    <a:pt x="5327" y="1416"/>
                  </a:moveTo>
                  <a:lnTo>
                    <a:pt x="5327" y="1416"/>
                  </a:lnTo>
                  <a:lnTo>
                    <a:pt x="5316" y="1429"/>
                  </a:lnTo>
                  <a:lnTo>
                    <a:pt x="5284" y="1463"/>
                  </a:lnTo>
                  <a:lnTo>
                    <a:pt x="5262" y="1487"/>
                  </a:lnTo>
                  <a:lnTo>
                    <a:pt x="5233" y="1515"/>
                  </a:lnTo>
                  <a:lnTo>
                    <a:pt x="5201" y="1545"/>
                  </a:lnTo>
                  <a:lnTo>
                    <a:pt x="5162" y="1578"/>
                  </a:lnTo>
                  <a:lnTo>
                    <a:pt x="5120" y="1612"/>
                  </a:lnTo>
                  <a:lnTo>
                    <a:pt x="5073" y="1647"/>
                  </a:lnTo>
                  <a:lnTo>
                    <a:pt x="5020" y="1683"/>
                  </a:lnTo>
                  <a:lnTo>
                    <a:pt x="4965" y="1718"/>
                  </a:lnTo>
                  <a:lnTo>
                    <a:pt x="4904" y="1752"/>
                  </a:lnTo>
                  <a:lnTo>
                    <a:pt x="4872" y="1768"/>
                  </a:lnTo>
                  <a:lnTo>
                    <a:pt x="4839" y="1784"/>
                  </a:lnTo>
                  <a:lnTo>
                    <a:pt x="4805" y="1799"/>
                  </a:lnTo>
                  <a:lnTo>
                    <a:pt x="4769" y="1813"/>
                  </a:lnTo>
                  <a:lnTo>
                    <a:pt x="4733" y="1828"/>
                  </a:lnTo>
                  <a:lnTo>
                    <a:pt x="4697" y="1841"/>
                  </a:lnTo>
                  <a:lnTo>
                    <a:pt x="4658" y="1854"/>
                  </a:lnTo>
                  <a:lnTo>
                    <a:pt x="4619" y="1865"/>
                  </a:lnTo>
                  <a:lnTo>
                    <a:pt x="4579" y="1875"/>
                  </a:lnTo>
                  <a:lnTo>
                    <a:pt x="4537" y="1883"/>
                  </a:lnTo>
                  <a:lnTo>
                    <a:pt x="4496" y="1891"/>
                  </a:lnTo>
                  <a:lnTo>
                    <a:pt x="4453" y="1897"/>
                  </a:lnTo>
                  <a:lnTo>
                    <a:pt x="4408" y="1902"/>
                  </a:lnTo>
                  <a:lnTo>
                    <a:pt x="4362" y="1905"/>
                  </a:lnTo>
                  <a:lnTo>
                    <a:pt x="4317" y="1907"/>
                  </a:lnTo>
                  <a:lnTo>
                    <a:pt x="4269" y="1907"/>
                  </a:lnTo>
                  <a:lnTo>
                    <a:pt x="4222" y="1907"/>
                  </a:lnTo>
                  <a:lnTo>
                    <a:pt x="4174" y="1902"/>
                  </a:lnTo>
                  <a:lnTo>
                    <a:pt x="4124" y="1897"/>
                  </a:lnTo>
                  <a:lnTo>
                    <a:pt x="4072" y="1891"/>
                  </a:lnTo>
                  <a:lnTo>
                    <a:pt x="4021" y="1881"/>
                  </a:lnTo>
                  <a:lnTo>
                    <a:pt x="3969" y="1870"/>
                  </a:lnTo>
                  <a:lnTo>
                    <a:pt x="3915" y="1857"/>
                  </a:lnTo>
                  <a:lnTo>
                    <a:pt x="3861" y="1841"/>
                  </a:lnTo>
                  <a:lnTo>
                    <a:pt x="3807" y="1821"/>
                  </a:lnTo>
                  <a:lnTo>
                    <a:pt x="3751" y="1800"/>
                  </a:lnTo>
                  <a:lnTo>
                    <a:pt x="3695" y="1778"/>
                  </a:lnTo>
                  <a:lnTo>
                    <a:pt x="3636" y="1752"/>
                  </a:lnTo>
                  <a:lnTo>
                    <a:pt x="3579" y="1723"/>
                  </a:lnTo>
                  <a:lnTo>
                    <a:pt x="3520" y="1692"/>
                  </a:lnTo>
                  <a:lnTo>
                    <a:pt x="3460" y="1657"/>
                  </a:lnTo>
                  <a:lnTo>
                    <a:pt x="3399" y="1620"/>
                  </a:lnTo>
                  <a:lnTo>
                    <a:pt x="3338" y="1579"/>
                  </a:lnTo>
                  <a:lnTo>
                    <a:pt x="3275" y="1536"/>
                  </a:lnTo>
                  <a:lnTo>
                    <a:pt x="3213" y="1489"/>
                  </a:lnTo>
                  <a:lnTo>
                    <a:pt x="3149" y="1439"/>
                  </a:lnTo>
                  <a:lnTo>
                    <a:pt x="3085" y="1386"/>
                  </a:lnTo>
                  <a:lnTo>
                    <a:pt x="3020" y="1329"/>
                  </a:lnTo>
                  <a:lnTo>
                    <a:pt x="3020" y="1329"/>
                  </a:lnTo>
                  <a:lnTo>
                    <a:pt x="2892" y="1214"/>
                  </a:lnTo>
                  <a:lnTo>
                    <a:pt x="2766" y="1108"/>
                  </a:lnTo>
                  <a:lnTo>
                    <a:pt x="2645" y="1004"/>
                  </a:lnTo>
                  <a:lnTo>
                    <a:pt x="2527" y="909"/>
                  </a:lnTo>
                  <a:lnTo>
                    <a:pt x="2412" y="817"/>
                  </a:lnTo>
                  <a:lnTo>
                    <a:pt x="2301" y="733"/>
                  </a:lnTo>
                  <a:lnTo>
                    <a:pt x="2192" y="652"/>
                  </a:lnTo>
                  <a:lnTo>
                    <a:pt x="2085" y="578"/>
                  </a:lnTo>
                  <a:lnTo>
                    <a:pt x="1983" y="509"/>
                  </a:lnTo>
                  <a:lnTo>
                    <a:pt x="1883" y="446"/>
                  </a:lnTo>
                  <a:lnTo>
                    <a:pt x="1784" y="386"/>
                  </a:lnTo>
                  <a:lnTo>
                    <a:pt x="1688" y="331"/>
                  </a:lnTo>
                  <a:lnTo>
                    <a:pt x="1594" y="281"/>
                  </a:lnTo>
                  <a:lnTo>
                    <a:pt x="1502" y="236"/>
                  </a:lnTo>
                  <a:lnTo>
                    <a:pt x="1412" y="195"/>
                  </a:lnTo>
                  <a:lnTo>
                    <a:pt x="1323" y="158"/>
                  </a:lnTo>
                  <a:lnTo>
                    <a:pt x="1236" y="126"/>
                  </a:lnTo>
                  <a:lnTo>
                    <a:pt x="1150" y="97"/>
                  </a:lnTo>
                  <a:lnTo>
                    <a:pt x="1065" y="73"/>
                  </a:lnTo>
                  <a:lnTo>
                    <a:pt x="982" y="52"/>
                  </a:lnTo>
                  <a:lnTo>
                    <a:pt x="898" y="36"/>
                  </a:lnTo>
                  <a:lnTo>
                    <a:pt x="816" y="21"/>
                  </a:lnTo>
                  <a:lnTo>
                    <a:pt x="734" y="11"/>
                  </a:lnTo>
                  <a:lnTo>
                    <a:pt x="654" y="5"/>
                  </a:lnTo>
                  <a:lnTo>
                    <a:pt x="572" y="0"/>
                  </a:lnTo>
                  <a:lnTo>
                    <a:pt x="491" y="0"/>
                  </a:lnTo>
                  <a:lnTo>
                    <a:pt x="411" y="2"/>
                  </a:lnTo>
                  <a:lnTo>
                    <a:pt x="329" y="7"/>
                  </a:lnTo>
                  <a:lnTo>
                    <a:pt x="248" y="15"/>
                  </a:lnTo>
                  <a:lnTo>
                    <a:pt x="167" y="24"/>
                  </a:lnTo>
                  <a:lnTo>
                    <a:pt x="83" y="37"/>
                  </a:lnTo>
                  <a:lnTo>
                    <a:pt x="0" y="53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904264" name="Freeform 72"/>
            <p:cNvSpPr>
              <a:spLocks/>
            </p:cNvSpPr>
            <p:nvPr/>
          </p:nvSpPr>
          <p:spPr bwMode="auto">
            <a:xfrm>
              <a:off x="503" y="949"/>
              <a:ext cx="5347" cy="920"/>
            </a:xfrm>
            <a:custGeom>
              <a:avLst/>
              <a:gdLst/>
              <a:ahLst/>
              <a:cxnLst>
                <a:cxn ang="0">
                  <a:pos x="5347" y="1326"/>
                </a:cxn>
                <a:cxn ang="0">
                  <a:pos x="5305" y="1374"/>
                </a:cxn>
                <a:cxn ang="0">
                  <a:pos x="5255" y="1426"/>
                </a:cxn>
                <a:cxn ang="0">
                  <a:pos x="5184" y="1492"/>
                </a:cxn>
                <a:cxn ang="0">
                  <a:pos x="5095" y="1563"/>
                </a:cxn>
                <a:cxn ang="0">
                  <a:pos x="4989" y="1636"/>
                </a:cxn>
                <a:cxn ang="0">
                  <a:pos x="4897" y="1689"/>
                </a:cxn>
                <a:cxn ang="0">
                  <a:pos x="4830" y="1721"/>
                </a:cxn>
                <a:cxn ang="0">
                  <a:pos x="4759" y="1752"/>
                </a:cxn>
                <a:cxn ang="0">
                  <a:pos x="4685" y="1778"/>
                </a:cxn>
                <a:cxn ang="0">
                  <a:pos x="4605" y="1800"/>
                </a:cxn>
                <a:cxn ang="0">
                  <a:pos x="4522" y="1820"/>
                </a:cxn>
                <a:cxn ang="0">
                  <a:pos x="4436" y="1833"/>
                </a:cxn>
                <a:cxn ang="0">
                  <a:pos x="4344" y="1839"/>
                </a:cxn>
                <a:cxn ang="0">
                  <a:pos x="4250" y="1841"/>
                </a:cxn>
                <a:cxn ang="0">
                  <a:pos x="4151" y="1834"/>
                </a:cxn>
                <a:cxn ang="0">
                  <a:pos x="4049" y="1820"/>
                </a:cxn>
                <a:cxn ang="0">
                  <a:pos x="3943" y="1797"/>
                </a:cxn>
                <a:cxn ang="0">
                  <a:pos x="3833" y="1765"/>
                </a:cxn>
                <a:cxn ang="0">
                  <a:pos x="3720" y="1723"/>
                </a:cxn>
                <a:cxn ang="0">
                  <a:pos x="3603" y="1669"/>
                </a:cxn>
                <a:cxn ang="0">
                  <a:pos x="3484" y="1605"/>
                </a:cxn>
                <a:cxn ang="0">
                  <a:pos x="3361" y="1531"/>
                </a:cxn>
                <a:cxn ang="0">
                  <a:pos x="3235" y="1442"/>
                </a:cxn>
                <a:cxn ang="0">
                  <a:pos x="3104" y="1340"/>
                </a:cxn>
                <a:cxn ang="0">
                  <a:pos x="3039" y="1285"/>
                </a:cxn>
                <a:cxn ang="0">
                  <a:pos x="2782" y="1067"/>
                </a:cxn>
                <a:cxn ang="0">
                  <a:pos x="2539" y="872"/>
                </a:cxn>
                <a:cxn ang="0">
                  <a:pos x="2310" y="701"/>
                </a:cxn>
                <a:cxn ang="0">
                  <a:pos x="2094" y="549"/>
                </a:cxn>
                <a:cxn ang="0">
                  <a:pos x="1888" y="420"/>
                </a:cxn>
                <a:cxn ang="0">
                  <a:pos x="1692" y="308"/>
                </a:cxn>
                <a:cxn ang="0">
                  <a:pos x="1505" y="218"/>
                </a:cxn>
                <a:cxn ang="0">
                  <a:pos x="1325" y="142"/>
                </a:cxn>
                <a:cxn ang="0">
                  <a:pos x="1151" y="85"/>
                </a:cxn>
                <a:cxn ang="0">
                  <a:pos x="982" y="43"/>
                </a:cxn>
                <a:cxn ang="0">
                  <a:pos x="816" y="16"/>
                </a:cxn>
                <a:cxn ang="0">
                  <a:pos x="653" y="1"/>
                </a:cxn>
                <a:cxn ang="0">
                  <a:pos x="491" y="0"/>
                </a:cxn>
                <a:cxn ang="0">
                  <a:pos x="329" y="11"/>
                </a:cxn>
                <a:cxn ang="0">
                  <a:pos x="167" y="32"/>
                </a:cxn>
                <a:cxn ang="0">
                  <a:pos x="0" y="63"/>
                </a:cxn>
              </a:cxnLst>
              <a:rect l="0" t="0" r="r" b="b"/>
              <a:pathLst>
                <a:path w="5347" h="1841">
                  <a:moveTo>
                    <a:pt x="5347" y="1326"/>
                  </a:moveTo>
                  <a:lnTo>
                    <a:pt x="5347" y="1326"/>
                  </a:lnTo>
                  <a:lnTo>
                    <a:pt x="5336" y="1338"/>
                  </a:lnTo>
                  <a:lnTo>
                    <a:pt x="5305" y="1374"/>
                  </a:lnTo>
                  <a:lnTo>
                    <a:pt x="5283" y="1398"/>
                  </a:lnTo>
                  <a:lnTo>
                    <a:pt x="5255" y="1426"/>
                  </a:lnTo>
                  <a:lnTo>
                    <a:pt x="5222" y="1458"/>
                  </a:lnTo>
                  <a:lnTo>
                    <a:pt x="5184" y="1492"/>
                  </a:lnTo>
                  <a:lnTo>
                    <a:pt x="5143" y="1526"/>
                  </a:lnTo>
                  <a:lnTo>
                    <a:pt x="5095" y="1563"/>
                  </a:lnTo>
                  <a:lnTo>
                    <a:pt x="5046" y="1600"/>
                  </a:lnTo>
                  <a:lnTo>
                    <a:pt x="4989" y="1636"/>
                  </a:lnTo>
                  <a:lnTo>
                    <a:pt x="4929" y="1671"/>
                  </a:lnTo>
                  <a:lnTo>
                    <a:pt x="4897" y="1689"/>
                  </a:lnTo>
                  <a:lnTo>
                    <a:pt x="4865" y="1705"/>
                  </a:lnTo>
                  <a:lnTo>
                    <a:pt x="4830" y="1721"/>
                  </a:lnTo>
                  <a:lnTo>
                    <a:pt x="4796" y="1737"/>
                  </a:lnTo>
                  <a:lnTo>
                    <a:pt x="4759" y="1752"/>
                  </a:lnTo>
                  <a:lnTo>
                    <a:pt x="4723" y="1765"/>
                  </a:lnTo>
                  <a:lnTo>
                    <a:pt x="4685" y="1778"/>
                  </a:lnTo>
                  <a:lnTo>
                    <a:pt x="4646" y="1791"/>
                  </a:lnTo>
                  <a:lnTo>
                    <a:pt x="4605" y="1800"/>
                  </a:lnTo>
                  <a:lnTo>
                    <a:pt x="4565" y="1812"/>
                  </a:lnTo>
                  <a:lnTo>
                    <a:pt x="4522" y="1820"/>
                  </a:lnTo>
                  <a:lnTo>
                    <a:pt x="4479" y="1826"/>
                  </a:lnTo>
                  <a:lnTo>
                    <a:pt x="4436" y="1833"/>
                  </a:lnTo>
                  <a:lnTo>
                    <a:pt x="4390" y="1837"/>
                  </a:lnTo>
                  <a:lnTo>
                    <a:pt x="4344" y="1839"/>
                  </a:lnTo>
                  <a:lnTo>
                    <a:pt x="4297" y="1841"/>
                  </a:lnTo>
                  <a:lnTo>
                    <a:pt x="4250" y="1841"/>
                  </a:lnTo>
                  <a:lnTo>
                    <a:pt x="4200" y="1837"/>
                  </a:lnTo>
                  <a:lnTo>
                    <a:pt x="4151" y="1834"/>
                  </a:lnTo>
                  <a:lnTo>
                    <a:pt x="4100" y="1828"/>
                  </a:lnTo>
                  <a:lnTo>
                    <a:pt x="4049" y="1820"/>
                  </a:lnTo>
                  <a:lnTo>
                    <a:pt x="3996" y="1808"/>
                  </a:lnTo>
                  <a:lnTo>
                    <a:pt x="3943" y="1797"/>
                  </a:lnTo>
                  <a:lnTo>
                    <a:pt x="3888" y="1781"/>
                  </a:lnTo>
                  <a:lnTo>
                    <a:pt x="3833" y="1765"/>
                  </a:lnTo>
                  <a:lnTo>
                    <a:pt x="3776" y="1744"/>
                  </a:lnTo>
                  <a:lnTo>
                    <a:pt x="3720" y="1723"/>
                  </a:lnTo>
                  <a:lnTo>
                    <a:pt x="3663" y="1697"/>
                  </a:lnTo>
                  <a:lnTo>
                    <a:pt x="3603" y="1669"/>
                  </a:lnTo>
                  <a:lnTo>
                    <a:pt x="3545" y="1639"/>
                  </a:lnTo>
                  <a:lnTo>
                    <a:pt x="3484" y="1605"/>
                  </a:lnTo>
                  <a:lnTo>
                    <a:pt x="3422" y="1569"/>
                  </a:lnTo>
                  <a:lnTo>
                    <a:pt x="3361" y="1531"/>
                  </a:lnTo>
                  <a:lnTo>
                    <a:pt x="3297" y="1487"/>
                  </a:lnTo>
                  <a:lnTo>
                    <a:pt x="3235" y="1442"/>
                  </a:lnTo>
                  <a:lnTo>
                    <a:pt x="3170" y="1393"/>
                  </a:lnTo>
                  <a:lnTo>
                    <a:pt x="3104" y="1340"/>
                  </a:lnTo>
                  <a:lnTo>
                    <a:pt x="3039" y="1285"/>
                  </a:lnTo>
                  <a:lnTo>
                    <a:pt x="3039" y="1285"/>
                  </a:lnTo>
                  <a:lnTo>
                    <a:pt x="2909" y="1172"/>
                  </a:lnTo>
                  <a:lnTo>
                    <a:pt x="2782" y="1067"/>
                  </a:lnTo>
                  <a:lnTo>
                    <a:pt x="2659" y="967"/>
                  </a:lnTo>
                  <a:lnTo>
                    <a:pt x="2539" y="872"/>
                  </a:lnTo>
                  <a:lnTo>
                    <a:pt x="2423" y="783"/>
                  </a:lnTo>
                  <a:lnTo>
                    <a:pt x="2310" y="701"/>
                  </a:lnTo>
                  <a:lnTo>
                    <a:pt x="2201" y="622"/>
                  </a:lnTo>
                  <a:lnTo>
                    <a:pt x="2094" y="549"/>
                  </a:lnTo>
                  <a:lnTo>
                    <a:pt x="1990" y="483"/>
                  </a:lnTo>
                  <a:lnTo>
                    <a:pt x="1888" y="420"/>
                  </a:lnTo>
                  <a:lnTo>
                    <a:pt x="1788" y="362"/>
                  </a:lnTo>
                  <a:lnTo>
                    <a:pt x="1692" y="308"/>
                  </a:lnTo>
                  <a:lnTo>
                    <a:pt x="1597" y="261"/>
                  </a:lnTo>
                  <a:lnTo>
                    <a:pt x="1505" y="218"/>
                  </a:lnTo>
                  <a:lnTo>
                    <a:pt x="1413" y="177"/>
                  </a:lnTo>
                  <a:lnTo>
                    <a:pt x="1325" y="142"/>
                  </a:lnTo>
                  <a:lnTo>
                    <a:pt x="1237" y="111"/>
                  </a:lnTo>
                  <a:lnTo>
                    <a:pt x="1151" y="85"/>
                  </a:lnTo>
                  <a:lnTo>
                    <a:pt x="1065" y="61"/>
                  </a:lnTo>
                  <a:lnTo>
                    <a:pt x="982" y="43"/>
                  </a:lnTo>
                  <a:lnTo>
                    <a:pt x="898" y="27"/>
                  </a:lnTo>
                  <a:lnTo>
                    <a:pt x="816" y="16"/>
                  </a:lnTo>
                  <a:lnTo>
                    <a:pt x="734" y="6"/>
                  </a:lnTo>
                  <a:lnTo>
                    <a:pt x="653" y="1"/>
                  </a:lnTo>
                  <a:lnTo>
                    <a:pt x="572" y="0"/>
                  </a:lnTo>
                  <a:lnTo>
                    <a:pt x="491" y="0"/>
                  </a:lnTo>
                  <a:lnTo>
                    <a:pt x="410" y="5"/>
                  </a:lnTo>
                  <a:lnTo>
                    <a:pt x="329" y="11"/>
                  </a:lnTo>
                  <a:lnTo>
                    <a:pt x="249" y="21"/>
                  </a:lnTo>
                  <a:lnTo>
                    <a:pt x="167" y="32"/>
                  </a:lnTo>
                  <a:lnTo>
                    <a:pt x="83" y="47"/>
                  </a:lnTo>
                  <a:lnTo>
                    <a:pt x="0" y="63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904265" name="Freeform 73"/>
            <p:cNvSpPr>
              <a:spLocks/>
            </p:cNvSpPr>
            <p:nvPr/>
          </p:nvSpPr>
          <p:spPr bwMode="auto">
            <a:xfrm>
              <a:off x="522" y="968"/>
              <a:ext cx="5365" cy="888"/>
            </a:xfrm>
            <a:custGeom>
              <a:avLst/>
              <a:gdLst/>
              <a:ahLst/>
              <a:cxnLst>
                <a:cxn ang="0">
                  <a:pos x="5365" y="1235"/>
                </a:cxn>
                <a:cxn ang="0">
                  <a:pos x="5325" y="1285"/>
                </a:cxn>
                <a:cxn ang="0">
                  <a:pos x="5275" y="1340"/>
                </a:cxn>
                <a:cxn ang="0">
                  <a:pos x="5206" y="1406"/>
                </a:cxn>
                <a:cxn ang="0">
                  <a:pos x="5118" y="1479"/>
                </a:cxn>
                <a:cxn ang="0">
                  <a:pos x="5013" y="1555"/>
                </a:cxn>
                <a:cxn ang="0">
                  <a:pos x="4921" y="1610"/>
                </a:cxn>
                <a:cxn ang="0">
                  <a:pos x="4854" y="1644"/>
                </a:cxn>
                <a:cxn ang="0">
                  <a:pos x="4785" y="1676"/>
                </a:cxn>
                <a:cxn ang="0">
                  <a:pos x="4710" y="1705"/>
                </a:cxn>
                <a:cxn ang="0">
                  <a:pos x="4631" y="1729"/>
                </a:cxn>
                <a:cxn ang="0">
                  <a:pos x="4549" y="1749"/>
                </a:cxn>
                <a:cxn ang="0">
                  <a:pos x="4461" y="1765"/>
                </a:cxn>
                <a:cxn ang="0">
                  <a:pos x="4370" y="1773"/>
                </a:cxn>
                <a:cxn ang="0">
                  <a:pos x="4275" y="1776"/>
                </a:cxn>
                <a:cxn ang="0">
                  <a:pos x="4177" y="1771"/>
                </a:cxn>
                <a:cxn ang="0">
                  <a:pos x="4074" y="1758"/>
                </a:cxn>
                <a:cxn ang="0">
                  <a:pos x="3969" y="1737"/>
                </a:cxn>
                <a:cxn ang="0">
                  <a:pos x="3857" y="1708"/>
                </a:cxn>
                <a:cxn ang="0">
                  <a:pos x="3745" y="1668"/>
                </a:cxn>
                <a:cxn ang="0">
                  <a:pos x="3627" y="1618"/>
                </a:cxn>
                <a:cxn ang="0">
                  <a:pos x="3506" y="1555"/>
                </a:cxn>
                <a:cxn ang="0">
                  <a:pos x="3383" y="1482"/>
                </a:cxn>
                <a:cxn ang="0">
                  <a:pos x="3255" y="1397"/>
                </a:cxn>
                <a:cxn ang="0">
                  <a:pos x="3124" y="1297"/>
                </a:cxn>
                <a:cxn ang="0">
                  <a:pos x="3058" y="1242"/>
                </a:cxn>
                <a:cxn ang="0">
                  <a:pos x="2797" y="1029"/>
                </a:cxn>
                <a:cxn ang="0">
                  <a:pos x="2551" y="838"/>
                </a:cxn>
                <a:cxn ang="0">
                  <a:pos x="2319" y="670"/>
                </a:cxn>
                <a:cxn ang="0">
                  <a:pos x="2101" y="523"/>
                </a:cxn>
                <a:cxn ang="0">
                  <a:pos x="1893" y="396"/>
                </a:cxn>
                <a:cxn ang="0">
                  <a:pos x="1696" y="289"/>
                </a:cxn>
                <a:cxn ang="0">
                  <a:pos x="1507" y="200"/>
                </a:cxn>
                <a:cxn ang="0">
                  <a:pos x="1325" y="129"/>
                </a:cxn>
                <a:cxn ang="0">
                  <a:pos x="1150" y="74"/>
                </a:cxn>
                <a:cxn ang="0">
                  <a:pos x="981" y="36"/>
                </a:cxn>
                <a:cxn ang="0">
                  <a:pos x="815" y="11"/>
                </a:cxn>
                <a:cxn ang="0">
                  <a:pos x="652" y="2"/>
                </a:cxn>
                <a:cxn ang="0">
                  <a:pos x="491" y="3"/>
                </a:cxn>
                <a:cxn ang="0">
                  <a:pos x="328" y="18"/>
                </a:cxn>
                <a:cxn ang="0">
                  <a:pos x="166" y="42"/>
                </a:cxn>
                <a:cxn ang="0">
                  <a:pos x="0" y="76"/>
                </a:cxn>
              </a:cxnLst>
              <a:rect l="0" t="0" r="r" b="b"/>
              <a:pathLst>
                <a:path w="5365" h="1776">
                  <a:moveTo>
                    <a:pt x="5365" y="1235"/>
                  </a:moveTo>
                  <a:lnTo>
                    <a:pt x="5365" y="1235"/>
                  </a:lnTo>
                  <a:lnTo>
                    <a:pt x="5354" y="1248"/>
                  </a:lnTo>
                  <a:lnTo>
                    <a:pt x="5325" y="1285"/>
                  </a:lnTo>
                  <a:lnTo>
                    <a:pt x="5301" y="1311"/>
                  </a:lnTo>
                  <a:lnTo>
                    <a:pt x="5275" y="1340"/>
                  </a:lnTo>
                  <a:lnTo>
                    <a:pt x="5243" y="1371"/>
                  </a:lnTo>
                  <a:lnTo>
                    <a:pt x="5206" y="1406"/>
                  </a:lnTo>
                  <a:lnTo>
                    <a:pt x="5164" y="1442"/>
                  </a:lnTo>
                  <a:lnTo>
                    <a:pt x="5118" y="1479"/>
                  </a:lnTo>
                  <a:lnTo>
                    <a:pt x="5067" y="1518"/>
                  </a:lnTo>
                  <a:lnTo>
                    <a:pt x="5013" y="1555"/>
                  </a:lnTo>
                  <a:lnTo>
                    <a:pt x="4953" y="1592"/>
                  </a:lnTo>
                  <a:lnTo>
                    <a:pt x="4921" y="1610"/>
                  </a:lnTo>
                  <a:lnTo>
                    <a:pt x="4889" y="1628"/>
                  </a:lnTo>
                  <a:lnTo>
                    <a:pt x="4854" y="1644"/>
                  </a:lnTo>
                  <a:lnTo>
                    <a:pt x="4820" y="1660"/>
                  </a:lnTo>
                  <a:lnTo>
                    <a:pt x="4785" y="1676"/>
                  </a:lnTo>
                  <a:lnTo>
                    <a:pt x="4747" y="1691"/>
                  </a:lnTo>
                  <a:lnTo>
                    <a:pt x="4710" y="1705"/>
                  </a:lnTo>
                  <a:lnTo>
                    <a:pt x="4671" y="1718"/>
                  </a:lnTo>
                  <a:lnTo>
                    <a:pt x="4631" y="1729"/>
                  </a:lnTo>
                  <a:lnTo>
                    <a:pt x="4591" y="1739"/>
                  </a:lnTo>
                  <a:lnTo>
                    <a:pt x="4549" y="1749"/>
                  </a:lnTo>
                  <a:lnTo>
                    <a:pt x="4506" y="1757"/>
                  </a:lnTo>
                  <a:lnTo>
                    <a:pt x="4461" y="1765"/>
                  </a:lnTo>
                  <a:lnTo>
                    <a:pt x="4417" y="1770"/>
                  </a:lnTo>
                  <a:lnTo>
                    <a:pt x="4370" y="1773"/>
                  </a:lnTo>
                  <a:lnTo>
                    <a:pt x="4324" y="1775"/>
                  </a:lnTo>
                  <a:lnTo>
                    <a:pt x="4275" y="1776"/>
                  </a:lnTo>
                  <a:lnTo>
                    <a:pt x="4227" y="1775"/>
                  </a:lnTo>
                  <a:lnTo>
                    <a:pt x="4177" y="1771"/>
                  </a:lnTo>
                  <a:lnTo>
                    <a:pt x="4125" y="1766"/>
                  </a:lnTo>
                  <a:lnTo>
                    <a:pt x="4074" y="1758"/>
                  </a:lnTo>
                  <a:lnTo>
                    <a:pt x="4021" y="1749"/>
                  </a:lnTo>
                  <a:lnTo>
                    <a:pt x="3969" y="1737"/>
                  </a:lnTo>
                  <a:lnTo>
                    <a:pt x="3913" y="1724"/>
                  </a:lnTo>
                  <a:lnTo>
                    <a:pt x="3857" y="1708"/>
                  </a:lnTo>
                  <a:lnTo>
                    <a:pt x="3802" y="1689"/>
                  </a:lnTo>
                  <a:lnTo>
                    <a:pt x="3745" y="1668"/>
                  </a:lnTo>
                  <a:lnTo>
                    <a:pt x="3687" y="1644"/>
                  </a:lnTo>
                  <a:lnTo>
                    <a:pt x="3627" y="1618"/>
                  </a:lnTo>
                  <a:lnTo>
                    <a:pt x="3567" y="1587"/>
                  </a:lnTo>
                  <a:lnTo>
                    <a:pt x="3506" y="1555"/>
                  </a:lnTo>
                  <a:lnTo>
                    <a:pt x="3445" y="1521"/>
                  </a:lnTo>
                  <a:lnTo>
                    <a:pt x="3383" y="1482"/>
                  </a:lnTo>
                  <a:lnTo>
                    <a:pt x="3319" y="1440"/>
                  </a:lnTo>
                  <a:lnTo>
                    <a:pt x="3255" y="1397"/>
                  </a:lnTo>
                  <a:lnTo>
                    <a:pt x="3190" y="1348"/>
                  </a:lnTo>
                  <a:lnTo>
                    <a:pt x="3124" y="1297"/>
                  </a:lnTo>
                  <a:lnTo>
                    <a:pt x="3058" y="1242"/>
                  </a:lnTo>
                  <a:lnTo>
                    <a:pt x="3058" y="1242"/>
                  </a:lnTo>
                  <a:lnTo>
                    <a:pt x="2924" y="1132"/>
                  </a:lnTo>
                  <a:lnTo>
                    <a:pt x="2797" y="1029"/>
                  </a:lnTo>
                  <a:lnTo>
                    <a:pt x="2672" y="930"/>
                  </a:lnTo>
                  <a:lnTo>
                    <a:pt x="2551" y="838"/>
                  </a:lnTo>
                  <a:lnTo>
                    <a:pt x="2434" y="751"/>
                  </a:lnTo>
                  <a:lnTo>
                    <a:pt x="2319" y="670"/>
                  </a:lnTo>
                  <a:lnTo>
                    <a:pt x="2209" y="593"/>
                  </a:lnTo>
                  <a:lnTo>
                    <a:pt x="2101" y="523"/>
                  </a:lnTo>
                  <a:lnTo>
                    <a:pt x="1996" y="457"/>
                  </a:lnTo>
                  <a:lnTo>
                    <a:pt x="1893" y="396"/>
                  </a:lnTo>
                  <a:lnTo>
                    <a:pt x="1793" y="341"/>
                  </a:lnTo>
                  <a:lnTo>
                    <a:pt x="1696" y="289"/>
                  </a:lnTo>
                  <a:lnTo>
                    <a:pt x="1600" y="242"/>
                  </a:lnTo>
                  <a:lnTo>
                    <a:pt x="1507" y="200"/>
                  </a:lnTo>
                  <a:lnTo>
                    <a:pt x="1415" y="163"/>
                  </a:lnTo>
                  <a:lnTo>
                    <a:pt x="1325" y="129"/>
                  </a:lnTo>
                  <a:lnTo>
                    <a:pt x="1238" y="100"/>
                  </a:lnTo>
                  <a:lnTo>
                    <a:pt x="1150" y="74"/>
                  </a:lnTo>
                  <a:lnTo>
                    <a:pt x="1065" y="53"/>
                  </a:lnTo>
                  <a:lnTo>
                    <a:pt x="981" y="36"/>
                  </a:lnTo>
                  <a:lnTo>
                    <a:pt x="897" y="23"/>
                  </a:lnTo>
                  <a:lnTo>
                    <a:pt x="815" y="11"/>
                  </a:lnTo>
                  <a:lnTo>
                    <a:pt x="734" y="5"/>
                  </a:lnTo>
                  <a:lnTo>
                    <a:pt x="652" y="2"/>
                  </a:lnTo>
                  <a:lnTo>
                    <a:pt x="571" y="0"/>
                  </a:lnTo>
                  <a:lnTo>
                    <a:pt x="491" y="3"/>
                  </a:lnTo>
                  <a:lnTo>
                    <a:pt x="409" y="8"/>
                  </a:lnTo>
                  <a:lnTo>
                    <a:pt x="328" y="18"/>
                  </a:lnTo>
                  <a:lnTo>
                    <a:pt x="248" y="29"/>
                  </a:lnTo>
                  <a:lnTo>
                    <a:pt x="166" y="42"/>
                  </a:lnTo>
                  <a:lnTo>
                    <a:pt x="84" y="58"/>
                  </a:lnTo>
                  <a:lnTo>
                    <a:pt x="0" y="7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904266" name="Freeform 74"/>
            <p:cNvSpPr>
              <a:spLocks/>
            </p:cNvSpPr>
            <p:nvPr/>
          </p:nvSpPr>
          <p:spPr bwMode="auto">
            <a:xfrm>
              <a:off x="542" y="987"/>
              <a:ext cx="5381" cy="854"/>
            </a:xfrm>
            <a:custGeom>
              <a:avLst/>
              <a:gdLst/>
              <a:ahLst/>
              <a:cxnLst>
                <a:cxn ang="0">
                  <a:pos x="5381" y="1145"/>
                </a:cxn>
                <a:cxn ang="0">
                  <a:pos x="5341" y="1195"/>
                </a:cxn>
                <a:cxn ang="0">
                  <a:pos x="5293" y="1250"/>
                </a:cxn>
                <a:cxn ang="0">
                  <a:pos x="5224" y="1319"/>
                </a:cxn>
                <a:cxn ang="0">
                  <a:pos x="5138" y="1395"/>
                </a:cxn>
                <a:cxn ang="0">
                  <a:pos x="5033" y="1472"/>
                </a:cxn>
                <a:cxn ang="0">
                  <a:pos x="4943" y="1529"/>
                </a:cxn>
                <a:cxn ang="0">
                  <a:pos x="4877" y="1564"/>
                </a:cxn>
                <a:cxn ang="0">
                  <a:pos x="4808" y="1598"/>
                </a:cxn>
                <a:cxn ang="0">
                  <a:pos x="4733" y="1629"/>
                </a:cxn>
                <a:cxn ang="0">
                  <a:pos x="4655" y="1655"/>
                </a:cxn>
                <a:cxn ang="0">
                  <a:pos x="4572" y="1676"/>
                </a:cxn>
                <a:cxn ang="0">
                  <a:pos x="4486" y="1694"/>
                </a:cxn>
                <a:cxn ang="0">
                  <a:pos x="4396" y="1705"/>
                </a:cxn>
                <a:cxn ang="0">
                  <a:pos x="4300" y="1708"/>
                </a:cxn>
                <a:cxn ang="0">
                  <a:pos x="4201" y="1706"/>
                </a:cxn>
                <a:cxn ang="0">
                  <a:pos x="4098" y="1695"/>
                </a:cxn>
                <a:cxn ang="0">
                  <a:pos x="3992" y="1677"/>
                </a:cxn>
                <a:cxn ang="0">
                  <a:pos x="3882" y="1648"/>
                </a:cxn>
                <a:cxn ang="0">
                  <a:pos x="3768" y="1611"/>
                </a:cxn>
                <a:cxn ang="0">
                  <a:pos x="3650" y="1563"/>
                </a:cxn>
                <a:cxn ang="0">
                  <a:pos x="3528" y="1503"/>
                </a:cxn>
                <a:cxn ang="0">
                  <a:pos x="3403" y="1432"/>
                </a:cxn>
                <a:cxn ang="0">
                  <a:pos x="3274" y="1348"/>
                </a:cxn>
                <a:cxn ang="0">
                  <a:pos x="3142" y="1251"/>
                </a:cxn>
                <a:cxn ang="0">
                  <a:pos x="3074" y="1198"/>
                </a:cxn>
                <a:cxn ang="0">
                  <a:pos x="2810" y="988"/>
                </a:cxn>
                <a:cxn ang="0">
                  <a:pos x="2561" y="801"/>
                </a:cxn>
                <a:cxn ang="0">
                  <a:pos x="2328" y="638"/>
                </a:cxn>
                <a:cxn ang="0">
                  <a:pos x="2106" y="494"/>
                </a:cxn>
                <a:cxn ang="0">
                  <a:pos x="1898" y="371"/>
                </a:cxn>
                <a:cxn ang="0">
                  <a:pos x="1698" y="268"/>
                </a:cxn>
                <a:cxn ang="0">
                  <a:pos x="1508" y="182"/>
                </a:cxn>
                <a:cxn ang="0">
                  <a:pos x="1326" y="114"/>
                </a:cxn>
                <a:cxn ang="0">
                  <a:pos x="1149" y="63"/>
                </a:cxn>
                <a:cxn ang="0">
                  <a:pos x="980" y="27"/>
                </a:cxn>
                <a:cxn ang="0">
                  <a:pos x="813" y="6"/>
                </a:cxn>
                <a:cxn ang="0">
                  <a:pos x="650" y="0"/>
                </a:cxn>
                <a:cxn ang="0">
                  <a:pos x="489" y="5"/>
                </a:cxn>
                <a:cxn ang="0">
                  <a:pos x="328" y="22"/>
                </a:cxn>
                <a:cxn ang="0">
                  <a:pos x="165" y="50"/>
                </a:cxn>
                <a:cxn ang="0">
                  <a:pos x="0" y="89"/>
                </a:cxn>
              </a:cxnLst>
              <a:rect l="0" t="0" r="r" b="b"/>
              <a:pathLst>
                <a:path w="5381" h="1708">
                  <a:moveTo>
                    <a:pt x="5381" y="1145"/>
                  </a:moveTo>
                  <a:lnTo>
                    <a:pt x="5381" y="1145"/>
                  </a:lnTo>
                  <a:lnTo>
                    <a:pt x="5372" y="1157"/>
                  </a:lnTo>
                  <a:lnTo>
                    <a:pt x="5341" y="1195"/>
                  </a:lnTo>
                  <a:lnTo>
                    <a:pt x="5319" y="1220"/>
                  </a:lnTo>
                  <a:lnTo>
                    <a:pt x="5293" y="1250"/>
                  </a:lnTo>
                  <a:lnTo>
                    <a:pt x="5261" y="1283"/>
                  </a:lnTo>
                  <a:lnTo>
                    <a:pt x="5224" y="1319"/>
                  </a:lnTo>
                  <a:lnTo>
                    <a:pt x="5184" y="1356"/>
                  </a:lnTo>
                  <a:lnTo>
                    <a:pt x="5138" y="1395"/>
                  </a:lnTo>
                  <a:lnTo>
                    <a:pt x="5088" y="1434"/>
                  </a:lnTo>
                  <a:lnTo>
                    <a:pt x="5033" y="1472"/>
                  </a:lnTo>
                  <a:lnTo>
                    <a:pt x="4975" y="1511"/>
                  </a:lnTo>
                  <a:lnTo>
                    <a:pt x="4943" y="1529"/>
                  </a:lnTo>
                  <a:lnTo>
                    <a:pt x="4911" y="1547"/>
                  </a:lnTo>
                  <a:lnTo>
                    <a:pt x="4877" y="1564"/>
                  </a:lnTo>
                  <a:lnTo>
                    <a:pt x="4843" y="1582"/>
                  </a:lnTo>
                  <a:lnTo>
                    <a:pt x="4808" y="1598"/>
                  </a:lnTo>
                  <a:lnTo>
                    <a:pt x="4770" y="1613"/>
                  </a:lnTo>
                  <a:lnTo>
                    <a:pt x="4733" y="1629"/>
                  </a:lnTo>
                  <a:lnTo>
                    <a:pt x="4694" y="1642"/>
                  </a:lnTo>
                  <a:lnTo>
                    <a:pt x="4655" y="1655"/>
                  </a:lnTo>
                  <a:lnTo>
                    <a:pt x="4614" y="1666"/>
                  </a:lnTo>
                  <a:lnTo>
                    <a:pt x="4572" y="1676"/>
                  </a:lnTo>
                  <a:lnTo>
                    <a:pt x="4530" y="1685"/>
                  </a:lnTo>
                  <a:lnTo>
                    <a:pt x="4486" y="1694"/>
                  </a:lnTo>
                  <a:lnTo>
                    <a:pt x="4441" y="1700"/>
                  </a:lnTo>
                  <a:lnTo>
                    <a:pt x="4396" y="1705"/>
                  </a:lnTo>
                  <a:lnTo>
                    <a:pt x="4348" y="1708"/>
                  </a:lnTo>
                  <a:lnTo>
                    <a:pt x="4300" y="1708"/>
                  </a:lnTo>
                  <a:lnTo>
                    <a:pt x="4251" y="1708"/>
                  </a:lnTo>
                  <a:lnTo>
                    <a:pt x="4201" y="1706"/>
                  </a:lnTo>
                  <a:lnTo>
                    <a:pt x="4150" y="1702"/>
                  </a:lnTo>
                  <a:lnTo>
                    <a:pt x="4098" y="1695"/>
                  </a:lnTo>
                  <a:lnTo>
                    <a:pt x="4046" y="1687"/>
                  </a:lnTo>
                  <a:lnTo>
                    <a:pt x="3992" y="1677"/>
                  </a:lnTo>
                  <a:lnTo>
                    <a:pt x="3937" y="1664"/>
                  </a:lnTo>
                  <a:lnTo>
                    <a:pt x="3882" y="1648"/>
                  </a:lnTo>
                  <a:lnTo>
                    <a:pt x="3825" y="1631"/>
                  </a:lnTo>
                  <a:lnTo>
                    <a:pt x="3768" y="1611"/>
                  </a:lnTo>
                  <a:lnTo>
                    <a:pt x="3708" y="1589"/>
                  </a:lnTo>
                  <a:lnTo>
                    <a:pt x="3650" y="1563"/>
                  </a:lnTo>
                  <a:lnTo>
                    <a:pt x="3589" y="1534"/>
                  </a:lnTo>
                  <a:lnTo>
                    <a:pt x="3528" y="1503"/>
                  </a:lnTo>
                  <a:lnTo>
                    <a:pt x="3465" y="1469"/>
                  </a:lnTo>
                  <a:lnTo>
                    <a:pt x="3403" y="1432"/>
                  </a:lnTo>
                  <a:lnTo>
                    <a:pt x="3339" y="1392"/>
                  </a:lnTo>
                  <a:lnTo>
                    <a:pt x="3274" y="1348"/>
                  </a:lnTo>
                  <a:lnTo>
                    <a:pt x="3209" y="1301"/>
                  </a:lnTo>
                  <a:lnTo>
                    <a:pt x="3142" y="1251"/>
                  </a:lnTo>
                  <a:lnTo>
                    <a:pt x="3074" y="1198"/>
                  </a:lnTo>
                  <a:lnTo>
                    <a:pt x="3074" y="1198"/>
                  </a:lnTo>
                  <a:lnTo>
                    <a:pt x="2941" y="1090"/>
                  </a:lnTo>
                  <a:lnTo>
                    <a:pt x="2810" y="988"/>
                  </a:lnTo>
                  <a:lnTo>
                    <a:pt x="2684" y="891"/>
                  </a:lnTo>
                  <a:lnTo>
                    <a:pt x="2561" y="801"/>
                  </a:lnTo>
                  <a:lnTo>
                    <a:pt x="2443" y="717"/>
                  </a:lnTo>
                  <a:lnTo>
                    <a:pt x="2328" y="638"/>
                  </a:lnTo>
                  <a:lnTo>
                    <a:pt x="2216" y="563"/>
                  </a:lnTo>
                  <a:lnTo>
                    <a:pt x="2106" y="494"/>
                  </a:lnTo>
                  <a:lnTo>
                    <a:pt x="2001" y="429"/>
                  </a:lnTo>
                  <a:lnTo>
                    <a:pt x="1898" y="371"/>
                  </a:lnTo>
                  <a:lnTo>
                    <a:pt x="1796" y="316"/>
                  </a:lnTo>
                  <a:lnTo>
                    <a:pt x="1698" y="268"/>
                  </a:lnTo>
                  <a:lnTo>
                    <a:pt x="1602" y="223"/>
                  </a:lnTo>
                  <a:lnTo>
                    <a:pt x="1508" y="182"/>
                  </a:lnTo>
                  <a:lnTo>
                    <a:pt x="1416" y="147"/>
                  </a:lnTo>
                  <a:lnTo>
                    <a:pt x="1326" y="114"/>
                  </a:lnTo>
                  <a:lnTo>
                    <a:pt x="1237" y="87"/>
                  </a:lnTo>
                  <a:lnTo>
                    <a:pt x="1149" y="63"/>
                  </a:lnTo>
                  <a:lnTo>
                    <a:pt x="1065" y="43"/>
                  </a:lnTo>
                  <a:lnTo>
                    <a:pt x="980" y="27"/>
                  </a:lnTo>
                  <a:lnTo>
                    <a:pt x="897" y="16"/>
                  </a:lnTo>
                  <a:lnTo>
                    <a:pt x="813" y="6"/>
                  </a:lnTo>
                  <a:lnTo>
                    <a:pt x="732" y="1"/>
                  </a:lnTo>
                  <a:lnTo>
                    <a:pt x="650" y="0"/>
                  </a:lnTo>
                  <a:lnTo>
                    <a:pt x="569" y="0"/>
                  </a:lnTo>
                  <a:lnTo>
                    <a:pt x="489" y="5"/>
                  </a:lnTo>
                  <a:lnTo>
                    <a:pt x="408" y="11"/>
                  </a:lnTo>
                  <a:lnTo>
                    <a:pt x="328" y="22"/>
                  </a:lnTo>
                  <a:lnTo>
                    <a:pt x="246" y="35"/>
                  </a:lnTo>
                  <a:lnTo>
                    <a:pt x="165" y="50"/>
                  </a:lnTo>
                  <a:lnTo>
                    <a:pt x="83" y="68"/>
                  </a:lnTo>
                  <a:lnTo>
                    <a:pt x="0" y="89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904267" name="Freeform 75"/>
            <p:cNvSpPr>
              <a:spLocks/>
            </p:cNvSpPr>
            <p:nvPr/>
          </p:nvSpPr>
          <p:spPr bwMode="auto">
            <a:xfrm>
              <a:off x="563" y="1005"/>
              <a:ext cx="5395" cy="822"/>
            </a:xfrm>
            <a:custGeom>
              <a:avLst/>
              <a:gdLst/>
              <a:ahLst/>
              <a:cxnLst>
                <a:cxn ang="0">
                  <a:pos x="5395" y="1054"/>
                </a:cxn>
                <a:cxn ang="0">
                  <a:pos x="5356" y="1106"/>
                </a:cxn>
                <a:cxn ang="0">
                  <a:pos x="5309" y="1162"/>
                </a:cxn>
                <a:cxn ang="0">
                  <a:pos x="5241" y="1232"/>
                </a:cxn>
                <a:cxn ang="0">
                  <a:pos x="5156" y="1309"/>
                </a:cxn>
                <a:cxn ang="0">
                  <a:pos x="5052" y="1390"/>
                </a:cxn>
                <a:cxn ang="0">
                  <a:pos x="4963" y="1450"/>
                </a:cxn>
                <a:cxn ang="0">
                  <a:pos x="4898" y="1487"/>
                </a:cxn>
                <a:cxn ang="0">
                  <a:pos x="4829" y="1521"/>
                </a:cxn>
                <a:cxn ang="0">
                  <a:pos x="4755" y="1553"/>
                </a:cxn>
                <a:cxn ang="0">
                  <a:pos x="4677" y="1582"/>
                </a:cxn>
                <a:cxn ang="0">
                  <a:pos x="4595" y="1605"/>
                </a:cxn>
                <a:cxn ang="0">
                  <a:pos x="4509" y="1624"/>
                </a:cxn>
                <a:cxn ang="0">
                  <a:pos x="4418" y="1637"/>
                </a:cxn>
                <a:cxn ang="0">
                  <a:pos x="4323" y="1644"/>
                </a:cxn>
                <a:cxn ang="0">
                  <a:pos x="4225" y="1642"/>
                </a:cxn>
                <a:cxn ang="0">
                  <a:pos x="4122" y="1634"/>
                </a:cxn>
                <a:cxn ang="0">
                  <a:pos x="4015" y="1618"/>
                </a:cxn>
                <a:cxn ang="0">
                  <a:pos x="3904" y="1592"/>
                </a:cxn>
                <a:cxn ang="0">
                  <a:pos x="3789" y="1556"/>
                </a:cxn>
                <a:cxn ang="0">
                  <a:pos x="3671" y="1510"/>
                </a:cxn>
                <a:cxn ang="0">
                  <a:pos x="3548" y="1451"/>
                </a:cxn>
                <a:cxn ang="0">
                  <a:pos x="3422" y="1384"/>
                </a:cxn>
                <a:cxn ang="0">
                  <a:pos x="3292" y="1301"/>
                </a:cxn>
                <a:cxn ang="0">
                  <a:pos x="3158" y="1206"/>
                </a:cxn>
                <a:cxn ang="0">
                  <a:pos x="3089" y="1154"/>
                </a:cxn>
                <a:cxn ang="0">
                  <a:pos x="2822" y="949"/>
                </a:cxn>
                <a:cxn ang="0">
                  <a:pos x="2572" y="767"/>
                </a:cxn>
                <a:cxn ang="0">
                  <a:pos x="2335" y="605"/>
                </a:cxn>
                <a:cxn ang="0">
                  <a:pos x="2111" y="467"/>
                </a:cxn>
                <a:cxn ang="0">
                  <a:pos x="1900" y="347"/>
                </a:cxn>
                <a:cxn ang="0">
                  <a:pos x="1699" y="247"/>
                </a:cxn>
                <a:cxn ang="0">
                  <a:pos x="1509" y="166"/>
                </a:cxn>
                <a:cxn ang="0">
                  <a:pos x="1326" y="102"/>
                </a:cxn>
                <a:cxn ang="0">
                  <a:pos x="1149" y="53"/>
                </a:cxn>
                <a:cxn ang="0">
                  <a:pos x="979" y="21"/>
                </a:cxn>
                <a:cxn ang="0">
                  <a:pos x="812" y="3"/>
                </a:cxn>
                <a:cxn ang="0">
                  <a:pos x="648" y="0"/>
                </a:cxn>
                <a:cxn ang="0">
                  <a:pos x="487" y="8"/>
                </a:cxn>
                <a:cxn ang="0">
                  <a:pos x="326" y="29"/>
                </a:cxn>
                <a:cxn ang="0">
                  <a:pos x="164" y="60"/>
                </a:cxn>
                <a:cxn ang="0">
                  <a:pos x="0" y="102"/>
                </a:cxn>
              </a:cxnLst>
              <a:rect l="0" t="0" r="r" b="b"/>
              <a:pathLst>
                <a:path w="5395" h="1644">
                  <a:moveTo>
                    <a:pt x="5395" y="1054"/>
                  </a:moveTo>
                  <a:lnTo>
                    <a:pt x="5395" y="1054"/>
                  </a:lnTo>
                  <a:lnTo>
                    <a:pt x="5385" y="1067"/>
                  </a:lnTo>
                  <a:lnTo>
                    <a:pt x="5356" y="1106"/>
                  </a:lnTo>
                  <a:lnTo>
                    <a:pt x="5335" y="1132"/>
                  </a:lnTo>
                  <a:lnTo>
                    <a:pt x="5309" y="1162"/>
                  </a:lnTo>
                  <a:lnTo>
                    <a:pt x="5277" y="1196"/>
                  </a:lnTo>
                  <a:lnTo>
                    <a:pt x="5241" y="1232"/>
                  </a:lnTo>
                  <a:lnTo>
                    <a:pt x="5201" y="1271"/>
                  </a:lnTo>
                  <a:lnTo>
                    <a:pt x="5156" y="1309"/>
                  </a:lnTo>
                  <a:lnTo>
                    <a:pt x="5106" y="1350"/>
                  </a:lnTo>
                  <a:lnTo>
                    <a:pt x="5052" y="1390"/>
                  </a:lnTo>
                  <a:lnTo>
                    <a:pt x="4994" y="1431"/>
                  </a:lnTo>
                  <a:lnTo>
                    <a:pt x="4963" y="1450"/>
                  </a:lnTo>
                  <a:lnTo>
                    <a:pt x="4931" y="1469"/>
                  </a:lnTo>
                  <a:lnTo>
                    <a:pt x="4898" y="1487"/>
                  </a:lnTo>
                  <a:lnTo>
                    <a:pt x="4865" y="1505"/>
                  </a:lnTo>
                  <a:lnTo>
                    <a:pt x="4829" y="1521"/>
                  </a:lnTo>
                  <a:lnTo>
                    <a:pt x="4793" y="1539"/>
                  </a:lnTo>
                  <a:lnTo>
                    <a:pt x="4755" y="1553"/>
                  </a:lnTo>
                  <a:lnTo>
                    <a:pt x="4716" y="1568"/>
                  </a:lnTo>
                  <a:lnTo>
                    <a:pt x="4677" y="1582"/>
                  </a:lnTo>
                  <a:lnTo>
                    <a:pt x="4637" y="1594"/>
                  </a:lnTo>
                  <a:lnTo>
                    <a:pt x="4595" y="1605"/>
                  </a:lnTo>
                  <a:lnTo>
                    <a:pt x="4552" y="1615"/>
                  </a:lnTo>
                  <a:lnTo>
                    <a:pt x="4509" y="1624"/>
                  </a:lnTo>
                  <a:lnTo>
                    <a:pt x="4463" y="1631"/>
                  </a:lnTo>
                  <a:lnTo>
                    <a:pt x="4418" y="1637"/>
                  </a:lnTo>
                  <a:lnTo>
                    <a:pt x="4372" y="1640"/>
                  </a:lnTo>
                  <a:lnTo>
                    <a:pt x="4323" y="1644"/>
                  </a:lnTo>
                  <a:lnTo>
                    <a:pt x="4275" y="1644"/>
                  </a:lnTo>
                  <a:lnTo>
                    <a:pt x="4225" y="1642"/>
                  </a:lnTo>
                  <a:lnTo>
                    <a:pt x="4173" y="1639"/>
                  </a:lnTo>
                  <a:lnTo>
                    <a:pt x="4122" y="1634"/>
                  </a:lnTo>
                  <a:lnTo>
                    <a:pt x="4069" y="1627"/>
                  </a:lnTo>
                  <a:lnTo>
                    <a:pt x="4015" y="1618"/>
                  </a:lnTo>
                  <a:lnTo>
                    <a:pt x="3959" y="1605"/>
                  </a:lnTo>
                  <a:lnTo>
                    <a:pt x="3904" y="1592"/>
                  </a:lnTo>
                  <a:lnTo>
                    <a:pt x="3847" y="1574"/>
                  </a:lnTo>
                  <a:lnTo>
                    <a:pt x="3789" y="1556"/>
                  </a:lnTo>
                  <a:lnTo>
                    <a:pt x="3730" y="1534"/>
                  </a:lnTo>
                  <a:lnTo>
                    <a:pt x="3671" y="1510"/>
                  </a:lnTo>
                  <a:lnTo>
                    <a:pt x="3610" y="1482"/>
                  </a:lnTo>
                  <a:lnTo>
                    <a:pt x="3548" y="1451"/>
                  </a:lnTo>
                  <a:lnTo>
                    <a:pt x="3486" y="1419"/>
                  </a:lnTo>
                  <a:lnTo>
                    <a:pt x="3422" y="1384"/>
                  </a:lnTo>
                  <a:lnTo>
                    <a:pt x="3357" y="1343"/>
                  </a:lnTo>
                  <a:lnTo>
                    <a:pt x="3292" y="1301"/>
                  </a:lnTo>
                  <a:lnTo>
                    <a:pt x="3225" y="1256"/>
                  </a:lnTo>
                  <a:lnTo>
                    <a:pt x="3158" y="1206"/>
                  </a:lnTo>
                  <a:lnTo>
                    <a:pt x="3089" y="1154"/>
                  </a:lnTo>
                  <a:lnTo>
                    <a:pt x="3089" y="1154"/>
                  </a:lnTo>
                  <a:lnTo>
                    <a:pt x="2954" y="1049"/>
                  </a:lnTo>
                  <a:lnTo>
                    <a:pt x="2822" y="949"/>
                  </a:lnTo>
                  <a:lnTo>
                    <a:pt x="2696" y="856"/>
                  </a:lnTo>
                  <a:lnTo>
                    <a:pt x="2572" y="767"/>
                  </a:lnTo>
                  <a:lnTo>
                    <a:pt x="2452" y="683"/>
                  </a:lnTo>
                  <a:lnTo>
                    <a:pt x="2335" y="605"/>
                  </a:lnTo>
                  <a:lnTo>
                    <a:pt x="2223" y="534"/>
                  </a:lnTo>
                  <a:lnTo>
                    <a:pt x="2111" y="467"/>
                  </a:lnTo>
                  <a:lnTo>
                    <a:pt x="2005" y="405"/>
                  </a:lnTo>
                  <a:lnTo>
                    <a:pt x="1900" y="347"/>
                  </a:lnTo>
                  <a:lnTo>
                    <a:pt x="1799" y="295"/>
                  </a:lnTo>
                  <a:lnTo>
                    <a:pt x="1699" y="247"/>
                  </a:lnTo>
                  <a:lnTo>
                    <a:pt x="1603" y="205"/>
                  </a:lnTo>
                  <a:lnTo>
                    <a:pt x="1509" y="166"/>
                  </a:lnTo>
                  <a:lnTo>
                    <a:pt x="1416" y="131"/>
                  </a:lnTo>
                  <a:lnTo>
                    <a:pt x="1326" y="102"/>
                  </a:lnTo>
                  <a:lnTo>
                    <a:pt x="1237" y="76"/>
                  </a:lnTo>
                  <a:lnTo>
                    <a:pt x="1149" y="53"/>
                  </a:lnTo>
                  <a:lnTo>
                    <a:pt x="1063" y="35"/>
                  </a:lnTo>
                  <a:lnTo>
                    <a:pt x="979" y="21"/>
                  </a:lnTo>
                  <a:lnTo>
                    <a:pt x="894" y="11"/>
                  </a:lnTo>
                  <a:lnTo>
                    <a:pt x="812" y="3"/>
                  </a:lnTo>
                  <a:lnTo>
                    <a:pt x="730" y="0"/>
                  </a:lnTo>
                  <a:lnTo>
                    <a:pt x="648" y="0"/>
                  </a:lnTo>
                  <a:lnTo>
                    <a:pt x="568" y="2"/>
                  </a:lnTo>
                  <a:lnTo>
                    <a:pt x="487" y="8"/>
                  </a:lnTo>
                  <a:lnTo>
                    <a:pt x="406" y="18"/>
                  </a:lnTo>
                  <a:lnTo>
                    <a:pt x="326" y="29"/>
                  </a:lnTo>
                  <a:lnTo>
                    <a:pt x="244" y="43"/>
                  </a:lnTo>
                  <a:lnTo>
                    <a:pt x="164" y="60"/>
                  </a:lnTo>
                  <a:lnTo>
                    <a:pt x="82" y="81"/>
                  </a:lnTo>
                  <a:lnTo>
                    <a:pt x="0" y="10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904268" name="Freeform 76"/>
            <p:cNvSpPr>
              <a:spLocks/>
            </p:cNvSpPr>
            <p:nvPr/>
          </p:nvSpPr>
          <p:spPr bwMode="auto">
            <a:xfrm>
              <a:off x="584" y="1023"/>
              <a:ext cx="5409" cy="791"/>
            </a:xfrm>
            <a:custGeom>
              <a:avLst/>
              <a:gdLst/>
              <a:ahLst/>
              <a:cxnLst>
                <a:cxn ang="0">
                  <a:pos x="5409" y="964"/>
                </a:cxn>
                <a:cxn ang="0">
                  <a:pos x="5371" y="1018"/>
                </a:cxn>
                <a:cxn ang="0">
                  <a:pos x="5324" y="1076"/>
                </a:cxn>
                <a:cxn ang="0">
                  <a:pos x="5257" y="1147"/>
                </a:cxn>
                <a:cxn ang="0">
                  <a:pos x="5174" y="1228"/>
                </a:cxn>
                <a:cxn ang="0">
                  <a:pos x="5071" y="1310"/>
                </a:cxn>
                <a:cxn ang="0">
                  <a:pos x="4983" y="1371"/>
                </a:cxn>
                <a:cxn ang="0">
                  <a:pos x="4919" y="1410"/>
                </a:cxn>
                <a:cxn ang="0">
                  <a:pos x="4849" y="1447"/>
                </a:cxn>
                <a:cxn ang="0">
                  <a:pos x="4777" y="1481"/>
                </a:cxn>
                <a:cxn ang="0">
                  <a:pos x="4699" y="1510"/>
                </a:cxn>
                <a:cxn ang="0">
                  <a:pos x="4617" y="1536"/>
                </a:cxn>
                <a:cxn ang="0">
                  <a:pos x="4531" y="1555"/>
                </a:cxn>
                <a:cxn ang="0">
                  <a:pos x="4441" y="1572"/>
                </a:cxn>
                <a:cxn ang="0">
                  <a:pos x="4345" y="1580"/>
                </a:cxn>
                <a:cxn ang="0">
                  <a:pos x="4247" y="1581"/>
                </a:cxn>
                <a:cxn ang="0">
                  <a:pos x="4144" y="1575"/>
                </a:cxn>
                <a:cxn ang="0">
                  <a:pos x="4037" y="1560"/>
                </a:cxn>
                <a:cxn ang="0">
                  <a:pos x="3926" y="1536"/>
                </a:cxn>
                <a:cxn ang="0">
                  <a:pos x="3811" y="1502"/>
                </a:cxn>
                <a:cxn ang="0">
                  <a:pos x="3691" y="1458"/>
                </a:cxn>
                <a:cxn ang="0">
                  <a:pos x="3568" y="1404"/>
                </a:cxn>
                <a:cxn ang="0">
                  <a:pos x="3440" y="1336"/>
                </a:cxn>
                <a:cxn ang="0">
                  <a:pos x="3310" y="1257"/>
                </a:cxn>
                <a:cxn ang="0">
                  <a:pos x="3173" y="1165"/>
                </a:cxn>
                <a:cxn ang="0">
                  <a:pos x="3105" y="1113"/>
                </a:cxn>
                <a:cxn ang="0">
                  <a:pos x="2835" y="913"/>
                </a:cxn>
                <a:cxn ang="0">
                  <a:pos x="2582" y="733"/>
                </a:cxn>
                <a:cxn ang="0">
                  <a:pos x="2343" y="577"/>
                </a:cxn>
                <a:cxn ang="0">
                  <a:pos x="2117" y="441"/>
                </a:cxn>
                <a:cxn ang="0">
                  <a:pos x="1904" y="327"/>
                </a:cxn>
                <a:cxn ang="0">
                  <a:pos x="1702" y="230"/>
                </a:cxn>
                <a:cxn ang="0">
                  <a:pos x="1509" y="152"/>
                </a:cxn>
                <a:cxn ang="0">
                  <a:pos x="1325" y="91"/>
                </a:cxn>
                <a:cxn ang="0">
                  <a:pos x="1148" y="46"/>
                </a:cxn>
                <a:cxn ang="0">
                  <a:pos x="977" y="17"/>
                </a:cxn>
                <a:cxn ang="0">
                  <a:pos x="810" y="2"/>
                </a:cxn>
                <a:cxn ang="0">
                  <a:pos x="647" y="2"/>
                </a:cxn>
                <a:cxn ang="0">
                  <a:pos x="485" y="13"/>
                </a:cxn>
                <a:cxn ang="0">
                  <a:pos x="324" y="38"/>
                </a:cxn>
                <a:cxn ang="0">
                  <a:pos x="163" y="73"/>
                </a:cxn>
                <a:cxn ang="0">
                  <a:pos x="0" y="118"/>
                </a:cxn>
              </a:cxnLst>
              <a:rect l="0" t="0" r="r" b="b"/>
              <a:pathLst>
                <a:path w="5409" h="1581">
                  <a:moveTo>
                    <a:pt x="5409" y="964"/>
                  </a:moveTo>
                  <a:lnTo>
                    <a:pt x="5409" y="964"/>
                  </a:lnTo>
                  <a:lnTo>
                    <a:pt x="5399" y="979"/>
                  </a:lnTo>
                  <a:lnTo>
                    <a:pt x="5371" y="1018"/>
                  </a:lnTo>
                  <a:lnTo>
                    <a:pt x="5350" y="1045"/>
                  </a:lnTo>
                  <a:lnTo>
                    <a:pt x="5324" y="1076"/>
                  </a:lnTo>
                  <a:lnTo>
                    <a:pt x="5294" y="1110"/>
                  </a:lnTo>
                  <a:lnTo>
                    <a:pt x="5257" y="1147"/>
                  </a:lnTo>
                  <a:lnTo>
                    <a:pt x="5219" y="1187"/>
                  </a:lnTo>
                  <a:lnTo>
                    <a:pt x="5174" y="1228"/>
                  </a:lnTo>
                  <a:lnTo>
                    <a:pt x="5126" y="1270"/>
                  </a:lnTo>
                  <a:lnTo>
                    <a:pt x="5071" y="1310"/>
                  </a:lnTo>
                  <a:lnTo>
                    <a:pt x="5013" y="1352"/>
                  </a:lnTo>
                  <a:lnTo>
                    <a:pt x="4983" y="1371"/>
                  </a:lnTo>
                  <a:lnTo>
                    <a:pt x="4952" y="1391"/>
                  </a:lnTo>
                  <a:lnTo>
                    <a:pt x="4919" y="1410"/>
                  </a:lnTo>
                  <a:lnTo>
                    <a:pt x="4885" y="1429"/>
                  </a:lnTo>
                  <a:lnTo>
                    <a:pt x="4849" y="1447"/>
                  </a:lnTo>
                  <a:lnTo>
                    <a:pt x="4813" y="1463"/>
                  </a:lnTo>
                  <a:lnTo>
                    <a:pt x="4777" y="1481"/>
                  </a:lnTo>
                  <a:lnTo>
                    <a:pt x="4738" y="1496"/>
                  </a:lnTo>
                  <a:lnTo>
                    <a:pt x="4699" y="1510"/>
                  </a:lnTo>
                  <a:lnTo>
                    <a:pt x="4659" y="1523"/>
                  </a:lnTo>
                  <a:lnTo>
                    <a:pt x="4617" y="1536"/>
                  </a:lnTo>
                  <a:lnTo>
                    <a:pt x="4574" y="1547"/>
                  </a:lnTo>
                  <a:lnTo>
                    <a:pt x="4531" y="1555"/>
                  </a:lnTo>
                  <a:lnTo>
                    <a:pt x="4487" y="1563"/>
                  </a:lnTo>
                  <a:lnTo>
                    <a:pt x="4441" y="1572"/>
                  </a:lnTo>
                  <a:lnTo>
                    <a:pt x="4394" y="1576"/>
                  </a:lnTo>
                  <a:lnTo>
                    <a:pt x="4345" y="1580"/>
                  </a:lnTo>
                  <a:lnTo>
                    <a:pt x="4297" y="1581"/>
                  </a:lnTo>
                  <a:lnTo>
                    <a:pt x="4247" y="1581"/>
                  </a:lnTo>
                  <a:lnTo>
                    <a:pt x="4197" y="1578"/>
                  </a:lnTo>
                  <a:lnTo>
                    <a:pt x="4144" y="1575"/>
                  </a:lnTo>
                  <a:lnTo>
                    <a:pt x="4091" y="1568"/>
                  </a:lnTo>
                  <a:lnTo>
                    <a:pt x="4037" y="1560"/>
                  </a:lnTo>
                  <a:lnTo>
                    <a:pt x="3982" y="1549"/>
                  </a:lnTo>
                  <a:lnTo>
                    <a:pt x="3926" y="1536"/>
                  </a:lnTo>
                  <a:lnTo>
                    <a:pt x="3869" y="1520"/>
                  </a:lnTo>
                  <a:lnTo>
                    <a:pt x="3811" y="1502"/>
                  </a:lnTo>
                  <a:lnTo>
                    <a:pt x="3751" y="1481"/>
                  </a:lnTo>
                  <a:lnTo>
                    <a:pt x="3691" y="1458"/>
                  </a:lnTo>
                  <a:lnTo>
                    <a:pt x="3630" y="1433"/>
                  </a:lnTo>
                  <a:lnTo>
                    <a:pt x="3568" y="1404"/>
                  </a:lnTo>
                  <a:lnTo>
                    <a:pt x="3505" y="1371"/>
                  </a:lnTo>
                  <a:lnTo>
                    <a:pt x="3440" y="1336"/>
                  </a:lnTo>
                  <a:lnTo>
                    <a:pt x="3375" y="1299"/>
                  </a:lnTo>
                  <a:lnTo>
                    <a:pt x="3310" y="1257"/>
                  </a:lnTo>
                  <a:lnTo>
                    <a:pt x="3241" y="1211"/>
                  </a:lnTo>
                  <a:lnTo>
                    <a:pt x="3173" y="1165"/>
                  </a:lnTo>
                  <a:lnTo>
                    <a:pt x="3105" y="1113"/>
                  </a:lnTo>
                  <a:lnTo>
                    <a:pt x="3105" y="1113"/>
                  </a:lnTo>
                  <a:lnTo>
                    <a:pt x="2968" y="1010"/>
                  </a:lnTo>
                  <a:lnTo>
                    <a:pt x="2835" y="913"/>
                  </a:lnTo>
                  <a:lnTo>
                    <a:pt x="2707" y="821"/>
                  </a:lnTo>
                  <a:lnTo>
                    <a:pt x="2582" y="733"/>
                  </a:lnTo>
                  <a:lnTo>
                    <a:pt x="2460" y="653"/>
                  </a:lnTo>
                  <a:lnTo>
                    <a:pt x="2343" y="577"/>
                  </a:lnTo>
                  <a:lnTo>
                    <a:pt x="2228" y="507"/>
                  </a:lnTo>
                  <a:lnTo>
                    <a:pt x="2117" y="441"/>
                  </a:lnTo>
                  <a:lnTo>
                    <a:pt x="2009" y="381"/>
                  </a:lnTo>
                  <a:lnTo>
                    <a:pt x="1904" y="327"/>
                  </a:lnTo>
                  <a:lnTo>
                    <a:pt x="1802" y="277"/>
                  </a:lnTo>
                  <a:lnTo>
                    <a:pt x="1702" y="230"/>
                  </a:lnTo>
                  <a:lnTo>
                    <a:pt x="1605" y="189"/>
                  </a:lnTo>
                  <a:lnTo>
                    <a:pt x="1509" y="152"/>
                  </a:lnTo>
                  <a:lnTo>
                    <a:pt x="1416" y="118"/>
                  </a:lnTo>
                  <a:lnTo>
                    <a:pt x="1325" y="91"/>
                  </a:lnTo>
                  <a:lnTo>
                    <a:pt x="1235" y="67"/>
                  </a:lnTo>
                  <a:lnTo>
                    <a:pt x="1148" y="46"/>
                  </a:lnTo>
                  <a:lnTo>
                    <a:pt x="1062" y="29"/>
                  </a:lnTo>
                  <a:lnTo>
                    <a:pt x="977" y="17"/>
                  </a:lnTo>
                  <a:lnTo>
                    <a:pt x="892" y="8"/>
                  </a:lnTo>
                  <a:lnTo>
                    <a:pt x="810" y="2"/>
                  </a:lnTo>
                  <a:lnTo>
                    <a:pt x="728" y="0"/>
                  </a:lnTo>
                  <a:lnTo>
                    <a:pt x="647" y="2"/>
                  </a:lnTo>
                  <a:lnTo>
                    <a:pt x="566" y="7"/>
                  </a:lnTo>
                  <a:lnTo>
                    <a:pt x="485" y="13"/>
                  </a:lnTo>
                  <a:lnTo>
                    <a:pt x="405" y="25"/>
                  </a:lnTo>
                  <a:lnTo>
                    <a:pt x="324" y="38"/>
                  </a:lnTo>
                  <a:lnTo>
                    <a:pt x="244" y="54"/>
                  </a:lnTo>
                  <a:lnTo>
                    <a:pt x="163" y="73"/>
                  </a:lnTo>
                  <a:lnTo>
                    <a:pt x="81" y="94"/>
                  </a:lnTo>
                  <a:lnTo>
                    <a:pt x="0" y="11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904269" name="Freeform 77"/>
            <p:cNvSpPr>
              <a:spLocks/>
            </p:cNvSpPr>
            <p:nvPr/>
          </p:nvSpPr>
          <p:spPr bwMode="auto">
            <a:xfrm>
              <a:off x="606" y="1042"/>
              <a:ext cx="5422" cy="758"/>
            </a:xfrm>
            <a:custGeom>
              <a:avLst/>
              <a:gdLst/>
              <a:ahLst/>
              <a:cxnLst>
                <a:cxn ang="0">
                  <a:pos x="5422" y="873"/>
                </a:cxn>
                <a:cxn ang="0">
                  <a:pos x="5384" y="926"/>
                </a:cxn>
                <a:cxn ang="0">
                  <a:pos x="5337" y="986"/>
                </a:cxn>
                <a:cxn ang="0">
                  <a:pos x="5273" y="1059"/>
                </a:cxn>
                <a:cxn ang="0">
                  <a:pos x="5190" y="1141"/>
                </a:cxn>
                <a:cxn ang="0">
                  <a:pos x="5088" y="1227"/>
                </a:cxn>
                <a:cxn ang="0">
                  <a:pos x="5001" y="1290"/>
                </a:cxn>
                <a:cxn ang="0">
                  <a:pos x="4937" y="1330"/>
                </a:cxn>
                <a:cxn ang="0">
                  <a:pos x="4869" y="1369"/>
                </a:cxn>
                <a:cxn ang="0">
                  <a:pos x="4797" y="1404"/>
                </a:cxn>
                <a:cxn ang="0">
                  <a:pos x="4719" y="1435"/>
                </a:cxn>
                <a:cxn ang="0">
                  <a:pos x="4637" y="1462"/>
                </a:cxn>
                <a:cxn ang="0">
                  <a:pos x="4552" y="1485"/>
                </a:cxn>
                <a:cxn ang="0">
                  <a:pos x="4462" y="1501"/>
                </a:cxn>
                <a:cxn ang="0">
                  <a:pos x="4368" y="1513"/>
                </a:cxn>
                <a:cxn ang="0">
                  <a:pos x="4268" y="1516"/>
                </a:cxn>
                <a:cxn ang="0">
                  <a:pos x="4165" y="1511"/>
                </a:cxn>
                <a:cxn ang="0">
                  <a:pos x="4058" y="1498"/>
                </a:cxn>
                <a:cxn ang="0">
                  <a:pos x="3947" y="1477"/>
                </a:cxn>
                <a:cxn ang="0">
                  <a:pos x="3830" y="1445"/>
                </a:cxn>
                <a:cxn ang="0">
                  <a:pos x="3711" y="1403"/>
                </a:cxn>
                <a:cxn ang="0">
                  <a:pos x="3586" y="1351"/>
                </a:cxn>
                <a:cxn ang="0">
                  <a:pos x="3458" y="1286"/>
                </a:cxn>
                <a:cxn ang="0">
                  <a:pos x="3325" y="1209"/>
                </a:cxn>
                <a:cxn ang="0">
                  <a:pos x="3189" y="1119"/>
                </a:cxn>
                <a:cxn ang="0">
                  <a:pos x="3120" y="1068"/>
                </a:cxn>
                <a:cxn ang="0">
                  <a:pos x="2846" y="871"/>
                </a:cxn>
                <a:cxn ang="0">
                  <a:pos x="2591" y="699"/>
                </a:cxn>
                <a:cxn ang="0">
                  <a:pos x="2349" y="545"/>
                </a:cxn>
                <a:cxn ang="0">
                  <a:pos x="2121" y="415"/>
                </a:cxn>
                <a:cxn ang="0">
                  <a:pos x="1906" y="303"/>
                </a:cxn>
                <a:cxn ang="0">
                  <a:pos x="1703" y="209"/>
                </a:cxn>
                <a:cxn ang="0">
                  <a:pos x="1509" y="135"/>
                </a:cxn>
                <a:cxn ang="0">
                  <a:pos x="1324" y="77"/>
                </a:cxn>
                <a:cxn ang="0">
                  <a:pos x="1147" y="37"/>
                </a:cxn>
                <a:cxn ang="0">
                  <a:pos x="974" y="11"/>
                </a:cxn>
                <a:cxn ang="0">
                  <a:pos x="808" y="0"/>
                </a:cxn>
                <a:cxn ang="0">
                  <a:pos x="644" y="1"/>
                </a:cxn>
                <a:cxn ang="0">
                  <a:pos x="483" y="17"/>
                </a:cxn>
                <a:cxn ang="0">
                  <a:pos x="323" y="45"/>
                </a:cxn>
                <a:cxn ang="0">
                  <a:pos x="162" y="84"/>
                </a:cxn>
                <a:cxn ang="0">
                  <a:pos x="0" y="132"/>
                </a:cxn>
              </a:cxnLst>
              <a:rect l="0" t="0" r="r" b="b"/>
              <a:pathLst>
                <a:path w="5422" h="1516">
                  <a:moveTo>
                    <a:pt x="5422" y="873"/>
                  </a:moveTo>
                  <a:lnTo>
                    <a:pt x="5422" y="873"/>
                  </a:lnTo>
                  <a:lnTo>
                    <a:pt x="5412" y="888"/>
                  </a:lnTo>
                  <a:lnTo>
                    <a:pt x="5384" y="926"/>
                  </a:lnTo>
                  <a:lnTo>
                    <a:pt x="5363" y="954"/>
                  </a:lnTo>
                  <a:lnTo>
                    <a:pt x="5337" y="986"/>
                  </a:lnTo>
                  <a:lnTo>
                    <a:pt x="5308" y="1022"/>
                  </a:lnTo>
                  <a:lnTo>
                    <a:pt x="5273" y="1059"/>
                  </a:lnTo>
                  <a:lnTo>
                    <a:pt x="5233" y="1099"/>
                  </a:lnTo>
                  <a:lnTo>
                    <a:pt x="5190" y="1141"/>
                  </a:lnTo>
                  <a:lnTo>
                    <a:pt x="5141" y="1185"/>
                  </a:lnTo>
                  <a:lnTo>
                    <a:pt x="5088" y="1227"/>
                  </a:lnTo>
                  <a:lnTo>
                    <a:pt x="5031" y="1269"/>
                  </a:lnTo>
                  <a:lnTo>
                    <a:pt x="5001" y="1290"/>
                  </a:lnTo>
                  <a:lnTo>
                    <a:pt x="4970" y="1311"/>
                  </a:lnTo>
                  <a:lnTo>
                    <a:pt x="4937" y="1330"/>
                  </a:lnTo>
                  <a:lnTo>
                    <a:pt x="4904" y="1349"/>
                  </a:lnTo>
                  <a:lnTo>
                    <a:pt x="4869" y="1369"/>
                  </a:lnTo>
                  <a:lnTo>
                    <a:pt x="4833" y="1387"/>
                  </a:lnTo>
                  <a:lnTo>
                    <a:pt x="4797" y="1404"/>
                  </a:lnTo>
                  <a:lnTo>
                    <a:pt x="4758" y="1420"/>
                  </a:lnTo>
                  <a:lnTo>
                    <a:pt x="4719" y="1435"/>
                  </a:lnTo>
                  <a:lnTo>
                    <a:pt x="4679" y="1450"/>
                  </a:lnTo>
                  <a:lnTo>
                    <a:pt x="4637" y="1462"/>
                  </a:lnTo>
                  <a:lnTo>
                    <a:pt x="4595" y="1474"/>
                  </a:lnTo>
                  <a:lnTo>
                    <a:pt x="4552" y="1485"/>
                  </a:lnTo>
                  <a:lnTo>
                    <a:pt x="4507" y="1493"/>
                  </a:lnTo>
                  <a:lnTo>
                    <a:pt x="4462" y="1501"/>
                  </a:lnTo>
                  <a:lnTo>
                    <a:pt x="4415" y="1508"/>
                  </a:lnTo>
                  <a:lnTo>
                    <a:pt x="4368" y="1513"/>
                  </a:lnTo>
                  <a:lnTo>
                    <a:pt x="4318" y="1514"/>
                  </a:lnTo>
                  <a:lnTo>
                    <a:pt x="4268" y="1516"/>
                  </a:lnTo>
                  <a:lnTo>
                    <a:pt x="4218" y="1514"/>
                  </a:lnTo>
                  <a:lnTo>
                    <a:pt x="4165" y="1511"/>
                  </a:lnTo>
                  <a:lnTo>
                    <a:pt x="4112" y="1506"/>
                  </a:lnTo>
                  <a:lnTo>
                    <a:pt x="4058" y="1498"/>
                  </a:lnTo>
                  <a:lnTo>
                    <a:pt x="4003" y="1488"/>
                  </a:lnTo>
                  <a:lnTo>
                    <a:pt x="3947" y="1477"/>
                  </a:lnTo>
                  <a:lnTo>
                    <a:pt x="3889" y="1462"/>
                  </a:lnTo>
                  <a:lnTo>
                    <a:pt x="3830" y="1445"/>
                  </a:lnTo>
                  <a:lnTo>
                    <a:pt x="3771" y="1425"/>
                  </a:lnTo>
                  <a:lnTo>
                    <a:pt x="3711" y="1403"/>
                  </a:lnTo>
                  <a:lnTo>
                    <a:pt x="3649" y="1378"/>
                  </a:lnTo>
                  <a:lnTo>
                    <a:pt x="3586" y="1351"/>
                  </a:lnTo>
                  <a:lnTo>
                    <a:pt x="3522" y="1320"/>
                  </a:lnTo>
                  <a:lnTo>
                    <a:pt x="3458" y="1286"/>
                  </a:lnTo>
                  <a:lnTo>
                    <a:pt x="3393" y="1249"/>
                  </a:lnTo>
                  <a:lnTo>
                    <a:pt x="3325" y="1209"/>
                  </a:lnTo>
                  <a:lnTo>
                    <a:pt x="3258" y="1165"/>
                  </a:lnTo>
                  <a:lnTo>
                    <a:pt x="3189" y="1119"/>
                  </a:lnTo>
                  <a:lnTo>
                    <a:pt x="3120" y="1068"/>
                  </a:lnTo>
                  <a:lnTo>
                    <a:pt x="3120" y="1068"/>
                  </a:lnTo>
                  <a:lnTo>
                    <a:pt x="2981" y="967"/>
                  </a:lnTo>
                  <a:lnTo>
                    <a:pt x="2846" y="871"/>
                  </a:lnTo>
                  <a:lnTo>
                    <a:pt x="2717" y="783"/>
                  </a:lnTo>
                  <a:lnTo>
                    <a:pt x="2591" y="699"/>
                  </a:lnTo>
                  <a:lnTo>
                    <a:pt x="2468" y="620"/>
                  </a:lnTo>
                  <a:lnTo>
                    <a:pt x="2349" y="545"/>
                  </a:lnTo>
                  <a:lnTo>
                    <a:pt x="2234" y="478"/>
                  </a:lnTo>
                  <a:lnTo>
                    <a:pt x="2121" y="415"/>
                  </a:lnTo>
                  <a:lnTo>
                    <a:pt x="2013" y="356"/>
                  </a:lnTo>
                  <a:lnTo>
                    <a:pt x="1906" y="303"/>
                  </a:lnTo>
                  <a:lnTo>
                    <a:pt x="1803" y="253"/>
                  </a:lnTo>
                  <a:lnTo>
                    <a:pt x="1703" y="209"/>
                  </a:lnTo>
                  <a:lnTo>
                    <a:pt x="1605" y="171"/>
                  </a:lnTo>
                  <a:lnTo>
                    <a:pt x="1509" y="135"/>
                  </a:lnTo>
                  <a:lnTo>
                    <a:pt x="1416" y="105"/>
                  </a:lnTo>
                  <a:lnTo>
                    <a:pt x="1324" y="77"/>
                  </a:lnTo>
                  <a:lnTo>
                    <a:pt x="1234" y="54"/>
                  </a:lnTo>
                  <a:lnTo>
                    <a:pt x="1147" y="37"/>
                  </a:lnTo>
                  <a:lnTo>
                    <a:pt x="1060" y="22"/>
                  </a:lnTo>
                  <a:lnTo>
                    <a:pt x="974" y="11"/>
                  </a:lnTo>
                  <a:lnTo>
                    <a:pt x="891" y="3"/>
                  </a:lnTo>
                  <a:lnTo>
                    <a:pt x="808" y="0"/>
                  </a:lnTo>
                  <a:lnTo>
                    <a:pt x="726" y="0"/>
                  </a:lnTo>
                  <a:lnTo>
                    <a:pt x="644" y="1"/>
                  </a:lnTo>
                  <a:lnTo>
                    <a:pt x="563" y="8"/>
                  </a:lnTo>
                  <a:lnTo>
                    <a:pt x="483" y="17"/>
                  </a:lnTo>
                  <a:lnTo>
                    <a:pt x="402" y="30"/>
                  </a:lnTo>
                  <a:lnTo>
                    <a:pt x="323" y="45"/>
                  </a:lnTo>
                  <a:lnTo>
                    <a:pt x="243" y="63"/>
                  </a:lnTo>
                  <a:lnTo>
                    <a:pt x="162" y="84"/>
                  </a:lnTo>
                  <a:lnTo>
                    <a:pt x="80" y="106"/>
                  </a:lnTo>
                  <a:lnTo>
                    <a:pt x="0" y="13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904270" name="Freeform 78"/>
            <p:cNvSpPr>
              <a:spLocks/>
            </p:cNvSpPr>
            <p:nvPr/>
          </p:nvSpPr>
          <p:spPr bwMode="auto">
            <a:xfrm>
              <a:off x="628" y="1060"/>
              <a:ext cx="5431" cy="725"/>
            </a:xfrm>
            <a:custGeom>
              <a:avLst/>
              <a:gdLst/>
              <a:ahLst/>
              <a:cxnLst>
                <a:cxn ang="0">
                  <a:pos x="5431" y="783"/>
                </a:cxn>
                <a:cxn ang="0">
                  <a:pos x="5395" y="838"/>
                </a:cxn>
                <a:cxn ang="0">
                  <a:pos x="5350" y="899"/>
                </a:cxn>
                <a:cxn ang="0">
                  <a:pos x="5286" y="974"/>
                </a:cxn>
                <a:cxn ang="0">
                  <a:pos x="5204" y="1058"/>
                </a:cxn>
                <a:cxn ang="0">
                  <a:pos x="5105" y="1147"/>
                </a:cxn>
                <a:cxn ang="0">
                  <a:pos x="5018" y="1211"/>
                </a:cxn>
                <a:cxn ang="0">
                  <a:pos x="4955" y="1253"/>
                </a:cxn>
                <a:cxn ang="0">
                  <a:pos x="4887" y="1293"/>
                </a:cxn>
                <a:cxn ang="0">
                  <a:pos x="4815" y="1329"/>
                </a:cxn>
                <a:cxn ang="0">
                  <a:pos x="4739" y="1363"/>
                </a:cxn>
                <a:cxn ang="0">
                  <a:pos x="4657" y="1392"/>
                </a:cxn>
                <a:cxn ang="0">
                  <a:pos x="4572" y="1416"/>
                </a:cxn>
                <a:cxn ang="0">
                  <a:pos x="4482" y="1434"/>
                </a:cxn>
                <a:cxn ang="0">
                  <a:pos x="4387" y="1447"/>
                </a:cxn>
                <a:cxn ang="0">
                  <a:pos x="4289" y="1452"/>
                </a:cxn>
                <a:cxn ang="0">
                  <a:pos x="4186" y="1450"/>
                </a:cxn>
                <a:cxn ang="0">
                  <a:pos x="4078" y="1439"/>
                </a:cxn>
                <a:cxn ang="0">
                  <a:pos x="3967" y="1419"/>
                </a:cxn>
                <a:cxn ang="0">
                  <a:pos x="3850" y="1390"/>
                </a:cxn>
                <a:cxn ang="0">
                  <a:pos x="3729" y="1352"/>
                </a:cxn>
                <a:cxn ang="0">
                  <a:pos x="3604" y="1300"/>
                </a:cxn>
                <a:cxn ang="0">
                  <a:pos x="3475" y="1239"/>
                </a:cxn>
                <a:cxn ang="0">
                  <a:pos x="3342" y="1163"/>
                </a:cxn>
                <a:cxn ang="0">
                  <a:pos x="3204" y="1075"/>
                </a:cxn>
                <a:cxn ang="0">
                  <a:pos x="3134" y="1027"/>
                </a:cxn>
                <a:cxn ang="0">
                  <a:pos x="2857" y="835"/>
                </a:cxn>
                <a:cxn ang="0">
                  <a:pos x="2599" y="665"/>
                </a:cxn>
                <a:cxn ang="0">
                  <a:pos x="2355" y="517"/>
                </a:cxn>
                <a:cxn ang="0">
                  <a:pos x="2126" y="389"/>
                </a:cxn>
                <a:cxn ang="0">
                  <a:pos x="1909" y="281"/>
                </a:cxn>
                <a:cxn ang="0">
                  <a:pos x="1705" y="192"/>
                </a:cxn>
                <a:cxn ang="0">
                  <a:pos x="1509" y="121"/>
                </a:cxn>
                <a:cxn ang="0">
                  <a:pos x="1323" y="68"/>
                </a:cxn>
                <a:cxn ang="0">
                  <a:pos x="1145" y="29"/>
                </a:cxn>
                <a:cxn ang="0">
                  <a:pos x="973" y="7"/>
                </a:cxn>
                <a:cxn ang="0">
                  <a:pos x="807" y="0"/>
                </a:cxn>
                <a:cxn ang="0">
                  <a:pos x="643" y="5"/>
                </a:cxn>
                <a:cxn ang="0">
                  <a:pos x="482" y="24"/>
                </a:cxn>
                <a:cxn ang="0">
                  <a:pos x="322" y="55"/>
                </a:cxn>
                <a:cxn ang="0">
                  <a:pos x="161" y="97"/>
                </a:cxn>
                <a:cxn ang="0">
                  <a:pos x="0" y="149"/>
                </a:cxn>
              </a:cxnLst>
              <a:rect l="0" t="0" r="r" b="b"/>
              <a:pathLst>
                <a:path w="5431" h="1452">
                  <a:moveTo>
                    <a:pt x="5431" y="783"/>
                  </a:moveTo>
                  <a:lnTo>
                    <a:pt x="5431" y="783"/>
                  </a:lnTo>
                  <a:lnTo>
                    <a:pt x="5423" y="798"/>
                  </a:lnTo>
                  <a:lnTo>
                    <a:pt x="5395" y="838"/>
                  </a:lnTo>
                  <a:lnTo>
                    <a:pt x="5375" y="867"/>
                  </a:lnTo>
                  <a:lnTo>
                    <a:pt x="5350" y="899"/>
                  </a:lnTo>
                  <a:lnTo>
                    <a:pt x="5320" y="935"/>
                  </a:lnTo>
                  <a:lnTo>
                    <a:pt x="5286" y="974"/>
                  </a:lnTo>
                  <a:lnTo>
                    <a:pt x="5247" y="1016"/>
                  </a:lnTo>
                  <a:lnTo>
                    <a:pt x="5204" y="1058"/>
                  </a:lnTo>
                  <a:lnTo>
                    <a:pt x="5157" y="1101"/>
                  </a:lnTo>
                  <a:lnTo>
                    <a:pt x="5105" y="1147"/>
                  </a:lnTo>
                  <a:lnTo>
                    <a:pt x="5048" y="1190"/>
                  </a:lnTo>
                  <a:lnTo>
                    <a:pt x="5018" y="1211"/>
                  </a:lnTo>
                  <a:lnTo>
                    <a:pt x="4987" y="1232"/>
                  </a:lnTo>
                  <a:lnTo>
                    <a:pt x="4955" y="1253"/>
                  </a:lnTo>
                  <a:lnTo>
                    <a:pt x="4922" y="1272"/>
                  </a:lnTo>
                  <a:lnTo>
                    <a:pt x="4887" y="1293"/>
                  </a:lnTo>
                  <a:lnTo>
                    <a:pt x="4851" y="1311"/>
                  </a:lnTo>
                  <a:lnTo>
                    <a:pt x="4815" y="1329"/>
                  </a:lnTo>
                  <a:lnTo>
                    <a:pt x="4778" y="1347"/>
                  </a:lnTo>
                  <a:lnTo>
                    <a:pt x="4739" y="1363"/>
                  </a:lnTo>
                  <a:lnTo>
                    <a:pt x="4698" y="1377"/>
                  </a:lnTo>
                  <a:lnTo>
                    <a:pt x="4657" y="1392"/>
                  </a:lnTo>
                  <a:lnTo>
                    <a:pt x="4615" y="1405"/>
                  </a:lnTo>
                  <a:lnTo>
                    <a:pt x="4572" y="1416"/>
                  </a:lnTo>
                  <a:lnTo>
                    <a:pt x="4528" y="1426"/>
                  </a:lnTo>
                  <a:lnTo>
                    <a:pt x="4482" y="1434"/>
                  </a:lnTo>
                  <a:lnTo>
                    <a:pt x="4436" y="1442"/>
                  </a:lnTo>
                  <a:lnTo>
                    <a:pt x="4387" y="1447"/>
                  </a:lnTo>
                  <a:lnTo>
                    <a:pt x="4339" y="1450"/>
                  </a:lnTo>
                  <a:lnTo>
                    <a:pt x="4289" y="1452"/>
                  </a:lnTo>
                  <a:lnTo>
                    <a:pt x="4237" y="1452"/>
                  </a:lnTo>
                  <a:lnTo>
                    <a:pt x="4186" y="1450"/>
                  </a:lnTo>
                  <a:lnTo>
                    <a:pt x="4133" y="1445"/>
                  </a:lnTo>
                  <a:lnTo>
                    <a:pt x="4078" y="1439"/>
                  </a:lnTo>
                  <a:lnTo>
                    <a:pt x="4024" y="1431"/>
                  </a:lnTo>
                  <a:lnTo>
                    <a:pt x="3967" y="1419"/>
                  </a:lnTo>
                  <a:lnTo>
                    <a:pt x="3908" y="1406"/>
                  </a:lnTo>
                  <a:lnTo>
                    <a:pt x="3850" y="1390"/>
                  </a:lnTo>
                  <a:lnTo>
                    <a:pt x="3790" y="1373"/>
                  </a:lnTo>
                  <a:lnTo>
                    <a:pt x="3729" y="1352"/>
                  </a:lnTo>
                  <a:lnTo>
                    <a:pt x="3668" y="1327"/>
                  </a:lnTo>
                  <a:lnTo>
                    <a:pt x="3604" y="1300"/>
                  </a:lnTo>
                  <a:lnTo>
                    <a:pt x="3540" y="1271"/>
                  </a:lnTo>
                  <a:lnTo>
                    <a:pt x="3475" y="1239"/>
                  </a:lnTo>
                  <a:lnTo>
                    <a:pt x="3410" y="1203"/>
                  </a:lnTo>
                  <a:lnTo>
                    <a:pt x="3342" y="1163"/>
                  </a:lnTo>
                  <a:lnTo>
                    <a:pt x="3274" y="1121"/>
                  </a:lnTo>
                  <a:lnTo>
                    <a:pt x="3204" y="1075"/>
                  </a:lnTo>
                  <a:lnTo>
                    <a:pt x="3134" y="1027"/>
                  </a:lnTo>
                  <a:lnTo>
                    <a:pt x="3134" y="1027"/>
                  </a:lnTo>
                  <a:lnTo>
                    <a:pt x="2993" y="929"/>
                  </a:lnTo>
                  <a:lnTo>
                    <a:pt x="2857" y="835"/>
                  </a:lnTo>
                  <a:lnTo>
                    <a:pt x="2727" y="748"/>
                  </a:lnTo>
                  <a:lnTo>
                    <a:pt x="2599" y="665"/>
                  </a:lnTo>
                  <a:lnTo>
                    <a:pt x="2475" y="588"/>
                  </a:lnTo>
                  <a:lnTo>
                    <a:pt x="2355" y="517"/>
                  </a:lnTo>
                  <a:lnTo>
                    <a:pt x="2239" y="451"/>
                  </a:lnTo>
                  <a:lnTo>
                    <a:pt x="2126" y="389"/>
                  </a:lnTo>
                  <a:lnTo>
                    <a:pt x="2016" y="333"/>
                  </a:lnTo>
                  <a:lnTo>
                    <a:pt x="1909" y="281"/>
                  </a:lnTo>
                  <a:lnTo>
                    <a:pt x="1805" y="234"/>
                  </a:lnTo>
                  <a:lnTo>
                    <a:pt x="1705" y="192"/>
                  </a:lnTo>
                  <a:lnTo>
                    <a:pt x="1606" y="155"/>
                  </a:lnTo>
                  <a:lnTo>
                    <a:pt x="1509" y="121"/>
                  </a:lnTo>
                  <a:lnTo>
                    <a:pt x="1416" y="92"/>
                  </a:lnTo>
                  <a:lnTo>
                    <a:pt x="1323" y="68"/>
                  </a:lnTo>
                  <a:lnTo>
                    <a:pt x="1234" y="47"/>
                  </a:lnTo>
                  <a:lnTo>
                    <a:pt x="1145" y="29"/>
                  </a:lnTo>
                  <a:lnTo>
                    <a:pt x="1058" y="16"/>
                  </a:lnTo>
                  <a:lnTo>
                    <a:pt x="973" y="7"/>
                  </a:lnTo>
                  <a:lnTo>
                    <a:pt x="890" y="2"/>
                  </a:lnTo>
                  <a:lnTo>
                    <a:pt x="807" y="0"/>
                  </a:lnTo>
                  <a:lnTo>
                    <a:pt x="725" y="0"/>
                  </a:lnTo>
                  <a:lnTo>
                    <a:pt x="643" y="5"/>
                  </a:lnTo>
                  <a:lnTo>
                    <a:pt x="562" y="13"/>
                  </a:lnTo>
                  <a:lnTo>
                    <a:pt x="482" y="24"/>
                  </a:lnTo>
                  <a:lnTo>
                    <a:pt x="401" y="37"/>
                  </a:lnTo>
                  <a:lnTo>
                    <a:pt x="322" y="55"/>
                  </a:lnTo>
                  <a:lnTo>
                    <a:pt x="242" y="74"/>
                  </a:lnTo>
                  <a:lnTo>
                    <a:pt x="161" y="97"/>
                  </a:lnTo>
                  <a:lnTo>
                    <a:pt x="80" y="121"/>
                  </a:lnTo>
                  <a:lnTo>
                    <a:pt x="0" y="149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904271" name="Freeform 79"/>
            <p:cNvSpPr>
              <a:spLocks/>
            </p:cNvSpPr>
            <p:nvPr/>
          </p:nvSpPr>
          <p:spPr bwMode="auto">
            <a:xfrm>
              <a:off x="652" y="1076"/>
              <a:ext cx="5439" cy="696"/>
            </a:xfrm>
            <a:custGeom>
              <a:avLst/>
              <a:gdLst/>
              <a:ahLst/>
              <a:cxnLst>
                <a:cxn ang="0">
                  <a:pos x="5439" y="694"/>
                </a:cxn>
                <a:cxn ang="0">
                  <a:pos x="5405" y="751"/>
                </a:cxn>
                <a:cxn ang="0">
                  <a:pos x="5359" y="812"/>
                </a:cxn>
                <a:cxn ang="0">
                  <a:pos x="5296" y="890"/>
                </a:cxn>
                <a:cxn ang="0">
                  <a:pos x="5216" y="975"/>
                </a:cxn>
                <a:cxn ang="0">
                  <a:pos x="5119" y="1066"/>
                </a:cxn>
                <a:cxn ang="0">
                  <a:pos x="5033" y="1133"/>
                </a:cxn>
                <a:cxn ang="0">
                  <a:pos x="4970" y="1175"/>
                </a:cxn>
                <a:cxn ang="0">
                  <a:pos x="4903" y="1217"/>
                </a:cxn>
                <a:cxn ang="0">
                  <a:pos x="4831" y="1256"/>
                </a:cxn>
                <a:cxn ang="0">
                  <a:pos x="4755" y="1290"/>
                </a:cxn>
                <a:cxn ang="0">
                  <a:pos x="4674" y="1321"/>
                </a:cxn>
                <a:cxn ang="0">
                  <a:pos x="4590" y="1348"/>
                </a:cxn>
                <a:cxn ang="0">
                  <a:pos x="4499" y="1368"/>
                </a:cxn>
                <a:cxn ang="0">
                  <a:pos x="4406" y="1382"/>
                </a:cxn>
                <a:cxn ang="0">
                  <a:pos x="4308" y="1390"/>
                </a:cxn>
                <a:cxn ang="0">
                  <a:pos x="4204" y="1390"/>
                </a:cxn>
                <a:cxn ang="0">
                  <a:pos x="4097" y="1381"/>
                </a:cxn>
                <a:cxn ang="0">
                  <a:pos x="3984" y="1364"/>
                </a:cxn>
                <a:cxn ang="0">
                  <a:pos x="3868" y="1337"/>
                </a:cxn>
                <a:cxn ang="0">
                  <a:pos x="3747" y="1300"/>
                </a:cxn>
                <a:cxn ang="0">
                  <a:pos x="3621" y="1251"/>
                </a:cxn>
                <a:cxn ang="0">
                  <a:pos x="3490" y="1192"/>
                </a:cxn>
                <a:cxn ang="0">
                  <a:pos x="3355" y="1119"/>
                </a:cxn>
                <a:cxn ang="0">
                  <a:pos x="3217" y="1033"/>
                </a:cxn>
                <a:cxn ang="0">
                  <a:pos x="3146" y="985"/>
                </a:cxn>
                <a:cxn ang="0">
                  <a:pos x="2867" y="798"/>
                </a:cxn>
                <a:cxn ang="0">
                  <a:pos x="2606" y="633"/>
                </a:cxn>
                <a:cxn ang="0">
                  <a:pos x="2360" y="489"/>
                </a:cxn>
                <a:cxn ang="0">
                  <a:pos x="2128" y="367"/>
                </a:cxn>
                <a:cxn ang="0">
                  <a:pos x="1910" y="262"/>
                </a:cxn>
                <a:cxn ang="0">
                  <a:pos x="1705" y="176"/>
                </a:cxn>
                <a:cxn ang="0">
                  <a:pos x="1509" y="108"/>
                </a:cxn>
                <a:cxn ang="0">
                  <a:pos x="1321" y="58"/>
                </a:cxn>
                <a:cxn ang="0">
                  <a:pos x="1142" y="24"/>
                </a:cxn>
                <a:cxn ang="0">
                  <a:pos x="970" y="5"/>
                </a:cxn>
                <a:cxn ang="0">
                  <a:pos x="803" y="0"/>
                </a:cxn>
                <a:cxn ang="0">
                  <a:pos x="640" y="10"/>
                </a:cxn>
                <a:cxn ang="0">
                  <a:pos x="479" y="32"/>
                </a:cxn>
                <a:cxn ang="0">
                  <a:pos x="319" y="66"/>
                </a:cxn>
                <a:cxn ang="0">
                  <a:pos x="161" y="111"/>
                </a:cxn>
                <a:cxn ang="0">
                  <a:pos x="0" y="168"/>
                </a:cxn>
              </a:cxnLst>
              <a:rect l="0" t="0" r="r" b="b"/>
              <a:pathLst>
                <a:path w="5439" h="1390">
                  <a:moveTo>
                    <a:pt x="5439" y="694"/>
                  </a:moveTo>
                  <a:lnTo>
                    <a:pt x="5439" y="694"/>
                  </a:lnTo>
                  <a:lnTo>
                    <a:pt x="5431" y="709"/>
                  </a:lnTo>
                  <a:lnTo>
                    <a:pt x="5405" y="751"/>
                  </a:lnTo>
                  <a:lnTo>
                    <a:pt x="5384" y="780"/>
                  </a:lnTo>
                  <a:lnTo>
                    <a:pt x="5359" y="812"/>
                  </a:lnTo>
                  <a:lnTo>
                    <a:pt x="5331" y="849"/>
                  </a:lnTo>
                  <a:lnTo>
                    <a:pt x="5296" y="890"/>
                  </a:lnTo>
                  <a:lnTo>
                    <a:pt x="5259" y="932"/>
                  </a:lnTo>
                  <a:lnTo>
                    <a:pt x="5216" y="975"/>
                  </a:lnTo>
                  <a:lnTo>
                    <a:pt x="5170" y="1020"/>
                  </a:lnTo>
                  <a:lnTo>
                    <a:pt x="5119" y="1066"/>
                  </a:lnTo>
                  <a:lnTo>
                    <a:pt x="5062" y="1111"/>
                  </a:lnTo>
                  <a:lnTo>
                    <a:pt x="5033" y="1133"/>
                  </a:lnTo>
                  <a:lnTo>
                    <a:pt x="5002" y="1154"/>
                  </a:lnTo>
                  <a:lnTo>
                    <a:pt x="4970" y="1175"/>
                  </a:lnTo>
                  <a:lnTo>
                    <a:pt x="4937" y="1196"/>
                  </a:lnTo>
                  <a:lnTo>
                    <a:pt x="4903" y="1217"/>
                  </a:lnTo>
                  <a:lnTo>
                    <a:pt x="4867" y="1237"/>
                  </a:lnTo>
                  <a:lnTo>
                    <a:pt x="4831" y="1256"/>
                  </a:lnTo>
                  <a:lnTo>
                    <a:pt x="4794" y="1274"/>
                  </a:lnTo>
                  <a:lnTo>
                    <a:pt x="4755" y="1290"/>
                  </a:lnTo>
                  <a:lnTo>
                    <a:pt x="4716" y="1306"/>
                  </a:lnTo>
                  <a:lnTo>
                    <a:pt x="4674" y="1321"/>
                  </a:lnTo>
                  <a:lnTo>
                    <a:pt x="4633" y="1335"/>
                  </a:lnTo>
                  <a:lnTo>
                    <a:pt x="4590" y="1348"/>
                  </a:lnTo>
                  <a:lnTo>
                    <a:pt x="4545" y="1358"/>
                  </a:lnTo>
                  <a:lnTo>
                    <a:pt x="4499" y="1368"/>
                  </a:lnTo>
                  <a:lnTo>
                    <a:pt x="4454" y="1376"/>
                  </a:lnTo>
                  <a:lnTo>
                    <a:pt x="4406" y="1382"/>
                  </a:lnTo>
                  <a:lnTo>
                    <a:pt x="4356" y="1387"/>
                  </a:lnTo>
                  <a:lnTo>
                    <a:pt x="4308" y="1390"/>
                  </a:lnTo>
                  <a:lnTo>
                    <a:pt x="4256" y="1390"/>
                  </a:lnTo>
                  <a:lnTo>
                    <a:pt x="4204" y="1390"/>
                  </a:lnTo>
                  <a:lnTo>
                    <a:pt x="4151" y="1387"/>
                  </a:lnTo>
                  <a:lnTo>
                    <a:pt x="4097" y="1381"/>
                  </a:lnTo>
                  <a:lnTo>
                    <a:pt x="4041" y="1374"/>
                  </a:lnTo>
                  <a:lnTo>
                    <a:pt x="3984" y="1364"/>
                  </a:lnTo>
                  <a:lnTo>
                    <a:pt x="3926" y="1351"/>
                  </a:lnTo>
                  <a:lnTo>
                    <a:pt x="3868" y="1337"/>
                  </a:lnTo>
                  <a:lnTo>
                    <a:pt x="3808" y="1319"/>
                  </a:lnTo>
                  <a:lnTo>
                    <a:pt x="3747" y="1300"/>
                  </a:lnTo>
                  <a:lnTo>
                    <a:pt x="3684" y="1277"/>
                  </a:lnTo>
                  <a:lnTo>
                    <a:pt x="3621" y="1251"/>
                  </a:lnTo>
                  <a:lnTo>
                    <a:pt x="3557" y="1222"/>
                  </a:lnTo>
                  <a:lnTo>
                    <a:pt x="3490" y="1192"/>
                  </a:lnTo>
                  <a:lnTo>
                    <a:pt x="3423" y="1156"/>
                  </a:lnTo>
                  <a:lnTo>
                    <a:pt x="3355" y="1119"/>
                  </a:lnTo>
                  <a:lnTo>
                    <a:pt x="3287" y="1079"/>
                  </a:lnTo>
                  <a:lnTo>
                    <a:pt x="3217" y="1033"/>
                  </a:lnTo>
                  <a:lnTo>
                    <a:pt x="3146" y="985"/>
                  </a:lnTo>
                  <a:lnTo>
                    <a:pt x="3146" y="985"/>
                  </a:lnTo>
                  <a:lnTo>
                    <a:pt x="3004" y="890"/>
                  </a:lnTo>
                  <a:lnTo>
                    <a:pt x="2867" y="798"/>
                  </a:lnTo>
                  <a:lnTo>
                    <a:pt x="2733" y="714"/>
                  </a:lnTo>
                  <a:lnTo>
                    <a:pt x="2606" y="633"/>
                  </a:lnTo>
                  <a:lnTo>
                    <a:pt x="2481" y="559"/>
                  </a:lnTo>
                  <a:lnTo>
                    <a:pt x="2360" y="489"/>
                  </a:lnTo>
                  <a:lnTo>
                    <a:pt x="2242" y="425"/>
                  </a:lnTo>
                  <a:lnTo>
                    <a:pt x="2128" y="367"/>
                  </a:lnTo>
                  <a:lnTo>
                    <a:pt x="2018" y="312"/>
                  </a:lnTo>
                  <a:lnTo>
                    <a:pt x="1910" y="262"/>
                  </a:lnTo>
                  <a:lnTo>
                    <a:pt x="1806" y="216"/>
                  </a:lnTo>
                  <a:lnTo>
                    <a:pt x="1705" y="176"/>
                  </a:lnTo>
                  <a:lnTo>
                    <a:pt x="1605" y="140"/>
                  </a:lnTo>
                  <a:lnTo>
                    <a:pt x="1509" y="108"/>
                  </a:lnTo>
                  <a:lnTo>
                    <a:pt x="1414" y="81"/>
                  </a:lnTo>
                  <a:lnTo>
                    <a:pt x="1321" y="58"/>
                  </a:lnTo>
                  <a:lnTo>
                    <a:pt x="1231" y="39"/>
                  </a:lnTo>
                  <a:lnTo>
                    <a:pt x="1142" y="24"/>
                  </a:lnTo>
                  <a:lnTo>
                    <a:pt x="1056" y="13"/>
                  </a:lnTo>
                  <a:lnTo>
                    <a:pt x="970" y="5"/>
                  </a:lnTo>
                  <a:lnTo>
                    <a:pt x="887" y="2"/>
                  </a:lnTo>
                  <a:lnTo>
                    <a:pt x="803" y="0"/>
                  </a:lnTo>
                  <a:lnTo>
                    <a:pt x="722" y="3"/>
                  </a:lnTo>
                  <a:lnTo>
                    <a:pt x="640" y="10"/>
                  </a:lnTo>
                  <a:lnTo>
                    <a:pt x="559" y="19"/>
                  </a:lnTo>
                  <a:lnTo>
                    <a:pt x="479" y="32"/>
                  </a:lnTo>
                  <a:lnTo>
                    <a:pt x="399" y="47"/>
                  </a:lnTo>
                  <a:lnTo>
                    <a:pt x="319" y="66"/>
                  </a:lnTo>
                  <a:lnTo>
                    <a:pt x="240" y="87"/>
                  </a:lnTo>
                  <a:lnTo>
                    <a:pt x="161" y="111"/>
                  </a:lnTo>
                  <a:lnTo>
                    <a:pt x="80" y="139"/>
                  </a:lnTo>
                  <a:lnTo>
                    <a:pt x="0" y="16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904272" name="Freeform 80"/>
            <p:cNvSpPr>
              <a:spLocks/>
            </p:cNvSpPr>
            <p:nvPr/>
          </p:nvSpPr>
          <p:spPr bwMode="auto">
            <a:xfrm>
              <a:off x="675" y="1094"/>
              <a:ext cx="5448" cy="664"/>
            </a:xfrm>
            <a:custGeom>
              <a:avLst/>
              <a:gdLst/>
              <a:ahLst/>
              <a:cxnLst>
                <a:cxn ang="0">
                  <a:pos x="5448" y="603"/>
                </a:cxn>
                <a:cxn ang="0">
                  <a:pos x="5414" y="660"/>
                </a:cxn>
                <a:cxn ang="0">
                  <a:pos x="5369" y="723"/>
                </a:cxn>
                <a:cxn ang="0">
                  <a:pos x="5308" y="802"/>
                </a:cxn>
                <a:cxn ang="0">
                  <a:pos x="5229" y="891"/>
                </a:cxn>
                <a:cxn ang="0">
                  <a:pos x="5132" y="983"/>
                </a:cxn>
                <a:cxn ang="0">
                  <a:pos x="5047" y="1052"/>
                </a:cxn>
                <a:cxn ang="0">
                  <a:pos x="4986" y="1097"/>
                </a:cxn>
                <a:cxn ang="0">
                  <a:pos x="4919" y="1139"/>
                </a:cxn>
                <a:cxn ang="0">
                  <a:pos x="4849" y="1180"/>
                </a:cxn>
                <a:cxn ang="0">
                  <a:pos x="4772" y="1217"/>
                </a:cxn>
                <a:cxn ang="0">
                  <a:pos x="4692" y="1249"/>
                </a:cxn>
                <a:cxn ang="0">
                  <a:pos x="4607" y="1277"/>
                </a:cxn>
                <a:cxn ang="0">
                  <a:pos x="4518" y="1299"/>
                </a:cxn>
                <a:cxn ang="0">
                  <a:pos x="4425" y="1315"/>
                </a:cxn>
                <a:cxn ang="0">
                  <a:pos x="4326" y="1325"/>
                </a:cxn>
                <a:cxn ang="0">
                  <a:pos x="4222" y="1327"/>
                </a:cxn>
                <a:cxn ang="0">
                  <a:pos x="4115" y="1320"/>
                </a:cxn>
                <a:cxn ang="0">
                  <a:pos x="4003" y="1306"/>
                </a:cxn>
                <a:cxn ang="0">
                  <a:pos x="3885" y="1280"/>
                </a:cxn>
                <a:cxn ang="0">
                  <a:pos x="3764" y="1246"/>
                </a:cxn>
                <a:cxn ang="0">
                  <a:pos x="3638" y="1199"/>
                </a:cxn>
                <a:cxn ang="0">
                  <a:pos x="3506" y="1143"/>
                </a:cxn>
                <a:cxn ang="0">
                  <a:pos x="3371" y="1072"/>
                </a:cxn>
                <a:cxn ang="0">
                  <a:pos x="3230" y="989"/>
                </a:cxn>
                <a:cxn ang="0">
                  <a:pos x="3157" y="942"/>
                </a:cxn>
                <a:cxn ang="0">
                  <a:pos x="2877" y="760"/>
                </a:cxn>
                <a:cxn ang="0">
                  <a:pos x="2613" y="599"/>
                </a:cxn>
                <a:cxn ang="0">
                  <a:pos x="2365" y="460"/>
                </a:cxn>
                <a:cxn ang="0">
                  <a:pos x="2131" y="340"/>
                </a:cxn>
                <a:cxn ang="0">
                  <a:pos x="1912" y="240"/>
                </a:cxn>
                <a:cxn ang="0">
                  <a:pos x="1705" y="158"/>
                </a:cxn>
                <a:cxn ang="0">
                  <a:pos x="1508" y="95"/>
                </a:cxn>
                <a:cxn ang="0">
                  <a:pos x="1321" y="48"/>
                </a:cxn>
                <a:cxn ang="0">
                  <a:pos x="1141" y="17"/>
                </a:cxn>
                <a:cxn ang="0">
                  <a:pos x="968" y="1"/>
                </a:cxn>
                <a:cxn ang="0">
                  <a:pos x="801" y="0"/>
                </a:cxn>
                <a:cxn ang="0">
                  <a:pos x="639" y="12"/>
                </a:cxn>
                <a:cxn ang="0">
                  <a:pos x="478" y="38"/>
                </a:cxn>
                <a:cxn ang="0">
                  <a:pos x="319" y="75"/>
                </a:cxn>
                <a:cxn ang="0">
                  <a:pos x="160" y="124"/>
                </a:cxn>
                <a:cxn ang="0">
                  <a:pos x="0" y="184"/>
                </a:cxn>
              </a:cxnLst>
              <a:rect l="0" t="0" r="r" b="b"/>
              <a:pathLst>
                <a:path w="5448" h="1327">
                  <a:moveTo>
                    <a:pt x="5448" y="603"/>
                  </a:moveTo>
                  <a:lnTo>
                    <a:pt x="5448" y="603"/>
                  </a:lnTo>
                  <a:lnTo>
                    <a:pt x="5439" y="618"/>
                  </a:lnTo>
                  <a:lnTo>
                    <a:pt x="5414" y="660"/>
                  </a:lnTo>
                  <a:lnTo>
                    <a:pt x="5393" y="689"/>
                  </a:lnTo>
                  <a:lnTo>
                    <a:pt x="5369" y="723"/>
                  </a:lnTo>
                  <a:lnTo>
                    <a:pt x="5341" y="762"/>
                  </a:lnTo>
                  <a:lnTo>
                    <a:pt x="5308" y="802"/>
                  </a:lnTo>
                  <a:lnTo>
                    <a:pt x="5271" y="846"/>
                  </a:lnTo>
                  <a:lnTo>
                    <a:pt x="5229" y="891"/>
                  </a:lnTo>
                  <a:lnTo>
                    <a:pt x="5183" y="936"/>
                  </a:lnTo>
                  <a:lnTo>
                    <a:pt x="5132" y="983"/>
                  </a:lnTo>
                  <a:lnTo>
                    <a:pt x="5076" y="1030"/>
                  </a:lnTo>
                  <a:lnTo>
                    <a:pt x="5047" y="1052"/>
                  </a:lnTo>
                  <a:lnTo>
                    <a:pt x="5017" y="1075"/>
                  </a:lnTo>
                  <a:lnTo>
                    <a:pt x="4986" y="1097"/>
                  </a:lnTo>
                  <a:lnTo>
                    <a:pt x="4953" y="1118"/>
                  </a:lnTo>
                  <a:lnTo>
                    <a:pt x="4919" y="1139"/>
                  </a:lnTo>
                  <a:lnTo>
                    <a:pt x="4885" y="1160"/>
                  </a:lnTo>
                  <a:lnTo>
                    <a:pt x="4849" y="1180"/>
                  </a:lnTo>
                  <a:lnTo>
                    <a:pt x="4811" y="1199"/>
                  </a:lnTo>
                  <a:lnTo>
                    <a:pt x="4772" y="1217"/>
                  </a:lnTo>
                  <a:lnTo>
                    <a:pt x="4733" y="1233"/>
                  </a:lnTo>
                  <a:lnTo>
                    <a:pt x="4692" y="1249"/>
                  </a:lnTo>
                  <a:lnTo>
                    <a:pt x="4650" y="1264"/>
                  </a:lnTo>
                  <a:lnTo>
                    <a:pt x="4607" y="1277"/>
                  </a:lnTo>
                  <a:lnTo>
                    <a:pt x="4564" y="1288"/>
                  </a:lnTo>
                  <a:lnTo>
                    <a:pt x="4518" y="1299"/>
                  </a:lnTo>
                  <a:lnTo>
                    <a:pt x="4472" y="1307"/>
                  </a:lnTo>
                  <a:lnTo>
                    <a:pt x="4425" y="1315"/>
                  </a:lnTo>
                  <a:lnTo>
                    <a:pt x="4375" y="1320"/>
                  </a:lnTo>
                  <a:lnTo>
                    <a:pt x="4326" y="1325"/>
                  </a:lnTo>
                  <a:lnTo>
                    <a:pt x="4275" y="1327"/>
                  </a:lnTo>
                  <a:lnTo>
                    <a:pt x="4222" y="1327"/>
                  </a:lnTo>
                  <a:lnTo>
                    <a:pt x="4170" y="1325"/>
                  </a:lnTo>
                  <a:lnTo>
                    <a:pt x="4115" y="1320"/>
                  </a:lnTo>
                  <a:lnTo>
                    <a:pt x="4060" y="1314"/>
                  </a:lnTo>
                  <a:lnTo>
                    <a:pt x="4003" y="1306"/>
                  </a:lnTo>
                  <a:lnTo>
                    <a:pt x="3945" y="1294"/>
                  </a:lnTo>
                  <a:lnTo>
                    <a:pt x="3885" y="1280"/>
                  </a:lnTo>
                  <a:lnTo>
                    <a:pt x="3825" y="1264"/>
                  </a:lnTo>
                  <a:lnTo>
                    <a:pt x="3764" y="1246"/>
                  </a:lnTo>
                  <a:lnTo>
                    <a:pt x="3702" y="1223"/>
                  </a:lnTo>
                  <a:lnTo>
                    <a:pt x="3638" y="1199"/>
                  </a:lnTo>
                  <a:lnTo>
                    <a:pt x="3573" y="1172"/>
                  </a:lnTo>
                  <a:lnTo>
                    <a:pt x="3506" y="1143"/>
                  </a:lnTo>
                  <a:lnTo>
                    <a:pt x="3439" y="1109"/>
                  </a:lnTo>
                  <a:lnTo>
                    <a:pt x="3371" y="1072"/>
                  </a:lnTo>
                  <a:lnTo>
                    <a:pt x="3300" y="1033"/>
                  </a:lnTo>
                  <a:lnTo>
                    <a:pt x="3230" y="989"/>
                  </a:lnTo>
                  <a:lnTo>
                    <a:pt x="3157" y="942"/>
                  </a:lnTo>
                  <a:lnTo>
                    <a:pt x="3157" y="942"/>
                  </a:lnTo>
                  <a:lnTo>
                    <a:pt x="3016" y="849"/>
                  </a:lnTo>
                  <a:lnTo>
                    <a:pt x="2877" y="760"/>
                  </a:lnTo>
                  <a:lnTo>
                    <a:pt x="2742" y="678"/>
                  </a:lnTo>
                  <a:lnTo>
                    <a:pt x="2613" y="599"/>
                  </a:lnTo>
                  <a:lnTo>
                    <a:pt x="2487" y="528"/>
                  </a:lnTo>
                  <a:lnTo>
                    <a:pt x="2365" y="460"/>
                  </a:lnTo>
                  <a:lnTo>
                    <a:pt x="2247" y="397"/>
                  </a:lnTo>
                  <a:lnTo>
                    <a:pt x="2131" y="340"/>
                  </a:lnTo>
                  <a:lnTo>
                    <a:pt x="2020" y="289"/>
                  </a:lnTo>
                  <a:lnTo>
                    <a:pt x="1912" y="240"/>
                  </a:lnTo>
                  <a:lnTo>
                    <a:pt x="1806" y="197"/>
                  </a:lnTo>
                  <a:lnTo>
                    <a:pt x="1705" y="158"/>
                  </a:lnTo>
                  <a:lnTo>
                    <a:pt x="1605" y="124"/>
                  </a:lnTo>
                  <a:lnTo>
                    <a:pt x="1508" y="95"/>
                  </a:lnTo>
                  <a:lnTo>
                    <a:pt x="1414" y="69"/>
                  </a:lnTo>
                  <a:lnTo>
                    <a:pt x="1321" y="48"/>
                  </a:lnTo>
                  <a:lnTo>
                    <a:pt x="1230" y="30"/>
                  </a:lnTo>
                  <a:lnTo>
                    <a:pt x="1141" y="17"/>
                  </a:lnTo>
                  <a:lnTo>
                    <a:pt x="1054" y="8"/>
                  </a:lnTo>
                  <a:lnTo>
                    <a:pt x="968" y="1"/>
                  </a:lnTo>
                  <a:lnTo>
                    <a:pt x="885" y="0"/>
                  </a:lnTo>
                  <a:lnTo>
                    <a:pt x="801" y="0"/>
                  </a:lnTo>
                  <a:lnTo>
                    <a:pt x="719" y="4"/>
                  </a:lnTo>
                  <a:lnTo>
                    <a:pt x="639" y="12"/>
                  </a:lnTo>
                  <a:lnTo>
                    <a:pt x="558" y="24"/>
                  </a:lnTo>
                  <a:lnTo>
                    <a:pt x="478" y="38"/>
                  </a:lnTo>
                  <a:lnTo>
                    <a:pt x="399" y="56"/>
                  </a:lnTo>
                  <a:lnTo>
                    <a:pt x="319" y="75"/>
                  </a:lnTo>
                  <a:lnTo>
                    <a:pt x="239" y="100"/>
                  </a:lnTo>
                  <a:lnTo>
                    <a:pt x="160" y="124"/>
                  </a:lnTo>
                  <a:lnTo>
                    <a:pt x="81" y="153"/>
                  </a:lnTo>
                  <a:lnTo>
                    <a:pt x="0" y="18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904273" name="Freeform 81"/>
            <p:cNvSpPr>
              <a:spLocks/>
            </p:cNvSpPr>
            <p:nvPr/>
          </p:nvSpPr>
          <p:spPr bwMode="auto">
            <a:xfrm>
              <a:off x="700" y="1111"/>
              <a:ext cx="5452" cy="633"/>
            </a:xfrm>
            <a:custGeom>
              <a:avLst/>
              <a:gdLst/>
              <a:ahLst/>
              <a:cxnLst>
                <a:cxn ang="0">
                  <a:pos x="5452" y="516"/>
                </a:cxn>
                <a:cxn ang="0">
                  <a:pos x="5419" y="574"/>
                </a:cxn>
                <a:cxn ang="0">
                  <a:pos x="5376" y="637"/>
                </a:cxn>
                <a:cxn ang="0">
                  <a:pos x="5316" y="717"/>
                </a:cxn>
                <a:cxn ang="0">
                  <a:pos x="5239" y="808"/>
                </a:cxn>
                <a:cxn ang="0">
                  <a:pos x="5143" y="903"/>
                </a:cxn>
                <a:cxn ang="0">
                  <a:pos x="5060" y="974"/>
                </a:cxn>
                <a:cxn ang="0">
                  <a:pos x="4998" y="1021"/>
                </a:cxn>
                <a:cxn ang="0">
                  <a:pos x="4932" y="1064"/>
                </a:cxn>
                <a:cxn ang="0">
                  <a:pos x="4862" y="1106"/>
                </a:cxn>
                <a:cxn ang="0">
                  <a:pos x="4787" y="1145"/>
                </a:cxn>
                <a:cxn ang="0">
                  <a:pos x="4707" y="1179"/>
                </a:cxn>
                <a:cxn ang="0">
                  <a:pos x="4624" y="1208"/>
                </a:cxn>
                <a:cxn ang="0">
                  <a:pos x="4533" y="1232"/>
                </a:cxn>
                <a:cxn ang="0">
                  <a:pos x="4440" y="1252"/>
                </a:cxn>
                <a:cxn ang="0">
                  <a:pos x="4342" y="1263"/>
                </a:cxn>
                <a:cxn ang="0">
                  <a:pos x="4239" y="1266"/>
                </a:cxn>
                <a:cxn ang="0">
                  <a:pos x="4131" y="1263"/>
                </a:cxn>
                <a:cxn ang="0">
                  <a:pos x="4018" y="1250"/>
                </a:cxn>
                <a:cxn ang="0">
                  <a:pos x="3902" y="1228"/>
                </a:cxn>
                <a:cxn ang="0">
                  <a:pos x="3779" y="1194"/>
                </a:cxn>
                <a:cxn ang="0">
                  <a:pos x="3652" y="1150"/>
                </a:cxn>
                <a:cxn ang="0">
                  <a:pos x="3520" y="1095"/>
                </a:cxn>
                <a:cxn ang="0">
                  <a:pos x="3384" y="1027"/>
                </a:cxn>
                <a:cxn ang="0">
                  <a:pos x="3242" y="947"/>
                </a:cxn>
                <a:cxn ang="0">
                  <a:pos x="3169" y="901"/>
                </a:cxn>
                <a:cxn ang="0">
                  <a:pos x="2885" y="724"/>
                </a:cxn>
                <a:cxn ang="0">
                  <a:pos x="2619" y="569"/>
                </a:cxn>
                <a:cxn ang="0">
                  <a:pos x="2369" y="433"/>
                </a:cxn>
                <a:cxn ang="0">
                  <a:pos x="2134" y="317"/>
                </a:cxn>
                <a:cxn ang="0">
                  <a:pos x="1912" y="222"/>
                </a:cxn>
                <a:cxn ang="0">
                  <a:pos x="1704" y="144"/>
                </a:cxn>
                <a:cxn ang="0">
                  <a:pos x="1507" y="83"/>
                </a:cxn>
                <a:cxn ang="0">
                  <a:pos x="1318" y="41"/>
                </a:cxn>
                <a:cxn ang="0">
                  <a:pos x="1139" y="13"/>
                </a:cxn>
                <a:cxn ang="0">
                  <a:pos x="965" y="0"/>
                </a:cxn>
                <a:cxn ang="0">
                  <a:pos x="798" y="4"/>
                </a:cxn>
                <a:cxn ang="0">
                  <a:pos x="635" y="18"/>
                </a:cxn>
                <a:cxn ang="0">
                  <a:pos x="475" y="47"/>
                </a:cxn>
                <a:cxn ang="0">
                  <a:pos x="317" y="89"/>
                </a:cxn>
                <a:cxn ang="0">
                  <a:pos x="158" y="141"/>
                </a:cxn>
                <a:cxn ang="0">
                  <a:pos x="0" y="204"/>
                </a:cxn>
              </a:cxnLst>
              <a:rect l="0" t="0" r="r" b="b"/>
              <a:pathLst>
                <a:path w="5452" h="1266">
                  <a:moveTo>
                    <a:pt x="5452" y="516"/>
                  </a:moveTo>
                  <a:lnTo>
                    <a:pt x="5452" y="516"/>
                  </a:lnTo>
                  <a:lnTo>
                    <a:pt x="5444" y="530"/>
                  </a:lnTo>
                  <a:lnTo>
                    <a:pt x="5419" y="574"/>
                  </a:lnTo>
                  <a:lnTo>
                    <a:pt x="5400" y="603"/>
                  </a:lnTo>
                  <a:lnTo>
                    <a:pt x="5376" y="637"/>
                  </a:lnTo>
                  <a:lnTo>
                    <a:pt x="5348" y="675"/>
                  </a:lnTo>
                  <a:lnTo>
                    <a:pt x="5316" y="717"/>
                  </a:lnTo>
                  <a:lnTo>
                    <a:pt x="5279" y="761"/>
                  </a:lnTo>
                  <a:lnTo>
                    <a:pt x="5239" y="808"/>
                  </a:lnTo>
                  <a:lnTo>
                    <a:pt x="5193" y="855"/>
                  </a:lnTo>
                  <a:lnTo>
                    <a:pt x="5143" y="903"/>
                  </a:lnTo>
                  <a:lnTo>
                    <a:pt x="5089" y="950"/>
                  </a:lnTo>
                  <a:lnTo>
                    <a:pt x="5060" y="974"/>
                  </a:lnTo>
                  <a:lnTo>
                    <a:pt x="5029" y="997"/>
                  </a:lnTo>
                  <a:lnTo>
                    <a:pt x="4998" y="1021"/>
                  </a:lnTo>
                  <a:lnTo>
                    <a:pt x="4965" y="1042"/>
                  </a:lnTo>
                  <a:lnTo>
                    <a:pt x="4932" y="1064"/>
                  </a:lnTo>
                  <a:lnTo>
                    <a:pt x="4897" y="1085"/>
                  </a:lnTo>
                  <a:lnTo>
                    <a:pt x="4862" y="1106"/>
                  </a:lnTo>
                  <a:lnTo>
                    <a:pt x="4825" y="1126"/>
                  </a:lnTo>
                  <a:lnTo>
                    <a:pt x="4787" y="1145"/>
                  </a:lnTo>
                  <a:lnTo>
                    <a:pt x="4747" y="1161"/>
                  </a:lnTo>
                  <a:lnTo>
                    <a:pt x="4707" y="1179"/>
                  </a:lnTo>
                  <a:lnTo>
                    <a:pt x="4665" y="1194"/>
                  </a:lnTo>
                  <a:lnTo>
                    <a:pt x="4624" y="1208"/>
                  </a:lnTo>
                  <a:lnTo>
                    <a:pt x="4579" y="1221"/>
                  </a:lnTo>
                  <a:lnTo>
                    <a:pt x="4533" y="1232"/>
                  </a:lnTo>
                  <a:lnTo>
                    <a:pt x="4488" y="1242"/>
                  </a:lnTo>
                  <a:lnTo>
                    <a:pt x="4440" y="1252"/>
                  </a:lnTo>
                  <a:lnTo>
                    <a:pt x="4392" y="1258"/>
                  </a:lnTo>
                  <a:lnTo>
                    <a:pt x="4342" y="1263"/>
                  </a:lnTo>
                  <a:lnTo>
                    <a:pt x="4292" y="1266"/>
                  </a:lnTo>
                  <a:lnTo>
                    <a:pt x="4239" y="1266"/>
                  </a:lnTo>
                  <a:lnTo>
                    <a:pt x="4186" y="1266"/>
                  </a:lnTo>
                  <a:lnTo>
                    <a:pt x="4131" y="1263"/>
                  </a:lnTo>
                  <a:lnTo>
                    <a:pt x="4075" y="1257"/>
                  </a:lnTo>
                  <a:lnTo>
                    <a:pt x="4018" y="1250"/>
                  </a:lnTo>
                  <a:lnTo>
                    <a:pt x="3960" y="1239"/>
                  </a:lnTo>
                  <a:lnTo>
                    <a:pt x="3902" y="1228"/>
                  </a:lnTo>
                  <a:lnTo>
                    <a:pt x="3841" y="1211"/>
                  </a:lnTo>
                  <a:lnTo>
                    <a:pt x="3779" y="1194"/>
                  </a:lnTo>
                  <a:lnTo>
                    <a:pt x="3716" y="1174"/>
                  </a:lnTo>
                  <a:lnTo>
                    <a:pt x="3652" y="1150"/>
                  </a:lnTo>
                  <a:lnTo>
                    <a:pt x="3586" y="1124"/>
                  </a:lnTo>
                  <a:lnTo>
                    <a:pt x="3520" y="1095"/>
                  </a:lnTo>
                  <a:lnTo>
                    <a:pt x="3452" y="1063"/>
                  </a:lnTo>
                  <a:lnTo>
                    <a:pt x="3384" y="1027"/>
                  </a:lnTo>
                  <a:lnTo>
                    <a:pt x="3313" y="989"/>
                  </a:lnTo>
                  <a:lnTo>
                    <a:pt x="3242" y="947"/>
                  </a:lnTo>
                  <a:lnTo>
                    <a:pt x="3169" y="901"/>
                  </a:lnTo>
                  <a:lnTo>
                    <a:pt x="3169" y="901"/>
                  </a:lnTo>
                  <a:lnTo>
                    <a:pt x="3024" y="811"/>
                  </a:lnTo>
                  <a:lnTo>
                    <a:pt x="2885" y="724"/>
                  </a:lnTo>
                  <a:lnTo>
                    <a:pt x="2749" y="643"/>
                  </a:lnTo>
                  <a:lnTo>
                    <a:pt x="2619" y="569"/>
                  </a:lnTo>
                  <a:lnTo>
                    <a:pt x="2491" y="498"/>
                  </a:lnTo>
                  <a:lnTo>
                    <a:pt x="2369" y="433"/>
                  </a:lnTo>
                  <a:lnTo>
                    <a:pt x="2249" y="373"/>
                  </a:lnTo>
                  <a:lnTo>
                    <a:pt x="2134" y="317"/>
                  </a:lnTo>
                  <a:lnTo>
                    <a:pt x="2022" y="267"/>
                  </a:lnTo>
                  <a:lnTo>
                    <a:pt x="1912" y="222"/>
                  </a:lnTo>
                  <a:lnTo>
                    <a:pt x="1806" y="180"/>
                  </a:lnTo>
                  <a:lnTo>
                    <a:pt x="1704" y="144"/>
                  </a:lnTo>
                  <a:lnTo>
                    <a:pt x="1604" y="112"/>
                  </a:lnTo>
                  <a:lnTo>
                    <a:pt x="1507" y="83"/>
                  </a:lnTo>
                  <a:lnTo>
                    <a:pt x="1411" y="60"/>
                  </a:lnTo>
                  <a:lnTo>
                    <a:pt x="1318" y="41"/>
                  </a:lnTo>
                  <a:lnTo>
                    <a:pt x="1227" y="25"/>
                  </a:lnTo>
                  <a:lnTo>
                    <a:pt x="1139" y="13"/>
                  </a:lnTo>
                  <a:lnTo>
                    <a:pt x="1051" y="5"/>
                  </a:lnTo>
                  <a:lnTo>
                    <a:pt x="965" y="0"/>
                  </a:lnTo>
                  <a:lnTo>
                    <a:pt x="882" y="0"/>
                  </a:lnTo>
                  <a:lnTo>
                    <a:pt x="798" y="4"/>
                  </a:lnTo>
                  <a:lnTo>
                    <a:pt x="717" y="8"/>
                  </a:lnTo>
                  <a:lnTo>
                    <a:pt x="635" y="18"/>
                  </a:lnTo>
                  <a:lnTo>
                    <a:pt x="556" y="31"/>
                  </a:lnTo>
                  <a:lnTo>
                    <a:pt x="475" y="47"/>
                  </a:lnTo>
                  <a:lnTo>
                    <a:pt x="396" y="67"/>
                  </a:lnTo>
                  <a:lnTo>
                    <a:pt x="317" y="89"/>
                  </a:lnTo>
                  <a:lnTo>
                    <a:pt x="238" y="113"/>
                  </a:lnTo>
                  <a:lnTo>
                    <a:pt x="158" y="141"/>
                  </a:lnTo>
                  <a:lnTo>
                    <a:pt x="79" y="172"/>
                  </a:lnTo>
                  <a:lnTo>
                    <a:pt x="0" y="20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904274" name="Freeform 82"/>
            <p:cNvSpPr>
              <a:spLocks/>
            </p:cNvSpPr>
            <p:nvPr/>
          </p:nvSpPr>
          <p:spPr bwMode="auto">
            <a:xfrm>
              <a:off x="725" y="1127"/>
              <a:ext cx="5457" cy="603"/>
            </a:xfrm>
            <a:custGeom>
              <a:avLst/>
              <a:gdLst/>
              <a:ahLst/>
              <a:cxnLst>
                <a:cxn ang="0">
                  <a:pos x="5457" y="426"/>
                </a:cxn>
                <a:cxn ang="0">
                  <a:pos x="5425" y="484"/>
                </a:cxn>
                <a:cxn ang="0">
                  <a:pos x="5383" y="550"/>
                </a:cxn>
                <a:cxn ang="0">
                  <a:pos x="5323" y="631"/>
                </a:cxn>
                <a:cxn ang="0">
                  <a:pos x="5247" y="725"/>
                </a:cxn>
                <a:cxn ang="0">
                  <a:pos x="5153" y="822"/>
                </a:cxn>
                <a:cxn ang="0">
                  <a:pos x="5071" y="896"/>
                </a:cxn>
                <a:cxn ang="0">
                  <a:pos x="5010" y="943"/>
                </a:cxn>
                <a:cxn ang="0">
                  <a:pos x="4944" y="988"/>
                </a:cxn>
                <a:cxn ang="0">
                  <a:pos x="4875" y="1031"/>
                </a:cxn>
                <a:cxn ang="0">
                  <a:pos x="4801" y="1072"/>
                </a:cxn>
                <a:cxn ang="0">
                  <a:pos x="4722" y="1109"/>
                </a:cxn>
                <a:cxn ang="0">
                  <a:pos x="4637" y="1140"/>
                </a:cxn>
                <a:cxn ang="0">
                  <a:pos x="4549" y="1166"/>
                </a:cxn>
                <a:cxn ang="0">
                  <a:pos x="4456" y="1187"/>
                </a:cxn>
                <a:cxn ang="0">
                  <a:pos x="4358" y="1199"/>
                </a:cxn>
                <a:cxn ang="0">
                  <a:pos x="4254" y="1206"/>
                </a:cxn>
                <a:cxn ang="0">
                  <a:pos x="4147" y="1204"/>
                </a:cxn>
                <a:cxn ang="0">
                  <a:pos x="4035" y="1193"/>
                </a:cxn>
                <a:cxn ang="0">
                  <a:pos x="3917" y="1174"/>
                </a:cxn>
                <a:cxn ang="0">
                  <a:pos x="3793" y="1143"/>
                </a:cxn>
                <a:cxn ang="0">
                  <a:pos x="3666" y="1101"/>
                </a:cxn>
                <a:cxn ang="0">
                  <a:pos x="3534" y="1049"/>
                </a:cxn>
                <a:cxn ang="0">
                  <a:pos x="3396" y="983"/>
                </a:cxn>
                <a:cxn ang="0">
                  <a:pos x="3253" y="906"/>
                </a:cxn>
                <a:cxn ang="0">
                  <a:pos x="3180" y="862"/>
                </a:cxn>
                <a:cxn ang="0">
                  <a:pos x="2892" y="689"/>
                </a:cxn>
                <a:cxn ang="0">
                  <a:pos x="2624" y="537"/>
                </a:cxn>
                <a:cxn ang="0">
                  <a:pos x="2372" y="407"/>
                </a:cxn>
                <a:cxn ang="0">
                  <a:pos x="2136" y="295"/>
                </a:cxn>
                <a:cxn ang="0">
                  <a:pos x="1913" y="203"/>
                </a:cxn>
                <a:cxn ang="0">
                  <a:pos x="1702" y="129"/>
                </a:cxn>
                <a:cxn ang="0">
                  <a:pos x="1504" y="72"/>
                </a:cxn>
                <a:cxn ang="0">
                  <a:pos x="1315" y="32"/>
                </a:cxn>
                <a:cxn ang="0">
                  <a:pos x="1136" y="9"/>
                </a:cxn>
                <a:cxn ang="0">
                  <a:pos x="962" y="0"/>
                </a:cxn>
                <a:cxn ang="0">
                  <a:pos x="796" y="6"/>
                </a:cxn>
                <a:cxn ang="0">
                  <a:pos x="633" y="26"/>
                </a:cxn>
                <a:cxn ang="0">
                  <a:pos x="474" y="58"/>
                </a:cxn>
                <a:cxn ang="0">
                  <a:pos x="315" y="101"/>
                </a:cxn>
                <a:cxn ang="0">
                  <a:pos x="158" y="158"/>
                </a:cxn>
                <a:cxn ang="0">
                  <a:pos x="0" y="224"/>
                </a:cxn>
              </a:cxnLst>
              <a:rect l="0" t="0" r="r" b="b"/>
              <a:pathLst>
                <a:path w="5457" h="1206">
                  <a:moveTo>
                    <a:pt x="5457" y="426"/>
                  </a:moveTo>
                  <a:lnTo>
                    <a:pt x="5457" y="426"/>
                  </a:lnTo>
                  <a:lnTo>
                    <a:pt x="5450" y="442"/>
                  </a:lnTo>
                  <a:lnTo>
                    <a:pt x="5425" y="484"/>
                  </a:lnTo>
                  <a:lnTo>
                    <a:pt x="5405" y="515"/>
                  </a:lnTo>
                  <a:lnTo>
                    <a:pt x="5383" y="550"/>
                  </a:lnTo>
                  <a:lnTo>
                    <a:pt x="5355" y="589"/>
                  </a:lnTo>
                  <a:lnTo>
                    <a:pt x="5323" y="631"/>
                  </a:lnTo>
                  <a:lnTo>
                    <a:pt x="5287" y="676"/>
                  </a:lnTo>
                  <a:lnTo>
                    <a:pt x="5247" y="725"/>
                  </a:lnTo>
                  <a:lnTo>
                    <a:pt x="5203" y="773"/>
                  </a:lnTo>
                  <a:lnTo>
                    <a:pt x="5153" y="822"/>
                  </a:lnTo>
                  <a:lnTo>
                    <a:pt x="5100" y="872"/>
                  </a:lnTo>
                  <a:lnTo>
                    <a:pt x="5071" y="896"/>
                  </a:lnTo>
                  <a:lnTo>
                    <a:pt x="5041" y="918"/>
                  </a:lnTo>
                  <a:lnTo>
                    <a:pt x="5010" y="943"/>
                  </a:lnTo>
                  <a:lnTo>
                    <a:pt x="4978" y="965"/>
                  </a:lnTo>
                  <a:lnTo>
                    <a:pt x="4944" y="988"/>
                  </a:lnTo>
                  <a:lnTo>
                    <a:pt x="4911" y="1011"/>
                  </a:lnTo>
                  <a:lnTo>
                    <a:pt x="4875" y="1031"/>
                  </a:lnTo>
                  <a:lnTo>
                    <a:pt x="4839" y="1052"/>
                  </a:lnTo>
                  <a:lnTo>
                    <a:pt x="4801" y="1072"/>
                  </a:lnTo>
                  <a:lnTo>
                    <a:pt x="4762" y="1091"/>
                  </a:lnTo>
                  <a:lnTo>
                    <a:pt x="4722" y="1109"/>
                  </a:lnTo>
                  <a:lnTo>
                    <a:pt x="4681" y="1125"/>
                  </a:lnTo>
                  <a:lnTo>
                    <a:pt x="4637" y="1140"/>
                  </a:lnTo>
                  <a:lnTo>
                    <a:pt x="4594" y="1154"/>
                  </a:lnTo>
                  <a:lnTo>
                    <a:pt x="4549" y="1166"/>
                  </a:lnTo>
                  <a:lnTo>
                    <a:pt x="4503" y="1177"/>
                  </a:lnTo>
                  <a:lnTo>
                    <a:pt x="4456" y="1187"/>
                  </a:lnTo>
                  <a:lnTo>
                    <a:pt x="4407" y="1195"/>
                  </a:lnTo>
                  <a:lnTo>
                    <a:pt x="4358" y="1199"/>
                  </a:lnTo>
                  <a:lnTo>
                    <a:pt x="4307" y="1204"/>
                  </a:lnTo>
                  <a:lnTo>
                    <a:pt x="4254" y="1206"/>
                  </a:lnTo>
                  <a:lnTo>
                    <a:pt x="4202" y="1206"/>
                  </a:lnTo>
                  <a:lnTo>
                    <a:pt x="4147" y="1204"/>
                  </a:lnTo>
                  <a:lnTo>
                    <a:pt x="4092" y="1199"/>
                  </a:lnTo>
                  <a:lnTo>
                    <a:pt x="4035" y="1193"/>
                  </a:lnTo>
                  <a:lnTo>
                    <a:pt x="3977" y="1185"/>
                  </a:lnTo>
                  <a:lnTo>
                    <a:pt x="3917" y="1174"/>
                  </a:lnTo>
                  <a:lnTo>
                    <a:pt x="3856" y="1159"/>
                  </a:lnTo>
                  <a:lnTo>
                    <a:pt x="3793" y="1143"/>
                  </a:lnTo>
                  <a:lnTo>
                    <a:pt x="3731" y="1124"/>
                  </a:lnTo>
                  <a:lnTo>
                    <a:pt x="3666" y="1101"/>
                  </a:lnTo>
                  <a:lnTo>
                    <a:pt x="3600" y="1077"/>
                  </a:lnTo>
                  <a:lnTo>
                    <a:pt x="3534" y="1049"/>
                  </a:lnTo>
                  <a:lnTo>
                    <a:pt x="3466" y="1017"/>
                  </a:lnTo>
                  <a:lnTo>
                    <a:pt x="3396" y="983"/>
                  </a:lnTo>
                  <a:lnTo>
                    <a:pt x="3325" y="946"/>
                  </a:lnTo>
                  <a:lnTo>
                    <a:pt x="3253" y="906"/>
                  </a:lnTo>
                  <a:lnTo>
                    <a:pt x="3180" y="862"/>
                  </a:lnTo>
                  <a:lnTo>
                    <a:pt x="3180" y="862"/>
                  </a:lnTo>
                  <a:lnTo>
                    <a:pt x="3034" y="772"/>
                  </a:lnTo>
                  <a:lnTo>
                    <a:pt x="2892" y="689"/>
                  </a:lnTo>
                  <a:lnTo>
                    <a:pt x="2756" y="610"/>
                  </a:lnTo>
                  <a:lnTo>
                    <a:pt x="2624" y="537"/>
                  </a:lnTo>
                  <a:lnTo>
                    <a:pt x="2497" y="470"/>
                  </a:lnTo>
                  <a:lnTo>
                    <a:pt x="2372" y="407"/>
                  </a:lnTo>
                  <a:lnTo>
                    <a:pt x="2252" y="348"/>
                  </a:lnTo>
                  <a:lnTo>
                    <a:pt x="2136" y="295"/>
                  </a:lnTo>
                  <a:lnTo>
                    <a:pt x="2023" y="247"/>
                  </a:lnTo>
                  <a:lnTo>
                    <a:pt x="1913" y="203"/>
                  </a:lnTo>
                  <a:lnTo>
                    <a:pt x="1806" y="164"/>
                  </a:lnTo>
                  <a:lnTo>
                    <a:pt x="1702" y="129"/>
                  </a:lnTo>
                  <a:lnTo>
                    <a:pt x="1602" y="98"/>
                  </a:lnTo>
                  <a:lnTo>
                    <a:pt x="1504" y="72"/>
                  </a:lnTo>
                  <a:lnTo>
                    <a:pt x="1409" y="51"/>
                  </a:lnTo>
                  <a:lnTo>
                    <a:pt x="1315" y="32"/>
                  </a:lnTo>
                  <a:lnTo>
                    <a:pt x="1225" y="19"/>
                  </a:lnTo>
                  <a:lnTo>
                    <a:pt x="1136" y="9"/>
                  </a:lnTo>
                  <a:lnTo>
                    <a:pt x="1048" y="3"/>
                  </a:lnTo>
                  <a:lnTo>
                    <a:pt x="962" y="0"/>
                  </a:lnTo>
                  <a:lnTo>
                    <a:pt x="879" y="1"/>
                  </a:lnTo>
                  <a:lnTo>
                    <a:pt x="796" y="6"/>
                  </a:lnTo>
                  <a:lnTo>
                    <a:pt x="714" y="14"/>
                  </a:lnTo>
                  <a:lnTo>
                    <a:pt x="633" y="26"/>
                  </a:lnTo>
                  <a:lnTo>
                    <a:pt x="553" y="40"/>
                  </a:lnTo>
                  <a:lnTo>
                    <a:pt x="474" y="58"/>
                  </a:lnTo>
                  <a:lnTo>
                    <a:pt x="394" y="79"/>
                  </a:lnTo>
                  <a:lnTo>
                    <a:pt x="315" y="101"/>
                  </a:lnTo>
                  <a:lnTo>
                    <a:pt x="238" y="129"/>
                  </a:lnTo>
                  <a:lnTo>
                    <a:pt x="158" y="158"/>
                  </a:lnTo>
                  <a:lnTo>
                    <a:pt x="79" y="190"/>
                  </a:lnTo>
                  <a:lnTo>
                    <a:pt x="0" y="22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904275" name="Freeform 83"/>
            <p:cNvSpPr>
              <a:spLocks/>
            </p:cNvSpPr>
            <p:nvPr/>
          </p:nvSpPr>
          <p:spPr bwMode="auto">
            <a:xfrm>
              <a:off x="752" y="1144"/>
              <a:ext cx="5459" cy="573"/>
            </a:xfrm>
            <a:custGeom>
              <a:avLst/>
              <a:gdLst/>
              <a:ahLst/>
              <a:cxnLst>
                <a:cxn ang="0">
                  <a:pos x="5459" y="335"/>
                </a:cxn>
                <a:cxn ang="0">
                  <a:pos x="5427" y="395"/>
                </a:cxn>
                <a:cxn ang="0">
                  <a:pos x="5385" y="461"/>
                </a:cxn>
                <a:cxn ang="0">
                  <a:pos x="5328" y="545"/>
                </a:cxn>
                <a:cxn ang="0">
                  <a:pos x="5253" y="639"/>
                </a:cxn>
                <a:cxn ang="0">
                  <a:pos x="5160" y="739"/>
                </a:cxn>
                <a:cxn ang="0">
                  <a:pos x="5080" y="815"/>
                </a:cxn>
                <a:cxn ang="0">
                  <a:pos x="5019" y="863"/>
                </a:cxn>
                <a:cxn ang="0">
                  <a:pos x="4955" y="912"/>
                </a:cxn>
                <a:cxn ang="0">
                  <a:pos x="4885" y="957"/>
                </a:cxn>
                <a:cxn ang="0">
                  <a:pos x="4812" y="999"/>
                </a:cxn>
                <a:cxn ang="0">
                  <a:pos x="4734" y="1036"/>
                </a:cxn>
                <a:cxn ang="0">
                  <a:pos x="4651" y="1070"/>
                </a:cxn>
                <a:cxn ang="0">
                  <a:pos x="4562" y="1098"/>
                </a:cxn>
                <a:cxn ang="0">
                  <a:pos x="4469" y="1120"/>
                </a:cxn>
                <a:cxn ang="0">
                  <a:pos x="4372" y="1136"/>
                </a:cxn>
                <a:cxn ang="0">
                  <a:pos x="4268" y="1144"/>
                </a:cxn>
                <a:cxn ang="0">
                  <a:pos x="4161" y="1144"/>
                </a:cxn>
                <a:cxn ang="0">
                  <a:pos x="4047" y="1136"/>
                </a:cxn>
                <a:cxn ang="0">
                  <a:pos x="3929" y="1119"/>
                </a:cxn>
                <a:cxn ang="0">
                  <a:pos x="3807" y="1090"/>
                </a:cxn>
                <a:cxn ang="0">
                  <a:pos x="3677" y="1051"/>
                </a:cxn>
                <a:cxn ang="0">
                  <a:pos x="3544" y="1001"/>
                </a:cxn>
                <a:cxn ang="0">
                  <a:pos x="3405" y="938"/>
                </a:cxn>
                <a:cxn ang="0">
                  <a:pos x="3261" y="862"/>
                </a:cxn>
                <a:cxn ang="0">
                  <a:pos x="3187" y="820"/>
                </a:cxn>
                <a:cxn ang="0">
                  <a:pos x="2899" y="652"/>
                </a:cxn>
                <a:cxn ang="0">
                  <a:pos x="2628" y="505"/>
                </a:cxn>
                <a:cxn ang="0">
                  <a:pos x="2374" y="379"/>
                </a:cxn>
                <a:cxn ang="0">
                  <a:pos x="2135" y="273"/>
                </a:cxn>
                <a:cxn ang="0">
                  <a:pos x="1911" y="184"/>
                </a:cxn>
                <a:cxn ang="0">
                  <a:pos x="1700" y="114"/>
                </a:cxn>
                <a:cxn ang="0">
                  <a:pos x="1500" y="61"/>
                </a:cxn>
                <a:cxn ang="0">
                  <a:pos x="1312" y="25"/>
                </a:cxn>
                <a:cxn ang="0">
                  <a:pos x="1131" y="4"/>
                </a:cxn>
                <a:cxn ang="0">
                  <a:pos x="958" y="0"/>
                </a:cxn>
                <a:cxn ang="0">
                  <a:pos x="791" y="8"/>
                </a:cxn>
                <a:cxn ang="0">
                  <a:pos x="628" y="32"/>
                </a:cxn>
                <a:cxn ang="0">
                  <a:pos x="470" y="67"/>
                </a:cxn>
                <a:cxn ang="0">
                  <a:pos x="313" y="114"/>
                </a:cxn>
                <a:cxn ang="0">
                  <a:pos x="156" y="174"/>
                </a:cxn>
                <a:cxn ang="0">
                  <a:pos x="0" y="243"/>
                </a:cxn>
              </a:cxnLst>
              <a:rect l="0" t="0" r="r" b="b"/>
              <a:pathLst>
                <a:path w="5459" h="1144">
                  <a:moveTo>
                    <a:pt x="5459" y="335"/>
                  </a:moveTo>
                  <a:lnTo>
                    <a:pt x="5459" y="335"/>
                  </a:lnTo>
                  <a:lnTo>
                    <a:pt x="5450" y="352"/>
                  </a:lnTo>
                  <a:lnTo>
                    <a:pt x="5427" y="395"/>
                  </a:lnTo>
                  <a:lnTo>
                    <a:pt x="5409" y="426"/>
                  </a:lnTo>
                  <a:lnTo>
                    <a:pt x="5385" y="461"/>
                  </a:lnTo>
                  <a:lnTo>
                    <a:pt x="5359" y="502"/>
                  </a:lnTo>
                  <a:lnTo>
                    <a:pt x="5328" y="545"/>
                  </a:lnTo>
                  <a:lnTo>
                    <a:pt x="5292" y="591"/>
                  </a:lnTo>
                  <a:lnTo>
                    <a:pt x="5253" y="639"/>
                  </a:lnTo>
                  <a:lnTo>
                    <a:pt x="5209" y="689"/>
                  </a:lnTo>
                  <a:lnTo>
                    <a:pt x="5160" y="739"/>
                  </a:lnTo>
                  <a:lnTo>
                    <a:pt x="5108" y="791"/>
                  </a:lnTo>
                  <a:lnTo>
                    <a:pt x="5080" y="815"/>
                  </a:lnTo>
                  <a:lnTo>
                    <a:pt x="5049" y="839"/>
                  </a:lnTo>
                  <a:lnTo>
                    <a:pt x="5019" y="863"/>
                  </a:lnTo>
                  <a:lnTo>
                    <a:pt x="4988" y="888"/>
                  </a:lnTo>
                  <a:lnTo>
                    <a:pt x="4955" y="912"/>
                  </a:lnTo>
                  <a:lnTo>
                    <a:pt x="4921" y="935"/>
                  </a:lnTo>
                  <a:lnTo>
                    <a:pt x="4885" y="957"/>
                  </a:lnTo>
                  <a:lnTo>
                    <a:pt x="4849" y="978"/>
                  </a:lnTo>
                  <a:lnTo>
                    <a:pt x="4812" y="999"/>
                  </a:lnTo>
                  <a:lnTo>
                    <a:pt x="4773" y="1018"/>
                  </a:lnTo>
                  <a:lnTo>
                    <a:pt x="4734" y="1036"/>
                  </a:lnTo>
                  <a:lnTo>
                    <a:pt x="4692" y="1054"/>
                  </a:lnTo>
                  <a:lnTo>
                    <a:pt x="4651" y="1070"/>
                  </a:lnTo>
                  <a:lnTo>
                    <a:pt x="4606" y="1085"/>
                  </a:lnTo>
                  <a:lnTo>
                    <a:pt x="4562" y="1098"/>
                  </a:lnTo>
                  <a:lnTo>
                    <a:pt x="4516" y="1111"/>
                  </a:lnTo>
                  <a:lnTo>
                    <a:pt x="4469" y="1120"/>
                  </a:lnTo>
                  <a:lnTo>
                    <a:pt x="4420" y="1128"/>
                  </a:lnTo>
                  <a:lnTo>
                    <a:pt x="4372" y="1136"/>
                  </a:lnTo>
                  <a:lnTo>
                    <a:pt x="4320" y="1141"/>
                  </a:lnTo>
                  <a:lnTo>
                    <a:pt x="4268" y="1144"/>
                  </a:lnTo>
                  <a:lnTo>
                    <a:pt x="4215" y="1144"/>
                  </a:lnTo>
                  <a:lnTo>
                    <a:pt x="4161" y="1144"/>
                  </a:lnTo>
                  <a:lnTo>
                    <a:pt x="4105" y="1141"/>
                  </a:lnTo>
                  <a:lnTo>
                    <a:pt x="4047" y="1136"/>
                  </a:lnTo>
                  <a:lnTo>
                    <a:pt x="3988" y="1128"/>
                  </a:lnTo>
                  <a:lnTo>
                    <a:pt x="3929" y="1119"/>
                  </a:lnTo>
                  <a:lnTo>
                    <a:pt x="3869" y="1106"/>
                  </a:lnTo>
                  <a:lnTo>
                    <a:pt x="3807" y="1090"/>
                  </a:lnTo>
                  <a:lnTo>
                    <a:pt x="3743" y="1072"/>
                  </a:lnTo>
                  <a:lnTo>
                    <a:pt x="3677" y="1051"/>
                  </a:lnTo>
                  <a:lnTo>
                    <a:pt x="3612" y="1027"/>
                  </a:lnTo>
                  <a:lnTo>
                    <a:pt x="3544" y="1001"/>
                  </a:lnTo>
                  <a:lnTo>
                    <a:pt x="3476" y="970"/>
                  </a:lnTo>
                  <a:lnTo>
                    <a:pt x="3405" y="938"/>
                  </a:lnTo>
                  <a:lnTo>
                    <a:pt x="3335" y="902"/>
                  </a:lnTo>
                  <a:lnTo>
                    <a:pt x="3261" y="862"/>
                  </a:lnTo>
                  <a:lnTo>
                    <a:pt x="3187" y="820"/>
                  </a:lnTo>
                  <a:lnTo>
                    <a:pt x="3187" y="820"/>
                  </a:lnTo>
                  <a:lnTo>
                    <a:pt x="3040" y="733"/>
                  </a:lnTo>
                  <a:lnTo>
                    <a:pt x="2899" y="652"/>
                  </a:lnTo>
                  <a:lnTo>
                    <a:pt x="2761" y="576"/>
                  </a:lnTo>
                  <a:lnTo>
                    <a:pt x="2628" y="505"/>
                  </a:lnTo>
                  <a:lnTo>
                    <a:pt x="2499" y="439"/>
                  </a:lnTo>
                  <a:lnTo>
                    <a:pt x="2374" y="379"/>
                  </a:lnTo>
                  <a:lnTo>
                    <a:pt x="2253" y="323"/>
                  </a:lnTo>
                  <a:lnTo>
                    <a:pt x="2135" y="273"/>
                  </a:lnTo>
                  <a:lnTo>
                    <a:pt x="2022" y="226"/>
                  </a:lnTo>
                  <a:lnTo>
                    <a:pt x="1911" y="184"/>
                  </a:lnTo>
                  <a:lnTo>
                    <a:pt x="1804" y="147"/>
                  </a:lnTo>
                  <a:lnTo>
                    <a:pt x="1700" y="114"/>
                  </a:lnTo>
                  <a:lnTo>
                    <a:pt x="1599" y="85"/>
                  </a:lnTo>
                  <a:lnTo>
                    <a:pt x="1500" y="61"/>
                  </a:lnTo>
                  <a:lnTo>
                    <a:pt x="1405" y="40"/>
                  </a:lnTo>
                  <a:lnTo>
                    <a:pt x="1312" y="25"/>
                  </a:lnTo>
                  <a:lnTo>
                    <a:pt x="1220" y="13"/>
                  </a:lnTo>
                  <a:lnTo>
                    <a:pt x="1131" y="4"/>
                  </a:lnTo>
                  <a:lnTo>
                    <a:pt x="1044" y="0"/>
                  </a:lnTo>
                  <a:lnTo>
                    <a:pt x="958" y="0"/>
                  </a:lnTo>
                  <a:lnTo>
                    <a:pt x="874" y="1"/>
                  </a:lnTo>
                  <a:lnTo>
                    <a:pt x="791" y="8"/>
                  </a:lnTo>
                  <a:lnTo>
                    <a:pt x="709" y="17"/>
                  </a:lnTo>
                  <a:lnTo>
                    <a:pt x="628" y="32"/>
                  </a:lnTo>
                  <a:lnTo>
                    <a:pt x="549" y="48"/>
                  </a:lnTo>
                  <a:lnTo>
                    <a:pt x="470" y="67"/>
                  </a:lnTo>
                  <a:lnTo>
                    <a:pt x="391" y="88"/>
                  </a:lnTo>
                  <a:lnTo>
                    <a:pt x="313" y="114"/>
                  </a:lnTo>
                  <a:lnTo>
                    <a:pt x="234" y="143"/>
                  </a:lnTo>
                  <a:lnTo>
                    <a:pt x="156" y="174"/>
                  </a:lnTo>
                  <a:lnTo>
                    <a:pt x="77" y="208"/>
                  </a:lnTo>
                  <a:lnTo>
                    <a:pt x="0" y="243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904276" name="Freeform 84"/>
            <p:cNvSpPr>
              <a:spLocks/>
            </p:cNvSpPr>
            <p:nvPr/>
          </p:nvSpPr>
          <p:spPr bwMode="auto">
            <a:xfrm>
              <a:off x="778" y="1160"/>
              <a:ext cx="5461" cy="544"/>
            </a:xfrm>
            <a:custGeom>
              <a:avLst/>
              <a:gdLst/>
              <a:ahLst/>
              <a:cxnLst>
                <a:cxn ang="0">
                  <a:pos x="5461" y="247"/>
                </a:cxn>
                <a:cxn ang="0">
                  <a:pos x="5429" y="308"/>
                </a:cxn>
                <a:cxn ang="0">
                  <a:pos x="5390" y="376"/>
                </a:cxn>
                <a:cxn ang="0">
                  <a:pos x="5333" y="460"/>
                </a:cxn>
                <a:cxn ang="0">
                  <a:pos x="5259" y="557"/>
                </a:cxn>
                <a:cxn ang="0">
                  <a:pos x="5168" y="659"/>
                </a:cxn>
                <a:cxn ang="0">
                  <a:pos x="5088" y="736"/>
                </a:cxn>
                <a:cxn ang="0">
                  <a:pos x="5029" y="788"/>
                </a:cxn>
                <a:cxn ang="0">
                  <a:pos x="4965" y="836"/>
                </a:cxn>
                <a:cxn ang="0">
                  <a:pos x="4897" y="883"/>
                </a:cxn>
                <a:cxn ang="0">
                  <a:pos x="4823" y="927"/>
                </a:cxn>
                <a:cxn ang="0">
                  <a:pos x="4746" y="965"/>
                </a:cxn>
                <a:cxn ang="0">
                  <a:pos x="4662" y="1001"/>
                </a:cxn>
                <a:cxn ang="0">
                  <a:pos x="4575" y="1032"/>
                </a:cxn>
                <a:cxn ang="0">
                  <a:pos x="4483" y="1056"/>
                </a:cxn>
                <a:cxn ang="0">
                  <a:pos x="4385" y="1074"/>
                </a:cxn>
                <a:cxn ang="0">
                  <a:pos x="4282" y="1083"/>
                </a:cxn>
                <a:cxn ang="0">
                  <a:pos x="4175" y="1087"/>
                </a:cxn>
                <a:cxn ang="0">
                  <a:pos x="4061" y="1080"/>
                </a:cxn>
                <a:cxn ang="0">
                  <a:pos x="3943" y="1064"/>
                </a:cxn>
                <a:cxn ang="0">
                  <a:pos x="3819" y="1038"/>
                </a:cxn>
                <a:cxn ang="0">
                  <a:pos x="3690" y="1003"/>
                </a:cxn>
                <a:cxn ang="0">
                  <a:pos x="3556" y="954"/>
                </a:cxn>
                <a:cxn ang="0">
                  <a:pos x="3417" y="894"/>
                </a:cxn>
                <a:cxn ang="0">
                  <a:pos x="3271" y="820"/>
                </a:cxn>
                <a:cxn ang="0">
                  <a:pos x="3196" y="780"/>
                </a:cxn>
                <a:cxn ang="0">
                  <a:pos x="2904" y="617"/>
                </a:cxn>
                <a:cxn ang="0">
                  <a:pos x="2632" y="475"/>
                </a:cxn>
                <a:cxn ang="0">
                  <a:pos x="2377" y="354"/>
                </a:cxn>
                <a:cxn ang="0">
                  <a:pos x="2137" y="250"/>
                </a:cxn>
                <a:cxn ang="0">
                  <a:pos x="1912" y="166"/>
                </a:cxn>
                <a:cxn ang="0">
                  <a:pos x="1699" y="100"/>
                </a:cxn>
                <a:cxn ang="0">
                  <a:pos x="1499" y="52"/>
                </a:cxn>
                <a:cxn ang="0">
                  <a:pos x="1309" y="19"/>
                </a:cxn>
                <a:cxn ang="0">
                  <a:pos x="1129" y="2"/>
                </a:cxn>
                <a:cxn ang="0">
                  <a:pos x="955" y="0"/>
                </a:cxn>
                <a:cxn ang="0">
                  <a:pos x="789" y="13"/>
                </a:cxn>
                <a:cxn ang="0">
                  <a:pos x="626" y="39"/>
                </a:cxn>
                <a:cxn ang="0">
                  <a:pos x="468" y="77"/>
                </a:cxn>
                <a:cxn ang="0">
                  <a:pos x="312" y="129"/>
                </a:cxn>
                <a:cxn ang="0">
                  <a:pos x="157" y="192"/>
                </a:cxn>
                <a:cxn ang="0">
                  <a:pos x="0" y="266"/>
                </a:cxn>
              </a:cxnLst>
              <a:rect l="0" t="0" r="r" b="b"/>
              <a:pathLst>
                <a:path w="5461" h="1087">
                  <a:moveTo>
                    <a:pt x="5461" y="247"/>
                  </a:moveTo>
                  <a:lnTo>
                    <a:pt x="5461" y="247"/>
                  </a:lnTo>
                  <a:lnTo>
                    <a:pt x="5452" y="263"/>
                  </a:lnTo>
                  <a:lnTo>
                    <a:pt x="5429" y="308"/>
                  </a:lnTo>
                  <a:lnTo>
                    <a:pt x="5411" y="339"/>
                  </a:lnTo>
                  <a:lnTo>
                    <a:pt x="5390" y="376"/>
                  </a:lnTo>
                  <a:lnTo>
                    <a:pt x="5363" y="417"/>
                  </a:lnTo>
                  <a:lnTo>
                    <a:pt x="5333" y="460"/>
                  </a:lnTo>
                  <a:lnTo>
                    <a:pt x="5298" y="507"/>
                  </a:lnTo>
                  <a:lnTo>
                    <a:pt x="5259" y="557"/>
                  </a:lnTo>
                  <a:lnTo>
                    <a:pt x="5216" y="607"/>
                  </a:lnTo>
                  <a:lnTo>
                    <a:pt x="5168" y="659"/>
                  </a:lnTo>
                  <a:lnTo>
                    <a:pt x="5116" y="710"/>
                  </a:lnTo>
                  <a:lnTo>
                    <a:pt x="5088" y="736"/>
                  </a:lnTo>
                  <a:lnTo>
                    <a:pt x="5059" y="762"/>
                  </a:lnTo>
                  <a:lnTo>
                    <a:pt x="5029" y="788"/>
                  </a:lnTo>
                  <a:lnTo>
                    <a:pt x="4998" y="812"/>
                  </a:lnTo>
                  <a:lnTo>
                    <a:pt x="4965" y="836"/>
                  </a:lnTo>
                  <a:lnTo>
                    <a:pt x="4932" y="859"/>
                  </a:lnTo>
                  <a:lnTo>
                    <a:pt x="4897" y="883"/>
                  </a:lnTo>
                  <a:lnTo>
                    <a:pt x="4861" y="904"/>
                  </a:lnTo>
                  <a:lnTo>
                    <a:pt x="4823" y="927"/>
                  </a:lnTo>
                  <a:lnTo>
                    <a:pt x="4786" y="946"/>
                  </a:lnTo>
                  <a:lnTo>
                    <a:pt x="4746" y="965"/>
                  </a:lnTo>
                  <a:lnTo>
                    <a:pt x="4705" y="985"/>
                  </a:lnTo>
                  <a:lnTo>
                    <a:pt x="4662" y="1001"/>
                  </a:lnTo>
                  <a:lnTo>
                    <a:pt x="4619" y="1017"/>
                  </a:lnTo>
                  <a:lnTo>
                    <a:pt x="4575" y="1032"/>
                  </a:lnTo>
                  <a:lnTo>
                    <a:pt x="4529" y="1045"/>
                  </a:lnTo>
                  <a:lnTo>
                    <a:pt x="4483" y="1056"/>
                  </a:lnTo>
                  <a:lnTo>
                    <a:pt x="4435" y="1066"/>
                  </a:lnTo>
                  <a:lnTo>
                    <a:pt x="4385" y="1074"/>
                  </a:lnTo>
                  <a:lnTo>
                    <a:pt x="4335" y="1080"/>
                  </a:lnTo>
                  <a:lnTo>
                    <a:pt x="4282" y="1083"/>
                  </a:lnTo>
                  <a:lnTo>
                    <a:pt x="4229" y="1087"/>
                  </a:lnTo>
                  <a:lnTo>
                    <a:pt x="4175" y="1087"/>
                  </a:lnTo>
                  <a:lnTo>
                    <a:pt x="4118" y="1083"/>
                  </a:lnTo>
                  <a:lnTo>
                    <a:pt x="4061" y="1080"/>
                  </a:lnTo>
                  <a:lnTo>
                    <a:pt x="4003" y="1074"/>
                  </a:lnTo>
                  <a:lnTo>
                    <a:pt x="3943" y="1064"/>
                  </a:lnTo>
                  <a:lnTo>
                    <a:pt x="3882" y="1053"/>
                  </a:lnTo>
                  <a:lnTo>
                    <a:pt x="3819" y="1038"/>
                  </a:lnTo>
                  <a:lnTo>
                    <a:pt x="3756" y="1022"/>
                  </a:lnTo>
                  <a:lnTo>
                    <a:pt x="3690" y="1003"/>
                  </a:lnTo>
                  <a:lnTo>
                    <a:pt x="3624" y="980"/>
                  </a:lnTo>
                  <a:lnTo>
                    <a:pt x="3556" y="954"/>
                  </a:lnTo>
                  <a:lnTo>
                    <a:pt x="3488" y="925"/>
                  </a:lnTo>
                  <a:lnTo>
                    <a:pt x="3417" y="894"/>
                  </a:lnTo>
                  <a:lnTo>
                    <a:pt x="3345" y="859"/>
                  </a:lnTo>
                  <a:lnTo>
                    <a:pt x="3271" y="820"/>
                  </a:lnTo>
                  <a:lnTo>
                    <a:pt x="3196" y="780"/>
                  </a:lnTo>
                  <a:lnTo>
                    <a:pt x="3196" y="780"/>
                  </a:lnTo>
                  <a:lnTo>
                    <a:pt x="3049" y="696"/>
                  </a:lnTo>
                  <a:lnTo>
                    <a:pt x="2904" y="617"/>
                  </a:lnTo>
                  <a:lnTo>
                    <a:pt x="2766" y="542"/>
                  </a:lnTo>
                  <a:lnTo>
                    <a:pt x="2632" y="475"/>
                  </a:lnTo>
                  <a:lnTo>
                    <a:pt x="2502" y="412"/>
                  </a:lnTo>
                  <a:lnTo>
                    <a:pt x="2377" y="354"/>
                  </a:lnTo>
                  <a:lnTo>
                    <a:pt x="2255" y="299"/>
                  </a:lnTo>
                  <a:lnTo>
                    <a:pt x="2137" y="250"/>
                  </a:lnTo>
                  <a:lnTo>
                    <a:pt x="2021" y="207"/>
                  </a:lnTo>
                  <a:lnTo>
                    <a:pt x="1912" y="166"/>
                  </a:lnTo>
                  <a:lnTo>
                    <a:pt x="1803" y="131"/>
                  </a:lnTo>
                  <a:lnTo>
                    <a:pt x="1699" y="100"/>
                  </a:lnTo>
                  <a:lnTo>
                    <a:pt x="1598" y="74"/>
                  </a:lnTo>
                  <a:lnTo>
                    <a:pt x="1499" y="52"/>
                  </a:lnTo>
                  <a:lnTo>
                    <a:pt x="1402" y="34"/>
                  </a:lnTo>
                  <a:lnTo>
                    <a:pt x="1309" y="19"/>
                  </a:lnTo>
                  <a:lnTo>
                    <a:pt x="1218" y="8"/>
                  </a:lnTo>
                  <a:lnTo>
                    <a:pt x="1129" y="2"/>
                  </a:lnTo>
                  <a:lnTo>
                    <a:pt x="1041" y="0"/>
                  </a:lnTo>
                  <a:lnTo>
                    <a:pt x="955" y="0"/>
                  </a:lnTo>
                  <a:lnTo>
                    <a:pt x="872" y="5"/>
                  </a:lnTo>
                  <a:lnTo>
                    <a:pt x="789" y="13"/>
                  </a:lnTo>
                  <a:lnTo>
                    <a:pt x="707" y="24"/>
                  </a:lnTo>
                  <a:lnTo>
                    <a:pt x="626" y="39"/>
                  </a:lnTo>
                  <a:lnTo>
                    <a:pt x="547" y="56"/>
                  </a:lnTo>
                  <a:lnTo>
                    <a:pt x="468" y="77"/>
                  </a:lnTo>
                  <a:lnTo>
                    <a:pt x="390" y="102"/>
                  </a:lnTo>
                  <a:lnTo>
                    <a:pt x="312" y="129"/>
                  </a:lnTo>
                  <a:lnTo>
                    <a:pt x="235" y="160"/>
                  </a:lnTo>
                  <a:lnTo>
                    <a:pt x="157" y="192"/>
                  </a:lnTo>
                  <a:lnTo>
                    <a:pt x="78" y="228"/>
                  </a:lnTo>
                  <a:lnTo>
                    <a:pt x="0" y="26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904277" name="Freeform 85"/>
            <p:cNvSpPr>
              <a:spLocks/>
            </p:cNvSpPr>
            <p:nvPr/>
          </p:nvSpPr>
          <p:spPr bwMode="auto">
            <a:xfrm>
              <a:off x="806" y="1176"/>
              <a:ext cx="5459" cy="514"/>
            </a:xfrm>
            <a:custGeom>
              <a:avLst/>
              <a:gdLst/>
              <a:ahLst/>
              <a:cxnLst>
                <a:cxn ang="0">
                  <a:pos x="5459" y="159"/>
                </a:cxn>
                <a:cxn ang="0">
                  <a:pos x="5428" y="221"/>
                </a:cxn>
                <a:cxn ang="0">
                  <a:pos x="5390" y="290"/>
                </a:cxn>
                <a:cxn ang="0">
                  <a:pos x="5334" y="376"/>
                </a:cxn>
                <a:cxn ang="0">
                  <a:pos x="5262" y="474"/>
                </a:cxn>
                <a:cxn ang="0">
                  <a:pos x="5173" y="579"/>
                </a:cxn>
                <a:cxn ang="0">
                  <a:pos x="5094" y="658"/>
                </a:cxn>
                <a:cxn ang="0">
                  <a:pos x="5035" y="710"/>
                </a:cxn>
                <a:cxn ang="0">
                  <a:pos x="4973" y="762"/>
                </a:cxn>
                <a:cxn ang="0">
                  <a:pos x="4905" y="809"/>
                </a:cxn>
                <a:cxn ang="0">
                  <a:pos x="4833" y="854"/>
                </a:cxn>
                <a:cxn ang="0">
                  <a:pos x="4755" y="896"/>
                </a:cxn>
                <a:cxn ang="0">
                  <a:pos x="4673" y="933"/>
                </a:cxn>
                <a:cxn ang="0">
                  <a:pos x="4586" y="965"/>
                </a:cxn>
                <a:cxn ang="0">
                  <a:pos x="4494" y="991"/>
                </a:cxn>
                <a:cxn ang="0">
                  <a:pos x="4395" y="1010"/>
                </a:cxn>
                <a:cxn ang="0">
                  <a:pos x="4294" y="1023"/>
                </a:cxn>
                <a:cxn ang="0">
                  <a:pos x="4186" y="1028"/>
                </a:cxn>
                <a:cxn ang="0">
                  <a:pos x="4072" y="1025"/>
                </a:cxn>
                <a:cxn ang="0">
                  <a:pos x="3954" y="1010"/>
                </a:cxn>
                <a:cxn ang="0">
                  <a:pos x="3830" y="988"/>
                </a:cxn>
                <a:cxn ang="0">
                  <a:pos x="3701" y="954"/>
                </a:cxn>
                <a:cxn ang="0">
                  <a:pos x="3567" y="909"/>
                </a:cxn>
                <a:cxn ang="0">
                  <a:pos x="3425" y="851"/>
                </a:cxn>
                <a:cxn ang="0">
                  <a:pos x="3279" y="779"/>
                </a:cxn>
                <a:cxn ang="0">
                  <a:pos x="3204" y="739"/>
                </a:cxn>
                <a:cxn ang="0">
                  <a:pos x="2910" y="582"/>
                </a:cxn>
                <a:cxn ang="0">
                  <a:pos x="2635" y="445"/>
                </a:cxn>
                <a:cxn ang="0">
                  <a:pos x="2377" y="327"/>
                </a:cxn>
                <a:cxn ang="0">
                  <a:pos x="2135" y="230"/>
                </a:cxn>
                <a:cxn ang="0">
                  <a:pos x="1909" y="150"/>
                </a:cxn>
                <a:cxn ang="0">
                  <a:pos x="1696" y="88"/>
                </a:cxn>
                <a:cxn ang="0">
                  <a:pos x="1495" y="43"/>
                </a:cxn>
                <a:cxn ang="0">
                  <a:pos x="1305" y="14"/>
                </a:cxn>
                <a:cxn ang="0">
                  <a:pos x="1124" y="1"/>
                </a:cxn>
                <a:cxn ang="0">
                  <a:pos x="951" y="3"/>
                </a:cxn>
                <a:cxn ang="0">
                  <a:pos x="784" y="19"/>
                </a:cxn>
                <a:cxn ang="0">
                  <a:pos x="623" y="48"/>
                </a:cxn>
                <a:cxn ang="0">
                  <a:pos x="465" y="92"/>
                </a:cxn>
                <a:cxn ang="0">
                  <a:pos x="309" y="145"/>
                </a:cxn>
                <a:cxn ang="0">
                  <a:pos x="155" y="211"/>
                </a:cxn>
                <a:cxn ang="0">
                  <a:pos x="0" y="289"/>
                </a:cxn>
              </a:cxnLst>
              <a:rect l="0" t="0" r="r" b="b"/>
              <a:pathLst>
                <a:path w="5459" h="1028">
                  <a:moveTo>
                    <a:pt x="5459" y="159"/>
                  </a:moveTo>
                  <a:lnTo>
                    <a:pt x="5459" y="159"/>
                  </a:lnTo>
                  <a:lnTo>
                    <a:pt x="5451" y="176"/>
                  </a:lnTo>
                  <a:lnTo>
                    <a:pt x="5428" y="221"/>
                  </a:lnTo>
                  <a:lnTo>
                    <a:pt x="5410" y="253"/>
                  </a:lnTo>
                  <a:lnTo>
                    <a:pt x="5390" y="290"/>
                  </a:lnTo>
                  <a:lnTo>
                    <a:pt x="5365" y="331"/>
                  </a:lnTo>
                  <a:lnTo>
                    <a:pt x="5334" y="376"/>
                  </a:lnTo>
                  <a:lnTo>
                    <a:pt x="5301" y="424"/>
                  </a:lnTo>
                  <a:lnTo>
                    <a:pt x="5262" y="474"/>
                  </a:lnTo>
                  <a:lnTo>
                    <a:pt x="5220" y="526"/>
                  </a:lnTo>
                  <a:lnTo>
                    <a:pt x="5173" y="579"/>
                  </a:lnTo>
                  <a:lnTo>
                    <a:pt x="5122" y="633"/>
                  </a:lnTo>
                  <a:lnTo>
                    <a:pt x="5094" y="658"/>
                  </a:lnTo>
                  <a:lnTo>
                    <a:pt x="5066" y="684"/>
                  </a:lnTo>
                  <a:lnTo>
                    <a:pt x="5035" y="710"/>
                  </a:lnTo>
                  <a:lnTo>
                    <a:pt x="5005" y="736"/>
                  </a:lnTo>
                  <a:lnTo>
                    <a:pt x="4973" y="762"/>
                  </a:lnTo>
                  <a:lnTo>
                    <a:pt x="4940" y="786"/>
                  </a:lnTo>
                  <a:lnTo>
                    <a:pt x="4905" y="809"/>
                  </a:lnTo>
                  <a:lnTo>
                    <a:pt x="4869" y="833"/>
                  </a:lnTo>
                  <a:lnTo>
                    <a:pt x="4833" y="854"/>
                  </a:lnTo>
                  <a:lnTo>
                    <a:pt x="4794" y="876"/>
                  </a:lnTo>
                  <a:lnTo>
                    <a:pt x="4755" y="896"/>
                  </a:lnTo>
                  <a:lnTo>
                    <a:pt x="4715" y="915"/>
                  </a:lnTo>
                  <a:lnTo>
                    <a:pt x="4673" y="933"/>
                  </a:lnTo>
                  <a:lnTo>
                    <a:pt x="4630" y="951"/>
                  </a:lnTo>
                  <a:lnTo>
                    <a:pt x="4586" y="965"/>
                  </a:lnTo>
                  <a:lnTo>
                    <a:pt x="4540" y="980"/>
                  </a:lnTo>
                  <a:lnTo>
                    <a:pt x="4494" y="991"/>
                  </a:lnTo>
                  <a:lnTo>
                    <a:pt x="4445" y="1002"/>
                  </a:lnTo>
                  <a:lnTo>
                    <a:pt x="4395" y="1010"/>
                  </a:lnTo>
                  <a:lnTo>
                    <a:pt x="4345" y="1018"/>
                  </a:lnTo>
                  <a:lnTo>
                    <a:pt x="4294" y="1023"/>
                  </a:lnTo>
                  <a:lnTo>
                    <a:pt x="4240" y="1027"/>
                  </a:lnTo>
                  <a:lnTo>
                    <a:pt x="4186" y="1028"/>
                  </a:lnTo>
                  <a:lnTo>
                    <a:pt x="4130" y="1028"/>
                  </a:lnTo>
                  <a:lnTo>
                    <a:pt x="4072" y="1025"/>
                  </a:lnTo>
                  <a:lnTo>
                    <a:pt x="4014" y="1018"/>
                  </a:lnTo>
                  <a:lnTo>
                    <a:pt x="3954" y="1010"/>
                  </a:lnTo>
                  <a:lnTo>
                    <a:pt x="3893" y="1001"/>
                  </a:lnTo>
                  <a:lnTo>
                    <a:pt x="3830" y="988"/>
                  </a:lnTo>
                  <a:lnTo>
                    <a:pt x="3766" y="972"/>
                  </a:lnTo>
                  <a:lnTo>
                    <a:pt x="3701" y="954"/>
                  </a:lnTo>
                  <a:lnTo>
                    <a:pt x="3635" y="933"/>
                  </a:lnTo>
                  <a:lnTo>
                    <a:pt x="3567" y="909"/>
                  </a:lnTo>
                  <a:lnTo>
                    <a:pt x="3496" y="881"/>
                  </a:lnTo>
                  <a:lnTo>
                    <a:pt x="3425" y="851"/>
                  </a:lnTo>
                  <a:lnTo>
                    <a:pt x="3353" y="817"/>
                  </a:lnTo>
                  <a:lnTo>
                    <a:pt x="3279" y="779"/>
                  </a:lnTo>
                  <a:lnTo>
                    <a:pt x="3204" y="739"/>
                  </a:lnTo>
                  <a:lnTo>
                    <a:pt x="3204" y="739"/>
                  </a:lnTo>
                  <a:lnTo>
                    <a:pt x="3054" y="658"/>
                  </a:lnTo>
                  <a:lnTo>
                    <a:pt x="2910" y="582"/>
                  </a:lnTo>
                  <a:lnTo>
                    <a:pt x="2770" y="511"/>
                  </a:lnTo>
                  <a:lnTo>
                    <a:pt x="2635" y="445"/>
                  </a:lnTo>
                  <a:lnTo>
                    <a:pt x="2503" y="384"/>
                  </a:lnTo>
                  <a:lnTo>
                    <a:pt x="2377" y="327"/>
                  </a:lnTo>
                  <a:lnTo>
                    <a:pt x="2254" y="277"/>
                  </a:lnTo>
                  <a:lnTo>
                    <a:pt x="2135" y="230"/>
                  </a:lnTo>
                  <a:lnTo>
                    <a:pt x="2021" y="189"/>
                  </a:lnTo>
                  <a:lnTo>
                    <a:pt x="1909" y="150"/>
                  </a:lnTo>
                  <a:lnTo>
                    <a:pt x="1800" y="117"/>
                  </a:lnTo>
                  <a:lnTo>
                    <a:pt x="1696" y="88"/>
                  </a:lnTo>
                  <a:lnTo>
                    <a:pt x="1595" y="64"/>
                  </a:lnTo>
                  <a:lnTo>
                    <a:pt x="1495" y="43"/>
                  </a:lnTo>
                  <a:lnTo>
                    <a:pt x="1399" y="27"/>
                  </a:lnTo>
                  <a:lnTo>
                    <a:pt x="1305" y="14"/>
                  </a:lnTo>
                  <a:lnTo>
                    <a:pt x="1213" y="6"/>
                  </a:lnTo>
                  <a:lnTo>
                    <a:pt x="1124" y="1"/>
                  </a:lnTo>
                  <a:lnTo>
                    <a:pt x="1037" y="0"/>
                  </a:lnTo>
                  <a:lnTo>
                    <a:pt x="951" y="3"/>
                  </a:lnTo>
                  <a:lnTo>
                    <a:pt x="867" y="9"/>
                  </a:lnTo>
                  <a:lnTo>
                    <a:pt x="784" y="19"/>
                  </a:lnTo>
                  <a:lnTo>
                    <a:pt x="704" y="32"/>
                  </a:lnTo>
                  <a:lnTo>
                    <a:pt x="623" y="48"/>
                  </a:lnTo>
                  <a:lnTo>
                    <a:pt x="544" y="67"/>
                  </a:lnTo>
                  <a:lnTo>
                    <a:pt x="465" y="92"/>
                  </a:lnTo>
                  <a:lnTo>
                    <a:pt x="387" y="117"/>
                  </a:lnTo>
                  <a:lnTo>
                    <a:pt x="309" y="145"/>
                  </a:lnTo>
                  <a:lnTo>
                    <a:pt x="232" y="177"/>
                  </a:lnTo>
                  <a:lnTo>
                    <a:pt x="155" y="211"/>
                  </a:lnTo>
                  <a:lnTo>
                    <a:pt x="77" y="248"/>
                  </a:lnTo>
                  <a:lnTo>
                    <a:pt x="0" y="289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904278" name="Freeform 86"/>
            <p:cNvSpPr>
              <a:spLocks/>
            </p:cNvSpPr>
            <p:nvPr/>
          </p:nvSpPr>
          <p:spPr bwMode="auto">
            <a:xfrm>
              <a:off x="835" y="1192"/>
              <a:ext cx="5455" cy="485"/>
            </a:xfrm>
            <a:custGeom>
              <a:avLst/>
              <a:gdLst/>
              <a:ahLst/>
              <a:cxnLst>
                <a:cxn ang="0">
                  <a:pos x="5455" y="71"/>
                </a:cxn>
                <a:cxn ang="0">
                  <a:pos x="5426" y="132"/>
                </a:cxn>
                <a:cxn ang="0">
                  <a:pos x="5388" y="203"/>
                </a:cxn>
                <a:cxn ang="0">
                  <a:pos x="5334" y="291"/>
                </a:cxn>
                <a:cxn ang="0">
                  <a:pos x="5263" y="391"/>
                </a:cxn>
                <a:cxn ang="0">
                  <a:pos x="5176" y="499"/>
                </a:cxn>
                <a:cxn ang="0">
                  <a:pos x="5098" y="580"/>
                </a:cxn>
                <a:cxn ang="0">
                  <a:pos x="5041" y="633"/>
                </a:cxn>
                <a:cxn ang="0">
                  <a:pos x="4979" y="685"/>
                </a:cxn>
                <a:cxn ang="0">
                  <a:pos x="4912" y="735"/>
                </a:cxn>
                <a:cxn ang="0">
                  <a:pos x="4840" y="781"/>
                </a:cxn>
                <a:cxn ang="0">
                  <a:pos x="4763" y="825"/>
                </a:cxn>
                <a:cxn ang="0">
                  <a:pos x="4682" y="864"/>
                </a:cxn>
                <a:cxn ang="0">
                  <a:pos x="4594" y="898"/>
                </a:cxn>
                <a:cxn ang="0">
                  <a:pos x="4502" y="927"/>
                </a:cxn>
                <a:cxn ang="0">
                  <a:pos x="4405" y="948"/>
                </a:cxn>
                <a:cxn ang="0">
                  <a:pos x="4304" y="962"/>
                </a:cxn>
                <a:cxn ang="0">
                  <a:pos x="4196" y="969"/>
                </a:cxn>
                <a:cxn ang="0">
                  <a:pos x="4083" y="967"/>
                </a:cxn>
                <a:cxn ang="0">
                  <a:pos x="3964" y="957"/>
                </a:cxn>
                <a:cxn ang="0">
                  <a:pos x="3840" y="936"/>
                </a:cxn>
                <a:cxn ang="0">
                  <a:pos x="3710" y="904"/>
                </a:cxn>
                <a:cxn ang="0">
                  <a:pos x="3574" y="861"/>
                </a:cxn>
                <a:cxn ang="0">
                  <a:pos x="3432" y="806"/>
                </a:cxn>
                <a:cxn ang="0">
                  <a:pos x="3285" y="738"/>
                </a:cxn>
                <a:cxn ang="0">
                  <a:pos x="3210" y="699"/>
                </a:cxn>
                <a:cxn ang="0">
                  <a:pos x="2913" y="547"/>
                </a:cxn>
                <a:cxn ang="0">
                  <a:pos x="2636" y="415"/>
                </a:cxn>
                <a:cxn ang="0">
                  <a:pos x="2377" y="302"/>
                </a:cxn>
                <a:cxn ang="0">
                  <a:pos x="2134" y="208"/>
                </a:cxn>
                <a:cxn ang="0">
                  <a:pos x="1906" y="132"/>
                </a:cxn>
                <a:cxn ang="0">
                  <a:pos x="1692" y="76"/>
                </a:cxn>
                <a:cxn ang="0">
                  <a:pos x="1491" y="34"/>
                </a:cxn>
                <a:cxn ang="0">
                  <a:pos x="1301" y="8"/>
                </a:cxn>
                <a:cxn ang="0">
                  <a:pos x="1119" y="0"/>
                </a:cxn>
                <a:cxn ang="0">
                  <a:pos x="945" y="5"/>
                </a:cxn>
                <a:cxn ang="0">
                  <a:pos x="780" y="24"/>
                </a:cxn>
                <a:cxn ang="0">
                  <a:pos x="619" y="56"/>
                </a:cxn>
                <a:cxn ang="0">
                  <a:pos x="461" y="103"/>
                </a:cxn>
                <a:cxn ang="0">
                  <a:pos x="307" y="161"/>
                </a:cxn>
                <a:cxn ang="0">
                  <a:pos x="153" y="231"/>
                </a:cxn>
                <a:cxn ang="0">
                  <a:pos x="0" y="312"/>
                </a:cxn>
              </a:cxnLst>
              <a:rect l="0" t="0" r="r" b="b"/>
              <a:pathLst>
                <a:path w="5455" h="970">
                  <a:moveTo>
                    <a:pt x="5455" y="71"/>
                  </a:moveTo>
                  <a:lnTo>
                    <a:pt x="5455" y="71"/>
                  </a:lnTo>
                  <a:lnTo>
                    <a:pt x="5448" y="87"/>
                  </a:lnTo>
                  <a:lnTo>
                    <a:pt x="5426" y="132"/>
                  </a:lnTo>
                  <a:lnTo>
                    <a:pt x="5409" y="165"/>
                  </a:lnTo>
                  <a:lnTo>
                    <a:pt x="5388" y="203"/>
                  </a:lnTo>
                  <a:lnTo>
                    <a:pt x="5363" y="245"/>
                  </a:lnTo>
                  <a:lnTo>
                    <a:pt x="5334" y="291"/>
                  </a:lnTo>
                  <a:lnTo>
                    <a:pt x="5301" y="339"/>
                  </a:lnTo>
                  <a:lnTo>
                    <a:pt x="5263" y="391"/>
                  </a:lnTo>
                  <a:lnTo>
                    <a:pt x="5222" y="444"/>
                  </a:lnTo>
                  <a:lnTo>
                    <a:pt x="5176" y="499"/>
                  </a:lnTo>
                  <a:lnTo>
                    <a:pt x="5126" y="552"/>
                  </a:lnTo>
                  <a:lnTo>
                    <a:pt x="5098" y="580"/>
                  </a:lnTo>
                  <a:lnTo>
                    <a:pt x="5070" y="607"/>
                  </a:lnTo>
                  <a:lnTo>
                    <a:pt x="5041" y="633"/>
                  </a:lnTo>
                  <a:lnTo>
                    <a:pt x="5011" y="659"/>
                  </a:lnTo>
                  <a:lnTo>
                    <a:pt x="4979" y="685"/>
                  </a:lnTo>
                  <a:lnTo>
                    <a:pt x="4945" y="710"/>
                  </a:lnTo>
                  <a:lnTo>
                    <a:pt x="4912" y="735"/>
                  </a:lnTo>
                  <a:lnTo>
                    <a:pt x="4876" y="759"/>
                  </a:lnTo>
                  <a:lnTo>
                    <a:pt x="4840" y="781"/>
                  </a:lnTo>
                  <a:lnTo>
                    <a:pt x="4802" y="804"/>
                  </a:lnTo>
                  <a:lnTo>
                    <a:pt x="4763" y="825"/>
                  </a:lnTo>
                  <a:lnTo>
                    <a:pt x="4723" y="844"/>
                  </a:lnTo>
                  <a:lnTo>
                    <a:pt x="4682" y="864"/>
                  </a:lnTo>
                  <a:lnTo>
                    <a:pt x="4639" y="882"/>
                  </a:lnTo>
                  <a:lnTo>
                    <a:pt x="4594" y="898"/>
                  </a:lnTo>
                  <a:lnTo>
                    <a:pt x="4550" y="912"/>
                  </a:lnTo>
                  <a:lnTo>
                    <a:pt x="4502" y="927"/>
                  </a:lnTo>
                  <a:lnTo>
                    <a:pt x="4455" y="938"/>
                  </a:lnTo>
                  <a:lnTo>
                    <a:pt x="4405" y="948"/>
                  </a:lnTo>
                  <a:lnTo>
                    <a:pt x="4355" y="956"/>
                  </a:lnTo>
                  <a:lnTo>
                    <a:pt x="4304" y="962"/>
                  </a:lnTo>
                  <a:lnTo>
                    <a:pt x="4250" y="967"/>
                  </a:lnTo>
                  <a:lnTo>
                    <a:pt x="4196" y="969"/>
                  </a:lnTo>
                  <a:lnTo>
                    <a:pt x="4140" y="970"/>
                  </a:lnTo>
                  <a:lnTo>
                    <a:pt x="4083" y="967"/>
                  </a:lnTo>
                  <a:lnTo>
                    <a:pt x="4023" y="964"/>
                  </a:lnTo>
                  <a:lnTo>
                    <a:pt x="3964" y="957"/>
                  </a:lnTo>
                  <a:lnTo>
                    <a:pt x="3903" y="948"/>
                  </a:lnTo>
                  <a:lnTo>
                    <a:pt x="3840" y="936"/>
                  </a:lnTo>
                  <a:lnTo>
                    <a:pt x="3775" y="922"/>
                  </a:lnTo>
                  <a:lnTo>
                    <a:pt x="3710" y="904"/>
                  </a:lnTo>
                  <a:lnTo>
                    <a:pt x="3643" y="885"/>
                  </a:lnTo>
                  <a:lnTo>
                    <a:pt x="3574" y="861"/>
                  </a:lnTo>
                  <a:lnTo>
                    <a:pt x="3504" y="835"/>
                  </a:lnTo>
                  <a:lnTo>
                    <a:pt x="3432" y="806"/>
                  </a:lnTo>
                  <a:lnTo>
                    <a:pt x="3360" y="773"/>
                  </a:lnTo>
                  <a:lnTo>
                    <a:pt x="3285" y="738"/>
                  </a:lnTo>
                  <a:lnTo>
                    <a:pt x="3210" y="699"/>
                  </a:lnTo>
                  <a:lnTo>
                    <a:pt x="3210" y="699"/>
                  </a:lnTo>
                  <a:lnTo>
                    <a:pt x="3059" y="620"/>
                  </a:lnTo>
                  <a:lnTo>
                    <a:pt x="2913" y="547"/>
                  </a:lnTo>
                  <a:lnTo>
                    <a:pt x="2772" y="478"/>
                  </a:lnTo>
                  <a:lnTo>
                    <a:pt x="2636" y="415"/>
                  </a:lnTo>
                  <a:lnTo>
                    <a:pt x="2505" y="357"/>
                  </a:lnTo>
                  <a:lnTo>
                    <a:pt x="2377" y="302"/>
                  </a:lnTo>
                  <a:lnTo>
                    <a:pt x="2253" y="253"/>
                  </a:lnTo>
                  <a:lnTo>
                    <a:pt x="2134" y="208"/>
                  </a:lnTo>
                  <a:lnTo>
                    <a:pt x="2019" y="169"/>
                  </a:lnTo>
                  <a:lnTo>
                    <a:pt x="1906" y="132"/>
                  </a:lnTo>
                  <a:lnTo>
                    <a:pt x="1798" y="102"/>
                  </a:lnTo>
                  <a:lnTo>
                    <a:pt x="1692" y="76"/>
                  </a:lnTo>
                  <a:lnTo>
                    <a:pt x="1590" y="52"/>
                  </a:lnTo>
                  <a:lnTo>
                    <a:pt x="1491" y="34"/>
                  </a:lnTo>
                  <a:lnTo>
                    <a:pt x="1394" y="19"/>
                  </a:lnTo>
                  <a:lnTo>
                    <a:pt x="1301" y="8"/>
                  </a:lnTo>
                  <a:lnTo>
                    <a:pt x="1209" y="2"/>
                  </a:lnTo>
                  <a:lnTo>
                    <a:pt x="1119" y="0"/>
                  </a:lnTo>
                  <a:lnTo>
                    <a:pt x="1031" y="0"/>
                  </a:lnTo>
                  <a:lnTo>
                    <a:pt x="945" y="5"/>
                  </a:lnTo>
                  <a:lnTo>
                    <a:pt x="862" y="13"/>
                  </a:lnTo>
                  <a:lnTo>
                    <a:pt x="780" y="24"/>
                  </a:lnTo>
                  <a:lnTo>
                    <a:pt x="698" y="39"/>
                  </a:lnTo>
                  <a:lnTo>
                    <a:pt x="619" y="56"/>
                  </a:lnTo>
                  <a:lnTo>
                    <a:pt x="540" y="79"/>
                  </a:lnTo>
                  <a:lnTo>
                    <a:pt x="461" y="103"/>
                  </a:lnTo>
                  <a:lnTo>
                    <a:pt x="384" y="131"/>
                  </a:lnTo>
                  <a:lnTo>
                    <a:pt x="307" y="161"/>
                  </a:lnTo>
                  <a:lnTo>
                    <a:pt x="230" y="194"/>
                  </a:lnTo>
                  <a:lnTo>
                    <a:pt x="153" y="231"/>
                  </a:lnTo>
                  <a:lnTo>
                    <a:pt x="76" y="270"/>
                  </a:lnTo>
                  <a:lnTo>
                    <a:pt x="0" y="31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904279" name="Freeform 87"/>
            <p:cNvSpPr>
              <a:spLocks/>
            </p:cNvSpPr>
            <p:nvPr/>
          </p:nvSpPr>
          <p:spPr bwMode="auto">
            <a:xfrm>
              <a:off x="864" y="1198"/>
              <a:ext cx="5451" cy="465"/>
            </a:xfrm>
            <a:custGeom>
              <a:avLst/>
              <a:gdLst/>
              <a:ahLst/>
              <a:cxnLst>
                <a:cxn ang="0">
                  <a:pos x="5451" y="0"/>
                </a:cxn>
                <a:cxn ang="0">
                  <a:pos x="5423" y="63"/>
                </a:cxn>
                <a:cxn ang="0">
                  <a:pos x="5386" y="134"/>
                </a:cxn>
                <a:cxn ang="0">
                  <a:pos x="5334" y="224"/>
                </a:cxn>
                <a:cxn ang="0">
                  <a:pos x="5265" y="326"/>
                </a:cxn>
                <a:cxn ang="0">
                  <a:pos x="5179" y="436"/>
                </a:cxn>
                <a:cxn ang="0">
                  <a:pos x="5102" y="518"/>
                </a:cxn>
                <a:cxn ang="0">
                  <a:pos x="5046" y="573"/>
                </a:cxn>
                <a:cxn ang="0">
                  <a:pos x="4983" y="628"/>
                </a:cxn>
                <a:cxn ang="0">
                  <a:pos x="4918" y="678"/>
                </a:cxn>
                <a:cxn ang="0">
                  <a:pos x="4847" y="726"/>
                </a:cxn>
                <a:cxn ang="0">
                  <a:pos x="4771" y="772"/>
                </a:cxn>
                <a:cxn ang="0">
                  <a:pos x="4689" y="814"/>
                </a:cxn>
                <a:cxn ang="0">
                  <a:pos x="4603" y="849"/>
                </a:cxn>
                <a:cxn ang="0">
                  <a:pos x="4512" y="880"/>
                </a:cxn>
                <a:cxn ang="0">
                  <a:pos x="4415" y="902"/>
                </a:cxn>
                <a:cxn ang="0">
                  <a:pos x="4312" y="920"/>
                </a:cxn>
                <a:cxn ang="0">
                  <a:pos x="4206" y="928"/>
                </a:cxn>
                <a:cxn ang="0">
                  <a:pos x="4092" y="930"/>
                </a:cxn>
                <a:cxn ang="0">
                  <a:pos x="3974" y="920"/>
                </a:cxn>
                <a:cxn ang="0">
                  <a:pos x="3849" y="902"/>
                </a:cxn>
                <a:cxn ang="0">
                  <a:pos x="3718" y="873"/>
                </a:cxn>
                <a:cxn ang="0">
                  <a:pos x="3582" y="833"/>
                </a:cxn>
                <a:cxn ang="0">
                  <a:pos x="3440" y="780"/>
                </a:cxn>
                <a:cxn ang="0">
                  <a:pos x="3292" y="715"/>
                </a:cxn>
                <a:cxn ang="0">
                  <a:pos x="3216" y="678"/>
                </a:cxn>
                <a:cxn ang="0">
                  <a:pos x="2917" y="531"/>
                </a:cxn>
                <a:cxn ang="0">
                  <a:pos x="2638" y="403"/>
                </a:cxn>
                <a:cxn ang="0">
                  <a:pos x="2377" y="295"/>
                </a:cxn>
                <a:cxn ang="0">
                  <a:pos x="2133" y="206"/>
                </a:cxn>
                <a:cxn ang="0">
                  <a:pos x="1903" y="135"/>
                </a:cxn>
                <a:cxn ang="0">
                  <a:pos x="1688" y="81"/>
                </a:cxn>
                <a:cxn ang="0">
                  <a:pos x="1487" y="43"/>
                </a:cxn>
                <a:cxn ang="0">
                  <a:pos x="1295" y="22"/>
                </a:cxn>
                <a:cxn ang="0">
                  <a:pos x="1115" y="16"/>
                </a:cxn>
                <a:cxn ang="0">
                  <a:pos x="941" y="26"/>
                </a:cxn>
                <a:cxn ang="0">
                  <a:pos x="775" y="48"/>
                </a:cxn>
                <a:cxn ang="0">
                  <a:pos x="615" y="85"/>
                </a:cxn>
                <a:cxn ang="0">
                  <a:pos x="458" y="134"/>
                </a:cxn>
                <a:cxn ang="0">
                  <a:pos x="304" y="195"/>
                </a:cxn>
                <a:cxn ang="0">
                  <a:pos x="153" y="268"/>
                </a:cxn>
                <a:cxn ang="0">
                  <a:pos x="0" y="352"/>
                </a:cxn>
              </a:cxnLst>
              <a:rect l="0" t="0" r="r" b="b"/>
              <a:pathLst>
                <a:path w="5451" h="930">
                  <a:moveTo>
                    <a:pt x="5451" y="0"/>
                  </a:moveTo>
                  <a:lnTo>
                    <a:pt x="5451" y="0"/>
                  </a:lnTo>
                  <a:lnTo>
                    <a:pt x="5444" y="18"/>
                  </a:lnTo>
                  <a:lnTo>
                    <a:pt x="5423" y="63"/>
                  </a:lnTo>
                  <a:lnTo>
                    <a:pt x="5406" y="97"/>
                  </a:lnTo>
                  <a:lnTo>
                    <a:pt x="5386" y="134"/>
                  </a:lnTo>
                  <a:lnTo>
                    <a:pt x="5362" y="177"/>
                  </a:lnTo>
                  <a:lnTo>
                    <a:pt x="5334" y="224"/>
                  </a:lnTo>
                  <a:lnTo>
                    <a:pt x="5301" y="274"/>
                  </a:lnTo>
                  <a:lnTo>
                    <a:pt x="5265" y="326"/>
                  </a:lnTo>
                  <a:lnTo>
                    <a:pt x="5223" y="381"/>
                  </a:lnTo>
                  <a:lnTo>
                    <a:pt x="5179" y="436"/>
                  </a:lnTo>
                  <a:lnTo>
                    <a:pt x="5129" y="491"/>
                  </a:lnTo>
                  <a:lnTo>
                    <a:pt x="5102" y="518"/>
                  </a:lnTo>
                  <a:lnTo>
                    <a:pt x="5075" y="546"/>
                  </a:lnTo>
                  <a:lnTo>
                    <a:pt x="5046" y="573"/>
                  </a:lnTo>
                  <a:lnTo>
                    <a:pt x="5015" y="600"/>
                  </a:lnTo>
                  <a:lnTo>
                    <a:pt x="4983" y="628"/>
                  </a:lnTo>
                  <a:lnTo>
                    <a:pt x="4951" y="654"/>
                  </a:lnTo>
                  <a:lnTo>
                    <a:pt x="4918" y="678"/>
                  </a:lnTo>
                  <a:lnTo>
                    <a:pt x="4883" y="704"/>
                  </a:lnTo>
                  <a:lnTo>
                    <a:pt x="4847" y="726"/>
                  </a:lnTo>
                  <a:lnTo>
                    <a:pt x="4809" y="751"/>
                  </a:lnTo>
                  <a:lnTo>
                    <a:pt x="4771" y="772"/>
                  </a:lnTo>
                  <a:lnTo>
                    <a:pt x="4730" y="793"/>
                  </a:lnTo>
                  <a:lnTo>
                    <a:pt x="4689" y="814"/>
                  </a:lnTo>
                  <a:lnTo>
                    <a:pt x="4647" y="831"/>
                  </a:lnTo>
                  <a:lnTo>
                    <a:pt x="4603" y="849"/>
                  </a:lnTo>
                  <a:lnTo>
                    <a:pt x="4558" y="865"/>
                  </a:lnTo>
                  <a:lnTo>
                    <a:pt x="4512" y="880"/>
                  </a:lnTo>
                  <a:lnTo>
                    <a:pt x="4464" y="891"/>
                  </a:lnTo>
                  <a:lnTo>
                    <a:pt x="4415" y="902"/>
                  </a:lnTo>
                  <a:lnTo>
                    <a:pt x="4365" y="912"/>
                  </a:lnTo>
                  <a:lnTo>
                    <a:pt x="4312" y="920"/>
                  </a:lnTo>
                  <a:lnTo>
                    <a:pt x="4260" y="925"/>
                  </a:lnTo>
                  <a:lnTo>
                    <a:pt x="4206" y="928"/>
                  </a:lnTo>
                  <a:lnTo>
                    <a:pt x="4150" y="930"/>
                  </a:lnTo>
                  <a:lnTo>
                    <a:pt x="4092" y="930"/>
                  </a:lnTo>
                  <a:lnTo>
                    <a:pt x="4033" y="927"/>
                  </a:lnTo>
                  <a:lnTo>
                    <a:pt x="3974" y="920"/>
                  </a:lnTo>
                  <a:lnTo>
                    <a:pt x="3911" y="912"/>
                  </a:lnTo>
                  <a:lnTo>
                    <a:pt x="3849" y="902"/>
                  </a:lnTo>
                  <a:lnTo>
                    <a:pt x="3785" y="889"/>
                  </a:lnTo>
                  <a:lnTo>
                    <a:pt x="3718" y="873"/>
                  </a:lnTo>
                  <a:lnTo>
                    <a:pt x="3652" y="854"/>
                  </a:lnTo>
                  <a:lnTo>
                    <a:pt x="3582" y="833"/>
                  </a:lnTo>
                  <a:lnTo>
                    <a:pt x="3511" y="809"/>
                  </a:lnTo>
                  <a:lnTo>
                    <a:pt x="3440" y="780"/>
                  </a:lnTo>
                  <a:lnTo>
                    <a:pt x="3367" y="749"/>
                  </a:lnTo>
                  <a:lnTo>
                    <a:pt x="3292" y="715"/>
                  </a:lnTo>
                  <a:lnTo>
                    <a:pt x="3216" y="678"/>
                  </a:lnTo>
                  <a:lnTo>
                    <a:pt x="3216" y="678"/>
                  </a:lnTo>
                  <a:lnTo>
                    <a:pt x="3063" y="602"/>
                  </a:lnTo>
                  <a:lnTo>
                    <a:pt x="2917" y="531"/>
                  </a:lnTo>
                  <a:lnTo>
                    <a:pt x="2774" y="465"/>
                  </a:lnTo>
                  <a:lnTo>
                    <a:pt x="2638" y="403"/>
                  </a:lnTo>
                  <a:lnTo>
                    <a:pt x="2505" y="347"/>
                  </a:lnTo>
                  <a:lnTo>
                    <a:pt x="2377" y="295"/>
                  </a:lnTo>
                  <a:lnTo>
                    <a:pt x="2252" y="248"/>
                  </a:lnTo>
                  <a:lnTo>
                    <a:pt x="2133" y="206"/>
                  </a:lnTo>
                  <a:lnTo>
                    <a:pt x="2016" y="168"/>
                  </a:lnTo>
                  <a:lnTo>
                    <a:pt x="1903" y="135"/>
                  </a:lnTo>
                  <a:lnTo>
                    <a:pt x="1795" y="106"/>
                  </a:lnTo>
                  <a:lnTo>
                    <a:pt x="1688" y="81"/>
                  </a:lnTo>
                  <a:lnTo>
                    <a:pt x="1587" y="60"/>
                  </a:lnTo>
                  <a:lnTo>
                    <a:pt x="1487" y="43"/>
                  </a:lnTo>
                  <a:lnTo>
                    <a:pt x="1390" y="30"/>
                  </a:lnTo>
                  <a:lnTo>
                    <a:pt x="1295" y="22"/>
                  </a:lnTo>
                  <a:lnTo>
                    <a:pt x="1204" y="18"/>
                  </a:lnTo>
                  <a:lnTo>
                    <a:pt x="1115" y="16"/>
                  </a:lnTo>
                  <a:lnTo>
                    <a:pt x="1027" y="19"/>
                  </a:lnTo>
                  <a:lnTo>
                    <a:pt x="941" y="26"/>
                  </a:lnTo>
                  <a:lnTo>
                    <a:pt x="858" y="35"/>
                  </a:lnTo>
                  <a:lnTo>
                    <a:pt x="775" y="48"/>
                  </a:lnTo>
                  <a:lnTo>
                    <a:pt x="694" y="64"/>
                  </a:lnTo>
                  <a:lnTo>
                    <a:pt x="615" y="85"/>
                  </a:lnTo>
                  <a:lnTo>
                    <a:pt x="536" y="108"/>
                  </a:lnTo>
                  <a:lnTo>
                    <a:pt x="458" y="134"/>
                  </a:lnTo>
                  <a:lnTo>
                    <a:pt x="382" y="163"/>
                  </a:lnTo>
                  <a:lnTo>
                    <a:pt x="304" y="195"/>
                  </a:lnTo>
                  <a:lnTo>
                    <a:pt x="228" y="231"/>
                  </a:lnTo>
                  <a:lnTo>
                    <a:pt x="153" y="268"/>
                  </a:lnTo>
                  <a:lnTo>
                    <a:pt x="76" y="310"/>
                  </a:lnTo>
                  <a:lnTo>
                    <a:pt x="0" y="35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904280" name="Freeform 88"/>
            <p:cNvSpPr>
              <a:spLocks/>
            </p:cNvSpPr>
            <p:nvPr/>
          </p:nvSpPr>
          <p:spPr bwMode="auto">
            <a:xfrm>
              <a:off x="893" y="1169"/>
              <a:ext cx="5447" cy="482"/>
            </a:xfrm>
            <a:custGeom>
              <a:avLst/>
              <a:gdLst/>
              <a:ahLst/>
              <a:cxnLst>
                <a:cxn ang="0">
                  <a:pos x="5447" y="0"/>
                </a:cxn>
                <a:cxn ang="0">
                  <a:pos x="5419" y="64"/>
                </a:cxn>
                <a:cxn ang="0">
                  <a:pos x="5383" y="137"/>
                </a:cxn>
                <a:cxn ang="0">
                  <a:pos x="5332" y="227"/>
                </a:cxn>
                <a:cxn ang="0">
                  <a:pos x="5265" y="332"/>
                </a:cxn>
                <a:cxn ang="0">
                  <a:pos x="5180" y="444"/>
                </a:cxn>
                <a:cxn ang="0">
                  <a:pos x="5105" y="529"/>
                </a:cxn>
                <a:cxn ang="0">
                  <a:pos x="5048" y="586"/>
                </a:cxn>
                <a:cxn ang="0">
                  <a:pos x="4989" y="641"/>
                </a:cxn>
                <a:cxn ang="0">
                  <a:pos x="4923" y="692"/>
                </a:cxn>
                <a:cxn ang="0">
                  <a:pos x="4853" y="744"/>
                </a:cxn>
                <a:cxn ang="0">
                  <a:pos x="4778" y="791"/>
                </a:cxn>
                <a:cxn ang="0">
                  <a:pos x="4697" y="833"/>
                </a:cxn>
                <a:cxn ang="0">
                  <a:pos x="4611" y="870"/>
                </a:cxn>
                <a:cxn ang="0">
                  <a:pos x="4521" y="902"/>
                </a:cxn>
                <a:cxn ang="0">
                  <a:pos x="4424" y="928"/>
                </a:cxn>
                <a:cxn ang="0">
                  <a:pos x="4322" y="947"/>
                </a:cxn>
                <a:cxn ang="0">
                  <a:pos x="4214" y="959"/>
                </a:cxn>
                <a:cxn ang="0">
                  <a:pos x="4102" y="962"/>
                </a:cxn>
                <a:cxn ang="0">
                  <a:pos x="3982" y="956"/>
                </a:cxn>
                <a:cxn ang="0">
                  <a:pos x="3857" y="939"/>
                </a:cxn>
                <a:cxn ang="0">
                  <a:pos x="3727" y="914"/>
                </a:cxn>
                <a:cxn ang="0">
                  <a:pos x="3591" y="875"/>
                </a:cxn>
                <a:cxn ang="0">
                  <a:pos x="3448" y="825"/>
                </a:cxn>
                <a:cxn ang="0">
                  <a:pos x="3298" y="763"/>
                </a:cxn>
                <a:cxn ang="0">
                  <a:pos x="3221" y="726"/>
                </a:cxn>
                <a:cxn ang="0">
                  <a:pos x="2920" y="586"/>
                </a:cxn>
                <a:cxn ang="0">
                  <a:pos x="2640" y="463"/>
                </a:cxn>
                <a:cxn ang="0">
                  <a:pos x="2376" y="360"/>
                </a:cxn>
                <a:cxn ang="0">
                  <a:pos x="2131" y="276"/>
                </a:cxn>
                <a:cxn ang="0">
                  <a:pos x="1901" y="208"/>
                </a:cxn>
                <a:cxn ang="0">
                  <a:pos x="1686" y="158"/>
                </a:cxn>
                <a:cxn ang="0">
                  <a:pos x="1483" y="124"/>
                </a:cxn>
                <a:cxn ang="0">
                  <a:pos x="1291" y="108"/>
                </a:cxn>
                <a:cxn ang="0">
                  <a:pos x="1111" y="105"/>
                </a:cxn>
                <a:cxn ang="0">
                  <a:pos x="937" y="118"/>
                </a:cxn>
                <a:cxn ang="0">
                  <a:pos x="772" y="143"/>
                </a:cxn>
                <a:cxn ang="0">
                  <a:pos x="612" y="184"/>
                </a:cxn>
                <a:cxn ang="0">
                  <a:pos x="457" y="237"/>
                </a:cxn>
                <a:cxn ang="0">
                  <a:pos x="303" y="302"/>
                </a:cxn>
                <a:cxn ang="0">
                  <a:pos x="151" y="378"/>
                </a:cxn>
                <a:cxn ang="0">
                  <a:pos x="0" y="465"/>
                </a:cxn>
              </a:cxnLst>
              <a:rect l="0" t="0" r="r" b="b"/>
              <a:pathLst>
                <a:path w="5447" h="962">
                  <a:moveTo>
                    <a:pt x="5447" y="0"/>
                  </a:moveTo>
                  <a:lnTo>
                    <a:pt x="5447" y="0"/>
                  </a:lnTo>
                  <a:lnTo>
                    <a:pt x="5440" y="17"/>
                  </a:lnTo>
                  <a:lnTo>
                    <a:pt x="5419" y="64"/>
                  </a:lnTo>
                  <a:lnTo>
                    <a:pt x="5402" y="98"/>
                  </a:lnTo>
                  <a:lnTo>
                    <a:pt x="5383" y="137"/>
                  </a:lnTo>
                  <a:lnTo>
                    <a:pt x="5359" y="181"/>
                  </a:lnTo>
                  <a:lnTo>
                    <a:pt x="5332" y="227"/>
                  </a:lnTo>
                  <a:lnTo>
                    <a:pt x="5300" y="279"/>
                  </a:lnTo>
                  <a:lnTo>
                    <a:pt x="5265" y="332"/>
                  </a:lnTo>
                  <a:lnTo>
                    <a:pt x="5225" y="387"/>
                  </a:lnTo>
                  <a:lnTo>
                    <a:pt x="5180" y="444"/>
                  </a:lnTo>
                  <a:lnTo>
                    <a:pt x="5130" y="500"/>
                  </a:lnTo>
                  <a:lnTo>
                    <a:pt x="5105" y="529"/>
                  </a:lnTo>
                  <a:lnTo>
                    <a:pt x="5078" y="557"/>
                  </a:lnTo>
                  <a:lnTo>
                    <a:pt x="5048" y="586"/>
                  </a:lnTo>
                  <a:lnTo>
                    <a:pt x="5019" y="613"/>
                  </a:lnTo>
                  <a:lnTo>
                    <a:pt x="4989" y="641"/>
                  </a:lnTo>
                  <a:lnTo>
                    <a:pt x="4957" y="667"/>
                  </a:lnTo>
                  <a:lnTo>
                    <a:pt x="4923" y="692"/>
                  </a:lnTo>
                  <a:lnTo>
                    <a:pt x="4889" y="718"/>
                  </a:lnTo>
                  <a:lnTo>
                    <a:pt x="4853" y="744"/>
                  </a:lnTo>
                  <a:lnTo>
                    <a:pt x="4815" y="767"/>
                  </a:lnTo>
                  <a:lnTo>
                    <a:pt x="4778" y="791"/>
                  </a:lnTo>
                  <a:lnTo>
                    <a:pt x="4737" y="812"/>
                  </a:lnTo>
                  <a:lnTo>
                    <a:pt x="4697" y="833"/>
                  </a:lnTo>
                  <a:lnTo>
                    <a:pt x="4654" y="852"/>
                  </a:lnTo>
                  <a:lnTo>
                    <a:pt x="4611" y="870"/>
                  </a:lnTo>
                  <a:lnTo>
                    <a:pt x="4567" y="888"/>
                  </a:lnTo>
                  <a:lnTo>
                    <a:pt x="4521" y="902"/>
                  </a:lnTo>
                  <a:lnTo>
                    <a:pt x="4472" y="917"/>
                  </a:lnTo>
                  <a:lnTo>
                    <a:pt x="4424" y="928"/>
                  </a:lnTo>
                  <a:lnTo>
                    <a:pt x="4374" y="939"/>
                  </a:lnTo>
                  <a:lnTo>
                    <a:pt x="4322" y="947"/>
                  </a:lnTo>
                  <a:lnTo>
                    <a:pt x="4270" y="954"/>
                  </a:lnTo>
                  <a:lnTo>
                    <a:pt x="4214" y="959"/>
                  </a:lnTo>
                  <a:lnTo>
                    <a:pt x="4158" y="962"/>
                  </a:lnTo>
                  <a:lnTo>
                    <a:pt x="4102" y="962"/>
                  </a:lnTo>
                  <a:lnTo>
                    <a:pt x="4043" y="960"/>
                  </a:lnTo>
                  <a:lnTo>
                    <a:pt x="3982" y="956"/>
                  </a:lnTo>
                  <a:lnTo>
                    <a:pt x="3921" y="949"/>
                  </a:lnTo>
                  <a:lnTo>
                    <a:pt x="3857" y="939"/>
                  </a:lnTo>
                  <a:lnTo>
                    <a:pt x="3793" y="928"/>
                  </a:lnTo>
                  <a:lnTo>
                    <a:pt x="3727" y="914"/>
                  </a:lnTo>
                  <a:lnTo>
                    <a:pt x="3659" y="896"/>
                  </a:lnTo>
                  <a:lnTo>
                    <a:pt x="3591" y="875"/>
                  </a:lnTo>
                  <a:lnTo>
                    <a:pt x="3520" y="852"/>
                  </a:lnTo>
                  <a:lnTo>
                    <a:pt x="3448" y="825"/>
                  </a:lnTo>
                  <a:lnTo>
                    <a:pt x="3373" y="796"/>
                  </a:lnTo>
                  <a:lnTo>
                    <a:pt x="3298" y="763"/>
                  </a:lnTo>
                  <a:lnTo>
                    <a:pt x="3221" y="726"/>
                  </a:lnTo>
                  <a:lnTo>
                    <a:pt x="3221" y="726"/>
                  </a:lnTo>
                  <a:lnTo>
                    <a:pt x="3067" y="654"/>
                  </a:lnTo>
                  <a:lnTo>
                    <a:pt x="2920" y="586"/>
                  </a:lnTo>
                  <a:lnTo>
                    <a:pt x="2777" y="521"/>
                  </a:lnTo>
                  <a:lnTo>
                    <a:pt x="2640" y="463"/>
                  </a:lnTo>
                  <a:lnTo>
                    <a:pt x="2505" y="410"/>
                  </a:lnTo>
                  <a:lnTo>
                    <a:pt x="2376" y="360"/>
                  </a:lnTo>
                  <a:lnTo>
                    <a:pt x="2252" y="315"/>
                  </a:lnTo>
                  <a:lnTo>
                    <a:pt x="2131" y="276"/>
                  </a:lnTo>
                  <a:lnTo>
                    <a:pt x="2015" y="240"/>
                  </a:lnTo>
                  <a:lnTo>
                    <a:pt x="1901" y="208"/>
                  </a:lnTo>
                  <a:lnTo>
                    <a:pt x="1791" y="181"/>
                  </a:lnTo>
                  <a:lnTo>
                    <a:pt x="1686" y="158"/>
                  </a:lnTo>
                  <a:lnTo>
                    <a:pt x="1583" y="140"/>
                  </a:lnTo>
                  <a:lnTo>
                    <a:pt x="1483" y="124"/>
                  </a:lnTo>
                  <a:lnTo>
                    <a:pt x="1386" y="114"/>
                  </a:lnTo>
                  <a:lnTo>
                    <a:pt x="1291" y="108"/>
                  </a:lnTo>
                  <a:lnTo>
                    <a:pt x="1200" y="105"/>
                  </a:lnTo>
                  <a:lnTo>
                    <a:pt x="1111" y="105"/>
                  </a:lnTo>
                  <a:lnTo>
                    <a:pt x="1023" y="109"/>
                  </a:lnTo>
                  <a:lnTo>
                    <a:pt x="937" y="118"/>
                  </a:lnTo>
                  <a:lnTo>
                    <a:pt x="854" y="129"/>
                  </a:lnTo>
                  <a:lnTo>
                    <a:pt x="772" y="143"/>
                  </a:lnTo>
                  <a:lnTo>
                    <a:pt x="692" y="163"/>
                  </a:lnTo>
                  <a:lnTo>
                    <a:pt x="612" y="184"/>
                  </a:lnTo>
                  <a:lnTo>
                    <a:pt x="533" y="208"/>
                  </a:lnTo>
                  <a:lnTo>
                    <a:pt x="457" y="237"/>
                  </a:lnTo>
                  <a:lnTo>
                    <a:pt x="379" y="268"/>
                  </a:lnTo>
                  <a:lnTo>
                    <a:pt x="303" y="302"/>
                  </a:lnTo>
                  <a:lnTo>
                    <a:pt x="228" y="339"/>
                  </a:lnTo>
                  <a:lnTo>
                    <a:pt x="151" y="378"/>
                  </a:lnTo>
                  <a:lnTo>
                    <a:pt x="76" y="419"/>
                  </a:lnTo>
                  <a:lnTo>
                    <a:pt x="0" y="465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904281" name="Freeform 89"/>
            <p:cNvSpPr>
              <a:spLocks/>
            </p:cNvSpPr>
            <p:nvPr/>
          </p:nvSpPr>
          <p:spPr bwMode="auto">
            <a:xfrm>
              <a:off x="925" y="1141"/>
              <a:ext cx="5439" cy="497"/>
            </a:xfrm>
            <a:custGeom>
              <a:avLst/>
              <a:gdLst/>
              <a:ahLst/>
              <a:cxnLst>
                <a:cxn ang="0">
                  <a:pos x="5439" y="0"/>
                </a:cxn>
                <a:cxn ang="0">
                  <a:pos x="5412" y="65"/>
                </a:cxn>
                <a:cxn ang="0">
                  <a:pos x="5377" y="137"/>
                </a:cxn>
                <a:cxn ang="0">
                  <a:pos x="5327" y="231"/>
                </a:cxn>
                <a:cxn ang="0">
                  <a:pos x="5261" y="336"/>
                </a:cxn>
                <a:cxn ang="0">
                  <a:pos x="5179" y="451"/>
                </a:cxn>
                <a:cxn ang="0">
                  <a:pos x="5104" y="538"/>
                </a:cxn>
                <a:cxn ang="0">
                  <a:pos x="5050" y="596"/>
                </a:cxn>
                <a:cxn ang="0">
                  <a:pos x="4990" y="652"/>
                </a:cxn>
                <a:cxn ang="0">
                  <a:pos x="4925" y="706"/>
                </a:cxn>
                <a:cxn ang="0">
                  <a:pos x="4855" y="759"/>
                </a:cxn>
                <a:cxn ang="0">
                  <a:pos x="4780" y="808"/>
                </a:cxn>
                <a:cxn ang="0">
                  <a:pos x="4701" y="851"/>
                </a:cxn>
                <a:cxn ang="0">
                  <a:pos x="4617" y="891"/>
                </a:cxn>
                <a:cxn ang="0">
                  <a:pos x="4526" y="925"/>
                </a:cxn>
                <a:cxn ang="0">
                  <a:pos x="4429" y="953"/>
                </a:cxn>
                <a:cxn ang="0">
                  <a:pos x="4328" y="975"/>
                </a:cxn>
                <a:cxn ang="0">
                  <a:pos x="4221" y="988"/>
                </a:cxn>
                <a:cxn ang="0">
                  <a:pos x="4108" y="993"/>
                </a:cxn>
                <a:cxn ang="0">
                  <a:pos x="3989" y="990"/>
                </a:cxn>
                <a:cxn ang="0">
                  <a:pos x="3864" y="975"/>
                </a:cxn>
                <a:cxn ang="0">
                  <a:pos x="3732" y="951"/>
                </a:cxn>
                <a:cxn ang="0">
                  <a:pos x="3595" y="917"/>
                </a:cxn>
                <a:cxn ang="0">
                  <a:pos x="3452" y="869"/>
                </a:cxn>
                <a:cxn ang="0">
                  <a:pos x="3302" y="809"/>
                </a:cxn>
                <a:cxn ang="0">
                  <a:pos x="3224" y="775"/>
                </a:cxn>
                <a:cxn ang="0">
                  <a:pos x="2921" y="638"/>
                </a:cxn>
                <a:cxn ang="0">
                  <a:pos x="2638" y="522"/>
                </a:cxn>
                <a:cxn ang="0">
                  <a:pos x="2374" y="423"/>
                </a:cxn>
                <a:cxn ang="0">
                  <a:pos x="2127" y="342"/>
                </a:cxn>
                <a:cxn ang="0">
                  <a:pos x="1897" y="281"/>
                </a:cxn>
                <a:cxn ang="0">
                  <a:pos x="1680" y="234"/>
                </a:cxn>
                <a:cxn ang="0">
                  <a:pos x="1477" y="205"/>
                </a:cxn>
                <a:cxn ang="0">
                  <a:pos x="1286" y="191"/>
                </a:cxn>
                <a:cxn ang="0">
                  <a:pos x="1104" y="192"/>
                </a:cxn>
                <a:cxn ang="0">
                  <a:pos x="932" y="208"/>
                </a:cxn>
                <a:cxn ang="0">
                  <a:pos x="766" y="239"/>
                </a:cxn>
                <a:cxn ang="0">
                  <a:pos x="607" y="283"/>
                </a:cxn>
                <a:cxn ang="0">
                  <a:pos x="453" y="338"/>
                </a:cxn>
                <a:cxn ang="0">
                  <a:pos x="300" y="407"/>
                </a:cxn>
                <a:cxn ang="0">
                  <a:pos x="150" y="486"/>
                </a:cxn>
                <a:cxn ang="0">
                  <a:pos x="0" y="578"/>
                </a:cxn>
              </a:cxnLst>
              <a:rect l="0" t="0" r="r" b="b"/>
              <a:pathLst>
                <a:path w="5439" h="993">
                  <a:moveTo>
                    <a:pt x="5439" y="0"/>
                  </a:moveTo>
                  <a:lnTo>
                    <a:pt x="5439" y="0"/>
                  </a:lnTo>
                  <a:lnTo>
                    <a:pt x="5432" y="18"/>
                  </a:lnTo>
                  <a:lnTo>
                    <a:pt x="5412" y="65"/>
                  </a:lnTo>
                  <a:lnTo>
                    <a:pt x="5397" y="99"/>
                  </a:lnTo>
                  <a:lnTo>
                    <a:pt x="5377" y="137"/>
                  </a:lnTo>
                  <a:lnTo>
                    <a:pt x="5354" y="183"/>
                  </a:lnTo>
                  <a:lnTo>
                    <a:pt x="5327" y="231"/>
                  </a:lnTo>
                  <a:lnTo>
                    <a:pt x="5297" y="283"/>
                  </a:lnTo>
                  <a:lnTo>
                    <a:pt x="5261" y="336"/>
                  </a:lnTo>
                  <a:lnTo>
                    <a:pt x="5222" y="393"/>
                  </a:lnTo>
                  <a:lnTo>
                    <a:pt x="5179" y="451"/>
                  </a:lnTo>
                  <a:lnTo>
                    <a:pt x="5130" y="509"/>
                  </a:lnTo>
                  <a:lnTo>
                    <a:pt x="5104" y="538"/>
                  </a:lnTo>
                  <a:lnTo>
                    <a:pt x="5078" y="567"/>
                  </a:lnTo>
                  <a:lnTo>
                    <a:pt x="5050" y="596"/>
                  </a:lnTo>
                  <a:lnTo>
                    <a:pt x="5021" y="623"/>
                  </a:lnTo>
                  <a:lnTo>
                    <a:pt x="4990" y="652"/>
                  </a:lnTo>
                  <a:lnTo>
                    <a:pt x="4958" y="680"/>
                  </a:lnTo>
                  <a:lnTo>
                    <a:pt x="4925" y="706"/>
                  </a:lnTo>
                  <a:lnTo>
                    <a:pt x="4891" y="733"/>
                  </a:lnTo>
                  <a:lnTo>
                    <a:pt x="4855" y="759"/>
                  </a:lnTo>
                  <a:lnTo>
                    <a:pt x="4819" y="783"/>
                  </a:lnTo>
                  <a:lnTo>
                    <a:pt x="4780" y="808"/>
                  </a:lnTo>
                  <a:lnTo>
                    <a:pt x="4742" y="830"/>
                  </a:lnTo>
                  <a:lnTo>
                    <a:pt x="4701" y="851"/>
                  </a:lnTo>
                  <a:lnTo>
                    <a:pt x="4660" y="872"/>
                  </a:lnTo>
                  <a:lnTo>
                    <a:pt x="4617" y="891"/>
                  </a:lnTo>
                  <a:lnTo>
                    <a:pt x="4572" y="909"/>
                  </a:lnTo>
                  <a:lnTo>
                    <a:pt x="4526" y="925"/>
                  </a:lnTo>
                  <a:lnTo>
                    <a:pt x="4479" y="940"/>
                  </a:lnTo>
                  <a:lnTo>
                    <a:pt x="4429" y="953"/>
                  </a:lnTo>
                  <a:lnTo>
                    <a:pt x="4379" y="966"/>
                  </a:lnTo>
                  <a:lnTo>
                    <a:pt x="4328" y="975"/>
                  </a:lnTo>
                  <a:lnTo>
                    <a:pt x="4275" y="982"/>
                  </a:lnTo>
                  <a:lnTo>
                    <a:pt x="4221" y="988"/>
                  </a:lnTo>
                  <a:lnTo>
                    <a:pt x="4165" y="992"/>
                  </a:lnTo>
                  <a:lnTo>
                    <a:pt x="4108" y="993"/>
                  </a:lnTo>
                  <a:lnTo>
                    <a:pt x="4049" y="993"/>
                  </a:lnTo>
                  <a:lnTo>
                    <a:pt x="3989" y="990"/>
                  </a:lnTo>
                  <a:lnTo>
                    <a:pt x="3927" y="984"/>
                  </a:lnTo>
                  <a:lnTo>
                    <a:pt x="3864" y="975"/>
                  </a:lnTo>
                  <a:lnTo>
                    <a:pt x="3799" y="966"/>
                  </a:lnTo>
                  <a:lnTo>
                    <a:pt x="3732" y="951"/>
                  </a:lnTo>
                  <a:lnTo>
                    <a:pt x="3666" y="935"/>
                  </a:lnTo>
                  <a:lnTo>
                    <a:pt x="3595" y="917"/>
                  </a:lnTo>
                  <a:lnTo>
                    <a:pt x="3524" y="895"/>
                  </a:lnTo>
                  <a:lnTo>
                    <a:pt x="3452" y="869"/>
                  </a:lnTo>
                  <a:lnTo>
                    <a:pt x="3377" y="841"/>
                  </a:lnTo>
                  <a:lnTo>
                    <a:pt x="3302" y="809"/>
                  </a:lnTo>
                  <a:lnTo>
                    <a:pt x="3224" y="775"/>
                  </a:lnTo>
                  <a:lnTo>
                    <a:pt x="3224" y="775"/>
                  </a:lnTo>
                  <a:lnTo>
                    <a:pt x="3070" y="704"/>
                  </a:lnTo>
                  <a:lnTo>
                    <a:pt x="2921" y="638"/>
                  </a:lnTo>
                  <a:lnTo>
                    <a:pt x="2777" y="578"/>
                  </a:lnTo>
                  <a:lnTo>
                    <a:pt x="2638" y="522"/>
                  </a:lnTo>
                  <a:lnTo>
                    <a:pt x="2503" y="470"/>
                  </a:lnTo>
                  <a:lnTo>
                    <a:pt x="2374" y="423"/>
                  </a:lnTo>
                  <a:lnTo>
                    <a:pt x="2249" y="381"/>
                  </a:lnTo>
                  <a:lnTo>
                    <a:pt x="2127" y="342"/>
                  </a:lnTo>
                  <a:lnTo>
                    <a:pt x="2010" y="310"/>
                  </a:lnTo>
                  <a:lnTo>
                    <a:pt x="1897" y="281"/>
                  </a:lnTo>
                  <a:lnTo>
                    <a:pt x="1787" y="255"/>
                  </a:lnTo>
                  <a:lnTo>
                    <a:pt x="1680" y="234"/>
                  </a:lnTo>
                  <a:lnTo>
                    <a:pt x="1577" y="218"/>
                  </a:lnTo>
                  <a:lnTo>
                    <a:pt x="1477" y="205"/>
                  </a:lnTo>
                  <a:lnTo>
                    <a:pt x="1380" y="197"/>
                  </a:lnTo>
                  <a:lnTo>
                    <a:pt x="1286" y="191"/>
                  </a:lnTo>
                  <a:lnTo>
                    <a:pt x="1194" y="191"/>
                  </a:lnTo>
                  <a:lnTo>
                    <a:pt x="1104" y="192"/>
                  </a:lnTo>
                  <a:lnTo>
                    <a:pt x="1018" y="199"/>
                  </a:lnTo>
                  <a:lnTo>
                    <a:pt x="932" y="208"/>
                  </a:lnTo>
                  <a:lnTo>
                    <a:pt x="848" y="221"/>
                  </a:lnTo>
                  <a:lnTo>
                    <a:pt x="766" y="239"/>
                  </a:lnTo>
                  <a:lnTo>
                    <a:pt x="686" y="259"/>
                  </a:lnTo>
                  <a:lnTo>
                    <a:pt x="607" y="283"/>
                  </a:lnTo>
                  <a:lnTo>
                    <a:pt x="529" y="309"/>
                  </a:lnTo>
                  <a:lnTo>
                    <a:pt x="453" y="338"/>
                  </a:lnTo>
                  <a:lnTo>
                    <a:pt x="376" y="372"/>
                  </a:lnTo>
                  <a:lnTo>
                    <a:pt x="300" y="407"/>
                  </a:lnTo>
                  <a:lnTo>
                    <a:pt x="225" y="446"/>
                  </a:lnTo>
                  <a:lnTo>
                    <a:pt x="150" y="486"/>
                  </a:lnTo>
                  <a:lnTo>
                    <a:pt x="75" y="531"/>
                  </a:lnTo>
                  <a:lnTo>
                    <a:pt x="0" y="57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904282" name="Freeform 90"/>
            <p:cNvSpPr>
              <a:spLocks/>
            </p:cNvSpPr>
            <p:nvPr/>
          </p:nvSpPr>
          <p:spPr bwMode="auto">
            <a:xfrm>
              <a:off x="958" y="1112"/>
              <a:ext cx="5429" cy="513"/>
            </a:xfrm>
            <a:custGeom>
              <a:avLst/>
              <a:gdLst/>
              <a:ahLst/>
              <a:cxnLst>
                <a:cxn ang="0">
                  <a:pos x="5429" y="0"/>
                </a:cxn>
                <a:cxn ang="0">
                  <a:pos x="5403" y="66"/>
                </a:cxn>
                <a:cxn ang="0">
                  <a:pos x="5369" y="141"/>
                </a:cxn>
                <a:cxn ang="0">
                  <a:pos x="5321" y="234"/>
                </a:cxn>
                <a:cxn ang="0">
                  <a:pos x="5257" y="342"/>
                </a:cxn>
                <a:cxn ang="0">
                  <a:pos x="5176" y="459"/>
                </a:cxn>
                <a:cxn ang="0">
                  <a:pos x="5103" y="547"/>
                </a:cxn>
                <a:cxn ang="0">
                  <a:pos x="5049" y="607"/>
                </a:cxn>
                <a:cxn ang="0">
                  <a:pos x="4990" y="665"/>
                </a:cxn>
                <a:cxn ang="0">
                  <a:pos x="4927" y="720"/>
                </a:cxn>
                <a:cxn ang="0">
                  <a:pos x="4857" y="775"/>
                </a:cxn>
                <a:cxn ang="0">
                  <a:pos x="4784" y="825"/>
                </a:cxn>
                <a:cxn ang="0">
                  <a:pos x="4704" y="870"/>
                </a:cxn>
                <a:cxn ang="0">
                  <a:pos x="4620" y="912"/>
                </a:cxn>
                <a:cxn ang="0">
                  <a:pos x="4531" y="949"/>
                </a:cxn>
                <a:cxn ang="0">
                  <a:pos x="4435" y="979"/>
                </a:cxn>
                <a:cxn ang="0">
                  <a:pos x="4334" y="1003"/>
                </a:cxn>
                <a:cxn ang="0">
                  <a:pos x="4227" y="1017"/>
                </a:cxn>
                <a:cxn ang="0">
                  <a:pos x="4114" y="1025"/>
                </a:cxn>
                <a:cxn ang="0">
                  <a:pos x="3995" y="1024"/>
                </a:cxn>
                <a:cxn ang="0">
                  <a:pos x="3870" y="1012"/>
                </a:cxn>
                <a:cxn ang="0">
                  <a:pos x="3738" y="991"/>
                </a:cxn>
                <a:cxn ang="0">
                  <a:pos x="3601" y="959"/>
                </a:cxn>
                <a:cxn ang="0">
                  <a:pos x="3456" y="914"/>
                </a:cxn>
                <a:cxn ang="0">
                  <a:pos x="3305" y="857"/>
                </a:cxn>
                <a:cxn ang="0">
                  <a:pos x="3227" y="824"/>
                </a:cxn>
                <a:cxn ang="0">
                  <a:pos x="2922" y="693"/>
                </a:cxn>
                <a:cxn ang="0">
                  <a:pos x="2637" y="581"/>
                </a:cxn>
                <a:cxn ang="0">
                  <a:pos x="2372" y="488"/>
                </a:cxn>
                <a:cxn ang="0">
                  <a:pos x="2123" y="412"/>
                </a:cxn>
                <a:cxn ang="0">
                  <a:pos x="1891" y="354"/>
                </a:cxn>
                <a:cxn ang="0">
                  <a:pos x="1675" y="313"/>
                </a:cxn>
                <a:cxn ang="0">
                  <a:pos x="1472" y="287"/>
                </a:cxn>
                <a:cxn ang="0">
                  <a:pos x="1281" y="278"/>
                </a:cxn>
                <a:cxn ang="0">
                  <a:pos x="1099" y="283"/>
                </a:cxn>
                <a:cxn ang="0">
                  <a:pos x="926" y="302"/>
                </a:cxn>
                <a:cxn ang="0">
                  <a:pos x="761" y="336"/>
                </a:cxn>
                <a:cxn ang="0">
                  <a:pos x="603" y="383"/>
                </a:cxn>
                <a:cxn ang="0">
                  <a:pos x="449" y="441"/>
                </a:cxn>
                <a:cxn ang="0">
                  <a:pos x="298" y="514"/>
                </a:cxn>
                <a:cxn ang="0">
                  <a:pos x="149" y="596"/>
                </a:cxn>
                <a:cxn ang="0">
                  <a:pos x="0" y="691"/>
                </a:cxn>
              </a:cxnLst>
              <a:rect l="0" t="0" r="r" b="b"/>
              <a:pathLst>
                <a:path w="5429" h="1025">
                  <a:moveTo>
                    <a:pt x="5429" y="0"/>
                  </a:moveTo>
                  <a:lnTo>
                    <a:pt x="5429" y="0"/>
                  </a:lnTo>
                  <a:lnTo>
                    <a:pt x="5422" y="18"/>
                  </a:lnTo>
                  <a:lnTo>
                    <a:pt x="5403" y="66"/>
                  </a:lnTo>
                  <a:lnTo>
                    <a:pt x="5389" y="100"/>
                  </a:lnTo>
                  <a:lnTo>
                    <a:pt x="5369" y="141"/>
                  </a:lnTo>
                  <a:lnTo>
                    <a:pt x="5347" y="186"/>
                  </a:lnTo>
                  <a:lnTo>
                    <a:pt x="5321" y="234"/>
                  </a:lnTo>
                  <a:lnTo>
                    <a:pt x="5292" y="287"/>
                  </a:lnTo>
                  <a:lnTo>
                    <a:pt x="5257" y="342"/>
                  </a:lnTo>
                  <a:lnTo>
                    <a:pt x="5218" y="399"/>
                  </a:lnTo>
                  <a:lnTo>
                    <a:pt x="5176" y="459"/>
                  </a:lnTo>
                  <a:lnTo>
                    <a:pt x="5129" y="518"/>
                  </a:lnTo>
                  <a:lnTo>
                    <a:pt x="5103" y="547"/>
                  </a:lnTo>
                  <a:lnTo>
                    <a:pt x="5076" y="576"/>
                  </a:lnTo>
                  <a:lnTo>
                    <a:pt x="5049" y="607"/>
                  </a:lnTo>
                  <a:lnTo>
                    <a:pt x="5021" y="636"/>
                  </a:lnTo>
                  <a:lnTo>
                    <a:pt x="4990" y="665"/>
                  </a:lnTo>
                  <a:lnTo>
                    <a:pt x="4958" y="693"/>
                  </a:lnTo>
                  <a:lnTo>
                    <a:pt x="4927" y="720"/>
                  </a:lnTo>
                  <a:lnTo>
                    <a:pt x="4893" y="748"/>
                  </a:lnTo>
                  <a:lnTo>
                    <a:pt x="4857" y="775"/>
                  </a:lnTo>
                  <a:lnTo>
                    <a:pt x="4821" y="799"/>
                  </a:lnTo>
                  <a:lnTo>
                    <a:pt x="4784" y="825"/>
                  </a:lnTo>
                  <a:lnTo>
                    <a:pt x="4745" y="848"/>
                  </a:lnTo>
                  <a:lnTo>
                    <a:pt x="4704" y="870"/>
                  </a:lnTo>
                  <a:lnTo>
                    <a:pt x="4663" y="893"/>
                  </a:lnTo>
                  <a:lnTo>
                    <a:pt x="4620" y="912"/>
                  </a:lnTo>
                  <a:lnTo>
                    <a:pt x="4577" y="932"/>
                  </a:lnTo>
                  <a:lnTo>
                    <a:pt x="4531" y="949"/>
                  </a:lnTo>
                  <a:lnTo>
                    <a:pt x="4484" y="964"/>
                  </a:lnTo>
                  <a:lnTo>
                    <a:pt x="4435" y="979"/>
                  </a:lnTo>
                  <a:lnTo>
                    <a:pt x="4385" y="991"/>
                  </a:lnTo>
                  <a:lnTo>
                    <a:pt x="4334" y="1003"/>
                  </a:lnTo>
                  <a:lnTo>
                    <a:pt x="4281" y="1011"/>
                  </a:lnTo>
                  <a:lnTo>
                    <a:pt x="4227" y="1017"/>
                  </a:lnTo>
                  <a:lnTo>
                    <a:pt x="4171" y="1022"/>
                  </a:lnTo>
                  <a:lnTo>
                    <a:pt x="4114" y="1025"/>
                  </a:lnTo>
                  <a:lnTo>
                    <a:pt x="4055" y="1025"/>
                  </a:lnTo>
                  <a:lnTo>
                    <a:pt x="3995" y="1024"/>
                  </a:lnTo>
                  <a:lnTo>
                    <a:pt x="3932" y="1021"/>
                  </a:lnTo>
                  <a:lnTo>
                    <a:pt x="3870" y="1012"/>
                  </a:lnTo>
                  <a:lnTo>
                    <a:pt x="3805" y="1004"/>
                  </a:lnTo>
                  <a:lnTo>
                    <a:pt x="3738" y="991"/>
                  </a:lnTo>
                  <a:lnTo>
                    <a:pt x="3670" y="977"/>
                  </a:lnTo>
                  <a:lnTo>
                    <a:pt x="3601" y="959"/>
                  </a:lnTo>
                  <a:lnTo>
                    <a:pt x="3528" y="938"/>
                  </a:lnTo>
                  <a:lnTo>
                    <a:pt x="3456" y="914"/>
                  </a:lnTo>
                  <a:lnTo>
                    <a:pt x="3381" y="888"/>
                  </a:lnTo>
                  <a:lnTo>
                    <a:pt x="3305" y="857"/>
                  </a:lnTo>
                  <a:lnTo>
                    <a:pt x="3227" y="824"/>
                  </a:lnTo>
                  <a:lnTo>
                    <a:pt x="3227" y="824"/>
                  </a:lnTo>
                  <a:lnTo>
                    <a:pt x="3072" y="756"/>
                  </a:lnTo>
                  <a:lnTo>
                    <a:pt x="2922" y="693"/>
                  </a:lnTo>
                  <a:lnTo>
                    <a:pt x="2777" y="635"/>
                  </a:lnTo>
                  <a:lnTo>
                    <a:pt x="2637" y="581"/>
                  </a:lnTo>
                  <a:lnTo>
                    <a:pt x="2502" y="533"/>
                  </a:lnTo>
                  <a:lnTo>
                    <a:pt x="2372" y="488"/>
                  </a:lnTo>
                  <a:lnTo>
                    <a:pt x="2245" y="447"/>
                  </a:lnTo>
                  <a:lnTo>
                    <a:pt x="2123" y="412"/>
                  </a:lnTo>
                  <a:lnTo>
                    <a:pt x="2005" y="381"/>
                  </a:lnTo>
                  <a:lnTo>
                    <a:pt x="1891" y="354"/>
                  </a:lnTo>
                  <a:lnTo>
                    <a:pt x="1782" y="331"/>
                  </a:lnTo>
                  <a:lnTo>
                    <a:pt x="1675" y="313"/>
                  </a:lnTo>
                  <a:lnTo>
                    <a:pt x="1572" y="297"/>
                  </a:lnTo>
                  <a:lnTo>
                    <a:pt x="1472" y="287"/>
                  </a:lnTo>
                  <a:lnTo>
                    <a:pt x="1375" y="279"/>
                  </a:lnTo>
                  <a:lnTo>
                    <a:pt x="1281" y="278"/>
                  </a:lnTo>
                  <a:lnTo>
                    <a:pt x="1187" y="278"/>
                  </a:lnTo>
                  <a:lnTo>
                    <a:pt x="1099" y="283"/>
                  </a:lnTo>
                  <a:lnTo>
                    <a:pt x="1011" y="291"/>
                  </a:lnTo>
                  <a:lnTo>
                    <a:pt x="926" y="302"/>
                  </a:lnTo>
                  <a:lnTo>
                    <a:pt x="843" y="317"/>
                  </a:lnTo>
                  <a:lnTo>
                    <a:pt x="761" y="336"/>
                  </a:lnTo>
                  <a:lnTo>
                    <a:pt x="682" y="357"/>
                  </a:lnTo>
                  <a:lnTo>
                    <a:pt x="603" y="383"/>
                  </a:lnTo>
                  <a:lnTo>
                    <a:pt x="525" y="410"/>
                  </a:lnTo>
                  <a:lnTo>
                    <a:pt x="449" y="441"/>
                  </a:lnTo>
                  <a:lnTo>
                    <a:pt x="372" y="476"/>
                  </a:lnTo>
                  <a:lnTo>
                    <a:pt x="298" y="514"/>
                  </a:lnTo>
                  <a:lnTo>
                    <a:pt x="224" y="554"/>
                  </a:lnTo>
                  <a:lnTo>
                    <a:pt x="149" y="596"/>
                  </a:lnTo>
                  <a:lnTo>
                    <a:pt x="75" y="643"/>
                  </a:lnTo>
                  <a:lnTo>
                    <a:pt x="0" y="691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904283" name="Freeform 91"/>
            <p:cNvSpPr>
              <a:spLocks/>
            </p:cNvSpPr>
            <p:nvPr/>
          </p:nvSpPr>
          <p:spPr bwMode="auto">
            <a:xfrm>
              <a:off x="993" y="1083"/>
              <a:ext cx="5418" cy="530"/>
            </a:xfrm>
            <a:custGeom>
              <a:avLst/>
              <a:gdLst/>
              <a:ahLst/>
              <a:cxnLst>
                <a:cxn ang="0">
                  <a:pos x="5418" y="0"/>
                </a:cxn>
                <a:cxn ang="0">
                  <a:pos x="5393" y="68"/>
                </a:cxn>
                <a:cxn ang="0">
                  <a:pos x="5361" y="142"/>
                </a:cxn>
                <a:cxn ang="0">
                  <a:pos x="5314" y="237"/>
                </a:cxn>
                <a:cxn ang="0">
                  <a:pos x="5251" y="347"/>
                </a:cxn>
                <a:cxn ang="0">
                  <a:pos x="5171" y="467"/>
                </a:cxn>
                <a:cxn ang="0">
                  <a:pos x="5100" y="557"/>
                </a:cxn>
                <a:cxn ang="0">
                  <a:pos x="5047" y="618"/>
                </a:cxn>
                <a:cxn ang="0">
                  <a:pos x="4989" y="676"/>
                </a:cxn>
                <a:cxn ang="0">
                  <a:pos x="4926" y="735"/>
                </a:cxn>
                <a:cxn ang="0">
                  <a:pos x="4858" y="789"/>
                </a:cxn>
                <a:cxn ang="0">
                  <a:pos x="4785" y="843"/>
                </a:cxn>
                <a:cxn ang="0">
                  <a:pos x="4707" y="890"/>
                </a:cxn>
                <a:cxn ang="0">
                  <a:pos x="4622" y="933"/>
                </a:cxn>
                <a:cxn ang="0">
                  <a:pos x="4533" y="972"/>
                </a:cxn>
                <a:cxn ang="0">
                  <a:pos x="4437" y="1004"/>
                </a:cxn>
                <a:cxn ang="0">
                  <a:pos x="4338" y="1030"/>
                </a:cxn>
                <a:cxn ang="0">
                  <a:pos x="4231" y="1048"/>
                </a:cxn>
                <a:cxn ang="0">
                  <a:pos x="4118" y="1058"/>
                </a:cxn>
                <a:cxn ang="0">
                  <a:pos x="3999" y="1059"/>
                </a:cxn>
                <a:cxn ang="0">
                  <a:pos x="3874" y="1049"/>
                </a:cxn>
                <a:cxn ang="0">
                  <a:pos x="3742" y="1032"/>
                </a:cxn>
                <a:cxn ang="0">
                  <a:pos x="3603" y="1001"/>
                </a:cxn>
                <a:cxn ang="0">
                  <a:pos x="3459" y="959"/>
                </a:cxn>
                <a:cxn ang="0">
                  <a:pos x="3306" y="906"/>
                </a:cxn>
                <a:cxn ang="0">
                  <a:pos x="3228" y="873"/>
                </a:cxn>
                <a:cxn ang="0">
                  <a:pos x="2920" y="748"/>
                </a:cxn>
                <a:cxn ang="0">
                  <a:pos x="2634" y="641"/>
                </a:cxn>
                <a:cxn ang="0">
                  <a:pos x="2367" y="552"/>
                </a:cxn>
                <a:cxn ang="0">
                  <a:pos x="2119" y="483"/>
                </a:cxn>
                <a:cxn ang="0">
                  <a:pos x="1886" y="428"/>
                </a:cxn>
                <a:cxn ang="0">
                  <a:pos x="1669" y="391"/>
                </a:cxn>
                <a:cxn ang="0">
                  <a:pos x="1465" y="370"/>
                </a:cxn>
                <a:cxn ang="0">
                  <a:pos x="1273" y="363"/>
                </a:cxn>
                <a:cxn ang="0">
                  <a:pos x="1091" y="371"/>
                </a:cxn>
                <a:cxn ang="0">
                  <a:pos x="919" y="396"/>
                </a:cxn>
                <a:cxn ang="0">
                  <a:pos x="755" y="433"/>
                </a:cxn>
                <a:cxn ang="0">
                  <a:pos x="597" y="483"/>
                </a:cxn>
                <a:cxn ang="0">
                  <a:pos x="444" y="546"/>
                </a:cxn>
                <a:cxn ang="0">
                  <a:pos x="294" y="620"/>
                </a:cxn>
                <a:cxn ang="0">
                  <a:pos x="147" y="707"/>
                </a:cxn>
                <a:cxn ang="0">
                  <a:pos x="0" y="806"/>
                </a:cxn>
              </a:cxnLst>
              <a:rect l="0" t="0" r="r" b="b"/>
              <a:pathLst>
                <a:path w="5418" h="1059">
                  <a:moveTo>
                    <a:pt x="5418" y="0"/>
                  </a:moveTo>
                  <a:lnTo>
                    <a:pt x="5418" y="0"/>
                  </a:lnTo>
                  <a:lnTo>
                    <a:pt x="5411" y="18"/>
                  </a:lnTo>
                  <a:lnTo>
                    <a:pt x="5393" y="68"/>
                  </a:lnTo>
                  <a:lnTo>
                    <a:pt x="5377" y="102"/>
                  </a:lnTo>
                  <a:lnTo>
                    <a:pt x="5361" y="142"/>
                  </a:lnTo>
                  <a:lnTo>
                    <a:pt x="5339" y="189"/>
                  </a:lnTo>
                  <a:lnTo>
                    <a:pt x="5314" y="237"/>
                  </a:lnTo>
                  <a:lnTo>
                    <a:pt x="5284" y="292"/>
                  </a:lnTo>
                  <a:lnTo>
                    <a:pt x="5251" y="347"/>
                  </a:lnTo>
                  <a:lnTo>
                    <a:pt x="5214" y="407"/>
                  </a:lnTo>
                  <a:lnTo>
                    <a:pt x="5171" y="467"/>
                  </a:lnTo>
                  <a:lnTo>
                    <a:pt x="5125" y="526"/>
                  </a:lnTo>
                  <a:lnTo>
                    <a:pt x="5100" y="557"/>
                  </a:lnTo>
                  <a:lnTo>
                    <a:pt x="5073" y="588"/>
                  </a:lnTo>
                  <a:lnTo>
                    <a:pt x="5047" y="618"/>
                  </a:lnTo>
                  <a:lnTo>
                    <a:pt x="5018" y="647"/>
                  </a:lnTo>
                  <a:lnTo>
                    <a:pt x="4989" y="676"/>
                  </a:lnTo>
                  <a:lnTo>
                    <a:pt x="4958" y="706"/>
                  </a:lnTo>
                  <a:lnTo>
                    <a:pt x="4926" y="735"/>
                  </a:lnTo>
                  <a:lnTo>
                    <a:pt x="4893" y="762"/>
                  </a:lnTo>
                  <a:lnTo>
                    <a:pt x="4858" y="789"/>
                  </a:lnTo>
                  <a:lnTo>
                    <a:pt x="4822" y="817"/>
                  </a:lnTo>
                  <a:lnTo>
                    <a:pt x="4785" y="843"/>
                  </a:lnTo>
                  <a:lnTo>
                    <a:pt x="4746" y="867"/>
                  </a:lnTo>
                  <a:lnTo>
                    <a:pt x="4707" y="890"/>
                  </a:lnTo>
                  <a:lnTo>
                    <a:pt x="4665" y="912"/>
                  </a:lnTo>
                  <a:lnTo>
                    <a:pt x="4622" y="933"/>
                  </a:lnTo>
                  <a:lnTo>
                    <a:pt x="4579" y="954"/>
                  </a:lnTo>
                  <a:lnTo>
                    <a:pt x="4533" y="972"/>
                  </a:lnTo>
                  <a:lnTo>
                    <a:pt x="4486" y="990"/>
                  </a:lnTo>
                  <a:lnTo>
                    <a:pt x="4437" y="1004"/>
                  </a:lnTo>
                  <a:lnTo>
                    <a:pt x="4389" y="1019"/>
                  </a:lnTo>
                  <a:lnTo>
                    <a:pt x="4338" y="1030"/>
                  </a:lnTo>
                  <a:lnTo>
                    <a:pt x="4285" y="1040"/>
                  </a:lnTo>
                  <a:lnTo>
                    <a:pt x="4231" y="1048"/>
                  </a:lnTo>
                  <a:lnTo>
                    <a:pt x="4175" y="1054"/>
                  </a:lnTo>
                  <a:lnTo>
                    <a:pt x="4118" y="1058"/>
                  </a:lnTo>
                  <a:lnTo>
                    <a:pt x="4058" y="1059"/>
                  </a:lnTo>
                  <a:lnTo>
                    <a:pt x="3999" y="1059"/>
                  </a:lnTo>
                  <a:lnTo>
                    <a:pt x="3936" y="1056"/>
                  </a:lnTo>
                  <a:lnTo>
                    <a:pt x="3874" y="1049"/>
                  </a:lnTo>
                  <a:lnTo>
                    <a:pt x="3809" y="1041"/>
                  </a:lnTo>
                  <a:lnTo>
                    <a:pt x="3742" y="1032"/>
                  </a:lnTo>
                  <a:lnTo>
                    <a:pt x="3672" y="1017"/>
                  </a:lnTo>
                  <a:lnTo>
                    <a:pt x="3603" y="1001"/>
                  </a:lnTo>
                  <a:lnTo>
                    <a:pt x="3531" y="982"/>
                  </a:lnTo>
                  <a:lnTo>
                    <a:pt x="3459" y="959"/>
                  </a:lnTo>
                  <a:lnTo>
                    <a:pt x="3382" y="933"/>
                  </a:lnTo>
                  <a:lnTo>
                    <a:pt x="3306" y="906"/>
                  </a:lnTo>
                  <a:lnTo>
                    <a:pt x="3228" y="873"/>
                  </a:lnTo>
                  <a:lnTo>
                    <a:pt x="3228" y="873"/>
                  </a:lnTo>
                  <a:lnTo>
                    <a:pt x="3071" y="809"/>
                  </a:lnTo>
                  <a:lnTo>
                    <a:pt x="2920" y="748"/>
                  </a:lnTo>
                  <a:lnTo>
                    <a:pt x="2776" y="693"/>
                  </a:lnTo>
                  <a:lnTo>
                    <a:pt x="2634" y="641"/>
                  </a:lnTo>
                  <a:lnTo>
                    <a:pt x="2499" y="596"/>
                  </a:lnTo>
                  <a:lnTo>
                    <a:pt x="2367" y="552"/>
                  </a:lnTo>
                  <a:lnTo>
                    <a:pt x="2241" y="515"/>
                  </a:lnTo>
                  <a:lnTo>
                    <a:pt x="2119" y="483"/>
                  </a:lnTo>
                  <a:lnTo>
                    <a:pt x="2001" y="454"/>
                  </a:lnTo>
                  <a:lnTo>
                    <a:pt x="1886" y="428"/>
                  </a:lnTo>
                  <a:lnTo>
                    <a:pt x="1776" y="407"/>
                  </a:lnTo>
                  <a:lnTo>
                    <a:pt x="1669" y="391"/>
                  </a:lnTo>
                  <a:lnTo>
                    <a:pt x="1565" y="378"/>
                  </a:lnTo>
                  <a:lnTo>
                    <a:pt x="1465" y="370"/>
                  </a:lnTo>
                  <a:lnTo>
                    <a:pt x="1368" y="365"/>
                  </a:lnTo>
                  <a:lnTo>
                    <a:pt x="1273" y="363"/>
                  </a:lnTo>
                  <a:lnTo>
                    <a:pt x="1182" y="366"/>
                  </a:lnTo>
                  <a:lnTo>
                    <a:pt x="1091" y="371"/>
                  </a:lnTo>
                  <a:lnTo>
                    <a:pt x="1005" y="381"/>
                  </a:lnTo>
                  <a:lnTo>
                    <a:pt x="919" y="396"/>
                  </a:lnTo>
                  <a:lnTo>
                    <a:pt x="837" y="412"/>
                  </a:lnTo>
                  <a:lnTo>
                    <a:pt x="755" y="433"/>
                  </a:lnTo>
                  <a:lnTo>
                    <a:pt x="676" y="455"/>
                  </a:lnTo>
                  <a:lnTo>
                    <a:pt x="597" y="483"/>
                  </a:lnTo>
                  <a:lnTo>
                    <a:pt x="521" y="512"/>
                  </a:lnTo>
                  <a:lnTo>
                    <a:pt x="444" y="546"/>
                  </a:lnTo>
                  <a:lnTo>
                    <a:pt x="369" y="581"/>
                  </a:lnTo>
                  <a:lnTo>
                    <a:pt x="294" y="620"/>
                  </a:lnTo>
                  <a:lnTo>
                    <a:pt x="221" y="662"/>
                  </a:lnTo>
                  <a:lnTo>
                    <a:pt x="147" y="707"/>
                  </a:lnTo>
                  <a:lnTo>
                    <a:pt x="74" y="754"/>
                  </a:lnTo>
                  <a:lnTo>
                    <a:pt x="0" y="80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904284" name="Freeform 92"/>
            <p:cNvSpPr>
              <a:spLocks/>
            </p:cNvSpPr>
            <p:nvPr/>
          </p:nvSpPr>
          <p:spPr bwMode="auto">
            <a:xfrm>
              <a:off x="1029" y="1055"/>
              <a:ext cx="5404" cy="545"/>
            </a:xfrm>
            <a:custGeom>
              <a:avLst/>
              <a:gdLst/>
              <a:ahLst/>
              <a:cxnLst>
                <a:cxn ang="0">
                  <a:pos x="5404" y="0"/>
                </a:cxn>
                <a:cxn ang="0">
                  <a:pos x="5380" y="68"/>
                </a:cxn>
                <a:cxn ang="0">
                  <a:pos x="5350" y="144"/>
                </a:cxn>
                <a:cxn ang="0">
                  <a:pos x="5304" y="241"/>
                </a:cxn>
                <a:cxn ang="0">
                  <a:pos x="5243" y="352"/>
                </a:cxn>
                <a:cxn ang="0">
                  <a:pos x="5165" y="473"/>
                </a:cxn>
                <a:cxn ang="0">
                  <a:pos x="5096" y="566"/>
                </a:cxn>
                <a:cxn ang="0">
                  <a:pos x="5043" y="627"/>
                </a:cxn>
                <a:cxn ang="0">
                  <a:pos x="4986" y="688"/>
                </a:cxn>
                <a:cxn ang="0">
                  <a:pos x="4924" y="748"/>
                </a:cxn>
                <a:cxn ang="0">
                  <a:pos x="4857" y="805"/>
                </a:cxn>
                <a:cxn ang="0">
                  <a:pos x="4785" y="858"/>
                </a:cxn>
                <a:cxn ang="0">
                  <a:pos x="4707" y="908"/>
                </a:cxn>
                <a:cxn ang="0">
                  <a:pos x="4624" y="955"/>
                </a:cxn>
                <a:cxn ang="0">
                  <a:pos x="4535" y="995"/>
                </a:cxn>
                <a:cxn ang="0">
                  <a:pos x="4440" y="1029"/>
                </a:cxn>
                <a:cxn ang="0">
                  <a:pos x="4340" y="1056"/>
                </a:cxn>
                <a:cxn ang="0">
                  <a:pos x="4233" y="1076"/>
                </a:cxn>
                <a:cxn ang="0">
                  <a:pos x="4121" y="1089"/>
                </a:cxn>
                <a:cxn ang="0">
                  <a:pos x="4002" y="1092"/>
                </a:cxn>
                <a:cxn ang="0">
                  <a:pos x="3877" y="1085"/>
                </a:cxn>
                <a:cxn ang="0">
                  <a:pos x="3745" y="1069"/>
                </a:cxn>
                <a:cxn ang="0">
                  <a:pos x="3606" y="1042"/>
                </a:cxn>
                <a:cxn ang="0">
                  <a:pos x="3460" y="1003"/>
                </a:cxn>
                <a:cxn ang="0">
                  <a:pos x="3307" y="951"/>
                </a:cxn>
                <a:cxn ang="0">
                  <a:pos x="3228" y="921"/>
                </a:cxn>
                <a:cxn ang="0">
                  <a:pos x="2919" y="801"/>
                </a:cxn>
                <a:cxn ang="0">
                  <a:pos x="2631" y="701"/>
                </a:cxn>
                <a:cxn ang="0">
                  <a:pos x="2363" y="617"/>
                </a:cxn>
                <a:cxn ang="0">
                  <a:pos x="2113" y="551"/>
                </a:cxn>
                <a:cxn ang="0">
                  <a:pos x="1880" y="501"/>
                </a:cxn>
                <a:cxn ang="0">
                  <a:pos x="1662" y="469"/>
                </a:cxn>
                <a:cxn ang="0">
                  <a:pos x="1458" y="451"/>
                </a:cxn>
                <a:cxn ang="0">
                  <a:pos x="1266" y="448"/>
                </a:cxn>
                <a:cxn ang="0">
                  <a:pos x="1085" y="461"/>
                </a:cxn>
                <a:cxn ang="0">
                  <a:pos x="914" y="488"/>
                </a:cxn>
                <a:cxn ang="0">
                  <a:pos x="750" y="528"/>
                </a:cxn>
                <a:cxn ang="0">
                  <a:pos x="593" y="582"/>
                </a:cxn>
                <a:cxn ang="0">
                  <a:pos x="440" y="648"/>
                </a:cxn>
                <a:cxn ang="0">
                  <a:pos x="292" y="727"/>
                </a:cxn>
                <a:cxn ang="0">
                  <a:pos x="146" y="817"/>
                </a:cxn>
                <a:cxn ang="0">
                  <a:pos x="0" y="918"/>
                </a:cxn>
              </a:cxnLst>
              <a:rect l="0" t="0" r="r" b="b"/>
              <a:pathLst>
                <a:path w="5404" h="1092">
                  <a:moveTo>
                    <a:pt x="5404" y="0"/>
                  </a:moveTo>
                  <a:lnTo>
                    <a:pt x="5404" y="0"/>
                  </a:lnTo>
                  <a:lnTo>
                    <a:pt x="5398" y="18"/>
                  </a:lnTo>
                  <a:lnTo>
                    <a:pt x="5380" y="68"/>
                  </a:lnTo>
                  <a:lnTo>
                    <a:pt x="5366" y="104"/>
                  </a:lnTo>
                  <a:lnTo>
                    <a:pt x="5350" y="144"/>
                  </a:lnTo>
                  <a:lnTo>
                    <a:pt x="5329" y="191"/>
                  </a:lnTo>
                  <a:lnTo>
                    <a:pt x="5304" y="241"/>
                  </a:lnTo>
                  <a:lnTo>
                    <a:pt x="5275" y="294"/>
                  </a:lnTo>
                  <a:lnTo>
                    <a:pt x="5243" y="352"/>
                  </a:lnTo>
                  <a:lnTo>
                    <a:pt x="5207" y="412"/>
                  </a:lnTo>
                  <a:lnTo>
                    <a:pt x="5165" y="473"/>
                  </a:lnTo>
                  <a:lnTo>
                    <a:pt x="5119" y="535"/>
                  </a:lnTo>
                  <a:lnTo>
                    <a:pt x="5096" y="566"/>
                  </a:lnTo>
                  <a:lnTo>
                    <a:pt x="5069" y="596"/>
                  </a:lnTo>
                  <a:lnTo>
                    <a:pt x="5043" y="627"/>
                  </a:lnTo>
                  <a:lnTo>
                    <a:pt x="5015" y="658"/>
                  </a:lnTo>
                  <a:lnTo>
                    <a:pt x="4986" y="688"/>
                  </a:lnTo>
                  <a:lnTo>
                    <a:pt x="4955" y="719"/>
                  </a:lnTo>
                  <a:lnTo>
                    <a:pt x="4924" y="748"/>
                  </a:lnTo>
                  <a:lnTo>
                    <a:pt x="4892" y="777"/>
                  </a:lnTo>
                  <a:lnTo>
                    <a:pt x="4857" y="805"/>
                  </a:lnTo>
                  <a:lnTo>
                    <a:pt x="4821" y="832"/>
                  </a:lnTo>
                  <a:lnTo>
                    <a:pt x="4785" y="858"/>
                  </a:lnTo>
                  <a:lnTo>
                    <a:pt x="4746" y="884"/>
                  </a:lnTo>
                  <a:lnTo>
                    <a:pt x="4707" y="908"/>
                  </a:lnTo>
                  <a:lnTo>
                    <a:pt x="4667" y="932"/>
                  </a:lnTo>
                  <a:lnTo>
                    <a:pt x="4624" y="955"/>
                  </a:lnTo>
                  <a:lnTo>
                    <a:pt x="4581" y="974"/>
                  </a:lnTo>
                  <a:lnTo>
                    <a:pt x="4535" y="995"/>
                  </a:lnTo>
                  <a:lnTo>
                    <a:pt x="4489" y="1013"/>
                  </a:lnTo>
                  <a:lnTo>
                    <a:pt x="4440" y="1029"/>
                  </a:lnTo>
                  <a:lnTo>
                    <a:pt x="4390" y="1043"/>
                  </a:lnTo>
                  <a:lnTo>
                    <a:pt x="4340" y="1056"/>
                  </a:lnTo>
                  <a:lnTo>
                    <a:pt x="4288" y="1068"/>
                  </a:lnTo>
                  <a:lnTo>
                    <a:pt x="4233" y="1076"/>
                  </a:lnTo>
                  <a:lnTo>
                    <a:pt x="4178" y="1084"/>
                  </a:lnTo>
                  <a:lnTo>
                    <a:pt x="4121" y="1089"/>
                  </a:lnTo>
                  <a:lnTo>
                    <a:pt x="4063" y="1092"/>
                  </a:lnTo>
                  <a:lnTo>
                    <a:pt x="4002" y="1092"/>
                  </a:lnTo>
                  <a:lnTo>
                    <a:pt x="3941" y="1090"/>
                  </a:lnTo>
                  <a:lnTo>
                    <a:pt x="3877" y="1085"/>
                  </a:lnTo>
                  <a:lnTo>
                    <a:pt x="3811" y="1079"/>
                  </a:lnTo>
                  <a:lnTo>
                    <a:pt x="3745" y="1069"/>
                  </a:lnTo>
                  <a:lnTo>
                    <a:pt x="3675" y="1058"/>
                  </a:lnTo>
                  <a:lnTo>
                    <a:pt x="3606" y="1042"/>
                  </a:lnTo>
                  <a:lnTo>
                    <a:pt x="3534" y="1024"/>
                  </a:lnTo>
                  <a:lnTo>
                    <a:pt x="3460" y="1003"/>
                  </a:lnTo>
                  <a:lnTo>
                    <a:pt x="3384" y="979"/>
                  </a:lnTo>
                  <a:lnTo>
                    <a:pt x="3307" y="951"/>
                  </a:lnTo>
                  <a:lnTo>
                    <a:pt x="3228" y="921"/>
                  </a:lnTo>
                  <a:lnTo>
                    <a:pt x="3228" y="921"/>
                  </a:lnTo>
                  <a:lnTo>
                    <a:pt x="3071" y="859"/>
                  </a:lnTo>
                  <a:lnTo>
                    <a:pt x="2919" y="801"/>
                  </a:lnTo>
                  <a:lnTo>
                    <a:pt x="2773" y="750"/>
                  </a:lnTo>
                  <a:lnTo>
                    <a:pt x="2631" y="701"/>
                  </a:lnTo>
                  <a:lnTo>
                    <a:pt x="2495" y="656"/>
                  </a:lnTo>
                  <a:lnTo>
                    <a:pt x="2363" y="617"/>
                  </a:lnTo>
                  <a:lnTo>
                    <a:pt x="2237" y="582"/>
                  </a:lnTo>
                  <a:lnTo>
                    <a:pt x="2113" y="551"/>
                  </a:lnTo>
                  <a:lnTo>
                    <a:pt x="1995" y="524"/>
                  </a:lnTo>
                  <a:lnTo>
                    <a:pt x="1880" y="501"/>
                  </a:lnTo>
                  <a:lnTo>
                    <a:pt x="1769" y="483"/>
                  </a:lnTo>
                  <a:lnTo>
                    <a:pt x="1662" y="469"/>
                  </a:lnTo>
                  <a:lnTo>
                    <a:pt x="1558" y="457"/>
                  </a:lnTo>
                  <a:lnTo>
                    <a:pt x="1458" y="451"/>
                  </a:lnTo>
                  <a:lnTo>
                    <a:pt x="1361" y="448"/>
                  </a:lnTo>
                  <a:lnTo>
                    <a:pt x="1266" y="448"/>
                  </a:lnTo>
                  <a:lnTo>
                    <a:pt x="1175" y="453"/>
                  </a:lnTo>
                  <a:lnTo>
                    <a:pt x="1085" y="461"/>
                  </a:lnTo>
                  <a:lnTo>
                    <a:pt x="998" y="472"/>
                  </a:lnTo>
                  <a:lnTo>
                    <a:pt x="914" y="488"/>
                  </a:lnTo>
                  <a:lnTo>
                    <a:pt x="830" y="506"/>
                  </a:lnTo>
                  <a:lnTo>
                    <a:pt x="750" y="528"/>
                  </a:lnTo>
                  <a:lnTo>
                    <a:pt x="671" y="553"/>
                  </a:lnTo>
                  <a:lnTo>
                    <a:pt x="593" y="582"/>
                  </a:lnTo>
                  <a:lnTo>
                    <a:pt x="517" y="614"/>
                  </a:lnTo>
                  <a:lnTo>
                    <a:pt x="440" y="648"/>
                  </a:lnTo>
                  <a:lnTo>
                    <a:pt x="365" y="687"/>
                  </a:lnTo>
                  <a:lnTo>
                    <a:pt x="292" y="727"/>
                  </a:lnTo>
                  <a:lnTo>
                    <a:pt x="218" y="771"/>
                  </a:lnTo>
                  <a:lnTo>
                    <a:pt x="146" y="817"/>
                  </a:lnTo>
                  <a:lnTo>
                    <a:pt x="72" y="866"/>
                  </a:lnTo>
                  <a:lnTo>
                    <a:pt x="0" y="91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904285" name="Freeform 93"/>
            <p:cNvSpPr>
              <a:spLocks/>
            </p:cNvSpPr>
            <p:nvPr/>
          </p:nvSpPr>
          <p:spPr bwMode="auto">
            <a:xfrm>
              <a:off x="1067" y="1026"/>
              <a:ext cx="5390" cy="562"/>
            </a:xfrm>
            <a:custGeom>
              <a:avLst/>
              <a:gdLst/>
              <a:ahLst/>
              <a:cxnLst>
                <a:cxn ang="0">
                  <a:pos x="5390" y="0"/>
                </a:cxn>
                <a:cxn ang="0">
                  <a:pos x="5366" y="70"/>
                </a:cxn>
                <a:cxn ang="0">
                  <a:pos x="5337" y="147"/>
                </a:cxn>
                <a:cxn ang="0">
                  <a:pos x="5292" y="244"/>
                </a:cxn>
                <a:cxn ang="0">
                  <a:pos x="5233" y="357"/>
                </a:cxn>
                <a:cxn ang="0">
                  <a:pos x="5158" y="480"/>
                </a:cxn>
                <a:cxn ang="0">
                  <a:pos x="5088" y="575"/>
                </a:cxn>
                <a:cxn ang="0">
                  <a:pos x="5037" y="638"/>
                </a:cxn>
                <a:cxn ang="0">
                  <a:pos x="4981" y="701"/>
                </a:cxn>
                <a:cxn ang="0">
                  <a:pos x="4920" y="762"/>
                </a:cxn>
                <a:cxn ang="0">
                  <a:pos x="4854" y="821"/>
                </a:cxn>
                <a:cxn ang="0">
                  <a:pos x="4783" y="875"/>
                </a:cxn>
                <a:cxn ang="0">
                  <a:pos x="4705" y="927"/>
                </a:cxn>
                <a:cxn ang="0">
                  <a:pos x="4623" y="976"/>
                </a:cxn>
                <a:cxn ang="0">
                  <a:pos x="4534" y="1018"/>
                </a:cxn>
                <a:cxn ang="0">
                  <a:pos x="4441" y="1053"/>
                </a:cxn>
                <a:cxn ang="0">
                  <a:pos x="4341" y="1084"/>
                </a:cxn>
                <a:cxn ang="0">
                  <a:pos x="4234" y="1106"/>
                </a:cxn>
                <a:cxn ang="0">
                  <a:pos x="4122" y="1121"/>
                </a:cxn>
                <a:cxn ang="0">
                  <a:pos x="4004" y="1126"/>
                </a:cxn>
                <a:cxn ang="0">
                  <a:pos x="3878" y="1122"/>
                </a:cxn>
                <a:cxn ang="0">
                  <a:pos x="3746" y="1110"/>
                </a:cxn>
                <a:cxn ang="0">
                  <a:pos x="3607" y="1084"/>
                </a:cxn>
                <a:cxn ang="0">
                  <a:pos x="3460" y="1048"/>
                </a:cxn>
                <a:cxn ang="0">
                  <a:pos x="3307" y="1000"/>
                </a:cxn>
                <a:cxn ang="0">
                  <a:pos x="3228" y="971"/>
                </a:cxn>
                <a:cxn ang="0">
                  <a:pos x="2917" y="856"/>
                </a:cxn>
                <a:cxn ang="0">
                  <a:pos x="2628" y="761"/>
                </a:cxn>
                <a:cxn ang="0">
                  <a:pos x="2359" y="682"/>
                </a:cxn>
                <a:cxn ang="0">
                  <a:pos x="2107" y="620"/>
                </a:cxn>
                <a:cxn ang="0">
                  <a:pos x="1873" y="575"/>
                </a:cxn>
                <a:cxn ang="0">
                  <a:pos x="1655" y="548"/>
                </a:cxn>
                <a:cxn ang="0">
                  <a:pos x="1451" y="533"/>
                </a:cxn>
                <a:cxn ang="0">
                  <a:pos x="1259" y="535"/>
                </a:cxn>
                <a:cxn ang="0">
                  <a:pos x="1077" y="551"/>
                </a:cxn>
                <a:cxn ang="0">
                  <a:pos x="906" y="582"/>
                </a:cxn>
                <a:cxn ang="0">
                  <a:pos x="744" y="625"/>
                </a:cxn>
                <a:cxn ang="0">
                  <a:pos x="587" y="683"/>
                </a:cxn>
                <a:cxn ang="0">
                  <a:pos x="436" y="753"/>
                </a:cxn>
                <a:cxn ang="0">
                  <a:pos x="288" y="835"/>
                </a:cxn>
                <a:cxn ang="0">
                  <a:pos x="144" y="929"/>
                </a:cxn>
                <a:cxn ang="0">
                  <a:pos x="0" y="1034"/>
                </a:cxn>
              </a:cxnLst>
              <a:rect l="0" t="0" r="r" b="b"/>
              <a:pathLst>
                <a:path w="5390" h="1126">
                  <a:moveTo>
                    <a:pt x="5390" y="0"/>
                  </a:moveTo>
                  <a:lnTo>
                    <a:pt x="5390" y="0"/>
                  </a:lnTo>
                  <a:lnTo>
                    <a:pt x="5384" y="18"/>
                  </a:lnTo>
                  <a:lnTo>
                    <a:pt x="5366" y="70"/>
                  </a:lnTo>
                  <a:lnTo>
                    <a:pt x="5353" y="105"/>
                  </a:lnTo>
                  <a:lnTo>
                    <a:pt x="5337" y="147"/>
                  </a:lnTo>
                  <a:lnTo>
                    <a:pt x="5316" y="192"/>
                  </a:lnTo>
                  <a:lnTo>
                    <a:pt x="5292" y="244"/>
                  </a:lnTo>
                  <a:lnTo>
                    <a:pt x="5265" y="299"/>
                  </a:lnTo>
                  <a:lnTo>
                    <a:pt x="5233" y="357"/>
                  </a:lnTo>
                  <a:lnTo>
                    <a:pt x="5198" y="418"/>
                  </a:lnTo>
                  <a:lnTo>
                    <a:pt x="5158" y="480"/>
                  </a:lnTo>
                  <a:lnTo>
                    <a:pt x="5113" y="544"/>
                  </a:lnTo>
                  <a:lnTo>
                    <a:pt x="5088" y="575"/>
                  </a:lnTo>
                  <a:lnTo>
                    <a:pt x="5063" y="607"/>
                  </a:lnTo>
                  <a:lnTo>
                    <a:pt x="5037" y="638"/>
                  </a:lnTo>
                  <a:lnTo>
                    <a:pt x="5011" y="670"/>
                  </a:lnTo>
                  <a:lnTo>
                    <a:pt x="4981" y="701"/>
                  </a:lnTo>
                  <a:lnTo>
                    <a:pt x="4951" y="732"/>
                  </a:lnTo>
                  <a:lnTo>
                    <a:pt x="4920" y="762"/>
                  </a:lnTo>
                  <a:lnTo>
                    <a:pt x="4888" y="791"/>
                  </a:lnTo>
                  <a:lnTo>
                    <a:pt x="4854" y="821"/>
                  </a:lnTo>
                  <a:lnTo>
                    <a:pt x="4819" y="848"/>
                  </a:lnTo>
                  <a:lnTo>
                    <a:pt x="4783" y="875"/>
                  </a:lnTo>
                  <a:lnTo>
                    <a:pt x="4745" y="903"/>
                  </a:lnTo>
                  <a:lnTo>
                    <a:pt x="4705" y="927"/>
                  </a:lnTo>
                  <a:lnTo>
                    <a:pt x="4665" y="951"/>
                  </a:lnTo>
                  <a:lnTo>
                    <a:pt x="4623" y="976"/>
                  </a:lnTo>
                  <a:lnTo>
                    <a:pt x="4580" y="997"/>
                  </a:lnTo>
                  <a:lnTo>
                    <a:pt x="4534" y="1018"/>
                  </a:lnTo>
                  <a:lnTo>
                    <a:pt x="4488" y="1037"/>
                  </a:lnTo>
                  <a:lnTo>
                    <a:pt x="4441" y="1053"/>
                  </a:lnTo>
                  <a:lnTo>
                    <a:pt x="4391" y="1069"/>
                  </a:lnTo>
                  <a:lnTo>
                    <a:pt x="4341" y="1084"/>
                  </a:lnTo>
                  <a:lnTo>
                    <a:pt x="4289" y="1095"/>
                  </a:lnTo>
                  <a:lnTo>
                    <a:pt x="4234" y="1106"/>
                  </a:lnTo>
                  <a:lnTo>
                    <a:pt x="4179" y="1114"/>
                  </a:lnTo>
                  <a:lnTo>
                    <a:pt x="4122" y="1121"/>
                  </a:lnTo>
                  <a:lnTo>
                    <a:pt x="4064" y="1124"/>
                  </a:lnTo>
                  <a:lnTo>
                    <a:pt x="4004" y="1126"/>
                  </a:lnTo>
                  <a:lnTo>
                    <a:pt x="3941" y="1126"/>
                  </a:lnTo>
                  <a:lnTo>
                    <a:pt x="3878" y="1122"/>
                  </a:lnTo>
                  <a:lnTo>
                    <a:pt x="3812" y="1118"/>
                  </a:lnTo>
                  <a:lnTo>
                    <a:pt x="3746" y="1110"/>
                  </a:lnTo>
                  <a:lnTo>
                    <a:pt x="3676" y="1098"/>
                  </a:lnTo>
                  <a:lnTo>
                    <a:pt x="3607" y="1084"/>
                  </a:lnTo>
                  <a:lnTo>
                    <a:pt x="3535" y="1068"/>
                  </a:lnTo>
                  <a:lnTo>
                    <a:pt x="3460" y="1048"/>
                  </a:lnTo>
                  <a:lnTo>
                    <a:pt x="3385" y="1026"/>
                  </a:lnTo>
                  <a:lnTo>
                    <a:pt x="3307" y="1000"/>
                  </a:lnTo>
                  <a:lnTo>
                    <a:pt x="3228" y="971"/>
                  </a:lnTo>
                  <a:lnTo>
                    <a:pt x="3228" y="971"/>
                  </a:lnTo>
                  <a:lnTo>
                    <a:pt x="3069" y="911"/>
                  </a:lnTo>
                  <a:lnTo>
                    <a:pt x="2917" y="856"/>
                  </a:lnTo>
                  <a:lnTo>
                    <a:pt x="2770" y="806"/>
                  </a:lnTo>
                  <a:lnTo>
                    <a:pt x="2628" y="761"/>
                  </a:lnTo>
                  <a:lnTo>
                    <a:pt x="2491" y="719"/>
                  </a:lnTo>
                  <a:lnTo>
                    <a:pt x="2359" y="682"/>
                  </a:lnTo>
                  <a:lnTo>
                    <a:pt x="2231" y="649"/>
                  </a:lnTo>
                  <a:lnTo>
                    <a:pt x="2107" y="620"/>
                  </a:lnTo>
                  <a:lnTo>
                    <a:pt x="1988" y="596"/>
                  </a:lnTo>
                  <a:lnTo>
                    <a:pt x="1873" y="575"/>
                  </a:lnTo>
                  <a:lnTo>
                    <a:pt x="1762" y="559"/>
                  </a:lnTo>
                  <a:lnTo>
                    <a:pt x="1655" y="548"/>
                  </a:lnTo>
                  <a:lnTo>
                    <a:pt x="1551" y="538"/>
                  </a:lnTo>
                  <a:lnTo>
                    <a:pt x="1451" y="533"/>
                  </a:lnTo>
                  <a:lnTo>
                    <a:pt x="1353" y="533"/>
                  </a:lnTo>
                  <a:lnTo>
                    <a:pt x="1259" y="535"/>
                  </a:lnTo>
                  <a:lnTo>
                    <a:pt x="1166" y="541"/>
                  </a:lnTo>
                  <a:lnTo>
                    <a:pt x="1077" y="551"/>
                  </a:lnTo>
                  <a:lnTo>
                    <a:pt x="991" y="565"/>
                  </a:lnTo>
                  <a:lnTo>
                    <a:pt x="906" y="582"/>
                  </a:lnTo>
                  <a:lnTo>
                    <a:pt x="824" y="603"/>
                  </a:lnTo>
                  <a:lnTo>
                    <a:pt x="744" y="625"/>
                  </a:lnTo>
                  <a:lnTo>
                    <a:pt x="665" y="653"/>
                  </a:lnTo>
                  <a:lnTo>
                    <a:pt x="587" y="683"/>
                  </a:lnTo>
                  <a:lnTo>
                    <a:pt x="511" y="716"/>
                  </a:lnTo>
                  <a:lnTo>
                    <a:pt x="436" y="753"/>
                  </a:lnTo>
                  <a:lnTo>
                    <a:pt x="362" y="791"/>
                  </a:lnTo>
                  <a:lnTo>
                    <a:pt x="288" y="835"/>
                  </a:lnTo>
                  <a:lnTo>
                    <a:pt x="216" y="880"/>
                  </a:lnTo>
                  <a:lnTo>
                    <a:pt x="144" y="929"/>
                  </a:lnTo>
                  <a:lnTo>
                    <a:pt x="72" y="979"/>
                  </a:lnTo>
                  <a:lnTo>
                    <a:pt x="0" y="103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904286" name="Freeform 94"/>
            <p:cNvSpPr>
              <a:spLocks/>
            </p:cNvSpPr>
            <p:nvPr/>
          </p:nvSpPr>
          <p:spPr bwMode="auto">
            <a:xfrm>
              <a:off x="1106" y="997"/>
              <a:ext cx="5373" cy="580"/>
            </a:xfrm>
            <a:custGeom>
              <a:avLst/>
              <a:gdLst/>
              <a:ahLst/>
              <a:cxnLst>
                <a:cxn ang="0">
                  <a:pos x="5373" y="0"/>
                </a:cxn>
                <a:cxn ang="0">
                  <a:pos x="5351" y="69"/>
                </a:cxn>
                <a:cxn ang="0">
                  <a:pos x="5323" y="147"/>
                </a:cxn>
                <a:cxn ang="0">
                  <a:pos x="5280" y="247"/>
                </a:cxn>
                <a:cxn ang="0">
                  <a:pos x="5221" y="361"/>
                </a:cxn>
                <a:cxn ang="0">
                  <a:pos x="5148" y="486"/>
                </a:cxn>
                <a:cxn ang="0">
                  <a:pos x="5081" y="583"/>
                </a:cxn>
                <a:cxn ang="0">
                  <a:pos x="5031" y="647"/>
                </a:cxn>
                <a:cxn ang="0">
                  <a:pos x="4976" y="712"/>
                </a:cxn>
                <a:cxn ang="0">
                  <a:pos x="4916" y="773"/>
                </a:cxn>
                <a:cxn ang="0">
                  <a:pos x="4849" y="833"/>
                </a:cxn>
                <a:cxn ang="0">
                  <a:pos x="4780" y="891"/>
                </a:cxn>
                <a:cxn ang="0">
                  <a:pos x="4704" y="944"/>
                </a:cxn>
                <a:cxn ang="0">
                  <a:pos x="4622" y="994"/>
                </a:cxn>
                <a:cxn ang="0">
                  <a:pos x="4534" y="1038"/>
                </a:cxn>
                <a:cxn ang="0">
                  <a:pos x="4441" y="1077"/>
                </a:cxn>
                <a:cxn ang="0">
                  <a:pos x="4341" y="1109"/>
                </a:cxn>
                <a:cxn ang="0">
                  <a:pos x="4236" y="1133"/>
                </a:cxn>
                <a:cxn ang="0">
                  <a:pos x="4123" y="1149"/>
                </a:cxn>
                <a:cxn ang="0">
                  <a:pos x="4004" y="1159"/>
                </a:cxn>
                <a:cxn ang="0">
                  <a:pos x="3879" y="1157"/>
                </a:cxn>
                <a:cxn ang="0">
                  <a:pos x="3746" y="1146"/>
                </a:cxn>
                <a:cxn ang="0">
                  <a:pos x="3607" y="1124"/>
                </a:cxn>
                <a:cxn ang="0">
                  <a:pos x="3460" y="1091"/>
                </a:cxn>
                <a:cxn ang="0">
                  <a:pos x="3305" y="1044"/>
                </a:cxn>
                <a:cxn ang="0">
                  <a:pos x="3226" y="1017"/>
                </a:cxn>
                <a:cxn ang="0">
                  <a:pos x="2914" y="909"/>
                </a:cxn>
                <a:cxn ang="0">
                  <a:pos x="2622" y="818"/>
                </a:cxn>
                <a:cxn ang="0">
                  <a:pos x="2353" y="746"/>
                </a:cxn>
                <a:cxn ang="0">
                  <a:pos x="2100" y="689"/>
                </a:cxn>
                <a:cxn ang="0">
                  <a:pos x="1866" y="649"/>
                </a:cxn>
                <a:cxn ang="0">
                  <a:pos x="1648" y="625"/>
                </a:cxn>
                <a:cxn ang="0">
                  <a:pos x="1442" y="615"/>
                </a:cxn>
                <a:cxn ang="0">
                  <a:pos x="1251" y="620"/>
                </a:cxn>
                <a:cxn ang="0">
                  <a:pos x="1070" y="641"/>
                </a:cxn>
                <a:cxn ang="0">
                  <a:pos x="899" y="675"/>
                </a:cxn>
                <a:cxn ang="0">
                  <a:pos x="737" y="722"/>
                </a:cxn>
                <a:cxn ang="0">
                  <a:pos x="581" y="783"/>
                </a:cxn>
                <a:cxn ang="0">
                  <a:pos x="431" y="856"/>
                </a:cxn>
                <a:cxn ang="0">
                  <a:pos x="286" y="941"/>
                </a:cxn>
                <a:cxn ang="0">
                  <a:pos x="143" y="1038"/>
                </a:cxn>
                <a:cxn ang="0">
                  <a:pos x="0" y="1146"/>
                </a:cxn>
              </a:cxnLst>
              <a:rect l="0" t="0" r="r" b="b"/>
              <a:pathLst>
                <a:path w="5373" h="1159">
                  <a:moveTo>
                    <a:pt x="5373" y="0"/>
                  </a:moveTo>
                  <a:lnTo>
                    <a:pt x="5373" y="0"/>
                  </a:lnTo>
                  <a:lnTo>
                    <a:pt x="5367" y="18"/>
                  </a:lnTo>
                  <a:lnTo>
                    <a:pt x="5351" y="69"/>
                  </a:lnTo>
                  <a:lnTo>
                    <a:pt x="5338" y="105"/>
                  </a:lnTo>
                  <a:lnTo>
                    <a:pt x="5323" y="147"/>
                  </a:lnTo>
                  <a:lnTo>
                    <a:pt x="5303" y="194"/>
                  </a:lnTo>
                  <a:lnTo>
                    <a:pt x="5280" y="247"/>
                  </a:lnTo>
                  <a:lnTo>
                    <a:pt x="5253" y="302"/>
                  </a:lnTo>
                  <a:lnTo>
                    <a:pt x="5221" y="361"/>
                  </a:lnTo>
                  <a:lnTo>
                    <a:pt x="5187" y="423"/>
                  </a:lnTo>
                  <a:lnTo>
                    <a:pt x="5148" y="486"/>
                  </a:lnTo>
                  <a:lnTo>
                    <a:pt x="5105" y="550"/>
                  </a:lnTo>
                  <a:lnTo>
                    <a:pt x="5081" y="583"/>
                  </a:lnTo>
                  <a:lnTo>
                    <a:pt x="5056" y="615"/>
                  </a:lnTo>
                  <a:lnTo>
                    <a:pt x="5031" y="647"/>
                  </a:lnTo>
                  <a:lnTo>
                    <a:pt x="5003" y="680"/>
                  </a:lnTo>
                  <a:lnTo>
                    <a:pt x="4976" y="712"/>
                  </a:lnTo>
                  <a:lnTo>
                    <a:pt x="4947" y="743"/>
                  </a:lnTo>
                  <a:lnTo>
                    <a:pt x="4916" y="773"/>
                  </a:lnTo>
                  <a:lnTo>
                    <a:pt x="4883" y="804"/>
                  </a:lnTo>
                  <a:lnTo>
                    <a:pt x="4849" y="833"/>
                  </a:lnTo>
                  <a:lnTo>
                    <a:pt x="4815" y="862"/>
                  </a:lnTo>
                  <a:lnTo>
                    <a:pt x="4780" y="891"/>
                  </a:lnTo>
                  <a:lnTo>
                    <a:pt x="4742" y="919"/>
                  </a:lnTo>
                  <a:lnTo>
                    <a:pt x="4704" y="944"/>
                  </a:lnTo>
                  <a:lnTo>
                    <a:pt x="4663" y="970"/>
                  </a:lnTo>
                  <a:lnTo>
                    <a:pt x="4622" y="994"/>
                  </a:lnTo>
                  <a:lnTo>
                    <a:pt x="4579" y="1017"/>
                  </a:lnTo>
                  <a:lnTo>
                    <a:pt x="4534" y="1038"/>
                  </a:lnTo>
                  <a:lnTo>
                    <a:pt x="4488" y="1057"/>
                  </a:lnTo>
                  <a:lnTo>
                    <a:pt x="4441" y="1077"/>
                  </a:lnTo>
                  <a:lnTo>
                    <a:pt x="4391" y="1093"/>
                  </a:lnTo>
                  <a:lnTo>
                    <a:pt x="4341" y="1109"/>
                  </a:lnTo>
                  <a:lnTo>
                    <a:pt x="4288" y="1122"/>
                  </a:lnTo>
                  <a:lnTo>
                    <a:pt x="4236" y="1133"/>
                  </a:lnTo>
                  <a:lnTo>
                    <a:pt x="4180" y="1143"/>
                  </a:lnTo>
                  <a:lnTo>
                    <a:pt x="4123" y="1149"/>
                  </a:lnTo>
                  <a:lnTo>
                    <a:pt x="4065" y="1156"/>
                  </a:lnTo>
                  <a:lnTo>
                    <a:pt x="4004" y="1159"/>
                  </a:lnTo>
                  <a:lnTo>
                    <a:pt x="3943" y="1159"/>
                  </a:lnTo>
                  <a:lnTo>
                    <a:pt x="3879" y="1157"/>
                  </a:lnTo>
                  <a:lnTo>
                    <a:pt x="3814" y="1153"/>
                  </a:lnTo>
                  <a:lnTo>
                    <a:pt x="3746" y="1146"/>
                  </a:lnTo>
                  <a:lnTo>
                    <a:pt x="3677" y="1136"/>
                  </a:lnTo>
                  <a:lnTo>
                    <a:pt x="3607" y="1124"/>
                  </a:lnTo>
                  <a:lnTo>
                    <a:pt x="3534" y="1109"/>
                  </a:lnTo>
                  <a:lnTo>
                    <a:pt x="3460" y="1091"/>
                  </a:lnTo>
                  <a:lnTo>
                    <a:pt x="3383" y="1070"/>
                  </a:lnTo>
                  <a:lnTo>
                    <a:pt x="3305" y="1044"/>
                  </a:lnTo>
                  <a:lnTo>
                    <a:pt x="3226" y="1017"/>
                  </a:lnTo>
                  <a:lnTo>
                    <a:pt x="3226" y="1017"/>
                  </a:lnTo>
                  <a:lnTo>
                    <a:pt x="3067" y="960"/>
                  </a:lnTo>
                  <a:lnTo>
                    <a:pt x="2914" y="909"/>
                  </a:lnTo>
                  <a:lnTo>
                    <a:pt x="2765" y="862"/>
                  </a:lnTo>
                  <a:lnTo>
                    <a:pt x="2622" y="818"/>
                  </a:lnTo>
                  <a:lnTo>
                    <a:pt x="2485" y="780"/>
                  </a:lnTo>
                  <a:lnTo>
                    <a:pt x="2353" y="746"/>
                  </a:lnTo>
                  <a:lnTo>
                    <a:pt x="2224" y="715"/>
                  </a:lnTo>
                  <a:lnTo>
                    <a:pt x="2100" y="689"/>
                  </a:lnTo>
                  <a:lnTo>
                    <a:pt x="1981" y="667"/>
                  </a:lnTo>
                  <a:lnTo>
                    <a:pt x="1866" y="649"/>
                  </a:lnTo>
                  <a:lnTo>
                    <a:pt x="1755" y="634"/>
                  </a:lnTo>
                  <a:lnTo>
                    <a:pt x="1648" y="625"/>
                  </a:lnTo>
                  <a:lnTo>
                    <a:pt x="1543" y="617"/>
                  </a:lnTo>
                  <a:lnTo>
                    <a:pt x="1442" y="615"/>
                  </a:lnTo>
                  <a:lnTo>
                    <a:pt x="1345" y="615"/>
                  </a:lnTo>
                  <a:lnTo>
                    <a:pt x="1251" y="620"/>
                  </a:lnTo>
                  <a:lnTo>
                    <a:pt x="1159" y="628"/>
                  </a:lnTo>
                  <a:lnTo>
                    <a:pt x="1070" y="641"/>
                  </a:lnTo>
                  <a:lnTo>
                    <a:pt x="984" y="655"/>
                  </a:lnTo>
                  <a:lnTo>
                    <a:pt x="899" y="675"/>
                  </a:lnTo>
                  <a:lnTo>
                    <a:pt x="817" y="696"/>
                  </a:lnTo>
                  <a:lnTo>
                    <a:pt x="737" y="722"/>
                  </a:lnTo>
                  <a:lnTo>
                    <a:pt x="659" y="751"/>
                  </a:lnTo>
                  <a:lnTo>
                    <a:pt x="581" y="783"/>
                  </a:lnTo>
                  <a:lnTo>
                    <a:pt x="506" y="817"/>
                  </a:lnTo>
                  <a:lnTo>
                    <a:pt x="431" y="856"/>
                  </a:lnTo>
                  <a:lnTo>
                    <a:pt x="358" y="896"/>
                  </a:lnTo>
                  <a:lnTo>
                    <a:pt x="286" y="941"/>
                  </a:lnTo>
                  <a:lnTo>
                    <a:pt x="213" y="988"/>
                  </a:lnTo>
                  <a:lnTo>
                    <a:pt x="143" y="1038"/>
                  </a:lnTo>
                  <a:lnTo>
                    <a:pt x="70" y="1090"/>
                  </a:lnTo>
                  <a:lnTo>
                    <a:pt x="0" y="114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904287" name="Freeform 95"/>
            <p:cNvSpPr>
              <a:spLocks/>
            </p:cNvSpPr>
            <p:nvPr/>
          </p:nvSpPr>
          <p:spPr bwMode="auto">
            <a:xfrm>
              <a:off x="1146" y="968"/>
              <a:ext cx="5355" cy="631"/>
            </a:xfrm>
            <a:custGeom>
              <a:avLst/>
              <a:gdLst/>
              <a:ahLst/>
              <a:cxnLst>
                <a:cxn ang="0">
                  <a:pos x="5355" y="0"/>
                </a:cxn>
                <a:cxn ang="0">
                  <a:pos x="5334" y="71"/>
                </a:cxn>
                <a:cxn ang="0">
                  <a:pos x="5306" y="150"/>
                </a:cxn>
                <a:cxn ang="0">
                  <a:pos x="5266" y="250"/>
                </a:cxn>
                <a:cxn ang="0">
                  <a:pos x="5209" y="366"/>
                </a:cxn>
                <a:cxn ang="0">
                  <a:pos x="5138" y="494"/>
                </a:cxn>
                <a:cxn ang="0">
                  <a:pos x="5072" y="592"/>
                </a:cxn>
                <a:cxn ang="0">
                  <a:pos x="5023" y="658"/>
                </a:cxn>
                <a:cxn ang="0">
                  <a:pos x="4969" y="723"/>
                </a:cxn>
                <a:cxn ang="0">
                  <a:pos x="4909" y="788"/>
                </a:cxn>
                <a:cxn ang="0">
                  <a:pos x="4845" y="849"/>
                </a:cxn>
                <a:cxn ang="0">
                  <a:pos x="4775" y="909"/>
                </a:cxn>
                <a:cxn ang="0">
                  <a:pos x="4700" y="964"/>
                </a:cxn>
                <a:cxn ang="0">
                  <a:pos x="4619" y="1015"/>
                </a:cxn>
                <a:cxn ang="0">
                  <a:pos x="4532" y="1060"/>
                </a:cxn>
                <a:cxn ang="0">
                  <a:pos x="4439" y="1101"/>
                </a:cxn>
                <a:cxn ang="0">
                  <a:pos x="4340" y="1135"/>
                </a:cxn>
                <a:cxn ang="0">
                  <a:pos x="4235" y="1162"/>
                </a:cxn>
                <a:cxn ang="0">
                  <a:pos x="4123" y="1182"/>
                </a:cxn>
                <a:cxn ang="0">
                  <a:pos x="4004" y="1193"/>
                </a:cxn>
                <a:cxn ang="0">
                  <a:pos x="3879" y="1194"/>
                </a:cxn>
                <a:cxn ang="0">
                  <a:pos x="3746" y="1185"/>
                </a:cxn>
                <a:cxn ang="0">
                  <a:pos x="3606" y="1165"/>
                </a:cxn>
                <a:cxn ang="0">
                  <a:pos x="3458" y="1136"/>
                </a:cxn>
                <a:cxn ang="0">
                  <a:pos x="3304" y="1093"/>
                </a:cxn>
                <a:cxn ang="0">
                  <a:pos x="3224" y="1067"/>
                </a:cxn>
                <a:cxn ang="0">
                  <a:pos x="2910" y="965"/>
                </a:cxn>
                <a:cxn ang="0">
                  <a:pos x="2618" y="880"/>
                </a:cxn>
                <a:cxn ang="0">
                  <a:pos x="2346" y="812"/>
                </a:cxn>
                <a:cxn ang="0">
                  <a:pos x="2094" y="760"/>
                </a:cxn>
                <a:cxn ang="0">
                  <a:pos x="1859" y="723"/>
                </a:cxn>
                <a:cxn ang="0">
                  <a:pos x="1640" y="704"/>
                </a:cxn>
                <a:cxn ang="0">
                  <a:pos x="1434" y="699"/>
                </a:cxn>
                <a:cxn ang="0">
                  <a:pos x="1242" y="707"/>
                </a:cxn>
                <a:cxn ang="0">
                  <a:pos x="1063" y="731"/>
                </a:cxn>
                <a:cxn ang="0">
                  <a:pos x="893" y="768"/>
                </a:cxn>
                <a:cxn ang="0">
                  <a:pos x="732" y="820"/>
                </a:cxn>
                <a:cxn ang="0">
                  <a:pos x="576" y="884"/>
                </a:cxn>
                <a:cxn ang="0">
                  <a:pos x="427" y="960"/>
                </a:cxn>
                <a:cxn ang="0">
                  <a:pos x="283" y="1049"/>
                </a:cxn>
                <a:cxn ang="0">
                  <a:pos x="141" y="1149"/>
                </a:cxn>
                <a:cxn ang="0">
                  <a:pos x="0" y="1261"/>
                </a:cxn>
              </a:cxnLst>
              <a:rect l="0" t="0" r="r" b="b"/>
              <a:pathLst>
                <a:path w="5355" h="1261">
                  <a:moveTo>
                    <a:pt x="5355" y="0"/>
                  </a:moveTo>
                  <a:lnTo>
                    <a:pt x="5355" y="0"/>
                  </a:lnTo>
                  <a:lnTo>
                    <a:pt x="5349" y="19"/>
                  </a:lnTo>
                  <a:lnTo>
                    <a:pt x="5334" y="71"/>
                  </a:lnTo>
                  <a:lnTo>
                    <a:pt x="5322" y="106"/>
                  </a:lnTo>
                  <a:lnTo>
                    <a:pt x="5306" y="150"/>
                  </a:lnTo>
                  <a:lnTo>
                    <a:pt x="5288" y="197"/>
                  </a:lnTo>
                  <a:lnTo>
                    <a:pt x="5266" y="250"/>
                  </a:lnTo>
                  <a:lnTo>
                    <a:pt x="5240" y="306"/>
                  </a:lnTo>
                  <a:lnTo>
                    <a:pt x="5209" y="366"/>
                  </a:lnTo>
                  <a:lnTo>
                    <a:pt x="5176" y="429"/>
                  </a:lnTo>
                  <a:lnTo>
                    <a:pt x="5138" y="494"/>
                  </a:lnTo>
                  <a:lnTo>
                    <a:pt x="5095" y="560"/>
                  </a:lnTo>
                  <a:lnTo>
                    <a:pt x="5072" y="592"/>
                  </a:lnTo>
                  <a:lnTo>
                    <a:pt x="5048" y="625"/>
                  </a:lnTo>
                  <a:lnTo>
                    <a:pt x="5023" y="658"/>
                  </a:lnTo>
                  <a:lnTo>
                    <a:pt x="4997" y="691"/>
                  </a:lnTo>
                  <a:lnTo>
                    <a:pt x="4969" y="723"/>
                  </a:lnTo>
                  <a:lnTo>
                    <a:pt x="4940" y="755"/>
                  </a:lnTo>
                  <a:lnTo>
                    <a:pt x="4909" y="788"/>
                  </a:lnTo>
                  <a:lnTo>
                    <a:pt x="4877" y="818"/>
                  </a:lnTo>
                  <a:lnTo>
                    <a:pt x="4845" y="849"/>
                  </a:lnTo>
                  <a:lnTo>
                    <a:pt x="4811" y="880"/>
                  </a:lnTo>
                  <a:lnTo>
                    <a:pt x="4775" y="909"/>
                  </a:lnTo>
                  <a:lnTo>
                    <a:pt x="4739" y="936"/>
                  </a:lnTo>
                  <a:lnTo>
                    <a:pt x="4700" y="964"/>
                  </a:lnTo>
                  <a:lnTo>
                    <a:pt x="4661" y="989"/>
                  </a:lnTo>
                  <a:lnTo>
                    <a:pt x="4619" y="1015"/>
                  </a:lnTo>
                  <a:lnTo>
                    <a:pt x="4576" y="1038"/>
                  </a:lnTo>
                  <a:lnTo>
                    <a:pt x="4532" y="1060"/>
                  </a:lnTo>
                  <a:lnTo>
                    <a:pt x="4486" y="1081"/>
                  </a:lnTo>
                  <a:lnTo>
                    <a:pt x="4439" y="1101"/>
                  </a:lnTo>
                  <a:lnTo>
                    <a:pt x="4390" y="1119"/>
                  </a:lnTo>
                  <a:lnTo>
                    <a:pt x="4340" y="1135"/>
                  </a:lnTo>
                  <a:lnTo>
                    <a:pt x="4289" y="1149"/>
                  </a:lnTo>
                  <a:lnTo>
                    <a:pt x="4235" y="1162"/>
                  </a:lnTo>
                  <a:lnTo>
                    <a:pt x="4179" y="1173"/>
                  </a:lnTo>
                  <a:lnTo>
                    <a:pt x="4123" y="1182"/>
                  </a:lnTo>
                  <a:lnTo>
                    <a:pt x="4064" y="1188"/>
                  </a:lnTo>
                  <a:lnTo>
                    <a:pt x="4004" y="1193"/>
                  </a:lnTo>
                  <a:lnTo>
                    <a:pt x="3942" y="1194"/>
                  </a:lnTo>
                  <a:lnTo>
                    <a:pt x="3879" y="1194"/>
                  </a:lnTo>
                  <a:lnTo>
                    <a:pt x="3814" y="1191"/>
                  </a:lnTo>
                  <a:lnTo>
                    <a:pt x="3746" y="1185"/>
                  </a:lnTo>
                  <a:lnTo>
                    <a:pt x="3676" y="1177"/>
                  </a:lnTo>
                  <a:lnTo>
                    <a:pt x="3606" y="1165"/>
                  </a:lnTo>
                  <a:lnTo>
                    <a:pt x="3533" y="1153"/>
                  </a:lnTo>
                  <a:lnTo>
                    <a:pt x="3458" y="1136"/>
                  </a:lnTo>
                  <a:lnTo>
                    <a:pt x="3382" y="1115"/>
                  </a:lnTo>
                  <a:lnTo>
                    <a:pt x="3304" y="1093"/>
                  </a:lnTo>
                  <a:lnTo>
                    <a:pt x="3224" y="1067"/>
                  </a:lnTo>
                  <a:lnTo>
                    <a:pt x="3224" y="1067"/>
                  </a:lnTo>
                  <a:lnTo>
                    <a:pt x="3064" y="1014"/>
                  </a:lnTo>
                  <a:lnTo>
                    <a:pt x="2910" y="965"/>
                  </a:lnTo>
                  <a:lnTo>
                    <a:pt x="2761" y="920"/>
                  </a:lnTo>
                  <a:lnTo>
                    <a:pt x="2618" y="880"/>
                  </a:lnTo>
                  <a:lnTo>
                    <a:pt x="2480" y="842"/>
                  </a:lnTo>
                  <a:lnTo>
                    <a:pt x="2346" y="812"/>
                  </a:lnTo>
                  <a:lnTo>
                    <a:pt x="2219" y="783"/>
                  </a:lnTo>
                  <a:lnTo>
                    <a:pt x="2094" y="760"/>
                  </a:lnTo>
                  <a:lnTo>
                    <a:pt x="1974" y="739"/>
                  </a:lnTo>
                  <a:lnTo>
                    <a:pt x="1859" y="723"/>
                  </a:lnTo>
                  <a:lnTo>
                    <a:pt x="1746" y="712"/>
                  </a:lnTo>
                  <a:lnTo>
                    <a:pt x="1640" y="704"/>
                  </a:lnTo>
                  <a:lnTo>
                    <a:pt x="1535" y="699"/>
                  </a:lnTo>
                  <a:lnTo>
                    <a:pt x="1434" y="699"/>
                  </a:lnTo>
                  <a:lnTo>
                    <a:pt x="1337" y="700"/>
                  </a:lnTo>
                  <a:lnTo>
                    <a:pt x="1242" y="707"/>
                  </a:lnTo>
                  <a:lnTo>
                    <a:pt x="1151" y="718"/>
                  </a:lnTo>
                  <a:lnTo>
                    <a:pt x="1063" y="731"/>
                  </a:lnTo>
                  <a:lnTo>
                    <a:pt x="976" y="749"/>
                  </a:lnTo>
                  <a:lnTo>
                    <a:pt x="893" y="768"/>
                  </a:lnTo>
                  <a:lnTo>
                    <a:pt x="811" y="792"/>
                  </a:lnTo>
                  <a:lnTo>
                    <a:pt x="732" y="820"/>
                  </a:lnTo>
                  <a:lnTo>
                    <a:pt x="652" y="851"/>
                  </a:lnTo>
                  <a:lnTo>
                    <a:pt x="576" y="884"/>
                  </a:lnTo>
                  <a:lnTo>
                    <a:pt x="501" y="920"/>
                  </a:lnTo>
                  <a:lnTo>
                    <a:pt x="427" y="960"/>
                  </a:lnTo>
                  <a:lnTo>
                    <a:pt x="355" y="1004"/>
                  </a:lnTo>
                  <a:lnTo>
                    <a:pt x="283" y="1049"/>
                  </a:lnTo>
                  <a:lnTo>
                    <a:pt x="212" y="1098"/>
                  </a:lnTo>
                  <a:lnTo>
                    <a:pt x="141" y="1149"/>
                  </a:lnTo>
                  <a:lnTo>
                    <a:pt x="71" y="1204"/>
                  </a:lnTo>
                  <a:lnTo>
                    <a:pt x="0" y="1261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904288" name="Freeform 96"/>
            <p:cNvSpPr>
              <a:spLocks/>
            </p:cNvSpPr>
            <p:nvPr/>
          </p:nvSpPr>
          <p:spPr bwMode="auto">
            <a:xfrm>
              <a:off x="1187" y="940"/>
              <a:ext cx="5335" cy="688"/>
            </a:xfrm>
            <a:custGeom>
              <a:avLst/>
              <a:gdLst/>
              <a:ahLst/>
              <a:cxnLst>
                <a:cxn ang="0">
                  <a:pos x="5335" y="0"/>
                </a:cxn>
                <a:cxn ang="0">
                  <a:pos x="5315" y="71"/>
                </a:cxn>
                <a:cxn ang="0">
                  <a:pos x="5289" y="150"/>
                </a:cxn>
                <a:cxn ang="0">
                  <a:pos x="5250" y="252"/>
                </a:cxn>
                <a:cxn ang="0">
                  <a:pos x="5196" y="371"/>
                </a:cxn>
                <a:cxn ang="0">
                  <a:pos x="5127" y="501"/>
                </a:cxn>
                <a:cxn ang="0">
                  <a:pos x="5061" y="601"/>
                </a:cxn>
                <a:cxn ang="0">
                  <a:pos x="5014" y="667"/>
                </a:cxn>
                <a:cxn ang="0">
                  <a:pos x="4960" y="735"/>
                </a:cxn>
                <a:cxn ang="0">
                  <a:pos x="4902" y="799"/>
                </a:cxn>
                <a:cxn ang="0">
                  <a:pos x="4838" y="862"/>
                </a:cxn>
                <a:cxn ang="0">
                  <a:pos x="4770" y="924"/>
                </a:cxn>
                <a:cxn ang="0">
                  <a:pos x="4695" y="980"/>
                </a:cxn>
                <a:cxn ang="0">
                  <a:pos x="4614" y="1034"/>
                </a:cxn>
                <a:cxn ang="0">
                  <a:pos x="4528" y="1082"/>
                </a:cxn>
                <a:cxn ang="0">
                  <a:pos x="4436" y="1126"/>
                </a:cxn>
                <a:cxn ang="0">
                  <a:pos x="4338" y="1161"/>
                </a:cxn>
                <a:cxn ang="0">
                  <a:pos x="4232" y="1190"/>
                </a:cxn>
                <a:cxn ang="0">
                  <a:pos x="4121" y="1213"/>
                </a:cxn>
                <a:cxn ang="0">
                  <a:pos x="4003" y="1226"/>
                </a:cxn>
                <a:cxn ang="0">
                  <a:pos x="3877" y="1229"/>
                </a:cxn>
                <a:cxn ang="0">
                  <a:pos x="3745" y="1224"/>
                </a:cxn>
                <a:cxn ang="0">
                  <a:pos x="3605" y="1206"/>
                </a:cxn>
                <a:cxn ang="0">
                  <a:pos x="3456" y="1179"/>
                </a:cxn>
                <a:cxn ang="0">
                  <a:pos x="3301" y="1140"/>
                </a:cxn>
                <a:cxn ang="0">
                  <a:pos x="3220" y="1114"/>
                </a:cxn>
                <a:cxn ang="0">
                  <a:pos x="2905" y="1019"/>
                </a:cxn>
                <a:cxn ang="0">
                  <a:pos x="2612" y="938"/>
                </a:cxn>
                <a:cxn ang="0">
                  <a:pos x="2340" y="875"/>
                </a:cxn>
                <a:cxn ang="0">
                  <a:pos x="2086" y="828"/>
                </a:cxn>
                <a:cxn ang="0">
                  <a:pos x="1851" y="798"/>
                </a:cxn>
                <a:cxn ang="0">
                  <a:pos x="1630" y="782"/>
                </a:cxn>
                <a:cxn ang="0">
                  <a:pos x="1426" y="780"/>
                </a:cxn>
                <a:cxn ang="0">
                  <a:pos x="1235" y="795"/>
                </a:cxn>
                <a:cxn ang="0">
                  <a:pos x="1099" y="814"/>
                </a:cxn>
                <a:cxn ang="0">
                  <a:pos x="1011" y="830"/>
                </a:cxn>
                <a:cxn ang="0">
                  <a:pos x="927" y="851"/>
                </a:cxn>
                <a:cxn ang="0">
                  <a:pos x="804" y="888"/>
                </a:cxn>
                <a:cxn ang="0">
                  <a:pos x="647" y="950"/>
                </a:cxn>
                <a:cxn ang="0">
                  <a:pos x="496" y="1024"/>
                </a:cxn>
                <a:cxn ang="0">
                  <a:pos x="352" y="1109"/>
                </a:cxn>
                <a:cxn ang="0">
                  <a:pos x="210" y="1208"/>
                </a:cxn>
                <a:cxn ang="0">
                  <a:pos x="70" y="1316"/>
                </a:cxn>
              </a:cxnLst>
              <a:rect l="0" t="0" r="r" b="b"/>
              <a:pathLst>
                <a:path w="5335" h="1376">
                  <a:moveTo>
                    <a:pt x="5335" y="0"/>
                  </a:moveTo>
                  <a:lnTo>
                    <a:pt x="5335" y="0"/>
                  </a:lnTo>
                  <a:lnTo>
                    <a:pt x="5331" y="18"/>
                  </a:lnTo>
                  <a:lnTo>
                    <a:pt x="5315" y="71"/>
                  </a:lnTo>
                  <a:lnTo>
                    <a:pt x="5304" y="107"/>
                  </a:lnTo>
                  <a:lnTo>
                    <a:pt x="5289" y="150"/>
                  </a:lnTo>
                  <a:lnTo>
                    <a:pt x="5271" y="199"/>
                  </a:lnTo>
                  <a:lnTo>
                    <a:pt x="5250" y="252"/>
                  </a:lnTo>
                  <a:lnTo>
                    <a:pt x="5225" y="310"/>
                  </a:lnTo>
                  <a:lnTo>
                    <a:pt x="5196" y="371"/>
                  </a:lnTo>
                  <a:lnTo>
                    <a:pt x="5163" y="434"/>
                  </a:lnTo>
                  <a:lnTo>
                    <a:pt x="5127" y="501"/>
                  </a:lnTo>
                  <a:lnTo>
                    <a:pt x="5085" y="567"/>
                  </a:lnTo>
                  <a:lnTo>
                    <a:pt x="5061" y="601"/>
                  </a:lnTo>
                  <a:lnTo>
                    <a:pt x="5038" y="635"/>
                  </a:lnTo>
                  <a:lnTo>
                    <a:pt x="5014" y="667"/>
                  </a:lnTo>
                  <a:lnTo>
                    <a:pt x="4988" y="701"/>
                  </a:lnTo>
                  <a:lnTo>
                    <a:pt x="4960" y="735"/>
                  </a:lnTo>
                  <a:lnTo>
                    <a:pt x="4932" y="767"/>
                  </a:lnTo>
                  <a:lnTo>
                    <a:pt x="4902" y="799"/>
                  </a:lnTo>
                  <a:lnTo>
                    <a:pt x="4871" y="832"/>
                  </a:lnTo>
                  <a:lnTo>
                    <a:pt x="4838" y="862"/>
                  </a:lnTo>
                  <a:lnTo>
                    <a:pt x="4804" y="893"/>
                  </a:lnTo>
                  <a:lnTo>
                    <a:pt x="4770" y="924"/>
                  </a:lnTo>
                  <a:lnTo>
                    <a:pt x="4734" y="953"/>
                  </a:lnTo>
                  <a:lnTo>
                    <a:pt x="4695" y="980"/>
                  </a:lnTo>
                  <a:lnTo>
                    <a:pt x="4656" y="1008"/>
                  </a:lnTo>
                  <a:lnTo>
                    <a:pt x="4614" y="1034"/>
                  </a:lnTo>
                  <a:lnTo>
                    <a:pt x="4573" y="1059"/>
                  </a:lnTo>
                  <a:lnTo>
                    <a:pt x="4528" y="1082"/>
                  </a:lnTo>
                  <a:lnTo>
                    <a:pt x="4484" y="1105"/>
                  </a:lnTo>
                  <a:lnTo>
                    <a:pt x="4436" y="1126"/>
                  </a:lnTo>
                  <a:lnTo>
                    <a:pt x="4388" y="1143"/>
                  </a:lnTo>
                  <a:lnTo>
                    <a:pt x="4338" y="1161"/>
                  </a:lnTo>
                  <a:lnTo>
                    <a:pt x="4287" y="1177"/>
                  </a:lnTo>
                  <a:lnTo>
                    <a:pt x="4232" y="1190"/>
                  </a:lnTo>
                  <a:lnTo>
                    <a:pt x="4178" y="1203"/>
                  </a:lnTo>
                  <a:lnTo>
                    <a:pt x="4121" y="1213"/>
                  </a:lnTo>
                  <a:lnTo>
                    <a:pt x="4063" y="1219"/>
                  </a:lnTo>
                  <a:lnTo>
                    <a:pt x="4003" y="1226"/>
                  </a:lnTo>
                  <a:lnTo>
                    <a:pt x="3941" y="1229"/>
                  </a:lnTo>
                  <a:lnTo>
                    <a:pt x="3877" y="1229"/>
                  </a:lnTo>
                  <a:lnTo>
                    <a:pt x="3812" y="1227"/>
                  </a:lnTo>
                  <a:lnTo>
                    <a:pt x="3745" y="1224"/>
                  </a:lnTo>
                  <a:lnTo>
                    <a:pt x="3676" y="1216"/>
                  </a:lnTo>
                  <a:lnTo>
                    <a:pt x="3605" y="1206"/>
                  </a:lnTo>
                  <a:lnTo>
                    <a:pt x="3531" y="1195"/>
                  </a:lnTo>
                  <a:lnTo>
                    <a:pt x="3456" y="1179"/>
                  </a:lnTo>
                  <a:lnTo>
                    <a:pt x="3380" y="1161"/>
                  </a:lnTo>
                  <a:lnTo>
                    <a:pt x="3301" y="1140"/>
                  </a:lnTo>
                  <a:lnTo>
                    <a:pt x="3220" y="1114"/>
                  </a:lnTo>
                  <a:lnTo>
                    <a:pt x="3220" y="1114"/>
                  </a:lnTo>
                  <a:lnTo>
                    <a:pt x="3061" y="1064"/>
                  </a:lnTo>
                  <a:lnTo>
                    <a:pt x="2905" y="1019"/>
                  </a:lnTo>
                  <a:lnTo>
                    <a:pt x="2756" y="977"/>
                  </a:lnTo>
                  <a:lnTo>
                    <a:pt x="2612" y="938"/>
                  </a:lnTo>
                  <a:lnTo>
                    <a:pt x="2473" y="906"/>
                  </a:lnTo>
                  <a:lnTo>
                    <a:pt x="2340" y="875"/>
                  </a:lnTo>
                  <a:lnTo>
                    <a:pt x="2211" y="851"/>
                  </a:lnTo>
                  <a:lnTo>
                    <a:pt x="2086" y="828"/>
                  </a:lnTo>
                  <a:lnTo>
                    <a:pt x="1966" y="811"/>
                  </a:lnTo>
                  <a:lnTo>
                    <a:pt x="1851" y="798"/>
                  </a:lnTo>
                  <a:lnTo>
                    <a:pt x="1739" y="788"/>
                  </a:lnTo>
                  <a:lnTo>
                    <a:pt x="1630" y="782"/>
                  </a:lnTo>
                  <a:lnTo>
                    <a:pt x="1526" y="780"/>
                  </a:lnTo>
                  <a:lnTo>
                    <a:pt x="1426" y="780"/>
                  </a:lnTo>
                  <a:lnTo>
                    <a:pt x="1329" y="785"/>
                  </a:lnTo>
                  <a:lnTo>
                    <a:pt x="1235" y="795"/>
                  </a:lnTo>
                  <a:lnTo>
                    <a:pt x="1143" y="806"/>
                  </a:lnTo>
                  <a:lnTo>
                    <a:pt x="1099" y="814"/>
                  </a:lnTo>
                  <a:lnTo>
                    <a:pt x="1054" y="822"/>
                  </a:lnTo>
                  <a:lnTo>
                    <a:pt x="1011" y="830"/>
                  </a:lnTo>
                  <a:lnTo>
                    <a:pt x="970" y="840"/>
                  </a:lnTo>
                  <a:lnTo>
                    <a:pt x="927" y="851"/>
                  </a:lnTo>
                  <a:lnTo>
                    <a:pt x="885" y="862"/>
                  </a:lnTo>
                  <a:lnTo>
                    <a:pt x="804" y="888"/>
                  </a:lnTo>
                  <a:lnTo>
                    <a:pt x="725" y="917"/>
                  </a:lnTo>
                  <a:lnTo>
                    <a:pt x="647" y="950"/>
                  </a:lnTo>
                  <a:lnTo>
                    <a:pt x="571" y="985"/>
                  </a:lnTo>
                  <a:lnTo>
                    <a:pt x="496" y="1024"/>
                  </a:lnTo>
                  <a:lnTo>
                    <a:pt x="424" y="1064"/>
                  </a:lnTo>
                  <a:lnTo>
                    <a:pt x="352" y="1109"/>
                  </a:lnTo>
                  <a:lnTo>
                    <a:pt x="280" y="1156"/>
                  </a:lnTo>
                  <a:lnTo>
                    <a:pt x="210" y="1208"/>
                  </a:lnTo>
                  <a:lnTo>
                    <a:pt x="139" y="1261"/>
                  </a:lnTo>
                  <a:lnTo>
                    <a:pt x="70" y="1316"/>
                  </a:lnTo>
                  <a:lnTo>
                    <a:pt x="0" y="137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904289" name="Freeform 97"/>
            <p:cNvSpPr>
              <a:spLocks/>
            </p:cNvSpPr>
            <p:nvPr/>
          </p:nvSpPr>
          <p:spPr bwMode="auto">
            <a:xfrm>
              <a:off x="1229" y="911"/>
              <a:ext cx="5314" cy="745"/>
            </a:xfrm>
            <a:custGeom>
              <a:avLst/>
              <a:gdLst/>
              <a:ahLst/>
              <a:cxnLst>
                <a:cxn ang="0">
                  <a:pos x="5314" y="0"/>
                </a:cxn>
                <a:cxn ang="0">
                  <a:pos x="5296" y="71"/>
                </a:cxn>
                <a:cxn ang="0">
                  <a:pos x="5271" y="153"/>
                </a:cxn>
                <a:cxn ang="0">
                  <a:pos x="5233" y="257"/>
                </a:cxn>
                <a:cxn ang="0">
                  <a:pos x="5180" y="376"/>
                </a:cxn>
                <a:cxn ang="0">
                  <a:pos x="5112" y="507"/>
                </a:cxn>
                <a:cxn ang="0">
                  <a:pos x="5050" y="609"/>
                </a:cxn>
                <a:cxn ang="0">
                  <a:pos x="5003" y="678"/>
                </a:cxn>
                <a:cxn ang="0">
                  <a:pos x="4950" y="746"/>
                </a:cxn>
                <a:cxn ang="0">
                  <a:pos x="4893" y="812"/>
                </a:cxn>
                <a:cxn ang="0">
                  <a:pos x="4830" y="878"/>
                </a:cxn>
                <a:cxn ang="0">
                  <a:pos x="4762" y="940"/>
                </a:cxn>
                <a:cxn ang="0">
                  <a:pos x="4689" y="999"/>
                </a:cxn>
                <a:cxn ang="0">
                  <a:pos x="4610" y="1054"/>
                </a:cxn>
                <a:cxn ang="0">
                  <a:pos x="4524" y="1104"/>
                </a:cxn>
                <a:cxn ang="0">
                  <a:pos x="4432" y="1150"/>
                </a:cxn>
                <a:cxn ang="0">
                  <a:pos x="4335" y="1188"/>
                </a:cxn>
                <a:cxn ang="0">
                  <a:pos x="4229" y="1219"/>
                </a:cxn>
                <a:cxn ang="0">
                  <a:pos x="4118" y="1243"/>
                </a:cxn>
                <a:cxn ang="0">
                  <a:pos x="4000" y="1259"/>
                </a:cxn>
                <a:cxn ang="0">
                  <a:pos x="3875" y="1266"/>
                </a:cxn>
                <a:cxn ang="0">
                  <a:pos x="3742" y="1263"/>
                </a:cxn>
                <a:cxn ang="0">
                  <a:pos x="3602" y="1248"/>
                </a:cxn>
                <a:cxn ang="0">
                  <a:pos x="3453" y="1224"/>
                </a:cxn>
                <a:cxn ang="0">
                  <a:pos x="3298" y="1187"/>
                </a:cxn>
                <a:cxn ang="0">
                  <a:pos x="3217" y="1164"/>
                </a:cxn>
                <a:cxn ang="0">
                  <a:pos x="2899" y="1074"/>
                </a:cxn>
                <a:cxn ang="0">
                  <a:pos x="2605" y="999"/>
                </a:cxn>
                <a:cxn ang="0">
                  <a:pos x="2333" y="941"/>
                </a:cxn>
                <a:cxn ang="0">
                  <a:pos x="2079" y="899"/>
                </a:cxn>
                <a:cxn ang="0">
                  <a:pos x="1843" y="872"/>
                </a:cxn>
                <a:cxn ang="0">
                  <a:pos x="1622" y="861"/>
                </a:cxn>
                <a:cxn ang="0">
                  <a:pos x="1418" y="864"/>
                </a:cxn>
                <a:cxn ang="0">
                  <a:pos x="1226" y="882"/>
                </a:cxn>
                <a:cxn ang="0">
                  <a:pos x="1134" y="896"/>
                </a:cxn>
                <a:cxn ang="0">
                  <a:pos x="1047" y="912"/>
                </a:cxn>
                <a:cxn ang="0">
                  <a:pos x="961" y="933"/>
                </a:cxn>
                <a:cxn ang="0">
                  <a:pos x="878" y="957"/>
                </a:cxn>
                <a:cxn ang="0">
                  <a:pos x="718" y="1016"/>
                </a:cxn>
                <a:cxn ang="0">
                  <a:pos x="565" y="1087"/>
                </a:cxn>
                <a:cxn ang="0">
                  <a:pos x="419" y="1171"/>
                </a:cxn>
                <a:cxn ang="0">
                  <a:pos x="276" y="1266"/>
                </a:cxn>
                <a:cxn ang="0">
                  <a:pos x="138" y="1372"/>
                </a:cxn>
                <a:cxn ang="0">
                  <a:pos x="0" y="1490"/>
                </a:cxn>
              </a:cxnLst>
              <a:rect l="0" t="0" r="r" b="b"/>
              <a:pathLst>
                <a:path w="5314" h="1490">
                  <a:moveTo>
                    <a:pt x="5314" y="0"/>
                  </a:moveTo>
                  <a:lnTo>
                    <a:pt x="5314" y="0"/>
                  </a:lnTo>
                  <a:lnTo>
                    <a:pt x="5309" y="19"/>
                  </a:lnTo>
                  <a:lnTo>
                    <a:pt x="5296" y="71"/>
                  </a:lnTo>
                  <a:lnTo>
                    <a:pt x="5284" y="110"/>
                  </a:lnTo>
                  <a:lnTo>
                    <a:pt x="5271" y="153"/>
                  </a:lnTo>
                  <a:lnTo>
                    <a:pt x="5254" y="202"/>
                  </a:lnTo>
                  <a:lnTo>
                    <a:pt x="5233" y="257"/>
                  </a:lnTo>
                  <a:lnTo>
                    <a:pt x="5208" y="315"/>
                  </a:lnTo>
                  <a:lnTo>
                    <a:pt x="5180" y="376"/>
                  </a:lnTo>
                  <a:lnTo>
                    <a:pt x="5148" y="441"/>
                  </a:lnTo>
                  <a:lnTo>
                    <a:pt x="5112" y="507"/>
                  </a:lnTo>
                  <a:lnTo>
                    <a:pt x="5072" y="575"/>
                  </a:lnTo>
                  <a:lnTo>
                    <a:pt x="5050" y="609"/>
                  </a:lnTo>
                  <a:lnTo>
                    <a:pt x="5026" y="644"/>
                  </a:lnTo>
                  <a:lnTo>
                    <a:pt x="5003" y="678"/>
                  </a:lnTo>
                  <a:lnTo>
                    <a:pt x="4976" y="712"/>
                  </a:lnTo>
                  <a:lnTo>
                    <a:pt x="4950" y="746"/>
                  </a:lnTo>
                  <a:lnTo>
                    <a:pt x="4922" y="780"/>
                  </a:lnTo>
                  <a:lnTo>
                    <a:pt x="4893" y="812"/>
                  </a:lnTo>
                  <a:lnTo>
                    <a:pt x="4862" y="846"/>
                  </a:lnTo>
                  <a:lnTo>
                    <a:pt x="4830" y="878"/>
                  </a:lnTo>
                  <a:lnTo>
                    <a:pt x="4797" y="909"/>
                  </a:lnTo>
                  <a:lnTo>
                    <a:pt x="4762" y="940"/>
                  </a:lnTo>
                  <a:lnTo>
                    <a:pt x="4726" y="970"/>
                  </a:lnTo>
                  <a:lnTo>
                    <a:pt x="4689" y="999"/>
                  </a:lnTo>
                  <a:lnTo>
                    <a:pt x="4650" y="1027"/>
                  </a:lnTo>
                  <a:lnTo>
                    <a:pt x="4610" y="1054"/>
                  </a:lnTo>
                  <a:lnTo>
                    <a:pt x="4568" y="1080"/>
                  </a:lnTo>
                  <a:lnTo>
                    <a:pt x="4524" y="1104"/>
                  </a:lnTo>
                  <a:lnTo>
                    <a:pt x="4479" y="1127"/>
                  </a:lnTo>
                  <a:lnTo>
                    <a:pt x="4432" y="1150"/>
                  </a:lnTo>
                  <a:lnTo>
                    <a:pt x="4385" y="1169"/>
                  </a:lnTo>
                  <a:lnTo>
                    <a:pt x="4335" y="1188"/>
                  </a:lnTo>
                  <a:lnTo>
                    <a:pt x="4283" y="1205"/>
                  </a:lnTo>
                  <a:lnTo>
                    <a:pt x="4229" y="1219"/>
                  </a:lnTo>
                  <a:lnTo>
                    <a:pt x="4175" y="1232"/>
                  </a:lnTo>
                  <a:lnTo>
                    <a:pt x="4118" y="1243"/>
                  </a:lnTo>
                  <a:lnTo>
                    <a:pt x="4060" y="1251"/>
                  </a:lnTo>
                  <a:lnTo>
                    <a:pt x="4000" y="1259"/>
                  </a:lnTo>
                  <a:lnTo>
                    <a:pt x="3939" y="1263"/>
                  </a:lnTo>
                  <a:lnTo>
                    <a:pt x="3875" y="1266"/>
                  </a:lnTo>
                  <a:lnTo>
                    <a:pt x="3810" y="1264"/>
                  </a:lnTo>
                  <a:lnTo>
                    <a:pt x="3742" y="1263"/>
                  </a:lnTo>
                  <a:lnTo>
                    <a:pt x="3673" y="1256"/>
                  </a:lnTo>
                  <a:lnTo>
                    <a:pt x="3602" y="1248"/>
                  </a:lnTo>
                  <a:lnTo>
                    <a:pt x="3528" y="1237"/>
                  </a:lnTo>
                  <a:lnTo>
                    <a:pt x="3453" y="1224"/>
                  </a:lnTo>
                  <a:lnTo>
                    <a:pt x="3377" y="1206"/>
                  </a:lnTo>
                  <a:lnTo>
                    <a:pt x="3298" y="1187"/>
                  </a:lnTo>
                  <a:lnTo>
                    <a:pt x="3217" y="1164"/>
                  </a:lnTo>
                  <a:lnTo>
                    <a:pt x="3217" y="1164"/>
                  </a:lnTo>
                  <a:lnTo>
                    <a:pt x="3055" y="1116"/>
                  </a:lnTo>
                  <a:lnTo>
                    <a:pt x="2899" y="1074"/>
                  </a:lnTo>
                  <a:lnTo>
                    <a:pt x="2751" y="1033"/>
                  </a:lnTo>
                  <a:lnTo>
                    <a:pt x="2605" y="999"/>
                  </a:lnTo>
                  <a:lnTo>
                    <a:pt x="2466" y="969"/>
                  </a:lnTo>
                  <a:lnTo>
                    <a:pt x="2333" y="941"/>
                  </a:lnTo>
                  <a:lnTo>
                    <a:pt x="2202" y="919"/>
                  </a:lnTo>
                  <a:lnTo>
                    <a:pt x="2079" y="899"/>
                  </a:lnTo>
                  <a:lnTo>
                    <a:pt x="1958" y="885"/>
                  </a:lnTo>
                  <a:lnTo>
                    <a:pt x="1843" y="872"/>
                  </a:lnTo>
                  <a:lnTo>
                    <a:pt x="1730" y="865"/>
                  </a:lnTo>
                  <a:lnTo>
                    <a:pt x="1622" y="861"/>
                  </a:lnTo>
                  <a:lnTo>
                    <a:pt x="1518" y="861"/>
                  </a:lnTo>
                  <a:lnTo>
                    <a:pt x="1418" y="864"/>
                  </a:lnTo>
                  <a:lnTo>
                    <a:pt x="1321" y="872"/>
                  </a:lnTo>
                  <a:lnTo>
                    <a:pt x="1226" y="882"/>
                  </a:lnTo>
                  <a:lnTo>
                    <a:pt x="1180" y="888"/>
                  </a:lnTo>
                  <a:lnTo>
                    <a:pt x="1134" y="896"/>
                  </a:lnTo>
                  <a:lnTo>
                    <a:pt x="1090" y="904"/>
                  </a:lnTo>
                  <a:lnTo>
                    <a:pt x="1047" y="912"/>
                  </a:lnTo>
                  <a:lnTo>
                    <a:pt x="1004" y="924"/>
                  </a:lnTo>
                  <a:lnTo>
                    <a:pt x="961" y="933"/>
                  </a:lnTo>
                  <a:lnTo>
                    <a:pt x="919" y="945"/>
                  </a:lnTo>
                  <a:lnTo>
                    <a:pt x="878" y="957"/>
                  </a:lnTo>
                  <a:lnTo>
                    <a:pt x="797" y="985"/>
                  </a:lnTo>
                  <a:lnTo>
                    <a:pt x="718" y="1016"/>
                  </a:lnTo>
                  <a:lnTo>
                    <a:pt x="640" y="1050"/>
                  </a:lnTo>
                  <a:lnTo>
                    <a:pt x="565" y="1087"/>
                  </a:lnTo>
                  <a:lnTo>
                    <a:pt x="492" y="1127"/>
                  </a:lnTo>
                  <a:lnTo>
                    <a:pt x="419" y="1171"/>
                  </a:lnTo>
                  <a:lnTo>
                    <a:pt x="347" y="1216"/>
                  </a:lnTo>
                  <a:lnTo>
                    <a:pt x="276" y="1266"/>
                  </a:lnTo>
                  <a:lnTo>
                    <a:pt x="207" y="1318"/>
                  </a:lnTo>
                  <a:lnTo>
                    <a:pt x="138" y="1372"/>
                  </a:lnTo>
                  <a:lnTo>
                    <a:pt x="70" y="1431"/>
                  </a:lnTo>
                  <a:lnTo>
                    <a:pt x="0" y="149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904290" name="Freeform 98"/>
            <p:cNvSpPr>
              <a:spLocks/>
            </p:cNvSpPr>
            <p:nvPr/>
          </p:nvSpPr>
          <p:spPr bwMode="auto">
            <a:xfrm>
              <a:off x="1272" y="882"/>
              <a:ext cx="5291" cy="803"/>
            </a:xfrm>
            <a:custGeom>
              <a:avLst/>
              <a:gdLst/>
              <a:ahLst/>
              <a:cxnLst>
                <a:cxn ang="0">
                  <a:pos x="5291" y="0"/>
                </a:cxn>
                <a:cxn ang="0">
                  <a:pos x="5273" y="73"/>
                </a:cxn>
                <a:cxn ang="0">
                  <a:pos x="5250" y="155"/>
                </a:cxn>
                <a:cxn ang="0">
                  <a:pos x="5214" y="260"/>
                </a:cxn>
                <a:cxn ang="0">
                  <a:pos x="5162" y="381"/>
                </a:cxn>
                <a:cxn ang="0">
                  <a:pos x="5097" y="515"/>
                </a:cxn>
                <a:cxn ang="0">
                  <a:pos x="5036" y="618"/>
                </a:cxn>
                <a:cxn ang="0">
                  <a:pos x="4989" y="688"/>
                </a:cxn>
                <a:cxn ang="0">
                  <a:pos x="4937" y="757"/>
                </a:cxn>
                <a:cxn ang="0">
                  <a:pos x="4882" y="827"/>
                </a:cxn>
                <a:cxn ang="0">
                  <a:pos x="4821" y="893"/>
                </a:cxn>
                <a:cxn ang="0">
                  <a:pos x="4753" y="956"/>
                </a:cxn>
                <a:cxn ang="0">
                  <a:pos x="4681" y="1017"/>
                </a:cxn>
                <a:cxn ang="0">
                  <a:pos x="4603" y="1074"/>
                </a:cxn>
                <a:cxn ang="0">
                  <a:pos x="4518" y="1127"/>
                </a:cxn>
                <a:cxn ang="0">
                  <a:pos x="4426" y="1174"/>
                </a:cxn>
                <a:cxn ang="0">
                  <a:pos x="4329" y="1214"/>
                </a:cxn>
                <a:cxn ang="0">
                  <a:pos x="4225" y="1248"/>
                </a:cxn>
                <a:cxn ang="0">
                  <a:pos x="4114" y="1274"/>
                </a:cxn>
                <a:cxn ang="0">
                  <a:pos x="3996" y="1292"/>
                </a:cxn>
                <a:cxn ang="0">
                  <a:pos x="3871" y="1301"/>
                </a:cxn>
                <a:cxn ang="0">
                  <a:pos x="3738" y="1301"/>
                </a:cxn>
                <a:cxn ang="0">
                  <a:pos x="3598" y="1290"/>
                </a:cxn>
                <a:cxn ang="0">
                  <a:pos x="3449" y="1267"/>
                </a:cxn>
                <a:cxn ang="0">
                  <a:pos x="3292" y="1233"/>
                </a:cxn>
                <a:cxn ang="0">
                  <a:pos x="3212" y="1212"/>
                </a:cxn>
                <a:cxn ang="0">
                  <a:pos x="2894" y="1129"/>
                </a:cxn>
                <a:cxn ang="0">
                  <a:pos x="2598" y="1059"/>
                </a:cxn>
                <a:cxn ang="0">
                  <a:pos x="2323" y="1007"/>
                </a:cxn>
                <a:cxn ang="0">
                  <a:pos x="2069" y="970"/>
                </a:cxn>
                <a:cxn ang="0">
                  <a:pos x="1833" y="948"/>
                </a:cxn>
                <a:cxn ang="0">
                  <a:pos x="1612" y="941"/>
                </a:cxn>
                <a:cxn ang="0">
                  <a:pos x="1408" y="948"/>
                </a:cxn>
                <a:cxn ang="0">
                  <a:pos x="1216" y="969"/>
                </a:cxn>
                <a:cxn ang="0">
                  <a:pos x="1126" y="985"/>
                </a:cxn>
                <a:cxn ang="0">
                  <a:pos x="1037" y="1004"/>
                </a:cxn>
                <a:cxn ang="0">
                  <a:pos x="953" y="1027"/>
                </a:cxn>
                <a:cxn ang="0">
                  <a:pos x="869" y="1053"/>
                </a:cxn>
                <a:cxn ang="0">
                  <a:pos x="789" y="1082"/>
                </a:cxn>
                <a:cxn ang="0">
                  <a:pos x="635" y="1150"/>
                </a:cxn>
                <a:cxn ang="0">
                  <a:pos x="486" y="1230"/>
                </a:cxn>
                <a:cxn ang="0">
                  <a:pos x="343" y="1324"/>
                </a:cxn>
                <a:cxn ang="0">
                  <a:pos x="204" y="1429"/>
                </a:cxn>
                <a:cxn ang="0">
                  <a:pos x="68" y="1545"/>
                </a:cxn>
              </a:cxnLst>
              <a:rect l="0" t="0" r="r" b="b"/>
              <a:pathLst>
                <a:path w="5291" h="1606">
                  <a:moveTo>
                    <a:pt x="5291" y="0"/>
                  </a:moveTo>
                  <a:lnTo>
                    <a:pt x="5291" y="0"/>
                  </a:lnTo>
                  <a:lnTo>
                    <a:pt x="5287" y="19"/>
                  </a:lnTo>
                  <a:lnTo>
                    <a:pt x="5273" y="73"/>
                  </a:lnTo>
                  <a:lnTo>
                    <a:pt x="5264" y="111"/>
                  </a:lnTo>
                  <a:lnTo>
                    <a:pt x="5250" y="155"/>
                  </a:lnTo>
                  <a:lnTo>
                    <a:pt x="5233" y="205"/>
                  </a:lnTo>
                  <a:lnTo>
                    <a:pt x="5214" y="260"/>
                  </a:lnTo>
                  <a:lnTo>
                    <a:pt x="5190" y="318"/>
                  </a:lnTo>
                  <a:lnTo>
                    <a:pt x="5162" y="381"/>
                  </a:lnTo>
                  <a:lnTo>
                    <a:pt x="5132" y="447"/>
                  </a:lnTo>
                  <a:lnTo>
                    <a:pt x="5097" y="515"/>
                  </a:lnTo>
                  <a:lnTo>
                    <a:pt x="5057" y="583"/>
                  </a:lnTo>
                  <a:lnTo>
                    <a:pt x="5036" y="618"/>
                  </a:lnTo>
                  <a:lnTo>
                    <a:pt x="5014" y="654"/>
                  </a:lnTo>
                  <a:lnTo>
                    <a:pt x="4989" y="688"/>
                  </a:lnTo>
                  <a:lnTo>
                    <a:pt x="4964" y="723"/>
                  </a:lnTo>
                  <a:lnTo>
                    <a:pt x="4937" y="757"/>
                  </a:lnTo>
                  <a:lnTo>
                    <a:pt x="4911" y="791"/>
                  </a:lnTo>
                  <a:lnTo>
                    <a:pt x="4882" y="827"/>
                  </a:lnTo>
                  <a:lnTo>
                    <a:pt x="4851" y="859"/>
                  </a:lnTo>
                  <a:lnTo>
                    <a:pt x="4821" y="893"/>
                  </a:lnTo>
                  <a:lnTo>
                    <a:pt x="4787" y="925"/>
                  </a:lnTo>
                  <a:lnTo>
                    <a:pt x="4753" y="956"/>
                  </a:lnTo>
                  <a:lnTo>
                    <a:pt x="4718" y="988"/>
                  </a:lnTo>
                  <a:lnTo>
                    <a:pt x="4681" y="1017"/>
                  </a:lnTo>
                  <a:lnTo>
                    <a:pt x="4642" y="1046"/>
                  </a:lnTo>
                  <a:lnTo>
                    <a:pt x="4603" y="1074"/>
                  </a:lnTo>
                  <a:lnTo>
                    <a:pt x="4561" y="1101"/>
                  </a:lnTo>
                  <a:lnTo>
                    <a:pt x="4518" y="1127"/>
                  </a:lnTo>
                  <a:lnTo>
                    <a:pt x="4472" y="1151"/>
                  </a:lnTo>
                  <a:lnTo>
                    <a:pt x="4426" y="1174"/>
                  </a:lnTo>
                  <a:lnTo>
                    <a:pt x="4379" y="1195"/>
                  </a:lnTo>
                  <a:lnTo>
                    <a:pt x="4329" y="1214"/>
                  </a:lnTo>
                  <a:lnTo>
                    <a:pt x="4278" y="1232"/>
                  </a:lnTo>
                  <a:lnTo>
                    <a:pt x="4225" y="1248"/>
                  </a:lnTo>
                  <a:lnTo>
                    <a:pt x="4171" y="1263"/>
                  </a:lnTo>
                  <a:lnTo>
                    <a:pt x="4114" y="1274"/>
                  </a:lnTo>
                  <a:lnTo>
                    <a:pt x="4056" y="1284"/>
                  </a:lnTo>
                  <a:lnTo>
                    <a:pt x="3996" y="1292"/>
                  </a:lnTo>
                  <a:lnTo>
                    <a:pt x="3935" y="1298"/>
                  </a:lnTo>
                  <a:lnTo>
                    <a:pt x="3871" y="1301"/>
                  </a:lnTo>
                  <a:lnTo>
                    <a:pt x="3806" y="1303"/>
                  </a:lnTo>
                  <a:lnTo>
                    <a:pt x="3738" y="1301"/>
                  </a:lnTo>
                  <a:lnTo>
                    <a:pt x="3668" y="1296"/>
                  </a:lnTo>
                  <a:lnTo>
                    <a:pt x="3598" y="1290"/>
                  </a:lnTo>
                  <a:lnTo>
                    <a:pt x="3524" y="1280"/>
                  </a:lnTo>
                  <a:lnTo>
                    <a:pt x="3449" y="1267"/>
                  </a:lnTo>
                  <a:lnTo>
                    <a:pt x="3371" y="1253"/>
                  </a:lnTo>
                  <a:lnTo>
                    <a:pt x="3292" y="1233"/>
                  </a:lnTo>
                  <a:lnTo>
                    <a:pt x="3212" y="1212"/>
                  </a:lnTo>
                  <a:lnTo>
                    <a:pt x="3212" y="1212"/>
                  </a:lnTo>
                  <a:lnTo>
                    <a:pt x="3049" y="1167"/>
                  </a:lnTo>
                  <a:lnTo>
                    <a:pt x="2894" y="1129"/>
                  </a:lnTo>
                  <a:lnTo>
                    <a:pt x="2742" y="1091"/>
                  </a:lnTo>
                  <a:lnTo>
                    <a:pt x="2598" y="1059"/>
                  </a:lnTo>
                  <a:lnTo>
                    <a:pt x="2458" y="1032"/>
                  </a:lnTo>
                  <a:lnTo>
                    <a:pt x="2323" y="1007"/>
                  </a:lnTo>
                  <a:lnTo>
                    <a:pt x="2194" y="986"/>
                  </a:lnTo>
                  <a:lnTo>
                    <a:pt x="2069" y="970"/>
                  </a:lnTo>
                  <a:lnTo>
                    <a:pt x="1948" y="957"/>
                  </a:lnTo>
                  <a:lnTo>
                    <a:pt x="1833" y="948"/>
                  </a:lnTo>
                  <a:lnTo>
                    <a:pt x="1720" y="943"/>
                  </a:lnTo>
                  <a:lnTo>
                    <a:pt x="1612" y="941"/>
                  </a:lnTo>
                  <a:lnTo>
                    <a:pt x="1508" y="943"/>
                  </a:lnTo>
                  <a:lnTo>
                    <a:pt x="1408" y="948"/>
                  </a:lnTo>
                  <a:lnTo>
                    <a:pt x="1311" y="957"/>
                  </a:lnTo>
                  <a:lnTo>
                    <a:pt x="1216" y="969"/>
                  </a:lnTo>
                  <a:lnTo>
                    <a:pt x="1171" y="977"/>
                  </a:lnTo>
                  <a:lnTo>
                    <a:pt x="1126" y="985"/>
                  </a:lnTo>
                  <a:lnTo>
                    <a:pt x="1082" y="994"/>
                  </a:lnTo>
                  <a:lnTo>
                    <a:pt x="1037" y="1004"/>
                  </a:lnTo>
                  <a:lnTo>
                    <a:pt x="994" y="1015"/>
                  </a:lnTo>
                  <a:lnTo>
                    <a:pt x="953" y="1027"/>
                  </a:lnTo>
                  <a:lnTo>
                    <a:pt x="911" y="1040"/>
                  </a:lnTo>
                  <a:lnTo>
                    <a:pt x="869" y="1053"/>
                  </a:lnTo>
                  <a:lnTo>
                    <a:pt x="829" y="1067"/>
                  </a:lnTo>
                  <a:lnTo>
                    <a:pt x="789" y="1082"/>
                  </a:lnTo>
                  <a:lnTo>
                    <a:pt x="711" y="1114"/>
                  </a:lnTo>
                  <a:lnTo>
                    <a:pt x="635" y="1150"/>
                  </a:lnTo>
                  <a:lnTo>
                    <a:pt x="560" y="1188"/>
                  </a:lnTo>
                  <a:lnTo>
                    <a:pt x="486" y="1230"/>
                  </a:lnTo>
                  <a:lnTo>
                    <a:pt x="414" y="1275"/>
                  </a:lnTo>
                  <a:lnTo>
                    <a:pt x="343" y="1324"/>
                  </a:lnTo>
                  <a:lnTo>
                    <a:pt x="274" y="1374"/>
                  </a:lnTo>
                  <a:lnTo>
                    <a:pt x="204" y="1429"/>
                  </a:lnTo>
                  <a:lnTo>
                    <a:pt x="136" y="1485"/>
                  </a:lnTo>
                  <a:lnTo>
                    <a:pt x="68" y="1545"/>
                  </a:lnTo>
                  <a:lnTo>
                    <a:pt x="0" y="160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904291" name="Freeform 99"/>
            <p:cNvSpPr>
              <a:spLocks/>
            </p:cNvSpPr>
            <p:nvPr/>
          </p:nvSpPr>
          <p:spPr bwMode="auto">
            <a:xfrm>
              <a:off x="1317" y="854"/>
              <a:ext cx="5265" cy="860"/>
            </a:xfrm>
            <a:custGeom>
              <a:avLst/>
              <a:gdLst/>
              <a:ahLst/>
              <a:cxnLst>
                <a:cxn ang="0">
                  <a:pos x="5265" y="0"/>
                </a:cxn>
                <a:cxn ang="0">
                  <a:pos x="5249" y="73"/>
                </a:cxn>
                <a:cxn ang="0">
                  <a:pos x="5226" y="155"/>
                </a:cxn>
                <a:cxn ang="0">
                  <a:pos x="5191" y="262"/>
                </a:cxn>
                <a:cxn ang="0">
                  <a:pos x="5142" y="385"/>
                </a:cxn>
                <a:cxn ang="0">
                  <a:pos x="5078" y="520"/>
                </a:cxn>
                <a:cxn ang="0">
                  <a:pos x="5019" y="625"/>
                </a:cxn>
                <a:cxn ang="0">
                  <a:pos x="4974" y="696"/>
                </a:cxn>
                <a:cxn ang="0">
                  <a:pos x="4923" y="767"/>
                </a:cxn>
                <a:cxn ang="0">
                  <a:pos x="4869" y="838"/>
                </a:cxn>
                <a:cxn ang="0">
                  <a:pos x="4808" y="906"/>
                </a:cxn>
                <a:cxn ang="0">
                  <a:pos x="4741" y="971"/>
                </a:cxn>
                <a:cxn ang="0">
                  <a:pos x="4670" y="1034"/>
                </a:cxn>
                <a:cxn ang="0">
                  <a:pos x="4593" y="1093"/>
                </a:cxn>
                <a:cxn ang="0">
                  <a:pos x="4509" y="1147"/>
                </a:cxn>
                <a:cxn ang="0">
                  <a:pos x="4419" y="1195"/>
                </a:cxn>
                <a:cxn ang="0">
                  <a:pos x="4322" y="1239"/>
                </a:cxn>
                <a:cxn ang="0">
                  <a:pos x="4218" y="1274"/>
                </a:cxn>
                <a:cxn ang="0">
                  <a:pos x="4108" y="1303"/>
                </a:cxn>
                <a:cxn ang="0">
                  <a:pos x="3990" y="1324"/>
                </a:cxn>
                <a:cxn ang="0">
                  <a:pos x="3865" y="1336"/>
                </a:cxn>
                <a:cxn ang="0">
                  <a:pos x="3732" y="1337"/>
                </a:cxn>
                <a:cxn ang="0">
                  <a:pos x="3591" y="1329"/>
                </a:cxn>
                <a:cxn ang="0">
                  <a:pos x="3443" y="1311"/>
                </a:cxn>
                <a:cxn ang="0">
                  <a:pos x="3286" y="1279"/>
                </a:cxn>
                <a:cxn ang="0">
                  <a:pos x="3204" y="1260"/>
                </a:cxn>
                <a:cxn ang="0">
                  <a:pos x="2885" y="1181"/>
                </a:cxn>
                <a:cxn ang="0">
                  <a:pos x="2588" y="1119"/>
                </a:cxn>
                <a:cxn ang="0">
                  <a:pos x="2313" y="1071"/>
                </a:cxn>
                <a:cxn ang="0">
                  <a:pos x="2059" y="1039"/>
                </a:cxn>
                <a:cxn ang="0">
                  <a:pos x="1821" y="1022"/>
                </a:cxn>
                <a:cxn ang="0">
                  <a:pos x="1602" y="1019"/>
                </a:cxn>
                <a:cxn ang="0">
                  <a:pos x="1396" y="1031"/>
                </a:cxn>
                <a:cxn ang="0">
                  <a:pos x="1252" y="1048"/>
                </a:cxn>
                <a:cxn ang="0">
                  <a:pos x="1160" y="1064"/>
                </a:cxn>
                <a:cxn ang="0">
                  <a:pos x="1071" y="1084"/>
                </a:cxn>
                <a:cxn ang="0">
                  <a:pos x="985" y="1106"/>
                </a:cxn>
                <a:cxn ang="0">
                  <a:pos x="901" y="1132"/>
                </a:cxn>
                <a:cxn ang="0">
                  <a:pos x="820" y="1163"/>
                </a:cxn>
                <a:cxn ang="0">
                  <a:pos x="702" y="1213"/>
                </a:cxn>
                <a:cxn ang="0">
                  <a:pos x="552" y="1290"/>
                </a:cxn>
                <a:cxn ang="0">
                  <a:pos x="408" y="1381"/>
                </a:cxn>
                <a:cxn ang="0">
                  <a:pos x="269" y="1483"/>
                </a:cxn>
                <a:cxn ang="0">
                  <a:pos x="133" y="1596"/>
                </a:cxn>
                <a:cxn ang="0">
                  <a:pos x="0" y="1722"/>
                </a:cxn>
              </a:cxnLst>
              <a:rect l="0" t="0" r="r" b="b"/>
              <a:pathLst>
                <a:path w="5265" h="1722">
                  <a:moveTo>
                    <a:pt x="5265" y="0"/>
                  </a:moveTo>
                  <a:lnTo>
                    <a:pt x="5265" y="0"/>
                  </a:lnTo>
                  <a:lnTo>
                    <a:pt x="5262" y="20"/>
                  </a:lnTo>
                  <a:lnTo>
                    <a:pt x="5249" y="73"/>
                  </a:lnTo>
                  <a:lnTo>
                    <a:pt x="5238" y="112"/>
                  </a:lnTo>
                  <a:lnTo>
                    <a:pt x="5226" y="155"/>
                  </a:lnTo>
                  <a:lnTo>
                    <a:pt x="5210" y="205"/>
                  </a:lnTo>
                  <a:lnTo>
                    <a:pt x="5191" y="262"/>
                  </a:lnTo>
                  <a:lnTo>
                    <a:pt x="5169" y="322"/>
                  </a:lnTo>
                  <a:lnTo>
                    <a:pt x="5142" y="385"/>
                  </a:lnTo>
                  <a:lnTo>
                    <a:pt x="5113" y="451"/>
                  </a:lnTo>
                  <a:lnTo>
                    <a:pt x="5078" y="520"/>
                  </a:lnTo>
                  <a:lnTo>
                    <a:pt x="5040" y="590"/>
                  </a:lnTo>
                  <a:lnTo>
                    <a:pt x="5019" y="625"/>
                  </a:lnTo>
                  <a:lnTo>
                    <a:pt x="4997" y="661"/>
                  </a:lnTo>
                  <a:lnTo>
                    <a:pt x="4974" y="696"/>
                  </a:lnTo>
                  <a:lnTo>
                    <a:pt x="4949" y="732"/>
                  </a:lnTo>
                  <a:lnTo>
                    <a:pt x="4923" y="767"/>
                  </a:lnTo>
                  <a:lnTo>
                    <a:pt x="4897" y="803"/>
                  </a:lnTo>
                  <a:lnTo>
                    <a:pt x="4869" y="838"/>
                  </a:lnTo>
                  <a:lnTo>
                    <a:pt x="4838" y="872"/>
                  </a:lnTo>
                  <a:lnTo>
                    <a:pt x="4808" y="906"/>
                  </a:lnTo>
                  <a:lnTo>
                    <a:pt x="4776" y="938"/>
                  </a:lnTo>
                  <a:lnTo>
                    <a:pt x="4741" y="971"/>
                  </a:lnTo>
                  <a:lnTo>
                    <a:pt x="4706" y="1003"/>
                  </a:lnTo>
                  <a:lnTo>
                    <a:pt x="4670" y="1034"/>
                  </a:lnTo>
                  <a:lnTo>
                    <a:pt x="4631" y="1064"/>
                  </a:lnTo>
                  <a:lnTo>
                    <a:pt x="4593" y="1093"/>
                  </a:lnTo>
                  <a:lnTo>
                    <a:pt x="4551" y="1121"/>
                  </a:lnTo>
                  <a:lnTo>
                    <a:pt x="4509" y="1147"/>
                  </a:lnTo>
                  <a:lnTo>
                    <a:pt x="4465" y="1173"/>
                  </a:lnTo>
                  <a:lnTo>
                    <a:pt x="4419" y="1195"/>
                  </a:lnTo>
                  <a:lnTo>
                    <a:pt x="4370" y="1218"/>
                  </a:lnTo>
                  <a:lnTo>
                    <a:pt x="4322" y="1239"/>
                  </a:lnTo>
                  <a:lnTo>
                    <a:pt x="4270" y="1258"/>
                  </a:lnTo>
                  <a:lnTo>
                    <a:pt x="4218" y="1274"/>
                  </a:lnTo>
                  <a:lnTo>
                    <a:pt x="4163" y="1290"/>
                  </a:lnTo>
                  <a:lnTo>
                    <a:pt x="4108" y="1303"/>
                  </a:lnTo>
                  <a:lnTo>
                    <a:pt x="4050" y="1315"/>
                  </a:lnTo>
                  <a:lnTo>
                    <a:pt x="3990" y="1324"/>
                  </a:lnTo>
                  <a:lnTo>
                    <a:pt x="3929" y="1331"/>
                  </a:lnTo>
                  <a:lnTo>
                    <a:pt x="3865" y="1336"/>
                  </a:lnTo>
                  <a:lnTo>
                    <a:pt x="3800" y="1337"/>
                  </a:lnTo>
                  <a:lnTo>
                    <a:pt x="3732" y="1337"/>
                  </a:lnTo>
                  <a:lnTo>
                    <a:pt x="3662" y="1336"/>
                  </a:lnTo>
                  <a:lnTo>
                    <a:pt x="3591" y="1329"/>
                  </a:lnTo>
                  <a:lnTo>
                    <a:pt x="3518" y="1321"/>
                  </a:lnTo>
                  <a:lnTo>
                    <a:pt x="3443" y="1311"/>
                  </a:lnTo>
                  <a:lnTo>
                    <a:pt x="3365" y="1297"/>
                  </a:lnTo>
                  <a:lnTo>
                    <a:pt x="3286" y="1279"/>
                  </a:lnTo>
                  <a:lnTo>
                    <a:pt x="3204" y="1260"/>
                  </a:lnTo>
                  <a:lnTo>
                    <a:pt x="3204" y="1260"/>
                  </a:lnTo>
                  <a:lnTo>
                    <a:pt x="3042" y="1219"/>
                  </a:lnTo>
                  <a:lnTo>
                    <a:pt x="2885" y="1181"/>
                  </a:lnTo>
                  <a:lnTo>
                    <a:pt x="2733" y="1148"/>
                  </a:lnTo>
                  <a:lnTo>
                    <a:pt x="2588" y="1119"/>
                  </a:lnTo>
                  <a:lnTo>
                    <a:pt x="2447" y="1093"/>
                  </a:lnTo>
                  <a:lnTo>
                    <a:pt x="2313" y="1071"/>
                  </a:lnTo>
                  <a:lnTo>
                    <a:pt x="2184" y="1053"/>
                  </a:lnTo>
                  <a:lnTo>
                    <a:pt x="2059" y="1039"/>
                  </a:lnTo>
                  <a:lnTo>
                    <a:pt x="1938" y="1029"/>
                  </a:lnTo>
                  <a:lnTo>
                    <a:pt x="1821" y="1022"/>
                  </a:lnTo>
                  <a:lnTo>
                    <a:pt x="1709" y="1019"/>
                  </a:lnTo>
                  <a:lnTo>
                    <a:pt x="1602" y="1019"/>
                  </a:lnTo>
                  <a:lnTo>
                    <a:pt x="1498" y="1024"/>
                  </a:lnTo>
                  <a:lnTo>
                    <a:pt x="1396" y="1031"/>
                  </a:lnTo>
                  <a:lnTo>
                    <a:pt x="1299" y="1042"/>
                  </a:lnTo>
                  <a:lnTo>
                    <a:pt x="1252" y="1048"/>
                  </a:lnTo>
                  <a:lnTo>
                    <a:pt x="1206" y="1056"/>
                  </a:lnTo>
                  <a:lnTo>
                    <a:pt x="1160" y="1064"/>
                  </a:lnTo>
                  <a:lnTo>
                    <a:pt x="1116" y="1074"/>
                  </a:lnTo>
                  <a:lnTo>
                    <a:pt x="1071" y="1084"/>
                  </a:lnTo>
                  <a:lnTo>
                    <a:pt x="1027" y="1095"/>
                  </a:lnTo>
                  <a:lnTo>
                    <a:pt x="985" y="1106"/>
                  </a:lnTo>
                  <a:lnTo>
                    <a:pt x="942" y="1119"/>
                  </a:lnTo>
                  <a:lnTo>
                    <a:pt x="901" y="1132"/>
                  </a:lnTo>
                  <a:lnTo>
                    <a:pt x="860" y="1147"/>
                  </a:lnTo>
                  <a:lnTo>
                    <a:pt x="820" y="1163"/>
                  </a:lnTo>
                  <a:lnTo>
                    <a:pt x="780" y="1177"/>
                  </a:lnTo>
                  <a:lnTo>
                    <a:pt x="702" y="1213"/>
                  </a:lnTo>
                  <a:lnTo>
                    <a:pt x="626" y="1250"/>
                  </a:lnTo>
                  <a:lnTo>
                    <a:pt x="552" y="1290"/>
                  </a:lnTo>
                  <a:lnTo>
                    <a:pt x="479" y="1334"/>
                  </a:lnTo>
                  <a:lnTo>
                    <a:pt x="408" y="1381"/>
                  </a:lnTo>
                  <a:lnTo>
                    <a:pt x="338" y="1429"/>
                  </a:lnTo>
                  <a:lnTo>
                    <a:pt x="269" y="1483"/>
                  </a:lnTo>
                  <a:lnTo>
                    <a:pt x="201" y="1538"/>
                  </a:lnTo>
                  <a:lnTo>
                    <a:pt x="133" y="1596"/>
                  </a:lnTo>
                  <a:lnTo>
                    <a:pt x="66" y="1657"/>
                  </a:lnTo>
                  <a:lnTo>
                    <a:pt x="0" y="172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904292" name="Freeform 100"/>
            <p:cNvSpPr>
              <a:spLocks/>
            </p:cNvSpPr>
            <p:nvPr/>
          </p:nvSpPr>
          <p:spPr bwMode="auto">
            <a:xfrm>
              <a:off x="1361" y="825"/>
              <a:ext cx="5239" cy="918"/>
            </a:xfrm>
            <a:custGeom>
              <a:avLst/>
              <a:gdLst/>
              <a:ahLst/>
              <a:cxnLst>
                <a:cxn ang="0">
                  <a:pos x="5239" y="0"/>
                </a:cxn>
                <a:cxn ang="0">
                  <a:pos x="5223" y="74"/>
                </a:cxn>
                <a:cxn ang="0">
                  <a:pos x="5202" y="158"/>
                </a:cxn>
                <a:cxn ang="0">
                  <a:pos x="5169" y="265"/>
                </a:cxn>
                <a:cxn ang="0">
                  <a:pos x="5122" y="389"/>
                </a:cxn>
                <a:cxn ang="0">
                  <a:pos x="5061" y="527"/>
                </a:cxn>
                <a:cxn ang="0">
                  <a:pos x="5003" y="635"/>
                </a:cxn>
                <a:cxn ang="0">
                  <a:pos x="4958" y="706"/>
                </a:cxn>
                <a:cxn ang="0">
                  <a:pos x="4909" y="778"/>
                </a:cxn>
                <a:cxn ang="0">
                  <a:pos x="4855" y="850"/>
                </a:cxn>
                <a:cxn ang="0">
                  <a:pos x="4796" y="921"/>
                </a:cxn>
                <a:cxn ang="0">
                  <a:pos x="4730" y="987"/>
                </a:cxn>
                <a:cxn ang="0">
                  <a:pos x="4660" y="1051"/>
                </a:cxn>
                <a:cxn ang="0">
                  <a:pos x="4583" y="1113"/>
                </a:cxn>
                <a:cxn ang="0">
                  <a:pos x="4500" y="1168"/>
                </a:cxn>
                <a:cxn ang="0">
                  <a:pos x="4411" y="1219"/>
                </a:cxn>
                <a:cxn ang="0">
                  <a:pos x="4315" y="1265"/>
                </a:cxn>
                <a:cxn ang="0">
                  <a:pos x="4211" y="1303"/>
                </a:cxn>
                <a:cxn ang="0">
                  <a:pos x="4101" y="1334"/>
                </a:cxn>
                <a:cxn ang="0">
                  <a:pos x="3985" y="1357"/>
                </a:cxn>
                <a:cxn ang="0">
                  <a:pos x="3860" y="1371"/>
                </a:cxn>
                <a:cxn ang="0">
                  <a:pos x="3727" y="1376"/>
                </a:cxn>
                <a:cxn ang="0">
                  <a:pos x="3585" y="1371"/>
                </a:cxn>
                <a:cxn ang="0">
                  <a:pos x="3436" y="1355"/>
                </a:cxn>
                <a:cxn ang="0">
                  <a:pos x="3279" y="1326"/>
                </a:cxn>
                <a:cxn ang="0">
                  <a:pos x="3198" y="1308"/>
                </a:cxn>
                <a:cxn ang="0">
                  <a:pos x="2877" y="1235"/>
                </a:cxn>
                <a:cxn ang="0">
                  <a:pos x="2580" y="1179"/>
                </a:cxn>
                <a:cxn ang="0">
                  <a:pos x="2303" y="1137"/>
                </a:cxn>
                <a:cxn ang="0">
                  <a:pos x="2048" y="1109"/>
                </a:cxn>
                <a:cxn ang="0">
                  <a:pos x="1811" y="1097"/>
                </a:cxn>
                <a:cxn ang="0">
                  <a:pos x="1591" y="1100"/>
                </a:cxn>
                <a:cxn ang="0">
                  <a:pos x="1387" y="1114"/>
                </a:cxn>
                <a:cxn ang="0">
                  <a:pos x="1243" y="1135"/>
                </a:cxn>
                <a:cxn ang="0">
                  <a:pos x="1151" y="1153"/>
                </a:cxn>
                <a:cxn ang="0">
                  <a:pos x="1062" y="1174"/>
                </a:cxn>
                <a:cxn ang="0">
                  <a:pos x="976" y="1200"/>
                </a:cxn>
                <a:cxn ang="0">
                  <a:pos x="893" y="1227"/>
                </a:cxn>
                <a:cxn ang="0">
                  <a:pos x="812" y="1258"/>
                </a:cxn>
                <a:cxn ang="0">
                  <a:pos x="696" y="1311"/>
                </a:cxn>
                <a:cxn ang="0">
                  <a:pos x="546" y="1392"/>
                </a:cxn>
                <a:cxn ang="0">
                  <a:pos x="404" y="1486"/>
                </a:cxn>
                <a:cxn ang="0">
                  <a:pos x="267" y="1591"/>
                </a:cxn>
                <a:cxn ang="0">
                  <a:pos x="132" y="1709"/>
                </a:cxn>
                <a:cxn ang="0">
                  <a:pos x="0" y="1836"/>
                </a:cxn>
              </a:cxnLst>
              <a:rect l="0" t="0" r="r" b="b"/>
              <a:pathLst>
                <a:path w="5239" h="1836">
                  <a:moveTo>
                    <a:pt x="5239" y="0"/>
                  </a:moveTo>
                  <a:lnTo>
                    <a:pt x="5239" y="0"/>
                  </a:lnTo>
                  <a:lnTo>
                    <a:pt x="5236" y="20"/>
                  </a:lnTo>
                  <a:lnTo>
                    <a:pt x="5223" y="74"/>
                  </a:lnTo>
                  <a:lnTo>
                    <a:pt x="5215" y="113"/>
                  </a:lnTo>
                  <a:lnTo>
                    <a:pt x="5202" y="158"/>
                  </a:lnTo>
                  <a:lnTo>
                    <a:pt x="5187" y="209"/>
                  </a:lnTo>
                  <a:lnTo>
                    <a:pt x="5169" y="265"/>
                  </a:lnTo>
                  <a:lnTo>
                    <a:pt x="5148" y="325"/>
                  </a:lnTo>
                  <a:lnTo>
                    <a:pt x="5122" y="389"/>
                  </a:lnTo>
                  <a:lnTo>
                    <a:pt x="5093" y="457"/>
                  </a:lnTo>
                  <a:lnTo>
                    <a:pt x="5061" y="527"/>
                  </a:lnTo>
                  <a:lnTo>
                    <a:pt x="5023" y="598"/>
                  </a:lnTo>
                  <a:lnTo>
                    <a:pt x="5003" y="635"/>
                  </a:lnTo>
                  <a:lnTo>
                    <a:pt x="4982" y="670"/>
                  </a:lnTo>
                  <a:lnTo>
                    <a:pt x="4958" y="706"/>
                  </a:lnTo>
                  <a:lnTo>
                    <a:pt x="4934" y="743"/>
                  </a:lnTo>
                  <a:lnTo>
                    <a:pt x="4909" y="778"/>
                  </a:lnTo>
                  <a:lnTo>
                    <a:pt x="4883" y="814"/>
                  </a:lnTo>
                  <a:lnTo>
                    <a:pt x="4855" y="850"/>
                  </a:lnTo>
                  <a:lnTo>
                    <a:pt x="4826" y="885"/>
                  </a:lnTo>
                  <a:lnTo>
                    <a:pt x="4796" y="921"/>
                  </a:lnTo>
                  <a:lnTo>
                    <a:pt x="4764" y="954"/>
                  </a:lnTo>
                  <a:lnTo>
                    <a:pt x="4730" y="987"/>
                  </a:lnTo>
                  <a:lnTo>
                    <a:pt x="4696" y="1019"/>
                  </a:lnTo>
                  <a:lnTo>
                    <a:pt x="4660" y="1051"/>
                  </a:lnTo>
                  <a:lnTo>
                    <a:pt x="4622" y="1082"/>
                  </a:lnTo>
                  <a:lnTo>
                    <a:pt x="4583" y="1113"/>
                  </a:lnTo>
                  <a:lnTo>
                    <a:pt x="4543" y="1140"/>
                  </a:lnTo>
                  <a:lnTo>
                    <a:pt x="4500" y="1168"/>
                  </a:lnTo>
                  <a:lnTo>
                    <a:pt x="4457" y="1195"/>
                  </a:lnTo>
                  <a:lnTo>
                    <a:pt x="4411" y="1219"/>
                  </a:lnTo>
                  <a:lnTo>
                    <a:pt x="4364" y="1242"/>
                  </a:lnTo>
                  <a:lnTo>
                    <a:pt x="4315" y="1265"/>
                  </a:lnTo>
                  <a:lnTo>
                    <a:pt x="4264" y="1284"/>
                  </a:lnTo>
                  <a:lnTo>
                    <a:pt x="4211" y="1303"/>
                  </a:lnTo>
                  <a:lnTo>
                    <a:pt x="4157" y="1319"/>
                  </a:lnTo>
                  <a:lnTo>
                    <a:pt x="4101" y="1334"/>
                  </a:lnTo>
                  <a:lnTo>
                    <a:pt x="4043" y="1347"/>
                  </a:lnTo>
                  <a:lnTo>
                    <a:pt x="3985" y="1357"/>
                  </a:lnTo>
                  <a:lnTo>
                    <a:pt x="3922" y="1365"/>
                  </a:lnTo>
                  <a:lnTo>
                    <a:pt x="3860" y="1371"/>
                  </a:lnTo>
                  <a:lnTo>
                    <a:pt x="3793" y="1374"/>
                  </a:lnTo>
                  <a:lnTo>
                    <a:pt x="3727" y="1376"/>
                  </a:lnTo>
                  <a:lnTo>
                    <a:pt x="3657" y="1374"/>
                  </a:lnTo>
                  <a:lnTo>
                    <a:pt x="3585" y="1371"/>
                  </a:lnTo>
                  <a:lnTo>
                    <a:pt x="3513" y="1365"/>
                  </a:lnTo>
                  <a:lnTo>
                    <a:pt x="3436" y="1355"/>
                  </a:lnTo>
                  <a:lnTo>
                    <a:pt x="3359" y="1342"/>
                  </a:lnTo>
                  <a:lnTo>
                    <a:pt x="3279" y="1326"/>
                  </a:lnTo>
                  <a:lnTo>
                    <a:pt x="3198" y="1308"/>
                  </a:lnTo>
                  <a:lnTo>
                    <a:pt x="3198" y="1308"/>
                  </a:lnTo>
                  <a:lnTo>
                    <a:pt x="3034" y="1269"/>
                  </a:lnTo>
                  <a:lnTo>
                    <a:pt x="2877" y="1235"/>
                  </a:lnTo>
                  <a:lnTo>
                    <a:pt x="2726" y="1205"/>
                  </a:lnTo>
                  <a:lnTo>
                    <a:pt x="2580" y="1179"/>
                  </a:lnTo>
                  <a:lnTo>
                    <a:pt x="2439" y="1156"/>
                  </a:lnTo>
                  <a:lnTo>
                    <a:pt x="2303" y="1137"/>
                  </a:lnTo>
                  <a:lnTo>
                    <a:pt x="2174" y="1121"/>
                  </a:lnTo>
                  <a:lnTo>
                    <a:pt x="2048" y="1109"/>
                  </a:lnTo>
                  <a:lnTo>
                    <a:pt x="1927" y="1101"/>
                  </a:lnTo>
                  <a:lnTo>
                    <a:pt x="1811" y="1097"/>
                  </a:lnTo>
                  <a:lnTo>
                    <a:pt x="1699" y="1097"/>
                  </a:lnTo>
                  <a:lnTo>
                    <a:pt x="1591" y="1100"/>
                  </a:lnTo>
                  <a:lnTo>
                    <a:pt x="1487" y="1105"/>
                  </a:lnTo>
                  <a:lnTo>
                    <a:pt x="1387" y="1114"/>
                  </a:lnTo>
                  <a:lnTo>
                    <a:pt x="1290" y="1127"/>
                  </a:lnTo>
                  <a:lnTo>
                    <a:pt x="1243" y="1135"/>
                  </a:lnTo>
                  <a:lnTo>
                    <a:pt x="1197" y="1143"/>
                  </a:lnTo>
                  <a:lnTo>
                    <a:pt x="1151" y="1153"/>
                  </a:lnTo>
                  <a:lnTo>
                    <a:pt x="1107" y="1164"/>
                  </a:lnTo>
                  <a:lnTo>
                    <a:pt x="1062" y="1174"/>
                  </a:lnTo>
                  <a:lnTo>
                    <a:pt x="1019" y="1187"/>
                  </a:lnTo>
                  <a:lnTo>
                    <a:pt x="976" y="1200"/>
                  </a:lnTo>
                  <a:lnTo>
                    <a:pt x="934" y="1213"/>
                  </a:lnTo>
                  <a:lnTo>
                    <a:pt x="893" y="1227"/>
                  </a:lnTo>
                  <a:lnTo>
                    <a:pt x="853" y="1242"/>
                  </a:lnTo>
                  <a:lnTo>
                    <a:pt x="812" y="1258"/>
                  </a:lnTo>
                  <a:lnTo>
                    <a:pt x="772" y="1276"/>
                  </a:lnTo>
                  <a:lnTo>
                    <a:pt x="696" y="1311"/>
                  </a:lnTo>
                  <a:lnTo>
                    <a:pt x="619" y="1350"/>
                  </a:lnTo>
                  <a:lnTo>
                    <a:pt x="546" y="1392"/>
                  </a:lnTo>
                  <a:lnTo>
                    <a:pt x="473" y="1437"/>
                  </a:lnTo>
                  <a:lnTo>
                    <a:pt x="404" y="1486"/>
                  </a:lnTo>
                  <a:lnTo>
                    <a:pt x="335" y="1537"/>
                  </a:lnTo>
                  <a:lnTo>
                    <a:pt x="267" y="1591"/>
                  </a:lnTo>
                  <a:lnTo>
                    <a:pt x="199" y="1649"/>
                  </a:lnTo>
                  <a:lnTo>
                    <a:pt x="132" y="1709"/>
                  </a:lnTo>
                  <a:lnTo>
                    <a:pt x="67" y="1772"/>
                  </a:lnTo>
                  <a:lnTo>
                    <a:pt x="0" y="183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904293" name="Freeform 101"/>
            <p:cNvSpPr>
              <a:spLocks/>
            </p:cNvSpPr>
            <p:nvPr/>
          </p:nvSpPr>
          <p:spPr bwMode="auto">
            <a:xfrm>
              <a:off x="1407" y="796"/>
              <a:ext cx="5211" cy="976"/>
            </a:xfrm>
            <a:custGeom>
              <a:avLst/>
              <a:gdLst/>
              <a:ahLst/>
              <a:cxnLst>
                <a:cxn ang="0">
                  <a:pos x="5211" y="0"/>
                </a:cxn>
                <a:cxn ang="0">
                  <a:pos x="5197" y="76"/>
                </a:cxn>
                <a:cxn ang="0">
                  <a:pos x="5176" y="160"/>
                </a:cxn>
                <a:cxn ang="0">
                  <a:pos x="5144" y="268"/>
                </a:cxn>
                <a:cxn ang="0">
                  <a:pos x="5100" y="394"/>
                </a:cxn>
                <a:cxn ang="0">
                  <a:pos x="5040" y="533"/>
                </a:cxn>
                <a:cxn ang="0">
                  <a:pos x="4983" y="643"/>
                </a:cxn>
                <a:cxn ang="0">
                  <a:pos x="4940" y="715"/>
                </a:cxn>
                <a:cxn ang="0">
                  <a:pos x="4893" y="790"/>
                </a:cxn>
                <a:cxn ang="0">
                  <a:pos x="4839" y="862"/>
                </a:cxn>
                <a:cxn ang="0">
                  <a:pos x="4780" y="933"/>
                </a:cxn>
                <a:cxn ang="0">
                  <a:pos x="4716" y="1003"/>
                </a:cxn>
                <a:cxn ang="0">
                  <a:pos x="4647" y="1069"/>
                </a:cxn>
                <a:cxn ang="0">
                  <a:pos x="4571" y="1130"/>
                </a:cxn>
                <a:cxn ang="0">
                  <a:pos x="4489" y="1188"/>
                </a:cxn>
                <a:cxn ang="0">
                  <a:pos x="4400" y="1242"/>
                </a:cxn>
                <a:cxn ang="0">
                  <a:pos x="4305" y="1289"/>
                </a:cxn>
                <a:cxn ang="0">
                  <a:pos x="4203" y="1331"/>
                </a:cxn>
                <a:cxn ang="0">
                  <a:pos x="4093" y="1363"/>
                </a:cxn>
                <a:cxn ang="0">
                  <a:pos x="3976" y="1389"/>
                </a:cxn>
                <a:cxn ang="0">
                  <a:pos x="3851" y="1406"/>
                </a:cxn>
                <a:cxn ang="0">
                  <a:pos x="3718" y="1413"/>
                </a:cxn>
                <a:cxn ang="0">
                  <a:pos x="3578" y="1411"/>
                </a:cxn>
                <a:cxn ang="0">
                  <a:pos x="3428" y="1398"/>
                </a:cxn>
                <a:cxn ang="0">
                  <a:pos x="3271" y="1373"/>
                </a:cxn>
                <a:cxn ang="0">
                  <a:pos x="3188" y="1356"/>
                </a:cxn>
                <a:cxn ang="0">
                  <a:pos x="2867" y="1290"/>
                </a:cxn>
                <a:cxn ang="0">
                  <a:pos x="2568" y="1239"/>
                </a:cxn>
                <a:cxn ang="0">
                  <a:pos x="2292" y="1203"/>
                </a:cxn>
                <a:cxn ang="0">
                  <a:pos x="2037" y="1180"/>
                </a:cxn>
                <a:cxn ang="0">
                  <a:pos x="1799" y="1172"/>
                </a:cxn>
                <a:cxn ang="0">
                  <a:pos x="1580" y="1179"/>
                </a:cxn>
                <a:cxn ang="0">
                  <a:pos x="1376" y="1198"/>
                </a:cxn>
                <a:cxn ang="0">
                  <a:pos x="1231" y="1222"/>
                </a:cxn>
                <a:cxn ang="0">
                  <a:pos x="1140" y="1242"/>
                </a:cxn>
                <a:cxn ang="0">
                  <a:pos x="1052" y="1266"/>
                </a:cxn>
                <a:cxn ang="0">
                  <a:pos x="966" y="1292"/>
                </a:cxn>
                <a:cxn ang="0">
                  <a:pos x="883" y="1323"/>
                </a:cxn>
                <a:cxn ang="0">
                  <a:pos x="802" y="1355"/>
                </a:cxn>
                <a:cxn ang="0">
                  <a:pos x="687" y="1410"/>
                </a:cxn>
                <a:cxn ang="0">
                  <a:pos x="539" y="1495"/>
                </a:cxn>
                <a:cxn ang="0">
                  <a:pos x="398" y="1592"/>
                </a:cxn>
                <a:cxn ang="0">
                  <a:pos x="262" y="1700"/>
                </a:cxn>
                <a:cxn ang="0">
                  <a:pos x="130" y="1821"/>
                </a:cxn>
                <a:cxn ang="0">
                  <a:pos x="0" y="1952"/>
                </a:cxn>
              </a:cxnLst>
              <a:rect l="0" t="0" r="r" b="b"/>
              <a:pathLst>
                <a:path w="5211" h="1952">
                  <a:moveTo>
                    <a:pt x="5211" y="0"/>
                  </a:moveTo>
                  <a:lnTo>
                    <a:pt x="5211" y="0"/>
                  </a:lnTo>
                  <a:lnTo>
                    <a:pt x="5206" y="21"/>
                  </a:lnTo>
                  <a:lnTo>
                    <a:pt x="5197" y="76"/>
                  </a:lnTo>
                  <a:lnTo>
                    <a:pt x="5187" y="115"/>
                  </a:lnTo>
                  <a:lnTo>
                    <a:pt x="5176" y="160"/>
                  </a:lnTo>
                  <a:lnTo>
                    <a:pt x="5162" y="212"/>
                  </a:lnTo>
                  <a:lnTo>
                    <a:pt x="5144" y="268"/>
                  </a:lnTo>
                  <a:lnTo>
                    <a:pt x="5123" y="329"/>
                  </a:lnTo>
                  <a:lnTo>
                    <a:pt x="5100" y="394"/>
                  </a:lnTo>
                  <a:lnTo>
                    <a:pt x="5072" y="463"/>
                  </a:lnTo>
                  <a:lnTo>
                    <a:pt x="5040" y="533"/>
                  </a:lnTo>
                  <a:lnTo>
                    <a:pt x="5004" y="606"/>
                  </a:lnTo>
                  <a:lnTo>
                    <a:pt x="4983" y="643"/>
                  </a:lnTo>
                  <a:lnTo>
                    <a:pt x="4962" y="680"/>
                  </a:lnTo>
                  <a:lnTo>
                    <a:pt x="4940" y="715"/>
                  </a:lnTo>
                  <a:lnTo>
                    <a:pt x="4916" y="753"/>
                  </a:lnTo>
                  <a:lnTo>
                    <a:pt x="4893" y="790"/>
                  </a:lnTo>
                  <a:lnTo>
                    <a:pt x="4866" y="827"/>
                  </a:lnTo>
                  <a:lnTo>
                    <a:pt x="4839" y="862"/>
                  </a:lnTo>
                  <a:lnTo>
                    <a:pt x="4811" y="898"/>
                  </a:lnTo>
                  <a:lnTo>
                    <a:pt x="4780" y="933"/>
                  </a:lnTo>
                  <a:lnTo>
                    <a:pt x="4750" y="969"/>
                  </a:lnTo>
                  <a:lnTo>
                    <a:pt x="4716" y="1003"/>
                  </a:lnTo>
                  <a:lnTo>
                    <a:pt x="4683" y="1037"/>
                  </a:lnTo>
                  <a:lnTo>
                    <a:pt x="4647" y="1069"/>
                  </a:lnTo>
                  <a:lnTo>
                    <a:pt x="4609" y="1100"/>
                  </a:lnTo>
                  <a:lnTo>
                    <a:pt x="4571" y="1130"/>
                  </a:lnTo>
                  <a:lnTo>
                    <a:pt x="4530" y="1161"/>
                  </a:lnTo>
                  <a:lnTo>
                    <a:pt x="4489" y="1188"/>
                  </a:lnTo>
                  <a:lnTo>
                    <a:pt x="4446" y="1216"/>
                  </a:lnTo>
                  <a:lnTo>
                    <a:pt x="4400" y="1242"/>
                  </a:lnTo>
                  <a:lnTo>
                    <a:pt x="4354" y="1266"/>
                  </a:lnTo>
                  <a:lnTo>
                    <a:pt x="4305" y="1289"/>
                  </a:lnTo>
                  <a:lnTo>
                    <a:pt x="4255" y="1311"/>
                  </a:lnTo>
                  <a:lnTo>
                    <a:pt x="4203" y="1331"/>
                  </a:lnTo>
                  <a:lnTo>
                    <a:pt x="4148" y="1348"/>
                  </a:lnTo>
                  <a:lnTo>
                    <a:pt x="4093" y="1363"/>
                  </a:lnTo>
                  <a:lnTo>
                    <a:pt x="4036" y="1377"/>
                  </a:lnTo>
                  <a:lnTo>
                    <a:pt x="3976" y="1389"/>
                  </a:lnTo>
                  <a:lnTo>
                    <a:pt x="3915" y="1398"/>
                  </a:lnTo>
                  <a:lnTo>
                    <a:pt x="3851" y="1406"/>
                  </a:lnTo>
                  <a:lnTo>
                    <a:pt x="3786" y="1411"/>
                  </a:lnTo>
                  <a:lnTo>
                    <a:pt x="3718" y="1413"/>
                  </a:lnTo>
                  <a:lnTo>
                    <a:pt x="3649" y="1415"/>
                  </a:lnTo>
                  <a:lnTo>
                    <a:pt x="3578" y="1411"/>
                  </a:lnTo>
                  <a:lnTo>
                    <a:pt x="3504" y="1406"/>
                  </a:lnTo>
                  <a:lnTo>
                    <a:pt x="3428" y="1398"/>
                  </a:lnTo>
                  <a:lnTo>
                    <a:pt x="3350" y="1387"/>
                  </a:lnTo>
                  <a:lnTo>
                    <a:pt x="3271" y="1373"/>
                  </a:lnTo>
                  <a:lnTo>
                    <a:pt x="3188" y="1356"/>
                  </a:lnTo>
                  <a:lnTo>
                    <a:pt x="3188" y="1356"/>
                  </a:lnTo>
                  <a:lnTo>
                    <a:pt x="3025" y="1321"/>
                  </a:lnTo>
                  <a:lnTo>
                    <a:pt x="2867" y="1290"/>
                  </a:lnTo>
                  <a:lnTo>
                    <a:pt x="2716" y="1263"/>
                  </a:lnTo>
                  <a:lnTo>
                    <a:pt x="2568" y="1239"/>
                  </a:lnTo>
                  <a:lnTo>
                    <a:pt x="2428" y="1219"/>
                  </a:lnTo>
                  <a:lnTo>
                    <a:pt x="2292" y="1203"/>
                  </a:lnTo>
                  <a:lnTo>
                    <a:pt x="2162" y="1190"/>
                  </a:lnTo>
                  <a:lnTo>
                    <a:pt x="2037" y="1180"/>
                  </a:lnTo>
                  <a:lnTo>
                    <a:pt x="1916" y="1174"/>
                  </a:lnTo>
                  <a:lnTo>
                    <a:pt x="1799" y="1172"/>
                  </a:lnTo>
                  <a:lnTo>
                    <a:pt x="1688" y="1174"/>
                  </a:lnTo>
                  <a:lnTo>
                    <a:pt x="1580" y="1179"/>
                  </a:lnTo>
                  <a:lnTo>
                    <a:pt x="1476" y="1187"/>
                  </a:lnTo>
                  <a:lnTo>
                    <a:pt x="1376" y="1198"/>
                  </a:lnTo>
                  <a:lnTo>
                    <a:pt x="1279" y="1214"/>
                  </a:lnTo>
                  <a:lnTo>
                    <a:pt x="1231" y="1222"/>
                  </a:lnTo>
                  <a:lnTo>
                    <a:pt x="1186" y="1232"/>
                  </a:lnTo>
                  <a:lnTo>
                    <a:pt x="1140" y="1242"/>
                  </a:lnTo>
                  <a:lnTo>
                    <a:pt x="1095" y="1253"/>
                  </a:lnTo>
                  <a:lnTo>
                    <a:pt x="1052" y="1266"/>
                  </a:lnTo>
                  <a:lnTo>
                    <a:pt x="1009" y="1279"/>
                  </a:lnTo>
                  <a:lnTo>
                    <a:pt x="966" y="1292"/>
                  </a:lnTo>
                  <a:lnTo>
                    <a:pt x="925" y="1306"/>
                  </a:lnTo>
                  <a:lnTo>
                    <a:pt x="883" y="1323"/>
                  </a:lnTo>
                  <a:lnTo>
                    <a:pt x="843" y="1339"/>
                  </a:lnTo>
                  <a:lnTo>
                    <a:pt x="802" y="1355"/>
                  </a:lnTo>
                  <a:lnTo>
                    <a:pt x="763" y="1373"/>
                  </a:lnTo>
                  <a:lnTo>
                    <a:pt x="687" y="1410"/>
                  </a:lnTo>
                  <a:lnTo>
                    <a:pt x="612" y="1452"/>
                  </a:lnTo>
                  <a:lnTo>
                    <a:pt x="539" y="1495"/>
                  </a:lnTo>
                  <a:lnTo>
                    <a:pt x="468" y="1542"/>
                  </a:lnTo>
                  <a:lnTo>
                    <a:pt x="398" y="1592"/>
                  </a:lnTo>
                  <a:lnTo>
                    <a:pt x="329" y="1644"/>
                  </a:lnTo>
                  <a:lnTo>
                    <a:pt x="262" y="1700"/>
                  </a:lnTo>
                  <a:lnTo>
                    <a:pt x="196" y="1758"/>
                  </a:lnTo>
                  <a:lnTo>
                    <a:pt x="130" y="1821"/>
                  </a:lnTo>
                  <a:lnTo>
                    <a:pt x="65" y="1884"/>
                  </a:lnTo>
                  <a:lnTo>
                    <a:pt x="0" y="195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904294" name="Freeform 102"/>
            <p:cNvSpPr>
              <a:spLocks/>
            </p:cNvSpPr>
            <p:nvPr/>
          </p:nvSpPr>
          <p:spPr bwMode="auto">
            <a:xfrm>
              <a:off x="1454" y="767"/>
              <a:ext cx="5179" cy="1034"/>
            </a:xfrm>
            <a:custGeom>
              <a:avLst/>
              <a:gdLst/>
              <a:ahLst/>
              <a:cxnLst>
                <a:cxn ang="0">
                  <a:pos x="5179" y="0"/>
                </a:cxn>
                <a:cxn ang="0">
                  <a:pos x="5166" y="74"/>
                </a:cxn>
                <a:cxn ang="0">
                  <a:pos x="5148" y="159"/>
                </a:cxn>
                <a:cxn ang="0">
                  <a:pos x="5118" y="269"/>
                </a:cxn>
                <a:cxn ang="0">
                  <a:pos x="5075" y="397"/>
                </a:cxn>
                <a:cxn ang="0">
                  <a:pos x="5016" y="537"/>
                </a:cxn>
                <a:cxn ang="0">
                  <a:pos x="4962" y="649"/>
                </a:cxn>
                <a:cxn ang="0">
                  <a:pos x="4921" y="723"/>
                </a:cxn>
                <a:cxn ang="0">
                  <a:pos x="4873" y="799"/>
                </a:cxn>
                <a:cxn ang="0">
                  <a:pos x="4822" y="873"/>
                </a:cxn>
                <a:cxn ang="0">
                  <a:pos x="4764" y="946"/>
                </a:cxn>
                <a:cxn ang="0">
                  <a:pos x="4701" y="1015"/>
                </a:cxn>
                <a:cxn ang="0">
                  <a:pos x="4632" y="1083"/>
                </a:cxn>
                <a:cxn ang="0">
                  <a:pos x="4558" y="1148"/>
                </a:cxn>
                <a:cxn ang="0">
                  <a:pos x="4476" y="1207"/>
                </a:cxn>
                <a:cxn ang="0">
                  <a:pos x="4389" y="1262"/>
                </a:cxn>
                <a:cxn ang="0">
                  <a:pos x="4294" y="1312"/>
                </a:cxn>
                <a:cxn ang="0">
                  <a:pos x="4192" y="1356"/>
                </a:cxn>
                <a:cxn ang="0">
                  <a:pos x="4083" y="1391"/>
                </a:cxn>
                <a:cxn ang="0">
                  <a:pos x="3967" y="1419"/>
                </a:cxn>
                <a:cxn ang="0">
                  <a:pos x="3842" y="1438"/>
                </a:cxn>
                <a:cxn ang="0">
                  <a:pos x="3710" y="1450"/>
                </a:cxn>
                <a:cxn ang="0">
                  <a:pos x="3568" y="1450"/>
                </a:cxn>
                <a:cxn ang="0">
                  <a:pos x="3420" y="1440"/>
                </a:cxn>
                <a:cxn ang="0">
                  <a:pos x="3261" y="1417"/>
                </a:cxn>
                <a:cxn ang="0">
                  <a:pos x="3178" y="1403"/>
                </a:cxn>
                <a:cxn ang="0">
                  <a:pos x="2856" y="1343"/>
                </a:cxn>
                <a:cxn ang="0">
                  <a:pos x="2558" y="1296"/>
                </a:cxn>
                <a:cxn ang="0">
                  <a:pos x="2281" y="1265"/>
                </a:cxn>
                <a:cxn ang="0">
                  <a:pos x="2024" y="1249"/>
                </a:cxn>
                <a:cxn ang="0">
                  <a:pos x="1787" y="1246"/>
                </a:cxn>
                <a:cxn ang="0">
                  <a:pos x="1568" y="1256"/>
                </a:cxn>
                <a:cxn ang="0">
                  <a:pos x="1363" y="1280"/>
                </a:cxn>
                <a:cxn ang="0">
                  <a:pos x="1268" y="1298"/>
                </a:cxn>
                <a:cxn ang="0">
                  <a:pos x="1175" y="1319"/>
                </a:cxn>
                <a:cxn ang="0">
                  <a:pos x="1084" y="1341"/>
                </a:cxn>
                <a:cxn ang="0">
                  <a:pos x="998" y="1369"/>
                </a:cxn>
                <a:cxn ang="0">
                  <a:pos x="914" y="1398"/>
                </a:cxn>
                <a:cxn ang="0">
                  <a:pos x="833" y="1432"/>
                </a:cxn>
                <a:cxn ang="0">
                  <a:pos x="754" y="1467"/>
                </a:cxn>
                <a:cxn ang="0">
                  <a:pos x="678" y="1508"/>
                </a:cxn>
                <a:cxn ang="0">
                  <a:pos x="532" y="1595"/>
                </a:cxn>
                <a:cxn ang="0">
                  <a:pos x="392" y="1695"/>
                </a:cxn>
                <a:cxn ang="0">
                  <a:pos x="258" y="1808"/>
                </a:cxn>
                <a:cxn ang="0">
                  <a:pos x="128" y="1931"/>
                </a:cxn>
                <a:cxn ang="0">
                  <a:pos x="0" y="2066"/>
                </a:cxn>
              </a:cxnLst>
              <a:rect l="0" t="0" r="r" b="b"/>
              <a:pathLst>
                <a:path w="5179" h="2066">
                  <a:moveTo>
                    <a:pt x="5179" y="0"/>
                  </a:moveTo>
                  <a:lnTo>
                    <a:pt x="5179" y="0"/>
                  </a:lnTo>
                  <a:lnTo>
                    <a:pt x="5176" y="19"/>
                  </a:lnTo>
                  <a:lnTo>
                    <a:pt x="5166" y="74"/>
                  </a:lnTo>
                  <a:lnTo>
                    <a:pt x="5158" y="114"/>
                  </a:lnTo>
                  <a:lnTo>
                    <a:pt x="5148" y="159"/>
                  </a:lnTo>
                  <a:lnTo>
                    <a:pt x="5134" y="211"/>
                  </a:lnTo>
                  <a:lnTo>
                    <a:pt x="5118" y="269"/>
                  </a:lnTo>
                  <a:lnTo>
                    <a:pt x="5098" y="331"/>
                  </a:lnTo>
                  <a:lnTo>
                    <a:pt x="5075" y="397"/>
                  </a:lnTo>
                  <a:lnTo>
                    <a:pt x="5048" y="466"/>
                  </a:lnTo>
                  <a:lnTo>
                    <a:pt x="5016" y="537"/>
                  </a:lnTo>
                  <a:lnTo>
                    <a:pt x="4982" y="612"/>
                  </a:lnTo>
                  <a:lnTo>
                    <a:pt x="4962" y="649"/>
                  </a:lnTo>
                  <a:lnTo>
                    <a:pt x="4941" y="686"/>
                  </a:lnTo>
                  <a:lnTo>
                    <a:pt x="4921" y="723"/>
                  </a:lnTo>
                  <a:lnTo>
                    <a:pt x="4897" y="762"/>
                  </a:lnTo>
                  <a:lnTo>
                    <a:pt x="4873" y="799"/>
                  </a:lnTo>
                  <a:lnTo>
                    <a:pt x="4848" y="836"/>
                  </a:lnTo>
                  <a:lnTo>
                    <a:pt x="4822" y="873"/>
                  </a:lnTo>
                  <a:lnTo>
                    <a:pt x="4794" y="909"/>
                  </a:lnTo>
                  <a:lnTo>
                    <a:pt x="4764" y="946"/>
                  </a:lnTo>
                  <a:lnTo>
                    <a:pt x="4733" y="981"/>
                  </a:lnTo>
                  <a:lnTo>
                    <a:pt x="4701" y="1015"/>
                  </a:lnTo>
                  <a:lnTo>
                    <a:pt x="4668" y="1051"/>
                  </a:lnTo>
                  <a:lnTo>
                    <a:pt x="4632" y="1083"/>
                  </a:lnTo>
                  <a:lnTo>
                    <a:pt x="4596" y="1117"/>
                  </a:lnTo>
                  <a:lnTo>
                    <a:pt x="4558" y="1148"/>
                  </a:lnTo>
                  <a:lnTo>
                    <a:pt x="4518" y="1178"/>
                  </a:lnTo>
                  <a:lnTo>
                    <a:pt x="4476" y="1207"/>
                  </a:lnTo>
                  <a:lnTo>
                    <a:pt x="4433" y="1236"/>
                  </a:lnTo>
                  <a:lnTo>
                    <a:pt x="4389" y="1262"/>
                  </a:lnTo>
                  <a:lnTo>
                    <a:pt x="4342" y="1288"/>
                  </a:lnTo>
                  <a:lnTo>
                    <a:pt x="4294" y="1312"/>
                  </a:lnTo>
                  <a:lnTo>
                    <a:pt x="4244" y="1335"/>
                  </a:lnTo>
                  <a:lnTo>
                    <a:pt x="4192" y="1356"/>
                  </a:lnTo>
                  <a:lnTo>
                    <a:pt x="4139" y="1374"/>
                  </a:lnTo>
                  <a:lnTo>
                    <a:pt x="4083" y="1391"/>
                  </a:lnTo>
                  <a:lnTo>
                    <a:pt x="4026" y="1406"/>
                  </a:lnTo>
                  <a:lnTo>
                    <a:pt x="3967" y="1419"/>
                  </a:lnTo>
                  <a:lnTo>
                    <a:pt x="3906" y="1430"/>
                  </a:lnTo>
                  <a:lnTo>
                    <a:pt x="3842" y="1438"/>
                  </a:lnTo>
                  <a:lnTo>
                    <a:pt x="3777" y="1445"/>
                  </a:lnTo>
                  <a:lnTo>
                    <a:pt x="3710" y="1450"/>
                  </a:lnTo>
                  <a:lnTo>
                    <a:pt x="3641" y="1451"/>
                  </a:lnTo>
                  <a:lnTo>
                    <a:pt x="3568" y="1450"/>
                  </a:lnTo>
                  <a:lnTo>
                    <a:pt x="3495" y="1446"/>
                  </a:lnTo>
                  <a:lnTo>
                    <a:pt x="3420" y="1440"/>
                  </a:lnTo>
                  <a:lnTo>
                    <a:pt x="3341" y="1430"/>
                  </a:lnTo>
                  <a:lnTo>
                    <a:pt x="3261" y="1417"/>
                  </a:lnTo>
                  <a:lnTo>
                    <a:pt x="3178" y="1403"/>
                  </a:lnTo>
                  <a:lnTo>
                    <a:pt x="3178" y="1403"/>
                  </a:lnTo>
                  <a:lnTo>
                    <a:pt x="3014" y="1370"/>
                  </a:lnTo>
                  <a:lnTo>
                    <a:pt x="2856" y="1343"/>
                  </a:lnTo>
                  <a:lnTo>
                    <a:pt x="2703" y="1317"/>
                  </a:lnTo>
                  <a:lnTo>
                    <a:pt x="2558" y="1296"/>
                  </a:lnTo>
                  <a:lnTo>
                    <a:pt x="2416" y="1280"/>
                  </a:lnTo>
                  <a:lnTo>
                    <a:pt x="2281" y="1265"/>
                  </a:lnTo>
                  <a:lnTo>
                    <a:pt x="2149" y="1256"/>
                  </a:lnTo>
                  <a:lnTo>
                    <a:pt x="2024" y="1249"/>
                  </a:lnTo>
                  <a:lnTo>
                    <a:pt x="1904" y="1246"/>
                  </a:lnTo>
                  <a:lnTo>
                    <a:pt x="1787" y="1246"/>
                  </a:lnTo>
                  <a:lnTo>
                    <a:pt x="1674" y="1249"/>
                  </a:lnTo>
                  <a:lnTo>
                    <a:pt x="1568" y="1256"/>
                  </a:lnTo>
                  <a:lnTo>
                    <a:pt x="1463" y="1267"/>
                  </a:lnTo>
                  <a:lnTo>
                    <a:pt x="1363" y="1280"/>
                  </a:lnTo>
                  <a:lnTo>
                    <a:pt x="1315" y="1288"/>
                  </a:lnTo>
                  <a:lnTo>
                    <a:pt x="1268" y="1298"/>
                  </a:lnTo>
                  <a:lnTo>
                    <a:pt x="1220" y="1307"/>
                  </a:lnTo>
                  <a:lnTo>
                    <a:pt x="1175" y="1319"/>
                  </a:lnTo>
                  <a:lnTo>
                    <a:pt x="1129" y="1330"/>
                  </a:lnTo>
                  <a:lnTo>
                    <a:pt x="1084" y="1341"/>
                  </a:lnTo>
                  <a:lnTo>
                    <a:pt x="1041" y="1354"/>
                  </a:lnTo>
                  <a:lnTo>
                    <a:pt x="998" y="1369"/>
                  </a:lnTo>
                  <a:lnTo>
                    <a:pt x="955" y="1383"/>
                  </a:lnTo>
                  <a:lnTo>
                    <a:pt x="914" y="1398"/>
                  </a:lnTo>
                  <a:lnTo>
                    <a:pt x="873" y="1414"/>
                  </a:lnTo>
                  <a:lnTo>
                    <a:pt x="833" y="1432"/>
                  </a:lnTo>
                  <a:lnTo>
                    <a:pt x="793" y="1450"/>
                  </a:lnTo>
                  <a:lnTo>
                    <a:pt x="754" y="1467"/>
                  </a:lnTo>
                  <a:lnTo>
                    <a:pt x="716" y="1487"/>
                  </a:lnTo>
                  <a:lnTo>
                    <a:pt x="678" y="1508"/>
                  </a:lnTo>
                  <a:lnTo>
                    <a:pt x="604" y="1550"/>
                  </a:lnTo>
                  <a:lnTo>
                    <a:pt x="532" y="1595"/>
                  </a:lnTo>
                  <a:lnTo>
                    <a:pt x="461" y="1643"/>
                  </a:lnTo>
                  <a:lnTo>
                    <a:pt x="392" y="1695"/>
                  </a:lnTo>
                  <a:lnTo>
                    <a:pt x="325" y="1750"/>
                  </a:lnTo>
                  <a:lnTo>
                    <a:pt x="258" y="1808"/>
                  </a:lnTo>
                  <a:lnTo>
                    <a:pt x="193" y="1868"/>
                  </a:lnTo>
                  <a:lnTo>
                    <a:pt x="128" y="1931"/>
                  </a:lnTo>
                  <a:lnTo>
                    <a:pt x="64" y="1997"/>
                  </a:lnTo>
                  <a:lnTo>
                    <a:pt x="0" y="206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904295" name="Freeform 103"/>
            <p:cNvSpPr>
              <a:spLocks/>
            </p:cNvSpPr>
            <p:nvPr/>
          </p:nvSpPr>
          <p:spPr bwMode="auto">
            <a:xfrm>
              <a:off x="1501" y="738"/>
              <a:ext cx="5149" cy="1091"/>
            </a:xfrm>
            <a:custGeom>
              <a:avLst/>
              <a:gdLst/>
              <a:ahLst/>
              <a:cxnLst>
                <a:cxn ang="0">
                  <a:pos x="5149" y="0"/>
                </a:cxn>
                <a:cxn ang="0">
                  <a:pos x="5136" y="76"/>
                </a:cxn>
                <a:cxn ang="0">
                  <a:pos x="5119" y="162"/>
                </a:cxn>
                <a:cxn ang="0">
                  <a:pos x="5090" y="273"/>
                </a:cxn>
                <a:cxn ang="0">
                  <a:pos x="5050" y="402"/>
                </a:cxn>
                <a:cxn ang="0">
                  <a:pos x="4993" y="545"/>
                </a:cxn>
                <a:cxn ang="0">
                  <a:pos x="4940" y="658"/>
                </a:cxn>
                <a:cxn ang="0">
                  <a:pos x="4900" y="734"/>
                </a:cxn>
                <a:cxn ang="0">
                  <a:pos x="4854" y="809"/>
                </a:cxn>
                <a:cxn ang="0">
                  <a:pos x="4803" y="885"/>
                </a:cxn>
                <a:cxn ang="0">
                  <a:pos x="4747" y="960"/>
                </a:cxn>
                <a:cxn ang="0">
                  <a:pos x="4685" y="1032"/>
                </a:cxn>
                <a:cxn ang="0">
                  <a:pos x="4617" y="1102"/>
                </a:cxn>
                <a:cxn ang="0">
                  <a:pos x="4543" y="1168"/>
                </a:cxn>
                <a:cxn ang="0">
                  <a:pos x="4463" y="1229"/>
                </a:cxn>
                <a:cxn ang="0">
                  <a:pos x="4377" y="1287"/>
                </a:cxn>
                <a:cxn ang="0">
                  <a:pos x="4282" y="1337"/>
                </a:cxn>
                <a:cxn ang="0">
                  <a:pos x="4181" y="1384"/>
                </a:cxn>
                <a:cxn ang="0">
                  <a:pos x="4073" y="1421"/>
                </a:cxn>
                <a:cxn ang="0">
                  <a:pos x="3957" y="1452"/>
                </a:cxn>
                <a:cxn ang="0">
                  <a:pos x="3832" y="1475"/>
                </a:cxn>
                <a:cxn ang="0">
                  <a:pos x="3700" y="1488"/>
                </a:cxn>
                <a:cxn ang="0">
                  <a:pos x="3559" y="1491"/>
                </a:cxn>
                <a:cxn ang="0">
                  <a:pos x="3410" y="1483"/>
                </a:cxn>
                <a:cxn ang="0">
                  <a:pos x="3251" y="1465"/>
                </a:cxn>
                <a:cxn ang="0">
                  <a:pos x="3169" y="1450"/>
                </a:cxn>
                <a:cxn ang="0">
                  <a:pos x="2845" y="1397"/>
                </a:cxn>
                <a:cxn ang="0">
                  <a:pos x="2545" y="1358"/>
                </a:cxn>
                <a:cxn ang="0">
                  <a:pos x="2269" y="1333"/>
                </a:cxn>
                <a:cxn ang="0">
                  <a:pos x="2012" y="1321"/>
                </a:cxn>
                <a:cxn ang="0">
                  <a:pos x="1775" y="1323"/>
                </a:cxn>
                <a:cxn ang="0">
                  <a:pos x="1555" y="1337"/>
                </a:cxn>
                <a:cxn ang="0">
                  <a:pos x="1353" y="1366"/>
                </a:cxn>
                <a:cxn ang="0">
                  <a:pos x="1255" y="1384"/>
                </a:cxn>
                <a:cxn ang="0">
                  <a:pos x="1164" y="1407"/>
                </a:cxn>
                <a:cxn ang="0">
                  <a:pos x="1074" y="1433"/>
                </a:cxn>
                <a:cxn ang="0">
                  <a:pos x="987" y="1462"/>
                </a:cxn>
                <a:cxn ang="0">
                  <a:pos x="904" y="1492"/>
                </a:cxn>
                <a:cxn ang="0">
                  <a:pos x="824" y="1528"/>
                </a:cxn>
                <a:cxn ang="0">
                  <a:pos x="746" y="1567"/>
                </a:cxn>
                <a:cxn ang="0">
                  <a:pos x="669" y="1607"/>
                </a:cxn>
                <a:cxn ang="0">
                  <a:pos x="525" y="1699"/>
                </a:cxn>
                <a:cxn ang="0">
                  <a:pos x="386" y="1802"/>
                </a:cxn>
                <a:cxn ang="0">
                  <a:pos x="254" y="1917"/>
                </a:cxn>
                <a:cxn ang="0">
                  <a:pos x="127" y="2045"/>
                </a:cxn>
                <a:cxn ang="0">
                  <a:pos x="0" y="2182"/>
                </a:cxn>
              </a:cxnLst>
              <a:rect l="0" t="0" r="r" b="b"/>
              <a:pathLst>
                <a:path w="5149" h="2182">
                  <a:moveTo>
                    <a:pt x="5149" y="0"/>
                  </a:moveTo>
                  <a:lnTo>
                    <a:pt x="5149" y="0"/>
                  </a:lnTo>
                  <a:lnTo>
                    <a:pt x="5146" y="20"/>
                  </a:lnTo>
                  <a:lnTo>
                    <a:pt x="5136" y="76"/>
                  </a:lnTo>
                  <a:lnTo>
                    <a:pt x="5129" y="115"/>
                  </a:lnTo>
                  <a:lnTo>
                    <a:pt x="5119" y="162"/>
                  </a:lnTo>
                  <a:lnTo>
                    <a:pt x="5105" y="215"/>
                  </a:lnTo>
                  <a:lnTo>
                    <a:pt x="5090" y="273"/>
                  </a:lnTo>
                  <a:lnTo>
                    <a:pt x="5072" y="336"/>
                  </a:lnTo>
                  <a:lnTo>
                    <a:pt x="5050" y="402"/>
                  </a:lnTo>
                  <a:lnTo>
                    <a:pt x="5024" y="472"/>
                  </a:lnTo>
                  <a:lnTo>
                    <a:pt x="4993" y="545"/>
                  </a:lnTo>
                  <a:lnTo>
                    <a:pt x="4960" y="620"/>
                  </a:lnTo>
                  <a:lnTo>
                    <a:pt x="4940" y="658"/>
                  </a:lnTo>
                  <a:lnTo>
                    <a:pt x="4921" y="696"/>
                  </a:lnTo>
                  <a:lnTo>
                    <a:pt x="4900" y="734"/>
                  </a:lnTo>
                  <a:lnTo>
                    <a:pt x="4878" y="772"/>
                  </a:lnTo>
                  <a:lnTo>
                    <a:pt x="4854" y="809"/>
                  </a:lnTo>
                  <a:lnTo>
                    <a:pt x="4829" y="848"/>
                  </a:lnTo>
                  <a:lnTo>
                    <a:pt x="4803" y="885"/>
                  </a:lnTo>
                  <a:lnTo>
                    <a:pt x="4776" y="922"/>
                  </a:lnTo>
                  <a:lnTo>
                    <a:pt x="4747" y="960"/>
                  </a:lnTo>
                  <a:lnTo>
                    <a:pt x="4717" y="997"/>
                  </a:lnTo>
                  <a:lnTo>
                    <a:pt x="4685" y="1032"/>
                  </a:lnTo>
                  <a:lnTo>
                    <a:pt x="4651" y="1068"/>
                  </a:lnTo>
                  <a:lnTo>
                    <a:pt x="4617" y="1102"/>
                  </a:lnTo>
                  <a:lnTo>
                    <a:pt x="4581" y="1136"/>
                  </a:lnTo>
                  <a:lnTo>
                    <a:pt x="4543" y="1168"/>
                  </a:lnTo>
                  <a:lnTo>
                    <a:pt x="4504" y="1199"/>
                  </a:lnTo>
                  <a:lnTo>
                    <a:pt x="4463" y="1229"/>
                  </a:lnTo>
                  <a:lnTo>
                    <a:pt x="4421" y="1258"/>
                  </a:lnTo>
                  <a:lnTo>
                    <a:pt x="4377" y="1287"/>
                  </a:lnTo>
                  <a:lnTo>
                    <a:pt x="4331" y="1313"/>
                  </a:lnTo>
                  <a:lnTo>
                    <a:pt x="4282" y="1337"/>
                  </a:lnTo>
                  <a:lnTo>
                    <a:pt x="4232" y="1362"/>
                  </a:lnTo>
                  <a:lnTo>
                    <a:pt x="4181" y="1384"/>
                  </a:lnTo>
                  <a:lnTo>
                    <a:pt x="4128" y="1404"/>
                  </a:lnTo>
                  <a:lnTo>
                    <a:pt x="4073" y="1421"/>
                  </a:lnTo>
                  <a:lnTo>
                    <a:pt x="4016" y="1438"/>
                  </a:lnTo>
                  <a:lnTo>
                    <a:pt x="3957" y="1452"/>
                  </a:lnTo>
                  <a:lnTo>
                    <a:pt x="3896" y="1465"/>
                  </a:lnTo>
                  <a:lnTo>
                    <a:pt x="3832" y="1475"/>
                  </a:lnTo>
                  <a:lnTo>
                    <a:pt x="3767" y="1483"/>
                  </a:lnTo>
                  <a:lnTo>
                    <a:pt x="3700" y="1488"/>
                  </a:lnTo>
                  <a:lnTo>
                    <a:pt x="3631" y="1491"/>
                  </a:lnTo>
                  <a:lnTo>
                    <a:pt x="3559" y="1491"/>
                  </a:lnTo>
                  <a:lnTo>
                    <a:pt x="3485" y="1489"/>
                  </a:lnTo>
                  <a:lnTo>
                    <a:pt x="3410" y="1483"/>
                  </a:lnTo>
                  <a:lnTo>
                    <a:pt x="3331" y="1476"/>
                  </a:lnTo>
                  <a:lnTo>
                    <a:pt x="3251" y="1465"/>
                  </a:lnTo>
                  <a:lnTo>
                    <a:pt x="3169" y="1450"/>
                  </a:lnTo>
                  <a:lnTo>
                    <a:pt x="3169" y="1450"/>
                  </a:lnTo>
                  <a:lnTo>
                    <a:pt x="3003" y="1423"/>
                  </a:lnTo>
                  <a:lnTo>
                    <a:pt x="2845" y="1397"/>
                  </a:lnTo>
                  <a:lnTo>
                    <a:pt x="2692" y="1376"/>
                  </a:lnTo>
                  <a:lnTo>
                    <a:pt x="2545" y="1358"/>
                  </a:lnTo>
                  <a:lnTo>
                    <a:pt x="2405" y="1344"/>
                  </a:lnTo>
                  <a:lnTo>
                    <a:pt x="2269" y="1333"/>
                  </a:lnTo>
                  <a:lnTo>
                    <a:pt x="2138" y="1324"/>
                  </a:lnTo>
                  <a:lnTo>
                    <a:pt x="2012" y="1321"/>
                  </a:lnTo>
                  <a:lnTo>
                    <a:pt x="1891" y="1320"/>
                  </a:lnTo>
                  <a:lnTo>
                    <a:pt x="1775" y="1323"/>
                  </a:lnTo>
                  <a:lnTo>
                    <a:pt x="1664" y="1328"/>
                  </a:lnTo>
                  <a:lnTo>
                    <a:pt x="1555" y="1337"/>
                  </a:lnTo>
                  <a:lnTo>
                    <a:pt x="1451" y="1350"/>
                  </a:lnTo>
                  <a:lnTo>
                    <a:pt x="1353" y="1366"/>
                  </a:lnTo>
                  <a:lnTo>
                    <a:pt x="1304" y="1375"/>
                  </a:lnTo>
                  <a:lnTo>
                    <a:pt x="1255" y="1384"/>
                  </a:lnTo>
                  <a:lnTo>
                    <a:pt x="1210" y="1396"/>
                  </a:lnTo>
                  <a:lnTo>
                    <a:pt x="1164" y="1407"/>
                  </a:lnTo>
                  <a:lnTo>
                    <a:pt x="1118" y="1420"/>
                  </a:lnTo>
                  <a:lnTo>
                    <a:pt x="1074" y="1433"/>
                  </a:lnTo>
                  <a:lnTo>
                    <a:pt x="1030" y="1447"/>
                  </a:lnTo>
                  <a:lnTo>
                    <a:pt x="987" y="1462"/>
                  </a:lnTo>
                  <a:lnTo>
                    <a:pt x="946" y="1476"/>
                  </a:lnTo>
                  <a:lnTo>
                    <a:pt x="904" y="1492"/>
                  </a:lnTo>
                  <a:lnTo>
                    <a:pt x="864" y="1510"/>
                  </a:lnTo>
                  <a:lnTo>
                    <a:pt x="824" y="1528"/>
                  </a:lnTo>
                  <a:lnTo>
                    <a:pt x="785" y="1547"/>
                  </a:lnTo>
                  <a:lnTo>
                    <a:pt x="746" y="1567"/>
                  </a:lnTo>
                  <a:lnTo>
                    <a:pt x="707" y="1586"/>
                  </a:lnTo>
                  <a:lnTo>
                    <a:pt x="669" y="1607"/>
                  </a:lnTo>
                  <a:lnTo>
                    <a:pt x="596" y="1652"/>
                  </a:lnTo>
                  <a:lnTo>
                    <a:pt x="525" y="1699"/>
                  </a:lnTo>
                  <a:lnTo>
                    <a:pt x="456" y="1749"/>
                  </a:lnTo>
                  <a:lnTo>
                    <a:pt x="386" y="1802"/>
                  </a:lnTo>
                  <a:lnTo>
                    <a:pt x="320" y="1859"/>
                  </a:lnTo>
                  <a:lnTo>
                    <a:pt x="254" y="1917"/>
                  </a:lnTo>
                  <a:lnTo>
                    <a:pt x="190" y="1980"/>
                  </a:lnTo>
                  <a:lnTo>
                    <a:pt x="127" y="2045"/>
                  </a:lnTo>
                  <a:lnTo>
                    <a:pt x="63" y="2112"/>
                  </a:lnTo>
                  <a:lnTo>
                    <a:pt x="0" y="218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904296" name="Freeform 104"/>
            <p:cNvSpPr>
              <a:spLocks/>
            </p:cNvSpPr>
            <p:nvPr/>
          </p:nvSpPr>
          <p:spPr bwMode="auto">
            <a:xfrm>
              <a:off x="1550" y="709"/>
              <a:ext cx="5113" cy="1149"/>
            </a:xfrm>
            <a:custGeom>
              <a:avLst/>
              <a:gdLst/>
              <a:ahLst/>
              <a:cxnLst>
                <a:cxn ang="0">
                  <a:pos x="5113" y="0"/>
                </a:cxn>
                <a:cxn ang="0">
                  <a:pos x="5104" y="78"/>
                </a:cxn>
                <a:cxn ang="0">
                  <a:pos x="5087" y="163"/>
                </a:cxn>
                <a:cxn ang="0">
                  <a:pos x="5061" y="276"/>
                </a:cxn>
                <a:cxn ang="0">
                  <a:pos x="5020" y="407"/>
                </a:cxn>
                <a:cxn ang="0">
                  <a:pos x="4968" y="551"/>
                </a:cxn>
                <a:cxn ang="0">
                  <a:pos x="4916" y="666"/>
                </a:cxn>
                <a:cxn ang="0">
                  <a:pos x="4876" y="743"/>
                </a:cxn>
                <a:cxn ang="0">
                  <a:pos x="4832" y="821"/>
                </a:cxn>
                <a:cxn ang="0">
                  <a:pos x="4783" y="896"/>
                </a:cxn>
                <a:cxn ang="0">
                  <a:pos x="4727" y="972"/>
                </a:cxn>
                <a:cxn ang="0">
                  <a:pos x="4666" y="1047"/>
                </a:cxn>
                <a:cxn ang="0">
                  <a:pos x="4600" y="1118"/>
                </a:cxn>
                <a:cxn ang="0">
                  <a:pos x="4528" y="1185"/>
                </a:cxn>
                <a:cxn ang="0">
                  <a:pos x="4447" y="1250"/>
                </a:cxn>
                <a:cxn ang="0">
                  <a:pos x="4361" y="1310"/>
                </a:cxn>
                <a:cxn ang="0">
                  <a:pos x="4268" y="1363"/>
                </a:cxn>
                <a:cxn ang="0">
                  <a:pos x="4168" y="1410"/>
                </a:cxn>
                <a:cxn ang="0">
                  <a:pos x="4060" y="1450"/>
                </a:cxn>
                <a:cxn ang="0">
                  <a:pos x="3944" y="1484"/>
                </a:cxn>
                <a:cxn ang="0">
                  <a:pos x="3821" y="1508"/>
                </a:cxn>
                <a:cxn ang="0">
                  <a:pos x="3689" y="1525"/>
                </a:cxn>
                <a:cxn ang="0">
                  <a:pos x="3547" y="1531"/>
                </a:cxn>
                <a:cxn ang="0">
                  <a:pos x="3397" y="1526"/>
                </a:cxn>
                <a:cxn ang="0">
                  <a:pos x="3239" y="1512"/>
                </a:cxn>
                <a:cxn ang="0">
                  <a:pos x="3156" y="1499"/>
                </a:cxn>
                <a:cxn ang="0">
                  <a:pos x="2832" y="1452"/>
                </a:cxn>
                <a:cxn ang="0">
                  <a:pos x="2532" y="1418"/>
                </a:cxn>
                <a:cxn ang="0">
                  <a:pos x="2255" y="1397"/>
                </a:cxn>
                <a:cxn ang="0">
                  <a:pos x="1998" y="1391"/>
                </a:cxn>
                <a:cxn ang="0">
                  <a:pos x="1760" y="1397"/>
                </a:cxn>
                <a:cxn ang="0">
                  <a:pos x="1541" y="1418"/>
                </a:cxn>
                <a:cxn ang="0">
                  <a:pos x="1338" y="1450"/>
                </a:cxn>
                <a:cxn ang="0">
                  <a:pos x="1242" y="1471"/>
                </a:cxn>
                <a:cxn ang="0">
                  <a:pos x="1151" y="1496"/>
                </a:cxn>
                <a:cxn ang="0">
                  <a:pos x="1062" y="1523"/>
                </a:cxn>
                <a:cxn ang="0">
                  <a:pos x="976" y="1554"/>
                </a:cxn>
                <a:cxn ang="0">
                  <a:pos x="893" y="1588"/>
                </a:cxn>
                <a:cxn ang="0">
                  <a:pos x="813" y="1623"/>
                </a:cxn>
                <a:cxn ang="0">
                  <a:pos x="736" y="1663"/>
                </a:cxn>
                <a:cxn ang="0">
                  <a:pos x="661" y="1707"/>
                </a:cxn>
                <a:cxn ang="0">
                  <a:pos x="516" y="1801"/>
                </a:cxn>
                <a:cxn ang="0">
                  <a:pos x="380" y="1907"/>
                </a:cxn>
                <a:cxn ang="0">
                  <a:pos x="250" y="2027"/>
                </a:cxn>
                <a:cxn ang="0">
                  <a:pos x="123" y="2156"/>
                </a:cxn>
                <a:cxn ang="0">
                  <a:pos x="0" y="2298"/>
                </a:cxn>
              </a:cxnLst>
              <a:rect l="0" t="0" r="r" b="b"/>
              <a:pathLst>
                <a:path w="5113" h="2298">
                  <a:moveTo>
                    <a:pt x="5113" y="0"/>
                  </a:moveTo>
                  <a:lnTo>
                    <a:pt x="5113" y="0"/>
                  </a:lnTo>
                  <a:lnTo>
                    <a:pt x="5112" y="21"/>
                  </a:lnTo>
                  <a:lnTo>
                    <a:pt x="5104" y="78"/>
                  </a:lnTo>
                  <a:lnTo>
                    <a:pt x="5097" y="117"/>
                  </a:lnTo>
                  <a:lnTo>
                    <a:pt x="5087" y="163"/>
                  </a:lnTo>
                  <a:lnTo>
                    <a:pt x="5075" y="217"/>
                  </a:lnTo>
                  <a:lnTo>
                    <a:pt x="5061" y="276"/>
                  </a:lnTo>
                  <a:lnTo>
                    <a:pt x="5043" y="339"/>
                  </a:lnTo>
                  <a:lnTo>
                    <a:pt x="5020" y="407"/>
                  </a:lnTo>
                  <a:lnTo>
                    <a:pt x="4997" y="478"/>
                  </a:lnTo>
                  <a:lnTo>
                    <a:pt x="4968" y="551"/>
                  </a:lnTo>
                  <a:lnTo>
                    <a:pt x="4934" y="627"/>
                  </a:lnTo>
                  <a:lnTo>
                    <a:pt x="4916" y="666"/>
                  </a:lnTo>
                  <a:lnTo>
                    <a:pt x="4897" y="704"/>
                  </a:lnTo>
                  <a:lnTo>
                    <a:pt x="4876" y="743"/>
                  </a:lnTo>
                  <a:lnTo>
                    <a:pt x="4855" y="782"/>
                  </a:lnTo>
                  <a:lnTo>
                    <a:pt x="4832" y="821"/>
                  </a:lnTo>
                  <a:lnTo>
                    <a:pt x="4808" y="859"/>
                  </a:lnTo>
                  <a:lnTo>
                    <a:pt x="4783" y="896"/>
                  </a:lnTo>
                  <a:lnTo>
                    <a:pt x="4755" y="935"/>
                  </a:lnTo>
                  <a:lnTo>
                    <a:pt x="4727" y="972"/>
                  </a:lnTo>
                  <a:lnTo>
                    <a:pt x="4697" y="1009"/>
                  </a:lnTo>
                  <a:lnTo>
                    <a:pt x="4666" y="1047"/>
                  </a:lnTo>
                  <a:lnTo>
                    <a:pt x="4634" y="1082"/>
                  </a:lnTo>
                  <a:lnTo>
                    <a:pt x="4600" y="1118"/>
                  </a:lnTo>
                  <a:lnTo>
                    <a:pt x="4564" y="1153"/>
                  </a:lnTo>
                  <a:lnTo>
                    <a:pt x="4528" y="1185"/>
                  </a:lnTo>
                  <a:lnTo>
                    <a:pt x="4489" y="1218"/>
                  </a:lnTo>
                  <a:lnTo>
                    <a:pt x="4447" y="1250"/>
                  </a:lnTo>
                  <a:lnTo>
                    <a:pt x="4405" y="1281"/>
                  </a:lnTo>
                  <a:lnTo>
                    <a:pt x="4361" y="1310"/>
                  </a:lnTo>
                  <a:lnTo>
                    <a:pt x="4315" y="1337"/>
                  </a:lnTo>
                  <a:lnTo>
                    <a:pt x="4268" y="1363"/>
                  </a:lnTo>
                  <a:lnTo>
                    <a:pt x="4219" y="1387"/>
                  </a:lnTo>
                  <a:lnTo>
                    <a:pt x="4168" y="1410"/>
                  </a:lnTo>
                  <a:lnTo>
                    <a:pt x="4115" y="1431"/>
                  </a:lnTo>
                  <a:lnTo>
                    <a:pt x="4060" y="1450"/>
                  </a:lnTo>
                  <a:lnTo>
                    <a:pt x="4003" y="1468"/>
                  </a:lnTo>
                  <a:lnTo>
                    <a:pt x="3944" y="1484"/>
                  </a:lnTo>
                  <a:lnTo>
                    <a:pt x="3883" y="1497"/>
                  </a:lnTo>
                  <a:lnTo>
                    <a:pt x="3821" y="1508"/>
                  </a:lnTo>
                  <a:lnTo>
                    <a:pt x="3756" y="1518"/>
                  </a:lnTo>
                  <a:lnTo>
                    <a:pt x="3689" y="1525"/>
                  </a:lnTo>
                  <a:lnTo>
                    <a:pt x="3619" y="1529"/>
                  </a:lnTo>
                  <a:lnTo>
                    <a:pt x="3547" y="1531"/>
                  </a:lnTo>
                  <a:lnTo>
                    <a:pt x="3474" y="1529"/>
                  </a:lnTo>
                  <a:lnTo>
                    <a:pt x="3397" y="1526"/>
                  </a:lnTo>
                  <a:lnTo>
                    <a:pt x="3320" y="1520"/>
                  </a:lnTo>
                  <a:lnTo>
                    <a:pt x="3239" y="1512"/>
                  </a:lnTo>
                  <a:lnTo>
                    <a:pt x="3156" y="1499"/>
                  </a:lnTo>
                  <a:lnTo>
                    <a:pt x="3156" y="1499"/>
                  </a:lnTo>
                  <a:lnTo>
                    <a:pt x="2991" y="1473"/>
                  </a:lnTo>
                  <a:lnTo>
                    <a:pt x="2832" y="1452"/>
                  </a:lnTo>
                  <a:lnTo>
                    <a:pt x="2680" y="1433"/>
                  </a:lnTo>
                  <a:lnTo>
                    <a:pt x="2532" y="1418"/>
                  </a:lnTo>
                  <a:lnTo>
                    <a:pt x="2391" y="1407"/>
                  </a:lnTo>
                  <a:lnTo>
                    <a:pt x="2255" y="1397"/>
                  </a:lnTo>
                  <a:lnTo>
                    <a:pt x="2124" y="1392"/>
                  </a:lnTo>
                  <a:lnTo>
                    <a:pt x="1998" y="1391"/>
                  </a:lnTo>
                  <a:lnTo>
                    <a:pt x="1877" y="1392"/>
                  </a:lnTo>
                  <a:lnTo>
                    <a:pt x="1760" y="1397"/>
                  </a:lnTo>
                  <a:lnTo>
                    <a:pt x="1649" y="1405"/>
                  </a:lnTo>
                  <a:lnTo>
                    <a:pt x="1541" y="1418"/>
                  </a:lnTo>
                  <a:lnTo>
                    <a:pt x="1438" y="1433"/>
                  </a:lnTo>
                  <a:lnTo>
                    <a:pt x="1338" y="1450"/>
                  </a:lnTo>
                  <a:lnTo>
                    <a:pt x="1290" y="1460"/>
                  </a:lnTo>
                  <a:lnTo>
                    <a:pt x="1242" y="1471"/>
                  </a:lnTo>
                  <a:lnTo>
                    <a:pt x="1197" y="1483"/>
                  </a:lnTo>
                  <a:lnTo>
                    <a:pt x="1151" y="1496"/>
                  </a:lnTo>
                  <a:lnTo>
                    <a:pt x="1106" y="1508"/>
                  </a:lnTo>
                  <a:lnTo>
                    <a:pt x="1062" y="1523"/>
                  </a:lnTo>
                  <a:lnTo>
                    <a:pt x="1019" y="1537"/>
                  </a:lnTo>
                  <a:lnTo>
                    <a:pt x="976" y="1554"/>
                  </a:lnTo>
                  <a:lnTo>
                    <a:pt x="934" y="1570"/>
                  </a:lnTo>
                  <a:lnTo>
                    <a:pt x="893" y="1588"/>
                  </a:lnTo>
                  <a:lnTo>
                    <a:pt x="852" y="1605"/>
                  </a:lnTo>
                  <a:lnTo>
                    <a:pt x="813" y="1623"/>
                  </a:lnTo>
                  <a:lnTo>
                    <a:pt x="775" y="1644"/>
                  </a:lnTo>
                  <a:lnTo>
                    <a:pt x="736" y="1663"/>
                  </a:lnTo>
                  <a:lnTo>
                    <a:pt x="698" y="1684"/>
                  </a:lnTo>
                  <a:lnTo>
                    <a:pt x="661" y="1707"/>
                  </a:lnTo>
                  <a:lnTo>
                    <a:pt x="587" y="1752"/>
                  </a:lnTo>
                  <a:lnTo>
                    <a:pt x="516" y="1801"/>
                  </a:lnTo>
                  <a:lnTo>
                    <a:pt x="448" y="1854"/>
                  </a:lnTo>
                  <a:lnTo>
                    <a:pt x="380" y="1907"/>
                  </a:lnTo>
                  <a:lnTo>
                    <a:pt x="315" y="1965"/>
                  </a:lnTo>
                  <a:lnTo>
                    <a:pt x="250" y="2027"/>
                  </a:lnTo>
                  <a:lnTo>
                    <a:pt x="186" y="2090"/>
                  </a:lnTo>
                  <a:lnTo>
                    <a:pt x="123" y="2156"/>
                  </a:lnTo>
                  <a:lnTo>
                    <a:pt x="61" y="2225"/>
                  </a:lnTo>
                  <a:lnTo>
                    <a:pt x="0" y="229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904297" name="Freeform 105"/>
            <p:cNvSpPr>
              <a:spLocks/>
            </p:cNvSpPr>
            <p:nvPr/>
          </p:nvSpPr>
          <p:spPr bwMode="auto">
            <a:xfrm>
              <a:off x="1598" y="681"/>
              <a:ext cx="5079" cy="1206"/>
            </a:xfrm>
            <a:custGeom>
              <a:avLst/>
              <a:gdLst/>
              <a:ahLst/>
              <a:cxnLst>
                <a:cxn ang="0">
                  <a:pos x="5079" y="0"/>
                </a:cxn>
                <a:cxn ang="0">
                  <a:pos x="5070" y="76"/>
                </a:cxn>
                <a:cxn ang="0">
                  <a:pos x="5054" y="164"/>
                </a:cxn>
                <a:cxn ang="0">
                  <a:pos x="5031" y="278"/>
                </a:cxn>
                <a:cxn ang="0">
                  <a:pos x="4993" y="410"/>
                </a:cxn>
                <a:cxn ang="0">
                  <a:pos x="4942" y="555"/>
                </a:cxn>
                <a:cxn ang="0">
                  <a:pos x="4892" y="672"/>
                </a:cxn>
                <a:cxn ang="0">
                  <a:pos x="4853" y="749"/>
                </a:cxn>
                <a:cxn ang="0">
                  <a:pos x="4810" y="828"/>
                </a:cxn>
                <a:cxn ang="0">
                  <a:pos x="4761" y="907"/>
                </a:cxn>
                <a:cxn ang="0">
                  <a:pos x="4707" y="985"/>
                </a:cxn>
                <a:cxn ang="0">
                  <a:pos x="4648" y="1059"/>
                </a:cxn>
                <a:cxn ang="0">
                  <a:pos x="4582" y="1132"/>
                </a:cxn>
                <a:cxn ang="0">
                  <a:pos x="4510" y="1203"/>
                </a:cxn>
                <a:cxn ang="0">
                  <a:pos x="4432" y="1267"/>
                </a:cxn>
                <a:cxn ang="0">
                  <a:pos x="4348" y="1329"/>
                </a:cxn>
                <a:cxn ang="0">
                  <a:pos x="4255" y="1385"/>
                </a:cxn>
                <a:cxn ang="0">
                  <a:pos x="4155" y="1435"/>
                </a:cxn>
                <a:cxn ang="0">
                  <a:pos x="4048" y="1477"/>
                </a:cxn>
                <a:cxn ang="0">
                  <a:pos x="3932" y="1513"/>
                </a:cxn>
                <a:cxn ang="0">
                  <a:pos x="3809" y="1540"/>
                </a:cxn>
                <a:cxn ang="0">
                  <a:pos x="3677" y="1560"/>
                </a:cxn>
                <a:cxn ang="0">
                  <a:pos x="3537" y="1568"/>
                </a:cxn>
                <a:cxn ang="0">
                  <a:pos x="3387" y="1568"/>
                </a:cxn>
                <a:cxn ang="0">
                  <a:pos x="3229" y="1555"/>
                </a:cxn>
                <a:cxn ang="0">
                  <a:pos x="3145" y="1545"/>
                </a:cxn>
                <a:cxn ang="0">
                  <a:pos x="2820" y="1503"/>
                </a:cxn>
                <a:cxn ang="0">
                  <a:pos x="2520" y="1476"/>
                </a:cxn>
                <a:cxn ang="0">
                  <a:pos x="2241" y="1461"/>
                </a:cxn>
                <a:cxn ang="0">
                  <a:pos x="1986" y="1459"/>
                </a:cxn>
                <a:cxn ang="0">
                  <a:pos x="1748" y="1471"/>
                </a:cxn>
                <a:cxn ang="0">
                  <a:pos x="1529" y="1495"/>
                </a:cxn>
                <a:cxn ang="0">
                  <a:pos x="1326" y="1532"/>
                </a:cxn>
                <a:cxn ang="0">
                  <a:pos x="1232" y="1555"/>
                </a:cxn>
                <a:cxn ang="0">
                  <a:pos x="1139" y="1582"/>
                </a:cxn>
                <a:cxn ang="0">
                  <a:pos x="1051" y="1611"/>
                </a:cxn>
                <a:cxn ang="0">
                  <a:pos x="965" y="1644"/>
                </a:cxn>
                <a:cxn ang="0">
                  <a:pos x="883" y="1679"/>
                </a:cxn>
                <a:cxn ang="0">
                  <a:pos x="804" y="1718"/>
                </a:cxn>
                <a:cxn ang="0">
                  <a:pos x="727" y="1760"/>
                </a:cxn>
                <a:cxn ang="0">
                  <a:pos x="653" y="1803"/>
                </a:cxn>
                <a:cxn ang="0">
                  <a:pos x="510" y="1902"/>
                </a:cxn>
                <a:cxn ang="0">
                  <a:pos x="375" y="2012"/>
                </a:cxn>
                <a:cxn ang="0">
                  <a:pos x="246" y="2133"/>
                </a:cxn>
                <a:cxn ang="0">
                  <a:pos x="123" y="2267"/>
                </a:cxn>
                <a:cxn ang="0">
                  <a:pos x="0" y="2412"/>
                </a:cxn>
              </a:cxnLst>
              <a:rect l="0" t="0" r="r" b="b"/>
              <a:pathLst>
                <a:path w="5079" h="2412">
                  <a:moveTo>
                    <a:pt x="5079" y="0"/>
                  </a:moveTo>
                  <a:lnTo>
                    <a:pt x="5079" y="0"/>
                  </a:lnTo>
                  <a:lnTo>
                    <a:pt x="5078" y="19"/>
                  </a:lnTo>
                  <a:lnTo>
                    <a:pt x="5070" y="76"/>
                  </a:lnTo>
                  <a:lnTo>
                    <a:pt x="5064" y="116"/>
                  </a:lnTo>
                  <a:lnTo>
                    <a:pt x="5054" y="164"/>
                  </a:lnTo>
                  <a:lnTo>
                    <a:pt x="5045" y="218"/>
                  </a:lnTo>
                  <a:lnTo>
                    <a:pt x="5031" y="278"/>
                  </a:lnTo>
                  <a:lnTo>
                    <a:pt x="5013" y="340"/>
                  </a:lnTo>
                  <a:lnTo>
                    <a:pt x="4993" y="410"/>
                  </a:lnTo>
                  <a:lnTo>
                    <a:pt x="4970" y="481"/>
                  </a:lnTo>
                  <a:lnTo>
                    <a:pt x="4942" y="555"/>
                  </a:lnTo>
                  <a:lnTo>
                    <a:pt x="4910" y="633"/>
                  </a:lnTo>
                  <a:lnTo>
                    <a:pt x="4892" y="672"/>
                  </a:lnTo>
                  <a:lnTo>
                    <a:pt x="4874" y="710"/>
                  </a:lnTo>
                  <a:lnTo>
                    <a:pt x="4853" y="749"/>
                  </a:lnTo>
                  <a:lnTo>
                    <a:pt x="4832" y="789"/>
                  </a:lnTo>
                  <a:lnTo>
                    <a:pt x="4810" y="828"/>
                  </a:lnTo>
                  <a:lnTo>
                    <a:pt x="4786" y="868"/>
                  </a:lnTo>
                  <a:lnTo>
                    <a:pt x="4761" y="907"/>
                  </a:lnTo>
                  <a:lnTo>
                    <a:pt x="4735" y="946"/>
                  </a:lnTo>
                  <a:lnTo>
                    <a:pt x="4707" y="985"/>
                  </a:lnTo>
                  <a:lnTo>
                    <a:pt x="4678" y="1022"/>
                  </a:lnTo>
                  <a:lnTo>
                    <a:pt x="4648" y="1059"/>
                  </a:lnTo>
                  <a:lnTo>
                    <a:pt x="4616" y="1096"/>
                  </a:lnTo>
                  <a:lnTo>
                    <a:pt x="4582" y="1132"/>
                  </a:lnTo>
                  <a:lnTo>
                    <a:pt x="4548" y="1167"/>
                  </a:lnTo>
                  <a:lnTo>
                    <a:pt x="4510" y="1203"/>
                  </a:lnTo>
                  <a:lnTo>
                    <a:pt x="4473" y="1235"/>
                  </a:lnTo>
                  <a:lnTo>
                    <a:pt x="4432" y="1267"/>
                  </a:lnTo>
                  <a:lnTo>
                    <a:pt x="4391" y="1300"/>
                  </a:lnTo>
                  <a:lnTo>
                    <a:pt x="4348" y="1329"/>
                  </a:lnTo>
                  <a:lnTo>
                    <a:pt x="4302" y="1358"/>
                  </a:lnTo>
                  <a:lnTo>
                    <a:pt x="4255" y="1385"/>
                  </a:lnTo>
                  <a:lnTo>
                    <a:pt x="4206" y="1411"/>
                  </a:lnTo>
                  <a:lnTo>
                    <a:pt x="4155" y="1435"/>
                  </a:lnTo>
                  <a:lnTo>
                    <a:pt x="4102" y="1458"/>
                  </a:lnTo>
                  <a:lnTo>
                    <a:pt x="4048" y="1477"/>
                  </a:lnTo>
                  <a:lnTo>
                    <a:pt x="3991" y="1497"/>
                  </a:lnTo>
                  <a:lnTo>
                    <a:pt x="3932" y="1513"/>
                  </a:lnTo>
                  <a:lnTo>
                    <a:pt x="3871" y="1529"/>
                  </a:lnTo>
                  <a:lnTo>
                    <a:pt x="3809" y="1540"/>
                  </a:lnTo>
                  <a:lnTo>
                    <a:pt x="3745" y="1552"/>
                  </a:lnTo>
                  <a:lnTo>
                    <a:pt x="3677" y="1560"/>
                  </a:lnTo>
                  <a:lnTo>
                    <a:pt x="3608" y="1564"/>
                  </a:lnTo>
                  <a:lnTo>
                    <a:pt x="3537" y="1568"/>
                  </a:lnTo>
                  <a:lnTo>
                    <a:pt x="3463" y="1569"/>
                  </a:lnTo>
                  <a:lnTo>
                    <a:pt x="3387" y="1568"/>
                  </a:lnTo>
                  <a:lnTo>
                    <a:pt x="3309" y="1563"/>
                  </a:lnTo>
                  <a:lnTo>
                    <a:pt x="3229" y="1555"/>
                  </a:lnTo>
                  <a:lnTo>
                    <a:pt x="3145" y="1545"/>
                  </a:lnTo>
                  <a:lnTo>
                    <a:pt x="3145" y="1545"/>
                  </a:lnTo>
                  <a:lnTo>
                    <a:pt x="2980" y="1522"/>
                  </a:lnTo>
                  <a:lnTo>
                    <a:pt x="2820" y="1503"/>
                  </a:lnTo>
                  <a:lnTo>
                    <a:pt x="2668" y="1489"/>
                  </a:lnTo>
                  <a:lnTo>
                    <a:pt x="2520" y="1476"/>
                  </a:lnTo>
                  <a:lnTo>
                    <a:pt x="2379" y="1466"/>
                  </a:lnTo>
                  <a:lnTo>
                    <a:pt x="2241" y="1461"/>
                  </a:lnTo>
                  <a:lnTo>
                    <a:pt x="2111" y="1458"/>
                  </a:lnTo>
                  <a:lnTo>
                    <a:pt x="1986" y="1459"/>
                  </a:lnTo>
                  <a:lnTo>
                    <a:pt x="1865" y="1464"/>
                  </a:lnTo>
                  <a:lnTo>
                    <a:pt x="1748" y="1471"/>
                  </a:lnTo>
                  <a:lnTo>
                    <a:pt x="1636" y="1482"/>
                  </a:lnTo>
                  <a:lnTo>
                    <a:pt x="1529" y="1495"/>
                  </a:lnTo>
                  <a:lnTo>
                    <a:pt x="1426" y="1513"/>
                  </a:lnTo>
                  <a:lnTo>
                    <a:pt x="1326" y="1532"/>
                  </a:lnTo>
                  <a:lnTo>
                    <a:pt x="1279" y="1543"/>
                  </a:lnTo>
                  <a:lnTo>
                    <a:pt x="1232" y="1555"/>
                  </a:lnTo>
                  <a:lnTo>
                    <a:pt x="1185" y="1568"/>
                  </a:lnTo>
                  <a:lnTo>
                    <a:pt x="1139" y="1582"/>
                  </a:lnTo>
                  <a:lnTo>
                    <a:pt x="1095" y="1595"/>
                  </a:lnTo>
                  <a:lnTo>
                    <a:pt x="1051" y="1611"/>
                  </a:lnTo>
                  <a:lnTo>
                    <a:pt x="1008" y="1627"/>
                  </a:lnTo>
                  <a:lnTo>
                    <a:pt x="965" y="1644"/>
                  </a:lnTo>
                  <a:lnTo>
                    <a:pt x="924" y="1661"/>
                  </a:lnTo>
                  <a:lnTo>
                    <a:pt x="883" y="1679"/>
                  </a:lnTo>
                  <a:lnTo>
                    <a:pt x="843" y="1698"/>
                  </a:lnTo>
                  <a:lnTo>
                    <a:pt x="804" y="1718"/>
                  </a:lnTo>
                  <a:lnTo>
                    <a:pt x="765" y="1737"/>
                  </a:lnTo>
                  <a:lnTo>
                    <a:pt x="727" y="1760"/>
                  </a:lnTo>
                  <a:lnTo>
                    <a:pt x="689" y="1781"/>
                  </a:lnTo>
                  <a:lnTo>
                    <a:pt x="653" y="1803"/>
                  </a:lnTo>
                  <a:lnTo>
                    <a:pt x="581" y="1852"/>
                  </a:lnTo>
                  <a:lnTo>
                    <a:pt x="510" y="1902"/>
                  </a:lnTo>
                  <a:lnTo>
                    <a:pt x="442" y="1955"/>
                  </a:lnTo>
                  <a:lnTo>
                    <a:pt x="375" y="2012"/>
                  </a:lnTo>
                  <a:lnTo>
                    <a:pt x="310" y="2071"/>
                  </a:lnTo>
                  <a:lnTo>
                    <a:pt x="246" y="2133"/>
                  </a:lnTo>
                  <a:lnTo>
                    <a:pt x="184" y="2199"/>
                  </a:lnTo>
                  <a:lnTo>
                    <a:pt x="123" y="2267"/>
                  </a:lnTo>
                  <a:lnTo>
                    <a:pt x="62" y="2338"/>
                  </a:lnTo>
                  <a:lnTo>
                    <a:pt x="0" y="241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904298" name="Freeform 106"/>
            <p:cNvSpPr>
              <a:spLocks/>
            </p:cNvSpPr>
            <p:nvPr/>
          </p:nvSpPr>
          <p:spPr bwMode="auto">
            <a:xfrm>
              <a:off x="1648" y="652"/>
              <a:ext cx="5042" cy="1263"/>
            </a:xfrm>
            <a:custGeom>
              <a:avLst/>
              <a:gdLst/>
              <a:ahLst/>
              <a:cxnLst>
                <a:cxn ang="0">
                  <a:pos x="5042" y="0"/>
                </a:cxn>
                <a:cxn ang="0">
                  <a:pos x="5033" y="77"/>
                </a:cxn>
                <a:cxn ang="0">
                  <a:pos x="5021" y="166"/>
                </a:cxn>
                <a:cxn ang="0">
                  <a:pos x="4997" y="281"/>
                </a:cxn>
                <a:cxn ang="0">
                  <a:pos x="4963" y="413"/>
                </a:cxn>
                <a:cxn ang="0">
                  <a:pos x="4913" y="562"/>
                </a:cxn>
                <a:cxn ang="0">
                  <a:pos x="4865" y="679"/>
                </a:cxn>
                <a:cxn ang="0">
                  <a:pos x="4828" y="759"/>
                </a:cxn>
                <a:cxn ang="0">
                  <a:pos x="4785" y="839"/>
                </a:cxn>
                <a:cxn ang="0">
                  <a:pos x="4738" y="918"/>
                </a:cxn>
                <a:cxn ang="0">
                  <a:pos x="4685" y="998"/>
                </a:cxn>
                <a:cxn ang="0">
                  <a:pos x="4627" y="1073"/>
                </a:cxn>
                <a:cxn ang="0">
                  <a:pos x="4563" y="1149"/>
                </a:cxn>
                <a:cxn ang="0">
                  <a:pos x="4492" y="1220"/>
                </a:cxn>
                <a:cxn ang="0">
                  <a:pos x="4414" y="1288"/>
                </a:cxn>
                <a:cxn ang="0">
                  <a:pos x="4330" y="1351"/>
                </a:cxn>
                <a:cxn ang="0">
                  <a:pos x="4239" y="1409"/>
                </a:cxn>
                <a:cxn ang="0">
                  <a:pos x="4139" y="1461"/>
                </a:cxn>
                <a:cxn ang="0">
                  <a:pos x="4034" y="1506"/>
                </a:cxn>
                <a:cxn ang="0">
                  <a:pos x="3919" y="1545"/>
                </a:cxn>
                <a:cxn ang="0">
                  <a:pos x="3795" y="1574"/>
                </a:cxn>
                <a:cxn ang="0">
                  <a:pos x="3664" y="1597"/>
                </a:cxn>
                <a:cxn ang="0">
                  <a:pos x="3523" y="1608"/>
                </a:cxn>
                <a:cxn ang="0">
                  <a:pos x="3374" y="1610"/>
                </a:cxn>
                <a:cxn ang="0">
                  <a:pos x="3215" y="1601"/>
                </a:cxn>
                <a:cxn ang="0">
                  <a:pos x="3131" y="1592"/>
                </a:cxn>
                <a:cxn ang="0">
                  <a:pos x="2806" y="1558"/>
                </a:cxn>
                <a:cxn ang="0">
                  <a:pos x="2505" y="1535"/>
                </a:cxn>
                <a:cxn ang="0">
                  <a:pos x="2227" y="1526"/>
                </a:cxn>
                <a:cxn ang="0">
                  <a:pos x="1971" y="1530"/>
                </a:cxn>
                <a:cxn ang="0">
                  <a:pos x="1733" y="1547"/>
                </a:cxn>
                <a:cxn ang="0">
                  <a:pos x="1515" y="1576"/>
                </a:cxn>
                <a:cxn ang="0">
                  <a:pos x="1362" y="1605"/>
                </a:cxn>
                <a:cxn ang="0">
                  <a:pos x="1265" y="1629"/>
                </a:cxn>
                <a:cxn ang="0">
                  <a:pos x="1172" y="1655"/>
                </a:cxn>
                <a:cxn ang="0">
                  <a:pos x="1082" y="1685"/>
                </a:cxn>
                <a:cxn ang="0">
                  <a:pos x="996" y="1718"/>
                </a:cxn>
                <a:cxn ang="0">
                  <a:pos x="913" y="1753"/>
                </a:cxn>
                <a:cxn ang="0">
                  <a:pos x="832" y="1792"/>
                </a:cxn>
                <a:cxn ang="0">
                  <a:pos x="756" y="1834"/>
                </a:cxn>
                <a:cxn ang="0">
                  <a:pos x="681" y="1879"/>
                </a:cxn>
                <a:cxn ang="0">
                  <a:pos x="572" y="1952"/>
                </a:cxn>
                <a:cxn ang="0">
                  <a:pos x="435" y="2060"/>
                </a:cxn>
                <a:cxn ang="0">
                  <a:pos x="306" y="2179"/>
                </a:cxn>
                <a:cxn ang="0">
                  <a:pos x="181" y="2309"/>
                </a:cxn>
                <a:cxn ang="0">
                  <a:pos x="60" y="2452"/>
                </a:cxn>
              </a:cxnLst>
              <a:rect l="0" t="0" r="r" b="b"/>
              <a:pathLst>
                <a:path w="5042" h="2527">
                  <a:moveTo>
                    <a:pt x="5042" y="0"/>
                  </a:moveTo>
                  <a:lnTo>
                    <a:pt x="5042" y="0"/>
                  </a:lnTo>
                  <a:lnTo>
                    <a:pt x="5040" y="21"/>
                  </a:lnTo>
                  <a:lnTo>
                    <a:pt x="5033" y="77"/>
                  </a:lnTo>
                  <a:lnTo>
                    <a:pt x="5028" y="118"/>
                  </a:lnTo>
                  <a:lnTo>
                    <a:pt x="5021" y="166"/>
                  </a:lnTo>
                  <a:lnTo>
                    <a:pt x="5010" y="221"/>
                  </a:lnTo>
                  <a:lnTo>
                    <a:pt x="4997" y="281"/>
                  </a:lnTo>
                  <a:lnTo>
                    <a:pt x="4981" y="345"/>
                  </a:lnTo>
                  <a:lnTo>
                    <a:pt x="4963" y="413"/>
                  </a:lnTo>
                  <a:lnTo>
                    <a:pt x="4939" y="486"/>
                  </a:lnTo>
                  <a:lnTo>
                    <a:pt x="4913" y="562"/>
                  </a:lnTo>
                  <a:lnTo>
                    <a:pt x="4882" y="639"/>
                  </a:lnTo>
                  <a:lnTo>
                    <a:pt x="4865" y="679"/>
                  </a:lnTo>
                  <a:lnTo>
                    <a:pt x="4847" y="718"/>
                  </a:lnTo>
                  <a:lnTo>
                    <a:pt x="4828" y="759"/>
                  </a:lnTo>
                  <a:lnTo>
                    <a:pt x="4807" y="799"/>
                  </a:lnTo>
                  <a:lnTo>
                    <a:pt x="4785" y="839"/>
                  </a:lnTo>
                  <a:lnTo>
                    <a:pt x="4763" y="878"/>
                  </a:lnTo>
                  <a:lnTo>
                    <a:pt x="4738" y="918"/>
                  </a:lnTo>
                  <a:lnTo>
                    <a:pt x="4713" y="957"/>
                  </a:lnTo>
                  <a:lnTo>
                    <a:pt x="4685" y="998"/>
                  </a:lnTo>
                  <a:lnTo>
                    <a:pt x="4657" y="1036"/>
                  </a:lnTo>
                  <a:lnTo>
                    <a:pt x="4627" y="1073"/>
                  </a:lnTo>
                  <a:lnTo>
                    <a:pt x="4596" y="1112"/>
                  </a:lnTo>
                  <a:lnTo>
                    <a:pt x="4563" y="1149"/>
                  </a:lnTo>
                  <a:lnTo>
                    <a:pt x="4528" y="1185"/>
                  </a:lnTo>
                  <a:lnTo>
                    <a:pt x="4492" y="1220"/>
                  </a:lnTo>
                  <a:lnTo>
                    <a:pt x="4454" y="1254"/>
                  </a:lnTo>
                  <a:lnTo>
                    <a:pt x="4414" y="1288"/>
                  </a:lnTo>
                  <a:lnTo>
                    <a:pt x="4373" y="1320"/>
                  </a:lnTo>
                  <a:lnTo>
                    <a:pt x="4330" y="1351"/>
                  </a:lnTo>
                  <a:lnTo>
                    <a:pt x="4285" y="1380"/>
                  </a:lnTo>
                  <a:lnTo>
                    <a:pt x="4239" y="1409"/>
                  </a:lnTo>
                  <a:lnTo>
                    <a:pt x="4191" y="1435"/>
                  </a:lnTo>
                  <a:lnTo>
                    <a:pt x="4139" y="1461"/>
                  </a:lnTo>
                  <a:lnTo>
                    <a:pt x="4088" y="1485"/>
                  </a:lnTo>
                  <a:lnTo>
                    <a:pt x="4034" y="1506"/>
                  </a:lnTo>
                  <a:lnTo>
                    <a:pt x="3977" y="1527"/>
                  </a:lnTo>
                  <a:lnTo>
                    <a:pt x="3919" y="1545"/>
                  </a:lnTo>
                  <a:lnTo>
                    <a:pt x="3857" y="1561"/>
                  </a:lnTo>
                  <a:lnTo>
                    <a:pt x="3795" y="1574"/>
                  </a:lnTo>
                  <a:lnTo>
                    <a:pt x="3731" y="1587"/>
                  </a:lnTo>
                  <a:lnTo>
                    <a:pt x="3664" y="1597"/>
                  </a:lnTo>
                  <a:lnTo>
                    <a:pt x="3595" y="1603"/>
                  </a:lnTo>
                  <a:lnTo>
                    <a:pt x="3523" y="1608"/>
                  </a:lnTo>
                  <a:lnTo>
                    <a:pt x="3449" y="1610"/>
                  </a:lnTo>
                  <a:lnTo>
                    <a:pt x="3374" y="1610"/>
                  </a:lnTo>
                  <a:lnTo>
                    <a:pt x="3295" y="1606"/>
                  </a:lnTo>
                  <a:lnTo>
                    <a:pt x="3215" y="1601"/>
                  </a:lnTo>
                  <a:lnTo>
                    <a:pt x="3131" y="1592"/>
                  </a:lnTo>
                  <a:lnTo>
                    <a:pt x="3131" y="1592"/>
                  </a:lnTo>
                  <a:lnTo>
                    <a:pt x="2966" y="1572"/>
                  </a:lnTo>
                  <a:lnTo>
                    <a:pt x="2806" y="1558"/>
                  </a:lnTo>
                  <a:lnTo>
                    <a:pt x="2652" y="1545"/>
                  </a:lnTo>
                  <a:lnTo>
                    <a:pt x="2505" y="1535"/>
                  </a:lnTo>
                  <a:lnTo>
                    <a:pt x="2364" y="1529"/>
                  </a:lnTo>
                  <a:lnTo>
                    <a:pt x="2227" y="1526"/>
                  </a:lnTo>
                  <a:lnTo>
                    <a:pt x="2097" y="1527"/>
                  </a:lnTo>
                  <a:lnTo>
                    <a:pt x="1971" y="1530"/>
                  </a:lnTo>
                  <a:lnTo>
                    <a:pt x="1850" y="1537"/>
                  </a:lnTo>
                  <a:lnTo>
                    <a:pt x="1733" y="1547"/>
                  </a:lnTo>
                  <a:lnTo>
                    <a:pt x="1622" y="1559"/>
                  </a:lnTo>
                  <a:lnTo>
                    <a:pt x="1515" y="1576"/>
                  </a:lnTo>
                  <a:lnTo>
                    <a:pt x="1412" y="1595"/>
                  </a:lnTo>
                  <a:lnTo>
                    <a:pt x="1362" y="1605"/>
                  </a:lnTo>
                  <a:lnTo>
                    <a:pt x="1314" y="1616"/>
                  </a:lnTo>
                  <a:lnTo>
                    <a:pt x="1265" y="1629"/>
                  </a:lnTo>
                  <a:lnTo>
                    <a:pt x="1218" y="1642"/>
                  </a:lnTo>
                  <a:lnTo>
                    <a:pt x="1172" y="1655"/>
                  </a:lnTo>
                  <a:lnTo>
                    <a:pt x="1126" y="1669"/>
                  </a:lnTo>
                  <a:lnTo>
                    <a:pt x="1082" y="1685"/>
                  </a:lnTo>
                  <a:lnTo>
                    <a:pt x="1039" y="1702"/>
                  </a:lnTo>
                  <a:lnTo>
                    <a:pt x="996" y="1718"/>
                  </a:lnTo>
                  <a:lnTo>
                    <a:pt x="954" y="1735"/>
                  </a:lnTo>
                  <a:lnTo>
                    <a:pt x="913" y="1753"/>
                  </a:lnTo>
                  <a:lnTo>
                    <a:pt x="872" y="1773"/>
                  </a:lnTo>
                  <a:lnTo>
                    <a:pt x="832" y="1792"/>
                  </a:lnTo>
                  <a:lnTo>
                    <a:pt x="793" y="1813"/>
                  </a:lnTo>
                  <a:lnTo>
                    <a:pt x="756" y="1834"/>
                  </a:lnTo>
                  <a:lnTo>
                    <a:pt x="717" y="1857"/>
                  </a:lnTo>
                  <a:lnTo>
                    <a:pt x="681" y="1879"/>
                  </a:lnTo>
                  <a:lnTo>
                    <a:pt x="643" y="1903"/>
                  </a:lnTo>
                  <a:lnTo>
                    <a:pt x="572" y="1952"/>
                  </a:lnTo>
                  <a:lnTo>
                    <a:pt x="503" y="2005"/>
                  </a:lnTo>
                  <a:lnTo>
                    <a:pt x="435" y="2060"/>
                  </a:lnTo>
                  <a:lnTo>
                    <a:pt x="370" y="2118"/>
                  </a:lnTo>
                  <a:lnTo>
                    <a:pt x="306" y="2179"/>
                  </a:lnTo>
                  <a:lnTo>
                    <a:pt x="242" y="2242"/>
                  </a:lnTo>
                  <a:lnTo>
                    <a:pt x="181" y="2309"/>
                  </a:lnTo>
                  <a:lnTo>
                    <a:pt x="120" y="2380"/>
                  </a:lnTo>
                  <a:lnTo>
                    <a:pt x="60" y="2452"/>
                  </a:lnTo>
                  <a:lnTo>
                    <a:pt x="0" y="2527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904299" name="Freeform 107"/>
            <p:cNvSpPr>
              <a:spLocks/>
            </p:cNvSpPr>
            <p:nvPr/>
          </p:nvSpPr>
          <p:spPr bwMode="auto">
            <a:xfrm>
              <a:off x="1700" y="624"/>
              <a:ext cx="5002" cy="1320"/>
            </a:xfrm>
            <a:custGeom>
              <a:avLst/>
              <a:gdLst/>
              <a:ahLst/>
              <a:cxnLst>
                <a:cxn ang="0">
                  <a:pos x="5002" y="0"/>
                </a:cxn>
                <a:cxn ang="0">
                  <a:pos x="4995" y="78"/>
                </a:cxn>
                <a:cxn ang="0">
                  <a:pos x="4983" y="166"/>
                </a:cxn>
                <a:cxn ang="0">
                  <a:pos x="4962" y="281"/>
                </a:cxn>
                <a:cxn ang="0">
                  <a:pos x="4929" y="417"/>
                </a:cxn>
                <a:cxn ang="0">
                  <a:pos x="4882" y="567"/>
                </a:cxn>
                <a:cxn ang="0">
                  <a:pos x="4836" y="685"/>
                </a:cxn>
                <a:cxn ang="0">
                  <a:pos x="4800" y="766"/>
                </a:cxn>
                <a:cxn ang="0">
                  <a:pos x="4758" y="848"/>
                </a:cxn>
                <a:cxn ang="0">
                  <a:pos x="4712" y="929"/>
                </a:cxn>
                <a:cxn ang="0">
                  <a:pos x="4661" y="1009"/>
                </a:cxn>
                <a:cxn ang="0">
                  <a:pos x="4604" y="1087"/>
                </a:cxn>
                <a:cxn ang="0">
                  <a:pos x="4540" y="1164"/>
                </a:cxn>
                <a:cxn ang="0">
                  <a:pos x="4471" y="1237"/>
                </a:cxn>
                <a:cxn ang="0">
                  <a:pos x="4394" y="1306"/>
                </a:cxn>
                <a:cxn ang="0">
                  <a:pos x="4311" y="1371"/>
                </a:cxn>
                <a:cxn ang="0">
                  <a:pos x="4221" y="1432"/>
                </a:cxn>
                <a:cxn ang="0">
                  <a:pos x="4122" y="1486"/>
                </a:cxn>
                <a:cxn ang="0">
                  <a:pos x="4017" y="1534"/>
                </a:cxn>
                <a:cxn ang="0">
                  <a:pos x="3903" y="1574"/>
                </a:cxn>
                <a:cxn ang="0">
                  <a:pos x="3779" y="1607"/>
                </a:cxn>
                <a:cxn ang="0">
                  <a:pos x="3649" y="1631"/>
                </a:cxn>
                <a:cxn ang="0">
                  <a:pos x="3508" y="1646"/>
                </a:cxn>
                <a:cxn ang="0">
                  <a:pos x="3358" y="1650"/>
                </a:cxn>
                <a:cxn ang="0">
                  <a:pos x="3199" y="1646"/>
                </a:cxn>
                <a:cxn ang="0">
                  <a:pos x="3115" y="1637"/>
                </a:cxn>
                <a:cxn ang="0">
                  <a:pos x="2791" y="1610"/>
                </a:cxn>
                <a:cxn ang="0">
                  <a:pos x="2489" y="1594"/>
                </a:cxn>
                <a:cxn ang="0">
                  <a:pos x="2210" y="1591"/>
                </a:cxn>
                <a:cxn ang="0">
                  <a:pos x="1955" y="1599"/>
                </a:cxn>
                <a:cxn ang="0">
                  <a:pos x="1717" y="1621"/>
                </a:cxn>
                <a:cxn ang="0">
                  <a:pos x="1499" y="1654"/>
                </a:cxn>
                <a:cxn ang="0">
                  <a:pos x="1347" y="1687"/>
                </a:cxn>
                <a:cxn ang="0">
                  <a:pos x="1251" y="1713"/>
                </a:cxn>
                <a:cxn ang="0">
                  <a:pos x="1158" y="1741"/>
                </a:cxn>
                <a:cxn ang="0">
                  <a:pos x="1069" y="1773"/>
                </a:cxn>
                <a:cxn ang="0">
                  <a:pos x="983" y="1809"/>
                </a:cxn>
                <a:cxn ang="0">
                  <a:pos x="899" y="1846"/>
                </a:cxn>
                <a:cxn ang="0">
                  <a:pos x="820" y="1886"/>
                </a:cxn>
                <a:cxn ang="0">
                  <a:pos x="744" y="1930"/>
                </a:cxn>
                <a:cxn ang="0">
                  <a:pos x="669" y="1977"/>
                </a:cxn>
                <a:cxn ang="0">
                  <a:pos x="597" y="2027"/>
                </a:cxn>
                <a:cxn ang="0">
                  <a:pos x="494" y="2106"/>
                </a:cxn>
                <a:cxn ang="0">
                  <a:pos x="362" y="2222"/>
                </a:cxn>
                <a:cxn ang="0">
                  <a:pos x="237" y="2351"/>
                </a:cxn>
                <a:cxn ang="0">
                  <a:pos x="116" y="2490"/>
                </a:cxn>
                <a:cxn ang="0">
                  <a:pos x="0" y="2642"/>
                </a:cxn>
              </a:cxnLst>
              <a:rect l="0" t="0" r="r" b="b"/>
              <a:pathLst>
                <a:path w="5002" h="2642">
                  <a:moveTo>
                    <a:pt x="5002" y="0"/>
                  </a:moveTo>
                  <a:lnTo>
                    <a:pt x="5002" y="0"/>
                  </a:lnTo>
                  <a:lnTo>
                    <a:pt x="5001" y="21"/>
                  </a:lnTo>
                  <a:lnTo>
                    <a:pt x="4995" y="78"/>
                  </a:lnTo>
                  <a:lnTo>
                    <a:pt x="4990" y="120"/>
                  </a:lnTo>
                  <a:lnTo>
                    <a:pt x="4983" y="166"/>
                  </a:lnTo>
                  <a:lnTo>
                    <a:pt x="4973" y="221"/>
                  </a:lnTo>
                  <a:lnTo>
                    <a:pt x="4962" y="281"/>
                  </a:lnTo>
                  <a:lnTo>
                    <a:pt x="4947" y="347"/>
                  </a:lnTo>
                  <a:lnTo>
                    <a:pt x="4929" y="417"/>
                  </a:lnTo>
                  <a:lnTo>
                    <a:pt x="4906" y="491"/>
                  </a:lnTo>
                  <a:lnTo>
                    <a:pt x="4882" y="567"/>
                  </a:lnTo>
                  <a:lnTo>
                    <a:pt x="4852" y="646"/>
                  </a:lnTo>
                  <a:lnTo>
                    <a:pt x="4836" y="685"/>
                  </a:lnTo>
                  <a:lnTo>
                    <a:pt x="4818" y="725"/>
                  </a:lnTo>
                  <a:lnTo>
                    <a:pt x="4800" y="766"/>
                  </a:lnTo>
                  <a:lnTo>
                    <a:pt x="4780" y="807"/>
                  </a:lnTo>
                  <a:lnTo>
                    <a:pt x="4758" y="848"/>
                  </a:lnTo>
                  <a:lnTo>
                    <a:pt x="4736" y="888"/>
                  </a:lnTo>
                  <a:lnTo>
                    <a:pt x="4712" y="929"/>
                  </a:lnTo>
                  <a:lnTo>
                    <a:pt x="4687" y="969"/>
                  </a:lnTo>
                  <a:lnTo>
                    <a:pt x="4661" y="1009"/>
                  </a:lnTo>
                  <a:lnTo>
                    <a:pt x="4633" y="1048"/>
                  </a:lnTo>
                  <a:lnTo>
                    <a:pt x="4604" y="1087"/>
                  </a:lnTo>
                  <a:lnTo>
                    <a:pt x="4572" y="1126"/>
                  </a:lnTo>
                  <a:lnTo>
                    <a:pt x="4540" y="1164"/>
                  </a:lnTo>
                  <a:lnTo>
                    <a:pt x="4505" y="1201"/>
                  </a:lnTo>
                  <a:lnTo>
                    <a:pt x="4471" y="1237"/>
                  </a:lnTo>
                  <a:lnTo>
                    <a:pt x="4433" y="1273"/>
                  </a:lnTo>
                  <a:lnTo>
                    <a:pt x="4394" y="1306"/>
                  </a:lnTo>
                  <a:lnTo>
                    <a:pt x="4353" y="1340"/>
                  </a:lnTo>
                  <a:lnTo>
                    <a:pt x="4311" y="1371"/>
                  </a:lnTo>
                  <a:lnTo>
                    <a:pt x="4266" y="1403"/>
                  </a:lnTo>
                  <a:lnTo>
                    <a:pt x="4221" y="1432"/>
                  </a:lnTo>
                  <a:lnTo>
                    <a:pt x="4172" y="1460"/>
                  </a:lnTo>
                  <a:lnTo>
                    <a:pt x="4122" y="1486"/>
                  </a:lnTo>
                  <a:lnTo>
                    <a:pt x="4071" y="1511"/>
                  </a:lnTo>
                  <a:lnTo>
                    <a:pt x="4017" y="1534"/>
                  </a:lnTo>
                  <a:lnTo>
                    <a:pt x="3960" y="1555"/>
                  </a:lnTo>
                  <a:lnTo>
                    <a:pt x="3903" y="1574"/>
                  </a:lnTo>
                  <a:lnTo>
                    <a:pt x="3842" y="1592"/>
                  </a:lnTo>
                  <a:lnTo>
                    <a:pt x="3779" y="1607"/>
                  </a:lnTo>
                  <a:lnTo>
                    <a:pt x="3715" y="1621"/>
                  </a:lnTo>
                  <a:lnTo>
                    <a:pt x="3649" y="1631"/>
                  </a:lnTo>
                  <a:lnTo>
                    <a:pt x="3579" y="1641"/>
                  </a:lnTo>
                  <a:lnTo>
                    <a:pt x="3508" y="1646"/>
                  </a:lnTo>
                  <a:lnTo>
                    <a:pt x="3435" y="1650"/>
                  </a:lnTo>
                  <a:lnTo>
                    <a:pt x="3358" y="1650"/>
                  </a:lnTo>
                  <a:lnTo>
                    <a:pt x="3279" y="1649"/>
                  </a:lnTo>
                  <a:lnTo>
                    <a:pt x="3199" y="1646"/>
                  </a:lnTo>
                  <a:lnTo>
                    <a:pt x="3115" y="1637"/>
                  </a:lnTo>
                  <a:lnTo>
                    <a:pt x="3115" y="1637"/>
                  </a:lnTo>
                  <a:lnTo>
                    <a:pt x="2950" y="1623"/>
                  </a:lnTo>
                  <a:lnTo>
                    <a:pt x="2791" y="1610"/>
                  </a:lnTo>
                  <a:lnTo>
                    <a:pt x="2636" y="1600"/>
                  </a:lnTo>
                  <a:lnTo>
                    <a:pt x="2489" y="1594"/>
                  </a:lnTo>
                  <a:lnTo>
                    <a:pt x="2348" y="1591"/>
                  </a:lnTo>
                  <a:lnTo>
                    <a:pt x="2210" y="1591"/>
                  </a:lnTo>
                  <a:lnTo>
                    <a:pt x="2080" y="1594"/>
                  </a:lnTo>
                  <a:lnTo>
                    <a:pt x="1955" y="1599"/>
                  </a:lnTo>
                  <a:lnTo>
                    <a:pt x="1834" y="1608"/>
                  </a:lnTo>
                  <a:lnTo>
                    <a:pt x="1717" y="1621"/>
                  </a:lnTo>
                  <a:lnTo>
                    <a:pt x="1606" y="1636"/>
                  </a:lnTo>
                  <a:lnTo>
                    <a:pt x="1499" y="1654"/>
                  </a:lnTo>
                  <a:lnTo>
                    <a:pt x="1397" y="1675"/>
                  </a:lnTo>
                  <a:lnTo>
                    <a:pt x="1347" y="1687"/>
                  </a:lnTo>
                  <a:lnTo>
                    <a:pt x="1298" y="1699"/>
                  </a:lnTo>
                  <a:lnTo>
                    <a:pt x="1251" y="1713"/>
                  </a:lnTo>
                  <a:lnTo>
                    <a:pt x="1204" y="1726"/>
                  </a:lnTo>
                  <a:lnTo>
                    <a:pt x="1158" y="1741"/>
                  </a:lnTo>
                  <a:lnTo>
                    <a:pt x="1113" y="1757"/>
                  </a:lnTo>
                  <a:lnTo>
                    <a:pt x="1069" y="1773"/>
                  </a:lnTo>
                  <a:lnTo>
                    <a:pt x="1026" y="1791"/>
                  </a:lnTo>
                  <a:lnTo>
                    <a:pt x="983" y="1809"/>
                  </a:lnTo>
                  <a:lnTo>
                    <a:pt x="941" y="1826"/>
                  </a:lnTo>
                  <a:lnTo>
                    <a:pt x="899" y="1846"/>
                  </a:lnTo>
                  <a:lnTo>
                    <a:pt x="859" y="1865"/>
                  </a:lnTo>
                  <a:lnTo>
                    <a:pt x="820" y="1886"/>
                  </a:lnTo>
                  <a:lnTo>
                    <a:pt x="781" y="1909"/>
                  </a:lnTo>
                  <a:lnTo>
                    <a:pt x="744" y="1930"/>
                  </a:lnTo>
                  <a:lnTo>
                    <a:pt x="707" y="1952"/>
                  </a:lnTo>
                  <a:lnTo>
                    <a:pt x="669" y="1977"/>
                  </a:lnTo>
                  <a:lnTo>
                    <a:pt x="633" y="2001"/>
                  </a:lnTo>
                  <a:lnTo>
                    <a:pt x="597" y="2027"/>
                  </a:lnTo>
                  <a:lnTo>
                    <a:pt x="562" y="2052"/>
                  </a:lnTo>
                  <a:lnTo>
                    <a:pt x="494" y="2106"/>
                  </a:lnTo>
                  <a:lnTo>
                    <a:pt x="427" y="2162"/>
                  </a:lnTo>
                  <a:lnTo>
                    <a:pt x="362" y="2222"/>
                  </a:lnTo>
                  <a:lnTo>
                    <a:pt x="300" y="2285"/>
                  </a:lnTo>
                  <a:lnTo>
                    <a:pt x="237" y="2351"/>
                  </a:lnTo>
                  <a:lnTo>
                    <a:pt x="176" y="2419"/>
                  </a:lnTo>
                  <a:lnTo>
                    <a:pt x="116" y="2490"/>
                  </a:lnTo>
                  <a:lnTo>
                    <a:pt x="58" y="2564"/>
                  </a:lnTo>
                  <a:lnTo>
                    <a:pt x="0" y="264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904300" name="Freeform 108"/>
            <p:cNvSpPr>
              <a:spLocks/>
            </p:cNvSpPr>
            <p:nvPr/>
          </p:nvSpPr>
          <p:spPr bwMode="auto">
            <a:xfrm>
              <a:off x="1751" y="595"/>
              <a:ext cx="4962" cy="1378"/>
            </a:xfrm>
            <a:custGeom>
              <a:avLst/>
              <a:gdLst/>
              <a:ahLst/>
              <a:cxnLst>
                <a:cxn ang="0">
                  <a:pos x="4962" y="0"/>
                </a:cxn>
                <a:cxn ang="0">
                  <a:pos x="4957" y="79"/>
                </a:cxn>
                <a:cxn ang="0">
                  <a:pos x="4946" y="170"/>
                </a:cxn>
                <a:cxn ang="0">
                  <a:pos x="4926" y="284"/>
                </a:cxn>
                <a:cxn ang="0">
                  <a:pos x="4894" y="421"/>
                </a:cxn>
                <a:cxn ang="0">
                  <a:pos x="4850" y="573"/>
                </a:cxn>
                <a:cxn ang="0">
                  <a:pos x="4806" y="693"/>
                </a:cxn>
                <a:cxn ang="0">
                  <a:pos x="4771" y="775"/>
                </a:cxn>
                <a:cxn ang="0">
                  <a:pos x="4732" y="857"/>
                </a:cxn>
                <a:cxn ang="0">
                  <a:pos x="4686" y="940"/>
                </a:cxn>
                <a:cxn ang="0">
                  <a:pos x="4636" y="1022"/>
                </a:cxn>
                <a:cxn ang="0">
                  <a:pos x="4581" y="1101"/>
                </a:cxn>
                <a:cxn ang="0">
                  <a:pos x="4518" y="1180"/>
                </a:cxn>
                <a:cxn ang="0">
                  <a:pos x="4449" y="1255"/>
                </a:cxn>
                <a:cxn ang="0">
                  <a:pos x="4374" y="1326"/>
                </a:cxn>
                <a:cxn ang="0">
                  <a:pos x="4292" y="1393"/>
                </a:cxn>
                <a:cxn ang="0">
                  <a:pos x="4202" y="1455"/>
                </a:cxn>
                <a:cxn ang="0">
                  <a:pos x="4104" y="1511"/>
                </a:cxn>
                <a:cxn ang="0">
                  <a:pos x="4000" y="1563"/>
                </a:cxn>
                <a:cxn ang="0">
                  <a:pos x="3886" y="1605"/>
                </a:cxn>
                <a:cxn ang="0">
                  <a:pos x="3764" y="1641"/>
                </a:cxn>
                <a:cxn ang="0">
                  <a:pos x="3634" y="1668"/>
                </a:cxn>
                <a:cxn ang="0">
                  <a:pos x="3493" y="1686"/>
                </a:cxn>
                <a:cxn ang="0">
                  <a:pos x="3344" y="1694"/>
                </a:cxn>
                <a:cxn ang="0">
                  <a:pos x="3184" y="1691"/>
                </a:cxn>
                <a:cxn ang="0">
                  <a:pos x="3101" y="1686"/>
                </a:cxn>
                <a:cxn ang="0">
                  <a:pos x="2774" y="1663"/>
                </a:cxn>
                <a:cxn ang="0">
                  <a:pos x="2473" y="1653"/>
                </a:cxn>
                <a:cxn ang="0">
                  <a:pos x="2195" y="1655"/>
                </a:cxn>
                <a:cxn ang="0">
                  <a:pos x="1938" y="1670"/>
                </a:cxn>
                <a:cxn ang="0">
                  <a:pos x="1702" y="1695"/>
                </a:cxn>
                <a:cxn ang="0">
                  <a:pos x="1486" y="1734"/>
                </a:cxn>
                <a:cxn ang="0">
                  <a:pos x="1333" y="1770"/>
                </a:cxn>
                <a:cxn ang="0">
                  <a:pos x="1237" y="1799"/>
                </a:cxn>
                <a:cxn ang="0">
                  <a:pos x="1144" y="1829"/>
                </a:cxn>
                <a:cxn ang="0">
                  <a:pos x="1055" y="1863"/>
                </a:cxn>
                <a:cxn ang="0">
                  <a:pos x="971" y="1899"/>
                </a:cxn>
                <a:cxn ang="0">
                  <a:pos x="889" y="1939"/>
                </a:cxn>
                <a:cxn ang="0">
                  <a:pos x="810" y="1981"/>
                </a:cxn>
                <a:cxn ang="0">
                  <a:pos x="733" y="2026"/>
                </a:cxn>
                <a:cxn ang="0">
                  <a:pos x="660" y="2075"/>
                </a:cxn>
                <a:cxn ang="0">
                  <a:pos x="589" y="2127"/>
                </a:cxn>
                <a:cxn ang="0">
                  <a:pos x="486" y="2209"/>
                </a:cxn>
                <a:cxn ang="0">
                  <a:pos x="357" y="2328"/>
                </a:cxn>
                <a:cxn ang="0">
                  <a:pos x="233" y="2459"/>
                </a:cxn>
                <a:cxn ang="0">
                  <a:pos x="115" y="2603"/>
                </a:cxn>
                <a:cxn ang="0">
                  <a:pos x="0" y="2756"/>
                </a:cxn>
              </a:cxnLst>
              <a:rect l="0" t="0" r="r" b="b"/>
              <a:pathLst>
                <a:path w="4962" h="2756">
                  <a:moveTo>
                    <a:pt x="4962" y="0"/>
                  </a:moveTo>
                  <a:lnTo>
                    <a:pt x="4962" y="0"/>
                  </a:lnTo>
                  <a:lnTo>
                    <a:pt x="4961" y="21"/>
                  </a:lnTo>
                  <a:lnTo>
                    <a:pt x="4957" y="79"/>
                  </a:lnTo>
                  <a:lnTo>
                    <a:pt x="4953" y="121"/>
                  </a:lnTo>
                  <a:lnTo>
                    <a:pt x="4946" y="170"/>
                  </a:lnTo>
                  <a:lnTo>
                    <a:pt x="4937" y="224"/>
                  </a:lnTo>
                  <a:lnTo>
                    <a:pt x="4926" y="284"/>
                  </a:lnTo>
                  <a:lnTo>
                    <a:pt x="4912" y="350"/>
                  </a:lnTo>
                  <a:lnTo>
                    <a:pt x="4894" y="421"/>
                  </a:lnTo>
                  <a:lnTo>
                    <a:pt x="4875" y="496"/>
                  </a:lnTo>
                  <a:lnTo>
                    <a:pt x="4850" y="573"/>
                  </a:lnTo>
                  <a:lnTo>
                    <a:pt x="4822" y="652"/>
                  </a:lnTo>
                  <a:lnTo>
                    <a:pt x="4806" y="693"/>
                  </a:lnTo>
                  <a:lnTo>
                    <a:pt x="4789" y="733"/>
                  </a:lnTo>
                  <a:lnTo>
                    <a:pt x="4771" y="775"/>
                  </a:lnTo>
                  <a:lnTo>
                    <a:pt x="4751" y="815"/>
                  </a:lnTo>
                  <a:lnTo>
                    <a:pt x="4732" y="857"/>
                  </a:lnTo>
                  <a:lnTo>
                    <a:pt x="4710" y="899"/>
                  </a:lnTo>
                  <a:lnTo>
                    <a:pt x="4686" y="940"/>
                  </a:lnTo>
                  <a:lnTo>
                    <a:pt x="4663" y="980"/>
                  </a:lnTo>
                  <a:lnTo>
                    <a:pt x="4636" y="1022"/>
                  </a:lnTo>
                  <a:lnTo>
                    <a:pt x="4608" y="1062"/>
                  </a:lnTo>
                  <a:lnTo>
                    <a:pt x="4581" y="1101"/>
                  </a:lnTo>
                  <a:lnTo>
                    <a:pt x="4550" y="1142"/>
                  </a:lnTo>
                  <a:lnTo>
                    <a:pt x="4518" y="1180"/>
                  </a:lnTo>
                  <a:lnTo>
                    <a:pt x="4485" y="1217"/>
                  </a:lnTo>
                  <a:lnTo>
                    <a:pt x="4449" y="1255"/>
                  </a:lnTo>
                  <a:lnTo>
                    <a:pt x="4413" y="1290"/>
                  </a:lnTo>
                  <a:lnTo>
                    <a:pt x="4374" y="1326"/>
                  </a:lnTo>
                  <a:lnTo>
                    <a:pt x="4333" y="1360"/>
                  </a:lnTo>
                  <a:lnTo>
                    <a:pt x="4292" y="1393"/>
                  </a:lnTo>
                  <a:lnTo>
                    <a:pt x="4247" y="1426"/>
                  </a:lnTo>
                  <a:lnTo>
                    <a:pt x="4202" y="1455"/>
                  </a:lnTo>
                  <a:lnTo>
                    <a:pt x="4154" y="1484"/>
                  </a:lnTo>
                  <a:lnTo>
                    <a:pt x="4104" y="1511"/>
                  </a:lnTo>
                  <a:lnTo>
                    <a:pt x="4053" y="1539"/>
                  </a:lnTo>
                  <a:lnTo>
                    <a:pt x="4000" y="1563"/>
                  </a:lnTo>
                  <a:lnTo>
                    <a:pt x="3943" y="1586"/>
                  </a:lnTo>
                  <a:lnTo>
                    <a:pt x="3886" y="1605"/>
                  </a:lnTo>
                  <a:lnTo>
                    <a:pt x="3827" y="1624"/>
                  </a:lnTo>
                  <a:lnTo>
                    <a:pt x="3764" y="1641"/>
                  </a:lnTo>
                  <a:lnTo>
                    <a:pt x="3700" y="1655"/>
                  </a:lnTo>
                  <a:lnTo>
                    <a:pt x="3634" y="1668"/>
                  </a:lnTo>
                  <a:lnTo>
                    <a:pt x="3564" y="1678"/>
                  </a:lnTo>
                  <a:lnTo>
                    <a:pt x="3493" y="1686"/>
                  </a:lnTo>
                  <a:lnTo>
                    <a:pt x="3420" y="1691"/>
                  </a:lnTo>
                  <a:lnTo>
                    <a:pt x="3344" y="1694"/>
                  </a:lnTo>
                  <a:lnTo>
                    <a:pt x="3266" y="1694"/>
                  </a:lnTo>
                  <a:lnTo>
                    <a:pt x="3184" y="1691"/>
                  </a:lnTo>
                  <a:lnTo>
                    <a:pt x="3101" y="1686"/>
                  </a:lnTo>
                  <a:lnTo>
                    <a:pt x="3101" y="1686"/>
                  </a:lnTo>
                  <a:lnTo>
                    <a:pt x="2935" y="1673"/>
                  </a:lnTo>
                  <a:lnTo>
                    <a:pt x="2774" y="1663"/>
                  </a:lnTo>
                  <a:lnTo>
                    <a:pt x="2622" y="1657"/>
                  </a:lnTo>
                  <a:lnTo>
                    <a:pt x="2473" y="1653"/>
                  </a:lnTo>
                  <a:lnTo>
                    <a:pt x="2331" y="1653"/>
                  </a:lnTo>
                  <a:lnTo>
                    <a:pt x="2195" y="1655"/>
                  </a:lnTo>
                  <a:lnTo>
                    <a:pt x="2065" y="1662"/>
                  </a:lnTo>
                  <a:lnTo>
                    <a:pt x="1938" y="1670"/>
                  </a:lnTo>
                  <a:lnTo>
                    <a:pt x="1819" y="1681"/>
                  </a:lnTo>
                  <a:lnTo>
                    <a:pt x="1702" y="1695"/>
                  </a:lnTo>
                  <a:lnTo>
                    <a:pt x="1591" y="1713"/>
                  </a:lnTo>
                  <a:lnTo>
                    <a:pt x="1486" y="1734"/>
                  </a:lnTo>
                  <a:lnTo>
                    <a:pt x="1383" y="1757"/>
                  </a:lnTo>
                  <a:lnTo>
                    <a:pt x="1333" y="1770"/>
                  </a:lnTo>
                  <a:lnTo>
                    <a:pt x="1284" y="1784"/>
                  </a:lnTo>
                  <a:lnTo>
                    <a:pt x="1237" y="1799"/>
                  </a:lnTo>
                  <a:lnTo>
                    <a:pt x="1190" y="1813"/>
                  </a:lnTo>
                  <a:lnTo>
                    <a:pt x="1144" y="1829"/>
                  </a:lnTo>
                  <a:lnTo>
                    <a:pt x="1100" y="1846"/>
                  </a:lnTo>
                  <a:lnTo>
                    <a:pt x="1055" y="1863"/>
                  </a:lnTo>
                  <a:lnTo>
                    <a:pt x="1012" y="1881"/>
                  </a:lnTo>
                  <a:lnTo>
                    <a:pt x="971" y="1899"/>
                  </a:lnTo>
                  <a:lnTo>
                    <a:pt x="929" y="1918"/>
                  </a:lnTo>
                  <a:lnTo>
                    <a:pt x="889" y="1939"/>
                  </a:lnTo>
                  <a:lnTo>
                    <a:pt x="848" y="1960"/>
                  </a:lnTo>
                  <a:lnTo>
                    <a:pt x="810" y="1981"/>
                  </a:lnTo>
                  <a:lnTo>
                    <a:pt x="771" y="2004"/>
                  </a:lnTo>
                  <a:lnTo>
                    <a:pt x="733" y="2026"/>
                  </a:lnTo>
                  <a:lnTo>
                    <a:pt x="696" y="2051"/>
                  </a:lnTo>
                  <a:lnTo>
                    <a:pt x="660" y="2075"/>
                  </a:lnTo>
                  <a:lnTo>
                    <a:pt x="624" y="2101"/>
                  </a:lnTo>
                  <a:lnTo>
                    <a:pt x="589" y="2127"/>
                  </a:lnTo>
                  <a:lnTo>
                    <a:pt x="554" y="2152"/>
                  </a:lnTo>
                  <a:lnTo>
                    <a:pt x="486" y="2209"/>
                  </a:lnTo>
                  <a:lnTo>
                    <a:pt x="421" y="2267"/>
                  </a:lnTo>
                  <a:lnTo>
                    <a:pt x="357" y="2328"/>
                  </a:lnTo>
                  <a:lnTo>
                    <a:pt x="295" y="2393"/>
                  </a:lnTo>
                  <a:lnTo>
                    <a:pt x="233" y="2459"/>
                  </a:lnTo>
                  <a:lnTo>
                    <a:pt x="174" y="2530"/>
                  </a:lnTo>
                  <a:lnTo>
                    <a:pt x="115" y="2603"/>
                  </a:lnTo>
                  <a:lnTo>
                    <a:pt x="57" y="2679"/>
                  </a:lnTo>
                  <a:lnTo>
                    <a:pt x="0" y="275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904301" name="Freeform 109"/>
            <p:cNvSpPr>
              <a:spLocks/>
            </p:cNvSpPr>
            <p:nvPr/>
          </p:nvSpPr>
          <p:spPr bwMode="auto">
            <a:xfrm>
              <a:off x="1804" y="566"/>
              <a:ext cx="4921" cy="1435"/>
            </a:xfrm>
            <a:custGeom>
              <a:avLst/>
              <a:gdLst/>
              <a:ahLst/>
              <a:cxnLst>
                <a:cxn ang="0">
                  <a:pos x="4921" y="0"/>
                </a:cxn>
                <a:cxn ang="0">
                  <a:pos x="4915" y="79"/>
                </a:cxn>
                <a:cxn ang="0">
                  <a:pos x="4905" y="169"/>
                </a:cxn>
                <a:cxn ang="0">
                  <a:pos x="4887" y="285"/>
                </a:cxn>
                <a:cxn ang="0">
                  <a:pos x="4858" y="424"/>
                </a:cxn>
                <a:cxn ang="0">
                  <a:pos x="4816" y="578"/>
                </a:cxn>
                <a:cxn ang="0">
                  <a:pos x="4773" y="699"/>
                </a:cxn>
                <a:cxn ang="0">
                  <a:pos x="4740" y="781"/>
                </a:cxn>
                <a:cxn ang="0">
                  <a:pos x="4701" y="865"/>
                </a:cxn>
                <a:cxn ang="0">
                  <a:pos x="4658" y="949"/>
                </a:cxn>
                <a:cxn ang="0">
                  <a:pos x="4608" y="1031"/>
                </a:cxn>
                <a:cxn ang="0">
                  <a:pos x="4554" y="1114"/>
                </a:cxn>
                <a:cxn ang="0">
                  <a:pos x="4493" y="1193"/>
                </a:cxn>
                <a:cxn ang="0">
                  <a:pos x="4425" y="1270"/>
                </a:cxn>
                <a:cxn ang="0">
                  <a:pos x="4351" y="1343"/>
                </a:cxn>
                <a:cxn ang="0">
                  <a:pos x="4269" y="1412"/>
                </a:cxn>
                <a:cxn ang="0">
                  <a:pos x="4182" y="1477"/>
                </a:cxn>
                <a:cxn ang="0">
                  <a:pos x="4085" y="1535"/>
                </a:cxn>
                <a:cxn ang="0">
                  <a:pos x="3981" y="1588"/>
                </a:cxn>
                <a:cxn ang="0">
                  <a:pos x="3868" y="1634"/>
                </a:cxn>
                <a:cxn ang="0">
                  <a:pos x="3746" y="1672"/>
                </a:cxn>
                <a:cxn ang="0">
                  <a:pos x="3615" y="1701"/>
                </a:cxn>
                <a:cxn ang="0">
                  <a:pos x="3477" y="1722"/>
                </a:cxn>
                <a:cxn ang="0">
                  <a:pos x="3327" y="1734"/>
                </a:cxn>
                <a:cxn ang="0">
                  <a:pos x="3167" y="1734"/>
                </a:cxn>
                <a:cxn ang="0">
                  <a:pos x="3084" y="1730"/>
                </a:cxn>
                <a:cxn ang="0">
                  <a:pos x="2757" y="1714"/>
                </a:cxn>
                <a:cxn ang="0">
                  <a:pos x="2456" y="1711"/>
                </a:cxn>
                <a:cxn ang="0">
                  <a:pos x="2178" y="1719"/>
                </a:cxn>
                <a:cxn ang="0">
                  <a:pos x="1922" y="1739"/>
                </a:cxn>
                <a:cxn ang="0">
                  <a:pos x="1687" y="1769"/>
                </a:cxn>
                <a:cxn ang="0">
                  <a:pos x="1469" y="1811"/>
                </a:cxn>
                <a:cxn ang="0">
                  <a:pos x="1318" y="1852"/>
                </a:cxn>
                <a:cxn ang="0">
                  <a:pos x="1222" y="1881"/>
                </a:cxn>
                <a:cxn ang="0">
                  <a:pos x="1130" y="1915"/>
                </a:cxn>
                <a:cxn ang="0">
                  <a:pos x="1043" y="1950"/>
                </a:cxn>
                <a:cxn ang="0">
                  <a:pos x="958" y="1989"/>
                </a:cxn>
                <a:cxn ang="0">
                  <a:pos x="876" y="2029"/>
                </a:cxn>
                <a:cxn ang="0">
                  <a:pos x="797" y="2074"/>
                </a:cxn>
                <a:cxn ang="0">
                  <a:pos x="722" y="2121"/>
                </a:cxn>
                <a:cxn ang="0">
                  <a:pos x="650" y="2171"/>
                </a:cxn>
                <a:cxn ang="0">
                  <a:pos x="579" y="2225"/>
                </a:cxn>
                <a:cxn ang="0">
                  <a:pos x="478" y="2309"/>
                </a:cxn>
                <a:cxn ang="0">
                  <a:pos x="350" y="2433"/>
                </a:cxn>
                <a:cxn ang="0">
                  <a:pos x="229" y="2567"/>
                </a:cxn>
                <a:cxn ang="0">
                  <a:pos x="112" y="2712"/>
                </a:cxn>
                <a:cxn ang="0">
                  <a:pos x="0" y="2869"/>
                </a:cxn>
              </a:cxnLst>
              <a:rect l="0" t="0" r="r" b="b"/>
              <a:pathLst>
                <a:path w="4921" h="2869">
                  <a:moveTo>
                    <a:pt x="4921" y="0"/>
                  </a:moveTo>
                  <a:lnTo>
                    <a:pt x="4921" y="0"/>
                  </a:lnTo>
                  <a:lnTo>
                    <a:pt x="4919" y="21"/>
                  </a:lnTo>
                  <a:lnTo>
                    <a:pt x="4915" y="79"/>
                  </a:lnTo>
                  <a:lnTo>
                    <a:pt x="4911" y="121"/>
                  </a:lnTo>
                  <a:lnTo>
                    <a:pt x="4905" y="169"/>
                  </a:lnTo>
                  <a:lnTo>
                    <a:pt x="4898" y="224"/>
                  </a:lnTo>
                  <a:lnTo>
                    <a:pt x="4887" y="285"/>
                  </a:lnTo>
                  <a:lnTo>
                    <a:pt x="4875" y="353"/>
                  </a:lnTo>
                  <a:lnTo>
                    <a:pt x="4858" y="424"/>
                  </a:lnTo>
                  <a:lnTo>
                    <a:pt x="4839" y="498"/>
                  </a:lnTo>
                  <a:lnTo>
                    <a:pt x="4816" y="578"/>
                  </a:lnTo>
                  <a:lnTo>
                    <a:pt x="4789" y="658"/>
                  </a:lnTo>
                  <a:lnTo>
                    <a:pt x="4773" y="699"/>
                  </a:lnTo>
                  <a:lnTo>
                    <a:pt x="4758" y="741"/>
                  </a:lnTo>
                  <a:lnTo>
                    <a:pt x="4740" y="781"/>
                  </a:lnTo>
                  <a:lnTo>
                    <a:pt x="4722" y="823"/>
                  </a:lnTo>
                  <a:lnTo>
                    <a:pt x="4701" y="865"/>
                  </a:lnTo>
                  <a:lnTo>
                    <a:pt x="4680" y="907"/>
                  </a:lnTo>
                  <a:lnTo>
                    <a:pt x="4658" y="949"/>
                  </a:lnTo>
                  <a:lnTo>
                    <a:pt x="4634" y="991"/>
                  </a:lnTo>
                  <a:lnTo>
                    <a:pt x="4608" y="1031"/>
                  </a:lnTo>
                  <a:lnTo>
                    <a:pt x="4582" y="1073"/>
                  </a:lnTo>
                  <a:lnTo>
                    <a:pt x="4554" y="1114"/>
                  </a:lnTo>
                  <a:lnTo>
                    <a:pt x="4525" y="1154"/>
                  </a:lnTo>
                  <a:lnTo>
                    <a:pt x="4493" y="1193"/>
                  </a:lnTo>
                  <a:lnTo>
                    <a:pt x="4460" y="1232"/>
                  </a:lnTo>
                  <a:lnTo>
                    <a:pt x="4425" y="1270"/>
                  </a:lnTo>
                  <a:lnTo>
                    <a:pt x="4389" y="1307"/>
                  </a:lnTo>
                  <a:lnTo>
                    <a:pt x="4351" y="1343"/>
                  </a:lnTo>
                  <a:lnTo>
                    <a:pt x="4311" y="1378"/>
                  </a:lnTo>
                  <a:lnTo>
                    <a:pt x="4269" y="1412"/>
                  </a:lnTo>
                  <a:lnTo>
                    <a:pt x="4226" y="1446"/>
                  </a:lnTo>
                  <a:lnTo>
                    <a:pt x="4182" y="1477"/>
                  </a:lnTo>
                  <a:lnTo>
                    <a:pt x="4135" y="1508"/>
                  </a:lnTo>
                  <a:lnTo>
                    <a:pt x="4085" y="1535"/>
                  </a:lnTo>
                  <a:lnTo>
                    <a:pt x="4033" y="1563"/>
                  </a:lnTo>
                  <a:lnTo>
                    <a:pt x="3981" y="1588"/>
                  </a:lnTo>
                  <a:lnTo>
                    <a:pt x="3925" y="1613"/>
                  </a:lnTo>
                  <a:lnTo>
                    <a:pt x="3868" y="1634"/>
                  </a:lnTo>
                  <a:lnTo>
                    <a:pt x="3808" y="1655"/>
                  </a:lnTo>
                  <a:lnTo>
                    <a:pt x="3746" y="1672"/>
                  </a:lnTo>
                  <a:lnTo>
                    <a:pt x="3682" y="1688"/>
                  </a:lnTo>
                  <a:lnTo>
                    <a:pt x="3615" y="1701"/>
                  </a:lnTo>
                  <a:lnTo>
                    <a:pt x="3547" y="1713"/>
                  </a:lnTo>
                  <a:lnTo>
                    <a:pt x="3477" y="1722"/>
                  </a:lnTo>
                  <a:lnTo>
                    <a:pt x="3403" y="1729"/>
                  </a:lnTo>
                  <a:lnTo>
                    <a:pt x="3327" y="1734"/>
                  </a:lnTo>
                  <a:lnTo>
                    <a:pt x="3249" y="1735"/>
                  </a:lnTo>
                  <a:lnTo>
                    <a:pt x="3167" y="1734"/>
                  </a:lnTo>
                  <a:lnTo>
                    <a:pt x="3084" y="1730"/>
                  </a:lnTo>
                  <a:lnTo>
                    <a:pt x="3084" y="1730"/>
                  </a:lnTo>
                  <a:lnTo>
                    <a:pt x="2917" y="1721"/>
                  </a:lnTo>
                  <a:lnTo>
                    <a:pt x="2757" y="1714"/>
                  </a:lnTo>
                  <a:lnTo>
                    <a:pt x="2603" y="1711"/>
                  </a:lnTo>
                  <a:lnTo>
                    <a:pt x="2456" y="1711"/>
                  </a:lnTo>
                  <a:lnTo>
                    <a:pt x="2314" y="1714"/>
                  </a:lnTo>
                  <a:lnTo>
                    <a:pt x="2178" y="1719"/>
                  </a:lnTo>
                  <a:lnTo>
                    <a:pt x="2048" y="1727"/>
                  </a:lnTo>
                  <a:lnTo>
                    <a:pt x="1922" y="1739"/>
                  </a:lnTo>
                  <a:lnTo>
                    <a:pt x="1802" y="1753"/>
                  </a:lnTo>
                  <a:lnTo>
                    <a:pt x="1687" y="1769"/>
                  </a:lnTo>
                  <a:lnTo>
                    <a:pt x="1576" y="1789"/>
                  </a:lnTo>
                  <a:lnTo>
                    <a:pt x="1469" y="1811"/>
                  </a:lnTo>
                  <a:lnTo>
                    <a:pt x="1368" y="1837"/>
                  </a:lnTo>
                  <a:lnTo>
                    <a:pt x="1318" y="1852"/>
                  </a:lnTo>
                  <a:lnTo>
                    <a:pt x="1269" y="1866"/>
                  </a:lnTo>
                  <a:lnTo>
                    <a:pt x="1222" y="1881"/>
                  </a:lnTo>
                  <a:lnTo>
                    <a:pt x="1176" y="1897"/>
                  </a:lnTo>
                  <a:lnTo>
                    <a:pt x="1130" y="1915"/>
                  </a:lnTo>
                  <a:lnTo>
                    <a:pt x="1086" y="1932"/>
                  </a:lnTo>
                  <a:lnTo>
                    <a:pt x="1043" y="1950"/>
                  </a:lnTo>
                  <a:lnTo>
                    <a:pt x="1000" y="1969"/>
                  </a:lnTo>
                  <a:lnTo>
                    <a:pt x="958" y="1989"/>
                  </a:lnTo>
                  <a:lnTo>
                    <a:pt x="916" y="2008"/>
                  </a:lnTo>
                  <a:lnTo>
                    <a:pt x="876" y="2029"/>
                  </a:lnTo>
                  <a:lnTo>
                    <a:pt x="836" y="2052"/>
                  </a:lnTo>
                  <a:lnTo>
                    <a:pt x="797" y="2074"/>
                  </a:lnTo>
                  <a:lnTo>
                    <a:pt x="759" y="2097"/>
                  </a:lnTo>
                  <a:lnTo>
                    <a:pt x="722" y="2121"/>
                  </a:lnTo>
                  <a:lnTo>
                    <a:pt x="684" y="2145"/>
                  </a:lnTo>
                  <a:lnTo>
                    <a:pt x="650" y="2171"/>
                  </a:lnTo>
                  <a:lnTo>
                    <a:pt x="614" y="2197"/>
                  </a:lnTo>
                  <a:lnTo>
                    <a:pt x="579" y="2225"/>
                  </a:lnTo>
                  <a:lnTo>
                    <a:pt x="544" y="2252"/>
                  </a:lnTo>
                  <a:lnTo>
                    <a:pt x="478" y="2309"/>
                  </a:lnTo>
                  <a:lnTo>
                    <a:pt x="412" y="2370"/>
                  </a:lnTo>
                  <a:lnTo>
                    <a:pt x="350" y="2433"/>
                  </a:lnTo>
                  <a:lnTo>
                    <a:pt x="289" y="2497"/>
                  </a:lnTo>
                  <a:lnTo>
                    <a:pt x="229" y="2567"/>
                  </a:lnTo>
                  <a:lnTo>
                    <a:pt x="171" y="2638"/>
                  </a:lnTo>
                  <a:lnTo>
                    <a:pt x="112" y="2712"/>
                  </a:lnTo>
                  <a:lnTo>
                    <a:pt x="55" y="2790"/>
                  </a:lnTo>
                  <a:lnTo>
                    <a:pt x="0" y="2869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904302" name="Freeform 110"/>
            <p:cNvSpPr>
              <a:spLocks/>
            </p:cNvSpPr>
            <p:nvPr/>
          </p:nvSpPr>
          <p:spPr bwMode="auto">
            <a:xfrm>
              <a:off x="1858" y="538"/>
              <a:ext cx="4875" cy="1492"/>
            </a:xfrm>
            <a:custGeom>
              <a:avLst/>
              <a:gdLst/>
              <a:ahLst/>
              <a:cxnLst>
                <a:cxn ang="0">
                  <a:pos x="4875" y="0"/>
                </a:cxn>
                <a:cxn ang="0">
                  <a:pos x="4872" y="79"/>
                </a:cxn>
                <a:cxn ang="0">
                  <a:pos x="4864" y="170"/>
                </a:cxn>
                <a:cxn ang="0">
                  <a:pos x="4847" y="287"/>
                </a:cxn>
                <a:cxn ang="0">
                  <a:pos x="4821" y="428"/>
                </a:cxn>
                <a:cxn ang="0">
                  <a:pos x="4780" y="581"/>
                </a:cxn>
                <a:cxn ang="0">
                  <a:pos x="4740" y="706"/>
                </a:cxn>
                <a:cxn ang="0">
                  <a:pos x="4707" y="790"/>
                </a:cxn>
                <a:cxn ang="0">
                  <a:pos x="4671" y="874"/>
                </a:cxn>
                <a:cxn ang="0">
                  <a:pos x="4628" y="959"/>
                </a:cxn>
                <a:cxn ang="0">
                  <a:pos x="4580" y="1043"/>
                </a:cxn>
                <a:cxn ang="0">
                  <a:pos x="4526" y="1127"/>
                </a:cxn>
                <a:cxn ang="0">
                  <a:pos x="4467" y="1208"/>
                </a:cxn>
                <a:cxn ang="0">
                  <a:pos x="4400" y="1287"/>
                </a:cxn>
                <a:cxn ang="0">
                  <a:pos x="4326" y="1361"/>
                </a:cxn>
                <a:cxn ang="0">
                  <a:pos x="4247" y="1432"/>
                </a:cxn>
                <a:cxn ang="0">
                  <a:pos x="4160" y="1500"/>
                </a:cxn>
                <a:cxn ang="0">
                  <a:pos x="4064" y="1560"/>
                </a:cxn>
                <a:cxn ang="0">
                  <a:pos x="3960" y="1615"/>
                </a:cxn>
                <a:cxn ang="0">
                  <a:pos x="3847" y="1663"/>
                </a:cxn>
                <a:cxn ang="0">
                  <a:pos x="3727" y="1703"/>
                </a:cxn>
                <a:cxn ang="0">
                  <a:pos x="3597" y="1737"/>
                </a:cxn>
                <a:cxn ang="0">
                  <a:pos x="3457" y="1760"/>
                </a:cxn>
                <a:cxn ang="0">
                  <a:pos x="3309" y="1775"/>
                </a:cxn>
                <a:cxn ang="0">
                  <a:pos x="3149" y="1778"/>
                </a:cxn>
                <a:cxn ang="0">
                  <a:pos x="3066" y="1776"/>
                </a:cxn>
                <a:cxn ang="0">
                  <a:pos x="2739" y="1766"/>
                </a:cxn>
                <a:cxn ang="0">
                  <a:pos x="2438" y="1770"/>
                </a:cxn>
                <a:cxn ang="0">
                  <a:pos x="2160" y="1783"/>
                </a:cxn>
                <a:cxn ang="0">
                  <a:pos x="1904" y="1808"/>
                </a:cxn>
                <a:cxn ang="0">
                  <a:pos x="1669" y="1844"/>
                </a:cxn>
                <a:cxn ang="0">
                  <a:pos x="1452" y="1891"/>
                </a:cxn>
                <a:cxn ang="0">
                  <a:pos x="1351" y="1918"/>
                </a:cxn>
                <a:cxn ang="0">
                  <a:pos x="1254" y="1949"/>
                </a:cxn>
                <a:cxn ang="0">
                  <a:pos x="1161" y="1983"/>
                </a:cxn>
                <a:cxn ang="0">
                  <a:pos x="1071" y="2018"/>
                </a:cxn>
                <a:cxn ang="0">
                  <a:pos x="984" y="2059"/>
                </a:cxn>
                <a:cxn ang="0">
                  <a:pos x="903" y="2101"/>
                </a:cxn>
                <a:cxn ang="0">
                  <a:pos x="823" y="2144"/>
                </a:cxn>
                <a:cxn ang="0">
                  <a:pos x="747" y="2193"/>
                </a:cxn>
                <a:cxn ang="0">
                  <a:pos x="673" y="2243"/>
                </a:cxn>
                <a:cxn ang="0">
                  <a:pos x="603" y="2296"/>
                </a:cxn>
                <a:cxn ang="0">
                  <a:pos x="535" y="2351"/>
                </a:cxn>
                <a:cxn ang="0">
                  <a:pos x="404" y="2472"/>
                </a:cxn>
                <a:cxn ang="0">
                  <a:pos x="282" y="2604"/>
                </a:cxn>
                <a:cxn ang="0">
                  <a:pos x="167" y="2747"/>
                </a:cxn>
                <a:cxn ang="0">
                  <a:pos x="54" y="2902"/>
                </a:cxn>
              </a:cxnLst>
              <a:rect l="0" t="0" r="r" b="b"/>
              <a:pathLst>
                <a:path w="4875" h="2984">
                  <a:moveTo>
                    <a:pt x="4875" y="0"/>
                  </a:moveTo>
                  <a:lnTo>
                    <a:pt x="4875" y="0"/>
                  </a:lnTo>
                  <a:lnTo>
                    <a:pt x="4875" y="21"/>
                  </a:lnTo>
                  <a:lnTo>
                    <a:pt x="4872" y="79"/>
                  </a:lnTo>
                  <a:lnTo>
                    <a:pt x="4868" y="121"/>
                  </a:lnTo>
                  <a:lnTo>
                    <a:pt x="4864" y="170"/>
                  </a:lnTo>
                  <a:lnTo>
                    <a:pt x="4857" y="226"/>
                  </a:lnTo>
                  <a:lnTo>
                    <a:pt x="4847" y="287"/>
                  </a:lnTo>
                  <a:lnTo>
                    <a:pt x="4835" y="355"/>
                  </a:lnTo>
                  <a:lnTo>
                    <a:pt x="4821" y="428"/>
                  </a:lnTo>
                  <a:lnTo>
                    <a:pt x="4803" y="502"/>
                  </a:lnTo>
                  <a:lnTo>
                    <a:pt x="4780" y="581"/>
                  </a:lnTo>
                  <a:lnTo>
                    <a:pt x="4754" y="664"/>
                  </a:lnTo>
                  <a:lnTo>
                    <a:pt x="4740" y="706"/>
                  </a:lnTo>
                  <a:lnTo>
                    <a:pt x="4724" y="748"/>
                  </a:lnTo>
                  <a:lnTo>
                    <a:pt x="4707" y="790"/>
                  </a:lnTo>
                  <a:lnTo>
                    <a:pt x="4689" y="832"/>
                  </a:lnTo>
                  <a:lnTo>
                    <a:pt x="4671" y="874"/>
                  </a:lnTo>
                  <a:lnTo>
                    <a:pt x="4650" y="917"/>
                  </a:lnTo>
                  <a:lnTo>
                    <a:pt x="4628" y="959"/>
                  </a:lnTo>
                  <a:lnTo>
                    <a:pt x="4604" y="1001"/>
                  </a:lnTo>
                  <a:lnTo>
                    <a:pt x="4580" y="1043"/>
                  </a:lnTo>
                  <a:lnTo>
                    <a:pt x="4554" y="1085"/>
                  </a:lnTo>
                  <a:lnTo>
                    <a:pt x="4526" y="1127"/>
                  </a:lnTo>
                  <a:lnTo>
                    <a:pt x="4497" y="1167"/>
                  </a:lnTo>
                  <a:lnTo>
                    <a:pt x="4467" y="1208"/>
                  </a:lnTo>
                  <a:lnTo>
                    <a:pt x="4435" y="1248"/>
                  </a:lnTo>
                  <a:lnTo>
                    <a:pt x="4400" y="1287"/>
                  </a:lnTo>
                  <a:lnTo>
                    <a:pt x="4364" y="1324"/>
                  </a:lnTo>
                  <a:lnTo>
                    <a:pt x="4326" y="1361"/>
                  </a:lnTo>
                  <a:lnTo>
                    <a:pt x="4288" y="1398"/>
                  </a:lnTo>
                  <a:lnTo>
                    <a:pt x="4247" y="1432"/>
                  </a:lnTo>
                  <a:lnTo>
                    <a:pt x="4204" y="1466"/>
                  </a:lnTo>
                  <a:lnTo>
                    <a:pt x="4160" y="1500"/>
                  </a:lnTo>
                  <a:lnTo>
                    <a:pt x="4113" y="1531"/>
                  </a:lnTo>
                  <a:lnTo>
                    <a:pt x="4064" y="1560"/>
                  </a:lnTo>
                  <a:lnTo>
                    <a:pt x="4013" y="1589"/>
                  </a:lnTo>
                  <a:lnTo>
                    <a:pt x="3960" y="1615"/>
                  </a:lnTo>
                  <a:lnTo>
                    <a:pt x="3906" y="1641"/>
                  </a:lnTo>
                  <a:lnTo>
                    <a:pt x="3847" y="1663"/>
                  </a:lnTo>
                  <a:lnTo>
                    <a:pt x="3789" y="1684"/>
                  </a:lnTo>
                  <a:lnTo>
                    <a:pt x="3727" y="1703"/>
                  </a:lnTo>
                  <a:lnTo>
                    <a:pt x="3663" y="1721"/>
                  </a:lnTo>
                  <a:lnTo>
                    <a:pt x="3597" y="1737"/>
                  </a:lnTo>
                  <a:lnTo>
                    <a:pt x="3528" y="1750"/>
                  </a:lnTo>
                  <a:lnTo>
                    <a:pt x="3457" y="1760"/>
                  </a:lnTo>
                  <a:lnTo>
                    <a:pt x="3385" y="1768"/>
                  </a:lnTo>
                  <a:lnTo>
                    <a:pt x="3309" y="1775"/>
                  </a:lnTo>
                  <a:lnTo>
                    <a:pt x="3230" y="1778"/>
                  </a:lnTo>
                  <a:lnTo>
                    <a:pt x="3149" y="1778"/>
                  </a:lnTo>
                  <a:lnTo>
                    <a:pt x="3066" y="1776"/>
                  </a:lnTo>
                  <a:lnTo>
                    <a:pt x="3066" y="1776"/>
                  </a:lnTo>
                  <a:lnTo>
                    <a:pt x="2899" y="1770"/>
                  </a:lnTo>
                  <a:lnTo>
                    <a:pt x="2739" y="1766"/>
                  </a:lnTo>
                  <a:lnTo>
                    <a:pt x="2585" y="1766"/>
                  </a:lnTo>
                  <a:lnTo>
                    <a:pt x="2438" y="1770"/>
                  </a:lnTo>
                  <a:lnTo>
                    <a:pt x="2297" y="1775"/>
                  </a:lnTo>
                  <a:lnTo>
                    <a:pt x="2160" y="1783"/>
                  </a:lnTo>
                  <a:lnTo>
                    <a:pt x="2030" y="1794"/>
                  </a:lnTo>
                  <a:lnTo>
                    <a:pt x="1904" y="1808"/>
                  </a:lnTo>
                  <a:lnTo>
                    <a:pt x="1784" y="1825"/>
                  </a:lnTo>
                  <a:lnTo>
                    <a:pt x="1669" y="1844"/>
                  </a:lnTo>
                  <a:lnTo>
                    <a:pt x="1558" y="1867"/>
                  </a:lnTo>
                  <a:lnTo>
                    <a:pt x="1452" y="1891"/>
                  </a:lnTo>
                  <a:lnTo>
                    <a:pt x="1401" y="1904"/>
                  </a:lnTo>
                  <a:lnTo>
                    <a:pt x="1351" y="1918"/>
                  </a:lnTo>
                  <a:lnTo>
                    <a:pt x="1302" y="1934"/>
                  </a:lnTo>
                  <a:lnTo>
                    <a:pt x="1254" y="1949"/>
                  </a:lnTo>
                  <a:lnTo>
                    <a:pt x="1207" y="1965"/>
                  </a:lnTo>
                  <a:lnTo>
                    <a:pt x="1161" y="1983"/>
                  </a:lnTo>
                  <a:lnTo>
                    <a:pt x="1115" y="2001"/>
                  </a:lnTo>
                  <a:lnTo>
                    <a:pt x="1071" y="2018"/>
                  </a:lnTo>
                  <a:lnTo>
                    <a:pt x="1028" y="2038"/>
                  </a:lnTo>
                  <a:lnTo>
                    <a:pt x="984" y="2059"/>
                  </a:lnTo>
                  <a:lnTo>
                    <a:pt x="943" y="2078"/>
                  </a:lnTo>
                  <a:lnTo>
                    <a:pt x="903" y="2101"/>
                  </a:lnTo>
                  <a:lnTo>
                    <a:pt x="862" y="2122"/>
                  </a:lnTo>
                  <a:lnTo>
                    <a:pt x="823" y="2144"/>
                  </a:lnTo>
                  <a:lnTo>
                    <a:pt x="785" y="2169"/>
                  </a:lnTo>
                  <a:lnTo>
                    <a:pt x="747" y="2193"/>
                  </a:lnTo>
                  <a:lnTo>
                    <a:pt x="710" y="2217"/>
                  </a:lnTo>
                  <a:lnTo>
                    <a:pt x="673" y="2243"/>
                  </a:lnTo>
                  <a:lnTo>
                    <a:pt x="637" y="2269"/>
                  </a:lnTo>
                  <a:lnTo>
                    <a:pt x="603" y="2296"/>
                  </a:lnTo>
                  <a:lnTo>
                    <a:pt x="568" y="2324"/>
                  </a:lnTo>
                  <a:lnTo>
                    <a:pt x="535" y="2351"/>
                  </a:lnTo>
                  <a:lnTo>
                    <a:pt x="468" y="2411"/>
                  </a:lnTo>
                  <a:lnTo>
                    <a:pt x="404" y="2472"/>
                  </a:lnTo>
                  <a:lnTo>
                    <a:pt x="343" y="2537"/>
                  </a:lnTo>
                  <a:lnTo>
                    <a:pt x="282" y="2604"/>
                  </a:lnTo>
                  <a:lnTo>
                    <a:pt x="224" y="2674"/>
                  </a:lnTo>
                  <a:lnTo>
                    <a:pt x="167" y="2747"/>
                  </a:lnTo>
                  <a:lnTo>
                    <a:pt x="110" y="2822"/>
                  </a:lnTo>
                  <a:lnTo>
                    <a:pt x="54" y="2902"/>
                  </a:lnTo>
                  <a:lnTo>
                    <a:pt x="0" y="298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904303" name="Freeform 111"/>
            <p:cNvSpPr>
              <a:spLocks/>
            </p:cNvSpPr>
            <p:nvPr/>
          </p:nvSpPr>
          <p:spPr bwMode="auto">
            <a:xfrm>
              <a:off x="1912" y="510"/>
              <a:ext cx="4831" cy="1548"/>
            </a:xfrm>
            <a:custGeom>
              <a:avLst/>
              <a:gdLst/>
              <a:ahLst/>
              <a:cxnLst>
                <a:cxn ang="0">
                  <a:pos x="4831" y="0"/>
                </a:cxn>
                <a:cxn ang="0">
                  <a:pos x="4828" y="80"/>
                </a:cxn>
                <a:cxn ang="0">
                  <a:pos x="4821" y="172"/>
                </a:cxn>
                <a:cxn ang="0">
                  <a:pos x="4806" y="291"/>
                </a:cxn>
                <a:cxn ang="0">
                  <a:pos x="4782" y="430"/>
                </a:cxn>
                <a:cxn ang="0">
                  <a:pos x="4743" y="587"/>
                </a:cxn>
                <a:cxn ang="0">
                  <a:pos x="4706" y="711"/>
                </a:cxn>
                <a:cxn ang="0">
                  <a:pos x="4674" y="797"/>
                </a:cxn>
                <a:cxn ang="0">
                  <a:pos x="4638" y="882"/>
                </a:cxn>
                <a:cxn ang="0">
                  <a:pos x="4597" y="969"/>
                </a:cxn>
                <a:cxn ang="0">
                  <a:pos x="4550" y="1055"/>
                </a:cxn>
                <a:cxn ang="0">
                  <a:pos x="4497" y="1139"/>
                </a:cxn>
                <a:cxn ang="0">
                  <a:pos x="4439" y="1223"/>
                </a:cxn>
                <a:cxn ang="0">
                  <a:pos x="4374" y="1302"/>
                </a:cxn>
                <a:cxn ang="0">
                  <a:pos x="4303" y="1379"/>
                </a:cxn>
                <a:cxn ang="0">
                  <a:pos x="4224" y="1452"/>
                </a:cxn>
                <a:cxn ang="0">
                  <a:pos x="4136" y="1522"/>
                </a:cxn>
                <a:cxn ang="0">
                  <a:pos x="4042" y="1584"/>
                </a:cxn>
                <a:cxn ang="0">
                  <a:pos x="3939" y="1643"/>
                </a:cxn>
                <a:cxn ang="0">
                  <a:pos x="3828" y="1693"/>
                </a:cxn>
                <a:cxn ang="0">
                  <a:pos x="3707" y="1736"/>
                </a:cxn>
                <a:cxn ang="0">
                  <a:pos x="3578" y="1772"/>
                </a:cxn>
                <a:cxn ang="0">
                  <a:pos x="3439" y="1798"/>
                </a:cxn>
                <a:cxn ang="0">
                  <a:pos x="3291" y="1815"/>
                </a:cxn>
                <a:cxn ang="0">
                  <a:pos x="3131" y="1822"/>
                </a:cxn>
                <a:cxn ang="0">
                  <a:pos x="3048" y="1822"/>
                </a:cxn>
                <a:cxn ang="0">
                  <a:pos x="2720" y="1819"/>
                </a:cxn>
                <a:cxn ang="0">
                  <a:pos x="2419" y="1828"/>
                </a:cxn>
                <a:cxn ang="0">
                  <a:pos x="2141" y="1848"/>
                </a:cxn>
                <a:cxn ang="0">
                  <a:pos x="1887" y="1877"/>
                </a:cxn>
                <a:cxn ang="0">
                  <a:pos x="1651" y="1919"/>
                </a:cxn>
                <a:cxn ang="0">
                  <a:pos x="1436" y="1970"/>
                </a:cxn>
                <a:cxn ang="0">
                  <a:pos x="1335" y="1999"/>
                </a:cxn>
                <a:cxn ang="0">
                  <a:pos x="1239" y="2032"/>
                </a:cxn>
                <a:cxn ang="0">
                  <a:pos x="1146" y="2067"/>
                </a:cxn>
                <a:cxn ang="0">
                  <a:pos x="1057" y="2106"/>
                </a:cxn>
                <a:cxn ang="0">
                  <a:pos x="971" y="2148"/>
                </a:cxn>
                <a:cxn ang="0">
                  <a:pos x="889" y="2192"/>
                </a:cxn>
                <a:cxn ang="0">
                  <a:pos x="811" y="2237"/>
                </a:cxn>
                <a:cxn ang="0">
                  <a:pos x="735" y="2287"/>
                </a:cxn>
                <a:cxn ang="0">
                  <a:pos x="663" y="2339"/>
                </a:cxn>
                <a:cxn ang="0">
                  <a:pos x="593" y="2393"/>
                </a:cxn>
                <a:cxn ang="0">
                  <a:pos x="525" y="2452"/>
                </a:cxn>
                <a:cxn ang="0">
                  <a:pos x="397" y="2576"/>
                </a:cxn>
                <a:cxn ang="0">
                  <a:pos x="277" y="2710"/>
                </a:cxn>
                <a:cxn ang="0">
                  <a:pos x="163" y="2857"/>
                </a:cxn>
                <a:cxn ang="0">
                  <a:pos x="53" y="3013"/>
                </a:cxn>
              </a:cxnLst>
              <a:rect l="0" t="0" r="r" b="b"/>
              <a:pathLst>
                <a:path w="4831" h="3097">
                  <a:moveTo>
                    <a:pt x="4831" y="0"/>
                  </a:moveTo>
                  <a:lnTo>
                    <a:pt x="4831" y="0"/>
                  </a:lnTo>
                  <a:lnTo>
                    <a:pt x="4829" y="21"/>
                  </a:lnTo>
                  <a:lnTo>
                    <a:pt x="4828" y="80"/>
                  </a:lnTo>
                  <a:lnTo>
                    <a:pt x="4825" y="122"/>
                  </a:lnTo>
                  <a:lnTo>
                    <a:pt x="4821" y="172"/>
                  </a:lnTo>
                  <a:lnTo>
                    <a:pt x="4814" y="228"/>
                  </a:lnTo>
                  <a:lnTo>
                    <a:pt x="4806" y="291"/>
                  </a:lnTo>
                  <a:lnTo>
                    <a:pt x="4796" y="359"/>
                  </a:lnTo>
                  <a:lnTo>
                    <a:pt x="4782" y="430"/>
                  </a:lnTo>
                  <a:lnTo>
                    <a:pt x="4764" y="507"/>
                  </a:lnTo>
                  <a:lnTo>
                    <a:pt x="4743" y="587"/>
                  </a:lnTo>
                  <a:lnTo>
                    <a:pt x="4719" y="669"/>
                  </a:lnTo>
                  <a:lnTo>
                    <a:pt x="4706" y="711"/>
                  </a:lnTo>
                  <a:lnTo>
                    <a:pt x="4690" y="755"/>
                  </a:lnTo>
                  <a:lnTo>
                    <a:pt x="4674" y="797"/>
                  </a:lnTo>
                  <a:lnTo>
                    <a:pt x="4657" y="840"/>
                  </a:lnTo>
                  <a:lnTo>
                    <a:pt x="4638" y="882"/>
                  </a:lnTo>
                  <a:lnTo>
                    <a:pt x="4618" y="926"/>
                  </a:lnTo>
                  <a:lnTo>
                    <a:pt x="4597" y="969"/>
                  </a:lnTo>
                  <a:lnTo>
                    <a:pt x="4574" y="1011"/>
                  </a:lnTo>
                  <a:lnTo>
                    <a:pt x="4550" y="1055"/>
                  </a:lnTo>
                  <a:lnTo>
                    <a:pt x="4525" y="1097"/>
                  </a:lnTo>
                  <a:lnTo>
                    <a:pt x="4497" y="1139"/>
                  </a:lnTo>
                  <a:lnTo>
                    <a:pt x="4470" y="1181"/>
                  </a:lnTo>
                  <a:lnTo>
                    <a:pt x="4439" y="1223"/>
                  </a:lnTo>
                  <a:lnTo>
                    <a:pt x="4407" y="1263"/>
                  </a:lnTo>
                  <a:lnTo>
                    <a:pt x="4374" y="1302"/>
                  </a:lnTo>
                  <a:lnTo>
                    <a:pt x="4339" y="1342"/>
                  </a:lnTo>
                  <a:lnTo>
                    <a:pt x="4303" y="1379"/>
                  </a:lnTo>
                  <a:lnTo>
                    <a:pt x="4264" y="1417"/>
                  </a:lnTo>
                  <a:lnTo>
                    <a:pt x="4224" y="1452"/>
                  </a:lnTo>
                  <a:lnTo>
                    <a:pt x="4181" y="1488"/>
                  </a:lnTo>
                  <a:lnTo>
                    <a:pt x="4136" y="1522"/>
                  </a:lnTo>
                  <a:lnTo>
                    <a:pt x="4091" y="1554"/>
                  </a:lnTo>
                  <a:lnTo>
                    <a:pt x="4042" y="1584"/>
                  </a:lnTo>
                  <a:lnTo>
                    <a:pt x="3992" y="1614"/>
                  </a:lnTo>
                  <a:lnTo>
                    <a:pt x="3939" y="1643"/>
                  </a:lnTo>
                  <a:lnTo>
                    <a:pt x="3885" y="1668"/>
                  </a:lnTo>
                  <a:lnTo>
                    <a:pt x="3828" y="1693"/>
                  </a:lnTo>
                  <a:lnTo>
                    <a:pt x="3768" y="1715"/>
                  </a:lnTo>
                  <a:lnTo>
                    <a:pt x="3707" y="1736"/>
                  </a:lnTo>
                  <a:lnTo>
                    <a:pt x="3643" y="1754"/>
                  </a:lnTo>
                  <a:lnTo>
                    <a:pt x="3578" y="1772"/>
                  </a:lnTo>
                  <a:lnTo>
                    <a:pt x="3510" y="1786"/>
                  </a:lnTo>
                  <a:lnTo>
                    <a:pt x="3439" y="1798"/>
                  </a:lnTo>
                  <a:lnTo>
                    <a:pt x="3366" y="1807"/>
                  </a:lnTo>
                  <a:lnTo>
                    <a:pt x="3291" y="1815"/>
                  </a:lnTo>
                  <a:lnTo>
                    <a:pt x="3212" y="1820"/>
                  </a:lnTo>
                  <a:lnTo>
                    <a:pt x="3131" y="1822"/>
                  </a:lnTo>
                  <a:lnTo>
                    <a:pt x="3048" y="1822"/>
                  </a:lnTo>
                  <a:lnTo>
                    <a:pt x="3048" y="1822"/>
                  </a:lnTo>
                  <a:lnTo>
                    <a:pt x="2881" y="1819"/>
                  </a:lnTo>
                  <a:lnTo>
                    <a:pt x="2720" y="1819"/>
                  </a:lnTo>
                  <a:lnTo>
                    <a:pt x="2567" y="1822"/>
                  </a:lnTo>
                  <a:lnTo>
                    <a:pt x="2419" y="1828"/>
                  </a:lnTo>
                  <a:lnTo>
                    <a:pt x="2277" y="1836"/>
                  </a:lnTo>
                  <a:lnTo>
                    <a:pt x="2141" y="1848"/>
                  </a:lnTo>
                  <a:lnTo>
                    <a:pt x="2012" y="1861"/>
                  </a:lnTo>
                  <a:lnTo>
                    <a:pt x="1887" y="1877"/>
                  </a:lnTo>
                  <a:lnTo>
                    <a:pt x="1766" y="1896"/>
                  </a:lnTo>
                  <a:lnTo>
                    <a:pt x="1651" y="1919"/>
                  </a:lnTo>
                  <a:lnTo>
                    <a:pt x="1541" y="1943"/>
                  </a:lnTo>
                  <a:lnTo>
                    <a:pt x="1436" y="1970"/>
                  </a:lnTo>
                  <a:lnTo>
                    <a:pt x="1384" y="1985"/>
                  </a:lnTo>
                  <a:lnTo>
                    <a:pt x="1335" y="1999"/>
                  </a:lnTo>
                  <a:lnTo>
                    <a:pt x="1286" y="2016"/>
                  </a:lnTo>
                  <a:lnTo>
                    <a:pt x="1239" y="2032"/>
                  </a:lnTo>
                  <a:lnTo>
                    <a:pt x="1191" y="2050"/>
                  </a:lnTo>
                  <a:lnTo>
                    <a:pt x="1146" y="2067"/>
                  </a:lnTo>
                  <a:lnTo>
                    <a:pt x="1100" y="2087"/>
                  </a:lnTo>
                  <a:lnTo>
                    <a:pt x="1057" y="2106"/>
                  </a:lnTo>
                  <a:lnTo>
                    <a:pt x="1014" y="2127"/>
                  </a:lnTo>
                  <a:lnTo>
                    <a:pt x="971" y="2148"/>
                  </a:lnTo>
                  <a:lnTo>
                    <a:pt x="930" y="2169"/>
                  </a:lnTo>
                  <a:lnTo>
                    <a:pt x="889" y="2192"/>
                  </a:lnTo>
                  <a:lnTo>
                    <a:pt x="850" y="2214"/>
                  </a:lnTo>
                  <a:lnTo>
                    <a:pt x="811" y="2237"/>
                  </a:lnTo>
                  <a:lnTo>
                    <a:pt x="772" y="2263"/>
                  </a:lnTo>
                  <a:lnTo>
                    <a:pt x="735" y="2287"/>
                  </a:lnTo>
                  <a:lnTo>
                    <a:pt x="699" y="2313"/>
                  </a:lnTo>
                  <a:lnTo>
                    <a:pt x="663" y="2339"/>
                  </a:lnTo>
                  <a:lnTo>
                    <a:pt x="628" y="2366"/>
                  </a:lnTo>
                  <a:lnTo>
                    <a:pt x="593" y="2393"/>
                  </a:lnTo>
                  <a:lnTo>
                    <a:pt x="558" y="2423"/>
                  </a:lnTo>
                  <a:lnTo>
                    <a:pt x="525" y="2452"/>
                  </a:lnTo>
                  <a:lnTo>
                    <a:pt x="460" y="2511"/>
                  </a:lnTo>
                  <a:lnTo>
                    <a:pt x="397" y="2576"/>
                  </a:lnTo>
                  <a:lnTo>
                    <a:pt x="336" y="2640"/>
                  </a:lnTo>
                  <a:lnTo>
                    <a:pt x="277" y="2710"/>
                  </a:lnTo>
                  <a:lnTo>
                    <a:pt x="220" y="2783"/>
                  </a:lnTo>
                  <a:lnTo>
                    <a:pt x="163" y="2857"/>
                  </a:lnTo>
                  <a:lnTo>
                    <a:pt x="107" y="2934"/>
                  </a:lnTo>
                  <a:lnTo>
                    <a:pt x="53" y="3013"/>
                  </a:lnTo>
                  <a:lnTo>
                    <a:pt x="0" y="3097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904304" name="Freeform 112"/>
            <p:cNvSpPr>
              <a:spLocks/>
            </p:cNvSpPr>
            <p:nvPr/>
          </p:nvSpPr>
          <p:spPr bwMode="auto">
            <a:xfrm>
              <a:off x="1968" y="481"/>
              <a:ext cx="4782" cy="1605"/>
            </a:xfrm>
            <a:custGeom>
              <a:avLst/>
              <a:gdLst/>
              <a:ahLst/>
              <a:cxnLst>
                <a:cxn ang="0">
                  <a:pos x="4782" y="0"/>
                </a:cxn>
                <a:cxn ang="0">
                  <a:pos x="4780" y="81"/>
                </a:cxn>
                <a:cxn ang="0">
                  <a:pos x="4775" y="173"/>
                </a:cxn>
                <a:cxn ang="0">
                  <a:pos x="4762" y="292"/>
                </a:cxn>
                <a:cxn ang="0">
                  <a:pos x="4740" y="433"/>
                </a:cxn>
                <a:cxn ang="0">
                  <a:pos x="4704" y="591"/>
                </a:cxn>
                <a:cxn ang="0">
                  <a:pos x="4668" y="717"/>
                </a:cxn>
                <a:cxn ang="0">
                  <a:pos x="4637" y="802"/>
                </a:cxn>
                <a:cxn ang="0">
                  <a:pos x="4602" y="890"/>
                </a:cxn>
                <a:cxn ang="0">
                  <a:pos x="4564" y="978"/>
                </a:cxn>
                <a:cxn ang="0">
                  <a:pos x="4518" y="1066"/>
                </a:cxn>
                <a:cxn ang="0">
                  <a:pos x="4466" y="1151"/>
                </a:cxn>
                <a:cxn ang="0">
                  <a:pos x="4409" y="1235"/>
                </a:cxn>
                <a:cxn ang="0">
                  <a:pos x="4346" y="1318"/>
                </a:cxn>
                <a:cxn ang="0">
                  <a:pos x="4275" y="1397"/>
                </a:cxn>
                <a:cxn ang="0">
                  <a:pos x="4197" y="1471"/>
                </a:cxn>
                <a:cxn ang="0">
                  <a:pos x="4111" y="1542"/>
                </a:cxn>
                <a:cxn ang="0">
                  <a:pos x="4018" y="1608"/>
                </a:cxn>
                <a:cxn ang="0">
                  <a:pos x="3917" y="1668"/>
                </a:cxn>
                <a:cxn ang="0">
                  <a:pos x="3805" y="1721"/>
                </a:cxn>
                <a:cxn ang="0">
                  <a:pos x="3686" y="1766"/>
                </a:cxn>
                <a:cxn ang="0">
                  <a:pos x="3557" y="1805"/>
                </a:cxn>
                <a:cxn ang="0">
                  <a:pos x="3418" y="1834"/>
                </a:cxn>
                <a:cxn ang="0">
                  <a:pos x="3270" y="1855"/>
                </a:cxn>
                <a:cxn ang="0">
                  <a:pos x="3110" y="1865"/>
                </a:cxn>
                <a:cxn ang="0">
                  <a:pos x="3027" y="1867"/>
                </a:cxn>
                <a:cxn ang="0">
                  <a:pos x="2700" y="1870"/>
                </a:cxn>
                <a:cxn ang="0">
                  <a:pos x="2399" y="1884"/>
                </a:cxn>
                <a:cxn ang="0">
                  <a:pos x="2121" y="1910"/>
                </a:cxn>
                <a:cxn ang="0">
                  <a:pos x="1867" y="1946"/>
                </a:cxn>
                <a:cxn ang="0">
                  <a:pos x="1633" y="1991"/>
                </a:cxn>
                <a:cxn ang="0">
                  <a:pos x="1419" y="2047"/>
                </a:cxn>
                <a:cxn ang="0">
                  <a:pos x="1317" y="2080"/>
                </a:cxn>
                <a:cxn ang="0">
                  <a:pos x="1222" y="2115"/>
                </a:cxn>
                <a:cxn ang="0">
                  <a:pos x="1129" y="2152"/>
                </a:cxn>
                <a:cxn ang="0">
                  <a:pos x="1041" y="2193"/>
                </a:cxn>
                <a:cxn ang="0">
                  <a:pos x="956" y="2235"/>
                </a:cxn>
                <a:cxn ang="0">
                  <a:pos x="874" y="2282"/>
                </a:cxn>
                <a:cxn ang="0">
                  <a:pos x="797" y="2330"/>
                </a:cxn>
                <a:cxn ang="0">
                  <a:pos x="722" y="2380"/>
                </a:cxn>
                <a:cxn ang="0">
                  <a:pos x="651" y="2435"/>
                </a:cxn>
                <a:cxn ang="0">
                  <a:pos x="582" y="2491"/>
                </a:cxn>
                <a:cxn ang="0">
                  <a:pos x="515" y="2550"/>
                </a:cxn>
                <a:cxn ang="0">
                  <a:pos x="389" y="2677"/>
                </a:cxn>
                <a:cxn ang="0">
                  <a:pos x="271" y="2816"/>
                </a:cxn>
                <a:cxn ang="0">
                  <a:pos x="158" y="2965"/>
                </a:cxn>
                <a:cxn ang="0">
                  <a:pos x="51" y="3124"/>
                </a:cxn>
              </a:cxnLst>
              <a:rect l="0" t="0" r="r" b="b"/>
              <a:pathLst>
                <a:path w="4782" h="3210">
                  <a:moveTo>
                    <a:pt x="4782" y="0"/>
                  </a:moveTo>
                  <a:lnTo>
                    <a:pt x="4782" y="0"/>
                  </a:lnTo>
                  <a:lnTo>
                    <a:pt x="4782" y="21"/>
                  </a:lnTo>
                  <a:lnTo>
                    <a:pt x="4780" y="81"/>
                  </a:lnTo>
                  <a:lnTo>
                    <a:pt x="4779" y="123"/>
                  </a:lnTo>
                  <a:lnTo>
                    <a:pt x="4775" y="173"/>
                  </a:lnTo>
                  <a:lnTo>
                    <a:pt x="4770" y="229"/>
                  </a:lnTo>
                  <a:lnTo>
                    <a:pt x="4762" y="292"/>
                  </a:lnTo>
                  <a:lnTo>
                    <a:pt x="4752" y="360"/>
                  </a:lnTo>
                  <a:lnTo>
                    <a:pt x="4740" y="433"/>
                  </a:lnTo>
                  <a:lnTo>
                    <a:pt x="4723" y="510"/>
                  </a:lnTo>
                  <a:lnTo>
                    <a:pt x="4704" y="591"/>
                  </a:lnTo>
                  <a:lnTo>
                    <a:pt x="4682" y="675"/>
                  </a:lnTo>
                  <a:lnTo>
                    <a:pt x="4668" y="717"/>
                  </a:lnTo>
                  <a:lnTo>
                    <a:pt x="4654" y="760"/>
                  </a:lnTo>
                  <a:lnTo>
                    <a:pt x="4637" y="802"/>
                  </a:lnTo>
                  <a:lnTo>
                    <a:pt x="4620" y="846"/>
                  </a:lnTo>
                  <a:lnTo>
                    <a:pt x="4602" y="890"/>
                  </a:lnTo>
                  <a:lnTo>
                    <a:pt x="4584" y="935"/>
                  </a:lnTo>
                  <a:lnTo>
                    <a:pt x="4564" y="978"/>
                  </a:lnTo>
                  <a:lnTo>
                    <a:pt x="4541" y="1022"/>
                  </a:lnTo>
                  <a:lnTo>
                    <a:pt x="4518" y="1066"/>
                  </a:lnTo>
                  <a:lnTo>
                    <a:pt x="4493" y="1108"/>
                  </a:lnTo>
                  <a:lnTo>
                    <a:pt x="4466" y="1151"/>
                  </a:lnTo>
                  <a:lnTo>
                    <a:pt x="4439" y="1193"/>
                  </a:lnTo>
                  <a:lnTo>
                    <a:pt x="4409" y="1235"/>
                  </a:lnTo>
                  <a:lnTo>
                    <a:pt x="4379" y="1277"/>
                  </a:lnTo>
                  <a:lnTo>
                    <a:pt x="4346" y="1318"/>
                  </a:lnTo>
                  <a:lnTo>
                    <a:pt x="4311" y="1358"/>
                  </a:lnTo>
                  <a:lnTo>
                    <a:pt x="4275" y="1397"/>
                  </a:lnTo>
                  <a:lnTo>
                    <a:pt x="4237" y="1435"/>
                  </a:lnTo>
                  <a:lnTo>
                    <a:pt x="4197" y="1471"/>
                  </a:lnTo>
                  <a:lnTo>
                    <a:pt x="4155" y="1508"/>
                  </a:lnTo>
                  <a:lnTo>
                    <a:pt x="4111" y="1542"/>
                  </a:lnTo>
                  <a:lnTo>
                    <a:pt x="4065" y="1576"/>
                  </a:lnTo>
                  <a:lnTo>
                    <a:pt x="4018" y="1608"/>
                  </a:lnTo>
                  <a:lnTo>
                    <a:pt x="3968" y="1639"/>
                  </a:lnTo>
                  <a:lnTo>
                    <a:pt x="3917" y="1668"/>
                  </a:lnTo>
                  <a:lnTo>
                    <a:pt x="3862" y="1695"/>
                  </a:lnTo>
                  <a:lnTo>
                    <a:pt x="3805" y="1721"/>
                  </a:lnTo>
                  <a:lnTo>
                    <a:pt x="3747" y="1744"/>
                  </a:lnTo>
                  <a:lnTo>
                    <a:pt x="3686" y="1766"/>
                  </a:lnTo>
                  <a:lnTo>
                    <a:pt x="3622" y="1787"/>
                  </a:lnTo>
                  <a:lnTo>
                    <a:pt x="3557" y="1805"/>
                  </a:lnTo>
                  <a:lnTo>
                    <a:pt x="3489" y="1821"/>
                  </a:lnTo>
                  <a:lnTo>
                    <a:pt x="3418" y="1834"/>
                  </a:lnTo>
                  <a:lnTo>
                    <a:pt x="3344" y="1846"/>
                  </a:lnTo>
                  <a:lnTo>
                    <a:pt x="3270" y="1855"/>
                  </a:lnTo>
                  <a:lnTo>
                    <a:pt x="3192" y="1860"/>
                  </a:lnTo>
                  <a:lnTo>
                    <a:pt x="3110" y="1865"/>
                  </a:lnTo>
                  <a:lnTo>
                    <a:pt x="3027" y="1867"/>
                  </a:lnTo>
                  <a:lnTo>
                    <a:pt x="3027" y="1867"/>
                  </a:lnTo>
                  <a:lnTo>
                    <a:pt x="2860" y="1867"/>
                  </a:lnTo>
                  <a:lnTo>
                    <a:pt x="2700" y="1870"/>
                  </a:lnTo>
                  <a:lnTo>
                    <a:pt x="2546" y="1876"/>
                  </a:lnTo>
                  <a:lnTo>
                    <a:pt x="2399" y="1884"/>
                  </a:lnTo>
                  <a:lnTo>
                    <a:pt x="2257" y="1896"/>
                  </a:lnTo>
                  <a:lnTo>
                    <a:pt x="2121" y="1910"/>
                  </a:lnTo>
                  <a:lnTo>
                    <a:pt x="1992" y="1926"/>
                  </a:lnTo>
                  <a:lnTo>
                    <a:pt x="1867" y="1946"/>
                  </a:lnTo>
                  <a:lnTo>
                    <a:pt x="1748" y="1967"/>
                  </a:lnTo>
                  <a:lnTo>
                    <a:pt x="1633" y="1991"/>
                  </a:lnTo>
                  <a:lnTo>
                    <a:pt x="1523" y="2018"/>
                  </a:lnTo>
                  <a:lnTo>
                    <a:pt x="1419" y="2047"/>
                  </a:lnTo>
                  <a:lnTo>
                    <a:pt x="1367" y="2064"/>
                  </a:lnTo>
                  <a:lnTo>
                    <a:pt x="1317" y="2080"/>
                  </a:lnTo>
                  <a:lnTo>
                    <a:pt x="1269" y="2097"/>
                  </a:lnTo>
                  <a:lnTo>
                    <a:pt x="1222" y="2115"/>
                  </a:lnTo>
                  <a:lnTo>
                    <a:pt x="1174" y="2133"/>
                  </a:lnTo>
                  <a:lnTo>
                    <a:pt x="1129" y="2152"/>
                  </a:lnTo>
                  <a:lnTo>
                    <a:pt x="1084" y="2172"/>
                  </a:lnTo>
                  <a:lnTo>
                    <a:pt x="1041" y="2193"/>
                  </a:lnTo>
                  <a:lnTo>
                    <a:pt x="998" y="2214"/>
                  </a:lnTo>
                  <a:lnTo>
                    <a:pt x="956" y="2235"/>
                  </a:lnTo>
                  <a:lnTo>
                    <a:pt x="915" y="2257"/>
                  </a:lnTo>
                  <a:lnTo>
                    <a:pt x="874" y="2282"/>
                  </a:lnTo>
                  <a:lnTo>
                    <a:pt x="836" y="2306"/>
                  </a:lnTo>
                  <a:lnTo>
                    <a:pt x="797" y="2330"/>
                  </a:lnTo>
                  <a:lnTo>
                    <a:pt x="759" y="2354"/>
                  </a:lnTo>
                  <a:lnTo>
                    <a:pt x="722" y="2380"/>
                  </a:lnTo>
                  <a:lnTo>
                    <a:pt x="686" y="2407"/>
                  </a:lnTo>
                  <a:lnTo>
                    <a:pt x="651" y="2435"/>
                  </a:lnTo>
                  <a:lnTo>
                    <a:pt x="615" y="2462"/>
                  </a:lnTo>
                  <a:lnTo>
                    <a:pt x="582" y="2491"/>
                  </a:lnTo>
                  <a:lnTo>
                    <a:pt x="548" y="2520"/>
                  </a:lnTo>
                  <a:lnTo>
                    <a:pt x="515" y="2550"/>
                  </a:lnTo>
                  <a:lnTo>
                    <a:pt x="451" y="2613"/>
                  </a:lnTo>
                  <a:lnTo>
                    <a:pt x="389" y="2677"/>
                  </a:lnTo>
                  <a:lnTo>
                    <a:pt x="329" y="2745"/>
                  </a:lnTo>
                  <a:lnTo>
                    <a:pt x="271" y="2816"/>
                  </a:lnTo>
                  <a:lnTo>
                    <a:pt x="214" y="2889"/>
                  </a:lnTo>
                  <a:lnTo>
                    <a:pt x="158" y="2965"/>
                  </a:lnTo>
                  <a:lnTo>
                    <a:pt x="104" y="3044"/>
                  </a:lnTo>
                  <a:lnTo>
                    <a:pt x="51" y="3124"/>
                  </a:lnTo>
                  <a:lnTo>
                    <a:pt x="0" y="321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904305" name="Freeform 113"/>
            <p:cNvSpPr>
              <a:spLocks/>
            </p:cNvSpPr>
            <p:nvPr/>
          </p:nvSpPr>
          <p:spPr bwMode="auto">
            <a:xfrm>
              <a:off x="2023" y="453"/>
              <a:ext cx="4733" cy="1662"/>
            </a:xfrm>
            <a:custGeom>
              <a:avLst/>
              <a:gdLst/>
              <a:ahLst/>
              <a:cxnLst>
                <a:cxn ang="0">
                  <a:pos x="4733" y="0"/>
                </a:cxn>
                <a:cxn ang="0">
                  <a:pos x="4733" y="81"/>
                </a:cxn>
                <a:cxn ang="0">
                  <a:pos x="4729" y="173"/>
                </a:cxn>
                <a:cxn ang="0">
                  <a:pos x="4718" y="294"/>
                </a:cxn>
                <a:cxn ang="0">
                  <a:pos x="4699" y="436"/>
                </a:cxn>
                <a:cxn ang="0">
                  <a:pos x="4665" y="596"/>
                </a:cxn>
                <a:cxn ang="0">
                  <a:pos x="4631" y="724"/>
                </a:cxn>
                <a:cxn ang="0">
                  <a:pos x="4602" y="811"/>
                </a:cxn>
                <a:cxn ang="0">
                  <a:pos x="4568" y="898"/>
                </a:cxn>
                <a:cxn ang="0">
                  <a:pos x="4529" y="987"/>
                </a:cxn>
                <a:cxn ang="0">
                  <a:pos x="4486" y="1076"/>
                </a:cxn>
                <a:cxn ang="0">
                  <a:pos x="4436" y="1165"/>
                </a:cxn>
                <a:cxn ang="0">
                  <a:pos x="4381" y="1250"/>
                </a:cxn>
                <a:cxn ang="0">
                  <a:pos x="4317" y="1334"/>
                </a:cxn>
                <a:cxn ang="0">
                  <a:pos x="4247" y="1415"/>
                </a:cxn>
                <a:cxn ang="0">
                  <a:pos x="4171" y="1491"/>
                </a:cxn>
                <a:cxn ang="0">
                  <a:pos x="4086" y="1563"/>
                </a:cxn>
                <a:cxn ang="0">
                  <a:pos x="3993" y="1631"/>
                </a:cxn>
                <a:cxn ang="0">
                  <a:pos x="3893" y="1694"/>
                </a:cxn>
                <a:cxn ang="0">
                  <a:pos x="3784" y="1749"/>
                </a:cxn>
                <a:cxn ang="0">
                  <a:pos x="3664" y="1798"/>
                </a:cxn>
                <a:cxn ang="0">
                  <a:pos x="3537" y="1840"/>
                </a:cxn>
                <a:cxn ang="0">
                  <a:pos x="3398" y="1872"/>
                </a:cxn>
                <a:cxn ang="0">
                  <a:pos x="3249" y="1894"/>
                </a:cxn>
                <a:cxn ang="0">
                  <a:pos x="3091" y="1909"/>
                </a:cxn>
                <a:cxn ang="0">
                  <a:pos x="3008" y="1911"/>
                </a:cxn>
                <a:cxn ang="0">
                  <a:pos x="2681" y="1922"/>
                </a:cxn>
                <a:cxn ang="0">
                  <a:pos x="2380" y="1943"/>
                </a:cxn>
                <a:cxn ang="0">
                  <a:pos x="2102" y="1974"/>
                </a:cxn>
                <a:cxn ang="0">
                  <a:pos x="1848" y="2014"/>
                </a:cxn>
                <a:cxn ang="0">
                  <a:pos x="1615" y="2066"/>
                </a:cxn>
                <a:cxn ang="0">
                  <a:pos x="1401" y="2127"/>
                </a:cxn>
                <a:cxn ang="0">
                  <a:pos x="1301" y="2161"/>
                </a:cxn>
                <a:cxn ang="0">
                  <a:pos x="1205" y="2198"/>
                </a:cxn>
                <a:cxn ang="0">
                  <a:pos x="1114" y="2237"/>
                </a:cxn>
                <a:cxn ang="0">
                  <a:pos x="1026" y="2280"/>
                </a:cxn>
                <a:cxn ang="0">
                  <a:pos x="942" y="2324"/>
                </a:cxn>
                <a:cxn ang="0">
                  <a:pos x="861" y="2372"/>
                </a:cxn>
                <a:cxn ang="0">
                  <a:pos x="785" y="2422"/>
                </a:cxn>
                <a:cxn ang="0">
                  <a:pos x="711" y="2476"/>
                </a:cxn>
                <a:cxn ang="0">
                  <a:pos x="639" y="2531"/>
                </a:cxn>
                <a:cxn ang="0">
                  <a:pos x="571" y="2589"/>
                </a:cxn>
                <a:cxn ang="0">
                  <a:pos x="506" y="2650"/>
                </a:cxn>
                <a:cxn ang="0">
                  <a:pos x="382" y="2779"/>
                </a:cxn>
                <a:cxn ang="0">
                  <a:pos x="265" y="2921"/>
                </a:cxn>
                <a:cxn ang="0">
                  <a:pos x="156" y="3073"/>
                </a:cxn>
                <a:cxn ang="0">
                  <a:pos x="52" y="3236"/>
                </a:cxn>
              </a:cxnLst>
              <a:rect l="0" t="0" r="r" b="b"/>
              <a:pathLst>
                <a:path w="4733" h="3323">
                  <a:moveTo>
                    <a:pt x="4733" y="0"/>
                  </a:moveTo>
                  <a:lnTo>
                    <a:pt x="4733" y="0"/>
                  </a:lnTo>
                  <a:lnTo>
                    <a:pt x="4733" y="21"/>
                  </a:lnTo>
                  <a:lnTo>
                    <a:pt x="4733" y="81"/>
                  </a:lnTo>
                  <a:lnTo>
                    <a:pt x="4732" y="123"/>
                  </a:lnTo>
                  <a:lnTo>
                    <a:pt x="4729" y="173"/>
                  </a:lnTo>
                  <a:lnTo>
                    <a:pt x="4725" y="231"/>
                  </a:lnTo>
                  <a:lnTo>
                    <a:pt x="4718" y="294"/>
                  </a:lnTo>
                  <a:lnTo>
                    <a:pt x="4710" y="364"/>
                  </a:lnTo>
                  <a:lnTo>
                    <a:pt x="4699" y="436"/>
                  </a:lnTo>
                  <a:lnTo>
                    <a:pt x="4683" y="516"/>
                  </a:lnTo>
                  <a:lnTo>
                    <a:pt x="4665" y="596"/>
                  </a:lnTo>
                  <a:lnTo>
                    <a:pt x="4643" y="680"/>
                  </a:lnTo>
                  <a:lnTo>
                    <a:pt x="4631" y="724"/>
                  </a:lnTo>
                  <a:lnTo>
                    <a:pt x="4617" y="767"/>
                  </a:lnTo>
                  <a:lnTo>
                    <a:pt x="4602" y="811"/>
                  </a:lnTo>
                  <a:lnTo>
                    <a:pt x="4586" y="855"/>
                  </a:lnTo>
                  <a:lnTo>
                    <a:pt x="4568" y="898"/>
                  </a:lnTo>
                  <a:lnTo>
                    <a:pt x="4550" y="943"/>
                  </a:lnTo>
                  <a:lnTo>
                    <a:pt x="4529" y="987"/>
                  </a:lnTo>
                  <a:lnTo>
                    <a:pt x="4509" y="1032"/>
                  </a:lnTo>
                  <a:lnTo>
                    <a:pt x="4486" y="1076"/>
                  </a:lnTo>
                  <a:lnTo>
                    <a:pt x="4461" y="1119"/>
                  </a:lnTo>
                  <a:lnTo>
                    <a:pt x="4436" y="1165"/>
                  </a:lnTo>
                  <a:lnTo>
                    <a:pt x="4409" y="1207"/>
                  </a:lnTo>
                  <a:lnTo>
                    <a:pt x="4381" y="1250"/>
                  </a:lnTo>
                  <a:lnTo>
                    <a:pt x="4350" y="1292"/>
                  </a:lnTo>
                  <a:lnTo>
                    <a:pt x="4317" y="1334"/>
                  </a:lnTo>
                  <a:lnTo>
                    <a:pt x="4284" y="1375"/>
                  </a:lnTo>
                  <a:lnTo>
                    <a:pt x="4247" y="1415"/>
                  </a:lnTo>
                  <a:lnTo>
                    <a:pt x="4210" y="1454"/>
                  </a:lnTo>
                  <a:lnTo>
                    <a:pt x="4171" y="1491"/>
                  </a:lnTo>
                  <a:lnTo>
                    <a:pt x="4129" y="1528"/>
                  </a:lnTo>
                  <a:lnTo>
                    <a:pt x="4086" y="1563"/>
                  </a:lnTo>
                  <a:lnTo>
                    <a:pt x="4041" y="1599"/>
                  </a:lnTo>
                  <a:lnTo>
                    <a:pt x="3993" y="1631"/>
                  </a:lnTo>
                  <a:lnTo>
                    <a:pt x="3945" y="1664"/>
                  </a:lnTo>
                  <a:lnTo>
                    <a:pt x="3893" y="1694"/>
                  </a:lnTo>
                  <a:lnTo>
                    <a:pt x="3839" y="1723"/>
                  </a:lnTo>
                  <a:lnTo>
                    <a:pt x="3784" y="1749"/>
                  </a:lnTo>
                  <a:lnTo>
                    <a:pt x="3725" y="1775"/>
                  </a:lnTo>
                  <a:lnTo>
                    <a:pt x="3664" y="1798"/>
                  </a:lnTo>
                  <a:lnTo>
                    <a:pt x="3602" y="1820"/>
                  </a:lnTo>
                  <a:lnTo>
                    <a:pt x="3537" y="1840"/>
                  </a:lnTo>
                  <a:lnTo>
                    <a:pt x="3469" y="1856"/>
                  </a:lnTo>
                  <a:lnTo>
                    <a:pt x="3398" y="1872"/>
                  </a:lnTo>
                  <a:lnTo>
                    <a:pt x="3326" y="1885"/>
                  </a:lnTo>
                  <a:lnTo>
                    <a:pt x="3249" y="1894"/>
                  </a:lnTo>
                  <a:lnTo>
                    <a:pt x="3171" y="1903"/>
                  </a:lnTo>
                  <a:lnTo>
                    <a:pt x="3091" y="1909"/>
                  </a:lnTo>
                  <a:lnTo>
                    <a:pt x="3008" y="1911"/>
                  </a:lnTo>
                  <a:lnTo>
                    <a:pt x="3008" y="1911"/>
                  </a:lnTo>
                  <a:lnTo>
                    <a:pt x="2841" y="1915"/>
                  </a:lnTo>
                  <a:lnTo>
                    <a:pt x="2681" y="1922"/>
                  </a:lnTo>
                  <a:lnTo>
                    <a:pt x="2527" y="1932"/>
                  </a:lnTo>
                  <a:lnTo>
                    <a:pt x="2380" y="1943"/>
                  </a:lnTo>
                  <a:lnTo>
                    <a:pt x="2238" y="1957"/>
                  </a:lnTo>
                  <a:lnTo>
                    <a:pt x="2102" y="1974"/>
                  </a:lnTo>
                  <a:lnTo>
                    <a:pt x="1973" y="1993"/>
                  </a:lnTo>
                  <a:lnTo>
                    <a:pt x="1848" y="2014"/>
                  </a:lnTo>
                  <a:lnTo>
                    <a:pt x="1729" y="2038"/>
                  </a:lnTo>
                  <a:lnTo>
                    <a:pt x="1615" y="2066"/>
                  </a:lnTo>
                  <a:lnTo>
                    <a:pt x="1507" y="2095"/>
                  </a:lnTo>
                  <a:lnTo>
                    <a:pt x="1401" y="2127"/>
                  </a:lnTo>
                  <a:lnTo>
                    <a:pt x="1351" y="2143"/>
                  </a:lnTo>
                  <a:lnTo>
                    <a:pt x="1301" y="2161"/>
                  </a:lnTo>
                  <a:lnTo>
                    <a:pt x="1253" y="2179"/>
                  </a:lnTo>
                  <a:lnTo>
                    <a:pt x="1205" y="2198"/>
                  </a:lnTo>
                  <a:lnTo>
                    <a:pt x="1160" y="2217"/>
                  </a:lnTo>
                  <a:lnTo>
                    <a:pt x="1114" y="2237"/>
                  </a:lnTo>
                  <a:lnTo>
                    <a:pt x="1069" y="2258"/>
                  </a:lnTo>
                  <a:lnTo>
                    <a:pt x="1026" y="2280"/>
                  </a:lnTo>
                  <a:lnTo>
                    <a:pt x="983" y="2301"/>
                  </a:lnTo>
                  <a:lnTo>
                    <a:pt x="942" y="2324"/>
                  </a:lnTo>
                  <a:lnTo>
                    <a:pt x="901" y="2348"/>
                  </a:lnTo>
                  <a:lnTo>
                    <a:pt x="861" y="2372"/>
                  </a:lnTo>
                  <a:lnTo>
                    <a:pt x="822" y="2397"/>
                  </a:lnTo>
                  <a:lnTo>
                    <a:pt x="785" y="2422"/>
                  </a:lnTo>
                  <a:lnTo>
                    <a:pt x="747" y="2448"/>
                  </a:lnTo>
                  <a:lnTo>
                    <a:pt x="711" y="2476"/>
                  </a:lnTo>
                  <a:lnTo>
                    <a:pt x="675" y="2503"/>
                  </a:lnTo>
                  <a:lnTo>
                    <a:pt x="639" y="2531"/>
                  </a:lnTo>
                  <a:lnTo>
                    <a:pt x="606" y="2560"/>
                  </a:lnTo>
                  <a:lnTo>
                    <a:pt x="571" y="2589"/>
                  </a:lnTo>
                  <a:lnTo>
                    <a:pt x="538" y="2619"/>
                  </a:lnTo>
                  <a:lnTo>
                    <a:pt x="506" y="2650"/>
                  </a:lnTo>
                  <a:lnTo>
                    <a:pt x="442" y="2713"/>
                  </a:lnTo>
                  <a:lnTo>
                    <a:pt x="382" y="2779"/>
                  </a:lnTo>
                  <a:lnTo>
                    <a:pt x="322" y="2849"/>
                  </a:lnTo>
                  <a:lnTo>
                    <a:pt x="265" y="2921"/>
                  </a:lnTo>
                  <a:lnTo>
                    <a:pt x="210" y="2996"/>
                  </a:lnTo>
                  <a:lnTo>
                    <a:pt x="156" y="3073"/>
                  </a:lnTo>
                  <a:lnTo>
                    <a:pt x="103" y="3154"/>
                  </a:lnTo>
                  <a:lnTo>
                    <a:pt x="52" y="3236"/>
                  </a:lnTo>
                  <a:lnTo>
                    <a:pt x="0" y="3323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</p:grpSp>
      <p:sp>
        <p:nvSpPr>
          <p:cNvPr id="904306" name="Rectangle 114"/>
          <p:cNvSpPr>
            <a:spLocks noChangeArrowheads="1"/>
          </p:cNvSpPr>
          <p:nvPr/>
        </p:nvSpPr>
        <p:spPr bwMode="auto">
          <a:xfrm>
            <a:off x="4" y="1770063"/>
            <a:ext cx="10718800" cy="1689100"/>
          </a:xfrm>
          <a:prstGeom prst="rect">
            <a:avLst/>
          </a:prstGeom>
          <a:gradFill rotWithShape="1">
            <a:gsLst>
              <a:gs pos="0">
                <a:srgbClr val="00A8E4"/>
              </a:gs>
              <a:gs pos="100000">
                <a:srgbClr val="005078"/>
              </a:gs>
            </a:gsLst>
            <a:lin ang="5400000" scaled="1"/>
          </a:gradFill>
          <a:ln w="9525" algn="ctr">
            <a:noFill/>
            <a:miter lim="800000"/>
            <a:headEnd/>
            <a:tailEnd/>
          </a:ln>
          <a:effectLst/>
        </p:spPr>
        <p:txBody>
          <a:bodyPr wrap="none" lIns="90893" tIns="45454" rIns="90893" bIns="45454" anchor="ctr"/>
          <a:lstStyle/>
          <a:p>
            <a:endParaRPr lang="ko-KR" altLang="en-US"/>
          </a:p>
        </p:txBody>
      </p:sp>
      <p:pic>
        <p:nvPicPr>
          <p:cNvPr id="904307" name="Picture 115" descr="영문간지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xmlns=""/>
              </a:ext>
            </a:extLst>
          </a:blip>
          <a:srcRect/>
          <a:stretch>
            <a:fillRect/>
          </a:stretch>
        </p:blipFill>
        <p:spPr bwMode="auto">
          <a:xfrm>
            <a:off x="336550" y="200135"/>
            <a:ext cx="3311526" cy="2225675"/>
          </a:xfrm>
          <a:prstGeom prst="rect">
            <a:avLst/>
          </a:prstGeom>
          <a:noFill/>
        </p:spPr>
      </p:pic>
      <p:sp>
        <p:nvSpPr>
          <p:cNvPr id="904308" name="Rectangle 116" descr="좁은 수평선"/>
          <p:cNvSpPr>
            <a:spLocks noChangeArrowheads="1"/>
          </p:cNvSpPr>
          <p:nvPr/>
        </p:nvSpPr>
        <p:spPr bwMode="auto">
          <a:xfrm>
            <a:off x="0" y="-266701"/>
            <a:ext cx="10668000" cy="1181100"/>
          </a:xfrm>
          <a:prstGeom prst="rect">
            <a:avLst/>
          </a:prstGeom>
          <a:pattFill prst="narHorz">
            <a:fgClr>
              <a:schemeClr val="bg1">
                <a:alpha val="30000"/>
              </a:schemeClr>
            </a:fgClr>
            <a:bgClr>
              <a:schemeClr val="bg2">
                <a:alpha val="30000"/>
              </a:schemeClr>
            </a:bgClr>
          </a:pattFill>
          <a:ln w="9525">
            <a:noFill/>
            <a:miter lim="800000"/>
            <a:headEnd/>
            <a:tailEnd/>
          </a:ln>
          <a:effectLst/>
        </p:spPr>
        <p:txBody>
          <a:bodyPr wrap="none" lIns="90893" tIns="45454" rIns="90893" bIns="45454" anchor="ctr"/>
          <a:lstStyle/>
          <a:p>
            <a:endParaRPr lang="ko-KR" altLang="en-US"/>
          </a:p>
        </p:txBody>
      </p:sp>
      <p:sp>
        <p:nvSpPr>
          <p:cNvPr id="904309" name="Rectangle 117" descr="어두운 상향 대각선"/>
          <p:cNvSpPr>
            <a:spLocks noChangeArrowheads="1"/>
          </p:cNvSpPr>
          <p:nvPr/>
        </p:nvSpPr>
        <p:spPr bwMode="auto">
          <a:xfrm>
            <a:off x="-19049" y="3670356"/>
            <a:ext cx="10701338" cy="492125"/>
          </a:xfrm>
          <a:prstGeom prst="rect">
            <a:avLst/>
          </a:prstGeom>
          <a:pattFill prst="dkUpDiag">
            <a:fgClr>
              <a:schemeClr val="bg1">
                <a:alpha val="30000"/>
              </a:schemeClr>
            </a:fgClr>
            <a:bgClr>
              <a:schemeClr val="bg2">
                <a:alpha val="30000"/>
              </a:schemeClr>
            </a:bgClr>
          </a:pattFill>
          <a:ln w="9525">
            <a:noFill/>
            <a:miter lim="800000"/>
            <a:headEnd/>
            <a:tailEnd/>
          </a:ln>
          <a:effectLst/>
        </p:spPr>
        <p:txBody>
          <a:bodyPr wrap="none" lIns="90893" tIns="45454" rIns="90893" bIns="45454" anchor="ctr"/>
          <a:lstStyle/>
          <a:p>
            <a:endParaRPr lang="ko-KR" altLang="en-US"/>
          </a:p>
        </p:txBody>
      </p:sp>
      <p:sp>
        <p:nvSpPr>
          <p:cNvPr id="904310" name="Line 118"/>
          <p:cNvSpPr>
            <a:spLocks noChangeShapeType="1"/>
          </p:cNvSpPr>
          <p:nvPr/>
        </p:nvSpPr>
        <p:spPr bwMode="auto">
          <a:xfrm>
            <a:off x="39688" y="2566988"/>
            <a:ext cx="10668000" cy="0"/>
          </a:xfrm>
          <a:prstGeom prst="line">
            <a:avLst/>
          </a:prstGeom>
          <a:noFill/>
          <a:ln w="9525">
            <a:solidFill>
              <a:schemeClr val="tx1">
                <a:alpha val="30000"/>
              </a:schemeClr>
            </a:solidFill>
            <a:round/>
            <a:headEnd/>
            <a:tailEnd/>
          </a:ln>
          <a:effectLst/>
        </p:spPr>
        <p:txBody>
          <a:bodyPr lIns="90893" tIns="45454" rIns="90893" bIns="45454"/>
          <a:lstStyle/>
          <a:p>
            <a:endParaRPr lang="ko-KR" altLang="en-US"/>
          </a:p>
        </p:txBody>
      </p:sp>
      <p:sp>
        <p:nvSpPr>
          <p:cNvPr id="904311" name="Line 119"/>
          <p:cNvSpPr>
            <a:spLocks noChangeShapeType="1"/>
          </p:cNvSpPr>
          <p:nvPr/>
        </p:nvSpPr>
        <p:spPr bwMode="auto">
          <a:xfrm>
            <a:off x="19051" y="2584450"/>
            <a:ext cx="10668000" cy="0"/>
          </a:xfrm>
          <a:prstGeom prst="line">
            <a:avLst/>
          </a:prstGeom>
          <a:noFill/>
          <a:ln w="9525">
            <a:solidFill>
              <a:srgbClr val="F8F8F8">
                <a:alpha val="60001"/>
              </a:srgbClr>
            </a:solidFill>
            <a:round/>
            <a:headEnd/>
            <a:tailEnd/>
          </a:ln>
          <a:effectLst/>
        </p:spPr>
        <p:txBody>
          <a:bodyPr lIns="90893" tIns="45454" rIns="90893" bIns="45454"/>
          <a:lstStyle/>
          <a:p>
            <a:endParaRPr lang="ko-KR" altLang="en-US"/>
          </a:p>
        </p:txBody>
      </p:sp>
      <p:grpSp>
        <p:nvGrpSpPr>
          <p:cNvPr id="904312" name="Group 120"/>
          <p:cNvGrpSpPr>
            <a:grpSpLocks/>
          </p:cNvGrpSpPr>
          <p:nvPr/>
        </p:nvGrpSpPr>
        <p:grpSpPr bwMode="auto">
          <a:xfrm>
            <a:off x="0" y="3440223"/>
            <a:ext cx="10668000" cy="249237"/>
            <a:chOff x="0" y="3489"/>
            <a:chExt cx="5760" cy="145"/>
          </a:xfrm>
        </p:grpSpPr>
        <p:sp>
          <p:nvSpPr>
            <p:cNvPr id="904313" name="Rectangle 121"/>
            <p:cNvSpPr>
              <a:spLocks noChangeArrowheads="1"/>
            </p:cNvSpPr>
            <p:nvPr/>
          </p:nvSpPr>
          <p:spPr bwMode="auto">
            <a:xfrm>
              <a:off x="0" y="3496"/>
              <a:ext cx="2880" cy="138"/>
            </a:xfrm>
            <a:prstGeom prst="rect">
              <a:avLst/>
            </a:prstGeom>
            <a:solidFill>
              <a:schemeClr val="tx1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904314" name="AutoShape 122"/>
            <p:cNvSpPr>
              <a:spLocks noChangeArrowheads="1"/>
            </p:cNvSpPr>
            <p:nvPr/>
          </p:nvSpPr>
          <p:spPr bwMode="auto">
            <a:xfrm flipH="1">
              <a:off x="0" y="3495"/>
              <a:ext cx="95" cy="137"/>
            </a:xfrm>
            <a:prstGeom prst="rtTriangle">
              <a:avLst/>
            </a:prstGeom>
            <a:solidFill>
              <a:srgbClr val="D2F1D1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904315" name="AutoShape 123"/>
            <p:cNvSpPr>
              <a:spLocks noChangeArrowheads="1"/>
            </p:cNvSpPr>
            <p:nvPr/>
          </p:nvSpPr>
          <p:spPr bwMode="auto">
            <a:xfrm flipH="1">
              <a:off x="95" y="3495"/>
              <a:ext cx="95" cy="137"/>
            </a:xfrm>
            <a:prstGeom prst="rtTriangle">
              <a:avLst/>
            </a:prstGeom>
            <a:solidFill>
              <a:srgbClr val="9FE19D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904316" name="AutoShape 124"/>
            <p:cNvSpPr>
              <a:spLocks noChangeArrowheads="1"/>
            </p:cNvSpPr>
            <p:nvPr/>
          </p:nvSpPr>
          <p:spPr bwMode="auto">
            <a:xfrm flipH="1">
              <a:off x="189" y="3495"/>
              <a:ext cx="95" cy="137"/>
            </a:xfrm>
            <a:prstGeom prst="rtTriangle">
              <a:avLst/>
            </a:prstGeom>
            <a:solidFill>
              <a:srgbClr val="AED0B5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904317" name="AutoShape 125"/>
            <p:cNvSpPr>
              <a:spLocks noChangeArrowheads="1"/>
            </p:cNvSpPr>
            <p:nvPr/>
          </p:nvSpPr>
          <p:spPr bwMode="auto">
            <a:xfrm flipH="1">
              <a:off x="285" y="3495"/>
              <a:ext cx="95" cy="137"/>
            </a:xfrm>
            <a:prstGeom prst="rtTriangle">
              <a:avLst/>
            </a:prstGeom>
            <a:solidFill>
              <a:srgbClr val="92C09C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904318" name="AutoShape 126"/>
            <p:cNvSpPr>
              <a:spLocks noChangeArrowheads="1"/>
            </p:cNvSpPr>
            <p:nvPr/>
          </p:nvSpPr>
          <p:spPr bwMode="auto">
            <a:xfrm flipH="1">
              <a:off x="381" y="3495"/>
              <a:ext cx="95" cy="137"/>
            </a:xfrm>
            <a:prstGeom prst="rtTriangle">
              <a:avLst/>
            </a:prstGeom>
            <a:solidFill>
              <a:srgbClr val="64A672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904319" name="AutoShape 127"/>
            <p:cNvSpPr>
              <a:spLocks noChangeArrowheads="1"/>
            </p:cNvSpPr>
            <p:nvPr/>
          </p:nvSpPr>
          <p:spPr bwMode="auto">
            <a:xfrm flipH="1">
              <a:off x="477" y="3495"/>
              <a:ext cx="95" cy="137"/>
            </a:xfrm>
            <a:prstGeom prst="rtTriangle">
              <a:avLst/>
            </a:prstGeom>
            <a:solidFill>
              <a:srgbClr val="53916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904320" name="AutoShape 128"/>
            <p:cNvSpPr>
              <a:spLocks noChangeArrowheads="1"/>
            </p:cNvSpPr>
            <p:nvPr/>
          </p:nvSpPr>
          <p:spPr bwMode="auto">
            <a:xfrm flipH="1">
              <a:off x="574" y="3495"/>
              <a:ext cx="94" cy="137"/>
            </a:xfrm>
            <a:prstGeom prst="rtTriangle">
              <a:avLst/>
            </a:prstGeom>
            <a:solidFill>
              <a:srgbClr val="3D6B47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904321" name="AutoShape 129"/>
            <p:cNvSpPr>
              <a:spLocks noChangeArrowheads="1"/>
            </p:cNvSpPr>
            <p:nvPr/>
          </p:nvSpPr>
          <p:spPr bwMode="auto">
            <a:xfrm flipH="1">
              <a:off x="670" y="3495"/>
              <a:ext cx="95" cy="137"/>
            </a:xfrm>
            <a:prstGeom prst="rtTriangle">
              <a:avLst/>
            </a:prstGeom>
            <a:solidFill>
              <a:srgbClr val="0F3C3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904322" name="AutoShape 130"/>
            <p:cNvSpPr>
              <a:spLocks noChangeArrowheads="1"/>
            </p:cNvSpPr>
            <p:nvPr/>
          </p:nvSpPr>
          <p:spPr bwMode="auto">
            <a:xfrm flipH="1">
              <a:off x="766" y="3495"/>
              <a:ext cx="95" cy="137"/>
            </a:xfrm>
            <a:prstGeom prst="rtTriangle">
              <a:avLst/>
            </a:prstGeom>
            <a:solidFill>
              <a:srgbClr val="134B4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904323" name="AutoShape 131"/>
            <p:cNvSpPr>
              <a:spLocks noChangeArrowheads="1"/>
            </p:cNvSpPr>
            <p:nvPr/>
          </p:nvSpPr>
          <p:spPr bwMode="auto">
            <a:xfrm flipH="1">
              <a:off x="862" y="3495"/>
              <a:ext cx="95" cy="137"/>
            </a:xfrm>
            <a:prstGeom prst="rtTriangle">
              <a:avLst/>
            </a:prstGeom>
            <a:solidFill>
              <a:srgbClr val="1D7279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904324" name="AutoShape 132"/>
            <p:cNvSpPr>
              <a:spLocks noChangeArrowheads="1"/>
            </p:cNvSpPr>
            <p:nvPr/>
          </p:nvSpPr>
          <p:spPr bwMode="auto">
            <a:xfrm flipH="1">
              <a:off x="958" y="3495"/>
              <a:ext cx="95" cy="137"/>
            </a:xfrm>
            <a:prstGeom prst="rtTriangle">
              <a:avLst/>
            </a:prstGeom>
            <a:solidFill>
              <a:srgbClr val="2AA3AC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904325" name="AutoShape 133"/>
            <p:cNvSpPr>
              <a:spLocks noChangeArrowheads="1"/>
            </p:cNvSpPr>
            <p:nvPr/>
          </p:nvSpPr>
          <p:spPr bwMode="auto">
            <a:xfrm flipH="1">
              <a:off x="1055" y="3495"/>
              <a:ext cx="94" cy="137"/>
            </a:xfrm>
            <a:prstGeom prst="rtTriangle">
              <a:avLst/>
            </a:prstGeom>
            <a:solidFill>
              <a:srgbClr val="41C7D1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904326" name="AutoShape 134"/>
            <p:cNvSpPr>
              <a:spLocks noChangeArrowheads="1"/>
            </p:cNvSpPr>
            <p:nvPr/>
          </p:nvSpPr>
          <p:spPr bwMode="auto">
            <a:xfrm flipH="1">
              <a:off x="1151" y="3495"/>
              <a:ext cx="95" cy="137"/>
            </a:xfrm>
            <a:prstGeom prst="rtTriangle">
              <a:avLst/>
            </a:prstGeom>
            <a:solidFill>
              <a:srgbClr val="68D2DA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904327" name="AutoShape 135"/>
            <p:cNvSpPr>
              <a:spLocks noChangeArrowheads="1"/>
            </p:cNvSpPr>
            <p:nvPr/>
          </p:nvSpPr>
          <p:spPr bwMode="auto">
            <a:xfrm flipH="1">
              <a:off x="1246" y="3495"/>
              <a:ext cx="94" cy="137"/>
            </a:xfrm>
            <a:prstGeom prst="rtTriangle">
              <a:avLst/>
            </a:prstGeom>
            <a:solidFill>
              <a:srgbClr val="43FFF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904328" name="AutoShape 136"/>
            <p:cNvSpPr>
              <a:spLocks noChangeArrowheads="1"/>
            </p:cNvSpPr>
            <p:nvPr/>
          </p:nvSpPr>
          <p:spPr bwMode="auto">
            <a:xfrm flipH="1">
              <a:off x="1340" y="3495"/>
              <a:ext cx="95" cy="137"/>
            </a:xfrm>
            <a:prstGeom prst="rtTriangle">
              <a:avLst/>
            </a:prstGeom>
            <a:solidFill>
              <a:srgbClr val="A1FFF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904329" name="AutoShape 137"/>
            <p:cNvSpPr>
              <a:spLocks noChangeArrowheads="1"/>
            </p:cNvSpPr>
            <p:nvPr/>
          </p:nvSpPr>
          <p:spPr bwMode="auto">
            <a:xfrm flipH="1">
              <a:off x="1434" y="3495"/>
              <a:ext cx="95" cy="137"/>
            </a:xfrm>
            <a:prstGeom prst="rtTriangle">
              <a:avLst/>
            </a:prstGeom>
            <a:solidFill>
              <a:srgbClr val="CCFFF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904330" name="AutoShape 138"/>
            <p:cNvSpPr>
              <a:spLocks noChangeArrowheads="1"/>
            </p:cNvSpPr>
            <p:nvPr/>
          </p:nvSpPr>
          <p:spPr bwMode="auto">
            <a:xfrm flipH="1">
              <a:off x="1530" y="3495"/>
              <a:ext cx="95" cy="137"/>
            </a:xfrm>
            <a:prstGeom prst="rtTriangle">
              <a:avLst/>
            </a:prstGeom>
            <a:solidFill>
              <a:srgbClr val="FFD5D5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904331" name="AutoShape 139"/>
            <p:cNvSpPr>
              <a:spLocks noChangeArrowheads="1"/>
            </p:cNvSpPr>
            <p:nvPr/>
          </p:nvSpPr>
          <p:spPr bwMode="auto">
            <a:xfrm flipH="1">
              <a:off x="1626" y="3495"/>
              <a:ext cx="96" cy="137"/>
            </a:xfrm>
            <a:prstGeom prst="rtTriangle">
              <a:avLst/>
            </a:prstGeom>
            <a:solidFill>
              <a:srgbClr val="FFA5A5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904332" name="AutoShape 140"/>
            <p:cNvSpPr>
              <a:spLocks noChangeArrowheads="1"/>
            </p:cNvSpPr>
            <p:nvPr/>
          </p:nvSpPr>
          <p:spPr bwMode="auto">
            <a:xfrm flipH="1">
              <a:off x="1723" y="3495"/>
              <a:ext cx="94" cy="137"/>
            </a:xfrm>
            <a:prstGeom prst="rtTriangle">
              <a:avLst/>
            </a:prstGeom>
            <a:solidFill>
              <a:srgbClr val="FF8787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904333" name="AutoShape 141"/>
            <p:cNvSpPr>
              <a:spLocks noChangeArrowheads="1"/>
            </p:cNvSpPr>
            <p:nvPr/>
          </p:nvSpPr>
          <p:spPr bwMode="auto">
            <a:xfrm flipH="1">
              <a:off x="1819" y="3495"/>
              <a:ext cx="95" cy="137"/>
            </a:xfrm>
            <a:prstGeom prst="rtTriangle">
              <a:avLst/>
            </a:prstGeom>
            <a:solidFill>
              <a:srgbClr val="FF4B4B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904334" name="AutoShape 142"/>
            <p:cNvSpPr>
              <a:spLocks noChangeArrowheads="1"/>
            </p:cNvSpPr>
            <p:nvPr/>
          </p:nvSpPr>
          <p:spPr bwMode="auto">
            <a:xfrm flipH="1">
              <a:off x="1915" y="3495"/>
              <a:ext cx="95" cy="137"/>
            </a:xfrm>
            <a:prstGeom prst="rtTriangle">
              <a:avLst/>
            </a:prstGeom>
            <a:solidFill>
              <a:srgbClr val="FF0B0B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904335" name="AutoShape 143"/>
            <p:cNvSpPr>
              <a:spLocks noChangeArrowheads="1"/>
            </p:cNvSpPr>
            <p:nvPr/>
          </p:nvSpPr>
          <p:spPr bwMode="auto">
            <a:xfrm flipH="1">
              <a:off x="2011" y="3495"/>
              <a:ext cx="95" cy="137"/>
            </a:xfrm>
            <a:prstGeom prst="rtTriangle">
              <a:avLst/>
            </a:prstGeom>
            <a:solidFill>
              <a:srgbClr val="D6000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904336" name="AutoShape 144"/>
            <p:cNvSpPr>
              <a:spLocks noChangeArrowheads="1"/>
            </p:cNvSpPr>
            <p:nvPr/>
          </p:nvSpPr>
          <p:spPr bwMode="auto">
            <a:xfrm flipH="1">
              <a:off x="2107" y="3495"/>
              <a:ext cx="96" cy="137"/>
            </a:xfrm>
            <a:prstGeom prst="rtTriangle">
              <a:avLst/>
            </a:prstGeom>
            <a:solidFill>
              <a:srgbClr val="A2000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904337" name="AutoShape 145"/>
            <p:cNvSpPr>
              <a:spLocks noChangeArrowheads="1"/>
            </p:cNvSpPr>
            <p:nvPr/>
          </p:nvSpPr>
          <p:spPr bwMode="auto">
            <a:xfrm flipH="1">
              <a:off x="2204" y="3495"/>
              <a:ext cx="94" cy="137"/>
            </a:xfrm>
            <a:prstGeom prst="rtTriangle">
              <a:avLst/>
            </a:prstGeom>
            <a:solidFill>
              <a:srgbClr val="70000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904338" name="AutoShape 146"/>
            <p:cNvSpPr>
              <a:spLocks noChangeArrowheads="1"/>
            </p:cNvSpPr>
            <p:nvPr/>
          </p:nvSpPr>
          <p:spPr bwMode="auto">
            <a:xfrm flipH="1">
              <a:off x="2300" y="3495"/>
              <a:ext cx="95" cy="137"/>
            </a:xfrm>
            <a:prstGeom prst="rtTriangle">
              <a:avLst/>
            </a:prstGeom>
            <a:solidFill>
              <a:srgbClr val="5E000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904339" name="AutoShape 147"/>
            <p:cNvSpPr>
              <a:spLocks noChangeArrowheads="1"/>
            </p:cNvSpPr>
            <p:nvPr/>
          </p:nvSpPr>
          <p:spPr bwMode="auto">
            <a:xfrm flipH="1">
              <a:off x="2396" y="3495"/>
              <a:ext cx="95" cy="137"/>
            </a:xfrm>
            <a:prstGeom prst="rtTriangle">
              <a:avLst/>
            </a:prstGeom>
            <a:solidFill>
              <a:srgbClr val="5D3B8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904340" name="AutoShape 148"/>
            <p:cNvSpPr>
              <a:spLocks noChangeArrowheads="1"/>
            </p:cNvSpPr>
            <p:nvPr/>
          </p:nvSpPr>
          <p:spPr bwMode="auto">
            <a:xfrm flipH="1">
              <a:off x="2497" y="3496"/>
              <a:ext cx="95" cy="138"/>
            </a:xfrm>
            <a:prstGeom prst="rtTriangle">
              <a:avLst/>
            </a:prstGeom>
            <a:solidFill>
              <a:srgbClr val="7248B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904341" name="AutoShape 149"/>
            <p:cNvSpPr>
              <a:spLocks noChangeArrowheads="1"/>
            </p:cNvSpPr>
            <p:nvPr/>
          </p:nvSpPr>
          <p:spPr bwMode="auto">
            <a:xfrm flipH="1">
              <a:off x="2593" y="3496"/>
              <a:ext cx="95" cy="138"/>
            </a:xfrm>
            <a:prstGeom prst="rtTriangle">
              <a:avLst/>
            </a:prstGeom>
            <a:solidFill>
              <a:srgbClr val="8B67C1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904342" name="AutoShape 150"/>
            <p:cNvSpPr>
              <a:spLocks noChangeArrowheads="1"/>
            </p:cNvSpPr>
            <p:nvPr/>
          </p:nvSpPr>
          <p:spPr bwMode="auto">
            <a:xfrm flipH="1">
              <a:off x="2689" y="3496"/>
              <a:ext cx="95" cy="138"/>
            </a:xfrm>
            <a:prstGeom prst="rtTriangle">
              <a:avLst/>
            </a:prstGeom>
            <a:solidFill>
              <a:srgbClr val="BCA7DB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904343" name="AutoShape 151"/>
            <p:cNvSpPr>
              <a:spLocks noChangeArrowheads="1"/>
            </p:cNvSpPr>
            <p:nvPr/>
          </p:nvSpPr>
          <p:spPr bwMode="auto">
            <a:xfrm flipH="1">
              <a:off x="2785" y="3496"/>
              <a:ext cx="95" cy="138"/>
            </a:xfrm>
            <a:prstGeom prst="rtTriangle">
              <a:avLst/>
            </a:prstGeom>
            <a:solidFill>
              <a:srgbClr val="CAB9E3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904344" name="Rectangle 152"/>
            <p:cNvSpPr>
              <a:spLocks noChangeArrowheads="1"/>
            </p:cNvSpPr>
            <p:nvPr/>
          </p:nvSpPr>
          <p:spPr bwMode="auto">
            <a:xfrm>
              <a:off x="2880" y="3491"/>
              <a:ext cx="2880" cy="137"/>
            </a:xfrm>
            <a:prstGeom prst="rect">
              <a:avLst/>
            </a:prstGeom>
            <a:solidFill>
              <a:schemeClr val="tx1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904345" name="AutoShape 153"/>
            <p:cNvSpPr>
              <a:spLocks noChangeArrowheads="1"/>
            </p:cNvSpPr>
            <p:nvPr/>
          </p:nvSpPr>
          <p:spPr bwMode="auto">
            <a:xfrm flipH="1">
              <a:off x="2880" y="3489"/>
              <a:ext cx="95" cy="138"/>
            </a:xfrm>
            <a:prstGeom prst="rtTriangle">
              <a:avLst/>
            </a:prstGeom>
            <a:solidFill>
              <a:srgbClr val="D2F1D1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904346" name="AutoShape 154"/>
            <p:cNvSpPr>
              <a:spLocks noChangeArrowheads="1"/>
            </p:cNvSpPr>
            <p:nvPr/>
          </p:nvSpPr>
          <p:spPr bwMode="auto">
            <a:xfrm flipH="1">
              <a:off x="2975" y="3489"/>
              <a:ext cx="95" cy="138"/>
            </a:xfrm>
            <a:prstGeom prst="rtTriangle">
              <a:avLst/>
            </a:prstGeom>
            <a:solidFill>
              <a:srgbClr val="9FE19D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904347" name="AutoShape 155"/>
            <p:cNvSpPr>
              <a:spLocks noChangeArrowheads="1"/>
            </p:cNvSpPr>
            <p:nvPr/>
          </p:nvSpPr>
          <p:spPr bwMode="auto">
            <a:xfrm flipH="1">
              <a:off x="3069" y="3489"/>
              <a:ext cx="95" cy="138"/>
            </a:xfrm>
            <a:prstGeom prst="rtTriangle">
              <a:avLst/>
            </a:prstGeom>
            <a:solidFill>
              <a:srgbClr val="AED0B5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904348" name="AutoShape 156"/>
            <p:cNvSpPr>
              <a:spLocks noChangeArrowheads="1"/>
            </p:cNvSpPr>
            <p:nvPr/>
          </p:nvSpPr>
          <p:spPr bwMode="auto">
            <a:xfrm flipH="1">
              <a:off x="3165" y="3489"/>
              <a:ext cx="95" cy="138"/>
            </a:xfrm>
            <a:prstGeom prst="rtTriangle">
              <a:avLst/>
            </a:prstGeom>
            <a:solidFill>
              <a:srgbClr val="92C09C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904349" name="AutoShape 157"/>
            <p:cNvSpPr>
              <a:spLocks noChangeArrowheads="1"/>
            </p:cNvSpPr>
            <p:nvPr/>
          </p:nvSpPr>
          <p:spPr bwMode="auto">
            <a:xfrm flipH="1">
              <a:off x="3261" y="3489"/>
              <a:ext cx="95" cy="138"/>
            </a:xfrm>
            <a:prstGeom prst="rtTriangle">
              <a:avLst/>
            </a:prstGeom>
            <a:solidFill>
              <a:srgbClr val="64A672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904350" name="AutoShape 158"/>
            <p:cNvSpPr>
              <a:spLocks noChangeArrowheads="1"/>
            </p:cNvSpPr>
            <p:nvPr/>
          </p:nvSpPr>
          <p:spPr bwMode="auto">
            <a:xfrm flipH="1">
              <a:off x="3357" y="3489"/>
              <a:ext cx="95" cy="138"/>
            </a:xfrm>
            <a:prstGeom prst="rtTriangle">
              <a:avLst/>
            </a:prstGeom>
            <a:solidFill>
              <a:srgbClr val="53916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904351" name="AutoShape 159"/>
            <p:cNvSpPr>
              <a:spLocks noChangeArrowheads="1"/>
            </p:cNvSpPr>
            <p:nvPr/>
          </p:nvSpPr>
          <p:spPr bwMode="auto">
            <a:xfrm flipH="1">
              <a:off x="3454" y="3489"/>
              <a:ext cx="94" cy="138"/>
            </a:xfrm>
            <a:prstGeom prst="rtTriangle">
              <a:avLst/>
            </a:prstGeom>
            <a:solidFill>
              <a:srgbClr val="3D6B47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904352" name="AutoShape 160"/>
            <p:cNvSpPr>
              <a:spLocks noChangeArrowheads="1"/>
            </p:cNvSpPr>
            <p:nvPr/>
          </p:nvSpPr>
          <p:spPr bwMode="auto">
            <a:xfrm flipH="1">
              <a:off x="3550" y="3489"/>
              <a:ext cx="95" cy="138"/>
            </a:xfrm>
            <a:prstGeom prst="rtTriangle">
              <a:avLst/>
            </a:prstGeom>
            <a:solidFill>
              <a:srgbClr val="0F3C3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904353" name="AutoShape 161"/>
            <p:cNvSpPr>
              <a:spLocks noChangeArrowheads="1"/>
            </p:cNvSpPr>
            <p:nvPr/>
          </p:nvSpPr>
          <p:spPr bwMode="auto">
            <a:xfrm flipH="1">
              <a:off x="3646" y="3489"/>
              <a:ext cx="95" cy="138"/>
            </a:xfrm>
            <a:prstGeom prst="rtTriangle">
              <a:avLst/>
            </a:prstGeom>
            <a:solidFill>
              <a:srgbClr val="134B4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904354" name="AutoShape 162"/>
            <p:cNvSpPr>
              <a:spLocks noChangeArrowheads="1"/>
            </p:cNvSpPr>
            <p:nvPr/>
          </p:nvSpPr>
          <p:spPr bwMode="auto">
            <a:xfrm flipH="1">
              <a:off x="3742" y="3489"/>
              <a:ext cx="95" cy="138"/>
            </a:xfrm>
            <a:prstGeom prst="rtTriangle">
              <a:avLst/>
            </a:prstGeom>
            <a:solidFill>
              <a:srgbClr val="1D7279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904355" name="AutoShape 163"/>
            <p:cNvSpPr>
              <a:spLocks noChangeArrowheads="1"/>
            </p:cNvSpPr>
            <p:nvPr/>
          </p:nvSpPr>
          <p:spPr bwMode="auto">
            <a:xfrm flipH="1">
              <a:off x="3838" y="3489"/>
              <a:ext cx="95" cy="138"/>
            </a:xfrm>
            <a:prstGeom prst="rtTriangle">
              <a:avLst/>
            </a:prstGeom>
            <a:solidFill>
              <a:srgbClr val="2AA3AC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904356" name="AutoShape 164"/>
            <p:cNvSpPr>
              <a:spLocks noChangeArrowheads="1"/>
            </p:cNvSpPr>
            <p:nvPr/>
          </p:nvSpPr>
          <p:spPr bwMode="auto">
            <a:xfrm flipH="1">
              <a:off x="3935" y="3489"/>
              <a:ext cx="94" cy="138"/>
            </a:xfrm>
            <a:prstGeom prst="rtTriangle">
              <a:avLst/>
            </a:prstGeom>
            <a:solidFill>
              <a:srgbClr val="41C7D1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904357" name="AutoShape 165"/>
            <p:cNvSpPr>
              <a:spLocks noChangeArrowheads="1"/>
            </p:cNvSpPr>
            <p:nvPr/>
          </p:nvSpPr>
          <p:spPr bwMode="auto">
            <a:xfrm flipH="1">
              <a:off x="4031" y="3489"/>
              <a:ext cx="95" cy="138"/>
            </a:xfrm>
            <a:prstGeom prst="rtTriangle">
              <a:avLst/>
            </a:prstGeom>
            <a:solidFill>
              <a:srgbClr val="68D2DA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904358" name="AutoShape 166"/>
            <p:cNvSpPr>
              <a:spLocks noChangeArrowheads="1"/>
            </p:cNvSpPr>
            <p:nvPr/>
          </p:nvSpPr>
          <p:spPr bwMode="auto">
            <a:xfrm flipH="1">
              <a:off x="4126" y="3489"/>
              <a:ext cx="94" cy="138"/>
            </a:xfrm>
            <a:prstGeom prst="rtTriangle">
              <a:avLst/>
            </a:prstGeom>
            <a:solidFill>
              <a:srgbClr val="43FFF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904359" name="AutoShape 167"/>
            <p:cNvSpPr>
              <a:spLocks noChangeArrowheads="1"/>
            </p:cNvSpPr>
            <p:nvPr/>
          </p:nvSpPr>
          <p:spPr bwMode="auto">
            <a:xfrm flipH="1">
              <a:off x="4220" y="3489"/>
              <a:ext cx="95" cy="138"/>
            </a:xfrm>
            <a:prstGeom prst="rtTriangle">
              <a:avLst/>
            </a:prstGeom>
            <a:solidFill>
              <a:srgbClr val="A1FFF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904360" name="AutoShape 168"/>
            <p:cNvSpPr>
              <a:spLocks noChangeArrowheads="1"/>
            </p:cNvSpPr>
            <p:nvPr/>
          </p:nvSpPr>
          <p:spPr bwMode="auto">
            <a:xfrm flipH="1">
              <a:off x="4314" y="3489"/>
              <a:ext cx="95" cy="138"/>
            </a:xfrm>
            <a:prstGeom prst="rtTriangle">
              <a:avLst/>
            </a:prstGeom>
            <a:solidFill>
              <a:srgbClr val="CCFFF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904361" name="AutoShape 169"/>
            <p:cNvSpPr>
              <a:spLocks noChangeArrowheads="1"/>
            </p:cNvSpPr>
            <p:nvPr/>
          </p:nvSpPr>
          <p:spPr bwMode="auto">
            <a:xfrm flipH="1">
              <a:off x="4410" y="3489"/>
              <a:ext cx="95" cy="138"/>
            </a:xfrm>
            <a:prstGeom prst="rtTriangle">
              <a:avLst/>
            </a:prstGeom>
            <a:solidFill>
              <a:srgbClr val="FFD5D5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904362" name="AutoShape 170"/>
            <p:cNvSpPr>
              <a:spLocks noChangeArrowheads="1"/>
            </p:cNvSpPr>
            <p:nvPr/>
          </p:nvSpPr>
          <p:spPr bwMode="auto">
            <a:xfrm flipH="1">
              <a:off x="4506" y="3489"/>
              <a:ext cx="96" cy="138"/>
            </a:xfrm>
            <a:prstGeom prst="rtTriangle">
              <a:avLst/>
            </a:prstGeom>
            <a:solidFill>
              <a:srgbClr val="FFA5A5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904363" name="AutoShape 171"/>
            <p:cNvSpPr>
              <a:spLocks noChangeArrowheads="1"/>
            </p:cNvSpPr>
            <p:nvPr/>
          </p:nvSpPr>
          <p:spPr bwMode="auto">
            <a:xfrm flipH="1">
              <a:off x="4603" y="3489"/>
              <a:ext cx="94" cy="138"/>
            </a:xfrm>
            <a:prstGeom prst="rtTriangle">
              <a:avLst/>
            </a:prstGeom>
            <a:solidFill>
              <a:srgbClr val="FF8787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904364" name="AutoShape 172"/>
            <p:cNvSpPr>
              <a:spLocks noChangeArrowheads="1"/>
            </p:cNvSpPr>
            <p:nvPr/>
          </p:nvSpPr>
          <p:spPr bwMode="auto">
            <a:xfrm flipH="1">
              <a:off x="4699" y="3489"/>
              <a:ext cx="95" cy="138"/>
            </a:xfrm>
            <a:prstGeom prst="rtTriangle">
              <a:avLst/>
            </a:prstGeom>
            <a:solidFill>
              <a:srgbClr val="FF4B4B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904365" name="AutoShape 173"/>
            <p:cNvSpPr>
              <a:spLocks noChangeArrowheads="1"/>
            </p:cNvSpPr>
            <p:nvPr/>
          </p:nvSpPr>
          <p:spPr bwMode="auto">
            <a:xfrm flipH="1">
              <a:off x="4795" y="3489"/>
              <a:ext cx="95" cy="138"/>
            </a:xfrm>
            <a:prstGeom prst="rtTriangle">
              <a:avLst/>
            </a:prstGeom>
            <a:solidFill>
              <a:srgbClr val="FF0B0B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904366" name="AutoShape 174"/>
            <p:cNvSpPr>
              <a:spLocks noChangeArrowheads="1"/>
            </p:cNvSpPr>
            <p:nvPr/>
          </p:nvSpPr>
          <p:spPr bwMode="auto">
            <a:xfrm flipH="1">
              <a:off x="4891" y="3489"/>
              <a:ext cx="95" cy="138"/>
            </a:xfrm>
            <a:prstGeom prst="rtTriangle">
              <a:avLst/>
            </a:prstGeom>
            <a:solidFill>
              <a:srgbClr val="D6000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904367" name="AutoShape 175"/>
            <p:cNvSpPr>
              <a:spLocks noChangeArrowheads="1"/>
            </p:cNvSpPr>
            <p:nvPr/>
          </p:nvSpPr>
          <p:spPr bwMode="auto">
            <a:xfrm flipH="1">
              <a:off x="4987" y="3489"/>
              <a:ext cx="96" cy="138"/>
            </a:xfrm>
            <a:prstGeom prst="rtTriangle">
              <a:avLst/>
            </a:prstGeom>
            <a:solidFill>
              <a:srgbClr val="A2000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904368" name="AutoShape 176"/>
            <p:cNvSpPr>
              <a:spLocks noChangeArrowheads="1"/>
            </p:cNvSpPr>
            <p:nvPr/>
          </p:nvSpPr>
          <p:spPr bwMode="auto">
            <a:xfrm flipH="1">
              <a:off x="5084" y="3489"/>
              <a:ext cx="94" cy="138"/>
            </a:xfrm>
            <a:prstGeom prst="rtTriangle">
              <a:avLst/>
            </a:prstGeom>
            <a:solidFill>
              <a:srgbClr val="70000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904369" name="AutoShape 177"/>
            <p:cNvSpPr>
              <a:spLocks noChangeArrowheads="1"/>
            </p:cNvSpPr>
            <p:nvPr/>
          </p:nvSpPr>
          <p:spPr bwMode="auto">
            <a:xfrm flipH="1">
              <a:off x="5180" y="3489"/>
              <a:ext cx="95" cy="138"/>
            </a:xfrm>
            <a:prstGeom prst="rtTriangle">
              <a:avLst/>
            </a:prstGeom>
            <a:solidFill>
              <a:srgbClr val="5E000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904370" name="AutoShape 178"/>
            <p:cNvSpPr>
              <a:spLocks noChangeArrowheads="1"/>
            </p:cNvSpPr>
            <p:nvPr/>
          </p:nvSpPr>
          <p:spPr bwMode="auto">
            <a:xfrm flipH="1">
              <a:off x="5276" y="3489"/>
              <a:ext cx="95" cy="138"/>
            </a:xfrm>
            <a:prstGeom prst="rtTriangle">
              <a:avLst/>
            </a:prstGeom>
            <a:solidFill>
              <a:srgbClr val="5D3B8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904371" name="AutoShape 179"/>
            <p:cNvSpPr>
              <a:spLocks noChangeArrowheads="1"/>
            </p:cNvSpPr>
            <p:nvPr/>
          </p:nvSpPr>
          <p:spPr bwMode="auto">
            <a:xfrm flipH="1">
              <a:off x="5377" y="3491"/>
              <a:ext cx="95" cy="137"/>
            </a:xfrm>
            <a:prstGeom prst="rtTriangle">
              <a:avLst/>
            </a:prstGeom>
            <a:solidFill>
              <a:srgbClr val="7248B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904372" name="AutoShape 180"/>
            <p:cNvSpPr>
              <a:spLocks noChangeArrowheads="1"/>
            </p:cNvSpPr>
            <p:nvPr/>
          </p:nvSpPr>
          <p:spPr bwMode="auto">
            <a:xfrm flipH="1">
              <a:off x="5473" y="3491"/>
              <a:ext cx="95" cy="137"/>
            </a:xfrm>
            <a:prstGeom prst="rtTriangle">
              <a:avLst/>
            </a:prstGeom>
            <a:solidFill>
              <a:srgbClr val="8B67C1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904373" name="AutoShape 181"/>
            <p:cNvSpPr>
              <a:spLocks noChangeArrowheads="1"/>
            </p:cNvSpPr>
            <p:nvPr/>
          </p:nvSpPr>
          <p:spPr bwMode="auto">
            <a:xfrm flipH="1">
              <a:off x="5569" y="3491"/>
              <a:ext cx="95" cy="137"/>
            </a:xfrm>
            <a:prstGeom prst="rtTriangle">
              <a:avLst/>
            </a:prstGeom>
            <a:solidFill>
              <a:srgbClr val="BCA7DB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904374" name="AutoShape 182"/>
            <p:cNvSpPr>
              <a:spLocks noChangeArrowheads="1"/>
            </p:cNvSpPr>
            <p:nvPr/>
          </p:nvSpPr>
          <p:spPr bwMode="auto">
            <a:xfrm flipH="1">
              <a:off x="5665" y="3491"/>
              <a:ext cx="95" cy="137"/>
            </a:xfrm>
            <a:prstGeom prst="rtTriangle">
              <a:avLst/>
            </a:prstGeom>
            <a:solidFill>
              <a:srgbClr val="CAB9E3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</p:grpSp>
    </p:spTree>
  </p:cSld>
  <p:clrMapOvr>
    <a:masterClrMapping/>
  </p:clrMapOvr>
</p:sldLayout>
</file>

<file path=ppt/slideLayouts/slideLayout48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빈 화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48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캡션 있는 콘텐츠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533462" y="295275"/>
            <a:ext cx="3509963" cy="1258888"/>
          </a:xfrm>
          <a:prstGeom prst="rect">
            <a:avLst/>
          </a:prstGeom>
        </p:spPr>
        <p:txBody>
          <a:bodyPr lIns="90893" tIns="45454" rIns="90893" bIns="45454" anchor="b"/>
          <a:lstStyle>
            <a:lvl1pPr algn="l">
              <a:defRPr sz="2100" b="1"/>
            </a:lvl1pPr>
          </a:lstStyle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내용 개체 틀 2"/>
          <p:cNvSpPr>
            <a:spLocks noGrp="1"/>
          </p:cNvSpPr>
          <p:nvPr>
            <p:ph idx="1"/>
          </p:nvPr>
        </p:nvSpPr>
        <p:spPr>
          <a:xfrm>
            <a:off x="4170416" y="295282"/>
            <a:ext cx="5964237" cy="6342063"/>
          </a:xfrm>
          <a:prstGeom prst="rect">
            <a:avLst/>
          </a:prstGeom>
        </p:spPr>
        <p:txBody>
          <a:bodyPr lIns="90893" tIns="45454" rIns="90893" bIns="45454"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100"/>
            </a:lvl4pPr>
            <a:lvl5pPr>
              <a:defRPr sz="2100"/>
            </a:lvl5pPr>
            <a:lvl6pPr>
              <a:defRPr sz="2100"/>
            </a:lvl6pPr>
            <a:lvl7pPr>
              <a:defRPr sz="2100"/>
            </a:lvl7pPr>
            <a:lvl8pPr>
              <a:defRPr sz="2100"/>
            </a:lvl8pPr>
            <a:lvl9pPr>
              <a:defRPr sz="21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4" name="텍스트 개체 틀 3"/>
          <p:cNvSpPr>
            <a:spLocks noGrp="1"/>
          </p:cNvSpPr>
          <p:nvPr>
            <p:ph type="body" sz="half" idx="2"/>
          </p:nvPr>
        </p:nvSpPr>
        <p:spPr>
          <a:xfrm>
            <a:off x="533462" y="1554163"/>
            <a:ext cx="3509963" cy="5083176"/>
          </a:xfrm>
          <a:prstGeom prst="rect">
            <a:avLst/>
          </a:prstGeom>
        </p:spPr>
        <p:txBody>
          <a:bodyPr lIns="90893" tIns="45454" rIns="90893" bIns="45454"/>
          <a:lstStyle>
            <a:lvl1pPr marL="0" indent="0">
              <a:buNone/>
              <a:defRPr sz="1400"/>
            </a:lvl1pPr>
            <a:lvl2pPr marL="454488" indent="0">
              <a:buNone/>
              <a:defRPr sz="1200"/>
            </a:lvl2pPr>
            <a:lvl3pPr marL="908945" indent="0">
              <a:buNone/>
              <a:defRPr sz="1000"/>
            </a:lvl3pPr>
            <a:lvl4pPr marL="1363412" indent="0">
              <a:buNone/>
              <a:defRPr sz="900"/>
            </a:lvl4pPr>
            <a:lvl5pPr marL="1817867" indent="0">
              <a:buNone/>
              <a:defRPr sz="900"/>
            </a:lvl5pPr>
            <a:lvl6pPr marL="2272338" indent="0">
              <a:buNone/>
              <a:defRPr sz="900"/>
            </a:lvl6pPr>
            <a:lvl7pPr marL="2726806" indent="0">
              <a:buNone/>
              <a:defRPr sz="900"/>
            </a:lvl7pPr>
            <a:lvl8pPr marL="3181264" indent="0">
              <a:buNone/>
              <a:defRPr sz="900"/>
            </a:lvl8pPr>
            <a:lvl9pPr marL="3635747" indent="0">
              <a:buNone/>
              <a:defRPr sz="9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</p:spTree>
  </p:cSld>
  <p:clrMapOvr>
    <a:masterClrMapping/>
  </p:clrMapOvr>
</p:sldLayout>
</file>

<file path=ppt/slideLayouts/slideLayout48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캡션 있는 그림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2090738" y="5200652"/>
            <a:ext cx="6400800" cy="614363"/>
          </a:xfrm>
          <a:prstGeom prst="rect">
            <a:avLst/>
          </a:prstGeom>
        </p:spPr>
        <p:txBody>
          <a:bodyPr lIns="90893" tIns="45454" rIns="90893" bIns="45454" anchor="b"/>
          <a:lstStyle>
            <a:lvl1pPr algn="l">
              <a:defRPr sz="2100" b="1"/>
            </a:lvl1pPr>
          </a:lstStyle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그림 개체 틀 2"/>
          <p:cNvSpPr>
            <a:spLocks noGrp="1"/>
          </p:cNvSpPr>
          <p:nvPr>
            <p:ph type="pic" idx="1"/>
          </p:nvPr>
        </p:nvSpPr>
        <p:spPr>
          <a:xfrm>
            <a:off x="2090738" y="663575"/>
            <a:ext cx="6400800" cy="4457700"/>
          </a:xfrm>
          <a:prstGeom prst="rect">
            <a:avLst/>
          </a:prstGeom>
        </p:spPr>
        <p:txBody>
          <a:bodyPr lIns="90893" tIns="45454" rIns="90893" bIns="45454"/>
          <a:lstStyle>
            <a:lvl1pPr marL="0" indent="0">
              <a:buNone/>
              <a:defRPr sz="3200"/>
            </a:lvl1pPr>
            <a:lvl2pPr marL="454488" indent="0">
              <a:buNone/>
              <a:defRPr sz="2800"/>
            </a:lvl2pPr>
            <a:lvl3pPr marL="908945" indent="0">
              <a:buNone/>
              <a:defRPr sz="2400"/>
            </a:lvl3pPr>
            <a:lvl4pPr marL="1363412" indent="0">
              <a:buNone/>
              <a:defRPr sz="2100"/>
            </a:lvl4pPr>
            <a:lvl5pPr marL="1817867" indent="0">
              <a:buNone/>
              <a:defRPr sz="2100"/>
            </a:lvl5pPr>
            <a:lvl6pPr marL="2272338" indent="0">
              <a:buNone/>
              <a:defRPr sz="2100"/>
            </a:lvl6pPr>
            <a:lvl7pPr marL="2726806" indent="0">
              <a:buNone/>
              <a:defRPr sz="2100"/>
            </a:lvl7pPr>
            <a:lvl8pPr marL="3181264" indent="0">
              <a:buNone/>
              <a:defRPr sz="2100"/>
            </a:lvl8pPr>
            <a:lvl9pPr marL="3635747" indent="0">
              <a:buNone/>
              <a:defRPr sz="2100"/>
            </a:lvl9pPr>
          </a:lstStyle>
          <a:p>
            <a:endParaRPr lang="ko-KR" altLang="en-US"/>
          </a:p>
        </p:txBody>
      </p:sp>
      <p:sp>
        <p:nvSpPr>
          <p:cNvPr id="4" name="텍스트 개체 틀 3"/>
          <p:cNvSpPr>
            <a:spLocks noGrp="1"/>
          </p:cNvSpPr>
          <p:nvPr>
            <p:ph type="body" sz="half" idx="2"/>
          </p:nvPr>
        </p:nvSpPr>
        <p:spPr>
          <a:xfrm>
            <a:off x="2090738" y="5815015"/>
            <a:ext cx="6400800" cy="871537"/>
          </a:xfrm>
          <a:prstGeom prst="rect">
            <a:avLst/>
          </a:prstGeom>
        </p:spPr>
        <p:txBody>
          <a:bodyPr lIns="90893" tIns="45454" rIns="90893" bIns="45454"/>
          <a:lstStyle>
            <a:lvl1pPr marL="0" indent="0">
              <a:buNone/>
              <a:defRPr sz="1400"/>
            </a:lvl1pPr>
            <a:lvl2pPr marL="454488" indent="0">
              <a:buNone/>
              <a:defRPr sz="1200"/>
            </a:lvl2pPr>
            <a:lvl3pPr marL="908945" indent="0">
              <a:buNone/>
              <a:defRPr sz="1000"/>
            </a:lvl3pPr>
            <a:lvl4pPr marL="1363412" indent="0">
              <a:buNone/>
              <a:defRPr sz="900"/>
            </a:lvl4pPr>
            <a:lvl5pPr marL="1817867" indent="0">
              <a:buNone/>
              <a:defRPr sz="900"/>
            </a:lvl5pPr>
            <a:lvl6pPr marL="2272338" indent="0">
              <a:buNone/>
              <a:defRPr sz="900"/>
            </a:lvl6pPr>
            <a:lvl7pPr marL="2726806" indent="0">
              <a:buNone/>
              <a:defRPr sz="900"/>
            </a:lvl7pPr>
            <a:lvl8pPr marL="3181264" indent="0">
              <a:buNone/>
              <a:defRPr sz="900"/>
            </a:lvl8pPr>
            <a:lvl9pPr marL="3635747" indent="0">
              <a:buNone/>
              <a:defRPr sz="9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</p:spTree>
  </p:cSld>
  <p:clrMapOvr>
    <a:masterClrMapping/>
  </p:clrMapOvr>
</p:sldLayout>
</file>

<file path=ppt/slideLayouts/slideLayout48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제목 및 세로 텍스트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533400" y="296863"/>
            <a:ext cx="9601200" cy="1238250"/>
          </a:xfrm>
          <a:prstGeom prst="rect">
            <a:avLst/>
          </a:prstGeom>
        </p:spPr>
        <p:txBody>
          <a:bodyPr lIns="90893" tIns="45454" rIns="90893" bIns="45454"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세로 텍스트 개체 틀 2"/>
          <p:cNvSpPr>
            <a:spLocks noGrp="1"/>
          </p:cNvSpPr>
          <p:nvPr>
            <p:ph type="body" orient="vert" idx="1"/>
          </p:nvPr>
        </p:nvSpPr>
        <p:spPr>
          <a:xfrm>
            <a:off x="533400" y="1733553"/>
            <a:ext cx="9601200" cy="4903789"/>
          </a:xfrm>
          <a:prstGeom prst="rect">
            <a:avLst/>
          </a:prstGeom>
        </p:spPr>
        <p:txBody>
          <a:bodyPr vert="eaVert" lIns="90893" tIns="45454" rIns="90893" bIns="45454"/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</p:spTree>
  </p:cSld>
  <p:clrMapOvr>
    <a:masterClrMapping/>
  </p:clrMapOvr>
</p:sldLayout>
</file>

<file path=ppt/slideLayouts/slideLayout48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세로 제목 및 텍스트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세로 제목 1"/>
          <p:cNvSpPr>
            <a:spLocks noGrp="1"/>
          </p:cNvSpPr>
          <p:nvPr>
            <p:ph type="title" orient="vert"/>
          </p:nvPr>
        </p:nvSpPr>
        <p:spPr>
          <a:xfrm>
            <a:off x="7734300" y="296869"/>
            <a:ext cx="2400300" cy="6340475"/>
          </a:xfrm>
          <a:prstGeom prst="rect">
            <a:avLst/>
          </a:prstGeom>
        </p:spPr>
        <p:txBody>
          <a:bodyPr vert="eaVert" lIns="90893" tIns="45454" rIns="90893" bIns="45454"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세로 텍스트 개체 틀 2"/>
          <p:cNvSpPr>
            <a:spLocks noGrp="1"/>
          </p:cNvSpPr>
          <p:nvPr>
            <p:ph type="body" orient="vert" idx="1"/>
          </p:nvPr>
        </p:nvSpPr>
        <p:spPr>
          <a:xfrm>
            <a:off x="533400" y="296869"/>
            <a:ext cx="7048500" cy="6340475"/>
          </a:xfrm>
          <a:prstGeom prst="rect">
            <a:avLst/>
          </a:prstGeom>
        </p:spPr>
        <p:txBody>
          <a:bodyPr vert="eaVert" lIns="90893" tIns="45454" rIns="90893" bIns="45454"/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</p:spTree>
  </p:cSld>
  <p:clrMapOvr>
    <a:masterClrMapping/>
  </p:clrMapOvr>
</p:sldLayout>
</file>

<file path=ppt/slideLayouts/slideLayout485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내용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내용 개체 틀 1"/>
          <p:cNvSpPr>
            <a:spLocks noGrp="1"/>
          </p:cNvSpPr>
          <p:nvPr>
            <p:ph/>
          </p:nvPr>
        </p:nvSpPr>
        <p:spPr>
          <a:xfrm>
            <a:off x="533400" y="296869"/>
            <a:ext cx="9601200" cy="6340475"/>
          </a:xfrm>
          <a:prstGeom prst="rect">
            <a:avLst/>
          </a:prstGeom>
        </p:spPr>
        <p:txBody>
          <a:bodyPr lIns="90893" tIns="45454" rIns="90893" bIns="45454"/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</p:spTree>
  </p:cSld>
  <p:clrMapOvr>
    <a:masterClrMapping/>
  </p:clrMapOvr>
</p:sldLayout>
</file>

<file path=ppt/slideLayouts/slideLayout48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제목 슬라이드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31234" name="Picture 2" descr="blue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xmlns=""/>
              </a:ext>
            </a:extLst>
          </a:blip>
          <a:srcRect/>
          <a:stretch>
            <a:fillRect/>
          </a:stretch>
        </p:blipFill>
        <p:spPr bwMode="auto">
          <a:xfrm>
            <a:off x="4" y="0"/>
            <a:ext cx="10690226" cy="4365625"/>
          </a:xfrm>
          <a:prstGeom prst="rect">
            <a:avLst/>
          </a:prstGeom>
          <a:noFill/>
        </p:spPr>
      </p:pic>
      <p:grpSp>
        <p:nvGrpSpPr>
          <p:cNvPr id="2" name="Group 3"/>
          <p:cNvGrpSpPr>
            <a:grpSpLocks/>
          </p:cNvGrpSpPr>
          <p:nvPr/>
        </p:nvGrpSpPr>
        <p:grpSpPr bwMode="auto">
          <a:xfrm>
            <a:off x="101653" y="47632"/>
            <a:ext cx="10404475" cy="536575"/>
            <a:chOff x="54" y="28"/>
            <a:chExt cx="5618" cy="312"/>
          </a:xfrm>
        </p:grpSpPr>
        <p:sp>
          <p:nvSpPr>
            <p:cNvPr id="1631236" name="Oval 4"/>
            <p:cNvSpPr>
              <a:spLocks noChangeArrowheads="1"/>
            </p:cNvSpPr>
            <p:nvPr/>
          </p:nvSpPr>
          <p:spPr bwMode="auto">
            <a:xfrm>
              <a:off x="54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631237" name="Oval 5"/>
            <p:cNvSpPr>
              <a:spLocks noChangeArrowheads="1"/>
            </p:cNvSpPr>
            <p:nvPr/>
          </p:nvSpPr>
          <p:spPr bwMode="auto">
            <a:xfrm>
              <a:off x="22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631238" name="Oval 6"/>
            <p:cNvSpPr>
              <a:spLocks noChangeArrowheads="1"/>
            </p:cNvSpPr>
            <p:nvPr/>
          </p:nvSpPr>
          <p:spPr bwMode="auto">
            <a:xfrm>
              <a:off x="41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631239" name="Oval 7"/>
            <p:cNvSpPr>
              <a:spLocks noChangeArrowheads="1"/>
            </p:cNvSpPr>
            <p:nvPr/>
          </p:nvSpPr>
          <p:spPr bwMode="auto">
            <a:xfrm>
              <a:off x="60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631240" name="Oval 8"/>
            <p:cNvSpPr>
              <a:spLocks noChangeArrowheads="1"/>
            </p:cNvSpPr>
            <p:nvPr/>
          </p:nvSpPr>
          <p:spPr bwMode="auto">
            <a:xfrm>
              <a:off x="79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631241" name="Oval 9"/>
            <p:cNvSpPr>
              <a:spLocks noChangeArrowheads="1"/>
            </p:cNvSpPr>
            <p:nvPr/>
          </p:nvSpPr>
          <p:spPr bwMode="auto">
            <a:xfrm>
              <a:off x="98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631242" name="Oval 10"/>
            <p:cNvSpPr>
              <a:spLocks noChangeArrowheads="1"/>
            </p:cNvSpPr>
            <p:nvPr/>
          </p:nvSpPr>
          <p:spPr bwMode="auto">
            <a:xfrm>
              <a:off x="117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631243" name="Oval 11"/>
            <p:cNvSpPr>
              <a:spLocks noChangeArrowheads="1"/>
            </p:cNvSpPr>
            <p:nvPr/>
          </p:nvSpPr>
          <p:spPr bwMode="auto">
            <a:xfrm>
              <a:off x="136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631244" name="Oval 12"/>
            <p:cNvSpPr>
              <a:spLocks noChangeArrowheads="1"/>
            </p:cNvSpPr>
            <p:nvPr/>
          </p:nvSpPr>
          <p:spPr bwMode="auto">
            <a:xfrm>
              <a:off x="155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631245" name="Oval 13"/>
            <p:cNvSpPr>
              <a:spLocks noChangeArrowheads="1"/>
            </p:cNvSpPr>
            <p:nvPr/>
          </p:nvSpPr>
          <p:spPr bwMode="auto">
            <a:xfrm>
              <a:off x="174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631246" name="Oval 14"/>
            <p:cNvSpPr>
              <a:spLocks noChangeArrowheads="1"/>
            </p:cNvSpPr>
            <p:nvPr/>
          </p:nvSpPr>
          <p:spPr bwMode="auto">
            <a:xfrm>
              <a:off x="193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631247" name="Oval 15"/>
            <p:cNvSpPr>
              <a:spLocks noChangeArrowheads="1"/>
            </p:cNvSpPr>
            <p:nvPr/>
          </p:nvSpPr>
          <p:spPr bwMode="auto">
            <a:xfrm>
              <a:off x="212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631248" name="Oval 16"/>
            <p:cNvSpPr>
              <a:spLocks noChangeArrowheads="1"/>
            </p:cNvSpPr>
            <p:nvPr/>
          </p:nvSpPr>
          <p:spPr bwMode="auto">
            <a:xfrm>
              <a:off x="231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631249" name="Oval 17"/>
            <p:cNvSpPr>
              <a:spLocks noChangeArrowheads="1"/>
            </p:cNvSpPr>
            <p:nvPr/>
          </p:nvSpPr>
          <p:spPr bwMode="auto">
            <a:xfrm>
              <a:off x="250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631250" name="Oval 18"/>
            <p:cNvSpPr>
              <a:spLocks noChangeArrowheads="1"/>
            </p:cNvSpPr>
            <p:nvPr/>
          </p:nvSpPr>
          <p:spPr bwMode="auto">
            <a:xfrm>
              <a:off x="269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631251" name="Oval 19"/>
            <p:cNvSpPr>
              <a:spLocks noChangeArrowheads="1"/>
            </p:cNvSpPr>
            <p:nvPr/>
          </p:nvSpPr>
          <p:spPr bwMode="auto">
            <a:xfrm>
              <a:off x="288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631252" name="Oval 20"/>
            <p:cNvSpPr>
              <a:spLocks noChangeArrowheads="1"/>
            </p:cNvSpPr>
            <p:nvPr/>
          </p:nvSpPr>
          <p:spPr bwMode="auto">
            <a:xfrm>
              <a:off x="307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631253" name="Oval 21"/>
            <p:cNvSpPr>
              <a:spLocks noChangeArrowheads="1"/>
            </p:cNvSpPr>
            <p:nvPr/>
          </p:nvSpPr>
          <p:spPr bwMode="auto">
            <a:xfrm>
              <a:off x="326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631254" name="Oval 22"/>
            <p:cNvSpPr>
              <a:spLocks noChangeArrowheads="1"/>
            </p:cNvSpPr>
            <p:nvPr/>
          </p:nvSpPr>
          <p:spPr bwMode="auto">
            <a:xfrm>
              <a:off x="345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631255" name="Oval 23"/>
            <p:cNvSpPr>
              <a:spLocks noChangeArrowheads="1"/>
            </p:cNvSpPr>
            <p:nvPr/>
          </p:nvSpPr>
          <p:spPr bwMode="auto">
            <a:xfrm>
              <a:off x="364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631256" name="Oval 24"/>
            <p:cNvSpPr>
              <a:spLocks noChangeArrowheads="1"/>
            </p:cNvSpPr>
            <p:nvPr/>
          </p:nvSpPr>
          <p:spPr bwMode="auto">
            <a:xfrm>
              <a:off x="383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631257" name="Oval 25"/>
            <p:cNvSpPr>
              <a:spLocks noChangeArrowheads="1"/>
            </p:cNvSpPr>
            <p:nvPr/>
          </p:nvSpPr>
          <p:spPr bwMode="auto">
            <a:xfrm>
              <a:off x="402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631258" name="Oval 26"/>
            <p:cNvSpPr>
              <a:spLocks noChangeArrowheads="1"/>
            </p:cNvSpPr>
            <p:nvPr/>
          </p:nvSpPr>
          <p:spPr bwMode="auto">
            <a:xfrm>
              <a:off x="421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631259" name="Oval 27"/>
            <p:cNvSpPr>
              <a:spLocks noChangeArrowheads="1"/>
            </p:cNvSpPr>
            <p:nvPr/>
          </p:nvSpPr>
          <p:spPr bwMode="auto">
            <a:xfrm>
              <a:off x="440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631260" name="Oval 28"/>
            <p:cNvSpPr>
              <a:spLocks noChangeArrowheads="1"/>
            </p:cNvSpPr>
            <p:nvPr/>
          </p:nvSpPr>
          <p:spPr bwMode="auto">
            <a:xfrm>
              <a:off x="459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631261" name="Oval 29"/>
            <p:cNvSpPr>
              <a:spLocks noChangeArrowheads="1"/>
            </p:cNvSpPr>
            <p:nvPr/>
          </p:nvSpPr>
          <p:spPr bwMode="auto">
            <a:xfrm>
              <a:off x="478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631262" name="Oval 30"/>
            <p:cNvSpPr>
              <a:spLocks noChangeArrowheads="1"/>
            </p:cNvSpPr>
            <p:nvPr/>
          </p:nvSpPr>
          <p:spPr bwMode="auto">
            <a:xfrm>
              <a:off x="497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631263" name="Oval 31"/>
            <p:cNvSpPr>
              <a:spLocks noChangeArrowheads="1"/>
            </p:cNvSpPr>
            <p:nvPr/>
          </p:nvSpPr>
          <p:spPr bwMode="auto">
            <a:xfrm>
              <a:off x="516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631264" name="Oval 32"/>
            <p:cNvSpPr>
              <a:spLocks noChangeArrowheads="1"/>
            </p:cNvSpPr>
            <p:nvPr/>
          </p:nvSpPr>
          <p:spPr bwMode="auto">
            <a:xfrm>
              <a:off x="535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631265" name="Oval 33"/>
            <p:cNvSpPr>
              <a:spLocks noChangeArrowheads="1"/>
            </p:cNvSpPr>
            <p:nvPr/>
          </p:nvSpPr>
          <p:spPr bwMode="auto">
            <a:xfrm>
              <a:off x="554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631266" name="Oval 34"/>
            <p:cNvSpPr>
              <a:spLocks noChangeArrowheads="1"/>
            </p:cNvSpPr>
            <p:nvPr/>
          </p:nvSpPr>
          <p:spPr bwMode="auto">
            <a:xfrm>
              <a:off x="600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631267" name="Oval 35"/>
            <p:cNvSpPr>
              <a:spLocks noChangeArrowheads="1"/>
            </p:cNvSpPr>
            <p:nvPr/>
          </p:nvSpPr>
          <p:spPr bwMode="auto">
            <a:xfrm>
              <a:off x="790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631268" name="Oval 36"/>
            <p:cNvSpPr>
              <a:spLocks noChangeArrowheads="1"/>
            </p:cNvSpPr>
            <p:nvPr/>
          </p:nvSpPr>
          <p:spPr bwMode="auto">
            <a:xfrm>
              <a:off x="980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631269" name="Oval 37"/>
            <p:cNvSpPr>
              <a:spLocks noChangeArrowheads="1"/>
            </p:cNvSpPr>
            <p:nvPr/>
          </p:nvSpPr>
          <p:spPr bwMode="auto">
            <a:xfrm>
              <a:off x="1170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631270" name="Oval 38"/>
            <p:cNvSpPr>
              <a:spLocks noChangeArrowheads="1"/>
            </p:cNvSpPr>
            <p:nvPr/>
          </p:nvSpPr>
          <p:spPr bwMode="auto">
            <a:xfrm>
              <a:off x="1360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631271" name="Oval 39"/>
            <p:cNvSpPr>
              <a:spLocks noChangeArrowheads="1"/>
            </p:cNvSpPr>
            <p:nvPr/>
          </p:nvSpPr>
          <p:spPr bwMode="auto">
            <a:xfrm>
              <a:off x="230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631272" name="Oval 40"/>
            <p:cNvSpPr>
              <a:spLocks noChangeArrowheads="1"/>
            </p:cNvSpPr>
            <p:nvPr/>
          </p:nvSpPr>
          <p:spPr bwMode="auto">
            <a:xfrm>
              <a:off x="249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631273" name="Oval 41"/>
            <p:cNvSpPr>
              <a:spLocks noChangeArrowheads="1"/>
            </p:cNvSpPr>
            <p:nvPr/>
          </p:nvSpPr>
          <p:spPr bwMode="auto">
            <a:xfrm>
              <a:off x="268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631274" name="Oval 42"/>
            <p:cNvSpPr>
              <a:spLocks noChangeArrowheads="1"/>
            </p:cNvSpPr>
            <p:nvPr/>
          </p:nvSpPr>
          <p:spPr bwMode="auto">
            <a:xfrm>
              <a:off x="287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631275" name="Oval 43"/>
            <p:cNvSpPr>
              <a:spLocks noChangeArrowheads="1"/>
            </p:cNvSpPr>
            <p:nvPr/>
          </p:nvSpPr>
          <p:spPr bwMode="auto">
            <a:xfrm>
              <a:off x="306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631276" name="Oval 44"/>
            <p:cNvSpPr>
              <a:spLocks noChangeArrowheads="1"/>
            </p:cNvSpPr>
            <p:nvPr/>
          </p:nvSpPr>
          <p:spPr bwMode="auto">
            <a:xfrm>
              <a:off x="325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631277" name="Oval 45"/>
            <p:cNvSpPr>
              <a:spLocks noChangeArrowheads="1"/>
            </p:cNvSpPr>
            <p:nvPr/>
          </p:nvSpPr>
          <p:spPr bwMode="auto">
            <a:xfrm>
              <a:off x="344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631278" name="Oval 46"/>
            <p:cNvSpPr>
              <a:spLocks noChangeArrowheads="1"/>
            </p:cNvSpPr>
            <p:nvPr/>
          </p:nvSpPr>
          <p:spPr bwMode="auto">
            <a:xfrm>
              <a:off x="363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631279" name="Oval 47"/>
            <p:cNvSpPr>
              <a:spLocks noChangeArrowheads="1"/>
            </p:cNvSpPr>
            <p:nvPr/>
          </p:nvSpPr>
          <p:spPr bwMode="auto">
            <a:xfrm>
              <a:off x="382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631280" name="Oval 48"/>
            <p:cNvSpPr>
              <a:spLocks noChangeArrowheads="1"/>
            </p:cNvSpPr>
            <p:nvPr/>
          </p:nvSpPr>
          <p:spPr bwMode="auto">
            <a:xfrm>
              <a:off x="401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631281" name="Oval 49"/>
            <p:cNvSpPr>
              <a:spLocks noChangeArrowheads="1"/>
            </p:cNvSpPr>
            <p:nvPr/>
          </p:nvSpPr>
          <p:spPr bwMode="auto">
            <a:xfrm>
              <a:off x="420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631282" name="Oval 50"/>
            <p:cNvSpPr>
              <a:spLocks noChangeArrowheads="1"/>
            </p:cNvSpPr>
            <p:nvPr/>
          </p:nvSpPr>
          <p:spPr bwMode="auto">
            <a:xfrm>
              <a:off x="439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631283" name="Oval 51"/>
            <p:cNvSpPr>
              <a:spLocks noChangeArrowheads="1"/>
            </p:cNvSpPr>
            <p:nvPr/>
          </p:nvSpPr>
          <p:spPr bwMode="auto">
            <a:xfrm>
              <a:off x="5348" y="32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631284" name="Oval 52"/>
            <p:cNvSpPr>
              <a:spLocks noChangeArrowheads="1"/>
            </p:cNvSpPr>
            <p:nvPr/>
          </p:nvSpPr>
          <p:spPr bwMode="auto">
            <a:xfrm>
              <a:off x="5538" y="32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</p:grpSp>
      <p:grpSp>
        <p:nvGrpSpPr>
          <p:cNvPr id="3" name="Group 53"/>
          <p:cNvGrpSpPr>
            <a:grpSpLocks/>
          </p:cNvGrpSpPr>
          <p:nvPr/>
        </p:nvGrpSpPr>
        <p:grpSpPr bwMode="auto">
          <a:xfrm rot="-2166924">
            <a:off x="919218" y="-2576514"/>
            <a:ext cx="12020551" cy="6251577"/>
            <a:chOff x="266" y="453"/>
            <a:chExt cx="6490" cy="1666"/>
          </a:xfrm>
        </p:grpSpPr>
        <p:sp>
          <p:nvSpPr>
            <p:cNvPr id="1631286" name="Freeform 54"/>
            <p:cNvSpPr>
              <a:spLocks/>
            </p:cNvSpPr>
            <p:nvPr/>
          </p:nvSpPr>
          <p:spPr bwMode="auto">
            <a:xfrm>
              <a:off x="266" y="570"/>
              <a:ext cx="4772" cy="1549"/>
            </a:xfrm>
            <a:custGeom>
              <a:avLst/>
              <a:gdLst/>
              <a:ahLst/>
              <a:cxnLst>
                <a:cxn ang="0">
                  <a:pos x="4772" y="2929"/>
                </a:cxn>
                <a:cxn ang="0">
                  <a:pos x="4719" y="2956"/>
                </a:cxn>
                <a:cxn ang="0">
                  <a:pos x="4658" y="2985"/>
                </a:cxn>
                <a:cxn ang="0">
                  <a:pos x="4574" y="3017"/>
                </a:cxn>
                <a:cxn ang="0">
                  <a:pos x="4472" y="3048"/>
                </a:cxn>
                <a:cxn ang="0">
                  <a:pos x="4351" y="3076"/>
                </a:cxn>
                <a:cxn ang="0">
                  <a:pos x="4215" y="3093"/>
                </a:cxn>
                <a:cxn ang="0">
                  <a:pos x="4141" y="3097"/>
                </a:cxn>
                <a:cxn ang="0">
                  <a:pos x="4065" y="3097"/>
                </a:cxn>
                <a:cxn ang="0">
                  <a:pos x="3984" y="3092"/>
                </a:cxn>
                <a:cxn ang="0">
                  <a:pos x="3902" y="3082"/>
                </a:cxn>
                <a:cxn ang="0">
                  <a:pos x="3818" y="3066"/>
                </a:cxn>
                <a:cxn ang="0">
                  <a:pos x="3730" y="3045"/>
                </a:cxn>
                <a:cxn ang="0">
                  <a:pos x="3640" y="3016"/>
                </a:cxn>
                <a:cxn ang="0">
                  <a:pos x="3548" y="2980"/>
                </a:cxn>
                <a:cxn ang="0">
                  <a:pos x="3455" y="2937"/>
                </a:cxn>
                <a:cxn ang="0">
                  <a:pos x="3361" y="2885"/>
                </a:cxn>
                <a:cxn ang="0">
                  <a:pos x="3265" y="2824"/>
                </a:cxn>
                <a:cxn ang="0">
                  <a:pos x="3169" y="2754"/>
                </a:cxn>
                <a:cxn ang="0">
                  <a:pos x="3072" y="2673"/>
                </a:cxn>
                <a:cxn ang="0">
                  <a:pos x="2974" y="2583"/>
                </a:cxn>
                <a:cxn ang="0">
                  <a:pos x="2876" y="2481"/>
                </a:cxn>
                <a:cxn ang="0">
                  <a:pos x="2778" y="2367"/>
                </a:cxn>
                <a:cxn ang="0">
                  <a:pos x="2681" y="2241"/>
                </a:cxn>
                <a:cxn ang="0">
                  <a:pos x="2583" y="2102"/>
                </a:cxn>
                <a:cxn ang="0">
                  <a:pos x="2488" y="1960"/>
                </a:cxn>
                <a:cxn ang="0">
                  <a:pos x="2303" y="1695"/>
                </a:cxn>
                <a:cxn ang="0">
                  <a:pos x="2125" y="1456"/>
                </a:cxn>
                <a:cxn ang="0">
                  <a:pos x="1953" y="1240"/>
                </a:cxn>
                <a:cxn ang="0">
                  <a:pos x="1788" y="1046"/>
                </a:cxn>
                <a:cxn ang="0">
                  <a:pos x="1628" y="873"/>
                </a:cxn>
                <a:cxn ang="0">
                  <a:pos x="1471" y="720"/>
                </a:cxn>
                <a:cxn ang="0">
                  <a:pos x="1317" y="584"/>
                </a:cxn>
                <a:cxn ang="0">
                  <a:pos x="1166" y="466"/>
                </a:cxn>
                <a:cxn ang="0">
                  <a:pos x="1014" y="365"/>
                </a:cxn>
                <a:cxn ang="0">
                  <a:pos x="865" y="277"/>
                </a:cxn>
                <a:cxn ang="0">
                  <a:pos x="713" y="203"/>
                </a:cxn>
                <a:cxn ang="0">
                  <a:pos x="560" y="140"/>
                </a:cxn>
                <a:cxn ang="0">
                  <a:pos x="405" y="90"/>
                </a:cxn>
                <a:cxn ang="0">
                  <a:pos x="247" y="48"/>
                </a:cxn>
                <a:cxn ang="0">
                  <a:pos x="84" y="14"/>
                </a:cxn>
              </a:cxnLst>
              <a:rect l="0" t="0" r="r" b="b"/>
              <a:pathLst>
                <a:path w="4772" h="3097">
                  <a:moveTo>
                    <a:pt x="4772" y="2929"/>
                  </a:moveTo>
                  <a:lnTo>
                    <a:pt x="4772" y="2929"/>
                  </a:lnTo>
                  <a:lnTo>
                    <a:pt x="4758" y="2937"/>
                  </a:lnTo>
                  <a:lnTo>
                    <a:pt x="4719" y="2956"/>
                  </a:lnTo>
                  <a:lnTo>
                    <a:pt x="4691" y="2971"/>
                  </a:lnTo>
                  <a:lnTo>
                    <a:pt x="4658" y="2985"/>
                  </a:lnTo>
                  <a:lnTo>
                    <a:pt x="4619" y="3001"/>
                  </a:lnTo>
                  <a:lnTo>
                    <a:pt x="4574" y="3017"/>
                  </a:lnTo>
                  <a:lnTo>
                    <a:pt x="4526" y="3034"/>
                  </a:lnTo>
                  <a:lnTo>
                    <a:pt x="4472" y="3048"/>
                  </a:lnTo>
                  <a:lnTo>
                    <a:pt x="4413" y="3063"/>
                  </a:lnTo>
                  <a:lnTo>
                    <a:pt x="4351" y="3076"/>
                  </a:lnTo>
                  <a:lnTo>
                    <a:pt x="4286" y="3085"/>
                  </a:lnTo>
                  <a:lnTo>
                    <a:pt x="4215" y="3093"/>
                  </a:lnTo>
                  <a:lnTo>
                    <a:pt x="4179" y="3095"/>
                  </a:lnTo>
                  <a:lnTo>
                    <a:pt x="4141" y="3097"/>
                  </a:lnTo>
                  <a:lnTo>
                    <a:pt x="4104" y="3097"/>
                  </a:lnTo>
                  <a:lnTo>
                    <a:pt x="4065" y="3097"/>
                  </a:lnTo>
                  <a:lnTo>
                    <a:pt x="4025" y="3095"/>
                  </a:lnTo>
                  <a:lnTo>
                    <a:pt x="3984" y="3092"/>
                  </a:lnTo>
                  <a:lnTo>
                    <a:pt x="3944" y="3087"/>
                  </a:lnTo>
                  <a:lnTo>
                    <a:pt x="3902" y="3082"/>
                  </a:lnTo>
                  <a:lnTo>
                    <a:pt x="3859" y="3076"/>
                  </a:lnTo>
                  <a:lnTo>
                    <a:pt x="3818" y="3066"/>
                  </a:lnTo>
                  <a:lnTo>
                    <a:pt x="3773" y="3056"/>
                  </a:lnTo>
                  <a:lnTo>
                    <a:pt x="3730" y="3045"/>
                  </a:lnTo>
                  <a:lnTo>
                    <a:pt x="3684" y="3032"/>
                  </a:lnTo>
                  <a:lnTo>
                    <a:pt x="3640" y="3016"/>
                  </a:lnTo>
                  <a:lnTo>
                    <a:pt x="3594" y="3000"/>
                  </a:lnTo>
                  <a:lnTo>
                    <a:pt x="3548" y="2980"/>
                  </a:lnTo>
                  <a:lnTo>
                    <a:pt x="3503" y="2959"/>
                  </a:lnTo>
                  <a:lnTo>
                    <a:pt x="3455" y="2937"/>
                  </a:lnTo>
                  <a:lnTo>
                    <a:pt x="3408" y="2912"/>
                  </a:lnTo>
                  <a:lnTo>
                    <a:pt x="3361" y="2885"/>
                  </a:lnTo>
                  <a:lnTo>
                    <a:pt x="3314" y="2856"/>
                  </a:lnTo>
                  <a:lnTo>
                    <a:pt x="3265" y="2824"/>
                  </a:lnTo>
                  <a:lnTo>
                    <a:pt x="3218" y="2790"/>
                  </a:lnTo>
                  <a:lnTo>
                    <a:pt x="3169" y="2754"/>
                  </a:lnTo>
                  <a:lnTo>
                    <a:pt x="3121" y="2715"/>
                  </a:lnTo>
                  <a:lnTo>
                    <a:pt x="3072" y="2673"/>
                  </a:lnTo>
                  <a:lnTo>
                    <a:pt x="3024" y="2630"/>
                  </a:lnTo>
                  <a:lnTo>
                    <a:pt x="2974" y="2583"/>
                  </a:lnTo>
                  <a:lnTo>
                    <a:pt x="2925" y="2533"/>
                  </a:lnTo>
                  <a:lnTo>
                    <a:pt x="2876" y="2481"/>
                  </a:lnTo>
                  <a:lnTo>
                    <a:pt x="2828" y="2425"/>
                  </a:lnTo>
                  <a:lnTo>
                    <a:pt x="2778" y="2367"/>
                  </a:lnTo>
                  <a:lnTo>
                    <a:pt x="2729" y="2305"/>
                  </a:lnTo>
                  <a:lnTo>
                    <a:pt x="2681" y="2241"/>
                  </a:lnTo>
                  <a:lnTo>
                    <a:pt x="2632" y="2173"/>
                  </a:lnTo>
                  <a:lnTo>
                    <a:pt x="2583" y="2102"/>
                  </a:lnTo>
                  <a:lnTo>
                    <a:pt x="2583" y="2102"/>
                  </a:lnTo>
                  <a:lnTo>
                    <a:pt x="2488" y="1960"/>
                  </a:lnTo>
                  <a:lnTo>
                    <a:pt x="2395" y="1824"/>
                  </a:lnTo>
                  <a:lnTo>
                    <a:pt x="2303" y="1695"/>
                  </a:lnTo>
                  <a:lnTo>
                    <a:pt x="2213" y="1572"/>
                  </a:lnTo>
                  <a:lnTo>
                    <a:pt x="2125" y="1456"/>
                  </a:lnTo>
                  <a:lnTo>
                    <a:pt x="2038" y="1345"/>
                  </a:lnTo>
                  <a:lnTo>
                    <a:pt x="1953" y="1240"/>
                  </a:lnTo>
                  <a:lnTo>
                    <a:pt x="1870" y="1140"/>
                  </a:lnTo>
                  <a:lnTo>
                    <a:pt x="1788" y="1046"/>
                  </a:lnTo>
                  <a:lnTo>
                    <a:pt x="1707" y="957"/>
                  </a:lnTo>
                  <a:lnTo>
                    <a:pt x="1628" y="873"/>
                  </a:lnTo>
                  <a:lnTo>
                    <a:pt x="1549" y="794"/>
                  </a:lnTo>
                  <a:lnTo>
                    <a:pt x="1471" y="720"/>
                  </a:lnTo>
                  <a:lnTo>
                    <a:pt x="1394" y="649"/>
                  </a:lnTo>
                  <a:lnTo>
                    <a:pt x="1317" y="584"/>
                  </a:lnTo>
                  <a:lnTo>
                    <a:pt x="1241" y="523"/>
                  </a:lnTo>
                  <a:lnTo>
                    <a:pt x="1166" y="466"/>
                  </a:lnTo>
                  <a:lnTo>
                    <a:pt x="1089" y="413"/>
                  </a:lnTo>
                  <a:lnTo>
                    <a:pt x="1014" y="365"/>
                  </a:lnTo>
                  <a:lnTo>
                    <a:pt x="940" y="319"/>
                  </a:lnTo>
                  <a:lnTo>
                    <a:pt x="865" y="277"/>
                  </a:lnTo>
                  <a:lnTo>
                    <a:pt x="790" y="239"/>
                  </a:lnTo>
                  <a:lnTo>
                    <a:pt x="713" y="203"/>
                  </a:lnTo>
                  <a:lnTo>
                    <a:pt x="637" y="171"/>
                  </a:lnTo>
                  <a:lnTo>
                    <a:pt x="560" y="140"/>
                  </a:lnTo>
                  <a:lnTo>
                    <a:pt x="484" y="114"/>
                  </a:lnTo>
                  <a:lnTo>
                    <a:pt x="405" y="90"/>
                  </a:lnTo>
                  <a:lnTo>
                    <a:pt x="327" y="67"/>
                  </a:lnTo>
                  <a:lnTo>
                    <a:pt x="247" y="48"/>
                  </a:lnTo>
                  <a:lnTo>
                    <a:pt x="166" y="30"/>
                  </a:lnTo>
                  <a:lnTo>
                    <a:pt x="84" y="14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631287" name="Freeform 55"/>
            <p:cNvSpPr>
              <a:spLocks/>
            </p:cNvSpPr>
            <p:nvPr/>
          </p:nvSpPr>
          <p:spPr bwMode="auto">
            <a:xfrm>
              <a:off x="275" y="591"/>
              <a:ext cx="4814" cy="1515"/>
            </a:xfrm>
            <a:custGeom>
              <a:avLst/>
              <a:gdLst/>
              <a:ahLst/>
              <a:cxnLst>
                <a:cxn ang="0">
                  <a:pos x="4814" y="2845"/>
                </a:cxn>
                <a:cxn ang="0">
                  <a:pos x="4763" y="2874"/>
                </a:cxn>
                <a:cxn ang="0">
                  <a:pos x="4701" y="2904"/>
                </a:cxn>
                <a:cxn ang="0">
                  <a:pos x="4618" y="2938"/>
                </a:cxn>
                <a:cxn ang="0">
                  <a:pos x="4517" y="2972"/>
                </a:cxn>
                <a:cxn ang="0">
                  <a:pos x="4396" y="3001"/>
                </a:cxn>
                <a:cxn ang="0">
                  <a:pos x="4260" y="3021"/>
                </a:cxn>
                <a:cxn ang="0">
                  <a:pos x="4186" y="3027"/>
                </a:cxn>
                <a:cxn ang="0">
                  <a:pos x="4110" y="3029"/>
                </a:cxn>
                <a:cxn ang="0">
                  <a:pos x="4031" y="3025"/>
                </a:cxn>
                <a:cxn ang="0">
                  <a:pos x="3948" y="3016"/>
                </a:cxn>
                <a:cxn ang="0">
                  <a:pos x="3863" y="3003"/>
                </a:cxn>
                <a:cxn ang="0">
                  <a:pos x="3774" y="2983"/>
                </a:cxn>
                <a:cxn ang="0">
                  <a:pos x="3684" y="2956"/>
                </a:cxn>
                <a:cxn ang="0">
                  <a:pos x="3592" y="2922"/>
                </a:cxn>
                <a:cxn ang="0">
                  <a:pos x="3499" y="2880"/>
                </a:cxn>
                <a:cxn ang="0">
                  <a:pos x="3403" y="2830"/>
                </a:cxn>
                <a:cxn ang="0">
                  <a:pos x="3308" y="2770"/>
                </a:cxn>
                <a:cxn ang="0">
                  <a:pos x="3209" y="2703"/>
                </a:cxn>
                <a:cxn ang="0">
                  <a:pos x="3110" y="2623"/>
                </a:cxn>
                <a:cxn ang="0">
                  <a:pos x="3012" y="2535"/>
                </a:cxn>
                <a:cxn ang="0">
                  <a:pos x="2913" y="2433"/>
                </a:cxn>
                <a:cxn ang="0">
                  <a:pos x="2813" y="2321"/>
                </a:cxn>
                <a:cxn ang="0">
                  <a:pos x="2713" y="2197"/>
                </a:cxn>
                <a:cxn ang="0">
                  <a:pos x="2615" y="2058"/>
                </a:cxn>
                <a:cxn ang="0">
                  <a:pos x="2516" y="1918"/>
                </a:cxn>
                <a:cxn ang="0">
                  <a:pos x="2327" y="1656"/>
                </a:cxn>
                <a:cxn ang="0">
                  <a:pos x="2145" y="1419"/>
                </a:cxn>
                <a:cxn ang="0">
                  <a:pos x="1972" y="1206"/>
                </a:cxn>
                <a:cxn ang="0">
                  <a:pos x="1802" y="1014"/>
                </a:cxn>
                <a:cxn ang="0">
                  <a:pos x="1640" y="842"/>
                </a:cxn>
                <a:cxn ang="0">
                  <a:pos x="1480" y="692"/>
                </a:cxn>
                <a:cxn ang="0">
                  <a:pos x="1325" y="560"/>
                </a:cxn>
                <a:cxn ang="0">
                  <a:pos x="1172" y="444"/>
                </a:cxn>
                <a:cxn ang="0">
                  <a:pos x="1019" y="343"/>
                </a:cxn>
                <a:cxn ang="0">
                  <a:pos x="868" y="260"/>
                </a:cxn>
                <a:cxn ang="0">
                  <a:pos x="715" y="188"/>
                </a:cxn>
                <a:cxn ang="0">
                  <a:pos x="563" y="129"/>
                </a:cxn>
                <a:cxn ang="0">
                  <a:pos x="406" y="80"/>
                </a:cxn>
                <a:cxn ang="0">
                  <a:pos x="247" y="42"/>
                </a:cxn>
                <a:cxn ang="0">
                  <a:pos x="84" y="11"/>
                </a:cxn>
              </a:cxnLst>
              <a:rect l="0" t="0" r="r" b="b"/>
              <a:pathLst>
                <a:path w="4814" h="3029">
                  <a:moveTo>
                    <a:pt x="4814" y="2845"/>
                  </a:moveTo>
                  <a:lnTo>
                    <a:pt x="4814" y="2845"/>
                  </a:lnTo>
                  <a:lnTo>
                    <a:pt x="4801" y="2853"/>
                  </a:lnTo>
                  <a:lnTo>
                    <a:pt x="4763" y="2874"/>
                  </a:lnTo>
                  <a:lnTo>
                    <a:pt x="4735" y="2888"/>
                  </a:lnTo>
                  <a:lnTo>
                    <a:pt x="4701" y="2904"/>
                  </a:lnTo>
                  <a:lnTo>
                    <a:pt x="4663" y="2921"/>
                  </a:lnTo>
                  <a:lnTo>
                    <a:pt x="4618" y="2938"/>
                  </a:lnTo>
                  <a:lnTo>
                    <a:pt x="4570" y="2954"/>
                  </a:lnTo>
                  <a:lnTo>
                    <a:pt x="4517" y="2972"/>
                  </a:lnTo>
                  <a:lnTo>
                    <a:pt x="4459" y="2987"/>
                  </a:lnTo>
                  <a:lnTo>
                    <a:pt x="4396" y="3001"/>
                  </a:lnTo>
                  <a:lnTo>
                    <a:pt x="4331" y="3013"/>
                  </a:lnTo>
                  <a:lnTo>
                    <a:pt x="4260" y="3021"/>
                  </a:lnTo>
                  <a:lnTo>
                    <a:pt x="4224" y="3024"/>
                  </a:lnTo>
                  <a:lnTo>
                    <a:pt x="4186" y="3027"/>
                  </a:lnTo>
                  <a:lnTo>
                    <a:pt x="4149" y="3027"/>
                  </a:lnTo>
                  <a:lnTo>
                    <a:pt x="4110" y="3029"/>
                  </a:lnTo>
                  <a:lnTo>
                    <a:pt x="4071" y="3027"/>
                  </a:lnTo>
                  <a:lnTo>
                    <a:pt x="4031" y="3025"/>
                  </a:lnTo>
                  <a:lnTo>
                    <a:pt x="3989" y="3021"/>
                  </a:lnTo>
                  <a:lnTo>
                    <a:pt x="3948" y="3016"/>
                  </a:lnTo>
                  <a:lnTo>
                    <a:pt x="3906" y="3011"/>
                  </a:lnTo>
                  <a:lnTo>
                    <a:pt x="3863" y="3003"/>
                  </a:lnTo>
                  <a:lnTo>
                    <a:pt x="3818" y="2993"/>
                  </a:lnTo>
                  <a:lnTo>
                    <a:pt x="3774" y="2983"/>
                  </a:lnTo>
                  <a:lnTo>
                    <a:pt x="3730" y="2971"/>
                  </a:lnTo>
                  <a:lnTo>
                    <a:pt x="3684" y="2956"/>
                  </a:lnTo>
                  <a:lnTo>
                    <a:pt x="3639" y="2940"/>
                  </a:lnTo>
                  <a:lnTo>
                    <a:pt x="3592" y="2922"/>
                  </a:lnTo>
                  <a:lnTo>
                    <a:pt x="3546" y="2903"/>
                  </a:lnTo>
                  <a:lnTo>
                    <a:pt x="3499" y="2880"/>
                  </a:lnTo>
                  <a:lnTo>
                    <a:pt x="3452" y="2856"/>
                  </a:lnTo>
                  <a:lnTo>
                    <a:pt x="3403" y="2830"/>
                  </a:lnTo>
                  <a:lnTo>
                    <a:pt x="3356" y="2801"/>
                  </a:lnTo>
                  <a:lnTo>
                    <a:pt x="3308" y="2770"/>
                  </a:lnTo>
                  <a:lnTo>
                    <a:pt x="3259" y="2738"/>
                  </a:lnTo>
                  <a:lnTo>
                    <a:pt x="3209" y="2703"/>
                  </a:lnTo>
                  <a:lnTo>
                    <a:pt x="3160" y="2664"/>
                  </a:lnTo>
                  <a:lnTo>
                    <a:pt x="3110" y="2623"/>
                  </a:lnTo>
                  <a:lnTo>
                    <a:pt x="3062" y="2580"/>
                  </a:lnTo>
                  <a:lnTo>
                    <a:pt x="3012" y="2535"/>
                  </a:lnTo>
                  <a:lnTo>
                    <a:pt x="2962" y="2485"/>
                  </a:lnTo>
                  <a:lnTo>
                    <a:pt x="2913" y="2433"/>
                  </a:lnTo>
                  <a:lnTo>
                    <a:pt x="2863" y="2378"/>
                  </a:lnTo>
                  <a:lnTo>
                    <a:pt x="2813" y="2321"/>
                  </a:lnTo>
                  <a:lnTo>
                    <a:pt x="2763" y="2260"/>
                  </a:lnTo>
                  <a:lnTo>
                    <a:pt x="2713" y="2197"/>
                  </a:lnTo>
                  <a:lnTo>
                    <a:pt x="2663" y="2129"/>
                  </a:lnTo>
                  <a:lnTo>
                    <a:pt x="2615" y="2058"/>
                  </a:lnTo>
                  <a:lnTo>
                    <a:pt x="2615" y="2058"/>
                  </a:lnTo>
                  <a:lnTo>
                    <a:pt x="2516" y="1918"/>
                  </a:lnTo>
                  <a:lnTo>
                    <a:pt x="2420" y="1784"/>
                  </a:lnTo>
                  <a:lnTo>
                    <a:pt x="2327" y="1656"/>
                  </a:lnTo>
                  <a:lnTo>
                    <a:pt x="2236" y="1535"/>
                  </a:lnTo>
                  <a:lnTo>
                    <a:pt x="2145" y="1419"/>
                  </a:lnTo>
                  <a:lnTo>
                    <a:pt x="2058" y="1309"/>
                  </a:lnTo>
                  <a:lnTo>
                    <a:pt x="1972" y="1206"/>
                  </a:lnTo>
                  <a:lnTo>
                    <a:pt x="1887" y="1107"/>
                  </a:lnTo>
                  <a:lnTo>
                    <a:pt x="1802" y="1014"/>
                  </a:lnTo>
                  <a:lnTo>
                    <a:pt x="1721" y="925"/>
                  </a:lnTo>
                  <a:lnTo>
                    <a:pt x="1640" y="842"/>
                  </a:lnTo>
                  <a:lnTo>
                    <a:pt x="1559" y="765"/>
                  </a:lnTo>
                  <a:lnTo>
                    <a:pt x="1480" y="692"/>
                  </a:lnTo>
                  <a:lnTo>
                    <a:pt x="1403" y="623"/>
                  </a:lnTo>
                  <a:lnTo>
                    <a:pt x="1325" y="560"/>
                  </a:lnTo>
                  <a:lnTo>
                    <a:pt x="1248" y="499"/>
                  </a:lnTo>
                  <a:lnTo>
                    <a:pt x="1172" y="444"/>
                  </a:lnTo>
                  <a:lnTo>
                    <a:pt x="1096" y="392"/>
                  </a:lnTo>
                  <a:lnTo>
                    <a:pt x="1019" y="343"/>
                  </a:lnTo>
                  <a:lnTo>
                    <a:pt x="944" y="300"/>
                  </a:lnTo>
                  <a:lnTo>
                    <a:pt x="868" y="260"/>
                  </a:lnTo>
                  <a:lnTo>
                    <a:pt x="792" y="222"/>
                  </a:lnTo>
                  <a:lnTo>
                    <a:pt x="715" y="188"/>
                  </a:lnTo>
                  <a:lnTo>
                    <a:pt x="639" y="158"/>
                  </a:lnTo>
                  <a:lnTo>
                    <a:pt x="563" y="129"/>
                  </a:lnTo>
                  <a:lnTo>
                    <a:pt x="485" y="103"/>
                  </a:lnTo>
                  <a:lnTo>
                    <a:pt x="406" y="80"/>
                  </a:lnTo>
                  <a:lnTo>
                    <a:pt x="327" y="61"/>
                  </a:lnTo>
                  <a:lnTo>
                    <a:pt x="247" y="42"/>
                  </a:lnTo>
                  <a:lnTo>
                    <a:pt x="165" y="25"/>
                  </a:lnTo>
                  <a:lnTo>
                    <a:pt x="84" y="11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631288" name="Freeform 56"/>
            <p:cNvSpPr>
              <a:spLocks/>
            </p:cNvSpPr>
            <p:nvPr/>
          </p:nvSpPr>
          <p:spPr bwMode="auto">
            <a:xfrm>
              <a:off x="284" y="611"/>
              <a:ext cx="4856" cy="1481"/>
            </a:xfrm>
            <a:custGeom>
              <a:avLst/>
              <a:gdLst/>
              <a:ahLst/>
              <a:cxnLst>
                <a:cxn ang="0">
                  <a:pos x="4856" y="2763"/>
                </a:cxn>
                <a:cxn ang="0">
                  <a:pos x="4805" y="2793"/>
                </a:cxn>
                <a:cxn ang="0">
                  <a:pos x="4745" y="2824"/>
                </a:cxn>
                <a:cxn ang="0">
                  <a:pos x="4662" y="2860"/>
                </a:cxn>
                <a:cxn ang="0">
                  <a:pos x="4561" y="2897"/>
                </a:cxn>
                <a:cxn ang="0">
                  <a:pos x="4441" y="2927"/>
                </a:cxn>
                <a:cxn ang="0">
                  <a:pos x="4305" y="2952"/>
                </a:cxn>
                <a:cxn ang="0">
                  <a:pos x="4232" y="2958"/>
                </a:cxn>
                <a:cxn ang="0">
                  <a:pos x="4155" y="2961"/>
                </a:cxn>
                <a:cxn ang="0">
                  <a:pos x="4076" y="2960"/>
                </a:cxn>
                <a:cxn ang="0">
                  <a:pos x="3993" y="2953"/>
                </a:cxn>
                <a:cxn ang="0">
                  <a:pos x="3907" y="2940"/>
                </a:cxn>
                <a:cxn ang="0">
                  <a:pos x="3819" y="2923"/>
                </a:cxn>
                <a:cxn ang="0">
                  <a:pos x="3729" y="2897"/>
                </a:cxn>
                <a:cxn ang="0">
                  <a:pos x="3636" y="2864"/>
                </a:cxn>
                <a:cxn ang="0">
                  <a:pos x="3541" y="2824"/>
                </a:cxn>
                <a:cxn ang="0">
                  <a:pos x="3446" y="2776"/>
                </a:cxn>
                <a:cxn ang="0">
                  <a:pos x="3348" y="2719"/>
                </a:cxn>
                <a:cxn ang="0">
                  <a:pos x="3250" y="2651"/>
                </a:cxn>
                <a:cxn ang="0">
                  <a:pos x="3150" y="2574"/>
                </a:cxn>
                <a:cxn ang="0">
                  <a:pos x="3050" y="2487"/>
                </a:cxn>
                <a:cxn ang="0">
                  <a:pos x="2949" y="2388"/>
                </a:cxn>
                <a:cxn ang="0">
                  <a:pos x="2847" y="2277"/>
                </a:cxn>
                <a:cxn ang="0">
                  <a:pos x="2746" y="2154"/>
                </a:cxn>
                <a:cxn ang="0">
                  <a:pos x="2645" y="2018"/>
                </a:cxn>
                <a:cxn ang="0">
                  <a:pos x="2545" y="1878"/>
                </a:cxn>
                <a:cxn ang="0">
                  <a:pos x="2352" y="1618"/>
                </a:cxn>
                <a:cxn ang="0">
                  <a:pos x="2167" y="1384"/>
                </a:cxn>
                <a:cxn ang="0">
                  <a:pos x="1989" y="1172"/>
                </a:cxn>
                <a:cxn ang="0">
                  <a:pos x="1818" y="983"/>
                </a:cxn>
                <a:cxn ang="0">
                  <a:pos x="1652" y="815"/>
                </a:cxn>
                <a:cxn ang="0">
                  <a:pos x="1491" y="667"/>
                </a:cxn>
                <a:cxn ang="0">
                  <a:pos x="1334" y="536"/>
                </a:cxn>
                <a:cxn ang="0">
                  <a:pos x="1178" y="423"/>
                </a:cxn>
                <a:cxn ang="0">
                  <a:pos x="1024" y="326"/>
                </a:cxn>
                <a:cxn ang="0">
                  <a:pos x="872" y="245"/>
                </a:cxn>
                <a:cxn ang="0">
                  <a:pos x="719" y="176"/>
                </a:cxn>
                <a:cxn ang="0">
                  <a:pos x="565" y="119"/>
                </a:cxn>
                <a:cxn ang="0">
                  <a:pos x="408" y="74"/>
                </a:cxn>
                <a:cxn ang="0">
                  <a:pos x="248" y="39"/>
                </a:cxn>
                <a:cxn ang="0">
                  <a:pos x="83" y="11"/>
                </a:cxn>
              </a:cxnLst>
              <a:rect l="0" t="0" r="r" b="b"/>
              <a:pathLst>
                <a:path w="4856" h="2961">
                  <a:moveTo>
                    <a:pt x="4856" y="2763"/>
                  </a:moveTo>
                  <a:lnTo>
                    <a:pt x="4856" y="2763"/>
                  </a:lnTo>
                  <a:lnTo>
                    <a:pt x="4844" y="2771"/>
                  </a:lnTo>
                  <a:lnTo>
                    <a:pt x="4805" y="2793"/>
                  </a:lnTo>
                  <a:lnTo>
                    <a:pt x="4777" y="2808"/>
                  </a:lnTo>
                  <a:lnTo>
                    <a:pt x="4745" y="2824"/>
                  </a:lnTo>
                  <a:lnTo>
                    <a:pt x="4706" y="2842"/>
                  </a:lnTo>
                  <a:lnTo>
                    <a:pt x="4662" y="2860"/>
                  </a:lnTo>
                  <a:lnTo>
                    <a:pt x="4613" y="2879"/>
                  </a:lnTo>
                  <a:lnTo>
                    <a:pt x="4561" y="2897"/>
                  </a:lnTo>
                  <a:lnTo>
                    <a:pt x="4504" y="2913"/>
                  </a:lnTo>
                  <a:lnTo>
                    <a:pt x="4441" y="2927"/>
                  </a:lnTo>
                  <a:lnTo>
                    <a:pt x="4375" y="2940"/>
                  </a:lnTo>
                  <a:lnTo>
                    <a:pt x="4305" y="2952"/>
                  </a:lnTo>
                  <a:lnTo>
                    <a:pt x="4269" y="2955"/>
                  </a:lnTo>
                  <a:lnTo>
                    <a:pt x="4232" y="2958"/>
                  </a:lnTo>
                  <a:lnTo>
                    <a:pt x="4194" y="2960"/>
                  </a:lnTo>
                  <a:lnTo>
                    <a:pt x="4155" y="2961"/>
                  </a:lnTo>
                  <a:lnTo>
                    <a:pt x="4116" y="2961"/>
                  </a:lnTo>
                  <a:lnTo>
                    <a:pt x="4076" y="2960"/>
                  </a:lnTo>
                  <a:lnTo>
                    <a:pt x="4034" y="2956"/>
                  </a:lnTo>
                  <a:lnTo>
                    <a:pt x="3993" y="2953"/>
                  </a:lnTo>
                  <a:lnTo>
                    <a:pt x="3950" y="2947"/>
                  </a:lnTo>
                  <a:lnTo>
                    <a:pt x="3907" y="2940"/>
                  </a:lnTo>
                  <a:lnTo>
                    <a:pt x="3864" y="2932"/>
                  </a:lnTo>
                  <a:lnTo>
                    <a:pt x="3819" y="2923"/>
                  </a:lnTo>
                  <a:lnTo>
                    <a:pt x="3773" y="2911"/>
                  </a:lnTo>
                  <a:lnTo>
                    <a:pt x="3729" y="2897"/>
                  </a:lnTo>
                  <a:lnTo>
                    <a:pt x="3683" y="2882"/>
                  </a:lnTo>
                  <a:lnTo>
                    <a:pt x="3636" y="2864"/>
                  </a:lnTo>
                  <a:lnTo>
                    <a:pt x="3589" y="2845"/>
                  </a:lnTo>
                  <a:lnTo>
                    <a:pt x="3541" y="2824"/>
                  </a:lnTo>
                  <a:lnTo>
                    <a:pt x="3494" y="2801"/>
                  </a:lnTo>
                  <a:lnTo>
                    <a:pt x="3446" y="2776"/>
                  </a:lnTo>
                  <a:lnTo>
                    <a:pt x="3397" y="2748"/>
                  </a:lnTo>
                  <a:lnTo>
                    <a:pt x="3348" y="2719"/>
                  </a:lnTo>
                  <a:lnTo>
                    <a:pt x="3299" y="2687"/>
                  </a:lnTo>
                  <a:lnTo>
                    <a:pt x="3250" y="2651"/>
                  </a:lnTo>
                  <a:lnTo>
                    <a:pt x="3200" y="2614"/>
                  </a:lnTo>
                  <a:lnTo>
                    <a:pt x="3150" y="2574"/>
                  </a:lnTo>
                  <a:lnTo>
                    <a:pt x="3100" y="2532"/>
                  </a:lnTo>
                  <a:lnTo>
                    <a:pt x="3050" y="2487"/>
                  </a:lnTo>
                  <a:lnTo>
                    <a:pt x="3000" y="2438"/>
                  </a:lnTo>
                  <a:lnTo>
                    <a:pt x="2949" y="2388"/>
                  </a:lnTo>
                  <a:lnTo>
                    <a:pt x="2899" y="2333"/>
                  </a:lnTo>
                  <a:lnTo>
                    <a:pt x="2847" y="2277"/>
                  </a:lnTo>
                  <a:lnTo>
                    <a:pt x="2797" y="2217"/>
                  </a:lnTo>
                  <a:lnTo>
                    <a:pt x="2746" y="2154"/>
                  </a:lnTo>
                  <a:lnTo>
                    <a:pt x="2696" y="2088"/>
                  </a:lnTo>
                  <a:lnTo>
                    <a:pt x="2645" y="2018"/>
                  </a:lnTo>
                  <a:lnTo>
                    <a:pt x="2645" y="2018"/>
                  </a:lnTo>
                  <a:lnTo>
                    <a:pt x="2545" y="1878"/>
                  </a:lnTo>
                  <a:lnTo>
                    <a:pt x="2447" y="1745"/>
                  </a:lnTo>
                  <a:lnTo>
                    <a:pt x="2352" y="1618"/>
                  </a:lnTo>
                  <a:lnTo>
                    <a:pt x="2259" y="1498"/>
                  </a:lnTo>
                  <a:lnTo>
                    <a:pt x="2167" y="1384"/>
                  </a:lnTo>
                  <a:lnTo>
                    <a:pt x="2077" y="1276"/>
                  </a:lnTo>
                  <a:lnTo>
                    <a:pt x="1989" y="1172"/>
                  </a:lnTo>
                  <a:lnTo>
                    <a:pt x="1903" y="1075"/>
                  </a:lnTo>
                  <a:lnTo>
                    <a:pt x="1818" y="983"/>
                  </a:lnTo>
                  <a:lnTo>
                    <a:pt x="1735" y="896"/>
                  </a:lnTo>
                  <a:lnTo>
                    <a:pt x="1652" y="815"/>
                  </a:lnTo>
                  <a:lnTo>
                    <a:pt x="1571" y="738"/>
                  </a:lnTo>
                  <a:lnTo>
                    <a:pt x="1491" y="667"/>
                  </a:lnTo>
                  <a:lnTo>
                    <a:pt x="1412" y="599"/>
                  </a:lnTo>
                  <a:lnTo>
                    <a:pt x="1334" y="536"/>
                  </a:lnTo>
                  <a:lnTo>
                    <a:pt x="1256" y="478"/>
                  </a:lnTo>
                  <a:lnTo>
                    <a:pt x="1178" y="423"/>
                  </a:lnTo>
                  <a:lnTo>
                    <a:pt x="1102" y="373"/>
                  </a:lnTo>
                  <a:lnTo>
                    <a:pt x="1024" y="326"/>
                  </a:lnTo>
                  <a:lnTo>
                    <a:pt x="948" y="284"/>
                  </a:lnTo>
                  <a:lnTo>
                    <a:pt x="872" y="245"/>
                  </a:lnTo>
                  <a:lnTo>
                    <a:pt x="795" y="208"/>
                  </a:lnTo>
                  <a:lnTo>
                    <a:pt x="719" y="176"/>
                  </a:lnTo>
                  <a:lnTo>
                    <a:pt x="641" y="147"/>
                  </a:lnTo>
                  <a:lnTo>
                    <a:pt x="565" y="119"/>
                  </a:lnTo>
                  <a:lnTo>
                    <a:pt x="486" y="95"/>
                  </a:lnTo>
                  <a:lnTo>
                    <a:pt x="408" y="74"/>
                  </a:lnTo>
                  <a:lnTo>
                    <a:pt x="327" y="55"/>
                  </a:lnTo>
                  <a:lnTo>
                    <a:pt x="248" y="39"/>
                  </a:lnTo>
                  <a:lnTo>
                    <a:pt x="166" y="24"/>
                  </a:lnTo>
                  <a:lnTo>
                    <a:pt x="83" y="11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631289" name="Freeform 57"/>
            <p:cNvSpPr>
              <a:spLocks/>
            </p:cNvSpPr>
            <p:nvPr/>
          </p:nvSpPr>
          <p:spPr bwMode="auto">
            <a:xfrm>
              <a:off x="293" y="633"/>
              <a:ext cx="4897" cy="1445"/>
            </a:xfrm>
            <a:custGeom>
              <a:avLst/>
              <a:gdLst/>
              <a:ahLst/>
              <a:cxnLst>
                <a:cxn ang="0">
                  <a:pos x="4897" y="2675"/>
                </a:cxn>
                <a:cxn ang="0">
                  <a:pos x="4847" y="2707"/>
                </a:cxn>
                <a:cxn ang="0">
                  <a:pos x="4788" y="2740"/>
                </a:cxn>
                <a:cxn ang="0">
                  <a:pos x="4706" y="2777"/>
                </a:cxn>
                <a:cxn ang="0">
                  <a:pos x="4604" y="2816"/>
                </a:cxn>
                <a:cxn ang="0">
                  <a:pos x="4485" y="2849"/>
                </a:cxn>
                <a:cxn ang="0">
                  <a:pos x="4350" y="2875"/>
                </a:cxn>
                <a:cxn ang="0">
                  <a:pos x="4277" y="2885"/>
                </a:cxn>
                <a:cxn ang="0">
                  <a:pos x="4200" y="2888"/>
                </a:cxn>
                <a:cxn ang="0">
                  <a:pos x="4120" y="2888"/>
                </a:cxn>
                <a:cxn ang="0">
                  <a:pos x="4036" y="2883"/>
                </a:cxn>
                <a:cxn ang="0">
                  <a:pos x="3952" y="2874"/>
                </a:cxn>
                <a:cxn ang="0">
                  <a:pos x="3863" y="2858"/>
                </a:cxn>
                <a:cxn ang="0">
                  <a:pos x="3773" y="2833"/>
                </a:cxn>
                <a:cxn ang="0">
                  <a:pos x="3680" y="2803"/>
                </a:cxn>
                <a:cxn ang="0">
                  <a:pos x="3584" y="2764"/>
                </a:cxn>
                <a:cxn ang="0">
                  <a:pos x="3488" y="2717"/>
                </a:cxn>
                <a:cxn ang="0">
                  <a:pos x="3389" y="2662"/>
                </a:cxn>
                <a:cxn ang="0">
                  <a:pos x="3290" y="2596"/>
                </a:cxn>
                <a:cxn ang="0">
                  <a:pos x="3190" y="2522"/>
                </a:cxn>
                <a:cxn ang="0">
                  <a:pos x="3087" y="2434"/>
                </a:cxn>
                <a:cxn ang="0">
                  <a:pos x="2985" y="2338"/>
                </a:cxn>
                <a:cxn ang="0">
                  <a:pos x="2881" y="2228"/>
                </a:cxn>
                <a:cxn ang="0">
                  <a:pos x="2779" y="2107"/>
                </a:cxn>
                <a:cxn ang="0">
                  <a:pos x="2676" y="1971"/>
                </a:cxn>
                <a:cxn ang="0">
                  <a:pos x="2573" y="1834"/>
                </a:cxn>
                <a:cxn ang="0">
                  <a:pos x="2376" y="1577"/>
                </a:cxn>
                <a:cxn ang="0">
                  <a:pos x="2188" y="1345"/>
                </a:cxn>
                <a:cxn ang="0">
                  <a:pos x="2007" y="1136"/>
                </a:cxn>
                <a:cxn ang="0">
                  <a:pos x="1833" y="949"/>
                </a:cxn>
                <a:cxn ang="0">
                  <a:pos x="1665" y="783"/>
                </a:cxn>
                <a:cxn ang="0">
                  <a:pos x="1501" y="637"/>
                </a:cxn>
                <a:cxn ang="0">
                  <a:pos x="1342" y="510"/>
                </a:cxn>
                <a:cxn ang="0">
                  <a:pos x="1185" y="400"/>
                </a:cxn>
                <a:cxn ang="0">
                  <a:pos x="1031" y="306"/>
                </a:cxn>
                <a:cxn ang="0">
                  <a:pos x="876" y="226"/>
                </a:cxn>
                <a:cxn ang="0">
                  <a:pos x="722" y="161"/>
                </a:cxn>
                <a:cxn ang="0">
                  <a:pos x="567" y="106"/>
                </a:cxn>
                <a:cxn ang="0">
                  <a:pos x="409" y="64"/>
                </a:cxn>
                <a:cxn ang="0">
                  <a:pos x="249" y="32"/>
                </a:cxn>
                <a:cxn ang="0">
                  <a:pos x="84" y="8"/>
                </a:cxn>
              </a:cxnLst>
              <a:rect l="0" t="0" r="r" b="b"/>
              <a:pathLst>
                <a:path w="4897" h="2890">
                  <a:moveTo>
                    <a:pt x="4897" y="2675"/>
                  </a:moveTo>
                  <a:lnTo>
                    <a:pt x="4897" y="2675"/>
                  </a:lnTo>
                  <a:lnTo>
                    <a:pt x="4885" y="2683"/>
                  </a:lnTo>
                  <a:lnTo>
                    <a:pt x="4847" y="2707"/>
                  </a:lnTo>
                  <a:lnTo>
                    <a:pt x="4820" y="2722"/>
                  </a:lnTo>
                  <a:lnTo>
                    <a:pt x="4788" y="2740"/>
                  </a:lnTo>
                  <a:lnTo>
                    <a:pt x="4749" y="2757"/>
                  </a:lnTo>
                  <a:lnTo>
                    <a:pt x="4706" y="2777"/>
                  </a:lnTo>
                  <a:lnTo>
                    <a:pt x="4657" y="2796"/>
                  </a:lnTo>
                  <a:lnTo>
                    <a:pt x="4604" y="2816"/>
                  </a:lnTo>
                  <a:lnTo>
                    <a:pt x="4547" y="2833"/>
                  </a:lnTo>
                  <a:lnTo>
                    <a:pt x="4485" y="2849"/>
                  </a:lnTo>
                  <a:lnTo>
                    <a:pt x="4420" y="2864"/>
                  </a:lnTo>
                  <a:lnTo>
                    <a:pt x="4350" y="2875"/>
                  </a:lnTo>
                  <a:lnTo>
                    <a:pt x="4314" y="2880"/>
                  </a:lnTo>
                  <a:lnTo>
                    <a:pt x="4277" y="2885"/>
                  </a:lnTo>
                  <a:lnTo>
                    <a:pt x="4239" y="2887"/>
                  </a:lnTo>
                  <a:lnTo>
                    <a:pt x="4200" y="2888"/>
                  </a:lnTo>
                  <a:lnTo>
                    <a:pt x="4160" y="2890"/>
                  </a:lnTo>
                  <a:lnTo>
                    <a:pt x="4120" y="2888"/>
                  </a:lnTo>
                  <a:lnTo>
                    <a:pt x="4078" y="2887"/>
                  </a:lnTo>
                  <a:lnTo>
                    <a:pt x="4036" y="2883"/>
                  </a:lnTo>
                  <a:lnTo>
                    <a:pt x="3995" y="2880"/>
                  </a:lnTo>
                  <a:lnTo>
                    <a:pt x="3952" y="2874"/>
                  </a:lnTo>
                  <a:lnTo>
                    <a:pt x="3907" y="2866"/>
                  </a:lnTo>
                  <a:lnTo>
                    <a:pt x="3863" y="2858"/>
                  </a:lnTo>
                  <a:lnTo>
                    <a:pt x="3818" y="2846"/>
                  </a:lnTo>
                  <a:lnTo>
                    <a:pt x="3773" y="2833"/>
                  </a:lnTo>
                  <a:lnTo>
                    <a:pt x="3725" y="2819"/>
                  </a:lnTo>
                  <a:lnTo>
                    <a:pt x="3680" y="2803"/>
                  </a:lnTo>
                  <a:lnTo>
                    <a:pt x="3632" y="2785"/>
                  </a:lnTo>
                  <a:lnTo>
                    <a:pt x="3584" y="2764"/>
                  </a:lnTo>
                  <a:lnTo>
                    <a:pt x="3537" y="2743"/>
                  </a:lnTo>
                  <a:lnTo>
                    <a:pt x="3488" y="2717"/>
                  </a:lnTo>
                  <a:lnTo>
                    <a:pt x="3438" y="2691"/>
                  </a:lnTo>
                  <a:lnTo>
                    <a:pt x="3389" y="2662"/>
                  </a:lnTo>
                  <a:lnTo>
                    <a:pt x="3339" y="2630"/>
                  </a:lnTo>
                  <a:lnTo>
                    <a:pt x="3290" y="2596"/>
                  </a:lnTo>
                  <a:lnTo>
                    <a:pt x="3240" y="2560"/>
                  </a:lnTo>
                  <a:lnTo>
                    <a:pt x="3190" y="2522"/>
                  </a:lnTo>
                  <a:lnTo>
                    <a:pt x="3138" y="2480"/>
                  </a:lnTo>
                  <a:lnTo>
                    <a:pt x="3087" y="2434"/>
                  </a:lnTo>
                  <a:lnTo>
                    <a:pt x="3037" y="2388"/>
                  </a:lnTo>
                  <a:lnTo>
                    <a:pt x="2985" y="2338"/>
                  </a:lnTo>
                  <a:lnTo>
                    <a:pt x="2934" y="2284"/>
                  </a:lnTo>
                  <a:lnTo>
                    <a:pt x="2881" y="2228"/>
                  </a:lnTo>
                  <a:lnTo>
                    <a:pt x="2830" y="2168"/>
                  </a:lnTo>
                  <a:lnTo>
                    <a:pt x="2779" y="2107"/>
                  </a:lnTo>
                  <a:lnTo>
                    <a:pt x="2727" y="2040"/>
                  </a:lnTo>
                  <a:lnTo>
                    <a:pt x="2676" y="1971"/>
                  </a:lnTo>
                  <a:lnTo>
                    <a:pt x="2676" y="1971"/>
                  </a:lnTo>
                  <a:lnTo>
                    <a:pt x="2573" y="1834"/>
                  </a:lnTo>
                  <a:lnTo>
                    <a:pt x="2473" y="1701"/>
                  </a:lnTo>
                  <a:lnTo>
                    <a:pt x="2376" y="1577"/>
                  </a:lnTo>
                  <a:lnTo>
                    <a:pt x="2282" y="1458"/>
                  </a:lnTo>
                  <a:lnTo>
                    <a:pt x="2188" y="1345"/>
                  </a:lnTo>
                  <a:lnTo>
                    <a:pt x="2097" y="1238"/>
                  </a:lnTo>
                  <a:lnTo>
                    <a:pt x="2007" y="1136"/>
                  </a:lnTo>
                  <a:lnTo>
                    <a:pt x="1919" y="1039"/>
                  </a:lnTo>
                  <a:lnTo>
                    <a:pt x="1833" y="949"/>
                  </a:lnTo>
                  <a:lnTo>
                    <a:pt x="1748" y="863"/>
                  </a:lnTo>
                  <a:lnTo>
                    <a:pt x="1665" y="783"/>
                  </a:lnTo>
                  <a:lnTo>
                    <a:pt x="1583" y="708"/>
                  </a:lnTo>
                  <a:lnTo>
                    <a:pt x="1501" y="637"/>
                  </a:lnTo>
                  <a:lnTo>
                    <a:pt x="1421" y="571"/>
                  </a:lnTo>
                  <a:lnTo>
                    <a:pt x="1342" y="510"/>
                  </a:lnTo>
                  <a:lnTo>
                    <a:pt x="1264" y="453"/>
                  </a:lnTo>
                  <a:lnTo>
                    <a:pt x="1185" y="400"/>
                  </a:lnTo>
                  <a:lnTo>
                    <a:pt x="1107" y="352"/>
                  </a:lnTo>
                  <a:lnTo>
                    <a:pt x="1031" y="306"/>
                  </a:lnTo>
                  <a:lnTo>
                    <a:pt x="953" y="264"/>
                  </a:lnTo>
                  <a:lnTo>
                    <a:pt x="876" y="226"/>
                  </a:lnTo>
                  <a:lnTo>
                    <a:pt x="799" y="192"/>
                  </a:lnTo>
                  <a:lnTo>
                    <a:pt x="722" y="161"/>
                  </a:lnTo>
                  <a:lnTo>
                    <a:pt x="645" y="132"/>
                  </a:lnTo>
                  <a:lnTo>
                    <a:pt x="567" y="106"/>
                  </a:lnTo>
                  <a:lnTo>
                    <a:pt x="488" y="85"/>
                  </a:lnTo>
                  <a:lnTo>
                    <a:pt x="409" y="64"/>
                  </a:lnTo>
                  <a:lnTo>
                    <a:pt x="329" y="46"/>
                  </a:lnTo>
                  <a:lnTo>
                    <a:pt x="249" y="32"/>
                  </a:lnTo>
                  <a:lnTo>
                    <a:pt x="167" y="19"/>
                  </a:lnTo>
                  <a:lnTo>
                    <a:pt x="84" y="8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631290" name="Freeform 58"/>
            <p:cNvSpPr>
              <a:spLocks/>
            </p:cNvSpPr>
            <p:nvPr/>
          </p:nvSpPr>
          <p:spPr bwMode="auto">
            <a:xfrm>
              <a:off x="303" y="654"/>
              <a:ext cx="4937" cy="1411"/>
            </a:xfrm>
            <a:custGeom>
              <a:avLst/>
              <a:gdLst/>
              <a:ahLst/>
              <a:cxnLst>
                <a:cxn ang="0">
                  <a:pos x="4937" y="2589"/>
                </a:cxn>
                <a:cxn ang="0">
                  <a:pos x="4887" y="2622"/>
                </a:cxn>
                <a:cxn ang="0">
                  <a:pos x="4828" y="2656"/>
                </a:cxn>
                <a:cxn ang="0">
                  <a:pos x="4747" y="2696"/>
                </a:cxn>
                <a:cxn ang="0">
                  <a:pos x="4646" y="2736"/>
                </a:cxn>
                <a:cxn ang="0">
                  <a:pos x="4528" y="2774"/>
                </a:cxn>
                <a:cxn ang="0">
                  <a:pos x="4393" y="2803"/>
                </a:cxn>
                <a:cxn ang="0">
                  <a:pos x="4319" y="2812"/>
                </a:cxn>
                <a:cxn ang="0">
                  <a:pos x="4243" y="2819"/>
                </a:cxn>
                <a:cxn ang="0">
                  <a:pos x="4163" y="2820"/>
                </a:cxn>
                <a:cxn ang="0">
                  <a:pos x="4081" y="2817"/>
                </a:cxn>
                <a:cxn ang="0">
                  <a:pos x="3995" y="2807"/>
                </a:cxn>
                <a:cxn ang="0">
                  <a:pos x="3906" y="2793"/>
                </a:cxn>
                <a:cxn ang="0">
                  <a:pos x="3814" y="2772"/>
                </a:cxn>
                <a:cxn ang="0">
                  <a:pos x="3721" y="2743"/>
                </a:cxn>
                <a:cxn ang="0">
                  <a:pos x="3625" y="2706"/>
                </a:cxn>
                <a:cxn ang="0">
                  <a:pos x="3528" y="2661"/>
                </a:cxn>
                <a:cxn ang="0">
                  <a:pos x="3429" y="2607"/>
                </a:cxn>
                <a:cxn ang="0">
                  <a:pos x="3328" y="2543"/>
                </a:cxn>
                <a:cxn ang="0">
                  <a:pos x="3227" y="2470"/>
                </a:cxn>
                <a:cxn ang="0">
                  <a:pos x="3124" y="2384"/>
                </a:cxn>
                <a:cxn ang="0">
                  <a:pos x="3020" y="2289"/>
                </a:cxn>
                <a:cxn ang="0">
                  <a:pos x="2916" y="2181"/>
                </a:cxn>
                <a:cxn ang="0">
                  <a:pos x="2810" y="2061"/>
                </a:cxn>
                <a:cxn ang="0">
                  <a:pos x="2705" y="1927"/>
                </a:cxn>
                <a:cxn ang="0">
                  <a:pos x="2601" y="1792"/>
                </a:cxn>
                <a:cxn ang="0">
                  <a:pos x="2399" y="1537"/>
                </a:cxn>
                <a:cxn ang="0">
                  <a:pos x="2208" y="1307"/>
                </a:cxn>
                <a:cxn ang="0">
                  <a:pos x="2024" y="1101"/>
                </a:cxn>
                <a:cxn ang="0">
                  <a:pos x="1847" y="917"/>
                </a:cxn>
                <a:cxn ang="0">
                  <a:pos x="1677" y="754"/>
                </a:cxn>
                <a:cxn ang="0">
                  <a:pos x="1511" y="611"/>
                </a:cxn>
                <a:cxn ang="0">
                  <a:pos x="1350" y="486"/>
                </a:cxn>
                <a:cxn ang="0">
                  <a:pos x="1191" y="379"/>
                </a:cxn>
                <a:cxn ang="0">
                  <a:pos x="1034" y="287"/>
                </a:cxn>
                <a:cxn ang="0">
                  <a:pos x="879" y="211"/>
                </a:cxn>
                <a:cxn ang="0">
                  <a:pos x="723" y="148"/>
                </a:cxn>
                <a:cxn ang="0">
                  <a:pos x="568" y="96"/>
                </a:cxn>
                <a:cxn ang="0">
                  <a:pos x="410" y="58"/>
                </a:cxn>
                <a:cxn ang="0">
                  <a:pos x="249" y="27"/>
                </a:cxn>
                <a:cxn ang="0">
                  <a:pos x="85" y="8"/>
                </a:cxn>
              </a:cxnLst>
              <a:rect l="0" t="0" r="r" b="b"/>
              <a:pathLst>
                <a:path w="4937" h="2820">
                  <a:moveTo>
                    <a:pt x="4937" y="2589"/>
                  </a:moveTo>
                  <a:lnTo>
                    <a:pt x="4937" y="2589"/>
                  </a:lnTo>
                  <a:lnTo>
                    <a:pt x="4925" y="2599"/>
                  </a:lnTo>
                  <a:lnTo>
                    <a:pt x="4887" y="2622"/>
                  </a:lnTo>
                  <a:lnTo>
                    <a:pt x="4861" y="2638"/>
                  </a:lnTo>
                  <a:lnTo>
                    <a:pt x="4828" y="2656"/>
                  </a:lnTo>
                  <a:lnTo>
                    <a:pt x="4790" y="2675"/>
                  </a:lnTo>
                  <a:lnTo>
                    <a:pt x="4747" y="2696"/>
                  </a:lnTo>
                  <a:lnTo>
                    <a:pt x="4698" y="2717"/>
                  </a:lnTo>
                  <a:lnTo>
                    <a:pt x="4646" y="2736"/>
                  </a:lnTo>
                  <a:lnTo>
                    <a:pt x="4589" y="2756"/>
                  </a:lnTo>
                  <a:lnTo>
                    <a:pt x="4528" y="2774"/>
                  </a:lnTo>
                  <a:lnTo>
                    <a:pt x="4462" y="2790"/>
                  </a:lnTo>
                  <a:lnTo>
                    <a:pt x="4393" y="2803"/>
                  </a:lnTo>
                  <a:lnTo>
                    <a:pt x="4357" y="2807"/>
                  </a:lnTo>
                  <a:lnTo>
                    <a:pt x="4319" y="2812"/>
                  </a:lnTo>
                  <a:lnTo>
                    <a:pt x="4282" y="2816"/>
                  </a:lnTo>
                  <a:lnTo>
                    <a:pt x="4243" y="2819"/>
                  </a:lnTo>
                  <a:lnTo>
                    <a:pt x="4203" y="2820"/>
                  </a:lnTo>
                  <a:lnTo>
                    <a:pt x="4163" y="2820"/>
                  </a:lnTo>
                  <a:lnTo>
                    <a:pt x="4122" y="2819"/>
                  </a:lnTo>
                  <a:lnTo>
                    <a:pt x="4081" y="2817"/>
                  </a:lnTo>
                  <a:lnTo>
                    <a:pt x="4038" y="2812"/>
                  </a:lnTo>
                  <a:lnTo>
                    <a:pt x="3995" y="2807"/>
                  </a:lnTo>
                  <a:lnTo>
                    <a:pt x="3950" y="2801"/>
                  </a:lnTo>
                  <a:lnTo>
                    <a:pt x="3906" y="2793"/>
                  </a:lnTo>
                  <a:lnTo>
                    <a:pt x="3860" y="2783"/>
                  </a:lnTo>
                  <a:lnTo>
                    <a:pt x="3814" y="2772"/>
                  </a:lnTo>
                  <a:lnTo>
                    <a:pt x="3768" y="2757"/>
                  </a:lnTo>
                  <a:lnTo>
                    <a:pt x="3721" y="2743"/>
                  </a:lnTo>
                  <a:lnTo>
                    <a:pt x="3674" y="2725"/>
                  </a:lnTo>
                  <a:lnTo>
                    <a:pt x="3625" y="2706"/>
                  </a:lnTo>
                  <a:lnTo>
                    <a:pt x="3577" y="2685"/>
                  </a:lnTo>
                  <a:lnTo>
                    <a:pt x="3528" y="2661"/>
                  </a:lnTo>
                  <a:lnTo>
                    <a:pt x="3479" y="2635"/>
                  </a:lnTo>
                  <a:lnTo>
                    <a:pt x="3429" y="2607"/>
                  </a:lnTo>
                  <a:lnTo>
                    <a:pt x="3379" y="2577"/>
                  </a:lnTo>
                  <a:lnTo>
                    <a:pt x="3328" y="2543"/>
                  </a:lnTo>
                  <a:lnTo>
                    <a:pt x="3278" y="2507"/>
                  </a:lnTo>
                  <a:lnTo>
                    <a:pt x="3227" y="2470"/>
                  </a:lnTo>
                  <a:lnTo>
                    <a:pt x="3175" y="2428"/>
                  </a:lnTo>
                  <a:lnTo>
                    <a:pt x="3124" y="2384"/>
                  </a:lnTo>
                  <a:lnTo>
                    <a:pt x="3071" y="2338"/>
                  </a:lnTo>
                  <a:lnTo>
                    <a:pt x="3020" y="2289"/>
                  </a:lnTo>
                  <a:lnTo>
                    <a:pt x="2967" y="2236"/>
                  </a:lnTo>
                  <a:lnTo>
                    <a:pt x="2916" y="2181"/>
                  </a:lnTo>
                  <a:lnTo>
                    <a:pt x="2863" y="2123"/>
                  </a:lnTo>
                  <a:lnTo>
                    <a:pt x="2810" y="2061"/>
                  </a:lnTo>
                  <a:lnTo>
                    <a:pt x="2757" y="1995"/>
                  </a:lnTo>
                  <a:lnTo>
                    <a:pt x="2705" y="1927"/>
                  </a:lnTo>
                  <a:lnTo>
                    <a:pt x="2705" y="1927"/>
                  </a:lnTo>
                  <a:lnTo>
                    <a:pt x="2601" y="1792"/>
                  </a:lnTo>
                  <a:lnTo>
                    <a:pt x="2499" y="1661"/>
                  </a:lnTo>
                  <a:lnTo>
                    <a:pt x="2399" y="1537"/>
                  </a:lnTo>
                  <a:lnTo>
                    <a:pt x="2302" y="1419"/>
                  </a:lnTo>
                  <a:lnTo>
                    <a:pt x="2208" y="1307"/>
                  </a:lnTo>
                  <a:lnTo>
                    <a:pt x="2115" y="1201"/>
                  </a:lnTo>
                  <a:lnTo>
                    <a:pt x="2024" y="1101"/>
                  </a:lnTo>
                  <a:lnTo>
                    <a:pt x="1936" y="1007"/>
                  </a:lnTo>
                  <a:lnTo>
                    <a:pt x="1847" y="917"/>
                  </a:lnTo>
                  <a:lnTo>
                    <a:pt x="1761" y="833"/>
                  </a:lnTo>
                  <a:lnTo>
                    <a:pt x="1677" y="754"/>
                  </a:lnTo>
                  <a:lnTo>
                    <a:pt x="1593" y="681"/>
                  </a:lnTo>
                  <a:lnTo>
                    <a:pt x="1511" y="611"/>
                  </a:lnTo>
                  <a:lnTo>
                    <a:pt x="1430" y="547"/>
                  </a:lnTo>
                  <a:lnTo>
                    <a:pt x="1350" y="486"/>
                  </a:lnTo>
                  <a:lnTo>
                    <a:pt x="1270" y="431"/>
                  </a:lnTo>
                  <a:lnTo>
                    <a:pt x="1191" y="379"/>
                  </a:lnTo>
                  <a:lnTo>
                    <a:pt x="1112" y="331"/>
                  </a:lnTo>
                  <a:lnTo>
                    <a:pt x="1034" y="287"/>
                  </a:lnTo>
                  <a:lnTo>
                    <a:pt x="957" y="247"/>
                  </a:lnTo>
                  <a:lnTo>
                    <a:pt x="879" y="211"/>
                  </a:lnTo>
                  <a:lnTo>
                    <a:pt x="801" y="177"/>
                  </a:lnTo>
                  <a:lnTo>
                    <a:pt x="723" y="148"/>
                  </a:lnTo>
                  <a:lnTo>
                    <a:pt x="646" y="121"/>
                  </a:lnTo>
                  <a:lnTo>
                    <a:pt x="568" y="96"/>
                  </a:lnTo>
                  <a:lnTo>
                    <a:pt x="489" y="75"/>
                  </a:lnTo>
                  <a:lnTo>
                    <a:pt x="410" y="58"/>
                  </a:lnTo>
                  <a:lnTo>
                    <a:pt x="330" y="41"/>
                  </a:lnTo>
                  <a:lnTo>
                    <a:pt x="249" y="27"/>
                  </a:lnTo>
                  <a:lnTo>
                    <a:pt x="167" y="16"/>
                  </a:lnTo>
                  <a:lnTo>
                    <a:pt x="85" y="8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631291" name="Freeform 59"/>
            <p:cNvSpPr>
              <a:spLocks/>
            </p:cNvSpPr>
            <p:nvPr/>
          </p:nvSpPr>
          <p:spPr bwMode="auto">
            <a:xfrm>
              <a:off x="314" y="676"/>
              <a:ext cx="4975" cy="1375"/>
            </a:xfrm>
            <a:custGeom>
              <a:avLst/>
              <a:gdLst/>
              <a:ahLst/>
              <a:cxnLst>
                <a:cxn ang="0">
                  <a:pos x="4975" y="2501"/>
                </a:cxn>
                <a:cxn ang="0">
                  <a:pos x="4926" y="2537"/>
                </a:cxn>
                <a:cxn ang="0">
                  <a:pos x="4867" y="2571"/>
                </a:cxn>
                <a:cxn ang="0">
                  <a:pos x="4786" y="2613"/>
                </a:cxn>
                <a:cxn ang="0">
                  <a:pos x="4686" y="2656"/>
                </a:cxn>
                <a:cxn ang="0">
                  <a:pos x="4568" y="2695"/>
                </a:cxn>
                <a:cxn ang="0">
                  <a:pos x="4433" y="2727"/>
                </a:cxn>
                <a:cxn ang="0">
                  <a:pos x="4361" y="2739"/>
                </a:cxn>
                <a:cxn ang="0">
                  <a:pos x="4285" y="2747"/>
                </a:cxn>
                <a:cxn ang="0">
                  <a:pos x="4204" y="2750"/>
                </a:cxn>
                <a:cxn ang="0">
                  <a:pos x="4121" y="2748"/>
                </a:cxn>
                <a:cxn ang="0">
                  <a:pos x="4035" y="2740"/>
                </a:cxn>
                <a:cxn ang="0">
                  <a:pos x="3946" y="2727"/>
                </a:cxn>
                <a:cxn ang="0">
                  <a:pos x="3856" y="2708"/>
                </a:cxn>
                <a:cxn ang="0">
                  <a:pos x="3761" y="2680"/>
                </a:cxn>
                <a:cxn ang="0">
                  <a:pos x="3666" y="2645"/>
                </a:cxn>
                <a:cxn ang="0">
                  <a:pos x="3567" y="2603"/>
                </a:cxn>
                <a:cxn ang="0">
                  <a:pos x="3467" y="2550"/>
                </a:cxn>
                <a:cxn ang="0">
                  <a:pos x="3366" y="2488"/>
                </a:cxn>
                <a:cxn ang="0">
                  <a:pos x="3263" y="2416"/>
                </a:cxn>
                <a:cxn ang="0">
                  <a:pos x="3159" y="2333"/>
                </a:cxn>
                <a:cxn ang="0">
                  <a:pos x="3053" y="2240"/>
                </a:cxn>
                <a:cxn ang="0">
                  <a:pos x="2948" y="2133"/>
                </a:cxn>
                <a:cxn ang="0">
                  <a:pos x="2841" y="2014"/>
                </a:cxn>
                <a:cxn ang="0">
                  <a:pos x="2733" y="1883"/>
                </a:cxn>
                <a:cxn ang="0">
                  <a:pos x="2627" y="1747"/>
                </a:cxn>
                <a:cxn ang="0">
                  <a:pos x="2422" y="1495"/>
                </a:cxn>
                <a:cxn ang="0">
                  <a:pos x="2227" y="1269"/>
                </a:cxn>
                <a:cxn ang="0">
                  <a:pos x="2040" y="1066"/>
                </a:cxn>
                <a:cxn ang="0">
                  <a:pos x="1861" y="885"/>
                </a:cxn>
                <a:cxn ang="0">
                  <a:pos x="1687" y="723"/>
                </a:cxn>
                <a:cxn ang="0">
                  <a:pos x="1519" y="583"/>
                </a:cxn>
                <a:cxn ang="0">
                  <a:pos x="1357" y="462"/>
                </a:cxn>
                <a:cxn ang="0">
                  <a:pos x="1196" y="357"/>
                </a:cxn>
                <a:cxn ang="0">
                  <a:pos x="1039" y="268"/>
                </a:cxn>
                <a:cxn ang="0">
                  <a:pos x="882" y="194"/>
                </a:cxn>
                <a:cxn ang="0">
                  <a:pos x="726" y="134"/>
                </a:cxn>
                <a:cxn ang="0">
                  <a:pos x="569" y="86"/>
                </a:cxn>
                <a:cxn ang="0">
                  <a:pos x="410" y="50"/>
                </a:cxn>
                <a:cxn ang="0">
                  <a:pos x="249" y="23"/>
                </a:cxn>
                <a:cxn ang="0">
                  <a:pos x="83" y="5"/>
                </a:cxn>
              </a:cxnLst>
              <a:rect l="0" t="0" r="r" b="b"/>
              <a:pathLst>
                <a:path w="4975" h="2750">
                  <a:moveTo>
                    <a:pt x="4975" y="2501"/>
                  </a:moveTo>
                  <a:lnTo>
                    <a:pt x="4975" y="2501"/>
                  </a:lnTo>
                  <a:lnTo>
                    <a:pt x="4962" y="2511"/>
                  </a:lnTo>
                  <a:lnTo>
                    <a:pt x="4926" y="2537"/>
                  </a:lnTo>
                  <a:lnTo>
                    <a:pt x="4899" y="2553"/>
                  </a:lnTo>
                  <a:lnTo>
                    <a:pt x="4867" y="2571"/>
                  </a:lnTo>
                  <a:lnTo>
                    <a:pt x="4829" y="2592"/>
                  </a:lnTo>
                  <a:lnTo>
                    <a:pt x="4786" y="2613"/>
                  </a:lnTo>
                  <a:lnTo>
                    <a:pt x="4739" y="2635"/>
                  </a:lnTo>
                  <a:lnTo>
                    <a:pt x="4686" y="2656"/>
                  </a:lnTo>
                  <a:lnTo>
                    <a:pt x="4629" y="2676"/>
                  </a:lnTo>
                  <a:lnTo>
                    <a:pt x="4568" y="2695"/>
                  </a:lnTo>
                  <a:lnTo>
                    <a:pt x="4503" y="2713"/>
                  </a:lnTo>
                  <a:lnTo>
                    <a:pt x="4433" y="2727"/>
                  </a:lnTo>
                  <a:lnTo>
                    <a:pt x="4397" y="2734"/>
                  </a:lnTo>
                  <a:lnTo>
                    <a:pt x="4361" y="2739"/>
                  </a:lnTo>
                  <a:lnTo>
                    <a:pt x="4322" y="2743"/>
                  </a:lnTo>
                  <a:lnTo>
                    <a:pt x="4285" y="2747"/>
                  </a:lnTo>
                  <a:lnTo>
                    <a:pt x="4245" y="2748"/>
                  </a:lnTo>
                  <a:lnTo>
                    <a:pt x="4204" y="2750"/>
                  </a:lnTo>
                  <a:lnTo>
                    <a:pt x="4163" y="2750"/>
                  </a:lnTo>
                  <a:lnTo>
                    <a:pt x="4121" y="2748"/>
                  </a:lnTo>
                  <a:lnTo>
                    <a:pt x="4079" y="2745"/>
                  </a:lnTo>
                  <a:lnTo>
                    <a:pt x="4035" y="2740"/>
                  </a:lnTo>
                  <a:lnTo>
                    <a:pt x="3992" y="2735"/>
                  </a:lnTo>
                  <a:lnTo>
                    <a:pt x="3946" y="2727"/>
                  </a:lnTo>
                  <a:lnTo>
                    <a:pt x="3902" y="2719"/>
                  </a:lnTo>
                  <a:lnTo>
                    <a:pt x="3856" y="2708"/>
                  </a:lnTo>
                  <a:lnTo>
                    <a:pt x="3809" y="2695"/>
                  </a:lnTo>
                  <a:lnTo>
                    <a:pt x="3761" y="2680"/>
                  </a:lnTo>
                  <a:lnTo>
                    <a:pt x="3714" y="2664"/>
                  </a:lnTo>
                  <a:lnTo>
                    <a:pt x="3666" y="2645"/>
                  </a:lnTo>
                  <a:lnTo>
                    <a:pt x="3617" y="2626"/>
                  </a:lnTo>
                  <a:lnTo>
                    <a:pt x="3567" y="2603"/>
                  </a:lnTo>
                  <a:lnTo>
                    <a:pt x="3517" y="2577"/>
                  </a:lnTo>
                  <a:lnTo>
                    <a:pt x="3467" y="2550"/>
                  </a:lnTo>
                  <a:lnTo>
                    <a:pt x="3417" y="2521"/>
                  </a:lnTo>
                  <a:lnTo>
                    <a:pt x="3366" y="2488"/>
                  </a:lnTo>
                  <a:lnTo>
                    <a:pt x="3314" y="2453"/>
                  </a:lnTo>
                  <a:lnTo>
                    <a:pt x="3263" y="2416"/>
                  </a:lnTo>
                  <a:lnTo>
                    <a:pt x="3212" y="2375"/>
                  </a:lnTo>
                  <a:lnTo>
                    <a:pt x="3159" y="2333"/>
                  </a:lnTo>
                  <a:lnTo>
                    <a:pt x="3106" y="2288"/>
                  </a:lnTo>
                  <a:lnTo>
                    <a:pt x="3053" y="2240"/>
                  </a:lnTo>
                  <a:lnTo>
                    <a:pt x="3001" y="2188"/>
                  </a:lnTo>
                  <a:lnTo>
                    <a:pt x="2948" y="2133"/>
                  </a:lnTo>
                  <a:lnTo>
                    <a:pt x="2894" y="2075"/>
                  </a:lnTo>
                  <a:lnTo>
                    <a:pt x="2841" y="2014"/>
                  </a:lnTo>
                  <a:lnTo>
                    <a:pt x="2787" y="1951"/>
                  </a:lnTo>
                  <a:lnTo>
                    <a:pt x="2733" y="1883"/>
                  </a:lnTo>
                  <a:lnTo>
                    <a:pt x="2733" y="1883"/>
                  </a:lnTo>
                  <a:lnTo>
                    <a:pt x="2627" y="1747"/>
                  </a:lnTo>
                  <a:lnTo>
                    <a:pt x="2523" y="1618"/>
                  </a:lnTo>
                  <a:lnTo>
                    <a:pt x="2422" y="1495"/>
                  </a:lnTo>
                  <a:lnTo>
                    <a:pt x="2323" y="1379"/>
                  </a:lnTo>
                  <a:lnTo>
                    <a:pt x="2227" y="1269"/>
                  </a:lnTo>
                  <a:lnTo>
                    <a:pt x="2133" y="1164"/>
                  </a:lnTo>
                  <a:lnTo>
                    <a:pt x="2040" y="1066"/>
                  </a:lnTo>
                  <a:lnTo>
                    <a:pt x="1949" y="972"/>
                  </a:lnTo>
                  <a:lnTo>
                    <a:pt x="1861" y="885"/>
                  </a:lnTo>
                  <a:lnTo>
                    <a:pt x="1773" y="801"/>
                  </a:lnTo>
                  <a:lnTo>
                    <a:pt x="1687" y="723"/>
                  </a:lnTo>
                  <a:lnTo>
                    <a:pt x="1602" y="651"/>
                  </a:lnTo>
                  <a:lnTo>
                    <a:pt x="1519" y="583"/>
                  </a:lnTo>
                  <a:lnTo>
                    <a:pt x="1437" y="520"/>
                  </a:lnTo>
                  <a:lnTo>
                    <a:pt x="1357" y="462"/>
                  </a:lnTo>
                  <a:lnTo>
                    <a:pt x="1276" y="407"/>
                  </a:lnTo>
                  <a:lnTo>
                    <a:pt x="1196" y="357"/>
                  </a:lnTo>
                  <a:lnTo>
                    <a:pt x="1116" y="310"/>
                  </a:lnTo>
                  <a:lnTo>
                    <a:pt x="1039" y="268"/>
                  </a:lnTo>
                  <a:lnTo>
                    <a:pt x="960" y="229"/>
                  </a:lnTo>
                  <a:lnTo>
                    <a:pt x="882" y="194"/>
                  </a:lnTo>
                  <a:lnTo>
                    <a:pt x="804" y="162"/>
                  </a:lnTo>
                  <a:lnTo>
                    <a:pt x="726" y="134"/>
                  </a:lnTo>
                  <a:lnTo>
                    <a:pt x="647" y="108"/>
                  </a:lnTo>
                  <a:lnTo>
                    <a:pt x="569" y="86"/>
                  </a:lnTo>
                  <a:lnTo>
                    <a:pt x="490" y="66"/>
                  </a:lnTo>
                  <a:lnTo>
                    <a:pt x="410" y="50"/>
                  </a:lnTo>
                  <a:lnTo>
                    <a:pt x="331" y="36"/>
                  </a:lnTo>
                  <a:lnTo>
                    <a:pt x="249" y="23"/>
                  </a:lnTo>
                  <a:lnTo>
                    <a:pt x="167" y="13"/>
                  </a:lnTo>
                  <a:lnTo>
                    <a:pt x="83" y="5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631292" name="Freeform 60"/>
            <p:cNvSpPr>
              <a:spLocks/>
            </p:cNvSpPr>
            <p:nvPr/>
          </p:nvSpPr>
          <p:spPr bwMode="auto">
            <a:xfrm>
              <a:off x="325" y="698"/>
              <a:ext cx="5012" cy="1339"/>
            </a:xfrm>
            <a:custGeom>
              <a:avLst/>
              <a:gdLst/>
              <a:ahLst/>
              <a:cxnLst>
                <a:cxn ang="0">
                  <a:pos x="5012" y="2414"/>
                </a:cxn>
                <a:cxn ang="0">
                  <a:pos x="4964" y="2448"/>
                </a:cxn>
                <a:cxn ang="0">
                  <a:pos x="4904" y="2485"/>
                </a:cxn>
                <a:cxn ang="0">
                  <a:pos x="4825" y="2528"/>
                </a:cxn>
                <a:cxn ang="0">
                  <a:pos x="4725" y="2574"/>
                </a:cxn>
                <a:cxn ang="0">
                  <a:pos x="4608" y="2615"/>
                </a:cxn>
                <a:cxn ang="0">
                  <a:pos x="4474" y="2649"/>
                </a:cxn>
                <a:cxn ang="0">
                  <a:pos x="4402" y="2662"/>
                </a:cxn>
                <a:cxn ang="0">
                  <a:pos x="4325" y="2672"/>
                </a:cxn>
                <a:cxn ang="0">
                  <a:pos x="4246" y="2677"/>
                </a:cxn>
                <a:cxn ang="0">
                  <a:pos x="4163" y="2677"/>
                </a:cxn>
                <a:cxn ang="0">
                  <a:pos x="4077" y="2672"/>
                </a:cxn>
                <a:cxn ang="0">
                  <a:pos x="3988" y="2661"/>
                </a:cxn>
                <a:cxn ang="0">
                  <a:pos x="3896" y="2643"/>
                </a:cxn>
                <a:cxn ang="0">
                  <a:pos x="3802" y="2617"/>
                </a:cxn>
                <a:cxn ang="0">
                  <a:pos x="3705" y="2583"/>
                </a:cxn>
                <a:cxn ang="0">
                  <a:pos x="3606" y="2543"/>
                </a:cxn>
                <a:cxn ang="0">
                  <a:pos x="3506" y="2491"/>
                </a:cxn>
                <a:cxn ang="0">
                  <a:pos x="3403" y="2431"/>
                </a:cxn>
                <a:cxn ang="0">
                  <a:pos x="3299" y="2362"/>
                </a:cxn>
                <a:cxn ang="0">
                  <a:pos x="3194" y="2280"/>
                </a:cxn>
                <a:cxn ang="0">
                  <a:pos x="3087" y="2188"/>
                </a:cxn>
                <a:cxn ang="0">
                  <a:pos x="2980" y="2083"/>
                </a:cxn>
                <a:cxn ang="0">
                  <a:pos x="2870" y="1966"/>
                </a:cxn>
                <a:cxn ang="0">
                  <a:pos x="2762" y="1836"/>
                </a:cxn>
                <a:cxn ang="0">
                  <a:pos x="2654" y="1702"/>
                </a:cxn>
                <a:cxn ang="0">
                  <a:pos x="2444" y="1455"/>
                </a:cxn>
                <a:cxn ang="0">
                  <a:pos x="2245" y="1230"/>
                </a:cxn>
                <a:cxn ang="0">
                  <a:pos x="2057" y="1030"/>
                </a:cxn>
                <a:cxn ang="0">
                  <a:pos x="1873" y="851"/>
                </a:cxn>
                <a:cxn ang="0">
                  <a:pos x="1698" y="692"/>
                </a:cxn>
                <a:cxn ang="0">
                  <a:pos x="1529" y="555"/>
                </a:cxn>
                <a:cxn ang="0">
                  <a:pos x="1364" y="436"/>
                </a:cxn>
                <a:cxn ang="0">
                  <a:pos x="1201" y="334"/>
                </a:cxn>
                <a:cxn ang="0">
                  <a:pos x="1043" y="248"/>
                </a:cxn>
                <a:cxn ang="0">
                  <a:pos x="885" y="177"/>
                </a:cxn>
                <a:cxn ang="0">
                  <a:pos x="728" y="119"/>
                </a:cxn>
                <a:cxn ang="0">
                  <a:pos x="571" y="74"/>
                </a:cxn>
                <a:cxn ang="0">
                  <a:pos x="411" y="42"/>
                </a:cxn>
                <a:cxn ang="0">
                  <a:pos x="250" y="17"/>
                </a:cxn>
                <a:cxn ang="0">
                  <a:pos x="85" y="5"/>
                </a:cxn>
              </a:cxnLst>
              <a:rect l="0" t="0" r="r" b="b"/>
              <a:pathLst>
                <a:path w="5012" h="2678">
                  <a:moveTo>
                    <a:pt x="5012" y="2414"/>
                  </a:moveTo>
                  <a:lnTo>
                    <a:pt x="5012" y="2414"/>
                  </a:lnTo>
                  <a:lnTo>
                    <a:pt x="5000" y="2423"/>
                  </a:lnTo>
                  <a:lnTo>
                    <a:pt x="4964" y="2448"/>
                  </a:lnTo>
                  <a:lnTo>
                    <a:pt x="4937" y="2465"/>
                  </a:lnTo>
                  <a:lnTo>
                    <a:pt x="4904" y="2485"/>
                  </a:lnTo>
                  <a:lnTo>
                    <a:pt x="4868" y="2506"/>
                  </a:lnTo>
                  <a:lnTo>
                    <a:pt x="4825" y="2528"/>
                  </a:lnTo>
                  <a:lnTo>
                    <a:pt x="4778" y="2551"/>
                  </a:lnTo>
                  <a:lnTo>
                    <a:pt x="4725" y="2574"/>
                  </a:lnTo>
                  <a:lnTo>
                    <a:pt x="4670" y="2594"/>
                  </a:lnTo>
                  <a:lnTo>
                    <a:pt x="4608" y="2615"/>
                  </a:lnTo>
                  <a:lnTo>
                    <a:pt x="4543" y="2635"/>
                  </a:lnTo>
                  <a:lnTo>
                    <a:pt x="4474" y="2649"/>
                  </a:lnTo>
                  <a:lnTo>
                    <a:pt x="4439" y="2657"/>
                  </a:lnTo>
                  <a:lnTo>
                    <a:pt x="4402" y="2662"/>
                  </a:lnTo>
                  <a:lnTo>
                    <a:pt x="4364" y="2669"/>
                  </a:lnTo>
                  <a:lnTo>
                    <a:pt x="4325" y="2672"/>
                  </a:lnTo>
                  <a:lnTo>
                    <a:pt x="4286" y="2675"/>
                  </a:lnTo>
                  <a:lnTo>
                    <a:pt x="4246" y="2677"/>
                  </a:lnTo>
                  <a:lnTo>
                    <a:pt x="4204" y="2678"/>
                  </a:lnTo>
                  <a:lnTo>
                    <a:pt x="4163" y="2677"/>
                  </a:lnTo>
                  <a:lnTo>
                    <a:pt x="4120" y="2675"/>
                  </a:lnTo>
                  <a:lnTo>
                    <a:pt x="4077" y="2672"/>
                  </a:lnTo>
                  <a:lnTo>
                    <a:pt x="4032" y="2667"/>
                  </a:lnTo>
                  <a:lnTo>
                    <a:pt x="3988" y="2661"/>
                  </a:lnTo>
                  <a:lnTo>
                    <a:pt x="3942" y="2653"/>
                  </a:lnTo>
                  <a:lnTo>
                    <a:pt x="3896" y="2643"/>
                  </a:lnTo>
                  <a:lnTo>
                    <a:pt x="3849" y="2630"/>
                  </a:lnTo>
                  <a:lnTo>
                    <a:pt x="3802" y="2617"/>
                  </a:lnTo>
                  <a:lnTo>
                    <a:pt x="3753" y="2601"/>
                  </a:lnTo>
                  <a:lnTo>
                    <a:pt x="3705" y="2583"/>
                  </a:lnTo>
                  <a:lnTo>
                    <a:pt x="3656" y="2564"/>
                  </a:lnTo>
                  <a:lnTo>
                    <a:pt x="3606" y="2543"/>
                  </a:lnTo>
                  <a:lnTo>
                    <a:pt x="3556" y="2519"/>
                  </a:lnTo>
                  <a:lnTo>
                    <a:pt x="3506" y="2491"/>
                  </a:lnTo>
                  <a:lnTo>
                    <a:pt x="3455" y="2464"/>
                  </a:lnTo>
                  <a:lnTo>
                    <a:pt x="3403" y="2431"/>
                  </a:lnTo>
                  <a:lnTo>
                    <a:pt x="3352" y="2398"/>
                  </a:lnTo>
                  <a:lnTo>
                    <a:pt x="3299" y="2362"/>
                  </a:lnTo>
                  <a:lnTo>
                    <a:pt x="3246" y="2322"/>
                  </a:lnTo>
                  <a:lnTo>
                    <a:pt x="3194" y="2280"/>
                  </a:lnTo>
                  <a:lnTo>
                    <a:pt x="3141" y="2236"/>
                  </a:lnTo>
                  <a:lnTo>
                    <a:pt x="3087" y="2188"/>
                  </a:lnTo>
                  <a:lnTo>
                    <a:pt x="3033" y="2138"/>
                  </a:lnTo>
                  <a:lnTo>
                    <a:pt x="2980" y="2083"/>
                  </a:lnTo>
                  <a:lnTo>
                    <a:pt x="2924" y="2026"/>
                  </a:lnTo>
                  <a:lnTo>
                    <a:pt x="2870" y="1966"/>
                  </a:lnTo>
                  <a:lnTo>
                    <a:pt x="2816" y="1903"/>
                  </a:lnTo>
                  <a:lnTo>
                    <a:pt x="2762" y="1836"/>
                  </a:lnTo>
                  <a:lnTo>
                    <a:pt x="2762" y="1836"/>
                  </a:lnTo>
                  <a:lnTo>
                    <a:pt x="2654" y="1702"/>
                  </a:lnTo>
                  <a:lnTo>
                    <a:pt x="2548" y="1576"/>
                  </a:lnTo>
                  <a:lnTo>
                    <a:pt x="2444" y="1455"/>
                  </a:lnTo>
                  <a:lnTo>
                    <a:pt x="2344" y="1338"/>
                  </a:lnTo>
                  <a:lnTo>
                    <a:pt x="2245" y="1230"/>
                  </a:lnTo>
                  <a:lnTo>
                    <a:pt x="2150" y="1127"/>
                  </a:lnTo>
                  <a:lnTo>
                    <a:pt x="2057" y="1030"/>
                  </a:lnTo>
                  <a:lnTo>
                    <a:pt x="1963" y="938"/>
                  </a:lnTo>
                  <a:lnTo>
                    <a:pt x="1873" y="851"/>
                  </a:lnTo>
                  <a:lnTo>
                    <a:pt x="1786" y="770"/>
                  </a:lnTo>
                  <a:lnTo>
                    <a:pt x="1698" y="692"/>
                  </a:lnTo>
                  <a:lnTo>
                    <a:pt x="1612" y="621"/>
                  </a:lnTo>
                  <a:lnTo>
                    <a:pt x="1529" y="555"/>
                  </a:lnTo>
                  <a:lnTo>
                    <a:pt x="1446" y="494"/>
                  </a:lnTo>
                  <a:lnTo>
                    <a:pt x="1364" y="436"/>
                  </a:lnTo>
                  <a:lnTo>
                    <a:pt x="1282" y="382"/>
                  </a:lnTo>
                  <a:lnTo>
                    <a:pt x="1201" y="334"/>
                  </a:lnTo>
                  <a:lnTo>
                    <a:pt x="1122" y="289"/>
                  </a:lnTo>
                  <a:lnTo>
                    <a:pt x="1043" y="248"/>
                  </a:lnTo>
                  <a:lnTo>
                    <a:pt x="964" y="210"/>
                  </a:lnTo>
                  <a:lnTo>
                    <a:pt x="885" y="177"/>
                  </a:lnTo>
                  <a:lnTo>
                    <a:pt x="807" y="147"/>
                  </a:lnTo>
                  <a:lnTo>
                    <a:pt x="728" y="119"/>
                  </a:lnTo>
                  <a:lnTo>
                    <a:pt x="649" y="95"/>
                  </a:lnTo>
                  <a:lnTo>
                    <a:pt x="571" y="74"/>
                  </a:lnTo>
                  <a:lnTo>
                    <a:pt x="490" y="56"/>
                  </a:lnTo>
                  <a:lnTo>
                    <a:pt x="411" y="42"/>
                  </a:lnTo>
                  <a:lnTo>
                    <a:pt x="331" y="29"/>
                  </a:lnTo>
                  <a:lnTo>
                    <a:pt x="250" y="17"/>
                  </a:lnTo>
                  <a:lnTo>
                    <a:pt x="167" y="9"/>
                  </a:lnTo>
                  <a:lnTo>
                    <a:pt x="85" y="5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631293" name="Freeform 61"/>
            <p:cNvSpPr>
              <a:spLocks/>
            </p:cNvSpPr>
            <p:nvPr/>
          </p:nvSpPr>
          <p:spPr bwMode="auto">
            <a:xfrm>
              <a:off x="336" y="720"/>
              <a:ext cx="5049" cy="1304"/>
            </a:xfrm>
            <a:custGeom>
              <a:avLst/>
              <a:gdLst/>
              <a:ahLst/>
              <a:cxnLst>
                <a:cxn ang="0">
                  <a:pos x="5049" y="2324"/>
                </a:cxn>
                <a:cxn ang="0">
                  <a:pos x="5000" y="2361"/>
                </a:cxn>
                <a:cxn ang="0">
                  <a:pos x="4942" y="2398"/>
                </a:cxn>
                <a:cxn ang="0">
                  <a:pos x="4863" y="2443"/>
                </a:cxn>
                <a:cxn ang="0">
                  <a:pos x="4764" y="2492"/>
                </a:cxn>
                <a:cxn ang="0">
                  <a:pos x="4647" y="2537"/>
                </a:cxn>
                <a:cxn ang="0">
                  <a:pos x="4514" y="2574"/>
                </a:cxn>
                <a:cxn ang="0">
                  <a:pos x="4442" y="2589"/>
                </a:cxn>
                <a:cxn ang="0">
                  <a:pos x="4366" y="2598"/>
                </a:cxn>
                <a:cxn ang="0">
                  <a:pos x="4286" y="2605"/>
                </a:cxn>
                <a:cxn ang="0">
                  <a:pos x="4203" y="2608"/>
                </a:cxn>
                <a:cxn ang="0">
                  <a:pos x="4117" y="2603"/>
                </a:cxn>
                <a:cxn ang="0">
                  <a:pos x="4027" y="2593"/>
                </a:cxn>
                <a:cxn ang="0">
                  <a:pos x="3935" y="2577"/>
                </a:cxn>
                <a:cxn ang="0">
                  <a:pos x="3841" y="2555"/>
                </a:cxn>
                <a:cxn ang="0">
                  <a:pos x="3744" y="2522"/>
                </a:cxn>
                <a:cxn ang="0">
                  <a:pos x="3645" y="2484"/>
                </a:cxn>
                <a:cxn ang="0">
                  <a:pos x="3544" y="2434"/>
                </a:cxn>
                <a:cxn ang="0">
                  <a:pos x="3439" y="2375"/>
                </a:cxn>
                <a:cxn ang="0">
                  <a:pos x="3335" y="2308"/>
                </a:cxn>
                <a:cxn ang="0">
                  <a:pos x="3228" y="2229"/>
                </a:cxn>
                <a:cxn ang="0">
                  <a:pos x="3120" y="2137"/>
                </a:cxn>
                <a:cxn ang="0">
                  <a:pos x="3010" y="2035"/>
                </a:cxn>
                <a:cxn ang="0">
                  <a:pos x="2901" y="1919"/>
                </a:cxn>
                <a:cxn ang="0">
                  <a:pos x="2790" y="1789"/>
                </a:cxn>
                <a:cxn ang="0">
                  <a:pos x="2679" y="1659"/>
                </a:cxn>
                <a:cxn ang="0">
                  <a:pos x="2466" y="1413"/>
                </a:cxn>
                <a:cxn ang="0">
                  <a:pos x="2265" y="1192"/>
                </a:cxn>
                <a:cxn ang="0">
                  <a:pos x="2072" y="993"/>
                </a:cxn>
                <a:cxn ang="0">
                  <a:pos x="1887" y="819"/>
                </a:cxn>
                <a:cxn ang="0">
                  <a:pos x="1710" y="664"/>
                </a:cxn>
                <a:cxn ang="0">
                  <a:pos x="1537" y="528"/>
                </a:cxn>
                <a:cxn ang="0">
                  <a:pos x="1371" y="412"/>
                </a:cxn>
                <a:cxn ang="0">
                  <a:pos x="1207" y="312"/>
                </a:cxn>
                <a:cxn ang="0">
                  <a:pos x="1047" y="230"/>
                </a:cxn>
                <a:cxn ang="0">
                  <a:pos x="888" y="160"/>
                </a:cxn>
                <a:cxn ang="0">
                  <a:pos x="731" y="107"/>
                </a:cxn>
                <a:cxn ang="0">
                  <a:pos x="572" y="65"/>
                </a:cxn>
                <a:cxn ang="0">
                  <a:pos x="413" y="34"/>
                </a:cxn>
                <a:cxn ang="0">
                  <a:pos x="250" y="15"/>
                </a:cxn>
                <a:cxn ang="0">
                  <a:pos x="85" y="4"/>
                </a:cxn>
              </a:cxnLst>
              <a:rect l="0" t="0" r="r" b="b"/>
              <a:pathLst>
                <a:path w="5049" h="2608">
                  <a:moveTo>
                    <a:pt x="5049" y="2324"/>
                  </a:moveTo>
                  <a:lnTo>
                    <a:pt x="5049" y="2324"/>
                  </a:lnTo>
                  <a:lnTo>
                    <a:pt x="5036" y="2334"/>
                  </a:lnTo>
                  <a:lnTo>
                    <a:pt x="5000" y="2361"/>
                  </a:lnTo>
                  <a:lnTo>
                    <a:pt x="4974" y="2379"/>
                  </a:lnTo>
                  <a:lnTo>
                    <a:pt x="4942" y="2398"/>
                  </a:lnTo>
                  <a:lnTo>
                    <a:pt x="4906" y="2421"/>
                  </a:lnTo>
                  <a:lnTo>
                    <a:pt x="4863" y="2443"/>
                  </a:lnTo>
                  <a:lnTo>
                    <a:pt x="4815" y="2468"/>
                  </a:lnTo>
                  <a:lnTo>
                    <a:pt x="4764" y="2492"/>
                  </a:lnTo>
                  <a:lnTo>
                    <a:pt x="4709" y="2514"/>
                  </a:lnTo>
                  <a:lnTo>
                    <a:pt x="4647" y="2537"/>
                  </a:lnTo>
                  <a:lnTo>
                    <a:pt x="4584" y="2556"/>
                  </a:lnTo>
                  <a:lnTo>
                    <a:pt x="4514" y="2574"/>
                  </a:lnTo>
                  <a:lnTo>
                    <a:pt x="4478" y="2581"/>
                  </a:lnTo>
                  <a:lnTo>
                    <a:pt x="4442" y="2589"/>
                  </a:lnTo>
                  <a:lnTo>
                    <a:pt x="4404" y="2593"/>
                  </a:lnTo>
                  <a:lnTo>
                    <a:pt x="4366" y="2598"/>
                  </a:lnTo>
                  <a:lnTo>
                    <a:pt x="4327" y="2603"/>
                  </a:lnTo>
                  <a:lnTo>
                    <a:pt x="4286" y="2605"/>
                  </a:lnTo>
                  <a:lnTo>
                    <a:pt x="4245" y="2606"/>
                  </a:lnTo>
                  <a:lnTo>
                    <a:pt x="4203" y="2608"/>
                  </a:lnTo>
                  <a:lnTo>
                    <a:pt x="4160" y="2606"/>
                  </a:lnTo>
                  <a:lnTo>
                    <a:pt x="4117" y="2603"/>
                  </a:lnTo>
                  <a:lnTo>
                    <a:pt x="4073" y="2600"/>
                  </a:lnTo>
                  <a:lnTo>
                    <a:pt x="4027" y="2593"/>
                  </a:lnTo>
                  <a:lnTo>
                    <a:pt x="3982" y="2587"/>
                  </a:lnTo>
                  <a:lnTo>
                    <a:pt x="3935" y="2577"/>
                  </a:lnTo>
                  <a:lnTo>
                    <a:pt x="3888" y="2566"/>
                  </a:lnTo>
                  <a:lnTo>
                    <a:pt x="3841" y="2555"/>
                  </a:lnTo>
                  <a:lnTo>
                    <a:pt x="3792" y="2540"/>
                  </a:lnTo>
                  <a:lnTo>
                    <a:pt x="3744" y="2522"/>
                  </a:lnTo>
                  <a:lnTo>
                    <a:pt x="3695" y="2505"/>
                  </a:lnTo>
                  <a:lnTo>
                    <a:pt x="3645" y="2484"/>
                  </a:lnTo>
                  <a:lnTo>
                    <a:pt x="3594" y="2459"/>
                  </a:lnTo>
                  <a:lnTo>
                    <a:pt x="3544" y="2434"/>
                  </a:lnTo>
                  <a:lnTo>
                    <a:pt x="3492" y="2406"/>
                  </a:lnTo>
                  <a:lnTo>
                    <a:pt x="3439" y="2375"/>
                  </a:lnTo>
                  <a:lnTo>
                    <a:pt x="3388" y="2343"/>
                  </a:lnTo>
                  <a:lnTo>
                    <a:pt x="3335" y="2308"/>
                  </a:lnTo>
                  <a:lnTo>
                    <a:pt x="3281" y="2269"/>
                  </a:lnTo>
                  <a:lnTo>
                    <a:pt x="3228" y="2229"/>
                  </a:lnTo>
                  <a:lnTo>
                    <a:pt x="3174" y="2183"/>
                  </a:lnTo>
                  <a:lnTo>
                    <a:pt x="3120" y="2137"/>
                  </a:lnTo>
                  <a:lnTo>
                    <a:pt x="3066" y="2086"/>
                  </a:lnTo>
                  <a:lnTo>
                    <a:pt x="3010" y="2035"/>
                  </a:lnTo>
                  <a:lnTo>
                    <a:pt x="2956" y="1978"/>
                  </a:lnTo>
                  <a:lnTo>
                    <a:pt x="2901" y="1919"/>
                  </a:lnTo>
                  <a:lnTo>
                    <a:pt x="2845" y="1856"/>
                  </a:lnTo>
                  <a:lnTo>
                    <a:pt x="2790" y="1789"/>
                  </a:lnTo>
                  <a:lnTo>
                    <a:pt x="2790" y="1789"/>
                  </a:lnTo>
                  <a:lnTo>
                    <a:pt x="2679" y="1659"/>
                  </a:lnTo>
                  <a:lnTo>
                    <a:pt x="2572" y="1533"/>
                  </a:lnTo>
                  <a:lnTo>
                    <a:pt x="2466" y="1413"/>
                  </a:lnTo>
                  <a:lnTo>
                    <a:pt x="2365" y="1299"/>
                  </a:lnTo>
                  <a:lnTo>
                    <a:pt x="2265" y="1192"/>
                  </a:lnTo>
                  <a:lnTo>
                    <a:pt x="2168" y="1090"/>
                  </a:lnTo>
                  <a:lnTo>
                    <a:pt x="2072" y="993"/>
                  </a:lnTo>
                  <a:lnTo>
                    <a:pt x="1979" y="903"/>
                  </a:lnTo>
                  <a:lnTo>
                    <a:pt x="1887" y="819"/>
                  </a:lnTo>
                  <a:lnTo>
                    <a:pt x="1797" y="738"/>
                  </a:lnTo>
                  <a:lnTo>
                    <a:pt x="1710" y="664"/>
                  </a:lnTo>
                  <a:lnTo>
                    <a:pt x="1622" y="593"/>
                  </a:lnTo>
                  <a:lnTo>
                    <a:pt x="1537" y="528"/>
                  </a:lnTo>
                  <a:lnTo>
                    <a:pt x="1453" y="467"/>
                  </a:lnTo>
                  <a:lnTo>
                    <a:pt x="1371" y="412"/>
                  </a:lnTo>
                  <a:lnTo>
                    <a:pt x="1287" y="360"/>
                  </a:lnTo>
                  <a:lnTo>
                    <a:pt x="1207" y="312"/>
                  </a:lnTo>
                  <a:lnTo>
                    <a:pt x="1126" y="268"/>
                  </a:lnTo>
                  <a:lnTo>
                    <a:pt x="1047" y="230"/>
                  </a:lnTo>
                  <a:lnTo>
                    <a:pt x="967" y="192"/>
                  </a:lnTo>
                  <a:lnTo>
                    <a:pt x="888" y="160"/>
                  </a:lnTo>
                  <a:lnTo>
                    <a:pt x="808" y="133"/>
                  </a:lnTo>
                  <a:lnTo>
                    <a:pt x="731" y="107"/>
                  </a:lnTo>
                  <a:lnTo>
                    <a:pt x="652" y="84"/>
                  </a:lnTo>
                  <a:lnTo>
                    <a:pt x="572" y="65"/>
                  </a:lnTo>
                  <a:lnTo>
                    <a:pt x="492" y="49"/>
                  </a:lnTo>
                  <a:lnTo>
                    <a:pt x="413" y="34"/>
                  </a:lnTo>
                  <a:lnTo>
                    <a:pt x="332" y="23"/>
                  </a:lnTo>
                  <a:lnTo>
                    <a:pt x="250" y="15"/>
                  </a:lnTo>
                  <a:lnTo>
                    <a:pt x="168" y="8"/>
                  </a:lnTo>
                  <a:lnTo>
                    <a:pt x="85" y="4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631294" name="Freeform 62"/>
            <p:cNvSpPr>
              <a:spLocks/>
            </p:cNvSpPr>
            <p:nvPr/>
          </p:nvSpPr>
          <p:spPr bwMode="auto">
            <a:xfrm>
              <a:off x="349" y="742"/>
              <a:ext cx="5081" cy="1267"/>
            </a:xfrm>
            <a:custGeom>
              <a:avLst/>
              <a:gdLst/>
              <a:ahLst/>
              <a:cxnLst>
                <a:cxn ang="0">
                  <a:pos x="5081" y="2233"/>
                </a:cxn>
                <a:cxn ang="0">
                  <a:pos x="5034" y="2270"/>
                </a:cxn>
                <a:cxn ang="0">
                  <a:pos x="4977" y="2309"/>
                </a:cxn>
                <a:cxn ang="0">
                  <a:pos x="4898" y="2355"/>
                </a:cxn>
                <a:cxn ang="0">
                  <a:pos x="4801" y="2405"/>
                </a:cxn>
                <a:cxn ang="0">
                  <a:pos x="4684" y="2454"/>
                </a:cxn>
                <a:cxn ang="0">
                  <a:pos x="4551" y="2494"/>
                </a:cxn>
                <a:cxn ang="0">
                  <a:pos x="4479" y="2509"/>
                </a:cxn>
                <a:cxn ang="0">
                  <a:pos x="4404" y="2522"/>
                </a:cxn>
                <a:cxn ang="0">
                  <a:pos x="4323" y="2530"/>
                </a:cxn>
                <a:cxn ang="0">
                  <a:pos x="4240" y="2533"/>
                </a:cxn>
                <a:cxn ang="0">
                  <a:pos x="4154" y="2531"/>
                </a:cxn>
                <a:cxn ang="0">
                  <a:pos x="4065" y="2523"/>
                </a:cxn>
                <a:cxn ang="0">
                  <a:pos x="3974" y="2509"/>
                </a:cxn>
                <a:cxn ang="0">
                  <a:pos x="3878" y="2488"/>
                </a:cxn>
                <a:cxn ang="0">
                  <a:pos x="3781" y="2459"/>
                </a:cxn>
                <a:cxn ang="0">
                  <a:pos x="3681" y="2420"/>
                </a:cxn>
                <a:cxn ang="0">
                  <a:pos x="3579" y="2373"/>
                </a:cxn>
                <a:cxn ang="0">
                  <a:pos x="3475" y="2317"/>
                </a:cxn>
                <a:cxn ang="0">
                  <a:pos x="3368" y="2250"/>
                </a:cxn>
                <a:cxn ang="0">
                  <a:pos x="3260" y="2171"/>
                </a:cxn>
                <a:cxn ang="0">
                  <a:pos x="3152" y="2082"/>
                </a:cxn>
                <a:cxn ang="0">
                  <a:pos x="3041" y="1982"/>
                </a:cxn>
                <a:cxn ang="0">
                  <a:pos x="2928" y="1868"/>
                </a:cxn>
                <a:cxn ang="0">
                  <a:pos x="2814" y="1742"/>
                </a:cxn>
                <a:cxn ang="0">
                  <a:pos x="2703" y="1611"/>
                </a:cxn>
                <a:cxn ang="0">
                  <a:pos x="2487" y="1369"/>
                </a:cxn>
                <a:cxn ang="0">
                  <a:pos x="2281" y="1151"/>
                </a:cxn>
                <a:cxn ang="0">
                  <a:pos x="2085" y="955"/>
                </a:cxn>
                <a:cxn ang="0">
                  <a:pos x="1898" y="783"/>
                </a:cxn>
                <a:cxn ang="0">
                  <a:pos x="1717" y="631"/>
                </a:cxn>
                <a:cxn ang="0">
                  <a:pos x="1544" y="498"/>
                </a:cxn>
                <a:cxn ang="0">
                  <a:pos x="1376" y="385"/>
                </a:cxn>
                <a:cxn ang="0">
                  <a:pos x="1211" y="289"/>
                </a:cxn>
                <a:cxn ang="0">
                  <a:pos x="1050" y="208"/>
                </a:cxn>
                <a:cxn ang="0">
                  <a:pos x="890" y="143"/>
                </a:cxn>
                <a:cxn ang="0">
                  <a:pos x="732" y="92"/>
                </a:cxn>
                <a:cxn ang="0">
                  <a:pos x="572" y="53"/>
                </a:cxn>
                <a:cxn ang="0">
                  <a:pos x="412" y="25"/>
                </a:cxn>
                <a:cxn ang="0">
                  <a:pos x="250" y="8"/>
                </a:cxn>
                <a:cxn ang="0">
                  <a:pos x="85" y="1"/>
                </a:cxn>
              </a:cxnLst>
              <a:rect l="0" t="0" r="r" b="b"/>
              <a:pathLst>
                <a:path w="5081" h="2533">
                  <a:moveTo>
                    <a:pt x="5081" y="2233"/>
                  </a:moveTo>
                  <a:lnTo>
                    <a:pt x="5081" y="2233"/>
                  </a:lnTo>
                  <a:lnTo>
                    <a:pt x="5070" y="2242"/>
                  </a:lnTo>
                  <a:lnTo>
                    <a:pt x="5034" y="2270"/>
                  </a:lnTo>
                  <a:lnTo>
                    <a:pt x="5008" y="2288"/>
                  </a:lnTo>
                  <a:lnTo>
                    <a:pt x="4977" y="2309"/>
                  </a:lnTo>
                  <a:lnTo>
                    <a:pt x="4940" y="2333"/>
                  </a:lnTo>
                  <a:lnTo>
                    <a:pt x="4898" y="2355"/>
                  </a:lnTo>
                  <a:lnTo>
                    <a:pt x="4852" y="2381"/>
                  </a:lnTo>
                  <a:lnTo>
                    <a:pt x="4801" y="2405"/>
                  </a:lnTo>
                  <a:lnTo>
                    <a:pt x="4744" y="2430"/>
                  </a:lnTo>
                  <a:lnTo>
                    <a:pt x="4684" y="2454"/>
                  </a:lnTo>
                  <a:lnTo>
                    <a:pt x="4621" y="2475"/>
                  </a:lnTo>
                  <a:lnTo>
                    <a:pt x="4551" y="2494"/>
                  </a:lnTo>
                  <a:lnTo>
                    <a:pt x="4516" y="2502"/>
                  </a:lnTo>
                  <a:lnTo>
                    <a:pt x="4479" y="2509"/>
                  </a:lnTo>
                  <a:lnTo>
                    <a:pt x="4441" y="2517"/>
                  </a:lnTo>
                  <a:lnTo>
                    <a:pt x="4404" y="2522"/>
                  </a:lnTo>
                  <a:lnTo>
                    <a:pt x="4364" y="2526"/>
                  </a:lnTo>
                  <a:lnTo>
                    <a:pt x="4323" y="2530"/>
                  </a:lnTo>
                  <a:lnTo>
                    <a:pt x="4283" y="2533"/>
                  </a:lnTo>
                  <a:lnTo>
                    <a:pt x="4240" y="2533"/>
                  </a:lnTo>
                  <a:lnTo>
                    <a:pt x="4198" y="2533"/>
                  </a:lnTo>
                  <a:lnTo>
                    <a:pt x="4154" y="2531"/>
                  </a:lnTo>
                  <a:lnTo>
                    <a:pt x="4110" y="2528"/>
                  </a:lnTo>
                  <a:lnTo>
                    <a:pt x="4065" y="2523"/>
                  </a:lnTo>
                  <a:lnTo>
                    <a:pt x="4019" y="2517"/>
                  </a:lnTo>
                  <a:lnTo>
                    <a:pt x="3974" y="2509"/>
                  </a:lnTo>
                  <a:lnTo>
                    <a:pt x="3926" y="2499"/>
                  </a:lnTo>
                  <a:lnTo>
                    <a:pt x="3878" y="2488"/>
                  </a:lnTo>
                  <a:lnTo>
                    <a:pt x="3829" y="2473"/>
                  </a:lnTo>
                  <a:lnTo>
                    <a:pt x="3781" y="2459"/>
                  </a:lnTo>
                  <a:lnTo>
                    <a:pt x="3731" y="2439"/>
                  </a:lnTo>
                  <a:lnTo>
                    <a:pt x="3681" y="2420"/>
                  </a:lnTo>
                  <a:lnTo>
                    <a:pt x="3631" y="2397"/>
                  </a:lnTo>
                  <a:lnTo>
                    <a:pt x="3579" y="2373"/>
                  </a:lnTo>
                  <a:lnTo>
                    <a:pt x="3526" y="2346"/>
                  </a:lnTo>
                  <a:lnTo>
                    <a:pt x="3475" y="2317"/>
                  </a:lnTo>
                  <a:lnTo>
                    <a:pt x="3421" y="2284"/>
                  </a:lnTo>
                  <a:lnTo>
                    <a:pt x="3368" y="2250"/>
                  </a:lnTo>
                  <a:lnTo>
                    <a:pt x="3314" y="2212"/>
                  </a:lnTo>
                  <a:lnTo>
                    <a:pt x="3260" y="2171"/>
                  </a:lnTo>
                  <a:lnTo>
                    <a:pt x="3206" y="2129"/>
                  </a:lnTo>
                  <a:lnTo>
                    <a:pt x="3152" y="2082"/>
                  </a:lnTo>
                  <a:lnTo>
                    <a:pt x="3096" y="2034"/>
                  </a:lnTo>
                  <a:lnTo>
                    <a:pt x="3041" y="1982"/>
                  </a:lnTo>
                  <a:lnTo>
                    <a:pt x="2984" y="1926"/>
                  </a:lnTo>
                  <a:lnTo>
                    <a:pt x="2928" y="1868"/>
                  </a:lnTo>
                  <a:lnTo>
                    <a:pt x="2871" y="1806"/>
                  </a:lnTo>
                  <a:lnTo>
                    <a:pt x="2814" y="1742"/>
                  </a:lnTo>
                  <a:lnTo>
                    <a:pt x="2814" y="1742"/>
                  </a:lnTo>
                  <a:lnTo>
                    <a:pt x="2703" y="1611"/>
                  </a:lnTo>
                  <a:lnTo>
                    <a:pt x="2593" y="1487"/>
                  </a:lnTo>
                  <a:lnTo>
                    <a:pt x="2487" y="1369"/>
                  </a:lnTo>
                  <a:lnTo>
                    <a:pt x="2382" y="1256"/>
                  </a:lnTo>
                  <a:lnTo>
                    <a:pt x="2281" y="1151"/>
                  </a:lnTo>
                  <a:lnTo>
                    <a:pt x="2182" y="1051"/>
                  </a:lnTo>
                  <a:lnTo>
                    <a:pt x="2085" y="955"/>
                  </a:lnTo>
                  <a:lnTo>
                    <a:pt x="1991" y="867"/>
                  </a:lnTo>
                  <a:lnTo>
                    <a:pt x="1898" y="783"/>
                  </a:lnTo>
                  <a:lnTo>
                    <a:pt x="1808" y="705"/>
                  </a:lnTo>
                  <a:lnTo>
                    <a:pt x="1717" y="631"/>
                  </a:lnTo>
                  <a:lnTo>
                    <a:pt x="1630" y="563"/>
                  </a:lnTo>
                  <a:lnTo>
                    <a:pt x="1544" y="498"/>
                  </a:lnTo>
                  <a:lnTo>
                    <a:pt x="1459" y="439"/>
                  </a:lnTo>
                  <a:lnTo>
                    <a:pt x="1376" y="385"/>
                  </a:lnTo>
                  <a:lnTo>
                    <a:pt x="1292" y="334"/>
                  </a:lnTo>
                  <a:lnTo>
                    <a:pt x="1211" y="289"/>
                  </a:lnTo>
                  <a:lnTo>
                    <a:pt x="1130" y="247"/>
                  </a:lnTo>
                  <a:lnTo>
                    <a:pt x="1050" y="208"/>
                  </a:lnTo>
                  <a:lnTo>
                    <a:pt x="969" y="174"/>
                  </a:lnTo>
                  <a:lnTo>
                    <a:pt x="890" y="143"/>
                  </a:lnTo>
                  <a:lnTo>
                    <a:pt x="811" y="116"/>
                  </a:lnTo>
                  <a:lnTo>
                    <a:pt x="732" y="92"/>
                  </a:lnTo>
                  <a:lnTo>
                    <a:pt x="651" y="71"/>
                  </a:lnTo>
                  <a:lnTo>
                    <a:pt x="572" y="53"/>
                  </a:lnTo>
                  <a:lnTo>
                    <a:pt x="493" y="37"/>
                  </a:lnTo>
                  <a:lnTo>
                    <a:pt x="412" y="25"/>
                  </a:lnTo>
                  <a:lnTo>
                    <a:pt x="332" y="16"/>
                  </a:lnTo>
                  <a:lnTo>
                    <a:pt x="250" y="8"/>
                  </a:lnTo>
                  <a:lnTo>
                    <a:pt x="168" y="3"/>
                  </a:lnTo>
                  <a:lnTo>
                    <a:pt x="85" y="1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631295" name="Freeform 63"/>
            <p:cNvSpPr>
              <a:spLocks/>
            </p:cNvSpPr>
            <p:nvPr/>
          </p:nvSpPr>
          <p:spPr bwMode="auto">
            <a:xfrm>
              <a:off x="361" y="765"/>
              <a:ext cx="5115" cy="1230"/>
            </a:xfrm>
            <a:custGeom>
              <a:avLst/>
              <a:gdLst/>
              <a:ahLst/>
              <a:cxnLst>
                <a:cxn ang="0">
                  <a:pos x="5115" y="2141"/>
                </a:cxn>
                <a:cxn ang="0">
                  <a:pos x="5068" y="2180"/>
                </a:cxn>
                <a:cxn ang="0">
                  <a:pos x="5011" y="2220"/>
                </a:cxn>
                <a:cxn ang="0">
                  <a:pos x="4933" y="2268"/>
                </a:cxn>
                <a:cxn ang="0">
                  <a:pos x="4836" y="2320"/>
                </a:cxn>
                <a:cxn ang="0">
                  <a:pos x="4721" y="2370"/>
                </a:cxn>
                <a:cxn ang="0">
                  <a:pos x="4589" y="2414"/>
                </a:cxn>
                <a:cxn ang="0">
                  <a:pos x="4517" y="2431"/>
                </a:cxn>
                <a:cxn ang="0">
                  <a:pos x="4442" y="2444"/>
                </a:cxn>
                <a:cxn ang="0">
                  <a:pos x="4361" y="2456"/>
                </a:cxn>
                <a:cxn ang="0">
                  <a:pos x="4279" y="2460"/>
                </a:cxn>
                <a:cxn ang="0">
                  <a:pos x="4193" y="2460"/>
                </a:cxn>
                <a:cxn ang="0">
                  <a:pos x="4103" y="2454"/>
                </a:cxn>
                <a:cxn ang="0">
                  <a:pos x="4012" y="2441"/>
                </a:cxn>
                <a:cxn ang="0">
                  <a:pos x="3916" y="2422"/>
                </a:cxn>
                <a:cxn ang="0">
                  <a:pos x="3819" y="2394"/>
                </a:cxn>
                <a:cxn ang="0">
                  <a:pos x="3717" y="2357"/>
                </a:cxn>
                <a:cxn ang="0">
                  <a:pos x="3614" y="2312"/>
                </a:cxn>
                <a:cxn ang="0">
                  <a:pos x="3510" y="2257"/>
                </a:cxn>
                <a:cxn ang="0">
                  <a:pos x="3402" y="2192"/>
                </a:cxn>
                <a:cxn ang="0">
                  <a:pos x="3294" y="2117"/>
                </a:cxn>
                <a:cxn ang="0">
                  <a:pos x="3183" y="2029"/>
                </a:cxn>
                <a:cxn ang="0">
                  <a:pos x="3070" y="1931"/>
                </a:cxn>
                <a:cxn ang="0">
                  <a:pos x="2956" y="1818"/>
                </a:cxn>
                <a:cxn ang="0">
                  <a:pos x="2841" y="1694"/>
                </a:cxn>
                <a:cxn ang="0">
                  <a:pos x="2727" y="1564"/>
                </a:cxn>
                <a:cxn ang="0">
                  <a:pos x="2508" y="1325"/>
                </a:cxn>
                <a:cxn ang="0">
                  <a:pos x="2300" y="1111"/>
                </a:cxn>
                <a:cxn ang="0">
                  <a:pos x="2101" y="918"/>
                </a:cxn>
                <a:cxn ang="0">
                  <a:pos x="1911" y="749"/>
                </a:cxn>
                <a:cxn ang="0">
                  <a:pos x="1728" y="600"/>
                </a:cxn>
                <a:cxn ang="0">
                  <a:pos x="1553" y="470"/>
                </a:cxn>
                <a:cxn ang="0">
                  <a:pos x="1382" y="360"/>
                </a:cxn>
                <a:cxn ang="0">
                  <a:pos x="1215" y="266"/>
                </a:cxn>
                <a:cxn ang="0">
                  <a:pos x="1053" y="189"/>
                </a:cxn>
                <a:cxn ang="0">
                  <a:pos x="892" y="126"/>
                </a:cxn>
                <a:cxn ang="0">
                  <a:pos x="733" y="77"/>
                </a:cxn>
                <a:cxn ang="0">
                  <a:pos x="574" y="42"/>
                </a:cxn>
                <a:cxn ang="0">
                  <a:pos x="413" y="17"/>
                </a:cxn>
                <a:cxn ang="0">
                  <a:pos x="250" y="3"/>
                </a:cxn>
                <a:cxn ang="0">
                  <a:pos x="85" y="0"/>
                </a:cxn>
              </a:cxnLst>
              <a:rect l="0" t="0" r="r" b="b"/>
              <a:pathLst>
                <a:path w="5115" h="2460">
                  <a:moveTo>
                    <a:pt x="5115" y="2141"/>
                  </a:moveTo>
                  <a:lnTo>
                    <a:pt x="5115" y="2141"/>
                  </a:lnTo>
                  <a:lnTo>
                    <a:pt x="5104" y="2150"/>
                  </a:lnTo>
                  <a:lnTo>
                    <a:pt x="5068" y="2180"/>
                  </a:lnTo>
                  <a:lnTo>
                    <a:pt x="5043" y="2197"/>
                  </a:lnTo>
                  <a:lnTo>
                    <a:pt x="5011" y="2220"/>
                  </a:lnTo>
                  <a:lnTo>
                    <a:pt x="4975" y="2244"/>
                  </a:lnTo>
                  <a:lnTo>
                    <a:pt x="4933" y="2268"/>
                  </a:lnTo>
                  <a:lnTo>
                    <a:pt x="4888" y="2294"/>
                  </a:lnTo>
                  <a:lnTo>
                    <a:pt x="4836" y="2320"/>
                  </a:lnTo>
                  <a:lnTo>
                    <a:pt x="4781" y="2346"/>
                  </a:lnTo>
                  <a:lnTo>
                    <a:pt x="4721" y="2370"/>
                  </a:lnTo>
                  <a:lnTo>
                    <a:pt x="4657" y="2393"/>
                  </a:lnTo>
                  <a:lnTo>
                    <a:pt x="4589" y="2414"/>
                  </a:lnTo>
                  <a:lnTo>
                    <a:pt x="4554" y="2423"/>
                  </a:lnTo>
                  <a:lnTo>
                    <a:pt x="4517" y="2431"/>
                  </a:lnTo>
                  <a:lnTo>
                    <a:pt x="4479" y="2438"/>
                  </a:lnTo>
                  <a:lnTo>
                    <a:pt x="4442" y="2444"/>
                  </a:lnTo>
                  <a:lnTo>
                    <a:pt x="4402" y="2451"/>
                  </a:lnTo>
                  <a:lnTo>
                    <a:pt x="4361" y="2456"/>
                  </a:lnTo>
                  <a:lnTo>
                    <a:pt x="4321" y="2459"/>
                  </a:lnTo>
                  <a:lnTo>
                    <a:pt x="4279" y="2460"/>
                  </a:lnTo>
                  <a:lnTo>
                    <a:pt x="4236" y="2460"/>
                  </a:lnTo>
                  <a:lnTo>
                    <a:pt x="4193" y="2460"/>
                  </a:lnTo>
                  <a:lnTo>
                    <a:pt x="4149" y="2457"/>
                  </a:lnTo>
                  <a:lnTo>
                    <a:pt x="4103" y="2454"/>
                  </a:lnTo>
                  <a:lnTo>
                    <a:pt x="4057" y="2448"/>
                  </a:lnTo>
                  <a:lnTo>
                    <a:pt x="4012" y="2441"/>
                  </a:lnTo>
                  <a:lnTo>
                    <a:pt x="3964" y="2431"/>
                  </a:lnTo>
                  <a:lnTo>
                    <a:pt x="3916" y="2422"/>
                  </a:lnTo>
                  <a:lnTo>
                    <a:pt x="3867" y="2409"/>
                  </a:lnTo>
                  <a:lnTo>
                    <a:pt x="3819" y="2394"/>
                  </a:lnTo>
                  <a:lnTo>
                    <a:pt x="3769" y="2377"/>
                  </a:lnTo>
                  <a:lnTo>
                    <a:pt x="3717" y="2357"/>
                  </a:lnTo>
                  <a:lnTo>
                    <a:pt x="3666" y="2336"/>
                  </a:lnTo>
                  <a:lnTo>
                    <a:pt x="3614" y="2312"/>
                  </a:lnTo>
                  <a:lnTo>
                    <a:pt x="3563" y="2286"/>
                  </a:lnTo>
                  <a:lnTo>
                    <a:pt x="3510" y="2257"/>
                  </a:lnTo>
                  <a:lnTo>
                    <a:pt x="3456" y="2226"/>
                  </a:lnTo>
                  <a:lnTo>
                    <a:pt x="3402" y="2192"/>
                  </a:lnTo>
                  <a:lnTo>
                    <a:pt x="3348" y="2155"/>
                  </a:lnTo>
                  <a:lnTo>
                    <a:pt x="3294" y="2117"/>
                  </a:lnTo>
                  <a:lnTo>
                    <a:pt x="3238" y="2075"/>
                  </a:lnTo>
                  <a:lnTo>
                    <a:pt x="3183" y="2029"/>
                  </a:lnTo>
                  <a:lnTo>
                    <a:pt x="3127" y="1981"/>
                  </a:lnTo>
                  <a:lnTo>
                    <a:pt x="3070" y="1931"/>
                  </a:lnTo>
                  <a:lnTo>
                    <a:pt x="3013" y="1876"/>
                  </a:lnTo>
                  <a:lnTo>
                    <a:pt x="2956" y="1818"/>
                  </a:lnTo>
                  <a:lnTo>
                    <a:pt x="2899" y="1756"/>
                  </a:lnTo>
                  <a:lnTo>
                    <a:pt x="2841" y="1694"/>
                  </a:lnTo>
                  <a:lnTo>
                    <a:pt x="2841" y="1694"/>
                  </a:lnTo>
                  <a:lnTo>
                    <a:pt x="2727" y="1564"/>
                  </a:lnTo>
                  <a:lnTo>
                    <a:pt x="2616" y="1442"/>
                  </a:lnTo>
                  <a:lnTo>
                    <a:pt x="2508" y="1325"/>
                  </a:lnTo>
                  <a:lnTo>
                    <a:pt x="2402" y="1214"/>
                  </a:lnTo>
                  <a:lnTo>
                    <a:pt x="2300" y="1111"/>
                  </a:lnTo>
                  <a:lnTo>
                    <a:pt x="2198" y="1012"/>
                  </a:lnTo>
                  <a:lnTo>
                    <a:pt x="2101" y="918"/>
                  </a:lnTo>
                  <a:lnTo>
                    <a:pt x="2004" y="831"/>
                  </a:lnTo>
                  <a:lnTo>
                    <a:pt x="1911" y="749"/>
                  </a:lnTo>
                  <a:lnTo>
                    <a:pt x="1818" y="671"/>
                  </a:lnTo>
                  <a:lnTo>
                    <a:pt x="1728" y="600"/>
                  </a:lnTo>
                  <a:lnTo>
                    <a:pt x="1639" y="533"/>
                  </a:lnTo>
                  <a:lnTo>
                    <a:pt x="1553" y="470"/>
                  </a:lnTo>
                  <a:lnTo>
                    <a:pt x="1467" y="413"/>
                  </a:lnTo>
                  <a:lnTo>
                    <a:pt x="1382" y="360"/>
                  </a:lnTo>
                  <a:lnTo>
                    <a:pt x="1299" y="310"/>
                  </a:lnTo>
                  <a:lnTo>
                    <a:pt x="1215" y="266"/>
                  </a:lnTo>
                  <a:lnTo>
                    <a:pt x="1133" y="224"/>
                  </a:lnTo>
                  <a:lnTo>
                    <a:pt x="1053" y="189"/>
                  </a:lnTo>
                  <a:lnTo>
                    <a:pt x="972" y="155"/>
                  </a:lnTo>
                  <a:lnTo>
                    <a:pt x="892" y="126"/>
                  </a:lnTo>
                  <a:lnTo>
                    <a:pt x="813" y="100"/>
                  </a:lnTo>
                  <a:lnTo>
                    <a:pt x="733" y="77"/>
                  </a:lnTo>
                  <a:lnTo>
                    <a:pt x="653" y="58"/>
                  </a:lnTo>
                  <a:lnTo>
                    <a:pt x="574" y="42"/>
                  </a:lnTo>
                  <a:lnTo>
                    <a:pt x="493" y="29"/>
                  </a:lnTo>
                  <a:lnTo>
                    <a:pt x="413" y="17"/>
                  </a:lnTo>
                  <a:lnTo>
                    <a:pt x="332" y="9"/>
                  </a:lnTo>
                  <a:lnTo>
                    <a:pt x="250" y="3"/>
                  </a:lnTo>
                  <a:lnTo>
                    <a:pt x="168" y="0"/>
                  </a:lnTo>
                  <a:lnTo>
                    <a:pt x="85" y="0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631296" name="Freeform 64"/>
            <p:cNvSpPr>
              <a:spLocks/>
            </p:cNvSpPr>
            <p:nvPr/>
          </p:nvSpPr>
          <p:spPr bwMode="auto">
            <a:xfrm>
              <a:off x="375" y="787"/>
              <a:ext cx="5147" cy="1195"/>
            </a:xfrm>
            <a:custGeom>
              <a:avLst/>
              <a:gdLst/>
              <a:ahLst/>
              <a:cxnLst>
                <a:cxn ang="0">
                  <a:pos x="5147" y="2049"/>
                </a:cxn>
                <a:cxn ang="0">
                  <a:pos x="5100" y="2090"/>
                </a:cxn>
                <a:cxn ang="0">
                  <a:pos x="5043" y="2132"/>
                </a:cxn>
                <a:cxn ang="0">
                  <a:pos x="4967" y="2182"/>
                </a:cxn>
                <a:cxn ang="0">
                  <a:pos x="4871" y="2237"/>
                </a:cxn>
                <a:cxn ang="0">
                  <a:pos x="4756" y="2288"/>
                </a:cxn>
                <a:cxn ang="0">
                  <a:pos x="4624" y="2335"/>
                </a:cxn>
                <a:cxn ang="0">
                  <a:pos x="4553" y="2355"/>
                </a:cxn>
                <a:cxn ang="0">
                  <a:pos x="4477" y="2369"/>
                </a:cxn>
                <a:cxn ang="0">
                  <a:pos x="4397" y="2382"/>
                </a:cxn>
                <a:cxn ang="0">
                  <a:pos x="4314" y="2388"/>
                </a:cxn>
                <a:cxn ang="0">
                  <a:pos x="4228" y="2390"/>
                </a:cxn>
                <a:cxn ang="0">
                  <a:pos x="4139" y="2385"/>
                </a:cxn>
                <a:cxn ang="0">
                  <a:pos x="4046" y="2374"/>
                </a:cxn>
                <a:cxn ang="0">
                  <a:pos x="3952" y="2356"/>
                </a:cxn>
                <a:cxn ang="0">
                  <a:pos x="3853" y="2330"/>
                </a:cxn>
                <a:cxn ang="0">
                  <a:pos x="3752" y="2296"/>
                </a:cxn>
                <a:cxn ang="0">
                  <a:pos x="3648" y="2253"/>
                </a:cxn>
                <a:cxn ang="0">
                  <a:pos x="3542" y="2200"/>
                </a:cxn>
                <a:cxn ang="0">
                  <a:pos x="3434" y="2137"/>
                </a:cxn>
                <a:cxn ang="0">
                  <a:pos x="3324" y="2064"/>
                </a:cxn>
                <a:cxn ang="0">
                  <a:pos x="3212" y="1978"/>
                </a:cxn>
                <a:cxn ang="0">
                  <a:pos x="3098" y="1880"/>
                </a:cxn>
                <a:cxn ang="0">
                  <a:pos x="2983" y="1770"/>
                </a:cxn>
                <a:cxn ang="0">
                  <a:pos x="2866" y="1646"/>
                </a:cxn>
                <a:cxn ang="0">
                  <a:pos x="2749" y="1520"/>
                </a:cxn>
                <a:cxn ang="0">
                  <a:pos x="2527" y="1284"/>
                </a:cxn>
                <a:cxn ang="0">
                  <a:pos x="2315" y="1072"/>
                </a:cxn>
                <a:cxn ang="0">
                  <a:pos x="2113" y="884"/>
                </a:cxn>
                <a:cxn ang="0">
                  <a:pos x="1920" y="717"/>
                </a:cxn>
                <a:cxn ang="0">
                  <a:pos x="1736" y="570"/>
                </a:cxn>
                <a:cxn ang="0">
                  <a:pos x="1558" y="444"/>
                </a:cxn>
                <a:cxn ang="0">
                  <a:pos x="1386" y="336"/>
                </a:cxn>
                <a:cxn ang="0">
                  <a:pos x="1219" y="246"/>
                </a:cxn>
                <a:cxn ang="0">
                  <a:pos x="1055" y="170"/>
                </a:cxn>
                <a:cxn ang="0">
                  <a:pos x="893" y="112"/>
                </a:cxn>
                <a:cxn ang="0">
                  <a:pos x="733" y="65"/>
                </a:cxn>
                <a:cxn ang="0">
                  <a:pos x="574" y="33"/>
                </a:cxn>
                <a:cxn ang="0">
                  <a:pos x="413" y="12"/>
                </a:cxn>
                <a:cxn ang="0">
                  <a:pos x="250" y="2"/>
                </a:cxn>
                <a:cxn ang="0">
                  <a:pos x="85" y="0"/>
                </a:cxn>
              </a:cxnLst>
              <a:rect l="0" t="0" r="r" b="b"/>
              <a:pathLst>
                <a:path w="5147" h="2390">
                  <a:moveTo>
                    <a:pt x="5147" y="2049"/>
                  </a:moveTo>
                  <a:lnTo>
                    <a:pt x="5147" y="2049"/>
                  </a:lnTo>
                  <a:lnTo>
                    <a:pt x="5135" y="2061"/>
                  </a:lnTo>
                  <a:lnTo>
                    <a:pt x="5100" y="2090"/>
                  </a:lnTo>
                  <a:lnTo>
                    <a:pt x="5075" y="2109"/>
                  </a:lnTo>
                  <a:lnTo>
                    <a:pt x="5043" y="2132"/>
                  </a:lnTo>
                  <a:lnTo>
                    <a:pt x="5008" y="2156"/>
                  </a:lnTo>
                  <a:lnTo>
                    <a:pt x="4967" y="2182"/>
                  </a:lnTo>
                  <a:lnTo>
                    <a:pt x="4921" y="2209"/>
                  </a:lnTo>
                  <a:lnTo>
                    <a:pt x="4871" y="2237"/>
                  </a:lnTo>
                  <a:lnTo>
                    <a:pt x="4815" y="2262"/>
                  </a:lnTo>
                  <a:lnTo>
                    <a:pt x="4756" y="2288"/>
                  </a:lnTo>
                  <a:lnTo>
                    <a:pt x="4692" y="2313"/>
                  </a:lnTo>
                  <a:lnTo>
                    <a:pt x="4624" y="2335"/>
                  </a:lnTo>
                  <a:lnTo>
                    <a:pt x="4589" y="2345"/>
                  </a:lnTo>
                  <a:lnTo>
                    <a:pt x="4553" y="2355"/>
                  </a:lnTo>
                  <a:lnTo>
                    <a:pt x="4515" y="2363"/>
                  </a:lnTo>
                  <a:lnTo>
                    <a:pt x="4477" y="2369"/>
                  </a:lnTo>
                  <a:lnTo>
                    <a:pt x="4438" y="2376"/>
                  </a:lnTo>
                  <a:lnTo>
                    <a:pt x="4397" y="2382"/>
                  </a:lnTo>
                  <a:lnTo>
                    <a:pt x="4357" y="2385"/>
                  </a:lnTo>
                  <a:lnTo>
                    <a:pt x="4314" y="2388"/>
                  </a:lnTo>
                  <a:lnTo>
                    <a:pt x="4272" y="2390"/>
                  </a:lnTo>
                  <a:lnTo>
                    <a:pt x="4228" y="2390"/>
                  </a:lnTo>
                  <a:lnTo>
                    <a:pt x="4184" y="2388"/>
                  </a:lnTo>
                  <a:lnTo>
                    <a:pt x="4139" y="2385"/>
                  </a:lnTo>
                  <a:lnTo>
                    <a:pt x="4093" y="2380"/>
                  </a:lnTo>
                  <a:lnTo>
                    <a:pt x="4046" y="2374"/>
                  </a:lnTo>
                  <a:lnTo>
                    <a:pt x="3999" y="2366"/>
                  </a:lnTo>
                  <a:lnTo>
                    <a:pt x="3952" y="2356"/>
                  </a:lnTo>
                  <a:lnTo>
                    <a:pt x="3902" y="2345"/>
                  </a:lnTo>
                  <a:lnTo>
                    <a:pt x="3853" y="2330"/>
                  </a:lnTo>
                  <a:lnTo>
                    <a:pt x="3803" y="2314"/>
                  </a:lnTo>
                  <a:lnTo>
                    <a:pt x="3752" y="2296"/>
                  </a:lnTo>
                  <a:lnTo>
                    <a:pt x="3700" y="2275"/>
                  </a:lnTo>
                  <a:lnTo>
                    <a:pt x="3648" y="2253"/>
                  </a:lnTo>
                  <a:lnTo>
                    <a:pt x="3596" y="2229"/>
                  </a:lnTo>
                  <a:lnTo>
                    <a:pt x="3542" y="2200"/>
                  </a:lnTo>
                  <a:lnTo>
                    <a:pt x="3489" y="2170"/>
                  </a:lnTo>
                  <a:lnTo>
                    <a:pt x="3434" y="2137"/>
                  </a:lnTo>
                  <a:lnTo>
                    <a:pt x="3380" y="2101"/>
                  </a:lnTo>
                  <a:lnTo>
                    <a:pt x="3324" y="2064"/>
                  </a:lnTo>
                  <a:lnTo>
                    <a:pt x="3269" y="2022"/>
                  </a:lnTo>
                  <a:lnTo>
                    <a:pt x="3212" y="1978"/>
                  </a:lnTo>
                  <a:lnTo>
                    <a:pt x="3156" y="1930"/>
                  </a:lnTo>
                  <a:lnTo>
                    <a:pt x="3098" y="1880"/>
                  </a:lnTo>
                  <a:lnTo>
                    <a:pt x="3041" y="1827"/>
                  </a:lnTo>
                  <a:lnTo>
                    <a:pt x="2983" y="1770"/>
                  </a:lnTo>
                  <a:lnTo>
                    <a:pt x="2924" y="1710"/>
                  </a:lnTo>
                  <a:lnTo>
                    <a:pt x="2866" y="1646"/>
                  </a:lnTo>
                  <a:lnTo>
                    <a:pt x="2866" y="1646"/>
                  </a:lnTo>
                  <a:lnTo>
                    <a:pt x="2749" y="1520"/>
                  </a:lnTo>
                  <a:lnTo>
                    <a:pt x="2637" y="1399"/>
                  </a:lnTo>
                  <a:lnTo>
                    <a:pt x="2527" y="1284"/>
                  </a:lnTo>
                  <a:lnTo>
                    <a:pt x="2419" y="1174"/>
                  </a:lnTo>
                  <a:lnTo>
                    <a:pt x="2315" y="1072"/>
                  </a:lnTo>
                  <a:lnTo>
                    <a:pt x="2213" y="976"/>
                  </a:lnTo>
                  <a:lnTo>
                    <a:pt x="2113" y="884"/>
                  </a:lnTo>
                  <a:lnTo>
                    <a:pt x="2016" y="798"/>
                  </a:lnTo>
                  <a:lnTo>
                    <a:pt x="1920" y="717"/>
                  </a:lnTo>
                  <a:lnTo>
                    <a:pt x="1827" y="641"/>
                  </a:lnTo>
                  <a:lnTo>
                    <a:pt x="1736" y="570"/>
                  </a:lnTo>
                  <a:lnTo>
                    <a:pt x="1647" y="504"/>
                  </a:lnTo>
                  <a:lnTo>
                    <a:pt x="1558" y="444"/>
                  </a:lnTo>
                  <a:lnTo>
                    <a:pt x="1472" y="388"/>
                  </a:lnTo>
                  <a:lnTo>
                    <a:pt x="1386" y="336"/>
                  </a:lnTo>
                  <a:lnTo>
                    <a:pt x="1303" y="288"/>
                  </a:lnTo>
                  <a:lnTo>
                    <a:pt x="1219" y="246"/>
                  </a:lnTo>
                  <a:lnTo>
                    <a:pt x="1136" y="205"/>
                  </a:lnTo>
                  <a:lnTo>
                    <a:pt x="1055" y="170"/>
                  </a:lnTo>
                  <a:lnTo>
                    <a:pt x="974" y="139"/>
                  </a:lnTo>
                  <a:lnTo>
                    <a:pt x="893" y="112"/>
                  </a:lnTo>
                  <a:lnTo>
                    <a:pt x="814" y="88"/>
                  </a:lnTo>
                  <a:lnTo>
                    <a:pt x="733" y="65"/>
                  </a:lnTo>
                  <a:lnTo>
                    <a:pt x="653" y="47"/>
                  </a:lnTo>
                  <a:lnTo>
                    <a:pt x="574" y="33"/>
                  </a:lnTo>
                  <a:lnTo>
                    <a:pt x="493" y="21"/>
                  </a:lnTo>
                  <a:lnTo>
                    <a:pt x="413" y="12"/>
                  </a:lnTo>
                  <a:lnTo>
                    <a:pt x="332" y="5"/>
                  </a:lnTo>
                  <a:lnTo>
                    <a:pt x="250" y="2"/>
                  </a:lnTo>
                  <a:lnTo>
                    <a:pt x="168" y="0"/>
                  </a:lnTo>
                  <a:lnTo>
                    <a:pt x="85" y="0"/>
                  </a:lnTo>
                  <a:lnTo>
                    <a:pt x="0" y="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631297" name="Freeform 65"/>
            <p:cNvSpPr>
              <a:spLocks/>
            </p:cNvSpPr>
            <p:nvPr/>
          </p:nvSpPr>
          <p:spPr bwMode="auto">
            <a:xfrm>
              <a:off x="389" y="808"/>
              <a:ext cx="5176" cy="1160"/>
            </a:xfrm>
            <a:custGeom>
              <a:avLst/>
              <a:gdLst/>
              <a:ahLst/>
              <a:cxnLst>
                <a:cxn ang="0">
                  <a:pos x="5176" y="1959"/>
                </a:cxn>
                <a:cxn ang="0">
                  <a:pos x="5130" y="2001"/>
                </a:cxn>
                <a:cxn ang="0">
                  <a:pos x="5075" y="2044"/>
                </a:cxn>
                <a:cxn ang="0">
                  <a:pos x="4998" y="2096"/>
                </a:cxn>
                <a:cxn ang="0">
                  <a:pos x="4903" y="2153"/>
                </a:cxn>
                <a:cxn ang="0">
                  <a:pos x="4790" y="2208"/>
                </a:cxn>
                <a:cxn ang="0">
                  <a:pos x="4658" y="2258"/>
                </a:cxn>
                <a:cxn ang="0">
                  <a:pos x="4587" y="2277"/>
                </a:cxn>
                <a:cxn ang="0">
                  <a:pos x="4513" y="2295"/>
                </a:cxn>
                <a:cxn ang="0">
                  <a:pos x="4433" y="2308"/>
                </a:cxn>
                <a:cxn ang="0">
                  <a:pos x="4350" y="2317"/>
                </a:cxn>
                <a:cxn ang="0">
                  <a:pos x="4264" y="2321"/>
                </a:cxn>
                <a:cxn ang="0">
                  <a:pos x="4174" y="2317"/>
                </a:cxn>
                <a:cxn ang="0">
                  <a:pos x="4082" y="2308"/>
                </a:cxn>
                <a:cxn ang="0">
                  <a:pos x="3986" y="2292"/>
                </a:cxn>
                <a:cxn ang="0">
                  <a:pos x="3888" y="2269"/>
                </a:cxn>
                <a:cxn ang="0">
                  <a:pos x="3786" y="2235"/>
                </a:cxn>
                <a:cxn ang="0">
                  <a:pos x="3682" y="2195"/>
                </a:cxn>
                <a:cxn ang="0">
                  <a:pos x="3575" y="2143"/>
                </a:cxn>
                <a:cxn ang="0">
                  <a:pos x="3466" y="2082"/>
                </a:cxn>
                <a:cxn ang="0">
                  <a:pos x="3355" y="2011"/>
                </a:cxn>
                <a:cxn ang="0">
                  <a:pos x="3241" y="1927"/>
                </a:cxn>
                <a:cxn ang="0">
                  <a:pos x="3125" y="1831"/>
                </a:cxn>
                <a:cxn ang="0">
                  <a:pos x="3009" y="1723"/>
                </a:cxn>
                <a:cxn ang="0">
                  <a:pos x="2891" y="1600"/>
                </a:cxn>
                <a:cxn ang="0">
                  <a:pos x="2773" y="1475"/>
                </a:cxn>
                <a:cxn ang="0">
                  <a:pos x="2545" y="1244"/>
                </a:cxn>
                <a:cxn ang="0">
                  <a:pos x="2331" y="1035"/>
                </a:cxn>
                <a:cxn ang="0">
                  <a:pos x="2126" y="850"/>
                </a:cxn>
                <a:cxn ang="0">
                  <a:pos x="1931" y="685"/>
                </a:cxn>
                <a:cxn ang="0">
                  <a:pos x="1744" y="543"/>
                </a:cxn>
                <a:cxn ang="0">
                  <a:pos x="1565" y="419"/>
                </a:cxn>
                <a:cxn ang="0">
                  <a:pos x="1391" y="314"/>
                </a:cxn>
                <a:cxn ang="0">
                  <a:pos x="1222" y="226"/>
                </a:cxn>
                <a:cxn ang="0">
                  <a:pos x="1057" y="154"/>
                </a:cxn>
                <a:cxn ang="0">
                  <a:pos x="894" y="99"/>
                </a:cxn>
                <a:cxn ang="0">
                  <a:pos x="735" y="55"/>
                </a:cxn>
                <a:cxn ang="0">
                  <a:pos x="574" y="26"/>
                </a:cxn>
                <a:cxn ang="0">
                  <a:pos x="412" y="8"/>
                </a:cxn>
                <a:cxn ang="0">
                  <a:pos x="250" y="0"/>
                </a:cxn>
                <a:cxn ang="0">
                  <a:pos x="85" y="4"/>
                </a:cxn>
              </a:cxnLst>
              <a:rect l="0" t="0" r="r" b="b"/>
              <a:pathLst>
                <a:path w="5176" h="2321">
                  <a:moveTo>
                    <a:pt x="5176" y="1959"/>
                  </a:moveTo>
                  <a:lnTo>
                    <a:pt x="5176" y="1959"/>
                  </a:lnTo>
                  <a:lnTo>
                    <a:pt x="5165" y="1970"/>
                  </a:lnTo>
                  <a:lnTo>
                    <a:pt x="5130" y="2001"/>
                  </a:lnTo>
                  <a:lnTo>
                    <a:pt x="5105" y="2020"/>
                  </a:lnTo>
                  <a:lnTo>
                    <a:pt x="5075" y="2044"/>
                  </a:lnTo>
                  <a:lnTo>
                    <a:pt x="5039" y="2070"/>
                  </a:lnTo>
                  <a:lnTo>
                    <a:pt x="4998" y="2096"/>
                  </a:lnTo>
                  <a:lnTo>
                    <a:pt x="4953" y="2125"/>
                  </a:lnTo>
                  <a:lnTo>
                    <a:pt x="4903" y="2153"/>
                  </a:lnTo>
                  <a:lnTo>
                    <a:pt x="4849" y="2180"/>
                  </a:lnTo>
                  <a:lnTo>
                    <a:pt x="4790" y="2208"/>
                  </a:lnTo>
                  <a:lnTo>
                    <a:pt x="4726" y="2233"/>
                  </a:lnTo>
                  <a:lnTo>
                    <a:pt x="4658" y="2258"/>
                  </a:lnTo>
                  <a:lnTo>
                    <a:pt x="4624" y="2267"/>
                  </a:lnTo>
                  <a:lnTo>
                    <a:pt x="4587" y="2277"/>
                  </a:lnTo>
                  <a:lnTo>
                    <a:pt x="4550" y="2287"/>
                  </a:lnTo>
                  <a:lnTo>
                    <a:pt x="4513" y="2295"/>
                  </a:lnTo>
                  <a:lnTo>
                    <a:pt x="4472" y="2303"/>
                  </a:lnTo>
                  <a:lnTo>
                    <a:pt x="4433" y="2308"/>
                  </a:lnTo>
                  <a:lnTo>
                    <a:pt x="4392" y="2313"/>
                  </a:lnTo>
                  <a:lnTo>
                    <a:pt x="4350" y="2317"/>
                  </a:lnTo>
                  <a:lnTo>
                    <a:pt x="4307" y="2319"/>
                  </a:lnTo>
                  <a:lnTo>
                    <a:pt x="4264" y="2321"/>
                  </a:lnTo>
                  <a:lnTo>
                    <a:pt x="4220" y="2319"/>
                  </a:lnTo>
                  <a:lnTo>
                    <a:pt x="4174" y="2317"/>
                  </a:lnTo>
                  <a:lnTo>
                    <a:pt x="4128" y="2314"/>
                  </a:lnTo>
                  <a:lnTo>
                    <a:pt x="4082" y="2308"/>
                  </a:lnTo>
                  <a:lnTo>
                    <a:pt x="4034" y="2301"/>
                  </a:lnTo>
                  <a:lnTo>
                    <a:pt x="3986" y="2292"/>
                  </a:lnTo>
                  <a:lnTo>
                    <a:pt x="3936" y="2282"/>
                  </a:lnTo>
                  <a:lnTo>
                    <a:pt x="3888" y="2269"/>
                  </a:lnTo>
                  <a:lnTo>
                    <a:pt x="3836" y="2253"/>
                  </a:lnTo>
                  <a:lnTo>
                    <a:pt x="3786" y="2235"/>
                  </a:lnTo>
                  <a:lnTo>
                    <a:pt x="3734" y="2216"/>
                  </a:lnTo>
                  <a:lnTo>
                    <a:pt x="3682" y="2195"/>
                  </a:lnTo>
                  <a:lnTo>
                    <a:pt x="3628" y="2170"/>
                  </a:lnTo>
                  <a:lnTo>
                    <a:pt x="3575" y="2143"/>
                  </a:lnTo>
                  <a:lnTo>
                    <a:pt x="3521" y="2114"/>
                  </a:lnTo>
                  <a:lnTo>
                    <a:pt x="3466" y="2082"/>
                  </a:lnTo>
                  <a:lnTo>
                    <a:pt x="3410" y="2048"/>
                  </a:lnTo>
                  <a:lnTo>
                    <a:pt x="3355" y="2011"/>
                  </a:lnTo>
                  <a:lnTo>
                    <a:pt x="3298" y="1970"/>
                  </a:lnTo>
                  <a:lnTo>
                    <a:pt x="3241" y="1927"/>
                  </a:lnTo>
                  <a:lnTo>
                    <a:pt x="3184" y="1880"/>
                  </a:lnTo>
                  <a:lnTo>
                    <a:pt x="3125" y="1831"/>
                  </a:lnTo>
                  <a:lnTo>
                    <a:pt x="3067" y="1778"/>
                  </a:lnTo>
                  <a:lnTo>
                    <a:pt x="3009" y="1723"/>
                  </a:lnTo>
                  <a:lnTo>
                    <a:pt x="2949" y="1663"/>
                  </a:lnTo>
                  <a:lnTo>
                    <a:pt x="2891" y="1600"/>
                  </a:lnTo>
                  <a:lnTo>
                    <a:pt x="2891" y="1600"/>
                  </a:lnTo>
                  <a:lnTo>
                    <a:pt x="2773" y="1475"/>
                  </a:lnTo>
                  <a:lnTo>
                    <a:pt x="2658" y="1357"/>
                  </a:lnTo>
                  <a:lnTo>
                    <a:pt x="2545" y="1244"/>
                  </a:lnTo>
                  <a:lnTo>
                    <a:pt x="2437" y="1135"/>
                  </a:lnTo>
                  <a:lnTo>
                    <a:pt x="2331" y="1035"/>
                  </a:lnTo>
                  <a:lnTo>
                    <a:pt x="2227" y="938"/>
                  </a:lnTo>
                  <a:lnTo>
                    <a:pt x="2126" y="850"/>
                  </a:lnTo>
                  <a:lnTo>
                    <a:pt x="2027" y="764"/>
                  </a:lnTo>
                  <a:lnTo>
                    <a:pt x="1931" y="685"/>
                  </a:lnTo>
                  <a:lnTo>
                    <a:pt x="1837" y="611"/>
                  </a:lnTo>
                  <a:lnTo>
                    <a:pt x="1744" y="543"/>
                  </a:lnTo>
                  <a:lnTo>
                    <a:pt x="1654" y="478"/>
                  </a:lnTo>
                  <a:lnTo>
                    <a:pt x="1565" y="419"/>
                  </a:lnTo>
                  <a:lnTo>
                    <a:pt x="1477" y="364"/>
                  </a:lnTo>
                  <a:lnTo>
                    <a:pt x="1391" y="314"/>
                  </a:lnTo>
                  <a:lnTo>
                    <a:pt x="1305" y="268"/>
                  </a:lnTo>
                  <a:lnTo>
                    <a:pt x="1222" y="226"/>
                  </a:lnTo>
                  <a:lnTo>
                    <a:pt x="1139" y="188"/>
                  </a:lnTo>
                  <a:lnTo>
                    <a:pt x="1057" y="154"/>
                  </a:lnTo>
                  <a:lnTo>
                    <a:pt x="976" y="125"/>
                  </a:lnTo>
                  <a:lnTo>
                    <a:pt x="894" y="99"/>
                  </a:lnTo>
                  <a:lnTo>
                    <a:pt x="814" y="75"/>
                  </a:lnTo>
                  <a:lnTo>
                    <a:pt x="735" y="55"/>
                  </a:lnTo>
                  <a:lnTo>
                    <a:pt x="654" y="39"/>
                  </a:lnTo>
                  <a:lnTo>
                    <a:pt x="574" y="26"/>
                  </a:lnTo>
                  <a:lnTo>
                    <a:pt x="493" y="16"/>
                  </a:lnTo>
                  <a:lnTo>
                    <a:pt x="412" y="8"/>
                  </a:lnTo>
                  <a:lnTo>
                    <a:pt x="332" y="4"/>
                  </a:lnTo>
                  <a:lnTo>
                    <a:pt x="250" y="0"/>
                  </a:lnTo>
                  <a:lnTo>
                    <a:pt x="168" y="0"/>
                  </a:lnTo>
                  <a:lnTo>
                    <a:pt x="85" y="4"/>
                  </a:lnTo>
                  <a:lnTo>
                    <a:pt x="0" y="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631298" name="Freeform 66"/>
            <p:cNvSpPr>
              <a:spLocks/>
            </p:cNvSpPr>
            <p:nvPr/>
          </p:nvSpPr>
          <p:spPr bwMode="auto">
            <a:xfrm>
              <a:off x="403" y="829"/>
              <a:ext cx="5205" cy="1124"/>
            </a:xfrm>
            <a:custGeom>
              <a:avLst/>
              <a:gdLst/>
              <a:ahLst/>
              <a:cxnLst>
                <a:cxn ang="0">
                  <a:pos x="5205" y="1868"/>
                </a:cxn>
                <a:cxn ang="0">
                  <a:pos x="5161" y="1910"/>
                </a:cxn>
                <a:cxn ang="0">
                  <a:pos x="5105" y="1956"/>
                </a:cxn>
                <a:cxn ang="0">
                  <a:pos x="5030" y="2011"/>
                </a:cxn>
                <a:cxn ang="0">
                  <a:pos x="4936" y="2069"/>
                </a:cxn>
                <a:cxn ang="0">
                  <a:pos x="4822" y="2127"/>
                </a:cxn>
                <a:cxn ang="0">
                  <a:pos x="4693" y="2178"/>
                </a:cxn>
                <a:cxn ang="0">
                  <a:pos x="4621" y="2201"/>
                </a:cxn>
                <a:cxn ang="0">
                  <a:pos x="4546" y="2219"/>
                </a:cxn>
                <a:cxn ang="0">
                  <a:pos x="4467" y="2235"/>
                </a:cxn>
                <a:cxn ang="0">
                  <a:pos x="4385" y="2245"/>
                </a:cxn>
                <a:cxn ang="0">
                  <a:pos x="4299" y="2250"/>
                </a:cxn>
                <a:cxn ang="0">
                  <a:pos x="4208" y="2250"/>
                </a:cxn>
                <a:cxn ang="0">
                  <a:pos x="4117" y="2241"/>
                </a:cxn>
                <a:cxn ang="0">
                  <a:pos x="4020" y="2227"/>
                </a:cxn>
                <a:cxn ang="0">
                  <a:pos x="3921" y="2206"/>
                </a:cxn>
                <a:cxn ang="0">
                  <a:pos x="3820" y="2175"/>
                </a:cxn>
                <a:cxn ang="0">
                  <a:pos x="3714" y="2135"/>
                </a:cxn>
                <a:cxn ang="0">
                  <a:pos x="3607" y="2086"/>
                </a:cxn>
                <a:cxn ang="0">
                  <a:pos x="3497" y="2027"/>
                </a:cxn>
                <a:cxn ang="0">
                  <a:pos x="3385" y="1957"/>
                </a:cxn>
                <a:cxn ang="0">
                  <a:pos x="3270" y="1875"/>
                </a:cxn>
                <a:cxn ang="0">
                  <a:pos x="3153" y="1781"/>
                </a:cxn>
                <a:cxn ang="0">
                  <a:pos x="3035" y="1675"/>
                </a:cxn>
                <a:cxn ang="0">
                  <a:pos x="2914" y="1555"/>
                </a:cxn>
                <a:cxn ang="0">
                  <a:pos x="2795" y="1431"/>
                </a:cxn>
                <a:cxn ang="0">
                  <a:pos x="2564" y="1202"/>
                </a:cxn>
                <a:cxn ang="0">
                  <a:pos x="2346" y="997"/>
                </a:cxn>
                <a:cxn ang="0">
                  <a:pos x="2140" y="816"/>
                </a:cxn>
                <a:cxn ang="0">
                  <a:pos x="1941" y="654"/>
                </a:cxn>
                <a:cxn ang="0">
                  <a:pos x="1752" y="514"/>
                </a:cxn>
                <a:cxn ang="0">
                  <a:pos x="1570" y="394"/>
                </a:cxn>
                <a:cxn ang="0">
                  <a:pos x="1395" y="293"/>
                </a:cxn>
                <a:cxn ang="0">
                  <a:pos x="1226" y="207"/>
                </a:cxn>
                <a:cxn ang="0">
                  <a:pos x="1059" y="139"/>
                </a:cxn>
                <a:cxn ang="0">
                  <a:pos x="897" y="86"/>
                </a:cxn>
                <a:cxn ang="0">
                  <a:pos x="734" y="45"/>
                </a:cxn>
                <a:cxn ang="0">
                  <a:pos x="575" y="20"/>
                </a:cxn>
                <a:cxn ang="0">
                  <a:pos x="414" y="5"/>
                </a:cxn>
                <a:cxn ang="0">
                  <a:pos x="250" y="0"/>
                </a:cxn>
                <a:cxn ang="0">
                  <a:pos x="85" y="7"/>
                </a:cxn>
              </a:cxnLst>
              <a:rect l="0" t="0" r="r" b="b"/>
              <a:pathLst>
                <a:path w="5205" h="2250">
                  <a:moveTo>
                    <a:pt x="5205" y="1868"/>
                  </a:moveTo>
                  <a:lnTo>
                    <a:pt x="5205" y="1868"/>
                  </a:lnTo>
                  <a:lnTo>
                    <a:pt x="5194" y="1880"/>
                  </a:lnTo>
                  <a:lnTo>
                    <a:pt x="5161" y="1910"/>
                  </a:lnTo>
                  <a:lnTo>
                    <a:pt x="5136" y="1931"/>
                  </a:lnTo>
                  <a:lnTo>
                    <a:pt x="5105" y="1956"/>
                  </a:lnTo>
                  <a:lnTo>
                    <a:pt x="5071" y="1981"/>
                  </a:lnTo>
                  <a:lnTo>
                    <a:pt x="5030" y="2011"/>
                  </a:lnTo>
                  <a:lnTo>
                    <a:pt x="4984" y="2040"/>
                  </a:lnTo>
                  <a:lnTo>
                    <a:pt x="4936" y="2069"/>
                  </a:lnTo>
                  <a:lnTo>
                    <a:pt x="4882" y="2098"/>
                  </a:lnTo>
                  <a:lnTo>
                    <a:pt x="4822" y="2127"/>
                  </a:lnTo>
                  <a:lnTo>
                    <a:pt x="4760" y="2153"/>
                  </a:lnTo>
                  <a:lnTo>
                    <a:pt x="4693" y="2178"/>
                  </a:lnTo>
                  <a:lnTo>
                    <a:pt x="4657" y="2190"/>
                  </a:lnTo>
                  <a:lnTo>
                    <a:pt x="4621" y="2201"/>
                  </a:lnTo>
                  <a:lnTo>
                    <a:pt x="4585" y="2211"/>
                  </a:lnTo>
                  <a:lnTo>
                    <a:pt x="4546" y="2219"/>
                  </a:lnTo>
                  <a:lnTo>
                    <a:pt x="4507" y="2227"/>
                  </a:lnTo>
                  <a:lnTo>
                    <a:pt x="4467" y="2235"/>
                  </a:lnTo>
                  <a:lnTo>
                    <a:pt x="4426" y="2240"/>
                  </a:lnTo>
                  <a:lnTo>
                    <a:pt x="4385" y="2245"/>
                  </a:lnTo>
                  <a:lnTo>
                    <a:pt x="4342" y="2248"/>
                  </a:lnTo>
                  <a:lnTo>
                    <a:pt x="4299" y="2250"/>
                  </a:lnTo>
                  <a:lnTo>
                    <a:pt x="4254" y="2250"/>
                  </a:lnTo>
                  <a:lnTo>
                    <a:pt x="4208" y="2250"/>
                  </a:lnTo>
                  <a:lnTo>
                    <a:pt x="4163" y="2246"/>
                  </a:lnTo>
                  <a:lnTo>
                    <a:pt x="4117" y="2241"/>
                  </a:lnTo>
                  <a:lnTo>
                    <a:pt x="4068" y="2235"/>
                  </a:lnTo>
                  <a:lnTo>
                    <a:pt x="4020" y="2227"/>
                  </a:lnTo>
                  <a:lnTo>
                    <a:pt x="3971" y="2217"/>
                  </a:lnTo>
                  <a:lnTo>
                    <a:pt x="3921" y="2206"/>
                  </a:lnTo>
                  <a:lnTo>
                    <a:pt x="3871" y="2191"/>
                  </a:lnTo>
                  <a:lnTo>
                    <a:pt x="3820" y="2175"/>
                  </a:lnTo>
                  <a:lnTo>
                    <a:pt x="3767" y="2156"/>
                  </a:lnTo>
                  <a:lnTo>
                    <a:pt x="3714" y="2135"/>
                  </a:lnTo>
                  <a:lnTo>
                    <a:pt x="3661" y="2112"/>
                  </a:lnTo>
                  <a:lnTo>
                    <a:pt x="3607" y="2086"/>
                  </a:lnTo>
                  <a:lnTo>
                    <a:pt x="3553" y="2057"/>
                  </a:lnTo>
                  <a:lnTo>
                    <a:pt x="3497" y="2027"/>
                  </a:lnTo>
                  <a:lnTo>
                    <a:pt x="3442" y="1993"/>
                  </a:lnTo>
                  <a:lnTo>
                    <a:pt x="3385" y="1957"/>
                  </a:lnTo>
                  <a:lnTo>
                    <a:pt x="3328" y="1917"/>
                  </a:lnTo>
                  <a:lnTo>
                    <a:pt x="3270" y="1875"/>
                  </a:lnTo>
                  <a:lnTo>
                    <a:pt x="3213" y="1830"/>
                  </a:lnTo>
                  <a:lnTo>
                    <a:pt x="3153" y="1781"/>
                  </a:lnTo>
                  <a:lnTo>
                    <a:pt x="3095" y="1730"/>
                  </a:lnTo>
                  <a:lnTo>
                    <a:pt x="3035" y="1675"/>
                  </a:lnTo>
                  <a:lnTo>
                    <a:pt x="2975" y="1617"/>
                  </a:lnTo>
                  <a:lnTo>
                    <a:pt x="2914" y="1555"/>
                  </a:lnTo>
                  <a:lnTo>
                    <a:pt x="2914" y="1555"/>
                  </a:lnTo>
                  <a:lnTo>
                    <a:pt x="2795" y="1431"/>
                  </a:lnTo>
                  <a:lnTo>
                    <a:pt x="2678" y="1313"/>
                  </a:lnTo>
                  <a:lnTo>
                    <a:pt x="2564" y="1202"/>
                  </a:lnTo>
                  <a:lnTo>
                    <a:pt x="2453" y="1097"/>
                  </a:lnTo>
                  <a:lnTo>
                    <a:pt x="2346" y="997"/>
                  </a:lnTo>
                  <a:lnTo>
                    <a:pt x="2241" y="903"/>
                  </a:lnTo>
                  <a:lnTo>
                    <a:pt x="2140" y="816"/>
                  </a:lnTo>
                  <a:lnTo>
                    <a:pt x="2040" y="732"/>
                  </a:lnTo>
                  <a:lnTo>
                    <a:pt x="1941" y="654"/>
                  </a:lnTo>
                  <a:lnTo>
                    <a:pt x="1847" y="582"/>
                  </a:lnTo>
                  <a:lnTo>
                    <a:pt x="1752" y="514"/>
                  </a:lnTo>
                  <a:lnTo>
                    <a:pt x="1661" y="452"/>
                  </a:lnTo>
                  <a:lnTo>
                    <a:pt x="1570" y="394"/>
                  </a:lnTo>
                  <a:lnTo>
                    <a:pt x="1483" y="341"/>
                  </a:lnTo>
                  <a:lnTo>
                    <a:pt x="1395" y="293"/>
                  </a:lnTo>
                  <a:lnTo>
                    <a:pt x="1311" y="247"/>
                  </a:lnTo>
                  <a:lnTo>
                    <a:pt x="1226" y="207"/>
                  </a:lnTo>
                  <a:lnTo>
                    <a:pt x="1143" y="171"/>
                  </a:lnTo>
                  <a:lnTo>
                    <a:pt x="1059" y="139"/>
                  </a:lnTo>
                  <a:lnTo>
                    <a:pt x="977" y="110"/>
                  </a:lnTo>
                  <a:lnTo>
                    <a:pt x="897" y="86"/>
                  </a:lnTo>
                  <a:lnTo>
                    <a:pt x="815" y="63"/>
                  </a:lnTo>
                  <a:lnTo>
                    <a:pt x="734" y="45"/>
                  </a:lnTo>
                  <a:lnTo>
                    <a:pt x="655" y="31"/>
                  </a:lnTo>
                  <a:lnTo>
                    <a:pt x="575" y="20"/>
                  </a:lnTo>
                  <a:lnTo>
                    <a:pt x="494" y="10"/>
                  </a:lnTo>
                  <a:lnTo>
                    <a:pt x="414" y="5"/>
                  </a:lnTo>
                  <a:lnTo>
                    <a:pt x="332" y="2"/>
                  </a:lnTo>
                  <a:lnTo>
                    <a:pt x="250" y="0"/>
                  </a:lnTo>
                  <a:lnTo>
                    <a:pt x="168" y="2"/>
                  </a:lnTo>
                  <a:lnTo>
                    <a:pt x="85" y="7"/>
                  </a:lnTo>
                  <a:lnTo>
                    <a:pt x="0" y="13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631299" name="Freeform 67"/>
            <p:cNvSpPr>
              <a:spLocks/>
            </p:cNvSpPr>
            <p:nvPr/>
          </p:nvSpPr>
          <p:spPr bwMode="auto">
            <a:xfrm>
              <a:off x="418" y="850"/>
              <a:ext cx="5233" cy="1090"/>
            </a:xfrm>
            <a:custGeom>
              <a:avLst/>
              <a:gdLst/>
              <a:ahLst/>
              <a:cxnLst>
                <a:cxn ang="0">
                  <a:pos x="5233" y="1778"/>
                </a:cxn>
                <a:cxn ang="0">
                  <a:pos x="5189" y="1822"/>
                </a:cxn>
                <a:cxn ang="0">
                  <a:pos x="5133" y="1867"/>
                </a:cxn>
                <a:cxn ang="0">
                  <a:pos x="5060" y="1923"/>
                </a:cxn>
                <a:cxn ang="0">
                  <a:pos x="4965" y="1985"/>
                </a:cxn>
                <a:cxn ang="0">
                  <a:pos x="4854" y="2044"/>
                </a:cxn>
                <a:cxn ang="0">
                  <a:pos x="4725" y="2099"/>
                </a:cxn>
                <a:cxn ang="0">
                  <a:pos x="4654" y="2122"/>
                </a:cxn>
                <a:cxn ang="0">
                  <a:pos x="4579" y="2143"/>
                </a:cxn>
                <a:cxn ang="0">
                  <a:pos x="4500" y="2159"/>
                </a:cxn>
                <a:cxn ang="0">
                  <a:pos x="4418" y="2172"/>
                </a:cxn>
                <a:cxn ang="0">
                  <a:pos x="4332" y="2178"/>
                </a:cxn>
                <a:cxn ang="0">
                  <a:pos x="4242" y="2180"/>
                </a:cxn>
                <a:cxn ang="0">
                  <a:pos x="4149" y="2174"/>
                </a:cxn>
                <a:cxn ang="0">
                  <a:pos x="4053" y="2162"/>
                </a:cxn>
                <a:cxn ang="0">
                  <a:pos x="3953" y="2141"/>
                </a:cxn>
                <a:cxn ang="0">
                  <a:pos x="3852" y="2114"/>
                </a:cxn>
                <a:cxn ang="0">
                  <a:pos x="3746" y="2075"/>
                </a:cxn>
                <a:cxn ang="0">
                  <a:pos x="3638" y="2028"/>
                </a:cxn>
                <a:cxn ang="0">
                  <a:pos x="3527" y="1972"/>
                </a:cxn>
                <a:cxn ang="0">
                  <a:pos x="3414" y="1902"/>
                </a:cxn>
                <a:cxn ang="0">
                  <a:pos x="3298" y="1823"/>
                </a:cxn>
                <a:cxn ang="0">
                  <a:pos x="3180" y="1731"/>
                </a:cxn>
                <a:cxn ang="0">
                  <a:pos x="3059" y="1626"/>
                </a:cxn>
                <a:cxn ang="0">
                  <a:pos x="2937" y="1508"/>
                </a:cxn>
                <a:cxn ang="0">
                  <a:pos x="2816" y="1387"/>
                </a:cxn>
                <a:cxn ang="0">
                  <a:pos x="2581" y="1161"/>
                </a:cxn>
                <a:cxn ang="0">
                  <a:pos x="2361" y="959"/>
                </a:cxn>
                <a:cxn ang="0">
                  <a:pos x="2151" y="780"/>
                </a:cxn>
                <a:cxn ang="0">
                  <a:pos x="1951" y="624"/>
                </a:cxn>
                <a:cxn ang="0">
                  <a:pos x="1759" y="486"/>
                </a:cxn>
                <a:cxn ang="0">
                  <a:pos x="1576" y="370"/>
                </a:cxn>
                <a:cxn ang="0">
                  <a:pos x="1400" y="270"/>
                </a:cxn>
                <a:cxn ang="0">
                  <a:pos x="1229" y="189"/>
                </a:cxn>
                <a:cxn ang="0">
                  <a:pos x="1061" y="123"/>
                </a:cxn>
                <a:cxn ang="0">
                  <a:pos x="897" y="73"/>
                </a:cxn>
                <a:cxn ang="0">
                  <a:pos x="736" y="36"/>
                </a:cxn>
                <a:cxn ang="0">
                  <a:pos x="575" y="13"/>
                </a:cxn>
                <a:cxn ang="0">
                  <a:pos x="413" y="2"/>
                </a:cxn>
                <a:cxn ang="0">
                  <a:pos x="250" y="2"/>
                </a:cxn>
                <a:cxn ang="0">
                  <a:pos x="85" y="10"/>
                </a:cxn>
              </a:cxnLst>
              <a:rect l="0" t="0" r="r" b="b"/>
              <a:pathLst>
                <a:path w="5233" h="2180">
                  <a:moveTo>
                    <a:pt x="5233" y="1778"/>
                  </a:moveTo>
                  <a:lnTo>
                    <a:pt x="5233" y="1778"/>
                  </a:lnTo>
                  <a:lnTo>
                    <a:pt x="5222" y="1789"/>
                  </a:lnTo>
                  <a:lnTo>
                    <a:pt x="5189" y="1822"/>
                  </a:lnTo>
                  <a:lnTo>
                    <a:pt x="5164" y="1843"/>
                  </a:lnTo>
                  <a:lnTo>
                    <a:pt x="5133" y="1867"/>
                  </a:lnTo>
                  <a:lnTo>
                    <a:pt x="5099" y="1894"/>
                  </a:lnTo>
                  <a:lnTo>
                    <a:pt x="5060" y="1923"/>
                  </a:lnTo>
                  <a:lnTo>
                    <a:pt x="5015" y="1954"/>
                  </a:lnTo>
                  <a:lnTo>
                    <a:pt x="4965" y="1985"/>
                  </a:lnTo>
                  <a:lnTo>
                    <a:pt x="4913" y="2014"/>
                  </a:lnTo>
                  <a:lnTo>
                    <a:pt x="4854" y="2044"/>
                  </a:lnTo>
                  <a:lnTo>
                    <a:pt x="4792" y="2072"/>
                  </a:lnTo>
                  <a:lnTo>
                    <a:pt x="4725" y="2099"/>
                  </a:lnTo>
                  <a:lnTo>
                    <a:pt x="4689" y="2111"/>
                  </a:lnTo>
                  <a:lnTo>
                    <a:pt x="4654" y="2122"/>
                  </a:lnTo>
                  <a:lnTo>
                    <a:pt x="4617" y="2133"/>
                  </a:lnTo>
                  <a:lnTo>
                    <a:pt x="4579" y="2143"/>
                  </a:lnTo>
                  <a:lnTo>
                    <a:pt x="4540" y="2153"/>
                  </a:lnTo>
                  <a:lnTo>
                    <a:pt x="4500" y="2159"/>
                  </a:lnTo>
                  <a:lnTo>
                    <a:pt x="4460" y="2167"/>
                  </a:lnTo>
                  <a:lnTo>
                    <a:pt x="4418" y="2172"/>
                  </a:lnTo>
                  <a:lnTo>
                    <a:pt x="4375" y="2175"/>
                  </a:lnTo>
                  <a:lnTo>
                    <a:pt x="4332" y="2178"/>
                  </a:lnTo>
                  <a:lnTo>
                    <a:pt x="4288" y="2180"/>
                  </a:lnTo>
                  <a:lnTo>
                    <a:pt x="4242" y="2180"/>
                  </a:lnTo>
                  <a:lnTo>
                    <a:pt x="4196" y="2178"/>
                  </a:lnTo>
                  <a:lnTo>
                    <a:pt x="4149" y="2174"/>
                  </a:lnTo>
                  <a:lnTo>
                    <a:pt x="4102" y="2169"/>
                  </a:lnTo>
                  <a:lnTo>
                    <a:pt x="4053" y="2162"/>
                  </a:lnTo>
                  <a:lnTo>
                    <a:pt x="4003" y="2153"/>
                  </a:lnTo>
                  <a:lnTo>
                    <a:pt x="3953" y="2141"/>
                  </a:lnTo>
                  <a:lnTo>
                    <a:pt x="3903" y="2128"/>
                  </a:lnTo>
                  <a:lnTo>
                    <a:pt x="3852" y="2114"/>
                  </a:lnTo>
                  <a:lnTo>
                    <a:pt x="3799" y="2096"/>
                  </a:lnTo>
                  <a:lnTo>
                    <a:pt x="3746" y="2075"/>
                  </a:lnTo>
                  <a:lnTo>
                    <a:pt x="3692" y="2054"/>
                  </a:lnTo>
                  <a:lnTo>
                    <a:pt x="3638" y="2028"/>
                  </a:lnTo>
                  <a:lnTo>
                    <a:pt x="3582" y="2001"/>
                  </a:lnTo>
                  <a:lnTo>
                    <a:pt x="3527" y="1972"/>
                  </a:lnTo>
                  <a:lnTo>
                    <a:pt x="3471" y="1938"/>
                  </a:lnTo>
                  <a:lnTo>
                    <a:pt x="3414" y="1902"/>
                  </a:lnTo>
                  <a:lnTo>
                    <a:pt x="3356" y="1865"/>
                  </a:lnTo>
                  <a:lnTo>
                    <a:pt x="3298" y="1823"/>
                  </a:lnTo>
                  <a:lnTo>
                    <a:pt x="3239" y="1778"/>
                  </a:lnTo>
                  <a:lnTo>
                    <a:pt x="3180" y="1731"/>
                  </a:lnTo>
                  <a:lnTo>
                    <a:pt x="3120" y="1681"/>
                  </a:lnTo>
                  <a:lnTo>
                    <a:pt x="3059" y="1626"/>
                  </a:lnTo>
                  <a:lnTo>
                    <a:pt x="2999" y="1570"/>
                  </a:lnTo>
                  <a:lnTo>
                    <a:pt x="2937" y="1508"/>
                  </a:lnTo>
                  <a:lnTo>
                    <a:pt x="2937" y="1508"/>
                  </a:lnTo>
                  <a:lnTo>
                    <a:pt x="2816" y="1387"/>
                  </a:lnTo>
                  <a:lnTo>
                    <a:pt x="2697" y="1271"/>
                  </a:lnTo>
                  <a:lnTo>
                    <a:pt x="2581" y="1161"/>
                  </a:lnTo>
                  <a:lnTo>
                    <a:pt x="2470" y="1058"/>
                  </a:lnTo>
                  <a:lnTo>
                    <a:pt x="2361" y="959"/>
                  </a:lnTo>
                  <a:lnTo>
                    <a:pt x="2255" y="867"/>
                  </a:lnTo>
                  <a:lnTo>
                    <a:pt x="2151" y="780"/>
                  </a:lnTo>
                  <a:lnTo>
                    <a:pt x="2050" y="699"/>
                  </a:lnTo>
                  <a:lnTo>
                    <a:pt x="1951" y="624"/>
                  </a:lnTo>
                  <a:lnTo>
                    <a:pt x="1854" y="552"/>
                  </a:lnTo>
                  <a:lnTo>
                    <a:pt x="1759" y="486"/>
                  </a:lnTo>
                  <a:lnTo>
                    <a:pt x="1668" y="427"/>
                  </a:lnTo>
                  <a:lnTo>
                    <a:pt x="1576" y="370"/>
                  </a:lnTo>
                  <a:lnTo>
                    <a:pt x="1487" y="318"/>
                  </a:lnTo>
                  <a:lnTo>
                    <a:pt x="1400" y="270"/>
                  </a:lnTo>
                  <a:lnTo>
                    <a:pt x="1314" y="228"/>
                  </a:lnTo>
                  <a:lnTo>
                    <a:pt x="1229" y="189"/>
                  </a:lnTo>
                  <a:lnTo>
                    <a:pt x="1144" y="154"/>
                  </a:lnTo>
                  <a:lnTo>
                    <a:pt x="1061" y="123"/>
                  </a:lnTo>
                  <a:lnTo>
                    <a:pt x="979" y="96"/>
                  </a:lnTo>
                  <a:lnTo>
                    <a:pt x="897" y="73"/>
                  </a:lnTo>
                  <a:lnTo>
                    <a:pt x="817" y="54"/>
                  </a:lnTo>
                  <a:lnTo>
                    <a:pt x="736" y="36"/>
                  </a:lnTo>
                  <a:lnTo>
                    <a:pt x="656" y="23"/>
                  </a:lnTo>
                  <a:lnTo>
                    <a:pt x="575" y="13"/>
                  </a:lnTo>
                  <a:lnTo>
                    <a:pt x="495" y="7"/>
                  </a:lnTo>
                  <a:lnTo>
                    <a:pt x="413" y="2"/>
                  </a:lnTo>
                  <a:lnTo>
                    <a:pt x="332" y="0"/>
                  </a:lnTo>
                  <a:lnTo>
                    <a:pt x="250" y="2"/>
                  </a:lnTo>
                  <a:lnTo>
                    <a:pt x="168" y="5"/>
                  </a:lnTo>
                  <a:lnTo>
                    <a:pt x="85" y="10"/>
                  </a:lnTo>
                  <a:lnTo>
                    <a:pt x="0" y="1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631300" name="Freeform 68"/>
            <p:cNvSpPr>
              <a:spLocks/>
            </p:cNvSpPr>
            <p:nvPr/>
          </p:nvSpPr>
          <p:spPr bwMode="auto">
            <a:xfrm>
              <a:off x="434" y="870"/>
              <a:ext cx="5259" cy="1056"/>
            </a:xfrm>
            <a:custGeom>
              <a:avLst/>
              <a:gdLst/>
              <a:ahLst/>
              <a:cxnLst>
                <a:cxn ang="0">
                  <a:pos x="5259" y="1687"/>
                </a:cxn>
                <a:cxn ang="0">
                  <a:pos x="5214" y="1731"/>
                </a:cxn>
                <a:cxn ang="0">
                  <a:pos x="5160" y="1779"/>
                </a:cxn>
                <a:cxn ang="0">
                  <a:pos x="5087" y="1837"/>
                </a:cxn>
                <a:cxn ang="0">
                  <a:pos x="4994" y="1900"/>
                </a:cxn>
                <a:cxn ang="0">
                  <a:pos x="4883" y="1963"/>
                </a:cxn>
                <a:cxn ang="0">
                  <a:pos x="4755" y="2020"/>
                </a:cxn>
                <a:cxn ang="0">
                  <a:pos x="4684" y="2045"/>
                </a:cxn>
                <a:cxn ang="0">
                  <a:pos x="4611" y="2068"/>
                </a:cxn>
                <a:cxn ang="0">
                  <a:pos x="4531" y="2086"/>
                </a:cxn>
                <a:cxn ang="0">
                  <a:pos x="4449" y="2100"/>
                </a:cxn>
                <a:cxn ang="0">
                  <a:pos x="4363" y="2108"/>
                </a:cxn>
                <a:cxn ang="0">
                  <a:pos x="4275" y="2112"/>
                </a:cxn>
                <a:cxn ang="0">
                  <a:pos x="4181" y="2107"/>
                </a:cxn>
                <a:cxn ang="0">
                  <a:pos x="4084" y="2097"/>
                </a:cxn>
                <a:cxn ang="0">
                  <a:pos x="3984" y="2079"/>
                </a:cxn>
                <a:cxn ang="0">
                  <a:pos x="3882" y="2052"/>
                </a:cxn>
                <a:cxn ang="0">
                  <a:pos x="3776" y="2016"/>
                </a:cxn>
                <a:cxn ang="0">
                  <a:pos x="3668" y="1971"/>
                </a:cxn>
                <a:cxn ang="0">
                  <a:pos x="3555" y="1916"/>
                </a:cxn>
                <a:cxn ang="0">
                  <a:pos x="3441" y="1850"/>
                </a:cxn>
                <a:cxn ang="0">
                  <a:pos x="3325" y="1773"/>
                </a:cxn>
                <a:cxn ang="0">
                  <a:pos x="3205" y="1682"/>
                </a:cxn>
                <a:cxn ang="0">
                  <a:pos x="3083" y="1579"/>
                </a:cxn>
                <a:cxn ang="0">
                  <a:pos x="2958" y="1463"/>
                </a:cxn>
                <a:cxn ang="0">
                  <a:pos x="2835" y="1343"/>
                </a:cxn>
                <a:cxn ang="0">
                  <a:pos x="2599" y="1122"/>
                </a:cxn>
                <a:cxn ang="0">
                  <a:pos x="2374" y="923"/>
                </a:cxn>
                <a:cxn ang="0">
                  <a:pos x="2161" y="747"/>
                </a:cxn>
                <a:cxn ang="0">
                  <a:pos x="1960" y="594"/>
                </a:cxn>
                <a:cxn ang="0">
                  <a:pos x="1767" y="460"/>
                </a:cxn>
                <a:cxn ang="0">
                  <a:pos x="1581" y="347"/>
                </a:cxn>
                <a:cxn ang="0">
                  <a:pos x="1403" y="250"/>
                </a:cxn>
                <a:cxn ang="0">
                  <a:pos x="1231" y="171"/>
                </a:cxn>
                <a:cxn ang="0">
                  <a:pos x="1063" y="109"/>
                </a:cxn>
                <a:cxn ang="0">
                  <a:pos x="898" y="63"/>
                </a:cxn>
                <a:cxn ang="0">
                  <a:pos x="735" y="29"/>
                </a:cxn>
                <a:cxn ang="0">
                  <a:pos x="574" y="8"/>
                </a:cxn>
                <a:cxn ang="0">
                  <a:pos x="412" y="0"/>
                </a:cxn>
                <a:cxn ang="0">
                  <a:pos x="249" y="3"/>
                </a:cxn>
                <a:cxn ang="0">
                  <a:pos x="84" y="16"/>
                </a:cxn>
              </a:cxnLst>
              <a:rect l="0" t="0" r="r" b="b"/>
              <a:pathLst>
                <a:path w="5259" h="2112">
                  <a:moveTo>
                    <a:pt x="5259" y="1687"/>
                  </a:moveTo>
                  <a:lnTo>
                    <a:pt x="5259" y="1687"/>
                  </a:lnTo>
                  <a:lnTo>
                    <a:pt x="5248" y="1698"/>
                  </a:lnTo>
                  <a:lnTo>
                    <a:pt x="5214" y="1731"/>
                  </a:lnTo>
                  <a:lnTo>
                    <a:pt x="5189" y="1753"/>
                  </a:lnTo>
                  <a:lnTo>
                    <a:pt x="5160" y="1779"/>
                  </a:lnTo>
                  <a:lnTo>
                    <a:pt x="5127" y="1806"/>
                  </a:lnTo>
                  <a:lnTo>
                    <a:pt x="5087" y="1837"/>
                  </a:lnTo>
                  <a:lnTo>
                    <a:pt x="5044" y="1868"/>
                  </a:lnTo>
                  <a:lnTo>
                    <a:pt x="4994" y="1900"/>
                  </a:lnTo>
                  <a:lnTo>
                    <a:pt x="4941" y="1931"/>
                  </a:lnTo>
                  <a:lnTo>
                    <a:pt x="4883" y="1963"/>
                  </a:lnTo>
                  <a:lnTo>
                    <a:pt x="4822" y="1992"/>
                  </a:lnTo>
                  <a:lnTo>
                    <a:pt x="4755" y="2020"/>
                  </a:lnTo>
                  <a:lnTo>
                    <a:pt x="4720" y="2033"/>
                  </a:lnTo>
                  <a:lnTo>
                    <a:pt x="4684" y="2045"/>
                  </a:lnTo>
                  <a:lnTo>
                    <a:pt x="4648" y="2057"/>
                  </a:lnTo>
                  <a:lnTo>
                    <a:pt x="4611" y="2068"/>
                  </a:lnTo>
                  <a:lnTo>
                    <a:pt x="4572" y="2078"/>
                  </a:lnTo>
                  <a:lnTo>
                    <a:pt x="4531" y="2086"/>
                  </a:lnTo>
                  <a:lnTo>
                    <a:pt x="4491" y="2094"/>
                  </a:lnTo>
                  <a:lnTo>
                    <a:pt x="4449" y="2100"/>
                  </a:lnTo>
                  <a:lnTo>
                    <a:pt x="4406" y="2105"/>
                  </a:lnTo>
                  <a:lnTo>
                    <a:pt x="4363" y="2108"/>
                  </a:lnTo>
                  <a:lnTo>
                    <a:pt x="4319" y="2110"/>
                  </a:lnTo>
                  <a:lnTo>
                    <a:pt x="4275" y="2112"/>
                  </a:lnTo>
                  <a:lnTo>
                    <a:pt x="4227" y="2110"/>
                  </a:lnTo>
                  <a:lnTo>
                    <a:pt x="4181" y="2107"/>
                  </a:lnTo>
                  <a:lnTo>
                    <a:pt x="4133" y="2104"/>
                  </a:lnTo>
                  <a:lnTo>
                    <a:pt x="4084" y="2097"/>
                  </a:lnTo>
                  <a:lnTo>
                    <a:pt x="4036" y="2089"/>
                  </a:lnTo>
                  <a:lnTo>
                    <a:pt x="3984" y="2079"/>
                  </a:lnTo>
                  <a:lnTo>
                    <a:pt x="3934" y="2066"/>
                  </a:lnTo>
                  <a:lnTo>
                    <a:pt x="3882" y="2052"/>
                  </a:lnTo>
                  <a:lnTo>
                    <a:pt x="3829" y="2036"/>
                  </a:lnTo>
                  <a:lnTo>
                    <a:pt x="3776" y="2016"/>
                  </a:lnTo>
                  <a:lnTo>
                    <a:pt x="3722" y="1995"/>
                  </a:lnTo>
                  <a:lnTo>
                    <a:pt x="3668" y="1971"/>
                  </a:lnTo>
                  <a:lnTo>
                    <a:pt x="3612" y="1945"/>
                  </a:lnTo>
                  <a:lnTo>
                    <a:pt x="3555" y="1916"/>
                  </a:lnTo>
                  <a:lnTo>
                    <a:pt x="3498" y="1884"/>
                  </a:lnTo>
                  <a:lnTo>
                    <a:pt x="3441" y="1850"/>
                  </a:lnTo>
                  <a:lnTo>
                    <a:pt x="3383" y="1813"/>
                  </a:lnTo>
                  <a:lnTo>
                    <a:pt x="3325" y="1773"/>
                  </a:lnTo>
                  <a:lnTo>
                    <a:pt x="3265" y="1729"/>
                  </a:lnTo>
                  <a:lnTo>
                    <a:pt x="3205" y="1682"/>
                  </a:lnTo>
                  <a:lnTo>
                    <a:pt x="3144" y="1632"/>
                  </a:lnTo>
                  <a:lnTo>
                    <a:pt x="3083" y="1579"/>
                  </a:lnTo>
                  <a:lnTo>
                    <a:pt x="3021" y="1522"/>
                  </a:lnTo>
                  <a:lnTo>
                    <a:pt x="2958" y="1463"/>
                  </a:lnTo>
                  <a:lnTo>
                    <a:pt x="2958" y="1463"/>
                  </a:lnTo>
                  <a:lnTo>
                    <a:pt x="2835" y="1343"/>
                  </a:lnTo>
                  <a:lnTo>
                    <a:pt x="2715" y="1228"/>
                  </a:lnTo>
                  <a:lnTo>
                    <a:pt x="2599" y="1122"/>
                  </a:lnTo>
                  <a:lnTo>
                    <a:pt x="2485" y="1020"/>
                  </a:lnTo>
                  <a:lnTo>
                    <a:pt x="2374" y="923"/>
                  </a:lnTo>
                  <a:lnTo>
                    <a:pt x="2267" y="833"/>
                  </a:lnTo>
                  <a:lnTo>
                    <a:pt x="2161" y="747"/>
                  </a:lnTo>
                  <a:lnTo>
                    <a:pt x="2060" y="668"/>
                  </a:lnTo>
                  <a:lnTo>
                    <a:pt x="1960" y="594"/>
                  </a:lnTo>
                  <a:lnTo>
                    <a:pt x="1861" y="524"/>
                  </a:lnTo>
                  <a:lnTo>
                    <a:pt x="1767" y="460"/>
                  </a:lnTo>
                  <a:lnTo>
                    <a:pt x="1673" y="400"/>
                  </a:lnTo>
                  <a:lnTo>
                    <a:pt x="1581" y="347"/>
                  </a:lnTo>
                  <a:lnTo>
                    <a:pt x="1492" y="297"/>
                  </a:lnTo>
                  <a:lnTo>
                    <a:pt x="1403" y="250"/>
                  </a:lnTo>
                  <a:lnTo>
                    <a:pt x="1316" y="210"/>
                  </a:lnTo>
                  <a:lnTo>
                    <a:pt x="1231" y="171"/>
                  </a:lnTo>
                  <a:lnTo>
                    <a:pt x="1146" y="138"/>
                  </a:lnTo>
                  <a:lnTo>
                    <a:pt x="1063" y="109"/>
                  </a:lnTo>
                  <a:lnTo>
                    <a:pt x="980" y="84"/>
                  </a:lnTo>
                  <a:lnTo>
                    <a:pt x="898" y="63"/>
                  </a:lnTo>
                  <a:lnTo>
                    <a:pt x="816" y="43"/>
                  </a:lnTo>
                  <a:lnTo>
                    <a:pt x="735" y="29"/>
                  </a:lnTo>
                  <a:lnTo>
                    <a:pt x="655" y="17"/>
                  </a:lnTo>
                  <a:lnTo>
                    <a:pt x="574" y="8"/>
                  </a:lnTo>
                  <a:lnTo>
                    <a:pt x="494" y="3"/>
                  </a:lnTo>
                  <a:lnTo>
                    <a:pt x="412" y="0"/>
                  </a:lnTo>
                  <a:lnTo>
                    <a:pt x="331" y="0"/>
                  </a:lnTo>
                  <a:lnTo>
                    <a:pt x="249" y="3"/>
                  </a:lnTo>
                  <a:lnTo>
                    <a:pt x="168" y="8"/>
                  </a:lnTo>
                  <a:lnTo>
                    <a:pt x="84" y="16"/>
                  </a:lnTo>
                  <a:lnTo>
                    <a:pt x="0" y="25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631301" name="Freeform 69"/>
            <p:cNvSpPr>
              <a:spLocks/>
            </p:cNvSpPr>
            <p:nvPr/>
          </p:nvSpPr>
          <p:spPr bwMode="auto">
            <a:xfrm>
              <a:off x="450" y="890"/>
              <a:ext cx="5283" cy="1021"/>
            </a:xfrm>
            <a:custGeom>
              <a:avLst/>
              <a:gdLst/>
              <a:ahLst/>
              <a:cxnLst>
                <a:cxn ang="0">
                  <a:pos x="5283" y="1597"/>
                </a:cxn>
                <a:cxn ang="0">
                  <a:pos x="5240" y="1642"/>
                </a:cxn>
                <a:cxn ang="0">
                  <a:pos x="5187" y="1691"/>
                </a:cxn>
                <a:cxn ang="0">
                  <a:pos x="5114" y="1750"/>
                </a:cxn>
                <a:cxn ang="0">
                  <a:pos x="5022" y="1817"/>
                </a:cxn>
                <a:cxn ang="0">
                  <a:pos x="4912" y="1881"/>
                </a:cxn>
                <a:cxn ang="0">
                  <a:pos x="4818" y="1928"/>
                </a:cxn>
                <a:cxn ang="0">
                  <a:pos x="4750" y="1955"/>
                </a:cxn>
                <a:cxn ang="0">
                  <a:pos x="4678" y="1981"/>
                </a:cxn>
                <a:cxn ang="0">
                  <a:pos x="4601" y="2002"/>
                </a:cxn>
                <a:cxn ang="0">
                  <a:pos x="4522" y="2020"/>
                </a:cxn>
                <a:cxn ang="0">
                  <a:pos x="4438" y="2033"/>
                </a:cxn>
                <a:cxn ang="0">
                  <a:pos x="4350" y="2041"/>
                </a:cxn>
                <a:cxn ang="0">
                  <a:pos x="4259" y="2043"/>
                </a:cxn>
                <a:cxn ang="0">
                  <a:pos x="4164" y="2038"/>
                </a:cxn>
                <a:cxn ang="0">
                  <a:pos x="4066" y="2025"/>
                </a:cxn>
                <a:cxn ang="0">
                  <a:pos x="3964" y="2005"/>
                </a:cxn>
                <a:cxn ang="0">
                  <a:pos x="3860" y="1976"/>
                </a:cxn>
                <a:cxn ang="0">
                  <a:pos x="3752" y="1938"/>
                </a:cxn>
                <a:cxn ang="0">
                  <a:pos x="3641" y="1889"/>
                </a:cxn>
                <a:cxn ang="0">
                  <a:pos x="3527" y="1831"/>
                </a:cxn>
                <a:cxn ang="0">
                  <a:pos x="3410" y="1760"/>
                </a:cxn>
                <a:cxn ang="0">
                  <a:pos x="3291" y="1679"/>
                </a:cxn>
                <a:cxn ang="0">
                  <a:pos x="3169" y="1584"/>
                </a:cxn>
                <a:cxn ang="0">
                  <a:pos x="3044" y="1477"/>
                </a:cxn>
                <a:cxn ang="0">
                  <a:pos x="2980" y="1418"/>
                </a:cxn>
                <a:cxn ang="0">
                  <a:pos x="2734" y="1188"/>
                </a:cxn>
                <a:cxn ang="0">
                  <a:pos x="2499" y="982"/>
                </a:cxn>
                <a:cxn ang="0">
                  <a:pos x="2279" y="799"/>
                </a:cxn>
                <a:cxn ang="0">
                  <a:pos x="2069" y="638"/>
                </a:cxn>
                <a:cxn ang="0">
                  <a:pos x="1869" y="497"/>
                </a:cxn>
                <a:cxn ang="0">
                  <a:pos x="1679" y="378"/>
                </a:cxn>
                <a:cxn ang="0">
                  <a:pos x="1496" y="276"/>
                </a:cxn>
                <a:cxn ang="0">
                  <a:pos x="1319" y="192"/>
                </a:cxn>
                <a:cxn ang="0">
                  <a:pos x="1148" y="124"/>
                </a:cxn>
                <a:cxn ang="0">
                  <a:pos x="980" y="73"/>
                </a:cxn>
                <a:cxn ang="0">
                  <a:pos x="817" y="36"/>
                </a:cxn>
                <a:cxn ang="0">
                  <a:pos x="654" y="11"/>
                </a:cxn>
                <a:cxn ang="0">
                  <a:pos x="493" y="2"/>
                </a:cxn>
                <a:cxn ang="0">
                  <a:pos x="331" y="2"/>
                </a:cxn>
                <a:cxn ang="0">
                  <a:pos x="167" y="13"/>
                </a:cxn>
                <a:cxn ang="0">
                  <a:pos x="0" y="34"/>
                </a:cxn>
              </a:cxnLst>
              <a:rect l="0" t="0" r="r" b="b"/>
              <a:pathLst>
                <a:path w="5283" h="2043">
                  <a:moveTo>
                    <a:pt x="5283" y="1597"/>
                  </a:moveTo>
                  <a:lnTo>
                    <a:pt x="5283" y="1597"/>
                  </a:lnTo>
                  <a:lnTo>
                    <a:pt x="5272" y="1608"/>
                  </a:lnTo>
                  <a:lnTo>
                    <a:pt x="5240" y="1642"/>
                  </a:lnTo>
                  <a:lnTo>
                    <a:pt x="5215" y="1665"/>
                  </a:lnTo>
                  <a:lnTo>
                    <a:pt x="5187" y="1691"/>
                  </a:lnTo>
                  <a:lnTo>
                    <a:pt x="5153" y="1720"/>
                  </a:lnTo>
                  <a:lnTo>
                    <a:pt x="5114" y="1750"/>
                  </a:lnTo>
                  <a:lnTo>
                    <a:pt x="5071" y="1783"/>
                  </a:lnTo>
                  <a:lnTo>
                    <a:pt x="5022" y="1817"/>
                  </a:lnTo>
                  <a:lnTo>
                    <a:pt x="4969" y="1849"/>
                  </a:lnTo>
                  <a:lnTo>
                    <a:pt x="4912" y="1881"/>
                  </a:lnTo>
                  <a:lnTo>
                    <a:pt x="4850" y="1912"/>
                  </a:lnTo>
                  <a:lnTo>
                    <a:pt x="4818" y="1928"/>
                  </a:lnTo>
                  <a:lnTo>
                    <a:pt x="4785" y="1942"/>
                  </a:lnTo>
                  <a:lnTo>
                    <a:pt x="4750" y="1955"/>
                  </a:lnTo>
                  <a:lnTo>
                    <a:pt x="4714" y="1968"/>
                  </a:lnTo>
                  <a:lnTo>
                    <a:pt x="4678" y="1981"/>
                  </a:lnTo>
                  <a:lnTo>
                    <a:pt x="4640" y="1993"/>
                  </a:lnTo>
                  <a:lnTo>
                    <a:pt x="4601" y="2002"/>
                  </a:lnTo>
                  <a:lnTo>
                    <a:pt x="4563" y="2012"/>
                  </a:lnTo>
                  <a:lnTo>
                    <a:pt x="4522" y="2020"/>
                  </a:lnTo>
                  <a:lnTo>
                    <a:pt x="4481" y="2028"/>
                  </a:lnTo>
                  <a:lnTo>
                    <a:pt x="4438" y="2033"/>
                  </a:lnTo>
                  <a:lnTo>
                    <a:pt x="4395" y="2038"/>
                  </a:lnTo>
                  <a:lnTo>
                    <a:pt x="4350" y="2041"/>
                  </a:lnTo>
                  <a:lnTo>
                    <a:pt x="4304" y="2043"/>
                  </a:lnTo>
                  <a:lnTo>
                    <a:pt x="4259" y="2043"/>
                  </a:lnTo>
                  <a:lnTo>
                    <a:pt x="4211" y="2041"/>
                  </a:lnTo>
                  <a:lnTo>
                    <a:pt x="4164" y="2038"/>
                  </a:lnTo>
                  <a:lnTo>
                    <a:pt x="4116" y="2033"/>
                  </a:lnTo>
                  <a:lnTo>
                    <a:pt x="4066" y="2025"/>
                  </a:lnTo>
                  <a:lnTo>
                    <a:pt x="4016" y="2017"/>
                  </a:lnTo>
                  <a:lnTo>
                    <a:pt x="3964" y="2005"/>
                  </a:lnTo>
                  <a:lnTo>
                    <a:pt x="3913" y="1991"/>
                  </a:lnTo>
                  <a:lnTo>
                    <a:pt x="3860" y="1976"/>
                  </a:lnTo>
                  <a:lnTo>
                    <a:pt x="3806" y="1959"/>
                  </a:lnTo>
                  <a:lnTo>
                    <a:pt x="3752" y="1938"/>
                  </a:lnTo>
                  <a:lnTo>
                    <a:pt x="3696" y="1915"/>
                  </a:lnTo>
                  <a:lnTo>
                    <a:pt x="3641" y="1889"/>
                  </a:lnTo>
                  <a:lnTo>
                    <a:pt x="3584" y="1862"/>
                  </a:lnTo>
                  <a:lnTo>
                    <a:pt x="3527" y="1831"/>
                  </a:lnTo>
                  <a:lnTo>
                    <a:pt x="3469" y="1797"/>
                  </a:lnTo>
                  <a:lnTo>
                    <a:pt x="3410" y="1760"/>
                  </a:lnTo>
                  <a:lnTo>
                    <a:pt x="3350" y="1721"/>
                  </a:lnTo>
                  <a:lnTo>
                    <a:pt x="3291" y="1679"/>
                  </a:lnTo>
                  <a:lnTo>
                    <a:pt x="3230" y="1634"/>
                  </a:lnTo>
                  <a:lnTo>
                    <a:pt x="3169" y="1584"/>
                  </a:lnTo>
                  <a:lnTo>
                    <a:pt x="3106" y="1532"/>
                  </a:lnTo>
                  <a:lnTo>
                    <a:pt x="3044" y="1477"/>
                  </a:lnTo>
                  <a:lnTo>
                    <a:pt x="2980" y="1418"/>
                  </a:lnTo>
                  <a:lnTo>
                    <a:pt x="2980" y="1418"/>
                  </a:lnTo>
                  <a:lnTo>
                    <a:pt x="2855" y="1300"/>
                  </a:lnTo>
                  <a:lnTo>
                    <a:pt x="2734" y="1188"/>
                  </a:lnTo>
                  <a:lnTo>
                    <a:pt x="2615" y="1082"/>
                  </a:lnTo>
                  <a:lnTo>
                    <a:pt x="2499" y="982"/>
                  </a:lnTo>
                  <a:lnTo>
                    <a:pt x="2388" y="888"/>
                  </a:lnTo>
                  <a:lnTo>
                    <a:pt x="2279" y="799"/>
                  </a:lnTo>
                  <a:lnTo>
                    <a:pt x="2173" y="715"/>
                  </a:lnTo>
                  <a:lnTo>
                    <a:pt x="2069" y="638"/>
                  </a:lnTo>
                  <a:lnTo>
                    <a:pt x="1968" y="565"/>
                  </a:lnTo>
                  <a:lnTo>
                    <a:pt x="1869" y="497"/>
                  </a:lnTo>
                  <a:lnTo>
                    <a:pt x="1773" y="434"/>
                  </a:lnTo>
                  <a:lnTo>
                    <a:pt x="1679" y="378"/>
                  </a:lnTo>
                  <a:lnTo>
                    <a:pt x="1586" y="325"/>
                  </a:lnTo>
                  <a:lnTo>
                    <a:pt x="1496" y="276"/>
                  </a:lnTo>
                  <a:lnTo>
                    <a:pt x="1407" y="231"/>
                  </a:lnTo>
                  <a:lnTo>
                    <a:pt x="1319" y="192"/>
                  </a:lnTo>
                  <a:lnTo>
                    <a:pt x="1233" y="155"/>
                  </a:lnTo>
                  <a:lnTo>
                    <a:pt x="1148" y="124"/>
                  </a:lnTo>
                  <a:lnTo>
                    <a:pt x="1064" y="97"/>
                  </a:lnTo>
                  <a:lnTo>
                    <a:pt x="980" y="73"/>
                  </a:lnTo>
                  <a:lnTo>
                    <a:pt x="899" y="52"/>
                  </a:lnTo>
                  <a:lnTo>
                    <a:pt x="817" y="36"/>
                  </a:lnTo>
                  <a:lnTo>
                    <a:pt x="736" y="23"/>
                  </a:lnTo>
                  <a:lnTo>
                    <a:pt x="654" y="11"/>
                  </a:lnTo>
                  <a:lnTo>
                    <a:pt x="574" y="5"/>
                  </a:lnTo>
                  <a:lnTo>
                    <a:pt x="493" y="2"/>
                  </a:lnTo>
                  <a:lnTo>
                    <a:pt x="413" y="0"/>
                  </a:lnTo>
                  <a:lnTo>
                    <a:pt x="331" y="2"/>
                  </a:lnTo>
                  <a:lnTo>
                    <a:pt x="250" y="6"/>
                  </a:lnTo>
                  <a:lnTo>
                    <a:pt x="167" y="13"/>
                  </a:lnTo>
                  <a:lnTo>
                    <a:pt x="85" y="23"/>
                  </a:lnTo>
                  <a:lnTo>
                    <a:pt x="0" y="3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631302" name="Freeform 70"/>
            <p:cNvSpPr>
              <a:spLocks/>
            </p:cNvSpPr>
            <p:nvPr/>
          </p:nvSpPr>
          <p:spPr bwMode="auto">
            <a:xfrm>
              <a:off x="467" y="910"/>
              <a:ext cx="5306" cy="988"/>
            </a:xfrm>
            <a:custGeom>
              <a:avLst/>
              <a:gdLst/>
              <a:ahLst/>
              <a:cxnLst>
                <a:cxn ang="0">
                  <a:pos x="5306" y="1505"/>
                </a:cxn>
                <a:cxn ang="0">
                  <a:pos x="5263" y="1552"/>
                </a:cxn>
                <a:cxn ang="0">
                  <a:pos x="5211" y="1602"/>
                </a:cxn>
                <a:cxn ang="0">
                  <a:pos x="5138" y="1663"/>
                </a:cxn>
                <a:cxn ang="0">
                  <a:pos x="5048" y="1731"/>
                </a:cxn>
                <a:cxn ang="0">
                  <a:pos x="4939" y="1799"/>
                </a:cxn>
                <a:cxn ang="0">
                  <a:pos x="4845" y="1848"/>
                </a:cxn>
                <a:cxn ang="0">
                  <a:pos x="4779" y="1877"/>
                </a:cxn>
                <a:cxn ang="0">
                  <a:pos x="4707" y="1904"/>
                </a:cxn>
                <a:cxn ang="0">
                  <a:pos x="4630" y="1928"/>
                </a:cxn>
                <a:cxn ang="0">
                  <a:pos x="4551" y="1948"/>
                </a:cxn>
                <a:cxn ang="0">
                  <a:pos x="4468" y="1962"/>
                </a:cxn>
                <a:cxn ang="0">
                  <a:pos x="4380" y="1972"/>
                </a:cxn>
                <a:cxn ang="0">
                  <a:pos x="4289" y="1975"/>
                </a:cxn>
                <a:cxn ang="0">
                  <a:pos x="4194" y="1972"/>
                </a:cxn>
                <a:cxn ang="0">
                  <a:pos x="4096" y="1961"/>
                </a:cxn>
                <a:cxn ang="0">
                  <a:pos x="3993" y="1943"/>
                </a:cxn>
                <a:cxn ang="0">
                  <a:pos x="3889" y="1915"/>
                </a:cxn>
                <a:cxn ang="0">
                  <a:pos x="3779" y="1880"/>
                </a:cxn>
                <a:cxn ang="0">
                  <a:pos x="3668" y="1833"/>
                </a:cxn>
                <a:cxn ang="0">
                  <a:pos x="3553" y="1777"/>
                </a:cxn>
                <a:cxn ang="0">
                  <a:pos x="3436" y="1709"/>
                </a:cxn>
                <a:cxn ang="0">
                  <a:pos x="3315" y="1630"/>
                </a:cxn>
                <a:cxn ang="0">
                  <a:pos x="3192" y="1536"/>
                </a:cxn>
                <a:cxn ang="0">
                  <a:pos x="3066" y="1431"/>
                </a:cxn>
                <a:cxn ang="0">
                  <a:pos x="3000" y="1373"/>
                </a:cxn>
                <a:cxn ang="0">
                  <a:pos x="2750" y="1147"/>
                </a:cxn>
                <a:cxn ang="0">
                  <a:pos x="2514" y="945"/>
                </a:cxn>
                <a:cxn ang="0">
                  <a:pos x="2291" y="766"/>
                </a:cxn>
                <a:cxn ang="0">
                  <a:pos x="2078" y="607"/>
                </a:cxn>
                <a:cxn ang="0">
                  <a:pos x="1876" y="470"/>
                </a:cxn>
                <a:cxn ang="0">
                  <a:pos x="1684" y="354"/>
                </a:cxn>
                <a:cxn ang="0">
                  <a:pos x="1499" y="255"/>
                </a:cxn>
                <a:cxn ang="0">
                  <a:pos x="1322" y="175"/>
                </a:cxn>
                <a:cxn ang="0">
                  <a:pos x="1149" y="110"/>
                </a:cxn>
                <a:cxn ang="0">
                  <a:pos x="981" y="62"/>
                </a:cxn>
                <a:cxn ang="0">
                  <a:pos x="816" y="28"/>
                </a:cxn>
                <a:cxn ang="0">
                  <a:pos x="654" y="7"/>
                </a:cxn>
                <a:cxn ang="0">
                  <a:pos x="493" y="0"/>
                </a:cxn>
                <a:cxn ang="0">
                  <a:pos x="330" y="4"/>
                </a:cxn>
                <a:cxn ang="0">
                  <a:pos x="166" y="18"/>
                </a:cxn>
                <a:cxn ang="0">
                  <a:pos x="0" y="42"/>
                </a:cxn>
              </a:cxnLst>
              <a:rect l="0" t="0" r="r" b="b"/>
              <a:pathLst>
                <a:path w="5306" h="1975">
                  <a:moveTo>
                    <a:pt x="5306" y="1505"/>
                  </a:moveTo>
                  <a:lnTo>
                    <a:pt x="5306" y="1505"/>
                  </a:lnTo>
                  <a:lnTo>
                    <a:pt x="5295" y="1518"/>
                  </a:lnTo>
                  <a:lnTo>
                    <a:pt x="5263" y="1552"/>
                  </a:lnTo>
                  <a:lnTo>
                    <a:pt x="5240" y="1576"/>
                  </a:lnTo>
                  <a:lnTo>
                    <a:pt x="5211" y="1602"/>
                  </a:lnTo>
                  <a:lnTo>
                    <a:pt x="5177" y="1633"/>
                  </a:lnTo>
                  <a:lnTo>
                    <a:pt x="5138" y="1663"/>
                  </a:lnTo>
                  <a:lnTo>
                    <a:pt x="5095" y="1697"/>
                  </a:lnTo>
                  <a:lnTo>
                    <a:pt x="5048" y="1731"/>
                  </a:lnTo>
                  <a:lnTo>
                    <a:pt x="4995" y="1765"/>
                  </a:lnTo>
                  <a:lnTo>
                    <a:pt x="4939" y="1799"/>
                  </a:lnTo>
                  <a:lnTo>
                    <a:pt x="4877" y="1831"/>
                  </a:lnTo>
                  <a:lnTo>
                    <a:pt x="4845" y="1848"/>
                  </a:lnTo>
                  <a:lnTo>
                    <a:pt x="4812" y="1862"/>
                  </a:lnTo>
                  <a:lnTo>
                    <a:pt x="4779" y="1877"/>
                  </a:lnTo>
                  <a:lnTo>
                    <a:pt x="4743" y="1891"/>
                  </a:lnTo>
                  <a:lnTo>
                    <a:pt x="4707" y="1904"/>
                  </a:lnTo>
                  <a:lnTo>
                    <a:pt x="4669" y="1917"/>
                  </a:lnTo>
                  <a:lnTo>
                    <a:pt x="4630" y="1928"/>
                  </a:lnTo>
                  <a:lnTo>
                    <a:pt x="4591" y="1938"/>
                  </a:lnTo>
                  <a:lnTo>
                    <a:pt x="4551" y="1948"/>
                  </a:lnTo>
                  <a:lnTo>
                    <a:pt x="4509" y="1956"/>
                  </a:lnTo>
                  <a:lnTo>
                    <a:pt x="4468" y="1962"/>
                  </a:lnTo>
                  <a:lnTo>
                    <a:pt x="4423" y="1967"/>
                  </a:lnTo>
                  <a:lnTo>
                    <a:pt x="4380" y="1972"/>
                  </a:lnTo>
                  <a:lnTo>
                    <a:pt x="4335" y="1974"/>
                  </a:lnTo>
                  <a:lnTo>
                    <a:pt x="4289" y="1975"/>
                  </a:lnTo>
                  <a:lnTo>
                    <a:pt x="4242" y="1974"/>
                  </a:lnTo>
                  <a:lnTo>
                    <a:pt x="4194" y="1972"/>
                  </a:lnTo>
                  <a:lnTo>
                    <a:pt x="4144" y="1967"/>
                  </a:lnTo>
                  <a:lnTo>
                    <a:pt x="4096" y="1961"/>
                  </a:lnTo>
                  <a:lnTo>
                    <a:pt x="4044" y="1953"/>
                  </a:lnTo>
                  <a:lnTo>
                    <a:pt x="3993" y="1943"/>
                  </a:lnTo>
                  <a:lnTo>
                    <a:pt x="3942" y="1930"/>
                  </a:lnTo>
                  <a:lnTo>
                    <a:pt x="3889" y="1915"/>
                  </a:lnTo>
                  <a:lnTo>
                    <a:pt x="3835" y="1899"/>
                  </a:lnTo>
                  <a:lnTo>
                    <a:pt x="3779" y="1880"/>
                  </a:lnTo>
                  <a:lnTo>
                    <a:pt x="3725" y="1857"/>
                  </a:lnTo>
                  <a:lnTo>
                    <a:pt x="3668" y="1833"/>
                  </a:lnTo>
                  <a:lnTo>
                    <a:pt x="3611" y="1806"/>
                  </a:lnTo>
                  <a:lnTo>
                    <a:pt x="3553" y="1777"/>
                  </a:lnTo>
                  <a:lnTo>
                    <a:pt x="3495" y="1744"/>
                  </a:lnTo>
                  <a:lnTo>
                    <a:pt x="3436" y="1709"/>
                  </a:lnTo>
                  <a:lnTo>
                    <a:pt x="3375" y="1670"/>
                  </a:lnTo>
                  <a:lnTo>
                    <a:pt x="3315" y="1630"/>
                  </a:lnTo>
                  <a:lnTo>
                    <a:pt x="3253" y="1584"/>
                  </a:lnTo>
                  <a:lnTo>
                    <a:pt x="3192" y="1536"/>
                  </a:lnTo>
                  <a:lnTo>
                    <a:pt x="3128" y="1486"/>
                  </a:lnTo>
                  <a:lnTo>
                    <a:pt x="3066" y="1431"/>
                  </a:lnTo>
                  <a:lnTo>
                    <a:pt x="3000" y="1373"/>
                  </a:lnTo>
                  <a:lnTo>
                    <a:pt x="3000" y="1373"/>
                  </a:lnTo>
                  <a:lnTo>
                    <a:pt x="2874" y="1257"/>
                  </a:lnTo>
                  <a:lnTo>
                    <a:pt x="2750" y="1147"/>
                  </a:lnTo>
                  <a:lnTo>
                    <a:pt x="2631" y="1043"/>
                  </a:lnTo>
                  <a:lnTo>
                    <a:pt x="2514" y="945"/>
                  </a:lnTo>
                  <a:lnTo>
                    <a:pt x="2400" y="853"/>
                  </a:lnTo>
                  <a:lnTo>
                    <a:pt x="2291" y="766"/>
                  </a:lnTo>
                  <a:lnTo>
                    <a:pt x="2182" y="683"/>
                  </a:lnTo>
                  <a:lnTo>
                    <a:pt x="2078" y="607"/>
                  </a:lnTo>
                  <a:lnTo>
                    <a:pt x="1976" y="536"/>
                  </a:lnTo>
                  <a:lnTo>
                    <a:pt x="1876" y="470"/>
                  </a:lnTo>
                  <a:lnTo>
                    <a:pt x="1778" y="410"/>
                  </a:lnTo>
                  <a:lnTo>
                    <a:pt x="1684" y="354"/>
                  </a:lnTo>
                  <a:lnTo>
                    <a:pt x="1591" y="302"/>
                  </a:lnTo>
                  <a:lnTo>
                    <a:pt x="1499" y="255"/>
                  </a:lnTo>
                  <a:lnTo>
                    <a:pt x="1409" y="212"/>
                  </a:lnTo>
                  <a:lnTo>
                    <a:pt x="1322" y="175"/>
                  </a:lnTo>
                  <a:lnTo>
                    <a:pt x="1234" y="141"/>
                  </a:lnTo>
                  <a:lnTo>
                    <a:pt x="1149" y="110"/>
                  </a:lnTo>
                  <a:lnTo>
                    <a:pt x="1065" y="84"/>
                  </a:lnTo>
                  <a:lnTo>
                    <a:pt x="981" y="62"/>
                  </a:lnTo>
                  <a:lnTo>
                    <a:pt x="898" y="42"/>
                  </a:lnTo>
                  <a:lnTo>
                    <a:pt x="816" y="28"/>
                  </a:lnTo>
                  <a:lnTo>
                    <a:pt x="736" y="17"/>
                  </a:lnTo>
                  <a:lnTo>
                    <a:pt x="654" y="7"/>
                  </a:lnTo>
                  <a:lnTo>
                    <a:pt x="573" y="2"/>
                  </a:lnTo>
                  <a:lnTo>
                    <a:pt x="493" y="0"/>
                  </a:lnTo>
                  <a:lnTo>
                    <a:pt x="412" y="0"/>
                  </a:lnTo>
                  <a:lnTo>
                    <a:pt x="330" y="4"/>
                  </a:lnTo>
                  <a:lnTo>
                    <a:pt x="248" y="10"/>
                  </a:lnTo>
                  <a:lnTo>
                    <a:pt x="166" y="18"/>
                  </a:lnTo>
                  <a:lnTo>
                    <a:pt x="85" y="29"/>
                  </a:lnTo>
                  <a:lnTo>
                    <a:pt x="0" y="4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631303" name="Freeform 71"/>
            <p:cNvSpPr>
              <a:spLocks/>
            </p:cNvSpPr>
            <p:nvPr/>
          </p:nvSpPr>
          <p:spPr bwMode="auto">
            <a:xfrm>
              <a:off x="485" y="930"/>
              <a:ext cx="5327" cy="953"/>
            </a:xfrm>
            <a:custGeom>
              <a:avLst/>
              <a:gdLst/>
              <a:ahLst/>
              <a:cxnLst>
                <a:cxn ang="0">
                  <a:pos x="5327" y="1416"/>
                </a:cxn>
                <a:cxn ang="0">
                  <a:pos x="5284" y="1463"/>
                </a:cxn>
                <a:cxn ang="0">
                  <a:pos x="5233" y="1515"/>
                </a:cxn>
                <a:cxn ang="0">
                  <a:pos x="5162" y="1578"/>
                </a:cxn>
                <a:cxn ang="0">
                  <a:pos x="5073" y="1647"/>
                </a:cxn>
                <a:cxn ang="0">
                  <a:pos x="4965" y="1718"/>
                </a:cxn>
                <a:cxn ang="0">
                  <a:pos x="4872" y="1768"/>
                </a:cxn>
                <a:cxn ang="0">
                  <a:pos x="4805" y="1799"/>
                </a:cxn>
                <a:cxn ang="0">
                  <a:pos x="4733" y="1828"/>
                </a:cxn>
                <a:cxn ang="0">
                  <a:pos x="4658" y="1854"/>
                </a:cxn>
                <a:cxn ang="0">
                  <a:pos x="4579" y="1875"/>
                </a:cxn>
                <a:cxn ang="0">
                  <a:pos x="4496" y="1891"/>
                </a:cxn>
                <a:cxn ang="0">
                  <a:pos x="4408" y="1902"/>
                </a:cxn>
                <a:cxn ang="0">
                  <a:pos x="4317" y="1907"/>
                </a:cxn>
                <a:cxn ang="0">
                  <a:pos x="4222" y="1907"/>
                </a:cxn>
                <a:cxn ang="0">
                  <a:pos x="4124" y="1897"/>
                </a:cxn>
                <a:cxn ang="0">
                  <a:pos x="4021" y="1881"/>
                </a:cxn>
                <a:cxn ang="0">
                  <a:pos x="3915" y="1857"/>
                </a:cxn>
                <a:cxn ang="0">
                  <a:pos x="3807" y="1821"/>
                </a:cxn>
                <a:cxn ang="0">
                  <a:pos x="3695" y="1778"/>
                </a:cxn>
                <a:cxn ang="0">
                  <a:pos x="3579" y="1723"/>
                </a:cxn>
                <a:cxn ang="0">
                  <a:pos x="3460" y="1657"/>
                </a:cxn>
                <a:cxn ang="0">
                  <a:pos x="3338" y="1579"/>
                </a:cxn>
                <a:cxn ang="0">
                  <a:pos x="3213" y="1489"/>
                </a:cxn>
                <a:cxn ang="0">
                  <a:pos x="3085" y="1386"/>
                </a:cxn>
                <a:cxn ang="0">
                  <a:pos x="3020" y="1329"/>
                </a:cxn>
                <a:cxn ang="0">
                  <a:pos x="2766" y="1108"/>
                </a:cxn>
                <a:cxn ang="0">
                  <a:pos x="2527" y="909"/>
                </a:cxn>
                <a:cxn ang="0">
                  <a:pos x="2301" y="733"/>
                </a:cxn>
                <a:cxn ang="0">
                  <a:pos x="2085" y="578"/>
                </a:cxn>
                <a:cxn ang="0">
                  <a:pos x="1883" y="446"/>
                </a:cxn>
                <a:cxn ang="0">
                  <a:pos x="1688" y="331"/>
                </a:cxn>
                <a:cxn ang="0">
                  <a:pos x="1502" y="236"/>
                </a:cxn>
                <a:cxn ang="0">
                  <a:pos x="1323" y="158"/>
                </a:cxn>
                <a:cxn ang="0">
                  <a:pos x="1150" y="97"/>
                </a:cxn>
                <a:cxn ang="0">
                  <a:pos x="982" y="52"/>
                </a:cxn>
                <a:cxn ang="0">
                  <a:pos x="816" y="21"/>
                </a:cxn>
                <a:cxn ang="0">
                  <a:pos x="654" y="5"/>
                </a:cxn>
                <a:cxn ang="0">
                  <a:pos x="491" y="0"/>
                </a:cxn>
                <a:cxn ang="0">
                  <a:pos x="329" y="7"/>
                </a:cxn>
                <a:cxn ang="0">
                  <a:pos x="167" y="24"/>
                </a:cxn>
                <a:cxn ang="0">
                  <a:pos x="0" y="53"/>
                </a:cxn>
              </a:cxnLst>
              <a:rect l="0" t="0" r="r" b="b"/>
              <a:pathLst>
                <a:path w="5327" h="1907">
                  <a:moveTo>
                    <a:pt x="5327" y="1416"/>
                  </a:moveTo>
                  <a:lnTo>
                    <a:pt x="5327" y="1416"/>
                  </a:lnTo>
                  <a:lnTo>
                    <a:pt x="5316" y="1429"/>
                  </a:lnTo>
                  <a:lnTo>
                    <a:pt x="5284" y="1463"/>
                  </a:lnTo>
                  <a:lnTo>
                    <a:pt x="5262" y="1487"/>
                  </a:lnTo>
                  <a:lnTo>
                    <a:pt x="5233" y="1515"/>
                  </a:lnTo>
                  <a:lnTo>
                    <a:pt x="5201" y="1545"/>
                  </a:lnTo>
                  <a:lnTo>
                    <a:pt x="5162" y="1578"/>
                  </a:lnTo>
                  <a:lnTo>
                    <a:pt x="5120" y="1612"/>
                  </a:lnTo>
                  <a:lnTo>
                    <a:pt x="5073" y="1647"/>
                  </a:lnTo>
                  <a:lnTo>
                    <a:pt x="5020" y="1683"/>
                  </a:lnTo>
                  <a:lnTo>
                    <a:pt x="4965" y="1718"/>
                  </a:lnTo>
                  <a:lnTo>
                    <a:pt x="4904" y="1752"/>
                  </a:lnTo>
                  <a:lnTo>
                    <a:pt x="4872" y="1768"/>
                  </a:lnTo>
                  <a:lnTo>
                    <a:pt x="4839" y="1784"/>
                  </a:lnTo>
                  <a:lnTo>
                    <a:pt x="4805" y="1799"/>
                  </a:lnTo>
                  <a:lnTo>
                    <a:pt x="4769" y="1813"/>
                  </a:lnTo>
                  <a:lnTo>
                    <a:pt x="4733" y="1828"/>
                  </a:lnTo>
                  <a:lnTo>
                    <a:pt x="4697" y="1841"/>
                  </a:lnTo>
                  <a:lnTo>
                    <a:pt x="4658" y="1854"/>
                  </a:lnTo>
                  <a:lnTo>
                    <a:pt x="4619" y="1865"/>
                  </a:lnTo>
                  <a:lnTo>
                    <a:pt x="4579" y="1875"/>
                  </a:lnTo>
                  <a:lnTo>
                    <a:pt x="4537" y="1883"/>
                  </a:lnTo>
                  <a:lnTo>
                    <a:pt x="4496" y="1891"/>
                  </a:lnTo>
                  <a:lnTo>
                    <a:pt x="4453" y="1897"/>
                  </a:lnTo>
                  <a:lnTo>
                    <a:pt x="4408" y="1902"/>
                  </a:lnTo>
                  <a:lnTo>
                    <a:pt x="4362" y="1905"/>
                  </a:lnTo>
                  <a:lnTo>
                    <a:pt x="4317" y="1907"/>
                  </a:lnTo>
                  <a:lnTo>
                    <a:pt x="4269" y="1907"/>
                  </a:lnTo>
                  <a:lnTo>
                    <a:pt x="4222" y="1907"/>
                  </a:lnTo>
                  <a:lnTo>
                    <a:pt x="4174" y="1902"/>
                  </a:lnTo>
                  <a:lnTo>
                    <a:pt x="4124" y="1897"/>
                  </a:lnTo>
                  <a:lnTo>
                    <a:pt x="4072" y="1891"/>
                  </a:lnTo>
                  <a:lnTo>
                    <a:pt x="4021" y="1881"/>
                  </a:lnTo>
                  <a:lnTo>
                    <a:pt x="3969" y="1870"/>
                  </a:lnTo>
                  <a:lnTo>
                    <a:pt x="3915" y="1857"/>
                  </a:lnTo>
                  <a:lnTo>
                    <a:pt x="3861" y="1841"/>
                  </a:lnTo>
                  <a:lnTo>
                    <a:pt x="3807" y="1821"/>
                  </a:lnTo>
                  <a:lnTo>
                    <a:pt x="3751" y="1800"/>
                  </a:lnTo>
                  <a:lnTo>
                    <a:pt x="3695" y="1778"/>
                  </a:lnTo>
                  <a:lnTo>
                    <a:pt x="3636" y="1752"/>
                  </a:lnTo>
                  <a:lnTo>
                    <a:pt x="3579" y="1723"/>
                  </a:lnTo>
                  <a:lnTo>
                    <a:pt x="3520" y="1692"/>
                  </a:lnTo>
                  <a:lnTo>
                    <a:pt x="3460" y="1657"/>
                  </a:lnTo>
                  <a:lnTo>
                    <a:pt x="3399" y="1620"/>
                  </a:lnTo>
                  <a:lnTo>
                    <a:pt x="3338" y="1579"/>
                  </a:lnTo>
                  <a:lnTo>
                    <a:pt x="3275" y="1536"/>
                  </a:lnTo>
                  <a:lnTo>
                    <a:pt x="3213" y="1489"/>
                  </a:lnTo>
                  <a:lnTo>
                    <a:pt x="3149" y="1439"/>
                  </a:lnTo>
                  <a:lnTo>
                    <a:pt x="3085" y="1386"/>
                  </a:lnTo>
                  <a:lnTo>
                    <a:pt x="3020" y="1329"/>
                  </a:lnTo>
                  <a:lnTo>
                    <a:pt x="3020" y="1329"/>
                  </a:lnTo>
                  <a:lnTo>
                    <a:pt x="2892" y="1214"/>
                  </a:lnTo>
                  <a:lnTo>
                    <a:pt x="2766" y="1108"/>
                  </a:lnTo>
                  <a:lnTo>
                    <a:pt x="2645" y="1004"/>
                  </a:lnTo>
                  <a:lnTo>
                    <a:pt x="2527" y="909"/>
                  </a:lnTo>
                  <a:lnTo>
                    <a:pt x="2412" y="817"/>
                  </a:lnTo>
                  <a:lnTo>
                    <a:pt x="2301" y="733"/>
                  </a:lnTo>
                  <a:lnTo>
                    <a:pt x="2192" y="652"/>
                  </a:lnTo>
                  <a:lnTo>
                    <a:pt x="2085" y="578"/>
                  </a:lnTo>
                  <a:lnTo>
                    <a:pt x="1983" y="509"/>
                  </a:lnTo>
                  <a:lnTo>
                    <a:pt x="1883" y="446"/>
                  </a:lnTo>
                  <a:lnTo>
                    <a:pt x="1784" y="386"/>
                  </a:lnTo>
                  <a:lnTo>
                    <a:pt x="1688" y="331"/>
                  </a:lnTo>
                  <a:lnTo>
                    <a:pt x="1594" y="281"/>
                  </a:lnTo>
                  <a:lnTo>
                    <a:pt x="1502" y="236"/>
                  </a:lnTo>
                  <a:lnTo>
                    <a:pt x="1412" y="195"/>
                  </a:lnTo>
                  <a:lnTo>
                    <a:pt x="1323" y="158"/>
                  </a:lnTo>
                  <a:lnTo>
                    <a:pt x="1236" y="126"/>
                  </a:lnTo>
                  <a:lnTo>
                    <a:pt x="1150" y="97"/>
                  </a:lnTo>
                  <a:lnTo>
                    <a:pt x="1065" y="73"/>
                  </a:lnTo>
                  <a:lnTo>
                    <a:pt x="982" y="52"/>
                  </a:lnTo>
                  <a:lnTo>
                    <a:pt x="898" y="36"/>
                  </a:lnTo>
                  <a:lnTo>
                    <a:pt x="816" y="21"/>
                  </a:lnTo>
                  <a:lnTo>
                    <a:pt x="734" y="11"/>
                  </a:lnTo>
                  <a:lnTo>
                    <a:pt x="654" y="5"/>
                  </a:lnTo>
                  <a:lnTo>
                    <a:pt x="572" y="0"/>
                  </a:lnTo>
                  <a:lnTo>
                    <a:pt x="491" y="0"/>
                  </a:lnTo>
                  <a:lnTo>
                    <a:pt x="411" y="2"/>
                  </a:lnTo>
                  <a:lnTo>
                    <a:pt x="329" y="7"/>
                  </a:lnTo>
                  <a:lnTo>
                    <a:pt x="248" y="15"/>
                  </a:lnTo>
                  <a:lnTo>
                    <a:pt x="167" y="24"/>
                  </a:lnTo>
                  <a:lnTo>
                    <a:pt x="83" y="37"/>
                  </a:lnTo>
                  <a:lnTo>
                    <a:pt x="0" y="53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631304" name="Freeform 72"/>
            <p:cNvSpPr>
              <a:spLocks/>
            </p:cNvSpPr>
            <p:nvPr/>
          </p:nvSpPr>
          <p:spPr bwMode="auto">
            <a:xfrm>
              <a:off x="503" y="949"/>
              <a:ext cx="5347" cy="920"/>
            </a:xfrm>
            <a:custGeom>
              <a:avLst/>
              <a:gdLst/>
              <a:ahLst/>
              <a:cxnLst>
                <a:cxn ang="0">
                  <a:pos x="5347" y="1326"/>
                </a:cxn>
                <a:cxn ang="0">
                  <a:pos x="5305" y="1374"/>
                </a:cxn>
                <a:cxn ang="0">
                  <a:pos x="5255" y="1426"/>
                </a:cxn>
                <a:cxn ang="0">
                  <a:pos x="5184" y="1492"/>
                </a:cxn>
                <a:cxn ang="0">
                  <a:pos x="5095" y="1563"/>
                </a:cxn>
                <a:cxn ang="0">
                  <a:pos x="4989" y="1636"/>
                </a:cxn>
                <a:cxn ang="0">
                  <a:pos x="4897" y="1689"/>
                </a:cxn>
                <a:cxn ang="0">
                  <a:pos x="4830" y="1721"/>
                </a:cxn>
                <a:cxn ang="0">
                  <a:pos x="4759" y="1752"/>
                </a:cxn>
                <a:cxn ang="0">
                  <a:pos x="4685" y="1778"/>
                </a:cxn>
                <a:cxn ang="0">
                  <a:pos x="4605" y="1800"/>
                </a:cxn>
                <a:cxn ang="0">
                  <a:pos x="4522" y="1820"/>
                </a:cxn>
                <a:cxn ang="0">
                  <a:pos x="4436" y="1833"/>
                </a:cxn>
                <a:cxn ang="0">
                  <a:pos x="4344" y="1839"/>
                </a:cxn>
                <a:cxn ang="0">
                  <a:pos x="4250" y="1841"/>
                </a:cxn>
                <a:cxn ang="0">
                  <a:pos x="4151" y="1834"/>
                </a:cxn>
                <a:cxn ang="0">
                  <a:pos x="4049" y="1820"/>
                </a:cxn>
                <a:cxn ang="0">
                  <a:pos x="3943" y="1797"/>
                </a:cxn>
                <a:cxn ang="0">
                  <a:pos x="3833" y="1765"/>
                </a:cxn>
                <a:cxn ang="0">
                  <a:pos x="3720" y="1723"/>
                </a:cxn>
                <a:cxn ang="0">
                  <a:pos x="3603" y="1669"/>
                </a:cxn>
                <a:cxn ang="0">
                  <a:pos x="3484" y="1605"/>
                </a:cxn>
                <a:cxn ang="0">
                  <a:pos x="3361" y="1531"/>
                </a:cxn>
                <a:cxn ang="0">
                  <a:pos x="3235" y="1442"/>
                </a:cxn>
                <a:cxn ang="0">
                  <a:pos x="3104" y="1340"/>
                </a:cxn>
                <a:cxn ang="0">
                  <a:pos x="3039" y="1285"/>
                </a:cxn>
                <a:cxn ang="0">
                  <a:pos x="2782" y="1067"/>
                </a:cxn>
                <a:cxn ang="0">
                  <a:pos x="2539" y="872"/>
                </a:cxn>
                <a:cxn ang="0">
                  <a:pos x="2310" y="701"/>
                </a:cxn>
                <a:cxn ang="0">
                  <a:pos x="2094" y="549"/>
                </a:cxn>
                <a:cxn ang="0">
                  <a:pos x="1888" y="420"/>
                </a:cxn>
                <a:cxn ang="0">
                  <a:pos x="1692" y="308"/>
                </a:cxn>
                <a:cxn ang="0">
                  <a:pos x="1505" y="218"/>
                </a:cxn>
                <a:cxn ang="0">
                  <a:pos x="1325" y="142"/>
                </a:cxn>
                <a:cxn ang="0">
                  <a:pos x="1151" y="85"/>
                </a:cxn>
                <a:cxn ang="0">
                  <a:pos x="982" y="43"/>
                </a:cxn>
                <a:cxn ang="0">
                  <a:pos x="816" y="16"/>
                </a:cxn>
                <a:cxn ang="0">
                  <a:pos x="653" y="1"/>
                </a:cxn>
                <a:cxn ang="0">
                  <a:pos x="491" y="0"/>
                </a:cxn>
                <a:cxn ang="0">
                  <a:pos x="329" y="11"/>
                </a:cxn>
                <a:cxn ang="0">
                  <a:pos x="167" y="32"/>
                </a:cxn>
                <a:cxn ang="0">
                  <a:pos x="0" y="63"/>
                </a:cxn>
              </a:cxnLst>
              <a:rect l="0" t="0" r="r" b="b"/>
              <a:pathLst>
                <a:path w="5347" h="1841">
                  <a:moveTo>
                    <a:pt x="5347" y="1326"/>
                  </a:moveTo>
                  <a:lnTo>
                    <a:pt x="5347" y="1326"/>
                  </a:lnTo>
                  <a:lnTo>
                    <a:pt x="5336" y="1338"/>
                  </a:lnTo>
                  <a:lnTo>
                    <a:pt x="5305" y="1374"/>
                  </a:lnTo>
                  <a:lnTo>
                    <a:pt x="5283" y="1398"/>
                  </a:lnTo>
                  <a:lnTo>
                    <a:pt x="5255" y="1426"/>
                  </a:lnTo>
                  <a:lnTo>
                    <a:pt x="5222" y="1458"/>
                  </a:lnTo>
                  <a:lnTo>
                    <a:pt x="5184" y="1492"/>
                  </a:lnTo>
                  <a:lnTo>
                    <a:pt x="5143" y="1526"/>
                  </a:lnTo>
                  <a:lnTo>
                    <a:pt x="5095" y="1563"/>
                  </a:lnTo>
                  <a:lnTo>
                    <a:pt x="5046" y="1600"/>
                  </a:lnTo>
                  <a:lnTo>
                    <a:pt x="4989" y="1636"/>
                  </a:lnTo>
                  <a:lnTo>
                    <a:pt x="4929" y="1671"/>
                  </a:lnTo>
                  <a:lnTo>
                    <a:pt x="4897" y="1689"/>
                  </a:lnTo>
                  <a:lnTo>
                    <a:pt x="4865" y="1705"/>
                  </a:lnTo>
                  <a:lnTo>
                    <a:pt x="4830" y="1721"/>
                  </a:lnTo>
                  <a:lnTo>
                    <a:pt x="4796" y="1737"/>
                  </a:lnTo>
                  <a:lnTo>
                    <a:pt x="4759" y="1752"/>
                  </a:lnTo>
                  <a:lnTo>
                    <a:pt x="4723" y="1765"/>
                  </a:lnTo>
                  <a:lnTo>
                    <a:pt x="4685" y="1778"/>
                  </a:lnTo>
                  <a:lnTo>
                    <a:pt x="4646" y="1791"/>
                  </a:lnTo>
                  <a:lnTo>
                    <a:pt x="4605" y="1800"/>
                  </a:lnTo>
                  <a:lnTo>
                    <a:pt x="4565" y="1812"/>
                  </a:lnTo>
                  <a:lnTo>
                    <a:pt x="4522" y="1820"/>
                  </a:lnTo>
                  <a:lnTo>
                    <a:pt x="4479" y="1826"/>
                  </a:lnTo>
                  <a:lnTo>
                    <a:pt x="4436" y="1833"/>
                  </a:lnTo>
                  <a:lnTo>
                    <a:pt x="4390" y="1837"/>
                  </a:lnTo>
                  <a:lnTo>
                    <a:pt x="4344" y="1839"/>
                  </a:lnTo>
                  <a:lnTo>
                    <a:pt x="4297" y="1841"/>
                  </a:lnTo>
                  <a:lnTo>
                    <a:pt x="4250" y="1841"/>
                  </a:lnTo>
                  <a:lnTo>
                    <a:pt x="4200" y="1837"/>
                  </a:lnTo>
                  <a:lnTo>
                    <a:pt x="4151" y="1834"/>
                  </a:lnTo>
                  <a:lnTo>
                    <a:pt x="4100" y="1828"/>
                  </a:lnTo>
                  <a:lnTo>
                    <a:pt x="4049" y="1820"/>
                  </a:lnTo>
                  <a:lnTo>
                    <a:pt x="3996" y="1808"/>
                  </a:lnTo>
                  <a:lnTo>
                    <a:pt x="3943" y="1797"/>
                  </a:lnTo>
                  <a:lnTo>
                    <a:pt x="3888" y="1781"/>
                  </a:lnTo>
                  <a:lnTo>
                    <a:pt x="3833" y="1765"/>
                  </a:lnTo>
                  <a:lnTo>
                    <a:pt x="3776" y="1744"/>
                  </a:lnTo>
                  <a:lnTo>
                    <a:pt x="3720" y="1723"/>
                  </a:lnTo>
                  <a:lnTo>
                    <a:pt x="3663" y="1697"/>
                  </a:lnTo>
                  <a:lnTo>
                    <a:pt x="3603" y="1669"/>
                  </a:lnTo>
                  <a:lnTo>
                    <a:pt x="3545" y="1639"/>
                  </a:lnTo>
                  <a:lnTo>
                    <a:pt x="3484" y="1605"/>
                  </a:lnTo>
                  <a:lnTo>
                    <a:pt x="3422" y="1569"/>
                  </a:lnTo>
                  <a:lnTo>
                    <a:pt x="3361" y="1531"/>
                  </a:lnTo>
                  <a:lnTo>
                    <a:pt x="3297" y="1487"/>
                  </a:lnTo>
                  <a:lnTo>
                    <a:pt x="3235" y="1442"/>
                  </a:lnTo>
                  <a:lnTo>
                    <a:pt x="3170" y="1393"/>
                  </a:lnTo>
                  <a:lnTo>
                    <a:pt x="3104" y="1340"/>
                  </a:lnTo>
                  <a:lnTo>
                    <a:pt x="3039" y="1285"/>
                  </a:lnTo>
                  <a:lnTo>
                    <a:pt x="3039" y="1285"/>
                  </a:lnTo>
                  <a:lnTo>
                    <a:pt x="2909" y="1172"/>
                  </a:lnTo>
                  <a:lnTo>
                    <a:pt x="2782" y="1067"/>
                  </a:lnTo>
                  <a:lnTo>
                    <a:pt x="2659" y="967"/>
                  </a:lnTo>
                  <a:lnTo>
                    <a:pt x="2539" y="872"/>
                  </a:lnTo>
                  <a:lnTo>
                    <a:pt x="2423" y="783"/>
                  </a:lnTo>
                  <a:lnTo>
                    <a:pt x="2310" y="701"/>
                  </a:lnTo>
                  <a:lnTo>
                    <a:pt x="2201" y="622"/>
                  </a:lnTo>
                  <a:lnTo>
                    <a:pt x="2094" y="549"/>
                  </a:lnTo>
                  <a:lnTo>
                    <a:pt x="1990" y="483"/>
                  </a:lnTo>
                  <a:lnTo>
                    <a:pt x="1888" y="420"/>
                  </a:lnTo>
                  <a:lnTo>
                    <a:pt x="1788" y="362"/>
                  </a:lnTo>
                  <a:lnTo>
                    <a:pt x="1692" y="308"/>
                  </a:lnTo>
                  <a:lnTo>
                    <a:pt x="1597" y="261"/>
                  </a:lnTo>
                  <a:lnTo>
                    <a:pt x="1505" y="218"/>
                  </a:lnTo>
                  <a:lnTo>
                    <a:pt x="1413" y="177"/>
                  </a:lnTo>
                  <a:lnTo>
                    <a:pt x="1325" y="142"/>
                  </a:lnTo>
                  <a:lnTo>
                    <a:pt x="1237" y="111"/>
                  </a:lnTo>
                  <a:lnTo>
                    <a:pt x="1151" y="85"/>
                  </a:lnTo>
                  <a:lnTo>
                    <a:pt x="1065" y="61"/>
                  </a:lnTo>
                  <a:lnTo>
                    <a:pt x="982" y="43"/>
                  </a:lnTo>
                  <a:lnTo>
                    <a:pt x="898" y="27"/>
                  </a:lnTo>
                  <a:lnTo>
                    <a:pt x="816" y="16"/>
                  </a:lnTo>
                  <a:lnTo>
                    <a:pt x="734" y="6"/>
                  </a:lnTo>
                  <a:lnTo>
                    <a:pt x="653" y="1"/>
                  </a:lnTo>
                  <a:lnTo>
                    <a:pt x="572" y="0"/>
                  </a:lnTo>
                  <a:lnTo>
                    <a:pt x="491" y="0"/>
                  </a:lnTo>
                  <a:lnTo>
                    <a:pt x="410" y="5"/>
                  </a:lnTo>
                  <a:lnTo>
                    <a:pt x="329" y="11"/>
                  </a:lnTo>
                  <a:lnTo>
                    <a:pt x="249" y="21"/>
                  </a:lnTo>
                  <a:lnTo>
                    <a:pt x="167" y="32"/>
                  </a:lnTo>
                  <a:lnTo>
                    <a:pt x="83" y="47"/>
                  </a:lnTo>
                  <a:lnTo>
                    <a:pt x="0" y="63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631305" name="Freeform 73"/>
            <p:cNvSpPr>
              <a:spLocks/>
            </p:cNvSpPr>
            <p:nvPr/>
          </p:nvSpPr>
          <p:spPr bwMode="auto">
            <a:xfrm>
              <a:off x="522" y="968"/>
              <a:ext cx="5365" cy="888"/>
            </a:xfrm>
            <a:custGeom>
              <a:avLst/>
              <a:gdLst/>
              <a:ahLst/>
              <a:cxnLst>
                <a:cxn ang="0">
                  <a:pos x="5365" y="1235"/>
                </a:cxn>
                <a:cxn ang="0">
                  <a:pos x="5325" y="1285"/>
                </a:cxn>
                <a:cxn ang="0">
                  <a:pos x="5275" y="1340"/>
                </a:cxn>
                <a:cxn ang="0">
                  <a:pos x="5206" y="1406"/>
                </a:cxn>
                <a:cxn ang="0">
                  <a:pos x="5118" y="1479"/>
                </a:cxn>
                <a:cxn ang="0">
                  <a:pos x="5013" y="1555"/>
                </a:cxn>
                <a:cxn ang="0">
                  <a:pos x="4921" y="1610"/>
                </a:cxn>
                <a:cxn ang="0">
                  <a:pos x="4854" y="1644"/>
                </a:cxn>
                <a:cxn ang="0">
                  <a:pos x="4785" y="1676"/>
                </a:cxn>
                <a:cxn ang="0">
                  <a:pos x="4710" y="1705"/>
                </a:cxn>
                <a:cxn ang="0">
                  <a:pos x="4631" y="1729"/>
                </a:cxn>
                <a:cxn ang="0">
                  <a:pos x="4549" y="1749"/>
                </a:cxn>
                <a:cxn ang="0">
                  <a:pos x="4461" y="1765"/>
                </a:cxn>
                <a:cxn ang="0">
                  <a:pos x="4370" y="1773"/>
                </a:cxn>
                <a:cxn ang="0">
                  <a:pos x="4275" y="1776"/>
                </a:cxn>
                <a:cxn ang="0">
                  <a:pos x="4177" y="1771"/>
                </a:cxn>
                <a:cxn ang="0">
                  <a:pos x="4074" y="1758"/>
                </a:cxn>
                <a:cxn ang="0">
                  <a:pos x="3969" y="1737"/>
                </a:cxn>
                <a:cxn ang="0">
                  <a:pos x="3857" y="1708"/>
                </a:cxn>
                <a:cxn ang="0">
                  <a:pos x="3745" y="1668"/>
                </a:cxn>
                <a:cxn ang="0">
                  <a:pos x="3627" y="1618"/>
                </a:cxn>
                <a:cxn ang="0">
                  <a:pos x="3506" y="1555"/>
                </a:cxn>
                <a:cxn ang="0">
                  <a:pos x="3383" y="1482"/>
                </a:cxn>
                <a:cxn ang="0">
                  <a:pos x="3255" y="1397"/>
                </a:cxn>
                <a:cxn ang="0">
                  <a:pos x="3124" y="1297"/>
                </a:cxn>
                <a:cxn ang="0">
                  <a:pos x="3058" y="1242"/>
                </a:cxn>
                <a:cxn ang="0">
                  <a:pos x="2797" y="1029"/>
                </a:cxn>
                <a:cxn ang="0">
                  <a:pos x="2551" y="838"/>
                </a:cxn>
                <a:cxn ang="0">
                  <a:pos x="2319" y="670"/>
                </a:cxn>
                <a:cxn ang="0">
                  <a:pos x="2101" y="523"/>
                </a:cxn>
                <a:cxn ang="0">
                  <a:pos x="1893" y="396"/>
                </a:cxn>
                <a:cxn ang="0">
                  <a:pos x="1696" y="289"/>
                </a:cxn>
                <a:cxn ang="0">
                  <a:pos x="1507" y="200"/>
                </a:cxn>
                <a:cxn ang="0">
                  <a:pos x="1325" y="129"/>
                </a:cxn>
                <a:cxn ang="0">
                  <a:pos x="1150" y="74"/>
                </a:cxn>
                <a:cxn ang="0">
                  <a:pos x="981" y="36"/>
                </a:cxn>
                <a:cxn ang="0">
                  <a:pos x="815" y="11"/>
                </a:cxn>
                <a:cxn ang="0">
                  <a:pos x="652" y="2"/>
                </a:cxn>
                <a:cxn ang="0">
                  <a:pos x="491" y="3"/>
                </a:cxn>
                <a:cxn ang="0">
                  <a:pos x="328" y="18"/>
                </a:cxn>
                <a:cxn ang="0">
                  <a:pos x="166" y="42"/>
                </a:cxn>
                <a:cxn ang="0">
                  <a:pos x="0" y="76"/>
                </a:cxn>
              </a:cxnLst>
              <a:rect l="0" t="0" r="r" b="b"/>
              <a:pathLst>
                <a:path w="5365" h="1776">
                  <a:moveTo>
                    <a:pt x="5365" y="1235"/>
                  </a:moveTo>
                  <a:lnTo>
                    <a:pt x="5365" y="1235"/>
                  </a:lnTo>
                  <a:lnTo>
                    <a:pt x="5354" y="1248"/>
                  </a:lnTo>
                  <a:lnTo>
                    <a:pt x="5325" y="1285"/>
                  </a:lnTo>
                  <a:lnTo>
                    <a:pt x="5301" y="1311"/>
                  </a:lnTo>
                  <a:lnTo>
                    <a:pt x="5275" y="1340"/>
                  </a:lnTo>
                  <a:lnTo>
                    <a:pt x="5243" y="1371"/>
                  </a:lnTo>
                  <a:lnTo>
                    <a:pt x="5206" y="1406"/>
                  </a:lnTo>
                  <a:lnTo>
                    <a:pt x="5164" y="1442"/>
                  </a:lnTo>
                  <a:lnTo>
                    <a:pt x="5118" y="1479"/>
                  </a:lnTo>
                  <a:lnTo>
                    <a:pt x="5067" y="1518"/>
                  </a:lnTo>
                  <a:lnTo>
                    <a:pt x="5013" y="1555"/>
                  </a:lnTo>
                  <a:lnTo>
                    <a:pt x="4953" y="1592"/>
                  </a:lnTo>
                  <a:lnTo>
                    <a:pt x="4921" y="1610"/>
                  </a:lnTo>
                  <a:lnTo>
                    <a:pt x="4889" y="1628"/>
                  </a:lnTo>
                  <a:lnTo>
                    <a:pt x="4854" y="1644"/>
                  </a:lnTo>
                  <a:lnTo>
                    <a:pt x="4820" y="1660"/>
                  </a:lnTo>
                  <a:lnTo>
                    <a:pt x="4785" y="1676"/>
                  </a:lnTo>
                  <a:lnTo>
                    <a:pt x="4747" y="1691"/>
                  </a:lnTo>
                  <a:lnTo>
                    <a:pt x="4710" y="1705"/>
                  </a:lnTo>
                  <a:lnTo>
                    <a:pt x="4671" y="1718"/>
                  </a:lnTo>
                  <a:lnTo>
                    <a:pt x="4631" y="1729"/>
                  </a:lnTo>
                  <a:lnTo>
                    <a:pt x="4591" y="1739"/>
                  </a:lnTo>
                  <a:lnTo>
                    <a:pt x="4549" y="1749"/>
                  </a:lnTo>
                  <a:lnTo>
                    <a:pt x="4506" y="1757"/>
                  </a:lnTo>
                  <a:lnTo>
                    <a:pt x="4461" y="1765"/>
                  </a:lnTo>
                  <a:lnTo>
                    <a:pt x="4417" y="1770"/>
                  </a:lnTo>
                  <a:lnTo>
                    <a:pt x="4370" y="1773"/>
                  </a:lnTo>
                  <a:lnTo>
                    <a:pt x="4324" y="1775"/>
                  </a:lnTo>
                  <a:lnTo>
                    <a:pt x="4275" y="1776"/>
                  </a:lnTo>
                  <a:lnTo>
                    <a:pt x="4227" y="1775"/>
                  </a:lnTo>
                  <a:lnTo>
                    <a:pt x="4177" y="1771"/>
                  </a:lnTo>
                  <a:lnTo>
                    <a:pt x="4125" y="1766"/>
                  </a:lnTo>
                  <a:lnTo>
                    <a:pt x="4074" y="1758"/>
                  </a:lnTo>
                  <a:lnTo>
                    <a:pt x="4021" y="1749"/>
                  </a:lnTo>
                  <a:lnTo>
                    <a:pt x="3969" y="1737"/>
                  </a:lnTo>
                  <a:lnTo>
                    <a:pt x="3913" y="1724"/>
                  </a:lnTo>
                  <a:lnTo>
                    <a:pt x="3857" y="1708"/>
                  </a:lnTo>
                  <a:lnTo>
                    <a:pt x="3802" y="1689"/>
                  </a:lnTo>
                  <a:lnTo>
                    <a:pt x="3745" y="1668"/>
                  </a:lnTo>
                  <a:lnTo>
                    <a:pt x="3687" y="1644"/>
                  </a:lnTo>
                  <a:lnTo>
                    <a:pt x="3627" y="1618"/>
                  </a:lnTo>
                  <a:lnTo>
                    <a:pt x="3567" y="1587"/>
                  </a:lnTo>
                  <a:lnTo>
                    <a:pt x="3506" y="1555"/>
                  </a:lnTo>
                  <a:lnTo>
                    <a:pt x="3445" y="1521"/>
                  </a:lnTo>
                  <a:lnTo>
                    <a:pt x="3383" y="1482"/>
                  </a:lnTo>
                  <a:lnTo>
                    <a:pt x="3319" y="1440"/>
                  </a:lnTo>
                  <a:lnTo>
                    <a:pt x="3255" y="1397"/>
                  </a:lnTo>
                  <a:lnTo>
                    <a:pt x="3190" y="1348"/>
                  </a:lnTo>
                  <a:lnTo>
                    <a:pt x="3124" y="1297"/>
                  </a:lnTo>
                  <a:lnTo>
                    <a:pt x="3058" y="1242"/>
                  </a:lnTo>
                  <a:lnTo>
                    <a:pt x="3058" y="1242"/>
                  </a:lnTo>
                  <a:lnTo>
                    <a:pt x="2924" y="1132"/>
                  </a:lnTo>
                  <a:lnTo>
                    <a:pt x="2797" y="1029"/>
                  </a:lnTo>
                  <a:lnTo>
                    <a:pt x="2672" y="930"/>
                  </a:lnTo>
                  <a:lnTo>
                    <a:pt x="2551" y="838"/>
                  </a:lnTo>
                  <a:lnTo>
                    <a:pt x="2434" y="751"/>
                  </a:lnTo>
                  <a:lnTo>
                    <a:pt x="2319" y="670"/>
                  </a:lnTo>
                  <a:lnTo>
                    <a:pt x="2209" y="593"/>
                  </a:lnTo>
                  <a:lnTo>
                    <a:pt x="2101" y="523"/>
                  </a:lnTo>
                  <a:lnTo>
                    <a:pt x="1996" y="457"/>
                  </a:lnTo>
                  <a:lnTo>
                    <a:pt x="1893" y="396"/>
                  </a:lnTo>
                  <a:lnTo>
                    <a:pt x="1793" y="341"/>
                  </a:lnTo>
                  <a:lnTo>
                    <a:pt x="1696" y="289"/>
                  </a:lnTo>
                  <a:lnTo>
                    <a:pt x="1600" y="242"/>
                  </a:lnTo>
                  <a:lnTo>
                    <a:pt x="1507" y="200"/>
                  </a:lnTo>
                  <a:lnTo>
                    <a:pt x="1415" y="163"/>
                  </a:lnTo>
                  <a:lnTo>
                    <a:pt x="1325" y="129"/>
                  </a:lnTo>
                  <a:lnTo>
                    <a:pt x="1238" y="100"/>
                  </a:lnTo>
                  <a:lnTo>
                    <a:pt x="1150" y="74"/>
                  </a:lnTo>
                  <a:lnTo>
                    <a:pt x="1065" y="53"/>
                  </a:lnTo>
                  <a:lnTo>
                    <a:pt x="981" y="36"/>
                  </a:lnTo>
                  <a:lnTo>
                    <a:pt x="897" y="23"/>
                  </a:lnTo>
                  <a:lnTo>
                    <a:pt x="815" y="11"/>
                  </a:lnTo>
                  <a:lnTo>
                    <a:pt x="734" y="5"/>
                  </a:lnTo>
                  <a:lnTo>
                    <a:pt x="652" y="2"/>
                  </a:lnTo>
                  <a:lnTo>
                    <a:pt x="571" y="0"/>
                  </a:lnTo>
                  <a:lnTo>
                    <a:pt x="491" y="3"/>
                  </a:lnTo>
                  <a:lnTo>
                    <a:pt x="409" y="8"/>
                  </a:lnTo>
                  <a:lnTo>
                    <a:pt x="328" y="18"/>
                  </a:lnTo>
                  <a:lnTo>
                    <a:pt x="248" y="29"/>
                  </a:lnTo>
                  <a:lnTo>
                    <a:pt x="166" y="42"/>
                  </a:lnTo>
                  <a:lnTo>
                    <a:pt x="84" y="58"/>
                  </a:lnTo>
                  <a:lnTo>
                    <a:pt x="0" y="7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631306" name="Freeform 74"/>
            <p:cNvSpPr>
              <a:spLocks/>
            </p:cNvSpPr>
            <p:nvPr/>
          </p:nvSpPr>
          <p:spPr bwMode="auto">
            <a:xfrm>
              <a:off x="542" y="987"/>
              <a:ext cx="5381" cy="854"/>
            </a:xfrm>
            <a:custGeom>
              <a:avLst/>
              <a:gdLst/>
              <a:ahLst/>
              <a:cxnLst>
                <a:cxn ang="0">
                  <a:pos x="5381" y="1145"/>
                </a:cxn>
                <a:cxn ang="0">
                  <a:pos x="5341" y="1195"/>
                </a:cxn>
                <a:cxn ang="0">
                  <a:pos x="5293" y="1250"/>
                </a:cxn>
                <a:cxn ang="0">
                  <a:pos x="5224" y="1319"/>
                </a:cxn>
                <a:cxn ang="0">
                  <a:pos x="5138" y="1395"/>
                </a:cxn>
                <a:cxn ang="0">
                  <a:pos x="5033" y="1472"/>
                </a:cxn>
                <a:cxn ang="0">
                  <a:pos x="4943" y="1529"/>
                </a:cxn>
                <a:cxn ang="0">
                  <a:pos x="4877" y="1564"/>
                </a:cxn>
                <a:cxn ang="0">
                  <a:pos x="4808" y="1598"/>
                </a:cxn>
                <a:cxn ang="0">
                  <a:pos x="4733" y="1629"/>
                </a:cxn>
                <a:cxn ang="0">
                  <a:pos x="4655" y="1655"/>
                </a:cxn>
                <a:cxn ang="0">
                  <a:pos x="4572" y="1676"/>
                </a:cxn>
                <a:cxn ang="0">
                  <a:pos x="4486" y="1694"/>
                </a:cxn>
                <a:cxn ang="0">
                  <a:pos x="4396" y="1705"/>
                </a:cxn>
                <a:cxn ang="0">
                  <a:pos x="4300" y="1708"/>
                </a:cxn>
                <a:cxn ang="0">
                  <a:pos x="4201" y="1706"/>
                </a:cxn>
                <a:cxn ang="0">
                  <a:pos x="4098" y="1695"/>
                </a:cxn>
                <a:cxn ang="0">
                  <a:pos x="3992" y="1677"/>
                </a:cxn>
                <a:cxn ang="0">
                  <a:pos x="3882" y="1648"/>
                </a:cxn>
                <a:cxn ang="0">
                  <a:pos x="3768" y="1611"/>
                </a:cxn>
                <a:cxn ang="0">
                  <a:pos x="3650" y="1563"/>
                </a:cxn>
                <a:cxn ang="0">
                  <a:pos x="3528" y="1503"/>
                </a:cxn>
                <a:cxn ang="0">
                  <a:pos x="3403" y="1432"/>
                </a:cxn>
                <a:cxn ang="0">
                  <a:pos x="3274" y="1348"/>
                </a:cxn>
                <a:cxn ang="0">
                  <a:pos x="3142" y="1251"/>
                </a:cxn>
                <a:cxn ang="0">
                  <a:pos x="3074" y="1198"/>
                </a:cxn>
                <a:cxn ang="0">
                  <a:pos x="2810" y="988"/>
                </a:cxn>
                <a:cxn ang="0">
                  <a:pos x="2561" y="801"/>
                </a:cxn>
                <a:cxn ang="0">
                  <a:pos x="2328" y="638"/>
                </a:cxn>
                <a:cxn ang="0">
                  <a:pos x="2106" y="494"/>
                </a:cxn>
                <a:cxn ang="0">
                  <a:pos x="1898" y="371"/>
                </a:cxn>
                <a:cxn ang="0">
                  <a:pos x="1698" y="268"/>
                </a:cxn>
                <a:cxn ang="0">
                  <a:pos x="1508" y="182"/>
                </a:cxn>
                <a:cxn ang="0">
                  <a:pos x="1326" y="114"/>
                </a:cxn>
                <a:cxn ang="0">
                  <a:pos x="1149" y="63"/>
                </a:cxn>
                <a:cxn ang="0">
                  <a:pos x="980" y="27"/>
                </a:cxn>
                <a:cxn ang="0">
                  <a:pos x="813" y="6"/>
                </a:cxn>
                <a:cxn ang="0">
                  <a:pos x="650" y="0"/>
                </a:cxn>
                <a:cxn ang="0">
                  <a:pos x="489" y="5"/>
                </a:cxn>
                <a:cxn ang="0">
                  <a:pos x="328" y="22"/>
                </a:cxn>
                <a:cxn ang="0">
                  <a:pos x="165" y="50"/>
                </a:cxn>
                <a:cxn ang="0">
                  <a:pos x="0" y="89"/>
                </a:cxn>
              </a:cxnLst>
              <a:rect l="0" t="0" r="r" b="b"/>
              <a:pathLst>
                <a:path w="5381" h="1708">
                  <a:moveTo>
                    <a:pt x="5381" y="1145"/>
                  </a:moveTo>
                  <a:lnTo>
                    <a:pt x="5381" y="1145"/>
                  </a:lnTo>
                  <a:lnTo>
                    <a:pt x="5372" y="1157"/>
                  </a:lnTo>
                  <a:lnTo>
                    <a:pt x="5341" y="1195"/>
                  </a:lnTo>
                  <a:lnTo>
                    <a:pt x="5319" y="1220"/>
                  </a:lnTo>
                  <a:lnTo>
                    <a:pt x="5293" y="1250"/>
                  </a:lnTo>
                  <a:lnTo>
                    <a:pt x="5261" y="1283"/>
                  </a:lnTo>
                  <a:lnTo>
                    <a:pt x="5224" y="1319"/>
                  </a:lnTo>
                  <a:lnTo>
                    <a:pt x="5184" y="1356"/>
                  </a:lnTo>
                  <a:lnTo>
                    <a:pt x="5138" y="1395"/>
                  </a:lnTo>
                  <a:lnTo>
                    <a:pt x="5088" y="1434"/>
                  </a:lnTo>
                  <a:lnTo>
                    <a:pt x="5033" y="1472"/>
                  </a:lnTo>
                  <a:lnTo>
                    <a:pt x="4975" y="1511"/>
                  </a:lnTo>
                  <a:lnTo>
                    <a:pt x="4943" y="1529"/>
                  </a:lnTo>
                  <a:lnTo>
                    <a:pt x="4911" y="1547"/>
                  </a:lnTo>
                  <a:lnTo>
                    <a:pt x="4877" y="1564"/>
                  </a:lnTo>
                  <a:lnTo>
                    <a:pt x="4843" y="1582"/>
                  </a:lnTo>
                  <a:lnTo>
                    <a:pt x="4808" y="1598"/>
                  </a:lnTo>
                  <a:lnTo>
                    <a:pt x="4770" y="1613"/>
                  </a:lnTo>
                  <a:lnTo>
                    <a:pt x="4733" y="1629"/>
                  </a:lnTo>
                  <a:lnTo>
                    <a:pt x="4694" y="1642"/>
                  </a:lnTo>
                  <a:lnTo>
                    <a:pt x="4655" y="1655"/>
                  </a:lnTo>
                  <a:lnTo>
                    <a:pt x="4614" y="1666"/>
                  </a:lnTo>
                  <a:lnTo>
                    <a:pt x="4572" y="1676"/>
                  </a:lnTo>
                  <a:lnTo>
                    <a:pt x="4530" y="1685"/>
                  </a:lnTo>
                  <a:lnTo>
                    <a:pt x="4486" y="1694"/>
                  </a:lnTo>
                  <a:lnTo>
                    <a:pt x="4441" y="1700"/>
                  </a:lnTo>
                  <a:lnTo>
                    <a:pt x="4396" y="1705"/>
                  </a:lnTo>
                  <a:lnTo>
                    <a:pt x="4348" y="1708"/>
                  </a:lnTo>
                  <a:lnTo>
                    <a:pt x="4300" y="1708"/>
                  </a:lnTo>
                  <a:lnTo>
                    <a:pt x="4251" y="1708"/>
                  </a:lnTo>
                  <a:lnTo>
                    <a:pt x="4201" y="1706"/>
                  </a:lnTo>
                  <a:lnTo>
                    <a:pt x="4150" y="1702"/>
                  </a:lnTo>
                  <a:lnTo>
                    <a:pt x="4098" y="1695"/>
                  </a:lnTo>
                  <a:lnTo>
                    <a:pt x="4046" y="1687"/>
                  </a:lnTo>
                  <a:lnTo>
                    <a:pt x="3992" y="1677"/>
                  </a:lnTo>
                  <a:lnTo>
                    <a:pt x="3937" y="1664"/>
                  </a:lnTo>
                  <a:lnTo>
                    <a:pt x="3882" y="1648"/>
                  </a:lnTo>
                  <a:lnTo>
                    <a:pt x="3825" y="1631"/>
                  </a:lnTo>
                  <a:lnTo>
                    <a:pt x="3768" y="1611"/>
                  </a:lnTo>
                  <a:lnTo>
                    <a:pt x="3708" y="1589"/>
                  </a:lnTo>
                  <a:lnTo>
                    <a:pt x="3650" y="1563"/>
                  </a:lnTo>
                  <a:lnTo>
                    <a:pt x="3589" y="1534"/>
                  </a:lnTo>
                  <a:lnTo>
                    <a:pt x="3528" y="1503"/>
                  </a:lnTo>
                  <a:lnTo>
                    <a:pt x="3465" y="1469"/>
                  </a:lnTo>
                  <a:lnTo>
                    <a:pt x="3403" y="1432"/>
                  </a:lnTo>
                  <a:lnTo>
                    <a:pt x="3339" y="1392"/>
                  </a:lnTo>
                  <a:lnTo>
                    <a:pt x="3274" y="1348"/>
                  </a:lnTo>
                  <a:lnTo>
                    <a:pt x="3209" y="1301"/>
                  </a:lnTo>
                  <a:lnTo>
                    <a:pt x="3142" y="1251"/>
                  </a:lnTo>
                  <a:lnTo>
                    <a:pt x="3074" y="1198"/>
                  </a:lnTo>
                  <a:lnTo>
                    <a:pt x="3074" y="1198"/>
                  </a:lnTo>
                  <a:lnTo>
                    <a:pt x="2941" y="1090"/>
                  </a:lnTo>
                  <a:lnTo>
                    <a:pt x="2810" y="988"/>
                  </a:lnTo>
                  <a:lnTo>
                    <a:pt x="2684" y="891"/>
                  </a:lnTo>
                  <a:lnTo>
                    <a:pt x="2561" y="801"/>
                  </a:lnTo>
                  <a:lnTo>
                    <a:pt x="2443" y="717"/>
                  </a:lnTo>
                  <a:lnTo>
                    <a:pt x="2328" y="638"/>
                  </a:lnTo>
                  <a:lnTo>
                    <a:pt x="2216" y="563"/>
                  </a:lnTo>
                  <a:lnTo>
                    <a:pt x="2106" y="494"/>
                  </a:lnTo>
                  <a:lnTo>
                    <a:pt x="2001" y="429"/>
                  </a:lnTo>
                  <a:lnTo>
                    <a:pt x="1898" y="371"/>
                  </a:lnTo>
                  <a:lnTo>
                    <a:pt x="1796" y="316"/>
                  </a:lnTo>
                  <a:lnTo>
                    <a:pt x="1698" y="268"/>
                  </a:lnTo>
                  <a:lnTo>
                    <a:pt x="1602" y="223"/>
                  </a:lnTo>
                  <a:lnTo>
                    <a:pt x="1508" y="182"/>
                  </a:lnTo>
                  <a:lnTo>
                    <a:pt x="1416" y="147"/>
                  </a:lnTo>
                  <a:lnTo>
                    <a:pt x="1326" y="114"/>
                  </a:lnTo>
                  <a:lnTo>
                    <a:pt x="1237" y="87"/>
                  </a:lnTo>
                  <a:lnTo>
                    <a:pt x="1149" y="63"/>
                  </a:lnTo>
                  <a:lnTo>
                    <a:pt x="1065" y="43"/>
                  </a:lnTo>
                  <a:lnTo>
                    <a:pt x="980" y="27"/>
                  </a:lnTo>
                  <a:lnTo>
                    <a:pt x="897" y="16"/>
                  </a:lnTo>
                  <a:lnTo>
                    <a:pt x="813" y="6"/>
                  </a:lnTo>
                  <a:lnTo>
                    <a:pt x="732" y="1"/>
                  </a:lnTo>
                  <a:lnTo>
                    <a:pt x="650" y="0"/>
                  </a:lnTo>
                  <a:lnTo>
                    <a:pt x="569" y="0"/>
                  </a:lnTo>
                  <a:lnTo>
                    <a:pt x="489" y="5"/>
                  </a:lnTo>
                  <a:lnTo>
                    <a:pt x="408" y="11"/>
                  </a:lnTo>
                  <a:lnTo>
                    <a:pt x="328" y="22"/>
                  </a:lnTo>
                  <a:lnTo>
                    <a:pt x="246" y="35"/>
                  </a:lnTo>
                  <a:lnTo>
                    <a:pt x="165" y="50"/>
                  </a:lnTo>
                  <a:lnTo>
                    <a:pt x="83" y="68"/>
                  </a:lnTo>
                  <a:lnTo>
                    <a:pt x="0" y="89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631307" name="Freeform 75"/>
            <p:cNvSpPr>
              <a:spLocks/>
            </p:cNvSpPr>
            <p:nvPr/>
          </p:nvSpPr>
          <p:spPr bwMode="auto">
            <a:xfrm>
              <a:off x="563" y="1005"/>
              <a:ext cx="5395" cy="822"/>
            </a:xfrm>
            <a:custGeom>
              <a:avLst/>
              <a:gdLst/>
              <a:ahLst/>
              <a:cxnLst>
                <a:cxn ang="0">
                  <a:pos x="5395" y="1054"/>
                </a:cxn>
                <a:cxn ang="0">
                  <a:pos x="5356" y="1106"/>
                </a:cxn>
                <a:cxn ang="0">
                  <a:pos x="5309" y="1162"/>
                </a:cxn>
                <a:cxn ang="0">
                  <a:pos x="5241" y="1232"/>
                </a:cxn>
                <a:cxn ang="0">
                  <a:pos x="5156" y="1309"/>
                </a:cxn>
                <a:cxn ang="0">
                  <a:pos x="5052" y="1390"/>
                </a:cxn>
                <a:cxn ang="0">
                  <a:pos x="4963" y="1450"/>
                </a:cxn>
                <a:cxn ang="0">
                  <a:pos x="4898" y="1487"/>
                </a:cxn>
                <a:cxn ang="0">
                  <a:pos x="4829" y="1521"/>
                </a:cxn>
                <a:cxn ang="0">
                  <a:pos x="4755" y="1553"/>
                </a:cxn>
                <a:cxn ang="0">
                  <a:pos x="4677" y="1582"/>
                </a:cxn>
                <a:cxn ang="0">
                  <a:pos x="4595" y="1605"/>
                </a:cxn>
                <a:cxn ang="0">
                  <a:pos x="4509" y="1624"/>
                </a:cxn>
                <a:cxn ang="0">
                  <a:pos x="4418" y="1637"/>
                </a:cxn>
                <a:cxn ang="0">
                  <a:pos x="4323" y="1644"/>
                </a:cxn>
                <a:cxn ang="0">
                  <a:pos x="4225" y="1642"/>
                </a:cxn>
                <a:cxn ang="0">
                  <a:pos x="4122" y="1634"/>
                </a:cxn>
                <a:cxn ang="0">
                  <a:pos x="4015" y="1618"/>
                </a:cxn>
                <a:cxn ang="0">
                  <a:pos x="3904" y="1592"/>
                </a:cxn>
                <a:cxn ang="0">
                  <a:pos x="3789" y="1556"/>
                </a:cxn>
                <a:cxn ang="0">
                  <a:pos x="3671" y="1510"/>
                </a:cxn>
                <a:cxn ang="0">
                  <a:pos x="3548" y="1451"/>
                </a:cxn>
                <a:cxn ang="0">
                  <a:pos x="3422" y="1384"/>
                </a:cxn>
                <a:cxn ang="0">
                  <a:pos x="3292" y="1301"/>
                </a:cxn>
                <a:cxn ang="0">
                  <a:pos x="3158" y="1206"/>
                </a:cxn>
                <a:cxn ang="0">
                  <a:pos x="3089" y="1154"/>
                </a:cxn>
                <a:cxn ang="0">
                  <a:pos x="2822" y="949"/>
                </a:cxn>
                <a:cxn ang="0">
                  <a:pos x="2572" y="767"/>
                </a:cxn>
                <a:cxn ang="0">
                  <a:pos x="2335" y="605"/>
                </a:cxn>
                <a:cxn ang="0">
                  <a:pos x="2111" y="467"/>
                </a:cxn>
                <a:cxn ang="0">
                  <a:pos x="1900" y="347"/>
                </a:cxn>
                <a:cxn ang="0">
                  <a:pos x="1699" y="247"/>
                </a:cxn>
                <a:cxn ang="0">
                  <a:pos x="1509" y="166"/>
                </a:cxn>
                <a:cxn ang="0">
                  <a:pos x="1326" y="102"/>
                </a:cxn>
                <a:cxn ang="0">
                  <a:pos x="1149" y="53"/>
                </a:cxn>
                <a:cxn ang="0">
                  <a:pos x="979" y="21"/>
                </a:cxn>
                <a:cxn ang="0">
                  <a:pos x="812" y="3"/>
                </a:cxn>
                <a:cxn ang="0">
                  <a:pos x="648" y="0"/>
                </a:cxn>
                <a:cxn ang="0">
                  <a:pos x="487" y="8"/>
                </a:cxn>
                <a:cxn ang="0">
                  <a:pos x="326" y="29"/>
                </a:cxn>
                <a:cxn ang="0">
                  <a:pos x="164" y="60"/>
                </a:cxn>
                <a:cxn ang="0">
                  <a:pos x="0" y="102"/>
                </a:cxn>
              </a:cxnLst>
              <a:rect l="0" t="0" r="r" b="b"/>
              <a:pathLst>
                <a:path w="5395" h="1644">
                  <a:moveTo>
                    <a:pt x="5395" y="1054"/>
                  </a:moveTo>
                  <a:lnTo>
                    <a:pt x="5395" y="1054"/>
                  </a:lnTo>
                  <a:lnTo>
                    <a:pt x="5385" y="1067"/>
                  </a:lnTo>
                  <a:lnTo>
                    <a:pt x="5356" y="1106"/>
                  </a:lnTo>
                  <a:lnTo>
                    <a:pt x="5335" y="1132"/>
                  </a:lnTo>
                  <a:lnTo>
                    <a:pt x="5309" y="1162"/>
                  </a:lnTo>
                  <a:lnTo>
                    <a:pt x="5277" y="1196"/>
                  </a:lnTo>
                  <a:lnTo>
                    <a:pt x="5241" y="1232"/>
                  </a:lnTo>
                  <a:lnTo>
                    <a:pt x="5201" y="1271"/>
                  </a:lnTo>
                  <a:lnTo>
                    <a:pt x="5156" y="1309"/>
                  </a:lnTo>
                  <a:lnTo>
                    <a:pt x="5106" y="1350"/>
                  </a:lnTo>
                  <a:lnTo>
                    <a:pt x="5052" y="1390"/>
                  </a:lnTo>
                  <a:lnTo>
                    <a:pt x="4994" y="1431"/>
                  </a:lnTo>
                  <a:lnTo>
                    <a:pt x="4963" y="1450"/>
                  </a:lnTo>
                  <a:lnTo>
                    <a:pt x="4931" y="1469"/>
                  </a:lnTo>
                  <a:lnTo>
                    <a:pt x="4898" y="1487"/>
                  </a:lnTo>
                  <a:lnTo>
                    <a:pt x="4865" y="1505"/>
                  </a:lnTo>
                  <a:lnTo>
                    <a:pt x="4829" y="1521"/>
                  </a:lnTo>
                  <a:lnTo>
                    <a:pt x="4793" y="1539"/>
                  </a:lnTo>
                  <a:lnTo>
                    <a:pt x="4755" y="1553"/>
                  </a:lnTo>
                  <a:lnTo>
                    <a:pt x="4716" y="1568"/>
                  </a:lnTo>
                  <a:lnTo>
                    <a:pt x="4677" y="1582"/>
                  </a:lnTo>
                  <a:lnTo>
                    <a:pt x="4637" y="1594"/>
                  </a:lnTo>
                  <a:lnTo>
                    <a:pt x="4595" y="1605"/>
                  </a:lnTo>
                  <a:lnTo>
                    <a:pt x="4552" y="1615"/>
                  </a:lnTo>
                  <a:lnTo>
                    <a:pt x="4509" y="1624"/>
                  </a:lnTo>
                  <a:lnTo>
                    <a:pt x="4463" y="1631"/>
                  </a:lnTo>
                  <a:lnTo>
                    <a:pt x="4418" y="1637"/>
                  </a:lnTo>
                  <a:lnTo>
                    <a:pt x="4372" y="1640"/>
                  </a:lnTo>
                  <a:lnTo>
                    <a:pt x="4323" y="1644"/>
                  </a:lnTo>
                  <a:lnTo>
                    <a:pt x="4275" y="1644"/>
                  </a:lnTo>
                  <a:lnTo>
                    <a:pt x="4225" y="1642"/>
                  </a:lnTo>
                  <a:lnTo>
                    <a:pt x="4173" y="1639"/>
                  </a:lnTo>
                  <a:lnTo>
                    <a:pt x="4122" y="1634"/>
                  </a:lnTo>
                  <a:lnTo>
                    <a:pt x="4069" y="1627"/>
                  </a:lnTo>
                  <a:lnTo>
                    <a:pt x="4015" y="1618"/>
                  </a:lnTo>
                  <a:lnTo>
                    <a:pt x="3959" y="1605"/>
                  </a:lnTo>
                  <a:lnTo>
                    <a:pt x="3904" y="1592"/>
                  </a:lnTo>
                  <a:lnTo>
                    <a:pt x="3847" y="1574"/>
                  </a:lnTo>
                  <a:lnTo>
                    <a:pt x="3789" y="1556"/>
                  </a:lnTo>
                  <a:lnTo>
                    <a:pt x="3730" y="1534"/>
                  </a:lnTo>
                  <a:lnTo>
                    <a:pt x="3671" y="1510"/>
                  </a:lnTo>
                  <a:lnTo>
                    <a:pt x="3610" y="1482"/>
                  </a:lnTo>
                  <a:lnTo>
                    <a:pt x="3548" y="1451"/>
                  </a:lnTo>
                  <a:lnTo>
                    <a:pt x="3486" y="1419"/>
                  </a:lnTo>
                  <a:lnTo>
                    <a:pt x="3422" y="1384"/>
                  </a:lnTo>
                  <a:lnTo>
                    <a:pt x="3357" y="1343"/>
                  </a:lnTo>
                  <a:lnTo>
                    <a:pt x="3292" y="1301"/>
                  </a:lnTo>
                  <a:lnTo>
                    <a:pt x="3225" y="1256"/>
                  </a:lnTo>
                  <a:lnTo>
                    <a:pt x="3158" y="1206"/>
                  </a:lnTo>
                  <a:lnTo>
                    <a:pt x="3089" y="1154"/>
                  </a:lnTo>
                  <a:lnTo>
                    <a:pt x="3089" y="1154"/>
                  </a:lnTo>
                  <a:lnTo>
                    <a:pt x="2954" y="1049"/>
                  </a:lnTo>
                  <a:lnTo>
                    <a:pt x="2822" y="949"/>
                  </a:lnTo>
                  <a:lnTo>
                    <a:pt x="2696" y="856"/>
                  </a:lnTo>
                  <a:lnTo>
                    <a:pt x="2572" y="767"/>
                  </a:lnTo>
                  <a:lnTo>
                    <a:pt x="2452" y="683"/>
                  </a:lnTo>
                  <a:lnTo>
                    <a:pt x="2335" y="605"/>
                  </a:lnTo>
                  <a:lnTo>
                    <a:pt x="2223" y="534"/>
                  </a:lnTo>
                  <a:lnTo>
                    <a:pt x="2111" y="467"/>
                  </a:lnTo>
                  <a:lnTo>
                    <a:pt x="2005" y="405"/>
                  </a:lnTo>
                  <a:lnTo>
                    <a:pt x="1900" y="347"/>
                  </a:lnTo>
                  <a:lnTo>
                    <a:pt x="1799" y="295"/>
                  </a:lnTo>
                  <a:lnTo>
                    <a:pt x="1699" y="247"/>
                  </a:lnTo>
                  <a:lnTo>
                    <a:pt x="1603" y="205"/>
                  </a:lnTo>
                  <a:lnTo>
                    <a:pt x="1509" y="166"/>
                  </a:lnTo>
                  <a:lnTo>
                    <a:pt x="1416" y="131"/>
                  </a:lnTo>
                  <a:lnTo>
                    <a:pt x="1326" y="102"/>
                  </a:lnTo>
                  <a:lnTo>
                    <a:pt x="1237" y="76"/>
                  </a:lnTo>
                  <a:lnTo>
                    <a:pt x="1149" y="53"/>
                  </a:lnTo>
                  <a:lnTo>
                    <a:pt x="1063" y="35"/>
                  </a:lnTo>
                  <a:lnTo>
                    <a:pt x="979" y="21"/>
                  </a:lnTo>
                  <a:lnTo>
                    <a:pt x="894" y="11"/>
                  </a:lnTo>
                  <a:lnTo>
                    <a:pt x="812" y="3"/>
                  </a:lnTo>
                  <a:lnTo>
                    <a:pt x="730" y="0"/>
                  </a:lnTo>
                  <a:lnTo>
                    <a:pt x="648" y="0"/>
                  </a:lnTo>
                  <a:lnTo>
                    <a:pt x="568" y="2"/>
                  </a:lnTo>
                  <a:lnTo>
                    <a:pt x="487" y="8"/>
                  </a:lnTo>
                  <a:lnTo>
                    <a:pt x="406" y="18"/>
                  </a:lnTo>
                  <a:lnTo>
                    <a:pt x="326" y="29"/>
                  </a:lnTo>
                  <a:lnTo>
                    <a:pt x="244" y="43"/>
                  </a:lnTo>
                  <a:lnTo>
                    <a:pt x="164" y="60"/>
                  </a:lnTo>
                  <a:lnTo>
                    <a:pt x="82" y="81"/>
                  </a:lnTo>
                  <a:lnTo>
                    <a:pt x="0" y="10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631308" name="Freeform 76"/>
            <p:cNvSpPr>
              <a:spLocks/>
            </p:cNvSpPr>
            <p:nvPr/>
          </p:nvSpPr>
          <p:spPr bwMode="auto">
            <a:xfrm>
              <a:off x="584" y="1023"/>
              <a:ext cx="5409" cy="791"/>
            </a:xfrm>
            <a:custGeom>
              <a:avLst/>
              <a:gdLst/>
              <a:ahLst/>
              <a:cxnLst>
                <a:cxn ang="0">
                  <a:pos x="5409" y="964"/>
                </a:cxn>
                <a:cxn ang="0">
                  <a:pos x="5371" y="1018"/>
                </a:cxn>
                <a:cxn ang="0">
                  <a:pos x="5324" y="1076"/>
                </a:cxn>
                <a:cxn ang="0">
                  <a:pos x="5257" y="1147"/>
                </a:cxn>
                <a:cxn ang="0">
                  <a:pos x="5174" y="1228"/>
                </a:cxn>
                <a:cxn ang="0">
                  <a:pos x="5071" y="1310"/>
                </a:cxn>
                <a:cxn ang="0">
                  <a:pos x="4983" y="1371"/>
                </a:cxn>
                <a:cxn ang="0">
                  <a:pos x="4919" y="1410"/>
                </a:cxn>
                <a:cxn ang="0">
                  <a:pos x="4849" y="1447"/>
                </a:cxn>
                <a:cxn ang="0">
                  <a:pos x="4777" y="1481"/>
                </a:cxn>
                <a:cxn ang="0">
                  <a:pos x="4699" y="1510"/>
                </a:cxn>
                <a:cxn ang="0">
                  <a:pos x="4617" y="1536"/>
                </a:cxn>
                <a:cxn ang="0">
                  <a:pos x="4531" y="1555"/>
                </a:cxn>
                <a:cxn ang="0">
                  <a:pos x="4441" y="1572"/>
                </a:cxn>
                <a:cxn ang="0">
                  <a:pos x="4345" y="1580"/>
                </a:cxn>
                <a:cxn ang="0">
                  <a:pos x="4247" y="1581"/>
                </a:cxn>
                <a:cxn ang="0">
                  <a:pos x="4144" y="1575"/>
                </a:cxn>
                <a:cxn ang="0">
                  <a:pos x="4037" y="1560"/>
                </a:cxn>
                <a:cxn ang="0">
                  <a:pos x="3926" y="1536"/>
                </a:cxn>
                <a:cxn ang="0">
                  <a:pos x="3811" y="1502"/>
                </a:cxn>
                <a:cxn ang="0">
                  <a:pos x="3691" y="1458"/>
                </a:cxn>
                <a:cxn ang="0">
                  <a:pos x="3568" y="1404"/>
                </a:cxn>
                <a:cxn ang="0">
                  <a:pos x="3440" y="1336"/>
                </a:cxn>
                <a:cxn ang="0">
                  <a:pos x="3310" y="1257"/>
                </a:cxn>
                <a:cxn ang="0">
                  <a:pos x="3173" y="1165"/>
                </a:cxn>
                <a:cxn ang="0">
                  <a:pos x="3105" y="1113"/>
                </a:cxn>
                <a:cxn ang="0">
                  <a:pos x="2835" y="913"/>
                </a:cxn>
                <a:cxn ang="0">
                  <a:pos x="2582" y="733"/>
                </a:cxn>
                <a:cxn ang="0">
                  <a:pos x="2343" y="577"/>
                </a:cxn>
                <a:cxn ang="0">
                  <a:pos x="2117" y="441"/>
                </a:cxn>
                <a:cxn ang="0">
                  <a:pos x="1904" y="327"/>
                </a:cxn>
                <a:cxn ang="0">
                  <a:pos x="1702" y="230"/>
                </a:cxn>
                <a:cxn ang="0">
                  <a:pos x="1509" y="152"/>
                </a:cxn>
                <a:cxn ang="0">
                  <a:pos x="1325" y="91"/>
                </a:cxn>
                <a:cxn ang="0">
                  <a:pos x="1148" y="46"/>
                </a:cxn>
                <a:cxn ang="0">
                  <a:pos x="977" y="17"/>
                </a:cxn>
                <a:cxn ang="0">
                  <a:pos x="810" y="2"/>
                </a:cxn>
                <a:cxn ang="0">
                  <a:pos x="647" y="2"/>
                </a:cxn>
                <a:cxn ang="0">
                  <a:pos x="485" y="13"/>
                </a:cxn>
                <a:cxn ang="0">
                  <a:pos x="324" y="38"/>
                </a:cxn>
                <a:cxn ang="0">
                  <a:pos x="163" y="73"/>
                </a:cxn>
                <a:cxn ang="0">
                  <a:pos x="0" y="118"/>
                </a:cxn>
              </a:cxnLst>
              <a:rect l="0" t="0" r="r" b="b"/>
              <a:pathLst>
                <a:path w="5409" h="1581">
                  <a:moveTo>
                    <a:pt x="5409" y="964"/>
                  </a:moveTo>
                  <a:lnTo>
                    <a:pt x="5409" y="964"/>
                  </a:lnTo>
                  <a:lnTo>
                    <a:pt x="5399" y="979"/>
                  </a:lnTo>
                  <a:lnTo>
                    <a:pt x="5371" y="1018"/>
                  </a:lnTo>
                  <a:lnTo>
                    <a:pt x="5350" y="1045"/>
                  </a:lnTo>
                  <a:lnTo>
                    <a:pt x="5324" y="1076"/>
                  </a:lnTo>
                  <a:lnTo>
                    <a:pt x="5294" y="1110"/>
                  </a:lnTo>
                  <a:lnTo>
                    <a:pt x="5257" y="1147"/>
                  </a:lnTo>
                  <a:lnTo>
                    <a:pt x="5219" y="1187"/>
                  </a:lnTo>
                  <a:lnTo>
                    <a:pt x="5174" y="1228"/>
                  </a:lnTo>
                  <a:lnTo>
                    <a:pt x="5126" y="1270"/>
                  </a:lnTo>
                  <a:lnTo>
                    <a:pt x="5071" y="1310"/>
                  </a:lnTo>
                  <a:lnTo>
                    <a:pt x="5013" y="1352"/>
                  </a:lnTo>
                  <a:lnTo>
                    <a:pt x="4983" y="1371"/>
                  </a:lnTo>
                  <a:lnTo>
                    <a:pt x="4952" y="1391"/>
                  </a:lnTo>
                  <a:lnTo>
                    <a:pt x="4919" y="1410"/>
                  </a:lnTo>
                  <a:lnTo>
                    <a:pt x="4885" y="1429"/>
                  </a:lnTo>
                  <a:lnTo>
                    <a:pt x="4849" y="1447"/>
                  </a:lnTo>
                  <a:lnTo>
                    <a:pt x="4813" y="1463"/>
                  </a:lnTo>
                  <a:lnTo>
                    <a:pt x="4777" y="1481"/>
                  </a:lnTo>
                  <a:lnTo>
                    <a:pt x="4738" y="1496"/>
                  </a:lnTo>
                  <a:lnTo>
                    <a:pt x="4699" y="1510"/>
                  </a:lnTo>
                  <a:lnTo>
                    <a:pt x="4659" y="1523"/>
                  </a:lnTo>
                  <a:lnTo>
                    <a:pt x="4617" y="1536"/>
                  </a:lnTo>
                  <a:lnTo>
                    <a:pt x="4574" y="1547"/>
                  </a:lnTo>
                  <a:lnTo>
                    <a:pt x="4531" y="1555"/>
                  </a:lnTo>
                  <a:lnTo>
                    <a:pt x="4487" y="1563"/>
                  </a:lnTo>
                  <a:lnTo>
                    <a:pt x="4441" y="1572"/>
                  </a:lnTo>
                  <a:lnTo>
                    <a:pt x="4394" y="1576"/>
                  </a:lnTo>
                  <a:lnTo>
                    <a:pt x="4345" y="1580"/>
                  </a:lnTo>
                  <a:lnTo>
                    <a:pt x="4297" y="1581"/>
                  </a:lnTo>
                  <a:lnTo>
                    <a:pt x="4247" y="1581"/>
                  </a:lnTo>
                  <a:lnTo>
                    <a:pt x="4197" y="1578"/>
                  </a:lnTo>
                  <a:lnTo>
                    <a:pt x="4144" y="1575"/>
                  </a:lnTo>
                  <a:lnTo>
                    <a:pt x="4091" y="1568"/>
                  </a:lnTo>
                  <a:lnTo>
                    <a:pt x="4037" y="1560"/>
                  </a:lnTo>
                  <a:lnTo>
                    <a:pt x="3982" y="1549"/>
                  </a:lnTo>
                  <a:lnTo>
                    <a:pt x="3926" y="1536"/>
                  </a:lnTo>
                  <a:lnTo>
                    <a:pt x="3869" y="1520"/>
                  </a:lnTo>
                  <a:lnTo>
                    <a:pt x="3811" y="1502"/>
                  </a:lnTo>
                  <a:lnTo>
                    <a:pt x="3751" y="1481"/>
                  </a:lnTo>
                  <a:lnTo>
                    <a:pt x="3691" y="1458"/>
                  </a:lnTo>
                  <a:lnTo>
                    <a:pt x="3630" y="1433"/>
                  </a:lnTo>
                  <a:lnTo>
                    <a:pt x="3568" y="1404"/>
                  </a:lnTo>
                  <a:lnTo>
                    <a:pt x="3505" y="1371"/>
                  </a:lnTo>
                  <a:lnTo>
                    <a:pt x="3440" y="1336"/>
                  </a:lnTo>
                  <a:lnTo>
                    <a:pt x="3375" y="1299"/>
                  </a:lnTo>
                  <a:lnTo>
                    <a:pt x="3310" y="1257"/>
                  </a:lnTo>
                  <a:lnTo>
                    <a:pt x="3241" y="1211"/>
                  </a:lnTo>
                  <a:lnTo>
                    <a:pt x="3173" y="1165"/>
                  </a:lnTo>
                  <a:lnTo>
                    <a:pt x="3105" y="1113"/>
                  </a:lnTo>
                  <a:lnTo>
                    <a:pt x="3105" y="1113"/>
                  </a:lnTo>
                  <a:lnTo>
                    <a:pt x="2968" y="1010"/>
                  </a:lnTo>
                  <a:lnTo>
                    <a:pt x="2835" y="913"/>
                  </a:lnTo>
                  <a:lnTo>
                    <a:pt x="2707" y="821"/>
                  </a:lnTo>
                  <a:lnTo>
                    <a:pt x="2582" y="733"/>
                  </a:lnTo>
                  <a:lnTo>
                    <a:pt x="2460" y="653"/>
                  </a:lnTo>
                  <a:lnTo>
                    <a:pt x="2343" y="577"/>
                  </a:lnTo>
                  <a:lnTo>
                    <a:pt x="2228" y="507"/>
                  </a:lnTo>
                  <a:lnTo>
                    <a:pt x="2117" y="441"/>
                  </a:lnTo>
                  <a:lnTo>
                    <a:pt x="2009" y="381"/>
                  </a:lnTo>
                  <a:lnTo>
                    <a:pt x="1904" y="327"/>
                  </a:lnTo>
                  <a:lnTo>
                    <a:pt x="1802" y="277"/>
                  </a:lnTo>
                  <a:lnTo>
                    <a:pt x="1702" y="230"/>
                  </a:lnTo>
                  <a:lnTo>
                    <a:pt x="1605" y="189"/>
                  </a:lnTo>
                  <a:lnTo>
                    <a:pt x="1509" y="152"/>
                  </a:lnTo>
                  <a:lnTo>
                    <a:pt x="1416" y="118"/>
                  </a:lnTo>
                  <a:lnTo>
                    <a:pt x="1325" y="91"/>
                  </a:lnTo>
                  <a:lnTo>
                    <a:pt x="1235" y="67"/>
                  </a:lnTo>
                  <a:lnTo>
                    <a:pt x="1148" y="46"/>
                  </a:lnTo>
                  <a:lnTo>
                    <a:pt x="1062" y="29"/>
                  </a:lnTo>
                  <a:lnTo>
                    <a:pt x="977" y="17"/>
                  </a:lnTo>
                  <a:lnTo>
                    <a:pt x="892" y="8"/>
                  </a:lnTo>
                  <a:lnTo>
                    <a:pt x="810" y="2"/>
                  </a:lnTo>
                  <a:lnTo>
                    <a:pt x="728" y="0"/>
                  </a:lnTo>
                  <a:lnTo>
                    <a:pt x="647" y="2"/>
                  </a:lnTo>
                  <a:lnTo>
                    <a:pt x="566" y="7"/>
                  </a:lnTo>
                  <a:lnTo>
                    <a:pt x="485" y="13"/>
                  </a:lnTo>
                  <a:lnTo>
                    <a:pt x="405" y="25"/>
                  </a:lnTo>
                  <a:lnTo>
                    <a:pt x="324" y="38"/>
                  </a:lnTo>
                  <a:lnTo>
                    <a:pt x="244" y="54"/>
                  </a:lnTo>
                  <a:lnTo>
                    <a:pt x="163" y="73"/>
                  </a:lnTo>
                  <a:lnTo>
                    <a:pt x="81" y="94"/>
                  </a:lnTo>
                  <a:lnTo>
                    <a:pt x="0" y="11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631309" name="Freeform 77"/>
            <p:cNvSpPr>
              <a:spLocks/>
            </p:cNvSpPr>
            <p:nvPr/>
          </p:nvSpPr>
          <p:spPr bwMode="auto">
            <a:xfrm>
              <a:off x="606" y="1042"/>
              <a:ext cx="5422" cy="758"/>
            </a:xfrm>
            <a:custGeom>
              <a:avLst/>
              <a:gdLst/>
              <a:ahLst/>
              <a:cxnLst>
                <a:cxn ang="0">
                  <a:pos x="5422" y="873"/>
                </a:cxn>
                <a:cxn ang="0">
                  <a:pos x="5384" y="926"/>
                </a:cxn>
                <a:cxn ang="0">
                  <a:pos x="5337" y="986"/>
                </a:cxn>
                <a:cxn ang="0">
                  <a:pos x="5273" y="1059"/>
                </a:cxn>
                <a:cxn ang="0">
                  <a:pos x="5190" y="1141"/>
                </a:cxn>
                <a:cxn ang="0">
                  <a:pos x="5088" y="1227"/>
                </a:cxn>
                <a:cxn ang="0">
                  <a:pos x="5001" y="1290"/>
                </a:cxn>
                <a:cxn ang="0">
                  <a:pos x="4937" y="1330"/>
                </a:cxn>
                <a:cxn ang="0">
                  <a:pos x="4869" y="1369"/>
                </a:cxn>
                <a:cxn ang="0">
                  <a:pos x="4797" y="1404"/>
                </a:cxn>
                <a:cxn ang="0">
                  <a:pos x="4719" y="1435"/>
                </a:cxn>
                <a:cxn ang="0">
                  <a:pos x="4637" y="1462"/>
                </a:cxn>
                <a:cxn ang="0">
                  <a:pos x="4552" y="1485"/>
                </a:cxn>
                <a:cxn ang="0">
                  <a:pos x="4462" y="1501"/>
                </a:cxn>
                <a:cxn ang="0">
                  <a:pos x="4368" y="1513"/>
                </a:cxn>
                <a:cxn ang="0">
                  <a:pos x="4268" y="1516"/>
                </a:cxn>
                <a:cxn ang="0">
                  <a:pos x="4165" y="1511"/>
                </a:cxn>
                <a:cxn ang="0">
                  <a:pos x="4058" y="1498"/>
                </a:cxn>
                <a:cxn ang="0">
                  <a:pos x="3947" y="1477"/>
                </a:cxn>
                <a:cxn ang="0">
                  <a:pos x="3830" y="1445"/>
                </a:cxn>
                <a:cxn ang="0">
                  <a:pos x="3711" y="1403"/>
                </a:cxn>
                <a:cxn ang="0">
                  <a:pos x="3586" y="1351"/>
                </a:cxn>
                <a:cxn ang="0">
                  <a:pos x="3458" y="1286"/>
                </a:cxn>
                <a:cxn ang="0">
                  <a:pos x="3325" y="1209"/>
                </a:cxn>
                <a:cxn ang="0">
                  <a:pos x="3189" y="1119"/>
                </a:cxn>
                <a:cxn ang="0">
                  <a:pos x="3120" y="1068"/>
                </a:cxn>
                <a:cxn ang="0">
                  <a:pos x="2846" y="871"/>
                </a:cxn>
                <a:cxn ang="0">
                  <a:pos x="2591" y="699"/>
                </a:cxn>
                <a:cxn ang="0">
                  <a:pos x="2349" y="545"/>
                </a:cxn>
                <a:cxn ang="0">
                  <a:pos x="2121" y="415"/>
                </a:cxn>
                <a:cxn ang="0">
                  <a:pos x="1906" y="303"/>
                </a:cxn>
                <a:cxn ang="0">
                  <a:pos x="1703" y="209"/>
                </a:cxn>
                <a:cxn ang="0">
                  <a:pos x="1509" y="135"/>
                </a:cxn>
                <a:cxn ang="0">
                  <a:pos x="1324" y="77"/>
                </a:cxn>
                <a:cxn ang="0">
                  <a:pos x="1147" y="37"/>
                </a:cxn>
                <a:cxn ang="0">
                  <a:pos x="974" y="11"/>
                </a:cxn>
                <a:cxn ang="0">
                  <a:pos x="808" y="0"/>
                </a:cxn>
                <a:cxn ang="0">
                  <a:pos x="644" y="1"/>
                </a:cxn>
                <a:cxn ang="0">
                  <a:pos x="483" y="17"/>
                </a:cxn>
                <a:cxn ang="0">
                  <a:pos x="323" y="45"/>
                </a:cxn>
                <a:cxn ang="0">
                  <a:pos x="162" y="84"/>
                </a:cxn>
                <a:cxn ang="0">
                  <a:pos x="0" y="132"/>
                </a:cxn>
              </a:cxnLst>
              <a:rect l="0" t="0" r="r" b="b"/>
              <a:pathLst>
                <a:path w="5422" h="1516">
                  <a:moveTo>
                    <a:pt x="5422" y="873"/>
                  </a:moveTo>
                  <a:lnTo>
                    <a:pt x="5422" y="873"/>
                  </a:lnTo>
                  <a:lnTo>
                    <a:pt x="5412" y="888"/>
                  </a:lnTo>
                  <a:lnTo>
                    <a:pt x="5384" y="926"/>
                  </a:lnTo>
                  <a:lnTo>
                    <a:pt x="5363" y="954"/>
                  </a:lnTo>
                  <a:lnTo>
                    <a:pt x="5337" y="986"/>
                  </a:lnTo>
                  <a:lnTo>
                    <a:pt x="5308" y="1022"/>
                  </a:lnTo>
                  <a:lnTo>
                    <a:pt x="5273" y="1059"/>
                  </a:lnTo>
                  <a:lnTo>
                    <a:pt x="5233" y="1099"/>
                  </a:lnTo>
                  <a:lnTo>
                    <a:pt x="5190" y="1141"/>
                  </a:lnTo>
                  <a:lnTo>
                    <a:pt x="5141" y="1185"/>
                  </a:lnTo>
                  <a:lnTo>
                    <a:pt x="5088" y="1227"/>
                  </a:lnTo>
                  <a:lnTo>
                    <a:pt x="5031" y="1269"/>
                  </a:lnTo>
                  <a:lnTo>
                    <a:pt x="5001" y="1290"/>
                  </a:lnTo>
                  <a:lnTo>
                    <a:pt x="4970" y="1311"/>
                  </a:lnTo>
                  <a:lnTo>
                    <a:pt x="4937" y="1330"/>
                  </a:lnTo>
                  <a:lnTo>
                    <a:pt x="4904" y="1349"/>
                  </a:lnTo>
                  <a:lnTo>
                    <a:pt x="4869" y="1369"/>
                  </a:lnTo>
                  <a:lnTo>
                    <a:pt x="4833" y="1387"/>
                  </a:lnTo>
                  <a:lnTo>
                    <a:pt x="4797" y="1404"/>
                  </a:lnTo>
                  <a:lnTo>
                    <a:pt x="4758" y="1420"/>
                  </a:lnTo>
                  <a:lnTo>
                    <a:pt x="4719" y="1435"/>
                  </a:lnTo>
                  <a:lnTo>
                    <a:pt x="4679" y="1450"/>
                  </a:lnTo>
                  <a:lnTo>
                    <a:pt x="4637" y="1462"/>
                  </a:lnTo>
                  <a:lnTo>
                    <a:pt x="4595" y="1474"/>
                  </a:lnTo>
                  <a:lnTo>
                    <a:pt x="4552" y="1485"/>
                  </a:lnTo>
                  <a:lnTo>
                    <a:pt x="4507" y="1493"/>
                  </a:lnTo>
                  <a:lnTo>
                    <a:pt x="4462" y="1501"/>
                  </a:lnTo>
                  <a:lnTo>
                    <a:pt x="4415" y="1508"/>
                  </a:lnTo>
                  <a:lnTo>
                    <a:pt x="4368" y="1513"/>
                  </a:lnTo>
                  <a:lnTo>
                    <a:pt x="4318" y="1514"/>
                  </a:lnTo>
                  <a:lnTo>
                    <a:pt x="4268" y="1516"/>
                  </a:lnTo>
                  <a:lnTo>
                    <a:pt x="4218" y="1514"/>
                  </a:lnTo>
                  <a:lnTo>
                    <a:pt x="4165" y="1511"/>
                  </a:lnTo>
                  <a:lnTo>
                    <a:pt x="4112" y="1506"/>
                  </a:lnTo>
                  <a:lnTo>
                    <a:pt x="4058" y="1498"/>
                  </a:lnTo>
                  <a:lnTo>
                    <a:pt x="4003" y="1488"/>
                  </a:lnTo>
                  <a:lnTo>
                    <a:pt x="3947" y="1477"/>
                  </a:lnTo>
                  <a:lnTo>
                    <a:pt x="3889" y="1462"/>
                  </a:lnTo>
                  <a:lnTo>
                    <a:pt x="3830" y="1445"/>
                  </a:lnTo>
                  <a:lnTo>
                    <a:pt x="3771" y="1425"/>
                  </a:lnTo>
                  <a:lnTo>
                    <a:pt x="3711" y="1403"/>
                  </a:lnTo>
                  <a:lnTo>
                    <a:pt x="3649" y="1378"/>
                  </a:lnTo>
                  <a:lnTo>
                    <a:pt x="3586" y="1351"/>
                  </a:lnTo>
                  <a:lnTo>
                    <a:pt x="3522" y="1320"/>
                  </a:lnTo>
                  <a:lnTo>
                    <a:pt x="3458" y="1286"/>
                  </a:lnTo>
                  <a:lnTo>
                    <a:pt x="3393" y="1249"/>
                  </a:lnTo>
                  <a:lnTo>
                    <a:pt x="3325" y="1209"/>
                  </a:lnTo>
                  <a:lnTo>
                    <a:pt x="3258" y="1165"/>
                  </a:lnTo>
                  <a:lnTo>
                    <a:pt x="3189" y="1119"/>
                  </a:lnTo>
                  <a:lnTo>
                    <a:pt x="3120" y="1068"/>
                  </a:lnTo>
                  <a:lnTo>
                    <a:pt x="3120" y="1068"/>
                  </a:lnTo>
                  <a:lnTo>
                    <a:pt x="2981" y="967"/>
                  </a:lnTo>
                  <a:lnTo>
                    <a:pt x="2846" y="871"/>
                  </a:lnTo>
                  <a:lnTo>
                    <a:pt x="2717" y="783"/>
                  </a:lnTo>
                  <a:lnTo>
                    <a:pt x="2591" y="699"/>
                  </a:lnTo>
                  <a:lnTo>
                    <a:pt x="2468" y="620"/>
                  </a:lnTo>
                  <a:lnTo>
                    <a:pt x="2349" y="545"/>
                  </a:lnTo>
                  <a:lnTo>
                    <a:pt x="2234" y="478"/>
                  </a:lnTo>
                  <a:lnTo>
                    <a:pt x="2121" y="415"/>
                  </a:lnTo>
                  <a:lnTo>
                    <a:pt x="2013" y="356"/>
                  </a:lnTo>
                  <a:lnTo>
                    <a:pt x="1906" y="303"/>
                  </a:lnTo>
                  <a:lnTo>
                    <a:pt x="1803" y="253"/>
                  </a:lnTo>
                  <a:lnTo>
                    <a:pt x="1703" y="209"/>
                  </a:lnTo>
                  <a:lnTo>
                    <a:pt x="1605" y="171"/>
                  </a:lnTo>
                  <a:lnTo>
                    <a:pt x="1509" y="135"/>
                  </a:lnTo>
                  <a:lnTo>
                    <a:pt x="1416" y="105"/>
                  </a:lnTo>
                  <a:lnTo>
                    <a:pt x="1324" y="77"/>
                  </a:lnTo>
                  <a:lnTo>
                    <a:pt x="1234" y="54"/>
                  </a:lnTo>
                  <a:lnTo>
                    <a:pt x="1147" y="37"/>
                  </a:lnTo>
                  <a:lnTo>
                    <a:pt x="1060" y="22"/>
                  </a:lnTo>
                  <a:lnTo>
                    <a:pt x="974" y="11"/>
                  </a:lnTo>
                  <a:lnTo>
                    <a:pt x="891" y="3"/>
                  </a:lnTo>
                  <a:lnTo>
                    <a:pt x="808" y="0"/>
                  </a:lnTo>
                  <a:lnTo>
                    <a:pt x="726" y="0"/>
                  </a:lnTo>
                  <a:lnTo>
                    <a:pt x="644" y="1"/>
                  </a:lnTo>
                  <a:lnTo>
                    <a:pt x="563" y="8"/>
                  </a:lnTo>
                  <a:lnTo>
                    <a:pt x="483" y="17"/>
                  </a:lnTo>
                  <a:lnTo>
                    <a:pt x="402" y="30"/>
                  </a:lnTo>
                  <a:lnTo>
                    <a:pt x="323" y="45"/>
                  </a:lnTo>
                  <a:lnTo>
                    <a:pt x="243" y="63"/>
                  </a:lnTo>
                  <a:lnTo>
                    <a:pt x="162" y="84"/>
                  </a:lnTo>
                  <a:lnTo>
                    <a:pt x="80" y="106"/>
                  </a:lnTo>
                  <a:lnTo>
                    <a:pt x="0" y="13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631310" name="Freeform 78"/>
            <p:cNvSpPr>
              <a:spLocks/>
            </p:cNvSpPr>
            <p:nvPr/>
          </p:nvSpPr>
          <p:spPr bwMode="auto">
            <a:xfrm>
              <a:off x="628" y="1060"/>
              <a:ext cx="5431" cy="725"/>
            </a:xfrm>
            <a:custGeom>
              <a:avLst/>
              <a:gdLst/>
              <a:ahLst/>
              <a:cxnLst>
                <a:cxn ang="0">
                  <a:pos x="5431" y="783"/>
                </a:cxn>
                <a:cxn ang="0">
                  <a:pos x="5395" y="838"/>
                </a:cxn>
                <a:cxn ang="0">
                  <a:pos x="5350" y="899"/>
                </a:cxn>
                <a:cxn ang="0">
                  <a:pos x="5286" y="974"/>
                </a:cxn>
                <a:cxn ang="0">
                  <a:pos x="5204" y="1058"/>
                </a:cxn>
                <a:cxn ang="0">
                  <a:pos x="5105" y="1147"/>
                </a:cxn>
                <a:cxn ang="0">
                  <a:pos x="5018" y="1211"/>
                </a:cxn>
                <a:cxn ang="0">
                  <a:pos x="4955" y="1253"/>
                </a:cxn>
                <a:cxn ang="0">
                  <a:pos x="4887" y="1293"/>
                </a:cxn>
                <a:cxn ang="0">
                  <a:pos x="4815" y="1329"/>
                </a:cxn>
                <a:cxn ang="0">
                  <a:pos x="4739" y="1363"/>
                </a:cxn>
                <a:cxn ang="0">
                  <a:pos x="4657" y="1392"/>
                </a:cxn>
                <a:cxn ang="0">
                  <a:pos x="4572" y="1416"/>
                </a:cxn>
                <a:cxn ang="0">
                  <a:pos x="4482" y="1434"/>
                </a:cxn>
                <a:cxn ang="0">
                  <a:pos x="4387" y="1447"/>
                </a:cxn>
                <a:cxn ang="0">
                  <a:pos x="4289" y="1452"/>
                </a:cxn>
                <a:cxn ang="0">
                  <a:pos x="4186" y="1450"/>
                </a:cxn>
                <a:cxn ang="0">
                  <a:pos x="4078" y="1439"/>
                </a:cxn>
                <a:cxn ang="0">
                  <a:pos x="3967" y="1419"/>
                </a:cxn>
                <a:cxn ang="0">
                  <a:pos x="3850" y="1390"/>
                </a:cxn>
                <a:cxn ang="0">
                  <a:pos x="3729" y="1352"/>
                </a:cxn>
                <a:cxn ang="0">
                  <a:pos x="3604" y="1300"/>
                </a:cxn>
                <a:cxn ang="0">
                  <a:pos x="3475" y="1239"/>
                </a:cxn>
                <a:cxn ang="0">
                  <a:pos x="3342" y="1163"/>
                </a:cxn>
                <a:cxn ang="0">
                  <a:pos x="3204" y="1075"/>
                </a:cxn>
                <a:cxn ang="0">
                  <a:pos x="3134" y="1027"/>
                </a:cxn>
                <a:cxn ang="0">
                  <a:pos x="2857" y="835"/>
                </a:cxn>
                <a:cxn ang="0">
                  <a:pos x="2599" y="665"/>
                </a:cxn>
                <a:cxn ang="0">
                  <a:pos x="2355" y="517"/>
                </a:cxn>
                <a:cxn ang="0">
                  <a:pos x="2126" y="389"/>
                </a:cxn>
                <a:cxn ang="0">
                  <a:pos x="1909" y="281"/>
                </a:cxn>
                <a:cxn ang="0">
                  <a:pos x="1705" y="192"/>
                </a:cxn>
                <a:cxn ang="0">
                  <a:pos x="1509" y="121"/>
                </a:cxn>
                <a:cxn ang="0">
                  <a:pos x="1323" y="68"/>
                </a:cxn>
                <a:cxn ang="0">
                  <a:pos x="1145" y="29"/>
                </a:cxn>
                <a:cxn ang="0">
                  <a:pos x="973" y="7"/>
                </a:cxn>
                <a:cxn ang="0">
                  <a:pos x="807" y="0"/>
                </a:cxn>
                <a:cxn ang="0">
                  <a:pos x="643" y="5"/>
                </a:cxn>
                <a:cxn ang="0">
                  <a:pos x="482" y="24"/>
                </a:cxn>
                <a:cxn ang="0">
                  <a:pos x="322" y="55"/>
                </a:cxn>
                <a:cxn ang="0">
                  <a:pos x="161" y="97"/>
                </a:cxn>
                <a:cxn ang="0">
                  <a:pos x="0" y="149"/>
                </a:cxn>
              </a:cxnLst>
              <a:rect l="0" t="0" r="r" b="b"/>
              <a:pathLst>
                <a:path w="5431" h="1452">
                  <a:moveTo>
                    <a:pt x="5431" y="783"/>
                  </a:moveTo>
                  <a:lnTo>
                    <a:pt x="5431" y="783"/>
                  </a:lnTo>
                  <a:lnTo>
                    <a:pt x="5423" y="798"/>
                  </a:lnTo>
                  <a:lnTo>
                    <a:pt x="5395" y="838"/>
                  </a:lnTo>
                  <a:lnTo>
                    <a:pt x="5375" y="867"/>
                  </a:lnTo>
                  <a:lnTo>
                    <a:pt x="5350" y="899"/>
                  </a:lnTo>
                  <a:lnTo>
                    <a:pt x="5320" y="935"/>
                  </a:lnTo>
                  <a:lnTo>
                    <a:pt x="5286" y="974"/>
                  </a:lnTo>
                  <a:lnTo>
                    <a:pt x="5247" y="1016"/>
                  </a:lnTo>
                  <a:lnTo>
                    <a:pt x="5204" y="1058"/>
                  </a:lnTo>
                  <a:lnTo>
                    <a:pt x="5157" y="1101"/>
                  </a:lnTo>
                  <a:lnTo>
                    <a:pt x="5105" y="1147"/>
                  </a:lnTo>
                  <a:lnTo>
                    <a:pt x="5048" y="1190"/>
                  </a:lnTo>
                  <a:lnTo>
                    <a:pt x="5018" y="1211"/>
                  </a:lnTo>
                  <a:lnTo>
                    <a:pt x="4987" y="1232"/>
                  </a:lnTo>
                  <a:lnTo>
                    <a:pt x="4955" y="1253"/>
                  </a:lnTo>
                  <a:lnTo>
                    <a:pt x="4922" y="1272"/>
                  </a:lnTo>
                  <a:lnTo>
                    <a:pt x="4887" y="1293"/>
                  </a:lnTo>
                  <a:lnTo>
                    <a:pt x="4851" y="1311"/>
                  </a:lnTo>
                  <a:lnTo>
                    <a:pt x="4815" y="1329"/>
                  </a:lnTo>
                  <a:lnTo>
                    <a:pt x="4778" y="1347"/>
                  </a:lnTo>
                  <a:lnTo>
                    <a:pt x="4739" y="1363"/>
                  </a:lnTo>
                  <a:lnTo>
                    <a:pt x="4698" y="1377"/>
                  </a:lnTo>
                  <a:lnTo>
                    <a:pt x="4657" y="1392"/>
                  </a:lnTo>
                  <a:lnTo>
                    <a:pt x="4615" y="1405"/>
                  </a:lnTo>
                  <a:lnTo>
                    <a:pt x="4572" y="1416"/>
                  </a:lnTo>
                  <a:lnTo>
                    <a:pt x="4528" y="1426"/>
                  </a:lnTo>
                  <a:lnTo>
                    <a:pt x="4482" y="1434"/>
                  </a:lnTo>
                  <a:lnTo>
                    <a:pt x="4436" y="1442"/>
                  </a:lnTo>
                  <a:lnTo>
                    <a:pt x="4387" y="1447"/>
                  </a:lnTo>
                  <a:lnTo>
                    <a:pt x="4339" y="1450"/>
                  </a:lnTo>
                  <a:lnTo>
                    <a:pt x="4289" y="1452"/>
                  </a:lnTo>
                  <a:lnTo>
                    <a:pt x="4237" y="1452"/>
                  </a:lnTo>
                  <a:lnTo>
                    <a:pt x="4186" y="1450"/>
                  </a:lnTo>
                  <a:lnTo>
                    <a:pt x="4133" y="1445"/>
                  </a:lnTo>
                  <a:lnTo>
                    <a:pt x="4078" y="1439"/>
                  </a:lnTo>
                  <a:lnTo>
                    <a:pt x="4024" y="1431"/>
                  </a:lnTo>
                  <a:lnTo>
                    <a:pt x="3967" y="1419"/>
                  </a:lnTo>
                  <a:lnTo>
                    <a:pt x="3908" y="1406"/>
                  </a:lnTo>
                  <a:lnTo>
                    <a:pt x="3850" y="1390"/>
                  </a:lnTo>
                  <a:lnTo>
                    <a:pt x="3790" y="1373"/>
                  </a:lnTo>
                  <a:lnTo>
                    <a:pt x="3729" y="1352"/>
                  </a:lnTo>
                  <a:lnTo>
                    <a:pt x="3668" y="1327"/>
                  </a:lnTo>
                  <a:lnTo>
                    <a:pt x="3604" y="1300"/>
                  </a:lnTo>
                  <a:lnTo>
                    <a:pt x="3540" y="1271"/>
                  </a:lnTo>
                  <a:lnTo>
                    <a:pt x="3475" y="1239"/>
                  </a:lnTo>
                  <a:lnTo>
                    <a:pt x="3410" y="1203"/>
                  </a:lnTo>
                  <a:lnTo>
                    <a:pt x="3342" y="1163"/>
                  </a:lnTo>
                  <a:lnTo>
                    <a:pt x="3274" y="1121"/>
                  </a:lnTo>
                  <a:lnTo>
                    <a:pt x="3204" y="1075"/>
                  </a:lnTo>
                  <a:lnTo>
                    <a:pt x="3134" y="1027"/>
                  </a:lnTo>
                  <a:lnTo>
                    <a:pt x="3134" y="1027"/>
                  </a:lnTo>
                  <a:lnTo>
                    <a:pt x="2993" y="929"/>
                  </a:lnTo>
                  <a:lnTo>
                    <a:pt x="2857" y="835"/>
                  </a:lnTo>
                  <a:lnTo>
                    <a:pt x="2727" y="748"/>
                  </a:lnTo>
                  <a:lnTo>
                    <a:pt x="2599" y="665"/>
                  </a:lnTo>
                  <a:lnTo>
                    <a:pt x="2475" y="588"/>
                  </a:lnTo>
                  <a:lnTo>
                    <a:pt x="2355" y="517"/>
                  </a:lnTo>
                  <a:lnTo>
                    <a:pt x="2239" y="451"/>
                  </a:lnTo>
                  <a:lnTo>
                    <a:pt x="2126" y="389"/>
                  </a:lnTo>
                  <a:lnTo>
                    <a:pt x="2016" y="333"/>
                  </a:lnTo>
                  <a:lnTo>
                    <a:pt x="1909" y="281"/>
                  </a:lnTo>
                  <a:lnTo>
                    <a:pt x="1805" y="234"/>
                  </a:lnTo>
                  <a:lnTo>
                    <a:pt x="1705" y="192"/>
                  </a:lnTo>
                  <a:lnTo>
                    <a:pt x="1606" y="155"/>
                  </a:lnTo>
                  <a:lnTo>
                    <a:pt x="1509" y="121"/>
                  </a:lnTo>
                  <a:lnTo>
                    <a:pt x="1416" y="92"/>
                  </a:lnTo>
                  <a:lnTo>
                    <a:pt x="1323" y="68"/>
                  </a:lnTo>
                  <a:lnTo>
                    <a:pt x="1234" y="47"/>
                  </a:lnTo>
                  <a:lnTo>
                    <a:pt x="1145" y="29"/>
                  </a:lnTo>
                  <a:lnTo>
                    <a:pt x="1058" y="16"/>
                  </a:lnTo>
                  <a:lnTo>
                    <a:pt x="973" y="7"/>
                  </a:lnTo>
                  <a:lnTo>
                    <a:pt x="890" y="2"/>
                  </a:lnTo>
                  <a:lnTo>
                    <a:pt x="807" y="0"/>
                  </a:lnTo>
                  <a:lnTo>
                    <a:pt x="725" y="0"/>
                  </a:lnTo>
                  <a:lnTo>
                    <a:pt x="643" y="5"/>
                  </a:lnTo>
                  <a:lnTo>
                    <a:pt x="562" y="13"/>
                  </a:lnTo>
                  <a:lnTo>
                    <a:pt x="482" y="24"/>
                  </a:lnTo>
                  <a:lnTo>
                    <a:pt x="401" y="37"/>
                  </a:lnTo>
                  <a:lnTo>
                    <a:pt x="322" y="55"/>
                  </a:lnTo>
                  <a:lnTo>
                    <a:pt x="242" y="74"/>
                  </a:lnTo>
                  <a:lnTo>
                    <a:pt x="161" y="97"/>
                  </a:lnTo>
                  <a:lnTo>
                    <a:pt x="80" y="121"/>
                  </a:lnTo>
                  <a:lnTo>
                    <a:pt x="0" y="149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631311" name="Freeform 79"/>
            <p:cNvSpPr>
              <a:spLocks/>
            </p:cNvSpPr>
            <p:nvPr/>
          </p:nvSpPr>
          <p:spPr bwMode="auto">
            <a:xfrm>
              <a:off x="652" y="1076"/>
              <a:ext cx="5439" cy="696"/>
            </a:xfrm>
            <a:custGeom>
              <a:avLst/>
              <a:gdLst/>
              <a:ahLst/>
              <a:cxnLst>
                <a:cxn ang="0">
                  <a:pos x="5439" y="694"/>
                </a:cxn>
                <a:cxn ang="0">
                  <a:pos x="5405" y="751"/>
                </a:cxn>
                <a:cxn ang="0">
                  <a:pos x="5359" y="812"/>
                </a:cxn>
                <a:cxn ang="0">
                  <a:pos x="5296" y="890"/>
                </a:cxn>
                <a:cxn ang="0">
                  <a:pos x="5216" y="975"/>
                </a:cxn>
                <a:cxn ang="0">
                  <a:pos x="5119" y="1066"/>
                </a:cxn>
                <a:cxn ang="0">
                  <a:pos x="5033" y="1133"/>
                </a:cxn>
                <a:cxn ang="0">
                  <a:pos x="4970" y="1175"/>
                </a:cxn>
                <a:cxn ang="0">
                  <a:pos x="4903" y="1217"/>
                </a:cxn>
                <a:cxn ang="0">
                  <a:pos x="4831" y="1256"/>
                </a:cxn>
                <a:cxn ang="0">
                  <a:pos x="4755" y="1290"/>
                </a:cxn>
                <a:cxn ang="0">
                  <a:pos x="4674" y="1321"/>
                </a:cxn>
                <a:cxn ang="0">
                  <a:pos x="4590" y="1348"/>
                </a:cxn>
                <a:cxn ang="0">
                  <a:pos x="4499" y="1368"/>
                </a:cxn>
                <a:cxn ang="0">
                  <a:pos x="4406" y="1382"/>
                </a:cxn>
                <a:cxn ang="0">
                  <a:pos x="4308" y="1390"/>
                </a:cxn>
                <a:cxn ang="0">
                  <a:pos x="4204" y="1390"/>
                </a:cxn>
                <a:cxn ang="0">
                  <a:pos x="4097" y="1381"/>
                </a:cxn>
                <a:cxn ang="0">
                  <a:pos x="3984" y="1364"/>
                </a:cxn>
                <a:cxn ang="0">
                  <a:pos x="3868" y="1337"/>
                </a:cxn>
                <a:cxn ang="0">
                  <a:pos x="3747" y="1300"/>
                </a:cxn>
                <a:cxn ang="0">
                  <a:pos x="3621" y="1251"/>
                </a:cxn>
                <a:cxn ang="0">
                  <a:pos x="3490" y="1192"/>
                </a:cxn>
                <a:cxn ang="0">
                  <a:pos x="3355" y="1119"/>
                </a:cxn>
                <a:cxn ang="0">
                  <a:pos x="3217" y="1033"/>
                </a:cxn>
                <a:cxn ang="0">
                  <a:pos x="3146" y="985"/>
                </a:cxn>
                <a:cxn ang="0">
                  <a:pos x="2867" y="798"/>
                </a:cxn>
                <a:cxn ang="0">
                  <a:pos x="2606" y="633"/>
                </a:cxn>
                <a:cxn ang="0">
                  <a:pos x="2360" y="489"/>
                </a:cxn>
                <a:cxn ang="0">
                  <a:pos x="2128" y="367"/>
                </a:cxn>
                <a:cxn ang="0">
                  <a:pos x="1910" y="262"/>
                </a:cxn>
                <a:cxn ang="0">
                  <a:pos x="1705" y="176"/>
                </a:cxn>
                <a:cxn ang="0">
                  <a:pos x="1509" y="108"/>
                </a:cxn>
                <a:cxn ang="0">
                  <a:pos x="1321" y="58"/>
                </a:cxn>
                <a:cxn ang="0">
                  <a:pos x="1142" y="24"/>
                </a:cxn>
                <a:cxn ang="0">
                  <a:pos x="970" y="5"/>
                </a:cxn>
                <a:cxn ang="0">
                  <a:pos x="803" y="0"/>
                </a:cxn>
                <a:cxn ang="0">
                  <a:pos x="640" y="10"/>
                </a:cxn>
                <a:cxn ang="0">
                  <a:pos x="479" y="32"/>
                </a:cxn>
                <a:cxn ang="0">
                  <a:pos x="319" y="66"/>
                </a:cxn>
                <a:cxn ang="0">
                  <a:pos x="161" y="111"/>
                </a:cxn>
                <a:cxn ang="0">
                  <a:pos x="0" y="168"/>
                </a:cxn>
              </a:cxnLst>
              <a:rect l="0" t="0" r="r" b="b"/>
              <a:pathLst>
                <a:path w="5439" h="1390">
                  <a:moveTo>
                    <a:pt x="5439" y="694"/>
                  </a:moveTo>
                  <a:lnTo>
                    <a:pt x="5439" y="694"/>
                  </a:lnTo>
                  <a:lnTo>
                    <a:pt x="5431" y="709"/>
                  </a:lnTo>
                  <a:lnTo>
                    <a:pt x="5405" y="751"/>
                  </a:lnTo>
                  <a:lnTo>
                    <a:pt x="5384" y="780"/>
                  </a:lnTo>
                  <a:lnTo>
                    <a:pt x="5359" y="812"/>
                  </a:lnTo>
                  <a:lnTo>
                    <a:pt x="5331" y="849"/>
                  </a:lnTo>
                  <a:lnTo>
                    <a:pt x="5296" y="890"/>
                  </a:lnTo>
                  <a:lnTo>
                    <a:pt x="5259" y="932"/>
                  </a:lnTo>
                  <a:lnTo>
                    <a:pt x="5216" y="975"/>
                  </a:lnTo>
                  <a:lnTo>
                    <a:pt x="5170" y="1020"/>
                  </a:lnTo>
                  <a:lnTo>
                    <a:pt x="5119" y="1066"/>
                  </a:lnTo>
                  <a:lnTo>
                    <a:pt x="5062" y="1111"/>
                  </a:lnTo>
                  <a:lnTo>
                    <a:pt x="5033" y="1133"/>
                  </a:lnTo>
                  <a:lnTo>
                    <a:pt x="5002" y="1154"/>
                  </a:lnTo>
                  <a:lnTo>
                    <a:pt x="4970" y="1175"/>
                  </a:lnTo>
                  <a:lnTo>
                    <a:pt x="4937" y="1196"/>
                  </a:lnTo>
                  <a:lnTo>
                    <a:pt x="4903" y="1217"/>
                  </a:lnTo>
                  <a:lnTo>
                    <a:pt x="4867" y="1237"/>
                  </a:lnTo>
                  <a:lnTo>
                    <a:pt x="4831" y="1256"/>
                  </a:lnTo>
                  <a:lnTo>
                    <a:pt x="4794" y="1274"/>
                  </a:lnTo>
                  <a:lnTo>
                    <a:pt x="4755" y="1290"/>
                  </a:lnTo>
                  <a:lnTo>
                    <a:pt x="4716" y="1306"/>
                  </a:lnTo>
                  <a:lnTo>
                    <a:pt x="4674" y="1321"/>
                  </a:lnTo>
                  <a:lnTo>
                    <a:pt x="4633" y="1335"/>
                  </a:lnTo>
                  <a:lnTo>
                    <a:pt x="4590" y="1348"/>
                  </a:lnTo>
                  <a:lnTo>
                    <a:pt x="4545" y="1358"/>
                  </a:lnTo>
                  <a:lnTo>
                    <a:pt x="4499" y="1368"/>
                  </a:lnTo>
                  <a:lnTo>
                    <a:pt x="4454" y="1376"/>
                  </a:lnTo>
                  <a:lnTo>
                    <a:pt x="4406" y="1382"/>
                  </a:lnTo>
                  <a:lnTo>
                    <a:pt x="4356" y="1387"/>
                  </a:lnTo>
                  <a:lnTo>
                    <a:pt x="4308" y="1390"/>
                  </a:lnTo>
                  <a:lnTo>
                    <a:pt x="4256" y="1390"/>
                  </a:lnTo>
                  <a:lnTo>
                    <a:pt x="4204" y="1390"/>
                  </a:lnTo>
                  <a:lnTo>
                    <a:pt x="4151" y="1387"/>
                  </a:lnTo>
                  <a:lnTo>
                    <a:pt x="4097" y="1381"/>
                  </a:lnTo>
                  <a:lnTo>
                    <a:pt x="4041" y="1374"/>
                  </a:lnTo>
                  <a:lnTo>
                    <a:pt x="3984" y="1364"/>
                  </a:lnTo>
                  <a:lnTo>
                    <a:pt x="3926" y="1351"/>
                  </a:lnTo>
                  <a:lnTo>
                    <a:pt x="3868" y="1337"/>
                  </a:lnTo>
                  <a:lnTo>
                    <a:pt x="3808" y="1319"/>
                  </a:lnTo>
                  <a:lnTo>
                    <a:pt x="3747" y="1300"/>
                  </a:lnTo>
                  <a:lnTo>
                    <a:pt x="3684" y="1277"/>
                  </a:lnTo>
                  <a:lnTo>
                    <a:pt x="3621" y="1251"/>
                  </a:lnTo>
                  <a:lnTo>
                    <a:pt x="3557" y="1222"/>
                  </a:lnTo>
                  <a:lnTo>
                    <a:pt x="3490" y="1192"/>
                  </a:lnTo>
                  <a:lnTo>
                    <a:pt x="3423" y="1156"/>
                  </a:lnTo>
                  <a:lnTo>
                    <a:pt x="3355" y="1119"/>
                  </a:lnTo>
                  <a:lnTo>
                    <a:pt x="3287" y="1079"/>
                  </a:lnTo>
                  <a:lnTo>
                    <a:pt x="3217" y="1033"/>
                  </a:lnTo>
                  <a:lnTo>
                    <a:pt x="3146" y="985"/>
                  </a:lnTo>
                  <a:lnTo>
                    <a:pt x="3146" y="985"/>
                  </a:lnTo>
                  <a:lnTo>
                    <a:pt x="3004" y="890"/>
                  </a:lnTo>
                  <a:lnTo>
                    <a:pt x="2867" y="798"/>
                  </a:lnTo>
                  <a:lnTo>
                    <a:pt x="2733" y="714"/>
                  </a:lnTo>
                  <a:lnTo>
                    <a:pt x="2606" y="633"/>
                  </a:lnTo>
                  <a:lnTo>
                    <a:pt x="2481" y="559"/>
                  </a:lnTo>
                  <a:lnTo>
                    <a:pt x="2360" y="489"/>
                  </a:lnTo>
                  <a:lnTo>
                    <a:pt x="2242" y="425"/>
                  </a:lnTo>
                  <a:lnTo>
                    <a:pt x="2128" y="367"/>
                  </a:lnTo>
                  <a:lnTo>
                    <a:pt x="2018" y="312"/>
                  </a:lnTo>
                  <a:lnTo>
                    <a:pt x="1910" y="262"/>
                  </a:lnTo>
                  <a:lnTo>
                    <a:pt x="1806" y="216"/>
                  </a:lnTo>
                  <a:lnTo>
                    <a:pt x="1705" y="176"/>
                  </a:lnTo>
                  <a:lnTo>
                    <a:pt x="1605" y="140"/>
                  </a:lnTo>
                  <a:lnTo>
                    <a:pt x="1509" y="108"/>
                  </a:lnTo>
                  <a:lnTo>
                    <a:pt x="1414" y="81"/>
                  </a:lnTo>
                  <a:lnTo>
                    <a:pt x="1321" y="58"/>
                  </a:lnTo>
                  <a:lnTo>
                    <a:pt x="1231" y="39"/>
                  </a:lnTo>
                  <a:lnTo>
                    <a:pt x="1142" y="24"/>
                  </a:lnTo>
                  <a:lnTo>
                    <a:pt x="1056" y="13"/>
                  </a:lnTo>
                  <a:lnTo>
                    <a:pt x="970" y="5"/>
                  </a:lnTo>
                  <a:lnTo>
                    <a:pt x="887" y="2"/>
                  </a:lnTo>
                  <a:lnTo>
                    <a:pt x="803" y="0"/>
                  </a:lnTo>
                  <a:lnTo>
                    <a:pt x="722" y="3"/>
                  </a:lnTo>
                  <a:lnTo>
                    <a:pt x="640" y="10"/>
                  </a:lnTo>
                  <a:lnTo>
                    <a:pt x="559" y="19"/>
                  </a:lnTo>
                  <a:lnTo>
                    <a:pt x="479" y="32"/>
                  </a:lnTo>
                  <a:lnTo>
                    <a:pt x="399" y="47"/>
                  </a:lnTo>
                  <a:lnTo>
                    <a:pt x="319" y="66"/>
                  </a:lnTo>
                  <a:lnTo>
                    <a:pt x="240" y="87"/>
                  </a:lnTo>
                  <a:lnTo>
                    <a:pt x="161" y="111"/>
                  </a:lnTo>
                  <a:lnTo>
                    <a:pt x="80" y="139"/>
                  </a:lnTo>
                  <a:lnTo>
                    <a:pt x="0" y="16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631312" name="Freeform 80"/>
            <p:cNvSpPr>
              <a:spLocks/>
            </p:cNvSpPr>
            <p:nvPr/>
          </p:nvSpPr>
          <p:spPr bwMode="auto">
            <a:xfrm>
              <a:off x="675" y="1094"/>
              <a:ext cx="5448" cy="664"/>
            </a:xfrm>
            <a:custGeom>
              <a:avLst/>
              <a:gdLst/>
              <a:ahLst/>
              <a:cxnLst>
                <a:cxn ang="0">
                  <a:pos x="5448" y="603"/>
                </a:cxn>
                <a:cxn ang="0">
                  <a:pos x="5414" y="660"/>
                </a:cxn>
                <a:cxn ang="0">
                  <a:pos x="5369" y="723"/>
                </a:cxn>
                <a:cxn ang="0">
                  <a:pos x="5308" y="802"/>
                </a:cxn>
                <a:cxn ang="0">
                  <a:pos x="5229" y="891"/>
                </a:cxn>
                <a:cxn ang="0">
                  <a:pos x="5132" y="983"/>
                </a:cxn>
                <a:cxn ang="0">
                  <a:pos x="5047" y="1052"/>
                </a:cxn>
                <a:cxn ang="0">
                  <a:pos x="4986" y="1097"/>
                </a:cxn>
                <a:cxn ang="0">
                  <a:pos x="4919" y="1139"/>
                </a:cxn>
                <a:cxn ang="0">
                  <a:pos x="4849" y="1180"/>
                </a:cxn>
                <a:cxn ang="0">
                  <a:pos x="4772" y="1217"/>
                </a:cxn>
                <a:cxn ang="0">
                  <a:pos x="4692" y="1249"/>
                </a:cxn>
                <a:cxn ang="0">
                  <a:pos x="4607" y="1277"/>
                </a:cxn>
                <a:cxn ang="0">
                  <a:pos x="4518" y="1299"/>
                </a:cxn>
                <a:cxn ang="0">
                  <a:pos x="4425" y="1315"/>
                </a:cxn>
                <a:cxn ang="0">
                  <a:pos x="4326" y="1325"/>
                </a:cxn>
                <a:cxn ang="0">
                  <a:pos x="4222" y="1327"/>
                </a:cxn>
                <a:cxn ang="0">
                  <a:pos x="4115" y="1320"/>
                </a:cxn>
                <a:cxn ang="0">
                  <a:pos x="4003" y="1306"/>
                </a:cxn>
                <a:cxn ang="0">
                  <a:pos x="3885" y="1280"/>
                </a:cxn>
                <a:cxn ang="0">
                  <a:pos x="3764" y="1246"/>
                </a:cxn>
                <a:cxn ang="0">
                  <a:pos x="3638" y="1199"/>
                </a:cxn>
                <a:cxn ang="0">
                  <a:pos x="3506" y="1143"/>
                </a:cxn>
                <a:cxn ang="0">
                  <a:pos x="3371" y="1072"/>
                </a:cxn>
                <a:cxn ang="0">
                  <a:pos x="3230" y="989"/>
                </a:cxn>
                <a:cxn ang="0">
                  <a:pos x="3157" y="942"/>
                </a:cxn>
                <a:cxn ang="0">
                  <a:pos x="2877" y="760"/>
                </a:cxn>
                <a:cxn ang="0">
                  <a:pos x="2613" y="599"/>
                </a:cxn>
                <a:cxn ang="0">
                  <a:pos x="2365" y="460"/>
                </a:cxn>
                <a:cxn ang="0">
                  <a:pos x="2131" y="340"/>
                </a:cxn>
                <a:cxn ang="0">
                  <a:pos x="1912" y="240"/>
                </a:cxn>
                <a:cxn ang="0">
                  <a:pos x="1705" y="158"/>
                </a:cxn>
                <a:cxn ang="0">
                  <a:pos x="1508" y="95"/>
                </a:cxn>
                <a:cxn ang="0">
                  <a:pos x="1321" y="48"/>
                </a:cxn>
                <a:cxn ang="0">
                  <a:pos x="1141" y="17"/>
                </a:cxn>
                <a:cxn ang="0">
                  <a:pos x="968" y="1"/>
                </a:cxn>
                <a:cxn ang="0">
                  <a:pos x="801" y="0"/>
                </a:cxn>
                <a:cxn ang="0">
                  <a:pos x="639" y="12"/>
                </a:cxn>
                <a:cxn ang="0">
                  <a:pos x="478" y="38"/>
                </a:cxn>
                <a:cxn ang="0">
                  <a:pos x="319" y="75"/>
                </a:cxn>
                <a:cxn ang="0">
                  <a:pos x="160" y="124"/>
                </a:cxn>
                <a:cxn ang="0">
                  <a:pos x="0" y="184"/>
                </a:cxn>
              </a:cxnLst>
              <a:rect l="0" t="0" r="r" b="b"/>
              <a:pathLst>
                <a:path w="5448" h="1327">
                  <a:moveTo>
                    <a:pt x="5448" y="603"/>
                  </a:moveTo>
                  <a:lnTo>
                    <a:pt x="5448" y="603"/>
                  </a:lnTo>
                  <a:lnTo>
                    <a:pt x="5439" y="618"/>
                  </a:lnTo>
                  <a:lnTo>
                    <a:pt x="5414" y="660"/>
                  </a:lnTo>
                  <a:lnTo>
                    <a:pt x="5393" y="689"/>
                  </a:lnTo>
                  <a:lnTo>
                    <a:pt x="5369" y="723"/>
                  </a:lnTo>
                  <a:lnTo>
                    <a:pt x="5341" y="762"/>
                  </a:lnTo>
                  <a:lnTo>
                    <a:pt x="5308" y="802"/>
                  </a:lnTo>
                  <a:lnTo>
                    <a:pt x="5271" y="846"/>
                  </a:lnTo>
                  <a:lnTo>
                    <a:pt x="5229" y="891"/>
                  </a:lnTo>
                  <a:lnTo>
                    <a:pt x="5183" y="936"/>
                  </a:lnTo>
                  <a:lnTo>
                    <a:pt x="5132" y="983"/>
                  </a:lnTo>
                  <a:lnTo>
                    <a:pt x="5076" y="1030"/>
                  </a:lnTo>
                  <a:lnTo>
                    <a:pt x="5047" y="1052"/>
                  </a:lnTo>
                  <a:lnTo>
                    <a:pt x="5017" y="1075"/>
                  </a:lnTo>
                  <a:lnTo>
                    <a:pt x="4986" y="1097"/>
                  </a:lnTo>
                  <a:lnTo>
                    <a:pt x="4953" y="1118"/>
                  </a:lnTo>
                  <a:lnTo>
                    <a:pt x="4919" y="1139"/>
                  </a:lnTo>
                  <a:lnTo>
                    <a:pt x="4885" y="1160"/>
                  </a:lnTo>
                  <a:lnTo>
                    <a:pt x="4849" y="1180"/>
                  </a:lnTo>
                  <a:lnTo>
                    <a:pt x="4811" y="1199"/>
                  </a:lnTo>
                  <a:lnTo>
                    <a:pt x="4772" y="1217"/>
                  </a:lnTo>
                  <a:lnTo>
                    <a:pt x="4733" y="1233"/>
                  </a:lnTo>
                  <a:lnTo>
                    <a:pt x="4692" y="1249"/>
                  </a:lnTo>
                  <a:lnTo>
                    <a:pt x="4650" y="1264"/>
                  </a:lnTo>
                  <a:lnTo>
                    <a:pt x="4607" y="1277"/>
                  </a:lnTo>
                  <a:lnTo>
                    <a:pt x="4564" y="1288"/>
                  </a:lnTo>
                  <a:lnTo>
                    <a:pt x="4518" y="1299"/>
                  </a:lnTo>
                  <a:lnTo>
                    <a:pt x="4472" y="1307"/>
                  </a:lnTo>
                  <a:lnTo>
                    <a:pt x="4425" y="1315"/>
                  </a:lnTo>
                  <a:lnTo>
                    <a:pt x="4375" y="1320"/>
                  </a:lnTo>
                  <a:lnTo>
                    <a:pt x="4326" y="1325"/>
                  </a:lnTo>
                  <a:lnTo>
                    <a:pt x="4275" y="1327"/>
                  </a:lnTo>
                  <a:lnTo>
                    <a:pt x="4222" y="1327"/>
                  </a:lnTo>
                  <a:lnTo>
                    <a:pt x="4170" y="1325"/>
                  </a:lnTo>
                  <a:lnTo>
                    <a:pt x="4115" y="1320"/>
                  </a:lnTo>
                  <a:lnTo>
                    <a:pt x="4060" y="1314"/>
                  </a:lnTo>
                  <a:lnTo>
                    <a:pt x="4003" y="1306"/>
                  </a:lnTo>
                  <a:lnTo>
                    <a:pt x="3945" y="1294"/>
                  </a:lnTo>
                  <a:lnTo>
                    <a:pt x="3885" y="1280"/>
                  </a:lnTo>
                  <a:lnTo>
                    <a:pt x="3825" y="1264"/>
                  </a:lnTo>
                  <a:lnTo>
                    <a:pt x="3764" y="1246"/>
                  </a:lnTo>
                  <a:lnTo>
                    <a:pt x="3702" y="1223"/>
                  </a:lnTo>
                  <a:lnTo>
                    <a:pt x="3638" y="1199"/>
                  </a:lnTo>
                  <a:lnTo>
                    <a:pt x="3573" y="1172"/>
                  </a:lnTo>
                  <a:lnTo>
                    <a:pt x="3506" y="1143"/>
                  </a:lnTo>
                  <a:lnTo>
                    <a:pt x="3439" y="1109"/>
                  </a:lnTo>
                  <a:lnTo>
                    <a:pt x="3371" y="1072"/>
                  </a:lnTo>
                  <a:lnTo>
                    <a:pt x="3300" y="1033"/>
                  </a:lnTo>
                  <a:lnTo>
                    <a:pt x="3230" y="989"/>
                  </a:lnTo>
                  <a:lnTo>
                    <a:pt x="3157" y="942"/>
                  </a:lnTo>
                  <a:lnTo>
                    <a:pt x="3157" y="942"/>
                  </a:lnTo>
                  <a:lnTo>
                    <a:pt x="3016" y="849"/>
                  </a:lnTo>
                  <a:lnTo>
                    <a:pt x="2877" y="760"/>
                  </a:lnTo>
                  <a:lnTo>
                    <a:pt x="2742" y="678"/>
                  </a:lnTo>
                  <a:lnTo>
                    <a:pt x="2613" y="599"/>
                  </a:lnTo>
                  <a:lnTo>
                    <a:pt x="2487" y="528"/>
                  </a:lnTo>
                  <a:lnTo>
                    <a:pt x="2365" y="460"/>
                  </a:lnTo>
                  <a:lnTo>
                    <a:pt x="2247" y="397"/>
                  </a:lnTo>
                  <a:lnTo>
                    <a:pt x="2131" y="340"/>
                  </a:lnTo>
                  <a:lnTo>
                    <a:pt x="2020" y="289"/>
                  </a:lnTo>
                  <a:lnTo>
                    <a:pt x="1912" y="240"/>
                  </a:lnTo>
                  <a:lnTo>
                    <a:pt x="1806" y="197"/>
                  </a:lnTo>
                  <a:lnTo>
                    <a:pt x="1705" y="158"/>
                  </a:lnTo>
                  <a:lnTo>
                    <a:pt x="1605" y="124"/>
                  </a:lnTo>
                  <a:lnTo>
                    <a:pt x="1508" y="95"/>
                  </a:lnTo>
                  <a:lnTo>
                    <a:pt x="1414" y="69"/>
                  </a:lnTo>
                  <a:lnTo>
                    <a:pt x="1321" y="48"/>
                  </a:lnTo>
                  <a:lnTo>
                    <a:pt x="1230" y="30"/>
                  </a:lnTo>
                  <a:lnTo>
                    <a:pt x="1141" y="17"/>
                  </a:lnTo>
                  <a:lnTo>
                    <a:pt x="1054" y="8"/>
                  </a:lnTo>
                  <a:lnTo>
                    <a:pt x="968" y="1"/>
                  </a:lnTo>
                  <a:lnTo>
                    <a:pt x="885" y="0"/>
                  </a:lnTo>
                  <a:lnTo>
                    <a:pt x="801" y="0"/>
                  </a:lnTo>
                  <a:lnTo>
                    <a:pt x="719" y="4"/>
                  </a:lnTo>
                  <a:lnTo>
                    <a:pt x="639" y="12"/>
                  </a:lnTo>
                  <a:lnTo>
                    <a:pt x="558" y="24"/>
                  </a:lnTo>
                  <a:lnTo>
                    <a:pt x="478" y="38"/>
                  </a:lnTo>
                  <a:lnTo>
                    <a:pt x="399" y="56"/>
                  </a:lnTo>
                  <a:lnTo>
                    <a:pt x="319" y="75"/>
                  </a:lnTo>
                  <a:lnTo>
                    <a:pt x="239" y="100"/>
                  </a:lnTo>
                  <a:lnTo>
                    <a:pt x="160" y="124"/>
                  </a:lnTo>
                  <a:lnTo>
                    <a:pt x="81" y="153"/>
                  </a:lnTo>
                  <a:lnTo>
                    <a:pt x="0" y="18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631313" name="Freeform 81"/>
            <p:cNvSpPr>
              <a:spLocks/>
            </p:cNvSpPr>
            <p:nvPr/>
          </p:nvSpPr>
          <p:spPr bwMode="auto">
            <a:xfrm>
              <a:off x="700" y="1111"/>
              <a:ext cx="5452" cy="633"/>
            </a:xfrm>
            <a:custGeom>
              <a:avLst/>
              <a:gdLst/>
              <a:ahLst/>
              <a:cxnLst>
                <a:cxn ang="0">
                  <a:pos x="5452" y="516"/>
                </a:cxn>
                <a:cxn ang="0">
                  <a:pos x="5419" y="574"/>
                </a:cxn>
                <a:cxn ang="0">
                  <a:pos x="5376" y="637"/>
                </a:cxn>
                <a:cxn ang="0">
                  <a:pos x="5316" y="717"/>
                </a:cxn>
                <a:cxn ang="0">
                  <a:pos x="5239" y="808"/>
                </a:cxn>
                <a:cxn ang="0">
                  <a:pos x="5143" y="903"/>
                </a:cxn>
                <a:cxn ang="0">
                  <a:pos x="5060" y="974"/>
                </a:cxn>
                <a:cxn ang="0">
                  <a:pos x="4998" y="1021"/>
                </a:cxn>
                <a:cxn ang="0">
                  <a:pos x="4932" y="1064"/>
                </a:cxn>
                <a:cxn ang="0">
                  <a:pos x="4862" y="1106"/>
                </a:cxn>
                <a:cxn ang="0">
                  <a:pos x="4787" y="1145"/>
                </a:cxn>
                <a:cxn ang="0">
                  <a:pos x="4707" y="1179"/>
                </a:cxn>
                <a:cxn ang="0">
                  <a:pos x="4624" y="1208"/>
                </a:cxn>
                <a:cxn ang="0">
                  <a:pos x="4533" y="1232"/>
                </a:cxn>
                <a:cxn ang="0">
                  <a:pos x="4440" y="1252"/>
                </a:cxn>
                <a:cxn ang="0">
                  <a:pos x="4342" y="1263"/>
                </a:cxn>
                <a:cxn ang="0">
                  <a:pos x="4239" y="1266"/>
                </a:cxn>
                <a:cxn ang="0">
                  <a:pos x="4131" y="1263"/>
                </a:cxn>
                <a:cxn ang="0">
                  <a:pos x="4018" y="1250"/>
                </a:cxn>
                <a:cxn ang="0">
                  <a:pos x="3902" y="1228"/>
                </a:cxn>
                <a:cxn ang="0">
                  <a:pos x="3779" y="1194"/>
                </a:cxn>
                <a:cxn ang="0">
                  <a:pos x="3652" y="1150"/>
                </a:cxn>
                <a:cxn ang="0">
                  <a:pos x="3520" y="1095"/>
                </a:cxn>
                <a:cxn ang="0">
                  <a:pos x="3384" y="1027"/>
                </a:cxn>
                <a:cxn ang="0">
                  <a:pos x="3242" y="947"/>
                </a:cxn>
                <a:cxn ang="0">
                  <a:pos x="3169" y="901"/>
                </a:cxn>
                <a:cxn ang="0">
                  <a:pos x="2885" y="724"/>
                </a:cxn>
                <a:cxn ang="0">
                  <a:pos x="2619" y="569"/>
                </a:cxn>
                <a:cxn ang="0">
                  <a:pos x="2369" y="433"/>
                </a:cxn>
                <a:cxn ang="0">
                  <a:pos x="2134" y="317"/>
                </a:cxn>
                <a:cxn ang="0">
                  <a:pos x="1912" y="222"/>
                </a:cxn>
                <a:cxn ang="0">
                  <a:pos x="1704" y="144"/>
                </a:cxn>
                <a:cxn ang="0">
                  <a:pos x="1507" y="83"/>
                </a:cxn>
                <a:cxn ang="0">
                  <a:pos x="1318" y="41"/>
                </a:cxn>
                <a:cxn ang="0">
                  <a:pos x="1139" y="13"/>
                </a:cxn>
                <a:cxn ang="0">
                  <a:pos x="965" y="0"/>
                </a:cxn>
                <a:cxn ang="0">
                  <a:pos x="798" y="4"/>
                </a:cxn>
                <a:cxn ang="0">
                  <a:pos x="635" y="18"/>
                </a:cxn>
                <a:cxn ang="0">
                  <a:pos x="475" y="47"/>
                </a:cxn>
                <a:cxn ang="0">
                  <a:pos x="317" y="89"/>
                </a:cxn>
                <a:cxn ang="0">
                  <a:pos x="158" y="141"/>
                </a:cxn>
                <a:cxn ang="0">
                  <a:pos x="0" y="204"/>
                </a:cxn>
              </a:cxnLst>
              <a:rect l="0" t="0" r="r" b="b"/>
              <a:pathLst>
                <a:path w="5452" h="1266">
                  <a:moveTo>
                    <a:pt x="5452" y="516"/>
                  </a:moveTo>
                  <a:lnTo>
                    <a:pt x="5452" y="516"/>
                  </a:lnTo>
                  <a:lnTo>
                    <a:pt x="5444" y="530"/>
                  </a:lnTo>
                  <a:lnTo>
                    <a:pt x="5419" y="574"/>
                  </a:lnTo>
                  <a:lnTo>
                    <a:pt x="5400" y="603"/>
                  </a:lnTo>
                  <a:lnTo>
                    <a:pt x="5376" y="637"/>
                  </a:lnTo>
                  <a:lnTo>
                    <a:pt x="5348" y="675"/>
                  </a:lnTo>
                  <a:lnTo>
                    <a:pt x="5316" y="717"/>
                  </a:lnTo>
                  <a:lnTo>
                    <a:pt x="5279" y="761"/>
                  </a:lnTo>
                  <a:lnTo>
                    <a:pt x="5239" y="808"/>
                  </a:lnTo>
                  <a:lnTo>
                    <a:pt x="5193" y="855"/>
                  </a:lnTo>
                  <a:lnTo>
                    <a:pt x="5143" y="903"/>
                  </a:lnTo>
                  <a:lnTo>
                    <a:pt x="5089" y="950"/>
                  </a:lnTo>
                  <a:lnTo>
                    <a:pt x="5060" y="974"/>
                  </a:lnTo>
                  <a:lnTo>
                    <a:pt x="5029" y="997"/>
                  </a:lnTo>
                  <a:lnTo>
                    <a:pt x="4998" y="1021"/>
                  </a:lnTo>
                  <a:lnTo>
                    <a:pt x="4965" y="1042"/>
                  </a:lnTo>
                  <a:lnTo>
                    <a:pt x="4932" y="1064"/>
                  </a:lnTo>
                  <a:lnTo>
                    <a:pt x="4897" y="1085"/>
                  </a:lnTo>
                  <a:lnTo>
                    <a:pt x="4862" y="1106"/>
                  </a:lnTo>
                  <a:lnTo>
                    <a:pt x="4825" y="1126"/>
                  </a:lnTo>
                  <a:lnTo>
                    <a:pt x="4787" y="1145"/>
                  </a:lnTo>
                  <a:lnTo>
                    <a:pt x="4747" y="1161"/>
                  </a:lnTo>
                  <a:lnTo>
                    <a:pt x="4707" y="1179"/>
                  </a:lnTo>
                  <a:lnTo>
                    <a:pt x="4665" y="1194"/>
                  </a:lnTo>
                  <a:lnTo>
                    <a:pt x="4624" y="1208"/>
                  </a:lnTo>
                  <a:lnTo>
                    <a:pt x="4579" y="1221"/>
                  </a:lnTo>
                  <a:lnTo>
                    <a:pt x="4533" y="1232"/>
                  </a:lnTo>
                  <a:lnTo>
                    <a:pt x="4488" y="1242"/>
                  </a:lnTo>
                  <a:lnTo>
                    <a:pt x="4440" y="1252"/>
                  </a:lnTo>
                  <a:lnTo>
                    <a:pt x="4392" y="1258"/>
                  </a:lnTo>
                  <a:lnTo>
                    <a:pt x="4342" y="1263"/>
                  </a:lnTo>
                  <a:lnTo>
                    <a:pt x="4292" y="1266"/>
                  </a:lnTo>
                  <a:lnTo>
                    <a:pt x="4239" y="1266"/>
                  </a:lnTo>
                  <a:lnTo>
                    <a:pt x="4186" y="1266"/>
                  </a:lnTo>
                  <a:lnTo>
                    <a:pt x="4131" y="1263"/>
                  </a:lnTo>
                  <a:lnTo>
                    <a:pt x="4075" y="1257"/>
                  </a:lnTo>
                  <a:lnTo>
                    <a:pt x="4018" y="1250"/>
                  </a:lnTo>
                  <a:lnTo>
                    <a:pt x="3960" y="1239"/>
                  </a:lnTo>
                  <a:lnTo>
                    <a:pt x="3902" y="1228"/>
                  </a:lnTo>
                  <a:lnTo>
                    <a:pt x="3841" y="1211"/>
                  </a:lnTo>
                  <a:lnTo>
                    <a:pt x="3779" y="1194"/>
                  </a:lnTo>
                  <a:lnTo>
                    <a:pt x="3716" y="1174"/>
                  </a:lnTo>
                  <a:lnTo>
                    <a:pt x="3652" y="1150"/>
                  </a:lnTo>
                  <a:lnTo>
                    <a:pt x="3586" y="1124"/>
                  </a:lnTo>
                  <a:lnTo>
                    <a:pt x="3520" y="1095"/>
                  </a:lnTo>
                  <a:lnTo>
                    <a:pt x="3452" y="1063"/>
                  </a:lnTo>
                  <a:lnTo>
                    <a:pt x="3384" y="1027"/>
                  </a:lnTo>
                  <a:lnTo>
                    <a:pt x="3313" y="989"/>
                  </a:lnTo>
                  <a:lnTo>
                    <a:pt x="3242" y="947"/>
                  </a:lnTo>
                  <a:lnTo>
                    <a:pt x="3169" y="901"/>
                  </a:lnTo>
                  <a:lnTo>
                    <a:pt x="3169" y="901"/>
                  </a:lnTo>
                  <a:lnTo>
                    <a:pt x="3024" y="811"/>
                  </a:lnTo>
                  <a:lnTo>
                    <a:pt x="2885" y="724"/>
                  </a:lnTo>
                  <a:lnTo>
                    <a:pt x="2749" y="643"/>
                  </a:lnTo>
                  <a:lnTo>
                    <a:pt x="2619" y="569"/>
                  </a:lnTo>
                  <a:lnTo>
                    <a:pt x="2491" y="498"/>
                  </a:lnTo>
                  <a:lnTo>
                    <a:pt x="2369" y="433"/>
                  </a:lnTo>
                  <a:lnTo>
                    <a:pt x="2249" y="373"/>
                  </a:lnTo>
                  <a:lnTo>
                    <a:pt x="2134" y="317"/>
                  </a:lnTo>
                  <a:lnTo>
                    <a:pt x="2022" y="267"/>
                  </a:lnTo>
                  <a:lnTo>
                    <a:pt x="1912" y="222"/>
                  </a:lnTo>
                  <a:lnTo>
                    <a:pt x="1806" y="180"/>
                  </a:lnTo>
                  <a:lnTo>
                    <a:pt x="1704" y="144"/>
                  </a:lnTo>
                  <a:lnTo>
                    <a:pt x="1604" y="112"/>
                  </a:lnTo>
                  <a:lnTo>
                    <a:pt x="1507" y="83"/>
                  </a:lnTo>
                  <a:lnTo>
                    <a:pt x="1411" y="60"/>
                  </a:lnTo>
                  <a:lnTo>
                    <a:pt x="1318" y="41"/>
                  </a:lnTo>
                  <a:lnTo>
                    <a:pt x="1227" y="25"/>
                  </a:lnTo>
                  <a:lnTo>
                    <a:pt x="1139" y="13"/>
                  </a:lnTo>
                  <a:lnTo>
                    <a:pt x="1051" y="5"/>
                  </a:lnTo>
                  <a:lnTo>
                    <a:pt x="965" y="0"/>
                  </a:lnTo>
                  <a:lnTo>
                    <a:pt x="882" y="0"/>
                  </a:lnTo>
                  <a:lnTo>
                    <a:pt x="798" y="4"/>
                  </a:lnTo>
                  <a:lnTo>
                    <a:pt x="717" y="8"/>
                  </a:lnTo>
                  <a:lnTo>
                    <a:pt x="635" y="18"/>
                  </a:lnTo>
                  <a:lnTo>
                    <a:pt x="556" y="31"/>
                  </a:lnTo>
                  <a:lnTo>
                    <a:pt x="475" y="47"/>
                  </a:lnTo>
                  <a:lnTo>
                    <a:pt x="396" y="67"/>
                  </a:lnTo>
                  <a:lnTo>
                    <a:pt x="317" y="89"/>
                  </a:lnTo>
                  <a:lnTo>
                    <a:pt x="238" y="113"/>
                  </a:lnTo>
                  <a:lnTo>
                    <a:pt x="158" y="141"/>
                  </a:lnTo>
                  <a:lnTo>
                    <a:pt x="79" y="172"/>
                  </a:lnTo>
                  <a:lnTo>
                    <a:pt x="0" y="20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631314" name="Freeform 82"/>
            <p:cNvSpPr>
              <a:spLocks/>
            </p:cNvSpPr>
            <p:nvPr/>
          </p:nvSpPr>
          <p:spPr bwMode="auto">
            <a:xfrm>
              <a:off x="725" y="1127"/>
              <a:ext cx="5457" cy="603"/>
            </a:xfrm>
            <a:custGeom>
              <a:avLst/>
              <a:gdLst/>
              <a:ahLst/>
              <a:cxnLst>
                <a:cxn ang="0">
                  <a:pos x="5457" y="426"/>
                </a:cxn>
                <a:cxn ang="0">
                  <a:pos x="5425" y="484"/>
                </a:cxn>
                <a:cxn ang="0">
                  <a:pos x="5383" y="550"/>
                </a:cxn>
                <a:cxn ang="0">
                  <a:pos x="5323" y="631"/>
                </a:cxn>
                <a:cxn ang="0">
                  <a:pos x="5247" y="725"/>
                </a:cxn>
                <a:cxn ang="0">
                  <a:pos x="5153" y="822"/>
                </a:cxn>
                <a:cxn ang="0">
                  <a:pos x="5071" y="896"/>
                </a:cxn>
                <a:cxn ang="0">
                  <a:pos x="5010" y="943"/>
                </a:cxn>
                <a:cxn ang="0">
                  <a:pos x="4944" y="988"/>
                </a:cxn>
                <a:cxn ang="0">
                  <a:pos x="4875" y="1031"/>
                </a:cxn>
                <a:cxn ang="0">
                  <a:pos x="4801" y="1072"/>
                </a:cxn>
                <a:cxn ang="0">
                  <a:pos x="4722" y="1109"/>
                </a:cxn>
                <a:cxn ang="0">
                  <a:pos x="4637" y="1140"/>
                </a:cxn>
                <a:cxn ang="0">
                  <a:pos x="4549" y="1166"/>
                </a:cxn>
                <a:cxn ang="0">
                  <a:pos x="4456" y="1187"/>
                </a:cxn>
                <a:cxn ang="0">
                  <a:pos x="4358" y="1199"/>
                </a:cxn>
                <a:cxn ang="0">
                  <a:pos x="4254" y="1206"/>
                </a:cxn>
                <a:cxn ang="0">
                  <a:pos x="4147" y="1204"/>
                </a:cxn>
                <a:cxn ang="0">
                  <a:pos x="4035" y="1193"/>
                </a:cxn>
                <a:cxn ang="0">
                  <a:pos x="3917" y="1174"/>
                </a:cxn>
                <a:cxn ang="0">
                  <a:pos x="3793" y="1143"/>
                </a:cxn>
                <a:cxn ang="0">
                  <a:pos x="3666" y="1101"/>
                </a:cxn>
                <a:cxn ang="0">
                  <a:pos x="3534" y="1049"/>
                </a:cxn>
                <a:cxn ang="0">
                  <a:pos x="3396" y="983"/>
                </a:cxn>
                <a:cxn ang="0">
                  <a:pos x="3253" y="906"/>
                </a:cxn>
                <a:cxn ang="0">
                  <a:pos x="3180" y="862"/>
                </a:cxn>
                <a:cxn ang="0">
                  <a:pos x="2892" y="689"/>
                </a:cxn>
                <a:cxn ang="0">
                  <a:pos x="2624" y="537"/>
                </a:cxn>
                <a:cxn ang="0">
                  <a:pos x="2372" y="407"/>
                </a:cxn>
                <a:cxn ang="0">
                  <a:pos x="2136" y="295"/>
                </a:cxn>
                <a:cxn ang="0">
                  <a:pos x="1913" y="203"/>
                </a:cxn>
                <a:cxn ang="0">
                  <a:pos x="1702" y="129"/>
                </a:cxn>
                <a:cxn ang="0">
                  <a:pos x="1504" y="72"/>
                </a:cxn>
                <a:cxn ang="0">
                  <a:pos x="1315" y="32"/>
                </a:cxn>
                <a:cxn ang="0">
                  <a:pos x="1136" y="9"/>
                </a:cxn>
                <a:cxn ang="0">
                  <a:pos x="962" y="0"/>
                </a:cxn>
                <a:cxn ang="0">
                  <a:pos x="796" y="6"/>
                </a:cxn>
                <a:cxn ang="0">
                  <a:pos x="633" y="26"/>
                </a:cxn>
                <a:cxn ang="0">
                  <a:pos x="474" y="58"/>
                </a:cxn>
                <a:cxn ang="0">
                  <a:pos x="315" y="101"/>
                </a:cxn>
                <a:cxn ang="0">
                  <a:pos x="158" y="158"/>
                </a:cxn>
                <a:cxn ang="0">
                  <a:pos x="0" y="224"/>
                </a:cxn>
              </a:cxnLst>
              <a:rect l="0" t="0" r="r" b="b"/>
              <a:pathLst>
                <a:path w="5457" h="1206">
                  <a:moveTo>
                    <a:pt x="5457" y="426"/>
                  </a:moveTo>
                  <a:lnTo>
                    <a:pt x="5457" y="426"/>
                  </a:lnTo>
                  <a:lnTo>
                    <a:pt x="5450" y="442"/>
                  </a:lnTo>
                  <a:lnTo>
                    <a:pt x="5425" y="484"/>
                  </a:lnTo>
                  <a:lnTo>
                    <a:pt x="5405" y="515"/>
                  </a:lnTo>
                  <a:lnTo>
                    <a:pt x="5383" y="550"/>
                  </a:lnTo>
                  <a:lnTo>
                    <a:pt x="5355" y="589"/>
                  </a:lnTo>
                  <a:lnTo>
                    <a:pt x="5323" y="631"/>
                  </a:lnTo>
                  <a:lnTo>
                    <a:pt x="5287" y="676"/>
                  </a:lnTo>
                  <a:lnTo>
                    <a:pt x="5247" y="725"/>
                  </a:lnTo>
                  <a:lnTo>
                    <a:pt x="5203" y="773"/>
                  </a:lnTo>
                  <a:lnTo>
                    <a:pt x="5153" y="822"/>
                  </a:lnTo>
                  <a:lnTo>
                    <a:pt x="5100" y="872"/>
                  </a:lnTo>
                  <a:lnTo>
                    <a:pt x="5071" y="896"/>
                  </a:lnTo>
                  <a:lnTo>
                    <a:pt x="5041" y="918"/>
                  </a:lnTo>
                  <a:lnTo>
                    <a:pt x="5010" y="943"/>
                  </a:lnTo>
                  <a:lnTo>
                    <a:pt x="4978" y="965"/>
                  </a:lnTo>
                  <a:lnTo>
                    <a:pt x="4944" y="988"/>
                  </a:lnTo>
                  <a:lnTo>
                    <a:pt x="4911" y="1011"/>
                  </a:lnTo>
                  <a:lnTo>
                    <a:pt x="4875" y="1031"/>
                  </a:lnTo>
                  <a:lnTo>
                    <a:pt x="4839" y="1052"/>
                  </a:lnTo>
                  <a:lnTo>
                    <a:pt x="4801" y="1072"/>
                  </a:lnTo>
                  <a:lnTo>
                    <a:pt x="4762" y="1091"/>
                  </a:lnTo>
                  <a:lnTo>
                    <a:pt x="4722" y="1109"/>
                  </a:lnTo>
                  <a:lnTo>
                    <a:pt x="4681" y="1125"/>
                  </a:lnTo>
                  <a:lnTo>
                    <a:pt x="4637" y="1140"/>
                  </a:lnTo>
                  <a:lnTo>
                    <a:pt x="4594" y="1154"/>
                  </a:lnTo>
                  <a:lnTo>
                    <a:pt x="4549" y="1166"/>
                  </a:lnTo>
                  <a:lnTo>
                    <a:pt x="4503" y="1177"/>
                  </a:lnTo>
                  <a:lnTo>
                    <a:pt x="4456" y="1187"/>
                  </a:lnTo>
                  <a:lnTo>
                    <a:pt x="4407" y="1195"/>
                  </a:lnTo>
                  <a:lnTo>
                    <a:pt x="4358" y="1199"/>
                  </a:lnTo>
                  <a:lnTo>
                    <a:pt x="4307" y="1204"/>
                  </a:lnTo>
                  <a:lnTo>
                    <a:pt x="4254" y="1206"/>
                  </a:lnTo>
                  <a:lnTo>
                    <a:pt x="4202" y="1206"/>
                  </a:lnTo>
                  <a:lnTo>
                    <a:pt x="4147" y="1204"/>
                  </a:lnTo>
                  <a:lnTo>
                    <a:pt x="4092" y="1199"/>
                  </a:lnTo>
                  <a:lnTo>
                    <a:pt x="4035" y="1193"/>
                  </a:lnTo>
                  <a:lnTo>
                    <a:pt x="3977" y="1185"/>
                  </a:lnTo>
                  <a:lnTo>
                    <a:pt x="3917" y="1174"/>
                  </a:lnTo>
                  <a:lnTo>
                    <a:pt x="3856" y="1159"/>
                  </a:lnTo>
                  <a:lnTo>
                    <a:pt x="3793" y="1143"/>
                  </a:lnTo>
                  <a:lnTo>
                    <a:pt x="3731" y="1124"/>
                  </a:lnTo>
                  <a:lnTo>
                    <a:pt x="3666" y="1101"/>
                  </a:lnTo>
                  <a:lnTo>
                    <a:pt x="3600" y="1077"/>
                  </a:lnTo>
                  <a:lnTo>
                    <a:pt x="3534" y="1049"/>
                  </a:lnTo>
                  <a:lnTo>
                    <a:pt x="3466" y="1017"/>
                  </a:lnTo>
                  <a:lnTo>
                    <a:pt x="3396" y="983"/>
                  </a:lnTo>
                  <a:lnTo>
                    <a:pt x="3325" y="946"/>
                  </a:lnTo>
                  <a:lnTo>
                    <a:pt x="3253" y="906"/>
                  </a:lnTo>
                  <a:lnTo>
                    <a:pt x="3180" y="862"/>
                  </a:lnTo>
                  <a:lnTo>
                    <a:pt x="3180" y="862"/>
                  </a:lnTo>
                  <a:lnTo>
                    <a:pt x="3034" y="772"/>
                  </a:lnTo>
                  <a:lnTo>
                    <a:pt x="2892" y="689"/>
                  </a:lnTo>
                  <a:lnTo>
                    <a:pt x="2756" y="610"/>
                  </a:lnTo>
                  <a:lnTo>
                    <a:pt x="2624" y="537"/>
                  </a:lnTo>
                  <a:lnTo>
                    <a:pt x="2497" y="470"/>
                  </a:lnTo>
                  <a:lnTo>
                    <a:pt x="2372" y="407"/>
                  </a:lnTo>
                  <a:lnTo>
                    <a:pt x="2252" y="348"/>
                  </a:lnTo>
                  <a:lnTo>
                    <a:pt x="2136" y="295"/>
                  </a:lnTo>
                  <a:lnTo>
                    <a:pt x="2023" y="247"/>
                  </a:lnTo>
                  <a:lnTo>
                    <a:pt x="1913" y="203"/>
                  </a:lnTo>
                  <a:lnTo>
                    <a:pt x="1806" y="164"/>
                  </a:lnTo>
                  <a:lnTo>
                    <a:pt x="1702" y="129"/>
                  </a:lnTo>
                  <a:lnTo>
                    <a:pt x="1602" y="98"/>
                  </a:lnTo>
                  <a:lnTo>
                    <a:pt x="1504" y="72"/>
                  </a:lnTo>
                  <a:lnTo>
                    <a:pt x="1409" y="51"/>
                  </a:lnTo>
                  <a:lnTo>
                    <a:pt x="1315" y="32"/>
                  </a:lnTo>
                  <a:lnTo>
                    <a:pt x="1225" y="19"/>
                  </a:lnTo>
                  <a:lnTo>
                    <a:pt x="1136" y="9"/>
                  </a:lnTo>
                  <a:lnTo>
                    <a:pt x="1048" y="3"/>
                  </a:lnTo>
                  <a:lnTo>
                    <a:pt x="962" y="0"/>
                  </a:lnTo>
                  <a:lnTo>
                    <a:pt x="879" y="1"/>
                  </a:lnTo>
                  <a:lnTo>
                    <a:pt x="796" y="6"/>
                  </a:lnTo>
                  <a:lnTo>
                    <a:pt x="714" y="14"/>
                  </a:lnTo>
                  <a:lnTo>
                    <a:pt x="633" y="26"/>
                  </a:lnTo>
                  <a:lnTo>
                    <a:pt x="553" y="40"/>
                  </a:lnTo>
                  <a:lnTo>
                    <a:pt x="474" y="58"/>
                  </a:lnTo>
                  <a:lnTo>
                    <a:pt x="394" y="79"/>
                  </a:lnTo>
                  <a:lnTo>
                    <a:pt x="315" y="101"/>
                  </a:lnTo>
                  <a:lnTo>
                    <a:pt x="238" y="129"/>
                  </a:lnTo>
                  <a:lnTo>
                    <a:pt x="158" y="158"/>
                  </a:lnTo>
                  <a:lnTo>
                    <a:pt x="79" y="190"/>
                  </a:lnTo>
                  <a:lnTo>
                    <a:pt x="0" y="22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631315" name="Freeform 83"/>
            <p:cNvSpPr>
              <a:spLocks/>
            </p:cNvSpPr>
            <p:nvPr/>
          </p:nvSpPr>
          <p:spPr bwMode="auto">
            <a:xfrm>
              <a:off x="752" y="1144"/>
              <a:ext cx="5459" cy="573"/>
            </a:xfrm>
            <a:custGeom>
              <a:avLst/>
              <a:gdLst/>
              <a:ahLst/>
              <a:cxnLst>
                <a:cxn ang="0">
                  <a:pos x="5459" y="335"/>
                </a:cxn>
                <a:cxn ang="0">
                  <a:pos x="5427" y="395"/>
                </a:cxn>
                <a:cxn ang="0">
                  <a:pos x="5385" y="461"/>
                </a:cxn>
                <a:cxn ang="0">
                  <a:pos x="5328" y="545"/>
                </a:cxn>
                <a:cxn ang="0">
                  <a:pos x="5253" y="639"/>
                </a:cxn>
                <a:cxn ang="0">
                  <a:pos x="5160" y="739"/>
                </a:cxn>
                <a:cxn ang="0">
                  <a:pos x="5080" y="815"/>
                </a:cxn>
                <a:cxn ang="0">
                  <a:pos x="5019" y="863"/>
                </a:cxn>
                <a:cxn ang="0">
                  <a:pos x="4955" y="912"/>
                </a:cxn>
                <a:cxn ang="0">
                  <a:pos x="4885" y="957"/>
                </a:cxn>
                <a:cxn ang="0">
                  <a:pos x="4812" y="999"/>
                </a:cxn>
                <a:cxn ang="0">
                  <a:pos x="4734" y="1036"/>
                </a:cxn>
                <a:cxn ang="0">
                  <a:pos x="4651" y="1070"/>
                </a:cxn>
                <a:cxn ang="0">
                  <a:pos x="4562" y="1098"/>
                </a:cxn>
                <a:cxn ang="0">
                  <a:pos x="4469" y="1120"/>
                </a:cxn>
                <a:cxn ang="0">
                  <a:pos x="4372" y="1136"/>
                </a:cxn>
                <a:cxn ang="0">
                  <a:pos x="4268" y="1144"/>
                </a:cxn>
                <a:cxn ang="0">
                  <a:pos x="4161" y="1144"/>
                </a:cxn>
                <a:cxn ang="0">
                  <a:pos x="4047" y="1136"/>
                </a:cxn>
                <a:cxn ang="0">
                  <a:pos x="3929" y="1119"/>
                </a:cxn>
                <a:cxn ang="0">
                  <a:pos x="3807" y="1090"/>
                </a:cxn>
                <a:cxn ang="0">
                  <a:pos x="3677" y="1051"/>
                </a:cxn>
                <a:cxn ang="0">
                  <a:pos x="3544" y="1001"/>
                </a:cxn>
                <a:cxn ang="0">
                  <a:pos x="3405" y="938"/>
                </a:cxn>
                <a:cxn ang="0">
                  <a:pos x="3261" y="862"/>
                </a:cxn>
                <a:cxn ang="0">
                  <a:pos x="3187" y="820"/>
                </a:cxn>
                <a:cxn ang="0">
                  <a:pos x="2899" y="652"/>
                </a:cxn>
                <a:cxn ang="0">
                  <a:pos x="2628" y="505"/>
                </a:cxn>
                <a:cxn ang="0">
                  <a:pos x="2374" y="379"/>
                </a:cxn>
                <a:cxn ang="0">
                  <a:pos x="2135" y="273"/>
                </a:cxn>
                <a:cxn ang="0">
                  <a:pos x="1911" y="184"/>
                </a:cxn>
                <a:cxn ang="0">
                  <a:pos x="1700" y="114"/>
                </a:cxn>
                <a:cxn ang="0">
                  <a:pos x="1500" y="61"/>
                </a:cxn>
                <a:cxn ang="0">
                  <a:pos x="1312" y="25"/>
                </a:cxn>
                <a:cxn ang="0">
                  <a:pos x="1131" y="4"/>
                </a:cxn>
                <a:cxn ang="0">
                  <a:pos x="958" y="0"/>
                </a:cxn>
                <a:cxn ang="0">
                  <a:pos x="791" y="8"/>
                </a:cxn>
                <a:cxn ang="0">
                  <a:pos x="628" y="32"/>
                </a:cxn>
                <a:cxn ang="0">
                  <a:pos x="470" y="67"/>
                </a:cxn>
                <a:cxn ang="0">
                  <a:pos x="313" y="114"/>
                </a:cxn>
                <a:cxn ang="0">
                  <a:pos x="156" y="174"/>
                </a:cxn>
                <a:cxn ang="0">
                  <a:pos x="0" y="243"/>
                </a:cxn>
              </a:cxnLst>
              <a:rect l="0" t="0" r="r" b="b"/>
              <a:pathLst>
                <a:path w="5459" h="1144">
                  <a:moveTo>
                    <a:pt x="5459" y="335"/>
                  </a:moveTo>
                  <a:lnTo>
                    <a:pt x="5459" y="335"/>
                  </a:lnTo>
                  <a:lnTo>
                    <a:pt x="5450" y="352"/>
                  </a:lnTo>
                  <a:lnTo>
                    <a:pt x="5427" y="395"/>
                  </a:lnTo>
                  <a:lnTo>
                    <a:pt x="5409" y="426"/>
                  </a:lnTo>
                  <a:lnTo>
                    <a:pt x="5385" y="461"/>
                  </a:lnTo>
                  <a:lnTo>
                    <a:pt x="5359" y="502"/>
                  </a:lnTo>
                  <a:lnTo>
                    <a:pt x="5328" y="545"/>
                  </a:lnTo>
                  <a:lnTo>
                    <a:pt x="5292" y="591"/>
                  </a:lnTo>
                  <a:lnTo>
                    <a:pt x="5253" y="639"/>
                  </a:lnTo>
                  <a:lnTo>
                    <a:pt x="5209" y="689"/>
                  </a:lnTo>
                  <a:lnTo>
                    <a:pt x="5160" y="739"/>
                  </a:lnTo>
                  <a:lnTo>
                    <a:pt x="5108" y="791"/>
                  </a:lnTo>
                  <a:lnTo>
                    <a:pt x="5080" y="815"/>
                  </a:lnTo>
                  <a:lnTo>
                    <a:pt x="5049" y="839"/>
                  </a:lnTo>
                  <a:lnTo>
                    <a:pt x="5019" y="863"/>
                  </a:lnTo>
                  <a:lnTo>
                    <a:pt x="4988" y="888"/>
                  </a:lnTo>
                  <a:lnTo>
                    <a:pt x="4955" y="912"/>
                  </a:lnTo>
                  <a:lnTo>
                    <a:pt x="4921" y="935"/>
                  </a:lnTo>
                  <a:lnTo>
                    <a:pt x="4885" y="957"/>
                  </a:lnTo>
                  <a:lnTo>
                    <a:pt x="4849" y="978"/>
                  </a:lnTo>
                  <a:lnTo>
                    <a:pt x="4812" y="999"/>
                  </a:lnTo>
                  <a:lnTo>
                    <a:pt x="4773" y="1018"/>
                  </a:lnTo>
                  <a:lnTo>
                    <a:pt x="4734" y="1036"/>
                  </a:lnTo>
                  <a:lnTo>
                    <a:pt x="4692" y="1054"/>
                  </a:lnTo>
                  <a:lnTo>
                    <a:pt x="4651" y="1070"/>
                  </a:lnTo>
                  <a:lnTo>
                    <a:pt x="4606" y="1085"/>
                  </a:lnTo>
                  <a:lnTo>
                    <a:pt x="4562" y="1098"/>
                  </a:lnTo>
                  <a:lnTo>
                    <a:pt x="4516" y="1111"/>
                  </a:lnTo>
                  <a:lnTo>
                    <a:pt x="4469" y="1120"/>
                  </a:lnTo>
                  <a:lnTo>
                    <a:pt x="4420" y="1128"/>
                  </a:lnTo>
                  <a:lnTo>
                    <a:pt x="4372" y="1136"/>
                  </a:lnTo>
                  <a:lnTo>
                    <a:pt x="4320" y="1141"/>
                  </a:lnTo>
                  <a:lnTo>
                    <a:pt x="4268" y="1144"/>
                  </a:lnTo>
                  <a:lnTo>
                    <a:pt x="4215" y="1144"/>
                  </a:lnTo>
                  <a:lnTo>
                    <a:pt x="4161" y="1144"/>
                  </a:lnTo>
                  <a:lnTo>
                    <a:pt x="4105" y="1141"/>
                  </a:lnTo>
                  <a:lnTo>
                    <a:pt x="4047" y="1136"/>
                  </a:lnTo>
                  <a:lnTo>
                    <a:pt x="3988" y="1128"/>
                  </a:lnTo>
                  <a:lnTo>
                    <a:pt x="3929" y="1119"/>
                  </a:lnTo>
                  <a:lnTo>
                    <a:pt x="3869" y="1106"/>
                  </a:lnTo>
                  <a:lnTo>
                    <a:pt x="3807" y="1090"/>
                  </a:lnTo>
                  <a:lnTo>
                    <a:pt x="3743" y="1072"/>
                  </a:lnTo>
                  <a:lnTo>
                    <a:pt x="3677" y="1051"/>
                  </a:lnTo>
                  <a:lnTo>
                    <a:pt x="3612" y="1027"/>
                  </a:lnTo>
                  <a:lnTo>
                    <a:pt x="3544" y="1001"/>
                  </a:lnTo>
                  <a:lnTo>
                    <a:pt x="3476" y="970"/>
                  </a:lnTo>
                  <a:lnTo>
                    <a:pt x="3405" y="938"/>
                  </a:lnTo>
                  <a:lnTo>
                    <a:pt x="3335" y="902"/>
                  </a:lnTo>
                  <a:lnTo>
                    <a:pt x="3261" y="862"/>
                  </a:lnTo>
                  <a:lnTo>
                    <a:pt x="3187" y="820"/>
                  </a:lnTo>
                  <a:lnTo>
                    <a:pt x="3187" y="820"/>
                  </a:lnTo>
                  <a:lnTo>
                    <a:pt x="3040" y="733"/>
                  </a:lnTo>
                  <a:lnTo>
                    <a:pt x="2899" y="652"/>
                  </a:lnTo>
                  <a:lnTo>
                    <a:pt x="2761" y="576"/>
                  </a:lnTo>
                  <a:lnTo>
                    <a:pt x="2628" y="505"/>
                  </a:lnTo>
                  <a:lnTo>
                    <a:pt x="2499" y="439"/>
                  </a:lnTo>
                  <a:lnTo>
                    <a:pt x="2374" y="379"/>
                  </a:lnTo>
                  <a:lnTo>
                    <a:pt x="2253" y="323"/>
                  </a:lnTo>
                  <a:lnTo>
                    <a:pt x="2135" y="273"/>
                  </a:lnTo>
                  <a:lnTo>
                    <a:pt x="2022" y="226"/>
                  </a:lnTo>
                  <a:lnTo>
                    <a:pt x="1911" y="184"/>
                  </a:lnTo>
                  <a:lnTo>
                    <a:pt x="1804" y="147"/>
                  </a:lnTo>
                  <a:lnTo>
                    <a:pt x="1700" y="114"/>
                  </a:lnTo>
                  <a:lnTo>
                    <a:pt x="1599" y="85"/>
                  </a:lnTo>
                  <a:lnTo>
                    <a:pt x="1500" y="61"/>
                  </a:lnTo>
                  <a:lnTo>
                    <a:pt x="1405" y="40"/>
                  </a:lnTo>
                  <a:lnTo>
                    <a:pt x="1312" y="25"/>
                  </a:lnTo>
                  <a:lnTo>
                    <a:pt x="1220" y="13"/>
                  </a:lnTo>
                  <a:lnTo>
                    <a:pt x="1131" y="4"/>
                  </a:lnTo>
                  <a:lnTo>
                    <a:pt x="1044" y="0"/>
                  </a:lnTo>
                  <a:lnTo>
                    <a:pt x="958" y="0"/>
                  </a:lnTo>
                  <a:lnTo>
                    <a:pt x="874" y="1"/>
                  </a:lnTo>
                  <a:lnTo>
                    <a:pt x="791" y="8"/>
                  </a:lnTo>
                  <a:lnTo>
                    <a:pt x="709" y="17"/>
                  </a:lnTo>
                  <a:lnTo>
                    <a:pt x="628" y="32"/>
                  </a:lnTo>
                  <a:lnTo>
                    <a:pt x="549" y="48"/>
                  </a:lnTo>
                  <a:lnTo>
                    <a:pt x="470" y="67"/>
                  </a:lnTo>
                  <a:lnTo>
                    <a:pt x="391" y="88"/>
                  </a:lnTo>
                  <a:lnTo>
                    <a:pt x="313" y="114"/>
                  </a:lnTo>
                  <a:lnTo>
                    <a:pt x="234" y="143"/>
                  </a:lnTo>
                  <a:lnTo>
                    <a:pt x="156" y="174"/>
                  </a:lnTo>
                  <a:lnTo>
                    <a:pt x="77" y="208"/>
                  </a:lnTo>
                  <a:lnTo>
                    <a:pt x="0" y="243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631316" name="Freeform 84"/>
            <p:cNvSpPr>
              <a:spLocks/>
            </p:cNvSpPr>
            <p:nvPr/>
          </p:nvSpPr>
          <p:spPr bwMode="auto">
            <a:xfrm>
              <a:off x="778" y="1160"/>
              <a:ext cx="5461" cy="544"/>
            </a:xfrm>
            <a:custGeom>
              <a:avLst/>
              <a:gdLst/>
              <a:ahLst/>
              <a:cxnLst>
                <a:cxn ang="0">
                  <a:pos x="5461" y="247"/>
                </a:cxn>
                <a:cxn ang="0">
                  <a:pos x="5429" y="308"/>
                </a:cxn>
                <a:cxn ang="0">
                  <a:pos x="5390" y="376"/>
                </a:cxn>
                <a:cxn ang="0">
                  <a:pos x="5333" y="460"/>
                </a:cxn>
                <a:cxn ang="0">
                  <a:pos x="5259" y="557"/>
                </a:cxn>
                <a:cxn ang="0">
                  <a:pos x="5168" y="659"/>
                </a:cxn>
                <a:cxn ang="0">
                  <a:pos x="5088" y="736"/>
                </a:cxn>
                <a:cxn ang="0">
                  <a:pos x="5029" y="788"/>
                </a:cxn>
                <a:cxn ang="0">
                  <a:pos x="4965" y="836"/>
                </a:cxn>
                <a:cxn ang="0">
                  <a:pos x="4897" y="883"/>
                </a:cxn>
                <a:cxn ang="0">
                  <a:pos x="4823" y="927"/>
                </a:cxn>
                <a:cxn ang="0">
                  <a:pos x="4746" y="965"/>
                </a:cxn>
                <a:cxn ang="0">
                  <a:pos x="4662" y="1001"/>
                </a:cxn>
                <a:cxn ang="0">
                  <a:pos x="4575" y="1032"/>
                </a:cxn>
                <a:cxn ang="0">
                  <a:pos x="4483" y="1056"/>
                </a:cxn>
                <a:cxn ang="0">
                  <a:pos x="4385" y="1074"/>
                </a:cxn>
                <a:cxn ang="0">
                  <a:pos x="4282" y="1083"/>
                </a:cxn>
                <a:cxn ang="0">
                  <a:pos x="4175" y="1087"/>
                </a:cxn>
                <a:cxn ang="0">
                  <a:pos x="4061" y="1080"/>
                </a:cxn>
                <a:cxn ang="0">
                  <a:pos x="3943" y="1064"/>
                </a:cxn>
                <a:cxn ang="0">
                  <a:pos x="3819" y="1038"/>
                </a:cxn>
                <a:cxn ang="0">
                  <a:pos x="3690" y="1003"/>
                </a:cxn>
                <a:cxn ang="0">
                  <a:pos x="3556" y="954"/>
                </a:cxn>
                <a:cxn ang="0">
                  <a:pos x="3417" y="894"/>
                </a:cxn>
                <a:cxn ang="0">
                  <a:pos x="3271" y="820"/>
                </a:cxn>
                <a:cxn ang="0">
                  <a:pos x="3196" y="780"/>
                </a:cxn>
                <a:cxn ang="0">
                  <a:pos x="2904" y="617"/>
                </a:cxn>
                <a:cxn ang="0">
                  <a:pos x="2632" y="475"/>
                </a:cxn>
                <a:cxn ang="0">
                  <a:pos x="2377" y="354"/>
                </a:cxn>
                <a:cxn ang="0">
                  <a:pos x="2137" y="250"/>
                </a:cxn>
                <a:cxn ang="0">
                  <a:pos x="1912" y="166"/>
                </a:cxn>
                <a:cxn ang="0">
                  <a:pos x="1699" y="100"/>
                </a:cxn>
                <a:cxn ang="0">
                  <a:pos x="1499" y="52"/>
                </a:cxn>
                <a:cxn ang="0">
                  <a:pos x="1309" y="19"/>
                </a:cxn>
                <a:cxn ang="0">
                  <a:pos x="1129" y="2"/>
                </a:cxn>
                <a:cxn ang="0">
                  <a:pos x="955" y="0"/>
                </a:cxn>
                <a:cxn ang="0">
                  <a:pos x="789" y="13"/>
                </a:cxn>
                <a:cxn ang="0">
                  <a:pos x="626" y="39"/>
                </a:cxn>
                <a:cxn ang="0">
                  <a:pos x="468" y="77"/>
                </a:cxn>
                <a:cxn ang="0">
                  <a:pos x="312" y="129"/>
                </a:cxn>
                <a:cxn ang="0">
                  <a:pos x="157" y="192"/>
                </a:cxn>
                <a:cxn ang="0">
                  <a:pos x="0" y="266"/>
                </a:cxn>
              </a:cxnLst>
              <a:rect l="0" t="0" r="r" b="b"/>
              <a:pathLst>
                <a:path w="5461" h="1087">
                  <a:moveTo>
                    <a:pt x="5461" y="247"/>
                  </a:moveTo>
                  <a:lnTo>
                    <a:pt x="5461" y="247"/>
                  </a:lnTo>
                  <a:lnTo>
                    <a:pt x="5452" y="263"/>
                  </a:lnTo>
                  <a:lnTo>
                    <a:pt x="5429" y="308"/>
                  </a:lnTo>
                  <a:lnTo>
                    <a:pt x="5411" y="339"/>
                  </a:lnTo>
                  <a:lnTo>
                    <a:pt x="5390" y="376"/>
                  </a:lnTo>
                  <a:lnTo>
                    <a:pt x="5363" y="417"/>
                  </a:lnTo>
                  <a:lnTo>
                    <a:pt x="5333" y="460"/>
                  </a:lnTo>
                  <a:lnTo>
                    <a:pt x="5298" y="507"/>
                  </a:lnTo>
                  <a:lnTo>
                    <a:pt x="5259" y="557"/>
                  </a:lnTo>
                  <a:lnTo>
                    <a:pt x="5216" y="607"/>
                  </a:lnTo>
                  <a:lnTo>
                    <a:pt x="5168" y="659"/>
                  </a:lnTo>
                  <a:lnTo>
                    <a:pt x="5116" y="710"/>
                  </a:lnTo>
                  <a:lnTo>
                    <a:pt x="5088" y="736"/>
                  </a:lnTo>
                  <a:lnTo>
                    <a:pt x="5059" y="762"/>
                  </a:lnTo>
                  <a:lnTo>
                    <a:pt x="5029" y="788"/>
                  </a:lnTo>
                  <a:lnTo>
                    <a:pt x="4998" y="812"/>
                  </a:lnTo>
                  <a:lnTo>
                    <a:pt x="4965" y="836"/>
                  </a:lnTo>
                  <a:lnTo>
                    <a:pt x="4932" y="859"/>
                  </a:lnTo>
                  <a:lnTo>
                    <a:pt x="4897" y="883"/>
                  </a:lnTo>
                  <a:lnTo>
                    <a:pt x="4861" y="904"/>
                  </a:lnTo>
                  <a:lnTo>
                    <a:pt x="4823" y="927"/>
                  </a:lnTo>
                  <a:lnTo>
                    <a:pt x="4786" y="946"/>
                  </a:lnTo>
                  <a:lnTo>
                    <a:pt x="4746" y="965"/>
                  </a:lnTo>
                  <a:lnTo>
                    <a:pt x="4705" y="985"/>
                  </a:lnTo>
                  <a:lnTo>
                    <a:pt x="4662" y="1001"/>
                  </a:lnTo>
                  <a:lnTo>
                    <a:pt x="4619" y="1017"/>
                  </a:lnTo>
                  <a:lnTo>
                    <a:pt x="4575" y="1032"/>
                  </a:lnTo>
                  <a:lnTo>
                    <a:pt x="4529" y="1045"/>
                  </a:lnTo>
                  <a:lnTo>
                    <a:pt x="4483" y="1056"/>
                  </a:lnTo>
                  <a:lnTo>
                    <a:pt x="4435" y="1066"/>
                  </a:lnTo>
                  <a:lnTo>
                    <a:pt x="4385" y="1074"/>
                  </a:lnTo>
                  <a:lnTo>
                    <a:pt x="4335" y="1080"/>
                  </a:lnTo>
                  <a:lnTo>
                    <a:pt x="4282" y="1083"/>
                  </a:lnTo>
                  <a:lnTo>
                    <a:pt x="4229" y="1087"/>
                  </a:lnTo>
                  <a:lnTo>
                    <a:pt x="4175" y="1087"/>
                  </a:lnTo>
                  <a:lnTo>
                    <a:pt x="4118" y="1083"/>
                  </a:lnTo>
                  <a:lnTo>
                    <a:pt x="4061" y="1080"/>
                  </a:lnTo>
                  <a:lnTo>
                    <a:pt x="4003" y="1074"/>
                  </a:lnTo>
                  <a:lnTo>
                    <a:pt x="3943" y="1064"/>
                  </a:lnTo>
                  <a:lnTo>
                    <a:pt x="3882" y="1053"/>
                  </a:lnTo>
                  <a:lnTo>
                    <a:pt x="3819" y="1038"/>
                  </a:lnTo>
                  <a:lnTo>
                    <a:pt x="3756" y="1022"/>
                  </a:lnTo>
                  <a:lnTo>
                    <a:pt x="3690" y="1003"/>
                  </a:lnTo>
                  <a:lnTo>
                    <a:pt x="3624" y="980"/>
                  </a:lnTo>
                  <a:lnTo>
                    <a:pt x="3556" y="954"/>
                  </a:lnTo>
                  <a:lnTo>
                    <a:pt x="3488" y="925"/>
                  </a:lnTo>
                  <a:lnTo>
                    <a:pt x="3417" y="894"/>
                  </a:lnTo>
                  <a:lnTo>
                    <a:pt x="3345" y="859"/>
                  </a:lnTo>
                  <a:lnTo>
                    <a:pt x="3271" y="820"/>
                  </a:lnTo>
                  <a:lnTo>
                    <a:pt x="3196" y="780"/>
                  </a:lnTo>
                  <a:lnTo>
                    <a:pt x="3196" y="780"/>
                  </a:lnTo>
                  <a:lnTo>
                    <a:pt x="3049" y="696"/>
                  </a:lnTo>
                  <a:lnTo>
                    <a:pt x="2904" y="617"/>
                  </a:lnTo>
                  <a:lnTo>
                    <a:pt x="2766" y="542"/>
                  </a:lnTo>
                  <a:lnTo>
                    <a:pt x="2632" y="475"/>
                  </a:lnTo>
                  <a:lnTo>
                    <a:pt x="2502" y="412"/>
                  </a:lnTo>
                  <a:lnTo>
                    <a:pt x="2377" y="354"/>
                  </a:lnTo>
                  <a:lnTo>
                    <a:pt x="2255" y="299"/>
                  </a:lnTo>
                  <a:lnTo>
                    <a:pt x="2137" y="250"/>
                  </a:lnTo>
                  <a:lnTo>
                    <a:pt x="2021" y="207"/>
                  </a:lnTo>
                  <a:lnTo>
                    <a:pt x="1912" y="166"/>
                  </a:lnTo>
                  <a:lnTo>
                    <a:pt x="1803" y="131"/>
                  </a:lnTo>
                  <a:lnTo>
                    <a:pt x="1699" y="100"/>
                  </a:lnTo>
                  <a:lnTo>
                    <a:pt x="1598" y="74"/>
                  </a:lnTo>
                  <a:lnTo>
                    <a:pt x="1499" y="52"/>
                  </a:lnTo>
                  <a:lnTo>
                    <a:pt x="1402" y="34"/>
                  </a:lnTo>
                  <a:lnTo>
                    <a:pt x="1309" y="19"/>
                  </a:lnTo>
                  <a:lnTo>
                    <a:pt x="1218" y="8"/>
                  </a:lnTo>
                  <a:lnTo>
                    <a:pt x="1129" y="2"/>
                  </a:lnTo>
                  <a:lnTo>
                    <a:pt x="1041" y="0"/>
                  </a:lnTo>
                  <a:lnTo>
                    <a:pt x="955" y="0"/>
                  </a:lnTo>
                  <a:lnTo>
                    <a:pt x="872" y="5"/>
                  </a:lnTo>
                  <a:lnTo>
                    <a:pt x="789" y="13"/>
                  </a:lnTo>
                  <a:lnTo>
                    <a:pt x="707" y="24"/>
                  </a:lnTo>
                  <a:lnTo>
                    <a:pt x="626" y="39"/>
                  </a:lnTo>
                  <a:lnTo>
                    <a:pt x="547" y="56"/>
                  </a:lnTo>
                  <a:lnTo>
                    <a:pt x="468" y="77"/>
                  </a:lnTo>
                  <a:lnTo>
                    <a:pt x="390" y="102"/>
                  </a:lnTo>
                  <a:lnTo>
                    <a:pt x="312" y="129"/>
                  </a:lnTo>
                  <a:lnTo>
                    <a:pt x="235" y="160"/>
                  </a:lnTo>
                  <a:lnTo>
                    <a:pt x="157" y="192"/>
                  </a:lnTo>
                  <a:lnTo>
                    <a:pt x="78" y="228"/>
                  </a:lnTo>
                  <a:lnTo>
                    <a:pt x="0" y="26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631317" name="Freeform 85"/>
            <p:cNvSpPr>
              <a:spLocks/>
            </p:cNvSpPr>
            <p:nvPr/>
          </p:nvSpPr>
          <p:spPr bwMode="auto">
            <a:xfrm>
              <a:off x="806" y="1176"/>
              <a:ext cx="5459" cy="514"/>
            </a:xfrm>
            <a:custGeom>
              <a:avLst/>
              <a:gdLst/>
              <a:ahLst/>
              <a:cxnLst>
                <a:cxn ang="0">
                  <a:pos x="5459" y="159"/>
                </a:cxn>
                <a:cxn ang="0">
                  <a:pos x="5428" y="221"/>
                </a:cxn>
                <a:cxn ang="0">
                  <a:pos x="5390" y="290"/>
                </a:cxn>
                <a:cxn ang="0">
                  <a:pos x="5334" y="376"/>
                </a:cxn>
                <a:cxn ang="0">
                  <a:pos x="5262" y="474"/>
                </a:cxn>
                <a:cxn ang="0">
                  <a:pos x="5173" y="579"/>
                </a:cxn>
                <a:cxn ang="0">
                  <a:pos x="5094" y="658"/>
                </a:cxn>
                <a:cxn ang="0">
                  <a:pos x="5035" y="710"/>
                </a:cxn>
                <a:cxn ang="0">
                  <a:pos x="4973" y="762"/>
                </a:cxn>
                <a:cxn ang="0">
                  <a:pos x="4905" y="809"/>
                </a:cxn>
                <a:cxn ang="0">
                  <a:pos x="4833" y="854"/>
                </a:cxn>
                <a:cxn ang="0">
                  <a:pos x="4755" y="896"/>
                </a:cxn>
                <a:cxn ang="0">
                  <a:pos x="4673" y="933"/>
                </a:cxn>
                <a:cxn ang="0">
                  <a:pos x="4586" y="965"/>
                </a:cxn>
                <a:cxn ang="0">
                  <a:pos x="4494" y="991"/>
                </a:cxn>
                <a:cxn ang="0">
                  <a:pos x="4395" y="1010"/>
                </a:cxn>
                <a:cxn ang="0">
                  <a:pos x="4294" y="1023"/>
                </a:cxn>
                <a:cxn ang="0">
                  <a:pos x="4186" y="1028"/>
                </a:cxn>
                <a:cxn ang="0">
                  <a:pos x="4072" y="1025"/>
                </a:cxn>
                <a:cxn ang="0">
                  <a:pos x="3954" y="1010"/>
                </a:cxn>
                <a:cxn ang="0">
                  <a:pos x="3830" y="988"/>
                </a:cxn>
                <a:cxn ang="0">
                  <a:pos x="3701" y="954"/>
                </a:cxn>
                <a:cxn ang="0">
                  <a:pos x="3567" y="909"/>
                </a:cxn>
                <a:cxn ang="0">
                  <a:pos x="3425" y="851"/>
                </a:cxn>
                <a:cxn ang="0">
                  <a:pos x="3279" y="779"/>
                </a:cxn>
                <a:cxn ang="0">
                  <a:pos x="3204" y="739"/>
                </a:cxn>
                <a:cxn ang="0">
                  <a:pos x="2910" y="582"/>
                </a:cxn>
                <a:cxn ang="0">
                  <a:pos x="2635" y="445"/>
                </a:cxn>
                <a:cxn ang="0">
                  <a:pos x="2377" y="327"/>
                </a:cxn>
                <a:cxn ang="0">
                  <a:pos x="2135" y="230"/>
                </a:cxn>
                <a:cxn ang="0">
                  <a:pos x="1909" y="150"/>
                </a:cxn>
                <a:cxn ang="0">
                  <a:pos x="1696" y="88"/>
                </a:cxn>
                <a:cxn ang="0">
                  <a:pos x="1495" y="43"/>
                </a:cxn>
                <a:cxn ang="0">
                  <a:pos x="1305" y="14"/>
                </a:cxn>
                <a:cxn ang="0">
                  <a:pos x="1124" y="1"/>
                </a:cxn>
                <a:cxn ang="0">
                  <a:pos x="951" y="3"/>
                </a:cxn>
                <a:cxn ang="0">
                  <a:pos x="784" y="19"/>
                </a:cxn>
                <a:cxn ang="0">
                  <a:pos x="623" y="48"/>
                </a:cxn>
                <a:cxn ang="0">
                  <a:pos x="465" y="92"/>
                </a:cxn>
                <a:cxn ang="0">
                  <a:pos x="309" y="145"/>
                </a:cxn>
                <a:cxn ang="0">
                  <a:pos x="155" y="211"/>
                </a:cxn>
                <a:cxn ang="0">
                  <a:pos x="0" y="289"/>
                </a:cxn>
              </a:cxnLst>
              <a:rect l="0" t="0" r="r" b="b"/>
              <a:pathLst>
                <a:path w="5459" h="1028">
                  <a:moveTo>
                    <a:pt x="5459" y="159"/>
                  </a:moveTo>
                  <a:lnTo>
                    <a:pt x="5459" y="159"/>
                  </a:lnTo>
                  <a:lnTo>
                    <a:pt x="5451" y="176"/>
                  </a:lnTo>
                  <a:lnTo>
                    <a:pt x="5428" y="221"/>
                  </a:lnTo>
                  <a:lnTo>
                    <a:pt x="5410" y="253"/>
                  </a:lnTo>
                  <a:lnTo>
                    <a:pt x="5390" y="290"/>
                  </a:lnTo>
                  <a:lnTo>
                    <a:pt x="5365" y="331"/>
                  </a:lnTo>
                  <a:lnTo>
                    <a:pt x="5334" y="376"/>
                  </a:lnTo>
                  <a:lnTo>
                    <a:pt x="5301" y="424"/>
                  </a:lnTo>
                  <a:lnTo>
                    <a:pt x="5262" y="474"/>
                  </a:lnTo>
                  <a:lnTo>
                    <a:pt x="5220" y="526"/>
                  </a:lnTo>
                  <a:lnTo>
                    <a:pt x="5173" y="579"/>
                  </a:lnTo>
                  <a:lnTo>
                    <a:pt x="5122" y="633"/>
                  </a:lnTo>
                  <a:lnTo>
                    <a:pt x="5094" y="658"/>
                  </a:lnTo>
                  <a:lnTo>
                    <a:pt x="5066" y="684"/>
                  </a:lnTo>
                  <a:lnTo>
                    <a:pt x="5035" y="710"/>
                  </a:lnTo>
                  <a:lnTo>
                    <a:pt x="5005" y="736"/>
                  </a:lnTo>
                  <a:lnTo>
                    <a:pt x="4973" y="762"/>
                  </a:lnTo>
                  <a:lnTo>
                    <a:pt x="4940" y="786"/>
                  </a:lnTo>
                  <a:lnTo>
                    <a:pt x="4905" y="809"/>
                  </a:lnTo>
                  <a:lnTo>
                    <a:pt x="4869" y="833"/>
                  </a:lnTo>
                  <a:lnTo>
                    <a:pt x="4833" y="854"/>
                  </a:lnTo>
                  <a:lnTo>
                    <a:pt x="4794" y="876"/>
                  </a:lnTo>
                  <a:lnTo>
                    <a:pt x="4755" y="896"/>
                  </a:lnTo>
                  <a:lnTo>
                    <a:pt x="4715" y="915"/>
                  </a:lnTo>
                  <a:lnTo>
                    <a:pt x="4673" y="933"/>
                  </a:lnTo>
                  <a:lnTo>
                    <a:pt x="4630" y="951"/>
                  </a:lnTo>
                  <a:lnTo>
                    <a:pt x="4586" y="965"/>
                  </a:lnTo>
                  <a:lnTo>
                    <a:pt x="4540" y="980"/>
                  </a:lnTo>
                  <a:lnTo>
                    <a:pt x="4494" y="991"/>
                  </a:lnTo>
                  <a:lnTo>
                    <a:pt x="4445" y="1002"/>
                  </a:lnTo>
                  <a:lnTo>
                    <a:pt x="4395" y="1010"/>
                  </a:lnTo>
                  <a:lnTo>
                    <a:pt x="4345" y="1018"/>
                  </a:lnTo>
                  <a:lnTo>
                    <a:pt x="4294" y="1023"/>
                  </a:lnTo>
                  <a:lnTo>
                    <a:pt x="4240" y="1027"/>
                  </a:lnTo>
                  <a:lnTo>
                    <a:pt x="4186" y="1028"/>
                  </a:lnTo>
                  <a:lnTo>
                    <a:pt x="4130" y="1028"/>
                  </a:lnTo>
                  <a:lnTo>
                    <a:pt x="4072" y="1025"/>
                  </a:lnTo>
                  <a:lnTo>
                    <a:pt x="4014" y="1018"/>
                  </a:lnTo>
                  <a:lnTo>
                    <a:pt x="3954" y="1010"/>
                  </a:lnTo>
                  <a:lnTo>
                    <a:pt x="3893" y="1001"/>
                  </a:lnTo>
                  <a:lnTo>
                    <a:pt x="3830" y="988"/>
                  </a:lnTo>
                  <a:lnTo>
                    <a:pt x="3766" y="972"/>
                  </a:lnTo>
                  <a:lnTo>
                    <a:pt x="3701" y="954"/>
                  </a:lnTo>
                  <a:lnTo>
                    <a:pt x="3635" y="933"/>
                  </a:lnTo>
                  <a:lnTo>
                    <a:pt x="3567" y="909"/>
                  </a:lnTo>
                  <a:lnTo>
                    <a:pt x="3496" y="881"/>
                  </a:lnTo>
                  <a:lnTo>
                    <a:pt x="3425" y="851"/>
                  </a:lnTo>
                  <a:lnTo>
                    <a:pt x="3353" y="817"/>
                  </a:lnTo>
                  <a:lnTo>
                    <a:pt x="3279" y="779"/>
                  </a:lnTo>
                  <a:lnTo>
                    <a:pt x="3204" y="739"/>
                  </a:lnTo>
                  <a:lnTo>
                    <a:pt x="3204" y="739"/>
                  </a:lnTo>
                  <a:lnTo>
                    <a:pt x="3054" y="658"/>
                  </a:lnTo>
                  <a:lnTo>
                    <a:pt x="2910" y="582"/>
                  </a:lnTo>
                  <a:lnTo>
                    <a:pt x="2770" y="511"/>
                  </a:lnTo>
                  <a:lnTo>
                    <a:pt x="2635" y="445"/>
                  </a:lnTo>
                  <a:lnTo>
                    <a:pt x="2503" y="384"/>
                  </a:lnTo>
                  <a:lnTo>
                    <a:pt x="2377" y="327"/>
                  </a:lnTo>
                  <a:lnTo>
                    <a:pt x="2254" y="277"/>
                  </a:lnTo>
                  <a:lnTo>
                    <a:pt x="2135" y="230"/>
                  </a:lnTo>
                  <a:lnTo>
                    <a:pt x="2021" y="189"/>
                  </a:lnTo>
                  <a:lnTo>
                    <a:pt x="1909" y="150"/>
                  </a:lnTo>
                  <a:lnTo>
                    <a:pt x="1800" y="117"/>
                  </a:lnTo>
                  <a:lnTo>
                    <a:pt x="1696" y="88"/>
                  </a:lnTo>
                  <a:lnTo>
                    <a:pt x="1595" y="64"/>
                  </a:lnTo>
                  <a:lnTo>
                    <a:pt x="1495" y="43"/>
                  </a:lnTo>
                  <a:lnTo>
                    <a:pt x="1399" y="27"/>
                  </a:lnTo>
                  <a:lnTo>
                    <a:pt x="1305" y="14"/>
                  </a:lnTo>
                  <a:lnTo>
                    <a:pt x="1213" y="6"/>
                  </a:lnTo>
                  <a:lnTo>
                    <a:pt x="1124" y="1"/>
                  </a:lnTo>
                  <a:lnTo>
                    <a:pt x="1037" y="0"/>
                  </a:lnTo>
                  <a:lnTo>
                    <a:pt x="951" y="3"/>
                  </a:lnTo>
                  <a:lnTo>
                    <a:pt x="867" y="9"/>
                  </a:lnTo>
                  <a:lnTo>
                    <a:pt x="784" y="19"/>
                  </a:lnTo>
                  <a:lnTo>
                    <a:pt x="704" y="32"/>
                  </a:lnTo>
                  <a:lnTo>
                    <a:pt x="623" y="48"/>
                  </a:lnTo>
                  <a:lnTo>
                    <a:pt x="544" y="67"/>
                  </a:lnTo>
                  <a:lnTo>
                    <a:pt x="465" y="92"/>
                  </a:lnTo>
                  <a:lnTo>
                    <a:pt x="387" y="117"/>
                  </a:lnTo>
                  <a:lnTo>
                    <a:pt x="309" y="145"/>
                  </a:lnTo>
                  <a:lnTo>
                    <a:pt x="232" y="177"/>
                  </a:lnTo>
                  <a:lnTo>
                    <a:pt x="155" y="211"/>
                  </a:lnTo>
                  <a:lnTo>
                    <a:pt x="77" y="248"/>
                  </a:lnTo>
                  <a:lnTo>
                    <a:pt x="0" y="289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631318" name="Freeform 86"/>
            <p:cNvSpPr>
              <a:spLocks/>
            </p:cNvSpPr>
            <p:nvPr/>
          </p:nvSpPr>
          <p:spPr bwMode="auto">
            <a:xfrm>
              <a:off x="835" y="1192"/>
              <a:ext cx="5455" cy="485"/>
            </a:xfrm>
            <a:custGeom>
              <a:avLst/>
              <a:gdLst/>
              <a:ahLst/>
              <a:cxnLst>
                <a:cxn ang="0">
                  <a:pos x="5455" y="71"/>
                </a:cxn>
                <a:cxn ang="0">
                  <a:pos x="5426" y="132"/>
                </a:cxn>
                <a:cxn ang="0">
                  <a:pos x="5388" y="203"/>
                </a:cxn>
                <a:cxn ang="0">
                  <a:pos x="5334" y="291"/>
                </a:cxn>
                <a:cxn ang="0">
                  <a:pos x="5263" y="391"/>
                </a:cxn>
                <a:cxn ang="0">
                  <a:pos x="5176" y="499"/>
                </a:cxn>
                <a:cxn ang="0">
                  <a:pos x="5098" y="580"/>
                </a:cxn>
                <a:cxn ang="0">
                  <a:pos x="5041" y="633"/>
                </a:cxn>
                <a:cxn ang="0">
                  <a:pos x="4979" y="685"/>
                </a:cxn>
                <a:cxn ang="0">
                  <a:pos x="4912" y="735"/>
                </a:cxn>
                <a:cxn ang="0">
                  <a:pos x="4840" y="781"/>
                </a:cxn>
                <a:cxn ang="0">
                  <a:pos x="4763" y="825"/>
                </a:cxn>
                <a:cxn ang="0">
                  <a:pos x="4682" y="864"/>
                </a:cxn>
                <a:cxn ang="0">
                  <a:pos x="4594" y="898"/>
                </a:cxn>
                <a:cxn ang="0">
                  <a:pos x="4502" y="927"/>
                </a:cxn>
                <a:cxn ang="0">
                  <a:pos x="4405" y="948"/>
                </a:cxn>
                <a:cxn ang="0">
                  <a:pos x="4304" y="962"/>
                </a:cxn>
                <a:cxn ang="0">
                  <a:pos x="4196" y="969"/>
                </a:cxn>
                <a:cxn ang="0">
                  <a:pos x="4083" y="967"/>
                </a:cxn>
                <a:cxn ang="0">
                  <a:pos x="3964" y="957"/>
                </a:cxn>
                <a:cxn ang="0">
                  <a:pos x="3840" y="936"/>
                </a:cxn>
                <a:cxn ang="0">
                  <a:pos x="3710" y="904"/>
                </a:cxn>
                <a:cxn ang="0">
                  <a:pos x="3574" y="861"/>
                </a:cxn>
                <a:cxn ang="0">
                  <a:pos x="3432" y="806"/>
                </a:cxn>
                <a:cxn ang="0">
                  <a:pos x="3285" y="738"/>
                </a:cxn>
                <a:cxn ang="0">
                  <a:pos x="3210" y="699"/>
                </a:cxn>
                <a:cxn ang="0">
                  <a:pos x="2913" y="547"/>
                </a:cxn>
                <a:cxn ang="0">
                  <a:pos x="2636" y="415"/>
                </a:cxn>
                <a:cxn ang="0">
                  <a:pos x="2377" y="302"/>
                </a:cxn>
                <a:cxn ang="0">
                  <a:pos x="2134" y="208"/>
                </a:cxn>
                <a:cxn ang="0">
                  <a:pos x="1906" y="132"/>
                </a:cxn>
                <a:cxn ang="0">
                  <a:pos x="1692" y="76"/>
                </a:cxn>
                <a:cxn ang="0">
                  <a:pos x="1491" y="34"/>
                </a:cxn>
                <a:cxn ang="0">
                  <a:pos x="1301" y="8"/>
                </a:cxn>
                <a:cxn ang="0">
                  <a:pos x="1119" y="0"/>
                </a:cxn>
                <a:cxn ang="0">
                  <a:pos x="945" y="5"/>
                </a:cxn>
                <a:cxn ang="0">
                  <a:pos x="780" y="24"/>
                </a:cxn>
                <a:cxn ang="0">
                  <a:pos x="619" y="56"/>
                </a:cxn>
                <a:cxn ang="0">
                  <a:pos x="461" y="103"/>
                </a:cxn>
                <a:cxn ang="0">
                  <a:pos x="307" y="161"/>
                </a:cxn>
                <a:cxn ang="0">
                  <a:pos x="153" y="231"/>
                </a:cxn>
                <a:cxn ang="0">
                  <a:pos x="0" y="312"/>
                </a:cxn>
              </a:cxnLst>
              <a:rect l="0" t="0" r="r" b="b"/>
              <a:pathLst>
                <a:path w="5455" h="970">
                  <a:moveTo>
                    <a:pt x="5455" y="71"/>
                  </a:moveTo>
                  <a:lnTo>
                    <a:pt x="5455" y="71"/>
                  </a:lnTo>
                  <a:lnTo>
                    <a:pt x="5448" y="87"/>
                  </a:lnTo>
                  <a:lnTo>
                    <a:pt x="5426" y="132"/>
                  </a:lnTo>
                  <a:lnTo>
                    <a:pt x="5409" y="165"/>
                  </a:lnTo>
                  <a:lnTo>
                    <a:pt x="5388" y="203"/>
                  </a:lnTo>
                  <a:lnTo>
                    <a:pt x="5363" y="245"/>
                  </a:lnTo>
                  <a:lnTo>
                    <a:pt x="5334" y="291"/>
                  </a:lnTo>
                  <a:lnTo>
                    <a:pt x="5301" y="339"/>
                  </a:lnTo>
                  <a:lnTo>
                    <a:pt x="5263" y="391"/>
                  </a:lnTo>
                  <a:lnTo>
                    <a:pt x="5222" y="444"/>
                  </a:lnTo>
                  <a:lnTo>
                    <a:pt x="5176" y="499"/>
                  </a:lnTo>
                  <a:lnTo>
                    <a:pt x="5126" y="552"/>
                  </a:lnTo>
                  <a:lnTo>
                    <a:pt x="5098" y="580"/>
                  </a:lnTo>
                  <a:lnTo>
                    <a:pt x="5070" y="607"/>
                  </a:lnTo>
                  <a:lnTo>
                    <a:pt x="5041" y="633"/>
                  </a:lnTo>
                  <a:lnTo>
                    <a:pt x="5011" y="659"/>
                  </a:lnTo>
                  <a:lnTo>
                    <a:pt x="4979" y="685"/>
                  </a:lnTo>
                  <a:lnTo>
                    <a:pt x="4945" y="710"/>
                  </a:lnTo>
                  <a:lnTo>
                    <a:pt x="4912" y="735"/>
                  </a:lnTo>
                  <a:lnTo>
                    <a:pt x="4876" y="759"/>
                  </a:lnTo>
                  <a:lnTo>
                    <a:pt x="4840" y="781"/>
                  </a:lnTo>
                  <a:lnTo>
                    <a:pt x="4802" y="804"/>
                  </a:lnTo>
                  <a:lnTo>
                    <a:pt x="4763" y="825"/>
                  </a:lnTo>
                  <a:lnTo>
                    <a:pt x="4723" y="844"/>
                  </a:lnTo>
                  <a:lnTo>
                    <a:pt x="4682" y="864"/>
                  </a:lnTo>
                  <a:lnTo>
                    <a:pt x="4639" y="882"/>
                  </a:lnTo>
                  <a:lnTo>
                    <a:pt x="4594" y="898"/>
                  </a:lnTo>
                  <a:lnTo>
                    <a:pt x="4550" y="912"/>
                  </a:lnTo>
                  <a:lnTo>
                    <a:pt x="4502" y="927"/>
                  </a:lnTo>
                  <a:lnTo>
                    <a:pt x="4455" y="938"/>
                  </a:lnTo>
                  <a:lnTo>
                    <a:pt x="4405" y="948"/>
                  </a:lnTo>
                  <a:lnTo>
                    <a:pt x="4355" y="956"/>
                  </a:lnTo>
                  <a:lnTo>
                    <a:pt x="4304" y="962"/>
                  </a:lnTo>
                  <a:lnTo>
                    <a:pt x="4250" y="967"/>
                  </a:lnTo>
                  <a:lnTo>
                    <a:pt x="4196" y="969"/>
                  </a:lnTo>
                  <a:lnTo>
                    <a:pt x="4140" y="970"/>
                  </a:lnTo>
                  <a:lnTo>
                    <a:pt x="4083" y="967"/>
                  </a:lnTo>
                  <a:lnTo>
                    <a:pt x="4023" y="964"/>
                  </a:lnTo>
                  <a:lnTo>
                    <a:pt x="3964" y="957"/>
                  </a:lnTo>
                  <a:lnTo>
                    <a:pt x="3903" y="948"/>
                  </a:lnTo>
                  <a:lnTo>
                    <a:pt x="3840" y="936"/>
                  </a:lnTo>
                  <a:lnTo>
                    <a:pt x="3775" y="922"/>
                  </a:lnTo>
                  <a:lnTo>
                    <a:pt x="3710" y="904"/>
                  </a:lnTo>
                  <a:lnTo>
                    <a:pt x="3643" y="885"/>
                  </a:lnTo>
                  <a:lnTo>
                    <a:pt x="3574" y="861"/>
                  </a:lnTo>
                  <a:lnTo>
                    <a:pt x="3504" y="835"/>
                  </a:lnTo>
                  <a:lnTo>
                    <a:pt x="3432" y="806"/>
                  </a:lnTo>
                  <a:lnTo>
                    <a:pt x="3360" y="773"/>
                  </a:lnTo>
                  <a:lnTo>
                    <a:pt x="3285" y="738"/>
                  </a:lnTo>
                  <a:lnTo>
                    <a:pt x="3210" y="699"/>
                  </a:lnTo>
                  <a:lnTo>
                    <a:pt x="3210" y="699"/>
                  </a:lnTo>
                  <a:lnTo>
                    <a:pt x="3059" y="620"/>
                  </a:lnTo>
                  <a:lnTo>
                    <a:pt x="2913" y="547"/>
                  </a:lnTo>
                  <a:lnTo>
                    <a:pt x="2772" y="478"/>
                  </a:lnTo>
                  <a:lnTo>
                    <a:pt x="2636" y="415"/>
                  </a:lnTo>
                  <a:lnTo>
                    <a:pt x="2505" y="357"/>
                  </a:lnTo>
                  <a:lnTo>
                    <a:pt x="2377" y="302"/>
                  </a:lnTo>
                  <a:lnTo>
                    <a:pt x="2253" y="253"/>
                  </a:lnTo>
                  <a:lnTo>
                    <a:pt x="2134" y="208"/>
                  </a:lnTo>
                  <a:lnTo>
                    <a:pt x="2019" y="169"/>
                  </a:lnTo>
                  <a:lnTo>
                    <a:pt x="1906" y="132"/>
                  </a:lnTo>
                  <a:lnTo>
                    <a:pt x="1798" y="102"/>
                  </a:lnTo>
                  <a:lnTo>
                    <a:pt x="1692" y="76"/>
                  </a:lnTo>
                  <a:lnTo>
                    <a:pt x="1590" y="52"/>
                  </a:lnTo>
                  <a:lnTo>
                    <a:pt x="1491" y="34"/>
                  </a:lnTo>
                  <a:lnTo>
                    <a:pt x="1394" y="19"/>
                  </a:lnTo>
                  <a:lnTo>
                    <a:pt x="1301" y="8"/>
                  </a:lnTo>
                  <a:lnTo>
                    <a:pt x="1209" y="2"/>
                  </a:lnTo>
                  <a:lnTo>
                    <a:pt x="1119" y="0"/>
                  </a:lnTo>
                  <a:lnTo>
                    <a:pt x="1031" y="0"/>
                  </a:lnTo>
                  <a:lnTo>
                    <a:pt x="945" y="5"/>
                  </a:lnTo>
                  <a:lnTo>
                    <a:pt x="862" y="13"/>
                  </a:lnTo>
                  <a:lnTo>
                    <a:pt x="780" y="24"/>
                  </a:lnTo>
                  <a:lnTo>
                    <a:pt x="698" y="39"/>
                  </a:lnTo>
                  <a:lnTo>
                    <a:pt x="619" y="56"/>
                  </a:lnTo>
                  <a:lnTo>
                    <a:pt x="540" y="79"/>
                  </a:lnTo>
                  <a:lnTo>
                    <a:pt x="461" y="103"/>
                  </a:lnTo>
                  <a:lnTo>
                    <a:pt x="384" y="131"/>
                  </a:lnTo>
                  <a:lnTo>
                    <a:pt x="307" y="161"/>
                  </a:lnTo>
                  <a:lnTo>
                    <a:pt x="230" y="194"/>
                  </a:lnTo>
                  <a:lnTo>
                    <a:pt x="153" y="231"/>
                  </a:lnTo>
                  <a:lnTo>
                    <a:pt x="76" y="270"/>
                  </a:lnTo>
                  <a:lnTo>
                    <a:pt x="0" y="31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631319" name="Freeform 87"/>
            <p:cNvSpPr>
              <a:spLocks/>
            </p:cNvSpPr>
            <p:nvPr/>
          </p:nvSpPr>
          <p:spPr bwMode="auto">
            <a:xfrm>
              <a:off x="864" y="1198"/>
              <a:ext cx="5451" cy="465"/>
            </a:xfrm>
            <a:custGeom>
              <a:avLst/>
              <a:gdLst/>
              <a:ahLst/>
              <a:cxnLst>
                <a:cxn ang="0">
                  <a:pos x="5451" y="0"/>
                </a:cxn>
                <a:cxn ang="0">
                  <a:pos x="5423" y="63"/>
                </a:cxn>
                <a:cxn ang="0">
                  <a:pos x="5386" y="134"/>
                </a:cxn>
                <a:cxn ang="0">
                  <a:pos x="5334" y="224"/>
                </a:cxn>
                <a:cxn ang="0">
                  <a:pos x="5265" y="326"/>
                </a:cxn>
                <a:cxn ang="0">
                  <a:pos x="5179" y="436"/>
                </a:cxn>
                <a:cxn ang="0">
                  <a:pos x="5102" y="518"/>
                </a:cxn>
                <a:cxn ang="0">
                  <a:pos x="5046" y="573"/>
                </a:cxn>
                <a:cxn ang="0">
                  <a:pos x="4983" y="628"/>
                </a:cxn>
                <a:cxn ang="0">
                  <a:pos x="4918" y="678"/>
                </a:cxn>
                <a:cxn ang="0">
                  <a:pos x="4847" y="726"/>
                </a:cxn>
                <a:cxn ang="0">
                  <a:pos x="4771" y="772"/>
                </a:cxn>
                <a:cxn ang="0">
                  <a:pos x="4689" y="814"/>
                </a:cxn>
                <a:cxn ang="0">
                  <a:pos x="4603" y="849"/>
                </a:cxn>
                <a:cxn ang="0">
                  <a:pos x="4512" y="880"/>
                </a:cxn>
                <a:cxn ang="0">
                  <a:pos x="4415" y="902"/>
                </a:cxn>
                <a:cxn ang="0">
                  <a:pos x="4312" y="920"/>
                </a:cxn>
                <a:cxn ang="0">
                  <a:pos x="4206" y="928"/>
                </a:cxn>
                <a:cxn ang="0">
                  <a:pos x="4092" y="930"/>
                </a:cxn>
                <a:cxn ang="0">
                  <a:pos x="3974" y="920"/>
                </a:cxn>
                <a:cxn ang="0">
                  <a:pos x="3849" y="902"/>
                </a:cxn>
                <a:cxn ang="0">
                  <a:pos x="3718" y="873"/>
                </a:cxn>
                <a:cxn ang="0">
                  <a:pos x="3582" y="833"/>
                </a:cxn>
                <a:cxn ang="0">
                  <a:pos x="3440" y="780"/>
                </a:cxn>
                <a:cxn ang="0">
                  <a:pos x="3292" y="715"/>
                </a:cxn>
                <a:cxn ang="0">
                  <a:pos x="3216" y="678"/>
                </a:cxn>
                <a:cxn ang="0">
                  <a:pos x="2917" y="531"/>
                </a:cxn>
                <a:cxn ang="0">
                  <a:pos x="2638" y="403"/>
                </a:cxn>
                <a:cxn ang="0">
                  <a:pos x="2377" y="295"/>
                </a:cxn>
                <a:cxn ang="0">
                  <a:pos x="2133" y="206"/>
                </a:cxn>
                <a:cxn ang="0">
                  <a:pos x="1903" y="135"/>
                </a:cxn>
                <a:cxn ang="0">
                  <a:pos x="1688" y="81"/>
                </a:cxn>
                <a:cxn ang="0">
                  <a:pos x="1487" y="43"/>
                </a:cxn>
                <a:cxn ang="0">
                  <a:pos x="1295" y="22"/>
                </a:cxn>
                <a:cxn ang="0">
                  <a:pos x="1115" y="16"/>
                </a:cxn>
                <a:cxn ang="0">
                  <a:pos x="941" y="26"/>
                </a:cxn>
                <a:cxn ang="0">
                  <a:pos x="775" y="48"/>
                </a:cxn>
                <a:cxn ang="0">
                  <a:pos x="615" y="85"/>
                </a:cxn>
                <a:cxn ang="0">
                  <a:pos x="458" y="134"/>
                </a:cxn>
                <a:cxn ang="0">
                  <a:pos x="304" y="195"/>
                </a:cxn>
                <a:cxn ang="0">
                  <a:pos x="153" y="268"/>
                </a:cxn>
                <a:cxn ang="0">
                  <a:pos x="0" y="352"/>
                </a:cxn>
              </a:cxnLst>
              <a:rect l="0" t="0" r="r" b="b"/>
              <a:pathLst>
                <a:path w="5451" h="930">
                  <a:moveTo>
                    <a:pt x="5451" y="0"/>
                  </a:moveTo>
                  <a:lnTo>
                    <a:pt x="5451" y="0"/>
                  </a:lnTo>
                  <a:lnTo>
                    <a:pt x="5444" y="18"/>
                  </a:lnTo>
                  <a:lnTo>
                    <a:pt x="5423" y="63"/>
                  </a:lnTo>
                  <a:lnTo>
                    <a:pt x="5406" y="97"/>
                  </a:lnTo>
                  <a:lnTo>
                    <a:pt x="5386" y="134"/>
                  </a:lnTo>
                  <a:lnTo>
                    <a:pt x="5362" y="177"/>
                  </a:lnTo>
                  <a:lnTo>
                    <a:pt x="5334" y="224"/>
                  </a:lnTo>
                  <a:lnTo>
                    <a:pt x="5301" y="274"/>
                  </a:lnTo>
                  <a:lnTo>
                    <a:pt x="5265" y="326"/>
                  </a:lnTo>
                  <a:lnTo>
                    <a:pt x="5223" y="381"/>
                  </a:lnTo>
                  <a:lnTo>
                    <a:pt x="5179" y="436"/>
                  </a:lnTo>
                  <a:lnTo>
                    <a:pt x="5129" y="491"/>
                  </a:lnTo>
                  <a:lnTo>
                    <a:pt x="5102" y="518"/>
                  </a:lnTo>
                  <a:lnTo>
                    <a:pt x="5075" y="546"/>
                  </a:lnTo>
                  <a:lnTo>
                    <a:pt x="5046" y="573"/>
                  </a:lnTo>
                  <a:lnTo>
                    <a:pt x="5015" y="600"/>
                  </a:lnTo>
                  <a:lnTo>
                    <a:pt x="4983" y="628"/>
                  </a:lnTo>
                  <a:lnTo>
                    <a:pt x="4951" y="654"/>
                  </a:lnTo>
                  <a:lnTo>
                    <a:pt x="4918" y="678"/>
                  </a:lnTo>
                  <a:lnTo>
                    <a:pt x="4883" y="704"/>
                  </a:lnTo>
                  <a:lnTo>
                    <a:pt x="4847" y="726"/>
                  </a:lnTo>
                  <a:lnTo>
                    <a:pt x="4809" y="751"/>
                  </a:lnTo>
                  <a:lnTo>
                    <a:pt x="4771" y="772"/>
                  </a:lnTo>
                  <a:lnTo>
                    <a:pt x="4730" y="793"/>
                  </a:lnTo>
                  <a:lnTo>
                    <a:pt x="4689" y="814"/>
                  </a:lnTo>
                  <a:lnTo>
                    <a:pt x="4647" y="831"/>
                  </a:lnTo>
                  <a:lnTo>
                    <a:pt x="4603" y="849"/>
                  </a:lnTo>
                  <a:lnTo>
                    <a:pt x="4558" y="865"/>
                  </a:lnTo>
                  <a:lnTo>
                    <a:pt x="4512" y="880"/>
                  </a:lnTo>
                  <a:lnTo>
                    <a:pt x="4464" y="891"/>
                  </a:lnTo>
                  <a:lnTo>
                    <a:pt x="4415" y="902"/>
                  </a:lnTo>
                  <a:lnTo>
                    <a:pt x="4365" y="912"/>
                  </a:lnTo>
                  <a:lnTo>
                    <a:pt x="4312" y="920"/>
                  </a:lnTo>
                  <a:lnTo>
                    <a:pt x="4260" y="925"/>
                  </a:lnTo>
                  <a:lnTo>
                    <a:pt x="4206" y="928"/>
                  </a:lnTo>
                  <a:lnTo>
                    <a:pt x="4150" y="930"/>
                  </a:lnTo>
                  <a:lnTo>
                    <a:pt x="4092" y="930"/>
                  </a:lnTo>
                  <a:lnTo>
                    <a:pt x="4033" y="927"/>
                  </a:lnTo>
                  <a:lnTo>
                    <a:pt x="3974" y="920"/>
                  </a:lnTo>
                  <a:lnTo>
                    <a:pt x="3911" y="912"/>
                  </a:lnTo>
                  <a:lnTo>
                    <a:pt x="3849" y="902"/>
                  </a:lnTo>
                  <a:lnTo>
                    <a:pt x="3785" y="889"/>
                  </a:lnTo>
                  <a:lnTo>
                    <a:pt x="3718" y="873"/>
                  </a:lnTo>
                  <a:lnTo>
                    <a:pt x="3652" y="854"/>
                  </a:lnTo>
                  <a:lnTo>
                    <a:pt x="3582" y="833"/>
                  </a:lnTo>
                  <a:lnTo>
                    <a:pt x="3511" y="809"/>
                  </a:lnTo>
                  <a:lnTo>
                    <a:pt x="3440" y="780"/>
                  </a:lnTo>
                  <a:lnTo>
                    <a:pt x="3367" y="749"/>
                  </a:lnTo>
                  <a:lnTo>
                    <a:pt x="3292" y="715"/>
                  </a:lnTo>
                  <a:lnTo>
                    <a:pt x="3216" y="678"/>
                  </a:lnTo>
                  <a:lnTo>
                    <a:pt x="3216" y="678"/>
                  </a:lnTo>
                  <a:lnTo>
                    <a:pt x="3063" y="602"/>
                  </a:lnTo>
                  <a:lnTo>
                    <a:pt x="2917" y="531"/>
                  </a:lnTo>
                  <a:lnTo>
                    <a:pt x="2774" y="465"/>
                  </a:lnTo>
                  <a:lnTo>
                    <a:pt x="2638" y="403"/>
                  </a:lnTo>
                  <a:lnTo>
                    <a:pt x="2505" y="347"/>
                  </a:lnTo>
                  <a:lnTo>
                    <a:pt x="2377" y="295"/>
                  </a:lnTo>
                  <a:lnTo>
                    <a:pt x="2252" y="248"/>
                  </a:lnTo>
                  <a:lnTo>
                    <a:pt x="2133" y="206"/>
                  </a:lnTo>
                  <a:lnTo>
                    <a:pt x="2016" y="168"/>
                  </a:lnTo>
                  <a:lnTo>
                    <a:pt x="1903" y="135"/>
                  </a:lnTo>
                  <a:lnTo>
                    <a:pt x="1795" y="106"/>
                  </a:lnTo>
                  <a:lnTo>
                    <a:pt x="1688" y="81"/>
                  </a:lnTo>
                  <a:lnTo>
                    <a:pt x="1587" y="60"/>
                  </a:lnTo>
                  <a:lnTo>
                    <a:pt x="1487" y="43"/>
                  </a:lnTo>
                  <a:lnTo>
                    <a:pt x="1390" y="30"/>
                  </a:lnTo>
                  <a:lnTo>
                    <a:pt x="1295" y="22"/>
                  </a:lnTo>
                  <a:lnTo>
                    <a:pt x="1204" y="18"/>
                  </a:lnTo>
                  <a:lnTo>
                    <a:pt x="1115" y="16"/>
                  </a:lnTo>
                  <a:lnTo>
                    <a:pt x="1027" y="19"/>
                  </a:lnTo>
                  <a:lnTo>
                    <a:pt x="941" y="26"/>
                  </a:lnTo>
                  <a:lnTo>
                    <a:pt x="858" y="35"/>
                  </a:lnTo>
                  <a:lnTo>
                    <a:pt x="775" y="48"/>
                  </a:lnTo>
                  <a:lnTo>
                    <a:pt x="694" y="64"/>
                  </a:lnTo>
                  <a:lnTo>
                    <a:pt x="615" y="85"/>
                  </a:lnTo>
                  <a:lnTo>
                    <a:pt x="536" y="108"/>
                  </a:lnTo>
                  <a:lnTo>
                    <a:pt x="458" y="134"/>
                  </a:lnTo>
                  <a:lnTo>
                    <a:pt x="382" y="163"/>
                  </a:lnTo>
                  <a:lnTo>
                    <a:pt x="304" y="195"/>
                  </a:lnTo>
                  <a:lnTo>
                    <a:pt x="228" y="231"/>
                  </a:lnTo>
                  <a:lnTo>
                    <a:pt x="153" y="268"/>
                  </a:lnTo>
                  <a:lnTo>
                    <a:pt x="76" y="310"/>
                  </a:lnTo>
                  <a:lnTo>
                    <a:pt x="0" y="35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631320" name="Freeform 88"/>
            <p:cNvSpPr>
              <a:spLocks/>
            </p:cNvSpPr>
            <p:nvPr/>
          </p:nvSpPr>
          <p:spPr bwMode="auto">
            <a:xfrm>
              <a:off x="893" y="1169"/>
              <a:ext cx="5447" cy="482"/>
            </a:xfrm>
            <a:custGeom>
              <a:avLst/>
              <a:gdLst/>
              <a:ahLst/>
              <a:cxnLst>
                <a:cxn ang="0">
                  <a:pos x="5447" y="0"/>
                </a:cxn>
                <a:cxn ang="0">
                  <a:pos x="5419" y="64"/>
                </a:cxn>
                <a:cxn ang="0">
                  <a:pos x="5383" y="137"/>
                </a:cxn>
                <a:cxn ang="0">
                  <a:pos x="5332" y="227"/>
                </a:cxn>
                <a:cxn ang="0">
                  <a:pos x="5265" y="332"/>
                </a:cxn>
                <a:cxn ang="0">
                  <a:pos x="5180" y="444"/>
                </a:cxn>
                <a:cxn ang="0">
                  <a:pos x="5105" y="529"/>
                </a:cxn>
                <a:cxn ang="0">
                  <a:pos x="5048" y="586"/>
                </a:cxn>
                <a:cxn ang="0">
                  <a:pos x="4989" y="641"/>
                </a:cxn>
                <a:cxn ang="0">
                  <a:pos x="4923" y="692"/>
                </a:cxn>
                <a:cxn ang="0">
                  <a:pos x="4853" y="744"/>
                </a:cxn>
                <a:cxn ang="0">
                  <a:pos x="4778" y="791"/>
                </a:cxn>
                <a:cxn ang="0">
                  <a:pos x="4697" y="833"/>
                </a:cxn>
                <a:cxn ang="0">
                  <a:pos x="4611" y="870"/>
                </a:cxn>
                <a:cxn ang="0">
                  <a:pos x="4521" y="902"/>
                </a:cxn>
                <a:cxn ang="0">
                  <a:pos x="4424" y="928"/>
                </a:cxn>
                <a:cxn ang="0">
                  <a:pos x="4322" y="947"/>
                </a:cxn>
                <a:cxn ang="0">
                  <a:pos x="4214" y="959"/>
                </a:cxn>
                <a:cxn ang="0">
                  <a:pos x="4102" y="962"/>
                </a:cxn>
                <a:cxn ang="0">
                  <a:pos x="3982" y="956"/>
                </a:cxn>
                <a:cxn ang="0">
                  <a:pos x="3857" y="939"/>
                </a:cxn>
                <a:cxn ang="0">
                  <a:pos x="3727" y="914"/>
                </a:cxn>
                <a:cxn ang="0">
                  <a:pos x="3591" y="875"/>
                </a:cxn>
                <a:cxn ang="0">
                  <a:pos x="3448" y="825"/>
                </a:cxn>
                <a:cxn ang="0">
                  <a:pos x="3298" y="763"/>
                </a:cxn>
                <a:cxn ang="0">
                  <a:pos x="3221" y="726"/>
                </a:cxn>
                <a:cxn ang="0">
                  <a:pos x="2920" y="586"/>
                </a:cxn>
                <a:cxn ang="0">
                  <a:pos x="2640" y="463"/>
                </a:cxn>
                <a:cxn ang="0">
                  <a:pos x="2376" y="360"/>
                </a:cxn>
                <a:cxn ang="0">
                  <a:pos x="2131" y="276"/>
                </a:cxn>
                <a:cxn ang="0">
                  <a:pos x="1901" y="208"/>
                </a:cxn>
                <a:cxn ang="0">
                  <a:pos x="1686" y="158"/>
                </a:cxn>
                <a:cxn ang="0">
                  <a:pos x="1483" y="124"/>
                </a:cxn>
                <a:cxn ang="0">
                  <a:pos x="1291" y="108"/>
                </a:cxn>
                <a:cxn ang="0">
                  <a:pos x="1111" y="105"/>
                </a:cxn>
                <a:cxn ang="0">
                  <a:pos x="937" y="118"/>
                </a:cxn>
                <a:cxn ang="0">
                  <a:pos x="772" y="143"/>
                </a:cxn>
                <a:cxn ang="0">
                  <a:pos x="612" y="184"/>
                </a:cxn>
                <a:cxn ang="0">
                  <a:pos x="457" y="237"/>
                </a:cxn>
                <a:cxn ang="0">
                  <a:pos x="303" y="302"/>
                </a:cxn>
                <a:cxn ang="0">
                  <a:pos x="151" y="378"/>
                </a:cxn>
                <a:cxn ang="0">
                  <a:pos x="0" y="465"/>
                </a:cxn>
              </a:cxnLst>
              <a:rect l="0" t="0" r="r" b="b"/>
              <a:pathLst>
                <a:path w="5447" h="962">
                  <a:moveTo>
                    <a:pt x="5447" y="0"/>
                  </a:moveTo>
                  <a:lnTo>
                    <a:pt x="5447" y="0"/>
                  </a:lnTo>
                  <a:lnTo>
                    <a:pt x="5440" y="17"/>
                  </a:lnTo>
                  <a:lnTo>
                    <a:pt x="5419" y="64"/>
                  </a:lnTo>
                  <a:lnTo>
                    <a:pt x="5402" y="98"/>
                  </a:lnTo>
                  <a:lnTo>
                    <a:pt x="5383" y="137"/>
                  </a:lnTo>
                  <a:lnTo>
                    <a:pt x="5359" y="181"/>
                  </a:lnTo>
                  <a:lnTo>
                    <a:pt x="5332" y="227"/>
                  </a:lnTo>
                  <a:lnTo>
                    <a:pt x="5300" y="279"/>
                  </a:lnTo>
                  <a:lnTo>
                    <a:pt x="5265" y="332"/>
                  </a:lnTo>
                  <a:lnTo>
                    <a:pt x="5225" y="387"/>
                  </a:lnTo>
                  <a:lnTo>
                    <a:pt x="5180" y="444"/>
                  </a:lnTo>
                  <a:lnTo>
                    <a:pt x="5130" y="500"/>
                  </a:lnTo>
                  <a:lnTo>
                    <a:pt x="5105" y="529"/>
                  </a:lnTo>
                  <a:lnTo>
                    <a:pt x="5078" y="557"/>
                  </a:lnTo>
                  <a:lnTo>
                    <a:pt x="5048" y="586"/>
                  </a:lnTo>
                  <a:lnTo>
                    <a:pt x="5019" y="613"/>
                  </a:lnTo>
                  <a:lnTo>
                    <a:pt x="4989" y="641"/>
                  </a:lnTo>
                  <a:lnTo>
                    <a:pt x="4957" y="667"/>
                  </a:lnTo>
                  <a:lnTo>
                    <a:pt x="4923" y="692"/>
                  </a:lnTo>
                  <a:lnTo>
                    <a:pt x="4889" y="718"/>
                  </a:lnTo>
                  <a:lnTo>
                    <a:pt x="4853" y="744"/>
                  </a:lnTo>
                  <a:lnTo>
                    <a:pt x="4815" y="767"/>
                  </a:lnTo>
                  <a:lnTo>
                    <a:pt x="4778" y="791"/>
                  </a:lnTo>
                  <a:lnTo>
                    <a:pt x="4737" y="812"/>
                  </a:lnTo>
                  <a:lnTo>
                    <a:pt x="4697" y="833"/>
                  </a:lnTo>
                  <a:lnTo>
                    <a:pt x="4654" y="852"/>
                  </a:lnTo>
                  <a:lnTo>
                    <a:pt x="4611" y="870"/>
                  </a:lnTo>
                  <a:lnTo>
                    <a:pt x="4567" y="888"/>
                  </a:lnTo>
                  <a:lnTo>
                    <a:pt x="4521" y="902"/>
                  </a:lnTo>
                  <a:lnTo>
                    <a:pt x="4472" y="917"/>
                  </a:lnTo>
                  <a:lnTo>
                    <a:pt x="4424" y="928"/>
                  </a:lnTo>
                  <a:lnTo>
                    <a:pt x="4374" y="939"/>
                  </a:lnTo>
                  <a:lnTo>
                    <a:pt x="4322" y="947"/>
                  </a:lnTo>
                  <a:lnTo>
                    <a:pt x="4270" y="954"/>
                  </a:lnTo>
                  <a:lnTo>
                    <a:pt x="4214" y="959"/>
                  </a:lnTo>
                  <a:lnTo>
                    <a:pt x="4158" y="962"/>
                  </a:lnTo>
                  <a:lnTo>
                    <a:pt x="4102" y="962"/>
                  </a:lnTo>
                  <a:lnTo>
                    <a:pt x="4043" y="960"/>
                  </a:lnTo>
                  <a:lnTo>
                    <a:pt x="3982" y="956"/>
                  </a:lnTo>
                  <a:lnTo>
                    <a:pt x="3921" y="949"/>
                  </a:lnTo>
                  <a:lnTo>
                    <a:pt x="3857" y="939"/>
                  </a:lnTo>
                  <a:lnTo>
                    <a:pt x="3793" y="928"/>
                  </a:lnTo>
                  <a:lnTo>
                    <a:pt x="3727" y="914"/>
                  </a:lnTo>
                  <a:lnTo>
                    <a:pt x="3659" y="896"/>
                  </a:lnTo>
                  <a:lnTo>
                    <a:pt x="3591" y="875"/>
                  </a:lnTo>
                  <a:lnTo>
                    <a:pt x="3520" y="852"/>
                  </a:lnTo>
                  <a:lnTo>
                    <a:pt x="3448" y="825"/>
                  </a:lnTo>
                  <a:lnTo>
                    <a:pt x="3373" y="796"/>
                  </a:lnTo>
                  <a:lnTo>
                    <a:pt x="3298" y="763"/>
                  </a:lnTo>
                  <a:lnTo>
                    <a:pt x="3221" y="726"/>
                  </a:lnTo>
                  <a:lnTo>
                    <a:pt x="3221" y="726"/>
                  </a:lnTo>
                  <a:lnTo>
                    <a:pt x="3067" y="654"/>
                  </a:lnTo>
                  <a:lnTo>
                    <a:pt x="2920" y="586"/>
                  </a:lnTo>
                  <a:lnTo>
                    <a:pt x="2777" y="521"/>
                  </a:lnTo>
                  <a:lnTo>
                    <a:pt x="2640" y="463"/>
                  </a:lnTo>
                  <a:lnTo>
                    <a:pt x="2505" y="410"/>
                  </a:lnTo>
                  <a:lnTo>
                    <a:pt x="2376" y="360"/>
                  </a:lnTo>
                  <a:lnTo>
                    <a:pt x="2252" y="315"/>
                  </a:lnTo>
                  <a:lnTo>
                    <a:pt x="2131" y="276"/>
                  </a:lnTo>
                  <a:lnTo>
                    <a:pt x="2015" y="240"/>
                  </a:lnTo>
                  <a:lnTo>
                    <a:pt x="1901" y="208"/>
                  </a:lnTo>
                  <a:lnTo>
                    <a:pt x="1791" y="181"/>
                  </a:lnTo>
                  <a:lnTo>
                    <a:pt x="1686" y="158"/>
                  </a:lnTo>
                  <a:lnTo>
                    <a:pt x="1583" y="140"/>
                  </a:lnTo>
                  <a:lnTo>
                    <a:pt x="1483" y="124"/>
                  </a:lnTo>
                  <a:lnTo>
                    <a:pt x="1386" y="114"/>
                  </a:lnTo>
                  <a:lnTo>
                    <a:pt x="1291" y="108"/>
                  </a:lnTo>
                  <a:lnTo>
                    <a:pt x="1200" y="105"/>
                  </a:lnTo>
                  <a:lnTo>
                    <a:pt x="1111" y="105"/>
                  </a:lnTo>
                  <a:lnTo>
                    <a:pt x="1023" y="109"/>
                  </a:lnTo>
                  <a:lnTo>
                    <a:pt x="937" y="118"/>
                  </a:lnTo>
                  <a:lnTo>
                    <a:pt x="854" y="129"/>
                  </a:lnTo>
                  <a:lnTo>
                    <a:pt x="772" y="143"/>
                  </a:lnTo>
                  <a:lnTo>
                    <a:pt x="692" y="163"/>
                  </a:lnTo>
                  <a:lnTo>
                    <a:pt x="612" y="184"/>
                  </a:lnTo>
                  <a:lnTo>
                    <a:pt x="533" y="208"/>
                  </a:lnTo>
                  <a:lnTo>
                    <a:pt x="457" y="237"/>
                  </a:lnTo>
                  <a:lnTo>
                    <a:pt x="379" y="268"/>
                  </a:lnTo>
                  <a:lnTo>
                    <a:pt x="303" y="302"/>
                  </a:lnTo>
                  <a:lnTo>
                    <a:pt x="228" y="339"/>
                  </a:lnTo>
                  <a:lnTo>
                    <a:pt x="151" y="378"/>
                  </a:lnTo>
                  <a:lnTo>
                    <a:pt x="76" y="419"/>
                  </a:lnTo>
                  <a:lnTo>
                    <a:pt x="0" y="465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631321" name="Freeform 89"/>
            <p:cNvSpPr>
              <a:spLocks/>
            </p:cNvSpPr>
            <p:nvPr/>
          </p:nvSpPr>
          <p:spPr bwMode="auto">
            <a:xfrm>
              <a:off x="925" y="1141"/>
              <a:ext cx="5439" cy="497"/>
            </a:xfrm>
            <a:custGeom>
              <a:avLst/>
              <a:gdLst/>
              <a:ahLst/>
              <a:cxnLst>
                <a:cxn ang="0">
                  <a:pos x="5439" y="0"/>
                </a:cxn>
                <a:cxn ang="0">
                  <a:pos x="5412" y="65"/>
                </a:cxn>
                <a:cxn ang="0">
                  <a:pos x="5377" y="137"/>
                </a:cxn>
                <a:cxn ang="0">
                  <a:pos x="5327" y="231"/>
                </a:cxn>
                <a:cxn ang="0">
                  <a:pos x="5261" y="336"/>
                </a:cxn>
                <a:cxn ang="0">
                  <a:pos x="5179" y="451"/>
                </a:cxn>
                <a:cxn ang="0">
                  <a:pos x="5104" y="538"/>
                </a:cxn>
                <a:cxn ang="0">
                  <a:pos x="5050" y="596"/>
                </a:cxn>
                <a:cxn ang="0">
                  <a:pos x="4990" y="652"/>
                </a:cxn>
                <a:cxn ang="0">
                  <a:pos x="4925" y="706"/>
                </a:cxn>
                <a:cxn ang="0">
                  <a:pos x="4855" y="759"/>
                </a:cxn>
                <a:cxn ang="0">
                  <a:pos x="4780" y="808"/>
                </a:cxn>
                <a:cxn ang="0">
                  <a:pos x="4701" y="851"/>
                </a:cxn>
                <a:cxn ang="0">
                  <a:pos x="4617" y="891"/>
                </a:cxn>
                <a:cxn ang="0">
                  <a:pos x="4526" y="925"/>
                </a:cxn>
                <a:cxn ang="0">
                  <a:pos x="4429" y="953"/>
                </a:cxn>
                <a:cxn ang="0">
                  <a:pos x="4328" y="975"/>
                </a:cxn>
                <a:cxn ang="0">
                  <a:pos x="4221" y="988"/>
                </a:cxn>
                <a:cxn ang="0">
                  <a:pos x="4108" y="993"/>
                </a:cxn>
                <a:cxn ang="0">
                  <a:pos x="3989" y="990"/>
                </a:cxn>
                <a:cxn ang="0">
                  <a:pos x="3864" y="975"/>
                </a:cxn>
                <a:cxn ang="0">
                  <a:pos x="3732" y="951"/>
                </a:cxn>
                <a:cxn ang="0">
                  <a:pos x="3595" y="917"/>
                </a:cxn>
                <a:cxn ang="0">
                  <a:pos x="3452" y="869"/>
                </a:cxn>
                <a:cxn ang="0">
                  <a:pos x="3302" y="809"/>
                </a:cxn>
                <a:cxn ang="0">
                  <a:pos x="3224" y="775"/>
                </a:cxn>
                <a:cxn ang="0">
                  <a:pos x="2921" y="638"/>
                </a:cxn>
                <a:cxn ang="0">
                  <a:pos x="2638" y="522"/>
                </a:cxn>
                <a:cxn ang="0">
                  <a:pos x="2374" y="423"/>
                </a:cxn>
                <a:cxn ang="0">
                  <a:pos x="2127" y="342"/>
                </a:cxn>
                <a:cxn ang="0">
                  <a:pos x="1897" y="281"/>
                </a:cxn>
                <a:cxn ang="0">
                  <a:pos x="1680" y="234"/>
                </a:cxn>
                <a:cxn ang="0">
                  <a:pos x="1477" y="205"/>
                </a:cxn>
                <a:cxn ang="0">
                  <a:pos x="1286" y="191"/>
                </a:cxn>
                <a:cxn ang="0">
                  <a:pos x="1104" y="192"/>
                </a:cxn>
                <a:cxn ang="0">
                  <a:pos x="932" y="208"/>
                </a:cxn>
                <a:cxn ang="0">
                  <a:pos x="766" y="239"/>
                </a:cxn>
                <a:cxn ang="0">
                  <a:pos x="607" y="283"/>
                </a:cxn>
                <a:cxn ang="0">
                  <a:pos x="453" y="338"/>
                </a:cxn>
                <a:cxn ang="0">
                  <a:pos x="300" y="407"/>
                </a:cxn>
                <a:cxn ang="0">
                  <a:pos x="150" y="486"/>
                </a:cxn>
                <a:cxn ang="0">
                  <a:pos x="0" y="578"/>
                </a:cxn>
              </a:cxnLst>
              <a:rect l="0" t="0" r="r" b="b"/>
              <a:pathLst>
                <a:path w="5439" h="993">
                  <a:moveTo>
                    <a:pt x="5439" y="0"/>
                  </a:moveTo>
                  <a:lnTo>
                    <a:pt x="5439" y="0"/>
                  </a:lnTo>
                  <a:lnTo>
                    <a:pt x="5432" y="18"/>
                  </a:lnTo>
                  <a:lnTo>
                    <a:pt x="5412" y="65"/>
                  </a:lnTo>
                  <a:lnTo>
                    <a:pt x="5397" y="99"/>
                  </a:lnTo>
                  <a:lnTo>
                    <a:pt x="5377" y="137"/>
                  </a:lnTo>
                  <a:lnTo>
                    <a:pt x="5354" y="183"/>
                  </a:lnTo>
                  <a:lnTo>
                    <a:pt x="5327" y="231"/>
                  </a:lnTo>
                  <a:lnTo>
                    <a:pt x="5297" y="283"/>
                  </a:lnTo>
                  <a:lnTo>
                    <a:pt x="5261" y="336"/>
                  </a:lnTo>
                  <a:lnTo>
                    <a:pt x="5222" y="393"/>
                  </a:lnTo>
                  <a:lnTo>
                    <a:pt x="5179" y="451"/>
                  </a:lnTo>
                  <a:lnTo>
                    <a:pt x="5130" y="509"/>
                  </a:lnTo>
                  <a:lnTo>
                    <a:pt x="5104" y="538"/>
                  </a:lnTo>
                  <a:lnTo>
                    <a:pt x="5078" y="567"/>
                  </a:lnTo>
                  <a:lnTo>
                    <a:pt x="5050" y="596"/>
                  </a:lnTo>
                  <a:lnTo>
                    <a:pt x="5021" y="623"/>
                  </a:lnTo>
                  <a:lnTo>
                    <a:pt x="4990" y="652"/>
                  </a:lnTo>
                  <a:lnTo>
                    <a:pt x="4958" y="680"/>
                  </a:lnTo>
                  <a:lnTo>
                    <a:pt x="4925" y="706"/>
                  </a:lnTo>
                  <a:lnTo>
                    <a:pt x="4891" y="733"/>
                  </a:lnTo>
                  <a:lnTo>
                    <a:pt x="4855" y="759"/>
                  </a:lnTo>
                  <a:lnTo>
                    <a:pt x="4819" y="783"/>
                  </a:lnTo>
                  <a:lnTo>
                    <a:pt x="4780" y="808"/>
                  </a:lnTo>
                  <a:lnTo>
                    <a:pt x="4742" y="830"/>
                  </a:lnTo>
                  <a:lnTo>
                    <a:pt x="4701" y="851"/>
                  </a:lnTo>
                  <a:lnTo>
                    <a:pt x="4660" y="872"/>
                  </a:lnTo>
                  <a:lnTo>
                    <a:pt x="4617" y="891"/>
                  </a:lnTo>
                  <a:lnTo>
                    <a:pt x="4572" y="909"/>
                  </a:lnTo>
                  <a:lnTo>
                    <a:pt x="4526" y="925"/>
                  </a:lnTo>
                  <a:lnTo>
                    <a:pt x="4479" y="940"/>
                  </a:lnTo>
                  <a:lnTo>
                    <a:pt x="4429" y="953"/>
                  </a:lnTo>
                  <a:lnTo>
                    <a:pt x="4379" y="966"/>
                  </a:lnTo>
                  <a:lnTo>
                    <a:pt x="4328" y="975"/>
                  </a:lnTo>
                  <a:lnTo>
                    <a:pt x="4275" y="982"/>
                  </a:lnTo>
                  <a:lnTo>
                    <a:pt x="4221" y="988"/>
                  </a:lnTo>
                  <a:lnTo>
                    <a:pt x="4165" y="992"/>
                  </a:lnTo>
                  <a:lnTo>
                    <a:pt x="4108" y="993"/>
                  </a:lnTo>
                  <a:lnTo>
                    <a:pt x="4049" y="993"/>
                  </a:lnTo>
                  <a:lnTo>
                    <a:pt x="3989" y="990"/>
                  </a:lnTo>
                  <a:lnTo>
                    <a:pt x="3927" y="984"/>
                  </a:lnTo>
                  <a:lnTo>
                    <a:pt x="3864" y="975"/>
                  </a:lnTo>
                  <a:lnTo>
                    <a:pt x="3799" y="966"/>
                  </a:lnTo>
                  <a:lnTo>
                    <a:pt x="3732" y="951"/>
                  </a:lnTo>
                  <a:lnTo>
                    <a:pt x="3666" y="935"/>
                  </a:lnTo>
                  <a:lnTo>
                    <a:pt x="3595" y="917"/>
                  </a:lnTo>
                  <a:lnTo>
                    <a:pt x="3524" y="895"/>
                  </a:lnTo>
                  <a:lnTo>
                    <a:pt x="3452" y="869"/>
                  </a:lnTo>
                  <a:lnTo>
                    <a:pt x="3377" y="841"/>
                  </a:lnTo>
                  <a:lnTo>
                    <a:pt x="3302" y="809"/>
                  </a:lnTo>
                  <a:lnTo>
                    <a:pt x="3224" y="775"/>
                  </a:lnTo>
                  <a:lnTo>
                    <a:pt x="3224" y="775"/>
                  </a:lnTo>
                  <a:lnTo>
                    <a:pt x="3070" y="704"/>
                  </a:lnTo>
                  <a:lnTo>
                    <a:pt x="2921" y="638"/>
                  </a:lnTo>
                  <a:lnTo>
                    <a:pt x="2777" y="578"/>
                  </a:lnTo>
                  <a:lnTo>
                    <a:pt x="2638" y="522"/>
                  </a:lnTo>
                  <a:lnTo>
                    <a:pt x="2503" y="470"/>
                  </a:lnTo>
                  <a:lnTo>
                    <a:pt x="2374" y="423"/>
                  </a:lnTo>
                  <a:lnTo>
                    <a:pt x="2249" y="381"/>
                  </a:lnTo>
                  <a:lnTo>
                    <a:pt x="2127" y="342"/>
                  </a:lnTo>
                  <a:lnTo>
                    <a:pt x="2010" y="310"/>
                  </a:lnTo>
                  <a:lnTo>
                    <a:pt x="1897" y="281"/>
                  </a:lnTo>
                  <a:lnTo>
                    <a:pt x="1787" y="255"/>
                  </a:lnTo>
                  <a:lnTo>
                    <a:pt x="1680" y="234"/>
                  </a:lnTo>
                  <a:lnTo>
                    <a:pt x="1577" y="218"/>
                  </a:lnTo>
                  <a:lnTo>
                    <a:pt x="1477" y="205"/>
                  </a:lnTo>
                  <a:lnTo>
                    <a:pt x="1380" y="197"/>
                  </a:lnTo>
                  <a:lnTo>
                    <a:pt x="1286" y="191"/>
                  </a:lnTo>
                  <a:lnTo>
                    <a:pt x="1194" y="191"/>
                  </a:lnTo>
                  <a:lnTo>
                    <a:pt x="1104" y="192"/>
                  </a:lnTo>
                  <a:lnTo>
                    <a:pt x="1018" y="199"/>
                  </a:lnTo>
                  <a:lnTo>
                    <a:pt x="932" y="208"/>
                  </a:lnTo>
                  <a:lnTo>
                    <a:pt x="848" y="221"/>
                  </a:lnTo>
                  <a:lnTo>
                    <a:pt x="766" y="239"/>
                  </a:lnTo>
                  <a:lnTo>
                    <a:pt x="686" y="259"/>
                  </a:lnTo>
                  <a:lnTo>
                    <a:pt x="607" y="283"/>
                  </a:lnTo>
                  <a:lnTo>
                    <a:pt x="529" y="309"/>
                  </a:lnTo>
                  <a:lnTo>
                    <a:pt x="453" y="338"/>
                  </a:lnTo>
                  <a:lnTo>
                    <a:pt x="376" y="372"/>
                  </a:lnTo>
                  <a:lnTo>
                    <a:pt x="300" y="407"/>
                  </a:lnTo>
                  <a:lnTo>
                    <a:pt x="225" y="446"/>
                  </a:lnTo>
                  <a:lnTo>
                    <a:pt x="150" y="486"/>
                  </a:lnTo>
                  <a:lnTo>
                    <a:pt x="75" y="531"/>
                  </a:lnTo>
                  <a:lnTo>
                    <a:pt x="0" y="57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631322" name="Freeform 90"/>
            <p:cNvSpPr>
              <a:spLocks/>
            </p:cNvSpPr>
            <p:nvPr/>
          </p:nvSpPr>
          <p:spPr bwMode="auto">
            <a:xfrm>
              <a:off x="958" y="1112"/>
              <a:ext cx="5429" cy="513"/>
            </a:xfrm>
            <a:custGeom>
              <a:avLst/>
              <a:gdLst/>
              <a:ahLst/>
              <a:cxnLst>
                <a:cxn ang="0">
                  <a:pos x="5429" y="0"/>
                </a:cxn>
                <a:cxn ang="0">
                  <a:pos x="5403" y="66"/>
                </a:cxn>
                <a:cxn ang="0">
                  <a:pos x="5369" y="141"/>
                </a:cxn>
                <a:cxn ang="0">
                  <a:pos x="5321" y="234"/>
                </a:cxn>
                <a:cxn ang="0">
                  <a:pos x="5257" y="342"/>
                </a:cxn>
                <a:cxn ang="0">
                  <a:pos x="5176" y="459"/>
                </a:cxn>
                <a:cxn ang="0">
                  <a:pos x="5103" y="547"/>
                </a:cxn>
                <a:cxn ang="0">
                  <a:pos x="5049" y="607"/>
                </a:cxn>
                <a:cxn ang="0">
                  <a:pos x="4990" y="665"/>
                </a:cxn>
                <a:cxn ang="0">
                  <a:pos x="4927" y="720"/>
                </a:cxn>
                <a:cxn ang="0">
                  <a:pos x="4857" y="775"/>
                </a:cxn>
                <a:cxn ang="0">
                  <a:pos x="4784" y="825"/>
                </a:cxn>
                <a:cxn ang="0">
                  <a:pos x="4704" y="870"/>
                </a:cxn>
                <a:cxn ang="0">
                  <a:pos x="4620" y="912"/>
                </a:cxn>
                <a:cxn ang="0">
                  <a:pos x="4531" y="949"/>
                </a:cxn>
                <a:cxn ang="0">
                  <a:pos x="4435" y="979"/>
                </a:cxn>
                <a:cxn ang="0">
                  <a:pos x="4334" y="1003"/>
                </a:cxn>
                <a:cxn ang="0">
                  <a:pos x="4227" y="1017"/>
                </a:cxn>
                <a:cxn ang="0">
                  <a:pos x="4114" y="1025"/>
                </a:cxn>
                <a:cxn ang="0">
                  <a:pos x="3995" y="1024"/>
                </a:cxn>
                <a:cxn ang="0">
                  <a:pos x="3870" y="1012"/>
                </a:cxn>
                <a:cxn ang="0">
                  <a:pos x="3738" y="991"/>
                </a:cxn>
                <a:cxn ang="0">
                  <a:pos x="3601" y="959"/>
                </a:cxn>
                <a:cxn ang="0">
                  <a:pos x="3456" y="914"/>
                </a:cxn>
                <a:cxn ang="0">
                  <a:pos x="3305" y="857"/>
                </a:cxn>
                <a:cxn ang="0">
                  <a:pos x="3227" y="824"/>
                </a:cxn>
                <a:cxn ang="0">
                  <a:pos x="2922" y="693"/>
                </a:cxn>
                <a:cxn ang="0">
                  <a:pos x="2637" y="581"/>
                </a:cxn>
                <a:cxn ang="0">
                  <a:pos x="2372" y="488"/>
                </a:cxn>
                <a:cxn ang="0">
                  <a:pos x="2123" y="412"/>
                </a:cxn>
                <a:cxn ang="0">
                  <a:pos x="1891" y="354"/>
                </a:cxn>
                <a:cxn ang="0">
                  <a:pos x="1675" y="313"/>
                </a:cxn>
                <a:cxn ang="0">
                  <a:pos x="1472" y="287"/>
                </a:cxn>
                <a:cxn ang="0">
                  <a:pos x="1281" y="278"/>
                </a:cxn>
                <a:cxn ang="0">
                  <a:pos x="1099" y="283"/>
                </a:cxn>
                <a:cxn ang="0">
                  <a:pos x="926" y="302"/>
                </a:cxn>
                <a:cxn ang="0">
                  <a:pos x="761" y="336"/>
                </a:cxn>
                <a:cxn ang="0">
                  <a:pos x="603" y="383"/>
                </a:cxn>
                <a:cxn ang="0">
                  <a:pos x="449" y="441"/>
                </a:cxn>
                <a:cxn ang="0">
                  <a:pos x="298" y="514"/>
                </a:cxn>
                <a:cxn ang="0">
                  <a:pos x="149" y="596"/>
                </a:cxn>
                <a:cxn ang="0">
                  <a:pos x="0" y="691"/>
                </a:cxn>
              </a:cxnLst>
              <a:rect l="0" t="0" r="r" b="b"/>
              <a:pathLst>
                <a:path w="5429" h="1025">
                  <a:moveTo>
                    <a:pt x="5429" y="0"/>
                  </a:moveTo>
                  <a:lnTo>
                    <a:pt x="5429" y="0"/>
                  </a:lnTo>
                  <a:lnTo>
                    <a:pt x="5422" y="18"/>
                  </a:lnTo>
                  <a:lnTo>
                    <a:pt x="5403" y="66"/>
                  </a:lnTo>
                  <a:lnTo>
                    <a:pt x="5389" y="100"/>
                  </a:lnTo>
                  <a:lnTo>
                    <a:pt x="5369" y="141"/>
                  </a:lnTo>
                  <a:lnTo>
                    <a:pt x="5347" y="186"/>
                  </a:lnTo>
                  <a:lnTo>
                    <a:pt x="5321" y="234"/>
                  </a:lnTo>
                  <a:lnTo>
                    <a:pt x="5292" y="287"/>
                  </a:lnTo>
                  <a:lnTo>
                    <a:pt x="5257" y="342"/>
                  </a:lnTo>
                  <a:lnTo>
                    <a:pt x="5218" y="399"/>
                  </a:lnTo>
                  <a:lnTo>
                    <a:pt x="5176" y="459"/>
                  </a:lnTo>
                  <a:lnTo>
                    <a:pt x="5129" y="518"/>
                  </a:lnTo>
                  <a:lnTo>
                    <a:pt x="5103" y="547"/>
                  </a:lnTo>
                  <a:lnTo>
                    <a:pt x="5076" y="576"/>
                  </a:lnTo>
                  <a:lnTo>
                    <a:pt x="5049" y="607"/>
                  </a:lnTo>
                  <a:lnTo>
                    <a:pt x="5021" y="636"/>
                  </a:lnTo>
                  <a:lnTo>
                    <a:pt x="4990" y="665"/>
                  </a:lnTo>
                  <a:lnTo>
                    <a:pt x="4958" y="693"/>
                  </a:lnTo>
                  <a:lnTo>
                    <a:pt x="4927" y="720"/>
                  </a:lnTo>
                  <a:lnTo>
                    <a:pt x="4893" y="748"/>
                  </a:lnTo>
                  <a:lnTo>
                    <a:pt x="4857" y="775"/>
                  </a:lnTo>
                  <a:lnTo>
                    <a:pt x="4821" y="799"/>
                  </a:lnTo>
                  <a:lnTo>
                    <a:pt x="4784" y="825"/>
                  </a:lnTo>
                  <a:lnTo>
                    <a:pt x="4745" y="848"/>
                  </a:lnTo>
                  <a:lnTo>
                    <a:pt x="4704" y="870"/>
                  </a:lnTo>
                  <a:lnTo>
                    <a:pt x="4663" y="893"/>
                  </a:lnTo>
                  <a:lnTo>
                    <a:pt x="4620" y="912"/>
                  </a:lnTo>
                  <a:lnTo>
                    <a:pt x="4577" y="932"/>
                  </a:lnTo>
                  <a:lnTo>
                    <a:pt x="4531" y="949"/>
                  </a:lnTo>
                  <a:lnTo>
                    <a:pt x="4484" y="964"/>
                  </a:lnTo>
                  <a:lnTo>
                    <a:pt x="4435" y="979"/>
                  </a:lnTo>
                  <a:lnTo>
                    <a:pt x="4385" y="991"/>
                  </a:lnTo>
                  <a:lnTo>
                    <a:pt x="4334" y="1003"/>
                  </a:lnTo>
                  <a:lnTo>
                    <a:pt x="4281" y="1011"/>
                  </a:lnTo>
                  <a:lnTo>
                    <a:pt x="4227" y="1017"/>
                  </a:lnTo>
                  <a:lnTo>
                    <a:pt x="4171" y="1022"/>
                  </a:lnTo>
                  <a:lnTo>
                    <a:pt x="4114" y="1025"/>
                  </a:lnTo>
                  <a:lnTo>
                    <a:pt x="4055" y="1025"/>
                  </a:lnTo>
                  <a:lnTo>
                    <a:pt x="3995" y="1024"/>
                  </a:lnTo>
                  <a:lnTo>
                    <a:pt x="3932" y="1021"/>
                  </a:lnTo>
                  <a:lnTo>
                    <a:pt x="3870" y="1012"/>
                  </a:lnTo>
                  <a:lnTo>
                    <a:pt x="3805" y="1004"/>
                  </a:lnTo>
                  <a:lnTo>
                    <a:pt x="3738" y="991"/>
                  </a:lnTo>
                  <a:lnTo>
                    <a:pt x="3670" y="977"/>
                  </a:lnTo>
                  <a:lnTo>
                    <a:pt x="3601" y="959"/>
                  </a:lnTo>
                  <a:lnTo>
                    <a:pt x="3528" y="938"/>
                  </a:lnTo>
                  <a:lnTo>
                    <a:pt x="3456" y="914"/>
                  </a:lnTo>
                  <a:lnTo>
                    <a:pt x="3381" y="888"/>
                  </a:lnTo>
                  <a:lnTo>
                    <a:pt x="3305" y="857"/>
                  </a:lnTo>
                  <a:lnTo>
                    <a:pt x="3227" y="824"/>
                  </a:lnTo>
                  <a:lnTo>
                    <a:pt x="3227" y="824"/>
                  </a:lnTo>
                  <a:lnTo>
                    <a:pt x="3072" y="756"/>
                  </a:lnTo>
                  <a:lnTo>
                    <a:pt x="2922" y="693"/>
                  </a:lnTo>
                  <a:lnTo>
                    <a:pt x="2777" y="635"/>
                  </a:lnTo>
                  <a:lnTo>
                    <a:pt x="2637" y="581"/>
                  </a:lnTo>
                  <a:lnTo>
                    <a:pt x="2502" y="533"/>
                  </a:lnTo>
                  <a:lnTo>
                    <a:pt x="2372" y="488"/>
                  </a:lnTo>
                  <a:lnTo>
                    <a:pt x="2245" y="447"/>
                  </a:lnTo>
                  <a:lnTo>
                    <a:pt x="2123" y="412"/>
                  </a:lnTo>
                  <a:lnTo>
                    <a:pt x="2005" y="381"/>
                  </a:lnTo>
                  <a:lnTo>
                    <a:pt x="1891" y="354"/>
                  </a:lnTo>
                  <a:lnTo>
                    <a:pt x="1782" y="331"/>
                  </a:lnTo>
                  <a:lnTo>
                    <a:pt x="1675" y="313"/>
                  </a:lnTo>
                  <a:lnTo>
                    <a:pt x="1572" y="297"/>
                  </a:lnTo>
                  <a:lnTo>
                    <a:pt x="1472" y="287"/>
                  </a:lnTo>
                  <a:lnTo>
                    <a:pt x="1375" y="279"/>
                  </a:lnTo>
                  <a:lnTo>
                    <a:pt x="1281" y="278"/>
                  </a:lnTo>
                  <a:lnTo>
                    <a:pt x="1187" y="278"/>
                  </a:lnTo>
                  <a:lnTo>
                    <a:pt x="1099" y="283"/>
                  </a:lnTo>
                  <a:lnTo>
                    <a:pt x="1011" y="291"/>
                  </a:lnTo>
                  <a:lnTo>
                    <a:pt x="926" y="302"/>
                  </a:lnTo>
                  <a:lnTo>
                    <a:pt x="843" y="317"/>
                  </a:lnTo>
                  <a:lnTo>
                    <a:pt x="761" y="336"/>
                  </a:lnTo>
                  <a:lnTo>
                    <a:pt x="682" y="357"/>
                  </a:lnTo>
                  <a:lnTo>
                    <a:pt x="603" y="383"/>
                  </a:lnTo>
                  <a:lnTo>
                    <a:pt x="525" y="410"/>
                  </a:lnTo>
                  <a:lnTo>
                    <a:pt x="449" y="441"/>
                  </a:lnTo>
                  <a:lnTo>
                    <a:pt x="372" y="476"/>
                  </a:lnTo>
                  <a:lnTo>
                    <a:pt x="298" y="514"/>
                  </a:lnTo>
                  <a:lnTo>
                    <a:pt x="224" y="554"/>
                  </a:lnTo>
                  <a:lnTo>
                    <a:pt x="149" y="596"/>
                  </a:lnTo>
                  <a:lnTo>
                    <a:pt x="75" y="643"/>
                  </a:lnTo>
                  <a:lnTo>
                    <a:pt x="0" y="691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631323" name="Freeform 91"/>
            <p:cNvSpPr>
              <a:spLocks/>
            </p:cNvSpPr>
            <p:nvPr/>
          </p:nvSpPr>
          <p:spPr bwMode="auto">
            <a:xfrm>
              <a:off x="993" y="1083"/>
              <a:ext cx="5418" cy="530"/>
            </a:xfrm>
            <a:custGeom>
              <a:avLst/>
              <a:gdLst/>
              <a:ahLst/>
              <a:cxnLst>
                <a:cxn ang="0">
                  <a:pos x="5418" y="0"/>
                </a:cxn>
                <a:cxn ang="0">
                  <a:pos x="5393" y="68"/>
                </a:cxn>
                <a:cxn ang="0">
                  <a:pos x="5361" y="142"/>
                </a:cxn>
                <a:cxn ang="0">
                  <a:pos x="5314" y="237"/>
                </a:cxn>
                <a:cxn ang="0">
                  <a:pos x="5251" y="347"/>
                </a:cxn>
                <a:cxn ang="0">
                  <a:pos x="5171" y="467"/>
                </a:cxn>
                <a:cxn ang="0">
                  <a:pos x="5100" y="557"/>
                </a:cxn>
                <a:cxn ang="0">
                  <a:pos x="5047" y="618"/>
                </a:cxn>
                <a:cxn ang="0">
                  <a:pos x="4989" y="676"/>
                </a:cxn>
                <a:cxn ang="0">
                  <a:pos x="4926" y="735"/>
                </a:cxn>
                <a:cxn ang="0">
                  <a:pos x="4858" y="789"/>
                </a:cxn>
                <a:cxn ang="0">
                  <a:pos x="4785" y="843"/>
                </a:cxn>
                <a:cxn ang="0">
                  <a:pos x="4707" y="890"/>
                </a:cxn>
                <a:cxn ang="0">
                  <a:pos x="4622" y="933"/>
                </a:cxn>
                <a:cxn ang="0">
                  <a:pos x="4533" y="972"/>
                </a:cxn>
                <a:cxn ang="0">
                  <a:pos x="4437" y="1004"/>
                </a:cxn>
                <a:cxn ang="0">
                  <a:pos x="4338" y="1030"/>
                </a:cxn>
                <a:cxn ang="0">
                  <a:pos x="4231" y="1048"/>
                </a:cxn>
                <a:cxn ang="0">
                  <a:pos x="4118" y="1058"/>
                </a:cxn>
                <a:cxn ang="0">
                  <a:pos x="3999" y="1059"/>
                </a:cxn>
                <a:cxn ang="0">
                  <a:pos x="3874" y="1049"/>
                </a:cxn>
                <a:cxn ang="0">
                  <a:pos x="3742" y="1032"/>
                </a:cxn>
                <a:cxn ang="0">
                  <a:pos x="3603" y="1001"/>
                </a:cxn>
                <a:cxn ang="0">
                  <a:pos x="3459" y="959"/>
                </a:cxn>
                <a:cxn ang="0">
                  <a:pos x="3306" y="906"/>
                </a:cxn>
                <a:cxn ang="0">
                  <a:pos x="3228" y="873"/>
                </a:cxn>
                <a:cxn ang="0">
                  <a:pos x="2920" y="748"/>
                </a:cxn>
                <a:cxn ang="0">
                  <a:pos x="2634" y="641"/>
                </a:cxn>
                <a:cxn ang="0">
                  <a:pos x="2367" y="552"/>
                </a:cxn>
                <a:cxn ang="0">
                  <a:pos x="2119" y="483"/>
                </a:cxn>
                <a:cxn ang="0">
                  <a:pos x="1886" y="428"/>
                </a:cxn>
                <a:cxn ang="0">
                  <a:pos x="1669" y="391"/>
                </a:cxn>
                <a:cxn ang="0">
                  <a:pos x="1465" y="370"/>
                </a:cxn>
                <a:cxn ang="0">
                  <a:pos x="1273" y="363"/>
                </a:cxn>
                <a:cxn ang="0">
                  <a:pos x="1091" y="371"/>
                </a:cxn>
                <a:cxn ang="0">
                  <a:pos x="919" y="396"/>
                </a:cxn>
                <a:cxn ang="0">
                  <a:pos x="755" y="433"/>
                </a:cxn>
                <a:cxn ang="0">
                  <a:pos x="597" y="483"/>
                </a:cxn>
                <a:cxn ang="0">
                  <a:pos x="444" y="546"/>
                </a:cxn>
                <a:cxn ang="0">
                  <a:pos x="294" y="620"/>
                </a:cxn>
                <a:cxn ang="0">
                  <a:pos x="147" y="707"/>
                </a:cxn>
                <a:cxn ang="0">
                  <a:pos x="0" y="806"/>
                </a:cxn>
              </a:cxnLst>
              <a:rect l="0" t="0" r="r" b="b"/>
              <a:pathLst>
                <a:path w="5418" h="1059">
                  <a:moveTo>
                    <a:pt x="5418" y="0"/>
                  </a:moveTo>
                  <a:lnTo>
                    <a:pt x="5418" y="0"/>
                  </a:lnTo>
                  <a:lnTo>
                    <a:pt x="5411" y="18"/>
                  </a:lnTo>
                  <a:lnTo>
                    <a:pt x="5393" y="68"/>
                  </a:lnTo>
                  <a:lnTo>
                    <a:pt x="5377" y="102"/>
                  </a:lnTo>
                  <a:lnTo>
                    <a:pt x="5361" y="142"/>
                  </a:lnTo>
                  <a:lnTo>
                    <a:pt x="5339" y="189"/>
                  </a:lnTo>
                  <a:lnTo>
                    <a:pt x="5314" y="237"/>
                  </a:lnTo>
                  <a:lnTo>
                    <a:pt x="5284" y="292"/>
                  </a:lnTo>
                  <a:lnTo>
                    <a:pt x="5251" y="347"/>
                  </a:lnTo>
                  <a:lnTo>
                    <a:pt x="5214" y="407"/>
                  </a:lnTo>
                  <a:lnTo>
                    <a:pt x="5171" y="467"/>
                  </a:lnTo>
                  <a:lnTo>
                    <a:pt x="5125" y="526"/>
                  </a:lnTo>
                  <a:lnTo>
                    <a:pt x="5100" y="557"/>
                  </a:lnTo>
                  <a:lnTo>
                    <a:pt x="5073" y="588"/>
                  </a:lnTo>
                  <a:lnTo>
                    <a:pt x="5047" y="618"/>
                  </a:lnTo>
                  <a:lnTo>
                    <a:pt x="5018" y="647"/>
                  </a:lnTo>
                  <a:lnTo>
                    <a:pt x="4989" y="676"/>
                  </a:lnTo>
                  <a:lnTo>
                    <a:pt x="4958" y="706"/>
                  </a:lnTo>
                  <a:lnTo>
                    <a:pt x="4926" y="735"/>
                  </a:lnTo>
                  <a:lnTo>
                    <a:pt x="4893" y="762"/>
                  </a:lnTo>
                  <a:lnTo>
                    <a:pt x="4858" y="789"/>
                  </a:lnTo>
                  <a:lnTo>
                    <a:pt x="4822" y="817"/>
                  </a:lnTo>
                  <a:lnTo>
                    <a:pt x="4785" y="843"/>
                  </a:lnTo>
                  <a:lnTo>
                    <a:pt x="4746" y="867"/>
                  </a:lnTo>
                  <a:lnTo>
                    <a:pt x="4707" y="890"/>
                  </a:lnTo>
                  <a:lnTo>
                    <a:pt x="4665" y="912"/>
                  </a:lnTo>
                  <a:lnTo>
                    <a:pt x="4622" y="933"/>
                  </a:lnTo>
                  <a:lnTo>
                    <a:pt x="4579" y="954"/>
                  </a:lnTo>
                  <a:lnTo>
                    <a:pt x="4533" y="972"/>
                  </a:lnTo>
                  <a:lnTo>
                    <a:pt x="4486" y="990"/>
                  </a:lnTo>
                  <a:lnTo>
                    <a:pt x="4437" y="1004"/>
                  </a:lnTo>
                  <a:lnTo>
                    <a:pt x="4389" y="1019"/>
                  </a:lnTo>
                  <a:lnTo>
                    <a:pt x="4338" y="1030"/>
                  </a:lnTo>
                  <a:lnTo>
                    <a:pt x="4285" y="1040"/>
                  </a:lnTo>
                  <a:lnTo>
                    <a:pt x="4231" y="1048"/>
                  </a:lnTo>
                  <a:lnTo>
                    <a:pt x="4175" y="1054"/>
                  </a:lnTo>
                  <a:lnTo>
                    <a:pt x="4118" y="1058"/>
                  </a:lnTo>
                  <a:lnTo>
                    <a:pt x="4058" y="1059"/>
                  </a:lnTo>
                  <a:lnTo>
                    <a:pt x="3999" y="1059"/>
                  </a:lnTo>
                  <a:lnTo>
                    <a:pt x="3936" y="1056"/>
                  </a:lnTo>
                  <a:lnTo>
                    <a:pt x="3874" y="1049"/>
                  </a:lnTo>
                  <a:lnTo>
                    <a:pt x="3809" y="1041"/>
                  </a:lnTo>
                  <a:lnTo>
                    <a:pt x="3742" y="1032"/>
                  </a:lnTo>
                  <a:lnTo>
                    <a:pt x="3672" y="1017"/>
                  </a:lnTo>
                  <a:lnTo>
                    <a:pt x="3603" y="1001"/>
                  </a:lnTo>
                  <a:lnTo>
                    <a:pt x="3531" y="982"/>
                  </a:lnTo>
                  <a:lnTo>
                    <a:pt x="3459" y="959"/>
                  </a:lnTo>
                  <a:lnTo>
                    <a:pt x="3382" y="933"/>
                  </a:lnTo>
                  <a:lnTo>
                    <a:pt x="3306" y="906"/>
                  </a:lnTo>
                  <a:lnTo>
                    <a:pt x="3228" y="873"/>
                  </a:lnTo>
                  <a:lnTo>
                    <a:pt x="3228" y="873"/>
                  </a:lnTo>
                  <a:lnTo>
                    <a:pt x="3071" y="809"/>
                  </a:lnTo>
                  <a:lnTo>
                    <a:pt x="2920" y="748"/>
                  </a:lnTo>
                  <a:lnTo>
                    <a:pt x="2776" y="693"/>
                  </a:lnTo>
                  <a:lnTo>
                    <a:pt x="2634" y="641"/>
                  </a:lnTo>
                  <a:lnTo>
                    <a:pt x="2499" y="596"/>
                  </a:lnTo>
                  <a:lnTo>
                    <a:pt x="2367" y="552"/>
                  </a:lnTo>
                  <a:lnTo>
                    <a:pt x="2241" y="515"/>
                  </a:lnTo>
                  <a:lnTo>
                    <a:pt x="2119" y="483"/>
                  </a:lnTo>
                  <a:lnTo>
                    <a:pt x="2001" y="454"/>
                  </a:lnTo>
                  <a:lnTo>
                    <a:pt x="1886" y="428"/>
                  </a:lnTo>
                  <a:lnTo>
                    <a:pt x="1776" y="407"/>
                  </a:lnTo>
                  <a:lnTo>
                    <a:pt x="1669" y="391"/>
                  </a:lnTo>
                  <a:lnTo>
                    <a:pt x="1565" y="378"/>
                  </a:lnTo>
                  <a:lnTo>
                    <a:pt x="1465" y="370"/>
                  </a:lnTo>
                  <a:lnTo>
                    <a:pt x="1368" y="365"/>
                  </a:lnTo>
                  <a:lnTo>
                    <a:pt x="1273" y="363"/>
                  </a:lnTo>
                  <a:lnTo>
                    <a:pt x="1182" y="366"/>
                  </a:lnTo>
                  <a:lnTo>
                    <a:pt x="1091" y="371"/>
                  </a:lnTo>
                  <a:lnTo>
                    <a:pt x="1005" y="381"/>
                  </a:lnTo>
                  <a:lnTo>
                    <a:pt x="919" y="396"/>
                  </a:lnTo>
                  <a:lnTo>
                    <a:pt x="837" y="412"/>
                  </a:lnTo>
                  <a:lnTo>
                    <a:pt x="755" y="433"/>
                  </a:lnTo>
                  <a:lnTo>
                    <a:pt x="676" y="455"/>
                  </a:lnTo>
                  <a:lnTo>
                    <a:pt x="597" y="483"/>
                  </a:lnTo>
                  <a:lnTo>
                    <a:pt x="521" y="512"/>
                  </a:lnTo>
                  <a:lnTo>
                    <a:pt x="444" y="546"/>
                  </a:lnTo>
                  <a:lnTo>
                    <a:pt x="369" y="581"/>
                  </a:lnTo>
                  <a:lnTo>
                    <a:pt x="294" y="620"/>
                  </a:lnTo>
                  <a:lnTo>
                    <a:pt x="221" y="662"/>
                  </a:lnTo>
                  <a:lnTo>
                    <a:pt x="147" y="707"/>
                  </a:lnTo>
                  <a:lnTo>
                    <a:pt x="74" y="754"/>
                  </a:lnTo>
                  <a:lnTo>
                    <a:pt x="0" y="80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631324" name="Freeform 92"/>
            <p:cNvSpPr>
              <a:spLocks/>
            </p:cNvSpPr>
            <p:nvPr/>
          </p:nvSpPr>
          <p:spPr bwMode="auto">
            <a:xfrm>
              <a:off x="1029" y="1055"/>
              <a:ext cx="5404" cy="545"/>
            </a:xfrm>
            <a:custGeom>
              <a:avLst/>
              <a:gdLst/>
              <a:ahLst/>
              <a:cxnLst>
                <a:cxn ang="0">
                  <a:pos x="5404" y="0"/>
                </a:cxn>
                <a:cxn ang="0">
                  <a:pos x="5380" y="68"/>
                </a:cxn>
                <a:cxn ang="0">
                  <a:pos x="5350" y="144"/>
                </a:cxn>
                <a:cxn ang="0">
                  <a:pos x="5304" y="241"/>
                </a:cxn>
                <a:cxn ang="0">
                  <a:pos x="5243" y="352"/>
                </a:cxn>
                <a:cxn ang="0">
                  <a:pos x="5165" y="473"/>
                </a:cxn>
                <a:cxn ang="0">
                  <a:pos x="5096" y="566"/>
                </a:cxn>
                <a:cxn ang="0">
                  <a:pos x="5043" y="627"/>
                </a:cxn>
                <a:cxn ang="0">
                  <a:pos x="4986" y="688"/>
                </a:cxn>
                <a:cxn ang="0">
                  <a:pos x="4924" y="748"/>
                </a:cxn>
                <a:cxn ang="0">
                  <a:pos x="4857" y="805"/>
                </a:cxn>
                <a:cxn ang="0">
                  <a:pos x="4785" y="858"/>
                </a:cxn>
                <a:cxn ang="0">
                  <a:pos x="4707" y="908"/>
                </a:cxn>
                <a:cxn ang="0">
                  <a:pos x="4624" y="955"/>
                </a:cxn>
                <a:cxn ang="0">
                  <a:pos x="4535" y="995"/>
                </a:cxn>
                <a:cxn ang="0">
                  <a:pos x="4440" y="1029"/>
                </a:cxn>
                <a:cxn ang="0">
                  <a:pos x="4340" y="1056"/>
                </a:cxn>
                <a:cxn ang="0">
                  <a:pos x="4233" y="1076"/>
                </a:cxn>
                <a:cxn ang="0">
                  <a:pos x="4121" y="1089"/>
                </a:cxn>
                <a:cxn ang="0">
                  <a:pos x="4002" y="1092"/>
                </a:cxn>
                <a:cxn ang="0">
                  <a:pos x="3877" y="1085"/>
                </a:cxn>
                <a:cxn ang="0">
                  <a:pos x="3745" y="1069"/>
                </a:cxn>
                <a:cxn ang="0">
                  <a:pos x="3606" y="1042"/>
                </a:cxn>
                <a:cxn ang="0">
                  <a:pos x="3460" y="1003"/>
                </a:cxn>
                <a:cxn ang="0">
                  <a:pos x="3307" y="951"/>
                </a:cxn>
                <a:cxn ang="0">
                  <a:pos x="3228" y="921"/>
                </a:cxn>
                <a:cxn ang="0">
                  <a:pos x="2919" y="801"/>
                </a:cxn>
                <a:cxn ang="0">
                  <a:pos x="2631" y="701"/>
                </a:cxn>
                <a:cxn ang="0">
                  <a:pos x="2363" y="617"/>
                </a:cxn>
                <a:cxn ang="0">
                  <a:pos x="2113" y="551"/>
                </a:cxn>
                <a:cxn ang="0">
                  <a:pos x="1880" y="501"/>
                </a:cxn>
                <a:cxn ang="0">
                  <a:pos x="1662" y="469"/>
                </a:cxn>
                <a:cxn ang="0">
                  <a:pos x="1458" y="451"/>
                </a:cxn>
                <a:cxn ang="0">
                  <a:pos x="1266" y="448"/>
                </a:cxn>
                <a:cxn ang="0">
                  <a:pos x="1085" y="461"/>
                </a:cxn>
                <a:cxn ang="0">
                  <a:pos x="914" y="488"/>
                </a:cxn>
                <a:cxn ang="0">
                  <a:pos x="750" y="528"/>
                </a:cxn>
                <a:cxn ang="0">
                  <a:pos x="593" y="582"/>
                </a:cxn>
                <a:cxn ang="0">
                  <a:pos x="440" y="648"/>
                </a:cxn>
                <a:cxn ang="0">
                  <a:pos x="292" y="727"/>
                </a:cxn>
                <a:cxn ang="0">
                  <a:pos x="146" y="817"/>
                </a:cxn>
                <a:cxn ang="0">
                  <a:pos x="0" y="918"/>
                </a:cxn>
              </a:cxnLst>
              <a:rect l="0" t="0" r="r" b="b"/>
              <a:pathLst>
                <a:path w="5404" h="1092">
                  <a:moveTo>
                    <a:pt x="5404" y="0"/>
                  </a:moveTo>
                  <a:lnTo>
                    <a:pt x="5404" y="0"/>
                  </a:lnTo>
                  <a:lnTo>
                    <a:pt x="5398" y="18"/>
                  </a:lnTo>
                  <a:lnTo>
                    <a:pt x="5380" y="68"/>
                  </a:lnTo>
                  <a:lnTo>
                    <a:pt x="5366" y="104"/>
                  </a:lnTo>
                  <a:lnTo>
                    <a:pt x="5350" y="144"/>
                  </a:lnTo>
                  <a:lnTo>
                    <a:pt x="5329" y="191"/>
                  </a:lnTo>
                  <a:lnTo>
                    <a:pt x="5304" y="241"/>
                  </a:lnTo>
                  <a:lnTo>
                    <a:pt x="5275" y="294"/>
                  </a:lnTo>
                  <a:lnTo>
                    <a:pt x="5243" y="352"/>
                  </a:lnTo>
                  <a:lnTo>
                    <a:pt x="5207" y="412"/>
                  </a:lnTo>
                  <a:lnTo>
                    <a:pt x="5165" y="473"/>
                  </a:lnTo>
                  <a:lnTo>
                    <a:pt x="5119" y="535"/>
                  </a:lnTo>
                  <a:lnTo>
                    <a:pt x="5096" y="566"/>
                  </a:lnTo>
                  <a:lnTo>
                    <a:pt x="5069" y="596"/>
                  </a:lnTo>
                  <a:lnTo>
                    <a:pt x="5043" y="627"/>
                  </a:lnTo>
                  <a:lnTo>
                    <a:pt x="5015" y="658"/>
                  </a:lnTo>
                  <a:lnTo>
                    <a:pt x="4986" y="688"/>
                  </a:lnTo>
                  <a:lnTo>
                    <a:pt x="4955" y="719"/>
                  </a:lnTo>
                  <a:lnTo>
                    <a:pt x="4924" y="748"/>
                  </a:lnTo>
                  <a:lnTo>
                    <a:pt x="4892" y="777"/>
                  </a:lnTo>
                  <a:lnTo>
                    <a:pt x="4857" y="805"/>
                  </a:lnTo>
                  <a:lnTo>
                    <a:pt x="4821" y="832"/>
                  </a:lnTo>
                  <a:lnTo>
                    <a:pt x="4785" y="858"/>
                  </a:lnTo>
                  <a:lnTo>
                    <a:pt x="4746" y="884"/>
                  </a:lnTo>
                  <a:lnTo>
                    <a:pt x="4707" y="908"/>
                  </a:lnTo>
                  <a:lnTo>
                    <a:pt x="4667" y="932"/>
                  </a:lnTo>
                  <a:lnTo>
                    <a:pt x="4624" y="955"/>
                  </a:lnTo>
                  <a:lnTo>
                    <a:pt x="4581" y="974"/>
                  </a:lnTo>
                  <a:lnTo>
                    <a:pt x="4535" y="995"/>
                  </a:lnTo>
                  <a:lnTo>
                    <a:pt x="4489" y="1013"/>
                  </a:lnTo>
                  <a:lnTo>
                    <a:pt x="4440" y="1029"/>
                  </a:lnTo>
                  <a:lnTo>
                    <a:pt x="4390" y="1043"/>
                  </a:lnTo>
                  <a:lnTo>
                    <a:pt x="4340" y="1056"/>
                  </a:lnTo>
                  <a:lnTo>
                    <a:pt x="4288" y="1068"/>
                  </a:lnTo>
                  <a:lnTo>
                    <a:pt x="4233" y="1076"/>
                  </a:lnTo>
                  <a:lnTo>
                    <a:pt x="4178" y="1084"/>
                  </a:lnTo>
                  <a:lnTo>
                    <a:pt x="4121" y="1089"/>
                  </a:lnTo>
                  <a:lnTo>
                    <a:pt x="4063" y="1092"/>
                  </a:lnTo>
                  <a:lnTo>
                    <a:pt x="4002" y="1092"/>
                  </a:lnTo>
                  <a:lnTo>
                    <a:pt x="3941" y="1090"/>
                  </a:lnTo>
                  <a:lnTo>
                    <a:pt x="3877" y="1085"/>
                  </a:lnTo>
                  <a:lnTo>
                    <a:pt x="3811" y="1079"/>
                  </a:lnTo>
                  <a:lnTo>
                    <a:pt x="3745" y="1069"/>
                  </a:lnTo>
                  <a:lnTo>
                    <a:pt x="3675" y="1058"/>
                  </a:lnTo>
                  <a:lnTo>
                    <a:pt x="3606" y="1042"/>
                  </a:lnTo>
                  <a:lnTo>
                    <a:pt x="3534" y="1024"/>
                  </a:lnTo>
                  <a:lnTo>
                    <a:pt x="3460" y="1003"/>
                  </a:lnTo>
                  <a:lnTo>
                    <a:pt x="3384" y="979"/>
                  </a:lnTo>
                  <a:lnTo>
                    <a:pt x="3307" y="951"/>
                  </a:lnTo>
                  <a:lnTo>
                    <a:pt x="3228" y="921"/>
                  </a:lnTo>
                  <a:lnTo>
                    <a:pt x="3228" y="921"/>
                  </a:lnTo>
                  <a:lnTo>
                    <a:pt x="3071" y="859"/>
                  </a:lnTo>
                  <a:lnTo>
                    <a:pt x="2919" y="801"/>
                  </a:lnTo>
                  <a:lnTo>
                    <a:pt x="2773" y="750"/>
                  </a:lnTo>
                  <a:lnTo>
                    <a:pt x="2631" y="701"/>
                  </a:lnTo>
                  <a:lnTo>
                    <a:pt x="2495" y="656"/>
                  </a:lnTo>
                  <a:lnTo>
                    <a:pt x="2363" y="617"/>
                  </a:lnTo>
                  <a:lnTo>
                    <a:pt x="2237" y="582"/>
                  </a:lnTo>
                  <a:lnTo>
                    <a:pt x="2113" y="551"/>
                  </a:lnTo>
                  <a:lnTo>
                    <a:pt x="1995" y="524"/>
                  </a:lnTo>
                  <a:lnTo>
                    <a:pt x="1880" y="501"/>
                  </a:lnTo>
                  <a:lnTo>
                    <a:pt x="1769" y="483"/>
                  </a:lnTo>
                  <a:lnTo>
                    <a:pt x="1662" y="469"/>
                  </a:lnTo>
                  <a:lnTo>
                    <a:pt x="1558" y="457"/>
                  </a:lnTo>
                  <a:lnTo>
                    <a:pt x="1458" y="451"/>
                  </a:lnTo>
                  <a:lnTo>
                    <a:pt x="1361" y="448"/>
                  </a:lnTo>
                  <a:lnTo>
                    <a:pt x="1266" y="448"/>
                  </a:lnTo>
                  <a:lnTo>
                    <a:pt x="1175" y="453"/>
                  </a:lnTo>
                  <a:lnTo>
                    <a:pt x="1085" y="461"/>
                  </a:lnTo>
                  <a:lnTo>
                    <a:pt x="998" y="472"/>
                  </a:lnTo>
                  <a:lnTo>
                    <a:pt x="914" y="488"/>
                  </a:lnTo>
                  <a:lnTo>
                    <a:pt x="830" y="506"/>
                  </a:lnTo>
                  <a:lnTo>
                    <a:pt x="750" y="528"/>
                  </a:lnTo>
                  <a:lnTo>
                    <a:pt x="671" y="553"/>
                  </a:lnTo>
                  <a:lnTo>
                    <a:pt x="593" y="582"/>
                  </a:lnTo>
                  <a:lnTo>
                    <a:pt x="517" y="614"/>
                  </a:lnTo>
                  <a:lnTo>
                    <a:pt x="440" y="648"/>
                  </a:lnTo>
                  <a:lnTo>
                    <a:pt x="365" y="687"/>
                  </a:lnTo>
                  <a:lnTo>
                    <a:pt x="292" y="727"/>
                  </a:lnTo>
                  <a:lnTo>
                    <a:pt x="218" y="771"/>
                  </a:lnTo>
                  <a:lnTo>
                    <a:pt x="146" y="817"/>
                  </a:lnTo>
                  <a:lnTo>
                    <a:pt x="72" y="866"/>
                  </a:lnTo>
                  <a:lnTo>
                    <a:pt x="0" y="91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631325" name="Freeform 93"/>
            <p:cNvSpPr>
              <a:spLocks/>
            </p:cNvSpPr>
            <p:nvPr/>
          </p:nvSpPr>
          <p:spPr bwMode="auto">
            <a:xfrm>
              <a:off x="1067" y="1026"/>
              <a:ext cx="5390" cy="562"/>
            </a:xfrm>
            <a:custGeom>
              <a:avLst/>
              <a:gdLst/>
              <a:ahLst/>
              <a:cxnLst>
                <a:cxn ang="0">
                  <a:pos x="5390" y="0"/>
                </a:cxn>
                <a:cxn ang="0">
                  <a:pos x="5366" y="70"/>
                </a:cxn>
                <a:cxn ang="0">
                  <a:pos x="5337" y="147"/>
                </a:cxn>
                <a:cxn ang="0">
                  <a:pos x="5292" y="244"/>
                </a:cxn>
                <a:cxn ang="0">
                  <a:pos x="5233" y="357"/>
                </a:cxn>
                <a:cxn ang="0">
                  <a:pos x="5158" y="480"/>
                </a:cxn>
                <a:cxn ang="0">
                  <a:pos x="5088" y="575"/>
                </a:cxn>
                <a:cxn ang="0">
                  <a:pos x="5037" y="638"/>
                </a:cxn>
                <a:cxn ang="0">
                  <a:pos x="4981" y="701"/>
                </a:cxn>
                <a:cxn ang="0">
                  <a:pos x="4920" y="762"/>
                </a:cxn>
                <a:cxn ang="0">
                  <a:pos x="4854" y="821"/>
                </a:cxn>
                <a:cxn ang="0">
                  <a:pos x="4783" y="875"/>
                </a:cxn>
                <a:cxn ang="0">
                  <a:pos x="4705" y="927"/>
                </a:cxn>
                <a:cxn ang="0">
                  <a:pos x="4623" y="976"/>
                </a:cxn>
                <a:cxn ang="0">
                  <a:pos x="4534" y="1018"/>
                </a:cxn>
                <a:cxn ang="0">
                  <a:pos x="4441" y="1053"/>
                </a:cxn>
                <a:cxn ang="0">
                  <a:pos x="4341" y="1084"/>
                </a:cxn>
                <a:cxn ang="0">
                  <a:pos x="4234" y="1106"/>
                </a:cxn>
                <a:cxn ang="0">
                  <a:pos x="4122" y="1121"/>
                </a:cxn>
                <a:cxn ang="0">
                  <a:pos x="4004" y="1126"/>
                </a:cxn>
                <a:cxn ang="0">
                  <a:pos x="3878" y="1122"/>
                </a:cxn>
                <a:cxn ang="0">
                  <a:pos x="3746" y="1110"/>
                </a:cxn>
                <a:cxn ang="0">
                  <a:pos x="3607" y="1084"/>
                </a:cxn>
                <a:cxn ang="0">
                  <a:pos x="3460" y="1048"/>
                </a:cxn>
                <a:cxn ang="0">
                  <a:pos x="3307" y="1000"/>
                </a:cxn>
                <a:cxn ang="0">
                  <a:pos x="3228" y="971"/>
                </a:cxn>
                <a:cxn ang="0">
                  <a:pos x="2917" y="856"/>
                </a:cxn>
                <a:cxn ang="0">
                  <a:pos x="2628" y="761"/>
                </a:cxn>
                <a:cxn ang="0">
                  <a:pos x="2359" y="682"/>
                </a:cxn>
                <a:cxn ang="0">
                  <a:pos x="2107" y="620"/>
                </a:cxn>
                <a:cxn ang="0">
                  <a:pos x="1873" y="575"/>
                </a:cxn>
                <a:cxn ang="0">
                  <a:pos x="1655" y="548"/>
                </a:cxn>
                <a:cxn ang="0">
                  <a:pos x="1451" y="533"/>
                </a:cxn>
                <a:cxn ang="0">
                  <a:pos x="1259" y="535"/>
                </a:cxn>
                <a:cxn ang="0">
                  <a:pos x="1077" y="551"/>
                </a:cxn>
                <a:cxn ang="0">
                  <a:pos x="906" y="582"/>
                </a:cxn>
                <a:cxn ang="0">
                  <a:pos x="744" y="625"/>
                </a:cxn>
                <a:cxn ang="0">
                  <a:pos x="587" y="683"/>
                </a:cxn>
                <a:cxn ang="0">
                  <a:pos x="436" y="753"/>
                </a:cxn>
                <a:cxn ang="0">
                  <a:pos x="288" y="835"/>
                </a:cxn>
                <a:cxn ang="0">
                  <a:pos x="144" y="929"/>
                </a:cxn>
                <a:cxn ang="0">
                  <a:pos x="0" y="1034"/>
                </a:cxn>
              </a:cxnLst>
              <a:rect l="0" t="0" r="r" b="b"/>
              <a:pathLst>
                <a:path w="5390" h="1126">
                  <a:moveTo>
                    <a:pt x="5390" y="0"/>
                  </a:moveTo>
                  <a:lnTo>
                    <a:pt x="5390" y="0"/>
                  </a:lnTo>
                  <a:lnTo>
                    <a:pt x="5384" y="18"/>
                  </a:lnTo>
                  <a:lnTo>
                    <a:pt x="5366" y="70"/>
                  </a:lnTo>
                  <a:lnTo>
                    <a:pt x="5353" y="105"/>
                  </a:lnTo>
                  <a:lnTo>
                    <a:pt x="5337" y="147"/>
                  </a:lnTo>
                  <a:lnTo>
                    <a:pt x="5316" y="192"/>
                  </a:lnTo>
                  <a:lnTo>
                    <a:pt x="5292" y="244"/>
                  </a:lnTo>
                  <a:lnTo>
                    <a:pt x="5265" y="299"/>
                  </a:lnTo>
                  <a:lnTo>
                    <a:pt x="5233" y="357"/>
                  </a:lnTo>
                  <a:lnTo>
                    <a:pt x="5198" y="418"/>
                  </a:lnTo>
                  <a:lnTo>
                    <a:pt x="5158" y="480"/>
                  </a:lnTo>
                  <a:lnTo>
                    <a:pt x="5113" y="544"/>
                  </a:lnTo>
                  <a:lnTo>
                    <a:pt x="5088" y="575"/>
                  </a:lnTo>
                  <a:lnTo>
                    <a:pt x="5063" y="607"/>
                  </a:lnTo>
                  <a:lnTo>
                    <a:pt x="5037" y="638"/>
                  </a:lnTo>
                  <a:lnTo>
                    <a:pt x="5011" y="670"/>
                  </a:lnTo>
                  <a:lnTo>
                    <a:pt x="4981" y="701"/>
                  </a:lnTo>
                  <a:lnTo>
                    <a:pt x="4951" y="732"/>
                  </a:lnTo>
                  <a:lnTo>
                    <a:pt x="4920" y="762"/>
                  </a:lnTo>
                  <a:lnTo>
                    <a:pt x="4888" y="791"/>
                  </a:lnTo>
                  <a:lnTo>
                    <a:pt x="4854" y="821"/>
                  </a:lnTo>
                  <a:lnTo>
                    <a:pt x="4819" y="848"/>
                  </a:lnTo>
                  <a:lnTo>
                    <a:pt x="4783" y="875"/>
                  </a:lnTo>
                  <a:lnTo>
                    <a:pt x="4745" y="903"/>
                  </a:lnTo>
                  <a:lnTo>
                    <a:pt x="4705" y="927"/>
                  </a:lnTo>
                  <a:lnTo>
                    <a:pt x="4665" y="951"/>
                  </a:lnTo>
                  <a:lnTo>
                    <a:pt x="4623" y="976"/>
                  </a:lnTo>
                  <a:lnTo>
                    <a:pt x="4580" y="997"/>
                  </a:lnTo>
                  <a:lnTo>
                    <a:pt x="4534" y="1018"/>
                  </a:lnTo>
                  <a:lnTo>
                    <a:pt x="4488" y="1037"/>
                  </a:lnTo>
                  <a:lnTo>
                    <a:pt x="4441" y="1053"/>
                  </a:lnTo>
                  <a:lnTo>
                    <a:pt x="4391" y="1069"/>
                  </a:lnTo>
                  <a:lnTo>
                    <a:pt x="4341" y="1084"/>
                  </a:lnTo>
                  <a:lnTo>
                    <a:pt x="4289" y="1095"/>
                  </a:lnTo>
                  <a:lnTo>
                    <a:pt x="4234" y="1106"/>
                  </a:lnTo>
                  <a:lnTo>
                    <a:pt x="4179" y="1114"/>
                  </a:lnTo>
                  <a:lnTo>
                    <a:pt x="4122" y="1121"/>
                  </a:lnTo>
                  <a:lnTo>
                    <a:pt x="4064" y="1124"/>
                  </a:lnTo>
                  <a:lnTo>
                    <a:pt x="4004" y="1126"/>
                  </a:lnTo>
                  <a:lnTo>
                    <a:pt x="3941" y="1126"/>
                  </a:lnTo>
                  <a:lnTo>
                    <a:pt x="3878" y="1122"/>
                  </a:lnTo>
                  <a:lnTo>
                    <a:pt x="3812" y="1118"/>
                  </a:lnTo>
                  <a:lnTo>
                    <a:pt x="3746" y="1110"/>
                  </a:lnTo>
                  <a:lnTo>
                    <a:pt x="3676" y="1098"/>
                  </a:lnTo>
                  <a:lnTo>
                    <a:pt x="3607" y="1084"/>
                  </a:lnTo>
                  <a:lnTo>
                    <a:pt x="3535" y="1068"/>
                  </a:lnTo>
                  <a:lnTo>
                    <a:pt x="3460" y="1048"/>
                  </a:lnTo>
                  <a:lnTo>
                    <a:pt x="3385" y="1026"/>
                  </a:lnTo>
                  <a:lnTo>
                    <a:pt x="3307" y="1000"/>
                  </a:lnTo>
                  <a:lnTo>
                    <a:pt x="3228" y="971"/>
                  </a:lnTo>
                  <a:lnTo>
                    <a:pt x="3228" y="971"/>
                  </a:lnTo>
                  <a:lnTo>
                    <a:pt x="3069" y="911"/>
                  </a:lnTo>
                  <a:lnTo>
                    <a:pt x="2917" y="856"/>
                  </a:lnTo>
                  <a:lnTo>
                    <a:pt x="2770" y="806"/>
                  </a:lnTo>
                  <a:lnTo>
                    <a:pt x="2628" y="761"/>
                  </a:lnTo>
                  <a:lnTo>
                    <a:pt x="2491" y="719"/>
                  </a:lnTo>
                  <a:lnTo>
                    <a:pt x="2359" y="682"/>
                  </a:lnTo>
                  <a:lnTo>
                    <a:pt x="2231" y="649"/>
                  </a:lnTo>
                  <a:lnTo>
                    <a:pt x="2107" y="620"/>
                  </a:lnTo>
                  <a:lnTo>
                    <a:pt x="1988" y="596"/>
                  </a:lnTo>
                  <a:lnTo>
                    <a:pt x="1873" y="575"/>
                  </a:lnTo>
                  <a:lnTo>
                    <a:pt x="1762" y="559"/>
                  </a:lnTo>
                  <a:lnTo>
                    <a:pt x="1655" y="548"/>
                  </a:lnTo>
                  <a:lnTo>
                    <a:pt x="1551" y="538"/>
                  </a:lnTo>
                  <a:lnTo>
                    <a:pt x="1451" y="533"/>
                  </a:lnTo>
                  <a:lnTo>
                    <a:pt x="1353" y="533"/>
                  </a:lnTo>
                  <a:lnTo>
                    <a:pt x="1259" y="535"/>
                  </a:lnTo>
                  <a:lnTo>
                    <a:pt x="1166" y="541"/>
                  </a:lnTo>
                  <a:lnTo>
                    <a:pt x="1077" y="551"/>
                  </a:lnTo>
                  <a:lnTo>
                    <a:pt x="991" y="565"/>
                  </a:lnTo>
                  <a:lnTo>
                    <a:pt x="906" y="582"/>
                  </a:lnTo>
                  <a:lnTo>
                    <a:pt x="824" y="603"/>
                  </a:lnTo>
                  <a:lnTo>
                    <a:pt x="744" y="625"/>
                  </a:lnTo>
                  <a:lnTo>
                    <a:pt x="665" y="653"/>
                  </a:lnTo>
                  <a:lnTo>
                    <a:pt x="587" y="683"/>
                  </a:lnTo>
                  <a:lnTo>
                    <a:pt x="511" y="716"/>
                  </a:lnTo>
                  <a:lnTo>
                    <a:pt x="436" y="753"/>
                  </a:lnTo>
                  <a:lnTo>
                    <a:pt x="362" y="791"/>
                  </a:lnTo>
                  <a:lnTo>
                    <a:pt x="288" y="835"/>
                  </a:lnTo>
                  <a:lnTo>
                    <a:pt x="216" y="880"/>
                  </a:lnTo>
                  <a:lnTo>
                    <a:pt x="144" y="929"/>
                  </a:lnTo>
                  <a:lnTo>
                    <a:pt x="72" y="979"/>
                  </a:lnTo>
                  <a:lnTo>
                    <a:pt x="0" y="103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631326" name="Freeform 94"/>
            <p:cNvSpPr>
              <a:spLocks/>
            </p:cNvSpPr>
            <p:nvPr/>
          </p:nvSpPr>
          <p:spPr bwMode="auto">
            <a:xfrm>
              <a:off x="1106" y="997"/>
              <a:ext cx="5373" cy="580"/>
            </a:xfrm>
            <a:custGeom>
              <a:avLst/>
              <a:gdLst/>
              <a:ahLst/>
              <a:cxnLst>
                <a:cxn ang="0">
                  <a:pos x="5373" y="0"/>
                </a:cxn>
                <a:cxn ang="0">
                  <a:pos x="5351" y="69"/>
                </a:cxn>
                <a:cxn ang="0">
                  <a:pos x="5323" y="147"/>
                </a:cxn>
                <a:cxn ang="0">
                  <a:pos x="5280" y="247"/>
                </a:cxn>
                <a:cxn ang="0">
                  <a:pos x="5221" y="361"/>
                </a:cxn>
                <a:cxn ang="0">
                  <a:pos x="5148" y="486"/>
                </a:cxn>
                <a:cxn ang="0">
                  <a:pos x="5081" y="583"/>
                </a:cxn>
                <a:cxn ang="0">
                  <a:pos x="5031" y="647"/>
                </a:cxn>
                <a:cxn ang="0">
                  <a:pos x="4976" y="712"/>
                </a:cxn>
                <a:cxn ang="0">
                  <a:pos x="4916" y="773"/>
                </a:cxn>
                <a:cxn ang="0">
                  <a:pos x="4849" y="833"/>
                </a:cxn>
                <a:cxn ang="0">
                  <a:pos x="4780" y="891"/>
                </a:cxn>
                <a:cxn ang="0">
                  <a:pos x="4704" y="944"/>
                </a:cxn>
                <a:cxn ang="0">
                  <a:pos x="4622" y="994"/>
                </a:cxn>
                <a:cxn ang="0">
                  <a:pos x="4534" y="1038"/>
                </a:cxn>
                <a:cxn ang="0">
                  <a:pos x="4441" y="1077"/>
                </a:cxn>
                <a:cxn ang="0">
                  <a:pos x="4341" y="1109"/>
                </a:cxn>
                <a:cxn ang="0">
                  <a:pos x="4236" y="1133"/>
                </a:cxn>
                <a:cxn ang="0">
                  <a:pos x="4123" y="1149"/>
                </a:cxn>
                <a:cxn ang="0">
                  <a:pos x="4004" y="1159"/>
                </a:cxn>
                <a:cxn ang="0">
                  <a:pos x="3879" y="1157"/>
                </a:cxn>
                <a:cxn ang="0">
                  <a:pos x="3746" y="1146"/>
                </a:cxn>
                <a:cxn ang="0">
                  <a:pos x="3607" y="1124"/>
                </a:cxn>
                <a:cxn ang="0">
                  <a:pos x="3460" y="1091"/>
                </a:cxn>
                <a:cxn ang="0">
                  <a:pos x="3305" y="1044"/>
                </a:cxn>
                <a:cxn ang="0">
                  <a:pos x="3226" y="1017"/>
                </a:cxn>
                <a:cxn ang="0">
                  <a:pos x="2914" y="909"/>
                </a:cxn>
                <a:cxn ang="0">
                  <a:pos x="2622" y="818"/>
                </a:cxn>
                <a:cxn ang="0">
                  <a:pos x="2353" y="746"/>
                </a:cxn>
                <a:cxn ang="0">
                  <a:pos x="2100" y="689"/>
                </a:cxn>
                <a:cxn ang="0">
                  <a:pos x="1866" y="649"/>
                </a:cxn>
                <a:cxn ang="0">
                  <a:pos x="1648" y="625"/>
                </a:cxn>
                <a:cxn ang="0">
                  <a:pos x="1442" y="615"/>
                </a:cxn>
                <a:cxn ang="0">
                  <a:pos x="1251" y="620"/>
                </a:cxn>
                <a:cxn ang="0">
                  <a:pos x="1070" y="641"/>
                </a:cxn>
                <a:cxn ang="0">
                  <a:pos x="899" y="675"/>
                </a:cxn>
                <a:cxn ang="0">
                  <a:pos x="737" y="722"/>
                </a:cxn>
                <a:cxn ang="0">
                  <a:pos x="581" y="783"/>
                </a:cxn>
                <a:cxn ang="0">
                  <a:pos x="431" y="856"/>
                </a:cxn>
                <a:cxn ang="0">
                  <a:pos x="286" y="941"/>
                </a:cxn>
                <a:cxn ang="0">
                  <a:pos x="143" y="1038"/>
                </a:cxn>
                <a:cxn ang="0">
                  <a:pos x="0" y="1146"/>
                </a:cxn>
              </a:cxnLst>
              <a:rect l="0" t="0" r="r" b="b"/>
              <a:pathLst>
                <a:path w="5373" h="1159">
                  <a:moveTo>
                    <a:pt x="5373" y="0"/>
                  </a:moveTo>
                  <a:lnTo>
                    <a:pt x="5373" y="0"/>
                  </a:lnTo>
                  <a:lnTo>
                    <a:pt x="5367" y="18"/>
                  </a:lnTo>
                  <a:lnTo>
                    <a:pt x="5351" y="69"/>
                  </a:lnTo>
                  <a:lnTo>
                    <a:pt x="5338" y="105"/>
                  </a:lnTo>
                  <a:lnTo>
                    <a:pt x="5323" y="147"/>
                  </a:lnTo>
                  <a:lnTo>
                    <a:pt x="5303" y="194"/>
                  </a:lnTo>
                  <a:lnTo>
                    <a:pt x="5280" y="247"/>
                  </a:lnTo>
                  <a:lnTo>
                    <a:pt x="5253" y="302"/>
                  </a:lnTo>
                  <a:lnTo>
                    <a:pt x="5221" y="361"/>
                  </a:lnTo>
                  <a:lnTo>
                    <a:pt x="5187" y="423"/>
                  </a:lnTo>
                  <a:lnTo>
                    <a:pt x="5148" y="486"/>
                  </a:lnTo>
                  <a:lnTo>
                    <a:pt x="5105" y="550"/>
                  </a:lnTo>
                  <a:lnTo>
                    <a:pt x="5081" y="583"/>
                  </a:lnTo>
                  <a:lnTo>
                    <a:pt x="5056" y="615"/>
                  </a:lnTo>
                  <a:lnTo>
                    <a:pt x="5031" y="647"/>
                  </a:lnTo>
                  <a:lnTo>
                    <a:pt x="5003" y="680"/>
                  </a:lnTo>
                  <a:lnTo>
                    <a:pt x="4976" y="712"/>
                  </a:lnTo>
                  <a:lnTo>
                    <a:pt x="4947" y="743"/>
                  </a:lnTo>
                  <a:lnTo>
                    <a:pt x="4916" y="773"/>
                  </a:lnTo>
                  <a:lnTo>
                    <a:pt x="4883" y="804"/>
                  </a:lnTo>
                  <a:lnTo>
                    <a:pt x="4849" y="833"/>
                  </a:lnTo>
                  <a:lnTo>
                    <a:pt x="4815" y="862"/>
                  </a:lnTo>
                  <a:lnTo>
                    <a:pt x="4780" y="891"/>
                  </a:lnTo>
                  <a:lnTo>
                    <a:pt x="4742" y="919"/>
                  </a:lnTo>
                  <a:lnTo>
                    <a:pt x="4704" y="944"/>
                  </a:lnTo>
                  <a:lnTo>
                    <a:pt x="4663" y="970"/>
                  </a:lnTo>
                  <a:lnTo>
                    <a:pt x="4622" y="994"/>
                  </a:lnTo>
                  <a:lnTo>
                    <a:pt x="4579" y="1017"/>
                  </a:lnTo>
                  <a:lnTo>
                    <a:pt x="4534" y="1038"/>
                  </a:lnTo>
                  <a:lnTo>
                    <a:pt x="4488" y="1057"/>
                  </a:lnTo>
                  <a:lnTo>
                    <a:pt x="4441" y="1077"/>
                  </a:lnTo>
                  <a:lnTo>
                    <a:pt x="4391" y="1093"/>
                  </a:lnTo>
                  <a:lnTo>
                    <a:pt x="4341" y="1109"/>
                  </a:lnTo>
                  <a:lnTo>
                    <a:pt x="4288" y="1122"/>
                  </a:lnTo>
                  <a:lnTo>
                    <a:pt x="4236" y="1133"/>
                  </a:lnTo>
                  <a:lnTo>
                    <a:pt x="4180" y="1143"/>
                  </a:lnTo>
                  <a:lnTo>
                    <a:pt x="4123" y="1149"/>
                  </a:lnTo>
                  <a:lnTo>
                    <a:pt x="4065" y="1156"/>
                  </a:lnTo>
                  <a:lnTo>
                    <a:pt x="4004" y="1159"/>
                  </a:lnTo>
                  <a:lnTo>
                    <a:pt x="3943" y="1159"/>
                  </a:lnTo>
                  <a:lnTo>
                    <a:pt x="3879" y="1157"/>
                  </a:lnTo>
                  <a:lnTo>
                    <a:pt x="3814" y="1153"/>
                  </a:lnTo>
                  <a:lnTo>
                    <a:pt x="3746" y="1146"/>
                  </a:lnTo>
                  <a:lnTo>
                    <a:pt x="3677" y="1136"/>
                  </a:lnTo>
                  <a:lnTo>
                    <a:pt x="3607" y="1124"/>
                  </a:lnTo>
                  <a:lnTo>
                    <a:pt x="3534" y="1109"/>
                  </a:lnTo>
                  <a:lnTo>
                    <a:pt x="3460" y="1091"/>
                  </a:lnTo>
                  <a:lnTo>
                    <a:pt x="3383" y="1070"/>
                  </a:lnTo>
                  <a:lnTo>
                    <a:pt x="3305" y="1044"/>
                  </a:lnTo>
                  <a:lnTo>
                    <a:pt x="3226" y="1017"/>
                  </a:lnTo>
                  <a:lnTo>
                    <a:pt x="3226" y="1017"/>
                  </a:lnTo>
                  <a:lnTo>
                    <a:pt x="3067" y="960"/>
                  </a:lnTo>
                  <a:lnTo>
                    <a:pt x="2914" y="909"/>
                  </a:lnTo>
                  <a:lnTo>
                    <a:pt x="2765" y="862"/>
                  </a:lnTo>
                  <a:lnTo>
                    <a:pt x="2622" y="818"/>
                  </a:lnTo>
                  <a:lnTo>
                    <a:pt x="2485" y="780"/>
                  </a:lnTo>
                  <a:lnTo>
                    <a:pt x="2353" y="746"/>
                  </a:lnTo>
                  <a:lnTo>
                    <a:pt x="2224" y="715"/>
                  </a:lnTo>
                  <a:lnTo>
                    <a:pt x="2100" y="689"/>
                  </a:lnTo>
                  <a:lnTo>
                    <a:pt x="1981" y="667"/>
                  </a:lnTo>
                  <a:lnTo>
                    <a:pt x="1866" y="649"/>
                  </a:lnTo>
                  <a:lnTo>
                    <a:pt x="1755" y="634"/>
                  </a:lnTo>
                  <a:lnTo>
                    <a:pt x="1648" y="625"/>
                  </a:lnTo>
                  <a:lnTo>
                    <a:pt x="1543" y="617"/>
                  </a:lnTo>
                  <a:lnTo>
                    <a:pt x="1442" y="615"/>
                  </a:lnTo>
                  <a:lnTo>
                    <a:pt x="1345" y="615"/>
                  </a:lnTo>
                  <a:lnTo>
                    <a:pt x="1251" y="620"/>
                  </a:lnTo>
                  <a:lnTo>
                    <a:pt x="1159" y="628"/>
                  </a:lnTo>
                  <a:lnTo>
                    <a:pt x="1070" y="641"/>
                  </a:lnTo>
                  <a:lnTo>
                    <a:pt x="984" y="655"/>
                  </a:lnTo>
                  <a:lnTo>
                    <a:pt x="899" y="675"/>
                  </a:lnTo>
                  <a:lnTo>
                    <a:pt x="817" y="696"/>
                  </a:lnTo>
                  <a:lnTo>
                    <a:pt x="737" y="722"/>
                  </a:lnTo>
                  <a:lnTo>
                    <a:pt x="659" y="751"/>
                  </a:lnTo>
                  <a:lnTo>
                    <a:pt x="581" y="783"/>
                  </a:lnTo>
                  <a:lnTo>
                    <a:pt x="506" y="817"/>
                  </a:lnTo>
                  <a:lnTo>
                    <a:pt x="431" y="856"/>
                  </a:lnTo>
                  <a:lnTo>
                    <a:pt x="358" y="896"/>
                  </a:lnTo>
                  <a:lnTo>
                    <a:pt x="286" y="941"/>
                  </a:lnTo>
                  <a:lnTo>
                    <a:pt x="213" y="988"/>
                  </a:lnTo>
                  <a:lnTo>
                    <a:pt x="143" y="1038"/>
                  </a:lnTo>
                  <a:lnTo>
                    <a:pt x="70" y="1090"/>
                  </a:lnTo>
                  <a:lnTo>
                    <a:pt x="0" y="114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631327" name="Freeform 95"/>
            <p:cNvSpPr>
              <a:spLocks/>
            </p:cNvSpPr>
            <p:nvPr/>
          </p:nvSpPr>
          <p:spPr bwMode="auto">
            <a:xfrm>
              <a:off x="1146" y="968"/>
              <a:ext cx="5355" cy="631"/>
            </a:xfrm>
            <a:custGeom>
              <a:avLst/>
              <a:gdLst/>
              <a:ahLst/>
              <a:cxnLst>
                <a:cxn ang="0">
                  <a:pos x="5355" y="0"/>
                </a:cxn>
                <a:cxn ang="0">
                  <a:pos x="5334" y="71"/>
                </a:cxn>
                <a:cxn ang="0">
                  <a:pos x="5306" y="150"/>
                </a:cxn>
                <a:cxn ang="0">
                  <a:pos x="5266" y="250"/>
                </a:cxn>
                <a:cxn ang="0">
                  <a:pos x="5209" y="366"/>
                </a:cxn>
                <a:cxn ang="0">
                  <a:pos x="5138" y="494"/>
                </a:cxn>
                <a:cxn ang="0">
                  <a:pos x="5072" y="592"/>
                </a:cxn>
                <a:cxn ang="0">
                  <a:pos x="5023" y="658"/>
                </a:cxn>
                <a:cxn ang="0">
                  <a:pos x="4969" y="723"/>
                </a:cxn>
                <a:cxn ang="0">
                  <a:pos x="4909" y="788"/>
                </a:cxn>
                <a:cxn ang="0">
                  <a:pos x="4845" y="849"/>
                </a:cxn>
                <a:cxn ang="0">
                  <a:pos x="4775" y="909"/>
                </a:cxn>
                <a:cxn ang="0">
                  <a:pos x="4700" y="964"/>
                </a:cxn>
                <a:cxn ang="0">
                  <a:pos x="4619" y="1015"/>
                </a:cxn>
                <a:cxn ang="0">
                  <a:pos x="4532" y="1060"/>
                </a:cxn>
                <a:cxn ang="0">
                  <a:pos x="4439" y="1101"/>
                </a:cxn>
                <a:cxn ang="0">
                  <a:pos x="4340" y="1135"/>
                </a:cxn>
                <a:cxn ang="0">
                  <a:pos x="4235" y="1162"/>
                </a:cxn>
                <a:cxn ang="0">
                  <a:pos x="4123" y="1182"/>
                </a:cxn>
                <a:cxn ang="0">
                  <a:pos x="4004" y="1193"/>
                </a:cxn>
                <a:cxn ang="0">
                  <a:pos x="3879" y="1194"/>
                </a:cxn>
                <a:cxn ang="0">
                  <a:pos x="3746" y="1185"/>
                </a:cxn>
                <a:cxn ang="0">
                  <a:pos x="3606" y="1165"/>
                </a:cxn>
                <a:cxn ang="0">
                  <a:pos x="3458" y="1136"/>
                </a:cxn>
                <a:cxn ang="0">
                  <a:pos x="3304" y="1093"/>
                </a:cxn>
                <a:cxn ang="0">
                  <a:pos x="3224" y="1067"/>
                </a:cxn>
                <a:cxn ang="0">
                  <a:pos x="2910" y="965"/>
                </a:cxn>
                <a:cxn ang="0">
                  <a:pos x="2618" y="880"/>
                </a:cxn>
                <a:cxn ang="0">
                  <a:pos x="2346" y="812"/>
                </a:cxn>
                <a:cxn ang="0">
                  <a:pos x="2094" y="760"/>
                </a:cxn>
                <a:cxn ang="0">
                  <a:pos x="1859" y="723"/>
                </a:cxn>
                <a:cxn ang="0">
                  <a:pos x="1640" y="704"/>
                </a:cxn>
                <a:cxn ang="0">
                  <a:pos x="1434" y="699"/>
                </a:cxn>
                <a:cxn ang="0">
                  <a:pos x="1242" y="707"/>
                </a:cxn>
                <a:cxn ang="0">
                  <a:pos x="1063" y="731"/>
                </a:cxn>
                <a:cxn ang="0">
                  <a:pos x="893" y="768"/>
                </a:cxn>
                <a:cxn ang="0">
                  <a:pos x="732" y="820"/>
                </a:cxn>
                <a:cxn ang="0">
                  <a:pos x="576" y="884"/>
                </a:cxn>
                <a:cxn ang="0">
                  <a:pos x="427" y="960"/>
                </a:cxn>
                <a:cxn ang="0">
                  <a:pos x="283" y="1049"/>
                </a:cxn>
                <a:cxn ang="0">
                  <a:pos x="141" y="1149"/>
                </a:cxn>
                <a:cxn ang="0">
                  <a:pos x="0" y="1261"/>
                </a:cxn>
              </a:cxnLst>
              <a:rect l="0" t="0" r="r" b="b"/>
              <a:pathLst>
                <a:path w="5355" h="1261">
                  <a:moveTo>
                    <a:pt x="5355" y="0"/>
                  </a:moveTo>
                  <a:lnTo>
                    <a:pt x="5355" y="0"/>
                  </a:lnTo>
                  <a:lnTo>
                    <a:pt x="5349" y="19"/>
                  </a:lnTo>
                  <a:lnTo>
                    <a:pt x="5334" y="71"/>
                  </a:lnTo>
                  <a:lnTo>
                    <a:pt x="5322" y="106"/>
                  </a:lnTo>
                  <a:lnTo>
                    <a:pt x="5306" y="150"/>
                  </a:lnTo>
                  <a:lnTo>
                    <a:pt x="5288" y="197"/>
                  </a:lnTo>
                  <a:lnTo>
                    <a:pt x="5266" y="250"/>
                  </a:lnTo>
                  <a:lnTo>
                    <a:pt x="5240" y="306"/>
                  </a:lnTo>
                  <a:lnTo>
                    <a:pt x="5209" y="366"/>
                  </a:lnTo>
                  <a:lnTo>
                    <a:pt x="5176" y="429"/>
                  </a:lnTo>
                  <a:lnTo>
                    <a:pt x="5138" y="494"/>
                  </a:lnTo>
                  <a:lnTo>
                    <a:pt x="5095" y="560"/>
                  </a:lnTo>
                  <a:lnTo>
                    <a:pt x="5072" y="592"/>
                  </a:lnTo>
                  <a:lnTo>
                    <a:pt x="5048" y="625"/>
                  </a:lnTo>
                  <a:lnTo>
                    <a:pt x="5023" y="658"/>
                  </a:lnTo>
                  <a:lnTo>
                    <a:pt x="4997" y="691"/>
                  </a:lnTo>
                  <a:lnTo>
                    <a:pt x="4969" y="723"/>
                  </a:lnTo>
                  <a:lnTo>
                    <a:pt x="4940" y="755"/>
                  </a:lnTo>
                  <a:lnTo>
                    <a:pt x="4909" y="788"/>
                  </a:lnTo>
                  <a:lnTo>
                    <a:pt x="4877" y="818"/>
                  </a:lnTo>
                  <a:lnTo>
                    <a:pt x="4845" y="849"/>
                  </a:lnTo>
                  <a:lnTo>
                    <a:pt x="4811" y="880"/>
                  </a:lnTo>
                  <a:lnTo>
                    <a:pt x="4775" y="909"/>
                  </a:lnTo>
                  <a:lnTo>
                    <a:pt x="4739" y="936"/>
                  </a:lnTo>
                  <a:lnTo>
                    <a:pt x="4700" y="964"/>
                  </a:lnTo>
                  <a:lnTo>
                    <a:pt x="4661" y="989"/>
                  </a:lnTo>
                  <a:lnTo>
                    <a:pt x="4619" y="1015"/>
                  </a:lnTo>
                  <a:lnTo>
                    <a:pt x="4576" y="1038"/>
                  </a:lnTo>
                  <a:lnTo>
                    <a:pt x="4532" y="1060"/>
                  </a:lnTo>
                  <a:lnTo>
                    <a:pt x="4486" y="1081"/>
                  </a:lnTo>
                  <a:lnTo>
                    <a:pt x="4439" y="1101"/>
                  </a:lnTo>
                  <a:lnTo>
                    <a:pt x="4390" y="1119"/>
                  </a:lnTo>
                  <a:lnTo>
                    <a:pt x="4340" y="1135"/>
                  </a:lnTo>
                  <a:lnTo>
                    <a:pt x="4289" y="1149"/>
                  </a:lnTo>
                  <a:lnTo>
                    <a:pt x="4235" y="1162"/>
                  </a:lnTo>
                  <a:lnTo>
                    <a:pt x="4179" y="1173"/>
                  </a:lnTo>
                  <a:lnTo>
                    <a:pt x="4123" y="1182"/>
                  </a:lnTo>
                  <a:lnTo>
                    <a:pt x="4064" y="1188"/>
                  </a:lnTo>
                  <a:lnTo>
                    <a:pt x="4004" y="1193"/>
                  </a:lnTo>
                  <a:lnTo>
                    <a:pt x="3942" y="1194"/>
                  </a:lnTo>
                  <a:lnTo>
                    <a:pt x="3879" y="1194"/>
                  </a:lnTo>
                  <a:lnTo>
                    <a:pt x="3814" y="1191"/>
                  </a:lnTo>
                  <a:lnTo>
                    <a:pt x="3746" y="1185"/>
                  </a:lnTo>
                  <a:lnTo>
                    <a:pt x="3676" y="1177"/>
                  </a:lnTo>
                  <a:lnTo>
                    <a:pt x="3606" y="1165"/>
                  </a:lnTo>
                  <a:lnTo>
                    <a:pt x="3533" y="1153"/>
                  </a:lnTo>
                  <a:lnTo>
                    <a:pt x="3458" y="1136"/>
                  </a:lnTo>
                  <a:lnTo>
                    <a:pt x="3382" y="1115"/>
                  </a:lnTo>
                  <a:lnTo>
                    <a:pt x="3304" y="1093"/>
                  </a:lnTo>
                  <a:lnTo>
                    <a:pt x="3224" y="1067"/>
                  </a:lnTo>
                  <a:lnTo>
                    <a:pt x="3224" y="1067"/>
                  </a:lnTo>
                  <a:lnTo>
                    <a:pt x="3064" y="1014"/>
                  </a:lnTo>
                  <a:lnTo>
                    <a:pt x="2910" y="965"/>
                  </a:lnTo>
                  <a:lnTo>
                    <a:pt x="2761" y="920"/>
                  </a:lnTo>
                  <a:lnTo>
                    <a:pt x="2618" y="880"/>
                  </a:lnTo>
                  <a:lnTo>
                    <a:pt x="2480" y="842"/>
                  </a:lnTo>
                  <a:lnTo>
                    <a:pt x="2346" y="812"/>
                  </a:lnTo>
                  <a:lnTo>
                    <a:pt x="2219" y="783"/>
                  </a:lnTo>
                  <a:lnTo>
                    <a:pt x="2094" y="760"/>
                  </a:lnTo>
                  <a:lnTo>
                    <a:pt x="1974" y="739"/>
                  </a:lnTo>
                  <a:lnTo>
                    <a:pt x="1859" y="723"/>
                  </a:lnTo>
                  <a:lnTo>
                    <a:pt x="1746" y="712"/>
                  </a:lnTo>
                  <a:lnTo>
                    <a:pt x="1640" y="704"/>
                  </a:lnTo>
                  <a:lnTo>
                    <a:pt x="1535" y="699"/>
                  </a:lnTo>
                  <a:lnTo>
                    <a:pt x="1434" y="699"/>
                  </a:lnTo>
                  <a:lnTo>
                    <a:pt x="1337" y="700"/>
                  </a:lnTo>
                  <a:lnTo>
                    <a:pt x="1242" y="707"/>
                  </a:lnTo>
                  <a:lnTo>
                    <a:pt x="1151" y="718"/>
                  </a:lnTo>
                  <a:lnTo>
                    <a:pt x="1063" y="731"/>
                  </a:lnTo>
                  <a:lnTo>
                    <a:pt x="976" y="749"/>
                  </a:lnTo>
                  <a:lnTo>
                    <a:pt x="893" y="768"/>
                  </a:lnTo>
                  <a:lnTo>
                    <a:pt x="811" y="792"/>
                  </a:lnTo>
                  <a:lnTo>
                    <a:pt x="732" y="820"/>
                  </a:lnTo>
                  <a:lnTo>
                    <a:pt x="652" y="851"/>
                  </a:lnTo>
                  <a:lnTo>
                    <a:pt x="576" y="884"/>
                  </a:lnTo>
                  <a:lnTo>
                    <a:pt x="501" y="920"/>
                  </a:lnTo>
                  <a:lnTo>
                    <a:pt x="427" y="960"/>
                  </a:lnTo>
                  <a:lnTo>
                    <a:pt x="355" y="1004"/>
                  </a:lnTo>
                  <a:lnTo>
                    <a:pt x="283" y="1049"/>
                  </a:lnTo>
                  <a:lnTo>
                    <a:pt x="212" y="1098"/>
                  </a:lnTo>
                  <a:lnTo>
                    <a:pt x="141" y="1149"/>
                  </a:lnTo>
                  <a:lnTo>
                    <a:pt x="71" y="1204"/>
                  </a:lnTo>
                  <a:lnTo>
                    <a:pt x="0" y="1261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631328" name="Freeform 96"/>
            <p:cNvSpPr>
              <a:spLocks/>
            </p:cNvSpPr>
            <p:nvPr/>
          </p:nvSpPr>
          <p:spPr bwMode="auto">
            <a:xfrm>
              <a:off x="1187" y="940"/>
              <a:ext cx="5335" cy="688"/>
            </a:xfrm>
            <a:custGeom>
              <a:avLst/>
              <a:gdLst/>
              <a:ahLst/>
              <a:cxnLst>
                <a:cxn ang="0">
                  <a:pos x="5335" y="0"/>
                </a:cxn>
                <a:cxn ang="0">
                  <a:pos x="5315" y="71"/>
                </a:cxn>
                <a:cxn ang="0">
                  <a:pos x="5289" y="150"/>
                </a:cxn>
                <a:cxn ang="0">
                  <a:pos x="5250" y="252"/>
                </a:cxn>
                <a:cxn ang="0">
                  <a:pos x="5196" y="371"/>
                </a:cxn>
                <a:cxn ang="0">
                  <a:pos x="5127" y="501"/>
                </a:cxn>
                <a:cxn ang="0">
                  <a:pos x="5061" y="601"/>
                </a:cxn>
                <a:cxn ang="0">
                  <a:pos x="5014" y="667"/>
                </a:cxn>
                <a:cxn ang="0">
                  <a:pos x="4960" y="735"/>
                </a:cxn>
                <a:cxn ang="0">
                  <a:pos x="4902" y="799"/>
                </a:cxn>
                <a:cxn ang="0">
                  <a:pos x="4838" y="862"/>
                </a:cxn>
                <a:cxn ang="0">
                  <a:pos x="4770" y="924"/>
                </a:cxn>
                <a:cxn ang="0">
                  <a:pos x="4695" y="980"/>
                </a:cxn>
                <a:cxn ang="0">
                  <a:pos x="4614" y="1034"/>
                </a:cxn>
                <a:cxn ang="0">
                  <a:pos x="4528" y="1082"/>
                </a:cxn>
                <a:cxn ang="0">
                  <a:pos x="4436" y="1126"/>
                </a:cxn>
                <a:cxn ang="0">
                  <a:pos x="4338" y="1161"/>
                </a:cxn>
                <a:cxn ang="0">
                  <a:pos x="4232" y="1190"/>
                </a:cxn>
                <a:cxn ang="0">
                  <a:pos x="4121" y="1213"/>
                </a:cxn>
                <a:cxn ang="0">
                  <a:pos x="4003" y="1226"/>
                </a:cxn>
                <a:cxn ang="0">
                  <a:pos x="3877" y="1229"/>
                </a:cxn>
                <a:cxn ang="0">
                  <a:pos x="3745" y="1224"/>
                </a:cxn>
                <a:cxn ang="0">
                  <a:pos x="3605" y="1206"/>
                </a:cxn>
                <a:cxn ang="0">
                  <a:pos x="3456" y="1179"/>
                </a:cxn>
                <a:cxn ang="0">
                  <a:pos x="3301" y="1140"/>
                </a:cxn>
                <a:cxn ang="0">
                  <a:pos x="3220" y="1114"/>
                </a:cxn>
                <a:cxn ang="0">
                  <a:pos x="2905" y="1019"/>
                </a:cxn>
                <a:cxn ang="0">
                  <a:pos x="2612" y="938"/>
                </a:cxn>
                <a:cxn ang="0">
                  <a:pos x="2340" y="875"/>
                </a:cxn>
                <a:cxn ang="0">
                  <a:pos x="2086" y="828"/>
                </a:cxn>
                <a:cxn ang="0">
                  <a:pos x="1851" y="798"/>
                </a:cxn>
                <a:cxn ang="0">
                  <a:pos x="1630" y="782"/>
                </a:cxn>
                <a:cxn ang="0">
                  <a:pos x="1426" y="780"/>
                </a:cxn>
                <a:cxn ang="0">
                  <a:pos x="1235" y="795"/>
                </a:cxn>
                <a:cxn ang="0">
                  <a:pos x="1099" y="814"/>
                </a:cxn>
                <a:cxn ang="0">
                  <a:pos x="1011" y="830"/>
                </a:cxn>
                <a:cxn ang="0">
                  <a:pos x="927" y="851"/>
                </a:cxn>
                <a:cxn ang="0">
                  <a:pos x="804" y="888"/>
                </a:cxn>
                <a:cxn ang="0">
                  <a:pos x="647" y="950"/>
                </a:cxn>
                <a:cxn ang="0">
                  <a:pos x="496" y="1024"/>
                </a:cxn>
                <a:cxn ang="0">
                  <a:pos x="352" y="1109"/>
                </a:cxn>
                <a:cxn ang="0">
                  <a:pos x="210" y="1208"/>
                </a:cxn>
                <a:cxn ang="0">
                  <a:pos x="70" y="1316"/>
                </a:cxn>
              </a:cxnLst>
              <a:rect l="0" t="0" r="r" b="b"/>
              <a:pathLst>
                <a:path w="5335" h="1376">
                  <a:moveTo>
                    <a:pt x="5335" y="0"/>
                  </a:moveTo>
                  <a:lnTo>
                    <a:pt x="5335" y="0"/>
                  </a:lnTo>
                  <a:lnTo>
                    <a:pt x="5331" y="18"/>
                  </a:lnTo>
                  <a:lnTo>
                    <a:pt x="5315" y="71"/>
                  </a:lnTo>
                  <a:lnTo>
                    <a:pt x="5304" y="107"/>
                  </a:lnTo>
                  <a:lnTo>
                    <a:pt x="5289" y="150"/>
                  </a:lnTo>
                  <a:lnTo>
                    <a:pt x="5271" y="199"/>
                  </a:lnTo>
                  <a:lnTo>
                    <a:pt x="5250" y="252"/>
                  </a:lnTo>
                  <a:lnTo>
                    <a:pt x="5225" y="310"/>
                  </a:lnTo>
                  <a:lnTo>
                    <a:pt x="5196" y="371"/>
                  </a:lnTo>
                  <a:lnTo>
                    <a:pt x="5163" y="434"/>
                  </a:lnTo>
                  <a:lnTo>
                    <a:pt x="5127" y="501"/>
                  </a:lnTo>
                  <a:lnTo>
                    <a:pt x="5085" y="567"/>
                  </a:lnTo>
                  <a:lnTo>
                    <a:pt x="5061" y="601"/>
                  </a:lnTo>
                  <a:lnTo>
                    <a:pt x="5038" y="635"/>
                  </a:lnTo>
                  <a:lnTo>
                    <a:pt x="5014" y="667"/>
                  </a:lnTo>
                  <a:lnTo>
                    <a:pt x="4988" y="701"/>
                  </a:lnTo>
                  <a:lnTo>
                    <a:pt x="4960" y="735"/>
                  </a:lnTo>
                  <a:lnTo>
                    <a:pt x="4932" y="767"/>
                  </a:lnTo>
                  <a:lnTo>
                    <a:pt x="4902" y="799"/>
                  </a:lnTo>
                  <a:lnTo>
                    <a:pt x="4871" y="832"/>
                  </a:lnTo>
                  <a:lnTo>
                    <a:pt x="4838" y="862"/>
                  </a:lnTo>
                  <a:lnTo>
                    <a:pt x="4804" y="893"/>
                  </a:lnTo>
                  <a:lnTo>
                    <a:pt x="4770" y="924"/>
                  </a:lnTo>
                  <a:lnTo>
                    <a:pt x="4734" y="953"/>
                  </a:lnTo>
                  <a:lnTo>
                    <a:pt x="4695" y="980"/>
                  </a:lnTo>
                  <a:lnTo>
                    <a:pt x="4656" y="1008"/>
                  </a:lnTo>
                  <a:lnTo>
                    <a:pt x="4614" y="1034"/>
                  </a:lnTo>
                  <a:lnTo>
                    <a:pt x="4573" y="1059"/>
                  </a:lnTo>
                  <a:lnTo>
                    <a:pt x="4528" y="1082"/>
                  </a:lnTo>
                  <a:lnTo>
                    <a:pt x="4484" y="1105"/>
                  </a:lnTo>
                  <a:lnTo>
                    <a:pt x="4436" y="1126"/>
                  </a:lnTo>
                  <a:lnTo>
                    <a:pt x="4388" y="1143"/>
                  </a:lnTo>
                  <a:lnTo>
                    <a:pt x="4338" y="1161"/>
                  </a:lnTo>
                  <a:lnTo>
                    <a:pt x="4287" y="1177"/>
                  </a:lnTo>
                  <a:lnTo>
                    <a:pt x="4232" y="1190"/>
                  </a:lnTo>
                  <a:lnTo>
                    <a:pt x="4178" y="1203"/>
                  </a:lnTo>
                  <a:lnTo>
                    <a:pt x="4121" y="1213"/>
                  </a:lnTo>
                  <a:lnTo>
                    <a:pt x="4063" y="1219"/>
                  </a:lnTo>
                  <a:lnTo>
                    <a:pt x="4003" y="1226"/>
                  </a:lnTo>
                  <a:lnTo>
                    <a:pt x="3941" y="1229"/>
                  </a:lnTo>
                  <a:lnTo>
                    <a:pt x="3877" y="1229"/>
                  </a:lnTo>
                  <a:lnTo>
                    <a:pt x="3812" y="1227"/>
                  </a:lnTo>
                  <a:lnTo>
                    <a:pt x="3745" y="1224"/>
                  </a:lnTo>
                  <a:lnTo>
                    <a:pt x="3676" y="1216"/>
                  </a:lnTo>
                  <a:lnTo>
                    <a:pt x="3605" y="1206"/>
                  </a:lnTo>
                  <a:lnTo>
                    <a:pt x="3531" y="1195"/>
                  </a:lnTo>
                  <a:lnTo>
                    <a:pt x="3456" y="1179"/>
                  </a:lnTo>
                  <a:lnTo>
                    <a:pt x="3380" y="1161"/>
                  </a:lnTo>
                  <a:lnTo>
                    <a:pt x="3301" y="1140"/>
                  </a:lnTo>
                  <a:lnTo>
                    <a:pt x="3220" y="1114"/>
                  </a:lnTo>
                  <a:lnTo>
                    <a:pt x="3220" y="1114"/>
                  </a:lnTo>
                  <a:lnTo>
                    <a:pt x="3061" y="1064"/>
                  </a:lnTo>
                  <a:lnTo>
                    <a:pt x="2905" y="1019"/>
                  </a:lnTo>
                  <a:lnTo>
                    <a:pt x="2756" y="977"/>
                  </a:lnTo>
                  <a:lnTo>
                    <a:pt x="2612" y="938"/>
                  </a:lnTo>
                  <a:lnTo>
                    <a:pt x="2473" y="906"/>
                  </a:lnTo>
                  <a:lnTo>
                    <a:pt x="2340" y="875"/>
                  </a:lnTo>
                  <a:lnTo>
                    <a:pt x="2211" y="851"/>
                  </a:lnTo>
                  <a:lnTo>
                    <a:pt x="2086" y="828"/>
                  </a:lnTo>
                  <a:lnTo>
                    <a:pt x="1966" y="811"/>
                  </a:lnTo>
                  <a:lnTo>
                    <a:pt x="1851" y="798"/>
                  </a:lnTo>
                  <a:lnTo>
                    <a:pt x="1739" y="788"/>
                  </a:lnTo>
                  <a:lnTo>
                    <a:pt x="1630" y="782"/>
                  </a:lnTo>
                  <a:lnTo>
                    <a:pt x="1526" y="780"/>
                  </a:lnTo>
                  <a:lnTo>
                    <a:pt x="1426" y="780"/>
                  </a:lnTo>
                  <a:lnTo>
                    <a:pt x="1329" y="785"/>
                  </a:lnTo>
                  <a:lnTo>
                    <a:pt x="1235" y="795"/>
                  </a:lnTo>
                  <a:lnTo>
                    <a:pt x="1143" y="806"/>
                  </a:lnTo>
                  <a:lnTo>
                    <a:pt x="1099" y="814"/>
                  </a:lnTo>
                  <a:lnTo>
                    <a:pt x="1054" y="822"/>
                  </a:lnTo>
                  <a:lnTo>
                    <a:pt x="1011" y="830"/>
                  </a:lnTo>
                  <a:lnTo>
                    <a:pt x="970" y="840"/>
                  </a:lnTo>
                  <a:lnTo>
                    <a:pt x="927" y="851"/>
                  </a:lnTo>
                  <a:lnTo>
                    <a:pt x="885" y="862"/>
                  </a:lnTo>
                  <a:lnTo>
                    <a:pt x="804" y="888"/>
                  </a:lnTo>
                  <a:lnTo>
                    <a:pt x="725" y="917"/>
                  </a:lnTo>
                  <a:lnTo>
                    <a:pt x="647" y="950"/>
                  </a:lnTo>
                  <a:lnTo>
                    <a:pt x="571" y="985"/>
                  </a:lnTo>
                  <a:lnTo>
                    <a:pt x="496" y="1024"/>
                  </a:lnTo>
                  <a:lnTo>
                    <a:pt x="424" y="1064"/>
                  </a:lnTo>
                  <a:lnTo>
                    <a:pt x="352" y="1109"/>
                  </a:lnTo>
                  <a:lnTo>
                    <a:pt x="280" y="1156"/>
                  </a:lnTo>
                  <a:lnTo>
                    <a:pt x="210" y="1208"/>
                  </a:lnTo>
                  <a:lnTo>
                    <a:pt x="139" y="1261"/>
                  </a:lnTo>
                  <a:lnTo>
                    <a:pt x="70" y="1316"/>
                  </a:lnTo>
                  <a:lnTo>
                    <a:pt x="0" y="137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631329" name="Freeform 97"/>
            <p:cNvSpPr>
              <a:spLocks/>
            </p:cNvSpPr>
            <p:nvPr/>
          </p:nvSpPr>
          <p:spPr bwMode="auto">
            <a:xfrm>
              <a:off x="1229" y="911"/>
              <a:ext cx="5314" cy="745"/>
            </a:xfrm>
            <a:custGeom>
              <a:avLst/>
              <a:gdLst/>
              <a:ahLst/>
              <a:cxnLst>
                <a:cxn ang="0">
                  <a:pos x="5314" y="0"/>
                </a:cxn>
                <a:cxn ang="0">
                  <a:pos x="5296" y="71"/>
                </a:cxn>
                <a:cxn ang="0">
                  <a:pos x="5271" y="153"/>
                </a:cxn>
                <a:cxn ang="0">
                  <a:pos x="5233" y="257"/>
                </a:cxn>
                <a:cxn ang="0">
                  <a:pos x="5180" y="376"/>
                </a:cxn>
                <a:cxn ang="0">
                  <a:pos x="5112" y="507"/>
                </a:cxn>
                <a:cxn ang="0">
                  <a:pos x="5050" y="609"/>
                </a:cxn>
                <a:cxn ang="0">
                  <a:pos x="5003" y="678"/>
                </a:cxn>
                <a:cxn ang="0">
                  <a:pos x="4950" y="746"/>
                </a:cxn>
                <a:cxn ang="0">
                  <a:pos x="4893" y="812"/>
                </a:cxn>
                <a:cxn ang="0">
                  <a:pos x="4830" y="878"/>
                </a:cxn>
                <a:cxn ang="0">
                  <a:pos x="4762" y="940"/>
                </a:cxn>
                <a:cxn ang="0">
                  <a:pos x="4689" y="999"/>
                </a:cxn>
                <a:cxn ang="0">
                  <a:pos x="4610" y="1054"/>
                </a:cxn>
                <a:cxn ang="0">
                  <a:pos x="4524" y="1104"/>
                </a:cxn>
                <a:cxn ang="0">
                  <a:pos x="4432" y="1150"/>
                </a:cxn>
                <a:cxn ang="0">
                  <a:pos x="4335" y="1188"/>
                </a:cxn>
                <a:cxn ang="0">
                  <a:pos x="4229" y="1219"/>
                </a:cxn>
                <a:cxn ang="0">
                  <a:pos x="4118" y="1243"/>
                </a:cxn>
                <a:cxn ang="0">
                  <a:pos x="4000" y="1259"/>
                </a:cxn>
                <a:cxn ang="0">
                  <a:pos x="3875" y="1266"/>
                </a:cxn>
                <a:cxn ang="0">
                  <a:pos x="3742" y="1263"/>
                </a:cxn>
                <a:cxn ang="0">
                  <a:pos x="3602" y="1248"/>
                </a:cxn>
                <a:cxn ang="0">
                  <a:pos x="3453" y="1224"/>
                </a:cxn>
                <a:cxn ang="0">
                  <a:pos x="3298" y="1187"/>
                </a:cxn>
                <a:cxn ang="0">
                  <a:pos x="3217" y="1164"/>
                </a:cxn>
                <a:cxn ang="0">
                  <a:pos x="2899" y="1074"/>
                </a:cxn>
                <a:cxn ang="0">
                  <a:pos x="2605" y="999"/>
                </a:cxn>
                <a:cxn ang="0">
                  <a:pos x="2333" y="941"/>
                </a:cxn>
                <a:cxn ang="0">
                  <a:pos x="2079" y="899"/>
                </a:cxn>
                <a:cxn ang="0">
                  <a:pos x="1843" y="872"/>
                </a:cxn>
                <a:cxn ang="0">
                  <a:pos x="1622" y="861"/>
                </a:cxn>
                <a:cxn ang="0">
                  <a:pos x="1418" y="864"/>
                </a:cxn>
                <a:cxn ang="0">
                  <a:pos x="1226" y="882"/>
                </a:cxn>
                <a:cxn ang="0">
                  <a:pos x="1134" y="896"/>
                </a:cxn>
                <a:cxn ang="0">
                  <a:pos x="1047" y="912"/>
                </a:cxn>
                <a:cxn ang="0">
                  <a:pos x="961" y="933"/>
                </a:cxn>
                <a:cxn ang="0">
                  <a:pos x="878" y="957"/>
                </a:cxn>
                <a:cxn ang="0">
                  <a:pos x="718" y="1016"/>
                </a:cxn>
                <a:cxn ang="0">
                  <a:pos x="565" y="1087"/>
                </a:cxn>
                <a:cxn ang="0">
                  <a:pos x="419" y="1171"/>
                </a:cxn>
                <a:cxn ang="0">
                  <a:pos x="276" y="1266"/>
                </a:cxn>
                <a:cxn ang="0">
                  <a:pos x="138" y="1372"/>
                </a:cxn>
                <a:cxn ang="0">
                  <a:pos x="0" y="1490"/>
                </a:cxn>
              </a:cxnLst>
              <a:rect l="0" t="0" r="r" b="b"/>
              <a:pathLst>
                <a:path w="5314" h="1490">
                  <a:moveTo>
                    <a:pt x="5314" y="0"/>
                  </a:moveTo>
                  <a:lnTo>
                    <a:pt x="5314" y="0"/>
                  </a:lnTo>
                  <a:lnTo>
                    <a:pt x="5309" y="19"/>
                  </a:lnTo>
                  <a:lnTo>
                    <a:pt x="5296" y="71"/>
                  </a:lnTo>
                  <a:lnTo>
                    <a:pt x="5284" y="110"/>
                  </a:lnTo>
                  <a:lnTo>
                    <a:pt x="5271" y="153"/>
                  </a:lnTo>
                  <a:lnTo>
                    <a:pt x="5254" y="202"/>
                  </a:lnTo>
                  <a:lnTo>
                    <a:pt x="5233" y="257"/>
                  </a:lnTo>
                  <a:lnTo>
                    <a:pt x="5208" y="315"/>
                  </a:lnTo>
                  <a:lnTo>
                    <a:pt x="5180" y="376"/>
                  </a:lnTo>
                  <a:lnTo>
                    <a:pt x="5148" y="441"/>
                  </a:lnTo>
                  <a:lnTo>
                    <a:pt x="5112" y="507"/>
                  </a:lnTo>
                  <a:lnTo>
                    <a:pt x="5072" y="575"/>
                  </a:lnTo>
                  <a:lnTo>
                    <a:pt x="5050" y="609"/>
                  </a:lnTo>
                  <a:lnTo>
                    <a:pt x="5026" y="644"/>
                  </a:lnTo>
                  <a:lnTo>
                    <a:pt x="5003" y="678"/>
                  </a:lnTo>
                  <a:lnTo>
                    <a:pt x="4976" y="712"/>
                  </a:lnTo>
                  <a:lnTo>
                    <a:pt x="4950" y="746"/>
                  </a:lnTo>
                  <a:lnTo>
                    <a:pt x="4922" y="780"/>
                  </a:lnTo>
                  <a:lnTo>
                    <a:pt x="4893" y="812"/>
                  </a:lnTo>
                  <a:lnTo>
                    <a:pt x="4862" y="846"/>
                  </a:lnTo>
                  <a:lnTo>
                    <a:pt x="4830" y="878"/>
                  </a:lnTo>
                  <a:lnTo>
                    <a:pt x="4797" y="909"/>
                  </a:lnTo>
                  <a:lnTo>
                    <a:pt x="4762" y="940"/>
                  </a:lnTo>
                  <a:lnTo>
                    <a:pt x="4726" y="970"/>
                  </a:lnTo>
                  <a:lnTo>
                    <a:pt x="4689" y="999"/>
                  </a:lnTo>
                  <a:lnTo>
                    <a:pt x="4650" y="1027"/>
                  </a:lnTo>
                  <a:lnTo>
                    <a:pt x="4610" y="1054"/>
                  </a:lnTo>
                  <a:lnTo>
                    <a:pt x="4568" y="1080"/>
                  </a:lnTo>
                  <a:lnTo>
                    <a:pt x="4524" y="1104"/>
                  </a:lnTo>
                  <a:lnTo>
                    <a:pt x="4479" y="1127"/>
                  </a:lnTo>
                  <a:lnTo>
                    <a:pt x="4432" y="1150"/>
                  </a:lnTo>
                  <a:lnTo>
                    <a:pt x="4385" y="1169"/>
                  </a:lnTo>
                  <a:lnTo>
                    <a:pt x="4335" y="1188"/>
                  </a:lnTo>
                  <a:lnTo>
                    <a:pt x="4283" y="1205"/>
                  </a:lnTo>
                  <a:lnTo>
                    <a:pt x="4229" y="1219"/>
                  </a:lnTo>
                  <a:lnTo>
                    <a:pt x="4175" y="1232"/>
                  </a:lnTo>
                  <a:lnTo>
                    <a:pt x="4118" y="1243"/>
                  </a:lnTo>
                  <a:lnTo>
                    <a:pt x="4060" y="1251"/>
                  </a:lnTo>
                  <a:lnTo>
                    <a:pt x="4000" y="1259"/>
                  </a:lnTo>
                  <a:lnTo>
                    <a:pt x="3939" y="1263"/>
                  </a:lnTo>
                  <a:lnTo>
                    <a:pt x="3875" y="1266"/>
                  </a:lnTo>
                  <a:lnTo>
                    <a:pt x="3810" y="1264"/>
                  </a:lnTo>
                  <a:lnTo>
                    <a:pt x="3742" y="1263"/>
                  </a:lnTo>
                  <a:lnTo>
                    <a:pt x="3673" y="1256"/>
                  </a:lnTo>
                  <a:lnTo>
                    <a:pt x="3602" y="1248"/>
                  </a:lnTo>
                  <a:lnTo>
                    <a:pt x="3528" y="1237"/>
                  </a:lnTo>
                  <a:lnTo>
                    <a:pt x="3453" y="1224"/>
                  </a:lnTo>
                  <a:lnTo>
                    <a:pt x="3377" y="1206"/>
                  </a:lnTo>
                  <a:lnTo>
                    <a:pt x="3298" y="1187"/>
                  </a:lnTo>
                  <a:lnTo>
                    <a:pt x="3217" y="1164"/>
                  </a:lnTo>
                  <a:lnTo>
                    <a:pt x="3217" y="1164"/>
                  </a:lnTo>
                  <a:lnTo>
                    <a:pt x="3055" y="1116"/>
                  </a:lnTo>
                  <a:lnTo>
                    <a:pt x="2899" y="1074"/>
                  </a:lnTo>
                  <a:lnTo>
                    <a:pt x="2751" y="1033"/>
                  </a:lnTo>
                  <a:lnTo>
                    <a:pt x="2605" y="999"/>
                  </a:lnTo>
                  <a:lnTo>
                    <a:pt x="2466" y="969"/>
                  </a:lnTo>
                  <a:lnTo>
                    <a:pt x="2333" y="941"/>
                  </a:lnTo>
                  <a:lnTo>
                    <a:pt x="2202" y="919"/>
                  </a:lnTo>
                  <a:lnTo>
                    <a:pt x="2079" y="899"/>
                  </a:lnTo>
                  <a:lnTo>
                    <a:pt x="1958" y="885"/>
                  </a:lnTo>
                  <a:lnTo>
                    <a:pt x="1843" y="872"/>
                  </a:lnTo>
                  <a:lnTo>
                    <a:pt x="1730" y="865"/>
                  </a:lnTo>
                  <a:lnTo>
                    <a:pt x="1622" y="861"/>
                  </a:lnTo>
                  <a:lnTo>
                    <a:pt x="1518" y="861"/>
                  </a:lnTo>
                  <a:lnTo>
                    <a:pt x="1418" y="864"/>
                  </a:lnTo>
                  <a:lnTo>
                    <a:pt x="1321" y="872"/>
                  </a:lnTo>
                  <a:lnTo>
                    <a:pt x="1226" y="882"/>
                  </a:lnTo>
                  <a:lnTo>
                    <a:pt x="1180" y="888"/>
                  </a:lnTo>
                  <a:lnTo>
                    <a:pt x="1134" y="896"/>
                  </a:lnTo>
                  <a:lnTo>
                    <a:pt x="1090" y="904"/>
                  </a:lnTo>
                  <a:lnTo>
                    <a:pt x="1047" y="912"/>
                  </a:lnTo>
                  <a:lnTo>
                    <a:pt x="1004" y="924"/>
                  </a:lnTo>
                  <a:lnTo>
                    <a:pt x="961" y="933"/>
                  </a:lnTo>
                  <a:lnTo>
                    <a:pt x="919" y="945"/>
                  </a:lnTo>
                  <a:lnTo>
                    <a:pt x="878" y="957"/>
                  </a:lnTo>
                  <a:lnTo>
                    <a:pt x="797" y="985"/>
                  </a:lnTo>
                  <a:lnTo>
                    <a:pt x="718" y="1016"/>
                  </a:lnTo>
                  <a:lnTo>
                    <a:pt x="640" y="1050"/>
                  </a:lnTo>
                  <a:lnTo>
                    <a:pt x="565" y="1087"/>
                  </a:lnTo>
                  <a:lnTo>
                    <a:pt x="492" y="1127"/>
                  </a:lnTo>
                  <a:lnTo>
                    <a:pt x="419" y="1171"/>
                  </a:lnTo>
                  <a:lnTo>
                    <a:pt x="347" y="1216"/>
                  </a:lnTo>
                  <a:lnTo>
                    <a:pt x="276" y="1266"/>
                  </a:lnTo>
                  <a:lnTo>
                    <a:pt x="207" y="1318"/>
                  </a:lnTo>
                  <a:lnTo>
                    <a:pt x="138" y="1372"/>
                  </a:lnTo>
                  <a:lnTo>
                    <a:pt x="70" y="1431"/>
                  </a:lnTo>
                  <a:lnTo>
                    <a:pt x="0" y="149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631330" name="Freeform 98"/>
            <p:cNvSpPr>
              <a:spLocks/>
            </p:cNvSpPr>
            <p:nvPr/>
          </p:nvSpPr>
          <p:spPr bwMode="auto">
            <a:xfrm>
              <a:off x="1272" y="882"/>
              <a:ext cx="5291" cy="803"/>
            </a:xfrm>
            <a:custGeom>
              <a:avLst/>
              <a:gdLst/>
              <a:ahLst/>
              <a:cxnLst>
                <a:cxn ang="0">
                  <a:pos x="5291" y="0"/>
                </a:cxn>
                <a:cxn ang="0">
                  <a:pos x="5273" y="73"/>
                </a:cxn>
                <a:cxn ang="0">
                  <a:pos x="5250" y="155"/>
                </a:cxn>
                <a:cxn ang="0">
                  <a:pos x="5214" y="260"/>
                </a:cxn>
                <a:cxn ang="0">
                  <a:pos x="5162" y="381"/>
                </a:cxn>
                <a:cxn ang="0">
                  <a:pos x="5097" y="515"/>
                </a:cxn>
                <a:cxn ang="0">
                  <a:pos x="5036" y="618"/>
                </a:cxn>
                <a:cxn ang="0">
                  <a:pos x="4989" y="688"/>
                </a:cxn>
                <a:cxn ang="0">
                  <a:pos x="4937" y="757"/>
                </a:cxn>
                <a:cxn ang="0">
                  <a:pos x="4882" y="827"/>
                </a:cxn>
                <a:cxn ang="0">
                  <a:pos x="4821" y="893"/>
                </a:cxn>
                <a:cxn ang="0">
                  <a:pos x="4753" y="956"/>
                </a:cxn>
                <a:cxn ang="0">
                  <a:pos x="4681" y="1017"/>
                </a:cxn>
                <a:cxn ang="0">
                  <a:pos x="4603" y="1074"/>
                </a:cxn>
                <a:cxn ang="0">
                  <a:pos x="4518" y="1127"/>
                </a:cxn>
                <a:cxn ang="0">
                  <a:pos x="4426" y="1174"/>
                </a:cxn>
                <a:cxn ang="0">
                  <a:pos x="4329" y="1214"/>
                </a:cxn>
                <a:cxn ang="0">
                  <a:pos x="4225" y="1248"/>
                </a:cxn>
                <a:cxn ang="0">
                  <a:pos x="4114" y="1274"/>
                </a:cxn>
                <a:cxn ang="0">
                  <a:pos x="3996" y="1292"/>
                </a:cxn>
                <a:cxn ang="0">
                  <a:pos x="3871" y="1301"/>
                </a:cxn>
                <a:cxn ang="0">
                  <a:pos x="3738" y="1301"/>
                </a:cxn>
                <a:cxn ang="0">
                  <a:pos x="3598" y="1290"/>
                </a:cxn>
                <a:cxn ang="0">
                  <a:pos x="3449" y="1267"/>
                </a:cxn>
                <a:cxn ang="0">
                  <a:pos x="3292" y="1233"/>
                </a:cxn>
                <a:cxn ang="0">
                  <a:pos x="3212" y="1212"/>
                </a:cxn>
                <a:cxn ang="0">
                  <a:pos x="2894" y="1129"/>
                </a:cxn>
                <a:cxn ang="0">
                  <a:pos x="2598" y="1059"/>
                </a:cxn>
                <a:cxn ang="0">
                  <a:pos x="2323" y="1007"/>
                </a:cxn>
                <a:cxn ang="0">
                  <a:pos x="2069" y="970"/>
                </a:cxn>
                <a:cxn ang="0">
                  <a:pos x="1833" y="948"/>
                </a:cxn>
                <a:cxn ang="0">
                  <a:pos x="1612" y="941"/>
                </a:cxn>
                <a:cxn ang="0">
                  <a:pos x="1408" y="948"/>
                </a:cxn>
                <a:cxn ang="0">
                  <a:pos x="1216" y="969"/>
                </a:cxn>
                <a:cxn ang="0">
                  <a:pos x="1126" y="985"/>
                </a:cxn>
                <a:cxn ang="0">
                  <a:pos x="1037" y="1004"/>
                </a:cxn>
                <a:cxn ang="0">
                  <a:pos x="953" y="1027"/>
                </a:cxn>
                <a:cxn ang="0">
                  <a:pos x="869" y="1053"/>
                </a:cxn>
                <a:cxn ang="0">
                  <a:pos x="789" y="1082"/>
                </a:cxn>
                <a:cxn ang="0">
                  <a:pos x="635" y="1150"/>
                </a:cxn>
                <a:cxn ang="0">
                  <a:pos x="486" y="1230"/>
                </a:cxn>
                <a:cxn ang="0">
                  <a:pos x="343" y="1324"/>
                </a:cxn>
                <a:cxn ang="0">
                  <a:pos x="204" y="1429"/>
                </a:cxn>
                <a:cxn ang="0">
                  <a:pos x="68" y="1545"/>
                </a:cxn>
              </a:cxnLst>
              <a:rect l="0" t="0" r="r" b="b"/>
              <a:pathLst>
                <a:path w="5291" h="1606">
                  <a:moveTo>
                    <a:pt x="5291" y="0"/>
                  </a:moveTo>
                  <a:lnTo>
                    <a:pt x="5291" y="0"/>
                  </a:lnTo>
                  <a:lnTo>
                    <a:pt x="5287" y="19"/>
                  </a:lnTo>
                  <a:lnTo>
                    <a:pt x="5273" y="73"/>
                  </a:lnTo>
                  <a:lnTo>
                    <a:pt x="5264" y="111"/>
                  </a:lnTo>
                  <a:lnTo>
                    <a:pt x="5250" y="155"/>
                  </a:lnTo>
                  <a:lnTo>
                    <a:pt x="5233" y="205"/>
                  </a:lnTo>
                  <a:lnTo>
                    <a:pt x="5214" y="260"/>
                  </a:lnTo>
                  <a:lnTo>
                    <a:pt x="5190" y="318"/>
                  </a:lnTo>
                  <a:lnTo>
                    <a:pt x="5162" y="381"/>
                  </a:lnTo>
                  <a:lnTo>
                    <a:pt x="5132" y="447"/>
                  </a:lnTo>
                  <a:lnTo>
                    <a:pt x="5097" y="515"/>
                  </a:lnTo>
                  <a:lnTo>
                    <a:pt x="5057" y="583"/>
                  </a:lnTo>
                  <a:lnTo>
                    <a:pt x="5036" y="618"/>
                  </a:lnTo>
                  <a:lnTo>
                    <a:pt x="5014" y="654"/>
                  </a:lnTo>
                  <a:lnTo>
                    <a:pt x="4989" y="688"/>
                  </a:lnTo>
                  <a:lnTo>
                    <a:pt x="4964" y="723"/>
                  </a:lnTo>
                  <a:lnTo>
                    <a:pt x="4937" y="757"/>
                  </a:lnTo>
                  <a:lnTo>
                    <a:pt x="4911" y="791"/>
                  </a:lnTo>
                  <a:lnTo>
                    <a:pt x="4882" y="827"/>
                  </a:lnTo>
                  <a:lnTo>
                    <a:pt x="4851" y="859"/>
                  </a:lnTo>
                  <a:lnTo>
                    <a:pt x="4821" y="893"/>
                  </a:lnTo>
                  <a:lnTo>
                    <a:pt x="4787" y="925"/>
                  </a:lnTo>
                  <a:lnTo>
                    <a:pt x="4753" y="956"/>
                  </a:lnTo>
                  <a:lnTo>
                    <a:pt x="4718" y="988"/>
                  </a:lnTo>
                  <a:lnTo>
                    <a:pt x="4681" y="1017"/>
                  </a:lnTo>
                  <a:lnTo>
                    <a:pt x="4642" y="1046"/>
                  </a:lnTo>
                  <a:lnTo>
                    <a:pt x="4603" y="1074"/>
                  </a:lnTo>
                  <a:lnTo>
                    <a:pt x="4561" y="1101"/>
                  </a:lnTo>
                  <a:lnTo>
                    <a:pt x="4518" y="1127"/>
                  </a:lnTo>
                  <a:lnTo>
                    <a:pt x="4472" y="1151"/>
                  </a:lnTo>
                  <a:lnTo>
                    <a:pt x="4426" y="1174"/>
                  </a:lnTo>
                  <a:lnTo>
                    <a:pt x="4379" y="1195"/>
                  </a:lnTo>
                  <a:lnTo>
                    <a:pt x="4329" y="1214"/>
                  </a:lnTo>
                  <a:lnTo>
                    <a:pt x="4278" y="1232"/>
                  </a:lnTo>
                  <a:lnTo>
                    <a:pt x="4225" y="1248"/>
                  </a:lnTo>
                  <a:lnTo>
                    <a:pt x="4171" y="1263"/>
                  </a:lnTo>
                  <a:lnTo>
                    <a:pt x="4114" y="1274"/>
                  </a:lnTo>
                  <a:lnTo>
                    <a:pt x="4056" y="1284"/>
                  </a:lnTo>
                  <a:lnTo>
                    <a:pt x="3996" y="1292"/>
                  </a:lnTo>
                  <a:lnTo>
                    <a:pt x="3935" y="1298"/>
                  </a:lnTo>
                  <a:lnTo>
                    <a:pt x="3871" y="1301"/>
                  </a:lnTo>
                  <a:lnTo>
                    <a:pt x="3806" y="1303"/>
                  </a:lnTo>
                  <a:lnTo>
                    <a:pt x="3738" y="1301"/>
                  </a:lnTo>
                  <a:lnTo>
                    <a:pt x="3668" y="1296"/>
                  </a:lnTo>
                  <a:lnTo>
                    <a:pt x="3598" y="1290"/>
                  </a:lnTo>
                  <a:lnTo>
                    <a:pt x="3524" y="1280"/>
                  </a:lnTo>
                  <a:lnTo>
                    <a:pt x="3449" y="1267"/>
                  </a:lnTo>
                  <a:lnTo>
                    <a:pt x="3371" y="1253"/>
                  </a:lnTo>
                  <a:lnTo>
                    <a:pt x="3292" y="1233"/>
                  </a:lnTo>
                  <a:lnTo>
                    <a:pt x="3212" y="1212"/>
                  </a:lnTo>
                  <a:lnTo>
                    <a:pt x="3212" y="1212"/>
                  </a:lnTo>
                  <a:lnTo>
                    <a:pt x="3049" y="1167"/>
                  </a:lnTo>
                  <a:lnTo>
                    <a:pt x="2894" y="1129"/>
                  </a:lnTo>
                  <a:lnTo>
                    <a:pt x="2742" y="1091"/>
                  </a:lnTo>
                  <a:lnTo>
                    <a:pt x="2598" y="1059"/>
                  </a:lnTo>
                  <a:lnTo>
                    <a:pt x="2458" y="1032"/>
                  </a:lnTo>
                  <a:lnTo>
                    <a:pt x="2323" y="1007"/>
                  </a:lnTo>
                  <a:lnTo>
                    <a:pt x="2194" y="986"/>
                  </a:lnTo>
                  <a:lnTo>
                    <a:pt x="2069" y="970"/>
                  </a:lnTo>
                  <a:lnTo>
                    <a:pt x="1948" y="957"/>
                  </a:lnTo>
                  <a:lnTo>
                    <a:pt x="1833" y="948"/>
                  </a:lnTo>
                  <a:lnTo>
                    <a:pt x="1720" y="943"/>
                  </a:lnTo>
                  <a:lnTo>
                    <a:pt x="1612" y="941"/>
                  </a:lnTo>
                  <a:lnTo>
                    <a:pt x="1508" y="943"/>
                  </a:lnTo>
                  <a:lnTo>
                    <a:pt x="1408" y="948"/>
                  </a:lnTo>
                  <a:lnTo>
                    <a:pt x="1311" y="957"/>
                  </a:lnTo>
                  <a:lnTo>
                    <a:pt x="1216" y="969"/>
                  </a:lnTo>
                  <a:lnTo>
                    <a:pt x="1171" y="977"/>
                  </a:lnTo>
                  <a:lnTo>
                    <a:pt x="1126" y="985"/>
                  </a:lnTo>
                  <a:lnTo>
                    <a:pt x="1082" y="994"/>
                  </a:lnTo>
                  <a:lnTo>
                    <a:pt x="1037" y="1004"/>
                  </a:lnTo>
                  <a:lnTo>
                    <a:pt x="994" y="1015"/>
                  </a:lnTo>
                  <a:lnTo>
                    <a:pt x="953" y="1027"/>
                  </a:lnTo>
                  <a:lnTo>
                    <a:pt x="911" y="1040"/>
                  </a:lnTo>
                  <a:lnTo>
                    <a:pt x="869" y="1053"/>
                  </a:lnTo>
                  <a:lnTo>
                    <a:pt x="829" y="1067"/>
                  </a:lnTo>
                  <a:lnTo>
                    <a:pt x="789" y="1082"/>
                  </a:lnTo>
                  <a:lnTo>
                    <a:pt x="711" y="1114"/>
                  </a:lnTo>
                  <a:lnTo>
                    <a:pt x="635" y="1150"/>
                  </a:lnTo>
                  <a:lnTo>
                    <a:pt x="560" y="1188"/>
                  </a:lnTo>
                  <a:lnTo>
                    <a:pt x="486" y="1230"/>
                  </a:lnTo>
                  <a:lnTo>
                    <a:pt x="414" y="1275"/>
                  </a:lnTo>
                  <a:lnTo>
                    <a:pt x="343" y="1324"/>
                  </a:lnTo>
                  <a:lnTo>
                    <a:pt x="274" y="1374"/>
                  </a:lnTo>
                  <a:lnTo>
                    <a:pt x="204" y="1429"/>
                  </a:lnTo>
                  <a:lnTo>
                    <a:pt x="136" y="1485"/>
                  </a:lnTo>
                  <a:lnTo>
                    <a:pt x="68" y="1545"/>
                  </a:lnTo>
                  <a:lnTo>
                    <a:pt x="0" y="160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631331" name="Freeform 99"/>
            <p:cNvSpPr>
              <a:spLocks/>
            </p:cNvSpPr>
            <p:nvPr/>
          </p:nvSpPr>
          <p:spPr bwMode="auto">
            <a:xfrm>
              <a:off x="1317" y="854"/>
              <a:ext cx="5265" cy="860"/>
            </a:xfrm>
            <a:custGeom>
              <a:avLst/>
              <a:gdLst/>
              <a:ahLst/>
              <a:cxnLst>
                <a:cxn ang="0">
                  <a:pos x="5265" y="0"/>
                </a:cxn>
                <a:cxn ang="0">
                  <a:pos x="5249" y="73"/>
                </a:cxn>
                <a:cxn ang="0">
                  <a:pos x="5226" y="155"/>
                </a:cxn>
                <a:cxn ang="0">
                  <a:pos x="5191" y="262"/>
                </a:cxn>
                <a:cxn ang="0">
                  <a:pos x="5142" y="385"/>
                </a:cxn>
                <a:cxn ang="0">
                  <a:pos x="5078" y="520"/>
                </a:cxn>
                <a:cxn ang="0">
                  <a:pos x="5019" y="625"/>
                </a:cxn>
                <a:cxn ang="0">
                  <a:pos x="4974" y="696"/>
                </a:cxn>
                <a:cxn ang="0">
                  <a:pos x="4923" y="767"/>
                </a:cxn>
                <a:cxn ang="0">
                  <a:pos x="4869" y="838"/>
                </a:cxn>
                <a:cxn ang="0">
                  <a:pos x="4808" y="906"/>
                </a:cxn>
                <a:cxn ang="0">
                  <a:pos x="4741" y="971"/>
                </a:cxn>
                <a:cxn ang="0">
                  <a:pos x="4670" y="1034"/>
                </a:cxn>
                <a:cxn ang="0">
                  <a:pos x="4593" y="1093"/>
                </a:cxn>
                <a:cxn ang="0">
                  <a:pos x="4509" y="1147"/>
                </a:cxn>
                <a:cxn ang="0">
                  <a:pos x="4419" y="1195"/>
                </a:cxn>
                <a:cxn ang="0">
                  <a:pos x="4322" y="1239"/>
                </a:cxn>
                <a:cxn ang="0">
                  <a:pos x="4218" y="1274"/>
                </a:cxn>
                <a:cxn ang="0">
                  <a:pos x="4108" y="1303"/>
                </a:cxn>
                <a:cxn ang="0">
                  <a:pos x="3990" y="1324"/>
                </a:cxn>
                <a:cxn ang="0">
                  <a:pos x="3865" y="1336"/>
                </a:cxn>
                <a:cxn ang="0">
                  <a:pos x="3732" y="1337"/>
                </a:cxn>
                <a:cxn ang="0">
                  <a:pos x="3591" y="1329"/>
                </a:cxn>
                <a:cxn ang="0">
                  <a:pos x="3443" y="1311"/>
                </a:cxn>
                <a:cxn ang="0">
                  <a:pos x="3286" y="1279"/>
                </a:cxn>
                <a:cxn ang="0">
                  <a:pos x="3204" y="1260"/>
                </a:cxn>
                <a:cxn ang="0">
                  <a:pos x="2885" y="1181"/>
                </a:cxn>
                <a:cxn ang="0">
                  <a:pos x="2588" y="1119"/>
                </a:cxn>
                <a:cxn ang="0">
                  <a:pos x="2313" y="1071"/>
                </a:cxn>
                <a:cxn ang="0">
                  <a:pos x="2059" y="1039"/>
                </a:cxn>
                <a:cxn ang="0">
                  <a:pos x="1821" y="1022"/>
                </a:cxn>
                <a:cxn ang="0">
                  <a:pos x="1602" y="1019"/>
                </a:cxn>
                <a:cxn ang="0">
                  <a:pos x="1396" y="1031"/>
                </a:cxn>
                <a:cxn ang="0">
                  <a:pos x="1252" y="1048"/>
                </a:cxn>
                <a:cxn ang="0">
                  <a:pos x="1160" y="1064"/>
                </a:cxn>
                <a:cxn ang="0">
                  <a:pos x="1071" y="1084"/>
                </a:cxn>
                <a:cxn ang="0">
                  <a:pos x="985" y="1106"/>
                </a:cxn>
                <a:cxn ang="0">
                  <a:pos x="901" y="1132"/>
                </a:cxn>
                <a:cxn ang="0">
                  <a:pos x="820" y="1163"/>
                </a:cxn>
                <a:cxn ang="0">
                  <a:pos x="702" y="1213"/>
                </a:cxn>
                <a:cxn ang="0">
                  <a:pos x="552" y="1290"/>
                </a:cxn>
                <a:cxn ang="0">
                  <a:pos x="408" y="1381"/>
                </a:cxn>
                <a:cxn ang="0">
                  <a:pos x="269" y="1483"/>
                </a:cxn>
                <a:cxn ang="0">
                  <a:pos x="133" y="1596"/>
                </a:cxn>
                <a:cxn ang="0">
                  <a:pos x="0" y="1722"/>
                </a:cxn>
              </a:cxnLst>
              <a:rect l="0" t="0" r="r" b="b"/>
              <a:pathLst>
                <a:path w="5265" h="1722">
                  <a:moveTo>
                    <a:pt x="5265" y="0"/>
                  </a:moveTo>
                  <a:lnTo>
                    <a:pt x="5265" y="0"/>
                  </a:lnTo>
                  <a:lnTo>
                    <a:pt x="5262" y="20"/>
                  </a:lnTo>
                  <a:lnTo>
                    <a:pt x="5249" y="73"/>
                  </a:lnTo>
                  <a:lnTo>
                    <a:pt x="5238" y="112"/>
                  </a:lnTo>
                  <a:lnTo>
                    <a:pt x="5226" y="155"/>
                  </a:lnTo>
                  <a:lnTo>
                    <a:pt x="5210" y="205"/>
                  </a:lnTo>
                  <a:lnTo>
                    <a:pt x="5191" y="262"/>
                  </a:lnTo>
                  <a:lnTo>
                    <a:pt x="5169" y="322"/>
                  </a:lnTo>
                  <a:lnTo>
                    <a:pt x="5142" y="385"/>
                  </a:lnTo>
                  <a:lnTo>
                    <a:pt x="5113" y="451"/>
                  </a:lnTo>
                  <a:lnTo>
                    <a:pt x="5078" y="520"/>
                  </a:lnTo>
                  <a:lnTo>
                    <a:pt x="5040" y="590"/>
                  </a:lnTo>
                  <a:lnTo>
                    <a:pt x="5019" y="625"/>
                  </a:lnTo>
                  <a:lnTo>
                    <a:pt x="4997" y="661"/>
                  </a:lnTo>
                  <a:lnTo>
                    <a:pt x="4974" y="696"/>
                  </a:lnTo>
                  <a:lnTo>
                    <a:pt x="4949" y="732"/>
                  </a:lnTo>
                  <a:lnTo>
                    <a:pt x="4923" y="767"/>
                  </a:lnTo>
                  <a:lnTo>
                    <a:pt x="4897" y="803"/>
                  </a:lnTo>
                  <a:lnTo>
                    <a:pt x="4869" y="838"/>
                  </a:lnTo>
                  <a:lnTo>
                    <a:pt x="4838" y="872"/>
                  </a:lnTo>
                  <a:lnTo>
                    <a:pt x="4808" y="906"/>
                  </a:lnTo>
                  <a:lnTo>
                    <a:pt x="4776" y="938"/>
                  </a:lnTo>
                  <a:lnTo>
                    <a:pt x="4741" y="971"/>
                  </a:lnTo>
                  <a:lnTo>
                    <a:pt x="4706" y="1003"/>
                  </a:lnTo>
                  <a:lnTo>
                    <a:pt x="4670" y="1034"/>
                  </a:lnTo>
                  <a:lnTo>
                    <a:pt x="4631" y="1064"/>
                  </a:lnTo>
                  <a:lnTo>
                    <a:pt x="4593" y="1093"/>
                  </a:lnTo>
                  <a:lnTo>
                    <a:pt x="4551" y="1121"/>
                  </a:lnTo>
                  <a:lnTo>
                    <a:pt x="4509" y="1147"/>
                  </a:lnTo>
                  <a:lnTo>
                    <a:pt x="4465" y="1173"/>
                  </a:lnTo>
                  <a:lnTo>
                    <a:pt x="4419" y="1195"/>
                  </a:lnTo>
                  <a:lnTo>
                    <a:pt x="4370" y="1218"/>
                  </a:lnTo>
                  <a:lnTo>
                    <a:pt x="4322" y="1239"/>
                  </a:lnTo>
                  <a:lnTo>
                    <a:pt x="4270" y="1258"/>
                  </a:lnTo>
                  <a:lnTo>
                    <a:pt x="4218" y="1274"/>
                  </a:lnTo>
                  <a:lnTo>
                    <a:pt x="4163" y="1290"/>
                  </a:lnTo>
                  <a:lnTo>
                    <a:pt x="4108" y="1303"/>
                  </a:lnTo>
                  <a:lnTo>
                    <a:pt x="4050" y="1315"/>
                  </a:lnTo>
                  <a:lnTo>
                    <a:pt x="3990" y="1324"/>
                  </a:lnTo>
                  <a:lnTo>
                    <a:pt x="3929" y="1331"/>
                  </a:lnTo>
                  <a:lnTo>
                    <a:pt x="3865" y="1336"/>
                  </a:lnTo>
                  <a:lnTo>
                    <a:pt x="3800" y="1337"/>
                  </a:lnTo>
                  <a:lnTo>
                    <a:pt x="3732" y="1337"/>
                  </a:lnTo>
                  <a:lnTo>
                    <a:pt x="3662" y="1336"/>
                  </a:lnTo>
                  <a:lnTo>
                    <a:pt x="3591" y="1329"/>
                  </a:lnTo>
                  <a:lnTo>
                    <a:pt x="3518" y="1321"/>
                  </a:lnTo>
                  <a:lnTo>
                    <a:pt x="3443" y="1311"/>
                  </a:lnTo>
                  <a:lnTo>
                    <a:pt x="3365" y="1297"/>
                  </a:lnTo>
                  <a:lnTo>
                    <a:pt x="3286" y="1279"/>
                  </a:lnTo>
                  <a:lnTo>
                    <a:pt x="3204" y="1260"/>
                  </a:lnTo>
                  <a:lnTo>
                    <a:pt x="3204" y="1260"/>
                  </a:lnTo>
                  <a:lnTo>
                    <a:pt x="3042" y="1219"/>
                  </a:lnTo>
                  <a:lnTo>
                    <a:pt x="2885" y="1181"/>
                  </a:lnTo>
                  <a:lnTo>
                    <a:pt x="2733" y="1148"/>
                  </a:lnTo>
                  <a:lnTo>
                    <a:pt x="2588" y="1119"/>
                  </a:lnTo>
                  <a:lnTo>
                    <a:pt x="2447" y="1093"/>
                  </a:lnTo>
                  <a:lnTo>
                    <a:pt x="2313" y="1071"/>
                  </a:lnTo>
                  <a:lnTo>
                    <a:pt x="2184" y="1053"/>
                  </a:lnTo>
                  <a:lnTo>
                    <a:pt x="2059" y="1039"/>
                  </a:lnTo>
                  <a:lnTo>
                    <a:pt x="1938" y="1029"/>
                  </a:lnTo>
                  <a:lnTo>
                    <a:pt x="1821" y="1022"/>
                  </a:lnTo>
                  <a:lnTo>
                    <a:pt x="1709" y="1019"/>
                  </a:lnTo>
                  <a:lnTo>
                    <a:pt x="1602" y="1019"/>
                  </a:lnTo>
                  <a:lnTo>
                    <a:pt x="1498" y="1024"/>
                  </a:lnTo>
                  <a:lnTo>
                    <a:pt x="1396" y="1031"/>
                  </a:lnTo>
                  <a:lnTo>
                    <a:pt x="1299" y="1042"/>
                  </a:lnTo>
                  <a:lnTo>
                    <a:pt x="1252" y="1048"/>
                  </a:lnTo>
                  <a:lnTo>
                    <a:pt x="1206" y="1056"/>
                  </a:lnTo>
                  <a:lnTo>
                    <a:pt x="1160" y="1064"/>
                  </a:lnTo>
                  <a:lnTo>
                    <a:pt x="1116" y="1074"/>
                  </a:lnTo>
                  <a:lnTo>
                    <a:pt x="1071" y="1084"/>
                  </a:lnTo>
                  <a:lnTo>
                    <a:pt x="1027" y="1095"/>
                  </a:lnTo>
                  <a:lnTo>
                    <a:pt x="985" y="1106"/>
                  </a:lnTo>
                  <a:lnTo>
                    <a:pt x="942" y="1119"/>
                  </a:lnTo>
                  <a:lnTo>
                    <a:pt x="901" y="1132"/>
                  </a:lnTo>
                  <a:lnTo>
                    <a:pt x="860" y="1147"/>
                  </a:lnTo>
                  <a:lnTo>
                    <a:pt x="820" y="1163"/>
                  </a:lnTo>
                  <a:lnTo>
                    <a:pt x="780" y="1177"/>
                  </a:lnTo>
                  <a:lnTo>
                    <a:pt x="702" y="1213"/>
                  </a:lnTo>
                  <a:lnTo>
                    <a:pt x="626" y="1250"/>
                  </a:lnTo>
                  <a:lnTo>
                    <a:pt x="552" y="1290"/>
                  </a:lnTo>
                  <a:lnTo>
                    <a:pt x="479" y="1334"/>
                  </a:lnTo>
                  <a:lnTo>
                    <a:pt x="408" y="1381"/>
                  </a:lnTo>
                  <a:lnTo>
                    <a:pt x="338" y="1429"/>
                  </a:lnTo>
                  <a:lnTo>
                    <a:pt x="269" y="1483"/>
                  </a:lnTo>
                  <a:lnTo>
                    <a:pt x="201" y="1538"/>
                  </a:lnTo>
                  <a:lnTo>
                    <a:pt x="133" y="1596"/>
                  </a:lnTo>
                  <a:lnTo>
                    <a:pt x="66" y="1657"/>
                  </a:lnTo>
                  <a:lnTo>
                    <a:pt x="0" y="172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631332" name="Freeform 100"/>
            <p:cNvSpPr>
              <a:spLocks/>
            </p:cNvSpPr>
            <p:nvPr/>
          </p:nvSpPr>
          <p:spPr bwMode="auto">
            <a:xfrm>
              <a:off x="1361" y="825"/>
              <a:ext cx="5239" cy="918"/>
            </a:xfrm>
            <a:custGeom>
              <a:avLst/>
              <a:gdLst/>
              <a:ahLst/>
              <a:cxnLst>
                <a:cxn ang="0">
                  <a:pos x="5239" y="0"/>
                </a:cxn>
                <a:cxn ang="0">
                  <a:pos x="5223" y="74"/>
                </a:cxn>
                <a:cxn ang="0">
                  <a:pos x="5202" y="158"/>
                </a:cxn>
                <a:cxn ang="0">
                  <a:pos x="5169" y="265"/>
                </a:cxn>
                <a:cxn ang="0">
                  <a:pos x="5122" y="389"/>
                </a:cxn>
                <a:cxn ang="0">
                  <a:pos x="5061" y="527"/>
                </a:cxn>
                <a:cxn ang="0">
                  <a:pos x="5003" y="635"/>
                </a:cxn>
                <a:cxn ang="0">
                  <a:pos x="4958" y="706"/>
                </a:cxn>
                <a:cxn ang="0">
                  <a:pos x="4909" y="778"/>
                </a:cxn>
                <a:cxn ang="0">
                  <a:pos x="4855" y="850"/>
                </a:cxn>
                <a:cxn ang="0">
                  <a:pos x="4796" y="921"/>
                </a:cxn>
                <a:cxn ang="0">
                  <a:pos x="4730" y="987"/>
                </a:cxn>
                <a:cxn ang="0">
                  <a:pos x="4660" y="1051"/>
                </a:cxn>
                <a:cxn ang="0">
                  <a:pos x="4583" y="1113"/>
                </a:cxn>
                <a:cxn ang="0">
                  <a:pos x="4500" y="1168"/>
                </a:cxn>
                <a:cxn ang="0">
                  <a:pos x="4411" y="1219"/>
                </a:cxn>
                <a:cxn ang="0">
                  <a:pos x="4315" y="1265"/>
                </a:cxn>
                <a:cxn ang="0">
                  <a:pos x="4211" y="1303"/>
                </a:cxn>
                <a:cxn ang="0">
                  <a:pos x="4101" y="1334"/>
                </a:cxn>
                <a:cxn ang="0">
                  <a:pos x="3985" y="1357"/>
                </a:cxn>
                <a:cxn ang="0">
                  <a:pos x="3860" y="1371"/>
                </a:cxn>
                <a:cxn ang="0">
                  <a:pos x="3727" y="1376"/>
                </a:cxn>
                <a:cxn ang="0">
                  <a:pos x="3585" y="1371"/>
                </a:cxn>
                <a:cxn ang="0">
                  <a:pos x="3436" y="1355"/>
                </a:cxn>
                <a:cxn ang="0">
                  <a:pos x="3279" y="1326"/>
                </a:cxn>
                <a:cxn ang="0">
                  <a:pos x="3198" y="1308"/>
                </a:cxn>
                <a:cxn ang="0">
                  <a:pos x="2877" y="1235"/>
                </a:cxn>
                <a:cxn ang="0">
                  <a:pos x="2580" y="1179"/>
                </a:cxn>
                <a:cxn ang="0">
                  <a:pos x="2303" y="1137"/>
                </a:cxn>
                <a:cxn ang="0">
                  <a:pos x="2048" y="1109"/>
                </a:cxn>
                <a:cxn ang="0">
                  <a:pos x="1811" y="1097"/>
                </a:cxn>
                <a:cxn ang="0">
                  <a:pos x="1591" y="1100"/>
                </a:cxn>
                <a:cxn ang="0">
                  <a:pos x="1387" y="1114"/>
                </a:cxn>
                <a:cxn ang="0">
                  <a:pos x="1243" y="1135"/>
                </a:cxn>
                <a:cxn ang="0">
                  <a:pos x="1151" y="1153"/>
                </a:cxn>
                <a:cxn ang="0">
                  <a:pos x="1062" y="1174"/>
                </a:cxn>
                <a:cxn ang="0">
                  <a:pos x="976" y="1200"/>
                </a:cxn>
                <a:cxn ang="0">
                  <a:pos x="893" y="1227"/>
                </a:cxn>
                <a:cxn ang="0">
                  <a:pos x="812" y="1258"/>
                </a:cxn>
                <a:cxn ang="0">
                  <a:pos x="696" y="1311"/>
                </a:cxn>
                <a:cxn ang="0">
                  <a:pos x="546" y="1392"/>
                </a:cxn>
                <a:cxn ang="0">
                  <a:pos x="404" y="1486"/>
                </a:cxn>
                <a:cxn ang="0">
                  <a:pos x="267" y="1591"/>
                </a:cxn>
                <a:cxn ang="0">
                  <a:pos x="132" y="1709"/>
                </a:cxn>
                <a:cxn ang="0">
                  <a:pos x="0" y="1836"/>
                </a:cxn>
              </a:cxnLst>
              <a:rect l="0" t="0" r="r" b="b"/>
              <a:pathLst>
                <a:path w="5239" h="1836">
                  <a:moveTo>
                    <a:pt x="5239" y="0"/>
                  </a:moveTo>
                  <a:lnTo>
                    <a:pt x="5239" y="0"/>
                  </a:lnTo>
                  <a:lnTo>
                    <a:pt x="5236" y="20"/>
                  </a:lnTo>
                  <a:lnTo>
                    <a:pt x="5223" y="74"/>
                  </a:lnTo>
                  <a:lnTo>
                    <a:pt x="5215" y="113"/>
                  </a:lnTo>
                  <a:lnTo>
                    <a:pt x="5202" y="158"/>
                  </a:lnTo>
                  <a:lnTo>
                    <a:pt x="5187" y="209"/>
                  </a:lnTo>
                  <a:lnTo>
                    <a:pt x="5169" y="265"/>
                  </a:lnTo>
                  <a:lnTo>
                    <a:pt x="5148" y="325"/>
                  </a:lnTo>
                  <a:lnTo>
                    <a:pt x="5122" y="389"/>
                  </a:lnTo>
                  <a:lnTo>
                    <a:pt x="5093" y="457"/>
                  </a:lnTo>
                  <a:lnTo>
                    <a:pt x="5061" y="527"/>
                  </a:lnTo>
                  <a:lnTo>
                    <a:pt x="5023" y="598"/>
                  </a:lnTo>
                  <a:lnTo>
                    <a:pt x="5003" y="635"/>
                  </a:lnTo>
                  <a:lnTo>
                    <a:pt x="4982" y="670"/>
                  </a:lnTo>
                  <a:lnTo>
                    <a:pt x="4958" y="706"/>
                  </a:lnTo>
                  <a:lnTo>
                    <a:pt x="4934" y="743"/>
                  </a:lnTo>
                  <a:lnTo>
                    <a:pt x="4909" y="778"/>
                  </a:lnTo>
                  <a:lnTo>
                    <a:pt x="4883" y="814"/>
                  </a:lnTo>
                  <a:lnTo>
                    <a:pt x="4855" y="850"/>
                  </a:lnTo>
                  <a:lnTo>
                    <a:pt x="4826" y="885"/>
                  </a:lnTo>
                  <a:lnTo>
                    <a:pt x="4796" y="921"/>
                  </a:lnTo>
                  <a:lnTo>
                    <a:pt x="4764" y="954"/>
                  </a:lnTo>
                  <a:lnTo>
                    <a:pt x="4730" y="987"/>
                  </a:lnTo>
                  <a:lnTo>
                    <a:pt x="4696" y="1019"/>
                  </a:lnTo>
                  <a:lnTo>
                    <a:pt x="4660" y="1051"/>
                  </a:lnTo>
                  <a:lnTo>
                    <a:pt x="4622" y="1082"/>
                  </a:lnTo>
                  <a:lnTo>
                    <a:pt x="4583" y="1113"/>
                  </a:lnTo>
                  <a:lnTo>
                    <a:pt x="4543" y="1140"/>
                  </a:lnTo>
                  <a:lnTo>
                    <a:pt x="4500" y="1168"/>
                  </a:lnTo>
                  <a:lnTo>
                    <a:pt x="4457" y="1195"/>
                  </a:lnTo>
                  <a:lnTo>
                    <a:pt x="4411" y="1219"/>
                  </a:lnTo>
                  <a:lnTo>
                    <a:pt x="4364" y="1242"/>
                  </a:lnTo>
                  <a:lnTo>
                    <a:pt x="4315" y="1265"/>
                  </a:lnTo>
                  <a:lnTo>
                    <a:pt x="4264" y="1284"/>
                  </a:lnTo>
                  <a:lnTo>
                    <a:pt x="4211" y="1303"/>
                  </a:lnTo>
                  <a:lnTo>
                    <a:pt x="4157" y="1319"/>
                  </a:lnTo>
                  <a:lnTo>
                    <a:pt x="4101" y="1334"/>
                  </a:lnTo>
                  <a:lnTo>
                    <a:pt x="4043" y="1347"/>
                  </a:lnTo>
                  <a:lnTo>
                    <a:pt x="3985" y="1357"/>
                  </a:lnTo>
                  <a:lnTo>
                    <a:pt x="3922" y="1365"/>
                  </a:lnTo>
                  <a:lnTo>
                    <a:pt x="3860" y="1371"/>
                  </a:lnTo>
                  <a:lnTo>
                    <a:pt x="3793" y="1374"/>
                  </a:lnTo>
                  <a:lnTo>
                    <a:pt x="3727" y="1376"/>
                  </a:lnTo>
                  <a:lnTo>
                    <a:pt x="3657" y="1374"/>
                  </a:lnTo>
                  <a:lnTo>
                    <a:pt x="3585" y="1371"/>
                  </a:lnTo>
                  <a:lnTo>
                    <a:pt x="3513" y="1365"/>
                  </a:lnTo>
                  <a:lnTo>
                    <a:pt x="3436" y="1355"/>
                  </a:lnTo>
                  <a:lnTo>
                    <a:pt x="3359" y="1342"/>
                  </a:lnTo>
                  <a:lnTo>
                    <a:pt x="3279" y="1326"/>
                  </a:lnTo>
                  <a:lnTo>
                    <a:pt x="3198" y="1308"/>
                  </a:lnTo>
                  <a:lnTo>
                    <a:pt x="3198" y="1308"/>
                  </a:lnTo>
                  <a:lnTo>
                    <a:pt x="3034" y="1269"/>
                  </a:lnTo>
                  <a:lnTo>
                    <a:pt x="2877" y="1235"/>
                  </a:lnTo>
                  <a:lnTo>
                    <a:pt x="2726" y="1205"/>
                  </a:lnTo>
                  <a:lnTo>
                    <a:pt x="2580" y="1179"/>
                  </a:lnTo>
                  <a:lnTo>
                    <a:pt x="2439" y="1156"/>
                  </a:lnTo>
                  <a:lnTo>
                    <a:pt x="2303" y="1137"/>
                  </a:lnTo>
                  <a:lnTo>
                    <a:pt x="2174" y="1121"/>
                  </a:lnTo>
                  <a:lnTo>
                    <a:pt x="2048" y="1109"/>
                  </a:lnTo>
                  <a:lnTo>
                    <a:pt x="1927" y="1101"/>
                  </a:lnTo>
                  <a:lnTo>
                    <a:pt x="1811" y="1097"/>
                  </a:lnTo>
                  <a:lnTo>
                    <a:pt x="1699" y="1097"/>
                  </a:lnTo>
                  <a:lnTo>
                    <a:pt x="1591" y="1100"/>
                  </a:lnTo>
                  <a:lnTo>
                    <a:pt x="1487" y="1105"/>
                  </a:lnTo>
                  <a:lnTo>
                    <a:pt x="1387" y="1114"/>
                  </a:lnTo>
                  <a:lnTo>
                    <a:pt x="1290" y="1127"/>
                  </a:lnTo>
                  <a:lnTo>
                    <a:pt x="1243" y="1135"/>
                  </a:lnTo>
                  <a:lnTo>
                    <a:pt x="1197" y="1143"/>
                  </a:lnTo>
                  <a:lnTo>
                    <a:pt x="1151" y="1153"/>
                  </a:lnTo>
                  <a:lnTo>
                    <a:pt x="1107" y="1164"/>
                  </a:lnTo>
                  <a:lnTo>
                    <a:pt x="1062" y="1174"/>
                  </a:lnTo>
                  <a:lnTo>
                    <a:pt x="1019" y="1187"/>
                  </a:lnTo>
                  <a:lnTo>
                    <a:pt x="976" y="1200"/>
                  </a:lnTo>
                  <a:lnTo>
                    <a:pt x="934" y="1213"/>
                  </a:lnTo>
                  <a:lnTo>
                    <a:pt x="893" y="1227"/>
                  </a:lnTo>
                  <a:lnTo>
                    <a:pt x="853" y="1242"/>
                  </a:lnTo>
                  <a:lnTo>
                    <a:pt x="812" y="1258"/>
                  </a:lnTo>
                  <a:lnTo>
                    <a:pt x="772" y="1276"/>
                  </a:lnTo>
                  <a:lnTo>
                    <a:pt x="696" y="1311"/>
                  </a:lnTo>
                  <a:lnTo>
                    <a:pt x="619" y="1350"/>
                  </a:lnTo>
                  <a:lnTo>
                    <a:pt x="546" y="1392"/>
                  </a:lnTo>
                  <a:lnTo>
                    <a:pt x="473" y="1437"/>
                  </a:lnTo>
                  <a:lnTo>
                    <a:pt x="404" y="1486"/>
                  </a:lnTo>
                  <a:lnTo>
                    <a:pt x="335" y="1537"/>
                  </a:lnTo>
                  <a:lnTo>
                    <a:pt x="267" y="1591"/>
                  </a:lnTo>
                  <a:lnTo>
                    <a:pt x="199" y="1649"/>
                  </a:lnTo>
                  <a:lnTo>
                    <a:pt x="132" y="1709"/>
                  </a:lnTo>
                  <a:lnTo>
                    <a:pt x="67" y="1772"/>
                  </a:lnTo>
                  <a:lnTo>
                    <a:pt x="0" y="183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631333" name="Freeform 101"/>
            <p:cNvSpPr>
              <a:spLocks/>
            </p:cNvSpPr>
            <p:nvPr/>
          </p:nvSpPr>
          <p:spPr bwMode="auto">
            <a:xfrm>
              <a:off x="1407" y="796"/>
              <a:ext cx="5211" cy="976"/>
            </a:xfrm>
            <a:custGeom>
              <a:avLst/>
              <a:gdLst/>
              <a:ahLst/>
              <a:cxnLst>
                <a:cxn ang="0">
                  <a:pos x="5211" y="0"/>
                </a:cxn>
                <a:cxn ang="0">
                  <a:pos x="5197" y="76"/>
                </a:cxn>
                <a:cxn ang="0">
                  <a:pos x="5176" y="160"/>
                </a:cxn>
                <a:cxn ang="0">
                  <a:pos x="5144" y="268"/>
                </a:cxn>
                <a:cxn ang="0">
                  <a:pos x="5100" y="394"/>
                </a:cxn>
                <a:cxn ang="0">
                  <a:pos x="5040" y="533"/>
                </a:cxn>
                <a:cxn ang="0">
                  <a:pos x="4983" y="643"/>
                </a:cxn>
                <a:cxn ang="0">
                  <a:pos x="4940" y="715"/>
                </a:cxn>
                <a:cxn ang="0">
                  <a:pos x="4893" y="790"/>
                </a:cxn>
                <a:cxn ang="0">
                  <a:pos x="4839" y="862"/>
                </a:cxn>
                <a:cxn ang="0">
                  <a:pos x="4780" y="933"/>
                </a:cxn>
                <a:cxn ang="0">
                  <a:pos x="4716" y="1003"/>
                </a:cxn>
                <a:cxn ang="0">
                  <a:pos x="4647" y="1069"/>
                </a:cxn>
                <a:cxn ang="0">
                  <a:pos x="4571" y="1130"/>
                </a:cxn>
                <a:cxn ang="0">
                  <a:pos x="4489" y="1188"/>
                </a:cxn>
                <a:cxn ang="0">
                  <a:pos x="4400" y="1242"/>
                </a:cxn>
                <a:cxn ang="0">
                  <a:pos x="4305" y="1289"/>
                </a:cxn>
                <a:cxn ang="0">
                  <a:pos x="4203" y="1331"/>
                </a:cxn>
                <a:cxn ang="0">
                  <a:pos x="4093" y="1363"/>
                </a:cxn>
                <a:cxn ang="0">
                  <a:pos x="3976" y="1389"/>
                </a:cxn>
                <a:cxn ang="0">
                  <a:pos x="3851" y="1406"/>
                </a:cxn>
                <a:cxn ang="0">
                  <a:pos x="3718" y="1413"/>
                </a:cxn>
                <a:cxn ang="0">
                  <a:pos x="3578" y="1411"/>
                </a:cxn>
                <a:cxn ang="0">
                  <a:pos x="3428" y="1398"/>
                </a:cxn>
                <a:cxn ang="0">
                  <a:pos x="3271" y="1373"/>
                </a:cxn>
                <a:cxn ang="0">
                  <a:pos x="3188" y="1356"/>
                </a:cxn>
                <a:cxn ang="0">
                  <a:pos x="2867" y="1290"/>
                </a:cxn>
                <a:cxn ang="0">
                  <a:pos x="2568" y="1239"/>
                </a:cxn>
                <a:cxn ang="0">
                  <a:pos x="2292" y="1203"/>
                </a:cxn>
                <a:cxn ang="0">
                  <a:pos x="2037" y="1180"/>
                </a:cxn>
                <a:cxn ang="0">
                  <a:pos x="1799" y="1172"/>
                </a:cxn>
                <a:cxn ang="0">
                  <a:pos x="1580" y="1179"/>
                </a:cxn>
                <a:cxn ang="0">
                  <a:pos x="1376" y="1198"/>
                </a:cxn>
                <a:cxn ang="0">
                  <a:pos x="1231" y="1222"/>
                </a:cxn>
                <a:cxn ang="0">
                  <a:pos x="1140" y="1242"/>
                </a:cxn>
                <a:cxn ang="0">
                  <a:pos x="1052" y="1266"/>
                </a:cxn>
                <a:cxn ang="0">
                  <a:pos x="966" y="1292"/>
                </a:cxn>
                <a:cxn ang="0">
                  <a:pos x="883" y="1323"/>
                </a:cxn>
                <a:cxn ang="0">
                  <a:pos x="802" y="1355"/>
                </a:cxn>
                <a:cxn ang="0">
                  <a:pos x="687" y="1410"/>
                </a:cxn>
                <a:cxn ang="0">
                  <a:pos x="539" y="1495"/>
                </a:cxn>
                <a:cxn ang="0">
                  <a:pos x="398" y="1592"/>
                </a:cxn>
                <a:cxn ang="0">
                  <a:pos x="262" y="1700"/>
                </a:cxn>
                <a:cxn ang="0">
                  <a:pos x="130" y="1821"/>
                </a:cxn>
                <a:cxn ang="0">
                  <a:pos x="0" y="1952"/>
                </a:cxn>
              </a:cxnLst>
              <a:rect l="0" t="0" r="r" b="b"/>
              <a:pathLst>
                <a:path w="5211" h="1952">
                  <a:moveTo>
                    <a:pt x="5211" y="0"/>
                  </a:moveTo>
                  <a:lnTo>
                    <a:pt x="5211" y="0"/>
                  </a:lnTo>
                  <a:lnTo>
                    <a:pt x="5206" y="21"/>
                  </a:lnTo>
                  <a:lnTo>
                    <a:pt x="5197" y="76"/>
                  </a:lnTo>
                  <a:lnTo>
                    <a:pt x="5187" y="115"/>
                  </a:lnTo>
                  <a:lnTo>
                    <a:pt x="5176" y="160"/>
                  </a:lnTo>
                  <a:lnTo>
                    <a:pt x="5162" y="212"/>
                  </a:lnTo>
                  <a:lnTo>
                    <a:pt x="5144" y="268"/>
                  </a:lnTo>
                  <a:lnTo>
                    <a:pt x="5123" y="329"/>
                  </a:lnTo>
                  <a:lnTo>
                    <a:pt x="5100" y="394"/>
                  </a:lnTo>
                  <a:lnTo>
                    <a:pt x="5072" y="463"/>
                  </a:lnTo>
                  <a:lnTo>
                    <a:pt x="5040" y="533"/>
                  </a:lnTo>
                  <a:lnTo>
                    <a:pt x="5004" y="606"/>
                  </a:lnTo>
                  <a:lnTo>
                    <a:pt x="4983" y="643"/>
                  </a:lnTo>
                  <a:lnTo>
                    <a:pt x="4962" y="680"/>
                  </a:lnTo>
                  <a:lnTo>
                    <a:pt x="4940" y="715"/>
                  </a:lnTo>
                  <a:lnTo>
                    <a:pt x="4916" y="753"/>
                  </a:lnTo>
                  <a:lnTo>
                    <a:pt x="4893" y="790"/>
                  </a:lnTo>
                  <a:lnTo>
                    <a:pt x="4866" y="827"/>
                  </a:lnTo>
                  <a:lnTo>
                    <a:pt x="4839" y="862"/>
                  </a:lnTo>
                  <a:lnTo>
                    <a:pt x="4811" y="898"/>
                  </a:lnTo>
                  <a:lnTo>
                    <a:pt x="4780" y="933"/>
                  </a:lnTo>
                  <a:lnTo>
                    <a:pt x="4750" y="969"/>
                  </a:lnTo>
                  <a:lnTo>
                    <a:pt x="4716" y="1003"/>
                  </a:lnTo>
                  <a:lnTo>
                    <a:pt x="4683" y="1037"/>
                  </a:lnTo>
                  <a:lnTo>
                    <a:pt x="4647" y="1069"/>
                  </a:lnTo>
                  <a:lnTo>
                    <a:pt x="4609" y="1100"/>
                  </a:lnTo>
                  <a:lnTo>
                    <a:pt x="4571" y="1130"/>
                  </a:lnTo>
                  <a:lnTo>
                    <a:pt x="4530" y="1161"/>
                  </a:lnTo>
                  <a:lnTo>
                    <a:pt x="4489" y="1188"/>
                  </a:lnTo>
                  <a:lnTo>
                    <a:pt x="4446" y="1216"/>
                  </a:lnTo>
                  <a:lnTo>
                    <a:pt x="4400" y="1242"/>
                  </a:lnTo>
                  <a:lnTo>
                    <a:pt x="4354" y="1266"/>
                  </a:lnTo>
                  <a:lnTo>
                    <a:pt x="4305" y="1289"/>
                  </a:lnTo>
                  <a:lnTo>
                    <a:pt x="4255" y="1311"/>
                  </a:lnTo>
                  <a:lnTo>
                    <a:pt x="4203" y="1331"/>
                  </a:lnTo>
                  <a:lnTo>
                    <a:pt x="4148" y="1348"/>
                  </a:lnTo>
                  <a:lnTo>
                    <a:pt x="4093" y="1363"/>
                  </a:lnTo>
                  <a:lnTo>
                    <a:pt x="4036" y="1377"/>
                  </a:lnTo>
                  <a:lnTo>
                    <a:pt x="3976" y="1389"/>
                  </a:lnTo>
                  <a:lnTo>
                    <a:pt x="3915" y="1398"/>
                  </a:lnTo>
                  <a:lnTo>
                    <a:pt x="3851" y="1406"/>
                  </a:lnTo>
                  <a:lnTo>
                    <a:pt x="3786" y="1411"/>
                  </a:lnTo>
                  <a:lnTo>
                    <a:pt x="3718" y="1413"/>
                  </a:lnTo>
                  <a:lnTo>
                    <a:pt x="3649" y="1415"/>
                  </a:lnTo>
                  <a:lnTo>
                    <a:pt x="3578" y="1411"/>
                  </a:lnTo>
                  <a:lnTo>
                    <a:pt x="3504" y="1406"/>
                  </a:lnTo>
                  <a:lnTo>
                    <a:pt x="3428" y="1398"/>
                  </a:lnTo>
                  <a:lnTo>
                    <a:pt x="3350" y="1387"/>
                  </a:lnTo>
                  <a:lnTo>
                    <a:pt x="3271" y="1373"/>
                  </a:lnTo>
                  <a:lnTo>
                    <a:pt x="3188" y="1356"/>
                  </a:lnTo>
                  <a:lnTo>
                    <a:pt x="3188" y="1356"/>
                  </a:lnTo>
                  <a:lnTo>
                    <a:pt x="3025" y="1321"/>
                  </a:lnTo>
                  <a:lnTo>
                    <a:pt x="2867" y="1290"/>
                  </a:lnTo>
                  <a:lnTo>
                    <a:pt x="2716" y="1263"/>
                  </a:lnTo>
                  <a:lnTo>
                    <a:pt x="2568" y="1239"/>
                  </a:lnTo>
                  <a:lnTo>
                    <a:pt x="2428" y="1219"/>
                  </a:lnTo>
                  <a:lnTo>
                    <a:pt x="2292" y="1203"/>
                  </a:lnTo>
                  <a:lnTo>
                    <a:pt x="2162" y="1190"/>
                  </a:lnTo>
                  <a:lnTo>
                    <a:pt x="2037" y="1180"/>
                  </a:lnTo>
                  <a:lnTo>
                    <a:pt x="1916" y="1174"/>
                  </a:lnTo>
                  <a:lnTo>
                    <a:pt x="1799" y="1172"/>
                  </a:lnTo>
                  <a:lnTo>
                    <a:pt x="1688" y="1174"/>
                  </a:lnTo>
                  <a:lnTo>
                    <a:pt x="1580" y="1179"/>
                  </a:lnTo>
                  <a:lnTo>
                    <a:pt x="1476" y="1187"/>
                  </a:lnTo>
                  <a:lnTo>
                    <a:pt x="1376" y="1198"/>
                  </a:lnTo>
                  <a:lnTo>
                    <a:pt x="1279" y="1214"/>
                  </a:lnTo>
                  <a:lnTo>
                    <a:pt x="1231" y="1222"/>
                  </a:lnTo>
                  <a:lnTo>
                    <a:pt x="1186" y="1232"/>
                  </a:lnTo>
                  <a:lnTo>
                    <a:pt x="1140" y="1242"/>
                  </a:lnTo>
                  <a:lnTo>
                    <a:pt x="1095" y="1253"/>
                  </a:lnTo>
                  <a:lnTo>
                    <a:pt x="1052" y="1266"/>
                  </a:lnTo>
                  <a:lnTo>
                    <a:pt x="1009" y="1279"/>
                  </a:lnTo>
                  <a:lnTo>
                    <a:pt x="966" y="1292"/>
                  </a:lnTo>
                  <a:lnTo>
                    <a:pt x="925" y="1306"/>
                  </a:lnTo>
                  <a:lnTo>
                    <a:pt x="883" y="1323"/>
                  </a:lnTo>
                  <a:lnTo>
                    <a:pt x="843" y="1339"/>
                  </a:lnTo>
                  <a:lnTo>
                    <a:pt x="802" y="1355"/>
                  </a:lnTo>
                  <a:lnTo>
                    <a:pt x="763" y="1373"/>
                  </a:lnTo>
                  <a:lnTo>
                    <a:pt x="687" y="1410"/>
                  </a:lnTo>
                  <a:lnTo>
                    <a:pt x="612" y="1452"/>
                  </a:lnTo>
                  <a:lnTo>
                    <a:pt x="539" y="1495"/>
                  </a:lnTo>
                  <a:lnTo>
                    <a:pt x="468" y="1542"/>
                  </a:lnTo>
                  <a:lnTo>
                    <a:pt x="398" y="1592"/>
                  </a:lnTo>
                  <a:lnTo>
                    <a:pt x="329" y="1644"/>
                  </a:lnTo>
                  <a:lnTo>
                    <a:pt x="262" y="1700"/>
                  </a:lnTo>
                  <a:lnTo>
                    <a:pt x="196" y="1758"/>
                  </a:lnTo>
                  <a:lnTo>
                    <a:pt x="130" y="1821"/>
                  </a:lnTo>
                  <a:lnTo>
                    <a:pt x="65" y="1884"/>
                  </a:lnTo>
                  <a:lnTo>
                    <a:pt x="0" y="195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631334" name="Freeform 102"/>
            <p:cNvSpPr>
              <a:spLocks/>
            </p:cNvSpPr>
            <p:nvPr/>
          </p:nvSpPr>
          <p:spPr bwMode="auto">
            <a:xfrm>
              <a:off x="1454" y="767"/>
              <a:ext cx="5179" cy="1034"/>
            </a:xfrm>
            <a:custGeom>
              <a:avLst/>
              <a:gdLst/>
              <a:ahLst/>
              <a:cxnLst>
                <a:cxn ang="0">
                  <a:pos x="5179" y="0"/>
                </a:cxn>
                <a:cxn ang="0">
                  <a:pos x="5166" y="74"/>
                </a:cxn>
                <a:cxn ang="0">
                  <a:pos x="5148" y="159"/>
                </a:cxn>
                <a:cxn ang="0">
                  <a:pos x="5118" y="269"/>
                </a:cxn>
                <a:cxn ang="0">
                  <a:pos x="5075" y="397"/>
                </a:cxn>
                <a:cxn ang="0">
                  <a:pos x="5016" y="537"/>
                </a:cxn>
                <a:cxn ang="0">
                  <a:pos x="4962" y="649"/>
                </a:cxn>
                <a:cxn ang="0">
                  <a:pos x="4921" y="723"/>
                </a:cxn>
                <a:cxn ang="0">
                  <a:pos x="4873" y="799"/>
                </a:cxn>
                <a:cxn ang="0">
                  <a:pos x="4822" y="873"/>
                </a:cxn>
                <a:cxn ang="0">
                  <a:pos x="4764" y="946"/>
                </a:cxn>
                <a:cxn ang="0">
                  <a:pos x="4701" y="1015"/>
                </a:cxn>
                <a:cxn ang="0">
                  <a:pos x="4632" y="1083"/>
                </a:cxn>
                <a:cxn ang="0">
                  <a:pos x="4558" y="1148"/>
                </a:cxn>
                <a:cxn ang="0">
                  <a:pos x="4476" y="1207"/>
                </a:cxn>
                <a:cxn ang="0">
                  <a:pos x="4389" y="1262"/>
                </a:cxn>
                <a:cxn ang="0">
                  <a:pos x="4294" y="1312"/>
                </a:cxn>
                <a:cxn ang="0">
                  <a:pos x="4192" y="1356"/>
                </a:cxn>
                <a:cxn ang="0">
                  <a:pos x="4083" y="1391"/>
                </a:cxn>
                <a:cxn ang="0">
                  <a:pos x="3967" y="1419"/>
                </a:cxn>
                <a:cxn ang="0">
                  <a:pos x="3842" y="1438"/>
                </a:cxn>
                <a:cxn ang="0">
                  <a:pos x="3710" y="1450"/>
                </a:cxn>
                <a:cxn ang="0">
                  <a:pos x="3568" y="1450"/>
                </a:cxn>
                <a:cxn ang="0">
                  <a:pos x="3420" y="1440"/>
                </a:cxn>
                <a:cxn ang="0">
                  <a:pos x="3261" y="1417"/>
                </a:cxn>
                <a:cxn ang="0">
                  <a:pos x="3178" y="1403"/>
                </a:cxn>
                <a:cxn ang="0">
                  <a:pos x="2856" y="1343"/>
                </a:cxn>
                <a:cxn ang="0">
                  <a:pos x="2558" y="1296"/>
                </a:cxn>
                <a:cxn ang="0">
                  <a:pos x="2281" y="1265"/>
                </a:cxn>
                <a:cxn ang="0">
                  <a:pos x="2024" y="1249"/>
                </a:cxn>
                <a:cxn ang="0">
                  <a:pos x="1787" y="1246"/>
                </a:cxn>
                <a:cxn ang="0">
                  <a:pos x="1568" y="1256"/>
                </a:cxn>
                <a:cxn ang="0">
                  <a:pos x="1363" y="1280"/>
                </a:cxn>
                <a:cxn ang="0">
                  <a:pos x="1268" y="1298"/>
                </a:cxn>
                <a:cxn ang="0">
                  <a:pos x="1175" y="1319"/>
                </a:cxn>
                <a:cxn ang="0">
                  <a:pos x="1084" y="1341"/>
                </a:cxn>
                <a:cxn ang="0">
                  <a:pos x="998" y="1369"/>
                </a:cxn>
                <a:cxn ang="0">
                  <a:pos x="914" y="1398"/>
                </a:cxn>
                <a:cxn ang="0">
                  <a:pos x="833" y="1432"/>
                </a:cxn>
                <a:cxn ang="0">
                  <a:pos x="754" y="1467"/>
                </a:cxn>
                <a:cxn ang="0">
                  <a:pos x="678" y="1508"/>
                </a:cxn>
                <a:cxn ang="0">
                  <a:pos x="532" y="1595"/>
                </a:cxn>
                <a:cxn ang="0">
                  <a:pos x="392" y="1695"/>
                </a:cxn>
                <a:cxn ang="0">
                  <a:pos x="258" y="1808"/>
                </a:cxn>
                <a:cxn ang="0">
                  <a:pos x="128" y="1931"/>
                </a:cxn>
                <a:cxn ang="0">
                  <a:pos x="0" y="2066"/>
                </a:cxn>
              </a:cxnLst>
              <a:rect l="0" t="0" r="r" b="b"/>
              <a:pathLst>
                <a:path w="5179" h="2066">
                  <a:moveTo>
                    <a:pt x="5179" y="0"/>
                  </a:moveTo>
                  <a:lnTo>
                    <a:pt x="5179" y="0"/>
                  </a:lnTo>
                  <a:lnTo>
                    <a:pt x="5176" y="19"/>
                  </a:lnTo>
                  <a:lnTo>
                    <a:pt x="5166" y="74"/>
                  </a:lnTo>
                  <a:lnTo>
                    <a:pt x="5158" y="114"/>
                  </a:lnTo>
                  <a:lnTo>
                    <a:pt x="5148" y="159"/>
                  </a:lnTo>
                  <a:lnTo>
                    <a:pt x="5134" y="211"/>
                  </a:lnTo>
                  <a:lnTo>
                    <a:pt x="5118" y="269"/>
                  </a:lnTo>
                  <a:lnTo>
                    <a:pt x="5098" y="331"/>
                  </a:lnTo>
                  <a:lnTo>
                    <a:pt x="5075" y="397"/>
                  </a:lnTo>
                  <a:lnTo>
                    <a:pt x="5048" y="466"/>
                  </a:lnTo>
                  <a:lnTo>
                    <a:pt x="5016" y="537"/>
                  </a:lnTo>
                  <a:lnTo>
                    <a:pt x="4982" y="612"/>
                  </a:lnTo>
                  <a:lnTo>
                    <a:pt x="4962" y="649"/>
                  </a:lnTo>
                  <a:lnTo>
                    <a:pt x="4941" y="686"/>
                  </a:lnTo>
                  <a:lnTo>
                    <a:pt x="4921" y="723"/>
                  </a:lnTo>
                  <a:lnTo>
                    <a:pt x="4897" y="762"/>
                  </a:lnTo>
                  <a:lnTo>
                    <a:pt x="4873" y="799"/>
                  </a:lnTo>
                  <a:lnTo>
                    <a:pt x="4848" y="836"/>
                  </a:lnTo>
                  <a:lnTo>
                    <a:pt x="4822" y="873"/>
                  </a:lnTo>
                  <a:lnTo>
                    <a:pt x="4794" y="909"/>
                  </a:lnTo>
                  <a:lnTo>
                    <a:pt x="4764" y="946"/>
                  </a:lnTo>
                  <a:lnTo>
                    <a:pt x="4733" y="981"/>
                  </a:lnTo>
                  <a:lnTo>
                    <a:pt x="4701" y="1015"/>
                  </a:lnTo>
                  <a:lnTo>
                    <a:pt x="4668" y="1051"/>
                  </a:lnTo>
                  <a:lnTo>
                    <a:pt x="4632" y="1083"/>
                  </a:lnTo>
                  <a:lnTo>
                    <a:pt x="4596" y="1117"/>
                  </a:lnTo>
                  <a:lnTo>
                    <a:pt x="4558" y="1148"/>
                  </a:lnTo>
                  <a:lnTo>
                    <a:pt x="4518" y="1178"/>
                  </a:lnTo>
                  <a:lnTo>
                    <a:pt x="4476" y="1207"/>
                  </a:lnTo>
                  <a:lnTo>
                    <a:pt x="4433" y="1236"/>
                  </a:lnTo>
                  <a:lnTo>
                    <a:pt x="4389" y="1262"/>
                  </a:lnTo>
                  <a:lnTo>
                    <a:pt x="4342" y="1288"/>
                  </a:lnTo>
                  <a:lnTo>
                    <a:pt x="4294" y="1312"/>
                  </a:lnTo>
                  <a:lnTo>
                    <a:pt x="4244" y="1335"/>
                  </a:lnTo>
                  <a:lnTo>
                    <a:pt x="4192" y="1356"/>
                  </a:lnTo>
                  <a:lnTo>
                    <a:pt x="4139" y="1374"/>
                  </a:lnTo>
                  <a:lnTo>
                    <a:pt x="4083" y="1391"/>
                  </a:lnTo>
                  <a:lnTo>
                    <a:pt x="4026" y="1406"/>
                  </a:lnTo>
                  <a:lnTo>
                    <a:pt x="3967" y="1419"/>
                  </a:lnTo>
                  <a:lnTo>
                    <a:pt x="3906" y="1430"/>
                  </a:lnTo>
                  <a:lnTo>
                    <a:pt x="3842" y="1438"/>
                  </a:lnTo>
                  <a:lnTo>
                    <a:pt x="3777" y="1445"/>
                  </a:lnTo>
                  <a:lnTo>
                    <a:pt x="3710" y="1450"/>
                  </a:lnTo>
                  <a:lnTo>
                    <a:pt x="3641" y="1451"/>
                  </a:lnTo>
                  <a:lnTo>
                    <a:pt x="3568" y="1450"/>
                  </a:lnTo>
                  <a:lnTo>
                    <a:pt x="3495" y="1446"/>
                  </a:lnTo>
                  <a:lnTo>
                    <a:pt x="3420" y="1440"/>
                  </a:lnTo>
                  <a:lnTo>
                    <a:pt x="3341" y="1430"/>
                  </a:lnTo>
                  <a:lnTo>
                    <a:pt x="3261" y="1417"/>
                  </a:lnTo>
                  <a:lnTo>
                    <a:pt x="3178" y="1403"/>
                  </a:lnTo>
                  <a:lnTo>
                    <a:pt x="3178" y="1403"/>
                  </a:lnTo>
                  <a:lnTo>
                    <a:pt x="3014" y="1370"/>
                  </a:lnTo>
                  <a:lnTo>
                    <a:pt x="2856" y="1343"/>
                  </a:lnTo>
                  <a:lnTo>
                    <a:pt x="2703" y="1317"/>
                  </a:lnTo>
                  <a:lnTo>
                    <a:pt x="2558" y="1296"/>
                  </a:lnTo>
                  <a:lnTo>
                    <a:pt x="2416" y="1280"/>
                  </a:lnTo>
                  <a:lnTo>
                    <a:pt x="2281" y="1265"/>
                  </a:lnTo>
                  <a:lnTo>
                    <a:pt x="2149" y="1256"/>
                  </a:lnTo>
                  <a:lnTo>
                    <a:pt x="2024" y="1249"/>
                  </a:lnTo>
                  <a:lnTo>
                    <a:pt x="1904" y="1246"/>
                  </a:lnTo>
                  <a:lnTo>
                    <a:pt x="1787" y="1246"/>
                  </a:lnTo>
                  <a:lnTo>
                    <a:pt x="1674" y="1249"/>
                  </a:lnTo>
                  <a:lnTo>
                    <a:pt x="1568" y="1256"/>
                  </a:lnTo>
                  <a:lnTo>
                    <a:pt x="1463" y="1267"/>
                  </a:lnTo>
                  <a:lnTo>
                    <a:pt x="1363" y="1280"/>
                  </a:lnTo>
                  <a:lnTo>
                    <a:pt x="1315" y="1288"/>
                  </a:lnTo>
                  <a:lnTo>
                    <a:pt x="1268" y="1298"/>
                  </a:lnTo>
                  <a:lnTo>
                    <a:pt x="1220" y="1307"/>
                  </a:lnTo>
                  <a:lnTo>
                    <a:pt x="1175" y="1319"/>
                  </a:lnTo>
                  <a:lnTo>
                    <a:pt x="1129" y="1330"/>
                  </a:lnTo>
                  <a:lnTo>
                    <a:pt x="1084" y="1341"/>
                  </a:lnTo>
                  <a:lnTo>
                    <a:pt x="1041" y="1354"/>
                  </a:lnTo>
                  <a:lnTo>
                    <a:pt x="998" y="1369"/>
                  </a:lnTo>
                  <a:lnTo>
                    <a:pt x="955" y="1383"/>
                  </a:lnTo>
                  <a:lnTo>
                    <a:pt x="914" y="1398"/>
                  </a:lnTo>
                  <a:lnTo>
                    <a:pt x="873" y="1414"/>
                  </a:lnTo>
                  <a:lnTo>
                    <a:pt x="833" y="1432"/>
                  </a:lnTo>
                  <a:lnTo>
                    <a:pt x="793" y="1450"/>
                  </a:lnTo>
                  <a:lnTo>
                    <a:pt x="754" y="1467"/>
                  </a:lnTo>
                  <a:lnTo>
                    <a:pt x="716" y="1487"/>
                  </a:lnTo>
                  <a:lnTo>
                    <a:pt x="678" y="1508"/>
                  </a:lnTo>
                  <a:lnTo>
                    <a:pt x="604" y="1550"/>
                  </a:lnTo>
                  <a:lnTo>
                    <a:pt x="532" y="1595"/>
                  </a:lnTo>
                  <a:lnTo>
                    <a:pt x="461" y="1643"/>
                  </a:lnTo>
                  <a:lnTo>
                    <a:pt x="392" y="1695"/>
                  </a:lnTo>
                  <a:lnTo>
                    <a:pt x="325" y="1750"/>
                  </a:lnTo>
                  <a:lnTo>
                    <a:pt x="258" y="1808"/>
                  </a:lnTo>
                  <a:lnTo>
                    <a:pt x="193" y="1868"/>
                  </a:lnTo>
                  <a:lnTo>
                    <a:pt x="128" y="1931"/>
                  </a:lnTo>
                  <a:lnTo>
                    <a:pt x="64" y="1997"/>
                  </a:lnTo>
                  <a:lnTo>
                    <a:pt x="0" y="206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631335" name="Freeform 103"/>
            <p:cNvSpPr>
              <a:spLocks/>
            </p:cNvSpPr>
            <p:nvPr/>
          </p:nvSpPr>
          <p:spPr bwMode="auto">
            <a:xfrm>
              <a:off x="1501" y="738"/>
              <a:ext cx="5149" cy="1091"/>
            </a:xfrm>
            <a:custGeom>
              <a:avLst/>
              <a:gdLst/>
              <a:ahLst/>
              <a:cxnLst>
                <a:cxn ang="0">
                  <a:pos x="5149" y="0"/>
                </a:cxn>
                <a:cxn ang="0">
                  <a:pos x="5136" y="76"/>
                </a:cxn>
                <a:cxn ang="0">
                  <a:pos x="5119" y="162"/>
                </a:cxn>
                <a:cxn ang="0">
                  <a:pos x="5090" y="273"/>
                </a:cxn>
                <a:cxn ang="0">
                  <a:pos x="5050" y="402"/>
                </a:cxn>
                <a:cxn ang="0">
                  <a:pos x="4993" y="545"/>
                </a:cxn>
                <a:cxn ang="0">
                  <a:pos x="4940" y="658"/>
                </a:cxn>
                <a:cxn ang="0">
                  <a:pos x="4900" y="734"/>
                </a:cxn>
                <a:cxn ang="0">
                  <a:pos x="4854" y="809"/>
                </a:cxn>
                <a:cxn ang="0">
                  <a:pos x="4803" y="885"/>
                </a:cxn>
                <a:cxn ang="0">
                  <a:pos x="4747" y="960"/>
                </a:cxn>
                <a:cxn ang="0">
                  <a:pos x="4685" y="1032"/>
                </a:cxn>
                <a:cxn ang="0">
                  <a:pos x="4617" y="1102"/>
                </a:cxn>
                <a:cxn ang="0">
                  <a:pos x="4543" y="1168"/>
                </a:cxn>
                <a:cxn ang="0">
                  <a:pos x="4463" y="1229"/>
                </a:cxn>
                <a:cxn ang="0">
                  <a:pos x="4377" y="1287"/>
                </a:cxn>
                <a:cxn ang="0">
                  <a:pos x="4282" y="1337"/>
                </a:cxn>
                <a:cxn ang="0">
                  <a:pos x="4181" y="1384"/>
                </a:cxn>
                <a:cxn ang="0">
                  <a:pos x="4073" y="1421"/>
                </a:cxn>
                <a:cxn ang="0">
                  <a:pos x="3957" y="1452"/>
                </a:cxn>
                <a:cxn ang="0">
                  <a:pos x="3832" y="1475"/>
                </a:cxn>
                <a:cxn ang="0">
                  <a:pos x="3700" y="1488"/>
                </a:cxn>
                <a:cxn ang="0">
                  <a:pos x="3559" y="1491"/>
                </a:cxn>
                <a:cxn ang="0">
                  <a:pos x="3410" y="1483"/>
                </a:cxn>
                <a:cxn ang="0">
                  <a:pos x="3251" y="1465"/>
                </a:cxn>
                <a:cxn ang="0">
                  <a:pos x="3169" y="1450"/>
                </a:cxn>
                <a:cxn ang="0">
                  <a:pos x="2845" y="1397"/>
                </a:cxn>
                <a:cxn ang="0">
                  <a:pos x="2545" y="1358"/>
                </a:cxn>
                <a:cxn ang="0">
                  <a:pos x="2269" y="1333"/>
                </a:cxn>
                <a:cxn ang="0">
                  <a:pos x="2012" y="1321"/>
                </a:cxn>
                <a:cxn ang="0">
                  <a:pos x="1775" y="1323"/>
                </a:cxn>
                <a:cxn ang="0">
                  <a:pos x="1555" y="1337"/>
                </a:cxn>
                <a:cxn ang="0">
                  <a:pos x="1353" y="1366"/>
                </a:cxn>
                <a:cxn ang="0">
                  <a:pos x="1255" y="1384"/>
                </a:cxn>
                <a:cxn ang="0">
                  <a:pos x="1164" y="1407"/>
                </a:cxn>
                <a:cxn ang="0">
                  <a:pos x="1074" y="1433"/>
                </a:cxn>
                <a:cxn ang="0">
                  <a:pos x="987" y="1462"/>
                </a:cxn>
                <a:cxn ang="0">
                  <a:pos x="904" y="1492"/>
                </a:cxn>
                <a:cxn ang="0">
                  <a:pos x="824" y="1528"/>
                </a:cxn>
                <a:cxn ang="0">
                  <a:pos x="746" y="1567"/>
                </a:cxn>
                <a:cxn ang="0">
                  <a:pos x="669" y="1607"/>
                </a:cxn>
                <a:cxn ang="0">
                  <a:pos x="525" y="1699"/>
                </a:cxn>
                <a:cxn ang="0">
                  <a:pos x="386" y="1802"/>
                </a:cxn>
                <a:cxn ang="0">
                  <a:pos x="254" y="1917"/>
                </a:cxn>
                <a:cxn ang="0">
                  <a:pos x="127" y="2045"/>
                </a:cxn>
                <a:cxn ang="0">
                  <a:pos x="0" y="2182"/>
                </a:cxn>
              </a:cxnLst>
              <a:rect l="0" t="0" r="r" b="b"/>
              <a:pathLst>
                <a:path w="5149" h="2182">
                  <a:moveTo>
                    <a:pt x="5149" y="0"/>
                  </a:moveTo>
                  <a:lnTo>
                    <a:pt x="5149" y="0"/>
                  </a:lnTo>
                  <a:lnTo>
                    <a:pt x="5146" y="20"/>
                  </a:lnTo>
                  <a:lnTo>
                    <a:pt x="5136" y="76"/>
                  </a:lnTo>
                  <a:lnTo>
                    <a:pt x="5129" y="115"/>
                  </a:lnTo>
                  <a:lnTo>
                    <a:pt x="5119" y="162"/>
                  </a:lnTo>
                  <a:lnTo>
                    <a:pt x="5105" y="215"/>
                  </a:lnTo>
                  <a:lnTo>
                    <a:pt x="5090" y="273"/>
                  </a:lnTo>
                  <a:lnTo>
                    <a:pt x="5072" y="336"/>
                  </a:lnTo>
                  <a:lnTo>
                    <a:pt x="5050" y="402"/>
                  </a:lnTo>
                  <a:lnTo>
                    <a:pt x="5024" y="472"/>
                  </a:lnTo>
                  <a:lnTo>
                    <a:pt x="4993" y="545"/>
                  </a:lnTo>
                  <a:lnTo>
                    <a:pt x="4960" y="620"/>
                  </a:lnTo>
                  <a:lnTo>
                    <a:pt x="4940" y="658"/>
                  </a:lnTo>
                  <a:lnTo>
                    <a:pt x="4921" y="696"/>
                  </a:lnTo>
                  <a:lnTo>
                    <a:pt x="4900" y="734"/>
                  </a:lnTo>
                  <a:lnTo>
                    <a:pt x="4878" y="772"/>
                  </a:lnTo>
                  <a:lnTo>
                    <a:pt x="4854" y="809"/>
                  </a:lnTo>
                  <a:lnTo>
                    <a:pt x="4829" y="848"/>
                  </a:lnTo>
                  <a:lnTo>
                    <a:pt x="4803" y="885"/>
                  </a:lnTo>
                  <a:lnTo>
                    <a:pt x="4776" y="922"/>
                  </a:lnTo>
                  <a:lnTo>
                    <a:pt x="4747" y="960"/>
                  </a:lnTo>
                  <a:lnTo>
                    <a:pt x="4717" y="997"/>
                  </a:lnTo>
                  <a:lnTo>
                    <a:pt x="4685" y="1032"/>
                  </a:lnTo>
                  <a:lnTo>
                    <a:pt x="4651" y="1068"/>
                  </a:lnTo>
                  <a:lnTo>
                    <a:pt x="4617" y="1102"/>
                  </a:lnTo>
                  <a:lnTo>
                    <a:pt x="4581" y="1136"/>
                  </a:lnTo>
                  <a:lnTo>
                    <a:pt x="4543" y="1168"/>
                  </a:lnTo>
                  <a:lnTo>
                    <a:pt x="4504" y="1199"/>
                  </a:lnTo>
                  <a:lnTo>
                    <a:pt x="4463" y="1229"/>
                  </a:lnTo>
                  <a:lnTo>
                    <a:pt x="4421" y="1258"/>
                  </a:lnTo>
                  <a:lnTo>
                    <a:pt x="4377" y="1287"/>
                  </a:lnTo>
                  <a:lnTo>
                    <a:pt x="4331" y="1313"/>
                  </a:lnTo>
                  <a:lnTo>
                    <a:pt x="4282" y="1337"/>
                  </a:lnTo>
                  <a:lnTo>
                    <a:pt x="4232" y="1362"/>
                  </a:lnTo>
                  <a:lnTo>
                    <a:pt x="4181" y="1384"/>
                  </a:lnTo>
                  <a:lnTo>
                    <a:pt x="4128" y="1404"/>
                  </a:lnTo>
                  <a:lnTo>
                    <a:pt x="4073" y="1421"/>
                  </a:lnTo>
                  <a:lnTo>
                    <a:pt x="4016" y="1438"/>
                  </a:lnTo>
                  <a:lnTo>
                    <a:pt x="3957" y="1452"/>
                  </a:lnTo>
                  <a:lnTo>
                    <a:pt x="3896" y="1465"/>
                  </a:lnTo>
                  <a:lnTo>
                    <a:pt x="3832" y="1475"/>
                  </a:lnTo>
                  <a:lnTo>
                    <a:pt x="3767" y="1483"/>
                  </a:lnTo>
                  <a:lnTo>
                    <a:pt x="3700" y="1488"/>
                  </a:lnTo>
                  <a:lnTo>
                    <a:pt x="3631" y="1491"/>
                  </a:lnTo>
                  <a:lnTo>
                    <a:pt x="3559" y="1491"/>
                  </a:lnTo>
                  <a:lnTo>
                    <a:pt x="3485" y="1489"/>
                  </a:lnTo>
                  <a:lnTo>
                    <a:pt x="3410" y="1483"/>
                  </a:lnTo>
                  <a:lnTo>
                    <a:pt x="3331" y="1476"/>
                  </a:lnTo>
                  <a:lnTo>
                    <a:pt x="3251" y="1465"/>
                  </a:lnTo>
                  <a:lnTo>
                    <a:pt x="3169" y="1450"/>
                  </a:lnTo>
                  <a:lnTo>
                    <a:pt x="3169" y="1450"/>
                  </a:lnTo>
                  <a:lnTo>
                    <a:pt x="3003" y="1423"/>
                  </a:lnTo>
                  <a:lnTo>
                    <a:pt x="2845" y="1397"/>
                  </a:lnTo>
                  <a:lnTo>
                    <a:pt x="2692" y="1376"/>
                  </a:lnTo>
                  <a:lnTo>
                    <a:pt x="2545" y="1358"/>
                  </a:lnTo>
                  <a:lnTo>
                    <a:pt x="2405" y="1344"/>
                  </a:lnTo>
                  <a:lnTo>
                    <a:pt x="2269" y="1333"/>
                  </a:lnTo>
                  <a:lnTo>
                    <a:pt x="2138" y="1324"/>
                  </a:lnTo>
                  <a:lnTo>
                    <a:pt x="2012" y="1321"/>
                  </a:lnTo>
                  <a:lnTo>
                    <a:pt x="1891" y="1320"/>
                  </a:lnTo>
                  <a:lnTo>
                    <a:pt x="1775" y="1323"/>
                  </a:lnTo>
                  <a:lnTo>
                    <a:pt x="1664" y="1328"/>
                  </a:lnTo>
                  <a:lnTo>
                    <a:pt x="1555" y="1337"/>
                  </a:lnTo>
                  <a:lnTo>
                    <a:pt x="1451" y="1350"/>
                  </a:lnTo>
                  <a:lnTo>
                    <a:pt x="1353" y="1366"/>
                  </a:lnTo>
                  <a:lnTo>
                    <a:pt x="1304" y="1375"/>
                  </a:lnTo>
                  <a:lnTo>
                    <a:pt x="1255" y="1384"/>
                  </a:lnTo>
                  <a:lnTo>
                    <a:pt x="1210" y="1396"/>
                  </a:lnTo>
                  <a:lnTo>
                    <a:pt x="1164" y="1407"/>
                  </a:lnTo>
                  <a:lnTo>
                    <a:pt x="1118" y="1420"/>
                  </a:lnTo>
                  <a:lnTo>
                    <a:pt x="1074" y="1433"/>
                  </a:lnTo>
                  <a:lnTo>
                    <a:pt x="1030" y="1447"/>
                  </a:lnTo>
                  <a:lnTo>
                    <a:pt x="987" y="1462"/>
                  </a:lnTo>
                  <a:lnTo>
                    <a:pt x="946" y="1476"/>
                  </a:lnTo>
                  <a:lnTo>
                    <a:pt x="904" y="1492"/>
                  </a:lnTo>
                  <a:lnTo>
                    <a:pt x="864" y="1510"/>
                  </a:lnTo>
                  <a:lnTo>
                    <a:pt x="824" y="1528"/>
                  </a:lnTo>
                  <a:lnTo>
                    <a:pt x="785" y="1547"/>
                  </a:lnTo>
                  <a:lnTo>
                    <a:pt x="746" y="1567"/>
                  </a:lnTo>
                  <a:lnTo>
                    <a:pt x="707" y="1586"/>
                  </a:lnTo>
                  <a:lnTo>
                    <a:pt x="669" y="1607"/>
                  </a:lnTo>
                  <a:lnTo>
                    <a:pt x="596" y="1652"/>
                  </a:lnTo>
                  <a:lnTo>
                    <a:pt x="525" y="1699"/>
                  </a:lnTo>
                  <a:lnTo>
                    <a:pt x="456" y="1749"/>
                  </a:lnTo>
                  <a:lnTo>
                    <a:pt x="386" y="1802"/>
                  </a:lnTo>
                  <a:lnTo>
                    <a:pt x="320" y="1859"/>
                  </a:lnTo>
                  <a:lnTo>
                    <a:pt x="254" y="1917"/>
                  </a:lnTo>
                  <a:lnTo>
                    <a:pt x="190" y="1980"/>
                  </a:lnTo>
                  <a:lnTo>
                    <a:pt x="127" y="2045"/>
                  </a:lnTo>
                  <a:lnTo>
                    <a:pt x="63" y="2112"/>
                  </a:lnTo>
                  <a:lnTo>
                    <a:pt x="0" y="218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631336" name="Freeform 104"/>
            <p:cNvSpPr>
              <a:spLocks/>
            </p:cNvSpPr>
            <p:nvPr/>
          </p:nvSpPr>
          <p:spPr bwMode="auto">
            <a:xfrm>
              <a:off x="1550" y="709"/>
              <a:ext cx="5113" cy="1149"/>
            </a:xfrm>
            <a:custGeom>
              <a:avLst/>
              <a:gdLst/>
              <a:ahLst/>
              <a:cxnLst>
                <a:cxn ang="0">
                  <a:pos x="5113" y="0"/>
                </a:cxn>
                <a:cxn ang="0">
                  <a:pos x="5104" y="78"/>
                </a:cxn>
                <a:cxn ang="0">
                  <a:pos x="5087" y="163"/>
                </a:cxn>
                <a:cxn ang="0">
                  <a:pos x="5061" y="276"/>
                </a:cxn>
                <a:cxn ang="0">
                  <a:pos x="5020" y="407"/>
                </a:cxn>
                <a:cxn ang="0">
                  <a:pos x="4968" y="551"/>
                </a:cxn>
                <a:cxn ang="0">
                  <a:pos x="4916" y="666"/>
                </a:cxn>
                <a:cxn ang="0">
                  <a:pos x="4876" y="743"/>
                </a:cxn>
                <a:cxn ang="0">
                  <a:pos x="4832" y="821"/>
                </a:cxn>
                <a:cxn ang="0">
                  <a:pos x="4783" y="896"/>
                </a:cxn>
                <a:cxn ang="0">
                  <a:pos x="4727" y="972"/>
                </a:cxn>
                <a:cxn ang="0">
                  <a:pos x="4666" y="1047"/>
                </a:cxn>
                <a:cxn ang="0">
                  <a:pos x="4600" y="1118"/>
                </a:cxn>
                <a:cxn ang="0">
                  <a:pos x="4528" y="1185"/>
                </a:cxn>
                <a:cxn ang="0">
                  <a:pos x="4447" y="1250"/>
                </a:cxn>
                <a:cxn ang="0">
                  <a:pos x="4361" y="1310"/>
                </a:cxn>
                <a:cxn ang="0">
                  <a:pos x="4268" y="1363"/>
                </a:cxn>
                <a:cxn ang="0">
                  <a:pos x="4168" y="1410"/>
                </a:cxn>
                <a:cxn ang="0">
                  <a:pos x="4060" y="1450"/>
                </a:cxn>
                <a:cxn ang="0">
                  <a:pos x="3944" y="1484"/>
                </a:cxn>
                <a:cxn ang="0">
                  <a:pos x="3821" y="1508"/>
                </a:cxn>
                <a:cxn ang="0">
                  <a:pos x="3689" y="1525"/>
                </a:cxn>
                <a:cxn ang="0">
                  <a:pos x="3547" y="1531"/>
                </a:cxn>
                <a:cxn ang="0">
                  <a:pos x="3397" y="1526"/>
                </a:cxn>
                <a:cxn ang="0">
                  <a:pos x="3239" y="1512"/>
                </a:cxn>
                <a:cxn ang="0">
                  <a:pos x="3156" y="1499"/>
                </a:cxn>
                <a:cxn ang="0">
                  <a:pos x="2832" y="1452"/>
                </a:cxn>
                <a:cxn ang="0">
                  <a:pos x="2532" y="1418"/>
                </a:cxn>
                <a:cxn ang="0">
                  <a:pos x="2255" y="1397"/>
                </a:cxn>
                <a:cxn ang="0">
                  <a:pos x="1998" y="1391"/>
                </a:cxn>
                <a:cxn ang="0">
                  <a:pos x="1760" y="1397"/>
                </a:cxn>
                <a:cxn ang="0">
                  <a:pos x="1541" y="1418"/>
                </a:cxn>
                <a:cxn ang="0">
                  <a:pos x="1338" y="1450"/>
                </a:cxn>
                <a:cxn ang="0">
                  <a:pos x="1242" y="1471"/>
                </a:cxn>
                <a:cxn ang="0">
                  <a:pos x="1151" y="1496"/>
                </a:cxn>
                <a:cxn ang="0">
                  <a:pos x="1062" y="1523"/>
                </a:cxn>
                <a:cxn ang="0">
                  <a:pos x="976" y="1554"/>
                </a:cxn>
                <a:cxn ang="0">
                  <a:pos x="893" y="1588"/>
                </a:cxn>
                <a:cxn ang="0">
                  <a:pos x="813" y="1623"/>
                </a:cxn>
                <a:cxn ang="0">
                  <a:pos x="736" y="1663"/>
                </a:cxn>
                <a:cxn ang="0">
                  <a:pos x="661" y="1707"/>
                </a:cxn>
                <a:cxn ang="0">
                  <a:pos x="516" y="1801"/>
                </a:cxn>
                <a:cxn ang="0">
                  <a:pos x="380" y="1907"/>
                </a:cxn>
                <a:cxn ang="0">
                  <a:pos x="250" y="2027"/>
                </a:cxn>
                <a:cxn ang="0">
                  <a:pos x="123" y="2156"/>
                </a:cxn>
                <a:cxn ang="0">
                  <a:pos x="0" y="2298"/>
                </a:cxn>
              </a:cxnLst>
              <a:rect l="0" t="0" r="r" b="b"/>
              <a:pathLst>
                <a:path w="5113" h="2298">
                  <a:moveTo>
                    <a:pt x="5113" y="0"/>
                  </a:moveTo>
                  <a:lnTo>
                    <a:pt x="5113" y="0"/>
                  </a:lnTo>
                  <a:lnTo>
                    <a:pt x="5112" y="21"/>
                  </a:lnTo>
                  <a:lnTo>
                    <a:pt x="5104" y="78"/>
                  </a:lnTo>
                  <a:lnTo>
                    <a:pt x="5097" y="117"/>
                  </a:lnTo>
                  <a:lnTo>
                    <a:pt x="5087" y="163"/>
                  </a:lnTo>
                  <a:lnTo>
                    <a:pt x="5075" y="217"/>
                  </a:lnTo>
                  <a:lnTo>
                    <a:pt x="5061" y="276"/>
                  </a:lnTo>
                  <a:lnTo>
                    <a:pt x="5043" y="339"/>
                  </a:lnTo>
                  <a:lnTo>
                    <a:pt x="5020" y="407"/>
                  </a:lnTo>
                  <a:lnTo>
                    <a:pt x="4997" y="478"/>
                  </a:lnTo>
                  <a:lnTo>
                    <a:pt x="4968" y="551"/>
                  </a:lnTo>
                  <a:lnTo>
                    <a:pt x="4934" y="627"/>
                  </a:lnTo>
                  <a:lnTo>
                    <a:pt x="4916" y="666"/>
                  </a:lnTo>
                  <a:lnTo>
                    <a:pt x="4897" y="704"/>
                  </a:lnTo>
                  <a:lnTo>
                    <a:pt x="4876" y="743"/>
                  </a:lnTo>
                  <a:lnTo>
                    <a:pt x="4855" y="782"/>
                  </a:lnTo>
                  <a:lnTo>
                    <a:pt x="4832" y="821"/>
                  </a:lnTo>
                  <a:lnTo>
                    <a:pt x="4808" y="859"/>
                  </a:lnTo>
                  <a:lnTo>
                    <a:pt x="4783" y="896"/>
                  </a:lnTo>
                  <a:lnTo>
                    <a:pt x="4755" y="935"/>
                  </a:lnTo>
                  <a:lnTo>
                    <a:pt x="4727" y="972"/>
                  </a:lnTo>
                  <a:lnTo>
                    <a:pt x="4697" y="1009"/>
                  </a:lnTo>
                  <a:lnTo>
                    <a:pt x="4666" y="1047"/>
                  </a:lnTo>
                  <a:lnTo>
                    <a:pt x="4634" y="1082"/>
                  </a:lnTo>
                  <a:lnTo>
                    <a:pt x="4600" y="1118"/>
                  </a:lnTo>
                  <a:lnTo>
                    <a:pt x="4564" y="1153"/>
                  </a:lnTo>
                  <a:lnTo>
                    <a:pt x="4528" y="1185"/>
                  </a:lnTo>
                  <a:lnTo>
                    <a:pt x="4489" y="1218"/>
                  </a:lnTo>
                  <a:lnTo>
                    <a:pt x="4447" y="1250"/>
                  </a:lnTo>
                  <a:lnTo>
                    <a:pt x="4405" y="1281"/>
                  </a:lnTo>
                  <a:lnTo>
                    <a:pt x="4361" y="1310"/>
                  </a:lnTo>
                  <a:lnTo>
                    <a:pt x="4315" y="1337"/>
                  </a:lnTo>
                  <a:lnTo>
                    <a:pt x="4268" y="1363"/>
                  </a:lnTo>
                  <a:lnTo>
                    <a:pt x="4219" y="1387"/>
                  </a:lnTo>
                  <a:lnTo>
                    <a:pt x="4168" y="1410"/>
                  </a:lnTo>
                  <a:lnTo>
                    <a:pt x="4115" y="1431"/>
                  </a:lnTo>
                  <a:lnTo>
                    <a:pt x="4060" y="1450"/>
                  </a:lnTo>
                  <a:lnTo>
                    <a:pt x="4003" y="1468"/>
                  </a:lnTo>
                  <a:lnTo>
                    <a:pt x="3944" y="1484"/>
                  </a:lnTo>
                  <a:lnTo>
                    <a:pt x="3883" y="1497"/>
                  </a:lnTo>
                  <a:lnTo>
                    <a:pt x="3821" y="1508"/>
                  </a:lnTo>
                  <a:lnTo>
                    <a:pt x="3756" y="1518"/>
                  </a:lnTo>
                  <a:lnTo>
                    <a:pt x="3689" y="1525"/>
                  </a:lnTo>
                  <a:lnTo>
                    <a:pt x="3619" y="1529"/>
                  </a:lnTo>
                  <a:lnTo>
                    <a:pt x="3547" y="1531"/>
                  </a:lnTo>
                  <a:lnTo>
                    <a:pt x="3474" y="1529"/>
                  </a:lnTo>
                  <a:lnTo>
                    <a:pt x="3397" y="1526"/>
                  </a:lnTo>
                  <a:lnTo>
                    <a:pt x="3320" y="1520"/>
                  </a:lnTo>
                  <a:lnTo>
                    <a:pt x="3239" y="1512"/>
                  </a:lnTo>
                  <a:lnTo>
                    <a:pt x="3156" y="1499"/>
                  </a:lnTo>
                  <a:lnTo>
                    <a:pt x="3156" y="1499"/>
                  </a:lnTo>
                  <a:lnTo>
                    <a:pt x="2991" y="1473"/>
                  </a:lnTo>
                  <a:lnTo>
                    <a:pt x="2832" y="1452"/>
                  </a:lnTo>
                  <a:lnTo>
                    <a:pt x="2680" y="1433"/>
                  </a:lnTo>
                  <a:lnTo>
                    <a:pt x="2532" y="1418"/>
                  </a:lnTo>
                  <a:lnTo>
                    <a:pt x="2391" y="1407"/>
                  </a:lnTo>
                  <a:lnTo>
                    <a:pt x="2255" y="1397"/>
                  </a:lnTo>
                  <a:lnTo>
                    <a:pt x="2124" y="1392"/>
                  </a:lnTo>
                  <a:lnTo>
                    <a:pt x="1998" y="1391"/>
                  </a:lnTo>
                  <a:lnTo>
                    <a:pt x="1877" y="1392"/>
                  </a:lnTo>
                  <a:lnTo>
                    <a:pt x="1760" y="1397"/>
                  </a:lnTo>
                  <a:lnTo>
                    <a:pt x="1649" y="1405"/>
                  </a:lnTo>
                  <a:lnTo>
                    <a:pt x="1541" y="1418"/>
                  </a:lnTo>
                  <a:lnTo>
                    <a:pt x="1438" y="1433"/>
                  </a:lnTo>
                  <a:lnTo>
                    <a:pt x="1338" y="1450"/>
                  </a:lnTo>
                  <a:lnTo>
                    <a:pt x="1290" y="1460"/>
                  </a:lnTo>
                  <a:lnTo>
                    <a:pt x="1242" y="1471"/>
                  </a:lnTo>
                  <a:lnTo>
                    <a:pt x="1197" y="1483"/>
                  </a:lnTo>
                  <a:lnTo>
                    <a:pt x="1151" y="1496"/>
                  </a:lnTo>
                  <a:lnTo>
                    <a:pt x="1106" y="1508"/>
                  </a:lnTo>
                  <a:lnTo>
                    <a:pt x="1062" y="1523"/>
                  </a:lnTo>
                  <a:lnTo>
                    <a:pt x="1019" y="1537"/>
                  </a:lnTo>
                  <a:lnTo>
                    <a:pt x="976" y="1554"/>
                  </a:lnTo>
                  <a:lnTo>
                    <a:pt x="934" y="1570"/>
                  </a:lnTo>
                  <a:lnTo>
                    <a:pt x="893" y="1588"/>
                  </a:lnTo>
                  <a:lnTo>
                    <a:pt x="852" y="1605"/>
                  </a:lnTo>
                  <a:lnTo>
                    <a:pt x="813" y="1623"/>
                  </a:lnTo>
                  <a:lnTo>
                    <a:pt x="775" y="1644"/>
                  </a:lnTo>
                  <a:lnTo>
                    <a:pt x="736" y="1663"/>
                  </a:lnTo>
                  <a:lnTo>
                    <a:pt x="698" y="1684"/>
                  </a:lnTo>
                  <a:lnTo>
                    <a:pt x="661" y="1707"/>
                  </a:lnTo>
                  <a:lnTo>
                    <a:pt x="587" y="1752"/>
                  </a:lnTo>
                  <a:lnTo>
                    <a:pt x="516" y="1801"/>
                  </a:lnTo>
                  <a:lnTo>
                    <a:pt x="448" y="1854"/>
                  </a:lnTo>
                  <a:lnTo>
                    <a:pt x="380" y="1907"/>
                  </a:lnTo>
                  <a:lnTo>
                    <a:pt x="315" y="1965"/>
                  </a:lnTo>
                  <a:lnTo>
                    <a:pt x="250" y="2027"/>
                  </a:lnTo>
                  <a:lnTo>
                    <a:pt x="186" y="2090"/>
                  </a:lnTo>
                  <a:lnTo>
                    <a:pt x="123" y="2156"/>
                  </a:lnTo>
                  <a:lnTo>
                    <a:pt x="61" y="2225"/>
                  </a:lnTo>
                  <a:lnTo>
                    <a:pt x="0" y="229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631337" name="Freeform 105"/>
            <p:cNvSpPr>
              <a:spLocks/>
            </p:cNvSpPr>
            <p:nvPr/>
          </p:nvSpPr>
          <p:spPr bwMode="auto">
            <a:xfrm>
              <a:off x="1598" y="681"/>
              <a:ext cx="5079" cy="1206"/>
            </a:xfrm>
            <a:custGeom>
              <a:avLst/>
              <a:gdLst/>
              <a:ahLst/>
              <a:cxnLst>
                <a:cxn ang="0">
                  <a:pos x="5079" y="0"/>
                </a:cxn>
                <a:cxn ang="0">
                  <a:pos x="5070" y="76"/>
                </a:cxn>
                <a:cxn ang="0">
                  <a:pos x="5054" y="164"/>
                </a:cxn>
                <a:cxn ang="0">
                  <a:pos x="5031" y="278"/>
                </a:cxn>
                <a:cxn ang="0">
                  <a:pos x="4993" y="410"/>
                </a:cxn>
                <a:cxn ang="0">
                  <a:pos x="4942" y="555"/>
                </a:cxn>
                <a:cxn ang="0">
                  <a:pos x="4892" y="672"/>
                </a:cxn>
                <a:cxn ang="0">
                  <a:pos x="4853" y="749"/>
                </a:cxn>
                <a:cxn ang="0">
                  <a:pos x="4810" y="828"/>
                </a:cxn>
                <a:cxn ang="0">
                  <a:pos x="4761" y="907"/>
                </a:cxn>
                <a:cxn ang="0">
                  <a:pos x="4707" y="985"/>
                </a:cxn>
                <a:cxn ang="0">
                  <a:pos x="4648" y="1059"/>
                </a:cxn>
                <a:cxn ang="0">
                  <a:pos x="4582" y="1132"/>
                </a:cxn>
                <a:cxn ang="0">
                  <a:pos x="4510" y="1203"/>
                </a:cxn>
                <a:cxn ang="0">
                  <a:pos x="4432" y="1267"/>
                </a:cxn>
                <a:cxn ang="0">
                  <a:pos x="4348" y="1329"/>
                </a:cxn>
                <a:cxn ang="0">
                  <a:pos x="4255" y="1385"/>
                </a:cxn>
                <a:cxn ang="0">
                  <a:pos x="4155" y="1435"/>
                </a:cxn>
                <a:cxn ang="0">
                  <a:pos x="4048" y="1477"/>
                </a:cxn>
                <a:cxn ang="0">
                  <a:pos x="3932" y="1513"/>
                </a:cxn>
                <a:cxn ang="0">
                  <a:pos x="3809" y="1540"/>
                </a:cxn>
                <a:cxn ang="0">
                  <a:pos x="3677" y="1560"/>
                </a:cxn>
                <a:cxn ang="0">
                  <a:pos x="3537" y="1568"/>
                </a:cxn>
                <a:cxn ang="0">
                  <a:pos x="3387" y="1568"/>
                </a:cxn>
                <a:cxn ang="0">
                  <a:pos x="3229" y="1555"/>
                </a:cxn>
                <a:cxn ang="0">
                  <a:pos x="3145" y="1545"/>
                </a:cxn>
                <a:cxn ang="0">
                  <a:pos x="2820" y="1503"/>
                </a:cxn>
                <a:cxn ang="0">
                  <a:pos x="2520" y="1476"/>
                </a:cxn>
                <a:cxn ang="0">
                  <a:pos x="2241" y="1461"/>
                </a:cxn>
                <a:cxn ang="0">
                  <a:pos x="1986" y="1459"/>
                </a:cxn>
                <a:cxn ang="0">
                  <a:pos x="1748" y="1471"/>
                </a:cxn>
                <a:cxn ang="0">
                  <a:pos x="1529" y="1495"/>
                </a:cxn>
                <a:cxn ang="0">
                  <a:pos x="1326" y="1532"/>
                </a:cxn>
                <a:cxn ang="0">
                  <a:pos x="1232" y="1555"/>
                </a:cxn>
                <a:cxn ang="0">
                  <a:pos x="1139" y="1582"/>
                </a:cxn>
                <a:cxn ang="0">
                  <a:pos x="1051" y="1611"/>
                </a:cxn>
                <a:cxn ang="0">
                  <a:pos x="965" y="1644"/>
                </a:cxn>
                <a:cxn ang="0">
                  <a:pos x="883" y="1679"/>
                </a:cxn>
                <a:cxn ang="0">
                  <a:pos x="804" y="1718"/>
                </a:cxn>
                <a:cxn ang="0">
                  <a:pos x="727" y="1760"/>
                </a:cxn>
                <a:cxn ang="0">
                  <a:pos x="653" y="1803"/>
                </a:cxn>
                <a:cxn ang="0">
                  <a:pos x="510" y="1902"/>
                </a:cxn>
                <a:cxn ang="0">
                  <a:pos x="375" y="2012"/>
                </a:cxn>
                <a:cxn ang="0">
                  <a:pos x="246" y="2133"/>
                </a:cxn>
                <a:cxn ang="0">
                  <a:pos x="123" y="2267"/>
                </a:cxn>
                <a:cxn ang="0">
                  <a:pos x="0" y="2412"/>
                </a:cxn>
              </a:cxnLst>
              <a:rect l="0" t="0" r="r" b="b"/>
              <a:pathLst>
                <a:path w="5079" h="2412">
                  <a:moveTo>
                    <a:pt x="5079" y="0"/>
                  </a:moveTo>
                  <a:lnTo>
                    <a:pt x="5079" y="0"/>
                  </a:lnTo>
                  <a:lnTo>
                    <a:pt x="5078" y="19"/>
                  </a:lnTo>
                  <a:lnTo>
                    <a:pt x="5070" y="76"/>
                  </a:lnTo>
                  <a:lnTo>
                    <a:pt x="5064" y="116"/>
                  </a:lnTo>
                  <a:lnTo>
                    <a:pt x="5054" y="164"/>
                  </a:lnTo>
                  <a:lnTo>
                    <a:pt x="5045" y="218"/>
                  </a:lnTo>
                  <a:lnTo>
                    <a:pt x="5031" y="278"/>
                  </a:lnTo>
                  <a:lnTo>
                    <a:pt x="5013" y="340"/>
                  </a:lnTo>
                  <a:lnTo>
                    <a:pt x="4993" y="410"/>
                  </a:lnTo>
                  <a:lnTo>
                    <a:pt x="4970" y="481"/>
                  </a:lnTo>
                  <a:lnTo>
                    <a:pt x="4942" y="555"/>
                  </a:lnTo>
                  <a:lnTo>
                    <a:pt x="4910" y="633"/>
                  </a:lnTo>
                  <a:lnTo>
                    <a:pt x="4892" y="672"/>
                  </a:lnTo>
                  <a:lnTo>
                    <a:pt x="4874" y="710"/>
                  </a:lnTo>
                  <a:lnTo>
                    <a:pt x="4853" y="749"/>
                  </a:lnTo>
                  <a:lnTo>
                    <a:pt x="4832" y="789"/>
                  </a:lnTo>
                  <a:lnTo>
                    <a:pt x="4810" y="828"/>
                  </a:lnTo>
                  <a:lnTo>
                    <a:pt x="4786" y="868"/>
                  </a:lnTo>
                  <a:lnTo>
                    <a:pt x="4761" y="907"/>
                  </a:lnTo>
                  <a:lnTo>
                    <a:pt x="4735" y="946"/>
                  </a:lnTo>
                  <a:lnTo>
                    <a:pt x="4707" y="985"/>
                  </a:lnTo>
                  <a:lnTo>
                    <a:pt x="4678" y="1022"/>
                  </a:lnTo>
                  <a:lnTo>
                    <a:pt x="4648" y="1059"/>
                  </a:lnTo>
                  <a:lnTo>
                    <a:pt x="4616" y="1096"/>
                  </a:lnTo>
                  <a:lnTo>
                    <a:pt x="4582" y="1132"/>
                  </a:lnTo>
                  <a:lnTo>
                    <a:pt x="4548" y="1167"/>
                  </a:lnTo>
                  <a:lnTo>
                    <a:pt x="4510" y="1203"/>
                  </a:lnTo>
                  <a:lnTo>
                    <a:pt x="4473" y="1235"/>
                  </a:lnTo>
                  <a:lnTo>
                    <a:pt x="4432" y="1267"/>
                  </a:lnTo>
                  <a:lnTo>
                    <a:pt x="4391" y="1300"/>
                  </a:lnTo>
                  <a:lnTo>
                    <a:pt x="4348" y="1329"/>
                  </a:lnTo>
                  <a:lnTo>
                    <a:pt x="4302" y="1358"/>
                  </a:lnTo>
                  <a:lnTo>
                    <a:pt x="4255" y="1385"/>
                  </a:lnTo>
                  <a:lnTo>
                    <a:pt x="4206" y="1411"/>
                  </a:lnTo>
                  <a:lnTo>
                    <a:pt x="4155" y="1435"/>
                  </a:lnTo>
                  <a:lnTo>
                    <a:pt x="4102" y="1458"/>
                  </a:lnTo>
                  <a:lnTo>
                    <a:pt x="4048" y="1477"/>
                  </a:lnTo>
                  <a:lnTo>
                    <a:pt x="3991" y="1497"/>
                  </a:lnTo>
                  <a:lnTo>
                    <a:pt x="3932" y="1513"/>
                  </a:lnTo>
                  <a:lnTo>
                    <a:pt x="3871" y="1529"/>
                  </a:lnTo>
                  <a:lnTo>
                    <a:pt x="3809" y="1540"/>
                  </a:lnTo>
                  <a:lnTo>
                    <a:pt x="3745" y="1552"/>
                  </a:lnTo>
                  <a:lnTo>
                    <a:pt x="3677" y="1560"/>
                  </a:lnTo>
                  <a:lnTo>
                    <a:pt x="3608" y="1564"/>
                  </a:lnTo>
                  <a:lnTo>
                    <a:pt x="3537" y="1568"/>
                  </a:lnTo>
                  <a:lnTo>
                    <a:pt x="3463" y="1569"/>
                  </a:lnTo>
                  <a:lnTo>
                    <a:pt x="3387" y="1568"/>
                  </a:lnTo>
                  <a:lnTo>
                    <a:pt x="3309" y="1563"/>
                  </a:lnTo>
                  <a:lnTo>
                    <a:pt x="3229" y="1555"/>
                  </a:lnTo>
                  <a:lnTo>
                    <a:pt x="3145" y="1545"/>
                  </a:lnTo>
                  <a:lnTo>
                    <a:pt x="3145" y="1545"/>
                  </a:lnTo>
                  <a:lnTo>
                    <a:pt x="2980" y="1522"/>
                  </a:lnTo>
                  <a:lnTo>
                    <a:pt x="2820" y="1503"/>
                  </a:lnTo>
                  <a:lnTo>
                    <a:pt x="2668" y="1489"/>
                  </a:lnTo>
                  <a:lnTo>
                    <a:pt x="2520" y="1476"/>
                  </a:lnTo>
                  <a:lnTo>
                    <a:pt x="2379" y="1466"/>
                  </a:lnTo>
                  <a:lnTo>
                    <a:pt x="2241" y="1461"/>
                  </a:lnTo>
                  <a:lnTo>
                    <a:pt x="2111" y="1458"/>
                  </a:lnTo>
                  <a:lnTo>
                    <a:pt x="1986" y="1459"/>
                  </a:lnTo>
                  <a:lnTo>
                    <a:pt x="1865" y="1464"/>
                  </a:lnTo>
                  <a:lnTo>
                    <a:pt x="1748" y="1471"/>
                  </a:lnTo>
                  <a:lnTo>
                    <a:pt x="1636" y="1482"/>
                  </a:lnTo>
                  <a:lnTo>
                    <a:pt x="1529" y="1495"/>
                  </a:lnTo>
                  <a:lnTo>
                    <a:pt x="1426" y="1513"/>
                  </a:lnTo>
                  <a:lnTo>
                    <a:pt x="1326" y="1532"/>
                  </a:lnTo>
                  <a:lnTo>
                    <a:pt x="1279" y="1543"/>
                  </a:lnTo>
                  <a:lnTo>
                    <a:pt x="1232" y="1555"/>
                  </a:lnTo>
                  <a:lnTo>
                    <a:pt x="1185" y="1568"/>
                  </a:lnTo>
                  <a:lnTo>
                    <a:pt x="1139" y="1582"/>
                  </a:lnTo>
                  <a:lnTo>
                    <a:pt x="1095" y="1595"/>
                  </a:lnTo>
                  <a:lnTo>
                    <a:pt x="1051" y="1611"/>
                  </a:lnTo>
                  <a:lnTo>
                    <a:pt x="1008" y="1627"/>
                  </a:lnTo>
                  <a:lnTo>
                    <a:pt x="965" y="1644"/>
                  </a:lnTo>
                  <a:lnTo>
                    <a:pt x="924" y="1661"/>
                  </a:lnTo>
                  <a:lnTo>
                    <a:pt x="883" y="1679"/>
                  </a:lnTo>
                  <a:lnTo>
                    <a:pt x="843" y="1698"/>
                  </a:lnTo>
                  <a:lnTo>
                    <a:pt x="804" y="1718"/>
                  </a:lnTo>
                  <a:lnTo>
                    <a:pt x="765" y="1737"/>
                  </a:lnTo>
                  <a:lnTo>
                    <a:pt x="727" y="1760"/>
                  </a:lnTo>
                  <a:lnTo>
                    <a:pt x="689" y="1781"/>
                  </a:lnTo>
                  <a:lnTo>
                    <a:pt x="653" y="1803"/>
                  </a:lnTo>
                  <a:lnTo>
                    <a:pt x="581" y="1852"/>
                  </a:lnTo>
                  <a:lnTo>
                    <a:pt x="510" y="1902"/>
                  </a:lnTo>
                  <a:lnTo>
                    <a:pt x="442" y="1955"/>
                  </a:lnTo>
                  <a:lnTo>
                    <a:pt x="375" y="2012"/>
                  </a:lnTo>
                  <a:lnTo>
                    <a:pt x="310" y="2071"/>
                  </a:lnTo>
                  <a:lnTo>
                    <a:pt x="246" y="2133"/>
                  </a:lnTo>
                  <a:lnTo>
                    <a:pt x="184" y="2199"/>
                  </a:lnTo>
                  <a:lnTo>
                    <a:pt x="123" y="2267"/>
                  </a:lnTo>
                  <a:lnTo>
                    <a:pt x="62" y="2338"/>
                  </a:lnTo>
                  <a:lnTo>
                    <a:pt x="0" y="241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631338" name="Freeform 106"/>
            <p:cNvSpPr>
              <a:spLocks/>
            </p:cNvSpPr>
            <p:nvPr/>
          </p:nvSpPr>
          <p:spPr bwMode="auto">
            <a:xfrm>
              <a:off x="1648" y="652"/>
              <a:ext cx="5042" cy="1263"/>
            </a:xfrm>
            <a:custGeom>
              <a:avLst/>
              <a:gdLst/>
              <a:ahLst/>
              <a:cxnLst>
                <a:cxn ang="0">
                  <a:pos x="5042" y="0"/>
                </a:cxn>
                <a:cxn ang="0">
                  <a:pos x="5033" y="77"/>
                </a:cxn>
                <a:cxn ang="0">
                  <a:pos x="5021" y="166"/>
                </a:cxn>
                <a:cxn ang="0">
                  <a:pos x="4997" y="281"/>
                </a:cxn>
                <a:cxn ang="0">
                  <a:pos x="4963" y="413"/>
                </a:cxn>
                <a:cxn ang="0">
                  <a:pos x="4913" y="562"/>
                </a:cxn>
                <a:cxn ang="0">
                  <a:pos x="4865" y="679"/>
                </a:cxn>
                <a:cxn ang="0">
                  <a:pos x="4828" y="759"/>
                </a:cxn>
                <a:cxn ang="0">
                  <a:pos x="4785" y="839"/>
                </a:cxn>
                <a:cxn ang="0">
                  <a:pos x="4738" y="918"/>
                </a:cxn>
                <a:cxn ang="0">
                  <a:pos x="4685" y="998"/>
                </a:cxn>
                <a:cxn ang="0">
                  <a:pos x="4627" y="1073"/>
                </a:cxn>
                <a:cxn ang="0">
                  <a:pos x="4563" y="1149"/>
                </a:cxn>
                <a:cxn ang="0">
                  <a:pos x="4492" y="1220"/>
                </a:cxn>
                <a:cxn ang="0">
                  <a:pos x="4414" y="1288"/>
                </a:cxn>
                <a:cxn ang="0">
                  <a:pos x="4330" y="1351"/>
                </a:cxn>
                <a:cxn ang="0">
                  <a:pos x="4239" y="1409"/>
                </a:cxn>
                <a:cxn ang="0">
                  <a:pos x="4139" y="1461"/>
                </a:cxn>
                <a:cxn ang="0">
                  <a:pos x="4034" y="1506"/>
                </a:cxn>
                <a:cxn ang="0">
                  <a:pos x="3919" y="1545"/>
                </a:cxn>
                <a:cxn ang="0">
                  <a:pos x="3795" y="1574"/>
                </a:cxn>
                <a:cxn ang="0">
                  <a:pos x="3664" y="1597"/>
                </a:cxn>
                <a:cxn ang="0">
                  <a:pos x="3523" y="1608"/>
                </a:cxn>
                <a:cxn ang="0">
                  <a:pos x="3374" y="1610"/>
                </a:cxn>
                <a:cxn ang="0">
                  <a:pos x="3215" y="1601"/>
                </a:cxn>
                <a:cxn ang="0">
                  <a:pos x="3131" y="1592"/>
                </a:cxn>
                <a:cxn ang="0">
                  <a:pos x="2806" y="1558"/>
                </a:cxn>
                <a:cxn ang="0">
                  <a:pos x="2505" y="1535"/>
                </a:cxn>
                <a:cxn ang="0">
                  <a:pos x="2227" y="1526"/>
                </a:cxn>
                <a:cxn ang="0">
                  <a:pos x="1971" y="1530"/>
                </a:cxn>
                <a:cxn ang="0">
                  <a:pos x="1733" y="1547"/>
                </a:cxn>
                <a:cxn ang="0">
                  <a:pos x="1515" y="1576"/>
                </a:cxn>
                <a:cxn ang="0">
                  <a:pos x="1362" y="1605"/>
                </a:cxn>
                <a:cxn ang="0">
                  <a:pos x="1265" y="1629"/>
                </a:cxn>
                <a:cxn ang="0">
                  <a:pos x="1172" y="1655"/>
                </a:cxn>
                <a:cxn ang="0">
                  <a:pos x="1082" y="1685"/>
                </a:cxn>
                <a:cxn ang="0">
                  <a:pos x="996" y="1718"/>
                </a:cxn>
                <a:cxn ang="0">
                  <a:pos x="913" y="1753"/>
                </a:cxn>
                <a:cxn ang="0">
                  <a:pos x="832" y="1792"/>
                </a:cxn>
                <a:cxn ang="0">
                  <a:pos x="756" y="1834"/>
                </a:cxn>
                <a:cxn ang="0">
                  <a:pos x="681" y="1879"/>
                </a:cxn>
                <a:cxn ang="0">
                  <a:pos x="572" y="1952"/>
                </a:cxn>
                <a:cxn ang="0">
                  <a:pos x="435" y="2060"/>
                </a:cxn>
                <a:cxn ang="0">
                  <a:pos x="306" y="2179"/>
                </a:cxn>
                <a:cxn ang="0">
                  <a:pos x="181" y="2309"/>
                </a:cxn>
                <a:cxn ang="0">
                  <a:pos x="60" y="2452"/>
                </a:cxn>
              </a:cxnLst>
              <a:rect l="0" t="0" r="r" b="b"/>
              <a:pathLst>
                <a:path w="5042" h="2527">
                  <a:moveTo>
                    <a:pt x="5042" y="0"/>
                  </a:moveTo>
                  <a:lnTo>
                    <a:pt x="5042" y="0"/>
                  </a:lnTo>
                  <a:lnTo>
                    <a:pt x="5040" y="21"/>
                  </a:lnTo>
                  <a:lnTo>
                    <a:pt x="5033" y="77"/>
                  </a:lnTo>
                  <a:lnTo>
                    <a:pt x="5028" y="118"/>
                  </a:lnTo>
                  <a:lnTo>
                    <a:pt x="5021" y="166"/>
                  </a:lnTo>
                  <a:lnTo>
                    <a:pt x="5010" y="221"/>
                  </a:lnTo>
                  <a:lnTo>
                    <a:pt x="4997" y="281"/>
                  </a:lnTo>
                  <a:lnTo>
                    <a:pt x="4981" y="345"/>
                  </a:lnTo>
                  <a:lnTo>
                    <a:pt x="4963" y="413"/>
                  </a:lnTo>
                  <a:lnTo>
                    <a:pt x="4939" y="486"/>
                  </a:lnTo>
                  <a:lnTo>
                    <a:pt x="4913" y="562"/>
                  </a:lnTo>
                  <a:lnTo>
                    <a:pt x="4882" y="639"/>
                  </a:lnTo>
                  <a:lnTo>
                    <a:pt x="4865" y="679"/>
                  </a:lnTo>
                  <a:lnTo>
                    <a:pt x="4847" y="718"/>
                  </a:lnTo>
                  <a:lnTo>
                    <a:pt x="4828" y="759"/>
                  </a:lnTo>
                  <a:lnTo>
                    <a:pt x="4807" y="799"/>
                  </a:lnTo>
                  <a:lnTo>
                    <a:pt x="4785" y="839"/>
                  </a:lnTo>
                  <a:lnTo>
                    <a:pt x="4763" y="878"/>
                  </a:lnTo>
                  <a:lnTo>
                    <a:pt x="4738" y="918"/>
                  </a:lnTo>
                  <a:lnTo>
                    <a:pt x="4713" y="957"/>
                  </a:lnTo>
                  <a:lnTo>
                    <a:pt x="4685" y="998"/>
                  </a:lnTo>
                  <a:lnTo>
                    <a:pt x="4657" y="1036"/>
                  </a:lnTo>
                  <a:lnTo>
                    <a:pt x="4627" y="1073"/>
                  </a:lnTo>
                  <a:lnTo>
                    <a:pt x="4596" y="1112"/>
                  </a:lnTo>
                  <a:lnTo>
                    <a:pt x="4563" y="1149"/>
                  </a:lnTo>
                  <a:lnTo>
                    <a:pt x="4528" y="1185"/>
                  </a:lnTo>
                  <a:lnTo>
                    <a:pt x="4492" y="1220"/>
                  </a:lnTo>
                  <a:lnTo>
                    <a:pt x="4454" y="1254"/>
                  </a:lnTo>
                  <a:lnTo>
                    <a:pt x="4414" y="1288"/>
                  </a:lnTo>
                  <a:lnTo>
                    <a:pt x="4373" y="1320"/>
                  </a:lnTo>
                  <a:lnTo>
                    <a:pt x="4330" y="1351"/>
                  </a:lnTo>
                  <a:lnTo>
                    <a:pt x="4285" y="1380"/>
                  </a:lnTo>
                  <a:lnTo>
                    <a:pt x="4239" y="1409"/>
                  </a:lnTo>
                  <a:lnTo>
                    <a:pt x="4191" y="1435"/>
                  </a:lnTo>
                  <a:lnTo>
                    <a:pt x="4139" y="1461"/>
                  </a:lnTo>
                  <a:lnTo>
                    <a:pt x="4088" y="1485"/>
                  </a:lnTo>
                  <a:lnTo>
                    <a:pt x="4034" y="1506"/>
                  </a:lnTo>
                  <a:lnTo>
                    <a:pt x="3977" y="1527"/>
                  </a:lnTo>
                  <a:lnTo>
                    <a:pt x="3919" y="1545"/>
                  </a:lnTo>
                  <a:lnTo>
                    <a:pt x="3857" y="1561"/>
                  </a:lnTo>
                  <a:lnTo>
                    <a:pt x="3795" y="1574"/>
                  </a:lnTo>
                  <a:lnTo>
                    <a:pt x="3731" y="1587"/>
                  </a:lnTo>
                  <a:lnTo>
                    <a:pt x="3664" y="1597"/>
                  </a:lnTo>
                  <a:lnTo>
                    <a:pt x="3595" y="1603"/>
                  </a:lnTo>
                  <a:lnTo>
                    <a:pt x="3523" y="1608"/>
                  </a:lnTo>
                  <a:lnTo>
                    <a:pt x="3449" y="1610"/>
                  </a:lnTo>
                  <a:lnTo>
                    <a:pt x="3374" y="1610"/>
                  </a:lnTo>
                  <a:lnTo>
                    <a:pt x="3295" y="1606"/>
                  </a:lnTo>
                  <a:lnTo>
                    <a:pt x="3215" y="1601"/>
                  </a:lnTo>
                  <a:lnTo>
                    <a:pt x="3131" y="1592"/>
                  </a:lnTo>
                  <a:lnTo>
                    <a:pt x="3131" y="1592"/>
                  </a:lnTo>
                  <a:lnTo>
                    <a:pt x="2966" y="1572"/>
                  </a:lnTo>
                  <a:lnTo>
                    <a:pt x="2806" y="1558"/>
                  </a:lnTo>
                  <a:lnTo>
                    <a:pt x="2652" y="1545"/>
                  </a:lnTo>
                  <a:lnTo>
                    <a:pt x="2505" y="1535"/>
                  </a:lnTo>
                  <a:lnTo>
                    <a:pt x="2364" y="1529"/>
                  </a:lnTo>
                  <a:lnTo>
                    <a:pt x="2227" y="1526"/>
                  </a:lnTo>
                  <a:lnTo>
                    <a:pt x="2097" y="1527"/>
                  </a:lnTo>
                  <a:lnTo>
                    <a:pt x="1971" y="1530"/>
                  </a:lnTo>
                  <a:lnTo>
                    <a:pt x="1850" y="1537"/>
                  </a:lnTo>
                  <a:lnTo>
                    <a:pt x="1733" y="1547"/>
                  </a:lnTo>
                  <a:lnTo>
                    <a:pt x="1622" y="1559"/>
                  </a:lnTo>
                  <a:lnTo>
                    <a:pt x="1515" y="1576"/>
                  </a:lnTo>
                  <a:lnTo>
                    <a:pt x="1412" y="1595"/>
                  </a:lnTo>
                  <a:lnTo>
                    <a:pt x="1362" y="1605"/>
                  </a:lnTo>
                  <a:lnTo>
                    <a:pt x="1314" y="1616"/>
                  </a:lnTo>
                  <a:lnTo>
                    <a:pt x="1265" y="1629"/>
                  </a:lnTo>
                  <a:lnTo>
                    <a:pt x="1218" y="1642"/>
                  </a:lnTo>
                  <a:lnTo>
                    <a:pt x="1172" y="1655"/>
                  </a:lnTo>
                  <a:lnTo>
                    <a:pt x="1126" y="1669"/>
                  </a:lnTo>
                  <a:lnTo>
                    <a:pt x="1082" y="1685"/>
                  </a:lnTo>
                  <a:lnTo>
                    <a:pt x="1039" y="1702"/>
                  </a:lnTo>
                  <a:lnTo>
                    <a:pt x="996" y="1718"/>
                  </a:lnTo>
                  <a:lnTo>
                    <a:pt x="954" y="1735"/>
                  </a:lnTo>
                  <a:lnTo>
                    <a:pt x="913" y="1753"/>
                  </a:lnTo>
                  <a:lnTo>
                    <a:pt x="872" y="1773"/>
                  </a:lnTo>
                  <a:lnTo>
                    <a:pt x="832" y="1792"/>
                  </a:lnTo>
                  <a:lnTo>
                    <a:pt x="793" y="1813"/>
                  </a:lnTo>
                  <a:lnTo>
                    <a:pt x="756" y="1834"/>
                  </a:lnTo>
                  <a:lnTo>
                    <a:pt x="717" y="1857"/>
                  </a:lnTo>
                  <a:lnTo>
                    <a:pt x="681" y="1879"/>
                  </a:lnTo>
                  <a:lnTo>
                    <a:pt x="643" y="1903"/>
                  </a:lnTo>
                  <a:lnTo>
                    <a:pt x="572" y="1952"/>
                  </a:lnTo>
                  <a:lnTo>
                    <a:pt x="503" y="2005"/>
                  </a:lnTo>
                  <a:lnTo>
                    <a:pt x="435" y="2060"/>
                  </a:lnTo>
                  <a:lnTo>
                    <a:pt x="370" y="2118"/>
                  </a:lnTo>
                  <a:lnTo>
                    <a:pt x="306" y="2179"/>
                  </a:lnTo>
                  <a:lnTo>
                    <a:pt x="242" y="2242"/>
                  </a:lnTo>
                  <a:lnTo>
                    <a:pt x="181" y="2309"/>
                  </a:lnTo>
                  <a:lnTo>
                    <a:pt x="120" y="2380"/>
                  </a:lnTo>
                  <a:lnTo>
                    <a:pt x="60" y="2452"/>
                  </a:lnTo>
                  <a:lnTo>
                    <a:pt x="0" y="2527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631339" name="Freeform 107"/>
            <p:cNvSpPr>
              <a:spLocks/>
            </p:cNvSpPr>
            <p:nvPr/>
          </p:nvSpPr>
          <p:spPr bwMode="auto">
            <a:xfrm>
              <a:off x="1700" y="624"/>
              <a:ext cx="5002" cy="1320"/>
            </a:xfrm>
            <a:custGeom>
              <a:avLst/>
              <a:gdLst/>
              <a:ahLst/>
              <a:cxnLst>
                <a:cxn ang="0">
                  <a:pos x="5002" y="0"/>
                </a:cxn>
                <a:cxn ang="0">
                  <a:pos x="4995" y="78"/>
                </a:cxn>
                <a:cxn ang="0">
                  <a:pos x="4983" y="166"/>
                </a:cxn>
                <a:cxn ang="0">
                  <a:pos x="4962" y="281"/>
                </a:cxn>
                <a:cxn ang="0">
                  <a:pos x="4929" y="417"/>
                </a:cxn>
                <a:cxn ang="0">
                  <a:pos x="4882" y="567"/>
                </a:cxn>
                <a:cxn ang="0">
                  <a:pos x="4836" y="685"/>
                </a:cxn>
                <a:cxn ang="0">
                  <a:pos x="4800" y="766"/>
                </a:cxn>
                <a:cxn ang="0">
                  <a:pos x="4758" y="848"/>
                </a:cxn>
                <a:cxn ang="0">
                  <a:pos x="4712" y="929"/>
                </a:cxn>
                <a:cxn ang="0">
                  <a:pos x="4661" y="1009"/>
                </a:cxn>
                <a:cxn ang="0">
                  <a:pos x="4604" y="1087"/>
                </a:cxn>
                <a:cxn ang="0">
                  <a:pos x="4540" y="1164"/>
                </a:cxn>
                <a:cxn ang="0">
                  <a:pos x="4471" y="1237"/>
                </a:cxn>
                <a:cxn ang="0">
                  <a:pos x="4394" y="1306"/>
                </a:cxn>
                <a:cxn ang="0">
                  <a:pos x="4311" y="1371"/>
                </a:cxn>
                <a:cxn ang="0">
                  <a:pos x="4221" y="1432"/>
                </a:cxn>
                <a:cxn ang="0">
                  <a:pos x="4122" y="1486"/>
                </a:cxn>
                <a:cxn ang="0">
                  <a:pos x="4017" y="1534"/>
                </a:cxn>
                <a:cxn ang="0">
                  <a:pos x="3903" y="1574"/>
                </a:cxn>
                <a:cxn ang="0">
                  <a:pos x="3779" y="1607"/>
                </a:cxn>
                <a:cxn ang="0">
                  <a:pos x="3649" y="1631"/>
                </a:cxn>
                <a:cxn ang="0">
                  <a:pos x="3508" y="1646"/>
                </a:cxn>
                <a:cxn ang="0">
                  <a:pos x="3358" y="1650"/>
                </a:cxn>
                <a:cxn ang="0">
                  <a:pos x="3199" y="1646"/>
                </a:cxn>
                <a:cxn ang="0">
                  <a:pos x="3115" y="1637"/>
                </a:cxn>
                <a:cxn ang="0">
                  <a:pos x="2791" y="1610"/>
                </a:cxn>
                <a:cxn ang="0">
                  <a:pos x="2489" y="1594"/>
                </a:cxn>
                <a:cxn ang="0">
                  <a:pos x="2210" y="1591"/>
                </a:cxn>
                <a:cxn ang="0">
                  <a:pos x="1955" y="1599"/>
                </a:cxn>
                <a:cxn ang="0">
                  <a:pos x="1717" y="1621"/>
                </a:cxn>
                <a:cxn ang="0">
                  <a:pos x="1499" y="1654"/>
                </a:cxn>
                <a:cxn ang="0">
                  <a:pos x="1347" y="1687"/>
                </a:cxn>
                <a:cxn ang="0">
                  <a:pos x="1251" y="1713"/>
                </a:cxn>
                <a:cxn ang="0">
                  <a:pos x="1158" y="1741"/>
                </a:cxn>
                <a:cxn ang="0">
                  <a:pos x="1069" y="1773"/>
                </a:cxn>
                <a:cxn ang="0">
                  <a:pos x="983" y="1809"/>
                </a:cxn>
                <a:cxn ang="0">
                  <a:pos x="899" y="1846"/>
                </a:cxn>
                <a:cxn ang="0">
                  <a:pos x="820" y="1886"/>
                </a:cxn>
                <a:cxn ang="0">
                  <a:pos x="744" y="1930"/>
                </a:cxn>
                <a:cxn ang="0">
                  <a:pos x="669" y="1977"/>
                </a:cxn>
                <a:cxn ang="0">
                  <a:pos x="597" y="2027"/>
                </a:cxn>
                <a:cxn ang="0">
                  <a:pos x="494" y="2106"/>
                </a:cxn>
                <a:cxn ang="0">
                  <a:pos x="362" y="2222"/>
                </a:cxn>
                <a:cxn ang="0">
                  <a:pos x="237" y="2351"/>
                </a:cxn>
                <a:cxn ang="0">
                  <a:pos x="116" y="2490"/>
                </a:cxn>
                <a:cxn ang="0">
                  <a:pos x="0" y="2642"/>
                </a:cxn>
              </a:cxnLst>
              <a:rect l="0" t="0" r="r" b="b"/>
              <a:pathLst>
                <a:path w="5002" h="2642">
                  <a:moveTo>
                    <a:pt x="5002" y="0"/>
                  </a:moveTo>
                  <a:lnTo>
                    <a:pt x="5002" y="0"/>
                  </a:lnTo>
                  <a:lnTo>
                    <a:pt x="5001" y="21"/>
                  </a:lnTo>
                  <a:lnTo>
                    <a:pt x="4995" y="78"/>
                  </a:lnTo>
                  <a:lnTo>
                    <a:pt x="4990" y="120"/>
                  </a:lnTo>
                  <a:lnTo>
                    <a:pt x="4983" y="166"/>
                  </a:lnTo>
                  <a:lnTo>
                    <a:pt x="4973" y="221"/>
                  </a:lnTo>
                  <a:lnTo>
                    <a:pt x="4962" y="281"/>
                  </a:lnTo>
                  <a:lnTo>
                    <a:pt x="4947" y="347"/>
                  </a:lnTo>
                  <a:lnTo>
                    <a:pt x="4929" y="417"/>
                  </a:lnTo>
                  <a:lnTo>
                    <a:pt x="4906" y="491"/>
                  </a:lnTo>
                  <a:lnTo>
                    <a:pt x="4882" y="567"/>
                  </a:lnTo>
                  <a:lnTo>
                    <a:pt x="4852" y="646"/>
                  </a:lnTo>
                  <a:lnTo>
                    <a:pt x="4836" y="685"/>
                  </a:lnTo>
                  <a:lnTo>
                    <a:pt x="4818" y="725"/>
                  </a:lnTo>
                  <a:lnTo>
                    <a:pt x="4800" y="766"/>
                  </a:lnTo>
                  <a:lnTo>
                    <a:pt x="4780" y="807"/>
                  </a:lnTo>
                  <a:lnTo>
                    <a:pt x="4758" y="848"/>
                  </a:lnTo>
                  <a:lnTo>
                    <a:pt x="4736" y="888"/>
                  </a:lnTo>
                  <a:lnTo>
                    <a:pt x="4712" y="929"/>
                  </a:lnTo>
                  <a:lnTo>
                    <a:pt x="4687" y="969"/>
                  </a:lnTo>
                  <a:lnTo>
                    <a:pt x="4661" y="1009"/>
                  </a:lnTo>
                  <a:lnTo>
                    <a:pt x="4633" y="1048"/>
                  </a:lnTo>
                  <a:lnTo>
                    <a:pt x="4604" y="1087"/>
                  </a:lnTo>
                  <a:lnTo>
                    <a:pt x="4572" y="1126"/>
                  </a:lnTo>
                  <a:lnTo>
                    <a:pt x="4540" y="1164"/>
                  </a:lnTo>
                  <a:lnTo>
                    <a:pt x="4505" y="1201"/>
                  </a:lnTo>
                  <a:lnTo>
                    <a:pt x="4471" y="1237"/>
                  </a:lnTo>
                  <a:lnTo>
                    <a:pt x="4433" y="1273"/>
                  </a:lnTo>
                  <a:lnTo>
                    <a:pt x="4394" y="1306"/>
                  </a:lnTo>
                  <a:lnTo>
                    <a:pt x="4353" y="1340"/>
                  </a:lnTo>
                  <a:lnTo>
                    <a:pt x="4311" y="1371"/>
                  </a:lnTo>
                  <a:lnTo>
                    <a:pt x="4266" y="1403"/>
                  </a:lnTo>
                  <a:lnTo>
                    <a:pt x="4221" y="1432"/>
                  </a:lnTo>
                  <a:lnTo>
                    <a:pt x="4172" y="1460"/>
                  </a:lnTo>
                  <a:lnTo>
                    <a:pt x="4122" y="1486"/>
                  </a:lnTo>
                  <a:lnTo>
                    <a:pt x="4071" y="1511"/>
                  </a:lnTo>
                  <a:lnTo>
                    <a:pt x="4017" y="1534"/>
                  </a:lnTo>
                  <a:lnTo>
                    <a:pt x="3960" y="1555"/>
                  </a:lnTo>
                  <a:lnTo>
                    <a:pt x="3903" y="1574"/>
                  </a:lnTo>
                  <a:lnTo>
                    <a:pt x="3842" y="1592"/>
                  </a:lnTo>
                  <a:lnTo>
                    <a:pt x="3779" y="1607"/>
                  </a:lnTo>
                  <a:lnTo>
                    <a:pt x="3715" y="1621"/>
                  </a:lnTo>
                  <a:lnTo>
                    <a:pt x="3649" y="1631"/>
                  </a:lnTo>
                  <a:lnTo>
                    <a:pt x="3579" y="1641"/>
                  </a:lnTo>
                  <a:lnTo>
                    <a:pt x="3508" y="1646"/>
                  </a:lnTo>
                  <a:lnTo>
                    <a:pt x="3435" y="1650"/>
                  </a:lnTo>
                  <a:lnTo>
                    <a:pt x="3358" y="1650"/>
                  </a:lnTo>
                  <a:lnTo>
                    <a:pt x="3279" y="1649"/>
                  </a:lnTo>
                  <a:lnTo>
                    <a:pt x="3199" y="1646"/>
                  </a:lnTo>
                  <a:lnTo>
                    <a:pt x="3115" y="1637"/>
                  </a:lnTo>
                  <a:lnTo>
                    <a:pt x="3115" y="1637"/>
                  </a:lnTo>
                  <a:lnTo>
                    <a:pt x="2950" y="1623"/>
                  </a:lnTo>
                  <a:lnTo>
                    <a:pt x="2791" y="1610"/>
                  </a:lnTo>
                  <a:lnTo>
                    <a:pt x="2636" y="1600"/>
                  </a:lnTo>
                  <a:lnTo>
                    <a:pt x="2489" y="1594"/>
                  </a:lnTo>
                  <a:lnTo>
                    <a:pt x="2348" y="1591"/>
                  </a:lnTo>
                  <a:lnTo>
                    <a:pt x="2210" y="1591"/>
                  </a:lnTo>
                  <a:lnTo>
                    <a:pt x="2080" y="1594"/>
                  </a:lnTo>
                  <a:lnTo>
                    <a:pt x="1955" y="1599"/>
                  </a:lnTo>
                  <a:lnTo>
                    <a:pt x="1834" y="1608"/>
                  </a:lnTo>
                  <a:lnTo>
                    <a:pt x="1717" y="1621"/>
                  </a:lnTo>
                  <a:lnTo>
                    <a:pt x="1606" y="1636"/>
                  </a:lnTo>
                  <a:lnTo>
                    <a:pt x="1499" y="1654"/>
                  </a:lnTo>
                  <a:lnTo>
                    <a:pt x="1397" y="1675"/>
                  </a:lnTo>
                  <a:lnTo>
                    <a:pt x="1347" y="1687"/>
                  </a:lnTo>
                  <a:lnTo>
                    <a:pt x="1298" y="1699"/>
                  </a:lnTo>
                  <a:lnTo>
                    <a:pt x="1251" y="1713"/>
                  </a:lnTo>
                  <a:lnTo>
                    <a:pt x="1204" y="1726"/>
                  </a:lnTo>
                  <a:lnTo>
                    <a:pt x="1158" y="1741"/>
                  </a:lnTo>
                  <a:lnTo>
                    <a:pt x="1113" y="1757"/>
                  </a:lnTo>
                  <a:lnTo>
                    <a:pt x="1069" y="1773"/>
                  </a:lnTo>
                  <a:lnTo>
                    <a:pt x="1026" y="1791"/>
                  </a:lnTo>
                  <a:lnTo>
                    <a:pt x="983" y="1809"/>
                  </a:lnTo>
                  <a:lnTo>
                    <a:pt x="941" y="1826"/>
                  </a:lnTo>
                  <a:lnTo>
                    <a:pt x="899" y="1846"/>
                  </a:lnTo>
                  <a:lnTo>
                    <a:pt x="859" y="1865"/>
                  </a:lnTo>
                  <a:lnTo>
                    <a:pt x="820" y="1886"/>
                  </a:lnTo>
                  <a:lnTo>
                    <a:pt x="781" y="1909"/>
                  </a:lnTo>
                  <a:lnTo>
                    <a:pt x="744" y="1930"/>
                  </a:lnTo>
                  <a:lnTo>
                    <a:pt x="707" y="1952"/>
                  </a:lnTo>
                  <a:lnTo>
                    <a:pt x="669" y="1977"/>
                  </a:lnTo>
                  <a:lnTo>
                    <a:pt x="633" y="2001"/>
                  </a:lnTo>
                  <a:lnTo>
                    <a:pt x="597" y="2027"/>
                  </a:lnTo>
                  <a:lnTo>
                    <a:pt x="562" y="2052"/>
                  </a:lnTo>
                  <a:lnTo>
                    <a:pt x="494" y="2106"/>
                  </a:lnTo>
                  <a:lnTo>
                    <a:pt x="427" y="2162"/>
                  </a:lnTo>
                  <a:lnTo>
                    <a:pt x="362" y="2222"/>
                  </a:lnTo>
                  <a:lnTo>
                    <a:pt x="300" y="2285"/>
                  </a:lnTo>
                  <a:lnTo>
                    <a:pt x="237" y="2351"/>
                  </a:lnTo>
                  <a:lnTo>
                    <a:pt x="176" y="2419"/>
                  </a:lnTo>
                  <a:lnTo>
                    <a:pt x="116" y="2490"/>
                  </a:lnTo>
                  <a:lnTo>
                    <a:pt x="58" y="2564"/>
                  </a:lnTo>
                  <a:lnTo>
                    <a:pt x="0" y="264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631340" name="Freeform 108"/>
            <p:cNvSpPr>
              <a:spLocks/>
            </p:cNvSpPr>
            <p:nvPr/>
          </p:nvSpPr>
          <p:spPr bwMode="auto">
            <a:xfrm>
              <a:off x="1751" y="595"/>
              <a:ext cx="4962" cy="1378"/>
            </a:xfrm>
            <a:custGeom>
              <a:avLst/>
              <a:gdLst/>
              <a:ahLst/>
              <a:cxnLst>
                <a:cxn ang="0">
                  <a:pos x="4962" y="0"/>
                </a:cxn>
                <a:cxn ang="0">
                  <a:pos x="4957" y="79"/>
                </a:cxn>
                <a:cxn ang="0">
                  <a:pos x="4946" y="170"/>
                </a:cxn>
                <a:cxn ang="0">
                  <a:pos x="4926" y="284"/>
                </a:cxn>
                <a:cxn ang="0">
                  <a:pos x="4894" y="421"/>
                </a:cxn>
                <a:cxn ang="0">
                  <a:pos x="4850" y="573"/>
                </a:cxn>
                <a:cxn ang="0">
                  <a:pos x="4806" y="693"/>
                </a:cxn>
                <a:cxn ang="0">
                  <a:pos x="4771" y="775"/>
                </a:cxn>
                <a:cxn ang="0">
                  <a:pos x="4732" y="857"/>
                </a:cxn>
                <a:cxn ang="0">
                  <a:pos x="4686" y="940"/>
                </a:cxn>
                <a:cxn ang="0">
                  <a:pos x="4636" y="1022"/>
                </a:cxn>
                <a:cxn ang="0">
                  <a:pos x="4581" y="1101"/>
                </a:cxn>
                <a:cxn ang="0">
                  <a:pos x="4518" y="1180"/>
                </a:cxn>
                <a:cxn ang="0">
                  <a:pos x="4449" y="1255"/>
                </a:cxn>
                <a:cxn ang="0">
                  <a:pos x="4374" y="1326"/>
                </a:cxn>
                <a:cxn ang="0">
                  <a:pos x="4292" y="1393"/>
                </a:cxn>
                <a:cxn ang="0">
                  <a:pos x="4202" y="1455"/>
                </a:cxn>
                <a:cxn ang="0">
                  <a:pos x="4104" y="1511"/>
                </a:cxn>
                <a:cxn ang="0">
                  <a:pos x="4000" y="1563"/>
                </a:cxn>
                <a:cxn ang="0">
                  <a:pos x="3886" y="1605"/>
                </a:cxn>
                <a:cxn ang="0">
                  <a:pos x="3764" y="1641"/>
                </a:cxn>
                <a:cxn ang="0">
                  <a:pos x="3634" y="1668"/>
                </a:cxn>
                <a:cxn ang="0">
                  <a:pos x="3493" y="1686"/>
                </a:cxn>
                <a:cxn ang="0">
                  <a:pos x="3344" y="1694"/>
                </a:cxn>
                <a:cxn ang="0">
                  <a:pos x="3184" y="1691"/>
                </a:cxn>
                <a:cxn ang="0">
                  <a:pos x="3101" y="1686"/>
                </a:cxn>
                <a:cxn ang="0">
                  <a:pos x="2774" y="1663"/>
                </a:cxn>
                <a:cxn ang="0">
                  <a:pos x="2473" y="1653"/>
                </a:cxn>
                <a:cxn ang="0">
                  <a:pos x="2195" y="1655"/>
                </a:cxn>
                <a:cxn ang="0">
                  <a:pos x="1938" y="1670"/>
                </a:cxn>
                <a:cxn ang="0">
                  <a:pos x="1702" y="1695"/>
                </a:cxn>
                <a:cxn ang="0">
                  <a:pos x="1486" y="1734"/>
                </a:cxn>
                <a:cxn ang="0">
                  <a:pos x="1333" y="1770"/>
                </a:cxn>
                <a:cxn ang="0">
                  <a:pos x="1237" y="1799"/>
                </a:cxn>
                <a:cxn ang="0">
                  <a:pos x="1144" y="1829"/>
                </a:cxn>
                <a:cxn ang="0">
                  <a:pos x="1055" y="1863"/>
                </a:cxn>
                <a:cxn ang="0">
                  <a:pos x="971" y="1899"/>
                </a:cxn>
                <a:cxn ang="0">
                  <a:pos x="889" y="1939"/>
                </a:cxn>
                <a:cxn ang="0">
                  <a:pos x="810" y="1981"/>
                </a:cxn>
                <a:cxn ang="0">
                  <a:pos x="733" y="2026"/>
                </a:cxn>
                <a:cxn ang="0">
                  <a:pos x="660" y="2075"/>
                </a:cxn>
                <a:cxn ang="0">
                  <a:pos x="589" y="2127"/>
                </a:cxn>
                <a:cxn ang="0">
                  <a:pos x="486" y="2209"/>
                </a:cxn>
                <a:cxn ang="0">
                  <a:pos x="357" y="2328"/>
                </a:cxn>
                <a:cxn ang="0">
                  <a:pos x="233" y="2459"/>
                </a:cxn>
                <a:cxn ang="0">
                  <a:pos x="115" y="2603"/>
                </a:cxn>
                <a:cxn ang="0">
                  <a:pos x="0" y="2756"/>
                </a:cxn>
              </a:cxnLst>
              <a:rect l="0" t="0" r="r" b="b"/>
              <a:pathLst>
                <a:path w="4962" h="2756">
                  <a:moveTo>
                    <a:pt x="4962" y="0"/>
                  </a:moveTo>
                  <a:lnTo>
                    <a:pt x="4962" y="0"/>
                  </a:lnTo>
                  <a:lnTo>
                    <a:pt x="4961" y="21"/>
                  </a:lnTo>
                  <a:lnTo>
                    <a:pt x="4957" y="79"/>
                  </a:lnTo>
                  <a:lnTo>
                    <a:pt x="4953" y="121"/>
                  </a:lnTo>
                  <a:lnTo>
                    <a:pt x="4946" y="170"/>
                  </a:lnTo>
                  <a:lnTo>
                    <a:pt x="4937" y="224"/>
                  </a:lnTo>
                  <a:lnTo>
                    <a:pt x="4926" y="284"/>
                  </a:lnTo>
                  <a:lnTo>
                    <a:pt x="4912" y="350"/>
                  </a:lnTo>
                  <a:lnTo>
                    <a:pt x="4894" y="421"/>
                  </a:lnTo>
                  <a:lnTo>
                    <a:pt x="4875" y="496"/>
                  </a:lnTo>
                  <a:lnTo>
                    <a:pt x="4850" y="573"/>
                  </a:lnTo>
                  <a:lnTo>
                    <a:pt x="4822" y="652"/>
                  </a:lnTo>
                  <a:lnTo>
                    <a:pt x="4806" y="693"/>
                  </a:lnTo>
                  <a:lnTo>
                    <a:pt x="4789" y="733"/>
                  </a:lnTo>
                  <a:lnTo>
                    <a:pt x="4771" y="775"/>
                  </a:lnTo>
                  <a:lnTo>
                    <a:pt x="4751" y="815"/>
                  </a:lnTo>
                  <a:lnTo>
                    <a:pt x="4732" y="857"/>
                  </a:lnTo>
                  <a:lnTo>
                    <a:pt x="4710" y="899"/>
                  </a:lnTo>
                  <a:lnTo>
                    <a:pt x="4686" y="940"/>
                  </a:lnTo>
                  <a:lnTo>
                    <a:pt x="4663" y="980"/>
                  </a:lnTo>
                  <a:lnTo>
                    <a:pt x="4636" y="1022"/>
                  </a:lnTo>
                  <a:lnTo>
                    <a:pt x="4608" y="1062"/>
                  </a:lnTo>
                  <a:lnTo>
                    <a:pt x="4581" y="1101"/>
                  </a:lnTo>
                  <a:lnTo>
                    <a:pt x="4550" y="1142"/>
                  </a:lnTo>
                  <a:lnTo>
                    <a:pt x="4518" y="1180"/>
                  </a:lnTo>
                  <a:lnTo>
                    <a:pt x="4485" y="1217"/>
                  </a:lnTo>
                  <a:lnTo>
                    <a:pt x="4449" y="1255"/>
                  </a:lnTo>
                  <a:lnTo>
                    <a:pt x="4413" y="1290"/>
                  </a:lnTo>
                  <a:lnTo>
                    <a:pt x="4374" y="1326"/>
                  </a:lnTo>
                  <a:lnTo>
                    <a:pt x="4333" y="1360"/>
                  </a:lnTo>
                  <a:lnTo>
                    <a:pt x="4292" y="1393"/>
                  </a:lnTo>
                  <a:lnTo>
                    <a:pt x="4247" y="1426"/>
                  </a:lnTo>
                  <a:lnTo>
                    <a:pt x="4202" y="1455"/>
                  </a:lnTo>
                  <a:lnTo>
                    <a:pt x="4154" y="1484"/>
                  </a:lnTo>
                  <a:lnTo>
                    <a:pt x="4104" y="1511"/>
                  </a:lnTo>
                  <a:lnTo>
                    <a:pt x="4053" y="1539"/>
                  </a:lnTo>
                  <a:lnTo>
                    <a:pt x="4000" y="1563"/>
                  </a:lnTo>
                  <a:lnTo>
                    <a:pt x="3943" y="1586"/>
                  </a:lnTo>
                  <a:lnTo>
                    <a:pt x="3886" y="1605"/>
                  </a:lnTo>
                  <a:lnTo>
                    <a:pt x="3827" y="1624"/>
                  </a:lnTo>
                  <a:lnTo>
                    <a:pt x="3764" y="1641"/>
                  </a:lnTo>
                  <a:lnTo>
                    <a:pt x="3700" y="1655"/>
                  </a:lnTo>
                  <a:lnTo>
                    <a:pt x="3634" y="1668"/>
                  </a:lnTo>
                  <a:lnTo>
                    <a:pt x="3564" y="1678"/>
                  </a:lnTo>
                  <a:lnTo>
                    <a:pt x="3493" y="1686"/>
                  </a:lnTo>
                  <a:lnTo>
                    <a:pt x="3420" y="1691"/>
                  </a:lnTo>
                  <a:lnTo>
                    <a:pt x="3344" y="1694"/>
                  </a:lnTo>
                  <a:lnTo>
                    <a:pt x="3266" y="1694"/>
                  </a:lnTo>
                  <a:lnTo>
                    <a:pt x="3184" y="1691"/>
                  </a:lnTo>
                  <a:lnTo>
                    <a:pt x="3101" y="1686"/>
                  </a:lnTo>
                  <a:lnTo>
                    <a:pt x="3101" y="1686"/>
                  </a:lnTo>
                  <a:lnTo>
                    <a:pt x="2935" y="1673"/>
                  </a:lnTo>
                  <a:lnTo>
                    <a:pt x="2774" y="1663"/>
                  </a:lnTo>
                  <a:lnTo>
                    <a:pt x="2622" y="1657"/>
                  </a:lnTo>
                  <a:lnTo>
                    <a:pt x="2473" y="1653"/>
                  </a:lnTo>
                  <a:lnTo>
                    <a:pt x="2331" y="1653"/>
                  </a:lnTo>
                  <a:lnTo>
                    <a:pt x="2195" y="1655"/>
                  </a:lnTo>
                  <a:lnTo>
                    <a:pt x="2065" y="1662"/>
                  </a:lnTo>
                  <a:lnTo>
                    <a:pt x="1938" y="1670"/>
                  </a:lnTo>
                  <a:lnTo>
                    <a:pt x="1819" y="1681"/>
                  </a:lnTo>
                  <a:lnTo>
                    <a:pt x="1702" y="1695"/>
                  </a:lnTo>
                  <a:lnTo>
                    <a:pt x="1591" y="1713"/>
                  </a:lnTo>
                  <a:lnTo>
                    <a:pt x="1486" y="1734"/>
                  </a:lnTo>
                  <a:lnTo>
                    <a:pt x="1383" y="1757"/>
                  </a:lnTo>
                  <a:lnTo>
                    <a:pt x="1333" y="1770"/>
                  </a:lnTo>
                  <a:lnTo>
                    <a:pt x="1284" y="1784"/>
                  </a:lnTo>
                  <a:lnTo>
                    <a:pt x="1237" y="1799"/>
                  </a:lnTo>
                  <a:lnTo>
                    <a:pt x="1190" y="1813"/>
                  </a:lnTo>
                  <a:lnTo>
                    <a:pt x="1144" y="1829"/>
                  </a:lnTo>
                  <a:lnTo>
                    <a:pt x="1100" y="1846"/>
                  </a:lnTo>
                  <a:lnTo>
                    <a:pt x="1055" y="1863"/>
                  </a:lnTo>
                  <a:lnTo>
                    <a:pt x="1012" y="1881"/>
                  </a:lnTo>
                  <a:lnTo>
                    <a:pt x="971" y="1899"/>
                  </a:lnTo>
                  <a:lnTo>
                    <a:pt x="929" y="1918"/>
                  </a:lnTo>
                  <a:lnTo>
                    <a:pt x="889" y="1939"/>
                  </a:lnTo>
                  <a:lnTo>
                    <a:pt x="848" y="1960"/>
                  </a:lnTo>
                  <a:lnTo>
                    <a:pt x="810" y="1981"/>
                  </a:lnTo>
                  <a:lnTo>
                    <a:pt x="771" y="2004"/>
                  </a:lnTo>
                  <a:lnTo>
                    <a:pt x="733" y="2026"/>
                  </a:lnTo>
                  <a:lnTo>
                    <a:pt x="696" y="2051"/>
                  </a:lnTo>
                  <a:lnTo>
                    <a:pt x="660" y="2075"/>
                  </a:lnTo>
                  <a:lnTo>
                    <a:pt x="624" y="2101"/>
                  </a:lnTo>
                  <a:lnTo>
                    <a:pt x="589" y="2127"/>
                  </a:lnTo>
                  <a:lnTo>
                    <a:pt x="554" y="2152"/>
                  </a:lnTo>
                  <a:lnTo>
                    <a:pt x="486" y="2209"/>
                  </a:lnTo>
                  <a:lnTo>
                    <a:pt x="421" y="2267"/>
                  </a:lnTo>
                  <a:lnTo>
                    <a:pt x="357" y="2328"/>
                  </a:lnTo>
                  <a:lnTo>
                    <a:pt x="295" y="2393"/>
                  </a:lnTo>
                  <a:lnTo>
                    <a:pt x="233" y="2459"/>
                  </a:lnTo>
                  <a:lnTo>
                    <a:pt x="174" y="2530"/>
                  </a:lnTo>
                  <a:lnTo>
                    <a:pt x="115" y="2603"/>
                  </a:lnTo>
                  <a:lnTo>
                    <a:pt x="57" y="2679"/>
                  </a:lnTo>
                  <a:lnTo>
                    <a:pt x="0" y="275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631341" name="Freeform 109"/>
            <p:cNvSpPr>
              <a:spLocks/>
            </p:cNvSpPr>
            <p:nvPr/>
          </p:nvSpPr>
          <p:spPr bwMode="auto">
            <a:xfrm>
              <a:off x="1804" y="566"/>
              <a:ext cx="4921" cy="1435"/>
            </a:xfrm>
            <a:custGeom>
              <a:avLst/>
              <a:gdLst/>
              <a:ahLst/>
              <a:cxnLst>
                <a:cxn ang="0">
                  <a:pos x="4921" y="0"/>
                </a:cxn>
                <a:cxn ang="0">
                  <a:pos x="4915" y="79"/>
                </a:cxn>
                <a:cxn ang="0">
                  <a:pos x="4905" y="169"/>
                </a:cxn>
                <a:cxn ang="0">
                  <a:pos x="4887" y="285"/>
                </a:cxn>
                <a:cxn ang="0">
                  <a:pos x="4858" y="424"/>
                </a:cxn>
                <a:cxn ang="0">
                  <a:pos x="4816" y="578"/>
                </a:cxn>
                <a:cxn ang="0">
                  <a:pos x="4773" y="699"/>
                </a:cxn>
                <a:cxn ang="0">
                  <a:pos x="4740" y="781"/>
                </a:cxn>
                <a:cxn ang="0">
                  <a:pos x="4701" y="865"/>
                </a:cxn>
                <a:cxn ang="0">
                  <a:pos x="4658" y="949"/>
                </a:cxn>
                <a:cxn ang="0">
                  <a:pos x="4608" y="1031"/>
                </a:cxn>
                <a:cxn ang="0">
                  <a:pos x="4554" y="1114"/>
                </a:cxn>
                <a:cxn ang="0">
                  <a:pos x="4493" y="1193"/>
                </a:cxn>
                <a:cxn ang="0">
                  <a:pos x="4425" y="1270"/>
                </a:cxn>
                <a:cxn ang="0">
                  <a:pos x="4351" y="1343"/>
                </a:cxn>
                <a:cxn ang="0">
                  <a:pos x="4269" y="1412"/>
                </a:cxn>
                <a:cxn ang="0">
                  <a:pos x="4182" y="1477"/>
                </a:cxn>
                <a:cxn ang="0">
                  <a:pos x="4085" y="1535"/>
                </a:cxn>
                <a:cxn ang="0">
                  <a:pos x="3981" y="1588"/>
                </a:cxn>
                <a:cxn ang="0">
                  <a:pos x="3868" y="1634"/>
                </a:cxn>
                <a:cxn ang="0">
                  <a:pos x="3746" y="1672"/>
                </a:cxn>
                <a:cxn ang="0">
                  <a:pos x="3615" y="1701"/>
                </a:cxn>
                <a:cxn ang="0">
                  <a:pos x="3477" y="1722"/>
                </a:cxn>
                <a:cxn ang="0">
                  <a:pos x="3327" y="1734"/>
                </a:cxn>
                <a:cxn ang="0">
                  <a:pos x="3167" y="1734"/>
                </a:cxn>
                <a:cxn ang="0">
                  <a:pos x="3084" y="1730"/>
                </a:cxn>
                <a:cxn ang="0">
                  <a:pos x="2757" y="1714"/>
                </a:cxn>
                <a:cxn ang="0">
                  <a:pos x="2456" y="1711"/>
                </a:cxn>
                <a:cxn ang="0">
                  <a:pos x="2178" y="1719"/>
                </a:cxn>
                <a:cxn ang="0">
                  <a:pos x="1922" y="1739"/>
                </a:cxn>
                <a:cxn ang="0">
                  <a:pos x="1687" y="1769"/>
                </a:cxn>
                <a:cxn ang="0">
                  <a:pos x="1469" y="1811"/>
                </a:cxn>
                <a:cxn ang="0">
                  <a:pos x="1318" y="1852"/>
                </a:cxn>
                <a:cxn ang="0">
                  <a:pos x="1222" y="1881"/>
                </a:cxn>
                <a:cxn ang="0">
                  <a:pos x="1130" y="1915"/>
                </a:cxn>
                <a:cxn ang="0">
                  <a:pos x="1043" y="1950"/>
                </a:cxn>
                <a:cxn ang="0">
                  <a:pos x="958" y="1989"/>
                </a:cxn>
                <a:cxn ang="0">
                  <a:pos x="876" y="2029"/>
                </a:cxn>
                <a:cxn ang="0">
                  <a:pos x="797" y="2074"/>
                </a:cxn>
                <a:cxn ang="0">
                  <a:pos x="722" y="2121"/>
                </a:cxn>
                <a:cxn ang="0">
                  <a:pos x="650" y="2171"/>
                </a:cxn>
                <a:cxn ang="0">
                  <a:pos x="579" y="2225"/>
                </a:cxn>
                <a:cxn ang="0">
                  <a:pos x="478" y="2309"/>
                </a:cxn>
                <a:cxn ang="0">
                  <a:pos x="350" y="2433"/>
                </a:cxn>
                <a:cxn ang="0">
                  <a:pos x="229" y="2567"/>
                </a:cxn>
                <a:cxn ang="0">
                  <a:pos x="112" y="2712"/>
                </a:cxn>
                <a:cxn ang="0">
                  <a:pos x="0" y="2869"/>
                </a:cxn>
              </a:cxnLst>
              <a:rect l="0" t="0" r="r" b="b"/>
              <a:pathLst>
                <a:path w="4921" h="2869">
                  <a:moveTo>
                    <a:pt x="4921" y="0"/>
                  </a:moveTo>
                  <a:lnTo>
                    <a:pt x="4921" y="0"/>
                  </a:lnTo>
                  <a:lnTo>
                    <a:pt x="4919" y="21"/>
                  </a:lnTo>
                  <a:lnTo>
                    <a:pt x="4915" y="79"/>
                  </a:lnTo>
                  <a:lnTo>
                    <a:pt x="4911" y="121"/>
                  </a:lnTo>
                  <a:lnTo>
                    <a:pt x="4905" y="169"/>
                  </a:lnTo>
                  <a:lnTo>
                    <a:pt x="4898" y="224"/>
                  </a:lnTo>
                  <a:lnTo>
                    <a:pt x="4887" y="285"/>
                  </a:lnTo>
                  <a:lnTo>
                    <a:pt x="4875" y="353"/>
                  </a:lnTo>
                  <a:lnTo>
                    <a:pt x="4858" y="424"/>
                  </a:lnTo>
                  <a:lnTo>
                    <a:pt x="4839" y="498"/>
                  </a:lnTo>
                  <a:lnTo>
                    <a:pt x="4816" y="578"/>
                  </a:lnTo>
                  <a:lnTo>
                    <a:pt x="4789" y="658"/>
                  </a:lnTo>
                  <a:lnTo>
                    <a:pt x="4773" y="699"/>
                  </a:lnTo>
                  <a:lnTo>
                    <a:pt x="4758" y="741"/>
                  </a:lnTo>
                  <a:lnTo>
                    <a:pt x="4740" y="781"/>
                  </a:lnTo>
                  <a:lnTo>
                    <a:pt x="4722" y="823"/>
                  </a:lnTo>
                  <a:lnTo>
                    <a:pt x="4701" y="865"/>
                  </a:lnTo>
                  <a:lnTo>
                    <a:pt x="4680" y="907"/>
                  </a:lnTo>
                  <a:lnTo>
                    <a:pt x="4658" y="949"/>
                  </a:lnTo>
                  <a:lnTo>
                    <a:pt x="4634" y="991"/>
                  </a:lnTo>
                  <a:lnTo>
                    <a:pt x="4608" y="1031"/>
                  </a:lnTo>
                  <a:lnTo>
                    <a:pt x="4582" y="1073"/>
                  </a:lnTo>
                  <a:lnTo>
                    <a:pt x="4554" y="1114"/>
                  </a:lnTo>
                  <a:lnTo>
                    <a:pt x="4525" y="1154"/>
                  </a:lnTo>
                  <a:lnTo>
                    <a:pt x="4493" y="1193"/>
                  </a:lnTo>
                  <a:lnTo>
                    <a:pt x="4460" y="1232"/>
                  </a:lnTo>
                  <a:lnTo>
                    <a:pt x="4425" y="1270"/>
                  </a:lnTo>
                  <a:lnTo>
                    <a:pt x="4389" y="1307"/>
                  </a:lnTo>
                  <a:lnTo>
                    <a:pt x="4351" y="1343"/>
                  </a:lnTo>
                  <a:lnTo>
                    <a:pt x="4311" y="1378"/>
                  </a:lnTo>
                  <a:lnTo>
                    <a:pt x="4269" y="1412"/>
                  </a:lnTo>
                  <a:lnTo>
                    <a:pt x="4226" y="1446"/>
                  </a:lnTo>
                  <a:lnTo>
                    <a:pt x="4182" y="1477"/>
                  </a:lnTo>
                  <a:lnTo>
                    <a:pt x="4135" y="1508"/>
                  </a:lnTo>
                  <a:lnTo>
                    <a:pt x="4085" y="1535"/>
                  </a:lnTo>
                  <a:lnTo>
                    <a:pt x="4033" y="1563"/>
                  </a:lnTo>
                  <a:lnTo>
                    <a:pt x="3981" y="1588"/>
                  </a:lnTo>
                  <a:lnTo>
                    <a:pt x="3925" y="1613"/>
                  </a:lnTo>
                  <a:lnTo>
                    <a:pt x="3868" y="1634"/>
                  </a:lnTo>
                  <a:lnTo>
                    <a:pt x="3808" y="1655"/>
                  </a:lnTo>
                  <a:lnTo>
                    <a:pt x="3746" y="1672"/>
                  </a:lnTo>
                  <a:lnTo>
                    <a:pt x="3682" y="1688"/>
                  </a:lnTo>
                  <a:lnTo>
                    <a:pt x="3615" y="1701"/>
                  </a:lnTo>
                  <a:lnTo>
                    <a:pt x="3547" y="1713"/>
                  </a:lnTo>
                  <a:lnTo>
                    <a:pt x="3477" y="1722"/>
                  </a:lnTo>
                  <a:lnTo>
                    <a:pt x="3403" y="1729"/>
                  </a:lnTo>
                  <a:lnTo>
                    <a:pt x="3327" y="1734"/>
                  </a:lnTo>
                  <a:lnTo>
                    <a:pt x="3249" y="1735"/>
                  </a:lnTo>
                  <a:lnTo>
                    <a:pt x="3167" y="1734"/>
                  </a:lnTo>
                  <a:lnTo>
                    <a:pt x="3084" y="1730"/>
                  </a:lnTo>
                  <a:lnTo>
                    <a:pt x="3084" y="1730"/>
                  </a:lnTo>
                  <a:lnTo>
                    <a:pt x="2917" y="1721"/>
                  </a:lnTo>
                  <a:lnTo>
                    <a:pt x="2757" y="1714"/>
                  </a:lnTo>
                  <a:lnTo>
                    <a:pt x="2603" y="1711"/>
                  </a:lnTo>
                  <a:lnTo>
                    <a:pt x="2456" y="1711"/>
                  </a:lnTo>
                  <a:lnTo>
                    <a:pt x="2314" y="1714"/>
                  </a:lnTo>
                  <a:lnTo>
                    <a:pt x="2178" y="1719"/>
                  </a:lnTo>
                  <a:lnTo>
                    <a:pt x="2048" y="1727"/>
                  </a:lnTo>
                  <a:lnTo>
                    <a:pt x="1922" y="1739"/>
                  </a:lnTo>
                  <a:lnTo>
                    <a:pt x="1802" y="1753"/>
                  </a:lnTo>
                  <a:lnTo>
                    <a:pt x="1687" y="1769"/>
                  </a:lnTo>
                  <a:lnTo>
                    <a:pt x="1576" y="1789"/>
                  </a:lnTo>
                  <a:lnTo>
                    <a:pt x="1469" y="1811"/>
                  </a:lnTo>
                  <a:lnTo>
                    <a:pt x="1368" y="1837"/>
                  </a:lnTo>
                  <a:lnTo>
                    <a:pt x="1318" y="1852"/>
                  </a:lnTo>
                  <a:lnTo>
                    <a:pt x="1269" y="1866"/>
                  </a:lnTo>
                  <a:lnTo>
                    <a:pt x="1222" y="1881"/>
                  </a:lnTo>
                  <a:lnTo>
                    <a:pt x="1176" y="1897"/>
                  </a:lnTo>
                  <a:lnTo>
                    <a:pt x="1130" y="1915"/>
                  </a:lnTo>
                  <a:lnTo>
                    <a:pt x="1086" y="1932"/>
                  </a:lnTo>
                  <a:lnTo>
                    <a:pt x="1043" y="1950"/>
                  </a:lnTo>
                  <a:lnTo>
                    <a:pt x="1000" y="1969"/>
                  </a:lnTo>
                  <a:lnTo>
                    <a:pt x="958" y="1989"/>
                  </a:lnTo>
                  <a:lnTo>
                    <a:pt x="916" y="2008"/>
                  </a:lnTo>
                  <a:lnTo>
                    <a:pt x="876" y="2029"/>
                  </a:lnTo>
                  <a:lnTo>
                    <a:pt x="836" y="2052"/>
                  </a:lnTo>
                  <a:lnTo>
                    <a:pt x="797" y="2074"/>
                  </a:lnTo>
                  <a:lnTo>
                    <a:pt x="759" y="2097"/>
                  </a:lnTo>
                  <a:lnTo>
                    <a:pt x="722" y="2121"/>
                  </a:lnTo>
                  <a:lnTo>
                    <a:pt x="684" y="2145"/>
                  </a:lnTo>
                  <a:lnTo>
                    <a:pt x="650" y="2171"/>
                  </a:lnTo>
                  <a:lnTo>
                    <a:pt x="614" y="2197"/>
                  </a:lnTo>
                  <a:lnTo>
                    <a:pt x="579" y="2225"/>
                  </a:lnTo>
                  <a:lnTo>
                    <a:pt x="544" y="2252"/>
                  </a:lnTo>
                  <a:lnTo>
                    <a:pt x="478" y="2309"/>
                  </a:lnTo>
                  <a:lnTo>
                    <a:pt x="412" y="2370"/>
                  </a:lnTo>
                  <a:lnTo>
                    <a:pt x="350" y="2433"/>
                  </a:lnTo>
                  <a:lnTo>
                    <a:pt x="289" y="2497"/>
                  </a:lnTo>
                  <a:lnTo>
                    <a:pt x="229" y="2567"/>
                  </a:lnTo>
                  <a:lnTo>
                    <a:pt x="171" y="2638"/>
                  </a:lnTo>
                  <a:lnTo>
                    <a:pt x="112" y="2712"/>
                  </a:lnTo>
                  <a:lnTo>
                    <a:pt x="55" y="2790"/>
                  </a:lnTo>
                  <a:lnTo>
                    <a:pt x="0" y="2869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631342" name="Freeform 110"/>
            <p:cNvSpPr>
              <a:spLocks/>
            </p:cNvSpPr>
            <p:nvPr/>
          </p:nvSpPr>
          <p:spPr bwMode="auto">
            <a:xfrm>
              <a:off x="1858" y="538"/>
              <a:ext cx="4875" cy="1492"/>
            </a:xfrm>
            <a:custGeom>
              <a:avLst/>
              <a:gdLst/>
              <a:ahLst/>
              <a:cxnLst>
                <a:cxn ang="0">
                  <a:pos x="4875" y="0"/>
                </a:cxn>
                <a:cxn ang="0">
                  <a:pos x="4872" y="79"/>
                </a:cxn>
                <a:cxn ang="0">
                  <a:pos x="4864" y="170"/>
                </a:cxn>
                <a:cxn ang="0">
                  <a:pos x="4847" y="287"/>
                </a:cxn>
                <a:cxn ang="0">
                  <a:pos x="4821" y="428"/>
                </a:cxn>
                <a:cxn ang="0">
                  <a:pos x="4780" y="581"/>
                </a:cxn>
                <a:cxn ang="0">
                  <a:pos x="4740" y="706"/>
                </a:cxn>
                <a:cxn ang="0">
                  <a:pos x="4707" y="790"/>
                </a:cxn>
                <a:cxn ang="0">
                  <a:pos x="4671" y="874"/>
                </a:cxn>
                <a:cxn ang="0">
                  <a:pos x="4628" y="959"/>
                </a:cxn>
                <a:cxn ang="0">
                  <a:pos x="4580" y="1043"/>
                </a:cxn>
                <a:cxn ang="0">
                  <a:pos x="4526" y="1127"/>
                </a:cxn>
                <a:cxn ang="0">
                  <a:pos x="4467" y="1208"/>
                </a:cxn>
                <a:cxn ang="0">
                  <a:pos x="4400" y="1287"/>
                </a:cxn>
                <a:cxn ang="0">
                  <a:pos x="4326" y="1361"/>
                </a:cxn>
                <a:cxn ang="0">
                  <a:pos x="4247" y="1432"/>
                </a:cxn>
                <a:cxn ang="0">
                  <a:pos x="4160" y="1500"/>
                </a:cxn>
                <a:cxn ang="0">
                  <a:pos x="4064" y="1560"/>
                </a:cxn>
                <a:cxn ang="0">
                  <a:pos x="3960" y="1615"/>
                </a:cxn>
                <a:cxn ang="0">
                  <a:pos x="3847" y="1663"/>
                </a:cxn>
                <a:cxn ang="0">
                  <a:pos x="3727" y="1703"/>
                </a:cxn>
                <a:cxn ang="0">
                  <a:pos x="3597" y="1737"/>
                </a:cxn>
                <a:cxn ang="0">
                  <a:pos x="3457" y="1760"/>
                </a:cxn>
                <a:cxn ang="0">
                  <a:pos x="3309" y="1775"/>
                </a:cxn>
                <a:cxn ang="0">
                  <a:pos x="3149" y="1778"/>
                </a:cxn>
                <a:cxn ang="0">
                  <a:pos x="3066" y="1776"/>
                </a:cxn>
                <a:cxn ang="0">
                  <a:pos x="2739" y="1766"/>
                </a:cxn>
                <a:cxn ang="0">
                  <a:pos x="2438" y="1770"/>
                </a:cxn>
                <a:cxn ang="0">
                  <a:pos x="2160" y="1783"/>
                </a:cxn>
                <a:cxn ang="0">
                  <a:pos x="1904" y="1808"/>
                </a:cxn>
                <a:cxn ang="0">
                  <a:pos x="1669" y="1844"/>
                </a:cxn>
                <a:cxn ang="0">
                  <a:pos x="1452" y="1891"/>
                </a:cxn>
                <a:cxn ang="0">
                  <a:pos x="1351" y="1918"/>
                </a:cxn>
                <a:cxn ang="0">
                  <a:pos x="1254" y="1949"/>
                </a:cxn>
                <a:cxn ang="0">
                  <a:pos x="1161" y="1983"/>
                </a:cxn>
                <a:cxn ang="0">
                  <a:pos x="1071" y="2018"/>
                </a:cxn>
                <a:cxn ang="0">
                  <a:pos x="984" y="2059"/>
                </a:cxn>
                <a:cxn ang="0">
                  <a:pos x="903" y="2101"/>
                </a:cxn>
                <a:cxn ang="0">
                  <a:pos x="823" y="2144"/>
                </a:cxn>
                <a:cxn ang="0">
                  <a:pos x="747" y="2193"/>
                </a:cxn>
                <a:cxn ang="0">
                  <a:pos x="673" y="2243"/>
                </a:cxn>
                <a:cxn ang="0">
                  <a:pos x="603" y="2296"/>
                </a:cxn>
                <a:cxn ang="0">
                  <a:pos x="535" y="2351"/>
                </a:cxn>
                <a:cxn ang="0">
                  <a:pos x="404" y="2472"/>
                </a:cxn>
                <a:cxn ang="0">
                  <a:pos x="282" y="2604"/>
                </a:cxn>
                <a:cxn ang="0">
                  <a:pos x="167" y="2747"/>
                </a:cxn>
                <a:cxn ang="0">
                  <a:pos x="54" y="2902"/>
                </a:cxn>
              </a:cxnLst>
              <a:rect l="0" t="0" r="r" b="b"/>
              <a:pathLst>
                <a:path w="4875" h="2984">
                  <a:moveTo>
                    <a:pt x="4875" y="0"/>
                  </a:moveTo>
                  <a:lnTo>
                    <a:pt x="4875" y="0"/>
                  </a:lnTo>
                  <a:lnTo>
                    <a:pt x="4875" y="21"/>
                  </a:lnTo>
                  <a:lnTo>
                    <a:pt x="4872" y="79"/>
                  </a:lnTo>
                  <a:lnTo>
                    <a:pt x="4868" y="121"/>
                  </a:lnTo>
                  <a:lnTo>
                    <a:pt x="4864" y="170"/>
                  </a:lnTo>
                  <a:lnTo>
                    <a:pt x="4857" y="226"/>
                  </a:lnTo>
                  <a:lnTo>
                    <a:pt x="4847" y="287"/>
                  </a:lnTo>
                  <a:lnTo>
                    <a:pt x="4835" y="355"/>
                  </a:lnTo>
                  <a:lnTo>
                    <a:pt x="4821" y="428"/>
                  </a:lnTo>
                  <a:lnTo>
                    <a:pt x="4803" y="502"/>
                  </a:lnTo>
                  <a:lnTo>
                    <a:pt x="4780" y="581"/>
                  </a:lnTo>
                  <a:lnTo>
                    <a:pt x="4754" y="664"/>
                  </a:lnTo>
                  <a:lnTo>
                    <a:pt x="4740" y="706"/>
                  </a:lnTo>
                  <a:lnTo>
                    <a:pt x="4724" y="748"/>
                  </a:lnTo>
                  <a:lnTo>
                    <a:pt x="4707" y="790"/>
                  </a:lnTo>
                  <a:lnTo>
                    <a:pt x="4689" y="832"/>
                  </a:lnTo>
                  <a:lnTo>
                    <a:pt x="4671" y="874"/>
                  </a:lnTo>
                  <a:lnTo>
                    <a:pt x="4650" y="917"/>
                  </a:lnTo>
                  <a:lnTo>
                    <a:pt x="4628" y="959"/>
                  </a:lnTo>
                  <a:lnTo>
                    <a:pt x="4604" y="1001"/>
                  </a:lnTo>
                  <a:lnTo>
                    <a:pt x="4580" y="1043"/>
                  </a:lnTo>
                  <a:lnTo>
                    <a:pt x="4554" y="1085"/>
                  </a:lnTo>
                  <a:lnTo>
                    <a:pt x="4526" y="1127"/>
                  </a:lnTo>
                  <a:lnTo>
                    <a:pt x="4497" y="1167"/>
                  </a:lnTo>
                  <a:lnTo>
                    <a:pt x="4467" y="1208"/>
                  </a:lnTo>
                  <a:lnTo>
                    <a:pt x="4435" y="1248"/>
                  </a:lnTo>
                  <a:lnTo>
                    <a:pt x="4400" y="1287"/>
                  </a:lnTo>
                  <a:lnTo>
                    <a:pt x="4364" y="1324"/>
                  </a:lnTo>
                  <a:lnTo>
                    <a:pt x="4326" y="1361"/>
                  </a:lnTo>
                  <a:lnTo>
                    <a:pt x="4288" y="1398"/>
                  </a:lnTo>
                  <a:lnTo>
                    <a:pt x="4247" y="1432"/>
                  </a:lnTo>
                  <a:lnTo>
                    <a:pt x="4204" y="1466"/>
                  </a:lnTo>
                  <a:lnTo>
                    <a:pt x="4160" y="1500"/>
                  </a:lnTo>
                  <a:lnTo>
                    <a:pt x="4113" y="1531"/>
                  </a:lnTo>
                  <a:lnTo>
                    <a:pt x="4064" y="1560"/>
                  </a:lnTo>
                  <a:lnTo>
                    <a:pt x="4013" y="1589"/>
                  </a:lnTo>
                  <a:lnTo>
                    <a:pt x="3960" y="1615"/>
                  </a:lnTo>
                  <a:lnTo>
                    <a:pt x="3906" y="1641"/>
                  </a:lnTo>
                  <a:lnTo>
                    <a:pt x="3847" y="1663"/>
                  </a:lnTo>
                  <a:lnTo>
                    <a:pt x="3789" y="1684"/>
                  </a:lnTo>
                  <a:lnTo>
                    <a:pt x="3727" y="1703"/>
                  </a:lnTo>
                  <a:lnTo>
                    <a:pt x="3663" y="1721"/>
                  </a:lnTo>
                  <a:lnTo>
                    <a:pt x="3597" y="1737"/>
                  </a:lnTo>
                  <a:lnTo>
                    <a:pt x="3528" y="1750"/>
                  </a:lnTo>
                  <a:lnTo>
                    <a:pt x="3457" y="1760"/>
                  </a:lnTo>
                  <a:lnTo>
                    <a:pt x="3385" y="1768"/>
                  </a:lnTo>
                  <a:lnTo>
                    <a:pt x="3309" y="1775"/>
                  </a:lnTo>
                  <a:lnTo>
                    <a:pt x="3230" y="1778"/>
                  </a:lnTo>
                  <a:lnTo>
                    <a:pt x="3149" y="1778"/>
                  </a:lnTo>
                  <a:lnTo>
                    <a:pt x="3066" y="1776"/>
                  </a:lnTo>
                  <a:lnTo>
                    <a:pt x="3066" y="1776"/>
                  </a:lnTo>
                  <a:lnTo>
                    <a:pt x="2899" y="1770"/>
                  </a:lnTo>
                  <a:lnTo>
                    <a:pt x="2739" y="1766"/>
                  </a:lnTo>
                  <a:lnTo>
                    <a:pt x="2585" y="1766"/>
                  </a:lnTo>
                  <a:lnTo>
                    <a:pt x="2438" y="1770"/>
                  </a:lnTo>
                  <a:lnTo>
                    <a:pt x="2297" y="1775"/>
                  </a:lnTo>
                  <a:lnTo>
                    <a:pt x="2160" y="1783"/>
                  </a:lnTo>
                  <a:lnTo>
                    <a:pt x="2030" y="1794"/>
                  </a:lnTo>
                  <a:lnTo>
                    <a:pt x="1904" y="1808"/>
                  </a:lnTo>
                  <a:lnTo>
                    <a:pt x="1784" y="1825"/>
                  </a:lnTo>
                  <a:lnTo>
                    <a:pt x="1669" y="1844"/>
                  </a:lnTo>
                  <a:lnTo>
                    <a:pt x="1558" y="1867"/>
                  </a:lnTo>
                  <a:lnTo>
                    <a:pt x="1452" y="1891"/>
                  </a:lnTo>
                  <a:lnTo>
                    <a:pt x="1401" y="1904"/>
                  </a:lnTo>
                  <a:lnTo>
                    <a:pt x="1351" y="1918"/>
                  </a:lnTo>
                  <a:lnTo>
                    <a:pt x="1302" y="1934"/>
                  </a:lnTo>
                  <a:lnTo>
                    <a:pt x="1254" y="1949"/>
                  </a:lnTo>
                  <a:lnTo>
                    <a:pt x="1207" y="1965"/>
                  </a:lnTo>
                  <a:lnTo>
                    <a:pt x="1161" y="1983"/>
                  </a:lnTo>
                  <a:lnTo>
                    <a:pt x="1115" y="2001"/>
                  </a:lnTo>
                  <a:lnTo>
                    <a:pt x="1071" y="2018"/>
                  </a:lnTo>
                  <a:lnTo>
                    <a:pt x="1028" y="2038"/>
                  </a:lnTo>
                  <a:lnTo>
                    <a:pt x="984" y="2059"/>
                  </a:lnTo>
                  <a:lnTo>
                    <a:pt x="943" y="2078"/>
                  </a:lnTo>
                  <a:lnTo>
                    <a:pt x="903" y="2101"/>
                  </a:lnTo>
                  <a:lnTo>
                    <a:pt x="862" y="2122"/>
                  </a:lnTo>
                  <a:lnTo>
                    <a:pt x="823" y="2144"/>
                  </a:lnTo>
                  <a:lnTo>
                    <a:pt x="785" y="2169"/>
                  </a:lnTo>
                  <a:lnTo>
                    <a:pt x="747" y="2193"/>
                  </a:lnTo>
                  <a:lnTo>
                    <a:pt x="710" y="2217"/>
                  </a:lnTo>
                  <a:lnTo>
                    <a:pt x="673" y="2243"/>
                  </a:lnTo>
                  <a:lnTo>
                    <a:pt x="637" y="2269"/>
                  </a:lnTo>
                  <a:lnTo>
                    <a:pt x="603" y="2296"/>
                  </a:lnTo>
                  <a:lnTo>
                    <a:pt x="568" y="2324"/>
                  </a:lnTo>
                  <a:lnTo>
                    <a:pt x="535" y="2351"/>
                  </a:lnTo>
                  <a:lnTo>
                    <a:pt x="468" y="2411"/>
                  </a:lnTo>
                  <a:lnTo>
                    <a:pt x="404" y="2472"/>
                  </a:lnTo>
                  <a:lnTo>
                    <a:pt x="343" y="2537"/>
                  </a:lnTo>
                  <a:lnTo>
                    <a:pt x="282" y="2604"/>
                  </a:lnTo>
                  <a:lnTo>
                    <a:pt x="224" y="2674"/>
                  </a:lnTo>
                  <a:lnTo>
                    <a:pt x="167" y="2747"/>
                  </a:lnTo>
                  <a:lnTo>
                    <a:pt x="110" y="2822"/>
                  </a:lnTo>
                  <a:lnTo>
                    <a:pt x="54" y="2902"/>
                  </a:lnTo>
                  <a:lnTo>
                    <a:pt x="0" y="298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631343" name="Freeform 111"/>
            <p:cNvSpPr>
              <a:spLocks/>
            </p:cNvSpPr>
            <p:nvPr/>
          </p:nvSpPr>
          <p:spPr bwMode="auto">
            <a:xfrm>
              <a:off x="1912" y="510"/>
              <a:ext cx="4831" cy="1548"/>
            </a:xfrm>
            <a:custGeom>
              <a:avLst/>
              <a:gdLst/>
              <a:ahLst/>
              <a:cxnLst>
                <a:cxn ang="0">
                  <a:pos x="4831" y="0"/>
                </a:cxn>
                <a:cxn ang="0">
                  <a:pos x="4828" y="80"/>
                </a:cxn>
                <a:cxn ang="0">
                  <a:pos x="4821" y="172"/>
                </a:cxn>
                <a:cxn ang="0">
                  <a:pos x="4806" y="291"/>
                </a:cxn>
                <a:cxn ang="0">
                  <a:pos x="4782" y="430"/>
                </a:cxn>
                <a:cxn ang="0">
                  <a:pos x="4743" y="587"/>
                </a:cxn>
                <a:cxn ang="0">
                  <a:pos x="4706" y="711"/>
                </a:cxn>
                <a:cxn ang="0">
                  <a:pos x="4674" y="797"/>
                </a:cxn>
                <a:cxn ang="0">
                  <a:pos x="4638" y="882"/>
                </a:cxn>
                <a:cxn ang="0">
                  <a:pos x="4597" y="969"/>
                </a:cxn>
                <a:cxn ang="0">
                  <a:pos x="4550" y="1055"/>
                </a:cxn>
                <a:cxn ang="0">
                  <a:pos x="4497" y="1139"/>
                </a:cxn>
                <a:cxn ang="0">
                  <a:pos x="4439" y="1223"/>
                </a:cxn>
                <a:cxn ang="0">
                  <a:pos x="4374" y="1302"/>
                </a:cxn>
                <a:cxn ang="0">
                  <a:pos x="4303" y="1379"/>
                </a:cxn>
                <a:cxn ang="0">
                  <a:pos x="4224" y="1452"/>
                </a:cxn>
                <a:cxn ang="0">
                  <a:pos x="4136" y="1522"/>
                </a:cxn>
                <a:cxn ang="0">
                  <a:pos x="4042" y="1584"/>
                </a:cxn>
                <a:cxn ang="0">
                  <a:pos x="3939" y="1643"/>
                </a:cxn>
                <a:cxn ang="0">
                  <a:pos x="3828" y="1693"/>
                </a:cxn>
                <a:cxn ang="0">
                  <a:pos x="3707" y="1736"/>
                </a:cxn>
                <a:cxn ang="0">
                  <a:pos x="3578" y="1772"/>
                </a:cxn>
                <a:cxn ang="0">
                  <a:pos x="3439" y="1798"/>
                </a:cxn>
                <a:cxn ang="0">
                  <a:pos x="3291" y="1815"/>
                </a:cxn>
                <a:cxn ang="0">
                  <a:pos x="3131" y="1822"/>
                </a:cxn>
                <a:cxn ang="0">
                  <a:pos x="3048" y="1822"/>
                </a:cxn>
                <a:cxn ang="0">
                  <a:pos x="2720" y="1819"/>
                </a:cxn>
                <a:cxn ang="0">
                  <a:pos x="2419" y="1828"/>
                </a:cxn>
                <a:cxn ang="0">
                  <a:pos x="2141" y="1848"/>
                </a:cxn>
                <a:cxn ang="0">
                  <a:pos x="1887" y="1877"/>
                </a:cxn>
                <a:cxn ang="0">
                  <a:pos x="1651" y="1919"/>
                </a:cxn>
                <a:cxn ang="0">
                  <a:pos x="1436" y="1970"/>
                </a:cxn>
                <a:cxn ang="0">
                  <a:pos x="1335" y="1999"/>
                </a:cxn>
                <a:cxn ang="0">
                  <a:pos x="1239" y="2032"/>
                </a:cxn>
                <a:cxn ang="0">
                  <a:pos x="1146" y="2067"/>
                </a:cxn>
                <a:cxn ang="0">
                  <a:pos x="1057" y="2106"/>
                </a:cxn>
                <a:cxn ang="0">
                  <a:pos x="971" y="2148"/>
                </a:cxn>
                <a:cxn ang="0">
                  <a:pos x="889" y="2192"/>
                </a:cxn>
                <a:cxn ang="0">
                  <a:pos x="811" y="2237"/>
                </a:cxn>
                <a:cxn ang="0">
                  <a:pos x="735" y="2287"/>
                </a:cxn>
                <a:cxn ang="0">
                  <a:pos x="663" y="2339"/>
                </a:cxn>
                <a:cxn ang="0">
                  <a:pos x="593" y="2393"/>
                </a:cxn>
                <a:cxn ang="0">
                  <a:pos x="525" y="2452"/>
                </a:cxn>
                <a:cxn ang="0">
                  <a:pos x="397" y="2576"/>
                </a:cxn>
                <a:cxn ang="0">
                  <a:pos x="277" y="2710"/>
                </a:cxn>
                <a:cxn ang="0">
                  <a:pos x="163" y="2857"/>
                </a:cxn>
                <a:cxn ang="0">
                  <a:pos x="53" y="3013"/>
                </a:cxn>
              </a:cxnLst>
              <a:rect l="0" t="0" r="r" b="b"/>
              <a:pathLst>
                <a:path w="4831" h="3097">
                  <a:moveTo>
                    <a:pt x="4831" y="0"/>
                  </a:moveTo>
                  <a:lnTo>
                    <a:pt x="4831" y="0"/>
                  </a:lnTo>
                  <a:lnTo>
                    <a:pt x="4829" y="21"/>
                  </a:lnTo>
                  <a:lnTo>
                    <a:pt x="4828" y="80"/>
                  </a:lnTo>
                  <a:lnTo>
                    <a:pt x="4825" y="122"/>
                  </a:lnTo>
                  <a:lnTo>
                    <a:pt x="4821" y="172"/>
                  </a:lnTo>
                  <a:lnTo>
                    <a:pt x="4814" y="228"/>
                  </a:lnTo>
                  <a:lnTo>
                    <a:pt x="4806" y="291"/>
                  </a:lnTo>
                  <a:lnTo>
                    <a:pt x="4796" y="359"/>
                  </a:lnTo>
                  <a:lnTo>
                    <a:pt x="4782" y="430"/>
                  </a:lnTo>
                  <a:lnTo>
                    <a:pt x="4764" y="507"/>
                  </a:lnTo>
                  <a:lnTo>
                    <a:pt x="4743" y="587"/>
                  </a:lnTo>
                  <a:lnTo>
                    <a:pt x="4719" y="669"/>
                  </a:lnTo>
                  <a:lnTo>
                    <a:pt x="4706" y="711"/>
                  </a:lnTo>
                  <a:lnTo>
                    <a:pt x="4690" y="755"/>
                  </a:lnTo>
                  <a:lnTo>
                    <a:pt x="4674" y="797"/>
                  </a:lnTo>
                  <a:lnTo>
                    <a:pt x="4657" y="840"/>
                  </a:lnTo>
                  <a:lnTo>
                    <a:pt x="4638" y="882"/>
                  </a:lnTo>
                  <a:lnTo>
                    <a:pt x="4618" y="926"/>
                  </a:lnTo>
                  <a:lnTo>
                    <a:pt x="4597" y="969"/>
                  </a:lnTo>
                  <a:lnTo>
                    <a:pt x="4574" y="1011"/>
                  </a:lnTo>
                  <a:lnTo>
                    <a:pt x="4550" y="1055"/>
                  </a:lnTo>
                  <a:lnTo>
                    <a:pt x="4525" y="1097"/>
                  </a:lnTo>
                  <a:lnTo>
                    <a:pt x="4497" y="1139"/>
                  </a:lnTo>
                  <a:lnTo>
                    <a:pt x="4470" y="1181"/>
                  </a:lnTo>
                  <a:lnTo>
                    <a:pt x="4439" y="1223"/>
                  </a:lnTo>
                  <a:lnTo>
                    <a:pt x="4407" y="1263"/>
                  </a:lnTo>
                  <a:lnTo>
                    <a:pt x="4374" y="1302"/>
                  </a:lnTo>
                  <a:lnTo>
                    <a:pt x="4339" y="1342"/>
                  </a:lnTo>
                  <a:lnTo>
                    <a:pt x="4303" y="1379"/>
                  </a:lnTo>
                  <a:lnTo>
                    <a:pt x="4264" y="1417"/>
                  </a:lnTo>
                  <a:lnTo>
                    <a:pt x="4224" y="1452"/>
                  </a:lnTo>
                  <a:lnTo>
                    <a:pt x="4181" y="1488"/>
                  </a:lnTo>
                  <a:lnTo>
                    <a:pt x="4136" y="1522"/>
                  </a:lnTo>
                  <a:lnTo>
                    <a:pt x="4091" y="1554"/>
                  </a:lnTo>
                  <a:lnTo>
                    <a:pt x="4042" y="1584"/>
                  </a:lnTo>
                  <a:lnTo>
                    <a:pt x="3992" y="1614"/>
                  </a:lnTo>
                  <a:lnTo>
                    <a:pt x="3939" y="1643"/>
                  </a:lnTo>
                  <a:lnTo>
                    <a:pt x="3885" y="1668"/>
                  </a:lnTo>
                  <a:lnTo>
                    <a:pt x="3828" y="1693"/>
                  </a:lnTo>
                  <a:lnTo>
                    <a:pt x="3768" y="1715"/>
                  </a:lnTo>
                  <a:lnTo>
                    <a:pt x="3707" y="1736"/>
                  </a:lnTo>
                  <a:lnTo>
                    <a:pt x="3643" y="1754"/>
                  </a:lnTo>
                  <a:lnTo>
                    <a:pt x="3578" y="1772"/>
                  </a:lnTo>
                  <a:lnTo>
                    <a:pt x="3510" y="1786"/>
                  </a:lnTo>
                  <a:lnTo>
                    <a:pt x="3439" y="1798"/>
                  </a:lnTo>
                  <a:lnTo>
                    <a:pt x="3366" y="1807"/>
                  </a:lnTo>
                  <a:lnTo>
                    <a:pt x="3291" y="1815"/>
                  </a:lnTo>
                  <a:lnTo>
                    <a:pt x="3212" y="1820"/>
                  </a:lnTo>
                  <a:lnTo>
                    <a:pt x="3131" y="1822"/>
                  </a:lnTo>
                  <a:lnTo>
                    <a:pt x="3048" y="1822"/>
                  </a:lnTo>
                  <a:lnTo>
                    <a:pt x="3048" y="1822"/>
                  </a:lnTo>
                  <a:lnTo>
                    <a:pt x="2881" y="1819"/>
                  </a:lnTo>
                  <a:lnTo>
                    <a:pt x="2720" y="1819"/>
                  </a:lnTo>
                  <a:lnTo>
                    <a:pt x="2567" y="1822"/>
                  </a:lnTo>
                  <a:lnTo>
                    <a:pt x="2419" y="1828"/>
                  </a:lnTo>
                  <a:lnTo>
                    <a:pt x="2277" y="1836"/>
                  </a:lnTo>
                  <a:lnTo>
                    <a:pt x="2141" y="1848"/>
                  </a:lnTo>
                  <a:lnTo>
                    <a:pt x="2012" y="1861"/>
                  </a:lnTo>
                  <a:lnTo>
                    <a:pt x="1887" y="1877"/>
                  </a:lnTo>
                  <a:lnTo>
                    <a:pt x="1766" y="1896"/>
                  </a:lnTo>
                  <a:lnTo>
                    <a:pt x="1651" y="1919"/>
                  </a:lnTo>
                  <a:lnTo>
                    <a:pt x="1541" y="1943"/>
                  </a:lnTo>
                  <a:lnTo>
                    <a:pt x="1436" y="1970"/>
                  </a:lnTo>
                  <a:lnTo>
                    <a:pt x="1384" y="1985"/>
                  </a:lnTo>
                  <a:lnTo>
                    <a:pt x="1335" y="1999"/>
                  </a:lnTo>
                  <a:lnTo>
                    <a:pt x="1286" y="2016"/>
                  </a:lnTo>
                  <a:lnTo>
                    <a:pt x="1239" y="2032"/>
                  </a:lnTo>
                  <a:lnTo>
                    <a:pt x="1191" y="2050"/>
                  </a:lnTo>
                  <a:lnTo>
                    <a:pt x="1146" y="2067"/>
                  </a:lnTo>
                  <a:lnTo>
                    <a:pt x="1100" y="2087"/>
                  </a:lnTo>
                  <a:lnTo>
                    <a:pt x="1057" y="2106"/>
                  </a:lnTo>
                  <a:lnTo>
                    <a:pt x="1014" y="2127"/>
                  </a:lnTo>
                  <a:lnTo>
                    <a:pt x="971" y="2148"/>
                  </a:lnTo>
                  <a:lnTo>
                    <a:pt x="930" y="2169"/>
                  </a:lnTo>
                  <a:lnTo>
                    <a:pt x="889" y="2192"/>
                  </a:lnTo>
                  <a:lnTo>
                    <a:pt x="850" y="2214"/>
                  </a:lnTo>
                  <a:lnTo>
                    <a:pt x="811" y="2237"/>
                  </a:lnTo>
                  <a:lnTo>
                    <a:pt x="772" y="2263"/>
                  </a:lnTo>
                  <a:lnTo>
                    <a:pt x="735" y="2287"/>
                  </a:lnTo>
                  <a:lnTo>
                    <a:pt x="699" y="2313"/>
                  </a:lnTo>
                  <a:lnTo>
                    <a:pt x="663" y="2339"/>
                  </a:lnTo>
                  <a:lnTo>
                    <a:pt x="628" y="2366"/>
                  </a:lnTo>
                  <a:lnTo>
                    <a:pt x="593" y="2393"/>
                  </a:lnTo>
                  <a:lnTo>
                    <a:pt x="558" y="2423"/>
                  </a:lnTo>
                  <a:lnTo>
                    <a:pt x="525" y="2452"/>
                  </a:lnTo>
                  <a:lnTo>
                    <a:pt x="460" y="2511"/>
                  </a:lnTo>
                  <a:lnTo>
                    <a:pt x="397" y="2576"/>
                  </a:lnTo>
                  <a:lnTo>
                    <a:pt x="336" y="2640"/>
                  </a:lnTo>
                  <a:lnTo>
                    <a:pt x="277" y="2710"/>
                  </a:lnTo>
                  <a:lnTo>
                    <a:pt x="220" y="2783"/>
                  </a:lnTo>
                  <a:lnTo>
                    <a:pt x="163" y="2857"/>
                  </a:lnTo>
                  <a:lnTo>
                    <a:pt x="107" y="2934"/>
                  </a:lnTo>
                  <a:lnTo>
                    <a:pt x="53" y="3013"/>
                  </a:lnTo>
                  <a:lnTo>
                    <a:pt x="0" y="3097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631344" name="Freeform 112"/>
            <p:cNvSpPr>
              <a:spLocks/>
            </p:cNvSpPr>
            <p:nvPr/>
          </p:nvSpPr>
          <p:spPr bwMode="auto">
            <a:xfrm>
              <a:off x="1968" y="481"/>
              <a:ext cx="4782" cy="1605"/>
            </a:xfrm>
            <a:custGeom>
              <a:avLst/>
              <a:gdLst/>
              <a:ahLst/>
              <a:cxnLst>
                <a:cxn ang="0">
                  <a:pos x="4782" y="0"/>
                </a:cxn>
                <a:cxn ang="0">
                  <a:pos x="4780" y="81"/>
                </a:cxn>
                <a:cxn ang="0">
                  <a:pos x="4775" y="173"/>
                </a:cxn>
                <a:cxn ang="0">
                  <a:pos x="4762" y="292"/>
                </a:cxn>
                <a:cxn ang="0">
                  <a:pos x="4740" y="433"/>
                </a:cxn>
                <a:cxn ang="0">
                  <a:pos x="4704" y="591"/>
                </a:cxn>
                <a:cxn ang="0">
                  <a:pos x="4668" y="717"/>
                </a:cxn>
                <a:cxn ang="0">
                  <a:pos x="4637" y="802"/>
                </a:cxn>
                <a:cxn ang="0">
                  <a:pos x="4602" y="890"/>
                </a:cxn>
                <a:cxn ang="0">
                  <a:pos x="4564" y="978"/>
                </a:cxn>
                <a:cxn ang="0">
                  <a:pos x="4518" y="1066"/>
                </a:cxn>
                <a:cxn ang="0">
                  <a:pos x="4466" y="1151"/>
                </a:cxn>
                <a:cxn ang="0">
                  <a:pos x="4409" y="1235"/>
                </a:cxn>
                <a:cxn ang="0">
                  <a:pos x="4346" y="1318"/>
                </a:cxn>
                <a:cxn ang="0">
                  <a:pos x="4275" y="1397"/>
                </a:cxn>
                <a:cxn ang="0">
                  <a:pos x="4197" y="1471"/>
                </a:cxn>
                <a:cxn ang="0">
                  <a:pos x="4111" y="1542"/>
                </a:cxn>
                <a:cxn ang="0">
                  <a:pos x="4018" y="1608"/>
                </a:cxn>
                <a:cxn ang="0">
                  <a:pos x="3917" y="1668"/>
                </a:cxn>
                <a:cxn ang="0">
                  <a:pos x="3805" y="1721"/>
                </a:cxn>
                <a:cxn ang="0">
                  <a:pos x="3686" y="1766"/>
                </a:cxn>
                <a:cxn ang="0">
                  <a:pos x="3557" y="1805"/>
                </a:cxn>
                <a:cxn ang="0">
                  <a:pos x="3418" y="1834"/>
                </a:cxn>
                <a:cxn ang="0">
                  <a:pos x="3270" y="1855"/>
                </a:cxn>
                <a:cxn ang="0">
                  <a:pos x="3110" y="1865"/>
                </a:cxn>
                <a:cxn ang="0">
                  <a:pos x="3027" y="1867"/>
                </a:cxn>
                <a:cxn ang="0">
                  <a:pos x="2700" y="1870"/>
                </a:cxn>
                <a:cxn ang="0">
                  <a:pos x="2399" y="1884"/>
                </a:cxn>
                <a:cxn ang="0">
                  <a:pos x="2121" y="1910"/>
                </a:cxn>
                <a:cxn ang="0">
                  <a:pos x="1867" y="1946"/>
                </a:cxn>
                <a:cxn ang="0">
                  <a:pos x="1633" y="1991"/>
                </a:cxn>
                <a:cxn ang="0">
                  <a:pos x="1419" y="2047"/>
                </a:cxn>
                <a:cxn ang="0">
                  <a:pos x="1317" y="2080"/>
                </a:cxn>
                <a:cxn ang="0">
                  <a:pos x="1222" y="2115"/>
                </a:cxn>
                <a:cxn ang="0">
                  <a:pos x="1129" y="2152"/>
                </a:cxn>
                <a:cxn ang="0">
                  <a:pos x="1041" y="2193"/>
                </a:cxn>
                <a:cxn ang="0">
                  <a:pos x="956" y="2235"/>
                </a:cxn>
                <a:cxn ang="0">
                  <a:pos x="874" y="2282"/>
                </a:cxn>
                <a:cxn ang="0">
                  <a:pos x="797" y="2330"/>
                </a:cxn>
                <a:cxn ang="0">
                  <a:pos x="722" y="2380"/>
                </a:cxn>
                <a:cxn ang="0">
                  <a:pos x="651" y="2435"/>
                </a:cxn>
                <a:cxn ang="0">
                  <a:pos x="582" y="2491"/>
                </a:cxn>
                <a:cxn ang="0">
                  <a:pos x="515" y="2550"/>
                </a:cxn>
                <a:cxn ang="0">
                  <a:pos x="389" y="2677"/>
                </a:cxn>
                <a:cxn ang="0">
                  <a:pos x="271" y="2816"/>
                </a:cxn>
                <a:cxn ang="0">
                  <a:pos x="158" y="2965"/>
                </a:cxn>
                <a:cxn ang="0">
                  <a:pos x="51" y="3124"/>
                </a:cxn>
              </a:cxnLst>
              <a:rect l="0" t="0" r="r" b="b"/>
              <a:pathLst>
                <a:path w="4782" h="3210">
                  <a:moveTo>
                    <a:pt x="4782" y="0"/>
                  </a:moveTo>
                  <a:lnTo>
                    <a:pt x="4782" y="0"/>
                  </a:lnTo>
                  <a:lnTo>
                    <a:pt x="4782" y="21"/>
                  </a:lnTo>
                  <a:lnTo>
                    <a:pt x="4780" y="81"/>
                  </a:lnTo>
                  <a:lnTo>
                    <a:pt x="4779" y="123"/>
                  </a:lnTo>
                  <a:lnTo>
                    <a:pt x="4775" y="173"/>
                  </a:lnTo>
                  <a:lnTo>
                    <a:pt x="4770" y="229"/>
                  </a:lnTo>
                  <a:lnTo>
                    <a:pt x="4762" y="292"/>
                  </a:lnTo>
                  <a:lnTo>
                    <a:pt x="4752" y="360"/>
                  </a:lnTo>
                  <a:lnTo>
                    <a:pt x="4740" y="433"/>
                  </a:lnTo>
                  <a:lnTo>
                    <a:pt x="4723" y="510"/>
                  </a:lnTo>
                  <a:lnTo>
                    <a:pt x="4704" y="591"/>
                  </a:lnTo>
                  <a:lnTo>
                    <a:pt x="4682" y="675"/>
                  </a:lnTo>
                  <a:lnTo>
                    <a:pt x="4668" y="717"/>
                  </a:lnTo>
                  <a:lnTo>
                    <a:pt x="4654" y="760"/>
                  </a:lnTo>
                  <a:lnTo>
                    <a:pt x="4637" y="802"/>
                  </a:lnTo>
                  <a:lnTo>
                    <a:pt x="4620" y="846"/>
                  </a:lnTo>
                  <a:lnTo>
                    <a:pt x="4602" y="890"/>
                  </a:lnTo>
                  <a:lnTo>
                    <a:pt x="4584" y="935"/>
                  </a:lnTo>
                  <a:lnTo>
                    <a:pt x="4564" y="978"/>
                  </a:lnTo>
                  <a:lnTo>
                    <a:pt x="4541" y="1022"/>
                  </a:lnTo>
                  <a:lnTo>
                    <a:pt x="4518" y="1066"/>
                  </a:lnTo>
                  <a:lnTo>
                    <a:pt x="4493" y="1108"/>
                  </a:lnTo>
                  <a:lnTo>
                    <a:pt x="4466" y="1151"/>
                  </a:lnTo>
                  <a:lnTo>
                    <a:pt x="4439" y="1193"/>
                  </a:lnTo>
                  <a:lnTo>
                    <a:pt x="4409" y="1235"/>
                  </a:lnTo>
                  <a:lnTo>
                    <a:pt x="4379" y="1277"/>
                  </a:lnTo>
                  <a:lnTo>
                    <a:pt x="4346" y="1318"/>
                  </a:lnTo>
                  <a:lnTo>
                    <a:pt x="4311" y="1358"/>
                  </a:lnTo>
                  <a:lnTo>
                    <a:pt x="4275" y="1397"/>
                  </a:lnTo>
                  <a:lnTo>
                    <a:pt x="4237" y="1435"/>
                  </a:lnTo>
                  <a:lnTo>
                    <a:pt x="4197" y="1471"/>
                  </a:lnTo>
                  <a:lnTo>
                    <a:pt x="4155" y="1508"/>
                  </a:lnTo>
                  <a:lnTo>
                    <a:pt x="4111" y="1542"/>
                  </a:lnTo>
                  <a:lnTo>
                    <a:pt x="4065" y="1576"/>
                  </a:lnTo>
                  <a:lnTo>
                    <a:pt x="4018" y="1608"/>
                  </a:lnTo>
                  <a:lnTo>
                    <a:pt x="3968" y="1639"/>
                  </a:lnTo>
                  <a:lnTo>
                    <a:pt x="3917" y="1668"/>
                  </a:lnTo>
                  <a:lnTo>
                    <a:pt x="3862" y="1695"/>
                  </a:lnTo>
                  <a:lnTo>
                    <a:pt x="3805" y="1721"/>
                  </a:lnTo>
                  <a:lnTo>
                    <a:pt x="3747" y="1744"/>
                  </a:lnTo>
                  <a:lnTo>
                    <a:pt x="3686" y="1766"/>
                  </a:lnTo>
                  <a:lnTo>
                    <a:pt x="3622" y="1787"/>
                  </a:lnTo>
                  <a:lnTo>
                    <a:pt x="3557" y="1805"/>
                  </a:lnTo>
                  <a:lnTo>
                    <a:pt x="3489" y="1821"/>
                  </a:lnTo>
                  <a:lnTo>
                    <a:pt x="3418" y="1834"/>
                  </a:lnTo>
                  <a:lnTo>
                    <a:pt x="3344" y="1846"/>
                  </a:lnTo>
                  <a:lnTo>
                    <a:pt x="3270" y="1855"/>
                  </a:lnTo>
                  <a:lnTo>
                    <a:pt x="3192" y="1860"/>
                  </a:lnTo>
                  <a:lnTo>
                    <a:pt x="3110" y="1865"/>
                  </a:lnTo>
                  <a:lnTo>
                    <a:pt x="3027" y="1867"/>
                  </a:lnTo>
                  <a:lnTo>
                    <a:pt x="3027" y="1867"/>
                  </a:lnTo>
                  <a:lnTo>
                    <a:pt x="2860" y="1867"/>
                  </a:lnTo>
                  <a:lnTo>
                    <a:pt x="2700" y="1870"/>
                  </a:lnTo>
                  <a:lnTo>
                    <a:pt x="2546" y="1876"/>
                  </a:lnTo>
                  <a:lnTo>
                    <a:pt x="2399" y="1884"/>
                  </a:lnTo>
                  <a:lnTo>
                    <a:pt x="2257" y="1896"/>
                  </a:lnTo>
                  <a:lnTo>
                    <a:pt x="2121" y="1910"/>
                  </a:lnTo>
                  <a:lnTo>
                    <a:pt x="1992" y="1926"/>
                  </a:lnTo>
                  <a:lnTo>
                    <a:pt x="1867" y="1946"/>
                  </a:lnTo>
                  <a:lnTo>
                    <a:pt x="1748" y="1967"/>
                  </a:lnTo>
                  <a:lnTo>
                    <a:pt x="1633" y="1991"/>
                  </a:lnTo>
                  <a:lnTo>
                    <a:pt x="1523" y="2018"/>
                  </a:lnTo>
                  <a:lnTo>
                    <a:pt x="1419" y="2047"/>
                  </a:lnTo>
                  <a:lnTo>
                    <a:pt x="1367" y="2064"/>
                  </a:lnTo>
                  <a:lnTo>
                    <a:pt x="1317" y="2080"/>
                  </a:lnTo>
                  <a:lnTo>
                    <a:pt x="1269" y="2097"/>
                  </a:lnTo>
                  <a:lnTo>
                    <a:pt x="1222" y="2115"/>
                  </a:lnTo>
                  <a:lnTo>
                    <a:pt x="1174" y="2133"/>
                  </a:lnTo>
                  <a:lnTo>
                    <a:pt x="1129" y="2152"/>
                  </a:lnTo>
                  <a:lnTo>
                    <a:pt x="1084" y="2172"/>
                  </a:lnTo>
                  <a:lnTo>
                    <a:pt x="1041" y="2193"/>
                  </a:lnTo>
                  <a:lnTo>
                    <a:pt x="998" y="2214"/>
                  </a:lnTo>
                  <a:lnTo>
                    <a:pt x="956" y="2235"/>
                  </a:lnTo>
                  <a:lnTo>
                    <a:pt x="915" y="2257"/>
                  </a:lnTo>
                  <a:lnTo>
                    <a:pt x="874" y="2282"/>
                  </a:lnTo>
                  <a:lnTo>
                    <a:pt x="836" y="2306"/>
                  </a:lnTo>
                  <a:lnTo>
                    <a:pt x="797" y="2330"/>
                  </a:lnTo>
                  <a:lnTo>
                    <a:pt x="759" y="2354"/>
                  </a:lnTo>
                  <a:lnTo>
                    <a:pt x="722" y="2380"/>
                  </a:lnTo>
                  <a:lnTo>
                    <a:pt x="686" y="2407"/>
                  </a:lnTo>
                  <a:lnTo>
                    <a:pt x="651" y="2435"/>
                  </a:lnTo>
                  <a:lnTo>
                    <a:pt x="615" y="2462"/>
                  </a:lnTo>
                  <a:lnTo>
                    <a:pt x="582" y="2491"/>
                  </a:lnTo>
                  <a:lnTo>
                    <a:pt x="548" y="2520"/>
                  </a:lnTo>
                  <a:lnTo>
                    <a:pt x="515" y="2550"/>
                  </a:lnTo>
                  <a:lnTo>
                    <a:pt x="451" y="2613"/>
                  </a:lnTo>
                  <a:lnTo>
                    <a:pt x="389" y="2677"/>
                  </a:lnTo>
                  <a:lnTo>
                    <a:pt x="329" y="2745"/>
                  </a:lnTo>
                  <a:lnTo>
                    <a:pt x="271" y="2816"/>
                  </a:lnTo>
                  <a:lnTo>
                    <a:pt x="214" y="2889"/>
                  </a:lnTo>
                  <a:lnTo>
                    <a:pt x="158" y="2965"/>
                  </a:lnTo>
                  <a:lnTo>
                    <a:pt x="104" y="3044"/>
                  </a:lnTo>
                  <a:lnTo>
                    <a:pt x="51" y="3124"/>
                  </a:lnTo>
                  <a:lnTo>
                    <a:pt x="0" y="321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631345" name="Freeform 113"/>
            <p:cNvSpPr>
              <a:spLocks/>
            </p:cNvSpPr>
            <p:nvPr/>
          </p:nvSpPr>
          <p:spPr bwMode="auto">
            <a:xfrm>
              <a:off x="2023" y="453"/>
              <a:ext cx="4733" cy="1662"/>
            </a:xfrm>
            <a:custGeom>
              <a:avLst/>
              <a:gdLst/>
              <a:ahLst/>
              <a:cxnLst>
                <a:cxn ang="0">
                  <a:pos x="4733" y="0"/>
                </a:cxn>
                <a:cxn ang="0">
                  <a:pos x="4733" y="81"/>
                </a:cxn>
                <a:cxn ang="0">
                  <a:pos x="4729" y="173"/>
                </a:cxn>
                <a:cxn ang="0">
                  <a:pos x="4718" y="294"/>
                </a:cxn>
                <a:cxn ang="0">
                  <a:pos x="4699" y="436"/>
                </a:cxn>
                <a:cxn ang="0">
                  <a:pos x="4665" y="596"/>
                </a:cxn>
                <a:cxn ang="0">
                  <a:pos x="4631" y="724"/>
                </a:cxn>
                <a:cxn ang="0">
                  <a:pos x="4602" y="811"/>
                </a:cxn>
                <a:cxn ang="0">
                  <a:pos x="4568" y="898"/>
                </a:cxn>
                <a:cxn ang="0">
                  <a:pos x="4529" y="987"/>
                </a:cxn>
                <a:cxn ang="0">
                  <a:pos x="4486" y="1076"/>
                </a:cxn>
                <a:cxn ang="0">
                  <a:pos x="4436" y="1165"/>
                </a:cxn>
                <a:cxn ang="0">
                  <a:pos x="4381" y="1250"/>
                </a:cxn>
                <a:cxn ang="0">
                  <a:pos x="4317" y="1334"/>
                </a:cxn>
                <a:cxn ang="0">
                  <a:pos x="4247" y="1415"/>
                </a:cxn>
                <a:cxn ang="0">
                  <a:pos x="4171" y="1491"/>
                </a:cxn>
                <a:cxn ang="0">
                  <a:pos x="4086" y="1563"/>
                </a:cxn>
                <a:cxn ang="0">
                  <a:pos x="3993" y="1631"/>
                </a:cxn>
                <a:cxn ang="0">
                  <a:pos x="3893" y="1694"/>
                </a:cxn>
                <a:cxn ang="0">
                  <a:pos x="3784" y="1749"/>
                </a:cxn>
                <a:cxn ang="0">
                  <a:pos x="3664" y="1798"/>
                </a:cxn>
                <a:cxn ang="0">
                  <a:pos x="3537" y="1840"/>
                </a:cxn>
                <a:cxn ang="0">
                  <a:pos x="3398" y="1872"/>
                </a:cxn>
                <a:cxn ang="0">
                  <a:pos x="3249" y="1894"/>
                </a:cxn>
                <a:cxn ang="0">
                  <a:pos x="3091" y="1909"/>
                </a:cxn>
                <a:cxn ang="0">
                  <a:pos x="3008" y="1911"/>
                </a:cxn>
                <a:cxn ang="0">
                  <a:pos x="2681" y="1922"/>
                </a:cxn>
                <a:cxn ang="0">
                  <a:pos x="2380" y="1943"/>
                </a:cxn>
                <a:cxn ang="0">
                  <a:pos x="2102" y="1974"/>
                </a:cxn>
                <a:cxn ang="0">
                  <a:pos x="1848" y="2014"/>
                </a:cxn>
                <a:cxn ang="0">
                  <a:pos x="1615" y="2066"/>
                </a:cxn>
                <a:cxn ang="0">
                  <a:pos x="1401" y="2127"/>
                </a:cxn>
                <a:cxn ang="0">
                  <a:pos x="1301" y="2161"/>
                </a:cxn>
                <a:cxn ang="0">
                  <a:pos x="1205" y="2198"/>
                </a:cxn>
                <a:cxn ang="0">
                  <a:pos x="1114" y="2237"/>
                </a:cxn>
                <a:cxn ang="0">
                  <a:pos x="1026" y="2280"/>
                </a:cxn>
                <a:cxn ang="0">
                  <a:pos x="942" y="2324"/>
                </a:cxn>
                <a:cxn ang="0">
                  <a:pos x="861" y="2372"/>
                </a:cxn>
                <a:cxn ang="0">
                  <a:pos x="785" y="2422"/>
                </a:cxn>
                <a:cxn ang="0">
                  <a:pos x="711" y="2476"/>
                </a:cxn>
                <a:cxn ang="0">
                  <a:pos x="639" y="2531"/>
                </a:cxn>
                <a:cxn ang="0">
                  <a:pos x="571" y="2589"/>
                </a:cxn>
                <a:cxn ang="0">
                  <a:pos x="506" y="2650"/>
                </a:cxn>
                <a:cxn ang="0">
                  <a:pos x="382" y="2779"/>
                </a:cxn>
                <a:cxn ang="0">
                  <a:pos x="265" y="2921"/>
                </a:cxn>
                <a:cxn ang="0">
                  <a:pos x="156" y="3073"/>
                </a:cxn>
                <a:cxn ang="0">
                  <a:pos x="52" y="3236"/>
                </a:cxn>
              </a:cxnLst>
              <a:rect l="0" t="0" r="r" b="b"/>
              <a:pathLst>
                <a:path w="4733" h="3323">
                  <a:moveTo>
                    <a:pt x="4733" y="0"/>
                  </a:moveTo>
                  <a:lnTo>
                    <a:pt x="4733" y="0"/>
                  </a:lnTo>
                  <a:lnTo>
                    <a:pt x="4733" y="21"/>
                  </a:lnTo>
                  <a:lnTo>
                    <a:pt x="4733" y="81"/>
                  </a:lnTo>
                  <a:lnTo>
                    <a:pt x="4732" y="123"/>
                  </a:lnTo>
                  <a:lnTo>
                    <a:pt x="4729" y="173"/>
                  </a:lnTo>
                  <a:lnTo>
                    <a:pt x="4725" y="231"/>
                  </a:lnTo>
                  <a:lnTo>
                    <a:pt x="4718" y="294"/>
                  </a:lnTo>
                  <a:lnTo>
                    <a:pt x="4710" y="364"/>
                  </a:lnTo>
                  <a:lnTo>
                    <a:pt x="4699" y="436"/>
                  </a:lnTo>
                  <a:lnTo>
                    <a:pt x="4683" y="516"/>
                  </a:lnTo>
                  <a:lnTo>
                    <a:pt x="4665" y="596"/>
                  </a:lnTo>
                  <a:lnTo>
                    <a:pt x="4643" y="680"/>
                  </a:lnTo>
                  <a:lnTo>
                    <a:pt x="4631" y="724"/>
                  </a:lnTo>
                  <a:lnTo>
                    <a:pt x="4617" y="767"/>
                  </a:lnTo>
                  <a:lnTo>
                    <a:pt x="4602" y="811"/>
                  </a:lnTo>
                  <a:lnTo>
                    <a:pt x="4586" y="855"/>
                  </a:lnTo>
                  <a:lnTo>
                    <a:pt x="4568" y="898"/>
                  </a:lnTo>
                  <a:lnTo>
                    <a:pt x="4550" y="943"/>
                  </a:lnTo>
                  <a:lnTo>
                    <a:pt x="4529" y="987"/>
                  </a:lnTo>
                  <a:lnTo>
                    <a:pt x="4509" y="1032"/>
                  </a:lnTo>
                  <a:lnTo>
                    <a:pt x="4486" y="1076"/>
                  </a:lnTo>
                  <a:lnTo>
                    <a:pt x="4461" y="1119"/>
                  </a:lnTo>
                  <a:lnTo>
                    <a:pt x="4436" y="1165"/>
                  </a:lnTo>
                  <a:lnTo>
                    <a:pt x="4409" y="1207"/>
                  </a:lnTo>
                  <a:lnTo>
                    <a:pt x="4381" y="1250"/>
                  </a:lnTo>
                  <a:lnTo>
                    <a:pt x="4350" y="1292"/>
                  </a:lnTo>
                  <a:lnTo>
                    <a:pt x="4317" y="1334"/>
                  </a:lnTo>
                  <a:lnTo>
                    <a:pt x="4284" y="1375"/>
                  </a:lnTo>
                  <a:lnTo>
                    <a:pt x="4247" y="1415"/>
                  </a:lnTo>
                  <a:lnTo>
                    <a:pt x="4210" y="1454"/>
                  </a:lnTo>
                  <a:lnTo>
                    <a:pt x="4171" y="1491"/>
                  </a:lnTo>
                  <a:lnTo>
                    <a:pt x="4129" y="1528"/>
                  </a:lnTo>
                  <a:lnTo>
                    <a:pt x="4086" y="1563"/>
                  </a:lnTo>
                  <a:lnTo>
                    <a:pt x="4041" y="1599"/>
                  </a:lnTo>
                  <a:lnTo>
                    <a:pt x="3993" y="1631"/>
                  </a:lnTo>
                  <a:lnTo>
                    <a:pt x="3945" y="1664"/>
                  </a:lnTo>
                  <a:lnTo>
                    <a:pt x="3893" y="1694"/>
                  </a:lnTo>
                  <a:lnTo>
                    <a:pt x="3839" y="1723"/>
                  </a:lnTo>
                  <a:lnTo>
                    <a:pt x="3784" y="1749"/>
                  </a:lnTo>
                  <a:lnTo>
                    <a:pt x="3725" y="1775"/>
                  </a:lnTo>
                  <a:lnTo>
                    <a:pt x="3664" y="1798"/>
                  </a:lnTo>
                  <a:lnTo>
                    <a:pt x="3602" y="1820"/>
                  </a:lnTo>
                  <a:lnTo>
                    <a:pt x="3537" y="1840"/>
                  </a:lnTo>
                  <a:lnTo>
                    <a:pt x="3469" y="1856"/>
                  </a:lnTo>
                  <a:lnTo>
                    <a:pt x="3398" y="1872"/>
                  </a:lnTo>
                  <a:lnTo>
                    <a:pt x="3326" y="1885"/>
                  </a:lnTo>
                  <a:lnTo>
                    <a:pt x="3249" y="1894"/>
                  </a:lnTo>
                  <a:lnTo>
                    <a:pt x="3171" y="1903"/>
                  </a:lnTo>
                  <a:lnTo>
                    <a:pt x="3091" y="1909"/>
                  </a:lnTo>
                  <a:lnTo>
                    <a:pt x="3008" y="1911"/>
                  </a:lnTo>
                  <a:lnTo>
                    <a:pt x="3008" y="1911"/>
                  </a:lnTo>
                  <a:lnTo>
                    <a:pt x="2841" y="1915"/>
                  </a:lnTo>
                  <a:lnTo>
                    <a:pt x="2681" y="1922"/>
                  </a:lnTo>
                  <a:lnTo>
                    <a:pt x="2527" y="1932"/>
                  </a:lnTo>
                  <a:lnTo>
                    <a:pt x="2380" y="1943"/>
                  </a:lnTo>
                  <a:lnTo>
                    <a:pt x="2238" y="1957"/>
                  </a:lnTo>
                  <a:lnTo>
                    <a:pt x="2102" y="1974"/>
                  </a:lnTo>
                  <a:lnTo>
                    <a:pt x="1973" y="1993"/>
                  </a:lnTo>
                  <a:lnTo>
                    <a:pt x="1848" y="2014"/>
                  </a:lnTo>
                  <a:lnTo>
                    <a:pt x="1729" y="2038"/>
                  </a:lnTo>
                  <a:lnTo>
                    <a:pt x="1615" y="2066"/>
                  </a:lnTo>
                  <a:lnTo>
                    <a:pt x="1507" y="2095"/>
                  </a:lnTo>
                  <a:lnTo>
                    <a:pt x="1401" y="2127"/>
                  </a:lnTo>
                  <a:lnTo>
                    <a:pt x="1351" y="2143"/>
                  </a:lnTo>
                  <a:lnTo>
                    <a:pt x="1301" y="2161"/>
                  </a:lnTo>
                  <a:lnTo>
                    <a:pt x="1253" y="2179"/>
                  </a:lnTo>
                  <a:lnTo>
                    <a:pt x="1205" y="2198"/>
                  </a:lnTo>
                  <a:lnTo>
                    <a:pt x="1160" y="2217"/>
                  </a:lnTo>
                  <a:lnTo>
                    <a:pt x="1114" y="2237"/>
                  </a:lnTo>
                  <a:lnTo>
                    <a:pt x="1069" y="2258"/>
                  </a:lnTo>
                  <a:lnTo>
                    <a:pt x="1026" y="2280"/>
                  </a:lnTo>
                  <a:lnTo>
                    <a:pt x="983" y="2301"/>
                  </a:lnTo>
                  <a:lnTo>
                    <a:pt x="942" y="2324"/>
                  </a:lnTo>
                  <a:lnTo>
                    <a:pt x="901" y="2348"/>
                  </a:lnTo>
                  <a:lnTo>
                    <a:pt x="861" y="2372"/>
                  </a:lnTo>
                  <a:lnTo>
                    <a:pt x="822" y="2397"/>
                  </a:lnTo>
                  <a:lnTo>
                    <a:pt x="785" y="2422"/>
                  </a:lnTo>
                  <a:lnTo>
                    <a:pt x="747" y="2448"/>
                  </a:lnTo>
                  <a:lnTo>
                    <a:pt x="711" y="2476"/>
                  </a:lnTo>
                  <a:lnTo>
                    <a:pt x="675" y="2503"/>
                  </a:lnTo>
                  <a:lnTo>
                    <a:pt x="639" y="2531"/>
                  </a:lnTo>
                  <a:lnTo>
                    <a:pt x="606" y="2560"/>
                  </a:lnTo>
                  <a:lnTo>
                    <a:pt x="571" y="2589"/>
                  </a:lnTo>
                  <a:lnTo>
                    <a:pt x="538" y="2619"/>
                  </a:lnTo>
                  <a:lnTo>
                    <a:pt x="506" y="2650"/>
                  </a:lnTo>
                  <a:lnTo>
                    <a:pt x="442" y="2713"/>
                  </a:lnTo>
                  <a:lnTo>
                    <a:pt x="382" y="2779"/>
                  </a:lnTo>
                  <a:lnTo>
                    <a:pt x="322" y="2849"/>
                  </a:lnTo>
                  <a:lnTo>
                    <a:pt x="265" y="2921"/>
                  </a:lnTo>
                  <a:lnTo>
                    <a:pt x="210" y="2996"/>
                  </a:lnTo>
                  <a:lnTo>
                    <a:pt x="156" y="3073"/>
                  </a:lnTo>
                  <a:lnTo>
                    <a:pt x="103" y="3154"/>
                  </a:lnTo>
                  <a:lnTo>
                    <a:pt x="52" y="3236"/>
                  </a:lnTo>
                  <a:lnTo>
                    <a:pt x="0" y="3323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</p:grpSp>
      <p:sp>
        <p:nvSpPr>
          <p:cNvPr id="1631346" name="Rectangle 114"/>
          <p:cNvSpPr>
            <a:spLocks noChangeArrowheads="1"/>
          </p:cNvSpPr>
          <p:nvPr/>
        </p:nvSpPr>
        <p:spPr bwMode="auto">
          <a:xfrm>
            <a:off x="4" y="1770063"/>
            <a:ext cx="10718800" cy="1689100"/>
          </a:xfrm>
          <a:prstGeom prst="rect">
            <a:avLst/>
          </a:prstGeom>
          <a:gradFill rotWithShape="1">
            <a:gsLst>
              <a:gs pos="0">
                <a:srgbClr val="00A8E4"/>
              </a:gs>
              <a:gs pos="100000">
                <a:srgbClr val="005078"/>
              </a:gs>
            </a:gsLst>
            <a:lin ang="5400000" scaled="1"/>
          </a:gradFill>
          <a:ln w="9525" algn="ctr">
            <a:noFill/>
            <a:miter lim="800000"/>
            <a:headEnd/>
            <a:tailEnd/>
          </a:ln>
          <a:effectLst/>
        </p:spPr>
        <p:txBody>
          <a:bodyPr wrap="none" lIns="90893" tIns="45454" rIns="90893" bIns="45454" anchor="ctr"/>
          <a:lstStyle/>
          <a:p>
            <a:endParaRPr lang="ko-KR" altLang="en-US">
              <a:solidFill>
                <a:srgbClr val="000000"/>
              </a:solidFill>
            </a:endParaRPr>
          </a:p>
        </p:txBody>
      </p:sp>
      <p:pic>
        <p:nvPicPr>
          <p:cNvPr id="1631347" name="Picture 115" descr="영문간지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xmlns=""/>
              </a:ext>
            </a:extLst>
          </a:blip>
          <a:srcRect/>
          <a:stretch>
            <a:fillRect/>
          </a:stretch>
        </p:blipFill>
        <p:spPr bwMode="auto">
          <a:xfrm>
            <a:off x="336550" y="200135"/>
            <a:ext cx="3311526" cy="2225675"/>
          </a:xfrm>
          <a:prstGeom prst="rect">
            <a:avLst/>
          </a:prstGeom>
          <a:noFill/>
        </p:spPr>
      </p:pic>
      <p:sp>
        <p:nvSpPr>
          <p:cNvPr id="1631348" name="Rectangle 116" descr="좁은 수평선"/>
          <p:cNvSpPr>
            <a:spLocks noChangeArrowheads="1"/>
          </p:cNvSpPr>
          <p:nvPr/>
        </p:nvSpPr>
        <p:spPr bwMode="auto">
          <a:xfrm>
            <a:off x="0" y="-266701"/>
            <a:ext cx="10668000" cy="1181100"/>
          </a:xfrm>
          <a:prstGeom prst="rect">
            <a:avLst/>
          </a:prstGeom>
          <a:pattFill prst="narHorz">
            <a:fgClr>
              <a:schemeClr val="bg1">
                <a:alpha val="30000"/>
              </a:schemeClr>
            </a:fgClr>
            <a:bgClr>
              <a:schemeClr val="bg2">
                <a:alpha val="30000"/>
              </a:schemeClr>
            </a:bgClr>
          </a:pattFill>
          <a:ln w="9525">
            <a:noFill/>
            <a:miter lim="800000"/>
            <a:headEnd/>
            <a:tailEnd/>
          </a:ln>
          <a:effectLst/>
        </p:spPr>
        <p:txBody>
          <a:bodyPr wrap="none" lIns="90893" tIns="45454" rIns="90893" bIns="45454" anchor="ctr"/>
          <a:lstStyle/>
          <a:p>
            <a:endParaRPr lang="ko-KR" altLang="en-US">
              <a:solidFill>
                <a:srgbClr val="000000"/>
              </a:solidFill>
            </a:endParaRPr>
          </a:p>
        </p:txBody>
      </p:sp>
      <p:sp>
        <p:nvSpPr>
          <p:cNvPr id="1631349" name="Rectangle 117" descr="어두운 상향 대각선"/>
          <p:cNvSpPr>
            <a:spLocks noChangeArrowheads="1"/>
          </p:cNvSpPr>
          <p:nvPr/>
        </p:nvSpPr>
        <p:spPr bwMode="auto">
          <a:xfrm>
            <a:off x="-19049" y="3670356"/>
            <a:ext cx="10701338" cy="492125"/>
          </a:xfrm>
          <a:prstGeom prst="rect">
            <a:avLst/>
          </a:prstGeom>
          <a:pattFill prst="dkUpDiag">
            <a:fgClr>
              <a:schemeClr val="bg1">
                <a:alpha val="30000"/>
              </a:schemeClr>
            </a:fgClr>
            <a:bgClr>
              <a:schemeClr val="bg2">
                <a:alpha val="30000"/>
              </a:schemeClr>
            </a:bgClr>
          </a:pattFill>
          <a:ln w="9525">
            <a:noFill/>
            <a:miter lim="800000"/>
            <a:headEnd/>
            <a:tailEnd/>
          </a:ln>
          <a:effectLst/>
        </p:spPr>
        <p:txBody>
          <a:bodyPr wrap="none" lIns="90893" tIns="45454" rIns="90893" bIns="45454" anchor="ctr"/>
          <a:lstStyle/>
          <a:p>
            <a:endParaRPr lang="ko-KR" altLang="en-US">
              <a:solidFill>
                <a:srgbClr val="000000"/>
              </a:solidFill>
            </a:endParaRPr>
          </a:p>
        </p:txBody>
      </p:sp>
      <p:sp>
        <p:nvSpPr>
          <p:cNvPr id="1631350" name="Line 118"/>
          <p:cNvSpPr>
            <a:spLocks noChangeShapeType="1"/>
          </p:cNvSpPr>
          <p:nvPr/>
        </p:nvSpPr>
        <p:spPr bwMode="auto">
          <a:xfrm>
            <a:off x="39688" y="2566988"/>
            <a:ext cx="10668000" cy="0"/>
          </a:xfrm>
          <a:prstGeom prst="line">
            <a:avLst/>
          </a:prstGeom>
          <a:noFill/>
          <a:ln w="9525">
            <a:solidFill>
              <a:schemeClr val="tx1">
                <a:alpha val="30000"/>
              </a:schemeClr>
            </a:solidFill>
            <a:round/>
            <a:headEnd/>
            <a:tailEnd/>
          </a:ln>
          <a:effectLst/>
        </p:spPr>
        <p:txBody>
          <a:bodyPr lIns="90893" tIns="45454" rIns="90893" bIns="45454"/>
          <a:lstStyle/>
          <a:p>
            <a:endParaRPr lang="ko-KR" altLang="en-US">
              <a:solidFill>
                <a:srgbClr val="000000"/>
              </a:solidFill>
            </a:endParaRPr>
          </a:p>
        </p:txBody>
      </p:sp>
      <p:sp>
        <p:nvSpPr>
          <p:cNvPr id="1631351" name="Line 119"/>
          <p:cNvSpPr>
            <a:spLocks noChangeShapeType="1"/>
          </p:cNvSpPr>
          <p:nvPr/>
        </p:nvSpPr>
        <p:spPr bwMode="auto">
          <a:xfrm>
            <a:off x="19051" y="2584450"/>
            <a:ext cx="10668000" cy="0"/>
          </a:xfrm>
          <a:prstGeom prst="line">
            <a:avLst/>
          </a:prstGeom>
          <a:noFill/>
          <a:ln w="9525">
            <a:solidFill>
              <a:srgbClr val="F8F8F8">
                <a:alpha val="60001"/>
              </a:srgbClr>
            </a:solidFill>
            <a:round/>
            <a:headEnd/>
            <a:tailEnd/>
          </a:ln>
          <a:effectLst/>
        </p:spPr>
        <p:txBody>
          <a:bodyPr lIns="90893" tIns="45454" rIns="90893" bIns="45454"/>
          <a:lstStyle/>
          <a:p>
            <a:endParaRPr lang="ko-KR" altLang="en-US">
              <a:solidFill>
                <a:srgbClr val="000000"/>
              </a:solidFill>
            </a:endParaRPr>
          </a:p>
        </p:txBody>
      </p:sp>
      <p:grpSp>
        <p:nvGrpSpPr>
          <p:cNvPr id="4" name="Group 120"/>
          <p:cNvGrpSpPr>
            <a:grpSpLocks/>
          </p:cNvGrpSpPr>
          <p:nvPr/>
        </p:nvGrpSpPr>
        <p:grpSpPr bwMode="auto">
          <a:xfrm>
            <a:off x="0" y="3440223"/>
            <a:ext cx="10668000" cy="249237"/>
            <a:chOff x="0" y="3489"/>
            <a:chExt cx="5760" cy="145"/>
          </a:xfrm>
        </p:grpSpPr>
        <p:sp>
          <p:nvSpPr>
            <p:cNvPr id="1631353" name="Rectangle 121"/>
            <p:cNvSpPr>
              <a:spLocks noChangeArrowheads="1"/>
            </p:cNvSpPr>
            <p:nvPr/>
          </p:nvSpPr>
          <p:spPr bwMode="auto">
            <a:xfrm>
              <a:off x="0" y="3496"/>
              <a:ext cx="2880" cy="138"/>
            </a:xfrm>
            <a:prstGeom prst="rect">
              <a:avLst/>
            </a:prstGeom>
            <a:solidFill>
              <a:schemeClr val="tx1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631354" name="AutoShape 122"/>
            <p:cNvSpPr>
              <a:spLocks noChangeArrowheads="1"/>
            </p:cNvSpPr>
            <p:nvPr/>
          </p:nvSpPr>
          <p:spPr bwMode="auto">
            <a:xfrm flipH="1">
              <a:off x="0" y="3495"/>
              <a:ext cx="95" cy="137"/>
            </a:xfrm>
            <a:prstGeom prst="rtTriangle">
              <a:avLst/>
            </a:prstGeom>
            <a:solidFill>
              <a:srgbClr val="D2F1D1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631355" name="AutoShape 123"/>
            <p:cNvSpPr>
              <a:spLocks noChangeArrowheads="1"/>
            </p:cNvSpPr>
            <p:nvPr/>
          </p:nvSpPr>
          <p:spPr bwMode="auto">
            <a:xfrm flipH="1">
              <a:off x="95" y="3495"/>
              <a:ext cx="95" cy="137"/>
            </a:xfrm>
            <a:prstGeom prst="rtTriangle">
              <a:avLst/>
            </a:prstGeom>
            <a:solidFill>
              <a:srgbClr val="9FE19D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631356" name="AutoShape 124"/>
            <p:cNvSpPr>
              <a:spLocks noChangeArrowheads="1"/>
            </p:cNvSpPr>
            <p:nvPr/>
          </p:nvSpPr>
          <p:spPr bwMode="auto">
            <a:xfrm flipH="1">
              <a:off x="189" y="3495"/>
              <a:ext cx="95" cy="137"/>
            </a:xfrm>
            <a:prstGeom prst="rtTriangle">
              <a:avLst/>
            </a:prstGeom>
            <a:solidFill>
              <a:srgbClr val="AED0B5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631357" name="AutoShape 125"/>
            <p:cNvSpPr>
              <a:spLocks noChangeArrowheads="1"/>
            </p:cNvSpPr>
            <p:nvPr/>
          </p:nvSpPr>
          <p:spPr bwMode="auto">
            <a:xfrm flipH="1">
              <a:off x="285" y="3495"/>
              <a:ext cx="95" cy="137"/>
            </a:xfrm>
            <a:prstGeom prst="rtTriangle">
              <a:avLst/>
            </a:prstGeom>
            <a:solidFill>
              <a:srgbClr val="92C09C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631358" name="AutoShape 126"/>
            <p:cNvSpPr>
              <a:spLocks noChangeArrowheads="1"/>
            </p:cNvSpPr>
            <p:nvPr/>
          </p:nvSpPr>
          <p:spPr bwMode="auto">
            <a:xfrm flipH="1">
              <a:off x="381" y="3495"/>
              <a:ext cx="95" cy="137"/>
            </a:xfrm>
            <a:prstGeom prst="rtTriangle">
              <a:avLst/>
            </a:prstGeom>
            <a:solidFill>
              <a:srgbClr val="64A672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631359" name="AutoShape 127"/>
            <p:cNvSpPr>
              <a:spLocks noChangeArrowheads="1"/>
            </p:cNvSpPr>
            <p:nvPr/>
          </p:nvSpPr>
          <p:spPr bwMode="auto">
            <a:xfrm flipH="1">
              <a:off x="477" y="3495"/>
              <a:ext cx="95" cy="137"/>
            </a:xfrm>
            <a:prstGeom prst="rtTriangle">
              <a:avLst/>
            </a:prstGeom>
            <a:solidFill>
              <a:srgbClr val="53916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631360" name="AutoShape 128"/>
            <p:cNvSpPr>
              <a:spLocks noChangeArrowheads="1"/>
            </p:cNvSpPr>
            <p:nvPr/>
          </p:nvSpPr>
          <p:spPr bwMode="auto">
            <a:xfrm flipH="1">
              <a:off x="574" y="3495"/>
              <a:ext cx="94" cy="137"/>
            </a:xfrm>
            <a:prstGeom prst="rtTriangle">
              <a:avLst/>
            </a:prstGeom>
            <a:solidFill>
              <a:srgbClr val="3D6B47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631361" name="AutoShape 129"/>
            <p:cNvSpPr>
              <a:spLocks noChangeArrowheads="1"/>
            </p:cNvSpPr>
            <p:nvPr/>
          </p:nvSpPr>
          <p:spPr bwMode="auto">
            <a:xfrm flipH="1">
              <a:off x="670" y="3495"/>
              <a:ext cx="95" cy="137"/>
            </a:xfrm>
            <a:prstGeom prst="rtTriangle">
              <a:avLst/>
            </a:prstGeom>
            <a:solidFill>
              <a:srgbClr val="0F3C3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631362" name="AutoShape 130"/>
            <p:cNvSpPr>
              <a:spLocks noChangeArrowheads="1"/>
            </p:cNvSpPr>
            <p:nvPr/>
          </p:nvSpPr>
          <p:spPr bwMode="auto">
            <a:xfrm flipH="1">
              <a:off x="766" y="3495"/>
              <a:ext cx="95" cy="137"/>
            </a:xfrm>
            <a:prstGeom prst="rtTriangle">
              <a:avLst/>
            </a:prstGeom>
            <a:solidFill>
              <a:srgbClr val="134B4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631363" name="AutoShape 131"/>
            <p:cNvSpPr>
              <a:spLocks noChangeArrowheads="1"/>
            </p:cNvSpPr>
            <p:nvPr/>
          </p:nvSpPr>
          <p:spPr bwMode="auto">
            <a:xfrm flipH="1">
              <a:off x="862" y="3495"/>
              <a:ext cx="95" cy="137"/>
            </a:xfrm>
            <a:prstGeom prst="rtTriangle">
              <a:avLst/>
            </a:prstGeom>
            <a:solidFill>
              <a:srgbClr val="1D7279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631364" name="AutoShape 132"/>
            <p:cNvSpPr>
              <a:spLocks noChangeArrowheads="1"/>
            </p:cNvSpPr>
            <p:nvPr/>
          </p:nvSpPr>
          <p:spPr bwMode="auto">
            <a:xfrm flipH="1">
              <a:off x="958" y="3495"/>
              <a:ext cx="95" cy="137"/>
            </a:xfrm>
            <a:prstGeom prst="rtTriangle">
              <a:avLst/>
            </a:prstGeom>
            <a:solidFill>
              <a:srgbClr val="2AA3AC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631365" name="AutoShape 133"/>
            <p:cNvSpPr>
              <a:spLocks noChangeArrowheads="1"/>
            </p:cNvSpPr>
            <p:nvPr/>
          </p:nvSpPr>
          <p:spPr bwMode="auto">
            <a:xfrm flipH="1">
              <a:off x="1055" y="3495"/>
              <a:ext cx="94" cy="137"/>
            </a:xfrm>
            <a:prstGeom prst="rtTriangle">
              <a:avLst/>
            </a:prstGeom>
            <a:solidFill>
              <a:srgbClr val="41C7D1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631366" name="AutoShape 134"/>
            <p:cNvSpPr>
              <a:spLocks noChangeArrowheads="1"/>
            </p:cNvSpPr>
            <p:nvPr/>
          </p:nvSpPr>
          <p:spPr bwMode="auto">
            <a:xfrm flipH="1">
              <a:off x="1151" y="3495"/>
              <a:ext cx="95" cy="137"/>
            </a:xfrm>
            <a:prstGeom prst="rtTriangle">
              <a:avLst/>
            </a:prstGeom>
            <a:solidFill>
              <a:srgbClr val="68D2DA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631367" name="AutoShape 135"/>
            <p:cNvSpPr>
              <a:spLocks noChangeArrowheads="1"/>
            </p:cNvSpPr>
            <p:nvPr/>
          </p:nvSpPr>
          <p:spPr bwMode="auto">
            <a:xfrm flipH="1">
              <a:off x="1246" y="3495"/>
              <a:ext cx="94" cy="137"/>
            </a:xfrm>
            <a:prstGeom prst="rtTriangle">
              <a:avLst/>
            </a:prstGeom>
            <a:solidFill>
              <a:srgbClr val="43FFF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631368" name="AutoShape 136"/>
            <p:cNvSpPr>
              <a:spLocks noChangeArrowheads="1"/>
            </p:cNvSpPr>
            <p:nvPr/>
          </p:nvSpPr>
          <p:spPr bwMode="auto">
            <a:xfrm flipH="1">
              <a:off x="1340" y="3495"/>
              <a:ext cx="95" cy="137"/>
            </a:xfrm>
            <a:prstGeom prst="rtTriangle">
              <a:avLst/>
            </a:prstGeom>
            <a:solidFill>
              <a:srgbClr val="A1FFF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631369" name="AutoShape 137"/>
            <p:cNvSpPr>
              <a:spLocks noChangeArrowheads="1"/>
            </p:cNvSpPr>
            <p:nvPr/>
          </p:nvSpPr>
          <p:spPr bwMode="auto">
            <a:xfrm flipH="1">
              <a:off x="1434" y="3495"/>
              <a:ext cx="95" cy="137"/>
            </a:xfrm>
            <a:prstGeom prst="rtTriangle">
              <a:avLst/>
            </a:prstGeom>
            <a:solidFill>
              <a:srgbClr val="CCFFF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631370" name="AutoShape 138"/>
            <p:cNvSpPr>
              <a:spLocks noChangeArrowheads="1"/>
            </p:cNvSpPr>
            <p:nvPr/>
          </p:nvSpPr>
          <p:spPr bwMode="auto">
            <a:xfrm flipH="1">
              <a:off x="1530" y="3495"/>
              <a:ext cx="95" cy="137"/>
            </a:xfrm>
            <a:prstGeom prst="rtTriangle">
              <a:avLst/>
            </a:prstGeom>
            <a:solidFill>
              <a:srgbClr val="FFD5D5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631371" name="AutoShape 139"/>
            <p:cNvSpPr>
              <a:spLocks noChangeArrowheads="1"/>
            </p:cNvSpPr>
            <p:nvPr/>
          </p:nvSpPr>
          <p:spPr bwMode="auto">
            <a:xfrm flipH="1">
              <a:off x="1626" y="3495"/>
              <a:ext cx="96" cy="137"/>
            </a:xfrm>
            <a:prstGeom prst="rtTriangle">
              <a:avLst/>
            </a:prstGeom>
            <a:solidFill>
              <a:srgbClr val="FFA5A5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631372" name="AutoShape 140"/>
            <p:cNvSpPr>
              <a:spLocks noChangeArrowheads="1"/>
            </p:cNvSpPr>
            <p:nvPr/>
          </p:nvSpPr>
          <p:spPr bwMode="auto">
            <a:xfrm flipH="1">
              <a:off x="1723" y="3495"/>
              <a:ext cx="94" cy="137"/>
            </a:xfrm>
            <a:prstGeom prst="rtTriangle">
              <a:avLst/>
            </a:prstGeom>
            <a:solidFill>
              <a:srgbClr val="FF8787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631373" name="AutoShape 141"/>
            <p:cNvSpPr>
              <a:spLocks noChangeArrowheads="1"/>
            </p:cNvSpPr>
            <p:nvPr/>
          </p:nvSpPr>
          <p:spPr bwMode="auto">
            <a:xfrm flipH="1">
              <a:off x="1819" y="3495"/>
              <a:ext cx="95" cy="137"/>
            </a:xfrm>
            <a:prstGeom prst="rtTriangle">
              <a:avLst/>
            </a:prstGeom>
            <a:solidFill>
              <a:srgbClr val="FF4B4B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631374" name="AutoShape 142"/>
            <p:cNvSpPr>
              <a:spLocks noChangeArrowheads="1"/>
            </p:cNvSpPr>
            <p:nvPr/>
          </p:nvSpPr>
          <p:spPr bwMode="auto">
            <a:xfrm flipH="1">
              <a:off x="1915" y="3495"/>
              <a:ext cx="95" cy="137"/>
            </a:xfrm>
            <a:prstGeom prst="rtTriangle">
              <a:avLst/>
            </a:prstGeom>
            <a:solidFill>
              <a:srgbClr val="FF0B0B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631375" name="AutoShape 143"/>
            <p:cNvSpPr>
              <a:spLocks noChangeArrowheads="1"/>
            </p:cNvSpPr>
            <p:nvPr/>
          </p:nvSpPr>
          <p:spPr bwMode="auto">
            <a:xfrm flipH="1">
              <a:off x="2011" y="3495"/>
              <a:ext cx="95" cy="137"/>
            </a:xfrm>
            <a:prstGeom prst="rtTriangle">
              <a:avLst/>
            </a:prstGeom>
            <a:solidFill>
              <a:srgbClr val="D6000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631376" name="AutoShape 144"/>
            <p:cNvSpPr>
              <a:spLocks noChangeArrowheads="1"/>
            </p:cNvSpPr>
            <p:nvPr/>
          </p:nvSpPr>
          <p:spPr bwMode="auto">
            <a:xfrm flipH="1">
              <a:off x="2107" y="3495"/>
              <a:ext cx="96" cy="137"/>
            </a:xfrm>
            <a:prstGeom prst="rtTriangle">
              <a:avLst/>
            </a:prstGeom>
            <a:solidFill>
              <a:srgbClr val="A2000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631377" name="AutoShape 145"/>
            <p:cNvSpPr>
              <a:spLocks noChangeArrowheads="1"/>
            </p:cNvSpPr>
            <p:nvPr/>
          </p:nvSpPr>
          <p:spPr bwMode="auto">
            <a:xfrm flipH="1">
              <a:off x="2204" y="3495"/>
              <a:ext cx="94" cy="137"/>
            </a:xfrm>
            <a:prstGeom prst="rtTriangle">
              <a:avLst/>
            </a:prstGeom>
            <a:solidFill>
              <a:srgbClr val="70000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631378" name="AutoShape 146"/>
            <p:cNvSpPr>
              <a:spLocks noChangeArrowheads="1"/>
            </p:cNvSpPr>
            <p:nvPr/>
          </p:nvSpPr>
          <p:spPr bwMode="auto">
            <a:xfrm flipH="1">
              <a:off x="2300" y="3495"/>
              <a:ext cx="95" cy="137"/>
            </a:xfrm>
            <a:prstGeom prst="rtTriangle">
              <a:avLst/>
            </a:prstGeom>
            <a:solidFill>
              <a:srgbClr val="5E000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631379" name="AutoShape 147"/>
            <p:cNvSpPr>
              <a:spLocks noChangeArrowheads="1"/>
            </p:cNvSpPr>
            <p:nvPr/>
          </p:nvSpPr>
          <p:spPr bwMode="auto">
            <a:xfrm flipH="1">
              <a:off x="2396" y="3495"/>
              <a:ext cx="95" cy="137"/>
            </a:xfrm>
            <a:prstGeom prst="rtTriangle">
              <a:avLst/>
            </a:prstGeom>
            <a:solidFill>
              <a:srgbClr val="5D3B8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631380" name="AutoShape 148"/>
            <p:cNvSpPr>
              <a:spLocks noChangeArrowheads="1"/>
            </p:cNvSpPr>
            <p:nvPr/>
          </p:nvSpPr>
          <p:spPr bwMode="auto">
            <a:xfrm flipH="1">
              <a:off x="2497" y="3496"/>
              <a:ext cx="95" cy="138"/>
            </a:xfrm>
            <a:prstGeom prst="rtTriangle">
              <a:avLst/>
            </a:prstGeom>
            <a:solidFill>
              <a:srgbClr val="7248B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631381" name="AutoShape 149"/>
            <p:cNvSpPr>
              <a:spLocks noChangeArrowheads="1"/>
            </p:cNvSpPr>
            <p:nvPr/>
          </p:nvSpPr>
          <p:spPr bwMode="auto">
            <a:xfrm flipH="1">
              <a:off x="2593" y="3496"/>
              <a:ext cx="95" cy="138"/>
            </a:xfrm>
            <a:prstGeom prst="rtTriangle">
              <a:avLst/>
            </a:prstGeom>
            <a:solidFill>
              <a:srgbClr val="8B67C1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631382" name="AutoShape 150"/>
            <p:cNvSpPr>
              <a:spLocks noChangeArrowheads="1"/>
            </p:cNvSpPr>
            <p:nvPr/>
          </p:nvSpPr>
          <p:spPr bwMode="auto">
            <a:xfrm flipH="1">
              <a:off x="2689" y="3496"/>
              <a:ext cx="95" cy="138"/>
            </a:xfrm>
            <a:prstGeom prst="rtTriangle">
              <a:avLst/>
            </a:prstGeom>
            <a:solidFill>
              <a:srgbClr val="BCA7DB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631383" name="AutoShape 151"/>
            <p:cNvSpPr>
              <a:spLocks noChangeArrowheads="1"/>
            </p:cNvSpPr>
            <p:nvPr/>
          </p:nvSpPr>
          <p:spPr bwMode="auto">
            <a:xfrm flipH="1">
              <a:off x="2785" y="3496"/>
              <a:ext cx="95" cy="138"/>
            </a:xfrm>
            <a:prstGeom prst="rtTriangle">
              <a:avLst/>
            </a:prstGeom>
            <a:solidFill>
              <a:srgbClr val="CAB9E3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631384" name="Rectangle 152"/>
            <p:cNvSpPr>
              <a:spLocks noChangeArrowheads="1"/>
            </p:cNvSpPr>
            <p:nvPr/>
          </p:nvSpPr>
          <p:spPr bwMode="auto">
            <a:xfrm>
              <a:off x="2880" y="3491"/>
              <a:ext cx="2880" cy="137"/>
            </a:xfrm>
            <a:prstGeom prst="rect">
              <a:avLst/>
            </a:prstGeom>
            <a:solidFill>
              <a:schemeClr val="tx1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631385" name="AutoShape 153"/>
            <p:cNvSpPr>
              <a:spLocks noChangeArrowheads="1"/>
            </p:cNvSpPr>
            <p:nvPr/>
          </p:nvSpPr>
          <p:spPr bwMode="auto">
            <a:xfrm flipH="1">
              <a:off x="2880" y="3489"/>
              <a:ext cx="95" cy="138"/>
            </a:xfrm>
            <a:prstGeom prst="rtTriangle">
              <a:avLst/>
            </a:prstGeom>
            <a:solidFill>
              <a:srgbClr val="D2F1D1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631386" name="AutoShape 154"/>
            <p:cNvSpPr>
              <a:spLocks noChangeArrowheads="1"/>
            </p:cNvSpPr>
            <p:nvPr/>
          </p:nvSpPr>
          <p:spPr bwMode="auto">
            <a:xfrm flipH="1">
              <a:off x="2975" y="3489"/>
              <a:ext cx="95" cy="138"/>
            </a:xfrm>
            <a:prstGeom prst="rtTriangle">
              <a:avLst/>
            </a:prstGeom>
            <a:solidFill>
              <a:srgbClr val="9FE19D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631387" name="AutoShape 155"/>
            <p:cNvSpPr>
              <a:spLocks noChangeArrowheads="1"/>
            </p:cNvSpPr>
            <p:nvPr/>
          </p:nvSpPr>
          <p:spPr bwMode="auto">
            <a:xfrm flipH="1">
              <a:off x="3069" y="3489"/>
              <a:ext cx="95" cy="138"/>
            </a:xfrm>
            <a:prstGeom prst="rtTriangle">
              <a:avLst/>
            </a:prstGeom>
            <a:solidFill>
              <a:srgbClr val="AED0B5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631388" name="AutoShape 156"/>
            <p:cNvSpPr>
              <a:spLocks noChangeArrowheads="1"/>
            </p:cNvSpPr>
            <p:nvPr/>
          </p:nvSpPr>
          <p:spPr bwMode="auto">
            <a:xfrm flipH="1">
              <a:off x="3165" y="3489"/>
              <a:ext cx="95" cy="138"/>
            </a:xfrm>
            <a:prstGeom prst="rtTriangle">
              <a:avLst/>
            </a:prstGeom>
            <a:solidFill>
              <a:srgbClr val="92C09C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631389" name="AutoShape 157"/>
            <p:cNvSpPr>
              <a:spLocks noChangeArrowheads="1"/>
            </p:cNvSpPr>
            <p:nvPr/>
          </p:nvSpPr>
          <p:spPr bwMode="auto">
            <a:xfrm flipH="1">
              <a:off x="3261" y="3489"/>
              <a:ext cx="95" cy="138"/>
            </a:xfrm>
            <a:prstGeom prst="rtTriangle">
              <a:avLst/>
            </a:prstGeom>
            <a:solidFill>
              <a:srgbClr val="64A672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631390" name="AutoShape 158"/>
            <p:cNvSpPr>
              <a:spLocks noChangeArrowheads="1"/>
            </p:cNvSpPr>
            <p:nvPr/>
          </p:nvSpPr>
          <p:spPr bwMode="auto">
            <a:xfrm flipH="1">
              <a:off x="3357" y="3489"/>
              <a:ext cx="95" cy="138"/>
            </a:xfrm>
            <a:prstGeom prst="rtTriangle">
              <a:avLst/>
            </a:prstGeom>
            <a:solidFill>
              <a:srgbClr val="53916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631391" name="AutoShape 159"/>
            <p:cNvSpPr>
              <a:spLocks noChangeArrowheads="1"/>
            </p:cNvSpPr>
            <p:nvPr/>
          </p:nvSpPr>
          <p:spPr bwMode="auto">
            <a:xfrm flipH="1">
              <a:off x="3454" y="3489"/>
              <a:ext cx="94" cy="138"/>
            </a:xfrm>
            <a:prstGeom prst="rtTriangle">
              <a:avLst/>
            </a:prstGeom>
            <a:solidFill>
              <a:srgbClr val="3D6B47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631392" name="AutoShape 160"/>
            <p:cNvSpPr>
              <a:spLocks noChangeArrowheads="1"/>
            </p:cNvSpPr>
            <p:nvPr/>
          </p:nvSpPr>
          <p:spPr bwMode="auto">
            <a:xfrm flipH="1">
              <a:off x="3550" y="3489"/>
              <a:ext cx="95" cy="138"/>
            </a:xfrm>
            <a:prstGeom prst="rtTriangle">
              <a:avLst/>
            </a:prstGeom>
            <a:solidFill>
              <a:srgbClr val="0F3C3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631393" name="AutoShape 161"/>
            <p:cNvSpPr>
              <a:spLocks noChangeArrowheads="1"/>
            </p:cNvSpPr>
            <p:nvPr/>
          </p:nvSpPr>
          <p:spPr bwMode="auto">
            <a:xfrm flipH="1">
              <a:off x="3646" y="3489"/>
              <a:ext cx="95" cy="138"/>
            </a:xfrm>
            <a:prstGeom prst="rtTriangle">
              <a:avLst/>
            </a:prstGeom>
            <a:solidFill>
              <a:srgbClr val="134B4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631394" name="AutoShape 162"/>
            <p:cNvSpPr>
              <a:spLocks noChangeArrowheads="1"/>
            </p:cNvSpPr>
            <p:nvPr/>
          </p:nvSpPr>
          <p:spPr bwMode="auto">
            <a:xfrm flipH="1">
              <a:off x="3742" y="3489"/>
              <a:ext cx="95" cy="138"/>
            </a:xfrm>
            <a:prstGeom prst="rtTriangle">
              <a:avLst/>
            </a:prstGeom>
            <a:solidFill>
              <a:srgbClr val="1D7279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631395" name="AutoShape 163"/>
            <p:cNvSpPr>
              <a:spLocks noChangeArrowheads="1"/>
            </p:cNvSpPr>
            <p:nvPr/>
          </p:nvSpPr>
          <p:spPr bwMode="auto">
            <a:xfrm flipH="1">
              <a:off x="3838" y="3489"/>
              <a:ext cx="95" cy="138"/>
            </a:xfrm>
            <a:prstGeom prst="rtTriangle">
              <a:avLst/>
            </a:prstGeom>
            <a:solidFill>
              <a:srgbClr val="2AA3AC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631396" name="AutoShape 164"/>
            <p:cNvSpPr>
              <a:spLocks noChangeArrowheads="1"/>
            </p:cNvSpPr>
            <p:nvPr/>
          </p:nvSpPr>
          <p:spPr bwMode="auto">
            <a:xfrm flipH="1">
              <a:off x="3935" y="3489"/>
              <a:ext cx="94" cy="138"/>
            </a:xfrm>
            <a:prstGeom prst="rtTriangle">
              <a:avLst/>
            </a:prstGeom>
            <a:solidFill>
              <a:srgbClr val="41C7D1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631397" name="AutoShape 165"/>
            <p:cNvSpPr>
              <a:spLocks noChangeArrowheads="1"/>
            </p:cNvSpPr>
            <p:nvPr/>
          </p:nvSpPr>
          <p:spPr bwMode="auto">
            <a:xfrm flipH="1">
              <a:off x="4031" y="3489"/>
              <a:ext cx="95" cy="138"/>
            </a:xfrm>
            <a:prstGeom prst="rtTriangle">
              <a:avLst/>
            </a:prstGeom>
            <a:solidFill>
              <a:srgbClr val="68D2DA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631398" name="AutoShape 166"/>
            <p:cNvSpPr>
              <a:spLocks noChangeArrowheads="1"/>
            </p:cNvSpPr>
            <p:nvPr/>
          </p:nvSpPr>
          <p:spPr bwMode="auto">
            <a:xfrm flipH="1">
              <a:off x="4126" y="3489"/>
              <a:ext cx="94" cy="138"/>
            </a:xfrm>
            <a:prstGeom prst="rtTriangle">
              <a:avLst/>
            </a:prstGeom>
            <a:solidFill>
              <a:srgbClr val="43FFF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631399" name="AutoShape 167"/>
            <p:cNvSpPr>
              <a:spLocks noChangeArrowheads="1"/>
            </p:cNvSpPr>
            <p:nvPr/>
          </p:nvSpPr>
          <p:spPr bwMode="auto">
            <a:xfrm flipH="1">
              <a:off x="4220" y="3489"/>
              <a:ext cx="95" cy="138"/>
            </a:xfrm>
            <a:prstGeom prst="rtTriangle">
              <a:avLst/>
            </a:prstGeom>
            <a:solidFill>
              <a:srgbClr val="A1FFF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631400" name="AutoShape 168"/>
            <p:cNvSpPr>
              <a:spLocks noChangeArrowheads="1"/>
            </p:cNvSpPr>
            <p:nvPr/>
          </p:nvSpPr>
          <p:spPr bwMode="auto">
            <a:xfrm flipH="1">
              <a:off x="4314" y="3489"/>
              <a:ext cx="95" cy="138"/>
            </a:xfrm>
            <a:prstGeom prst="rtTriangle">
              <a:avLst/>
            </a:prstGeom>
            <a:solidFill>
              <a:srgbClr val="CCFFF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631401" name="AutoShape 169"/>
            <p:cNvSpPr>
              <a:spLocks noChangeArrowheads="1"/>
            </p:cNvSpPr>
            <p:nvPr/>
          </p:nvSpPr>
          <p:spPr bwMode="auto">
            <a:xfrm flipH="1">
              <a:off x="4410" y="3489"/>
              <a:ext cx="95" cy="138"/>
            </a:xfrm>
            <a:prstGeom prst="rtTriangle">
              <a:avLst/>
            </a:prstGeom>
            <a:solidFill>
              <a:srgbClr val="FFD5D5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631402" name="AutoShape 170"/>
            <p:cNvSpPr>
              <a:spLocks noChangeArrowheads="1"/>
            </p:cNvSpPr>
            <p:nvPr/>
          </p:nvSpPr>
          <p:spPr bwMode="auto">
            <a:xfrm flipH="1">
              <a:off x="4506" y="3489"/>
              <a:ext cx="96" cy="138"/>
            </a:xfrm>
            <a:prstGeom prst="rtTriangle">
              <a:avLst/>
            </a:prstGeom>
            <a:solidFill>
              <a:srgbClr val="FFA5A5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631403" name="AutoShape 171"/>
            <p:cNvSpPr>
              <a:spLocks noChangeArrowheads="1"/>
            </p:cNvSpPr>
            <p:nvPr/>
          </p:nvSpPr>
          <p:spPr bwMode="auto">
            <a:xfrm flipH="1">
              <a:off x="4603" y="3489"/>
              <a:ext cx="94" cy="138"/>
            </a:xfrm>
            <a:prstGeom prst="rtTriangle">
              <a:avLst/>
            </a:prstGeom>
            <a:solidFill>
              <a:srgbClr val="FF8787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631404" name="AutoShape 172"/>
            <p:cNvSpPr>
              <a:spLocks noChangeArrowheads="1"/>
            </p:cNvSpPr>
            <p:nvPr/>
          </p:nvSpPr>
          <p:spPr bwMode="auto">
            <a:xfrm flipH="1">
              <a:off x="4699" y="3489"/>
              <a:ext cx="95" cy="138"/>
            </a:xfrm>
            <a:prstGeom prst="rtTriangle">
              <a:avLst/>
            </a:prstGeom>
            <a:solidFill>
              <a:srgbClr val="FF4B4B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631405" name="AutoShape 173"/>
            <p:cNvSpPr>
              <a:spLocks noChangeArrowheads="1"/>
            </p:cNvSpPr>
            <p:nvPr/>
          </p:nvSpPr>
          <p:spPr bwMode="auto">
            <a:xfrm flipH="1">
              <a:off x="4795" y="3489"/>
              <a:ext cx="95" cy="138"/>
            </a:xfrm>
            <a:prstGeom prst="rtTriangle">
              <a:avLst/>
            </a:prstGeom>
            <a:solidFill>
              <a:srgbClr val="FF0B0B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631406" name="AutoShape 174"/>
            <p:cNvSpPr>
              <a:spLocks noChangeArrowheads="1"/>
            </p:cNvSpPr>
            <p:nvPr/>
          </p:nvSpPr>
          <p:spPr bwMode="auto">
            <a:xfrm flipH="1">
              <a:off x="4891" y="3489"/>
              <a:ext cx="95" cy="138"/>
            </a:xfrm>
            <a:prstGeom prst="rtTriangle">
              <a:avLst/>
            </a:prstGeom>
            <a:solidFill>
              <a:srgbClr val="D6000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631407" name="AutoShape 175"/>
            <p:cNvSpPr>
              <a:spLocks noChangeArrowheads="1"/>
            </p:cNvSpPr>
            <p:nvPr/>
          </p:nvSpPr>
          <p:spPr bwMode="auto">
            <a:xfrm flipH="1">
              <a:off x="4987" y="3489"/>
              <a:ext cx="96" cy="138"/>
            </a:xfrm>
            <a:prstGeom prst="rtTriangle">
              <a:avLst/>
            </a:prstGeom>
            <a:solidFill>
              <a:srgbClr val="A2000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631408" name="AutoShape 176"/>
            <p:cNvSpPr>
              <a:spLocks noChangeArrowheads="1"/>
            </p:cNvSpPr>
            <p:nvPr/>
          </p:nvSpPr>
          <p:spPr bwMode="auto">
            <a:xfrm flipH="1">
              <a:off x="5084" y="3489"/>
              <a:ext cx="94" cy="138"/>
            </a:xfrm>
            <a:prstGeom prst="rtTriangle">
              <a:avLst/>
            </a:prstGeom>
            <a:solidFill>
              <a:srgbClr val="70000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631409" name="AutoShape 177"/>
            <p:cNvSpPr>
              <a:spLocks noChangeArrowheads="1"/>
            </p:cNvSpPr>
            <p:nvPr/>
          </p:nvSpPr>
          <p:spPr bwMode="auto">
            <a:xfrm flipH="1">
              <a:off x="5180" y="3489"/>
              <a:ext cx="95" cy="138"/>
            </a:xfrm>
            <a:prstGeom prst="rtTriangle">
              <a:avLst/>
            </a:prstGeom>
            <a:solidFill>
              <a:srgbClr val="5E000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631410" name="AutoShape 178"/>
            <p:cNvSpPr>
              <a:spLocks noChangeArrowheads="1"/>
            </p:cNvSpPr>
            <p:nvPr/>
          </p:nvSpPr>
          <p:spPr bwMode="auto">
            <a:xfrm flipH="1">
              <a:off x="5276" y="3489"/>
              <a:ext cx="95" cy="138"/>
            </a:xfrm>
            <a:prstGeom prst="rtTriangle">
              <a:avLst/>
            </a:prstGeom>
            <a:solidFill>
              <a:srgbClr val="5D3B8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631411" name="AutoShape 179"/>
            <p:cNvSpPr>
              <a:spLocks noChangeArrowheads="1"/>
            </p:cNvSpPr>
            <p:nvPr/>
          </p:nvSpPr>
          <p:spPr bwMode="auto">
            <a:xfrm flipH="1">
              <a:off x="5377" y="3491"/>
              <a:ext cx="95" cy="137"/>
            </a:xfrm>
            <a:prstGeom prst="rtTriangle">
              <a:avLst/>
            </a:prstGeom>
            <a:solidFill>
              <a:srgbClr val="7248B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631412" name="AutoShape 180"/>
            <p:cNvSpPr>
              <a:spLocks noChangeArrowheads="1"/>
            </p:cNvSpPr>
            <p:nvPr/>
          </p:nvSpPr>
          <p:spPr bwMode="auto">
            <a:xfrm flipH="1">
              <a:off x="5473" y="3491"/>
              <a:ext cx="95" cy="137"/>
            </a:xfrm>
            <a:prstGeom prst="rtTriangle">
              <a:avLst/>
            </a:prstGeom>
            <a:solidFill>
              <a:srgbClr val="8B67C1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631413" name="AutoShape 181"/>
            <p:cNvSpPr>
              <a:spLocks noChangeArrowheads="1"/>
            </p:cNvSpPr>
            <p:nvPr/>
          </p:nvSpPr>
          <p:spPr bwMode="auto">
            <a:xfrm flipH="1">
              <a:off x="5569" y="3491"/>
              <a:ext cx="95" cy="137"/>
            </a:xfrm>
            <a:prstGeom prst="rtTriangle">
              <a:avLst/>
            </a:prstGeom>
            <a:solidFill>
              <a:srgbClr val="BCA7DB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631414" name="AutoShape 182"/>
            <p:cNvSpPr>
              <a:spLocks noChangeArrowheads="1"/>
            </p:cNvSpPr>
            <p:nvPr/>
          </p:nvSpPr>
          <p:spPr bwMode="auto">
            <a:xfrm flipH="1">
              <a:off x="5665" y="3491"/>
              <a:ext cx="95" cy="137"/>
            </a:xfrm>
            <a:prstGeom prst="rtTriangle">
              <a:avLst/>
            </a:prstGeom>
            <a:solidFill>
              <a:srgbClr val="CAB9E3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</p:grpSp>
    </p:spTree>
  </p:cSld>
  <p:clrMapOvr>
    <a:masterClrMapping/>
  </p:clrMapOvr>
</p:sldLayout>
</file>

<file path=ppt/slideLayouts/slideLayout48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제목 및 내용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533400" y="296863"/>
            <a:ext cx="9601200" cy="1238250"/>
          </a:xfrm>
          <a:prstGeom prst="rect">
            <a:avLst/>
          </a:prstGeom>
        </p:spPr>
        <p:txBody>
          <a:bodyPr lIns="90893" tIns="45454" rIns="90893" bIns="45454"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내용 개체 틀 2"/>
          <p:cNvSpPr>
            <a:spLocks noGrp="1"/>
          </p:cNvSpPr>
          <p:nvPr>
            <p:ph idx="1"/>
          </p:nvPr>
        </p:nvSpPr>
        <p:spPr>
          <a:xfrm>
            <a:off x="533400" y="1733553"/>
            <a:ext cx="9601200" cy="4903789"/>
          </a:xfrm>
          <a:prstGeom prst="rect">
            <a:avLst/>
          </a:prstGeom>
        </p:spPr>
        <p:txBody>
          <a:bodyPr lIns="90893" tIns="45454" rIns="90893" bIns="45454"/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</p:spTree>
  </p:cSld>
  <p:clrMapOvr>
    <a:masterClrMapping/>
  </p:clrMapOvr>
</p:sldLayout>
</file>

<file path=ppt/slideLayouts/slideLayout48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구역 머리글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842963" y="4773613"/>
            <a:ext cx="9067800" cy="1476375"/>
          </a:xfrm>
          <a:prstGeom prst="rect">
            <a:avLst/>
          </a:prstGeom>
        </p:spPr>
        <p:txBody>
          <a:bodyPr lIns="90893" tIns="45454" rIns="90893" bIns="45454" anchor="t"/>
          <a:lstStyle>
            <a:lvl1pPr algn="l">
              <a:defRPr sz="4000" b="1" cap="all"/>
            </a:lvl1pPr>
          </a:lstStyle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텍스트 개체 틀 2"/>
          <p:cNvSpPr>
            <a:spLocks noGrp="1"/>
          </p:cNvSpPr>
          <p:nvPr>
            <p:ph type="body" idx="1"/>
          </p:nvPr>
        </p:nvSpPr>
        <p:spPr>
          <a:xfrm>
            <a:off x="842963" y="3149639"/>
            <a:ext cx="9067800" cy="1624013"/>
          </a:xfrm>
          <a:prstGeom prst="rect">
            <a:avLst/>
          </a:prstGeom>
        </p:spPr>
        <p:txBody>
          <a:bodyPr lIns="90893" tIns="45454" rIns="90893" bIns="45454" anchor="b"/>
          <a:lstStyle>
            <a:lvl1pPr marL="0" indent="0">
              <a:buNone/>
              <a:defRPr sz="2100"/>
            </a:lvl1pPr>
            <a:lvl2pPr marL="454488" indent="0">
              <a:buNone/>
              <a:defRPr sz="1800"/>
            </a:lvl2pPr>
            <a:lvl3pPr marL="908945" indent="0">
              <a:buNone/>
              <a:defRPr sz="1600"/>
            </a:lvl3pPr>
            <a:lvl4pPr marL="1363412" indent="0">
              <a:buNone/>
              <a:defRPr sz="1400"/>
            </a:lvl4pPr>
            <a:lvl5pPr marL="1817867" indent="0">
              <a:buNone/>
              <a:defRPr sz="1400"/>
            </a:lvl5pPr>
            <a:lvl6pPr marL="2272338" indent="0">
              <a:buNone/>
              <a:defRPr sz="1400"/>
            </a:lvl6pPr>
            <a:lvl7pPr marL="2726806" indent="0">
              <a:buNone/>
              <a:defRPr sz="1400"/>
            </a:lvl7pPr>
            <a:lvl8pPr marL="3181264" indent="0">
              <a:buNone/>
              <a:defRPr sz="1400"/>
            </a:lvl8pPr>
            <a:lvl9pPr marL="3635747" indent="0">
              <a:buNone/>
              <a:defRPr sz="14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</p:spTree>
  </p:cSld>
  <p:clrMapOvr>
    <a:masterClrMapping/>
  </p:clrMapOvr>
</p:sldLayout>
</file>

<file path=ppt/slideLayouts/slideLayout48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콘텐츠 2개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533400" y="296863"/>
            <a:ext cx="9601200" cy="1238250"/>
          </a:xfrm>
          <a:prstGeom prst="rect">
            <a:avLst/>
          </a:prstGeom>
        </p:spPr>
        <p:txBody>
          <a:bodyPr lIns="90893" tIns="45454" rIns="90893" bIns="45454"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내용 개체 틀 2"/>
          <p:cNvSpPr>
            <a:spLocks noGrp="1"/>
          </p:cNvSpPr>
          <p:nvPr>
            <p:ph sz="half" idx="1"/>
          </p:nvPr>
        </p:nvSpPr>
        <p:spPr>
          <a:xfrm>
            <a:off x="533407" y="1733553"/>
            <a:ext cx="4724400" cy="4903789"/>
          </a:xfrm>
          <a:prstGeom prst="rect">
            <a:avLst/>
          </a:prstGeom>
        </p:spPr>
        <p:txBody>
          <a:bodyPr lIns="90893" tIns="45454" rIns="90893" bIns="45454"/>
          <a:lstStyle>
            <a:lvl1pPr>
              <a:defRPr sz="2800"/>
            </a:lvl1pPr>
            <a:lvl2pPr>
              <a:defRPr sz="2400"/>
            </a:lvl2pPr>
            <a:lvl3pPr>
              <a:defRPr sz="21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4" name="내용 개체 틀 3"/>
          <p:cNvSpPr>
            <a:spLocks noGrp="1"/>
          </p:cNvSpPr>
          <p:nvPr>
            <p:ph sz="half" idx="2"/>
          </p:nvPr>
        </p:nvSpPr>
        <p:spPr>
          <a:xfrm>
            <a:off x="5410200" y="1733553"/>
            <a:ext cx="4724400" cy="4903789"/>
          </a:xfrm>
          <a:prstGeom prst="rect">
            <a:avLst/>
          </a:prstGeom>
        </p:spPr>
        <p:txBody>
          <a:bodyPr lIns="90893" tIns="45454" rIns="90893" bIns="45454"/>
          <a:lstStyle>
            <a:lvl1pPr>
              <a:defRPr sz="2800"/>
            </a:lvl1pPr>
            <a:lvl2pPr>
              <a:defRPr sz="2400"/>
            </a:lvl2pPr>
            <a:lvl3pPr>
              <a:defRPr sz="21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</p:spTree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제목 및 내용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533400" y="296863"/>
            <a:ext cx="9601200" cy="1238250"/>
          </a:xfrm>
          <a:prstGeom prst="rect">
            <a:avLst/>
          </a:prstGeom>
        </p:spPr>
        <p:txBody>
          <a:bodyPr lIns="90893" tIns="45454" rIns="90893" bIns="45454"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내용 개체 틀 2"/>
          <p:cNvSpPr>
            <a:spLocks noGrp="1"/>
          </p:cNvSpPr>
          <p:nvPr>
            <p:ph idx="1"/>
          </p:nvPr>
        </p:nvSpPr>
        <p:spPr>
          <a:xfrm>
            <a:off x="533400" y="1733553"/>
            <a:ext cx="9601200" cy="4903789"/>
          </a:xfrm>
          <a:prstGeom prst="rect">
            <a:avLst/>
          </a:prstGeom>
        </p:spPr>
        <p:txBody>
          <a:bodyPr lIns="90893" tIns="45454" rIns="90893" bIns="45454"/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</p:spTree>
  </p:cSld>
  <p:clrMapOvr>
    <a:masterClrMapping/>
  </p:clrMapOvr>
</p:sldLayout>
</file>

<file path=ppt/slideLayouts/slideLayout49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비교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533400" y="296863"/>
            <a:ext cx="9601200" cy="1238250"/>
          </a:xfrm>
          <a:prstGeom prst="rect">
            <a:avLst/>
          </a:prstGeom>
        </p:spPr>
        <p:txBody>
          <a:bodyPr lIns="90893" tIns="45454" rIns="90893" bIns="45454"/>
          <a:lstStyle>
            <a:lvl1pPr>
              <a:defRPr/>
            </a:lvl1pPr>
          </a:lstStyle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텍스트 개체 틀 2"/>
          <p:cNvSpPr>
            <a:spLocks noGrp="1"/>
          </p:cNvSpPr>
          <p:nvPr>
            <p:ph type="body" idx="1"/>
          </p:nvPr>
        </p:nvSpPr>
        <p:spPr>
          <a:xfrm>
            <a:off x="533405" y="1663700"/>
            <a:ext cx="4713288" cy="692150"/>
          </a:xfrm>
          <a:prstGeom prst="rect">
            <a:avLst/>
          </a:prstGeom>
        </p:spPr>
        <p:txBody>
          <a:bodyPr lIns="90893" tIns="45454" rIns="90893" bIns="45454" anchor="b"/>
          <a:lstStyle>
            <a:lvl1pPr marL="0" indent="0">
              <a:buNone/>
              <a:defRPr sz="2400" b="1"/>
            </a:lvl1pPr>
            <a:lvl2pPr marL="454488" indent="0">
              <a:buNone/>
              <a:defRPr sz="2100" b="1"/>
            </a:lvl2pPr>
            <a:lvl3pPr marL="908945" indent="0">
              <a:buNone/>
              <a:defRPr sz="1800" b="1"/>
            </a:lvl3pPr>
            <a:lvl4pPr marL="1363412" indent="0">
              <a:buNone/>
              <a:defRPr sz="1600" b="1"/>
            </a:lvl4pPr>
            <a:lvl5pPr marL="1817867" indent="0">
              <a:buNone/>
              <a:defRPr sz="1600" b="1"/>
            </a:lvl5pPr>
            <a:lvl6pPr marL="2272338" indent="0">
              <a:buNone/>
              <a:defRPr sz="1600" b="1"/>
            </a:lvl6pPr>
            <a:lvl7pPr marL="2726806" indent="0">
              <a:buNone/>
              <a:defRPr sz="1600" b="1"/>
            </a:lvl7pPr>
            <a:lvl8pPr marL="3181264" indent="0">
              <a:buNone/>
              <a:defRPr sz="1600" b="1"/>
            </a:lvl8pPr>
            <a:lvl9pPr marL="3635747" indent="0">
              <a:buNone/>
              <a:defRPr sz="1600" b="1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  <p:sp>
        <p:nvSpPr>
          <p:cNvPr id="4" name="내용 개체 틀 3"/>
          <p:cNvSpPr>
            <a:spLocks noGrp="1"/>
          </p:cNvSpPr>
          <p:nvPr>
            <p:ph sz="half" idx="2"/>
          </p:nvPr>
        </p:nvSpPr>
        <p:spPr>
          <a:xfrm>
            <a:off x="533405" y="2355853"/>
            <a:ext cx="4713288" cy="4281488"/>
          </a:xfrm>
          <a:prstGeom prst="rect">
            <a:avLst/>
          </a:prstGeom>
        </p:spPr>
        <p:txBody>
          <a:bodyPr lIns="90893" tIns="45454" rIns="90893" bIns="45454"/>
          <a:lstStyle>
            <a:lvl1pPr>
              <a:defRPr sz="2400"/>
            </a:lvl1pPr>
            <a:lvl2pPr>
              <a:defRPr sz="21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5" name="텍스트 개체 틀 4"/>
          <p:cNvSpPr>
            <a:spLocks noGrp="1"/>
          </p:cNvSpPr>
          <p:nvPr>
            <p:ph type="body" sz="quarter" idx="3"/>
          </p:nvPr>
        </p:nvSpPr>
        <p:spPr>
          <a:xfrm>
            <a:off x="5419778" y="1663700"/>
            <a:ext cx="4714875" cy="692150"/>
          </a:xfrm>
          <a:prstGeom prst="rect">
            <a:avLst/>
          </a:prstGeom>
        </p:spPr>
        <p:txBody>
          <a:bodyPr lIns="90893" tIns="45454" rIns="90893" bIns="45454" anchor="b"/>
          <a:lstStyle>
            <a:lvl1pPr marL="0" indent="0">
              <a:buNone/>
              <a:defRPr sz="2400" b="1"/>
            </a:lvl1pPr>
            <a:lvl2pPr marL="454488" indent="0">
              <a:buNone/>
              <a:defRPr sz="2100" b="1"/>
            </a:lvl2pPr>
            <a:lvl3pPr marL="908945" indent="0">
              <a:buNone/>
              <a:defRPr sz="1800" b="1"/>
            </a:lvl3pPr>
            <a:lvl4pPr marL="1363412" indent="0">
              <a:buNone/>
              <a:defRPr sz="1600" b="1"/>
            </a:lvl4pPr>
            <a:lvl5pPr marL="1817867" indent="0">
              <a:buNone/>
              <a:defRPr sz="1600" b="1"/>
            </a:lvl5pPr>
            <a:lvl6pPr marL="2272338" indent="0">
              <a:buNone/>
              <a:defRPr sz="1600" b="1"/>
            </a:lvl6pPr>
            <a:lvl7pPr marL="2726806" indent="0">
              <a:buNone/>
              <a:defRPr sz="1600" b="1"/>
            </a:lvl7pPr>
            <a:lvl8pPr marL="3181264" indent="0">
              <a:buNone/>
              <a:defRPr sz="1600" b="1"/>
            </a:lvl8pPr>
            <a:lvl9pPr marL="3635747" indent="0">
              <a:buNone/>
              <a:defRPr sz="1600" b="1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  <p:sp>
        <p:nvSpPr>
          <p:cNvPr id="6" name="내용 개체 틀 5"/>
          <p:cNvSpPr>
            <a:spLocks noGrp="1"/>
          </p:cNvSpPr>
          <p:nvPr>
            <p:ph sz="quarter" idx="4"/>
          </p:nvPr>
        </p:nvSpPr>
        <p:spPr>
          <a:xfrm>
            <a:off x="5419778" y="2355853"/>
            <a:ext cx="4714875" cy="4281488"/>
          </a:xfrm>
          <a:prstGeom prst="rect">
            <a:avLst/>
          </a:prstGeom>
        </p:spPr>
        <p:txBody>
          <a:bodyPr lIns="90893" tIns="45454" rIns="90893" bIns="45454"/>
          <a:lstStyle>
            <a:lvl1pPr>
              <a:defRPr sz="2400"/>
            </a:lvl1pPr>
            <a:lvl2pPr>
              <a:defRPr sz="21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</p:spTree>
  </p:cSld>
  <p:clrMapOvr>
    <a:masterClrMapping/>
  </p:clrMapOvr>
</p:sldLayout>
</file>

<file path=ppt/slideLayouts/slideLayout49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제목만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533400" y="296863"/>
            <a:ext cx="9601200" cy="1238250"/>
          </a:xfrm>
          <a:prstGeom prst="rect">
            <a:avLst/>
          </a:prstGeom>
        </p:spPr>
        <p:txBody>
          <a:bodyPr lIns="90893" tIns="45454" rIns="90893" bIns="45454"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</p:spTree>
  </p:cSld>
  <p:clrMapOvr>
    <a:masterClrMapping/>
  </p:clrMapOvr>
</p:sldLayout>
</file>

<file path=ppt/slideLayouts/slideLayout49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빈 화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49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캡션 있는 콘텐츠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533462" y="295275"/>
            <a:ext cx="3509963" cy="1258888"/>
          </a:xfrm>
          <a:prstGeom prst="rect">
            <a:avLst/>
          </a:prstGeom>
        </p:spPr>
        <p:txBody>
          <a:bodyPr lIns="90893" tIns="45454" rIns="90893" bIns="45454" anchor="b"/>
          <a:lstStyle>
            <a:lvl1pPr algn="l">
              <a:defRPr sz="2100" b="1"/>
            </a:lvl1pPr>
          </a:lstStyle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내용 개체 틀 2"/>
          <p:cNvSpPr>
            <a:spLocks noGrp="1"/>
          </p:cNvSpPr>
          <p:nvPr>
            <p:ph idx="1"/>
          </p:nvPr>
        </p:nvSpPr>
        <p:spPr>
          <a:xfrm>
            <a:off x="4170416" y="295282"/>
            <a:ext cx="5964237" cy="6342063"/>
          </a:xfrm>
          <a:prstGeom prst="rect">
            <a:avLst/>
          </a:prstGeom>
        </p:spPr>
        <p:txBody>
          <a:bodyPr lIns="90893" tIns="45454" rIns="90893" bIns="45454"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100"/>
            </a:lvl4pPr>
            <a:lvl5pPr>
              <a:defRPr sz="2100"/>
            </a:lvl5pPr>
            <a:lvl6pPr>
              <a:defRPr sz="2100"/>
            </a:lvl6pPr>
            <a:lvl7pPr>
              <a:defRPr sz="2100"/>
            </a:lvl7pPr>
            <a:lvl8pPr>
              <a:defRPr sz="2100"/>
            </a:lvl8pPr>
            <a:lvl9pPr>
              <a:defRPr sz="21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4" name="텍스트 개체 틀 3"/>
          <p:cNvSpPr>
            <a:spLocks noGrp="1"/>
          </p:cNvSpPr>
          <p:nvPr>
            <p:ph type="body" sz="half" idx="2"/>
          </p:nvPr>
        </p:nvSpPr>
        <p:spPr>
          <a:xfrm>
            <a:off x="533462" y="1554163"/>
            <a:ext cx="3509963" cy="5083176"/>
          </a:xfrm>
          <a:prstGeom prst="rect">
            <a:avLst/>
          </a:prstGeom>
        </p:spPr>
        <p:txBody>
          <a:bodyPr lIns="90893" tIns="45454" rIns="90893" bIns="45454"/>
          <a:lstStyle>
            <a:lvl1pPr marL="0" indent="0">
              <a:buNone/>
              <a:defRPr sz="1400"/>
            </a:lvl1pPr>
            <a:lvl2pPr marL="454488" indent="0">
              <a:buNone/>
              <a:defRPr sz="1200"/>
            </a:lvl2pPr>
            <a:lvl3pPr marL="908945" indent="0">
              <a:buNone/>
              <a:defRPr sz="1000"/>
            </a:lvl3pPr>
            <a:lvl4pPr marL="1363412" indent="0">
              <a:buNone/>
              <a:defRPr sz="900"/>
            </a:lvl4pPr>
            <a:lvl5pPr marL="1817867" indent="0">
              <a:buNone/>
              <a:defRPr sz="900"/>
            </a:lvl5pPr>
            <a:lvl6pPr marL="2272338" indent="0">
              <a:buNone/>
              <a:defRPr sz="900"/>
            </a:lvl6pPr>
            <a:lvl7pPr marL="2726806" indent="0">
              <a:buNone/>
              <a:defRPr sz="900"/>
            </a:lvl7pPr>
            <a:lvl8pPr marL="3181264" indent="0">
              <a:buNone/>
              <a:defRPr sz="900"/>
            </a:lvl8pPr>
            <a:lvl9pPr marL="3635747" indent="0">
              <a:buNone/>
              <a:defRPr sz="9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</p:spTree>
  </p:cSld>
  <p:clrMapOvr>
    <a:masterClrMapping/>
  </p:clrMapOvr>
</p:sldLayout>
</file>

<file path=ppt/slideLayouts/slideLayout49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캡션 있는 그림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2090738" y="5200652"/>
            <a:ext cx="6400800" cy="614363"/>
          </a:xfrm>
          <a:prstGeom prst="rect">
            <a:avLst/>
          </a:prstGeom>
        </p:spPr>
        <p:txBody>
          <a:bodyPr lIns="90893" tIns="45454" rIns="90893" bIns="45454" anchor="b"/>
          <a:lstStyle>
            <a:lvl1pPr algn="l">
              <a:defRPr sz="2100" b="1"/>
            </a:lvl1pPr>
          </a:lstStyle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그림 개체 틀 2"/>
          <p:cNvSpPr>
            <a:spLocks noGrp="1"/>
          </p:cNvSpPr>
          <p:nvPr>
            <p:ph type="pic" idx="1"/>
          </p:nvPr>
        </p:nvSpPr>
        <p:spPr>
          <a:xfrm>
            <a:off x="2090738" y="663575"/>
            <a:ext cx="6400800" cy="4457700"/>
          </a:xfrm>
          <a:prstGeom prst="rect">
            <a:avLst/>
          </a:prstGeom>
        </p:spPr>
        <p:txBody>
          <a:bodyPr lIns="90893" tIns="45454" rIns="90893" bIns="45454"/>
          <a:lstStyle>
            <a:lvl1pPr marL="0" indent="0">
              <a:buNone/>
              <a:defRPr sz="3200"/>
            </a:lvl1pPr>
            <a:lvl2pPr marL="454488" indent="0">
              <a:buNone/>
              <a:defRPr sz="2800"/>
            </a:lvl2pPr>
            <a:lvl3pPr marL="908945" indent="0">
              <a:buNone/>
              <a:defRPr sz="2400"/>
            </a:lvl3pPr>
            <a:lvl4pPr marL="1363412" indent="0">
              <a:buNone/>
              <a:defRPr sz="2100"/>
            </a:lvl4pPr>
            <a:lvl5pPr marL="1817867" indent="0">
              <a:buNone/>
              <a:defRPr sz="2100"/>
            </a:lvl5pPr>
            <a:lvl6pPr marL="2272338" indent="0">
              <a:buNone/>
              <a:defRPr sz="2100"/>
            </a:lvl6pPr>
            <a:lvl7pPr marL="2726806" indent="0">
              <a:buNone/>
              <a:defRPr sz="2100"/>
            </a:lvl7pPr>
            <a:lvl8pPr marL="3181264" indent="0">
              <a:buNone/>
              <a:defRPr sz="2100"/>
            </a:lvl8pPr>
            <a:lvl9pPr marL="3635747" indent="0">
              <a:buNone/>
              <a:defRPr sz="2100"/>
            </a:lvl9pPr>
          </a:lstStyle>
          <a:p>
            <a:endParaRPr lang="ko-KR" altLang="en-US"/>
          </a:p>
        </p:txBody>
      </p:sp>
      <p:sp>
        <p:nvSpPr>
          <p:cNvPr id="4" name="텍스트 개체 틀 3"/>
          <p:cNvSpPr>
            <a:spLocks noGrp="1"/>
          </p:cNvSpPr>
          <p:nvPr>
            <p:ph type="body" sz="half" idx="2"/>
          </p:nvPr>
        </p:nvSpPr>
        <p:spPr>
          <a:xfrm>
            <a:off x="2090738" y="5815015"/>
            <a:ext cx="6400800" cy="871537"/>
          </a:xfrm>
          <a:prstGeom prst="rect">
            <a:avLst/>
          </a:prstGeom>
        </p:spPr>
        <p:txBody>
          <a:bodyPr lIns="90893" tIns="45454" rIns="90893" bIns="45454"/>
          <a:lstStyle>
            <a:lvl1pPr marL="0" indent="0">
              <a:buNone/>
              <a:defRPr sz="1400"/>
            </a:lvl1pPr>
            <a:lvl2pPr marL="454488" indent="0">
              <a:buNone/>
              <a:defRPr sz="1200"/>
            </a:lvl2pPr>
            <a:lvl3pPr marL="908945" indent="0">
              <a:buNone/>
              <a:defRPr sz="1000"/>
            </a:lvl3pPr>
            <a:lvl4pPr marL="1363412" indent="0">
              <a:buNone/>
              <a:defRPr sz="900"/>
            </a:lvl4pPr>
            <a:lvl5pPr marL="1817867" indent="0">
              <a:buNone/>
              <a:defRPr sz="900"/>
            </a:lvl5pPr>
            <a:lvl6pPr marL="2272338" indent="0">
              <a:buNone/>
              <a:defRPr sz="900"/>
            </a:lvl6pPr>
            <a:lvl7pPr marL="2726806" indent="0">
              <a:buNone/>
              <a:defRPr sz="900"/>
            </a:lvl7pPr>
            <a:lvl8pPr marL="3181264" indent="0">
              <a:buNone/>
              <a:defRPr sz="900"/>
            </a:lvl8pPr>
            <a:lvl9pPr marL="3635747" indent="0">
              <a:buNone/>
              <a:defRPr sz="9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</p:spTree>
  </p:cSld>
  <p:clrMapOvr>
    <a:masterClrMapping/>
  </p:clrMapOvr>
</p:sldLayout>
</file>

<file path=ppt/slideLayouts/slideLayout49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제목 및 세로 텍스트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533400" y="296863"/>
            <a:ext cx="9601200" cy="1238250"/>
          </a:xfrm>
          <a:prstGeom prst="rect">
            <a:avLst/>
          </a:prstGeom>
        </p:spPr>
        <p:txBody>
          <a:bodyPr lIns="90893" tIns="45454" rIns="90893" bIns="45454"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세로 텍스트 개체 틀 2"/>
          <p:cNvSpPr>
            <a:spLocks noGrp="1"/>
          </p:cNvSpPr>
          <p:nvPr>
            <p:ph type="body" orient="vert" idx="1"/>
          </p:nvPr>
        </p:nvSpPr>
        <p:spPr>
          <a:xfrm>
            <a:off x="533400" y="1733553"/>
            <a:ext cx="9601200" cy="4903789"/>
          </a:xfrm>
          <a:prstGeom prst="rect">
            <a:avLst/>
          </a:prstGeom>
        </p:spPr>
        <p:txBody>
          <a:bodyPr vert="eaVert" lIns="90893" tIns="45454" rIns="90893" bIns="45454"/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</p:spTree>
  </p:cSld>
  <p:clrMapOvr>
    <a:masterClrMapping/>
  </p:clrMapOvr>
</p:sldLayout>
</file>

<file path=ppt/slideLayouts/slideLayout49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세로 제목 및 텍스트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세로 제목 1"/>
          <p:cNvSpPr>
            <a:spLocks noGrp="1"/>
          </p:cNvSpPr>
          <p:nvPr>
            <p:ph type="title" orient="vert"/>
          </p:nvPr>
        </p:nvSpPr>
        <p:spPr>
          <a:xfrm>
            <a:off x="7734300" y="296869"/>
            <a:ext cx="2400300" cy="6340475"/>
          </a:xfrm>
          <a:prstGeom prst="rect">
            <a:avLst/>
          </a:prstGeom>
        </p:spPr>
        <p:txBody>
          <a:bodyPr vert="eaVert" lIns="90893" tIns="45454" rIns="90893" bIns="45454"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세로 텍스트 개체 틀 2"/>
          <p:cNvSpPr>
            <a:spLocks noGrp="1"/>
          </p:cNvSpPr>
          <p:nvPr>
            <p:ph type="body" orient="vert" idx="1"/>
          </p:nvPr>
        </p:nvSpPr>
        <p:spPr>
          <a:xfrm>
            <a:off x="533400" y="296869"/>
            <a:ext cx="7048500" cy="6340475"/>
          </a:xfrm>
          <a:prstGeom prst="rect">
            <a:avLst/>
          </a:prstGeom>
        </p:spPr>
        <p:txBody>
          <a:bodyPr vert="eaVert" lIns="90893" tIns="45454" rIns="90893" bIns="45454"/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</p:spTree>
  </p:cSld>
  <p:clrMapOvr>
    <a:masterClrMapping/>
  </p:clrMapOvr>
</p:sldLayout>
</file>

<file path=ppt/slideLayouts/slideLayout49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제목 슬라이드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807362" name="Picture 2" descr="blue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xmlns=""/>
              </a:ext>
            </a:extLst>
          </a:blip>
          <a:srcRect/>
          <a:stretch>
            <a:fillRect/>
          </a:stretch>
        </p:blipFill>
        <p:spPr bwMode="auto">
          <a:xfrm>
            <a:off x="4" y="109"/>
            <a:ext cx="10690226" cy="4364831"/>
          </a:xfrm>
          <a:prstGeom prst="rect">
            <a:avLst/>
          </a:prstGeom>
          <a:noFill/>
        </p:spPr>
      </p:pic>
      <p:grpSp>
        <p:nvGrpSpPr>
          <p:cNvPr id="2" name="Group 3"/>
          <p:cNvGrpSpPr>
            <a:grpSpLocks/>
          </p:cNvGrpSpPr>
          <p:nvPr/>
        </p:nvGrpSpPr>
        <p:grpSpPr bwMode="auto">
          <a:xfrm>
            <a:off x="100932" y="48154"/>
            <a:ext cx="10404720" cy="536575"/>
            <a:chOff x="54" y="28"/>
            <a:chExt cx="5618" cy="312"/>
          </a:xfrm>
        </p:grpSpPr>
        <p:sp>
          <p:nvSpPr>
            <p:cNvPr id="1807364" name="Oval 4"/>
            <p:cNvSpPr>
              <a:spLocks noChangeArrowheads="1"/>
            </p:cNvSpPr>
            <p:nvPr/>
          </p:nvSpPr>
          <p:spPr bwMode="auto">
            <a:xfrm>
              <a:off x="54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>
                <a:spcBef>
                  <a:spcPct val="50000"/>
                </a:spcBef>
              </a:pPr>
              <a:endParaRPr lang="ko-KR" altLang="en-US" sz="1000" b="1" dirty="0" smtClean="0">
                <a:solidFill>
                  <a:srgbClr val="000000"/>
                </a:solidFill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7365" name="Oval 5"/>
            <p:cNvSpPr>
              <a:spLocks noChangeArrowheads="1"/>
            </p:cNvSpPr>
            <p:nvPr/>
          </p:nvSpPr>
          <p:spPr bwMode="auto">
            <a:xfrm>
              <a:off x="22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>
                <a:spcBef>
                  <a:spcPct val="50000"/>
                </a:spcBef>
              </a:pPr>
              <a:endParaRPr lang="ko-KR" altLang="en-US" sz="1000" b="1" dirty="0" smtClean="0">
                <a:solidFill>
                  <a:srgbClr val="000000"/>
                </a:solidFill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7366" name="Oval 6"/>
            <p:cNvSpPr>
              <a:spLocks noChangeArrowheads="1"/>
            </p:cNvSpPr>
            <p:nvPr/>
          </p:nvSpPr>
          <p:spPr bwMode="auto">
            <a:xfrm>
              <a:off x="41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>
                <a:spcBef>
                  <a:spcPct val="50000"/>
                </a:spcBef>
              </a:pPr>
              <a:endParaRPr lang="ko-KR" altLang="en-US" sz="1000" b="1" dirty="0" smtClean="0">
                <a:solidFill>
                  <a:srgbClr val="000000"/>
                </a:solidFill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7367" name="Oval 7"/>
            <p:cNvSpPr>
              <a:spLocks noChangeArrowheads="1"/>
            </p:cNvSpPr>
            <p:nvPr/>
          </p:nvSpPr>
          <p:spPr bwMode="auto">
            <a:xfrm>
              <a:off x="60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>
                <a:spcBef>
                  <a:spcPct val="50000"/>
                </a:spcBef>
              </a:pPr>
              <a:endParaRPr lang="ko-KR" altLang="en-US" sz="1000" b="1" dirty="0" smtClean="0">
                <a:solidFill>
                  <a:srgbClr val="000000"/>
                </a:solidFill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7368" name="Oval 8"/>
            <p:cNvSpPr>
              <a:spLocks noChangeArrowheads="1"/>
            </p:cNvSpPr>
            <p:nvPr/>
          </p:nvSpPr>
          <p:spPr bwMode="auto">
            <a:xfrm>
              <a:off x="79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>
                <a:spcBef>
                  <a:spcPct val="50000"/>
                </a:spcBef>
              </a:pPr>
              <a:endParaRPr lang="ko-KR" altLang="en-US" sz="1000" b="1" dirty="0" smtClean="0">
                <a:solidFill>
                  <a:srgbClr val="000000"/>
                </a:solidFill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7369" name="Oval 9"/>
            <p:cNvSpPr>
              <a:spLocks noChangeArrowheads="1"/>
            </p:cNvSpPr>
            <p:nvPr/>
          </p:nvSpPr>
          <p:spPr bwMode="auto">
            <a:xfrm>
              <a:off x="98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>
                <a:spcBef>
                  <a:spcPct val="50000"/>
                </a:spcBef>
              </a:pPr>
              <a:endParaRPr lang="ko-KR" altLang="en-US" sz="1000" b="1" dirty="0" smtClean="0">
                <a:solidFill>
                  <a:srgbClr val="000000"/>
                </a:solidFill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7370" name="Oval 10"/>
            <p:cNvSpPr>
              <a:spLocks noChangeArrowheads="1"/>
            </p:cNvSpPr>
            <p:nvPr/>
          </p:nvSpPr>
          <p:spPr bwMode="auto">
            <a:xfrm>
              <a:off x="117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>
                <a:spcBef>
                  <a:spcPct val="50000"/>
                </a:spcBef>
              </a:pPr>
              <a:endParaRPr lang="ko-KR" altLang="en-US" sz="1000" b="1" dirty="0" smtClean="0">
                <a:solidFill>
                  <a:srgbClr val="000000"/>
                </a:solidFill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7371" name="Oval 11"/>
            <p:cNvSpPr>
              <a:spLocks noChangeArrowheads="1"/>
            </p:cNvSpPr>
            <p:nvPr/>
          </p:nvSpPr>
          <p:spPr bwMode="auto">
            <a:xfrm>
              <a:off x="136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>
                <a:spcBef>
                  <a:spcPct val="50000"/>
                </a:spcBef>
              </a:pPr>
              <a:endParaRPr lang="ko-KR" altLang="en-US" sz="1000" b="1" dirty="0" smtClean="0">
                <a:solidFill>
                  <a:srgbClr val="000000"/>
                </a:solidFill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7372" name="Oval 12"/>
            <p:cNvSpPr>
              <a:spLocks noChangeArrowheads="1"/>
            </p:cNvSpPr>
            <p:nvPr/>
          </p:nvSpPr>
          <p:spPr bwMode="auto">
            <a:xfrm>
              <a:off x="155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>
                <a:spcBef>
                  <a:spcPct val="50000"/>
                </a:spcBef>
              </a:pPr>
              <a:endParaRPr lang="ko-KR" altLang="en-US" sz="1000" b="1" dirty="0" smtClean="0">
                <a:solidFill>
                  <a:srgbClr val="000000"/>
                </a:solidFill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7373" name="Oval 13"/>
            <p:cNvSpPr>
              <a:spLocks noChangeArrowheads="1"/>
            </p:cNvSpPr>
            <p:nvPr/>
          </p:nvSpPr>
          <p:spPr bwMode="auto">
            <a:xfrm>
              <a:off x="174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>
                <a:spcBef>
                  <a:spcPct val="50000"/>
                </a:spcBef>
              </a:pPr>
              <a:endParaRPr lang="ko-KR" altLang="en-US" sz="1000" b="1" dirty="0" smtClean="0">
                <a:solidFill>
                  <a:srgbClr val="000000"/>
                </a:solidFill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7374" name="Oval 14"/>
            <p:cNvSpPr>
              <a:spLocks noChangeArrowheads="1"/>
            </p:cNvSpPr>
            <p:nvPr/>
          </p:nvSpPr>
          <p:spPr bwMode="auto">
            <a:xfrm>
              <a:off x="193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>
                <a:spcBef>
                  <a:spcPct val="50000"/>
                </a:spcBef>
              </a:pPr>
              <a:endParaRPr lang="ko-KR" altLang="en-US" sz="1000" b="1" dirty="0" smtClean="0">
                <a:solidFill>
                  <a:srgbClr val="000000"/>
                </a:solidFill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7375" name="Oval 15"/>
            <p:cNvSpPr>
              <a:spLocks noChangeArrowheads="1"/>
            </p:cNvSpPr>
            <p:nvPr/>
          </p:nvSpPr>
          <p:spPr bwMode="auto">
            <a:xfrm>
              <a:off x="212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>
                <a:spcBef>
                  <a:spcPct val="50000"/>
                </a:spcBef>
              </a:pPr>
              <a:endParaRPr lang="ko-KR" altLang="en-US" sz="1000" b="1" dirty="0" smtClean="0">
                <a:solidFill>
                  <a:srgbClr val="000000"/>
                </a:solidFill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7376" name="Oval 16"/>
            <p:cNvSpPr>
              <a:spLocks noChangeArrowheads="1"/>
            </p:cNvSpPr>
            <p:nvPr/>
          </p:nvSpPr>
          <p:spPr bwMode="auto">
            <a:xfrm>
              <a:off x="231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>
                <a:spcBef>
                  <a:spcPct val="50000"/>
                </a:spcBef>
              </a:pPr>
              <a:endParaRPr lang="ko-KR" altLang="en-US" sz="1000" b="1" dirty="0" smtClean="0">
                <a:solidFill>
                  <a:srgbClr val="000000"/>
                </a:solidFill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7377" name="Oval 17"/>
            <p:cNvSpPr>
              <a:spLocks noChangeArrowheads="1"/>
            </p:cNvSpPr>
            <p:nvPr/>
          </p:nvSpPr>
          <p:spPr bwMode="auto">
            <a:xfrm>
              <a:off x="250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>
                <a:spcBef>
                  <a:spcPct val="50000"/>
                </a:spcBef>
              </a:pPr>
              <a:endParaRPr lang="ko-KR" altLang="en-US" sz="1000" b="1" dirty="0" smtClean="0">
                <a:solidFill>
                  <a:srgbClr val="000000"/>
                </a:solidFill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7378" name="Oval 18"/>
            <p:cNvSpPr>
              <a:spLocks noChangeArrowheads="1"/>
            </p:cNvSpPr>
            <p:nvPr/>
          </p:nvSpPr>
          <p:spPr bwMode="auto">
            <a:xfrm>
              <a:off x="269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>
                <a:spcBef>
                  <a:spcPct val="50000"/>
                </a:spcBef>
              </a:pPr>
              <a:endParaRPr lang="ko-KR" altLang="en-US" sz="1000" b="1" dirty="0" smtClean="0">
                <a:solidFill>
                  <a:srgbClr val="000000"/>
                </a:solidFill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7379" name="Oval 19"/>
            <p:cNvSpPr>
              <a:spLocks noChangeArrowheads="1"/>
            </p:cNvSpPr>
            <p:nvPr/>
          </p:nvSpPr>
          <p:spPr bwMode="auto">
            <a:xfrm>
              <a:off x="288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>
                <a:spcBef>
                  <a:spcPct val="50000"/>
                </a:spcBef>
              </a:pPr>
              <a:endParaRPr lang="ko-KR" altLang="en-US" sz="1000" b="1" dirty="0" smtClean="0">
                <a:solidFill>
                  <a:srgbClr val="000000"/>
                </a:solidFill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7380" name="Oval 20"/>
            <p:cNvSpPr>
              <a:spLocks noChangeArrowheads="1"/>
            </p:cNvSpPr>
            <p:nvPr/>
          </p:nvSpPr>
          <p:spPr bwMode="auto">
            <a:xfrm>
              <a:off x="307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>
                <a:spcBef>
                  <a:spcPct val="50000"/>
                </a:spcBef>
              </a:pPr>
              <a:endParaRPr lang="ko-KR" altLang="en-US" sz="1000" b="1" dirty="0" smtClean="0">
                <a:solidFill>
                  <a:srgbClr val="000000"/>
                </a:solidFill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7381" name="Oval 21"/>
            <p:cNvSpPr>
              <a:spLocks noChangeArrowheads="1"/>
            </p:cNvSpPr>
            <p:nvPr/>
          </p:nvSpPr>
          <p:spPr bwMode="auto">
            <a:xfrm>
              <a:off x="326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>
                <a:spcBef>
                  <a:spcPct val="50000"/>
                </a:spcBef>
              </a:pPr>
              <a:endParaRPr lang="ko-KR" altLang="en-US" sz="1000" b="1" dirty="0" smtClean="0">
                <a:solidFill>
                  <a:srgbClr val="000000"/>
                </a:solidFill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7382" name="Oval 22"/>
            <p:cNvSpPr>
              <a:spLocks noChangeArrowheads="1"/>
            </p:cNvSpPr>
            <p:nvPr/>
          </p:nvSpPr>
          <p:spPr bwMode="auto">
            <a:xfrm>
              <a:off x="345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>
                <a:spcBef>
                  <a:spcPct val="50000"/>
                </a:spcBef>
              </a:pPr>
              <a:endParaRPr lang="ko-KR" altLang="en-US" sz="1000" b="1" dirty="0" smtClean="0">
                <a:solidFill>
                  <a:srgbClr val="000000"/>
                </a:solidFill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7383" name="Oval 23"/>
            <p:cNvSpPr>
              <a:spLocks noChangeArrowheads="1"/>
            </p:cNvSpPr>
            <p:nvPr/>
          </p:nvSpPr>
          <p:spPr bwMode="auto">
            <a:xfrm>
              <a:off x="364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>
                <a:spcBef>
                  <a:spcPct val="50000"/>
                </a:spcBef>
              </a:pPr>
              <a:endParaRPr lang="ko-KR" altLang="en-US" sz="1000" b="1" dirty="0" smtClean="0">
                <a:solidFill>
                  <a:srgbClr val="000000"/>
                </a:solidFill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7384" name="Oval 24"/>
            <p:cNvSpPr>
              <a:spLocks noChangeArrowheads="1"/>
            </p:cNvSpPr>
            <p:nvPr/>
          </p:nvSpPr>
          <p:spPr bwMode="auto">
            <a:xfrm>
              <a:off x="383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>
                <a:spcBef>
                  <a:spcPct val="50000"/>
                </a:spcBef>
              </a:pPr>
              <a:endParaRPr lang="ko-KR" altLang="en-US" sz="1000" b="1" dirty="0" smtClean="0">
                <a:solidFill>
                  <a:srgbClr val="000000"/>
                </a:solidFill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7385" name="Oval 25"/>
            <p:cNvSpPr>
              <a:spLocks noChangeArrowheads="1"/>
            </p:cNvSpPr>
            <p:nvPr/>
          </p:nvSpPr>
          <p:spPr bwMode="auto">
            <a:xfrm>
              <a:off x="402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>
                <a:spcBef>
                  <a:spcPct val="50000"/>
                </a:spcBef>
              </a:pPr>
              <a:endParaRPr lang="ko-KR" altLang="en-US" sz="1000" b="1" dirty="0" smtClean="0">
                <a:solidFill>
                  <a:srgbClr val="000000"/>
                </a:solidFill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7386" name="Oval 26"/>
            <p:cNvSpPr>
              <a:spLocks noChangeArrowheads="1"/>
            </p:cNvSpPr>
            <p:nvPr/>
          </p:nvSpPr>
          <p:spPr bwMode="auto">
            <a:xfrm>
              <a:off x="421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>
                <a:spcBef>
                  <a:spcPct val="50000"/>
                </a:spcBef>
              </a:pPr>
              <a:endParaRPr lang="ko-KR" altLang="en-US" sz="1000" b="1" dirty="0" smtClean="0">
                <a:solidFill>
                  <a:srgbClr val="000000"/>
                </a:solidFill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7387" name="Oval 27"/>
            <p:cNvSpPr>
              <a:spLocks noChangeArrowheads="1"/>
            </p:cNvSpPr>
            <p:nvPr/>
          </p:nvSpPr>
          <p:spPr bwMode="auto">
            <a:xfrm>
              <a:off x="440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>
                <a:spcBef>
                  <a:spcPct val="50000"/>
                </a:spcBef>
              </a:pPr>
              <a:endParaRPr lang="ko-KR" altLang="en-US" sz="1000" b="1" dirty="0" smtClean="0">
                <a:solidFill>
                  <a:srgbClr val="000000"/>
                </a:solidFill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7388" name="Oval 28"/>
            <p:cNvSpPr>
              <a:spLocks noChangeArrowheads="1"/>
            </p:cNvSpPr>
            <p:nvPr/>
          </p:nvSpPr>
          <p:spPr bwMode="auto">
            <a:xfrm>
              <a:off x="459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>
                <a:spcBef>
                  <a:spcPct val="50000"/>
                </a:spcBef>
              </a:pPr>
              <a:endParaRPr lang="ko-KR" altLang="en-US" sz="1000" b="1" dirty="0" smtClean="0">
                <a:solidFill>
                  <a:srgbClr val="000000"/>
                </a:solidFill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7389" name="Oval 29"/>
            <p:cNvSpPr>
              <a:spLocks noChangeArrowheads="1"/>
            </p:cNvSpPr>
            <p:nvPr/>
          </p:nvSpPr>
          <p:spPr bwMode="auto">
            <a:xfrm>
              <a:off x="478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>
                <a:spcBef>
                  <a:spcPct val="50000"/>
                </a:spcBef>
              </a:pPr>
              <a:endParaRPr lang="ko-KR" altLang="en-US" sz="1000" b="1" dirty="0" smtClean="0">
                <a:solidFill>
                  <a:srgbClr val="000000"/>
                </a:solidFill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7390" name="Oval 30"/>
            <p:cNvSpPr>
              <a:spLocks noChangeArrowheads="1"/>
            </p:cNvSpPr>
            <p:nvPr/>
          </p:nvSpPr>
          <p:spPr bwMode="auto">
            <a:xfrm>
              <a:off x="497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>
                <a:spcBef>
                  <a:spcPct val="50000"/>
                </a:spcBef>
              </a:pPr>
              <a:endParaRPr lang="ko-KR" altLang="en-US" sz="1000" b="1" dirty="0" smtClean="0">
                <a:solidFill>
                  <a:srgbClr val="000000"/>
                </a:solidFill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7391" name="Oval 31"/>
            <p:cNvSpPr>
              <a:spLocks noChangeArrowheads="1"/>
            </p:cNvSpPr>
            <p:nvPr/>
          </p:nvSpPr>
          <p:spPr bwMode="auto">
            <a:xfrm>
              <a:off x="516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>
                <a:spcBef>
                  <a:spcPct val="50000"/>
                </a:spcBef>
              </a:pPr>
              <a:endParaRPr lang="ko-KR" altLang="en-US" sz="1000" b="1" dirty="0" smtClean="0">
                <a:solidFill>
                  <a:srgbClr val="000000"/>
                </a:solidFill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7392" name="Oval 32"/>
            <p:cNvSpPr>
              <a:spLocks noChangeArrowheads="1"/>
            </p:cNvSpPr>
            <p:nvPr/>
          </p:nvSpPr>
          <p:spPr bwMode="auto">
            <a:xfrm>
              <a:off x="535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>
                <a:spcBef>
                  <a:spcPct val="50000"/>
                </a:spcBef>
              </a:pPr>
              <a:endParaRPr lang="ko-KR" altLang="en-US" sz="1000" b="1" dirty="0" smtClean="0">
                <a:solidFill>
                  <a:srgbClr val="000000"/>
                </a:solidFill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7393" name="Oval 33"/>
            <p:cNvSpPr>
              <a:spLocks noChangeArrowheads="1"/>
            </p:cNvSpPr>
            <p:nvPr/>
          </p:nvSpPr>
          <p:spPr bwMode="auto">
            <a:xfrm>
              <a:off x="554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>
                <a:spcBef>
                  <a:spcPct val="50000"/>
                </a:spcBef>
              </a:pPr>
              <a:endParaRPr lang="ko-KR" altLang="en-US" sz="1000" b="1" dirty="0" smtClean="0">
                <a:solidFill>
                  <a:srgbClr val="000000"/>
                </a:solidFill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7394" name="Oval 34"/>
            <p:cNvSpPr>
              <a:spLocks noChangeArrowheads="1"/>
            </p:cNvSpPr>
            <p:nvPr/>
          </p:nvSpPr>
          <p:spPr bwMode="auto">
            <a:xfrm>
              <a:off x="600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>
                <a:spcBef>
                  <a:spcPct val="50000"/>
                </a:spcBef>
              </a:pPr>
              <a:endParaRPr lang="ko-KR" altLang="en-US" sz="1000" b="1" dirty="0" smtClean="0">
                <a:solidFill>
                  <a:srgbClr val="000000"/>
                </a:solidFill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7395" name="Oval 35"/>
            <p:cNvSpPr>
              <a:spLocks noChangeArrowheads="1"/>
            </p:cNvSpPr>
            <p:nvPr/>
          </p:nvSpPr>
          <p:spPr bwMode="auto">
            <a:xfrm>
              <a:off x="790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>
                <a:spcBef>
                  <a:spcPct val="50000"/>
                </a:spcBef>
              </a:pPr>
              <a:endParaRPr lang="ko-KR" altLang="en-US" sz="1000" b="1" dirty="0" smtClean="0">
                <a:solidFill>
                  <a:srgbClr val="000000"/>
                </a:solidFill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7396" name="Oval 36"/>
            <p:cNvSpPr>
              <a:spLocks noChangeArrowheads="1"/>
            </p:cNvSpPr>
            <p:nvPr/>
          </p:nvSpPr>
          <p:spPr bwMode="auto">
            <a:xfrm>
              <a:off x="980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>
                <a:spcBef>
                  <a:spcPct val="50000"/>
                </a:spcBef>
              </a:pPr>
              <a:endParaRPr lang="ko-KR" altLang="en-US" sz="1000" b="1" dirty="0" smtClean="0">
                <a:solidFill>
                  <a:srgbClr val="000000"/>
                </a:solidFill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7397" name="Oval 37"/>
            <p:cNvSpPr>
              <a:spLocks noChangeArrowheads="1"/>
            </p:cNvSpPr>
            <p:nvPr/>
          </p:nvSpPr>
          <p:spPr bwMode="auto">
            <a:xfrm>
              <a:off x="1170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>
                <a:spcBef>
                  <a:spcPct val="50000"/>
                </a:spcBef>
              </a:pPr>
              <a:endParaRPr lang="ko-KR" altLang="en-US" sz="1000" b="1" dirty="0" smtClean="0">
                <a:solidFill>
                  <a:srgbClr val="000000"/>
                </a:solidFill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7398" name="Oval 38"/>
            <p:cNvSpPr>
              <a:spLocks noChangeArrowheads="1"/>
            </p:cNvSpPr>
            <p:nvPr/>
          </p:nvSpPr>
          <p:spPr bwMode="auto">
            <a:xfrm>
              <a:off x="1360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>
                <a:spcBef>
                  <a:spcPct val="50000"/>
                </a:spcBef>
              </a:pPr>
              <a:endParaRPr lang="ko-KR" altLang="en-US" sz="1000" b="1" dirty="0" smtClean="0">
                <a:solidFill>
                  <a:srgbClr val="000000"/>
                </a:solidFill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7399" name="Oval 39"/>
            <p:cNvSpPr>
              <a:spLocks noChangeArrowheads="1"/>
            </p:cNvSpPr>
            <p:nvPr/>
          </p:nvSpPr>
          <p:spPr bwMode="auto">
            <a:xfrm>
              <a:off x="230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>
                <a:spcBef>
                  <a:spcPct val="50000"/>
                </a:spcBef>
              </a:pPr>
              <a:endParaRPr lang="ko-KR" altLang="en-US" sz="1000" b="1" dirty="0" smtClean="0">
                <a:solidFill>
                  <a:srgbClr val="000000"/>
                </a:solidFill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7400" name="Oval 40"/>
            <p:cNvSpPr>
              <a:spLocks noChangeArrowheads="1"/>
            </p:cNvSpPr>
            <p:nvPr/>
          </p:nvSpPr>
          <p:spPr bwMode="auto">
            <a:xfrm>
              <a:off x="249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>
                <a:spcBef>
                  <a:spcPct val="50000"/>
                </a:spcBef>
              </a:pPr>
              <a:endParaRPr lang="ko-KR" altLang="en-US" sz="1000" b="1" dirty="0" smtClean="0">
                <a:solidFill>
                  <a:srgbClr val="000000"/>
                </a:solidFill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7401" name="Oval 41"/>
            <p:cNvSpPr>
              <a:spLocks noChangeArrowheads="1"/>
            </p:cNvSpPr>
            <p:nvPr/>
          </p:nvSpPr>
          <p:spPr bwMode="auto">
            <a:xfrm>
              <a:off x="268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>
                <a:spcBef>
                  <a:spcPct val="50000"/>
                </a:spcBef>
              </a:pPr>
              <a:endParaRPr lang="ko-KR" altLang="en-US" sz="1000" b="1" dirty="0" smtClean="0">
                <a:solidFill>
                  <a:srgbClr val="000000"/>
                </a:solidFill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7402" name="Oval 42"/>
            <p:cNvSpPr>
              <a:spLocks noChangeArrowheads="1"/>
            </p:cNvSpPr>
            <p:nvPr/>
          </p:nvSpPr>
          <p:spPr bwMode="auto">
            <a:xfrm>
              <a:off x="287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>
                <a:spcBef>
                  <a:spcPct val="50000"/>
                </a:spcBef>
              </a:pPr>
              <a:endParaRPr lang="ko-KR" altLang="en-US" sz="1000" b="1" dirty="0" smtClean="0">
                <a:solidFill>
                  <a:srgbClr val="000000"/>
                </a:solidFill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7403" name="Oval 43"/>
            <p:cNvSpPr>
              <a:spLocks noChangeArrowheads="1"/>
            </p:cNvSpPr>
            <p:nvPr/>
          </p:nvSpPr>
          <p:spPr bwMode="auto">
            <a:xfrm>
              <a:off x="306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>
                <a:spcBef>
                  <a:spcPct val="50000"/>
                </a:spcBef>
              </a:pPr>
              <a:endParaRPr lang="ko-KR" altLang="en-US" sz="1000" b="1" dirty="0" smtClean="0">
                <a:solidFill>
                  <a:srgbClr val="000000"/>
                </a:solidFill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7404" name="Oval 44"/>
            <p:cNvSpPr>
              <a:spLocks noChangeArrowheads="1"/>
            </p:cNvSpPr>
            <p:nvPr/>
          </p:nvSpPr>
          <p:spPr bwMode="auto">
            <a:xfrm>
              <a:off x="325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>
                <a:spcBef>
                  <a:spcPct val="50000"/>
                </a:spcBef>
              </a:pPr>
              <a:endParaRPr lang="ko-KR" altLang="en-US" sz="1000" b="1" dirty="0" smtClean="0">
                <a:solidFill>
                  <a:srgbClr val="000000"/>
                </a:solidFill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7405" name="Oval 45"/>
            <p:cNvSpPr>
              <a:spLocks noChangeArrowheads="1"/>
            </p:cNvSpPr>
            <p:nvPr/>
          </p:nvSpPr>
          <p:spPr bwMode="auto">
            <a:xfrm>
              <a:off x="344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>
                <a:spcBef>
                  <a:spcPct val="50000"/>
                </a:spcBef>
              </a:pPr>
              <a:endParaRPr lang="ko-KR" altLang="en-US" sz="1000" b="1" dirty="0" smtClean="0">
                <a:solidFill>
                  <a:srgbClr val="000000"/>
                </a:solidFill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7406" name="Oval 46"/>
            <p:cNvSpPr>
              <a:spLocks noChangeArrowheads="1"/>
            </p:cNvSpPr>
            <p:nvPr/>
          </p:nvSpPr>
          <p:spPr bwMode="auto">
            <a:xfrm>
              <a:off x="363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>
                <a:spcBef>
                  <a:spcPct val="50000"/>
                </a:spcBef>
              </a:pPr>
              <a:endParaRPr lang="ko-KR" altLang="en-US" sz="1000" b="1" dirty="0" smtClean="0">
                <a:solidFill>
                  <a:srgbClr val="000000"/>
                </a:solidFill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7407" name="Oval 47"/>
            <p:cNvSpPr>
              <a:spLocks noChangeArrowheads="1"/>
            </p:cNvSpPr>
            <p:nvPr/>
          </p:nvSpPr>
          <p:spPr bwMode="auto">
            <a:xfrm>
              <a:off x="382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>
                <a:spcBef>
                  <a:spcPct val="50000"/>
                </a:spcBef>
              </a:pPr>
              <a:endParaRPr lang="ko-KR" altLang="en-US" sz="1000" b="1" dirty="0" smtClean="0">
                <a:solidFill>
                  <a:srgbClr val="000000"/>
                </a:solidFill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7408" name="Oval 48"/>
            <p:cNvSpPr>
              <a:spLocks noChangeArrowheads="1"/>
            </p:cNvSpPr>
            <p:nvPr/>
          </p:nvSpPr>
          <p:spPr bwMode="auto">
            <a:xfrm>
              <a:off x="401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>
                <a:spcBef>
                  <a:spcPct val="50000"/>
                </a:spcBef>
              </a:pPr>
              <a:endParaRPr lang="ko-KR" altLang="en-US" sz="1000" b="1" dirty="0" smtClean="0">
                <a:solidFill>
                  <a:srgbClr val="000000"/>
                </a:solidFill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7409" name="Oval 49"/>
            <p:cNvSpPr>
              <a:spLocks noChangeArrowheads="1"/>
            </p:cNvSpPr>
            <p:nvPr/>
          </p:nvSpPr>
          <p:spPr bwMode="auto">
            <a:xfrm>
              <a:off x="420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>
                <a:spcBef>
                  <a:spcPct val="50000"/>
                </a:spcBef>
              </a:pPr>
              <a:endParaRPr lang="ko-KR" altLang="en-US" sz="1000" b="1" dirty="0" smtClean="0">
                <a:solidFill>
                  <a:srgbClr val="000000"/>
                </a:solidFill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7410" name="Oval 50"/>
            <p:cNvSpPr>
              <a:spLocks noChangeArrowheads="1"/>
            </p:cNvSpPr>
            <p:nvPr/>
          </p:nvSpPr>
          <p:spPr bwMode="auto">
            <a:xfrm>
              <a:off x="439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>
                <a:spcBef>
                  <a:spcPct val="50000"/>
                </a:spcBef>
              </a:pPr>
              <a:endParaRPr lang="ko-KR" altLang="en-US" sz="1000" b="1" dirty="0" smtClean="0">
                <a:solidFill>
                  <a:srgbClr val="000000"/>
                </a:solidFill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7411" name="Oval 51"/>
            <p:cNvSpPr>
              <a:spLocks noChangeArrowheads="1"/>
            </p:cNvSpPr>
            <p:nvPr/>
          </p:nvSpPr>
          <p:spPr bwMode="auto">
            <a:xfrm>
              <a:off x="5348" y="32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>
                <a:spcBef>
                  <a:spcPct val="50000"/>
                </a:spcBef>
              </a:pPr>
              <a:endParaRPr lang="ko-KR" altLang="en-US" sz="1000" b="1" dirty="0" smtClean="0">
                <a:solidFill>
                  <a:srgbClr val="000000"/>
                </a:solidFill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7412" name="Oval 52"/>
            <p:cNvSpPr>
              <a:spLocks noChangeArrowheads="1"/>
            </p:cNvSpPr>
            <p:nvPr/>
          </p:nvSpPr>
          <p:spPr bwMode="auto">
            <a:xfrm>
              <a:off x="5538" y="32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>
                <a:spcBef>
                  <a:spcPct val="50000"/>
                </a:spcBef>
              </a:pPr>
              <a:endParaRPr lang="ko-KR" altLang="en-US" sz="1000" b="1" dirty="0" smtClean="0">
                <a:solidFill>
                  <a:srgbClr val="000000"/>
                </a:solidFill>
                <a:latin typeface="바탕체" pitchFamily="17" charset="-127"/>
                <a:ea typeface="바탕체" pitchFamily="17" charset="-127"/>
              </a:endParaRPr>
            </a:p>
          </p:txBody>
        </p:sp>
      </p:grpSp>
      <p:grpSp>
        <p:nvGrpSpPr>
          <p:cNvPr id="3" name="Group 53"/>
          <p:cNvGrpSpPr>
            <a:grpSpLocks/>
          </p:cNvGrpSpPr>
          <p:nvPr/>
        </p:nvGrpSpPr>
        <p:grpSpPr bwMode="auto">
          <a:xfrm rot="-2166924">
            <a:off x="919778" y="-2576238"/>
            <a:ext cx="12020306" cy="6251443"/>
            <a:chOff x="266" y="453"/>
            <a:chExt cx="6490" cy="1666"/>
          </a:xfrm>
        </p:grpSpPr>
        <p:sp>
          <p:nvSpPr>
            <p:cNvPr id="1807414" name="Freeform 54"/>
            <p:cNvSpPr>
              <a:spLocks/>
            </p:cNvSpPr>
            <p:nvPr/>
          </p:nvSpPr>
          <p:spPr bwMode="auto">
            <a:xfrm>
              <a:off x="266" y="570"/>
              <a:ext cx="4772" cy="1549"/>
            </a:xfrm>
            <a:custGeom>
              <a:avLst/>
              <a:gdLst/>
              <a:ahLst/>
              <a:cxnLst>
                <a:cxn ang="0">
                  <a:pos x="4772" y="2929"/>
                </a:cxn>
                <a:cxn ang="0">
                  <a:pos x="4719" y="2956"/>
                </a:cxn>
                <a:cxn ang="0">
                  <a:pos x="4658" y="2985"/>
                </a:cxn>
                <a:cxn ang="0">
                  <a:pos x="4574" y="3017"/>
                </a:cxn>
                <a:cxn ang="0">
                  <a:pos x="4472" y="3048"/>
                </a:cxn>
                <a:cxn ang="0">
                  <a:pos x="4351" y="3076"/>
                </a:cxn>
                <a:cxn ang="0">
                  <a:pos x="4215" y="3093"/>
                </a:cxn>
                <a:cxn ang="0">
                  <a:pos x="4141" y="3097"/>
                </a:cxn>
                <a:cxn ang="0">
                  <a:pos x="4065" y="3097"/>
                </a:cxn>
                <a:cxn ang="0">
                  <a:pos x="3984" y="3092"/>
                </a:cxn>
                <a:cxn ang="0">
                  <a:pos x="3902" y="3082"/>
                </a:cxn>
                <a:cxn ang="0">
                  <a:pos x="3818" y="3066"/>
                </a:cxn>
                <a:cxn ang="0">
                  <a:pos x="3730" y="3045"/>
                </a:cxn>
                <a:cxn ang="0">
                  <a:pos x="3640" y="3016"/>
                </a:cxn>
                <a:cxn ang="0">
                  <a:pos x="3548" y="2980"/>
                </a:cxn>
                <a:cxn ang="0">
                  <a:pos x="3455" y="2937"/>
                </a:cxn>
                <a:cxn ang="0">
                  <a:pos x="3361" y="2885"/>
                </a:cxn>
                <a:cxn ang="0">
                  <a:pos x="3265" y="2824"/>
                </a:cxn>
                <a:cxn ang="0">
                  <a:pos x="3169" y="2754"/>
                </a:cxn>
                <a:cxn ang="0">
                  <a:pos x="3072" y="2673"/>
                </a:cxn>
                <a:cxn ang="0">
                  <a:pos x="2974" y="2583"/>
                </a:cxn>
                <a:cxn ang="0">
                  <a:pos x="2876" y="2481"/>
                </a:cxn>
                <a:cxn ang="0">
                  <a:pos x="2778" y="2367"/>
                </a:cxn>
                <a:cxn ang="0">
                  <a:pos x="2681" y="2241"/>
                </a:cxn>
                <a:cxn ang="0">
                  <a:pos x="2583" y="2102"/>
                </a:cxn>
                <a:cxn ang="0">
                  <a:pos x="2488" y="1960"/>
                </a:cxn>
                <a:cxn ang="0">
                  <a:pos x="2303" y="1695"/>
                </a:cxn>
                <a:cxn ang="0">
                  <a:pos x="2125" y="1456"/>
                </a:cxn>
                <a:cxn ang="0">
                  <a:pos x="1953" y="1240"/>
                </a:cxn>
                <a:cxn ang="0">
                  <a:pos x="1788" y="1046"/>
                </a:cxn>
                <a:cxn ang="0">
                  <a:pos x="1628" y="873"/>
                </a:cxn>
                <a:cxn ang="0">
                  <a:pos x="1471" y="720"/>
                </a:cxn>
                <a:cxn ang="0">
                  <a:pos x="1317" y="584"/>
                </a:cxn>
                <a:cxn ang="0">
                  <a:pos x="1166" y="466"/>
                </a:cxn>
                <a:cxn ang="0">
                  <a:pos x="1014" y="365"/>
                </a:cxn>
                <a:cxn ang="0">
                  <a:pos x="865" y="277"/>
                </a:cxn>
                <a:cxn ang="0">
                  <a:pos x="713" y="203"/>
                </a:cxn>
                <a:cxn ang="0">
                  <a:pos x="560" y="140"/>
                </a:cxn>
                <a:cxn ang="0">
                  <a:pos x="405" y="90"/>
                </a:cxn>
                <a:cxn ang="0">
                  <a:pos x="247" y="48"/>
                </a:cxn>
                <a:cxn ang="0">
                  <a:pos x="84" y="14"/>
                </a:cxn>
              </a:cxnLst>
              <a:rect l="0" t="0" r="r" b="b"/>
              <a:pathLst>
                <a:path w="4772" h="3097">
                  <a:moveTo>
                    <a:pt x="4772" y="2929"/>
                  </a:moveTo>
                  <a:lnTo>
                    <a:pt x="4772" y="2929"/>
                  </a:lnTo>
                  <a:lnTo>
                    <a:pt x="4758" y="2937"/>
                  </a:lnTo>
                  <a:lnTo>
                    <a:pt x="4719" y="2956"/>
                  </a:lnTo>
                  <a:lnTo>
                    <a:pt x="4691" y="2971"/>
                  </a:lnTo>
                  <a:lnTo>
                    <a:pt x="4658" y="2985"/>
                  </a:lnTo>
                  <a:lnTo>
                    <a:pt x="4619" y="3001"/>
                  </a:lnTo>
                  <a:lnTo>
                    <a:pt x="4574" y="3017"/>
                  </a:lnTo>
                  <a:lnTo>
                    <a:pt x="4526" y="3034"/>
                  </a:lnTo>
                  <a:lnTo>
                    <a:pt x="4472" y="3048"/>
                  </a:lnTo>
                  <a:lnTo>
                    <a:pt x="4413" y="3063"/>
                  </a:lnTo>
                  <a:lnTo>
                    <a:pt x="4351" y="3076"/>
                  </a:lnTo>
                  <a:lnTo>
                    <a:pt x="4286" y="3085"/>
                  </a:lnTo>
                  <a:lnTo>
                    <a:pt x="4215" y="3093"/>
                  </a:lnTo>
                  <a:lnTo>
                    <a:pt x="4179" y="3095"/>
                  </a:lnTo>
                  <a:lnTo>
                    <a:pt x="4141" y="3097"/>
                  </a:lnTo>
                  <a:lnTo>
                    <a:pt x="4104" y="3097"/>
                  </a:lnTo>
                  <a:lnTo>
                    <a:pt x="4065" y="3097"/>
                  </a:lnTo>
                  <a:lnTo>
                    <a:pt x="4025" y="3095"/>
                  </a:lnTo>
                  <a:lnTo>
                    <a:pt x="3984" y="3092"/>
                  </a:lnTo>
                  <a:lnTo>
                    <a:pt x="3944" y="3087"/>
                  </a:lnTo>
                  <a:lnTo>
                    <a:pt x="3902" y="3082"/>
                  </a:lnTo>
                  <a:lnTo>
                    <a:pt x="3859" y="3076"/>
                  </a:lnTo>
                  <a:lnTo>
                    <a:pt x="3818" y="3066"/>
                  </a:lnTo>
                  <a:lnTo>
                    <a:pt x="3773" y="3056"/>
                  </a:lnTo>
                  <a:lnTo>
                    <a:pt x="3730" y="3045"/>
                  </a:lnTo>
                  <a:lnTo>
                    <a:pt x="3684" y="3032"/>
                  </a:lnTo>
                  <a:lnTo>
                    <a:pt x="3640" y="3016"/>
                  </a:lnTo>
                  <a:lnTo>
                    <a:pt x="3594" y="3000"/>
                  </a:lnTo>
                  <a:lnTo>
                    <a:pt x="3548" y="2980"/>
                  </a:lnTo>
                  <a:lnTo>
                    <a:pt x="3503" y="2959"/>
                  </a:lnTo>
                  <a:lnTo>
                    <a:pt x="3455" y="2937"/>
                  </a:lnTo>
                  <a:lnTo>
                    <a:pt x="3408" y="2912"/>
                  </a:lnTo>
                  <a:lnTo>
                    <a:pt x="3361" y="2885"/>
                  </a:lnTo>
                  <a:lnTo>
                    <a:pt x="3314" y="2856"/>
                  </a:lnTo>
                  <a:lnTo>
                    <a:pt x="3265" y="2824"/>
                  </a:lnTo>
                  <a:lnTo>
                    <a:pt x="3218" y="2790"/>
                  </a:lnTo>
                  <a:lnTo>
                    <a:pt x="3169" y="2754"/>
                  </a:lnTo>
                  <a:lnTo>
                    <a:pt x="3121" y="2715"/>
                  </a:lnTo>
                  <a:lnTo>
                    <a:pt x="3072" y="2673"/>
                  </a:lnTo>
                  <a:lnTo>
                    <a:pt x="3024" y="2630"/>
                  </a:lnTo>
                  <a:lnTo>
                    <a:pt x="2974" y="2583"/>
                  </a:lnTo>
                  <a:lnTo>
                    <a:pt x="2925" y="2533"/>
                  </a:lnTo>
                  <a:lnTo>
                    <a:pt x="2876" y="2481"/>
                  </a:lnTo>
                  <a:lnTo>
                    <a:pt x="2828" y="2425"/>
                  </a:lnTo>
                  <a:lnTo>
                    <a:pt x="2778" y="2367"/>
                  </a:lnTo>
                  <a:lnTo>
                    <a:pt x="2729" y="2305"/>
                  </a:lnTo>
                  <a:lnTo>
                    <a:pt x="2681" y="2241"/>
                  </a:lnTo>
                  <a:lnTo>
                    <a:pt x="2632" y="2173"/>
                  </a:lnTo>
                  <a:lnTo>
                    <a:pt x="2583" y="2102"/>
                  </a:lnTo>
                  <a:lnTo>
                    <a:pt x="2583" y="2102"/>
                  </a:lnTo>
                  <a:lnTo>
                    <a:pt x="2488" y="1960"/>
                  </a:lnTo>
                  <a:lnTo>
                    <a:pt x="2395" y="1824"/>
                  </a:lnTo>
                  <a:lnTo>
                    <a:pt x="2303" y="1695"/>
                  </a:lnTo>
                  <a:lnTo>
                    <a:pt x="2213" y="1572"/>
                  </a:lnTo>
                  <a:lnTo>
                    <a:pt x="2125" y="1456"/>
                  </a:lnTo>
                  <a:lnTo>
                    <a:pt x="2038" y="1345"/>
                  </a:lnTo>
                  <a:lnTo>
                    <a:pt x="1953" y="1240"/>
                  </a:lnTo>
                  <a:lnTo>
                    <a:pt x="1870" y="1140"/>
                  </a:lnTo>
                  <a:lnTo>
                    <a:pt x="1788" y="1046"/>
                  </a:lnTo>
                  <a:lnTo>
                    <a:pt x="1707" y="957"/>
                  </a:lnTo>
                  <a:lnTo>
                    <a:pt x="1628" y="873"/>
                  </a:lnTo>
                  <a:lnTo>
                    <a:pt x="1549" y="794"/>
                  </a:lnTo>
                  <a:lnTo>
                    <a:pt x="1471" y="720"/>
                  </a:lnTo>
                  <a:lnTo>
                    <a:pt x="1394" y="649"/>
                  </a:lnTo>
                  <a:lnTo>
                    <a:pt x="1317" y="584"/>
                  </a:lnTo>
                  <a:lnTo>
                    <a:pt x="1241" y="523"/>
                  </a:lnTo>
                  <a:lnTo>
                    <a:pt x="1166" y="466"/>
                  </a:lnTo>
                  <a:lnTo>
                    <a:pt x="1089" y="413"/>
                  </a:lnTo>
                  <a:lnTo>
                    <a:pt x="1014" y="365"/>
                  </a:lnTo>
                  <a:lnTo>
                    <a:pt x="940" y="319"/>
                  </a:lnTo>
                  <a:lnTo>
                    <a:pt x="865" y="277"/>
                  </a:lnTo>
                  <a:lnTo>
                    <a:pt x="790" y="239"/>
                  </a:lnTo>
                  <a:lnTo>
                    <a:pt x="713" y="203"/>
                  </a:lnTo>
                  <a:lnTo>
                    <a:pt x="637" y="171"/>
                  </a:lnTo>
                  <a:lnTo>
                    <a:pt x="560" y="140"/>
                  </a:lnTo>
                  <a:lnTo>
                    <a:pt x="484" y="114"/>
                  </a:lnTo>
                  <a:lnTo>
                    <a:pt x="405" y="90"/>
                  </a:lnTo>
                  <a:lnTo>
                    <a:pt x="327" y="67"/>
                  </a:lnTo>
                  <a:lnTo>
                    <a:pt x="247" y="48"/>
                  </a:lnTo>
                  <a:lnTo>
                    <a:pt x="166" y="30"/>
                  </a:lnTo>
                  <a:lnTo>
                    <a:pt x="84" y="14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spcBef>
                  <a:spcPct val="50000"/>
                </a:spcBef>
              </a:pPr>
              <a:endParaRPr lang="ko-KR" altLang="en-US" sz="1000" b="1" dirty="0" smtClean="0">
                <a:solidFill>
                  <a:srgbClr val="000000"/>
                </a:solidFill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7415" name="Freeform 55"/>
            <p:cNvSpPr>
              <a:spLocks/>
            </p:cNvSpPr>
            <p:nvPr/>
          </p:nvSpPr>
          <p:spPr bwMode="auto">
            <a:xfrm>
              <a:off x="275" y="591"/>
              <a:ext cx="4814" cy="1515"/>
            </a:xfrm>
            <a:custGeom>
              <a:avLst/>
              <a:gdLst/>
              <a:ahLst/>
              <a:cxnLst>
                <a:cxn ang="0">
                  <a:pos x="4814" y="2845"/>
                </a:cxn>
                <a:cxn ang="0">
                  <a:pos x="4763" y="2874"/>
                </a:cxn>
                <a:cxn ang="0">
                  <a:pos x="4701" y="2904"/>
                </a:cxn>
                <a:cxn ang="0">
                  <a:pos x="4618" y="2938"/>
                </a:cxn>
                <a:cxn ang="0">
                  <a:pos x="4517" y="2972"/>
                </a:cxn>
                <a:cxn ang="0">
                  <a:pos x="4396" y="3001"/>
                </a:cxn>
                <a:cxn ang="0">
                  <a:pos x="4260" y="3021"/>
                </a:cxn>
                <a:cxn ang="0">
                  <a:pos x="4186" y="3027"/>
                </a:cxn>
                <a:cxn ang="0">
                  <a:pos x="4110" y="3029"/>
                </a:cxn>
                <a:cxn ang="0">
                  <a:pos x="4031" y="3025"/>
                </a:cxn>
                <a:cxn ang="0">
                  <a:pos x="3948" y="3016"/>
                </a:cxn>
                <a:cxn ang="0">
                  <a:pos x="3863" y="3003"/>
                </a:cxn>
                <a:cxn ang="0">
                  <a:pos x="3774" y="2983"/>
                </a:cxn>
                <a:cxn ang="0">
                  <a:pos x="3684" y="2956"/>
                </a:cxn>
                <a:cxn ang="0">
                  <a:pos x="3592" y="2922"/>
                </a:cxn>
                <a:cxn ang="0">
                  <a:pos x="3499" y="2880"/>
                </a:cxn>
                <a:cxn ang="0">
                  <a:pos x="3403" y="2830"/>
                </a:cxn>
                <a:cxn ang="0">
                  <a:pos x="3308" y="2770"/>
                </a:cxn>
                <a:cxn ang="0">
                  <a:pos x="3209" y="2703"/>
                </a:cxn>
                <a:cxn ang="0">
                  <a:pos x="3110" y="2623"/>
                </a:cxn>
                <a:cxn ang="0">
                  <a:pos x="3012" y="2535"/>
                </a:cxn>
                <a:cxn ang="0">
                  <a:pos x="2913" y="2433"/>
                </a:cxn>
                <a:cxn ang="0">
                  <a:pos x="2813" y="2321"/>
                </a:cxn>
                <a:cxn ang="0">
                  <a:pos x="2713" y="2197"/>
                </a:cxn>
                <a:cxn ang="0">
                  <a:pos x="2615" y="2058"/>
                </a:cxn>
                <a:cxn ang="0">
                  <a:pos x="2516" y="1918"/>
                </a:cxn>
                <a:cxn ang="0">
                  <a:pos x="2327" y="1656"/>
                </a:cxn>
                <a:cxn ang="0">
                  <a:pos x="2145" y="1419"/>
                </a:cxn>
                <a:cxn ang="0">
                  <a:pos x="1972" y="1206"/>
                </a:cxn>
                <a:cxn ang="0">
                  <a:pos x="1802" y="1014"/>
                </a:cxn>
                <a:cxn ang="0">
                  <a:pos x="1640" y="842"/>
                </a:cxn>
                <a:cxn ang="0">
                  <a:pos x="1480" y="692"/>
                </a:cxn>
                <a:cxn ang="0">
                  <a:pos x="1325" y="560"/>
                </a:cxn>
                <a:cxn ang="0">
                  <a:pos x="1172" y="444"/>
                </a:cxn>
                <a:cxn ang="0">
                  <a:pos x="1019" y="343"/>
                </a:cxn>
                <a:cxn ang="0">
                  <a:pos x="868" y="260"/>
                </a:cxn>
                <a:cxn ang="0">
                  <a:pos x="715" y="188"/>
                </a:cxn>
                <a:cxn ang="0">
                  <a:pos x="563" y="129"/>
                </a:cxn>
                <a:cxn ang="0">
                  <a:pos x="406" y="80"/>
                </a:cxn>
                <a:cxn ang="0">
                  <a:pos x="247" y="42"/>
                </a:cxn>
                <a:cxn ang="0">
                  <a:pos x="84" y="11"/>
                </a:cxn>
              </a:cxnLst>
              <a:rect l="0" t="0" r="r" b="b"/>
              <a:pathLst>
                <a:path w="4814" h="3029">
                  <a:moveTo>
                    <a:pt x="4814" y="2845"/>
                  </a:moveTo>
                  <a:lnTo>
                    <a:pt x="4814" y="2845"/>
                  </a:lnTo>
                  <a:lnTo>
                    <a:pt x="4801" y="2853"/>
                  </a:lnTo>
                  <a:lnTo>
                    <a:pt x="4763" y="2874"/>
                  </a:lnTo>
                  <a:lnTo>
                    <a:pt x="4735" y="2888"/>
                  </a:lnTo>
                  <a:lnTo>
                    <a:pt x="4701" y="2904"/>
                  </a:lnTo>
                  <a:lnTo>
                    <a:pt x="4663" y="2921"/>
                  </a:lnTo>
                  <a:lnTo>
                    <a:pt x="4618" y="2938"/>
                  </a:lnTo>
                  <a:lnTo>
                    <a:pt x="4570" y="2954"/>
                  </a:lnTo>
                  <a:lnTo>
                    <a:pt x="4517" y="2972"/>
                  </a:lnTo>
                  <a:lnTo>
                    <a:pt x="4459" y="2987"/>
                  </a:lnTo>
                  <a:lnTo>
                    <a:pt x="4396" y="3001"/>
                  </a:lnTo>
                  <a:lnTo>
                    <a:pt x="4331" y="3013"/>
                  </a:lnTo>
                  <a:lnTo>
                    <a:pt x="4260" y="3021"/>
                  </a:lnTo>
                  <a:lnTo>
                    <a:pt x="4224" y="3024"/>
                  </a:lnTo>
                  <a:lnTo>
                    <a:pt x="4186" y="3027"/>
                  </a:lnTo>
                  <a:lnTo>
                    <a:pt x="4149" y="3027"/>
                  </a:lnTo>
                  <a:lnTo>
                    <a:pt x="4110" y="3029"/>
                  </a:lnTo>
                  <a:lnTo>
                    <a:pt x="4071" y="3027"/>
                  </a:lnTo>
                  <a:lnTo>
                    <a:pt x="4031" y="3025"/>
                  </a:lnTo>
                  <a:lnTo>
                    <a:pt x="3989" y="3021"/>
                  </a:lnTo>
                  <a:lnTo>
                    <a:pt x="3948" y="3016"/>
                  </a:lnTo>
                  <a:lnTo>
                    <a:pt x="3906" y="3011"/>
                  </a:lnTo>
                  <a:lnTo>
                    <a:pt x="3863" y="3003"/>
                  </a:lnTo>
                  <a:lnTo>
                    <a:pt x="3818" y="2993"/>
                  </a:lnTo>
                  <a:lnTo>
                    <a:pt x="3774" y="2983"/>
                  </a:lnTo>
                  <a:lnTo>
                    <a:pt x="3730" y="2971"/>
                  </a:lnTo>
                  <a:lnTo>
                    <a:pt x="3684" y="2956"/>
                  </a:lnTo>
                  <a:lnTo>
                    <a:pt x="3639" y="2940"/>
                  </a:lnTo>
                  <a:lnTo>
                    <a:pt x="3592" y="2922"/>
                  </a:lnTo>
                  <a:lnTo>
                    <a:pt x="3546" y="2903"/>
                  </a:lnTo>
                  <a:lnTo>
                    <a:pt x="3499" y="2880"/>
                  </a:lnTo>
                  <a:lnTo>
                    <a:pt x="3452" y="2856"/>
                  </a:lnTo>
                  <a:lnTo>
                    <a:pt x="3403" y="2830"/>
                  </a:lnTo>
                  <a:lnTo>
                    <a:pt x="3356" y="2801"/>
                  </a:lnTo>
                  <a:lnTo>
                    <a:pt x="3308" y="2770"/>
                  </a:lnTo>
                  <a:lnTo>
                    <a:pt x="3259" y="2738"/>
                  </a:lnTo>
                  <a:lnTo>
                    <a:pt x="3209" y="2703"/>
                  </a:lnTo>
                  <a:lnTo>
                    <a:pt x="3160" y="2664"/>
                  </a:lnTo>
                  <a:lnTo>
                    <a:pt x="3110" y="2623"/>
                  </a:lnTo>
                  <a:lnTo>
                    <a:pt x="3062" y="2580"/>
                  </a:lnTo>
                  <a:lnTo>
                    <a:pt x="3012" y="2535"/>
                  </a:lnTo>
                  <a:lnTo>
                    <a:pt x="2962" y="2485"/>
                  </a:lnTo>
                  <a:lnTo>
                    <a:pt x="2913" y="2433"/>
                  </a:lnTo>
                  <a:lnTo>
                    <a:pt x="2863" y="2378"/>
                  </a:lnTo>
                  <a:lnTo>
                    <a:pt x="2813" y="2321"/>
                  </a:lnTo>
                  <a:lnTo>
                    <a:pt x="2763" y="2260"/>
                  </a:lnTo>
                  <a:lnTo>
                    <a:pt x="2713" y="2197"/>
                  </a:lnTo>
                  <a:lnTo>
                    <a:pt x="2663" y="2129"/>
                  </a:lnTo>
                  <a:lnTo>
                    <a:pt x="2615" y="2058"/>
                  </a:lnTo>
                  <a:lnTo>
                    <a:pt x="2615" y="2058"/>
                  </a:lnTo>
                  <a:lnTo>
                    <a:pt x="2516" y="1918"/>
                  </a:lnTo>
                  <a:lnTo>
                    <a:pt x="2420" y="1784"/>
                  </a:lnTo>
                  <a:lnTo>
                    <a:pt x="2327" y="1656"/>
                  </a:lnTo>
                  <a:lnTo>
                    <a:pt x="2236" y="1535"/>
                  </a:lnTo>
                  <a:lnTo>
                    <a:pt x="2145" y="1419"/>
                  </a:lnTo>
                  <a:lnTo>
                    <a:pt x="2058" y="1309"/>
                  </a:lnTo>
                  <a:lnTo>
                    <a:pt x="1972" y="1206"/>
                  </a:lnTo>
                  <a:lnTo>
                    <a:pt x="1887" y="1107"/>
                  </a:lnTo>
                  <a:lnTo>
                    <a:pt x="1802" y="1014"/>
                  </a:lnTo>
                  <a:lnTo>
                    <a:pt x="1721" y="925"/>
                  </a:lnTo>
                  <a:lnTo>
                    <a:pt x="1640" y="842"/>
                  </a:lnTo>
                  <a:lnTo>
                    <a:pt x="1559" y="765"/>
                  </a:lnTo>
                  <a:lnTo>
                    <a:pt x="1480" y="692"/>
                  </a:lnTo>
                  <a:lnTo>
                    <a:pt x="1403" y="623"/>
                  </a:lnTo>
                  <a:lnTo>
                    <a:pt x="1325" y="560"/>
                  </a:lnTo>
                  <a:lnTo>
                    <a:pt x="1248" y="499"/>
                  </a:lnTo>
                  <a:lnTo>
                    <a:pt x="1172" y="444"/>
                  </a:lnTo>
                  <a:lnTo>
                    <a:pt x="1096" y="392"/>
                  </a:lnTo>
                  <a:lnTo>
                    <a:pt x="1019" y="343"/>
                  </a:lnTo>
                  <a:lnTo>
                    <a:pt x="944" y="300"/>
                  </a:lnTo>
                  <a:lnTo>
                    <a:pt x="868" y="260"/>
                  </a:lnTo>
                  <a:lnTo>
                    <a:pt x="792" y="222"/>
                  </a:lnTo>
                  <a:lnTo>
                    <a:pt x="715" y="188"/>
                  </a:lnTo>
                  <a:lnTo>
                    <a:pt x="639" y="158"/>
                  </a:lnTo>
                  <a:lnTo>
                    <a:pt x="563" y="129"/>
                  </a:lnTo>
                  <a:lnTo>
                    <a:pt x="485" y="103"/>
                  </a:lnTo>
                  <a:lnTo>
                    <a:pt x="406" y="80"/>
                  </a:lnTo>
                  <a:lnTo>
                    <a:pt x="327" y="61"/>
                  </a:lnTo>
                  <a:lnTo>
                    <a:pt x="247" y="42"/>
                  </a:lnTo>
                  <a:lnTo>
                    <a:pt x="165" y="25"/>
                  </a:lnTo>
                  <a:lnTo>
                    <a:pt x="84" y="11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spcBef>
                  <a:spcPct val="50000"/>
                </a:spcBef>
              </a:pPr>
              <a:endParaRPr lang="ko-KR" altLang="en-US" sz="1000" b="1" dirty="0" smtClean="0">
                <a:solidFill>
                  <a:srgbClr val="000000"/>
                </a:solidFill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7416" name="Freeform 56"/>
            <p:cNvSpPr>
              <a:spLocks/>
            </p:cNvSpPr>
            <p:nvPr/>
          </p:nvSpPr>
          <p:spPr bwMode="auto">
            <a:xfrm>
              <a:off x="284" y="611"/>
              <a:ext cx="4856" cy="1481"/>
            </a:xfrm>
            <a:custGeom>
              <a:avLst/>
              <a:gdLst/>
              <a:ahLst/>
              <a:cxnLst>
                <a:cxn ang="0">
                  <a:pos x="4856" y="2763"/>
                </a:cxn>
                <a:cxn ang="0">
                  <a:pos x="4805" y="2793"/>
                </a:cxn>
                <a:cxn ang="0">
                  <a:pos x="4745" y="2824"/>
                </a:cxn>
                <a:cxn ang="0">
                  <a:pos x="4662" y="2860"/>
                </a:cxn>
                <a:cxn ang="0">
                  <a:pos x="4561" y="2897"/>
                </a:cxn>
                <a:cxn ang="0">
                  <a:pos x="4441" y="2927"/>
                </a:cxn>
                <a:cxn ang="0">
                  <a:pos x="4305" y="2952"/>
                </a:cxn>
                <a:cxn ang="0">
                  <a:pos x="4232" y="2958"/>
                </a:cxn>
                <a:cxn ang="0">
                  <a:pos x="4155" y="2961"/>
                </a:cxn>
                <a:cxn ang="0">
                  <a:pos x="4076" y="2960"/>
                </a:cxn>
                <a:cxn ang="0">
                  <a:pos x="3993" y="2953"/>
                </a:cxn>
                <a:cxn ang="0">
                  <a:pos x="3907" y="2940"/>
                </a:cxn>
                <a:cxn ang="0">
                  <a:pos x="3819" y="2923"/>
                </a:cxn>
                <a:cxn ang="0">
                  <a:pos x="3729" y="2897"/>
                </a:cxn>
                <a:cxn ang="0">
                  <a:pos x="3636" y="2864"/>
                </a:cxn>
                <a:cxn ang="0">
                  <a:pos x="3541" y="2824"/>
                </a:cxn>
                <a:cxn ang="0">
                  <a:pos x="3446" y="2776"/>
                </a:cxn>
                <a:cxn ang="0">
                  <a:pos x="3348" y="2719"/>
                </a:cxn>
                <a:cxn ang="0">
                  <a:pos x="3250" y="2651"/>
                </a:cxn>
                <a:cxn ang="0">
                  <a:pos x="3150" y="2574"/>
                </a:cxn>
                <a:cxn ang="0">
                  <a:pos x="3050" y="2487"/>
                </a:cxn>
                <a:cxn ang="0">
                  <a:pos x="2949" y="2388"/>
                </a:cxn>
                <a:cxn ang="0">
                  <a:pos x="2847" y="2277"/>
                </a:cxn>
                <a:cxn ang="0">
                  <a:pos x="2746" y="2154"/>
                </a:cxn>
                <a:cxn ang="0">
                  <a:pos x="2645" y="2018"/>
                </a:cxn>
                <a:cxn ang="0">
                  <a:pos x="2545" y="1878"/>
                </a:cxn>
                <a:cxn ang="0">
                  <a:pos x="2352" y="1618"/>
                </a:cxn>
                <a:cxn ang="0">
                  <a:pos x="2167" y="1384"/>
                </a:cxn>
                <a:cxn ang="0">
                  <a:pos x="1989" y="1172"/>
                </a:cxn>
                <a:cxn ang="0">
                  <a:pos x="1818" y="983"/>
                </a:cxn>
                <a:cxn ang="0">
                  <a:pos x="1652" y="815"/>
                </a:cxn>
                <a:cxn ang="0">
                  <a:pos x="1491" y="667"/>
                </a:cxn>
                <a:cxn ang="0">
                  <a:pos x="1334" y="536"/>
                </a:cxn>
                <a:cxn ang="0">
                  <a:pos x="1178" y="423"/>
                </a:cxn>
                <a:cxn ang="0">
                  <a:pos x="1024" y="326"/>
                </a:cxn>
                <a:cxn ang="0">
                  <a:pos x="872" y="245"/>
                </a:cxn>
                <a:cxn ang="0">
                  <a:pos x="719" y="176"/>
                </a:cxn>
                <a:cxn ang="0">
                  <a:pos x="565" y="119"/>
                </a:cxn>
                <a:cxn ang="0">
                  <a:pos x="408" y="74"/>
                </a:cxn>
                <a:cxn ang="0">
                  <a:pos x="248" y="39"/>
                </a:cxn>
                <a:cxn ang="0">
                  <a:pos x="83" y="11"/>
                </a:cxn>
              </a:cxnLst>
              <a:rect l="0" t="0" r="r" b="b"/>
              <a:pathLst>
                <a:path w="4856" h="2961">
                  <a:moveTo>
                    <a:pt x="4856" y="2763"/>
                  </a:moveTo>
                  <a:lnTo>
                    <a:pt x="4856" y="2763"/>
                  </a:lnTo>
                  <a:lnTo>
                    <a:pt x="4844" y="2771"/>
                  </a:lnTo>
                  <a:lnTo>
                    <a:pt x="4805" y="2793"/>
                  </a:lnTo>
                  <a:lnTo>
                    <a:pt x="4777" y="2808"/>
                  </a:lnTo>
                  <a:lnTo>
                    <a:pt x="4745" y="2824"/>
                  </a:lnTo>
                  <a:lnTo>
                    <a:pt x="4706" y="2842"/>
                  </a:lnTo>
                  <a:lnTo>
                    <a:pt x="4662" y="2860"/>
                  </a:lnTo>
                  <a:lnTo>
                    <a:pt x="4613" y="2879"/>
                  </a:lnTo>
                  <a:lnTo>
                    <a:pt x="4561" y="2897"/>
                  </a:lnTo>
                  <a:lnTo>
                    <a:pt x="4504" y="2913"/>
                  </a:lnTo>
                  <a:lnTo>
                    <a:pt x="4441" y="2927"/>
                  </a:lnTo>
                  <a:lnTo>
                    <a:pt x="4375" y="2940"/>
                  </a:lnTo>
                  <a:lnTo>
                    <a:pt x="4305" y="2952"/>
                  </a:lnTo>
                  <a:lnTo>
                    <a:pt x="4269" y="2955"/>
                  </a:lnTo>
                  <a:lnTo>
                    <a:pt x="4232" y="2958"/>
                  </a:lnTo>
                  <a:lnTo>
                    <a:pt x="4194" y="2960"/>
                  </a:lnTo>
                  <a:lnTo>
                    <a:pt x="4155" y="2961"/>
                  </a:lnTo>
                  <a:lnTo>
                    <a:pt x="4116" y="2961"/>
                  </a:lnTo>
                  <a:lnTo>
                    <a:pt x="4076" y="2960"/>
                  </a:lnTo>
                  <a:lnTo>
                    <a:pt x="4034" y="2956"/>
                  </a:lnTo>
                  <a:lnTo>
                    <a:pt x="3993" y="2953"/>
                  </a:lnTo>
                  <a:lnTo>
                    <a:pt x="3950" y="2947"/>
                  </a:lnTo>
                  <a:lnTo>
                    <a:pt x="3907" y="2940"/>
                  </a:lnTo>
                  <a:lnTo>
                    <a:pt x="3864" y="2932"/>
                  </a:lnTo>
                  <a:lnTo>
                    <a:pt x="3819" y="2923"/>
                  </a:lnTo>
                  <a:lnTo>
                    <a:pt x="3773" y="2911"/>
                  </a:lnTo>
                  <a:lnTo>
                    <a:pt x="3729" y="2897"/>
                  </a:lnTo>
                  <a:lnTo>
                    <a:pt x="3683" y="2882"/>
                  </a:lnTo>
                  <a:lnTo>
                    <a:pt x="3636" y="2864"/>
                  </a:lnTo>
                  <a:lnTo>
                    <a:pt x="3589" y="2845"/>
                  </a:lnTo>
                  <a:lnTo>
                    <a:pt x="3541" y="2824"/>
                  </a:lnTo>
                  <a:lnTo>
                    <a:pt x="3494" y="2801"/>
                  </a:lnTo>
                  <a:lnTo>
                    <a:pt x="3446" y="2776"/>
                  </a:lnTo>
                  <a:lnTo>
                    <a:pt x="3397" y="2748"/>
                  </a:lnTo>
                  <a:lnTo>
                    <a:pt x="3348" y="2719"/>
                  </a:lnTo>
                  <a:lnTo>
                    <a:pt x="3299" y="2687"/>
                  </a:lnTo>
                  <a:lnTo>
                    <a:pt x="3250" y="2651"/>
                  </a:lnTo>
                  <a:lnTo>
                    <a:pt x="3200" y="2614"/>
                  </a:lnTo>
                  <a:lnTo>
                    <a:pt x="3150" y="2574"/>
                  </a:lnTo>
                  <a:lnTo>
                    <a:pt x="3100" y="2532"/>
                  </a:lnTo>
                  <a:lnTo>
                    <a:pt x="3050" y="2487"/>
                  </a:lnTo>
                  <a:lnTo>
                    <a:pt x="3000" y="2438"/>
                  </a:lnTo>
                  <a:lnTo>
                    <a:pt x="2949" y="2388"/>
                  </a:lnTo>
                  <a:lnTo>
                    <a:pt x="2899" y="2333"/>
                  </a:lnTo>
                  <a:lnTo>
                    <a:pt x="2847" y="2277"/>
                  </a:lnTo>
                  <a:lnTo>
                    <a:pt x="2797" y="2217"/>
                  </a:lnTo>
                  <a:lnTo>
                    <a:pt x="2746" y="2154"/>
                  </a:lnTo>
                  <a:lnTo>
                    <a:pt x="2696" y="2088"/>
                  </a:lnTo>
                  <a:lnTo>
                    <a:pt x="2645" y="2018"/>
                  </a:lnTo>
                  <a:lnTo>
                    <a:pt x="2645" y="2018"/>
                  </a:lnTo>
                  <a:lnTo>
                    <a:pt x="2545" y="1878"/>
                  </a:lnTo>
                  <a:lnTo>
                    <a:pt x="2447" y="1745"/>
                  </a:lnTo>
                  <a:lnTo>
                    <a:pt x="2352" y="1618"/>
                  </a:lnTo>
                  <a:lnTo>
                    <a:pt x="2259" y="1498"/>
                  </a:lnTo>
                  <a:lnTo>
                    <a:pt x="2167" y="1384"/>
                  </a:lnTo>
                  <a:lnTo>
                    <a:pt x="2077" y="1276"/>
                  </a:lnTo>
                  <a:lnTo>
                    <a:pt x="1989" y="1172"/>
                  </a:lnTo>
                  <a:lnTo>
                    <a:pt x="1903" y="1075"/>
                  </a:lnTo>
                  <a:lnTo>
                    <a:pt x="1818" y="983"/>
                  </a:lnTo>
                  <a:lnTo>
                    <a:pt x="1735" y="896"/>
                  </a:lnTo>
                  <a:lnTo>
                    <a:pt x="1652" y="815"/>
                  </a:lnTo>
                  <a:lnTo>
                    <a:pt x="1571" y="738"/>
                  </a:lnTo>
                  <a:lnTo>
                    <a:pt x="1491" y="667"/>
                  </a:lnTo>
                  <a:lnTo>
                    <a:pt x="1412" y="599"/>
                  </a:lnTo>
                  <a:lnTo>
                    <a:pt x="1334" y="536"/>
                  </a:lnTo>
                  <a:lnTo>
                    <a:pt x="1256" y="478"/>
                  </a:lnTo>
                  <a:lnTo>
                    <a:pt x="1178" y="423"/>
                  </a:lnTo>
                  <a:lnTo>
                    <a:pt x="1102" y="373"/>
                  </a:lnTo>
                  <a:lnTo>
                    <a:pt x="1024" y="326"/>
                  </a:lnTo>
                  <a:lnTo>
                    <a:pt x="948" y="284"/>
                  </a:lnTo>
                  <a:lnTo>
                    <a:pt x="872" y="245"/>
                  </a:lnTo>
                  <a:lnTo>
                    <a:pt x="795" y="208"/>
                  </a:lnTo>
                  <a:lnTo>
                    <a:pt x="719" y="176"/>
                  </a:lnTo>
                  <a:lnTo>
                    <a:pt x="641" y="147"/>
                  </a:lnTo>
                  <a:lnTo>
                    <a:pt x="565" y="119"/>
                  </a:lnTo>
                  <a:lnTo>
                    <a:pt x="486" y="95"/>
                  </a:lnTo>
                  <a:lnTo>
                    <a:pt x="408" y="74"/>
                  </a:lnTo>
                  <a:lnTo>
                    <a:pt x="327" y="55"/>
                  </a:lnTo>
                  <a:lnTo>
                    <a:pt x="248" y="39"/>
                  </a:lnTo>
                  <a:lnTo>
                    <a:pt x="166" y="24"/>
                  </a:lnTo>
                  <a:lnTo>
                    <a:pt x="83" y="11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spcBef>
                  <a:spcPct val="50000"/>
                </a:spcBef>
              </a:pPr>
              <a:endParaRPr lang="ko-KR" altLang="en-US" sz="1000" b="1" dirty="0" smtClean="0">
                <a:solidFill>
                  <a:srgbClr val="000000"/>
                </a:solidFill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7417" name="Freeform 57"/>
            <p:cNvSpPr>
              <a:spLocks/>
            </p:cNvSpPr>
            <p:nvPr/>
          </p:nvSpPr>
          <p:spPr bwMode="auto">
            <a:xfrm>
              <a:off x="293" y="633"/>
              <a:ext cx="4897" cy="1445"/>
            </a:xfrm>
            <a:custGeom>
              <a:avLst/>
              <a:gdLst/>
              <a:ahLst/>
              <a:cxnLst>
                <a:cxn ang="0">
                  <a:pos x="4897" y="2675"/>
                </a:cxn>
                <a:cxn ang="0">
                  <a:pos x="4847" y="2707"/>
                </a:cxn>
                <a:cxn ang="0">
                  <a:pos x="4788" y="2740"/>
                </a:cxn>
                <a:cxn ang="0">
                  <a:pos x="4706" y="2777"/>
                </a:cxn>
                <a:cxn ang="0">
                  <a:pos x="4604" y="2816"/>
                </a:cxn>
                <a:cxn ang="0">
                  <a:pos x="4485" y="2849"/>
                </a:cxn>
                <a:cxn ang="0">
                  <a:pos x="4350" y="2875"/>
                </a:cxn>
                <a:cxn ang="0">
                  <a:pos x="4277" y="2885"/>
                </a:cxn>
                <a:cxn ang="0">
                  <a:pos x="4200" y="2888"/>
                </a:cxn>
                <a:cxn ang="0">
                  <a:pos x="4120" y="2888"/>
                </a:cxn>
                <a:cxn ang="0">
                  <a:pos x="4036" y="2883"/>
                </a:cxn>
                <a:cxn ang="0">
                  <a:pos x="3952" y="2874"/>
                </a:cxn>
                <a:cxn ang="0">
                  <a:pos x="3863" y="2858"/>
                </a:cxn>
                <a:cxn ang="0">
                  <a:pos x="3773" y="2833"/>
                </a:cxn>
                <a:cxn ang="0">
                  <a:pos x="3680" y="2803"/>
                </a:cxn>
                <a:cxn ang="0">
                  <a:pos x="3584" y="2764"/>
                </a:cxn>
                <a:cxn ang="0">
                  <a:pos x="3488" y="2717"/>
                </a:cxn>
                <a:cxn ang="0">
                  <a:pos x="3389" y="2662"/>
                </a:cxn>
                <a:cxn ang="0">
                  <a:pos x="3290" y="2596"/>
                </a:cxn>
                <a:cxn ang="0">
                  <a:pos x="3190" y="2522"/>
                </a:cxn>
                <a:cxn ang="0">
                  <a:pos x="3087" y="2434"/>
                </a:cxn>
                <a:cxn ang="0">
                  <a:pos x="2985" y="2338"/>
                </a:cxn>
                <a:cxn ang="0">
                  <a:pos x="2881" y="2228"/>
                </a:cxn>
                <a:cxn ang="0">
                  <a:pos x="2779" y="2107"/>
                </a:cxn>
                <a:cxn ang="0">
                  <a:pos x="2676" y="1971"/>
                </a:cxn>
                <a:cxn ang="0">
                  <a:pos x="2573" y="1834"/>
                </a:cxn>
                <a:cxn ang="0">
                  <a:pos x="2376" y="1577"/>
                </a:cxn>
                <a:cxn ang="0">
                  <a:pos x="2188" y="1345"/>
                </a:cxn>
                <a:cxn ang="0">
                  <a:pos x="2007" y="1136"/>
                </a:cxn>
                <a:cxn ang="0">
                  <a:pos x="1833" y="949"/>
                </a:cxn>
                <a:cxn ang="0">
                  <a:pos x="1665" y="783"/>
                </a:cxn>
                <a:cxn ang="0">
                  <a:pos x="1501" y="637"/>
                </a:cxn>
                <a:cxn ang="0">
                  <a:pos x="1342" y="510"/>
                </a:cxn>
                <a:cxn ang="0">
                  <a:pos x="1185" y="400"/>
                </a:cxn>
                <a:cxn ang="0">
                  <a:pos x="1031" y="306"/>
                </a:cxn>
                <a:cxn ang="0">
                  <a:pos x="876" y="226"/>
                </a:cxn>
                <a:cxn ang="0">
                  <a:pos x="722" y="161"/>
                </a:cxn>
                <a:cxn ang="0">
                  <a:pos x="567" y="106"/>
                </a:cxn>
                <a:cxn ang="0">
                  <a:pos x="409" y="64"/>
                </a:cxn>
                <a:cxn ang="0">
                  <a:pos x="249" y="32"/>
                </a:cxn>
                <a:cxn ang="0">
                  <a:pos x="84" y="8"/>
                </a:cxn>
              </a:cxnLst>
              <a:rect l="0" t="0" r="r" b="b"/>
              <a:pathLst>
                <a:path w="4897" h="2890">
                  <a:moveTo>
                    <a:pt x="4897" y="2675"/>
                  </a:moveTo>
                  <a:lnTo>
                    <a:pt x="4897" y="2675"/>
                  </a:lnTo>
                  <a:lnTo>
                    <a:pt x="4885" y="2683"/>
                  </a:lnTo>
                  <a:lnTo>
                    <a:pt x="4847" y="2707"/>
                  </a:lnTo>
                  <a:lnTo>
                    <a:pt x="4820" y="2722"/>
                  </a:lnTo>
                  <a:lnTo>
                    <a:pt x="4788" y="2740"/>
                  </a:lnTo>
                  <a:lnTo>
                    <a:pt x="4749" y="2757"/>
                  </a:lnTo>
                  <a:lnTo>
                    <a:pt x="4706" y="2777"/>
                  </a:lnTo>
                  <a:lnTo>
                    <a:pt x="4657" y="2796"/>
                  </a:lnTo>
                  <a:lnTo>
                    <a:pt x="4604" y="2816"/>
                  </a:lnTo>
                  <a:lnTo>
                    <a:pt x="4547" y="2833"/>
                  </a:lnTo>
                  <a:lnTo>
                    <a:pt x="4485" y="2849"/>
                  </a:lnTo>
                  <a:lnTo>
                    <a:pt x="4420" y="2864"/>
                  </a:lnTo>
                  <a:lnTo>
                    <a:pt x="4350" y="2875"/>
                  </a:lnTo>
                  <a:lnTo>
                    <a:pt x="4314" y="2880"/>
                  </a:lnTo>
                  <a:lnTo>
                    <a:pt x="4277" y="2885"/>
                  </a:lnTo>
                  <a:lnTo>
                    <a:pt x="4239" y="2887"/>
                  </a:lnTo>
                  <a:lnTo>
                    <a:pt x="4200" y="2888"/>
                  </a:lnTo>
                  <a:lnTo>
                    <a:pt x="4160" y="2890"/>
                  </a:lnTo>
                  <a:lnTo>
                    <a:pt x="4120" y="2888"/>
                  </a:lnTo>
                  <a:lnTo>
                    <a:pt x="4078" y="2887"/>
                  </a:lnTo>
                  <a:lnTo>
                    <a:pt x="4036" y="2883"/>
                  </a:lnTo>
                  <a:lnTo>
                    <a:pt x="3995" y="2880"/>
                  </a:lnTo>
                  <a:lnTo>
                    <a:pt x="3952" y="2874"/>
                  </a:lnTo>
                  <a:lnTo>
                    <a:pt x="3907" y="2866"/>
                  </a:lnTo>
                  <a:lnTo>
                    <a:pt x="3863" y="2858"/>
                  </a:lnTo>
                  <a:lnTo>
                    <a:pt x="3818" y="2846"/>
                  </a:lnTo>
                  <a:lnTo>
                    <a:pt x="3773" y="2833"/>
                  </a:lnTo>
                  <a:lnTo>
                    <a:pt x="3725" y="2819"/>
                  </a:lnTo>
                  <a:lnTo>
                    <a:pt x="3680" y="2803"/>
                  </a:lnTo>
                  <a:lnTo>
                    <a:pt x="3632" y="2785"/>
                  </a:lnTo>
                  <a:lnTo>
                    <a:pt x="3584" y="2764"/>
                  </a:lnTo>
                  <a:lnTo>
                    <a:pt x="3537" y="2743"/>
                  </a:lnTo>
                  <a:lnTo>
                    <a:pt x="3488" y="2717"/>
                  </a:lnTo>
                  <a:lnTo>
                    <a:pt x="3438" y="2691"/>
                  </a:lnTo>
                  <a:lnTo>
                    <a:pt x="3389" y="2662"/>
                  </a:lnTo>
                  <a:lnTo>
                    <a:pt x="3339" y="2630"/>
                  </a:lnTo>
                  <a:lnTo>
                    <a:pt x="3290" y="2596"/>
                  </a:lnTo>
                  <a:lnTo>
                    <a:pt x="3240" y="2560"/>
                  </a:lnTo>
                  <a:lnTo>
                    <a:pt x="3190" y="2522"/>
                  </a:lnTo>
                  <a:lnTo>
                    <a:pt x="3138" y="2480"/>
                  </a:lnTo>
                  <a:lnTo>
                    <a:pt x="3087" y="2434"/>
                  </a:lnTo>
                  <a:lnTo>
                    <a:pt x="3037" y="2388"/>
                  </a:lnTo>
                  <a:lnTo>
                    <a:pt x="2985" y="2338"/>
                  </a:lnTo>
                  <a:lnTo>
                    <a:pt x="2934" y="2284"/>
                  </a:lnTo>
                  <a:lnTo>
                    <a:pt x="2881" y="2228"/>
                  </a:lnTo>
                  <a:lnTo>
                    <a:pt x="2830" y="2168"/>
                  </a:lnTo>
                  <a:lnTo>
                    <a:pt x="2779" y="2107"/>
                  </a:lnTo>
                  <a:lnTo>
                    <a:pt x="2727" y="2040"/>
                  </a:lnTo>
                  <a:lnTo>
                    <a:pt x="2676" y="1971"/>
                  </a:lnTo>
                  <a:lnTo>
                    <a:pt x="2676" y="1971"/>
                  </a:lnTo>
                  <a:lnTo>
                    <a:pt x="2573" y="1834"/>
                  </a:lnTo>
                  <a:lnTo>
                    <a:pt x="2473" y="1701"/>
                  </a:lnTo>
                  <a:lnTo>
                    <a:pt x="2376" y="1577"/>
                  </a:lnTo>
                  <a:lnTo>
                    <a:pt x="2282" y="1458"/>
                  </a:lnTo>
                  <a:lnTo>
                    <a:pt x="2188" y="1345"/>
                  </a:lnTo>
                  <a:lnTo>
                    <a:pt x="2097" y="1238"/>
                  </a:lnTo>
                  <a:lnTo>
                    <a:pt x="2007" y="1136"/>
                  </a:lnTo>
                  <a:lnTo>
                    <a:pt x="1919" y="1039"/>
                  </a:lnTo>
                  <a:lnTo>
                    <a:pt x="1833" y="949"/>
                  </a:lnTo>
                  <a:lnTo>
                    <a:pt x="1748" y="863"/>
                  </a:lnTo>
                  <a:lnTo>
                    <a:pt x="1665" y="783"/>
                  </a:lnTo>
                  <a:lnTo>
                    <a:pt x="1583" y="708"/>
                  </a:lnTo>
                  <a:lnTo>
                    <a:pt x="1501" y="637"/>
                  </a:lnTo>
                  <a:lnTo>
                    <a:pt x="1421" y="571"/>
                  </a:lnTo>
                  <a:lnTo>
                    <a:pt x="1342" y="510"/>
                  </a:lnTo>
                  <a:lnTo>
                    <a:pt x="1264" y="453"/>
                  </a:lnTo>
                  <a:lnTo>
                    <a:pt x="1185" y="400"/>
                  </a:lnTo>
                  <a:lnTo>
                    <a:pt x="1107" y="352"/>
                  </a:lnTo>
                  <a:lnTo>
                    <a:pt x="1031" y="306"/>
                  </a:lnTo>
                  <a:lnTo>
                    <a:pt x="953" y="264"/>
                  </a:lnTo>
                  <a:lnTo>
                    <a:pt x="876" y="226"/>
                  </a:lnTo>
                  <a:lnTo>
                    <a:pt x="799" y="192"/>
                  </a:lnTo>
                  <a:lnTo>
                    <a:pt x="722" y="161"/>
                  </a:lnTo>
                  <a:lnTo>
                    <a:pt x="645" y="132"/>
                  </a:lnTo>
                  <a:lnTo>
                    <a:pt x="567" y="106"/>
                  </a:lnTo>
                  <a:lnTo>
                    <a:pt x="488" y="85"/>
                  </a:lnTo>
                  <a:lnTo>
                    <a:pt x="409" y="64"/>
                  </a:lnTo>
                  <a:lnTo>
                    <a:pt x="329" y="46"/>
                  </a:lnTo>
                  <a:lnTo>
                    <a:pt x="249" y="32"/>
                  </a:lnTo>
                  <a:lnTo>
                    <a:pt x="167" y="19"/>
                  </a:lnTo>
                  <a:lnTo>
                    <a:pt x="84" y="8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spcBef>
                  <a:spcPct val="50000"/>
                </a:spcBef>
              </a:pPr>
              <a:endParaRPr lang="ko-KR" altLang="en-US" sz="1000" b="1" dirty="0" smtClean="0">
                <a:solidFill>
                  <a:srgbClr val="000000"/>
                </a:solidFill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7418" name="Freeform 58"/>
            <p:cNvSpPr>
              <a:spLocks/>
            </p:cNvSpPr>
            <p:nvPr/>
          </p:nvSpPr>
          <p:spPr bwMode="auto">
            <a:xfrm>
              <a:off x="303" y="654"/>
              <a:ext cx="4937" cy="1411"/>
            </a:xfrm>
            <a:custGeom>
              <a:avLst/>
              <a:gdLst/>
              <a:ahLst/>
              <a:cxnLst>
                <a:cxn ang="0">
                  <a:pos x="4937" y="2589"/>
                </a:cxn>
                <a:cxn ang="0">
                  <a:pos x="4887" y="2622"/>
                </a:cxn>
                <a:cxn ang="0">
                  <a:pos x="4828" y="2656"/>
                </a:cxn>
                <a:cxn ang="0">
                  <a:pos x="4747" y="2696"/>
                </a:cxn>
                <a:cxn ang="0">
                  <a:pos x="4646" y="2736"/>
                </a:cxn>
                <a:cxn ang="0">
                  <a:pos x="4528" y="2774"/>
                </a:cxn>
                <a:cxn ang="0">
                  <a:pos x="4393" y="2803"/>
                </a:cxn>
                <a:cxn ang="0">
                  <a:pos x="4319" y="2812"/>
                </a:cxn>
                <a:cxn ang="0">
                  <a:pos x="4243" y="2819"/>
                </a:cxn>
                <a:cxn ang="0">
                  <a:pos x="4163" y="2820"/>
                </a:cxn>
                <a:cxn ang="0">
                  <a:pos x="4081" y="2817"/>
                </a:cxn>
                <a:cxn ang="0">
                  <a:pos x="3995" y="2807"/>
                </a:cxn>
                <a:cxn ang="0">
                  <a:pos x="3906" y="2793"/>
                </a:cxn>
                <a:cxn ang="0">
                  <a:pos x="3814" y="2772"/>
                </a:cxn>
                <a:cxn ang="0">
                  <a:pos x="3721" y="2743"/>
                </a:cxn>
                <a:cxn ang="0">
                  <a:pos x="3625" y="2706"/>
                </a:cxn>
                <a:cxn ang="0">
                  <a:pos x="3528" y="2661"/>
                </a:cxn>
                <a:cxn ang="0">
                  <a:pos x="3429" y="2607"/>
                </a:cxn>
                <a:cxn ang="0">
                  <a:pos x="3328" y="2543"/>
                </a:cxn>
                <a:cxn ang="0">
                  <a:pos x="3227" y="2470"/>
                </a:cxn>
                <a:cxn ang="0">
                  <a:pos x="3124" y="2384"/>
                </a:cxn>
                <a:cxn ang="0">
                  <a:pos x="3020" y="2289"/>
                </a:cxn>
                <a:cxn ang="0">
                  <a:pos x="2916" y="2181"/>
                </a:cxn>
                <a:cxn ang="0">
                  <a:pos x="2810" y="2061"/>
                </a:cxn>
                <a:cxn ang="0">
                  <a:pos x="2705" y="1927"/>
                </a:cxn>
                <a:cxn ang="0">
                  <a:pos x="2601" y="1792"/>
                </a:cxn>
                <a:cxn ang="0">
                  <a:pos x="2399" y="1537"/>
                </a:cxn>
                <a:cxn ang="0">
                  <a:pos x="2208" y="1307"/>
                </a:cxn>
                <a:cxn ang="0">
                  <a:pos x="2024" y="1101"/>
                </a:cxn>
                <a:cxn ang="0">
                  <a:pos x="1847" y="917"/>
                </a:cxn>
                <a:cxn ang="0">
                  <a:pos x="1677" y="754"/>
                </a:cxn>
                <a:cxn ang="0">
                  <a:pos x="1511" y="611"/>
                </a:cxn>
                <a:cxn ang="0">
                  <a:pos x="1350" y="486"/>
                </a:cxn>
                <a:cxn ang="0">
                  <a:pos x="1191" y="379"/>
                </a:cxn>
                <a:cxn ang="0">
                  <a:pos x="1034" y="287"/>
                </a:cxn>
                <a:cxn ang="0">
                  <a:pos x="879" y="211"/>
                </a:cxn>
                <a:cxn ang="0">
                  <a:pos x="723" y="148"/>
                </a:cxn>
                <a:cxn ang="0">
                  <a:pos x="568" y="96"/>
                </a:cxn>
                <a:cxn ang="0">
                  <a:pos x="410" y="58"/>
                </a:cxn>
                <a:cxn ang="0">
                  <a:pos x="249" y="27"/>
                </a:cxn>
                <a:cxn ang="0">
                  <a:pos x="85" y="8"/>
                </a:cxn>
              </a:cxnLst>
              <a:rect l="0" t="0" r="r" b="b"/>
              <a:pathLst>
                <a:path w="4937" h="2820">
                  <a:moveTo>
                    <a:pt x="4937" y="2589"/>
                  </a:moveTo>
                  <a:lnTo>
                    <a:pt x="4937" y="2589"/>
                  </a:lnTo>
                  <a:lnTo>
                    <a:pt x="4925" y="2599"/>
                  </a:lnTo>
                  <a:lnTo>
                    <a:pt x="4887" y="2622"/>
                  </a:lnTo>
                  <a:lnTo>
                    <a:pt x="4861" y="2638"/>
                  </a:lnTo>
                  <a:lnTo>
                    <a:pt x="4828" y="2656"/>
                  </a:lnTo>
                  <a:lnTo>
                    <a:pt x="4790" y="2675"/>
                  </a:lnTo>
                  <a:lnTo>
                    <a:pt x="4747" y="2696"/>
                  </a:lnTo>
                  <a:lnTo>
                    <a:pt x="4698" y="2717"/>
                  </a:lnTo>
                  <a:lnTo>
                    <a:pt x="4646" y="2736"/>
                  </a:lnTo>
                  <a:lnTo>
                    <a:pt x="4589" y="2756"/>
                  </a:lnTo>
                  <a:lnTo>
                    <a:pt x="4528" y="2774"/>
                  </a:lnTo>
                  <a:lnTo>
                    <a:pt x="4462" y="2790"/>
                  </a:lnTo>
                  <a:lnTo>
                    <a:pt x="4393" y="2803"/>
                  </a:lnTo>
                  <a:lnTo>
                    <a:pt x="4357" y="2807"/>
                  </a:lnTo>
                  <a:lnTo>
                    <a:pt x="4319" y="2812"/>
                  </a:lnTo>
                  <a:lnTo>
                    <a:pt x="4282" y="2816"/>
                  </a:lnTo>
                  <a:lnTo>
                    <a:pt x="4243" y="2819"/>
                  </a:lnTo>
                  <a:lnTo>
                    <a:pt x="4203" y="2820"/>
                  </a:lnTo>
                  <a:lnTo>
                    <a:pt x="4163" y="2820"/>
                  </a:lnTo>
                  <a:lnTo>
                    <a:pt x="4122" y="2819"/>
                  </a:lnTo>
                  <a:lnTo>
                    <a:pt x="4081" y="2817"/>
                  </a:lnTo>
                  <a:lnTo>
                    <a:pt x="4038" y="2812"/>
                  </a:lnTo>
                  <a:lnTo>
                    <a:pt x="3995" y="2807"/>
                  </a:lnTo>
                  <a:lnTo>
                    <a:pt x="3950" y="2801"/>
                  </a:lnTo>
                  <a:lnTo>
                    <a:pt x="3906" y="2793"/>
                  </a:lnTo>
                  <a:lnTo>
                    <a:pt x="3860" y="2783"/>
                  </a:lnTo>
                  <a:lnTo>
                    <a:pt x="3814" y="2772"/>
                  </a:lnTo>
                  <a:lnTo>
                    <a:pt x="3768" y="2757"/>
                  </a:lnTo>
                  <a:lnTo>
                    <a:pt x="3721" y="2743"/>
                  </a:lnTo>
                  <a:lnTo>
                    <a:pt x="3674" y="2725"/>
                  </a:lnTo>
                  <a:lnTo>
                    <a:pt x="3625" y="2706"/>
                  </a:lnTo>
                  <a:lnTo>
                    <a:pt x="3577" y="2685"/>
                  </a:lnTo>
                  <a:lnTo>
                    <a:pt x="3528" y="2661"/>
                  </a:lnTo>
                  <a:lnTo>
                    <a:pt x="3479" y="2635"/>
                  </a:lnTo>
                  <a:lnTo>
                    <a:pt x="3429" y="2607"/>
                  </a:lnTo>
                  <a:lnTo>
                    <a:pt x="3379" y="2577"/>
                  </a:lnTo>
                  <a:lnTo>
                    <a:pt x="3328" y="2543"/>
                  </a:lnTo>
                  <a:lnTo>
                    <a:pt x="3278" y="2507"/>
                  </a:lnTo>
                  <a:lnTo>
                    <a:pt x="3227" y="2470"/>
                  </a:lnTo>
                  <a:lnTo>
                    <a:pt x="3175" y="2428"/>
                  </a:lnTo>
                  <a:lnTo>
                    <a:pt x="3124" y="2384"/>
                  </a:lnTo>
                  <a:lnTo>
                    <a:pt x="3071" y="2338"/>
                  </a:lnTo>
                  <a:lnTo>
                    <a:pt x="3020" y="2289"/>
                  </a:lnTo>
                  <a:lnTo>
                    <a:pt x="2967" y="2236"/>
                  </a:lnTo>
                  <a:lnTo>
                    <a:pt x="2916" y="2181"/>
                  </a:lnTo>
                  <a:lnTo>
                    <a:pt x="2863" y="2123"/>
                  </a:lnTo>
                  <a:lnTo>
                    <a:pt x="2810" y="2061"/>
                  </a:lnTo>
                  <a:lnTo>
                    <a:pt x="2757" y="1995"/>
                  </a:lnTo>
                  <a:lnTo>
                    <a:pt x="2705" y="1927"/>
                  </a:lnTo>
                  <a:lnTo>
                    <a:pt x="2705" y="1927"/>
                  </a:lnTo>
                  <a:lnTo>
                    <a:pt x="2601" y="1792"/>
                  </a:lnTo>
                  <a:lnTo>
                    <a:pt x="2499" y="1661"/>
                  </a:lnTo>
                  <a:lnTo>
                    <a:pt x="2399" y="1537"/>
                  </a:lnTo>
                  <a:lnTo>
                    <a:pt x="2302" y="1419"/>
                  </a:lnTo>
                  <a:lnTo>
                    <a:pt x="2208" y="1307"/>
                  </a:lnTo>
                  <a:lnTo>
                    <a:pt x="2115" y="1201"/>
                  </a:lnTo>
                  <a:lnTo>
                    <a:pt x="2024" y="1101"/>
                  </a:lnTo>
                  <a:lnTo>
                    <a:pt x="1936" y="1007"/>
                  </a:lnTo>
                  <a:lnTo>
                    <a:pt x="1847" y="917"/>
                  </a:lnTo>
                  <a:lnTo>
                    <a:pt x="1761" y="833"/>
                  </a:lnTo>
                  <a:lnTo>
                    <a:pt x="1677" y="754"/>
                  </a:lnTo>
                  <a:lnTo>
                    <a:pt x="1593" y="681"/>
                  </a:lnTo>
                  <a:lnTo>
                    <a:pt x="1511" y="611"/>
                  </a:lnTo>
                  <a:lnTo>
                    <a:pt x="1430" y="547"/>
                  </a:lnTo>
                  <a:lnTo>
                    <a:pt x="1350" y="486"/>
                  </a:lnTo>
                  <a:lnTo>
                    <a:pt x="1270" y="431"/>
                  </a:lnTo>
                  <a:lnTo>
                    <a:pt x="1191" y="379"/>
                  </a:lnTo>
                  <a:lnTo>
                    <a:pt x="1112" y="331"/>
                  </a:lnTo>
                  <a:lnTo>
                    <a:pt x="1034" y="287"/>
                  </a:lnTo>
                  <a:lnTo>
                    <a:pt x="957" y="247"/>
                  </a:lnTo>
                  <a:lnTo>
                    <a:pt x="879" y="211"/>
                  </a:lnTo>
                  <a:lnTo>
                    <a:pt x="801" y="177"/>
                  </a:lnTo>
                  <a:lnTo>
                    <a:pt x="723" y="148"/>
                  </a:lnTo>
                  <a:lnTo>
                    <a:pt x="646" y="121"/>
                  </a:lnTo>
                  <a:lnTo>
                    <a:pt x="568" y="96"/>
                  </a:lnTo>
                  <a:lnTo>
                    <a:pt x="489" y="75"/>
                  </a:lnTo>
                  <a:lnTo>
                    <a:pt x="410" y="58"/>
                  </a:lnTo>
                  <a:lnTo>
                    <a:pt x="330" y="41"/>
                  </a:lnTo>
                  <a:lnTo>
                    <a:pt x="249" y="27"/>
                  </a:lnTo>
                  <a:lnTo>
                    <a:pt x="167" y="16"/>
                  </a:lnTo>
                  <a:lnTo>
                    <a:pt x="85" y="8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spcBef>
                  <a:spcPct val="50000"/>
                </a:spcBef>
              </a:pPr>
              <a:endParaRPr lang="ko-KR" altLang="en-US" sz="1000" b="1" dirty="0" smtClean="0">
                <a:solidFill>
                  <a:srgbClr val="000000"/>
                </a:solidFill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7419" name="Freeform 59"/>
            <p:cNvSpPr>
              <a:spLocks/>
            </p:cNvSpPr>
            <p:nvPr/>
          </p:nvSpPr>
          <p:spPr bwMode="auto">
            <a:xfrm>
              <a:off x="314" y="676"/>
              <a:ext cx="4975" cy="1375"/>
            </a:xfrm>
            <a:custGeom>
              <a:avLst/>
              <a:gdLst/>
              <a:ahLst/>
              <a:cxnLst>
                <a:cxn ang="0">
                  <a:pos x="4975" y="2501"/>
                </a:cxn>
                <a:cxn ang="0">
                  <a:pos x="4926" y="2537"/>
                </a:cxn>
                <a:cxn ang="0">
                  <a:pos x="4867" y="2571"/>
                </a:cxn>
                <a:cxn ang="0">
                  <a:pos x="4786" y="2613"/>
                </a:cxn>
                <a:cxn ang="0">
                  <a:pos x="4686" y="2656"/>
                </a:cxn>
                <a:cxn ang="0">
                  <a:pos x="4568" y="2695"/>
                </a:cxn>
                <a:cxn ang="0">
                  <a:pos x="4433" y="2727"/>
                </a:cxn>
                <a:cxn ang="0">
                  <a:pos x="4361" y="2739"/>
                </a:cxn>
                <a:cxn ang="0">
                  <a:pos x="4285" y="2747"/>
                </a:cxn>
                <a:cxn ang="0">
                  <a:pos x="4204" y="2750"/>
                </a:cxn>
                <a:cxn ang="0">
                  <a:pos x="4121" y="2748"/>
                </a:cxn>
                <a:cxn ang="0">
                  <a:pos x="4035" y="2740"/>
                </a:cxn>
                <a:cxn ang="0">
                  <a:pos x="3946" y="2727"/>
                </a:cxn>
                <a:cxn ang="0">
                  <a:pos x="3856" y="2708"/>
                </a:cxn>
                <a:cxn ang="0">
                  <a:pos x="3761" y="2680"/>
                </a:cxn>
                <a:cxn ang="0">
                  <a:pos x="3666" y="2645"/>
                </a:cxn>
                <a:cxn ang="0">
                  <a:pos x="3567" y="2603"/>
                </a:cxn>
                <a:cxn ang="0">
                  <a:pos x="3467" y="2550"/>
                </a:cxn>
                <a:cxn ang="0">
                  <a:pos x="3366" y="2488"/>
                </a:cxn>
                <a:cxn ang="0">
                  <a:pos x="3263" y="2416"/>
                </a:cxn>
                <a:cxn ang="0">
                  <a:pos x="3159" y="2333"/>
                </a:cxn>
                <a:cxn ang="0">
                  <a:pos x="3053" y="2240"/>
                </a:cxn>
                <a:cxn ang="0">
                  <a:pos x="2948" y="2133"/>
                </a:cxn>
                <a:cxn ang="0">
                  <a:pos x="2841" y="2014"/>
                </a:cxn>
                <a:cxn ang="0">
                  <a:pos x="2733" y="1883"/>
                </a:cxn>
                <a:cxn ang="0">
                  <a:pos x="2627" y="1747"/>
                </a:cxn>
                <a:cxn ang="0">
                  <a:pos x="2422" y="1495"/>
                </a:cxn>
                <a:cxn ang="0">
                  <a:pos x="2227" y="1269"/>
                </a:cxn>
                <a:cxn ang="0">
                  <a:pos x="2040" y="1066"/>
                </a:cxn>
                <a:cxn ang="0">
                  <a:pos x="1861" y="885"/>
                </a:cxn>
                <a:cxn ang="0">
                  <a:pos x="1687" y="723"/>
                </a:cxn>
                <a:cxn ang="0">
                  <a:pos x="1519" y="583"/>
                </a:cxn>
                <a:cxn ang="0">
                  <a:pos x="1357" y="462"/>
                </a:cxn>
                <a:cxn ang="0">
                  <a:pos x="1196" y="357"/>
                </a:cxn>
                <a:cxn ang="0">
                  <a:pos x="1039" y="268"/>
                </a:cxn>
                <a:cxn ang="0">
                  <a:pos x="882" y="194"/>
                </a:cxn>
                <a:cxn ang="0">
                  <a:pos x="726" y="134"/>
                </a:cxn>
                <a:cxn ang="0">
                  <a:pos x="569" y="86"/>
                </a:cxn>
                <a:cxn ang="0">
                  <a:pos x="410" y="50"/>
                </a:cxn>
                <a:cxn ang="0">
                  <a:pos x="249" y="23"/>
                </a:cxn>
                <a:cxn ang="0">
                  <a:pos x="83" y="5"/>
                </a:cxn>
              </a:cxnLst>
              <a:rect l="0" t="0" r="r" b="b"/>
              <a:pathLst>
                <a:path w="4975" h="2750">
                  <a:moveTo>
                    <a:pt x="4975" y="2501"/>
                  </a:moveTo>
                  <a:lnTo>
                    <a:pt x="4975" y="2501"/>
                  </a:lnTo>
                  <a:lnTo>
                    <a:pt x="4962" y="2511"/>
                  </a:lnTo>
                  <a:lnTo>
                    <a:pt x="4926" y="2537"/>
                  </a:lnTo>
                  <a:lnTo>
                    <a:pt x="4899" y="2553"/>
                  </a:lnTo>
                  <a:lnTo>
                    <a:pt x="4867" y="2571"/>
                  </a:lnTo>
                  <a:lnTo>
                    <a:pt x="4829" y="2592"/>
                  </a:lnTo>
                  <a:lnTo>
                    <a:pt x="4786" y="2613"/>
                  </a:lnTo>
                  <a:lnTo>
                    <a:pt x="4739" y="2635"/>
                  </a:lnTo>
                  <a:lnTo>
                    <a:pt x="4686" y="2656"/>
                  </a:lnTo>
                  <a:lnTo>
                    <a:pt x="4629" y="2676"/>
                  </a:lnTo>
                  <a:lnTo>
                    <a:pt x="4568" y="2695"/>
                  </a:lnTo>
                  <a:lnTo>
                    <a:pt x="4503" y="2713"/>
                  </a:lnTo>
                  <a:lnTo>
                    <a:pt x="4433" y="2727"/>
                  </a:lnTo>
                  <a:lnTo>
                    <a:pt x="4397" y="2734"/>
                  </a:lnTo>
                  <a:lnTo>
                    <a:pt x="4361" y="2739"/>
                  </a:lnTo>
                  <a:lnTo>
                    <a:pt x="4322" y="2743"/>
                  </a:lnTo>
                  <a:lnTo>
                    <a:pt x="4285" y="2747"/>
                  </a:lnTo>
                  <a:lnTo>
                    <a:pt x="4245" y="2748"/>
                  </a:lnTo>
                  <a:lnTo>
                    <a:pt x="4204" y="2750"/>
                  </a:lnTo>
                  <a:lnTo>
                    <a:pt x="4163" y="2750"/>
                  </a:lnTo>
                  <a:lnTo>
                    <a:pt x="4121" y="2748"/>
                  </a:lnTo>
                  <a:lnTo>
                    <a:pt x="4079" y="2745"/>
                  </a:lnTo>
                  <a:lnTo>
                    <a:pt x="4035" y="2740"/>
                  </a:lnTo>
                  <a:lnTo>
                    <a:pt x="3992" y="2735"/>
                  </a:lnTo>
                  <a:lnTo>
                    <a:pt x="3946" y="2727"/>
                  </a:lnTo>
                  <a:lnTo>
                    <a:pt x="3902" y="2719"/>
                  </a:lnTo>
                  <a:lnTo>
                    <a:pt x="3856" y="2708"/>
                  </a:lnTo>
                  <a:lnTo>
                    <a:pt x="3809" y="2695"/>
                  </a:lnTo>
                  <a:lnTo>
                    <a:pt x="3761" y="2680"/>
                  </a:lnTo>
                  <a:lnTo>
                    <a:pt x="3714" y="2664"/>
                  </a:lnTo>
                  <a:lnTo>
                    <a:pt x="3666" y="2645"/>
                  </a:lnTo>
                  <a:lnTo>
                    <a:pt x="3617" y="2626"/>
                  </a:lnTo>
                  <a:lnTo>
                    <a:pt x="3567" y="2603"/>
                  </a:lnTo>
                  <a:lnTo>
                    <a:pt x="3517" y="2577"/>
                  </a:lnTo>
                  <a:lnTo>
                    <a:pt x="3467" y="2550"/>
                  </a:lnTo>
                  <a:lnTo>
                    <a:pt x="3417" y="2521"/>
                  </a:lnTo>
                  <a:lnTo>
                    <a:pt x="3366" y="2488"/>
                  </a:lnTo>
                  <a:lnTo>
                    <a:pt x="3314" y="2453"/>
                  </a:lnTo>
                  <a:lnTo>
                    <a:pt x="3263" y="2416"/>
                  </a:lnTo>
                  <a:lnTo>
                    <a:pt x="3212" y="2375"/>
                  </a:lnTo>
                  <a:lnTo>
                    <a:pt x="3159" y="2333"/>
                  </a:lnTo>
                  <a:lnTo>
                    <a:pt x="3106" y="2288"/>
                  </a:lnTo>
                  <a:lnTo>
                    <a:pt x="3053" y="2240"/>
                  </a:lnTo>
                  <a:lnTo>
                    <a:pt x="3001" y="2188"/>
                  </a:lnTo>
                  <a:lnTo>
                    <a:pt x="2948" y="2133"/>
                  </a:lnTo>
                  <a:lnTo>
                    <a:pt x="2894" y="2075"/>
                  </a:lnTo>
                  <a:lnTo>
                    <a:pt x="2841" y="2014"/>
                  </a:lnTo>
                  <a:lnTo>
                    <a:pt x="2787" y="1951"/>
                  </a:lnTo>
                  <a:lnTo>
                    <a:pt x="2733" y="1883"/>
                  </a:lnTo>
                  <a:lnTo>
                    <a:pt x="2733" y="1883"/>
                  </a:lnTo>
                  <a:lnTo>
                    <a:pt x="2627" y="1747"/>
                  </a:lnTo>
                  <a:lnTo>
                    <a:pt x="2523" y="1618"/>
                  </a:lnTo>
                  <a:lnTo>
                    <a:pt x="2422" y="1495"/>
                  </a:lnTo>
                  <a:lnTo>
                    <a:pt x="2323" y="1379"/>
                  </a:lnTo>
                  <a:lnTo>
                    <a:pt x="2227" y="1269"/>
                  </a:lnTo>
                  <a:lnTo>
                    <a:pt x="2133" y="1164"/>
                  </a:lnTo>
                  <a:lnTo>
                    <a:pt x="2040" y="1066"/>
                  </a:lnTo>
                  <a:lnTo>
                    <a:pt x="1949" y="972"/>
                  </a:lnTo>
                  <a:lnTo>
                    <a:pt x="1861" y="885"/>
                  </a:lnTo>
                  <a:lnTo>
                    <a:pt x="1773" y="801"/>
                  </a:lnTo>
                  <a:lnTo>
                    <a:pt x="1687" y="723"/>
                  </a:lnTo>
                  <a:lnTo>
                    <a:pt x="1602" y="651"/>
                  </a:lnTo>
                  <a:lnTo>
                    <a:pt x="1519" y="583"/>
                  </a:lnTo>
                  <a:lnTo>
                    <a:pt x="1437" y="520"/>
                  </a:lnTo>
                  <a:lnTo>
                    <a:pt x="1357" y="462"/>
                  </a:lnTo>
                  <a:lnTo>
                    <a:pt x="1276" y="407"/>
                  </a:lnTo>
                  <a:lnTo>
                    <a:pt x="1196" y="357"/>
                  </a:lnTo>
                  <a:lnTo>
                    <a:pt x="1116" y="310"/>
                  </a:lnTo>
                  <a:lnTo>
                    <a:pt x="1039" y="268"/>
                  </a:lnTo>
                  <a:lnTo>
                    <a:pt x="960" y="229"/>
                  </a:lnTo>
                  <a:lnTo>
                    <a:pt x="882" y="194"/>
                  </a:lnTo>
                  <a:lnTo>
                    <a:pt x="804" y="162"/>
                  </a:lnTo>
                  <a:lnTo>
                    <a:pt x="726" y="134"/>
                  </a:lnTo>
                  <a:lnTo>
                    <a:pt x="647" y="108"/>
                  </a:lnTo>
                  <a:lnTo>
                    <a:pt x="569" y="86"/>
                  </a:lnTo>
                  <a:lnTo>
                    <a:pt x="490" y="66"/>
                  </a:lnTo>
                  <a:lnTo>
                    <a:pt x="410" y="50"/>
                  </a:lnTo>
                  <a:lnTo>
                    <a:pt x="331" y="36"/>
                  </a:lnTo>
                  <a:lnTo>
                    <a:pt x="249" y="23"/>
                  </a:lnTo>
                  <a:lnTo>
                    <a:pt x="167" y="13"/>
                  </a:lnTo>
                  <a:lnTo>
                    <a:pt x="83" y="5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spcBef>
                  <a:spcPct val="50000"/>
                </a:spcBef>
              </a:pPr>
              <a:endParaRPr lang="ko-KR" altLang="en-US" sz="1000" b="1" dirty="0" smtClean="0">
                <a:solidFill>
                  <a:srgbClr val="000000"/>
                </a:solidFill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7420" name="Freeform 60"/>
            <p:cNvSpPr>
              <a:spLocks/>
            </p:cNvSpPr>
            <p:nvPr/>
          </p:nvSpPr>
          <p:spPr bwMode="auto">
            <a:xfrm>
              <a:off x="325" y="698"/>
              <a:ext cx="5012" cy="1339"/>
            </a:xfrm>
            <a:custGeom>
              <a:avLst/>
              <a:gdLst/>
              <a:ahLst/>
              <a:cxnLst>
                <a:cxn ang="0">
                  <a:pos x="5012" y="2414"/>
                </a:cxn>
                <a:cxn ang="0">
                  <a:pos x="4964" y="2448"/>
                </a:cxn>
                <a:cxn ang="0">
                  <a:pos x="4904" y="2485"/>
                </a:cxn>
                <a:cxn ang="0">
                  <a:pos x="4825" y="2528"/>
                </a:cxn>
                <a:cxn ang="0">
                  <a:pos x="4725" y="2574"/>
                </a:cxn>
                <a:cxn ang="0">
                  <a:pos x="4608" y="2615"/>
                </a:cxn>
                <a:cxn ang="0">
                  <a:pos x="4474" y="2649"/>
                </a:cxn>
                <a:cxn ang="0">
                  <a:pos x="4402" y="2662"/>
                </a:cxn>
                <a:cxn ang="0">
                  <a:pos x="4325" y="2672"/>
                </a:cxn>
                <a:cxn ang="0">
                  <a:pos x="4246" y="2677"/>
                </a:cxn>
                <a:cxn ang="0">
                  <a:pos x="4163" y="2677"/>
                </a:cxn>
                <a:cxn ang="0">
                  <a:pos x="4077" y="2672"/>
                </a:cxn>
                <a:cxn ang="0">
                  <a:pos x="3988" y="2661"/>
                </a:cxn>
                <a:cxn ang="0">
                  <a:pos x="3896" y="2643"/>
                </a:cxn>
                <a:cxn ang="0">
                  <a:pos x="3802" y="2617"/>
                </a:cxn>
                <a:cxn ang="0">
                  <a:pos x="3705" y="2583"/>
                </a:cxn>
                <a:cxn ang="0">
                  <a:pos x="3606" y="2543"/>
                </a:cxn>
                <a:cxn ang="0">
                  <a:pos x="3506" y="2491"/>
                </a:cxn>
                <a:cxn ang="0">
                  <a:pos x="3403" y="2431"/>
                </a:cxn>
                <a:cxn ang="0">
                  <a:pos x="3299" y="2362"/>
                </a:cxn>
                <a:cxn ang="0">
                  <a:pos x="3194" y="2280"/>
                </a:cxn>
                <a:cxn ang="0">
                  <a:pos x="3087" y="2188"/>
                </a:cxn>
                <a:cxn ang="0">
                  <a:pos x="2980" y="2083"/>
                </a:cxn>
                <a:cxn ang="0">
                  <a:pos x="2870" y="1966"/>
                </a:cxn>
                <a:cxn ang="0">
                  <a:pos x="2762" y="1836"/>
                </a:cxn>
                <a:cxn ang="0">
                  <a:pos x="2654" y="1702"/>
                </a:cxn>
                <a:cxn ang="0">
                  <a:pos x="2444" y="1455"/>
                </a:cxn>
                <a:cxn ang="0">
                  <a:pos x="2245" y="1230"/>
                </a:cxn>
                <a:cxn ang="0">
                  <a:pos x="2057" y="1030"/>
                </a:cxn>
                <a:cxn ang="0">
                  <a:pos x="1873" y="851"/>
                </a:cxn>
                <a:cxn ang="0">
                  <a:pos x="1698" y="692"/>
                </a:cxn>
                <a:cxn ang="0">
                  <a:pos x="1529" y="555"/>
                </a:cxn>
                <a:cxn ang="0">
                  <a:pos x="1364" y="436"/>
                </a:cxn>
                <a:cxn ang="0">
                  <a:pos x="1201" y="334"/>
                </a:cxn>
                <a:cxn ang="0">
                  <a:pos x="1043" y="248"/>
                </a:cxn>
                <a:cxn ang="0">
                  <a:pos x="885" y="177"/>
                </a:cxn>
                <a:cxn ang="0">
                  <a:pos x="728" y="119"/>
                </a:cxn>
                <a:cxn ang="0">
                  <a:pos x="571" y="74"/>
                </a:cxn>
                <a:cxn ang="0">
                  <a:pos x="411" y="42"/>
                </a:cxn>
                <a:cxn ang="0">
                  <a:pos x="250" y="17"/>
                </a:cxn>
                <a:cxn ang="0">
                  <a:pos x="85" y="5"/>
                </a:cxn>
              </a:cxnLst>
              <a:rect l="0" t="0" r="r" b="b"/>
              <a:pathLst>
                <a:path w="5012" h="2678">
                  <a:moveTo>
                    <a:pt x="5012" y="2414"/>
                  </a:moveTo>
                  <a:lnTo>
                    <a:pt x="5012" y="2414"/>
                  </a:lnTo>
                  <a:lnTo>
                    <a:pt x="5000" y="2423"/>
                  </a:lnTo>
                  <a:lnTo>
                    <a:pt x="4964" y="2448"/>
                  </a:lnTo>
                  <a:lnTo>
                    <a:pt x="4937" y="2465"/>
                  </a:lnTo>
                  <a:lnTo>
                    <a:pt x="4904" y="2485"/>
                  </a:lnTo>
                  <a:lnTo>
                    <a:pt x="4868" y="2506"/>
                  </a:lnTo>
                  <a:lnTo>
                    <a:pt x="4825" y="2528"/>
                  </a:lnTo>
                  <a:lnTo>
                    <a:pt x="4778" y="2551"/>
                  </a:lnTo>
                  <a:lnTo>
                    <a:pt x="4725" y="2574"/>
                  </a:lnTo>
                  <a:lnTo>
                    <a:pt x="4670" y="2594"/>
                  </a:lnTo>
                  <a:lnTo>
                    <a:pt x="4608" y="2615"/>
                  </a:lnTo>
                  <a:lnTo>
                    <a:pt x="4543" y="2635"/>
                  </a:lnTo>
                  <a:lnTo>
                    <a:pt x="4474" y="2649"/>
                  </a:lnTo>
                  <a:lnTo>
                    <a:pt x="4439" y="2657"/>
                  </a:lnTo>
                  <a:lnTo>
                    <a:pt x="4402" y="2662"/>
                  </a:lnTo>
                  <a:lnTo>
                    <a:pt x="4364" y="2669"/>
                  </a:lnTo>
                  <a:lnTo>
                    <a:pt x="4325" y="2672"/>
                  </a:lnTo>
                  <a:lnTo>
                    <a:pt x="4286" y="2675"/>
                  </a:lnTo>
                  <a:lnTo>
                    <a:pt x="4246" y="2677"/>
                  </a:lnTo>
                  <a:lnTo>
                    <a:pt x="4204" y="2678"/>
                  </a:lnTo>
                  <a:lnTo>
                    <a:pt x="4163" y="2677"/>
                  </a:lnTo>
                  <a:lnTo>
                    <a:pt x="4120" y="2675"/>
                  </a:lnTo>
                  <a:lnTo>
                    <a:pt x="4077" y="2672"/>
                  </a:lnTo>
                  <a:lnTo>
                    <a:pt x="4032" y="2667"/>
                  </a:lnTo>
                  <a:lnTo>
                    <a:pt x="3988" y="2661"/>
                  </a:lnTo>
                  <a:lnTo>
                    <a:pt x="3942" y="2653"/>
                  </a:lnTo>
                  <a:lnTo>
                    <a:pt x="3896" y="2643"/>
                  </a:lnTo>
                  <a:lnTo>
                    <a:pt x="3849" y="2630"/>
                  </a:lnTo>
                  <a:lnTo>
                    <a:pt x="3802" y="2617"/>
                  </a:lnTo>
                  <a:lnTo>
                    <a:pt x="3753" y="2601"/>
                  </a:lnTo>
                  <a:lnTo>
                    <a:pt x="3705" y="2583"/>
                  </a:lnTo>
                  <a:lnTo>
                    <a:pt x="3656" y="2564"/>
                  </a:lnTo>
                  <a:lnTo>
                    <a:pt x="3606" y="2543"/>
                  </a:lnTo>
                  <a:lnTo>
                    <a:pt x="3556" y="2519"/>
                  </a:lnTo>
                  <a:lnTo>
                    <a:pt x="3506" y="2491"/>
                  </a:lnTo>
                  <a:lnTo>
                    <a:pt x="3455" y="2464"/>
                  </a:lnTo>
                  <a:lnTo>
                    <a:pt x="3403" y="2431"/>
                  </a:lnTo>
                  <a:lnTo>
                    <a:pt x="3352" y="2398"/>
                  </a:lnTo>
                  <a:lnTo>
                    <a:pt x="3299" y="2362"/>
                  </a:lnTo>
                  <a:lnTo>
                    <a:pt x="3246" y="2322"/>
                  </a:lnTo>
                  <a:lnTo>
                    <a:pt x="3194" y="2280"/>
                  </a:lnTo>
                  <a:lnTo>
                    <a:pt x="3141" y="2236"/>
                  </a:lnTo>
                  <a:lnTo>
                    <a:pt x="3087" y="2188"/>
                  </a:lnTo>
                  <a:lnTo>
                    <a:pt x="3033" y="2138"/>
                  </a:lnTo>
                  <a:lnTo>
                    <a:pt x="2980" y="2083"/>
                  </a:lnTo>
                  <a:lnTo>
                    <a:pt x="2924" y="2026"/>
                  </a:lnTo>
                  <a:lnTo>
                    <a:pt x="2870" y="1966"/>
                  </a:lnTo>
                  <a:lnTo>
                    <a:pt x="2816" y="1903"/>
                  </a:lnTo>
                  <a:lnTo>
                    <a:pt x="2762" y="1836"/>
                  </a:lnTo>
                  <a:lnTo>
                    <a:pt x="2762" y="1836"/>
                  </a:lnTo>
                  <a:lnTo>
                    <a:pt x="2654" y="1702"/>
                  </a:lnTo>
                  <a:lnTo>
                    <a:pt x="2548" y="1576"/>
                  </a:lnTo>
                  <a:lnTo>
                    <a:pt x="2444" y="1455"/>
                  </a:lnTo>
                  <a:lnTo>
                    <a:pt x="2344" y="1338"/>
                  </a:lnTo>
                  <a:lnTo>
                    <a:pt x="2245" y="1230"/>
                  </a:lnTo>
                  <a:lnTo>
                    <a:pt x="2150" y="1127"/>
                  </a:lnTo>
                  <a:lnTo>
                    <a:pt x="2057" y="1030"/>
                  </a:lnTo>
                  <a:lnTo>
                    <a:pt x="1963" y="938"/>
                  </a:lnTo>
                  <a:lnTo>
                    <a:pt x="1873" y="851"/>
                  </a:lnTo>
                  <a:lnTo>
                    <a:pt x="1786" y="770"/>
                  </a:lnTo>
                  <a:lnTo>
                    <a:pt x="1698" y="692"/>
                  </a:lnTo>
                  <a:lnTo>
                    <a:pt x="1612" y="621"/>
                  </a:lnTo>
                  <a:lnTo>
                    <a:pt x="1529" y="555"/>
                  </a:lnTo>
                  <a:lnTo>
                    <a:pt x="1446" y="494"/>
                  </a:lnTo>
                  <a:lnTo>
                    <a:pt x="1364" y="436"/>
                  </a:lnTo>
                  <a:lnTo>
                    <a:pt x="1282" y="382"/>
                  </a:lnTo>
                  <a:lnTo>
                    <a:pt x="1201" y="334"/>
                  </a:lnTo>
                  <a:lnTo>
                    <a:pt x="1122" y="289"/>
                  </a:lnTo>
                  <a:lnTo>
                    <a:pt x="1043" y="248"/>
                  </a:lnTo>
                  <a:lnTo>
                    <a:pt x="964" y="210"/>
                  </a:lnTo>
                  <a:lnTo>
                    <a:pt x="885" y="177"/>
                  </a:lnTo>
                  <a:lnTo>
                    <a:pt x="807" y="147"/>
                  </a:lnTo>
                  <a:lnTo>
                    <a:pt x="728" y="119"/>
                  </a:lnTo>
                  <a:lnTo>
                    <a:pt x="649" y="95"/>
                  </a:lnTo>
                  <a:lnTo>
                    <a:pt x="571" y="74"/>
                  </a:lnTo>
                  <a:lnTo>
                    <a:pt x="490" y="56"/>
                  </a:lnTo>
                  <a:lnTo>
                    <a:pt x="411" y="42"/>
                  </a:lnTo>
                  <a:lnTo>
                    <a:pt x="331" y="29"/>
                  </a:lnTo>
                  <a:lnTo>
                    <a:pt x="250" y="17"/>
                  </a:lnTo>
                  <a:lnTo>
                    <a:pt x="167" y="9"/>
                  </a:lnTo>
                  <a:lnTo>
                    <a:pt x="85" y="5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spcBef>
                  <a:spcPct val="50000"/>
                </a:spcBef>
              </a:pPr>
              <a:endParaRPr lang="ko-KR" altLang="en-US" sz="1000" b="1" dirty="0" smtClean="0">
                <a:solidFill>
                  <a:srgbClr val="000000"/>
                </a:solidFill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7421" name="Freeform 61"/>
            <p:cNvSpPr>
              <a:spLocks/>
            </p:cNvSpPr>
            <p:nvPr/>
          </p:nvSpPr>
          <p:spPr bwMode="auto">
            <a:xfrm>
              <a:off x="336" y="720"/>
              <a:ext cx="5049" cy="1304"/>
            </a:xfrm>
            <a:custGeom>
              <a:avLst/>
              <a:gdLst/>
              <a:ahLst/>
              <a:cxnLst>
                <a:cxn ang="0">
                  <a:pos x="5049" y="2324"/>
                </a:cxn>
                <a:cxn ang="0">
                  <a:pos x="5000" y="2361"/>
                </a:cxn>
                <a:cxn ang="0">
                  <a:pos x="4942" y="2398"/>
                </a:cxn>
                <a:cxn ang="0">
                  <a:pos x="4863" y="2443"/>
                </a:cxn>
                <a:cxn ang="0">
                  <a:pos x="4764" y="2492"/>
                </a:cxn>
                <a:cxn ang="0">
                  <a:pos x="4647" y="2537"/>
                </a:cxn>
                <a:cxn ang="0">
                  <a:pos x="4514" y="2574"/>
                </a:cxn>
                <a:cxn ang="0">
                  <a:pos x="4442" y="2589"/>
                </a:cxn>
                <a:cxn ang="0">
                  <a:pos x="4366" y="2598"/>
                </a:cxn>
                <a:cxn ang="0">
                  <a:pos x="4286" y="2605"/>
                </a:cxn>
                <a:cxn ang="0">
                  <a:pos x="4203" y="2608"/>
                </a:cxn>
                <a:cxn ang="0">
                  <a:pos x="4117" y="2603"/>
                </a:cxn>
                <a:cxn ang="0">
                  <a:pos x="4027" y="2593"/>
                </a:cxn>
                <a:cxn ang="0">
                  <a:pos x="3935" y="2577"/>
                </a:cxn>
                <a:cxn ang="0">
                  <a:pos x="3841" y="2555"/>
                </a:cxn>
                <a:cxn ang="0">
                  <a:pos x="3744" y="2522"/>
                </a:cxn>
                <a:cxn ang="0">
                  <a:pos x="3645" y="2484"/>
                </a:cxn>
                <a:cxn ang="0">
                  <a:pos x="3544" y="2434"/>
                </a:cxn>
                <a:cxn ang="0">
                  <a:pos x="3439" y="2375"/>
                </a:cxn>
                <a:cxn ang="0">
                  <a:pos x="3335" y="2308"/>
                </a:cxn>
                <a:cxn ang="0">
                  <a:pos x="3228" y="2229"/>
                </a:cxn>
                <a:cxn ang="0">
                  <a:pos x="3120" y="2137"/>
                </a:cxn>
                <a:cxn ang="0">
                  <a:pos x="3010" y="2035"/>
                </a:cxn>
                <a:cxn ang="0">
                  <a:pos x="2901" y="1919"/>
                </a:cxn>
                <a:cxn ang="0">
                  <a:pos x="2790" y="1789"/>
                </a:cxn>
                <a:cxn ang="0">
                  <a:pos x="2679" y="1659"/>
                </a:cxn>
                <a:cxn ang="0">
                  <a:pos x="2466" y="1413"/>
                </a:cxn>
                <a:cxn ang="0">
                  <a:pos x="2265" y="1192"/>
                </a:cxn>
                <a:cxn ang="0">
                  <a:pos x="2072" y="993"/>
                </a:cxn>
                <a:cxn ang="0">
                  <a:pos x="1887" y="819"/>
                </a:cxn>
                <a:cxn ang="0">
                  <a:pos x="1710" y="664"/>
                </a:cxn>
                <a:cxn ang="0">
                  <a:pos x="1537" y="528"/>
                </a:cxn>
                <a:cxn ang="0">
                  <a:pos x="1371" y="412"/>
                </a:cxn>
                <a:cxn ang="0">
                  <a:pos x="1207" y="312"/>
                </a:cxn>
                <a:cxn ang="0">
                  <a:pos x="1047" y="230"/>
                </a:cxn>
                <a:cxn ang="0">
                  <a:pos x="888" y="160"/>
                </a:cxn>
                <a:cxn ang="0">
                  <a:pos x="731" y="107"/>
                </a:cxn>
                <a:cxn ang="0">
                  <a:pos x="572" y="65"/>
                </a:cxn>
                <a:cxn ang="0">
                  <a:pos x="413" y="34"/>
                </a:cxn>
                <a:cxn ang="0">
                  <a:pos x="250" y="15"/>
                </a:cxn>
                <a:cxn ang="0">
                  <a:pos x="85" y="4"/>
                </a:cxn>
              </a:cxnLst>
              <a:rect l="0" t="0" r="r" b="b"/>
              <a:pathLst>
                <a:path w="5049" h="2608">
                  <a:moveTo>
                    <a:pt x="5049" y="2324"/>
                  </a:moveTo>
                  <a:lnTo>
                    <a:pt x="5049" y="2324"/>
                  </a:lnTo>
                  <a:lnTo>
                    <a:pt x="5036" y="2334"/>
                  </a:lnTo>
                  <a:lnTo>
                    <a:pt x="5000" y="2361"/>
                  </a:lnTo>
                  <a:lnTo>
                    <a:pt x="4974" y="2379"/>
                  </a:lnTo>
                  <a:lnTo>
                    <a:pt x="4942" y="2398"/>
                  </a:lnTo>
                  <a:lnTo>
                    <a:pt x="4906" y="2421"/>
                  </a:lnTo>
                  <a:lnTo>
                    <a:pt x="4863" y="2443"/>
                  </a:lnTo>
                  <a:lnTo>
                    <a:pt x="4815" y="2468"/>
                  </a:lnTo>
                  <a:lnTo>
                    <a:pt x="4764" y="2492"/>
                  </a:lnTo>
                  <a:lnTo>
                    <a:pt x="4709" y="2514"/>
                  </a:lnTo>
                  <a:lnTo>
                    <a:pt x="4647" y="2537"/>
                  </a:lnTo>
                  <a:lnTo>
                    <a:pt x="4584" y="2556"/>
                  </a:lnTo>
                  <a:lnTo>
                    <a:pt x="4514" y="2574"/>
                  </a:lnTo>
                  <a:lnTo>
                    <a:pt x="4478" y="2581"/>
                  </a:lnTo>
                  <a:lnTo>
                    <a:pt x="4442" y="2589"/>
                  </a:lnTo>
                  <a:lnTo>
                    <a:pt x="4404" y="2593"/>
                  </a:lnTo>
                  <a:lnTo>
                    <a:pt x="4366" y="2598"/>
                  </a:lnTo>
                  <a:lnTo>
                    <a:pt x="4327" y="2603"/>
                  </a:lnTo>
                  <a:lnTo>
                    <a:pt x="4286" y="2605"/>
                  </a:lnTo>
                  <a:lnTo>
                    <a:pt x="4245" y="2606"/>
                  </a:lnTo>
                  <a:lnTo>
                    <a:pt x="4203" y="2608"/>
                  </a:lnTo>
                  <a:lnTo>
                    <a:pt x="4160" y="2606"/>
                  </a:lnTo>
                  <a:lnTo>
                    <a:pt x="4117" y="2603"/>
                  </a:lnTo>
                  <a:lnTo>
                    <a:pt x="4073" y="2600"/>
                  </a:lnTo>
                  <a:lnTo>
                    <a:pt x="4027" y="2593"/>
                  </a:lnTo>
                  <a:lnTo>
                    <a:pt x="3982" y="2587"/>
                  </a:lnTo>
                  <a:lnTo>
                    <a:pt x="3935" y="2577"/>
                  </a:lnTo>
                  <a:lnTo>
                    <a:pt x="3888" y="2566"/>
                  </a:lnTo>
                  <a:lnTo>
                    <a:pt x="3841" y="2555"/>
                  </a:lnTo>
                  <a:lnTo>
                    <a:pt x="3792" y="2540"/>
                  </a:lnTo>
                  <a:lnTo>
                    <a:pt x="3744" y="2522"/>
                  </a:lnTo>
                  <a:lnTo>
                    <a:pt x="3695" y="2505"/>
                  </a:lnTo>
                  <a:lnTo>
                    <a:pt x="3645" y="2484"/>
                  </a:lnTo>
                  <a:lnTo>
                    <a:pt x="3594" y="2459"/>
                  </a:lnTo>
                  <a:lnTo>
                    <a:pt x="3544" y="2434"/>
                  </a:lnTo>
                  <a:lnTo>
                    <a:pt x="3492" y="2406"/>
                  </a:lnTo>
                  <a:lnTo>
                    <a:pt x="3439" y="2375"/>
                  </a:lnTo>
                  <a:lnTo>
                    <a:pt x="3388" y="2343"/>
                  </a:lnTo>
                  <a:lnTo>
                    <a:pt x="3335" y="2308"/>
                  </a:lnTo>
                  <a:lnTo>
                    <a:pt x="3281" y="2269"/>
                  </a:lnTo>
                  <a:lnTo>
                    <a:pt x="3228" y="2229"/>
                  </a:lnTo>
                  <a:lnTo>
                    <a:pt x="3174" y="2183"/>
                  </a:lnTo>
                  <a:lnTo>
                    <a:pt x="3120" y="2137"/>
                  </a:lnTo>
                  <a:lnTo>
                    <a:pt x="3066" y="2086"/>
                  </a:lnTo>
                  <a:lnTo>
                    <a:pt x="3010" y="2035"/>
                  </a:lnTo>
                  <a:lnTo>
                    <a:pt x="2956" y="1978"/>
                  </a:lnTo>
                  <a:lnTo>
                    <a:pt x="2901" y="1919"/>
                  </a:lnTo>
                  <a:lnTo>
                    <a:pt x="2845" y="1856"/>
                  </a:lnTo>
                  <a:lnTo>
                    <a:pt x="2790" y="1789"/>
                  </a:lnTo>
                  <a:lnTo>
                    <a:pt x="2790" y="1789"/>
                  </a:lnTo>
                  <a:lnTo>
                    <a:pt x="2679" y="1659"/>
                  </a:lnTo>
                  <a:lnTo>
                    <a:pt x="2572" y="1533"/>
                  </a:lnTo>
                  <a:lnTo>
                    <a:pt x="2466" y="1413"/>
                  </a:lnTo>
                  <a:lnTo>
                    <a:pt x="2365" y="1299"/>
                  </a:lnTo>
                  <a:lnTo>
                    <a:pt x="2265" y="1192"/>
                  </a:lnTo>
                  <a:lnTo>
                    <a:pt x="2168" y="1090"/>
                  </a:lnTo>
                  <a:lnTo>
                    <a:pt x="2072" y="993"/>
                  </a:lnTo>
                  <a:lnTo>
                    <a:pt x="1979" y="903"/>
                  </a:lnTo>
                  <a:lnTo>
                    <a:pt x="1887" y="819"/>
                  </a:lnTo>
                  <a:lnTo>
                    <a:pt x="1797" y="738"/>
                  </a:lnTo>
                  <a:lnTo>
                    <a:pt x="1710" y="664"/>
                  </a:lnTo>
                  <a:lnTo>
                    <a:pt x="1622" y="593"/>
                  </a:lnTo>
                  <a:lnTo>
                    <a:pt x="1537" y="528"/>
                  </a:lnTo>
                  <a:lnTo>
                    <a:pt x="1453" y="467"/>
                  </a:lnTo>
                  <a:lnTo>
                    <a:pt x="1371" y="412"/>
                  </a:lnTo>
                  <a:lnTo>
                    <a:pt x="1287" y="360"/>
                  </a:lnTo>
                  <a:lnTo>
                    <a:pt x="1207" y="312"/>
                  </a:lnTo>
                  <a:lnTo>
                    <a:pt x="1126" y="268"/>
                  </a:lnTo>
                  <a:lnTo>
                    <a:pt x="1047" y="230"/>
                  </a:lnTo>
                  <a:lnTo>
                    <a:pt x="967" y="192"/>
                  </a:lnTo>
                  <a:lnTo>
                    <a:pt x="888" y="160"/>
                  </a:lnTo>
                  <a:lnTo>
                    <a:pt x="808" y="133"/>
                  </a:lnTo>
                  <a:lnTo>
                    <a:pt x="731" y="107"/>
                  </a:lnTo>
                  <a:lnTo>
                    <a:pt x="652" y="84"/>
                  </a:lnTo>
                  <a:lnTo>
                    <a:pt x="572" y="65"/>
                  </a:lnTo>
                  <a:lnTo>
                    <a:pt x="492" y="49"/>
                  </a:lnTo>
                  <a:lnTo>
                    <a:pt x="413" y="34"/>
                  </a:lnTo>
                  <a:lnTo>
                    <a:pt x="332" y="23"/>
                  </a:lnTo>
                  <a:lnTo>
                    <a:pt x="250" y="15"/>
                  </a:lnTo>
                  <a:lnTo>
                    <a:pt x="168" y="8"/>
                  </a:lnTo>
                  <a:lnTo>
                    <a:pt x="85" y="4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spcBef>
                  <a:spcPct val="50000"/>
                </a:spcBef>
              </a:pPr>
              <a:endParaRPr lang="ko-KR" altLang="en-US" sz="1000" b="1" dirty="0" smtClean="0">
                <a:solidFill>
                  <a:srgbClr val="000000"/>
                </a:solidFill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7422" name="Freeform 62"/>
            <p:cNvSpPr>
              <a:spLocks/>
            </p:cNvSpPr>
            <p:nvPr/>
          </p:nvSpPr>
          <p:spPr bwMode="auto">
            <a:xfrm>
              <a:off x="349" y="742"/>
              <a:ext cx="5081" cy="1267"/>
            </a:xfrm>
            <a:custGeom>
              <a:avLst/>
              <a:gdLst/>
              <a:ahLst/>
              <a:cxnLst>
                <a:cxn ang="0">
                  <a:pos x="5081" y="2233"/>
                </a:cxn>
                <a:cxn ang="0">
                  <a:pos x="5034" y="2270"/>
                </a:cxn>
                <a:cxn ang="0">
                  <a:pos x="4977" y="2309"/>
                </a:cxn>
                <a:cxn ang="0">
                  <a:pos x="4898" y="2355"/>
                </a:cxn>
                <a:cxn ang="0">
                  <a:pos x="4801" y="2405"/>
                </a:cxn>
                <a:cxn ang="0">
                  <a:pos x="4684" y="2454"/>
                </a:cxn>
                <a:cxn ang="0">
                  <a:pos x="4551" y="2494"/>
                </a:cxn>
                <a:cxn ang="0">
                  <a:pos x="4479" y="2509"/>
                </a:cxn>
                <a:cxn ang="0">
                  <a:pos x="4404" y="2522"/>
                </a:cxn>
                <a:cxn ang="0">
                  <a:pos x="4323" y="2530"/>
                </a:cxn>
                <a:cxn ang="0">
                  <a:pos x="4240" y="2533"/>
                </a:cxn>
                <a:cxn ang="0">
                  <a:pos x="4154" y="2531"/>
                </a:cxn>
                <a:cxn ang="0">
                  <a:pos x="4065" y="2523"/>
                </a:cxn>
                <a:cxn ang="0">
                  <a:pos x="3974" y="2509"/>
                </a:cxn>
                <a:cxn ang="0">
                  <a:pos x="3878" y="2488"/>
                </a:cxn>
                <a:cxn ang="0">
                  <a:pos x="3781" y="2459"/>
                </a:cxn>
                <a:cxn ang="0">
                  <a:pos x="3681" y="2420"/>
                </a:cxn>
                <a:cxn ang="0">
                  <a:pos x="3579" y="2373"/>
                </a:cxn>
                <a:cxn ang="0">
                  <a:pos x="3475" y="2317"/>
                </a:cxn>
                <a:cxn ang="0">
                  <a:pos x="3368" y="2250"/>
                </a:cxn>
                <a:cxn ang="0">
                  <a:pos x="3260" y="2171"/>
                </a:cxn>
                <a:cxn ang="0">
                  <a:pos x="3152" y="2082"/>
                </a:cxn>
                <a:cxn ang="0">
                  <a:pos x="3041" y="1982"/>
                </a:cxn>
                <a:cxn ang="0">
                  <a:pos x="2928" y="1868"/>
                </a:cxn>
                <a:cxn ang="0">
                  <a:pos x="2814" y="1742"/>
                </a:cxn>
                <a:cxn ang="0">
                  <a:pos x="2703" y="1611"/>
                </a:cxn>
                <a:cxn ang="0">
                  <a:pos x="2487" y="1369"/>
                </a:cxn>
                <a:cxn ang="0">
                  <a:pos x="2281" y="1151"/>
                </a:cxn>
                <a:cxn ang="0">
                  <a:pos x="2085" y="955"/>
                </a:cxn>
                <a:cxn ang="0">
                  <a:pos x="1898" y="783"/>
                </a:cxn>
                <a:cxn ang="0">
                  <a:pos x="1717" y="631"/>
                </a:cxn>
                <a:cxn ang="0">
                  <a:pos x="1544" y="498"/>
                </a:cxn>
                <a:cxn ang="0">
                  <a:pos x="1376" y="385"/>
                </a:cxn>
                <a:cxn ang="0">
                  <a:pos x="1211" y="289"/>
                </a:cxn>
                <a:cxn ang="0">
                  <a:pos x="1050" y="208"/>
                </a:cxn>
                <a:cxn ang="0">
                  <a:pos x="890" y="143"/>
                </a:cxn>
                <a:cxn ang="0">
                  <a:pos x="732" y="92"/>
                </a:cxn>
                <a:cxn ang="0">
                  <a:pos x="572" y="53"/>
                </a:cxn>
                <a:cxn ang="0">
                  <a:pos x="412" y="25"/>
                </a:cxn>
                <a:cxn ang="0">
                  <a:pos x="250" y="8"/>
                </a:cxn>
                <a:cxn ang="0">
                  <a:pos x="85" y="1"/>
                </a:cxn>
              </a:cxnLst>
              <a:rect l="0" t="0" r="r" b="b"/>
              <a:pathLst>
                <a:path w="5081" h="2533">
                  <a:moveTo>
                    <a:pt x="5081" y="2233"/>
                  </a:moveTo>
                  <a:lnTo>
                    <a:pt x="5081" y="2233"/>
                  </a:lnTo>
                  <a:lnTo>
                    <a:pt x="5070" y="2242"/>
                  </a:lnTo>
                  <a:lnTo>
                    <a:pt x="5034" y="2270"/>
                  </a:lnTo>
                  <a:lnTo>
                    <a:pt x="5008" y="2288"/>
                  </a:lnTo>
                  <a:lnTo>
                    <a:pt x="4977" y="2309"/>
                  </a:lnTo>
                  <a:lnTo>
                    <a:pt x="4940" y="2333"/>
                  </a:lnTo>
                  <a:lnTo>
                    <a:pt x="4898" y="2355"/>
                  </a:lnTo>
                  <a:lnTo>
                    <a:pt x="4852" y="2381"/>
                  </a:lnTo>
                  <a:lnTo>
                    <a:pt x="4801" y="2405"/>
                  </a:lnTo>
                  <a:lnTo>
                    <a:pt x="4744" y="2430"/>
                  </a:lnTo>
                  <a:lnTo>
                    <a:pt x="4684" y="2454"/>
                  </a:lnTo>
                  <a:lnTo>
                    <a:pt x="4621" y="2475"/>
                  </a:lnTo>
                  <a:lnTo>
                    <a:pt x="4551" y="2494"/>
                  </a:lnTo>
                  <a:lnTo>
                    <a:pt x="4516" y="2502"/>
                  </a:lnTo>
                  <a:lnTo>
                    <a:pt x="4479" y="2509"/>
                  </a:lnTo>
                  <a:lnTo>
                    <a:pt x="4441" y="2517"/>
                  </a:lnTo>
                  <a:lnTo>
                    <a:pt x="4404" y="2522"/>
                  </a:lnTo>
                  <a:lnTo>
                    <a:pt x="4364" y="2526"/>
                  </a:lnTo>
                  <a:lnTo>
                    <a:pt x="4323" y="2530"/>
                  </a:lnTo>
                  <a:lnTo>
                    <a:pt x="4283" y="2533"/>
                  </a:lnTo>
                  <a:lnTo>
                    <a:pt x="4240" y="2533"/>
                  </a:lnTo>
                  <a:lnTo>
                    <a:pt x="4198" y="2533"/>
                  </a:lnTo>
                  <a:lnTo>
                    <a:pt x="4154" y="2531"/>
                  </a:lnTo>
                  <a:lnTo>
                    <a:pt x="4110" y="2528"/>
                  </a:lnTo>
                  <a:lnTo>
                    <a:pt x="4065" y="2523"/>
                  </a:lnTo>
                  <a:lnTo>
                    <a:pt x="4019" y="2517"/>
                  </a:lnTo>
                  <a:lnTo>
                    <a:pt x="3974" y="2509"/>
                  </a:lnTo>
                  <a:lnTo>
                    <a:pt x="3926" y="2499"/>
                  </a:lnTo>
                  <a:lnTo>
                    <a:pt x="3878" y="2488"/>
                  </a:lnTo>
                  <a:lnTo>
                    <a:pt x="3829" y="2473"/>
                  </a:lnTo>
                  <a:lnTo>
                    <a:pt x="3781" y="2459"/>
                  </a:lnTo>
                  <a:lnTo>
                    <a:pt x="3731" y="2439"/>
                  </a:lnTo>
                  <a:lnTo>
                    <a:pt x="3681" y="2420"/>
                  </a:lnTo>
                  <a:lnTo>
                    <a:pt x="3631" y="2397"/>
                  </a:lnTo>
                  <a:lnTo>
                    <a:pt x="3579" y="2373"/>
                  </a:lnTo>
                  <a:lnTo>
                    <a:pt x="3526" y="2346"/>
                  </a:lnTo>
                  <a:lnTo>
                    <a:pt x="3475" y="2317"/>
                  </a:lnTo>
                  <a:lnTo>
                    <a:pt x="3421" y="2284"/>
                  </a:lnTo>
                  <a:lnTo>
                    <a:pt x="3368" y="2250"/>
                  </a:lnTo>
                  <a:lnTo>
                    <a:pt x="3314" y="2212"/>
                  </a:lnTo>
                  <a:lnTo>
                    <a:pt x="3260" y="2171"/>
                  </a:lnTo>
                  <a:lnTo>
                    <a:pt x="3206" y="2129"/>
                  </a:lnTo>
                  <a:lnTo>
                    <a:pt x="3152" y="2082"/>
                  </a:lnTo>
                  <a:lnTo>
                    <a:pt x="3096" y="2034"/>
                  </a:lnTo>
                  <a:lnTo>
                    <a:pt x="3041" y="1982"/>
                  </a:lnTo>
                  <a:lnTo>
                    <a:pt x="2984" y="1926"/>
                  </a:lnTo>
                  <a:lnTo>
                    <a:pt x="2928" y="1868"/>
                  </a:lnTo>
                  <a:lnTo>
                    <a:pt x="2871" y="1806"/>
                  </a:lnTo>
                  <a:lnTo>
                    <a:pt x="2814" y="1742"/>
                  </a:lnTo>
                  <a:lnTo>
                    <a:pt x="2814" y="1742"/>
                  </a:lnTo>
                  <a:lnTo>
                    <a:pt x="2703" y="1611"/>
                  </a:lnTo>
                  <a:lnTo>
                    <a:pt x="2593" y="1487"/>
                  </a:lnTo>
                  <a:lnTo>
                    <a:pt x="2487" y="1369"/>
                  </a:lnTo>
                  <a:lnTo>
                    <a:pt x="2382" y="1256"/>
                  </a:lnTo>
                  <a:lnTo>
                    <a:pt x="2281" y="1151"/>
                  </a:lnTo>
                  <a:lnTo>
                    <a:pt x="2182" y="1051"/>
                  </a:lnTo>
                  <a:lnTo>
                    <a:pt x="2085" y="955"/>
                  </a:lnTo>
                  <a:lnTo>
                    <a:pt x="1991" y="867"/>
                  </a:lnTo>
                  <a:lnTo>
                    <a:pt x="1898" y="783"/>
                  </a:lnTo>
                  <a:lnTo>
                    <a:pt x="1808" y="705"/>
                  </a:lnTo>
                  <a:lnTo>
                    <a:pt x="1717" y="631"/>
                  </a:lnTo>
                  <a:lnTo>
                    <a:pt x="1630" y="563"/>
                  </a:lnTo>
                  <a:lnTo>
                    <a:pt x="1544" y="498"/>
                  </a:lnTo>
                  <a:lnTo>
                    <a:pt x="1459" y="439"/>
                  </a:lnTo>
                  <a:lnTo>
                    <a:pt x="1376" y="385"/>
                  </a:lnTo>
                  <a:lnTo>
                    <a:pt x="1292" y="334"/>
                  </a:lnTo>
                  <a:lnTo>
                    <a:pt x="1211" y="289"/>
                  </a:lnTo>
                  <a:lnTo>
                    <a:pt x="1130" y="247"/>
                  </a:lnTo>
                  <a:lnTo>
                    <a:pt x="1050" y="208"/>
                  </a:lnTo>
                  <a:lnTo>
                    <a:pt x="969" y="174"/>
                  </a:lnTo>
                  <a:lnTo>
                    <a:pt x="890" y="143"/>
                  </a:lnTo>
                  <a:lnTo>
                    <a:pt x="811" y="116"/>
                  </a:lnTo>
                  <a:lnTo>
                    <a:pt x="732" y="92"/>
                  </a:lnTo>
                  <a:lnTo>
                    <a:pt x="651" y="71"/>
                  </a:lnTo>
                  <a:lnTo>
                    <a:pt x="572" y="53"/>
                  </a:lnTo>
                  <a:lnTo>
                    <a:pt x="493" y="37"/>
                  </a:lnTo>
                  <a:lnTo>
                    <a:pt x="412" y="25"/>
                  </a:lnTo>
                  <a:lnTo>
                    <a:pt x="332" y="16"/>
                  </a:lnTo>
                  <a:lnTo>
                    <a:pt x="250" y="8"/>
                  </a:lnTo>
                  <a:lnTo>
                    <a:pt x="168" y="3"/>
                  </a:lnTo>
                  <a:lnTo>
                    <a:pt x="85" y="1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spcBef>
                  <a:spcPct val="50000"/>
                </a:spcBef>
              </a:pPr>
              <a:endParaRPr lang="ko-KR" altLang="en-US" sz="1000" b="1" dirty="0" smtClean="0">
                <a:solidFill>
                  <a:srgbClr val="000000"/>
                </a:solidFill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7423" name="Freeform 63"/>
            <p:cNvSpPr>
              <a:spLocks/>
            </p:cNvSpPr>
            <p:nvPr/>
          </p:nvSpPr>
          <p:spPr bwMode="auto">
            <a:xfrm>
              <a:off x="361" y="765"/>
              <a:ext cx="5115" cy="1230"/>
            </a:xfrm>
            <a:custGeom>
              <a:avLst/>
              <a:gdLst/>
              <a:ahLst/>
              <a:cxnLst>
                <a:cxn ang="0">
                  <a:pos x="5115" y="2141"/>
                </a:cxn>
                <a:cxn ang="0">
                  <a:pos x="5068" y="2180"/>
                </a:cxn>
                <a:cxn ang="0">
                  <a:pos x="5011" y="2220"/>
                </a:cxn>
                <a:cxn ang="0">
                  <a:pos x="4933" y="2268"/>
                </a:cxn>
                <a:cxn ang="0">
                  <a:pos x="4836" y="2320"/>
                </a:cxn>
                <a:cxn ang="0">
                  <a:pos x="4721" y="2370"/>
                </a:cxn>
                <a:cxn ang="0">
                  <a:pos x="4589" y="2414"/>
                </a:cxn>
                <a:cxn ang="0">
                  <a:pos x="4517" y="2431"/>
                </a:cxn>
                <a:cxn ang="0">
                  <a:pos x="4442" y="2444"/>
                </a:cxn>
                <a:cxn ang="0">
                  <a:pos x="4361" y="2456"/>
                </a:cxn>
                <a:cxn ang="0">
                  <a:pos x="4279" y="2460"/>
                </a:cxn>
                <a:cxn ang="0">
                  <a:pos x="4193" y="2460"/>
                </a:cxn>
                <a:cxn ang="0">
                  <a:pos x="4103" y="2454"/>
                </a:cxn>
                <a:cxn ang="0">
                  <a:pos x="4012" y="2441"/>
                </a:cxn>
                <a:cxn ang="0">
                  <a:pos x="3916" y="2422"/>
                </a:cxn>
                <a:cxn ang="0">
                  <a:pos x="3819" y="2394"/>
                </a:cxn>
                <a:cxn ang="0">
                  <a:pos x="3717" y="2357"/>
                </a:cxn>
                <a:cxn ang="0">
                  <a:pos x="3614" y="2312"/>
                </a:cxn>
                <a:cxn ang="0">
                  <a:pos x="3510" y="2257"/>
                </a:cxn>
                <a:cxn ang="0">
                  <a:pos x="3402" y="2192"/>
                </a:cxn>
                <a:cxn ang="0">
                  <a:pos x="3294" y="2117"/>
                </a:cxn>
                <a:cxn ang="0">
                  <a:pos x="3183" y="2029"/>
                </a:cxn>
                <a:cxn ang="0">
                  <a:pos x="3070" y="1931"/>
                </a:cxn>
                <a:cxn ang="0">
                  <a:pos x="2956" y="1818"/>
                </a:cxn>
                <a:cxn ang="0">
                  <a:pos x="2841" y="1694"/>
                </a:cxn>
                <a:cxn ang="0">
                  <a:pos x="2727" y="1564"/>
                </a:cxn>
                <a:cxn ang="0">
                  <a:pos x="2508" y="1325"/>
                </a:cxn>
                <a:cxn ang="0">
                  <a:pos x="2300" y="1111"/>
                </a:cxn>
                <a:cxn ang="0">
                  <a:pos x="2101" y="918"/>
                </a:cxn>
                <a:cxn ang="0">
                  <a:pos x="1911" y="749"/>
                </a:cxn>
                <a:cxn ang="0">
                  <a:pos x="1728" y="600"/>
                </a:cxn>
                <a:cxn ang="0">
                  <a:pos x="1553" y="470"/>
                </a:cxn>
                <a:cxn ang="0">
                  <a:pos x="1382" y="360"/>
                </a:cxn>
                <a:cxn ang="0">
                  <a:pos x="1215" y="266"/>
                </a:cxn>
                <a:cxn ang="0">
                  <a:pos x="1053" y="189"/>
                </a:cxn>
                <a:cxn ang="0">
                  <a:pos x="892" y="126"/>
                </a:cxn>
                <a:cxn ang="0">
                  <a:pos x="733" y="77"/>
                </a:cxn>
                <a:cxn ang="0">
                  <a:pos x="574" y="42"/>
                </a:cxn>
                <a:cxn ang="0">
                  <a:pos x="413" y="17"/>
                </a:cxn>
                <a:cxn ang="0">
                  <a:pos x="250" y="3"/>
                </a:cxn>
                <a:cxn ang="0">
                  <a:pos x="85" y="0"/>
                </a:cxn>
              </a:cxnLst>
              <a:rect l="0" t="0" r="r" b="b"/>
              <a:pathLst>
                <a:path w="5115" h="2460">
                  <a:moveTo>
                    <a:pt x="5115" y="2141"/>
                  </a:moveTo>
                  <a:lnTo>
                    <a:pt x="5115" y="2141"/>
                  </a:lnTo>
                  <a:lnTo>
                    <a:pt x="5104" y="2150"/>
                  </a:lnTo>
                  <a:lnTo>
                    <a:pt x="5068" y="2180"/>
                  </a:lnTo>
                  <a:lnTo>
                    <a:pt x="5043" y="2197"/>
                  </a:lnTo>
                  <a:lnTo>
                    <a:pt x="5011" y="2220"/>
                  </a:lnTo>
                  <a:lnTo>
                    <a:pt x="4975" y="2244"/>
                  </a:lnTo>
                  <a:lnTo>
                    <a:pt x="4933" y="2268"/>
                  </a:lnTo>
                  <a:lnTo>
                    <a:pt x="4888" y="2294"/>
                  </a:lnTo>
                  <a:lnTo>
                    <a:pt x="4836" y="2320"/>
                  </a:lnTo>
                  <a:lnTo>
                    <a:pt x="4781" y="2346"/>
                  </a:lnTo>
                  <a:lnTo>
                    <a:pt x="4721" y="2370"/>
                  </a:lnTo>
                  <a:lnTo>
                    <a:pt x="4657" y="2393"/>
                  </a:lnTo>
                  <a:lnTo>
                    <a:pt x="4589" y="2414"/>
                  </a:lnTo>
                  <a:lnTo>
                    <a:pt x="4554" y="2423"/>
                  </a:lnTo>
                  <a:lnTo>
                    <a:pt x="4517" y="2431"/>
                  </a:lnTo>
                  <a:lnTo>
                    <a:pt x="4479" y="2438"/>
                  </a:lnTo>
                  <a:lnTo>
                    <a:pt x="4442" y="2444"/>
                  </a:lnTo>
                  <a:lnTo>
                    <a:pt x="4402" y="2451"/>
                  </a:lnTo>
                  <a:lnTo>
                    <a:pt x="4361" y="2456"/>
                  </a:lnTo>
                  <a:lnTo>
                    <a:pt x="4321" y="2459"/>
                  </a:lnTo>
                  <a:lnTo>
                    <a:pt x="4279" y="2460"/>
                  </a:lnTo>
                  <a:lnTo>
                    <a:pt x="4236" y="2460"/>
                  </a:lnTo>
                  <a:lnTo>
                    <a:pt x="4193" y="2460"/>
                  </a:lnTo>
                  <a:lnTo>
                    <a:pt x="4149" y="2457"/>
                  </a:lnTo>
                  <a:lnTo>
                    <a:pt x="4103" y="2454"/>
                  </a:lnTo>
                  <a:lnTo>
                    <a:pt x="4057" y="2448"/>
                  </a:lnTo>
                  <a:lnTo>
                    <a:pt x="4012" y="2441"/>
                  </a:lnTo>
                  <a:lnTo>
                    <a:pt x="3964" y="2431"/>
                  </a:lnTo>
                  <a:lnTo>
                    <a:pt x="3916" y="2422"/>
                  </a:lnTo>
                  <a:lnTo>
                    <a:pt x="3867" y="2409"/>
                  </a:lnTo>
                  <a:lnTo>
                    <a:pt x="3819" y="2394"/>
                  </a:lnTo>
                  <a:lnTo>
                    <a:pt x="3769" y="2377"/>
                  </a:lnTo>
                  <a:lnTo>
                    <a:pt x="3717" y="2357"/>
                  </a:lnTo>
                  <a:lnTo>
                    <a:pt x="3666" y="2336"/>
                  </a:lnTo>
                  <a:lnTo>
                    <a:pt x="3614" y="2312"/>
                  </a:lnTo>
                  <a:lnTo>
                    <a:pt x="3563" y="2286"/>
                  </a:lnTo>
                  <a:lnTo>
                    <a:pt x="3510" y="2257"/>
                  </a:lnTo>
                  <a:lnTo>
                    <a:pt x="3456" y="2226"/>
                  </a:lnTo>
                  <a:lnTo>
                    <a:pt x="3402" y="2192"/>
                  </a:lnTo>
                  <a:lnTo>
                    <a:pt x="3348" y="2155"/>
                  </a:lnTo>
                  <a:lnTo>
                    <a:pt x="3294" y="2117"/>
                  </a:lnTo>
                  <a:lnTo>
                    <a:pt x="3238" y="2075"/>
                  </a:lnTo>
                  <a:lnTo>
                    <a:pt x="3183" y="2029"/>
                  </a:lnTo>
                  <a:lnTo>
                    <a:pt x="3127" y="1981"/>
                  </a:lnTo>
                  <a:lnTo>
                    <a:pt x="3070" y="1931"/>
                  </a:lnTo>
                  <a:lnTo>
                    <a:pt x="3013" y="1876"/>
                  </a:lnTo>
                  <a:lnTo>
                    <a:pt x="2956" y="1818"/>
                  </a:lnTo>
                  <a:lnTo>
                    <a:pt x="2899" y="1756"/>
                  </a:lnTo>
                  <a:lnTo>
                    <a:pt x="2841" y="1694"/>
                  </a:lnTo>
                  <a:lnTo>
                    <a:pt x="2841" y="1694"/>
                  </a:lnTo>
                  <a:lnTo>
                    <a:pt x="2727" y="1564"/>
                  </a:lnTo>
                  <a:lnTo>
                    <a:pt x="2616" y="1442"/>
                  </a:lnTo>
                  <a:lnTo>
                    <a:pt x="2508" y="1325"/>
                  </a:lnTo>
                  <a:lnTo>
                    <a:pt x="2402" y="1214"/>
                  </a:lnTo>
                  <a:lnTo>
                    <a:pt x="2300" y="1111"/>
                  </a:lnTo>
                  <a:lnTo>
                    <a:pt x="2198" y="1012"/>
                  </a:lnTo>
                  <a:lnTo>
                    <a:pt x="2101" y="918"/>
                  </a:lnTo>
                  <a:lnTo>
                    <a:pt x="2004" y="831"/>
                  </a:lnTo>
                  <a:lnTo>
                    <a:pt x="1911" y="749"/>
                  </a:lnTo>
                  <a:lnTo>
                    <a:pt x="1818" y="671"/>
                  </a:lnTo>
                  <a:lnTo>
                    <a:pt x="1728" y="600"/>
                  </a:lnTo>
                  <a:lnTo>
                    <a:pt x="1639" y="533"/>
                  </a:lnTo>
                  <a:lnTo>
                    <a:pt x="1553" y="470"/>
                  </a:lnTo>
                  <a:lnTo>
                    <a:pt x="1467" y="413"/>
                  </a:lnTo>
                  <a:lnTo>
                    <a:pt x="1382" y="360"/>
                  </a:lnTo>
                  <a:lnTo>
                    <a:pt x="1299" y="310"/>
                  </a:lnTo>
                  <a:lnTo>
                    <a:pt x="1215" y="266"/>
                  </a:lnTo>
                  <a:lnTo>
                    <a:pt x="1133" y="224"/>
                  </a:lnTo>
                  <a:lnTo>
                    <a:pt x="1053" y="189"/>
                  </a:lnTo>
                  <a:lnTo>
                    <a:pt x="972" y="155"/>
                  </a:lnTo>
                  <a:lnTo>
                    <a:pt x="892" y="126"/>
                  </a:lnTo>
                  <a:lnTo>
                    <a:pt x="813" y="100"/>
                  </a:lnTo>
                  <a:lnTo>
                    <a:pt x="733" y="77"/>
                  </a:lnTo>
                  <a:lnTo>
                    <a:pt x="653" y="58"/>
                  </a:lnTo>
                  <a:lnTo>
                    <a:pt x="574" y="42"/>
                  </a:lnTo>
                  <a:lnTo>
                    <a:pt x="493" y="29"/>
                  </a:lnTo>
                  <a:lnTo>
                    <a:pt x="413" y="17"/>
                  </a:lnTo>
                  <a:lnTo>
                    <a:pt x="332" y="9"/>
                  </a:lnTo>
                  <a:lnTo>
                    <a:pt x="250" y="3"/>
                  </a:lnTo>
                  <a:lnTo>
                    <a:pt x="168" y="0"/>
                  </a:lnTo>
                  <a:lnTo>
                    <a:pt x="85" y="0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spcBef>
                  <a:spcPct val="50000"/>
                </a:spcBef>
              </a:pPr>
              <a:endParaRPr lang="ko-KR" altLang="en-US" sz="1000" b="1" dirty="0" smtClean="0">
                <a:solidFill>
                  <a:srgbClr val="000000"/>
                </a:solidFill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7424" name="Freeform 64"/>
            <p:cNvSpPr>
              <a:spLocks/>
            </p:cNvSpPr>
            <p:nvPr/>
          </p:nvSpPr>
          <p:spPr bwMode="auto">
            <a:xfrm>
              <a:off x="375" y="787"/>
              <a:ext cx="5147" cy="1195"/>
            </a:xfrm>
            <a:custGeom>
              <a:avLst/>
              <a:gdLst/>
              <a:ahLst/>
              <a:cxnLst>
                <a:cxn ang="0">
                  <a:pos x="5147" y="2049"/>
                </a:cxn>
                <a:cxn ang="0">
                  <a:pos x="5100" y="2090"/>
                </a:cxn>
                <a:cxn ang="0">
                  <a:pos x="5043" y="2132"/>
                </a:cxn>
                <a:cxn ang="0">
                  <a:pos x="4967" y="2182"/>
                </a:cxn>
                <a:cxn ang="0">
                  <a:pos x="4871" y="2237"/>
                </a:cxn>
                <a:cxn ang="0">
                  <a:pos x="4756" y="2288"/>
                </a:cxn>
                <a:cxn ang="0">
                  <a:pos x="4624" y="2335"/>
                </a:cxn>
                <a:cxn ang="0">
                  <a:pos x="4553" y="2355"/>
                </a:cxn>
                <a:cxn ang="0">
                  <a:pos x="4477" y="2369"/>
                </a:cxn>
                <a:cxn ang="0">
                  <a:pos x="4397" y="2382"/>
                </a:cxn>
                <a:cxn ang="0">
                  <a:pos x="4314" y="2388"/>
                </a:cxn>
                <a:cxn ang="0">
                  <a:pos x="4228" y="2390"/>
                </a:cxn>
                <a:cxn ang="0">
                  <a:pos x="4139" y="2385"/>
                </a:cxn>
                <a:cxn ang="0">
                  <a:pos x="4046" y="2374"/>
                </a:cxn>
                <a:cxn ang="0">
                  <a:pos x="3952" y="2356"/>
                </a:cxn>
                <a:cxn ang="0">
                  <a:pos x="3853" y="2330"/>
                </a:cxn>
                <a:cxn ang="0">
                  <a:pos x="3752" y="2296"/>
                </a:cxn>
                <a:cxn ang="0">
                  <a:pos x="3648" y="2253"/>
                </a:cxn>
                <a:cxn ang="0">
                  <a:pos x="3542" y="2200"/>
                </a:cxn>
                <a:cxn ang="0">
                  <a:pos x="3434" y="2137"/>
                </a:cxn>
                <a:cxn ang="0">
                  <a:pos x="3324" y="2064"/>
                </a:cxn>
                <a:cxn ang="0">
                  <a:pos x="3212" y="1978"/>
                </a:cxn>
                <a:cxn ang="0">
                  <a:pos x="3098" y="1880"/>
                </a:cxn>
                <a:cxn ang="0">
                  <a:pos x="2983" y="1770"/>
                </a:cxn>
                <a:cxn ang="0">
                  <a:pos x="2866" y="1646"/>
                </a:cxn>
                <a:cxn ang="0">
                  <a:pos x="2749" y="1520"/>
                </a:cxn>
                <a:cxn ang="0">
                  <a:pos x="2527" y="1284"/>
                </a:cxn>
                <a:cxn ang="0">
                  <a:pos x="2315" y="1072"/>
                </a:cxn>
                <a:cxn ang="0">
                  <a:pos x="2113" y="884"/>
                </a:cxn>
                <a:cxn ang="0">
                  <a:pos x="1920" y="717"/>
                </a:cxn>
                <a:cxn ang="0">
                  <a:pos x="1736" y="570"/>
                </a:cxn>
                <a:cxn ang="0">
                  <a:pos x="1558" y="444"/>
                </a:cxn>
                <a:cxn ang="0">
                  <a:pos x="1386" y="336"/>
                </a:cxn>
                <a:cxn ang="0">
                  <a:pos x="1219" y="246"/>
                </a:cxn>
                <a:cxn ang="0">
                  <a:pos x="1055" y="170"/>
                </a:cxn>
                <a:cxn ang="0">
                  <a:pos x="893" y="112"/>
                </a:cxn>
                <a:cxn ang="0">
                  <a:pos x="733" y="65"/>
                </a:cxn>
                <a:cxn ang="0">
                  <a:pos x="574" y="33"/>
                </a:cxn>
                <a:cxn ang="0">
                  <a:pos x="413" y="12"/>
                </a:cxn>
                <a:cxn ang="0">
                  <a:pos x="250" y="2"/>
                </a:cxn>
                <a:cxn ang="0">
                  <a:pos x="85" y="0"/>
                </a:cxn>
              </a:cxnLst>
              <a:rect l="0" t="0" r="r" b="b"/>
              <a:pathLst>
                <a:path w="5147" h="2390">
                  <a:moveTo>
                    <a:pt x="5147" y="2049"/>
                  </a:moveTo>
                  <a:lnTo>
                    <a:pt x="5147" y="2049"/>
                  </a:lnTo>
                  <a:lnTo>
                    <a:pt x="5135" y="2061"/>
                  </a:lnTo>
                  <a:lnTo>
                    <a:pt x="5100" y="2090"/>
                  </a:lnTo>
                  <a:lnTo>
                    <a:pt x="5075" y="2109"/>
                  </a:lnTo>
                  <a:lnTo>
                    <a:pt x="5043" y="2132"/>
                  </a:lnTo>
                  <a:lnTo>
                    <a:pt x="5008" y="2156"/>
                  </a:lnTo>
                  <a:lnTo>
                    <a:pt x="4967" y="2182"/>
                  </a:lnTo>
                  <a:lnTo>
                    <a:pt x="4921" y="2209"/>
                  </a:lnTo>
                  <a:lnTo>
                    <a:pt x="4871" y="2237"/>
                  </a:lnTo>
                  <a:lnTo>
                    <a:pt x="4815" y="2262"/>
                  </a:lnTo>
                  <a:lnTo>
                    <a:pt x="4756" y="2288"/>
                  </a:lnTo>
                  <a:lnTo>
                    <a:pt x="4692" y="2313"/>
                  </a:lnTo>
                  <a:lnTo>
                    <a:pt x="4624" y="2335"/>
                  </a:lnTo>
                  <a:lnTo>
                    <a:pt x="4589" y="2345"/>
                  </a:lnTo>
                  <a:lnTo>
                    <a:pt x="4553" y="2355"/>
                  </a:lnTo>
                  <a:lnTo>
                    <a:pt x="4515" y="2363"/>
                  </a:lnTo>
                  <a:lnTo>
                    <a:pt x="4477" y="2369"/>
                  </a:lnTo>
                  <a:lnTo>
                    <a:pt x="4438" y="2376"/>
                  </a:lnTo>
                  <a:lnTo>
                    <a:pt x="4397" y="2382"/>
                  </a:lnTo>
                  <a:lnTo>
                    <a:pt x="4357" y="2385"/>
                  </a:lnTo>
                  <a:lnTo>
                    <a:pt x="4314" y="2388"/>
                  </a:lnTo>
                  <a:lnTo>
                    <a:pt x="4272" y="2390"/>
                  </a:lnTo>
                  <a:lnTo>
                    <a:pt x="4228" y="2390"/>
                  </a:lnTo>
                  <a:lnTo>
                    <a:pt x="4184" y="2388"/>
                  </a:lnTo>
                  <a:lnTo>
                    <a:pt x="4139" y="2385"/>
                  </a:lnTo>
                  <a:lnTo>
                    <a:pt x="4093" y="2380"/>
                  </a:lnTo>
                  <a:lnTo>
                    <a:pt x="4046" y="2374"/>
                  </a:lnTo>
                  <a:lnTo>
                    <a:pt x="3999" y="2366"/>
                  </a:lnTo>
                  <a:lnTo>
                    <a:pt x="3952" y="2356"/>
                  </a:lnTo>
                  <a:lnTo>
                    <a:pt x="3902" y="2345"/>
                  </a:lnTo>
                  <a:lnTo>
                    <a:pt x="3853" y="2330"/>
                  </a:lnTo>
                  <a:lnTo>
                    <a:pt x="3803" y="2314"/>
                  </a:lnTo>
                  <a:lnTo>
                    <a:pt x="3752" y="2296"/>
                  </a:lnTo>
                  <a:lnTo>
                    <a:pt x="3700" y="2275"/>
                  </a:lnTo>
                  <a:lnTo>
                    <a:pt x="3648" y="2253"/>
                  </a:lnTo>
                  <a:lnTo>
                    <a:pt x="3596" y="2229"/>
                  </a:lnTo>
                  <a:lnTo>
                    <a:pt x="3542" y="2200"/>
                  </a:lnTo>
                  <a:lnTo>
                    <a:pt x="3489" y="2170"/>
                  </a:lnTo>
                  <a:lnTo>
                    <a:pt x="3434" y="2137"/>
                  </a:lnTo>
                  <a:lnTo>
                    <a:pt x="3380" y="2101"/>
                  </a:lnTo>
                  <a:lnTo>
                    <a:pt x="3324" y="2064"/>
                  </a:lnTo>
                  <a:lnTo>
                    <a:pt x="3269" y="2022"/>
                  </a:lnTo>
                  <a:lnTo>
                    <a:pt x="3212" y="1978"/>
                  </a:lnTo>
                  <a:lnTo>
                    <a:pt x="3156" y="1930"/>
                  </a:lnTo>
                  <a:lnTo>
                    <a:pt x="3098" y="1880"/>
                  </a:lnTo>
                  <a:lnTo>
                    <a:pt x="3041" y="1827"/>
                  </a:lnTo>
                  <a:lnTo>
                    <a:pt x="2983" y="1770"/>
                  </a:lnTo>
                  <a:lnTo>
                    <a:pt x="2924" y="1710"/>
                  </a:lnTo>
                  <a:lnTo>
                    <a:pt x="2866" y="1646"/>
                  </a:lnTo>
                  <a:lnTo>
                    <a:pt x="2866" y="1646"/>
                  </a:lnTo>
                  <a:lnTo>
                    <a:pt x="2749" y="1520"/>
                  </a:lnTo>
                  <a:lnTo>
                    <a:pt x="2637" y="1399"/>
                  </a:lnTo>
                  <a:lnTo>
                    <a:pt x="2527" y="1284"/>
                  </a:lnTo>
                  <a:lnTo>
                    <a:pt x="2419" y="1174"/>
                  </a:lnTo>
                  <a:lnTo>
                    <a:pt x="2315" y="1072"/>
                  </a:lnTo>
                  <a:lnTo>
                    <a:pt x="2213" y="976"/>
                  </a:lnTo>
                  <a:lnTo>
                    <a:pt x="2113" y="884"/>
                  </a:lnTo>
                  <a:lnTo>
                    <a:pt x="2016" y="798"/>
                  </a:lnTo>
                  <a:lnTo>
                    <a:pt x="1920" y="717"/>
                  </a:lnTo>
                  <a:lnTo>
                    <a:pt x="1827" y="641"/>
                  </a:lnTo>
                  <a:lnTo>
                    <a:pt x="1736" y="570"/>
                  </a:lnTo>
                  <a:lnTo>
                    <a:pt x="1647" y="504"/>
                  </a:lnTo>
                  <a:lnTo>
                    <a:pt x="1558" y="444"/>
                  </a:lnTo>
                  <a:lnTo>
                    <a:pt x="1472" y="388"/>
                  </a:lnTo>
                  <a:lnTo>
                    <a:pt x="1386" y="336"/>
                  </a:lnTo>
                  <a:lnTo>
                    <a:pt x="1303" y="288"/>
                  </a:lnTo>
                  <a:lnTo>
                    <a:pt x="1219" y="246"/>
                  </a:lnTo>
                  <a:lnTo>
                    <a:pt x="1136" y="205"/>
                  </a:lnTo>
                  <a:lnTo>
                    <a:pt x="1055" y="170"/>
                  </a:lnTo>
                  <a:lnTo>
                    <a:pt x="974" y="139"/>
                  </a:lnTo>
                  <a:lnTo>
                    <a:pt x="893" y="112"/>
                  </a:lnTo>
                  <a:lnTo>
                    <a:pt x="814" y="88"/>
                  </a:lnTo>
                  <a:lnTo>
                    <a:pt x="733" y="65"/>
                  </a:lnTo>
                  <a:lnTo>
                    <a:pt x="653" y="47"/>
                  </a:lnTo>
                  <a:lnTo>
                    <a:pt x="574" y="33"/>
                  </a:lnTo>
                  <a:lnTo>
                    <a:pt x="493" y="21"/>
                  </a:lnTo>
                  <a:lnTo>
                    <a:pt x="413" y="12"/>
                  </a:lnTo>
                  <a:lnTo>
                    <a:pt x="332" y="5"/>
                  </a:lnTo>
                  <a:lnTo>
                    <a:pt x="250" y="2"/>
                  </a:lnTo>
                  <a:lnTo>
                    <a:pt x="168" y="0"/>
                  </a:lnTo>
                  <a:lnTo>
                    <a:pt x="85" y="0"/>
                  </a:lnTo>
                  <a:lnTo>
                    <a:pt x="0" y="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spcBef>
                  <a:spcPct val="50000"/>
                </a:spcBef>
              </a:pPr>
              <a:endParaRPr lang="ko-KR" altLang="en-US" sz="1000" b="1" dirty="0" smtClean="0">
                <a:solidFill>
                  <a:srgbClr val="000000"/>
                </a:solidFill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7425" name="Freeform 65"/>
            <p:cNvSpPr>
              <a:spLocks/>
            </p:cNvSpPr>
            <p:nvPr/>
          </p:nvSpPr>
          <p:spPr bwMode="auto">
            <a:xfrm>
              <a:off x="389" y="808"/>
              <a:ext cx="5176" cy="1160"/>
            </a:xfrm>
            <a:custGeom>
              <a:avLst/>
              <a:gdLst/>
              <a:ahLst/>
              <a:cxnLst>
                <a:cxn ang="0">
                  <a:pos x="5176" y="1959"/>
                </a:cxn>
                <a:cxn ang="0">
                  <a:pos x="5130" y="2001"/>
                </a:cxn>
                <a:cxn ang="0">
                  <a:pos x="5075" y="2044"/>
                </a:cxn>
                <a:cxn ang="0">
                  <a:pos x="4998" y="2096"/>
                </a:cxn>
                <a:cxn ang="0">
                  <a:pos x="4903" y="2153"/>
                </a:cxn>
                <a:cxn ang="0">
                  <a:pos x="4790" y="2208"/>
                </a:cxn>
                <a:cxn ang="0">
                  <a:pos x="4658" y="2258"/>
                </a:cxn>
                <a:cxn ang="0">
                  <a:pos x="4587" y="2277"/>
                </a:cxn>
                <a:cxn ang="0">
                  <a:pos x="4513" y="2295"/>
                </a:cxn>
                <a:cxn ang="0">
                  <a:pos x="4433" y="2308"/>
                </a:cxn>
                <a:cxn ang="0">
                  <a:pos x="4350" y="2317"/>
                </a:cxn>
                <a:cxn ang="0">
                  <a:pos x="4264" y="2321"/>
                </a:cxn>
                <a:cxn ang="0">
                  <a:pos x="4174" y="2317"/>
                </a:cxn>
                <a:cxn ang="0">
                  <a:pos x="4082" y="2308"/>
                </a:cxn>
                <a:cxn ang="0">
                  <a:pos x="3986" y="2292"/>
                </a:cxn>
                <a:cxn ang="0">
                  <a:pos x="3888" y="2269"/>
                </a:cxn>
                <a:cxn ang="0">
                  <a:pos x="3786" y="2235"/>
                </a:cxn>
                <a:cxn ang="0">
                  <a:pos x="3682" y="2195"/>
                </a:cxn>
                <a:cxn ang="0">
                  <a:pos x="3575" y="2143"/>
                </a:cxn>
                <a:cxn ang="0">
                  <a:pos x="3466" y="2082"/>
                </a:cxn>
                <a:cxn ang="0">
                  <a:pos x="3355" y="2011"/>
                </a:cxn>
                <a:cxn ang="0">
                  <a:pos x="3241" y="1927"/>
                </a:cxn>
                <a:cxn ang="0">
                  <a:pos x="3125" y="1831"/>
                </a:cxn>
                <a:cxn ang="0">
                  <a:pos x="3009" y="1723"/>
                </a:cxn>
                <a:cxn ang="0">
                  <a:pos x="2891" y="1600"/>
                </a:cxn>
                <a:cxn ang="0">
                  <a:pos x="2773" y="1475"/>
                </a:cxn>
                <a:cxn ang="0">
                  <a:pos x="2545" y="1244"/>
                </a:cxn>
                <a:cxn ang="0">
                  <a:pos x="2331" y="1035"/>
                </a:cxn>
                <a:cxn ang="0">
                  <a:pos x="2126" y="850"/>
                </a:cxn>
                <a:cxn ang="0">
                  <a:pos x="1931" y="685"/>
                </a:cxn>
                <a:cxn ang="0">
                  <a:pos x="1744" y="543"/>
                </a:cxn>
                <a:cxn ang="0">
                  <a:pos x="1565" y="419"/>
                </a:cxn>
                <a:cxn ang="0">
                  <a:pos x="1391" y="314"/>
                </a:cxn>
                <a:cxn ang="0">
                  <a:pos x="1222" y="226"/>
                </a:cxn>
                <a:cxn ang="0">
                  <a:pos x="1057" y="154"/>
                </a:cxn>
                <a:cxn ang="0">
                  <a:pos x="894" y="99"/>
                </a:cxn>
                <a:cxn ang="0">
                  <a:pos x="735" y="55"/>
                </a:cxn>
                <a:cxn ang="0">
                  <a:pos x="574" y="26"/>
                </a:cxn>
                <a:cxn ang="0">
                  <a:pos x="412" y="8"/>
                </a:cxn>
                <a:cxn ang="0">
                  <a:pos x="250" y="0"/>
                </a:cxn>
                <a:cxn ang="0">
                  <a:pos x="85" y="4"/>
                </a:cxn>
              </a:cxnLst>
              <a:rect l="0" t="0" r="r" b="b"/>
              <a:pathLst>
                <a:path w="5176" h="2321">
                  <a:moveTo>
                    <a:pt x="5176" y="1959"/>
                  </a:moveTo>
                  <a:lnTo>
                    <a:pt x="5176" y="1959"/>
                  </a:lnTo>
                  <a:lnTo>
                    <a:pt x="5165" y="1970"/>
                  </a:lnTo>
                  <a:lnTo>
                    <a:pt x="5130" y="2001"/>
                  </a:lnTo>
                  <a:lnTo>
                    <a:pt x="5105" y="2020"/>
                  </a:lnTo>
                  <a:lnTo>
                    <a:pt x="5075" y="2044"/>
                  </a:lnTo>
                  <a:lnTo>
                    <a:pt x="5039" y="2070"/>
                  </a:lnTo>
                  <a:lnTo>
                    <a:pt x="4998" y="2096"/>
                  </a:lnTo>
                  <a:lnTo>
                    <a:pt x="4953" y="2125"/>
                  </a:lnTo>
                  <a:lnTo>
                    <a:pt x="4903" y="2153"/>
                  </a:lnTo>
                  <a:lnTo>
                    <a:pt x="4849" y="2180"/>
                  </a:lnTo>
                  <a:lnTo>
                    <a:pt x="4790" y="2208"/>
                  </a:lnTo>
                  <a:lnTo>
                    <a:pt x="4726" y="2233"/>
                  </a:lnTo>
                  <a:lnTo>
                    <a:pt x="4658" y="2258"/>
                  </a:lnTo>
                  <a:lnTo>
                    <a:pt x="4624" y="2267"/>
                  </a:lnTo>
                  <a:lnTo>
                    <a:pt x="4587" y="2277"/>
                  </a:lnTo>
                  <a:lnTo>
                    <a:pt x="4550" y="2287"/>
                  </a:lnTo>
                  <a:lnTo>
                    <a:pt x="4513" y="2295"/>
                  </a:lnTo>
                  <a:lnTo>
                    <a:pt x="4472" y="2303"/>
                  </a:lnTo>
                  <a:lnTo>
                    <a:pt x="4433" y="2308"/>
                  </a:lnTo>
                  <a:lnTo>
                    <a:pt x="4392" y="2313"/>
                  </a:lnTo>
                  <a:lnTo>
                    <a:pt x="4350" y="2317"/>
                  </a:lnTo>
                  <a:lnTo>
                    <a:pt x="4307" y="2319"/>
                  </a:lnTo>
                  <a:lnTo>
                    <a:pt x="4264" y="2321"/>
                  </a:lnTo>
                  <a:lnTo>
                    <a:pt x="4220" y="2319"/>
                  </a:lnTo>
                  <a:lnTo>
                    <a:pt x="4174" y="2317"/>
                  </a:lnTo>
                  <a:lnTo>
                    <a:pt x="4128" y="2314"/>
                  </a:lnTo>
                  <a:lnTo>
                    <a:pt x="4082" y="2308"/>
                  </a:lnTo>
                  <a:lnTo>
                    <a:pt x="4034" y="2301"/>
                  </a:lnTo>
                  <a:lnTo>
                    <a:pt x="3986" y="2292"/>
                  </a:lnTo>
                  <a:lnTo>
                    <a:pt x="3936" y="2282"/>
                  </a:lnTo>
                  <a:lnTo>
                    <a:pt x="3888" y="2269"/>
                  </a:lnTo>
                  <a:lnTo>
                    <a:pt x="3836" y="2253"/>
                  </a:lnTo>
                  <a:lnTo>
                    <a:pt x="3786" y="2235"/>
                  </a:lnTo>
                  <a:lnTo>
                    <a:pt x="3734" y="2216"/>
                  </a:lnTo>
                  <a:lnTo>
                    <a:pt x="3682" y="2195"/>
                  </a:lnTo>
                  <a:lnTo>
                    <a:pt x="3628" y="2170"/>
                  </a:lnTo>
                  <a:lnTo>
                    <a:pt x="3575" y="2143"/>
                  </a:lnTo>
                  <a:lnTo>
                    <a:pt x="3521" y="2114"/>
                  </a:lnTo>
                  <a:lnTo>
                    <a:pt x="3466" y="2082"/>
                  </a:lnTo>
                  <a:lnTo>
                    <a:pt x="3410" y="2048"/>
                  </a:lnTo>
                  <a:lnTo>
                    <a:pt x="3355" y="2011"/>
                  </a:lnTo>
                  <a:lnTo>
                    <a:pt x="3298" y="1970"/>
                  </a:lnTo>
                  <a:lnTo>
                    <a:pt x="3241" y="1927"/>
                  </a:lnTo>
                  <a:lnTo>
                    <a:pt x="3184" y="1880"/>
                  </a:lnTo>
                  <a:lnTo>
                    <a:pt x="3125" y="1831"/>
                  </a:lnTo>
                  <a:lnTo>
                    <a:pt x="3067" y="1778"/>
                  </a:lnTo>
                  <a:lnTo>
                    <a:pt x="3009" y="1723"/>
                  </a:lnTo>
                  <a:lnTo>
                    <a:pt x="2949" y="1663"/>
                  </a:lnTo>
                  <a:lnTo>
                    <a:pt x="2891" y="1600"/>
                  </a:lnTo>
                  <a:lnTo>
                    <a:pt x="2891" y="1600"/>
                  </a:lnTo>
                  <a:lnTo>
                    <a:pt x="2773" y="1475"/>
                  </a:lnTo>
                  <a:lnTo>
                    <a:pt x="2658" y="1357"/>
                  </a:lnTo>
                  <a:lnTo>
                    <a:pt x="2545" y="1244"/>
                  </a:lnTo>
                  <a:lnTo>
                    <a:pt x="2437" y="1135"/>
                  </a:lnTo>
                  <a:lnTo>
                    <a:pt x="2331" y="1035"/>
                  </a:lnTo>
                  <a:lnTo>
                    <a:pt x="2227" y="938"/>
                  </a:lnTo>
                  <a:lnTo>
                    <a:pt x="2126" y="850"/>
                  </a:lnTo>
                  <a:lnTo>
                    <a:pt x="2027" y="764"/>
                  </a:lnTo>
                  <a:lnTo>
                    <a:pt x="1931" y="685"/>
                  </a:lnTo>
                  <a:lnTo>
                    <a:pt x="1837" y="611"/>
                  </a:lnTo>
                  <a:lnTo>
                    <a:pt x="1744" y="543"/>
                  </a:lnTo>
                  <a:lnTo>
                    <a:pt x="1654" y="478"/>
                  </a:lnTo>
                  <a:lnTo>
                    <a:pt x="1565" y="419"/>
                  </a:lnTo>
                  <a:lnTo>
                    <a:pt x="1477" y="364"/>
                  </a:lnTo>
                  <a:lnTo>
                    <a:pt x="1391" y="314"/>
                  </a:lnTo>
                  <a:lnTo>
                    <a:pt x="1305" y="268"/>
                  </a:lnTo>
                  <a:lnTo>
                    <a:pt x="1222" y="226"/>
                  </a:lnTo>
                  <a:lnTo>
                    <a:pt x="1139" y="188"/>
                  </a:lnTo>
                  <a:lnTo>
                    <a:pt x="1057" y="154"/>
                  </a:lnTo>
                  <a:lnTo>
                    <a:pt x="976" y="125"/>
                  </a:lnTo>
                  <a:lnTo>
                    <a:pt x="894" y="99"/>
                  </a:lnTo>
                  <a:lnTo>
                    <a:pt x="814" y="75"/>
                  </a:lnTo>
                  <a:lnTo>
                    <a:pt x="735" y="55"/>
                  </a:lnTo>
                  <a:lnTo>
                    <a:pt x="654" y="39"/>
                  </a:lnTo>
                  <a:lnTo>
                    <a:pt x="574" y="26"/>
                  </a:lnTo>
                  <a:lnTo>
                    <a:pt x="493" y="16"/>
                  </a:lnTo>
                  <a:lnTo>
                    <a:pt x="412" y="8"/>
                  </a:lnTo>
                  <a:lnTo>
                    <a:pt x="332" y="4"/>
                  </a:lnTo>
                  <a:lnTo>
                    <a:pt x="250" y="0"/>
                  </a:lnTo>
                  <a:lnTo>
                    <a:pt x="168" y="0"/>
                  </a:lnTo>
                  <a:lnTo>
                    <a:pt x="85" y="4"/>
                  </a:lnTo>
                  <a:lnTo>
                    <a:pt x="0" y="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spcBef>
                  <a:spcPct val="50000"/>
                </a:spcBef>
              </a:pPr>
              <a:endParaRPr lang="ko-KR" altLang="en-US" sz="1000" b="1" dirty="0" smtClean="0">
                <a:solidFill>
                  <a:srgbClr val="000000"/>
                </a:solidFill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7426" name="Freeform 66"/>
            <p:cNvSpPr>
              <a:spLocks/>
            </p:cNvSpPr>
            <p:nvPr/>
          </p:nvSpPr>
          <p:spPr bwMode="auto">
            <a:xfrm>
              <a:off x="403" y="829"/>
              <a:ext cx="5205" cy="1124"/>
            </a:xfrm>
            <a:custGeom>
              <a:avLst/>
              <a:gdLst/>
              <a:ahLst/>
              <a:cxnLst>
                <a:cxn ang="0">
                  <a:pos x="5205" y="1868"/>
                </a:cxn>
                <a:cxn ang="0">
                  <a:pos x="5161" y="1910"/>
                </a:cxn>
                <a:cxn ang="0">
                  <a:pos x="5105" y="1956"/>
                </a:cxn>
                <a:cxn ang="0">
                  <a:pos x="5030" y="2011"/>
                </a:cxn>
                <a:cxn ang="0">
                  <a:pos x="4936" y="2069"/>
                </a:cxn>
                <a:cxn ang="0">
                  <a:pos x="4822" y="2127"/>
                </a:cxn>
                <a:cxn ang="0">
                  <a:pos x="4693" y="2178"/>
                </a:cxn>
                <a:cxn ang="0">
                  <a:pos x="4621" y="2201"/>
                </a:cxn>
                <a:cxn ang="0">
                  <a:pos x="4546" y="2219"/>
                </a:cxn>
                <a:cxn ang="0">
                  <a:pos x="4467" y="2235"/>
                </a:cxn>
                <a:cxn ang="0">
                  <a:pos x="4385" y="2245"/>
                </a:cxn>
                <a:cxn ang="0">
                  <a:pos x="4299" y="2250"/>
                </a:cxn>
                <a:cxn ang="0">
                  <a:pos x="4208" y="2250"/>
                </a:cxn>
                <a:cxn ang="0">
                  <a:pos x="4117" y="2241"/>
                </a:cxn>
                <a:cxn ang="0">
                  <a:pos x="4020" y="2227"/>
                </a:cxn>
                <a:cxn ang="0">
                  <a:pos x="3921" y="2206"/>
                </a:cxn>
                <a:cxn ang="0">
                  <a:pos x="3820" y="2175"/>
                </a:cxn>
                <a:cxn ang="0">
                  <a:pos x="3714" y="2135"/>
                </a:cxn>
                <a:cxn ang="0">
                  <a:pos x="3607" y="2086"/>
                </a:cxn>
                <a:cxn ang="0">
                  <a:pos x="3497" y="2027"/>
                </a:cxn>
                <a:cxn ang="0">
                  <a:pos x="3385" y="1957"/>
                </a:cxn>
                <a:cxn ang="0">
                  <a:pos x="3270" y="1875"/>
                </a:cxn>
                <a:cxn ang="0">
                  <a:pos x="3153" y="1781"/>
                </a:cxn>
                <a:cxn ang="0">
                  <a:pos x="3035" y="1675"/>
                </a:cxn>
                <a:cxn ang="0">
                  <a:pos x="2914" y="1555"/>
                </a:cxn>
                <a:cxn ang="0">
                  <a:pos x="2795" y="1431"/>
                </a:cxn>
                <a:cxn ang="0">
                  <a:pos x="2564" y="1202"/>
                </a:cxn>
                <a:cxn ang="0">
                  <a:pos x="2346" y="997"/>
                </a:cxn>
                <a:cxn ang="0">
                  <a:pos x="2140" y="816"/>
                </a:cxn>
                <a:cxn ang="0">
                  <a:pos x="1941" y="654"/>
                </a:cxn>
                <a:cxn ang="0">
                  <a:pos x="1752" y="514"/>
                </a:cxn>
                <a:cxn ang="0">
                  <a:pos x="1570" y="394"/>
                </a:cxn>
                <a:cxn ang="0">
                  <a:pos x="1395" y="293"/>
                </a:cxn>
                <a:cxn ang="0">
                  <a:pos x="1226" y="207"/>
                </a:cxn>
                <a:cxn ang="0">
                  <a:pos x="1059" y="139"/>
                </a:cxn>
                <a:cxn ang="0">
                  <a:pos x="897" y="86"/>
                </a:cxn>
                <a:cxn ang="0">
                  <a:pos x="734" y="45"/>
                </a:cxn>
                <a:cxn ang="0">
                  <a:pos x="575" y="20"/>
                </a:cxn>
                <a:cxn ang="0">
                  <a:pos x="414" y="5"/>
                </a:cxn>
                <a:cxn ang="0">
                  <a:pos x="250" y="0"/>
                </a:cxn>
                <a:cxn ang="0">
                  <a:pos x="85" y="7"/>
                </a:cxn>
              </a:cxnLst>
              <a:rect l="0" t="0" r="r" b="b"/>
              <a:pathLst>
                <a:path w="5205" h="2250">
                  <a:moveTo>
                    <a:pt x="5205" y="1868"/>
                  </a:moveTo>
                  <a:lnTo>
                    <a:pt x="5205" y="1868"/>
                  </a:lnTo>
                  <a:lnTo>
                    <a:pt x="5194" y="1880"/>
                  </a:lnTo>
                  <a:lnTo>
                    <a:pt x="5161" y="1910"/>
                  </a:lnTo>
                  <a:lnTo>
                    <a:pt x="5136" y="1931"/>
                  </a:lnTo>
                  <a:lnTo>
                    <a:pt x="5105" y="1956"/>
                  </a:lnTo>
                  <a:lnTo>
                    <a:pt x="5071" y="1981"/>
                  </a:lnTo>
                  <a:lnTo>
                    <a:pt x="5030" y="2011"/>
                  </a:lnTo>
                  <a:lnTo>
                    <a:pt x="4984" y="2040"/>
                  </a:lnTo>
                  <a:lnTo>
                    <a:pt x="4936" y="2069"/>
                  </a:lnTo>
                  <a:lnTo>
                    <a:pt x="4882" y="2098"/>
                  </a:lnTo>
                  <a:lnTo>
                    <a:pt x="4822" y="2127"/>
                  </a:lnTo>
                  <a:lnTo>
                    <a:pt x="4760" y="2153"/>
                  </a:lnTo>
                  <a:lnTo>
                    <a:pt x="4693" y="2178"/>
                  </a:lnTo>
                  <a:lnTo>
                    <a:pt x="4657" y="2190"/>
                  </a:lnTo>
                  <a:lnTo>
                    <a:pt x="4621" y="2201"/>
                  </a:lnTo>
                  <a:lnTo>
                    <a:pt x="4585" y="2211"/>
                  </a:lnTo>
                  <a:lnTo>
                    <a:pt x="4546" y="2219"/>
                  </a:lnTo>
                  <a:lnTo>
                    <a:pt x="4507" y="2227"/>
                  </a:lnTo>
                  <a:lnTo>
                    <a:pt x="4467" y="2235"/>
                  </a:lnTo>
                  <a:lnTo>
                    <a:pt x="4426" y="2240"/>
                  </a:lnTo>
                  <a:lnTo>
                    <a:pt x="4385" y="2245"/>
                  </a:lnTo>
                  <a:lnTo>
                    <a:pt x="4342" y="2248"/>
                  </a:lnTo>
                  <a:lnTo>
                    <a:pt x="4299" y="2250"/>
                  </a:lnTo>
                  <a:lnTo>
                    <a:pt x="4254" y="2250"/>
                  </a:lnTo>
                  <a:lnTo>
                    <a:pt x="4208" y="2250"/>
                  </a:lnTo>
                  <a:lnTo>
                    <a:pt x="4163" y="2246"/>
                  </a:lnTo>
                  <a:lnTo>
                    <a:pt x="4117" y="2241"/>
                  </a:lnTo>
                  <a:lnTo>
                    <a:pt x="4068" y="2235"/>
                  </a:lnTo>
                  <a:lnTo>
                    <a:pt x="4020" y="2227"/>
                  </a:lnTo>
                  <a:lnTo>
                    <a:pt x="3971" y="2217"/>
                  </a:lnTo>
                  <a:lnTo>
                    <a:pt x="3921" y="2206"/>
                  </a:lnTo>
                  <a:lnTo>
                    <a:pt x="3871" y="2191"/>
                  </a:lnTo>
                  <a:lnTo>
                    <a:pt x="3820" y="2175"/>
                  </a:lnTo>
                  <a:lnTo>
                    <a:pt x="3767" y="2156"/>
                  </a:lnTo>
                  <a:lnTo>
                    <a:pt x="3714" y="2135"/>
                  </a:lnTo>
                  <a:lnTo>
                    <a:pt x="3661" y="2112"/>
                  </a:lnTo>
                  <a:lnTo>
                    <a:pt x="3607" y="2086"/>
                  </a:lnTo>
                  <a:lnTo>
                    <a:pt x="3553" y="2057"/>
                  </a:lnTo>
                  <a:lnTo>
                    <a:pt x="3497" y="2027"/>
                  </a:lnTo>
                  <a:lnTo>
                    <a:pt x="3442" y="1993"/>
                  </a:lnTo>
                  <a:lnTo>
                    <a:pt x="3385" y="1957"/>
                  </a:lnTo>
                  <a:lnTo>
                    <a:pt x="3328" y="1917"/>
                  </a:lnTo>
                  <a:lnTo>
                    <a:pt x="3270" y="1875"/>
                  </a:lnTo>
                  <a:lnTo>
                    <a:pt x="3213" y="1830"/>
                  </a:lnTo>
                  <a:lnTo>
                    <a:pt x="3153" y="1781"/>
                  </a:lnTo>
                  <a:lnTo>
                    <a:pt x="3095" y="1730"/>
                  </a:lnTo>
                  <a:lnTo>
                    <a:pt x="3035" y="1675"/>
                  </a:lnTo>
                  <a:lnTo>
                    <a:pt x="2975" y="1617"/>
                  </a:lnTo>
                  <a:lnTo>
                    <a:pt x="2914" y="1555"/>
                  </a:lnTo>
                  <a:lnTo>
                    <a:pt x="2914" y="1555"/>
                  </a:lnTo>
                  <a:lnTo>
                    <a:pt x="2795" y="1431"/>
                  </a:lnTo>
                  <a:lnTo>
                    <a:pt x="2678" y="1313"/>
                  </a:lnTo>
                  <a:lnTo>
                    <a:pt x="2564" y="1202"/>
                  </a:lnTo>
                  <a:lnTo>
                    <a:pt x="2453" y="1097"/>
                  </a:lnTo>
                  <a:lnTo>
                    <a:pt x="2346" y="997"/>
                  </a:lnTo>
                  <a:lnTo>
                    <a:pt x="2241" y="903"/>
                  </a:lnTo>
                  <a:lnTo>
                    <a:pt x="2140" y="816"/>
                  </a:lnTo>
                  <a:lnTo>
                    <a:pt x="2040" y="732"/>
                  </a:lnTo>
                  <a:lnTo>
                    <a:pt x="1941" y="654"/>
                  </a:lnTo>
                  <a:lnTo>
                    <a:pt x="1847" y="582"/>
                  </a:lnTo>
                  <a:lnTo>
                    <a:pt x="1752" y="514"/>
                  </a:lnTo>
                  <a:lnTo>
                    <a:pt x="1661" y="452"/>
                  </a:lnTo>
                  <a:lnTo>
                    <a:pt x="1570" y="394"/>
                  </a:lnTo>
                  <a:lnTo>
                    <a:pt x="1483" y="341"/>
                  </a:lnTo>
                  <a:lnTo>
                    <a:pt x="1395" y="293"/>
                  </a:lnTo>
                  <a:lnTo>
                    <a:pt x="1311" y="247"/>
                  </a:lnTo>
                  <a:lnTo>
                    <a:pt x="1226" y="207"/>
                  </a:lnTo>
                  <a:lnTo>
                    <a:pt x="1143" y="171"/>
                  </a:lnTo>
                  <a:lnTo>
                    <a:pt x="1059" y="139"/>
                  </a:lnTo>
                  <a:lnTo>
                    <a:pt x="977" y="110"/>
                  </a:lnTo>
                  <a:lnTo>
                    <a:pt x="897" y="86"/>
                  </a:lnTo>
                  <a:lnTo>
                    <a:pt x="815" y="63"/>
                  </a:lnTo>
                  <a:lnTo>
                    <a:pt x="734" y="45"/>
                  </a:lnTo>
                  <a:lnTo>
                    <a:pt x="655" y="31"/>
                  </a:lnTo>
                  <a:lnTo>
                    <a:pt x="575" y="20"/>
                  </a:lnTo>
                  <a:lnTo>
                    <a:pt x="494" y="10"/>
                  </a:lnTo>
                  <a:lnTo>
                    <a:pt x="414" y="5"/>
                  </a:lnTo>
                  <a:lnTo>
                    <a:pt x="332" y="2"/>
                  </a:lnTo>
                  <a:lnTo>
                    <a:pt x="250" y="0"/>
                  </a:lnTo>
                  <a:lnTo>
                    <a:pt x="168" y="2"/>
                  </a:lnTo>
                  <a:lnTo>
                    <a:pt x="85" y="7"/>
                  </a:lnTo>
                  <a:lnTo>
                    <a:pt x="0" y="13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spcBef>
                  <a:spcPct val="50000"/>
                </a:spcBef>
              </a:pPr>
              <a:endParaRPr lang="ko-KR" altLang="en-US" sz="1000" b="1" dirty="0" smtClean="0">
                <a:solidFill>
                  <a:srgbClr val="000000"/>
                </a:solidFill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7427" name="Freeform 67"/>
            <p:cNvSpPr>
              <a:spLocks/>
            </p:cNvSpPr>
            <p:nvPr/>
          </p:nvSpPr>
          <p:spPr bwMode="auto">
            <a:xfrm>
              <a:off x="418" y="850"/>
              <a:ext cx="5233" cy="1090"/>
            </a:xfrm>
            <a:custGeom>
              <a:avLst/>
              <a:gdLst/>
              <a:ahLst/>
              <a:cxnLst>
                <a:cxn ang="0">
                  <a:pos x="5233" y="1778"/>
                </a:cxn>
                <a:cxn ang="0">
                  <a:pos x="5189" y="1822"/>
                </a:cxn>
                <a:cxn ang="0">
                  <a:pos x="5133" y="1867"/>
                </a:cxn>
                <a:cxn ang="0">
                  <a:pos x="5060" y="1923"/>
                </a:cxn>
                <a:cxn ang="0">
                  <a:pos x="4965" y="1985"/>
                </a:cxn>
                <a:cxn ang="0">
                  <a:pos x="4854" y="2044"/>
                </a:cxn>
                <a:cxn ang="0">
                  <a:pos x="4725" y="2099"/>
                </a:cxn>
                <a:cxn ang="0">
                  <a:pos x="4654" y="2122"/>
                </a:cxn>
                <a:cxn ang="0">
                  <a:pos x="4579" y="2143"/>
                </a:cxn>
                <a:cxn ang="0">
                  <a:pos x="4500" y="2159"/>
                </a:cxn>
                <a:cxn ang="0">
                  <a:pos x="4418" y="2172"/>
                </a:cxn>
                <a:cxn ang="0">
                  <a:pos x="4332" y="2178"/>
                </a:cxn>
                <a:cxn ang="0">
                  <a:pos x="4242" y="2180"/>
                </a:cxn>
                <a:cxn ang="0">
                  <a:pos x="4149" y="2174"/>
                </a:cxn>
                <a:cxn ang="0">
                  <a:pos x="4053" y="2162"/>
                </a:cxn>
                <a:cxn ang="0">
                  <a:pos x="3953" y="2141"/>
                </a:cxn>
                <a:cxn ang="0">
                  <a:pos x="3852" y="2114"/>
                </a:cxn>
                <a:cxn ang="0">
                  <a:pos x="3746" y="2075"/>
                </a:cxn>
                <a:cxn ang="0">
                  <a:pos x="3638" y="2028"/>
                </a:cxn>
                <a:cxn ang="0">
                  <a:pos x="3527" y="1972"/>
                </a:cxn>
                <a:cxn ang="0">
                  <a:pos x="3414" y="1902"/>
                </a:cxn>
                <a:cxn ang="0">
                  <a:pos x="3298" y="1823"/>
                </a:cxn>
                <a:cxn ang="0">
                  <a:pos x="3180" y="1731"/>
                </a:cxn>
                <a:cxn ang="0">
                  <a:pos x="3059" y="1626"/>
                </a:cxn>
                <a:cxn ang="0">
                  <a:pos x="2937" y="1508"/>
                </a:cxn>
                <a:cxn ang="0">
                  <a:pos x="2816" y="1387"/>
                </a:cxn>
                <a:cxn ang="0">
                  <a:pos x="2581" y="1161"/>
                </a:cxn>
                <a:cxn ang="0">
                  <a:pos x="2361" y="959"/>
                </a:cxn>
                <a:cxn ang="0">
                  <a:pos x="2151" y="780"/>
                </a:cxn>
                <a:cxn ang="0">
                  <a:pos x="1951" y="624"/>
                </a:cxn>
                <a:cxn ang="0">
                  <a:pos x="1759" y="486"/>
                </a:cxn>
                <a:cxn ang="0">
                  <a:pos x="1576" y="370"/>
                </a:cxn>
                <a:cxn ang="0">
                  <a:pos x="1400" y="270"/>
                </a:cxn>
                <a:cxn ang="0">
                  <a:pos x="1229" y="189"/>
                </a:cxn>
                <a:cxn ang="0">
                  <a:pos x="1061" y="123"/>
                </a:cxn>
                <a:cxn ang="0">
                  <a:pos x="897" y="73"/>
                </a:cxn>
                <a:cxn ang="0">
                  <a:pos x="736" y="36"/>
                </a:cxn>
                <a:cxn ang="0">
                  <a:pos x="575" y="13"/>
                </a:cxn>
                <a:cxn ang="0">
                  <a:pos x="413" y="2"/>
                </a:cxn>
                <a:cxn ang="0">
                  <a:pos x="250" y="2"/>
                </a:cxn>
                <a:cxn ang="0">
                  <a:pos x="85" y="10"/>
                </a:cxn>
              </a:cxnLst>
              <a:rect l="0" t="0" r="r" b="b"/>
              <a:pathLst>
                <a:path w="5233" h="2180">
                  <a:moveTo>
                    <a:pt x="5233" y="1778"/>
                  </a:moveTo>
                  <a:lnTo>
                    <a:pt x="5233" y="1778"/>
                  </a:lnTo>
                  <a:lnTo>
                    <a:pt x="5222" y="1789"/>
                  </a:lnTo>
                  <a:lnTo>
                    <a:pt x="5189" y="1822"/>
                  </a:lnTo>
                  <a:lnTo>
                    <a:pt x="5164" y="1843"/>
                  </a:lnTo>
                  <a:lnTo>
                    <a:pt x="5133" y="1867"/>
                  </a:lnTo>
                  <a:lnTo>
                    <a:pt x="5099" y="1894"/>
                  </a:lnTo>
                  <a:lnTo>
                    <a:pt x="5060" y="1923"/>
                  </a:lnTo>
                  <a:lnTo>
                    <a:pt x="5015" y="1954"/>
                  </a:lnTo>
                  <a:lnTo>
                    <a:pt x="4965" y="1985"/>
                  </a:lnTo>
                  <a:lnTo>
                    <a:pt x="4913" y="2014"/>
                  </a:lnTo>
                  <a:lnTo>
                    <a:pt x="4854" y="2044"/>
                  </a:lnTo>
                  <a:lnTo>
                    <a:pt x="4792" y="2072"/>
                  </a:lnTo>
                  <a:lnTo>
                    <a:pt x="4725" y="2099"/>
                  </a:lnTo>
                  <a:lnTo>
                    <a:pt x="4689" y="2111"/>
                  </a:lnTo>
                  <a:lnTo>
                    <a:pt x="4654" y="2122"/>
                  </a:lnTo>
                  <a:lnTo>
                    <a:pt x="4617" y="2133"/>
                  </a:lnTo>
                  <a:lnTo>
                    <a:pt x="4579" y="2143"/>
                  </a:lnTo>
                  <a:lnTo>
                    <a:pt x="4540" y="2153"/>
                  </a:lnTo>
                  <a:lnTo>
                    <a:pt x="4500" y="2159"/>
                  </a:lnTo>
                  <a:lnTo>
                    <a:pt x="4460" y="2167"/>
                  </a:lnTo>
                  <a:lnTo>
                    <a:pt x="4418" y="2172"/>
                  </a:lnTo>
                  <a:lnTo>
                    <a:pt x="4375" y="2175"/>
                  </a:lnTo>
                  <a:lnTo>
                    <a:pt x="4332" y="2178"/>
                  </a:lnTo>
                  <a:lnTo>
                    <a:pt x="4288" y="2180"/>
                  </a:lnTo>
                  <a:lnTo>
                    <a:pt x="4242" y="2180"/>
                  </a:lnTo>
                  <a:lnTo>
                    <a:pt x="4196" y="2178"/>
                  </a:lnTo>
                  <a:lnTo>
                    <a:pt x="4149" y="2174"/>
                  </a:lnTo>
                  <a:lnTo>
                    <a:pt x="4102" y="2169"/>
                  </a:lnTo>
                  <a:lnTo>
                    <a:pt x="4053" y="2162"/>
                  </a:lnTo>
                  <a:lnTo>
                    <a:pt x="4003" y="2153"/>
                  </a:lnTo>
                  <a:lnTo>
                    <a:pt x="3953" y="2141"/>
                  </a:lnTo>
                  <a:lnTo>
                    <a:pt x="3903" y="2128"/>
                  </a:lnTo>
                  <a:lnTo>
                    <a:pt x="3852" y="2114"/>
                  </a:lnTo>
                  <a:lnTo>
                    <a:pt x="3799" y="2096"/>
                  </a:lnTo>
                  <a:lnTo>
                    <a:pt x="3746" y="2075"/>
                  </a:lnTo>
                  <a:lnTo>
                    <a:pt x="3692" y="2054"/>
                  </a:lnTo>
                  <a:lnTo>
                    <a:pt x="3638" y="2028"/>
                  </a:lnTo>
                  <a:lnTo>
                    <a:pt x="3582" y="2001"/>
                  </a:lnTo>
                  <a:lnTo>
                    <a:pt x="3527" y="1972"/>
                  </a:lnTo>
                  <a:lnTo>
                    <a:pt x="3471" y="1938"/>
                  </a:lnTo>
                  <a:lnTo>
                    <a:pt x="3414" y="1902"/>
                  </a:lnTo>
                  <a:lnTo>
                    <a:pt x="3356" y="1865"/>
                  </a:lnTo>
                  <a:lnTo>
                    <a:pt x="3298" y="1823"/>
                  </a:lnTo>
                  <a:lnTo>
                    <a:pt x="3239" y="1778"/>
                  </a:lnTo>
                  <a:lnTo>
                    <a:pt x="3180" y="1731"/>
                  </a:lnTo>
                  <a:lnTo>
                    <a:pt x="3120" y="1681"/>
                  </a:lnTo>
                  <a:lnTo>
                    <a:pt x="3059" y="1626"/>
                  </a:lnTo>
                  <a:lnTo>
                    <a:pt x="2999" y="1570"/>
                  </a:lnTo>
                  <a:lnTo>
                    <a:pt x="2937" y="1508"/>
                  </a:lnTo>
                  <a:lnTo>
                    <a:pt x="2937" y="1508"/>
                  </a:lnTo>
                  <a:lnTo>
                    <a:pt x="2816" y="1387"/>
                  </a:lnTo>
                  <a:lnTo>
                    <a:pt x="2697" y="1271"/>
                  </a:lnTo>
                  <a:lnTo>
                    <a:pt x="2581" y="1161"/>
                  </a:lnTo>
                  <a:lnTo>
                    <a:pt x="2470" y="1058"/>
                  </a:lnTo>
                  <a:lnTo>
                    <a:pt x="2361" y="959"/>
                  </a:lnTo>
                  <a:lnTo>
                    <a:pt x="2255" y="867"/>
                  </a:lnTo>
                  <a:lnTo>
                    <a:pt x="2151" y="780"/>
                  </a:lnTo>
                  <a:lnTo>
                    <a:pt x="2050" y="699"/>
                  </a:lnTo>
                  <a:lnTo>
                    <a:pt x="1951" y="624"/>
                  </a:lnTo>
                  <a:lnTo>
                    <a:pt x="1854" y="552"/>
                  </a:lnTo>
                  <a:lnTo>
                    <a:pt x="1759" y="486"/>
                  </a:lnTo>
                  <a:lnTo>
                    <a:pt x="1668" y="427"/>
                  </a:lnTo>
                  <a:lnTo>
                    <a:pt x="1576" y="370"/>
                  </a:lnTo>
                  <a:lnTo>
                    <a:pt x="1487" y="318"/>
                  </a:lnTo>
                  <a:lnTo>
                    <a:pt x="1400" y="270"/>
                  </a:lnTo>
                  <a:lnTo>
                    <a:pt x="1314" y="228"/>
                  </a:lnTo>
                  <a:lnTo>
                    <a:pt x="1229" y="189"/>
                  </a:lnTo>
                  <a:lnTo>
                    <a:pt x="1144" y="154"/>
                  </a:lnTo>
                  <a:lnTo>
                    <a:pt x="1061" y="123"/>
                  </a:lnTo>
                  <a:lnTo>
                    <a:pt x="979" y="96"/>
                  </a:lnTo>
                  <a:lnTo>
                    <a:pt x="897" y="73"/>
                  </a:lnTo>
                  <a:lnTo>
                    <a:pt x="817" y="54"/>
                  </a:lnTo>
                  <a:lnTo>
                    <a:pt x="736" y="36"/>
                  </a:lnTo>
                  <a:lnTo>
                    <a:pt x="656" y="23"/>
                  </a:lnTo>
                  <a:lnTo>
                    <a:pt x="575" y="13"/>
                  </a:lnTo>
                  <a:lnTo>
                    <a:pt x="495" y="7"/>
                  </a:lnTo>
                  <a:lnTo>
                    <a:pt x="413" y="2"/>
                  </a:lnTo>
                  <a:lnTo>
                    <a:pt x="332" y="0"/>
                  </a:lnTo>
                  <a:lnTo>
                    <a:pt x="250" y="2"/>
                  </a:lnTo>
                  <a:lnTo>
                    <a:pt x="168" y="5"/>
                  </a:lnTo>
                  <a:lnTo>
                    <a:pt x="85" y="10"/>
                  </a:lnTo>
                  <a:lnTo>
                    <a:pt x="0" y="1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spcBef>
                  <a:spcPct val="50000"/>
                </a:spcBef>
              </a:pPr>
              <a:endParaRPr lang="ko-KR" altLang="en-US" sz="1000" b="1" dirty="0" smtClean="0">
                <a:solidFill>
                  <a:srgbClr val="000000"/>
                </a:solidFill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7428" name="Freeform 68"/>
            <p:cNvSpPr>
              <a:spLocks/>
            </p:cNvSpPr>
            <p:nvPr/>
          </p:nvSpPr>
          <p:spPr bwMode="auto">
            <a:xfrm>
              <a:off x="434" y="870"/>
              <a:ext cx="5259" cy="1056"/>
            </a:xfrm>
            <a:custGeom>
              <a:avLst/>
              <a:gdLst/>
              <a:ahLst/>
              <a:cxnLst>
                <a:cxn ang="0">
                  <a:pos x="5259" y="1687"/>
                </a:cxn>
                <a:cxn ang="0">
                  <a:pos x="5214" y="1731"/>
                </a:cxn>
                <a:cxn ang="0">
                  <a:pos x="5160" y="1779"/>
                </a:cxn>
                <a:cxn ang="0">
                  <a:pos x="5087" y="1837"/>
                </a:cxn>
                <a:cxn ang="0">
                  <a:pos x="4994" y="1900"/>
                </a:cxn>
                <a:cxn ang="0">
                  <a:pos x="4883" y="1963"/>
                </a:cxn>
                <a:cxn ang="0">
                  <a:pos x="4755" y="2020"/>
                </a:cxn>
                <a:cxn ang="0">
                  <a:pos x="4684" y="2045"/>
                </a:cxn>
                <a:cxn ang="0">
                  <a:pos x="4611" y="2068"/>
                </a:cxn>
                <a:cxn ang="0">
                  <a:pos x="4531" y="2086"/>
                </a:cxn>
                <a:cxn ang="0">
                  <a:pos x="4449" y="2100"/>
                </a:cxn>
                <a:cxn ang="0">
                  <a:pos x="4363" y="2108"/>
                </a:cxn>
                <a:cxn ang="0">
                  <a:pos x="4275" y="2112"/>
                </a:cxn>
                <a:cxn ang="0">
                  <a:pos x="4181" y="2107"/>
                </a:cxn>
                <a:cxn ang="0">
                  <a:pos x="4084" y="2097"/>
                </a:cxn>
                <a:cxn ang="0">
                  <a:pos x="3984" y="2079"/>
                </a:cxn>
                <a:cxn ang="0">
                  <a:pos x="3882" y="2052"/>
                </a:cxn>
                <a:cxn ang="0">
                  <a:pos x="3776" y="2016"/>
                </a:cxn>
                <a:cxn ang="0">
                  <a:pos x="3668" y="1971"/>
                </a:cxn>
                <a:cxn ang="0">
                  <a:pos x="3555" y="1916"/>
                </a:cxn>
                <a:cxn ang="0">
                  <a:pos x="3441" y="1850"/>
                </a:cxn>
                <a:cxn ang="0">
                  <a:pos x="3325" y="1773"/>
                </a:cxn>
                <a:cxn ang="0">
                  <a:pos x="3205" y="1682"/>
                </a:cxn>
                <a:cxn ang="0">
                  <a:pos x="3083" y="1579"/>
                </a:cxn>
                <a:cxn ang="0">
                  <a:pos x="2958" y="1463"/>
                </a:cxn>
                <a:cxn ang="0">
                  <a:pos x="2835" y="1343"/>
                </a:cxn>
                <a:cxn ang="0">
                  <a:pos x="2599" y="1122"/>
                </a:cxn>
                <a:cxn ang="0">
                  <a:pos x="2374" y="923"/>
                </a:cxn>
                <a:cxn ang="0">
                  <a:pos x="2161" y="747"/>
                </a:cxn>
                <a:cxn ang="0">
                  <a:pos x="1960" y="594"/>
                </a:cxn>
                <a:cxn ang="0">
                  <a:pos x="1767" y="460"/>
                </a:cxn>
                <a:cxn ang="0">
                  <a:pos x="1581" y="347"/>
                </a:cxn>
                <a:cxn ang="0">
                  <a:pos x="1403" y="250"/>
                </a:cxn>
                <a:cxn ang="0">
                  <a:pos x="1231" y="171"/>
                </a:cxn>
                <a:cxn ang="0">
                  <a:pos x="1063" y="109"/>
                </a:cxn>
                <a:cxn ang="0">
                  <a:pos x="898" y="63"/>
                </a:cxn>
                <a:cxn ang="0">
                  <a:pos x="735" y="29"/>
                </a:cxn>
                <a:cxn ang="0">
                  <a:pos x="574" y="8"/>
                </a:cxn>
                <a:cxn ang="0">
                  <a:pos x="412" y="0"/>
                </a:cxn>
                <a:cxn ang="0">
                  <a:pos x="249" y="3"/>
                </a:cxn>
                <a:cxn ang="0">
                  <a:pos x="84" y="16"/>
                </a:cxn>
              </a:cxnLst>
              <a:rect l="0" t="0" r="r" b="b"/>
              <a:pathLst>
                <a:path w="5259" h="2112">
                  <a:moveTo>
                    <a:pt x="5259" y="1687"/>
                  </a:moveTo>
                  <a:lnTo>
                    <a:pt x="5259" y="1687"/>
                  </a:lnTo>
                  <a:lnTo>
                    <a:pt x="5248" y="1698"/>
                  </a:lnTo>
                  <a:lnTo>
                    <a:pt x="5214" y="1731"/>
                  </a:lnTo>
                  <a:lnTo>
                    <a:pt x="5189" y="1753"/>
                  </a:lnTo>
                  <a:lnTo>
                    <a:pt x="5160" y="1779"/>
                  </a:lnTo>
                  <a:lnTo>
                    <a:pt x="5127" y="1806"/>
                  </a:lnTo>
                  <a:lnTo>
                    <a:pt x="5087" y="1837"/>
                  </a:lnTo>
                  <a:lnTo>
                    <a:pt x="5044" y="1868"/>
                  </a:lnTo>
                  <a:lnTo>
                    <a:pt x="4994" y="1900"/>
                  </a:lnTo>
                  <a:lnTo>
                    <a:pt x="4941" y="1931"/>
                  </a:lnTo>
                  <a:lnTo>
                    <a:pt x="4883" y="1963"/>
                  </a:lnTo>
                  <a:lnTo>
                    <a:pt x="4822" y="1992"/>
                  </a:lnTo>
                  <a:lnTo>
                    <a:pt x="4755" y="2020"/>
                  </a:lnTo>
                  <a:lnTo>
                    <a:pt x="4720" y="2033"/>
                  </a:lnTo>
                  <a:lnTo>
                    <a:pt x="4684" y="2045"/>
                  </a:lnTo>
                  <a:lnTo>
                    <a:pt x="4648" y="2057"/>
                  </a:lnTo>
                  <a:lnTo>
                    <a:pt x="4611" y="2068"/>
                  </a:lnTo>
                  <a:lnTo>
                    <a:pt x="4572" y="2078"/>
                  </a:lnTo>
                  <a:lnTo>
                    <a:pt x="4531" y="2086"/>
                  </a:lnTo>
                  <a:lnTo>
                    <a:pt x="4491" y="2094"/>
                  </a:lnTo>
                  <a:lnTo>
                    <a:pt x="4449" y="2100"/>
                  </a:lnTo>
                  <a:lnTo>
                    <a:pt x="4406" y="2105"/>
                  </a:lnTo>
                  <a:lnTo>
                    <a:pt x="4363" y="2108"/>
                  </a:lnTo>
                  <a:lnTo>
                    <a:pt x="4319" y="2110"/>
                  </a:lnTo>
                  <a:lnTo>
                    <a:pt x="4275" y="2112"/>
                  </a:lnTo>
                  <a:lnTo>
                    <a:pt x="4227" y="2110"/>
                  </a:lnTo>
                  <a:lnTo>
                    <a:pt x="4181" y="2107"/>
                  </a:lnTo>
                  <a:lnTo>
                    <a:pt x="4133" y="2104"/>
                  </a:lnTo>
                  <a:lnTo>
                    <a:pt x="4084" y="2097"/>
                  </a:lnTo>
                  <a:lnTo>
                    <a:pt x="4036" y="2089"/>
                  </a:lnTo>
                  <a:lnTo>
                    <a:pt x="3984" y="2079"/>
                  </a:lnTo>
                  <a:lnTo>
                    <a:pt x="3934" y="2066"/>
                  </a:lnTo>
                  <a:lnTo>
                    <a:pt x="3882" y="2052"/>
                  </a:lnTo>
                  <a:lnTo>
                    <a:pt x="3829" y="2036"/>
                  </a:lnTo>
                  <a:lnTo>
                    <a:pt x="3776" y="2016"/>
                  </a:lnTo>
                  <a:lnTo>
                    <a:pt x="3722" y="1995"/>
                  </a:lnTo>
                  <a:lnTo>
                    <a:pt x="3668" y="1971"/>
                  </a:lnTo>
                  <a:lnTo>
                    <a:pt x="3612" y="1945"/>
                  </a:lnTo>
                  <a:lnTo>
                    <a:pt x="3555" y="1916"/>
                  </a:lnTo>
                  <a:lnTo>
                    <a:pt x="3498" y="1884"/>
                  </a:lnTo>
                  <a:lnTo>
                    <a:pt x="3441" y="1850"/>
                  </a:lnTo>
                  <a:lnTo>
                    <a:pt x="3383" y="1813"/>
                  </a:lnTo>
                  <a:lnTo>
                    <a:pt x="3325" y="1773"/>
                  </a:lnTo>
                  <a:lnTo>
                    <a:pt x="3265" y="1729"/>
                  </a:lnTo>
                  <a:lnTo>
                    <a:pt x="3205" y="1682"/>
                  </a:lnTo>
                  <a:lnTo>
                    <a:pt x="3144" y="1632"/>
                  </a:lnTo>
                  <a:lnTo>
                    <a:pt x="3083" y="1579"/>
                  </a:lnTo>
                  <a:lnTo>
                    <a:pt x="3021" y="1522"/>
                  </a:lnTo>
                  <a:lnTo>
                    <a:pt x="2958" y="1463"/>
                  </a:lnTo>
                  <a:lnTo>
                    <a:pt x="2958" y="1463"/>
                  </a:lnTo>
                  <a:lnTo>
                    <a:pt x="2835" y="1343"/>
                  </a:lnTo>
                  <a:lnTo>
                    <a:pt x="2715" y="1228"/>
                  </a:lnTo>
                  <a:lnTo>
                    <a:pt x="2599" y="1122"/>
                  </a:lnTo>
                  <a:lnTo>
                    <a:pt x="2485" y="1020"/>
                  </a:lnTo>
                  <a:lnTo>
                    <a:pt x="2374" y="923"/>
                  </a:lnTo>
                  <a:lnTo>
                    <a:pt x="2267" y="833"/>
                  </a:lnTo>
                  <a:lnTo>
                    <a:pt x="2161" y="747"/>
                  </a:lnTo>
                  <a:lnTo>
                    <a:pt x="2060" y="668"/>
                  </a:lnTo>
                  <a:lnTo>
                    <a:pt x="1960" y="594"/>
                  </a:lnTo>
                  <a:lnTo>
                    <a:pt x="1861" y="524"/>
                  </a:lnTo>
                  <a:lnTo>
                    <a:pt x="1767" y="460"/>
                  </a:lnTo>
                  <a:lnTo>
                    <a:pt x="1673" y="400"/>
                  </a:lnTo>
                  <a:lnTo>
                    <a:pt x="1581" y="347"/>
                  </a:lnTo>
                  <a:lnTo>
                    <a:pt x="1492" y="297"/>
                  </a:lnTo>
                  <a:lnTo>
                    <a:pt x="1403" y="250"/>
                  </a:lnTo>
                  <a:lnTo>
                    <a:pt x="1316" y="210"/>
                  </a:lnTo>
                  <a:lnTo>
                    <a:pt x="1231" y="171"/>
                  </a:lnTo>
                  <a:lnTo>
                    <a:pt x="1146" y="138"/>
                  </a:lnTo>
                  <a:lnTo>
                    <a:pt x="1063" y="109"/>
                  </a:lnTo>
                  <a:lnTo>
                    <a:pt x="980" y="84"/>
                  </a:lnTo>
                  <a:lnTo>
                    <a:pt x="898" y="63"/>
                  </a:lnTo>
                  <a:lnTo>
                    <a:pt x="816" y="43"/>
                  </a:lnTo>
                  <a:lnTo>
                    <a:pt x="735" y="29"/>
                  </a:lnTo>
                  <a:lnTo>
                    <a:pt x="655" y="17"/>
                  </a:lnTo>
                  <a:lnTo>
                    <a:pt x="574" y="8"/>
                  </a:lnTo>
                  <a:lnTo>
                    <a:pt x="494" y="3"/>
                  </a:lnTo>
                  <a:lnTo>
                    <a:pt x="412" y="0"/>
                  </a:lnTo>
                  <a:lnTo>
                    <a:pt x="331" y="0"/>
                  </a:lnTo>
                  <a:lnTo>
                    <a:pt x="249" y="3"/>
                  </a:lnTo>
                  <a:lnTo>
                    <a:pt x="168" y="8"/>
                  </a:lnTo>
                  <a:lnTo>
                    <a:pt x="84" y="16"/>
                  </a:lnTo>
                  <a:lnTo>
                    <a:pt x="0" y="25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spcBef>
                  <a:spcPct val="50000"/>
                </a:spcBef>
              </a:pPr>
              <a:endParaRPr lang="ko-KR" altLang="en-US" sz="1000" b="1" dirty="0" smtClean="0">
                <a:solidFill>
                  <a:srgbClr val="000000"/>
                </a:solidFill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7429" name="Freeform 69"/>
            <p:cNvSpPr>
              <a:spLocks/>
            </p:cNvSpPr>
            <p:nvPr/>
          </p:nvSpPr>
          <p:spPr bwMode="auto">
            <a:xfrm>
              <a:off x="450" y="890"/>
              <a:ext cx="5283" cy="1021"/>
            </a:xfrm>
            <a:custGeom>
              <a:avLst/>
              <a:gdLst/>
              <a:ahLst/>
              <a:cxnLst>
                <a:cxn ang="0">
                  <a:pos x="5283" y="1597"/>
                </a:cxn>
                <a:cxn ang="0">
                  <a:pos x="5240" y="1642"/>
                </a:cxn>
                <a:cxn ang="0">
                  <a:pos x="5187" y="1691"/>
                </a:cxn>
                <a:cxn ang="0">
                  <a:pos x="5114" y="1750"/>
                </a:cxn>
                <a:cxn ang="0">
                  <a:pos x="5022" y="1817"/>
                </a:cxn>
                <a:cxn ang="0">
                  <a:pos x="4912" y="1881"/>
                </a:cxn>
                <a:cxn ang="0">
                  <a:pos x="4818" y="1928"/>
                </a:cxn>
                <a:cxn ang="0">
                  <a:pos x="4750" y="1955"/>
                </a:cxn>
                <a:cxn ang="0">
                  <a:pos x="4678" y="1981"/>
                </a:cxn>
                <a:cxn ang="0">
                  <a:pos x="4601" y="2002"/>
                </a:cxn>
                <a:cxn ang="0">
                  <a:pos x="4522" y="2020"/>
                </a:cxn>
                <a:cxn ang="0">
                  <a:pos x="4438" y="2033"/>
                </a:cxn>
                <a:cxn ang="0">
                  <a:pos x="4350" y="2041"/>
                </a:cxn>
                <a:cxn ang="0">
                  <a:pos x="4259" y="2043"/>
                </a:cxn>
                <a:cxn ang="0">
                  <a:pos x="4164" y="2038"/>
                </a:cxn>
                <a:cxn ang="0">
                  <a:pos x="4066" y="2025"/>
                </a:cxn>
                <a:cxn ang="0">
                  <a:pos x="3964" y="2005"/>
                </a:cxn>
                <a:cxn ang="0">
                  <a:pos x="3860" y="1976"/>
                </a:cxn>
                <a:cxn ang="0">
                  <a:pos x="3752" y="1938"/>
                </a:cxn>
                <a:cxn ang="0">
                  <a:pos x="3641" y="1889"/>
                </a:cxn>
                <a:cxn ang="0">
                  <a:pos x="3527" y="1831"/>
                </a:cxn>
                <a:cxn ang="0">
                  <a:pos x="3410" y="1760"/>
                </a:cxn>
                <a:cxn ang="0">
                  <a:pos x="3291" y="1679"/>
                </a:cxn>
                <a:cxn ang="0">
                  <a:pos x="3169" y="1584"/>
                </a:cxn>
                <a:cxn ang="0">
                  <a:pos x="3044" y="1477"/>
                </a:cxn>
                <a:cxn ang="0">
                  <a:pos x="2980" y="1418"/>
                </a:cxn>
                <a:cxn ang="0">
                  <a:pos x="2734" y="1188"/>
                </a:cxn>
                <a:cxn ang="0">
                  <a:pos x="2499" y="982"/>
                </a:cxn>
                <a:cxn ang="0">
                  <a:pos x="2279" y="799"/>
                </a:cxn>
                <a:cxn ang="0">
                  <a:pos x="2069" y="638"/>
                </a:cxn>
                <a:cxn ang="0">
                  <a:pos x="1869" y="497"/>
                </a:cxn>
                <a:cxn ang="0">
                  <a:pos x="1679" y="378"/>
                </a:cxn>
                <a:cxn ang="0">
                  <a:pos x="1496" y="276"/>
                </a:cxn>
                <a:cxn ang="0">
                  <a:pos x="1319" y="192"/>
                </a:cxn>
                <a:cxn ang="0">
                  <a:pos x="1148" y="124"/>
                </a:cxn>
                <a:cxn ang="0">
                  <a:pos x="980" y="73"/>
                </a:cxn>
                <a:cxn ang="0">
                  <a:pos x="817" y="36"/>
                </a:cxn>
                <a:cxn ang="0">
                  <a:pos x="654" y="11"/>
                </a:cxn>
                <a:cxn ang="0">
                  <a:pos x="493" y="2"/>
                </a:cxn>
                <a:cxn ang="0">
                  <a:pos x="331" y="2"/>
                </a:cxn>
                <a:cxn ang="0">
                  <a:pos x="167" y="13"/>
                </a:cxn>
                <a:cxn ang="0">
                  <a:pos x="0" y="34"/>
                </a:cxn>
              </a:cxnLst>
              <a:rect l="0" t="0" r="r" b="b"/>
              <a:pathLst>
                <a:path w="5283" h="2043">
                  <a:moveTo>
                    <a:pt x="5283" y="1597"/>
                  </a:moveTo>
                  <a:lnTo>
                    <a:pt x="5283" y="1597"/>
                  </a:lnTo>
                  <a:lnTo>
                    <a:pt x="5272" y="1608"/>
                  </a:lnTo>
                  <a:lnTo>
                    <a:pt x="5240" y="1642"/>
                  </a:lnTo>
                  <a:lnTo>
                    <a:pt x="5215" y="1665"/>
                  </a:lnTo>
                  <a:lnTo>
                    <a:pt x="5187" y="1691"/>
                  </a:lnTo>
                  <a:lnTo>
                    <a:pt x="5153" y="1720"/>
                  </a:lnTo>
                  <a:lnTo>
                    <a:pt x="5114" y="1750"/>
                  </a:lnTo>
                  <a:lnTo>
                    <a:pt x="5071" y="1783"/>
                  </a:lnTo>
                  <a:lnTo>
                    <a:pt x="5022" y="1817"/>
                  </a:lnTo>
                  <a:lnTo>
                    <a:pt x="4969" y="1849"/>
                  </a:lnTo>
                  <a:lnTo>
                    <a:pt x="4912" y="1881"/>
                  </a:lnTo>
                  <a:lnTo>
                    <a:pt x="4850" y="1912"/>
                  </a:lnTo>
                  <a:lnTo>
                    <a:pt x="4818" y="1928"/>
                  </a:lnTo>
                  <a:lnTo>
                    <a:pt x="4785" y="1942"/>
                  </a:lnTo>
                  <a:lnTo>
                    <a:pt x="4750" y="1955"/>
                  </a:lnTo>
                  <a:lnTo>
                    <a:pt x="4714" y="1968"/>
                  </a:lnTo>
                  <a:lnTo>
                    <a:pt x="4678" y="1981"/>
                  </a:lnTo>
                  <a:lnTo>
                    <a:pt x="4640" y="1993"/>
                  </a:lnTo>
                  <a:lnTo>
                    <a:pt x="4601" y="2002"/>
                  </a:lnTo>
                  <a:lnTo>
                    <a:pt x="4563" y="2012"/>
                  </a:lnTo>
                  <a:lnTo>
                    <a:pt x="4522" y="2020"/>
                  </a:lnTo>
                  <a:lnTo>
                    <a:pt x="4481" y="2028"/>
                  </a:lnTo>
                  <a:lnTo>
                    <a:pt x="4438" y="2033"/>
                  </a:lnTo>
                  <a:lnTo>
                    <a:pt x="4395" y="2038"/>
                  </a:lnTo>
                  <a:lnTo>
                    <a:pt x="4350" y="2041"/>
                  </a:lnTo>
                  <a:lnTo>
                    <a:pt x="4304" y="2043"/>
                  </a:lnTo>
                  <a:lnTo>
                    <a:pt x="4259" y="2043"/>
                  </a:lnTo>
                  <a:lnTo>
                    <a:pt x="4211" y="2041"/>
                  </a:lnTo>
                  <a:lnTo>
                    <a:pt x="4164" y="2038"/>
                  </a:lnTo>
                  <a:lnTo>
                    <a:pt x="4116" y="2033"/>
                  </a:lnTo>
                  <a:lnTo>
                    <a:pt x="4066" y="2025"/>
                  </a:lnTo>
                  <a:lnTo>
                    <a:pt x="4016" y="2017"/>
                  </a:lnTo>
                  <a:lnTo>
                    <a:pt x="3964" y="2005"/>
                  </a:lnTo>
                  <a:lnTo>
                    <a:pt x="3913" y="1991"/>
                  </a:lnTo>
                  <a:lnTo>
                    <a:pt x="3860" y="1976"/>
                  </a:lnTo>
                  <a:lnTo>
                    <a:pt x="3806" y="1959"/>
                  </a:lnTo>
                  <a:lnTo>
                    <a:pt x="3752" y="1938"/>
                  </a:lnTo>
                  <a:lnTo>
                    <a:pt x="3696" y="1915"/>
                  </a:lnTo>
                  <a:lnTo>
                    <a:pt x="3641" y="1889"/>
                  </a:lnTo>
                  <a:lnTo>
                    <a:pt x="3584" y="1862"/>
                  </a:lnTo>
                  <a:lnTo>
                    <a:pt x="3527" y="1831"/>
                  </a:lnTo>
                  <a:lnTo>
                    <a:pt x="3469" y="1797"/>
                  </a:lnTo>
                  <a:lnTo>
                    <a:pt x="3410" y="1760"/>
                  </a:lnTo>
                  <a:lnTo>
                    <a:pt x="3350" y="1721"/>
                  </a:lnTo>
                  <a:lnTo>
                    <a:pt x="3291" y="1679"/>
                  </a:lnTo>
                  <a:lnTo>
                    <a:pt x="3230" y="1634"/>
                  </a:lnTo>
                  <a:lnTo>
                    <a:pt x="3169" y="1584"/>
                  </a:lnTo>
                  <a:lnTo>
                    <a:pt x="3106" y="1532"/>
                  </a:lnTo>
                  <a:lnTo>
                    <a:pt x="3044" y="1477"/>
                  </a:lnTo>
                  <a:lnTo>
                    <a:pt x="2980" y="1418"/>
                  </a:lnTo>
                  <a:lnTo>
                    <a:pt x="2980" y="1418"/>
                  </a:lnTo>
                  <a:lnTo>
                    <a:pt x="2855" y="1300"/>
                  </a:lnTo>
                  <a:lnTo>
                    <a:pt x="2734" y="1188"/>
                  </a:lnTo>
                  <a:lnTo>
                    <a:pt x="2615" y="1082"/>
                  </a:lnTo>
                  <a:lnTo>
                    <a:pt x="2499" y="982"/>
                  </a:lnTo>
                  <a:lnTo>
                    <a:pt x="2388" y="888"/>
                  </a:lnTo>
                  <a:lnTo>
                    <a:pt x="2279" y="799"/>
                  </a:lnTo>
                  <a:lnTo>
                    <a:pt x="2173" y="715"/>
                  </a:lnTo>
                  <a:lnTo>
                    <a:pt x="2069" y="638"/>
                  </a:lnTo>
                  <a:lnTo>
                    <a:pt x="1968" y="565"/>
                  </a:lnTo>
                  <a:lnTo>
                    <a:pt x="1869" y="497"/>
                  </a:lnTo>
                  <a:lnTo>
                    <a:pt x="1773" y="434"/>
                  </a:lnTo>
                  <a:lnTo>
                    <a:pt x="1679" y="378"/>
                  </a:lnTo>
                  <a:lnTo>
                    <a:pt x="1586" y="325"/>
                  </a:lnTo>
                  <a:lnTo>
                    <a:pt x="1496" y="276"/>
                  </a:lnTo>
                  <a:lnTo>
                    <a:pt x="1407" y="231"/>
                  </a:lnTo>
                  <a:lnTo>
                    <a:pt x="1319" y="192"/>
                  </a:lnTo>
                  <a:lnTo>
                    <a:pt x="1233" y="155"/>
                  </a:lnTo>
                  <a:lnTo>
                    <a:pt x="1148" y="124"/>
                  </a:lnTo>
                  <a:lnTo>
                    <a:pt x="1064" y="97"/>
                  </a:lnTo>
                  <a:lnTo>
                    <a:pt x="980" y="73"/>
                  </a:lnTo>
                  <a:lnTo>
                    <a:pt x="899" y="52"/>
                  </a:lnTo>
                  <a:lnTo>
                    <a:pt x="817" y="36"/>
                  </a:lnTo>
                  <a:lnTo>
                    <a:pt x="736" y="23"/>
                  </a:lnTo>
                  <a:lnTo>
                    <a:pt x="654" y="11"/>
                  </a:lnTo>
                  <a:lnTo>
                    <a:pt x="574" y="5"/>
                  </a:lnTo>
                  <a:lnTo>
                    <a:pt x="493" y="2"/>
                  </a:lnTo>
                  <a:lnTo>
                    <a:pt x="413" y="0"/>
                  </a:lnTo>
                  <a:lnTo>
                    <a:pt x="331" y="2"/>
                  </a:lnTo>
                  <a:lnTo>
                    <a:pt x="250" y="6"/>
                  </a:lnTo>
                  <a:lnTo>
                    <a:pt x="167" y="13"/>
                  </a:lnTo>
                  <a:lnTo>
                    <a:pt x="85" y="23"/>
                  </a:lnTo>
                  <a:lnTo>
                    <a:pt x="0" y="3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spcBef>
                  <a:spcPct val="50000"/>
                </a:spcBef>
              </a:pPr>
              <a:endParaRPr lang="ko-KR" altLang="en-US" sz="1000" b="1" dirty="0" smtClean="0">
                <a:solidFill>
                  <a:srgbClr val="000000"/>
                </a:solidFill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7430" name="Freeform 70"/>
            <p:cNvSpPr>
              <a:spLocks/>
            </p:cNvSpPr>
            <p:nvPr/>
          </p:nvSpPr>
          <p:spPr bwMode="auto">
            <a:xfrm>
              <a:off x="467" y="910"/>
              <a:ext cx="5306" cy="988"/>
            </a:xfrm>
            <a:custGeom>
              <a:avLst/>
              <a:gdLst/>
              <a:ahLst/>
              <a:cxnLst>
                <a:cxn ang="0">
                  <a:pos x="5306" y="1505"/>
                </a:cxn>
                <a:cxn ang="0">
                  <a:pos x="5263" y="1552"/>
                </a:cxn>
                <a:cxn ang="0">
                  <a:pos x="5211" y="1602"/>
                </a:cxn>
                <a:cxn ang="0">
                  <a:pos x="5138" y="1663"/>
                </a:cxn>
                <a:cxn ang="0">
                  <a:pos x="5048" y="1731"/>
                </a:cxn>
                <a:cxn ang="0">
                  <a:pos x="4939" y="1799"/>
                </a:cxn>
                <a:cxn ang="0">
                  <a:pos x="4845" y="1848"/>
                </a:cxn>
                <a:cxn ang="0">
                  <a:pos x="4779" y="1877"/>
                </a:cxn>
                <a:cxn ang="0">
                  <a:pos x="4707" y="1904"/>
                </a:cxn>
                <a:cxn ang="0">
                  <a:pos x="4630" y="1928"/>
                </a:cxn>
                <a:cxn ang="0">
                  <a:pos x="4551" y="1948"/>
                </a:cxn>
                <a:cxn ang="0">
                  <a:pos x="4468" y="1962"/>
                </a:cxn>
                <a:cxn ang="0">
                  <a:pos x="4380" y="1972"/>
                </a:cxn>
                <a:cxn ang="0">
                  <a:pos x="4289" y="1975"/>
                </a:cxn>
                <a:cxn ang="0">
                  <a:pos x="4194" y="1972"/>
                </a:cxn>
                <a:cxn ang="0">
                  <a:pos x="4096" y="1961"/>
                </a:cxn>
                <a:cxn ang="0">
                  <a:pos x="3993" y="1943"/>
                </a:cxn>
                <a:cxn ang="0">
                  <a:pos x="3889" y="1915"/>
                </a:cxn>
                <a:cxn ang="0">
                  <a:pos x="3779" y="1880"/>
                </a:cxn>
                <a:cxn ang="0">
                  <a:pos x="3668" y="1833"/>
                </a:cxn>
                <a:cxn ang="0">
                  <a:pos x="3553" y="1777"/>
                </a:cxn>
                <a:cxn ang="0">
                  <a:pos x="3436" y="1709"/>
                </a:cxn>
                <a:cxn ang="0">
                  <a:pos x="3315" y="1630"/>
                </a:cxn>
                <a:cxn ang="0">
                  <a:pos x="3192" y="1536"/>
                </a:cxn>
                <a:cxn ang="0">
                  <a:pos x="3066" y="1431"/>
                </a:cxn>
                <a:cxn ang="0">
                  <a:pos x="3000" y="1373"/>
                </a:cxn>
                <a:cxn ang="0">
                  <a:pos x="2750" y="1147"/>
                </a:cxn>
                <a:cxn ang="0">
                  <a:pos x="2514" y="945"/>
                </a:cxn>
                <a:cxn ang="0">
                  <a:pos x="2291" y="766"/>
                </a:cxn>
                <a:cxn ang="0">
                  <a:pos x="2078" y="607"/>
                </a:cxn>
                <a:cxn ang="0">
                  <a:pos x="1876" y="470"/>
                </a:cxn>
                <a:cxn ang="0">
                  <a:pos x="1684" y="354"/>
                </a:cxn>
                <a:cxn ang="0">
                  <a:pos x="1499" y="255"/>
                </a:cxn>
                <a:cxn ang="0">
                  <a:pos x="1322" y="175"/>
                </a:cxn>
                <a:cxn ang="0">
                  <a:pos x="1149" y="110"/>
                </a:cxn>
                <a:cxn ang="0">
                  <a:pos x="981" y="62"/>
                </a:cxn>
                <a:cxn ang="0">
                  <a:pos x="816" y="28"/>
                </a:cxn>
                <a:cxn ang="0">
                  <a:pos x="654" y="7"/>
                </a:cxn>
                <a:cxn ang="0">
                  <a:pos x="493" y="0"/>
                </a:cxn>
                <a:cxn ang="0">
                  <a:pos x="330" y="4"/>
                </a:cxn>
                <a:cxn ang="0">
                  <a:pos x="166" y="18"/>
                </a:cxn>
                <a:cxn ang="0">
                  <a:pos x="0" y="42"/>
                </a:cxn>
              </a:cxnLst>
              <a:rect l="0" t="0" r="r" b="b"/>
              <a:pathLst>
                <a:path w="5306" h="1975">
                  <a:moveTo>
                    <a:pt x="5306" y="1505"/>
                  </a:moveTo>
                  <a:lnTo>
                    <a:pt x="5306" y="1505"/>
                  </a:lnTo>
                  <a:lnTo>
                    <a:pt x="5295" y="1518"/>
                  </a:lnTo>
                  <a:lnTo>
                    <a:pt x="5263" y="1552"/>
                  </a:lnTo>
                  <a:lnTo>
                    <a:pt x="5240" y="1576"/>
                  </a:lnTo>
                  <a:lnTo>
                    <a:pt x="5211" y="1602"/>
                  </a:lnTo>
                  <a:lnTo>
                    <a:pt x="5177" y="1633"/>
                  </a:lnTo>
                  <a:lnTo>
                    <a:pt x="5138" y="1663"/>
                  </a:lnTo>
                  <a:lnTo>
                    <a:pt x="5095" y="1697"/>
                  </a:lnTo>
                  <a:lnTo>
                    <a:pt x="5048" y="1731"/>
                  </a:lnTo>
                  <a:lnTo>
                    <a:pt x="4995" y="1765"/>
                  </a:lnTo>
                  <a:lnTo>
                    <a:pt x="4939" y="1799"/>
                  </a:lnTo>
                  <a:lnTo>
                    <a:pt x="4877" y="1831"/>
                  </a:lnTo>
                  <a:lnTo>
                    <a:pt x="4845" y="1848"/>
                  </a:lnTo>
                  <a:lnTo>
                    <a:pt x="4812" y="1862"/>
                  </a:lnTo>
                  <a:lnTo>
                    <a:pt x="4779" y="1877"/>
                  </a:lnTo>
                  <a:lnTo>
                    <a:pt x="4743" y="1891"/>
                  </a:lnTo>
                  <a:lnTo>
                    <a:pt x="4707" y="1904"/>
                  </a:lnTo>
                  <a:lnTo>
                    <a:pt x="4669" y="1917"/>
                  </a:lnTo>
                  <a:lnTo>
                    <a:pt x="4630" y="1928"/>
                  </a:lnTo>
                  <a:lnTo>
                    <a:pt x="4591" y="1938"/>
                  </a:lnTo>
                  <a:lnTo>
                    <a:pt x="4551" y="1948"/>
                  </a:lnTo>
                  <a:lnTo>
                    <a:pt x="4509" y="1956"/>
                  </a:lnTo>
                  <a:lnTo>
                    <a:pt x="4468" y="1962"/>
                  </a:lnTo>
                  <a:lnTo>
                    <a:pt x="4423" y="1967"/>
                  </a:lnTo>
                  <a:lnTo>
                    <a:pt x="4380" y="1972"/>
                  </a:lnTo>
                  <a:lnTo>
                    <a:pt x="4335" y="1974"/>
                  </a:lnTo>
                  <a:lnTo>
                    <a:pt x="4289" y="1975"/>
                  </a:lnTo>
                  <a:lnTo>
                    <a:pt x="4242" y="1974"/>
                  </a:lnTo>
                  <a:lnTo>
                    <a:pt x="4194" y="1972"/>
                  </a:lnTo>
                  <a:lnTo>
                    <a:pt x="4144" y="1967"/>
                  </a:lnTo>
                  <a:lnTo>
                    <a:pt x="4096" y="1961"/>
                  </a:lnTo>
                  <a:lnTo>
                    <a:pt x="4044" y="1953"/>
                  </a:lnTo>
                  <a:lnTo>
                    <a:pt x="3993" y="1943"/>
                  </a:lnTo>
                  <a:lnTo>
                    <a:pt x="3942" y="1930"/>
                  </a:lnTo>
                  <a:lnTo>
                    <a:pt x="3889" y="1915"/>
                  </a:lnTo>
                  <a:lnTo>
                    <a:pt x="3835" y="1899"/>
                  </a:lnTo>
                  <a:lnTo>
                    <a:pt x="3779" y="1880"/>
                  </a:lnTo>
                  <a:lnTo>
                    <a:pt x="3725" y="1857"/>
                  </a:lnTo>
                  <a:lnTo>
                    <a:pt x="3668" y="1833"/>
                  </a:lnTo>
                  <a:lnTo>
                    <a:pt x="3611" y="1806"/>
                  </a:lnTo>
                  <a:lnTo>
                    <a:pt x="3553" y="1777"/>
                  </a:lnTo>
                  <a:lnTo>
                    <a:pt x="3495" y="1744"/>
                  </a:lnTo>
                  <a:lnTo>
                    <a:pt x="3436" y="1709"/>
                  </a:lnTo>
                  <a:lnTo>
                    <a:pt x="3375" y="1670"/>
                  </a:lnTo>
                  <a:lnTo>
                    <a:pt x="3315" y="1630"/>
                  </a:lnTo>
                  <a:lnTo>
                    <a:pt x="3253" y="1584"/>
                  </a:lnTo>
                  <a:lnTo>
                    <a:pt x="3192" y="1536"/>
                  </a:lnTo>
                  <a:lnTo>
                    <a:pt x="3128" y="1486"/>
                  </a:lnTo>
                  <a:lnTo>
                    <a:pt x="3066" y="1431"/>
                  </a:lnTo>
                  <a:lnTo>
                    <a:pt x="3000" y="1373"/>
                  </a:lnTo>
                  <a:lnTo>
                    <a:pt x="3000" y="1373"/>
                  </a:lnTo>
                  <a:lnTo>
                    <a:pt x="2874" y="1257"/>
                  </a:lnTo>
                  <a:lnTo>
                    <a:pt x="2750" y="1147"/>
                  </a:lnTo>
                  <a:lnTo>
                    <a:pt x="2631" y="1043"/>
                  </a:lnTo>
                  <a:lnTo>
                    <a:pt x="2514" y="945"/>
                  </a:lnTo>
                  <a:lnTo>
                    <a:pt x="2400" y="853"/>
                  </a:lnTo>
                  <a:lnTo>
                    <a:pt x="2291" y="766"/>
                  </a:lnTo>
                  <a:lnTo>
                    <a:pt x="2182" y="683"/>
                  </a:lnTo>
                  <a:lnTo>
                    <a:pt x="2078" y="607"/>
                  </a:lnTo>
                  <a:lnTo>
                    <a:pt x="1976" y="536"/>
                  </a:lnTo>
                  <a:lnTo>
                    <a:pt x="1876" y="470"/>
                  </a:lnTo>
                  <a:lnTo>
                    <a:pt x="1778" y="410"/>
                  </a:lnTo>
                  <a:lnTo>
                    <a:pt x="1684" y="354"/>
                  </a:lnTo>
                  <a:lnTo>
                    <a:pt x="1591" y="302"/>
                  </a:lnTo>
                  <a:lnTo>
                    <a:pt x="1499" y="255"/>
                  </a:lnTo>
                  <a:lnTo>
                    <a:pt x="1409" y="212"/>
                  </a:lnTo>
                  <a:lnTo>
                    <a:pt x="1322" y="175"/>
                  </a:lnTo>
                  <a:lnTo>
                    <a:pt x="1234" y="141"/>
                  </a:lnTo>
                  <a:lnTo>
                    <a:pt x="1149" y="110"/>
                  </a:lnTo>
                  <a:lnTo>
                    <a:pt x="1065" y="84"/>
                  </a:lnTo>
                  <a:lnTo>
                    <a:pt x="981" y="62"/>
                  </a:lnTo>
                  <a:lnTo>
                    <a:pt x="898" y="42"/>
                  </a:lnTo>
                  <a:lnTo>
                    <a:pt x="816" y="28"/>
                  </a:lnTo>
                  <a:lnTo>
                    <a:pt x="736" y="17"/>
                  </a:lnTo>
                  <a:lnTo>
                    <a:pt x="654" y="7"/>
                  </a:lnTo>
                  <a:lnTo>
                    <a:pt x="573" y="2"/>
                  </a:lnTo>
                  <a:lnTo>
                    <a:pt x="493" y="0"/>
                  </a:lnTo>
                  <a:lnTo>
                    <a:pt x="412" y="0"/>
                  </a:lnTo>
                  <a:lnTo>
                    <a:pt x="330" y="4"/>
                  </a:lnTo>
                  <a:lnTo>
                    <a:pt x="248" y="10"/>
                  </a:lnTo>
                  <a:lnTo>
                    <a:pt x="166" y="18"/>
                  </a:lnTo>
                  <a:lnTo>
                    <a:pt x="85" y="29"/>
                  </a:lnTo>
                  <a:lnTo>
                    <a:pt x="0" y="4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spcBef>
                  <a:spcPct val="50000"/>
                </a:spcBef>
              </a:pPr>
              <a:endParaRPr lang="ko-KR" altLang="en-US" sz="1000" b="1" dirty="0" smtClean="0">
                <a:solidFill>
                  <a:srgbClr val="000000"/>
                </a:solidFill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7431" name="Freeform 71"/>
            <p:cNvSpPr>
              <a:spLocks/>
            </p:cNvSpPr>
            <p:nvPr/>
          </p:nvSpPr>
          <p:spPr bwMode="auto">
            <a:xfrm>
              <a:off x="485" y="930"/>
              <a:ext cx="5327" cy="953"/>
            </a:xfrm>
            <a:custGeom>
              <a:avLst/>
              <a:gdLst/>
              <a:ahLst/>
              <a:cxnLst>
                <a:cxn ang="0">
                  <a:pos x="5327" y="1416"/>
                </a:cxn>
                <a:cxn ang="0">
                  <a:pos x="5284" y="1463"/>
                </a:cxn>
                <a:cxn ang="0">
                  <a:pos x="5233" y="1515"/>
                </a:cxn>
                <a:cxn ang="0">
                  <a:pos x="5162" y="1578"/>
                </a:cxn>
                <a:cxn ang="0">
                  <a:pos x="5073" y="1647"/>
                </a:cxn>
                <a:cxn ang="0">
                  <a:pos x="4965" y="1718"/>
                </a:cxn>
                <a:cxn ang="0">
                  <a:pos x="4872" y="1768"/>
                </a:cxn>
                <a:cxn ang="0">
                  <a:pos x="4805" y="1799"/>
                </a:cxn>
                <a:cxn ang="0">
                  <a:pos x="4733" y="1828"/>
                </a:cxn>
                <a:cxn ang="0">
                  <a:pos x="4658" y="1854"/>
                </a:cxn>
                <a:cxn ang="0">
                  <a:pos x="4579" y="1875"/>
                </a:cxn>
                <a:cxn ang="0">
                  <a:pos x="4496" y="1891"/>
                </a:cxn>
                <a:cxn ang="0">
                  <a:pos x="4408" y="1902"/>
                </a:cxn>
                <a:cxn ang="0">
                  <a:pos x="4317" y="1907"/>
                </a:cxn>
                <a:cxn ang="0">
                  <a:pos x="4222" y="1907"/>
                </a:cxn>
                <a:cxn ang="0">
                  <a:pos x="4124" y="1897"/>
                </a:cxn>
                <a:cxn ang="0">
                  <a:pos x="4021" y="1881"/>
                </a:cxn>
                <a:cxn ang="0">
                  <a:pos x="3915" y="1857"/>
                </a:cxn>
                <a:cxn ang="0">
                  <a:pos x="3807" y="1821"/>
                </a:cxn>
                <a:cxn ang="0">
                  <a:pos x="3695" y="1778"/>
                </a:cxn>
                <a:cxn ang="0">
                  <a:pos x="3579" y="1723"/>
                </a:cxn>
                <a:cxn ang="0">
                  <a:pos x="3460" y="1657"/>
                </a:cxn>
                <a:cxn ang="0">
                  <a:pos x="3338" y="1579"/>
                </a:cxn>
                <a:cxn ang="0">
                  <a:pos x="3213" y="1489"/>
                </a:cxn>
                <a:cxn ang="0">
                  <a:pos x="3085" y="1386"/>
                </a:cxn>
                <a:cxn ang="0">
                  <a:pos x="3020" y="1329"/>
                </a:cxn>
                <a:cxn ang="0">
                  <a:pos x="2766" y="1108"/>
                </a:cxn>
                <a:cxn ang="0">
                  <a:pos x="2527" y="909"/>
                </a:cxn>
                <a:cxn ang="0">
                  <a:pos x="2301" y="733"/>
                </a:cxn>
                <a:cxn ang="0">
                  <a:pos x="2085" y="578"/>
                </a:cxn>
                <a:cxn ang="0">
                  <a:pos x="1883" y="446"/>
                </a:cxn>
                <a:cxn ang="0">
                  <a:pos x="1688" y="331"/>
                </a:cxn>
                <a:cxn ang="0">
                  <a:pos x="1502" y="236"/>
                </a:cxn>
                <a:cxn ang="0">
                  <a:pos x="1323" y="158"/>
                </a:cxn>
                <a:cxn ang="0">
                  <a:pos x="1150" y="97"/>
                </a:cxn>
                <a:cxn ang="0">
                  <a:pos x="982" y="52"/>
                </a:cxn>
                <a:cxn ang="0">
                  <a:pos x="816" y="21"/>
                </a:cxn>
                <a:cxn ang="0">
                  <a:pos x="654" y="5"/>
                </a:cxn>
                <a:cxn ang="0">
                  <a:pos x="491" y="0"/>
                </a:cxn>
                <a:cxn ang="0">
                  <a:pos x="329" y="7"/>
                </a:cxn>
                <a:cxn ang="0">
                  <a:pos x="167" y="24"/>
                </a:cxn>
                <a:cxn ang="0">
                  <a:pos x="0" y="53"/>
                </a:cxn>
              </a:cxnLst>
              <a:rect l="0" t="0" r="r" b="b"/>
              <a:pathLst>
                <a:path w="5327" h="1907">
                  <a:moveTo>
                    <a:pt x="5327" y="1416"/>
                  </a:moveTo>
                  <a:lnTo>
                    <a:pt x="5327" y="1416"/>
                  </a:lnTo>
                  <a:lnTo>
                    <a:pt x="5316" y="1429"/>
                  </a:lnTo>
                  <a:lnTo>
                    <a:pt x="5284" y="1463"/>
                  </a:lnTo>
                  <a:lnTo>
                    <a:pt x="5262" y="1487"/>
                  </a:lnTo>
                  <a:lnTo>
                    <a:pt x="5233" y="1515"/>
                  </a:lnTo>
                  <a:lnTo>
                    <a:pt x="5201" y="1545"/>
                  </a:lnTo>
                  <a:lnTo>
                    <a:pt x="5162" y="1578"/>
                  </a:lnTo>
                  <a:lnTo>
                    <a:pt x="5120" y="1612"/>
                  </a:lnTo>
                  <a:lnTo>
                    <a:pt x="5073" y="1647"/>
                  </a:lnTo>
                  <a:lnTo>
                    <a:pt x="5020" y="1683"/>
                  </a:lnTo>
                  <a:lnTo>
                    <a:pt x="4965" y="1718"/>
                  </a:lnTo>
                  <a:lnTo>
                    <a:pt x="4904" y="1752"/>
                  </a:lnTo>
                  <a:lnTo>
                    <a:pt x="4872" y="1768"/>
                  </a:lnTo>
                  <a:lnTo>
                    <a:pt x="4839" y="1784"/>
                  </a:lnTo>
                  <a:lnTo>
                    <a:pt x="4805" y="1799"/>
                  </a:lnTo>
                  <a:lnTo>
                    <a:pt x="4769" y="1813"/>
                  </a:lnTo>
                  <a:lnTo>
                    <a:pt x="4733" y="1828"/>
                  </a:lnTo>
                  <a:lnTo>
                    <a:pt x="4697" y="1841"/>
                  </a:lnTo>
                  <a:lnTo>
                    <a:pt x="4658" y="1854"/>
                  </a:lnTo>
                  <a:lnTo>
                    <a:pt x="4619" y="1865"/>
                  </a:lnTo>
                  <a:lnTo>
                    <a:pt x="4579" y="1875"/>
                  </a:lnTo>
                  <a:lnTo>
                    <a:pt x="4537" y="1883"/>
                  </a:lnTo>
                  <a:lnTo>
                    <a:pt x="4496" y="1891"/>
                  </a:lnTo>
                  <a:lnTo>
                    <a:pt x="4453" y="1897"/>
                  </a:lnTo>
                  <a:lnTo>
                    <a:pt x="4408" y="1902"/>
                  </a:lnTo>
                  <a:lnTo>
                    <a:pt x="4362" y="1905"/>
                  </a:lnTo>
                  <a:lnTo>
                    <a:pt x="4317" y="1907"/>
                  </a:lnTo>
                  <a:lnTo>
                    <a:pt x="4269" y="1907"/>
                  </a:lnTo>
                  <a:lnTo>
                    <a:pt x="4222" y="1907"/>
                  </a:lnTo>
                  <a:lnTo>
                    <a:pt x="4174" y="1902"/>
                  </a:lnTo>
                  <a:lnTo>
                    <a:pt x="4124" y="1897"/>
                  </a:lnTo>
                  <a:lnTo>
                    <a:pt x="4072" y="1891"/>
                  </a:lnTo>
                  <a:lnTo>
                    <a:pt x="4021" y="1881"/>
                  </a:lnTo>
                  <a:lnTo>
                    <a:pt x="3969" y="1870"/>
                  </a:lnTo>
                  <a:lnTo>
                    <a:pt x="3915" y="1857"/>
                  </a:lnTo>
                  <a:lnTo>
                    <a:pt x="3861" y="1841"/>
                  </a:lnTo>
                  <a:lnTo>
                    <a:pt x="3807" y="1821"/>
                  </a:lnTo>
                  <a:lnTo>
                    <a:pt x="3751" y="1800"/>
                  </a:lnTo>
                  <a:lnTo>
                    <a:pt x="3695" y="1778"/>
                  </a:lnTo>
                  <a:lnTo>
                    <a:pt x="3636" y="1752"/>
                  </a:lnTo>
                  <a:lnTo>
                    <a:pt x="3579" y="1723"/>
                  </a:lnTo>
                  <a:lnTo>
                    <a:pt x="3520" y="1692"/>
                  </a:lnTo>
                  <a:lnTo>
                    <a:pt x="3460" y="1657"/>
                  </a:lnTo>
                  <a:lnTo>
                    <a:pt x="3399" y="1620"/>
                  </a:lnTo>
                  <a:lnTo>
                    <a:pt x="3338" y="1579"/>
                  </a:lnTo>
                  <a:lnTo>
                    <a:pt x="3275" y="1536"/>
                  </a:lnTo>
                  <a:lnTo>
                    <a:pt x="3213" y="1489"/>
                  </a:lnTo>
                  <a:lnTo>
                    <a:pt x="3149" y="1439"/>
                  </a:lnTo>
                  <a:lnTo>
                    <a:pt x="3085" y="1386"/>
                  </a:lnTo>
                  <a:lnTo>
                    <a:pt x="3020" y="1329"/>
                  </a:lnTo>
                  <a:lnTo>
                    <a:pt x="3020" y="1329"/>
                  </a:lnTo>
                  <a:lnTo>
                    <a:pt x="2892" y="1214"/>
                  </a:lnTo>
                  <a:lnTo>
                    <a:pt x="2766" y="1108"/>
                  </a:lnTo>
                  <a:lnTo>
                    <a:pt x="2645" y="1004"/>
                  </a:lnTo>
                  <a:lnTo>
                    <a:pt x="2527" y="909"/>
                  </a:lnTo>
                  <a:lnTo>
                    <a:pt x="2412" y="817"/>
                  </a:lnTo>
                  <a:lnTo>
                    <a:pt x="2301" y="733"/>
                  </a:lnTo>
                  <a:lnTo>
                    <a:pt x="2192" y="652"/>
                  </a:lnTo>
                  <a:lnTo>
                    <a:pt x="2085" y="578"/>
                  </a:lnTo>
                  <a:lnTo>
                    <a:pt x="1983" y="509"/>
                  </a:lnTo>
                  <a:lnTo>
                    <a:pt x="1883" y="446"/>
                  </a:lnTo>
                  <a:lnTo>
                    <a:pt x="1784" y="386"/>
                  </a:lnTo>
                  <a:lnTo>
                    <a:pt x="1688" y="331"/>
                  </a:lnTo>
                  <a:lnTo>
                    <a:pt x="1594" y="281"/>
                  </a:lnTo>
                  <a:lnTo>
                    <a:pt x="1502" y="236"/>
                  </a:lnTo>
                  <a:lnTo>
                    <a:pt x="1412" y="195"/>
                  </a:lnTo>
                  <a:lnTo>
                    <a:pt x="1323" y="158"/>
                  </a:lnTo>
                  <a:lnTo>
                    <a:pt x="1236" y="126"/>
                  </a:lnTo>
                  <a:lnTo>
                    <a:pt x="1150" y="97"/>
                  </a:lnTo>
                  <a:lnTo>
                    <a:pt x="1065" y="73"/>
                  </a:lnTo>
                  <a:lnTo>
                    <a:pt x="982" y="52"/>
                  </a:lnTo>
                  <a:lnTo>
                    <a:pt x="898" y="36"/>
                  </a:lnTo>
                  <a:lnTo>
                    <a:pt x="816" y="21"/>
                  </a:lnTo>
                  <a:lnTo>
                    <a:pt x="734" y="11"/>
                  </a:lnTo>
                  <a:lnTo>
                    <a:pt x="654" y="5"/>
                  </a:lnTo>
                  <a:lnTo>
                    <a:pt x="572" y="0"/>
                  </a:lnTo>
                  <a:lnTo>
                    <a:pt x="491" y="0"/>
                  </a:lnTo>
                  <a:lnTo>
                    <a:pt x="411" y="2"/>
                  </a:lnTo>
                  <a:lnTo>
                    <a:pt x="329" y="7"/>
                  </a:lnTo>
                  <a:lnTo>
                    <a:pt x="248" y="15"/>
                  </a:lnTo>
                  <a:lnTo>
                    <a:pt x="167" y="24"/>
                  </a:lnTo>
                  <a:lnTo>
                    <a:pt x="83" y="37"/>
                  </a:lnTo>
                  <a:lnTo>
                    <a:pt x="0" y="53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spcBef>
                  <a:spcPct val="50000"/>
                </a:spcBef>
              </a:pPr>
              <a:endParaRPr lang="ko-KR" altLang="en-US" sz="1000" b="1" dirty="0" smtClean="0">
                <a:solidFill>
                  <a:srgbClr val="000000"/>
                </a:solidFill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7432" name="Freeform 72"/>
            <p:cNvSpPr>
              <a:spLocks/>
            </p:cNvSpPr>
            <p:nvPr/>
          </p:nvSpPr>
          <p:spPr bwMode="auto">
            <a:xfrm>
              <a:off x="503" y="949"/>
              <a:ext cx="5347" cy="920"/>
            </a:xfrm>
            <a:custGeom>
              <a:avLst/>
              <a:gdLst/>
              <a:ahLst/>
              <a:cxnLst>
                <a:cxn ang="0">
                  <a:pos x="5347" y="1326"/>
                </a:cxn>
                <a:cxn ang="0">
                  <a:pos x="5305" y="1374"/>
                </a:cxn>
                <a:cxn ang="0">
                  <a:pos x="5255" y="1426"/>
                </a:cxn>
                <a:cxn ang="0">
                  <a:pos x="5184" y="1492"/>
                </a:cxn>
                <a:cxn ang="0">
                  <a:pos x="5095" y="1563"/>
                </a:cxn>
                <a:cxn ang="0">
                  <a:pos x="4989" y="1636"/>
                </a:cxn>
                <a:cxn ang="0">
                  <a:pos x="4897" y="1689"/>
                </a:cxn>
                <a:cxn ang="0">
                  <a:pos x="4830" y="1721"/>
                </a:cxn>
                <a:cxn ang="0">
                  <a:pos x="4759" y="1752"/>
                </a:cxn>
                <a:cxn ang="0">
                  <a:pos x="4685" y="1778"/>
                </a:cxn>
                <a:cxn ang="0">
                  <a:pos x="4605" y="1800"/>
                </a:cxn>
                <a:cxn ang="0">
                  <a:pos x="4522" y="1820"/>
                </a:cxn>
                <a:cxn ang="0">
                  <a:pos x="4436" y="1833"/>
                </a:cxn>
                <a:cxn ang="0">
                  <a:pos x="4344" y="1839"/>
                </a:cxn>
                <a:cxn ang="0">
                  <a:pos x="4250" y="1841"/>
                </a:cxn>
                <a:cxn ang="0">
                  <a:pos x="4151" y="1834"/>
                </a:cxn>
                <a:cxn ang="0">
                  <a:pos x="4049" y="1820"/>
                </a:cxn>
                <a:cxn ang="0">
                  <a:pos x="3943" y="1797"/>
                </a:cxn>
                <a:cxn ang="0">
                  <a:pos x="3833" y="1765"/>
                </a:cxn>
                <a:cxn ang="0">
                  <a:pos x="3720" y="1723"/>
                </a:cxn>
                <a:cxn ang="0">
                  <a:pos x="3603" y="1669"/>
                </a:cxn>
                <a:cxn ang="0">
                  <a:pos x="3484" y="1605"/>
                </a:cxn>
                <a:cxn ang="0">
                  <a:pos x="3361" y="1531"/>
                </a:cxn>
                <a:cxn ang="0">
                  <a:pos x="3235" y="1442"/>
                </a:cxn>
                <a:cxn ang="0">
                  <a:pos x="3104" y="1340"/>
                </a:cxn>
                <a:cxn ang="0">
                  <a:pos x="3039" y="1285"/>
                </a:cxn>
                <a:cxn ang="0">
                  <a:pos x="2782" y="1067"/>
                </a:cxn>
                <a:cxn ang="0">
                  <a:pos x="2539" y="872"/>
                </a:cxn>
                <a:cxn ang="0">
                  <a:pos x="2310" y="701"/>
                </a:cxn>
                <a:cxn ang="0">
                  <a:pos x="2094" y="549"/>
                </a:cxn>
                <a:cxn ang="0">
                  <a:pos x="1888" y="420"/>
                </a:cxn>
                <a:cxn ang="0">
                  <a:pos x="1692" y="308"/>
                </a:cxn>
                <a:cxn ang="0">
                  <a:pos x="1505" y="218"/>
                </a:cxn>
                <a:cxn ang="0">
                  <a:pos x="1325" y="142"/>
                </a:cxn>
                <a:cxn ang="0">
                  <a:pos x="1151" y="85"/>
                </a:cxn>
                <a:cxn ang="0">
                  <a:pos x="982" y="43"/>
                </a:cxn>
                <a:cxn ang="0">
                  <a:pos x="816" y="16"/>
                </a:cxn>
                <a:cxn ang="0">
                  <a:pos x="653" y="1"/>
                </a:cxn>
                <a:cxn ang="0">
                  <a:pos x="491" y="0"/>
                </a:cxn>
                <a:cxn ang="0">
                  <a:pos x="329" y="11"/>
                </a:cxn>
                <a:cxn ang="0">
                  <a:pos x="167" y="32"/>
                </a:cxn>
                <a:cxn ang="0">
                  <a:pos x="0" y="63"/>
                </a:cxn>
              </a:cxnLst>
              <a:rect l="0" t="0" r="r" b="b"/>
              <a:pathLst>
                <a:path w="5347" h="1841">
                  <a:moveTo>
                    <a:pt x="5347" y="1326"/>
                  </a:moveTo>
                  <a:lnTo>
                    <a:pt x="5347" y="1326"/>
                  </a:lnTo>
                  <a:lnTo>
                    <a:pt x="5336" y="1338"/>
                  </a:lnTo>
                  <a:lnTo>
                    <a:pt x="5305" y="1374"/>
                  </a:lnTo>
                  <a:lnTo>
                    <a:pt x="5283" y="1398"/>
                  </a:lnTo>
                  <a:lnTo>
                    <a:pt x="5255" y="1426"/>
                  </a:lnTo>
                  <a:lnTo>
                    <a:pt x="5222" y="1458"/>
                  </a:lnTo>
                  <a:lnTo>
                    <a:pt x="5184" y="1492"/>
                  </a:lnTo>
                  <a:lnTo>
                    <a:pt x="5143" y="1526"/>
                  </a:lnTo>
                  <a:lnTo>
                    <a:pt x="5095" y="1563"/>
                  </a:lnTo>
                  <a:lnTo>
                    <a:pt x="5046" y="1600"/>
                  </a:lnTo>
                  <a:lnTo>
                    <a:pt x="4989" y="1636"/>
                  </a:lnTo>
                  <a:lnTo>
                    <a:pt x="4929" y="1671"/>
                  </a:lnTo>
                  <a:lnTo>
                    <a:pt x="4897" y="1689"/>
                  </a:lnTo>
                  <a:lnTo>
                    <a:pt x="4865" y="1705"/>
                  </a:lnTo>
                  <a:lnTo>
                    <a:pt x="4830" y="1721"/>
                  </a:lnTo>
                  <a:lnTo>
                    <a:pt x="4796" y="1737"/>
                  </a:lnTo>
                  <a:lnTo>
                    <a:pt x="4759" y="1752"/>
                  </a:lnTo>
                  <a:lnTo>
                    <a:pt x="4723" y="1765"/>
                  </a:lnTo>
                  <a:lnTo>
                    <a:pt x="4685" y="1778"/>
                  </a:lnTo>
                  <a:lnTo>
                    <a:pt x="4646" y="1791"/>
                  </a:lnTo>
                  <a:lnTo>
                    <a:pt x="4605" y="1800"/>
                  </a:lnTo>
                  <a:lnTo>
                    <a:pt x="4565" y="1812"/>
                  </a:lnTo>
                  <a:lnTo>
                    <a:pt x="4522" y="1820"/>
                  </a:lnTo>
                  <a:lnTo>
                    <a:pt x="4479" y="1826"/>
                  </a:lnTo>
                  <a:lnTo>
                    <a:pt x="4436" y="1833"/>
                  </a:lnTo>
                  <a:lnTo>
                    <a:pt x="4390" y="1837"/>
                  </a:lnTo>
                  <a:lnTo>
                    <a:pt x="4344" y="1839"/>
                  </a:lnTo>
                  <a:lnTo>
                    <a:pt x="4297" y="1841"/>
                  </a:lnTo>
                  <a:lnTo>
                    <a:pt x="4250" y="1841"/>
                  </a:lnTo>
                  <a:lnTo>
                    <a:pt x="4200" y="1837"/>
                  </a:lnTo>
                  <a:lnTo>
                    <a:pt x="4151" y="1834"/>
                  </a:lnTo>
                  <a:lnTo>
                    <a:pt x="4100" y="1828"/>
                  </a:lnTo>
                  <a:lnTo>
                    <a:pt x="4049" y="1820"/>
                  </a:lnTo>
                  <a:lnTo>
                    <a:pt x="3996" y="1808"/>
                  </a:lnTo>
                  <a:lnTo>
                    <a:pt x="3943" y="1797"/>
                  </a:lnTo>
                  <a:lnTo>
                    <a:pt x="3888" y="1781"/>
                  </a:lnTo>
                  <a:lnTo>
                    <a:pt x="3833" y="1765"/>
                  </a:lnTo>
                  <a:lnTo>
                    <a:pt x="3776" y="1744"/>
                  </a:lnTo>
                  <a:lnTo>
                    <a:pt x="3720" y="1723"/>
                  </a:lnTo>
                  <a:lnTo>
                    <a:pt x="3663" y="1697"/>
                  </a:lnTo>
                  <a:lnTo>
                    <a:pt x="3603" y="1669"/>
                  </a:lnTo>
                  <a:lnTo>
                    <a:pt x="3545" y="1639"/>
                  </a:lnTo>
                  <a:lnTo>
                    <a:pt x="3484" y="1605"/>
                  </a:lnTo>
                  <a:lnTo>
                    <a:pt x="3422" y="1569"/>
                  </a:lnTo>
                  <a:lnTo>
                    <a:pt x="3361" y="1531"/>
                  </a:lnTo>
                  <a:lnTo>
                    <a:pt x="3297" y="1487"/>
                  </a:lnTo>
                  <a:lnTo>
                    <a:pt x="3235" y="1442"/>
                  </a:lnTo>
                  <a:lnTo>
                    <a:pt x="3170" y="1393"/>
                  </a:lnTo>
                  <a:lnTo>
                    <a:pt x="3104" y="1340"/>
                  </a:lnTo>
                  <a:lnTo>
                    <a:pt x="3039" y="1285"/>
                  </a:lnTo>
                  <a:lnTo>
                    <a:pt x="3039" y="1285"/>
                  </a:lnTo>
                  <a:lnTo>
                    <a:pt x="2909" y="1172"/>
                  </a:lnTo>
                  <a:lnTo>
                    <a:pt x="2782" y="1067"/>
                  </a:lnTo>
                  <a:lnTo>
                    <a:pt x="2659" y="967"/>
                  </a:lnTo>
                  <a:lnTo>
                    <a:pt x="2539" y="872"/>
                  </a:lnTo>
                  <a:lnTo>
                    <a:pt x="2423" y="783"/>
                  </a:lnTo>
                  <a:lnTo>
                    <a:pt x="2310" y="701"/>
                  </a:lnTo>
                  <a:lnTo>
                    <a:pt x="2201" y="622"/>
                  </a:lnTo>
                  <a:lnTo>
                    <a:pt x="2094" y="549"/>
                  </a:lnTo>
                  <a:lnTo>
                    <a:pt x="1990" y="483"/>
                  </a:lnTo>
                  <a:lnTo>
                    <a:pt x="1888" y="420"/>
                  </a:lnTo>
                  <a:lnTo>
                    <a:pt x="1788" y="362"/>
                  </a:lnTo>
                  <a:lnTo>
                    <a:pt x="1692" y="308"/>
                  </a:lnTo>
                  <a:lnTo>
                    <a:pt x="1597" y="261"/>
                  </a:lnTo>
                  <a:lnTo>
                    <a:pt x="1505" y="218"/>
                  </a:lnTo>
                  <a:lnTo>
                    <a:pt x="1413" y="177"/>
                  </a:lnTo>
                  <a:lnTo>
                    <a:pt x="1325" y="142"/>
                  </a:lnTo>
                  <a:lnTo>
                    <a:pt x="1237" y="111"/>
                  </a:lnTo>
                  <a:lnTo>
                    <a:pt x="1151" y="85"/>
                  </a:lnTo>
                  <a:lnTo>
                    <a:pt x="1065" y="61"/>
                  </a:lnTo>
                  <a:lnTo>
                    <a:pt x="982" y="43"/>
                  </a:lnTo>
                  <a:lnTo>
                    <a:pt x="898" y="27"/>
                  </a:lnTo>
                  <a:lnTo>
                    <a:pt x="816" y="16"/>
                  </a:lnTo>
                  <a:lnTo>
                    <a:pt x="734" y="6"/>
                  </a:lnTo>
                  <a:lnTo>
                    <a:pt x="653" y="1"/>
                  </a:lnTo>
                  <a:lnTo>
                    <a:pt x="572" y="0"/>
                  </a:lnTo>
                  <a:lnTo>
                    <a:pt x="491" y="0"/>
                  </a:lnTo>
                  <a:lnTo>
                    <a:pt x="410" y="5"/>
                  </a:lnTo>
                  <a:lnTo>
                    <a:pt x="329" y="11"/>
                  </a:lnTo>
                  <a:lnTo>
                    <a:pt x="249" y="21"/>
                  </a:lnTo>
                  <a:lnTo>
                    <a:pt x="167" y="32"/>
                  </a:lnTo>
                  <a:lnTo>
                    <a:pt x="83" y="47"/>
                  </a:lnTo>
                  <a:lnTo>
                    <a:pt x="0" y="63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spcBef>
                  <a:spcPct val="50000"/>
                </a:spcBef>
              </a:pPr>
              <a:endParaRPr lang="ko-KR" altLang="en-US" sz="1000" b="1" dirty="0" smtClean="0">
                <a:solidFill>
                  <a:srgbClr val="000000"/>
                </a:solidFill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7433" name="Freeform 73"/>
            <p:cNvSpPr>
              <a:spLocks/>
            </p:cNvSpPr>
            <p:nvPr/>
          </p:nvSpPr>
          <p:spPr bwMode="auto">
            <a:xfrm>
              <a:off x="522" y="968"/>
              <a:ext cx="5365" cy="888"/>
            </a:xfrm>
            <a:custGeom>
              <a:avLst/>
              <a:gdLst/>
              <a:ahLst/>
              <a:cxnLst>
                <a:cxn ang="0">
                  <a:pos x="5365" y="1235"/>
                </a:cxn>
                <a:cxn ang="0">
                  <a:pos x="5325" y="1285"/>
                </a:cxn>
                <a:cxn ang="0">
                  <a:pos x="5275" y="1340"/>
                </a:cxn>
                <a:cxn ang="0">
                  <a:pos x="5206" y="1406"/>
                </a:cxn>
                <a:cxn ang="0">
                  <a:pos x="5118" y="1479"/>
                </a:cxn>
                <a:cxn ang="0">
                  <a:pos x="5013" y="1555"/>
                </a:cxn>
                <a:cxn ang="0">
                  <a:pos x="4921" y="1610"/>
                </a:cxn>
                <a:cxn ang="0">
                  <a:pos x="4854" y="1644"/>
                </a:cxn>
                <a:cxn ang="0">
                  <a:pos x="4785" y="1676"/>
                </a:cxn>
                <a:cxn ang="0">
                  <a:pos x="4710" y="1705"/>
                </a:cxn>
                <a:cxn ang="0">
                  <a:pos x="4631" y="1729"/>
                </a:cxn>
                <a:cxn ang="0">
                  <a:pos x="4549" y="1749"/>
                </a:cxn>
                <a:cxn ang="0">
                  <a:pos x="4461" y="1765"/>
                </a:cxn>
                <a:cxn ang="0">
                  <a:pos x="4370" y="1773"/>
                </a:cxn>
                <a:cxn ang="0">
                  <a:pos x="4275" y="1776"/>
                </a:cxn>
                <a:cxn ang="0">
                  <a:pos x="4177" y="1771"/>
                </a:cxn>
                <a:cxn ang="0">
                  <a:pos x="4074" y="1758"/>
                </a:cxn>
                <a:cxn ang="0">
                  <a:pos x="3969" y="1737"/>
                </a:cxn>
                <a:cxn ang="0">
                  <a:pos x="3857" y="1708"/>
                </a:cxn>
                <a:cxn ang="0">
                  <a:pos x="3745" y="1668"/>
                </a:cxn>
                <a:cxn ang="0">
                  <a:pos x="3627" y="1618"/>
                </a:cxn>
                <a:cxn ang="0">
                  <a:pos x="3506" y="1555"/>
                </a:cxn>
                <a:cxn ang="0">
                  <a:pos x="3383" y="1482"/>
                </a:cxn>
                <a:cxn ang="0">
                  <a:pos x="3255" y="1397"/>
                </a:cxn>
                <a:cxn ang="0">
                  <a:pos x="3124" y="1297"/>
                </a:cxn>
                <a:cxn ang="0">
                  <a:pos x="3058" y="1242"/>
                </a:cxn>
                <a:cxn ang="0">
                  <a:pos x="2797" y="1029"/>
                </a:cxn>
                <a:cxn ang="0">
                  <a:pos x="2551" y="838"/>
                </a:cxn>
                <a:cxn ang="0">
                  <a:pos x="2319" y="670"/>
                </a:cxn>
                <a:cxn ang="0">
                  <a:pos x="2101" y="523"/>
                </a:cxn>
                <a:cxn ang="0">
                  <a:pos x="1893" y="396"/>
                </a:cxn>
                <a:cxn ang="0">
                  <a:pos x="1696" y="289"/>
                </a:cxn>
                <a:cxn ang="0">
                  <a:pos x="1507" y="200"/>
                </a:cxn>
                <a:cxn ang="0">
                  <a:pos x="1325" y="129"/>
                </a:cxn>
                <a:cxn ang="0">
                  <a:pos x="1150" y="74"/>
                </a:cxn>
                <a:cxn ang="0">
                  <a:pos x="981" y="36"/>
                </a:cxn>
                <a:cxn ang="0">
                  <a:pos x="815" y="11"/>
                </a:cxn>
                <a:cxn ang="0">
                  <a:pos x="652" y="2"/>
                </a:cxn>
                <a:cxn ang="0">
                  <a:pos x="491" y="3"/>
                </a:cxn>
                <a:cxn ang="0">
                  <a:pos x="328" y="18"/>
                </a:cxn>
                <a:cxn ang="0">
                  <a:pos x="166" y="42"/>
                </a:cxn>
                <a:cxn ang="0">
                  <a:pos x="0" y="76"/>
                </a:cxn>
              </a:cxnLst>
              <a:rect l="0" t="0" r="r" b="b"/>
              <a:pathLst>
                <a:path w="5365" h="1776">
                  <a:moveTo>
                    <a:pt x="5365" y="1235"/>
                  </a:moveTo>
                  <a:lnTo>
                    <a:pt x="5365" y="1235"/>
                  </a:lnTo>
                  <a:lnTo>
                    <a:pt x="5354" y="1248"/>
                  </a:lnTo>
                  <a:lnTo>
                    <a:pt x="5325" y="1285"/>
                  </a:lnTo>
                  <a:lnTo>
                    <a:pt x="5301" y="1311"/>
                  </a:lnTo>
                  <a:lnTo>
                    <a:pt x="5275" y="1340"/>
                  </a:lnTo>
                  <a:lnTo>
                    <a:pt x="5243" y="1371"/>
                  </a:lnTo>
                  <a:lnTo>
                    <a:pt x="5206" y="1406"/>
                  </a:lnTo>
                  <a:lnTo>
                    <a:pt x="5164" y="1442"/>
                  </a:lnTo>
                  <a:lnTo>
                    <a:pt x="5118" y="1479"/>
                  </a:lnTo>
                  <a:lnTo>
                    <a:pt x="5067" y="1518"/>
                  </a:lnTo>
                  <a:lnTo>
                    <a:pt x="5013" y="1555"/>
                  </a:lnTo>
                  <a:lnTo>
                    <a:pt x="4953" y="1592"/>
                  </a:lnTo>
                  <a:lnTo>
                    <a:pt x="4921" y="1610"/>
                  </a:lnTo>
                  <a:lnTo>
                    <a:pt x="4889" y="1628"/>
                  </a:lnTo>
                  <a:lnTo>
                    <a:pt x="4854" y="1644"/>
                  </a:lnTo>
                  <a:lnTo>
                    <a:pt x="4820" y="1660"/>
                  </a:lnTo>
                  <a:lnTo>
                    <a:pt x="4785" y="1676"/>
                  </a:lnTo>
                  <a:lnTo>
                    <a:pt x="4747" y="1691"/>
                  </a:lnTo>
                  <a:lnTo>
                    <a:pt x="4710" y="1705"/>
                  </a:lnTo>
                  <a:lnTo>
                    <a:pt x="4671" y="1718"/>
                  </a:lnTo>
                  <a:lnTo>
                    <a:pt x="4631" y="1729"/>
                  </a:lnTo>
                  <a:lnTo>
                    <a:pt x="4591" y="1739"/>
                  </a:lnTo>
                  <a:lnTo>
                    <a:pt x="4549" y="1749"/>
                  </a:lnTo>
                  <a:lnTo>
                    <a:pt x="4506" y="1757"/>
                  </a:lnTo>
                  <a:lnTo>
                    <a:pt x="4461" y="1765"/>
                  </a:lnTo>
                  <a:lnTo>
                    <a:pt x="4417" y="1770"/>
                  </a:lnTo>
                  <a:lnTo>
                    <a:pt x="4370" y="1773"/>
                  </a:lnTo>
                  <a:lnTo>
                    <a:pt x="4324" y="1775"/>
                  </a:lnTo>
                  <a:lnTo>
                    <a:pt x="4275" y="1776"/>
                  </a:lnTo>
                  <a:lnTo>
                    <a:pt x="4227" y="1775"/>
                  </a:lnTo>
                  <a:lnTo>
                    <a:pt x="4177" y="1771"/>
                  </a:lnTo>
                  <a:lnTo>
                    <a:pt x="4125" y="1766"/>
                  </a:lnTo>
                  <a:lnTo>
                    <a:pt x="4074" y="1758"/>
                  </a:lnTo>
                  <a:lnTo>
                    <a:pt x="4021" y="1749"/>
                  </a:lnTo>
                  <a:lnTo>
                    <a:pt x="3969" y="1737"/>
                  </a:lnTo>
                  <a:lnTo>
                    <a:pt x="3913" y="1724"/>
                  </a:lnTo>
                  <a:lnTo>
                    <a:pt x="3857" y="1708"/>
                  </a:lnTo>
                  <a:lnTo>
                    <a:pt x="3802" y="1689"/>
                  </a:lnTo>
                  <a:lnTo>
                    <a:pt x="3745" y="1668"/>
                  </a:lnTo>
                  <a:lnTo>
                    <a:pt x="3687" y="1644"/>
                  </a:lnTo>
                  <a:lnTo>
                    <a:pt x="3627" y="1618"/>
                  </a:lnTo>
                  <a:lnTo>
                    <a:pt x="3567" y="1587"/>
                  </a:lnTo>
                  <a:lnTo>
                    <a:pt x="3506" y="1555"/>
                  </a:lnTo>
                  <a:lnTo>
                    <a:pt x="3445" y="1521"/>
                  </a:lnTo>
                  <a:lnTo>
                    <a:pt x="3383" y="1482"/>
                  </a:lnTo>
                  <a:lnTo>
                    <a:pt x="3319" y="1440"/>
                  </a:lnTo>
                  <a:lnTo>
                    <a:pt x="3255" y="1397"/>
                  </a:lnTo>
                  <a:lnTo>
                    <a:pt x="3190" y="1348"/>
                  </a:lnTo>
                  <a:lnTo>
                    <a:pt x="3124" y="1297"/>
                  </a:lnTo>
                  <a:lnTo>
                    <a:pt x="3058" y="1242"/>
                  </a:lnTo>
                  <a:lnTo>
                    <a:pt x="3058" y="1242"/>
                  </a:lnTo>
                  <a:lnTo>
                    <a:pt x="2924" y="1132"/>
                  </a:lnTo>
                  <a:lnTo>
                    <a:pt x="2797" y="1029"/>
                  </a:lnTo>
                  <a:lnTo>
                    <a:pt x="2672" y="930"/>
                  </a:lnTo>
                  <a:lnTo>
                    <a:pt x="2551" y="838"/>
                  </a:lnTo>
                  <a:lnTo>
                    <a:pt x="2434" y="751"/>
                  </a:lnTo>
                  <a:lnTo>
                    <a:pt x="2319" y="670"/>
                  </a:lnTo>
                  <a:lnTo>
                    <a:pt x="2209" y="593"/>
                  </a:lnTo>
                  <a:lnTo>
                    <a:pt x="2101" y="523"/>
                  </a:lnTo>
                  <a:lnTo>
                    <a:pt x="1996" y="457"/>
                  </a:lnTo>
                  <a:lnTo>
                    <a:pt x="1893" y="396"/>
                  </a:lnTo>
                  <a:lnTo>
                    <a:pt x="1793" y="341"/>
                  </a:lnTo>
                  <a:lnTo>
                    <a:pt x="1696" y="289"/>
                  </a:lnTo>
                  <a:lnTo>
                    <a:pt x="1600" y="242"/>
                  </a:lnTo>
                  <a:lnTo>
                    <a:pt x="1507" y="200"/>
                  </a:lnTo>
                  <a:lnTo>
                    <a:pt x="1415" y="163"/>
                  </a:lnTo>
                  <a:lnTo>
                    <a:pt x="1325" y="129"/>
                  </a:lnTo>
                  <a:lnTo>
                    <a:pt x="1238" y="100"/>
                  </a:lnTo>
                  <a:lnTo>
                    <a:pt x="1150" y="74"/>
                  </a:lnTo>
                  <a:lnTo>
                    <a:pt x="1065" y="53"/>
                  </a:lnTo>
                  <a:lnTo>
                    <a:pt x="981" y="36"/>
                  </a:lnTo>
                  <a:lnTo>
                    <a:pt x="897" y="23"/>
                  </a:lnTo>
                  <a:lnTo>
                    <a:pt x="815" y="11"/>
                  </a:lnTo>
                  <a:lnTo>
                    <a:pt x="734" y="5"/>
                  </a:lnTo>
                  <a:lnTo>
                    <a:pt x="652" y="2"/>
                  </a:lnTo>
                  <a:lnTo>
                    <a:pt x="571" y="0"/>
                  </a:lnTo>
                  <a:lnTo>
                    <a:pt x="491" y="3"/>
                  </a:lnTo>
                  <a:lnTo>
                    <a:pt x="409" y="8"/>
                  </a:lnTo>
                  <a:lnTo>
                    <a:pt x="328" y="18"/>
                  </a:lnTo>
                  <a:lnTo>
                    <a:pt x="248" y="29"/>
                  </a:lnTo>
                  <a:lnTo>
                    <a:pt x="166" y="42"/>
                  </a:lnTo>
                  <a:lnTo>
                    <a:pt x="84" y="58"/>
                  </a:lnTo>
                  <a:lnTo>
                    <a:pt x="0" y="7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spcBef>
                  <a:spcPct val="50000"/>
                </a:spcBef>
              </a:pPr>
              <a:endParaRPr lang="ko-KR" altLang="en-US" sz="1000" b="1" dirty="0" smtClean="0">
                <a:solidFill>
                  <a:srgbClr val="000000"/>
                </a:solidFill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7434" name="Freeform 74"/>
            <p:cNvSpPr>
              <a:spLocks/>
            </p:cNvSpPr>
            <p:nvPr/>
          </p:nvSpPr>
          <p:spPr bwMode="auto">
            <a:xfrm>
              <a:off x="542" y="987"/>
              <a:ext cx="5381" cy="854"/>
            </a:xfrm>
            <a:custGeom>
              <a:avLst/>
              <a:gdLst/>
              <a:ahLst/>
              <a:cxnLst>
                <a:cxn ang="0">
                  <a:pos x="5381" y="1145"/>
                </a:cxn>
                <a:cxn ang="0">
                  <a:pos x="5341" y="1195"/>
                </a:cxn>
                <a:cxn ang="0">
                  <a:pos x="5293" y="1250"/>
                </a:cxn>
                <a:cxn ang="0">
                  <a:pos x="5224" y="1319"/>
                </a:cxn>
                <a:cxn ang="0">
                  <a:pos x="5138" y="1395"/>
                </a:cxn>
                <a:cxn ang="0">
                  <a:pos x="5033" y="1472"/>
                </a:cxn>
                <a:cxn ang="0">
                  <a:pos x="4943" y="1529"/>
                </a:cxn>
                <a:cxn ang="0">
                  <a:pos x="4877" y="1564"/>
                </a:cxn>
                <a:cxn ang="0">
                  <a:pos x="4808" y="1598"/>
                </a:cxn>
                <a:cxn ang="0">
                  <a:pos x="4733" y="1629"/>
                </a:cxn>
                <a:cxn ang="0">
                  <a:pos x="4655" y="1655"/>
                </a:cxn>
                <a:cxn ang="0">
                  <a:pos x="4572" y="1676"/>
                </a:cxn>
                <a:cxn ang="0">
                  <a:pos x="4486" y="1694"/>
                </a:cxn>
                <a:cxn ang="0">
                  <a:pos x="4396" y="1705"/>
                </a:cxn>
                <a:cxn ang="0">
                  <a:pos x="4300" y="1708"/>
                </a:cxn>
                <a:cxn ang="0">
                  <a:pos x="4201" y="1706"/>
                </a:cxn>
                <a:cxn ang="0">
                  <a:pos x="4098" y="1695"/>
                </a:cxn>
                <a:cxn ang="0">
                  <a:pos x="3992" y="1677"/>
                </a:cxn>
                <a:cxn ang="0">
                  <a:pos x="3882" y="1648"/>
                </a:cxn>
                <a:cxn ang="0">
                  <a:pos x="3768" y="1611"/>
                </a:cxn>
                <a:cxn ang="0">
                  <a:pos x="3650" y="1563"/>
                </a:cxn>
                <a:cxn ang="0">
                  <a:pos x="3528" y="1503"/>
                </a:cxn>
                <a:cxn ang="0">
                  <a:pos x="3403" y="1432"/>
                </a:cxn>
                <a:cxn ang="0">
                  <a:pos x="3274" y="1348"/>
                </a:cxn>
                <a:cxn ang="0">
                  <a:pos x="3142" y="1251"/>
                </a:cxn>
                <a:cxn ang="0">
                  <a:pos x="3074" y="1198"/>
                </a:cxn>
                <a:cxn ang="0">
                  <a:pos x="2810" y="988"/>
                </a:cxn>
                <a:cxn ang="0">
                  <a:pos x="2561" y="801"/>
                </a:cxn>
                <a:cxn ang="0">
                  <a:pos x="2328" y="638"/>
                </a:cxn>
                <a:cxn ang="0">
                  <a:pos x="2106" y="494"/>
                </a:cxn>
                <a:cxn ang="0">
                  <a:pos x="1898" y="371"/>
                </a:cxn>
                <a:cxn ang="0">
                  <a:pos x="1698" y="268"/>
                </a:cxn>
                <a:cxn ang="0">
                  <a:pos x="1508" y="182"/>
                </a:cxn>
                <a:cxn ang="0">
                  <a:pos x="1326" y="114"/>
                </a:cxn>
                <a:cxn ang="0">
                  <a:pos x="1149" y="63"/>
                </a:cxn>
                <a:cxn ang="0">
                  <a:pos x="980" y="27"/>
                </a:cxn>
                <a:cxn ang="0">
                  <a:pos x="813" y="6"/>
                </a:cxn>
                <a:cxn ang="0">
                  <a:pos x="650" y="0"/>
                </a:cxn>
                <a:cxn ang="0">
                  <a:pos x="489" y="5"/>
                </a:cxn>
                <a:cxn ang="0">
                  <a:pos x="328" y="22"/>
                </a:cxn>
                <a:cxn ang="0">
                  <a:pos x="165" y="50"/>
                </a:cxn>
                <a:cxn ang="0">
                  <a:pos x="0" y="89"/>
                </a:cxn>
              </a:cxnLst>
              <a:rect l="0" t="0" r="r" b="b"/>
              <a:pathLst>
                <a:path w="5381" h="1708">
                  <a:moveTo>
                    <a:pt x="5381" y="1145"/>
                  </a:moveTo>
                  <a:lnTo>
                    <a:pt x="5381" y="1145"/>
                  </a:lnTo>
                  <a:lnTo>
                    <a:pt x="5372" y="1157"/>
                  </a:lnTo>
                  <a:lnTo>
                    <a:pt x="5341" y="1195"/>
                  </a:lnTo>
                  <a:lnTo>
                    <a:pt x="5319" y="1220"/>
                  </a:lnTo>
                  <a:lnTo>
                    <a:pt x="5293" y="1250"/>
                  </a:lnTo>
                  <a:lnTo>
                    <a:pt x="5261" y="1283"/>
                  </a:lnTo>
                  <a:lnTo>
                    <a:pt x="5224" y="1319"/>
                  </a:lnTo>
                  <a:lnTo>
                    <a:pt x="5184" y="1356"/>
                  </a:lnTo>
                  <a:lnTo>
                    <a:pt x="5138" y="1395"/>
                  </a:lnTo>
                  <a:lnTo>
                    <a:pt x="5088" y="1434"/>
                  </a:lnTo>
                  <a:lnTo>
                    <a:pt x="5033" y="1472"/>
                  </a:lnTo>
                  <a:lnTo>
                    <a:pt x="4975" y="1511"/>
                  </a:lnTo>
                  <a:lnTo>
                    <a:pt x="4943" y="1529"/>
                  </a:lnTo>
                  <a:lnTo>
                    <a:pt x="4911" y="1547"/>
                  </a:lnTo>
                  <a:lnTo>
                    <a:pt x="4877" y="1564"/>
                  </a:lnTo>
                  <a:lnTo>
                    <a:pt x="4843" y="1582"/>
                  </a:lnTo>
                  <a:lnTo>
                    <a:pt x="4808" y="1598"/>
                  </a:lnTo>
                  <a:lnTo>
                    <a:pt x="4770" y="1613"/>
                  </a:lnTo>
                  <a:lnTo>
                    <a:pt x="4733" y="1629"/>
                  </a:lnTo>
                  <a:lnTo>
                    <a:pt x="4694" y="1642"/>
                  </a:lnTo>
                  <a:lnTo>
                    <a:pt x="4655" y="1655"/>
                  </a:lnTo>
                  <a:lnTo>
                    <a:pt x="4614" y="1666"/>
                  </a:lnTo>
                  <a:lnTo>
                    <a:pt x="4572" y="1676"/>
                  </a:lnTo>
                  <a:lnTo>
                    <a:pt x="4530" y="1685"/>
                  </a:lnTo>
                  <a:lnTo>
                    <a:pt x="4486" y="1694"/>
                  </a:lnTo>
                  <a:lnTo>
                    <a:pt x="4441" y="1700"/>
                  </a:lnTo>
                  <a:lnTo>
                    <a:pt x="4396" y="1705"/>
                  </a:lnTo>
                  <a:lnTo>
                    <a:pt x="4348" y="1708"/>
                  </a:lnTo>
                  <a:lnTo>
                    <a:pt x="4300" y="1708"/>
                  </a:lnTo>
                  <a:lnTo>
                    <a:pt x="4251" y="1708"/>
                  </a:lnTo>
                  <a:lnTo>
                    <a:pt x="4201" y="1706"/>
                  </a:lnTo>
                  <a:lnTo>
                    <a:pt x="4150" y="1702"/>
                  </a:lnTo>
                  <a:lnTo>
                    <a:pt x="4098" y="1695"/>
                  </a:lnTo>
                  <a:lnTo>
                    <a:pt x="4046" y="1687"/>
                  </a:lnTo>
                  <a:lnTo>
                    <a:pt x="3992" y="1677"/>
                  </a:lnTo>
                  <a:lnTo>
                    <a:pt x="3937" y="1664"/>
                  </a:lnTo>
                  <a:lnTo>
                    <a:pt x="3882" y="1648"/>
                  </a:lnTo>
                  <a:lnTo>
                    <a:pt x="3825" y="1631"/>
                  </a:lnTo>
                  <a:lnTo>
                    <a:pt x="3768" y="1611"/>
                  </a:lnTo>
                  <a:lnTo>
                    <a:pt x="3708" y="1589"/>
                  </a:lnTo>
                  <a:lnTo>
                    <a:pt x="3650" y="1563"/>
                  </a:lnTo>
                  <a:lnTo>
                    <a:pt x="3589" y="1534"/>
                  </a:lnTo>
                  <a:lnTo>
                    <a:pt x="3528" y="1503"/>
                  </a:lnTo>
                  <a:lnTo>
                    <a:pt x="3465" y="1469"/>
                  </a:lnTo>
                  <a:lnTo>
                    <a:pt x="3403" y="1432"/>
                  </a:lnTo>
                  <a:lnTo>
                    <a:pt x="3339" y="1392"/>
                  </a:lnTo>
                  <a:lnTo>
                    <a:pt x="3274" y="1348"/>
                  </a:lnTo>
                  <a:lnTo>
                    <a:pt x="3209" y="1301"/>
                  </a:lnTo>
                  <a:lnTo>
                    <a:pt x="3142" y="1251"/>
                  </a:lnTo>
                  <a:lnTo>
                    <a:pt x="3074" y="1198"/>
                  </a:lnTo>
                  <a:lnTo>
                    <a:pt x="3074" y="1198"/>
                  </a:lnTo>
                  <a:lnTo>
                    <a:pt x="2941" y="1090"/>
                  </a:lnTo>
                  <a:lnTo>
                    <a:pt x="2810" y="988"/>
                  </a:lnTo>
                  <a:lnTo>
                    <a:pt x="2684" y="891"/>
                  </a:lnTo>
                  <a:lnTo>
                    <a:pt x="2561" y="801"/>
                  </a:lnTo>
                  <a:lnTo>
                    <a:pt x="2443" y="717"/>
                  </a:lnTo>
                  <a:lnTo>
                    <a:pt x="2328" y="638"/>
                  </a:lnTo>
                  <a:lnTo>
                    <a:pt x="2216" y="563"/>
                  </a:lnTo>
                  <a:lnTo>
                    <a:pt x="2106" y="494"/>
                  </a:lnTo>
                  <a:lnTo>
                    <a:pt x="2001" y="429"/>
                  </a:lnTo>
                  <a:lnTo>
                    <a:pt x="1898" y="371"/>
                  </a:lnTo>
                  <a:lnTo>
                    <a:pt x="1796" y="316"/>
                  </a:lnTo>
                  <a:lnTo>
                    <a:pt x="1698" y="268"/>
                  </a:lnTo>
                  <a:lnTo>
                    <a:pt x="1602" y="223"/>
                  </a:lnTo>
                  <a:lnTo>
                    <a:pt x="1508" y="182"/>
                  </a:lnTo>
                  <a:lnTo>
                    <a:pt x="1416" y="147"/>
                  </a:lnTo>
                  <a:lnTo>
                    <a:pt x="1326" y="114"/>
                  </a:lnTo>
                  <a:lnTo>
                    <a:pt x="1237" y="87"/>
                  </a:lnTo>
                  <a:lnTo>
                    <a:pt x="1149" y="63"/>
                  </a:lnTo>
                  <a:lnTo>
                    <a:pt x="1065" y="43"/>
                  </a:lnTo>
                  <a:lnTo>
                    <a:pt x="980" y="27"/>
                  </a:lnTo>
                  <a:lnTo>
                    <a:pt x="897" y="16"/>
                  </a:lnTo>
                  <a:lnTo>
                    <a:pt x="813" y="6"/>
                  </a:lnTo>
                  <a:lnTo>
                    <a:pt x="732" y="1"/>
                  </a:lnTo>
                  <a:lnTo>
                    <a:pt x="650" y="0"/>
                  </a:lnTo>
                  <a:lnTo>
                    <a:pt x="569" y="0"/>
                  </a:lnTo>
                  <a:lnTo>
                    <a:pt x="489" y="5"/>
                  </a:lnTo>
                  <a:lnTo>
                    <a:pt x="408" y="11"/>
                  </a:lnTo>
                  <a:lnTo>
                    <a:pt x="328" y="22"/>
                  </a:lnTo>
                  <a:lnTo>
                    <a:pt x="246" y="35"/>
                  </a:lnTo>
                  <a:lnTo>
                    <a:pt x="165" y="50"/>
                  </a:lnTo>
                  <a:lnTo>
                    <a:pt x="83" y="68"/>
                  </a:lnTo>
                  <a:lnTo>
                    <a:pt x="0" y="89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spcBef>
                  <a:spcPct val="50000"/>
                </a:spcBef>
              </a:pPr>
              <a:endParaRPr lang="ko-KR" altLang="en-US" sz="1000" b="1" dirty="0" smtClean="0">
                <a:solidFill>
                  <a:srgbClr val="000000"/>
                </a:solidFill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7435" name="Freeform 75"/>
            <p:cNvSpPr>
              <a:spLocks/>
            </p:cNvSpPr>
            <p:nvPr/>
          </p:nvSpPr>
          <p:spPr bwMode="auto">
            <a:xfrm>
              <a:off x="563" y="1005"/>
              <a:ext cx="5395" cy="822"/>
            </a:xfrm>
            <a:custGeom>
              <a:avLst/>
              <a:gdLst/>
              <a:ahLst/>
              <a:cxnLst>
                <a:cxn ang="0">
                  <a:pos x="5395" y="1054"/>
                </a:cxn>
                <a:cxn ang="0">
                  <a:pos x="5356" y="1106"/>
                </a:cxn>
                <a:cxn ang="0">
                  <a:pos x="5309" y="1162"/>
                </a:cxn>
                <a:cxn ang="0">
                  <a:pos x="5241" y="1232"/>
                </a:cxn>
                <a:cxn ang="0">
                  <a:pos x="5156" y="1309"/>
                </a:cxn>
                <a:cxn ang="0">
                  <a:pos x="5052" y="1390"/>
                </a:cxn>
                <a:cxn ang="0">
                  <a:pos x="4963" y="1450"/>
                </a:cxn>
                <a:cxn ang="0">
                  <a:pos x="4898" y="1487"/>
                </a:cxn>
                <a:cxn ang="0">
                  <a:pos x="4829" y="1521"/>
                </a:cxn>
                <a:cxn ang="0">
                  <a:pos x="4755" y="1553"/>
                </a:cxn>
                <a:cxn ang="0">
                  <a:pos x="4677" y="1582"/>
                </a:cxn>
                <a:cxn ang="0">
                  <a:pos x="4595" y="1605"/>
                </a:cxn>
                <a:cxn ang="0">
                  <a:pos x="4509" y="1624"/>
                </a:cxn>
                <a:cxn ang="0">
                  <a:pos x="4418" y="1637"/>
                </a:cxn>
                <a:cxn ang="0">
                  <a:pos x="4323" y="1644"/>
                </a:cxn>
                <a:cxn ang="0">
                  <a:pos x="4225" y="1642"/>
                </a:cxn>
                <a:cxn ang="0">
                  <a:pos x="4122" y="1634"/>
                </a:cxn>
                <a:cxn ang="0">
                  <a:pos x="4015" y="1618"/>
                </a:cxn>
                <a:cxn ang="0">
                  <a:pos x="3904" y="1592"/>
                </a:cxn>
                <a:cxn ang="0">
                  <a:pos x="3789" y="1556"/>
                </a:cxn>
                <a:cxn ang="0">
                  <a:pos x="3671" y="1510"/>
                </a:cxn>
                <a:cxn ang="0">
                  <a:pos x="3548" y="1451"/>
                </a:cxn>
                <a:cxn ang="0">
                  <a:pos x="3422" y="1384"/>
                </a:cxn>
                <a:cxn ang="0">
                  <a:pos x="3292" y="1301"/>
                </a:cxn>
                <a:cxn ang="0">
                  <a:pos x="3158" y="1206"/>
                </a:cxn>
                <a:cxn ang="0">
                  <a:pos x="3089" y="1154"/>
                </a:cxn>
                <a:cxn ang="0">
                  <a:pos x="2822" y="949"/>
                </a:cxn>
                <a:cxn ang="0">
                  <a:pos x="2572" y="767"/>
                </a:cxn>
                <a:cxn ang="0">
                  <a:pos x="2335" y="605"/>
                </a:cxn>
                <a:cxn ang="0">
                  <a:pos x="2111" y="467"/>
                </a:cxn>
                <a:cxn ang="0">
                  <a:pos x="1900" y="347"/>
                </a:cxn>
                <a:cxn ang="0">
                  <a:pos x="1699" y="247"/>
                </a:cxn>
                <a:cxn ang="0">
                  <a:pos x="1509" y="166"/>
                </a:cxn>
                <a:cxn ang="0">
                  <a:pos x="1326" y="102"/>
                </a:cxn>
                <a:cxn ang="0">
                  <a:pos x="1149" y="53"/>
                </a:cxn>
                <a:cxn ang="0">
                  <a:pos x="979" y="21"/>
                </a:cxn>
                <a:cxn ang="0">
                  <a:pos x="812" y="3"/>
                </a:cxn>
                <a:cxn ang="0">
                  <a:pos x="648" y="0"/>
                </a:cxn>
                <a:cxn ang="0">
                  <a:pos x="487" y="8"/>
                </a:cxn>
                <a:cxn ang="0">
                  <a:pos x="326" y="29"/>
                </a:cxn>
                <a:cxn ang="0">
                  <a:pos x="164" y="60"/>
                </a:cxn>
                <a:cxn ang="0">
                  <a:pos x="0" y="102"/>
                </a:cxn>
              </a:cxnLst>
              <a:rect l="0" t="0" r="r" b="b"/>
              <a:pathLst>
                <a:path w="5395" h="1644">
                  <a:moveTo>
                    <a:pt x="5395" y="1054"/>
                  </a:moveTo>
                  <a:lnTo>
                    <a:pt x="5395" y="1054"/>
                  </a:lnTo>
                  <a:lnTo>
                    <a:pt x="5385" y="1067"/>
                  </a:lnTo>
                  <a:lnTo>
                    <a:pt x="5356" y="1106"/>
                  </a:lnTo>
                  <a:lnTo>
                    <a:pt x="5335" y="1132"/>
                  </a:lnTo>
                  <a:lnTo>
                    <a:pt x="5309" y="1162"/>
                  </a:lnTo>
                  <a:lnTo>
                    <a:pt x="5277" y="1196"/>
                  </a:lnTo>
                  <a:lnTo>
                    <a:pt x="5241" y="1232"/>
                  </a:lnTo>
                  <a:lnTo>
                    <a:pt x="5201" y="1271"/>
                  </a:lnTo>
                  <a:lnTo>
                    <a:pt x="5156" y="1309"/>
                  </a:lnTo>
                  <a:lnTo>
                    <a:pt x="5106" y="1350"/>
                  </a:lnTo>
                  <a:lnTo>
                    <a:pt x="5052" y="1390"/>
                  </a:lnTo>
                  <a:lnTo>
                    <a:pt x="4994" y="1431"/>
                  </a:lnTo>
                  <a:lnTo>
                    <a:pt x="4963" y="1450"/>
                  </a:lnTo>
                  <a:lnTo>
                    <a:pt x="4931" y="1469"/>
                  </a:lnTo>
                  <a:lnTo>
                    <a:pt x="4898" y="1487"/>
                  </a:lnTo>
                  <a:lnTo>
                    <a:pt x="4865" y="1505"/>
                  </a:lnTo>
                  <a:lnTo>
                    <a:pt x="4829" y="1521"/>
                  </a:lnTo>
                  <a:lnTo>
                    <a:pt x="4793" y="1539"/>
                  </a:lnTo>
                  <a:lnTo>
                    <a:pt x="4755" y="1553"/>
                  </a:lnTo>
                  <a:lnTo>
                    <a:pt x="4716" y="1568"/>
                  </a:lnTo>
                  <a:lnTo>
                    <a:pt x="4677" y="1582"/>
                  </a:lnTo>
                  <a:lnTo>
                    <a:pt x="4637" y="1594"/>
                  </a:lnTo>
                  <a:lnTo>
                    <a:pt x="4595" y="1605"/>
                  </a:lnTo>
                  <a:lnTo>
                    <a:pt x="4552" y="1615"/>
                  </a:lnTo>
                  <a:lnTo>
                    <a:pt x="4509" y="1624"/>
                  </a:lnTo>
                  <a:lnTo>
                    <a:pt x="4463" y="1631"/>
                  </a:lnTo>
                  <a:lnTo>
                    <a:pt x="4418" y="1637"/>
                  </a:lnTo>
                  <a:lnTo>
                    <a:pt x="4372" y="1640"/>
                  </a:lnTo>
                  <a:lnTo>
                    <a:pt x="4323" y="1644"/>
                  </a:lnTo>
                  <a:lnTo>
                    <a:pt x="4275" y="1644"/>
                  </a:lnTo>
                  <a:lnTo>
                    <a:pt x="4225" y="1642"/>
                  </a:lnTo>
                  <a:lnTo>
                    <a:pt x="4173" y="1639"/>
                  </a:lnTo>
                  <a:lnTo>
                    <a:pt x="4122" y="1634"/>
                  </a:lnTo>
                  <a:lnTo>
                    <a:pt x="4069" y="1627"/>
                  </a:lnTo>
                  <a:lnTo>
                    <a:pt x="4015" y="1618"/>
                  </a:lnTo>
                  <a:lnTo>
                    <a:pt x="3959" y="1605"/>
                  </a:lnTo>
                  <a:lnTo>
                    <a:pt x="3904" y="1592"/>
                  </a:lnTo>
                  <a:lnTo>
                    <a:pt x="3847" y="1574"/>
                  </a:lnTo>
                  <a:lnTo>
                    <a:pt x="3789" y="1556"/>
                  </a:lnTo>
                  <a:lnTo>
                    <a:pt x="3730" y="1534"/>
                  </a:lnTo>
                  <a:lnTo>
                    <a:pt x="3671" y="1510"/>
                  </a:lnTo>
                  <a:lnTo>
                    <a:pt x="3610" y="1482"/>
                  </a:lnTo>
                  <a:lnTo>
                    <a:pt x="3548" y="1451"/>
                  </a:lnTo>
                  <a:lnTo>
                    <a:pt x="3486" y="1419"/>
                  </a:lnTo>
                  <a:lnTo>
                    <a:pt x="3422" y="1384"/>
                  </a:lnTo>
                  <a:lnTo>
                    <a:pt x="3357" y="1343"/>
                  </a:lnTo>
                  <a:lnTo>
                    <a:pt x="3292" y="1301"/>
                  </a:lnTo>
                  <a:lnTo>
                    <a:pt x="3225" y="1256"/>
                  </a:lnTo>
                  <a:lnTo>
                    <a:pt x="3158" y="1206"/>
                  </a:lnTo>
                  <a:lnTo>
                    <a:pt x="3089" y="1154"/>
                  </a:lnTo>
                  <a:lnTo>
                    <a:pt x="3089" y="1154"/>
                  </a:lnTo>
                  <a:lnTo>
                    <a:pt x="2954" y="1049"/>
                  </a:lnTo>
                  <a:lnTo>
                    <a:pt x="2822" y="949"/>
                  </a:lnTo>
                  <a:lnTo>
                    <a:pt x="2696" y="856"/>
                  </a:lnTo>
                  <a:lnTo>
                    <a:pt x="2572" y="767"/>
                  </a:lnTo>
                  <a:lnTo>
                    <a:pt x="2452" y="683"/>
                  </a:lnTo>
                  <a:lnTo>
                    <a:pt x="2335" y="605"/>
                  </a:lnTo>
                  <a:lnTo>
                    <a:pt x="2223" y="534"/>
                  </a:lnTo>
                  <a:lnTo>
                    <a:pt x="2111" y="467"/>
                  </a:lnTo>
                  <a:lnTo>
                    <a:pt x="2005" y="405"/>
                  </a:lnTo>
                  <a:lnTo>
                    <a:pt x="1900" y="347"/>
                  </a:lnTo>
                  <a:lnTo>
                    <a:pt x="1799" y="295"/>
                  </a:lnTo>
                  <a:lnTo>
                    <a:pt x="1699" y="247"/>
                  </a:lnTo>
                  <a:lnTo>
                    <a:pt x="1603" y="205"/>
                  </a:lnTo>
                  <a:lnTo>
                    <a:pt x="1509" y="166"/>
                  </a:lnTo>
                  <a:lnTo>
                    <a:pt x="1416" y="131"/>
                  </a:lnTo>
                  <a:lnTo>
                    <a:pt x="1326" y="102"/>
                  </a:lnTo>
                  <a:lnTo>
                    <a:pt x="1237" y="76"/>
                  </a:lnTo>
                  <a:lnTo>
                    <a:pt x="1149" y="53"/>
                  </a:lnTo>
                  <a:lnTo>
                    <a:pt x="1063" y="35"/>
                  </a:lnTo>
                  <a:lnTo>
                    <a:pt x="979" y="21"/>
                  </a:lnTo>
                  <a:lnTo>
                    <a:pt x="894" y="11"/>
                  </a:lnTo>
                  <a:lnTo>
                    <a:pt x="812" y="3"/>
                  </a:lnTo>
                  <a:lnTo>
                    <a:pt x="730" y="0"/>
                  </a:lnTo>
                  <a:lnTo>
                    <a:pt x="648" y="0"/>
                  </a:lnTo>
                  <a:lnTo>
                    <a:pt x="568" y="2"/>
                  </a:lnTo>
                  <a:lnTo>
                    <a:pt x="487" y="8"/>
                  </a:lnTo>
                  <a:lnTo>
                    <a:pt x="406" y="18"/>
                  </a:lnTo>
                  <a:lnTo>
                    <a:pt x="326" y="29"/>
                  </a:lnTo>
                  <a:lnTo>
                    <a:pt x="244" y="43"/>
                  </a:lnTo>
                  <a:lnTo>
                    <a:pt x="164" y="60"/>
                  </a:lnTo>
                  <a:lnTo>
                    <a:pt x="82" y="81"/>
                  </a:lnTo>
                  <a:lnTo>
                    <a:pt x="0" y="10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spcBef>
                  <a:spcPct val="50000"/>
                </a:spcBef>
              </a:pPr>
              <a:endParaRPr lang="ko-KR" altLang="en-US" sz="1000" b="1" dirty="0" smtClean="0">
                <a:solidFill>
                  <a:srgbClr val="000000"/>
                </a:solidFill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7436" name="Freeform 76"/>
            <p:cNvSpPr>
              <a:spLocks/>
            </p:cNvSpPr>
            <p:nvPr/>
          </p:nvSpPr>
          <p:spPr bwMode="auto">
            <a:xfrm>
              <a:off x="584" y="1023"/>
              <a:ext cx="5409" cy="791"/>
            </a:xfrm>
            <a:custGeom>
              <a:avLst/>
              <a:gdLst/>
              <a:ahLst/>
              <a:cxnLst>
                <a:cxn ang="0">
                  <a:pos x="5409" y="964"/>
                </a:cxn>
                <a:cxn ang="0">
                  <a:pos x="5371" y="1018"/>
                </a:cxn>
                <a:cxn ang="0">
                  <a:pos x="5324" y="1076"/>
                </a:cxn>
                <a:cxn ang="0">
                  <a:pos x="5257" y="1147"/>
                </a:cxn>
                <a:cxn ang="0">
                  <a:pos x="5174" y="1228"/>
                </a:cxn>
                <a:cxn ang="0">
                  <a:pos x="5071" y="1310"/>
                </a:cxn>
                <a:cxn ang="0">
                  <a:pos x="4983" y="1371"/>
                </a:cxn>
                <a:cxn ang="0">
                  <a:pos x="4919" y="1410"/>
                </a:cxn>
                <a:cxn ang="0">
                  <a:pos x="4849" y="1447"/>
                </a:cxn>
                <a:cxn ang="0">
                  <a:pos x="4777" y="1481"/>
                </a:cxn>
                <a:cxn ang="0">
                  <a:pos x="4699" y="1510"/>
                </a:cxn>
                <a:cxn ang="0">
                  <a:pos x="4617" y="1536"/>
                </a:cxn>
                <a:cxn ang="0">
                  <a:pos x="4531" y="1555"/>
                </a:cxn>
                <a:cxn ang="0">
                  <a:pos x="4441" y="1572"/>
                </a:cxn>
                <a:cxn ang="0">
                  <a:pos x="4345" y="1580"/>
                </a:cxn>
                <a:cxn ang="0">
                  <a:pos x="4247" y="1581"/>
                </a:cxn>
                <a:cxn ang="0">
                  <a:pos x="4144" y="1575"/>
                </a:cxn>
                <a:cxn ang="0">
                  <a:pos x="4037" y="1560"/>
                </a:cxn>
                <a:cxn ang="0">
                  <a:pos x="3926" y="1536"/>
                </a:cxn>
                <a:cxn ang="0">
                  <a:pos x="3811" y="1502"/>
                </a:cxn>
                <a:cxn ang="0">
                  <a:pos x="3691" y="1458"/>
                </a:cxn>
                <a:cxn ang="0">
                  <a:pos x="3568" y="1404"/>
                </a:cxn>
                <a:cxn ang="0">
                  <a:pos x="3440" y="1336"/>
                </a:cxn>
                <a:cxn ang="0">
                  <a:pos x="3310" y="1257"/>
                </a:cxn>
                <a:cxn ang="0">
                  <a:pos x="3173" y="1165"/>
                </a:cxn>
                <a:cxn ang="0">
                  <a:pos x="3105" y="1113"/>
                </a:cxn>
                <a:cxn ang="0">
                  <a:pos x="2835" y="913"/>
                </a:cxn>
                <a:cxn ang="0">
                  <a:pos x="2582" y="733"/>
                </a:cxn>
                <a:cxn ang="0">
                  <a:pos x="2343" y="577"/>
                </a:cxn>
                <a:cxn ang="0">
                  <a:pos x="2117" y="441"/>
                </a:cxn>
                <a:cxn ang="0">
                  <a:pos x="1904" y="327"/>
                </a:cxn>
                <a:cxn ang="0">
                  <a:pos x="1702" y="230"/>
                </a:cxn>
                <a:cxn ang="0">
                  <a:pos x="1509" y="152"/>
                </a:cxn>
                <a:cxn ang="0">
                  <a:pos x="1325" y="91"/>
                </a:cxn>
                <a:cxn ang="0">
                  <a:pos x="1148" y="46"/>
                </a:cxn>
                <a:cxn ang="0">
                  <a:pos x="977" y="17"/>
                </a:cxn>
                <a:cxn ang="0">
                  <a:pos x="810" y="2"/>
                </a:cxn>
                <a:cxn ang="0">
                  <a:pos x="647" y="2"/>
                </a:cxn>
                <a:cxn ang="0">
                  <a:pos x="485" y="13"/>
                </a:cxn>
                <a:cxn ang="0">
                  <a:pos x="324" y="38"/>
                </a:cxn>
                <a:cxn ang="0">
                  <a:pos x="163" y="73"/>
                </a:cxn>
                <a:cxn ang="0">
                  <a:pos x="0" y="118"/>
                </a:cxn>
              </a:cxnLst>
              <a:rect l="0" t="0" r="r" b="b"/>
              <a:pathLst>
                <a:path w="5409" h="1581">
                  <a:moveTo>
                    <a:pt x="5409" y="964"/>
                  </a:moveTo>
                  <a:lnTo>
                    <a:pt x="5409" y="964"/>
                  </a:lnTo>
                  <a:lnTo>
                    <a:pt x="5399" y="979"/>
                  </a:lnTo>
                  <a:lnTo>
                    <a:pt x="5371" y="1018"/>
                  </a:lnTo>
                  <a:lnTo>
                    <a:pt x="5350" y="1045"/>
                  </a:lnTo>
                  <a:lnTo>
                    <a:pt x="5324" y="1076"/>
                  </a:lnTo>
                  <a:lnTo>
                    <a:pt x="5294" y="1110"/>
                  </a:lnTo>
                  <a:lnTo>
                    <a:pt x="5257" y="1147"/>
                  </a:lnTo>
                  <a:lnTo>
                    <a:pt x="5219" y="1187"/>
                  </a:lnTo>
                  <a:lnTo>
                    <a:pt x="5174" y="1228"/>
                  </a:lnTo>
                  <a:lnTo>
                    <a:pt x="5126" y="1270"/>
                  </a:lnTo>
                  <a:lnTo>
                    <a:pt x="5071" y="1310"/>
                  </a:lnTo>
                  <a:lnTo>
                    <a:pt x="5013" y="1352"/>
                  </a:lnTo>
                  <a:lnTo>
                    <a:pt x="4983" y="1371"/>
                  </a:lnTo>
                  <a:lnTo>
                    <a:pt x="4952" y="1391"/>
                  </a:lnTo>
                  <a:lnTo>
                    <a:pt x="4919" y="1410"/>
                  </a:lnTo>
                  <a:lnTo>
                    <a:pt x="4885" y="1429"/>
                  </a:lnTo>
                  <a:lnTo>
                    <a:pt x="4849" y="1447"/>
                  </a:lnTo>
                  <a:lnTo>
                    <a:pt x="4813" y="1463"/>
                  </a:lnTo>
                  <a:lnTo>
                    <a:pt x="4777" y="1481"/>
                  </a:lnTo>
                  <a:lnTo>
                    <a:pt x="4738" y="1496"/>
                  </a:lnTo>
                  <a:lnTo>
                    <a:pt x="4699" y="1510"/>
                  </a:lnTo>
                  <a:lnTo>
                    <a:pt x="4659" y="1523"/>
                  </a:lnTo>
                  <a:lnTo>
                    <a:pt x="4617" y="1536"/>
                  </a:lnTo>
                  <a:lnTo>
                    <a:pt x="4574" y="1547"/>
                  </a:lnTo>
                  <a:lnTo>
                    <a:pt x="4531" y="1555"/>
                  </a:lnTo>
                  <a:lnTo>
                    <a:pt x="4487" y="1563"/>
                  </a:lnTo>
                  <a:lnTo>
                    <a:pt x="4441" y="1572"/>
                  </a:lnTo>
                  <a:lnTo>
                    <a:pt x="4394" y="1576"/>
                  </a:lnTo>
                  <a:lnTo>
                    <a:pt x="4345" y="1580"/>
                  </a:lnTo>
                  <a:lnTo>
                    <a:pt x="4297" y="1581"/>
                  </a:lnTo>
                  <a:lnTo>
                    <a:pt x="4247" y="1581"/>
                  </a:lnTo>
                  <a:lnTo>
                    <a:pt x="4197" y="1578"/>
                  </a:lnTo>
                  <a:lnTo>
                    <a:pt x="4144" y="1575"/>
                  </a:lnTo>
                  <a:lnTo>
                    <a:pt x="4091" y="1568"/>
                  </a:lnTo>
                  <a:lnTo>
                    <a:pt x="4037" y="1560"/>
                  </a:lnTo>
                  <a:lnTo>
                    <a:pt x="3982" y="1549"/>
                  </a:lnTo>
                  <a:lnTo>
                    <a:pt x="3926" y="1536"/>
                  </a:lnTo>
                  <a:lnTo>
                    <a:pt x="3869" y="1520"/>
                  </a:lnTo>
                  <a:lnTo>
                    <a:pt x="3811" y="1502"/>
                  </a:lnTo>
                  <a:lnTo>
                    <a:pt x="3751" y="1481"/>
                  </a:lnTo>
                  <a:lnTo>
                    <a:pt x="3691" y="1458"/>
                  </a:lnTo>
                  <a:lnTo>
                    <a:pt x="3630" y="1433"/>
                  </a:lnTo>
                  <a:lnTo>
                    <a:pt x="3568" y="1404"/>
                  </a:lnTo>
                  <a:lnTo>
                    <a:pt x="3505" y="1371"/>
                  </a:lnTo>
                  <a:lnTo>
                    <a:pt x="3440" y="1336"/>
                  </a:lnTo>
                  <a:lnTo>
                    <a:pt x="3375" y="1299"/>
                  </a:lnTo>
                  <a:lnTo>
                    <a:pt x="3310" y="1257"/>
                  </a:lnTo>
                  <a:lnTo>
                    <a:pt x="3241" y="1211"/>
                  </a:lnTo>
                  <a:lnTo>
                    <a:pt x="3173" y="1165"/>
                  </a:lnTo>
                  <a:lnTo>
                    <a:pt x="3105" y="1113"/>
                  </a:lnTo>
                  <a:lnTo>
                    <a:pt x="3105" y="1113"/>
                  </a:lnTo>
                  <a:lnTo>
                    <a:pt x="2968" y="1010"/>
                  </a:lnTo>
                  <a:lnTo>
                    <a:pt x="2835" y="913"/>
                  </a:lnTo>
                  <a:lnTo>
                    <a:pt x="2707" y="821"/>
                  </a:lnTo>
                  <a:lnTo>
                    <a:pt x="2582" y="733"/>
                  </a:lnTo>
                  <a:lnTo>
                    <a:pt x="2460" y="653"/>
                  </a:lnTo>
                  <a:lnTo>
                    <a:pt x="2343" y="577"/>
                  </a:lnTo>
                  <a:lnTo>
                    <a:pt x="2228" y="507"/>
                  </a:lnTo>
                  <a:lnTo>
                    <a:pt x="2117" y="441"/>
                  </a:lnTo>
                  <a:lnTo>
                    <a:pt x="2009" y="381"/>
                  </a:lnTo>
                  <a:lnTo>
                    <a:pt x="1904" y="327"/>
                  </a:lnTo>
                  <a:lnTo>
                    <a:pt x="1802" y="277"/>
                  </a:lnTo>
                  <a:lnTo>
                    <a:pt x="1702" y="230"/>
                  </a:lnTo>
                  <a:lnTo>
                    <a:pt x="1605" y="189"/>
                  </a:lnTo>
                  <a:lnTo>
                    <a:pt x="1509" y="152"/>
                  </a:lnTo>
                  <a:lnTo>
                    <a:pt x="1416" y="118"/>
                  </a:lnTo>
                  <a:lnTo>
                    <a:pt x="1325" y="91"/>
                  </a:lnTo>
                  <a:lnTo>
                    <a:pt x="1235" y="67"/>
                  </a:lnTo>
                  <a:lnTo>
                    <a:pt x="1148" y="46"/>
                  </a:lnTo>
                  <a:lnTo>
                    <a:pt x="1062" y="29"/>
                  </a:lnTo>
                  <a:lnTo>
                    <a:pt x="977" y="17"/>
                  </a:lnTo>
                  <a:lnTo>
                    <a:pt x="892" y="8"/>
                  </a:lnTo>
                  <a:lnTo>
                    <a:pt x="810" y="2"/>
                  </a:lnTo>
                  <a:lnTo>
                    <a:pt x="728" y="0"/>
                  </a:lnTo>
                  <a:lnTo>
                    <a:pt x="647" y="2"/>
                  </a:lnTo>
                  <a:lnTo>
                    <a:pt x="566" y="7"/>
                  </a:lnTo>
                  <a:lnTo>
                    <a:pt x="485" y="13"/>
                  </a:lnTo>
                  <a:lnTo>
                    <a:pt x="405" y="25"/>
                  </a:lnTo>
                  <a:lnTo>
                    <a:pt x="324" y="38"/>
                  </a:lnTo>
                  <a:lnTo>
                    <a:pt x="244" y="54"/>
                  </a:lnTo>
                  <a:lnTo>
                    <a:pt x="163" y="73"/>
                  </a:lnTo>
                  <a:lnTo>
                    <a:pt x="81" y="94"/>
                  </a:lnTo>
                  <a:lnTo>
                    <a:pt x="0" y="11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spcBef>
                  <a:spcPct val="50000"/>
                </a:spcBef>
              </a:pPr>
              <a:endParaRPr lang="ko-KR" altLang="en-US" sz="1000" b="1" dirty="0" smtClean="0">
                <a:solidFill>
                  <a:srgbClr val="000000"/>
                </a:solidFill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7437" name="Freeform 77"/>
            <p:cNvSpPr>
              <a:spLocks/>
            </p:cNvSpPr>
            <p:nvPr/>
          </p:nvSpPr>
          <p:spPr bwMode="auto">
            <a:xfrm>
              <a:off x="606" y="1042"/>
              <a:ext cx="5422" cy="758"/>
            </a:xfrm>
            <a:custGeom>
              <a:avLst/>
              <a:gdLst/>
              <a:ahLst/>
              <a:cxnLst>
                <a:cxn ang="0">
                  <a:pos x="5422" y="873"/>
                </a:cxn>
                <a:cxn ang="0">
                  <a:pos x="5384" y="926"/>
                </a:cxn>
                <a:cxn ang="0">
                  <a:pos x="5337" y="986"/>
                </a:cxn>
                <a:cxn ang="0">
                  <a:pos x="5273" y="1059"/>
                </a:cxn>
                <a:cxn ang="0">
                  <a:pos x="5190" y="1141"/>
                </a:cxn>
                <a:cxn ang="0">
                  <a:pos x="5088" y="1227"/>
                </a:cxn>
                <a:cxn ang="0">
                  <a:pos x="5001" y="1290"/>
                </a:cxn>
                <a:cxn ang="0">
                  <a:pos x="4937" y="1330"/>
                </a:cxn>
                <a:cxn ang="0">
                  <a:pos x="4869" y="1369"/>
                </a:cxn>
                <a:cxn ang="0">
                  <a:pos x="4797" y="1404"/>
                </a:cxn>
                <a:cxn ang="0">
                  <a:pos x="4719" y="1435"/>
                </a:cxn>
                <a:cxn ang="0">
                  <a:pos x="4637" y="1462"/>
                </a:cxn>
                <a:cxn ang="0">
                  <a:pos x="4552" y="1485"/>
                </a:cxn>
                <a:cxn ang="0">
                  <a:pos x="4462" y="1501"/>
                </a:cxn>
                <a:cxn ang="0">
                  <a:pos x="4368" y="1513"/>
                </a:cxn>
                <a:cxn ang="0">
                  <a:pos x="4268" y="1516"/>
                </a:cxn>
                <a:cxn ang="0">
                  <a:pos x="4165" y="1511"/>
                </a:cxn>
                <a:cxn ang="0">
                  <a:pos x="4058" y="1498"/>
                </a:cxn>
                <a:cxn ang="0">
                  <a:pos x="3947" y="1477"/>
                </a:cxn>
                <a:cxn ang="0">
                  <a:pos x="3830" y="1445"/>
                </a:cxn>
                <a:cxn ang="0">
                  <a:pos x="3711" y="1403"/>
                </a:cxn>
                <a:cxn ang="0">
                  <a:pos x="3586" y="1351"/>
                </a:cxn>
                <a:cxn ang="0">
                  <a:pos x="3458" y="1286"/>
                </a:cxn>
                <a:cxn ang="0">
                  <a:pos x="3325" y="1209"/>
                </a:cxn>
                <a:cxn ang="0">
                  <a:pos x="3189" y="1119"/>
                </a:cxn>
                <a:cxn ang="0">
                  <a:pos x="3120" y="1068"/>
                </a:cxn>
                <a:cxn ang="0">
                  <a:pos x="2846" y="871"/>
                </a:cxn>
                <a:cxn ang="0">
                  <a:pos x="2591" y="699"/>
                </a:cxn>
                <a:cxn ang="0">
                  <a:pos x="2349" y="545"/>
                </a:cxn>
                <a:cxn ang="0">
                  <a:pos x="2121" y="415"/>
                </a:cxn>
                <a:cxn ang="0">
                  <a:pos x="1906" y="303"/>
                </a:cxn>
                <a:cxn ang="0">
                  <a:pos x="1703" y="209"/>
                </a:cxn>
                <a:cxn ang="0">
                  <a:pos x="1509" y="135"/>
                </a:cxn>
                <a:cxn ang="0">
                  <a:pos x="1324" y="77"/>
                </a:cxn>
                <a:cxn ang="0">
                  <a:pos x="1147" y="37"/>
                </a:cxn>
                <a:cxn ang="0">
                  <a:pos x="974" y="11"/>
                </a:cxn>
                <a:cxn ang="0">
                  <a:pos x="808" y="0"/>
                </a:cxn>
                <a:cxn ang="0">
                  <a:pos x="644" y="1"/>
                </a:cxn>
                <a:cxn ang="0">
                  <a:pos x="483" y="17"/>
                </a:cxn>
                <a:cxn ang="0">
                  <a:pos x="323" y="45"/>
                </a:cxn>
                <a:cxn ang="0">
                  <a:pos x="162" y="84"/>
                </a:cxn>
                <a:cxn ang="0">
                  <a:pos x="0" y="132"/>
                </a:cxn>
              </a:cxnLst>
              <a:rect l="0" t="0" r="r" b="b"/>
              <a:pathLst>
                <a:path w="5422" h="1516">
                  <a:moveTo>
                    <a:pt x="5422" y="873"/>
                  </a:moveTo>
                  <a:lnTo>
                    <a:pt x="5422" y="873"/>
                  </a:lnTo>
                  <a:lnTo>
                    <a:pt x="5412" y="888"/>
                  </a:lnTo>
                  <a:lnTo>
                    <a:pt x="5384" y="926"/>
                  </a:lnTo>
                  <a:lnTo>
                    <a:pt x="5363" y="954"/>
                  </a:lnTo>
                  <a:lnTo>
                    <a:pt x="5337" y="986"/>
                  </a:lnTo>
                  <a:lnTo>
                    <a:pt x="5308" y="1022"/>
                  </a:lnTo>
                  <a:lnTo>
                    <a:pt x="5273" y="1059"/>
                  </a:lnTo>
                  <a:lnTo>
                    <a:pt x="5233" y="1099"/>
                  </a:lnTo>
                  <a:lnTo>
                    <a:pt x="5190" y="1141"/>
                  </a:lnTo>
                  <a:lnTo>
                    <a:pt x="5141" y="1185"/>
                  </a:lnTo>
                  <a:lnTo>
                    <a:pt x="5088" y="1227"/>
                  </a:lnTo>
                  <a:lnTo>
                    <a:pt x="5031" y="1269"/>
                  </a:lnTo>
                  <a:lnTo>
                    <a:pt x="5001" y="1290"/>
                  </a:lnTo>
                  <a:lnTo>
                    <a:pt x="4970" y="1311"/>
                  </a:lnTo>
                  <a:lnTo>
                    <a:pt x="4937" y="1330"/>
                  </a:lnTo>
                  <a:lnTo>
                    <a:pt x="4904" y="1349"/>
                  </a:lnTo>
                  <a:lnTo>
                    <a:pt x="4869" y="1369"/>
                  </a:lnTo>
                  <a:lnTo>
                    <a:pt x="4833" y="1387"/>
                  </a:lnTo>
                  <a:lnTo>
                    <a:pt x="4797" y="1404"/>
                  </a:lnTo>
                  <a:lnTo>
                    <a:pt x="4758" y="1420"/>
                  </a:lnTo>
                  <a:lnTo>
                    <a:pt x="4719" y="1435"/>
                  </a:lnTo>
                  <a:lnTo>
                    <a:pt x="4679" y="1450"/>
                  </a:lnTo>
                  <a:lnTo>
                    <a:pt x="4637" y="1462"/>
                  </a:lnTo>
                  <a:lnTo>
                    <a:pt x="4595" y="1474"/>
                  </a:lnTo>
                  <a:lnTo>
                    <a:pt x="4552" y="1485"/>
                  </a:lnTo>
                  <a:lnTo>
                    <a:pt x="4507" y="1493"/>
                  </a:lnTo>
                  <a:lnTo>
                    <a:pt x="4462" y="1501"/>
                  </a:lnTo>
                  <a:lnTo>
                    <a:pt x="4415" y="1508"/>
                  </a:lnTo>
                  <a:lnTo>
                    <a:pt x="4368" y="1513"/>
                  </a:lnTo>
                  <a:lnTo>
                    <a:pt x="4318" y="1514"/>
                  </a:lnTo>
                  <a:lnTo>
                    <a:pt x="4268" y="1516"/>
                  </a:lnTo>
                  <a:lnTo>
                    <a:pt x="4218" y="1514"/>
                  </a:lnTo>
                  <a:lnTo>
                    <a:pt x="4165" y="1511"/>
                  </a:lnTo>
                  <a:lnTo>
                    <a:pt x="4112" y="1506"/>
                  </a:lnTo>
                  <a:lnTo>
                    <a:pt x="4058" y="1498"/>
                  </a:lnTo>
                  <a:lnTo>
                    <a:pt x="4003" y="1488"/>
                  </a:lnTo>
                  <a:lnTo>
                    <a:pt x="3947" y="1477"/>
                  </a:lnTo>
                  <a:lnTo>
                    <a:pt x="3889" y="1462"/>
                  </a:lnTo>
                  <a:lnTo>
                    <a:pt x="3830" y="1445"/>
                  </a:lnTo>
                  <a:lnTo>
                    <a:pt x="3771" y="1425"/>
                  </a:lnTo>
                  <a:lnTo>
                    <a:pt x="3711" y="1403"/>
                  </a:lnTo>
                  <a:lnTo>
                    <a:pt x="3649" y="1378"/>
                  </a:lnTo>
                  <a:lnTo>
                    <a:pt x="3586" y="1351"/>
                  </a:lnTo>
                  <a:lnTo>
                    <a:pt x="3522" y="1320"/>
                  </a:lnTo>
                  <a:lnTo>
                    <a:pt x="3458" y="1286"/>
                  </a:lnTo>
                  <a:lnTo>
                    <a:pt x="3393" y="1249"/>
                  </a:lnTo>
                  <a:lnTo>
                    <a:pt x="3325" y="1209"/>
                  </a:lnTo>
                  <a:lnTo>
                    <a:pt x="3258" y="1165"/>
                  </a:lnTo>
                  <a:lnTo>
                    <a:pt x="3189" y="1119"/>
                  </a:lnTo>
                  <a:lnTo>
                    <a:pt x="3120" y="1068"/>
                  </a:lnTo>
                  <a:lnTo>
                    <a:pt x="3120" y="1068"/>
                  </a:lnTo>
                  <a:lnTo>
                    <a:pt x="2981" y="967"/>
                  </a:lnTo>
                  <a:lnTo>
                    <a:pt x="2846" y="871"/>
                  </a:lnTo>
                  <a:lnTo>
                    <a:pt x="2717" y="783"/>
                  </a:lnTo>
                  <a:lnTo>
                    <a:pt x="2591" y="699"/>
                  </a:lnTo>
                  <a:lnTo>
                    <a:pt x="2468" y="620"/>
                  </a:lnTo>
                  <a:lnTo>
                    <a:pt x="2349" y="545"/>
                  </a:lnTo>
                  <a:lnTo>
                    <a:pt x="2234" y="478"/>
                  </a:lnTo>
                  <a:lnTo>
                    <a:pt x="2121" y="415"/>
                  </a:lnTo>
                  <a:lnTo>
                    <a:pt x="2013" y="356"/>
                  </a:lnTo>
                  <a:lnTo>
                    <a:pt x="1906" y="303"/>
                  </a:lnTo>
                  <a:lnTo>
                    <a:pt x="1803" y="253"/>
                  </a:lnTo>
                  <a:lnTo>
                    <a:pt x="1703" y="209"/>
                  </a:lnTo>
                  <a:lnTo>
                    <a:pt x="1605" y="171"/>
                  </a:lnTo>
                  <a:lnTo>
                    <a:pt x="1509" y="135"/>
                  </a:lnTo>
                  <a:lnTo>
                    <a:pt x="1416" y="105"/>
                  </a:lnTo>
                  <a:lnTo>
                    <a:pt x="1324" y="77"/>
                  </a:lnTo>
                  <a:lnTo>
                    <a:pt x="1234" y="54"/>
                  </a:lnTo>
                  <a:lnTo>
                    <a:pt x="1147" y="37"/>
                  </a:lnTo>
                  <a:lnTo>
                    <a:pt x="1060" y="22"/>
                  </a:lnTo>
                  <a:lnTo>
                    <a:pt x="974" y="11"/>
                  </a:lnTo>
                  <a:lnTo>
                    <a:pt x="891" y="3"/>
                  </a:lnTo>
                  <a:lnTo>
                    <a:pt x="808" y="0"/>
                  </a:lnTo>
                  <a:lnTo>
                    <a:pt x="726" y="0"/>
                  </a:lnTo>
                  <a:lnTo>
                    <a:pt x="644" y="1"/>
                  </a:lnTo>
                  <a:lnTo>
                    <a:pt x="563" y="8"/>
                  </a:lnTo>
                  <a:lnTo>
                    <a:pt x="483" y="17"/>
                  </a:lnTo>
                  <a:lnTo>
                    <a:pt x="402" y="30"/>
                  </a:lnTo>
                  <a:lnTo>
                    <a:pt x="323" y="45"/>
                  </a:lnTo>
                  <a:lnTo>
                    <a:pt x="243" y="63"/>
                  </a:lnTo>
                  <a:lnTo>
                    <a:pt x="162" y="84"/>
                  </a:lnTo>
                  <a:lnTo>
                    <a:pt x="80" y="106"/>
                  </a:lnTo>
                  <a:lnTo>
                    <a:pt x="0" y="13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spcBef>
                  <a:spcPct val="50000"/>
                </a:spcBef>
              </a:pPr>
              <a:endParaRPr lang="ko-KR" altLang="en-US" sz="1000" b="1" dirty="0" smtClean="0">
                <a:solidFill>
                  <a:srgbClr val="000000"/>
                </a:solidFill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7438" name="Freeform 78"/>
            <p:cNvSpPr>
              <a:spLocks/>
            </p:cNvSpPr>
            <p:nvPr/>
          </p:nvSpPr>
          <p:spPr bwMode="auto">
            <a:xfrm>
              <a:off x="628" y="1060"/>
              <a:ext cx="5431" cy="725"/>
            </a:xfrm>
            <a:custGeom>
              <a:avLst/>
              <a:gdLst/>
              <a:ahLst/>
              <a:cxnLst>
                <a:cxn ang="0">
                  <a:pos x="5431" y="783"/>
                </a:cxn>
                <a:cxn ang="0">
                  <a:pos x="5395" y="838"/>
                </a:cxn>
                <a:cxn ang="0">
                  <a:pos x="5350" y="899"/>
                </a:cxn>
                <a:cxn ang="0">
                  <a:pos x="5286" y="974"/>
                </a:cxn>
                <a:cxn ang="0">
                  <a:pos x="5204" y="1058"/>
                </a:cxn>
                <a:cxn ang="0">
                  <a:pos x="5105" y="1147"/>
                </a:cxn>
                <a:cxn ang="0">
                  <a:pos x="5018" y="1211"/>
                </a:cxn>
                <a:cxn ang="0">
                  <a:pos x="4955" y="1253"/>
                </a:cxn>
                <a:cxn ang="0">
                  <a:pos x="4887" y="1293"/>
                </a:cxn>
                <a:cxn ang="0">
                  <a:pos x="4815" y="1329"/>
                </a:cxn>
                <a:cxn ang="0">
                  <a:pos x="4739" y="1363"/>
                </a:cxn>
                <a:cxn ang="0">
                  <a:pos x="4657" y="1392"/>
                </a:cxn>
                <a:cxn ang="0">
                  <a:pos x="4572" y="1416"/>
                </a:cxn>
                <a:cxn ang="0">
                  <a:pos x="4482" y="1434"/>
                </a:cxn>
                <a:cxn ang="0">
                  <a:pos x="4387" y="1447"/>
                </a:cxn>
                <a:cxn ang="0">
                  <a:pos x="4289" y="1452"/>
                </a:cxn>
                <a:cxn ang="0">
                  <a:pos x="4186" y="1450"/>
                </a:cxn>
                <a:cxn ang="0">
                  <a:pos x="4078" y="1439"/>
                </a:cxn>
                <a:cxn ang="0">
                  <a:pos x="3967" y="1419"/>
                </a:cxn>
                <a:cxn ang="0">
                  <a:pos x="3850" y="1390"/>
                </a:cxn>
                <a:cxn ang="0">
                  <a:pos x="3729" y="1352"/>
                </a:cxn>
                <a:cxn ang="0">
                  <a:pos x="3604" y="1300"/>
                </a:cxn>
                <a:cxn ang="0">
                  <a:pos x="3475" y="1239"/>
                </a:cxn>
                <a:cxn ang="0">
                  <a:pos x="3342" y="1163"/>
                </a:cxn>
                <a:cxn ang="0">
                  <a:pos x="3204" y="1075"/>
                </a:cxn>
                <a:cxn ang="0">
                  <a:pos x="3134" y="1027"/>
                </a:cxn>
                <a:cxn ang="0">
                  <a:pos x="2857" y="835"/>
                </a:cxn>
                <a:cxn ang="0">
                  <a:pos x="2599" y="665"/>
                </a:cxn>
                <a:cxn ang="0">
                  <a:pos x="2355" y="517"/>
                </a:cxn>
                <a:cxn ang="0">
                  <a:pos x="2126" y="389"/>
                </a:cxn>
                <a:cxn ang="0">
                  <a:pos x="1909" y="281"/>
                </a:cxn>
                <a:cxn ang="0">
                  <a:pos x="1705" y="192"/>
                </a:cxn>
                <a:cxn ang="0">
                  <a:pos x="1509" y="121"/>
                </a:cxn>
                <a:cxn ang="0">
                  <a:pos x="1323" y="68"/>
                </a:cxn>
                <a:cxn ang="0">
                  <a:pos x="1145" y="29"/>
                </a:cxn>
                <a:cxn ang="0">
                  <a:pos x="973" y="7"/>
                </a:cxn>
                <a:cxn ang="0">
                  <a:pos x="807" y="0"/>
                </a:cxn>
                <a:cxn ang="0">
                  <a:pos x="643" y="5"/>
                </a:cxn>
                <a:cxn ang="0">
                  <a:pos x="482" y="24"/>
                </a:cxn>
                <a:cxn ang="0">
                  <a:pos x="322" y="55"/>
                </a:cxn>
                <a:cxn ang="0">
                  <a:pos x="161" y="97"/>
                </a:cxn>
                <a:cxn ang="0">
                  <a:pos x="0" y="149"/>
                </a:cxn>
              </a:cxnLst>
              <a:rect l="0" t="0" r="r" b="b"/>
              <a:pathLst>
                <a:path w="5431" h="1452">
                  <a:moveTo>
                    <a:pt x="5431" y="783"/>
                  </a:moveTo>
                  <a:lnTo>
                    <a:pt x="5431" y="783"/>
                  </a:lnTo>
                  <a:lnTo>
                    <a:pt x="5423" y="798"/>
                  </a:lnTo>
                  <a:lnTo>
                    <a:pt x="5395" y="838"/>
                  </a:lnTo>
                  <a:lnTo>
                    <a:pt x="5375" y="867"/>
                  </a:lnTo>
                  <a:lnTo>
                    <a:pt x="5350" y="899"/>
                  </a:lnTo>
                  <a:lnTo>
                    <a:pt x="5320" y="935"/>
                  </a:lnTo>
                  <a:lnTo>
                    <a:pt x="5286" y="974"/>
                  </a:lnTo>
                  <a:lnTo>
                    <a:pt x="5247" y="1016"/>
                  </a:lnTo>
                  <a:lnTo>
                    <a:pt x="5204" y="1058"/>
                  </a:lnTo>
                  <a:lnTo>
                    <a:pt x="5157" y="1101"/>
                  </a:lnTo>
                  <a:lnTo>
                    <a:pt x="5105" y="1147"/>
                  </a:lnTo>
                  <a:lnTo>
                    <a:pt x="5048" y="1190"/>
                  </a:lnTo>
                  <a:lnTo>
                    <a:pt x="5018" y="1211"/>
                  </a:lnTo>
                  <a:lnTo>
                    <a:pt x="4987" y="1232"/>
                  </a:lnTo>
                  <a:lnTo>
                    <a:pt x="4955" y="1253"/>
                  </a:lnTo>
                  <a:lnTo>
                    <a:pt x="4922" y="1272"/>
                  </a:lnTo>
                  <a:lnTo>
                    <a:pt x="4887" y="1293"/>
                  </a:lnTo>
                  <a:lnTo>
                    <a:pt x="4851" y="1311"/>
                  </a:lnTo>
                  <a:lnTo>
                    <a:pt x="4815" y="1329"/>
                  </a:lnTo>
                  <a:lnTo>
                    <a:pt x="4778" y="1347"/>
                  </a:lnTo>
                  <a:lnTo>
                    <a:pt x="4739" y="1363"/>
                  </a:lnTo>
                  <a:lnTo>
                    <a:pt x="4698" y="1377"/>
                  </a:lnTo>
                  <a:lnTo>
                    <a:pt x="4657" y="1392"/>
                  </a:lnTo>
                  <a:lnTo>
                    <a:pt x="4615" y="1405"/>
                  </a:lnTo>
                  <a:lnTo>
                    <a:pt x="4572" y="1416"/>
                  </a:lnTo>
                  <a:lnTo>
                    <a:pt x="4528" y="1426"/>
                  </a:lnTo>
                  <a:lnTo>
                    <a:pt x="4482" y="1434"/>
                  </a:lnTo>
                  <a:lnTo>
                    <a:pt x="4436" y="1442"/>
                  </a:lnTo>
                  <a:lnTo>
                    <a:pt x="4387" y="1447"/>
                  </a:lnTo>
                  <a:lnTo>
                    <a:pt x="4339" y="1450"/>
                  </a:lnTo>
                  <a:lnTo>
                    <a:pt x="4289" y="1452"/>
                  </a:lnTo>
                  <a:lnTo>
                    <a:pt x="4237" y="1452"/>
                  </a:lnTo>
                  <a:lnTo>
                    <a:pt x="4186" y="1450"/>
                  </a:lnTo>
                  <a:lnTo>
                    <a:pt x="4133" y="1445"/>
                  </a:lnTo>
                  <a:lnTo>
                    <a:pt x="4078" y="1439"/>
                  </a:lnTo>
                  <a:lnTo>
                    <a:pt x="4024" y="1431"/>
                  </a:lnTo>
                  <a:lnTo>
                    <a:pt x="3967" y="1419"/>
                  </a:lnTo>
                  <a:lnTo>
                    <a:pt x="3908" y="1406"/>
                  </a:lnTo>
                  <a:lnTo>
                    <a:pt x="3850" y="1390"/>
                  </a:lnTo>
                  <a:lnTo>
                    <a:pt x="3790" y="1373"/>
                  </a:lnTo>
                  <a:lnTo>
                    <a:pt x="3729" y="1352"/>
                  </a:lnTo>
                  <a:lnTo>
                    <a:pt x="3668" y="1327"/>
                  </a:lnTo>
                  <a:lnTo>
                    <a:pt x="3604" y="1300"/>
                  </a:lnTo>
                  <a:lnTo>
                    <a:pt x="3540" y="1271"/>
                  </a:lnTo>
                  <a:lnTo>
                    <a:pt x="3475" y="1239"/>
                  </a:lnTo>
                  <a:lnTo>
                    <a:pt x="3410" y="1203"/>
                  </a:lnTo>
                  <a:lnTo>
                    <a:pt x="3342" y="1163"/>
                  </a:lnTo>
                  <a:lnTo>
                    <a:pt x="3274" y="1121"/>
                  </a:lnTo>
                  <a:lnTo>
                    <a:pt x="3204" y="1075"/>
                  </a:lnTo>
                  <a:lnTo>
                    <a:pt x="3134" y="1027"/>
                  </a:lnTo>
                  <a:lnTo>
                    <a:pt x="3134" y="1027"/>
                  </a:lnTo>
                  <a:lnTo>
                    <a:pt x="2993" y="929"/>
                  </a:lnTo>
                  <a:lnTo>
                    <a:pt x="2857" y="835"/>
                  </a:lnTo>
                  <a:lnTo>
                    <a:pt x="2727" y="748"/>
                  </a:lnTo>
                  <a:lnTo>
                    <a:pt x="2599" y="665"/>
                  </a:lnTo>
                  <a:lnTo>
                    <a:pt x="2475" y="588"/>
                  </a:lnTo>
                  <a:lnTo>
                    <a:pt x="2355" y="517"/>
                  </a:lnTo>
                  <a:lnTo>
                    <a:pt x="2239" y="451"/>
                  </a:lnTo>
                  <a:lnTo>
                    <a:pt x="2126" y="389"/>
                  </a:lnTo>
                  <a:lnTo>
                    <a:pt x="2016" y="333"/>
                  </a:lnTo>
                  <a:lnTo>
                    <a:pt x="1909" y="281"/>
                  </a:lnTo>
                  <a:lnTo>
                    <a:pt x="1805" y="234"/>
                  </a:lnTo>
                  <a:lnTo>
                    <a:pt x="1705" y="192"/>
                  </a:lnTo>
                  <a:lnTo>
                    <a:pt x="1606" y="155"/>
                  </a:lnTo>
                  <a:lnTo>
                    <a:pt x="1509" y="121"/>
                  </a:lnTo>
                  <a:lnTo>
                    <a:pt x="1416" y="92"/>
                  </a:lnTo>
                  <a:lnTo>
                    <a:pt x="1323" y="68"/>
                  </a:lnTo>
                  <a:lnTo>
                    <a:pt x="1234" y="47"/>
                  </a:lnTo>
                  <a:lnTo>
                    <a:pt x="1145" y="29"/>
                  </a:lnTo>
                  <a:lnTo>
                    <a:pt x="1058" y="16"/>
                  </a:lnTo>
                  <a:lnTo>
                    <a:pt x="973" y="7"/>
                  </a:lnTo>
                  <a:lnTo>
                    <a:pt x="890" y="2"/>
                  </a:lnTo>
                  <a:lnTo>
                    <a:pt x="807" y="0"/>
                  </a:lnTo>
                  <a:lnTo>
                    <a:pt x="725" y="0"/>
                  </a:lnTo>
                  <a:lnTo>
                    <a:pt x="643" y="5"/>
                  </a:lnTo>
                  <a:lnTo>
                    <a:pt x="562" y="13"/>
                  </a:lnTo>
                  <a:lnTo>
                    <a:pt x="482" y="24"/>
                  </a:lnTo>
                  <a:lnTo>
                    <a:pt x="401" y="37"/>
                  </a:lnTo>
                  <a:lnTo>
                    <a:pt x="322" y="55"/>
                  </a:lnTo>
                  <a:lnTo>
                    <a:pt x="242" y="74"/>
                  </a:lnTo>
                  <a:lnTo>
                    <a:pt x="161" y="97"/>
                  </a:lnTo>
                  <a:lnTo>
                    <a:pt x="80" y="121"/>
                  </a:lnTo>
                  <a:lnTo>
                    <a:pt x="0" y="149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spcBef>
                  <a:spcPct val="50000"/>
                </a:spcBef>
              </a:pPr>
              <a:endParaRPr lang="ko-KR" altLang="en-US" sz="1000" b="1" dirty="0" smtClean="0">
                <a:solidFill>
                  <a:srgbClr val="000000"/>
                </a:solidFill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7439" name="Freeform 79"/>
            <p:cNvSpPr>
              <a:spLocks/>
            </p:cNvSpPr>
            <p:nvPr/>
          </p:nvSpPr>
          <p:spPr bwMode="auto">
            <a:xfrm>
              <a:off x="652" y="1076"/>
              <a:ext cx="5439" cy="696"/>
            </a:xfrm>
            <a:custGeom>
              <a:avLst/>
              <a:gdLst/>
              <a:ahLst/>
              <a:cxnLst>
                <a:cxn ang="0">
                  <a:pos x="5439" y="694"/>
                </a:cxn>
                <a:cxn ang="0">
                  <a:pos x="5405" y="751"/>
                </a:cxn>
                <a:cxn ang="0">
                  <a:pos x="5359" y="812"/>
                </a:cxn>
                <a:cxn ang="0">
                  <a:pos x="5296" y="890"/>
                </a:cxn>
                <a:cxn ang="0">
                  <a:pos x="5216" y="975"/>
                </a:cxn>
                <a:cxn ang="0">
                  <a:pos x="5119" y="1066"/>
                </a:cxn>
                <a:cxn ang="0">
                  <a:pos x="5033" y="1133"/>
                </a:cxn>
                <a:cxn ang="0">
                  <a:pos x="4970" y="1175"/>
                </a:cxn>
                <a:cxn ang="0">
                  <a:pos x="4903" y="1217"/>
                </a:cxn>
                <a:cxn ang="0">
                  <a:pos x="4831" y="1256"/>
                </a:cxn>
                <a:cxn ang="0">
                  <a:pos x="4755" y="1290"/>
                </a:cxn>
                <a:cxn ang="0">
                  <a:pos x="4674" y="1321"/>
                </a:cxn>
                <a:cxn ang="0">
                  <a:pos x="4590" y="1348"/>
                </a:cxn>
                <a:cxn ang="0">
                  <a:pos x="4499" y="1368"/>
                </a:cxn>
                <a:cxn ang="0">
                  <a:pos x="4406" y="1382"/>
                </a:cxn>
                <a:cxn ang="0">
                  <a:pos x="4308" y="1390"/>
                </a:cxn>
                <a:cxn ang="0">
                  <a:pos x="4204" y="1390"/>
                </a:cxn>
                <a:cxn ang="0">
                  <a:pos x="4097" y="1381"/>
                </a:cxn>
                <a:cxn ang="0">
                  <a:pos x="3984" y="1364"/>
                </a:cxn>
                <a:cxn ang="0">
                  <a:pos x="3868" y="1337"/>
                </a:cxn>
                <a:cxn ang="0">
                  <a:pos x="3747" y="1300"/>
                </a:cxn>
                <a:cxn ang="0">
                  <a:pos x="3621" y="1251"/>
                </a:cxn>
                <a:cxn ang="0">
                  <a:pos x="3490" y="1192"/>
                </a:cxn>
                <a:cxn ang="0">
                  <a:pos x="3355" y="1119"/>
                </a:cxn>
                <a:cxn ang="0">
                  <a:pos x="3217" y="1033"/>
                </a:cxn>
                <a:cxn ang="0">
                  <a:pos x="3146" y="985"/>
                </a:cxn>
                <a:cxn ang="0">
                  <a:pos x="2867" y="798"/>
                </a:cxn>
                <a:cxn ang="0">
                  <a:pos x="2606" y="633"/>
                </a:cxn>
                <a:cxn ang="0">
                  <a:pos x="2360" y="489"/>
                </a:cxn>
                <a:cxn ang="0">
                  <a:pos x="2128" y="367"/>
                </a:cxn>
                <a:cxn ang="0">
                  <a:pos x="1910" y="262"/>
                </a:cxn>
                <a:cxn ang="0">
                  <a:pos x="1705" y="176"/>
                </a:cxn>
                <a:cxn ang="0">
                  <a:pos x="1509" y="108"/>
                </a:cxn>
                <a:cxn ang="0">
                  <a:pos x="1321" y="58"/>
                </a:cxn>
                <a:cxn ang="0">
                  <a:pos x="1142" y="24"/>
                </a:cxn>
                <a:cxn ang="0">
                  <a:pos x="970" y="5"/>
                </a:cxn>
                <a:cxn ang="0">
                  <a:pos x="803" y="0"/>
                </a:cxn>
                <a:cxn ang="0">
                  <a:pos x="640" y="10"/>
                </a:cxn>
                <a:cxn ang="0">
                  <a:pos x="479" y="32"/>
                </a:cxn>
                <a:cxn ang="0">
                  <a:pos x="319" y="66"/>
                </a:cxn>
                <a:cxn ang="0">
                  <a:pos x="161" y="111"/>
                </a:cxn>
                <a:cxn ang="0">
                  <a:pos x="0" y="168"/>
                </a:cxn>
              </a:cxnLst>
              <a:rect l="0" t="0" r="r" b="b"/>
              <a:pathLst>
                <a:path w="5439" h="1390">
                  <a:moveTo>
                    <a:pt x="5439" y="694"/>
                  </a:moveTo>
                  <a:lnTo>
                    <a:pt x="5439" y="694"/>
                  </a:lnTo>
                  <a:lnTo>
                    <a:pt x="5431" y="709"/>
                  </a:lnTo>
                  <a:lnTo>
                    <a:pt x="5405" y="751"/>
                  </a:lnTo>
                  <a:lnTo>
                    <a:pt x="5384" y="780"/>
                  </a:lnTo>
                  <a:lnTo>
                    <a:pt x="5359" y="812"/>
                  </a:lnTo>
                  <a:lnTo>
                    <a:pt x="5331" y="849"/>
                  </a:lnTo>
                  <a:lnTo>
                    <a:pt x="5296" y="890"/>
                  </a:lnTo>
                  <a:lnTo>
                    <a:pt x="5259" y="932"/>
                  </a:lnTo>
                  <a:lnTo>
                    <a:pt x="5216" y="975"/>
                  </a:lnTo>
                  <a:lnTo>
                    <a:pt x="5170" y="1020"/>
                  </a:lnTo>
                  <a:lnTo>
                    <a:pt x="5119" y="1066"/>
                  </a:lnTo>
                  <a:lnTo>
                    <a:pt x="5062" y="1111"/>
                  </a:lnTo>
                  <a:lnTo>
                    <a:pt x="5033" y="1133"/>
                  </a:lnTo>
                  <a:lnTo>
                    <a:pt x="5002" y="1154"/>
                  </a:lnTo>
                  <a:lnTo>
                    <a:pt x="4970" y="1175"/>
                  </a:lnTo>
                  <a:lnTo>
                    <a:pt x="4937" y="1196"/>
                  </a:lnTo>
                  <a:lnTo>
                    <a:pt x="4903" y="1217"/>
                  </a:lnTo>
                  <a:lnTo>
                    <a:pt x="4867" y="1237"/>
                  </a:lnTo>
                  <a:lnTo>
                    <a:pt x="4831" y="1256"/>
                  </a:lnTo>
                  <a:lnTo>
                    <a:pt x="4794" y="1274"/>
                  </a:lnTo>
                  <a:lnTo>
                    <a:pt x="4755" y="1290"/>
                  </a:lnTo>
                  <a:lnTo>
                    <a:pt x="4716" y="1306"/>
                  </a:lnTo>
                  <a:lnTo>
                    <a:pt x="4674" y="1321"/>
                  </a:lnTo>
                  <a:lnTo>
                    <a:pt x="4633" y="1335"/>
                  </a:lnTo>
                  <a:lnTo>
                    <a:pt x="4590" y="1348"/>
                  </a:lnTo>
                  <a:lnTo>
                    <a:pt x="4545" y="1358"/>
                  </a:lnTo>
                  <a:lnTo>
                    <a:pt x="4499" y="1368"/>
                  </a:lnTo>
                  <a:lnTo>
                    <a:pt x="4454" y="1376"/>
                  </a:lnTo>
                  <a:lnTo>
                    <a:pt x="4406" y="1382"/>
                  </a:lnTo>
                  <a:lnTo>
                    <a:pt x="4356" y="1387"/>
                  </a:lnTo>
                  <a:lnTo>
                    <a:pt x="4308" y="1390"/>
                  </a:lnTo>
                  <a:lnTo>
                    <a:pt x="4256" y="1390"/>
                  </a:lnTo>
                  <a:lnTo>
                    <a:pt x="4204" y="1390"/>
                  </a:lnTo>
                  <a:lnTo>
                    <a:pt x="4151" y="1387"/>
                  </a:lnTo>
                  <a:lnTo>
                    <a:pt x="4097" y="1381"/>
                  </a:lnTo>
                  <a:lnTo>
                    <a:pt x="4041" y="1374"/>
                  </a:lnTo>
                  <a:lnTo>
                    <a:pt x="3984" y="1364"/>
                  </a:lnTo>
                  <a:lnTo>
                    <a:pt x="3926" y="1351"/>
                  </a:lnTo>
                  <a:lnTo>
                    <a:pt x="3868" y="1337"/>
                  </a:lnTo>
                  <a:lnTo>
                    <a:pt x="3808" y="1319"/>
                  </a:lnTo>
                  <a:lnTo>
                    <a:pt x="3747" y="1300"/>
                  </a:lnTo>
                  <a:lnTo>
                    <a:pt x="3684" y="1277"/>
                  </a:lnTo>
                  <a:lnTo>
                    <a:pt x="3621" y="1251"/>
                  </a:lnTo>
                  <a:lnTo>
                    <a:pt x="3557" y="1222"/>
                  </a:lnTo>
                  <a:lnTo>
                    <a:pt x="3490" y="1192"/>
                  </a:lnTo>
                  <a:lnTo>
                    <a:pt x="3423" y="1156"/>
                  </a:lnTo>
                  <a:lnTo>
                    <a:pt x="3355" y="1119"/>
                  </a:lnTo>
                  <a:lnTo>
                    <a:pt x="3287" y="1079"/>
                  </a:lnTo>
                  <a:lnTo>
                    <a:pt x="3217" y="1033"/>
                  </a:lnTo>
                  <a:lnTo>
                    <a:pt x="3146" y="985"/>
                  </a:lnTo>
                  <a:lnTo>
                    <a:pt x="3146" y="985"/>
                  </a:lnTo>
                  <a:lnTo>
                    <a:pt x="3004" y="890"/>
                  </a:lnTo>
                  <a:lnTo>
                    <a:pt x="2867" y="798"/>
                  </a:lnTo>
                  <a:lnTo>
                    <a:pt x="2733" y="714"/>
                  </a:lnTo>
                  <a:lnTo>
                    <a:pt x="2606" y="633"/>
                  </a:lnTo>
                  <a:lnTo>
                    <a:pt x="2481" y="559"/>
                  </a:lnTo>
                  <a:lnTo>
                    <a:pt x="2360" y="489"/>
                  </a:lnTo>
                  <a:lnTo>
                    <a:pt x="2242" y="425"/>
                  </a:lnTo>
                  <a:lnTo>
                    <a:pt x="2128" y="367"/>
                  </a:lnTo>
                  <a:lnTo>
                    <a:pt x="2018" y="312"/>
                  </a:lnTo>
                  <a:lnTo>
                    <a:pt x="1910" y="262"/>
                  </a:lnTo>
                  <a:lnTo>
                    <a:pt x="1806" y="216"/>
                  </a:lnTo>
                  <a:lnTo>
                    <a:pt x="1705" y="176"/>
                  </a:lnTo>
                  <a:lnTo>
                    <a:pt x="1605" y="140"/>
                  </a:lnTo>
                  <a:lnTo>
                    <a:pt x="1509" y="108"/>
                  </a:lnTo>
                  <a:lnTo>
                    <a:pt x="1414" y="81"/>
                  </a:lnTo>
                  <a:lnTo>
                    <a:pt x="1321" y="58"/>
                  </a:lnTo>
                  <a:lnTo>
                    <a:pt x="1231" y="39"/>
                  </a:lnTo>
                  <a:lnTo>
                    <a:pt x="1142" y="24"/>
                  </a:lnTo>
                  <a:lnTo>
                    <a:pt x="1056" y="13"/>
                  </a:lnTo>
                  <a:lnTo>
                    <a:pt x="970" y="5"/>
                  </a:lnTo>
                  <a:lnTo>
                    <a:pt x="887" y="2"/>
                  </a:lnTo>
                  <a:lnTo>
                    <a:pt x="803" y="0"/>
                  </a:lnTo>
                  <a:lnTo>
                    <a:pt x="722" y="3"/>
                  </a:lnTo>
                  <a:lnTo>
                    <a:pt x="640" y="10"/>
                  </a:lnTo>
                  <a:lnTo>
                    <a:pt x="559" y="19"/>
                  </a:lnTo>
                  <a:lnTo>
                    <a:pt x="479" y="32"/>
                  </a:lnTo>
                  <a:lnTo>
                    <a:pt x="399" y="47"/>
                  </a:lnTo>
                  <a:lnTo>
                    <a:pt x="319" y="66"/>
                  </a:lnTo>
                  <a:lnTo>
                    <a:pt x="240" y="87"/>
                  </a:lnTo>
                  <a:lnTo>
                    <a:pt x="161" y="111"/>
                  </a:lnTo>
                  <a:lnTo>
                    <a:pt x="80" y="139"/>
                  </a:lnTo>
                  <a:lnTo>
                    <a:pt x="0" y="16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spcBef>
                  <a:spcPct val="50000"/>
                </a:spcBef>
              </a:pPr>
              <a:endParaRPr lang="ko-KR" altLang="en-US" sz="1000" b="1" dirty="0" smtClean="0">
                <a:solidFill>
                  <a:srgbClr val="000000"/>
                </a:solidFill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7440" name="Freeform 80"/>
            <p:cNvSpPr>
              <a:spLocks/>
            </p:cNvSpPr>
            <p:nvPr/>
          </p:nvSpPr>
          <p:spPr bwMode="auto">
            <a:xfrm>
              <a:off x="675" y="1094"/>
              <a:ext cx="5448" cy="664"/>
            </a:xfrm>
            <a:custGeom>
              <a:avLst/>
              <a:gdLst/>
              <a:ahLst/>
              <a:cxnLst>
                <a:cxn ang="0">
                  <a:pos x="5448" y="603"/>
                </a:cxn>
                <a:cxn ang="0">
                  <a:pos x="5414" y="660"/>
                </a:cxn>
                <a:cxn ang="0">
                  <a:pos x="5369" y="723"/>
                </a:cxn>
                <a:cxn ang="0">
                  <a:pos x="5308" y="802"/>
                </a:cxn>
                <a:cxn ang="0">
                  <a:pos x="5229" y="891"/>
                </a:cxn>
                <a:cxn ang="0">
                  <a:pos x="5132" y="983"/>
                </a:cxn>
                <a:cxn ang="0">
                  <a:pos x="5047" y="1052"/>
                </a:cxn>
                <a:cxn ang="0">
                  <a:pos x="4986" y="1097"/>
                </a:cxn>
                <a:cxn ang="0">
                  <a:pos x="4919" y="1139"/>
                </a:cxn>
                <a:cxn ang="0">
                  <a:pos x="4849" y="1180"/>
                </a:cxn>
                <a:cxn ang="0">
                  <a:pos x="4772" y="1217"/>
                </a:cxn>
                <a:cxn ang="0">
                  <a:pos x="4692" y="1249"/>
                </a:cxn>
                <a:cxn ang="0">
                  <a:pos x="4607" y="1277"/>
                </a:cxn>
                <a:cxn ang="0">
                  <a:pos x="4518" y="1299"/>
                </a:cxn>
                <a:cxn ang="0">
                  <a:pos x="4425" y="1315"/>
                </a:cxn>
                <a:cxn ang="0">
                  <a:pos x="4326" y="1325"/>
                </a:cxn>
                <a:cxn ang="0">
                  <a:pos x="4222" y="1327"/>
                </a:cxn>
                <a:cxn ang="0">
                  <a:pos x="4115" y="1320"/>
                </a:cxn>
                <a:cxn ang="0">
                  <a:pos x="4003" y="1306"/>
                </a:cxn>
                <a:cxn ang="0">
                  <a:pos x="3885" y="1280"/>
                </a:cxn>
                <a:cxn ang="0">
                  <a:pos x="3764" y="1246"/>
                </a:cxn>
                <a:cxn ang="0">
                  <a:pos x="3638" y="1199"/>
                </a:cxn>
                <a:cxn ang="0">
                  <a:pos x="3506" y="1143"/>
                </a:cxn>
                <a:cxn ang="0">
                  <a:pos x="3371" y="1072"/>
                </a:cxn>
                <a:cxn ang="0">
                  <a:pos x="3230" y="989"/>
                </a:cxn>
                <a:cxn ang="0">
                  <a:pos x="3157" y="942"/>
                </a:cxn>
                <a:cxn ang="0">
                  <a:pos x="2877" y="760"/>
                </a:cxn>
                <a:cxn ang="0">
                  <a:pos x="2613" y="599"/>
                </a:cxn>
                <a:cxn ang="0">
                  <a:pos x="2365" y="460"/>
                </a:cxn>
                <a:cxn ang="0">
                  <a:pos x="2131" y="340"/>
                </a:cxn>
                <a:cxn ang="0">
                  <a:pos x="1912" y="240"/>
                </a:cxn>
                <a:cxn ang="0">
                  <a:pos x="1705" y="158"/>
                </a:cxn>
                <a:cxn ang="0">
                  <a:pos x="1508" y="95"/>
                </a:cxn>
                <a:cxn ang="0">
                  <a:pos x="1321" y="48"/>
                </a:cxn>
                <a:cxn ang="0">
                  <a:pos x="1141" y="17"/>
                </a:cxn>
                <a:cxn ang="0">
                  <a:pos x="968" y="1"/>
                </a:cxn>
                <a:cxn ang="0">
                  <a:pos x="801" y="0"/>
                </a:cxn>
                <a:cxn ang="0">
                  <a:pos x="639" y="12"/>
                </a:cxn>
                <a:cxn ang="0">
                  <a:pos x="478" y="38"/>
                </a:cxn>
                <a:cxn ang="0">
                  <a:pos x="319" y="75"/>
                </a:cxn>
                <a:cxn ang="0">
                  <a:pos x="160" y="124"/>
                </a:cxn>
                <a:cxn ang="0">
                  <a:pos x="0" y="184"/>
                </a:cxn>
              </a:cxnLst>
              <a:rect l="0" t="0" r="r" b="b"/>
              <a:pathLst>
                <a:path w="5448" h="1327">
                  <a:moveTo>
                    <a:pt x="5448" y="603"/>
                  </a:moveTo>
                  <a:lnTo>
                    <a:pt x="5448" y="603"/>
                  </a:lnTo>
                  <a:lnTo>
                    <a:pt x="5439" y="618"/>
                  </a:lnTo>
                  <a:lnTo>
                    <a:pt x="5414" y="660"/>
                  </a:lnTo>
                  <a:lnTo>
                    <a:pt x="5393" y="689"/>
                  </a:lnTo>
                  <a:lnTo>
                    <a:pt x="5369" y="723"/>
                  </a:lnTo>
                  <a:lnTo>
                    <a:pt x="5341" y="762"/>
                  </a:lnTo>
                  <a:lnTo>
                    <a:pt x="5308" y="802"/>
                  </a:lnTo>
                  <a:lnTo>
                    <a:pt x="5271" y="846"/>
                  </a:lnTo>
                  <a:lnTo>
                    <a:pt x="5229" y="891"/>
                  </a:lnTo>
                  <a:lnTo>
                    <a:pt x="5183" y="936"/>
                  </a:lnTo>
                  <a:lnTo>
                    <a:pt x="5132" y="983"/>
                  </a:lnTo>
                  <a:lnTo>
                    <a:pt x="5076" y="1030"/>
                  </a:lnTo>
                  <a:lnTo>
                    <a:pt x="5047" y="1052"/>
                  </a:lnTo>
                  <a:lnTo>
                    <a:pt x="5017" y="1075"/>
                  </a:lnTo>
                  <a:lnTo>
                    <a:pt x="4986" y="1097"/>
                  </a:lnTo>
                  <a:lnTo>
                    <a:pt x="4953" y="1118"/>
                  </a:lnTo>
                  <a:lnTo>
                    <a:pt x="4919" y="1139"/>
                  </a:lnTo>
                  <a:lnTo>
                    <a:pt x="4885" y="1160"/>
                  </a:lnTo>
                  <a:lnTo>
                    <a:pt x="4849" y="1180"/>
                  </a:lnTo>
                  <a:lnTo>
                    <a:pt x="4811" y="1199"/>
                  </a:lnTo>
                  <a:lnTo>
                    <a:pt x="4772" y="1217"/>
                  </a:lnTo>
                  <a:lnTo>
                    <a:pt x="4733" y="1233"/>
                  </a:lnTo>
                  <a:lnTo>
                    <a:pt x="4692" y="1249"/>
                  </a:lnTo>
                  <a:lnTo>
                    <a:pt x="4650" y="1264"/>
                  </a:lnTo>
                  <a:lnTo>
                    <a:pt x="4607" y="1277"/>
                  </a:lnTo>
                  <a:lnTo>
                    <a:pt x="4564" y="1288"/>
                  </a:lnTo>
                  <a:lnTo>
                    <a:pt x="4518" y="1299"/>
                  </a:lnTo>
                  <a:lnTo>
                    <a:pt x="4472" y="1307"/>
                  </a:lnTo>
                  <a:lnTo>
                    <a:pt x="4425" y="1315"/>
                  </a:lnTo>
                  <a:lnTo>
                    <a:pt x="4375" y="1320"/>
                  </a:lnTo>
                  <a:lnTo>
                    <a:pt x="4326" y="1325"/>
                  </a:lnTo>
                  <a:lnTo>
                    <a:pt x="4275" y="1327"/>
                  </a:lnTo>
                  <a:lnTo>
                    <a:pt x="4222" y="1327"/>
                  </a:lnTo>
                  <a:lnTo>
                    <a:pt x="4170" y="1325"/>
                  </a:lnTo>
                  <a:lnTo>
                    <a:pt x="4115" y="1320"/>
                  </a:lnTo>
                  <a:lnTo>
                    <a:pt x="4060" y="1314"/>
                  </a:lnTo>
                  <a:lnTo>
                    <a:pt x="4003" y="1306"/>
                  </a:lnTo>
                  <a:lnTo>
                    <a:pt x="3945" y="1294"/>
                  </a:lnTo>
                  <a:lnTo>
                    <a:pt x="3885" y="1280"/>
                  </a:lnTo>
                  <a:lnTo>
                    <a:pt x="3825" y="1264"/>
                  </a:lnTo>
                  <a:lnTo>
                    <a:pt x="3764" y="1246"/>
                  </a:lnTo>
                  <a:lnTo>
                    <a:pt x="3702" y="1223"/>
                  </a:lnTo>
                  <a:lnTo>
                    <a:pt x="3638" y="1199"/>
                  </a:lnTo>
                  <a:lnTo>
                    <a:pt x="3573" y="1172"/>
                  </a:lnTo>
                  <a:lnTo>
                    <a:pt x="3506" y="1143"/>
                  </a:lnTo>
                  <a:lnTo>
                    <a:pt x="3439" y="1109"/>
                  </a:lnTo>
                  <a:lnTo>
                    <a:pt x="3371" y="1072"/>
                  </a:lnTo>
                  <a:lnTo>
                    <a:pt x="3300" y="1033"/>
                  </a:lnTo>
                  <a:lnTo>
                    <a:pt x="3230" y="989"/>
                  </a:lnTo>
                  <a:lnTo>
                    <a:pt x="3157" y="942"/>
                  </a:lnTo>
                  <a:lnTo>
                    <a:pt x="3157" y="942"/>
                  </a:lnTo>
                  <a:lnTo>
                    <a:pt x="3016" y="849"/>
                  </a:lnTo>
                  <a:lnTo>
                    <a:pt x="2877" y="760"/>
                  </a:lnTo>
                  <a:lnTo>
                    <a:pt x="2742" y="678"/>
                  </a:lnTo>
                  <a:lnTo>
                    <a:pt x="2613" y="599"/>
                  </a:lnTo>
                  <a:lnTo>
                    <a:pt x="2487" y="528"/>
                  </a:lnTo>
                  <a:lnTo>
                    <a:pt x="2365" y="460"/>
                  </a:lnTo>
                  <a:lnTo>
                    <a:pt x="2247" y="397"/>
                  </a:lnTo>
                  <a:lnTo>
                    <a:pt x="2131" y="340"/>
                  </a:lnTo>
                  <a:lnTo>
                    <a:pt x="2020" y="289"/>
                  </a:lnTo>
                  <a:lnTo>
                    <a:pt x="1912" y="240"/>
                  </a:lnTo>
                  <a:lnTo>
                    <a:pt x="1806" y="197"/>
                  </a:lnTo>
                  <a:lnTo>
                    <a:pt x="1705" y="158"/>
                  </a:lnTo>
                  <a:lnTo>
                    <a:pt x="1605" y="124"/>
                  </a:lnTo>
                  <a:lnTo>
                    <a:pt x="1508" y="95"/>
                  </a:lnTo>
                  <a:lnTo>
                    <a:pt x="1414" y="69"/>
                  </a:lnTo>
                  <a:lnTo>
                    <a:pt x="1321" y="48"/>
                  </a:lnTo>
                  <a:lnTo>
                    <a:pt x="1230" y="30"/>
                  </a:lnTo>
                  <a:lnTo>
                    <a:pt x="1141" y="17"/>
                  </a:lnTo>
                  <a:lnTo>
                    <a:pt x="1054" y="8"/>
                  </a:lnTo>
                  <a:lnTo>
                    <a:pt x="968" y="1"/>
                  </a:lnTo>
                  <a:lnTo>
                    <a:pt x="885" y="0"/>
                  </a:lnTo>
                  <a:lnTo>
                    <a:pt x="801" y="0"/>
                  </a:lnTo>
                  <a:lnTo>
                    <a:pt x="719" y="4"/>
                  </a:lnTo>
                  <a:lnTo>
                    <a:pt x="639" y="12"/>
                  </a:lnTo>
                  <a:lnTo>
                    <a:pt x="558" y="24"/>
                  </a:lnTo>
                  <a:lnTo>
                    <a:pt x="478" y="38"/>
                  </a:lnTo>
                  <a:lnTo>
                    <a:pt x="399" y="56"/>
                  </a:lnTo>
                  <a:lnTo>
                    <a:pt x="319" y="75"/>
                  </a:lnTo>
                  <a:lnTo>
                    <a:pt x="239" y="100"/>
                  </a:lnTo>
                  <a:lnTo>
                    <a:pt x="160" y="124"/>
                  </a:lnTo>
                  <a:lnTo>
                    <a:pt x="81" y="153"/>
                  </a:lnTo>
                  <a:lnTo>
                    <a:pt x="0" y="18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spcBef>
                  <a:spcPct val="50000"/>
                </a:spcBef>
              </a:pPr>
              <a:endParaRPr lang="ko-KR" altLang="en-US" sz="1000" b="1" dirty="0" smtClean="0">
                <a:solidFill>
                  <a:srgbClr val="000000"/>
                </a:solidFill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7441" name="Freeform 81"/>
            <p:cNvSpPr>
              <a:spLocks/>
            </p:cNvSpPr>
            <p:nvPr/>
          </p:nvSpPr>
          <p:spPr bwMode="auto">
            <a:xfrm>
              <a:off x="700" y="1111"/>
              <a:ext cx="5452" cy="633"/>
            </a:xfrm>
            <a:custGeom>
              <a:avLst/>
              <a:gdLst/>
              <a:ahLst/>
              <a:cxnLst>
                <a:cxn ang="0">
                  <a:pos x="5452" y="516"/>
                </a:cxn>
                <a:cxn ang="0">
                  <a:pos x="5419" y="574"/>
                </a:cxn>
                <a:cxn ang="0">
                  <a:pos x="5376" y="637"/>
                </a:cxn>
                <a:cxn ang="0">
                  <a:pos x="5316" y="717"/>
                </a:cxn>
                <a:cxn ang="0">
                  <a:pos x="5239" y="808"/>
                </a:cxn>
                <a:cxn ang="0">
                  <a:pos x="5143" y="903"/>
                </a:cxn>
                <a:cxn ang="0">
                  <a:pos x="5060" y="974"/>
                </a:cxn>
                <a:cxn ang="0">
                  <a:pos x="4998" y="1021"/>
                </a:cxn>
                <a:cxn ang="0">
                  <a:pos x="4932" y="1064"/>
                </a:cxn>
                <a:cxn ang="0">
                  <a:pos x="4862" y="1106"/>
                </a:cxn>
                <a:cxn ang="0">
                  <a:pos x="4787" y="1145"/>
                </a:cxn>
                <a:cxn ang="0">
                  <a:pos x="4707" y="1179"/>
                </a:cxn>
                <a:cxn ang="0">
                  <a:pos x="4624" y="1208"/>
                </a:cxn>
                <a:cxn ang="0">
                  <a:pos x="4533" y="1232"/>
                </a:cxn>
                <a:cxn ang="0">
                  <a:pos x="4440" y="1252"/>
                </a:cxn>
                <a:cxn ang="0">
                  <a:pos x="4342" y="1263"/>
                </a:cxn>
                <a:cxn ang="0">
                  <a:pos x="4239" y="1266"/>
                </a:cxn>
                <a:cxn ang="0">
                  <a:pos x="4131" y="1263"/>
                </a:cxn>
                <a:cxn ang="0">
                  <a:pos x="4018" y="1250"/>
                </a:cxn>
                <a:cxn ang="0">
                  <a:pos x="3902" y="1228"/>
                </a:cxn>
                <a:cxn ang="0">
                  <a:pos x="3779" y="1194"/>
                </a:cxn>
                <a:cxn ang="0">
                  <a:pos x="3652" y="1150"/>
                </a:cxn>
                <a:cxn ang="0">
                  <a:pos x="3520" y="1095"/>
                </a:cxn>
                <a:cxn ang="0">
                  <a:pos x="3384" y="1027"/>
                </a:cxn>
                <a:cxn ang="0">
                  <a:pos x="3242" y="947"/>
                </a:cxn>
                <a:cxn ang="0">
                  <a:pos x="3169" y="901"/>
                </a:cxn>
                <a:cxn ang="0">
                  <a:pos x="2885" y="724"/>
                </a:cxn>
                <a:cxn ang="0">
                  <a:pos x="2619" y="569"/>
                </a:cxn>
                <a:cxn ang="0">
                  <a:pos x="2369" y="433"/>
                </a:cxn>
                <a:cxn ang="0">
                  <a:pos x="2134" y="317"/>
                </a:cxn>
                <a:cxn ang="0">
                  <a:pos x="1912" y="222"/>
                </a:cxn>
                <a:cxn ang="0">
                  <a:pos x="1704" y="144"/>
                </a:cxn>
                <a:cxn ang="0">
                  <a:pos x="1507" y="83"/>
                </a:cxn>
                <a:cxn ang="0">
                  <a:pos x="1318" y="41"/>
                </a:cxn>
                <a:cxn ang="0">
                  <a:pos x="1139" y="13"/>
                </a:cxn>
                <a:cxn ang="0">
                  <a:pos x="965" y="0"/>
                </a:cxn>
                <a:cxn ang="0">
                  <a:pos x="798" y="4"/>
                </a:cxn>
                <a:cxn ang="0">
                  <a:pos x="635" y="18"/>
                </a:cxn>
                <a:cxn ang="0">
                  <a:pos x="475" y="47"/>
                </a:cxn>
                <a:cxn ang="0">
                  <a:pos x="317" y="89"/>
                </a:cxn>
                <a:cxn ang="0">
                  <a:pos x="158" y="141"/>
                </a:cxn>
                <a:cxn ang="0">
                  <a:pos x="0" y="204"/>
                </a:cxn>
              </a:cxnLst>
              <a:rect l="0" t="0" r="r" b="b"/>
              <a:pathLst>
                <a:path w="5452" h="1266">
                  <a:moveTo>
                    <a:pt x="5452" y="516"/>
                  </a:moveTo>
                  <a:lnTo>
                    <a:pt x="5452" y="516"/>
                  </a:lnTo>
                  <a:lnTo>
                    <a:pt x="5444" y="530"/>
                  </a:lnTo>
                  <a:lnTo>
                    <a:pt x="5419" y="574"/>
                  </a:lnTo>
                  <a:lnTo>
                    <a:pt x="5400" y="603"/>
                  </a:lnTo>
                  <a:lnTo>
                    <a:pt x="5376" y="637"/>
                  </a:lnTo>
                  <a:lnTo>
                    <a:pt x="5348" y="675"/>
                  </a:lnTo>
                  <a:lnTo>
                    <a:pt x="5316" y="717"/>
                  </a:lnTo>
                  <a:lnTo>
                    <a:pt x="5279" y="761"/>
                  </a:lnTo>
                  <a:lnTo>
                    <a:pt x="5239" y="808"/>
                  </a:lnTo>
                  <a:lnTo>
                    <a:pt x="5193" y="855"/>
                  </a:lnTo>
                  <a:lnTo>
                    <a:pt x="5143" y="903"/>
                  </a:lnTo>
                  <a:lnTo>
                    <a:pt x="5089" y="950"/>
                  </a:lnTo>
                  <a:lnTo>
                    <a:pt x="5060" y="974"/>
                  </a:lnTo>
                  <a:lnTo>
                    <a:pt x="5029" y="997"/>
                  </a:lnTo>
                  <a:lnTo>
                    <a:pt x="4998" y="1021"/>
                  </a:lnTo>
                  <a:lnTo>
                    <a:pt x="4965" y="1042"/>
                  </a:lnTo>
                  <a:lnTo>
                    <a:pt x="4932" y="1064"/>
                  </a:lnTo>
                  <a:lnTo>
                    <a:pt x="4897" y="1085"/>
                  </a:lnTo>
                  <a:lnTo>
                    <a:pt x="4862" y="1106"/>
                  </a:lnTo>
                  <a:lnTo>
                    <a:pt x="4825" y="1126"/>
                  </a:lnTo>
                  <a:lnTo>
                    <a:pt x="4787" y="1145"/>
                  </a:lnTo>
                  <a:lnTo>
                    <a:pt x="4747" y="1161"/>
                  </a:lnTo>
                  <a:lnTo>
                    <a:pt x="4707" y="1179"/>
                  </a:lnTo>
                  <a:lnTo>
                    <a:pt x="4665" y="1194"/>
                  </a:lnTo>
                  <a:lnTo>
                    <a:pt x="4624" y="1208"/>
                  </a:lnTo>
                  <a:lnTo>
                    <a:pt x="4579" y="1221"/>
                  </a:lnTo>
                  <a:lnTo>
                    <a:pt x="4533" y="1232"/>
                  </a:lnTo>
                  <a:lnTo>
                    <a:pt x="4488" y="1242"/>
                  </a:lnTo>
                  <a:lnTo>
                    <a:pt x="4440" y="1252"/>
                  </a:lnTo>
                  <a:lnTo>
                    <a:pt x="4392" y="1258"/>
                  </a:lnTo>
                  <a:lnTo>
                    <a:pt x="4342" y="1263"/>
                  </a:lnTo>
                  <a:lnTo>
                    <a:pt x="4292" y="1266"/>
                  </a:lnTo>
                  <a:lnTo>
                    <a:pt x="4239" y="1266"/>
                  </a:lnTo>
                  <a:lnTo>
                    <a:pt x="4186" y="1266"/>
                  </a:lnTo>
                  <a:lnTo>
                    <a:pt x="4131" y="1263"/>
                  </a:lnTo>
                  <a:lnTo>
                    <a:pt x="4075" y="1257"/>
                  </a:lnTo>
                  <a:lnTo>
                    <a:pt x="4018" y="1250"/>
                  </a:lnTo>
                  <a:lnTo>
                    <a:pt x="3960" y="1239"/>
                  </a:lnTo>
                  <a:lnTo>
                    <a:pt x="3902" y="1228"/>
                  </a:lnTo>
                  <a:lnTo>
                    <a:pt x="3841" y="1211"/>
                  </a:lnTo>
                  <a:lnTo>
                    <a:pt x="3779" y="1194"/>
                  </a:lnTo>
                  <a:lnTo>
                    <a:pt x="3716" y="1174"/>
                  </a:lnTo>
                  <a:lnTo>
                    <a:pt x="3652" y="1150"/>
                  </a:lnTo>
                  <a:lnTo>
                    <a:pt x="3586" y="1124"/>
                  </a:lnTo>
                  <a:lnTo>
                    <a:pt x="3520" y="1095"/>
                  </a:lnTo>
                  <a:lnTo>
                    <a:pt x="3452" y="1063"/>
                  </a:lnTo>
                  <a:lnTo>
                    <a:pt x="3384" y="1027"/>
                  </a:lnTo>
                  <a:lnTo>
                    <a:pt x="3313" y="989"/>
                  </a:lnTo>
                  <a:lnTo>
                    <a:pt x="3242" y="947"/>
                  </a:lnTo>
                  <a:lnTo>
                    <a:pt x="3169" y="901"/>
                  </a:lnTo>
                  <a:lnTo>
                    <a:pt x="3169" y="901"/>
                  </a:lnTo>
                  <a:lnTo>
                    <a:pt x="3024" y="811"/>
                  </a:lnTo>
                  <a:lnTo>
                    <a:pt x="2885" y="724"/>
                  </a:lnTo>
                  <a:lnTo>
                    <a:pt x="2749" y="643"/>
                  </a:lnTo>
                  <a:lnTo>
                    <a:pt x="2619" y="569"/>
                  </a:lnTo>
                  <a:lnTo>
                    <a:pt x="2491" y="498"/>
                  </a:lnTo>
                  <a:lnTo>
                    <a:pt x="2369" y="433"/>
                  </a:lnTo>
                  <a:lnTo>
                    <a:pt x="2249" y="373"/>
                  </a:lnTo>
                  <a:lnTo>
                    <a:pt x="2134" y="317"/>
                  </a:lnTo>
                  <a:lnTo>
                    <a:pt x="2022" y="267"/>
                  </a:lnTo>
                  <a:lnTo>
                    <a:pt x="1912" y="222"/>
                  </a:lnTo>
                  <a:lnTo>
                    <a:pt x="1806" y="180"/>
                  </a:lnTo>
                  <a:lnTo>
                    <a:pt x="1704" y="144"/>
                  </a:lnTo>
                  <a:lnTo>
                    <a:pt x="1604" y="112"/>
                  </a:lnTo>
                  <a:lnTo>
                    <a:pt x="1507" y="83"/>
                  </a:lnTo>
                  <a:lnTo>
                    <a:pt x="1411" y="60"/>
                  </a:lnTo>
                  <a:lnTo>
                    <a:pt x="1318" y="41"/>
                  </a:lnTo>
                  <a:lnTo>
                    <a:pt x="1227" y="25"/>
                  </a:lnTo>
                  <a:lnTo>
                    <a:pt x="1139" y="13"/>
                  </a:lnTo>
                  <a:lnTo>
                    <a:pt x="1051" y="5"/>
                  </a:lnTo>
                  <a:lnTo>
                    <a:pt x="965" y="0"/>
                  </a:lnTo>
                  <a:lnTo>
                    <a:pt x="882" y="0"/>
                  </a:lnTo>
                  <a:lnTo>
                    <a:pt x="798" y="4"/>
                  </a:lnTo>
                  <a:lnTo>
                    <a:pt x="717" y="8"/>
                  </a:lnTo>
                  <a:lnTo>
                    <a:pt x="635" y="18"/>
                  </a:lnTo>
                  <a:lnTo>
                    <a:pt x="556" y="31"/>
                  </a:lnTo>
                  <a:lnTo>
                    <a:pt x="475" y="47"/>
                  </a:lnTo>
                  <a:lnTo>
                    <a:pt x="396" y="67"/>
                  </a:lnTo>
                  <a:lnTo>
                    <a:pt x="317" y="89"/>
                  </a:lnTo>
                  <a:lnTo>
                    <a:pt x="238" y="113"/>
                  </a:lnTo>
                  <a:lnTo>
                    <a:pt x="158" y="141"/>
                  </a:lnTo>
                  <a:lnTo>
                    <a:pt x="79" y="172"/>
                  </a:lnTo>
                  <a:lnTo>
                    <a:pt x="0" y="20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spcBef>
                  <a:spcPct val="50000"/>
                </a:spcBef>
              </a:pPr>
              <a:endParaRPr lang="ko-KR" altLang="en-US" sz="1000" b="1" dirty="0" smtClean="0">
                <a:solidFill>
                  <a:srgbClr val="000000"/>
                </a:solidFill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7442" name="Freeform 82"/>
            <p:cNvSpPr>
              <a:spLocks/>
            </p:cNvSpPr>
            <p:nvPr/>
          </p:nvSpPr>
          <p:spPr bwMode="auto">
            <a:xfrm>
              <a:off x="725" y="1127"/>
              <a:ext cx="5457" cy="603"/>
            </a:xfrm>
            <a:custGeom>
              <a:avLst/>
              <a:gdLst/>
              <a:ahLst/>
              <a:cxnLst>
                <a:cxn ang="0">
                  <a:pos x="5457" y="426"/>
                </a:cxn>
                <a:cxn ang="0">
                  <a:pos x="5425" y="484"/>
                </a:cxn>
                <a:cxn ang="0">
                  <a:pos x="5383" y="550"/>
                </a:cxn>
                <a:cxn ang="0">
                  <a:pos x="5323" y="631"/>
                </a:cxn>
                <a:cxn ang="0">
                  <a:pos x="5247" y="725"/>
                </a:cxn>
                <a:cxn ang="0">
                  <a:pos x="5153" y="822"/>
                </a:cxn>
                <a:cxn ang="0">
                  <a:pos x="5071" y="896"/>
                </a:cxn>
                <a:cxn ang="0">
                  <a:pos x="5010" y="943"/>
                </a:cxn>
                <a:cxn ang="0">
                  <a:pos x="4944" y="988"/>
                </a:cxn>
                <a:cxn ang="0">
                  <a:pos x="4875" y="1031"/>
                </a:cxn>
                <a:cxn ang="0">
                  <a:pos x="4801" y="1072"/>
                </a:cxn>
                <a:cxn ang="0">
                  <a:pos x="4722" y="1109"/>
                </a:cxn>
                <a:cxn ang="0">
                  <a:pos x="4637" y="1140"/>
                </a:cxn>
                <a:cxn ang="0">
                  <a:pos x="4549" y="1166"/>
                </a:cxn>
                <a:cxn ang="0">
                  <a:pos x="4456" y="1187"/>
                </a:cxn>
                <a:cxn ang="0">
                  <a:pos x="4358" y="1199"/>
                </a:cxn>
                <a:cxn ang="0">
                  <a:pos x="4254" y="1206"/>
                </a:cxn>
                <a:cxn ang="0">
                  <a:pos x="4147" y="1204"/>
                </a:cxn>
                <a:cxn ang="0">
                  <a:pos x="4035" y="1193"/>
                </a:cxn>
                <a:cxn ang="0">
                  <a:pos x="3917" y="1174"/>
                </a:cxn>
                <a:cxn ang="0">
                  <a:pos x="3793" y="1143"/>
                </a:cxn>
                <a:cxn ang="0">
                  <a:pos x="3666" y="1101"/>
                </a:cxn>
                <a:cxn ang="0">
                  <a:pos x="3534" y="1049"/>
                </a:cxn>
                <a:cxn ang="0">
                  <a:pos x="3396" y="983"/>
                </a:cxn>
                <a:cxn ang="0">
                  <a:pos x="3253" y="906"/>
                </a:cxn>
                <a:cxn ang="0">
                  <a:pos x="3180" y="862"/>
                </a:cxn>
                <a:cxn ang="0">
                  <a:pos x="2892" y="689"/>
                </a:cxn>
                <a:cxn ang="0">
                  <a:pos x="2624" y="537"/>
                </a:cxn>
                <a:cxn ang="0">
                  <a:pos x="2372" y="407"/>
                </a:cxn>
                <a:cxn ang="0">
                  <a:pos x="2136" y="295"/>
                </a:cxn>
                <a:cxn ang="0">
                  <a:pos x="1913" y="203"/>
                </a:cxn>
                <a:cxn ang="0">
                  <a:pos x="1702" y="129"/>
                </a:cxn>
                <a:cxn ang="0">
                  <a:pos x="1504" y="72"/>
                </a:cxn>
                <a:cxn ang="0">
                  <a:pos x="1315" y="32"/>
                </a:cxn>
                <a:cxn ang="0">
                  <a:pos x="1136" y="9"/>
                </a:cxn>
                <a:cxn ang="0">
                  <a:pos x="962" y="0"/>
                </a:cxn>
                <a:cxn ang="0">
                  <a:pos x="796" y="6"/>
                </a:cxn>
                <a:cxn ang="0">
                  <a:pos x="633" y="26"/>
                </a:cxn>
                <a:cxn ang="0">
                  <a:pos x="474" y="58"/>
                </a:cxn>
                <a:cxn ang="0">
                  <a:pos x="315" y="101"/>
                </a:cxn>
                <a:cxn ang="0">
                  <a:pos x="158" y="158"/>
                </a:cxn>
                <a:cxn ang="0">
                  <a:pos x="0" y="224"/>
                </a:cxn>
              </a:cxnLst>
              <a:rect l="0" t="0" r="r" b="b"/>
              <a:pathLst>
                <a:path w="5457" h="1206">
                  <a:moveTo>
                    <a:pt x="5457" y="426"/>
                  </a:moveTo>
                  <a:lnTo>
                    <a:pt x="5457" y="426"/>
                  </a:lnTo>
                  <a:lnTo>
                    <a:pt x="5450" y="442"/>
                  </a:lnTo>
                  <a:lnTo>
                    <a:pt x="5425" y="484"/>
                  </a:lnTo>
                  <a:lnTo>
                    <a:pt x="5405" y="515"/>
                  </a:lnTo>
                  <a:lnTo>
                    <a:pt x="5383" y="550"/>
                  </a:lnTo>
                  <a:lnTo>
                    <a:pt x="5355" y="589"/>
                  </a:lnTo>
                  <a:lnTo>
                    <a:pt x="5323" y="631"/>
                  </a:lnTo>
                  <a:lnTo>
                    <a:pt x="5287" y="676"/>
                  </a:lnTo>
                  <a:lnTo>
                    <a:pt x="5247" y="725"/>
                  </a:lnTo>
                  <a:lnTo>
                    <a:pt x="5203" y="773"/>
                  </a:lnTo>
                  <a:lnTo>
                    <a:pt x="5153" y="822"/>
                  </a:lnTo>
                  <a:lnTo>
                    <a:pt x="5100" y="872"/>
                  </a:lnTo>
                  <a:lnTo>
                    <a:pt x="5071" y="896"/>
                  </a:lnTo>
                  <a:lnTo>
                    <a:pt x="5041" y="918"/>
                  </a:lnTo>
                  <a:lnTo>
                    <a:pt x="5010" y="943"/>
                  </a:lnTo>
                  <a:lnTo>
                    <a:pt x="4978" y="965"/>
                  </a:lnTo>
                  <a:lnTo>
                    <a:pt x="4944" y="988"/>
                  </a:lnTo>
                  <a:lnTo>
                    <a:pt x="4911" y="1011"/>
                  </a:lnTo>
                  <a:lnTo>
                    <a:pt x="4875" y="1031"/>
                  </a:lnTo>
                  <a:lnTo>
                    <a:pt x="4839" y="1052"/>
                  </a:lnTo>
                  <a:lnTo>
                    <a:pt x="4801" y="1072"/>
                  </a:lnTo>
                  <a:lnTo>
                    <a:pt x="4762" y="1091"/>
                  </a:lnTo>
                  <a:lnTo>
                    <a:pt x="4722" y="1109"/>
                  </a:lnTo>
                  <a:lnTo>
                    <a:pt x="4681" y="1125"/>
                  </a:lnTo>
                  <a:lnTo>
                    <a:pt x="4637" y="1140"/>
                  </a:lnTo>
                  <a:lnTo>
                    <a:pt x="4594" y="1154"/>
                  </a:lnTo>
                  <a:lnTo>
                    <a:pt x="4549" y="1166"/>
                  </a:lnTo>
                  <a:lnTo>
                    <a:pt x="4503" y="1177"/>
                  </a:lnTo>
                  <a:lnTo>
                    <a:pt x="4456" y="1187"/>
                  </a:lnTo>
                  <a:lnTo>
                    <a:pt x="4407" y="1195"/>
                  </a:lnTo>
                  <a:lnTo>
                    <a:pt x="4358" y="1199"/>
                  </a:lnTo>
                  <a:lnTo>
                    <a:pt x="4307" y="1204"/>
                  </a:lnTo>
                  <a:lnTo>
                    <a:pt x="4254" y="1206"/>
                  </a:lnTo>
                  <a:lnTo>
                    <a:pt x="4202" y="1206"/>
                  </a:lnTo>
                  <a:lnTo>
                    <a:pt x="4147" y="1204"/>
                  </a:lnTo>
                  <a:lnTo>
                    <a:pt x="4092" y="1199"/>
                  </a:lnTo>
                  <a:lnTo>
                    <a:pt x="4035" y="1193"/>
                  </a:lnTo>
                  <a:lnTo>
                    <a:pt x="3977" y="1185"/>
                  </a:lnTo>
                  <a:lnTo>
                    <a:pt x="3917" y="1174"/>
                  </a:lnTo>
                  <a:lnTo>
                    <a:pt x="3856" y="1159"/>
                  </a:lnTo>
                  <a:lnTo>
                    <a:pt x="3793" y="1143"/>
                  </a:lnTo>
                  <a:lnTo>
                    <a:pt x="3731" y="1124"/>
                  </a:lnTo>
                  <a:lnTo>
                    <a:pt x="3666" y="1101"/>
                  </a:lnTo>
                  <a:lnTo>
                    <a:pt x="3600" y="1077"/>
                  </a:lnTo>
                  <a:lnTo>
                    <a:pt x="3534" y="1049"/>
                  </a:lnTo>
                  <a:lnTo>
                    <a:pt x="3466" y="1017"/>
                  </a:lnTo>
                  <a:lnTo>
                    <a:pt x="3396" y="983"/>
                  </a:lnTo>
                  <a:lnTo>
                    <a:pt x="3325" y="946"/>
                  </a:lnTo>
                  <a:lnTo>
                    <a:pt x="3253" y="906"/>
                  </a:lnTo>
                  <a:lnTo>
                    <a:pt x="3180" y="862"/>
                  </a:lnTo>
                  <a:lnTo>
                    <a:pt x="3180" y="862"/>
                  </a:lnTo>
                  <a:lnTo>
                    <a:pt x="3034" y="772"/>
                  </a:lnTo>
                  <a:lnTo>
                    <a:pt x="2892" y="689"/>
                  </a:lnTo>
                  <a:lnTo>
                    <a:pt x="2756" y="610"/>
                  </a:lnTo>
                  <a:lnTo>
                    <a:pt x="2624" y="537"/>
                  </a:lnTo>
                  <a:lnTo>
                    <a:pt x="2497" y="470"/>
                  </a:lnTo>
                  <a:lnTo>
                    <a:pt x="2372" y="407"/>
                  </a:lnTo>
                  <a:lnTo>
                    <a:pt x="2252" y="348"/>
                  </a:lnTo>
                  <a:lnTo>
                    <a:pt x="2136" y="295"/>
                  </a:lnTo>
                  <a:lnTo>
                    <a:pt x="2023" y="247"/>
                  </a:lnTo>
                  <a:lnTo>
                    <a:pt x="1913" y="203"/>
                  </a:lnTo>
                  <a:lnTo>
                    <a:pt x="1806" y="164"/>
                  </a:lnTo>
                  <a:lnTo>
                    <a:pt x="1702" y="129"/>
                  </a:lnTo>
                  <a:lnTo>
                    <a:pt x="1602" y="98"/>
                  </a:lnTo>
                  <a:lnTo>
                    <a:pt x="1504" y="72"/>
                  </a:lnTo>
                  <a:lnTo>
                    <a:pt x="1409" y="51"/>
                  </a:lnTo>
                  <a:lnTo>
                    <a:pt x="1315" y="32"/>
                  </a:lnTo>
                  <a:lnTo>
                    <a:pt x="1225" y="19"/>
                  </a:lnTo>
                  <a:lnTo>
                    <a:pt x="1136" y="9"/>
                  </a:lnTo>
                  <a:lnTo>
                    <a:pt x="1048" y="3"/>
                  </a:lnTo>
                  <a:lnTo>
                    <a:pt x="962" y="0"/>
                  </a:lnTo>
                  <a:lnTo>
                    <a:pt x="879" y="1"/>
                  </a:lnTo>
                  <a:lnTo>
                    <a:pt x="796" y="6"/>
                  </a:lnTo>
                  <a:lnTo>
                    <a:pt x="714" y="14"/>
                  </a:lnTo>
                  <a:lnTo>
                    <a:pt x="633" y="26"/>
                  </a:lnTo>
                  <a:lnTo>
                    <a:pt x="553" y="40"/>
                  </a:lnTo>
                  <a:lnTo>
                    <a:pt x="474" y="58"/>
                  </a:lnTo>
                  <a:lnTo>
                    <a:pt x="394" y="79"/>
                  </a:lnTo>
                  <a:lnTo>
                    <a:pt x="315" y="101"/>
                  </a:lnTo>
                  <a:lnTo>
                    <a:pt x="238" y="129"/>
                  </a:lnTo>
                  <a:lnTo>
                    <a:pt x="158" y="158"/>
                  </a:lnTo>
                  <a:lnTo>
                    <a:pt x="79" y="190"/>
                  </a:lnTo>
                  <a:lnTo>
                    <a:pt x="0" y="22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spcBef>
                  <a:spcPct val="50000"/>
                </a:spcBef>
              </a:pPr>
              <a:endParaRPr lang="ko-KR" altLang="en-US" sz="1000" b="1" dirty="0" smtClean="0">
                <a:solidFill>
                  <a:srgbClr val="000000"/>
                </a:solidFill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7443" name="Freeform 83"/>
            <p:cNvSpPr>
              <a:spLocks/>
            </p:cNvSpPr>
            <p:nvPr/>
          </p:nvSpPr>
          <p:spPr bwMode="auto">
            <a:xfrm>
              <a:off x="752" y="1144"/>
              <a:ext cx="5459" cy="573"/>
            </a:xfrm>
            <a:custGeom>
              <a:avLst/>
              <a:gdLst/>
              <a:ahLst/>
              <a:cxnLst>
                <a:cxn ang="0">
                  <a:pos x="5459" y="335"/>
                </a:cxn>
                <a:cxn ang="0">
                  <a:pos x="5427" y="395"/>
                </a:cxn>
                <a:cxn ang="0">
                  <a:pos x="5385" y="461"/>
                </a:cxn>
                <a:cxn ang="0">
                  <a:pos x="5328" y="545"/>
                </a:cxn>
                <a:cxn ang="0">
                  <a:pos x="5253" y="639"/>
                </a:cxn>
                <a:cxn ang="0">
                  <a:pos x="5160" y="739"/>
                </a:cxn>
                <a:cxn ang="0">
                  <a:pos x="5080" y="815"/>
                </a:cxn>
                <a:cxn ang="0">
                  <a:pos x="5019" y="863"/>
                </a:cxn>
                <a:cxn ang="0">
                  <a:pos x="4955" y="912"/>
                </a:cxn>
                <a:cxn ang="0">
                  <a:pos x="4885" y="957"/>
                </a:cxn>
                <a:cxn ang="0">
                  <a:pos x="4812" y="999"/>
                </a:cxn>
                <a:cxn ang="0">
                  <a:pos x="4734" y="1036"/>
                </a:cxn>
                <a:cxn ang="0">
                  <a:pos x="4651" y="1070"/>
                </a:cxn>
                <a:cxn ang="0">
                  <a:pos x="4562" y="1098"/>
                </a:cxn>
                <a:cxn ang="0">
                  <a:pos x="4469" y="1120"/>
                </a:cxn>
                <a:cxn ang="0">
                  <a:pos x="4372" y="1136"/>
                </a:cxn>
                <a:cxn ang="0">
                  <a:pos x="4268" y="1144"/>
                </a:cxn>
                <a:cxn ang="0">
                  <a:pos x="4161" y="1144"/>
                </a:cxn>
                <a:cxn ang="0">
                  <a:pos x="4047" y="1136"/>
                </a:cxn>
                <a:cxn ang="0">
                  <a:pos x="3929" y="1119"/>
                </a:cxn>
                <a:cxn ang="0">
                  <a:pos x="3807" y="1090"/>
                </a:cxn>
                <a:cxn ang="0">
                  <a:pos x="3677" y="1051"/>
                </a:cxn>
                <a:cxn ang="0">
                  <a:pos x="3544" y="1001"/>
                </a:cxn>
                <a:cxn ang="0">
                  <a:pos x="3405" y="938"/>
                </a:cxn>
                <a:cxn ang="0">
                  <a:pos x="3261" y="862"/>
                </a:cxn>
                <a:cxn ang="0">
                  <a:pos x="3187" y="820"/>
                </a:cxn>
                <a:cxn ang="0">
                  <a:pos x="2899" y="652"/>
                </a:cxn>
                <a:cxn ang="0">
                  <a:pos x="2628" y="505"/>
                </a:cxn>
                <a:cxn ang="0">
                  <a:pos x="2374" y="379"/>
                </a:cxn>
                <a:cxn ang="0">
                  <a:pos x="2135" y="273"/>
                </a:cxn>
                <a:cxn ang="0">
                  <a:pos x="1911" y="184"/>
                </a:cxn>
                <a:cxn ang="0">
                  <a:pos x="1700" y="114"/>
                </a:cxn>
                <a:cxn ang="0">
                  <a:pos x="1500" y="61"/>
                </a:cxn>
                <a:cxn ang="0">
                  <a:pos x="1312" y="25"/>
                </a:cxn>
                <a:cxn ang="0">
                  <a:pos x="1131" y="4"/>
                </a:cxn>
                <a:cxn ang="0">
                  <a:pos x="958" y="0"/>
                </a:cxn>
                <a:cxn ang="0">
                  <a:pos x="791" y="8"/>
                </a:cxn>
                <a:cxn ang="0">
                  <a:pos x="628" y="32"/>
                </a:cxn>
                <a:cxn ang="0">
                  <a:pos x="470" y="67"/>
                </a:cxn>
                <a:cxn ang="0">
                  <a:pos x="313" y="114"/>
                </a:cxn>
                <a:cxn ang="0">
                  <a:pos x="156" y="174"/>
                </a:cxn>
                <a:cxn ang="0">
                  <a:pos x="0" y="243"/>
                </a:cxn>
              </a:cxnLst>
              <a:rect l="0" t="0" r="r" b="b"/>
              <a:pathLst>
                <a:path w="5459" h="1144">
                  <a:moveTo>
                    <a:pt x="5459" y="335"/>
                  </a:moveTo>
                  <a:lnTo>
                    <a:pt x="5459" y="335"/>
                  </a:lnTo>
                  <a:lnTo>
                    <a:pt x="5450" y="352"/>
                  </a:lnTo>
                  <a:lnTo>
                    <a:pt x="5427" y="395"/>
                  </a:lnTo>
                  <a:lnTo>
                    <a:pt x="5409" y="426"/>
                  </a:lnTo>
                  <a:lnTo>
                    <a:pt x="5385" y="461"/>
                  </a:lnTo>
                  <a:lnTo>
                    <a:pt x="5359" y="502"/>
                  </a:lnTo>
                  <a:lnTo>
                    <a:pt x="5328" y="545"/>
                  </a:lnTo>
                  <a:lnTo>
                    <a:pt x="5292" y="591"/>
                  </a:lnTo>
                  <a:lnTo>
                    <a:pt x="5253" y="639"/>
                  </a:lnTo>
                  <a:lnTo>
                    <a:pt x="5209" y="689"/>
                  </a:lnTo>
                  <a:lnTo>
                    <a:pt x="5160" y="739"/>
                  </a:lnTo>
                  <a:lnTo>
                    <a:pt x="5108" y="791"/>
                  </a:lnTo>
                  <a:lnTo>
                    <a:pt x="5080" y="815"/>
                  </a:lnTo>
                  <a:lnTo>
                    <a:pt x="5049" y="839"/>
                  </a:lnTo>
                  <a:lnTo>
                    <a:pt x="5019" y="863"/>
                  </a:lnTo>
                  <a:lnTo>
                    <a:pt x="4988" y="888"/>
                  </a:lnTo>
                  <a:lnTo>
                    <a:pt x="4955" y="912"/>
                  </a:lnTo>
                  <a:lnTo>
                    <a:pt x="4921" y="935"/>
                  </a:lnTo>
                  <a:lnTo>
                    <a:pt x="4885" y="957"/>
                  </a:lnTo>
                  <a:lnTo>
                    <a:pt x="4849" y="978"/>
                  </a:lnTo>
                  <a:lnTo>
                    <a:pt x="4812" y="999"/>
                  </a:lnTo>
                  <a:lnTo>
                    <a:pt x="4773" y="1018"/>
                  </a:lnTo>
                  <a:lnTo>
                    <a:pt x="4734" y="1036"/>
                  </a:lnTo>
                  <a:lnTo>
                    <a:pt x="4692" y="1054"/>
                  </a:lnTo>
                  <a:lnTo>
                    <a:pt x="4651" y="1070"/>
                  </a:lnTo>
                  <a:lnTo>
                    <a:pt x="4606" y="1085"/>
                  </a:lnTo>
                  <a:lnTo>
                    <a:pt x="4562" y="1098"/>
                  </a:lnTo>
                  <a:lnTo>
                    <a:pt x="4516" y="1111"/>
                  </a:lnTo>
                  <a:lnTo>
                    <a:pt x="4469" y="1120"/>
                  </a:lnTo>
                  <a:lnTo>
                    <a:pt x="4420" y="1128"/>
                  </a:lnTo>
                  <a:lnTo>
                    <a:pt x="4372" y="1136"/>
                  </a:lnTo>
                  <a:lnTo>
                    <a:pt x="4320" y="1141"/>
                  </a:lnTo>
                  <a:lnTo>
                    <a:pt x="4268" y="1144"/>
                  </a:lnTo>
                  <a:lnTo>
                    <a:pt x="4215" y="1144"/>
                  </a:lnTo>
                  <a:lnTo>
                    <a:pt x="4161" y="1144"/>
                  </a:lnTo>
                  <a:lnTo>
                    <a:pt x="4105" y="1141"/>
                  </a:lnTo>
                  <a:lnTo>
                    <a:pt x="4047" y="1136"/>
                  </a:lnTo>
                  <a:lnTo>
                    <a:pt x="3988" y="1128"/>
                  </a:lnTo>
                  <a:lnTo>
                    <a:pt x="3929" y="1119"/>
                  </a:lnTo>
                  <a:lnTo>
                    <a:pt x="3869" y="1106"/>
                  </a:lnTo>
                  <a:lnTo>
                    <a:pt x="3807" y="1090"/>
                  </a:lnTo>
                  <a:lnTo>
                    <a:pt x="3743" y="1072"/>
                  </a:lnTo>
                  <a:lnTo>
                    <a:pt x="3677" y="1051"/>
                  </a:lnTo>
                  <a:lnTo>
                    <a:pt x="3612" y="1027"/>
                  </a:lnTo>
                  <a:lnTo>
                    <a:pt x="3544" y="1001"/>
                  </a:lnTo>
                  <a:lnTo>
                    <a:pt x="3476" y="970"/>
                  </a:lnTo>
                  <a:lnTo>
                    <a:pt x="3405" y="938"/>
                  </a:lnTo>
                  <a:lnTo>
                    <a:pt x="3335" y="902"/>
                  </a:lnTo>
                  <a:lnTo>
                    <a:pt x="3261" y="862"/>
                  </a:lnTo>
                  <a:lnTo>
                    <a:pt x="3187" y="820"/>
                  </a:lnTo>
                  <a:lnTo>
                    <a:pt x="3187" y="820"/>
                  </a:lnTo>
                  <a:lnTo>
                    <a:pt x="3040" y="733"/>
                  </a:lnTo>
                  <a:lnTo>
                    <a:pt x="2899" y="652"/>
                  </a:lnTo>
                  <a:lnTo>
                    <a:pt x="2761" y="576"/>
                  </a:lnTo>
                  <a:lnTo>
                    <a:pt x="2628" y="505"/>
                  </a:lnTo>
                  <a:lnTo>
                    <a:pt x="2499" y="439"/>
                  </a:lnTo>
                  <a:lnTo>
                    <a:pt x="2374" y="379"/>
                  </a:lnTo>
                  <a:lnTo>
                    <a:pt x="2253" y="323"/>
                  </a:lnTo>
                  <a:lnTo>
                    <a:pt x="2135" y="273"/>
                  </a:lnTo>
                  <a:lnTo>
                    <a:pt x="2022" y="226"/>
                  </a:lnTo>
                  <a:lnTo>
                    <a:pt x="1911" y="184"/>
                  </a:lnTo>
                  <a:lnTo>
                    <a:pt x="1804" y="147"/>
                  </a:lnTo>
                  <a:lnTo>
                    <a:pt x="1700" y="114"/>
                  </a:lnTo>
                  <a:lnTo>
                    <a:pt x="1599" y="85"/>
                  </a:lnTo>
                  <a:lnTo>
                    <a:pt x="1500" y="61"/>
                  </a:lnTo>
                  <a:lnTo>
                    <a:pt x="1405" y="40"/>
                  </a:lnTo>
                  <a:lnTo>
                    <a:pt x="1312" y="25"/>
                  </a:lnTo>
                  <a:lnTo>
                    <a:pt x="1220" y="13"/>
                  </a:lnTo>
                  <a:lnTo>
                    <a:pt x="1131" y="4"/>
                  </a:lnTo>
                  <a:lnTo>
                    <a:pt x="1044" y="0"/>
                  </a:lnTo>
                  <a:lnTo>
                    <a:pt x="958" y="0"/>
                  </a:lnTo>
                  <a:lnTo>
                    <a:pt x="874" y="1"/>
                  </a:lnTo>
                  <a:lnTo>
                    <a:pt x="791" y="8"/>
                  </a:lnTo>
                  <a:lnTo>
                    <a:pt x="709" y="17"/>
                  </a:lnTo>
                  <a:lnTo>
                    <a:pt x="628" y="32"/>
                  </a:lnTo>
                  <a:lnTo>
                    <a:pt x="549" y="48"/>
                  </a:lnTo>
                  <a:lnTo>
                    <a:pt x="470" y="67"/>
                  </a:lnTo>
                  <a:lnTo>
                    <a:pt x="391" y="88"/>
                  </a:lnTo>
                  <a:lnTo>
                    <a:pt x="313" y="114"/>
                  </a:lnTo>
                  <a:lnTo>
                    <a:pt x="234" y="143"/>
                  </a:lnTo>
                  <a:lnTo>
                    <a:pt x="156" y="174"/>
                  </a:lnTo>
                  <a:lnTo>
                    <a:pt x="77" y="208"/>
                  </a:lnTo>
                  <a:lnTo>
                    <a:pt x="0" y="243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spcBef>
                  <a:spcPct val="50000"/>
                </a:spcBef>
              </a:pPr>
              <a:endParaRPr lang="ko-KR" altLang="en-US" sz="1000" b="1" dirty="0" smtClean="0">
                <a:solidFill>
                  <a:srgbClr val="000000"/>
                </a:solidFill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7444" name="Freeform 84"/>
            <p:cNvSpPr>
              <a:spLocks/>
            </p:cNvSpPr>
            <p:nvPr/>
          </p:nvSpPr>
          <p:spPr bwMode="auto">
            <a:xfrm>
              <a:off x="778" y="1160"/>
              <a:ext cx="5461" cy="544"/>
            </a:xfrm>
            <a:custGeom>
              <a:avLst/>
              <a:gdLst/>
              <a:ahLst/>
              <a:cxnLst>
                <a:cxn ang="0">
                  <a:pos x="5461" y="247"/>
                </a:cxn>
                <a:cxn ang="0">
                  <a:pos x="5429" y="308"/>
                </a:cxn>
                <a:cxn ang="0">
                  <a:pos x="5390" y="376"/>
                </a:cxn>
                <a:cxn ang="0">
                  <a:pos x="5333" y="460"/>
                </a:cxn>
                <a:cxn ang="0">
                  <a:pos x="5259" y="557"/>
                </a:cxn>
                <a:cxn ang="0">
                  <a:pos x="5168" y="659"/>
                </a:cxn>
                <a:cxn ang="0">
                  <a:pos x="5088" y="736"/>
                </a:cxn>
                <a:cxn ang="0">
                  <a:pos x="5029" y="788"/>
                </a:cxn>
                <a:cxn ang="0">
                  <a:pos x="4965" y="836"/>
                </a:cxn>
                <a:cxn ang="0">
                  <a:pos x="4897" y="883"/>
                </a:cxn>
                <a:cxn ang="0">
                  <a:pos x="4823" y="927"/>
                </a:cxn>
                <a:cxn ang="0">
                  <a:pos x="4746" y="965"/>
                </a:cxn>
                <a:cxn ang="0">
                  <a:pos x="4662" y="1001"/>
                </a:cxn>
                <a:cxn ang="0">
                  <a:pos x="4575" y="1032"/>
                </a:cxn>
                <a:cxn ang="0">
                  <a:pos x="4483" y="1056"/>
                </a:cxn>
                <a:cxn ang="0">
                  <a:pos x="4385" y="1074"/>
                </a:cxn>
                <a:cxn ang="0">
                  <a:pos x="4282" y="1083"/>
                </a:cxn>
                <a:cxn ang="0">
                  <a:pos x="4175" y="1087"/>
                </a:cxn>
                <a:cxn ang="0">
                  <a:pos x="4061" y="1080"/>
                </a:cxn>
                <a:cxn ang="0">
                  <a:pos x="3943" y="1064"/>
                </a:cxn>
                <a:cxn ang="0">
                  <a:pos x="3819" y="1038"/>
                </a:cxn>
                <a:cxn ang="0">
                  <a:pos x="3690" y="1003"/>
                </a:cxn>
                <a:cxn ang="0">
                  <a:pos x="3556" y="954"/>
                </a:cxn>
                <a:cxn ang="0">
                  <a:pos x="3417" y="894"/>
                </a:cxn>
                <a:cxn ang="0">
                  <a:pos x="3271" y="820"/>
                </a:cxn>
                <a:cxn ang="0">
                  <a:pos x="3196" y="780"/>
                </a:cxn>
                <a:cxn ang="0">
                  <a:pos x="2904" y="617"/>
                </a:cxn>
                <a:cxn ang="0">
                  <a:pos x="2632" y="475"/>
                </a:cxn>
                <a:cxn ang="0">
                  <a:pos x="2377" y="354"/>
                </a:cxn>
                <a:cxn ang="0">
                  <a:pos x="2137" y="250"/>
                </a:cxn>
                <a:cxn ang="0">
                  <a:pos x="1912" y="166"/>
                </a:cxn>
                <a:cxn ang="0">
                  <a:pos x="1699" y="100"/>
                </a:cxn>
                <a:cxn ang="0">
                  <a:pos x="1499" y="52"/>
                </a:cxn>
                <a:cxn ang="0">
                  <a:pos x="1309" y="19"/>
                </a:cxn>
                <a:cxn ang="0">
                  <a:pos x="1129" y="2"/>
                </a:cxn>
                <a:cxn ang="0">
                  <a:pos x="955" y="0"/>
                </a:cxn>
                <a:cxn ang="0">
                  <a:pos x="789" y="13"/>
                </a:cxn>
                <a:cxn ang="0">
                  <a:pos x="626" y="39"/>
                </a:cxn>
                <a:cxn ang="0">
                  <a:pos x="468" y="77"/>
                </a:cxn>
                <a:cxn ang="0">
                  <a:pos x="312" y="129"/>
                </a:cxn>
                <a:cxn ang="0">
                  <a:pos x="157" y="192"/>
                </a:cxn>
                <a:cxn ang="0">
                  <a:pos x="0" y="266"/>
                </a:cxn>
              </a:cxnLst>
              <a:rect l="0" t="0" r="r" b="b"/>
              <a:pathLst>
                <a:path w="5461" h="1087">
                  <a:moveTo>
                    <a:pt x="5461" y="247"/>
                  </a:moveTo>
                  <a:lnTo>
                    <a:pt x="5461" y="247"/>
                  </a:lnTo>
                  <a:lnTo>
                    <a:pt x="5452" y="263"/>
                  </a:lnTo>
                  <a:lnTo>
                    <a:pt x="5429" y="308"/>
                  </a:lnTo>
                  <a:lnTo>
                    <a:pt x="5411" y="339"/>
                  </a:lnTo>
                  <a:lnTo>
                    <a:pt x="5390" y="376"/>
                  </a:lnTo>
                  <a:lnTo>
                    <a:pt x="5363" y="417"/>
                  </a:lnTo>
                  <a:lnTo>
                    <a:pt x="5333" y="460"/>
                  </a:lnTo>
                  <a:lnTo>
                    <a:pt x="5298" y="507"/>
                  </a:lnTo>
                  <a:lnTo>
                    <a:pt x="5259" y="557"/>
                  </a:lnTo>
                  <a:lnTo>
                    <a:pt x="5216" y="607"/>
                  </a:lnTo>
                  <a:lnTo>
                    <a:pt x="5168" y="659"/>
                  </a:lnTo>
                  <a:lnTo>
                    <a:pt x="5116" y="710"/>
                  </a:lnTo>
                  <a:lnTo>
                    <a:pt x="5088" y="736"/>
                  </a:lnTo>
                  <a:lnTo>
                    <a:pt x="5059" y="762"/>
                  </a:lnTo>
                  <a:lnTo>
                    <a:pt x="5029" y="788"/>
                  </a:lnTo>
                  <a:lnTo>
                    <a:pt x="4998" y="812"/>
                  </a:lnTo>
                  <a:lnTo>
                    <a:pt x="4965" y="836"/>
                  </a:lnTo>
                  <a:lnTo>
                    <a:pt x="4932" y="859"/>
                  </a:lnTo>
                  <a:lnTo>
                    <a:pt x="4897" y="883"/>
                  </a:lnTo>
                  <a:lnTo>
                    <a:pt x="4861" y="904"/>
                  </a:lnTo>
                  <a:lnTo>
                    <a:pt x="4823" y="927"/>
                  </a:lnTo>
                  <a:lnTo>
                    <a:pt x="4786" y="946"/>
                  </a:lnTo>
                  <a:lnTo>
                    <a:pt x="4746" y="965"/>
                  </a:lnTo>
                  <a:lnTo>
                    <a:pt x="4705" y="985"/>
                  </a:lnTo>
                  <a:lnTo>
                    <a:pt x="4662" y="1001"/>
                  </a:lnTo>
                  <a:lnTo>
                    <a:pt x="4619" y="1017"/>
                  </a:lnTo>
                  <a:lnTo>
                    <a:pt x="4575" y="1032"/>
                  </a:lnTo>
                  <a:lnTo>
                    <a:pt x="4529" y="1045"/>
                  </a:lnTo>
                  <a:lnTo>
                    <a:pt x="4483" y="1056"/>
                  </a:lnTo>
                  <a:lnTo>
                    <a:pt x="4435" y="1066"/>
                  </a:lnTo>
                  <a:lnTo>
                    <a:pt x="4385" y="1074"/>
                  </a:lnTo>
                  <a:lnTo>
                    <a:pt x="4335" y="1080"/>
                  </a:lnTo>
                  <a:lnTo>
                    <a:pt x="4282" y="1083"/>
                  </a:lnTo>
                  <a:lnTo>
                    <a:pt x="4229" y="1087"/>
                  </a:lnTo>
                  <a:lnTo>
                    <a:pt x="4175" y="1087"/>
                  </a:lnTo>
                  <a:lnTo>
                    <a:pt x="4118" y="1083"/>
                  </a:lnTo>
                  <a:lnTo>
                    <a:pt x="4061" y="1080"/>
                  </a:lnTo>
                  <a:lnTo>
                    <a:pt x="4003" y="1074"/>
                  </a:lnTo>
                  <a:lnTo>
                    <a:pt x="3943" y="1064"/>
                  </a:lnTo>
                  <a:lnTo>
                    <a:pt x="3882" y="1053"/>
                  </a:lnTo>
                  <a:lnTo>
                    <a:pt x="3819" y="1038"/>
                  </a:lnTo>
                  <a:lnTo>
                    <a:pt x="3756" y="1022"/>
                  </a:lnTo>
                  <a:lnTo>
                    <a:pt x="3690" y="1003"/>
                  </a:lnTo>
                  <a:lnTo>
                    <a:pt x="3624" y="980"/>
                  </a:lnTo>
                  <a:lnTo>
                    <a:pt x="3556" y="954"/>
                  </a:lnTo>
                  <a:lnTo>
                    <a:pt x="3488" y="925"/>
                  </a:lnTo>
                  <a:lnTo>
                    <a:pt x="3417" y="894"/>
                  </a:lnTo>
                  <a:lnTo>
                    <a:pt x="3345" y="859"/>
                  </a:lnTo>
                  <a:lnTo>
                    <a:pt x="3271" y="820"/>
                  </a:lnTo>
                  <a:lnTo>
                    <a:pt x="3196" y="780"/>
                  </a:lnTo>
                  <a:lnTo>
                    <a:pt x="3196" y="780"/>
                  </a:lnTo>
                  <a:lnTo>
                    <a:pt x="3049" y="696"/>
                  </a:lnTo>
                  <a:lnTo>
                    <a:pt x="2904" y="617"/>
                  </a:lnTo>
                  <a:lnTo>
                    <a:pt x="2766" y="542"/>
                  </a:lnTo>
                  <a:lnTo>
                    <a:pt x="2632" y="475"/>
                  </a:lnTo>
                  <a:lnTo>
                    <a:pt x="2502" y="412"/>
                  </a:lnTo>
                  <a:lnTo>
                    <a:pt x="2377" y="354"/>
                  </a:lnTo>
                  <a:lnTo>
                    <a:pt x="2255" y="299"/>
                  </a:lnTo>
                  <a:lnTo>
                    <a:pt x="2137" y="250"/>
                  </a:lnTo>
                  <a:lnTo>
                    <a:pt x="2021" y="207"/>
                  </a:lnTo>
                  <a:lnTo>
                    <a:pt x="1912" y="166"/>
                  </a:lnTo>
                  <a:lnTo>
                    <a:pt x="1803" y="131"/>
                  </a:lnTo>
                  <a:lnTo>
                    <a:pt x="1699" y="100"/>
                  </a:lnTo>
                  <a:lnTo>
                    <a:pt x="1598" y="74"/>
                  </a:lnTo>
                  <a:lnTo>
                    <a:pt x="1499" y="52"/>
                  </a:lnTo>
                  <a:lnTo>
                    <a:pt x="1402" y="34"/>
                  </a:lnTo>
                  <a:lnTo>
                    <a:pt x="1309" y="19"/>
                  </a:lnTo>
                  <a:lnTo>
                    <a:pt x="1218" y="8"/>
                  </a:lnTo>
                  <a:lnTo>
                    <a:pt x="1129" y="2"/>
                  </a:lnTo>
                  <a:lnTo>
                    <a:pt x="1041" y="0"/>
                  </a:lnTo>
                  <a:lnTo>
                    <a:pt x="955" y="0"/>
                  </a:lnTo>
                  <a:lnTo>
                    <a:pt x="872" y="5"/>
                  </a:lnTo>
                  <a:lnTo>
                    <a:pt x="789" y="13"/>
                  </a:lnTo>
                  <a:lnTo>
                    <a:pt x="707" y="24"/>
                  </a:lnTo>
                  <a:lnTo>
                    <a:pt x="626" y="39"/>
                  </a:lnTo>
                  <a:lnTo>
                    <a:pt x="547" y="56"/>
                  </a:lnTo>
                  <a:lnTo>
                    <a:pt x="468" y="77"/>
                  </a:lnTo>
                  <a:lnTo>
                    <a:pt x="390" y="102"/>
                  </a:lnTo>
                  <a:lnTo>
                    <a:pt x="312" y="129"/>
                  </a:lnTo>
                  <a:lnTo>
                    <a:pt x="235" y="160"/>
                  </a:lnTo>
                  <a:lnTo>
                    <a:pt x="157" y="192"/>
                  </a:lnTo>
                  <a:lnTo>
                    <a:pt x="78" y="228"/>
                  </a:lnTo>
                  <a:lnTo>
                    <a:pt x="0" y="26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spcBef>
                  <a:spcPct val="50000"/>
                </a:spcBef>
              </a:pPr>
              <a:endParaRPr lang="ko-KR" altLang="en-US" sz="1000" b="1" dirty="0" smtClean="0">
                <a:solidFill>
                  <a:srgbClr val="000000"/>
                </a:solidFill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7445" name="Freeform 85"/>
            <p:cNvSpPr>
              <a:spLocks/>
            </p:cNvSpPr>
            <p:nvPr/>
          </p:nvSpPr>
          <p:spPr bwMode="auto">
            <a:xfrm>
              <a:off x="806" y="1176"/>
              <a:ext cx="5459" cy="514"/>
            </a:xfrm>
            <a:custGeom>
              <a:avLst/>
              <a:gdLst/>
              <a:ahLst/>
              <a:cxnLst>
                <a:cxn ang="0">
                  <a:pos x="5459" y="159"/>
                </a:cxn>
                <a:cxn ang="0">
                  <a:pos x="5428" y="221"/>
                </a:cxn>
                <a:cxn ang="0">
                  <a:pos x="5390" y="290"/>
                </a:cxn>
                <a:cxn ang="0">
                  <a:pos x="5334" y="376"/>
                </a:cxn>
                <a:cxn ang="0">
                  <a:pos x="5262" y="474"/>
                </a:cxn>
                <a:cxn ang="0">
                  <a:pos x="5173" y="579"/>
                </a:cxn>
                <a:cxn ang="0">
                  <a:pos x="5094" y="658"/>
                </a:cxn>
                <a:cxn ang="0">
                  <a:pos x="5035" y="710"/>
                </a:cxn>
                <a:cxn ang="0">
                  <a:pos x="4973" y="762"/>
                </a:cxn>
                <a:cxn ang="0">
                  <a:pos x="4905" y="809"/>
                </a:cxn>
                <a:cxn ang="0">
                  <a:pos x="4833" y="854"/>
                </a:cxn>
                <a:cxn ang="0">
                  <a:pos x="4755" y="896"/>
                </a:cxn>
                <a:cxn ang="0">
                  <a:pos x="4673" y="933"/>
                </a:cxn>
                <a:cxn ang="0">
                  <a:pos x="4586" y="965"/>
                </a:cxn>
                <a:cxn ang="0">
                  <a:pos x="4494" y="991"/>
                </a:cxn>
                <a:cxn ang="0">
                  <a:pos x="4395" y="1010"/>
                </a:cxn>
                <a:cxn ang="0">
                  <a:pos x="4294" y="1023"/>
                </a:cxn>
                <a:cxn ang="0">
                  <a:pos x="4186" y="1028"/>
                </a:cxn>
                <a:cxn ang="0">
                  <a:pos x="4072" y="1025"/>
                </a:cxn>
                <a:cxn ang="0">
                  <a:pos x="3954" y="1010"/>
                </a:cxn>
                <a:cxn ang="0">
                  <a:pos x="3830" y="988"/>
                </a:cxn>
                <a:cxn ang="0">
                  <a:pos x="3701" y="954"/>
                </a:cxn>
                <a:cxn ang="0">
                  <a:pos x="3567" y="909"/>
                </a:cxn>
                <a:cxn ang="0">
                  <a:pos x="3425" y="851"/>
                </a:cxn>
                <a:cxn ang="0">
                  <a:pos x="3279" y="779"/>
                </a:cxn>
                <a:cxn ang="0">
                  <a:pos x="3204" y="739"/>
                </a:cxn>
                <a:cxn ang="0">
                  <a:pos x="2910" y="582"/>
                </a:cxn>
                <a:cxn ang="0">
                  <a:pos x="2635" y="445"/>
                </a:cxn>
                <a:cxn ang="0">
                  <a:pos x="2377" y="327"/>
                </a:cxn>
                <a:cxn ang="0">
                  <a:pos x="2135" y="230"/>
                </a:cxn>
                <a:cxn ang="0">
                  <a:pos x="1909" y="150"/>
                </a:cxn>
                <a:cxn ang="0">
                  <a:pos x="1696" y="88"/>
                </a:cxn>
                <a:cxn ang="0">
                  <a:pos x="1495" y="43"/>
                </a:cxn>
                <a:cxn ang="0">
                  <a:pos x="1305" y="14"/>
                </a:cxn>
                <a:cxn ang="0">
                  <a:pos x="1124" y="1"/>
                </a:cxn>
                <a:cxn ang="0">
                  <a:pos x="951" y="3"/>
                </a:cxn>
                <a:cxn ang="0">
                  <a:pos x="784" y="19"/>
                </a:cxn>
                <a:cxn ang="0">
                  <a:pos x="623" y="48"/>
                </a:cxn>
                <a:cxn ang="0">
                  <a:pos x="465" y="92"/>
                </a:cxn>
                <a:cxn ang="0">
                  <a:pos x="309" y="145"/>
                </a:cxn>
                <a:cxn ang="0">
                  <a:pos x="155" y="211"/>
                </a:cxn>
                <a:cxn ang="0">
                  <a:pos x="0" y="289"/>
                </a:cxn>
              </a:cxnLst>
              <a:rect l="0" t="0" r="r" b="b"/>
              <a:pathLst>
                <a:path w="5459" h="1028">
                  <a:moveTo>
                    <a:pt x="5459" y="159"/>
                  </a:moveTo>
                  <a:lnTo>
                    <a:pt x="5459" y="159"/>
                  </a:lnTo>
                  <a:lnTo>
                    <a:pt x="5451" y="176"/>
                  </a:lnTo>
                  <a:lnTo>
                    <a:pt x="5428" y="221"/>
                  </a:lnTo>
                  <a:lnTo>
                    <a:pt x="5410" y="253"/>
                  </a:lnTo>
                  <a:lnTo>
                    <a:pt x="5390" y="290"/>
                  </a:lnTo>
                  <a:lnTo>
                    <a:pt x="5365" y="331"/>
                  </a:lnTo>
                  <a:lnTo>
                    <a:pt x="5334" y="376"/>
                  </a:lnTo>
                  <a:lnTo>
                    <a:pt x="5301" y="424"/>
                  </a:lnTo>
                  <a:lnTo>
                    <a:pt x="5262" y="474"/>
                  </a:lnTo>
                  <a:lnTo>
                    <a:pt x="5220" y="526"/>
                  </a:lnTo>
                  <a:lnTo>
                    <a:pt x="5173" y="579"/>
                  </a:lnTo>
                  <a:lnTo>
                    <a:pt x="5122" y="633"/>
                  </a:lnTo>
                  <a:lnTo>
                    <a:pt x="5094" y="658"/>
                  </a:lnTo>
                  <a:lnTo>
                    <a:pt x="5066" y="684"/>
                  </a:lnTo>
                  <a:lnTo>
                    <a:pt x="5035" y="710"/>
                  </a:lnTo>
                  <a:lnTo>
                    <a:pt x="5005" y="736"/>
                  </a:lnTo>
                  <a:lnTo>
                    <a:pt x="4973" y="762"/>
                  </a:lnTo>
                  <a:lnTo>
                    <a:pt x="4940" y="786"/>
                  </a:lnTo>
                  <a:lnTo>
                    <a:pt x="4905" y="809"/>
                  </a:lnTo>
                  <a:lnTo>
                    <a:pt x="4869" y="833"/>
                  </a:lnTo>
                  <a:lnTo>
                    <a:pt x="4833" y="854"/>
                  </a:lnTo>
                  <a:lnTo>
                    <a:pt x="4794" y="876"/>
                  </a:lnTo>
                  <a:lnTo>
                    <a:pt x="4755" y="896"/>
                  </a:lnTo>
                  <a:lnTo>
                    <a:pt x="4715" y="915"/>
                  </a:lnTo>
                  <a:lnTo>
                    <a:pt x="4673" y="933"/>
                  </a:lnTo>
                  <a:lnTo>
                    <a:pt x="4630" y="951"/>
                  </a:lnTo>
                  <a:lnTo>
                    <a:pt x="4586" y="965"/>
                  </a:lnTo>
                  <a:lnTo>
                    <a:pt x="4540" y="980"/>
                  </a:lnTo>
                  <a:lnTo>
                    <a:pt x="4494" y="991"/>
                  </a:lnTo>
                  <a:lnTo>
                    <a:pt x="4445" y="1002"/>
                  </a:lnTo>
                  <a:lnTo>
                    <a:pt x="4395" y="1010"/>
                  </a:lnTo>
                  <a:lnTo>
                    <a:pt x="4345" y="1018"/>
                  </a:lnTo>
                  <a:lnTo>
                    <a:pt x="4294" y="1023"/>
                  </a:lnTo>
                  <a:lnTo>
                    <a:pt x="4240" y="1027"/>
                  </a:lnTo>
                  <a:lnTo>
                    <a:pt x="4186" y="1028"/>
                  </a:lnTo>
                  <a:lnTo>
                    <a:pt x="4130" y="1028"/>
                  </a:lnTo>
                  <a:lnTo>
                    <a:pt x="4072" y="1025"/>
                  </a:lnTo>
                  <a:lnTo>
                    <a:pt x="4014" y="1018"/>
                  </a:lnTo>
                  <a:lnTo>
                    <a:pt x="3954" y="1010"/>
                  </a:lnTo>
                  <a:lnTo>
                    <a:pt x="3893" y="1001"/>
                  </a:lnTo>
                  <a:lnTo>
                    <a:pt x="3830" y="988"/>
                  </a:lnTo>
                  <a:lnTo>
                    <a:pt x="3766" y="972"/>
                  </a:lnTo>
                  <a:lnTo>
                    <a:pt x="3701" y="954"/>
                  </a:lnTo>
                  <a:lnTo>
                    <a:pt x="3635" y="933"/>
                  </a:lnTo>
                  <a:lnTo>
                    <a:pt x="3567" y="909"/>
                  </a:lnTo>
                  <a:lnTo>
                    <a:pt x="3496" y="881"/>
                  </a:lnTo>
                  <a:lnTo>
                    <a:pt x="3425" y="851"/>
                  </a:lnTo>
                  <a:lnTo>
                    <a:pt x="3353" y="817"/>
                  </a:lnTo>
                  <a:lnTo>
                    <a:pt x="3279" y="779"/>
                  </a:lnTo>
                  <a:lnTo>
                    <a:pt x="3204" y="739"/>
                  </a:lnTo>
                  <a:lnTo>
                    <a:pt x="3204" y="739"/>
                  </a:lnTo>
                  <a:lnTo>
                    <a:pt x="3054" y="658"/>
                  </a:lnTo>
                  <a:lnTo>
                    <a:pt x="2910" y="582"/>
                  </a:lnTo>
                  <a:lnTo>
                    <a:pt x="2770" y="511"/>
                  </a:lnTo>
                  <a:lnTo>
                    <a:pt x="2635" y="445"/>
                  </a:lnTo>
                  <a:lnTo>
                    <a:pt x="2503" y="384"/>
                  </a:lnTo>
                  <a:lnTo>
                    <a:pt x="2377" y="327"/>
                  </a:lnTo>
                  <a:lnTo>
                    <a:pt x="2254" y="277"/>
                  </a:lnTo>
                  <a:lnTo>
                    <a:pt x="2135" y="230"/>
                  </a:lnTo>
                  <a:lnTo>
                    <a:pt x="2021" y="189"/>
                  </a:lnTo>
                  <a:lnTo>
                    <a:pt x="1909" y="150"/>
                  </a:lnTo>
                  <a:lnTo>
                    <a:pt x="1800" y="117"/>
                  </a:lnTo>
                  <a:lnTo>
                    <a:pt x="1696" y="88"/>
                  </a:lnTo>
                  <a:lnTo>
                    <a:pt x="1595" y="64"/>
                  </a:lnTo>
                  <a:lnTo>
                    <a:pt x="1495" y="43"/>
                  </a:lnTo>
                  <a:lnTo>
                    <a:pt x="1399" y="27"/>
                  </a:lnTo>
                  <a:lnTo>
                    <a:pt x="1305" y="14"/>
                  </a:lnTo>
                  <a:lnTo>
                    <a:pt x="1213" y="6"/>
                  </a:lnTo>
                  <a:lnTo>
                    <a:pt x="1124" y="1"/>
                  </a:lnTo>
                  <a:lnTo>
                    <a:pt x="1037" y="0"/>
                  </a:lnTo>
                  <a:lnTo>
                    <a:pt x="951" y="3"/>
                  </a:lnTo>
                  <a:lnTo>
                    <a:pt x="867" y="9"/>
                  </a:lnTo>
                  <a:lnTo>
                    <a:pt x="784" y="19"/>
                  </a:lnTo>
                  <a:lnTo>
                    <a:pt x="704" y="32"/>
                  </a:lnTo>
                  <a:lnTo>
                    <a:pt x="623" y="48"/>
                  </a:lnTo>
                  <a:lnTo>
                    <a:pt x="544" y="67"/>
                  </a:lnTo>
                  <a:lnTo>
                    <a:pt x="465" y="92"/>
                  </a:lnTo>
                  <a:lnTo>
                    <a:pt x="387" y="117"/>
                  </a:lnTo>
                  <a:lnTo>
                    <a:pt x="309" y="145"/>
                  </a:lnTo>
                  <a:lnTo>
                    <a:pt x="232" y="177"/>
                  </a:lnTo>
                  <a:lnTo>
                    <a:pt x="155" y="211"/>
                  </a:lnTo>
                  <a:lnTo>
                    <a:pt x="77" y="248"/>
                  </a:lnTo>
                  <a:lnTo>
                    <a:pt x="0" y="289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spcBef>
                  <a:spcPct val="50000"/>
                </a:spcBef>
              </a:pPr>
              <a:endParaRPr lang="ko-KR" altLang="en-US" sz="1000" b="1" dirty="0" smtClean="0">
                <a:solidFill>
                  <a:srgbClr val="000000"/>
                </a:solidFill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7446" name="Freeform 86"/>
            <p:cNvSpPr>
              <a:spLocks/>
            </p:cNvSpPr>
            <p:nvPr/>
          </p:nvSpPr>
          <p:spPr bwMode="auto">
            <a:xfrm>
              <a:off x="835" y="1192"/>
              <a:ext cx="5455" cy="485"/>
            </a:xfrm>
            <a:custGeom>
              <a:avLst/>
              <a:gdLst/>
              <a:ahLst/>
              <a:cxnLst>
                <a:cxn ang="0">
                  <a:pos x="5455" y="71"/>
                </a:cxn>
                <a:cxn ang="0">
                  <a:pos x="5426" y="132"/>
                </a:cxn>
                <a:cxn ang="0">
                  <a:pos x="5388" y="203"/>
                </a:cxn>
                <a:cxn ang="0">
                  <a:pos x="5334" y="291"/>
                </a:cxn>
                <a:cxn ang="0">
                  <a:pos x="5263" y="391"/>
                </a:cxn>
                <a:cxn ang="0">
                  <a:pos x="5176" y="499"/>
                </a:cxn>
                <a:cxn ang="0">
                  <a:pos x="5098" y="580"/>
                </a:cxn>
                <a:cxn ang="0">
                  <a:pos x="5041" y="633"/>
                </a:cxn>
                <a:cxn ang="0">
                  <a:pos x="4979" y="685"/>
                </a:cxn>
                <a:cxn ang="0">
                  <a:pos x="4912" y="735"/>
                </a:cxn>
                <a:cxn ang="0">
                  <a:pos x="4840" y="781"/>
                </a:cxn>
                <a:cxn ang="0">
                  <a:pos x="4763" y="825"/>
                </a:cxn>
                <a:cxn ang="0">
                  <a:pos x="4682" y="864"/>
                </a:cxn>
                <a:cxn ang="0">
                  <a:pos x="4594" y="898"/>
                </a:cxn>
                <a:cxn ang="0">
                  <a:pos x="4502" y="927"/>
                </a:cxn>
                <a:cxn ang="0">
                  <a:pos x="4405" y="948"/>
                </a:cxn>
                <a:cxn ang="0">
                  <a:pos x="4304" y="962"/>
                </a:cxn>
                <a:cxn ang="0">
                  <a:pos x="4196" y="969"/>
                </a:cxn>
                <a:cxn ang="0">
                  <a:pos x="4083" y="967"/>
                </a:cxn>
                <a:cxn ang="0">
                  <a:pos x="3964" y="957"/>
                </a:cxn>
                <a:cxn ang="0">
                  <a:pos x="3840" y="936"/>
                </a:cxn>
                <a:cxn ang="0">
                  <a:pos x="3710" y="904"/>
                </a:cxn>
                <a:cxn ang="0">
                  <a:pos x="3574" y="861"/>
                </a:cxn>
                <a:cxn ang="0">
                  <a:pos x="3432" y="806"/>
                </a:cxn>
                <a:cxn ang="0">
                  <a:pos x="3285" y="738"/>
                </a:cxn>
                <a:cxn ang="0">
                  <a:pos x="3210" y="699"/>
                </a:cxn>
                <a:cxn ang="0">
                  <a:pos x="2913" y="547"/>
                </a:cxn>
                <a:cxn ang="0">
                  <a:pos x="2636" y="415"/>
                </a:cxn>
                <a:cxn ang="0">
                  <a:pos x="2377" y="302"/>
                </a:cxn>
                <a:cxn ang="0">
                  <a:pos x="2134" y="208"/>
                </a:cxn>
                <a:cxn ang="0">
                  <a:pos x="1906" y="132"/>
                </a:cxn>
                <a:cxn ang="0">
                  <a:pos x="1692" y="76"/>
                </a:cxn>
                <a:cxn ang="0">
                  <a:pos x="1491" y="34"/>
                </a:cxn>
                <a:cxn ang="0">
                  <a:pos x="1301" y="8"/>
                </a:cxn>
                <a:cxn ang="0">
                  <a:pos x="1119" y="0"/>
                </a:cxn>
                <a:cxn ang="0">
                  <a:pos x="945" y="5"/>
                </a:cxn>
                <a:cxn ang="0">
                  <a:pos x="780" y="24"/>
                </a:cxn>
                <a:cxn ang="0">
                  <a:pos x="619" y="56"/>
                </a:cxn>
                <a:cxn ang="0">
                  <a:pos x="461" y="103"/>
                </a:cxn>
                <a:cxn ang="0">
                  <a:pos x="307" y="161"/>
                </a:cxn>
                <a:cxn ang="0">
                  <a:pos x="153" y="231"/>
                </a:cxn>
                <a:cxn ang="0">
                  <a:pos x="0" y="312"/>
                </a:cxn>
              </a:cxnLst>
              <a:rect l="0" t="0" r="r" b="b"/>
              <a:pathLst>
                <a:path w="5455" h="970">
                  <a:moveTo>
                    <a:pt x="5455" y="71"/>
                  </a:moveTo>
                  <a:lnTo>
                    <a:pt x="5455" y="71"/>
                  </a:lnTo>
                  <a:lnTo>
                    <a:pt x="5448" y="87"/>
                  </a:lnTo>
                  <a:lnTo>
                    <a:pt x="5426" y="132"/>
                  </a:lnTo>
                  <a:lnTo>
                    <a:pt x="5409" y="165"/>
                  </a:lnTo>
                  <a:lnTo>
                    <a:pt x="5388" y="203"/>
                  </a:lnTo>
                  <a:lnTo>
                    <a:pt x="5363" y="245"/>
                  </a:lnTo>
                  <a:lnTo>
                    <a:pt x="5334" y="291"/>
                  </a:lnTo>
                  <a:lnTo>
                    <a:pt x="5301" y="339"/>
                  </a:lnTo>
                  <a:lnTo>
                    <a:pt x="5263" y="391"/>
                  </a:lnTo>
                  <a:lnTo>
                    <a:pt x="5222" y="444"/>
                  </a:lnTo>
                  <a:lnTo>
                    <a:pt x="5176" y="499"/>
                  </a:lnTo>
                  <a:lnTo>
                    <a:pt x="5126" y="552"/>
                  </a:lnTo>
                  <a:lnTo>
                    <a:pt x="5098" y="580"/>
                  </a:lnTo>
                  <a:lnTo>
                    <a:pt x="5070" y="607"/>
                  </a:lnTo>
                  <a:lnTo>
                    <a:pt x="5041" y="633"/>
                  </a:lnTo>
                  <a:lnTo>
                    <a:pt x="5011" y="659"/>
                  </a:lnTo>
                  <a:lnTo>
                    <a:pt x="4979" y="685"/>
                  </a:lnTo>
                  <a:lnTo>
                    <a:pt x="4945" y="710"/>
                  </a:lnTo>
                  <a:lnTo>
                    <a:pt x="4912" y="735"/>
                  </a:lnTo>
                  <a:lnTo>
                    <a:pt x="4876" y="759"/>
                  </a:lnTo>
                  <a:lnTo>
                    <a:pt x="4840" y="781"/>
                  </a:lnTo>
                  <a:lnTo>
                    <a:pt x="4802" y="804"/>
                  </a:lnTo>
                  <a:lnTo>
                    <a:pt x="4763" y="825"/>
                  </a:lnTo>
                  <a:lnTo>
                    <a:pt x="4723" y="844"/>
                  </a:lnTo>
                  <a:lnTo>
                    <a:pt x="4682" y="864"/>
                  </a:lnTo>
                  <a:lnTo>
                    <a:pt x="4639" y="882"/>
                  </a:lnTo>
                  <a:lnTo>
                    <a:pt x="4594" y="898"/>
                  </a:lnTo>
                  <a:lnTo>
                    <a:pt x="4550" y="912"/>
                  </a:lnTo>
                  <a:lnTo>
                    <a:pt x="4502" y="927"/>
                  </a:lnTo>
                  <a:lnTo>
                    <a:pt x="4455" y="938"/>
                  </a:lnTo>
                  <a:lnTo>
                    <a:pt x="4405" y="948"/>
                  </a:lnTo>
                  <a:lnTo>
                    <a:pt x="4355" y="956"/>
                  </a:lnTo>
                  <a:lnTo>
                    <a:pt x="4304" y="962"/>
                  </a:lnTo>
                  <a:lnTo>
                    <a:pt x="4250" y="967"/>
                  </a:lnTo>
                  <a:lnTo>
                    <a:pt x="4196" y="969"/>
                  </a:lnTo>
                  <a:lnTo>
                    <a:pt x="4140" y="970"/>
                  </a:lnTo>
                  <a:lnTo>
                    <a:pt x="4083" y="967"/>
                  </a:lnTo>
                  <a:lnTo>
                    <a:pt x="4023" y="964"/>
                  </a:lnTo>
                  <a:lnTo>
                    <a:pt x="3964" y="957"/>
                  </a:lnTo>
                  <a:lnTo>
                    <a:pt x="3903" y="948"/>
                  </a:lnTo>
                  <a:lnTo>
                    <a:pt x="3840" y="936"/>
                  </a:lnTo>
                  <a:lnTo>
                    <a:pt x="3775" y="922"/>
                  </a:lnTo>
                  <a:lnTo>
                    <a:pt x="3710" y="904"/>
                  </a:lnTo>
                  <a:lnTo>
                    <a:pt x="3643" y="885"/>
                  </a:lnTo>
                  <a:lnTo>
                    <a:pt x="3574" y="861"/>
                  </a:lnTo>
                  <a:lnTo>
                    <a:pt x="3504" y="835"/>
                  </a:lnTo>
                  <a:lnTo>
                    <a:pt x="3432" y="806"/>
                  </a:lnTo>
                  <a:lnTo>
                    <a:pt x="3360" y="773"/>
                  </a:lnTo>
                  <a:lnTo>
                    <a:pt x="3285" y="738"/>
                  </a:lnTo>
                  <a:lnTo>
                    <a:pt x="3210" y="699"/>
                  </a:lnTo>
                  <a:lnTo>
                    <a:pt x="3210" y="699"/>
                  </a:lnTo>
                  <a:lnTo>
                    <a:pt x="3059" y="620"/>
                  </a:lnTo>
                  <a:lnTo>
                    <a:pt x="2913" y="547"/>
                  </a:lnTo>
                  <a:lnTo>
                    <a:pt x="2772" y="478"/>
                  </a:lnTo>
                  <a:lnTo>
                    <a:pt x="2636" y="415"/>
                  </a:lnTo>
                  <a:lnTo>
                    <a:pt x="2505" y="357"/>
                  </a:lnTo>
                  <a:lnTo>
                    <a:pt x="2377" y="302"/>
                  </a:lnTo>
                  <a:lnTo>
                    <a:pt x="2253" y="253"/>
                  </a:lnTo>
                  <a:lnTo>
                    <a:pt x="2134" y="208"/>
                  </a:lnTo>
                  <a:lnTo>
                    <a:pt x="2019" y="169"/>
                  </a:lnTo>
                  <a:lnTo>
                    <a:pt x="1906" y="132"/>
                  </a:lnTo>
                  <a:lnTo>
                    <a:pt x="1798" y="102"/>
                  </a:lnTo>
                  <a:lnTo>
                    <a:pt x="1692" y="76"/>
                  </a:lnTo>
                  <a:lnTo>
                    <a:pt x="1590" y="52"/>
                  </a:lnTo>
                  <a:lnTo>
                    <a:pt x="1491" y="34"/>
                  </a:lnTo>
                  <a:lnTo>
                    <a:pt x="1394" y="19"/>
                  </a:lnTo>
                  <a:lnTo>
                    <a:pt x="1301" y="8"/>
                  </a:lnTo>
                  <a:lnTo>
                    <a:pt x="1209" y="2"/>
                  </a:lnTo>
                  <a:lnTo>
                    <a:pt x="1119" y="0"/>
                  </a:lnTo>
                  <a:lnTo>
                    <a:pt x="1031" y="0"/>
                  </a:lnTo>
                  <a:lnTo>
                    <a:pt x="945" y="5"/>
                  </a:lnTo>
                  <a:lnTo>
                    <a:pt x="862" y="13"/>
                  </a:lnTo>
                  <a:lnTo>
                    <a:pt x="780" y="24"/>
                  </a:lnTo>
                  <a:lnTo>
                    <a:pt x="698" y="39"/>
                  </a:lnTo>
                  <a:lnTo>
                    <a:pt x="619" y="56"/>
                  </a:lnTo>
                  <a:lnTo>
                    <a:pt x="540" y="79"/>
                  </a:lnTo>
                  <a:lnTo>
                    <a:pt x="461" y="103"/>
                  </a:lnTo>
                  <a:lnTo>
                    <a:pt x="384" y="131"/>
                  </a:lnTo>
                  <a:lnTo>
                    <a:pt x="307" y="161"/>
                  </a:lnTo>
                  <a:lnTo>
                    <a:pt x="230" y="194"/>
                  </a:lnTo>
                  <a:lnTo>
                    <a:pt x="153" y="231"/>
                  </a:lnTo>
                  <a:lnTo>
                    <a:pt x="76" y="270"/>
                  </a:lnTo>
                  <a:lnTo>
                    <a:pt x="0" y="31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spcBef>
                  <a:spcPct val="50000"/>
                </a:spcBef>
              </a:pPr>
              <a:endParaRPr lang="ko-KR" altLang="en-US" sz="1000" b="1" dirty="0" smtClean="0">
                <a:solidFill>
                  <a:srgbClr val="000000"/>
                </a:solidFill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7447" name="Freeform 87"/>
            <p:cNvSpPr>
              <a:spLocks/>
            </p:cNvSpPr>
            <p:nvPr/>
          </p:nvSpPr>
          <p:spPr bwMode="auto">
            <a:xfrm>
              <a:off x="864" y="1198"/>
              <a:ext cx="5451" cy="465"/>
            </a:xfrm>
            <a:custGeom>
              <a:avLst/>
              <a:gdLst/>
              <a:ahLst/>
              <a:cxnLst>
                <a:cxn ang="0">
                  <a:pos x="5451" y="0"/>
                </a:cxn>
                <a:cxn ang="0">
                  <a:pos x="5423" y="63"/>
                </a:cxn>
                <a:cxn ang="0">
                  <a:pos x="5386" y="134"/>
                </a:cxn>
                <a:cxn ang="0">
                  <a:pos x="5334" y="224"/>
                </a:cxn>
                <a:cxn ang="0">
                  <a:pos x="5265" y="326"/>
                </a:cxn>
                <a:cxn ang="0">
                  <a:pos x="5179" y="436"/>
                </a:cxn>
                <a:cxn ang="0">
                  <a:pos x="5102" y="518"/>
                </a:cxn>
                <a:cxn ang="0">
                  <a:pos x="5046" y="573"/>
                </a:cxn>
                <a:cxn ang="0">
                  <a:pos x="4983" y="628"/>
                </a:cxn>
                <a:cxn ang="0">
                  <a:pos x="4918" y="678"/>
                </a:cxn>
                <a:cxn ang="0">
                  <a:pos x="4847" y="726"/>
                </a:cxn>
                <a:cxn ang="0">
                  <a:pos x="4771" y="772"/>
                </a:cxn>
                <a:cxn ang="0">
                  <a:pos x="4689" y="814"/>
                </a:cxn>
                <a:cxn ang="0">
                  <a:pos x="4603" y="849"/>
                </a:cxn>
                <a:cxn ang="0">
                  <a:pos x="4512" y="880"/>
                </a:cxn>
                <a:cxn ang="0">
                  <a:pos x="4415" y="902"/>
                </a:cxn>
                <a:cxn ang="0">
                  <a:pos x="4312" y="920"/>
                </a:cxn>
                <a:cxn ang="0">
                  <a:pos x="4206" y="928"/>
                </a:cxn>
                <a:cxn ang="0">
                  <a:pos x="4092" y="930"/>
                </a:cxn>
                <a:cxn ang="0">
                  <a:pos x="3974" y="920"/>
                </a:cxn>
                <a:cxn ang="0">
                  <a:pos x="3849" y="902"/>
                </a:cxn>
                <a:cxn ang="0">
                  <a:pos x="3718" y="873"/>
                </a:cxn>
                <a:cxn ang="0">
                  <a:pos x="3582" y="833"/>
                </a:cxn>
                <a:cxn ang="0">
                  <a:pos x="3440" y="780"/>
                </a:cxn>
                <a:cxn ang="0">
                  <a:pos x="3292" y="715"/>
                </a:cxn>
                <a:cxn ang="0">
                  <a:pos x="3216" y="678"/>
                </a:cxn>
                <a:cxn ang="0">
                  <a:pos x="2917" y="531"/>
                </a:cxn>
                <a:cxn ang="0">
                  <a:pos x="2638" y="403"/>
                </a:cxn>
                <a:cxn ang="0">
                  <a:pos x="2377" y="295"/>
                </a:cxn>
                <a:cxn ang="0">
                  <a:pos x="2133" y="206"/>
                </a:cxn>
                <a:cxn ang="0">
                  <a:pos x="1903" y="135"/>
                </a:cxn>
                <a:cxn ang="0">
                  <a:pos x="1688" y="81"/>
                </a:cxn>
                <a:cxn ang="0">
                  <a:pos x="1487" y="43"/>
                </a:cxn>
                <a:cxn ang="0">
                  <a:pos x="1295" y="22"/>
                </a:cxn>
                <a:cxn ang="0">
                  <a:pos x="1115" y="16"/>
                </a:cxn>
                <a:cxn ang="0">
                  <a:pos x="941" y="26"/>
                </a:cxn>
                <a:cxn ang="0">
                  <a:pos x="775" y="48"/>
                </a:cxn>
                <a:cxn ang="0">
                  <a:pos x="615" y="85"/>
                </a:cxn>
                <a:cxn ang="0">
                  <a:pos x="458" y="134"/>
                </a:cxn>
                <a:cxn ang="0">
                  <a:pos x="304" y="195"/>
                </a:cxn>
                <a:cxn ang="0">
                  <a:pos x="153" y="268"/>
                </a:cxn>
                <a:cxn ang="0">
                  <a:pos x="0" y="352"/>
                </a:cxn>
              </a:cxnLst>
              <a:rect l="0" t="0" r="r" b="b"/>
              <a:pathLst>
                <a:path w="5451" h="930">
                  <a:moveTo>
                    <a:pt x="5451" y="0"/>
                  </a:moveTo>
                  <a:lnTo>
                    <a:pt x="5451" y="0"/>
                  </a:lnTo>
                  <a:lnTo>
                    <a:pt x="5444" y="18"/>
                  </a:lnTo>
                  <a:lnTo>
                    <a:pt x="5423" y="63"/>
                  </a:lnTo>
                  <a:lnTo>
                    <a:pt x="5406" y="97"/>
                  </a:lnTo>
                  <a:lnTo>
                    <a:pt x="5386" y="134"/>
                  </a:lnTo>
                  <a:lnTo>
                    <a:pt x="5362" y="177"/>
                  </a:lnTo>
                  <a:lnTo>
                    <a:pt x="5334" y="224"/>
                  </a:lnTo>
                  <a:lnTo>
                    <a:pt x="5301" y="274"/>
                  </a:lnTo>
                  <a:lnTo>
                    <a:pt x="5265" y="326"/>
                  </a:lnTo>
                  <a:lnTo>
                    <a:pt x="5223" y="381"/>
                  </a:lnTo>
                  <a:lnTo>
                    <a:pt x="5179" y="436"/>
                  </a:lnTo>
                  <a:lnTo>
                    <a:pt x="5129" y="491"/>
                  </a:lnTo>
                  <a:lnTo>
                    <a:pt x="5102" y="518"/>
                  </a:lnTo>
                  <a:lnTo>
                    <a:pt x="5075" y="546"/>
                  </a:lnTo>
                  <a:lnTo>
                    <a:pt x="5046" y="573"/>
                  </a:lnTo>
                  <a:lnTo>
                    <a:pt x="5015" y="600"/>
                  </a:lnTo>
                  <a:lnTo>
                    <a:pt x="4983" y="628"/>
                  </a:lnTo>
                  <a:lnTo>
                    <a:pt x="4951" y="654"/>
                  </a:lnTo>
                  <a:lnTo>
                    <a:pt x="4918" y="678"/>
                  </a:lnTo>
                  <a:lnTo>
                    <a:pt x="4883" y="704"/>
                  </a:lnTo>
                  <a:lnTo>
                    <a:pt x="4847" y="726"/>
                  </a:lnTo>
                  <a:lnTo>
                    <a:pt x="4809" y="751"/>
                  </a:lnTo>
                  <a:lnTo>
                    <a:pt x="4771" y="772"/>
                  </a:lnTo>
                  <a:lnTo>
                    <a:pt x="4730" y="793"/>
                  </a:lnTo>
                  <a:lnTo>
                    <a:pt x="4689" y="814"/>
                  </a:lnTo>
                  <a:lnTo>
                    <a:pt x="4647" y="831"/>
                  </a:lnTo>
                  <a:lnTo>
                    <a:pt x="4603" y="849"/>
                  </a:lnTo>
                  <a:lnTo>
                    <a:pt x="4558" y="865"/>
                  </a:lnTo>
                  <a:lnTo>
                    <a:pt x="4512" y="880"/>
                  </a:lnTo>
                  <a:lnTo>
                    <a:pt x="4464" y="891"/>
                  </a:lnTo>
                  <a:lnTo>
                    <a:pt x="4415" y="902"/>
                  </a:lnTo>
                  <a:lnTo>
                    <a:pt x="4365" y="912"/>
                  </a:lnTo>
                  <a:lnTo>
                    <a:pt x="4312" y="920"/>
                  </a:lnTo>
                  <a:lnTo>
                    <a:pt x="4260" y="925"/>
                  </a:lnTo>
                  <a:lnTo>
                    <a:pt x="4206" y="928"/>
                  </a:lnTo>
                  <a:lnTo>
                    <a:pt x="4150" y="930"/>
                  </a:lnTo>
                  <a:lnTo>
                    <a:pt x="4092" y="930"/>
                  </a:lnTo>
                  <a:lnTo>
                    <a:pt x="4033" y="927"/>
                  </a:lnTo>
                  <a:lnTo>
                    <a:pt x="3974" y="920"/>
                  </a:lnTo>
                  <a:lnTo>
                    <a:pt x="3911" y="912"/>
                  </a:lnTo>
                  <a:lnTo>
                    <a:pt x="3849" y="902"/>
                  </a:lnTo>
                  <a:lnTo>
                    <a:pt x="3785" y="889"/>
                  </a:lnTo>
                  <a:lnTo>
                    <a:pt x="3718" y="873"/>
                  </a:lnTo>
                  <a:lnTo>
                    <a:pt x="3652" y="854"/>
                  </a:lnTo>
                  <a:lnTo>
                    <a:pt x="3582" y="833"/>
                  </a:lnTo>
                  <a:lnTo>
                    <a:pt x="3511" y="809"/>
                  </a:lnTo>
                  <a:lnTo>
                    <a:pt x="3440" y="780"/>
                  </a:lnTo>
                  <a:lnTo>
                    <a:pt x="3367" y="749"/>
                  </a:lnTo>
                  <a:lnTo>
                    <a:pt x="3292" y="715"/>
                  </a:lnTo>
                  <a:lnTo>
                    <a:pt x="3216" y="678"/>
                  </a:lnTo>
                  <a:lnTo>
                    <a:pt x="3216" y="678"/>
                  </a:lnTo>
                  <a:lnTo>
                    <a:pt x="3063" y="602"/>
                  </a:lnTo>
                  <a:lnTo>
                    <a:pt x="2917" y="531"/>
                  </a:lnTo>
                  <a:lnTo>
                    <a:pt x="2774" y="465"/>
                  </a:lnTo>
                  <a:lnTo>
                    <a:pt x="2638" y="403"/>
                  </a:lnTo>
                  <a:lnTo>
                    <a:pt x="2505" y="347"/>
                  </a:lnTo>
                  <a:lnTo>
                    <a:pt x="2377" y="295"/>
                  </a:lnTo>
                  <a:lnTo>
                    <a:pt x="2252" y="248"/>
                  </a:lnTo>
                  <a:lnTo>
                    <a:pt x="2133" y="206"/>
                  </a:lnTo>
                  <a:lnTo>
                    <a:pt x="2016" y="168"/>
                  </a:lnTo>
                  <a:lnTo>
                    <a:pt x="1903" y="135"/>
                  </a:lnTo>
                  <a:lnTo>
                    <a:pt x="1795" y="106"/>
                  </a:lnTo>
                  <a:lnTo>
                    <a:pt x="1688" y="81"/>
                  </a:lnTo>
                  <a:lnTo>
                    <a:pt x="1587" y="60"/>
                  </a:lnTo>
                  <a:lnTo>
                    <a:pt x="1487" y="43"/>
                  </a:lnTo>
                  <a:lnTo>
                    <a:pt x="1390" y="30"/>
                  </a:lnTo>
                  <a:lnTo>
                    <a:pt x="1295" y="22"/>
                  </a:lnTo>
                  <a:lnTo>
                    <a:pt x="1204" y="18"/>
                  </a:lnTo>
                  <a:lnTo>
                    <a:pt x="1115" y="16"/>
                  </a:lnTo>
                  <a:lnTo>
                    <a:pt x="1027" y="19"/>
                  </a:lnTo>
                  <a:lnTo>
                    <a:pt x="941" y="26"/>
                  </a:lnTo>
                  <a:lnTo>
                    <a:pt x="858" y="35"/>
                  </a:lnTo>
                  <a:lnTo>
                    <a:pt x="775" y="48"/>
                  </a:lnTo>
                  <a:lnTo>
                    <a:pt x="694" y="64"/>
                  </a:lnTo>
                  <a:lnTo>
                    <a:pt x="615" y="85"/>
                  </a:lnTo>
                  <a:lnTo>
                    <a:pt x="536" y="108"/>
                  </a:lnTo>
                  <a:lnTo>
                    <a:pt x="458" y="134"/>
                  </a:lnTo>
                  <a:lnTo>
                    <a:pt x="382" y="163"/>
                  </a:lnTo>
                  <a:lnTo>
                    <a:pt x="304" y="195"/>
                  </a:lnTo>
                  <a:lnTo>
                    <a:pt x="228" y="231"/>
                  </a:lnTo>
                  <a:lnTo>
                    <a:pt x="153" y="268"/>
                  </a:lnTo>
                  <a:lnTo>
                    <a:pt x="76" y="310"/>
                  </a:lnTo>
                  <a:lnTo>
                    <a:pt x="0" y="35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spcBef>
                  <a:spcPct val="50000"/>
                </a:spcBef>
              </a:pPr>
              <a:endParaRPr lang="ko-KR" altLang="en-US" sz="1000" b="1" dirty="0" smtClean="0">
                <a:solidFill>
                  <a:srgbClr val="000000"/>
                </a:solidFill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7448" name="Freeform 88"/>
            <p:cNvSpPr>
              <a:spLocks/>
            </p:cNvSpPr>
            <p:nvPr/>
          </p:nvSpPr>
          <p:spPr bwMode="auto">
            <a:xfrm>
              <a:off x="893" y="1169"/>
              <a:ext cx="5447" cy="482"/>
            </a:xfrm>
            <a:custGeom>
              <a:avLst/>
              <a:gdLst/>
              <a:ahLst/>
              <a:cxnLst>
                <a:cxn ang="0">
                  <a:pos x="5447" y="0"/>
                </a:cxn>
                <a:cxn ang="0">
                  <a:pos x="5419" y="64"/>
                </a:cxn>
                <a:cxn ang="0">
                  <a:pos x="5383" y="137"/>
                </a:cxn>
                <a:cxn ang="0">
                  <a:pos x="5332" y="227"/>
                </a:cxn>
                <a:cxn ang="0">
                  <a:pos x="5265" y="332"/>
                </a:cxn>
                <a:cxn ang="0">
                  <a:pos x="5180" y="444"/>
                </a:cxn>
                <a:cxn ang="0">
                  <a:pos x="5105" y="529"/>
                </a:cxn>
                <a:cxn ang="0">
                  <a:pos x="5048" y="586"/>
                </a:cxn>
                <a:cxn ang="0">
                  <a:pos x="4989" y="641"/>
                </a:cxn>
                <a:cxn ang="0">
                  <a:pos x="4923" y="692"/>
                </a:cxn>
                <a:cxn ang="0">
                  <a:pos x="4853" y="744"/>
                </a:cxn>
                <a:cxn ang="0">
                  <a:pos x="4778" y="791"/>
                </a:cxn>
                <a:cxn ang="0">
                  <a:pos x="4697" y="833"/>
                </a:cxn>
                <a:cxn ang="0">
                  <a:pos x="4611" y="870"/>
                </a:cxn>
                <a:cxn ang="0">
                  <a:pos x="4521" y="902"/>
                </a:cxn>
                <a:cxn ang="0">
                  <a:pos x="4424" y="928"/>
                </a:cxn>
                <a:cxn ang="0">
                  <a:pos x="4322" y="947"/>
                </a:cxn>
                <a:cxn ang="0">
                  <a:pos x="4214" y="959"/>
                </a:cxn>
                <a:cxn ang="0">
                  <a:pos x="4102" y="962"/>
                </a:cxn>
                <a:cxn ang="0">
                  <a:pos x="3982" y="956"/>
                </a:cxn>
                <a:cxn ang="0">
                  <a:pos x="3857" y="939"/>
                </a:cxn>
                <a:cxn ang="0">
                  <a:pos x="3727" y="914"/>
                </a:cxn>
                <a:cxn ang="0">
                  <a:pos x="3591" y="875"/>
                </a:cxn>
                <a:cxn ang="0">
                  <a:pos x="3448" y="825"/>
                </a:cxn>
                <a:cxn ang="0">
                  <a:pos x="3298" y="763"/>
                </a:cxn>
                <a:cxn ang="0">
                  <a:pos x="3221" y="726"/>
                </a:cxn>
                <a:cxn ang="0">
                  <a:pos x="2920" y="586"/>
                </a:cxn>
                <a:cxn ang="0">
                  <a:pos x="2640" y="463"/>
                </a:cxn>
                <a:cxn ang="0">
                  <a:pos x="2376" y="360"/>
                </a:cxn>
                <a:cxn ang="0">
                  <a:pos x="2131" y="276"/>
                </a:cxn>
                <a:cxn ang="0">
                  <a:pos x="1901" y="208"/>
                </a:cxn>
                <a:cxn ang="0">
                  <a:pos x="1686" y="158"/>
                </a:cxn>
                <a:cxn ang="0">
                  <a:pos x="1483" y="124"/>
                </a:cxn>
                <a:cxn ang="0">
                  <a:pos x="1291" y="108"/>
                </a:cxn>
                <a:cxn ang="0">
                  <a:pos x="1111" y="105"/>
                </a:cxn>
                <a:cxn ang="0">
                  <a:pos x="937" y="118"/>
                </a:cxn>
                <a:cxn ang="0">
                  <a:pos x="772" y="143"/>
                </a:cxn>
                <a:cxn ang="0">
                  <a:pos x="612" y="184"/>
                </a:cxn>
                <a:cxn ang="0">
                  <a:pos x="457" y="237"/>
                </a:cxn>
                <a:cxn ang="0">
                  <a:pos x="303" y="302"/>
                </a:cxn>
                <a:cxn ang="0">
                  <a:pos x="151" y="378"/>
                </a:cxn>
                <a:cxn ang="0">
                  <a:pos x="0" y="465"/>
                </a:cxn>
              </a:cxnLst>
              <a:rect l="0" t="0" r="r" b="b"/>
              <a:pathLst>
                <a:path w="5447" h="962">
                  <a:moveTo>
                    <a:pt x="5447" y="0"/>
                  </a:moveTo>
                  <a:lnTo>
                    <a:pt x="5447" y="0"/>
                  </a:lnTo>
                  <a:lnTo>
                    <a:pt x="5440" y="17"/>
                  </a:lnTo>
                  <a:lnTo>
                    <a:pt x="5419" y="64"/>
                  </a:lnTo>
                  <a:lnTo>
                    <a:pt x="5402" y="98"/>
                  </a:lnTo>
                  <a:lnTo>
                    <a:pt x="5383" y="137"/>
                  </a:lnTo>
                  <a:lnTo>
                    <a:pt x="5359" y="181"/>
                  </a:lnTo>
                  <a:lnTo>
                    <a:pt x="5332" y="227"/>
                  </a:lnTo>
                  <a:lnTo>
                    <a:pt x="5300" y="279"/>
                  </a:lnTo>
                  <a:lnTo>
                    <a:pt x="5265" y="332"/>
                  </a:lnTo>
                  <a:lnTo>
                    <a:pt x="5225" y="387"/>
                  </a:lnTo>
                  <a:lnTo>
                    <a:pt x="5180" y="444"/>
                  </a:lnTo>
                  <a:lnTo>
                    <a:pt x="5130" y="500"/>
                  </a:lnTo>
                  <a:lnTo>
                    <a:pt x="5105" y="529"/>
                  </a:lnTo>
                  <a:lnTo>
                    <a:pt x="5078" y="557"/>
                  </a:lnTo>
                  <a:lnTo>
                    <a:pt x="5048" y="586"/>
                  </a:lnTo>
                  <a:lnTo>
                    <a:pt x="5019" y="613"/>
                  </a:lnTo>
                  <a:lnTo>
                    <a:pt x="4989" y="641"/>
                  </a:lnTo>
                  <a:lnTo>
                    <a:pt x="4957" y="667"/>
                  </a:lnTo>
                  <a:lnTo>
                    <a:pt x="4923" y="692"/>
                  </a:lnTo>
                  <a:lnTo>
                    <a:pt x="4889" y="718"/>
                  </a:lnTo>
                  <a:lnTo>
                    <a:pt x="4853" y="744"/>
                  </a:lnTo>
                  <a:lnTo>
                    <a:pt x="4815" y="767"/>
                  </a:lnTo>
                  <a:lnTo>
                    <a:pt x="4778" y="791"/>
                  </a:lnTo>
                  <a:lnTo>
                    <a:pt x="4737" y="812"/>
                  </a:lnTo>
                  <a:lnTo>
                    <a:pt x="4697" y="833"/>
                  </a:lnTo>
                  <a:lnTo>
                    <a:pt x="4654" y="852"/>
                  </a:lnTo>
                  <a:lnTo>
                    <a:pt x="4611" y="870"/>
                  </a:lnTo>
                  <a:lnTo>
                    <a:pt x="4567" y="888"/>
                  </a:lnTo>
                  <a:lnTo>
                    <a:pt x="4521" y="902"/>
                  </a:lnTo>
                  <a:lnTo>
                    <a:pt x="4472" y="917"/>
                  </a:lnTo>
                  <a:lnTo>
                    <a:pt x="4424" y="928"/>
                  </a:lnTo>
                  <a:lnTo>
                    <a:pt x="4374" y="939"/>
                  </a:lnTo>
                  <a:lnTo>
                    <a:pt x="4322" y="947"/>
                  </a:lnTo>
                  <a:lnTo>
                    <a:pt x="4270" y="954"/>
                  </a:lnTo>
                  <a:lnTo>
                    <a:pt x="4214" y="959"/>
                  </a:lnTo>
                  <a:lnTo>
                    <a:pt x="4158" y="962"/>
                  </a:lnTo>
                  <a:lnTo>
                    <a:pt x="4102" y="962"/>
                  </a:lnTo>
                  <a:lnTo>
                    <a:pt x="4043" y="960"/>
                  </a:lnTo>
                  <a:lnTo>
                    <a:pt x="3982" y="956"/>
                  </a:lnTo>
                  <a:lnTo>
                    <a:pt x="3921" y="949"/>
                  </a:lnTo>
                  <a:lnTo>
                    <a:pt x="3857" y="939"/>
                  </a:lnTo>
                  <a:lnTo>
                    <a:pt x="3793" y="928"/>
                  </a:lnTo>
                  <a:lnTo>
                    <a:pt x="3727" y="914"/>
                  </a:lnTo>
                  <a:lnTo>
                    <a:pt x="3659" y="896"/>
                  </a:lnTo>
                  <a:lnTo>
                    <a:pt x="3591" y="875"/>
                  </a:lnTo>
                  <a:lnTo>
                    <a:pt x="3520" y="852"/>
                  </a:lnTo>
                  <a:lnTo>
                    <a:pt x="3448" y="825"/>
                  </a:lnTo>
                  <a:lnTo>
                    <a:pt x="3373" y="796"/>
                  </a:lnTo>
                  <a:lnTo>
                    <a:pt x="3298" y="763"/>
                  </a:lnTo>
                  <a:lnTo>
                    <a:pt x="3221" y="726"/>
                  </a:lnTo>
                  <a:lnTo>
                    <a:pt x="3221" y="726"/>
                  </a:lnTo>
                  <a:lnTo>
                    <a:pt x="3067" y="654"/>
                  </a:lnTo>
                  <a:lnTo>
                    <a:pt x="2920" y="586"/>
                  </a:lnTo>
                  <a:lnTo>
                    <a:pt x="2777" y="521"/>
                  </a:lnTo>
                  <a:lnTo>
                    <a:pt x="2640" y="463"/>
                  </a:lnTo>
                  <a:lnTo>
                    <a:pt x="2505" y="410"/>
                  </a:lnTo>
                  <a:lnTo>
                    <a:pt x="2376" y="360"/>
                  </a:lnTo>
                  <a:lnTo>
                    <a:pt x="2252" y="315"/>
                  </a:lnTo>
                  <a:lnTo>
                    <a:pt x="2131" y="276"/>
                  </a:lnTo>
                  <a:lnTo>
                    <a:pt x="2015" y="240"/>
                  </a:lnTo>
                  <a:lnTo>
                    <a:pt x="1901" y="208"/>
                  </a:lnTo>
                  <a:lnTo>
                    <a:pt x="1791" y="181"/>
                  </a:lnTo>
                  <a:lnTo>
                    <a:pt x="1686" y="158"/>
                  </a:lnTo>
                  <a:lnTo>
                    <a:pt x="1583" y="140"/>
                  </a:lnTo>
                  <a:lnTo>
                    <a:pt x="1483" y="124"/>
                  </a:lnTo>
                  <a:lnTo>
                    <a:pt x="1386" y="114"/>
                  </a:lnTo>
                  <a:lnTo>
                    <a:pt x="1291" y="108"/>
                  </a:lnTo>
                  <a:lnTo>
                    <a:pt x="1200" y="105"/>
                  </a:lnTo>
                  <a:lnTo>
                    <a:pt x="1111" y="105"/>
                  </a:lnTo>
                  <a:lnTo>
                    <a:pt x="1023" y="109"/>
                  </a:lnTo>
                  <a:lnTo>
                    <a:pt x="937" y="118"/>
                  </a:lnTo>
                  <a:lnTo>
                    <a:pt x="854" y="129"/>
                  </a:lnTo>
                  <a:lnTo>
                    <a:pt x="772" y="143"/>
                  </a:lnTo>
                  <a:lnTo>
                    <a:pt x="692" y="163"/>
                  </a:lnTo>
                  <a:lnTo>
                    <a:pt x="612" y="184"/>
                  </a:lnTo>
                  <a:lnTo>
                    <a:pt x="533" y="208"/>
                  </a:lnTo>
                  <a:lnTo>
                    <a:pt x="457" y="237"/>
                  </a:lnTo>
                  <a:lnTo>
                    <a:pt x="379" y="268"/>
                  </a:lnTo>
                  <a:lnTo>
                    <a:pt x="303" y="302"/>
                  </a:lnTo>
                  <a:lnTo>
                    <a:pt x="228" y="339"/>
                  </a:lnTo>
                  <a:lnTo>
                    <a:pt x="151" y="378"/>
                  </a:lnTo>
                  <a:lnTo>
                    <a:pt x="76" y="419"/>
                  </a:lnTo>
                  <a:lnTo>
                    <a:pt x="0" y="465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spcBef>
                  <a:spcPct val="50000"/>
                </a:spcBef>
              </a:pPr>
              <a:endParaRPr lang="ko-KR" altLang="en-US" sz="1000" b="1" dirty="0" smtClean="0">
                <a:solidFill>
                  <a:srgbClr val="000000"/>
                </a:solidFill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7449" name="Freeform 89"/>
            <p:cNvSpPr>
              <a:spLocks/>
            </p:cNvSpPr>
            <p:nvPr/>
          </p:nvSpPr>
          <p:spPr bwMode="auto">
            <a:xfrm>
              <a:off x="925" y="1141"/>
              <a:ext cx="5439" cy="497"/>
            </a:xfrm>
            <a:custGeom>
              <a:avLst/>
              <a:gdLst/>
              <a:ahLst/>
              <a:cxnLst>
                <a:cxn ang="0">
                  <a:pos x="5439" y="0"/>
                </a:cxn>
                <a:cxn ang="0">
                  <a:pos x="5412" y="65"/>
                </a:cxn>
                <a:cxn ang="0">
                  <a:pos x="5377" y="137"/>
                </a:cxn>
                <a:cxn ang="0">
                  <a:pos x="5327" y="231"/>
                </a:cxn>
                <a:cxn ang="0">
                  <a:pos x="5261" y="336"/>
                </a:cxn>
                <a:cxn ang="0">
                  <a:pos x="5179" y="451"/>
                </a:cxn>
                <a:cxn ang="0">
                  <a:pos x="5104" y="538"/>
                </a:cxn>
                <a:cxn ang="0">
                  <a:pos x="5050" y="596"/>
                </a:cxn>
                <a:cxn ang="0">
                  <a:pos x="4990" y="652"/>
                </a:cxn>
                <a:cxn ang="0">
                  <a:pos x="4925" y="706"/>
                </a:cxn>
                <a:cxn ang="0">
                  <a:pos x="4855" y="759"/>
                </a:cxn>
                <a:cxn ang="0">
                  <a:pos x="4780" y="808"/>
                </a:cxn>
                <a:cxn ang="0">
                  <a:pos x="4701" y="851"/>
                </a:cxn>
                <a:cxn ang="0">
                  <a:pos x="4617" y="891"/>
                </a:cxn>
                <a:cxn ang="0">
                  <a:pos x="4526" y="925"/>
                </a:cxn>
                <a:cxn ang="0">
                  <a:pos x="4429" y="953"/>
                </a:cxn>
                <a:cxn ang="0">
                  <a:pos x="4328" y="975"/>
                </a:cxn>
                <a:cxn ang="0">
                  <a:pos x="4221" y="988"/>
                </a:cxn>
                <a:cxn ang="0">
                  <a:pos x="4108" y="993"/>
                </a:cxn>
                <a:cxn ang="0">
                  <a:pos x="3989" y="990"/>
                </a:cxn>
                <a:cxn ang="0">
                  <a:pos x="3864" y="975"/>
                </a:cxn>
                <a:cxn ang="0">
                  <a:pos x="3732" y="951"/>
                </a:cxn>
                <a:cxn ang="0">
                  <a:pos x="3595" y="917"/>
                </a:cxn>
                <a:cxn ang="0">
                  <a:pos x="3452" y="869"/>
                </a:cxn>
                <a:cxn ang="0">
                  <a:pos x="3302" y="809"/>
                </a:cxn>
                <a:cxn ang="0">
                  <a:pos x="3224" y="775"/>
                </a:cxn>
                <a:cxn ang="0">
                  <a:pos x="2921" y="638"/>
                </a:cxn>
                <a:cxn ang="0">
                  <a:pos x="2638" y="522"/>
                </a:cxn>
                <a:cxn ang="0">
                  <a:pos x="2374" y="423"/>
                </a:cxn>
                <a:cxn ang="0">
                  <a:pos x="2127" y="342"/>
                </a:cxn>
                <a:cxn ang="0">
                  <a:pos x="1897" y="281"/>
                </a:cxn>
                <a:cxn ang="0">
                  <a:pos x="1680" y="234"/>
                </a:cxn>
                <a:cxn ang="0">
                  <a:pos x="1477" y="205"/>
                </a:cxn>
                <a:cxn ang="0">
                  <a:pos x="1286" y="191"/>
                </a:cxn>
                <a:cxn ang="0">
                  <a:pos x="1104" y="192"/>
                </a:cxn>
                <a:cxn ang="0">
                  <a:pos x="932" y="208"/>
                </a:cxn>
                <a:cxn ang="0">
                  <a:pos x="766" y="239"/>
                </a:cxn>
                <a:cxn ang="0">
                  <a:pos x="607" y="283"/>
                </a:cxn>
                <a:cxn ang="0">
                  <a:pos x="453" y="338"/>
                </a:cxn>
                <a:cxn ang="0">
                  <a:pos x="300" y="407"/>
                </a:cxn>
                <a:cxn ang="0">
                  <a:pos x="150" y="486"/>
                </a:cxn>
                <a:cxn ang="0">
                  <a:pos x="0" y="578"/>
                </a:cxn>
              </a:cxnLst>
              <a:rect l="0" t="0" r="r" b="b"/>
              <a:pathLst>
                <a:path w="5439" h="993">
                  <a:moveTo>
                    <a:pt x="5439" y="0"/>
                  </a:moveTo>
                  <a:lnTo>
                    <a:pt x="5439" y="0"/>
                  </a:lnTo>
                  <a:lnTo>
                    <a:pt x="5432" y="18"/>
                  </a:lnTo>
                  <a:lnTo>
                    <a:pt x="5412" y="65"/>
                  </a:lnTo>
                  <a:lnTo>
                    <a:pt x="5397" y="99"/>
                  </a:lnTo>
                  <a:lnTo>
                    <a:pt x="5377" y="137"/>
                  </a:lnTo>
                  <a:lnTo>
                    <a:pt x="5354" y="183"/>
                  </a:lnTo>
                  <a:lnTo>
                    <a:pt x="5327" y="231"/>
                  </a:lnTo>
                  <a:lnTo>
                    <a:pt x="5297" y="283"/>
                  </a:lnTo>
                  <a:lnTo>
                    <a:pt x="5261" y="336"/>
                  </a:lnTo>
                  <a:lnTo>
                    <a:pt x="5222" y="393"/>
                  </a:lnTo>
                  <a:lnTo>
                    <a:pt x="5179" y="451"/>
                  </a:lnTo>
                  <a:lnTo>
                    <a:pt x="5130" y="509"/>
                  </a:lnTo>
                  <a:lnTo>
                    <a:pt x="5104" y="538"/>
                  </a:lnTo>
                  <a:lnTo>
                    <a:pt x="5078" y="567"/>
                  </a:lnTo>
                  <a:lnTo>
                    <a:pt x="5050" y="596"/>
                  </a:lnTo>
                  <a:lnTo>
                    <a:pt x="5021" y="623"/>
                  </a:lnTo>
                  <a:lnTo>
                    <a:pt x="4990" y="652"/>
                  </a:lnTo>
                  <a:lnTo>
                    <a:pt x="4958" y="680"/>
                  </a:lnTo>
                  <a:lnTo>
                    <a:pt x="4925" y="706"/>
                  </a:lnTo>
                  <a:lnTo>
                    <a:pt x="4891" y="733"/>
                  </a:lnTo>
                  <a:lnTo>
                    <a:pt x="4855" y="759"/>
                  </a:lnTo>
                  <a:lnTo>
                    <a:pt x="4819" y="783"/>
                  </a:lnTo>
                  <a:lnTo>
                    <a:pt x="4780" y="808"/>
                  </a:lnTo>
                  <a:lnTo>
                    <a:pt x="4742" y="830"/>
                  </a:lnTo>
                  <a:lnTo>
                    <a:pt x="4701" y="851"/>
                  </a:lnTo>
                  <a:lnTo>
                    <a:pt x="4660" y="872"/>
                  </a:lnTo>
                  <a:lnTo>
                    <a:pt x="4617" y="891"/>
                  </a:lnTo>
                  <a:lnTo>
                    <a:pt x="4572" y="909"/>
                  </a:lnTo>
                  <a:lnTo>
                    <a:pt x="4526" y="925"/>
                  </a:lnTo>
                  <a:lnTo>
                    <a:pt x="4479" y="940"/>
                  </a:lnTo>
                  <a:lnTo>
                    <a:pt x="4429" y="953"/>
                  </a:lnTo>
                  <a:lnTo>
                    <a:pt x="4379" y="966"/>
                  </a:lnTo>
                  <a:lnTo>
                    <a:pt x="4328" y="975"/>
                  </a:lnTo>
                  <a:lnTo>
                    <a:pt x="4275" y="982"/>
                  </a:lnTo>
                  <a:lnTo>
                    <a:pt x="4221" y="988"/>
                  </a:lnTo>
                  <a:lnTo>
                    <a:pt x="4165" y="992"/>
                  </a:lnTo>
                  <a:lnTo>
                    <a:pt x="4108" y="993"/>
                  </a:lnTo>
                  <a:lnTo>
                    <a:pt x="4049" y="993"/>
                  </a:lnTo>
                  <a:lnTo>
                    <a:pt x="3989" y="990"/>
                  </a:lnTo>
                  <a:lnTo>
                    <a:pt x="3927" y="984"/>
                  </a:lnTo>
                  <a:lnTo>
                    <a:pt x="3864" y="975"/>
                  </a:lnTo>
                  <a:lnTo>
                    <a:pt x="3799" y="966"/>
                  </a:lnTo>
                  <a:lnTo>
                    <a:pt x="3732" y="951"/>
                  </a:lnTo>
                  <a:lnTo>
                    <a:pt x="3666" y="935"/>
                  </a:lnTo>
                  <a:lnTo>
                    <a:pt x="3595" y="917"/>
                  </a:lnTo>
                  <a:lnTo>
                    <a:pt x="3524" y="895"/>
                  </a:lnTo>
                  <a:lnTo>
                    <a:pt x="3452" y="869"/>
                  </a:lnTo>
                  <a:lnTo>
                    <a:pt x="3377" y="841"/>
                  </a:lnTo>
                  <a:lnTo>
                    <a:pt x="3302" y="809"/>
                  </a:lnTo>
                  <a:lnTo>
                    <a:pt x="3224" y="775"/>
                  </a:lnTo>
                  <a:lnTo>
                    <a:pt x="3224" y="775"/>
                  </a:lnTo>
                  <a:lnTo>
                    <a:pt x="3070" y="704"/>
                  </a:lnTo>
                  <a:lnTo>
                    <a:pt x="2921" y="638"/>
                  </a:lnTo>
                  <a:lnTo>
                    <a:pt x="2777" y="578"/>
                  </a:lnTo>
                  <a:lnTo>
                    <a:pt x="2638" y="522"/>
                  </a:lnTo>
                  <a:lnTo>
                    <a:pt x="2503" y="470"/>
                  </a:lnTo>
                  <a:lnTo>
                    <a:pt x="2374" y="423"/>
                  </a:lnTo>
                  <a:lnTo>
                    <a:pt x="2249" y="381"/>
                  </a:lnTo>
                  <a:lnTo>
                    <a:pt x="2127" y="342"/>
                  </a:lnTo>
                  <a:lnTo>
                    <a:pt x="2010" y="310"/>
                  </a:lnTo>
                  <a:lnTo>
                    <a:pt x="1897" y="281"/>
                  </a:lnTo>
                  <a:lnTo>
                    <a:pt x="1787" y="255"/>
                  </a:lnTo>
                  <a:lnTo>
                    <a:pt x="1680" y="234"/>
                  </a:lnTo>
                  <a:lnTo>
                    <a:pt x="1577" y="218"/>
                  </a:lnTo>
                  <a:lnTo>
                    <a:pt x="1477" y="205"/>
                  </a:lnTo>
                  <a:lnTo>
                    <a:pt x="1380" y="197"/>
                  </a:lnTo>
                  <a:lnTo>
                    <a:pt x="1286" y="191"/>
                  </a:lnTo>
                  <a:lnTo>
                    <a:pt x="1194" y="191"/>
                  </a:lnTo>
                  <a:lnTo>
                    <a:pt x="1104" y="192"/>
                  </a:lnTo>
                  <a:lnTo>
                    <a:pt x="1018" y="199"/>
                  </a:lnTo>
                  <a:lnTo>
                    <a:pt x="932" y="208"/>
                  </a:lnTo>
                  <a:lnTo>
                    <a:pt x="848" y="221"/>
                  </a:lnTo>
                  <a:lnTo>
                    <a:pt x="766" y="239"/>
                  </a:lnTo>
                  <a:lnTo>
                    <a:pt x="686" y="259"/>
                  </a:lnTo>
                  <a:lnTo>
                    <a:pt x="607" y="283"/>
                  </a:lnTo>
                  <a:lnTo>
                    <a:pt x="529" y="309"/>
                  </a:lnTo>
                  <a:lnTo>
                    <a:pt x="453" y="338"/>
                  </a:lnTo>
                  <a:lnTo>
                    <a:pt x="376" y="372"/>
                  </a:lnTo>
                  <a:lnTo>
                    <a:pt x="300" y="407"/>
                  </a:lnTo>
                  <a:lnTo>
                    <a:pt x="225" y="446"/>
                  </a:lnTo>
                  <a:lnTo>
                    <a:pt x="150" y="486"/>
                  </a:lnTo>
                  <a:lnTo>
                    <a:pt x="75" y="531"/>
                  </a:lnTo>
                  <a:lnTo>
                    <a:pt x="0" y="57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spcBef>
                  <a:spcPct val="50000"/>
                </a:spcBef>
              </a:pPr>
              <a:endParaRPr lang="ko-KR" altLang="en-US" sz="1000" b="1" dirty="0" smtClean="0">
                <a:solidFill>
                  <a:srgbClr val="000000"/>
                </a:solidFill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7450" name="Freeform 90"/>
            <p:cNvSpPr>
              <a:spLocks/>
            </p:cNvSpPr>
            <p:nvPr/>
          </p:nvSpPr>
          <p:spPr bwMode="auto">
            <a:xfrm>
              <a:off x="958" y="1112"/>
              <a:ext cx="5429" cy="513"/>
            </a:xfrm>
            <a:custGeom>
              <a:avLst/>
              <a:gdLst/>
              <a:ahLst/>
              <a:cxnLst>
                <a:cxn ang="0">
                  <a:pos x="5429" y="0"/>
                </a:cxn>
                <a:cxn ang="0">
                  <a:pos x="5403" y="66"/>
                </a:cxn>
                <a:cxn ang="0">
                  <a:pos x="5369" y="141"/>
                </a:cxn>
                <a:cxn ang="0">
                  <a:pos x="5321" y="234"/>
                </a:cxn>
                <a:cxn ang="0">
                  <a:pos x="5257" y="342"/>
                </a:cxn>
                <a:cxn ang="0">
                  <a:pos x="5176" y="459"/>
                </a:cxn>
                <a:cxn ang="0">
                  <a:pos x="5103" y="547"/>
                </a:cxn>
                <a:cxn ang="0">
                  <a:pos x="5049" y="607"/>
                </a:cxn>
                <a:cxn ang="0">
                  <a:pos x="4990" y="665"/>
                </a:cxn>
                <a:cxn ang="0">
                  <a:pos x="4927" y="720"/>
                </a:cxn>
                <a:cxn ang="0">
                  <a:pos x="4857" y="775"/>
                </a:cxn>
                <a:cxn ang="0">
                  <a:pos x="4784" y="825"/>
                </a:cxn>
                <a:cxn ang="0">
                  <a:pos x="4704" y="870"/>
                </a:cxn>
                <a:cxn ang="0">
                  <a:pos x="4620" y="912"/>
                </a:cxn>
                <a:cxn ang="0">
                  <a:pos x="4531" y="949"/>
                </a:cxn>
                <a:cxn ang="0">
                  <a:pos x="4435" y="979"/>
                </a:cxn>
                <a:cxn ang="0">
                  <a:pos x="4334" y="1003"/>
                </a:cxn>
                <a:cxn ang="0">
                  <a:pos x="4227" y="1017"/>
                </a:cxn>
                <a:cxn ang="0">
                  <a:pos x="4114" y="1025"/>
                </a:cxn>
                <a:cxn ang="0">
                  <a:pos x="3995" y="1024"/>
                </a:cxn>
                <a:cxn ang="0">
                  <a:pos x="3870" y="1012"/>
                </a:cxn>
                <a:cxn ang="0">
                  <a:pos x="3738" y="991"/>
                </a:cxn>
                <a:cxn ang="0">
                  <a:pos x="3601" y="959"/>
                </a:cxn>
                <a:cxn ang="0">
                  <a:pos x="3456" y="914"/>
                </a:cxn>
                <a:cxn ang="0">
                  <a:pos x="3305" y="857"/>
                </a:cxn>
                <a:cxn ang="0">
                  <a:pos x="3227" y="824"/>
                </a:cxn>
                <a:cxn ang="0">
                  <a:pos x="2922" y="693"/>
                </a:cxn>
                <a:cxn ang="0">
                  <a:pos x="2637" y="581"/>
                </a:cxn>
                <a:cxn ang="0">
                  <a:pos x="2372" y="488"/>
                </a:cxn>
                <a:cxn ang="0">
                  <a:pos x="2123" y="412"/>
                </a:cxn>
                <a:cxn ang="0">
                  <a:pos x="1891" y="354"/>
                </a:cxn>
                <a:cxn ang="0">
                  <a:pos x="1675" y="313"/>
                </a:cxn>
                <a:cxn ang="0">
                  <a:pos x="1472" y="287"/>
                </a:cxn>
                <a:cxn ang="0">
                  <a:pos x="1281" y="278"/>
                </a:cxn>
                <a:cxn ang="0">
                  <a:pos x="1099" y="283"/>
                </a:cxn>
                <a:cxn ang="0">
                  <a:pos x="926" y="302"/>
                </a:cxn>
                <a:cxn ang="0">
                  <a:pos x="761" y="336"/>
                </a:cxn>
                <a:cxn ang="0">
                  <a:pos x="603" y="383"/>
                </a:cxn>
                <a:cxn ang="0">
                  <a:pos x="449" y="441"/>
                </a:cxn>
                <a:cxn ang="0">
                  <a:pos x="298" y="514"/>
                </a:cxn>
                <a:cxn ang="0">
                  <a:pos x="149" y="596"/>
                </a:cxn>
                <a:cxn ang="0">
                  <a:pos x="0" y="691"/>
                </a:cxn>
              </a:cxnLst>
              <a:rect l="0" t="0" r="r" b="b"/>
              <a:pathLst>
                <a:path w="5429" h="1025">
                  <a:moveTo>
                    <a:pt x="5429" y="0"/>
                  </a:moveTo>
                  <a:lnTo>
                    <a:pt x="5429" y="0"/>
                  </a:lnTo>
                  <a:lnTo>
                    <a:pt x="5422" y="18"/>
                  </a:lnTo>
                  <a:lnTo>
                    <a:pt x="5403" y="66"/>
                  </a:lnTo>
                  <a:lnTo>
                    <a:pt x="5389" y="100"/>
                  </a:lnTo>
                  <a:lnTo>
                    <a:pt x="5369" y="141"/>
                  </a:lnTo>
                  <a:lnTo>
                    <a:pt x="5347" y="186"/>
                  </a:lnTo>
                  <a:lnTo>
                    <a:pt x="5321" y="234"/>
                  </a:lnTo>
                  <a:lnTo>
                    <a:pt x="5292" y="287"/>
                  </a:lnTo>
                  <a:lnTo>
                    <a:pt x="5257" y="342"/>
                  </a:lnTo>
                  <a:lnTo>
                    <a:pt x="5218" y="399"/>
                  </a:lnTo>
                  <a:lnTo>
                    <a:pt x="5176" y="459"/>
                  </a:lnTo>
                  <a:lnTo>
                    <a:pt x="5129" y="518"/>
                  </a:lnTo>
                  <a:lnTo>
                    <a:pt x="5103" y="547"/>
                  </a:lnTo>
                  <a:lnTo>
                    <a:pt x="5076" y="576"/>
                  </a:lnTo>
                  <a:lnTo>
                    <a:pt x="5049" y="607"/>
                  </a:lnTo>
                  <a:lnTo>
                    <a:pt x="5021" y="636"/>
                  </a:lnTo>
                  <a:lnTo>
                    <a:pt x="4990" y="665"/>
                  </a:lnTo>
                  <a:lnTo>
                    <a:pt x="4958" y="693"/>
                  </a:lnTo>
                  <a:lnTo>
                    <a:pt x="4927" y="720"/>
                  </a:lnTo>
                  <a:lnTo>
                    <a:pt x="4893" y="748"/>
                  </a:lnTo>
                  <a:lnTo>
                    <a:pt x="4857" y="775"/>
                  </a:lnTo>
                  <a:lnTo>
                    <a:pt x="4821" y="799"/>
                  </a:lnTo>
                  <a:lnTo>
                    <a:pt x="4784" y="825"/>
                  </a:lnTo>
                  <a:lnTo>
                    <a:pt x="4745" y="848"/>
                  </a:lnTo>
                  <a:lnTo>
                    <a:pt x="4704" y="870"/>
                  </a:lnTo>
                  <a:lnTo>
                    <a:pt x="4663" y="893"/>
                  </a:lnTo>
                  <a:lnTo>
                    <a:pt x="4620" y="912"/>
                  </a:lnTo>
                  <a:lnTo>
                    <a:pt x="4577" y="932"/>
                  </a:lnTo>
                  <a:lnTo>
                    <a:pt x="4531" y="949"/>
                  </a:lnTo>
                  <a:lnTo>
                    <a:pt x="4484" y="964"/>
                  </a:lnTo>
                  <a:lnTo>
                    <a:pt x="4435" y="979"/>
                  </a:lnTo>
                  <a:lnTo>
                    <a:pt x="4385" y="991"/>
                  </a:lnTo>
                  <a:lnTo>
                    <a:pt x="4334" y="1003"/>
                  </a:lnTo>
                  <a:lnTo>
                    <a:pt x="4281" y="1011"/>
                  </a:lnTo>
                  <a:lnTo>
                    <a:pt x="4227" y="1017"/>
                  </a:lnTo>
                  <a:lnTo>
                    <a:pt x="4171" y="1022"/>
                  </a:lnTo>
                  <a:lnTo>
                    <a:pt x="4114" y="1025"/>
                  </a:lnTo>
                  <a:lnTo>
                    <a:pt x="4055" y="1025"/>
                  </a:lnTo>
                  <a:lnTo>
                    <a:pt x="3995" y="1024"/>
                  </a:lnTo>
                  <a:lnTo>
                    <a:pt x="3932" y="1021"/>
                  </a:lnTo>
                  <a:lnTo>
                    <a:pt x="3870" y="1012"/>
                  </a:lnTo>
                  <a:lnTo>
                    <a:pt x="3805" y="1004"/>
                  </a:lnTo>
                  <a:lnTo>
                    <a:pt x="3738" y="991"/>
                  </a:lnTo>
                  <a:lnTo>
                    <a:pt x="3670" y="977"/>
                  </a:lnTo>
                  <a:lnTo>
                    <a:pt x="3601" y="959"/>
                  </a:lnTo>
                  <a:lnTo>
                    <a:pt x="3528" y="938"/>
                  </a:lnTo>
                  <a:lnTo>
                    <a:pt x="3456" y="914"/>
                  </a:lnTo>
                  <a:lnTo>
                    <a:pt x="3381" y="888"/>
                  </a:lnTo>
                  <a:lnTo>
                    <a:pt x="3305" y="857"/>
                  </a:lnTo>
                  <a:lnTo>
                    <a:pt x="3227" y="824"/>
                  </a:lnTo>
                  <a:lnTo>
                    <a:pt x="3227" y="824"/>
                  </a:lnTo>
                  <a:lnTo>
                    <a:pt x="3072" y="756"/>
                  </a:lnTo>
                  <a:lnTo>
                    <a:pt x="2922" y="693"/>
                  </a:lnTo>
                  <a:lnTo>
                    <a:pt x="2777" y="635"/>
                  </a:lnTo>
                  <a:lnTo>
                    <a:pt x="2637" y="581"/>
                  </a:lnTo>
                  <a:lnTo>
                    <a:pt x="2502" y="533"/>
                  </a:lnTo>
                  <a:lnTo>
                    <a:pt x="2372" y="488"/>
                  </a:lnTo>
                  <a:lnTo>
                    <a:pt x="2245" y="447"/>
                  </a:lnTo>
                  <a:lnTo>
                    <a:pt x="2123" y="412"/>
                  </a:lnTo>
                  <a:lnTo>
                    <a:pt x="2005" y="381"/>
                  </a:lnTo>
                  <a:lnTo>
                    <a:pt x="1891" y="354"/>
                  </a:lnTo>
                  <a:lnTo>
                    <a:pt x="1782" y="331"/>
                  </a:lnTo>
                  <a:lnTo>
                    <a:pt x="1675" y="313"/>
                  </a:lnTo>
                  <a:lnTo>
                    <a:pt x="1572" y="297"/>
                  </a:lnTo>
                  <a:lnTo>
                    <a:pt x="1472" y="287"/>
                  </a:lnTo>
                  <a:lnTo>
                    <a:pt x="1375" y="279"/>
                  </a:lnTo>
                  <a:lnTo>
                    <a:pt x="1281" y="278"/>
                  </a:lnTo>
                  <a:lnTo>
                    <a:pt x="1187" y="278"/>
                  </a:lnTo>
                  <a:lnTo>
                    <a:pt x="1099" y="283"/>
                  </a:lnTo>
                  <a:lnTo>
                    <a:pt x="1011" y="291"/>
                  </a:lnTo>
                  <a:lnTo>
                    <a:pt x="926" y="302"/>
                  </a:lnTo>
                  <a:lnTo>
                    <a:pt x="843" y="317"/>
                  </a:lnTo>
                  <a:lnTo>
                    <a:pt x="761" y="336"/>
                  </a:lnTo>
                  <a:lnTo>
                    <a:pt x="682" y="357"/>
                  </a:lnTo>
                  <a:lnTo>
                    <a:pt x="603" y="383"/>
                  </a:lnTo>
                  <a:lnTo>
                    <a:pt x="525" y="410"/>
                  </a:lnTo>
                  <a:lnTo>
                    <a:pt x="449" y="441"/>
                  </a:lnTo>
                  <a:lnTo>
                    <a:pt x="372" y="476"/>
                  </a:lnTo>
                  <a:lnTo>
                    <a:pt x="298" y="514"/>
                  </a:lnTo>
                  <a:lnTo>
                    <a:pt x="224" y="554"/>
                  </a:lnTo>
                  <a:lnTo>
                    <a:pt x="149" y="596"/>
                  </a:lnTo>
                  <a:lnTo>
                    <a:pt x="75" y="643"/>
                  </a:lnTo>
                  <a:lnTo>
                    <a:pt x="0" y="691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spcBef>
                  <a:spcPct val="50000"/>
                </a:spcBef>
              </a:pPr>
              <a:endParaRPr lang="ko-KR" altLang="en-US" sz="1000" b="1" dirty="0" smtClean="0">
                <a:solidFill>
                  <a:srgbClr val="000000"/>
                </a:solidFill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7451" name="Freeform 91"/>
            <p:cNvSpPr>
              <a:spLocks/>
            </p:cNvSpPr>
            <p:nvPr/>
          </p:nvSpPr>
          <p:spPr bwMode="auto">
            <a:xfrm>
              <a:off x="993" y="1083"/>
              <a:ext cx="5418" cy="530"/>
            </a:xfrm>
            <a:custGeom>
              <a:avLst/>
              <a:gdLst/>
              <a:ahLst/>
              <a:cxnLst>
                <a:cxn ang="0">
                  <a:pos x="5418" y="0"/>
                </a:cxn>
                <a:cxn ang="0">
                  <a:pos x="5393" y="68"/>
                </a:cxn>
                <a:cxn ang="0">
                  <a:pos x="5361" y="142"/>
                </a:cxn>
                <a:cxn ang="0">
                  <a:pos x="5314" y="237"/>
                </a:cxn>
                <a:cxn ang="0">
                  <a:pos x="5251" y="347"/>
                </a:cxn>
                <a:cxn ang="0">
                  <a:pos x="5171" y="467"/>
                </a:cxn>
                <a:cxn ang="0">
                  <a:pos x="5100" y="557"/>
                </a:cxn>
                <a:cxn ang="0">
                  <a:pos x="5047" y="618"/>
                </a:cxn>
                <a:cxn ang="0">
                  <a:pos x="4989" y="676"/>
                </a:cxn>
                <a:cxn ang="0">
                  <a:pos x="4926" y="735"/>
                </a:cxn>
                <a:cxn ang="0">
                  <a:pos x="4858" y="789"/>
                </a:cxn>
                <a:cxn ang="0">
                  <a:pos x="4785" y="843"/>
                </a:cxn>
                <a:cxn ang="0">
                  <a:pos x="4707" y="890"/>
                </a:cxn>
                <a:cxn ang="0">
                  <a:pos x="4622" y="933"/>
                </a:cxn>
                <a:cxn ang="0">
                  <a:pos x="4533" y="972"/>
                </a:cxn>
                <a:cxn ang="0">
                  <a:pos x="4437" y="1004"/>
                </a:cxn>
                <a:cxn ang="0">
                  <a:pos x="4338" y="1030"/>
                </a:cxn>
                <a:cxn ang="0">
                  <a:pos x="4231" y="1048"/>
                </a:cxn>
                <a:cxn ang="0">
                  <a:pos x="4118" y="1058"/>
                </a:cxn>
                <a:cxn ang="0">
                  <a:pos x="3999" y="1059"/>
                </a:cxn>
                <a:cxn ang="0">
                  <a:pos x="3874" y="1049"/>
                </a:cxn>
                <a:cxn ang="0">
                  <a:pos x="3742" y="1032"/>
                </a:cxn>
                <a:cxn ang="0">
                  <a:pos x="3603" y="1001"/>
                </a:cxn>
                <a:cxn ang="0">
                  <a:pos x="3459" y="959"/>
                </a:cxn>
                <a:cxn ang="0">
                  <a:pos x="3306" y="906"/>
                </a:cxn>
                <a:cxn ang="0">
                  <a:pos x="3228" y="873"/>
                </a:cxn>
                <a:cxn ang="0">
                  <a:pos x="2920" y="748"/>
                </a:cxn>
                <a:cxn ang="0">
                  <a:pos x="2634" y="641"/>
                </a:cxn>
                <a:cxn ang="0">
                  <a:pos x="2367" y="552"/>
                </a:cxn>
                <a:cxn ang="0">
                  <a:pos x="2119" y="483"/>
                </a:cxn>
                <a:cxn ang="0">
                  <a:pos x="1886" y="428"/>
                </a:cxn>
                <a:cxn ang="0">
                  <a:pos x="1669" y="391"/>
                </a:cxn>
                <a:cxn ang="0">
                  <a:pos x="1465" y="370"/>
                </a:cxn>
                <a:cxn ang="0">
                  <a:pos x="1273" y="363"/>
                </a:cxn>
                <a:cxn ang="0">
                  <a:pos x="1091" y="371"/>
                </a:cxn>
                <a:cxn ang="0">
                  <a:pos x="919" y="396"/>
                </a:cxn>
                <a:cxn ang="0">
                  <a:pos x="755" y="433"/>
                </a:cxn>
                <a:cxn ang="0">
                  <a:pos x="597" y="483"/>
                </a:cxn>
                <a:cxn ang="0">
                  <a:pos x="444" y="546"/>
                </a:cxn>
                <a:cxn ang="0">
                  <a:pos x="294" y="620"/>
                </a:cxn>
                <a:cxn ang="0">
                  <a:pos x="147" y="707"/>
                </a:cxn>
                <a:cxn ang="0">
                  <a:pos x="0" y="806"/>
                </a:cxn>
              </a:cxnLst>
              <a:rect l="0" t="0" r="r" b="b"/>
              <a:pathLst>
                <a:path w="5418" h="1059">
                  <a:moveTo>
                    <a:pt x="5418" y="0"/>
                  </a:moveTo>
                  <a:lnTo>
                    <a:pt x="5418" y="0"/>
                  </a:lnTo>
                  <a:lnTo>
                    <a:pt x="5411" y="18"/>
                  </a:lnTo>
                  <a:lnTo>
                    <a:pt x="5393" y="68"/>
                  </a:lnTo>
                  <a:lnTo>
                    <a:pt x="5377" y="102"/>
                  </a:lnTo>
                  <a:lnTo>
                    <a:pt x="5361" y="142"/>
                  </a:lnTo>
                  <a:lnTo>
                    <a:pt x="5339" y="189"/>
                  </a:lnTo>
                  <a:lnTo>
                    <a:pt x="5314" y="237"/>
                  </a:lnTo>
                  <a:lnTo>
                    <a:pt x="5284" y="292"/>
                  </a:lnTo>
                  <a:lnTo>
                    <a:pt x="5251" y="347"/>
                  </a:lnTo>
                  <a:lnTo>
                    <a:pt x="5214" y="407"/>
                  </a:lnTo>
                  <a:lnTo>
                    <a:pt x="5171" y="467"/>
                  </a:lnTo>
                  <a:lnTo>
                    <a:pt x="5125" y="526"/>
                  </a:lnTo>
                  <a:lnTo>
                    <a:pt x="5100" y="557"/>
                  </a:lnTo>
                  <a:lnTo>
                    <a:pt x="5073" y="588"/>
                  </a:lnTo>
                  <a:lnTo>
                    <a:pt x="5047" y="618"/>
                  </a:lnTo>
                  <a:lnTo>
                    <a:pt x="5018" y="647"/>
                  </a:lnTo>
                  <a:lnTo>
                    <a:pt x="4989" y="676"/>
                  </a:lnTo>
                  <a:lnTo>
                    <a:pt x="4958" y="706"/>
                  </a:lnTo>
                  <a:lnTo>
                    <a:pt x="4926" y="735"/>
                  </a:lnTo>
                  <a:lnTo>
                    <a:pt x="4893" y="762"/>
                  </a:lnTo>
                  <a:lnTo>
                    <a:pt x="4858" y="789"/>
                  </a:lnTo>
                  <a:lnTo>
                    <a:pt x="4822" y="817"/>
                  </a:lnTo>
                  <a:lnTo>
                    <a:pt x="4785" y="843"/>
                  </a:lnTo>
                  <a:lnTo>
                    <a:pt x="4746" y="867"/>
                  </a:lnTo>
                  <a:lnTo>
                    <a:pt x="4707" y="890"/>
                  </a:lnTo>
                  <a:lnTo>
                    <a:pt x="4665" y="912"/>
                  </a:lnTo>
                  <a:lnTo>
                    <a:pt x="4622" y="933"/>
                  </a:lnTo>
                  <a:lnTo>
                    <a:pt x="4579" y="954"/>
                  </a:lnTo>
                  <a:lnTo>
                    <a:pt x="4533" y="972"/>
                  </a:lnTo>
                  <a:lnTo>
                    <a:pt x="4486" y="990"/>
                  </a:lnTo>
                  <a:lnTo>
                    <a:pt x="4437" y="1004"/>
                  </a:lnTo>
                  <a:lnTo>
                    <a:pt x="4389" y="1019"/>
                  </a:lnTo>
                  <a:lnTo>
                    <a:pt x="4338" y="1030"/>
                  </a:lnTo>
                  <a:lnTo>
                    <a:pt x="4285" y="1040"/>
                  </a:lnTo>
                  <a:lnTo>
                    <a:pt x="4231" y="1048"/>
                  </a:lnTo>
                  <a:lnTo>
                    <a:pt x="4175" y="1054"/>
                  </a:lnTo>
                  <a:lnTo>
                    <a:pt x="4118" y="1058"/>
                  </a:lnTo>
                  <a:lnTo>
                    <a:pt x="4058" y="1059"/>
                  </a:lnTo>
                  <a:lnTo>
                    <a:pt x="3999" y="1059"/>
                  </a:lnTo>
                  <a:lnTo>
                    <a:pt x="3936" y="1056"/>
                  </a:lnTo>
                  <a:lnTo>
                    <a:pt x="3874" y="1049"/>
                  </a:lnTo>
                  <a:lnTo>
                    <a:pt x="3809" y="1041"/>
                  </a:lnTo>
                  <a:lnTo>
                    <a:pt x="3742" y="1032"/>
                  </a:lnTo>
                  <a:lnTo>
                    <a:pt x="3672" y="1017"/>
                  </a:lnTo>
                  <a:lnTo>
                    <a:pt x="3603" y="1001"/>
                  </a:lnTo>
                  <a:lnTo>
                    <a:pt x="3531" y="982"/>
                  </a:lnTo>
                  <a:lnTo>
                    <a:pt x="3459" y="959"/>
                  </a:lnTo>
                  <a:lnTo>
                    <a:pt x="3382" y="933"/>
                  </a:lnTo>
                  <a:lnTo>
                    <a:pt x="3306" y="906"/>
                  </a:lnTo>
                  <a:lnTo>
                    <a:pt x="3228" y="873"/>
                  </a:lnTo>
                  <a:lnTo>
                    <a:pt x="3228" y="873"/>
                  </a:lnTo>
                  <a:lnTo>
                    <a:pt x="3071" y="809"/>
                  </a:lnTo>
                  <a:lnTo>
                    <a:pt x="2920" y="748"/>
                  </a:lnTo>
                  <a:lnTo>
                    <a:pt x="2776" y="693"/>
                  </a:lnTo>
                  <a:lnTo>
                    <a:pt x="2634" y="641"/>
                  </a:lnTo>
                  <a:lnTo>
                    <a:pt x="2499" y="596"/>
                  </a:lnTo>
                  <a:lnTo>
                    <a:pt x="2367" y="552"/>
                  </a:lnTo>
                  <a:lnTo>
                    <a:pt x="2241" y="515"/>
                  </a:lnTo>
                  <a:lnTo>
                    <a:pt x="2119" y="483"/>
                  </a:lnTo>
                  <a:lnTo>
                    <a:pt x="2001" y="454"/>
                  </a:lnTo>
                  <a:lnTo>
                    <a:pt x="1886" y="428"/>
                  </a:lnTo>
                  <a:lnTo>
                    <a:pt x="1776" y="407"/>
                  </a:lnTo>
                  <a:lnTo>
                    <a:pt x="1669" y="391"/>
                  </a:lnTo>
                  <a:lnTo>
                    <a:pt x="1565" y="378"/>
                  </a:lnTo>
                  <a:lnTo>
                    <a:pt x="1465" y="370"/>
                  </a:lnTo>
                  <a:lnTo>
                    <a:pt x="1368" y="365"/>
                  </a:lnTo>
                  <a:lnTo>
                    <a:pt x="1273" y="363"/>
                  </a:lnTo>
                  <a:lnTo>
                    <a:pt x="1182" y="366"/>
                  </a:lnTo>
                  <a:lnTo>
                    <a:pt x="1091" y="371"/>
                  </a:lnTo>
                  <a:lnTo>
                    <a:pt x="1005" y="381"/>
                  </a:lnTo>
                  <a:lnTo>
                    <a:pt x="919" y="396"/>
                  </a:lnTo>
                  <a:lnTo>
                    <a:pt x="837" y="412"/>
                  </a:lnTo>
                  <a:lnTo>
                    <a:pt x="755" y="433"/>
                  </a:lnTo>
                  <a:lnTo>
                    <a:pt x="676" y="455"/>
                  </a:lnTo>
                  <a:lnTo>
                    <a:pt x="597" y="483"/>
                  </a:lnTo>
                  <a:lnTo>
                    <a:pt x="521" y="512"/>
                  </a:lnTo>
                  <a:lnTo>
                    <a:pt x="444" y="546"/>
                  </a:lnTo>
                  <a:lnTo>
                    <a:pt x="369" y="581"/>
                  </a:lnTo>
                  <a:lnTo>
                    <a:pt x="294" y="620"/>
                  </a:lnTo>
                  <a:lnTo>
                    <a:pt x="221" y="662"/>
                  </a:lnTo>
                  <a:lnTo>
                    <a:pt x="147" y="707"/>
                  </a:lnTo>
                  <a:lnTo>
                    <a:pt x="74" y="754"/>
                  </a:lnTo>
                  <a:lnTo>
                    <a:pt x="0" y="80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spcBef>
                  <a:spcPct val="50000"/>
                </a:spcBef>
              </a:pPr>
              <a:endParaRPr lang="ko-KR" altLang="en-US" sz="1000" b="1" dirty="0" smtClean="0">
                <a:solidFill>
                  <a:srgbClr val="000000"/>
                </a:solidFill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7452" name="Freeform 92"/>
            <p:cNvSpPr>
              <a:spLocks/>
            </p:cNvSpPr>
            <p:nvPr/>
          </p:nvSpPr>
          <p:spPr bwMode="auto">
            <a:xfrm>
              <a:off x="1029" y="1055"/>
              <a:ext cx="5404" cy="545"/>
            </a:xfrm>
            <a:custGeom>
              <a:avLst/>
              <a:gdLst/>
              <a:ahLst/>
              <a:cxnLst>
                <a:cxn ang="0">
                  <a:pos x="5404" y="0"/>
                </a:cxn>
                <a:cxn ang="0">
                  <a:pos x="5380" y="68"/>
                </a:cxn>
                <a:cxn ang="0">
                  <a:pos x="5350" y="144"/>
                </a:cxn>
                <a:cxn ang="0">
                  <a:pos x="5304" y="241"/>
                </a:cxn>
                <a:cxn ang="0">
                  <a:pos x="5243" y="352"/>
                </a:cxn>
                <a:cxn ang="0">
                  <a:pos x="5165" y="473"/>
                </a:cxn>
                <a:cxn ang="0">
                  <a:pos x="5096" y="566"/>
                </a:cxn>
                <a:cxn ang="0">
                  <a:pos x="5043" y="627"/>
                </a:cxn>
                <a:cxn ang="0">
                  <a:pos x="4986" y="688"/>
                </a:cxn>
                <a:cxn ang="0">
                  <a:pos x="4924" y="748"/>
                </a:cxn>
                <a:cxn ang="0">
                  <a:pos x="4857" y="805"/>
                </a:cxn>
                <a:cxn ang="0">
                  <a:pos x="4785" y="858"/>
                </a:cxn>
                <a:cxn ang="0">
                  <a:pos x="4707" y="908"/>
                </a:cxn>
                <a:cxn ang="0">
                  <a:pos x="4624" y="955"/>
                </a:cxn>
                <a:cxn ang="0">
                  <a:pos x="4535" y="995"/>
                </a:cxn>
                <a:cxn ang="0">
                  <a:pos x="4440" y="1029"/>
                </a:cxn>
                <a:cxn ang="0">
                  <a:pos x="4340" y="1056"/>
                </a:cxn>
                <a:cxn ang="0">
                  <a:pos x="4233" y="1076"/>
                </a:cxn>
                <a:cxn ang="0">
                  <a:pos x="4121" y="1089"/>
                </a:cxn>
                <a:cxn ang="0">
                  <a:pos x="4002" y="1092"/>
                </a:cxn>
                <a:cxn ang="0">
                  <a:pos x="3877" y="1085"/>
                </a:cxn>
                <a:cxn ang="0">
                  <a:pos x="3745" y="1069"/>
                </a:cxn>
                <a:cxn ang="0">
                  <a:pos x="3606" y="1042"/>
                </a:cxn>
                <a:cxn ang="0">
                  <a:pos x="3460" y="1003"/>
                </a:cxn>
                <a:cxn ang="0">
                  <a:pos x="3307" y="951"/>
                </a:cxn>
                <a:cxn ang="0">
                  <a:pos x="3228" y="921"/>
                </a:cxn>
                <a:cxn ang="0">
                  <a:pos x="2919" y="801"/>
                </a:cxn>
                <a:cxn ang="0">
                  <a:pos x="2631" y="701"/>
                </a:cxn>
                <a:cxn ang="0">
                  <a:pos x="2363" y="617"/>
                </a:cxn>
                <a:cxn ang="0">
                  <a:pos x="2113" y="551"/>
                </a:cxn>
                <a:cxn ang="0">
                  <a:pos x="1880" y="501"/>
                </a:cxn>
                <a:cxn ang="0">
                  <a:pos x="1662" y="469"/>
                </a:cxn>
                <a:cxn ang="0">
                  <a:pos x="1458" y="451"/>
                </a:cxn>
                <a:cxn ang="0">
                  <a:pos x="1266" y="448"/>
                </a:cxn>
                <a:cxn ang="0">
                  <a:pos x="1085" y="461"/>
                </a:cxn>
                <a:cxn ang="0">
                  <a:pos x="914" y="488"/>
                </a:cxn>
                <a:cxn ang="0">
                  <a:pos x="750" y="528"/>
                </a:cxn>
                <a:cxn ang="0">
                  <a:pos x="593" y="582"/>
                </a:cxn>
                <a:cxn ang="0">
                  <a:pos x="440" y="648"/>
                </a:cxn>
                <a:cxn ang="0">
                  <a:pos x="292" y="727"/>
                </a:cxn>
                <a:cxn ang="0">
                  <a:pos x="146" y="817"/>
                </a:cxn>
                <a:cxn ang="0">
                  <a:pos x="0" y="918"/>
                </a:cxn>
              </a:cxnLst>
              <a:rect l="0" t="0" r="r" b="b"/>
              <a:pathLst>
                <a:path w="5404" h="1092">
                  <a:moveTo>
                    <a:pt x="5404" y="0"/>
                  </a:moveTo>
                  <a:lnTo>
                    <a:pt x="5404" y="0"/>
                  </a:lnTo>
                  <a:lnTo>
                    <a:pt x="5398" y="18"/>
                  </a:lnTo>
                  <a:lnTo>
                    <a:pt x="5380" y="68"/>
                  </a:lnTo>
                  <a:lnTo>
                    <a:pt x="5366" y="104"/>
                  </a:lnTo>
                  <a:lnTo>
                    <a:pt x="5350" y="144"/>
                  </a:lnTo>
                  <a:lnTo>
                    <a:pt x="5329" y="191"/>
                  </a:lnTo>
                  <a:lnTo>
                    <a:pt x="5304" y="241"/>
                  </a:lnTo>
                  <a:lnTo>
                    <a:pt x="5275" y="294"/>
                  </a:lnTo>
                  <a:lnTo>
                    <a:pt x="5243" y="352"/>
                  </a:lnTo>
                  <a:lnTo>
                    <a:pt x="5207" y="412"/>
                  </a:lnTo>
                  <a:lnTo>
                    <a:pt x="5165" y="473"/>
                  </a:lnTo>
                  <a:lnTo>
                    <a:pt x="5119" y="535"/>
                  </a:lnTo>
                  <a:lnTo>
                    <a:pt x="5096" y="566"/>
                  </a:lnTo>
                  <a:lnTo>
                    <a:pt x="5069" y="596"/>
                  </a:lnTo>
                  <a:lnTo>
                    <a:pt x="5043" y="627"/>
                  </a:lnTo>
                  <a:lnTo>
                    <a:pt x="5015" y="658"/>
                  </a:lnTo>
                  <a:lnTo>
                    <a:pt x="4986" y="688"/>
                  </a:lnTo>
                  <a:lnTo>
                    <a:pt x="4955" y="719"/>
                  </a:lnTo>
                  <a:lnTo>
                    <a:pt x="4924" y="748"/>
                  </a:lnTo>
                  <a:lnTo>
                    <a:pt x="4892" y="777"/>
                  </a:lnTo>
                  <a:lnTo>
                    <a:pt x="4857" y="805"/>
                  </a:lnTo>
                  <a:lnTo>
                    <a:pt x="4821" y="832"/>
                  </a:lnTo>
                  <a:lnTo>
                    <a:pt x="4785" y="858"/>
                  </a:lnTo>
                  <a:lnTo>
                    <a:pt x="4746" y="884"/>
                  </a:lnTo>
                  <a:lnTo>
                    <a:pt x="4707" y="908"/>
                  </a:lnTo>
                  <a:lnTo>
                    <a:pt x="4667" y="932"/>
                  </a:lnTo>
                  <a:lnTo>
                    <a:pt x="4624" y="955"/>
                  </a:lnTo>
                  <a:lnTo>
                    <a:pt x="4581" y="974"/>
                  </a:lnTo>
                  <a:lnTo>
                    <a:pt x="4535" y="995"/>
                  </a:lnTo>
                  <a:lnTo>
                    <a:pt x="4489" y="1013"/>
                  </a:lnTo>
                  <a:lnTo>
                    <a:pt x="4440" y="1029"/>
                  </a:lnTo>
                  <a:lnTo>
                    <a:pt x="4390" y="1043"/>
                  </a:lnTo>
                  <a:lnTo>
                    <a:pt x="4340" y="1056"/>
                  </a:lnTo>
                  <a:lnTo>
                    <a:pt x="4288" y="1068"/>
                  </a:lnTo>
                  <a:lnTo>
                    <a:pt x="4233" y="1076"/>
                  </a:lnTo>
                  <a:lnTo>
                    <a:pt x="4178" y="1084"/>
                  </a:lnTo>
                  <a:lnTo>
                    <a:pt x="4121" y="1089"/>
                  </a:lnTo>
                  <a:lnTo>
                    <a:pt x="4063" y="1092"/>
                  </a:lnTo>
                  <a:lnTo>
                    <a:pt x="4002" y="1092"/>
                  </a:lnTo>
                  <a:lnTo>
                    <a:pt x="3941" y="1090"/>
                  </a:lnTo>
                  <a:lnTo>
                    <a:pt x="3877" y="1085"/>
                  </a:lnTo>
                  <a:lnTo>
                    <a:pt x="3811" y="1079"/>
                  </a:lnTo>
                  <a:lnTo>
                    <a:pt x="3745" y="1069"/>
                  </a:lnTo>
                  <a:lnTo>
                    <a:pt x="3675" y="1058"/>
                  </a:lnTo>
                  <a:lnTo>
                    <a:pt x="3606" y="1042"/>
                  </a:lnTo>
                  <a:lnTo>
                    <a:pt x="3534" y="1024"/>
                  </a:lnTo>
                  <a:lnTo>
                    <a:pt x="3460" y="1003"/>
                  </a:lnTo>
                  <a:lnTo>
                    <a:pt x="3384" y="979"/>
                  </a:lnTo>
                  <a:lnTo>
                    <a:pt x="3307" y="951"/>
                  </a:lnTo>
                  <a:lnTo>
                    <a:pt x="3228" y="921"/>
                  </a:lnTo>
                  <a:lnTo>
                    <a:pt x="3228" y="921"/>
                  </a:lnTo>
                  <a:lnTo>
                    <a:pt x="3071" y="859"/>
                  </a:lnTo>
                  <a:lnTo>
                    <a:pt x="2919" y="801"/>
                  </a:lnTo>
                  <a:lnTo>
                    <a:pt x="2773" y="750"/>
                  </a:lnTo>
                  <a:lnTo>
                    <a:pt x="2631" y="701"/>
                  </a:lnTo>
                  <a:lnTo>
                    <a:pt x="2495" y="656"/>
                  </a:lnTo>
                  <a:lnTo>
                    <a:pt x="2363" y="617"/>
                  </a:lnTo>
                  <a:lnTo>
                    <a:pt x="2237" y="582"/>
                  </a:lnTo>
                  <a:lnTo>
                    <a:pt x="2113" y="551"/>
                  </a:lnTo>
                  <a:lnTo>
                    <a:pt x="1995" y="524"/>
                  </a:lnTo>
                  <a:lnTo>
                    <a:pt x="1880" y="501"/>
                  </a:lnTo>
                  <a:lnTo>
                    <a:pt x="1769" y="483"/>
                  </a:lnTo>
                  <a:lnTo>
                    <a:pt x="1662" y="469"/>
                  </a:lnTo>
                  <a:lnTo>
                    <a:pt x="1558" y="457"/>
                  </a:lnTo>
                  <a:lnTo>
                    <a:pt x="1458" y="451"/>
                  </a:lnTo>
                  <a:lnTo>
                    <a:pt x="1361" y="448"/>
                  </a:lnTo>
                  <a:lnTo>
                    <a:pt x="1266" y="448"/>
                  </a:lnTo>
                  <a:lnTo>
                    <a:pt x="1175" y="453"/>
                  </a:lnTo>
                  <a:lnTo>
                    <a:pt x="1085" y="461"/>
                  </a:lnTo>
                  <a:lnTo>
                    <a:pt x="998" y="472"/>
                  </a:lnTo>
                  <a:lnTo>
                    <a:pt x="914" y="488"/>
                  </a:lnTo>
                  <a:lnTo>
                    <a:pt x="830" y="506"/>
                  </a:lnTo>
                  <a:lnTo>
                    <a:pt x="750" y="528"/>
                  </a:lnTo>
                  <a:lnTo>
                    <a:pt x="671" y="553"/>
                  </a:lnTo>
                  <a:lnTo>
                    <a:pt x="593" y="582"/>
                  </a:lnTo>
                  <a:lnTo>
                    <a:pt x="517" y="614"/>
                  </a:lnTo>
                  <a:lnTo>
                    <a:pt x="440" y="648"/>
                  </a:lnTo>
                  <a:lnTo>
                    <a:pt x="365" y="687"/>
                  </a:lnTo>
                  <a:lnTo>
                    <a:pt x="292" y="727"/>
                  </a:lnTo>
                  <a:lnTo>
                    <a:pt x="218" y="771"/>
                  </a:lnTo>
                  <a:lnTo>
                    <a:pt x="146" y="817"/>
                  </a:lnTo>
                  <a:lnTo>
                    <a:pt x="72" y="866"/>
                  </a:lnTo>
                  <a:lnTo>
                    <a:pt x="0" y="91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spcBef>
                  <a:spcPct val="50000"/>
                </a:spcBef>
              </a:pPr>
              <a:endParaRPr lang="ko-KR" altLang="en-US" sz="1000" b="1" dirty="0" smtClean="0">
                <a:solidFill>
                  <a:srgbClr val="000000"/>
                </a:solidFill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7453" name="Freeform 93"/>
            <p:cNvSpPr>
              <a:spLocks/>
            </p:cNvSpPr>
            <p:nvPr/>
          </p:nvSpPr>
          <p:spPr bwMode="auto">
            <a:xfrm>
              <a:off x="1067" y="1026"/>
              <a:ext cx="5390" cy="562"/>
            </a:xfrm>
            <a:custGeom>
              <a:avLst/>
              <a:gdLst/>
              <a:ahLst/>
              <a:cxnLst>
                <a:cxn ang="0">
                  <a:pos x="5390" y="0"/>
                </a:cxn>
                <a:cxn ang="0">
                  <a:pos x="5366" y="70"/>
                </a:cxn>
                <a:cxn ang="0">
                  <a:pos x="5337" y="147"/>
                </a:cxn>
                <a:cxn ang="0">
                  <a:pos x="5292" y="244"/>
                </a:cxn>
                <a:cxn ang="0">
                  <a:pos x="5233" y="357"/>
                </a:cxn>
                <a:cxn ang="0">
                  <a:pos x="5158" y="480"/>
                </a:cxn>
                <a:cxn ang="0">
                  <a:pos x="5088" y="575"/>
                </a:cxn>
                <a:cxn ang="0">
                  <a:pos x="5037" y="638"/>
                </a:cxn>
                <a:cxn ang="0">
                  <a:pos x="4981" y="701"/>
                </a:cxn>
                <a:cxn ang="0">
                  <a:pos x="4920" y="762"/>
                </a:cxn>
                <a:cxn ang="0">
                  <a:pos x="4854" y="821"/>
                </a:cxn>
                <a:cxn ang="0">
                  <a:pos x="4783" y="875"/>
                </a:cxn>
                <a:cxn ang="0">
                  <a:pos x="4705" y="927"/>
                </a:cxn>
                <a:cxn ang="0">
                  <a:pos x="4623" y="976"/>
                </a:cxn>
                <a:cxn ang="0">
                  <a:pos x="4534" y="1018"/>
                </a:cxn>
                <a:cxn ang="0">
                  <a:pos x="4441" y="1053"/>
                </a:cxn>
                <a:cxn ang="0">
                  <a:pos x="4341" y="1084"/>
                </a:cxn>
                <a:cxn ang="0">
                  <a:pos x="4234" y="1106"/>
                </a:cxn>
                <a:cxn ang="0">
                  <a:pos x="4122" y="1121"/>
                </a:cxn>
                <a:cxn ang="0">
                  <a:pos x="4004" y="1126"/>
                </a:cxn>
                <a:cxn ang="0">
                  <a:pos x="3878" y="1122"/>
                </a:cxn>
                <a:cxn ang="0">
                  <a:pos x="3746" y="1110"/>
                </a:cxn>
                <a:cxn ang="0">
                  <a:pos x="3607" y="1084"/>
                </a:cxn>
                <a:cxn ang="0">
                  <a:pos x="3460" y="1048"/>
                </a:cxn>
                <a:cxn ang="0">
                  <a:pos x="3307" y="1000"/>
                </a:cxn>
                <a:cxn ang="0">
                  <a:pos x="3228" y="971"/>
                </a:cxn>
                <a:cxn ang="0">
                  <a:pos x="2917" y="856"/>
                </a:cxn>
                <a:cxn ang="0">
                  <a:pos x="2628" y="761"/>
                </a:cxn>
                <a:cxn ang="0">
                  <a:pos x="2359" y="682"/>
                </a:cxn>
                <a:cxn ang="0">
                  <a:pos x="2107" y="620"/>
                </a:cxn>
                <a:cxn ang="0">
                  <a:pos x="1873" y="575"/>
                </a:cxn>
                <a:cxn ang="0">
                  <a:pos x="1655" y="548"/>
                </a:cxn>
                <a:cxn ang="0">
                  <a:pos x="1451" y="533"/>
                </a:cxn>
                <a:cxn ang="0">
                  <a:pos x="1259" y="535"/>
                </a:cxn>
                <a:cxn ang="0">
                  <a:pos x="1077" y="551"/>
                </a:cxn>
                <a:cxn ang="0">
                  <a:pos x="906" y="582"/>
                </a:cxn>
                <a:cxn ang="0">
                  <a:pos x="744" y="625"/>
                </a:cxn>
                <a:cxn ang="0">
                  <a:pos x="587" y="683"/>
                </a:cxn>
                <a:cxn ang="0">
                  <a:pos x="436" y="753"/>
                </a:cxn>
                <a:cxn ang="0">
                  <a:pos x="288" y="835"/>
                </a:cxn>
                <a:cxn ang="0">
                  <a:pos x="144" y="929"/>
                </a:cxn>
                <a:cxn ang="0">
                  <a:pos x="0" y="1034"/>
                </a:cxn>
              </a:cxnLst>
              <a:rect l="0" t="0" r="r" b="b"/>
              <a:pathLst>
                <a:path w="5390" h="1126">
                  <a:moveTo>
                    <a:pt x="5390" y="0"/>
                  </a:moveTo>
                  <a:lnTo>
                    <a:pt x="5390" y="0"/>
                  </a:lnTo>
                  <a:lnTo>
                    <a:pt x="5384" y="18"/>
                  </a:lnTo>
                  <a:lnTo>
                    <a:pt x="5366" y="70"/>
                  </a:lnTo>
                  <a:lnTo>
                    <a:pt x="5353" y="105"/>
                  </a:lnTo>
                  <a:lnTo>
                    <a:pt x="5337" y="147"/>
                  </a:lnTo>
                  <a:lnTo>
                    <a:pt x="5316" y="192"/>
                  </a:lnTo>
                  <a:lnTo>
                    <a:pt x="5292" y="244"/>
                  </a:lnTo>
                  <a:lnTo>
                    <a:pt x="5265" y="299"/>
                  </a:lnTo>
                  <a:lnTo>
                    <a:pt x="5233" y="357"/>
                  </a:lnTo>
                  <a:lnTo>
                    <a:pt x="5198" y="418"/>
                  </a:lnTo>
                  <a:lnTo>
                    <a:pt x="5158" y="480"/>
                  </a:lnTo>
                  <a:lnTo>
                    <a:pt x="5113" y="544"/>
                  </a:lnTo>
                  <a:lnTo>
                    <a:pt x="5088" y="575"/>
                  </a:lnTo>
                  <a:lnTo>
                    <a:pt x="5063" y="607"/>
                  </a:lnTo>
                  <a:lnTo>
                    <a:pt x="5037" y="638"/>
                  </a:lnTo>
                  <a:lnTo>
                    <a:pt x="5011" y="670"/>
                  </a:lnTo>
                  <a:lnTo>
                    <a:pt x="4981" y="701"/>
                  </a:lnTo>
                  <a:lnTo>
                    <a:pt x="4951" y="732"/>
                  </a:lnTo>
                  <a:lnTo>
                    <a:pt x="4920" y="762"/>
                  </a:lnTo>
                  <a:lnTo>
                    <a:pt x="4888" y="791"/>
                  </a:lnTo>
                  <a:lnTo>
                    <a:pt x="4854" y="821"/>
                  </a:lnTo>
                  <a:lnTo>
                    <a:pt x="4819" y="848"/>
                  </a:lnTo>
                  <a:lnTo>
                    <a:pt x="4783" y="875"/>
                  </a:lnTo>
                  <a:lnTo>
                    <a:pt x="4745" y="903"/>
                  </a:lnTo>
                  <a:lnTo>
                    <a:pt x="4705" y="927"/>
                  </a:lnTo>
                  <a:lnTo>
                    <a:pt x="4665" y="951"/>
                  </a:lnTo>
                  <a:lnTo>
                    <a:pt x="4623" y="976"/>
                  </a:lnTo>
                  <a:lnTo>
                    <a:pt x="4580" y="997"/>
                  </a:lnTo>
                  <a:lnTo>
                    <a:pt x="4534" y="1018"/>
                  </a:lnTo>
                  <a:lnTo>
                    <a:pt x="4488" y="1037"/>
                  </a:lnTo>
                  <a:lnTo>
                    <a:pt x="4441" y="1053"/>
                  </a:lnTo>
                  <a:lnTo>
                    <a:pt x="4391" y="1069"/>
                  </a:lnTo>
                  <a:lnTo>
                    <a:pt x="4341" y="1084"/>
                  </a:lnTo>
                  <a:lnTo>
                    <a:pt x="4289" y="1095"/>
                  </a:lnTo>
                  <a:lnTo>
                    <a:pt x="4234" y="1106"/>
                  </a:lnTo>
                  <a:lnTo>
                    <a:pt x="4179" y="1114"/>
                  </a:lnTo>
                  <a:lnTo>
                    <a:pt x="4122" y="1121"/>
                  </a:lnTo>
                  <a:lnTo>
                    <a:pt x="4064" y="1124"/>
                  </a:lnTo>
                  <a:lnTo>
                    <a:pt x="4004" y="1126"/>
                  </a:lnTo>
                  <a:lnTo>
                    <a:pt x="3941" y="1126"/>
                  </a:lnTo>
                  <a:lnTo>
                    <a:pt x="3878" y="1122"/>
                  </a:lnTo>
                  <a:lnTo>
                    <a:pt x="3812" y="1118"/>
                  </a:lnTo>
                  <a:lnTo>
                    <a:pt x="3746" y="1110"/>
                  </a:lnTo>
                  <a:lnTo>
                    <a:pt x="3676" y="1098"/>
                  </a:lnTo>
                  <a:lnTo>
                    <a:pt x="3607" y="1084"/>
                  </a:lnTo>
                  <a:lnTo>
                    <a:pt x="3535" y="1068"/>
                  </a:lnTo>
                  <a:lnTo>
                    <a:pt x="3460" y="1048"/>
                  </a:lnTo>
                  <a:lnTo>
                    <a:pt x="3385" y="1026"/>
                  </a:lnTo>
                  <a:lnTo>
                    <a:pt x="3307" y="1000"/>
                  </a:lnTo>
                  <a:lnTo>
                    <a:pt x="3228" y="971"/>
                  </a:lnTo>
                  <a:lnTo>
                    <a:pt x="3228" y="971"/>
                  </a:lnTo>
                  <a:lnTo>
                    <a:pt x="3069" y="911"/>
                  </a:lnTo>
                  <a:lnTo>
                    <a:pt x="2917" y="856"/>
                  </a:lnTo>
                  <a:lnTo>
                    <a:pt x="2770" y="806"/>
                  </a:lnTo>
                  <a:lnTo>
                    <a:pt x="2628" y="761"/>
                  </a:lnTo>
                  <a:lnTo>
                    <a:pt x="2491" y="719"/>
                  </a:lnTo>
                  <a:lnTo>
                    <a:pt x="2359" y="682"/>
                  </a:lnTo>
                  <a:lnTo>
                    <a:pt x="2231" y="649"/>
                  </a:lnTo>
                  <a:lnTo>
                    <a:pt x="2107" y="620"/>
                  </a:lnTo>
                  <a:lnTo>
                    <a:pt x="1988" y="596"/>
                  </a:lnTo>
                  <a:lnTo>
                    <a:pt x="1873" y="575"/>
                  </a:lnTo>
                  <a:lnTo>
                    <a:pt x="1762" y="559"/>
                  </a:lnTo>
                  <a:lnTo>
                    <a:pt x="1655" y="548"/>
                  </a:lnTo>
                  <a:lnTo>
                    <a:pt x="1551" y="538"/>
                  </a:lnTo>
                  <a:lnTo>
                    <a:pt x="1451" y="533"/>
                  </a:lnTo>
                  <a:lnTo>
                    <a:pt x="1353" y="533"/>
                  </a:lnTo>
                  <a:lnTo>
                    <a:pt x="1259" y="535"/>
                  </a:lnTo>
                  <a:lnTo>
                    <a:pt x="1166" y="541"/>
                  </a:lnTo>
                  <a:lnTo>
                    <a:pt x="1077" y="551"/>
                  </a:lnTo>
                  <a:lnTo>
                    <a:pt x="991" y="565"/>
                  </a:lnTo>
                  <a:lnTo>
                    <a:pt x="906" y="582"/>
                  </a:lnTo>
                  <a:lnTo>
                    <a:pt x="824" y="603"/>
                  </a:lnTo>
                  <a:lnTo>
                    <a:pt x="744" y="625"/>
                  </a:lnTo>
                  <a:lnTo>
                    <a:pt x="665" y="653"/>
                  </a:lnTo>
                  <a:lnTo>
                    <a:pt x="587" y="683"/>
                  </a:lnTo>
                  <a:lnTo>
                    <a:pt x="511" y="716"/>
                  </a:lnTo>
                  <a:lnTo>
                    <a:pt x="436" y="753"/>
                  </a:lnTo>
                  <a:lnTo>
                    <a:pt x="362" y="791"/>
                  </a:lnTo>
                  <a:lnTo>
                    <a:pt x="288" y="835"/>
                  </a:lnTo>
                  <a:lnTo>
                    <a:pt x="216" y="880"/>
                  </a:lnTo>
                  <a:lnTo>
                    <a:pt x="144" y="929"/>
                  </a:lnTo>
                  <a:lnTo>
                    <a:pt x="72" y="979"/>
                  </a:lnTo>
                  <a:lnTo>
                    <a:pt x="0" y="103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spcBef>
                  <a:spcPct val="50000"/>
                </a:spcBef>
              </a:pPr>
              <a:endParaRPr lang="ko-KR" altLang="en-US" sz="1000" b="1" dirty="0" smtClean="0">
                <a:solidFill>
                  <a:srgbClr val="000000"/>
                </a:solidFill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7454" name="Freeform 94"/>
            <p:cNvSpPr>
              <a:spLocks/>
            </p:cNvSpPr>
            <p:nvPr/>
          </p:nvSpPr>
          <p:spPr bwMode="auto">
            <a:xfrm>
              <a:off x="1106" y="997"/>
              <a:ext cx="5373" cy="580"/>
            </a:xfrm>
            <a:custGeom>
              <a:avLst/>
              <a:gdLst/>
              <a:ahLst/>
              <a:cxnLst>
                <a:cxn ang="0">
                  <a:pos x="5373" y="0"/>
                </a:cxn>
                <a:cxn ang="0">
                  <a:pos x="5351" y="69"/>
                </a:cxn>
                <a:cxn ang="0">
                  <a:pos x="5323" y="147"/>
                </a:cxn>
                <a:cxn ang="0">
                  <a:pos x="5280" y="247"/>
                </a:cxn>
                <a:cxn ang="0">
                  <a:pos x="5221" y="361"/>
                </a:cxn>
                <a:cxn ang="0">
                  <a:pos x="5148" y="486"/>
                </a:cxn>
                <a:cxn ang="0">
                  <a:pos x="5081" y="583"/>
                </a:cxn>
                <a:cxn ang="0">
                  <a:pos x="5031" y="647"/>
                </a:cxn>
                <a:cxn ang="0">
                  <a:pos x="4976" y="712"/>
                </a:cxn>
                <a:cxn ang="0">
                  <a:pos x="4916" y="773"/>
                </a:cxn>
                <a:cxn ang="0">
                  <a:pos x="4849" y="833"/>
                </a:cxn>
                <a:cxn ang="0">
                  <a:pos x="4780" y="891"/>
                </a:cxn>
                <a:cxn ang="0">
                  <a:pos x="4704" y="944"/>
                </a:cxn>
                <a:cxn ang="0">
                  <a:pos x="4622" y="994"/>
                </a:cxn>
                <a:cxn ang="0">
                  <a:pos x="4534" y="1038"/>
                </a:cxn>
                <a:cxn ang="0">
                  <a:pos x="4441" y="1077"/>
                </a:cxn>
                <a:cxn ang="0">
                  <a:pos x="4341" y="1109"/>
                </a:cxn>
                <a:cxn ang="0">
                  <a:pos x="4236" y="1133"/>
                </a:cxn>
                <a:cxn ang="0">
                  <a:pos x="4123" y="1149"/>
                </a:cxn>
                <a:cxn ang="0">
                  <a:pos x="4004" y="1159"/>
                </a:cxn>
                <a:cxn ang="0">
                  <a:pos x="3879" y="1157"/>
                </a:cxn>
                <a:cxn ang="0">
                  <a:pos x="3746" y="1146"/>
                </a:cxn>
                <a:cxn ang="0">
                  <a:pos x="3607" y="1124"/>
                </a:cxn>
                <a:cxn ang="0">
                  <a:pos x="3460" y="1091"/>
                </a:cxn>
                <a:cxn ang="0">
                  <a:pos x="3305" y="1044"/>
                </a:cxn>
                <a:cxn ang="0">
                  <a:pos x="3226" y="1017"/>
                </a:cxn>
                <a:cxn ang="0">
                  <a:pos x="2914" y="909"/>
                </a:cxn>
                <a:cxn ang="0">
                  <a:pos x="2622" y="818"/>
                </a:cxn>
                <a:cxn ang="0">
                  <a:pos x="2353" y="746"/>
                </a:cxn>
                <a:cxn ang="0">
                  <a:pos x="2100" y="689"/>
                </a:cxn>
                <a:cxn ang="0">
                  <a:pos x="1866" y="649"/>
                </a:cxn>
                <a:cxn ang="0">
                  <a:pos x="1648" y="625"/>
                </a:cxn>
                <a:cxn ang="0">
                  <a:pos x="1442" y="615"/>
                </a:cxn>
                <a:cxn ang="0">
                  <a:pos x="1251" y="620"/>
                </a:cxn>
                <a:cxn ang="0">
                  <a:pos x="1070" y="641"/>
                </a:cxn>
                <a:cxn ang="0">
                  <a:pos x="899" y="675"/>
                </a:cxn>
                <a:cxn ang="0">
                  <a:pos x="737" y="722"/>
                </a:cxn>
                <a:cxn ang="0">
                  <a:pos x="581" y="783"/>
                </a:cxn>
                <a:cxn ang="0">
                  <a:pos x="431" y="856"/>
                </a:cxn>
                <a:cxn ang="0">
                  <a:pos x="286" y="941"/>
                </a:cxn>
                <a:cxn ang="0">
                  <a:pos x="143" y="1038"/>
                </a:cxn>
                <a:cxn ang="0">
                  <a:pos x="0" y="1146"/>
                </a:cxn>
              </a:cxnLst>
              <a:rect l="0" t="0" r="r" b="b"/>
              <a:pathLst>
                <a:path w="5373" h="1159">
                  <a:moveTo>
                    <a:pt x="5373" y="0"/>
                  </a:moveTo>
                  <a:lnTo>
                    <a:pt x="5373" y="0"/>
                  </a:lnTo>
                  <a:lnTo>
                    <a:pt x="5367" y="18"/>
                  </a:lnTo>
                  <a:lnTo>
                    <a:pt x="5351" y="69"/>
                  </a:lnTo>
                  <a:lnTo>
                    <a:pt x="5338" y="105"/>
                  </a:lnTo>
                  <a:lnTo>
                    <a:pt x="5323" y="147"/>
                  </a:lnTo>
                  <a:lnTo>
                    <a:pt x="5303" y="194"/>
                  </a:lnTo>
                  <a:lnTo>
                    <a:pt x="5280" y="247"/>
                  </a:lnTo>
                  <a:lnTo>
                    <a:pt x="5253" y="302"/>
                  </a:lnTo>
                  <a:lnTo>
                    <a:pt x="5221" y="361"/>
                  </a:lnTo>
                  <a:lnTo>
                    <a:pt x="5187" y="423"/>
                  </a:lnTo>
                  <a:lnTo>
                    <a:pt x="5148" y="486"/>
                  </a:lnTo>
                  <a:lnTo>
                    <a:pt x="5105" y="550"/>
                  </a:lnTo>
                  <a:lnTo>
                    <a:pt x="5081" y="583"/>
                  </a:lnTo>
                  <a:lnTo>
                    <a:pt x="5056" y="615"/>
                  </a:lnTo>
                  <a:lnTo>
                    <a:pt x="5031" y="647"/>
                  </a:lnTo>
                  <a:lnTo>
                    <a:pt x="5003" y="680"/>
                  </a:lnTo>
                  <a:lnTo>
                    <a:pt x="4976" y="712"/>
                  </a:lnTo>
                  <a:lnTo>
                    <a:pt x="4947" y="743"/>
                  </a:lnTo>
                  <a:lnTo>
                    <a:pt x="4916" y="773"/>
                  </a:lnTo>
                  <a:lnTo>
                    <a:pt x="4883" y="804"/>
                  </a:lnTo>
                  <a:lnTo>
                    <a:pt x="4849" y="833"/>
                  </a:lnTo>
                  <a:lnTo>
                    <a:pt x="4815" y="862"/>
                  </a:lnTo>
                  <a:lnTo>
                    <a:pt x="4780" y="891"/>
                  </a:lnTo>
                  <a:lnTo>
                    <a:pt x="4742" y="919"/>
                  </a:lnTo>
                  <a:lnTo>
                    <a:pt x="4704" y="944"/>
                  </a:lnTo>
                  <a:lnTo>
                    <a:pt x="4663" y="970"/>
                  </a:lnTo>
                  <a:lnTo>
                    <a:pt x="4622" y="994"/>
                  </a:lnTo>
                  <a:lnTo>
                    <a:pt x="4579" y="1017"/>
                  </a:lnTo>
                  <a:lnTo>
                    <a:pt x="4534" y="1038"/>
                  </a:lnTo>
                  <a:lnTo>
                    <a:pt x="4488" y="1057"/>
                  </a:lnTo>
                  <a:lnTo>
                    <a:pt x="4441" y="1077"/>
                  </a:lnTo>
                  <a:lnTo>
                    <a:pt x="4391" y="1093"/>
                  </a:lnTo>
                  <a:lnTo>
                    <a:pt x="4341" y="1109"/>
                  </a:lnTo>
                  <a:lnTo>
                    <a:pt x="4288" y="1122"/>
                  </a:lnTo>
                  <a:lnTo>
                    <a:pt x="4236" y="1133"/>
                  </a:lnTo>
                  <a:lnTo>
                    <a:pt x="4180" y="1143"/>
                  </a:lnTo>
                  <a:lnTo>
                    <a:pt x="4123" y="1149"/>
                  </a:lnTo>
                  <a:lnTo>
                    <a:pt x="4065" y="1156"/>
                  </a:lnTo>
                  <a:lnTo>
                    <a:pt x="4004" y="1159"/>
                  </a:lnTo>
                  <a:lnTo>
                    <a:pt x="3943" y="1159"/>
                  </a:lnTo>
                  <a:lnTo>
                    <a:pt x="3879" y="1157"/>
                  </a:lnTo>
                  <a:lnTo>
                    <a:pt x="3814" y="1153"/>
                  </a:lnTo>
                  <a:lnTo>
                    <a:pt x="3746" y="1146"/>
                  </a:lnTo>
                  <a:lnTo>
                    <a:pt x="3677" y="1136"/>
                  </a:lnTo>
                  <a:lnTo>
                    <a:pt x="3607" y="1124"/>
                  </a:lnTo>
                  <a:lnTo>
                    <a:pt x="3534" y="1109"/>
                  </a:lnTo>
                  <a:lnTo>
                    <a:pt x="3460" y="1091"/>
                  </a:lnTo>
                  <a:lnTo>
                    <a:pt x="3383" y="1070"/>
                  </a:lnTo>
                  <a:lnTo>
                    <a:pt x="3305" y="1044"/>
                  </a:lnTo>
                  <a:lnTo>
                    <a:pt x="3226" y="1017"/>
                  </a:lnTo>
                  <a:lnTo>
                    <a:pt x="3226" y="1017"/>
                  </a:lnTo>
                  <a:lnTo>
                    <a:pt x="3067" y="960"/>
                  </a:lnTo>
                  <a:lnTo>
                    <a:pt x="2914" y="909"/>
                  </a:lnTo>
                  <a:lnTo>
                    <a:pt x="2765" y="862"/>
                  </a:lnTo>
                  <a:lnTo>
                    <a:pt x="2622" y="818"/>
                  </a:lnTo>
                  <a:lnTo>
                    <a:pt x="2485" y="780"/>
                  </a:lnTo>
                  <a:lnTo>
                    <a:pt x="2353" y="746"/>
                  </a:lnTo>
                  <a:lnTo>
                    <a:pt x="2224" y="715"/>
                  </a:lnTo>
                  <a:lnTo>
                    <a:pt x="2100" y="689"/>
                  </a:lnTo>
                  <a:lnTo>
                    <a:pt x="1981" y="667"/>
                  </a:lnTo>
                  <a:lnTo>
                    <a:pt x="1866" y="649"/>
                  </a:lnTo>
                  <a:lnTo>
                    <a:pt x="1755" y="634"/>
                  </a:lnTo>
                  <a:lnTo>
                    <a:pt x="1648" y="625"/>
                  </a:lnTo>
                  <a:lnTo>
                    <a:pt x="1543" y="617"/>
                  </a:lnTo>
                  <a:lnTo>
                    <a:pt x="1442" y="615"/>
                  </a:lnTo>
                  <a:lnTo>
                    <a:pt x="1345" y="615"/>
                  </a:lnTo>
                  <a:lnTo>
                    <a:pt x="1251" y="620"/>
                  </a:lnTo>
                  <a:lnTo>
                    <a:pt x="1159" y="628"/>
                  </a:lnTo>
                  <a:lnTo>
                    <a:pt x="1070" y="641"/>
                  </a:lnTo>
                  <a:lnTo>
                    <a:pt x="984" y="655"/>
                  </a:lnTo>
                  <a:lnTo>
                    <a:pt x="899" y="675"/>
                  </a:lnTo>
                  <a:lnTo>
                    <a:pt x="817" y="696"/>
                  </a:lnTo>
                  <a:lnTo>
                    <a:pt x="737" y="722"/>
                  </a:lnTo>
                  <a:lnTo>
                    <a:pt x="659" y="751"/>
                  </a:lnTo>
                  <a:lnTo>
                    <a:pt x="581" y="783"/>
                  </a:lnTo>
                  <a:lnTo>
                    <a:pt x="506" y="817"/>
                  </a:lnTo>
                  <a:lnTo>
                    <a:pt x="431" y="856"/>
                  </a:lnTo>
                  <a:lnTo>
                    <a:pt x="358" y="896"/>
                  </a:lnTo>
                  <a:lnTo>
                    <a:pt x="286" y="941"/>
                  </a:lnTo>
                  <a:lnTo>
                    <a:pt x="213" y="988"/>
                  </a:lnTo>
                  <a:lnTo>
                    <a:pt x="143" y="1038"/>
                  </a:lnTo>
                  <a:lnTo>
                    <a:pt x="70" y="1090"/>
                  </a:lnTo>
                  <a:lnTo>
                    <a:pt x="0" y="114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spcBef>
                  <a:spcPct val="50000"/>
                </a:spcBef>
              </a:pPr>
              <a:endParaRPr lang="ko-KR" altLang="en-US" sz="1000" b="1" dirty="0" smtClean="0">
                <a:solidFill>
                  <a:srgbClr val="000000"/>
                </a:solidFill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7455" name="Freeform 95"/>
            <p:cNvSpPr>
              <a:spLocks/>
            </p:cNvSpPr>
            <p:nvPr/>
          </p:nvSpPr>
          <p:spPr bwMode="auto">
            <a:xfrm>
              <a:off x="1146" y="968"/>
              <a:ext cx="5355" cy="631"/>
            </a:xfrm>
            <a:custGeom>
              <a:avLst/>
              <a:gdLst/>
              <a:ahLst/>
              <a:cxnLst>
                <a:cxn ang="0">
                  <a:pos x="5355" y="0"/>
                </a:cxn>
                <a:cxn ang="0">
                  <a:pos x="5334" y="71"/>
                </a:cxn>
                <a:cxn ang="0">
                  <a:pos x="5306" y="150"/>
                </a:cxn>
                <a:cxn ang="0">
                  <a:pos x="5266" y="250"/>
                </a:cxn>
                <a:cxn ang="0">
                  <a:pos x="5209" y="366"/>
                </a:cxn>
                <a:cxn ang="0">
                  <a:pos x="5138" y="494"/>
                </a:cxn>
                <a:cxn ang="0">
                  <a:pos x="5072" y="592"/>
                </a:cxn>
                <a:cxn ang="0">
                  <a:pos x="5023" y="658"/>
                </a:cxn>
                <a:cxn ang="0">
                  <a:pos x="4969" y="723"/>
                </a:cxn>
                <a:cxn ang="0">
                  <a:pos x="4909" y="788"/>
                </a:cxn>
                <a:cxn ang="0">
                  <a:pos x="4845" y="849"/>
                </a:cxn>
                <a:cxn ang="0">
                  <a:pos x="4775" y="909"/>
                </a:cxn>
                <a:cxn ang="0">
                  <a:pos x="4700" y="964"/>
                </a:cxn>
                <a:cxn ang="0">
                  <a:pos x="4619" y="1015"/>
                </a:cxn>
                <a:cxn ang="0">
                  <a:pos x="4532" y="1060"/>
                </a:cxn>
                <a:cxn ang="0">
                  <a:pos x="4439" y="1101"/>
                </a:cxn>
                <a:cxn ang="0">
                  <a:pos x="4340" y="1135"/>
                </a:cxn>
                <a:cxn ang="0">
                  <a:pos x="4235" y="1162"/>
                </a:cxn>
                <a:cxn ang="0">
                  <a:pos x="4123" y="1182"/>
                </a:cxn>
                <a:cxn ang="0">
                  <a:pos x="4004" y="1193"/>
                </a:cxn>
                <a:cxn ang="0">
                  <a:pos x="3879" y="1194"/>
                </a:cxn>
                <a:cxn ang="0">
                  <a:pos x="3746" y="1185"/>
                </a:cxn>
                <a:cxn ang="0">
                  <a:pos x="3606" y="1165"/>
                </a:cxn>
                <a:cxn ang="0">
                  <a:pos x="3458" y="1136"/>
                </a:cxn>
                <a:cxn ang="0">
                  <a:pos x="3304" y="1093"/>
                </a:cxn>
                <a:cxn ang="0">
                  <a:pos x="3224" y="1067"/>
                </a:cxn>
                <a:cxn ang="0">
                  <a:pos x="2910" y="965"/>
                </a:cxn>
                <a:cxn ang="0">
                  <a:pos x="2618" y="880"/>
                </a:cxn>
                <a:cxn ang="0">
                  <a:pos x="2346" y="812"/>
                </a:cxn>
                <a:cxn ang="0">
                  <a:pos x="2094" y="760"/>
                </a:cxn>
                <a:cxn ang="0">
                  <a:pos x="1859" y="723"/>
                </a:cxn>
                <a:cxn ang="0">
                  <a:pos x="1640" y="704"/>
                </a:cxn>
                <a:cxn ang="0">
                  <a:pos x="1434" y="699"/>
                </a:cxn>
                <a:cxn ang="0">
                  <a:pos x="1242" y="707"/>
                </a:cxn>
                <a:cxn ang="0">
                  <a:pos x="1063" y="731"/>
                </a:cxn>
                <a:cxn ang="0">
                  <a:pos x="893" y="768"/>
                </a:cxn>
                <a:cxn ang="0">
                  <a:pos x="732" y="820"/>
                </a:cxn>
                <a:cxn ang="0">
                  <a:pos x="576" y="884"/>
                </a:cxn>
                <a:cxn ang="0">
                  <a:pos x="427" y="960"/>
                </a:cxn>
                <a:cxn ang="0">
                  <a:pos x="283" y="1049"/>
                </a:cxn>
                <a:cxn ang="0">
                  <a:pos x="141" y="1149"/>
                </a:cxn>
                <a:cxn ang="0">
                  <a:pos x="0" y="1261"/>
                </a:cxn>
              </a:cxnLst>
              <a:rect l="0" t="0" r="r" b="b"/>
              <a:pathLst>
                <a:path w="5355" h="1261">
                  <a:moveTo>
                    <a:pt x="5355" y="0"/>
                  </a:moveTo>
                  <a:lnTo>
                    <a:pt x="5355" y="0"/>
                  </a:lnTo>
                  <a:lnTo>
                    <a:pt x="5349" y="19"/>
                  </a:lnTo>
                  <a:lnTo>
                    <a:pt x="5334" y="71"/>
                  </a:lnTo>
                  <a:lnTo>
                    <a:pt x="5322" y="106"/>
                  </a:lnTo>
                  <a:lnTo>
                    <a:pt x="5306" y="150"/>
                  </a:lnTo>
                  <a:lnTo>
                    <a:pt x="5288" y="197"/>
                  </a:lnTo>
                  <a:lnTo>
                    <a:pt x="5266" y="250"/>
                  </a:lnTo>
                  <a:lnTo>
                    <a:pt x="5240" y="306"/>
                  </a:lnTo>
                  <a:lnTo>
                    <a:pt x="5209" y="366"/>
                  </a:lnTo>
                  <a:lnTo>
                    <a:pt x="5176" y="429"/>
                  </a:lnTo>
                  <a:lnTo>
                    <a:pt x="5138" y="494"/>
                  </a:lnTo>
                  <a:lnTo>
                    <a:pt x="5095" y="560"/>
                  </a:lnTo>
                  <a:lnTo>
                    <a:pt x="5072" y="592"/>
                  </a:lnTo>
                  <a:lnTo>
                    <a:pt x="5048" y="625"/>
                  </a:lnTo>
                  <a:lnTo>
                    <a:pt x="5023" y="658"/>
                  </a:lnTo>
                  <a:lnTo>
                    <a:pt x="4997" y="691"/>
                  </a:lnTo>
                  <a:lnTo>
                    <a:pt x="4969" y="723"/>
                  </a:lnTo>
                  <a:lnTo>
                    <a:pt x="4940" y="755"/>
                  </a:lnTo>
                  <a:lnTo>
                    <a:pt x="4909" y="788"/>
                  </a:lnTo>
                  <a:lnTo>
                    <a:pt x="4877" y="818"/>
                  </a:lnTo>
                  <a:lnTo>
                    <a:pt x="4845" y="849"/>
                  </a:lnTo>
                  <a:lnTo>
                    <a:pt x="4811" y="880"/>
                  </a:lnTo>
                  <a:lnTo>
                    <a:pt x="4775" y="909"/>
                  </a:lnTo>
                  <a:lnTo>
                    <a:pt x="4739" y="936"/>
                  </a:lnTo>
                  <a:lnTo>
                    <a:pt x="4700" y="964"/>
                  </a:lnTo>
                  <a:lnTo>
                    <a:pt x="4661" y="989"/>
                  </a:lnTo>
                  <a:lnTo>
                    <a:pt x="4619" y="1015"/>
                  </a:lnTo>
                  <a:lnTo>
                    <a:pt x="4576" y="1038"/>
                  </a:lnTo>
                  <a:lnTo>
                    <a:pt x="4532" y="1060"/>
                  </a:lnTo>
                  <a:lnTo>
                    <a:pt x="4486" y="1081"/>
                  </a:lnTo>
                  <a:lnTo>
                    <a:pt x="4439" y="1101"/>
                  </a:lnTo>
                  <a:lnTo>
                    <a:pt x="4390" y="1119"/>
                  </a:lnTo>
                  <a:lnTo>
                    <a:pt x="4340" y="1135"/>
                  </a:lnTo>
                  <a:lnTo>
                    <a:pt x="4289" y="1149"/>
                  </a:lnTo>
                  <a:lnTo>
                    <a:pt x="4235" y="1162"/>
                  </a:lnTo>
                  <a:lnTo>
                    <a:pt x="4179" y="1173"/>
                  </a:lnTo>
                  <a:lnTo>
                    <a:pt x="4123" y="1182"/>
                  </a:lnTo>
                  <a:lnTo>
                    <a:pt x="4064" y="1188"/>
                  </a:lnTo>
                  <a:lnTo>
                    <a:pt x="4004" y="1193"/>
                  </a:lnTo>
                  <a:lnTo>
                    <a:pt x="3942" y="1194"/>
                  </a:lnTo>
                  <a:lnTo>
                    <a:pt x="3879" y="1194"/>
                  </a:lnTo>
                  <a:lnTo>
                    <a:pt x="3814" y="1191"/>
                  </a:lnTo>
                  <a:lnTo>
                    <a:pt x="3746" y="1185"/>
                  </a:lnTo>
                  <a:lnTo>
                    <a:pt x="3676" y="1177"/>
                  </a:lnTo>
                  <a:lnTo>
                    <a:pt x="3606" y="1165"/>
                  </a:lnTo>
                  <a:lnTo>
                    <a:pt x="3533" y="1153"/>
                  </a:lnTo>
                  <a:lnTo>
                    <a:pt x="3458" y="1136"/>
                  </a:lnTo>
                  <a:lnTo>
                    <a:pt x="3382" y="1115"/>
                  </a:lnTo>
                  <a:lnTo>
                    <a:pt x="3304" y="1093"/>
                  </a:lnTo>
                  <a:lnTo>
                    <a:pt x="3224" y="1067"/>
                  </a:lnTo>
                  <a:lnTo>
                    <a:pt x="3224" y="1067"/>
                  </a:lnTo>
                  <a:lnTo>
                    <a:pt x="3064" y="1014"/>
                  </a:lnTo>
                  <a:lnTo>
                    <a:pt x="2910" y="965"/>
                  </a:lnTo>
                  <a:lnTo>
                    <a:pt x="2761" y="920"/>
                  </a:lnTo>
                  <a:lnTo>
                    <a:pt x="2618" y="880"/>
                  </a:lnTo>
                  <a:lnTo>
                    <a:pt x="2480" y="842"/>
                  </a:lnTo>
                  <a:lnTo>
                    <a:pt x="2346" y="812"/>
                  </a:lnTo>
                  <a:lnTo>
                    <a:pt x="2219" y="783"/>
                  </a:lnTo>
                  <a:lnTo>
                    <a:pt x="2094" y="760"/>
                  </a:lnTo>
                  <a:lnTo>
                    <a:pt x="1974" y="739"/>
                  </a:lnTo>
                  <a:lnTo>
                    <a:pt x="1859" y="723"/>
                  </a:lnTo>
                  <a:lnTo>
                    <a:pt x="1746" y="712"/>
                  </a:lnTo>
                  <a:lnTo>
                    <a:pt x="1640" y="704"/>
                  </a:lnTo>
                  <a:lnTo>
                    <a:pt x="1535" y="699"/>
                  </a:lnTo>
                  <a:lnTo>
                    <a:pt x="1434" y="699"/>
                  </a:lnTo>
                  <a:lnTo>
                    <a:pt x="1337" y="700"/>
                  </a:lnTo>
                  <a:lnTo>
                    <a:pt x="1242" y="707"/>
                  </a:lnTo>
                  <a:lnTo>
                    <a:pt x="1151" y="718"/>
                  </a:lnTo>
                  <a:lnTo>
                    <a:pt x="1063" y="731"/>
                  </a:lnTo>
                  <a:lnTo>
                    <a:pt x="976" y="749"/>
                  </a:lnTo>
                  <a:lnTo>
                    <a:pt x="893" y="768"/>
                  </a:lnTo>
                  <a:lnTo>
                    <a:pt x="811" y="792"/>
                  </a:lnTo>
                  <a:lnTo>
                    <a:pt x="732" y="820"/>
                  </a:lnTo>
                  <a:lnTo>
                    <a:pt x="652" y="851"/>
                  </a:lnTo>
                  <a:lnTo>
                    <a:pt x="576" y="884"/>
                  </a:lnTo>
                  <a:lnTo>
                    <a:pt x="501" y="920"/>
                  </a:lnTo>
                  <a:lnTo>
                    <a:pt x="427" y="960"/>
                  </a:lnTo>
                  <a:lnTo>
                    <a:pt x="355" y="1004"/>
                  </a:lnTo>
                  <a:lnTo>
                    <a:pt x="283" y="1049"/>
                  </a:lnTo>
                  <a:lnTo>
                    <a:pt x="212" y="1098"/>
                  </a:lnTo>
                  <a:lnTo>
                    <a:pt x="141" y="1149"/>
                  </a:lnTo>
                  <a:lnTo>
                    <a:pt x="71" y="1204"/>
                  </a:lnTo>
                  <a:lnTo>
                    <a:pt x="0" y="1261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spcBef>
                  <a:spcPct val="50000"/>
                </a:spcBef>
              </a:pPr>
              <a:endParaRPr lang="ko-KR" altLang="en-US" sz="1000" b="1" dirty="0" smtClean="0">
                <a:solidFill>
                  <a:srgbClr val="000000"/>
                </a:solidFill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7456" name="Freeform 96"/>
            <p:cNvSpPr>
              <a:spLocks/>
            </p:cNvSpPr>
            <p:nvPr/>
          </p:nvSpPr>
          <p:spPr bwMode="auto">
            <a:xfrm>
              <a:off x="1187" y="940"/>
              <a:ext cx="5335" cy="688"/>
            </a:xfrm>
            <a:custGeom>
              <a:avLst/>
              <a:gdLst/>
              <a:ahLst/>
              <a:cxnLst>
                <a:cxn ang="0">
                  <a:pos x="5335" y="0"/>
                </a:cxn>
                <a:cxn ang="0">
                  <a:pos x="5315" y="71"/>
                </a:cxn>
                <a:cxn ang="0">
                  <a:pos x="5289" y="150"/>
                </a:cxn>
                <a:cxn ang="0">
                  <a:pos x="5250" y="252"/>
                </a:cxn>
                <a:cxn ang="0">
                  <a:pos x="5196" y="371"/>
                </a:cxn>
                <a:cxn ang="0">
                  <a:pos x="5127" y="501"/>
                </a:cxn>
                <a:cxn ang="0">
                  <a:pos x="5061" y="601"/>
                </a:cxn>
                <a:cxn ang="0">
                  <a:pos x="5014" y="667"/>
                </a:cxn>
                <a:cxn ang="0">
                  <a:pos x="4960" y="735"/>
                </a:cxn>
                <a:cxn ang="0">
                  <a:pos x="4902" y="799"/>
                </a:cxn>
                <a:cxn ang="0">
                  <a:pos x="4838" y="862"/>
                </a:cxn>
                <a:cxn ang="0">
                  <a:pos x="4770" y="924"/>
                </a:cxn>
                <a:cxn ang="0">
                  <a:pos x="4695" y="980"/>
                </a:cxn>
                <a:cxn ang="0">
                  <a:pos x="4614" y="1034"/>
                </a:cxn>
                <a:cxn ang="0">
                  <a:pos x="4528" y="1082"/>
                </a:cxn>
                <a:cxn ang="0">
                  <a:pos x="4436" y="1126"/>
                </a:cxn>
                <a:cxn ang="0">
                  <a:pos x="4338" y="1161"/>
                </a:cxn>
                <a:cxn ang="0">
                  <a:pos x="4232" y="1190"/>
                </a:cxn>
                <a:cxn ang="0">
                  <a:pos x="4121" y="1213"/>
                </a:cxn>
                <a:cxn ang="0">
                  <a:pos x="4003" y="1226"/>
                </a:cxn>
                <a:cxn ang="0">
                  <a:pos x="3877" y="1229"/>
                </a:cxn>
                <a:cxn ang="0">
                  <a:pos x="3745" y="1224"/>
                </a:cxn>
                <a:cxn ang="0">
                  <a:pos x="3605" y="1206"/>
                </a:cxn>
                <a:cxn ang="0">
                  <a:pos x="3456" y="1179"/>
                </a:cxn>
                <a:cxn ang="0">
                  <a:pos x="3301" y="1140"/>
                </a:cxn>
                <a:cxn ang="0">
                  <a:pos x="3220" y="1114"/>
                </a:cxn>
                <a:cxn ang="0">
                  <a:pos x="2905" y="1019"/>
                </a:cxn>
                <a:cxn ang="0">
                  <a:pos x="2612" y="938"/>
                </a:cxn>
                <a:cxn ang="0">
                  <a:pos x="2340" y="875"/>
                </a:cxn>
                <a:cxn ang="0">
                  <a:pos x="2086" y="828"/>
                </a:cxn>
                <a:cxn ang="0">
                  <a:pos x="1851" y="798"/>
                </a:cxn>
                <a:cxn ang="0">
                  <a:pos x="1630" y="782"/>
                </a:cxn>
                <a:cxn ang="0">
                  <a:pos x="1426" y="780"/>
                </a:cxn>
                <a:cxn ang="0">
                  <a:pos x="1235" y="795"/>
                </a:cxn>
                <a:cxn ang="0">
                  <a:pos x="1099" y="814"/>
                </a:cxn>
                <a:cxn ang="0">
                  <a:pos x="1011" y="830"/>
                </a:cxn>
                <a:cxn ang="0">
                  <a:pos x="927" y="851"/>
                </a:cxn>
                <a:cxn ang="0">
                  <a:pos x="804" y="888"/>
                </a:cxn>
                <a:cxn ang="0">
                  <a:pos x="647" y="950"/>
                </a:cxn>
                <a:cxn ang="0">
                  <a:pos x="496" y="1024"/>
                </a:cxn>
                <a:cxn ang="0">
                  <a:pos x="352" y="1109"/>
                </a:cxn>
                <a:cxn ang="0">
                  <a:pos x="210" y="1208"/>
                </a:cxn>
                <a:cxn ang="0">
                  <a:pos x="70" y="1316"/>
                </a:cxn>
              </a:cxnLst>
              <a:rect l="0" t="0" r="r" b="b"/>
              <a:pathLst>
                <a:path w="5335" h="1376">
                  <a:moveTo>
                    <a:pt x="5335" y="0"/>
                  </a:moveTo>
                  <a:lnTo>
                    <a:pt x="5335" y="0"/>
                  </a:lnTo>
                  <a:lnTo>
                    <a:pt x="5331" y="18"/>
                  </a:lnTo>
                  <a:lnTo>
                    <a:pt x="5315" y="71"/>
                  </a:lnTo>
                  <a:lnTo>
                    <a:pt x="5304" y="107"/>
                  </a:lnTo>
                  <a:lnTo>
                    <a:pt x="5289" y="150"/>
                  </a:lnTo>
                  <a:lnTo>
                    <a:pt x="5271" y="199"/>
                  </a:lnTo>
                  <a:lnTo>
                    <a:pt x="5250" y="252"/>
                  </a:lnTo>
                  <a:lnTo>
                    <a:pt x="5225" y="310"/>
                  </a:lnTo>
                  <a:lnTo>
                    <a:pt x="5196" y="371"/>
                  </a:lnTo>
                  <a:lnTo>
                    <a:pt x="5163" y="434"/>
                  </a:lnTo>
                  <a:lnTo>
                    <a:pt x="5127" y="501"/>
                  </a:lnTo>
                  <a:lnTo>
                    <a:pt x="5085" y="567"/>
                  </a:lnTo>
                  <a:lnTo>
                    <a:pt x="5061" y="601"/>
                  </a:lnTo>
                  <a:lnTo>
                    <a:pt x="5038" y="635"/>
                  </a:lnTo>
                  <a:lnTo>
                    <a:pt x="5014" y="667"/>
                  </a:lnTo>
                  <a:lnTo>
                    <a:pt x="4988" y="701"/>
                  </a:lnTo>
                  <a:lnTo>
                    <a:pt x="4960" y="735"/>
                  </a:lnTo>
                  <a:lnTo>
                    <a:pt x="4932" y="767"/>
                  </a:lnTo>
                  <a:lnTo>
                    <a:pt x="4902" y="799"/>
                  </a:lnTo>
                  <a:lnTo>
                    <a:pt x="4871" y="832"/>
                  </a:lnTo>
                  <a:lnTo>
                    <a:pt x="4838" y="862"/>
                  </a:lnTo>
                  <a:lnTo>
                    <a:pt x="4804" y="893"/>
                  </a:lnTo>
                  <a:lnTo>
                    <a:pt x="4770" y="924"/>
                  </a:lnTo>
                  <a:lnTo>
                    <a:pt x="4734" y="953"/>
                  </a:lnTo>
                  <a:lnTo>
                    <a:pt x="4695" y="980"/>
                  </a:lnTo>
                  <a:lnTo>
                    <a:pt x="4656" y="1008"/>
                  </a:lnTo>
                  <a:lnTo>
                    <a:pt x="4614" y="1034"/>
                  </a:lnTo>
                  <a:lnTo>
                    <a:pt x="4573" y="1059"/>
                  </a:lnTo>
                  <a:lnTo>
                    <a:pt x="4528" y="1082"/>
                  </a:lnTo>
                  <a:lnTo>
                    <a:pt x="4484" y="1105"/>
                  </a:lnTo>
                  <a:lnTo>
                    <a:pt x="4436" y="1126"/>
                  </a:lnTo>
                  <a:lnTo>
                    <a:pt x="4388" y="1143"/>
                  </a:lnTo>
                  <a:lnTo>
                    <a:pt x="4338" y="1161"/>
                  </a:lnTo>
                  <a:lnTo>
                    <a:pt x="4287" y="1177"/>
                  </a:lnTo>
                  <a:lnTo>
                    <a:pt x="4232" y="1190"/>
                  </a:lnTo>
                  <a:lnTo>
                    <a:pt x="4178" y="1203"/>
                  </a:lnTo>
                  <a:lnTo>
                    <a:pt x="4121" y="1213"/>
                  </a:lnTo>
                  <a:lnTo>
                    <a:pt x="4063" y="1219"/>
                  </a:lnTo>
                  <a:lnTo>
                    <a:pt x="4003" y="1226"/>
                  </a:lnTo>
                  <a:lnTo>
                    <a:pt x="3941" y="1229"/>
                  </a:lnTo>
                  <a:lnTo>
                    <a:pt x="3877" y="1229"/>
                  </a:lnTo>
                  <a:lnTo>
                    <a:pt x="3812" y="1227"/>
                  </a:lnTo>
                  <a:lnTo>
                    <a:pt x="3745" y="1224"/>
                  </a:lnTo>
                  <a:lnTo>
                    <a:pt x="3676" y="1216"/>
                  </a:lnTo>
                  <a:lnTo>
                    <a:pt x="3605" y="1206"/>
                  </a:lnTo>
                  <a:lnTo>
                    <a:pt x="3531" y="1195"/>
                  </a:lnTo>
                  <a:lnTo>
                    <a:pt x="3456" y="1179"/>
                  </a:lnTo>
                  <a:lnTo>
                    <a:pt x="3380" y="1161"/>
                  </a:lnTo>
                  <a:lnTo>
                    <a:pt x="3301" y="1140"/>
                  </a:lnTo>
                  <a:lnTo>
                    <a:pt x="3220" y="1114"/>
                  </a:lnTo>
                  <a:lnTo>
                    <a:pt x="3220" y="1114"/>
                  </a:lnTo>
                  <a:lnTo>
                    <a:pt x="3061" y="1064"/>
                  </a:lnTo>
                  <a:lnTo>
                    <a:pt x="2905" y="1019"/>
                  </a:lnTo>
                  <a:lnTo>
                    <a:pt x="2756" y="977"/>
                  </a:lnTo>
                  <a:lnTo>
                    <a:pt x="2612" y="938"/>
                  </a:lnTo>
                  <a:lnTo>
                    <a:pt x="2473" y="906"/>
                  </a:lnTo>
                  <a:lnTo>
                    <a:pt x="2340" y="875"/>
                  </a:lnTo>
                  <a:lnTo>
                    <a:pt x="2211" y="851"/>
                  </a:lnTo>
                  <a:lnTo>
                    <a:pt x="2086" y="828"/>
                  </a:lnTo>
                  <a:lnTo>
                    <a:pt x="1966" y="811"/>
                  </a:lnTo>
                  <a:lnTo>
                    <a:pt x="1851" y="798"/>
                  </a:lnTo>
                  <a:lnTo>
                    <a:pt x="1739" y="788"/>
                  </a:lnTo>
                  <a:lnTo>
                    <a:pt x="1630" y="782"/>
                  </a:lnTo>
                  <a:lnTo>
                    <a:pt x="1526" y="780"/>
                  </a:lnTo>
                  <a:lnTo>
                    <a:pt x="1426" y="780"/>
                  </a:lnTo>
                  <a:lnTo>
                    <a:pt x="1329" y="785"/>
                  </a:lnTo>
                  <a:lnTo>
                    <a:pt x="1235" y="795"/>
                  </a:lnTo>
                  <a:lnTo>
                    <a:pt x="1143" y="806"/>
                  </a:lnTo>
                  <a:lnTo>
                    <a:pt x="1099" y="814"/>
                  </a:lnTo>
                  <a:lnTo>
                    <a:pt x="1054" y="822"/>
                  </a:lnTo>
                  <a:lnTo>
                    <a:pt x="1011" y="830"/>
                  </a:lnTo>
                  <a:lnTo>
                    <a:pt x="970" y="840"/>
                  </a:lnTo>
                  <a:lnTo>
                    <a:pt x="927" y="851"/>
                  </a:lnTo>
                  <a:lnTo>
                    <a:pt x="885" y="862"/>
                  </a:lnTo>
                  <a:lnTo>
                    <a:pt x="804" y="888"/>
                  </a:lnTo>
                  <a:lnTo>
                    <a:pt x="725" y="917"/>
                  </a:lnTo>
                  <a:lnTo>
                    <a:pt x="647" y="950"/>
                  </a:lnTo>
                  <a:lnTo>
                    <a:pt x="571" y="985"/>
                  </a:lnTo>
                  <a:lnTo>
                    <a:pt x="496" y="1024"/>
                  </a:lnTo>
                  <a:lnTo>
                    <a:pt x="424" y="1064"/>
                  </a:lnTo>
                  <a:lnTo>
                    <a:pt x="352" y="1109"/>
                  </a:lnTo>
                  <a:lnTo>
                    <a:pt x="280" y="1156"/>
                  </a:lnTo>
                  <a:lnTo>
                    <a:pt x="210" y="1208"/>
                  </a:lnTo>
                  <a:lnTo>
                    <a:pt x="139" y="1261"/>
                  </a:lnTo>
                  <a:lnTo>
                    <a:pt x="70" y="1316"/>
                  </a:lnTo>
                  <a:lnTo>
                    <a:pt x="0" y="137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spcBef>
                  <a:spcPct val="50000"/>
                </a:spcBef>
              </a:pPr>
              <a:endParaRPr lang="ko-KR" altLang="en-US" sz="1000" b="1" dirty="0" smtClean="0">
                <a:solidFill>
                  <a:srgbClr val="000000"/>
                </a:solidFill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7457" name="Freeform 97"/>
            <p:cNvSpPr>
              <a:spLocks/>
            </p:cNvSpPr>
            <p:nvPr/>
          </p:nvSpPr>
          <p:spPr bwMode="auto">
            <a:xfrm>
              <a:off x="1229" y="911"/>
              <a:ext cx="5314" cy="745"/>
            </a:xfrm>
            <a:custGeom>
              <a:avLst/>
              <a:gdLst/>
              <a:ahLst/>
              <a:cxnLst>
                <a:cxn ang="0">
                  <a:pos x="5314" y="0"/>
                </a:cxn>
                <a:cxn ang="0">
                  <a:pos x="5296" y="71"/>
                </a:cxn>
                <a:cxn ang="0">
                  <a:pos x="5271" y="153"/>
                </a:cxn>
                <a:cxn ang="0">
                  <a:pos x="5233" y="257"/>
                </a:cxn>
                <a:cxn ang="0">
                  <a:pos x="5180" y="376"/>
                </a:cxn>
                <a:cxn ang="0">
                  <a:pos x="5112" y="507"/>
                </a:cxn>
                <a:cxn ang="0">
                  <a:pos x="5050" y="609"/>
                </a:cxn>
                <a:cxn ang="0">
                  <a:pos x="5003" y="678"/>
                </a:cxn>
                <a:cxn ang="0">
                  <a:pos x="4950" y="746"/>
                </a:cxn>
                <a:cxn ang="0">
                  <a:pos x="4893" y="812"/>
                </a:cxn>
                <a:cxn ang="0">
                  <a:pos x="4830" y="878"/>
                </a:cxn>
                <a:cxn ang="0">
                  <a:pos x="4762" y="940"/>
                </a:cxn>
                <a:cxn ang="0">
                  <a:pos x="4689" y="999"/>
                </a:cxn>
                <a:cxn ang="0">
                  <a:pos x="4610" y="1054"/>
                </a:cxn>
                <a:cxn ang="0">
                  <a:pos x="4524" y="1104"/>
                </a:cxn>
                <a:cxn ang="0">
                  <a:pos x="4432" y="1150"/>
                </a:cxn>
                <a:cxn ang="0">
                  <a:pos x="4335" y="1188"/>
                </a:cxn>
                <a:cxn ang="0">
                  <a:pos x="4229" y="1219"/>
                </a:cxn>
                <a:cxn ang="0">
                  <a:pos x="4118" y="1243"/>
                </a:cxn>
                <a:cxn ang="0">
                  <a:pos x="4000" y="1259"/>
                </a:cxn>
                <a:cxn ang="0">
                  <a:pos x="3875" y="1266"/>
                </a:cxn>
                <a:cxn ang="0">
                  <a:pos x="3742" y="1263"/>
                </a:cxn>
                <a:cxn ang="0">
                  <a:pos x="3602" y="1248"/>
                </a:cxn>
                <a:cxn ang="0">
                  <a:pos x="3453" y="1224"/>
                </a:cxn>
                <a:cxn ang="0">
                  <a:pos x="3298" y="1187"/>
                </a:cxn>
                <a:cxn ang="0">
                  <a:pos x="3217" y="1164"/>
                </a:cxn>
                <a:cxn ang="0">
                  <a:pos x="2899" y="1074"/>
                </a:cxn>
                <a:cxn ang="0">
                  <a:pos x="2605" y="999"/>
                </a:cxn>
                <a:cxn ang="0">
                  <a:pos x="2333" y="941"/>
                </a:cxn>
                <a:cxn ang="0">
                  <a:pos x="2079" y="899"/>
                </a:cxn>
                <a:cxn ang="0">
                  <a:pos x="1843" y="872"/>
                </a:cxn>
                <a:cxn ang="0">
                  <a:pos x="1622" y="861"/>
                </a:cxn>
                <a:cxn ang="0">
                  <a:pos x="1418" y="864"/>
                </a:cxn>
                <a:cxn ang="0">
                  <a:pos x="1226" y="882"/>
                </a:cxn>
                <a:cxn ang="0">
                  <a:pos x="1134" y="896"/>
                </a:cxn>
                <a:cxn ang="0">
                  <a:pos x="1047" y="912"/>
                </a:cxn>
                <a:cxn ang="0">
                  <a:pos x="961" y="933"/>
                </a:cxn>
                <a:cxn ang="0">
                  <a:pos x="878" y="957"/>
                </a:cxn>
                <a:cxn ang="0">
                  <a:pos x="718" y="1016"/>
                </a:cxn>
                <a:cxn ang="0">
                  <a:pos x="565" y="1087"/>
                </a:cxn>
                <a:cxn ang="0">
                  <a:pos x="419" y="1171"/>
                </a:cxn>
                <a:cxn ang="0">
                  <a:pos x="276" y="1266"/>
                </a:cxn>
                <a:cxn ang="0">
                  <a:pos x="138" y="1372"/>
                </a:cxn>
                <a:cxn ang="0">
                  <a:pos x="0" y="1490"/>
                </a:cxn>
              </a:cxnLst>
              <a:rect l="0" t="0" r="r" b="b"/>
              <a:pathLst>
                <a:path w="5314" h="1490">
                  <a:moveTo>
                    <a:pt x="5314" y="0"/>
                  </a:moveTo>
                  <a:lnTo>
                    <a:pt x="5314" y="0"/>
                  </a:lnTo>
                  <a:lnTo>
                    <a:pt x="5309" y="19"/>
                  </a:lnTo>
                  <a:lnTo>
                    <a:pt x="5296" y="71"/>
                  </a:lnTo>
                  <a:lnTo>
                    <a:pt x="5284" y="110"/>
                  </a:lnTo>
                  <a:lnTo>
                    <a:pt x="5271" y="153"/>
                  </a:lnTo>
                  <a:lnTo>
                    <a:pt x="5254" y="202"/>
                  </a:lnTo>
                  <a:lnTo>
                    <a:pt x="5233" y="257"/>
                  </a:lnTo>
                  <a:lnTo>
                    <a:pt x="5208" y="315"/>
                  </a:lnTo>
                  <a:lnTo>
                    <a:pt x="5180" y="376"/>
                  </a:lnTo>
                  <a:lnTo>
                    <a:pt x="5148" y="441"/>
                  </a:lnTo>
                  <a:lnTo>
                    <a:pt x="5112" y="507"/>
                  </a:lnTo>
                  <a:lnTo>
                    <a:pt x="5072" y="575"/>
                  </a:lnTo>
                  <a:lnTo>
                    <a:pt x="5050" y="609"/>
                  </a:lnTo>
                  <a:lnTo>
                    <a:pt x="5026" y="644"/>
                  </a:lnTo>
                  <a:lnTo>
                    <a:pt x="5003" y="678"/>
                  </a:lnTo>
                  <a:lnTo>
                    <a:pt x="4976" y="712"/>
                  </a:lnTo>
                  <a:lnTo>
                    <a:pt x="4950" y="746"/>
                  </a:lnTo>
                  <a:lnTo>
                    <a:pt x="4922" y="780"/>
                  </a:lnTo>
                  <a:lnTo>
                    <a:pt x="4893" y="812"/>
                  </a:lnTo>
                  <a:lnTo>
                    <a:pt x="4862" y="846"/>
                  </a:lnTo>
                  <a:lnTo>
                    <a:pt x="4830" y="878"/>
                  </a:lnTo>
                  <a:lnTo>
                    <a:pt x="4797" y="909"/>
                  </a:lnTo>
                  <a:lnTo>
                    <a:pt x="4762" y="940"/>
                  </a:lnTo>
                  <a:lnTo>
                    <a:pt x="4726" y="970"/>
                  </a:lnTo>
                  <a:lnTo>
                    <a:pt x="4689" y="999"/>
                  </a:lnTo>
                  <a:lnTo>
                    <a:pt x="4650" y="1027"/>
                  </a:lnTo>
                  <a:lnTo>
                    <a:pt x="4610" y="1054"/>
                  </a:lnTo>
                  <a:lnTo>
                    <a:pt x="4568" y="1080"/>
                  </a:lnTo>
                  <a:lnTo>
                    <a:pt x="4524" y="1104"/>
                  </a:lnTo>
                  <a:lnTo>
                    <a:pt x="4479" y="1127"/>
                  </a:lnTo>
                  <a:lnTo>
                    <a:pt x="4432" y="1150"/>
                  </a:lnTo>
                  <a:lnTo>
                    <a:pt x="4385" y="1169"/>
                  </a:lnTo>
                  <a:lnTo>
                    <a:pt x="4335" y="1188"/>
                  </a:lnTo>
                  <a:lnTo>
                    <a:pt x="4283" y="1205"/>
                  </a:lnTo>
                  <a:lnTo>
                    <a:pt x="4229" y="1219"/>
                  </a:lnTo>
                  <a:lnTo>
                    <a:pt x="4175" y="1232"/>
                  </a:lnTo>
                  <a:lnTo>
                    <a:pt x="4118" y="1243"/>
                  </a:lnTo>
                  <a:lnTo>
                    <a:pt x="4060" y="1251"/>
                  </a:lnTo>
                  <a:lnTo>
                    <a:pt x="4000" y="1259"/>
                  </a:lnTo>
                  <a:lnTo>
                    <a:pt x="3939" y="1263"/>
                  </a:lnTo>
                  <a:lnTo>
                    <a:pt x="3875" y="1266"/>
                  </a:lnTo>
                  <a:lnTo>
                    <a:pt x="3810" y="1264"/>
                  </a:lnTo>
                  <a:lnTo>
                    <a:pt x="3742" y="1263"/>
                  </a:lnTo>
                  <a:lnTo>
                    <a:pt x="3673" y="1256"/>
                  </a:lnTo>
                  <a:lnTo>
                    <a:pt x="3602" y="1248"/>
                  </a:lnTo>
                  <a:lnTo>
                    <a:pt x="3528" y="1237"/>
                  </a:lnTo>
                  <a:lnTo>
                    <a:pt x="3453" y="1224"/>
                  </a:lnTo>
                  <a:lnTo>
                    <a:pt x="3377" y="1206"/>
                  </a:lnTo>
                  <a:lnTo>
                    <a:pt x="3298" y="1187"/>
                  </a:lnTo>
                  <a:lnTo>
                    <a:pt x="3217" y="1164"/>
                  </a:lnTo>
                  <a:lnTo>
                    <a:pt x="3217" y="1164"/>
                  </a:lnTo>
                  <a:lnTo>
                    <a:pt x="3055" y="1116"/>
                  </a:lnTo>
                  <a:lnTo>
                    <a:pt x="2899" y="1074"/>
                  </a:lnTo>
                  <a:lnTo>
                    <a:pt x="2751" y="1033"/>
                  </a:lnTo>
                  <a:lnTo>
                    <a:pt x="2605" y="999"/>
                  </a:lnTo>
                  <a:lnTo>
                    <a:pt x="2466" y="969"/>
                  </a:lnTo>
                  <a:lnTo>
                    <a:pt x="2333" y="941"/>
                  </a:lnTo>
                  <a:lnTo>
                    <a:pt x="2202" y="919"/>
                  </a:lnTo>
                  <a:lnTo>
                    <a:pt x="2079" y="899"/>
                  </a:lnTo>
                  <a:lnTo>
                    <a:pt x="1958" y="885"/>
                  </a:lnTo>
                  <a:lnTo>
                    <a:pt x="1843" y="872"/>
                  </a:lnTo>
                  <a:lnTo>
                    <a:pt x="1730" y="865"/>
                  </a:lnTo>
                  <a:lnTo>
                    <a:pt x="1622" y="861"/>
                  </a:lnTo>
                  <a:lnTo>
                    <a:pt x="1518" y="861"/>
                  </a:lnTo>
                  <a:lnTo>
                    <a:pt x="1418" y="864"/>
                  </a:lnTo>
                  <a:lnTo>
                    <a:pt x="1321" y="872"/>
                  </a:lnTo>
                  <a:lnTo>
                    <a:pt x="1226" y="882"/>
                  </a:lnTo>
                  <a:lnTo>
                    <a:pt x="1180" y="888"/>
                  </a:lnTo>
                  <a:lnTo>
                    <a:pt x="1134" y="896"/>
                  </a:lnTo>
                  <a:lnTo>
                    <a:pt x="1090" y="904"/>
                  </a:lnTo>
                  <a:lnTo>
                    <a:pt x="1047" y="912"/>
                  </a:lnTo>
                  <a:lnTo>
                    <a:pt x="1004" y="924"/>
                  </a:lnTo>
                  <a:lnTo>
                    <a:pt x="961" y="933"/>
                  </a:lnTo>
                  <a:lnTo>
                    <a:pt x="919" y="945"/>
                  </a:lnTo>
                  <a:lnTo>
                    <a:pt x="878" y="957"/>
                  </a:lnTo>
                  <a:lnTo>
                    <a:pt x="797" y="985"/>
                  </a:lnTo>
                  <a:lnTo>
                    <a:pt x="718" y="1016"/>
                  </a:lnTo>
                  <a:lnTo>
                    <a:pt x="640" y="1050"/>
                  </a:lnTo>
                  <a:lnTo>
                    <a:pt x="565" y="1087"/>
                  </a:lnTo>
                  <a:lnTo>
                    <a:pt x="492" y="1127"/>
                  </a:lnTo>
                  <a:lnTo>
                    <a:pt x="419" y="1171"/>
                  </a:lnTo>
                  <a:lnTo>
                    <a:pt x="347" y="1216"/>
                  </a:lnTo>
                  <a:lnTo>
                    <a:pt x="276" y="1266"/>
                  </a:lnTo>
                  <a:lnTo>
                    <a:pt x="207" y="1318"/>
                  </a:lnTo>
                  <a:lnTo>
                    <a:pt x="138" y="1372"/>
                  </a:lnTo>
                  <a:lnTo>
                    <a:pt x="70" y="1431"/>
                  </a:lnTo>
                  <a:lnTo>
                    <a:pt x="0" y="149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spcBef>
                  <a:spcPct val="50000"/>
                </a:spcBef>
              </a:pPr>
              <a:endParaRPr lang="ko-KR" altLang="en-US" sz="1000" b="1" dirty="0" smtClean="0">
                <a:solidFill>
                  <a:srgbClr val="000000"/>
                </a:solidFill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7458" name="Freeform 98"/>
            <p:cNvSpPr>
              <a:spLocks/>
            </p:cNvSpPr>
            <p:nvPr/>
          </p:nvSpPr>
          <p:spPr bwMode="auto">
            <a:xfrm>
              <a:off x="1272" y="882"/>
              <a:ext cx="5291" cy="803"/>
            </a:xfrm>
            <a:custGeom>
              <a:avLst/>
              <a:gdLst/>
              <a:ahLst/>
              <a:cxnLst>
                <a:cxn ang="0">
                  <a:pos x="5291" y="0"/>
                </a:cxn>
                <a:cxn ang="0">
                  <a:pos x="5273" y="73"/>
                </a:cxn>
                <a:cxn ang="0">
                  <a:pos x="5250" y="155"/>
                </a:cxn>
                <a:cxn ang="0">
                  <a:pos x="5214" y="260"/>
                </a:cxn>
                <a:cxn ang="0">
                  <a:pos x="5162" y="381"/>
                </a:cxn>
                <a:cxn ang="0">
                  <a:pos x="5097" y="515"/>
                </a:cxn>
                <a:cxn ang="0">
                  <a:pos x="5036" y="618"/>
                </a:cxn>
                <a:cxn ang="0">
                  <a:pos x="4989" y="688"/>
                </a:cxn>
                <a:cxn ang="0">
                  <a:pos x="4937" y="757"/>
                </a:cxn>
                <a:cxn ang="0">
                  <a:pos x="4882" y="827"/>
                </a:cxn>
                <a:cxn ang="0">
                  <a:pos x="4821" y="893"/>
                </a:cxn>
                <a:cxn ang="0">
                  <a:pos x="4753" y="956"/>
                </a:cxn>
                <a:cxn ang="0">
                  <a:pos x="4681" y="1017"/>
                </a:cxn>
                <a:cxn ang="0">
                  <a:pos x="4603" y="1074"/>
                </a:cxn>
                <a:cxn ang="0">
                  <a:pos x="4518" y="1127"/>
                </a:cxn>
                <a:cxn ang="0">
                  <a:pos x="4426" y="1174"/>
                </a:cxn>
                <a:cxn ang="0">
                  <a:pos x="4329" y="1214"/>
                </a:cxn>
                <a:cxn ang="0">
                  <a:pos x="4225" y="1248"/>
                </a:cxn>
                <a:cxn ang="0">
                  <a:pos x="4114" y="1274"/>
                </a:cxn>
                <a:cxn ang="0">
                  <a:pos x="3996" y="1292"/>
                </a:cxn>
                <a:cxn ang="0">
                  <a:pos x="3871" y="1301"/>
                </a:cxn>
                <a:cxn ang="0">
                  <a:pos x="3738" y="1301"/>
                </a:cxn>
                <a:cxn ang="0">
                  <a:pos x="3598" y="1290"/>
                </a:cxn>
                <a:cxn ang="0">
                  <a:pos x="3449" y="1267"/>
                </a:cxn>
                <a:cxn ang="0">
                  <a:pos x="3292" y="1233"/>
                </a:cxn>
                <a:cxn ang="0">
                  <a:pos x="3212" y="1212"/>
                </a:cxn>
                <a:cxn ang="0">
                  <a:pos x="2894" y="1129"/>
                </a:cxn>
                <a:cxn ang="0">
                  <a:pos x="2598" y="1059"/>
                </a:cxn>
                <a:cxn ang="0">
                  <a:pos x="2323" y="1007"/>
                </a:cxn>
                <a:cxn ang="0">
                  <a:pos x="2069" y="970"/>
                </a:cxn>
                <a:cxn ang="0">
                  <a:pos x="1833" y="948"/>
                </a:cxn>
                <a:cxn ang="0">
                  <a:pos x="1612" y="941"/>
                </a:cxn>
                <a:cxn ang="0">
                  <a:pos x="1408" y="948"/>
                </a:cxn>
                <a:cxn ang="0">
                  <a:pos x="1216" y="969"/>
                </a:cxn>
                <a:cxn ang="0">
                  <a:pos x="1126" y="985"/>
                </a:cxn>
                <a:cxn ang="0">
                  <a:pos x="1037" y="1004"/>
                </a:cxn>
                <a:cxn ang="0">
                  <a:pos x="953" y="1027"/>
                </a:cxn>
                <a:cxn ang="0">
                  <a:pos x="869" y="1053"/>
                </a:cxn>
                <a:cxn ang="0">
                  <a:pos x="789" y="1082"/>
                </a:cxn>
                <a:cxn ang="0">
                  <a:pos x="635" y="1150"/>
                </a:cxn>
                <a:cxn ang="0">
                  <a:pos x="486" y="1230"/>
                </a:cxn>
                <a:cxn ang="0">
                  <a:pos x="343" y="1324"/>
                </a:cxn>
                <a:cxn ang="0">
                  <a:pos x="204" y="1429"/>
                </a:cxn>
                <a:cxn ang="0">
                  <a:pos x="68" y="1545"/>
                </a:cxn>
              </a:cxnLst>
              <a:rect l="0" t="0" r="r" b="b"/>
              <a:pathLst>
                <a:path w="5291" h="1606">
                  <a:moveTo>
                    <a:pt x="5291" y="0"/>
                  </a:moveTo>
                  <a:lnTo>
                    <a:pt x="5291" y="0"/>
                  </a:lnTo>
                  <a:lnTo>
                    <a:pt x="5287" y="19"/>
                  </a:lnTo>
                  <a:lnTo>
                    <a:pt x="5273" y="73"/>
                  </a:lnTo>
                  <a:lnTo>
                    <a:pt x="5264" y="111"/>
                  </a:lnTo>
                  <a:lnTo>
                    <a:pt x="5250" y="155"/>
                  </a:lnTo>
                  <a:lnTo>
                    <a:pt x="5233" y="205"/>
                  </a:lnTo>
                  <a:lnTo>
                    <a:pt x="5214" y="260"/>
                  </a:lnTo>
                  <a:lnTo>
                    <a:pt x="5190" y="318"/>
                  </a:lnTo>
                  <a:lnTo>
                    <a:pt x="5162" y="381"/>
                  </a:lnTo>
                  <a:lnTo>
                    <a:pt x="5132" y="447"/>
                  </a:lnTo>
                  <a:lnTo>
                    <a:pt x="5097" y="515"/>
                  </a:lnTo>
                  <a:lnTo>
                    <a:pt x="5057" y="583"/>
                  </a:lnTo>
                  <a:lnTo>
                    <a:pt x="5036" y="618"/>
                  </a:lnTo>
                  <a:lnTo>
                    <a:pt x="5014" y="654"/>
                  </a:lnTo>
                  <a:lnTo>
                    <a:pt x="4989" y="688"/>
                  </a:lnTo>
                  <a:lnTo>
                    <a:pt x="4964" y="723"/>
                  </a:lnTo>
                  <a:lnTo>
                    <a:pt x="4937" y="757"/>
                  </a:lnTo>
                  <a:lnTo>
                    <a:pt x="4911" y="791"/>
                  </a:lnTo>
                  <a:lnTo>
                    <a:pt x="4882" y="827"/>
                  </a:lnTo>
                  <a:lnTo>
                    <a:pt x="4851" y="859"/>
                  </a:lnTo>
                  <a:lnTo>
                    <a:pt x="4821" y="893"/>
                  </a:lnTo>
                  <a:lnTo>
                    <a:pt x="4787" y="925"/>
                  </a:lnTo>
                  <a:lnTo>
                    <a:pt x="4753" y="956"/>
                  </a:lnTo>
                  <a:lnTo>
                    <a:pt x="4718" y="988"/>
                  </a:lnTo>
                  <a:lnTo>
                    <a:pt x="4681" y="1017"/>
                  </a:lnTo>
                  <a:lnTo>
                    <a:pt x="4642" y="1046"/>
                  </a:lnTo>
                  <a:lnTo>
                    <a:pt x="4603" y="1074"/>
                  </a:lnTo>
                  <a:lnTo>
                    <a:pt x="4561" y="1101"/>
                  </a:lnTo>
                  <a:lnTo>
                    <a:pt x="4518" y="1127"/>
                  </a:lnTo>
                  <a:lnTo>
                    <a:pt x="4472" y="1151"/>
                  </a:lnTo>
                  <a:lnTo>
                    <a:pt x="4426" y="1174"/>
                  </a:lnTo>
                  <a:lnTo>
                    <a:pt x="4379" y="1195"/>
                  </a:lnTo>
                  <a:lnTo>
                    <a:pt x="4329" y="1214"/>
                  </a:lnTo>
                  <a:lnTo>
                    <a:pt x="4278" y="1232"/>
                  </a:lnTo>
                  <a:lnTo>
                    <a:pt x="4225" y="1248"/>
                  </a:lnTo>
                  <a:lnTo>
                    <a:pt x="4171" y="1263"/>
                  </a:lnTo>
                  <a:lnTo>
                    <a:pt x="4114" y="1274"/>
                  </a:lnTo>
                  <a:lnTo>
                    <a:pt x="4056" y="1284"/>
                  </a:lnTo>
                  <a:lnTo>
                    <a:pt x="3996" y="1292"/>
                  </a:lnTo>
                  <a:lnTo>
                    <a:pt x="3935" y="1298"/>
                  </a:lnTo>
                  <a:lnTo>
                    <a:pt x="3871" y="1301"/>
                  </a:lnTo>
                  <a:lnTo>
                    <a:pt x="3806" y="1303"/>
                  </a:lnTo>
                  <a:lnTo>
                    <a:pt x="3738" y="1301"/>
                  </a:lnTo>
                  <a:lnTo>
                    <a:pt x="3668" y="1296"/>
                  </a:lnTo>
                  <a:lnTo>
                    <a:pt x="3598" y="1290"/>
                  </a:lnTo>
                  <a:lnTo>
                    <a:pt x="3524" y="1280"/>
                  </a:lnTo>
                  <a:lnTo>
                    <a:pt x="3449" y="1267"/>
                  </a:lnTo>
                  <a:lnTo>
                    <a:pt x="3371" y="1253"/>
                  </a:lnTo>
                  <a:lnTo>
                    <a:pt x="3292" y="1233"/>
                  </a:lnTo>
                  <a:lnTo>
                    <a:pt x="3212" y="1212"/>
                  </a:lnTo>
                  <a:lnTo>
                    <a:pt x="3212" y="1212"/>
                  </a:lnTo>
                  <a:lnTo>
                    <a:pt x="3049" y="1167"/>
                  </a:lnTo>
                  <a:lnTo>
                    <a:pt x="2894" y="1129"/>
                  </a:lnTo>
                  <a:lnTo>
                    <a:pt x="2742" y="1091"/>
                  </a:lnTo>
                  <a:lnTo>
                    <a:pt x="2598" y="1059"/>
                  </a:lnTo>
                  <a:lnTo>
                    <a:pt x="2458" y="1032"/>
                  </a:lnTo>
                  <a:lnTo>
                    <a:pt x="2323" y="1007"/>
                  </a:lnTo>
                  <a:lnTo>
                    <a:pt x="2194" y="986"/>
                  </a:lnTo>
                  <a:lnTo>
                    <a:pt x="2069" y="970"/>
                  </a:lnTo>
                  <a:lnTo>
                    <a:pt x="1948" y="957"/>
                  </a:lnTo>
                  <a:lnTo>
                    <a:pt x="1833" y="948"/>
                  </a:lnTo>
                  <a:lnTo>
                    <a:pt x="1720" y="943"/>
                  </a:lnTo>
                  <a:lnTo>
                    <a:pt x="1612" y="941"/>
                  </a:lnTo>
                  <a:lnTo>
                    <a:pt x="1508" y="943"/>
                  </a:lnTo>
                  <a:lnTo>
                    <a:pt x="1408" y="948"/>
                  </a:lnTo>
                  <a:lnTo>
                    <a:pt x="1311" y="957"/>
                  </a:lnTo>
                  <a:lnTo>
                    <a:pt x="1216" y="969"/>
                  </a:lnTo>
                  <a:lnTo>
                    <a:pt x="1171" y="977"/>
                  </a:lnTo>
                  <a:lnTo>
                    <a:pt x="1126" y="985"/>
                  </a:lnTo>
                  <a:lnTo>
                    <a:pt x="1082" y="994"/>
                  </a:lnTo>
                  <a:lnTo>
                    <a:pt x="1037" y="1004"/>
                  </a:lnTo>
                  <a:lnTo>
                    <a:pt x="994" y="1015"/>
                  </a:lnTo>
                  <a:lnTo>
                    <a:pt x="953" y="1027"/>
                  </a:lnTo>
                  <a:lnTo>
                    <a:pt x="911" y="1040"/>
                  </a:lnTo>
                  <a:lnTo>
                    <a:pt x="869" y="1053"/>
                  </a:lnTo>
                  <a:lnTo>
                    <a:pt x="829" y="1067"/>
                  </a:lnTo>
                  <a:lnTo>
                    <a:pt x="789" y="1082"/>
                  </a:lnTo>
                  <a:lnTo>
                    <a:pt x="711" y="1114"/>
                  </a:lnTo>
                  <a:lnTo>
                    <a:pt x="635" y="1150"/>
                  </a:lnTo>
                  <a:lnTo>
                    <a:pt x="560" y="1188"/>
                  </a:lnTo>
                  <a:lnTo>
                    <a:pt x="486" y="1230"/>
                  </a:lnTo>
                  <a:lnTo>
                    <a:pt x="414" y="1275"/>
                  </a:lnTo>
                  <a:lnTo>
                    <a:pt x="343" y="1324"/>
                  </a:lnTo>
                  <a:lnTo>
                    <a:pt x="274" y="1374"/>
                  </a:lnTo>
                  <a:lnTo>
                    <a:pt x="204" y="1429"/>
                  </a:lnTo>
                  <a:lnTo>
                    <a:pt x="136" y="1485"/>
                  </a:lnTo>
                  <a:lnTo>
                    <a:pt x="68" y="1545"/>
                  </a:lnTo>
                  <a:lnTo>
                    <a:pt x="0" y="160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spcBef>
                  <a:spcPct val="50000"/>
                </a:spcBef>
              </a:pPr>
              <a:endParaRPr lang="ko-KR" altLang="en-US" sz="1000" b="1" dirty="0" smtClean="0">
                <a:solidFill>
                  <a:srgbClr val="000000"/>
                </a:solidFill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7459" name="Freeform 99"/>
            <p:cNvSpPr>
              <a:spLocks/>
            </p:cNvSpPr>
            <p:nvPr/>
          </p:nvSpPr>
          <p:spPr bwMode="auto">
            <a:xfrm>
              <a:off x="1317" y="854"/>
              <a:ext cx="5265" cy="860"/>
            </a:xfrm>
            <a:custGeom>
              <a:avLst/>
              <a:gdLst/>
              <a:ahLst/>
              <a:cxnLst>
                <a:cxn ang="0">
                  <a:pos x="5265" y="0"/>
                </a:cxn>
                <a:cxn ang="0">
                  <a:pos x="5249" y="73"/>
                </a:cxn>
                <a:cxn ang="0">
                  <a:pos x="5226" y="155"/>
                </a:cxn>
                <a:cxn ang="0">
                  <a:pos x="5191" y="262"/>
                </a:cxn>
                <a:cxn ang="0">
                  <a:pos x="5142" y="385"/>
                </a:cxn>
                <a:cxn ang="0">
                  <a:pos x="5078" y="520"/>
                </a:cxn>
                <a:cxn ang="0">
                  <a:pos x="5019" y="625"/>
                </a:cxn>
                <a:cxn ang="0">
                  <a:pos x="4974" y="696"/>
                </a:cxn>
                <a:cxn ang="0">
                  <a:pos x="4923" y="767"/>
                </a:cxn>
                <a:cxn ang="0">
                  <a:pos x="4869" y="838"/>
                </a:cxn>
                <a:cxn ang="0">
                  <a:pos x="4808" y="906"/>
                </a:cxn>
                <a:cxn ang="0">
                  <a:pos x="4741" y="971"/>
                </a:cxn>
                <a:cxn ang="0">
                  <a:pos x="4670" y="1034"/>
                </a:cxn>
                <a:cxn ang="0">
                  <a:pos x="4593" y="1093"/>
                </a:cxn>
                <a:cxn ang="0">
                  <a:pos x="4509" y="1147"/>
                </a:cxn>
                <a:cxn ang="0">
                  <a:pos x="4419" y="1195"/>
                </a:cxn>
                <a:cxn ang="0">
                  <a:pos x="4322" y="1239"/>
                </a:cxn>
                <a:cxn ang="0">
                  <a:pos x="4218" y="1274"/>
                </a:cxn>
                <a:cxn ang="0">
                  <a:pos x="4108" y="1303"/>
                </a:cxn>
                <a:cxn ang="0">
                  <a:pos x="3990" y="1324"/>
                </a:cxn>
                <a:cxn ang="0">
                  <a:pos x="3865" y="1336"/>
                </a:cxn>
                <a:cxn ang="0">
                  <a:pos x="3732" y="1337"/>
                </a:cxn>
                <a:cxn ang="0">
                  <a:pos x="3591" y="1329"/>
                </a:cxn>
                <a:cxn ang="0">
                  <a:pos x="3443" y="1311"/>
                </a:cxn>
                <a:cxn ang="0">
                  <a:pos x="3286" y="1279"/>
                </a:cxn>
                <a:cxn ang="0">
                  <a:pos x="3204" y="1260"/>
                </a:cxn>
                <a:cxn ang="0">
                  <a:pos x="2885" y="1181"/>
                </a:cxn>
                <a:cxn ang="0">
                  <a:pos x="2588" y="1119"/>
                </a:cxn>
                <a:cxn ang="0">
                  <a:pos x="2313" y="1071"/>
                </a:cxn>
                <a:cxn ang="0">
                  <a:pos x="2059" y="1039"/>
                </a:cxn>
                <a:cxn ang="0">
                  <a:pos x="1821" y="1022"/>
                </a:cxn>
                <a:cxn ang="0">
                  <a:pos x="1602" y="1019"/>
                </a:cxn>
                <a:cxn ang="0">
                  <a:pos x="1396" y="1031"/>
                </a:cxn>
                <a:cxn ang="0">
                  <a:pos x="1252" y="1048"/>
                </a:cxn>
                <a:cxn ang="0">
                  <a:pos x="1160" y="1064"/>
                </a:cxn>
                <a:cxn ang="0">
                  <a:pos x="1071" y="1084"/>
                </a:cxn>
                <a:cxn ang="0">
                  <a:pos x="985" y="1106"/>
                </a:cxn>
                <a:cxn ang="0">
                  <a:pos x="901" y="1132"/>
                </a:cxn>
                <a:cxn ang="0">
                  <a:pos x="820" y="1163"/>
                </a:cxn>
                <a:cxn ang="0">
                  <a:pos x="702" y="1213"/>
                </a:cxn>
                <a:cxn ang="0">
                  <a:pos x="552" y="1290"/>
                </a:cxn>
                <a:cxn ang="0">
                  <a:pos x="408" y="1381"/>
                </a:cxn>
                <a:cxn ang="0">
                  <a:pos x="269" y="1483"/>
                </a:cxn>
                <a:cxn ang="0">
                  <a:pos x="133" y="1596"/>
                </a:cxn>
                <a:cxn ang="0">
                  <a:pos x="0" y="1722"/>
                </a:cxn>
              </a:cxnLst>
              <a:rect l="0" t="0" r="r" b="b"/>
              <a:pathLst>
                <a:path w="5265" h="1722">
                  <a:moveTo>
                    <a:pt x="5265" y="0"/>
                  </a:moveTo>
                  <a:lnTo>
                    <a:pt x="5265" y="0"/>
                  </a:lnTo>
                  <a:lnTo>
                    <a:pt x="5262" y="20"/>
                  </a:lnTo>
                  <a:lnTo>
                    <a:pt x="5249" y="73"/>
                  </a:lnTo>
                  <a:lnTo>
                    <a:pt x="5238" y="112"/>
                  </a:lnTo>
                  <a:lnTo>
                    <a:pt x="5226" y="155"/>
                  </a:lnTo>
                  <a:lnTo>
                    <a:pt x="5210" y="205"/>
                  </a:lnTo>
                  <a:lnTo>
                    <a:pt x="5191" y="262"/>
                  </a:lnTo>
                  <a:lnTo>
                    <a:pt x="5169" y="322"/>
                  </a:lnTo>
                  <a:lnTo>
                    <a:pt x="5142" y="385"/>
                  </a:lnTo>
                  <a:lnTo>
                    <a:pt x="5113" y="451"/>
                  </a:lnTo>
                  <a:lnTo>
                    <a:pt x="5078" y="520"/>
                  </a:lnTo>
                  <a:lnTo>
                    <a:pt x="5040" y="590"/>
                  </a:lnTo>
                  <a:lnTo>
                    <a:pt x="5019" y="625"/>
                  </a:lnTo>
                  <a:lnTo>
                    <a:pt x="4997" y="661"/>
                  </a:lnTo>
                  <a:lnTo>
                    <a:pt x="4974" y="696"/>
                  </a:lnTo>
                  <a:lnTo>
                    <a:pt x="4949" y="732"/>
                  </a:lnTo>
                  <a:lnTo>
                    <a:pt x="4923" y="767"/>
                  </a:lnTo>
                  <a:lnTo>
                    <a:pt x="4897" y="803"/>
                  </a:lnTo>
                  <a:lnTo>
                    <a:pt x="4869" y="838"/>
                  </a:lnTo>
                  <a:lnTo>
                    <a:pt x="4838" y="872"/>
                  </a:lnTo>
                  <a:lnTo>
                    <a:pt x="4808" y="906"/>
                  </a:lnTo>
                  <a:lnTo>
                    <a:pt x="4776" y="938"/>
                  </a:lnTo>
                  <a:lnTo>
                    <a:pt x="4741" y="971"/>
                  </a:lnTo>
                  <a:lnTo>
                    <a:pt x="4706" y="1003"/>
                  </a:lnTo>
                  <a:lnTo>
                    <a:pt x="4670" y="1034"/>
                  </a:lnTo>
                  <a:lnTo>
                    <a:pt x="4631" y="1064"/>
                  </a:lnTo>
                  <a:lnTo>
                    <a:pt x="4593" y="1093"/>
                  </a:lnTo>
                  <a:lnTo>
                    <a:pt x="4551" y="1121"/>
                  </a:lnTo>
                  <a:lnTo>
                    <a:pt x="4509" y="1147"/>
                  </a:lnTo>
                  <a:lnTo>
                    <a:pt x="4465" y="1173"/>
                  </a:lnTo>
                  <a:lnTo>
                    <a:pt x="4419" y="1195"/>
                  </a:lnTo>
                  <a:lnTo>
                    <a:pt x="4370" y="1218"/>
                  </a:lnTo>
                  <a:lnTo>
                    <a:pt x="4322" y="1239"/>
                  </a:lnTo>
                  <a:lnTo>
                    <a:pt x="4270" y="1258"/>
                  </a:lnTo>
                  <a:lnTo>
                    <a:pt x="4218" y="1274"/>
                  </a:lnTo>
                  <a:lnTo>
                    <a:pt x="4163" y="1290"/>
                  </a:lnTo>
                  <a:lnTo>
                    <a:pt x="4108" y="1303"/>
                  </a:lnTo>
                  <a:lnTo>
                    <a:pt x="4050" y="1315"/>
                  </a:lnTo>
                  <a:lnTo>
                    <a:pt x="3990" y="1324"/>
                  </a:lnTo>
                  <a:lnTo>
                    <a:pt x="3929" y="1331"/>
                  </a:lnTo>
                  <a:lnTo>
                    <a:pt x="3865" y="1336"/>
                  </a:lnTo>
                  <a:lnTo>
                    <a:pt x="3800" y="1337"/>
                  </a:lnTo>
                  <a:lnTo>
                    <a:pt x="3732" y="1337"/>
                  </a:lnTo>
                  <a:lnTo>
                    <a:pt x="3662" y="1336"/>
                  </a:lnTo>
                  <a:lnTo>
                    <a:pt x="3591" y="1329"/>
                  </a:lnTo>
                  <a:lnTo>
                    <a:pt x="3518" y="1321"/>
                  </a:lnTo>
                  <a:lnTo>
                    <a:pt x="3443" y="1311"/>
                  </a:lnTo>
                  <a:lnTo>
                    <a:pt x="3365" y="1297"/>
                  </a:lnTo>
                  <a:lnTo>
                    <a:pt x="3286" y="1279"/>
                  </a:lnTo>
                  <a:lnTo>
                    <a:pt x="3204" y="1260"/>
                  </a:lnTo>
                  <a:lnTo>
                    <a:pt x="3204" y="1260"/>
                  </a:lnTo>
                  <a:lnTo>
                    <a:pt x="3042" y="1219"/>
                  </a:lnTo>
                  <a:lnTo>
                    <a:pt x="2885" y="1181"/>
                  </a:lnTo>
                  <a:lnTo>
                    <a:pt x="2733" y="1148"/>
                  </a:lnTo>
                  <a:lnTo>
                    <a:pt x="2588" y="1119"/>
                  </a:lnTo>
                  <a:lnTo>
                    <a:pt x="2447" y="1093"/>
                  </a:lnTo>
                  <a:lnTo>
                    <a:pt x="2313" y="1071"/>
                  </a:lnTo>
                  <a:lnTo>
                    <a:pt x="2184" y="1053"/>
                  </a:lnTo>
                  <a:lnTo>
                    <a:pt x="2059" y="1039"/>
                  </a:lnTo>
                  <a:lnTo>
                    <a:pt x="1938" y="1029"/>
                  </a:lnTo>
                  <a:lnTo>
                    <a:pt x="1821" y="1022"/>
                  </a:lnTo>
                  <a:lnTo>
                    <a:pt x="1709" y="1019"/>
                  </a:lnTo>
                  <a:lnTo>
                    <a:pt x="1602" y="1019"/>
                  </a:lnTo>
                  <a:lnTo>
                    <a:pt x="1498" y="1024"/>
                  </a:lnTo>
                  <a:lnTo>
                    <a:pt x="1396" y="1031"/>
                  </a:lnTo>
                  <a:lnTo>
                    <a:pt x="1299" y="1042"/>
                  </a:lnTo>
                  <a:lnTo>
                    <a:pt x="1252" y="1048"/>
                  </a:lnTo>
                  <a:lnTo>
                    <a:pt x="1206" y="1056"/>
                  </a:lnTo>
                  <a:lnTo>
                    <a:pt x="1160" y="1064"/>
                  </a:lnTo>
                  <a:lnTo>
                    <a:pt x="1116" y="1074"/>
                  </a:lnTo>
                  <a:lnTo>
                    <a:pt x="1071" y="1084"/>
                  </a:lnTo>
                  <a:lnTo>
                    <a:pt x="1027" y="1095"/>
                  </a:lnTo>
                  <a:lnTo>
                    <a:pt x="985" y="1106"/>
                  </a:lnTo>
                  <a:lnTo>
                    <a:pt x="942" y="1119"/>
                  </a:lnTo>
                  <a:lnTo>
                    <a:pt x="901" y="1132"/>
                  </a:lnTo>
                  <a:lnTo>
                    <a:pt x="860" y="1147"/>
                  </a:lnTo>
                  <a:lnTo>
                    <a:pt x="820" y="1163"/>
                  </a:lnTo>
                  <a:lnTo>
                    <a:pt x="780" y="1177"/>
                  </a:lnTo>
                  <a:lnTo>
                    <a:pt x="702" y="1213"/>
                  </a:lnTo>
                  <a:lnTo>
                    <a:pt x="626" y="1250"/>
                  </a:lnTo>
                  <a:lnTo>
                    <a:pt x="552" y="1290"/>
                  </a:lnTo>
                  <a:lnTo>
                    <a:pt x="479" y="1334"/>
                  </a:lnTo>
                  <a:lnTo>
                    <a:pt x="408" y="1381"/>
                  </a:lnTo>
                  <a:lnTo>
                    <a:pt x="338" y="1429"/>
                  </a:lnTo>
                  <a:lnTo>
                    <a:pt x="269" y="1483"/>
                  </a:lnTo>
                  <a:lnTo>
                    <a:pt x="201" y="1538"/>
                  </a:lnTo>
                  <a:lnTo>
                    <a:pt x="133" y="1596"/>
                  </a:lnTo>
                  <a:lnTo>
                    <a:pt x="66" y="1657"/>
                  </a:lnTo>
                  <a:lnTo>
                    <a:pt x="0" y="172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spcBef>
                  <a:spcPct val="50000"/>
                </a:spcBef>
              </a:pPr>
              <a:endParaRPr lang="ko-KR" altLang="en-US" sz="1000" b="1" dirty="0" smtClean="0">
                <a:solidFill>
                  <a:srgbClr val="000000"/>
                </a:solidFill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7460" name="Freeform 100"/>
            <p:cNvSpPr>
              <a:spLocks/>
            </p:cNvSpPr>
            <p:nvPr/>
          </p:nvSpPr>
          <p:spPr bwMode="auto">
            <a:xfrm>
              <a:off x="1361" y="825"/>
              <a:ext cx="5239" cy="918"/>
            </a:xfrm>
            <a:custGeom>
              <a:avLst/>
              <a:gdLst/>
              <a:ahLst/>
              <a:cxnLst>
                <a:cxn ang="0">
                  <a:pos x="5239" y="0"/>
                </a:cxn>
                <a:cxn ang="0">
                  <a:pos x="5223" y="74"/>
                </a:cxn>
                <a:cxn ang="0">
                  <a:pos x="5202" y="158"/>
                </a:cxn>
                <a:cxn ang="0">
                  <a:pos x="5169" y="265"/>
                </a:cxn>
                <a:cxn ang="0">
                  <a:pos x="5122" y="389"/>
                </a:cxn>
                <a:cxn ang="0">
                  <a:pos x="5061" y="527"/>
                </a:cxn>
                <a:cxn ang="0">
                  <a:pos x="5003" y="635"/>
                </a:cxn>
                <a:cxn ang="0">
                  <a:pos x="4958" y="706"/>
                </a:cxn>
                <a:cxn ang="0">
                  <a:pos x="4909" y="778"/>
                </a:cxn>
                <a:cxn ang="0">
                  <a:pos x="4855" y="850"/>
                </a:cxn>
                <a:cxn ang="0">
                  <a:pos x="4796" y="921"/>
                </a:cxn>
                <a:cxn ang="0">
                  <a:pos x="4730" y="987"/>
                </a:cxn>
                <a:cxn ang="0">
                  <a:pos x="4660" y="1051"/>
                </a:cxn>
                <a:cxn ang="0">
                  <a:pos x="4583" y="1113"/>
                </a:cxn>
                <a:cxn ang="0">
                  <a:pos x="4500" y="1168"/>
                </a:cxn>
                <a:cxn ang="0">
                  <a:pos x="4411" y="1219"/>
                </a:cxn>
                <a:cxn ang="0">
                  <a:pos x="4315" y="1265"/>
                </a:cxn>
                <a:cxn ang="0">
                  <a:pos x="4211" y="1303"/>
                </a:cxn>
                <a:cxn ang="0">
                  <a:pos x="4101" y="1334"/>
                </a:cxn>
                <a:cxn ang="0">
                  <a:pos x="3985" y="1357"/>
                </a:cxn>
                <a:cxn ang="0">
                  <a:pos x="3860" y="1371"/>
                </a:cxn>
                <a:cxn ang="0">
                  <a:pos x="3727" y="1376"/>
                </a:cxn>
                <a:cxn ang="0">
                  <a:pos x="3585" y="1371"/>
                </a:cxn>
                <a:cxn ang="0">
                  <a:pos x="3436" y="1355"/>
                </a:cxn>
                <a:cxn ang="0">
                  <a:pos x="3279" y="1326"/>
                </a:cxn>
                <a:cxn ang="0">
                  <a:pos x="3198" y="1308"/>
                </a:cxn>
                <a:cxn ang="0">
                  <a:pos x="2877" y="1235"/>
                </a:cxn>
                <a:cxn ang="0">
                  <a:pos x="2580" y="1179"/>
                </a:cxn>
                <a:cxn ang="0">
                  <a:pos x="2303" y="1137"/>
                </a:cxn>
                <a:cxn ang="0">
                  <a:pos x="2048" y="1109"/>
                </a:cxn>
                <a:cxn ang="0">
                  <a:pos x="1811" y="1097"/>
                </a:cxn>
                <a:cxn ang="0">
                  <a:pos x="1591" y="1100"/>
                </a:cxn>
                <a:cxn ang="0">
                  <a:pos x="1387" y="1114"/>
                </a:cxn>
                <a:cxn ang="0">
                  <a:pos x="1243" y="1135"/>
                </a:cxn>
                <a:cxn ang="0">
                  <a:pos x="1151" y="1153"/>
                </a:cxn>
                <a:cxn ang="0">
                  <a:pos x="1062" y="1174"/>
                </a:cxn>
                <a:cxn ang="0">
                  <a:pos x="976" y="1200"/>
                </a:cxn>
                <a:cxn ang="0">
                  <a:pos x="893" y="1227"/>
                </a:cxn>
                <a:cxn ang="0">
                  <a:pos x="812" y="1258"/>
                </a:cxn>
                <a:cxn ang="0">
                  <a:pos x="696" y="1311"/>
                </a:cxn>
                <a:cxn ang="0">
                  <a:pos x="546" y="1392"/>
                </a:cxn>
                <a:cxn ang="0">
                  <a:pos x="404" y="1486"/>
                </a:cxn>
                <a:cxn ang="0">
                  <a:pos x="267" y="1591"/>
                </a:cxn>
                <a:cxn ang="0">
                  <a:pos x="132" y="1709"/>
                </a:cxn>
                <a:cxn ang="0">
                  <a:pos x="0" y="1836"/>
                </a:cxn>
              </a:cxnLst>
              <a:rect l="0" t="0" r="r" b="b"/>
              <a:pathLst>
                <a:path w="5239" h="1836">
                  <a:moveTo>
                    <a:pt x="5239" y="0"/>
                  </a:moveTo>
                  <a:lnTo>
                    <a:pt x="5239" y="0"/>
                  </a:lnTo>
                  <a:lnTo>
                    <a:pt x="5236" y="20"/>
                  </a:lnTo>
                  <a:lnTo>
                    <a:pt x="5223" y="74"/>
                  </a:lnTo>
                  <a:lnTo>
                    <a:pt x="5215" y="113"/>
                  </a:lnTo>
                  <a:lnTo>
                    <a:pt x="5202" y="158"/>
                  </a:lnTo>
                  <a:lnTo>
                    <a:pt x="5187" y="209"/>
                  </a:lnTo>
                  <a:lnTo>
                    <a:pt x="5169" y="265"/>
                  </a:lnTo>
                  <a:lnTo>
                    <a:pt x="5148" y="325"/>
                  </a:lnTo>
                  <a:lnTo>
                    <a:pt x="5122" y="389"/>
                  </a:lnTo>
                  <a:lnTo>
                    <a:pt x="5093" y="457"/>
                  </a:lnTo>
                  <a:lnTo>
                    <a:pt x="5061" y="527"/>
                  </a:lnTo>
                  <a:lnTo>
                    <a:pt x="5023" y="598"/>
                  </a:lnTo>
                  <a:lnTo>
                    <a:pt x="5003" y="635"/>
                  </a:lnTo>
                  <a:lnTo>
                    <a:pt x="4982" y="670"/>
                  </a:lnTo>
                  <a:lnTo>
                    <a:pt x="4958" y="706"/>
                  </a:lnTo>
                  <a:lnTo>
                    <a:pt x="4934" y="743"/>
                  </a:lnTo>
                  <a:lnTo>
                    <a:pt x="4909" y="778"/>
                  </a:lnTo>
                  <a:lnTo>
                    <a:pt x="4883" y="814"/>
                  </a:lnTo>
                  <a:lnTo>
                    <a:pt x="4855" y="850"/>
                  </a:lnTo>
                  <a:lnTo>
                    <a:pt x="4826" y="885"/>
                  </a:lnTo>
                  <a:lnTo>
                    <a:pt x="4796" y="921"/>
                  </a:lnTo>
                  <a:lnTo>
                    <a:pt x="4764" y="954"/>
                  </a:lnTo>
                  <a:lnTo>
                    <a:pt x="4730" y="987"/>
                  </a:lnTo>
                  <a:lnTo>
                    <a:pt x="4696" y="1019"/>
                  </a:lnTo>
                  <a:lnTo>
                    <a:pt x="4660" y="1051"/>
                  </a:lnTo>
                  <a:lnTo>
                    <a:pt x="4622" y="1082"/>
                  </a:lnTo>
                  <a:lnTo>
                    <a:pt x="4583" y="1113"/>
                  </a:lnTo>
                  <a:lnTo>
                    <a:pt x="4543" y="1140"/>
                  </a:lnTo>
                  <a:lnTo>
                    <a:pt x="4500" y="1168"/>
                  </a:lnTo>
                  <a:lnTo>
                    <a:pt x="4457" y="1195"/>
                  </a:lnTo>
                  <a:lnTo>
                    <a:pt x="4411" y="1219"/>
                  </a:lnTo>
                  <a:lnTo>
                    <a:pt x="4364" y="1242"/>
                  </a:lnTo>
                  <a:lnTo>
                    <a:pt x="4315" y="1265"/>
                  </a:lnTo>
                  <a:lnTo>
                    <a:pt x="4264" y="1284"/>
                  </a:lnTo>
                  <a:lnTo>
                    <a:pt x="4211" y="1303"/>
                  </a:lnTo>
                  <a:lnTo>
                    <a:pt x="4157" y="1319"/>
                  </a:lnTo>
                  <a:lnTo>
                    <a:pt x="4101" y="1334"/>
                  </a:lnTo>
                  <a:lnTo>
                    <a:pt x="4043" y="1347"/>
                  </a:lnTo>
                  <a:lnTo>
                    <a:pt x="3985" y="1357"/>
                  </a:lnTo>
                  <a:lnTo>
                    <a:pt x="3922" y="1365"/>
                  </a:lnTo>
                  <a:lnTo>
                    <a:pt x="3860" y="1371"/>
                  </a:lnTo>
                  <a:lnTo>
                    <a:pt x="3793" y="1374"/>
                  </a:lnTo>
                  <a:lnTo>
                    <a:pt x="3727" y="1376"/>
                  </a:lnTo>
                  <a:lnTo>
                    <a:pt x="3657" y="1374"/>
                  </a:lnTo>
                  <a:lnTo>
                    <a:pt x="3585" y="1371"/>
                  </a:lnTo>
                  <a:lnTo>
                    <a:pt x="3513" y="1365"/>
                  </a:lnTo>
                  <a:lnTo>
                    <a:pt x="3436" y="1355"/>
                  </a:lnTo>
                  <a:lnTo>
                    <a:pt x="3359" y="1342"/>
                  </a:lnTo>
                  <a:lnTo>
                    <a:pt x="3279" y="1326"/>
                  </a:lnTo>
                  <a:lnTo>
                    <a:pt x="3198" y="1308"/>
                  </a:lnTo>
                  <a:lnTo>
                    <a:pt x="3198" y="1308"/>
                  </a:lnTo>
                  <a:lnTo>
                    <a:pt x="3034" y="1269"/>
                  </a:lnTo>
                  <a:lnTo>
                    <a:pt x="2877" y="1235"/>
                  </a:lnTo>
                  <a:lnTo>
                    <a:pt x="2726" y="1205"/>
                  </a:lnTo>
                  <a:lnTo>
                    <a:pt x="2580" y="1179"/>
                  </a:lnTo>
                  <a:lnTo>
                    <a:pt x="2439" y="1156"/>
                  </a:lnTo>
                  <a:lnTo>
                    <a:pt x="2303" y="1137"/>
                  </a:lnTo>
                  <a:lnTo>
                    <a:pt x="2174" y="1121"/>
                  </a:lnTo>
                  <a:lnTo>
                    <a:pt x="2048" y="1109"/>
                  </a:lnTo>
                  <a:lnTo>
                    <a:pt x="1927" y="1101"/>
                  </a:lnTo>
                  <a:lnTo>
                    <a:pt x="1811" y="1097"/>
                  </a:lnTo>
                  <a:lnTo>
                    <a:pt x="1699" y="1097"/>
                  </a:lnTo>
                  <a:lnTo>
                    <a:pt x="1591" y="1100"/>
                  </a:lnTo>
                  <a:lnTo>
                    <a:pt x="1487" y="1105"/>
                  </a:lnTo>
                  <a:lnTo>
                    <a:pt x="1387" y="1114"/>
                  </a:lnTo>
                  <a:lnTo>
                    <a:pt x="1290" y="1127"/>
                  </a:lnTo>
                  <a:lnTo>
                    <a:pt x="1243" y="1135"/>
                  </a:lnTo>
                  <a:lnTo>
                    <a:pt x="1197" y="1143"/>
                  </a:lnTo>
                  <a:lnTo>
                    <a:pt x="1151" y="1153"/>
                  </a:lnTo>
                  <a:lnTo>
                    <a:pt x="1107" y="1164"/>
                  </a:lnTo>
                  <a:lnTo>
                    <a:pt x="1062" y="1174"/>
                  </a:lnTo>
                  <a:lnTo>
                    <a:pt x="1019" y="1187"/>
                  </a:lnTo>
                  <a:lnTo>
                    <a:pt x="976" y="1200"/>
                  </a:lnTo>
                  <a:lnTo>
                    <a:pt x="934" y="1213"/>
                  </a:lnTo>
                  <a:lnTo>
                    <a:pt x="893" y="1227"/>
                  </a:lnTo>
                  <a:lnTo>
                    <a:pt x="853" y="1242"/>
                  </a:lnTo>
                  <a:lnTo>
                    <a:pt x="812" y="1258"/>
                  </a:lnTo>
                  <a:lnTo>
                    <a:pt x="772" y="1276"/>
                  </a:lnTo>
                  <a:lnTo>
                    <a:pt x="696" y="1311"/>
                  </a:lnTo>
                  <a:lnTo>
                    <a:pt x="619" y="1350"/>
                  </a:lnTo>
                  <a:lnTo>
                    <a:pt x="546" y="1392"/>
                  </a:lnTo>
                  <a:lnTo>
                    <a:pt x="473" y="1437"/>
                  </a:lnTo>
                  <a:lnTo>
                    <a:pt x="404" y="1486"/>
                  </a:lnTo>
                  <a:lnTo>
                    <a:pt x="335" y="1537"/>
                  </a:lnTo>
                  <a:lnTo>
                    <a:pt x="267" y="1591"/>
                  </a:lnTo>
                  <a:lnTo>
                    <a:pt x="199" y="1649"/>
                  </a:lnTo>
                  <a:lnTo>
                    <a:pt x="132" y="1709"/>
                  </a:lnTo>
                  <a:lnTo>
                    <a:pt x="67" y="1772"/>
                  </a:lnTo>
                  <a:lnTo>
                    <a:pt x="0" y="183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spcBef>
                  <a:spcPct val="50000"/>
                </a:spcBef>
              </a:pPr>
              <a:endParaRPr lang="ko-KR" altLang="en-US" sz="1000" b="1" dirty="0" smtClean="0">
                <a:solidFill>
                  <a:srgbClr val="000000"/>
                </a:solidFill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7461" name="Freeform 101"/>
            <p:cNvSpPr>
              <a:spLocks/>
            </p:cNvSpPr>
            <p:nvPr/>
          </p:nvSpPr>
          <p:spPr bwMode="auto">
            <a:xfrm>
              <a:off x="1407" y="796"/>
              <a:ext cx="5211" cy="976"/>
            </a:xfrm>
            <a:custGeom>
              <a:avLst/>
              <a:gdLst/>
              <a:ahLst/>
              <a:cxnLst>
                <a:cxn ang="0">
                  <a:pos x="5211" y="0"/>
                </a:cxn>
                <a:cxn ang="0">
                  <a:pos x="5197" y="76"/>
                </a:cxn>
                <a:cxn ang="0">
                  <a:pos x="5176" y="160"/>
                </a:cxn>
                <a:cxn ang="0">
                  <a:pos x="5144" y="268"/>
                </a:cxn>
                <a:cxn ang="0">
                  <a:pos x="5100" y="394"/>
                </a:cxn>
                <a:cxn ang="0">
                  <a:pos x="5040" y="533"/>
                </a:cxn>
                <a:cxn ang="0">
                  <a:pos x="4983" y="643"/>
                </a:cxn>
                <a:cxn ang="0">
                  <a:pos x="4940" y="715"/>
                </a:cxn>
                <a:cxn ang="0">
                  <a:pos x="4893" y="790"/>
                </a:cxn>
                <a:cxn ang="0">
                  <a:pos x="4839" y="862"/>
                </a:cxn>
                <a:cxn ang="0">
                  <a:pos x="4780" y="933"/>
                </a:cxn>
                <a:cxn ang="0">
                  <a:pos x="4716" y="1003"/>
                </a:cxn>
                <a:cxn ang="0">
                  <a:pos x="4647" y="1069"/>
                </a:cxn>
                <a:cxn ang="0">
                  <a:pos x="4571" y="1130"/>
                </a:cxn>
                <a:cxn ang="0">
                  <a:pos x="4489" y="1188"/>
                </a:cxn>
                <a:cxn ang="0">
                  <a:pos x="4400" y="1242"/>
                </a:cxn>
                <a:cxn ang="0">
                  <a:pos x="4305" y="1289"/>
                </a:cxn>
                <a:cxn ang="0">
                  <a:pos x="4203" y="1331"/>
                </a:cxn>
                <a:cxn ang="0">
                  <a:pos x="4093" y="1363"/>
                </a:cxn>
                <a:cxn ang="0">
                  <a:pos x="3976" y="1389"/>
                </a:cxn>
                <a:cxn ang="0">
                  <a:pos x="3851" y="1406"/>
                </a:cxn>
                <a:cxn ang="0">
                  <a:pos x="3718" y="1413"/>
                </a:cxn>
                <a:cxn ang="0">
                  <a:pos x="3578" y="1411"/>
                </a:cxn>
                <a:cxn ang="0">
                  <a:pos x="3428" y="1398"/>
                </a:cxn>
                <a:cxn ang="0">
                  <a:pos x="3271" y="1373"/>
                </a:cxn>
                <a:cxn ang="0">
                  <a:pos x="3188" y="1356"/>
                </a:cxn>
                <a:cxn ang="0">
                  <a:pos x="2867" y="1290"/>
                </a:cxn>
                <a:cxn ang="0">
                  <a:pos x="2568" y="1239"/>
                </a:cxn>
                <a:cxn ang="0">
                  <a:pos x="2292" y="1203"/>
                </a:cxn>
                <a:cxn ang="0">
                  <a:pos x="2037" y="1180"/>
                </a:cxn>
                <a:cxn ang="0">
                  <a:pos x="1799" y="1172"/>
                </a:cxn>
                <a:cxn ang="0">
                  <a:pos x="1580" y="1179"/>
                </a:cxn>
                <a:cxn ang="0">
                  <a:pos x="1376" y="1198"/>
                </a:cxn>
                <a:cxn ang="0">
                  <a:pos x="1231" y="1222"/>
                </a:cxn>
                <a:cxn ang="0">
                  <a:pos x="1140" y="1242"/>
                </a:cxn>
                <a:cxn ang="0">
                  <a:pos x="1052" y="1266"/>
                </a:cxn>
                <a:cxn ang="0">
                  <a:pos x="966" y="1292"/>
                </a:cxn>
                <a:cxn ang="0">
                  <a:pos x="883" y="1323"/>
                </a:cxn>
                <a:cxn ang="0">
                  <a:pos x="802" y="1355"/>
                </a:cxn>
                <a:cxn ang="0">
                  <a:pos x="687" y="1410"/>
                </a:cxn>
                <a:cxn ang="0">
                  <a:pos x="539" y="1495"/>
                </a:cxn>
                <a:cxn ang="0">
                  <a:pos x="398" y="1592"/>
                </a:cxn>
                <a:cxn ang="0">
                  <a:pos x="262" y="1700"/>
                </a:cxn>
                <a:cxn ang="0">
                  <a:pos x="130" y="1821"/>
                </a:cxn>
                <a:cxn ang="0">
                  <a:pos x="0" y="1952"/>
                </a:cxn>
              </a:cxnLst>
              <a:rect l="0" t="0" r="r" b="b"/>
              <a:pathLst>
                <a:path w="5211" h="1952">
                  <a:moveTo>
                    <a:pt x="5211" y="0"/>
                  </a:moveTo>
                  <a:lnTo>
                    <a:pt x="5211" y="0"/>
                  </a:lnTo>
                  <a:lnTo>
                    <a:pt x="5206" y="21"/>
                  </a:lnTo>
                  <a:lnTo>
                    <a:pt x="5197" y="76"/>
                  </a:lnTo>
                  <a:lnTo>
                    <a:pt x="5187" y="115"/>
                  </a:lnTo>
                  <a:lnTo>
                    <a:pt x="5176" y="160"/>
                  </a:lnTo>
                  <a:lnTo>
                    <a:pt x="5162" y="212"/>
                  </a:lnTo>
                  <a:lnTo>
                    <a:pt x="5144" y="268"/>
                  </a:lnTo>
                  <a:lnTo>
                    <a:pt x="5123" y="329"/>
                  </a:lnTo>
                  <a:lnTo>
                    <a:pt x="5100" y="394"/>
                  </a:lnTo>
                  <a:lnTo>
                    <a:pt x="5072" y="463"/>
                  </a:lnTo>
                  <a:lnTo>
                    <a:pt x="5040" y="533"/>
                  </a:lnTo>
                  <a:lnTo>
                    <a:pt x="5004" y="606"/>
                  </a:lnTo>
                  <a:lnTo>
                    <a:pt x="4983" y="643"/>
                  </a:lnTo>
                  <a:lnTo>
                    <a:pt x="4962" y="680"/>
                  </a:lnTo>
                  <a:lnTo>
                    <a:pt x="4940" y="715"/>
                  </a:lnTo>
                  <a:lnTo>
                    <a:pt x="4916" y="753"/>
                  </a:lnTo>
                  <a:lnTo>
                    <a:pt x="4893" y="790"/>
                  </a:lnTo>
                  <a:lnTo>
                    <a:pt x="4866" y="827"/>
                  </a:lnTo>
                  <a:lnTo>
                    <a:pt x="4839" y="862"/>
                  </a:lnTo>
                  <a:lnTo>
                    <a:pt x="4811" y="898"/>
                  </a:lnTo>
                  <a:lnTo>
                    <a:pt x="4780" y="933"/>
                  </a:lnTo>
                  <a:lnTo>
                    <a:pt x="4750" y="969"/>
                  </a:lnTo>
                  <a:lnTo>
                    <a:pt x="4716" y="1003"/>
                  </a:lnTo>
                  <a:lnTo>
                    <a:pt x="4683" y="1037"/>
                  </a:lnTo>
                  <a:lnTo>
                    <a:pt x="4647" y="1069"/>
                  </a:lnTo>
                  <a:lnTo>
                    <a:pt x="4609" y="1100"/>
                  </a:lnTo>
                  <a:lnTo>
                    <a:pt x="4571" y="1130"/>
                  </a:lnTo>
                  <a:lnTo>
                    <a:pt x="4530" y="1161"/>
                  </a:lnTo>
                  <a:lnTo>
                    <a:pt x="4489" y="1188"/>
                  </a:lnTo>
                  <a:lnTo>
                    <a:pt x="4446" y="1216"/>
                  </a:lnTo>
                  <a:lnTo>
                    <a:pt x="4400" y="1242"/>
                  </a:lnTo>
                  <a:lnTo>
                    <a:pt x="4354" y="1266"/>
                  </a:lnTo>
                  <a:lnTo>
                    <a:pt x="4305" y="1289"/>
                  </a:lnTo>
                  <a:lnTo>
                    <a:pt x="4255" y="1311"/>
                  </a:lnTo>
                  <a:lnTo>
                    <a:pt x="4203" y="1331"/>
                  </a:lnTo>
                  <a:lnTo>
                    <a:pt x="4148" y="1348"/>
                  </a:lnTo>
                  <a:lnTo>
                    <a:pt x="4093" y="1363"/>
                  </a:lnTo>
                  <a:lnTo>
                    <a:pt x="4036" y="1377"/>
                  </a:lnTo>
                  <a:lnTo>
                    <a:pt x="3976" y="1389"/>
                  </a:lnTo>
                  <a:lnTo>
                    <a:pt x="3915" y="1398"/>
                  </a:lnTo>
                  <a:lnTo>
                    <a:pt x="3851" y="1406"/>
                  </a:lnTo>
                  <a:lnTo>
                    <a:pt x="3786" y="1411"/>
                  </a:lnTo>
                  <a:lnTo>
                    <a:pt x="3718" y="1413"/>
                  </a:lnTo>
                  <a:lnTo>
                    <a:pt x="3649" y="1415"/>
                  </a:lnTo>
                  <a:lnTo>
                    <a:pt x="3578" y="1411"/>
                  </a:lnTo>
                  <a:lnTo>
                    <a:pt x="3504" y="1406"/>
                  </a:lnTo>
                  <a:lnTo>
                    <a:pt x="3428" y="1398"/>
                  </a:lnTo>
                  <a:lnTo>
                    <a:pt x="3350" y="1387"/>
                  </a:lnTo>
                  <a:lnTo>
                    <a:pt x="3271" y="1373"/>
                  </a:lnTo>
                  <a:lnTo>
                    <a:pt x="3188" y="1356"/>
                  </a:lnTo>
                  <a:lnTo>
                    <a:pt x="3188" y="1356"/>
                  </a:lnTo>
                  <a:lnTo>
                    <a:pt x="3025" y="1321"/>
                  </a:lnTo>
                  <a:lnTo>
                    <a:pt x="2867" y="1290"/>
                  </a:lnTo>
                  <a:lnTo>
                    <a:pt x="2716" y="1263"/>
                  </a:lnTo>
                  <a:lnTo>
                    <a:pt x="2568" y="1239"/>
                  </a:lnTo>
                  <a:lnTo>
                    <a:pt x="2428" y="1219"/>
                  </a:lnTo>
                  <a:lnTo>
                    <a:pt x="2292" y="1203"/>
                  </a:lnTo>
                  <a:lnTo>
                    <a:pt x="2162" y="1190"/>
                  </a:lnTo>
                  <a:lnTo>
                    <a:pt x="2037" y="1180"/>
                  </a:lnTo>
                  <a:lnTo>
                    <a:pt x="1916" y="1174"/>
                  </a:lnTo>
                  <a:lnTo>
                    <a:pt x="1799" y="1172"/>
                  </a:lnTo>
                  <a:lnTo>
                    <a:pt x="1688" y="1174"/>
                  </a:lnTo>
                  <a:lnTo>
                    <a:pt x="1580" y="1179"/>
                  </a:lnTo>
                  <a:lnTo>
                    <a:pt x="1476" y="1187"/>
                  </a:lnTo>
                  <a:lnTo>
                    <a:pt x="1376" y="1198"/>
                  </a:lnTo>
                  <a:lnTo>
                    <a:pt x="1279" y="1214"/>
                  </a:lnTo>
                  <a:lnTo>
                    <a:pt x="1231" y="1222"/>
                  </a:lnTo>
                  <a:lnTo>
                    <a:pt x="1186" y="1232"/>
                  </a:lnTo>
                  <a:lnTo>
                    <a:pt x="1140" y="1242"/>
                  </a:lnTo>
                  <a:lnTo>
                    <a:pt x="1095" y="1253"/>
                  </a:lnTo>
                  <a:lnTo>
                    <a:pt x="1052" y="1266"/>
                  </a:lnTo>
                  <a:lnTo>
                    <a:pt x="1009" y="1279"/>
                  </a:lnTo>
                  <a:lnTo>
                    <a:pt x="966" y="1292"/>
                  </a:lnTo>
                  <a:lnTo>
                    <a:pt x="925" y="1306"/>
                  </a:lnTo>
                  <a:lnTo>
                    <a:pt x="883" y="1323"/>
                  </a:lnTo>
                  <a:lnTo>
                    <a:pt x="843" y="1339"/>
                  </a:lnTo>
                  <a:lnTo>
                    <a:pt x="802" y="1355"/>
                  </a:lnTo>
                  <a:lnTo>
                    <a:pt x="763" y="1373"/>
                  </a:lnTo>
                  <a:lnTo>
                    <a:pt x="687" y="1410"/>
                  </a:lnTo>
                  <a:lnTo>
                    <a:pt x="612" y="1452"/>
                  </a:lnTo>
                  <a:lnTo>
                    <a:pt x="539" y="1495"/>
                  </a:lnTo>
                  <a:lnTo>
                    <a:pt x="468" y="1542"/>
                  </a:lnTo>
                  <a:lnTo>
                    <a:pt x="398" y="1592"/>
                  </a:lnTo>
                  <a:lnTo>
                    <a:pt x="329" y="1644"/>
                  </a:lnTo>
                  <a:lnTo>
                    <a:pt x="262" y="1700"/>
                  </a:lnTo>
                  <a:lnTo>
                    <a:pt x="196" y="1758"/>
                  </a:lnTo>
                  <a:lnTo>
                    <a:pt x="130" y="1821"/>
                  </a:lnTo>
                  <a:lnTo>
                    <a:pt x="65" y="1884"/>
                  </a:lnTo>
                  <a:lnTo>
                    <a:pt x="0" y="195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spcBef>
                  <a:spcPct val="50000"/>
                </a:spcBef>
              </a:pPr>
              <a:endParaRPr lang="ko-KR" altLang="en-US" sz="1000" b="1" dirty="0" smtClean="0">
                <a:solidFill>
                  <a:srgbClr val="000000"/>
                </a:solidFill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7462" name="Freeform 102"/>
            <p:cNvSpPr>
              <a:spLocks/>
            </p:cNvSpPr>
            <p:nvPr/>
          </p:nvSpPr>
          <p:spPr bwMode="auto">
            <a:xfrm>
              <a:off x="1454" y="767"/>
              <a:ext cx="5179" cy="1034"/>
            </a:xfrm>
            <a:custGeom>
              <a:avLst/>
              <a:gdLst/>
              <a:ahLst/>
              <a:cxnLst>
                <a:cxn ang="0">
                  <a:pos x="5179" y="0"/>
                </a:cxn>
                <a:cxn ang="0">
                  <a:pos x="5166" y="74"/>
                </a:cxn>
                <a:cxn ang="0">
                  <a:pos x="5148" y="159"/>
                </a:cxn>
                <a:cxn ang="0">
                  <a:pos x="5118" y="269"/>
                </a:cxn>
                <a:cxn ang="0">
                  <a:pos x="5075" y="397"/>
                </a:cxn>
                <a:cxn ang="0">
                  <a:pos x="5016" y="537"/>
                </a:cxn>
                <a:cxn ang="0">
                  <a:pos x="4962" y="649"/>
                </a:cxn>
                <a:cxn ang="0">
                  <a:pos x="4921" y="723"/>
                </a:cxn>
                <a:cxn ang="0">
                  <a:pos x="4873" y="799"/>
                </a:cxn>
                <a:cxn ang="0">
                  <a:pos x="4822" y="873"/>
                </a:cxn>
                <a:cxn ang="0">
                  <a:pos x="4764" y="946"/>
                </a:cxn>
                <a:cxn ang="0">
                  <a:pos x="4701" y="1015"/>
                </a:cxn>
                <a:cxn ang="0">
                  <a:pos x="4632" y="1083"/>
                </a:cxn>
                <a:cxn ang="0">
                  <a:pos x="4558" y="1148"/>
                </a:cxn>
                <a:cxn ang="0">
                  <a:pos x="4476" y="1207"/>
                </a:cxn>
                <a:cxn ang="0">
                  <a:pos x="4389" y="1262"/>
                </a:cxn>
                <a:cxn ang="0">
                  <a:pos x="4294" y="1312"/>
                </a:cxn>
                <a:cxn ang="0">
                  <a:pos x="4192" y="1356"/>
                </a:cxn>
                <a:cxn ang="0">
                  <a:pos x="4083" y="1391"/>
                </a:cxn>
                <a:cxn ang="0">
                  <a:pos x="3967" y="1419"/>
                </a:cxn>
                <a:cxn ang="0">
                  <a:pos x="3842" y="1438"/>
                </a:cxn>
                <a:cxn ang="0">
                  <a:pos x="3710" y="1450"/>
                </a:cxn>
                <a:cxn ang="0">
                  <a:pos x="3568" y="1450"/>
                </a:cxn>
                <a:cxn ang="0">
                  <a:pos x="3420" y="1440"/>
                </a:cxn>
                <a:cxn ang="0">
                  <a:pos x="3261" y="1417"/>
                </a:cxn>
                <a:cxn ang="0">
                  <a:pos x="3178" y="1403"/>
                </a:cxn>
                <a:cxn ang="0">
                  <a:pos x="2856" y="1343"/>
                </a:cxn>
                <a:cxn ang="0">
                  <a:pos x="2558" y="1296"/>
                </a:cxn>
                <a:cxn ang="0">
                  <a:pos x="2281" y="1265"/>
                </a:cxn>
                <a:cxn ang="0">
                  <a:pos x="2024" y="1249"/>
                </a:cxn>
                <a:cxn ang="0">
                  <a:pos x="1787" y="1246"/>
                </a:cxn>
                <a:cxn ang="0">
                  <a:pos x="1568" y="1256"/>
                </a:cxn>
                <a:cxn ang="0">
                  <a:pos x="1363" y="1280"/>
                </a:cxn>
                <a:cxn ang="0">
                  <a:pos x="1268" y="1298"/>
                </a:cxn>
                <a:cxn ang="0">
                  <a:pos x="1175" y="1319"/>
                </a:cxn>
                <a:cxn ang="0">
                  <a:pos x="1084" y="1341"/>
                </a:cxn>
                <a:cxn ang="0">
                  <a:pos x="998" y="1369"/>
                </a:cxn>
                <a:cxn ang="0">
                  <a:pos x="914" y="1398"/>
                </a:cxn>
                <a:cxn ang="0">
                  <a:pos x="833" y="1432"/>
                </a:cxn>
                <a:cxn ang="0">
                  <a:pos x="754" y="1467"/>
                </a:cxn>
                <a:cxn ang="0">
                  <a:pos x="678" y="1508"/>
                </a:cxn>
                <a:cxn ang="0">
                  <a:pos x="532" y="1595"/>
                </a:cxn>
                <a:cxn ang="0">
                  <a:pos x="392" y="1695"/>
                </a:cxn>
                <a:cxn ang="0">
                  <a:pos x="258" y="1808"/>
                </a:cxn>
                <a:cxn ang="0">
                  <a:pos x="128" y="1931"/>
                </a:cxn>
                <a:cxn ang="0">
                  <a:pos x="0" y="2066"/>
                </a:cxn>
              </a:cxnLst>
              <a:rect l="0" t="0" r="r" b="b"/>
              <a:pathLst>
                <a:path w="5179" h="2066">
                  <a:moveTo>
                    <a:pt x="5179" y="0"/>
                  </a:moveTo>
                  <a:lnTo>
                    <a:pt x="5179" y="0"/>
                  </a:lnTo>
                  <a:lnTo>
                    <a:pt x="5176" y="19"/>
                  </a:lnTo>
                  <a:lnTo>
                    <a:pt x="5166" y="74"/>
                  </a:lnTo>
                  <a:lnTo>
                    <a:pt x="5158" y="114"/>
                  </a:lnTo>
                  <a:lnTo>
                    <a:pt x="5148" y="159"/>
                  </a:lnTo>
                  <a:lnTo>
                    <a:pt x="5134" y="211"/>
                  </a:lnTo>
                  <a:lnTo>
                    <a:pt x="5118" y="269"/>
                  </a:lnTo>
                  <a:lnTo>
                    <a:pt x="5098" y="331"/>
                  </a:lnTo>
                  <a:lnTo>
                    <a:pt x="5075" y="397"/>
                  </a:lnTo>
                  <a:lnTo>
                    <a:pt x="5048" y="466"/>
                  </a:lnTo>
                  <a:lnTo>
                    <a:pt x="5016" y="537"/>
                  </a:lnTo>
                  <a:lnTo>
                    <a:pt x="4982" y="612"/>
                  </a:lnTo>
                  <a:lnTo>
                    <a:pt x="4962" y="649"/>
                  </a:lnTo>
                  <a:lnTo>
                    <a:pt x="4941" y="686"/>
                  </a:lnTo>
                  <a:lnTo>
                    <a:pt x="4921" y="723"/>
                  </a:lnTo>
                  <a:lnTo>
                    <a:pt x="4897" y="762"/>
                  </a:lnTo>
                  <a:lnTo>
                    <a:pt x="4873" y="799"/>
                  </a:lnTo>
                  <a:lnTo>
                    <a:pt x="4848" y="836"/>
                  </a:lnTo>
                  <a:lnTo>
                    <a:pt x="4822" y="873"/>
                  </a:lnTo>
                  <a:lnTo>
                    <a:pt x="4794" y="909"/>
                  </a:lnTo>
                  <a:lnTo>
                    <a:pt x="4764" y="946"/>
                  </a:lnTo>
                  <a:lnTo>
                    <a:pt x="4733" y="981"/>
                  </a:lnTo>
                  <a:lnTo>
                    <a:pt x="4701" y="1015"/>
                  </a:lnTo>
                  <a:lnTo>
                    <a:pt x="4668" y="1051"/>
                  </a:lnTo>
                  <a:lnTo>
                    <a:pt x="4632" y="1083"/>
                  </a:lnTo>
                  <a:lnTo>
                    <a:pt x="4596" y="1117"/>
                  </a:lnTo>
                  <a:lnTo>
                    <a:pt x="4558" y="1148"/>
                  </a:lnTo>
                  <a:lnTo>
                    <a:pt x="4518" y="1178"/>
                  </a:lnTo>
                  <a:lnTo>
                    <a:pt x="4476" y="1207"/>
                  </a:lnTo>
                  <a:lnTo>
                    <a:pt x="4433" y="1236"/>
                  </a:lnTo>
                  <a:lnTo>
                    <a:pt x="4389" y="1262"/>
                  </a:lnTo>
                  <a:lnTo>
                    <a:pt x="4342" y="1288"/>
                  </a:lnTo>
                  <a:lnTo>
                    <a:pt x="4294" y="1312"/>
                  </a:lnTo>
                  <a:lnTo>
                    <a:pt x="4244" y="1335"/>
                  </a:lnTo>
                  <a:lnTo>
                    <a:pt x="4192" y="1356"/>
                  </a:lnTo>
                  <a:lnTo>
                    <a:pt x="4139" y="1374"/>
                  </a:lnTo>
                  <a:lnTo>
                    <a:pt x="4083" y="1391"/>
                  </a:lnTo>
                  <a:lnTo>
                    <a:pt x="4026" y="1406"/>
                  </a:lnTo>
                  <a:lnTo>
                    <a:pt x="3967" y="1419"/>
                  </a:lnTo>
                  <a:lnTo>
                    <a:pt x="3906" y="1430"/>
                  </a:lnTo>
                  <a:lnTo>
                    <a:pt x="3842" y="1438"/>
                  </a:lnTo>
                  <a:lnTo>
                    <a:pt x="3777" y="1445"/>
                  </a:lnTo>
                  <a:lnTo>
                    <a:pt x="3710" y="1450"/>
                  </a:lnTo>
                  <a:lnTo>
                    <a:pt x="3641" y="1451"/>
                  </a:lnTo>
                  <a:lnTo>
                    <a:pt x="3568" y="1450"/>
                  </a:lnTo>
                  <a:lnTo>
                    <a:pt x="3495" y="1446"/>
                  </a:lnTo>
                  <a:lnTo>
                    <a:pt x="3420" y="1440"/>
                  </a:lnTo>
                  <a:lnTo>
                    <a:pt x="3341" y="1430"/>
                  </a:lnTo>
                  <a:lnTo>
                    <a:pt x="3261" y="1417"/>
                  </a:lnTo>
                  <a:lnTo>
                    <a:pt x="3178" y="1403"/>
                  </a:lnTo>
                  <a:lnTo>
                    <a:pt x="3178" y="1403"/>
                  </a:lnTo>
                  <a:lnTo>
                    <a:pt x="3014" y="1370"/>
                  </a:lnTo>
                  <a:lnTo>
                    <a:pt x="2856" y="1343"/>
                  </a:lnTo>
                  <a:lnTo>
                    <a:pt x="2703" y="1317"/>
                  </a:lnTo>
                  <a:lnTo>
                    <a:pt x="2558" y="1296"/>
                  </a:lnTo>
                  <a:lnTo>
                    <a:pt x="2416" y="1280"/>
                  </a:lnTo>
                  <a:lnTo>
                    <a:pt x="2281" y="1265"/>
                  </a:lnTo>
                  <a:lnTo>
                    <a:pt x="2149" y="1256"/>
                  </a:lnTo>
                  <a:lnTo>
                    <a:pt x="2024" y="1249"/>
                  </a:lnTo>
                  <a:lnTo>
                    <a:pt x="1904" y="1246"/>
                  </a:lnTo>
                  <a:lnTo>
                    <a:pt x="1787" y="1246"/>
                  </a:lnTo>
                  <a:lnTo>
                    <a:pt x="1674" y="1249"/>
                  </a:lnTo>
                  <a:lnTo>
                    <a:pt x="1568" y="1256"/>
                  </a:lnTo>
                  <a:lnTo>
                    <a:pt x="1463" y="1267"/>
                  </a:lnTo>
                  <a:lnTo>
                    <a:pt x="1363" y="1280"/>
                  </a:lnTo>
                  <a:lnTo>
                    <a:pt x="1315" y="1288"/>
                  </a:lnTo>
                  <a:lnTo>
                    <a:pt x="1268" y="1298"/>
                  </a:lnTo>
                  <a:lnTo>
                    <a:pt x="1220" y="1307"/>
                  </a:lnTo>
                  <a:lnTo>
                    <a:pt x="1175" y="1319"/>
                  </a:lnTo>
                  <a:lnTo>
                    <a:pt x="1129" y="1330"/>
                  </a:lnTo>
                  <a:lnTo>
                    <a:pt x="1084" y="1341"/>
                  </a:lnTo>
                  <a:lnTo>
                    <a:pt x="1041" y="1354"/>
                  </a:lnTo>
                  <a:lnTo>
                    <a:pt x="998" y="1369"/>
                  </a:lnTo>
                  <a:lnTo>
                    <a:pt x="955" y="1383"/>
                  </a:lnTo>
                  <a:lnTo>
                    <a:pt x="914" y="1398"/>
                  </a:lnTo>
                  <a:lnTo>
                    <a:pt x="873" y="1414"/>
                  </a:lnTo>
                  <a:lnTo>
                    <a:pt x="833" y="1432"/>
                  </a:lnTo>
                  <a:lnTo>
                    <a:pt x="793" y="1450"/>
                  </a:lnTo>
                  <a:lnTo>
                    <a:pt x="754" y="1467"/>
                  </a:lnTo>
                  <a:lnTo>
                    <a:pt x="716" y="1487"/>
                  </a:lnTo>
                  <a:lnTo>
                    <a:pt x="678" y="1508"/>
                  </a:lnTo>
                  <a:lnTo>
                    <a:pt x="604" y="1550"/>
                  </a:lnTo>
                  <a:lnTo>
                    <a:pt x="532" y="1595"/>
                  </a:lnTo>
                  <a:lnTo>
                    <a:pt x="461" y="1643"/>
                  </a:lnTo>
                  <a:lnTo>
                    <a:pt x="392" y="1695"/>
                  </a:lnTo>
                  <a:lnTo>
                    <a:pt x="325" y="1750"/>
                  </a:lnTo>
                  <a:lnTo>
                    <a:pt x="258" y="1808"/>
                  </a:lnTo>
                  <a:lnTo>
                    <a:pt x="193" y="1868"/>
                  </a:lnTo>
                  <a:lnTo>
                    <a:pt x="128" y="1931"/>
                  </a:lnTo>
                  <a:lnTo>
                    <a:pt x="64" y="1997"/>
                  </a:lnTo>
                  <a:lnTo>
                    <a:pt x="0" y="206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spcBef>
                  <a:spcPct val="50000"/>
                </a:spcBef>
              </a:pPr>
              <a:endParaRPr lang="ko-KR" altLang="en-US" sz="1000" b="1" dirty="0" smtClean="0">
                <a:solidFill>
                  <a:srgbClr val="000000"/>
                </a:solidFill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7463" name="Freeform 103"/>
            <p:cNvSpPr>
              <a:spLocks/>
            </p:cNvSpPr>
            <p:nvPr/>
          </p:nvSpPr>
          <p:spPr bwMode="auto">
            <a:xfrm>
              <a:off x="1501" y="738"/>
              <a:ext cx="5149" cy="1091"/>
            </a:xfrm>
            <a:custGeom>
              <a:avLst/>
              <a:gdLst/>
              <a:ahLst/>
              <a:cxnLst>
                <a:cxn ang="0">
                  <a:pos x="5149" y="0"/>
                </a:cxn>
                <a:cxn ang="0">
                  <a:pos x="5136" y="76"/>
                </a:cxn>
                <a:cxn ang="0">
                  <a:pos x="5119" y="162"/>
                </a:cxn>
                <a:cxn ang="0">
                  <a:pos x="5090" y="273"/>
                </a:cxn>
                <a:cxn ang="0">
                  <a:pos x="5050" y="402"/>
                </a:cxn>
                <a:cxn ang="0">
                  <a:pos x="4993" y="545"/>
                </a:cxn>
                <a:cxn ang="0">
                  <a:pos x="4940" y="658"/>
                </a:cxn>
                <a:cxn ang="0">
                  <a:pos x="4900" y="734"/>
                </a:cxn>
                <a:cxn ang="0">
                  <a:pos x="4854" y="809"/>
                </a:cxn>
                <a:cxn ang="0">
                  <a:pos x="4803" y="885"/>
                </a:cxn>
                <a:cxn ang="0">
                  <a:pos x="4747" y="960"/>
                </a:cxn>
                <a:cxn ang="0">
                  <a:pos x="4685" y="1032"/>
                </a:cxn>
                <a:cxn ang="0">
                  <a:pos x="4617" y="1102"/>
                </a:cxn>
                <a:cxn ang="0">
                  <a:pos x="4543" y="1168"/>
                </a:cxn>
                <a:cxn ang="0">
                  <a:pos x="4463" y="1229"/>
                </a:cxn>
                <a:cxn ang="0">
                  <a:pos x="4377" y="1287"/>
                </a:cxn>
                <a:cxn ang="0">
                  <a:pos x="4282" y="1337"/>
                </a:cxn>
                <a:cxn ang="0">
                  <a:pos x="4181" y="1384"/>
                </a:cxn>
                <a:cxn ang="0">
                  <a:pos x="4073" y="1421"/>
                </a:cxn>
                <a:cxn ang="0">
                  <a:pos x="3957" y="1452"/>
                </a:cxn>
                <a:cxn ang="0">
                  <a:pos x="3832" y="1475"/>
                </a:cxn>
                <a:cxn ang="0">
                  <a:pos x="3700" y="1488"/>
                </a:cxn>
                <a:cxn ang="0">
                  <a:pos x="3559" y="1491"/>
                </a:cxn>
                <a:cxn ang="0">
                  <a:pos x="3410" y="1483"/>
                </a:cxn>
                <a:cxn ang="0">
                  <a:pos x="3251" y="1465"/>
                </a:cxn>
                <a:cxn ang="0">
                  <a:pos x="3169" y="1450"/>
                </a:cxn>
                <a:cxn ang="0">
                  <a:pos x="2845" y="1397"/>
                </a:cxn>
                <a:cxn ang="0">
                  <a:pos x="2545" y="1358"/>
                </a:cxn>
                <a:cxn ang="0">
                  <a:pos x="2269" y="1333"/>
                </a:cxn>
                <a:cxn ang="0">
                  <a:pos x="2012" y="1321"/>
                </a:cxn>
                <a:cxn ang="0">
                  <a:pos x="1775" y="1323"/>
                </a:cxn>
                <a:cxn ang="0">
                  <a:pos x="1555" y="1337"/>
                </a:cxn>
                <a:cxn ang="0">
                  <a:pos x="1353" y="1366"/>
                </a:cxn>
                <a:cxn ang="0">
                  <a:pos x="1255" y="1384"/>
                </a:cxn>
                <a:cxn ang="0">
                  <a:pos x="1164" y="1407"/>
                </a:cxn>
                <a:cxn ang="0">
                  <a:pos x="1074" y="1433"/>
                </a:cxn>
                <a:cxn ang="0">
                  <a:pos x="987" y="1462"/>
                </a:cxn>
                <a:cxn ang="0">
                  <a:pos x="904" y="1492"/>
                </a:cxn>
                <a:cxn ang="0">
                  <a:pos x="824" y="1528"/>
                </a:cxn>
                <a:cxn ang="0">
                  <a:pos x="746" y="1567"/>
                </a:cxn>
                <a:cxn ang="0">
                  <a:pos x="669" y="1607"/>
                </a:cxn>
                <a:cxn ang="0">
                  <a:pos x="525" y="1699"/>
                </a:cxn>
                <a:cxn ang="0">
                  <a:pos x="386" y="1802"/>
                </a:cxn>
                <a:cxn ang="0">
                  <a:pos x="254" y="1917"/>
                </a:cxn>
                <a:cxn ang="0">
                  <a:pos x="127" y="2045"/>
                </a:cxn>
                <a:cxn ang="0">
                  <a:pos x="0" y="2182"/>
                </a:cxn>
              </a:cxnLst>
              <a:rect l="0" t="0" r="r" b="b"/>
              <a:pathLst>
                <a:path w="5149" h="2182">
                  <a:moveTo>
                    <a:pt x="5149" y="0"/>
                  </a:moveTo>
                  <a:lnTo>
                    <a:pt x="5149" y="0"/>
                  </a:lnTo>
                  <a:lnTo>
                    <a:pt x="5146" y="20"/>
                  </a:lnTo>
                  <a:lnTo>
                    <a:pt x="5136" y="76"/>
                  </a:lnTo>
                  <a:lnTo>
                    <a:pt x="5129" y="115"/>
                  </a:lnTo>
                  <a:lnTo>
                    <a:pt x="5119" y="162"/>
                  </a:lnTo>
                  <a:lnTo>
                    <a:pt x="5105" y="215"/>
                  </a:lnTo>
                  <a:lnTo>
                    <a:pt x="5090" y="273"/>
                  </a:lnTo>
                  <a:lnTo>
                    <a:pt x="5072" y="336"/>
                  </a:lnTo>
                  <a:lnTo>
                    <a:pt x="5050" y="402"/>
                  </a:lnTo>
                  <a:lnTo>
                    <a:pt x="5024" y="472"/>
                  </a:lnTo>
                  <a:lnTo>
                    <a:pt x="4993" y="545"/>
                  </a:lnTo>
                  <a:lnTo>
                    <a:pt x="4960" y="620"/>
                  </a:lnTo>
                  <a:lnTo>
                    <a:pt x="4940" y="658"/>
                  </a:lnTo>
                  <a:lnTo>
                    <a:pt x="4921" y="696"/>
                  </a:lnTo>
                  <a:lnTo>
                    <a:pt x="4900" y="734"/>
                  </a:lnTo>
                  <a:lnTo>
                    <a:pt x="4878" y="772"/>
                  </a:lnTo>
                  <a:lnTo>
                    <a:pt x="4854" y="809"/>
                  </a:lnTo>
                  <a:lnTo>
                    <a:pt x="4829" y="848"/>
                  </a:lnTo>
                  <a:lnTo>
                    <a:pt x="4803" y="885"/>
                  </a:lnTo>
                  <a:lnTo>
                    <a:pt x="4776" y="922"/>
                  </a:lnTo>
                  <a:lnTo>
                    <a:pt x="4747" y="960"/>
                  </a:lnTo>
                  <a:lnTo>
                    <a:pt x="4717" y="997"/>
                  </a:lnTo>
                  <a:lnTo>
                    <a:pt x="4685" y="1032"/>
                  </a:lnTo>
                  <a:lnTo>
                    <a:pt x="4651" y="1068"/>
                  </a:lnTo>
                  <a:lnTo>
                    <a:pt x="4617" y="1102"/>
                  </a:lnTo>
                  <a:lnTo>
                    <a:pt x="4581" y="1136"/>
                  </a:lnTo>
                  <a:lnTo>
                    <a:pt x="4543" y="1168"/>
                  </a:lnTo>
                  <a:lnTo>
                    <a:pt x="4504" y="1199"/>
                  </a:lnTo>
                  <a:lnTo>
                    <a:pt x="4463" y="1229"/>
                  </a:lnTo>
                  <a:lnTo>
                    <a:pt x="4421" y="1258"/>
                  </a:lnTo>
                  <a:lnTo>
                    <a:pt x="4377" y="1287"/>
                  </a:lnTo>
                  <a:lnTo>
                    <a:pt x="4331" y="1313"/>
                  </a:lnTo>
                  <a:lnTo>
                    <a:pt x="4282" y="1337"/>
                  </a:lnTo>
                  <a:lnTo>
                    <a:pt x="4232" y="1362"/>
                  </a:lnTo>
                  <a:lnTo>
                    <a:pt x="4181" y="1384"/>
                  </a:lnTo>
                  <a:lnTo>
                    <a:pt x="4128" y="1404"/>
                  </a:lnTo>
                  <a:lnTo>
                    <a:pt x="4073" y="1421"/>
                  </a:lnTo>
                  <a:lnTo>
                    <a:pt x="4016" y="1438"/>
                  </a:lnTo>
                  <a:lnTo>
                    <a:pt x="3957" y="1452"/>
                  </a:lnTo>
                  <a:lnTo>
                    <a:pt x="3896" y="1465"/>
                  </a:lnTo>
                  <a:lnTo>
                    <a:pt x="3832" y="1475"/>
                  </a:lnTo>
                  <a:lnTo>
                    <a:pt x="3767" y="1483"/>
                  </a:lnTo>
                  <a:lnTo>
                    <a:pt x="3700" y="1488"/>
                  </a:lnTo>
                  <a:lnTo>
                    <a:pt x="3631" y="1491"/>
                  </a:lnTo>
                  <a:lnTo>
                    <a:pt x="3559" y="1491"/>
                  </a:lnTo>
                  <a:lnTo>
                    <a:pt x="3485" y="1489"/>
                  </a:lnTo>
                  <a:lnTo>
                    <a:pt x="3410" y="1483"/>
                  </a:lnTo>
                  <a:lnTo>
                    <a:pt x="3331" y="1476"/>
                  </a:lnTo>
                  <a:lnTo>
                    <a:pt x="3251" y="1465"/>
                  </a:lnTo>
                  <a:lnTo>
                    <a:pt x="3169" y="1450"/>
                  </a:lnTo>
                  <a:lnTo>
                    <a:pt x="3169" y="1450"/>
                  </a:lnTo>
                  <a:lnTo>
                    <a:pt x="3003" y="1423"/>
                  </a:lnTo>
                  <a:lnTo>
                    <a:pt x="2845" y="1397"/>
                  </a:lnTo>
                  <a:lnTo>
                    <a:pt x="2692" y="1376"/>
                  </a:lnTo>
                  <a:lnTo>
                    <a:pt x="2545" y="1358"/>
                  </a:lnTo>
                  <a:lnTo>
                    <a:pt x="2405" y="1344"/>
                  </a:lnTo>
                  <a:lnTo>
                    <a:pt x="2269" y="1333"/>
                  </a:lnTo>
                  <a:lnTo>
                    <a:pt x="2138" y="1324"/>
                  </a:lnTo>
                  <a:lnTo>
                    <a:pt x="2012" y="1321"/>
                  </a:lnTo>
                  <a:lnTo>
                    <a:pt x="1891" y="1320"/>
                  </a:lnTo>
                  <a:lnTo>
                    <a:pt x="1775" y="1323"/>
                  </a:lnTo>
                  <a:lnTo>
                    <a:pt x="1664" y="1328"/>
                  </a:lnTo>
                  <a:lnTo>
                    <a:pt x="1555" y="1337"/>
                  </a:lnTo>
                  <a:lnTo>
                    <a:pt x="1451" y="1350"/>
                  </a:lnTo>
                  <a:lnTo>
                    <a:pt x="1353" y="1366"/>
                  </a:lnTo>
                  <a:lnTo>
                    <a:pt x="1304" y="1375"/>
                  </a:lnTo>
                  <a:lnTo>
                    <a:pt x="1255" y="1384"/>
                  </a:lnTo>
                  <a:lnTo>
                    <a:pt x="1210" y="1396"/>
                  </a:lnTo>
                  <a:lnTo>
                    <a:pt x="1164" y="1407"/>
                  </a:lnTo>
                  <a:lnTo>
                    <a:pt x="1118" y="1420"/>
                  </a:lnTo>
                  <a:lnTo>
                    <a:pt x="1074" y="1433"/>
                  </a:lnTo>
                  <a:lnTo>
                    <a:pt x="1030" y="1447"/>
                  </a:lnTo>
                  <a:lnTo>
                    <a:pt x="987" y="1462"/>
                  </a:lnTo>
                  <a:lnTo>
                    <a:pt x="946" y="1476"/>
                  </a:lnTo>
                  <a:lnTo>
                    <a:pt x="904" y="1492"/>
                  </a:lnTo>
                  <a:lnTo>
                    <a:pt x="864" y="1510"/>
                  </a:lnTo>
                  <a:lnTo>
                    <a:pt x="824" y="1528"/>
                  </a:lnTo>
                  <a:lnTo>
                    <a:pt x="785" y="1547"/>
                  </a:lnTo>
                  <a:lnTo>
                    <a:pt x="746" y="1567"/>
                  </a:lnTo>
                  <a:lnTo>
                    <a:pt x="707" y="1586"/>
                  </a:lnTo>
                  <a:lnTo>
                    <a:pt x="669" y="1607"/>
                  </a:lnTo>
                  <a:lnTo>
                    <a:pt x="596" y="1652"/>
                  </a:lnTo>
                  <a:lnTo>
                    <a:pt x="525" y="1699"/>
                  </a:lnTo>
                  <a:lnTo>
                    <a:pt x="456" y="1749"/>
                  </a:lnTo>
                  <a:lnTo>
                    <a:pt x="386" y="1802"/>
                  </a:lnTo>
                  <a:lnTo>
                    <a:pt x="320" y="1859"/>
                  </a:lnTo>
                  <a:lnTo>
                    <a:pt x="254" y="1917"/>
                  </a:lnTo>
                  <a:lnTo>
                    <a:pt x="190" y="1980"/>
                  </a:lnTo>
                  <a:lnTo>
                    <a:pt x="127" y="2045"/>
                  </a:lnTo>
                  <a:lnTo>
                    <a:pt x="63" y="2112"/>
                  </a:lnTo>
                  <a:lnTo>
                    <a:pt x="0" y="218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spcBef>
                  <a:spcPct val="50000"/>
                </a:spcBef>
              </a:pPr>
              <a:endParaRPr lang="ko-KR" altLang="en-US" sz="1000" b="1" dirty="0" smtClean="0">
                <a:solidFill>
                  <a:srgbClr val="000000"/>
                </a:solidFill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7464" name="Freeform 104"/>
            <p:cNvSpPr>
              <a:spLocks/>
            </p:cNvSpPr>
            <p:nvPr/>
          </p:nvSpPr>
          <p:spPr bwMode="auto">
            <a:xfrm>
              <a:off x="1550" y="709"/>
              <a:ext cx="5113" cy="1149"/>
            </a:xfrm>
            <a:custGeom>
              <a:avLst/>
              <a:gdLst/>
              <a:ahLst/>
              <a:cxnLst>
                <a:cxn ang="0">
                  <a:pos x="5113" y="0"/>
                </a:cxn>
                <a:cxn ang="0">
                  <a:pos x="5104" y="78"/>
                </a:cxn>
                <a:cxn ang="0">
                  <a:pos x="5087" y="163"/>
                </a:cxn>
                <a:cxn ang="0">
                  <a:pos x="5061" y="276"/>
                </a:cxn>
                <a:cxn ang="0">
                  <a:pos x="5020" y="407"/>
                </a:cxn>
                <a:cxn ang="0">
                  <a:pos x="4968" y="551"/>
                </a:cxn>
                <a:cxn ang="0">
                  <a:pos x="4916" y="666"/>
                </a:cxn>
                <a:cxn ang="0">
                  <a:pos x="4876" y="743"/>
                </a:cxn>
                <a:cxn ang="0">
                  <a:pos x="4832" y="821"/>
                </a:cxn>
                <a:cxn ang="0">
                  <a:pos x="4783" y="896"/>
                </a:cxn>
                <a:cxn ang="0">
                  <a:pos x="4727" y="972"/>
                </a:cxn>
                <a:cxn ang="0">
                  <a:pos x="4666" y="1047"/>
                </a:cxn>
                <a:cxn ang="0">
                  <a:pos x="4600" y="1118"/>
                </a:cxn>
                <a:cxn ang="0">
                  <a:pos x="4528" y="1185"/>
                </a:cxn>
                <a:cxn ang="0">
                  <a:pos x="4447" y="1250"/>
                </a:cxn>
                <a:cxn ang="0">
                  <a:pos x="4361" y="1310"/>
                </a:cxn>
                <a:cxn ang="0">
                  <a:pos x="4268" y="1363"/>
                </a:cxn>
                <a:cxn ang="0">
                  <a:pos x="4168" y="1410"/>
                </a:cxn>
                <a:cxn ang="0">
                  <a:pos x="4060" y="1450"/>
                </a:cxn>
                <a:cxn ang="0">
                  <a:pos x="3944" y="1484"/>
                </a:cxn>
                <a:cxn ang="0">
                  <a:pos x="3821" y="1508"/>
                </a:cxn>
                <a:cxn ang="0">
                  <a:pos x="3689" y="1525"/>
                </a:cxn>
                <a:cxn ang="0">
                  <a:pos x="3547" y="1531"/>
                </a:cxn>
                <a:cxn ang="0">
                  <a:pos x="3397" y="1526"/>
                </a:cxn>
                <a:cxn ang="0">
                  <a:pos x="3239" y="1512"/>
                </a:cxn>
                <a:cxn ang="0">
                  <a:pos x="3156" y="1499"/>
                </a:cxn>
                <a:cxn ang="0">
                  <a:pos x="2832" y="1452"/>
                </a:cxn>
                <a:cxn ang="0">
                  <a:pos x="2532" y="1418"/>
                </a:cxn>
                <a:cxn ang="0">
                  <a:pos x="2255" y="1397"/>
                </a:cxn>
                <a:cxn ang="0">
                  <a:pos x="1998" y="1391"/>
                </a:cxn>
                <a:cxn ang="0">
                  <a:pos x="1760" y="1397"/>
                </a:cxn>
                <a:cxn ang="0">
                  <a:pos x="1541" y="1418"/>
                </a:cxn>
                <a:cxn ang="0">
                  <a:pos x="1338" y="1450"/>
                </a:cxn>
                <a:cxn ang="0">
                  <a:pos x="1242" y="1471"/>
                </a:cxn>
                <a:cxn ang="0">
                  <a:pos x="1151" y="1496"/>
                </a:cxn>
                <a:cxn ang="0">
                  <a:pos x="1062" y="1523"/>
                </a:cxn>
                <a:cxn ang="0">
                  <a:pos x="976" y="1554"/>
                </a:cxn>
                <a:cxn ang="0">
                  <a:pos x="893" y="1588"/>
                </a:cxn>
                <a:cxn ang="0">
                  <a:pos x="813" y="1623"/>
                </a:cxn>
                <a:cxn ang="0">
                  <a:pos x="736" y="1663"/>
                </a:cxn>
                <a:cxn ang="0">
                  <a:pos x="661" y="1707"/>
                </a:cxn>
                <a:cxn ang="0">
                  <a:pos x="516" y="1801"/>
                </a:cxn>
                <a:cxn ang="0">
                  <a:pos x="380" y="1907"/>
                </a:cxn>
                <a:cxn ang="0">
                  <a:pos x="250" y="2027"/>
                </a:cxn>
                <a:cxn ang="0">
                  <a:pos x="123" y="2156"/>
                </a:cxn>
                <a:cxn ang="0">
                  <a:pos x="0" y="2298"/>
                </a:cxn>
              </a:cxnLst>
              <a:rect l="0" t="0" r="r" b="b"/>
              <a:pathLst>
                <a:path w="5113" h="2298">
                  <a:moveTo>
                    <a:pt x="5113" y="0"/>
                  </a:moveTo>
                  <a:lnTo>
                    <a:pt x="5113" y="0"/>
                  </a:lnTo>
                  <a:lnTo>
                    <a:pt x="5112" y="21"/>
                  </a:lnTo>
                  <a:lnTo>
                    <a:pt x="5104" y="78"/>
                  </a:lnTo>
                  <a:lnTo>
                    <a:pt x="5097" y="117"/>
                  </a:lnTo>
                  <a:lnTo>
                    <a:pt x="5087" y="163"/>
                  </a:lnTo>
                  <a:lnTo>
                    <a:pt x="5075" y="217"/>
                  </a:lnTo>
                  <a:lnTo>
                    <a:pt x="5061" y="276"/>
                  </a:lnTo>
                  <a:lnTo>
                    <a:pt x="5043" y="339"/>
                  </a:lnTo>
                  <a:lnTo>
                    <a:pt x="5020" y="407"/>
                  </a:lnTo>
                  <a:lnTo>
                    <a:pt x="4997" y="478"/>
                  </a:lnTo>
                  <a:lnTo>
                    <a:pt x="4968" y="551"/>
                  </a:lnTo>
                  <a:lnTo>
                    <a:pt x="4934" y="627"/>
                  </a:lnTo>
                  <a:lnTo>
                    <a:pt x="4916" y="666"/>
                  </a:lnTo>
                  <a:lnTo>
                    <a:pt x="4897" y="704"/>
                  </a:lnTo>
                  <a:lnTo>
                    <a:pt x="4876" y="743"/>
                  </a:lnTo>
                  <a:lnTo>
                    <a:pt x="4855" y="782"/>
                  </a:lnTo>
                  <a:lnTo>
                    <a:pt x="4832" y="821"/>
                  </a:lnTo>
                  <a:lnTo>
                    <a:pt x="4808" y="859"/>
                  </a:lnTo>
                  <a:lnTo>
                    <a:pt x="4783" y="896"/>
                  </a:lnTo>
                  <a:lnTo>
                    <a:pt x="4755" y="935"/>
                  </a:lnTo>
                  <a:lnTo>
                    <a:pt x="4727" y="972"/>
                  </a:lnTo>
                  <a:lnTo>
                    <a:pt x="4697" y="1009"/>
                  </a:lnTo>
                  <a:lnTo>
                    <a:pt x="4666" y="1047"/>
                  </a:lnTo>
                  <a:lnTo>
                    <a:pt x="4634" y="1082"/>
                  </a:lnTo>
                  <a:lnTo>
                    <a:pt x="4600" y="1118"/>
                  </a:lnTo>
                  <a:lnTo>
                    <a:pt x="4564" y="1153"/>
                  </a:lnTo>
                  <a:lnTo>
                    <a:pt x="4528" y="1185"/>
                  </a:lnTo>
                  <a:lnTo>
                    <a:pt x="4489" y="1218"/>
                  </a:lnTo>
                  <a:lnTo>
                    <a:pt x="4447" y="1250"/>
                  </a:lnTo>
                  <a:lnTo>
                    <a:pt x="4405" y="1281"/>
                  </a:lnTo>
                  <a:lnTo>
                    <a:pt x="4361" y="1310"/>
                  </a:lnTo>
                  <a:lnTo>
                    <a:pt x="4315" y="1337"/>
                  </a:lnTo>
                  <a:lnTo>
                    <a:pt x="4268" y="1363"/>
                  </a:lnTo>
                  <a:lnTo>
                    <a:pt x="4219" y="1387"/>
                  </a:lnTo>
                  <a:lnTo>
                    <a:pt x="4168" y="1410"/>
                  </a:lnTo>
                  <a:lnTo>
                    <a:pt x="4115" y="1431"/>
                  </a:lnTo>
                  <a:lnTo>
                    <a:pt x="4060" y="1450"/>
                  </a:lnTo>
                  <a:lnTo>
                    <a:pt x="4003" y="1468"/>
                  </a:lnTo>
                  <a:lnTo>
                    <a:pt x="3944" y="1484"/>
                  </a:lnTo>
                  <a:lnTo>
                    <a:pt x="3883" y="1497"/>
                  </a:lnTo>
                  <a:lnTo>
                    <a:pt x="3821" y="1508"/>
                  </a:lnTo>
                  <a:lnTo>
                    <a:pt x="3756" y="1518"/>
                  </a:lnTo>
                  <a:lnTo>
                    <a:pt x="3689" y="1525"/>
                  </a:lnTo>
                  <a:lnTo>
                    <a:pt x="3619" y="1529"/>
                  </a:lnTo>
                  <a:lnTo>
                    <a:pt x="3547" y="1531"/>
                  </a:lnTo>
                  <a:lnTo>
                    <a:pt x="3474" y="1529"/>
                  </a:lnTo>
                  <a:lnTo>
                    <a:pt x="3397" y="1526"/>
                  </a:lnTo>
                  <a:lnTo>
                    <a:pt x="3320" y="1520"/>
                  </a:lnTo>
                  <a:lnTo>
                    <a:pt x="3239" y="1512"/>
                  </a:lnTo>
                  <a:lnTo>
                    <a:pt x="3156" y="1499"/>
                  </a:lnTo>
                  <a:lnTo>
                    <a:pt x="3156" y="1499"/>
                  </a:lnTo>
                  <a:lnTo>
                    <a:pt x="2991" y="1473"/>
                  </a:lnTo>
                  <a:lnTo>
                    <a:pt x="2832" y="1452"/>
                  </a:lnTo>
                  <a:lnTo>
                    <a:pt x="2680" y="1433"/>
                  </a:lnTo>
                  <a:lnTo>
                    <a:pt x="2532" y="1418"/>
                  </a:lnTo>
                  <a:lnTo>
                    <a:pt x="2391" y="1407"/>
                  </a:lnTo>
                  <a:lnTo>
                    <a:pt x="2255" y="1397"/>
                  </a:lnTo>
                  <a:lnTo>
                    <a:pt x="2124" y="1392"/>
                  </a:lnTo>
                  <a:lnTo>
                    <a:pt x="1998" y="1391"/>
                  </a:lnTo>
                  <a:lnTo>
                    <a:pt x="1877" y="1392"/>
                  </a:lnTo>
                  <a:lnTo>
                    <a:pt x="1760" y="1397"/>
                  </a:lnTo>
                  <a:lnTo>
                    <a:pt x="1649" y="1405"/>
                  </a:lnTo>
                  <a:lnTo>
                    <a:pt x="1541" y="1418"/>
                  </a:lnTo>
                  <a:lnTo>
                    <a:pt x="1438" y="1433"/>
                  </a:lnTo>
                  <a:lnTo>
                    <a:pt x="1338" y="1450"/>
                  </a:lnTo>
                  <a:lnTo>
                    <a:pt x="1290" y="1460"/>
                  </a:lnTo>
                  <a:lnTo>
                    <a:pt x="1242" y="1471"/>
                  </a:lnTo>
                  <a:lnTo>
                    <a:pt x="1197" y="1483"/>
                  </a:lnTo>
                  <a:lnTo>
                    <a:pt x="1151" y="1496"/>
                  </a:lnTo>
                  <a:lnTo>
                    <a:pt x="1106" y="1508"/>
                  </a:lnTo>
                  <a:lnTo>
                    <a:pt x="1062" y="1523"/>
                  </a:lnTo>
                  <a:lnTo>
                    <a:pt x="1019" y="1537"/>
                  </a:lnTo>
                  <a:lnTo>
                    <a:pt x="976" y="1554"/>
                  </a:lnTo>
                  <a:lnTo>
                    <a:pt x="934" y="1570"/>
                  </a:lnTo>
                  <a:lnTo>
                    <a:pt x="893" y="1588"/>
                  </a:lnTo>
                  <a:lnTo>
                    <a:pt x="852" y="1605"/>
                  </a:lnTo>
                  <a:lnTo>
                    <a:pt x="813" y="1623"/>
                  </a:lnTo>
                  <a:lnTo>
                    <a:pt x="775" y="1644"/>
                  </a:lnTo>
                  <a:lnTo>
                    <a:pt x="736" y="1663"/>
                  </a:lnTo>
                  <a:lnTo>
                    <a:pt x="698" y="1684"/>
                  </a:lnTo>
                  <a:lnTo>
                    <a:pt x="661" y="1707"/>
                  </a:lnTo>
                  <a:lnTo>
                    <a:pt x="587" y="1752"/>
                  </a:lnTo>
                  <a:lnTo>
                    <a:pt x="516" y="1801"/>
                  </a:lnTo>
                  <a:lnTo>
                    <a:pt x="448" y="1854"/>
                  </a:lnTo>
                  <a:lnTo>
                    <a:pt x="380" y="1907"/>
                  </a:lnTo>
                  <a:lnTo>
                    <a:pt x="315" y="1965"/>
                  </a:lnTo>
                  <a:lnTo>
                    <a:pt x="250" y="2027"/>
                  </a:lnTo>
                  <a:lnTo>
                    <a:pt x="186" y="2090"/>
                  </a:lnTo>
                  <a:lnTo>
                    <a:pt x="123" y="2156"/>
                  </a:lnTo>
                  <a:lnTo>
                    <a:pt x="61" y="2225"/>
                  </a:lnTo>
                  <a:lnTo>
                    <a:pt x="0" y="229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spcBef>
                  <a:spcPct val="50000"/>
                </a:spcBef>
              </a:pPr>
              <a:endParaRPr lang="ko-KR" altLang="en-US" sz="1000" b="1" dirty="0" smtClean="0">
                <a:solidFill>
                  <a:srgbClr val="000000"/>
                </a:solidFill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7465" name="Freeform 105"/>
            <p:cNvSpPr>
              <a:spLocks/>
            </p:cNvSpPr>
            <p:nvPr/>
          </p:nvSpPr>
          <p:spPr bwMode="auto">
            <a:xfrm>
              <a:off x="1598" y="681"/>
              <a:ext cx="5079" cy="1206"/>
            </a:xfrm>
            <a:custGeom>
              <a:avLst/>
              <a:gdLst/>
              <a:ahLst/>
              <a:cxnLst>
                <a:cxn ang="0">
                  <a:pos x="5079" y="0"/>
                </a:cxn>
                <a:cxn ang="0">
                  <a:pos x="5070" y="76"/>
                </a:cxn>
                <a:cxn ang="0">
                  <a:pos x="5054" y="164"/>
                </a:cxn>
                <a:cxn ang="0">
                  <a:pos x="5031" y="278"/>
                </a:cxn>
                <a:cxn ang="0">
                  <a:pos x="4993" y="410"/>
                </a:cxn>
                <a:cxn ang="0">
                  <a:pos x="4942" y="555"/>
                </a:cxn>
                <a:cxn ang="0">
                  <a:pos x="4892" y="672"/>
                </a:cxn>
                <a:cxn ang="0">
                  <a:pos x="4853" y="749"/>
                </a:cxn>
                <a:cxn ang="0">
                  <a:pos x="4810" y="828"/>
                </a:cxn>
                <a:cxn ang="0">
                  <a:pos x="4761" y="907"/>
                </a:cxn>
                <a:cxn ang="0">
                  <a:pos x="4707" y="985"/>
                </a:cxn>
                <a:cxn ang="0">
                  <a:pos x="4648" y="1059"/>
                </a:cxn>
                <a:cxn ang="0">
                  <a:pos x="4582" y="1132"/>
                </a:cxn>
                <a:cxn ang="0">
                  <a:pos x="4510" y="1203"/>
                </a:cxn>
                <a:cxn ang="0">
                  <a:pos x="4432" y="1267"/>
                </a:cxn>
                <a:cxn ang="0">
                  <a:pos x="4348" y="1329"/>
                </a:cxn>
                <a:cxn ang="0">
                  <a:pos x="4255" y="1385"/>
                </a:cxn>
                <a:cxn ang="0">
                  <a:pos x="4155" y="1435"/>
                </a:cxn>
                <a:cxn ang="0">
                  <a:pos x="4048" y="1477"/>
                </a:cxn>
                <a:cxn ang="0">
                  <a:pos x="3932" y="1513"/>
                </a:cxn>
                <a:cxn ang="0">
                  <a:pos x="3809" y="1540"/>
                </a:cxn>
                <a:cxn ang="0">
                  <a:pos x="3677" y="1560"/>
                </a:cxn>
                <a:cxn ang="0">
                  <a:pos x="3537" y="1568"/>
                </a:cxn>
                <a:cxn ang="0">
                  <a:pos x="3387" y="1568"/>
                </a:cxn>
                <a:cxn ang="0">
                  <a:pos x="3229" y="1555"/>
                </a:cxn>
                <a:cxn ang="0">
                  <a:pos x="3145" y="1545"/>
                </a:cxn>
                <a:cxn ang="0">
                  <a:pos x="2820" y="1503"/>
                </a:cxn>
                <a:cxn ang="0">
                  <a:pos x="2520" y="1476"/>
                </a:cxn>
                <a:cxn ang="0">
                  <a:pos x="2241" y="1461"/>
                </a:cxn>
                <a:cxn ang="0">
                  <a:pos x="1986" y="1459"/>
                </a:cxn>
                <a:cxn ang="0">
                  <a:pos x="1748" y="1471"/>
                </a:cxn>
                <a:cxn ang="0">
                  <a:pos x="1529" y="1495"/>
                </a:cxn>
                <a:cxn ang="0">
                  <a:pos x="1326" y="1532"/>
                </a:cxn>
                <a:cxn ang="0">
                  <a:pos x="1232" y="1555"/>
                </a:cxn>
                <a:cxn ang="0">
                  <a:pos x="1139" y="1582"/>
                </a:cxn>
                <a:cxn ang="0">
                  <a:pos x="1051" y="1611"/>
                </a:cxn>
                <a:cxn ang="0">
                  <a:pos x="965" y="1644"/>
                </a:cxn>
                <a:cxn ang="0">
                  <a:pos x="883" y="1679"/>
                </a:cxn>
                <a:cxn ang="0">
                  <a:pos x="804" y="1718"/>
                </a:cxn>
                <a:cxn ang="0">
                  <a:pos x="727" y="1760"/>
                </a:cxn>
                <a:cxn ang="0">
                  <a:pos x="653" y="1803"/>
                </a:cxn>
                <a:cxn ang="0">
                  <a:pos x="510" y="1902"/>
                </a:cxn>
                <a:cxn ang="0">
                  <a:pos x="375" y="2012"/>
                </a:cxn>
                <a:cxn ang="0">
                  <a:pos x="246" y="2133"/>
                </a:cxn>
                <a:cxn ang="0">
                  <a:pos x="123" y="2267"/>
                </a:cxn>
                <a:cxn ang="0">
                  <a:pos x="0" y="2412"/>
                </a:cxn>
              </a:cxnLst>
              <a:rect l="0" t="0" r="r" b="b"/>
              <a:pathLst>
                <a:path w="5079" h="2412">
                  <a:moveTo>
                    <a:pt x="5079" y="0"/>
                  </a:moveTo>
                  <a:lnTo>
                    <a:pt x="5079" y="0"/>
                  </a:lnTo>
                  <a:lnTo>
                    <a:pt x="5078" y="19"/>
                  </a:lnTo>
                  <a:lnTo>
                    <a:pt x="5070" y="76"/>
                  </a:lnTo>
                  <a:lnTo>
                    <a:pt x="5064" y="116"/>
                  </a:lnTo>
                  <a:lnTo>
                    <a:pt x="5054" y="164"/>
                  </a:lnTo>
                  <a:lnTo>
                    <a:pt x="5045" y="218"/>
                  </a:lnTo>
                  <a:lnTo>
                    <a:pt x="5031" y="278"/>
                  </a:lnTo>
                  <a:lnTo>
                    <a:pt x="5013" y="340"/>
                  </a:lnTo>
                  <a:lnTo>
                    <a:pt x="4993" y="410"/>
                  </a:lnTo>
                  <a:lnTo>
                    <a:pt x="4970" y="481"/>
                  </a:lnTo>
                  <a:lnTo>
                    <a:pt x="4942" y="555"/>
                  </a:lnTo>
                  <a:lnTo>
                    <a:pt x="4910" y="633"/>
                  </a:lnTo>
                  <a:lnTo>
                    <a:pt x="4892" y="672"/>
                  </a:lnTo>
                  <a:lnTo>
                    <a:pt x="4874" y="710"/>
                  </a:lnTo>
                  <a:lnTo>
                    <a:pt x="4853" y="749"/>
                  </a:lnTo>
                  <a:lnTo>
                    <a:pt x="4832" y="789"/>
                  </a:lnTo>
                  <a:lnTo>
                    <a:pt x="4810" y="828"/>
                  </a:lnTo>
                  <a:lnTo>
                    <a:pt x="4786" y="868"/>
                  </a:lnTo>
                  <a:lnTo>
                    <a:pt x="4761" y="907"/>
                  </a:lnTo>
                  <a:lnTo>
                    <a:pt x="4735" y="946"/>
                  </a:lnTo>
                  <a:lnTo>
                    <a:pt x="4707" y="985"/>
                  </a:lnTo>
                  <a:lnTo>
                    <a:pt x="4678" y="1022"/>
                  </a:lnTo>
                  <a:lnTo>
                    <a:pt x="4648" y="1059"/>
                  </a:lnTo>
                  <a:lnTo>
                    <a:pt x="4616" y="1096"/>
                  </a:lnTo>
                  <a:lnTo>
                    <a:pt x="4582" y="1132"/>
                  </a:lnTo>
                  <a:lnTo>
                    <a:pt x="4548" y="1167"/>
                  </a:lnTo>
                  <a:lnTo>
                    <a:pt x="4510" y="1203"/>
                  </a:lnTo>
                  <a:lnTo>
                    <a:pt x="4473" y="1235"/>
                  </a:lnTo>
                  <a:lnTo>
                    <a:pt x="4432" y="1267"/>
                  </a:lnTo>
                  <a:lnTo>
                    <a:pt x="4391" y="1300"/>
                  </a:lnTo>
                  <a:lnTo>
                    <a:pt x="4348" y="1329"/>
                  </a:lnTo>
                  <a:lnTo>
                    <a:pt x="4302" y="1358"/>
                  </a:lnTo>
                  <a:lnTo>
                    <a:pt x="4255" y="1385"/>
                  </a:lnTo>
                  <a:lnTo>
                    <a:pt x="4206" y="1411"/>
                  </a:lnTo>
                  <a:lnTo>
                    <a:pt x="4155" y="1435"/>
                  </a:lnTo>
                  <a:lnTo>
                    <a:pt x="4102" y="1458"/>
                  </a:lnTo>
                  <a:lnTo>
                    <a:pt x="4048" y="1477"/>
                  </a:lnTo>
                  <a:lnTo>
                    <a:pt x="3991" y="1497"/>
                  </a:lnTo>
                  <a:lnTo>
                    <a:pt x="3932" y="1513"/>
                  </a:lnTo>
                  <a:lnTo>
                    <a:pt x="3871" y="1529"/>
                  </a:lnTo>
                  <a:lnTo>
                    <a:pt x="3809" y="1540"/>
                  </a:lnTo>
                  <a:lnTo>
                    <a:pt x="3745" y="1552"/>
                  </a:lnTo>
                  <a:lnTo>
                    <a:pt x="3677" y="1560"/>
                  </a:lnTo>
                  <a:lnTo>
                    <a:pt x="3608" y="1564"/>
                  </a:lnTo>
                  <a:lnTo>
                    <a:pt x="3537" y="1568"/>
                  </a:lnTo>
                  <a:lnTo>
                    <a:pt x="3463" y="1569"/>
                  </a:lnTo>
                  <a:lnTo>
                    <a:pt x="3387" y="1568"/>
                  </a:lnTo>
                  <a:lnTo>
                    <a:pt x="3309" y="1563"/>
                  </a:lnTo>
                  <a:lnTo>
                    <a:pt x="3229" y="1555"/>
                  </a:lnTo>
                  <a:lnTo>
                    <a:pt x="3145" y="1545"/>
                  </a:lnTo>
                  <a:lnTo>
                    <a:pt x="3145" y="1545"/>
                  </a:lnTo>
                  <a:lnTo>
                    <a:pt x="2980" y="1522"/>
                  </a:lnTo>
                  <a:lnTo>
                    <a:pt x="2820" y="1503"/>
                  </a:lnTo>
                  <a:lnTo>
                    <a:pt x="2668" y="1489"/>
                  </a:lnTo>
                  <a:lnTo>
                    <a:pt x="2520" y="1476"/>
                  </a:lnTo>
                  <a:lnTo>
                    <a:pt x="2379" y="1466"/>
                  </a:lnTo>
                  <a:lnTo>
                    <a:pt x="2241" y="1461"/>
                  </a:lnTo>
                  <a:lnTo>
                    <a:pt x="2111" y="1458"/>
                  </a:lnTo>
                  <a:lnTo>
                    <a:pt x="1986" y="1459"/>
                  </a:lnTo>
                  <a:lnTo>
                    <a:pt x="1865" y="1464"/>
                  </a:lnTo>
                  <a:lnTo>
                    <a:pt x="1748" y="1471"/>
                  </a:lnTo>
                  <a:lnTo>
                    <a:pt x="1636" y="1482"/>
                  </a:lnTo>
                  <a:lnTo>
                    <a:pt x="1529" y="1495"/>
                  </a:lnTo>
                  <a:lnTo>
                    <a:pt x="1426" y="1513"/>
                  </a:lnTo>
                  <a:lnTo>
                    <a:pt x="1326" y="1532"/>
                  </a:lnTo>
                  <a:lnTo>
                    <a:pt x="1279" y="1543"/>
                  </a:lnTo>
                  <a:lnTo>
                    <a:pt x="1232" y="1555"/>
                  </a:lnTo>
                  <a:lnTo>
                    <a:pt x="1185" y="1568"/>
                  </a:lnTo>
                  <a:lnTo>
                    <a:pt x="1139" y="1582"/>
                  </a:lnTo>
                  <a:lnTo>
                    <a:pt x="1095" y="1595"/>
                  </a:lnTo>
                  <a:lnTo>
                    <a:pt x="1051" y="1611"/>
                  </a:lnTo>
                  <a:lnTo>
                    <a:pt x="1008" y="1627"/>
                  </a:lnTo>
                  <a:lnTo>
                    <a:pt x="965" y="1644"/>
                  </a:lnTo>
                  <a:lnTo>
                    <a:pt x="924" y="1661"/>
                  </a:lnTo>
                  <a:lnTo>
                    <a:pt x="883" y="1679"/>
                  </a:lnTo>
                  <a:lnTo>
                    <a:pt x="843" y="1698"/>
                  </a:lnTo>
                  <a:lnTo>
                    <a:pt x="804" y="1718"/>
                  </a:lnTo>
                  <a:lnTo>
                    <a:pt x="765" y="1737"/>
                  </a:lnTo>
                  <a:lnTo>
                    <a:pt x="727" y="1760"/>
                  </a:lnTo>
                  <a:lnTo>
                    <a:pt x="689" y="1781"/>
                  </a:lnTo>
                  <a:lnTo>
                    <a:pt x="653" y="1803"/>
                  </a:lnTo>
                  <a:lnTo>
                    <a:pt x="581" y="1852"/>
                  </a:lnTo>
                  <a:lnTo>
                    <a:pt x="510" y="1902"/>
                  </a:lnTo>
                  <a:lnTo>
                    <a:pt x="442" y="1955"/>
                  </a:lnTo>
                  <a:lnTo>
                    <a:pt x="375" y="2012"/>
                  </a:lnTo>
                  <a:lnTo>
                    <a:pt x="310" y="2071"/>
                  </a:lnTo>
                  <a:lnTo>
                    <a:pt x="246" y="2133"/>
                  </a:lnTo>
                  <a:lnTo>
                    <a:pt x="184" y="2199"/>
                  </a:lnTo>
                  <a:lnTo>
                    <a:pt x="123" y="2267"/>
                  </a:lnTo>
                  <a:lnTo>
                    <a:pt x="62" y="2338"/>
                  </a:lnTo>
                  <a:lnTo>
                    <a:pt x="0" y="241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spcBef>
                  <a:spcPct val="50000"/>
                </a:spcBef>
              </a:pPr>
              <a:endParaRPr lang="ko-KR" altLang="en-US" sz="1000" b="1" dirty="0" smtClean="0">
                <a:solidFill>
                  <a:srgbClr val="000000"/>
                </a:solidFill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7466" name="Freeform 106"/>
            <p:cNvSpPr>
              <a:spLocks/>
            </p:cNvSpPr>
            <p:nvPr/>
          </p:nvSpPr>
          <p:spPr bwMode="auto">
            <a:xfrm>
              <a:off x="1648" y="652"/>
              <a:ext cx="5042" cy="1263"/>
            </a:xfrm>
            <a:custGeom>
              <a:avLst/>
              <a:gdLst/>
              <a:ahLst/>
              <a:cxnLst>
                <a:cxn ang="0">
                  <a:pos x="5042" y="0"/>
                </a:cxn>
                <a:cxn ang="0">
                  <a:pos x="5033" y="77"/>
                </a:cxn>
                <a:cxn ang="0">
                  <a:pos x="5021" y="166"/>
                </a:cxn>
                <a:cxn ang="0">
                  <a:pos x="4997" y="281"/>
                </a:cxn>
                <a:cxn ang="0">
                  <a:pos x="4963" y="413"/>
                </a:cxn>
                <a:cxn ang="0">
                  <a:pos x="4913" y="562"/>
                </a:cxn>
                <a:cxn ang="0">
                  <a:pos x="4865" y="679"/>
                </a:cxn>
                <a:cxn ang="0">
                  <a:pos x="4828" y="759"/>
                </a:cxn>
                <a:cxn ang="0">
                  <a:pos x="4785" y="839"/>
                </a:cxn>
                <a:cxn ang="0">
                  <a:pos x="4738" y="918"/>
                </a:cxn>
                <a:cxn ang="0">
                  <a:pos x="4685" y="998"/>
                </a:cxn>
                <a:cxn ang="0">
                  <a:pos x="4627" y="1073"/>
                </a:cxn>
                <a:cxn ang="0">
                  <a:pos x="4563" y="1149"/>
                </a:cxn>
                <a:cxn ang="0">
                  <a:pos x="4492" y="1220"/>
                </a:cxn>
                <a:cxn ang="0">
                  <a:pos x="4414" y="1288"/>
                </a:cxn>
                <a:cxn ang="0">
                  <a:pos x="4330" y="1351"/>
                </a:cxn>
                <a:cxn ang="0">
                  <a:pos x="4239" y="1409"/>
                </a:cxn>
                <a:cxn ang="0">
                  <a:pos x="4139" y="1461"/>
                </a:cxn>
                <a:cxn ang="0">
                  <a:pos x="4034" y="1506"/>
                </a:cxn>
                <a:cxn ang="0">
                  <a:pos x="3919" y="1545"/>
                </a:cxn>
                <a:cxn ang="0">
                  <a:pos x="3795" y="1574"/>
                </a:cxn>
                <a:cxn ang="0">
                  <a:pos x="3664" y="1597"/>
                </a:cxn>
                <a:cxn ang="0">
                  <a:pos x="3523" y="1608"/>
                </a:cxn>
                <a:cxn ang="0">
                  <a:pos x="3374" y="1610"/>
                </a:cxn>
                <a:cxn ang="0">
                  <a:pos x="3215" y="1601"/>
                </a:cxn>
                <a:cxn ang="0">
                  <a:pos x="3131" y="1592"/>
                </a:cxn>
                <a:cxn ang="0">
                  <a:pos x="2806" y="1558"/>
                </a:cxn>
                <a:cxn ang="0">
                  <a:pos x="2505" y="1535"/>
                </a:cxn>
                <a:cxn ang="0">
                  <a:pos x="2227" y="1526"/>
                </a:cxn>
                <a:cxn ang="0">
                  <a:pos x="1971" y="1530"/>
                </a:cxn>
                <a:cxn ang="0">
                  <a:pos x="1733" y="1547"/>
                </a:cxn>
                <a:cxn ang="0">
                  <a:pos x="1515" y="1576"/>
                </a:cxn>
                <a:cxn ang="0">
                  <a:pos x="1362" y="1605"/>
                </a:cxn>
                <a:cxn ang="0">
                  <a:pos x="1265" y="1629"/>
                </a:cxn>
                <a:cxn ang="0">
                  <a:pos x="1172" y="1655"/>
                </a:cxn>
                <a:cxn ang="0">
                  <a:pos x="1082" y="1685"/>
                </a:cxn>
                <a:cxn ang="0">
                  <a:pos x="996" y="1718"/>
                </a:cxn>
                <a:cxn ang="0">
                  <a:pos x="913" y="1753"/>
                </a:cxn>
                <a:cxn ang="0">
                  <a:pos x="832" y="1792"/>
                </a:cxn>
                <a:cxn ang="0">
                  <a:pos x="756" y="1834"/>
                </a:cxn>
                <a:cxn ang="0">
                  <a:pos x="681" y="1879"/>
                </a:cxn>
                <a:cxn ang="0">
                  <a:pos x="572" y="1952"/>
                </a:cxn>
                <a:cxn ang="0">
                  <a:pos x="435" y="2060"/>
                </a:cxn>
                <a:cxn ang="0">
                  <a:pos x="306" y="2179"/>
                </a:cxn>
                <a:cxn ang="0">
                  <a:pos x="181" y="2309"/>
                </a:cxn>
                <a:cxn ang="0">
                  <a:pos x="60" y="2452"/>
                </a:cxn>
              </a:cxnLst>
              <a:rect l="0" t="0" r="r" b="b"/>
              <a:pathLst>
                <a:path w="5042" h="2527">
                  <a:moveTo>
                    <a:pt x="5042" y="0"/>
                  </a:moveTo>
                  <a:lnTo>
                    <a:pt x="5042" y="0"/>
                  </a:lnTo>
                  <a:lnTo>
                    <a:pt x="5040" y="21"/>
                  </a:lnTo>
                  <a:lnTo>
                    <a:pt x="5033" y="77"/>
                  </a:lnTo>
                  <a:lnTo>
                    <a:pt x="5028" y="118"/>
                  </a:lnTo>
                  <a:lnTo>
                    <a:pt x="5021" y="166"/>
                  </a:lnTo>
                  <a:lnTo>
                    <a:pt x="5010" y="221"/>
                  </a:lnTo>
                  <a:lnTo>
                    <a:pt x="4997" y="281"/>
                  </a:lnTo>
                  <a:lnTo>
                    <a:pt x="4981" y="345"/>
                  </a:lnTo>
                  <a:lnTo>
                    <a:pt x="4963" y="413"/>
                  </a:lnTo>
                  <a:lnTo>
                    <a:pt x="4939" y="486"/>
                  </a:lnTo>
                  <a:lnTo>
                    <a:pt x="4913" y="562"/>
                  </a:lnTo>
                  <a:lnTo>
                    <a:pt x="4882" y="639"/>
                  </a:lnTo>
                  <a:lnTo>
                    <a:pt x="4865" y="679"/>
                  </a:lnTo>
                  <a:lnTo>
                    <a:pt x="4847" y="718"/>
                  </a:lnTo>
                  <a:lnTo>
                    <a:pt x="4828" y="759"/>
                  </a:lnTo>
                  <a:lnTo>
                    <a:pt x="4807" y="799"/>
                  </a:lnTo>
                  <a:lnTo>
                    <a:pt x="4785" y="839"/>
                  </a:lnTo>
                  <a:lnTo>
                    <a:pt x="4763" y="878"/>
                  </a:lnTo>
                  <a:lnTo>
                    <a:pt x="4738" y="918"/>
                  </a:lnTo>
                  <a:lnTo>
                    <a:pt x="4713" y="957"/>
                  </a:lnTo>
                  <a:lnTo>
                    <a:pt x="4685" y="998"/>
                  </a:lnTo>
                  <a:lnTo>
                    <a:pt x="4657" y="1036"/>
                  </a:lnTo>
                  <a:lnTo>
                    <a:pt x="4627" y="1073"/>
                  </a:lnTo>
                  <a:lnTo>
                    <a:pt x="4596" y="1112"/>
                  </a:lnTo>
                  <a:lnTo>
                    <a:pt x="4563" y="1149"/>
                  </a:lnTo>
                  <a:lnTo>
                    <a:pt x="4528" y="1185"/>
                  </a:lnTo>
                  <a:lnTo>
                    <a:pt x="4492" y="1220"/>
                  </a:lnTo>
                  <a:lnTo>
                    <a:pt x="4454" y="1254"/>
                  </a:lnTo>
                  <a:lnTo>
                    <a:pt x="4414" y="1288"/>
                  </a:lnTo>
                  <a:lnTo>
                    <a:pt x="4373" y="1320"/>
                  </a:lnTo>
                  <a:lnTo>
                    <a:pt x="4330" y="1351"/>
                  </a:lnTo>
                  <a:lnTo>
                    <a:pt x="4285" y="1380"/>
                  </a:lnTo>
                  <a:lnTo>
                    <a:pt x="4239" y="1409"/>
                  </a:lnTo>
                  <a:lnTo>
                    <a:pt x="4191" y="1435"/>
                  </a:lnTo>
                  <a:lnTo>
                    <a:pt x="4139" y="1461"/>
                  </a:lnTo>
                  <a:lnTo>
                    <a:pt x="4088" y="1485"/>
                  </a:lnTo>
                  <a:lnTo>
                    <a:pt x="4034" y="1506"/>
                  </a:lnTo>
                  <a:lnTo>
                    <a:pt x="3977" y="1527"/>
                  </a:lnTo>
                  <a:lnTo>
                    <a:pt x="3919" y="1545"/>
                  </a:lnTo>
                  <a:lnTo>
                    <a:pt x="3857" y="1561"/>
                  </a:lnTo>
                  <a:lnTo>
                    <a:pt x="3795" y="1574"/>
                  </a:lnTo>
                  <a:lnTo>
                    <a:pt x="3731" y="1587"/>
                  </a:lnTo>
                  <a:lnTo>
                    <a:pt x="3664" y="1597"/>
                  </a:lnTo>
                  <a:lnTo>
                    <a:pt x="3595" y="1603"/>
                  </a:lnTo>
                  <a:lnTo>
                    <a:pt x="3523" y="1608"/>
                  </a:lnTo>
                  <a:lnTo>
                    <a:pt x="3449" y="1610"/>
                  </a:lnTo>
                  <a:lnTo>
                    <a:pt x="3374" y="1610"/>
                  </a:lnTo>
                  <a:lnTo>
                    <a:pt x="3295" y="1606"/>
                  </a:lnTo>
                  <a:lnTo>
                    <a:pt x="3215" y="1601"/>
                  </a:lnTo>
                  <a:lnTo>
                    <a:pt x="3131" y="1592"/>
                  </a:lnTo>
                  <a:lnTo>
                    <a:pt x="3131" y="1592"/>
                  </a:lnTo>
                  <a:lnTo>
                    <a:pt x="2966" y="1572"/>
                  </a:lnTo>
                  <a:lnTo>
                    <a:pt x="2806" y="1558"/>
                  </a:lnTo>
                  <a:lnTo>
                    <a:pt x="2652" y="1545"/>
                  </a:lnTo>
                  <a:lnTo>
                    <a:pt x="2505" y="1535"/>
                  </a:lnTo>
                  <a:lnTo>
                    <a:pt x="2364" y="1529"/>
                  </a:lnTo>
                  <a:lnTo>
                    <a:pt x="2227" y="1526"/>
                  </a:lnTo>
                  <a:lnTo>
                    <a:pt x="2097" y="1527"/>
                  </a:lnTo>
                  <a:lnTo>
                    <a:pt x="1971" y="1530"/>
                  </a:lnTo>
                  <a:lnTo>
                    <a:pt x="1850" y="1537"/>
                  </a:lnTo>
                  <a:lnTo>
                    <a:pt x="1733" y="1547"/>
                  </a:lnTo>
                  <a:lnTo>
                    <a:pt x="1622" y="1559"/>
                  </a:lnTo>
                  <a:lnTo>
                    <a:pt x="1515" y="1576"/>
                  </a:lnTo>
                  <a:lnTo>
                    <a:pt x="1412" y="1595"/>
                  </a:lnTo>
                  <a:lnTo>
                    <a:pt x="1362" y="1605"/>
                  </a:lnTo>
                  <a:lnTo>
                    <a:pt x="1314" y="1616"/>
                  </a:lnTo>
                  <a:lnTo>
                    <a:pt x="1265" y="1629"/>
                  </a:lnTo>
                  <a:lnTo>
                    <a:pt x="1218" y="1642"/>
                  </a:lnTo>
                  <a:lnTo>
                    <a:pt x="1172" y="1655"/>
                  </a:lnTo>
                  <a:lnTo>
                    <a:pt x="1126" y="1669"/>
                  </a:lnTo>
                  <a:lnTo>
                    <a:pt x="1082" y="1685"/>
                  </a:lnTo>
                  <a:lnTo>
                    <a:pt x="1039" y="1702"/>
                  </a:lnTo>
                  <a:lnTo>
                    <a:pt x="996" y="1718"/>
                  </a:lnTo>
                  <a:lnTo>
                    <a:pt x="954" y="1735"/>
                  </a:lnTo>
                  <a:lnTo>
                    <a:pt x="913" y="1753"/>
                  </a:lnTo>
                  <a:lnTo>
                    <a:pt x="872" y="1773"/>
                  </a:lnTo>
                  <a:lnTo>
                    <a:pt x="832" y="1792"/>
                  </a:lnTo>
                  <a:lnTo>
                    <a:pt x="793" y="1813"/>
                  </a:lnTo>
                  <a:lnTo>
                    <a:pt x="756" y="1834"/>
                  </a:lnTo>
                  <a:lnTo>
                    <a:pt x="717" y="1857"/>
                  </a:lnTo>
                  <a:lnTo>
                    <a:pt x="681" y="1879"/>
                  </a:lnTo>
                  <a:lnTo>
                    <a:pt x="643" y="1903"/>
                  </a:lnTo>
                  <a:lnTo>
                    <a:pt x="572" y="1952"/>
                  </a:lnTo>
                  <a:lnTo>
                    <a:pt x="503" y="2005"/>
                  </a:lnTo>
                  <a:lnTo>
                    <a:pt x="435" y="2060"/>
                  </a:lnTo>
                  <a:lnTo>
                    <a:pt x="370" y="2118"/>
                  </a:lnTo>
                  <a:lnTo>
                    <a:pt x="306" y="2179"/>
                  </a:lnTo>
                  <a:lnTo>
                    <a:pt x="242" y="2242"/>
                  </a:lnTo>
                  <a:lnTo>
                    <a:pt x="181" y="2309"/>
                  </a:lnTo>
                  <a:lnTo>
                    <a:pt x="120" y="2380"/>
                  </a:lnTo>
                  <a:lnTo>
                    <a:pt x="60" y="2452"/>
                  </a:lnTo>
                  <a:lnTo>
                    <a:pt x="0" y="2527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spcBef>
                  <a:spcPct val="50000"/>
                </a:spcBef>
              </a:pPr>
              <a:endParaRPr lang="ko-KR" altLang="en-US" sz="1000" b="1" dirty="0" smtClean="0">
                <a:solidFill>
                  <a:srgbClr val="000000"/>
                </a:solidFill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7467" name="Freeform 107"/>
            <p:cNvSpPr>
              <a:spLocks/>
            </p:cNvSpPr>
            <p:nvPr/>
          </p:nvSpPr>
          <p:spPr bwMode="auto">
            <a:xfrm>
              <a:off x="1700" y="624"/>
              <a:ext cx="5002" cy="1320"/>
            </a:xfrm>
            <a:custGeom>
              <a:avLst/>
              <a:gdLst/>
              <a:ahLst/>
              <a:cxnLst>
                <a:cxn ang="0">
                  <a:pos x="5002" y="0"/>
                </a:cxn>
                <a:cxn ang="0">
                  <a:pos x="4995" y="78"/>
                </a:cxn>
                <a:cxn ang="0">
                  <a:pos x="4983" y="166"/>
                </a:cxn>
                <a:cxn ang="0">
                  <a:pos x="4962" y="281"/>
                </a:cxn>
                <a:cxn ang="0">
                  <a:pos x="4929" y="417"/>
                </a:cxn>
                <a:cxn ang="0">
                  <a:pos x="4882" y="567"/>
                </a:cxn>
                <a:cxn ang="0">
                  <a:pos x="4836" y="685"/>
                </a:cxn>
                <a:cxn ang="0">
                  <a:pos x="4800" y="766"/>
                </a:cxn>
                <a:cxn ang="0">
                  <a:pos x="4758" y="848"/>
                </a:cxn>
                <a:cxn ang="0">
                  <a:pos x="4712" y="929"/>
                </a:cxn>
                <a:cxn ang="0">
                  <a:pos x="4661" y="1009"/>
                </a:cxn>
                <a:cxn ang="0">
                  <a:pos x="4604" y="1087"/>
                </a:cxn>
                <a:cxn ang="0">
                  <a:pos x="4540" y="1164"/>
                </a:cxn>
                <a:cxn ang="0">
                  <a:pos x="4471" y="1237"/>
                </a:cxn>
                <a:cxn ang="0">
                  <a:pos x="4394" y="1306"/>
                </a:cxn>
                <a:cxn ang="0">
                  <a:pos x="4311" y="1371"/>
                </a:cxn>
                <a:cxn ang="0">
                  <a:pos x="4221" y="1432"/>
                </a:cxn>
                <a:cxn ang="0">
                  <a:pos x="4122" y="1486"/>
                </a:cxn>
                <a:cxn ang="0">
                  <a:pos x="4017" y="1534"/>
                </a:cxn>
                <a:cxn ang="0">
                  <a:pos x="3903" y="1574"/>
                </a:cxn>
                <a:cxn ang="0">
                  <a:pos x="3779" y="1607"/>
                </a:cxn>
                <a:cxn ang="0">
                  <a:pos x="3649" y="1631"/>
                </a:cxn>
                <a:cxn ang="0">
                  <a:pos x="3508" y="1646"/>
                </a:cxn>
                <a:cxn ang="0">
                  <a:pos x="3358" y="1650"/>
                </a:cxn>
                <a:cxn ang="0">
                  <a:pos x="3199" y="1646"/>
                </a:cxn>
                <a:cxn ang="0">
                  <a:pos x="3115" y="1637"/>
                </a:cxn>
                <a:cxn ang="0">
                  <a:pos x="2791" y="1610"/>
                </a:cxn>
                <a:cxn ang="0">
                  <a:pos x="2489" y="1594"/>
                </a:cxn>
                <a:cxn ang="0">
                  <a:pos x="2210" y="1591"/>
                </a:cxn>
                <a:cxn ang="0">
                  <a:pos x="1955" y="1599"/>
                </a:cxn>
                <a:cxn ang="0">
                  <a:pos x="1717" y="1621"/>
                </a:cxn>
                <a:cxn ang="0">
                  <a:pos x="1499" y="1654"/>
                </a:cxn>
                <a:cxn ang="0">
                  <a:pos x="1347" y="1687"/>
                </a:cxn>
                <a:cxn ang="0">
                  <a:pos x="1251" y="1713"/>
                </a:cxn>
                <a:cxn ang="0">
                  <a:pos x="1158" y="1741"/>
                </a:cxn>
                <a:cxn ang="0">
                  <a:pos x="1069" y="1773"/>
                </a:cxn>
                <a:cxn ang="0">
                  <a:pos x="983" y="1809"/>
                </a:cxn>
                <a:cxn ang="0">
                  <a:pos x="899" y="1846"/>
                </a:cxn>
                <a:cxn ang="0">
                  <a:pos x="820" y="1886"/>
                </a:cxn>
                <a:cxn ang="0">
                  <a:pos x="744" y="1930"/>
                </a:cxn>
                <a:cxn ang="0">
                  <a:pos x="669" y="1977"/>
                </a:cxn>
                <a:cxn ang="0">
                  <a:pos x="597" y="2027"/>
                </a:cxn>
                <a:cxn ang="0">
                  <a:pos x="494" y="2106"/>
                </a:cxn>
                <a:cxn ang="0">
                  <a:pos x="362" y="2222"/>
                </a:cxn>
                <a:cxn ang="0">
                  <a:pos x="237" y="2351"/>
                </a:cxn>
                <a:cxn ang="0">
                  <a:pos x="116" y="2490"/>
                </a:cxn>
                <a:cxn ang="0">
                  <a:pos x="0" y="2642"/>
                </a:cxn>
              </a:cxnLst>
              <a:rect l="0" t="0" r="r" b="b"/>
              <a:pathLst>
                <a:path w="5002" h="2642">
                  <a:moveTo>
                    <a:pt x="5002" y="0"/>
                  </a:moveTo>
                  <a:lnTo>
                    <a:pt x="5002" y="0"/>
                  </a:lnTo>
                  <a:lnTo>
                    <a:pt x="5001" y="21"/>
                  </a:lnTo>
                  <a:lnTo>
                    <a:pt x="4995" y="78"/>
                  </a:lnTo>
                  <a:lnTo>
                    <a:pt x="4990" y="120"/>
                  </a:lnTo>
                  <a:lnTo>
                    <a:pt x="4983" y="166"/>
                  </a:lnTo>
                  <a:lnTo>
                    <a:pt x="4973" y="221"/>
                  </a:lnTo>
                  <a:lnTo>
                    <a:pt x="4962" y="281"/>
                  </a:lnTo>
                  <a:lnTo>
                    <a:pt x="4947" y="347"/>
                  </a:lnTo>
                  <a:lnTo>
                    <a:pt x="4929" y="417"/>
                  </a:lnTo>
                  <a:lnTo>
                    <a:pt x="4906" y="491"/>
                  </a:lnTo>
                  <a:lnTo>
                    <a:pt x="4882" y="567"/>
                  </a:lnTo>
                  <a:lnTo>
                    <a:pt x="4852" y="646"/>
                  </a:lnTo>
                  <a:lnTo>
                    <a:pt x="4836" y="685"/>
                  </a:lnTo>
                  <a:lnTo>
                    <a:pt x="4818" y="725"/>
                  </a:lnTo>
                  <a:lnTo>
                    <a:pt x="4800" y="766"/>
                  </a:lnTo>
                  <a:lnTo>
                    <a:pt x="4780" y="807"/>
                  </a:lnTo>
                  <a:lnTo>
                    <a:pt x="4758" y="848"/>
                  </a:lnTo>
                  <a:lnTo>
                    <a:pt x="4736" y="888"/>
                  </a:lnTo>
                  <a:lnTo>
                    <a:pt x="4712" y="929"/>
                  </a:lnTo>
                  <a:lnTo>
                    <a:pt x="4687" y="969"/>
                  </a:lnTo>
                  <a:lnTo>
                    <a:pt x="4661" y="1009"/>
                  </a:lnTo>
                  <a:lnTo>
                    <a:pt x="4633" y="1048"/>
                  </a:lnTo>
                  <a:lnTo>
                    <a:pt x="4604" y="1087"/>
                  </a:lnTo>
                  <a:lnTo>
                    <a:pt x="4572" y="1126"/>
                  </a:lnTo>
                  <a:lnTo>
                    <a:pt x="4540" y="1164"/>
                  </a:lnTo>
                  <a:lnTo>
                    <a:pt x="4505" y="1201"/>
                  </a:lnTo>
                  <a:lnTo>
                    <a:pt x="4471" y="1237"/>
                  </a:lnTo>
                  <a:lnTo>
                    <a:pt x="4433" y="1273"/>
                  </a:lnTo>
                  <a:lnTo>
                    <a:pt x="4394" y="1306"/>
                  </a:lnTo>
                  <a:lnTo>
                    <a:pt x="4353" y="1340"/>
                  </a:lnTo>
                  <a:lnTo>
                    <a:pt x="4311" y="1371"/>
                  </a:lnTo>
                  <a:lnTo>
                    <a:pt x="4266" y="1403"/>
                  </a:lnTo>
                  <a:lnTo>
                    <a:pt x="4221" y="1432"/>
                  </a:lnTo>
                  <a:lnTo>
                    <a:pt x="4172" y="1460"/>
                  </a:lnTo>
                  <a:lnTo>
                    <a:pt x="4122" y="1486"/>
                  </a:lnTo>
                  <a:lnTo>
                    <a:pt x="4071" y="1511"/>
                  </a:lnTo>
                  <a:lnTo>
                    <a:pt x="4017" y="1534"/>
                  </a:lnTo>
                  <a:lnTo>
                    <a:pt x="3960" y="1555"/>
                  </a:lnTo>
                  <a:lnTo>
                    <a:pt x="3903" y="1574"/>
                  </a:lnTo>
                  <a:lnTo>
                    <a:pt x="3842" y="1592"/>
                  </a:lnTo>
                  <a:lnTo>
                    <a:pt x="3779" y="1607"/>
                  </a:lnTo>
                  <a:lnTo>
                    <a:pt x="3715" y="1621"/>
                  </a:lnTo>
                  <a:lnTo>
                    <a:pt x="3649" y="1631"/>
                  </a:lnTo>
                  <a:lnTo>
                    <a:pt x="3579" y="1641"/>
                  </a:lnTo>
                  <a:lnTo>
                    <a:pt x="3508" y="1646"/>
                  </a:lnTo>
                  <a:lnTo>
                    <a:pt x="3435" y="1650"/>
                  </a:lnTo>
                  <a:lnTo>
                    <a:pt x="3358" y="1650"/>
                  </a:lnTo>
                  <a:lnTo>
                    <a:pt x="3279" y="1649"/>
                  </a:lnTo>
                  <a:lnTo>
                    <a:pt x="3199" y="1646"/>
                  </a:lnTo>
                  <a:lnTo>
                    <a:pt x="3115" y="1637"/>
                  </a:lnTo>
                  <a:lnTo>
                    <a:pt x="3115" y="1637"/>
                  </a:lnTo>
                  <a:lnTo>
                    <a:pt x="2950" y="1623"/>
                  </a:lnTo>
                  <a:lnTo>
                    <a:pt x="2791" y="1610"/>
                  </a:lnTo>
                  <a:lnTo>
                    <a:pt x="2636" y="1600"/>
                  </a:lnTo>
                  <a:lnTo>
                    <a:pt x="2489" y="1594"/>
                  </a:lnTo>
                  <a:lnTo>
                    <a:pt x="2348" y="1591"/>
                  </a:lnTo>
                  <a:lnTo>
                    <a:pt x="2210" y="1591"/>
                  </a:lnTo>
                  <a:lnTo>
                    <a:pt x="2080" y="1594"/>
                  </a:lnTo>
                  <a:lnTo>
                    <a:pt x="1955" y="1599"/>
                  </a:lnTo>
                  <a:lnTo>
                    <a:pt x="1834" y="1608"/>
                  </a:lnTo>
                  <a:lnTo>
                    <a:pt x="1717" y="1621"/>
                  </a:lnTo>
                  <a:lnTo>
                    <a:pt x="1606" y="1636"/>
                  </a:lnTo>
                  <a:lnTo>
                    <a:pt x="1499" y="1654"/>
                  </a:lnTo>
                  <a:lnTo>
                    <a:pt x="1397" y="1675"/>
                  </a:lnTo>
                  <a:lnTo>
                    <a:pt x="1347" y="1687"/>
                  </a:lnTo>
                  <a:lnTo>
                    <a:pt x="1298" y="1699"/>
                  </a:lnTo>
                  <a:lnTo>
                    <a:pt x="1251" y="1713"/>
                  </a:lnTo>
                  <a:lnTo>
                    <a:pt x="1204" y="1726"/>
                  </a:lnTo>
                  <a:lnTo>
                    <a:pt x="1158" y="1741"/>
                  </a:lnTo>
                  <a:lnTo>
                    <a:pt x="1113" y="1757"/>
                  </a:lnTo>
                  <a:lnTo>
                    <a:pt x="1069" y="1773"/>
                  </a:lnTo>
                  <a:lnTo>
                    <a:pt x="1026" y="1791"/>
                  </a:lnTo>
                  <a:lnTo>
                    <a:pt x="983" y="1809"/>
                  </a:lnTo>
                  <a:lnTo>
                    <a:pt x="941" y="1826"/>
                  </a:lnTo>
                  <a:lnTo>
                    <a:pt x="899" y="1846"/>
                  </a:lnTo>
                  <a:lnTo>
                    <a:pt x="859" y="1865"/>
                  </a:lnTo>
                  <a:lnTo>
                    <a:pt x="820" y="1886"/>
                  </a:lnTo>
                  <a:lnTo>
                    <a:pt x="781" y="1909"/>
                  </a:lnTo>
                  <a:lnTo>
                    <a:pt x="744" y="1930"/>
                  </a:lnTo>
                  <a:lnTo>
                    <a:pt x="707" y="1952"/>
                  </a:lnTo>
                  <a:lnTo>
                    <a:pt x="669" y="1977"/>
                  </a:lnTo>
                  <a:lnTo>
                    <a:pt x="633" y="2001"/>
                  </a:lnTo>
                  <a:lnTo>
                    <a:pt x="597" y="2027"/>
                  </a:lnTo>
                  <a:lnTo>
                    <a:pt x="562" y="2052"/>
                  </a:lnTo>
                  <a:lnTo>
                    <a:pt x="494" y="2106"/>
                  </a:lnTo>
                  <a:lnTo>
                    <a:pt x="427" y="2162"/>
                  </a:lnTo>
                  <a:lnTo>
                    <a:pt x="362" y="2222"/>
                  </a:lnTo>
                  <a:lnTo>
                    <a:pt x="300" y="2285"/>
                  </a:lnTo>
                  <a:lnTo>
                    <a:pt x="237" y="2351"/>
                  </a:lnTo>
                  <a:lnTo>
                    <a:pt x="176" y="2419"/>
                  </a:lnTo>
                  <a:lnTo>
                    <a:pt x="116" y="2490"/>
                  </a:lnTo>
                  <a:lnTo>
                    <a:pt x="58" y="2564"/>
                  </a:lnTo>
                  <a:lnTo>
                    <a:pt x="0" y="264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spcBef>
                  <a:spcPct val="50000"/>
                </a:spcBef>
              </a:pPr>
              <a:endParaRPr lang="ko-KR" altLang="en-US" sz="1000" b="1" dirty="0" smtClean="0">
                <a:solidFill>
                  <a:srgbClr val="000000"/>
                </a:solidFill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7468" name="Freeform 108"/>
            <p:cNvSpPr>
              <a:spLocks/>
            </p:cNvSpPr>
            <p:nvPr/>
          </p:nvSpPr>
          <p:spPr bwMode="auto">
            <a:xfrm>
              <a:off x="1751" y="595"/>
              <a:ext cx="4962" cy="1378"/>
            </a:xfrm>
            <a:custGeom>
              <a:avLst/>
              <a:gdLst/>
              <a:ahLst/>
              <a:cxnLst>
                <a:cxn ang="0">
                  <a:pos x="4962" y="0"/>
                </a:cxn>
                <a:cxn ang="0">
                  <a:pos x="4957" y="79"/>
                </a:cxn>
                <a:cxn ang="0">
                  <a:pos x="4946" y="170"/>
                </a:cxn>
                <a:cxn ang="0">
                  <a:pos x="4926" y="284"/>
                </a:cxn>
                <a:cxn ang="0">
                  <a:pos x="4894" y="421"/>
                </a:cxn>
                <a:cxn ang="0">
                  <a:pos x="4850" y="573"/>
                </a:cxn>
                <a:cxn ang="0">
                  <a:pos x="4806" y="693"/>
                </a:cxn>
                <a:cxn ang="0">
                  <a:pos x="4771" y="775"/>
                </a:cxn>
                <a:cxn ang="0">
                  <a:pos x="4732" y="857"/>
                </a:cxn>
                <a:cxn ang="0">
                  <a:pos x="4686" y="940"/>
                </a:cxn>
                <a:cxn ang="0">
                  <a:pos x="4636" y="1022"/>
                </a:cxn>
                <a:cxn ang="0">
                  <a:pos x="4581" y="1101"/>
                </a:cxn>
                <a:cxn ang="0">
                  <a:pos x="4518" y="1180"/>
                </a:cxn>
                <a:cxn ang="0">
                  <a:pos x="4449" y="1255"/>
                </a:cxn>
                <a:cxn ang="0">
                  <a:pos x="4374" y="1326"/>
                </a:cxn>
                <a:cxn ang="0">
                  <a:pos x="4292" y="1393"/>
                </a:cxn>
                <a:cxn ang="0">
                  <a:pos x="4202" y="1455"/>
                </a:cxn>
                <a:cxn ang="0">
                  <a:pos x="4104" y="1511"/>
                </a:cxn>
                <a:cxn ang="0">
                  <a:pos x="4000" y="1563"/>
                </a:cxn>
                <a:cxn ang="0">
                  <a:pos x="3886" y="1605"/>
                </a:cxn>
                <a:cxn ang="0">
                  <a:pos x="3764" y="1641"/>
                </a:cxn>
                <a:cxn ang="0">
                  <a:pos x="3634" y="1668"/>
                </a:cxn>
                <a:cxn ang="0">
                  <a:pos x="3493" y="1686"/>
                </a:cxn>
                <a:cxn ang="0">
                  <a:pos x="3344" y="1694"/>
                </a:cxn>
                <a:cxn ang="0">
                  <a:pos x="3184" y="1691"/>
                </a:cxn>
                <a:cxn ang="0">
                  <a:pos x="3101" y="1686"/>
                </a:cxn>
                <a:cxn ang="0">
                  <a:pos x="2774" y="1663"/>
                </a:cxn>
                <a:cxn ang="0">
                  <a:pos x="2473" y="1653"/>
                </a:cxn>
                <a:cxn ang="0">
                  <a:pos x="2195" y="1655"/>
                </a:cxn>
                <a:cxn ang="0">
                  <a:pos x="1938" y="1670"/>
                </a:cxn>
                <a:cxn ang="0">
                  <a:pos x="1702" y="1695"/>
                </a:cxn>
                <a:cxn ang="0">
                  <a:pos x="1486" y="1734"/>
                </a:cxn>
                <a:cxn ang="0">
                  <a:pos x="1333" y="1770"/>
                </a:cxn>
                <a:cxn ang="0">
                  <a:pos x="1237" y="1799"/>
                </a:cxn>
                <a:cxn ang="0">
                  <a:pos x="1144" y="1829"/>
                </a:cxn>
                <a:cxn ang="0">
                  <a:pos x="1055" y="1863"/>
                </a:cxn>
                <a:cxn ang="0">
                  <a:pos x="971" y="1899"/>
                </a:cxn>
                <a:cxn ang="0">
                  <a:pos x="889" y="1939"/>
                </a:cxn>
                <a:cxn ang="0">
                  <a:pos x="810" y="1981"/>
                </a:cxn>
                <a:cxn ang="0">
                  <a:pos x="733" y="2026"/>
                </a:cxn>
                <a:cxn ang="0">
                  <a:pos x="660" y="2075"/>
                </a:cxn>
                <a:cxn ang="0">
                  <a:pos x="589" y="2127"/>
                </a:cxn>
                <a:cxn ang="0">
                  <a:pos x="486" y="2209"/>
                </a:cxn>
                <a:cxn ang="0">
                  <a:pos x="357" y="2328"/>
                </a:cxn>
                <a:cxn ang="0">
                  <a:pos x="233" y="2459"/>
                </a:cxn>
                <a:cxn ang="0">
                  <a:pos x="115" y="2603"/>
                </a:cxn>
                <a:cxn ang="0">
                  <a:pos x="0" y="2756"/>
                </a:cxn>
              </a:cxnLst>
              <a:rect l="0" t="0" r="r" b="b"/>
              <a:pathLst>
                <a:path w="4962" h="2756">
                  <a:moveTo>
                    <a:pt x="4962" y="0"/>
                  </a:moveTo>
                  <a:lnTo>
                    <a:pt x="4962" y="0"/>
                  </a:lnTo>
                  <a:lnTo>
                    <a:pt x="4961" y="21"/>
                  </a:lnTo>
                  <a:lnTo>
                    <a:pt x="4957" y="79"/>
                  </a:lnTo>
                  <a:lnTo>
                    <a:pt x="4953" y="121"/>
                  </a:lnTo>
                  <a:lnTo>
                    <a:pt x="4946" y="170"/>
                  </a:lnTo>
                  <a:lnTo>
                    <a:pt x="4937" y="224"/>
                  </a:lnTo>
                  <a:lnTo>
                    <a:pt x="4926" y="284"/>
                  </a:lnTo>
                  <a:lnTo>
                    <a:pt x="4912" y="350"/>
                  </a:lnTo>
                  <a:lnTo>
                    <a:pt x="4894" y="421"/>
                  </a:lnTo>
                  <a:lnTo>
                    <a:pt x="4875" y="496"/>
                  </a:lnTo>
                  <a:lnTo>
                    <a:pt x="4850" y="573"/>
                  </a:lnTo>
                  <a:lnTo>
                    <a:pt x="4822" y="652"/>
                  </a:lnTo>
                  <a:lnTo>
                    <a:pt x="4806" y="693"/>
                  </a:lnTo>
                  <a:lnTo>
                    <a:pt x="4789" y="733"/>
                  </a:lnTo>
                  <a:lnTo>
                    <a:pt x="4771" y="775"/>
                  </a:lnTo>
                  <a:lnTo>
                    <a:pt x="4751" y="815"/>
                  </a:lnTo>
                  <a:lnTo>
                    <a:pt x="4732" y="857"/>
                  </a:lnTo>
                  <a:lnTo>
                    <a:pt x="4710" y="899"/>
                  </a:lnTo>
                  <a:lnTo>
                    <a:pt x="4686" y="940"/>
                  </a:lnTo>
                  <a:lnTo>
                    <a:pt x="4663" y="980"/>
                  </a:lnTo>
                  <a:lnTo>
                    <a:pt x="4636" y="1022"/>
                  </a:lnTo>
                  <a:lnTo>
                    <a:pt x="4608" y="1062"/>
                  </a:lnTo>
                  <a:lnTo>
                    <a:pt x="4581" y="1101"/>
                  </a:lnTo>
                  <a:lnTo>
                    <a:pt x="4550" y="1142"/>
                  </a:lnTo>
                  <a:lnTo>
                    <a:pt x="4518" y="1180"/>
                  </a:lnTo>
                  <a:lnTo>
                    <a:pt x="4485" y="1217"/>
                  </a:lnTo>
                  <a:lnTo>
                    <a:pt x="4449" y="1255"/>
                  </a:lnTo>
                  <a:lnTo>
                    <a:pt x="4413" y="1290"/>
                  </a:lnTo>
                  <a:lnTo>
                    <a:pt x="4374" y="1326"/>
                  </a:lnTo>
                  <a:lnTo>
                    <a:pt x="4333" y="1360"/>
                  </a:lnTo>
                  <a:lnTo>
                    <a:pt x="4292" y="1393"/>
                  </a:lnTo>
                  <a:lnTo>
                    <a:pt x="4247" y="1426"/>
                  </a:lnTo>
                  <a:lnTo>
                    <a:pt x="4202" y="1455"/>
                  </a:lnTo>
                  <a:lnTo>
                    <a:pt x="4154" y="1484"/>
                  </a:lnTo>
                  <a:lnTo>
                    <a:pt x="4104" y="1511"/>
                  </a:lnTo>
                  <a:lnTo>
                    <a:pt x="4053" y="1539"/>
                  </a:lnTo>
                  <a:lnTo>
                    <a:pt x="4000" y="1563"/>
                  </a:lnTo>
                  <a:lnTo>
                    <a:pt x="3943" y="1586"/>
                  </a:lnTo>
                  <a:lnTo>
                    <a:pt x="3886" y="1605"/>
                  </a:lnTo>
                  <a:lnTo>
                    <a:pt x="3827" y="1624"/>
                  </a:lnTo>
                  <a:lnTo>
                    <a:pt x="3764" y="1641"/>
                  </a:lnTo>
                  <a:lnTo>
                    <a:pt x="3700" y="1655"/>
                  </a:lnTo>
                  <a:lnTo>
                    <a:pt x="3634" y="1668"/>
                  </a:lnTo>
                  <a:lnTo>
                    <a:pt x="3564" y="1678"/>
                  </a:lnTo>
                  <a:lnTo>
                    <a:pt x="3493" y="1686"/>
                  </a:lnTo>
                  <a:lnTo>
                    <a:pt x="3420" y="1691"/>
                  </a:lnTo>
                  <a:lnTo>
                    <a:pt x="3344" y="1694"/>
                  </a:lnTo>
                  <a:lnTo>
                    <a:pt x="3266" y="1694"/>
                  </a:lnTo>
                  <a:lnTo>
                    <a:pt x="3184" y="1691"/>
                  </a:lnTo>
                  <a:lnTo>
                    <a:pt x="3101" y="1686"/>
                  </a:lnTo>
                  <a:lnTo>
                    <a:pt x="3101" y="1686"/>
                  </a:lnTo>
                  <a:lnTo>
                    <a:pt x="2935" y="1673"/>
                  </a:lnTo>
                  <a:lnTo>
                    <a:pt x="2774" y="1663"/>
                  </a:lnTo>
                  <a:lnTo>
                    <a:pt x="2622" y="1657"/>
                  </a:lnTo>
                  <a:lnTo>
                    <a:pt x="2473" y="1653"/>
                  </a:lnTo>
                  <a:lnTo>
                    <a:pt x="2331" y="1653"/>
                  </a:lnTo>
                  <a:lnTo>
                    <a:pt x="2195" y="1655"/>
                  </a:lnTo>
                  <a:lnTo>
                    <a:pt x="2065" y="1662"/>
                  </a:lnTo>
                  <a:lnTo>
                    <a:pt x="1938" y="1670"/>
                  </a:lnTo>
                  <a:lnTo>
                    <a:pt x="1819" y="1681"/>
                  </a:lnTo>
                  <a:lnTo>
                    <a:pt x="1702" y="1695"/>
                  </a:lnTo>
                  <a:lnTo>
                    <a:pt x="1591" y="1713"/>
                  </a:lnTo>
                  <a:lnTo>
                    <a:pt x="1486" y="1734"/>
                  </a:lnTo>
                  <a:lnTo>
                    <a:pt x="1383" y="1757"/>
                  </a:lnTo>
                  <a:lnTo>
                    <a:pt x="1333" y="1770"/>
                  </a:lnTo>
                  <a:lnTo>
                    <a:pt x="1284" y="1784"/>
                  </a:lnTo>
                  <a:lnTo>
                    <a:pt x="1237" y="1799"/>
                  </a:lnTo>
                  <a:lnTo>
                    <a:pt x="1190" y="1813"/>
                  </a:lnTo>
                  <a:lnTo>
                    <a:pt x="1144" y="1829"/>
                  </a:lnTo>
                  <a:lnTo>
                    <a:pt x="1100" y="1846"/>
                  </a:lnTo>
                  <a:lnTo>
                    <a:pt x="1055" y="1863"/>
                  </a:lnTo>
                  <a:lnTo>
                    <a:pt x="1012" y="1881"/>
                  </a:lnTo>
                  <a:lnTo>
                    <a:pt x="971" y="1899"/>
                  </a:lnTo>
                  <a:lnTo>
                    <a:pt x="929" y="1918"/>
                  </a:lnTo>
                  <a:lnTo>
                    <a:pt x="889" y="1939"/>
                  </a:lnTo>
                  <a:lnTo>
                    <a:pt x="848" y="1960"/>
                  </a:lnTo>
                  <a:lnTo>
                    <a:pt x="810" y="1981"/>
                  </a:lnTo>
                  <a:lnTo>
                    <a:pt x="771" y="2004"/>
                  </a:lnTo>
                  <a:lnTo>
                    <a:pt x="733" y="2026"/>
                  </a:lnTo>
                  <a:lnTo>
                    <a:pt x="696" y="2051"/>
                  </a:lnTo>
                  <a:lnTo>
                    <a:pt x="660" y="2075"/>
                  </a:lnTo>
                  <a:lnTo>
                    <a:pt x="624" y="2101"/>
                  </a:lnTo>
                  <a:lnTo>
                    <a:pt x="589" y="2127"/>
                  </a:lnTo>
                  <a:lnTo>
                    <a:pt x="554" y="2152"/>
                  </a:lnTo>
                  <a:lnTo>
                    <a:pt x="486" y="2209"/>
                  </a:lnTo>
                  <a:lnTo>
                    <a:pt x="421" y="2267"/>
                  </a:lnTo>
                  <a:lnTo>
                    <a:pt x="357" y="2328"/>
                  </a:lnTo>
                  <a:lnTo>
                    <a:pt x="295" y="2393"/>
                  </a:lnTo>
                  <a:lnTo>
                    <a:pt x="233" y="2459"/>
                  </a:lnTo>
                  <a:lnTo>
                    <a:pt x="174" y="2530"/>
                  </a:lnTo>
                  <a:lnTo>
                    <a:pt x="115" y="2603"/>
                  </a:lnTo>
                  <a:lnTo>
                    <a:pt x="57" y="2679"/>
                  </a:lnTo>
                  <a:lnTo>
                    <a:pt x="0" y="275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spcBef>
                  <a:spcPct val="50000"/>
                </a:spcBef>
              </a:pPr>
              <a:endParaRPr lang="ko-KR" altLang="en-US" sz="1000" b="1" dirty="0" smtClean="0">
                <a:solidFill>
                  <a:srgbClr val="000000"/>
                </a:solidFill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7469" name="Freeform 109"/>
            <p:cNvSpPr>
              <a:spLocks/>
            </p:cNvSpPr>
            <p:nvPr/>
          </p:nvSpPr>
          <p:spPr bwMode="auto">
            <a:xfrm>
              <a:off x="1804" y="566"/>
              <a:ext cx="4921" cy="1435"/>
            </a:xfrm>
            <a:custGeom>
              <a:avLst/>
              <a:gdLst/>
              <a:ahLst/>
              <a:cxnLst>
                <a:cxn ang="0">
                  <a:pos x="4921" y="0"/>
                </a:cxn>
                <a:cxn ang="0">
                  <a:pos x="4915" y="79"/>
                </a:cxn>
                <a:cxn ang="0">
                  <a:pos x="4905" y="169"/>
                </a:cxn>
                <a:cxn ang="0">
                  <a:pos x="4887" y="285"/>
                </a:cxn>
                <a:cxn ang="0">
                  <a:pos x="4858" y="424"/>
                </a:cxn>
                <a:cxn ang="0">
                  <a:pos x="4816" y="578"/>
                </a:cxn>
                <a:cxn ang="0">
                  <a:pos x="4773" y="699"/>
                </a:cxn>
                <a:cxn ang="0">
                  <a:pos x="4740" y="781"/>
                </a:cxn>
                <a:cxn ang="0">
                  <a:pos x="4701" y="865"/>
                </a:cxn>
                <a:cxn ang="0">
                  <a:pos x="4658" y="949"/>
                </a:cxn>
                <a:cxn ang="0">
                  <a:pos x="4608" y="1031"/>
                </a:cxn>
                <a:cxn ang="0">
                  <a:pos x="4554" y="1114"/>
                </a:cxn>
                <a:cxn ang="0">
                  <a:pos x="4493" y="1193"/>
                </a:cxn>
                <a:cxn ang="0">
                  <a:pos x="4425" y="1270"/>
                </a:cxn>
                <a:cxn ang="0">
                  <a:pos x="4351" y="1343"/>
                </a:cxn>
                <a:cxn ang="0">
                  <a:pos x="4269" y="1412"/>
                </a:cxn>
                <a:cxn ang="0">
                  <a:pos x="4182" y="1477"/>
                </a:cxn>
                <a:cxn ang="0">
                  <a:pos x="4085" y="1535"/>
                </a:cxn>
                <a:cxn ang="0">
                  <a:pos x="3981" y="1588"/>
                </a:cxn>
                <a:cxn ang="0">
                  <a:pos x="3868" y="1634"/>
                </a:cxn>
                <a:cxn ang="0">
                  <a:pos x="3746" y="1672"/>
                </a:cxn>
                <a:cxn ang="0">
                  <a:pos x="3615" y="1701"/>
                </a:cxn>
                <a:cxn ang="0">
                  <a:pos x="3477" y="1722"/>
                </a:cxn>
                <a:cxn ang="0">
                  <a:pos x="3327" y="1734"/>
                </a:cxn>
                <a:cxn ang="0">
                  <a:pos x="3167" y="1734"/>
                </a:cxn>
                <a:cxn ang="0">
                  <a:pos x="3084" y="1730"/>
                </a:cxn>
                <a:cxn ang="0">
                  <a:pos x="2757" y="1714"/>
                </a:cxn>
                <a:cxn ang="0">
                  <a:pos x="2456" y="1711"/>
                </a:cxn>
                <a:cxn ang="0">
                  <a:pos x="2178" y="1719"/>
                </a:cxn>
                <a:cxn ang="0">
                  <a:pos x="1922" y="1739"/>
                </a:cxn>
                <a:cxn ang="0">
                  <a:pos x="1687" y="1769"/>
                </a:cxn>
                <a:cxn ang="0">
                  <a:pos x="1469" y="1811"/>
                </a:cxn>
                <a:cxn ang="0">
                  <a:pos x="1318" y="1852"/>
                </a:cxn>
                <a:cxn ang="0">
                  <a:pos x="1222" y="1881"/>
                </a:cxn>
                <a:cxn ang="0">
                  <a:pos x="1130" y="1915"/>
                </a:cxn>
                <a:cxn ang="0">
                  <a:pos x="1043" y="1950"/>
                </a:cxn>
                <a:cxn ang="0">
                  <a:pos x="958" y="1989"/>
                </a:cxn>
                <a:cxn ang="0">
                  <a:pos x="876" y="2029"/>
                </a:cxn>
                <a:cxn ang="0">
                  <a:pos x="797" y="2074"/>
                </a:cxn>
                <a:cxn ang="0">
                  <a:pos x="722" y="2121"/>
                </a:cxn>
                <a:cxn ang="0">
                  <a:pos x="650" y="2171"/>
                </a:cxn>
                <a:cxn ang="0">
                  <a:pos x="579" y="2225"/>
                </a:cxn>
                <a:cxn ang="0">
                  <a:pos x="478" y="2309"/>
                </a:cxn>
                <a:cxn ang="0">
                  <a:pos x="350" y="2433"/>
                </a:cxn>
                <a:cxn ang="0">
                  <a:pos x="229" y="2567"/>
                </a:cxn>
                <a:cxn ang="0">
                  <a:pos x="112" y="2712"/>
                </a:cxn>
                <a:cxn ang="0">
                  <a:pos x="0" y="2869"/>
                </a:cxn>
              </a:cxnLst>
              <a:rect l="0" t="0" r="r" b="b"/>
              <a:pathLst>
                <a:path w="4921" h="2869">
                  <a:moveTo>
                    <a:pt x="4921" y="0"/>
                  </a:moveTo>
                  <a:lnTo>
                    <a:pt x="4921" y="0"/>
                  </a:lnTo>
                  <a:lnTo>
                    <a:pt x="4919" y="21"/>
                  </a:lnTo>
                  <a:lnTo>
                    <a:pt x="4915" y="79"/>
                  </a:lnTo>
                  <a:lnTo>
                    <a:pt x="4911" y="121"/>
                  </a:lnTo>
                  <a:lnTo>
                    <a:pt x="4905" y="169"/>
                  </a:lnTo>
                  <a:lnTo>
                    <a:pt x="4898" y="224"/>
                  </a:lnTo>
                  <a:lnTo>
                    <a:pt x="4887" y="285"/>
                  </a:lnTo>
                  <a:lnTo>
                    <a:pt x="4875" y="353"/>
                  </a:lnTo>
                  <a:lnTo>
                    <a:pt x="4858" y="424"/>
                  </a:lnTo>
                  <a:lnTo>
                    <a:pt x="4839" y="498"/>
                  </a:lnTo>
                  <a:lnTo>
                    <a:pt x="4816" y="578"/>
                  </a:lnTo>
                  <a:lnTo>
                    <a:pt x="4789" y="658"/>
                  </a:lnTo>
                  <a:lnTo>
                    <a:pt x="4773" y="699"/>
                  </a:lnTo>
                  <a:lnTo>
                    <a:pt x="4758" y="741"/>
                  </a:lnTo>
                  <a:lnTo>
                    <a:pt x="4740" y="781"/>
                  </a:lnTo>
                  <a:lnTo>
                    <a:pt x="4722" y="823"/>
                  </a:lnTo>
                  <a:lnTo>
                    <a:pt x="4701" y="865"/>
                  </a:lnTo>
                  <a:lnTo>
                    <a:pt x="4680" y="907"/>
                  </a:lnTo>
                  <a:lnTo>
                    <a:pt x="4658" y="949"/>
                  </a:lnTo>
                  <a:lnTo>
                    <a:pt x="4634" y="991"/>
                  </a:lnTo>
                  <a:lnTo>
                    <a:pt x="4608" y="1031"/>
                  </a:lnTo>
                  <a:lnTo>
                    <a:pt x="4582" y="1073"/>
                  </a:lnTo>
                  <a:lnTo>
                    <a:pt x="4554" y="1114"/>
                  </a:lnTo>
                  <a:lnTo>
                    <a:pt x="4525" y="1154"/>
                  </a:lnTo>
                  <a:lnTo>
                    <a:pt x="4493" y="1193"/>
                  </a:lnTo>
                  <a:lnTo>
                    <a:pt x="4460" y="1232"/>
                  </a:lnTo>
                  <a:lnTo>
                    <a:pt x="4425" y="1270"/>
                  </a:lnTo>
                  <a:lnTo>
                    <a:pt x="4389" y="1307"/>
                  </a:lnTo>
                  <a:lnTo>
                    <a:pt x="4351" y="1343"/>
                  </a:lnTo>
                  <a:lnTo>
                    <a:pt x="4311" y="1378"/>
                  </a:lnTo>
                  <a:lnTo>
                    <a:pt x="4269" y="1412"/>
                  </a:lnTo>
                  <a:lnTo>
                    <a:pt x="4226" y="1446"/>
                  </a:lnTo>
                  <a:lnTo>
                    <a:pt x="4182" y="1477"/>
                  </a:lnTo>
                  <a:lnTo>
                    <a:pt x="4135" y="1508"/>
                  </a:lnTo>
                  <a:lnTo>
                    <a:pt x="4085" y="1535"/>
                  </a:lnTo>
                  <a:lnTo>
                    <a:pt x="4033" y="1563"/>
                  </a:lnTo>
                  <a:lnTo>
                    <a:pt x="3981" y="1588"/>
                  </a:lnTo>
                  <a:lnTo>
                    <a:pt x="3925" y="1613"/>
                  </a:lnTo>
                  <a:lnTo>
                    <a:pt x="3868" y="1634"/>
                  </a:lnTo>
                  <a:lnTo>
                    <a:pt x="3808" y="1655"/>
                  </a:lnTo>
                  <a:lnTo>
                    <a:pt x="3746" y="1672"/>
                  </a:lnTo>
                  <a:lnTo>
                    <a:pt x="3682" y="1688"/>
                  </a:lnTo>
                  <a:lnTo>
                    <a:pt x="3615" y="1701"/>
                  </a:lnTo>
                  <a:lnTo>
                    <a:pt x="3547" y="1713"/>
                  </a:lnTo>
                  <a:lnTo>
                    <a:pt x="3477" y="1722"/>
                  </a:lnTo>
                  <a:lnTo>
                    <a:pt x="3403" y="1729"/>
                  </a:lnTo>
                  <a:lnTo>
                    <a:pt x="3327" y="1734"/>
                  </a:lnTo>
                  <a:lnTo>
                    <a:pt x="3249" y="1735"/>
                  </a:lnTo>
                  <a:lnTo>
                    <a:pt x="3167" y="1734"/>
                  </a:lnTo>
                  <a:lnTo>
                    <a:pt x="3084" y="1730"/>
                  </a:lnTo>
                  <a:lnTo>
                    <a:pt x="3084" y="1730"/>
                  </a:lnTo>
                  <a:lnTo>
                    <a:pt x="2917" y="1721"/>
                  </a:lnTo>
                  <a:lnTo>
                    <a:pt x="2757" y="1714"/>
                  </a:lnTo>
                  <a:lnTo>
                    <a:pt x="2603" y="1711"/>
                  </a:lnTo>
                  <a:lnTo>
                    <a:pt x="2456" y="1711"/>
                  </a:lnTo>
                  <a:lnTo>
                    <a:pt x="2314" y="1714"/>
                  </a:lnTo>
                  <a:lnTo>
                    <a:pt x="2178" y="1719"/>
                  </a:lnTo>
                  <a:lnTo>
                    <a:pt x="2048" y="1727"/>
                  </a:lnTo>
                  <a:lnTo>
                    <a:pt x="1922" y="1739"/>
                  </a:lnTo>
                  <a:lnTo>
                    <a:pt x="1802" y="1753"/>
                  </a:lnTo>
                  <a:lnTo>
                    <a:pt x="1687" y="1769"/>
                  </a:lnTo>
                  <a:lnTo>
                    <a:pt x="1576" y="1789"/>
                  </a:lnTo>
                  <a:lnTo>
                    <a:pt x="1469" y="1811"/>
                  </a:lnTo>
                  <a:lnTo>
                    <a:pt x="1368" y="1837"/>
                  </a:lnTo>
                  <a:lnTo>
                    <a:pt x="1318" y="1852"/>
                  </a:lnTo>
                  <a:lnTo>
                    <a:pt x="1269" y="1866"/>
                  </a:lnTo>
                  <a:lnTo>
                    <a:pt x="1222" y="1881"/>
                  </a:lnTo>
                  <a:lnTo>
                    <a:pt x="1176" y="1897"/>
                  </a:lnTo>
                  <a:lnTo>
                    <a:pt x="1130" y="1915"/>
                  </a:lnTo>
                  <a:lnTo>
                    <a:pt x="1086" y="1932"/>
                  </a:lnTo>
                  <a:lnTo>
                    <a:pt x="1043" y="1950"/>
                  </a:lnTo>
                  <a:lnTo>
                    <a:pt x="1000" y="1969"/>
                  </a:lnTo>
                  <a:lnTo>
                    <a:pt x="958" y="1989"/>
                  </a:lnTo>
                  <a:lnTo>
                    <a:pt x="916" y="2008"/>
                  </a:lnTo>
                  <a:lnTo>
                    <a:pt x="876" y="2029"/>
                  </a:lnTo>
                  <a:lnTo>
                    <a:pt x="836" y="2052"/>
                  </a:lnTo>
                  <a:lnTo>
                    <a:pt x="797" y="2074"/>
                  </a:lnTo>
                  <a:lnTo>
                    <a:pt x="759" y="2097"/>
                  </a:lnTo>
                  <a:lnTo>
                    <a:pt x="722" y="2121"/>
                  </a:lnTo>
                  <a:lnTo>
                    <a:pt x="684" y="2145"/>
                  </a:lnTo>
                  <a:lnTo>
                    <a:pt x="650" y="2171"/>
                  </a:lnTo>
                  <a:lnTo>
                    <a:pt x="614" y="2197"/>
                  </a:lnTo>
                  <a:lnTo>
                    <a:pt x="579" y="2225"/>
                  </a:lnTo>
                  <a:lnTo>
                    <a:pt x="544" y="2252"/>
                  </a:lnTo>
                  <a:lnTo>
                    <a:pt x="478" y="2309"/>
                  </a:lnTo>
                  <a:lnTo>
                    <a:pt x="412" y="2370"/>
                  </a:lnTo>
                  <a:lnTo>
                    <a:pt x="350" y="2433"/>
                  </a:lnTo>
                  <a:lnTo>
                    <a:pt x="289" y="2497"/>
                  </a:lnTo>
                  <a:lnTo>
                    <a:pt x="229" y="2567"/>
                  </a:lnTo>
                  <a:lnTo>
                    <a:pt x="171" y="2638"/>
                  </a:lnTo>
                  <a:lnTo>
                    <a:pt x="112" y="2712"/>
                  </a:lnTo>
                  <a:lnTo>
                    <a:pt x="55" y="2790"/>
                  </a:lnTo>
                  <a:lnTo>
                    <a:pt x="0" y="2869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spcBef>
                  <a:spcPct val="50000"/>
                </a:spcBef>
              </a:pPr>
              <a:endParaRPr lang="ko-KR" altLang="en-US" sz="1000" b="1" dirty="0" smtClean="0">
                <a:solidFill>
                  <a:srgbClr val="000000"/>
                </a:solidFill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7470" name="Freeform 110"/>
            <p:cNvSpPr>
              <a:spLocks/>
            </p:cNvSpPr>
            <p:nvPr/>
          </p:nvSpPr>
          <p:spPr bwMode="auto">
            <a:xfrm>
              <a:off x="1858" y="538"/>
              <a:ext cx="4875" cy="1492"/>
            </a:xfrm>
            <a:custGeom>
              <a:avLst/>
              <a:gdLst/>
              <a:ahLst/>
              <a:cxnLst>
                <a:cxn ang="0">
                  <a:pos x="4875" y="0"/>
                </a:cxn>
                <a:cxn ang="0">
                  <a:pos x="4872" y="79"/>
                </a:cxn>
                <a:cxn ang="0">
                  <a:pos x="4864" y="170"/>
                </a:cxn>
                <a:cxn ang="0">
                  <a:pos x="4847" y="287"/>
                </a:cxn>
                <a:cxn ang="0">
                  <a:pos x="4821" y="428"/>
                </a:cxn>
                <a:cxn ang="0">
                  <a:pos x="4780" y="581"/>
                </a:cxn>
                <a:cxn ang="0">
                  <a:pos x="4740" y="706"/>
                </a:cxn>
                <a:cxn ang="0">
                  <a:pos x="4707" y="790"/>
                </a:cxn>
                <a:cxn ang="0">
                  <a:pos x="4671" y="874"/>
                </a:cxn>
                <a:cxn ang="0">
                  <a:pos x="4628" y="959"/>
                </a:cxn>
                <a:cxn ang="0">
                  <a:pos x="4580" y="1043"/>
                </a:cxn>
                <a:cxn ang="0">
                  <a:pos x="4526" y="1127"/>
                </a:cxn>
                <a:cxn ang="0">
                  <a:pos x="4467" y="1208"/>
                </a:cxn>
                <a:cxn ang="0">
                  <a:pos x="4400" y="1287"/>
                </a:cxn>
                <a:cxn ang="0">
                  <a:pos x="4326" y="1361"/>
                </a:cxn>
                <a:cxn ang="0">
                  <a:pos x="4247" y="1432"/>
                </a:cxn>
                <a:cxn ang="0">
                  <a:pos x="4160" y="1500"/>
                </a:cxn>
                <a:cxn ang="0">
                  <a:pos x="4064" y="1560"/>
                </a:cxn>
                <a:cxn ang="0">
                  <a:pos x="3960" y="1615"/>
                </a:cxn>
                <a:cxn ang="0">
                  <a:pos x="3847" y="1663"/>
                </a:cxn>
                <a:cxn ang="0">
                  <a:pos x="3727" y="1703"/>
                </a:cxn>
                <a:cxn ang="0">
                  <a:pos x="3597" y="1737"/>
                </a:cxn>
                <a:cxn ang="0">
                  <a:pos x="3457" y="1760"/>
                </a:cxn>
                <a:cxn ang="0">
                  <a:pos x="3309" y="1775"/>
                </a:cxn>
                <a:cxn ang="0">
                  <a:pos x="3149" y="1778"/>
                </a:cxn>
                <a:cxn ang="0">
                  <a:pos x="3066" y="1776"/>
                </a:cxn>
                <a:cxn ang="0">
                  <a:pos x="2739" y="1766"/>
                </a:cxn>
                <a:cxn ang="0">
                  <a:pos x="2438" y="1770"/>
                </a:cxn>
                <a:cxn ang="0">
                  <a:pos x="2160" y="1783"/>
                </a:cxn>
                <a:cxn ang="0">
                  <a:pos x="1904" y="1808"/>
                </a:cxn>
                <a:cxn ang="0">
                  <a:pos x="1669" y="1844"/>
                </a:cxn>
                <a:cxn ang="0">
                  <a:pos x="1452" y="1891"/>
                </a:cxn>
                <a:cxn ang="0">
                  <a:pos x="1351" y="1918"/>
                </a:cxn>
                <a:cxn ang="0">
                  <a:pos x="1254" y="1949"/>
                </a:cxn>
                <a:cxn ang="0">
                  <a:pos x="1161" y="1983"/>
                </a:cxn>
                <a:cxn ang="0">
                  <a:pos x="1071" y="2018"/>
                </a:cxn>
                <a:cxn ang="0">
                  <a:pos x="984" y="2059"/>
                </a:cxn>
                <a:cxn ang="0">
                  <a:pos x="903" y="2101"/>
                </a:cxn>
                <a:cxn ang="0">
                  <a:pos x="823" y="2144"/>
                </a:cxn>
                <a:cxn ang="0">
                  <a:pos x="747" y="2193"/>
                </a:cxn>
                <a:cxn ang="0">
                  <a:pos x="673" y="2243"/>
                </a:cxn>
                <a:cxn ang="0">
                  <a:pos x="603" y="2296"/>
                </a:cxn>
                <a:cxn ang="0">
                  <a:pos x="535" y="2351"/>
                </a:cxn>
                <a:cxn ang="0">
                  <a:pos x="404" y="2472"/>
                </a:cxn>
                <a:cxn ang="0">
                  <a:pos x="282" y="2604"/>
                </a:cxn>
                <a:cxn ang="0">
                  <a:pos x="167" y="2747"/>
                </a:cxn>
                <a:cxn ang="0">
                  <a:pos x="54" y="2902"/>
                </a:cxn>
              </a:cxnLst>
              <a:rect l="0" t="0" r="r" b="b"/>
              <a:pathLst>
                <a:path w="4875" h="2984">
                  <a:moveTo>
                    <a:pt x="4875" y="0"/>
                  </a:moveTo>
                  <a:lnTo>
                    <a:pt x="4875" y="0"/>
                  </a:lnTo>
                  <a:lnTo>
                    <a:pt x="4875" y="21"/>
                  </a:lnTo>
                  <a:lnTo>
                    <a:pt x="4872" y="79"/>
                  </a:lnTo>
                  <a:lnTo>
                    <a:pt x="4868" y="121"/>
                  </a:lnTo>
                  <a:lnTo>
                    <a:pt x="4864" y="170"/>
                  </a:lnTo>
                  <a:lnTo>
                    <a:pt x="4857" y="226"/>
                  </a:lnTo>
                  <a:lnTo>
                    <a:pt x="4847" y="287"/>
                  </a:lnTo>
                  <a:lnTo>
                    <a:pt x="4835" y="355"/>
                  </a:lnTo>
                  <a:lnTo>
                    <a:pt x="4821" y="428"/>
                  </a:lnTo>
                  <a:lnTo>
                    <a:pt x="4803" y="502"/>
                  </a:lnTo>
                  <a:lnTo>
                    <a:pt x="4780" y="581"/>
                  </a:lnTo>
                  <a:lnTo>
                    <a:pt x="4754" y="664"/>
                  </a:lnTo>
                  <a:lnTo>
                    <a:pt x="4740" y="706"/>
                  </a:lnTo>
                  <a:lnTo>
                    <a:pt x="4724" y="748"/>
                  </a:lnTo>
                  <a:lnTo>
                    <a:pt x="4707" y="790"/>
                  </a:lnTo>
                  <a:lnTo>
                    <a:pt x="4689" y="832"/>
                  </a:lnTo>
                  <a:lnTo>
                    <a:pt x="4671" y="874"/>
                  </a:lnTo>
                  <a:lnTo>
                    <a:pt x="4650" y="917"/>
                  </a:lnTo>
                  <a:lnTo>
                    <a:pt x="4628" y="959"/>
                  </a:lnTo>
                  <a:lnTo>
                    <a:pt x="4604" y="1001"/>
                  </a:lnTo>
                  <a:lnTo>
                    <a:pt x="4580" y="1043"/>
                  </a:lnTo>
                  <a:lnTo>
                    <a:pt x="4554" y="1085"/>
                  </a:lnTo>
                  <a:lnTo>
                    <a:pt x="4526" y="1127"/>
                  </a:lnTo>
                  <a:lnTo>
                    <a:pt x="4497" y="1167"/>
                  </a:lnTo>
                  <a:lnTo>
                    <a:pt x="4467" y="1208"/>
                  </a:lnTo>
                  <a:lnTo>
                    <a:pt x="4435" y="1248"/>
                  </a:lnTo>
                  <a:lnTo>
                    <a:pt x="4400" y="1287"/>
                  </a:lnTo>
                  <a:lnTo>
                    <a:pt x="4364" y="1324"/>
                  </a:lnTo>
                  <a:lnTo>
                    <a:pt x="4326" y="1361"/>
                  </a:lnTo>
                  <a:lnTo>
                    <a:pt x="4288" y="1398"/>
                  </a:lnTo>
                  <a:lnTo>
                    <a:pt x="4247" y="1432"/>
                  </a:lnTo>
                  <a:lnTo>
                    <a:pt x="4204" y="1466"/>
                  </a:lnTo>
                  <a:lnTo>
                    <a:pt x="4160" y="1500"/>
                  </a:lnTo>
                  <a:lnTo>
                    <a:pt x="4113" y="1531"/>
                  </a:lnTo>
                  <a:lnTo>
                    <a:pt x="4064" y="1560"/>
                  </a:lnTo>
                  <a:lnTo>
                    <a:pt x="4013" y="1589"/>
                  </a:lnTo>
                  <a:lnTo>
                    <a:pt x="3960" y="1615"/>
                  </a:lnTo>
                  <a:lnTo>
                    <a:pt x="3906" y="1641"/>
                  </a:lnTo>
                  <a:lnTo>
                    <a:pt x="3847" y="1663"/>
                  </a:lnTo>
                  <a:lnTo>
                    <a:pt x="3789" y="1684"/>
                  </a:lnTo>
                  <a:lnTo>
                    <a:pt x="3727" y="1703"/>
                  </a:lnTo>
                  <a:lnTo>
                    <a:pt x="3663" y="1721"/>
                  </a:lnTo>
                  <a:lnTo>
                    <a:pt x="3597" y="1737"/>
                  </a:lnTo>
                  <a:lnTo>
                    <a:pt x="3528" y="1750"/>
                  </a:lnTo>
                  <a:lnTo>
                    <a:pt x="3457" y="1760"/>
                  </a:lnTo>
                  <a:lnTo>
                    <a:pt x="3385" y="1768"/>
                  </a:lnTo>
                  <a:lnTo>
                    <a:pt x="3309" y="1775"/>
                  </a:lnTo>
                  <a:lnTo>
                    <a:pt x="3230" y="1778"/>
                  </a:lnTo>
                  <a:lnTo>
                    <a:pt x="3149" y="1778"/>
                  </a:lnTo>
                  <a:lnTo>
                    <a:pt x="3066" y="1776"/>
                  </a:lnTo>
                  <a:lnTo>
                    <a:pt x="3066" y="1776"/>
                  </a:lnTo>
                  <a:lnTo>
                    <a:pt x="2899" y="1770"/>
                  </a:lnTo>
                  <a:lnTo>
                    <a:pt x="2739" y="1766"/>
                  </a:lnTo>
                  <a:lnTo>
                    <a:pt x="2585" y="1766"/>
                  </a:lnTo>
                  <a:lnTo>
                    <a:pt x="2438" y="1770"/>
                  </a:lnTo>
                  <a:lnTo>
                    <a:pt x="2297" y="1775"/>
                  </a:lnTo>
                  <a:lnTo>
                    <a:pt x="2160" y="1783"/>
                  </a:lnTo>
                  <a:lnTo>
                    <a:pt x="2030" y="1794"/>
                  </a:lnTo>
                  <a:lnTo>
                    <a:pt x="1904" y="1808"/>
                  </a:lnTo>
                  <a:lnTo>
                    <a:pt x="1784" y="1825"/>
                  </a:lnTo>
                  <a:lnTo>
                    <a:pt x="1669" y="1844"/>
                  </a:lnTo>
                  <a:lnTo>
                    <a:pt x="1558" y="1867"/>
                  </a:lnTo>
                  <a:lnTo>
                    <a:pt x="1452" y="1891"/>
                  </a:lnTo>
                  <a:lnTo>
                    <a:pt x="1401" y="1904"/>
                  </a:lnTo>
                  <a:lnTo>
                    <a:pt x="1351" y="1918"/>
                  </a:lnTo>
                  <a:lnTo>
                    <a:pt x="1302" y="1934"/>
                  </a:lnTo>
                  <a:lnTo>
                    <a:pt x="1254" y="1949"/>
                  </a:lnTo>
                  <a:lnTo>
                    <a:pt x="1207" y="1965"/>
                  </a:lnTo>
                  <a:lnTo>
                    <a:pt x="1161" y="1983"/>
                  </a:lnTo>
                  <a:lnTo>
                    <a:pt x="1115" y="2001"/>
                  </a:lnTo>
                  <a:lnTo>
                    <a:pt x="1071" y="2018"/>
                  </a:lnTo>
                  <a:lnTo>
                    <a:pt x="1028" y="2038"/>
                  </a:lnTo>
                  <a:lnTo>
                    <a:pt x="984" y="2059"/>
                  </a:lnTo>
                  <a:lnTo>
                    <a:pt x="943" y="2078"/>
                  </a:lnTo>
                  <a:lnTo>
                    <a:pt x="903" y="2101"/>
                  </a:lnTo>
                  <a:lnTo>
                    <a:pt x="862" y="2122"/>
                  </a:lnTo>
                  <a:lnTo>
                    <a:pt x="823" y="2144"/>
                  </a:lnTo>
                  <a:lnTo>
                    <a:pt x="785" y="2169"/>
                  </a:lnTo>
                  <a:lnTo>
                    <a:pt x="747" y="2193"/>
                  </a:lnTo>
                  <a:lnTo>
                    <a:pt x="710" y="2217"/>
                  </a:lnTo>
                  <a:lnTo>
                    <a:pt x="673" y="2243"/>
                  </a:lnTo>
                  <a:lnTo>
                    <a:pt x="637" y="2269"/>
                  </a:lnTo>
                  <a:lnTo>
                    <a:pt x="603" y="2296"/>
                  </a:lnTo>
                  <a:lnTo>
                    <a:pt x="568" y="2324"/>
                  </a:lnTo>
                  <a:lnTo>
                    <a:pt x="535" y="2351"/>
                  </a:lnTo>
                  <a:lnTo>
                    <a:pt x="468" y="2411"/>
                  </a:lnTo>
                  <a:lnTo>
                    <a:pt x="404" y="2472"/>
                  </a:lnTo>
                  <a:lnTo>
                    <a:pt x="343" y="2537"/>
                  </a:lnTo>
                  <a:lnTo>
                    <a:pt x="282" y="2604"/>
                  </a:lnTo>
                  <a:lnTo>
                    <a:pt x="224" y="2674"/>
                  </a:lnTo>
                  <a:lnTo>
                    <a:pt x="167" y="2747"/>
                  </a:lnTo>
                  <a:lnTo>
                    <a:pt x="110" y="2822"/>
                  </a:lnTo>
                  <a:lnTo>
                    <a:pt x="54" y="2902"/>
                  </a:lnTo>
                  <a:lnTo>
                    <a:pt x="0" y="298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spcBef>
                  <a:spcPct val="50000"/>
                </a:spcBef>
              </a:pPr>
              <a:endParaRPr lang="ko-KR" altLang="en-US" sz="1000" b="1" dirty="0" smtClean="0">
                <a:solidFill>
                  <a:srgbClr val="000000"/>
                </a:solidFill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7471" name="Freeform 111"/>
            <p:cNvSpPr>
              <a:spLocks/>
            </p:cNvSpPr>
            <p:nvPr/>
          </p:nvSpPr>
          <p:spPr bwMode="auto">
            <a:xfrm>
              <a:off x="1912" y="510"/>
              <a:ext cx="4831" cy="1548"/>
            </a:xfrm>
            <a:custGeom>
              <a:avLst/>
              <a:gdLst/>
              <a:ahLst/>
              <a:cxnLst>
                <a:cxn ang="0">
                  <a:pos x="4831" y="0"/>
                </a:cxn>
                <a:cxn ang="0">
                  <a:pos x="4828" y="80"/>
                </a:cxn>
                <a:cxn ang="0">
                  <a:pos x="4821" y="172"/>
                </a:cxn>
                <a:cxn ang="0">
                  <a:pos x="4806" y="291"/>
                </a:cxn>
                <a:cxn ang="0">
                  <a:pos x="4782" y="430"/>
                </a:cxn>
                <a:cxn ang="0">
                  <a:pos x="4743" y="587"/>
                </a:cxn>
                <a:cxn ang="0">
                  <a:pos x="4706" y="711"/>
                </a:cxn>
                <a:cxn ang="0">
                  <a:pos x="4674" y="797"/>
                </a:cxn>
                <a:cxn ang="0">
                  <a:pos x="4638" y="882"/>
                </a:cxn>
                <a:cxn ang="0">
                  <a:pos x="4597" y="969"/>
                </a:cxn>
                <a:cxn ang="0">
                  <a:pos x="4550" y="1055"/>
                </a:cxn>
                <a:cxn ang="0">
                  <a:pos x="4497" y="1139"/>
                </a:cxn>
                <a:cxn ang="0">
                  <a:pos x="4439" y="1223"/>
                </a:cxn>
                <a:cxn ang="0">
                  <a:pos x="4374" y="1302"/>
                </a:cxn>
                <a:cxn ang="0">
                  <a:pos x="4303" y="1379"/>
                </a:cxn>
                <a:cxn ang="0">
                  <a:pos x="4224" y="1452"/>
                </a:cxn>
                <a:cxn ang="0">
                  <a:pos x="4136" y="1522"/>
                </a:cxn>
                <a:cxn ang="0">
                  <a:pos x="4042" y="1584"/>
                </a:cxn>
                <a:cxn ang="0">
                  <a:pos x="3939" y="1643"/>
                </a:cxn>
                <a:cxn ang="0">
                  <a:pos x="3828" y="1693"/>
                </a:cxn>
                <a:cxn ang="0">
                  <a:pos x="3707" y="1736"/>
                </a:cxn>
                <a:cxn ang="0">
                  <a:pos x="3578" y="1772"/>
                </a:cxn>
                <a:cxn ang="0">
                  <a:pos x="3439" y="1798"/>
                </a:cxn>
                <a:cxn ang="0">
                  <a:pos x="3291" y="1815"/>
                </a:cxn>
                <a:cxn ang="0">
                  <a:pos x="3131" y="1822"/>
                </a:cxn>
                <a:cxn ang="0">
                  <a:pos x="3048" y="1822"/>
                </a:cxn>
                <a:cxn ang="0">
                  <a:pos x="2720" y="1819"/>
                </a:cxn>
                <a:cxn ang="0">
                  <a:pos x="2419" y="1828"/>
                </a:cxn>
                <a:cxn ang="0">
                  <a:pos x="2141" y="1848"/>
                </a:cxn>
                <a:cxn ang="0">
                  <a:pos x="1887" y="1877"/>
                </a:cxn>
                <a:cxn ang="0">
                  <a:pos x="1651" y="1919"/>
                </a:cxn>
                <a:cxn ang="0">
                  <a:pos x="1436" y="1970"/>
                </a:cxn>
                <a:cxn ang="0">
                  <a:pos x="1335" y="1999"/>
                </a:cxn>
                <a:cxn ang="0">
                  <a:pos x="1239" y="2032"/>
                </a:cxn>
                <a:cxn ang="0">
                  <a:pos x="1146" y="2067"/>
                </a:cxn>
                <a:cxn ang="0">
                  <a:pos x="1057" y="2106"/>
                </a:cxn>
                <a:cxn ang="0">
                  <a:pos x="971" y="2148"/>
                </a:cxn>
                <a:cxn ang="0">
                  <a:pos x="889" y="2192"/>
                </a:cxn>
                <a:cxn ang="0">
                  <a:pos x="811" y="2237"/>
                </a:cxn>
                <a:cxn ang="0">
                  <a:pos x="735" y="2287"/>
                </a:cxn>
                <a:cxn ang="0">
                  <a:pos x="663" y="2339"/>
                </a:cxn>
                <a:cxn ang="0">
                  <a:pos x="593" y="2393"/>
                </a:cxn>
                <a:cxn ang="0">
                  <a:pos x="525" y="2452"/>
                </a:cxn>
                <a:cxn ang="0">
                  <a:pos x="397" y="2576"/>
                </a:cxn>
                <a:cxn ang="0">
                  <a:pos x="277" y="2710"/>
                </a:cxn>
                <a:cxn ang="0">
                  <a:pos x="163" y="2857"/>
                </a:cxn>
                <a:cxn ang="0">
                  <a:pos x="53" y="3013"/>
                </a:cxn>
              </a:cxnLst>
              <a:rect l="0" t="0" r="r" b="b"/>
              <a:pathLst>
                <a:path w="4831" h="3097">
                  <a:moveTo>
                    <a:pt x="4831" y="0"/>
                  </a:moveTo>
                  <a:lnTo>
                    <a:pt x="4831" y="0"/>
                  </a:lnTo>
                  <a:lnTo>
                    <a:pt x="4829" y="21"/>
                  </a:lnTo>
                  <a:lnTo>
                    <a:pt x="4828" y="80"/>
                  </a:lnTo>
                  <a:lnTo>
                    <a:pt x="4825" y="122"/>
                  </a:lnTo>
                  <a:lnTo>
                    <a:pt x="4821" y="172"/>
                  </a:lnTo>
                  <a:lnTo>
                    <a:pt x="4814" y="228"/>
                  </a:lnTo>
                  <a:lnTo>
                    <a:pt x="4806" y="291"/>
                  </a:lnTo>
                  <a:lnTo>
                    <a:pt x="4796" y="359"/>
                  </a:lnTo>
                  <a:lnTo>
                    <a:pt x="4782" y="430"/>
                  </a:lnTo>
                  <a:lnTo>
                    <a:pt x="4764" y="507"/>
                  </a:lnTo>
                  <a:lnTo>
                    <a:pt x="4743" y="587"/>
                  </a:lnTo>
                  <a:lnTo>
                    <a:pt x="4719" y="669"/>
                  </a:lnTo>
                  <a:lnTo>
                    <a:pt x="4706" y="711"/>
                  </a:lnTo>
                  <a:lnTo>
                    <a:pt x="4690" y="755"/>
                  </a:lnTo>
                  <a:lnTo>
                    <a:pt x="4674" y="797"/>
                  </a:lnTo>
                  <a:lnTo>
                    <a:pt x="4657" y="840"/>
                  </a:lnTo>
                  <a:lnTo>
                    <a:pt x="4638" y="882"/>
                  </a:lnTo>
                  <a:lnTo>
                    <a:pt x="4618" y="926"/>
                  </a:lnTo>
                  <a:lnTo>
                    <a:pt x="4597" y="969"/>
                  </a:lnTo>
                  <a:lnTo>
                    <a:pt x="4574" y="1011"/>
                  </a:lnTo>
                  <a:lnTo>
                    <a:pt x="4550" y="1055"/>
                  </a:lnTo>
                  <a:lnTo>
                    <a:pt x="4525" y="1097"/>
                  </a:lnTo>
                  <a:lnTo>
                    <a:pt x="4497" y="1139"/>
                  </a:lnTo>
                  <a:lnTo>
                    <a:pt x="4470" y="1181"/>
                  </a:lnTo>
                  <a:lnTo>
                    <a:pt x="4439" y="1223"/>
                  </a:lnTo>
                  <a:lnTo>
                    <a:pt x="4407" y="1263"/>
                  </a:lnTo>
                  <a:lnTo>
                    <a:pt x="4374" y="1302"/>
                  </a:lnTo>
                  <a:lnTo>
                    <a:pt x="4339" y="1342"/>
                  </a:lnTo>
                  <a:lnTo>
                    <a:pt x="4303" y="1379"/>
                  </a:lnTo>
                  <a:lnTo>
                    <a:pt x="4264" y="1417"/>
                  </a:lnTo>
                  <a:lnTo>
                    <a:pt x="4224" y="1452"/>
                  </a:lnTo>
                  <a:lnTo>
                    <a:pt x="4181" y="1488"/>
                  </a:lnTo>
                  <a:lnTo>
                    <a:pt x="4136" y="1522"/>
                  </a:lnTo>
                  <a:lnTo>
                    <a:pt x="4091" y="1554"/>
                  </a:lnTo>
                  <a:lnTo>
                    <a:pt x="4042" y="1584"/>
                  </a:lnTo>
                  <a:lnTo>
                    <a:pt x="3992" y="1614"/>
                  </a:lnTo>
                  <a:lnTo>
                    <a:pt x="3939" y="1643"/>
                  </a:lnTo>
                  <a:lnTo>
                    <a:pt x="3885" y="1668"/>
                  </a:lnTo>
                  <a:lnTo>
                    <a:pt x="3828" y="1693"/>
                  </a:lnTo>
                  <a:lnTo>
                    <a:pt x="3768" y="1715"/>
                  </a:lnTo>
                  <a:lnTo>
                    <a:pt x="3707" y="1736"/>
                  </a:lnTo>
                  <a:lnTo>
                    <a:pt x="3643" y="1754"/>
                  </a:lnTo>
                  <a:lnTo>
                    <a:pt x="3578" y="1772"/>
                  </a:lnTo>
                  <a:lnTo>
                    <a:pt x="3510" y="1786"/>
                  </a:lnTo>
                  <a:lnTo>
                    <a:pt x="3439" y="1798"/>
                  </a:lnTo>
                  <a:lnTo>
                    <a:pt x="3366" y="1807"/>
                  </a:lnTo>
                  <a:lnTo>
                    <a:pt x="3291" y="1815"/>
                  </a:lnTo>
                  <a:lnTo>
                    <a:pt x="3212" y="1820"/>
                  </a:lnTo>
                  <a:lnTo>
                    <a:pt x="3131" y="1822"/>
                  </a:lnTo>
                  <a:lnTo>
                    <a:pt x="3048" y="1822"/>
                  </a:lnTo>
                  <a:lnTo>
                    <a:pt x="3048" y="1822"/>
                  </a:lnTo>
                  <a:lnTo>
                    <a:pt x="2881" y="1819"/>
                  </a:lnTo>
                  <a:lnTo>
                    <a:pt x="2720" y="1819"/>
                  </a:lnTo>
                  <a:lnTo>
                    <a:pt x="2567" y="1822"/>
                  </a:lnTo>
                  <a:lnTo>
                    <a:pt x="2419" y="1828"/>
                  </a:lnTo>
                  <a:lnTo>
                    <a:pt x="2277" y="1836"/>
                  </a:lnTo>
                  <a:lnTo>
                    <a:pt x="2141" y="1848"/>
                  </a:lnTo>
                  <a:lnTo>
                    <a:pt x="2012" y="1861"/>
                  </a:lnTo>
                  <a:lnTo>
                    <a:pt x="1887" y="1877"/>
                  </a:lnTo>
                  <a:lnTo>
                    <a:pt x="1766" y="1896"/>
                  </a:lnTo>
                  <a:lnTo>
                    <a:pt x="1651" y="1919"/>
                  </a:lnTo>
                  <a:lnTo>
                    <a:pt x="1541" y="1943"/>
                  </a:lnTo>
                  <a:lnTo>
                    <a:pt x="1436" y="1970"/>
                  </a:lnTo>
                  <a:lnTo>
                    <a:pt x="1384" y="1985"/>
                  </a:lnTo>
                  <a:lnTo>
                    <a:pt x="1335" y="1999"/>
                  </a:lnTo>
                  <a:lnTo>
                    <a:pt x="1286" y="2016"/>
                  </a:lnTo>
                  <a:lnTo>
                    <a:pt x="1239" y="2032"/>
                  </a:lnTo>
                  <a:lnTo>
                    <a:pt x="1191" y="2050"/>
                  </a:lnTo>
                  <a:lnTo>
                    <a:pt x="1146" y="2067"/>
                  </a:lnTo>
                  <a:lnTo>
                    <a:pt x="1100" y="2087"/>
                  </a:lnTo>
                  <a:lnTo>
                    <a:pt x="1057" y="2106"/>
                  </a:lnTo>
                  <a:lnTo>
                    <a:pt x="1014" y="2127"/>
                  </a:lnTo>
                  <a:lnTo>
                    <a:pt x="971" y="2148"/>
                  </a:lnTo>
                  <a:lnTo>
                    <a:pt x="930" y="2169"/>
                  </a:lnTo>
                  <a:lnTo>
                    <a:pt x="889" y="2192"/>
                  </a:lnTo>
                  <a:lnTo>
                    <a:pt x="850" y="2214"/>
                  </a:lnTo>
                  <a:lnTo>
                    <a:pt x="811" y="2237"/>
                  </a:lnTo>
                  <a:lnTo>
                    <a:pt x="772" y="2263"/>
                  </a:lnTo>
                  <a:lnTo>
                    <a:pt x="735" y="2287"/>
                  </a:lnTo>
                  <a:lnTo>
                    <a:pt x="699" y="2313"/>
                  </a:lnTo>
                  <a:lnTo>
                    <a:pt x="663" y="2339"/>
                  </a:lnTo>
                  <a:lnTo>
                    <a:pt x="628" y="2366"/>
                  </a:lnTo>
                  <a:lnTo>
                    <a:pt x="593" y="2393"/>
                  </a:lnTo>
                  <a:lnTo>
                    <a:pt x="558" y="2423"/>
                  </a:lnTo>
                  <a:lnTo>
                    <a:pt x="525" y="2452"/>
                  </a:lnTo>
                  <a:lnTo>
                    <a:pt x="460" y="2511"/>
                  </a:lnTo>
                  <a:lnTo>
                    <a:pt x="397" y="2576"/>
                  </a:lnTo>
                  <a:lnTo>
                    <a:pt x="336" y="2640"/>
                  </a:lnTo>
                  <a:lnTo>
                    <a:pt x="277" y="2710"/>
                  </a:lnTo>
                  <a:lnTo>
                    <a:pt x="220" y="2783"/>
                  </a:lnTo>
                  <a:lnTo>
                    <a:pt x="163" y="2857"/>
                  </a:lnTo>
                  <a:lnTo>
                    <a:pt x="107" y="2934"/>
                  </a:lnTo>
                  <a:lnTo>
                    <a:pt x="53" y="3013"/>
                  </a:lnTo>
                  <a:lnTo>
                    <a:pt x="0" y="3097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spcBef>
                  <a:spcPct val="50000"/>
                </a:spcBef>
              </a:pPr>
              <a:endParaRPr lang="ko-KR" altLang="en-US" sz="1000" b="1" dirty="0" smtClean="0">
                <a:solidFill>
                  <a:srgbClr val="000000"/>
                </a:solidFill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7472" name="Freeform 112"/>
            <p:cNvSpPr>
              <a:spLocks/>
            </p:cNvSpPr>
            <p:nvPr/>
          </p:nvSpPr>
          <p:spPr bwMode="auto">
            <a:xfrm>
              <a:off x="1968" y="481"/>
              <a:ext cx="4782" cy="1605"/>
            </a:xfrm>
            <a:custGeom>
              <a:avLst/>
              <a:gdLst/>
              <a:ahLst/>
              <a:cxnLst>
                <a:cxn ang="0">
                  <a:pos x="4782" y="0"/>
                </a:cxn>
                <a:cxn ang="0">
                  <a:pos x="4780" y="81"/>
                </a:cxn>
                <a:cxn ang="0">
                  <a:pos x="4775" y="173"/>
                </a:cxn>
                <a:cxn ang="0">
                  <a:pos x="4762" y="292"/>
                </a:cxn>
                <a:cxn ang="0">
                  <a:pos x="4740" y="433"/>
                </a:cxn>
                <a:cxn ang="0">
                  <a:pos x="4704" y="591"/>
                </a:cxn>
                <a:cxn ang="0">
                  <a:pos x="4668" y="717"/>
                </a:cxn>
                <a:cxn ang="0">
                  <a:pos x="4637" y="802"/>
                </a:cxn>
                <a:cxn ang="0">
                  <a:pos x="4602" y="890"/>
                </a:cxn>
                <a:cxn ang="0">
                  <a:pos x="4564" y="978"/>
                </a:cxn>
                <a:cxn ang="0">
                  <a:pos x="4518" y="1066"/>
                </a:cxn>
                <a:cxn ang="0">
                  <a:pos x="4466" y="1151"/>
                </a:cxn>
                <a:cxn ang="0">
                  <a:pos x="4409" y="1235"/>
                </a:cxn>
                <a:cxn ang="0">
                  <a:pos x="4346" y="1318"/>
                </a:cxn>
                <a:cxn ang="0">
                  <a:pos x="4275" y="1397"/>
                </a:cxn>
                <a:cxn ang="0">
                  <a:pos x="4197" y="1471"/>
                </a:cxn>
                <a:cxn ang="0">
                  <a:pos x="4111" y="1542"/>
                </a:cxn>
                <a:cxn ang="0">
                  <a:pos x="4018" y="1608"/>
                </a:cxn>
                <a:cxn ang="0">
                  <a:pos x="3917" y="1668"/>
                </a:cxn>
                <a:cxn ang="0">
                  <a:pos x="3805" y="1721"/>
                </a:cxn>
                <a:cxn ang="0">
                  <a:pos x="3686" y="1766"/>
                </a:cxn>
                <a:cxn ang="0">
                  <a:pos x="3557" y="1805"/>
                </a:cxn>
                <a:cxn ang="0">
                  <a:pos x="3418" y="1834"/>
                </a:cxn>
                <a:cxn ang="0">
                  <a:pos x="3270" y="1855"/>
                </a:cxn>
                <a:cxn ang="0">
                  <a:pos x="3110" y="1865"/>
                </a:cxn>
                <a:cxn ang="0">
                  <a:pos x="3027" y="1867"/>
                </a:cxn>
                <a:cxn ang="0">
                  <a:pos x="2700" y="1870"/>
                </a:cxn>
                <a:cxn ang="0">
                  <a:pos x="2399" y="1884"/>
                </a:cxn>
                <a:cxn ang="0">
                  <a:pos x="2121" y="1910"/>
                </a:cxn>
                <a:cxn ang="0">
                  <a:pos x="1867" y="1946"/>
                </a:cxn>
                <a:cxn ang="0">
                  <a:pos x="1633" y="1991"/>
                </a:cxn>
                <a:cxn ang="0">
                  <a:pos x="1419" y="2047"/>
                </a:cxn>
                <a:cxn ang="0">
                  <a:pos x="1317" y="2080"/>
                </a:cxn>
                <a:cxn ang="0">
                  <a:pos x="1222" y="2115"/>
                </a:cxn>
                <a:cxn ang="0">
                  <a:pos x="1129" y="2152"/>
                </a:cxn>
                <a:cxn ang="0">
                  <a:pos x="1041" y="2193"/>
                </a:cxn>
                <a:cxn ang="0">
                  <a:pos x="956" y="2235"/>
                </a:cxn>
                <a:cxn ang="0">
                  <a:pos x="874" y="2282"/>
                </a:cxn>
                <a:cxn ang="0">
                  <a:pos x="797" y="2330"/>
                </a:cxn>
                <a:cxn ang="0">
                  <a:pos x="722" y="2380"/>
                </a:cxn>
                <a:cxn ang="0">
                  <a:pos x="651" y="2435"/>
                </a:cxn>
                <a:cxn ang="0">
                  <a:pos x="582" y="2491"/>
                </a:cxn>
                <a:cxn ang="0">
                  <a:pos x="515" y="2550"/>
                </a:cxn>
                <a:cxn ang="0">
                  <a:pos x="389" y="2677"/>
                </a:cxn>
                <a:cxn ang="0">
                  <a:pos x="271" y="2816"/>
                </a:cxn>
                <a:cxn ang="0">
                  <a:pos x="158" y="2965"/>
                </a:cxn>
                <a:cxn ang="0">
                  <a:pos x="51" y="3124"/>
                </a:cxn>
              </a:cxnLst>
              <a:rect l="0" t="0" r="r" b="b"/>
              <a:pathLst>
                <a:path w="4782" h="3210">
                  <a:moveTo>
                    <a:pt x="4782" y="0"/>
                  </a:moveTo>
                  <a:lnTo>
                    <a:pt x="4782" y="0"/>
                  </a:lnTo>
                  <a:lnTo>
                    <a:pt x="4782" y="21"/>
                  </a:lnTo>
                  <a:lnTo>
                    <a:pt x="4780" y="81"/>
                  </a:lnTo>
                  <a:lnTo>
                    <a:pt x="4779" y="123"/>
                  </a:lnTo>
                  <a:lnTo>
                    <a:pt x="4775" y="173"/>
                  </a:lnTo>
                  <a:lnTo>
                    <a:pt x="4770" y="229"/>
                  </a:lnTo>
                  <a:lnTo>
                    <a:pt x="4762" y="292"/>
                  </a:lnTo>
                  <a:lnTo>
                    <a:pt x="4752" y="360"/>
                  </a:lnTo>
                  <a:lnTo>
                    <a:pt x="4740" y="433"/>
                  </a:lnTo>
                  <a:lnTo>
                    <a:pt x="4723" y="510"/>
                  </a:lnTo>
                  <a:lnTo>
                    <a:pt x="4704" y="591"/>
                  </a:lnTo>
                  <a:lnTo>
                    <a:pt x="4682" y="675"/>
                  </a:lnTo>
                  <a:lnTo>
                    <a:pt x="4668" y="717"/>
                  </a:lnTo>
                  <a:lnTo>
                    <a:pt x="4654" y="760"/>
                  </a:lnTo>
                  <a:lnTo>
                    <a:pt x="4637" y="802"/>
                  </a:lnTo>
                  <a:lnTo>
                    <a:pt x="4620" y="846"/>
                  </a:lnTo>
                  <a:lnTo>
                    <a:pt x="4602" y="890"/>
                  </a:lnTo>
                  <a:lnTo>
                    <a:pt x="4584" y="935"/>
                  </a:lnTo>
                  <a:lnTo>
                    <a:pt x="4564" y="978"/>
                  </a:lnTo>
                  <a:lnTo>
                    <a:pt x="4541" y="1022"/>
                  </a:lnTo>
                  <a:lnTo>
                    <a:pt x="4518" y="1066"/>
                  </a:lnTo>
                  <a:lnTo>
                    <a:pt x="4493" y="1108"/>
                  </a:lnTo>
                  <a:lnTo>
                    <a:pt x="4466" y="1151"/>
                  </a:lnTo>
                  <a:lnTo>
                    <a:pt x="4439" y="1193"/>
                  </a:lnTo>
                  <a:lnTo>
                    <a:pt x="4409" y="1235"/>
                  </a:lnTo>
                  <a:lnTo>
                    <a:pt x="4379" y="1277"/>
                  </a:lnTo>
                  <a:lnTo>
                    <a:pt x="4346" y="1318"/>
                  </a:lnTo>
                  <a:lnTo>
                    <a:pt x="4311" y="1358"/>
                  </a:lnTo>
                  <a:lnTo>
                    <a:pt x="4275" y="1397"/>
                  </a:lnTo>
                  <a:lnTo>
                    <a:pt x="4237" y="1435"/>
                  </a:lnTo>
                  <a:lnTo>
                    <a:pt x="4197" y="1471"/>
                  </a:lnTo>
                  <a:lnTo>
                    <a:pt x="4155" y="1508"/>
                  </a:lnTo>
                  <a:lnTo>
                    <a:pt x="4111" y="1542"/>
                  </a:lnTo>
                  <a:lnTo>
                    <a:pt x="4065" y="1576"/>
                  </a:lnTo>
                  <a:lnTo>
                    <a:pt x="4018" y="1608"/>
                  </a:lnTo>
                  <a:lnTo>
                    <a:pt x="3968" y="1639"/>
                  </a:lnTo>
                  <a:lnTo>
                    <a:pt x="3917" y="1668"/>
                  </a:lnTo>
                  <a:lnTo>
                    <a:pt x="3862" y="1695"/>
                  </a:lnTo>
                  <a:lnTo>
                    <a:pt x="3805" y="1721"/>
                  </a:lnTo>
                  <a:lnTo>
                    <a:pt x="3747" y="1744"/>
                  </a:lnTo>
                  <a:lnTo>
                    <a:pt x="3686" y="1766"/>
                  </a:lnTo>
                  <a:lnTo>
                    <a:pt x="3622" y="1787"/>
                  </a:lnTo>
                  <a:lnTo>
                    <a:pt x="3557" y="1805"/>
                  </a:lnTo>
                  <a:lnTo>
                    <a:pt x="3489" y="1821"/>
                  </a:lnTo>
                  <a:lnTo>
                    <a:pt x="3418" y="1834"/>
                  </a:lnTo>
                  <a:lnTo>
                    <a:pt x="3344" y="1846"/>
                  </a:lnTo>
                  <a:lnTo>
                    <a:pt x="3270" y="1855"/>
                  </a:lnTo>
                  <a:lnTo>
                    <a:pt x="3192" y="1860"/>
                  </a:lnTo>
                  <a:lnTo>
                    <a:pt x="3110" y="1865"/>
                  </a:lnTo>
                  <a:lnTo>
                    <a:pt x="3027" y="1867"/>
                  </a:lnTo>
                  <a:lnTo>
                    <a:pt x="3027" y="1867"/>
                  </a:lnTo>
                  <a:lnTo>
                    <a:pt x="2860" y="1867"/>
                  </a:lnTo>
                  <a:lnTo>
                    <a:pt x="2700" y="1870"/>
                  </a:lnTo>
                  <a:lnTo>
                    <a:pt x="2546" y="1876"/>
                  </a:lnTo>
                  <a:lnTo>
                    <a:pt x="2399" y="1884"/>
                  </a:lnTo>
                  <a:lnTo>
                    <a:pt x="2257" y="1896"/>
                  </a:lnTo>
                  <a:lnTo>
                    <a:pt x="2121" y="1910"/>
                  </a:lnTo>
                  <a:lnTo>
                    <a:pt x="1992" y="1926"/>
                  </a:lnTo>
                  <a:lnTo>
                    <a:pt x="1867" y="1946"/>
                  </a:lnTo>
                  <a:lnTo>
                    <a:pt x="1748" y="1967"/>
                  </a:lnTo>
                  <a:lnTo>
                    <a:pt x="1633" y="1991"/>
                  </a:lnTo>
                  <a:lnTo>
                    <a:pt x="1523" y="2018"/>
                  </a:lnTo>
                  <a:lnTo>
                    <a:pt x="1419" y="2047"/>
                  </a:lnTo>
                  <a:lnTo>
                    <a:pt x="1367" y="2064"/>
                  </a:lnTo>
                  <a:lnTo>
                    <a:pt x="1317" y="2080"/>
                  </a:lnTo>
                  <a:lnTo>
                    <a:pt x="1269" y="2097"/>
                  </a:lnTo>
                  <a:lnTo>
                    <a:pt x="1222" y="2115"/>
                  </a:lnTo>
                  <a:lnTo>
                    <a:pt x="1174" y="2133"/>
                  </a:lnTo>
                  <a:lnTo>
                    <a:pt x="1129" y="2152"/>
                  </a:lnTo>
                  <a:lnTo>
                    <a:pt x="1084" y="2172"/>
                  </a:lnTo>
                  <a:lnTo>
                    <a:pt x="1041" y="2193"/>
                  </a:lnTo>
                  <a:lnTo>
                    <a:pt x="998" y="2214"/>
                  </a:lnTo>
                  <a:lnTo>
                    <a:pt x="956" y="2235"/>
                  </a:lnTo>
                  <a:lnTo>
                    <a:pt x="915" y="2257"/>
                  </a:lnTo>
                  <a:lnTo>
                    <a:pt x="874" y="2282"/>
                  </a:lnTo>
                  <a:lnTo>
                    <a:pt x="836" y="2306"/>
                  </a:lnTo>
                  <a:lnTo>
                    <a:pt x="797" y="2330"/>
                  </a:lnTo>
                  <a:lnTo>
                    <a:pt x="759" y="2354"/>
                  </a:lnTo>
                  <a:lnTo>
                    <a:pt x="722" y="2380"/>
                  </a:lnTo>
                  <a:lnTo>
                    <a:pt x="686" y="2407"/>
                  </a:lnTo>
                  <a:lnTo>
                    <a:pt x="651" y="2435"/>
                  </a:lnTo>
                  <a:lnTo>
                    <a:pt x="615" y="2462"/>
                  </a:lnTo>
                  <a:lnTo>
                    <a:pt x="582" y="2491"/>
                  </a:lnTo>
                  <a:lnTo>
                    <a:pt x="548" y="2520"/>
                  </a:lnTo>
                  <a:lnTo>
                    <a:pt x="515" y="2550"/>
                  </a:lnTo>
                  <a:lnTo>
                    <a:pt x="451" y="2613"/>
                  </a:lnTo>
                  <a:lnTo>
                    <a:pt x="389" y="2677"/>
                  </a:lnTo>
                  <a:lnTo>
                    <a:pt x="329" y="2745"/>
                  </a:lnTo>
                  <a:lnTo>
                    <a:pt x="271" y="2816"/>
                  </a:lnTo>
                  <a:lnTo>
                    <a:pt x="214" y="2889"/>
                  </a:lnTo>
                  <a:lnTo>
                    <a:pt x="158" y="2965"/>
                  </a:lnTo>
                  <a:lnTo>
                    <a:pt x="104" y="3044"/>
                  </a:lnTo>
                  <a:lnTo>
                    <a:pt x="51" y="3124"/>
                  </a:lnTo>
                  <a:lnTo>
                    <a:pt x="0" y="321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spcBef>
                  <a:spcPct val="50000"/>
                </a:spcBef>
              </a:pPr>
              <a:endParaRPr lang="ko-KR" altLang="en-US" sz="1000" b="1" dirty="0" smtClean="0">
                <a:solidFill>
                  <a:srgbClr val="000000"/>
                </a:solidFill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7473" name="Freeform 113"/>
            <p:cNvSpPr>
              <a:spLocks/>
            </p:cNvSpPr>
            <p:nvPr/>
          </p:nvSpPr>
          <p:spPr bwMode="auto">
            <a:xfrm>
              <a:off x="2023" y="453"/>
              <a:ext cx="4733" cy="1662"/>
            </a:xfrm>
            <a:custGeom>
              <a:avLst/>
              <a:gdLst/>
              <a:ahLst/>
              <a:cxnLst>
                <a:cxn ang="0">
                  <a:pos x="4733" y="0"/>
                </a:cxn>
                <a:cxn ang="0">
                  <a:pos x="4733" y="81"/>
                </a:cxn>
                <a:cxn ang="0">
                  <a:pos x="4729" y="173"/>
                </a:cxn>
                <a:cxn ang="0">
                  <a:pos x="4718" y="294"/>
                </a:cxn>
                <a:cxn ang="0">
                  <a:pos x="4699" y="436"/>
                </a:cxn>
                <a:cxn ang="0">
                  <a:pos x="4665" y="596"/>
                </a:cxn>
                <a:cxn ang="0">
                  <a:pos x="4631" y="724"/>
                </a:cxn>
                <a:cxn ang="0">
                  <a:pos x="4602" y="811"/>
                </a:cxn>
                <a:cxn ang="0">
                  <a:pos x="4568" y="898"/>
                </a:cxn>
                <a:cxn ang="0">
                  <a:pos x="4529" y="987"/>
                </a:cxn>
                <a:cxn ang="0">
                  <a:pos x="4486" y="1076"/>
                </a:cxn>
                <a:cxn ang="0">
                  <a:pos x="4436" y="1165"/>
                </a:cxn>
                <a:cxn ang="0">
                  <a:pos x="4381" y="1250"/>
                </a:cxn>
                <a:cxn ang="0">
                  <a:pos x="4317" y="1334"/>
                </a:cxn>
                <a:cxn ang="0">
                  <a:pos x="4247" y="1415"/>
                </a:cxn>
                <a:cxn ang="0">
                  <a:pos x="4171" y="1491"/>
                </a:cxn>
                <a:cxn ang="0">
                  <a:pos x="4086" y="1563"/>
                </a:cxn>
                <a:cxn ang="0">
                  <a:pos x="3993" y="1631"/>
                </a:cxn>
                <a:cxn ang="0">
                  <a:pos x="3893" y="1694"/>
                </a:cxn>
                <a:cxn ang="0">
                  <a:pos x="3784" y="1749"/>
                </a:cxn>
                <a:cxn ang="0">
                  <a:pos x="3664" y="1798"/>
                </a:cxn>
                <a:cxn ang="0">
                  <a:pos x="3537" y="1840"/>
                </a:cxn>
                <a:cxn ang="0">
                  <a:pos x="3398" y="1872"/>
                </a:cxn>
                <a:cxn ang="0">
                  <a:pos x="3249" y="1894"/>
                </a:cxn>
                <a:cxn ang="0">
                  <a:pos x="3091" y="1909"/>
                </a:cxn>
                <a:cxn ang="0">
                  <a:pos x="3008" y="1911"/>
                </a:cxn>
                <a:cxn ang="0">
                  <a:pos x="2681" y="1922"/>
                </a:cxn>
                <a:cxn ang="0">
                  <a:pos x="2380" y="1943"/>
                </a:cxn>
                <a:cxn ang="0">
                  <a:pos x="2102" y="1974"/>
                </a:cxn>
                <a:cxn ang="0">
                  <a:pos x="1848" y="2014"/>
                </a:cxn>
                <a:cxn ang="0">
                  <a:pos x="1615" y="2066"/>
                </a:cxn>
                <a:cxn ang="0">
                  <a:pos x="1401" y="2127"/>
                </a:cxn>
                <a:cxn ang="0">
                  <a:pos x="1301" y="2161"/>
                </a:cxn>
                <a:cxn ang="0">
                  <a:pos x="1205" y="2198"/>
                </a:cxn>
                <a:cxn ang="0">
                  <a:pos x="1114" y="2237"/>
                </a:cxn>
                <a:cxn ang="0">
                  <a:pos x="1026" y="2280"/>
                </a:cxn>
                <a:cxn ang="0">
                  <a:pos x="942" y="2324"/>
                </a:cxn>
                <a:cxn ang="0">
                  <a:pos x="861" y="2372"/>
                </a:cxn>
                <a:cxn ang="0">
                  <a:pos x="785" y="2422"/>
                </a:cxn>
                <a:cxn ang="0">
                  <a:pos x="711" y="2476"/>
                </a:cxn>
                <a:cxn ang="0">
                  <a:pos x="639" y="2531"/>
                </a:cxn>
                <a:cxn ang="0">
                  <a:pos x="571" y="2589"/>
                </a:cxn>
                <a:cxn ang="0">
                  <a:pos x="506" y="2650"/>
                </a:cxn>
                <a:cxn ang="0">
                  <a:pos x="382" y="2779"/>
                </a:cxn>
                <a:cxn ang="0">
                  <a:pos x="265" y="2921"/>
                </a:cxn>
                <a:cxn ang="0">
                  <a:pos x="156" y="3073"/>
                </a:cxn>
                <a:cxn ang="0">
                  <a:pos x="52" y="3236"/>
                </a:cxn>
              </a:cxnLst>
              <a:rect l="0" t="0" r="r" b="b"/>
              <a:pathLst>
                <a:path w="4733" h="3323">
                  <a:moveTo>
                    <a:pt x="4733" y="0"/>
                  </a:moveTo>
                  <a:lnTo>
                    <a:pt x="4733" y="0"/>
                  </a:lnTo>
                  <a:lnTo>
                    <a:pt x="4733" y="21"/>
                  </a:lnTo>
                  <a:lnTo>
                    <a:pt x="4733" y="81"/>
                  </a:lnTo>
                  <a:lnTo>
                    <a:pt x="4732" y="123"/>
                  </a:lnTo>
                  <a:lnTo>
                    <a:pt x="4729" y="173"/>
                  </a:lnTo>
                  <a:lnTo>
                    <a:pt x="4725" y="231"/>
                  </a:lnTo>
                  <a:lnTo>
                    <a:pt x="4718" y="294"/>
                  </a:lnTo>
                  <a:lnTo>
                    <a:pt x="4710" y="364"/>
                  </a:lnTo>
                  <a:lnTo>
                    <a:pt x="4699" y="436"/>
                  </a:lnTo>
                  <a:lnTo>
                    <a:pt x="4683" y="516"/>
                  </a:lnTo>
                  <a:lnTo>
                    <a:pt x="4665" y="596"/>
                  </a:lnTo>
                  <a:lnTo>
                    <a:pt x="4643" y="680"/>
                  </a:lnTo>
                  <a:lnTo>
                    <a:pt x="4631" y="724"/>
                  </a:lnTo>
                  <a:lnTo>
                    <a:pt x="4617" y="767"/>
                  </a:lnTo>
                  <a:lnTo>
                    <a:pt x="4602" y="811"/>
                  </a:lnTo>
                  <a:lnTo>
                    <a:pt x="4586" y="855"/>
                  </a:lnTo>
                  <a:lnTo>
                    <a:pt x="4568" y="898"/>
                  </a:lnTo>
                  <a:lnTo>
                    <a:pt x="4550" y="943"/>
                  </a:lnTo>
                  <a:lnTo>
                    <a:pt x="4529" y="987"/>
                  </a:lnTo>
                  <a:lnTo>
                    <a:pt x="4509" y="1032"/>
                  </a:lnTo>
                  <a:lnTo>
                    <a:pt x="4486" y="1076"/>
                  </a:lnTo>
                  <a:lnTo>
                    <a:pt x="4461" y="1119"/>
                  </a:lnTo>
                  <a:lnTo>
                    <a:pt x="4436" y="1165"/>
                  </a:lnTo>
                  <a:lnTo>
                    <a:pt x="4409" y="1207"/>
                  </a:lnTo>
                  <a:lnTo>
                    <a:pt x="4381" y="1250"/>
                  </a:lnTo>
                  <a:lnTo>
                    <a:pt x="4350" y="1292"/>
                  </a:lnTo>
                  <a:lnTo>
                    <a:pt x="4317" y="1334"/>
                  </a:lnTo>
                  <a:lnTo>
                    <a:pt x="4284" y="1375"/>
                  </a:lnTo>
                  <a:lnTo>
                    <a:pt x="4247" y="1415"/>
                  </a:lnTo>
                  <a:lnTo>
                    <a:pt x="4210" y="1454"/>
                  </a:lnTo>
                  <a:lnTo>
                    <a:pt x="4171" y="1491"/>
                  </a:lnTo>
                  <a:lnTo>
                    <a:pt x="4129" y="1528"/>
                  </a:lnTo>
                  <a:lnTo>
                    <a:pt x="4086" y="1563"/>
                  </a:lnTo>
                  <a:lnTo>
                    <a:pt x="4041" y="1599"/>
                  </a:lnTo>
                  <a:lnTo>
                    <a:pt x="3993" y="1631"/>
                  </a:lnTo>
                  <a:lnTo>
                    <a:pt x="3945" y="1664"/>
                  </a:lnTo>
                  <a:lnTo>
                    <a:pt x="3893" y="1694"/>
                  </a:lnTo>
                  <a:lnTo>
                    <a:pt x="3839" y="1723"/>
                  </a:lnTo>
                  <a:lnTo>
                    <a:pt x="3784" y="1749"/>
                  </a:lnTo>
                  <a:lnTo>
                    <a:pt x="3725" y="1775"/>
                  </a:lnTo>
                  <a:lnTo>
                    <a:pt x="3664" y="1798"/>
                  </a:lnTo>
                  <a:lnTo>
                    <a:pt x="3602" y="1820"/>
                  </a:lnTo>
                  <a:lnTo>
                    <a:pt x="3537" y="1840"/>
                  </a:lnTo>
                  <a:lnTo>
                    <a:pt x="3469" y="1856"/>
                  </a:lnTo>
                  <a:lnTo>
                    <a:pt x="3398" y="1872"/>
                  </a:lnTo>
                  <a:lnTo>
                    <a:pt x="3326" y="1885"/>
                  </a:lnTo>
                  <a:lnTo>
                    <a:pt x="3249" y="1894"/>
                  </a:lnTo>
                  <a:lnTo>
                    <a:pt x="3171" y="1903"/>
                  </a:lnTo>
                  <a:lnTo>
                    <a:pt x="3091" y="1909"/>
                  </a:lnTo>
                  <a:lnTo>
                    <a:pt x="3008" y="1911"/>
                  </a:lnTo>
                  <a:lnTo>
                    <a:pt x="3008" y="1911"/>
                  </a:lnTo>
                  <a:lnTo>
                    <a:pt x="2841" y="1915"/>
                  </a:lnTo>
                  <a:lnTo>
                    <a:pt x="2681" y="1922"/>
                  </a:lnTo>
                  <a:lnTo>
                    <a:pt x="2527" y="1932"/>
                  </a:lnTo>
                  <a:lnTo>
                    <a:pt x="2380" y="1943"/>
                  </a:lnTo>
                  <a:lnTo>
                    <a:pt x="2238" y="1957"/>
                  </a:lnTo>
                  <a:lnTo>
                    <a:pt x="2102" y="1974"/>
                  </a:lnTo>
                  <a:lnTo>
                    <a:pt x="1973" y="1993"/>
                  </a:lnTo>
                  <a:lnTo>
                    <a:pt x="1848" y="2014"/>
                  </a:lnTo>
                  <a:lnTo>
                    <a:pt x="1729" y="2038"/>
                  </a:lnTo>
                  <a:lnTo>
                    <a:pt x="1615" y="2066"/>
                  </a:lnTo>
                  <a:lnTo>
                    <a:pt x="1507" y="2095"/>
                  </a:lnTo>
                  <a:lnTo>
                    <a:pt x="1401" y="2127"/>
                  </a:lnTo>
                  <a:lnTo>
                    <a:pt x="1351" y="2143"/>
                  </a:lnTo>
                  <a:lnTo>
                    <a:pt x="1301" y="2161"/>
                  </a:lnTo>
                  <a:lnTo>
                    <a:pt x="1253" y="2179"/>
                  </a:lnTo>
                  <a:lnTo>
                    <a:pt x="1205" y="2198"/>
                  </a:lnTo>
                  <a:lnTo>
                    <a:pt x="1160" y="2217"/>
                  </a:lnTo>
                  <a:lnTo>
                    <a:pt x="1114" y="2237"/>
                  </a:lnTo>
                  <a:lnTo>
                    <a:pt x="1069" y="2258"/>
                  </a:lnTo>
                  <a:lnTo>
                    <a:pt x="1026" y="2280"/>
                  </a:lnTo>
                  <a:lnTo>
                    <a:pt x="983" y="2301"/>
                  </a:lnTo>
                  <a:lnTo>
                    <a:pt x="942" y="2324"/>
                  </a:lnTo>
                  <a:lnTo>
                    <a:pt x="901" y="2348"/>
                  </a:lnTo>
                  <a:lnTo>
                    <a:pt x="861" y="2372"/>
                  </a:lnTo>
                  <a:lnTo>
                    <a:pt x="822" y="2397"/>
                  </a:lnTo>
                  <a:lnTo>
                    <a:pt x="785" y="2422"/>
                  </a:lnTo>
                  <a:lnTo>
                    <a:pt x="747" y="2448"/>
                  </a:lnTo>
                  <a:lnTo>
                    <a:pt x="711" y="2476"/>
                  </a:lnTo>
                  <a:lnTo>
                    <a:pt x="675" y="2503"/>
                  </a:lnTo>
                  <a:lnTo>
                    <a:pt x="639" y="2531"/>
                  </a:lnTo>
                  <a:lnTo>
                    <a:pt x="606" y="2560"/>
                  </a:lnTo>
                  <a:lnTo>
                    <a:pt x="571" y="2589"/>
                  </a:lnTo>
                  <a:lnTo>
                    <a:pt x="538" y="2619"/>
                  </a:lnTo>
                  <a:lnTo>
                    <a:pt x="506" y="2650"/>
                  </a:lnTo>
                  <a:lnTo>
                    <a:pt x="442" y="2713"/>
                  </a:lnTo>
                  <a:lnTo>
                    <a:pt x="382" y="2779"/>
                  </a:lnTo>
                  <a:lnTo>
                    <a:pt x="322" y="2849"/>
                  </a:lnTo>
                  <a:lnTo>
                    <a:pt x="265" y="2921"/>
                  </a:lnTo>
                  <a:lnTo>
                    <a:pt x="210" y="2996"/>
                  </a:lnTo>
                  <a:lnTo>
                    <a:pt x="156" y="3073"/>
                  </a:lnTo>
                  <a:lnTo>
                    <a:pt x="103" y="3154"/>
                  </a:lnTo>
                  <a:lnTo>
                    <a:pt x="52" y="3236"/>
                  </a:lnTo>
                  <a:lnTo>
                    <a:pt x="0" y="3323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spcBef>
                  <a:spcPct val="50000"/>
                </a:spcBef>
              </a:pPr>
              <a:endParaRPr lang="ko-KR" altLang="en-US" sz="1000" b="1" dirty="0" smtClean="0">
                <a:solidFill>
                  <a:srgbClr val="000000"/>
                </a:solidFill>
                <a:latin typeface="바탕체" pitchFamily="17" charset="-127"/>
                <a:ea typeface="바탕체" pitchFamily="17" charset="-127"/>
              </a:endParaRPr>
            </a:p>
          </p:txBody>
        </p:sp>
      </p:grpSp>
      <p:sp>
        <p:nvSpPr>
          <p:cNvPr id="1807474" name="Rectangle 114"/>
          <p:cNvSpPr>
            <a:spLocks noChangeArrowheads="1"/>
          </p:cNvSpPr>
          <p:nvPr/>
        </p:nvSpPr>
        <p:spPr bwMode="auto">
          <a:xfrm>
            <a:off x="5" y="1769775"/>
            <a:ext cx="10719288" cy="1688835"/>
          </a:xfrm>
          <a:prstGeom prst="rect">
            <a:avLst/>
          </a:prstGeom>
          <a:gradFill rotWithShape="1">
            <a:gsLst>
              <a:gs pos="0">
                <a:srgbClr val="00A8E4"/>
              </a:gs>
              <a:gs pos="100000">
                <a:srgbClr val="005078"/>
              </a:gs>
            </a:gsLst>
            <a:lin ang="5400000" scaled="1"/>
          </a:gradFill>
          <a:ln w="9525" algn="ctr">
            <a:noFill/>
            <a:miter lim="800000"/>
            <a:headEnd/>
            <a:tailEnd/>
          </a:ln>
          <a:effectLst/>
        </p:spPr>
        <p:txBody>
          <a:bodyPr wrap="none" lIns="98134" tIns="49072" rIns="98134" bIns="49072" anchor="ctr"/>
          <a:lstStyle/>
          <a:p>
            <a:pPr>
              <a:spcBef>
                <a:spcPct val="50000"/>
              </a:spcBef>
            </a:pPr>
            <a:endParaRPr lang="ko-KR" altLang="en-US" sz="1000" b="1" dirty="0" smtClean="0">
              <a:solidFill>
                <a:srgbClr val="000000"/>
              </a:solidFill>
              <a:latin typeface="바탕체" pitchFamily="17" charset="-127"/>
              <a:ea typeface="바탕체" pitchFamily="17" charset="-127"/>
            </a:endParaRPr>
          </a:p>
        </p:txBody>
      </p:sp>
      <p:pic>
        <p:nvPicPr>
          <p:cNvPr id="1807475" name="Picture 115" descr="영문간지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xmlns=""/>
              </a:ext>
            </a:extLst>
          </a:blip>
          <a:srcRect/>
          <a:stretch>
            <a:fillRect/>
          </a:stretch>
        </p:blipFill>
        <p:spPr bwMode="auto">
          <a:xfrm>
            <a:off x="336803" y="199503"/>
            <a:ext cx="3311524" cy="2225410"/>
          </a:xfrm>
          <a:prstGeom prst="rect">
            <a:avLst/>
          </a:prstGeom>
          <a:noFill/>
        </p:spPr>
      </p:pic>
      <p:sp>
        <p:nvSpPr>
          <p:cNvPr id="1807476" name="Rectangle 116" descr="좁은 수평선"/>
          <p:cNvSpPr>
            <a:spLocks noChangeArrowheads="1"/>
          </p:cNvSpPr>
          <p:nvPr/>
        </p:nvSpPr>
        <p:spPr bwMode="auto">
          <a:xfrm>
            <a:off x="0" y="-266568"/>
            <a:ext cx="10668000" cy="1181497"/>
          </a:xfrm>
          <a:prstGeom prst="rect">
            <a:avLst/>
          </a:prstGeom>
          <a:pattFill prst="narHorz">
            <a:fgClr>
              <a:schemeClr val="bg1">
                <a:alpha val="30000"/>
              </a:schemeClr>
            </a:fgClr>
            <a:bgClr>
              <a:schemeClr val="bg2">
                <a:alpha val="30000"/>
              </a:schemeClr>
            </a:bgClr>
          </a:pattFill>
          <a:ln w="9525">
            <a:noFill/>
            <a:miter lim="800000"/>
            <a:headEnd/>
            <a:tailEnd/>
          </a:ln>
          <a:effectLst/>
        </p:spPr>
        <p:txBody>
          <a:bodyPr wrap="none" lIns="98134" tIns="49072" rIns="98134" bIns="49072" anchor="ctr"/>
          <a:lstStyle/>
          <a:p>
            <a:pPr>
              <a:spcBef>
                <a:spcPct val="50000"/>
              </a:spcBef>
            </a:pPr>
            <a:endParaRPr lang="ko-KR" altLang="en-US" sz="1000" b="1" dirty="0" smtClean="0">
              <a:solidFill>
                <a:srgbClr val="000000"/>
              </a:solidFill>
              <a:latin typeface="바탕체" pitchFamily="17" charset="-127"/>
              <a:ea typeface="바탕체" pitchFamily="17" charset="-127"/>
            </a:endParaRPr>
          </a:p>
        </p:txBody>
      </p:sp>
      <p:sp>
        <p:nvSpPr>
          <p:cNvPr id="1807478" name="Rectangle 118" descr="어두운 상향 대각선"/>
          <p:cNvSpPr>
            <a:spLocks noChangeArrowheads="1"/>
          </p:cNvSpPr>
          <p:nvPr/>
        </p:nvSpPr>
        <p:spPr bwMode="auto">
          <a:xfrm>
            <a:off x="-18804" y="3670036"/>
            <a:ext cx="10700484" cy="491860"/>
          </a:xfrm>
          <a:prstGeom prst="rect">
            <a:avLst/>
          </a:prstGeom>
          <a:pattFill prst="dkUpDiag">
            <a:fgClr>
              <a:schemeClr val="bg1">
                <a:alpha val="30000"/>
              </a:schemeClr>
            </a:fgClr>
            <a:bgClr>
              <a:schemeClr val="bg2">
                <a:alpha val="30000"/>
              </a:schemeClr>
            </a:bgClr>
          </a:pattFill>
          <a:ln w="9525">
            <a:noFill/>
            <a:miter lim="800000"/>
            <a:headEnd/>
            <a:tailEnd/>
          </a:ln>
          <a:effectLst/>
        </p:spPr>
        <p:txBody>
          <a:bodyPr wrap="none" lIns="98134" tIns="49072" rIns="98134" bIns="49072" anchor="ctr"/>
          <a:lstStyle/>
          <a:p>
            <a:pPr>
              <a:spcBef>
                <a:spcPct val="50000"/>
              </a:spcBef>
            </a:pPr>
            <a:endParaRPr lang="ko-KR" altLang="en-US" sz="1000" b="1" dirty="0" smtClean="0">
              <a:solidFill>
                <a:srgbClr val="000000"/>
              </a:solidFill>
              <a:latin typeface="바탕체" pitchFamily="17" charset="-127"/>
              <a:ea typeface="바탕체" pitchFamily="17" charset="-127"/>
            </a:endParaRPr>
          </a:p>
        </p:txBody>
      </p:sp>
      <p:sp>
        <p:nvSpPr>
          <p:cNvPr id="1807479" name="Line 119"/>
          <p:cNvSpPr>
            <a:spLocks noChangeShapeType="1"/>
          </p:cNvSpPr>
          <p:nvPr/>
        </p:nvSpPr>
        <p:spPr bwMode="auto">
          <a:xfrm>
            <a:off x="39323" y="2567650"/>
            <a:ext cx="10668000" cy="0"/>
          </a:xfrm>
          <a:prstGeom prst="line">
            <a:avLst/>
          </a:prstGeom>
          <a:noFill/>
          <a:ln w="9525">
            <a:solidFill>
              <a:schemeClr val="tx1">
                <a:alpha val="30000"/>
              </a:schemeClr>
            </a:solidFill>
            <a:round/>
            <a:headEnd/>
            <a:tailEnd/>
          </a:ln>
          <a:effectLst/>
        </p:spPr>
        <p:txBody>
          <a:bodyPr lIns="98134" tIns="49072" rIns="98134" bIns="49072"/>
          <a:lstStyle/>
          <a:p>
            <a:pPr>
              <a:spcBef>
                <a:spcPct val="50000"/>
              </a:spcBef>
            </a:pPr>
            <a:endParaRPr lang="ko-KR" altLang="en-US" sz="1000" b="1" dirty="0" smtClean="0">
              <a:solidFill>
                <a:srgbClr val="000000"/>
              </a:solidFill>
              <a:latin typeface="바탕체" pitchFamily="17" charset="-127"/>
              <a:ea typeface="바탕체" pitchFamily="17" charset="-127"/>
            </a:endParaRPr>
          </a:p>
        </p:txBody>
      </p:sp>
      <p:sp>
        <p:nvSpPr>
          <p:cNvPr id="1807480" name="Line 120"/>
          <p:cNvSpPr>
            <a:spLocks noChangeShapeType="1"/>
          </p:cNvSpPr>
          <p:nvPr/>
        </p:nvSpPr>
        <p:spPr bwMode="auto">
          <a:xfrm>
            <a:off x="18806" y="2584847"/>
            <a:ext cx="10668000" cy="0"/>
          </a:xfrm>
          <a:prstGeom prst="line">
            <a:avLst/>
          </a:prstGeom>
          <a:noFill/>
          <a:ln w="9525">
            <a:solidFill>
              <a:srgbClr val="F8F8F8">
                <a:alpha val="60001"/>
              </a:srgbClr>
            </a:solidFill>
            <a:round/>
            <a:headEnd/>
            <a:tailEnd/>
          </a:ln>
          <a:effectLst/>
        </p:spPr>
        <p:txBody>
          <a:bodyPr lIns="98134" tIns="49072" rIns="98134" bIns="49072"/>
          <a:lstStyle/>
          <a:p>
            <a:pPr>
              <a:spcBef>
                <a:spcPct val="50000"/>
              </a:spcBef>
            </a:pPr>
            <a:endParaRPr lang="ko-KR" altLang="en-US" sz="1000" b="1" dirty="0" smtClean="0">
              <a:solidFill>
                <a:srgbClr val="000000"/>
              </a:solidFill>
              <a:latin typeface="바탕체" pitchFamily="17" charset="-127"/>
              <a:ea typeface="바탕체" pitchFamily="17" charset="-127"/>
            </a:endParaRPr>
          </a:p>
        </p:txBody>
      </p:sp>
      <p:grpSp>
        <p:nvGrpSpPr>
          <p:cNvPr id="4" name="Group 121"/>
          <p:cNvGrpSpPr>
            <a:grpSpLocks/>
          </p:cNvGrpSpPr>
          <p:nvPr/>
        </p:nvGrpSpPr>
        <p:grpSpPr bwMode="auto">
          <a:xfrm>
            <a:off x="0" y="3439584"/>
            <a:ext cx="10668000" cy="249370"/>
            <a:chOff x="0" y="3489"/>
            <a:chExt cx="5760" cy="145"/>
          </a:xfrm>
        </p:grpSpPr>
        <p:sp>
          <p:nvSpPr>
            <p:cNvPr id="1807482" name="Rectangle 122"/>
            <p:cNvSpPr>
              <a:spLocks noChangeArrowheads="1"/>
            </p:cNvSpPr>
            <p:nvPr/>
          </p:nvSpPr>
          <p:spPr bwMode="auto">
            <a:xfrm>
              <a:off x="0" y="3496"/>
              <a:ext cx="2880" cy="138"/>
            </a:xfrm>
            <a:prstGeom prst="rect">
              <a:avLst/>
            </a:prstGeom>
            <a:solidFill>
              <a:schemeClr val="tx1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spcBef>
                  <a:spcPct val="50000"/>
                </a:spcBef>
              </a:pPr>
              <a:endParaRPr lang="ko-KR" altLang="en-US" sz="1000" b="1" dirty="0" smtClean="0">
                <a:solidFill>
                  <a:srgbClr val="000000"/>
                </a:solidFill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7483" name="AutoShape 123"/>
            <p:cNvSpPr>
              <a:spLocks noChangeArrowheads="1"/>
            </p:cNvSpPr>
            <p:nvPr/>
          </p:nvSpPr>
          <p:spPr bwMode="auto">
            <a:xfrm flipH="1">
              <a:off x="0" y="3495"/>
              <a:ext cx="95" cy="137"/>
            </a:xfrm>
            <a:prstGeom prst="rtTriangle">
              <a:avLst/>
            </a:prstGeom>
            <a:solidFill>
              <a:srgbClr val="D2F1D1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spcBef>
                  <a:spcPct val="50000"/>
                </a:spcBef>
              </a:pPr>
              <a:endParaRPr lang="ko-KR" altLang="en-US" sz="1000" b="1" dirty="0" smtClean="0">
                <a:solidFill>
                  <a:srgbClr val="000000"/>
                </a:solidFill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7484" name="AutoShape 124"/>
            <p:cNvSpPr>
              <a:spLocks noChangeArrowheads="1"/>
            </p:cNvSpPr>
            <p:nvPr/>
          </p:nvSpPr>
          <p:spPr bwMode="auto">
            <a:xfrm flipH="1">
              <a:off x="95" y="3495"/>
              <a:ext cx="95" cy="137"/>
            </a:xfrm>
            <a:prstGeom prst="rtTriangle">
              <a:avLst/>
            </a:prstGeom>
            <a:solidFill>
              <a:srgbClr val="9FE19D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spcBef>
                  <a:spcPct val="50000"/>
                </a:spcBef>
              </a:pPr>
              <a:endParaRPr lang="ko-KR" altLang="en-US" sz="1000" b="1" dirty="0" smtClean="0">
                <a:solidFill>
                  <a:srgbClr val="000000"/>
                </a:solidFill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7485" name="AutoShape 125"/>
            <p:cNvSpPr>
              <a:spLocks noChangeArrowheads="1"/>
            </p:cNvSpPr>
            <p:nvPr/>
          </p:nvSpPr>
          <p:spPr bwMode="auto">
            <a:xfrm flipH="1">
              <a:off x="189" y="3495"/>
              <a:ext cx="95" cy="137"/>
            </a:xfrm>
            <a:prstGeom prst="rtTriangle">
              <a:avLst/>
            </a:prstGeom>
            <a:solidFill>
              <a:srgbClr val="AED0B5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spcBef>
                  <a:spcPct val="50000"/>
                </a:spcBef>
              </a:pPr>
              <a:endParaRPr lang="ko-KR" altLang="en-US" sz="1000" b="1" dirty="0" smtClean="0">
                <a:solidFill>
                  <a:srgbClr val="000000"/>
                </a:solidFill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7486" name="AutoShape 126"/>
            <p:cNvSpPr>
              <a:spLocks noChangeArrowheads="1"/>
            </p:cNvSpPr>
            <p:nvPr/>
          </p:nvSpPr>
          <p:spPr bwMode="auto">
            <a:xfrm flipH="1">
              <a:off x="285" y="3495"/>
              <a:ext cx="95" cy="137"/>
            </a:xfrm>
            <a:prstGeom prst="rtTriangle">
              <a:avLst/>
            </a:prstGeom>
            <a:solidFill>
              <a:srgbClr val="92C09C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spcBef>
                  <a:spcPct val="50000"/>
                </a:spcBef>
              </a:pPr>
              <a:endParaRPr lang="ko-KR" altLang="en-US" sz="1000" b="1" dirty="0" smtClean="0">
                <a:solidFill>
                  <a:srgbClr val="000000"/>
                </a:solidFill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7487" name="AutoShape 127"/>
            <p:cNvSpPr>
              <a:spLocks noChangeArrowheads="1"/>
            </p:cNvSpPr>
            <p:nvPr/>
          </p:nvSpPr>
          <p:spPr bwMode="auto">
            <a:xfrm flipH="1">
              <a:off x="381" y="3495"/>
              <a:ext cx="95" cy="137"/>
            </a:xfrm>
            <a:prstGeom prst="rtTriangle">
              <a:avLst/>
            </a:prstGeom>
            <a:solidFill>
              <a:srgbClr val="64A672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spcBef>
                  <a:spcPct val="50000"/>
                </a:spcBef>
              </a:pPr>
              <a:endParaRPr lang="ko-KR" altLang="en-US" sz="1000" b="1" dirty="0" smtClean="0">
                <a:solidFill>
                  <a:srgbClr val="000000"/>
                </a:solidFill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7488" name="AutoShape 128"/>
            <p:cNvSpPr>
              <a:spLocks noChangeArrowheads="1"/>
            </p:cNvSpPr>
            <p:nvPr/>
          </p:nvSpPr>
          <p:spPr bwMode="auto">
            <a:xfrm flipH="1">
              <a:off x="477" y="3495"/>
              <a:ext cx="95" cy="137"/>
            </a:xfrm>
            <a:prstGeom prst="rtTriangle">
              <a:avLst/>
            </a:prstGeom>
            <a:solidFill>
              <a:srgbClr val="53916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spcBef>
                  <a:spcPct val="50000"/>
                </a:spcBef>
              </a:pPr>
              <a:endParaRPr lang="ko-KR" altLang="en-US" sz="1000" b="1" dirty="0" smtClean="0">
                <a:solidFill>
                  <a:srgbClr val="000000"/>
                </a:solidFill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7489" name="AutoShape 129"/>
            <p:cNvSpPr>
              <a:spLocks noChangeArrowheads="1"/>
            </p:cNvSpPr>
            <p:nvPr/>
          </p:nvSpPr>
          <p:spPr bwMode="auto">
            <a:xfrm flipH="1">
              <a:off x="574" y="3495"/>
              <a:ext cx="94" cy="137"/>
            </a:xfrm>
            <a:prstGeom prst="rtTriangle">
              <a:avLst/>
            </a:prstGeom>
            <a:solidFill>
              <a:srgbClr val="3D6B47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spcBef>
                  <a:spcPct val="50000"/>
                </a:spcBef>
              </a:pPr>
              <a:endParaRPr lang="ko-KR" altLang="en-US" sz="1000" b="1" dirty="0" smtClean="0">
                <a:solidFill>
                  <a:srgbClr val="000000"/>
                </a:solidFill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7490" name="AutoShape 130"/>
            <p:cNvSpPr>
              <a:spLocks noChangeArrowheads="1"/>
            </p:cNvSpPr>
            <p:nvPr/>
          </p:nvSpPr>
          <p:spPr bwMode="auto">
            <a:xfrm flipH="1">
              <a:off x="670" y="3495"/>
              <a:ext cx="95" cy="137"/>
            </a:xfrm>
            <a:prstGeom prst="rtTriangle">
              <a:avLst/>
            </a:prstGeom>
            <a:solidFill>
              <a:srgbClr val="0F3C3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spcBef>
                  <a:spcPct val="50000"/>
                </a:spcBef>
              </a:pPr>
              <a:endParaRPr lang="ko-KR" altLang="en-US" sz="1000" b="1" dirty="0" smtClean="0">
                <a:solidFill>
                  <a:srgbClr val="000000"/>
                </a:solidFill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7491" name="AutoShape 131"/>
            <p:cNvSpPr>
              <a:spLocks noChangeArrowheads="1"/>
            </p:cNvSpPr>
            <p:nvPr/>
          </p:nvSpPr>
          <p:spPr bwMode="auto">
            <a:xfrm flipH="1">
              <a:off x="766" y="3495"/>
              <a:ext cx="95" cy="137"/>
            </a:xfrm>
            <a:prstGeom prst="rtTriangle">
              <a:avLst/>
            </a:prstGeom>
            <a:solidFill>
              <a:srgbClr val="134B4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spcBef>
                  <a:spcPct val="50000"/>
                </a:spcBef>
              </a:pPr>
              <a:endParaRPr lang="ko-KR" altLang="en-US" sz="1000" b="1" dirty="0" smtClean="0">
                <a:solidFill>
                  <a:srgbClr val="000000"/>
                </a:solidFill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7492" name="AutoShape 132"/>
            <p:cNvSpPr>
              <a:spLocks noChangeArrowheads="1"/>
            </p:cNvSpPr>
            <p:nvPr/>
          </p:nvSpPr>
          <p:spPr bwMode="auto">
            <a:xfrm flipH="1">
              <a:off x="862" y="3495"/>
              <a:ext cx="95" cy="137"/>
            </a:xfrm>
            <a:prstGeom prst="rtTriangle">
              <a:avLst/>
            </a:prstGeom>
            <a:solidFill>
              <a:srgbClr val="1D7279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spcBef>
                  <a:spcPct val="50000"/>
                </a:spcBef>
              </a:pPr>
              <a:endParaRPr lang="ko-KR" altLang="en-US" sz="1000" b="1" dirty="0" smtClean="0">
                <a:solidFill>
                  <a:srgbClr val="000000"/>
                </a:solidFill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7493" name="AutoShape 133"/>
            <p:cNvSpPr>
              <a:spLocks noChangeArrowheads="1"/>
            </p:cNvSpPr>
            <p:nvPr/>
          </p:nvSpPr>
          <p:spPr bwMode="auto">
            <a:xfrm flipH="1">
              <a:off x="958" y="3495"/>
              <a:ext cx="95" cy="137"/>
            </a:xfrm>
            <a:prstGeom prst="rtTriangle">
              <a:avLst/>
            </a:prstGeom>
            <a:solidFill>
              <a:srgbClr val="2AA3AC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spcBef>
                  <a:spcPct val="50000"/>
                </a:spcBef>
              </a:pPr>
              <a:endParaRPr lang="ko-KR" altLang="en-US" sz="1000" b="1" dirty="0" smtClean="0">
                <a:solidFill>
                  <a:srgbClr val="000000"/>
                </a:solidFill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7494" name="AutoShape 134"/>
            <p:cNvSpPr>
              <a:spLocks noChangeArrowheads="1"/>
            </p:cNvSpPr>
            <p:nvPr/>
          </p:nvSpPr>
          <p:spPr bwMode="auto">
            <a:xfrm flipH="1">
              <a:off x="1055" y="3495"/>
              <a:ext cx="94" cy="137"/>
            </a:xfrm>
            <a:prstGeom prst="rtTriangle">
              <a:avLst/>
            </a:prstGeom>
            <a:solidFill>
              <a:srgbClr val="41C7D1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spcBef>
                  <a:spcPct val="50000"/>
                </a:spcBef>
              </a:pPr>
              <a:endParaRPr lang="ko-KR" altLang="en-US" sz="1000" b="1" dirty="0" smtClean="0">
                <a:solidFill>
                  <a:srgbClr val="000000"/>
                </a:solidFill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7495" name="AutoShape 135"/>
            <p:cNvSpPr>
              <a:spLocks noChangeArrowheads="1"/>
            </p:cNvSpPr>
            <p:nvPr/>
          </p:nvSpPr>
          <p:spPr bwMode="auto">
            <a:xfrm flipH="1">
              <a:off x="1151" y="3495"/>
              <a:ext cx="95" cy="137"/>
            </a:xfrm>
            <a:prstGeom prst="rtTriangle">
              <a:avLst/>
            </a:prstGeom>
            <a:solidFill>
              <a:srgbClr val="68D2DA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spcBef>
                  <a:spcPct val="50000"/>
                </a:spcBef>
              </a:pPr>
              <a:endParaRPr lang="ko-KR" altLang="en-US" sz="1000" b="1" dirty="0" smtClean="0">
                <a:solidFill>
                  <a:srgbClr val="000000"/>
                </a:solidFill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7496" name="AutoShape 136"/>
            <p:cNvSpPr>
              <a:spLocks noChangeArrowheads="1"/>
            </p:cNvSpPr>
            <p:nvPr/>
          </p:nvSpPr>
          <p:spPr bwMode="auto">
            <a:xfrm flipH="1">
              <a:off x="1246" y="3495"/>
              <a:ext cx="94" cy="137"/>
            </a:xfrm>
            <a:prstGeom prst="rtTriangle">
              <a:avLst/>
            </a:prstGeom>
            <a:solidFill>
              <a:srgbClr val="43FFF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spcBef>
                  <a:spcPct val="50000"/>
                </a:spcBef>
              </a:pPr>
              <a:endParaRPr lang="ko-KR" altLang="en-US" sz="1000" b="1" dirty="0" smtClean="0">
                <a:solidFill>
                  <a:srgbClr val="000000"/>
                </a:solidFill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7497" name="AutoShape 137"/>
            <p:cNvSpPr>
              <a:spLocks noChangeArrowheads="1"/>
            </p:cNvSpPr>
            <p:nvPr/>
          </p:nvSpPr>
          <p:spPr bwMode="auto">
            <a:xfrm flipH="1">
              <a:off x="1340" y="3495"/>
              <a:ext cx="95" cy="137"/>
            </a:xfrm>
            <a:prstGeom prst="rtTriangle">
              <a:avLst/>
            </a:prstGeom>
            <a:solidFill>
              <a:srgbClr val="A1FFF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spcBef>
                  <a:spcPct val="50000"/>
                </a:spcBef>
              </a:pPr>
              <a:endParaRPr lang="ko-KR" altLang="en-US" sz="1000" b="1" dirty="0" smtClean="0">
                <a:solidFill>
                  <a:srgbClr val="000000"/>
                </a:solidFill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7498" name="AutoShape 138"/>
            <p:cNvSpPr>
              <a:spLocks noChangeArrowheads="1"/>
            </p:cNvSpPr>
            <p:nvPr/>
          </p:nvSpPr>
          <p:spPr bwMode="auto">
            <a:xfrm flipH="1">
              <a:off x="1434" y="3495"/>
              <a:ext cx="95" cy="137"/>
            </a:xfrm>
            <a:prstGeom prst="rtTriangle">
              <a:avLst/>
            </a:prstGeom>
            <a:solidFill>
              <a:srgbClr val="CCFFF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spcBef>
                  <a:spcPct val="50000"/>
                </a:spcBef>
              </a:pPr>
              <a:endParaRPr lang="ko-KR" altLang="en-US" sz="1000" b="1" dirty="0" smtClean="0">
                <a:solidFill>
                  <a:srgbClr val="000000"/>
                </a:solidFill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7499" name="AutoShape 139"/>
            <p:cNvSpPr>
              <a:spLocks noChangeArrowheads="1"/>
            </p:cNvSpPr>
            <p:nvPr/>
          </p:nvSpPr>
          <p:spPr bwMode="auto">
            <a:xfrm flipH="1">
              <a:off x="1530" y="3495"/>
              <a:ext cx="95" cy="137"/>
            </a:xfrm>
            <a:prstGeom prst="rtTriangle">
              <a:avLst/>
            </a:prstGeom>
            <a:solidFill>
              <a:srgbClr val="FFD5D5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spcBef>
                  <a:spcPct val="50000"/>
                </a:spcBef>
              </a:pPr>
              <a:endParaRPr lang="ko-KR" altLang="en-US" sz="1000" b="1" dirty="0" smtClean="0">
                <a:solidFill>
                  <a:srgbClr val="000000"/>
                </a:solidFill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7500" name="AutoShape 140"/>
            <p:cNvSpPr>
              <a:spLocks noChangeArrowheads="1"/>
            </p:cNvSpPr>
            <p:nvPr/>
          </p:nvSpPr>
          <p:spPr bwMode="auto">
            <a:xfrm flipH="1">
              <a:off x="1626" y="3495"/>
              <a:ext cx="96" cy="137"/>
            </a:xfrm>
            <a:prstGeom prst="rtTriangle">
              <a:avLst/>
            </a:prstGeom>
            <a:solidFill>
              <a:srgbClr val="FFA5A5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spcBef>
                  <a:spcPct val="50000"/>
                </a:spcBef>
              </a:pPr>
              <a:endParaRPr lang="ko-KR" altLang="en-US" sz="1000" b="1" dirty="0" smtClean="0">
                <a:solidFill>
                  <a:srgbClr val="000000"/>
                </a:solidFill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7501" name="AutoShape 141"/>
            <p:cNvSpPr>
              <a:spLocks noChangeArrowheads="1"/>
            </p:cNvSpPr>
            <p:nvPr/>
          </p:nvSpPr>
          <p:spPr bwMode="auto">
            <a:xfrm flipH="1">
              <a:off x="1723" y="3495"/>
              <a:ext cx="94" cy="137"/>
            </a:xfrm>
            <a:prstGeom prst="rtTriangle">
              <a:avLst/>
            </a:prstGeom>
            <a:solidFill>
              <a:srgbClr val="FF8787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spcBef>
                  <a:spcPct val="50000"/>
                </a:spcBef>
              </a:pPr>
              <a:endParaRPr lang="ko-KR" altLang="en-US" sz="1000" b="1" dirty="0" smtClean="0">
                <a:solidFill>
                  <a:srgbClr val="000000"/>
                </a:solidFill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7502" name="AutoShape 142"/>
            <p:cNvSpPr>
              <a:spLocks noChangeArrowheads="1"/>
            </p:cNvSpPr>
            <p:nvPr/>
          </p:nvSpPr>
          <p:spPr bwMode="auto">
            <a:xfrm flipH="1">
              <a:off x="1819" y="3495"/>
              <a:ext cx="95" cy="137"/>
            </a:xfrm>
            <a:prstGeom prst="rtTriangle">
              <a:avLst/>
            </a:prstGeom>
            <a:solidFill>
              <a:srgbClr val="FF4B4B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spcBef>
                  <a:spcPct val="50000"/>
                </a:spcBef>
              </a:pPr>
              <a:endParaRPr lang="ko-KR" altLang="en-US" sz="1000" b="1" dirty="0" smtClean="0">
                <a:solidFill>
                  <a:srgbClr val="000000"/>
                </a:solidFill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7503" name="AutoShape 143"/>
            <p:cNvSpPr>
              <a:spLocks noChangeArrowheads="1"/>
            </p:cNvSpPr>
            <p:nvPr/>
          </p:nvSpPr>
          <p:spPr bwMode="auto">
            <a:xfrm flipH="1">
              <a:off x="1915" y="3495"/>
              <a:ext cx="95" cy="137"/>
            </a:xfrm>
            <a:prstGeom prst="rtTriangle">
              <a:avLst/>
            </a:prstGeom>
            <a:solidFill>
              <a:srgbClr val="FF0B0B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spcBef>
                  <a:spcPct val="50000"/>
                </a:spcBef>
              </a:pPr>
              <a:endParaRPr lang="ko-KR" altLang="en-US" sz="1000" b="1" dirty="0" smtClean="0">
                <a:solidFill>
                  <a:srgbClr val="000000"/>
                </a:solidFill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7504" name="AutoShape 144"/>
            <p:cNvSpPr>
              <a:spLocks noChangeArrowheads="1"/>
            </p:cNvSpPr>
            <p:nvPr/>
          </p:nvSpPr>
          <p:spPr bwMode="auto">
            <a:xfrm flipH="1">
              <a:off x="2011" y="3495"/>
              <a:ext cx="95" cy="137"/>
            </a:xfrm>
            <a:prstGeom prst="rtTriangle">
              <a:avLst/>
            </a:prstGeom>
            <a:solidFill>
              <a:srgbClr val="D6000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spcBef>
                  <a:spcPct val="50000"/>
                </a:spcBef>
              </a:pPr>
              <a:endParaRPr lang="ko-KR" altLang="en-US" sz="1000" b="1" dirty="0" smtClean="0">
                <a:solidFill>
                  <a:srgbClr val="000000"/>
                </a:solidFill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7505" name="AutoShape 145"/>
            <p:cNvSpPr>
              <a:spLocks noChangeArrowheads="1"/>
            </p:cNvSpPr>
            <p:nvPr/>
          </p:nvSpPr>
          <p:spPr bwMode="auto">
            <a:xfrm flipH="1">
              <a:off x="2107" y="3495"/>
              <a:ext cx="96" cy="137"/>
            </a:xfrm>
            <a:prstGeom prst="rtTriangle">
              <a:avLst/>
            </a:prstGeom>
            <a:solidFill>
              <a:srgbClr val="A2000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spcBef>
                  <a:spcPct val="50000"/>
                </a:spcBef>
              </a:pPr>
              <a:endParaRPr lang="ko-KR" altLang="en-US" sz="1000" b="1" dirty="0" smtClean="0">
                <a:solidFill>
                  <a:srgbClr val="000000"/>
                </a:solidFill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7506" name="AutoShape 146"/>
            <p:cNvSpPr>
              <a:spLocks noChangeArrowheads="1"/>
            </p:cNvSpPr>
            <p:nvPr/>
          </p:nvSpPr>
          <p:spPr bwMode="auto">
            <a:xfrm flipH="1">
              <a:off x="2204" y="3495"/>
              <a:ext cx="94" cy="137"/>
            </a:xfrm>
            <a:prstGeom prst="rtTriangle">
              <a:avLst/>
            </a:prstGeom>
            <a:solidFill>
              <a:srgbClr val="70000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spcBef>
                  <a:spcPct val="50000"/>
                </a:spcBef>
              </a:pPr>
              <a:endParaRPr lang="ko-KR" altLang="en-US" sz="1000" b="1" dirty="0" smtClean="0">
                <a:solidFill>
                  <a:srgbClr val="000000"/>
                </a:solidFill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7507" name="AutoShape 147"/>
            <p:cNvSpPr>
              <a:spLocks noChangeArrowheads="1"/>
            </p:cNvSpPr>
            <p:nvPr/>
          </p:nvSpPr>
          <p:spPr bwMode="auto">
            <a:xfrm flipH="1">
              <a:off x="2300" y="3495"/>
              <a:ext cx="95" cy="137"/>
            </a:xfrm>
            <a:prstGeom prst="rtTriangle">
              <a:avLst/>
            </a:prstGeom>
            <a:solidFill>
              <a:srgbClr val="5E000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spcBef>
                  <a:spcPct val="50000"/>
                </a:spcBef>
              </a:pPr>
              <a:endParaRPr lang="ko-KR" altLang="en-US" sz="1000" b="1" dirty="0" smtClean="0">
                <a:solidFill>
                  <a:srgbClr val="000000"/>
                </a:solidFill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7508" name="AutoShape 148"/>
            <p:cNvSpPr>
              <a:spLocks noChangeArrowheads="1"/>
            </p:cNvSpPr>
            <p:nvPr/>
          </p:nvSpPr>
          <p:spPr bwMode="auto">
            <a:xfrm flipH="1">
              <a:off x="2396" y="3495"/>
              <a:ext cx="95" cy="137"/>
            </a:xfrm>
            <a:prstGeom prst="rtTriangle">
              <a:avLst/>
            </a:prstGeom>
            <a:solidFill>
              <a:srgbClr val="5D3B8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spcBef>
                  <a:spcPct val="50000"/>
                </a:spcBef>
              </a:pPr>
              <a:endParaRPr lang="ko-KR" altLang="en-US" sz="1000" b="1" dirty="0" smtClean="0">
                <a:solidFill>
                  <a:srgbClr val="000000"/>
                </a:solidFill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7509" name="AutoShape 149"/>
            <p:cNvSpPr>
              <a:spLocks noChangeArrowheads="1"/>
            </p:cNvSpPr>
            <p:nvPr/>
          </p:nvSpPr>
          <p:spPr bwMode="auto">
            <a:xfrm flipH="1">
              <a:off x="2497" y="3496"/>
              <a:ext cx="95" cy="138"/>
            </a:xfrm>
            <a:prstGeom prst="rtTriangle">
              <a:avLst/>
            </a:prstGeom>
            <a:solidFill>
              <a:srgbClr val="7248B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spcBef>
                  <a:spcPct val="50000"/>
                </a:spcBef>
              </a:pPr>
              <a:endParaRPr lang="ko-KR" altLang="en-US" sz="1000" b="1" dirty="0" smtClean="0">
                <a:solidFill>
                  <a:srgbClr val="000000"/>
                </a:solidFill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7510" name="AutoShape 150"/>
            <p:cNvSpPr>
              <a:spLocks noChangeArrowheads="1"/>
            </p:cNvSpPr>
            <p:nvPr/>
          </p:nvSpPr>
          <p:spPr bwMode="auto">
            <a:xfrm flipH="1">
              <a:off x="2593" y="3496"/>
              <a:ext cx="95" cy="138"/>
            </a:xfrm>
            <a:prstGeom prst="rtTriangle">
              <a:avLst/>
            </a:prstGeom>
            <a:solidFill>
              <a:srgbClr val="8B67C1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spcBef>
                  <a:spcPct val="50000"/>
                </a:spcBef>
              </a:pPr>
              <a:endParaRPr lang="ko-KR" altLang="en-US" sz="1000" b="1" dirty="0" smtClean="0">
                <a:solidFill>
                  <a:srgbClr val="000000"/>
                </a:solidFill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7511" name="AutoShape 151"/>
            <p:cNvSpPr>
              <a:spLocks noChangeArrowheads="1"/>
            </p:cNvSpPr>
            <p:nvPr/>
          </p:nvSpPr>
          <p:spPr bwMode="auto">
            <a:xfrm flipH="1">
              <a:off x="2689" y="3496"/>
              <a:ext cx="95" cy="138"/>
            </a:xfrm>
            <a:prstGeom prst="rtTriangle">
              <a:avLst/>
            </a:prstGeom>
            <a:solidFill>
              <a:srgbClr val="BCA7DB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spcBef>
                  <a:spcPct val="50000"/>
                </a:spcBef>
              </a:pPr>
              <a:endParaRPr lang="ko-KR" altLang="en-US" sz="1000" b="1" dirty="0" smtClean="0">
                <a:solidFill>
                  <a:srgbClr val="000000"/>
                </a:solidFill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7512" name="AutoShape 152"/>
            <p:cNvSpPr>
              <a:spLocks noChangeArrowheads="1"/>
            </p:cNvSpPr>
            <p:nvPr/>
          </p:nvSpPr>
          <p:spPr bwMode="auto">
            <a:xfrm flipH="1">
              <a:off x="2785" y="3496"/>
              <a:ext cx="95" cy="138"/>
            </a:xfrm>
            <a:prstGeom prst="rtTriangle">
              <a:avLst/>
            </a:prstGeom>
            <a:solidFill>
              <a:srgbClr val="CAB9E3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spcBef>
                  <a:spcPct val="50000"/>
                </a:spcBef>
              </a:pPr>
              <a:endParaRPr lang="ko-KR" altLang="en-US" sz="1000" b="1" dirty="0" smtClean="0">
                <a:solidFill>
                  <a:srgbClr val="000000"/>
                </a:solidFill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7513" name="Rectangle 153"/>
            <p:cNvSpPr>
              <a:spLocks noChangeArrowheads="1"/>
            </p:cNvSpPr>
            <p:nvPr/>
          </p:nvSpPr>
          <p:spPr bwMode="auto">
            <a:xfrm>
              <a:off x="2880" y="3491"/>
              <a:ext cx="2880" cy="137"/>
            </a:xfrm>
            <a:prstGeom prst="rect">
              <a:avLst/>
            </a:prstGeom>
            <a:solidFill>
              <a:schemeClr val="tx1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spcBef>
                  <a:spcPct val="50000"/>
                </a:spcBef>
              </a:pPr>
              <a:endParaRPr lang="ko-KR" altLang="en-US" sz="1000" b="1" dirty="0" smtClean="0">
                <a:solidFill>
                  <a:srgbClr val="000000"/>
                </a:solidFill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7514" name="AutoShape 154"/>
            <p:cNvSpPr>
              <a:spLocks noChangeArrowheads="1"/>
            </p:cNvSpPr>
            <p:nvPr/>
          </p:nvSpPr>
          <p:spPr bwMode="auto">
            <a:xfrm flipH="1">
              <a:off x="2880" y="3489"/>
              <a:ext cx="95" cy="138"/>
            </a:xfrm>
            <a:prstGeom prst="rtTriangle">
              <a:avLst/>
            </a:prstGeom>
            <a:solidFill>
              <a:srgbClr val="D2F1D1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spcBef>
                  <a:spcPct val="50000"/>
                </a:spcBef>
              </a:pPr>
              <a:endParaRPr lang="ko-KR" altLang="en-US" sz="1000" b="1" dirty="0" smtClean="0">
                <a:solidFill>
                  <a:srgbClr val="000000"/>
                </a:solidFill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7515" name="AutoShape 155"/>
            <p:cNvSpPr>
              <a:spLocks noChangeArrowheads="1"/>
            </p:cNvSpPr>
            <p:nvPr/>
          </p:nvSpPr>
          <p:spPr bwMode="auto">
            <a:xfrm flipH="1">
              <a:off x="2975" y="3489"/>
              <a:ext cx="95" cy="138"/>
            </a:xfrm>
            <a:prstGeom prst="rtTriangle">
              <a:avLst/>
            </a:prstGeom>
            <a:solidFill>
              <a:srgbClr val="9FE19D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spcBef>
                  <a:spcPct val="50000"/>
                </a:spcBef>
              </a:pPr>
              <a:endParaRPr lang="ko-KR" altLang="en-US" sz="1000" b="1" dirty="0" smtClean="0">
                <a:solidFill>
                  <a:srgbClr val="000000"/>
                </a:solidFill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7516" name="AutoShape 156"/>
            <p:cNvSpPr>
              <a:spLocks noChangeArrowheads="1"/>
            </p:cNvSpPr>
            <p:nvPr/>
          </p:nvSpPr>
          <p:spPr bwMode="auto">
            <a:xfrm flipH="1">
              <a:off x="3069" y="3489"/>
              <a:ext cx="95" cy="138"/>
            </a:xfrm>
            <a:prstGeom prst="rtTriangle">
              <a:avLst/>
            </a:prstGeom>
            <a:solidFill>
              <a:srgbClr val="AED0B5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spcBef>
                  <a:spcPct val="50000"/>
                </a:spcBef>
              </a:pPr>
              <a:endParaRPr lang="ko-KR" altLang="en-US" sz="1000" b="1" dirty="0" smtClean="0">
                <a:solidFill>
                  <a:srgbClr val="000000"/>
                </a:solidFill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7517" name="AutoShape 157"/>
            <p:cNvSpPr>
              <a:spLocks noChangeArrowheads="1"/>
            </p:cNvSpPr>
            <p:nvPr/>
          </p:nvSpPr>
          <p:spPr bwMode="auto">
            <a:xfrm flipH="1">
              <a:off x="3165" y="3489"/>
              <a:ext cx="95" cy="138"/>
            </a:xfrm>
            <a:prstGeom prst="rtTriangle">
              <a:avLst/>
            </a:prstGeom>
            <a:solidFill>
              <a:srgbClr val="92C09C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spcBef>
                  <a:spcPct val="50000"/>
                </a:spcBef>
              </a:pPr>
              <a:endParaRPr lang="ko-KR" altLang="en-US" sz="1000" b="1" dirty="0" smtClean="0">
                <a:solidFill>
                  <a:srgbClr val="000000"/>
                </a:solidFill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7518" name="AutoShape 158"/>
            <p:cNvSpPr>
              <a:spLocks noChangeArrowheads="1"/>
            </p:cNvSpPr>
            <p:nvPr/>
          </p:nvSpPr>
          <p:spPr bwMode="auto">
            <a:xfrm flipH="1">
              <a:off x="3261" y="3489"/>
              <a:ext cx="95" cy="138"/>
            </a:xfrm>
            <a:prstGeom prst="rtTriangle">
              <a:avLst/>
            </a:prstGeom>
            <a:solidFill>
              <a:srgbClr val="64A672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spcBef>
                  <a:spcPct val="50000"/>
                </a:spcBef>
              </a:pPr>
              <a:endParaRPr lang="ko-KR" altLang="en-US" sz="1000" b="1" dirty="0" smtClean="0">
                <a:solidFill>
                  <a:srgbClr val="000000"/>
                </a:solidFill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7519" name="AutoShape 159"/>
            <p:cNvSpPr>
              <a:spLocks noChangeArrowheads="1"/>
            </p:cNvSpPr>
            <p:nvPr/>
          </p:nvSpPr>
          <p:spPr bwMode="auto">
            <a:xfrm flipH="1">
              <a:off x="3357" y="3489"/>
              <a:ext cx="95" cy="138"/>
            </a:xfrm>
            <a:prstGeom prst="rtTriangle">
              <a:avLst/>
            </a:prstGeom>
            <a:solidFill>
              <a:srgbClr val="53916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spcBef>
                  <a:spcPct val="50000"/>
                </a:spcBef>
              </a:pPr>
              <a:endParaRPr lang="ko-KR" altLang="en-US" sz="1000" b="1" dirty="0" smtClean="0">
                <a:solidFill>
                  <a:srgbClr val="000000"/>
                </a:solidFill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7520" name="AutoShape 160"/>
            <p:cNvSpPr>
              <a:spLocks noChangeArrowheads="1"/>
            </p:cNvSpPr>
            <p:nvPr/>
          </p:nvSpPr>
          <p:spPr bwMode="auto">
            <a:xfrm flipH="1">
              <a:off x="3454" y="3489"/>
              <a:ext cx="94" cy="138"/>
            </a:xfrm>
            <a:prstGeom prst="rtTriangle">
              <a:avLst/>
            </a:prstGeom>
            <a:solidFill>
              <a:srgbClr val="3D6B47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spcBef>
                  <a:spcPct val="50000"/>
                </a:spcBef>
              </a:pPr>
              <a:endParaRPr lang="ko-KR" altLang="en-US" sz="1000" b="1" dirty="0" smtClean="0">
                <a:solidFill>
                  <a:srgbClr val="000000"/>
                </a:solidFill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7521" name="AutoShape 161"/>
            <p:cNvSpPr>
              <a:spLocks noChangeArrowheads="1"/>
            </p:cNvSpPr>
            <p:nvPr/>
          </p:nvSpPr>
          <p:spPr bwMode="auto">
            <a:xfrm flipH="1">
              <a:off x="3550" y="3489"/>
              <a:ext cx="95" cy="138"/>
            </a:xfrm>
            <a:prstGeom prst="rtTriangle">
              <a:avLst/>
            </a:prstGeom>
            <a:solidFill>
              <a:srgbClr val="0F3C3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spcBef>
                  <a:spcPct val="50000"/>
                </a:spcBef>
              </a:pPr>
              <a:endParaRPr lang="ko-KR" altLang="en-US" sz="1000" b="1" dirty="0" smtClean="0">
                <a:solidFill>
                  <a:srgbClr val="000000"/>
                </a:solidFill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7522" name="AutoShape 162"/>
            <p:cNvSpPr>
              <a:spLocks noChangeArrowheads="1"/>
            </p:cNvSpPr>
            <p:nvPr/>
          </p:nvSpPr>
          <p:spPr bwMode="auto">
            <a:xfrm flipH="1">
              <a:off x="3646" y="3489"/>
              <a:ext cx="95" cy="138"/>
            </a:xfrm>
            <a:prstGeom prst="rtTriangle">
              <a:avLst/>
            </a:prstGeom>
            <a:solidFill>
              <a:srgbClr val="134B4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spcBef>
                  <a:spcPct val="50000"/>
                </a:spcBef>
              </a:pPr>
              <a:endParaRPr lang="ko-KR" altLang="en-US" sz="1000" b="1" dirty="0" smtClean="0">
                <a:solidFill>
                  <a:srgbClr val="000000"/>
                </a:solidFill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7523" name="AutoShape 163"/>
            <p:cNvSpPr>
              <a:spLocks noChangeArrowheads="1"/>
            </p:cNvSpPr>
            <p:nvPr/>
          </p:nvSpPr>
          <p:spPr bwMode="auto">
            <a:xfrm flipH="1">
              <a:off x="3742" y="3489"/>
              <a:ext cx="95" cy="138"/>
            </a:xfrm>
            <a:prstGeom prst="rtTriangle">
              <a:avLst/>
            </a:prstGeom>
            <a:solidFill>
              <a:srgbClr val="1D7279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spcBef>
                  <a:spcPct val="50000"/>
                </a:spcBef>
              </a:pPr>
              <a:endParaRPr lang="ko-KR" altLang="en-US" sz="1000" b="1" dirty="0" smtClean="0">
                <a:solidFill>
                  <a:srgbClr val="000000"/>
                </a:solidFill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7524" name="AutoShape 164"/>
            <p:cNvSpPr>
              <a:spLocks noChangeArrowheads="1"/>
            </p:cNvSpPr>
            <p:nvPr/>
          </p:nvSpPr>
          <p:spPr bwMode="auto">
            <a:xfrm flipH="1">
              <a:off x="3838" y="3489"/>
              <a:ext cx="95" cy="138"/>
            </a:xfrm>
            <a:prstGeom prst="rtTriangle">
              <a:avLst/>
            </a:prstGeom>
            <a:solidFill>
              <a:srgbClr val="2AA3AC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spcBef>
                  <a:spcPct val="50000"/>
                </a:spcBef>
              </a:pPr>
              <a:endParaRPr lang="ko-KR" altLang="en-US" sz="1000" b="1" dirty="0" smtClean="0">
                <a:solidFill>
                  <a:srgbClr val="000000"/>
                </a:solidFill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7525" name="AutoShape 165"/>
            <p:cNvSpPr>
              <a:spLocks noChangeArrowheads="1"/>
            </p:cNvSpPr>
            <p:nvPr/>
          </p:nvSpPr>
          <p:spPr bwMode="auto">
            <a:xfrm flipH="1">
              <a:off x="3935" y="3489"/>
              <a:ext cx="94" cy="138"/>
            </a:xfrm>
            <a:prstGeom prst="rtTriangle">
              <a:avLst/>
            </a:prstGeom>
            <a:solidFill>
              <a:srgbClr val="41C7D1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spcBef>
                  <a:spcPct val="50000"/>
                </a:spcBef>
              </a:pPr>
              <a:endParaRPr lang="ko-KR" altLang="en-US" sz="1000" b="1" dirty="0" smtClean="0">
                <a:solidFill>
                  <a:srgbClr val="000000"/>
                </a:solidFill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7526" name="AutoShape 166"/>
            <p:cNvSpPr>
              <a:spLocks noChangeArrowheads="1"/>
            </p:cNvSpPr>
            <p:nvPr/>
          </p:nvSpPr>
          <p:spPr bwMode="auto">
            <a:xfrm flipH="1">
              <a:off x="4031" y="3489"/>
              <a:ext cx="95" cy="138"/>
            </a:xfrm>
            <a:prstGeom prst="rtTriangle">
              <a:avLst/>
            </a:prstGeom>
            <a:solidFill>
              <a:srgbClr val="68D2DA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spcBef>
                  <a:spcPct val="50000"/>
                </a:spcBef>
              </a:pPr>
              <a:endParaRPr lang="ko-KR" altLang="en-US" sz="1000" b="1" dirty="0" smtClean="0">
                <a:solidFill>
                  <a:srgbClr val="000000"/>
                </a:solidFill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7527" name="AutoShape 167"/>
            <p:cNvSpPr>
              <a:spLocks noChangeArrowheads="1"/>
            </p:cNvSpPr>
            <p:nvPr/>
          </p:nvSpPr>
          <p:spPr bwMode="auto">
            <a:xfrm flipH="1">
              <a:off x="4126" y="3489"/>
              <a:ext cx="94" cy="138"/>
            </a:xfrm>
            <a:prstGeom prst="rtTriangle">
              <a:avLst/>
            </a:prstGeom>
            <a:solidFill>
              <a:srgbClr val="43FFF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spcBef>
                  <a:spcPct val="50000"/>
                </a:spcBef>
              </a:pPr>
              <a:endParaRPr lang="ko-KR" altLang="en-US" sz="1000" b="1" dirty="0" smtClean="0">
                <a:solidFill>
                  <a:srgbClr val="000000"/>
                </a:solidFill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7528" name="AutoShape 168"/>
            <p:cNvSpPr>
              <a:spLocks noChangeArrowheads="1"/>
            </p:cNvSpPr>
            <p:nvPr/>
          </p:nvSpPr>
          <p:spPr bwMode="auto">
            <a:xfrm flipH="1">
              <a:off x="4220" y="3489"/>
              <a:ext cx="95" cy="138"/>
            </a:xfrm>
            <a:prstGeom prst="rtTriangle">
              <a:avLst/>
            </a:prstGeom>
            <a:solidFill>
              <a:srgbClr val="A1FFF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spcBef>
                  <a:spcPct val="50000"/>
                </a:spcBef>
              </a:pPr>
              <a:endParaRPr lang="ko-KR" altLang="en-US" sz="1000" b="1" dirty="0" smtClean="0">
                <a:solidFill>
                  <a:srgbClr val="000000"/>
                </a:solidFill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7529" name="AutoShape 169"/>
            <p:cNvSpPr>
              <a:spLocks noChangeArrowheads="1"/>
            </p:cNvSpPr>
            <p:nvPr/>
          </p:nvSpPr>
          <p:spPr bwMode="auto">
            <a:xfrm flipH="1">
              <a:off x="4314" y="3489"/>
              <a:ext cx="95" cy="138"/>
            </a:xfrm>
            <a:prstGeom prst="rtTriangle">
              <a:avLst/>
            </a:prstGeom>
            <a:solidFill>
              <a:srgbClr val="CCFFF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spcBef>
                  <a:spcPct val="50000"/>
                </a:spcBef>
              </a:pPr>
              <a:endParaRPr lang="ko-KR" altLang="en-US" sz="1000" b="1" dirty="0" smtClean="0">
                <a:solidFill>
                  <a:srgbClr val="000000"/>
                </a:solidFill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7530" name="AutoShape 170"/>
            <p:cNvSpPr>
              <a:spLocks noChangeArrowheads="1"/>
            </p:cNvSpPr>
            <p:nvPr/>
          </p:nvSpPr>
          <p:spPr bwMode="auto">
            <a:xfrm flipH="1">
              <a:off x="4410" y="3489"/>
              <a:ext cx="95" cy="138"/>
            </a:xfrm>
            <a:prstGeom prst="rtTriangle">
              <a:avLst/>
            </a:prstGeom>
            <a:solidFill>
              <a:srgbClr val="FFD5D5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spcBef>
                  <a:spcPct val="50000"/>
                </a:spcBef>
              </a:pPr>
              <a:endParaRPr lang="ko-KR" altLang="en-US" sz="1000" b="1" dirty="0" smtClean="0">
                <a:solidFill>
                  <a:srgbClr val="000000"/>
                </a:solidFill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7531" name="AutoShape 171"/>
            <p:cNvSpPr>
              <a:spLocks noChangeArrowheads="1"/>
            </p:cNvSpPr>
            <p:nvPr/>
          </p:nvSpPr>
          <p:spPr bwMode="auto">
            <a:xfrm flipH="1">
              <a:off x="4506" y="3489"/>
              <a:ext cx="96" cy="138"/>
            </a:xfrm>
            <a:prstGeom prst="rtTriangle">
              <a:avLst/>
            </a:prstGeom>
            <a:solidFill>
              <a:srgbClr val="FFA5A5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spcBef>
                  <a:spcPct val="50000"/>
                </a:spcBef>
              </a:pPr>
              <a:endParaRPr lang="ko-KR" altLang="en-US" sz="1000" b="1" dirty="0" smtClean="0">
                <a:solidFill>
                  <a:srgbClr val="000000"/>
                </a:solidFill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7532" name="AutoShape 172"/>
            <p:cNvSpPr>
              <a:spLocks noChangeArrowheads="1"/>
            </p:cNvSpPr>
            <p:nvPr/>
          </p:nvSpPr>
          <p:spPr bwMode="auto">
            <a:xfrm flipH="1">
              <a:off x="4603" y="3489"/>
              <a:ext cx="94" cy="138"/>
            </a:xfrm>
            <a:prstGeom prst="rtTriangle">
              <a:avLst/>
            </a:prstGeom>
            <a:solidFill>
              <a:srgbClr val="FF8787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spcBef>
                  <a:spcPct val="50000"/>
                </a:spcBef>
              </a:pPr>
              <a:endParaRPr lang="ko-KR" altLang="en-US" sz="1000" b="1" dirty="0" smtClean="0">
                <a:solidFill>
                  <a:srgbClr val="000000"/>
                </a:solidFill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7533" name="AutoShape 173"/>
            <p:cNvSpPr>
              <a:spLocks noChangeArrowheads="1"/>
            </p:cNvSpPr>
            <p:nvPr/>
          </p:nvSpPr>
          <p:spPr bwMode="auto">
            <a:xfrm flipH="1">
              <a:off x="4699" y="3489"/>
              <a:ext cx="95" cy="138"/>
            </a:xfrm>
            <a:prstGeom prst="rtTriangle">
              <a:avLst/>
            </a:prstGeom>
            <a:solidFill>
              <a:srgbClr val="FF4B4B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spcBef>
                  <a:spcPct val="50000"/>
                </a:spcBef>
              </a:pPr>
              <a:endParaRPr lang="ko-KR" altLang="en-US" sz="1000" b="1" dirty="0" smtClean="0">
                <a:solidFill>
                  <a:srgbClr val="000000"/>
                </a:solidFill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7534" name="AutoShape 174"/>
            <p:cNvSpPr>
              <a:spLocks noChangeArrowheads="1"/>
            </p:cNvSpPr>
            <p:nvPr/>
          </p:nvSpPr>
          <p:spPr bwMode="auto">
            <a:xfrm flipH="1">
              <a:off x="4795" y="3489"/>
              <a:ext cx="95" cy="138"/>
            </a:xfrm>
            <a:prstGeom prst="rtTriangle">
              <a:avLst/>
            </a:prstGeom>
            <a:solidFill>
              <a:srgbClr val="FF0B0B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spcBef>
                  <a:spcPct val="50000"/>
                </a:spcBef>
              </a:pPr>
              <a:endParaRPr lang="ko-KR" altLang="en-US" sz="1000" b="1" dirty="0" smtClean="0">
                <a:solidFill>
                  <a:srgbClr val="000000"/>
                </a:solidFill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7535" name="AutoShape 175"/>
            <p:cNvSpPr>
              <a:spLocks noChangeArrowheads="1"/>
            </p:cNvSpPr>
            <p:nvPr/>
          </p:nvSpPr>
          <p:spPr bwMode="auto">
            <a:xfrm flipH="1">
              <a:off x="4891" y="3489"/>
              <a:ext cx="95" cy="138"/>
            </a:xfrm>
            <a:prstGeom prst="rtTriangle">
              <a:avLst/>
            </a:prstGeom>
            <a:solidFill>
              <a:srgbClr val="D6000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spcBef>
                  <a:spcPct val="50000"/>
                </a:spcBef>
              </a:pPr>
              <a:endParaRPr lang="ko-KR" altLang="en-US" sz="1000" b="1" dirty="0" smtClean="0">
                <a:solidFill>
                  <a:srgbClr val="000000"/>
                </a:solidFill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7536" name="AutoShape 176"/>
            <p:cNvSpPr>
              <a:spLocks noChangeArrowheads="1"/>
            </p:cNvSpPr>
            <p:nvPr/>
          </p:nvSpPr>
          <p:spPr bwMode="auto">
            <a:xfrm flipH="1">
              <a:off x="4987" y="3489"/>
              <a:ext cx="96" cy="138"/>
            </a:xfrm>
            <a:prstGeom prst="rtTriangle">
              <a:avLst/>
            </a:prstGeom>
            <a:solidFill>
              <a:srgbClr val="A2000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spcBef>
                  <a:spcPct val="50000"/>
                </a:spcBef>
              </a:pPr>
              <a:endParaRPr lang="ko-KR" altLang="en-US" sz="1000" b="1" dirty="0" smtClean="0">
                <a:solidFill>
                  <a:srgbClr val="000000"/>
                </a:solidFill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7537" name="AutoShape 177"/>
            <p:cNvSpPr>
              <a:spLocks noChangeArrowheads="1"/>
            </p:cNvSpPr>
            <p:nvPr/>
          </p:nvSpPr>
          <p:spPr bwMode="auto">
            <a:xfrm flipH="1">
              <a:off x="5084" y="3489"/>
              <a:ext cx="94" cy="138"/>
            </a:xfrm>
            <a:prstGeom prst="rtTriangle">
              <a:avLst/>
            </a:prstGeom>
            <a:solidFill>
              <a:srgbClr val="70000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spcBef>
                  <a:spcPct val="50000"/>
                </a:spcBef>
              </a:pPr>
              <a:endParaRPr lang="ko-KR" altLang="en-US" sz="1000" b="1" dirty="0" smtClean="0">
                <a:solidFill>
                  <a:srgbClr val="000000"/>
                </a:solidFill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7538" name="AutoShape 178"/>
            <p:cNvSpPr>
              <a:spLocks noChangeArrowheads="1"/>
            </p:cNvSpPr>
            <p:nvPr/>
          </p:nvSpPr>
          <p:spPr bwMode="auto">
            <a:xfrm flipH="1">
              <a:off x="5180" y="3489"/>
              <a:ext cx="95" cy="138"/>
            </a:xfrm>
            <a:prstGeom prst="rtTriangle">
              <a:avLst/>
            </a:prstGeom>
            <a:solidFill>
              <a:srgbClr val="5E000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spcBef>
                  <a:spcPct val="50000"/>
                </a:spcBef>
              </a:pPr>
              <a:endParaRPr lang="ko-KR" altLang="en-US" sz="1000" b="1" dirty="0" smtClean="0">
                <a:solidFill>
                  <a:srgbClr val="000000"/>
                </a:solidFill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7539" name="AutoShape 179"/>
            <p:cNvSpPr>
              <a:spLocks noChangeArrowheads="1"/>
            </p:cNvSpPr>
            <p:nvPr/>
          </p:nvSpPr>
          <p:spPr bwMode="auto">
            <a:xfrm flipH="1">
              <a:off x="5276" y="3489"/>
              <a:ext cx="95" cy="138"/>
            </a:xfrm>
            <a:prstGeom prst="rtTriangle">
              <a:avLst/>
            </a:prstGeom>
            <a:solidFill>
              <a:srgbClr val="5D3B8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spcBef>
                  <a:spcPct val="50000"/>
                </a:spcBef>
              </a:pPr>
              <a:endParaRPr lang="ko-KR" altLang="en-US" sz="1000" b="1" dirty="0" smtClean="0">
                <a:solidFill>
                  <a:srgbClr val="000000"/>
                </a:solidFill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7540" name="AutoShape 180"/>
            <p:cNvSpPr>
              <a:spLocks noChangeArrowheads="1"/>
            </p:cNvSpPr>
            <p:nvPr/>
          </p:nvSpPr>
          <p:spPr bwMode="auto">
            <a:xfrm flipH="1">
              <a:off x="5377" y="3491"/>
              <a:ext cx="95" cy="137"/>
            </a:xfrm>
            <a:prstGeom prst="rtTriangle">
              <a:avLst/>
            </a:prstGeom>
            <a:solidFill>
              <a:srgbClr val="7248B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spcBef>
                  <a:spcPct val="50000"/>
                </a:spcBef>
              </a:pPr>
              <a:endParaRPr lang="ko-KR" altLang="en-US" sz="1000" b="1" dirty="0" smtClean="0">
                <a:solidFill>
                  <a:srgbClr val="000000"/>
                </a:solidFill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7541" name="AutoShape 181"/>
            <p:cNvSpPr>
              <a:spLocks noChangeArrowheads="1"/>
            </p:cNvSpPr>
            <p:nvPr/>
          </p:nvSpPr>
          <p:spPr bwMode="auto">
            <a:xfrm flipH="1">
              <a:off x="5473" y="3491"/>
              <a:ext cx="95" cy="137"/>
            </a:xfrm>
            <a:prstGeom prst="rtTriangle">
              <a:avLst/>
            </a:prstGeom>
            <a:solidFill>
              <a:srgbClr val="8B67C1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spcBef>
                  <a:spcPct val="50000"/>
                </a:spcBef>
              </a:pPr>
              <a:endParaRPr lang="ko-KR" altLang="en-US" sz="1000" b="1" dirty="0" smtClean="0">
                <a:solidFill>
                  <a:srgbClr val="000000"/>
                </a:solidFill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7542" name="AutoShape 182"/>
            <p:cNvSpPr>
              <a:spLocks noChangeArrowheads="1"/>
            </p:cNvSpPr>
            <p:nvPr/>
          </p:nvSpPr>
          <p:spPr bwMode="auto">
            <a:xfrm flipH="1">
              <a:off x="5569" y="3491"/>
              <a:ext cx="95" cy="137"/>
            </a:xfrm>
            <a:prstGeom prst="rtTriangle">
              <a:avLst/>
            </a:prstGeom>
            <a:solidFill>
              <a:srgbClr val="BCA7DB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spcBef>
                  <a:spcPct val="50000"/>
                </a:spcBef>
              </a:pPr>
              <a:endParaRPr lang="ko-KR" altLang="en-US" sz="1000" b="1" dirty="0" smtClean="0">
                <a:solidFill>
                  <a:srgbClr val="000000"/>
                </a:solidFill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7543" name="AutoShape 183"/>
            <p:cNvSpPr>
              <a:spLocks noChangeArrowheads="1"/>
            </p:cNvSpPr>
            <p:nvPr/>
          </p:nvSpPr>
          <p:spPr bwMode="auto">
            <a:xfrm flipH="1">
              <a:off x="5665" y="3491"/>
              <a:ext cx="95" cy="137"/>
            </a:xfrm>
            <a:prstGeom prst="rtTriangle">
              <a:avLst/>
            </a:prstGeom>
            <a:solidFill>
              <a:srgbClr val="CAB9E3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spcBef>
                  <a:spcPct val="50000"/>
                </a:spcBef>
              </a:pPr>
              <a:endParaRPr lang="ko-KR" altLang="en-US" sz="1000" b="1" dirty="0" smtClean="0">
                <a:solidFill>
                  <a:srgbClr val="000000"/>
                </a:solidFill>
                <a:latin typeface="바탕체" pitchFamily="17" charset="-127"/>
                <a:ea typeface="바탕체" pitchFamily="17" charset="-127"/>
              </a:endParaRPr>
            </a:p>
          </p:txBody>
        </p:sp>
      </p:grpSp>
    </p:spTree>
  </p:cSld>
  <p:clrMapOvr>
    <a:masterClrMapping/>
  </p:clrMapOvr>
</p:sldLayout>
</file>

<file path=ppt/slideLayouts/slideLayout49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제목 및 내용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533400" y="297525"/>
            <a:ext cx="9601200" cy="1238250"/>
          </a:xfrm>
          <a:prstGeom prst="rect">
            <a:avLst/>
          </a:prstGeom>
        </p:spPr>
        <p:txBody>
          <a:bodyPr lIns="98134" tIns="49072" rIns="98134" bIns="49072"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내용 개체 틀 2"/>
          <p:cNvSpPr>
            <a:spLocks noGrp="1"/>
          </p:cNvSpPr>
          <p:nvPr>
            <p:ph idx="1"/>
          </p:nvPr>
        </p:nvSpPr>
        <p:spPr>
          <a:xfrm>
            <a:off x="533400" y="1733578"/>
            <a:ext cx="9601200" cy="4903127"/>
          </a:xfrm>
          <a:prstGeom prst="rect">
            <a:avLst/>
          </a:prstGeom>
        </p:spPr>
        <p:txBody>
          <a:bodyPr lIns="98134" tIns="49072" rIns="98134" bIns="49072"/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</p:spTree>
  </p:cSld>
  <p:clrMapOvr>
    <a:masterClrMapping/>
  </p:clrMapOvr>
</p:sldLayout>
</file>

<file path=ppt/slideLayouts/slideLayout49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구역 머리글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842841" y="4774251"/>
            <a:ext cx="9067800" cy="1475581"/>
          </a:xfrm>
          <a:prstGeom prst="rect">
            <a:avLst/>
          </a:prstGeom>
        </p:spPr>
        <p:txBody>
          <a:bodyPr lIns="98134" tIns="49072" rIns="98134" bIns="49072" anchor="t"/>
          <a:lstStyle>
            <a:lvl1pPr algn="l">
              <a:defRPr sz="4300" b="1" cap="all"/>
            </a:lvl1pPr>
          </a:lstStyle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텍스트 개체 틀 2"/>
          <p:cNvSpPr>
            <a:spLocks noGrp="1"/>
          </p:cNvSpPr>
          <p:nvPr>
            <p:ph type="body" idx="1"/>
          </p:nvPr>
        </p:nvSpPr>
        <p:spPr>
          <a:xfrm>
            <a:off x="842841" y="3148992"/>
            <a:ext cx="9067800" cy="1625203"/>
          </a:xfrm>
          <a:prstGeom prst="rect">
            <a:avLst/>
          </a:prstGeom>
        </p:spPr>
        <p:txBody>
          <a:bodyPr lIns="98134" tIns="49072" rIns="98134" bIns="49072" anchor="b"/>
          <a:lstStyle>
            <a:lvl1pPr marL="0" indent="0">
              <a:buNone/>
              <a:defRPr sz="2100"/>
            </a:lvl1pPr>
            <a:lvl2pPr marL="490657" indent="0">
              <a:buNone/>
              <a:defRPr sz="1900"/>
            </a:lvl2pPr>
            <a:lvl3pPr marL="981314" indent="0">
              <a:buNone/>
              <a:defRPr sz="1700"/>
            </a:lvl3pPr>
            <a:lvl4pPr marL="1471968" indent="0">
              <a:buNone/>
              <a:defRPr sz="1500"/>
            </a:lvl4pPr>
            <a:lvl5pPr marL="1962629" indent="0">
              <a:buNone/>
              <a:defRPr sz="1500"/>
            </a:lvl5pPr>
            <a:lvl6pPr marL="2453294" indent="0">
              <a:buNone/>
              <a:defRPr sz="1500"/>
            </a:lvl6pPr>
            <a:lvl7pPr marL="2943936" indent="0">
              <a:buNone/>
              <a:defRPr sz="1500"/>
            </a:lvl7pPr>
            <a:lvl8pPr marL="3434608" indent="0">
              <a:buNone/>
              <a:defRPr sz="1500"/>
            </a:lvl8pPr>
            <a:lvl9pPr marL="3925257" indent="0">
              <a:buNone/>
              <a:defRPr sz="15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비교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533400" y="296863"/>
            <a:ext cx="9601200" cy="1238250"/>
          </a:xfrm>
          <a:prstGeom prst="rect">
            <a:avLst/>
          </a:prstGeom>
        </p:spPr>
        <p:txBody>
          <a:bodyPr lIns="90893" tIns="45454" rIns="90893" bIns="45454"/>
          <a:lstStyle>
            <a:lvl1pPr>
              <a:defRPr/>
            </a:lvl1pPr>
          </a:lstStyle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텍스트 개체 틀 2"/>
          <p:cNvSpPr>
            <a:spLocks noGrp="1"/>
          </p:cNvSpPr>
          <p:nvPr>
            <p:ph type="body" idx="1"/>
          </p:nvPr>
        </p:nvSpPr>
        <p:spPr>
          <a:xfrm>
            <a:off x="533405" y="1663700"/>
            <a:ext cx="4713288" cy="692150"/>
          </a:xfrm>
          <a:prstGeom prst="rect">
            <a:avLst/>
          </a:prstGeom>
        </p:spPr>
        <p:txBody>
          <a:bodyPr lIns="90893" tIns="45454" rIns="90893" bIns="45454" anchor="b"/>
          <a:lstStyle>
            <a:lvl1pPr marL="0" indent="0">
              <a:buNone/>
              <a:defRPr sz="2400" b="1"/>
            </a:lvl1pPr>
            <a:lvl2pPr marL="454488" indent="0">
              <a:buNone/>
              <a:defRPr sz="2100" b="1"/>
            </a:lvl2pPr>
            <a:lvl3pPr marL="908945" indent="0">
              <a:buNone/>
              <a:defRPr sz="1800" b="1"/>
            </a:lvl3pPr>
            <a:lvl4pPr marL="1363412" indent="0">
              <a:buNone/>
              <a:defRPr sz="1600" b="1"/>
            </a:lvl4pPr>
            <a:lvl5pPr marL="1817867" indent="0">
              <a:buNone/>
              <a:defRPr sz="1600" b="1"/>
            </a:lvl5pPr>
            <a:lvl6pPr marL="2272338" indent="0">
              <a:buNone/>
              <a:defRPr sz="1600" b="1"/>
            </a:lvl6pPr>
            <a:lvl7pPr marL="2726806" indent="0">
              <a:buNone/>
              <a:defRPr sz="1600" b="1"/>
            </a:lvl7pPr>
            <a:lvl8pPr marL="3181264" indent="0">
              <a:buNone/>
              <a:defRPr sz="1600" b="1"/>
            </a:lvl8pPr>
            <a:lvl9pPr marL="3635747" indent="0">
              <a:buNone/>
              <a:defRPr sz="1600" b="1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  <p:sp>
        <p:nvSpPr>
          <p:cNvPr id="4" name="내용 개체 틀 3"/>
          <p:cNvSpPr>
            <a:spLocks noGrp="1"/>
          </p:cNvSpPr>
          <p:nvPr>
            <p:ph sz="half" idx="2"/>
          </p:nvPr>
        </p:nvSpPr>
        <p:spPr>
          <a:xfrm>
            <a:off x="533405" y="2355853"/>
            <a:ext cx="4713288" cy="4281488"/>
          </a:xfrm>
          <a:prstGeom prst="rect">
            <a:avLst/>
          </a:prstGeom>
        </p:spPr>
        <p:txBody>
          <a:bodyPr lIns="90893" tIns="45454" rIns="90893" bIns="45454"/>
          <a:lstStyle>
            <a:lvl1pPr>
              <a:defRPr sz="2400"/>
            </a:lvl1pPr>
            <a:lvl2pPr>
              <a:defRPr sz="21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5" name="텍스트 개체 틀 4"/>
          <p:cNvSpPr>
            <a:spLocks noGrp="1"/>
          </p:cNvSpPr>
          <p:nvPr>
            <p:ph type="body" sz="quarter" idx="3"/>
          </p:nvPr>
        </p:nvSpPr>
        <p:spPr>
          <a:xfrm>
            <a:off x="5419778" y="1663700"/>
            <a:ext cx="4714875" cy="692150"/>
          </a:xfrm>
          <a:prstGeom prst="rect">
            <a:avLst/>
          </a:prstGeom>
        </p:spPr>
        <p:txBody>
          <a:bodyPr lIns="90893" tIns="45454" rIns="90893" bIns="45454" anchor="b"/>
          <a:lstStyle>
            <a:lvl1pPr marL="0" indent="0">
              <a:buNone/>
              <a:defRPr sz="2400" b="1"/>
            </a:lvl1pPr>
            <a:lvl2pPr marL="454488" indent="0">
              <a:buNone/>
              <a:defRPr sz="2100" b="1"/>
            </a:lvl2pPr>
            <a:lvl3pPr marL="908945" indent="0">
              <a:buNone/>
              <a:defRPr sz="1800" b="1"/>
            </a:lvl3pPr>
            <a:lvl4pPr marL="1363412" indent="0">
              <a:buNone/>
              <a:defRPr sz="1600" b="1"/>
            </a:lvl4pPr>
            <a:lvl5pPr marL="1817867" indent="0">
              <a:buNone/>
              <a:defRPr sz="1600" b="1"/>
            </a:lvl5pPr>
            <a:lvl6pPr marL="2272338" indent="0">
              <a:buNone/>
              <a:defRPr sz="1600" b="1"/>
            </a:lvl6pPr>
            <a:lvl7pPr marL="2726806" indent="0">
              <a:buNone/>
              <a:defRPr sz="1600" b="1"/>
            </a:lvl7pPr>
            <a:lvl8pPr marL="3181264" indent="0">
              <a:buNone/>
              <a:defRPr sz="1600" b="1"/>
            </a:lvl8pPr>
            <a:lvl9pPr marL="3635747" indent="0">
              <a:buNone/>
              <a:defRPr sz="1600" b="1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  <p:sp>
        <p:nvSpPr>
          <p:cNvPr id="6" name="내용 개체 틀 5"/>
          <p:cNvSpPr>
            <a:spLocks noGrp="1"/>
          </p:cNvSpPr>
          <p:nvPr>
            <p:ph sz="quarter" idx="4"/>
          </p:nvPr>
        </p:nvSpPr>
        <p:spPr>
          <a:xfrm>
            <a:off x="5419778" y="2355853"/>
            <a:ext cx="4714875" cy="4281488"/>
          </a:xfrm>
          <a:prstGeom prst="rect">
            <a:avLst/>
          </a:prstGeom>
        </p:spPr>
        <p:txBody>
          <a:bodyPr lIns="90893" tIns="45454" rIns="90893" bIns="45454"/>
          <a:lstStyle>
            <a:lvl1pPr>
              <a:defRPr sz="2400"/>
            </a:lvl1pPr>
            <a:lvl2pPr>
              <a:defRPr sz="21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</p:spTree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구역 머리글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842963" y="4773613"/>
            <a:ext cx="9067800" cy="1476375"/>
          </a:xfrm>
          <a:prstGeom prst="rect">
            <a:avLst/>
          </a:prstGeom>
        </p:spPr>
        <p:txBody>
          <a:bodyPr lIns="90893" tIns="45454" rIns="90893" bIns="45454" anchor="t"/>
          <a:lstStyle>
            <a:lvl1pPr algn="l">
              <a:defRPr sz="4000" b="1" cap="all"/>
            </a:lvl1pPr>
          </a:lstStyle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텍스트 개체 틀 2"/>
          <p:cNvSpPr>
            <a:spLocks noGrp="1"/>
          </p:cNvSpPr>
          <p:nvPr>
            <p:ph type="body" idx="1"/>
          </p:nvPr>
        </p:nvSpPr>
        <p:spPr>
          <a:xfrm>
            <a:off x="842963" y="3149639"/>
            <a:ext cx="9067800" cy="1624013"/>
          </a:xfrm>
          <a:prstGeom prst="rect">
            <a:avLst/>
          </a:prstGeom>
        </p:spPr>
        <p:txBody>
          <a:bodyPr lIns="90893" tIns="45454" rIns="90893" bIns="45454" anchor="b"/>
          <a:lstStyle>
            <a:lvl1pPr marL="0" indent="0">
              <a:buNone/>
              <a:defRPr sz="2100"/>
            </a:lvl1pPr>
            <a:lvl2pPr marL="454488" indent="0">
              <a:buNone/>
              <a:defRPr sz="1800"/>
            </a:lvl2pPr>
            <a:lvl3pPr marL="908945" indent="0">
              <a:buNone/>
              <a:defRPr sz="1600"/>
            </a:lvl3pPr>
            <a:lvl4pPr marL="1363412" indent="0">
              <a:buNone/>
              <a:defRPr sz="1400"/>
            </a:lvl4pPr>
            <a:lvl5pPr marL="1817867" indent="0">
              <a:buNone/>
              <a:defRPr sz="1400"/>
            </a:lvl5pPr>
            <a:lvl6pPr marL="2272338" indent="0">
              <a:buNone/>
              <a:defRPr sz="1400"/>
            </a:lvl6pPr>
            <a:lvl7pPr marL="2726806" indent="0">
              <a:buNone/>
              <a:defRPr sz="1400"/>
            </a:lvl7pPr>
            <a:lvl8pPr marL="3181264" indent="0">
              <a:buNone/>
              <a:defRPr sz="1400"/>
            </a:lvl8pPr>
            <a:lvl9pPr marL="3635747" indent="0">
              <a:buNone/>
              <a:defRPr sz="14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</p:spTree>
  </p:cSld>
  <p:clrMapOvr>
    <a:masterClrMapping/>
  </p:clrMapOvr>
</p:sldLayout>
</file>

<file path=ppt/slideLayouts/slideLayout50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콘텐츠 2개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533400" y="297525"/>
            <a:ext cx="9601200" cy="1238250"/>
          </a:xfrm>
          <a:prstGeom prst="rect">
            <a:avLst/>
          </a:prstGeom>
        </p:spPr>
        <p:txBody>
          <a:bodyPr lIns="98134" tIns="49072" rIns="98134" bIns="49072"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내용 개체 틀 2"/>
          <p:cNvSpPr>
            <a:spLocks noGrp="1"/>
          </p:cNvSpPr>
          <p:nvPr>
            <p:ph sz="half" idx="1"/>
          </p:nvPr>
        </p:nvSpPr>
        <p:spPr>
          <a:xfrm>
            <a:off x="533405" y="1733578"/>
            <a:ext cx="4718538" cy="4903127"/>
          </a:xfrm>
          <a:prstGeom prst="rect">
            <a:avLst/>
          </a:prstGeom>
        </p:spPr>
        <p:txBody>
          <a:bodyPr lIns="98134" tIns="49072" rIns="98134" bIns="49072"/>
          <a:lstStyle>
            <a:lvl1pPr>
              <a:defRPr sz="3100"/>
            </a:lvl1pPr>
            <a:lvl2pPr>
              <a:defRPr sz="2600"/>
            </a:lvl2pPr>
            <a:lvl3pPr>
              <a:defRPr sz="2100"/>
            </a:lvl3pPr>
            <a:lvl4pPr>
              <a:defRPr sz="1900"/>
            </a:lvl4pPr>
            <a:lvl5pPr>
              <a:defRPr sz="1900"/>
            </a:lvl5pPr>
            <a:lvl6pPr>
              <a:defRPr sz="1900"/>
            </a:lvl6pPr>
            <a:lvl7pPr>
              <a:defRPr sz="1900"/>
            </a:lvl7pPr>
            <a:lvl8pPr>
              <a:defRPr sz="1900"/>
            </a:lvl8pPr>
            <a:lvl9pPr>
              <a:defRPr sz="19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4" name="내용 개체 틀 3"/>
          <p:cNvSpPr>
            <a:spLocks noGrp="1"/>
          </p:cNvSpPr>
          <p:nvPr>
            <p:ph sz="half" idx="2"/>
          </p:nvPr>
        </p:nvSpPr>
        <p:spPr>
          <a:xfrm>
            <a:off x="5416066" y="1733578"/>
            <a:ext cx="4718538" cy="4903127"/>
          </a:xfrm>
          <a:prstGeom prst="rect">
            <a:avLst/>
          </a:prstGeom>
        </p:spPr>
        <p:txBody>
          <a:bodyPr lIns="98134" tIns="49072" rIns="98134" bIns="49072"/>
          <a:lstStyle>
            <a:lvl1pPr>
              <a:defRPr sz="3100"/>
            </a:lvl1pPr>
            <a:lvl2pPr>
              <a:defRPr sz="2600"/>
            </a:lvl2pPr>
            <a:lvl3pPr>
              <a:defRPr sz="2100"/>
            </a:lvl3pPr>
            <a:lvl4pPr>
              <a:defRPr sz="1900"/>
            </a:lvl4pPr>
            <a:lvl5pPr>
              <a:defRPr sz="1900"/>
            </a:lvl5pPr>
            <a:lvl6pPr>
              <a:defRPr sz="1900"/>
            </a:lvl6pPr>
            <a:lvl7pPr>
              <a:defRPr sz="1900"/>
            </a:lvl7pPr>
            <a:lvl8pPr>
              <a:defRPr sz="1900"/>
            </a:lvl8pPr>
            <a:lvl9pPr>
              <a:defRPr sz="19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</p:spTree>
  </p:cSld>
  <p:clrMapOvr>
    <a:masterClrMapping/>
  </p:clrMapOvr>
</p:sldLayout>
</file>

<file path=ppt/slideLayouts/slideLayout50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비교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533400" y="297525"/>
            <a:ext cx="9601200" cy="1238250"/>
          </a:xfrm>
          <a:prstGeom prst="rect">
            <a:avLst/>
          </a:prstGeom>
        </p:spPr>
        <p:txBody>
          <a:bodyPr lIns="98134" tIns="49072" rIns="98134" bIns="49072"/>
          <a:lstStyle>
            <a:lvl1pPr>
              <a:defRPr/>
            </a:lvl1pPr>
          </a:lstStyle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텍스트 개체 틀 2"/>
          <p:cNvSpPr>
            <a:spLocks noGrp="1"/>
          </p:cNvSpPr>
          <p:nvPr>
            <p:ph type="body" idx="1"/>
          </p:nvPr>
        </p:nvSpPr>
        <p:spPr>
          <a:xfrm>
            <a:off x="533400" y="1663039"/>
            <a:ext cx="4713410" cy="693076"/>
          </a:xfrm>
          <a:prstGeom prst="rect">
            <a:avLst/>
          </a:prstGeom>
        </p:spPr>
        <p:txBody>
          <a:bodyPr lIns="98134" tIns="49072" rIns="98134" bIns="49072" anchor="b"/>
          <a:lstStyle>
            <a:lvl1pPr marL="0" indent="0">
              <a:buNone/>
              <a:defRPr sz="2600" b="1"/>
            </a:lvl1pPr>
            <a:lvl2pPr marL="490657" indent="0">
              <a:buNone/>
              <a:defRPr sz="2100" b="1"/>
            </a:lvl2pPr>
            <a:lvl3pPr marL="981314" indent="0">
              <a:buNone/>
              <a:defRPr sz="1900" b="1"/>
            </a:lvl3pPr>
            <a:lvl4pPr marL="1471968" indent="0">
              <a:buNone/>
              <a:defRPr sz="1700" b="1"/>
            </a:lvl4pPr>
            <a:lvl5pPr marL="1962629" indent="0">
              <a:buNone/>
              <a:defRPr sz="1700" b="1"/>
            </a:lvl5pPr>
            <a:lvl6pPr marL="2453294" indent="0">
              <a:buNone/>
              <a:defRPr sz="1700" b="1"/>
            </a:lvl6pPr>
            <a:lvl7pPr marL="2943936" indent="0">
              <a:buNone/>
              <a:defRPr sz="1700" b="1"/>
            </a:lvl7pPr>
            <a:lvl8pPr marL="3434608" indent="0">
              <a:buNone/>
              <a:defRPr sz="1700" b="1"/>
            </a:lvl8pPr>
            <a:lvl9pPr marL="3925257" indent="0">
              <a:buNone/>
              <a:defRPr sz="1700" b="1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  <p:sp>
        <p:nvSpPr>
          <p:cNvPr id="4" name="내용 개체 틀 3"/>
          <p:cNvSpPr>
            <a:spLocks noGrp="1"/>
          </p:cNvSpPr>
          <p:nvPr>
            <p:ph sz="half" idx="2"/>
          </p:nvPr>
        </p:nvSpPr>
        <p:spPr>
          <a:xfrm>
            <a:off x="533400" y="2356115"/>
            <a:ext cx="4713410" cy="4280562"/>
          </a:xfrm>
          <a:prstGeom prst="rect">
            <a:avLst/>
          </a:prstGeom>
        </p:spPr>
        <p:txBody>
          <a:bodyPr lIns="98134" tIns="49072" rIns="98134" bIns="49072"/>
          <a:lstStyle>
            <a:lvl1pPr>
              <a:defRPr sz="2600"/>
            </a:lvl1pPr>
            <a:lvl2pPr>
              <a:defRPr sz="2100"/>
            </a:lvl2pPr>
            <a:lvl3pPr>
              <a:defRPr sz="1900"/>
            </a:lvl3pPr>
            <a:lvl4pPr>
              <a:defRPr sz="1700"/>
            </a:lvl4pPr>
            <a:lvl5pPr>
              <a:defRPr sz="1700"/>
            </a:lvl5pPr>
            <a:lvl6pPr>
              <a:defRPr sz="1700"/>
            </a:lvl6pPr>
            <a:lvl7pPr>
              <a:defRPr sz="1700"/>
            </a:lvl7pPr>
            <a:lvl8pPr>
              <a:defRPr sz="1700"/>
            </a:lvl8pPr>
            <a:lvl9pPr>
              <a:defRPr sz="17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5" name="텍스트 개체 틀 4"/>
          <p:cNvSpPr>
            <a:spLocks noGrp="1"/>
          </p:cNvSpPr>
          <p:nvPr>
            <p:ph type="body" sz="quarter" idx="3"/>
          </p:nvPr>
        </p:nvSpPr>
        <p:spPr>
          <a:xfrm>
            <a:off x="5419524" y="1663039"/>
            <a:ext cx="4715120" cy="693076"/>
          </a:xfrm>
          <a:prstGeom prst="rect">
            <a:avLst/>
          </a:prstGeom>
        </p:spPr>
        <p:txBody>
          <a:bodyPr lIns="98134" tIns="49072" rIns="98134" bIns="49072" anchor="b"/>
          <a:lstStyle>
            <a:lvl1pPr marL="0" indent="0">
              <a:buNone/>
              <a:defRPr sz="2600" b="1"/>
            </a:lvl1pPr>
            <a:lvl2pPr marL="490657" indent="0">
              <a:buNone/>
              <a:defRPr sz="2100" b="1"/>
            </a:lvl2pPr>
            <a:lvl3pPr marL="981314" indent="0">
              <a:buNone/>
              <a:defRPr sz="1900" b="1"/>
            </a:lvl3pPr>
            <a:lvl4pPr marL="1471968" indent="0">
              <a:buNone/>
              <a:defRPr sz="1700" b="1"/>
            </a:lvl4pPr>
            <a:lvl5pPr marL="1962629" indent="0">
              <a:buNone/>
              <a:defRPr sz="1700" b="1"/>
            </a:lvl5pPr>
            <a:lvl6pPr marL="2453294" indent="0">
              <a:buNone/>
              <a:defRPr sz="1700" b="1"/>
            </a:lvl6pPr>
            <a:lvl7pPr marL="2943936" indent="0">
              <a:buNone/>
              <a:defRPr sz="1700" b="1"/>
            </a:lvl7pPr>
            <a:lvl8pPr marL="3434608" indent="0">
              <a:buNone/>
              <a:defRPr sz="1700" b="1"/>
            </a:lvl8pPr>
            <a:lvl9pPr marL="3925257" indent="0">
              <a:buNone/>
              <a:defRPr sz="1700" b="1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  <p:sp>
        <p:nvSpPr>
          <p:cNvPr id="6" name="내용 개체 틀 5"/>
          <p:cNvSpPr>
            <a:spLocks noGrp="1"/>
          </p:cNvSpPr>
          <p:nvPr>
            <p:ph sz="quarter" idx="4"/>
          </p:nvPr>
        </p:nvSpPr>
        <p:spPr>
          <a:xfrm>
            <a:off x="5419524" y="2356115"/>
            <a:ext cx="4715120" cy="4280562"/>
          </a:xfrm>
          <a:prstGeom prst="rect">
            <a:avLst/>
          </a:prstGeom>
        </p:spPr>
        <p:txBody>
          <a:bodyPr lIns="98134" tIns="49072" rIns="98134" bIns="49072"/>
          <a:lstStyle>
            <a:lvl1pPr>
              <a:defRPr sz="2600"/>
            </a:lvl1pPr>
            <a:lvl2pPr>
              <a:defRPr sz="2100"/>
            </a:lvl2pPr>
            <a:lvl3pPr>
              <a:defRPr sz="1900"/>
            </a:lvl3pPr>
            <a:lvl4pPr>
              <a:defRPr sz="1700"/>
            </a:lvl4pPr>
            <a:lvl5pPr>
              <a:defRPr sz="1700"/>
            </a:lvl5pPr>
            <a:lvl6pPr>
              <a:defRPr sz="1700"/>
            </a:lvl6pPr>
            <a:lvl7pPr>
              <a:defRPr sz="1700"/>
            </a:lvl7pPr>
            <a:lvl8pPr>
              <a:defRPr sz="1700"/>
            </a:lvl8pPr>
            <a:lvl9pPr>
              <a:defRPr sz="17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</p:spTree>
  </p:cSld>
  <p:clrMapOvr>
    <a:masterClrMapping/>
  </p:clrMapOvr>
</p:sldLayout>
</file>

<file path=ppt/slideLayouts/slideLayout50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제목만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533400" y="297525"/>
            <a:ext cx="9601200" cy="1238250"/>
          </a:xfrm>
          <a:prstGeom prst="rect">
            <a:avLst/>
          </a:prstGeom>
        </p:spPr>
        <p:txBody>
          <a:bodyPr lIns="98134" tIns="49072" rIns="98134" bIns="49072"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</p:spTree>
  </p:cSld>
  <p:clrMapOvr>
    <a:masterClrMapping/>
  </p:clrMapOvr>
</p:sldLayout>
</file>

<file path=ppt/slideLayouts/slideLayout50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빈 화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50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캡션 있는 콘텐츠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533454" y="295804"/>
            <a:ext cx="3509841" cy="1258888"/>
          </a:xfrm>
          <a:prstGeom prst="rect">
            <a:avLst/>
          </a:prstGeom>
        </p:spPr>
        <p:txBody>
          <a:bodyPr lIns="98134" tIns="49072" rIns="98134" bIns="49072" anchor="b"/>
          <a:lstStyle>
            <a:lvl1pPr algn="l">
              <a:defRPr sz="2100" b="1"/>
            </a:lvl1pPr>
          </a:lstStyle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내용 개체 틀 2"/>
          <p:cNvSpPr>
            <a:spLocks noGrp="1"/>
          </p:cNvSpPr>
          <p:nvPr>
            <p:ph idx="1"/>
          </p:nvPr>
        </p:nvSpPr>
        <p:spPr>
          <a:xfrm>
            <a:off x="4171466" y="295807"/>
            <a:ext cx="5963138" cy="6340872"/>
          </a:xfrm>
          <a:prstGeom prst="rect">
            <a:avLst/>
          </a:prstGeom>
        </p:spPr>
        <p:txBody>
          <a:bodyPr lIns="98134" tIns="49072" rIns="98134" bIns="49072"/>
          <a:lstStyle>
            <a:lvl1pPr>
              <a:defRPr sz="3500"/>
            </a:lvl1pPr>
            <a:lvl2pPr>
              <a:defRPr sz="3100"/>
            </a:lvl2pPr>
            <a:lvl3pPr>
              <a:defRPr sz="2600"/>
            </a:lvl3pPr>
            <a:lvl4pPr>
              <a:defRPr sz="2100"/>
            </a:lvl4pPr>
            <a:lvl5pPr>
              <a:defRPr sz="2100"/>
            </a:lvl5pPr>
            <a:lvl6pPr>
              <a:defRPr sz="2100"/>
            </a:lvl6pPr>
            <a:lvl7pPr>
              <a:defRPr sz="2100"/>
            </a:lvl7pPr>
            <a:lvl8pPr>
              <a:defRPr sz="2100"/>
            </a:lvl8pPr>
            <a:lvl9pPr>
              <a:defRPr sz="21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4" name="텍스트 개체 틀 3"/>
          <p:cNvSpPr>
            <a:spLocks noGrp="1"/>
          </p:cNvSpPr>
          <p:nvPr>
            <p:ph type="body" sz="half" idx="2"/>
          </p:nvPr>
        </p:nvSpPr>
        <p:spPr>
          <a:xfrm>
            <a:off x="533454" y="1554696"/>
            <a:ext cx="3509841" cy="5081985"/>
          </a:xfrm>
          <a:prstGeom prst="rect">
            <a:avLst/>
          </a:prstGeom>
        </p:spPr>
        <p:txBody>
          <a:bodyPr lIns="98134" tIns="49072" rIns="98134" bIns="49072"/>
          <a:lstStyle>
            <a:lvl1pPr marL="0" indent="0">
              <a:buNone/>
              <a:defRPr sz="1500"/>
            </a:lvl1pPr>
            <a:lvl2pPr marL="490657" indent="0">
              <a:buNone/>
              <a:defRPr sz="1200"/>
            </a:lvl2pPr>
            <a:lvl3pPr marL="981314" indent="0">
              <a:buNone/>
              <a:defRPr sz="1100"/>
            </a:lvl3pPr>
            <a:lvl4pPr marL="1471968" indent="0">
              <a:buNone/>
              <a:defRPr sz="1000"/>
            </a:lvl4pPr>
            <a:lvl5pPr marL="1962629" indent="0">
              <a:buNone/>
              <a:defRPr sz="1000"/>
            </a:lvl5pPr>
            <a:lvl6pPr marL="2453294" indent="0">
              <a:buNone/>
              <a:defRPr sz="1000"/>
            </a:lvl6pPr>
            <a:lvl7pPr marL="2943936" indent="0">
              <a:buNone/>
              <a:defRPr sz="1000"/>
            </a:lvl7pPr>
            <a:lvl8pPr marL="3434608" indent="0">
              <a:buNone/>
              <a:defRPr sz="1000"/>
            </a:lvl8pPr>
            <a:lvl9pPr marL="3925257" indent="0">
              <a:buNone/>
              <a:defRPr sz="10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</p:spTree>
  </p:cSld>
  <p:clrMapOvr>
    <a:masterClrMapping/>
  </p:clrMapOvr>
</p:sldLayout>
</file>

<file path=ppt/slideLayouts/slideLayout50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캡션 있는 그림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2090860" y="5200650"/>
            <a:ext cx="6400800" cy="613966"/>
          </a:xfrm>
          <a:prstGeom prst="rect">
            <a:avLst/>
          </a:prstGeom>
        </p:spPr>
        <p:txBody>
          <a:bodyPr lIns="98134" tIns="49072" rIns="98134" bIns="49072" anchor="b"/>
          <a:lstStyle>
            <a:lvl1pPr algn="l">
              <a:defRPr sz="2100" b="1"/>
            </a:lvl1pPr>
          </a:lstStyle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그림 개체 틀 2"/>
          <p:cNvSpPr>
            <a:spLocks noGrp="1"/>
          </p:cNvSpPr>
          <p:nvPr>
            <p:ph type="pic" idx="1"/>
          </p:nvPr>
        </p:nvSpPr>
        <p:spPr>
          <a:xfrm>
            <a:off x="2090860" y="663840"/>
            <a:ext cx="6400800" cy="4457700"/>
          </a:xfrm>
          <a:prstGeom prst="rect">
            <a:avLst/>
          </a:prstGeom>
        </p:spPr>
        <p:txBody>
          <a:bodyPr lIns="98134" tIns="49072" rIns="98134" bIns="49072"/>
          <a:lstStyle>
            <a:lvl1pPr marL="0" indent="0">
              <a:buNone/>
              <a:defRPr sz="3500"/>
            </a:lvl1pPr>
            <a:lvl2pPr marL="490657" indent="0">
              <a:buNone/>
              <a:defRPr sz="3100"/>
            </a:lvl2pPr>
            <a:lvl3pPr marL="981314" indent="0">
              <a:buNone/>
              <a:defRPr sz="2600"/>
            </a:lvl3pPr>
            <a:lvl4pPr marL="1471968" indent="0">
              <a:buNone/>
              <a:defRPr sz="2100"/>
            </a:lvl4pPr>
            <a:lvl5pPr marL="1962629" indent="0">
              <a:buNone/>
              <a:defRPr sz="2100"/>
            </a:lvl5pPr>
            <a:lvl6pPr marL="2453294" indent="0">
              <a:buNone/>
              <a:defRPr sz="2100"/>
            </a:lvl6pPr>
            <a:lvl7pPr marL="2943936" indent="0">
              <a:buNone/>
              <a:defRPr sz="2100"/>
            </a:lvl7pPr>
            <a:lvl8pPr marL="3434608" indent="0">
              <a:buNone/>
              <a:defRPr sz="2100"/>
            </a:lvl8pPr>
            <a:lvl9pPr marL="3925257" indent="0">
              <a:buNone/>
              <a:defRPr sz="2100"/>
            </a:lvl9pPr>
          </a:lstStyle>
          <a:p>
            <a:endParaRPr lang="ko-KR" altLang="en-US"/>
          </a:p>
        </p:txBody>
      </p:sp>
      <p:sp>
        <p:nvSpPr>
          <p:cNvPr id="4" name="텍스트 개체 틀 3"/>
          <p:cNvSpPr>
            <a:spLocks noGrp="1"/>
          </p:cNvSpPr>
          <p:nvPr>
            <p:ph type="body" sz="half" idx="2"/>
          </p:nvPr>
        </p:nvSpPr>
        <p:spPr>
          <a:xfrm>
            <a:off x="2090860" y="5814616"/>
            <a:ext cx="6400800" cy="871934"/>
          </a:xfrm>
          <a:prstGeom prst="rect">
            <a:avLst/>
          </a:prstGeom>
        </p:spPr>
        <p:txBody>
          <a:bodyPr lIns="98134" tIns="49072" rIns="98134" bIns="49072"/>
          <a:lstStyle>
            <a:lvl1pPr marL="0" indent="0">
              <a:buNone/>
              <a:defRPr sz="1500"/>
            </a:lvl1pPr>
            <a:lvl2pPr marL="490657" indent="0">
              <a:buNone/>
              <a:defRPr sz="1200"/>
            </a:lvl2pPr>
            <a:lvl3pPr marL="981314" indent="0">
              <a:buNone/>
              <a:defRPr sz="1100"/>
            </a:lvl3pPr>
            <a:lvl4pPr marL="1471968" indent="0">
              <a:buNone/>
              <a:defRPr sz="1000"/>
            </a:lvl4pPr>
            <a:lvl5pPr marL="1962629" indent="0">
              <a:buNone/>
              <a:defRPr sz="1000"/>
            </a:lvl5pPr>
            <a:lvl6pPr marL="2453294" indent="0">
              <a:buNone/>
              <a:defRPr sz="1000"/>
            </a:lvl6pPr>
            <a:lvl7pPr marL="2943936" indent="0">
              <a:buNone/>
              <a:defRPr sz="1000"/>
            </a:lvl7pPr>
            <a:lvl8pPr marL="3434608" indent="0">
              <a:buNone/>
              <a:defRPr sz="1000"/>
            </a:lvl8pPr>
            <a:lvl9pPr marL="3925257" indent="0">
              <a:buNone/>
              <a:defRPr sz="10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</p:spTree>
  </p:cSld>
  <p:clrMapOvr>
    <a:masterClrMapping/>
  </p:clrMapOvr>
</p:sldLayout>
</file>

<file path=ppt/slideLayouts/slideLayout50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제목 및 세로 텍스트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533400" y="297525"/>
            <a:ext cx="9601200" cy="1238250"/>
          </a:xfrm>
          <a:prstGeom prst="rect">
            <a:avLst/>
          </a:prstGeom>
        </p:spPr>
        <p:txBody>
          <a:bodyPr lIns="98134" tIns="49072" rIns="98134" bIns="49072"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세로 텍스트 개체 틀 2"/>
          <p:cNvSpPr>
            <a:spLocks noGrp="1"/>
          </p:cNvSpPr>
          <p:nvPr>
            <p:ph type="body" orient="vert" idx="1"/>
          </p:nvPr>
        </p:nvSpPr>
        <p:spPr>
          <a:xfrm>
            <a:off x="533400" y="1733578"/>
            <a:ext cx="9601200" cy="4903127"/>
          </a:xfrm>
          <a:prstGeom prst="rect">
            <a:avLst/>
          </a:prstGeom>
        </p:spPr>
        <p:txBody>
          <a:bodyPr vert="eaVert" lIns="98134" tIns="49072" rIns="98134" bIns="49072"/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</p:spTree>
  </p:cSld>
  <p:clrMapOvr>
    <a:masterClrMapping/>
  </p:clrMapOvr>
</p:sldLayout>
</file>

<file path=ppt/slideLayouts/slideLayout50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세로 제목 및 텍스트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세로 제목 1"/>
          <p:cNvSpPr>
            <a:spLocks noGrp="1"/>
          </p:cNvSpPr>
          <p:nvPr>
            <p:ph type="title" orient="vert"/>
          </p:nvPr>
        </p:nvSpPr>
        <p:spPr>
          <a:xfrm>
            <a:off x="7734300" y="297525"/>
            <a:ext cx="2400300" cy="6339152"/>
          </a:xfrm>
          <a:prstGeom prst="rect">
            <a:avLst/>
          </a:prstGeom>
        </p:spPr>
        <p:txBody>
          <a:bodyPr vert="eaVert" lIns="98134" tIns="49072" rIns="98134" bIns="49072"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세로 텍스트 개체 틀 2"/>
          <p:cNvSpPr>
            <a:spLocks noGrp="1"/>
          </p:cNvSpPr>
          <p:nvPr>
            <p:ph type="body" orient="vert" idx="1"/>
          </p:nvPr>
        </p:nvSpPr>
        <p:spPr>
          <a:xfrm>
            <a:off x="533435" y="297525"/>
            <a:ext cx="7036777" cy="6339152"/>
          </a:xfrm>
          <a:prstGeom prst="rect">
            <a:avLst/>
          </a:prstGeom>
        </p:spPr>
        <p:txBody>
          <a:bodyPr vert="eaVert" lIns="98134" tIns="49072" rIns="98134" bIns="49072"/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</p:spTree>
  </p:cSld>
  <p:clrMapOvr>
    <a:masterClrMapping/>
  </p:clrMapOvr>
</p:sldLayout>
</file>

<file path=ppt/slideLayouts/slideLayout508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내용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내용 개체 틀 1"/>
          <p:cNvSpPr>
            <a:spLocks noGrp="1"/>
          </p:cNvSpPr>
          <p:nvPr>
            <p:ph/>
          </p:nvPr>
        </p:nvSpPr>
        <p:spPr>
          <a:xfrm>
            <a:off x="533400" y="297525"/>
            <a:ext cx="9601200" cy="6339152"/>
          </a:xfrm>
          <a:prstGeom prst="rect">
            <a:avLst/>
          </a:prstGeom>
        </p:spPr>
        <p:txBody>
          <a:bodyPr lIns="98134" tIns="49072" rIns="98134" bIns="49072"/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</p:spTree>
  </p:cSld>
  <p:clrMapOvr>
    <a:masterClrMapping/>
  </p:clrMapOvr>
</p:sldLayout>
</file>

<file path=ppt/slideLayouts/slideLayout50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제목 슬라이드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807362" name="Picture 2" descr="blue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xmlns=""/>
              </a:ext>
            </a:extLst>
          </a:blip>
          <a:srcRect/>
          <a:stretch>
            <a:fillRect/>
          </a:stretch>
        </p:blipFill>
        <p:spPr bwMode="auto">
          <a:xfrm>
            <a:off x="4" y="109"/>
            <a:ext cx="10690226" cy="4364831"/>
          </a:xfrm>
          <a:prstGeom prst="rect">
            <a:avLst/>
          </a:prstGeom>
          <a:noFill/>
        </p:spPr>
      </p:pic>
      <p:grpSp>
        <p:nvGrpSpPr>
          <p:cNvPr id="2" name="Group 3"/>
          <p:cNvGrpSpPr>
            <a:grpSpLocks/>
          </p:cNvGrpSpPr>
          <p:nvPr/>
        </p:nvGrpSpPr>
        <p:grpSpPr bwMode="auto">
          <a:xfrm>
            <a:off x="100932" y="48154"/>
            <a:ext cx="10404720" cy="536575"/>
            <a:chOff x="54" y="28"/>
            <a:chExt cx="5618" cy="312"/>
          </a:xfrm>
        </p:grpSpPr>
        <p:sp>
          <p:nvSpPr>
            <p:cNvPr id="1807364" name="Oval 4"/>
            <p:cNvSpPr>
              <a:spLocks noChangeArrowheads="1"/>
            </p:cNvSpPr>
            <p:nvPr/>
          </p:nvSpPr>
          <p:spPr bwMode="auto">
            <a:xfrm>
              <a:off x="54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365" name="Oval 5"/>
            <p:cNvSpPr>
              <a:spLocks noChangeArrowheads="1"/>
            </p:cNvSpPr>
            <p:nvPr/>
          </p:nvSpPr>
          <p:spPr bwMode="auto">
            <a:xfrm>
              <a:off x="22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366" name="Oval 6"/>
            <p:cNvSpPr>
              <a:spLocks noChangeArrowheads="1"/>
            </p:cNvSpPr>
            <p:nvPr/>
          </p:nvSpPr>
          <p:spPr bwMode="auto">
            <a:xfrm>
              <a:off x="41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367" name="Oval 7"/>
            <p:cNvSpPr>
              <a:spLocks noChangeArrowheads="1"/>
            </p:cNvSpPr>
            <p:nvPr/>
          </p:nvSpPr>
          <p:spPr bwMode="auto">
            <a:xfrm>
              <a:off x="60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368" name="Oval 8"/>
            <p:cNvSpPr>
              <a:spLocks noChangeArrowheads="1"/>
            </p:cNvSpPr>
            <p:nvPr/>
          </p:nvSpPr>
          <p:spPr bwMode="auto">
            <a:xfrm>
              <a:off x="79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369" name="Oval 9"/>
            <p:cNvSpPr>
              <a:spLocks noChangeArrowheads="1"/>
            </p:cNvSpPr>
            <p:nvPr/>
          </p:nvSpPr>
          <p:spPr bwMode="auto">
            <a:xfrm>
              <a:off x="98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370" name="Oval 10"/>
            <p:cNvSpPr>
              <a:spLocks noChangeArrowheads="1"/>
            </p:cNvSpPr>
            <p:nvPr/>
          </p:nvSpPr>
          <p:spPr bwMode="auto">
            <a:xfrm>
              <a:off x="117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371" name="Oval 11"/>
            <p:cNvSpPr>
              <a:spLocks noChangeArrowheads="1"/>
            </p:cNvSpPr>
            <p:nvPr/>
          </p:nvSpPr>
          <p:spPr bwMode="auto">
            <a:xfrm>
              <a:off x="136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372" name="Oval 12"/>
            <p:cNvSpPr>
              <a:spLocks noChangeArrowheads="1"/>
            </p:cNvSpPr>
            <p:nvPr/>
          </p:nvSpPr>
          <p:spPr bwMode="auto">
            <a:xfrm>
              <a:off x="155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373" name="Oval 13"/>
            <p:cNvSpPr>
              <a:spLocks noChangeArrowheads="1"/>
            </p:cNvSpPr>
            <p:nvPr/>
          </p:nvSpPr>
          <p:spPr bwMode="auto">
            <a:xfrm>
              <a:off x="174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374" name="Oval 14"/>
            <p:cNvSpPr>
              <a:spLocks noChangeArrowheads="1"/>
            </p:cNvSpPr>
            <p:nvPr/>
          </p:nvSpPr>
          <p:spPr bwMode="auto">
            <a:xfrm>
              <a:off x="193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375" name="Oval 15"/>
            <p:cNvSpPr>
              <a:spLocks noChangeArrowheads="1"/>
            </p:cNvSpPr>
            <p:nvPr/>
          </p:nvSpPr>
          <p:spPr bwMode="auto">
            <a:xfrm>
              <a:off x="212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376" name="Oval 16"/>
            <p:cNvSpPr>
              <a:spLocks noChangeArrowheads="1"/>
            </p:cNvSpPr>
            <p:nvPr/>
          </p:nvSpPr>
          <p:spPr bwMode="auto">
            <a:xfrm>
              <a:off x="231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377" name="Oval 17"/>
            <p:cNvSpPr>
              <a:spLocks noChangeArrowheads="1"/>
            </p:cNvSpPr>
            <p:nvPr/>
          </p:nvSpPr>
          <p:spPr bwMode="auto">
            <a:xfrm>
              <a:off x="250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378" name="Oval 18"/>
            <p:cNvSpPr>
              <a:spLocks noChangeArrowheads="1"/>
            </p:cNvSpPr>
            <p:nvPr/>
          </p:nvSpPr>
          <p:spPr bwMode="auto">
            <a:xfrm>
              <a:off x="269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379" name="Oval 19"/>
            <p:cNvSpPr>
              <a:spLocks noChangeArrowheads="1"/>
            </p:cNvSpPr>
            <p:nvPr/>
          </p:nvSpPr>
          <p:spPr bwMode="auto">
            <a:xfrm>
              <a:off x="288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380" name="Oval 20"/>
            <p:cNvSpPr>
              <a:spLocks noChangeArrowheads="1"/>
            </p:cNvSpPr>
            <p:nvPr/>
          </p:nvSpPr>
          <p:spPr bwMode="auto">
            <a:xfrm>
              <a:off x="307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381" name="Oval 21"/>
            <p:cNvSpPr>
              <a:spLocks noChangeArrowheads="1"/>
            </p:cNvSpPr>
            <p:nvPr/>
          </p:nvSpPr>
          <p:spPr bwMode="auto">
            <a:xfrm>
              <a:off x="326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382" name="Oval 22"/>
            <p:cNvSpPr>
              <a:spLocks noChangeArrowheads="1"/>
            </p:cNvSpPr>
            <p:nvPr/>
          </p:nvSpPr>
          <p:spPr bwMode="auto">
            <a:xfrm>
              <a:off x="345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383" name="Oval 23"/>
            <p:cNvSpPr>
              <a:spLocks noChangeArrowheads="1"/>
            </p:cNvSpPr>
            <p:nvPr/>
          </p:nvSpPr>
          <p:spPr bwMode="auto">
            <a:xfrm>
              <a:off x="364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384" name="Oval 24"/>
            <p:cNvSpPr>
              <a:spLocks noChangeArrowheads="1"/>
            </p:cNvSpPr>
            <p:nvPr/>
          </p:nvSpPr>
          <p:spPr bwMode="auto">
            <a:xfrm>
              <a:off x="383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385" name="Oval 25"/>
            <p:cNvSpPr>
              <a:spLocks noChangeArrowheads="1"/>
            </p:cNvSpPr>
            <p:nvPr/>
          </p:nvSpPr>
          <p:spPr bwMode="auto">
            <a:xfrm>
              <a:off x="402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386" name="Oval 26"/>
            <p:cNvSpPr>
              <a:spLocks noChangeArrowheads="1"/>
            </p:cNvSpPr>
            <p:nvPr/>
          </p:nvSpPr>
          <p:spPr bwMode="auto">
            <a:xfrm>
              <a:off x="421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387" name="Oval 27"/>
            <p:cNvSpPr>
              <a:spLocks noChangeArrowheads="1"/>
            </p:cNvSpPr>
            <p:nvPr/>
          </p:nvSpPr>
          <p:spPr bwMode="auto">
            <a:xfrm>
              <a:off x="440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388" name="Oval 28"/>
            <p:cNvSpPr>
              <a:spLocks noChangeArrowheads="1"/>
            </p:cNvSpPr>
            <p:nvPr/>
          </p:nvSpPr>
          <p:spPr bwMode="auto">
            <a:xfrm>
              <a:off x="459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389" name="Oval 29"/>
            <p:cNvSpPr>
              <a:spLocks noChangeArrowheads="1"/>
            </p:cNvSpPr>
            <p:nvPr/>
          </p:nvSpPr>
          <p:spPr bwMode="auto">
            <a:xfrm>
              <a:off x="478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390" name="Oval 30"/>
            <p:cNvSpPr>
              <a:spLocks noChangeArrowheads="1"/>
            </p:cNvSpPr>
            <p:nvPr/>
          </p:nvSpPr>
          <p:spPr bwMode="auto">
            <a:xfrm>
              <a:off x="497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391" name="Oval 31"/>
            <p:cNvSpPr>
              <a:spLocks noChangeArrowheads="1"/>
            </p:cNvSpPr>
            <p:nvPr/>
          </p:nvSpPr>
          <p:spPr bwMode="auto">
            <a:xfrm>
              <a:off x="516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392" name="Oval 32"/>
            <p:cNvSpPr>
              <a:spLocks noChangeArrowheads="1"/>
            </p:cNvSpPr>
            <p:nvPr/>
          </p:nvSpPr>
          <p:spPr bwMode="auto">
            <a:xfrm>
              <a:off x="535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393" name="Oval 33"/>
            <p:cNvSpPr>
              <a:spLocks noChangeArrowheads="1"/>
            </p:cNvSpPr>
            <p:nvPr/>
          </p:nvSpPr>
          <p:spPr bwMode="auto">
            <a:xfrm>
              <a:off x="554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394" name="Oval 34"/>
            <p:cNvSpPr>
              <a:spLocks noChangeArrowheads="1"/>
            </p:cNvSpPr>
            <p:nvPr/>
          </p:nvSpPr>
          <p:spPr bwMode="auto">
            <a:xfrm>
              <a:off x="600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395" name="Oval 35"/>
            <p:cNvSpPr>
              <a:spLocks noChangeArrowheads="1"/>
            </p:cNvSpPr>
            <p:nvPr/>
          </p:nvSpPr>
          <p:spPr bwMode="auto">
            <a:xfrm>
              <a:off x="790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396" name="Oval 36"/>
            <p:cNvSpPr>
              <a:spLocks noChangeArrowheads="1"/>
            </p:cNvSpPr>
            <p:nvPr/>
          </p:nvSpPr>
          <p:spPr bwMode="auto">
            <a:xfrm>
              <a:off x="980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397" name="Oval 37"/>
            <p:cNvSpPr>
              <a:spLocks noChangeArrowheads="1"/>
            </p:cNvSpPr>
            <p:nvPr/>
          </p:nvSpPr>
          <p:spPr bwMode="auto">
            <a:xfrm>
              <a:off x="1170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398" name="Oval 38"/>
            <p:cNvSpPr>
              <a:spLocks noChangeArrowheads="1"/>
            </p:cNvSpPr>
            <p:nvPr/>
          </p:nvSpPr>
          <p:spPr bwMode="auto">
            <a:xfrm>
              <a:off x="1360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399" name="Oval 39"/>
            <p:cNvSpPr>
              <a:spLocks noChangeArrowheads="1"/>
            </p:cNvSpPr>
            <p:nvPr/>
          </p:nvSpPr>
          <p:spPr bwMode="auto">
            <a:xfrm>
              <a:off x="230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400" name="Oval 40"/>
            <p:cNvSpPr>
              <a:spLocks noChangeArrowheads="1"/>
            </p:cNvSpPr>
            <p:nvPr/>
          </p:nvSpPr>
          <p:spPr bwMode="auto">
            <a:xfrm>
              <a:off x="249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401" name="Oval 41"/>
            <p:cNvSpPr>
              <a:spLocks noChangeArrowheads="1"/>
            </p:cNvSpPr>
            <p:nvPr/>
          </p:nvSpPr>
          <p:spPr bwMode="auto">
            <a:xfrm>
              <a:off x="268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402" name="Oval 42"/>
            <p:cNvSpPr>
              <a:spLocks noChangeArrowheads="1"/>
            </p:cNvSpPr>
            <p:nvPr/>
          </p:nvSpPr>
          <p:spPr bwMode="auto">
            <a:xfrm>
              <a:off x="287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403" name="Oval 43"/>
            <p:cNvSpPr>
              <a:spLocks noChangeArrowheads="1"/>
            </p:cNvSpPr>
            <p:nvPr/>
          </p:nvSpPr>
          <p:spPr bwMode="auto">
            <a:xfrm>
              <a:off x="306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404" name="Oval 44"/>
            <p:cNvSpPr>
              <a:spLocks noChangeArrowheads="1"/>
            </p:cNvSpPr>
            <p:nvPr/>
          </p:nvSpPr>
          <p:spPr bwMode="auto">
            <a:xfrm>
              <a:off x="325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405" name="Oval 45"/>
            <p:cNvSpPr>
              <a:spLocks noChangeArrowheads="1"/>
            </p:cNvSpPr>
            <p:nvPr/>
          </p:nvSpPr>
          <p:spPr bwMode="auto">
            <a:xfrm>
              <a:off x="344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406" name="Oval 46"/>
            <p:cNvSpPr>
              <a:spLocks noChangeArrowheads="1"/>
            </p:cNvSpPr>
            <p:nvPr/>
          </p:nvSpPr>
          <p:spPr bwMode="auto">
            <a:xfrm>
              <a:off x="363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407" name="Oval 47"/>
            <p:cNvSpPr>
              <a:spLocks noChangeArrowheads="1"/>
            </p:cNvSpPr>
            <p:nvPr/>
          </p:nvSpPr>
          <p:spPr bwMode="auto">
            <a:xfrm>
              <a:off x="382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408" name="Oval 48"/>
            <p:cNvSpPr>
              <a:spLocks noChangeArrowheads="1"/>
            </p:cNvSpPr>
            <p:nvPr/>
          </p:nvSpPr>
          <p:spPr bwMode="auto">
            <a:xfrm>
              <a:off x="401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409" name="Oval 49"/>
            <p:cNvSpPr>
              <a:spLocks noChangeArrowheads="1"/>
            </p:cNvSpPr>
            <p:nvPr/>
          </p:nvSpPr>
          <p:spPr bwMode="auto">
            <a:xfrm>
              <a:off x="420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410" name="Oval 50"/>
            <p:cNvSpPr>
              <a:spLocks noChangeArrowheads="1"/>
            </p:cNvSpPr>
            <p:nvPr/>
          </p:nvSpPr>
          <p:spPr bwMode="auto">
            <a:xfrm>
              <a:off x="439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411" name="Oval 51"/>
            <p:cNvSpPr>
              <a:spLocks noChangeArrowheads="1"/>
            </p:cNvSpPr>
            <p:nvPr/>
          </p:nvSpPr>
          <p:spPr bwMode="auto">
            <a:xfrm>
              <a:off x="5348" y="32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412" name="Oval 52"/>
            <p:cNvSpPr>
              <a:spLocks noChangeArrowheads="1"/>
            </p:cNvSpPr>
            <p:nvPr/>
          </p:nvSpPr>
          <p:spPr bwMode="auto">
            <a:xfrm>
              <a:off x="5538" y="32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</p:grpSp>
      <p:sp>
        <p:nvSpPr>
          <p:cNvPr id="1807474" name="Rectangle 114"/>
          <p:cNvSpPr>
            <a:spLocks noChangeArrowheads="1"/>
          </p:cNvSpPr>
          <p:nvPr/>
        </p:nvSpPr>
        <p:spPr bwMode="auto">
          <a:xfrm>
            <a:off x="5" y="1769775"/>
            <a:ext cx="10719288" cy="1688835"/>
          </a:xfrm>
          <a:prstGeom prst="rect">
            <a:avLst/>
          </a:prstGeom>
          <a:gradFill rotWithShape="1">
            <a:gsLst>
              <a:gs pos="0">
                <a:srgbClr val="00A8E4"/>
              </a:gs>
              <a:gs pos="100000">
                <a:srgbClr val="005078"/>
              </a:gs>
            </a:gsLst>
            <a:lin ang="5400000" scaled="1"/>
          </a:gradFill>
          <a:ln w="9525" algn="ctr">
            <a:noFill/>
            <a:miter lim="800000"/>
            <a:headEnd/>
            <a:tailEnd/>
          </a:ln>
          <a:effectLst/>
        </p:spPr>
        <p:txBody>
          <a:bodyPr wrap="none" lIns="98134" tIns="49072" rIns="98134" bIns="49072" anchor="ctr"/>
          <a:lstStyle/>
          <a:p>
            <a:endParaRPr lang="ko-KR" altLang="en-US"/>
          </a:p>
        </p:txBody>
      </p:sp>
      <p:pic>
        <p:nvPicPr>
          <p:cNvPr id="1807475" name="Picture 115" descr="영문간지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xmlns=""/>
              </a:ext>
            </a:extLst>
          </a:blip>
          <a:srcRect/>
          <a:stretch>
            <a:fillRect/>
          </a:stretch>
        </p:blipFill>
        <p:spPr bwMode="auto">
          <a:xfrm>
            <a:off x="336803" y="199503"/>
            <a:ext cx="3311524" cy="2225410"/>
          </a:xfrm>
          <a:prstGeom prst="rect">
            <a:avLst/>
          </a:prstGeom>
          <a:noFill/>
        </p:spPr>
      </p:pic>
      <p:sp>
        <p:nvSpPr>
          <p:cNvPr id="1807476" name="Rectangle 116" descr="좁은 수평선"/>
          <p:cNvSpPr>
            <a:spLocks noChangeArrowheads="1"/>
          </p:cNvSpPr>
          <p:nvPr/>
        </p:nvSpPr>
        <p:spPr bwMode="auto">
          <a:xfrm>
            <a:off x="0" y="-266568"/>
            <a:ext cx="10668000" cy="1181497"/>
          </a:xfrm>
          <a:prstGeom prst="rect">
            <a:avLst/>
          </a:prstGeom>
          <a:pattFill prst="narHorz">
            <a:fgClr>
              <a:schemeClr val="bg1">
                <a:alpha val="30000"/>
              </a:schemeClr>
            </a:fgClr>
            <a:bgClr>
              <a:schemeClr val="bg2">
                <a:alpha val="30000"/>
              </a:schemeClr>
            </a:bgClr>
          </a:pattFill>
          <a:ln w="9525">
            <a:noFill/>
            <a:miter lim="800000"/>
            <a:headEnd/>
            <a:tailEnd/>
          </a:ln>
          <a:effectLst/>
        </p:spPr>
        <p:txBody>
          <a:bodyPr wrap="none" lIns="98134" tIns="49072" rIns="98134" bIns="49072" anchor="ctr"/>
          <a:lstStyle/>
          <a:p>
            <a:endParaRPr lang="ko-KR" altLang="en-US"/>
          </a:p>
        </p:txBody>
      </p:sp>
      <p:sp>
        <p:nvSpPr>
          <p:cNvPr id="1807478" name="Rectangle 118" descr="어두운 상향 대각선"/>
          <p:cNvSpPr>
            <a:spLocks noChangeArrowheads="1"/>
          </p:cNvSpPr>
          <p:nvPr/>
        </p:nvSpPr>
        <p:spPr bwMode="auto">
          <a:xfrm>
            <a:off x="-18804" y="3670036"/>
            <a:ext cx="10700484" cy="491860"/>
          </a:xfrm>
          <a:prstGeom prst="rect">
            <a:avLst/>
          </a:prstGeom>
          <a:pattFill prst="dkUpDiag">
            <a:fgClr>
              <a:schemeClr val="bg1">
                <a:alpha val="30000"/>
              </a:schemeClr>
            </a:fgClr>
            <a:bgClr>
              <a:schemeClr val="bg2">
                <a:alpha val="30000"/>
              </a:schemeClr>
            </a:bgClr>
          </a:pattFill>
          <a:ln w="9525">
            <a:noFill/>
            <a:miter lim="800000"/>
            <a:headEnd/>
            <a:tailEnd/>
          </a:ln>
          <a:effectLst/>
        </p:spPr>
        <p:txBody>
          <a:bodyPr wrap="none" lIns="98134" tIns="49072" rIns="98134" bIns="49072" anchor="ctr"/>
          <a:lstStyle/>
          <a:p>
            <a:endParaRPr lang="ko-KR" altLang="en-US"/>
          </a:p>
        </p:txBody>
      </p:sp>
      <p:sp>
        <p:nvSpPr>
          <p:cNvPr id="1807479" name="Line 119"/>
          <p:cNvSpPr>
            <a:spLocks noChangeShapeType="1"/>
          </p:cNvSpPr>
          <p:nvPr/>
        </p:nvSpPr>
        <p:spPr bwMode="auto">
          <a:xfrm>
            <a:off x="39323" y="2567650"/>
            <a:ext cx="10668000" cy="0"/>
          </a:xfrm>
          <a:prstGeom prst="line">
            <a:avLst/>
          </a:prstGeom>
          <a:noFill/>
          <a:ln w="9525">
            <a:solidFill>
              <a:schemeClr val="tx1">
                <a:alpha val="30000"/>
              </a:schemeClr>
            </a:solidFill>
            <a:round/>
            <a:headEnd/>
            <a:tailEnd/>
          </a:ln>
          <a:effectLst/>
        </p:spPr>
        <p:txBody>
          <a:bodyPr lIns="98134" tIns="49072" rIns="98134" bIns="49072"/>
          <a:lstStyle/>
          <a:p>
            <a:endParaRPr lang="ko-KR" altLang="en-US"/>
          </a:p>
        </p:txBody>
      </p:sp>
      <p:sp>
        <p:nvSpPr>
          <p:cNvPr id="1807480" name="Line 120"/>
          <p:cNvSpPr>
            <a:spLocks noChangeShapeType="1"/>
          </p:cNvSpPr>
          <p:nvPr/>
        </p:nvSpPr>
        <p:spPr bwMode="auto">
          <a:xfrm>
            <a:off x="18806" y="2584847"/>
            <a:ext cx="10668000" cy="0"/>
          </a:xfrm>
          <a:prstGeom prst="line">
            <a:avLst/>
          </a:prstGeom>
          <a:noFill/>
          <a:ln w="9525">
            <a:solidFill>
              <a:srgbClr val="F8F8F8">
                <a:alpha val="60001"/>
              </a:srgbClr>
            </a:solidFill>
            <a:round/>
            <a:headEnd/>
            <a:tailEnd/>
          </a:ln>
          <a:effectLst/>
        </p:spPr>
        <p:txBody>
          <a:bodyPr lIns="98134" tIns="49072" rIns="98134" bIns="49072"/>
          <a:lstStyle/>
          <a:p>
            <a:endParaRPr lang="ko-KR" altLang="en-US"/>
          </a:p>
        </p:txBody>
      </p:sp>
      <p:grpSp>
        <p:nvGrpSpPr>
          <p:cNvPr id="3" name="Group 121"/>
          <p:cNvGrpSpPr>
            <a:grpSpLocks/>
          </p:cNvGrpSpPr>
          <p:nvPr/>
        </p:nvGrpSpPr>
        <p:grpSpPr bwMode="auto">
          <a:xfrm>
            <a:off x="0" y="3439584"/>
            <a:ext cx="10668000" cy="249370"/>
            <a:chOff x="0" y="3489"/>
            <a:chExt cx="5760" cy="145"/>
          </a:xfrm>
        </p:grpSpPr>
        <p:sp>
          <p:nvSpPr>
            <p:cNvPr id="1807482" name="Rectangle 122"/>
            <p:cNvSpPr>
              <a:spLocks noChangeArrowheads="1"/>
            </p:cNvSpPr>
            <p:nvPr/>
          </p:nvSpPr>
          <p:spPr bwMode="auto">
            <a:xfrm>
              <a:off x="0" y="3496"/>
              <a:ext cx="2880" cy="138"/>
            </a:xfrm>
            <a:prstGeom prst="rect">
              <a:avLst/>
            </a:prstGeom>
            <a:solidFill>
              <a:schemeClr val="tx1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483" name="AutoShape 123"/>
            <p:cNvSpPr>
              <a:spLocks noChangeArrowheads="1"/>
            </p:cNvSpPr>
            <p:nvPr/>
          </p:nvSpPr>
          <p:spPr bwMode="auto">
            <a:xfrm flipH="1">
              <a:off x="0" y="3495"/>
              <a:ext cx="95" cy="137"/>
            </a:xfrm>
            <a:prstGeom prst="rtTriangle">
              <a:avLst/>
            </a:prstGeom>
            <a:solidFill>
              <a:srgbClr val="D2F1D1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484" name="AutoShape 124"/>
            <p:cNvSpPr>
              <a:spLocks noChangeArrowheads="1"/>
            </p:cNvSpPr>
            <p:nvPr/>
          </p:nvSpPr>
          <p:spPr bwMode="auto">
            <a:xfrm flipH="1">
              <a:off x="95" y="3495"/>
              <a:ext cx="95" cy="137"/>
            </a:xfrm>
            <a:prstGeom prst="rtTriangle">
              <a:avLst/>
            </a:prstGeom>
            <a:solidFill>
              <a:srgbClr val="9FE19D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485" name="AutoShape 125"/>
            <p:cNvSpPr>
              <a:spLocks noChangeArrowheads="1"/>
            </p:cNvSpPr>
            <p:nvPr/>
          </p:nvSpPr>
          <p:spPr bwMode="auto">
            <a:xfrm flipH="1">
              <a:off x="189" y="3495"/>
              <a:ext cx="95" cy="137"/>
            </a:xfrm>
            <a:prstGeom prst="rtTriangle">
              <a:avLst/>
            </a:prstGeom>
            <a:solidFill>
              <a:srgbClr val="AED0B5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486" name="AutoShape 126"/>
            <p:cNvSpPr>
              <a:spLocks noChangeArrowheads="1"/>
            </p:cNvSpPr>
            <p:nvPr/>
          </p:nvSpPr>
          <p:spPr bwMode="auto">
            <a:xfrm flipH="1">
              <a:off x="285" y="3495"/>
              <a:ext cx="95" cy="137"/>
            </a:xfrm>
            <a:prstGeom prst="rtTriangle">
              <a:avLst/>
            </a:prstGeom>
            <a:solidFill>
              <a:srgbClr val="92C09C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487" name="AutoShape 127"/>
            <p:cNvSpPr>
              <a:spLocks noChangeArrowheads="1"/>
            </p:cNvSpPr>
            <p:nvPr/>
          </p:nvSpPr>
          <p:spPr bwMode="auto">
            <a:xfrm flipH="1">
              <a:off x="381" y="3495"/>
              <a:ext cx="95" cy="137"/>
            </a:xfrm>
            <a:prstGeom prst="rtTriangle">
              <a:avLst/>
            </a:prstGeom>
            <a:solidFill>
              <a:srgbClr val="64A672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488" name="AutoShape 128"/>
            <p:cNvSpPr>
              <a:spLocks noChangeArrowheads="1"/>
            </p:cNvSpPr>
            <p:nvPr/>
          </p:nvSpPr>
          <p:spPr bwMode="auto">
            <a:xfrm flipH="1">
              <a:off x="477" y="3495"/>
              <a:ext cx="95" cy="137"/>
            </a:xfrm>
            <a:prstGeom prst="rtTriangle">
              <a:avLst/>
            </a:prstGeom>
            <a:solidFill>
              <a:srgbClr val="53916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489" name="AutoShape 129"/>
            <p:cNvSpPr>
              <a:spLocks noChangeArrowheads="1"/>
            </p:cNvSpPr>
            <p:nvPr/>
          </p:nvSpPr>
          <p:spPr bwMode="auto">
            <a:xfrm flipH="1">
              <a:off x="574" y="3495"/>
              <a:ext cx="94" cy="137"/>
            </a:xfrm>
            <a:prstGeom prst="rtTriangle">
              <a:avLst/>
            </a:prstGeom>
            <a:solidFill>
              <a:srgbClr val="3D6B47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490" name="AutoShape 130"/>
            <p:cNvSpPr>
              <a:spLocks noChangeArrowheads="1"/>
            </p:cNvSpPr>
            <p:nvPr/>
          </p:nvSpPr>
          <p:spPr bwMode="auto">
            <a:xfrm flipH="1">
              <a:off x="670" y="3495"/>
              <a:ext cx="95" cy="137"/>
            </a:xfrm>
            <a:prstGeom prst="rtTriangle">
              <a:avLst/>
            </a:prstGeom>
            <a:solidFill>
              <a:srgbClr val="0F3C3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491" name="AutoShape 131"/>
            <p:cNvSpPr>
              <a:spLocks noChangeArrowheads="1"/>
            </p:cNvSpPr>
            <p:nvPr/>
          </p:nvSpPr>
          <p:spPr bwMode="auto">
            <a:xfrm flipH="1">
              <a:off x="766" y="3495"/>
              <a:ext cx="95" cy="137"/>
            </a:xfrm>
            <a:prstGeom prst="rtTriangle">
              <a:avLst/>
            </a:prstGeom>
            <a:solidFill>
              <a:srgbClr val="134B4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492" name="AutoShape 132"/>
            <p:cNvSpPr>
              <a:spLocks noChangeArrowheads="1"/>
            </p:cNvSpPr>
            <p:nvPr/>
          </p:nvSpPr>
          <p:spPr bwMode="auto">
            <a:xfrm flipH="1">
              <a:off x="862" y="3495"/>
              <a:ext cx="95" cy="137"/>
            </a:xfrm>
            <a:prstGeom prst="rtTriangle">
              <a:avLst/>
            </a:prstGeom>
            <a:solidFill>
              <a:srgbClr val="1D7279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493" name="AutoShape 133"/>
            <p:cNvSpPr>
              <a:spLocks noChangeArrowheads="1"/>
            </p:cNvSpPr>
            <p:nvPr/>
          </p:nvSpPr>
          <p:spPr bwMode="auto">
            <a:xfrm flipH="1">
              <a:off x="958" y="3495"/>
              <a:ext cx="95" cy="137"/>
            </a:xfrm>
            <a:prstGeom prst="rtTriangle">
              <a:avLst/>
            </a:prstGeom>
            <a:solidFill>
              <a:srgbClr val="2AA3AC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494" name="AutoShape 134"/>
            <p:cNvSpPr>
              <a:spLocks noChangeArrowheads="1"/>
            </p:cNvSpPr>
            <p:nvPr/>
          </p:nvSpPr>
          <p:spPr bwMode="auto">
            <a:xfrm flipH="1">
              <a:off x="1055" y="3495"/>
              <a:ext cx="94" cy="137"/>
            </a:xfrm>
            <a:prstGeom prst="rtTriangle">
              <a:avLst/>
            </a:prstGeom>
            <a:solidFill>
              <a:srgbClr val="41C7D1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495" name="AutoShape 135"/>
            <p:cNvSpPr>
              <a:spLocks noChangeArrowheads="1"/>
            </p:cNvSpPr>
            <p:nvPr/>
          </p:nvSpPr>
          <p:spPr bwMode="auto">
            <a:xfrm flipH="1">
              <a:off x="1151" y="3495"/>
              <a:ext cx="95" cy="137"/>
            </a:xfrm>
            <a:prstGeom prst="rtTriangle">
              <a:avLst/>
            </a:prstGeom>
            <a:solidFill>
              <a:srgbClr val="68D2DA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496" name="AutoShape 136"/>
            <p:cNvSpPr>
              <a:spLocks noChangeArrowheads="1"/>
            </p:cNvSpPr>
            <p:nvPr/>
          </p:nvSpPr>
          <p:spPr bwMode="auto">
            <a:xfrm flipH="1">
              <a:off x="1246" y="3495"/>
              <a:ext cx="94" cy="137"/>
            </a:xfrm>
            <a:prstGeom prst="rtTriangle">
              <a:avLst/>
            </a:prstGeom>
            <a:solidFill>
              <a:srgbClr val="43FFF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497" name="AutoShape 137"/>
            <p:cNvSpPr>
              <a:spLocks noChangeArrowheads="1"/>
            </p:cNvSpPr>
            <p:nvPr/>
          </p:nvSpPr>
          <p:spPr bwMode="auto">
            <a:xfrm flipH="1">
              <a:off x="1340" y="3495"/>
              <a:ext cx="95" cy="137"/>
            </a:xfrm>
            <a:prstGeom prst="rtTriangle">
              <a:avLst/>
            </a:prstGeom>
            <a:solidFill>
              <a:srgbClr val="A1FFF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498" name="AutoShape 138"/>
            <p:cNvSpPr>
              <a:spLocks noChangeArrowheads="1"/>
            </p:cNvSpPr>
            <p:nvPr/>
          </p:nvSpPr>
          <p:spPr bwMode="auto">
            <a:xfrm flipH="1">
              <a:off x="1434" y="3495"/>
              <a:ext cx="95" cy="137"/>
            </a:xfrm>
            <a:prstGeom prst="rtTriangle">
              <a:avLst/>
            </a:prstGeom>
            <a:solidFill>
              <a:srgbClr val="CCFFF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499" name="AutoShape 139"/>
            <p:cNvSpPr>
              <a:spLocks noChangeArrowheads="1"/>
            </p:cNvSpPr>
            <p:nvPr/>
          </p:nvSpPr>
          <p:spPr bwMode="auto">
            <a:xfrm flipH="1">
              <a:off x="1530" y="3495"/>
              <a:ext cx="95" cy="137"/>
            </a:xfrm>
            <a:prstGeom prst="rtTriangle">
              <a:avLst/>
            </a:prstGeom>
            <a:solidFill>
              <a:srgbClr val="FFD5D5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500" name="AutoShape 140"/>
            <p:cNvSpPr>
              <a:spLocks noChangeArrowheads="1"/>
            </p:cNvSpPr>
            <p:nvPr/>
          </p:nvSpPr>
          <p:spPr bwMode="auto">
            <a:xfrm flipH="1">
              <a:off x="1626" y="3495"/>
              <a:ext cx="96" cy="137"/>
            </a:xfrm>
            <a:prstGeom prst="rtTriangle">
              <a:avLst/>
            </a:prstGeom>
            <a:solidFill>
              <a:srgbClr val="FFA5A5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501" name="AutoShape 141"/>
            <p:cNvSpPr>
              <a:spLocks noChangeArrowheads="1"/>
            </p:cNvSpPr>
            <p:nvPr/>
          </p:nvSpPr>
          <p:spPr bwMode="auto">
            <a:xfrm flipH="1">
              <a:off x="1723" y="3495"/>
              <a:ext cx="94" cy="137"/>
            </a:xfrm>
            <a:prstGeom prst="rtTriangle">
              <a:avLst/>
            </a:prstGeom>
            <a:solidFill>
              <a:srgbClr val="FF8787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502" name="AutoShape 142"/>
            <p:cNvSpPr>
              <a:spLocks noChangeArrowheads="1"/>
            </p:cNvSpPr>
            <p:nvPr/>
          </p:nvSpPr>
          <p:spPr bwMode="auto">
            <a:xfrm flipH="1">
              <a:off x="1819" y="3495"/>
              <a:ext cx="95" cy="137"/>
            </a:xfrm>
            <a:prstGeom prst="rtTriangle">
              <a:avLst/>
            </a:prstGeom>
            <a:solidFill>
              <a:srgbClr val="FF4B4B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503" name="AutoShape 143"/>
            <p:cNvSpPr>
              <a:spLocks noChangeArrowheads="1"/>
            </p:cNvSpPr>
            <p:nvPr/>
          </p:nvSpPr>
          <p:spPr bwMode="auto">
            <a:xfrm flipH="1">
              <a:off x="1915" y="3495"/>
              <a:ext cx="95" cy="137"/>
            </a:xfrm>
            <a:prstGeom prst="rtTriangle">
              <a:avLst/>
            </a:prstGeom>
            <a:solidFill>
              <a:srgbClr val="FF0B0B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504" name="AutoShape 144"/>
            <p:cNvSpPr>
              <a:spLocks noChangeArrowheads="1"/>
            </p:cNvSpPr>
            <p:nvPr/>
          </p:nvSpPr>
          <p:spPr bwMode="auto">
            <a:xfrm flipH="1">
              <a:off x="2011" y="3495"/>
              <a:ext cx="95" cy="137"/>
            </a:xfrm>
            <a:prstGeom prst="rtTriangle">
              <a:avLst/>
            </a:prstGeom>
            <a:solidFill>
              <a:srgbClr val="D6000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505" name="AutoShape 145"/>
            <p:cNvSpPr>
              <a:spLocks noChangeArrowheads="1"/>
            </p:cNvSpPr>
            <p:nvPr/>
          </p:nvSpPr>
          <p:spPr bwMode="auto">
            <a:xfrm flipH="1">
              <a:off x="2107" y="3495"/>
              <a:ext cx="96" cy="137"/>
            </a:xfrm>
            <a:prstGeom prst="rtTriangle">
              <a:avLst/>
            </a:prstGeom>
            <a:solidFill>
              <a:srgbClr val="A2000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506" name="AutoShape 146"/>
            <p:cNvSpPr>
              <a:spLocks noChangeArrowheads="1"/>
            </p:cNvSpPr>
            <p:nvPr/>
          </p:nvSpPr>
          <p:spPr bwMode="auto">
            <a:xfrm flipH="1">
              <a:off x="2204" y="3495"/>
              <a:ext cx="94" cy="137"/>
            </a:xfrm>
            <a:prstGeom prst="rtTriangle">
              <a:avLst/>
            </a:prstGeom>
            <a:solidFill>
              <a:srgbClr val="70000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507" name="AutoShape 147"/>
            <p:cNvSpPr>
              <a:spLocks noChangeArrowheads="1"/>
            </p:cNvSpPr>
            <p:nvPr/>
          </p:nvSpPr>
          <p:spPr bwMode="auto">
            <a:xfrm flipH="1">
              <a:off x="2300" y="3495"/>
              <a:ext cx="95" cy="137"/>
            </a:xfrm>
            <a:prstGeom prst="rtTriangle">
              <a:avLst/>
            </a:prstGeom>
            <a:solidFill>
              <a:srgbClr val="5E000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508" name="AutoShape 148"/>
            <p:cNvSpPr>
              <a:spLocks noChangeArrowheads="1"/>
            </p:cNvSpPr>
            <p:nvPr/>
          </p:nvSpPr>
          <p:spPr bwMode="auto">
            <a:xfrm flipH="1">
              <a:off x="2396" y="3495"/>
              <a:ext cx="95" cy="137"/>
            </a:xfrm>
            <a:prstGeom prst="rtTriangle">
              <a:avLst/>
            </a:prstGeom>
            <a:solidFill>
              <a:srgbClr val="5D3B8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509" name="AutoShape 149"/>
            <p:cNvSpPr>
              <a:spLocks noChangeArrowheads="1"/>
            </p:cNvSpPr>
            <p:nvPr/>
          </p:nvSpPr>
          <p:spPr bwMode="auto">
            <a:xfrm flipH="1">
              <a:off x="2497" y="3496"/>
              <a:ext cx="95" cy="138"/>
            </a:xfrm>
            <a:prstGeom prst="rtTriangle">
              <a:avLst/>
            </a:prstGeom>
            <a:solidFill>
              <a:srgbClr val="7248B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510" name="AutoShape 150"/>
            <p:cNvSpPr>
              <a:spLocks noChangeArrowheads="1"/>
            </p:cNvSpPr>
            <p:nvPr/>
          </p:nvSpPr>
          <p:spPr bwMode="auto">
            <a:xfrm flipH="1">
              <a:off x="2593" y="3496"/>
              <a:ext cx="95" cy="138"/>
            </a:xfrm>
            <a:prstGeom prst="rtTriangle">
              <a:avLst/>
            </a:prstGeom>
            <a:solidFill>
              <a:srgbClr val="8B67C1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511" name="AutoShape 151"/>
            <p:cNvSpPr>
              <a:spLocks noChangeArrowheads="1"/>
            </p:cNvSpPr>
            <p:nvPr/>
          </p:nvSpPr>
          <p:spPr bwMode="auto">
            <a:xfrm flipH="1">
              <a:off x="2689" y="3496"/>
              <a:ext cx="95" cy="138"/>
            </a:xfrm>
            <a:prstGeom prst="rtTriangle">
              <a:avLst/>
            </a:prstGeom>
            <a:solidFill>
              <a:srgbClr val="BCA7DB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512" name="AutoShape 152"/>
            <p:cNvSpPr>
              <a:spLocks noChangeArrowheads="1"/>
            </p:cNvSpPr>
            <p:nvPr/>
          </p:nvSpPr>
          <p:spPr bwMode="auto">
            <a:xfrm flipH="1">
              <a:off x="2785" y="3496"/>
              <a:ext cx="95" cy="138"/>
            </a:xfrm>
            <a:prstGeom prst="rtTriangle">
              <a:avLst/>
            </a:prstGeom>
            <a:solidFill>
              <a:srgbClr val="CAB9E3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513" name="Rectangle 153"/>
            <p:cNvSpPr>
              <a:spLocks noChangeArrowheads="1"/>
            </p:cNvSpPr>
            <p:nvPr/>
          </p:nvSpPr>
          <p:spPr bwMode="auto">
            <a:xfrm>
              <a:off x="2880" y="3491"/>
              <a:ext cx="2880" cy="137"/>
            </a:xfrm>
            <a:prstGeom prst="rect">
              <a:avLst/>
            </a:prstGeom>
            <a:solidFill>
              <a:schemeClr val="tx1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514" name="AutoShape 154"/>
            <p:cNvSpPr>
              <a:spLocks noChangeArrowheads="1"/>
            </p:cNvSpPr>
            <p:nvPr/>
          </p:nvSpPr>
          <p:spPr bwMode="auto">
            <a:xfrm flipH="1">
              <a:off x="2880" y="3489"/>
              <a:ext cx="95" cy="138"/>
            </a:xfrm>
            <a:prstGeom prst="rtTriangle">
              <a:avLst/>
            </a:prstGeom>
            <a:solidFill>
              <a:srgbClr val="D2F1D1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515" name="AutoShape 155"/>
            <p:cNvSpPr>
              <a:spLocks noChangeArrowheads="1"/>
            </p:cNvSpPr>
            <p:nvPr/>
          </p:nvSpPr>
          <p:spPr bwMode="auto">
            <a:xfrm flipH="1">
              <a:off x="2975" y="3489"/>
              <a:ext cx="95" cy="138"/>
            </a:xfrm>
            <a:prstGeom prst="rtTriangle">
              <a:avLst/>
            </a:prstGeom>
            <a:solidFill>
              <a:srgbClr val="9FE19D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516" name="AutoShape 156"/>
            <p:cNvSpPr>
              <a:spLocks noChangeArrowheads="1"/>
            </p:cNvSpPr>
            <p:nvPr/>
          </p:nvSpPr>
          <p:spPr bwMode="auto">
            <a:xfrm flipH="1">
              <a:off x="3069" y="3489"/>
              <a:ext cx="95" cy="138"/>
            </a:xfrm>
            <a:prstGeom prst="rtTriangle">
              <a:avLst/>
            </a:prstGeom>
            <a:solidFill>
              <a:srgbClr val="AED0B5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517" name="AutoShape 157"/>
            <p:cNvSpPr>
              <a:spLocks noChangeArrowheads="1"/>
            </p:cNvSpPr>
            <p:nvPr/>
          </p:nvSpPr>
          <p:spPr bwMode="auto">
            <a:xfrm flipH="1">
              <a:off x="3165" y="3489"/>
              <a:ext cx="95" cy="138"/>
            </a:xfrm>
            <a:prstGeom prst="rtTriangle">
              <a:avLst/>
            </a:prstGeom>
            <a:solidFill>
              <a:srgbClr val="92C09C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518" name="AutoShape 158"/>
            <p:cNvSpPr>
              <a:spLocks noChangeArrowheads="1"/>
            </p:cNvSpPr>
            <p:nvPr/>
          </p:nvSpPr>
          <p:spPr bwMode="auto">
            <a:xfrm flipH="1">
              <a:off x="3261" y="3489"/>
              <a:ext cx="95" cy="138"/>
            </a:xfrm>
            <a:prstGeom prst="rtTriangle">
              <a:avLst/>
            </a:prstGeom>
            <a:solidFill>
              <a:srgbClr val="64A672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519" name="AutoShape 159"/>
            <p:cNvSpPr>
              <a:spLocks noChangeArrowheads="1"/>
            </p:cNvSpPr>
            <p:nvPr/>
          </p:nvSpPr>
          <p:spPr bwMode="auto">
            <a:xfrm flipH="1">
              <a:off x="3357" y="3489"/>
              <a:ext cx="95" cy="138"/>
            </a:xfrm>
            <a:prstGeom prst="rtTriangle">
              <a:avLst/>
            </a:prstGeom>
            <a:solidFill>
              <a:srgbClr val="53916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520" name="AutoShape 160"/>
            <p:cNvSpPr>
              <a:spLocks noChangeArrowheads="1"/>
            </p:cNvSpPr>
            <p:nvPr/>
          </p:nvSpPr>
          <p:spPr bwMode="auto">
            <a:xfrm flipH="1">
              <a:off x="3454" y="3489"/>
              <a:ext cx="94" cy="138"/>
            </a:xfrm>
            <a:prstGeom prst="rtTriangle">
              <a:avLst/>
            </a:prstGeom>
            <a:solidFill>
              <a:srgbClr val="3D6B47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521" name="AutoShape 161"/>
            <p:cNvSpPr>
              <a:spLocks noChangeArrowheads="1"/>
            </p:cNvSpPr>
            <p:nvPr/>
          </p:nvSpPr>
          <p:spPr bwMode="auto">
            <a:xfrm flipH="1">
              <a:off x="3550" y="3489"/>
              <a:ext cx="95" cy="138"/>
            </a:xfrm>
            <a:prstGeom prst="rtTriangle">
              <a:avLst/>
            </a:prstGeom>
            <a:solidFill>
              <a:srgbClr val="0F3C3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522" name="AutoShape 162"/>
            <p:cNvSpPr>
              <a:spLocks noChangeArrowheads="1"/>
            </p:cNvSpPr>
            <p:nvPr/>
          </p:nvSpPr>
          <p:spPr bwMode="auto">
            <a:xfrm flipH="1">
              <a:off x="3646" y="3489"/>
              <a:ext cx="95" cy="138"/>
            </a:xfrm>
            <a:prstGeom prst="rtTriangle">
              <a:avLst/>
            </a:prstGeom>
            <a:solidFill>
              <a:srgbClr val="134B4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523" name="AutoShape 163"/>
            <p:cNvSpPr>
              <a:spLocks noChangeArrowheads="1"/>
            </p:cNvSpPr>
            <p:nvPr/>
          </p:nvSpPr>
          <p:spPr bwMode="auto">
            <a:xfrm flipH="1">
              <a:off x="3742" y="3489"/>
              <a:ext cx="95" cy="138"/>
            </a:xfrm>
            <a:prstGeom prst="rtTriangle">
              <a:avLst/>
            </a:prstGeom>
            <a:solidFill>
              <a:srgbClr val="1D7279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524" name="AutoShape 164"/>
            <p:cNvSpPr>
              <a:spLocks noChangeArrowheads="1"/>
            </p:cNvSpPr>
            <p:nvPr/>
          </p:nvSpPr>
          <p:spPr bwMode="auto">
            <a:xfrm flipH="1">
              <a:off x="3838" y="3489"/>
              <a:ext cx="95" cy="138"/>
            </a:xfrm>
            <a:prstGeom prst="rtTriangle">
              <a:avLst/>
            </a:prstGeom>
            <a:solidFill>
              <a:srgbClr val="2AA3AC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525" name="AutoShape 165"/>
            <p:cNvSpPr>
              <a:spLocks noChangeArrowheads="1"/>
            </p:cNvSpPr>
            <p:nvPr/>
          </p:nvSpPr>
          <p:spPr bwMode="auto">
            <a:xfrm flipH="1">
              <a:off x="3935" y="3489"/>
              <a:ext cx="94" cy="138"/>
            </a:xfrm>
            <a:prstGeom prst="rtTriangle">
              <a:avLst/>
            </a:prstGeom>
            <a:solidFill>
              <a:srgbClr val="41C7D1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526" name="AutoShape 166"/>
            <p:cNvSpPr>
              <a:spLocks noChangeArrowheads="1"/>
            </p:cNvSpPr>
            <p:nvPr/>
          </p:nvSpPr>
          <p:spPr bwMode="auto">
            <a:xfrm flipH="1">
              <a:off x="4031" y="3489"/>
              <a:ext cx="95" cy="138"/>
            </a:xfrm>
            <a:prstGeom prst="rtTriangle">
              <a:avLst/>
            </a:prstGeom>
            <a:solidFill>
              <a:srgbClr val="68D2DA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527" name="AutoShape 167"/>
            <p:cNvSpPr>
              <a:spLocks noChangeArrowheads="1"/>
            </p:cNvSpPr>
            <p:nvPr/>
          </p:nvSpPr>
          <p:spPr bwMode="auto">
            <a:xfrm flipH="1">
              <a:off x="4126" y="3489"/>
              <a:ext cx="94" cy="138"/>
            </a:xfrm>
            <a:prstGeom prst="rtTriangle">
              <a:avLst/>
            </a:prstGeom>
            <a:solidFill>
              <a:srgbClr val="43FFF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528" name="AutoShape 168"/>
            <p:cNvSpPr>
              <a:spLocks noChangeArrowheads="1"/>
            </p:cNvSpPr>
            <p:nvPr/>
          </p:nvSpPr>
          <p:spPr bwMode="auto">
            <a:xfrm flipH="1">
              <a:off x="4220" y="3489"/>
              <a:ext cx="95" cy="138"/>
            </a:xfrm>
            <a:prstGeom prst="rtTriangle">
              <a:avLst/>
            </a:prstGeom>
            <a:solidFill>
              <a:srgbClr val="A1FFF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529" name="AutoShape 169"/>
            <p:cNvSpPr>
              <a:spLocks noChangeArrowheads="1"/>
            </p:cNvSpPr>
            <p:nvPr/>
          </p:nvSpPr>
          <p:spPr bwMode="auto">
            <a:xfrm flipH="1">
              <a:off x="4314" y="3489"/>
              <a:ext cx="95" cy="138"/>
            </a:xfrm>
            <a:prstGeom prst="rtTriangle">
              <a:avLst/>
            </a:prstGeom>
            <a:solidFill>
              <a:srgbClr val="CCFFF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530" name="AutoShape 170"/>
            <p:cNvSpPr>
              <a:spLocks noChangeArrowheads="1"/>
            </p:cNvSpPr>
            <p:nvPr/>
          </p:nvSpPr>
          <p:spPr bwMode="auto">
            <a:xfrm flipH="1">
              <a:off x="4410" y="3489"/>
              <a:ext cx="95" cy="138"/>
            </a:xfrm>
            <a:prstGeom prst="rtTriangle">
              <a:avLst/>
            </a:prstGeom>
            <a:solidFill>
              <a:srgbClr val="FFD5D5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531" name="AutoShape 171"/>
            <p:cNvSpPr>
              <a:spLocks noChangeArrowheads="1"/>
            </p:cNvSpPr>
            <p:nvPr/>
          </p:nvSpPr>
          <p:spPr bwMode="auto">
            <a:xfrm flipH="1">
              <a:off x="4506" y="3489"/>
              <a:ext cx="96" cy="138"/>
            </a:xfrm>
            <a:prstGeom prst="rtTriangle">
              <a:avLst/>
            </a:prstGeom>
            <a:solidFill>
              <a:srgbClr val="FFA5A5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532" name="AutoShape 172"/>
            <p:cNvSpPr>
              <a:spLocks noChangeArrowheads="1"/>
            </p:cNvSpPr>
            <p:nvPr/>
          </p:nvSpPr>
          <p:spPr bwMode="auto">
            <a:xfrm flipH="1">
              <a:off x="4603" y="3489"/>
              <a:ext cx="94" cy="138"/>
            </a:xfrm>
            <a:prstGeom prst="rtTriangle">
              <a:avLst/>
            </a:prstGeom>
            <a:solidFill>
              <a:srgbClr val="FF8787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533" name="AutoShape 173"/>
            <p:cNvSpPr>
              <a:spLocks noChangeArrowheads="1"/>
            </p:cNvSpPr>
            <p:nvPr/>
          </p:nvSpPr>
          <p:spPr bwMode="auto">
            <a:xfrm flipH="1">
              <a:off x="4699" y="3489"/>
              <a:ext cx="95" cy="138"/>
            </a:xfrm>
            <a:prstGeom prst="rtTriangle">
              <a:avLst/>
            </a:prstGeom>
            <a:solidFill>
              <a:srgbClr val="FF4B4B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534" name="AutoShape 174"/>
            <p:cNvSpPr>
              <a:spLocks noChangeArrowheads="1"/>
            </p:cNvSpPr>
            <p:nvPr/>
          </p:nvSpPr>
          <p:spPr bwMode="auto">
            <a:xfrm flipH="1">
              <a:off x="4795" y="3489"/>
              <a:ext cx="95" cy="138"/>
            </a:xfrm>
            <a:prstGeom prst="rtTriangle">
              <a:avLst/>
            </a:prstGeom>
            <a:solidFill>
              <a:srgbClr val="FF0B0B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535" name="AutoShape 175"/>
            <p:cNvSpPr>
              <a:spLocks noChangeArrowheads="1"/>
            </p:cNvSpPr>
            <p:nvPr/>
          </p:nvSpPr>
          <p:spPr bwMode="auto">
            <a:xfrm flipH="1">
              <a:off x="4891" y="3489"/>
              <a:ext cx="95" cy="138"/>
            </a:xfrm>
            <a:prstGeom prst="rtTriangle">
              <a:avLst/>
            </a:prstGeom>
            <a:solidFill>
              <a:srgbClr val="D6000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536" name="AutoShape 176"/>
            <p:cNvSpPr>
              <a:spLocks noChangeArrowheads="1"/>
            </p:cNvSpPr>
            <p:nvPr/>
          </p:nvSpPr>
          <p:spPr bwMode="auto">
            <a:xfrm flipH="1">
              <a:off x="4987" y="3489"/>
              <a:ext cx="96" cy="138"/>
            </a:xfrm>
            <a:prstGeom prst="rtTriangle">
              <a:avLst/>
            </a:prstGeom>
            <a:solidFill>
              <a:srgbClr val="A2000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537" name="AutoShape 177"/>
            <p:cNvSpPr>
              <a:spLocks noChangeArrowheads="1"/>
            </p:cNvSpPr>
            <p:nvPr/>
          </p:nvSpPr>
          <p:spPr bwMode="auto">
            <a:xfrm flipH="1">
              <a:off x="5084" y="3489"/>
              <a:ext cx="94" cy="138"/>
            </a:xfrm>
            <a:prstGeom prst="rtTriangle">
              <a:avLst/>
            </a:prstGeom>
            <a:solidFill>
              <a:srgbClr val="70000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538" name="AutoShape 178"/>
            <p:cNvSpPr>
              <a:spLocks noChangeArrowheads="1"/>
            </p:cNvSpPr>
            <p:nvPr/>
          </p:nvSpPr>
          <p:spPr bwMode="auto">
            <a:xfrm flipH="1">
              <a:off x="5180" y="3489"/>
              <a:ext cx="95" cy="138"/>
            </a:xfrm>
            <a:prstGeom prst="rtTriangle">
              <a:avLst/>
            </a:prstGeom>
            <a:solidFill>
              <a:srgbClr val="5E000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539" name="AutoShape 179"/>
            <p:cNvSpPr>
              <a:spLocks noChangeArrowheads="1"/>
            </p:cNvSpPr>
            <p:nvPr/>
          </p:nvSpPr>
          <p:spPr bwMode="auto">
            <a:xfrm flipH="1">
              <a:off x="5276" y="3489"/>
              <a:ext cx="95" cy="138"/>
            </a:xfrm>
            <a:prstGeom prst="rtTriangle">
              <a:avLst/>
            </a:prstGeom>
            <a:solidFill>
              <a:srgbClr val="5D3B8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540" name="AutoShape 180"/>
            <p:cNvSpPr>
              <a:spLocks noChangeArrowheads="1"/>
            </p:cNvSpPr>
            <p:nvPr/>
          </p:nvSpPr>
          <p:spPr bwMode="auto">
            <a:xfrm flipH="1">
              <a:off x="5377" y="3491"/>
              <a:ext cx="95" cy="137"/>
            </a:xfrm>
            <a:prstGeom prst="rtTriangle">
              <a:avLst/>
            </a:prstGeom>
            <a:solidFill>
              <a:srgbClr val="7248B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541" name="AutoShape 181"/>
            <p:cNvSpPr>
              <a:spLocks noChangeArrowheads="1"/>
            </p:cNvSpPr>
            <p:nvPr/>
          </p:nvSpPr>
          <p:spPr bwMode="auto">
            <a:xfrm flipH="1">
              <a:off x="5473" y="3491"/>
              <a:ext cx="95" cy="137"/>
            </a:xfrm>
            <a:prstGeom prst="rtTriangle">
              <a:avLst/>
            </a:prstGeom>
            <a:solidFill>
              <a:srgbClr val="8B67C1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542" name="AutoShape 182"/>
            <p:cNvSpPr>
              <a:spLocks noChangeArrowheads="1"/>
            </p:cNvSpPr>
            <p:nvPr/>
          </p:nvSpPr>
          <p:spPr bwMode="auto">
            <a:xfrm flipH="1">
              <a:off x="5569" y="3491"/>
              <a:ext cx="95" cy="137"/>
            </a:xfrm>
            <a:prstGeom prst="rtTriangle">
              <a:avLst/>
            </a:prstGeom>
            <a:solidFill>
              <a:srgbClr val="BCA7DB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543" name="AutoShape 183"/>
            <p:cNvSpPr>
              <a:spLocks noChangeArrowheads="1"/>
            </p:cNvSpPr>
            <p:nvPr/>
          </p:nvSpPr>
          <p:spPr bwMode="auto">
            <a:xfrm flipH="1">
              <a:off x="5665" y="3491"/>
              <a:ext cx="95" cy="137"/>
            </a:xfrm>
            <a:prstGeom prst="rtTriangle">
              <a:avLst/>
            </a:prstGeom>
            <a:solidFill>
              <a:srgbClr val="CAB9E3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</p:grpSp>
    </p:spTree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콘텐츠 2개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533400" y="296863"/>
            <a:ext cx="9601200" cy="1238250"/>
          </a:xfrm>
          <a:prstGeom prst="rect">
            <a:avLst/>
          </a:prstGeom>
        </p:spPr>
        <p:txBody>
          <a:bodyPr lIns="90893" tIns="45454" rIns="90893" bIns="45454"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내용 개체 틀 2"/>
          <p:cNvSpPr>
            <a:spLocks noGrp="1"/>
          </p:cNvSpPr>
          <p:nvPr>
            <p:ph sz="half" idx="1"/>
          </p:nvPr>
        </p:nvSpPr>
        <p:spPr>
          <a:xfrm>
            <a:off x="533407" y="1733553"/>
            <a:ext cx="4724400" cy="4903789"/>
          </a:xfrm>
          <a:prstGeom prst="rect">
            <a:avLst/>
          </a:prstGeom>
        </p:spPr>
        <p:txBody>
          <a:bodyPr lIns="90893" tIns="45454" rIns="90893" bIns="45454"/>
          <a:lstStyle>
            <a:lvl1pPr>
              <a:defRPr sz="2800"/>
            </a:lvl1pPr>
            <a:lvl2pPr>
              <a:defRPr sz="2400"/>
            </a:lvl2pPr>
            <a:lvl3pPr>
              <a:defRPr sz="21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4" name="내용 개체 틀 3"/>
          <p:cNvSpPr>
            <a:spLocks noGrp="1"/>
          </p:cNvSpPr>
          <p:nvPr>
            <p:ph sz="half" idx="2"/>
          </p:nvPr>
        </p:nvSpPr>
        <p:spPr>
          <a:xfrm>
            <a:off x="5410200" y="1733553"/>
            <a:ext cx="4724400" cy="4903789"/>
          </a:xfrm>
          <a:prstGeom prst="rect">
            <a:avLst/>
          </a:prstGeom>
        </p:spPr>
        <p:txBody>
          <a:bodyPr lIns="90893" tIns="45454" rIns="90893" bIns="45454"/>
          <a:lstStyle>
            <a:lvl1pPr>
              <a:defRPr sz="2800"/>
            </a:lvl1pPr>
            <a:lvl2pPr>
              <a:defRPr sz="2400"/>
            </a:lvl2pPr>
            <a:lvl3pPr>
              <a:defRPr sz="21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</p:spTree>
  </p:cSld>
  <p:clrMapOvr>
    <a:masterClrMapping/>
  </p:clrMapOvr>
</p:sldLayout>
</file>

<file path=ppt/slideLayouts/slideLayout51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제목 및 내용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533400" y="297525"/>
            <a:ext cx="9601200" cy="1238250"/>
          </a:xfrm>
          <a:prstGeom prst="rect">
            <a:avLst/>
          </a:prstGeom>
        </p:spPr>
        <p:txBody>
          <a:bodyPr lIns="98134" tIns="49072" rIns="98134" bIns="49072"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내용 개체 틀 2"/>
          <p:cNvSpPr>
            <a:spLocks noGrp="1"/>
          </p:cNvSpPr>
          <p:nvPr>
            <p:ph idx="1"/>
          </p:nvPr>
        </p:nvSpPr>
        <p:spPr>
          <a:xfrm>
            <a:off x="533400" y="1733578"/>
            <a:ext cx="9601200" cy="4903127"/>
          </a:xfrm>
          <a:prstGeom prst="rect">
            <a:avLst/>
          </a:prstGeom>
        </p:spPr>
        <p:txBody>
          <a:bodyPr lIns="98134" tIns="49072" rIns="98134" bIns="49072"/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</p:spTree>
  </p:cSld>
  <p:clrMapOvr>
    <a:masterClrMapping/>
  </p:clrMapOvr>
</p:sldLayout>
</file>

<file path=ppt/slideLayouts/slideLayout51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구역 머리글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842841" y="4774251"/>
            <a:ext cx="9067800" cy="1475581"/>
          </a:xfrm>
          <a:prstGeom prst="rect">
            <a:avLst/>
          </a:prstGeom>
        </p:spPr>
        <p:txBody>
          <a:bodyPr lIns="98134" tIns="49072" rIns="98134" bIns="49072" anchor="t"/>
          <a:lstStyle>
            <a:lvl1pPr algn="l">
              <a:defRPr sz="4300" b="1" cap="all"/>
            </a:lvl1pPr>
          </a:lstStyle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텍스트 개체 틀 2"/>
          <p:cNvSpPr>
            <a:spLocks noGrp="1"/>
          </p:cNvSpPr>
          <p:nvPr>
            <p:ph type="body" idx="1"/>
          </p:nvPr>
        </p:nvSpPr>
        <p:spPr>
          <a:xfrm>
            <a:off x="842841" y="3148992"/>
            <a:ext cx="9067800" cy="1625203"/>
          </a:xfrm>
          <a:prstGeom prst="rect">
            <a:avLst/>
          </a:prstGeom>
        </p:spPr>
        <p:txBody>
          <a:bodyPr lIns="98134" tIns="49072" rIns="98134" bIns="49072" anchor="b"/>
          <a:lstStyle>
            <a:lvl1pPr marL="0" indent="0">
              <a:buNone/>
              <a:defRPr sz="2100"/>
            </a:lvl1pPr>
            <a:lvl2pPr marL="490657" indent="0">
              <a:buNone/>
              <a:defRPr sz="1900"/>
            </a:lvl2pPr>
            <a:lvl3pPr marL="981314" indent="0">
              <a:buNone/>
              <a:defRPr sz="1700"/>
            </a:lvl3pPr>
            <a:lvl4pPr marL="1471968" indent="0">
              <a:buNone/>
              <a:defRPr sz="1500"/>
            </a:lvl4pPr>
            <a:lvl5pPr marL="1962629" indent="0">
              <a:buNone/>
              <a:defRPr sz="1500"/>
            </a:lvl5pPr>
            <a:lvl6pPr marL="2453294" indent="0">
              <a:buNone/>
              <a:defRPr sz="1500"/>
            </a:lvl6pPr>
            <a:lvl7pPr marL="2943936" indent="0">
              <a:buNone/>
              <a:defRPr sz="1500"/>
            </a:lvl7pPr>
            <a:lvl8pPr marL="3434608" indent="0">
              <a:buNone/>
              <a:defRPr sz="1500"/>
            </a:lvl8pPr>
            <a:lvl9pPr marL="3925257" indent="0">
              <a:buNone/>
              <a:defRPr sz="15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</p:spTree>
  </p:cSld>
  <p:clrMapOvr>
    <a:masterClrMapping/>
  </p:clrMapOvr>
</p:sldLayout>
</file>

<file path=ppt/slideLayouts/slideLayout51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콘텐츠 2개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533400" y="297525"/>
            <a:ext cx="9601200" cy="1238250"/>
          </a:xfrm>
          <a:prstGeom prst="rect">
            <a:avLst/>
          </a:prstGeom>
        </p:spPr>
        <p:txBody>
          <a:bodyPr lIns="98134" tIns="49072" rIns="98134" bIns="49072"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내용 개체 틀 2"/>
          <p:cNvSpPr>
            <a:spLocks noGrp="1"/>
          </p:cNvSpPr>
          <p:nvPr>
            <p:ph sz="half" idx="1"/>
          </p:nvPr>
        </p:nvSpPr>
        <p:spPr>
          <a:xfrm>
            <a:off x="533405" y="1733578"/>
            <a:ext cx="4718538" cy="4903127"/>
          </a:xfrm>
          <a:prstGeom prst="rect">
            <a:avLst/>
          </a:prstGeom>
        </p:spPr>
        <p:txBody>
          <a:bodyPr lIns="98134" tIns="49072" rIns="98134" bIns="49072"/>
          <a:lstStyle>
            <a:lvl1pPr>
              <a:defRPr sz="3100"/>
            </a:lvl1pPr>
            <a:lvl2pPr>
              <a:defRPr sz="2600"/>
            </a:lvl2pPr>
            <a:lvl3pPr>
              <a:defRPr sz="2100"/>
            </a:lvl3pPr>
            <a:lvl4pPr>
              <a:defRPr sz="1900"/>
            </a:lvl4pPr>
            <a:lvl5pPr>
              <a:defRPr sz="1900"/>
            </a:lvl5pPr>
            <a:lvl6pPr>
              <a:defRPr sz="1900"/>
            </a:lvl6pPr>
            <a:lvl7pPr>
              <a:defRPr sz="1900"/>
            </a:lvl7pPr>
            <a:lvl8pPr>
              <a:defRPr sz="1900"/>
            </a:lvl8pPr>
            <a:lvl9pPr>
              <a:defRPr sz="19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4" name="내용 개체 틀 3"/>
          <p:cNvSpPr>
            <a:spLocks noGrp="1"/>
          </p:cNvSpPr>
          <p:nvPr>
            <p:ph sz="half" idx="2"/>
          </p:nvPr>
        </p:nvSpPr>
        <p:spPr>
          <a:xfrm>
            <a:off x="5416066" y="1733578"/>
            <a:ext cx="4718538" cy="4903127"/>
          </a:xfrm>
          <a:prstGeom prst="rect">
            <a:avLst/>
          </a:prstGeom>
        </p:spPr>
        <p:txBody>
          <a:bodyPr lIns="98134" tIns="49072" rIns="98134" bIns="49072"/>
          <a:lstStyle>
            <a:lvl1pPr>
              <a:defRPr sz="3100"/>
            </a:lvl1pPr>
            <a:lvl2pPr>
              <a:defRPr sz="2600"/>
            </a:lvl2pPr>
            <a:lvl3pPr>
              <a:defRPr sz="2100"/>
            </a:lvl3pPr>
            <a:lvl4pPr>
              <a:defRPr sz="1900"/>
            </a:lvl4pPr>
            <a:lvl5pPr>
              <a:defRPr sz="1900"/>
            </a:lvl5pPr>
            <a:lvl6pPr>
              <a:defRPr sz="1900"/>
            </a:lvl6pPr>
            <a:lvl7pPr>
              <a:defRPr sz="1900"/>
            </a:lvl7pPr>
            <a:lvl8pPr>
              <a:defRPr sz="1900"/>
            </a:lvl8pPr>
            <a:lvl9pPr>
              <a:defRPr sz="19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</p:spTree>
  </p:cSld>
  <p:clrMapOvr>
    <a:masterClrMapping/>
  </p:clrMapOvr>
</p:sldLayout>
</file>

<file path=ppt/slideLayouts/slideLayout51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비교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533400" y="297525"/>
            <a:ext cx="9601200" cy="1238250"/>
          </a:xfrm>
          <a:prstGeom prst="rect">
            <a:avLst/>
          </a:prstGeom>
        </p:spPr>
        <p:txBody>
          <a:bodyPr lIns="98134" tIns="49072" rIns="98134" bIns="49072"/>
          <a:lstStyle>
            <a:lvl1pPr>
              <a:defRPr/>
            </a:lvl1pPr>
          </a:lstStyle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텍스트 개체 틀 2"/>
          <p:cNvSpPr>
            <a:spLocks noGrp="1"/>
          </p:cNvSpPr>
          <p:nvPr>
            <p:ph type="body" idx="1"/>
          </p:nvPr>
        </p:nvSpPr>
        <p:spPr>
          <a:xfrm>
            <a:off x="533400" y="1663039"/>
            <a:ext cx="4713410" cy="693076"/>
          </a:xfrm>
          <a:prstGeom prst="rect">
            <a:avLst/>
          </a:prstGeom>
        </p:spPr>
        <p:txBody>
          <a:bodyPr lIns="98134" tIns="49072" rIns="98134" bIns="49072" anchor="b"/>
          <a:lstStyle>
            <a:lvl1pPr marL="0" indent="0">
              <a:buNone/>
              <a:defRPr sz="2600" b="1"/>
            </a:lvl1pPr>
            <a:lvl2pPr marL="490657" indent="0">
              <a:buNone/>
              <a:defRPr sz="2100" b="1"/>
            </a:lvl2pPr>
            <a:lvl3pPr marL="981314" indent="0">
              <a:buNone/>
              <a:defRPr sz="1900" b="1"/>
            </a:lvl3pPr>
            <a:lvl4pPr marL="1471968" indent="0">
              <a:buNone/>
              <a:defRPr sz="1700" b="1"/>
            </a:lvl4pPr>
            <a:lvl5pPr marL="1962629" indent="0">
              <a:buNone/>
              <a:defRPr sz="1700" b="1"/>
            </a:lvl5pPr>
            <a:lvl6pPr marL="2453294" indent="0">
              <a:buNone/>
              <a:defRPr sz="1700" b="1"/>
            </a:lvl6pPr>
            <a:lvl7pPr marL="2943936" indent="0">
              <a:buNone/>
              <a:defRPr sz="1700" b="1"/>
            </a:lvl7pPr>
            <a:lvl8pPr marL="3434608" indent="0">
              <a:buNone/>
              <a:defRPr sz="1700" b="1"/>
            </a:lvl8pPr>
            <a:lvl9pPr marL="3925257" indent="0">
              <a:buNone/>
              <a:defRPr sz="1700" b="1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  <p:sp>
        <p:nvSpPr>
          <p:cNvPr id="4" name="내용 개체 틀 3"/>
          <p:cNvSpPr>
            <a:spLocks noGrp="1"/>
          </p:cNvSpPr>
          <p:nvPr>
            <p:ph sz="half" idx="2"/>
          </p:nvPr>
        </p:nvSpPr>
        <p:spPr>
          <a:xfrm>
            <a:off x="533400" y="2356115"/>
            <a:ext cx="4713410" cy="4280562"/>
          </a:xfrm>
          <a:prstGeom prst="rect">
            <a:avLst/>
          </a:prstGeom>
        </p:spPr>
        <p:txBody>
          <a:bodyPr lIns="98134" tIns="49072" rIns="98134" bIns="49072"/>
          <a:lstStyle>
            <a:lvl1pPr>
              <a:defRPr sz="2600"/>
            </a:lvl1pPr>
            <a:lvl2pPr>
              <a:defRPr sz="2100"/>
            </a:lvl2pPr>
            <a:lvl3pPr>
              <a:defRPr sz="1900"/>
            </a:lvl3pPr>
            <a:lvl4pPr>
              <a:defRPr sz="1700"/>
            </a:lvl4pPr>
            <a:lvl5pPr>
              <a:defRPr sz="1700"/>
            </a:lvl5pPr>
            <a:lvl6pPr>
              <a:defRPr sz="1700"/>
            </a:lvl6pPr>
            <a:lvl7pPr>
              <a:defRPr sz="1700"/>
            </a:lvl7pPr>
            <a:lvl8pPr>
              <a:defRPr sz="1700"/>
            </a:lvl8pPr>
            <a:lvl9pPr>
              <a:defRPr sz="17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5" name="텍스트 개체 틀 4"/>
          <p:cNvSpPr>
            <a:spLocks noGrp="1"/>
          </p:cNvSpPr>
          <p:nvPr>
            <p:ph type="body" sz="quarter" idx="3"/>
          </p:nvPr>
        </p:nvSpPr>
        <p:spPr>
          <a:xfrm>
            <a:off x="5419524" y="1663039"/>
            <a:ext cx="4715120" cy="693076"/>
          </a:xfrm>
          <a:prstGeom prst="rect">
            <a:avLst/>
          </a:prstGeom>
        </p:spPr>
        <p:txBody>
          <a:bodyPr lIns="98134" tIns="49072" rIns="98134" bIns="49072" anchor="b"/>
          <a:lstStyle>
            <a:lvl1pPr marL="0" indent="0">
              <a:buNone/>
              <a:defRPr sz="2600" b="1"/>
            </a:lvl1pPr>
            <a:lvl2pPr marL="490657" indent="0">
              <a:buNone/>
              <a:defRPr sz="2100" b="1"/>
            </a:lvl2pPr>
            <a:lvl3pPr marL="981314" indent="0">
              <a:buNone/>
              <a:defRPr sz="1900" b="1"/>
            </a:lvl3pPr>
            <a:lvl4pPr marL="1471968" indent="0">
              <a:buNone/>
              <a:defRPr sz="1700" b="1"/>
            </a:lvl4pPr>
            <a:lvl5pPr marL="1962629" indent="0">
              <a:buNone/>
              <a:defRPr sz="1700" b="1"/>
            </a:lvl5pPr>
            <a:lvl6pPr marL="2453294" indent="0">
              <a:buNone/>
              <a:defRPr sz="1700" b="1"/>
            </a:lvl6pPr>
            <a:lvl7pPr marL="2943936" indent="0">
              <a:buNone/>
              <a:defRPr sz="1700" b="1"/>
            </a:lvl7pPr>
            <a:lvl8pPr marL="3434608" indent="0">
              <a:buNone/>
              <a:defRPr sz="1700" b="1"/>
            </a:lvl8pPr>
            <a:lvl9pPr marL="3925257" indent="0">
              <a:buNone/>
              <a:defRPr sz="1700" b="1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  <p:sp>
        <p:nvSpPr>
          <p:cNvPr id="6" name="내용 개체 틀 5"/>
          <p:cNvSpPr>
            <a:spLocks noGrp="1"/>
          </p:cNvSpPr>
          <p:nvPr>
            <p:ph sz="quarter" idx="4"/>
          </p:nvPr>
        </p:nvSpPr>
        <p:spPr>
          <a:xfrm>
            <a:off x="5419524" y="2356115"/>
            <a:ext cx="4715120" cy="4280562"/>
          </a:xfrm>
          <a:prstGeom prst="rect">
            <a:avLst/>
          </a:prstGeom>
        </p:spPr>
        <p:txBody>
          <a:bodyPr lIns="98134" tIns="49072" rIns="98134" bIns="49072"/>
          <a:lstStyle>
            <a:lvl1pPr>
              <a:defRPr sz="2600"/>
            </a:lvl1pPr>
            <a:lvl2pPr>
              <a:defRPr sz="2100"/>
            </a:lvl2pPr>
            <a:lvl3pPr>
              <a:defRPr sz="1900"/>
            </a:lvl3pPr>
            <a:lvl4pPr>
              <a:defRPr sz="1700"/>
            </a:lvl4pPr>
            <a:lvl5pPr>
              <a:defRPr sz="1700"/>
            </a:lvl5pPr>
            <a:lvl6pPr>
              <a:defRPr sz="1700"/>
            </a:lvl6pPr>
            <a:lvl7pPr>
              <a:defRPr sz="1700"/>
            </a:lvl7pPr>
            <a:lvl8pPr>
              <a:defRPr sz="1700"/>
            </a:lvl8pPr>
            <a:lvl9pPr>
              <a:defRPr sz="17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</p:spTree>
  </p:cSld>
  <p:clrMapOvr>
    <a:masterClrMapping/>
  </p:clrMapOvr>
</p:sldLayout>
</file>

<file path=ppt/slideLayouts/slideLayout51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제목만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533400" y="297525"/>
            <a:ext cx="9601200" cy="1238250"/>
          </a:xfrm>
          <a:prstGeom prst="rect">
            <a:avLst/>
          </a:prstGeom>
        </p:spPr>
        <p:txBody>
          <a:bodyPr lIns="98134" tIns="49072" rIns="98134" bIns="49072"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</p:spTree>
  </p:cSld>
  <p:clrMapOvr>
    <a:masterClrMapping/>
  </p:clrMapOvr>
</p:sldLayout>
</file>

<file path=ppt/slideLayouts/slideLayout51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빈 화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51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캡션 있는 콘텐츠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533454" y="295804"/>
            <a:ext cx="3509841" cy="1258888"/>
          </a:xfrm>
          <a:prstGeom prst="rect">
            <a:avLst/>
          </a:prstGeom>
        </p:spPr>
        <p:txBody>
          <a:bodyPr lIns="98134" tIns="49072" rIns="98134" bIns="49072" anchor="b"/>
          <a:lstStyle>
            <a:lvl1pPr algn="l">
              <a:defRPr sz="2100" b="1"/>
            </a:lvl1pPr>
          </a:lstStyle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내용 개체 틀 2"/>
          <p:cNvSpPr>
            <a:spLocks noGrp="1"/>
          </p:cNvSpPr>
          <p:nvPr>
            <p:ph idx="1"/>
          </p:nvPr>
        </p:nvSpPr>
        <p:spPr>
          <a:xfrm>
            <a:off x="4171466" y="295807"/>
            <a:ext cx="5963138" cy="6340872"/>
          </a:xfrm>
          <a:prstGeom prst="rect">
            <a:avLst/>
          </a:prstGeom>
        </p:spPr>
        <p:txBody>
          <a:bodyPr lIns="98134" tIns="49072" rIns="98134" bIns="49072"/>
          <a:lstStyle>
            <a:lvl1pPr>
              <a:defRPr sz="3500"/>
            </a:lvl1pPr>
            <a:lvl2pPr>
              <a:defRPr sz="3100"/>
            </a:lvl2pPr>
            <a:lvl3pPr>
              <a:defRPr sz="2600"/>
            </a:lvl3pPr>
            <a:lvl4pPr>
              <a:defRPr sz="2100"/>
            </a:lvl4pPr>
            <a:lvl5pPr>
              <a:defRPr sz="2100"/>
            </a:lvl5pPr>
            <a:lvl6pPr>
              <a:defRPr sz="2100"/>
            </a:lvl6pPr>
            <a:lvl7pPr>
              <a:defRPr sz="2100"/>
            </a:lvl7pPr>
            <a:lvl8pPr>
              <a:defRPr sz="2100"/>
            </a:lvl8pPr>
            <a:lvl9pPr>
              <a:defRPr sz="21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4" name="텍스트 개체 틀 3"/>
          <p:cNvSpPr>
            <a:spLocks noGrp="1"/>
          </p:cNvSpPr>
          <p:nvPr>
            <p:ph type="body" sz="half" idx="2"/>
          </p:nvPr>
        </p:nvSpPr>
        <p:spPr>
          <a:xfrm>
            <a:off x="533454" y="1554696"/>
            <a:ext cx="3509841" cy="5081985"/>
          </a:xfrm>
          <a:prstGeom prst="rect">
            <a:avLst/>
          </a:prstGeom>
        </p:spPr>
        <p:txBody>
          <a:bodyPr lIns="98134" tIns="49072" rIns="98134" bIns="49072"/>
          <a:lstStyle>
            <a:lvl1pPr marL="0" indent="0">
              <a:buNone/>
              <a:defRPr sz="1500"/>
            </a:lvl1pPr>
            <a:lvl2pPr marL="490657" indent="0">
              <a:buNone/>
              <a:defRPr sz="1200"/>
            </a:lvl2pPr>
            <a:lvl3pPr marL="981314" indent="0">
              <a:buNone/>
              <a:defRPr sz="1100"/>
            </a:lvl3pPr>
            <a:lvl4pPr marL="1471968" indent="0">
              <a:buNone/>
              <a:defRPr sz="1000"/>
            </a:lvl4pPr>
            <a:lvl5pPr marL="1962629" indent="0">
              <a:buNone/>
              <a:defRPr sz="1000"/>
            </a:lvl5pPr>
            <a:lvl6pPr marL="2453294" indent="0">
              <a:buNone/>
              <a:defRPr sz="1000"/>
            </a:lvl6pPr>
            <a:lvl7pPr marL="2943936" indent="0">
              <a:buNone/>
              <a:defRPr sz="1000"/>
            </a:lvl7pPr>
            <a:lvl8pPr marL="3434608" indent="0">
              <a:buNone/>
              <a:defRPr sz="1000"/>
            </a:lvl8pPr>
            <a:lvl9pPr marL="3925257" indent="0">
              <a:buNone/>
              <a:defRPr sz="10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</p:spTree>
  </p:cSld>
  <p:clrMapOvr>
    <a:masterClrMapping/>
  </p:clrMapOvr>
</p:sldLayout>
</file>

<file path=ppt/slideLayouts/slideLayout51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캡션 있는 그림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2090860" y="5200650"/>
            <a:ext cx="6400800" cy="613966"/>
          </a:xfrm>
          <a:prstGeom prst="rect">
            <a:avLst/>
          </a:prstGeom>
        </p:spPr>
        <p:txBody>
          <a:bodyPr lIns="98134" tIns="49072" rIns="98134" bIns="49072" anchor="b"/>
          <a:lstStyle>
            <a:lvl1pPr algn="l">
              <a:defRPr sz="2100" b="1"/>
            </a:lvl1pPr>
          </a:lstStyle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그림 개체 틀 2"/>
          <p:cNvSpPr>
            <a:spLocks noGrp="1"/>
          </p:cNvSpPr>
          <p:nvPr>
            <p:ph type="pic" idx="1"/>
          </p:nvPr>
        </p:nvSpPr>
        <p:spPr>
          <a:xfrm>
            <a:off x="2090860" y="663840"/>
            <a:ext cx="6400800" cy="4457700"/>
          </a:xfrm>
          <a:prstGeom prst="rect">
            <a:avLst/>
          </a:prstGeom>
        </p:spPr>
        <p:txBody>
          <a:bodyPr lIns="98134" tIns="49072" rIns="98134" bIns="49072"/>
          <a:lstStyle>
            <a:lvl1pPr marL="0" indent="0">
              <a:buNone/>
              <a:defRPr sz="3500"/>
            </a:lvl1pPr>
            <a:lvl2pPr marL="490657" indent="0">
              <a:buNone/>
              <a:defRPr sz="3100"/>
            </a:lvl2pPr>
            <a:lvl3pPr marL="981314" indent="0">
              <a:buNone/>
              <a:defRPr sz="2600"/>
            </a:lvl3pPr>
            <a:lvl4pPr marL="1471968" indent="0">
              <a:buNone/>
              <a:defRPr sz="2100"/>
            </a:lvl4pPr>
            <a:lvl5pPr marL="1962629" indent="0">
              <a:buNone/>
              <a:defRPr sz="2100"/>
            </a:lvl5pPr>
            <a:lvl6pPr marL="2453294" indent="0">
              <a:buNone/>
              <a:defRPr sz="2100"/>
            </a:lvl6pPr>
            <a:lvl7pPr marL="2943936" indent="0">
              <a:buNone/>
              <a:defRPr sz="2100"/>
            </a:lvl7pPr>
            <a:lvl8pPr marL="3434608" indent="0">
              <a:buNone/>
              <a:defRPr sz="2100"/>
            </a:lvl8pPr>
            <a:lvl9pPr marL="3925257" indent="0">
              <a:buNone/>
              <a:defRPr sz="2100"/>
            </a:lvl9pPr>
          </a:lstStyle>
          <a:p>
            <a:endParaRPr lang="ko-KR" altLang="en-US"/>
          </a:p>
        </p:txBody>
      </p:sp>
      <p:sp>
        <p:nvSpPr>
          <p:cNvPr id="4" name="텍스트 개체 틀 3"/>
          <p:cNvSpPr>
            <a:spLocks noGrp="1"/>
          </p:cNvSpPr>
          <p:nvPr>
            <p:ph type="body" sz="half" idx="2"/>
          </p:nvPr>
        </p:nvSpPr>
        <p:spPr>
          <a:xfrm>
            <a:off x="2090860" y="5814616"/>
            <a:ext cx="6400800" cy="871934"/>
          </a:xfrm>
          <a:prstGeom prst="rect">
            <a:avLst/>
          </a:prstGeom>
        </p:spPr>
        <p:txBody>
          <a:bodyPr lIns="98134" tIns="49072" rIns="98134" bIns="49072"/>
          <a:lstStyle>
            <a:lvl1pPr marL="0" indent="0">
              <a:buNone/>
              <a:defRPr sz="1500"/>
            </a:lvl1pPr>
            <a:lvl2pPr marL="490657" indent="0">
              <a:buNone/>
              <a:defRPr sz="1200"/>
            </a:lvl2pPr>
            <a:lvl3pPr marL="981314" indent="0">
              <a:buNone/>
              <a:defRPr sz="1100"/>
            </a:lvl3pPr>
            <a:lvl4pPr marL="1471968" indent="0">
              <a:buNone/>
              <a:defRPr sz="1000"/>
            </a:lvl4pPr>
            <a:lvl5pPr marL="1962629" indent="0">
              <a:buNone/>
              <a:defRPr sz="1000"/>
            </a:lvl5pPr>
            <a:lvl6pPr marL="2453294" indent="0">
              <a:buNone/>
              <a:defRPr sz="1000"/>
            </a:lvl6pPr>
            <a:lvl7pPr marL="2943936" indent="0">
              <a:buNone/>
              <a:defRPr sz="1000"/>
            </a:lvl7pPr>
            <a:lvl8pPr marL="3434608" indent="0">
              <a:buNone/>
              <a:defRPr sz="1000"/>
            </a:lvl8pPr>
            <a:lvl9pPr marL="3925257" indent="0">
              <a:buNone/>
              <a:defRPr sz="10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</p:spTree>
  </p:cSld>
  <p:clrMapOvr>
    <a:masterClrMapping/>
  </p:clrMapOvr>
</p:sldLayout>
</file>

<file path=ppt/slideLayouts/slideLayout51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제목 및 세로 텍스트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533400" y="297525"/>
            <a:ext cx="9601200" cy="1238250"/>
          </a:xfrm>
          <a:prstGeom prst="rect">
            <a:avLst/>
          </a:prstGeom>
        </p:spPr>
        <p:txBody>
          <a:bodyPr lIns="98134" tIns="49072" rIns="98134" bIns="49072"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세로 텍스트 개체 틀 2"/>
          <p:cNvSpPr>
            <a:spLocks noGrp="1"/>
          </p:cNvSpPr>
          <p:nvPr>
            <p:ph type="body" orient="vert" idx="1"/>
          </p:nvPr>
        </p:nvSpPr>
        <p:spPr>
          <a:xfrm>
            <a:off x="533400" y="1733578"/>
            <a:ext cx="9601200" cy="4903127"/>
          </a:xfrm>
          <a:prstGeom prst="rect">
            <a:avLst/>
          </a:prstGeom>
        </p:spPr>
        <p:txBody>
          <a:bodyPr vert="eaVert" lIns="98134" tIns="49072" rIns="98134" bIns="49072"/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</p:spTree>
  </p:cSld>
  <p:clrMapOvr>
    <a:masterClrMapping/>
  </p:clrMapOvr>
</p:sldLayout>
</file>

<file path=ppt/slideLayouts/slideLayout51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세로 제목 및 텍스트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세로 제목 1"/>
          <p:cNvSpPr>
            <a:spLocks noGrp="1"/>
          </p:cNvSpPr>
          <p:nvPr>
            <p:ph type="title" orient="vert"/>
          </p:nvPr>
        </p:nvSpPr>
        <p:spPr>
          <a:xfrm>
            <a:off x="7734300" y="297525"/>
            <a:ext cx="2400300" cy="6339152"/>
          </a:xfrm>
          <a:prstGeom prst="rect">
            <a:avLst/>
          </a:prstGeom>
        </p:spPr>
        <p:txBody>
          <a:bodyPr vert="eaVert" lIns="98134" tIns="49072" rIns="98134" bIns="49072"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세로 텍스트 개체 틀 2"/>
          <p:cNvSpPr>
            <a:spLocks noGrp="1"/>
          </p:cNvSpPr>
          <p:nvPr>
            <p:ph type="body" orient="vert" idx="1"/>
          </p:nvPr>
        </p:nvSpPr>
        <p:spPr>
          <a:xfrm>
            <a:off x="533435" y="297525"/>
            <a:ext cx="7036777" cy="6339152"/>
          </a:xfrm>
          <a:prstGeom prst="rect">
            <a:avLst/>
          </a:prstGeom>
        </p:spPr>
        <p:txBody>
          <a:bodyPr vert="eaVert" lIns="98134" tIns="49072" rIns="98134" bIns="49072"/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</p:spTree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비교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533400" y="296863"/>
            <a:ext cx="9601200" cy="1238250"/>
          </a:xfrm>
          <a:prstGeom prst="rect">
            <a:avLst/>
          </a:prstGeom>
        </p:spPr>
        <p:txBody>
          <a:bodyPr lIns="90893" tIns="45454" rIns="90893" bIns="45454"/>
          <a:lstStyle>
            <a:lvl1pPr>
              <a:defRPr/>
            </a:lvl1pPr>
          </a:lstStyle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텍스트 개체 틀 2"/>
          <p:cNvSpPr>
            <a:spLocks noGrp="1"/>
          </p:cNvSpPr>
          <p:nvPr>
            <p:ph type="body" idx="1"/>
          </p:nvPr>
        </p:nvSpPr>
        <p:spPr>
          <a:xfrm>
            <a:off x="533405" y="1663700"/>
            <a:ext cx="4713288" cy="692150"/>
          </a:xfrm>
          <a:prstGeom prst="rect">
            <a:avLst/>
          </a:prstGeom>
        </p:spPr>
        <p:txBody>
          <a:bodyPr lIns="90893" tIns="45454" rIns="90893" bIns="45454" anchor="b"/>
          <a:lstStyle>
            <a:lvl1pPr marL="0" indent="0">
              <a:buNone/>
              <a:defRPr sz="2400" b="1"/>
            </a:lvl1pPr>
            <a:lvl2pPr marL="454488" indent="0">
              <a:buNone/>
              <a:defRPr sz="2100" b="1"/>
            </a:lvl2pPr>
            <a:lvl3pPr marL="908945" indent="0">
              <a:buNone/>
              <a:defRPr sz="1800" b="1"/>
            </a:lvl3pPr>
            <a:lvl4pPr marL="1363412" indent="0">
              <a:buNone/>
              <a:defRPr sz="1600" b="1"/>
            </a:lvl4pPr>
            <a:lvl5pPr marL="1817867" indent="0">
              <a:buNone/>
              <a:defRPr sz="1600" b="1"/>
            </a:lvl5pPr>
            <a:lvl6pPr marL="2272338" indent="0">
              <a:buNone/>
              <a:defRPr sz="1600" b="1"/>
            </a:lvl6pPr>
            <a:lvl7pPr marL="2726806" indent="0">
              <a:buNone/>
              <a:defRPr sz="1600" b="1"/>
            </a:lvl7pPr>
            <a:lvl8pPr marL="3181264" indent="0">
              <a:buNone/>
              <a:defRPr sz="1600" b="1"/>
            </a:lvl8pPr>
            <a:lvl9pPr marL="3635747" indent="0">
              <a:buNone/>
              <a:defRPr sz="1600" b="1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  <p:sp>
        <p:nvSpPr>
          <p:cNvPr id="4" name="내용 개체 틀 3"/>
          <p:cNvSpPr>
            <a:spLocks noGrp="1"/>
          </p:cNvSpPr>
          <p:nvPr>
            <p:ph sz="half" idx="2"/>
          </p:nvPr>
        </p:nvSpPr>
        <p:spPr>
          <a:xfrm>
            <a:off x="533405" y="2355853"/>
            <a:ext cx="4713288" cy="4281488"/>
          </a:xfrm>
          <a:prstGeom prst="rect">
            <a:avLst/>
          </a:prstGeom>
        </p:spPr>
        <p:txBody>
          <a:bodyPr lIns="90893" tIns="45454" rIns="90893" bIns="45454"/>
          <a:lstStyle>
            <a:lvl1pPr>
              <a:defRPr sz="2400"/>
            </a:lvl1pPr>
            <a:lvl2pPr>
              <a:defRPr sz="21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5" name="텍스트 개체 틀 4"/>
          <p:cNvSpPr>
            <a:spLocks noGrp="1"/>
          </p:cNvSpPr>
          <p:nvPr>
            <p:ph type="body" sz="quarter" idx="3"/>
          </p:nvPr>
        </p:nvSpPr>
        <p:spPr>
          <a:xfrm>
            <a:off x="5419778" y="1663700"/>
            <a:ext cx="4714875" cy="692150"/>
          </a:xfrm>
          <a:prstGeom prst="rect">
            <a:avLst/>
          </a:prstGeom>
        </p:spPr>
        <p:txBody>
          <a:bodyPr lIns="90893" tIns="45454" rIns="90893" bIns="45454" anchor="b"/>
          <a:lstStyle>
            <a:lvl1pPr marL="0" indent="0">
              <a:buNone/>
              <a:defRPr sz="2400" b="1"/>
            </a:lvl1pPr>
            <a:lvl2pPr marL="454488" indent="0">
              <a:buNone/>
              <a:defRPr sz="2100" b="1"/>
            </a:lvl2pPr>
            <a:lvl3pPr marL="908945" indent="0">
              <a:buNone/>
              <a:defRPr sz="1800" b="1"/>
            </a:lvl3pPr>
            <a:lvl4pPr marL="1363412" indent="0">
              <a:buNone/>
              <a:defRPr sz="1600" b="1"/>
            </a:lvl4pPr>
            <a:lvl5pPr marL="1817867" indent="0">
              <a:buNone/>
              <a:defRPr sz="1600" b="1"/>
            </a:lvl5pPr>
            <a:lvl6pPr marL="2272338" indent="0">
              <a:buNone/>
              <a:defRPr sz="1600" b="1"/>
            </a:lvl6pPr>
            <a:lvl7pPr marL="2726806" indent="0">
              <a:buNone/>
              <a:defRPr sz="1600" b="1"/>
            </a:lvl7pPr>
            <a:lvl8pPr marL="3181264" indent="0">
              <a:buNone/>
              <a:defRPr sz="1600" b="1"/>
            </a:lvl8pPr>
            <a:lvl9pPr marL="3635747" indent="0">
              <a:buNone/>
              <a:defRPr sz="1600" b="1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  <p:sp>
        <p:nvSpPr>
          <p:cNvPr id="6" name="내용 개체 틀 5"/>
          <p:cNvSpPr>
            <a:spLocks noGrp="1"/>
          </p:cNvSpPr>
          <p:nvPr>
            <p:ph sz="quarter" idx="4"/>
          </p:nvPr>
        </p:nvSpPr>
        <p:spPr>
          <a:xfrm>
            <a:off x="5419778" y="2355853"/>
            <a:ext cx="4714875" cy="4281488"/>
          </a:xfrm>
          <a:prstGeom prst="rect">
            <a:avLst/>
          </a:prstGeom>
        </p:spPr>
        <p:txBody>
          <a:bodyPr lIns="90893" tIns="45454" rIns="90893" bIns="45454"/>
          <a:lstStyle>
            <a:lvl1pPr>
              <a:defRPr sz="2400"/>
            </a:lvl1pPr>
            <a:lvl2pPr>
              <a:defRPr sz="21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</p:spTree>
  </p:cSld>
  <p:clrMapOvr>
    <a:masterClrMapping/>
  </p:clrMapOvr>
</p:sldLayout>
</file>

<file path=ppt/slideLayouts/slideLayout520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내용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내용 개체 틀 1"/>
          <p:cNvSpPr>
            <a:spLocks noGrp="1"/>
          </p:cNvSpPr>
          <p:nvPr>
            <p:ph/>
          </p:nvPr>
        </p:nvSpPr>
        <p:spPr>
          <a:xfrm>
            <a:off x="533400" y="297525"/>
            <a:ext cx="9601200" cy="6339152"/>
          </a:xfrm>
          <a:prstGeom prst="rect">
            <a:avLst/>
          </a:prstGeom>
        </p:spPr>
        <p:txBody>
          <a:bodyPr lIns="98134" tIns="49072" rIns="98134" bIns="49072"/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</p:spTree>
  </p:cSld>
  <p:clrMapOvr>
    <a:masterClrMapping/>
  </p:clrMapOvr>
</p:sldLayout>
</file>

<file path=ppt/slideLayouts/slideLayout52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제목 슬라이드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807362" name="Picture 2" descr="blue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xmlns=""/>
              </a:ext>
            </a:extLst>
          </a:blip>
          <a:srcRect/>
          <a:stretch>
            <a:fillRect/>
          </a:stretch>
        </p:blipFill>
        <p:spPr bwMode="auto">
          <a:xfrm>
            <a:off x="4" y="109"/>
            <a:ext cx="10690226" cy="4364831"/>
          </a:xfrm>
          <a:prstGeom prst="rect">
            <a:avLst/>
          </a:prstGeom>
          <a:noFill/>
        </p:spPr>
      </p:pic>
      <p:grpSp>
        <p:nvGrpSpPr>
          <p:cNvPr id="2" name="Group 3"/>
          <p:cNvGrpSpPr>
            <a:grpSpLocks/>
          </p:cNvGrpSpPr>
          <p:nvPr/>
        </p:nvGrpSpPr>
        <p:grpSpPr bwMode="auto">
          <a:xfrm>
            <a:off x="100932" y="48154"/>
            <a:ext cx="10404720" cy="536575"/>
            <a:chOff x="54" y="28"/>
            <a:chExt cx="5618" cy="312"/>
          </a:xfrm>
        </p:grpSpPr>
        <p:sp>
          <p:nvSpPr>
            <p:cNvPr id="1807364" name="Oval 4"/>
            <p:cNvSpPr>
              <a:spLocks noChangeArrowheads="1"/>
            </p:cNvSpPr>
            <p:nvPr/>
          </p:nvSpPr>
          <p:spPr bwMode="auto">
            <a:xfrm>
              <a:off x="54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365" name="Oval 5"/>
            <p:cNvSpPr>
              <a:spLocks noChangeArrowheads="1"/>
            </p:cNvSpPr>
            <p:nvPr/>
          </p:nvSpPr>
          <p:spPr bwMode="auto">
            <a:xfrm>
              <a:off x="22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366" name="Oval 6"/>
            <p:cNvSpPr>
              <a:spLocks noChangeArrowheads="1"/>
            </p:cNvSpPr>
            <p:nvPr/>
          </p:nvSpPr>
          <p:spPr bwMode="auto">
            <a:xfrm>
              <a:off x="41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367" name="Oval 7"/>
            <p:cNvSpPr>
              <a:spLocks noChangeArrowheads="1"/>
            </p:cNvSpPr>
            <p:nvPr/>
          </p:nvSpPr>
          <p:spPr bwMode="auto">
            <a:xfrm>
              <a:off x="60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368" name="Oval 8"/>
            <p:cNvSpPr>
              <a:spLocks noChangeArrowheads="1"/>
            </p:cNvSpPr>
            <p:nvPr/>
          </p:nvSpPr>
          <p:spPr bwMode="auto">
            <a:xfrm>
              <a:off x="79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369" name="Oval 9"/>
            <p:cNvSpPr>
              <a:spLocks noChangeArrowheads="1"/>
            </p:cNvSpPr>
            <p:nvPr/>
          </p:nvSpPr>
          <p:spPr bwMode="auto">
            <a:xfrm>
              <a:off x="98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370" name="Oval 10"/>
            <p:cNvSpPr>
              <a:spLocks noChangeArrowheads="1"/>
            </p:cNvSpPr>
            <p:nvPr/>
          </p:nvSpPr>
          <p:spPr bwMode="auto">
            <a:xfrm>
              <a:off x="117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371" name="Oval 11"/>
            <p:cNvSpPr>
              <a:spLocks noChangeArrowheads="1"/>
            </p:cNvSpPr>
            <p:nvPr/>
          </p:nvSpPr>
          <p:spPr bwMode="auto">
            <a:xfrm>
              <a:off x="136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372" name="Oval 12"/>
            <p:cNvSpPr>
              <a:spLocks noChangeArrowheads="1"/>
            </p:cNvSpPr>
            <p:nvPr/>
          </p:nvSpPr>
          <p:spPr bwMode="auto">
            <a:xfrm>
              <a:off x="155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373" name="Oval 13"/>
            <p:cNvSpPr>
              <a:spLocks noChangeArrowheads="1"/>
            </p:cNvSpPr>
            <p:nvPr/>
          </p:nvSpPr>
          <p:spPr bwMode="auto">
            <a:xfrm>
              <a:off x="174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374" name="Oval 14"/>
            <p:cNvSpPr>
              <a:spLocks noChangeArrowheads="1"/>
            </p:cNvSpPr>
            <p:nvPr/>
          </p:nvSpPr>
          <p:spPr bwMode="auto">
            <a:xfrm>
              <a:off x="193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375" name="Oval 15"/>
            <p:cNvSpPr>
              <a:spLocks noChangeArrowheads="1"/>
            </p:cNvSpPr>
            <p:nvPr/>
          </p:nvSpPr>
          <p:spPr bwMode="auto">
            <a:xfrm>
              <a:off x="212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376" name="Oval 16"/>
            <p:cNvSpPr>
              <a:spLocks noChangeArrowheads="1"/>
            </p:cNvSpPr>
            <p:nvPr/>
          </p:nvSpPr>
          <p:spPr bwMode="auto">
            <a:xfrm>
              <a:off x="231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377" name="Oval 17"/>
            <p:cNvSpPr>
              <a:spLocks noChangeArrowheads="1"/>
            </p:cNvSpPr>
            <p:nvPr/>
          </p:nvSpPr>
          <p:spPr bwMode="auto">
            <a:xfrm>
              <a:off x="250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378" name="Oval 18"/>
            <p:cNvSpPr>
              <a:spLocks noChangeArrowheads="1"/>
            </p:cNvSpPr>
            <p:nvPr/>
          </p:nvSpPr>
          <p:spPr bwMode="auto">
            <a:xfrm>
              <a:off x="269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379" name="Oval 19"/>
            <p:cNvSpPr>
              <a:spLocks noChangeArrowheads="1"/>
            </p:cNvSpPr>
            <p:nvPr/>
          </p:nvSpPr>
          <p:spPr bwMode="auto">
            <a:xfrm>
              <a:off x="288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380" name="Oval 20"/>
            <p:cNvSpPr>
              <a:spLocks noChangeArrowheads="1"/>
            </p:cNvSpPr>
            <p:nvPr/>
          </p:nvSpPr>
          <p:spPr bwMode="auto">
            <a:xfrm>
              <a:off x="307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381" name="Oval 21"/>
            <p:cNvSpPr>
              <a:spLocks noChangeArrowheads="1"/>
            </p:cNvSpPr>
            <p:nvPr/>
          </p:nvSpPr>
          <p:spPr bwMode="auto">
            <a:xfrm>
              <a:off x="326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382" name="Oval 22"/>
            <p:cNvSpPr>
              <a:spLocks noChangeArrowheads="1"/>
            </p:cNvSpPr>
            <p:nvPr/>
          </p:nvSpPr>
          <p:spPr bwMode="auto">
            <a:xfrm>
              <a:off x="345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383" name="Oval 23"/>
            <p:cNvSpPr>
              <a:spLocks noChangeArrowheads="1"/>
            </p:cNvSpPr>
            <p:nvPr/>
          </p:nvSpPr>
          <p:spPr bwMode="auto">
            <a:xfrm>
              <a:off x="364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384" name="Oval 24"/>
            <p:cNvSpPr>
              <a:spLocks noChangeArrowheads="1"/>
            </p:cNvSpPr>
            <p:nvPr/>
          </p:nvSpPr>
          <p:spPr bwMode="auto">
            <a:xfrm>
              <a:off x="383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385" name="Oval 25"/>
            <p:cNvSpPr>
              <a:spLocks noChangeArrowheads="1"/>
            </p:cNvSpPr>
            <p:nvPr/>
          </p:nvSpPr>
          <p:spPr bwMode="auto">
            <a:xfrm>
              <a:off x="402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386" name="Oval 26"/>
            <p:cNvSpPr>
              <a:spLocks noChangeArrowheads="1"/>
            </p:cNvSpPr>
            <p:nvPr/>
          </p:nvSpPr>
          <p:spPr bwMode="auto">
            <a:xfrm>
              <a:off x="421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387" name="Oval 27"/>
            <p:cNvSpPr>
              <a:spLocks noChangeArrowheads="1"/>
            </p:cNvSpPr>
            <p:nvPr/>
          </p:nvSpPr>
          <p:spPr bwMode="auto">
            <a:xfrm>
              <a:off x="440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388" name="Oval 28"/>
            <p:cNvSpPr>
              <a:spLocks noChangeArrowheads="1"/>
            </p:cNvSpPr>
            <p:nvPr/>
          </p:nvSpPr>
          <p:spPr bwMode="auto">
            <a:xfrm>
              <a:off x="459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389" name="Oval 29"/>
            <p:cNvSpPr>
              <a:spLocks noChangeArrowheads="1"/>
            </p:cNvSpPr>
            <p:nvPr/>
          </p:nvSpPr>
          <p:spPr bwMode="auto">
            <a:xfrm>
              <a:off x="478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390" name="Oval 30"/>
            <p:cNvSpPr>
              <a:spLocks noChangeArrowheads="1"/>
            </p:cNvSpPr>
            <p:nvPr/>
          </p:nvSpPr>
          <p:spPr bwMode="auto">
            <a:xfrm>
              <a:off x="497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391" name="Oval 31"/>
            <p:cNvSpPr>
              <a:spLocks noChangeArrowheads="1"/>
            </p:cNvSpPr>
            <p:nvPr/>
          </p:nvSpPr>
          <p:spPr bwMode="auto">
            <a:xfrm>
              <a:off x="516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392" name="Oval 32"/>
            <p:cNvSpPr>
              <a:spLocks noChangeArrowheads="1"/>
            </p:cNvSpPr>
            <p:nvPr/>
          </p:nvSpPr>
          <p:spPr bwMode="auto">
            <a:xfrm>
              <a:off x="535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393" name="Oval 33"/>
            <p:cNvSpPr>
              <a:spLocks noChangeArrowheads="1"/>
            </p:cNvSpPr>
            <p:nvPr/>
          </p:nvSpPr>
          <p:spPr bwMode="auto">
            <a:xfrm>
              <a:off x="554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394" name="Oval 34"/>
            <p:cNvSpPr>
              <a:spLocks noChangeArrowheads="1"/>
            </p:cNvSpPr>
            <p:nvPr/>
          </p:nvSpPr>
          <p:spPr bwMode="auto">
            <a:xfrm>
              <a:off x="600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395" name="Oval 35"/>
            <p:cNvSpPr>
              <a:spLocks noChangeArrowheads="1"/>
            </p:cNvSpPr>
            <p:nvPr/>
          </p:nvSpPr>
          <p:spPr bwMode="auto">
            <a:xfrm>
              <a:off x="790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396" name="Oval 36"/>
            <p:cNvSpPr>
              <a:spLocks noChangeArrowheads="1"/>
            </p:cNvSpPr>
            <p:nvPr/>
          </p:nvSpPr>
          <p:spPr bwMode="auto">
            <a:xfrm>
              <a:off x="980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397" name="Oval 37"/>
            <p:cNvSpPr>
              <a:spLocks noChangeArrowheads="1"/>
            </p:cNvSpPr>
            <p:nvPr/>
          </p:nvSpPr>
          <p:spPr bwMode="auto">
            <a:xfrm>
              <a:off x="1170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398" name="Oval 38"/>
            <p:cNvSpPr>
              <a:spLocks noChangeArrowheads="1"/>
            </p:cNvSpPr>
            <p:nvPr/>
          </p:nvSpPr>
          <p:spPr bwMode="auto">
            <a:xfrm>
              <a:off x="1360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399" name="Oval 39"/>
            <p:cNvSpPr>
              <a:spLocks noChangeArrowheads="1"/>
            </p:cNvSpPr>
            <p:nvPr/>
          </p:nvSpPr>
          <p:spPr bwMode="auto">
            <a:xfrm>
              <a:off x="230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400" name="Oval 40"/>
            <p:cNvSpPr>
              <a:spLocks noChangeArrowheads="1"/>
            </p:cNvSpPr>
            <p:nvPr/>
          </p:nvSpPr>
          <p:spPr bwMode="auto">
            <a:xfrm>
              <a:off x="249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401" name="Oval 41"/>
            <p:cNvSpPr>
              <a:spLocks noChangeArrowheads="1"/>
            </p:cNvSpPr>
            <p:nvPr/>
          </p:nvSpPr>
          <p:spPr bwMode="auto">
            <a:xfrm>
              <a:off x="268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402" name="Oval 42"/>
            <p:cNvSpPr>
              <a:spLocks noChangeArrowheads="1"/>
            </p:cNvSpPr>
            <p:nvPr/>
          </p:nvSpPr>
          <p:spPr bwMode="auto">
            <a:xfrm>
              <a:off x="287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403" name="Oval 43"/>
            <p:cNvSpPr>
              <a:spLocks noChangeArrowheads="1"/>
            </p:cNvSpPr>
            <p:nvPr/>
          </p:nvSpPr>
          <p:spPr bwMode="auto">
            <a:xfrm>
              <a:off x="306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404" name="Oval 44"/>
            <p:cNvSpPr>
              <a:spLocks noChangeArrowheads="1"/>
            </p:cNvSpPr>
            <p:nvPr/>
          </p:nvSpPr>
          <p:spPr bwMode="auto">
            <a:xfrm>
              <a:off x="325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405" name="Oval 45"/>
            <p:cNvSpPr>
              <a:spLocks noChangeArrowheads="1"/>
            </p:cNvSpPr>
            <p:nvPr/>
          </p:nvSpPr>
          <p:spPr bwMode="auto">
            <a:xfrm>
              <a:off x="344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406" name="Oval 46"/>
            <p:cNvSpPr>
              <a:spLocks noChangeArrowheads="1"/>
            </p:cNvSpPr>
            <p:nvPr/>
          </p:nvSpPr>
          <p:spPr bwMode="auto">
            <a:xfrm>
              <a:off x="363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407" name="Oval 47"/>
            <p:cNvSpPr>
              <a:spLocks noChangeArrowheads="1"/>
            </p:cNvSpPr>
            <p:nvPr/>
          </p:nvSpPr>
          <p:spPr bwMode="auto">
            <a:xfrm>
              <a:off x="382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408" name="Oval 48"/>
            <p:cNvSpPr>
              <a:spLocks noChangeArrowheads="1"/>
            </p:cNvSpPr>
            <p:nvPr/>
          </p:nvSpPr>
          <p:spPr bwMode="auto">
            <a:xfrm>
              <a:off x="401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409" name="Oval 49"/>
            <p:cNvSpPr>
              <a:spLocks noChangeArrowheads="1"/>
            </p:cNvSpPr>
            <p:nvPr/>
          </p:nvSpPr>
          <p:spPr bwMode="auto">
            <a:xfrm>
              <a:off x="420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410" name="Oval 50"/>
            <p:cNvSpPr>
              <a:spLocks noChangeArrowheads="1"/>
            </p:cNvSpPr>
            <p:nvPr/>
          </p:nvSpPr>
          <p:spPr bwMode="auto">
            <a:xfrm>
              <a:off x="439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411" name="Oval 51"/>
            <p:cNvSpPr>
              <a:spLocks noChangeArrowheads="1"/>
            </p:cNvSpPr>
            <p:nvPr/>
          </p:nvSpPr>
          <p:spPr bwMode="auto">
            <a:xfrm>
              <a:off x="5348" y="32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412" name="Oval 52"/>
            <p:cNvSpPr>
              <a:spLocks noChangeArrowheads="1"/>
            </p:cNvSpPr>
            <p:nvPr/>
          </p:nvSpPr>
          <p:spPr bwMode="auto">
            <a:xfrm>
              <a:off x="5538" y="32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</p:grpSp>
      <p:sp>
        <p:nvSpPr>
          <p:cNvPr id="1807474" name="Rectangle 114"/>
          <p:cNvSpPr>
            <a:spLocks noChangeArrowheads="1"/>
          </p:cNvSpPr>
          <p:nvPr/>
        </p:nvSpPr>
        <p:spPr bwMode="auto">
          <a:xfrm>
            <a:off x="5" y="1769775"/>
            <a:ext cx="10719288" cy="1688835"/>
          </a:xfrm>
          <a:prstGeom prst="rect">
            <a:avLst/>
          </a:prstGeom>
          <a:gradFill rotWithShape="1">
            <a:gsLst>
              <a:gs pos="0">
                <a:srgbClr val="00A8E4"/>
              </a:gs>
              <a:gs pos="100000">
                <a:srgbClr val="005078"/>
              </a:gs>
            </a:gsLst>
            <a:lin ang="5400000" scaled="1"/>
          </a:gradFill>
          <a:ln w="9525" algn="ctr">
            <a:noFill/>
            <a:miter lim="800000"/>
            <a:headEnd/>
            <a:tailEnd/>
          </a:ln>
          <a:effectLst/>
        </p:spPr>
        <p:txBody>
          <a:bodyPr wrap="none" lIns="98134" tIns="49072" rIns="98134" bIns="49072" anchor="ctr"/>
          <a:lstStyle/>
          <a:p>
            <a:endParaRPr lang="ko-KR" altLang="en-US"/>
          </a:p>
        </p:txBody>
      </p:sp>
      <p:pic>
        <p:nvPicPr>
          <p:cNvPr id="1807475" name="Picture 115" descr="영문간지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xmlns=""/>
              </a:ext>
            </a:extLst>
          </a:blip>
          <a:srcRect/>
          <a:stretch>
            <a:fillRect/>
          </a:stretch>
        </p:blipFill>
        <p:spPr bwMode="auto">
          <a:xfrm>
            <a:off x="336803" y="199503"/>
            <a:ext cx="3311524" cy="2225410"/>
          </a:xfrm>
          <a:prstGeom prst="rect">
            <a:avLst/>
          </a:prstGeom>
          <a:noFill/>
        </p:spPr>
      </p:pic>
      <p:sp>
        <p:nvSpPr>
          <p:cNvPr id="1807476" name="Rectangle 116" descr="좁은 수평선"/>
          <p:cNvSpPr>
            <a:spLocks noChangeArrowheads="1"/>
          </p:cNvSpPr>
          <p:nvPr/>
        </p:nvSpPr>
        <p:spPr bwMode="auto">
          <a:xfrm>
            <a:off x="0" y="-266568"/>
            <a:ext cx="10668000" cy="1181497"/>
          </a:xfrm>
          <a:prstGeom prst="rect">
            <a:avLst/>
          </a:prstGeom>
          <a:pattFill prst="narHorz">
            <a:fgClr>
              <a:schemeClr val="bg1">
                <a:alpha val="30000"/>
              </a:schemeClr>
            </a:fgClr>
            <a:bgClr>
              <a:schemeClr val="bg2">
                <a:alpha val="30000"/>
              </a:schemeClr>
            </a:bgClr>
          </a:pattFill>
          <a:ln w="9525">
            <a:noFill/>
            <a:miter lim="800000"/>
            <a:headEnd/>
            <a:tailEnd/>
          </a:ln>
          <a:effectLst/>
        </p:spPr>
        <p:txBody>
          <a:bodyPr wrap="none" lIns="98134" tIns="49072" rIns="98134" bIns="49072" anchor="ctr"/>
          <a:lstStyle/>
          <a:p>
            <a:endParaRPr lang="ko-KR" altLang="en-US"/>
          </a:p>
        </p:txBody>
      </p:sp>
      <p:sp>
        <p:nvSpPr>
          <p:cNvPr id="1807478" name="Rectangle 118" descr="어두운 상향 대각선"/>
          <p:cNvSpPr>
            <a:spLocks noChangeArrowheads="1"/>
          </p:cNvSpPr>
          <p:nvPr/>
        </p:nvSpPr>
        <p:spPr bwMode="auto">
          <a:xfrm>
            <a:off x="-18804" y="3670036"/>
            <a:ext cx="10700484" cy="491860"/>
          </a:xfrm>
          <a:prstGeom prst="rect">
            <a:avLst/>
          </a:prstGeom>
          <a:pattFill prst="dkUpDiag">
            <a:fgClr>
              <a:schemeClr val="bg1">
                <a:alpha val="30000"/>
              </a:schemeClr>
            </a:fgClr>
            <a:bgClr>
              <a:schemeClr val="bg2">
                <a:alpha val="30000"/>
              </a:schemeClr>
            </a:bgClr>
          </a:pattFill>
          <a:ln w="9525">
            <a:noFill/>
            <a:miter lim="800000"/>
            <a:headEnd/>
            <a:tailEnd/>
          </a:ln>
          <a:effectLst/>
        </p:spPr>
        <p:txBody>
          <a:bodyPr wrap="none" lIns="98134" tIns="49072" rIns="98134" bIns="49072" anchor="ctr"/>
          <a:lstStyle/>
          <a:p>
            <a:endParaRPr lang="ko-KR" altLang="en-US"/>
          </a:p>
        </p:txBody>
      </p:sp>
      <p:sp>
        <p:nvSpPr>
          <p:cNvPr id="1807479" name="Line 119"/>
          <p:cNvSpPr>
            <a:spLocks noChangeShapeType="1"/>
          </p:cNvSpPr>
          <p:nvPr/>
        </p:nvSpPr>
        <p:spPr bwMode="auto">
          <a:xfrm>
            <a:off x="39323" y="2567650"/>
            <a:ext cx="10668000" cy="0"/>
          </a:xfrm>
          <a:prstGeom prst="line">
            <a:avLst/>
          </a:prstGeom>
          <a:noFill/>
          <a:ln w="9525">
            <a:solidFill>
              <a:schemeClr val="tx1">
                <a:alpha val="30000"/>
              </a:schemeClr>
            </a:solidFill>
            <a:round/>
            <a:headEnd/>
            <a:tailEnd/>
          </a:ln>
          <a:effectLst/>
        </p:spPr>
        <p:txBody>
          <a:bodyPr lIns="98134" tIns="49072" rIns="98134" bIns="49072"/>
          <a:lstStyle/>
          <a:p>
            <a:endParaRPr lang="ko-KR" altLang="en-US"/>
          </a:p>
        </p:txBody>
      </p:sp>
      <p:sp>
        <p:nvSpPr>
          <p:cNvPr id="1807480" name="Line 120"/>
          <p:cNvSpPr>
            <a:spLocks noChangeShapeType="1"/>
          </p:cNvSpPr>
          <p:nvPr/>
        </p:nvSpPr>
        <p:spPr bwMode="auto">
          <a:xfrm>
            <a:off x="18806" y="2584847"/>
            <a:ext cx="10668000" cy="0"/>
          </a:xfrm>
          <a:prstGeom prst="line">
            <a:avLst/>
          </a:prstGeom>
          <a:noFill/>
          <a:ln w="9525">
            <a:solidFill>
              <a:srgbClr val="F8F8F8">
                <a:alpha val="60001"/>
              </a:srgbClr>
            </a:solidFill>
            <a:round/>
            <a:headEnd/>
            <a:tailEnd/>
          </a:ln>
          <a:effectLst/>
        </p:spPr>
        <p:txBody>
          <a:bodyPr lIns="98134" tIns="49072" rIns="98134" bIns="49072"/>
          <a:lstStyle/>
          <a:p>
            <a:endParaRPr lang="ko-KR" altLang="en-US"/>
          </a:p>
        </p:txBody>
      </p:sp>
      <p:grpSp>
        <p:nvGrpSpPr>
          <p:cNvPr id="3" name="Group 121"/>
          <p:cNvGrpSpPr>
            <a:grpSpLocks/>
          </p:cNvGrpSpPr>
          <p:nvPr/>
        </p:nvGrpSpPr>
        <p:grpSpPr bwMode="auto">
          <a:xfrm>
            <a:off x="0" y="3439584"/>
            <a:ext cx="10668000" cy="249370"/>
            <a:chOff x="0" y="3489"/>
            <a:chExt cx="5760" cy="145"/>
          </a:xfrm>
        </p:grpSpPr>
        <p:sp>
          <p:nvSpPr>
            <p:cNvPr id="1807482" name="Rectangle 122"/>
            <p:cNvSpPr>
              <a:spLocks noChangeArrowheads="1"/>
            </p:cNvSpPr>
            <p:nvPr/>
          </p:nvSpPr>
          <p:spPr bwMode="auto">
            <a:xfrm>
              <a:off x="0" y="3496"/>
              <a:ext cx="2880" cy="138"/>
            </a:xfrm>
            <a:prstGeom prst="rect">
              <a:avLst/>
            </a:prstGeom>
            <a:solidFill>
              <a:schemeClr val="tx1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483" name="AutoShape 123"/>
            <p:cNvSpPr>
              <a:spLocks noChangeArrowheads="1"/>
            </p:cNvSpPr>
            <p:nvPr/>
          </p:nvSpPr>
          <p:spPr bwMode="auto">
            <a:xfrm flipH="1">
              <a:off x="0" y="3495"/>
              <a:ext cx="95" cy="137"/>
            </a:xfrm>
            <a:prstGeom prst="rtTriangle">
              <a:avLst/>
            </a:prstGeom>
            <a:solidFill>
              <a:srgbClr val="D2F1D1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484" name="AutoShape 124"/>
            <p:cNvSpPr>
              <a:spLocks noChangeArrowheads="1"/>
            </p:cNvSpPr>
            <p:nvPr/>
          </p:nvSpPr>
          <p:spPr bwMode="auto">
            <a:xfrm flipH="1">
              <a:off x="95" y="3495"/>
              <a:ext cx="95" cy="137"/>
            </a:xfrm>
            <a:prstGeom prst="rtTriangle">
              <a:avLst/>
            </a:prstGeom>
            <a:solidFill>
              <a:srgbClr val="9FE19D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485" name="AutoShape 125"/>
            <p:cNvSpPr>
              <a:spLocks noChangeArrowheads="1"/>
            </p:cNvSpPr>
            <p:nvPr/>
          </p:nvSpPr>
          <p:spPr bwMode="auto">
            <a:xfrm flipH="1">
              <a:off x="189" y="3495"/>
              <a:ext cx="95" cy="137"/>
            </a:xfrm>
            <a:prstGeom prst="rtTriangle">
              <a:avLst/>
            </a:prstGeom>
            <a:solidFill>
              <a:srgbClr val="AED0B5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486" name="AutoShape 126"/>
            <p:cNvSpPr>
              <a:spLocks noChangeArrowheads="1"/>
            </p:cNvSpPr>
            <p:nvPr/>
          </p:nvSpPr>
          <p:spPr bwMode="auto">
            <a:xfrm flipH="1">
              <a:off x="285" y="3495"/>
              <a:ext cx="95" cy="137"/>
            </a:xfrm>
            <a:prstGeom prst="rtTriangle">
              <a:avLst/>
            </a:prstGeom>
            <a:solidFill>
              <a:srgbClr val="92C09C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487" name="AutoShape 127"/>
            <p:cNvSpPr>
              <a:spLocks noChangeArrowheads="1"/>
            </p:cNvSpPr>
            <p:nvPr/>
          </p:nvSpPr>
          <p:spPr bwMode="auto">
            <a:xfrm flipH="1">
              <a:off x="381" y="3495"/>
              <a:ext cx="95" cy="137"/>
            </a:xfrm>
            <a:prstGeom prst="rtTriangle">
              <a:avLst/>
            </a:prstGeom>
            <a:solidFill>
              <a:srgbClr val="64A672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488" name="AutoShape 128"/>
            <p:cNvSpPr>
              <a:spLocks noChangeArrowheads="1"/>
            </p:cNvSpPr>
            <p:nvPr/>
          </p:nvSpPr>
          <p:spPr bwMode="auto">
            <a:xfrm flipH="1">
              <a:off x="477" y="3495"/>
              <a:ext cx="95" cy="137"/>
            </a:xfrm>
            <a:prstGeom prst="rtTriangle">
              <a:avLst/>
            </a:prstGeom>
            <a:solidFill>
              <a:srgbClr val="53916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489" name="AutoShape 129"/>
            <p:cNvSpPr>
              <a:spLocks noChangeArrowheads="1"/>
            </p:cNvSpPr>
            <p:nvPr/>
          </p:nvSpPr>
          <p:spPr bwMode="auto">
            <a:xfrm flipH="1">
              <a:off x="574" y="3495"/>
              <a:ext cx="94" cy="137"/>
            </a:xfrm>
            <a:prstGeom prst="rtTriangle">
              <a:avLst/>
            </a:prstGeom>
            <a:solidFill>
              <a:srgbClr val="3D6B47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490" name="AutoShape 130"/>
            <p:cNvSpPr>
              <a:spLocks noChangeArrowheads="1"/>
            </p:cNvSpPr>
            <p:nvPr/>
          </p:nvSpPr>
          <p:spPr bwMode="auto">
            <a:xfrm flipH="1">
              <a:off x="670" y="3495"/>
              <a:ext cx="95" cy="137"/>
            </a:xfrm>
            <a:prstGeom prst="rtTriangle">
              <a:avLst/>
            </a:prstGeom>
            <a:solidFill>
              <a:srgbClr val="0F3C3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491" name="AutoShape 131"/>
            <p:cNvSpPr>
              <a:spLocks noChangeArrowheads="1"/>
            </p:cNvSpPr>
            <p:nvPr/>
          </p:nvSpPr>
          <p:spPr bwMode="auto">
            <a:xfrm flipH="1">
              <a:off x="766" y="3495"/>
              <a:ext cx="95" cy="137"/>
            </a:xfrm>
            <a:prstGeom prst="rtTriangle">
              <a:avLst/>
            </a:prstGeom>
            <a:solidFill>
              <a:srgbClr val="134B4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492" name="AutoShape 132"/>
            <p:cNvSpPr>
              <a:spLocks noChangeArrowheads="1"/>
            </p:cNvSpPr>
            <p:nvPr/>
          </p:nvSpPr>
          <p:spPr bwMode="auto">
            <a:xfrm flipH="1">
              <a:off x="862" y="3495"/>
              <a:ext cx="95" cy="137"/>
            </a:xfrm>
            <a:prstGeom prst="rtTriangle">
              <a:avLst/>
            </a:prstGeom>
            <a:solidFill>
              <a:srgbClr val="1D7279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493" name="AutoShape 133"/>
            <p:cNvSpPr>
              <a:spLocks noChangeArrowheads="1"/>
            </p:cNvSpPr>
            <p:nvPr/>
          </p:nvSpPr>
          <p:spPr bwMode="auto">
            <a:xfrm flipH="1">
              <a:off x="958" y="3495"/>
              <a:ext cx="95" cy="137"/>
            </a:xfrm>
            <a:prstGeom prst="rtTriangle">
              <a:avLst/>
            </a:prstGeom>
            <a:solidFill>
              <a:srgbClr val="2AA3AC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494" name="AutoShape 134"/>
            <p:cNvSpPr>
              <a:spLocks noChangeArrowheads="1"/>
            </p:cNvSpPr>
            <p:nvPr/>
          </p:nvSpPr>
          <p:spPr bwMode="auto">
            <a:xfrm flipH="1">
              <a:off x="1055" y="3495"/>
              <a:ext cx="94" cy="137"/>
            </a:xfrm>
            <a:prstGeom prst="rtTriangle">
              <a:avLst/>
            </a:prstGeom>
            <a:solidFill>
              <a:srgbClr val="41C7D1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495" name="AutoShape 135"/>
            <p:cNvSpPr>
              <a:spLocks noChangeArrowheads="1"/>
            </p:cNvSpPr>
            <p:nvPr/>
          </p:nvSpPr>
          <p:spPr bwMode="auto">
            <a:xfrm flipH="1">
              <a:off x="1151" y="3495"/>
              <a:ext cx="95" cy="137"/>
            </a:xfrm>
            <a:prstGeom prst="rtTriangle">
              <a:avLst/>
            </a:prstGeom>
            <a:solidFill>
              <a:srgbClr val="68D2DA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496" name="AutoShape 136"/>
            <p:cNvSpPr>
              <a:spLocks noChangeArrowheads="1"/>
            </p:cNvSpPr>
            <p:nvPr/>
          </p:nvSpPr>
          <p:spPr bwMode="auto">
            <a:xfrm flipH="1">
              <a:off x="1246" y="3495"/>
              <a:ext cx="94" cy="137"/>
            </a:xfrm>
            <a:prstGeom prst="rtTriangle">
              <a:avLst/>
            </a:prstGeom>
            <a:solidFill>
              <a:srgbClr val="43FFF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497" name="AutoShape 137"/>
            <p:cNvSpPr>
              <a:spLocks noChangeArrowheads="1"/>
            </p:cNvSpPr>
            <p:nvPr/>
          </p:nvSpPr>
          <p:spPr bwMode="auto">
            <a:xfrm flipH="1">
              <a:off x="1340" y="3495"/>
              <a:ext cx="95" cy="137"/>
            </a:xfrm>
            <a:prstGeom prst="rtTriangle">
              <a:avLst/>
            </a:prstGeom>
            <a:solidFill>
              <a:srgbClr val="A1FFF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498" name="AutoShape 138"/>
            <p:cNvSpPr>
              <a:spLocks noChangeArrowheads="1"/>
            </p:cNvSpPr>
            <p:nvPr/>
          </p:nvSpPr>
          <p:spPr bwMode="auto">
            <a:xfrm flipH="1">
              <a:off x="1434" y="3495"/>
              <a:ext cx="95" cy="137"/>
            </a:xfrm>
            <a:prstGeom prst="rtTriangle">
              <a:avLst/>
            </a:prstGeom>
            <a:solidFill>
              <a:srgbClr val="CCFFF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499" name="AutoShape 139"/>
            <p:cNvSpPr>
              <a:spLocks noChangeArrowheads="1"/>
            </p:cNvSpPr>
            <p:nvPr/>
          </p:nvSpPr>
          <p:spPr bwMode="auto">
            <a:xfrm flipH="1">
              <a:off x="1530" y="3495"/>
              <a:ext cx="95" cy="137"/>
            </a:xfrm>
            <a:prstGeom prst="rtTriangle">
              <a:avLst/>
            </a:prstGeom>
            <a:solidFill>
              <a:srgbClr val="FFD5D5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500" name="AutoShape 140"/>
            <p:cNvSpPr>
              <a:spLocks noChangeArrowheads="1"/>
            </p:cNvSpPr>
            <p:nvPr/>
          </p:nvSpPr>
          <p:spPr bwMode="auto">
            <a:xfrm flipH="1">
              <a:off x="1626" y="3495"/>
              <a:ext cx="96" cy="137"/>
            </a:xfrm>
            <a:prstGeom prst="rtTriangle">
              <a:avLst/>
            </a:prstGeom>
            <a:solidFill>
              <a:srgbClr val="FFA5A5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501" name="AutoShape 141"/>
            <p:cNvSpPr>
              <a:spLocks noChangeArrowheads="1"/>
            </p:cNvSpPr>
            <p:nvPr/>
          </p:nvSpPr>
          <p:spPr bwMode="auto">
            <a:xfrm flipH="1">
              <a:off x="1723" y="3495"/>
              <a:ext cx="94" cy="137"/>
            </a:xfrm>
            <a:prstGeom prst="rtTriangle">
              <a:avLst/>
            </a:prstGeom>
            <a:solidFill>
              <a:srgbClr val="FF8787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502" name="AutoShape 142"/>
            <p:cNvSpPr>
              <a:spLocks noChangeArrowheads="1"/>
            </p:cNvSpPr>
            <p:nvPr/>
          </p:nvSpPr>
          <p:spPr bwMode="auto">
            <a:xfrm flipH="1">
              <a:off x="1819" y="3495"/>
              <a:ext cx="95" cy="137"/>
            </a:xfrm>
            <a:prstGeom prst="rtTriangle">
              <a:avLst/>
            </a:prstGeom>
            <a:solidFill>
              <a:srgbClr val="FF4B4B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503" name="AutoShape 143"/>
            <p:cNvSpPr>
              <a:spLocks noChangeArrowheads="1"/>
            </p:cNvSpPr>
            <p:nvPr/>
          </p:nvSpPr>
          <p:spPr bwMode="auto">
            <a:xfrm flipH="1">
              <a:off x="1915" y="3495"/>
              <a:ext cx="95" cy="137"/>
            </a:xfrm>
            <a:prstGeom prst="rtTriangle">
              <a:avLst/>
            </a:prstGeom>
            <a:solidFill>
              <a:srgbClr val="FF0B0B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504" name="AutoShape 144"/>
            <p:cNvSpPr>
              <a:spLocks noChangeArrowheads="1"/>
            </p:cNvSpPr>
            <p:nvPr/>
          </p:nvSpPr>
          <p:spPr bwMode="auto">
            <a:xfrm flipH="1">
              <a:off x="2011" y="3495"/>
              <a:ext cx="95" cy="137"/>
            </a:xfrm>
            <a:prstGeom prst="rtTriangle">
              <a:avLst/>
            </a:prstGeom>
            <a:solidFill>
              <a:srgbClr val="D6000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505" name="AutoShape 145"/>
            <p:cNvSpPr>
              <a:spLocks noChangeArrowheads="1"/>
            </p:cNvSpPr>
            <p:nvPr/>
          </p:nvSpPr>
          <p:spPr bwMode="auto">
            <a:xfrm flipH="1">
              <a:off x="2107" y="3495"/>
              <a:ext cx="96" cy="137"/>
            </a:xfrm>
            <a:prstGeom prst="rtTriangle">
              <a:avLst/>
            </a:prstGeom>
            <a:solidFill>
              <a:srgbClr val="A2000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506" name="AutoShape 146"/>
            <p:cNvSpPr>
              <a:spLocks noChangeArrowheads="1"/>
            </p:cNvSpPr>
            <p:nvPr/>
          </p:nvSpPr>
          <p:spPr bwMode="auto">
            <a:xfrm flipH="1">
              <a:off x="2204" y="3495"/>
              <a:ext cx="94" cy="137"/>
            </a:xfrm>
            <a:prstGeom prst="rtTriangle">
              <a:avLst/>
            </a:prstGeom>
            <a:solidFill>
              <a:srgbClr val="70000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507" name="AutoShape 147"/>
            <p:cNvSpPr>
              <a:spLocks noChangeArrowheads="1"/>
            </p:cNvSpPr>
            <p:nvPr/>
          </p:nvSpPr>
          <p:spPr bwMode="auto">
            <a:xfrm flipH="1">
              <a:off x="2300" y="3495"/>
              <a:ext cx="95" cy="137"/>
            </a:xfrm>
            <a:prstGeom prst="rtTriangle">
              <a:avLst/>
            </a:prstGeom>
            <a:solidFill>
              <a:srgbClr val="5E000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508" name="AutoShape 148"/>
            <p:cNvSpPr>
              <a:spLocks noChangeArrowheads="1"/>
            </p:cNvSpPr>
            <p:nvPr/>
          </p:nvSpPr>
          <p:spPr bwMode="auto">
            <a:xfrm flipH="1">
              <a:off x="2396" y="3495"/>
              <a:ext cx="95" cy="137"/>
            </a:xfrm>
            <a:prstGeom prst="rtTriangle">
              <a:avLst/>
            </a:prstGeom>
            <a:solidFill>
              <a:srgbClr val="5D3B8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509" name="AutoShape 149"/>
            <p:cNvSpPr>
              <a:spLocks noChangeArrowheads="1"/>
            </p:cNvSpPr>
            <p:nvPr/>
          </p:nvSpPr>
          <p:spPr bwMode="auto">
            <a:xfrm flipH="1">
              <a:off x="2497" y="3496"/>
              <a:ext cx="95" cy="138"/>
            </a:xfrm>
            <a:prstGeom prst="rtTriangle">
              <a:avLst/>
            </a:prstGeom>
            <a:solidFill>
              <a:srgbClr val="7248B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510" name="AutoShape 150"/>
            <p:cNvSpPr>
              <a:spLocks noChangeArrowheads="1"/>
            </p:cNvSpPr>
            <p:nvPr/>
          </p:nvSpPr>
          <p:spPr bwMode="auto">
            <a:xfrm flipH="1">
              <a:off x="2593" y="3496"/>
              <a:ext cx="95" cy="138"/>
            </a:xfrm>
            <a:prstGeom prst="rtTriangle">
              <a:avLst/>
            </a:prstGeom>
            <a:solidFill>
              <a:srgbClr val="8B67C1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511" name="AutoShape 151"/>
            <p:cNvSpPr>
              <a:spLocks noChangeArrowheads="1"/>
            </p:cNvSpPr>
            <p:nvPr/>
          </p:nvSpPr>
          <p:spPr bwMode="auto">
            <a:xfrm flipH="1">
              <a:off x="2689" y="3496"/>
              <a:ext cx="95" cy="138"/>
            </a:xfrm>
            <a:prstGeom prst="rtTriangle">
              <a:avLst/>
            </a:prstGeom>
            <a:solidFill>
              <a:srgbClr val="BCA7DB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512" name="AutoShape 152"/>
            <p:cNvSpPr>
              <a:spLocks noChangeArrowheads="1"/>
            </p:cNvSpPr>
            <p:nvPr/>
          </p:nvSpPr>
          <p:spPr bwMode="auto">
            <a:xfrm flipH="1">
              <a:off x="2785" y="3496"/>
              <a:ext cx="95" cy="138"/>
            </a:xfrm>
            <a:prstGeom prst="rtTriangle">
              <a:avLst/>
            </a:prstGeom>
            <a:solidFill>
              <a:srgbClr val="CAB9E3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513" name="Rectangle 153"/>
            <p:cNvSpPr>
              <a:spLocks noChangeArrowheads="1"/>
            </p:cNvSpPr>
            <p:nvPr/>
          </p:nvSpPr>
          <p:spPr bwMode="auto">
            <a:xfrm>
              <a:off x="2880" y="3491"/>
              <a:ext cx="2880" cy="137"/>
            </a:xfrm>
            <a:prstGeom prst="rect">
              <a:avLst/>
            </a:prstGeom>
            <a:solidFill>
              <a:schemeClr val="tx1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514" name="AutoShape 154"/>
            <p:cNvSpPr>
              <a:spLocks noChangeArrowheads="1"/>
            </p:cNvSpPr>
            <p:nvPr/>
          </p:nvSpPr>
          <p:spPr bwMode="auto">
            <a:xfrm flipH="1">
              <a:off x="2880" y="3489"/>
              <a:ext cx="95" cy="138"/>
            </a:xfrm>
            <a:prstGeom prst="rtTriangle">
              <a:avLst/>
            </a:prstGeom>
            <a:solidFill>
              <a:srgbClr val="D2F1D1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515" name="AutoShape 155"/>
            <p:cNvSpPr>
              <a:spLocks noChangeArrowheads="1"/>
            </p:cNvSpPr>
            <p:nvPr/>
          </p:nvSpPr>
          <p:spPr bwMode="auto">
            <a:xfrm flipH="1">
              <a:off x="2975" y="3489"/>
              <a:ext cx="95" cy="138"/>
            </a:xfrm>
            <a:prstGeom prst="rtTriangle">
              <a:avLst/>
            </a:prstGeom>
            <a:solidFill>
              <a:srgbClr val="9FE19D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516" name="AutoShape 156"/>
            <p:cNvSpPr>
              <a:spLocks noChangeArrowheads="1"/>
            </p:cNvSpPr>
            <p:nvPr/>
          </p:nvSpPr>
          <p:spPr bwMode="auto">
            <a:xfrm flipH="1">
              <a:off x="3069" y="3489"/>
              <a:ext cx="95" cy="138"/>
            </a:xfrm>
            <a:prstGeom prst="rtTriangle">
              <a:avLst/>
            </a:prstGeom>
            <a:solidFill>
              <a:srgbClr val="AED0B5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517" name="AutoShape 157"/>
            <p:cNvSpPr>
              <a:spLocks noChangeArrowheads="1"/>
            </p:cNvSpPr>
            <p:nvPr/>
          </p:nvSpPr>
          <p:spPr bwMode="auto">
            <a:xfrm flipH="1">
              <a:off x="3165" y="3489"/>
              <a:ext cx="95" cy="138"/>
            </a:xfrm>
            <a:prstGeom prst="rtTriangle">
              <a:avLst/>
            </a:prstGeom>
            <a:solidFill>
              <a:srgbClr val="92C09C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518" name="AutoShape 158"/>
            <p:cNvSpPr>
              <a:spLocks noChangeArrowheads="1"/>
            </p:cNvSpPr>
            <p:nvPr/>
          </p:nvSpPr>
          <p:spPr bwMode="auto">
            <a:xfrm flipH="1">
              <a:off x="3261" y="3489"/>
              <a:ext cx="95" cy="138"/>
            </a:xfrm>
            <a:prstGeom prst="rtTriangle">
              <a:avLst/>
            </a:prstGeom>
            <a:solidFill>
              <a:srgbClr val="64A672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519" name="AutoShape 159"/>
            <p:cNvSpPr>
              <a:spLocks noChangeArrowheads="1"/>
            </p:cNvSpPr>
            <p:nvPr/>
          </p:nvSpPr>
          <p:spPr bwMode="auto">
            <a:xfrm flipH="1">
              <a:off x="3357" y="3489"/>
              <a:ext cx="95" cy="138"/>
            </a:xfrm>
            <a:prstGeom prst="rtTriangle">
              <a:avLst/>
            </a:prstGeom>
            <a:solidFill>
              <a:srgbClr val="53916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520" name="AutoShape 160"/>
            <p:cNvSpPr>
              <a:spLocks noChangeArrowheads="1"/>
            </p:cNvSpPr>
            <p:nvPr/>
          </p:nvSpPr>
          <p:spPr bwMode="auto">
            <a:xfrm flipH="1">
              <a:off x="3454" y="3489"/>
              <a:ext cx="94" cy="138"/>
            </a:xfrm>
            <a:prstGeom prst="rtTriangle">
              <a:avLst/>
            </a:prstGeom>
            <a:solidFill>
              <a:srgbClr val="3D6B47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521" name="AutoShape 161"/>
            <p:cNvSpPr>
              <a:spLocks noChangeArrowheads="1"/>
            </p:cNvSpPr>
            <p:nvPr/>
          </p:nvSpPr>
          <p:spPr bwMode="auto">
            <a:xfrm flipH="1">
              <a:off x="3550" y="3489"/>
              <a:ext cx="95" cy="138"/>
            </a:xfrm>
            <a:prstGeom prst="rtTriangle">
              <a:avLst/>
            </a:prstGeom>
            <a:solidFill>
              <a:srgbClr val="0F3C3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522" name="AutoShape 162"/>
            <p:cNvSpPr>
              <a:spLocks noChangeArrowheads="1"/>
            </p:cNvSpPr>
            <p:nvPr/>
          </p:nvSpPr>
          <p:spPr bwMode="auto">
            <a:xfrm flipH="1">
              <a:off x="3646" y="3489"/>
              <a:ext cx="95" cy="138"/>
            </a:xfrm>
            <a:prstGeom prst="rtTriangle">
              <a:avLst/>
            </a:prstGeom>
            <a:solidFill>
              <a:srgbClr val="134B4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523" name="AutoShape 163"/>
            <p:cNvSpPr>
              <a:spLocks noChangeArrowheads="1"/>
            </p:cNvSpPr>
            <p:nvPr/>
          </p:nvSpPr>
          <p:spPr bwMode="auto">
            <a:xfrm flipH="1">
              <a:off x="3742" y="3489"/>
              <a:ext cx="95" cy="138"/>
            </a:xfrm>
            <a:prstGeom prst="rtTriangle">
              <a:avLst/>
            </a:prstGeom>
            <a:solidFill>
              <a:srgbClr val="1D7279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524" name="AutoShape 164"/>
            <p:cNvSpPr>
              <a:spLocks noChangeArrowheads="1"/>
            </p:cNvSpPr>
            <p:nvPr/>
          </p:nvSpPr>
          <p:spPr bwMode="auto">
            <a:xfrm flipH="1">
              <a:off x="3838" y="3489"/>
              <a:ext cx="95" cy="138"/>
            </a:xfrm>
            <a:prstGeom prst="rtTriangle">
              <a:avLst/>
            </a:prstGeom>
            <a:solidFill>
              <a:srgbClr val="2AA3AC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525" name="AutoShape 165"/>
            <p:cNvSpPr>
              <a:spLocks noChangeArrowheads="1"/>
            </p:cNvSpPr>
            <p:nvPr/>
          </p:nvSpPr>
          <p:spPr bwMode="auto">
            <a:xfrm flipH="1">
              <a:off x="3935" y="3489"/>
              <a:ext cx="94" cy="138"/>
            </a:xfrm>
            <a:prstGeom prst="rtTriangle">
              <a:avLst/>
            </a:prstGeom>
            <a:solidFill>
              <a:srgbClr val="41C7D1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526" name="AutoShape 166"/>
            <p:cNvSpPr>
              <a:spLocks noChangeArrowheads="1"/>
            </p:cNvSpPr>
            <p:nvPr/>
          </p:nvSpPr>
          <p:spPr bwMode="auto">
            <a:xfrm flipH="1">
              <a:off x="4031" y="3489"/>
              <a:ext cx="95" cy="138"/>
            </a:xfrm>
            <a:prstGeom prst="rtTriangle">
              <a:avLst/>
            </a:prstGeom>
            <a:solidFill>
              <a:srgbClr val="68D2DA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527" name="AutoShape 167"/>
            <p:cNvSpPr>
              <a:spLocks noChangeArrowheads="1"/>
            </p:cNvSpPr>
            <p:nvPr/>
          </p:nvSpPr>
          <p:spPr bwMode="auto">
            <a:xfrm flipH="1">
              <a:off x="4126" y="3489"/>
              <a:ext cx="94" cy="138"/>
            </a:xfrm>
            <a:prstGeom prst="rtTriangle">
              <a:avLst/>
            </a:prstGeom>
            <a:solidFill>
              <a:srgbClr val="43FFF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528" name="AutoShape 168"/>
            <p:cNvSpPr>
              <a:spLocks noChangeArrowheads="1"/>
            </p:cNvSpPr>
            <p:nvPr/>
          </p:nvSpPr>
          <p:spPr bwMode="auto">
            <a:xfrm flipH="1">
              <a:off x="4220" y="3489"/>
              <a:ext cx="95" cy="138"/>
            </a:xfrm>
            <a:prstGeom prst="rtTriangle">
              <a:avLst/>
            </a:prstGeom>
            <a:solidFill>
              <a:srgbClr val="A1FFF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529" name="AutoShape 169"/>
            <p:cNvSpPr>
              <a:spLocks noChangeArrowheads="1"/>
            </p:cNvSpPr>
            <p:nvPr/>
          </p:nvSpPr>
          <p:spPr bwMode="auto">
            <a:xfrm flipH="1">
              <a:off x="4314" y="3489"/>
              <a:ext cx="95" cy="138"/>
            </a:xfrm>
            <a:prstGeom prst="rtTriangle">
              <a:avLst/>
            </a:prstGeom>
            <a:solidFill>
              <a:srgbClr val="CCFFF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530" name="AutoShape 170"/>
            <p:cNvSpPr>
              <a:spLocks noChangeArrowheads="1"/>
            </p:cNvSpPr>
            <p:nvPr/>
          </p:nvSpPr>
          <p:spPr bwMode="auto">
            <a:xfrm flipH="1">
              <a:off x="4410" y="3489"/>
              <a:ext cx="95" cy="138"/>
            </a:xfrm>
            <a:prstGeom prst="rtTriangle">
              <a:avLst/>
            </a:prstGeom>
            <a:solidFill>
              <a:srgbClr val="FFD5D5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531" name="AutoShape 171"/>
            <p:cNvSpPr>
              <a:spLocks noChangeArrowheads="1"/>
            </p:cNvSpPr>
            <p:nvPr/>
          </p:nvSpPr>
          <p:spPr bwMode="auto">
            <a:xfrm flipH="1">
              <a:off x="4506" y="3489"/>
              <a:ext cx="96" cy="138"/>
            </a:xfrm>
            <a:prstGeom prst="rtTriangle">
              <a:avLst/>
            </a:prstGeom>
            <a:solidFill>
              <a:srgbClr val="FFA5A5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532" name="AutoShape 172"/>
            <p:cNvSpPr>
              <a:spLocks noChangeArrowheads="1"/>
            </p:cNvSpPr>
            <p:nvPr/>
          </p:nvSpPr>
          <p:spPr bwMode="auto">
            <a:xfrm flipH="1">
              <a:off x="4603" y="3489"/>
              <a:ext cx="94" cy="138"/>
            </a:xfrm>
            <a:prstGeom prst="rtTriangle">
              <a:avLst/>
            </a:prstGeom>
            <a:solidFill>
              <a:srgbClr val="FF8787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533" name="AutoShape 173"/>
            <p:cNvSpPr>
              <a:spLocks noChangeArrowheads="1"/>
            </p:cNvSpPr>
            <p:nvPr/>
          </p:nvSpPr>
          <p:spPr bwMode="auto">
            <a:xfrm flipH="1">
              <a:off x="4699" y="3489"/>
              <a:ext cx="95" cy="138"/>
            </a:xfrm>
            <a:prstGeom prst="rtTriangle">
              <a:avLst/>
            </a:prstGeom>
            <a:solidFill>
              <a:srgbClr val="FF4B4B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534" name="AutoShape 174"/>
            <p:cNvSpPr>
              <a:spLocks noChangeArrowheads="1"/>
            </p:cNvSpPr>
            <p:nvPr/>
          </p:nvSpPr>
          <p:spPr bwMode="auto">
            <a:xfrm flipH="1">
              <a:off x="4795" y="3489"/>
              <a:ext cx="95" cy="138"/>
            </a:xfrm>
            <a:prstGeom prst="rtTriangle">
              <a:avLst/>
            </a:prstGeom>
            <a:solidFill>
              <a:srgbClr val="FF0B0B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535" name="AutoShape 175"/>
            <p:cNvSpPr>
              <a:spLocks noChangeArrowheads="1"/>
            </p:cNvSpPr>
            <p:nvPr/>
          </p:nvSpPr>
          <p:spPr bwMode="auto">
            <a:xfrm flipH="1">
              <a:off x="4891" y="3489"/>
              <a:ext cx="95" cy="138"/>
            </a:xfrm>
            <a:prstGeom prst="rtTriangle">
              <a:avLst/>
            </a:prstGeom>
            <a:solidFill>
              <a:srgbClr val="D6000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536" name="AutoShape 176"/>
            <p:cNvSpPr>
              <a:spLocks noChangeArrowheads="1"/>
            </p:cNvSpPr>
            <p:nvPr/>
          </p:nvSpPr>
          <p:spPr bwMode="auto">
            <a:xfrm flipH="1">
              <a:off x="4987" y="3489"/>
              <a:ext cx="96" cy="138"/>
            </a:xfrm>
            <a:prstGeom prst="rtTriangle">
              <a:avLst/>
            </a:prstGeom>
            <a:solidFill>
              <a:srgbClr val="A2000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537" name="AutoShape 177"/>
            <p:cNvSpPr>
              <a:spLocks noChangeArrowheads="1"/>
            </p:cNvSpPr>
            <p:nvPr/>
          </p:nvSpPr>
          <p:spPr bwMode="auto">
            <a:xfrm flipH="1">
              <a:off x="5084" y="3489"/>
              <a:ext cx="94" cy="138"/>
            </a:xfrm>
            <a:prstGeom prst="rtTriangle">
              <a:avLst/>
            </a:prstGeom>
            <a:solidFill>
              <a:srgbClr val="70000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538" name="AutoShape 178"/>
            <p:cNvSpPr>
              <a:spLocks noChangeArrowheads="1"/>
            </p:cNvSpPr>
            <p:nvPr/>
          </p:nvSpPr>
          <p:spPr bwMode="auto">
            <a:xfrm flipH="1">
              <a:off x="5180" y="3489"/>
              <a:ext cx="95" cy="138"/>
            </a:xfrm>
            <a:prstGeom prst="rtTriangle">
              <a:avLst/>
            </a:prstGeom>
            <a:solidFill>
              <a:srgbClr val="5E000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539" name="AutoShape 179"/>
            <p:cNvSpPr>
              <a:spLocks noChangeArrowheads="1"/>
            </p:cNvSpPr>
            <p:nvPr/>
          </p:nvSpPr>
          <p:spPr bwMode="auto">
            <a:xfrm flipH="1">
              <a:off x="5276" y="3489"/>
              <a:ext cx="95" cy="138"/>
            </a:xfrm>
            <a:prstGeom prst="rtTriangle">
              <a:avLst/>
            </a:prstGeom>
            <a:solidFill>
              <a:srgbClr val="5D3B8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540" name="AutoShape 180"/>
            <p:cNvSpPr>
              <a:spLocks noChangeArrowheads="1"/>
            </p:cNvSpPr>
            <p:nvPr/>
          </p:nvSpPr>
          <p:spPr bwMode="auto">
            <a:xfrm flipH="1">
              <a:off x="5377" y="3491"/>
              <a:ext cx="95" cy="137"/>
            </a:xfrm>
            <a:prstGeom prst="rtTriangle">
              <a:avLst/>
            </a:prstGeom>
            <a:solidFill>
              <a:srgbClr val="7248B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541" name="AutoShape 181"/>
            <p:cNvSpPr>
              <a:spLocks noChangeArrowheads="1"/>
            </p:cNvSpPr>
            <p:nvPr/>
          </p:nvSpPr>
          <p:spPr bwMode="auto">
            <a:xfrm flipH="1">
              <a:off x="5473" y="3491"/>
              <a:ext cx="95" cy="137"/>
            </a:xfrm>
            <a:prstGeom prst="rtTriangle">
              <a:avLst/>
            </a:prstGeom>
            <a:solidFill>
              <a:srgbClr val="8B67C1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542" name="AutoShape 182"/>
            <p:cNvSpPr>
              <a:spLocks noChangeArrowheads="1"/>
            </p:cNvSpPr>
            <p:nvPr/>
          </p:nvSpPr>
          <p:spPr bwMode="auto">
            <a:xfrm flipH="1">
              <a:off x="5569" y="3491"/>
              <a:ext cx="95" cy="137"/>
            </a:xfrm>
            <a:prstGeom prst="rtTriangle">
              <a:avLst/>
            </a:prstGeom>
            <a:solidFill>
              <a:srgbClr val="BCA7DB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543" name="AutoShape 183"/>
            <p:cNvSpPr>
              <a:spLocks noChangeArrowheads="1"/>
            </p:cNvSpPr>
            <p:nvPr/>
          </p:nvSpPr>
          <p:spPr bwMode="auto">
            <a:xfrm flipH="1">
              <a:off x="5665" y="3491"/>
              <a:ext cx="95" cy="137"/>
            </a:xfrm>
            <a:prstGeom prst="rtTriangle">
              <a:avLst/>
            </a:prstGeom>
            <a:solidFill>
              <a:srgbClr val="CAB9E3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</p:grpSp>
    </p:spTree>
  </p:cSld>
  <p:clrMapOvr>
    <a:masterClrMapping/>
  </p:clrMapOvr>
</p:sldLayout>
</file>

<file path=ppt/slideLayouts/slideLayout52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제목 및 내용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533400" y="297525"/>
            <a:ext cx="9601200" cy="1238250"/>
          </a:xfrm>
          <a:prstGeom prst="rect">
            <a:avLst/>
          </a:prstGeom>
        </p:spPr>
        <p:txBody>
          <a:bodyPr lIns="98134" tIns="49072" rIns="98134" bIns="49072"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내용 개체 틀 2"/>
          <p:cNvSpPr>
            <a:spLocks noGrp="1"/>
          </p:cNvSpPr>
          <p:nvPr>
            <p:ph idx="1"/>
          </p:nvPr>
        </p:nvSpPr>
        <p:spPr>
          <a:xfrm>
            <a:off x="533400" y="1733578"/>
            <a:ext cx="9601200" cy="4903127"/>
          </a:xfrm>
          <a:prstGeom prst="rect">
            <a:avLst/>
          </a:prstGeom>
        </p:spPr>
        <p:txBody>
          <a:bodyPr lIns="98134" tIns="49072" rIns="98134" bIns="49072"/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</p:spTree>
  </p:cSld>
  <p:clrMapOvr>
    <a:masterClrMapping/>
  </p:clrMapOvr>
</p:sldLayout>
</file>

<file path=ppt/slideLayouts/slideLayout52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구역 머리글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842841" y="4774251"/>
            <a:ext cx="9067800" cy="1475581"/>
          </a:xfrm>
          <a:prstGeom prst="rect">
            <a:avLst/>
          </a:prstGeom>
        </p:spPr>
        <p:txBody>
          <a:bodyPr lIns="98134" tIns="49072" rIns="98134" bIns="49072" anchor="t"/>
          <a:lstStyle>
            <a:lvl1pPr algn="l">
              <a:defRPr sz="4300" b="1" cap="all"/>
            </a:lvl1pPr>
          </a:lstStyle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텍스트 개체 틀 2"/>
          <p:cNvSpPr>
            <a:spLocks noGrp="1"/>
          </p:cNvSpPr>
          <p:nvPr>
            <p:ph type="body" idx="1"/>
          </p:nvPr>
        </p:nvSpPr>
        <p:spPr>
          <a:xfrm>
            <a:off x="842841" y="3148992"/>
            <a:ext cx="9067800" cy="1625203"/>
          </a:xfrm>
          <a:prstGeom prst="rect">
            <a:avLst/>
          </a:prstGeom>
        </p:spPr>
        <p:txBody>
          <a:bodyPr lIns="98134" tIns="49072" rIns="98134" bIns="49072" anchor="b"/>
          <a:lstStyle>
            <a:lvl1pPr marL="0" indent="0">
              <a:buNone/>
              <a:defRPr sz="2100"/>
            </a:lvl1pPr>
            <a:lvl2pPr marL="490657" indent="0">
              <a:buNone/>
              <a:defRPr sz="1900"/>
            </a:lvl2pPr>
            <a:lvl3pPr marL="981314" indent="0">
              <a:buNone/>
              <a:defRPr sz="1700"/>
            </a:lvl3pPr>
            <a:lvl4pPr marL="1471968" indent="0">
              <a:buNone/>
              <a:defRPr sz="1500"/>
            </a:lvl4pPr>
            <a:lvl5pPr marL="1962629" indent="0">
              <a:buNone/>
              <a:defRPr sz="1500"/>
            </a:lvl5pPr>
            <a:lvl6pPr marL="2453294" indent="0">
              <a:buNone/>
              <a:defRPr sz="1500"/>
            </a:lvl6pPr>
            <a:lvl7pPr marL="2943936" indent="0">
              <a:buNone/>
              <a:defRPr sz="1500"/>
            </a:lvl7pPr>
            <a:lvl8pPr marL="3434608" indent="0">
              <a:buNone/>
              <a:defRPr sz="1500"/>
            </a:lvl8pPr>
            <a:lvl9pPr marL="3925257" indent="0">
              <a:buNone/>
              <a:defRPr sz="15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</p:spTree>
  </p:cSld>
  <p:clrMapOvr>
    <a:masterClrMapping/>
  </p:clrMapOvr>
</p:sldLayout>
</file>

<file path=ppt/slideLayouts/slideLayout52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콘텐츠 2개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533400" y="297525"/>
            <a:ext cx="9601200" cy="1238250"/>
          </a:xfrm>
          <a:prstGeom prst="rect">
            <a:avLst/>
          </a:prstGeom>
        </p:spPr>
        <p:txBody>
          <a:bodyPr lIns="98134" tIns="49072" rIns="98134" bIns="49072"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내용 개체 틀 2"/>
          <p:cNvSpPr>
            <a:spLocks noGrp="1"/>
          </p:cNvSpPr>
          <p:nvPr>
            <p:ph sz="half" idx="1"/>
          </p:nvPr>
        </p:nvSpPr>
        <p:spPr>
          <a:xfrm>
            <a:off x="533405" y="1733578"/>
            <a:ext cx="4718538" cy="4903127"/>
          </a:xfrm>
          <a:prstGeom prst="rect">
            <a:avLst/>
          </a:prstGeom>
        </p:spPr>
        <p:txBody>
          <a:bodyPr lIns="98134" tIns="49072" rIns="98134" bIns="49072"/>
          <a:lstStyle>
            <a:lvl1pPr>
              <a:defRPr sz="3100"/>
            </a:lvl1pPr>
            <a:lvl2pPr>
              <a:defRPr sz="2600"/>
            </a:lvl2pPr>
            <a:lvl3pPr>
              <a:defRPr sz="2100"/>
            </a:lvl3pPr>
            <a:lvl4pPr>
              <a:defRPr sz="1900"/>
            </a:lvl4pPr>
            <a:lvl5pPr>
              <a:defRPr sz="1900"/>
            </a:lvl5pPr>
            <a:lvl6pPr>
              <a:defRPr sz="1900"/>
            </a:lvl6pPr>
            <a:lvl7pPr>
              <a:defRPr sz="1900"/>
            </a:lvl7pPr>
            <a:lvl8pPr>
              <a:defRPr sz="1900"/>
            </a:lvl8pPr>
            <a:lvl9pPr>
              <a:defRPr sz="19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4" name="내용 개체 틀 3"/>
          <p:cNvSpPr>
            <a:spLocks noGrp="1"/>
          </p:cNvSpPr>
          <p:nvPr>
            <p:ph sz="half" idx="2"/>
          </p:nvPr>
        </p:nvSpPr>
        <p:spPr>
          <a:xfrm>
            <a:off x="5416066" y="1733578"/>
            <a:ext cx="4718538" cy="4903127"/>
          </a:xfrm>
          <a:prstGeom prst="rect">
            <a:avLst/>
          </a:prstGeom>
        </p:spPr>
        <p:txBody>
          <a:bodyPr lIns="98134" tIns="49072" rIns="98134" bIns="49072"/>
          <a:lstStyle>
            <a:lvl1pPr>
              <a:defRPr sz="3100"/>
            </a:lvl1pPr>
            <a:lvl2pPr>
              <a:defRPr sz="2600"/>
            </a:lvl2pPr>
            <a:lvl3pPr>
              <a:defRPr sz="2100"/>
            </a:lvl3pPr>
            <a:lvl4pPr>
              <a:defRPr sz="1900"/>
            </a:lvl4pPr>
            <a:lvl5pPr>
              <a:defRPr sz="1900"/>
            </a:lvl5pPr>
            <a:lvl6pPr>
              <a:defRPr sz="1900"/>
            </a:lvl6pPr>
            <a:lvl7pPr>
              <a:defRPr sz="1900"/>
            </a:lvl7pPr>
            <a:lvl8pPr>
              <a:defRPr sz="1900"/>
            </a:lvl8pPr>
            <a:lvl9pPr>
              <a:defRPr sz="19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</p:spTree>
  </p:cSld>
  <p:clrMapOvr>
    <a:masterClrMapping/>
  </p:clrMapOvr>
</p:sldLayout>
</file>

<file path=ppt/slideLayouts/slideLayout52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비교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533400" y="297525"/>
            <a:ext cx="9601200" cy="1238250"/>
          </a:xfrm>
          <a:prstGeom prst="rect">
            <a:avLst/>
          </a:prstGeom>
        </p:spPr>
        <p:txBody>
          <a:bodyPr lIns="98134" tIns="49072" rIns="98134" bIns="49072"/>
          <a:lstStyle>
            <a:lvl1pPr>
              <a:defRPr/>
            </a:lvl1pPr>
          </a:lstStyle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텍스트 개체 틀 2"/>
          <p:cNvSpPr>
            <a:spLocks noGrp="1"/>
          </p:cNvSpPr>
          <p:nvPr>
            <p:ph type="body" idx="1"/>
          </p:nvPr>
        </p:nvSpPr>
        <p:spPr>
          <a:xfrm>
            <a:off x="533400" y="1663039"/>
            <a:ext cx="4713410" cy="693076"/>
          </a:xfrm>
          <a:prstGeom prst="rect">
            <a:avLst/>
          </a:prstGeom>
        </p:spPr>
        <p:txBody>
          <a:bodyPr lIns="98134" tIns="49072" rIns="98134" bIns="49072" anchor="b"/>
          <a:lstStyle>
            <a:lvl1pPr marL="0" indent="0">
              <a:buNone/>
              <a:defRPr sz="2600" b="1"/>
            </a:lvl1pPr>
            <a:lvl2pPr marL="490657" indent="0">
              <a:buNone/>
              <a:defRPr sz="2100" b="1"/>
            </a:lvl2pPr>
            <a:lvl3pPr marL="981314" indent="0">
              <a:buNone/>
              <a:defRPr sz="1900" b="1"/>
            </a:lvl3pPr>
            <a:lvl4pPr marL="1471968" indent="0">
              <a:buNone/>
              <a:defRPr sz="1700" b="1"/>
            </a:lvl4pPr>
            <a:lvl5pPr marL="1962629" indent="0">
              <a:buNone/>
              <a:defRPr sz="1700" b="1"/>
            </a:lvl5pPr>
            <a:lvl6pPr marL="2453294" indent="0">
              <a:buNone/>
              <a:defRPr sz="1700" b="1"/>
            </a:lvl6pPr>
            <a:lvl7pPr marL="2943936" indent="0">
              <a:buNone/>
              <a:defRPr sz="1700" b="1"/>
            </a:lvl7pPr>
            <a:lvl8pPr marL="3434608" indent="0">
              <a:buNone/>
              <a:defRPr sz="1700" b="1"/>
            </a:lvl8pPr>
            <a:lvl9pPr marL="3925257" indent="0">
              <a:buNone/>
              <a:defRPr sz="1700" b="1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  <p:sp>
        <p:nvSpPr>
          <p:cNvPr id="4" name="내용 개체 틀 3"/>
          <p:cNvSpPr>
            <a:spLocks noGrp="1"/>
          </p:cNvSpPr>
          <p:nvPr>
            <p:ph sz="half" idx="2"/>
          </p:nvPr>
        </p:nvSpPr>
        <p:spPr>
          <a:xfrm>
            <a:off x="533400" y="2356115"/>
            <a:ext cx="4713410" cy="4280562"/>
          </a:xfrm>
          <a:prstGeom prst="rect">
            <a:avLst/>
          </a:prstGeom>
        </p:spPr>
        <p:txBody>
          <a:bodyPr lIns="98134" tIns="49072" rIns="98134" bIns="49072"/>
          <a:lstStyle>
            <a:lvl1pPr>
              <a:defRPr sz="2600"/>
            </a:lvl1pPr>
            <a:lvl2pPr>
              <a:defRPr sz="2100"/>
            </a:lvl2pPr>
            <a:lvl3pPr>
              <a:defRPr sz="1900"/>
            </a:lvl3pPr>
            <a:lvl4pPr>
              <a:defRPr sz="1700"/>
            </a:lvl4pPr>
            <a:lvl5pPr>
              <a:defRPr sz="1700"/>
            </a:lvl5pPr>
            <a:lvl6pPr>
              <a:defRPr sz="1700"/>
            </a:lvl6pPr>
            <a:lvl7pPr>
              <a:defRPr sz="1700"/>
            </a:lvl7pPr>
            <a:lvl8pPr>
              <a:defRPr sz="1700"/>
            </a:lvl8pPr>
            <a:lvl9pPr>
              <a:defRPr sz="17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5" name="텍스트 개체 틀 4"/>
          <p:cNvSpPr>
            <a:spLocks noGrp="1"/>
          </p:cNvSpPr>
          <p:nvPr>
            <p:ph type="body" sz="quarter" idx="3"/>
          </p:nvPr>
        </p:nvSpPr>
        <p:spPr>
          <a:xfrm>
            <a:off x="5419524" y="1663039"/>
            <a:ext cx="4715120" cy="693076"/>
          </a:xfrm>
          <a:prstGeom prst="rect">
            <a:avLst/>
          </a:prstGeom>
        </p:spPr>
        <p:txBody>
          <a:bodyPr lIns="98134" tIns="49072" rIns="98134" bIns="49072" anchor="b"/>
          <a:lstStyle>
            <a:lvl1pPr marL="0" indent="0">
              <a:buNone/>
              <a:defRPr sz="2600" b="1"/>
            </a:lvl1pPr>
            <a:lvl2pPr marL="490657" indent="0">
              <a:buNone/>
              <a:defRPr sz="2100" b="1"/>
            </a:lvl2pPr>
            <a:lvl3pPr marL="981314" indent="0">
              <a:buNone/>
              <a:defRPr sz="1900" b="1"/>
            </a:lvl3pPr>
            <a:lvl4pPr marL="1471968" indent="0">
              <a:buNone/>
              <a:defRPr sz="1700" b="1"/>
            </a:lvl4pPr>
            <a:lvl5pPr marL="1962629" indent="0">
              <a:buNone/>
              <a:defRPr sz="1700" b="1"/>
            </a:lvl5pPr>
            <a:lvl6pPr marL="2453294" indent="0">
              <a:buNone/>
              <a:defRPr sz="1700" b="1"/>
            </a:lvl6pPr>
            <a:lvl7pPr marL="2943936" indent="0">
              <a:buNone/>
              <a:defRPr sz="1700" b="1"/>
            </a:lvl7pPr>
            <a:lvl8pPr marL="3434608" indent="0">
              <a:buNone/>
              <a:defRPr sz="1700" b="1"/>
            </a:lvl8pPr>
            <a:lvl9pPr marL="3925257" indent="0">
              <a:buNone/>
              <a:defRPr sz="1700" b="1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  <p:sp>
        <p:nvSpPr>
          <p:cNvPr id="6" name="내용 개체 틀 5"/>
          <p:cNvSpPr>
            <a:spLocks noGrp="1"/>
          </p:cNvSpPr>
          <p:nvPr>
            <p:ph sz="quarter" idx="4"/>
          </p:nvPr>
        </p:nvSpPr>
        <p:spPr>
          <a:xfrm>
            <a:off x="5419524" y="2356115"/>
            <a:ext cx="4715120" cy="4280562"/>
          </a:xfrm>
          <a:prstGeom prst="rect">
            <a:avLst/>
          </a:prstGeom>
        </p:spPr>
        <p:txBody>
          <a:bodyPr lIns="98134" tIns="49072" rIns="98134" bIns="49072"/>
          <a:lstStyle>
            <a:lvl1pPr>
              <a:defRPr sz="2600"/>
            </a:lvl1pPr>
            <a:lvl2pPr>
              <a:defRPr sz="2100"/>
            </a:lvl2pPr>
            <a:lvl3pPr>
              <a:defRPr sz="1900"/>
            </a:lvl3pPr>
            <a:lvl4pPr>
              <a:defRPr sz="1700"/>
            </a:lvl4pPr>
            <a:lvl5pPr>
              <a:defRPr sz="1700"/>
            </a:lvl5pPr>
            <a:lvl6pPr>
              <a:defRPr sz="1700"/>
            </a:lvl6pPr>
            <a:lvl7pPr>
              <a:defRPr sz="1700"/>
            </a:lvl7pPr>
            <a:lvl8pPr>
              <a:defRPr sz="1700"/>
            </a:lvl8pPr>
            <a:lvl9pPr>
              <a:defRPr sz="17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</p:spTree>
  </p:cSld>
  <p:clrMapOvr>
    <a:masterClrMapping/>
  </p:clrMapOvr>
</p:sldLayout>
</file>

<file path=ppt/slideLayouts/slideLayout52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제목만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533400" y="297525"/>
            <a:ext cx="9601200" cy="1238250"/>
          </a:xfrm>
          <a:prstGeom prst="rect">
            <a:avLst/>
          </a:prstGeom>
        </p:spPr>
        <p:txBody>
          <a:bodyPr lIns="98134" tIns="49072" rIns="98134" bIns="49072"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</p:spTree>
  </p:cSld>
  <p:clrMapOvr>
    <a:masterClrMapping/>
  </p:clrMapOvr>
</p:sldLayout>
</file>

<file path=ppt/slideLayouts/slideLayout52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빈 화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52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캡션 있는 콘텐츠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533454" y="295804"/>
            <a:ext cx="3509841" cy="1258888"/>
          </a:xfrm>
          <a:prstGeom prst="rect">
            <a:avLst/>
          </a:prstGeom>
        </p:spPr>
        <p:txBody>
          <a:bodyPr lIns="98134" tIns="49072" rIns="98134" bIns="49072" anchor="b"/>
          <a:lstStyle>
            <a:lvl1pPr algn="l">
              <a:defRPr sz="2100" b="1"/>
            </a:lvl1pPr>
          </a:lstStyle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내용 개체 틀 2"/>
          <p:cNvSpPr>
            <a:spLocks noGrp="1"/>
          </p:cNvSpPr>
          <p:nvPr>
            <p:ph idx="1"/>
          </p:nvPr>
        </p:nvSpPr>
        <p:spPr>
          <a:xfrm>
            <a:off x="4171466" y="295807"/>
            <a:ext cx="5963138" cy="6340872"/>
          </a:xfrm>
          <a:prstGeom prst="rect">
            <a:avLst/>
          </a:prstGeom>
        </p:spPr>
        <p:txBody>
          <a:bodyPr lIns="98134" tIns="49072" rIns="98134" bIns="49072"/>
          <a:lstStyle>
            <a:lvl1pPr>
              <a:defRPr sz="3500"/>
            </a:lvl1pPr>
            <a:lvl2pPr>
              <a:defRPr sz="3100"/>
            </a:lvl2pPr>
            <a:lvl3pPr>
              <a:defRPr sz="2600"/>
            </a:lvl3pPr>
            <a:lvl4pPr>
              <a:defRPr sz="2100"/>
            </a:lvl4pPr>
            <a:lvl5pPr>
              <a:defRPr sz="2100"/>
            </a:lvl5pPr>
            <a:lvl6pPr>
              <a:defRPr sz="2100"/>
            </a:lvl6pPr>
            <a:lvl7pPr>
              <a:defRPr sz="2100"/>
            </a:lvl7pPr>
            <a:lvl8pPr>
              <a:defRPr sz="2100"/>
            </a:lvl8pPr>
            <a:lvl9pPr>
              <a:defRPr sz="21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4" name="텍스트 개체 틀 3"/>
          <p:cNvSpPr>
            <a:spLocks noGrp="1"/>
          </p:cNvSpPr>
          <p:nvPr>
            <p:ph type="body" sz="half" idx="2"/>
          </p:nvPr>
        </p:nvSpPr>
        <p:spPr>
          <a:xfrm>
            <a:off x="533454" y="1554696"/>
            <a:ext cx="3509841" cy="5081985"/>
          </a:xfrm>
          <a:prstGeom prst="rect">
            <a:avLst/>
          </a:prstGeom>
        </p:spPr>
        <p:txBody>
          <a:bodyPr lIns="98134" tIns="49072" rIns="98134" bIns="49072"/>
          <a:lstStyle>
            <a:lvl1pPr marL="0" indent="0">
              <a:buNone/>
              <a:defRPr sz="1500"/>
            </a:lvl1pPr>
            <a:lvl2pPr marL="490657" indent="0">
              <a:buNone/>
              <a:defRPr sz="1200"/>
            </a:lvl2pPr>
            <a:lvl3pPr marL="981314" indent="0">
              <a:buNone/>
              <a:defRPr sz="1100"/>
            </a:lvl3pPr>
            <a:lvl4pPr marL="1471968" indent="0">
              <a:buNone/>
              <a:defRPr sz="1000"/>
            </a:lvl4pPr>
            <a:lvl5pPr marL="1962629" indent="0">
              <a:buNone/>
              <a:defRPr sz="1000"/>
            </a:lvl5pPr>
            <a:lvl6pPr marL="2453294" indent="0">
              <a:buNone/>
              <a:defRPr sz="1000"/>
            </a:lvl6pPr>
            <a:lvl7pPr marL="2943936" indent="0">
              <a:buNone/>
              <a:defRPr sz="1000"/>
            </a:lvl7pPr>
            <a:lvl8pPr marL="3434608" indent="0">
              <a:buNone/>
              <a:defRPr sz="1000"/>
            </a:lvl8pPr>
            <a:lvl9pPr marL="3925257" indent="0">
              <a:buNone/>
              <a:defRPr sz="10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</p:spTree>
  </p:cSld>
  <p:clrMapOvr>
    <a:masterClrMapping/>
  </p:clrMapOvr>
</p:sldLayout>
</file>

<file path=ppt/slideLayouts/slideLayout52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캡션 있는 그림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2090860" y="5200650"/>
            <a:ext cx="6400800" cy="613966"/>
          </a:xfrm>
          <a:prstGeom prst="rect">
            <a:avLst/>
          </a:prstGeom>
        </p:spPr>
        <p:txBody>
          <a:bodyPr lIns="98134" tIns="49072" rIns="98134" bIns="49072" anchor="b"/>
          <a:lstStyle>
            <a:lvl1pPr algn="l">
              <a:defRPr sz="2100" b="1"/>
            </a:lvl1pPr>
          </a:lstStyle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그림 개체 틀 2"/>
          <p:cNvSpPr>
            <a:spLocks noGrp="1"/>
          </p:cNvSpPr>
          <p:nvPr>
            <p:ph type="pic" idx="1"/>
          </p:nvPr>
        </p:nvSpPr>
        <p:spPr>
          <a:xfrm>
            <a:off x="2090860" y="663840"/>
            <a:ext cx="6400800" cy="4457700"/>
          </a:xfrm>
          <a:prstGeom prst="rect">
            <a:avLst/>
          </a:prstGeom>
        </p:spPr>
        <p:txBody>
          <a:bodyPr lIns="98134" tIns="49072" rIns="98134" bIns="49072"/>
          <a:lstStyle>
            <a:lvl1pPr marL="0" indent="0">
              <a:buNone/>
              <a:defRPr sz="3500"/>
            </a:lvl1pPr>
            <a:lvl2pPr marL="490657" indent="0">
              <a:buNone/>
              <a:defRPr sz="3100"/>
            </a:lvl2pPr>
            <a:lvl3pPr marL="981314" indent="0">
              <a:buNone/>
              <a:defRPr sz="2600"/>
            </a:lvl3pPr>
            <a:lvl4pPr marL="1471968" indent="0">
              <a:buNone/>
              <a:defRPr sz="2100"/>
            </a:lvl4pPr>
            <a:lvl5pPr marL="1962629" indent="0">
              <a:buNone/>
              <a:defRPr sz="2100"/>
            </a:lvl5pPr>
            <a:lvl6pPr marL="2453294" indent="0">
              <a:buNone/>
              <a:defRPr sz="2100"/>
            </a:lvl6pPr>
            <a:lvl7pPr marL="2943936" indent="0">
              <a:buNone/>
              <a:defRPr sz="2100"/>
            </a:lvl7pPr>
            <a:lvl8pPr marL="3434608" indent="0">
              <a:buNone/>
              <a:defRPr sz="2100"/>
            </a:lvl8pPr>
            <a:lvl9pPr marL="3925257" indent="0">
              <a:buNone/>
              <a:defRPr sz="2100"/>
            </a:lvl9pPr>
          </a:lstStyle>
          <a:p>
            <a:endParaRPr lang="ko-KR" altLang="en-US"/>
          </a:p>
        </p:txBody>
      </p:sp>
      <p:sp>
        <p:nvSpPr>
          <p:cNvPr id="4" name="텍스트 개체 틀 3"/>
          <p:cNvSpPr>
            <a:spLocks noGrp="1"/>
          </p:cNvSpPr>
          <p:nvPr>
            <p:ph type="body" sz="half" idx="2"/>
          </p:nvPr>
        </p:nvSpPr>
        <p:spPr>
          <a:xfrm>
            <a:off x="2090860" y="5814616"/>
            <a:ext cx="6400800" cy="871934"/>
          </a:xfrm>
          <a:prstGeom prst="rect">
            <a:avLst/>
          </a:prstGeom>
        </p:spPr>
        <p:txBody>
          <a:bodyPr lIns="98134" tIns="49072" rIns="98134" bIns="49072"/>
          <a:lstStyle>
            <a:lvl1pPr marL="0" indent="0">
              <a:buNone/>
              <a:defRPr sz="1500"/>
            </a:lvl1pPr>
            <a:lvl2pPr marL="490657" indent="0">
              <a:buNone/>
              <a:defRPr sz="1200"/>
            </a:lvl2pPr>
            <a:lvl3pPr marL="981314" indent="0">
              <a:buNone/>
              <a:defRPr sz="1100"/>
            </a:lvl3pPr>
            <a:lvl4pPr marL="1471968" indent="0">
              <a:buNone/>
              <a:defRPr sz="1000"/>
            </a:lvl4pPr>
            <a:lvl5pPr marL="1962629" indent="0">
              <a:buNone/>
              <a:defRPr sz="1000"/>
            </a:lvl5pPr>
            <a:lvl6pPr marL="2453294" indent="0">
              <a:buNone/>
              <a:defRPr sz="1000"/>
            </a:lvl6pPr>
            <a:lvl7pPr marL="2943936" indent="0">
              <a:buNone/>
              <a:defRPr sz="1000"/>
            </a:lvl7pPr>
            <a:lvl8pPr marL="3434608" indent="0">
              <a:buNone/>
              <a:defRPr sz="1000"/>
            </a:lvl8pPr>
            <a:lvl9pPr marL="3925257" indent="0">
              <a:buNone/>
              <a:defRPr sz="10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</p:spTree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제목만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533400" y="296863"/>
            <a:ext cx="9601200" cy="1238250"/>
          </a:xfrm>
          <a:prstGeom prst="rect">
            <a:avLst/>
          </a:prstGeom>
        </p:spPr>
        <p:txBody>
          <a:bodyPr lIns="90893" tIns="45454" rIns="90893" bIns="45454"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</p:spTree>
  </p:cSld>
  <p:clrMapOvr>
    <a:masterClrMapping/>
  </p:clrMapOvr>
</p:sldLayout>
</file>

<file path=ppt/slideLayouts/slideLayout53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제목 및 세로 텍스트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533400" y="297525"/>
            <a:ext cx="9601200" cy="1238250"/>
          </a:xfrm>
          <a:prstGeom prst="rect">
            <a:avLst/>
          </a:prstGeom>
        </p:spPr>
        <p:txBody>
          <a:bodyPr lIns="98134" tIns="49072" rIns="98134" bIns="49072"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세로 텍스트 개체 틀 2"/>
          <p:cNvSpPr>
            <a:spLocks noGrp="1"/>
          </p:cNvSpPr>
          <p:nvPr>
            <p:ph type="body" orient="vert" idx="1"/>
          </p:nvPr>
        </p:nvSpPr>
        <p:spPr>
          <a:xfrm>
            <a:off x="533400" y="1733578"/>
            <a:ext cx="9601200" cy="4903127"/>
          </a:xfrm>
          <a:prstGeom prst="rect">
            <a:avLst/>
          </a:prstGeom>
        </p:spPr>
        <p:txBody>
          <a:bodyPr vert="eaVert" lIns="98134" tIns="49072" rIns="98134" bIns="49072"/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</p:spTree>
  </p:cSld>
  <p:clrMapOvr>
    <a:masterClrMapping/>
  </p:clrMapOvr>
</p:sldLayout>
</file>

<file path=ppt/slideLayouts/slideLayout53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세로 제목 및 텍스트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세로 제목 1"/>
          <p:cNvSpPr>
            <a:spLocks noGrp="1"/>
          </p:cNvSpPr>
          <p:nvPr>
            <p:ph type="title" orient="vert"/>
          </p:nvPr>
        </p:nvSpPr>
        <p:spPr>
          <a:xfrm>
            <a:off x="7734300" y="297525"/>
            <a:ext cx="2400300" cy="6339152"/>
          </a:xfrm>
          <a:prstGeom prst="rect">
            <a:avLst/>
          </a:prstGeom>
        </p:spPr>
        <p:txBody>
          <a:bodyPr vert="eaVert" lIns="98134" tIns="49072" rIns="98134" bIns="49072"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세로 텍스트 개체 틀 2"/>
          <p:cNvSpPr>
            <a:spLocks noGrp="1"/>
          </p:cNvSpPr>
          <p:nvPr>
            <p:ph type="body" orient="vert" idx="1"/>
          </p:nvPr>
        </p:nvSpPr>
        <p:spPr>
          <a:xfrm>
            <a:off x="533435" y="297525"/>
            <a:ext cx="7036777" cy="6339152"/>
          </a:xfrm>
          <a:prstGeom prst="rect">
            <a:avLst/>
          </a:prstGeom>
        </p:spPr>
        <p:txBody>
          <a:bodyPr vert="eaVert" lIns="98134" tIns="49072" rIns="98134" bIns="49072"/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</p:spTree>
  </p:cSld>
  <p:clrMapOvr>
    <a:masterClrMapping/>
  </p:clrMapOvr>
</p:sldLayout>
</file>

<file path=ppt/slideLayouts/slideLayout532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내용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내용 개체 틀 1"/>
          <p:cNvSpPr>
            <a:spLocks noGrp="1"/>
          </p:cNvSpPr>
          <p:nvPr>
            <p:ph/>
          </p:nvPr>
        </p:nvSpPr>
        <p:spPr>
          <a:xfrm>
            <a:off x="533400" y="297525"/>
            <a:ext cx="9601200" cy="6339152"/>
          </a:xfrm>
          <a:prstGeom prst="rect">
            <a:avLst/>
          </a:prstGeom>
        </p:spPr>
        <p:txBody>
          <a:bodyPr lIns="98134" tIns="49072" rIns="98134" bIns="49072"/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</p:spTree>
  </p:cSld>
  <p:clrMapOvr>
    <a:masterClrMapping/>
  </p:clrMapOvr>
</p:sldLayout>
</file>

<file path=ppt/slideLayouts/slideLayout53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제목 슬라이드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807362" name="Picture 2" descr="blue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xmlns=""/>
              </a:ext>
            </a:extLst>
          </a:blip>
          <a:srcRect/>
          <a:stretch>
            <a:fillRect/>
          </a:stretch>
        </p:blipFill>
        <p:spPr bwMode="auto">
          <a:xfrm>
            <a:off x="4" y="109"/>
            <a:ext cx="10690226" cy="4364831"/>
          </a:xfrm>
          <a:prstGeom prst="rect">
            <a:avLst/>
          </a:prstGeom>
          <a:noFill/>
        </p:spPr>
      </p:pic>
      <p:grpSp>
        <p:nvGrpSpPr>
          <p:cNvPr id="2" name="Group 3"/>
          <p:cNvGrpSpPr>
            <a:grpSpLocks/>
          </p:cNvGrpSpPr>
          <p:nvPr/>
        </p:nvGrpSpPr>
        <p:grpSpPr bwMode="auto">
          <a:xfrm>
            <a:off x="100932" y="48154"/>
            <a:ext cx="10404720" cy="536575"/>
            <a:chOff x="54" y="28"/>
            <a:chExt cx="5618" cy="312"/>
          </a:xfrm>
        </p:grpSpPr>
        <p:sp>
          <p:nvSpPr>
            <p:cNvPr id="1807364" name="Oval 4"/>
            <p:cNvSpPr>
              <a:spLocks noChangeArrowheads="1"/>
            </p:cNvSpPr>
            <p:nvPr/>
          </p:nvSpPr>
          <p:spPr bwMode="auto">
            <a:xfrm>
              <a:off x="54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365" name="Oval 5"/>
            <p:cNvSpPr>
              <a:spLocks noChangeArrowheads="1"/>
            </p:cNvSpPr>
            <p:nvPr/>
          </p:nvSpPr>
          <p:spPr bwMode="auto">
            <a:xfrm>
              <a:off x="22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366" name="Oval 6"/>
            <p:cNvSpPr>
              <a:spLocks noChangeArrowheads="1"/>
            </p:cNvSpPr>
            <p:nvPr/>
          </p:nvSpPr>
          <p:spPr bwMode="auto">
            <a:xfrm>
              <a:off x="41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367" name="Oval 7"/>
            <p:cNvSpPr>
              <a:spLocks noChangeArrowheads="1"/>
            </p:cNvSpPr>
            <p:nvPr/>
          </p:nvSpPr>
          <p:spPr bwMode="auto">
            <a:xfrm>
              <a:off x="60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368" name="Oval 8"/>
            <p:cNvSpPr>
              <a:spLocks noChangeArrowheads="1"/>
            </p:cNvSpPr>
            <p:nvPr/>
          </p:nvSpPr>
          <p:spPr bwMode="auto">
            <a:xfrm>
              <a:off x="79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369" name="Oval 9"/>
            <p:cNvSpPr>
              <a:spLocks noChangeArrowheads="1"/>
            </p:cNvSpPr>
            <p:nvPr/>
          </p:nvSpPr>
          <p:spPr bwMode="auto">
            <a:xfrm>
              <a:off x="98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370" name="Oval 10"/>
            <p:cNvSpPr>
              <a:spLocks noChangeArrowheads="1"/>
            </p:cNvSpPr>
            <p:nvPr/>
          </p:nvSpPr>
          <p:spPr bwMode="auto">
            <a:xfrm>
              <a:off x="117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371" name="Oval 11"/>
            <p:cNvSpPr>
              <a:spLocks noChangeArrowheads="1"/>
            </p:cNvSpPr>
            <p:nvPr/>
          </p:nvSpPr>
          <p:spPr bwMode="auto">
            <a:xfrm>
              <a:off x="136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372" name="Oval 12"/>
            <p:cNvSpPr>
              <a:spLocks noChangeArrowheads="1"/>
            </p:cNvSpPr>
            <p:nvPr/>
          </p:nvSpPr>
          <p:spPr bwMode="auto">
            <a:xfrm>
              <a:off x="155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373" name="Oval 13"/>
            <p:cNvSpPr>
              <a:spLocks noChangeArrowheads="1"/>
            </p:cNvSpPr>
            <p:nvPr/>
          </p:nvSpPr>
          <p:spPr bwMode="auto">
            <a:xfrm>
              <a:off x="174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374" name="Oval 14"/>
            <p:cNvSpPr>
              <a:spLocks noChangeArrowheads="1"/>
            </p:cNvSpPr>
            <p:nvPr/>
          </p:nvSpPr>
          <p:spPr bwMode="auto">
            <a:xfrm>
              <a:off x="193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375" name="Oval 15"/>
            <p:cNvSpPr>
              <a:spLocks noChangeArrowheads="1"/>
            </p:cNvSpPr>
            <p:nvPr/>
          </p:nvSpPr>
          <p:spPr bwMode="auto">
            <a:xfrm>
              <a:off x="212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376" name="Oval 16"/>
            <p:cNvSpPr>
              <a:spLocks noChangeArrowheads="1"/>
            </p:cNvSpPr>
            <p:nvPr/>
          </p:nvSpPr>
          <p:spPr bwMode="auto">
            <a:xfrm>
              <a:off x="231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377" name="Oval 17"/>
            <p:cNvSpPr>
              <a:spLocks noChangeArrowheads="1"/>
            </p:cNvSpPr>
            <p:nvPr/>
          </p:nvSpPr>
          <p:spPr bwMode="auto">
            <a:xfrm>
              <a:off x="250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378" name="Oval 18"/>
            <p:cNvSpPr>
              <a:spLocks noChangeArrowheads="1"/>
            </p:cNvSpPr>
            <p:nvPr/>
          </p:nvSpPr>
          <p:spPr bwMode="auto">
            <a:xfrm>
              <a:off x="269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379" name="Oval 19"/>
            <p:cNvSpPr>
              <a:spLocks noChangeArrowheads="1"/>
            </p:cNvSpPr>
            <p:nvPr/>
          </p:nvSpPr>
          <p:spPr bwMode="auto">
            <a:xfrm>
              <a:off x="288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380" name="Oval 20"/>
            <p:cNvSpPr>
              <a:spLocks noChangeArrowheads="1"/>
            </p:cNvSpPr>
            <p:nvPr/>
          </p:nvSpPr>
          <p:spPr bwMode="auto">
            <a:xfrm>
              <a:off x="307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381" name="Oval 21"/>
            <p:cNvSpPr>
              <a:spLocks noChangeArrowheads="1"/>
            </p:cNvSpPr>
            <p:nvPr/>
          </p:nvSpPr>
          <p:spPr bwMode="auto">
            <a:xfrm>
              <a:off x="326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382" name="Oval 22"/>
            <p:cNvSpPr>
              <a:spLocks noChangeArrowheads="1"/>
            </p:cNvSpPr>
            <p:nvPr/>
          </p:nvSpPr>
          <p:spPr bwMode="auto">
            <a:xfrm>
              <a:off x="345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383" name="Oval 23"/>
            <p:cNvSpPr>
              <a:spLocks noChangeArrowheads="1"/>
            </p:cNvSpPr>
            <p:nvPr/>
          </p:nvSpPr>
          <p:spPr bwMode="auto">
            <a:xfrm>
              <a:off x="364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384" name="Oval 24"/>
            <p:cNvSpPr>
              <a:spLocks noChangeArrowheads="1"/>
            </p:cNvSpPr>
            <p:nvPr/>
          </p:nvSpPr>
          <p:spPr bwMode="auto">
            <a:xfrm>
              <a:off x="383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385" name="Oval 25"/>
            <p:cNvSpPr>
              <a:spLocks noChangeArrowheads="1"/>
            </p:cNvSpPr>
            <p:nvPr/>
          </p:nvSpPr>
          <p:spPr bwMode="auto">
            <a:xfrm>
              <a:off x="402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386" name="Oval 26"/>
            <p:cNvSpPr>
              <a:spLocks noChangeArrowheads="1"/>
            </p:cNvSpPr>
            <p:nvPr/>
          </p:nvSpPr>
          <p:spPr bwMode="auto">
            <a:xfrm>
              <a:off x="421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387" name="Oval 27"/>
            <p:cNvSpPr>
              <a:spLocks noChangeArrowheads="1"/>
            </p:cNvSpPr>
            <p:nvPr/>
          </p:nvSpPr>
          <p:spPr bwMode="auto">
            <a:xfrm>
              <a:off x="440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388" name="Oval 28"/>
            <p:cNvSpPr>
              <a:spLocks noChangeArrowheads="1"/>
            </p:cNvSpPr>
            <p:nvPr/>
          </p:nvSpPr>
          <p:spPr bwMode="auto">
            <a:xfrm>
              <a:off x="459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389" name="Oval 29"/>
            <p:cNvSpPr>
              <a:spLocks noChangeArrowheads="1"/>
            </p:cNvSpPr>
            <p:nvPr/>
          </p:nvSpPr>
          <p:spPr bwMode="auto">
            <a:xfrm>
              <a:off x="478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390" name="Oval 30"/>
            <p:cNvSpPr>
              <a:spLocks noChangeArrowheads="1"/>
            </p:cNvSpPr>
            <p:nvPr/>
          </p:nvSpPr>
          <p:spPr bwMode="auto">
            <a:xfrm>
              <a:off x="497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391" name="Oval 31"/>
            <p:cNvSpPr>
              <a:spLocks noChangeArrowheads="1"/>
            </p:cNvSpPr>
            <p:nvPr/>
          </p:nvSpPr>
          <p:spPr bwMode="auto">
            <a:xfrm>
              <a:off x="516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392" name="Oval 32"/>
            <p:cNvSpPr>
              <a:spLocks noChangeArrowheads="1"/>
            </p:cNvSpPr>
            <p:nvPr/>
          </p:nvSpPr>
          <p:spPr bwMode="auto">
            <a:xfrm>
              <a:off x="535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393" name="Oval 33"/>
            <p:cNvSpPr>
              <a:spLocks noChangeArrowheads="1"/>
            </p:cNvSpPr>
            <p:nvPr/>
          </p:nvSpPr>
          <p:spPr bwMode="auto">
            <a:xfrm>
              <a:off x="554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394" name="Oval 34"/>
            <p:cNvSpPr>
              <a:spLocks noChangeArrowheads="1"/>
            </p:cNvSpPr>
            <p:nvPr/>
          </p:nvSpPr>
          <p:spPr bwMode="auto">
            <a:xfrm>
              <a:off x="600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395" name="Oval 35"/>
            <p:cNvSpPr>
              <a:spLocks noChangeArrowheads="1"/>
            </p:cNvSpPr>
            <p:nvPr/>
          </p:nvSpPr>
          <p:spPr bwMode="auto">
            <a:xfrm>
              <a:off x="790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396" name="Oval 36"/>
            <p:cNvSpPr>
              <a:spLocks noChangeArrowheads="1"/>
            </p:cNvSpPr>
            <p:nvPr/>
          </p:nvSpPr>
          <p:spPr bwMode="auto">
            <a:xfrm>
              <a:off x="980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397" name="Oval 37"/>
            <p:cNvSpPr>
              <a:spLocks noChangeArrowheads="1"/>
            </p:cNvSpPr>
            <p:nvPr/>
          </p:nvSpPr>
          <p:spPr bwMode="auto">
            <a:xfrm>
              <a:off x="1170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398" name="Oval 38"/>
            <p:cNvSpPr>
              <a:spLocks noChangeArrowheads="1"/>
            </p:cNvSpPr>
            <p:nvPr/>
          </p:nvSpPr>
          <p:spPr bwMode="auto">
            <a:xfrm>
              <a:off x="1360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399" name="Oval 39"/>
            <p:cNvSpPr>
              <a:spLocks noChangeArrowheads="1"/>
            </p:cNvSpPr>
            <p:nvPr/>
          </p:nvSpPr>
          <p:spPr bwMode="auto">
            <a:xfrm>
              <a:off x="230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400" name="Oval 40"/>
            <p:cNvSpPr>
              <a:spLocks noChangeArrowheads="1"/>
            </p:cNvSpPr>
            <p:nvPr/>
          </p:nvSpPr>
          <p:spPr bwMode="auto">
            <a:xfrm>
              <a:off x="249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401" name="Oval 41"/>
            <p:cNvSpPr>
              <a:spLocks noChangeArrowheads="1"/>
            </p:cNvSpPr>
            <p:nvPr/>
          </p:nvSpPr>
          <p:spPr bwMode="auto">
            <a:xfrm>
              <a:off x="268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402" name="Oval 42"/>
            <p:cNvSpPr>
              <a:spLocks noChangeArrowheads="1"/>
            </p:cNvSpPr>
            <p:nvPr/>
          </p:nvSpPr>
          <p:spPr bwMode="auto">
            <a:xfrm>
              <a:off x="287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403" name="Oval 43"/>
            <p:cNvSpPr>
              <a:spLocks noChangeArrowheads="1"/>
            </p:cNvSpPr>
            <p:nvPr/>
          </p:nvSpPr>
          <p:spPr bwMode="auto">
            <a:xfrm>
              <a:off x="306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404" name="Oval 44"/>
            <p:cNvSpPr>
              <a:spLocks noChangeArrowheads="1"/>
            </p:cNvSpPr>
            <p:nvPr/>
          </p:nvSpPr>
          <p:spPr bwMode="auto">
            <a:xfrm>
              <a:off x="325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405" name="Oval 45"/>
            <p:cNvSpPr>
              <a:spLocks noChangeArrowheads="1"/>
            </p:cNvSpPr>
            <p:nvPr/>
          </p:nvSpPr>
          <p:spPr bwMode="auto">
            <a:xfrm>
              <a:off x="344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406" name="Oval 46"/>
            <p:cNvSpPr>
              <a:spLocks noChangeArrowheads="1"/>
            </p:cNvSpPr>
            <p:nvPr/>
          </p:nvSpPr>
          <p:spPr bwMode="auto">
            <a:xfrm>
              <a:off x="363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407" name="Oval 47"/>
            <p:cNvSpPr>
              <a:spLocks noChangeArrowheads="1"/>
            </p:cNvSpPr>
            <p:nvPr/>
          </p:nvSpPr>
          <p:spPr bwMode="auto">
            <a:xfrm>
              <a:off x="382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408" name="Oval 48"/>
            <p:cNvSpPr>
              <a:spLocks noChangeArrowheads="1"/>
            </p:cNvSpPr>
            <p:nvPr/>
          </p:nvSpPr>
          <p:spPr bwMode="auto">
            <a:xfrm>
              <a:off x="401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409" name="Oval 49"/>
            <p:cNvSpPr>
              <a:spLocks noChangeArrowheads="1"/>
            </p:cNvSpPr>
            <p:nvPr/>
          </p:nvSpPr>
          <p:spPr bwMode="auto">
            <a:xfrm>
              <a:off x="420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410" name="Oval 50"/>
            <p:cNvSpPr>
              <a:spLocks noChangeArrowheads="1"/>
            </p:cNvSpPr>
            <p:nvPr/>
          </p:nvSpPr>
          <p:spPr bwMode="auto">
            <a:xfrm>
              <a:off x="439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411" name="Oval 51"/>
            <p:cNvSpPr>
              <a:spLocks noChangeArrowheads="1"/>
            </p:cNvSpPr>
            <p:nvPr/>
          </p:nvSpPr>
          <p:spPr bwMode="auto">
            <a:xfrm>
              <a:off x="5348" y="32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412" name="Oval 52"/>
            <p:cNvSpPr>
              <a:spLocks noChangeArrowheads="1"/>
            </p:cNvSpPr>
            <p:nvPr/>
          </p:nvSpPr>
          <p:spPr bwMode="auto">
            <a:xfrm>
              <a:off x="5538" y="32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</p:grpSp>
      <p:sp>
        <p:nvSpPr>
          <p:cNvPr id="1807474" name="Rectangle 114"/>
          <p:cNvSpPr>
            <a:spLocks noChangeArrowheads="1"/>
          </p:cNvSpPr>
          <p:nvPr/>
        </p:nvSpPr>
        <p:spPr bwMode="auto">
          <a:xfrm>
            <a:off x="5" y="1769775"/>
            <a:ext cx="10719288" cy="1688835"/>
          </a:xfrm>
          <a:prstGeom prst="rect">
            <a:avLst/>
          </a:prstGeom>
          <a:gradFill rotWithShape="1">
            <a:gsLst>
              <a:gs pos="0">
                <a:srgbClr val="00A8E4"/>
              </a:gs>
              <a:gs pos="100000">
                <a:srgbClr val="005078"/>
              </a:gs>
            </a:gsLst>
            <a:lin ang="5400000" scaled="1"/>
          </a:gradFill>
          <a:ln w="9525" algn="ctr">
            <a:noFill/>
            <a:miter lim="800000"/>
            <a:headEnd/>
            <a:tailEnd/>
          </a:ln>
          <a:effectLst/>
        </p:spPr>
        <p:txBody>
          <a:bodyPr wrap="none" lIns="98134" tIns="49072" rIns="98134" bIns="49072" anchor="ctr"/>
          <a:lstStyle/>
          <a:p>
            <a:endParaRPr lang="ko-KR" altLang="en-US"/>
          </a:p>
        </p:txBody>
      </p:sp>
      <p:pic>
        <p:nvPicPr>
          <p:cNvPr id="1807475" name="Picture 115" descr="영문간지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xmlns=""/>
              </a:ext>
            </a:extLst>
          </a:blip>
          <a:srcRect/>
          <a:stretch>
            <a:fillRect/>
          </a:stretch>
        </p:blipFill>
        <p:spPr bwMode="auto">
          <a:xfrm>
            <a:off x="336803" y="199503"/>
            <a:ext cx="3311524" cy="2225410"/>
          </a:xfrm>
          <a:prstGeom prst="rect">
            <a:avLst/>
          </a:prstGeom>
          <a:noFill/>
        </p:spPr>
      </p:pic>
      <p:sp>
        <p:nvSpPr>
          <p:cNvPr id="1807476" name="Rectangle 116" descr="좁은 수평선"/>
          <p:cNvSpPr>
            <a:spLocks noChangeArrowheads="1"/>
          </p:cNvSpPr>
          <p:nvPr/>
        </p:nvSpPr>
        <p:spPr bwMode="auto">
          <a:xfrm>
            <a:off x="0" y="-266568"/>
            <a:ext cx="10668000" cy="1181497"/>
          </a:xfrm>
          <a:prstGeom prst="rect">
            <a:avLst/>
          </a:prstGeom>
          <a:pattFill prst="narHorz">
            <a:fgClr>
              <a:schemeClr val="bg1">
                <a:alpha val="30000"/>
              </a:schemeClr>
            </a:fgClr>
            <a:bgClr>
              <a:schemeClr val="bg2">
                <a:alpha val="30000"/>
              </a:schemeClr>
            </a:bgClr>
          </a:pattFill>
          <a:ln w="9525">
            <a:noFill/>
            <a:miter lim="800000"/>
            <a:headEnd/>
            <a:tailEnd/>
          </a:ln>
          <a:effectLst/>
        </p:spPr>
        <p:txBody>
          <a:bodyPr wrap="none" lIns="98134" tIns="49072" rIns="98134" bIns="49072" anchor="ctr"/>
          <a:lstStyle/>
          <a:p>
            <a:endParaRPr lang="ko-KR" altLang="en-US"/>
          </a:p>
        </p:txBody>
      </p:sp>
      <p:sp>
        <p:nvSpPr>
          <p:cNvPr id="1807478" name="Rectangle 118" descr="어두운 상향 대각선"/>
          <p:cNvSpPr>
            <a:spLocks noChangeArrowheads="1"/>
          </p:cNvSpPr>
          <p:nvPr/>
        </p:nvSpPr>
        <p:spPr bwMode="auto">
          <a:xfrm>
            <a:off x="-18804" y="3670036"/>
            <a:ext cx="10700484" cy="491860"/>
          </a:xfrm>
          <a:prstGeom prst="rect">
            <a:avLst/>
          </a:prstGeom>
          <a:pattFill prst="dkUpDiag">
            <a:fgClr>
              <a:schemeClr val="bg1">
                <a:alpha val="30000"/>
              </a:schemeClr>
            </a:fgClr>
            <a:bgClr>
              <a:schemeClr val="bg2">
                <a:alpha val="30000"/>
              </a:schemeClr>
            </a:bgClr>
          </a:pattFill>
          <a:ln w="9525">
            <a:noFill/>
            <a:miter lim="800000"/>
            <a:headEnd/>
            <a:tailEnd/>
          </a:ln>
          <a:effectLst/>
        </p:spPr>
        <p:txBody>
          <a:bodyPr wrap="none" lIns="98134" tIns="49072" rIns="98134" bIns="49072" anchor="ctr"/>
          <a:lstStyle/>
          <a:p>
            <a:endParaRPr lang="ko-KR" altLang="en-US"/>
          </a:p>
        </p:txBody>
      </p:sp>
      <p:sp>
        <p:nvSpPr>
          <p:cNvPr id="1807479" name="Line 119"/>
          <p:cNvSpPr>
            <a:spLocks noChangeShapeType="1"/>
          </p:cNvSpPr>
          <p:nvPr/>
        </p:nvSpPr>
        <p:spPr bwMode="auto">
          <a:xfrm>
            <a:off x="39323" y="2567650"/>
            <a:ext cx="10668000" cy="0"/>
          </a:xfrm>
          <a:prstGeom prst="line">
            <a:avLst/>
          </a:prstGeom>
          <a:noFill/>
          <a:ln w="9525">
            <a:solidFill>
              <a:schemeClr val="tx1">
                <a:alpha val="30000"/>
              </a:schemeClr>
            </a:solidFill>
            <a:round/>
            <a:headEnd/>
            <a:tailEnd/>
          </a:ln>
          <a:effectLst/>
        </p:spPr>
        <p:txBody>
          <a:bodyPr lIns="98134" tIns="49072" rIns="98134" bIns="49072"/>
          <a:lstStyle/>
          <a:p>
            <a:endParaRPr lang="ko-KR" altLang="en-US"/>
          </a:p>
        </p:txBody>
      </p:sp>
      <p:sp>
        <p:nvSpPr>
          <p:cNvPr id="1807480" name="Line 120"/>
          <p:cNvSpPr>
            <a:spLocks noChangeShapeType="1"/>
          </p:cNvSpPr>
          <p:nvPr/>
        </p:nvSpPr>
        <p:spPr bwMode="auto">
          <a:xfrm>
            <a:off x="18806" y="2584847"/>
            <a:ext cx="10668000" cy="0"/>
          </a:xfrm>
          <a:prstGeom prst="line">
            <a:avLst/>
          </a:prstGeom>
          <a:noFill/>
          <a:ln w="9525">
            <a:solidFill>
              <a:srgbClr val="F8F8F8">
                <a:alpha val="60001"/>
              </a:srgbClr>
            </a:solidFill>
            <a:round/>
            <a:headEnd/>
            <a:tailEnd/>
          </a:ln>
          <a:effectLst/>
        </p:spPr>
        <p:txBody>
          <a:bodyPr lIns="98134" tIns="49072" rIns="98134" bIns="49072"/>
          <a:lstStyle/>
          <a:p>
            <a:endParaRPr lang="ko-KR" altLang="en-US"/>
          </a:p>
        </p:txBody>
      </p:sp>
      <p:grpSp>
        <p:nvGrpSpPr>
          <p:cNvPr id="3" name="Group 121"/>
          <p:cNvGrpSpPr>
            <a:grpSpLocks/>
          </p:cNvGrpSpPr>
          <p:nvPr/>
        </p:nvGrpSpPr>
        <p:grpSpPr bwMode="auto">
          <a:xfrm>
            <a:off x="0" y="3439584"/>
            <a:ext cx="10668000" cy="249370"/>
            <a:chOff x="0" y="3489"/>
            <a:chExt cx="5760" cy="145"/>
          </a:xfrm>
        </p:grpSpPr>
        <p:sp>
          <p:nvSpPr>
            <p:cNvPr id="1807482" name="Rectangle 122"/>
            <p:cNvSpPr>
              <a:spLocks noChangeArrowheads="1"/>
            </p:cNvSpPr>
            <p:nvPr/>
          </p:nvSpPr>
          <p:spPr bwMode="auto">
            <a:xfrm>
              <a:off x="0" y="3496"/>
              <a:ext cx="2880" cy="138"/>
            </a:xfrm>
            <a:prstGeom prst="rect">
              <a:avLst/>
            </a:prstGeom>
            <a:solidFill>
              <a:schemeClr val="tx1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483" name="AutoShape 123"/>
            <p:cNvSpPr>
              <a:spLocks noChangeArrowheads="1"/>
            </p:cNvSpPr>
            <p:nvPr/>
          </p:nvSpPr>
          <p:spPr bwMode="auto">
            <a:xfrm flipH="1">
              <a:off x="0" y="3495"/>
              <a:ext cx="95" cy="137"/>
            </a:xfrm>
            <a:prstGeom prst="rtTriangle">
              <a:avLst/>
            </a:prstGeom>
            <a:solidFill>
              <a:srgbClr val="D2F1D1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484" name="AutoShape 124"/>
            <p:cNvSpPr>
              <a:spLocks noChangeArrowheads="1"/>
            </p:cNvSpPr>
            <p:nvPr/>
          </p:nvSpPr>
          <p:spPr bwMode="auto">
            <a:xfrm flipH="1">
              <a:off x="95" y="3495"/>
              <a:ext cx="95" cy="137"/>
            </a:xfrm>
            <a:prstGeom prst="rtTriangle">
              <a:avLst/>
            </a:prstGeom>
            <a:solidFill>
              <a:srgbClr val="9FE19D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485" name="AutoShape 125"/>
            <p:cNvSpPr>
              <a:spLocks noChangeArrowheads="1"/>
            </p:cNvSpPr>
            <p:nvPr/>
          </p:nvSpPr>
          <p:spPr bwMode="auto">
            <a:xfrm flipH="1">
              <a:off x="189" y="3495"/>
              <a:ext cx="95" cy="137"/>
            </a:xfrm>
            <a:prstGeom prst="rtTriangle">
              <a:avLst/>
            </a:prstGeom>
            <a:solidFill>
              <a:srgbClr val="AED0B5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486" name="AutoShape 126"/>
            <p:cNvSpPr>
              <a:spLocks noChangeArrowheads="1"/>
            </p:cNvSpPr>
            <p:nvPr/>
          </p:nvSpPr>
          <p:spPr bwMode="auto">
            <a:xfrm flipH="1">
              <a:off x="285" y="3495"/>
              <a:ext cx="95" cy="137"/>
            </a:xfrm>
            <a:prstGeom prst="rtTriangle">
              <a:avLst/>
            </a:prstGeom>
            <a:solidFill>
              <a:srgbClr val="92C09C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487" name="AutoShape 127"/>
            <p:cNvSpPr>
              <a:spLocks noChangeArrowheads="1"/>
            </p:cNvSpPr>
            <p:nvPr/>
          </p:nvSpPr>
          <p:spPr bwMode="auto">
            <a:xfrm flipH="1">
              <a:off x="381" y="3495"/>
              <a:ext cx="95" cy="137"/>
            </a:xfrm>
            <a:prstGeom prst="rtTriangle">
              <a:avLst/>
            </a:prstGeom>
            <a:solidFill>
              <a:srgbClr val="64A672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488" name="AutoShape 128"/>
            <p:cNvSpPr>
              <a:spLocks noChangeArrowheads="1"/>
            </p:cNvSpPr>
            <p:nvPr/>
          </p:nvSpPr>
          <p:spPr bwMode="auto">
            <a:xfrm flipH="1">
              <a:off x="477" y="3495"/>
              <a:ext cx="95" cy="137"/>
            </a:xfrm>
            <a:prstGeom prst="rtTriangle">
              <a:avLst/>
            </a:prstGeom>
            <a:solidFill>
              <a:srgbClr val="53916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489" name="AutoShape 129"/>
            <p:cNvSpPr>
              <a:spLocks noChangeArrowheads="1"/>
            </p:cNvSpPr>
            <p:nvPr/>
          </p:nvSpPr>
          <p:spPr bwMode="auto">
            <a:xfrm flipH="1">
              <a:off x="574" y="3495"/>
              <a:ext cx="94" cy="137"/>
            </a:xfrm>
            <a:prstGeom prst="rtTriangle">
              <a:avLst/>
            </a:prstGeom>
            <a:solidFill>
              <a:srgbClr val="3D6B47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490" name="AutoShape 130"/>
            <p:cNvSpPr>
              <a:spLocks noChangeArrowheads="1"/>
            </p:cNvSpPr>
            <p:nvPr/>
          </p:nvSpPr>
          <p:spPr bwMode="auto">
            <a:xfrm flipH="1">
              <a:off x="670" y="3495"/>
              <a:ext cx="95" cy="137"/>
            </a:xfrm>
            <a:prstGeom prst="rtTriangle">
              <a:avLst/>
            </a:prstGeom>
            <a:solidFill>
              <a:srgbClr val="0F3C3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491" name="AutoShape 131"/>
            <p:cNvSpPr>
              <a:spLocks noChangeArrowheads="1"/>
            </p:cNvSpPr>
            <p:nvPr/>
          </p:nvSpPr>
          <p:spPr bwMode="auto">
            <a:xfrm flipH="1">
              <a:off x="766" y="3495"/>
              <a:ext cx="95" cy="137"/>
            </a:xfrm>
            <a:prstGeom prst="rtTriangle">
              <a:avLst/>
            </a:prstGeom>
            <a:solidFill>
              <a:srgbClr val="134B4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492" name="AutoShape 132"/>
            <p:cNvSpPr>
              <a:spLocks noChangeArrowheads="1"/>
            </p:cNvSpPr>
            <p:nvPr/>
          </p:nvSpPr>
          <p:spPr bwMode="auto">
            <a:xfrm flipH="1">
              <a:off x="862" y="3495"/>
              <a:ext cx="95" cy="137"/>
            </a:xfrm>
            <a:prstGeom prst="rtTriangle">
              <a:avLst/>
            </a:prstGeom>
            <a:solidFill>
              <a:srgbClr val="1D7279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493" name="AutoShape 133"/>
            <p:cNvSpPr>
              <a:spLocks noChangeArrowheads="1"/>
            </p:cNvSpPr>
            <p:nvPr/>
          </p:nvSpPr>
          <p:spPr bwMode="auto">
            <a:xfrm flipH="1">
              <a:off x="958" y="3495"/>
              <a:ext cx="95" cy="137"/>
            </a:xfrm>
            <a:prstGeom prst="rtTriangle">
              <a:avLst/>
            </a:prstGeom>
            <a:solidFill>
              <a:srgbClr val="2AA3AC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494" name="AutoShape 134"/>
            <p:cNvSpPr>
              <a:spLocks noChangeArrowheads="1"/>
            </p:cNvSpPr>
            <p:nvPr/>
          </p:nvSpPr>
          <p:spPr bwMode="auto">
            <a:xfrm flipH="1">
              <a:off x="1055" y="3495"/>
              <a:ext cx="94" cy="137"/>
            </a:xfrm>
            <a:prstGeom prst="rtTriangle">
              <a:avLst/>
            </a:prstGeom>
            <a:solidFill>
              <a:srgbClr val="41C7D1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495" name="AutoShape 135"/>
            <p:cNvSpPr>
              <a:spLocks noChangeArrowheads="1"/>
            </p:cNvSpPr>
            <p:nvPr/>
          </p:nvSpPr>
          <p:spPr bwMode="auto">
            <a:xfrm flipH="1">
              <a:off x="1151" y="3495"/>
              <a:ext cx="95" cy="137"/>
            </a:xfrm>
            <a:prstGeom prst="rtTriangle">
              <a:avLst/>
            </a:prstGeom>
            <a:solidFill>
              <a:srgbClr val="68D2DA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496" name="AutoShape 136"/>
            <p:cNvSpPr>
              <a:spLocks noChangeArrowheads="1"/>
            </p:cNvSpPr>
            <p:nvPr/>
          </p:nvSpPr>
          <p:spPr bwMode="auto">
            <a:xfrm flipH="1">
              <a:off x="1246" y="3495"/>
              <a:ext cx="94" cy="137"/>
            </a:xfrm>
            <a:prstGeom prst="rtTriangle">
              <a:avLst/>
            </a:prstGeom>
            <a:solidFill>
              <a:srgbClr val="43FFF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497" name="AutoShape 137"/>
            <p:cNvSpPr>
              <a:spLocks noChangeArrowheads="1"/>
            </p:cNvSpPr>
            <p:nvPr/>
          </p:nvSpPr>
          <p:spPr bwMode="auto">
            <a:xfrm flipH="1">
              <a:off x="1340" y="3495"/>
              <a:ext cx="95" cy="137"/>
            </a:xfrm>
            <a:prstGeom prst="rtTriangle">
              <a:avLst/>
            </a:prstGeom>
            <a:solidFill>
              <a:srgbClr val="A1FFF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498" name="AutoShape 138"/>
            <p:cNvSpPr>
              <a:spLocks noChangeArrowheads="1"/>
            </p:cNvSpPr>
            <p:nvPr/>
          </p:nvSpPr>
          <p:spPr bwMode="auto">
            <a:xfrm flipH="1">
              <a:off x="1434" y="3495"/>
              <a:ext cx="95" cy="137"/>
            </a:xfrm>
            <a:prstGeom prst="rtTriangle">
              <a:avLst/>
            </a:prstGeom>
            <a:solidFill>
              <a:srgbClr val="CCFFF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499" name="AutoShape 139"/>
            <p:cNvSpPr>
              <a:spLocks noChangeArrowheads="1"/>
            </p:cNvSpPr>
            <p:nvPr/>
          </p:nvSpPr>
          <p:spPr bwMode="auto">
            <a:xfrm flipH="1">
              <a:off x="1530" y="3495"/>
              <a:ext cx="95" cy="137"/>
            </a:xfrm>
            <a:prstGeom prst="rtTriangle">
              <a:avLst/>
            </a:prstGeom>
            <a:solidFill>
              <a:srgbClr val="FFD5D5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500" name="AutoShape 140"/>
            <p:cNvSpPr>
              <a:spLocks noChangeArrowheads="1"/>
            </p:cNvSpPr>
            <p:nvPr/>
          </p:nvSpPr>
          <p:spPr bwMode="auto">
            <a:xfrm flipH="1">
              <a:off x="1626" y="3495"/>
              <a:ext cx="96" cy="137"/>
            </a:xfrm>
            <a:prstGeom prst="rtTriangle">
              <a:avLst/>
            </a:prstGeom>
            <a:solidFill>
              <a:srgbClr val="FFA5A5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501" name="AutoShape 141"/>
            <p:cNvSpPr>
              <a:spLocks noChangeArrowheads="1"/>
            </p:cNvSpPr>
            <p:nvPr/>
          </p:nvSpPr>
          <p:spPr bwMode="auto">
            <a:xfrm flipH="1">
              <a:off x="1723" y="3495"/>
              <a:ext cx="94" cy="137"/>
            </a:xfrm>
            <a:prstGeom prst="rtTriangle">
              <a:avLst/>
            </a:prstGeom>
            <a:solidFill>
              <a:srgbClr val="FF8787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502" name="AutoShape 142"/>
            <p:cNvSpPr>
              <a:spLocks noChangeArrowheads="1"/>
            </p:cNvSpPr>
            <p:nvPr/>
          </p:nvSpPr>
          <p:spPr bwMode="auto">
            <a:xfrm flipH="1">
              <a:off x="1819" y="3495"/>
              <a:ext cx="95" cy="137"/>
            </a:xfrm>
            <a:prstGeom prst="rtTriangle">
              <a:avLst/>
            </a:prstGeom>
            <a:solidFill>
              <a:srgbClr val="FF4B4B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503" name="AutoShape 143"/>
            <p:cNvSpPr>
              <a:spLocks noChangeArrowheads="1"/>
            </p:cNvSpPr>
            <p:nvPr/>
          </p:nvSpPr>
          <p:spPr bwMode="auto">
            <a:xfrm flipH="1">
              <a:off x="1915" y="3495"/>
              <a:ext cx="95" cy="137"/>
            </a:xfrm>
            <a:prstGeom prst="rtTriangle">
              <a:avLst/>
            </a:prstGeom>
            <a:solidFill>
              <a:srgbClr val="FF0B0B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504" name="AutoShape 144"/>
            <p:cNvSpPr>
              <a:spLocks noChangeArrowheads="1"/>
            </p:cNvSpPr>
            <p:nvPr/>
          </p:nvSpPr>
          <p:spPr bwMode="auto">
            <a:xfrm flipH="1">
              <a:off x="2011" y="3495"/>
              <a:ext cx="95" cy="137"/>
            </a:xfrm>
            <a:prstGeom prst="rtTriangle">
              <a:avLst/>
            </a:prstGeom>
            <a:solidFill>
              <a:srgbClr val="D6000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505" name="AutoShape 145"/>
            <p:cNvSpPr>
              <a:spLocks noChangeArrowheads="1"/>
            </p:cNvSpPr>
            <p:nvPr/>
          </p:nvSpPr>
          <p:spPr bwMode="auto">
            <a:xfrm flipH="1">
              <a:off x="2107" y="3495"/>
              <a:ext cx="96" cy="137"/>
            </a:xfrm>
            <a:prstGeom prst="rtTriangle">
              <a:avLst/>
            </a:prstGeom>
            <a:solidFill>
              <a:srgbClr val="A2000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506" name="AutoShape 146"/>
            <p:cNvSpPr>
              <a:spLocks noChangeArrowheads="1"/>
            </p:cNvSpPr>
            <p:nvPr/>
          </p:nvSpPr>
          <p:spPr bwMode="auto">
            <a:xfrm flipH="1">
              <a:off x="2204" y="3495"/>
              <a:ext cx="94" cy="137"/>
            </a:xfrm>
            <a:prstGeom prst="rtTriangle">
              <a:avLst/>
            </a:prstGeom>
            <a:solidFill>
              <a:srgbClr val="70000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507" name="AutoShape 147"/>
            <p:cNvSpPr>
              <a:spLocks noChangeArrowheads="1"/>
            </p:cNvSpPr>
            <p:nvPr/>
          </p:nvSpPr>
          <p:spPr bwMode="auto">
            <a:xfrm flipH="1">
              <a:off x="2300" y="3495"/>
              <a:ext cx="95" cy="137"/>
            </a:xfrm>
            <a:prstGeom prst="rtTriangle">
              <a:avLst/>
            </a:prstGeom>
            <a:solidFill>
              <a:srgbClr val="5E000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508" name="AutoShape 148"/>
            <p:cNvSpPr>
              <a:spLocks noChangeArrowheads="1"/>
            </p:cNvSpPr>
            <p:nvPr/>
          </p:nvSpPr>
          <p:spPr bwMode="auto">
            <a:xfrm flipH="1">
              <a:off x="2396" y="3495"/>
              <a:ext cx="95" cy="137"/>
            </a:xfrm>
            <a:prstGeom prst="rtTriangle">
              <a:avLst/>
            </a:prstGeom>
            <a:solidFill>
              <a:srgbClr val="5D3B8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509" name="AutoShape 149"/>
            <p:cNvSpPr>
              <a:spLocks noChangeArrowheads="1"/>
            </p:cNvSpPr>
            <p:nvPr/>
          </p:nvSpPr>
          <p:spPr bwMode="auto">
            <a:xfrm flipH="1">
              <a:off x="2497" y="3496"/>
              <a:ext cx="95" cy="138"/>
            </a:xfrm>
            <a:prstGeom prst="rtTriangle">
              <a:avLst/>
            </a:prstGeom>
            <a:solidFill>
              <a:srgbClr val="7248B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510" name="AutoShape 150"/>
            <p:cNvSpPr>
              <a:spLocks noChangeArrowheads="1"/>
            </p:cNvSpPr>
            <p:nvPr/>
          </p:nvSpPr>
          <p:spPr bwMode="auto">
            <a:xfrm flipH="1">
              <a:off x="2593" y="3496"/>
              <a:ext cx="95" cy="138"/>
            </a:xfrm>
            <a:prstGeom prst="rtTriangle">
              <a:avLst/>
            </a:prstGeom>
            <a:solidFill>
              <a:srgbClr val="8B67C1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511" name="AutoShape 151"/>
            <p:cNvSpPr>
              <a:spLocks noChangeArrowheads="1"/>
            </p:cNvSpPr>
            <p:nvPr/>
          </p:nvSpPr>
          <p:spPr bwMode="auto">
            <a:xfrm flipH="1">
              <a:off x="2689" y="3496"/>
              <a:ext cx="95" cy="138"/>
            </a:xfrm>
            <a:prstGeom prst="rtTriangle">
              <a:avLst/>
            </a:prstGeom>
            <a:solidFill>
              <a:srgbClr val="BCA7DB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512" name="AutoShape 152"/>
            <p:cNvSpPr>
              <a:spLocks noChangeArrowheads="1"/>
            </p:cNvSpPr>
            <p:nvPr/>
          </p:nvSpPr>
          <p:spPr bwMode="auto">
            <a:xfrm flipH="1">
              <a:off x="2785" y="3496"/>
              <a:ext cx="95" cy="138"/>
            </a:xfrm>
            <a:prstGeom prst="rtTriangle">
              <a:avLst/>
            </a:prstGeom>
            <a:solidFill>
              <a:srgbClr val="CAB9E3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513" name="Rectangle 153"/>
            <p:cNvSpPr>
              <a:spLocks noChangeArrowheads="1"/>
            </p:cNvSpPr>
            <p:nvPr/>
          </p:nvSpPr>
          <p:spPr bwMode="auto">
            <a:xfrm>
              <a:off x="2880" y="3491"/>
              <a:ext cx="2880" cy="137"/>
            </a:xfrm>
            <a:prstGeom prst="rect">
              <a:avLst/>
            </a:prstGeom>
            <a:solidFill>
              <a:schemeClr val="tx1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514" name="AutoShape 154"/>
            <p:cNvSpPr>
              <a:spLocks noChangeArrowheads="1"/>
            </p:cNvSpPr>
            <p:nvPr/>
          </p:nvSpPr>
          <p:spPr bwMode="auto">
            <a:xfrm flipH="1">
              <a:off x="2880" y="3489"/>
              <a:ext cx="95" cy="138"/>
            </a:xfrm>
            <a:prstGeom prst="rtTriangle">
              <a:avLst/>
            </a:prstGeom>
            <a:solidFill>
              <a:srgbClr val="D2F1D1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515" name="AutoShape 155"/>
            <p:cNvSpPr>
              <a:spLocks noChangeArrowheads="1"/>
            </p:cNvSpPr>
            <p:nvPr/>
          </p:nvSpPr>
          <p:spPr bwMode="auto">
            <a:xfrm flipH="1">
              <a:off x="2975" y="3489"/>
              <a:ext cx="95" cy="138"/>
            </a:xfrm>
            <a:prstGeom prst="rtTriangle">
              <a:avLst/>
            </a:prstGeom>
            <a:solidFill>
              <a:srgbClr val="9FE19D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516" name="AutoShape 156"/>
            <p:cNvSpPr>
              <a:spLocks noChangeArrowheads="1"/>
            </p:cNvSpPr>
            <p:nvPr/>
          </p:nvSpPr>
          <p:spPr bwMode="auto">
            <a:xfrm flipH="1">
              <a:off x="3069" y="3489"/>
              <a:ext cx="95" cy="138"/>
            </a:xfrm>
            <a:prstGeom prst="rtTriangle">
              <a:avLst/>
            </a:prstGeom>
            <a:solidFill>
              <a:srgbClr val="AED0B5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517" name="AutoShape 157"/>
            <p:cNvSpPr>
              <a:spLocks noChangeArrowheads="1"/>
            </p:cNvSpPr>
            <p:nvPr/>
          </p:nvSpPr>
          <p:spPr bwMode="auto">
            <a:xfrm flipH="1">
              <a:off x="3165" y="3489"/>
              <a:ext cx="95" cy="138"/>
            </a:xfrm>
            <a:prstGeom prst="rtTriangle">
              <a:avLst/>
            </a:prstGeom>
            <a:solidFill>
              <a:srgbClr val="92C09C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518" name="AutoShape 158"/>
            <p:cNvSpPr>
              <a:spLocks noChangeArrowheads="1"/>
            </p:cNvSpPr>
            <p:nvPr/>
          </p:nvSpPr>
          <p:spPr bwMode="auto">
            <a:xfrm flipH="1">
              <a:off x="3261" y="3489"/>
              <a:ext cx="95" cy="138"/>
            </a:xfrm>
            <a:prstGeom prst="rtTriangle">
              <a:avLst/>
            </a:prstGeom>
            <a:solidFill>
              <a:srgbClr val="64A672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519" name="AutoShape 159"/>
            <p:cNvSpPr>
              <a:spLocks noChangeArrowheads="1"/>
            </p:cNvSpPr>
            <p:nvPr/>
          </p:nvSpPr>
          <p:spPr bwMode="auto">
            <a:xfrm flipH="1">
              <a:off x="3357" y="3489"/>
              <a:ext cx="95" cy="138"/>
            </a:xfrm>
            <a:prstGeom prst="rtTriangle">
              <a:avLst/>
            </a:prstGeom>
            <a:solidFill>
              <a:srgbClr val="53916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520" name="AutoShape 160"/>
            <p:cNvSpPr>
              <a:spLocks noChangeArrowheads="1"/>
            </p:cNvSpPr>
            <p:nvPr/>
          </p:nvSpPr>
          <p:spPr bwMode="auto">
            <a:xfrm flipH="1">
              <a:off x="3454" y="3489"/>
              <a:ext cx="94" cy="138"/>
            </a:xfrm>
            <a:prstGeom prst="rtTriangle">
              <a:avLst/>
            </a:prstGeom>
            <a:solidFill>
              <a:srgbClr val="3D6B47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521" name="AutoShape 161"/>
            <p:cNvSpPr>
              <a:spLocks noChangeArrowheads="1"/>
            </p:cNvSpPr>
            <p:nvPr/>
          </p:nvSpPr>
          <p:spPr bwMode="auto">
            <a:xfrm flipH="1">
              <a:off x="3550" y="3489"/>
              <a:ext cx="95" cy="138"/>
            </a:xfrm>
            <a:prstGeom prst="rtTriangle">
              <a:avLst/>
            </a:prstGeom>
            <a:solidFill>
              <a:srgbClr val="0F3C3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522" name="AutoShape 162"/>
            <p:cNvSpPr>
              <a:spLocks noChangeArrowheads="1"/>
            </p:cNvSpPr>
            <p:nvPr/>
          </p:nvSpPr>
          <p:spPr bwMode="auto">
            <a:xfrm flipH="1">
              <a:off x="3646" y="3489"/>
              <a:ext cx="95" cy="138"/>
            </a:xfrm>
            <a:prstGeom prst="rtTriangle">
              <a:avLst/>
            </a:prstGeom>
            <a:solidFill>
              <a:srgbClr val="134B4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523" name="AutoShape 163"/>
            <p:cNvSpPr>
              <a:spLocks noChangeArrowheads="1"/>
            </p:cNvSpPr>
            <p:nvPr/>
          </p:nvSpPr>
          <p:spPr bwMode="auto">
            <a:xfrm flipH="1">
              <a:off x="3742" y="3489"/>
              <a:ext cx="95" cy="138"/>
            </a:xfrm>
            <a:prstGeom prst="rtTriangle">
              <a:avLst/>
            </a:prstGeom>
            <a:solidFill>
              <a:srgbClr val="1D7279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524" name="AutoShape 164"/>
            <p:cNvSpPr>
              <a:spLocks noChangeArrowheads="1"/>
            </p:cNvSpPr>
            <p:nvPr/>
          </p:nvSpPr>
          <p:spPr bwMode="auto">
            <a:xfrm flipH="1">
              <a:off x="3838" y="3489"/>
              <a:ext cx="95" cy="138"/>
            </a:xfrm>
            <a:prstGeom prst="rtTriangle">
              <a:avLst/>
            </a:prstGeom>
            <a:solidFill>
              <a:srgbClr val="2AA3AC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525" name="AutoShape 165"/>
            <p:cNvSpPr>
              <a:spLocks noChangeArrowheads="1"/>
            </p:cNvSpPr>
            <p:nvPr/>
          </p:nvSpPr>
          <p:spPr bwMode="auto">
            <a:xfrm flipH="1">
              <a:off x="3935" y="3489"/>
              <a:ext cx="94" cy="138"/>
            </a:xfrm>
            <a:prstGeom prst="rtTriangle">
              <a:avLst/>
            </a:prstGeom>
            <a:solidFill>
              <a:srgbClr val="41C7D1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526" name="AutoShape 166"/>
            <p:cNvSpPr>
              <a:spLocks noChangeArrowheads="1"/>
            </p:cNvSpPr>
            <p:nvPr/>
          </p:nvSpPr>
          <p:spPr bwMode="auto">
            <a:xfrm flipH="1">
              <a:off x="4031" y="3489"/>
              <a:ext cx="95" cy="138"/>
            </a:xfrm>
            <a:prstGeom prst="rtTriangle">
              <a:avLst/>
            </a:prstGeom>
            <a:solidFill>
              <a:srgbClr val="68D2DA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527" name="AutoShape 167"/>
            <p:cNvSpPr>
              <a:spLocks noChangeArrowheads="1"/>
            </p:cNvSpPr>
            <p:nvPr/>
          </p:nvSpPr>
          <p:spPr bwMode="auto">
            <a:xfrm flipH="1">
              <a:off x="4126" y="3489"/>
              <a:ext cx="94" cy="138"/>
            </a:xfrm>
            <a:prstGeom prst="rtTriangle">
              <a:avLst/>
            </a:prstGeom>
            <a:solidFill>
              <a:srgbClr val="43FFF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528" name="AutoShape 168"/>
            <p:cNvSpPr>
              <a:spLocks noChangeArrowheads="1"/>
            </p:cNvSpPr>
            <p:nvPr/>
          </p:nvSpPr>
          <p:spPr bwMode="auto">
            <a:xfrm flipH="1">
              <a:off x="4220" y="3489"/>
              <a:ext cx="95" cy="138"/>
            </a:xfrm>
            <a:prstGeom prst="rtTriangle">
              <a:avLst/>
            </a:prstGeom>
            <a:solidFill>
              <a:srgbClr val="A1FFF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529" name="AutoShape 169"/>
            <p:cNvSpPr>
              <a:spLocks noChangeArrowheads="1"/>
            </p:cNvSpPr>
            <p:nvPr/>
          </p:nvSpPr>
          <p:spPr bwMode="auto">
            <a:xfrm flipH="1">
              <a:off x="4314" y="3489"/>
              <a:ext cx="95" cy="138"/>
            </a:xfrm>
            <a:prstGeom prst="rtTriangle">
              <a:avLst/>
            </a:prstGeom>
            <a:solidFill>
              <a:srgbClr val="CCFFF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530" name="AutoShape 170"/>
            <p:cNvSpPr>
              <a:spLocks noChangeArrowheads="1"/>
            </p:cNvSpPr>
            <p:nvPr/>
          </p:nvSpPr>
          <p:spPr bwMode="auto">
            <a:xfrm flipH="1">
              <a:off x="4410" y="3489"/>
              <a:ext cx="95" cy="138"/>
            </a:xfrm>
            <a:prstGeom prst="rtTriangle">
              <a:avLst/>
            </a:prstGeom>
            <a:solidFill>
              <a:srgbClr val="FFD5D5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531" name="AutoShape 171"/>
            <p:cNvSpPr>
              <a:spLocks noChangeArrowheads="1"/>
            </p:cNvSpPr>
            <p:nvPr/>
          </p:nvSpPr>
          <p:spPr bwMode="auto">
            <a:xfrm flipH="1">
              <a:off x="4506" y="3489"/>
              <a:ext cx="96" cy="138"/>
            </a:xfrm>
            <a:prstGeom prst="rtTriangle">
              <a:avLst/>
            </a:prstGeom>
            <a:solidFill>
              <a:srgbClr val="FFA5A5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532" name="AutoShape 172"/>
            <p:cNvSpPr>
              <a:spLocks noChangeArrowheads="1"/>
            </p:cNvSpPr>
            <p:nvPr/>
          </p:nvSpPr>
          <p:spPr bwMode="auto">
            <a:xfrm flipH="1">
              <a:off x="4603" y="3489"/>
              <a:ext cx="94" cy="138"/>
            </a:xfrm>
            <a:prstGeom prst="rtTriangle">
              <a:avLst/>
            </a:prstGeom>
            <a:solidFill>
              <a:srgbClr val="FF8787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533" name="AutoShape 173"/>
            <p:cNvSpPr>
              <a:spLocks noChangeArrowheads="1"/>
            </p:cNvSpPr>
            <p:nvPr/>
          </p:nvSpPr>
          <p:spPr bwMode="auto">
            <a:xfrm flipH="1">
              <a:off x="4699" y="3489"/>
              <a:ext cx="95" cy="138"/>
            </a:xfrm>
            <a:prstGeom prst="rtTriangle">
              <a:avLst/>
            </a:prstGeom>
            <a:solidFill>
              <a:srgbClr val="FF4B4B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534" name="AutoShape 174"/>
            <p:cNvSpPr>
              <a:spLocks noChangeArrowheads="1"/>
            </p:cNvSpPr>
            <p:nvPr/>
          </p:nvSpPr>
          <p:spPr bwMode="auto">
            <a:xfrm flipH="1">
              <a:off x="4795" y="3489"/>
              <a:ext cx="95" cy="138"/>
            </a:xfrm>
            <a:prstGeom prst="rtTriangle">
              <a:avLst/>
            </a:prstGeom>
            <a:solidFill>
              <a:srgbClr val="FF0B0B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535" name="AutoShape 175"/>
            <p:cNvSpPr>
              <a:spLocks noChangeArrowheads="1"/>
            </p:cNvSpPr>
            <p:nvPr/>
          </p:nvSpPr>
          <p:spPr bwMode="auto">
            <a:xfrm flipH="1">
              <a:off x="4891" y="3489"/>
              <a:ext cx="95" cy="138"/>
            </a:xfrm>
            <a:prstGeom prst="rtTriangle">
              <a:avLst/>
            </a:prstGeom>
            <a:solidFill>
              <a:srgbClr val="D6000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536" name="AutoShape 176"/>
            <p:cNvSpPr>
              <a:spLocks noChangeArrowheads="1"/>
            </p:cNvSpPr>
            <p:nvPr/>
          </p:nvSpPr>
          <p:spPr bwMode="auto">
            <a:xfrm flipH="1">
              <a:off x="4987" y="3489"/>
              <a:ext cx="96" cy="138"/>
            </a:xfrm>
            <a:prstGeom prst="rtTriangle">
              <a:avLst/>
            </a:prstGeom>
            <a:solidFill>
              <a:srgbClr val="A2000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537" name="AutoShape 177"/>
            <p:cNvSpPr>
              <a:spLocks noChangeArrowheads="1"/>
            </p:cNvSpPr>
            <p:nvPr/>
          </p:nvSpPr>
          <p:spPr bwMode="auto">
            <a:xfrm flipH="1">
              <a:off x="5084" y="3489"/>
              <a:ext cx="94" cy="138"/>
            </a:xfrm>
            <a:prstGeom prst="rtTriangle">
              <a:avLst/>
            </a:prstGeom>
            <a:solidFill>
              <a:srgbClr val="70000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538" name="AutoShape 178"/>
            <p:cNvSpPr>
              <a:spLocks noChangeArrowheads="1"/>
            </p:cNvSpPr>
            <p:nvPr/>
          </p:nvSpPr>
          <p:spPr bwMode="auto">
            <a:xfrm flipH="1">
              <a:off x="5180" y="3489"/>
              <a:ext cx="95" cy="138"/>
            </a:xfrm>
            <a:prstGeom prst="rtTriangle">
              <a:avLst/>
            </a:prstGeom>
            <a:solidFill>
              <a:srgbClr val="5E000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539" name="AutoShape 179"/>
            <p:cNvSpPr>
              <a:spLocks noChangeArrowheads="1"/>
            </p:cNvSpPr>
            <p:nvPr/>
          </p:nvSpPr>
          <p:spPr bwMode="auto">
            <a:xfrm flipH="1">
              <a:off x="5276" y="3489"/>
              <a:ext cx="95" cy="138"/>
            </a:xfrm>
            <a:prstGeom prst="rtTriangle">
              <a:avLst/>
            </a:prstGeom>
            <a:solidFill>
              <a:srgbClr val="5D3B8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540" name="AutoShape 180"/>
            <p:cNvSpPr>
              <a:spLocks noChangeArrowheads="1"/>
            </p:cNvSpPr>
            <p:nvPr/>
          </p:nvSpPr>
          <p:spPr bwMode="auto">
            <a:xfrm flipH="1">
              <a:off x="5377" y="3491"/>
              <a:ext cx="95" cy="137"/>
            </a:xfrm>
            <a:prstGeom prst="rtTriangle">
              <a:avLst/>
            </a:prstGeom>
            <a:solidFill>
              <a:srgbClr val="7248B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541" name="AutoShape 181"/>
            <p:cNvSpPr>
              <a:spLocks noChangeArrowheads="1"/>
            </p:cNvSpPr>
            <p:nvPr/>
          </p:nvSpPr>
          <p:spPr bwMode="auto">
            <a:xfrm flipH="1">
              <a:off x="5473" y="3491"/>
              <a:ext cx="95" cy="137"/>
            </a:xfrm>
            <a:prstGeom prst="rtTriangle">
              <a:avLst/>
            </a:prstGeom>
            <a:solidFill>
              <a:srgbClr val="8B67C1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542" name="AutoShape 182"/>
            <p:cNvSpPr>
              <a:spLocks noChangeArrowheads="1"/>
            </p:cNvSpPr>
            <p:nvPr/>
          </p:nvSpPr>
          <p:spPr bwMode="auto">
            <a:xfrm flipH="1">
              <a:off x="5569" y="3491"/>
              <a:ext cx="95" cy="137"/>
            </a:xfrm>
            <a:prstGeom prst="rtTriangle">
              <a:avLst/>
            </a:prstGeom>
            <a:solidFill>
              <a:srgbClr val="BCA7DB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7543" name="AutoShape 183"/>
            <p:cNvSpPr>
              <a:spLocks noChangeArrowheads="1"/>
            </p:cNvSpPr>
            <p:nvPr/>
          </p:nvSpPr>
          <p:spPr bwMode="auto">
            <a:xfrm flipH="1">
              <a:off x="5665" y="3491"/>
              <a:ext cx="95" cy="137"/>
            </a:xfrm>
            <a:prstGeom prst="rtTriangle">
              <a:avLst/>
            </a:prstGeom>
            <a:solidFill>
              <a:srgbClr val="CAB9E3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</p:grpSp>
    </p:spTree>
  </p:cSld>
  <p:clrMapOvr>
    <a:masterClrMapping/>
  </p:clrMapOvr>
</p:sldLayout>
</file>

<file path=ppt/slideLayouts/slideLayout53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제목 및 내용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533400" y="297525"/>
            <a:ext cx="9601200" cy="1238250"/>
          </a:xfrm>
          <a:prstGeom prst="rect">
            <a:avLst/>
          </a:prstGeom>
        </p:spPr>
        <p:txBody>
          <a:bodyPr lIns="98134" tIns="49072" rIns="98134" bIns="49072"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내용 개체 틀 2"/>
          <p:cNvSpPr>
            <a:spLocks noGrp="1"/>
          </p:cNvSpPr>
          <p:nvPr>
            <p:ph idx="1"/>
          </p:nvPr>
        </p:nvSpPr>
        <p:spPr>
          <a:xfrm>
            <a:off x="533400" y="1733578"/>
            <a:ext cx="9601200" cy="4903127"/>
          </a:xfrm>
          <a:prstGeom prst="rect">
            <a:avLst/>
          </a:prstGeom>
        </p:spPr>
        <p:txBody>
          <a:bodyPr lIns="98134" tIns="49072" rIns="98134" bIns="49072"/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</p:spTree>
  </p:cSld>
  <p:clrMapOvr>
    <a:masterClrMapping/>
  </p:clrMapOvr>
</p:sldLayout>
</file>

<file path=ppt/slideLayouts/slideLayout53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구역 머리글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842841" y="4774251"/>
            <a:ext cx="9067800" cy="1475581"/>
          </a:xfrm>
          <a:prstGeom prst="rect">
            <a:avLst/>
          </a:prstGeom>
        </p:spPr>
        <p:txBody>
          <a:bodyPr lIns="98134" tIns="49072" rIns="98134" bIns="49072" anchor="t"/>
          <a:lstStyle>
            <a:lvl1pPr algn="l">
              <a:defRPr sz="4300" b="1" cap="all"/>
            </a:lvl1pPr>
          </a:lstStyle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텍스트 개체 틀 2"/>
          <p:cNvSpPr>
            <a:spLocks noGrp="1"/>
          </p:cNvSpPr>
          <p:nvPr>
            <p:ph type="body" idx="1"/>
          </p:nvPr>
        </p:nvSpPr>
        <p:spPr>
          <a:xfrm>
            <a:off x="842841" y="3148992"/>
            <a:ext cx="9067800" cy="1625203"/>
          </a:xfrm>
          <a:prstGeom prst="rect">
            <a:avLst/>
          </a:prstGeom>
        </p:spPr>
        <p:txBody>
          <a:bodyPr lIns="98134" tIns="49072" rIns="98134" bIns="49072" anchor="b"/>
          <a:lstStyle>
            <a:lvl1pPr marL="0" indent="0">
              <a:buNone/>
              <a:defRPr sz="2100"/>
            </a:lvl1pPr>
            <a:lvl2pPr marL="490657" indent="0">
              <a:buNone/>
              <a:defRPr sz="1900"/>
            </a:lvl2pPr>
            <a:lvl3pPr marL="981314" indent="0">
              <a:buNone/>
              <a:defRPr sz="1700"/>
            </a:lvl3pPr>
            <a:lvl4pPr marL="1471968" indent="0">
              <a:buNone/>
              <a:defRPr sz="1500"/>
            </a:lvl4pPr>
            <a:lvl5pPr marL="1962629" indent="0">
              <a:buNone/>
              <a:defRPr sz="1500"/>
            </a:lvl5pPr>
            <a:lvl6pPr marL="2453294" indent="0">
              <a:buNone/>
              <a:defRPr sz="1500"/>
            </a:lvl6pPr>
            <a:lvl7pPr marL="2943936" indent="0">
              <a:buNone/>
              <a:defRPr sz="1500"/>
            </a:lvl7pPr>
            <a:lvl8pPr marL="3434608" indent="0">
              <a:buNone/>
              <a:defRPr sz="1500"/>
            </a:lvl8pPr>
            <a:lvl9pPr marL="3925257" indent="0">
              <a:buNone/>
              <a:defRPr sz="15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</p:spTree>
  </p:cSld>
  <p:clrMapOvr>
    <a:masterClrMapping/>
  </p:clrMapOvr>
</p:sldLayout>
</file>

<file path=ppt/slideLayouts/slideLayout53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콘텐츠 2개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533400" y="297525"/>
            <a:ext cx="9601200" cy="1238250"/>
          </a:xfrm>
          <a:prstGeom prst="rect">
            <a:avLst/>
          </a:prstGeom>
        </p:spPr>
        <p:txBody>
          <a:bodyPr lIns="98134" tIns="49072" rIns="98134" bIns="49072"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내용 개체 틀 2"/>
          <p:cNvSpPr>
            <a:spLocks noGrp="1"/>
          </p:cNvSpPr>
          <p:nvPr>
            <p:ph sz="half" idx="1"/>
          </p:nvPr>
        </p:nvSpPr>
        <p:spPr>
          <a:xfrm>
            <a:off x="533405" y="1733578"/>
            <a:ext cx="4718538" cy="4903127"/>
          </a:xfrm>
          <a:prstGeom prst="rect">
            <a:avLst/>
          </a:prstGeom>
        </p:spPr>
        <p:txBody>
          <a:bodyPr lIns="98134" tIns="49072" rIns="98134" bIns="49072"/>
          <a:lstStyle>
            <a:lvl1pPr>
              <a:defRPr sz="3100"/>
            </a:lvl1pPr>
            <a:lvl2pPr>
              <a:defRPr sz="2600"/>
            </a:lvl2pPr>
            <a:lvl3pPr>
              <a:defRPr sz="2100"/>
            </a:lvl3pPr>
            <a:lvl4pPr>
              <a:defRPr sz="1900"/>
            </a:lvl4pPr>
            <a:lvl5pPr>
              <a:defRPr sz="1900"/>
            </a:lvl5pPr>
            <a:lvl6pPr>
              <a:defRPr sz="1900"/>
            </a:lvl6pPr>
            <a:lvl7pPr>
              <a:defRPr sz="1900"/>
            </a:lvl7pPr>
            <a:lvl8pPr>
              <a:defRPr sz="1900"/>
            </a:lvl8pPr>
            <a:lvl9pPr>
              <a:defRPr sz="19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4" name="내용 개체 틀 3"/>
          <p:cNvSpPr>
            <a:spLocks noGrp="1"/>
          </p:cNvSpPr>
          <p:nvPr>
            <p:ph sz="half" idx="2"/>
          </p:nvPr>
        </p:nvSpPr>
        <p:spPr>
          <a:xfrm>
            <a:off x="5416066" y="1733578"/>
            <a:ext cx="4718538" cy="4903127"/>
          </a:xfrm>
          <a:prstGeom prst="rect">
            <a:avLst/>
          </a:prstGeom>
        </p:spPr>
        <p:txBody>
          <a:bodyPr lIns="98134" tIns="49072" rIns="98134" bIns="49072"/>
          <a:lstStyle>
            <a:lvl1pPr>
              <a:defRPr sz="3100"/>
            </a:lvl1pPr>
            <a:lvl2pPr>
              <a:defRPr sz="2600"/>
            </a:lvl2pPr>
            <a:lvl3pPr>
              <a:defRPr sz="2100"/>
            </a:lvl3pPr>
            <a:lvl4pPr>
              <a:defRPr sz="1900"/>
            </a:lvl4pPr>
            <a:lvl5pPr>
              <a:defRPr sz="1900"/>
            </a:lvl5pPr>
            <a:lvl6pPr>
              <a:defRPr sz="1900"/>
            </a:lvl6pPr>
            <a:lvl7pPr>
              <a:defRPr sz="1900"/>
            </a:lvl7pPr>
            <a:lvl8pPr>
              <a:defRPr sz="1900"/>
            </a:lvl8pPr>
            <a:lvl9pPr>
              <a:defRPr sz="19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</p:spTree>
  </p:cSld>
  <p:clrMapOvr>
    <a:masterClrMapping/>
  </p:clrMapOvr>
</p:sldLayout>
</file>

<file path=ppt/slideLayouts/slideLayout53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비교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533400" y="297525"/>
            <a:ext cx="9601200" cy="1238250"/>
          </a:xfrm>
          <a:prstGeom prst="rect">
            <a:avLst/>
          </a:prstGeom>
        </p:spPr>
        <p:txBody>
          <a:bodyPr lIns="98134" tIns="49072" rIns="98134" bIns="49072"/>
          <a:lstStyle>
            <a:lvl1pPr>
              <a:defRPr/>
            </a:lvl1pPr>
          </a:lstStyle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텍스트 개체 틀 2"/>
          <p:cNvSpPr>
            <a:spLocks noGrp="1"/>
          </p:cNvSpPr>
          <p:nvPr>
            <p:ph type="body" idx="1"/>
          </p:nvPr>
        </p:nvSpPr>
        <p:spPr>
          <a:xfrm>
            <a:off x="533400" y="1663039"/>
            <a:ext cx="4713410" cy="693076"/>
          </a:xfrm>
          <a:prstGeom prst="rect">
            <a:avLst/>
          </a:prstGeom>
        </p:spPr>
        <p:txBody>
          <a:bodyPr lIns="98134" tIns="49072" rIns="98134" bIns="49072" anchor="b"/>
          <a:lstStyle>
            <a:lvl1pPr marL="0" indent="0">
              <a:buNone/>
              <a:defRPr sz="2600" b="1"/>
            </a:lvl1pPr>
            <a:lvl2pPr marL="490657" indent="0">
              <a:buNone/>
              <a:defRPr sz="2100" b="1"/>
            </a:lvl2pPr>
            <a:lvl3pPr marL="981314" indent="0">
              <a:buNone/>
              <a:defRPr sz="1900" b="1"/>
            </a:lvl3pPr>
            <a:lvl4pPr marL="1471968" indent="0">
              <a:buNone/>
              <a:defRPr sz="1700" b="1"/>
            </a:lvl4pPr>
            <a:lvl5pPr marL="1962629" indent="0">
              <a:buNone/>
              <a:defRPr sz="1700" b="1"/>
            </a:lvl5pPr>
            <a:lvl6pPr marL="2453294" indent="0">
              <a:buNone/>
              <a:defRPr sz="1700" b="1"/>
            </a:lvl6pPr>
            <a:lvl7pPr marL="2943936" indent="0">
              <a:buNone/>
              <a:defRPr sz="1700" b="1"/>
            </a:lvl7pPr>
            <a:lvl8pPr marL="3434608" indent="0">
              <a:buNone/>
              <a:defRPr sz="1700" b="1"/>
            </a:lvl8pPr>
            <a:lvl9pPr marL="3925257" indent="0">
              <a:buNone/>
              <a:defRPr sz="1700" b="1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  <p:sp>
        <p:nvSpPr>
          <p:cNvPr id="4" name="내용 개체 틀 3"/>
          <p:cNvSpPr>
            <a:spLocks noGrp="1"/>
          </p:cNvSpPr>
          <p:nvPr>
            <p:ph sz="half" idx="2"/>
          </p:nvPr>
        </p:nvSpPr>
        <p:spPr>
          <a:xfrm>
            <a:off x="533400" y="2356115"/>
            <a:ext cx="4713410" cy="4280562"/>
          </a:xfrm>
          <a:prstGeom prst="rect">
            <a:avLst/>
          </a:prstGeom>
        </p:spPr>
        <p:txBody>
          <a:bodyPr lIns="98134" tIns="49072" rIns="98134" bIns="49072"/>
          <a:lstStyle>
            <a:lvl1pPr>
              <a:defRPr sz="2600"/>
            </a:lvl1pPr>
            <a:lvl2pPr>
              <a:defRPr sz="2100"/>
            </a:lvl2pPr>
            <a:lvl3pPr>
              <a:defRPr sz="1900"/>
            </a:lvl3pPr>
            <a:lvl4pPr>
              <a:defRPr sz="1700"/>
            </a:lvl4pPr>
            <a:lvl5pPr>
              <a:defRPr sz="1700"/>
            </a:lvl5pPr>
            <a:lvl6pPr>
              <a:defRPr sz="1700"/>
            </a:lvl6pPr>
            <a:lvl7pPr>
              <a:defRPr sz="1700"/>
            </a:lvl7pPr>
            <a:lvl8pPr>
              <a:defRPr sz="1700"/>
            </a:lvl8pPr>
            <a:lvl9pPr>
              <a:defRPr sz="17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5" name="텍스트 개체 틀 4"/>
          <p:cNvSpPr>
            <a:spLocks noGrp="1"/>
          </p:cNvSpPr>
          <p:nvPr>
            <p:ph type="body" sz="quarter" idx="3"/>
          </p:nvPr>
        </p:nvSpPr>
        <p:spPr>
          <a:xfrm>
            <a:off x="5419524" y="1663039"/>
            <a:ext cx="4715120" cy="693076"/>
          </a:xfrm>
          <a:prstGeom prst="rect">
            <a:avLst/>
          </a:prstGeom>
        </p:spPr>
        <p:txBody>
          <a:bodyPr lIns="98134" tIns="49072" rIns="98134" bIns="49072" anchor="b"/>
          <a:lstStyle>
            <a:lvl1pPr marL="0" indent="0">
              <a:buNone/>
              <a:defRPr sz="2600" b="1"/>
            </a:lvl1pPr>
            <a:lvl2pPr marL="490657" indent="0">
              <a:buNone/>
              <a:defRPr sz="2100" b="1"/>
            </a:lvl2pPr>
            <a:lvl3pPr marL="981314" indent="0">
              <a:buNone/>
              <a:defRPr sz="1900" b="1"/>
            </a:lvl3pPr>
            <a:lvl4pPr marL="1471968" indent="0">
              <a:buNone/>
              <a:defRPr sz="1700" b="1"/>
            </a:lvl4pPr>
            <a:lvl5pPr marL="1962629" indent="0">
              <a:buNone/>
              <a:defRPr sz="1700" b="1"/>
            </a:lvl5pPr>
            <a:lvl6pPr marL="2453294" indent="0">
              <a:buNone/>
              <a:defRPr sz="1700" b="1"/>
            </a:lvl6pPr>
            <a:lvl7pPr marL="2943936" indent="0">
              <a:buNone/>
              <a:defRPr sz="1700" b="1"/>
            </a:lvl7pPr>
            <a:lvl8pPr marL="3434608" indent="0">
              <a:buNone/>
              <a:defRPr sz="1700" b="1"/>
            </a:lvl8pPr>
            <a:lvl9pPr marL="3925257" indent="0">
              <a:buNone/>
              <a:defRPr sz="1700" b="1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  <p:sp>
        <p:nvSpPr>
          <p:cNvPr id="6" name="내용 개체 틀 5"/>
          <p:cNvSpPr>
            <a:spLocks noGrp="1"/>
          </p:cNvSpPr>
          <p:nvPr>
            <p:ph sz="quarter" idx="4"/>
          </p:nvPr>
        </p:nvSpPr>
        <p:spPr>
          <a:xfrm>
            <a:off x="5419524" y="2356115"/>
            <a:ext cx="4715120" cy="4280562"/>
          </a:xfrm>
          <a:prstGeom prst="rect">
            <a:avLst/>
          </a:prstGeom>
        </p:spPr>
        <p:txBody>
          <a:bodyPr lIns="98134" tIns="49072" rIns="98134" bIns="49072"/>
          <a:lstStyle>
            <a:lvl1pPr>
              <a:defRPr sz="2600"/>
            </a:lvl1pPr>
            <a:lvl2pPr>
              <a:defRPr sz="2100"/>
            </a:lvl2pPr>
            <a:lvl3pPr>
              <a:defRPr sz="1900"/>
            </a:lvl3pPr>
            <a:lvl4pPr>
              <a:defRPr sz="1700"/>
            </a:lvl4pPr>
            <a:lvl5pPr>
              <a:defRPr sz="1700"/>
            </a:lvl5pPr>
            <a:lvl6pPr>
              <a:defRPr sz="1700"/>
            </a:lvl6pPr>
            <a:lvl7pPr>
              <a:defRPr sz="1700"/>
            </a:lvl7pPr>
            <a:lvl8pPr>
              <a:defRPr sz="1700"/>
            </a:lvl8pPr>
            <a:lvl9pPr>
              <a:defRPr sz="17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</p:spTree>
  </p:cSld>
  <p:clrMapOvr>
    <a:masterClrMapping/>
  </p:clrMapOvr>
</p:sldLayout>
</file>

<file path=ppt/slideLayouts/slideLayout53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제목만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533400" y="297525"/>
            <a:ext cx="9601200" cy="1238250"/>
          </a:xfrm>
          <a:prstGeom prst="rect">
            <a:avLst/>
          </a:prstGeom>
        </p:spPr>
        <p:txBody>
          <a:bodyPr lIns="98134" tIns="49072" rIns="98134" bIns="49072"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</p:spTree>
  </p:cSld>
  <p:clrMapOvr>
    <a:masterClrMapping/>
  </p:clrMapOvr>
</p:sldLayout>
</file>

<file path=ppt/slideLayouts/slideLayout53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빈 화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빈 화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54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캡션 있는 콘텐츠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533454" y="295804"/>
            <a:ext cx="3509841" cy="1258888"/>
          </a:xfrm>
          <a:prstGeom prst="rect">
            <a:avLst/>
          </a:prstGeom>
        </p:spPr>
        <p:txBody>
          <a:bodyPr lIns="98134" tIns="49072" rIns="98134" bIns="49072" anchor="b"/>
          <a:lstStyle>
            <a:lvl1pPr algn="l">
              <a:defRPr sz="2100" b="1"/>
            </a:lvl1pPr>
          </a:lstStyle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내용 개체 틀 2"/>
          <p:cNvSpPr>
            <a:spLocks noGrp="1"/>
          </p:cNvSpPr>
          <p:nvPr>
            <p:ph idx="1"/>
          </p:nvPr>
        </p:nvSpPr>
        <p:spPr>
          <a:xfrm>
            <a:off x="4171466" y="295807"/>
            <a:ext cx="5963138" cy="6340872"/>
          </a:xfrm>
          <a:prstGeom prst="rect">
            <a:avLst/>
          </a:prstGeom>
        </p:spPr>
        <p:txBody>
          <a:bodyPr lIns="98134" tIns="49072" rIns="98134" bIns="49072"/>
          <a:lstStyle>
            <a:lvl1pPr>
              <a:defRPr sz="3500"/>
            </a:lvl1pPr>
            <a:lvl2pPr>
              <a:defRPr sz="3100"/>
            </a:lvl2pPr>
            <a:lvl3pPr>
              <a:defRPr sz="2600"/>
            </a:lvl3pPr>
            <a:lvl4pPr>
              <a:defRPr sz="2100"/>
            </a:lvl4pPr>
            <a:lvl5pPr>
              <a:defRPr sz="2100"/>
            </a:lvl5pPr>
            <a:lvl6pPr>
              <a:defRPr sz="2100"/>
            </a:lvl6pPr>
            <a:lvl7pPr>
              <a:defRPr sz="2100"/>
            </a:lvl7pPr>
            <a:lvl8pPr>
              <a:defRPr sz="2100"/>
            </a:lvl8pPr>
            <a:lvl9pPr>
              <a:defRPr sz="21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4" name="텍스트 개체 틀 3"/>
          <p:cNvSpPr>
            <a:spLocks noGrp="1"/>
          </p:cNvSpPr>
          <p:nvPr>
            <p:ph type="body" sz="half" idx="2"/>
          </p:nvPr>
        </p:nvSpPr>
        <p:spPr>
          <a:xfrm>
            <a:off x="533454" y="1554696"/>
            <a:ext cx="3509841" cy="5081985"/>
          </a:xfrm>
          <a:prstGeom prst="rect">
            <a:avLst/>
          </a:prstGeom>
        </p:spPr>
        <p:txBody>
          <a:bodyPr lIns="98134" tIns="49072" rIns="98134" bIns="49072"/>
          <a:lstStyle>
            <a:lvl1pPr marL="0" indent="0">
              <a:buNone/>
              <a:defRPr sz="1500"/>
            </a:lvl1pPr>
            <a:lvl2pPr marL="490657" indent="0">
              <a:buNone/>
              <a:defRPr sz="1200"/>
            </a:lvl2pPr>
            <a:lvl3pPr marL="981314" indent="0">
              <a:buNone/>
              <a:defRPr sz="1100"/>
            </a:lvl3pPr>
            <a:lvl4pPr marL="1471968" indent="0">
              <a:buNone/>
              <a:defRPr sz="1000"/>
            </a:lvl4pPr>
            <a:lvl5pPr marL="1962629" indent="0">
              <a:buNone/>
              <a:defRPr sz="1000"/>
            </a:lvl5pPr>
            <a:lvl6pPr marL="2453294" indent="0">
              <a:buNone/>
              <a:defRPr sz="1000"/>
            </a:lvl6pPr>
            <a:lvl7pPr marL="2943936" indent="0">
              <a:buNone/>
              <a:defRPr sz="1000"/>
            </a:lvl7pPr>
            <a:lvl8pPr marL="3434608" indent="0">
              <a:buNone/>
              <a:defRPr sz="1000"/>
            </a:lvl8pPr>
            <a:lvl9pPr marL="3925257" indent="0">
              <a:buNone/>
              <a:defRPr sz="10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</p:spTree>
  </p:cSld>
  <p:clrMapOvr>
    <a:masterClrMapping/>
  </p:clrMapOvr>
</p:sldLayout>
</file>

<file path=ppt/slideLayouts/slideLayout54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캡션 있는 그림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2090860" y="5200650"/>
            <a:ext cx="6400800" cy="613966"/>
          </a:xfrm>
          <a:prstGeom prst="rect">
            <a:avLst/>
          </a:prstGeom>
        </p:spPr>
        <p:txBody>
          <a:bodyPr lIns="98134" tIns="49072" rIns="98134" bIns="49072" anchor="b"/>
          <a:lstStyle>
            <a:lvl1pPr algn="l">
              <a:defRPr sz="2100" b="1"/>
            </a:lvl1pPr>
          </a:lstStyle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그림 개체 틀 2"/>
          <p:cNvSpPr>
            <a:spLocks noGrp="1"/>
          </p:cNvSpPr>
          <p:nvPr>
            <p:ph type="pic" idx="1"/>
          </p:nvPr>
        </p:nvSpPr>
        <p:spPr>
          <a:xfrm>
            <a:off x="2090860" y="663840"/>
            <a:ext cx="6400800" cy="4457700"/>
          </a:xfrm>
          <a:prstGeom prst="rect">
            <a:avLst/>
          </a:prstGeom>
        </p:spPr>
        <p:txBody>
          <a:bodyPr lIns="98134" tIns="49072" rIns="98134" bIns="49072"/>
          <a:lstStyle>
            <a:lvl1pPr marL="0" indent="0">
              <a:buNone/>
              <a:defRPr sz="3500"/>
            </a:lvl1pPr>
            <a:lvl2pPr marL="490657" indent="0">
              <a:buNone/>
              <a:defRPr sz="3100"/>
            </a:lvl2pPr>
            <a:lvl3pPr marL="981314" indent="0">
              <a:buNone/>
              <a:defRPr sz="2600"/>
            </a:lvl3pPr>
            <a:lvl4pPr marL="1471968" indent="0">
              <a:buNone/>
              <a:defRPr sz="2100"/>
            </a:lvl4pPr>
            <a:lvl5pPr marL="1962629" indent="0">
              <a:buNone/>
              <a:defRPr sz="2100"/>
            </a:lvl5pPr>
            <a:lvl6pPr marL="2453294" indent="0">
              <a:buNone/>
              <a:defRPr sz="2100"/>
            </a:lvl6pPr>
            <a:lvl7pPr marL="2943936" indent="0">
              <a:buNone/>
              <a:defRPr sz="2100"/>
            </a:lvl7pPr>
            <a:lvl8pPr marL="3434608" indent="0">
              <a:buNone/>
              <a:defRPr sz="2100"/>
            </a:lvl8pPr>
            <a:lvl9pPr marL="3925257" indent="0">
              <a:buNone/>
              <a:defRPr sz="2100"/>
            </a:lvl9pPr>
          </a:lstStyle>
          <a:p>
            <a:endParaRPr lang="ko-KR" altLang="en-US"/>
          </a:p>
        </p:txBody>
      </p:sp>
      <p:sp>
        <p:nvSpPr>
          <p:cNvPr id="4" name="텍스트 개체 틀 3"/>
          <p:cNvSpPr>
            <a:spLocks noGrp="1"/>
          </p:cNvSpPr>
          <p:nvPr>
            <p:ph type="body" sz="half" idx="2"/>
          </p:nvPr>
        </p:nvSpPr>
        <p:spPr>
          <a:xfrm>
            <a:off x="2090860" y="5814616"/>
            <a:ext cx="6400800" cy="871934"/>
          </a:xfrm>
          <a:prstGeom prst="rect">
            <a:avLst/>
          </a:prstGeom>
        </p:spPr>
        <p:txBody>
          <a:bodyPr lIns="98134" tIns="49072" rIns="98134" bIns="49072"/>
          <a:lstStyle>
            <a:lvl1pPr marL="0" indent="0">
              <a:buNone/>
              <a:defRPr sz="1500"/>
            </a:lvl1pPr>
            <a:lvl2pPr marL="490657" indent="0">
              <a:buNone/>
              <a:defRPr sz="1200"/>
            </a:lvl2pPr>
            <a:lvl3pPr marL="981314" indent="0">
              <a:buNone/>
              <a:defRPr sz="1100"/>
            </a:lvl3pPr>
            <a:lvl4pPr marL="1471968" indent="0">
              <a:buNone/>
              <a:defRPr sz="1000"/>
            </a:lvl4pPr>
            <a:lvl5pPr marL="1962629" indent="0">
              <a:buNone/>
              <a:defRPr sz="1000"/>
            </a:lvl5pPr>
            <a:lvl6pPr marL="2453294" indent="0">
              <a:buNone/>
              <a:defRPr sz="1000"/>
            </a:lvl6pPr>
            <a:lvl7pPr marL="2943936" indent="0">
              <a:buNone/>
              <a:defRPr sz="1000"/>
            </a:lvl7pPr>
            <a:lvl8pPr marL="3434608" indent="0">
              <a:buNone/>
              <a:defRPr sz="1000"/>
            </a:lvl8pPr>
            <a:lvl9pPr marL="3925257" indent="0">
              <a:buNone/>
              <a:defRPr sz="10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</p:spTree>
  </p:cSld>
  <p:clrMapOvr>
    <a:masterClrMapping/>
  </p:clrMapOvr>
</p:sldLayout>
</file>

<file path=ppt/slideLayouts/slideLayout54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제목 및 세로 텍스트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533400" y="297525"/>
            <a:ext cx="9601200" cy="1238250"/>
          </a:xfrm>
          <a:prstGeom prst="rect">
            <a:avLst/>
          </a:prstGeom>
        </p:spPr>
        <p:txBody>
          <a:bodyPr lIns="98134" tIns="49072" rIns="98134" bIns="49072"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세로 텍스트 개체 틀 2"/>
          <p:cNvSpPr>
            <a:spLocks noGrp="1"/>
          </p:cNvSpPr>
          <p:nvPr>
            <p:ph type="body" orient="vert" idx="1"/>
          </p:nvPr>
        </p:nvSpPr>
        <p:spPr>
          <a:xfrm>
            <a:off x="533400" y="1733578"/>
            <a:ext cx="9601200" cy="4903127"/>
          </a:xfrm>
          <a:prstGeom prst="rect">
            <a:avLst/>
          </a:prstGeom>
        </p:spPr>
        <p:txBody>
          <a:bodyPr vert="eaVert" lIns="98134" tIns="49072" rIns="98134" bIns="49072"/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</p:spTree>
  </p:cSld>
  <p:clrMapOvr>
    <a:masterClrMapping/>
  </p:clrMapOvr>
</p:sldLayout>
</file>

<file path=ppt/slideLayouts/slideLayout54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세로 제목 및 텍스트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세로 제목 1"/>
          <p:cNvSpPr>
            <a:spLocks noGrp="1"/>
          </p:cNvSpPr>
          <p:nvPr>
            <p:ph type="title" orient="vert"/>
          </p:nvPr>
        </p:nvSpPr>
        <p:spPr>
          <a:xfrm>
            <a:off x="7734300" y="297525"/>
            <a:ext cx="2400300" cy="6339152"/>
          </a:xfrm>
          <a:prstGeom prst="rect">
            <a:avLst/>
          </a:prstGeom>
        </p:spPr>
        <p:txBody>
          <a:bodyPr vert="eaVert" lIns="98134" tIns="49072" rIns="98134" bIns="49072"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세로 텍스트 개체 틀 2"/>
          <p:cNvSpPr>
            <a:spLocks noGrp="1"/>
          </p:cNvSpPr>
          <p:nvPr>
            <p:ph type="body" orient="vert" idx="1"/>
          </p:nvPr>
        </p:nvSpPr>
        <p:spPr>
          <a:xfrm>
            <a:off x="533435" y="297525"/>
            <a:ext cx="7036777" cy="6339152"/>
          </a:xfrm>
          <a:prstGeom prst="rect">
            <a:avLst/>
          </a:prstGeom>
        </p:spPr>
        <p:txBody>
          <a:bodyPr vert="eaVert" lIns="98134" tIns="49072" rIns="98134" bIns="49072"/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</p:spTree>
  </p:cSld>
  <p:clrMapOvr>
    <a:masterClrMapping/>
  </p:clrMapOvr>
</p:sldLayout>
</file>

<file path=ppt/slideLayouts/slideLayout544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내용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내용 개체 틀 1"/>
          <p:cNvSpPr>
            <a:spLocks noGrp="1"/>
          </p:cNvSpPr>
          <p:nvPr>
            <p:ph/>
          </p:nvPr>
        </p:nvSpPr>
        <p:spPr>
          <a:xfrm>
            <a:off x="533400" y="297525"/>
            <a:ext cx="9601200" cy="6339152"/>
          </a:xfrm>
          <a:prstGeom prst="rect">
            <a:avLst/>
          </a:prstGeom>
        </p:spPr>
        <p:txBody>
          <a:bodyPr lIns="98134" tIns="49072" rIns="98134" bIns="49072"/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</p:spTree>
  </p:cSld>
  <p:clrMapOvr>
    <a:masterClrMapping/>
  </p:clrMapOvr>
</p:sldLayout>
</file>

<file path=ppt/slideLayouts/slideLayout54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제목 슬라이드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blue"/>
          <p:cNvPicPr>
            <a:picLocks noChangeAspect="1" noChangeArrowheads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xmlns=""/>
              </a:ext>
            </a:extLst>
          </a:blip>
          <a:srcRect/>
          <a:stretch>
            <a:fillRect/>
          </a:stretch>
        </p:blipFill>
        <p:spPr bwMode="auto">
          <a:xfrm>
            <a:off x="-8549" y="-29237"/>
            <a:ext cx="10690226" cy="43648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3" name="Rectangle 298"/>
          <p:cNvSpPr>
            <a:spLocks noChangeArrowheads="1"/>
          </p:cNvSpPr>
          <p:nvPr userDrawn="1"/>
        </p:nvSpPr>
        <p:spPr bwMode="auto">
          <a:xfrm>
            <a:off x="0" y="4339144"/>
            <a:ext cx="10668000" cy="3090465"/>
          </a:xfrm>
          <a:prstGeom prst="rect">
            <a:avLst/>
          </a:prstGeom>
          <a:solidFill>
            <a:srgbClr val="C0C0C0"/>
          </a:solidFill>
          <a:ln w="9525">
            <a:noFill/>
            <a:miter lim="800000"/>
            <a:headEnd/>
            <a:tailEnd/>
          </a:ln>
          <a:effectLst/>
        </p:spPr>
        <p:txBody>
          <a:bodyPr wrap="none" lIns="98134" tIns="49072" rIns="98134" bIns="49072" anchor="ctr"/>
          <a:lstStyle/>
          <a:p>
            <a:pPr>
              <a:defRPr/>
            </a:pPr>
            <a:endParaRPr lang="ko-KR" altLang="en-US"/>
          </a:p>
        </p:txBody>
      </p:sp>
      <p:sp>
        <p:nvSpPr>
          <p:cNvPr id="4" name="Rectangle 305"/>
          <p:cNvSpPr>
            <a:spLocks noChangeArrowheads="1"/>
          </p:cNvSpPr>
          <p:nvPr userDrawn="1"/>
        </p:nvSpPr>
        <p:spPr bwMode="auto">
          <a:xfrm>
            <a:off x="0" y="4432013"/>
            <a:ext cx="10668000" cy="545173"/>
          </a:xfrm>
          <a:prstGeom prst="rect">
            <a:avLst/>
          </a:prstGeom>
          <a:solidFill>
            <a:srgbClr val="000000">
              <a:alpha val="30000"/>
            </a:srgbClr>
          </a:solidFill>
          <a:ln w="9525" algn="ctr">
            <a:noFill/>
            <a:miter lim="800000"/>
            <a:headEnd/>
            <a:tailEnd/>
          </a:ln>
          <a:effectLst/>
        </p:spPr>
        <p:txBody>
          <a:bodyPr wrap="none" lIns="98134" tIns="49072" rIns="98134" bIns="49072" anchor="ctr"/>
          <a:lstStyle/>
          <a:p>
            <a:pPr>
              <a:defRPr/>
            </a:pPr>
            <a:endParaRPr lang="ko-KR" altLang="en-US"/>
          </a:p>
        </p:txBody>
      </p:sp>
      <p:sp>
        <p:nvSpPr>
          <p:cNvPr id="5" name="Rectangle 300"/>
          <p:cNvSpPr>
            <a:spLocks noChangeArrowheads="1"/>
          </p:cNvSpPr>
          <p:nvPr userDrawn="1"/>
        </p:nvSpPr>
        <p:spPr bwMode="auto">
          <a:xfrm>
            <a:off x="0" y="2856575"/>
            <a:ext cx="10668000" cy="1716352"/>
          </a:xfrm>
          <a:prstGeom prst="rect">
            <a:avLst/>
          </a:prstGeom>
          <a:gradFill rotWithShape="1">
            <a:gsLst>
              <a:gs pos="0">
                <a:srgbClr val="0066CC"/>
              </a:gs>
              <a:gs pos="100000">
                <a:srgbClr val="0066CC">
                  <a:gamma/>
                  <a:shade val="46275"/>
                  <a:invGamma/>
                </a:srgbClr>
              </a:gs>
            </a:gsLst>
            <a:lin ang="5400000" scaled="1"/>
          </a:gradFill>
          <a:ln w="9525" algn="ctr">
            <a:noFill/>
            <a:miter lim="800000"/>
            <a:headEnd/>
            <a:tailEnd/>
          </a:ln>
          <a:effectLst/>
        </p:spPr>
        <p:txBody>
          <a:bodyPr wrap="none" lIns="98134" tIns="49072" rIns="98134" bIns="49072" anchor="ctr"/>
          <a:lstStyle/>
          <a:p>
            <a:pPr>
              <a:defRPr/>
            </a:pPr>
            <a:endParaRPr lang="ko-KR" altLang="en-US"/>
          </a:p>
        </p:txBody>
      </p:sp>
      <p:pic>
        <p:nvPicPr>
          <p:cNvPr id="6" name="Picture 306" descr="스트라이프"/>
          <p:cNvPicPr>
            <a:picLocks noChangeAspect="1" noChangeArrowheads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xmlns=""/>
              </a:ext>
            </a:extLst>
          </a:blip>
          <a:srcRect/>
          <a:stretch>
            <a:fillRect/>
          </a:stretch>
        </p:blipFill>
        <p:spPr bwMode="auto">
          <a:xfrm>
            <a:off x="1468566" y="4653762"/>
            <a:ext cx="9199440" cy="27757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7" name="Rectangle 299"/>
          <p:cNvSpPr>
            <a:spLocks noGrp="1" noChangeArrowheads="1"/>
          </p:cNvSpPr>
          <p:nvPr>
            <p:ph type="sldNum" sz="quarter" idx="10"/>
          </p:nvPr>
        </p:nvSpPr>
        <p:spPr bwMode="auto">
          <a:xfrm>
            <a:off x="7645400" y="6765660"/>
            <a:ext cx="2489200" cy="515938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8134" tIns="49072" rIns="98134" bIns="49072" numCol="1" anchor="t" anchorCtr="0" compatLnSpc="1">
            <a:prstTxWarp prst="textNoShape">
              <a:avLst/>
            </a:prstTxWarp>
          </a:bodyPr>
          <a:lstStyle>
            <a:lvl1pPr algn="r">
              <a:defRPr sz="1500">
                <a:solidFill>
                  <a:schemeClr val="tx1"/>
                </a:solidFill>
                <a:latin typeface="+mn-lt"/>
                <a:ea typeface="+mn-ea"/>
              </a:defRPr>
            </a:lvl1pPr>
          </a:lstStyle>
          <a:p>
            <a:pPr>
              <a:defRPr/>
            </a:pPr>
            <a:fld id="{0EAFF070-4FC2-41B9-A21F-90AE43054713}" type="slidenum">
              <a:rPr lang="en-US" altLang="ko-KR"/>
              <a:pPr>
                <a:defRPr/>
              </a:pPr>
              <a:t>‹#›</a:t>
            </a:fld>
            <a:endParaRPr lang="en-US" altLang="ko-KR"/>
          </a:p>
        </p:txBody>
      </p:sp>
    </p:spTree>
  </p:cSld>
  <p:clrMapOvr>
    <a:masterClrMapping/>
  </p:clrMapOvr>
</p:sldLayout>
</file>

<file path=ppt/slideLayouts/slideLayout54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제목 및 내용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533400" y="297525"/>
            <a:ext cx="9601200" cy="1238250"/>
          </a:xfrm>
          <a:prstGeom prst="rect">
            <a:avLst/>
          </a:prstGeom>
        </p:spPr>
        <p:txBody>
          <a:bodyPr lIns="98134" tIns="49072" rIns="98134" bIns="49072"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내용 개체 틀 2"/>
          <p:cNvSpPr>
            <a:spLocks noGrp="1"/>
          </p:cNvSpPr>
          <p:nvPr>
            <p:ph idx="1"/>
          </p:nvPr>
        </p:nvSpPr>
        <p:spPr>
          <a:xfrm>
            <a:off x="533400" y="1733578"/>
            <a:ext cx="9601200" cy="4903127"/>
          </a:xfrm>
          <a:prstGeom prst="rect">
            <a:avLst/>
          </a:prstGeom>
        </p:spPr>
        <p:txBody>
          <a:bodyPr lIns="98134" tIns="49072" rIns="98134" bIns="49072"/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</p:spTree>
  </p:cSld>
  <p:clrMapOvr>
    <a:masterClrMapping/>
  </p:clrMapOvr>
</p:sldLayout>
</file>

<file path=ppt/slideLayouts/slideLayout54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구역 머리글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842841" y="4774251"/>
            <a:ext cx="9067800" cy="1475581"/>
          </a:xfrm>
          <a:prstGeom prst="rect">
            <a:avLst/>
          </a:prstGeom>
        </p:spPr>
        <p:txBody>
          <a:bodyPr lIns="98134" tIns="49072" rIns="98134" bIns="49072" anchor="t"/>
          <a:lstStyle>
            <a:lvl1pPr algn="l">
              <a:defRPr sz="4300" b="1" cap="all"/>
            </a:lvl1pPr>
          </a:lstStyle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텍스트 개체 틀 2"/>
          <p:cNvSpPr>
            <a:spLocks noGrp="1"/>
          </p:cNvSpPr>
          <p:nvPr>
            <p:ph type="body" idx="1"/>
          </p:nvPr>
        </p:nvSpPr>
        <p:spPr>
          <a:xfrm>
            <a:off x="842841" y="3148992"/>
            <a:ext cx="9067800" cy="1625203"/>
          </a:xfrm>
          <a:prstGeom prst="rect">
            <a:avLst/>
          </a:prstGeom>
        </p:spPr>
        <p:txBody>
          <a:bodyPr lIns="98134" tIns="49072" rIns="98134" bIns="49072" anchor="b"/>
          <a:lstStyle>
            <a:lvl1pPr marL="0" indent="0">
              <a:buNone/>
              <a:defRPr sz="2100"/>
            </a:lvl1pPr>
            <a:lvl2pPr marL="490657" indent="0">
              <a:buNone/>
              <a:defRPr sz="1900"/>
            </a:lvl2pPr>
            <a:lvl3pPr marL="981314" indent="0">
              <a:buNone/>
              <a:defRPr sz="1700"/>
            </a:lvl3pPr>
            <a:lvl4pPr marL="1471968" indent="0">
              <a:buNone/>
              <a:defRPr sz="1500"/>
            </a:lvl4pPr>
            <a:lvl5pPr marL="1962629" indent="0">
              <a:buNone/>
              <a:defRPr sz="1500"/>
            </a:lvl5pPr>
            <a:lvl6pPr marL="2453294" indent="0">
              <a:buNone/>
              <a:defRPr sz="1500"/>
            </a:lvl6pPr>
            <a:lvl7pPr marL="2943936" indent="0">
              <a:buNone/>
              <a:defRPr sz="1500"/>
            </a:lvl7pPr>
            <a:lvl8pPr marL="3434608" indent="0">
              <a:buNone/>
              <a:defRPr sz="1500"/>
            </a:lvl8pPr>
            <a:lvl9pPr marL="3925257" indent="0">
              <a:buNone/>
              <a:defRPr sz="15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</p:spTree>
  </p:cSld>
  <p:clrMapOvr>
    <a:masterClrMapping/>
  </p:clrMapOvr>
</p:sldLayout>
</file>

<file path=ppt/slideLayouts/slideLayout54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콘텐츠 2개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533400" y="297525"/>
            <a:ext cx="9601200" cy="1238250"/>
          </a:xfrm>
          <a:prstGeom prst="rect">
            <a:avLst/>
          </a:prstGeom>
        </p:spPr>
        <p:txBody>
          <a:bodyPr lIns="98134" tIns="49072" rIns="98134" bIns="49072"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내용 개체 틀 2"/>
          <p:cNvSpPr>
            <a:spLocks noGrp="1"/>
          </p:cNvSpPr>
          <p:nvPr>
            <p:ph sz="half" idx="1"/>
          </p:nvPr>
        </p:nvSpPr>
        <p:spPr>
          <a:xfrm>
            <a:off x="533405" y="1733578"/>
            <a:ext cx="4718538" cy="4903127"/>
          </a:xfrm>
          <a:prstGeom prst="rect">
            <a:avLst/>
          </a:prstGeom>
        </p:spPr>
        <p:txBody>
          <a:bodyPr lIns="98134" tIns="49072" rIns="98134" bIns="49072"/>
          <a:lstStyle>
            <a:lvl1pPr>
              <a:defRPr sz="3100"/>
            </a:lvl1pPr>
            <a:lvl2pPr>
              <a:defRPr sz="2600"/>
            </a:lvl2pPr>
            <a:lvl3pPr>
              <a:defRPr sz="2100"/>
            </a:lvl3pPr>
            <a:lvl4pPr>
              <a:defRPr sz="1900"/>
            </a:lvl4pPr>
            <a:lvl5pPr>
              <a:defRPr sz="1900"/>
            </a:lvl5pPr>
            <a:lvl6pPr>
              <a:defRPr sz="1900"/>
            </a:lvl6pPr>
            <a:lvl7pPr>
              <a:defRPr sz="1900"/>
            </a:lvl7pPr>
            <a:lvl8pPr>
              <a:defRPr sz="1900"/>
            </a:lvl8pPr>
            <a:lvl9pPr>
              <a:defRPr sz="19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4" name="내용 개체 틀 3"/>
          <p:cNvSpPr>
            <a:spLocks noGrp="1"/>
          </p:cNvSpPr>
          <p:nvPr>
            <p:ph sz="half" idx="2"/>
          </p:nvPr>
        </p:nvSpPr>
        <p:spPr>
          <a:xfrm>
            <a:off x="5416066" y="1733578"/>
            <a:ext cx="4718538" cy="4903127"/>
          </a:xfrm>
          <a:prstGeom prst="rect">
            <a:avLst/>
          </a:prstGeom>
        </p:spPr>
        <p:txBody>
          <a:bodyPr lIns="98134" tIns="49072" rIns="98134" bIns="49072"/>
          <a:lstStyle>
            <a:lvl1pPr>
              <a:defRPr sz="3100"/>
            </a:lvl1pPr>
            <a:lvl2pPr>
              <a:defRPr sz="2600"/>
            </a:lvl2pPr>
            <a:lvl3pPr>
              <a:defRPr sz="2100"/>
            </a:lvl3pPr>
            <a:lvl4pPr>
              <a:defRPr sz="1900"/>
            </a:lvl4pPr>
            <a:lvl5pPr>
              <a:defRPr sz="1900"/>
            </a:lvl5pPr>
            <a:lvl6pPr>
              <a:defRPr sz="1900"/>
            </a:lvl6pPr>
            <a:lvl7pPr>
              <a:defRPr sz="1900"/>
            </a:lvl7pPr>
            <a:lvl8pPr>
              <a:defRPr sz="1900"/>
            </a:lvl8pPr>
            <a:lvl9pPr>
              <a:defRPr sz="19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</p:spTree>
  </p:cSld>
  <p:clrMapOvr>
    <a:masterClrMapping/>
  </p:clrMapOvr>
</p:sldLayout>
</file>

<file path=ppt/slideLayouts/slideLayout54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비교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533400" y="297525"/>
            <a:ext cx="9601200" cy="1238250"/>
          </a:xfrm>
          <a:prstGeom prst="rect">
            <a:avLst/>
          </a:prstGeom>
        </p:spPr>
        <p:txBody>
          <a:bodyPr lIns="98134" tIns="49072" rIns="98134" bIns="49072"/>
          <a:lstStyle>
            <a:lvl1pPr>
              <a:defRPr/>
            </a:lvl1pPr>
          </a:lstStyle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텍스트 개체 틀 2"/>
          <p:cNvSpPr>
            <a:spLocks noGrp="1"/>
          </p:cNvSpPr>
          <p:nvPr>
            <p:ph type="body" idx="1"/>
          </p:nvPr>
        </p:nvSpPr>
        <p:spPr>
          <a:xfrm>
            <a:off x="533400" y="1663039"/>
            <a:ext cx="4713410" cy="693076"/>
          </a:xfrm>
          <a:prstGeom prst="rect">
            <a:avLst/>
          </a:prstGeom>
        </p:spPr>
        <p:txBody>
          <a:bodyPr lIns="98134" tIns="49072" rIns="98134" bIns="49072" anchor="b"/>
          <a:lstStyle>
            <a:lvl1pPr marL="0" indent="0">
              <a:buNone/>
              <a:defRPr sz="2600" b="1"/>
            </a:lvl1pPr>
            <a:lvl2pPr marL="490657" indent="0">
              <a:buNone/>
              <a:defRPr sz="2100" b="1"/>
            </a:lvl2pPr>
            <a:lvl3pPr marL="981314" indent="0">
              <a:buNone/>
              <a:defRPr sz="1900" b="1"/>
            </a:lvl3pPr>
            <a:lvl4pPr marL="1471968" indent="0">
              <a:buNone/>
              <a:defRPr sz="1700" b="1"/>
            </a:lvl4pPr>
            <a:lvl5pPr marL="1962629" indent="0">
              <a:buNone/>
              <a:defRPr sz="1700" b="1"/>
            </a:lvl5pPr>
            <a:lvl6pPr marL="2453294" indent="0">
              <a:buNone/>
              <a:defRPr sz="1700" b="1"/>
            </a:lvl6pPr>
            <a:lvl7pPr marL="2943936" indent="0">
              <a:buNone/>
              <a:defRPr sz="1700" b="1"/>
            </a:lvl7pPr>
            <a:lvl8pPr marL="3434608" indent="0">
              <a:buNone/>
              <a:defRPr sz="1700" b="1"/>
            </a:lvl8pPr>
            <a:lvl9pPr marL="3925257" indent="0">
              <a:buNone/>
              <a:defRPr sz="1700" b="1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  <p:sp>
        <p:nvSpPr>
          <p:cNvPr id="4" name="내용 개체 틀 3"/>
          <p:cNvSpPr>
            <a:spLocks noGrp="1"/>
          </p:cNvSpPr>
          <p:nvPr>
            <p:ph sz="half" idx="2"/>
          </p:nvPr>
        </p:nvSpPr>
        <p:spPr>
          <a:xfrm>
            <a:off x="533400" y="2356115"/>
            <a:ext cx="4713410" cy="4280562"/>
          </a:xfrm>
          <a:prstGeom prst="rect">
            <a:avLst/>
          </a:prstGeom>
        </p:spPr>
        <p:txBody>
          <a:bodyPr lIns="98134" tIns="49072" rIns="98134" bIns="49072"/>
          <a:lstStyle>
            <a:lvl1pPr>
              <a:defRPr sz="2600"/>
            </a:lvl1pPr>
            <a:lvl2pPr>
              <a:defRPr sz="2100"/>
            </a:lvl2pPr>
            <a:lvl3pPr>
              <a:defRPr sz="1900"/>
            </a:lvl3pPr>
            <a:lvl4pPr>
              <a:defRPr sz="1700"/>
            </a:lvl4pPr>
            <a:lvl5pPr>
              <a:defRPr sz="1700"/>
            </a:lvl5pPr>
            <a:lvl6pPr>
              <a:defRPr sz="1700"/>
            </a:lvl6pPr>
            <a:lvl7pPr>
              <a:defRPr sz="1700"/>
            </a:lvl7pPr>
            <a:lvl8pPr>
              <a:defRPr sz="1700"/>
            </a:lvl8pPr>
            <a:lvl9pPr>
              <a:defRPr sz="17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5" name="텍스트 개체 틀 4"/>
          <p:cNvSpPr>
            <a:spLocks noGrp="1"/>
          </p:cNvSpPr>
          <p:nvPr>
            <p:ph type="body" sz="quarter" idx="3"/>
          </p:nvPr>
        </p:nvSpPr>
        <p:spPr>
          <a:xfrm>
            <a:off x="5419524" y="1663039"/>
            <a:ext cx="4715120" cy="693076"/>
          </a:xfrm>
          <a:prstGeom prst="rect">
            <a:avLst/>
          </a:prstGeom>
        </p:spPr>
        <p:txBody>
          <a:bodyPr lIns="98134" tIns="49072" rIns="98134" bIns="49072" anchor="b"/>
          <a:lstStyle>
            <a:lvl1pPr marL="0" indent="0">
              <a:buNone/>
              <a:defRPr sz="2600" b="1"/>
            </a:lvl1pPr>
            <a:lvl2pPr marL="490657" indent="0">
              <a:buNone/>
              <a:defRPr sz="2100" b="1"/>
            </a:lvl2pPr>
            <a:lvl3pPr marL="981314" indent="0">
              <a:buNone/>
              <a:defRPr sz="1900" b="1"/>
            </a:lvl3pPr>
            <a:lvl4pPr marL="1471968" indent="0">
              <a:buNone/>
              <a:defRPr sz="1700" b="1"/>
            </a:lvl4pPr>
            <a:lvl5pPr marL="1962629" indent="0">
              <a:buNone/>
              <a:defRPr sz="1700" b="1"/>
            </a:lvl5pPr>
            <a:lvl6pPr marL="2453294" indent="0">
              <a:buNone/>
              <a:defRPr sz="1700" b="1"/>
            </a:lvl6pPr>
            <a:lvl7pPr marL="2943936" indent="0">
              <a:buNone/>
              <a:defRPr sz="1700" b="1"/>
            </a:lvl7pPr>
            <a:lvl8pPr marL="3434608" indent="0">
              <a:buNone/>
              <a:defRPr sz="1700" b="1"/>
            </a:lvl8pPr>
            <a:lvl9pPr marL="3925257" indent="0">
              <a:buNone/>
              <a:defRPr sz="1700" b="1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  <p:sp>
        <p:nvSpPr>
          <p:cNvPr id="6" name="내용 개체 틀 5"/>
          <p:cNvSpPr>
            <a:spLocks noGrp="1"/>
          </p:cNvSpPr>
          <p:nvPr>
            <p:ph sz="quarter" idx="4"/>
          </p:nvPr>
        </p:nvSpPr>
        <p:spPr>
          <a:xfrm>
            <a:off x="5419524" y="2356115"/>
            <a:ext cx="4715120" cy="4280562"/>
          </a:xfrm>
          <a:prstGeom prst="rect">
            <a:avLst/>
          </a:prstGeom>
        </p:spPr>
        <p:txBody>
          <a:bodyPr lIns="98134" tIns="49072" rIns="98134" bIns="49072"/>
          <a:lstStyle>
            <a:lvl1pPr>
              <a:defRPr sz="2600"/>
            </a:lvl1pPr>
            <a:lvl2pPr>
              <a:defRPr sz="2100"/>
            </a:lvl2pPr>
            <a:lvl3pPr>
              <a:defRPr sz="1900"/>
            </a:lvl3pPr>
            <a:lvl4pPr>
              <a:defRPr sz="1700"/>
            </a:lvl4pPr>
            <a:lvl5pPr>
              <a:defRPr sz="1700"/>
            </a:lvl5pPr>
            <a:lvl6pPr>
              <a:defRPr sz="1700"/>
            </a:lvl6pPr>
            <a:lvl7pPr>
              <a:defRPr sz="1700"/>
            </a:lvl7pPr>
            <a:lvl8pPr>
              <a:defRPr sz="1700"/>
            </a:lvl8pPr>
            <a:lvl9pPr>
              <a:defRPr sz="17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</p:spTree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캡션 있는 콘텐츠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533462" y="295275"/>
            <a:ext cx="3509963" cy="1258888"/>
          </a:xfrm>
          <a:prstGeom prst="rect">
            <a:avLst/>
          </a:prstGeom>
        </p:spPr>
        <p:txBody>
          <a:bodyPr lIns="90893" tIns="45454" rIns="90893" bIns="45454" anchor="b"/>
          <a:lstStyle>
            <a:lvl1pPr algn="l">
              <a:defRPr sz="2100" b="1"/>
            </a:lvl1pPr>
          </a:lstStyle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내용 개체 틀 2"/>
          <p:cNvSpPr>
            <a:spLocks noGrp="1"/>
          </p:cNvSpPr>
          <p:nvPr>
            <p:ph idx="1"/>
          </p:nvPr>
        </p:nvSpPr>
        <p:spPr>
          <a:xfrm>
            <a:off x="4170416" y="295282"/>
            <a:ext cx="5964237" cy="6342063"/>
          </a:xfrm>
          <a:prstGeom prst="rect">
            <a:avLst/>
          </a:prstGeom>
        </p:spPr>
        <p:txBody>
          <a:bodyPr lIns="90893" tIns="45454" rIns="90893" bIns="45454"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100"/>
            </a:lvl4pPr>
            <a:lvl5pPr>
              <a:defRPr sz="2100"/>
            </a:lvl5pPr>
            <a:lvl6pPr>
              <a:defRPr sz="2100"/>
            </a:lvl6pPr>
            <a:lvl7pPr>
              <a:defRPr sz="2100"/>
            </a:lvl7pPr>
            <a:lvl8pPr>
              <a:defRPr sz="2100"/>
            </a:lvl8pPr>
            <a:lvl9pPr>
              <a:defRPr sz="21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4" name="텍스트 개체 틀 3"/>
          <p:cNvSpPr>
            <a:spLocks noGrp="1"/>
          </p:cNvSpPr>
          <p:nvPr>
            <p:ph type="body" sz="half" idx="2"/>
          </p:nvPr>
        </p:nvSpPr>
        <p:spPr>
          <a:xfrm>
            <a:off x="533462" y="1554163"/>
            <a:ext cx="3509963" cy="5083176"/>
          </a:xfrm>
          <a:prstGeom prst="rect">
            <a:avLst/>
          </a:prstGeom>
        </p:spPr>
        <p:txBody>
          <a:bodyPr lIns="90893" tIns="45454" rIns="90893" bIns="45454"/>
          <a:lstStyle>
            <a:lvl1pPr marL="0" indent="0">
              <a:buNone/>
              <a:defRPr sz="1400"/>
            </a:lvl1pPr>
            <a:lvl2pPr marL="454488" indent="0">
              <a:buNone/>
              <a:defRPr sz="1200"/>
            </a:lvl2pPr>
            <a:lvl3pPr marL="908945" indent="0">
              <a:buNone/>
              <a:defRPr sz="1000"/>
            </a:lvl3pPr>
            <a:lvl4pPr marL="1363412" indent="0">
              <a:buNone/>
              <a:defRPr sz="900"/>
            </a:lvl4pPr>
            <a:lvl5pPr marL="1817867" indent="0">
              <a:buNone/>
              <a:defRPr sz="900"/>
            </a:lvl5pPr>
            <a:lvl6pPr marL="2272338" indent="0">
              <a:buNone/>
              <a:defRPr sz="900"/>
            </a:lvl6pPr>
            <a:lvl7pPr marL="2726806" indent="0">
              <a:buNone/>
              <a:defRPr sz="900"/>
            </a:lvl7pPr>
            <a:lvl8pPr marL="3181264" indent="0">
              <a:buNone/>
              <a:defRPr sz="900"/>
            </a:lvl8pPr>
            <a:lvl9pPr marL="3635747" indent="0">
              <a:buNone/>
              <a:defRPr sz="9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</p:spTree>
  </p:cSld>
  <p:clrMapOvr>
    <a:masterClrMapping/>
  </p:clrMapOvr>
</p:sldLayout>
</file>

<file path=ppt/slideLayouts/slideLayout55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제목만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533400" y="297525"/>
            <a:ext cx="9601200" cy="1238250"/>
          </a:xfrm>
          <a:prstGeom prst="rect">
            <a:avLst/>
          </a:prstGeom>
        </p:spPr>
        <p:txBody>
          <a:bodyPr lIns="98134" tIns="49072" rIns="98134" bIns="49072"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</p:spTree>
  </p:cSld>
  <p:clrMapOvr>
    <a:masterClrMapping/>
  </p:clrMapOvr>
</p:sldLayout>
</file>

<file path=ppt/slideLayouts/slideLayout55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빈 화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55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캡션 있는 콘텐츠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533454" y="295804"/>
            <a:ext cx="3509841" cy="1258888"/>
          </a:xfrm>
          <a:prstGeom prst="rect">
            <a:avLst/>
          </a:prstGeom>
        </p:spPr>
        <p:txBody>
          <a:bodyPr lIns="98134" tIns="49072" rIns="98134" bIns="49072" anchor="b"/>
          <a:lstStyle>
            <a:lvl1pPr algn="l">
              <a:defRPr sz="2100" b="1"/>
            </a:lvl1pPr>
          </a:lstStyle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내용 개체 틀 2"/>
          <p:cNvSpPr>
            <a:spLocks noGrp="1"/>
          </p:cNvSpPr>
          <p:nvPr>
            <p:ph idx="1"/>
          </p:nvPr>
        </p:nvSpPr>
        <p:spPr>
          <a:xfrm>
            <a:off x="4171466" y="295807"/>
            <a:ext cx="5963138" cy="6340872"/>
          </a:xfrm>
          <a:prstGeom prst="rect">
            <a:avLst/>
          </a:prstGeom>
        </p:spPr>
        <p:txBody>
          <a:bodyPr lIns="98134" tIns="49072" rIns="98134" bIns="49072"/>
          <a:lstStyle>
            <a:lvl1pPr>
              <a:defRPr sz="3500"/>
            </a:lvl1pPr>
            <a:lvl2pPr>
              <a:defRPr sz="3100"/>
            </a:lvl2pPr>
            <a:lvl3pPr>
              <a:defRPr sz="2600"/>
            </a:lvl3pPr>
            <a:lvl4pPr>
              <a:defRPr sz="2100"/>
            </a:lvl4pPr>
            <a:lvl5pPr>
              <a:defRPr sz="2100"/>
            </a:lvl5pPr>
            <a:lvl6pPr>
              <a:defRPr sz="2100"/>
            </a:lvl6pPr>
            <a:lvl7pPr>
              <a:defRPr sz="2100"/>
            </a:lvl7pPr>
            <a:lvl8pPr>
              <a:defRPr sz="2100"/>
            </a:lvl8pPr>
            <a:lvl9pPr>
              <a:defRPr sz="21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4" name="텍스트 개체 틀 3"/>
          <p:cNvSpPr>
            <a:spLocks noGrp="1"/>
          </p:cNvSpPr>
          <p:nvPr>
            <p:ph type="body" sz="half" idx="2"/>
          </p:nvPr>
        </p:nvSpPr>
        <p:spPr>
          <a:xfrm>
            <a:off x="533454" y="1554696"/>
            <a:ext cx="3509841" cy="5081985"/>
          </a:xfrm>
          <a:prstGeom prst="rect">
            <a:avLst/>
          </a:prstGeom>
        </p:spPr>
        <p:txBody>
          <a:bodyPr lIns="98134" tIns="49072" rIns="98134" bIns="49072"/>
          <a:lstStyle>
            <a:lvl1pPr marL="0" indent="0">
              <a:buNone/>
              <a:defRPr sz="1500"/>
            </a:lvl1pPr>
            <a:lvl2pPr marL="490657" indent="0">
              <a:buNone/>
              <a:defRPr sz="1200"/>
            </a:lvl2pPr>
            <a:lvl3pPr marL="981314" indent="0">
              <a:buNone/>
              <a:defRPr sz="1100"/>
            </a:lvl3pPr>
            <a:lvl4pPr marL="1471968" indent="0">
              <a:buNone/>
              <a:defRPr sz="1000"/>
            </a:lvl4pPr>
            <a:lvl5pPr marL="1962629" indent="0">
              <a:buNone/>
              <a:defRPr sz="1000"/>
            </a:lvl5pPr>
            <a:lvl6pPr marL="2453294" indent="0">
              <a:buNone/>
              <a:defRPr sz="1000"/>
            </a:lvl6pPr>
            <a:lvl7pPr marL="2943936" indent="0">
              <a:buNone/>
              <a:defRPr sz="1000"/>
            </a:lvl7pPr>
            <a:lvl8pPr marL="3434608" indent="0">
              <a:buNone/>
              <a:defRPr sz="1000"/>
            </a:lvl8pPr>
            <a:lvl9pPr marL="3925257" indent="0">
              <a:buNone/>
              <a:defRPr sz="10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</p:spTree>
  </p:cSld>
  <p:clrMapOvr>
    <a:masterClrMapping/>
  </p:clrMapOvr>
</p:sldLayout>
</file>

<file path=ppt/slideLayouts/slideLayout55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캡션 있는 그림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2090860" y="5200650"/>
            <a:ext cx="6400800" cy="613966"/>
          </a:xfrm>
          <a:prstGeom prst="rect">
            <a:avLst/>
          </a:prstGeom>
        </p:spPr>
        <p:txBody>
          <a:bodyPr lIns="98134" tIns="49072" rIns="98134" bIns="49072" anchor="b"/>
          <a:lstStyle>
            <a:lvl1pPr algn="l">
              <a:defRPr sz="2100" b="1"/>
            </a:lvl1pPr>
          </a:lstStyle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그림 개체 틀 2"/>
          <p:cNvSpPr>
            <a:spLocks noGrp="1"/>
          </p:cNvSpPr>
          <p:nvPr>
            <p:ph type="pic" idx="1"/>
          </p:nvPr>
        </p:nvSpPr>
        <p:spPr>
          <a:xfrm>
            <a:off x="2090860" y="663840"/>
            <a:ext cx="6400800" cy="4457700"/>
          </a:xfrm>
          <a:prstGeom prst="rect">
            <a:avLst/>
          </a:prstGeom>
        </p:spPr>
        <p:txBody>
          <a:bodyPr lIns="98134" tIns="49072" rIns="98134" bIns="49072"/>
          <a:lstStyle>
            <a:lvl1pPr marL="0" indent="0">
              <a:buNone/>
              <a:defRPr sz="3500"/>
            </a:lvl1pPr>
            <a:lvl2pPr marL="490657" indent="0">
              <a:buNone/>
              <a:defRPr sz="3100"/>
            </a:lvl2pPr>
            <a:lvl3pPr marL="981314" indent="0">
              <a:buNone/>
              <a:defRPr sz="2600"/>
            </a:lvl3pPr>
            <a:lvl4pPr marL="1471968" indent="0">
              <a:buNone/>
              <a:defRPr sz="2100"/>
            </a:lvl4pPr>
            <a:lvl5pPr marL="1962629" indent="0">
              <a:buNone/>
              <a:defRPr sz="2100"/>
            </a:lvl5pPr>
            <a:lvl6pPr marL="2453294" indent="0">
              <a:buNone/>
              <a:defRPr sz="2100"/>
            </a:lvl6pPr>
            <a:lvl7pPr marL="2943936" indent="0">
              <a:buNone/>
              <a:defRPr sz="2100"/>
            </a:lvl7pPr>
            <a:lvl8pPr marL="3434608" indent="0">
              <a:buNone/>
              <a:defRPr sz="2100"/>
            </a:lvl8pPr>
            <a:lvl9pPr marL="3925257" indent="0">
              <a:buNone/>
              <a:defRPr sz="2100"/>
            </a:lvl9pPr>
          </a:lstStyle>
          <a:p>
            <a:pPr lvl="0"/>
            <a:endParaRPr lang="ko-KR" altLang="en-US" noProof="0" smtClean="0"/>
          </a:p>
        </p:txBody>
      </p:sp>
      <p:sp>
        <p:nvSpPr>
          <p:cNvPr id="4" name="텍스트 개체 틀 3"/>
          <p:cNvSpPr>
            <a:spLocks noGrp="1"/>
          </p:cNvSpPr>
          <p:nvPr>
            <p:ph type="body" sz="half" idx="2"/>
          </p:nvPr>
        </p:nvSpPr>
        <p:spPr>
          <a:xfrm>
            <a:off x="2090860" y="5814616"/>
            <a:ext cx="6400800" cy="871934"/>
          </a:xfrm>
          <a:prstGeom prst="rect">
            <a:avLst/>
          </a:prstGeom>
        </p:spPr>
        <p:txBody>
          <a:bodyPr lIns="98134" tIns="49072" rIns="98134" bIns="49072"/>
          <a:lstStyle>
            <a:lvl1pPr marL="0" indent="0">
              <a:buNone/>
              <a:defRPr sz="1500"/>
            </a:lvl1pPr>
            <a:lvl2pPr marL="490657" indent="0">
              <a:buNone/>
              <a:defRPr sz="1200"/>
            </a:lvl2pPr>
            <a:lvl3pPr marL="981314" indent="0">
              <a:buNone/>
              <a:defRPr sz="1100"/>
            </a:lvl3pPr>
            <a:lvl4pPr marL="1471968" indent="0">
              <a:buNone/>
              <a:defRPr sz="1000"/>
            </a:lvl4pPr>
            <a:lvl5pPr marL="1962629" indent="0">
              <a:buNone/>
              <a:defRPr sz="1000"/>
            </a:lvl5pPr>
            <a:lvl6pPr marL="2453294" indent="0">
              <a:buNone/>
              <a:defRPr sz="1000"/>
            </a:lvl6pPr>
            <a:lvl7pPr marL="2943936" indent="0">
              <a:buNone/>
              <a:defRPr sz="1000"/>
            </a:lvl7pPr>
            <a:lvl8pPr marL="3434608" indent="0">
              <a:buNone/>
              <a:defRPr sz="1000"/>
            </a:lvl8pPr>
            <a:lvl9pPr marL="3925257" indent="0">
              <a:buNone/>
              <a:defRPr sz="10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</p:spTree>
  </p:cSld>
  <p:clrMapOvr>
    <a:masterClrMapping/>
  </p:clrMapOvr>
</p:sldLayout>
</file>

<file path=ppt/slideLayouts/slideLayout55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제목 및 세로 텍스트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533400" y="297525"/>
            <a:ext cx="9601200" cy="1238250"/>
          </a:xfrm>
          <a:prstGeom prst="rect">
            <a:avLst/>
          </a:prstGeom>
        </p:spPr>
        <p:txBody>
          <a:bodyPr lIns="98134" tIns="49072" rIns="98134" bIns="49072"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세로 텍스트 개체 틀 2"/>
          <p:cNvSpPr>
            <a:spLocks noGrp="1"/>
          </p:cNvSpPr>
          <p:nvPr>
            <p:ph type="body" orient="vert" idx="1"/>
          </p:nvPr>
        </p:nvSpPr>
        <p:spPr>
          <a:xfrm>
            <a:off x="533400" y="1733578"/>
            <a:ext cx="9601200" cy="4903127"/>
          </a:xfrm>
          <a:prstGeom prst="rect">
            <a:avLst/>
          </a:prstGeom>
        </p:spPr>
        <p:txBody>
          <a:bodyPr vert="eaVert" lIns="98134" tIns="49072" rIns="98134" bIns="49072"/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</p:spTree>
  </p:cSld>
  <p:clrMapOvr>
    <a:masterClrMapping/>
  </p:clrMapOvr>
</p:sldLayout>
</file>

<file path=ppt/slideLayouts/slideLayout55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세로 제목 및 텍스트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세로 제목 1"/>
          <p:cNvSpPr>
            <a:spLocks noGrp="1"/>
          </p:cNvSpPr>
          <p:nvPr>
            <p:ph type="title" orient="vert"/>
          </p:nvPr>
        </p:nvSpPr>
        <p:spPr>
          <a:xfrm>
            <a:off x="7734300" y="297525"/>
            <a:ext cx="2400300" cy="6339152"/>
          </a:xfrm>
          <a:prstGeom prst="rect">
            <a:avLst/>
          </a:prstGeom>
        </p:spPr>
        <p:txBody>
          <a:bodyPr vert="eaVert" lIns="98134" tIns="49072" rIns="98134" bIns="49072"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세로 텍스트 개체 틀 2"/>
          <p:cNvSpPr>
            <a:spLocks noGrp="1"/>
          </p:cNvSpPr>
          <p:nvPr>
            <p:ph type="body" orient="vert" idx="1"/>
          </p:nvPr>
        </p:nvSpPr>
        <p:spPr>
          <a:xfrm>
            <a:off x="533435" y="297525"/>
            <a:ext cx="7036777" cy="6339152"/>
          </a:xfrm>
          <a:prstGeom prst="rect">
            <a:avLst/>
          </a:prstGeom>
        </p:spPr>
        <p:txBody>
          <a:bodyPr vert="eaVert" lIns="98134" tIns="49072" rIns="98134" bIns="49072"/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</p:spTree>
  </p:cSld>
  <p:clrMapOvr>
    <a:masterClrMapping/>
  </p:clrMapOvr>
</p:sldLayout>
</file>

<file path=ppt/slideLayouts/slideLayout556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9_제목 슬라이드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텍스트 개체 틀 11"/>
          <p:cNvSpPr>
            <a:spLocks noGrp="1"/>
          </p:cNvSpPr>
          <p:nvPr>
            <p:ph type="body" sz="quarter" idx="10"/>
          </p:nvPr>
        </p:nvSpPr>
        <p:spPr>
          <a:xfrm>
            <a:off x="377303" y="1343009"/>
            <a:ext cx="3304501" cy="697572"/>
          </a:xfrm>
          <a:prstGeom prst="rect">
            <a:avLst/>
          </a:prstGeom>
        </p:spPr>
        <p:txBody>
          <a:bodyPr lIns="89582" tIns="44798" rIns="89582" bIns="44798" anchor="ctr">
            <a:normAutofit/>
          </a:bodyPr>
          <a:lstStyle>
            <a:lvl1pPr algn="ctr">
              <a:buFontTx/>
              <a:buNone/>
              <a:defRPr sz="1900">
                <a:solidFill>
                  <a:schemeClr val="bg2"/>
                </a:solidFill>
              </a:defRPr>
            </a:lvl1pPr>
            <a:lvl2pPr>
              <a:defRPr>
                <a:solidFill>
                  <a:schemeClr val="bg2"/>
                </a:solidFill>
              </a:defRPr>
            </a:lvl2pPr>
            <a:lvl3pPr>
              <a:defRPr>
                <a:solidFill>
                  <a:schemeClr val="bg2"/>
                </a:solidFill>
              </a:defRPr>
            </a:lvl3pPr>
            <a:lvl4pPr>
              <a:defRPr>
                <a:solidFill>
                  <a:schemeClr val="bg2"/>
                </a:solidFill>
              </a:defRPr>
            </a:lvl4pPr>
            <a:lvl5pPr>
              <a:defRPr>
                <a:solidFill>
                  <a:schemeClr val="bg2"/>
                </a:solidFill>
              </a:defRPr>
            </a:lvl5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  <p:sp>
        <p:nvSpPr>
          <p:cNvPr id="15" name="텍스트 개체 틀 11"/>
          <p:cNvSpPr>
            <a:spLocks noGrp="1"/>
          </p:cNvSpPr>
          <p:nvPr>
            <p:ph type="body" sz="quarter" idx="11"/>
          </p:nvPr>
        </p:nvSpPr>
        <p:spPr>
          <a:xfrm>
            <a:off x="305412" y="5667954"/>
            <a:ext cx="3520011" cy="697572"/>
          </a:xfrm>
          <a:prstGeom prst="rect">
            <a:avLst/>
          </a:prstGeom>
        </p:spPr>
        <p:txBody>
          <a:bodyPr lIns="89582" tIns="44798" rIns="89582" bIns="44798" anchor="ctr">
            <a:normAutofit/>
          </a:bodyPr>
          <a:lstStyle>
            <a:lvl1pPr algn="ctr">
              <a:buFontTx/>
              <a:buNone/>
              <a:defRPr sz="1900">
                <a:solidFill>
                  <a:schemeClr val="bg2"/>
                </a:solidFill>
              </a:defRPr>
            </a:lvl1pPr>
            <a:lvl2pPr>
              <a:defRPr>
                <a:solidFill>
                  <a:schemeClr val="bg2"/>
                </a:solidFill>
              </a:defRPr>
            </a:lvl2pPr>
            <a:lvl3pPr>
              <a:defRPr>
                <a:solidFill>
                  <a:schemeClr val="bg2"/>
                </a:solidFill>
              </a:defRPr>
            </a:lvl3pPr>
            <a:lvl4pPr>
              <a:defRPr>
                <a:solidFill>
                  <a:schemeClr val="bg2"/>
                </a:solidFill>
              </a:defRPr>
            </a:lvl4pPr>
            <a:lvl5pPr>
              <a:defRPr>
                <a:solidFill>
                  <a:schemeClr val="bg2"/>
                </a:solidFill>
              </a:defRPr>
            </a:lvl5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  <p:sp>
        <p:nvSpPr>
          <p:cNvPr id="17" name="텍스트 개체 틀 16"/>
          <p:cNvSpPr>
            <a:spLocks noGrp="1"/>
          </p:cNvSpPr>
          <p:nvPr>
            <p:ph type="body" sz="quarter" idx="12"/>
          </p:nvPr>
        </p:nvSpPr>
        <p:spPr>
          <a:xfrm>
            <a:off x="4184610" y="715039"/>
            <a:ext cx="6177978" cy="6138833"/>
          </a:xfrm>
          <a:prstGeom prst="rect">
            <a:avLst/>
          </a:prstGeom>
        </p:spPr>
        <p:txBody>
          <a:bodyPr lIns="89582" tIns="44798" rIns="89582" bIns="44798" anchor="ctr">
            <a:normAutofit/>
          </a:bodyPr>
          <a:lstStyle>
            <a:lvl1pPr marL="335026" indent="-335026" defTabSz="789954" fontAlgn="base">
              <a:lnSpc>
                <a:spcPct val="150000"/>
              </a:lnSpc>
              <a:spcBef>
                <a:spcPts val="24"/>
              </a:spcBef>
              <a:buFont typeface="Wingdings" pitchFamily="2" charset="2"/>
              <a:buChar char="l"/>
              <a:defRPr sz="1200">
                <a:solidFill>
                  <a:schemeClr val="bg2"/>
                </a:solidFill>
              </a:defRPr>
            </a:lvl1pPr>
            <a:lvl2pPr>
              <a:lnSpc>
                <a:spcPct val="150000"/>
              </a:lnSpc>
              <a:buFont typeface="+mj-lt"/>
              <a:buAutoNum type="arabicParenR"/>
              <a:defRPr sz="1200">
                <a:solidFill>
                  <a:schemeClr val="bg2"/>
                </a:solidFill>
              </a:defRPr>
            </a:lvl2pPr>
            <a:lvl3pPr>
              <a:lnSpc>
                <a:spcPct val="150000"/>
              </a:lnSpc>
              <a:buFont typeface="+mj-ea"/>
              <a:buAutoNum type="circleNumDbPlain"/>
              <a:defRPr sz="1200">
                <a:solidFill>
                  <a:schemeClr val="bg2"/>
                </a:solidFill>
              </a:defRPr>
            </a:lvl3pPr>
            <a:lvl4pPr>
              <a:buFont typeface="Wingdings" pitchFamily="2" charset="2"/>
              <a:buChar char="§"/>
              <a:defRPr sz="1200">
                <a:solidFill>
                  <a:schemeClr val="bg2"/>
                </a:solidFill>
              </a:defRPr>
            </a:lvl4pPr>
            <a:lvl5pPr>
              <a:buFont typeface="Wingdings" pitchFamily="2" charset="2"/>
              <a:buChar char="§"/>
              <a:defRPr sz="1200">
                <a:solidFill>
                  <a:schemeClr val="bg2"/>
                </a:solidFill>
              </a:defRPr>
            </a:lvl5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</p:txBody>
      </p:sp>
      <p:sp>
        <p:nvSpPr>
          <p:cNvPr id="13" name="클립 아트 개체 틀 12"/>
          <p:cNvSpPr>
            <a:spLocks noGrp="1"/>
          </p:cNvSpPr>
          <p:nvPr>
            <p:ph type="clipArt" sz="quarter" idx="13"/>
          </p:nvPr>
        </p:nvSpPr>
        <p:spPr>
          <a:xfrm>
            <a:off x="449096" y="2668392"/>
            <a:ext cx="3159540" cy="2162260"/>
          </a:xfrm>
          <a:prstGeom prst="rect">
            <a:avLst/>
          </a:prstGeom>
        </p:spPr>
        <p:txBody>
          <a:bodyPr lIns="89582" tIns="44798" rIns="89582" bIns="44798" rtlCol="0">
            <a:normAutofit/>
          </a:bodyPr>
          <a:lstStyle/>
          <a:p>
            <a:pPr lvl="0"/>
            <a:r>
              <a:rPr lang="ko-KR" altLang="en-US" noProof="0" smtClean="0"/>
              <a:t>클립 아트를 추가하려면 아이콘을 클릭하십시오</a:t>
            </a:r>
            <a:endParaRPr lang="ko-KR" altLang="en-US" noProof="0"/>
          </a:p>
        </p:txBody>
      </p:sp>
    </p:spTree>
  </p:cSld>
  <p:clrMapOvr>
    <a:masterClrMapping/>
  </p:clrMapOvr>
</p:sldLayout>
</file>

<file path=ppt/slideLayouts/slideLayout55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제목 슬라이드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blue"/>
          <p:cNvPicPr>
            <a:picLocks noChangeAspect="1" noChangeArrowheads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xmlns=""/>
              </a:ext>
            </a:extLst>
          </a:blip>
          <a:srcRect/>
          <a:stretch>
            <a:fillRect/>
          </a:stretch>
        </p:blipFill>
        <p:spPr bwMode="auto">
          <a:xfrm>
            <a:off x="-8549" y="-29237"/>
            <a:ext cx="10690226" cy="43648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3" name="Rectangle 298"/>
          <p:cNvSpPr>
            <a:spLocks noChangeArrowheads="1"/>
          </p:cNvSpPr>
          <p:nvPr userDrawn="1"/>
        </p:nvSpPr>
        <p:spPr bwMode="auto">
          <a:xfrm>
            <a:off x="0" y="4339144"/>
            <a:ext cx="10668000" cy="3090465"/>
          </a:xfrm>
          <a:prstGeom prst="rect">
            <a:avLst/>
          </a:prstGeom>
          <a:solidFill>
            <a:srgbClr val="C0C0C0"/>
          </a:solidFill>
          <a:ln w="9525">
            <a:noFill/>
            <a:miter lim="800000"/>
            <a:headEnd/>
            <a:tailEnd/>
          </a:ln>
          <a:effectLst/>
        </p:spPr>
        <p:txBody>
          <a:bodyPr wrap="none" lIns="98134" tIns="49072" rIns="98134" bIns="49072" anchor="ctr"/>
          <a:lstStyle/>
          <a:p>
            <a:endParaRPr lang="ko-KR" altLang="en-US"/>
          </a:p>
        </p:txBody>
      </p:sp>
      <p:sp>
        <p:nvSpPr>
          <p:cNvPr id="4" name="Rectangle 305"/>
          <p:cNvSpPr>
            <a:spLocks noChangeArrowheads="1"/>
          </p:cNvSpPr>
          <p:nvPr userDrawn="1"/>
        </p:nvSpPr>
        <p:spPr bwMode="auto">
          <a:xfrm>
            <a:off x="0" y="4432013"/>
            <a:ext cx="10668000" cy="545173"/>
          </a:xfrm>
          <a:prstGeom prst="rect">
            <a:avLst/>
          </a:prstGeom>
          <a:solidFill>
            <a:srgbClr val="000000">
              <a:alpha val="30196"/>
            </a:srgbClr>
          </a:solidFill>
          <a:ln w="9525" algn="ctr">
            <a:noFill/>
            <a:miter lim="800000"/>
            <a:headEnd/>
            <a:tailEnd/>
          </a:ln>
          <a:effectLst/>
        </p:spPr>
        <p:txBody>
          <a:bodyPr wrap="none" lIns="98134" tIns="49072" rIns="98134" bIns="49072" anchor="ctr"/>
          <a:lstStyle/>
          <a:p>
            <a:endParaRPr lang="ko-KR" altLang="en-US"/>
          </a:p>
        </p:txBody>
      </p:sp>
      <p:sp>
        <p:nvSpPr>
          <p:cNvPr id="5" name="Rectangle 300"/>
          <p:cNvSpPr>
            <a:spLocks noChangeArrowheads="1"/>
          </p:cNvSpPr>
          <p:nvPr userDrawn="1"/>
        </p:nvSpPr>
        <p:spPr bwMode="auto">
          <a:xfrm>
            <a:off x="0" y="2856575"/>
            <a:ext cx="10668000" cy="1716352"/>
          </a:xfrm>
          <a:prstGeom prst="rect">
            <a:avLst/>
          </a:prstGeom>
          <a:gradFill rotWithShape="1">
            <a:gsLst>
              <a:gs pos="0">
                <a:srgbClr val="0066CC"/>
              </a:gs>
              <a:gs pos="100000">
                <a:srgbClr val="002F5E"/>
              </a:gs>
            </a:gsLst>
            <a:lin ang="5400000" scaled="1"/>
          </a:gradFill>
          <a:ln w="9525" algn="ctr">
            <a:noFill/>
            <a:miter lim="800000"/>
            <a:headEnd/>
            <a:tailEnd/>
          </a:ln>
          <a:effectLst/>
        </p:spPr>
        <p:txBody>
          <a:bodyPr wrap="none" lIns="98134" tIns="49072" rIns="98134" bIns="49072" anchor="ctr"/>
          <a:lstStyle/>
          <a:p>
            <a:endParaRPr lang="ko-KR" altLang="en-US"/>
          </a:p>
        </p:txBody>
      </p:sp>
      <p:pic>
        <p:nvPicPr>
          <p:cNvPr id="6" name="Picture 306" descr="스트라이프"/>
          <p:cNvPicPr>
            <a:picLocks noChangeAspect="1" noChangeArrowheads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xmlns=""/>
              </a:ext>
            </a:extLst>
          </a:blip>
          <a:srcRect/>
          <a:stretch>
            <a:fillRect/>
          </a:stretch>
        </p:blipFill>
        <p:spPr bwMode="auto">
          <a:xfrm>
            <a:off x="1468566" y="4653762"/>
            <a:ext cx="9199440" cy="27757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7" name="Rectangle 299"/>
          <p:cNvSpPr>
            <a:spLocks noGrp="1" noChangeArrowheads="1"/>
          </p:cNvSpPr>
          <p:nvPr>
            <p:ph type="sldNum" sz="quarter" idx="10"/>
          </p:nvPr>
        </p:nvSpPr>
        <p:spPr bwMode="auto">
          <a:xfrm>
            <a:off x="7645400" y="6765660"/>
            <a:ext cx="2489200" cy="515938"/>
          </a:xfrm>
          <a:prstGeom prst="rect">
            <a:avLst/>
          </a:prstGeom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8134" tIns="49072" rIns="98134" bIns="49072" numCol="1" anchor="t" anchorCtr="0" compatLnSpc="1">
            <a:prstTxWarp prst="textNoShape">
              <a:avLst/>
            </a:prstTxWarp>
          </a:bodyPr>
          <a:lstStyle>
            <a:lvl1pPr algn="r">
              <a:defRPr sz="1500">
                <a:solidFill>
                  <a:schemeClr val="tx1"/>
                </a:solidFill>
                <a:latin typeface="+mn-lt"/>
                <a:ea typeface="+mn-ea"/>
              </a:defRPr>
            </a:lvl1pPr>
          </a:lstStyle>
          <a:p>
            <a:pPr>
              <a:defRPr/>
            </a:pPr>
            <a:fld id="{70C81D0B-53AE-4FF6-855E-667BC862EAD7}" type="slidenum">
              <a:rPr lang="en-US" altLang="ko-KR"/>
              <a:pPr>
                <a:defRPr/>
              </a:pPr>
              <a:t>‹#›</a:t>
            </a:fld>
            <a:endParaRPr lang="en-US" altLang="ko-KR"/>
          </a:p>
        </p:txBody>
      </p:sp>
    </p:spTree>
  </p:cSld>
  <p:clrMapOvr>
    <a:masterClrMapping/>
  </p:clrMapOvr>
</p:sldLayout>
</file>

<file path=ppt/slideLayouts/slideLayout55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제목 및 내용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533400" y="297525"/>
            <a:ext cx="9601200" cy="1238250"/>
          </a:xfrm>
          <a:prstGeom prst="rect">
            <a:avLst/>
          </a:prstGeom>
        </p:spPr>
        <p:txBody>
          <a:bodyPr lIns="98134" tIns="49072" rIns="98134" bIns="49072"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내용 개체 틀 2"/>
          <p:cNvSpPr>
            <a:spLocks noGrp="1"/>
          </p:cNvSpPr>
          <p:nvPr>
            <p:ph idx="1"/>
          </p:nvPr>
        </p:nvSpPr>
        <p:spPr>
          <a:xfrm>
            <a:off x="533400" y="1733578"/>
            <a:ext cx="9601200" cy="4903127"/>
          </a:xfrm>
          <a:prstGeom prst="rect">
            <a:avLst/>
          </a:prstGeom>
        </p:spPr>
        <p:txBody>
          <a:bodyPr lIns="98134" tIns="49072" rIns="98134" bIns="49072"/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</p:spTree>
  </p:cSld>
  <p:clrMapOvr>
    <a:masterClrMapping/>
  </p:clrMapOvr>
</p:sldLayout>
</file>

<file path=ppt/slideLayouts/slideLayout55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구역 머리글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842841" y="4774251"/>
            <a:ext cx="9067800" cy="1475581"/>
          </a:xfrm>
          <a:prstGeom prst="rect">
            <a:avLst/>
          </a:prstGeom>
        </p:spPr>
        <p:txBody>
          <a:bodyPr lIns="98134" tIns="49072" rIns="98134" bIns="49072" anchor="t"/>
          <a:lstStyle>
            <a:lvl1pPr algn="l">
              <a:defRPr sz="4300" b="1" cap="all"/>
            </a:lvl1pPr>
          </a:lstStyle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텍스트 개체 틀 2"/>
          <p:cNvSpPr>
            <a:spLocks noGrp="1"/>
          </p:cNvSpPr>
          <p:nvPr>
            <p:ph type="body" idx="1"/>
          </p:nvPr>
        </p:nvSpPr>
        <p:spPr>
          <a:xfrm>
            <a:off x="842841" y="3148992"/>
            <a:ext cx="9067800" cy="1625203"/>
          </a:xfrm>
          <a:prstGeom prst="rect">
            <a:avLst/>
          </a:prstGeom>
        </p:spPr>
        <p:txBody>
          <a:bodyPr lIns="98134" tIns="49072" rIns="98134" bIns="49072" anchor="b"/>
          <a:lstStyle>
            <a:lvl1pPr marL="0" indent="0">
              <a:buNone/>
              <a:defRPr sz="2100"/>
            </a:lvl1pPr>
            <a:lvl2pPr marL="490657" indent="0">
              <a:buNone/>
              <a:defRPr sz="1900"/>
            </a:lvl2pPr>
            <a:lvl3pPr marL="981314" indent="0">
              <a:buNone/>
              <a:defRPr sz="1700"/>
            </a:lvl3pPr>
            <a:lvl4pPr marL="1471968" indent="0">
              <a:buNone/>
              <a:defRPr sz="1500"/>
            </a:lvl4pPr>
            <a:lvl5pPr marL="1962629" indent="0">
              <a:buNone/>
              <a:defRPr sz="1500"/>
            </a:lvl5pPr>
            <a:lvl6pPr marL="2453294" indent="0">
              <a:buNone/>
              <a:defRPr sz="1500"/>
            </a:lvl6pPr>
            <a:lvl7pPr marL="2943936" indent="0">
              <a:buNone/>
              <a:defRPr sz="1500"/>
            </a:lvl7pPr>
            <a:lvl8pPr marL="3434608" indent="0">
              <a:buNone/>
              <a:defRPr sz="1500"/>
            </a:lvl8pPr>
            <a:lvl9pPr marL="3925257" indent="0">
              <a:buNone/>
              <a:defRPr sz="15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</p:spTree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캡션 있는 그림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2090738" y="5200652"/>
            <a:ext cx="6400800" cy="614363"/>
          </a:xfrm>
          <a:prstGeom prst="rect">
            <a:avLst/>
          </a:prstGeom>
        </p:spPr>
        <p:txBody>
          <a:bodyPr lIns="90893" tIns="45454" rIns="90893" bIns="45454" anchor="b"/>
          <a:lstStyle>
            <a:lvl1pPr algn="l">
              <a:defRPr sz="2100" b="1"/>
            </a:lvl1pPr>
          </a:lstStyle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그림 개체 틀 2"/>
          <p:cNvSpPr>
            <a:spLocks noGrp="1"/>
          </p:cNvSpPr>
          <p:nvPr>
            <p:ph type="pic" idx="1"/>
          </p:nvPr>
        </p:nvSpPr>
        <p:spPr>
          <a:xfrm>
            <a:off x="2090738" y="663575"/>
            <a:ext cx="6400800" cy="4457700"/>
          </a:xfrm>
          <a:prstGeom prst="rect">
            <a:avLst/>
          </a:prstGeom>
        </p:spPr>
        <p:txBody>
          <a:bodyPr lIns="90893" tIns="45454" rIns="90893" bIns="45454"/>
          <a:lstStyle>
            <a:lvl1pPr marL="0" indent="0">
              <a:buNone/>
              <a:defRPr sz="3200"/>
            </a:lvl1pPr>
            <a:lvl2pPr marL="454488" indent="0">
              <a:buNone/>
              <a:defRPr sz="2800"/>
            </a:lvl2pPr>
            <a:lvl3pPr marL="908945" indent="0">
              <a:buNone/>
              <a:defRPr sz="2400"/>
            </a:lvl3pPr>
            <a:lvl4pPr marL="1363412" indent="0">
              <a:buNone/>
              <a:defRPr sz="2100"/>
            </a:lvl4pPr>
            <a:lvl5pPr marL="1817867" indent="0">
              <a:buNone/>
              <a:defRPr sz="2100"/>
            </a:lvl5pPr>
            <a:lvl6pPr marL="2272338" indent="0">
              <a:buNone/>
              <a:defRPr sz="2100"/>
            </a:lvl6pPr>
            <a:lvl7pPr marL="2726806" indent="0">
              <a:buNone/>
              <a:defRPr sz="2100"/>
            </a:lvl7pPr>
            <a:lvl8pPr marL="3181264" indent="0">
              <a:buNone/>
              <a:defRPr sz="2100"/>
            </a:lvl8pPr>
            <a:lvl9pPr marL="3635747" indent="0">
              <a:buNone/>
              <a:defRPr sz="2100"/>
            </a:lvl9pPr>
          </a:lstStyle>
          <a:p>
            <a:endParaRPr lang="ko-KR" altLang="en-US"/>
          </a:p>
        </p:txBody>
      </p:sp>
      <p:sp>
        <p:nvSpPr>
          <p:cNvPr id="4" name="텍스트 개체 틀 3"/>
          <p:cNvSpPr>
            <a:spLocks noGrp="1"/>
          </p:cNvSpPr>
          <p:nvPr>
            <p:ph type="body" sz="half" idx="2"/>
          </p:nvPr>
        </p:nvSpPr>
        <p:spPr>
          <a:xfrm>
            <a:off x="2090738" y="5815015"/>
            <a:ext cx="6400800" cy="871537"/>
          </a:xfrm>
          <a:prstGeom prst="rect">
            <a:avLst/>
          </a:prstGeom>
        </p:spPr>
        <p:txBody>
          <a:bodyPr lIns="90893" tIns="45454" rIns="90893" bIns="45454"/>
          <a:lstStyle>
            <a:lvl1pPr marL="0" indent="0">
              <a:buNone/>
              <a:defRPr sz="1400"/>
            </a:lvl1pPr>
            <a:lvl2pPr marL="454488" indent="0">
              <a:buNone/>
              <a:defRPr sz="1200"/>
            </a:lvl2pPr>
            <a:lvl3pPr marL="908945" indent="0">
              <a:buNone/>
              <a:defRPr sz="1000"/>
            </a:lvl3pPr>
            <a:lvl4pPr marL="1363412" indent="0">
              <a:buNone/>
              <a:defRPr sz="900"/>
            </a:lvl4pPr>
            <a:lvl5pPr marL="1817867" indent="0">
              <a:buNone/>
              <a:defRPr sz="900"/>
            </a:lvl5pPr>
            <a:lvl6pPr marL="2272338" indent="0">
              <a:buNone/>
              <a:defRPr sz="900"/>
            </a:lvl6pPr>
            <a:lvl7pPr marL="2726806" indent="0">
              <a:buNone/>
              <a:defRPr sz="900"/>
            </a:lvl7pPr>
            <a:lvl8pPr marL="3181264" indent="0">
              <a:buNone/>
              <a:defRPr sz="900"/>
            </a:lvl8pPr>
            <a:lvl9pPr marL="3635747" indent="0">
              <a:buNone/>
              <a:defRPr sz="9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</p:spTree>
  </p:cSld>
  <p:clrMapOvr>
    <a:masterClrMapping/>
  </p:clrMapOvr>
</p:sldLayout>
</file>

<file path=ppt/slideLayouts/slideLayout56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콘텐츠 2개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533400" y="297525"/>
            <a:ext cx="9601200" cy="1238250"/>
          </a:xfrm>
          <a:prstGeom prst="rect">
            <a:avLst/>
          </a:prstGeom>
        </p:spPr>
        <p:txBody>
          <a:bodyPr lIns="98134" tIns="49072" rIns="98134" bIns="49072"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내용 개체 틀 2"/>
          <p:cNvSpPr>
            <a:spLocks noGrp="1"/>
          </p:cNvSpPr>
          <p:nvPr>
            <p:ph sz="half" idx="1"/>
          </p:nvPr>
        </p:nvSpPr>
        <p:spPr>
          <a:xfrm>
            <a:off x="533405" y="1733578"/>
            <a:ext cx="4718538" cy="4903127"/>
          </a:xfrm>
          <a:prstGeom prst="rect">
            <a:avLst/>
          </a:prstGeom>
        </p:spPr>
        <p:txBody>
          <a:bodyPr lIns="98134" tIns="49072" rIns="98134" bIns="49072"/>
          <a:lstStyle>
            <a:lvl1pPr>
              <a:defRPr sz="3100"/>
            </a:lvl1pPr>
            <a:lvl2pPr>
              <a:defRPr sz="2600"/>
            </a:lvl2pPr>
            <a:lvl3pPr>
              <a:defRPr sz="2100"/>
            </a:lvl3pPr>
            <a:lvl4pPr>
              <a:defRPr sz="1900"/>
            </a:lvl4pPr>
            <a:lvl5pPr>
              <a:defRPr sz="1900"/>
            </a:lvl5pPr>
            <a:lvl6pPr>
              <a:defRPr sz="1900"/>
            </a:lvl6pPr>
            <a:lvl7pPr>
              <a:defRPr sz="1900"/>
            </a:lvl7pPr>
            <a:lvl8pPr>
              <a:defRPr sz="1900"/>
            </a:lvl8pPr>
            <a:lvl9pPr>
              <a:defRPr sz="19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4" name="내용 개체 틀 3"/>
          <p:cNvSpPr>
            <a:spLocks noGrp="1"/>
          </p:cNvSpPr>
          <p:nvPr>
            <p:ph sz="half" idx="2"/>
          </p:nvPr>
        </p:nvSpPr>
        <p:spPr>
          <a:xfrm>
            <a:off x="5416066" y="1733578"/>
            <a:ext cx="4718538" cy="4903127"/>
          </a:xfrm>
          <a:prstGeom prst="rect">
            <a:avLst/>
          </a:prstGeom>
        </p:spPr>
        <p:txBody>
          <a:bodyPr lIns="98134" tIns="49072" rIns="98134" bIns="49072"/>
          <a:lstStyle>
            <a:lvl1pPr>
              <a:defRPr sz="3100"/>
            </a:lvl1pPr>
            <a:lvl2pPr>
              <a:defRPr sz="2600"/>
            </a:lvl2pPr>
            <a:lvl3pPr>
              <a:defRPr sz="2100"/>
            </a:lvl3pPr>
            <a:lvl4pPr>
              <a:defRPr sz="1900"/>
            </a:lvl4pPr>
            <a:lvl5pPr>
              <a:defRPr sz="1900"/>
            </a:lvl5pPr>
            <a:lvl6pPr>
              <a:defRPr sz="1900"/>
            </a:lvl6pPr>
            <a:lvl7pPr>
              <a:defRPr sz="1900"/>
            </a:lvl7pPr>
            <a:lvl8pPr>
              <a:defRPr sz="1900"/>
            </a:lvl8pPr>
            <a:lvl9pPr>
              <a:defRPr sz="19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</p:spTree>
  </p:cSld>
  <p:clrMapOvr>
    <a:masterClrMapping/>
  </p:clrMapOvr>
</p:sldLayout>
</file>

<file path=ppt/slideLayouts/slideLayout56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비교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533400" y="297525"/>
            <a:ext cx="9601200" cy="1238250"/>
          </a:xfrm>
          <a:prstGeom prst="rect">
            <a:avLst/>
          </a:prstGeom>
        </p:spPr>
        <p:txBody>
          <a:bodyPr lIns="98134" tIns="49072" rIns="98134" bIns="49072"/>
          <a:lstStyle>
            <a:lvl1pPr>
              <a:defRPr/>
            </a:lvl1pPr>
          </a:lstStyle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텍스트 개체 틀 2"/>
          <p:cNvSpPr>
            <a:spLocks noGrp="1"/>
          </p:cNvSpPr>
          <p:nvPr>
            <p:ph type="body" idx="1"/>
          </p:nvPr>
        </p:nvSpPr>
        <p:spPr>
          <a:xfrm>
            <a:off x="533400" y="1663039"/>
            <a:ext cx="4713410" cy="693076"/>
          </a:xfrm>
          <a:prstGeom prst="rect">
            <a:avLst/>
          </a:prstGeom>
        </p:spPr>
        <p:txBody>
          <a:bodyPr lIns="98134" tIns="49072" rIns="98134" bIns="49072" anchor="b"/>
          <a:lstStyle>
            <a:lvl1pPr marL="0" indent="0">
              <a:buNone/>
              <a:defRPr sz="2600" b="1"/>
            </a:lvl1pPr>
            <a:lvl2pPr marL="490657" indent="0">
              <a:buNone/>
              <a:defRPr sz="2100" b="1"/>
            </a:lvl2pPr>
            <a:lvl3pPr marL="981314" indent="0">
              <a:buNone/>
              <a:defRPr sz="1900" b="1"/>
            </a:lvl3pPr>
            <a:lvl4pPr marL="1471968" indent="0">
              <a:buNone/>
              <a:defRPr sz="1700" b="1"/>
            </a:lvl4pPr>
            <a:lvl5pPr marL="1962629" indent="0">
              <a:buNone/>
              <a:defRPr sz="1700" b="1"/>
            </a:lvl5pPr>
            <a:lvl6pPr marL="2453294" indent="0">
              <a:buNone/>
              <a:defRPr sz="1700" b="1"/>
            </a:lvl6pPr>
            <a:lvl7pPr marL="2943936" indent="0">
              <a:buNone/>
              <a:defRPr sz="1700" b="1"/>
            </a:lvl7pPr>
            <a:lvl8pPr marL="3434608" indent="0">
              <a:buNone/>
              <a:defRPr sz="1700" b="1"/>
            </a:lvl8pPr>
            <a:lvl9pPr marL="3925257" indent="0">
              <a:buNone/>
              <a:defRPr sz="1700" b="1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  <p:sp>
        <p:nvSpPr>
          <p:cNvPr id="4" name="내용 개체 틀 3"/>
          <p:cNvSpPr>
            <a:spLocks noGrp="1"/>
          </p:cNvSpPr>
          <p:nvPr>
            <p:ph sz="half" idx="2"/>
          </p:nvPr>
        </p:nvSpPr>
        <p:spPr>
          <a:xfrm>
            <a:off x="533400" y="2356115"/>
            <a:ext cx="4713410" cy="4280562"/>
          </a:xfrm>
          <a:prstGeom prst="rect">
            <a:avLst/>
          </a:prstGeom>
        </p:spPr>
        <p:txBody>
          <a:bodyPr lIns="98134" tIns="49072" rIns="98134" bIns="49072"/>
          <a:lstStyle>
            <a:lvl1pPr>
              <a:defRPr sz="2600"/>
            </a:lvl1pPr>
            <a:lvl2pPr>
              <a:defRPr sz="2100"/>
            </a:lvl2pPr>
            <a:lvl3pPr>
              <a:defRPr sz="1900"/>
            </a:lvl3pPr>
            <a:lvl4pPr>
              <a:defRPr sz="1700"/>
            </a:lvl4pPr>
            <a:lvl5pPr>
              <a:defRPr sz="1700"/>
            </a:lvl5pPr>
            <a:lvl6pPr>
              <a:defRPr sz="1700"/>
            </a:lvl6pPr>
            <a:lvl7pPr>
              <a:defRPr sz="1700"/>
            </a:lvl7pPr>
            <a:lvl8pPr>
              <a:defRPr sz="1700"/>
            </a:lvl8pPr>
            <a:lvl9pPr>
              <a:defRPr sz="17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5" name="텍스트 개체 틀 4"/>
          <p:cNvSpPr>
            <a:spLocks noGrp="1"/>
          </p:cNvSpPr>
          <p:nvPr>
            <p:ph type="body" sz="quarter" idx="3"/>
          </p:nvPr>
        </p:nvSpPr>
        <p:spPr>
          <a:xfrm>
            <a:off x="5419524" y="1663039"/>
            <a:ext cx="4715120" cy="693076"/>
          </a:xfrm>
          <a:prstGeom prst="rect">
            <a:avLst/>
          </a:prstGeom>
        </p:spPr>
        <p:txBody>
          <a:bodyPr lIns="98134" tIns="49072" rIns="98134" bIns="49072" anchor="b"/>
          <a:lstStyle>
            <a:lvl1pPr marL="0" indent="0">
              <a:buNone/>
              <a:defRPr sz="2600" b="1"/>
            </a:lvl1pPr>
            <a:lvl2pPr marL="490657" indent="0">
              <a:buNone/>
              <a:defRPr sz="2100" b="1"/>
            </a:lvl2pPr>
            <a:lvl3pPr marL="981314" indent="0">
              <a:buNone/>
              <a:defRPr sz="1900" b="1"/>
            </a:lvl3pPr>
            <a:lvl4pPr marL="1471968" indent="0">
              <a:buNone/>
              <a:defRPr sz="1700" b="1"/>
            </a:lvl4pPr>
            <a:lvl5pPr marL="1962629" indent="0">
              <a:buNone/>
              <a:defRPr sz="1700" b="1"/>
            </a:lvl5pPr>
            <a:lvl6pPr marL="2453294" indent="0">
              <a:buNone/>
              <a:defRPr sz="1700" b="1"/>
            </a:lvl6pPr>
            <a:lvl7pPr marL="2943936" indent="0">
              <a:buNone/>
              <a:defRPr sz="1700" b="1"/>
            </a:lvl7pPr>
            <a:lvl8pPr marL="3434608" indent="0">
              <a:buNone/>
              <a:defRPr sz="1700" b="1"/>
            </a:lvl8pPr>
            <a:lvl9pPr marL="3925257" indent="0">
              <a:buNone/>
              <a:defRPr sz="1700" b="1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  <p:sp>
        <p:nvSpPr>
          <p:cNvPr id="6" name="내용 개체 틀 5"/>
          <p:cNvSpPr>
            <a:spLocks noGrp="1"/>
          </p:cNvSpPr>
          <p:nvPr>
            <p:ph sz="quarter" idx="4"/>
          </p:nvPr>
        </p:nvSpPr>
        <p:spPr>
          <a:xfrm>
            <a:off x="5419524" y="2356115"/>
            <a:ext cx="4715120" cy="4280562"/>
          </a:xfrm>
          <a:prstGeom prst="rect">
            <a:avLst/>
          </a:prstGeom>
        </p:spPr>
        <p:txBody>
          <a:bodyPr lIns="98134" tIns="49072" rIns="98134" bIns="49072"/>
          <a:lstStyle>
            <a:lvl1pPr>
              <a:defRPr sz="2600"/>
            </a:lvl1pPr>
            <a:lvl2pPr>
              <a:defRPr sz="2100"/>
            </a:lvl2pPr>
            <a:lvl3pPr>
              <a:defRPr sz="1900"/>
            </a:lvl3pPr>
            <a:lvl4pPr>
              <a:defRPr sz="1700"/>
            </a:lvl4pPr>
            <a:lvl5pPr>
              <a:defRPr sz="1700"/>
            </a:lvl5pPr>
            <a:lvl6pPr>
              <a:defRPr sz="1700"/>
            </a:lvl6pPr>
            <a:lvl7pPr>
              <a:defRPr sz="1700"/>
            </a:lvl7pPr>
            <a:lvl8pPr>
              <a:defRPr sz="1700"/>
            </a:lvl8pPr>
            <a:lvl9pPr>
              <a:defRPr sz="17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</p:spTree>
  </p:cSld>
  <p:clrMapOvr>
    <a:masterClrMapping/>
  </p:clrMapOvr>
</p:sldLayout>
</file>

<file path=ppt/slideLayouts/slideLayout56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제목만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533400" y="297525"/>
            <a:ext cx="9601200" cy="1238250"/>
          </a:xfrm>
          <a:prstGeom prst="rect">
            <a:avLst/>
          </a:prstGeom>
        </p:spPr>
        <p:txBody>
          <a:bodyPr lIns="98134" tIns="49072" rIns="98134" bIns="49072"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</p:spTree>
  </p:cSld>
  <p:clrMapOvr>
    <a:masterClrMapping/>
  </p:clrMapOvr>
</p:sldLayout>
</file>

<file path=ppt/slideLayouts/slideLayout56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빈 화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56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캡션 있는 콘텐츠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533454" y="295804"/>
            <a:ext cx="3509841" cy="1258888"/>
          </a:xfrm>
          <a:prstGeom prst="rect">
            <a:avLst/>
          </a:prstGeom>
        </p:spPr>
        <p:txBody>
          <a:bodyPr lIns="98134" tIns="49072" rIns="98134" bIns="49072" anchor="b"/>
          <a:lstStyle>
            <a:lvl1pPr algn="l">
              <a:defRPr sz="2100" b="1"/>
            </a:lvl1pPr>
          </a:lstStyle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내용 개체 틀 2"/>
          <p:cNvSpPr>
            <a:spLocks noGrp="1"/>
          </p:cNvSpPr>
          <p:nvPr>
            <p:ph idx="1"/>
          </p:nvPr>
        </p:nvSpPr>
        <p:spPr>
          <a:xfrm>
            <a:off x="4171466" y="295807"/>
            <a:ext cx="5963138" cy="6340872"/>
          </a:xfrm>
          <a:prstGeom prst="rect">
            <a:avLst/>
          </a:prstGeom>
        </p:spPr>
        <p:txBody>
          <a:bodyPr lIns="98134" tIns="49072" rIns="98134" bIns="49072"/>
          <a:lstStyle>
            <a:lvl1pPr>
              <a:defRPr sz="3500"/>
            </a:lvl1pPr>
            <a:lvl2pPr>
              <a:defRPr sz="3100"/>
            </a:lvl2pPr>
            <a:lvl3pPr>
              <a:defRPr sz="2600"/>
            </a:lvl3pPr>
            <a:lvl4pPr>
              <a:defRPr sz="2100"/>
            </a:lvl4pPr>
            <a:lvl5pPr>
              <a:defRPr sz="2100"/>
            </a:lvl5pPr>
            <a:lvl6pPr>
              <a:defRPr sz="2100"/>
            </a:lvl6pPr>
            <a:lvl7pPr>
              <a:defRPr sz="2100"/>
            </a:lvl7pPr>
            <a:lvl8pPr>
              <a:defRPr sz="2100"/>
            </a:lvl8pPr>
            <a:lvl9pPr>
              <a:defRPr sz="21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4" name="텍스트 개체 틀 3"/>
          <p:cNvSpPr>
            <a:spLocks noGrp="1"/>
          </p:cNvSpPr>
          <p:nvPr>
            <p:ph type="body" sz="half" idx="2"/>
          </p:nvPr>
        </p:nvSpPr>
        <p:spPr>
          <a:xfrm>
            <a:off x="533454" y="1554696"/>
            <a:ext cx="3509841" cy="5081985"/>
          </a:xfrm>
          <a:prstGeom prst="rect">
            <a:avLst/>
          </a:prstGeom>
        </p:spPr>
        <p:txBody>
          <a:bodyPr lIns="98134" tIns="49072" rIns="98134" bIns="49072"/>
          <a:lstStyle>
            <a:lvl1pPr marL="0" indent="0">
              <a:buNone/>
              <a:defRPr sz="1500"/>
            </a:lvl1pPr>
            <a:lvl2pPr marL="490657" indent="0">
              <a:buNone/>
              <a:defRPr sz="1200"/>
            </a:lvl2pPr>
            <a:lvl3pPr marL="981314" indent="0">
              <a:buNone/>
              <a:defRPr sz="1100"/>
            </a:lvl3pPr>
            <a:lvl4pPr marL="1471968" indent="0">
              <a:buNone/>
              <a:defRPr sz="1000"/>
            </a:lvl4pPr>
            <a:lvl5pPr marL="1962629" indent="0">
              <a:buNone/>
              <a:defRPr sz="1000"/>
            </a:lvl5pPr>
            <a:lvl6pPr marL="2453294" indent="0">
              <a:buNone/>
              <a:defRPr sz="1000"/>
            </a:lvl6pPr>
            <a:lvl7pPr marL="2943936" indent="0">
              <a:buNone/>
              <a:defRPr sz="1000"/>
            </a:lvl7pPr>
            <a:lvl8pPr marL="3434608" indent="0">
              <a:buNone/>
              <a:defRPr sz="1000"/>
            </a:lvl8pPr>
            <a:lvl9pPr marL="3925257" indent="0">
              <a:buNone/>
              <a:defRPr sz="10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</p:spTree>
  </p:cSld>
  <p:clrMapOvr>
    <a:masterClrMapping/>
  </p:clrMapOvr>
</p:sldLayout>
</file>

<file path=ppt/slideLayouts/slideLayout56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캡션 있는 그림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2090860" y="5200650"/>
            <a:ext cx="6400800" cy="613966"/>
          </a:xfrm>
          <a:prstGeom prst="rect">
            <a:avLst/>
          </a:prstGeom>
        </p:spPr>
        <p:txBody>
          <a:bodyPr lIns="98134" tIns="49072" rIns="98134" bIns="49072" anchor="b"/>
          <a:lstStyle>
            <a:lvl1pPr algn="l">
              <a:defRPr sz="2100" b="1"/>
            </a:lvl1pPr>
          </a:lstStyle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그림 개체 틀 2"/>
          <p:cNvSpPr>
            <a:spLocks noGrp="1"/>
          </p:cNvSpPr>
          <p:nvPr>
            <p:ph type="pic" idx="1"/>
          </p:nvPr>
        </p:nvSpPr>
        <p:spPr>
          <a:xfrm>
            <a:off x="2090860" y="663840"/>
            <a:ext cx="6400800" cy="4457700"/>
          </a:xfrm>
          <a:prstGeom prst="rect">
            <a:avLst/>
          </a:prstGeom>
        </p:spPr>
        <p:txBody>
          <a:bodyPr lIns="98134" tIns="49072" rIns="98134" bIns="49072"/>
          <a:lstStyle>
            <a:lvl1pPr marL="0" indent="0">
              <a:buNone/>
              <a:defRPr sz="3500"/>
            </a:lvl1pPr>
            <a:lvl2pPr marL="490657" indent="0">
              <a:buNone/>
              <a:defRPr sz="3100"/>
            </a:lvl2pPr>
            <a:lvl3pPr marL="981314" indent="0">
              <a:buNone/>
              <a:defRPr sz="2600"/>
            </a:lvl3pPr>
            <a:lvl4pPr marL="1471968" indent="0">
              <a:buNone/>
              <a:defRPr sz="2100"/>
            </a:lvl4pPr>
            <a:lvl5pPr marL="1962629" indent="0">
              <a:buNone/>
              <a:defRPr sz="2100"/>
            </a:lvl5pPr>
            <a:lvl6pPr marL="2453294" indent="0">
              <a:buNone/>
              <a:defRPr sz="2100"/>
            </a:lvl6pPr>
            <a:lvl7pPr marL="2943936" indent="0">
              <a:buNone/>
              <a:defRPr sz="2100"/>
            </a:lvl7pPr>
            <a:lvl8pPr marL="3434608" indent="0">
              <a:buNone/>
              <a:defRPr sz="2100"/>
            </a:lvl8pPr>
            <a:lvl9pPr marL="3925257" indent="0">
              <a:buNone/>
              <a:defRPr sz="2100"/>
            </a:lvl9pPr>
          </a:lstStyle>
          <a:p>
            <a:pPr lvl="0"/>
            <a:endParaRPr lang="ko-KR" altLang="en-US" noProof="0" smtClean="0"/>
          </a:p>
        </p:txBody>
      </p:sp>
      <p:sp>
        <p:nvSpPr>
          <p:cNvPr id="4" name="텍스트 개체 틀 3"/>
          <p:cNvSpPr>
            <a:spLocks noGrp="1"/>
          </p:cNvSpPr>
          <p:nvPr>
            <p:ph type="body" sz="half" idx="2"/>
          </p:nvPr>
        </p:nvSpPr>
        <p:spPr>
          <a:xfrm>
            <a:off x="2090860" y="5814616"/>
            <a:ext cx="6400800" cy="871934"/>
          </a:xfrm>
          <a:prstGeom prst="rect">
            <a:avLst/>
          </a:prstGeom>
        </p:spPr>
        <p:txBody>
          <a:bodyPr lIns="98134" tIns="49072" rIns="98134" bIns="49072"/>
          <a:lstStyle>
            <a:lvl1pPr marL="0" indent="0">
              <a:buNone/>
              <a:defRPr sz="1500"/>
            </a:lvl1pPr>
            <a:lvl2pPr marL="490657" indent="0">
              <a:buNone/>
              <a:defRPr sz="1200"/>
            </a:lvl2pPr>
            <a:lvl3pPr marL="981314" indent="0">
              <a:buNone/>
              <a:defRPr sz="1100"/>
            </a:lvl3pPr>
            <a:lvl4pPr marL="1471968" indent="0">
              <a:buNone/>
              <a:defRPr sz="1000"/>
            </a:lvl4pPr>
            <a:lvl5pPr marL="1962629" indent="0">
              <a:buNone/>
              <a:defRPr sz="1000"/>
            </a:lvl5pPr>
            <a:lvl6pPr marL="2453294" indent="0">
              <a:buNone/>
              <a:defRPr sz="1000"/>
            </a:lvl6pPr>
            <a:lvl7pPr marL="2943936" indent="0">
              <a:buNone/>
              <a:defRPr sz="1000"/>
            </a:lvl7pPr>
            <a:lvl8pPr marL="3434608" indent="0">
              <a:buNone/>
              <a:defRPr sz="1000"/>
            </a:lvl8pPr>
            <a:lvl9pPr marL="3925257" indent="0">
              <a:buNone/>
              <a:defRPr sz="10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</p:spTree>
  </p:cSld>
  <p:clrMapOvr>
    <a:masterClrMapping/>
  </p:clrMapOvr>
</p:sldLayout>
</file>

<file path=ppt/slideLayouts/slideLayout56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제목 및 세로 텍스트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533400" y="297525"/>
            <a:ext cx="9601200" cy="1238250"/>
          </a:xfrm>
          <a:prstGeom prst="rect">
            <a:avLst/>
          </a:prstGeom>
        </p:spPr>
        <p:txBody>
          <a:bodyPr lIns="98134" tIns="49072" rIns="98134" bIns="49072"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세로 텍스트 개체 틀 2"/>
          <p:cNvSpPr>
            <a:spLocks noGrp="1"/>
          </p:cNvSpPr>
          <p:nvPr>
            <p:ph type="body" orient="vert" idx="1"/>
          </p:nvPr>
        </p:nvSpPr>
        <p:spPr>
          <a:xfrm>
            <a:off x="533400" y="1733578"/>
            <a:ext cx="9601200" cy="4903127"/>
          </a:xfrm>
          <a:prstGeom prst="rect">
            <a:avLst/>
          </a:prstGeom>
        </p:spPr>
        <p:txBody>
          <a:bodyPr vert="eaVert" lIns="98134" tIns="49072" rIns="98134" bIns="49072"/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</p:spTree>
  </p:cSld>
  <p:clrMapOvr>
    <a:masterClrMapping/>
  </p:clrMapOvr>
</p:sldLayout>
</file>

<file path=ppt/slideLayouts/slideLayout56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세로 제목 및 텍스트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세로 제목 1"/>
          <p:cNvSpPr>
            <a:spLocks noGrp="1"/>
          </p:cNvSpPr>
          <p:nvPr>
            <p:ph type="title" orient="vert"/>
          </p:nvPr>
        </p:nvSpPr>
        <p:spPr>
          <a:xfrm>
            <a:off x="7734300" y="297525"/>
            <a:ext cx="2400300" cy="6339152"/>
          </a:xfrm>
          <a:prstGeom prst="rect">
            <a:avLst/>
          </a:prstGeom>
        </p:spPr>
        <p:txBody>
          <a:bodyPr vert="eaVert" lIns="98134" tIns="49072" rIns="98134" bIns="49072"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세로 텍스트 개체 틀 2"/>
          <p:cNvSpPr>
            <a:spLocks noGrp="1"/>
          </p:cNvSpPr>
          <p:nvPr>
            <p:ph type="body" orient="vert" idx="1"/>
          </p:nvPr>
        </p:nvSpPr>
        <p:spPr>
          <a:xfrm>
            <a:off x="533435" y="297525"/>
            <a:ext cx="7036777" cy="6339152"/>
          </a:xfrm>
          <a:prstGeom prst="rect">
            <a:avLst/>
          </a:prstGeom>
        </p:spPr>
        <p:txBody>
          <a:bodyPr vert="eaVert" lIns="98134" tIns="49072" rIns="98134" bIns="49072"/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</p:spTree>
  </p:cSld>
  <p:clrMapOvr>
    <a:masterClrMapping/>
  </p:clrMapOvr>
</p:sldLayout>
</file>

<file path=ppt/slideLayouts/slideLayout56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제목 슬라이드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blue"/>
          <p:cNvPicPr>
            <a:picLocks noChangeAspect="1" noChangeArrowheads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xmlns=""/>
              </a:ext>
            </a:extLst>
          </a:blip>
          <a:srcRect/>
          <a:stretch>
            <a:fillRect/>
          </a:stretch>
        </p:blipFill>
        <p:spPr bwMode="auto">
          <a:xfrm>
            <a:off x="-8549" y="-29237"/>
            <a:ext cx="10690226" cy="43648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3" name="Rectangle 298"/>
          <p:cNvSpPr>
            <a:spLocks noChangeArrowheads="1"/>
          </p:cNvSpPr>
          <p:nvPr userDrawn="1"/>
        </p:nvSpPr>
        <p:spPr bwMode="auto">
          <a:xfrm>
            <a:off x="0" y="4339144"/>
            <a:ext cx="10668000" cy="3090465"/>
          </a:xfrm>
          <a:prstGeom prst="rect">
            <a:avLst/>
          </a:prstGeom>
          <a:solidFill>
            <a:srgbClr val="C0C0C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8134" tIns="49072" rIns="98134" bIns="49072" anchor="ctr"/>
          <a:lstStyle>
            <a:lvl1pPr eaLnBrk="0" hangingPunct="0">
              <a:defRPr kumimoji="1">
                <a:solidFill>
                  <a:schemeClr val="bg2"/>
                </a:solidFill>
                <a:latin typeface="맑은 고딕" pitchFamily="50" charset="-127"/>
                <a:ea typeface="맑은 고딕" pitchFamily="50" charset="-127"/>
              </a:defRPr>
            </a:lvl1pPr>
            <a:lvl2pPr marL="742950" indent="-285750" eaLnBrk="0" hangingPunct="0">
              <a:defRPr kumimoji="1">
                <a:solidFill>
                  <a:schemeClr val="bg2"/>
                </a:solidFill>
                <a:latin typeface="맑은 고딕" pitchFamily="50" charset="-127"/>
                <a:ea typeface="맑은 고딕" pitchFamily="50" charset="-127"/>
              </a:defRPr>
            </a:lvl2pPr>
            <a:lvl3pPr marL="1143000" indent="-228600" eaLnBrk="0" hangingPunct="0">
              <a:defRPr kumimoji="1">
                <a:solidFill>
                  <a:schemeClr val="bg2"/>
                </a:solidFill>
                <a:latin typeface="맑은 고딕" pitchFamily="50" charset="-127"/>
                <a:ea typeface="맑은 고딕" pitchFamily="50" charset="-127"/>
              </a:defRPr>
            </a:lvl3pPr>
            <a:lvl4pPr marL="1600200" indent="-228600" eaLnBrk="0" hangingPunct="0">
              <a:defRPr kumimoji="1">
                <a:solidFill>
                  <a:schemeClr val="bg2"/>
                </a:solidFill>
                <a:latin typeface="맑은 고딕" pitchFamily="50" charset="-127"/>
                <a:ea typeface="맑은 고딕" pitchFamily="50" charset="-127"/>
              </a:defRPr>
            </a:lvl4pPr>
            <a:lvl5pPr marL="2057400" indent="-228600" eaLnBrk="0" hangingPunct="0">
              <a:defRPr kumimoji="1">
                <a:solidFill>
                  <a:schemeClr val="bg2"/>
                </a:solidFill>
                <a:latin typeface="맑은 고딕" pitchFamily="50" charset="-127"/>
                <a:ea typeface="맑은 고딕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2"/>
                </a:solidFill>
                <a:latin typeface="맑은 고딕" pitchFamily="50" charset="-127"/>
                <a:ea typeface="맑은 고딕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2"/>
                </a:solidFill>
                <a:latin typeface="맑은 고딕" pitchFamily="50" charset="-127"/>
                <a:ea typeface="맑은 고딕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2"/>
                </a:solidFill>
                <a:latin typeface="맑은 고딕" pitchFamily="50" charset="-127"/>
                <a:ea typeface="맑은 고딕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2"/>
                </a:solidFill>
                <a:latin typeface="맑은 고딕" pitchFamily="50" charset="-127"/>
                <a:ea typeface="맑은 고딕" pitchFamily="50" charset="-127"/>
              </a:defRPr>
            </a:lvl9pPr>
          </a:lstStyle>
          <a:p>
            <a:pPr eaLnBrk="1" hangingPunct="1">
              <a:defRPr/>
            </a:pPr>
            <a:endParaRPr lang="ko-KR" altLang="en-US" smtClean="0"/>
          </a:p>
        </p:txBody>
      </p:sp>
      <p:sp>
        <p:nvSpPr>
          <p:cNvPr id="4" name="Rectangle 305"/>
          <p:cNvSpPr>
            <a:spLocks noChangeArrowheads="1"/>
          </p:cNvSpPr>
          <p:nvPr userDrawn="1"/>
        </p:nvSpPr>
        <p:spPr bwMode="auto">
          <a:xfrm>
            <a:off x="0" y="4432013"/>
            <a:ext cx="10668000" cy="545173"/>
          </a:xfrm>
          <a:prstGeom prst="rect">
            <a:avLst/>
          </a:prstGeom>
          <a:solidFill>
            <a:srgbClr val="000000">
              <a:alpha val="30196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8134" tIns="49072" rIns="98134" bIns="49072" anchor="ctr"/>
          <a:lstStyle>
            <a:lvl1pPr eaLnBrk="0" hangingPunct="0">
              <a:defRPr kumimoji="1">
                <a:solidFill>
                  <a:schemeClr val="bg2"/>
                </a:solidFill>
                <a:latin typeface="맑은 고딕" pitchFamily="50" charset="-127"/>
                <a:ea typeface="맑은 고딕" pitchFamily="50" charset="-127"/>
              </a:defRPr>
            </a:lvl1pPr>
            <a:lvl2pPr marL="742950" indent="-285750" eaLnBrk="0" hangingPunct="0">
              <a:defRPr kumimoji="1">
                <a:solidFill>
                  <a:schemeClr val="bg2"/>
                </a:solidFill>
                <a:latin typeface="맑은 고딕" pitchFamily="50" charset="-127"/>
                <a:ea typeface="맑은 고딕" pitchFamily="50" charset="-127"/>
              </a:defRPr>
            </a:lvl2pPr>
            <a:lvl3pPr marL="1143000" indent="-228600" eaLnBrk="0" hangingPunct="0">
              <a:defRPr kumimoji="1">
                <a:solidFill>
                  <a:schemeClr val="bg2"/>
                </a:solidFill>
                <a:latin typeface="맑은 고딕" pitchFamily="50" charset="-127"/>
                <a:ea typeface="맑은 고딕" pitchFamily="50" charset="-127"/>
              </a:defRPr>
            </a:lvl3pPr>
            <a:lvl4pPr marL="1600200" indent="-228600" eaLnBrk="0" hangingPunct="0">
              <a:defRPr kumimoji="1">
                <a:solidFill>
                  <a:schemeClr val="bg2"/>
                </a:solidFill>
                <a:latin typeface="맑은 고딕" pitchFamily="50" charset="-127"/>
                <a:ea typeface="맑은 고딕" pitchFamily="50" charset="-127"/>
              </a:defRPr>
            </a:lvl4pPr>
            <a:lvl5pPr marL="2057400" indent="-228600" eaLnBrk="0" hangingPunct="0">
              <a:defRPr kumimoji="1">
                <a:solidFill>
                  <a:schemeClr val="bg2"/>
                </a:solidFill>
                <a:latin typeface="맑은 고딕" pitchFamily="50" charset="-127"/>
                <a:ea typeface="맑은 고딕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2"/>
                </a:solidFill>
                <a:latin typeface="맑은 고딕" pitchFamily="50" charset="-127"/>
                <a:ea typeface="맑은 고딕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2"/>
                </a:solidFill>
                <a:latin typeface="맑은 고딕" pitchFamily="50" charset="-127"/>
                <a:ea typeface="맑은 고딕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2"/>
                </a:solidFill>
                <a:latin typeface="맑은 고딕" pitchFamily="50" charset="-127"/>
                <a:ea typeface="맑은 고딕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2"/>
                </a:solidFill>
                <a:latin typeface="맑은 고딕" pitchFamily="50" charset="-127"/>
                <a:ea typeface="맑은 고딕" pitchFamily="50" charset="-127"/>
              </a:defRPr>
            </a:lvl9pPr>
          </a:lstStyle>
          <a:p>
            <a:pPr eaLnBrk="1" hangingPunct="1">
              <a:defRPr/>
            </a:pPr>
            <a:endParaRPr lang="ko-KR" altLang="en-US" smtClean="0"/>
          </a:p>
        </p:txBody>
      </p:sp>
      <p:sp>
        <p:nvSpPr>
          <p:cNvPr id="5" name="Rectangle 300"/>
          <p:cNvSpPr>
            <a:spLocks noChangeArrowheads="1"/>
          </p:cNvSpPr>
          <p:nvPr userDrawn="1"/>
        </p:nvSpPr>
        <p:spPr bwMode="auto">
          <a:xfrm>
            <a:off x="0" y="2856575"/>
            <a:ext cx="10668000" cy="1716352"/>
          </a:xfrm>
          <a:prstGeom prst="rect">
            <a:avLst/>
          </a:prstGeom>
          <a:gradFill rotWithShape="1">
            <a:gsLst>
              <a:gs pos="0">
                <a:srgbClr val="0066CC"/>
              </a:gs>
              <a:gs pos="100000">
                <a:srgbClr val="002F5E"/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xmlns="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8134" tIns="49072" rIns="98134" bIns="49072" anchor="ctr"/>
          <a:lstStyle>
            <a:lvl1pPr eaLnBrk="0" hangingPunct="0">
              <a:defRPr kumimoji="1">
                <a:solidFill>
                  <a:schemeClr val="bg2"/>
                </a:solidFill>
                <a:latin typeface="맑은 고딕" pitchFamily="50" charset="-127"/>
                <a:ea typeface="맑은 고딕" pitchFamily="50" charset="-127"/>
              </a:defRPr>
            </a:lvl1pPr>
            <a:lvl2pPr marL="742950" indent="-285750" eaLnBrk="0" hangingPunct="0">
              <a:defRPr kumimoji="1">
                <a:solidFill>
                  <a:schemeClr val="bg2"/>
                </a:solidFill>
                <a:latin typeface="맑은 고딕" pitchFamily="50" charset="-127"/>
                <a:ea typeface="맑은 고딕" pitchFamily="50" charset="-127"/>
              </a:defRPr>
            </a:lvl2pPr>
            <a:lvl3pPr marL="1143000" indent="-228600" eaLnBrk="0" hangingPunct="0">
              <a:defRPr kumimoji="1">
                <a:solidFill>
                  <a:schemeClr val="bg2"/>
                </a:solidFill>
                <a:latin typeface="맑은 고딕" pitchFamily="50" charset="-127"/>
                <a:ea typeface="맑은 고딕" pitchFamily="50" charset="-127"/>
              </a:defRPr>
            </a:lvl3pPr>
            <a:lvl4pPr marL="1600200" indent="-228600" eaLnBrk="0" hangingPunct="0">
              <a:defRPr kumimoji="1">
                <a:solidFill>
                  <a:schemeClr val="bg2"/>
                </a:solidFill>
                <a:latin typeface="맑은 고딕" pitchFamily="50" charset="-127"/>
                <a:ea typeface="맑은 고딕" pitchFamily="50" charset="-127"/>
              </a:defRPr>
            </a:lvl4pPr>
            <a:lvl5pPr marL="2057400" indent="-228600" eaLnBrk="0" hangingPunct="0">
              <a:defRPr kumimoji="1">
                <a:solidFill>
                  <a:schemeClr val="bg2"/>
                </a:solidFill>
                <a:latin typeface="맑은 고딕" pitchFamily="50" charset="-127"/>
                <a:ea typeface="맑은 고딕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2"/>
                </a:solidFill>
                <a:latin typeface="맑은 고딕" pitchFamily="50" charset="-127"/>
                <a:ea typeface="맑은 고딕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2"/>
                </a:solidFill>
                <a:latin typeface="맑은 고딕" pitchFamily="50" charset="-127"/>
                <a:ea typeface="맑은 고딕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2"/>
                </a:solidFill>
                <a:latin typeface="맑은 고딕" pitchFamily="50" charset="-127"/>
                <a:ea typeface="맑은 고딕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2"/>
                </a:solidFill>
                <a:latin typeface="맑은 고딕" pitchFamily="50" charset="-127"/>
                <a:ea typeface="맑은 고딕" pitchFamily="50" charset="-127"/>
              </a:defRPr>
            </a:lvl9pPr>
          </a:lstStyle>
          <a:p>
            <a:pPr eaLnBrk="1" hangingPunct="1">
              <a:defRPr/>
            </a:pPr>
            <a:endParaRPr lang="ko-KR" altLang="en-US" smtClean="0"/>
          </a:p>
        </p:txBody>
      </p:sp>
      <p:pic>
        <p:nvPicPr>
          <p:cNvPr id="6" name="Picture 306" descr="스트라이프"/>
          <p:cNvPicPr>
            <a:picLocks noChangeAspect="1" noChangeArrowheads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xmlns=""/>
              </a:ext>
            </a:extLst>
          </a:blip>
          <a:srcRect/>
          <a:stretch>
            <a:fillRect/>
          </a:stretch>
        </p:blipFill>
        <p:spPr bwMode="auto">
          <a:xfrm>
            <a:off x="1468566" y="4653762"/>
            <a:ext cx="9199440" cy="27757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7" name="Rectangle 299"/>
          <p:cNvSpPr>
            <a:spLocks noGrp="1" noChangeArrowheads="1"/>
          </p:cNvSpPr>
          <p:nvPr>
            <p:ph type="sldNum" sz="quarter" idx="10"/>
          </p:nvPr>
        </p:nvSpPr>
        <p:spPr bwMode="auto">
          <a:xfrm>
            <a:off x="7645400" y="6765660"/>
            <a:ext cx="2489200" cy="515938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8134" tIns="49072" rIns="98134" bIns="49072" numCol="1" anchor="t" anchorCtr="0" compatLnSpc="1">
            <a:prstTxWarp prst="textNoShape">
              <a:avLst/>
            </a:prstTxWarp>
          </a:bodyPr>
          <a:lstStyle>
            <a:lvl1pPr algn="r">
              <a:defRPr sz="1500">
                <a:solidFill>
                  <a:schemeClr val="tx1"/>
                </a:solidFill>
                <a:latin typeface="+mn-lt"/>
                <a:ea typeface="+mn-ea"/>
              </a:defRPr>
            </a:lvl1pPr>
          </a:lstStyle>
          <a:p>
            <a:pPr>
              <a:defRPr/>
            </a:pPr>
            <a:fld id="{5FD810E2-984C-4E85-B825-85C7523621C4}" type="slidenum">
              <a:rPr lang="en-US" altLang="ko-KR"/>
              <a:pPr>
                <a:defRPr/>
              </a:pPr>
              <a:t>‹#›</a:t>
            </a:fld>
            <a:endParaRPr lang="en-US" altLang="ko-KR"/>
          </a:p>
        </p:txBody>
      </p:sp>
    </p:spTree>
  </p:cSld>
  <p:clrMapOvr>
    <a:masterClrMapping/>
  </p:clrMapOvr>
</p:sldLayout>
</file>

<file path=ppt/slideLayouts/slideLayout56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제목 및 내용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533400" y="297525"/>
            <a:ext cx="9601200" cy="1238250"/>
          </a:xfrm>
          <a:prstGeom prst="rect">
            <a:avLst/>
          </a:prstGeom>
        </p:spPr>
        <p:txBody>
          <a:bodyPr lIns="98134" tIns="49072" rIns="98134" bIns="49072"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내용 개체 틀 2"/>
          <p:cNvSpPr>
            <a:spLocks noGrp="1"/>
          </p:cNvSpPr>
          <p:nvPr>
            <p:ph idx="1"/>
          </p:nvPr>
        </p:nvSpPr>
        <p:spPr>
          <a:xfrm>
            <a:off x="533400" y="1733578"/>
            <a:ext cx="9601200" cy="4903127"/>
          </a:xfrm>
          <a:prstGeom prst="rect">
            <a:avLst/>
          </a:prstGeom>
        </p:spPr>
        <p:txBody>
          <a:bodyPr lIns="98134" tIns="49072" rIns="98134" bIns="49072"/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</p:spTree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제목 및 세로 텍스트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533400" y="296863"/>
            <a:ext cx="9601200" cy="1238250"/>
          </a:xfrm>
          <a:prstGeom prst="rect">
            <a:avLst/>
          </a:prstGeom>
        </p:spPr>
        <p:txBody>
          <a:bodyPr lIns="90893" tIns="45454" rIns="90893" bIns="45454"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세로 텍스트 개체 틀 2"/>
          <p:cNvSpPr>
            <a:spLocks noGrp="1"/>
          </p:cNvSpPr>
          <p:nvPr>
            <p:ph type="body" orient="vert" idx="1"/>
          </p:nvPr>
        </p:nvSpPr>
        <p:spPr>
          <a:xfrm>
            <a:off x="533400" y="1733553"/>
            <a:ext cx="9601200" cy="4903789"/>
          </a:xfrm>
          <a:prstGeom prst="rect">
            <a:avLst/>
          </a:prstGeom>
        </p:spPr>
        <p:txBody>
          <a:bodyPr vert="eaVert" lIns="90893" tIns="45454" rIns="90893" bIns="45454"/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</p:spTree>
  </p:cSld>
  <p:clrMapOvr>
    <a:masterClrMapping/>
  </p:clrMapOvr>
</p:sldLayout>
</file>

<file path=ppt/slideLayouts/slideLayout57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구역 머리글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842841" y="4774251"/>
            <a:ext cx="9067800" cy="1475581"/>
          </a:xfrm>
          <a:prstGeom prst="rect">
            <a:avLst/>
          </a:prstGeom>
        </p:spPr>
        <p:txBody>
          <a:bodyPr lIns="98134" tIns="49072" rIns="98134" bIns="49072" anchor="t"/>
          <a:lstStyle>
            <a:lvl1pPr algn="l">
              <a:defRPr sz="4300" b="1" cap="all"/>
            </a:lvl1pPr>
          </a:lstStyle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텍스트 개체 틀 2"/>
          <p:cNvSpPr>
            <a:spLocks noGrp="1"/>
          </p:cNvSpPr>
          <p:nvPr>
            <p:ph type="body" idx="1"/>
          </p:nvPr>
        </p:nvSpPr>
        <p:spPr>
          <a:xfrm>
            <a:off x="842841" y="3148992"/>
            <a:ext cx="9067800" cy="1625203"/>
          </a:xfrm>
          <a:prstGeom prst="rect">
            <a:avLst/>
          </a:prstGeom>
        </p:spPr>
        <p:txBody>
          <a:bodyPr lIns="98134" tIns="49072" rIns="98134" bIns="49072" anchor="b"/>
          <a:lstStyle>
            <a:lvl1pPr marL="0" indent="0">
              <a:buNone/>
              <a:defRPr sz="2100"/>
            </a:lvl1pPr>
            <a:lvl2pPr marL="490657" indent="0">
              <a:buNone/>
              <a:defRPr sz="1900"/>
            </a:lvl2pPr>
            <a:lvl3pPr marL="981314" indent="0">
              <a:buNone/>
              <a:defRPr sz="1700"/>
            </a:lvl3pPr>
            <a:lvl4pPr marL="1471968" indent="0">
              <a:buNone/>
              <a:defRPr sz="1500"/>
            </a:lvl4pPr>
            <a:lvl5pPr marL="1962629" indent="0">
              <a:buNone/>
              <a:defRPr sz="1500"/>
            </a:lvl5pPr>
            <a:lvl6pPr marL="2453294" indent="0">
              <a:buNone/>
              <a:defRPr sz="1500"/>
            </a:lvl6pPr>
            <a:lvl7pPr marL="2943936" indent="0">
              <a:buNone/>
              <a:defRPr sz="1500"/>
            </a:lvl7pPr>
            <a:lvl8pPr marL="3434608" indent="0">
              <a:buNone/>
              <a:defRPr sz="1500"/>
            </a:lvl8pPr>
            <a:lvl9pPr marL="3925257" indent="0">
              <a:buNone/>
              <a:defRPr sz="15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</p:spTree>
  </p:cSld>
  <p:clrMapOvr>
    <a:masterClrMapping/>
  </p:clrMapOvr>
</p:sldLayout>
</file>

<file path=ppt/slideLayouts/slideLayout57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콘텐츠 2개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533400" y="297525"/>
            <a:ext cx="9601200" cy="1238250"/>
          </a:xfrm>
          <a:prstGeom prst="rect">
            <a:avLst/>
          </a:prstGeom>
        </p:spPr>
        <p:txBody>
          <a:bodyPr lIns="98134" tIns="49072" rIns="98134" bIns="49072"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내용 개체 틀 2"/>
          <p:cNvSpPr>
            <a:spLocks noGrp="1"/>
          </p:cNvSpPr>
          <p:nvPr>
            <p:ph sz="half" idx="1"/>
          </p:nvPr>
        </p:nvSpPr>
        <p:spPr>
          <a:xfrm>
            <a:off x="533405" y="1733578"/>
            <a:ext cx="4718538" cy="4903127"/>
          </a:xfrm>
          <a:prstGeom prst="rect">
            <a:avLst/>
          </a:prstGeom>
        </p:spPr>
        <p:txBody>
          <a:bodyPr lIns="98134" tIns="49072" rIns="98134" bIns="49072"/>
          <a:lstStyle>
            <a:lvl1pPr>
              <a:defRPr sz="3100"/>
            </a:lvl1pPr>
            <a:lvl2pPr>
              <a:defRPr sz="2600"/>
            </a:lvl2pPr>
            <a:lvl3pPr>
              <a:defRPr sz="2100"/>
            </a:lvl3pPr>
            <a:lvl4pPr>
              <a:defRPr sz="1900"/>
            </a:lvl4pPr>
            <a:lvl5pPr>
              <a:defRPr sz="1900"/>
            </a:lvl5pPr>
            <a:lvl6pPr>
              <a:defRPr sz="1900"/>
            </a:lvl6pPr>
            <a:lvl7pPr>
              <a:defRPr sz="1900"/>
            </a:lvl7pPr>
            <a:lvl8pPr>
              <a:defRPr sz="1900"/>
            </a:lvl8pPr>
            <a:lvl9pPr>
              <a:defRPr sz="19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4" name="내용 개체 틀 3"/>
          <p:cNvSpPr>
            <a:spLocks noGrp="1"/>
          </p:cNvSpPr>
          <p:nvPr>
            <p:ph sz="half" idx="2"/>
          </p:nvPr>
        </p:nvSpPr>
        <p:spPr>
          <a:xfrm>
            <a:off x="5416066" y="1733578"/>
            <a:ext cx="4718538" cy="4903127"/>
          </a:xfrm>
          <a:prstGeom prst="rect">
            <a:avLst/>
          </a:prstGeom>
        </p:spPr>
        <p:txBody>
          <a:bodyPr lIns="98134" tIns="49072" rIns="98134" bIns="49072"/>
          <a:lstStyle>
            <a:lvl1pPr>
              <a:defRPr sz="3100"/>
            </a:lvl1pPr>
            <a:lvl2pPr>
              <a:defRPr sz="2600"/>
            </a:lvl2pPr>
            <a:lvl3pPr>
              <a:defRPr sz="2100"/>
            </a:lvl3pPr>
            <a:lvl4pPr>
              <a:defRPr sz="1900"/>
            </a:lvl4pPr>
            <a:lvl5pPr>
              <a:defRPr sz="1900"/>
            </a:lvl5pPr>
            <a:lvl6pPr>
              <a:defRPr sz="1900"/>
            </a:lvl6pPr>
            <a:lvl7pPr>
              <a:defRPr sz="1900"/>
            </a:lvl7pPr>
            <a:lvl8pPr>
              <a:defRPr sz="1900"/>
            </a:lvl8pPr>
            <a:lvl9pPr>
              <a:defRPr sz="19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</p:spTree>
  </p:cSld>
  <p:clrMapOvr>
    <a:masterClrMapping/>
  </p:clrMapOvr>
</p:sldLayout>
</file>

<file path=ppt/slideLayouts/slideLayout57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비교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533400" y="297525"/>
            <a:ext cx="9601200" cy="1238250"/>
          </a:xfrm>
          <a:prstGeom prst="rect">
            <a:avLst/>
          </a:prstGeom>
        </p:spPr>
        <p:txBody>
          <a:bodyPr lIns="98134" tIns="49072" rIns="98134" bIns="49072"/>
          <a:lstStyle>
            <a:lvl1pPr>
              <a:defRPr/>
            </a:lvl1pPr>
          </a:lstStyle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텍스트 개체 틀 2"/>
          <p:cNvSpPr>
            <a:spLocks noGrp="1"/>
          </p:cNvSpPr>
          <p:nvPr>
            <p:ph type="body" idx="1"/>
          </p:nvPr>
        </p:nvSpPr>
        <p:spPr>
          <a:xfrm>
            <a:off x="533400" y="1663039"/>
            <a:ext cx="4713410" cy="693076"/>
          </a:xfrm>
          <a:prstGeom prst="rect">
            <a:avLst/>
          </a:prstGeom>
        </p:spPr>
        <p:txBody>
          <a:bodyPr lIns="98134" tIns="49072" rIns="98134" bIns="49072" anchor="b"/>
          <a:lstStyle>
            <a:lvl1pPr marL="0" indent="0">
              <a:buNone/>
              <a:defRPr sz="2600" b="1"/>
            </a:lvl1pPr>
            <a:lvl2pPr marL="490657" indent="0">
              <a:buNone/>
              <a:defRPr sz="2100" b="1"/>
            </a:lvl2pPr>
            <a:lvl3pPr marL="981314" indent="0">
              <a:buNone/>
              <a:defRPr sz="1900" b="1"/>
            </a:lvl3pPr>
            <a:lvl4pPr marL="1471968" indent="0">
              <a:buNone/>
              <a:defRPr sz="1700" b="1"/>
            </a:lvl4pPr>
            <a:lvl5pPr marL="1962629" indent="0">
              <a:buNone/>
              <a:defRPr sz="1700" b="1"/>
            </a:lvl5pPr>
            <a:lvl6pPr marL="2453294" indent="0">
              <a:buNone/>
              <a:defRPr sz="1700" b="1"/>
            </a:lvl6pPr>
            <a:lvl7pPr marL="2943936" indent="0">
              <a:buNone/>
              <a:defRPr sz="1700" b="1"/>
            </a:lvl7pPr>
            <a:lvl8pPr marL="3434608" indent="0">
              <a:buNone/>
              <a:defRPr sz="1700" b="1"/>
            </a:lvl8pPr>
            <a:lvl9pPr marL="3925257" indent="0">
              <a:buNone/>
              <a:defRPr sz="1700" b="1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  <p:sp>
        <p:nvSpPr>
          <p:cNvPr id="4" name="내용 개체 틀 3"/>
          <p:cNvSpPr>
            <a:spLocks noGrp="1"/>
          </p:cNvSpPr>
          <p:nvPr>
            <p:ph sz="half" idx="2"/>
          </p:nvPr>
        </p:nvSpPr>
        <p:spPr>
          <a:xfrm>
            <a:off x="533400" y="2356115"/>
            <a:ext cx="4713410" cy="4280562"/>
          </a:xfrm>
          <a:prstGeom prst="rect">
            <a:avLst/>
          </a:prstGeom>
        </p:spPr>
        <p:txBody>
          <a:bodyPr lIns="98134" tIns="49072" rIns="98134" bIns="49072"/>
          <a:lstStyle>
            <a:lvl1pPr>
              <a:defRPr sz="2600"/>
            </a:lvl1pPr>
            <a:lvl2pPr>
              <a:defRPr sz="2100"/>
            </a:lvl2pPr>
            <a:lvl3pPr>
              <a:defRPr sz="1900"/>
            </a:lvl3pPr>
            <a:lvl4pPr>
              <a:defRPr sz="1700"/>
            </a:lvl4pPr>
            <a:lvl5pPr>
              <a:defRPr sz="1700"/>
            </a:lvl5pPr>
            <a:lvl6pPr>
              <a:defRPr sz="1700"/>
            </a:lvl6pPr>
            <a:lvl7pPr>
              <a:defRPr sz="1700"/>
            </a:lvl7pPr>
            <a:lvl8pPr>
              <a:defRPr sz="1700"/>
            </a:lvl8pPr>
            <a:lvl9pPr>
              <a:defRPr sz="17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5" name="텍스트 개체 틀 4"/>
          <p:cNvSpPr>
            <a:spLocks noGrp="1"/>
          </p:cNvSpPr>
          <p:nvPr>
            <p:ph type="body" sz="quarter" idx="3"/>
          </p:nvPr>
        </p:nvSpPr>
        <p:spPr>
          <a:xfrm>
            <a:off x="5419524" y="1663039"/>
            <a:ext cx="4715120" cy="693076"/>
          </a:xfrm>
          <a:prstGeom prst="rect">
            <a:avLst/>
          </a:prstGeom>
        </p:spPr>
        <p:txBody>
          <a:bodyPr lIns="98134" tIns="49072" rIns="98134" bIns="49072" anchor="b"/>
          <a:lstStyle>
            <a:lvl1pPr marL="0" indent="0">
              <a:buNone/>
              <a:defRPr sz="2600" b="1"/>
            </a:lvl1pPr>
            <a:lvl2pPr marL="490657" indent="0">
              <a:buNone/>
              <a:defRPr sz="2100" b="1"/>
            </a:lvl2pPr>
            <a:lvl3pPr marL="981314" indent="0">
              <a:buNone/>
              <a:defRPr sz="1900" b="1"/>
            </a:lvl3pPr>
            <a:lvl4pPr marL="1471968" indent="0">
              <a:buNone/>
              <a:defRPr sz="1700" b="1"/>
            </a:lvl4pPr>
            <a:lvl5pPr marL="1962629" indent="0">
              <a:buNone/>
              <a:defRPr sz="1700" b="1"/>
            </a:lvl5pPr>
            <a:lvl6pPr marL="2453294" indent="0">
              <a:buNone/>
              <a:defRPr sz="1700" b="1"/>
            </a:lvl6pPr>
            <a:lvl7pPr marL="2943936" indent="0">
              <a:buNone/>
              <a:defRPr sz="1700" b="1"/>
            </a:lvl7pPr>
            <a:lvl8pPr marL="3434608" indent="0">
              <a:buNone/>
              <a:defRPr sz="1700" b="1"/>
            </a:lvl8pPr>
            <a:lvl9pPr marL="3925257" indent="0">
              <a:buNone/>
              <a:defRPr sz="1700" b="1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  <p:sp>
        <p:nvSpPr>
          <p:cNvPr id="6" name="내용 개체 틀 5"/>
          <p:cNvSpPr>
            <a:spLocks noGrp="1"/>
          </p:cNvSpPr>
          <p:nvPr>
            <p:ph sz="quarter" idx="4"/>
          </p:nvPr>
        </p:nvSpPr>
        <p:spPr>
          <a:xfrm>
            <a:off x="5419524" y="2356115"/>
            <a:ext cx="4715120" cy="4280562"/>
          </a:xfrm>
          <a:prstGeom prst="rect">
            <a:avLst/>
          </a:prstGeom>
        </p:spPr>
        <p:txBody>
          <a:bodyPr lIns="98134" tIns="49072" rIns="98134" bIns="49072"/>
          <a:lstStyle>
            <a:lvl1pPr>
              <a:defRPr sz="2600"/>
            </a:lvl1pPr>
            <a:lvl2pPr>
              <a:defRPr sz="2100"/>
            </a:lvl2pPr>
            <a:lvl3pPr>
              <a:defRPr sz="1900"/>
            </a:lvl3pPr>
            <a:lvl4pPr>
              <a:defRPr sz="1700"/>
            </a:lvl4pPr>
            <a:lvl5pPr>
              <a:defRPr sz="1700"/>
            </a:lvl5pPr>
            <a:lvl6pPr>
              <a:defRPr sz="1700"/>
            </a:lvl6pPr>
            <a:lvl7pPr>
              <a:defRPr sz="1700"/>
            </a:lvl7pPr>
            <a:lvl8pPr>
              <a:defRPr sz="1700"/>
            </a:lvl8pPr>
            <a:lvl9pPr>
              <a:defRPr sz="17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</p:spTree>
  </p:cSld>
  <p:clrMapOvr>
    <a:masterClrMapping/>
  </p:clrMapOvr>
</p:sldLayout>
</file>

<file path=ppt/slideLayouts/slideLayout57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제목만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533400" y="297525"/>
            <a:ext cx="9601200" cy="1238250"/>
          </a:xfrm>
          <a:prstGeom prst="rect">
            <a:avLst/>
          </a:prstGeom>
        </p:spPr>
        <p:txBody>
          <a:bodyPr lIns="98134" tIns="49072" rIns="98134" bIns="49072"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</p:spTree>
  </p:cSld>
  <p:clrMapOvr>
    <a:masterClrMapping/>
  </p:clrMapOvr>
</p:sldLayout>
</file>

<file path=ppt/slideLayouts/slideLayout57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빈 화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57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캡션 있는 콘텐츠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533454" y="295804"/>
            <a:ext cx="3509841" cy="1258888"/>
          </a:xfrm>
          <a:prstGeom prst="rect">
            <a:avLst/>
          </a:prstGeom>
        </p:spPr>
        <p:txBody>
          <a:bodyPr lIns="98134" tIns="49072" rIns="98134" bIns="49072" anchor="b"/>
          <a:lstStyle>
            <a:lvl1pPr algn="l">
              <a:defRPr sz="2100" b="1"/>
            </a:lvl1pPr>
          </a:lstStyle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내용 개체 틀 2"/>
          <p:cNvSpPr>
            <a:spLocks noGrp="1"/>
          </p:cNvSpPr>
          <p:nvPr>
            <p:ph idx="1"/>
          </p:nvPr>
        </p:nvSpPr>
        <p:spPr>
          <a:xfrm>
            <a:off x="4171466" y="295807"/>
            <a:ext cx="5963138" cy="6340872"/>
          </a:xfrm>
          <a:prstGeom prst="rect">
            <a:avLst/>
          </a:prstGeom>
        </p:spPr>
        <p:txBody>
          <a:bodyPr lIns="98134" tIns="49072" rIns="98134" bIns="49072"/>
          <a:lstStyle>
            <a:lvl1pPr>
              <a:defRPr sz="3500"/>
            </a:lvl1pPr>
            <a:lvl2pPr>
              <a:defRPr sz="3100"/>
            </a:lvl2pPr>
            <a:lvl3pPr>
              <a:defRPr sz="2600"/>
            </a:lvl3pPr>
            <a:lvl4pPr>
              <a:defRPr sz="2100"/>
            </a:lvl4pPr>
            <a:lvl5pPr>
              <a:defRPr sz="2100"/>
            </a:lvl5pPr>
            <a:lvl6pPr>
              <a:defRPr sz="2100"/>
            </a:lvl6pPr>
            <a:lvl7pPr>
              <a:defRPr sz="2100"/>
            </a:lvl7pPr>
            <a:lvl8pPr>
              <a:defRPr sz="2100"/>
            </a:lvl8pPr>
            <a:lvl9pPr>
              <a:defRPr sz="21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4" name="텍스트 개체 틀 3"/>
          <p:cNvSpPr>
            <a:spLocks noGrp="1"/>
          </p:cNvSpPr>
          <p:nvPr>
            <p:ph type="body" sz="half" idx="2"/>
          </p:nvPr>
        </p:nvSpPr>
        <p:spPr>
          <a:xfrm>
            <a:off x="533454" y="1554696"/>
            <a:ext cx="3509841" cy="5081985"/>
          </a:xfrm>
          <a:prstGeom prst="rect">
            <a:avLst/>
          </a:prstGeom>
        </p:spPr>
        <p:txBody>
          <a:bodyPr lIns="98134" tIns="49072" rIns="98134" bIns="49072"/>
          <a:lstStyle>
            <a:lvl1pPr marL="0" indent="0">
              <a:buNone/>
              <a:defRPr sz="1500"/>
            </a:lvl1pPr>
            <a:lvl2pPr marL="490657" indent="0">
              <a:buNone/>
              <a:defRPr sz="1200"/>
            </a:lvl2pPr>
            <a:lvl3pPr marL="981314" indent="0">
              <a:buNone/>
              <a:defRPr sz="1100"/>
            </a:lvl3pPr>
            <a:lvl4pPr marL="1471968" indent="0">
              <a:buNone/>
              <a:defRPr sz="1000"/>
            </a:lvl4pPr>
            <a:lvl5pPr marL="1962629" indent="0">
              <a:buNone/>
              <a:defRPr sz="1000"/>
            </a:lvl5pPr>
            <a:lvl6pPr marL="2453294" indent="0">
              <a:buNone/>
              <a:defRPr sz="1000"/>
            </a:lvl6pPr>
            <a:lvl7pPr marL="2943936" indent="0">
              <a:buNone/>
              <a:defRPr sz="1000"/>
            </a:lvl7pPr>
            <a:lvl8pPr marL="3434608" indent="0">
              <a:buNone/>
              <a:defRPr sz="1000"/>
            </a:lvl8pPr>
            <a:lvl9pPr marL="3925257" indent="0">
              <a:buNone/>
              <a:defRPr sz="10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</p:spTree>
  </p:cSld>
  <p:clrMapOvr>
    <a:masterClrMapping/>
  </p:clrMapOvr>
</p:sldLayout>
</file>

<file path=ppt/slideLayouts/slideLayout57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캡션 있는 그림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2090860" y="5200650"/>
            <a:ext cx="6400800" cy="613966"/>
          </a:xfrm>
          <a:prstGeom prst="rect">
            <a:avLst/>
          </a:prstGeom>
        </p:spPr>
        <p:txBody>
          <a:bodyPr lIns="98134" tIns="49072" rIns="98134" bIns="49072" anchor="b"/>
          <a:lstStyle>
            <a:lvl1pPr algn="l">
              <a:defRPr sz="2100" b="1"/>
            </a:lvl1pPr>
          </a:lstStyle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그림 개체 틀 2"/>
          <p:cNvSpPr>
            <a:spLocks noGrp="1"/>
          </p:cNvSpPr>
          <p:nvPr>
            <p:ph type="pic" idx="1"/>
          </p:nvPr>
        </p:nvSpPr>
        <p:spPr>
          <a:xfrm>
            <a:off x="2090860" y="663840"/>
            <a:ext cx="6400800" cy="4457700"/>
          </a:xfrm>
          <a:prstGeom prst="rect">
            <a:avLst/>
          </a:prstGeom>
        </p:spPr>
        <p:txBody>
          <a:bodyPr lIns="98134" tIns="49072" rIns="98134" bIns="49072"/>
          <a:lstStyle>
            <a:lvl1pPr marL="0" indent="0">
              <a:buNone/>
              <a:defRPr sz="3500"/>
            </a:lvl1pPr>
            <a:lvl2pPr marL="490657" indent="0">
              <a:buNone/>
              <a:defRPr sz="3100"/>
            </a:lvl2pPr>
            <a:lvl3pPr marL="981314" indent="0">
              <a:buNone/>
              <a:defRPr sz="2600"/>
            </a:lvl3pPr>
            <a:lvl4pPr marL="1471968" indent="0">
              <a:buNone/>
              <a:defRPr sz="2100"/>
            </a:lvl4pPr>
            <a:lvl5pPr marL="1962629" indent="0">
              <a:buNone/>
              <a:defRPr sz="2100"/>
            </a:lvl5pPr>
            <a:lvl6pPr marL="2453294" indent="0">
              <a:buNone/>
              <a:defRPr sz="2100"/>
            </a:lvl6pPr>
            <a:lvl7pPr marL="2943936" indent="0">
              <a:buNone/>
              <a:defRPr sz="2100"/>
            </a:lvl7pPr>
            <a:lvl8pPr marL="3434608" indent="0">
              <a:buNone/>
              <a:defRPr sz="2100"/>
            </a:lvl8pPr>
            <a:lvl9pPr marL="3925257" indent="0">
              <a:buNone/>
              <a:defRPr sz="2100"/>
            </a:lvl9pPr>
          </a:lstStyle>
          <a:p>
            <a:pPr lvl="0"/>
            <a:endParaRPr lang="ko-KR" altLang="en-US" noProof="0" smtClean="0"/>
          </a:p>
        </p:txBody>
      </p:sp>
      <p:sp>
        <p:nvSpPr>
          <p:cNvPr id="4" name="텍스트 개체 틀 3"/>
          <p:cNvSpPr>
            <a:spLocks noGrp="1"/>
          </p:cNvSpPr>
          <p:nvPr>
            <p:ph type="body" sz="half" idx="2"/>
          </p:nvPr>
        </p:nvSpPr>
        <p:spPr>
          <a:xfrm>
            <a:off x="2090860" y="5814616"/>
            <a:ext cx="6400800" cy="871934"/>
          </a:xfrm>
          <a:prstGeom prst="rect">
            <a:avLst/>
          </a:prstGeom>
        </p:spPr>
        <p:txBody>
          <a:bodyPr lIns="98134" tIns="49072" rIns="98134" bIns="49072"/>
          <a:lstStyle>
            <a:lvl1pPr marL="0" indent="0">
              <a:buNone/>
              <a:defRPr sz="1500"/>
            </a:lvl1pPr>
            <a:lvl2pPr marL="490657" indent="0">
              <a:buNone/>
              <a:defRPr sz="1200"/>
            </a:lvl2pPr>
            <a:lvl3pPr marL="981314" indent="0">
              <a:buNone/>
              <a:defRPr sz="1100"/>
            </a:lvl3pPr>
            <a:lvl4pPr marL="1471968" indent="0">
              <a:buNone/>
              <a:defRPr sz="1000"/>
            </a:lvl4pPr>
            <a:lvl5pPr marL="1962629" indent="0">
              <a:buNone/>
              <a:defRPr sz="1000"/>
            </a:lvl5pPr>
            <a:lvl6pPr marL="2453294" indent="0">
              <a:buNone/>
              <a:defRPr sz="1000"/>
            </a:lvl6pPr>
            <a:lvl7pPr marL="2943936" indent="0">
              <a:buNone/>
              <a:defRPr sz="1000"/>
            </a:lvl7pPr>
            <a:lvl8pPr marL="3434608" indent="0">
              <a:buNone/>
              <a:defRPr sz="1000"/>
            </a:lvl8pPr>
            <a:lvl9pPr marL="3925257" indent="0">
              <a:buNone/>
              <a:defRPr sz="10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</p:spTree>
  </p:cSld>
  <p:clrMapOvr>
    <a:masterClrMapping/>
  </p:clrMapOvr>
</p:sldLayout>
</file>

<file path=ppt/slideLayouts/slideLayout57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제목 및 세로 텍스트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533400" y="297525"/>
            <a:ext cx="9601200" cy="1238250"/>
          </a:xfrm>
          <a:prstGeom prst="rect">
            <a:avLst/>
          </a:prstGeom>
        </p:spPr>
        <p:txBody>
          <a:bodyPr lIns="98134" tIns="49072" rIns="98134" bIns="49072"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세로 텍스트 개체 틀 2"/>
          <p:cNvSpPr>
            <a:spLocks noGrp="1"/>
          </p:cNvSpPr>
          <p:nvPr>
            <p:ph type="body" orient="vert" idx="1"/>
          </p:nvPr>
        </p:nvSpPr>
        <p:spPr>
          <a:xfrm>
            <a:off x="533400" y="1733578"/>
            <a:ext cx="9601200" cy="4903127"/>
          </a:xfrm>
          <a:prstGeom prst="rect">
            <a:avLst/>
          </a:prstGeom>
        </p:spPr>
        <p:txBody>
          <a:bodyPr vert="eaVert" lIns="98134" tIns="49072" rIns="98134" bIns="49072"/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</p:spTree>
  </p:cSld>
  <p:clrMapOvr>
    <a:masterClrMapping/>
  </p:clrMapOvr>
</p:sldLayout>
</file>

<file path=ppt/slideLayouts/slideLayout57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세로 제목 및 텍스트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세로 제목 1"/>
          <p:cNvSpPr>
            <a:spLocks noGrp="1"/>
          </p:cNvSpPr>
          <p:nvPr>
            <p:ph type="title" orient="vert"/>
          </p:nvPr>
        </p:nvSpPr>
        <p:spPr>
          <a:xfrm>
            <a:off x="7734300" y="297525"/>
            <a:ext cx="2400300" cy="6339152"/>
          </a:xfrm>
          <a:prstGeom prst="rect">
            <a:avLst/>
          </a:prstGeom>
        </p:spPr>
        <p:txBody>
          <a:bodyPr vert="eaVert" lIns="98134" tIns="49072" rIns="98134" bIns="49072"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세로 텍스트 개체 틀 2"/>
          <p:cNvSpPr>
            <a:spLocks noGrp="1"/>
          </p:cNvSpPr>
          <p:nvPr>
            <p:ph type="body" orient="vert" idx="1"/>
          </p:nvPr>
        </p:nvSpPr>
        <p:spPr>
          <a:xfrm>
            <a:off x="533435" y="297525"/>
            <a:ext cx="7036777" cy="6339152"/>
          </a:xfrm>
          <a:prstGeom prst="rect">
            <a:avLst/>
          </a:prstGeom>
        </p:spPr>
        <p:txBody>
          <a:bodyPr vert="eaVert" lIns="98134" tIns="49072" rIns="98134" bIns="49072"/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</p:spTree>
  </p:cSld>
  <p:clrMapOvr>
    <a:masterClrMapping/>
  </p:clrMapOvr>
</p:sldLayout>
</file>

<file path=ppt/slideLayouts/slideLayout57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제목 슬라이드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blue"/>
          <p:cNvPicPr>
            <a:picLocks noChangeAspect="1" noChangeArrowheads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xmlns=""/>
              </a:ext>
            </a:extLst>
          </a:blip>
          <a:srcRect/>
          <a:stretch>
            <a:fillRect/>
          </a:stretch>
        </p:blipFill>
        <p:spPr bwMode="auto">
          <a:xfrm>
            <a:off x="-8549" y="-29237"/>
            <a:ext cx="10690226" cy="43648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3" name="Rectangle 298"/>
          <p:cNvSpPr>
            <a:spLocks noChangeArrowheads="1"/>
          </p:cNvSpPr>
          <p:nvPr userDrawn="1"/>
        </p:nvSpPr>
        <p:spPr bwMode="auto">
          <a:xfrm>
            <a:off x="0" y="4339144"/>
            <a:ext cx="10668000" cy="3090465"/>
          </a:xfrm>
          <a:prstGeom prst="rect">
            <a:avLst/>
          </a:prstGeom>
          <a:solidFill>
            <a:srgbClr val="C0C0C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8134" tIns="49072" rIns="98134" bIns="49072" anchor="ctr"/>
          <a:lstStyle>
            <a:lvl1pPr eaLnBrk="0" hangingPunct="0">
              <a:defRPr kumimoji="1">
                <a:solidFill>
                  <a:schemeClr val="bg2"/>
                </a:solidFill>
                <a:latin typeface="맑은 고딕" pitchFamily="50" charset="-127"/>
                <a:ea typeface="맑은 고딕" pitchFamily="50" charset="-127"/>
              </a:defRPr>
            </a:lvl1pPr>
            <a:lvl2pPr marL="742950" indent="-285750" eaLnBrk="0" hangingPunct="0">
              <a:defRPr kumimoji="1">
                <a:solidFill>
                  <a:schemeClr val="bg2"/>
                </a:solidFill>
                <a:latin typeface="맑은 고딕" pitchFamily="50" charset="-127"/>
                <a:ea typeface="맑은 고딕" pitchFamily="50" charset="-127"/>
              </a:defRPr>
            </a:lvl2pPr>
            <a:lvl3pPr marL="1143000" indent="-228600" eaLnBrk="0" hangingPunct="0">
              <a:defRPr kumimoji="1">
                <a:solidFill>
                  <a:schemeClr val="bg2"/>
                </a:solidFill>
                <a:latin typeface="맑은 고딕" pitchFamily="50" charset="-127"/>
                <a:ea typeface="맑은 고딕" pitchFamily="50" charset="-127"/>
              </a:defRPr>
            </a:lvl3pPr>
            <a:lvl4pPr marL="1600200" indent="-228600" eaLnBrk="0" hangingPunct="0">
              <a:defRPr kumimoji="1">
                <a:solidFill>
                  <a:schemeClr val="bg2"/>
                </a:solidFill>
                <a:latin typeface="맑은 고딕" pitchFamily="50" charset="-127"/>
                <a:ea typeface="맑은 고딕" pitchFamily="50" charset="-127"/>
              </a:defRPr>
            </a:lvl4pPr>
            <a:lvl5pPr marL="2057400" indent="-228600" eaLnBrk="0" hangingPunct="0">
              <a:defRPr kumimoji="1">
                <a:solidFill>
                  <a:schemeClr val="bg2"/>
                </a:solidFill>
                <a:latin typeface="맑은 고딕" pitchFamily="50" charset="-127"/>
                <a:ea typeface="맑은 고딕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2"/>
                </a:solidFill>
                <a:latin typeface="맑은 고딕" pitchFamily="50" charset="-127"/>
                <a:ea typeface="맑은 고딕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2"/>
                </a:solidFill>
                <a:latin typeface="맑은 고딕" pitchFamily="50" charset="-127"/>
                <a:ea typeface="맑은 고딕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2"/>
                </a:solidFill>
                <a:latin typeface="맑은 고딕" pitchFamily="50" charset="-127"/>
                <a:ea typeface="맑은 고딕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2"/>
                </a:solidFill>
                <a:latin typeface="맑은 고딕" pitchFamily="50" charset="-127"/>
                <a:ea typeface="맑은 고딕" pitchFamily="50" charset="-127"/>
              </a:defRPr>
            </a:lvl9pPr>
          </a:lstStyle>
          <a:p>
            <a:pPr eaLnBrk="1" hangingPunct="1">
              <a:defRPr/>
            </a:pPr>
            <a:endParaRPr lang="ko-KR" altLang="en-US" smtClean="0"/>
          </a:p>
        </p:txBody>
      </p:sp>
      <p:sp>
        <p:nvSpPr>
          <p:cNvPr id="4" name="Rectangle 305"/>
          <p:cNvSpPr>
            <a:spLocks noChangeArrowheads="1"/>
          </p:cNvSpPr>
          <p:nvPr userDrawn="1"/>
        </p:nvSpPr>
        <p:spPr bwMode="auto">
          <a:xfrm>
            <a:off x="0" y="4432013"/>
            <a:ext cx="10668000" cy="545173"/>
          </a:xfrm>
          <a:prstGeom prst="rect">
            <a:avLst/>
          </a:prstGeom>
          <a:solidFill>
            <a:srgbClr val="000000">
              <a:alpha val="30196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8134" tIns="49072" rIns="98134" bIns="49072" anchor="ctr"/>
          <a:lstStyle>
            <a:lvl1pPr eaLnBrk="0" hangingPunct="0">
              <a:defRPr kumimoji="1">
                <a:solidFill>
                  <a:schemeClr val="bg2"/>
                </a:solidFill>
                <a:latin typeface="맑은 고딕" pitchFamily="50" charset="-127"/>
                <a:ea typeface="맑은 고딕" pitchFamily="50" charset="-127"/>
              </a:defRPr>
            </a:lvl1pPr>
            <a:lvl2pPr marL="742950" indent="-285750" eaLnBrk="0" hangingPunct="0">
              <a:defRPr kumimoji="1">
                <a:solidFill>
                  <a:schemeClr val="bg2"/>
                </a:solidFill>
                <a:latin typeface="맑은 고딕" pitchFamily="50" charset="-127"/>
                <a:ea typeface="맑은 고딕" pitchFamily="50" charset="-127"/>
              </a:defRPr>
            </a:lvl2pPr>
            <a:lvl3pPr marL="1143000" indent="-228600" eaLnBrk="0" hangingPunct="0">
              <a:defRPr kumimoji="1">
                <a:solidFill>
                  <a:schemeClr val="bg2"/>
                </a:solidFill>
                <a:latin typeface="맑은 고딕" pitchFamily="50" charset="-127"/>
                <a:ea typeface="맑은 고딕" pitchFamily="50" charset="-127"/>
              </a:defRPr>
            </a:lvl3pPr>
            <a:lvl4pPr marL="1600200" indent="-228600" eaLnBrk="0" hangingPunct="0">
              <a:defRPr kumimoji="1">
                <a:solidFill>
                  <a:schemeClr val="bg2"/>
                </a:solidFill>
                <a:latin typeface="맑은 고딕" pitchFamily="50" charset="-127"/>
                <a:ea typeface="맑은 고딕" pitchFamily="50" charset="-127"/>
              </a:defRPr>
            </a:lvl4pPr>
            <a:lvl5pPr marL="2057400" indent="-228600" eaLnBrk="0" hangingPunct="0">
              <a:defRPr kumimoji="1">
                <a:solidFill>
                  <a:schemeClr val="bg2"/>
                </a:solidFill>
                <a:latin typeface="맑은 고딕" pitchFamily="50" charset="-127"/>
                <a:ea typeface="맑은 고딕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2"/>
                </a:solidFill>
                <a:latin typeface="맑은 고딕" pitchFamily="50" charset="-127"/>
                <a:ea typeface="맑은 고딕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2"/>
                </a:solidFill>
                <a:latin typeface="맑은 고딕" pitchFamily="50" charset="-127"/>
                <a:ea typeface="맑은 고딕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2"/>
                </a:solidFill>
                <a:latin typeface="맑은 고딕" pitchFamily="50" charset="-127"/>
                <a:ea typeface="맑은 고딕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2"/>
                </a:solidFill>
                <a:latin typeface="맑은 고딕" pitchFamily="50" charset="-127"/>
                <a:ea typeface="맑은 고딕" pitchFamily="50" charset="-127"/>
              </a:defRPr>
            </a:lvl9pPr>
          </a:lstStyle>
          <a:p>
            <a:pPr eaLnBrk="1" hangingPunct="1">
              <a:defRPr/>
            </a:pPr>
            <a:endParaRPr lang="ko-KR" altLang="en-US" smtClean="0"/>
          </a:p>
        </p:txBody>
      </p:sp>
      <p:sp>
        <p:nvSpPr>
          <p:cNvPr id="5" name="Rectangle 300"/>
          <p:cNvSpPr>
            <a:spLocks noChangeArrowheads="1"/>
          </p:cNvSpPr>
          <p:nvPr userDrawn="1"/>
        </p:nvSpPr>
        <p:spPr bwMode="auto">
          <a:xfrm>
            <a:off x="0" y="2856575"/>
            <a:ext cx="10668000" cy="1716352"/>
          </a:xfrm>
          <a:prstGeom prst="rect">
            <a:avLst/>
          </a:prstGeom>
          <a:gradFill rotWithShape="1">
            <a:gsLst>
              <a:gs pos="0">
                <a:srgbClr val="0066CC"/>
              </a:gs>
              <a:gs pos="100000">
                <a:srgbClr val="002F5E"/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xmlns="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8134" tIns="49072" rIns="98134" bIns="49072" anchor="ctr"/>
          <a:lstStyle>
            <a:lvl1pPr eaLnBrk="0" hangingPunct="0">
              <a:defRPr kumimoji="1">
                <a:solidFill>
                  <a:schemeClr val="bg2"/>
                </a:solidFill>
                <a:latin typeface="맑은 고딕" pitchFamily="50" charset="-127"/>
                <a:ea typeface="맑은 고딕" pitchFamily="50" charset="-127"/>
              </a:defRPr>
            </a:lvl1pPr>
            <a:lvl2pPr marL="742950" indent="-285750" eaLnBrk="0" hangingPunct="0">
              <a:defRPr kumimoji="1">
                <a:solidFill>
                  <a:schemeClr val="bg2"/>
                </a:solidFill>
                <a:latin typeface="맑은 고딕" pitchFamily="50" charset="-127"/>
                <a:ea typeface="맑은 고딕" pitchFamily="50" charset="-127"/>
              </a:defRPr>
            </a:lvl2pPr>
            <a:lvl3pPr marL="1143000" indent="-228600" eaLnBrk="0" hangingPunct="0">
              <a:defRPr kumimoji="1">
                <a:solidFill>
                  <a:schemeClr val="bg2"/>
                </a:solidFill>
                <a:latin typeface="맑은 고딕" pitchFamily="50" charset="-127"/>
                <a:ea typeface="맑은 고딕" pitchFamily="50" charset="-127"/>
              </a:defRPr>
            </a:lvl3pPr>
            <a:lvl4pPr marL="1600200" indent="-228600" eaLnBrk="0" hangingPunct="0">
              <a:defRPr kumimoji="1">
                <a:solidFill>
                  <a:schemeClr val="bg2"/>
                </a:solidFill>
                <a:latin typeface="맑은 고딕" pitchFamily="50" charset="-127"/>
                <a:ea typeface="맑은 고딕" pitchFamily="50" charset="-127"/>
              </a:defRPr>
            </a:lvl4pPr>
            <a:lvl5pPr marL="2057400" indent="-228600" eaLnBrk="0" hangingPunct="0">
              <a:defRPr kumimoji="1">
                <a:solidFill>
                  <a:schemeClr val="bg2"/>
                </a:solidFill>
                <a:latin typeface="맑은 고딕" pitchFamily="50" charset="-127"/>
                <a:ea typeface="맑은 고딕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2"/>
                </a:solidFill>
                <a:latin typeface="맑은 고딕" pitchFamily="50" charset="-127"/>
                <a:ea typeface="맑은 고딕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2"/>
                </a:solidFill>
                <a:latin typeface="맑은 고딕" pitchFamily="50" charset="-127"/>
                <a:ea typeface="맑은 고딕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2"/>
                </a:solidFill>
                <a:latin typeface="맑은 고딕" pitchFamily="50" charset="-127"/>
                <a:ea typeface="맑은 고딕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2"/>
                </a:solidFill>
                <a:latin typeface="맑은 고딕" pitchFamily="50" charset="-127"/>
                <a:ea typeface="맑은 고딕" pitchFamily="50" charset="-127"/>
              </a:defRPr>
            </a:lvl9pPr>
          </a:lstStyle>
          <a:p>
            <a:pPr eaLnBrk="1" hangingPunct="1">
              <a:defRPr/>
            </a:pPr>
            <a:endParaRPr lang="ko-KR" altLang="en-US" smtClean="0"/>
          </a:p>
        </p:txBody>
      </p:sp>
      <p:pic>
        <p:nvPicPr>
          <p:cNvPr id="6" name="Picture 306" descr="스트라이프"/>
          <p:cNvPicPr>
            <a:picLocks noChangeAspect="1" noChangeArrowheads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xmlns=""/>
              </a:ext>
            </a:extLst>
          </a:blip>
          <a:srcRect/>
          <a:stretch>
            <a:fillRect/>
          </a:stretch>
        </p:blipFill>
        <p:spPr bwMode="auto">
          <a:xfrm>
            <a:off x="1468566" y="4653762"/>
            <a:ext cx="9199440" cy="27757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7" name="Rectangle 299"/>
          <p:cNvSpPr>
            <a:spLocks noGrp="1" noChangeArrowheads="1"/>
          </p:cNvSpPr>
          <p:nvPr>
            <p:ph type="sldNum" sz="quarter" idx="10"/>
          </p:nvPr>
        </p:nvSpPr>
        <p:spPr bwMode="auto">
          <a:xfrm>
            <a:off x="7645400" y="6765660"/>
            <a:ext cx="2489200" cy="515938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8134" tIns="49072" rIns="98134" bIns="49072" numCol="1" anchor="t" anchorCtr="0" compatLnSpc="1">
            <a:prstTxWarp prst="textNoShape">
              <a:avLst/>
            </a:prstTxWarp>
          </a:bodyPr>
          <a:lstStyle>
            <a:lvl1pPr algn="r">
              <a:defRPr sz="1500">
                <a:solidFill>
                  <a:schemeClr val="tx1"/>
                </a:solidFill>
                <a:latin typeface="+mn-lt"/>
                <a:ea typeface="+mn-ea"/>
              </a:defRPr>
            </a:lvl1pPr>
          </a:lstStyle>
          <a:p>
            <a:pPr>
              <a:defRPr/>
            </a:pPr>
            <a:fld id="{5FD810E2-984C-4E85-B825-85C7523621C4}" type="slidenum">
              <a:rPr lang="en-US" altLang="ko-KR"/>
              <a:pPr>
                <a:defRPr/>
              </a:pPr>
              <a:t>‹#›</a:t>
            </a:fld>
            <a:endParaRPr lang="en-US" altLang="ko-KR"/>
          </a:p>
        </p:txBody>
      </p:sp>
    </p:spTree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세로 제목 및 텍스트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세로 제목 1"/>
          <p:cNvSpPr>
            <a:spLocks noGrp="1"/>
          </p:cNvSpPr>
          <p:nvPr>
            <p:ph type="title" orient="vert"/>
          </p:nvPr>
        </p:nvSpPr>
        <p:spPr>
          <a:xfrm>
            <a:off x="7734300" y="296869"/>
            <a:ext cx="2400300" cy="6340475"/>
          </a:xfrm>
          <a:prstGeom prst="rect">
            <a:avLst/>
          </a:prstGeom>
        </p:spPr>
        <p:txBody>
          <a:bodyPr vert="eaVert" lIns="90893" tIns="45454" rIns="90893" bIns="45454"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세로 텍스트 개체 틀 2"/>
          <p:cNvSpPr>
            <a:spLocks noGrp="1"/>
          </p:cNvSpPr>
          <p:nvPr>
            <p:ph type="body" orient="vert" idx="1"/>
          </p:nvPr>
        </p:nvSpPr>
        <p:spPr>
          <a:xfrm>
            <a:off x="533400" y="296869"/>
            <a:ext cx="7048500" cy="6340475"/>
          </a:xfrm>
          <a:prstGeom prst="rect">
            <a:avLst/>
          </a:prstGeom>
        </p:spPr>
        <p:txBody>
          <a:bodyPr vert="eaVert" lIns="90893" tIns="45454" rIns="90893" bIns="45454"/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</p:spTree>
  </p:cSld>
  <p:clrMapOvr>
    <a:masterClrMapping/>
  </p:clrMapOvr>
</p:sldLayout>
</file>

<file path=ppt/slideLayouts/slideLayout58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제목 및 내용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533400" y="297525"/>
            <a:ext cx="9601200" cy="1238250"/>
          </a:xfrm>
          <a:prstGeom prst="rect">
            <a:avLst/>
          </a:prstGeom>
        </p:spPr>
        <p:txBody>
          <a:bodyPr lIns="98134" tIns="49072" rIns="98134" bIns="49072"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내용 개체 틀 2"/>
          <p:cNvSpPr>
            <a:spLocks noGrp="1"/>
          </p:cNvSpPr>
          <p:nvPr>
            <p:ph idx="1"/>
          </p:nvPr>
        </p:nvSpPr>
        <p:spPr>
          <a:xfrm>
            <a:off x="533400" y="1733578"/>
            <a:ext cx="9601200" cy="4903127"/>
          </a:xfrm>
          <a:prstGeom prst="rect">
            <a:avLst/>
          </a:prstGeom>
        </p:spPr>
        <p:txBody>
          <a:bodyPr lIns="98134" tIns="49072" rIns="98134" bIns="49072"/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</p:spTree>
  </p:cSld>
  <p:clrMapOvr>
    <a:masterClrMapping/>
  </p:clrMapOvr>
</p:sldLayout>
</file>

<file path=ppt/slideLayouts/slideLayout58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구역 머리글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842841" y="4774251"/>
            <a:ext cx="9067800" cy="1475581"/>
          </a:xfrm>
          <a:prstGeom prst="rect">
            <a:avLst/>
          </a:prstGeom>
        </p:spPr>
        <p:txBody>
          <a:bodyPr lIns="98134" tIns="49072" rIns="98134" bIns="49072" anchor="t"/>
          <a:lstStyle>
            <a:lvl1pPr algn="l">
              <a:defRPr sz="4300" b="1" cap="all"/>
            </a:lvl1pPr>
          </a:lstStyle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텍스트 개체 틀 2"/>
          <p:cNvSpPr>
            <a:spLocks noGrp="1"/>
          </p:cNvSpPr>
          <p:nvPr>
            <p:ph type="body" idx="1"/>
          </p:nvPr>
        </p:nvSpPr>
        <p:spPr>
          <a:xfrm>
            <a:off x="842841" y="3148992"/>
            <a:ext cx="9067800" cy="1625203"/>
          </a:xfrm>
          <a:prstGeom prst="rect">
            <a:avLst/>
          </a:prstGeom>
        </p:spPr>
        <p:txBody>
          <a:bodyPr lIns="98134" tIns="49072" rIns="98134" bIns="49072" anchor="b"/>
          <a:lstStyle>
            <a:lvl1pPr marL="0" indent="0">
              <a:buNone/>
              <a:defRPr sz="2100"/>
            </a:lvl1pPr>
            <a:lvl2pPr marL="490657" indent="0">
              <a:buNone/>
              <a:defRPr sz="1900"/>
            </a:lvl2pPr>
            <a:lvl3pPr marL="981314" indent="0">
              <a:buNone/>
              <a:defRPr sz="1700"/>
            </a:lvl3pPr>
            <a:lvl4pPr marL="1471968" indent="0">
              <a:buNone/>
              <a:defRPr sz="1500"/>
            </a:lvl4pPr>
            <a:lvl5pPr marL="1962629" indent="0">
              <a:buNone/>
              <a:defRPr sz="1500"/>
            </a:lvl5pPr>
            <a:lvl6pPr marL="2453294" indent="0">
              <a:buNone/>
              <a:defRPr sz="1500"/>
            </a:lvl6pPr>
            <a:lvl7pPr marL="2943936" indent="0">
              <a:buNone/>
              <a:defRPr sz="1500"/>
            </a:lvl7pPr>
            <a:lvl8pPr marL="3434608" indent="0">
              <a:buNone/>
              <a:defRPr sz="1500"/>
            </a:lvl8pPr>
            <a:lvl9pPr marL="3925257" indent="0">
              <a:buNone/>
              <a:defRPr sz="15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</p:spTree>
  </p:cSld>
  <p:clrMapOvr>
    <a:masterClrMapping/>
  </p:clrMapOvr>
</p:sldLayout>
</file>

<file path=ppt/slideLayouts/slideLayout58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콘텐츠 2개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533400" y="297525"/>
            <a:ext cx="9601200" cy="1238250"/>
          </a:xfrm>
          <a:prstGeom prst="rect">
            <a:avLst/>
          </a:prstGeom>
        </p:spPr>
        <p:txBody>
          <a:bodyPr lIns="98134" tIns="49072" rIns="98134" bIns="49072"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내용 개체 틀 2"/>
          <p:cNvSpPr>
            <a:spLocks noGrp="1"/>
          </p:cNvSpPr>
          <p:nvPr>
            <p:ph sz="half" idx="1"/>
          </p:nvPr>
        </p:nvSpPr>
        <p:spPr>
          <a:xfrm>
            <a:off x="533405" y="1733578"/>
            <a:ext cx="4718538" cy="4903127"/>
          </a:xfrm>
          <a:prstGeom prst="rect">
            <a:avLst/>
          </a:prstGeom>
        </p:spPr>
        <p:txBody>
          <a:bodyPr lIns="98134" tIns="49072" rIns="98134" bIns="49072"/>
          <a:lstStyle>
            <a:lvl1pPr>
              <a:defRPr sz="3100"/>
            </a:lvl1pPr>
            <a:lvl2pPr>
              <a:defRPr sz="2600"/>
            </a:lvl2pPr>
            <a:lvl3pPr>
              <a:defRPr sz="2100"/>
            </a:lvl3pPr>
            <a:lvl4pPr>
              <a:defRPr sz="1900"/>
            </a:lvl4pPr>
            <a:lvl5pPr>
              <a:defRPr sz="1900"/>
            </a:lvl5pPr>
            <a:lvl6pPr>
              <a:defRPr sz="1900"/>
            </a:lvl6pPr>
            <a:lvl7pPr>
              <a:defRPr sz="1900"/>
            </a:lvl7pPr>
            <a:lvl8pPr>
              <a:defRPr sz="1900"/>
            </a:lvl8pPr>
            <a:lvl9pPr>
              <a:defRPr sz="19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4" name="내용 개체 틀 3"/>
          <p:cNvSpPr>
            <a:spLocks noGrp="1"/>
          </p:cNvSpPr>
          <p:nvPr>
            <p:ph sz="half" idx="2"/>
          </p:nvPr>
        </p:nvSpPr>
        <p:spPr>
          <a:xfrm>
            <a:off x="5416066" y="1733578"/>
            <a:ext cx="4718538" cy="4903127"/>
          </a:xfrm>
          <a:prstGeom prst="rect">
            <a:avLst/>
          </a:prstGeom>
        </p:spPr>
        <p:txBody>
          <a:bodyPr lIns="98134" tIns="49072" rIns="98134" bIns="49072"/>
          <a:lstStyle>
            <a:lvl1pPr>
              <a:defRPr sz="3100"/>
            </a:lvl1pPr>
            <a:lvl2pPr>
              <a:defRPr sz="2600"/>
            </a:lvl2pPr>
            <a:lvl3pPr>
              <a:defRPr sz="2100"/>
            </a:lvl3pPr>
            <a:lvl4pPr>
              <a:defRPr sz="1900"/>
            </a:lvl4pPr>
            <a:lvl5pPr>
              <a:defRPr sz="1900"/>
            </a:lvl5pPr>
            <a:lvl6pPr>
              <a:defRPr sz="1900"/>
            </a:lvl6pPr>
            <a:lvl7pPr>
              <a:defRPr sz="1900"/>
            </a:lvl7pPr>
            <a:lvl8pPr>
              <a:defRPr sz="1900"/>
            </a:lvl8pPr>
            <a:lvl9pPr>
              <a:defRPr sz="19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</p:spTree>
  </p:cSld>
  <p:clrMapOvr>
    <a:masterClrMapping/>
  </p:clrMapOvr>
</p:sldLayout>
</file>

<file path=ppt/slideLayouts/slideLayout58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비교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533400" y="297525"/>
            <a:ext cx="9601200" cy="1238250"/>
          </a:xfrm>
          <a:prstGeom prst="rect">
            <a:avLst/>
          </a:prstGeom>
        </p:spPr>
        <p:txBody>
          <a:bodyPr lIns="98134" tIns="49072" rIns="98134" bIns="49072"/>
          <a:lstStyle>
            <a:lvl1pPr>
              <a:defRPr/>
            </a:lvl1pPr>
          </a:lstStyle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텍스트 개체 틀 2"/>
          <p:cNvSpPr>
            <a:spLocks noGrp="1"/>
          </p:cNvSpPr>
          <p:nvPr>
            <p:ph type="body" idx="1"/>
          </p:nvPr>
        </p:nvSpPr>
        <p:spPr>
          <a:xfrm>
            <a:off x="533400" y="1663039"/>
            <a:ext cx="4713410" cy="693076"/>
          </a:xfrm>
          <a:prstGeom prst="rect">
            <a:avLst/>
          </a:prstGeom>
        </p:spPr>
        <p:txBody>
          <a:bodyPr lIns="98134" tIns="49072" rIns="98134" bIns="49072" anchor="b"/>
          <a:lstStyle>
            <a:lvl1pPr marL="0" indent="0">
              <a:buNone/>
              <a:defRPr sz="2600" b="1"/>
            </a:lvl1pPr>
            <a:lvl2pPr marL="490657" indent="0">
              <a:buNone/>
              <a:defRPr sz="2100" b="1"/>
            </a:lvl2pPr>
            <a:lvl3pPr marL="981314" indent="0">
              <a:buNone/>
              <a:defRPr sz="1900" b="1"/>
            </a:lvl3pPr>
            <a:lvl4pPr marL="1471968" indent="0">
              <a:buNone/>
              <a:defRPr sz="1700" b="1"/>
            </a:lvl4pPr>
            <a:lvl5pPr marL="1962629" indent="0">
              <a:buNone/>
              <a:defRPr sz="1700" b="1"/>
            </a:lvl5pPr>
            <a:lvl6pPr marL="2453294" indent="0">
              <a:buNone/>
              <a:defRPr sz="1700" b="1"/>
            </a:lvl6pPr>
            <a:lvl7pPr marL="2943936" indent="0">
              <a:buNone/>
              <a:defRPr sz="1700" b="1"/>
            </a:lvl7pPr>
            <a:lvl8pPr marL="3434608" indent="0">
              <a:buNone/>
              <a:defRPr sz="1700" b="1"/>
            </a:lvl8pPr>
            <a:lvl9pPr marL="3925257" indent="0">
              <a:buNone/>
              <a:defRPr sz="1700" b="1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  <p:sp>
        <p:nvSpPr>
          <p:cNvPr id="4" name="내용 개체 틀 3"/>
          <p:cNvSpPr>
            <a:spLocks noGrp="1"/>
          </p:cNvSpPr>
          <p:nvPr>
            <p:ph sz="half" idx="2"/>
          </p:nvPr>
        </p:nvSpPr>
        <p:spPr>
          <a:xfrm>
            <a:off x="533400" y="2356115"/>
            <a:ext cx="4713410" cy="4280562"/>
          </a:xfrm>
          <a:prstGeom prst="rect">
            <a:avLst/>
          </a:prstGeom>
        </p:spPr>
        <p:txBody>
          <a:bodyPr lIns="98134" tIns="49072" rIns="98134" bIns="49072"/>
          <a:lstStyle>
            <a:lvl1pPr>
              <a:defRPr sz="2600"/>
            </a:lvl1pPr>
            <a:lvl2pPr>
              <a:defRPr sz="2100"/>
            </a:lvl2pPr>
            <a:lvl3pPr>
              <a:defRPr sz="1900"/>
            </a:lvl3pPr>
            <a:lvl4pPr>
              <a:defRPr sz="1700"/>
            </a:lvl4pPr>
            <a:lvl5pPr>
              <a:defRPr sz="1700"/>
            </a:lvl5pPr>
            <a:lvl6pPr>
              <a:defRPr sz="1700"/>
            </a:lvl6pPr>
            <a:lvl7pPr>
              <a:defRPr sz="1700"/>
            </a:lvl7pPr>
            <a:lvl8pPr>
              <a:defRPr sz="1700"/>
            </a:lvl8pPr>
            <a:lvl9pPr>
              <a:defRPr sz="17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5" name="텍스트 개체 틀 4"/>
          <p:cNvSpPr>
            <a:spLocks noGrp="1"/>
          </p:cNvSpPr>
          <p:nvPr>
            <p:ph type="body" sz="quarter" idx="3"/>
          </p:nvPr>
        </p:nvSpPr>
        <p:spPr>
          <a:xfrm>
            <a:off x="5419524" y="1663039"/>
            <a:ext cx="4715120" cy="693076"/>
          </a:xfrm>
          <a:prstGeom prst="rect">
            <a:avLst/>
          </a:prstGeom>
        </p:spPr>
        <p:txBody>
          <a:bodyPr lIns="98134" tIns="49072" rIns="98134" bIns="49072" anchor="b"/>
          <a:lstStyle>
            <a:lvl1pPr marL="0" indent="0">
              <a:buNone/>
              <a:defRPr sz="2600" b="1"/>
            </a:lvl1pPr>
            <a:lvl2pPr marL="490657" indent="0">
              <a:buNone/>
              <a:defRPr sz="2100" b="1"/>
            </a:lvl2pPr>
            <a:lvl3pPr marL="981314" indent="0">
              <a:buNone/>
              <a:defRPr sz="1900" b="1"/>
            </a:lvl3pPr>
            <a:lvl4pPr marL="1471968" indent="0">
              <a:buNone/>
              <a:defRPr sz="1700" b="1"/>
            </a:lvl4pPr>
            <a:lvl5pPr marL="1962629" indent="0">
              <a:buNone/>
              <a:defRPr sz="1700" b="1"/>
            </a:lvl5pPr>
            <a:lvl6pPr marL="2453294" indent="0">
              <a:buNone/>
              <a:defRPr sz="1700" b="1"/>
            </a:lvl6pPr>
            <a:lvl7pPr marL="2943936" indent="0">
              <a:buNone/>
              <a:defRPr sz="1700" b="1"/>
            </a:lvl7pPr>
            <a:lvl8pPr marL="3434608" indent="0">
              <a:buNone/>
              <a:defRPr sz="1700" b="1"/>
            </a:lvl8pPr>
            <a:lvl9pPr marL="3925257" indent="0">
              <a:buNone/>
              <a:defRPr sz="1700" b="1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  <p:sp>
        <p:nvSpPr>
          <p:cNvPr id="6" name="내용 개체 틀 5"/>
          <p:cNvSpPr>
            <a:spLocks noGrp="1"/>
          </p:cNvSpPr>
          <p:nvPr>
            <p:ph sz="quarter" idx="4"/>
          </p:nvPr>
        </p:nvSpPr>
        <p:spPr>
          <a:xfrm>
            <a:off x="5419524" y="2356115"/>
            <a:ext cx="4715120" cy="4280562"/>
          </a:xfrm>
          <a:prstGeom prst="rect">
            <a:avLst/>
          </a:prstGeom>
        </p:spPr>
        <p:txBody>
          <a:bodyPr lIns="98134" tIns="49072" rIns="98134" bIns="49072"/>
          <a:lstStyle>
            <a:lvl1pPr>
              <a:defRPr sz="2600"/>
            </a:lvl1pPr>
            <a:lvl2pPr>
              <a:defRPr sz="2100"/>
            </a:lvl2pPr>
            <a:lvl3pPr>
              <a:defRPr sz="1900"/>
            </a:lvl3pPr>
            <a:lvl4pPr>
              <a:defRPr sz="1700"/>
            </a:lvl4pPr>
            <a:lvl5pPr>
              <a:defRPr sz="1700"/>
            </a:lvl5pPr>
            <a:lvl6pPr>
              <a:defRPr sz="1700"/>
            </a:lvl6pPr>
            <a:lvl7pPr>
              <a:defRPr sz="1700"/>
            </a:lvl7pPr>
            <a:lvl8pPr>
              <a:defRPr sz="1700"/>
            </a:lvl8pPr>
            <a:lvl9pPr>
              <a:defRPr sz="17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</p:spTree>
  </p:cSld>
  <p:clrMapOvr>
    <a:masterClrMapping/>
  </p:clrMapOvr>
</p:sldLayout>
</file>

<file path=ppt/slideLayouts/slideLayout58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제목만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533400" y="297525"/>
            <a:ext cx="9601200" cy="1238250"/>
          </a:xfrm>
          <a:prstGeom prst="rect">
            <a:avLst/>
          </a:prstGeom>
        </p:spPr>
        <p:txBody>
          <a:bodyPr lIns="98134" tIns="49072" rIns="98134" bIns="49072"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</p:spTree>
  </p:cSld>
  <p:clrMapOvr>
    <a:masterClrMapping/>
  </p:clrMapOvr>
</p:sldLayout>
</file>

<file path=ppt/slideLayouts/slideLayout58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빈 화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58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캡션 있는 콘텐츠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533454" y="295804"/>
            <a:ext cx="3509841" cy="1258888"/>
          </a:xfrm>
          <a:prstGeom prst="rect">
            <a:avLst/>
          </a:prstGeom>
        </p:spPr>
        <p:txBody>
          <a:bodyPr lIns="98134" tIns="49072" rIns="98134" bIns="49072" anchor="b"/>
          <a:lstStyle>
            <a:lvl1pPr algn="l">
              <a:defRPr sz="2100" b="1"/>
            </a:lvl1pPr>
          </a:lstStyle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내용 개체 틀 2"/>
          <p:cNvSpPr>
            <a:spLocks noGrp="1"/>
          </p:cNvSpPr>
          <p:nvPr>
            <p:ph idx="1"/>
          </p:nvPr>
        </p:nvSpPr>
        <p:spPr>
          <a:xfrm>
            <a:off x="4171466" y="295807"/>
            <a:ext cx="5963138" cy="6340872"/>
          </a:xfrm>
          <a:prstGeom prst="rect">
            <a:avLst/>
          </a:prstGeom>
        </p:spPr>
        <p:txBody>
          <a:bodyPr lIns="98134" tIns="49072" rIns="98134" bIns="49072"/>
          <a:lstStyle>
            <a:lvl1pPr>
              <a:defRPr sz="3500"/>
            </a:lvl1pPr>
            <a:lvl2pPr>
              <a:defRPr sz="3100"/>
            </a:lvl2pPr>
            <a:lvl3pPr>
              <a:defRPr sz="2600"/>
            </a:lvl3pPr>
            <a:lvl4pPr>
              <a:defRPr sz="2100"/>
            </a:lvl4pPr>
            <a:lvl5pPr>
              <a:defRPr sz="2100"/>
            </a:lvl5pPr>
            <a:lvl6pPr>
              <a:defRPr sz="2100"/>
            </a:lvl6pPr>
            <a:lvl7pPr>
              <a:defRPr sz="2100"/>
            </a:lvl7pPr>
            <a:lvl8pPr>
              <a:defRPr sz="2100"/>
            </a:lvl8pPr>
            <a:lvl9pPr>
              <a:defRPr sz="21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4" name="텍스트 개체 틀 3"/>
          <p:cNvSpPr>
            <a:spLocks noGrp="1"/>
          </p:cNvSpPr>
          <p:nvPr>
            <p:ph type="body" sz="half" idx="2"/>
          </p:nvPr>
        </p:nvSpPr>
        <p:spPr>
          <a:xfrm>
            <a:off x="533454" y="1554696"/>
            <a:ext cx="3509841" cy="5081985"/>
          </a:xfrm>
          <a:prstGeom prst="rect">
            <a:avLst/>
          </a:prstGeom>
        </p:spPr>
        <p:txBody>
          <a:bodyPr lIns="98134" tIns="49072" rIns="98134" bIns="49072"/>
          <a:lstStyle>
            <a:lvl1pPr marL="0" indent="0">
              <a:buNone/>
              <a:defRPr sz="1500"/>
            </a:lvl1pPr>
            <a:lvl2pPr marL="490657" indent="0">
              <a:buNone/>
              <a:defRPr sz="1200"/>
            </a:lvl2pPr>
            <a:lvl3pPr marL="981314" indent="0">
              <a:buNone/>
              <a:defRPr sz="1100"/>
            </a:lvl3pPr>
            <a:lvl4pPr marL="1471968" indent="0">
              <a:buNone/>
              <a:defRPr sz="1000"/>
            </a:lvl4pPr>
            <a:lvl5pPr marL="1962629" indent="0">
              <a:buNone/>
              <a:defRPr sz="1000"/>
            </a:lvl5pPr>
            <a:lvl6pPr marL="2453294" indent="0">
              <a:buNone/>
              <a:defRPr sz="1000"/>
            </a:lvl6pPr>
            <a:lvl7pPr marL="2943936" indent="0">
              <a:buNone/>
              <a:defRPr sz="1000"/>
            </a:lvl7pPr>
            <a:lvl8pPr marL="3434608" indent="0">
              <a:buNone/>
              <a:defRPr sz="1000"/>
            </a:lvl8pPr>
            <a:lvl9pPr marL="3925257" indent="0">
              <a:buNone/>
              <a:defRPr sz="10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</p:spTree>
  </p:cSld>
  <p:clrMapOvr>
    <a:masterClrMapping/>
  </p:clrMapOvr>
</p:sldLayout>
</file>

<file path=ppt/slideLayouts/slideLayout58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캡션 있는 그림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2090860" y="5200650"/>
            <a:ext cx="6400800" cy="613966"/>
          </a:xfrm>
          <a:prstGeom prst="rect">
            <a:avLst/>
          </a:prstGeom>
        </p:spPr>
        <p:txBody>
          <a:bodyPr lIns="98134" tIns="49072" rIns="98134" bIns="49072" anchor="b"/>
          <a:lstStyle>
            <a:lvl1pPr algn="l">
              <a:defRPr sz="2100" b="1"/>
            </a:lvl1pPr>
          </a:lstStyle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그림 개체 틀 2"/>
          <p:cNvSpPr>
            <a:spLocks noGrp="1"/>
          </p:cNvSpPr>
          <p:nvPr>
            <p:ph type="pic" idx="1"/>
          </p:nvPr>
        </p:nvSpPr>
        <p:spPr>
          <a:xfrm>
            <a:off x="2090860" y="663840"/>
            <a:ext cx="6400800" cy="4457700"/>
          </a:xfrm>
          <a:prstGeom prst="rect">
            <a:avLst/>
          </a:prstGeom>
        </p:spPr>
        <p:txBody>
          <a:bodyPr lIns="98134" tIns="49072" rIns="98134" bIns="49072"/>
          <a:lstStyle>
            <a:lvl1pPr marL="0" indent="0">
              <a:buNone/>
              <a:defRPr sz="3500"/>
            </a:lvl1pPr>
            <a:lvl2pPr marL="490657" indent="0">
              <a:buNone/>
              <a:defRPr sz="3100"/>
            </a:lvl2pPr>
            <a:lvl3pPr marL="981314" indent="0">
              <a:buNone/>
              <a:defRPr sz="2600"/>
            </a:lvl3pPr>
            <a:lvl4pPr marL="1471968" indent="0">
              <a:buNone/>
              <a:defRPr sz="2100"/>
            </a:lvl4pPr>
            <a:lvl5pPr marL="1962629" indent="0">
              <a:buNone/>
              <a:defRPr sz="2100"/>
            </a:lvl5pPr>
            <a:lvl6pPr marL="2453294" indent="0">
              <a:buNone/>
              <a:defRPr sz="2100"/>
            </a:lvl6pPr>
            <a:lvl7pPr marL="2943936" indent="0">
              <a:buNone/>
              <a:defRPr sz="2100"/>
            </a:lvl7pPr>
            <a:lvl8pPr marL="3434608" indent="0">
              <a:buNone/>
              <a:defRPr sz="2100"/>
            </a:lvl8pPr>
            <a:lvl9pPr marL="3925257" indent="0">
              <a:buNone/>
              <a:defRPr sz="2100"/>
            </a:lvl9pPr>
          </a:lstStyle>
          <a:p>
            <a:pPr lvl="0"/>
            <a:endParaRPr lang="ko-KR" altLang="en-US" noProof="0" smtClean="0"/>
          </a:p>
        </p:txBody>
      </p:sp>
      <p:sp>
        <p:nvSpPr>
          <p:cNvPr id="4" name="텍스트 개체 틀 3"/>
          <p:cNvSpPr>
            <a:spLocks noGrp="1"/>
          </p:cNvSpPr>
          <p:nvPr>
            <p:ph type="body" sz="half" idx="2"/>
          </p:nvPr>
        </p:nvSpPr>
        <p:spPr>
          <a:xfrm>
            <a:off x="2090860" y="5814616"/>
            <a:ext cx="6400800" cy="871934"/>
          </a:xfrm>
          <a:prstGeom prst="rect">
            <a:avLst/>
          </a:prstGeom>
        </p:spPr>
        <p:txBody>
          <a:bodyPr lIns="98134" tIns="49072" rIns="98134" bIns="49072"/>
          <a:lstStyle>
            <a:lvl1pPr marL="0" indent="0">
              <a:buNone/>
              <a:defRPr sz="1500"/>
            </a:lvl1pPr>
            <a:lvl2pPr marL="490657" indent="0">
              <a:buNone/>
              <a:defRPr sz="1200"/>
            </a:lvl2pPr>
            <a:lvl3pPr marL="981314" indent="0">
              <a:buNone/>
              <a:defRPr sz="1100"/>
            </a:lvl3pPr>
            <a:lvl4pPr marL="1471968" indent="0">
              <a:buNone/>
              <a:defRPr sz="1000"/>
            </a:lvl4pPr>
            <a:lvl5pPr marL="1962629" indent="0">
              <a:buNone/>
              <a:defRPr sz="1000"/>
            </a:lvl5pPr>
            <a:lvl6pPr marL="2453294" indent="0">
              <a:buNone/>
              <a:defRPr sz="1000"/>
            </a:lvl6pPr>
            <a:lvl7pPr marL="2943936" indent="0">
              <a:buNone/>
              <a:defRPr sz="1000"/>
            </a:lvl7pPr>
            <a:lvl8pPr marL="3434608" indent="0">
              <a:buNone/>
              <a:defRPr sz="1000"/>
            </a:lvl8pPr>
            <a:lvl9pPr marL="3925257" indent="0">
              <a:buNone/>
              <a:defRPr sz="10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</p:spTree>
  </p:cSld>
  <p:clrMapOvr>
    <a:masterClrMapping/>
  </p:clrMapOvr>
</p:sldLayout>
</file>

<file path=ppt/slideLayouts/slideLayout58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제목 및 세로 텍스트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533400" y="297525"/>
            <a:ext cx="9601200" cy="1238250"/>
          </a:xfrm>
          <a:prstGeom prst="rect">
            <a:avLst/>
          </a:prstGeom>
        </p:spPr>
        <p:txBody>
          <a:bodyPr lIns="98134" tIns="49072" rIns="98134" bIns="49072"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세로 텍스트 개체 틀 2"/>
          <p:cNvSpPr>
            <a:spLocks noGrp="1"/>
          </p:cNvSpPr>
          <p:nvPr>
            <p:ph type="body" orient="vert" idx="1"/>
          </p:nvPr>
        </p:nvSpPr>
        <p:spPr>
          <a:xfrm>
            <a:off x="533400" y="1733578"/>
            <a:ext cx="9601200" cy="4903127"/>
          </a:xfrm>
          <a:prstGeom prst="rect">
            <a:avLst/>
          </a:prstGeom>
        </p:spPr>
        <p:txBody>
          <a:bodyPr vert="eaVert" lIns="98134" tIns="49072" rIns="98134" bIns="49072"/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</p:spTree>
  </p:cSld>
  <p:clrMapOvr>
    <a:masterClrMapping/>
  </p:clrMapOvr>
</p:sldLayout>
</file>

<file path=ppt/slideLayouts/slideLayout58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세로 제목 및 텍스트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세로 제목 1"/>
          <p:cNvSpPr>
            <a:spLocks noGrp="1"/>
          </p:cNvSpPr>
          <p:nvPr>
            <p:ph type="title" orient="vert"/>
          </p:nvPr>
        </p:nvSpPr>
        <p:spPr>
          <a:xfrm>
            <a:off x="7734300" y="297525"/>
            <a:ext cx="2400300" cy="6339152"/>
          </a:xfrm>
          <a:prstGeom prst="rect">
            <a:avLst/>
          </a:prstGeom>
        </p:spPr>
        <p:txBody>
          <a:bodyPr vert="eaVert" lIns="98134" tIns="49072" rIns="98134" bIns="49072"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세로 텍스트 개체 틀 2"/>
          <p:cNvSpPr>
            <a:spLocks noGrp="1"/>
          </p:cNvSpPr>
          <p:nvPr>
            <p:ph type="body" orient="vert" idx="1"/>
          </p:nvPr>
        </p:nvSpPr>
        <p:spPr>
          <a:xfrm>
            <a:off x="533435" y="297525"/>
            <a:ext cx="7036777" cy="6339152"/>
          </a:xfrm>
          <a:prstGeom prst="rect">
            <a:avLst/>
          </a:prstGeom>
        </p:spPr>
        <p:txBody>
          <a:bodyPr vert="eaVert" lIns="98134" tIns="49072" rIns="98134" bIns="49072"/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</p:spTree>
  </p:cSld>
  <p:clrMapOvr>
    <a:masterClrMapping/>
  </p:clrMapOvr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제목 슬라이드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32866" name="Picture 2" descr="blue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xmlns=""/>
              </a:ext>
            </a:extLst>
          </a:blip>
          <a:srcRect/>
          <a:stretch>
            <a:fillRect/>
          </a:stretch>
        </p:blipFill>
        <p:spPr bwMode="auto">
          <a:xfrm>
            <a:off x="4" y="0"/>
            <a:ext cx="10690226" cy="4365625"/>
          </a:xfrm>
          <a:prstGeom prst="rect">
            <a:avLst/>
          </a:prstGeom>
          <a:noFill/>
        </p:spPr>
      </p:pic>
      <p:grpSp>
        <p:nvGrpSpPr>
          <p:cNvPr id="932867" name="Group 3"/>
          <p:cNvGrpSpPr>
            <a:grpSpLocks/>
          </p:cNvGrpSpPr>
          <p:nvPr/>
        </p:nvGrpSpPr>
        <p:grpSpPr bwMode="auto">
          <a:xfrm>
            <a:off x="101660" y="47632"/>
            <a:ext cx="10406064" cy="536575"/>
            <a:chOff x="54" y="28"/>
            <a:chExt cx="5618" cy="312"/>
          </a:xfrm>
        </p:grpSpPr>
        <p:sp>
          <p:nvSpPr>
            <p:cNvPr id="932868" name="Oval 4"/>
            <p:cNvSpPr>
              <a:spLocks noChangeArrowheads="1"/>
            </p:cNvSpPr>
            <p:nvPr/>
          </p:nvSpPr>
          <p:spPr bwMode="auto">
            <a:xfrm>
              <a:off x="54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932869" name="Oval 5"/>
            <p:cNvSpPr>
              <a:spLocks noChangeArrowheads="1"/>
            </p:cNvSpPr>
            <p:nvPr/>
          </p:nvSpPr>
          <p:spPr bwMode="auto">
            <a:xfrm>
              <a:off x="22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932870" name="Oval 6"/>
            <p:cNvSpPr>
              <a:spLocks noChangeArrowheads="1"/>
            </p:cNvSpPr>
            <p:nvPr/>
          </p:nvSpPr>
          <p:spPr bwMode="auto">
            <a:xfrm>
              <a:off x="41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932871" name="Oval 7"/>
            <p:cNvSpPr>
              <a:spLocks noChangeArrowheads="1"/>
            </p:cNvSpPr>
            <p:nvPr/>
          </p:nvSpPr>
          <p:spPr bwMode="auto">
            <a:xfrm>
              <a:off x="60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932872" name="Oval 8"/>
            <p:cNvSpPr>
              <a:spLocks noChangeArrowheads="1"/>
            </p:cNvSpPr>
            <p:nvPr/>
          </p:nvSpPr>
          <p:spPr bwMode="auto">
            <a:xfrm>
              <a:off x="79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932873" name="Oval 9"/>
            <p:cNvSpPr>
              <a:spLocks noChangeArrowheads="1"/>
            </p:cNvSpPr>
            <p:nvPr/>
          </p:nvSpPr>
          <p:spPr bwMode="auto">
            <a:xfrm>
              <a:off x="98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932874" name="Oval 10"/>
            <p:cNvSpPr>
              <a:spLocks noChangeArrowheads="1"/>
            </p:cNvSpPr>
            <p:nvPr/>
          </p:nvSpPr>
          <p:spPr bwMode="auto">
            <a:xfrm>
              <a:off x="117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932875" name="Oval 11"/>
            <p:cNvSpPr>
              <a:spLocks noChangeArrowheads="1"/>
            </p:cNvSpPr>
            <p:nvPr/>
          </p:nvSpPr>
          <p:spPr bwMode="auto">
            <a:xfrm>
              <a:off x="136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932876" name="Oval 12"/>
            <p:cNvSpPr>
              <a:spLocks noChangeArrowheads="1"/>
            </p:cNvSpPr>
            <p:nvPr/>
          </p:nvSpPr>
          <p:spPr bwMode="auto">
            <a:xfrm>
              <a:off x="155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932877" name="Oval 13"/>
            <p:cNvSpPr>
              <a:spLocks noChangeArrowheads="1"/>
            </p:cNvSpPr>
            <p:nvPr/>
          </p:nvSpPr>
          <p:spPr bwMode="auto">
            <a:xfrm>
              <a:off x="174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932878" name="Oval 14"/>
            <p:cNvSpPr>
              <a:spLocks noChangeArrowheads="1"/>
            </p:cNvSpPr>
            <p:nvPr/>
          </p:nvSpPr>
          <p:spPr bwMode="auto">
            <a:xfrm>
              <a:off x="193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932879" name="Oval 15"/>
            <p:cNvSpPr>
              <a:spLocks noChangeArrowheads="1"/>
            </p:cNvSpPr>
            <p:nvPr/>
          </p:nvSpPr>
          <p:spPr bwMode="auto">
            <a:xfrm>
              <a:off x="212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932880" name="Oval 16"/>
            <p:cNvSpPr>
              <a:spLocks noChangeArrowheads="1"/>
            </p:cNvSpPr>
            <p:nvPr/>
          </p:nvSpPr>
          <p:spPr bwMode="auto">
            <a:xfrm>
              <a:off x="231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932881" name="Oval 17"/>
            <p:cNvSpPr>
              <a:spLocks noChangeArrowheads="1"/>
            </p:cNvSpPr>
            <p:nvPr/>
          </p:nvSpPr>
          <p:spPr bwMode="auto">
            <a:xfrm>
              <a:off x="250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932882" name="Oval 18"/>
            <p:cNvSpPr>
              <a:spLocks noChangeArrowheads="1"/>
            </p:cNvSpPr>
            <p:nvPr/>
          </p:nvSpPr>
          <p:spPr bwMode="auto">
            <a:xfrm>
              <a:off x="269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932883" name="Oval 19"/>
            <p:cNvSpPr>
              <a:spLocks noChangeArrowheads="1"/>
            </p:cNvSpPr>
            <p:nvPr/>
          </p:nvSpPr>
          <p:spPr bwMode="auto">
            <a:xfrm>
              <a:off x="288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932884" name="Oval 20"/>
            <p:cNvSpPr>
              <a:spLocks noChangeArrowheads="1"/>
            </p:cNvSpPr>
            <p:nvPr/>
          </p:nvSpPr>
          <p:spPr bwMode="auto">
            <a:xfrm>
              <a:off x="307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932885" name="Oval 21"/>
            <p:cNvSpPr>
              <a:spLocks noChangeArrowheads="1"/>
            </p:cNvSpPr>
            <p:nvPr/>
          </p:nvSpPr>
          <p:spPr bwMode="auto">
            <a:xfrm>
              <a:off x="326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932886" name="Oval 22"/>
            <p:cNvSpPr>
              <a:spLocks noChangeArrowheads="1"/>
            </p:cNvSpPr>
            <p:nvPr/>
          </p:nvSpPr>
          <p:spPr bwMode="auto">
            <a:xfrm>
              <a:off x="345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932887" name="Oval 23"/>
            <p:cNvSpPr>
              <a:spLocks noChangeArrowheads="1"/>
            </p:cNvSpPr>
            <p:nvPr/>
          </p:nvSpPr>
          <p:spPr bwMode="auto">
            <a:xfrm>
              <a:off x="364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932888" name="Oval 24"/>
            <p:cNvSpPr>
              <a:spLocks noChangeArrowheads="1"/>
            </p:cNvSpPr>
            <p:nvPr/>
          </p:nvSpPr>
          <p:spPr bwMode="auto">
            <a:xfrm>
              <a:off x="383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932889" name="Oval 25"/>
            <p:cNvSpPr>
              <a:spLocks noChangeArrowheads="1"/>
            </p:cNvSpPr>
            <p:nvPr/>
          </p:nvSpPr>
          <p:spPr bwMode="auto">
            <a:xfrm>
              <a:off x="402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932890" name="Oval 26"/>
            <p:cNvSpPr>
              <a:spLocks noChangeArrowheads="1"/>
            </p:cNvSpPr>
            <p:nvPr/>
          </p:nvSpPr>
          <p:spPr bwMode="auto">
            <a:xfrm>
              <a:off x="421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932891" name="Oval 27"/>
            <p:cNvSpPr>
              <a:spLocks noChangeArrowheads="1"/>
            </p:cNvSpPr>
            <p:nvPr/>
          </p:nvSpPr>
          <p:spPr bwMode="auto">
            <a:xfrm>
              <a:off x="440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932892" name="Oval 28"/>
            <p:cNvSpPr>
              <a:spLocks noChangeArrowheads="1"/>
            </p:cNvSpPr>
            <p:nvPr/>
          </p:nvSpPr>
          <p:spPr bwMode="auto">
            <a:xfrm>
              <a:off x="459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932893" name="Oval 29"/>
            <p:cNvSpPr>
              <a:spLocks noChangeArrowheads="1"/>
            </p:cNvSpPr>
            <p:nvPr/>
          </p:nvSpPr>
          <p:spPr bwMode="auto">
            <a:xfrm>
              <a:off x="478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932894" name="Oval 30"/>
            <p:cNvSpPr>
              <a:spLocks noChangeArrowheads="1"/>
            </p:cNvSpPr>
            <p:nvPr/>
          </p:nvSpPr>
          <p:spPr bwMode="auto">
            <a:xfrm>
              <a:off x="497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932895" name="Oval 31"/>
            <p:cNvSpPr>
              <a:spLocks noChangeArrowheads="1"/>
            </p:cNvSpPr>
            <p:nvPr/>
          </p:nvSpPr>
          <p:spPr bwMode="auto">
            <a:xfrm>
              <a:off x="516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932896" name="Oval 32"/>
            <p:cNvSpPr>
              <a:spLocks noChangeArrowheads="1"/>
            </p:cNvSpPr>
            <p:nvPr/>
          </p:nvSpPr>
          <p:spPr bwMode="auto">
            <a:xfrm>
              <a:off x="535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932897" name="Oval 33"/>
            <p:cNvSpPr>
              <a:spLocks noChangeArrowheads="1"/>
            </p:cNvSpPr>
            <p:nvPr/>
          </p:nvSpPr>
          <p:spPr bwMode="auto">
            <a:xfrm>
              <a:off x="554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932898" name="Oval 34"/>
            <p:cNvSpPr>
              <a:spLocks noChangeArrowheads="1"/>
            </p:cNvSpPr>
            <p:nvPr/>
          </p:nvSpPr>
          <p:spPr bwMode="auto">
            <a:xfrm>
              <a:off x="600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932899" name="Oval 35"/>
            <p:cNvSpPr>
              <a:spLocks noChangeArrowheads="1"/>
            </p:cNvSpPr>
            <p:nvPr/>
          </p:nvSpPr>
          <p:spPr bwMode="auto">
            <a:xfrm>
              <a:off x="790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932900" name="Oval 36"/>
            <p:cNvSpPr>
              <a:spLocks noChangeArrowheads="1"/>
            </p:cNvSpPr>
            <p:nvPr/>
          </p:nvSpPr>
          <p:spPr bwMode="auto">
            <a:xfrm>
              <a:off x="980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932901" name="Oval 37"/>
            <p:cNvSpPr>
              <a:spLocks noChangeArrowheads="1"/>
            </p:cNvSpPr>
            <p:nvPr/>
          </p:nvSpPr>
          <p:spPr bwMode="auto">
            <a:xfrm>
              <a:off x="1170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932902" name="Oval 38"/>
            <p:cNvSpPr>
              <a:spLocks noChangeArrowheads="1"/>
            </p:cNvSpPr>
            <p:nvPr/>
          </p:nvSpPr>
          <p:spPr bwMode="auto">
            <a:xfrm>
              <a:off x="1360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932903" name="Oval 39"/>
            <p:cNvSpPr>
              <a:spLocks noChangeArrowheads="1"/>
            </p:cNvSpPr>
            <p:nvPr/>
          </p:nvSpPr>
          <p:spPr bwMode="auto">
            <a:xfrm>
              <a:off x="230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932904" name="Oval 40"/>
            <p:cNvSpPr>
              <a:spLocks noChangeArrowheads="1"/>
            </p:cNvSpPr>
            <p:nvPr/>
          </p:nvSpPr>
          <p:spPr bwMode="auto">
            <a:xfrm>
              <a:off x="249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932905" name="Oval 41"/>
            <p:cNvSpPr>
              <a:spLocks noChangeArrowheads="1"/>
            </p:cNvSpPr>
            <p:nvPr/>
          </p:nvSpPr>
          <p:spPr bwMode="auto">
            <a:xfrm>
              <a:off x="268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932906" name="Oval 42"/>
            <p:cNvSpPr>
              <a:spLocks noChangeArrowheads="1"/>
            </p:cNvSpPr>
            <p:nvPr/>
          </p:nvSpPr>
          <p:spPr bwMode="auto">
            <a:xfrm>
              <a:off x="287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932907" name="Oval 43"/>
            <p:cNvSpPr>
              <a:spLocks noChangeArrowheads="1"/>
            </p:cNvSpPr>
            <p:nvPr/>
          </p:nvSpPr>
          <p:spPr bwMode="auto">
            <a:xfrm>
              <a:off x="306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932908" name="Oval 44"/>
            <p:cNvSpPr>
              <a:spLocks noChangeArrowheads="1"/>
            </p:cNvSpPr>
            <p:nvPr/>
          </p:nvSpPr>
          <p:spPr bwMode="auto">
            <a:xfrm>
              <a:off x="325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932909" name="Oval 45"/>
            <p:cNvSpPr>
              <a:spLocks noChangeArrowheads="1"/>
            </p:cNvSpPr>
            <p:nvPr/>
          </p:nvSpPr>
          <p:spPr bwMode="auto">
            <a:xfrm>
              <a:off x="344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932910" name="Oval 46"/>
            <p:cNvSpPr>
              <a:spLocks noChangeArrowheads="1"/>
            </p:cNvSpPr>
            <p:nvPr/>
          </p:nvSpPr>
          <p:spPr bwMode="auto">
            <a:xfrm>
              <a:off x="363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932911" name="Oval 47"/>
            <p:cNvSpPr>
              <a:spLocks noChangeArrowheads="1"/>
            </p:cNvSpPr>
            <p:nvPr/>
          </p:nvSpPr>
          <p:spPr bwMode="auto">
            <a:xfrm>
              <a:off x="382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932912" name="Oval 48"/>
            <p:cNvSpPr>
              <a:spLocks noChangeArrowheads="1"/>
            </p:cNvSpPr>
            <p:nvPr/>
          </p:nvSpPr>
          <p:spPr bwMode="auto">
            <a:xfrm>
              <a:off x="401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932913" name="Oval 49"/>
            <p:cNvSpPr>
              <a:spLocks noChangeArrowheads="1"/>
            </p:cNvSpPr>
            <p:nvPr/>
          </p:nvSpPr>
          <p:spPr bwMode="auto">
            <a:xfrm>
              <a:off x="420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932914" name="Oval 50"/>
            <p:cNvSpPr>
              <a:spLocks noChangeArrowheads="1"/>
            </p:cNvSpPr>
            <p:nvPr/>
          </p:nvSpPr>
          <p:spPr bwMode="auto">
            <a:xfrm>
              <a:off x="439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932915" name="Oval 51"/>
            <p:cNvSpPr>
              <a:spLocks noChangeArrowheads="1"/>
            </p:cNvSpPr>
            <p:nvPr/>
          </p:nvSpPr>
          <p:spPr bwMode="auto">
            <a:xfrm>
              <a:off x="5348" y="32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932916" name="Oval 52"/>
            <p:cNvSpPr>
              <a:spLocks noChangeArrowheads="1"/>
            </p:cNvSpPr>
            <p:nvPr/>
          </p:nvSpPr>
          <p:spPr bwMode="auto">
            <a:xfrm>
              <a:off x="5538" y="32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</p:grpSp>
      <p:grpSp>
        <p:nvGrpSpPr>
          <p:cNvPr id="932917" name="Group 53"/>
          <p:cNvGrpSpPr>
            <a:grpSpLocks/>
          </p:cNvGrpSpPr>
          <p:nvPr/>
        </p:nvGrpSpPr>
        <p:grpSpPr bwMode="auto">
          <a:xfrm rot="-2166924">
            <a:off x="919218" y="-2576514"/>
            <a:ext cx="12020551" cy="6251577"/>
            <a:chOff x="266" y="453"/>
            <a:chExt cx="6490" cy="1666"/>
          </a:xfrm>
        </p:grpSpPr>
        <p:sp>
          <p:nvSpPr>
            <p:cNvPr id="932918" name="Freeform 54"/>
            <p:cNvSpPr>
              <a:spLocks/>
            </p:cNvSpPr>
            <p:nvPr/>
          </p:nvSpPr>
          <p:spPr bwMode="auto">
            <a:xfrm>
              <a:off x="266" y="570"/>
              <a:ext cx="4772" cy="1549"/>
            </a:xfrm>
            <a:custGeom>
              <a:avLst/>
              <a:gdLst/>
              <a:ahLst/>
              <a:cxnLst>
                <a:cxn ang="0">
                  <a:pos x="4772" y="2929"/>
                </a:cxn>
                <a:cxn ang="0">
                  <a:pos x="4719" y="2956"/>
                </a:cxn>
                <a:cxn ang="0">
                  <a:pos x="4658" y="2985"/>
                </a:cxn>
                <a:cxn ang="0">
                  <a:pos x="4574" y="3017"/>
                </a:cxn>
                <a:cxn ang="0">
                  <a:pos x="4472" y="3048"/>
                </a:cxn>
                <a:cxn ang="0">
                  <a:pos x="4351" y="3076"/>
                </a:cxn>
                <a:cxn ang="0">
                  <a:pos x="4215" y="3093"/>
                </a:cxn>
                <a:cxn ang="0">
                  <a:pos x="4141" y="3097"/>
                </a:cxn>
                <a:cxn ang="0">
                  <a:pos x="4065" y="3097"/>
                </a:cxn>
                <a:cxn ang="0">
                  <a:pos x="3984" y="3092"/>
                </a:cxn>
                <a:cxn ang="0">
                  <a:pos x="3902" y="3082"/>
                </a:cxn>
                <a:cxn ang="0">
                  <a:pos x="3818" y="3066"/>
                </a:cxn>
                <a:cxn ang="0">
                  <a:pos x="3730" y="3045"/>
                </a:cxn>
                <a:cxn ang="0">
                  <a:pos x="3640" y="3016"/>
                </a:cxn>
                <a:cxn ang="0">
                  <a:pos x="3548" y="2980"/>
                </a:cxn>
                <a:cxn ang="0">
                  <a:pos x="3455" y="2937"/>
                </a:cxn>
                <a:cxn ang="0">
                  <a:pos x="3361" y="2885"/>
                </a:cxn>
                <a:cxn ang="0">
                  <a:pos x="3265" y="2824"/>
                </a:cxn>
                <a:cxn ang="0">
                  <a:pos x="3169" y="2754"/>
                </a:cxn>
                <a:cxn ang="0">
                  <a:pos x="3072" y="2673"/>
                </a:cxn>
                <a:cxn ang="0">
                  <a:pos x="2974" y="2583"/>
                </a:cxn>
                <a:cxn ang="0">
                  <a:pos x="2876" y="2481"/>
                </a:cxn>
                <a:cxn ang="0">
                  <a:pos x="2778" y="2367"/>
                </a:cxn>
                <a:cxn ang="0">
                  <a:pos x="2681" y="2241"/>
                </a:cxn>
                <a:cxn ang="0">
                  <a:pos x="2583" y="2102"/>
                </a:cxn>
                <a:cxn ang="0">
                  <a:pos x="2488" y="1960"/>
                </a:cxn>
                <a:cxn ang="0">
                  <a:pos x="2303" y="1695"/>
                </a:cxn>
                <a:cxn ang="0">
                  <a:pos x="2125" y="1456"/>
                </a:cxn>
                <a:cxn ang="0">
                  <a:pos x="1953" y="1240"/>
                </a:cxn>
                <a:cxn ang="0">
                  <a:pos x="1788" y="1046"/>
                </a:cxn>
                <a:cxn ang="0">
                  <a:pos x="1628" y="873"/>
                </a:cxn>
                <a:cxn ang="0">
                  <a:pos x="1471" y="720"/>
                </a:cxn>
                <a:cxn ang="0">
                  <a:pos x="1317" y="584"/>
                </a:cxn>
                <a:cxn ang="0">
                  <a:pos x="1166" y="466"/>
                </a:cxn>
                <a:cxn ang="0">
                  <a:pos x="1014" y="365"/>
                </a:cxn>
                <a:cxn ang="0">
                  <a:pos x="865" y="277"/>
                </a:cxn>
                <a:cxn ang="0">
                  <a:pos x="713" y="203"/>
                </a:cxn>
                <a:cxn ang="0">
                  <a:pos x="560" y="140"/>
                </a:cxn>
                <a:cxn ang="0">
                  <a:pos x="405" y="90"/>
                </a:cxn>
                <a:cxn ang="0">
                  <a:pos x="247" y="48"/>
                </a:cxn>
                <a:cxn ang="0">
                  <a:pos x="84" y="14"/>
                </a:cxn>
              </a:cxnLst>
              <a:rect l="0" t="0" r="r" b="b"/>
              <a:pathLst>
                <a:path w="4772" h="3097">
                  <a:moveTo>
                    <a:pt x="4772" y="2929"/>
                  </a:moveTo>
                  <a:lnTo>
                    <a:pt x="4772" y="2929"/>
                  </a:lnTo>
                  <a:lnTo>
                    <a:pt x="4758" y="2937"/>
                  </a:lnTo>
                  <a:lnTo>
                    <a:pt x="4719" y="2956"/>
                  </a:lnTo>
                  <a:lnTo>
                    <a:pt x="4691" y="2971"/>
                  </a:lnTo>
                  <a:lnTo>
                    <a:pt x="4658" y="2985"/>
                  </a:lnTo>
                  <a:lnTo>
                    <a:pt x="4619" y="3001"/>
                  </a:lnTo>
                  <a:lnTo>
                    <a:pt x="4574" y="3017"/>
                  </a:lnTo>
                  <a:lnTo>
                    <a:pt x="4526" y="3034"/>
                  </a:lnTo>
                  <a:lnTo>
                    <a:pt x="4472" y="3048"/>
                  </a:lnTo>
                  <a:lnTo>
                    <a:pt x="4413" y="3063"/>
                  </a:lnTo>
                  <a:lnTo>
                    <a:pt x="4351" y="3076"/>
                  </a:lnTo>
                  <a:lnTo>
                    <a:pt x="4286" y="3085"/>
                  </a:lnTo>
                  <a:lnTo>
                    <a:pt x="4215" y="3093"/>
                  </a:lnTo>
                  <a:lnTo>
                    <a:pt x="4179" y="3095"/>
                  </a:lnTo>
                  <a:lnTo>
                    <a:pt x="4141" y="3097"/>
                  </a:lnTo>
                  <a:lnTo>
                    <a:pt x="4104" y="3097"/>
                  </a:lnTo>
                  <a:lnTo>
                    <a:pt x="4065" y="3097"/>
                  </a:lnTo>
                  <a:lnTo>
                    <a:pt x="4025" y="3095"/>
                  </a:lnTo>
                  <a:lnTo>
                    <a:pt x="3984" y="3092"/>
                  </a:lnTo>
                  <a:lnTo>
                    <a:pt x="3944" y="3087"/>
                  </a:lnTo>
                  <a:lnTo>
                    <a:pt x="3902" y="3082"/>
                  </a:lnTo>
                  <a:lnTo>
                    <a:pt x="3859" y="3076"/>
                  </a:lnTo>
                  <a:lnTo>
                    <a:pt x="3818" y="3066"/>
                  </a:lnTo>
                  <a:lnTo>
                    <a:pt x="3773" y="3056"/>
                  </a:lnTo>
                  <a:lnTo>
                    <a:pt x="3730" y="3045"/>
                  </a:lnTo>
                  <a:lnTo>
                    <a:pt x="3684" y="3032"/>
                  </a:lnTo>
                  <a:lnTo>
                    <a:pt x="3640" y="3016"/>
                  </a:lnTo>
                  <a:lnTo>
                    <a:pt x="3594" y="3000"/>
                  </a:lnTo>
                  <a:lnTo>
                    <a:pt x="3548" y="2980"/>
                  </a:lnTo>
                  <a:lnTo>
                    <a:pt x="3503" y="2959"/>
                  </a:lnTo>
                  <a:lnTo>
                    <a:pt x="3455" y="2937"/>
                  </a:lnTo>
                  <a:lnTo>
                    <a:pt x="3408" y="2912"/>
                  </a:lnTo>
                  <a:lnTo>
                    <a:pt x="3361" y="2885"/>
                  </a:lnTo>
                  <a:lnTo>
                    <a:pt x="3314" y="2856"/>
                  </a:lnTo>
                  <a:lnTo>
                    <a:pt x="3265" y="2824"/>
                  </a:lnTo>
                  <a:lnTo>
                    <a:pt x="3218" y="2790"/>
                  </a:lnTo>
                  <a:lnTo>
                    <a:pt x="3169" y="2754"/>
                  </a:lnTo>
                  <a:lnTo>
                    <a:pt x="3121" y="2715"/>
                  </a:lnTo>
                  <a:lnTo>
                    <a:pt x="3072" y="2673"/>
                  </a:lnTo>
                  <a:lnTo>
                    <a:pt x="3024" y="2630"/>
                  </a:lnTo>
                  <a:lnTo>
                    <a:pt x="2974" y="2583"/>
                  </a:lnTo>
                  <a:lnTo>
                    <a:pt x="2925" y="2533"/>
                  </a:lnTo>
                  <a:lnTo>
                    <a:pt x="2876" y="2481"/>
                  </a:lnTo>
                  <a:lnTo>
                    <a:pt x="2828" y="2425"/>
                  </a:lnTo>
                  <a:lnTo>
                    <a:pt x="2778" y="2367"/>
                  </a:lnTo>
                  <a:lnTo>
                    <a:pt x="2729" y="2305"/>
                  </a:lnTo>
                  <a:lnTo>
                    <a:pt x="2681" y="2241"/>
                  </a:lnTo>
                  <a:lnTo>
                    <a:pt x="2632" y="2173"/>
                  </a:lnTo>
                  <a:lnTo>
                    <a:pt x="2583" y="2102"/>
                  </a:lnTo>
                  <a:lnTo>
                    <a:pt x="2583" y="2102"/>
                  </a:lnTo>
                  <a:lnTo>
                    <a:pt x="2488" y="1960"/>
                  </a:lnTo>
                  <a:lnTo>
                    <a:pt x="2395" y="1824"/>
                  </a:lnTo>
                  <a:lnTo>
                    <a:pt x="2303" y="1695"/>
                  </a:lnTo>
                  <a:lnTo>
                    <a:pt x="2213" y="1572"/>
                  </a:lnTo>
                  <a:lnTo>
                    <a:pt x="2125" y="1456"/>
                  </a:lnTo>
                  <a:lnTo>
                    <a:pt x="2038" y="1345"/>
                  </a:lnTo>
                  <a:lnTo>
                    <a:pt x="1953" y="1240"/>
                  </a:lnTo>
                  <a:lnTo>
                    <a:pt x="1870" y="1140"/>
                  </a:lnTo>
                  <a:lnTo>
                    <a:pt x="1788" y="1046"/>
                  </a:lnTo>
                  <a:lnTo>
                    <a:pt x="1707" y="957"/>
                  </a:lnTo>
                  <a:lnTo>
                    <a:pt x="1628" y="873"/>
                  </a:lnTo>
                  <a:lnTo>
                    <a:pt x="1549" y="794"/>
                  </a:lnTo>
                  <a:lnTo>
                    <a:pt x="1471" y="720"/>
                  </a:lnTo>
                  <a:lnTo>
                    <a:pt x="1394" y="649"/>
                  </a:lnTo>
                  <a:lnTo>
                    <a:pt x="1317" y="584"/>
                  </a:lnTo>
                  <a:lnTo>
                    <a:pt x="1241" y="523"/>
                  </a:lnTo>
                  <a:lnTo>
                    <a:pt x="1166" y="466"/>
                  </a:lnTo>
                  <a:lnTo>
                    <a:pt x="1089" y="413"/>
                  </a:lnTo>
                  <a:lnTo>
                    <a:pt x="1014" y="365"/>
                  </a:lnTo>
                  <a:lnTo>
                    <a:pt x="940" y="319"/>
                  </a:lnTo>
                  <a:lnTo>
                    <a:pt x="865" y="277"/>
                  </a:lnTo>
                  <a:lnTo>
                    <a:pt x="790" y="239"/>
                  </a:lnTo>
                  <a:lnTo>
                    <a:pt x="713" y="203"/>
                  </a:lnTo>
                  <a:lnTo>
                    <a:pt x="637" y="171"/>
                  </a:lnTo>
                  <a:lnTo>
                    <a:pt x="560" y="140"/>
                  </a:lnTo>
                  <a:lnTo>
                    <a:pt x="484" y="114"/>
                  </a:lnTo>
                  <a:lnTo>
                    <a:pt x="405" y="90"/>
                  </a:lnTo>
                  <a:lnTo>
                    <a:pt x="327" y="67"/>
                  </a:lnTo>
                  <a:lnTo>
                    <a:pt x="247" y="48"/>
                  </a:lnTo>
                  <a:lnTo>
                    <a:pt x="166" y="30"/>
                  </a:lnTo>
                  <a:lnTo>
                    <a:pt x="84" y="14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932919" name="Freeform 55"/>
            <p:cNvSpPr>
              <a:spLocks/>
            </p:cNvSpPr>
            <p:nvPr/>
          </p:nvSpPr>
          <p:spPr bwMode="auto">
            <a:xfrm>
              <a:off x="275" y="591"/>
              <a:ext cx="4814" cy="1515"/>
            </a:xfrm>
            <a:custGeom>
              <a:avLst/>
              <a:gdLst/>
              <a:ahLst/>
              <a:cxnLst>
                <a:cxn ang="0">
                  <a:pos x="4814" y="2845"/>
                </a:cxn>
                <a:cxn ang="0">
                  <a:pos x="4763" y="2874"/>
                </a:cxn>
                <a:cxn ang="0">
                  <a:pos x="4701" y="2904"/>
                </a:cxn>
                <a:cxn ang="0">
                  <a:pos x="4618" y="2938"/>
                </a:cxn>
                <a:cxn ang="0">
                  <a:pos x="4517" y="2972"/>
                </a:cxn>
                <a:cxn ang="0">
                  <a:pos x="4396" y="3001"/>
                </a:cxn>
                <a:cxn ang="0">
                  <a:pos x="4260" y="3021"/>
                </a:cxn>
                <a:cxn ang="0">
                  <a:pos x="4186" y="3027"/>
                </a:cxn>
                <a:cxn ang="0">
                  <a:pos x="4110" y="3029"/>
                </a:cxn>
                <a:cxn ang="0">
                  <a:pos x="4031" y="3025"/>
                </a:cxn>
                <a:cxn ang="0">
                  <a:pos x="3948" y="3016"/>
                </a:cxn>
                <a:cxn ang="0">
                  <a:pos x="3863" y="3003"/>
                </a:cxn>
                <a:cxn ang="0">
                  <a:pos x="3774" y="2983"/>
                </a:cxn>
                <a:cxn ang="0">
                  <a:pos x="3684" y="2956"/>
                </a:cxn>
                <a:cxn ang="0">
                  <a:pos x="3592" y="2922"/>
                </a:cxn>
                <a:cxn ang="0">
                  <a:pos x="3499" y="2880"/>
                </a:cxn>
                <a:cxn ang="0">
                  <a:pos x="3403" y="2830"/>
                </a:cxn>
                <a:cxn ang="0">
                  <a:pos x="3308" y="2770"/>
                </a:cxn>
                <a:cxn ang="0">
                  <a:pos x="3209" y="2703"/>
                </a:cxn>
                <a:cxn ang="0">
                  <a:pos x="3110" y="2623"/>
                </a:cxn>
                <a:cxn ang="0">
                  <a:pos x="3012" y="2535"/>
                </a:cxn>
                <a:cxn ang="0">
                  <a:pos x="2913" y="2433"/>
                </a:cxn>
                <a:cxn ang="0">
                  <a:pos x="2813" y="2321"/>
                </a:cxn>
                <a:cxn ang="0">
                  <a:pos x="2713" y="2197"/>
                </a:cxn>
                <a:cxn ang="0">
                  <a:pos x="2615" y="2058"/>
                </a:cxn>
                <a:cxn ang="0">
                  <a:pos x="2516" y="1918"/>
                </a:cxn>
                <a:cxn ang="0">
                  <a:pos x="2327" y="1656"/>
                </a:cxn>
                <a:cxn ang="0">
                  <a:pos x="2145" y="1419"/>
                </a:cxn>
                <a:cxn ang="0">
                  <a:pos x="1972" y="1206"/>
                </a:cxn>
                <a:cxn ang="0">
                  <a:pos x="1802" y="1014"/>
                </a:cxn>
                <a:cxn ang="0">
                  <a:pos x="1640" y="842"/>
                </a:cxn>
                <a:cxn ang="0">
                  <a:pos x="1480" y="692"/>
                </a:cxn>
                <a:cxn ang="0">
                  <a:pos x="1325" y="560"/>
                </a:cxn>
                <a:cxn ang="0">
                  <a:pos x="1172" y="444"/>
                </a:cxn>
                <a:cxn ang="0">
                  <a:pos x="1019" y="343"/>
                </a:cxn>
                <a:cxn ang="0">
                  <a:pos x="868" y="260"/>
                </a:cxn>
                <a:cxn ang="0">
                  <a:pos x="715" y="188"/>
                </a:cxn>
                <a:cxn ang="0">
                  <a:pos x="563" y="129"/>
                </a:cxn>
                <a:cxn ang="0">
                  <a:pos x="406" y="80"/>
                </a:cxn>
                <a:cxn ang="0">
                  <a:pos x="247" y="42"/>
                </a:cxn>
                <a:cxn ang="0">
                  <a:pos x="84" y="11"/>
                </a:cxn>
              </a:cxnLst>
              <a:rect l="0" t="0" r="r" b="b"/>
              <a:pathLst>
                <a:path w="4814" h="3029">
                  <a:moveTo>
                    <a:pt x="4814" y="2845"/>
                  </a:moveTo>
                  <a:lnTo>
                    <a:pt x="4814" y="2845"/>
                  </a:lnTo>
                  <a:lnTo>
                    <a:pt x="4801" y="2853"/>
                  </a:lnTo>
                  <a:lnTo>
                    <a:pt x="4763" y="2874"/>
                  </a:lnTo>
                  <a:lnTo>
                    <a:pt x="4735" y="2888"/>
                  </a:lnTo>
                  <a:lnTo>
                    <a:pt x="4701" y="2904"/>
                  </a:lnTo>
                  <a:lnTo>
                    <a:pt x="4663" y="2921"/>
                  </a:lnTo>
                  <a:lnTo>
                    <a:pt x="4618" y="2938"/>
                  </a:lnTo>
                  <a:lnTo>
                    <a:pt x="4570" y="2954"/>
                  </a:lnTo>
                  <a:lnTo>
                    <a:pt x="4517" y="2972"/>
                  </a:lnTo>
                  <a:lnTo>
                    <a:pt x="4459" y="2987"/>
                  </a:lnTo>
                  <a:lnTo>
                    <a:pt x="4396" y="3001"/>
                  </a:lnTo>
                  <a:lnTo>
                    <a:pt x="4331" y="3013"/>
                  </a:lnTo>
                  <a:lnTo>
                    <a:pt x="4260" y="3021"/>
                  </a:lnTo>
                  <a:lnTo>
                    <a:pt x="4224" y="3024"/>
                  </a:lnTo>
                  <a:lnTo>
                    <a:pt x="4186" y="3027"/>
                  </a:lnTo>
                  <a:lnTo>
                    <a:pt x="4149" y="3027"/>
                  </a:lnTo>
                  <a:lnTo>
                    <a:pt x="4110" y="3029"/>
                  </a:lnTo>
                  <a:lnTo>
                    <a:pt x="4071" y="3027"/>
                  </a:lnTo>
                  <a:lnTo>
                    <a:pt x="4031" y="3025"/>
                  </a:lnTo>
                  <a:lnTo>
                    <a:pt x="3989" y="3021"/>
                  </a:lnTo>
                  <a:lnTo>
                    <a:pt x="3948" y="3016"/>
                  </a:lnTo>
                  <a:lnTo>
                    <a:pt x="3906" y="3011"/>
                  </a:lnTo>
                  <a:lnTo>
                    <a:pt x="3863" y="3003"/>
                  </a:lnTo>
                  <a:lnTo>
                    <a:pt x="3818" y="2993"/>
                  </a:lnTo>
                  <a:lnTo>
                    <a:pt x="3774" y="2983"/>
                  </a:lnTo>
                  <a:lnTo>
                    <a:pt x="3730" y="2971"/>
                  </a:lnTo>
                  <a:lnTo>
                    <a:pt x="3684" y="2956"/>
                  </a:lnTo>
                  <a:lnTo>
                    <a:pt x="3639" y="2940"/>
                  </a:lnTo>
                  <a:lnTo>
                    <a:pt x="3592" y="2922"/>
                  </a:lnTo>
                  <a:lnTo>
                    <a:pt x="3546" y="2903"/>
                  </a:lnTo>
                  <a:lnTo>
                    <a:pt x="3499" y="2880"/>
                  </a:lnTo>
                  <a:lnTo>
                    <a:pt x="3452" y="2856"/>
                  </a:lnTo>
                  <a:lnTo>
                    <a:pt x="3403" y="2830"/>
                  </a:lnTo>
                  <a:lnTo>
                    <a:pt x="3356" y="2801"/>
                  </a:lnTo>
                  <a:lnTo>
                    <a:pt x="3308" y="2770"/>
                  </a:lnTo>
                  <a:lnTo>
                    <a:pt x="3259" y="2738"/>
                  </a:lnTo>
                  <a:lnTo>
                    <a:pt x="3209" y="2703"/>
                  </a:lnTo>
                  <a:lnTo>
                    <a:pt x="3160" y="2664"/>
                  </a:lnTo>
                  <a:lnTo>
                    <a:pt x="3110" y="2623"/>
                  </a:lnTo>
                  <a:lnTo>
                    <a:pt x="3062" y="2580"/>
                  </a:lnTo>
                  <a:lnTo>
                    <a:pt x="3012" y="2535"/>
                  </a:lnTo>
                  <a:lnTo>
                    <a:pt x="2962" y="2485"/>
                  </a:lnTo>
                  <a:lnTo>
                    <a:pt x="2913" y="2433"/>
                  </a:lnTo>
                  <a:lnTo>
                    <a:pt x="2863" y="2378"/>
                  </a:lnTo>
                  <a:lnTo>
                    <a:pt x="2813" y="2321"/>
                  </a:lnTo>
                  <a:lnTo>
                    <a:pt x="2763" y="2260"/>
                  </a:lnTo>
                  <a:lnTo>
                    <a:pt x="2713" y="2197"/>
                  </a:lnTo>
                  <a:lnTo>
                    <a:pt x="2663" y="2129"/>
                  </a:lnTo>
                  <a:lnTo>
                    <a:pt x="2615" y="2058"/>
                  </a:lnTo>
                  <a:lnTo>
                    <a:pt x="2615" y="2058"/>
                  </a:lnTo>
                  <a:lnTo>
                    <a:pt x="2516" y="1918"/>
                  </a:lnTo>
                  <a:lnTo>
                    <a:pt x="2420" y="1784"/>
                  </a:lnTo>
                  <a:lnTo>
                    <a:pt x="2327" y="1656"/>
                  </a:lnTo>
                  <a:lnTo>
                    <a:pt x="2236" y="1535"/>
                  </a:lnTo>
                  <a:lnTo>
                    <a:pt x="2145" y="1419"/>
                  </a:lnTo>
                  <a:lnTo>
                    <a:pt x="2058" y="1309"/>
                  </a:lnTo>
                  <a:lnTo>
                    <a:pt x="1972" y="1206"/>
                  </a:lnTo>
                  <a:lnTo>
                    <a:pt x="1887" y="1107"/>
                  </a:lnTo>
                  <a:lnTo>
                    <a:pt x="1802" y="1014"/>
                  </a:lnTo>
                  <a:lnTo>
                    <a:pt x="1721" y="925"/>
                  </a:lnTo>
                  <a:lnTo>
                    <a:pt x="1640" y="842"/>
                  </a:lnTo>
                  <a:lnTo>
                    <a:pt x="1559" y="765"/>
                  </a:lnTo>
                  <a:lnTo>
                    <a:pt x="1480" y="692"/>
                  </a:lnTo>
                  <a:lnTo>
                    <a:pt x="1403" y="623"/>
                  </a:lnTo>
                  <a:lnTo>
                    <a:pt x="1325" y="560"/>
                  </a:lnTo>
                  <a:lnTo>
                    <a:pt x="1248" y="499"/>
                  </a:lnTo>
                  <a:lnTo>
                    <a:pt x="1172" y="444"/>
                  </a:lnTo>
                  <a:lnTo>
                    <a:pt x="1096" y="392"/>
                  </a:lnTo>
                  <a:lnTo>
                    <a:pt x="1019" y="343"/>
                  </a:lnTo>
                  <a:lnTo>
                    <a:pt x="944" y="300"/>
                  </a:lnTo>
                  <a:lnTo>
                    <a:pt x="868" y="260"/>
                  </a:lnTo>
                  <a:lnTo>
                    <a:pt x="792" y="222"/>
                  </a:lnTo>
                  <a:lnTo>
                    <a:pt x="715" y="188"/>
                  </a:lnTo>
                  <a:lnTo>
                    <a:pt x="639" y="158"/>
                  </a:lnTo>
                  <a:lnTo>
                    <a:pt x="563" y="129"/>
                  </a:lnTo>
                  <a:lnTo>
                    <a:pt x="485" y="103"/>
                  </a:lnTo>
                  <a:lnTo>
                    <a:pt x="406" y="80"/>
                  </a:lnTo>
                  <a:lnTo>
                    <a:pt x="327" y="61"/>
                  </a:lnTo>
                  <a:lnTo>
                    <a:pt x="247" y="42"/>
                  </a:lnTo>
                  <a:lnTo>
                    <a:pt x="165" y="25"/>
                  </a:lnTo>
                  <a:lnTo>
                    <a:pt x="84" y="11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932920" name="Freeform 56"/>
            <p:cNvSpPr>
              <a:spLocks/>
            </p:cNvSpPr>
            <p:nvPr/>
          </p:nvSpPr>
          <p:spPr bwMode="auto">
            <a:xfrm>
              <a:off x="284" y="611"/>
              <a:ext cx="4856" cy="1481"/>
            </a:xfrm>
            <a:custGeom>
              <a:avLst/>
              <a:gdLst/>
              <a:ahLst/>
              <a:cxnLst>
                <a:cxn ang="0">
                  <a:pos x="4856" y="2763"/>
                </a:cxn>
                <a:cxn ang="0">
                  <a:pos x="4805" y="2793"/>
                </a:cxn>
                <a:cxn ang="0">
                  <a:pos x="4745" y="2824"/>
                </a:cxn>
                <a:cxn ang="0">
                  <a:pos x="4662" y="2860"/>
                </a:cxn>
                <a:cxn ang="0">
                  <a:pos x="4561" y="2897"/>
                </a:cxn>
                <a:cxn ang="0">
                  <a:pos x="4441" y="2927"/>
                </a:cxn>
                <a:cxn ang="0">
                  <a:pos x="4305" y="2952"/>
                </a:cxn>
                <a:cxn ang="0">
                  <a:pos x="4232" y="2958"/>
                </a:cxn>
                <a:cxn ang="0">
                  <a:pos x="4155" y="2961"/>
                </a:cxn>
                <a:cxn ang="0">
                  <a:pos x="4076" y="2960"/>
                </a:cxn>
                <a:cxn ang="0">
                  <a:pos x="3993" y="2953"/>
                </a:cxn>
                <a:cxn ang="0">
                  <a:pos x="3907" y="2940"/>
                </a:cxn>
                <a:cxn ang="0">
                  <a:pos x="3819" y="2923"/>
                </a:cxn>
                <a:cxn ang="0">
                  <a:pos x="3729" y="2897"/>
                </a:cxn>
                <a:cxn ang="0">
                  <a:pos x="3636" y="2864"/>
                </a:cxn>
                <a:cxn ang="0">
                  <a:pos x="3541" y="2824"/>
                </a:cxn>
                <a:cxn ang="0">
                  <a:pos x="3446" y="2776"/>
                </a:cxn>
                <a:cxn ang="0">
                  <a:pos x="3348" y="2719"/>
                </a:cxn>
                <a:cxn ang="0">
                  <a:pos x="3250" y="2651"/>
                </a:cxn>
                <a:cxn ang="0">
                  <a:pos x="3150" y="2574"/>
                </a:cxn>
                <a:cxn ang="0">
                  <a:pos x="3050" y="2487"/>
                </a:cxn>
                <a:cxn ang="0">
                  <a:pos x="2949" y="2388"/>
                </a:cxn>
                <a:cxn ang="0">
                  <a:pos x="2847" y="2277"/>
                </a:cxn>
                <a:cxn ang="0">
                  <a:pos x="2746" y="2154"/>
                </a:cxn>
                <a:cxn ang="0">
                  <a:pos x="2645" y="2018"/>
                </a:cxn>
                <a:cxn ang="0">
                  <a:pos x="2545" y="1878"/>
                </a:cxn>
                <a:cxn ang="0">
                  <a:pos x="2352" y="1618"/>
                </a:cxn>
                <a:cxn ang="0">
                  <a:pos x="2167" y="1384"/>
                </a:cxn>
                <a:cxn ang="0">
                  <a:pos x="1989" y="1172"/>
                </a:cxn>
                <a:cxn ang="0">
                  <a:pos x="1818" y="983"/>
                </a:cxn>
                <a:cxn ang="0">
                  <a:pos x="1652" y="815"/>
                </a:cxn>
                <a:cxn ang="0">
                  <a:pos x="1491" y="667"/>
                </a:cxn>
                <a:cxn ang="0">
                  <a:pos x="1334" y="536"/>
                </a:cxn>
                <a:cxn ang="0">
                  <a:pos x="1178" y="423"/>
                </a:cxn>
                <a:cxn ang="0">
                  <a:pos x="1024" y="326"/>
                </a:cxn>
                <a:cxn ang="0">
                  <a:pos x="872" y="245"/>
                </a:cxn>
                <a:cxn ang="0">
                  <a:pos x="719" y="176"/>
                </a:cxn>
                <a:cxn ang="0">
                  <a:pos x="565" y="119"/>
                </a:cxn>
                <a:cxn ang="0">
                  <a:pos x="408" y="74"/>
                </a:cxn>
                <a:cxn ang="0">
                  <a:pos x="248" y="39"/>
                </a:cxn>
                <a:cxn ang="0">
                  <a:pos x="83" y="11"/>
                </a:cxn>
              </a:cxnLst>
              <a:rect l="0" t="0" r="r" b="b"/>
              <a:pathLst>
                <a:path w="4856" h="2961">
                  <a:moveTo>
                    <a:pt x="4856" y="2763"/>
                  </a:moveTo>
                  <a:lnTo>
                    <a:pt x="4856" y="2763"/>
                  </a:lnTo>
                  <a:lnTo>
                    <a:pt x="4844" y="2771"/>
                  </a:lnTo>
                  <a:lnTo>
                    <a:pt x="4805" y="2793"/>
                  </a:lnTo>
                  <a:lnTo>
                    <a:pt x="4777" y="2808"/>
                  </a:lnTo>
                  <a:lnTo>
                    <a:pt x="4745" y="2824"/>
                  </a:lnTo>
                  <a:lnTo>
                    <a:pt x="4706" y="2842"/>
                  </a:lnTo>
                  <a:lnTo>
                    <a:pt x="4662" y="2860"/>
                  </a:lnTo>
                  <a:lnTo>
                    <a:pt x="4613" y="2879"/>
                  </a:lnTo>
                  <a:lnTo>
                    <a:pt x="4561" y="2897"/>
                  </a:lnTo>
                  <a:lnTo>
                    <a:pt x="4504" y="2913"/>
                  </a:lnTo>
                  <a:lnTo>
                    <a:pt x="4441" y="2927"/>
                  </a:lnTo>
                  <a:lnTo>
                    <a:pt x="4375" y="2940"/>
                  </a:lnTo>
                  <a:lnTo>
                    <a:pt x="4305" y="2952"/>
                  </a:lnTo>
                  <a:lnTo>
                    <a:pt x="4269" y="2955"/>
                  </a:lnTo>
                  <a:lnTo>
                    <a:pt x="4232" y="2958"/>
                  </a:lnTo>
                  <a:lnTo>
                    <a:pt x="4194" y="2960"/>
                  </a:lnTo>
                  <a:lnTo>
                    <a:pt x="4155" y="2961"/>
                  </a:lnTo>
                  <a:lnTo>
                    <a:pt x="4116" y="2961"/>
                  </a:lnTo>
                  <a:lnTo>
                    <a:pt x="4076" y="2960"/>
                  </a:lnTo>
                  <a:lnTo>
                    <a:pt x="4034" y="2956"/>
                  </a:lnTo>
                  <a:lnTo>
                    <a:pt x="3993" y="2953"/>
                  </a:lnTo>
                  <a:lnTo>
                    <a:pt x="3950" y="2947"/>
                  </a:lnTo>
                  <a:lnTo>
                    <a:pt x="3907" y="2940"/>
                  </a:lnTo>
                  <a:lnTo>
                    <a:pt x="3864" y="2932"/>
                  </a:lnTo>
                  <a:lnTo>
                    <a:pt x="3819" y="2923"/>
                  </a:lnTo>
                  <a:lnTo>
                    <a:pt x="3773" y="2911"/>
                  </a:lnTo>
                  <a:lnTo>
                    <a:pt x="3729" y="2897"/>
                  </a:lnTo>
                  <a:lnTo>
                    <a:pt x="3683" y="2882"/>
                  </a:lnTo>
                  <a:lnTo>
                    <a:pt x="3636" y="2864"/>
                  </a:lnTo>
                  <a:lnTo>
                    <a:pt x="3589" y="2845"/>
                  </a:lnTo>
                  <a:lnTo>
                    <a:pt x="3541" y="2824"/>
                  </a:lnTo>
                  <a:lnTo>
                    <a:pt x="3494" y="2801"/>
                  </a:lnTo>
                  <a:lnTo>
                    <a:pt x="3446" y="2776"/>
                  </a:lnTo>
                  <a:lnTo>
                    <a:pt x="3397" y="2748"/>
                  </a:lnTo>
                  <a:lnTo>
                    <a:pt x="3348" y="2719"/>
                  </a:lnTo>
                  <a:lnTo>
                    <a:pt x="3299" y="2687"/>
                  </a:lnTo>
                  <a:lnTo>
                    <a:pt x="3250" y="2651"/>
                  </a:lnTo>
                  <a:lnTo>
                    <a:pt x="3200" y="2614"/>
                  </a:lnTo>
                  <a:lnTo>
                    <a:pt x="3150" y="2574"/>
                  </a:lnTo>
                  <a:lnTo>
                    <a:pt x="3100" y="2532"/>
                  </a:lnTo>
                  <a:lnTo>
                    <a:pt x="3050" y="2487"/>
                  </a:lnTo>
                  <a:lnTo>
                    <a:pt x="3000" y="2438"/>
                  </a:lnTo>
                  <a:lnTo>
                    <a:pt x="2949" y="2388"/>
                  </a:lnTo>
                  <a:lnTo>
                    <a:pt x="2899" y="2333"/>
                  </a:lnTo>
                  <a:lnTo>
                    <a:pt x="2847" y="2277"/>
                  </a:lnTo>
                  <a:lnTo>
                    <a:pt x="2797" y="2217"/>
                  </a:lnTo>
                  <a:lnTo>
                    <a:pt x="2746" y="2154"/>
                  </a:lnTo>
                  <a:lnTo>
                    <a:pt x="2696" y="2088"/>
                  </a:lnTo>
                  <a:lnTo>
                    <a:pt x="2645" y="2018"/>
                  </a:lnTo>
                  <a:lnTo>
                    <a:pt x="2645" y="2018"/>
                  </a:lnTo>
                  <a:lnTo>
                    <a:pt x="2545" y="1878"/>
                  </a:lnTo>
                  <a:lnTo>
                    <a:pt x="2447" y="1745"/>
                  </a:lnTo>
                  <a:lnTo>
                    <a:pt x="2352" y="1618"/>
                  </a:lnTo>
                  <a:lnTo>
                    <a:pt x="2259" y="1498"/>
                  </a:lnTo>
                  <a:lnTo>
                    <a:pt x="2167" y="1384"/>
                  </a:lnTo>
                  <a:lnTo>
                    <a:pt x="2077" y="1276"/>
                  </a:lnTo>
                  <a:lnTo>
                    <a:pt x="1989" y="1172"/>
                  </a:lnTo>
                  <a:lnTo>
                    <a:pt x="1903" y="1075"/>
                  </a:lnTo>
                  <a:lnTo>
                    <a:pt x="1818" y="983"/>
                  </a:lnTo>
                  <a:lnTo>
                    <a:pt x="1735" y="896"/>
                  </a:lnTo>
                  <a:lnTo>
                    <a:pt x="1652" y="815"/>
                  </a:lnTo>
                  <a:lnTo>
                    <a:pt x="1571" y="738"/>
                  </a:lnTo>
                  <a:lnTo>
                    <a:pt x="1491" y="667"/>
                  </a:lnTo>
                  <a:lnTo>
                    <a:pt x="1412" y="599"/>
                  </a:lnTo>
                  <a:lnTo>
                    <a:pt x="1334" y="536"/>
                  </a:lnTo>
                  <a:lnTo>
                    <a:pt x="1256" y="478"/>
                  </a:lnTo>
                  <a:lnTo>
                    <a:pt x="1178" y="423"/>
                  </a:lnTo>
                  <a:lnTo>
                    <a:pt x="1102" y="373"/>
                  </a:lnTo>
                  <a:lnTo>
                    <a:pt x="1024" y="326"/>
                  </a:lnTo>
                  <a:lnTo>
                    <a:pt x="948" y="284"/>
                  </a:lnTo>
                  <a:lnTo>
                    <a:pt x="872" y="245"/>
                  </a:lnTo>
                  <a:lnTo>
                    <a:pt x="795" y="208"/>
                  </a:lnTo>
                  <a:lnTo>
                    <a:pt x="719" y="176"/>
                  </a:lnTo>
                  <a:lnTo>
                    <a:pt x="641" y="147"/>
                  </a:lnTo>
                  <a:lnTo>
                    <a:pt x="565" y="119"/>
                  </a:lnTo>
                  <a:lnTo>
                    <a:pt x="486" y="95"/>
                  </a:lnTo>
                  <a:lnTo>
                    <a:pt x="408" y="74"/>
                  </a:lnTo>
                  <a:lnTo>
                    <a:pt x="327" y="55"/>
                  </a:lnTo>
                  <a:lnTo>
                    <a:pt x="248" y="39"/>
                  </a:lnTo>
                  <a:lnTo>
                    <a:pt x="166" y="24"/>
                  </a:lnTo>
                  <a:lnTo>
                    <a:pt x="83" y="11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932921" name="Freeform 57"/>
            <p:cNvSpPr>
              <a:spLocks/>
            </p:cNvSpPr>
            <p:nvPr/>
          </p:nvSpPr>
          <p:spPr bwMode="auto">
            <a:xfrm>
              <a:off x="293" y="633"/>
              <a:ext cx="4897" cy="1445"/>
            </a:xfrm>
            <a:custGeom>
              <a:avLst/>
              <a:gdLst/>
              <a:ahLst/>
              <a:cxnLst>
                <a:cxn ang="0">
                  <a:pos x="4897" y="2675"/>
                </a:cxn>
                <a:cxn ang="0">
                  <a:pos x="4847" y="2707"/>
                </a:cxn>
                <a:cxn ang="0">
                  <a:pos x="4788" y="2740"/>
                </a:cxn>
                <a:cxn ang="0">
                  <a:pos x="4706" y="2777"/>
                </a:cxn>
                <a:cxn ang="0">
                  <a:pos x="4604" y="2816"/>
                </a:cxn>
                <a:cxn ang="0">
                  <a:pos x="4485" y="2849"/>
                </a:cxn>
                <a:cxn ang="0">
                  <a:pos x="4350" y="2875"/>
                </a:cxn>
                <a:cxn ang="0">
                  <a:pos x="4277" y="2885"/>
                </a:cxn>
                <a:cxn ang="0">
                  <a:pos x="4200" y="2888"/>
                </a:cxn>
                <a:cxn ang="0">
                  <a:pos x="4120" y="2888"/>
                </a:cxn>
                <a:cxn ang="0">
                  <a:pos x="4036" y="2883"/>
                </a:cxn>
                <a:cxn ang="0">
                  <a:pos x="3952" y="2874"/>
                </a:cxn>
                <a:cxn ang="0">
                  <a:pos x="3863" y="2858"/>
                </a:cxn>
                <a:cxn ang="0">
                  <a:pos x="3773" y="2833"/>
                </a:cxn>
                <a:cxn ang="0">
                  <a:pos x="3680" y="2803"/>
                </a:cxn>
                <a:cxn ang="0">
                  <a:pos x="3584" y="2764"/>
                </a:cxn>
                <a:cxn ang="0">
                  <a:pos x="3488" y="2717"/>
                </a:cxn>
                <a:cxn ang="0">
                  <a:pos x="3389" y="2662"/>
                </a:cxn>
                <a:cxn ang="0">
                  <a:pos x="3290" y="2596"/>
                </a:cxn>
                <a:cxn ang="0">
                  <a:pos x="3190" y="2522"/>
                </a:cxn>
                <a:cxn ang="0">
                  <a:pos x="3087" y="2434"/>
                </a:cxn>
                <a:cxn ang="0">
                  <a:pos x="2985" y="2338"/>
                </a:cxn>
                <a:cxn ang="0">
                  <a:pos x="2881" y="2228"/>
                </a:cxn>
                <a:cxn ang="0">
                  <a:pos x="2779" y="2107"/>
                </a:cxn>
                <a:cxn ang="0">
                  <a:pos x="2676" y="1971"/>
                </a:cxn>
                <a:cxn ang="0">
                  <a:pos x="2573" y="1834"/>
                </a:cxn>
                <a:cxn ang="0">
                  <a:pos x="2376" y="1577"/>
                </a:cxn>
                <a:cxn ang="0">
                  <a:pos x="2188" y="1345"/>
                </a:cxn>
                <a:cxn ang="0">
                  <a:pos x="2007" y="1136"/>
                </a:cxn>
                <a:cxn ang="0">
                  <a:pos x="1833" y="949"/>
                </a:cxn>
                <a:cxn ang="0">
                  <a:pos x="1665" y="783"/>
                </a:cxn>
                <a:cxn ang="0">
                  <a:pos x="1501" y="637"/>
                </a:cxn>
                <a:cxn ang="0">
                  <a:pos x="1342" y="510"/>
                </a:cxn>
                <a:cxn ang="0">
                  <a:pos x="1185" y="400"/>
                </a:cxn>
                <a:cxn ang="0">
                  <a:pos x="1031" y="306"/>
                </a:cxn>
                <a:cxn ang="0">
                  <a:pos x="876" y="226"/>
                </a:cxn>
                <a:cxn ang="0">
                  <a:pos x="722" y="161"/>
                </a:cxn>
                <a:cxn ang="0">
                  <a:pos x="567" y="106"/>
                </a:cxn>
                <a:cxn ang="0">
                  <a:pos x="409" y="64"/>
                </a:cxn>
                <a:cxn ang="0">
                  <a:pos x="249" y="32"/>
                </a:cxn>
                <a:cxn ang="0">
                  <a:pos x="84" y="8"/>
                </a:cxn>
              </a:cxnLst>
              <a:rect l="0" t="0" r="r" b="b"/>
              <a:pathLst>
                <a:path w="4897" h="2890">
                  <a:moveTo>
                    <a:pt x="4897" y="2675"/>
                  </a:moveTo>
                  <a:lnTo>
                    <a:pt x="4897" y="2675"/>
                  </a:lnTo>
                  <a:lnTo>
                    <a:pt x="4885" y="2683"/>
                  </a:lnTo>
                  <a:lnTo>
                    <a:pt x="4847" y="2707"/>
                  </a:lnTo>
                  <a:lnTo>
                    <a:pt x="4820" y="2722"/>
                  </a:lnTo>
                  <a:lnTo>
                    <a:pt x="4788" y="2740"/>
                  </a:lnTo>
                  <a:lnTo>
                    <a:pt x="4749" y="2757"/>
                  </a:lnTo>
                  <a:lnTo>
                    <a:pt x="4706" y="2777"/>
                  </a:lnTo>
                  <a:lnTo>
                    <a:pt x="4657" y="2796"/>
                  </a:lnTo>
                  <a:lnTo>
                    <a:pt x="4604" y="2816"/>
                  </a:lnTo>
                  <a:lnTo>
                    <a:pt x="4547" y="2833"/>
                  </a:lnTo>
                  <a:lnTo>
                    <a:pt x="4485" y="2849"/>
                  </a:lnTo>
                  <a:lnTo>
                    <a:pt x="4420" y="2864"/>
                  </a:lnTo>
                  <a:lnTo>
                    <a:pt x="4350" y="2875"/>
                  </a:lnTo>
                  <a:lnTo>
                    <a:pt x="4314" y="2880"/>
                  </a:lnTo>
                  <a:lnTo>
                    <a:pt x="4277" y="2885"/>
                  </a:lnTo>
                  <a:lnTo>
                    <a:pt x="4239" y="2887"/>
                  </a:lnTo>
                  <a:lnTo>
                    <a:pt x="4200" y="2888"/>
                  </a:lnTo>
                  <a:lnTo>
                    <a:pt x="4160" y="2890"/>
                  </a:lnTo>
                  <a:lnTo>
                    <a:pt x="4120" y="2888"/>
                  </a:lnTo>
                  <a:lnTo>
                    <a:pt x="4078" y="2887"/>
                  </a:lnTo>
                  <a:lnTo>
                    <a:pt x="4036" y="2883"/>
                  </a:lnTo>
                  <a:lnTo>
                    <a:pt x="3995" y="2880"/>
                  </a:lnTo>
                  <a:lnTo>
                    <a:pt x="3952" y="2874"/>
                  </a:lnTo>
                  <a:lnTo>
                    <a:pt x="3907" y="2866"/>
                  </a:lnTo>
                  <a:lnTo>
                    <a:pt x="3863" y="2858"/>
                  </a:lnTo>
                  <a:lnTo>
                    <a:pt x="3818" y="2846"/>
                  </a:lnTo>
                  <a:lnTo>
                    <a:pt x="3773" y="2833"/>
                  </a:lnTo>
                  <a:lnTo>
                    <a:pt x="3725" y="2819"/>
                  </a:lnTo>
                  <a:lnTo>
                    <a:pt x="3680" y="2803"/>
                  </a:lnTo>
                  <a:lnTo>
                    <a:pt x="3632" y="2785"/>
                  </a:lnTo>
                  <a:lnTo>
                    <a:pt x="3584" y="2764"/>
                  </a:lnTo>
                  <a:lnTo>
                    <a:pt x="3537" y="2743"/>
                  </a:lnTo>
                  <a:lnTo>
                    <a:pt x="3488" y="2717"/>
                  </a:lnTo>
                  <a:lnTo>
                    <a:pt x="3438" y="2691"/>
                  </a:lnTo>
                  <a:lnTo>
                    <a:pt x="3389" y="2662"/>
                  </a:lnTo>
                  <a:lnTo>
                    <a:pt x="3339" y="2630"/>
                  </a:lnTo>
                  <a:lnTo>
                    <a:pt x="3290" y="2596"/>
                  </a:lnTo>
                  <a:lnTo>
                    <a:pt x="3240" y="2560"/>
                  </a:lnTo>
                  <a:lnTo>
                    <a:pt x="3190" y="2522"/>
                  </a:lnTo>
                  <a:lnTo>
                    <a:pt x="3138" y="2480"/>
                  </a:lnTo>
                  <a:lnTo>
                    <a:pt x="3087" y="2434"/>
                  </a:lnTo>
                  <a:lnTo>
                    <a:pt x="3037" y="2388"/>
                  </a:lnTo>
                  <a:lnTo>
                    <a:pt x="2985" y="2338"/>
                  </a:lnTo>
                  <a:lnTo>
                    <a:pt x="2934" y="2284"/>
                  </a:lnTo>
                  <a:lnTo>
                    <a:pt x="2881" y="2228"/>
                  </a:lnTo>
                  <a:lnTo>
                    <a:pt x="2830" y="2168"/>
                  </a:lnTo>
                  <a:lnTo>
                    <a:pt x="2779" y="2107"/>
                  </a:lnTo>
                  <a:lnTo>
                    <a:pt x="2727" y="2040"/>
                  </a:lnTo>
                  <a:lnTo>
                    <a:pt x="2676" y="1971"/>
                  </a:lnTo>
                  <a:lnTo>
                    <a:pt x="2676" y="1971"/>
                  </a:lnTo>
                  <a:lnTo>
                    <a:pt x="2573" y="1834"/>
                  </a:lnTo>
                  <a:lnTo>
                    <a:pt x="2473" y="1701"/>
                  </a:lnTo>
                  <a:lnTo>
                    <a:pt x="2376" y="1577"/>
                  </a:lnTo>
                  <a:lnTo>
                    <a:pt x="2282" y="1458"/>
                  </a:lnTo>
                  <a:lnTo>
                    <a:pt x="2188" y="1345"/>
                  </a:lnTo>
                  <a:lnTo>
                    <a:pt x="2097" y="1238"/>
                  </a:lnTo>
                  <a:lnTo>
                    <a:pt x="2007" y="1136"/>
                  </a:lnTo>
                  <a:lnTo>
                    <a:pt x="1919" y="1039"/>
                  </a:lnTo>
                  <a:lnTo>
                    <a:pt x="1833" y="949"/>
                  </a:lnTo>
                  <a:lnTo>
                    <a:pt x="1748" y="863"/>
                  </a:lnTo>
                  <a:lnTo>
                    <a:pt x="1665" y="783"/>
                  </a:lnTo>
                  <a:lnTo>
                    <a:pt x="1583" y="708"/>
                  </a:lnTo>
                  <a:lnTo>
                    <a:pt x="1501" y="637"/>
                  </a:lnTo>
                  <a:lnTo>
                    <a:pt x="1421" y="571"/>
                  </a:lnTo>
                  <a:lnTo>
                    <a:pt x="1342" y="510"/>
                  </a:lnTo>
                  <a:lnTo>
                    <a:pt x="1264" y="453"/>
                  </a:lnTo>
                  <a:lnTo>
                    <a:pt x="1185" y="400"/>
                  </a:lnTo>
                  <a:lnTo>
                    <a:pt x="1107" y="352"/>
                  </a:lnTo>
                  <a:lnTo>
                    <a:pt x="1031" y="306"/>
                  </a:lnTo>
                  <a:lnTo>
                    <a:pt x="953" y="264"/>
                  </a:lnTo>
                  <a:lnTo>
                    <a:pt x="876" y="226"/>
                  </a:lnTo>
                  <a:lnTo>
                    <a:pt x="799" y="192"/>
                  </a:lnTo>
                  <a:lnTo>
                    <a:pt x="722" y="161"/>
                  </a:lnTo>
                  <a:lnTo>
                    <a:pt x="645" y="132"/>
                  </a:lnTo>
                  <a:lnTo>
                    <a:pt x="567" y="106"/>
                  </a:lnTo>
                  <a:lnTo>
                    <a:pt x="488" y="85"/>
                  </a:lnTo>
                  <a:lnTo>
                    <a:pt x="409" y="64"/>
                  </a:lnTo>
                  <a:lnTo>
                    <a:pt x="329" y="46"/>
                  </a:lnTo>
                  <a:lnTo>
                    <a:pt x="249" y="32"/>
                  </a:lnTo>
                  <a:lnTo>
                    <a:pt x="167" y="19"/>
                  </a:lnTo>
                  <a:lnTo>
                    <a:pt x="84" y="8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932922" name="Freeform 58"/>
            <p:cNvSpPr>
              <a:spLocks/>
            </p:cNvSpPr>
            <p:nvPr/>
          </p:nvSpPr>
          <p:spPr bwMode="auto">
            <a:xfrm>
              <a:off x="303" y="654"/>
              <a:ext cx="4937" cy="1411"/>
            </a:xfrm>
            <a:custGeom>
              <a:avLst/>
              <a:gdLst/>
              <a:ahLst/>
              <a:cxnLst>
                <a:cxn ang="0">
                  <a:pos x="4937" y="2589"/>
                </a:cxn>
                <a:cxn ang="0">
                  <a:pos x="4887" y="2622"/>
                </a:cxn>
                <a:cxn ang="0">
                  <a:pos x="4828" y="2656"/>
                </a:cxn>
                <a:cxn ang="0">
                  <a:pos x="4747" y="2696"/>
                </a:cxn>
                <a:cxn ang="0">
                  <a:pos x="4646" y="2736"/>
                </a:cxn>
                <a:cxn ang="0">
                  <a:pos x="4528" y="2774"/>
                </a:cxn>
                <a:cxn ang="0">
                  <a:pos x="4393" y="2803"/>
                </a:cxn>
                <a:cxn ang="0">
                  <a:pos x="4319" y="2812"/>
                </a:cxn>
                <a:cxn ang="0">
                  <a:pos x="4243" y="2819"/>
                </a:cxn>
                <a:cxn ang="0">
                  <a:pos x="4163" y="2820"/>
                </a:cxn>
                <a:cxn ang="0">
                  <a:pos x="4081" y="2817"/>
                </a:cxn>
                <a:cxn ang="0">
                  <a:pos x="3995" y="2807"/>
                </a:cxn>
                <a:cxn ang="0">
                  <a:pos x="3906" y="2793"/>
                </a:cxn>
                <a:cxn ang="0">
                  <a:pos x="3814" y="2772"/>
                </a:cxn>
                <a:cxn ang="0">
                  <a:pos x="3721" y="2743"/>
                </a:cxn>
                <a:cxn ang="0">
                  <a:pos x="3625" y="2706"/>
                </a:cxn>
                <a:cxn ang="0">
                  <a:pos x="3528" y="2661"/>
                </a:cxn>
                <a:cxn ang="0">
                  <a:pos x="3429" y="2607"/>
                </a:cxn>
                <a:cxn ang="0">
                  <a:pos x="3328" y="2543"/>
                </a:cxn>
                <a:cxn ang="0">
                  <a:pos x="3227" y="2470"/>
                </a:cxn>
                <a:cxn ang="0">
                  <a:pos x="3124" y="2384"/>
                </a:cxn>
                <a:cxn ang="0">
                  <a:pos x="3020" y="2289"/>
                </a:cxn>
                <a:cxn ang="0">
                  <a:pos x="2916" y="2181"/>
                </a:cxn>
                <a:cxn ang="0">
                  <a:pos x="2810" y="2061"/>
                </a:cxn>
                <a:cxn ang="0">
                  <a:pos x="2705" y="1927"/>
                </a:cxn>
                <a:cxn ang="0">
                  <a:pos x="2601" y="1792"/>
                </a:cxn>
                <a:cxn ang="0">
                  <a:pos x="2399" y="1537"/>
                </a:cxn>
                <a:cxn ang="0">
                  <a:pos x="2208" y="1307"/>
                </a:cxn>
                <a:cxn ang="0">
                  <a:pos x="2024" y="1101"/>
                </a:cxn>
                <a:cxn ang="0">
                  <a:pos x="1847" y="917"/>
                </a:cxn>
                <a:cxn ang="0">
                  <a:pos x="1677" y="754"/>
                </a:cxn>
                <a:cxn ang="0">
                  <a:pos x="1511" y="611"/>
                </a:cxn>
                <a:cxn ang="0">
                  <a:pos x="1350" y="486"/>
                </a:cxn>
                <a:cxn ang="0">
                  <a:pos x="1191" y="379"/>
                </a:cxn>
                <a:cxn ang="0">
                  <a:pos x="1034" y="287"/>
                </a:cxn>
                <a:cxn ang="0">
                  <a:pos x="879" y="211"/>
                </a:cxn>
                <a:cxn ang="0">
                  <a:pos x="723" y="148"/>
                </a:cxn>
                <a:cxn ang="0">
                  <a:pos x="568" y="96"/>
                </a:cxn>
                <a:cxn ang="0">
                  <a:pos x="410" y="58"/>
                </a:cxn>
                <a:cxn ang="0">
                  <a:pos x="249" y="27"/>
                </a:cxn>
                <a:cxn ang="0">
                  <a:pos x="85" y="8"/>
                </a:cxn>
              </a:cxnLst>
              <a:rect l="0" t="0" r="r" b="b"/>
              <a:pathLst>
                <a:path w="4937" h="2820">
                  <a:moveTo>
                    <a:pt x="4937" y="2589"/>
                  </a:moveTo>
                  <a:lnTo>
                    <a:pt x="4937" y="2589"/>
                  </a:lnTo>
                  <a:lnTo>
                    <a:pt x="4925" y="2599"/>
                  </a:lnTo>
                  <a:lnTo>
                    <a:pt x="4887" y="2622"/>
                  </a:lnTo>
                  <a:lnTo>
                    <a:pt x="4861" y="2638"/>
                  </a:lnTo>
                  <a:lnTo>
                    <a:pt x="4828" y="2656"/>
                  </a:lnTo>
                  <a:lnTo>
                    <a:pt x="4790" y="2675"/>
                  </a:lnTo>
                  <a:lnTo>
                    <a:pt x="4747" y="2696"/>
                  </a:lnTo>
                  <a:lnTo>
                    <a:pt x="4698" y="2717"/>
                  </a:lnTo>
                  <a:lnTo>
                    <a:pt x="4646" y="2736"/>
                  </a:lnTo>
                  <a:lnTo>
                    <a:pt x="4589" y="2756"/>
                  </a:lnTo>
                  <a:lnTo>
                    <a:pt x="4528" y="2774"/>
                  </a:lnTo>
                  <a:lnTo>
                    <a:pt x="4462" y="2790"/>
                  </a:lnTo>
                  <a:lnTo>
                    <a:pt x="4393" y="2803"/>
                  </a:lnTo>
                  <a:lnTo>
                    <a:pt x="4357" y="2807"/>
                  </a:lnTo>
                  <a:lnTo>
                    <a:pt x="4319" y="2812"/>
                  </a:lnTo>
                  <a:lnTo>
                    <a:pt x="4282" y="2816"/>
                  </a:lnTo>
                  <a:lnTo>
                    <a:pt x="4243" y="2819"/>
                  </a:lnTo>
                  <a:lnTo>
                    <a:pt x="4203" y="2820"/>
                  </a:lnTo>
                  <a:lnTo>
                    <a:pt x="4163" y="2820"/>
                  </a:lnTo>
                  <a:lnTo>
                    <a:pt x="4122" y="2819"/>
                  </a:lnTo>
                  <a:lnTo>
                    <a:pt x="4081" y="2817"/>
                  </a:lnTo>
                  <a:lnTo>
                    <a:pt x="4038" y="2812"/>
                  </a:lnTo>
                  <a:lnTo>
                    <a:pt x="3995" y="2807"/>
                  </a:lnTo>
                  <a:lnTo>
                    <a:pt x="3950" y="2801"/>
                  </a:lnTo>
                  <a:lnTo>
                    <a:pt x="3906" y="2793"/>
                  </a:lnTo>
                  <a:lnTo>
                    <a:pt x="3860" y="2783"/>
                  </a:lnTo>
                  <a:lnTo>
                    <a:pt x="3814" y="2772"/>
                  </a:lnTo>
                  <a:lnTo>
                    <a:pt x="3768" y="2757"/>
                  </a:lnTo>
                  <a:lnTo>
                    <a:pt x="3721" y="2743"/>
                  </a:lnTo>
                  <a:lnTo>
                    <a:pt x="3674" y="2725"/>
                  </a:lnTo>
                  <a:lnTo>
                    <a:pt x="3625" y="2706"/>
                  </a:lnTo>
                  <a:lnTo>
                    <a:pt x="3577" y="2685"/>
                  </a:lnTo>
                  <a:lnTo>
                    <a:pt x="3528" y="2661"/>
                  </a:lnTo>
                  <a:lnTo>
                    <a:pt x="3479" y="2635"/>
                  </a:lnTo>
                  <a:lnTo>
                    <a:pt x="3429" y="2607"/>
                  </a:lnTo>
                  <a:lnTo>
                    <a:pt x="3379" y="2577"/>
                  </a:lnTo>
                  <a:lnTo>
                    <a:pt x="3328" y="2543"/>
                  </a:lnTo>
                  <a:lnTo>
                    <a:pt x="3278" y="2507"/>
                  </a:lnTo>
                  <a:lnTo>
                    <a:pt x="3227" y="2470"/>
                  </a:lnTo>
                  <a:lnTo>
                    <a:pt x="3175" y="2428"/>
                  </a:lnTo>
                  <a:lnTo>
                    <a:pt x="3124" y="2384"/>
                  </a:lnTo>
                  <a:lnTo>
                    <a:pt x="3071" y="2338"/>
                  </a:lnTo>
                  <a:lnTo>
                    <a:pt x="3020" y="2289"/>
                  </a:lnTo>
                  <a:lnTo>
                    <a:pt x="2967" y="2236"/>
                  </a:lnTo>
                  <a:lnTo>
                    <a:pt x="2916" y="2181"/>
                  </a:lnTo>
                  <a:lnTo>
                    <a:pt x="2863" y="2123"/>
                  </a:lnTo>
                  <a:lnTo>
                    <a:pt x="2810" y="2061"/>
                  </a:lnTo>
                  <a:lnTo>
                    <a:pt x="2757" y="1995"/>
                  </a:lnTo>
                  <a:lnTo>
                    <a:pt x="2705" y="1927"/>
                  </a:lnTo>
                  <a:lnTo>
                    <a:pt x="2705" y="1927"/>
                  </a:lnTo>
                  <a:lnTo>
                    <a:pt x="2601" y="1792"/>
                  </a:lnTo>
                  <a:lnTo>
                    <a:pt x="2499" y="1661"/>
                  </a:lnTo>
                  <a:lnTo>
                    <a:pt x="2399" y="1537"/>
                  </a:lnTo>
                  <a:lnTo>
                    <a:pt x="2302" y="1419"/>
                  </a:lnTo>
                  <a:lnTo>
                    <a:pt x="2208" y="1307"/>
                  </a:lnTo>
                  <a:lnTo>
                    <a:pt x="2115" y="1201"/>
                  </a:lnTo>
                  <a:lnTo>
                    <a:pt x="2024" y="1101"/>
                  </a:lnTo>
                  <a:lnTo>
                    <a:pt x="1936" y="1007"/>
                  </a:lnTo>
                  <a:lnTo>
                    <a:pt x="1847" y="917"/>
                  </a:lnTo>
                  <a:lnTo>
                    <a:pt x="1761" y="833"/>
                  </a:lnTo>
                  <a:lnTo>
                    <a:pt x="1677" y="754"/>
                  </a:lnTo>
                  <a:lnTo>
                    <a:pt x="1593" y="681"/>
                  </a:lnTo>
                  <a:lnTo>
                    <a:pt x="1511" y="611"/>
                  </a:lnTo>
                  <a:lnTo>
                    <a:pt x="1430" y="547"/>
                  </a:lnTo>
                  <a:lnTo>
                    <a:pt x="1350" y="486"/>
                  </a:lnTo>
                  <a:lnTo>
                    <a:pt x="1270" y="431"/>
                  </a:lnTo>
                  <a:lnTo>
                    <a:pt x="1191" y="379"/>
                  </a:lnTo>
                  <a:lnTo>
                    <a:pt x="1112" y="331"/>
                  </a:lnTo>
                  <a:lnTo>
                    <a:pt x="1034" y="287"/>
                  </a:lnTo>
                  <a:lnTo>
                    <a:pt x="957" y="247"/>
                  </a:lnTo>
                  <a:lnTo>
                    <a:pt x="879" y="211"/>
                  </a:lnTo>
                  <a:lnTo>
                    <a:pt x="801" y="177"/>
                  </a:lnTo>
                  <a:lnTo>
                    <a:pt x="723" y="148"/>
                  </a:lnTo>
                  <a:lnTo>
                    <a:pt x="646" y="121"/>
                  </a:lnTo>
                  <a:lnTo>
                    <a:pt x="568" y="96"/>
                  </a:lnTo>
                  <a:lnTo>
                    <a:pt x="489" y="75"/>
                  </a:lnTo>
                  <a:lnTo>
                    <a:pt x="410" y="58"/>
                  </a:lnTo>
                  <a:lnTo>
                    <a:pt x="330" y="41"/>
                  </a:lnTo>
                  <a:lnTo>
                    <a:pt x="249" y="27"/>
                  </a:lnTo>
                  <a:lnTo>
                    <a:pt x="167" y="16"/>
                  </a:lnTo>
                  <a:lnTo>
                    <a:pt x="85" y="8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932923" name="Freeform 59"/>
            <p:cNvSpPr>
              <a:spLocks/>
            </p:cNvSpPr>
            <p:nvPr/>
          </p:nvSpPr>
          <p:spPr bwMode="auto">
            <a:xfrm>
              <a:off x="314" y="676"/>
              <a:ext cx="4975" cy="1375"/>
            </a:xfrm>
            <a:custGeom>
              <a:avLst/>
              <a:gdLst/>
              <a:ahLst/>
              <a:cxnLst>
                <a:cxn ang="0">
                  <a:pos x="4975" y="2501"/>
                </a:cxn>
                <a:cxn ang="0">
                  <a:pos x="4926" y="2537"/>
                </a:cxn>
                <a:cxn ang="0">
                  <a:pos x="4867" y="2571"/>
                </a:cxn>
                <a:cxn ang="0">
                  <a:pos x="4786" y="2613"/>
                </a:cxn>
                <a:cxn ang="0">
                  <a:pos x="4686" y="2656"/>
                </a:cxn>
                <a:cxn ang="0">
                  <a:pos x="4568" y="2695"/>
                </a:cxn>
                <a:cxn ang="0">
                  <a:pos x="4433" y="2727"/>
                </a:cxn>
                <a:cxn ang="0">
                  <a:pos x="4361" y="2739"/>
                </a:cxn>
                <a:cxn ang="0">
                  <a:pos x="4285" y="2747"/>
                </a:cxn>
                <a:cxn ang="0">
                  <a:pos x="4204" y="2750"/>
                </a:cxn>
                <a:cxn ang="0">
                  <a:pos x="4121" y="2748"/>
                </a:cxn>
                <a:cxn ang="0">
                  <a:pos x="4035" y="2740"/>
                </a:cxn>
                <a:cxn ang="0">
                  <a:pos x="3946" y="2727"/>
                </a:cxn>
                <a:cxn ang="0">
                  <a:pos x="3856" y="2708"/>
                </a:cxn>
                <a:cxn ang="0">
                  <a:pos x="3761" y="2680"/>
                </a:cxn>
                <a:cxn ang="0">
                  <a:pos x="3666" y="2645"/>
                </a:cxn>
                <a:cxn ang="0">
                  <a:pos x="3567" y="2603"/>
                </a:cxn>
                <a:cxn ang="0">
                  <a:pos x="3467" y="2550"/>
                </a:cxn>
                <a:cxn ang="0">
                  <a:pos x="3366" y="2488"/>
                </a:cxn>
                <a:cxn ang="0">
                  <a:pos x="3263" y="2416"/>
                </a:cxn>
                <a:cxn ang="0">
                  <a:pos x="3159" y="2333"/>
                </a:cxn>
                <a:cxn ang="0">
                  <a:pos x="3053" y="2240"/>
                </a:cxn>
                <a:cxn ang="0">
                  <a:pos x="2948" y="2133"/>
                </a:cxn>
                <a:cxn ang="0">
                  <a:pos x="2841" y="2014"/>
                </a:cxn>
                <a:cxn ang="0">
                  <a:pos x="2733" y="1883"/>
                </a:cxn>
                <a:cxn ang="0">
                  <a:pos x="2627" y="1747"/>
                </a:cxn>
                <a:cxn ang="0">
                  <a:pos x="2422" y="1495"/>
                </a:cxn>
                <a:cxn ang="0">
                  <a:pos x="2227" y="1269"/>
                </a:cxn>
                <a:cxn ang="0">
                  <a:pos x="2040" y="1066"/>
                </a:cxn>
                <a:cxn ang="0">
                  <a:pos x="1861" y="885"/>
                </a:cxn>
                <a:cxn ang="0">
                  <a:pos x="1687" y="723"/>
                </a:cxn>
                <a:cxn ang="0">
                  <a:pos x="1519" y="583"/>
                </a:cxn>
                <a:cxn ang="0">
                  <a:pos x="1357" y="462"/>
                </a:cxn>
                <a:cxn ang="0">
                  <a:pos x="1196" y="357"/>
                </a:cxn>
                <a:cxn ang="0">
                  <a:pos x="1039" y="268"/>
                </a:cxn>
                <a:cxn ang="0">
                  <a:pos x="882" y="194"/>
                </a:cxn>
                <a:cxn ang="0">
                  <a:pos x="726" y="134"/>
                </a:cxn>
                <a:cxn ang="0">
                  <a:pos x="569" y="86"/>
                </a:cxn>
                <a:cxn ang="0">
                  <a:pos x="410" y="50"/>
                </a:cxn>
                <a:cxn ang="0">
                  <a:pos x="249" y="23"/>
                </a:cxn>
                <a:cxn ang="0">
                  <a:pos x="83" y="5"/>
                </a:cxn>
              </a:cxnLst>
              <a:rect l="0" t="0" r="r" b="b"/>
              <a:pathLst>
                <a:path w="4975" h="2750">
                  <a:moveTo>
                    <a:pt x="4975" y="2501"/>
                  </a:moveTo>
                  <a:lnTo>
                    <a:pt x="4975" y="2501"/>
                  </a:lnTo>
                  <a:lnTo>
                    <a:pt x="4962" y="2511"/>
                  </a:lnTo>
                  <a:lnTo>
                    <a:pt x="4926" y="2537"/>
                  </a:lnTo>
                  <a:lnTo>
                    <a:pt x="4899" y="2553"/>
                  </a:lnTo>
                  <a:lnTo>
                    <a:pt x="4867" y="2571"/>
                  </a:lnTo>
                  <a:lnTo>
                    <a:pt x="4829" y="2592"/>
                  </a:lnTo>
                  <a:lnTo>
                    <a:pt x="4786" y="2613"/>
                  </a:lnTo>
                  <a:lnTo>
                    <a:pt x="4739" y="2635"/>
                  </a:lnTo>
                  <a:lnTo>
                    <a:pt x="4686" y="2656"/>
                  </a:lnTo>
                  <a:lnTo>
                    <a:pt x="4629" y="2676"/>
                  </a:lnTo>
                  <a:lnTo>
                    <a:pt x="4568" y="2695"/>
                  </a:lnTo>
                  <a:lnTo>
                    <a:pt x="4503" y="2713"/>
                  </a:lnTo>
                  <a:lnTo>
                    <a:pt x="4433" y="2727"/>
                  </a:lnTo>
                  <a:lnTo>
                    <a:pt x="4397" y="2734"/>
                  </a:lnTo>
                  <a:lnTo>
                    <a:pt x="4361" y="2739"/>
                  </a:lnTo>
                  <a:lnTo>
                    <a:pt x="4322" y="2743"/>
                  </a:lnTo>
                  <a:lnTo>
                    <a:pt x="4285" y="2747"/>
                  </a:lnTo>
                  <a:lnTo>
                    <a:pt x="4245" y="2748"/>
                  </a:lnTo>
                  <a:lnTo>
                    <a:pt x="4204" y="2750"/>
                  </a:lnTo>
                  <a:lnTo>
                    <a:pt x="4163" y="2750"/>
                  </a:lnTo>
                  <a:lnTo>
                    <a:pt x="4121" y="2748"/>
                  </a:lnTo>
                  <a:lnTo>
                    <a:pt x="4079" y="2745"/>
                  </a:lnTo>
                  <a:lnTo>
                    <a:pt x="4035" y="2740"/>
                  </a:lnTo>
                  <a:lnTo>
                    <a:pt x="3992" y="2735"/>
                  </a:lnTo>
                  <a:lnTo>
                    <a:pt x="3946" y="2727"/>
                  </a:lnTo>
                  <a:lnTo>
                    <a:pt x="3902" y="2719"/>
                  </a:lnTo>
                  <a:lnTo>
                    <a:pt x="3856" y="2708"/>
                  </a:lnTo>
                  <a:lnTo>
                    <a:pt x="3809" y="2695"/>
                  </a:lnTo>
                  <a:lnTo>
                    <a:pt x="3761" y="2680"/>
                  </a:lnTo>
                  <a:lnTo>
                    <a:pt x="3714" y="2664"/>
                  </a:lnTo>
                  <a:lnTo>
                    <a:pt x="3666" y="2645"/>
                  </a:lnTo>
                  <a:lnTo>
                    <a:pt x="3617" y="2626"/>
                  </a:lnTo>
                  <a:lnTo>
                    <a:pt x="3567" y="2603"/>
                  </a:lnTo>
                  <a:lnTo>
                    <a:pt x="3517" y="2577"/>
                  </a:lnTo>
                  <a:lnTo>
                    <a:pt x="3467" y="2550"/>
                  </a:lnTo>
                  <a:lnTo>
                    <a:pt x="3417" y="2521"/>
                  </a:lnTo>
                  <a:lnTo>
                    <a:pt x="3366" y="2488"/>
                  </a:lnTo>
                  <a:lnTo>
                    <a:pt x="3314" y="2453"/>
                  </a:lnTo>
                  <a:lnTo>
                    <a:pt x="3263" y="2416"/>
                  </a:lnTo>
                  <a:lnTo>
                    <a:pt x="3212" y="2375"/>
                  </a:lnTo>
                  <a:lnTo>
                    <a:pt x="3159" y="2333"/>
                  </a:lnTo>
                  <a:lnTo>
                    <a:pt x="3106" y="2288"/>
                  </a:lnTo>
                  <a:lnTo>
                    <a:pt x="3053" y="2240"/>
                  </a:lnTo>
                  <a:lnTo>
                    <a:pt x="3001" y="2188"/>
                  </a:lnTo>
                  <a:lnTo>
                    <a:pt x="2948" y="2133"/>
                  </a:lnTo>
                  <a:lnTo>
                    <a:pt x="2894" y="2075"/>
                  </a:lnTo>
                  <a:lnTo>
                    <a:pt x="2841" y="2014"/>
                  </a:lnTo>
                  <a:lnTo>
                    <a:pt x="2787" y="1951"/>
                  </a:lnTo>
                  <a:lnTo>
                    <a:pt x="2733" y="1883"/>
                  </a:lnTo>
                  <a:lnTo>
                    <a:pt x="2733" y="1883"/>
                  </a:lnTo>
                  <a:lnTo>
                    <a:pt x="2627" y="1747"/>
                  </a:lnTo>
                  <a:lnTo>
                    <a:pt x="2523" y="1618"/>
                  </a:lnTo>
                  <a:lnTo>
                    <a:pt x="2422" y="1495"/>
                  </a:lnTo>
                  <a:lnTo>
                    <a:pt x="2323" y="1379"/>
                  </a:lnTo>
                  <a:lnTo>
                    <a:pt x="2227" y="1269"/>
                  </a:lnTo>
                  <a:lnTo>
                    <a:pt x="2133" y="1164"/>
                  </a:lnTo>
                  <a:lnTo>
                    <a:pt x="2040" y="1066"/>
                  </a:lnTo>
                  <a:lnTo>
                    <a:pt x="1949" y="972"/>
                  </a:lnTo>
                  <a:lnTo>
                    <a:pt x="1861" y="885"/>
                  </a:lnTo>
                  <a:lnTo>
                    <a:pt x="1773" y="801"/>
                  </a:lnTo>
                  <a:lnTo>
                    <a:pt x="1687" y="723"/>
                  </a:lnTo>
                  <a:lnTo>
                    <a:pt x="1602" y="651"/>
                  </a:lnTo>
                  <a:lnTo>
                    <a:pt x="1519" y="583"/>
                  </a:lnTo>
                  <a:lnTo>
                    <a:pt x="1437" y="520"/>
                  </a:lnTo>
                  <a:lnTo>
                    <a:pt x="1357" y="462"/>
                  </a:lnTo>
                  <a:lnTo>
                    <a:pt x="1276" y="407"/>
                  </a:lnTo>
                  <a:lnTo>
                    <a:pt x="1196" y="357"/>
                  </a:lnTo>
                  <a:lnTo>
                    <a:pt x="1116" y="310"/>
                  </a:lnTo>
                  <a:lnTo>
                    <a:pt x="1039" y="268"/>
                  </a:lnTo>
                  <a:lnTo>
                    <a:pt x="960" y="229"/>
                  </a:lnTo>
                  <a:lnTo>
                    <a:pt x="882" y="194"/>
                  </a:lnTo>
                  <a:lnTo>
                    <a:pt x="804" y="162"/>
                  </a:lnTo>
                  <a:lnTo>
                    <a:pt x="726" y="134"/>
                  </a:lnTo>
                  <a:lnTo>
                    <a:pt x="647" y="108"/>
                  </a:lnTo>
                  <a:lnTo>
                    <a:pt x="569" y="86"/>
                  </a:lnTo>
                  <a:lnTo>
                    <a:pt x="490" y="66"/>
                  </a:lnTo>
                  <a:lnTo>
                    <a:pt x="410" y="50"/>
                  </a:lnTo>
                  <a:lnTo>
                    <a:pt x="331" y="36"/>
                  </a:lnTo>
                  <a:lnTo>
                    <a:pt x="249" y="23"/>
                  </a:lnTo>
                  <a:lnTo>
                    <a:pt x="167" y="13"/>
                  </a:lnTo>
                  <a:lnTo>
                    <a:pt x="83" y="5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932924" name="Freeform 60"/>
            <p:cNvSpPr>
              <a:spLocks/>
            </p:cNvSpPr>
            <p:nvPr/>
          </p:nvSpPr>
          <p:spPr bwMode="auto">
            <a:xfrm>
              <a:off x="325" y="698"/>
              <a:ext cx="5012" cy="1339"/>
            </a:xfrm>
            <a:custGeom>
              <a:avLst/>
              <a:gdLst/>
              <a:ahLst/>
              <a:cxnLst>
                <a:cxn ang="0">
                  <a:pos x="5012" y="2414"/>
                </a:cxn>
                <a:cxn ang="0">
                  <a:pos x="4964" y="2448"/>
                </a:cxn>
                <a:cxn ang="0">
                  <a:pos x="4904" y="2485"/>
                </a:cxn>
                <a:cxn ang="0">
                  <a:pos x="4825" y="2528"/>
                </a:cxn>
                <a:cxn ang="0">
                  <a:pos x="4725" y="2574"/>
                </a:cxn>
                <a:cxn ang="0">
                  <a:pos x="4608" y="2615"/>
                </a:cxn>
                <a:cxn ang="0">
                  <a:pos x="4474" y="2649"/>
                </a:cxn>
                <a:cxn ang="0">
                  <a:pos x="4402" y="2662"/>
                </a:cxn>
                <a:cxn ang="0">
                  <a:pos x="4325" y="2672"/>
                </a:cxn>
                <a:cxn ang="0">
                  <a:pos x="4246" y="2677"/>
                </a:cxn>
                <a:cxn ang="0">
                  <a:pos x="4163" y="2677"/>
                </a:cxn>
                <a:cxn ang="0">
                  <a:pos x="4077" y="2672"/>
                </a:cxn>
                <a:cxn ang="0">
                  <a:pos x="3988" y="2661"/>
                </a:cxn>
                <a:cxn ang="0">
                  <a:pos x="3896" y="2643"/>
                </a:cxn>
                <a:cxn ang="0">
                  <a:pos x="3802" y="2617"/>
                </a:cxn>
                <a:cxn ang="0">
                  <a:pos x="3705" y="2583"/>
                </a:cxn>
                <a:cxn ang="0">
                  <a:pos x="3606" y="2543"/>
                </a:cxn>
                <a:cxn ang="0">
                  <a:pos x="3506" y="2491"/>
                </a:cxn>
                <a:cxn ang="0">
                  <a:pos x="3403" y="2431"/>
                </a:cxn>
                <a:cxn ang="0">
                  <a:pos x="3299" y="2362"/>
                </a:cxn>
                <a:cxn ang="0">
                  <a:pos x="3194" y="2280"/>
                </a:cxn>
                <a:cxn ang="0">
                  <a:pos x="3087" y="2188"/>
                </a:cxn>
                <a:cxn ang="0">
                  <a:pos x="2980" y="2083"/>
                </a:cxn>
                <a:cxn ang="0">
                  <a:pos x="2870" y="1966"/>
                </a:cxn>
                <a:cxn ang="0">
                  <a:pos x="2762" y="1836"/>
                </a:cxn>
                <a:cxn ang="0">
                  <a:pos x="2654" y="1702"/>
                </a:cxn>
                <a:cxn ang="0">
                  <a:pos x="2444" y="1455"/>
                </a:cxn>
                <a:cxn ang="0">
                  <a:pos x="2245" y="1230"/>
                </a:cxn>
                <a:cxn ang="0">
                  <a:pos x="2057" y="1030"/>
                </a:cxn>
                <a:cxn ang="0">
                  <a:pos x="1873" y="851"/>
                </a:cxn>
                <a:cxn ang="0">
                  <a:pos x="1698" y="692"/>
                </a:cxn>
                <a:cxn ang="0">
                  <a:pos x="1529" y="555"/>
                </a:cxn>
                <a:cxn ang="0">
                  <a:pos x="1364" y="436"/>
                </a:cxn>
                <a:cxn ang="0">
                  <a:pos x="1201" y="334"/>
                </a:cxn>
                <a:cxn ang="0">
                  <a:pos x="1043" y="248"/>
                </a:cxn>
                <a:cxn ang="0">
                  <a:pos x="885" y="177"/>
                </a:cxn>
                <a:cxn ang="0">
                  <a:pos x="728" y="119"/>
                </a:cxn>
                <a:cxn ang="0">
                  <a:pos x="571" y="74"/>
                </a:cxn>
                <a:cxn ang="0">
                  <a:pos x="411" y="42"/>
                </a:cxn>
                <a:cxn ang="0">
                  <a:pos x="250" y="17"/>
                </a:cxn>
                <a:cxn ang="0">
                  <a:pos x="85" y="5"/>
                </a:cxn>
              </a:cxnLst>
              <a:rect l="0" t="0" r="r" b="b"/>
              <a:pathLst>
                <a:path w="5012" h="2678">
                  <a:moveTo>
                    <a:pt x="5012" y="2414"/>
                  </a:moveTo>
                  <a:lnTo>
                    <a:pt x="5012" y="2414"/>
                  </a:lnTo>
                  <a:lnTo>
                    <a:pt x="5000" y="2423"/>
                  </a:lnTo>
                  <a:lnTo>
                    <a:pt x="4964" y="2448"/>
                  </a:lnTo>
                  <a:lnTo>
                    <a:pt x="4937" y="2465"/>
                  </a:lnTo>
                  <a:lnTo>
                    <a:pt x="4904" y="2485"/>
                  </a:lnTo>
                  <a:lnTo>
                    <a:pt x="4868" y="2506"/>
                  </a:lnTo>
                  <a:lnTo>
                    <a:pt x="4825" y="2528"/>
                  </a:lnTo>
                  <a:lnTo>
                    <a:pt x="4778" y="2551"/>
                  </a:lnTo>
                  <a:lnTo>
                    <a:pt x="4725" y="2574"/>
                  </a:lnTo>
                  <a:lnTo>
                    <a:pt x="4670" y="2594"/>
                  </a:lnTo>
                  <a:lnTo>
                    <a:pt x="4608" y="2615"/>
                  </a:lnTo>
                  <a:lnTo>
                    <a:pt x="4543" y="2635"/>
                  </a:lnTo>
                  <a:lnTo>
                    <a:pt x="4474" y="2649"/>
                  </a:lnTo>
                  <a:lnTo>
                    <a:pt x="4439" y="2657"/>
                  </a:lnTo>
                  <a:lnTo>
                    <a:pt x="4402" y="2662"/>
                  </a:lnTo>
                  <a:lnTo>
                    <a:pt x="4364" y="2669"/>
                  </a:lnTo>
                  <a:lnTo>
                    <a:pt x="4325" y="2672"/>
                  </a:lnTo>
                  <a:lnTo>
                    <a:pt x="4286" y="2675"/>
                  </a:lnTo>
                  <a:lnTo>
                    <a:pt x="4246" y="2677"/>
                  </a:lnTo>
                  <a:lnTo>
                    <a:pt x="4204" y="2678"/>
                  </a:lnTo>
                  <a:lnTo>
                    <a:pt x="4163" y="2677"/>
                  </a:lnTo>
                  <a:lnTo>
                    <a:pt x="4120" y="2675"/>
                  </a:lnTo>
                  <a:lnTo>
                    <a:pt x="4077" y="2672"/>
                  </a:lnTo>
                  <a:lnTo>
                    <a:pt x="4032" y="2667"/>
                  </a:lnTo>
                  <a:lnTo>
                    <a:pt x="3988" y="2661"/>
                  </a:lnTo>
                  <a:lnTo>
                    <a:pt x="3942" y="2653"/>
                  </a:lnTo>
                  <a:lnTo>
                    <a:pt x="3896" y="2643"/>
                  </a:lnTo>
                  <a:lnTo>
                    <a:pt x="3849" y="2630"/>
                  </a:lnTo>
                  <a:lnTo>
                    <a:pt x="3802" y="2617"/>
                  </a:lnTo>
                  <a:lnTo>
                    <a:pt x="3753" y="2601"/>
                  </a:lnTo>
                  <a:lnTo>
                    <a:pt x="3705" y="2583"/>
                  </a:lnTo>
                  <a:lnTo>
                    <a:pt x="3656" y="2564"/>
                  </a:lnTo>
                  <a:lnTo>
                    <a:pt x="3606" y="2543"/>
                  </a:lnTo>
                  <a:lnTo>
                    <a:pt x="3556" y="2519"/>
                  </a:lnTo>
                  <a:lnTo>
                    <a:pt x="3506" y="2491"/>
                  </a:lnTo>
                  <a:lnTo>
                    <a:pt x="3455" y="2464"/>
                  </a:lnTo>
                  <a:lnTo>
                    <a:pt x="3403" y="2431"/>
                  </a:lnTo>
                  <a:lnTo>
                    <a:pt x="3352" y="2398"/>
                  </a:lnTo>
                  <a:lnTo>
                    <a:pt x="3299" y="2362"/>
                  </a:lnTo>
                  <a:lnTo>
                    <a:pt x="3246" y="2322"/>
                  </a:lnTo>
                  <a:lnTo>
                    <a:pt x="3194" y="2280"/>
                  </a:lnTo>
                  <a:lnTo>
                    <a:pt x="3141" y="2236"/>
                  </a:lnTo>
                  <a:lnTo>
                    <a:pt x="3087" y="2188"/>
                  </a:lnTo>
                  <a:lnTo>
                    <a:pt x="3033" y="2138"/>
                  </a:lnTo>
                  <a:lnTo>
                    <a:pt x="2980" y="2083"/>
                  </a:lnTo>
                  <a:lnTo>
                    <a:pt x="2924" y="2026"/>
                  </a:lnTo>
                  <a:lnTo>
                    <a:pt x="2870" y="1966"/>
                  </a:lnTo>
                  <a:lnTo>
                    <a:pt x="2816" y="1903"/>
                  </a:lnTo>
                  <a:lnTo>
                    <a:pt x="2762" y="1836"/>
                  </a:lnTo>
                  <a:lnTo>
                    <a:pt x="2762" y="1836"/>
                  </a:lnTo>
                  <a:lnTo>
                    <a:pt x="2654" y="1702"/>
                  </a:lnTo>
                  <a:lnTo>
                    <a:pt x="2548" y="1576"/>
                  </a:lnTo>
                  <a:lnTo>
                    <a:pt x="2444" y="1455"/>
                  </a:lnTo>
                  <a:lnTo>
                    <a:pt x="2344" y="1338"/>
                  </a:lnTo>
                  <a:lnTo>
                    <a:pt x="2245" y="1230"/>
                  </a:lnTo>
                  <a:lnTo>
                    <a:pt x="2150" y="1127"/>
                  </a:lnTo>
                  <a:lnTo>
                    <a:pt x="2057" y="1030"/>
                  </a:lnTo>
                  <a:lnTo>
                    <a:pt x="1963" y="938"/>
                  </a:lnTo>
                  <a:lnTo>
                    <a:pt x="1873" y="851"/>
                  </a:lnTo>
                  <a:lnTo>
                    <a:pt x="1786" y="770"/>
                  </a:lnTo>
                  <a:lnTo>
                    <a:pt x="1698" y="692"/>
                  </a:lnTo>
                  <a:lnTo>
                    <a:pt x="1612" y="621"/>
                  </a:lnTo>
                  <a:lnTo>
                    <a:pt x="1529" y="555"/>
                  </a:lnTo>
                  <a:lnTo>
                    <a:pt x="1446" y="494"/>
                  </a:lnTo>
                  <a:lnTo>
                    <a:pt x="1364" y="436"/>
                  </a:lnTo>
                  <a:lnTo>
                    <a:pt x="1282" y="382"/>
                  </a:lnTo>
                  <a:lnTo>
                    <a:pt x="1201" y="334"/>
                  </a:lnTo>
                  <a:lnTo>
                    <a:pt x="1122" y="289"/>
                  </a:lnTo>
                  <a:lnTo>
                    <a:pt x="1043" y="248"/>
                  </a:lnTo>
                  <a:lnTo>
                    <a:pt x="964" y="210"/>
                  </a:lnTo>
                  <a:lnTo>
                    <a:pt x="885" y="177"/>
                  </a:lnTo>
                  <a:lnTo>
                    <a:pt x="807" y="147"/>
                  </a:lnTo>
                  <a:lnTo>
                    <a:pt x="728" y="119"/>
                  </a:lnTo>
                  <a:lnTo>
                    <a:pt x="649" y="95"/>
                  </a:lnTo>
                  <a:lnTo>
                    <a:pt x="571" y="74"/>
                  </a:lnTo>
                  <a:lnTo>
                    <a:pt x="490" y="56"/>
                  </a:lnTo>
                  <a:lnTo>
                    <a:pt x="411" y="42"/>
                  </a:lnTo>
                  <a:lnTo>
                    <a:pt x="331" y="29"/>
                  </a:lnTo>
                  <a:lnTo>
                    <a:pt x="250" y="17"/>
                  </a:lnTo>
                  <a:lnTo>
                    <a:pt x="167" y="9"/>
                  </a:lnTo>
                  <a:lnTo>
                    <a:pt x="85" y="5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932925" name="Freeform 61"/>
            <p:cNvSpPr>
              <a:spLocks/>
            </p:cNvSpPr>
            <p:nvPr/>
          </p:nvSpPr>
          <p:spPr bwMode="auto">
            <a:xfrm>
              <a:off x="336" y="720"/>
              <a:ext cx="5049" cy="1304"/>
            </a:xfrm>
            <a:custGeom>
              <a:avLst/>
              <a:gdLst/>
              <a:ahLst/>
              <a:cxnLst>
                <a:cxn ang="0">
                  <a:pos x="5049" y="2324"/>
                </a:cxn>
                <a:cxn ang="0">
                  <a:pos x="5000" y="2361"/>
                </a:cxn>
                <a:cxn ang="0">
                  <a:pos x="4942" y="2398"/>
                </a:cxn>
                <a:cxn ang="0">
                  <a:pos x="4863" y="2443"/>
                </a:cxn>
                <a:cxn ang="0">
                  <a:pos x="4764" y="2492"/>
                </a:cxn>
                <a:cxn ang="0">
                  <a:pos x="4647" y="2537"/>
                </a:cxn>
                <a:cxn ang="0">
                  <a:pos x="4514" y="2574"/>
                </a:cxn>
                <a:cxn ang="0">
                  <a:pos x="4442" y="2589"/>
                </a:cxn>
                <a:cxn ang="0">
                  <a:pos x="4366" y="2598"/>
                </a:cxn>
                <a:cxn ang="0">
                  <a:pos x="4286" y="2605"/>
                </a:cxn>
                <a:cxn ang="0">
                  <a:pos x="4203" y="2608"/>
                </a:cxn>
                <a:cxn ang="0">
                  <a:pos x="4117" y="2603"/>
                </a:cxn>
                <a:cxn ang="0">
                  <a:pos x="4027" y="2593"/>
                </a:cxn>
                <a:cxn ang="0">
                  <a:pos x="3935" y="2577"/>
                </a:cxn>
                <a:cxn ang="0">
                  <a:pos x="3841" y="2555"/>
                </a:cxn>
                <a:cxn ang="0">
                  <a:pos x="3744" y="2522"/>
                </a:cxn>
                <a:cxn ang="0">
                  <a:pos x="3645" y="2484"/>
                </a:cxn>
                <a:cxn ang="0">
                  <a:pos x="3544" y="2434"/>
                </a:cxn>
                <a:cxn ang="0">
                  <a:pos x="3439" y="2375"/>
                </a:cxn>
                <a:cxn ang="0">
                  <a:pos x="3335" y="2308"/>
                </a:cxn>
                <a:cxn ang="0">
                  <a:pos x="3228" y="2229"/>
                </a:cxn>
                <a:cxn ang="0">
                  <a:pos x="3120" y="2137"/>
                </a:cxn>
                <a:cxn ang="0">
                  <a:pos x="3010" y="2035"/>
                </a:cxn>
                <a:cxn ang="0">
                  <a:pos x="2901" y="1919"/>
                </a:cxn>
                <a:cxn ang="0">
                  <a:pos x="2790" y="1789"/>
                </a:cxn>
                <a:cxn ang="0">
                  <a:pos x="2679" y="1659"/>
                </a:cxn>
                <a:cxn ang="0">
                  <a:pos x="2466" y="1413"/>
                </a:cxn>
                <a:cxn ang="0">
                  <a:pos x="2265" y="1192"/>
                </a:cxn>
                <a:cxn ang="0">
                  <a:pos x="2072" y="993"/>
                </a:cxn>
                <a:cxn ang="0">
                  <a:pos x="1887" y="819"/>
                </a:cxn>
                <a:cxn ang="0">
                  <a:pos x="1710" y="664"/>
                </a:cxn>
                <a:cxn ang="0">
                  <a:pos x="1537" y="528"/>
                </a:cxn>
                <a:cxn ang="0">
                  <a:pos x="1371" y="412"/>
                </a:cxn>
                <a:cxn ang="0">
                  <a:pos x="1207" y="312"/>
                </a:cxn>
                <a:cxn ang="0">
                  <a:pos x="1047" y="230"/>
                </a:cxn>
                <a:cxn ang="0">
                  <a:pos x="888" y="160"/>
                </a:cxn>
                <a:cxn ang="0">
                  <a:pos x="731" y="107"/>
                </a:cxn>
                <a:cxn ang="0">
                  <a:pos x="572" y="65"/>
                </a:cxn>
                <a:cxn ang="0">
                  <a:pos x="413" y="34"/>
                </a:cxn>
                <a:cxn ang="0">
                  <a:pos x="250" y="15"/>
                </a:cxn>
                <a:cxn ang="0">
                  <a:pos x="85" y="4"/>
                </a:cxn>
              </a:cxnLst>
              <a:rect l="0" t="0" r="r" b="b"/>
              <a:pathLst>
                <a:path w="5049" h="2608">
                  <a:moveTo>
                    <a:pt x="5049" y="2324"/>
                  </a:moveTo>
                  <a:lnTo>
                    <a:pt x="5049" y="2324"/>
                  </a:lnTo>
                  <a:lnTo>
                    <a:pt x="5036" y="2334"/>
                  </a:lnTo>
                  <a:lnTo>
                    <a:pt x="5000" y="2361"/>
                  </a:lnTo>
                  <a:lnTo>
                    <a:pt x="4974" y="2379"/>
                  </a:lnTo>
                  <a:lnTo>
                    <a:pt x="4942" y="2398"/>
                  </a:lnTo>
                  <a:lnTo>
                    <a:pt x="4906" y="2421"/>
                  </a:lnTo>
                  <a:lnTo>
                    <a:pt x="4863" y="2443"/>
                  </a:lnTo>
                  <a:lnTo>
                    <a:pt x="4815" y="2468"/>
                  </a:lnTo>
                  <a:lnTo>
                    <a:pt x="4764" y="2492"/>
                  </a:lnTo>
                  <a:lnTo>
                    <a:pt x="4709" y="2514"/>
                  </a:lnTo>
                  <a:lnTo>
                    <a:pt x="4647" y="2537"/>
                  </a:lnTo>
                  <a:lnTo>
                    <a:pt x="4584" y="2556"/>
                  </a:lnTo>
                  <a:lnTo>
                    <a:pt x="4514" y="2574"/>
                  </a:lnTo>
                  <a:lnTo>
                    <a:pt x="4478" y="2581"/>
                  </a:lnTo>
                  <a:lnTo>
                    <a:pt x="4442" y="2589"/>
                  </a:lnTo>
                  <a:lnTo>
                    <a:pt x="4404" y="2593"/>
                  </a:lnTo>
                  <a:lnTo>
                    <a:pt x="4366" y="2598"/>
                  </a:lnTo>
                  <a:lnTo>
                    <a:pt x="4327" y="2603"/>
                  </a:lnTo>
                  <a:lnTo>
                    <a:pt x="4286" y="2605"/>
                  </a:lnTo>
                  <a:lnTo>
                    <a:pt x="4245" y="2606"/>
                  </a:lnTo>
                  <a:lnTo>
                    <a:pt x="4203" y="2608"/>
                  </a:lnTo>
                  <a:lnTo>
                    <a:pt x="4160" y="2606"/>
                  </a:lnTo>
                  <a:lnTo>
                    <a:pt x="4117" y="2603"/>
                  </a:lnTo>
                  <a:lnTo>
                    <a:pt x="4073" y="2600"/>
                  </a:lnTo>
                  <a:lnTo>
                    <a:pt x="4027" y="2593"/>
                  </a:lnTo>
                  <a:lnTo>
                    <a:pt x="3982" y="2587"/>
                  </a:lnTo>
                  <a:lnTo>
                    <a:pt x="3935" y="2577"/>
                  </a:lnTo>
                  <a:lnTo>
                    <a:pt x="3888" y="2566"/>
                  </a:lnTo>
                  <a:lnTo>
                    <a:pt x="3841" y="2555"/>
                  </a:lnTo>
                  <a:lnTo>
                    <a:pt x="3792" y="2540"/>
                  </a:lnTo>
                  <a:lnTo>
                    <a:pt x="3744" y="2522"/>
                  </a:lnTo>
                  <a:lnTo>
                    <a:pt x="3695" y="2505"/>
                  </a:lnTo>
                  <a:lnTo>
                    <a:pt x="3645" y="2484"/>
                  </a:lnTo>
                  <a:lnTo>
                    <a:pt x="3594" y="2459"/>
                  </a:lnTo>
                  <a:lnTo>
                    <a:pt x="3544" y="2434"/>
                  </a:lnTo>
                  <a:lnTo>
                    <a:pt x="3492" y="2406"/>
                  </a:lnTo>
                  <a:lnTo>
                    <a:pt x="3439" y="2375"/>
                  </a:lnTo>
                  <a:lnTo>
                    <a:pt x="3388" y="2343"/>
                  </a:lnTo>
                  <a:lnTo>
                    <a:pt x="3335" y="2308"/>
                  </a:lnTo>
                  <a:lnTo>
                    <a:pt x="3281" y="2269"/>
                  </a:lnTo>
                  <a:lnTo>
                    <a:pt x="3228" y="2229"/>
                  </a:lnTo>
                  <a:lnTo>
                    <a:pt x="3174" y="2183"/>
                  </a:lnTo>
                  <a:lnTo>
                    <a:pt x="3120" y="2137"/>
                  </a:lnTo>
                  <a:lnTo>
                    <a:pt x="3066" y="2086"/>
                  </a:lnTo>
                  <a:lnTo>
                    <a:pt x="3010" y="2035"/>
                  </a:lnTo>
                  <a:lnTo>
                    <a:pt x="2956" y="1978"/>
                  </a:lnTo>
                  <a:lnTo>
                    <a:pt x="2901" y="1919"/>
                  </a:lnTo>
                  <a:lnTo>
                    <a:pt x="2845" y="1856"/>
                  </a:lnTo>
                  <a:lnTo>
                    <a:pt x="2790" y="1789"/>
                  </a:lnTo>
                  <a:lnTo>
                    <a:pt x="2790" y="1789"/>
                  </a:lnTo>
                  <a:lnTo>
                    <a:pt x="2679" y="1659"/>
                  </a:lnTo>
                  <a:lnTo>
                    <a:pt x="2572" y="1533"/>
                  </a:lnTo>
                  <a:lnTo>
                    <a:pt x="2466" y="1413"/>
                  </a:lnTo>
                  <a:lnTo>
                    <a:pt x="2365" y="1299"/>
                  </a:lnTo>
                  <a:lnTo>
                    <a:pt x="2265" y="1192"/>
                  </a:lnTo>
                  <a:lnTo>
                    <a:pt x="2168" y="1090"/>
                  </a:lnTo>
                  <a:lnTo>
                    <a:pt x="2072" y="993"/>
                  </a:lnTo>
                  <a:lnTo>
                    <a:pt x="1979" y="903"/>
                  </a:lnTo>
                  <a:lnTo>
                    <a:pt x="1887" y="819"/>
                  </a:lnTo>
                  <a:lnTo>
                    <a:pt x="1797" y="738"/>
                  </a:lnTo>
                  <a:lnTo>
                    <a:pt x="1710" y="664"/>
                  </a:lnTo>
                  <a:lnTo>
                    <a:pt x="1622" y="593"/>
                  </a:lnTo>
                  <a:lnTo>
                    <a:pt x="1537" y="528"/>
                  </a:lnTo>
                  <a:lnTo>
                    <a:pt x="1453" y="467"/>
                  </a:lnTo>
                  <a:lnTo>
                    <a:pt x="1371" y="412"/>
                  </a:lnTo>
                  <a:lnTo>
                    <a:pt x="1287" y="360"/>
                  </a:lnTo>
                  <a:lnTo>
                    <a:pt x="1207" y="312"/>
                  </a:lnTo>
                  <a:lnTo>
                    <a:pt x="1126" y="268"/>
                  </a:lnTo>
                  <a:lnTo>
                    <a:pt x="1047" y="230"/>
                  </a:lnTo>
                  <a:lnTo>
                    <a:pt x="967" y="192"/>
                  </a:lnTo>
                  <a:lnTo>
                    <a:pt x="888" y="160"/>
                  </a:lnTo>
                  <a:lnTo>
                    <a:pt x="808" y="133"/>
                  </a:lnTo>
                  <a:lnTo>
                    <a:pt x="731" y="107"/>
                  </a:lnTo>
                  <a:lnTo>
                    <a:pt x="652" y="84"/>
                  </a:lnTo>
                  <a:lnTo>
                    <a:pt x="572" y="65"/>
                  </a:lnTo>
                  <a:lnTo>
                    <a:pt x="492" y="49"/>
                  </a:lnTo>
                  <a:lnTo>
                    <a:pt x="413" y="34"/>
                  </a:lnTo>
                  <a:lnTo>
                    <a:pt x="332" y="23"/>
                  </a:lnTo>
                  <a:lnTo>
                    <a:pt x="250" y="15"/>
                  </a:lnTo>
                  <a:lnTo>
                    <a:pt x="168" y="8"/>
                  </a:lnTo>
                  <a:lnTo>
                    <a:pt x="85" y="4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932926" name="Freeform 62"/>
            <p:cNvSpPr>
              <a:spLocks/>
            </p:cNvSpPr>
            <p:nvPr/>
          </p:nvSpPr>
          <p:spPr bwMode="auto">
            <a:xfrm>
              <a:off x="349" y="742"/>
              <a:ext cx="5081" cy="1267"/>
            </a:xfrm>
            <a:custGeom>
              <a:avLst/>
              <a:gdLst/>
              <a:ahLst/>
              <a:cxnLst>
                <a:cxn ang="0">
                  <a:pos x="5081" y="2233"/>
                </a:cxn>
                <a:cxn ang="0">
                  <a:pos x="5034" y="2270"/>
                </a:cxn>
                <a:cxn ang="0">
                  <a:pos x="4977" y="2309"/>
                </a:cxn>
                <a:cxn ang="0">
                  <a:pos x="4898" y="2355"/>
                </a:cxn>
                <a:cxn ang="0">
                  <a:pos x="4801" y="2405"/>
                </a:cxn>
                <a:cxn ang="0">
                  <a:pos x="4684" y="2454"/>
                </a:cxn>
                <a:cxn ang="0">
                  <a:pos x="4551" y="2494"/>
                </a:cxn>
                <a:cxn ang="0">
                  <a:pos x="4479" y="2509"/>
                </a:cxn>
                <a:cxn ang="0">
                  <a:pos x="4404" y="2522"/>
                </a:cxn>
                <a:cxn ang="0">
                  <a:pos x="4323" y="2530"/>
                </a:cxn>
                <a:cxn ang="0">
                  <a:pos x="4240" y="2533"/>
                </a:cxn>
                <a:cxn ang="0">
                  <a:pos x="4154" y="2531"/>
                </a:cxn>
                <a:cxn ang="0">
                  <a:pos x="4065" y="2523"/>
                </a:cxn>
                <a:cxn ang="0">
                  <a:pos x="3974" y="2509"/>
                </a:cxn>
                <a:cxn ang="0">
                  <a:pos x="3878" y="2488"/>
                </a:cxn>
                <a:cxn ang="0">
                  <a:pos x="3781" y="2459"/>
                </a:cxn>
                <a:cxn ang="0">
                  <a:pos x="3681" y="2420"/>
                </a:cxn>
                <a:cxn ang="0">
                  <a:pos x="3579" y="2373"/>
                </a:cxn>
                <a:cxn ang="0">
                  <a:pos x="3475" y="2317"/>
                </a:cxn>
                <a:cxn ang="0">
                  <a:pos x="3368" y="2250"/>
                </a:cxn>
                <a:cxn ang="0">
                  <a:pos x="3260" y="2171"/>
                </a:cxn>
                <a:cxn ang="0">
                  <a:pos x="3152" y="2082"/>
                </a:cxn>
                <a:cxn ang="0">
                  <a:pos x="3041" y="1982"/>
                </a:cxn>
                <a:cxn ang="0">
                  <a:pos x="2928" y="1868"/>
                </a:cxn>
                <a:cxn ang="0">
                  <a:pos x="2814" y="1742"/>
                </a:cxn>
                <a:cxn ang="0">
                  <a:pos x="2703" y="1611"/>
                </a:cxn>
                <a:cxn ang="0">
                  <a:pos x="2487" y="1369"/>
                </a:cxn>
                <a:cxn ang="0">
                  <a:pos x="2281" y="1151"/>
                </a:cxn>
                <a:cxn ang="0">
                  <a:pos x="2085" y="955"/>
                </a:cxn>
                <a:cxn ang="0">
                  <a:pos x="1898" y="783"/>
                </a:cxn>
                <a:cxn ang="0">
                  <a:pos x="1717" y="631"/>
                </a:cxn>
                <a:cxn ang="0">
                  <a:pos x="1544" y="498"/>
                </a:cxn>
                <a:cxn ang="0">
                  <a:pos x="1376" y="385"/>
                </a:cxn>
                <a:cxn ang="0">
                  <a:pos x="1211" y="289"/>
                </a:cxn>
                <a:cxn ang="0">
                  <a:pos x="1050" y="208"/>
                </a:cxn>
                <a:cxn ang="0">
                  <a:pos x="890" y="143"/>
                </a:cxn>
                <a:cxn ang="0">
                  <a:pos x="732" y="92"/>
                </a:cxn>
                <a:cxn ang="0">
                  <a:pos x="572" y="53"/>
                </a:cxn>
                <a:cxn ang="0">
                  <a:pos x="412" y="25"/>
                </a:cxn>
                <a:cxn ang="0">
                  <a:pos x="250" y="8"/>
                </a:cxn>
                <a:cxn ang="0">
                  <a:pos x="85" y="1"/>
                </a:cxn>
              </a:cxnLst>
              <a:rect l="0" t="0" r="r" b="b"/>
              <a:pathLst>
                <a:path w="5081" h="2533">
                  <a:moveTo>
                    <a:pt x="5081" y="2233"/>
                  </a:moveTo>
                  <a:lnTo>
                    <a:pt x="5081" y="2233"/>
                  </a:lnTo>
                  <a:lnTo>
                    <a:pt x="5070" y="2242"/>
                  </a:lnTo>
                  <a:lnTo>
                    <a:pt x="5034" y="2270"/>
                  </a:lnTo>
                  <a:lnTo>
                    <a:pt x="5008" y="2288"/>
                  </a:lnTo>
                  <a:lnTo>
                    <a:pt x="4977" y="2309"/>
                  </a:lnTo>
                  <a:lnTo>
                    <a:pt x="4940" y="2333"/>
                  </a:lnTo>
                  <a:lnTo>
                    <a:pt x="4898" y="2355"/>
                  </a:lnTo>
                  <a:lnTo>
                    <a:pt x="4852" y="2381"/>
                  </a:lnTo>
                  <a:lnTo>
                    <a:pt x="4801" y="2405"/>
                  </a:lnTo>
                  <a:lnTo>
                    <a:pt x="4744" y="2430"/>
                  </a:lnTo>
                  <a:lnTo>
                    <a:pt x="4684" y="2454"/>
                  </a:lnTo>
                  <a:lnTo>
                    <a:pt x="4621" y="2475"/>
                  </a:lnTo>
                  <a:lnTo>
                    <a:pt x="4551" y="2494"/>
                  </a:lnTo>
                  <a:lnTo>
                    <a:pt x="4516" y="2502"/>
                  </a:lnTo>
                  <a:lnTo>
                    <a:pt x="4479" y="2509"/>
                  </a:lnTo>
                  <a:lnTo>
                    <a:pt x="4441" y="2517"/>
                  </a:lnTo>
                  <a:lnTo>
                    <a:pt x="4404" y="2522"/>
                  </a:lnTo>
                  <a:lnTo>
                    <a:pt x="4364" y="2526"/>
                  </a:lnTo>
                  <a:lnTo>
                    <a:pt x="4323" y="2530"/>
                  </a:lnTo>
                  <a:lnTo>
                    <a:pt x="4283" y="2533"/>
                  </a:lnTo>
                  <a:lnTo>
                    <a:pt x="4240" y="2533"/>
                  </a:lnTo>
                  <a:lnTo>
                    <a:pt x="4198" y="2533"/>
                  </a:lnTo>
                  <a:lnTo>
                    <a:pt x="4154" y="2531"/>
                  </a:lnTo>
                  <a:lnTo>
                    <a:pt x="4110" y="2528"/>
                  </a:lnTo>
                  <a:lnTo>
                    <a:pt x="4065" y="2523"/>
                  </a:lnTo>
                  <a:lnTo>
                    <a:pt x="4019" y="2517"/>
                  </a:lnTo>
                  <a:lnTo>
                    <a:pt x="3974" y="2509"/>
                  </a:lnTo>
                  <a:lnTo>
                    <a:pt x="3926" y="2499"/>
                  </a:lnTo>
                  <a:lnTo>
                    <a:pt x="3878" y="2488"/>
                  </a:lnTo>
                  <a:lnTo>
                    <a:pt x="3829" y="2473"/>
                  </a:lnTo>
                  <a:lnTo>
                    <a:pt x="3781" y="2459"/>
                  </a:lnTo>
                  <a:lnTo>
                    <a:pt x="3731" y="2439"/>
                  </a:lnTo>
                  <a:lnTo>
                    <a:pt x="3681" y="2420"/>
                  </a:lnTo>
                  <a:lnTo>
                    <a:pt x="3631" y="2397"/>
                  </a:lnTo>
                  <a:lnTo>
                    <a:pt x="3579" y="2373"/>
                  </a:lnTo>
                  <a:lnTo>
                    <a:pt x="3526" y="2346"/>
                  </a:lnTo>
                  <a:lnTo>
                    <a:pt x="3475" y="2317"/>
                  </a:lnTo>
                  <a:lnTo>
                    <a:pt x="3421" y="2284"/>
                  </a:lnTo>
                  <a:lnTo>
                    <a:pt x="3368" y="2250"/>
                  </a:lnTo>
                  <a:lnTo>
                    <a:pt x="3314" y="2212"/>
                  </a:lnTo>
                  <a:lnTo>
                    <a:pt x="3260" y="2171"/>
                  </a:lnTo>
                  <a:lnTo>
                    <a:pt x="3206" y="2129"/>
                  </a:lnTo>
                  <a:lnTo>
                    <a:pt x="3152" y="2082"/>
                  </a:lnTo>
                  <a:lnTo>
                    <a:pt x="3096" y="2034"/>
                  </a:lnTo>
                  <a:lnTo>
                    <a:pt x="3041" y="1982"/>
                  </a:lnTo>
                  <a:lnTo>
                    <a:pt x="2984" y="1926"/>
                  </a:lnTo>
                  <a:lnTo>
                    <a:pt x="2928" y="1868"/>
                  </a:lnTo>
                  <a:lnTo>
                    <a:pt x="2871" y="1806"/>
                  </a:lnTo>
                  <a:lnTo>
                    <a:pt x="2814" y="1742"/>
                  </a:lnTo>
                  <a:lnTo>
                    <a:pt x="2814" y="1742"/>
                  </a:lnTo>
                  <a:lnTo>
                    <a:pt x="2703" y="1611"/>
                  </a:lnTo>
                  <a:lnTo>
                    <a:pt x="2593" y="1487"/>
                  </a:lnTo>
                  <a:lnTo>
                    <a:pt x="2487" y="1369"/>
                  </a:lnTo>
                  <a:lnTo>
                    <a:pt x="2382" y="1256"/>
                  </a:lnTo>
                  <a:lnTo>
                    <a:pt x="2281" y="1151"/>
                  </a:lnTo>
                  <a:lnTo>
                    <a:pt x="2182" y="1051"/>
                  </a:lnTo>
                  <a:lnTo>
                    <a:pt x="2085" y="955"/>
                  </a:lnTo>
                  <a:lnTo>
                    <a:pt x="1991" y="867"/>
                  </a:lnTo>
                  <a:lnTo>
                    <a:pt x="1898" y="783"/>
                  </a:lnTo>
                  <a:lnTo>
                    <a:pt x="1808" y="705"/>
                  </a:lnTo>
                  <a:lnTo>
                    <a:pt x="1717" y="631"/>
                  </a:lnTo>
                  <a:lnTo>
                    <a:pt x="1630" y="563"/>
                  </a:lnTo>
                  <a:lnTo>
                    <a:pt x="1544" y="498"/>
                  </a:lnTo>
                  <a:lnTo>
                    <a:pt x="1459" y="439"/>
                  </a:lnTo>
                  <a:lnTo>
                    <a:pt x="1376" y="385"/>
                  </a:lnTo>
                  <a:lnTo>
                    <a:pt x="1292" y="334"/>
                  </a:lnTo>
                  <a:lnTo>
                    <a:pt x="1211" y="289"/>
                  </a:lnTo>
                  <a:lnTo>
                    <a:pt x="1130" y="247"/>
                  </a:lnTo>
                  <a:lnTo>
                    <a:pt x="1050" y="208"/>
                  </a:lnTo>
                  <a:lnTo>
                    <a:pt x="969" y="174"/>
                  </a:lnTo>
                  <a:lnTo>
                    <a:pt x="890" y="143"/>
                  </a:lnTo>
                  <a:lnTo>
                    <a:pt x="811" y="116"/>
                  </a:lnTo>
                  <a:lnTo>
                    <a:pt x="732" y="92"/>
                  </a:lnTo>
                  <a:lnTo>
                    <a:pt x="651" y="71"/>
                  </a:lnTo>
                  <a:lnTo>
                    <a:pt x="572" y="53"/>
                  </a:lnTo>
                  <a:lnTo>
                    <a:pt x="493" y="37"/>
                  </a:lnTo>
                  <a:lnTo>
                    <a:pt x="412" y="25"/>
                  </a:lnTo>
                  <a:lnTo>
                    <a:pt x="332" y="16"/>
                  </a:lnTo>
                  <a:lnTo>
                    <a:pt x="250" y="8"/>
                  </a:lnTo>
                  <a:lnTo>
                    <a:pt x="168" y="3"/>
                  </a:lnTo>
                  <a:lnTo>
                    <a:pt x="85" y="1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932927" name="Freeform 63"/>
            <p:cNvSpPr>
              <a:spLocks/>
            </p:cNvSpPr>
            <p:nvPr/>
          </p:nvSpPr>
          <p:spPr bwMode="auto">
            <a:xfrm>
              <a:off x="361" y="765"/>
              <a:ext cx="5115" cy="1230"/>
            </a:xfrm>
            <a:custGeom>
              <a:avLst/>
              <a:gdLst/>
              <a:ahLst/>
              <a:cxnLst>
                <a:cxn ang="0">
                  <a:pos x="5115" y="2141"/>
                </a:cxn>
                <a:cxn ang="0">
                  <a:pos x="5068" y="2180"/>
                </a:cxn>
                <a:cxn ang="0">
                  <a:pos x="5011" y="2220"/>
                </a:cxn>
                <a:cxn ang="0">
                  <a:pos x="4933" y="2268"/>
                </a:cxn>
                <a:cxn ang="0">
                  <a:pos x="4836" y="2320"/>
                </a:cxn>
                <a:cxn ang="0">
                  <a:pos x="4721" y="2370"/>
                </a:cxn>
                <a:cxn ang="0">
                  <a:pos x="4589" y="2414"/>
                </a:cxn>
                <a:cxn ang="0">
                  <a:pos x="4517" y="2431"/>
                </a:cxn>
                <a:cxn ang="0">
                  <a:pos x="4442" y="2444"/>
                </a:cxn>
                <a:cxn ang="0">
                  <a:pos x="4361" y="2456"/>
                </a:cxn>
                <a:cxn ang="0">
                  <a:pos x="4279" y="2460"/>
                </a:cxn>
                <a:cxn ang="0">
                  <a:pos x="4193" y="2460"/>
                </a:cxn>
                <a:cxn ang="0">
                  <a:pos x="4103" y="2454"/>
                </a:cxn>
                <a:cxn ang="0">
                  <a:pos x="4012" y="2441"/>
                </a:cxn>
                <a:cxn ang="0">
                  <a:pos x="3916" y="2422"/>
                </a:cxn>
                <a:cxn ang="0">
                  <a:pos x="3819" y="2394"/>
                </a:cxn>
                <a:cxn ang="0">
                  <a:pos x="3717" y="2357"/>
                </a:cxn>
                <a:cxn ang="0">
                  <a:pos x="3614" y="2312"/>
                </a:cxn>
                <a:cxn ang="0">
                  <a:pos x="3510" y="2257"/>
                </a:cxn>
                <a:cxn ang="0">
                  <a:pos x="3402" y="2192"/>
                </a:cxn>
                <a:cxn ang="0">
                  <a:pos x="3294" y="2117"/>
                </a:cxn>
                <a:cxn ang="0">
                  <a:pos x="3183" y="2029"/>
                </a:cxn>
                <a:cxn ang="0">
                  <a:pos x="3070" y="1931"/>
                </a:cxn>
                <a:cxn ang="0">
                  <a:pos x="2956" y="1818"/>
                </a:cxn>
                <a:cxn ang="0">
                  <a:pos x="2841" y="1694"/>
                </a:cxn>
                <a:cxn ang="0">
                  <a:pos x="2727" y="1564"/>
                </a:cxn>
                <a:cxn ang="0">
                  <a:pos x="2508" y="1325"/>
                </a:cxn>
                <a:cxn ang="0">
                  <a:pos x="2300" y="1111"/>
                </a:cxn>
                <a:cxn ang="0">
                  <a:pos x="2101" y="918"/>
                </a:cxn>
                <a:cxn ang="0">
                  <a:pos x="1911" y="749"/>
                </a:cxn>
                <a:cxn ang="0">
                  <a:pos x="1728" y="600"/>
                </a:cxn>
                <a:cxn ang="0">
                  <a:pos x="1553" y="470"/>
                </a:cxn>
                <a:cxn ang="0">
                  <a:pos x="1382" y="360"/>
                </a:cxn>
                <a:cxn ang="0">
                  <a:pos x="1215" y="266"/>
                </a:cxn>
                <a:cxn ang="0">
                  <a:pos x="1053" y="189"/>
                </a:cxn>
                <a:cxn ang="0">
                  <a:pos x="892" y="126"/>
                </a:cxn>
                <a:cxn ang="0">
                  <a:pos x="733" y="77"/>
                </a:cxn>
                <a:cxn ang="0">
                  <a:pos x="574" y="42"/>
                </a:cxn>
                <a:cxn ang="0">
                  <a:pos x="413" y="17"/>
                </a:cxn>
                <a:cxn ang="0">
                  <a:pos x="250" y="3"/>
                </a:cxn>
                <a:cxn ang="0">
                  <a:pos x="85" y="0"/>
                </a:cxn>
              </a:cxnLst>
              <a:rect l="0" t="0" r="r" b="b"/>
              <a:pathLst>
                <a:path w="5115" h="2460">
                  <a:moveTo>
                    <a:pt x="5115" y="2141"/>
                  </a:moveTo>
                  <a:lnTo>
                    <a:pt x="5115" y="2141"/>
                  </a:lnTo>
                  <a:lnTo>
                    <a:pt x="5104" y="2150"/>
                  </a:lnTo>
                  <a:lnTo>
                    <a:pt x="5068" y="2180"/>
                  </a:lnTo>
                  <a:lnTo>
                    <a:pt x="5043" y="2197"/>
                  </a:lnTo>
                  <a:lnTo>
                    <a:pt x="5011" y="2220"/>
                  </a:lnTo>
                  <a:lnTo>
                    <a:pt x="4975" y="2244"/>
                  </a:lnTo>
                  <a:lnTo>
                    <a:pt x="4933" y="2268"/>
                  </a:lnTo>
                  <a:lnTo>
                    <a:pt x="4888" y="2294"/>
                  </a:lnTo>
                  <a:lnTo>
                    <a:pt x="4836" y="2320"/>
                  </a:lnTo>
                  <a:lnTo>
                    <a:pt x="4781" y="2346"/>
                  </a:lnTo>
                  <a:lnTo>
                    <a:pt x="4721" y="2370"/>
                  </a:lnTo>
                  <a:lnTo>
                    <a:pt x="4657" y="2393"/>
                  </a:lnTo>
                  <a:lnTo>
                    <a:pt x="4589" y="2414"/>
                  </a:lnTo>
                  <a:lnTo>
                    <a:pt x="4554" y="2423"/>
                  </a:lnTo>
                  <a:lnTo>
                    <a:pt x="4517" y="2431"/>
                  </a:lnTo>
                  <a:lnTo>
                    <a:pt x="4479" y="2438"/>
                  </a:lnTo>
                  <a:lnTo>
                    <a:pt x="4442" y="2444"/>
                  </a:lnTo>
                  <a:lnTo>
                    <a:pt x="4402" y="2451"/>
                  </a:lnTo>
                  <a:lnTo>
                    <a:pt x="4361" y="2456"/>
                  </a:lnTo>
                  <a:lnTo>
                    <a:pt x="4321" y="2459"/>
                  </a:lnTo>
                  <a:lnTo>
                    <a:pt x="4279" y="2460"/>
                  </a:lnTo>
                  <a:lnTo>
                    <a:pt x="4236" y="2460"/>
                  </a:lnTo>
                  <a:lnTo>
                    <a:pt x="4193" y="2460"/>
                  </a:lnTo>
                  <a:lnTo>
                    <a:pt x="4149" y="2457"/>
                  </a:lnTo>
                  <a:lnTo>
                    <a:pt x="4103" y="2454"/>
                  </a:lnTo>
                  <a:lnTo>
                    <a:pt x="4057" y="2448"/>
                  </a:lnTo>
                  <a:lnTo>
                    <a:pt x="4012" y="2441"/>
                  </a:lnTo>
                  <a:lnTo>
                    <a:pt x="3964" y="2431"/>
                  </a:lnTo>
                  <a:lnTo>
                    <a:pt x="3916" y="2422"/>
                  </a:lnTo>
                  <a:lnTo>
                    <a:pt x="3867" y="2409"/>
                  </a:lnTo>
                  <a:lnTo>
                    <a:pt x="3819" y="2394"/>
                  </a:lnTo>
                  <a:lnTo>
                    <a:pt x="3769" y="2377"/>
                  </a:lnTo>
                  <a:lnTo>
                    <a:pt x="3717" y="2357"/>
                  </a:lnTo>
                  <a:lnTo>
                    <a:pt x="3666" y="2336"/>
                  </a:lnTo>
                  <a:lnTo>
                    <a:pt x="3614" y="2312"/>
                  </a:lnTo>
                  <a:lnTo>
                    <a:pt x="3563" y="2286"/>
                  </a:lnTo>
                  <a:lnTo>
                    <a:pt x="3510" y="2257"/>
                  </a:lnTo>
                  <a:lnTo>
                    <a:pt x="3456" y="2226"/>
                  </a:lnTo>
                  <a:lnTo>
                    <a:pt x="3402" y="2192"/>
                  </a:lnTo>
                  <a:lnTo>
                    <a:pt x="3348" y="2155"/>
                  </a:lnTo>
                  <a:lnTo>
                    <a:pt x="3294" y="2117"/>
                  </a:lnTo>
                  <a:lnTo>
                    <a:pt x="3238" y="2075"/>
                  </a:lnTo>
                  <a:lnTo>
                    <a:pt x="3183" y="2029"/>
                  </a:lnTo>
                  <a:lnTo>
                    <a:pt x="3127" y="1981"/>
                  </a:lnTo>
                  <a:lnTo>
                    <a:pt x="3070" y="1931"/>
                  </a:lnTo>
                  <a:lnTo>
                    <a:pt x="3013" y="1876"/>
                  </a:lnTo>
                  <a:lnTo>
                    <a:pt x="2956" y="1818"/>
                  </a:lnTo>
                  <a:lnTo>
                    <a:pt x="2899" y="1756"/>
                  </a:lnTo>
                  <a:lnTo>
                    <a:pt x="2841" y="1694"/>
                  </a:lnTo>
                  <a:lnTo>
                    <a:pt x="2841" y="1694"/>
                  </a:lnTo>
                  <a:lnTo>
                    <a:pt x="2727" y="1564"/>
                  </a:lnTo>
                  <a:lnTo>
                    <a:pt x="2616" y="1442"/>
                  </a:lnTo>
                  <a:lnTo>
                    <a:pt x="2508" y="1325"/>
                  </a:lnTo>
                  <a:lnTo>
                    <a:pt x="2402" y="1214"/>
                  </a:lnTo>
                  <a:lnTo>
                    <a:pt x="2300" y="1111"/>
                  </a:lnTo>
                  <a:lnTo>
                    <a:pt x="2198" y="1012"/>
                  </a:lnTo>
                  <a:lnTo>
                    <a:pt x="2101" y="918"/>
                  </a:lnTo>
                  <a:lnTo>
                    <a:pt x="2004" y="831"/>
                  </a:lnTo>
                  <a:lnTo>
                    <a:pt x="1911" y="749"/>
                  </a:lnTo>
                  <a:lnTo>
                    <a:pt x="1818" y="671"/>
                  </a:lnTo>
                  <a:lnTo>
                    <a:pt x="1728" y="600"/>
                  </a:lnTo>
                  <a:lnTo>
                    <a:pt x="1639" y="533"/>
                  </a:lnTo>
                  <a:lnTo>
                    <a:pt x="1553" y="470"/>
                  </a:lnTo>
                  <a:lnTo>
                    <a:pt x="1467" y="413"/>
                  </a:lnTo>
                  <a:lnTo>
                    <a:pt x="1382" y="360"/>
                  </a:lnTo>
                  <a:lnTo>
                    <a:pt x="1299" y="310"/>
                  </a:lnTo>
                  <a:lnTo>
                    <a:pt x="1215" y="266"/>
                  </a:lnTo>
                  <a:lnTo>
                    <a:pt x="1133" y="224"/>
                  </a:lnTo>
                  <a:lnTo>
                    <a:pt x="1053" y="189"/>
                  </a:lnTo>
                  <a:lnTo>
                    <a:pt x="972" y="155"/>
                  </a:lnTo>
                  <a:lnTo>
                    <a:pt x="892" y="126"/>
                  </a:lnTo>
                  <a:lnTo>
                    <a:pt x="813" y="100"/>
                  </a:lnTo>
                  <a:lnTo>
                    <a:pt x="733" y="77"/>
                  </a:lnTo>
                  <a:lnTo>
                    <a:pt x="653" y="58"/>
                  </a:lnTo>
                  <a:lnTo>
                    <a:pt x="574" y="42"/>
                  </a:lnTo>
                  <a:lnTo>
                    <a:pt x="493" y="29"/>
                  </a:lnTo>
                  <a:lnTo>
                    <a:pt x="413" y="17"/>
                  </a:lnTo>
                  <a:lnTo>
                    <a:pt x="332" y="9"/>
                  </a:lnTo>
                  <a:lnTo>
                    <a:pt x="250" y="3"/>
                  </a:lnTo>
                  <a:lnTo>
                    <a:pt x="168" y="0"/>
                  </a:lnTo>
                  <a:lnTo>
                    <a:pt x="85" y="0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932928" name="Freeform 64"/>
            <p:cNvSpPr>
              <a:spLocks/>
            </p:cNvSpPr>
            <p:nvPr/>
          </p:nvSpPr>
          <p:spPr bwMode="auto">
            <a:xfrm>
              <a:off x="375" y="787"/>
              <a:ext cx="5147" cy="1195"/>
            </a:xfrm>
            <a:custGeom>
              <a:avLst/>
              <a:gdLst/>
              <a:ahLst/>
              <a:cxnLst>
                <a:cxn ang="0">
                  <a:pos x="5147" y="2049"/>
                </a:cxn>
                <a:cxn ang="0">
                  <a:pos x="5100" y="2090"/>
                </a:cxn>
                <a:cxn ang="0">
                  <a:pos x="5043" y="2132"/>
                </a:cxn>
                <a:cxn ang="0">
                  <a:pos x="4967" y="2182"/>
                </a:cxn>
                <a:cxn ang="0">
                  <a:pos x="4871" y="2237"/>
                </a:cxn>
                <a:cxn ang="0">
                  <a:pos x="4756" y="2288"/>
                </a:cxn>
                <a:cxn ang="0">
                  <a:pos x="4624" y="2335"/>
                </a:cxn>
                <a:cxn ang="0">
                  <a:pos x="4553" y="2355"/>
                </a:cxn>
                <a:cxn ang="0">
                  <a:pos x="4477" y="2369"/>
                </a:cxn>
                <a:cxn ang="0">
                  <a:pos x="4397" y="2382"/>
                </a:cxn>
                <a:cxn ang="0">
                  <a:pos x="4314" y="2388"/>
                </a:cxn>
                <a:cxn ang="0">
                  <a:pos x="4228" y="2390"/>
                </a:cxn>
                <a:cxn ang="0">
                  <a:pos x="4139" y="2385"/>
                </a:cxn>
                <a:cxn ang="0">
                  <a:pos x="4046" y="2374"/>
                </a:cxn>
                <a:cxn ang="0">
                  <a:pos x="3952" y="2356"/>
                </a:cxn>
                <a:cxn ang="0">
                  <a:pos x="3853" y="2330"/>
                </a:cxn>
                <a:cxn ang="0">
                  <a:pos x="3752" y="2296"/>
                </a:cxn>
                <a:cxn ang="0">
                  <a:pos x="3648" y="2253"/>
                </a:cxn>
                <a:cxn ang="0">
                  <a:pos x="3542" y="2200"/>
                </a:cxn>
                <a:cxn ang="0">
                  <a:pos x="3434" y="2137"/>
                </a:cxn>
                <a:cxn ang="0">
                  <a:pos x="3324" y="2064"/>
                </a:cxn>
                <a:cxn ang="0">
                  <a:pos x="3212" y="1978"/>
                </a:cxn>
                <a:cxn ang="0">
                  <a:pos x="3098" y="1880"/>
                </a:cxn>
                <a:cxn ang="0">
                  <a:pos x="2983" y="1770"/>
                </a:cxn>
                <a:cxn ang="0">
                  <a:pos x="2866" y="1646"/>
                </a:cxn>
                <a:cxn ang="0">
                  <a:pos x="2749" y="1520"/>
                </a:cxn>
                <a:cxn ang="0">
                  <a:pos x="2527" y="1284"/>
                </a:cxn>
                <a:cxn ang="0">
                  <a:pos x="2315" y="1072"/>
                </a:cxn>
                <a:cxn ang="0">
                  <a:pos x="2113" y="884"/>
                </a:cxn>
                <a:cxn ang="0">
                  <a:pos x="1920" y="717"/>
                </a:cxn>
                <a:cxn ang="0">
                  <a:pos x="1736" y="570"/>
                </a:cxn>
                <a:cxn ang="0">
                  <a:pos x="1558" y="444"/>
                </a:cxn>
                <a:cxn ang="0">
                  <a:pos x="1386" y="336"/>
                </a:cxn>
                <a:cxn ang="0">
                  <a:pos x="1219" y="246"/>
                </a:cxn>
                <a:cxn ang="0">
                  <a:pos x="1055" y="170"/>
                </a:cxn>
                <a:cxn ang="0">
                  <a:pos x="893" y="112"/>
                </a:cxn>
                <a:cxn ang="0">
                  <a:pos x="733" y="65"/>
                </a:cxn>
                <a:cxn ang="0">
                  <a:pos x="574" y="33"/>
                </a:cxn>
                <a:cxn ang="0">
                  <a:pos x="413" y="12"/>
                </a:cxn>
                <a:cxn ang="0">
                  <a:pos x="250" y="2"/>
                </a:cxn>
                <a:cxn ang="0">
                  <a:pos x="85" y="0"/>
                </a:cxn>
              </a:cxnLst>
              <a:rect l="0" t="0" r="r" b="b"/>
              <a:pathLst>
                <a:path w="5147" h="2390">
                  <a:moveTo>
                    <a:pt x="5147" y="2049"/>
                  </a:moveTo>
                  <a:lnTo>
                    <a:pt x="5147" y="2049"/>
                  </a:lnTo>
                  <a:lnTo>
                    <a:pt x="5135" y="2061"/>
                  </a:lnTo>
                  <a:lnTo>
                    <a:pt x="5100" y="2090"/>
                  </a:lnTo>
                  <a:lnTo>
                    <a:pt x="5075" y="2109"/>
                  </a:lnTo>
                  <a:lnTo>
                    <a:pt x="5043" y="2132"/>
                  </a:lnTo>
                  <a:lnTo>
                    <a:pt x="5008" y="2156"/>
                  </a:lnTo>
                  <a:lnTo>
                    <a:pt x="4967" y="2182"/>
                  </a:lnTo>
                  <a:lnTo>
                    <a:pt x="4921" y="2209"/>
                  </a:lnTo>
                  <a:lnTo>
                    <a:pt x="4871" y="2237"/>
                  </a:lnTo>
                  <a:lnTo>
                    <a:pt x="4815" y="2262"/>
                  </a:lnTo>
                  <a:lnTo>
                    <a:pt x="4756" y="2288"/>
                  </a:lnTo>
                  <a:lnTo>
                    <a:pt x="4692" y="2313"/>
                  </a:lnTo>
                  <a:lnTo>
                    <a:pt x="4624" y="2335"/>
                  </a:lnTo>
                  <a:lnTo>
                    <a:pt x="4589" y="2345"/>
                  </a:lnTo>
                  <a:lnTo>
                    <a:pt x="4553" y="2355"/>
                  </a:lnTo>
                  <a:lnTo>
                    <a:pt x="4515" y="2363"/>
                  </a:lnTo>
                  <a:lnTo>
                    <a:pt x="4477" y="2369"/>
                  </a:lnTo>
                  <a:lnTo>
                    <a:pt x="4438" y="2376"/>
                  </a:lnTo>
                  <a:lnTo>
                    <a:pt x="4397" y="2382"/>
                  </a:lnTo>
                  <a:lnTo>
                    <a:pt x="4357" y="2385"/>
                  </a:lnTo>
                  <a:lnTo>
                    <a:pt x="4314" y="2388"/>
                  </a:lnTo>
                  <a:lnTo>
                    <a:pt x="4272" y="2390"/>
                  </a:lnTo>
                  <a:lnTo>
                    <a:pt x="4228" y="2390"/>
                  </a:lnTo>
                  <a:lnTo>
                    <a:pt x="4184" y="2388"/>
                  </a:lnTo>
                  <a:lnTo>
                    <a:pt x="4139" y="2385"/>
                  </a:lnTo>
                  <a:lnTo>
                    <a:pt x="4093" y="2380"/>
                  </a:lnTo>
                  <a:lnTo>
                    <a:pt x="4046" y="2374"/>
                  </a:lnTo>
                  <a:lnTo>
                    <a:pt x="3999" y="2366"/>
                  </a:lnTo>
                  <a:lnTo>
                    <a:pt x="3952" y="2356"/>
                  </a:lnTo>
                  <a:lnTo>
                    <a:pt x="3902" y="2345"/>
                  </a:lnTo>
                  <a:lnTo>
                    <a:pt x="3853" y="2330"/>
                  </a:lnTo>
                  <a:lnTo>
                    <a:pt x="3803" y="2314"/>
                  </a:lnTo>
                  <a:lnTo>
                    <a:pt x="3752" y="2296"/>
                  </a:lnTo>
                  <a:lnTo>
                    <a:pt x="3700" y="2275"/>
                  </a:lnTo>
                  <a:lnTo>
                    <a:pt x="3648" y="2253"/>
                  </a:lnTo>
                  <a:lnTo>
                    <a:pt x="3596" y="2229"/>
                  </a:lnTo>
                  <a:lnTo>
                    <a:pt x="3542" y="2200"/>
                  </a:lnTo>
                  <a:lnTo>
                    <a:pt x="3489" y="2170"/>
                  </a:lnTo>
                  <a:lnTo>
                    <a:pt x="3434" y="2137"/>
                  </a:lnTo>
                  <a:lnTo>
                    <a:pt x="3380" y="2101"/>
                  </a:lnTo>
                  <a:lnTo>
                    <a:pt x="3324" y="2064"/>
                  </a:lnTo>
                  <a:lnTo>
                    <a:pt x="3269" y="2022"/>
                  </a:lnTo>
                  <a:lnTo>
                    <a:pt x="3212" y="1978"/>
                  </a:lnTo>
                  <a:lnTo>
                    <a:pt x="3156" y="1930"/>
                  </a:lnTo>
                  <a:lnTo>
                    <a:pt x="3098" y="1880"/>
                  </a:lnTo>
                  <a:lnTo>
                    <a:pt x="3041" y="1827"/>
                  </a:lnTo>
                  <a:lnTo>
                    <a:pt x="2983" y="1770"/>
                  </a:lnTo>
                  <a:lnTo>
                    <a:pt x="2924" y="1710"/>
                  </a:lnTo>
                  <a:lnTo>
                    <a:pt x="2866" y="1646"/>
                  </a:lnTo>
                  <a:lnTo>
                    <a:pt x="2866" y="1646"/>
                  </a:lnTo>
                  <a:lnTo>
                    <a:pt x="2749" y="1520"/>
                  </a:lnTo>
                  <a:lnTo>
                    <a:pt x="2637" y="1399"/>
                  </a:lnTo>
                  <a:lnTo>
                    <a:pt x="2527" y="1284"/>
                  </a:lnTo>
                  <a:lnTo>
                    <a:pt x="2419" y="1174"/>
                  </a:lnTo>
                  <a:lnTo>
                    <a:pt x="2315" y="1072"/>
                  </a:lnTo>
                  <a:lnTo>
                    <a:pt x="2213" y="976"/>
                  </a:lnTo>
                  <a:lnTo>
                    <a:pt x="2113" y="884"/>
                  </a:lnTo>
                  <a:lnTo>
                    <a:pt x="2016" y="798"/>
                  </a:lnTo>
                  <a:lnTo>
                    <a:pt x="1920" y="717"/>
                  </a:lnTo>
                  <a:lnTo>
                    <a:pt x="1827" y="641"/>
                  </a:lnTo>
                  <a:lnTo>
                    <a:pt x="1736" y="570"/>
                  </a:lnTo>
                  <a:lnTo>
                    <a:pt x="1647" y="504"/>
                  </a:lnTo>
                  <a:lnTo>
                    <a:pt x="1558" y="444"/>
                  </a:lnTo>
                  <a:lnTo>
                    <a:pt x="1472" y="388"/>
                  </a:lnTo>
                  <a:lnTo>
                    <a:pt x="1386" y="336"/>
                  </a:lnTo>
                  <a:lnTo>
                    <a:pt x="1303" y="288"/>
                  </a:lnTo>
                  <a:lnTo>
                    <a:pt x="1219" y="246"/>
                  </a:lnTo>
                  <a:lnTo>
                    <a:pt x="1136" y="205"/>
                  </a:lnTo>
                  <a:lnTo>
                    <a:pt x="1055" y="170"/>
                  </a:lnTo>
                  <a:lnTo>
                    <a:pt x="974" y="139"/>
                  </a:lnTo>
                  <a:lnTo>
                    <a:pt x="893" y="112"/>
                  </a:lnTo>
                  <a:lnTo>
                    <a:pt x="814" y="88"/>
                  </a:lnTo>
                  <a:lnTo>
                    <a:pt x="733" y="65"/>
                  </a:lnTo>
                  <a:lnTo>
                    <a:pt x="653" y="47"/>
                  </a:lnTo>
                  <a:lnTo>
                    <a:pt x="574" y="33"/>
                  </a:lnTo>
                  <a:lnTo>
                    <a:pt x="493" y="21"/>
                  </a:lnTo>
                  <a:lnTo>
                    <a:pt x="413" y="12"/>
                  </a:lnTo>
                  <a:lnTo>
                    <a:pt x="332" y="5"/>
                  </a:lnTo>
                  <a:lnTo>
                    <a:pt x="250" y="2"/>
                  </a:lnTo>
                  <a:lnTo>
                    <a:pt x="168" y="0"/>
                  </a:lnTo>
                  <a:lnTo>
                    <a:pt x="85" y="0"/>
                  </a:lnTo>
                  <a:lnTo>
                    <a:pt x="0" y="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932929" name="Freeform 65"/>
            <p:cNvSpPr>
              <a:spLocks/>
            </p:cNvSpPr>
            <p:nvPr/>
          </p:nvSpPr>
          <p:spPr bwMode="auto">
            <a:xfrm>
              <a:off x="389" y="808"/>
              <a:ext cx="5176" cy="1160"/>
            </a:xfrm>
            <a:custGeom>
              <a:avLst/>
              <a:gdLst/>
              <a:ahLst/>
              <a:cxnLst>
                <a:cxn ang="0">
                  <a:pos x="5176" y="1959"/>
                </a:cxn>
                <a:cxn ang="0">
                  <a:pos x="5130" y="2001"/>
                </a:cxn>
                <a:cxn ang="0">
                  <a:pos x="5075" y="2044"/>
                </a:cxn>
                <a:cxn ang="0">
                  <a:pos x="4998" y="2096"/>
                </a:cxn>
                <a:cxn ang="0">
                  <a:pos x="4903" y="2153"/>
                </a:cxn>
                <a:cxn ang="0">
                  <a:pos x="4790" y="2208"/>
                </a:cxn>
                <a:cxn ang="0">
                  <a:pos x="4658" y="2258"/>
                </a:cxn>
                <a:cxn ang="0">
                  <a:pos x="4587" y="2277"/>
                </a:cxn>
                <a:cxn ang="0">
                  <a:pos x="4513" y="2295"/>
                </a:cxn>
                <a:cxn ang="0">
                  <a:pos x="4433" y="2308"/>
                </a:cxn>
                <a:cxn ang="0">
                  <a:pos x="4350" y="2317"/>
                </a:cxn>
                <a:cxn ang="0">
                  <a:pos x="4264" y="2321"/>
                </a:cxn>
                <a:cxn ang="0">
                  <a:pos x="4174" y="2317"/>
                </a:cxn>
                <a:cxn ang="0">
                  <a:pos x="4082" y="2308"/>
                </a:cxn>
                <a:cxn ang="0">
                  <a:pos x="3986" y="2292"/>
                </a:cxn>
                <a:cxn ang="0">
                  <a:pos x="3888" y="2269"/>
                </a:cxn>
                <a:cxn ang="0">
                  <a:pos x="3786" y="2235"/>
                </a:cxn>
                <a:cxn ang="0">
                  <a:pos x="3682" y="2195"/>
                </a:cxn>
                <a:cxn ang="0">
                  <a:pos x="3575" y="2143"/>
                </a:cxn>
                <a:cxn ang="0">
                  <a:pos x="3466" y="2082"/>
                </a:cxn>
                <a:cxn ang="0">
                  <a:pos x="3355" y="2011"/>
                </a:cxn>
                <a:cxn ang="0">
                  <a:pos x="3241" y="1927"/>
                </a:cxn>
                <a:cxn ang="0">
                  <a:pos x="3125" y="1831"/>
                </a:cxn>
                <a:cxn ang="0">
                  <a:pos x="3009" y="1723"/>
                </a:cxn>
                <a:cxn ang="0">
                  <a:pos x="2891" y="1600"/>
                </a:cxn>
                <a:cxn ang="0">
                  <a:pos x="2773" y="1475"/>
                </a:cxn>
                <a:cxn ang="0">
                  <a:pos x="2545" y="1244"/>
                </a:cxn>
                <a:cxn ang="0">
                  <a:pos x="2331" y="1035"/>
                </a:cxn>
                <a:cxn ang="0">
                  <a:pos x="2126" y="850"/>
                </a:cxn>
                <a:cxn ang="0">
                  <a:pos x="1931" y="685"/>
                </a:cxn>
                <a:cxn ang="0">
                  <a:pos x="1744" y="543"/>
                </a:cxn>
                <a:cxn ang="0">
                  <a:pos x="1565" y="419"/>
                </a:cxn>
                <a:cxn ang="0">
                  <a:pos x="1391" y="314"/>
                </a:cxn>
                <a:cxn ang="0">
                  <a:pos x="1222" y="226"/>
                </a:cxn>
                <a:cxn ang="0">
                  <a:pos x="1057" y="154"/>
                </a:cxn>
                <a:cxn ang="0">
                  <a:pos x="894" y="99"/>
                </a:cxn>
                <a:cxn ang="0">
                  <a:pos x="735" y="55"/>
                </a:cxn>
                <a:cxn ang="0">
                  <a:pos x="574" y="26"/>
                </a:cxn>
                <a:cxn ang="0">
                  <a:pos x="412" y="8"/>
                </a:cxn>
                <a:cxn ang="0">
                  <a:pos x="250" y="0"/>
                </a:cxn>
                <a:cxn ang="0">
                  <a:pos x="85" y="4"/>
                </a:cxn>
              </a:cxnLst>
              <a:rect l="0" t="0" r="r" b="b"/>
              <a:pathLst>
                <a:path w="5176" h="2321">
                  <a:moveTo>
                    <a:pt x="5176" y="1959"/>
                  </a:moveTo>
                  <a:lnTo>
                    <a:pt x="5176" y="1959"/>
                  </a:lnTo>
                  <a:lnTo>
                    <a:pt x="5165" y="1970"/>
                  </a:lnTo>
                  <a:lnTo>
                    <a:pt x="5130" y="2001"/>
                  </a:lnTo>
                  <a:lnTo>
                    <a:pt x="5105" y="2020"/>
                  </a:lnTo>
                  <a:lnTo>
                    <a:pt x="5075" y="2044"/>
                  </a:lnTo>
                  <a:lnTo>
                    <a:pt x="5039" y="2070"/>
                  </a:lnTo>
                  <a:lnTo>
                    <a:pt x="4998" y="2096"/>
                  </a:lnTo>
                  <a:lnTo>
                    <a:pt x="4953" y="2125"/>
                  </a:lnTo>
                  <a:lnTo>
                    <a:pt x="4903" y="2153"/>
                  </a:lnTo>
                  <a:lnTo>
                    <a:pt x="4849" y="2180"/>
                  </a:lnTo>
                  <a:lnTo>
                    <a:pt x="4790" y="2208"/>
                  </a:lnTo>
                  <a:lnTo>
                    <a:pt x="4726" y="2233"/>
                  </a:lnTo>
                  <a:lnTo>
                    <a:pt x="4658" y="2258"/>
                  </a:lnTo>
                  <a:lnTo>
                    <a:pt x="4624" y="2267"/>
                  </a:lnTo>
                  <a:lnTo>
                    <a:pt x="4587" y="2277"/>
                  </a:lnTo>
                  <a:lnTo>
                    <a:pt x="4550" y="2287"/>
                  </a:lnTo>
                  <a:lnTo>
                    <a:pt x="4513" y="2295"/>
                  </a:lnTo>
                  <a:lnTo>
                    <a:pt x="4472" y="2303"/>
                  </a:lnTo>
                  <a:lnTo>
                    <a:pt x="4433" y="2308"/>
                  </a:lnTo>
                  <a:lnTo>
                    <a:pt x="4392" y="2313"/>
                  </a:lnTo>
                  <a:lnTo>
                    <a:pt x="4350" y="2317"/>
                  </a:lnTo>
                  <a:lnTo>
                    <a:pt x="4307" y="2319"/>
                  </a:lnTo>
                  <a:lnTo>
                    <a:pt x="4264" y="2321"/>
                  </a:lnTo>
                  <a:lnTo>
                    <a:pt x="4220" y="2319"/>
                  </a:lnTo>
                  <a:lnTo>
                    <a:pt x="4174" y="2317"/>
                  </a:lnTo>
                  <a:lnTo>
                    <a:pt x="4128" y="2314"/>
                  </a:lnTo>
                  <a:lnTo>
                    <a:pt x="4082" y="2308"/>
                  </a:lnTo>
                  <a:lnTo>
                    <a:pt x="4034" y="2301"/>
                  </a:lnTo>
                  <a:lnTo>
                    <a:pt x="3986" y="2292"/>
                  </a:lnTo>
                  <a:lnTo>
                    <a:pt x="3936" y="2282"/>
                  </a:lnTo>
                  <a:lnTo>
                    <a:pt x="3888" y="2269"/>
                  </a:lnTo>
                  <a:lnTo>
                    <a:pt x="3836" y="2253"/>
                  </a:lnTo>
                  <a:lnTo>
                    <a:pt x="3786" y="2235"/>
                  </a:lnTo>
                  <a:lnTo>
                    <a:pt x="3734" y="2216"/>
                  </a:lnTo>
                  <a:lnTo>
                    <a:pt x="3682" y="2195"/>
                  </a:lnTo>
                  <a:lnTo>
                    <a:pt x="3628" y="2170"/>
                  </a:lnTo>
                  <a:lnTo>
                    <a:pt x="3575" y="2143"/>
                  </a:lnTo>
                  <a:lnTo>
                    <a:pt x="3521" y="2114"/>
                  </a:lnTo>
                  <a:lnTo>
                    <a:pt x="3466" y="2082"/>
                  </a:lnTo>
                  <a:lnTo>
                    <a:pt x="3410" y="2048"/>
                  </a:lnTo>
                  <a:lnTo>
                    <a:pt x="3355" y="2011"/>
                  </a:lnTo>
                  <a:lnTo>
                    <a:pt x="3298" y="1970"/>
                  </a:lnTo>
                  <a:lnTo>
                    <a:pt x="3241" y="1927"/>
                  </a:lnTo>
                  <a:lnTo>
                    <a:pt x="3184" y="1880"/>
                  </a:lnTo>
                  <a:lnTo>
                    <a:pt x="3125" y="1831"/>
                  </a:lnTo>
                  <a:lnTo>
                    <a:pt x="3067" y="1778"/>
                  </a:lnTo>
                  <a:lnTo>
                    <a:pt x="3009" y="1723"/>
                  </a:lnTo>
                  <a:lnTo>
                    <a:pt x="2949" y="1663"/>
                  </a:lnTo>
                  <a:lnTo>
                    <a:pt x="2891" y="1600"/>
                  </a:lnTo>
                  <a:lnTo>
                    <a:pt x="2891" y="1600"/>
                  </a:lnTo>
                  <a:lnTo>
                    <a:pt x="2773" y="1475"/>
                  </a:lnTo>
                  <a:lnTo>
                    <a:pt x="2658" y="1357"/>
                  </a:lnTo>
                  <a:lnTo>
                    <a:pt x="2545" y="1244"/>
                  </a:lnTo>
                  <a:lnTo>
                    <a:pt x="2437" y="1135"/>
                  </a:lnTo>
                  <a:lnTo>
                    <a:pt x="2331" y="1035"/>
                  </a:lnTo>
                  <a:lnTo>
                    <a:pt x="2227" y="938"/>
                  </a:lnTo>
                  <a:lnTo>
                    <a:pt x="2126" y="850"/>
                  </a:lnTo>
                  <a:lnTo>
                    <a:pt x="2027" y="764"/>
                  </a:lnTo>
                  <a:lnTo>
                    <a:pt x="1931" y="685"/>
                  </a:lnTo>
                  <a:lnTo>
                    <a:pt x="1837" y="611"/>
                  </a:lnTo>
                  <a:lnTo>
                    <a:pt x="1744" y="543"/>
                  </a:lnTo>
                  <a:lnTo>
                    <a:pt x="1654" y="478"/>
                  </a:lnTo>
                  <a:lnTo>
                    <a:pt x="1565" y="419"/>
                  </a:lnTo>
                  <a:lnTo>
                    <a:pt x="1477" y="364"/>
                  </a:lnTo>
                  <a:lnTo>
                    <a:pt x="1391" y="314"/>
                  </a:lnTo>
                  <a:lnTo>
                    <a:pt x="1305" y="268"/>
                  </a:lnTo>
                  <a:lnTo>
                    <a:pt x="1222" y="226"/>
                  </a:lnTo>
                  <a:lnTo>
                    <a:pt x="1139" y="188"/>
                  </a:lnTo>
                  <a:lnTo>
                    <a:pt x="1057" y="154"/>
                  </a:lnTo>
                  <a:lnTo>
                    <a:pt x="976" y="125"/>
                  </a:lnTo>
                  <a:lnTo>
                    <a:pt x="894" y="99"/>
                  </a:lnTo>
                  <a:lnTo>
                    <a:pt x="814" y="75"/>
                  </a:lnTo>
                  <a:lnTo>
                    <a:pt x="735" y="55"/>
                  </a:lnTo>
                  <a:lnTo>
                    <a:pt x="654" y="39"/>
                  </a:lnTo>
                  <a:lnTo>
                    <a:pt x="574" y="26"/>
                  </a:lnTo>
                  <a:lnTo>
                    <a:pt x="493" y="16"/>
                  </a:lnTo>
                  <a:lnTo>
                    <a:pt x="412" y="8"/>
                  </a:lnTo>
                  <a:lnTo>
                    <a:pt x="332" y="4"/>
                  </a:lnTo>
                  <a:lnTo>
                    <a:pt x="250" y="0"/>
                  </a:lnTo>
                  <a:lnTo>
                    <a:pt x="168" y="0"/>
                  </a:lnTo>
                  <a:lnTo>
                    <a:pt x="85" y="4"/>
                  </a:lnTo>
                  <a:lnTo>
                    <a:pt x="0" y="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932930" name="Freeform 66"/>
            <p:cNvSpPr>
              <a:spLocks/>
            </p:cNvSpPr>
            <p:nvPr/>
          </p:nvSpPr>
          <p:spPr bwMode="auto">
            <a:xfrm>
              <a:off x="403" y="829"/>
              <a:ext cx="5205" cy="1124"/>
            </a:xfrm>
            <a:custGeom>
              <a:avLst/>
              <a:gdLst/>
              <a:ahLst/>
              <a:cxnLst>
                <a:cxn ang="0">
                  <a:pos x="5205" y="1868"/>
                </a:cxn>
                <a:cxn ang="0">
                  <a:pos x="5161" y="1910"/>
                </a:cxn>
                <a:cxn ang="0">
                  <a:pos x="5105" y="1956"/>
                </a:cxn>
                <a:cxn ang="0">
                  <a:pos x="5030" y="2011"/>
                </a:cxn>
                <a:cxn ang="0">
                  <a:pos x="4936" y="2069"/>
                </a:cxn>
                <a:cxn ang="0">
                  <a:pos x="4822" y="2127"/>
                </a:cxn>
                <a:cxn ang="0">
                  <a:pos x="4693" y="2178"/>
                </a:cxn>
                <a:cxn ang="0">
                  <a:pos x="4621" y="2201"/>
                </a:cxn>
                <a:cxn ang="0">
                  <a:pos x="4546" y="2219"/>
                </a:cxn>
                <a:cxn ang="0">
                  <a:pos x="4467" y="2235"/>
                </a:cxn>
                <a:cxn ang="0">
                  <a:pos x="4385" y="2245"/>
                </a:cxn>
                <a:cxn ang="0">
                  <a:pos x="4299" y="2250"/>
                </a:cxn>
                <a:cxn ang="0">
                  <a:pos x="4208" y="2250"/>
                </a:cxn>
                <a:cxn ang="0">
                  <a:pos x="4117" y="2241"/>
                </a:cxn>
                <a:cxn ang="0">
                  <a:pos x="4020" y="2227"/>
                </a:cxn>
                <a:cxn ang="0">
                  <a:pos x="3921" y="2206"/>
                </a:cxn>
                <a:cxn ang="0">
                  <a:pos x="3820" y="2175"/>
                </a:cxn>
                <a:cxn ang="0">
                  <a:pos x="3714" y="2135"/>
                </a:cxn>
                <a:cxn ang="0">
                  <a:pos x="3607" y="2086"/>
                </a:cxn>
                <a:cxn ang="0">
                  <a:pos x="3497" y="2027"/>
                </a:cxn>
                <a:cxn ang="0">
                  <a:pos x="3385" y="1957"/>
                </a:cxn>
                <a:cxn ang="0">
                  <a:pos x="3270" y="1875"/>
                </a:cxn>
                <a:cxn ang="0">
                  <a:pos x="3153" y="1781"/>
                </a:cxn>
                <a:cxn ang="0">
                  <a:pos x="3035" y="1675"/>
                </a:cxn>
                <a:cxn ang="0">
                  <a:pos x="2914" y="1555"/>
                </a:cxn>
                <a:cxn ang="0">
                  <a:pos x="2795" y="1431"/>
                </a:cxn>
                <a:cxn ang="0">
                  <a:pos x="2564" y="1202"/>
                </a:cxn>
                <a:cxn ang="0">
                  <a:pos x="2346" y="997"/>
                </a:cxn>
                <a:cxn ang="0">
                  <a:pos x="2140" y="816"/>
                </a:cxn>
                <a:cxn ang="0">
                  <a:pos x="1941" y="654"/>
                </a:cxn>
                <a:cxn ang="0">
                  <a:pos x="1752" y="514"/>
                </a:cxn>
                <a:cxn ang="0">
                  <a:pos x="1570" y="394"/>
                </a:cxn>
                <a:cxn ang="0">
                  <a:pos x="1395" y="293"/>
                </a:cxn>
                <a:cxn ang="0">
                  <a:pos x="1226" y="207"/>
                </a:cxn>
                <a:cxn ang="0">
                  <a:pos x="1059" y="139"/>
                </a:cxn>
                <a:cxn ang="0">
                  <a:pos x="897" y="86"/>
                </a:cxn>
                <a:cxn ang="0">
                  <a:pos x="734" y="45"/>
                </a:cxn>
                <a:cxn ang="0">
                  <a:pos x="575" y="20"/>
                </a:cxn>
                <a:cxn ang="0">
                  <a:pos x="414" y="5"/>
                </a:cxn>
                <a:cxn ang="0">
                  <a:pos x="250" y="0"/>
                </a:cxn>
                <a:cxn ang="0">
                  <a:pos x="85" y="7"/>
                </a:cxn>
              </a:cxnLst>
              <a:rect l="0" t="0" r="r" b="b"/>
              <a:pathLst>
                <a:path w="5205" h="2250">
                  <a:moveTo>
                    <a:pt x="5205" y="1868"/>
                  </a:moveTo>
                  <a:lnTo>
                    <a:pt x="5205" y="1868"/>
                  </a:lnTo>
                  <a:lnTo>
                    <a:pt x="5194" y="1880"/>
                  </a:lnTo>
                  <a:lnTo>
                    <a:pt x="5161" y="1910"/>
                  </a:lnTo>
                  <a:lnTo>
                    <a:pt x="5136" y="1931"/>
                  </a:lnTo>
                  <a:lnTo>
                    <a:pt x="5105" y="1956"/>
                  </a:lnTo>
                  <a:lnTo>
                    <a:pt x="5071" y="1981"/>
                  </a:lnTo>
                  <a:lnTo>
                    <a:pt x="5030" y="2011"/>
                  </a:lnTo>
                  <a:lnTo>
                    <a:pt x="4984" y="2040"/>
                  </a:lnTo>
                  <a:lnTo>
                    <a:pt x="4936" y="2069"/>
                  </a:lnTo>
                  <a:lnTo>
                    <a:pt x="4882" y="2098"/>
                  </a:lnTo>
                  <a:lnTo>
                    <a:pt x="4822" y="2127"/>
                  </a:lnTo>
                  <a:lnTo>
                    <a:pt x="4760" y="2153"/>
                  </a:lnTo>
                  <a:lnTo>
                    <a:pt x="4693" y="2178"/>
                  </a:lnTo>
                  <a:lnTo>
                    <a:pt x="4657" y="2190"/>
                  </a:lnTo>
                  <a:lnTo>
                    <a:pt x="4621" y="2201"/>
                  </a:lnTo>
                  <a:lnTo>
                    <a:pt x="4585" y="2211"/>
                  </a:lnTo>
                  <a:lnTo>
                    <a:pt x="4546" y="2219"/>
                  </a:lnTo>
                  <a:lnTo>
                    <a:pt x="4507" y="2227"/>
                  </a:lnTo>
                  <a:lnTo>
                    <a:pt x="4467" y="2235"/>
                  </a:lnTo>
                  <a:lnTo>
                    <a:pt x="4426" y="2240"/>
                  </a:lnTo>
                  <a:lnTo>
                    <a:pt x="4385" y="2245"/>
                  </a:lnTo>
                  <a:lnTo>
                    <a:pt x="4342" y="2248"/>
                  </a:lnTo>
                  <a:lnTo>
                    <a:pt x="4299" y="2250"/>
                  </a:lnTo>
                  <a:lnTo>
                    <a:pt x="4254" y="2250"/>
                  </a:lnTo>
                  <a:lnTo>
                    <a:pt x="4208" y="2250"/>
                  </a:lnTo>
                  <a:lnTo>
                    <a:pt x="4163" y="2246"/>
                  </a:lnTo>
                  <a:lnTo>
                    <a:pt x="4117" y="2241"/>
                  </a:lnTo>
                  <a:lnTo>
                    <a:pt x="4068" y="2235"/>
                  </a:lnTo>
                  <a:lnTo>
                    <a:pt x="4020" y="2227"/>
                  </a:lnTo>
                  <a:lnTo>
                    <a:pt x="3971" y="2217"/>
                  </a:lnTo>
                  <a:lnTo>
                    <a:pt x="3921" y="2206"/>
                  </a:lnTo>
                  <a:lnTo>
                    <a:pt x="3871" y="2191"/>
                  </a:lnTo>
                  <a:lnTo>
                    <a:pt x="3820" y="2175"/>
                  </a:lnTo>
                  <a:lnTo>
                    <a:pt x="3767" y="2156"/>
                  </a:lnTo>
                  <a:lnTo>
                    <a:pt x="3714" y="2135"/>
                  </a:lnTo>
                  <a:lnTo>
                    <a:pt x="3661" y="2112"/>
                  </a:lnTo>
                  <a:lnTo>
                    <a:pt x="3607" y="2086"/>
                  </a:lnTo>
                  <a:lnTo>
                    <a:pt x="3553" y="2057"/>
                  </a:lnTo>
                  <a:lnTo>
                    <a:pt x="3497" y="2027"/>
                  </a:lnTo>
                  <a:lnTo>
                    <a:pt x="3442" y="1993"/>
                  </a:lnTo>
                  <a:lnTo>
                    <a:pt x="3385" y="1957"/>
                  </a:lnTo>
                  <a:lnTo>
                    <a:pt x="3328" y="1917"/>
                  </a:lnTo>
                  <a:lnTo>
                    <a:pt x="3270" y="1875"/>
                  </a:lnTo>
                  <a:lnTo>
                    <a:pt x="3213" y="1830"/>
                  </a:lnTo>
                  <a:lnTo>
                    <a:pt x="3153" y="1781"/>
                  </a:lnTo>
                  <a:lnTo>
                    <a:pt x="3095" y="1730"/>
                  </a:lnTo>
                  <a:lnTo>
                    <a:pt x="3035" y="1675"/>
                  </a:lnTo>
                  <a:lnTo>
                    <a:pt x="2975" y="1617"/>
                  </a:lnTo>
                  <a:lnTo>
                    <a:pt x="2914" y="1555"/>
                  </a:lnTo>
                  <a:lnTo>
                    <a:pt x="2914" y="1555"/>
                  </a:lnTo>
                  <a:lnTo>
                    <a:pt x="2795" y="1431"/>
                  </a:lnTo>
                  <a:lnTo>
                    <a:pt x="2678" y="1313"/>
                  </a:lnTo>
                  <a:lnTo>
                    <a:pt x="2564" y="1202"/>
                  </a:lnTo>
                  <a:lnTo>
                    <a:pt x="2453" y="1097"/>
                  </a:lnTo>
                  <a:lnTo>
                    <a:pt x="2346" y="997"/>
                  </a:lnTo>
                  <a:lnTo>
                    <a:pt x="2241" y="903"/>
                  </a:lnTo>
                  <a:lnTo>
                    <a:pt x="2140" y="816"/>
                  </a:lnTo>
                  <a:lnTo>
                    <a:pt x="2040" y="732"/>
                  </a:lnTo>
                  <a:lnTo>
                    <a:pt x="1941" y="654"/>
                  </a:lnTo>
                  <a:lnTo>
                    <a:pt x="1847" y="582"/>
                  </a:lnTo>
                  <a:lnTo>
                    <a:pt x="1752" y="514"/>
                  </a:lnTo>
                  <a:lnTo>
                    <a:pt x="1661" y="452"/>
                  </a:lnTo>
                  <a:lnTo>
                    <a:pt x="1570" y="394"/>
                  </a:lnTo>
                  <a:lnTo>
                    <a:pt x="1483" y="341"/>
                  </a:lnTo>
                  <a:lnTo>
                    <a:pt x="1395" y="293"/>
                  </a:lnTo>
                  <a:lnTo>
                    <a:pt x="1311" y="247"/>
                  </a:lnTo>
                  <a:lnTo>
                    <a:pt x="1226" y="207"/>
                  </a:lnTo>
                  <a:lnTo>
                    <a:pt x="1143" y="171"/>
                  </a:lnTo>
                  <a:lnTo>
                    <a:pt x="1059" y="139"/>
                  </a:lnTo>
                  <a:lnTo>
                    <a:pt x="977" y="110"/>
                  </a:lnTo>
                  <a:lnTo>
                    <a:pt x="897" y="86"/>
                  </a:lnTo>
                  <a:lnTo>
                    <a:pt x="815" y="63"/>
                  </a:lnTo>
                  <a:lnTo>
                    <a:pt x="734" y="45"/>
                  </a:lnTo>
                  <a:lnTo>
                    <a:pt x="655" y="31"/>
                  </a:lnTo>
                  <a:lnTo>
                    <a:pt x="575" y="20"/>
                  </a:lnTo>
                  <a:lnTo>
                    <a:pt x="494" y="10"/>
                  </a:lnTo>
                  <a:lnTo>
                    <a:pt x="414" y="5"/>
                  </a:lnTo>
                  <a:lnTo>
                    <a:pt x="332" y="2"/>
                  </a:lnTo>
                  <a:lnTo>
                    <a:pt x="250" y="0"/>
                  </a:lnTo>
                  <a:lnTo>
                    <a:pt x="168" y="2"/>
                  </a:lnTo>
                  <a:lnTo>
                    <a:pt x="85" y="7"/>
                  </a:lnTo>
                  <a:lnTo>
                    <a:pt x="0" y="13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932931" name="Freeform 67"/>
            <p:cNvSpPr>
              <a:spLocks/>
            </p:cNvSpPr>
            <p:nvPr/>
          </p:nvSpPr>
          <p:spPr bwMode="auto">
            <a:xfrm>
              <a:off x="418" y="850"/>
              <a:ext cx="5233" cy="1090"/>
            </a:xfrm>
            <a:custGeom>
              <a:avLst/>
              <a:gdLst/>
              <a:ahLst/>
              <a:cxnLst>
                <a:cxn ang="0">
                  <a:pos x="5233" y="1778"/>
                </a:cxn>
                <a:cxn ang="0">
                  <a:pos x="5189" y="1822"/>
                </a:cxn>
                <a:cxn ang="0">
                  <a:pos x="5133" y="1867"/>
                </a:cxn>
                <a:cxn ang="0">
                  <a:pos x="5060" y="1923"/>
                </a:cxn>
                <a:cxn ang="0">
                  <a:pos x="4965" y="1985"/>
                </a:cxn>
                <a:cxn ang="0">
                  <a:pos x="4854" y="2044"/>
                </a:cxn>
                <a:cxn ang="0">
                  <a:pos x="4725" y="2099"/>
                </a:cxn>
                <a:cxn ang="0">
                  <a:pos x="4654" y="2122"/>
                </a:cxn>
                <a:cxn ang="0">
                  <a:pos x="4579" y="2143"/>
                </a:cxn>
                <a:cxn ang="0">
                  <a:pos x="4500" y="2159"/>
                </a:cxn>
                <a:cxn ang="0">
                  <a:pos x="4418" y="2172"/>
                </a:cxn>
                <a:cxn ang="0">
                  <a:pos x="4332" y="2178"/>
                </a:cxn>
                <a:cxn ang="0">
                  <a:pos x="4242" y="2180"/>
                </a:cxn>
                <a:cxn ang="0">
                  <a:pos x="4149" y="2174"/>
                </a:cxn>
                <a:cxn ang="0">
                  <a:pos x="4053" y="2162"/>
                </a:cxn>
                <a:cxn ang="0">
                  <a:pos x="3953" y="2141"/>
                </a:cxn>
                <a:cxn ang="0">
                  <a:pos x="3852" y="2114"/>
                </a:cxn>
                <a:cxn ang="0">
                  <a:pos x="3746" y="2075"/>
                </a:cxn>
                <a:cxn ang="0">
                  <a:pos x="3638" y="2028"/>
                </a:cxn>
                <a:cxn ang="0">
                  <a:pos x="3527" y="1972"/>
                </a:cxn>
                <a:cxn ang="0">
                  <a:pos x="3414" y="1902"/>
                </a:cxn>
                <a:cxn ang="0">
                  <a:pos x="3298" y="1823"/>
                </a:cxn>
                <a:cxn ang="0">
                  <a:pos x="3180" y="1731"/>
                </a:cxn>
                <a:cxn ang="0">
                  <a:pos x="3059" y="1626"/>
                </a:cxn>
                <a:cxn ang="0">
                  <a:pos x="2937" y="1508"/>
                </a:cxn>
                <a:cxn ang="0">
                  <a:pos x="2816" y="1387"/>
                </a:cxn>
                <a:cxn ang="0">
                  <a:pos x="2581" y="1161"/>
                </a:cxn>
                <a:cxn ang="0">
                  <a:pos x="2361" y="959"/>
                </a:cxn>
                <a:cxn ang="0">
                  <a:pos x="2151" y="780"/>
                </a:cxn>
                <a:cxn ang="0">
                  <a:pos x="1951" y="624"/>
                </a:cxn>
                <a:cxn ang="0">
                  <a:pos x="1759" y="486"/>
                </a:cxn>
                <a:cxn ang="0">
                  <a:pos x="1576" y="370"/>
                </a:cxn>
                <a:cxn ang="0">
                  <a:pos x="1400" y="270"/>
                </a:cxn>
                <a:cxn ang="0">
                  <a:pos x="1229" y="189"/>
                </a:cxn>
                <a:cxn ang="0">
                  <a:pos x="1061" y="123"/>
                </a:cxn>
                <a:cxn ang="0">
                  <a:pos x="897" y="73"/>
                </a:cxn>
                <a:cxn ang="0">
                  <a:pos x="736" y="36"/>
                </a:cxn>
                <a:cxn ang="0">
                  <a:pos x="575" y="13"/>
                </a:cxn>
                <a:cxn ang="0">
                  <a:pos x="413" y="2"/>
                </a:cxn>
                <a:cxn ang="0">
                  <a:pos x="250" y="2"/>
                </a:cxn>
                <a:cxn ang="0">
                  <a:pos x="85" y="10"/>
                </a:cxn>
              </a:cxnLst>
              <a:rect l="0" t="0" r="r" b="b"/>
              <a:pathLst>
                <a:path w="5233" h="2180">
                  <a:moveTo>
                    <a:pt x="5233" y="1778"/>
                  </a:moveTo>
                  <a:lnTo>
                    <a:pt x="5233" y="1778"/>
                  </a:lnTo>
                  <a:lnTo>
                    <a:pt x="5222" y="1789"/>
                  </a:lnTo>
                  <a:lnTo>
                    <a:pt x="5189" y="1822"/>
                  </a:lnTo>
                  <a:lnTo>
                    <a:pt x="5164" y="1843"/>
                  </a:lnTo>
                  <a:lnTo>
                    <a:pt x="5133" y="1867"/>
                  </a:lnTo>
                  <a:lnTo>
                    <a:pt x="5099" y="1894"/>
                  </a:lnTo>
                  <a:lnTo>
                    <a:pt x="5060" y="1923"/>
                  </a:lnTo>
                  <a:lnTo>
                    <a:pt x="5015" y="1954"/>
                  </a:lnTo>
                  <a:lnTo>
                    <a:pt x="4965" y="1985"/>
                  </a:lnTo>
                  <a:lnTo>
                    <a:pt x="4913" y="2014"/>
                  </a:lnTo>
                  <a:lnTo>
                    <a:pt x="4854" y="2044"/>
                  </a:lnTo>
                  <a:lnTo>
                    <a:pt x="4792" y="2072"/>
                  </a:lnTo>
                  <a:lnTo>
                    <a:pt x="4725" y="2099"/>
                  </a:lnTo>
                  <a:lnTo>
                    <a:pt x="4689" y="2111"/>
                  </a:lnTo>
                  <a:lnTo>
                    <a:pt x="4654" y="2122"/>
                  </a:lnTo>
                  <a:lnTo>
                    <a:pt x="4617" y="2133"/>
                  </a:lnTo>
                  <a:lnTo>
                    <a:pt x="4579" y="2143"/>
                  </a:lnTo>
                  <a:lnTo>
                    <a:pt x="4540" y="2153"/>
                  </a:lnTo>
                  <a:lnTo>
                    <a:pt x="4500" y="2159"/>
                  </a:lnTo>
                  <a:lnTo>
                    <a:pt x="4460" y="2167"/>
                  </a:lnTo>
                  <a:lnTo>
                    <a:pt x="4418" y="2172"/>
                  </a:lnTo>
                  <a:lnTo>
                    <a:pt x="4375" y="2175"/>
                  </a:lnTo>
                  <a:lnTo>
                    <a:pt x="4332" y="2178"/>
                  </a:lnTo>
                  <a:lnTo>
                    <a:pt x="4288" y="2180"/>
                  </a:lnTo>
                  <a:lnTo>
                    <a:pt x="4242" y="2180"/>
                  </a:lnTo>
                  <a:lnTo>
                    <a:pt x="4196" y="2178"/>
                  </a:lnTo>
                  <a:lnTo>
                    <a:pt x="4149" y="2174"/>
                  </a:lnTo>
                  <a:lnTo>
                    <a:pt x="4102" y="2169"/>
                  </a:lnTo>
                  <a:lnTo>
                    <a:pt x="4053" y="2162"/>
                  </a:lnTo>
                  <a:lnTo>
                    <a:pt x="4003" y="2153"/>
                  </a:lnTo>
                  <a:lnTo>
                    <a:pt x="3953" y="2141"/>
                  </a:lnTo>
                  <a:lnTo>
                    <a:pt x="3903" y="2128"/>
                  </a:lnTo>
                  <a:lnTo>
                    <a:pt x="3852" y="2114"/>
                  </a:lnTo>
                  <a:lnTo>
                    <a:pt x="3799" y="2096"/>
                  </a:lnTo>
                  <a:lnTo>
                    <a:pt x="3746" y="2075"/>
                  </a:lnTo>
                  <a:lnTo>
                    <a:pt x="3692" y="2054"/>
                  </a:lnTo>
                  <a:lnTo>
                    <a:pt x="3638" y="2028"/>
                  </a:lnTo>
                  <a:lnTo>
                    <a:pt x="3582" y="2001"/>
                  </a:lnTo>
                  <a:lnTo>
                    <a:pt x="3527" y="1972"/>
                  </a:lnTo>
                  <a:lnTo>
                    <a:pt x="3471" y="1938"/>
                  </a:lnTo>
                  <a:lnTo>
                    <a:pt x="3414" y="1902"/>
                  </a:lnTo>
                  <a:lnTo>
                    <a:pt x="3356" y="1865"/>
                  </a:lnTo>
                  <a:lnTo>
                    <a:pt x="3298" y="1823"/>
                  </a:lnTo>
                  <a:lnTo>
                    <a:pt x="3239" y="1778"/>
                  </a:lnTo>
                  <a:lnTo>
                    <a:pt x="3180" y="1731"/>
                  </a:lnTo>
                  <a:lnTo>
                    <a:pt x="3120" y="1681"/>
                  </a:lnTo>
                  <a:lnTo>
                    <a:pt x="3059" y="1626"/>
                  </a:lnTo>
                  <a:lnTo>
                    <a:pt x="2999" y="1570"/>
                  </a:lnTo>
                  <a:lnTo>
                    <a:pt x="2937" y="1508"/>
                  </a:lnTo>
                  <a:lnTo>
                    <a:pt x="2937" y="1508"/>
                  </a:lnTo>
                  <a:lnTo>
                    <a:pt x="2816" y="1387"/>
                  </a:lnTo>
                  <a:lnTo>
                    <a:pt x="2697" y="1271"/>
                  </a:lnTo>
                  <a:lnTo>
                    <a:pt x="2581" y="1161"/>
                  </a:lnTo>
                  <a:lnTo>
                    <a:pt x="2470" y="1058"/>
                  </a:lnTo>
                  <a:lnTo>
                    <a:pt x="2361" y="959"/>
                  </a:lnTo>
                  <a:lnTo>
                    <a:pt x="2255" y="867"/>
                  </a:lnTo>
                  <a:lnTo>
                    <a:pt x="2151" y="780"/>
                  </a:lnTo>
                  <a:lnTo>
                    <a:pt x="2050" y="699"/>
                  </a:lnTo>
                  <a:lnTo>
                    <a:pt x="1951" y="624"/>
                  </a:lnTo>
                  <a:lnTo>
                    <a:pt x="1854" y="552"/>
                  </a:lnTo>
                  <a:lnTo>
                    <a:pt x="1759" y="486"/>
                  </a:lnTo>
                  <a:lnTo>
                    <a:pt x="1668" y="427"/>
                  </a:lnTo>
                  <a:lnTo>
                    <a:pt x="1576" y="370"/>
                  </a:lnTo>
                  <a:lnTo>
                    <a:pt x="1487" y="318"/>
                  </a:lnTo>
                  <a:lnTo>
                    <a:pt x="1400" y="270"/>
                  </a:lnTo>
                  <a:lnTo>
                    <a:pt x="1314" y="228"/>
                  </a:lnTo>
                  <a:lnTo>
                    <a:pt x="1229" y="189"/>
                  </a:lnTo>
                  <a:lnTo>
                    <a:pt x="1144" y="154"/>
                  </a:lnTo>
                  <a:lnTo>
                    <a:pt x="1061" y="123"/>
                  </a:lnTo>
                  <a:lnTo>
                    <a:pt x="979" y="96"/>
                  </a:lnTo>
                  <a:lnTo>
                    <a:pt x="897" y="73"/>
                  </a:lnTo>
                  <a:lnTo>
                    <a:pt x="817" y="54"/>
                  </a:lnTo>
                  <a:lnTo>
                    <a:pt x="736" y="36"/>
                  </a:lnTo>
                  <a:lnTo>
                    <a:pt x="656" y="23"/>
                  </a:lnTo>
                  <a:lnTo>
                    <a:pt x="575" y="13"/>
                  </a:lnTo>
                  <a:lnTo>
                    <a:pt x="495" y="7"/>
                  </a:lnTo>
                  <a:lnTo>
                    <a:pt x="413" y="2"/>
                  </a:lnTo>
                  <a:lnTo>
                    <a:pt x="332" y="0"/>
                  </a:lnTo>
                  <a:lnTo>
                    <a:pt x="250" y="2"/>
                  </a:lnTo>
                  <a:lnTo>
                    <a:pt x="168" y="5"/>
                  </a:lnTo>
                  <a:lnTo>
                    <a:pt x="85" y="10"/>
                  </a:lnTo>
                  <a:lnTo>
                    <a:pt x="0" y="1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932932" name="Freeform 68"/>
            <p:cNvSpPr>
              <a:spLocks/>
            </p:cNvSpPr>
            <p:nvPr/>
          </p:nvSpPr>
          <p:spPr bwMode="auto">
            <a:xfrm>
              <a:off x="434" y="870"/>
              <a:ext cx="5259" cy="1056"/>
            </a:xfrm>
            <a:custGeom>
              <a:avLst/>
              <a:gdLst/>
              <a:ahLst/>
              <a:cxnLst>
                <a:cxn ang="0">
                  <a:pos x="5259" y="1687"/>
                </a:cxn>
                <a:cxn ang="0">
                  <a:pos x="5214" y="1731"/>
                </a:cxn>
                <a:cxn ang="0">
                  <a:pos x="5160" y="1779"/>
                </a:cxn>
                <a:cxn ang="0">
                  <a:pos x="5087" y="1837"/>
                </a:cxn>
                <a:cxn ang="0">
                  <a:pos x="4994" y="1900"/>
                </a:cxn>
                <a:cxn ang="0">
                  <a:pos x="4883" y="1963"/>
                </a:cxn>
                <a:cxn ang="0">
                  <a:pos x="4755" y="2020"/>
                </a:cxn>
                <a:cxn ang="0">
                  <a:pos x="4684" y="2045"/>
                </a:cxn>
                <a:cxn ang="0">
                  <a:pos x="4611" y="2068"/>
                </a:cxn>
                <a:cxn ang="0">
                  <a:pos x="4531" y="2086"/>
                </a:cxn>
                <a:cxn ang="0">
                  <a:pos x="4449" y="2100"/>
                </a:cxn>
                <a:cxn ang="0">
                  <a:pos x="4363" y="2108"/>
                </a:cxn>
                <a:cxn ang="0">
                  <a:pos x="4275" y="2112"/>
                </a:cxn>
                <a:cxn ang="0">
                  <a:pos x="4181" y="2107"/>
                </a:cxn>
                <a:cxn ang="0">
                  <a:pos x="4084" y="2097"/>
                </a:cxn>
                <a:cxn ang="0">
                  <a:pos x="3984" y="2079"/>
                </a:cxn>
                <a:cxn ang="0">
                  <a:pos x="3882" y="2052"/>
                </a:cxn>
                <a:cxn ang="0">
                  <a:pos x="3776" y="2016"/>
                </a:cxn>
                <a:cxn ang="0">
                  <a:pos x="3668" y="1971"/>
                </a:cxn>
                <a:cxn ang="0">
                  <a:pos x="3555" y="1916"/>
                </a:cxn>
                <a:cxn ang="0">
                  <a:pos x="3441" y="1850"/>
                </a:cxn>
                <a:cxn ang="0">
                  <a:pos x="3325" y="1773"/>
                </a:cxn>
                <a:cxn ang="0">
                  <a:pos x="3205" y="1682"/>
                </a:cxn>
                <a:cxn ang="0">
                  <a:pos x="3083" y="1579"/>
                </a:cxn>
                <a:cxn ang="0">
                  <a:pos x="2958" y="1463"/>
                </a:cxn>
                <a:cxn ang="0">
                  <a:pos x="2835" y="1343"/>
                </a:cxn>
                <a:cxn ang="0">
                  <a:pos x="2599" y="1122"/>
                </a:cxn>
                <a:cxn ang="0">
                  <a:pos x="2374" y="923"/>
                </a:cxn>
                <a:cxn ang="0">
                  <a:pos x="2161" y="747"/>
                </a:cxn>
                <a:cxn ang="0">
                  <a:pos x="1960" y="594"/>
                </a:cxn>
                <a:cxn ang="0">
                  <a:pos x="1767" y="460"/>
                </a:cxn>
                <a:cxn ang="0">
                  <a:pos x="1581" y="347"/>
                </a:cxn>
                <a:cxn ang="0">
                  <a:pos x="1403" y="250"/>
                </a:cxn>
                <a:cxn ang="0">
                  <a:pos x="1231" y="171"/>
                </a:cxn>
                <a:cxn ang="0">
                  <a:pos x="1063" y="109"/>
                </a:cxn>
                <a:cxn ang="0">
                  <a:pos x="898" y="63"/>
                </a:cxn>
                <a:cxn ang="0">
                  <a:pos x="735" y="29"/>
                </a:cxn>
                <a:cxn ang="0">
                  <a:pos x="574" y="8"/>
                </a:cxn>
                <a:cxn ang="0">
                  <a:pos x="412" y="0"/>
                </a:cxn>
                <a:cxn ang="0">
                  <a:pos x="249" y="3"/>
                </a:cxn>
                <a:cxn ang="0">
                  <a:pos x="84" y="16"/>
                </a:cxn>
              </a:cxnLst>
              <a:rect l="0" t="0" r="r" b="b"/>
              <a:pathLst>
                <a:path w="5259" h="2112">
                  <a:moveTo>
                    <a:pt x="5259" y="1687"/>
                  </a:moveTo>
                  <a:lnTo>
                    <a:pt x="5259" y="1687"/>
                  </a:lnTo>
                  <a:lnTo>
                    <a:pt x="5248" y="1698"/>
                  </a:lnTo>
                  <a:lnTo>
                    <a:pt x="5214" y="1731"/>
                  </a:lnTo>
                  <a:lnTo>
                    <a:pt x="5189" y="1753"/>
                  </a:lnTo>
                  <a:lnTo>
                    <a:pt x="5160" y="1779"/>
                  </a:lnTo>
                  <a:lnTo>
                    <a:pt x="5127" y="1806"/>
                  </a:lnTo>
                  <a:lnTo>
                    <a:pt x="5087" y="1837"/>
                  </a:lnTo>
                  <a:lnTo>
                    <a:pt x="5044" y="1868"/>
                  </a:lnTo>
                  <a:lnTo>
                    <a:pt x="4994" y="1900"/>
                  </a:lnTo>
                  <a:lnTo>
                    <a:pt x="4941" y="1931"/>
                  </a:lnTo>
                  <a:lnTo>
                    <a:pt x="4883" y="1963"/>
                  </a:lnTo>
                  <a:lnTo>
                    <a:pt x="4822" y="1992"/>
                  </a:lnTo>
                  <a:lnTo>
                    <a:pt x="4755" y="2020"/>
                  </a:lnTo>
                  <a:lnTo>
                    <a:pt x="4720" y="2033"/>
                  </a:lnTo>
                  <a:lnTo>
                    <a:pt x="4684" y="2045"/>
                  </a:lnTo>
                  <a:lnTo>
                    <a:pt x="4648" y="2057"/>
                  </a:lnTo>
                  <a:lnTo>
                    <a:pt x="4611" y="2068"/>
                  </a:lnTo>
                  <a:lnTo>
                    <a:pt x="4572" y="2078"/>
                  </a:lnTo>
                  <a:lnTo>
                    <a:pt x="4531" y="2086"/>
                  </a:lnTo>
                  <a:lnTo>
                    <a:pt x="4491" y="2094"/>
                  </a:lnTo>
                  <a:lnTo>
                    <a:pt x="4449" y="2100"/>
                  </a:lnTo>
                  <a:lnTo>
                    <a:pt x="4406" y="2105"/>
                  </a:lnTo>
                  <a:lnTo>
                    <a:pt x="4363" y="2108"/>
                  </a:lnTo>
                  <a:lnTo>
                    <a:pt x="4319" y="2110"/>
                  </a:lnTo>
                  <a:lnTo>
                    <a:pt x="4275" y="2112"/>
                  </a:lnTo>
                  <a:lnTo>
                    <a:pt x="4227" y="2110"/>
                  </a:lnTo>
                  <a:lnTo>
                    <a:pt x="4181" y="2107"/>
                  </a:lnTo>
                  <a:lnTo>
                    <a:pt x="4133" y="2104"/>
                  </a:lnTo>
                  <a:lnTo>
                    <a:pt x="4084" y="2097"/>
                  </a:lnTo>
                  <a:lnTo>
                    <a:pt x="4036" y="2089"/>
                  </a:lnTo>
                  <a:lnTo>
                    <a:pt x="3984" y="2079"/>
                  </a:lnTo>
                  <a:lnTo>
                    <a:pt x="3934" y="2066"/>
                  </a:lnTo>
                  <a:lnTo>
                    <a:pt x="3882" y="2052"/>
                  </a:lnTo>
                  <a:lnTo>
                    <a:pt x="3829" y="2036"/>
                  </a:lnTo>
                  <a:lnTo>
                    <a:pt x="3776" y="2016"/>
                  </a:lnTo>
                  <a:lnTo>
                    <a:pt x="3722" y="1995"/>
                  </a:lnTo>
                  <a:lnTo>
                    <a:pt x="3668" y="1971"/>
                  </a:lnTo>
                  <a:lnTo>
                    <a:pt x="3612" y="1945"/>
                  </a:lnTo>
                  <a:lnTo>
                    <a:pt x="3555" y="1916"/>
                  </a:lnTo>
                  <a:lnTo>
                    <a:pt x="3498" y="1884"/>
                  </a:lnTo>
                  <a:lnTo>
                    <a:pt x="3441" y="1850"/>
                  </a:lnTo>
                  <a:lnTo>
                    <a:pt x="3383" y="1813"/>
                  </a:lnTo>
                  <a:lnTo>
                    <a:pt x="3325" y="1773"/>
                  </a:lnTo>
                  <a:lnTo>
                    <a:pt x="3265" y="1729"/>
                  </a:lnTo>
                  <a:lnTo>
                    <a:pt x="3205" y="1682"/>
                  </a:lnTo>
                  <a:lnTo>
                    <a:pt x="3144" y="1632"/>
                  </a:lnTo>
                  <a:lnTo>
                    <a:pt x="3083" y="1579"/>
                  </a:lnTo>
                  <a:lnTo>
                    <a:pt x="3021" y="1522"/>
                  </a:lnTo>
                  <a:lnTo>
                    <a:pt x="2958" y="1463"/>
                  </a:lnTo>
                  <a:lnTo>
                    <a:pt x="2958" y="1463"/>
                  </a:lnTo>
                  <a:lnTo>
                    <a:pt x="2835" y="1343"/>
                  </a:lnTo>
                  <a:lnTo>
                    <a:pt x="2715" y="1228"/>
                  </a:lnTo>
                  <a:lnTo>
                    <a:pt x="2599" y="1122"/>
                  </a:lnTo>
                  <a:lnTo>
                    <a:pt x="2485" y="1020"/>
                  </a:lnTo>
                  <a:lnTo>
                    <a:pt x="2374" y="923"/>
                  </a:lnTo>
                  <a:lnTo>
                    <a:pt x="2267" y="833"/>
                  </a:lnTo>
                  <a:lnTo>
                    <a:pt x="2161" y="747"/>
                  </a:lnTo>
                  <a:lnTo>
                    <a:pt x="2060" y="668"/>
                  </a:lnTo>
                  <a:lnTo>
                    <a:pt x="1960" y="594"/>
                  </a:lnTo>
                  <a:lnTo>
                    <a:pt x="1861" y="524"/>
                  </a:lnTo>
                  <a:lnTo>
                    <a:pt x="1767" y="460"/>
                  </a:lnTo>
                  <a:lnTo>
                    <a:pt x="1673" y="400"/>
                  </a:lnTo>
                  <a:lnTo>
                    <a:pt x="1581" y="347"/>
                  </a:lnTo>
                  <a:lnTo>
                    <a:pt x="1492" y="297"/>
                  </a:lnTo>
                  <a:lnTo>
                    <a:pt x="1403" y="250"/>
                  </a:lnTo>
                  <a:lnTo>
                    <a:pt x="1316" y="210"/>
                  </a:lnTo>
                  <a:lnTo>
                    <a:pt x="1231" y="171"/>
                  </a:lnTo>
                  <a:lnTo>
                    <a:pt x="1146" y="138"/>
                  </a:lnTo>
                  <a:lnTo>
                    <a:pt x="1063" y="109"/>
                  </a:lnTo>
                  <a:lnTo>
                    <a:pt x="980" y="84"/>
                  </a:lnTo>
                  <a:lnTo>
                    <a:pt x="898" y="63"/>
                  </a:lnTo>
                  <a:lnTo>
                    <a:pt x="816" y="43"/>
                  </a:lnTo>
                  <a:lnTo>
                    <a:pt x="735" y="29"/>
                  </a:lnTo>
                  <a:lnTo>
                    <a:pt x="655" y="17"/>
                  </a:lnTo>
                  <a:lnTo>
                    <a:pt x="574" y="8"/>
                  </a:lnTo>
                  <a:lnTo>
                    <a:pt x="494" y="3"/>
                  </a:lnTo>
                  <a:lnTo>
                    <a:pt x="412" y="0"/>
                  </a:lnTo>
                  <a:lnTo>
                    <a:pt x="331" y="0"/>
                  </a:lnTo>
                  <a:lnTo>
                    <a:pt x="249" y="3"/>
                  </a:lnTo>
                  <a:lnTo>
                    <a:pt x="168" y="8"/>
                  </a:lnTo>
                  <a:lnTo>
                    <a:pt x="84" y="16"/>
                  </a:lnTo>
                  <a:lnTo>
                    <a:pt x="0" y="25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932933" name="Freeform 69"/>
            <p:cNvSpPr>
              <a:spLocks/>
            </p:cNvSpPr>
            <p:nvPr/>
          </p:nvSpPr>
          <p:spPr bwMode="auto">
            <a:xfrm>
              <a:off x="450" y="890"/>
              <a:ext cx="5283" cy="1021"/>
            </a:xfrm>
            <a:custGeom>
              <a:avLst/>
              <a:gdLst/>
              <a:ahLst/>
              <a:cxnLst>
                <a:cxn ang="0">
                  <a:pos x="5283" y="1597"/>
                </a:cxn>
                <a:cxn ang="0">
                  <a:pos x="5240" y="1642"/>
                </a:cxn>
                <a:cxn ang="0">
                  <a:pos x="5187" y="1691"/>
                </a:cxn>
                <a:cxn ang="0">
                  <a:pos x="5114" y="1750"/>
                </a:cxn>
                <a:cxn ang="0">
                  <a:pos x="5022" y="1817"/>
                </a:cxn>
                <a:cxn ang="0">
                  <a:pos x="4912" y="1881"/>
                </a:cxn>
                <a:cxn ang="0">
                  <a:pos x="4818" y="1928"/>
                </a:cxn>
                <a:cxn ang="0">
                  <a:pos x="4750" y="1955"/>
                </a:cxn>
                <a:cxn ang="0">
                  <a:pos x="4678" y="1981"/>
                </a:cxn>
                <a:cxn ang="0">
                  <a:pos x="4601" y="2002"/>
                </a:cxn>
                <a:cxn ang="0">
                  <a:pos x="4522" y="2020"/>
                </a:cxn>
                <a:cxn ang="0">
                  <a:pos x="4438" y="2033"/>
                </a:cxn>
                <a:cxn ang="0">
                  <a:pos x="4350" y="2041"/>
                </a:cxn>
                <a:cxn ang="0">
                  <a:pos x="4259" y="2043"/>
                </a:cxn>
                <a:cxn ang="0">
                  <a:pos x="4164" y="2038"/>
                </a:cxn>
                <a:cxn ang="0">
                  <a:pos x="4066" y="2025"/>
                </a:cxn>
                <a:cxn ang="0">
                  <a:pos x="3964" y="2005"/>
                </a:cxn>
                <a:cxn ang="0">
                  <a:pos x="3860" y="1976"/>
                </a:cxn>
                <a:cxn ang="0">
                  <a:pos x="3752" y="1938"/>
                </a:cxn>
                <a:cxn ang="0">
                  <a:pos x="3641" y="1889"/>
                </a:cxn>
                <a:cxn ang="0">
                  <a:pos x="3527" y="1831"/>
                </a:cxn>
                <a:cxn ang="0">
                  <a:pos x="3410" y="1760"/>
                </a:cxn>
                <a:cxn ang="0">
                  <a:pos x="3291" y="1679"/>
                </a:cxn>
                <a:cxn ang="0">
                  <a:pos x="3169" y="1584"/>
                </a:cxn>
                <a:cxn ang="0">
                  <a:pos x="3044" y="1477"/>
                </a:cxn>
                <a:cxn ang="0">
                  <a:pos x="2980" y="1418"/>
                </a:cxn>
                <a:cxn ang="0">
                  <a:pos x="2734" y="1188"/>
                </a:cxn>
                <a:cxn ang="0">
                  <a:pos x="2499" y="982"/>
                </a:cxn>
                <a:cxn ang="0">
                  <a:pos x="2279" y="799"/>
                </a:cxn>
                <a:cxn ang="0">
                  <a:pos x="2069" y="638"/>
                </a:cxn>
                <a:cxn ang="0">
                  <a:pos x="1869" y="497"/>
                </a:cxn>
                <a:cxn ang="0">
                  <a:pos x="1679" y="378"/>
                </a:cxn>
                <a:cxn ang="0">
                  <a:pos x="1496" y="276"/>
                </a:cxn>
                <a:cxn ang="0">
                  <a:pos x="1319" y="192"/>
                </a:cxn>
                <a:cxn ang="0">
                  <a:pos x="1148" y="124"/>
                </a:cxn>
                <a:cxn ang="0">
                  <a:pos x="980" y="73"/>
                </a:cxn>
                <a:cxn ang="0">
                  <a:pos x="817" y="36"/>
                </a:cxn>
                <a:cxn ang="0">
                  <a:pos x="654" y="11"/>
                </a:cxn>
                <a:cxn ang="0">
                  <a:pos x="493" y="2"/>
                </a:cxn>
                <a:cxn ang="0">
                  <a:pos x="331" y="2"/>
                </a:cxn>
                <a:cxn ang="0">
                  <a:pos x="167" y="13"/>
                </a:cxn>
                <a:cxn ang="0">
                  <a:pos x="0" y="34"/>
                </a:cxn>
              </a:cxnLst>
              <a:rect l="0" t="0" r="r" b="b"/>
              <a:pathLst>
                <a:path w="5283" h="2043">
                  <a:moveTo>
                    <a:pt x="5283" y="1597"/>
                  </a:moveTo>
                  <a:lnTo>
                    <a:pt x="5283" y="1597"/>
                  </a:lnTo>
                  <a:lnTo>
                    <a:pt x="5272" y="1608"/>
                  </a:lnTo>
                  <a:lnTo>
                    <a:pt x="5240" y="1642"/>
                  </a:lnTo>
                  <a:lnTo>
                    <a:pt x="5215" y="1665"/>
                  </a:lnTo>
                  <a:lnTo>
                    <a:pt x="5187" y="1691"/>
                  </a:lnTo>
                  <a:lnTo>
                    <a:pt x="5153" y="1720"/>
                  </a:lnTo>
                  <a:lnTo>
                    <a:pt x="5114" y="1750"/>
                  </a:lnTo>
                  <a:lnTo>
                    <a:pt x="5071" y="1783"/>
                  </a:lnTo>
                  <a:lnTo>
                    <a:pt x="5022" y="1817"/>
                  </a:lnTo>
                  <a:lnTo>
                    <a:pt x="4969" y="1849"/>
                  </a:lnTo>
                  <a:lnTo>
                    <a:pt x="4912" y="1881"/>
                  </a:lnTo>
                  <a:lnTo>
                    <a:pt x="4850" y="1912"/>
                  </a:lnTo>
                  <a:lnTo>
                    <a:pt x="4818" y="1928"/>
                  </a:lnTo>
                  <a:lnTo>
                    <a:pt x="4785" y="1942"/>
                  </a:lnTo>
                  <a:lnTo>
                    <a:pt x="4750" y="1955"/>
                  </a:lnTo>
                  <a:lnTo>
                    <a:pt x="4714" y="1968"/>
                  </a:lnTo>
                  <a:lnTo>
                    <a:pt x="4678" y="1981"/>
                  </a:lnTo>
                  <a:lnTo>
                    <a:pt x="4640" y="1993"/>
                  </a:lnTo>
                  <a:lnTo>
                    <a:pt x="4601" y="2002"/>
                  </a:lnTo>
                  <a:lnTo>
                    <a:pt x="4563" y="2012"/>
                  </a:lnTo>
                  <a:lnTo>
                    <a:pt x="4522" y="2020"/>
                  </a:lnTo>
                  <a:lnTo>
                    <a:pt x="4481" y="2028"/>
                  </a:lnTo>
                  <a:lnTo>
                    <a:pt x="4438" y="2033"/>
                  </a:lnTo>
                  <a:lnTo>
                    <a:pt x="4395" y="2038"/>
                  </a:lnTo>
                  <a:lnTo>
                    <a:pt x="4350" y="2041"/>
                  </a:lnTo>
                  <a:lnTo>
                    <a:pt x="4304" y="2043"/>
                  </a:lnTo>
                  <a:lnTo>
                    <a:pt x="4259" y="2043"/>
                  </a:lnTo>
                  <a:lnTo>
                    <a:pt x="4211" y="2041"/>
                  </a:lnTo>
                  <a:lnTo>
                    <a:pt x="4164" y="2038"/>
                  </a:lnTo>
                  <a:lnTo>
                    <a:pt x="4116" y="2033"/>
                  </a:lnTo>
                  <a:lnTo>
                    <a:pt x="4066" y="2025"/>
                  </a:lnTo>
                  <a:lnTo>
                    <a:pt x="4016" y="2017"/>
                  </a:lnTo>
                  <a:lnTo>
                    <a:pt x="3964" y="2005"/>
                  </a:lnTo>
                  <a:lnTo>
                    <a:pt x="3913" y="1991"/>
                  </a:lnTo>
                  <a:lnTo>
                    <a:pt x="3860" y="1976"/>
                  </a:lnTo>
                  <a:lnTo>
                    <a:pt x="3806" y="1959"/>
                  </a:lnTo>
                  <a:lnTo>
                    <a:pt x="3752" y="1938"/>
                  </a:lnTo>
                  <a:lnTo>
                    <a:pt x="3696" y="1915"/>
                  </a:lnTo>
                  <a:lnTo>
                    <a:pt x="3641" y="1889"/>
                  </a:lnTo>
                  <a:lnTo>
                    <a:pt x="3584" y="1862"/>
                  </a:lnTo>
                  <a:lnTo>
                    <a:pt x="3527" y="1831"/>
                  </a:lnTo>
                  <a:lnTo>
                    <a:pt x="3469" y="1797"/>
                  </a:lnTo>
                  <a:lnTo>
                    <a:pt x="3410" y="1760"/>
                  </a:lnTo>
                  <a:lnTo>
                    <a:pt x="3350" y="1721"/>
                  </a:lnTo>
                  <a:lnTo>
                    <a:pt x="3291" y="1679"/>
                  </a:lnTo>
                  <a:lnTo>
                    <a:pt x="3230" y="1634"/>
                  </a:lnTo>
                  <a:lnTo>
                    <a:pt x="3169" y="1584"/>
                  </a:lnTo>
                  <a:lnTo>
                    <a:pt x="3106" y="1532"/>
                  </a:lnTo>
                  <a:lnTo>
                    <a:pt x="3044" y="1477"/>
                  </a:lnTo>
                  <a:lnTo>
                    <a:pt x="2980" y="1418"/>
                  </a:lnTo>
                  <a:lnTo>
                    <a:pt x="2980" y="1418"/>
                  </a:lnTo>
                  <a:lnTo>
                    <a:pt x="2855" y="1300"/>
                  </a:lnTo>
                  <a:lnTo>
                    <a:pt x="2734" y="1188"/>
                  </a:lnTo>
                  <a:lnTo>
                    <a:pt x="2615" y="1082"/>
                  </a:lnTo>
                  <a:lnTo>
                    <a:pt x="2499" y="982"/>
                  </a:lnTo>
                  <a:lnTo>
                    <a:pt x="2388" y="888"/>
                  </a:lnTo>
                  <a:lnTo>
                    <a:pt x="2279" y="799"/>
                  </a:lnTo>
                  <a:lnTo>
                    <a:pt x="2173" y="715"/>
                  </a:lnTo>
                  <a:lnTo>
                    <a:pt x="2069" y="638"/>
                  </a:lnTo>
                  <a:lnTo>
                    <a:pt x="1968" y="565"/>
                  </a:lnTo>
                  <a:lnTo>
                    <a:pt x="1869" y="497"/>
                  </a:lnTo>
                  <a:lnTo>
                    <a:pt x="1773" y="434"/>
                  </a:lnTo>
                  <a:lnTo>
                    <a:pt x="1679" y="378"/>
                  </a:lnTo>
                  <a:lnTo>
                    <a:pt x="1586" y="325"/>
                  </a:lnTo>
                  <a:lnTo>
                    <a:pt x="1496" y="276"/>
                  </a:lnTo>
                  <a:lnTo>
                    <a:pt x="1407" y="231"/>
                  </a:lnTo>
                  <a:lnTo>
                    <a:pt x="1319" y="192"/>
                  </a:lnTo>
                  <a:lnTo>
                    <a:pt x="1233" y="155"/>
                  </a:lnTo>
                  <a:lnTo>
                    <a:pt x="1148" y="124"/>
                  </a:lnTo>
                  <a:lnTo>
                    <a:pt x="1064" y="97"/>
                  </a:lnTo>
                  <a:lnTo>
                    <a:pt x="980" y="73"/>
                  </a:lnTo>
                  <a:lnTo>
                    <a:pt x="899" y="52"/>
                  </a:lnTo>
                  <a:lnTo>
                    <a:pt x="817" y="36"/>
                  </a:lnTo>
                  <a:lnTo>
                    <a:pt x="736" y="23"/>
                  </a:lnTo>
                  <a:lnTo>
                    <a:pt x="654" y="11"/>
                  </a:lnTo>
                  <a:lnTo>
                    <a:pt x="574" y="5"/>
                  </a:lnTo>
                  <a:lnTo>
                    <a:pt x="493" y="2"/>
                  </a:lnTo>
                  <a:lnTo>
                    <a:pt x="413" y="0"/>
                  </a:lnTo>
                  <a:lnTo>
                    <a:pt x="331" y="2"/>
                  </a:lnTo>
                  <a:lnTo>
                    <a:pt x="250" y="6"/>
                  </a:lnTo>
                  <a:lnTo>
                    <a:pt x="167" y="13"/>
                  </a:lnTo>
                  <a:lnTo>
                    <a:pt x="85" y="23"/>
                  </a:lnTo>
                  <a:lnTo>
                    <a:pt x="0" y="3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932934" name="Freeform 70"/>
            <p:cNvSpPr>
              <a:spLocks/>
            </p:cNvSpPr>
            <p:nvPr/>
          </p:nvSpPr>
          <p:spPr bwMode="auto">
            <a:xfrm>
              <a:off x="467" y="910"/>
              <a:ext cx="5306" cy="988"/>
            </a:xfrm>
            <a:custGeom>
              <a:avLst/>
              <a:gdLst/>
              <a:ahLst/>
              <a:cxnLst>
                <a:cxn ang="0">
                  <a:pos x="5306" y="1505"/>
                </a:cxn>
                <a:cxn ang="0">
                  <a:pos x="5263" y="1552"/>
                </a:cxn>
                <a:cxn ang="0">
                  <a:pos x="5211" y="1602"/>
                </a:cxn>
                <a:cxn ang="0">
                  <a:pos x="5138" y="1663"/>
                </a:cxn>
                <a:cxn ang="0">
                  <a:pos x="5048" y="1731"/>
                </a:cxn>
                <a:cxn ang="0">
                  <a:pos x="4939" y="1799"/>
                </a:cxn>
                <a:cxn ang="0">
                  <a:pos x="4845" y="1848"/>
                </a:cxn>
                <a:cxn ang="0">
                  <a:pos x="4779" y="1877"/>
                </a:cxn>
                <a:cxn ang="0">
                  <a:pos x="4707" y="1904"/>
                </a:cxn>
                <a:cxn ang="0">
                  <a:pos x="4630" y="1928"/>
                </a:cxn>
                <a:cxn ang="0">
                  <a:pos x="4551" y="1948"/>
                </a:cxn>
                <a:cxn ang="0">
                  <a:pos x="4468" y="1962"/>
                </a:cxn>
                <a:cxn ang="0">
                  <a:pos x="4380" y="1972"/>
                </a:cxn>
                <a:cxn ang="0">
                  <a:pos x="4289" y="1975"/>
                </a:cxn>
                <a:cxn ang="0">
                  <a:pos x="4194" y="1972"/>
                </a:cxn>
                <a:cxn ang="0">
                  <a:pos x="4096" y="1961"/>
                </a:cxn>
                <a:cxn ang="0">
                  <a:pos x="3993" y="1943"/>
                </a:cxn>
                <a:cxn ang="0">
                  <a:pos x="3889" y="1915"/>
                </a:cxn>
                <a:cxn ang="0">
                  <a:pos x="3779" y="1880"/>
                </a:cxn>
                <a:cxn ang="0">
                  <a:pos x="3668" y="1833"/>
                </a:cxn>
                <a:cxn ang="0">
                  <a:pos x="3553" y="1777"/>
                </a:cxn>
                <a:cxn ang="0">
                  <a:pos x="3436" y="1709"/>
                </a:cxn>
                <a:cxn ang="0">
                  <a:pos x="3315" y="1630"/>
                </a:cxn>
                <a:cxn ang="0">
                  <a:pos x="3192" y="1536"/>
                </a:cxn>
                <a:cxn ang="0">
                  <a:pos x="3066" y="1431"/>
                </a:cxn>
                <a:cxn ang="0">
                  <a:pos x="3000" y="1373"/>
                </a:cxn>
                <a:cxn ang="0">
                  <a:pos x="2750" y="1147"/>
                </a:cxn>
                <a:cxn ang="0">
                  <a:pos x="2514" y="945"/>
                </a:cxn>
                <a:cxn ang="0">
                  <a:pos x="2291" y="766"/>
                </a:cxn>
                <a:cxn ang="0">
                  <a:pos x="2078" y="607"/>
                </a:cxn>
                <a:cxn ang="0">
                  <a:pos x="1876" y="470"/>
                </a:cxn>
                <a:cxn ang="0">
                  <a:pos x="1684" y="354"/>
                </a:cxn>
                <a:cxn ang="0">
                  <a:pos x="1499" y="255"/>
                </a:cxn>
                <a:cxn ang="0">
                  <a:pos x="1322" y="175"/>
                </a:cxn>
                <a:cxn ang="0">
                  <a:pos x="1149" y="110"/>
                </a:cxn>
                <a:cxn ang="0">
                  <a:pos x="981" y="62"/>
                </a:cxn>
                <a:cxn ang="0">
                  <a:pos x="816" y="28"/>
                </a:cxn>
                <a:cxn ang="0">
                  <a:pos x="654" y="7"/>
                </a:cxn>
                <a:cxn ang="0">
                  <a:pos x="493" y="0"/>
                </a:cxn>
                <a:cxn ang="0">
                  <a:pos x="330" y="4"/>
                </a:cxn>
                <a:cxn ang="0">
                  <a:pos x="166" y="18"/>
                </a:cxn>
                <a:cxn ang="0">
                  <a:pos x="0" y="42"/>
                </a:cxn>
              </a:cxnLst>
              <a:rect l="0" t="0" r="r" b="b"/>
              <a:pathLst>
                <a:path w="5306" h="1975">
                  <a:moveTo>
                    <a:pt x="5306" y="1505"/>
                  </a:moveTo>
                  <a:lnTo>
                    <a:pt x="5306" y="1505"/>
                  </a:lnTo>
                  <a:lnTo>
                    <a:pt x="5295" y="1518"/>
                  </a:lnTo>
                  <a:lnTo>
                    <a:pt x="5263" y="1552"/>
                  </a:lnTo>
                  <a:lnTo>
                    <a:pt x="5240" y="1576"/>
                  </a:lnTo>
                  <a:lnTo>
                    <a:pt x="5211" y="1602"/>
                  </a:lnTo>
                  <a:lnTo>
                    <a:pt x="5177" y="1633"/>
                  </a:lnTo>
                  <a:lnTo>
                    <a:pt x="5138" y="1663"/>
                  </a:lnTo>
                  <a:lnTo>
                    <a:pt x="5095" y="1697"/>
                  </a:lnTo>
                  <a:lnTo>
                    <a:pt x="5048" y="1731"/>
                  </a:lnTo>
                  <a:lnTo>
                    <a:pt x="4995" y="1765"/>
                  </a:lnTo>
                  <a:lnTo>
                    <a:pt x="4939" y="1799"/>
                  </a:lnTo>
                  <a:lnTo>
                    <a:pt x="4877" y="1831"/>
                  </a:lnTo>
                  <a:lnTo>
                    <a:pt x="4845" y="1848"/>
                  </a:lnTo>
                  <a:lnTo>
                    <a:pt x="4812" y="1862"/>
                  </a:lnTo>
                  <a:lnTo>
                    <a:pt x="4779" y="1877"/>
                  </a:lnTo>
                  <a:lnTo>
                    <a:pt x="4743" y="1891"/>
                  </a:lnTo>
                  <a:lnTo>
                    <a:pt x="4707" y="1904"/>
                  </a:lnTo>
                  <a:lnTo>
                    <a:pt x="4669" y="1917"/>
                  </a:lnTo>
                  <a:lnTo>
                    <a:pt x="4630" y="1928"/>
                  </a:lnTo>
                  <a:lnTo>
                    <a:pt x="4591" y="1938"/>
                  </a:lnTo>
                  <a:lnTo>
                    <a:pt x="4551" y="1948"/>
                  </a:lnTo>
                  <a:lnTo>
                    <a:pt x="4509" y="1956"/>
                  </a:lnTo>
                  <a:lnTo>
                    <a:pt x="4468" y="1962"/>
                  </a:lnTo>
                  <a:lnTo>
                    <a:pt x="4423" y="1967"/>
                  </a:lnTo>
                  <a:lnTo>
                    <a:pt x="4380" y="1972"/>
                  </a:lnTo>
                  <a:lnTo>
                    <a:pt x="4335" y="1974"/>
                  </a:lnTo>
                  <a:lnTo>
                    <a:pt x="4289" y="1975"/>
                  </a:lnTo>
                  <a:lnTo>
                    <a:pt x="4242" y="1974"/>
                  </a:lnTo>
                  <a:lnTo>
                    <a:pt x="4194" y="1972"/>
                  </a:lnTo>
                  <a:lnTo>
                    <a:pt x="4144" y="1967"/>
                  </a:lnTo>
                  <a:lnTo>
                    <a:pt x="4096" y="1961"/>
                  </a:lnTo>
                  <a:lnTo>
                    <a:pt x="4044" y="1953"/>
                  </a:lnTo>
                  <a:lnTo>
                    <a:pt x="3993" y="1943"/>
                  </a:lnTo>
                  <a:lnTo>
                    <a:pt x="3942" y="1930"/>
                  </a:lnTo>
                  <a:lnTo>
                    <a:pt x="3889" y="1915"/>
                  </a:lnTo>
                  <a:lnTo>
                    <a:pt x="3835" y="1899"/>
                  </a:lnTo>
                  <a:lnTo>
                    <a:pt x="3779" y="1880"/>
                  </a:lnTo>
                  <a:lnTo>
                    <a:pt x="3725" y="1857"/>
                  </a:lnTo>
                  <a:lnTo>
                    <a:pt x="3668" y="1833"/>
                  </a:lnTo>
                  <a:lnTo>
                    <a:pt x="3611" y="1806"/>
                  </a:lnTo>
                  <a:lnTo>
                    <a:pt x="3553" y="1777"/>
                  </a:lnTo>
                  <a:lnTo>
                    <a:pt x="3495" y="1744"/>
                  </a:lnTo>
                  <a:lnTo>
                    <a:pt x="3436" y="1709"/>
                  </a:lnTo>
                  <a:lnTo>
                    <a:pt x="3375" y="1670"/>
                  </a:lnTo>
                  <a:lnTo>
                    <a:pt x="3315" y="1630"/>
                  </a:lnTo>
                  <a:lnTo>
                    <a:pt x="3253" y="1584"/>
                  </a:lnTo>
                  <a:lnTo>
                    <a:pt x="3192" y="1536"/>
                  </a:lnTo>
                  <a:lnTo>
                    <a:pt x="3128" y="1486"/>
                  </a:lnTo>
                  <a:lnTo>
                    <a:pt x="3066" y="1431"/>
                  </a:lnTo>
                  <a:lnTo>
                    <a:pt x="3000" y="1373"/>
                  </a:lnTo>
                  <a:lnTo>
                    <a:pt x="3000" y="1373"/>
                  </a:lnTo>
                  <a:lnTo>
                    <a:pt x="2874" y="1257"/>
                  </a:lnTo>
                  <a:lnTo>
                    <a:pt x="2750" y="1147"/>
                  </a:lnTo>
                  <a:lnTo>
                    <a:pt x="2631" y="1043"/>
                  </a:lnTo>
                  <a:lnTo>
                    <a:pt x="2514" y="945"/>
                  </a:lnTo>
                  <a:lnTo>
                    <a:pt x="2400" y="853"/>
                  </a:lnTo>
                  <a:lnTo>
                    <a:pt x="2291" y="766"/>
                  </a:lnTo>
                  <a:lnTo>
                    <a:pt x="2182" y="683"/>
                  </a:lnTo>
                  <a:lnTo>
                    <a:pt x="2078" y="607"/>
                  </a:lnTo>
                  <a:lnTo>
                    <a:pt x="1976" y="536"/>
                  </a:lnTo>
                  <a:lnTo>
                    <a:pt x="1876" y="470"/>
                  </a:lnTo>
                  <a:lnTo>
                    <a:pt x="1778" y="410"/>
                  </a:lnTo>
                  <a:lnTo>
                    <a:pt x="1684" y="354"/>
                  </a:lnTo>
                  <a:lnTo>
                    <a:pt x="1591" y="302"/>
                  </a:lnTo>
                  <a:lnTo>
                    <a:pt x="1499" y="255"/>
                  </a:lnTo>
                  <a:lnTo>
                    <a:pt x="1409" y="212"/>
                  </a:lnTo>
                  <a:lnTo>
                    <a:pt x="1322" y="175"/>
                  </a:lnTo>
                  <a:lnTo>
                    <a:pt x="1234" y="141"/>
                  </a:lnTo>
                  <a:lnTo>
                    <a:pt x="1149" y="110"/>
                  </a:lnTo>
                  <a:lnTo>
                    <a:pt x="1065" y="84"/>
                  </a:lnTo>
                  <a:lnTo>
                    <a:pt x="981" y="62"/>
                  </a:lnTo>
                  <a:lnTo>
                    <a:pt x="898" y="42"/>
                  </a:lnTo>
                  <a:lnTo>
                    <a:pt x="816" y="28"/>
                  </a:lnTo>
                  <a:lnTo>
                    <a:pt x="736" y="17"/>
                  </a:lnTo>
                  <a:lnTo>
                    <a:pt x="654" y="7"/>
                  </a:lnTo>
                  <a:lnTo>
                    <a:pt x="573" y="2"/>
                  </a:lnTo>
                  <a:lnTo>
                    <a:pt x="493" y="0"/>
                  </a:lnTo>
                  <a:lnTo>
                    <a:pt x="412" y="0"/>
                  </a:lnTo>
                  <a:lnTo>
                    <a:pt x="330" y="4"/>
                  </a:lnTo>
                  <a:lnTo>
                    <a:pt x="248" y="10"/>
                  </a:lnTo>
                  <a:lnTo>
                    <a:pt x="166" y="18"/>
                  </a:lnTo>
                  <a:lnTo>
                    <a:pt x="85" y="29"/>
                  </a:lnTo>
                  <a:lnTo>
                    <a:pt x="0" y="4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932935" name="Freeform 71"/>
            <p:cNvSpPr>
              <a:spLocks/>
            </p:cNvSpPr>
            <p:nvPr/>
          </p:nvSpPr>
          <p:spPr bwMode="auto">
            <a:xfrm>
              <a:off x="485" y="930"/>
              <a:ext cx="5327" cy="953"/>
            </a:xfrm>
            <a:custGeom>
              <a:avLst/>
              <a:gdLst/>
              <a:ahLst/>
              <a:cxnLst>
                <a:cxn ang="0">
                  <a:pos x="5327" y="1416"/>
                </a:cxn>
                <a:cxn ang="0">
                  <a:pos x="5284" y="1463"/>
                </a:cxn>
                <a:cxn ang="0">
                  <a:pos x="5233" y="1515"/>
                </a:cxn>
                <a:cxn ang="0">
                  <a:pos x="5162" y="1578"/>
                </a:cxn>
                <a:cxn ang="0">
                  <a:pos x="5073" y="1647"/>
                </a:cxn>
                <a:cxn ang="0">
                  <a:pos x="4965" y="1718"/>
                </a:cxn>
                <a:cxn ang="0">
                  <a:pos x="4872" y="1768"/>
                </a:cxn>
                <a:cxn ang="0">
                  <a:pos x="4805" y="1799"/>
                </a:cxn>
                <a:cxn ang="0">
                  <a:pos x="4733" y="1828"/>
                </a:cxn>
                <a:cxn ang="0">
                  <a:pos x="4658" y="1854"/>
                </a:cxn>
                <a:cxn ang="0">
                  <a:pos x="4579" y="1875"/>
                </a:cxn>
                <a:cxn ang="0">
                  <a:pos x="4496" y="1891"/>
                </a:cxn>
                <a:cxn ang="0">
                  <a:pos x="4408" y="1902"/>
                </a:cxn>
                <a:cxn ang="0">
                  <a:pos x="4317" y="1907"/>
                </a:cxn>
                <a:cxn ang="0">
                  <a:pos x="4222" y="1907"/>
                </a:cxn>
                <a:cxn ang="0">
                  <a:pos x="4124" y="1897"/>
                </a:cxn>
                <a:cxn ang="0">
                  <a:pos x="4021" y="1881"/>
                </a:cxn>
                <a:cxn ang="0">
                  <a:pos x="3915" y="1857"/>
                </a:cxn>
                <a:cxn ang="0">
                  <a:pos x="3807" y="1821"/>
                </a:cxn>
                <a:cxn ang="0">
                  <a:pos x="3695" y="1778"/>
                </a:cxn>
                <a:cxn ang="0">
                  <a:pos x="3579" y="1723"/>
                </a:cxn>
                <a:cxn ang="0">
                  <a:pos x="3460" y="1657"/>
                </a:cxn>
                <a:cxn ang="0">
                  <a:pos x="3338" y="1579"/>
                </a:cxn>
                <a:cxn ang="0">
                  <a:pos x="3213" y="1489"/>
                </a:cxn>
                <a:cxn ang="0">
                  <a:pos x="3085" y="1386"/>
                </a:cxn>
                <a:cxn ang="0">
                  <a:pos x="3020" y="1329"/>
                </a:cxn>
                <a:cxn ang="0">
                  <a:pos x="2766" y="1108"/>
                </a:cxn>
                <a:cxn ang="0">
                  <a:pos x="2527" y="909"/>
                </a:cxn>
                <a:cxn ang="0">
                  <a:pos x="2301" y="733"/>
                </a:cxn>
                <a:cxn ang="0">
                  <a:pos x="2085" y="578"/>
                </a:cxn>
                <a:cxn ang="0">
                  <a:pos x="1883" y="446"/>
                </a:cxn>
                <a:cxn ang="0">
                  <a:pos x="1688" y="331"/>
                </a:cxn>
                <a:cxn ang="0">
                  <a:pos x="1502" y="236"/>
                </a:cxn>
                <a:cxn ang="0">
                  <a:pos x="1323" y="158"/>
                </a:cxn>
                <a:cxn ang="0">
                  <a:pos x="1150" y="97"/>
                </a:cxn>
                <a:cxn ang="0">
                  <a:pos x="982" y="52"/>
                </a:cxn>
                <a:cxn ang="0">
                  <a:pos x="816" y="21"/>
                </a:cxn>
                <a:cxn ang="0">
                  <a:pos x="654" y="5"/>
                </a:cxn>
                <a:cxn ang="0">
                  <a:pos x="491" y="0"/>
                </a:cxn>
                <a:cxn ang="0">
                  <a:pos x="329" y="7"/>
                </a:cxn>
                <a:cxn ang="0">
                  <a:pos x="167" y="24"/>
                </a:cxn>
                <a:cxn ang="0">
                  <a:pos x="0" y="53"/>
                </a:cxn>
              </a:cxnLst>
              <a:rect l="0" t="0" r="r" b="b"/>
              <a:pathLst>
                <a:path w="5327" h="1907">
                  <a:moveTo>
                    <a:pt x="5327" y="1416"/>
                  </a:moveTo>
                  <a:lnTo>
                    <a:pt x="5327" y="1416"/>
                  </a:lnTo>
                  <a:lnTo>
                    <a:pt x="5316" y="1429"/>
                  </a:lnTo>
                  <a:lnTo>
                    <a:pt x="5284" y="1463"/>
                  </a:lnTo>
                  <a:lnTo>
                    <a:pt x="5262" y="1487"/>
                  </a:lnTo>
                  <a:lnTo>
                    <a:pt x="5233" y="1515"/>
                  </a:lnTo>
                  <a:lnTo>
                    <a:pt x="5201" y="1545"/>
                  </a:lnTo>
                  <a:lnTo>
                    <a:pt x="5162" y="1578"/>
                  </a:lnTo>
                  <a:lnTo>
                    <a:pt x="5120" y="1612"/>
                  </a:lnTo>
                  <a:lnTo>
                    <a:pt x="5073" y="1647"/>
                  </a:lnTo>
                  <a:lnTo>
                    <a:pt x="5020" y="1683"/>
                  </a:lnTo>
                  <a:lnTo>
                    <a:pt x="4965" y="1718"/>
                  </a:lnTo>
                  <a:lnTo>
                    <a:pt x="4904" y="1752"/>
                  </a:lnTo>
                  <a:lnTo>
                    <a:pt x="4872" y="1768"/>
                  </a:lnTo>
                  <a:lnTo>
                    <a:pt x="4839" y="1784"/>
                  </a:lnTo>
                  <a:lnTo>
                    <a:pt x="4805" y="1799"/>
                  </a:lnTo>
                  <a:lnTo>
                    <a:pt x="4769" y="1813"/>
                  </a:lnTo>
                  <a:lnTo>
                    <a:pt x="4733" y="1828"/>
                  </a:lnTo>
                  <a:lnTo>
                    <a:pt x="4697" y="1841"/>
                  </a:lnTo>
                  <a:lnTo>
                    <a:pt x="4658" y="1854"/>
                  </a:lnTo>
                  <a:lnTo>
                    <a:pt x="4619" y="1865"/>
                  </a:lnTo>
                  <a:lnTo>
                    <a:pt x="4579" y="1875"/>
                  </a:lnTo>
                  <a:lnTo>
                    <a:pt x="4537" y="1883"/>
                  </a:lnTo>
                  <a:lnTo>
                    <a:pt x="4496" y="1891"/>
                  </a:lnTo>
                  <a:lnTo>
                    <a:pt x="4453" y="1897"/>
                  </a:lnTo>
                  <a:lnTo>
                    <a:pt x="4408" y="1902"/>
                  </a:lnTo>
                  <a:lnTo>
                    <a:pt x="4362" y="1905"/>
                  </a:lnTo>
                  <a:lnTo>
                    <a:pt x="4317" y="1907"/>
                  </a:lnTo>
                  <a:lnTo>
                    <a:pt x="4269" y="1907"/>
                  </a:lnTo>
                  <a:lnTo>
                    <a:pt x="4222" y="1907"/>
                  </a:lnTo>
                  <a:lnTo>
                    <a:pt x="4174" y="1902"/>
                  </a:lnTo>
                  <a:lnTo>
                    <a:pt x="4124" y="1897"/>
                  </a:lnTo>
                  <a:lnTo>
                    <a:pt x="4072" y="1891"/>
                  </a:lnTo>
                  <a:lnTo>
                    <a:pt x="4021" y="1881"/>
                  </a:lnTo>
                  <a:lnTo>
                    <a:pt x="3969" y="1870"/>
                  </a:lnTo>
                  <a:lnTo>
                    <a:pt x="3915" y="1857"/>
                  </a:lnTo>
                  <a:lnTo>
                    <a:pt x="3861" y="1841"/>
                  </a:lnTo>
                  <a:lnTo>
                    <a:pt x="3807" y="1821"/>
                  </a:lnTo>
                  <a:lnTo>
                    <a:pt x="3751" y="1800"/>
                  </a:lnTo>
                  <a:lnTo>
                    <a:pt x="3695" y="1778"/>
                  </a:lnTo>
                  <a:lnTo>
                    <a:pt x="3636" y="1752"/>
                  </a:lnTo>
                  <a:lnTo>
                    <a:pt x="3579" y="1723"/>
                  </a:lnTo>
                  <a:lnTo>
                    <a:pt x="3520" y="1692"/>
                  </a:lnTo>
                  <a:lnTo>
                    <a:pt x="3460" y="1657"/>
                  </a:lnTo>
                  <a:lnTo>
                    <a:pt x="3399" y="1620"/>
                  </a:lnTo>
                  <a:lnTo>
                    <a:pt x="3338" y="1579"/>
                  </a:lnTo>
                  <a:lnTo>
                    <a:pt x="3275" y="1536"/>
                  </a:lnTo>
                  <a:lnTo>
                    <a:pt x="3213" y="1489"/>
                  </a:lnTo>
                  <a:lnTo>
                    <a:pt x="3149" y="1439"/>
                  </a:lnTo>
                  <a:lnTo>
                    <a:pt x="3085" y="1386"/>
                  </a:lnTo>
                  <a:lnTo>
                    <a:pt x="3020" y="1329"/>
                  </a:lnTo>
                  <a:lnTo>
                    <a:pt x="3020" y="1329"/>
                  </a:lnTo>
                  <a:lnTo>
                    <a:pt x="2892" y="1214"/>
                  </a:lnTo>
                  <a:lnTo>
                    <a:pt x="2766" y="1108"/>
                  </a:lnTo>
                  <a:lnTo>
                    <a:pt x="2645" y="1004"/>
                  </a:lnTo>
                  <a:lnTo>
                    <a:pt x="2527" y="909"/>
                  </a:lnTo>
                  <a:lnTo>
                    <a:pt x="2412" y="817"/>
                  </a:lnTo>
                  <a:lnTo>
                    <a:pt x="2301" y="733"/>
                  </a:lnTo>
                  <a:lnTo>
                    <a:pt x="2192" y="652"/>
                  </a:lnTo>
                  <a:lnTo>
                    <a:pt x="2085" y="578"/>
                  </a:lnTo>
                  <a:lnTo>
                    <a:pt x="1983" y="509"/>
                  </a:lnTo>
                  <a:lnTo>
                    <a:pt x="1883" y="446"/>
                  </a:lnTo>
                  <a:lnTo>
                    <a:pt x="1784" y="386"/>
                  </a:lnTo>
                  <a:lnTo>
                    <a:pt x="1688" y="331"/>
                  </a:lnTo>
                  <a:lnTo>
                    <a:pt x="1594" y="281"/>
                  </a:lnTo>
                  <a:lnTo>
                    <a:pt x="1502" y="236"/>
                  </a:lnTo>
                  <a:lnTo>
                    <a:pt x="1412" y="195"/>
                  </a:lnTo>
                  <a:lnTo>
                    <a:pt x="1323" y="158"/>
                  </a:lnTo>
                  <a:lnTo>
                    <a:pt x="1236" y="126"/>
                  </a:lnTo>
                  <a:lnTo>
                    <a:pt x="1150" y="97"/>
                  </a:lnTo>
                  <a:lnTo>
                    <a:pt x="1065" y="73"/>
                  </a:lnTo>
                  <a:lnTo>
                    <a:pt x="982" y="52"/>
                  </a:lnTo>
                  <a:lnTo>
                    <a:pt x="898" y="36"/>
                  </a:lnTo>
                  <a:lnTo>
                    <a:pt x="816" y="21"/>
                  </a:lnTo>
                  <a:lnTo>
                    <a:pt x="734" y="11"/>
                  </a:lnTo>
                  <a:lnTo>
                    <a:pt x="654" y="5"/>
                  </a:lnTo>
                  <a:lnTo>
                    <a:pt x="572" y="0"/>
                  </a:lnTo>
                  <a:lnTo>
                    <a:pt x="491" y="0"/>
                  </a:lnTo>
                  <a:lnTo>
                    <a:pt x="411" y="2"/>
                  </a:lnTo>
                  <a:lnTo>
                    <a:pt x="329" y="7"/>
                  </a:lnTo>
                  <a:lnTo>
                    <a:pt x="248" y="15"/>
                  </a:lnTo>
                  <a:lnTo>
                    <a:pt x="167" y="24"/>
                  </a:lnTo>
                  <a:lnTo>
                    <a:pt x="83" y="37"/>
                  </a:lnTo>
                  <a:lnTo>
                    <a:pt x="0" y="53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932936" name="Freeform 72"/>
            <p:cNvSpPr>
              <a:spLocks/>
            </p:cNvSpPr>
            <p:nvPr/>
          </p:nvSpPr>
          <p:spPr bwMode="auto">
            <a:xfrm>
              <a:off x="503" y="949"/>
              <a:ext cx="5347" cy="920"/>
            </a:xfrm>
            <a:custGeom>
              <a:avLst/>
              <a:gdLst/>
              <a:ahLst/>
              <a:cxnLst>
                <a:cxn ang="0">
                  <a:pos x="5347" y="1326"/>
                </a:cxn>
                <a:cxn ang="0">
                  <a:pos x="5305" y="1374"/>
                </a:cxn>
                <a:cxn ang="0">
                  <a:pos x="5255" y="1426"/>
                </a:cxn>
                <a:cxn ang="0">
                  <a:pos x="5184" y="1492"/>
                </a:cxn>
                <a:cxn ang="0">
                  <a:pos x="5095" y="1563"/>
                </a:cxn>
                <a:cxn ang="0">
                  <a:pos x="4989" y="1636"/>
                </a:cxn>
                <a:cxn ang="0">
                  <a:pos x="4897" y="1689"/>
                </a:cxn>
                <a:cxn ang="0">
                  <a:pos x="4830" y="1721"/>
                </a:cxn>
                <a:cxn ang="0">
                  <a:pos x="4759" y="1752"/>
                </a:cxn>
                <a:cxn ang="0">
                  <a:pos x="4685" y="1778"/>
                </a:cxn>
                <a:cxn ang="0">
                  <a:pos x="4605" y="1800"/>
                </a:cxn>
                <a:cxn ang="0">
                  <a:pos x="4522" y="1820"/>
                </a:cxn>
                <a:cxn ang="0">
                  <a:pos x="4436" y="1833"/>
                </a:cxn>
                <a:cxn ang="0">
                  <a:pos x="4344" y="1839"/>
                </a:cxn>
                <a:cxn ang="0">
                  <a:pos x="4250" y="1841"/>
                </a:cxn>
                <a:cxn ang="0">
                  <a:pos x="4151" y="1834"/>
                </a:cxn>
                <a:cxn ang="0">
                  <a:pos x="4049" y="1820"/>
                </a:cxn>
                <a:cxn ang="0">
                  <a:pos x="3943" y="1797"/>
                </a:cxn>
                <a:cxn ang="0">
                  <a:pos x="3833" y="1765"/>
                </a:cxn>
                <a:cxn ang="0">
                  <a:pos x="3720" y="1723"/>
                </a:cxn>
                <a:cxn ang="0">
                  <a:pos x="3603" y="1669"/>
                </a:cxn>
                <a:cxn ang="0">
                  <a:pos x="3484" y="1605"/>
                </a:cxn>
                <a:cxn ang="0">
                  <a:pos x="3361" y="1531"/>
                </a:cxn>
                <a:cxn ang="0">
                  <a:pos x="3235" y="1442"/>
                </a:cxn>
                <a:cxn ang="0">
                  <a:pos x="3104" y="1340"/>
                </a:cxn>
                <a:cxn ang="0">
                  <a:pos x="3039" y="1285"/>
                </a:cxn>
                <a:cxn ang="0">
                  <a:pos x="2782" y="1067"/>
                </a:cxn>
                <a:cxn ang="0">
                  <a:pos x="2539" y="872"/>
                </a:cxn>
                <a:cxn ang="0">
                  <a:pos x="2310" y="701"/>
                </a:cxn>
                <a:cxn ang="0">
                  <a:pos x="2094" y="549"/>
                </a:cxn>
                <a:cxn ang="0">
                  <a:pos x="1888" y="420"/>
                </a:cxn>
                <a:cxn ang="0">
                  <a:pos x="1692" y="308"/>
                </a:cxn>
                <a:cxn ang="0">
                  <a:pos x="1505" y="218"/>
                </a:cxn>
                <a:cxn ang="0">
                  <a:pos x="1325" y="142"/>
                </a:cxn>
                <a:cxn ang="0">
                  <a:pos x="1151" y="85"/>
                </a:cxn>
                <a:cxn ang="0">
                  <a:pos x="982" y="43"/>
                </a:cxn>
                <a:cxn ang="0">
                  <a:pos x="816" y="16"/>
                </a:cxn>
                <a:cxn ang="0">
                  <a:pos x="653" y="1"/>
                </a:cxn>
                <a:cxn ang="0">
                  <a:pos x="491" y="0"/>
                </a:cxn>
                <a:cxn ang="0">
                  <a:pos x="329" y="11"/>
                </a:cxn>
                <a:cxn ang="0">
                  <a:pos x="167" y="32"/>
                </a:cxn>
                <a:cxn ang="0">
                  <a:pos x="0" y="63"/>
                </a:cxn>
              </a:cxnLst>
              <a:rect l="0" t="0" r="r" b="b"/>
              <a:pathLst>
                <a:path w="5347" h="1841">
                  <a:moveTo>
                    <a:pt x="5347" y="1326"/>
                  </a:moveTo>
                  <a:lnTo>
                    <a:pt x="5347" y="1326"/>
                  </a:lnTo>
                  <a:lnTo>
                    <a:pt x="5336" y="1338"/>
                  </a:lnTo>
                  <a:lnTo>
                    <a:pt x="5305" y="1374"/>
                  </a:lnTo>
                  <a:lnTo>
                    <a:pt x="5283" y="1398"/>
                  </a:lnTo>
                  <a:lnTo>
                    <a:pt x="5255" y="1426"/>
                  </a:lnTo>
                  <a:lnTo>
                    <a:pt x="5222" y="1458"/>
                  </a:lnTo>
                  <a:lnTo>
                    <a:pt x="5184" y="1492"/>
                  </a:lnTo>
                  <a:lnTo>
                    <a:pt x="5143" y="1526"/>
                  </a:lnTo>
                  <a:lnTo>
                    <a:pt x="5095" y="1563"/>
                  </a:lnTo>
                  <a:lnTo>
                    <a:pt x="5046" y="1600"/>
                  </a:lnTo>
                  <a:lnTo>
                    <a:pt x="4989" y="1636"/>
                  </a:lnTo>
                  <a:lnTo>
                    <a:pt x="4929" y="1671"/>
                  </a:lnTo>
                  <a:lnTo>
                    <a:pt x="4897" y="1689"/>
                  </a:lnTo>
                  <a:lnTo>
                    <a:pt x="4865" y="1705"/>
                  </a:lnTo>
                  <a:lnTo>
                    <a:pt x="4830" y="1721"/>
                  </a:lnTo>
                  <a:lnTo>
                    <a:pt x="4796" y="1737"/>
                  </a:lnTo>
                  <a:lnTo>
                    <a:pt x="4759" y="1752"/>
                  </a:lnTo>
                  <a:lnTo>
                    <a:pt x="4723" y="1765"/>
                  </a:lnTo>
                  <a:lnTo>
                    <a:pt x="4685" y="1778"/>
                  </a:lnTo>
                  <a:lnTo>
                    <a:pt x="4646" y="1791"/>
                  </a:lnTo>
                  <a:lnTo>
                    <a:pt x="4605" y="1800"/>
                  </a:lnTo>
                  <a:lnTo>
                    <a:pt x="4565" y="1812"/>
                  </a:lnTo>
                  <a:lnTo>
                    <a:pt x="4522" y="1820"/>
                  </a:lnTo>
                  <a:lnTo>
                    <a:pt x="4479" y="1826"/>
                  </a:lnTo>
                  <a:lnTo>
                    <a:pt x="4436" y="1833"/>
                  </a:lnTo>
                  <a:lnTo>
                    <a:pt x="4390" y="1837"/>
                  </a:lnTo>
                  <a:lnTo>
                    <a:pt x="4344" y="1839"/>
                  </a:lnTo>
                  <a:lnTo>
                    <a:pt x="4297" y="1841"/>
                  </a:lnTo>
                  <a:lnTo>
                    <a:pt x="4250" y="1841"/>
                  </a:lnTo>
                  <a:lnTo>
                    <a:pt x="4200" y="1837"/>
                  </a:lnTo>
                  <a:lnTo>
                    <a:pt x="4151" y="1834"/>
                  </a:lnTo>
                  <a:lnTo>
                    <a:pt x="4100" y="1828"/>
                  </a:lnTo>
                  <a:lnTo>
                    <a:pt x="4049" y="1820"/>
                  </a:lnTo>
                  <a:lnTo>
                    <a:pt x="3996" y="1808"/>
                  </a:lnTo>
                  <a:lnTo>
                    <a:pt x="3943" y="1797"/>
                  </a:lnTo>
                  <a:lnTo>
                    <a:pt x="3888" y="1781"/>
                  </a:lnTo>
                  <a:lnTo>
                    <a:pt x="3833" y="1765"/>
                  </a:lnTo>
                  <a:lnTo>
                    <a:pt x="3776" y="1744"/>
                  </a:lnTo>
                  <a:lnTo>
                    <a:pt x="3720" y="1723"/>
                  </a:lnTo>
                  <a:lnTo>
                    <a:pt x="3663" y="1697"/>
                  </a:lnTo>
                  <a:lnTo>
                    <a:pt x="3603" y="1669"/>
                  </a:lnTo>
                  <a:lnTo>
                    <a:pt x="3545" y="1639"/>
                  </a:lnTo>
                  <a:lnTo>
                    <a:pt x="3484" y="1605"/>
                  </a:lnTo>
                  <a:lnTo>
                    <a:pt x="3422" y="1569"/>
                  </a:lnTo>
                  <a:lnTo>
                    <a:pt x="3361" y="1531"/>
                  </a:lnTo>
                  <a:lnTo>
                    <a:pt x="3297" y="1487"/>
                  </a:lnTo>
                  <a:lnTo>
                    <a:pt x="3235" y="1442"/>
                  </a:lnTo>
                  <a:lnTo>
                    <a:pt x="3170" y="1393"/>
                  </a:lnTo>
                  <a:lnTo>
                    <a:pt x="3104" y="1340"/>
                  </a:lnTo>
                  <a:lnTo>
                    <a:pt x="3039" y="1285"/>
                  </a:lnTo>
                  <a:lnTo>
                    <a:pt x="3039" y="1285"/>
                  </a:lnTo>
                  <a:lnTo>
                    <a:pt x="2909" y="1172"/>
                  </a:lnTo>
                  <a:lnTo>
                    <a:pt x="2782" y="1067"/>
                  </a:lnTo>
                  <a:lnTo>
                    <a:pt x="2659" y="967"/>
                  </a:lnTo>
                  <a:lnTo>
                    <a:pt x="2539" y="872"/>
                  </a:lnTo>
                  <a:lnTo>
                    <a:pt x="2423" y="783"/>
                  </a:lnTo>
                  <a:lnTo>
                    <a:pt x="2310" y="701"/>
                  </a:lnTo>
                  <a:lnTo>
                    <a:pt x="2201" y="622"/>
                  </a:lnTo>
                  <a:lnTo>
                    <a:pt x="2094" y="549"/>
                  </a:lnTo>
                  <a:lnTo>
                    <a:pt x="1990" y="483"/>
                  </a:lnTo>
                  <a:lnTo>
                    <a:pt x="1888" y="420"/>
                  </a:lnTo>
                  <a:lnTo>
                    <a:pt x="1788" y="362"/>
                  </a:lnTo>
                  <a:lnTo>
                    <a:pt x="1692" y="308"/>
                  </a:lnTo>
                  <a:lnTo>
                    <a:pt x="1597" y="261"/>
                  </a:lnTo>
                  <a:lnTo>
                    <a:pt x="1505" y="218"/>
                  </a:lnTo>
                  <a:lnTo>
                    <a:pt x="1413" y="177"/>
                  </a:lnTo>
                  <a:lnTo>
                    <a:pt x="1325" y="142"/>
                  </a:lnTo>
                  <a:lnTo>
                    <a:pt x="1237" y="111"/>
                  </a:lnTo>
                  <a:lnTo>
                    <a:pt x="1151" y="85"/>
                  </a:lnTo>
                  <a:lnTo>
                    <a:pt x="1065" y="61"/>
                  </a:lnTo>
                  <a:lnTo>
                    <a:pt x="982" y="43"/>
                  </a:lnTo>
                  <a:lnTo>
                    <a:pt x="898" y="27"/>
                  </a:lnTo>
                  <a:lnTo>
                    <a:pt x="816" y="16"/>
                  </a:lnTo>
                  <a:lnTo>
                    <a:pt x="734" y="6"/>
                  </a:lnTo>
                  <a:lnTo>
                    <a:pt x="653" y="1"/>
                  </a:lnTo>
                  <a:lnTo>
                    <a:pt x="572" y="0"/>
                  </a:lnTo>
                  <a:lnTo>
                    <a:pt x="491" y="0"/>
                  </a:lnTo>
                  <a:lnTo>
                    <a:pt x="410" y="5"/>
                  </a:lnTo>
                  <a:lnTo>
                    <a:pt x="329" y="11"/>
                  </a:lnTo>
                  <a:lnTo>
                    <a:pt x="249" y="21"/>
                  </a:lnTo>
                  <a:lnTo>
                    <a:pt x="167" y="32"/>
                  </a:lnTo>
                  <a:lnTo>
                    <a:pt x="83" y="47"/>
                  </a:lnTo>
                  <a:lnTo>
                    <a:pt x="0" y="63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932937" name="Freeform 73"/>
            <p:cNvSpPr>
              <a:spLocks/>
            </p:cNvSpPr>
            <p:nvPr/>
          </p:nvSpPr>
          <p:spPr bwMode="auto">
            <a:xfrm>
              <a:off x="522" y="968"/>
              <a:ext cx="5365" cy="888"/>
            </a:xfrm>
            <a:custGeom>
              <a:avLst/>
              <a:gdLst/>
              <a:ahLst/>
              <a:cxnLst>
                <a:cxn ang="0">
                  <a:pos x="5365" y="1235"/>
                </a:cxn>
                <a:cxn ang="0">
                  <a:pos x="5325" y="1285"/>
                </a:cxn>
                <a:cxn ang="0">
                  <a:pos x="5275" y="1340"/>
                </a:cxn>
                <a:cxn ang="0">
                  <a:pos x="5206" y="1406"/>
                </a:cxn>
                <a:cxn ang="0">
                  <a:pos x="5118" y="1479"/>
                </a:cxn>
                <a:cxn ang="0">
                  <a:pos x="5013" y="1555"/>
                </a:cxn>
                <a:cxn ang="0">
                  <a:pos x="4921" y="1610"/>
                </a:cxn>
                <a:cxn ang="0">
                  <a:pos x="4854" y="1644"/>
                </a:cxn>
                <a:cxn ang="0">
                  <a:pos x="4785" y="1676"/>
                </a:cxn>
                <a:cxn ang="0">
                  <a:pos x="4710" y="1705"/>
                </a:cxn>
                <a:cxn ang="0">
                  <a:pos x="4631" y="1729"/>
                </a:cxn>
                <a:cxn ang="0">
                  <a:pos x="4549" y="1749"/>
                </a:cxn>
                <a:cxn ang="0">
                  <a:pos x="4461" y="1765"/>
                </a:cxn>
                <a:cxn ang="0">
                  <a:pos x="4370" y="1773"/>
                </a:cxn>
                <a:cxn ang="0">
                  <a:pos x="4275" y="1776"/>
                </a:cxn>
                <a:cxn ang="0">
                  <a:pos x="4177" y="1771"/>
                </a:cxn>
                <a:cxn ang="0">
                  <a:pos x="4074" y="1758"/>
                </a:cxn>
                <a:cxn ang="0">
                  <a:pos x="3969" y="1737"/>
                </a:cxn>
                <a:cxn ang="0">
                  <a:pos x="3857" y="1708"/>
                </a:cxn>
                <a:cxn ang="0">
                  <a:pos x="3745" y="1668"/>
                </a:cxn>
                <a:cxn ang="0">
                  <a:pos x="3627" y="1618"/>
                </a:cxn>
                <a:cxn ang="0">
                  <a:pos x="3506" y="1555"/>
                </a:cxn>
                <a:cxn ang="0">
                  <a:pos x="3383" y="1482"/>
                </a:cxn>
                <a:cxn ang="0">
                  <a:pos x="3255" y="1397"/>
                </a:cxn>
                <a:cxn ang="0">
                  <a:pos x="3124" y="1297"/>
                </a:cxn>
                <a:cxn ang="0">
                  <a:pos x="3058" y="1242"/>
                </a:cxn>
                <a:cxn ang="0">
                  <a:pos x="2797" y="1029"/>
                </a:cxn>
                <a:cxn ang="0">
                  <a:pos x="2551" y="838"/>
                </a:cxn>
                <a:cxn ang="0">
                  <a:pos x="2319" y="670"/>
                </a:cxn>
                <a:cxn ang="0">
                  <a:pos x="2101" y="523"/>
                </a:cxn>
                <a:cxn ang="0">
                  <a:pos x="1893" y="396"/>
                </a:cxn>
                <a:cxn ang="0">
                  <a:pos x="1696" y="289"/>
                </a:cxn>
                <a:cxn ang="0">
                  <a:pos x="1507" y="200"/>
                </a:cxn>
                <a:cxn ang="0">
                  <a:pos x="1325" y="129"/>
                </a:cxn>
                <a:cxn ang="0">
                  <a:pos x="1150" y="74"/>
                </a:cxn>
                <a:cxn ang="0">
                  <a:pos x="981" y="36"/>
                </a:cxn>
                <a:cxn ang="0">
                  <a:pos x="815" y="11"/>
                </a:cxn>
                <a:cxn ang="0">
                  <a:pos x="652" y="2"/>
                </a:cxn>
                <a:cxn ang="0">
                  <a:pos x="491" y="3"/>
                </a:cxn>
                <a:cxn ang="0">
                  <a:pos x="328" y="18"/>
                </a:cxn>
                <a:cxn ang="0">
                  <a:pos x="166" y="42"/>
                </a:cxn>
                <a:cxn ang="0">
                  <a:pos x="0" y="76"/>
                </a:cxn>
              </a:cxnLst>
              <a:rect l="0" t="0" r="r" b="b"/>
              <a:pathLst>
                <a:path w="5365" h="1776">
                  <a:moveTo>
                    <a:pt x="5365" y="1235"/>
                  </a:moveTo>
                  <a:lnTo>
                    <a:pt x="5365" y="1235"/>
                  </a:lnTo>
                  <a:lnTo>
                    <a:pt x="5354" y="1248"/>
                  </a:lnTo>
                  <a:lnTo>
                    <a:pt x="5325" y="1285"/>
                  </a:lnTo>
                  <a:lnTo>
                    <a:pt x="5301" y="1311"/>
                  </a:lnTo>
                  <a:lnTo>
                    <a:pt x="5275" y="1340"/>
                  </a:lnTo>
                  <a:lnTo>
                    <a:pt x="5243" y="1371"/>
                  </a:lnTo>
                  <a:lnTo>
                    <a:pt x="5206" y="1406"/>
                  </a:lnTo>
                  <a:lnTo>
                    <a:pt x="5164" y="1442"/>
                  </a:lnTo>
                  <a:lnTo>
                    <a:pt x="5118" y="1479"/>
                  </a:lnTo>
                  <a:lnTo>
                    <a:pt x="5067" y="1518"/>
                  </a:lnTo>
                  <a:lnTo>
                    <a:pt x="5013" y="1555"/>
                  </a:lnTo>
                  <a:lnTo>
                    <a:pt x="4953" y="1592"/>
                  </a:lnTo>
                  <a:lnTo>
                    <a:pt x="4921" y="1610"/>
                  </a:lnTo>
                  <a:lnTo>
                    <a:pt x="4889" y="1628"/>
                  </a:lnTo>
                  <a:lnTo>
                    <a:pt x="4854" y="1644"/>
                  </a:lnTo>
                  <a:lnTo>
                    <a:pt x="4820" y="1660"/>
                  </a:lnTo>
                  <a:lnTo>
                    <a:pt x="4785" y="1676"/>
                  </a:lnTo>
                  <a:lnTo>
                    <a:pt x="4747" y="1691"/>
                  </a:lnTo>
                  <a:lnTo>
                    <a:pt x="4710" y="1705"/>
                  </a:lnTo>
                  <a:lnTo>
                    <a:pt x="4671" y="1718"/>
                  </a:lnTo>
                  <a:lnTo>
                    <a:pt x="4631" y="1729"/>
                  </a:lnTo>
                  <a:lnTo>
                    <a:pt x="4591" y="1739"/>
                  </a:lnTo>
                  <a:lnTo>
                    <a:pt x="4549" y="1749"/>
                  </a:lnTo>
                  <a:lnTo>
                    <a:pt x="4506" y="1757"/>
                  </a:lnTo>
                  <a:lnTo>
                    <a:pt x="4461" y="1765"/>
                  </a:lnTo>
                  <a:lnTo>
                    <a:pt x="4417" y="1770"/>
                  </a:lnTo>
                  <a:lnTo>
                    <a:pt x="4370" y="1773"/>
                  </a:lnTo>
                  <a:lnTo>
                    <a:pt x="4324" y="1775"/>
                  </a:lnTo>
                  <a:lnTo>
                    <a:pt x="4275" y="1776"/>
                  </a:lnTo>
                  <a:lnTo>
                    <a:pt x="4227" y="1775"/>
                  </a:lnTo>
                  <a:lnTo>
                    <a:pt x="4177" y="1771"/>
                  </a:lnTo>
                  <a:lnTo>
                    <a:pt x="4125" y="1766"/>
                  </a:lnTo>
                  <a:lnTo>
                    <a:pt x="4074" y="1758"/>
                  </a:lnTo>
                  <a:lnTo>
                    <a:pt x="4021" y="1749"/>
                  </a:lnTo>
                  <a:lnTo>
                    <a:pt x="3969" y="1737"/>
                  </a:lnTo>
                  <a:lnTo>
                    <a:pt x="3913" y="1724"/>
                  </a:lnTo>
                  <a:lnTo>
                    <a:pt x="3857" y="1708"/>
                  </a:lnTo>
                  <a:lnTo>
                    <a:pt x="3802" y="1689"/>
                  </a:lnTo>
                  <a:lnTo>
                    <a:pt x="3745" y="1668"/>
                  </a:lnTo>
                  <a:lnTo>
                    <a:pt x="3687" y="1644"/>
                  </a:lnTo>
                  <a:lnTo>
                    <a:pt x="3627" y="1618"/>
                  </a:lnTo>
                  <a:lnTo>
                    <a:pt x="3567" y="1587"/>
                  </a:lnTo>
                  <a:lnTo>
                    <a:pt x="3506" y="1555"/>
                  </a:lnTo>
                  <a:lnTo>
                    <a:pt x="3445" y="1521"/>
                  </a:lnTo>
                  <a:lnTo>
                    <a:pt x="3383" y="1482"/>
                  </a:lnTo>
                  <a:lnTo>
                    <a:pt x="3319" y="1440"/>
                  </a:lnTo>
                  <a:lnTo>
                    <a:pt x="3255" y="1397"/>
                  </a:lnTo>
                  <a:lnTo>
                    <a:pt x="3190" y="1348"/>
                  </a:lnTo>
                  <a:lnTo>
                    <a:pt x="3124" y="1297"/>
                  </a:lnTo>
                  <a:lnTo>
                    <a:pt x="3058" y="1242"/>
                  </a:lnTo>
                  <a:lnTo>
                    <a:pt x="3058" y="1242"/>
                  </a:lnTo>
                  <a:lnTo>
                    <a:pt x="2924" y="1132"/>
                  </a:lnTo>
                  <a:lnTo>
                    <a:pt x="2797" y="1029"/>
                  </a:lnTo>
                  <a:lnTo>
                    <a:pt x="2672" y="930"/>
                  </a:lnTo>
                  <a:lnTo>
                    <a:pt x="2551" y="838"/>
                  </a:lnTo>
                  <a:lnTo>
                    <a:pt x="2434" y="751"/>
                  </a:lnTo>
                  <a:lnTo>
                    <a:pt x="2319" y="670"/>
                  </a:lnTo>
                  <a:lnTo>
                    <a:pt x="2209" y="593"/>
                  </a:lnTo>
                  <a:lnTo>
                    <a:pt x="2101" y="523"/>
                  </a:lnTo>
                  <a:lnTo>
                    <a:pt x="1996" y="457"/>
                  </a:lnTo>
                  <a:lnTo>
                    <a:pt x="1893" y="396"/>
                  </a:lnTo>
                  <a:lnTo>
                    <a:pt x="1793" y="341"/>
                  </a:lnTo>
                  <a:lnTo>
                    <a:pt x="1696" y="289"/>
                  </a:lnTo>
                  <a:lnTo>
                    <a:pt x="1600" y="242"/>
                  </a:lnTo>
                  <a:lnTo>
                    <a:pt x="1507" y="200"/>
                  </a:lnTo>
                  <a:lnTo>
                    <a:pt x="1415" y="163"/>
                  </a:lnTo>
                  <a:lnTo>
                    <a:pt x="1325" y="129"/>
                  </a:lnTo>
                  <a:lnTo>
                    <a:pt x="1238" y="100"/>
                  </a:lnTo>
                  <a:lnTo>
                    <a:pt x="1150" y="74"/>
                  </a:lnTo>
                  <a:lnTo>
                    <a:pt x="1065" y="53"/>
                  </a:lnTo>
                  <a:lnTo>
                    <a:pt x="981" y="36"/>
                  </a:lnTo>
                  <a:lnTo>
                    <a:pt x="897" y="23"/>
                  </a:lnTo>
                  <a:lnTo>
                    <a:pt x="815" y="11"/>
                  </a:lnTo>
                  <a:lnTo>
                    <a:pt x="734" y="5"/>
                  </a:lnTo>
                  <a:lnTo>
                    <a:pt x="652" y="2"/>
                  </a:lnTo>
                  <a:lnTo>
                    <a:pt x="571" y="0"/>
                  </a:lnTo>
                  <a:lnTo>
                    <a:pt x="491" y="3"/>
                  </a:lnTo>
                  <a:lnTo>
                    <a:pt x="409" y="8"/>
                  </a:lnTo>
                  <a:lnTo>
                    <a:pt x="328" y="18"/>
                  </a:lnTo>
                  <a:lnTo>
                    <a:pt x="248" y="29"/>
                  </a:lnTo>
                  <a:lnTo>
                    <a:pt x="166" y="42"/>
                  </a:lnTo>
                  <a:lnTo>
                    <a:pt x="84" y="58"/>
                  </a:lnTo>
                  <a:lnTo>
                    <a:pt x="0" y="7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932938" name="Freeform 74"/>
            <p:cNvSpPr>
              <a:spLocks/>
            </p:cNvSpPr>
            <p:nvPr/>
          </p:nvSpPr>
          <p:spPr bwMode="auto">
            <a:xfrm>
              <a:off x="542" y="987"/>
              <a:ext cx="5381" cy="854"/>
            </a:xfrm>
            <a:custGeom>
              <a:avLst/>
              <a:gdLst/>
              <a:ahLst/>
              <a:cxnLst>
                <a:cxn ang="0">
                  <a:pos x="5381" y="1145"/>
                </a:cxn>
                <a:cxn ang="0">
                  <a:pos x="5341" y="1195"/>
                </a:cxn>
                <a:cxn ang="0">
                  <a:pos x="5293" y="1250"/>
                </a:cxn>
                <a:cxn ang="0">
                  <a:pos x="5224" y="1319"/>
                </a:cxn>
                <a:cxn ang="0">
                  <a:pos x="5138" y="1395"/>
                </a:cxn>
                <a:cxn ang="0">
                  <a:pos x="5033" y="1472"/>
                </a:cxn>
                <a:cxn ang="0">
                  <a:pos x="4943" y="1529"/>
                </a:cxn>
                <a:cxn ang="0">
                  <a:pos x="4877" y="1564"/>
                </a:cxn>
                <a:cxn ang="0">
                  <a:pos x="4808" y="1598"/>
                </a:cxn>
                <a:cxn ang="0">
                  <a:pos x="4733" y="1629"/>
                </a:cxn>
                <a:cxn ang="0">
                  <a:pos x="4655" y="1655"/>
                </a:cxn>
                <a:cxn ang="0">
                  <a:pos x="4572" y="1676"/>
                </a:cxn>
                <a:cxn ang="0">
                  <a:pos x="4486" y="1694"/>
                </a:cxn>
                <a:cxn ang="0">
                  <a:pos x="4396" y="1705"/>
                </a:cxn>
                <a:cxn ang="0">
                  <a:pos x="4300" y="1708"/>
                </a:cxn>
                <a:cxn ang="0">
                  <a:pos x="4201" y="1706"/>
                </a:cxn>
                <a:cxn ang="0">
                  <a:pos x="4098" y="1695"/>
                </a:cxn>
                <a:cxn ang="0">
                  <a:pos x="3992" y="1677"/>
                </a:cxn>
                <a:cxn ang="0">
                  <a:pos x="3882" y="1648"/>
                </a:cxn>
                <a:cxn ang="0">
                  <a:pos x="3768" y="1611"/>
                </a:cxn>
                <a:cxn ang="0">
                  <a:pos x="3650" y="1563"/>
                </a:cxn>
                <a:cxn ang="0">
                  <a:pos x="3528" y="1503"/>
                </a:cxn>
                <a:cxn ang="0">
                  <a:pos x="3403" y="1432"/>
                </a:cxn>
                <a:cxn ang="0">
                  <a:pos x="3274" y="1348"/>
                </a:cxn>
                <a:cxn ang="0">
                  <a:pos x="3142" y="1251"/>
                </a:cxn>
                <a:cxn ang="0">
                  <a:pos x="3074" y="1198"/>
                </a:cxn>
                <a:cxn ang="0">
                  <a:pos x="2810" y="988"/>
                </a:cxn>
                <a:cxn ang="0">
                  <a:pos x="2561" y="801"/>
                </a:cxn>
                <a:cxn ang="0">
                  <a:pos x="2328" y="638"/>
                </a:cxn>
                <a:cxn ang="0">
                  <a:pos x="2106" y="494"/>
                </a:cxn>
                <a:cxn ang="0">
                  <a:pos x="1898" y="371"/>
                </a:cxn>
                <a:cxn ang="0">
                  <a:pos x="1698" y="268"/>
                </a:cxn>
                <a:cxn ang="0">
                  <a:pos x="1508" y="182"/>
                </a:cxn>
                <a:cxn ang="0">
                  <a:pos x="1326" y="114"/>
                </a:cxn>
                <a:cxn ang="0">
                  <a:pos x="1149" y="63"/>
                </a:cxn>
                <a:cxn ang="0">
                  <a:pos x="980" y="27"/>
                </a:cxn>
                <a:cxn ang="0">
                  <a:pos x="813" y="6"/>
                </a:cxn>
                <a:cxn ang="0">
                  <a:pos x="650" y="0"/>
                </a:cxn>
                <a:cxn ang="0">
                  <a:pos x="489" y="5"/>
                </a:cxn>
                <a:cxn ang="0">
                  <a:pos x="328" y="22"/>
                </a:cxn>
                <a:cxn ang="0">
                  <a:pos x="165" y="50"/>
                </a:cxn>
                <a:cxn ang="0">
                  <a:pos x="0" y="89"/>
                </a:cxn>
              </a:cxnLst>
              <a:rect l="0" t="0" r="r" b="b"/>
              <a:pathLst>
                <a:path w="5381" h="1708">
                  <a:moveTo>
                    <a:pt x="5381" y="1145"/>
                  </a:moveTo>
                  <a:lnTo>
                    <a:pt x="5381" y="1145"/>
                  </a:lnTo>
                  <a:lnTo>
                    <a:pt x="5372" y="1157"/>
                  </a:lnTo>
                  <a:lnTo>
                    <a:pt x="5341" y="1195"/>
                  </a:lnTo>
                  <a:lnTo>
                    <a:pt x="5319" y="1220"/>
                  </a:lnTo>
                  <a:lnTo>
                    <a:pt x="5293" y="1250"/>
                  </a:lnTo>
                  <a:lnTo>
                    <a:pt x="5261" y="1283"/>
                  </a:lnTo>
                  <a:lnTo>
                    <a:pt x="5224" y="1319"/>
                  </a:lnTo>
                  <a:lnTo>
                    <a:pt x="5184" y="1356"/>
                  </a:lnTo>
                  <a:lnTo>
                    <a:pt x="5138" y="1395"/>
                  </a:lnTo>
                  <a:lnTo>
                    <a:pt x="5088" y="1434"/>
                  </a:lnTo>
                  <a:lnTo>
                    <a:pt x="5033" y="1472"/>
                  </a:lnTo>
                  <a:lnTo>
                    <a:pt x="4975" y="1511"/>
                  </a:lnTo>
                  <a:lnTo>
                    <a:pt x="4943" y="1529"/>
                  </a:lnTo>
                  <a:lnTo>
                    <a:pt x="4911" y="1547"/>
                  </a:lnTo>
                  <a:lnTo>
                    <a:pt x="4877" y="1564"/>
                  </a:lnTo>
                  <a:lnTo>
                    <a:pt x="4843" y="1582"/>
                  </a:lnTo>
                  <a:lnTo>
                    <a:pt x="4808" y="1598"/>
                  </a:lnTo>
                  <a:lnTo>
                    <a:pt x="4770" y="1613"/>
                  </a:lnTo>
                  <a:lnTo>
                    <a:pt x="4733" y="1629"/>
                  </a:lnTo>
                  <a:lnTo>
                    <a:pt x="4694" y="1642"/>
                  </a:lnTo>
                  <a:lnTo>
                    <a:pt x="4655" y="1655"/>
                  </a:lnTo>
                  <a:lnTo>
                    <a:pt x="4614" y="1666"/>
                  </a:lnTo>
                  <a:lnTo>
                    <a:pt x="4572" y="1676"/>
                  </a:lnTo>
                  <a:lnTo>
                    <a:pt x="4530" y="1685"/>
                  </a:lnTo>
                  <a:lnTo>
                    <a:pt x="4486" y="1694"/>
                  </a:lnTo>
                  <a:lnTo>
                    <a:pt x="4441" y="1700"/>
                  </a:lnTo>
                  <a:lnTo>
                    <a:pt x="4396" y="1705"/>
                  </a:lnTo>
                  <a:lnTo>
                    <a:pt x="4348" y="1708"/>
                  </a:lnTo>
                  <a:lnTo>
                    <a:pt x="4300" y="1708"/>
                  </a:lnTo>
                  <a:lnTo>
                    <a:pt x="4251" y="1708"/>
                  </a:lnTo>
                  <a:lnTo>
                    <a:pt x="4201" y="1706"/>
                  </a:lnTo>
                  <a:lnTo>
                    <a:pt x="4150" y="1702"/>
                  </a:lnTo>
                  <a:lnTo>
                    <a:pt x="4098" y="1695"/>
                  </a:lnTo>
                  <a:lnTo>
                    <a:pt x="4046" y="1687"/>
                  </a:lnTo>
                  <a:lnTo>
                    <a:pt x="3992" y="1677"/>
                  </a:lnTo>
                  <a:lnTo>
                    <a:pt x="3937" y="1664"/>
                  </a:lnTo>
                  <a:lnTo>
                    <a:pt x="3882" y="1648"/>
                  </a:lnTo>
                  <a:lnTo>
                    <a:pt x="3825" y="1631"/>
                  </a:lnTo>
                  <a:lnTo>
                    <a:pt x="3768" y="1611"/>
                  </a:lnTo>
                  <a:lnTo>
                    <a:pt x="3708" y="1589"/>
                  </a:lnTo>
                  <a:lnTo>
                    <a:pt x="3650" y="1563"/>
                  </a:lnTo>
                  <a:lnTo>
                    <a:pt x="3589" y="1534"/>
                  </a:lnTo>
                  <a:lnTo>
                    <a:pt x="3528" y="1503"/>
                  </a:lnTo>
                  <a:lnTo>
                    <a:pt x="3465" y="1469"/>
                  </a:lnTo>
                  <a:lnTo>
                    <a:pt x="3403" y="1432"/>
                  </a:lnTo>
                  <a:lnTo>
                    <a:pt x="3339" y="1392"/>
                  </a:lnTo>
                  <a:lnTo>
                    <a:pt x="3274" y="1348"/>
                  </a:lnTo>
                  <a:lnTo>
                    <a:pt x="3209" y="1301"/>
                  </a:lnTo>
                  <a:lnTo>
                    <a:pt x="3142" y="1251"/>
                  </a:lnTo>
                  <a:lnTo>
                    <a:pt x="3074" y="1198"/>
                  </a:lnTo>
                  <a:lnTo>
                    <a:pt x="3074" y="1198"/>
                  </a:lnTo>
                  <a:lnTo>
                    <a:pt x="2941" y="1090"/>
                  </a:lnTo>
                  <a:lnTo>
                    <a:pt x="2810" y="988"/>
                  </a:lnTo>
                  <a:lnTo>
                    <a:pt x="2684" y="891"/>
                  </a:lnTo>
                  <a:lnTo>
                    <a:pt x="2561" y="801"/>
                  </a:lnTo>
                  <a:lnTo>
                    <a:pt x="2443" y="717"/>
                  </a:lnTo>
                  <a:lnTo>
                    <a:pt x="2328" y="638"/>
                  </a:lnTo>
                  <a:lnTo>
                    <a:pt x="2216" y="563"/>
                  </a:lnTo>
                  <a:lnTo>
                    <a:pt x="2106" y="494"/>
                  </a:lnTo>
                  <a:lnTo>
                    <a:pt x="2001" y="429"/>
                  </a:lnTo>
                  <a:lnTo>
                    <a:pt x="1898" y="371"/>
                  </a:lnTo>
                  <a:lnTo>
                    <a:pt x="1796" y="316"/>
                  </a:lnTo>
                  <a:lnTo>
                    <a:pt x="1698" y="268"/>
                  </a:lnTo>
                  <a:lnTo>
                    <a:pt x="1602" y="223"/>
                  </a:lnTo>
                  <a:lnTo>
                    <a:pt x="1508" y="182"/>
                  </a:lnTo>
                  <a:lnTo>
                    <a:pt x="1416" y="147"/>
                  </a:lnTo>
                  <a:lnTo>
                    <a:pt x="1326" y="114"/>
                  </a:lnTo>
                  <a:lnTo>
                    <a:pt x="1237" y="87"/>
                  </a:lnTo>
                  <a:lnTo>
                    <a:pt x="1149" y="63"/>
                  </a:lnTo>
                  <a:lnTo>
                    <a:pt x="1065" y="43"/>
                  </a:lnTo>
                  <a:lnTo>
                    <a:pt x="980" y="27"/>
                  </a:lnTo>
                  <a:lnTo>
                    <a:pt x="897" y="16"/>
                  </a:lnTo>
                  <a:lnTo>
                    <a:pt x="813" y="6"/>
                  </a:lnTo>
                  <a:lnTo>
                    <a:pt x="732" y="1"/>
                  </a:lnTo>
                  <a:lnTo>
                    <a:pt x="650" y="0"/>
                  </a:lnTo>
                  <a:lnTo>
                    <a:pt x="569" y="0"/>
                  </a:lnTo>
                  <a:lnTo>
                    <a:pt x="489" y="5"/>
                  </a:lnTo>
                  <a:lnTo>
                    <a:pt x="408" y="11"/>
                  </a:lnTo>
                  <a:lnTo>
                    <a:pt x="328" y="22"/>
                  </a:lnTo>
                  <a:lnTo>
                    <a:pt x="246" y="35"/>
                  </a:lnTo>
                  <a:lnTo>
                    <a:pt x="165" y="50"/>
                  </a:lnTo>
                  <a:lnTo>
                    <a:pt x="83" y="68"/>
                  </a:lnTo>
                  <a:lnTo>
                    <a:pt x="0" y="89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932939" name="Freeform 75"/>
            <p:cNvSpPr>
              <a:spLocks/>
            </p:cNvSpPr>
            <p:nvPr/>
          </p:nvSpPr>
          <p:spPr bwMode="auto">
            <a:xfrm>
              <a:off x="563" y="1005"/>
              <a:ext cx="5395" cy="822"/>
            </a:xfrm>
            <a:custGeom>
              <a:avLst/>
              <a:gdLst/>
              <a:ahLst/>
              <a:cxnLst>
                <a:cxn ang="0">
                  <a:pos x="5395" y="1054"/>
                </a:cxn>
                <a:cxn ang="0">
                  <a:pos x="5356" y="1106"/>
                </a:cxn>
                <a:cxn ang="0">
                  <a:pos x="5309" y="1162"/>
                </a:cxn>
                <a:cxn ang="0">
                  <a:pos x="5241" y="1232"/>
                </a:cxn>
                <a:cxn ang="0">
                  <a:pos x="5156" y="1309"/>
                </a:cxn>
                <a:cxn ang="0">
                  <a:pos x="5052" y="1390"/>
                </a:cxn>
                <a:cxn ang="0">
                  <a:pos x="4963" y="1450"/>
                </a:cxn>
                <a:cxn ang="0">
                  <a:pos x="4898" y="1487"/>
                </a:cxn>
                <a:cxn ang="0">
                  <a:pos x="4829" y="1521"/>
                </a:cxn>
                <a:cxn ang="0">
                  <a:pos x="4755" y="1553"/>
                </a:cxn>
                <a:cxn ang="0">
                  <a:pos x="4677" y="1582"/>
                </a:cxn>
                <a:cxn ang="0">
                  <a:pos x="4595" y="1605"/>
                </a:cxn>
                <a:cxn ang="0">
                  <a:pos x="4509" y="1624"/>
                </a:cxn>
                <a:cxn ang="0">
                  <a:pos x="4418" y="1637"/>
                </a:cxn>
                <a:cxn ang="0">
                  <a:pos x="4323" y="1644"/>
                </a:cxn>
                <a:cxn ang="0">
                  <a:pos x="4225" y="1642"/>
                </a:cxn>
                <a:cxn ang="0">
                  <a:pos x="4122" y="1634"/>
                </a:cxn>
                <a:cxn ang="0">
                  <a:pos x="4015" y="1618"/>
                </a:cxn>
                <a:cxn ang="0">
                  <a:pos x="3904" y="1592"/>
                </a:cxn>
                <a:cxn ang="0">
                  <a:pos x="3789" y="1556"/>
                </a:cxn>
                <a:cxn ang="0">
                  <a:pos x="3671" y="1510"/>
                </a:cxn>
                <a:cxn ang="0">
                  <a:pos x="3548" y="1451"/>
                </a:cxn>
                <a:cxn ang="0">
                  <a:pos x="3422" y="1384"/>
                </a:cxn>
                <a:cxn ang="0">
                  <a:pos x="3292" y="1301"/>
                </a:cxn>
                <a:cxn ang="0">
                  <a:pos x="3158" y="1206"/>
                </a:cxn>
                <a:cxn ang="0">
                  <a:pos x="3089" y="1154"/>
                </a:cxn>
                <a:cxn ang="0">
                  <a:pos x="2822" y="949"/>
                </a:cxn>
                <a:cxn ang="0">
                  <a:pos x="2572" y="767"/>
                </a:cxn>
                <a:cxn ang="0">
                  <a:pos x="2335" y="605"/>
                </a:cxn>
                <a:cxn ang="0">
                  <a:pos x="2111" y="467"/>
                </a:cxn>
                <a:cxn ang="0">
                  <a:pos x="1900" y="347"/>
                </a:cxn>
                <a:cxn ang="0">
                  <a:pos x="1699" y="247"/>
                </a:cxn>
                <a:cxn ang="0">
                  <a:pos x="1509" y="166"/>
                </a:cxn>
                <a:cxn ang="0">
                  <a:pos x="1326" y="102"/>
                </a:cxn>
                <a:cxn ang="0">
                  <a:pos x="1149" y="53"/>
                </a:cxn>
                <a:cxn ang="0">
                  <a:pos x="979" y="21"/>
                </a:cxn>
                <a:cxn ang="0">
                  <a:pos x="812" y="3"/>
                </a:cxn>
                <a:cxn ang="0">
                  <a:pos x="648" y="0"/>
                </a:cxn>
                <a:cxn ang="0">
                  <a:pos x="487" y="8"/>
                </a:cxn>
                <a:cxn ang="0">
                  <a:pos x="326" y="29"/>
                </a:cxn>
                <a:cxn ang="0">
                  <a:pos x="164" y="60"/>
                </a:cxn>
                <a:cxn ang="0">
                  <a:pos x="0" y="102"/>
                </a:cxn>
              </a:cxnLst>
              <a:rect l="0" t="0" r="r" b="b"/>
              <a:pathLst>
                <a:path w="5395" h="1644">
                  <a:moveTo>
                    <a:pt x="5395" y="1054"/>
                  </a:moveTo>
                  <a:lnTo>
                    <a:pt x="5395" y="1054"/>
                  </a:lnTo>
                  <a:lnTo>
                    <a:pt x="5385" y="1067"/>
                  </a:lnTo>
                  <a:lnTo>
                    <a:pt x="5356" y="1106"/>
                  </a:lnTo>
                  <a:lnTo>
                    <a:pt x="5335" y="1132"/>
                  </a:lnTo>
                  <a:lnTo>
                    <a:pt x="5309" y="1162"/>
                  </a:lnTo>
                  <a:lnTo>
                    <a:pt x="5277" y="1196"/>
                  </a:lnTo>
                  <a:lnTo>
                    <a:pt x="5241" y="1232"/>
                  </a:lnTo>
                  <a:lnTo>
                    <a:pt x="5201" y="1271"/>
                  </a:lnTo>
                  <a:lnTo>
                    <a:pt x="5156" y="1309"/>
                  </a:lnTo>
                  <a:lnTo>
                    <a:pt x="5106" y="1350"/>
                  </a:lnTo>
                  <a:lnTo>
                    <a:pt x="5052" y="1390"/>
                  </a:lnTo>
                  <a:lnTo>
                    <a:pt x="4994" y="1431"/>
                  </a:lnTo>
                  <a:lnTo>
                    <a:pt x="4963" y="1450"/>
                  </a:lnTo>
                  <a:lnTo>
                    <a:pt x="4931" y="1469"/>
                  </a:lnTo>
                  <a:lnTo>
                    <a:pt x="4898" y="1487"/>
                  </a:lnTo>
                  <a:lnTo>
                    <a:pt x="4865" y="1505"/>
                  </a:lnTo>
                  <a:lnTo>
                    <a:pt x="4829" y="1521"/>
                  </a:lnTo>
                  <a:lnTo>
                    <a:pt x="4793" y="1539"/>
                  </a:lnTo>
                  <a:lnTo>
                    <a:pt x="4755" y="1553"/>
                  </a:lnTo>
                  <a:lnTo>
                    <a:pt x="4716" y="1568"/>
                  </a:lnTo>
                  <a:lnTo>
                    <a:pt x="4677" y="1582"/>
                  </a:lnTo>
                  <a:lnTo>
                    <a:pt x="4637" y="1594"/>
                  </a:lnTo>
                  <a:lnTo>
                    <a:pt x="4595" y="1605"/>
                  </a:lnTo>
                  <a:lnTo>
                    <a:pt x="4552" y="1615"/>
                  </a:lnTo>
                  <a:lnTo>
                    <a:pt x="4509" y="1624"/>
                  </a:lnTo>
                  <a:lnTo>
                    <a:pt x="4463" y="1631"/>
                  </a:lnTo>
                  <a:lnTo>
                    <a:pt x="4418" y="1637"/>
                  </a:lnTo>
                  <a:lnTo>
                    <a:pt x="4372" y="1640"/>
                  </a:lnTo>
                  <a:lnTo>
                    <a:pt x="4323" y="1644"/>
                  </a:lnTo>
                  <a:lnTo>
                    <a:pt x="4275" y="1644"/>
                  </a:lnTo>
                  <a:lnTo>
                    <a:pt x="4225" y="1642"/>
                  </a:lnTo>
                  <a:lnTo>
                    <a:pt x="4173" y="1639"/>
                  </a:lnTo>
                  <a:lnTo>
                    <a:pt x="4122" y="1634"/>
                  </a:lnTo>
                  <a:lnTo>
                    <a:pt x="4069" y="1627"/>
                  </a:lnTo>
                  <a:lnTo>
                    <a:pt x="4015" y="1618"/>
                  </a:lnTo>
                  <a:lnTo>
                    <a:pt x="3959" y="1605"/>
                  </a:lnTo>
                  <a:lnTo>
                    <a:pt x="3904" y="1592"/>
                  </a:lnTo>
                  <a:lnTo>
                    <a:pt x="3847" y="1574"/>
                  </a:lnTo>
                  <a:lnTo>
                    <a:pt x="3789" y="1556"/>
                  </a:lnTo>
                  <a:lnTo>
                    <a:pt x="3730" y="1534"/>
                  </a:lnTo>
                  <a:lnTo>
                    <a:pt x="3671" y="1510"/>
                  </a:lnTo>
                  <a:lnTo>
                    <a:pt x="3610" y="1482"/>
                  </a:lnTo>
                  <a:lnTo>
                    <a:pt x="3548" y="1451"/>
                  </a:lnTo>
                  <a:lnTo>
                    <a:pt x="3486" y="1419"/>
                  </a:lnTo>
                  <a:lnTo>
                    <a:pt x="3422" y="1384"/>
                  </a:lnTo>
                  <a:lnTo>
                    <a:pt x="3357" y="1343"/>
                  </a:lnTo>
                  <a:lnTo>
                    <a:pt x="3292" y="1301"/>
                  </a:lnTo>
                  <a:lnTo>
                    <a:pt x="3225" y="1256"/>
                  </a:lnTo>
                  <a:lnTo>
                    <a:pt x="3158" y="1206"/>
                  </a:lnTo>
                  <a:lnTo>
                    <a:pt x="3089" y="1154"/>
                  </a:lnTo>
                  <a:lnTo>
                    <a:pt x="3089" y="1154"/>
                  </a:lnTo>
                  <a:lnTo>
                    <a:pt x="2954" y="1049"/>
                  </a:lnTo>
                  <a:lnTo>
                    <a:pt x="2822" y="949"/>
                  </a:lnTo>
                  <a:lnTo>
                    <a:pt x="2696" y="856"/>
                  </a:lnTo>
                  <a:lnTo>
                    <a:pt x="2572" y="767"/>
                  </a:lnTo>
                  <a:lnTo>
                    <a:pt x="2452" y="683"/>
                  </a:lnTo>
                  <a:lnTo>
                    <a:pt x="2335" y="605"/>
                  </a:lnTo>
                  <a:lnTo>
                    <a:pt x="2223" y="534"/>
                  </a:lnTo>
                  <a:lnTo>
                    <a:pt x="2111" y="467"/>
                  </a:lnTo>
                  <a:lnTo>
                    <a:pt x="2005" y="405"/>
                  </a:lnTo>
                  <a:lnTo>
                    <a:pt x="1900" y="347"/>
                  </a:lnTo>
                  <a:lnTo>
                    <a:pt x="1799" y="295"/>
                  </a:lnTo>
                  <a:lnTo>
                    <a:pt x="1699" y="247"/>
                  </a:lnTo>
                  <a:lnTo>
                    <a:pt x="1603" y="205"/>
                  </a:lnTo>
                  <a:lnTo>
                    <a:pt x="1509" y="166"/>
                  </a:lnTo>
                  <a:lnTo>
                    <a:pt x="1416" y="131"/>
                  </a:lnTo>
                  <a:lnTo>
                    <a:pt x="1326" y="102"/>
                  </a:lnTo>
                  <a:lnTo>
                    <a:pt x="1237" y="76"/>
                  </a:lnTo>
                  <a:lnTo>
                    <a:pt x="1149" y="53"/>
                  </a:lnTo>
                  <a:lnTo>
                    <a:pt x="1063" y="35"/>
                  </a:lnTo>
                  <a:lnTo>
                    <a:pt x="979" y="21"/>
                  </a:lnTo>
                  <a:lnTo>
                    <a:pt x="894" y="11"/>
                  </a:lnTo>
                  <a:lnTo>
                    <a:pt x="812" y="3"/>
                  </a:lnTo>
                  <a:lnTo>
                    <a:pt x="730" y="0"/>
                  </a:lnTo>
                  <a:lnTo>
                    <a:pt x="648" y="0"/>
                  </a:lnTo>
                  <a:lnTo>
                    <a:pt x="568" y="2"/>
                  </a:lnTo>
                  <a:lnTo>
                    <a:pt x="487" y="8"/>
                  </a:lnTo>
                  <a:lnTo>
                    <a:pt x="406" y="18"/>
                  </a:lnTo>
                  <a:lnTo>
                    <a:pt x="326" y="29"/>
                  </a:lnTo>
                  <a:lnTo>
                    <a:pt x="244" y="43"/>
                  </a:lnTo>
                  <a:lnTo>
                    <a:pt x="164" y="60"/>
                  </a:lnTo>
                  <a:lnTo>
                    <a:pt x="82" y="81"/>
                  </a:lnTo>
                  <a:lnTo>
                    <a:pt x="0" y="10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932940" name="Freeform 76"/>
            <p:cNvSpPr>
              <a:spLocks/>
            </p:cNvSpPr>
            <p:nvPr/>
          </p:nvSpPr>
          <p:spPr bwMode="auto">
            <a:xfrm>
              <a:off x="584" y="1023"/>
              <a:ext cx="5409" cy="791"/>
            </a:xfrm>
            <a:custGeom>
              <a:avLst/>
              <a:gdLst/>
              <a:ahLst/>
              <a:cxnLst>
                <a:cxn ang="0">
                  <a:pos x="5409" y="964"/>
                </a:cxn>
                <a:cxn ang="0">
                  <a:pos x="5371" y="1018"/>
                </a:cxn>
                <a:cxn ang="0">
                  <a:pos x="5324" y="1076"/>
                </a:cxn>
                <a:cxn ang="0">
                  <a:pos x="5257" y="1147"/>
                </a:cxn>
                <a:cxn ang="0">
                  <a:pos x="5174" y="1228"/>
                </a:cxn>
                <a:cxn ang="0">
                  <a:pos x="5071" y="1310"/>
                </a:cxn>
                <a:cxn ang="0">
                  <a:pos x="4983" y="1371"/>
                </a:cxn>
                <a:cxn ang="0">
                  <a:pos x="4919" y="1410"/>
                </a:cxn>
                <a:cxn ang="0">
                  <a:pos x="4849" y="1447"/>
                </a:cxn>
                <a:cxn ang="0">
                  <a:pos x="4777" y="1481"/>
                </a:cxn>
                <a:cxn ang="0">
                  <a:pos x="4699" y="1510"/>
                </a:cxn>
                <a:cxn ang="0">
                  <a:pos x="4617" y="1536"/>
                </a:cxn>
                <a:cxn ang="0">
                  <a:pos x="4531" y="1555"/>
                </a:cxn>
                <a:cxn ang="0">
                  <a:pos x="4441" y="1572"/>
                </a:cxn>
                <a:cxn ang="0">
                  <a:pos x="4345" y="1580"/>
                </a:cxn>
                <a:cxn ang="0">
                  <a:pos x="4247" y="1581"/>
                </a:cxn>
                <a:cxn ang="0">
                  <a:pos x="4144" y="1575"/>
                </a:cxn>
                <a:cxn ang="0">
                  <a:pos x="4037" y="1560"/>
                </a:cxn>
                <a:cxn ang="0">
                  <a:pos x="3926" y="1536"/>
                </a:cxn>
                <a:cxn ang="0">
                  <a:pos x="3811" y="1502"/>
                </a:cxn>
                <a:cxn ang="0">
                  <a:pos x="3691" y="1458"/>
                </a:cxn>
                <a:cxn ang="0">
                  <a:pos x="3568" y="1404"/>
                </a:cxn>
                <a:cxn ang="0">
                  <a:pos x="3440" y="1336"/>
                </a:cxn>
                <a:cxn ang="0">
                  <a:pos x="3310" y="1257"/>
                </a:cxn>
                <a:cxn ang="0">
                  <a:pos x="3173" y="1165"/>
                </a:cxn>
                <a:cxn ang="0">
                  <a:pos x="3105" y="1113"/>
                </a:cxn>
                <a:cxn ang="0">
                  <a:pos x="2835" y="913"/>
                </a:cxn>
                <a:cxn ang="0">
                  <a:pos x="2582" y="733"/>
                </a:cxn>
                <a:cxn ang="0">
                  <a:pos x="2343" y="577"/>
                </a:cxn>
                <a:cxn ang="0">
                  <a:pos x="2117" y="441"/>
                </a:cxn>
                <a:cxn ang="0">
                  <a:pos x="1904" y="327"/>
                </a:cxn>
                <a:cxn ang="0">
                  <a:pos x="1702" y="230"/>
                </a:cxn>
                <a:cxn ang="0">
                  <a:pos x="1509" y="152"/>
                </a:cxn>
                <a:cxn ang="0">
                  <a:pos x="1325" y="91"/>
                </a:cxn>
                <a:cxn ang="0">
                  <a:pos x="1148" y="46"/>
                </a:cxn>
                <a:cxn ang="0">
                  <a:pos x="977" y="17"/>
                </a:cxn>
                <a:cxn ang="0">
                  <a:pos x="810" y="2"/>
                </a:cxn>
                <a:cxn ang="0">
                  <a:pos x="647" y="2"/>
                </a:cxn>
                <a:cxn ang="0">
                  <a:pos x="485" y="13"/>
                </a:cxn>
                <a:cxn ang="0">
                  <a:pos x="324" y="38"/>
                </a:cxn>
                <a:cxn ang="0">
                  <a:pos x="163" y="73"/>
                </a:cxn>
                <a:cxn ang="0">
                  <a:pos x="0" y="118"/>
                </a:cxn>
              </a:cxnLst>
              <a:rect l="0" t="0" r="r" b="b"/>
              <a:pathLst>
                <a:path w="5409" h="1581">
                  <a:moveTo>
                    <a:pt x="5409" y="964"/>
                  </a:moveTo>
                  <a:lnTo>
                    <a:pt x="5409" y="964"/>
                  </a:lnTo>
                  <a:lnTo>
                    <a:pt x="5399" y="979"/>
                  </a:lnTo>
                  <a:lnTo>
                    <a:pt x="5371" y="1018"/>
                  </a:lnTo>
                  <a:lnTo>
                    <a:pt x="5350" y="1045"/>
                  </a:lnTo>
                  <a:lnTo>
                    <a:pt x="5324" y="1076"/>
                  </a:lnTo>
                  <a:lnTo>
                    <a:pt x="5294" y="1110"/>
                  </a:lnTo>
                  <a:lnTo>
                    <a:pt x="5257" y="1147"/>
                  </a:lnTo>
                  <a:lnTo>
                    <a:pt x="5219" y="1187"/>
                  </a:lnTo>
                  <a:lnTo>
                    <a:pt x="5174" y="1228"/>
                  </a:lnTo>
                  <a:lnTo>
                    <a:pt x="5126" y="1270"/>
                  </a:lnTo>
                  <a:lnTo>
                    <a:pt x="5071" y="1310"/>
                  </a:lnTo>
                  <a:lnTo>
                    <a:pt x="5013" y="1352"/>
                  </a:lnTo>
                  <a:lnTo>
                    <a:pt x="4983" y="1371"/>
                  </a:lnTo>
                  <a:lnTo>
                    <a:pt x="4952" y="1391"/>
                  </a:lnTo>
                  <a:lnTo>
                    <a:pt x="4919" y="1410"/>
                  </a:lnTo>
                  <a:lnTo>
                    <a:pt x="4885" y="1429"/>
                  </a:lnTo>
                  <a:lnTo>
                    <a:pt x="4849" y="1447"/>
                  </a:lnTo>
                  <a:lnTo>
                    <a:pt x="4813" y="1463"/>
                  </a:lnTo>
                  <a:lnTo>
                    <a:pt x="4777" y="1481"/>
                  </a:lnTo>
                  <a:lnTo>
                    <a:pt x="4738" y="1496"/>
                  </a:lnTo>
                  <a:lnTo>
                    <a:pt x="4699" y="1510"/>
                  </a:lnTo>
                  <a:lnTo>
                    <a:pt x="4659" y="1523"/>
                  </a:lnTo>
                  <a:lnTo>
                    <a:pt x="4617" y="1536"/>
                  </a:lnTo>
                  <a:lnTo>
                    <a:pt x="4574" y="1547"/>
                  </a:lnTo>
                  <a:lnTo>
                    <a:pt x="4531" y="1555"/>
                  </a:lnTo>
                  <a:lnTo>
                    <a:pt x="4487" y="1563"/>
                  </a:lnTo>
                  <a:lnTo>
                    <a:pt x="4441" y="1572"/>
                  </a:lnTo>
                  <a:lnTo>
                    <a:pt x="4394" y="1576"/>
                  </a:lnTo>
                  <a:lnTo>
                    <a:pt x="4345" y="1580"/>
                  </a:lnTo>
                  <a:lnTo>
                    <a:pt x="4297" y="1581"/>
                  </a:lnTo>
                  <a:lnTo>
                    <a:pt x="4247" y="1581"/>
                  </a:lnTo>
                  <a:lnTo>
                    <a:pt x="4197" y="1578"/>
                  </a:lnTo>
                  <a:lnTo>
                    <a:pt x="4144" y="1575"/>
                  </a:lnTo>
                  <a:lnTo>
                    <a:pt x="4091" y="1568"/>
                  </a:lnTo>
                  <a:lnTo>
                    <a:pt x="4037" y="1560"/>
                  </a:lnTo>
                  <a:lnTo>
                    <a:pt x="3982" y="1549"/>
                  </a:lnTo>
                  <a:lnTo>
                    <a:pt x="3926" y="1536"/>
                  </a:lnTo>
                  <a:lnTo>
                    <a:pt x="3869" y="1520"/>
                  </a:lnTo>
                  <a:lnTo>
                    <a:pt x="3811" y="1502"/>
                  </a:lnTo>
                  <a:lnTo>
                    <a:pt x="3751" y="1481"/>
                  </a:lnTo>
                  <a:lnTo>
                    <a:pt x="3691" y="1458"/>
                  </a:lnTo>
                  <a:lnTo>
                    <a:pt x="3630" y="1433"/>
                  </a:lnTo>
                  <a:lnTo>
                    <a:pt x="3568" y="1404"/>
                  </a:lnTo>
                  <a:lnTo>
                    <a:pt x="3505" y="1371"/>
                  </a:lnTo>
                  <a:lnTo>
                    <a:pt x="3440" y="1336"/>
                  </a:lnTo>
                  <a:lnTo>
                    <a:pt x="3375" y="1299"/>
                  </a:lnTo>
                  <a:lnTo>
                    <a:pt x="3310" y="1257"/>
                  </a:lnTo>
                  <a:lnTo>
                    <a:pt x="3241" y="1211"/>
                  </a:lnTo>
                  <a:lnTo>
                    <a:pt x="3173" y="1165"/>
                  </a:lnTo>
                  <a:lnTo>
                    <a:pt x="3105" y="1113"/>
                  </a:lnTo>
                  <a:lnTo>
                    <a:pt x="3105" y="1113"/>
                  </a:lnTo>
                  <a:lnTo>
                    <a:pt x="2968" y="1010"/>
                  </a:lnTo>
                  <a:lnTo>
                    <a:pt x="2835" y="913"/>
                  </a:lnTo>
                  <a:lnTo>
                    <a:pt x="2707" y="821"/>
                  </a:lnTo>
                  <a:lnTo>
                    <a:pt x="2582" y="733"/>
                  </a:lnTo>
                  <a:lnTo>
                    <a:pt x="2460" y="653"/>
                  </a:lnTo>
                  <a:lnTo>
                    <a:pt x="2343" y="577"/>
                  </a:lnTo>
                  <a:lnTo>
                    <a:pt x="2228" y="507"/>
                  </a:lnTo>
                  <a:lnTo>
                    <a:pt x="2117" y="441"/>
                  </a:lnTo>
                  <a:lnTo>
                    <a:pt x="2009" y="381"/>
                  </a:lnTo>
                  <a:lnTo>
                    <a:pt x="1904" y="327"/>
                  </a:lnTo>
                  <a:lnTo>
                    <a:pt x="1802" y="277"/>
                  </a:lnTo>
                  <a:lnTo>
                    <a:pt x="1702" y="230"/>
                  </a:lnTo>
                  <a:lnTo>
                    <a:pt x="1605" y="189"/>
                  </a:lnTo>
                  <a:lnTo>
                    <a:pt x="1509" y="152"/>
                  </a:lnTo>
                  <a:lnTo>
                    <a:pt x="1416" y="118"/>
                  </a:lnTo>
                  <a:lnTo>
                    <a:pt x="1325" y="91"/>
                  </a:lnTo>
                  <a:lnTo>
                    <a:pt x="1235" y="67"/>
                  </a:lnTo>
                  <a:lnTo>
                    <a:pt x="1148" y="46"/>
                  </a:lnTo>
                  <a:lnTo>
                    <a:pt x="1062" y="29"/>
                  </a:lnTo>
                  <a:lnTo>
                    <a:pt x="977" y="17"/>
                  </a:lnTo>
                  <a:lnTo>
                    <a:pt x="892" y="8"/>
                  </a:lnTo>
                  <a:lnTo>
                    <a:pt x="810" y="2"/>
                  </a:lnTo>
                  <a:lnTo>
                    <a:pt x="728" y="0"/>
                  </a:lnTo>
                  <a:lnTo>
                    <a:pt x="647" y="2"/>
                  </a:lnTo>
                  <a:lnTo>
                    <a:pt x="566" y="7"/>
                  </a:lnTo>
                  <a:lnTo>
                    <a:pt x="485" y="13"/>
                  </a:lnTo>
                  <a:lnTo>
                    <a:pt x="405" y="25"/>
                  </a:lnTo>
                  <a:lnTo>
                    <a:pt x="324" y="38"/>
                  </a:lnTo>
                  <a:lnTo>
                    <a:pt x="244" y="54"/>
                  </a:lnTo>
                  <a:lnTo>
                    <a:pt x="163" y="73"/>
                  </a:lnTo>
                  <a:lnTo>
                    <a:pt x="81" y="94"/>
                  </a:lnTo>
                  <a:lnTo>
                    <a:pt x="0" y="11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932941" name="Freeform 77"/>
            <p:cNvSpPr>
              <a:spLocks/>
            </p:cNvSpPr>
            <p:nvPr/>
          </p:nvSpPr>
          <p:spPr bwMode="auto">
            <a:xfrm>
              <a:off x="606" y="1042"/>
              <a:ext cx="5422" cy="758"/>
            </a:xfrm>
            <a:custGeom>
              <a:avLst/>
              <a:gdLst/>
              <a:ahLst/>
              <a:cxnLst>
                <a:cxn ang="0">
                  <a:pos x="5422" y="873"/>
                </a:cxn>
                <a:cxn ang="0">
                  <a:pos x="5384" y="926"/>
                </a:cxn>
                <a:cxn ang="0">
                  <a:pos x="5337" y="986"/>
                </a:cxn>
                <a:cxn ang="0">
                  <a:pos x="5273" y="1059"/>
                </a:cxn>
                <a:cxn ang="0">
                  <a:pos x="5190" y="1141"/>
                </a:cxn>
                <a:cxn ang="0">
                  <a:pos x="5088" y="1227"/>
                </a:cxn>
                <a:cxn ang="0">
                  <a:pos x="5001" y="1290"/>
                </a:cxn>
                <a:cxn ang="0">
                  <a:pos x="4937" y="1330"/>
                </a:cxn>
                <a:cxn ang="0">
                  <a:pos x="4869" y="1369"/>
                </a:cxn>
                <a:cxn ang="0">
                  <a:pos x="4797" y="1404"/>
                </a:cxn>
                <a:cxn ang="0">
                  <a:pos x="4719" y="1435"/>
                </a:cxn>
                <a:cxn ang="0">
                  <a:pos x="4637" y="1462"/>
                </a:cxn>
                <a:cxn ang="0">
                  <a:pos x="4552" y="1485"/>
                </a:cxn>
                <a:cxn ang="0">
                  <a:pos x="4462" y="1501"/>
                </a:cxn>
                <a:cxn ang="0">
                  <a:pos x="4368" y="1513"/>
                </a:cxn>
                <a:cxn ang="0">
                  <a:pos x="4268" y="1516"/>
                </a:cxn>
                <a:cxn ang="0">
                  <a:pos x="4165" y="1511"/>
                </a:cxn>
                <a:cxn ang="0">
                  <a:pos x="4058" y="1498"/>
                </a:cxn>
                <a:cxn ang="0">
                  <a:pos x="3947" y="1477"/>
                </a:cxn>
                <a:cxn ang="0">
                  <a:pos x="3830" y="1445"/>
                </a:cxn>
                <a:cxn ang="0">
                  <a:pos x="3711" y="1403"/>
                </a:cxn>
                <a:cxn ang="0">
                  <a:pos x="3586" y="1351"/>
                </a:cxn>
                <a:cxn ang="0">
                  <a:pos x="3458" y="1286"/>
                </a:cxn>
                <a:cxn ang="0">
                  <a:pos x="3325" y="1209"/>
                </a:cxn>
                <a:cxn ang="0">
                  <a:pos x="3189" y="1119"/>
                </a:cxn>
                <a:cxn ang="0">
                  <a:pos x="3120" y="1068"/>
                </a:cxn>
                <a:cxn ang="0">
                  <a:pos x="2846" y="871"/>
                </a:cxn>
                <a:cxn ang="0">
                  <a:pos x="2591" y="699"/>
                </a:cxn>
                <a:cxn ang="0">
                  <a:pos x="2349" y="545"/>
                </a:cxn>
                <a:cxn ang="0">
                  <a:pos x="2121" y="415"/>
                </a:cxn>
                <a:cxn ang="0">
                  <a:pos x="1906" y="303"/>
                </a:cxn>
                <a:cxn ang="0">
                  <a:pos x="1703" y="209"/>
                </a:cxn>
                <a:cxn ang="0">
                  <a:pos x="1509" y="135"/>
                </a:cxn>
                <a:cxn ang="0">
                  <a:pos x="1324" y="77"/>
                </a:cxn>
                <a:cxn ang="0">
                  <a:pos x="1147" y="37"/>
                </a:cxn>
                <a:cxn ang="0">
                  <a:pos x="974" y="11"/>
                </a:cxn>
                <a:cxn ang="0">
                  <a:pos x="808" y="0"/>
                </a:cxn>
                <a:cxn ang="0">
                  <a:pos x="644" y="1"/>
                </a:cxn>
                <a:cxn ang="0">
                  <a:pos x="483" y="17"/>
                </a:cxn>
                <a:cxn ang="0">
                  <a:pos x="323" y="45"/>
                </a:cxn>
                <a:cxn ang="0">
                  <a:pos x="162" y="84"/>
                </a:cxn>
                <a:cxn ang="0">
                  <a:pos x="0" y="132"/>
                </a:cxn>
              </a:cxnLst>
              <a:rect l="0" t="0" r="r" b="b"/>
              <a:pathLst>
                <a:path w="5422" h="1516">
                  <a:moveTo>
                    <a:pt x="5422" y="873"/>
                  </a:moveTo>
                  <a:lnTo>
                    <a:pt x="5422" y="873"/>
                  </a:lnTo>
                  <a:lnTo>
                    <a:pt x="5412" y="888"/>
                  </a:lnTo>
                  <a:lnTo>
                    <a:pt x="5384" y="926"/>
                  </a:lnTo>
                  <a:lnTo>
                    <a:pt x="5363" y="954"/>
                  </a:lnTo>
                  <a:lnTo>
                    <a:pt x="5337" y="986"/>
                  </a:lnTo>
                  <a:lnTo>
                    <a:pt x="5308" y="1022"/>
                  </a:lnTo>
                  <a:lnTo>
                    <a:pt x="5273" y="1059"/>
                  </a:lnTo>
                  <a:lnTo>
                    <a:pt x="5233" y="1099"/>
                  </a:lnTo>
                  <a:lnTo>
                    <a:pt x="5190" y="1141"/>
                  </a:lnTo>
                  <a:lnTo>
                    <a:pt x="5141" y="1185"/>
                  </a:lnTo>
                  <a:lnTo>
                    <a:pt x="5088" y="1227"/>
                  </a:lnTo>
                  <a:lnTo>
                    <a:pt x="5031" y="1269"/>
                  </a:lnTo>
                  <a:lnTo>
                    <a:pt x="5001" y="1290"/>
                  </a:lnTo>
                  <a:lnTo>
                    <a:pt x="4970" y="1311"/>
                  </a:lnTo>
                  <a:lnTo>
                    <a:pt x="4937" y="1330"/>
                  </a:lnTo>
                  <a:lnTo>
                    <a:pt x="4904" y="1349"/>
                  </a:lnTo>
                  <a:lnTo>
                    <a:pt x="4869" y="1369"/>
                  </a:lnTo>
                  <a:lnTo>
                    <a:pt x="4833" y="1387"/>
                  </a:lnTo>
                  <a:lnTo>
                    <a:pt x="4797" y="1404"/>
                  </a:lnTo>
                  <a:lnTo>
                    <a:pt x="4758" y="1420"/>
                  </a:lnTo>
                  <a:lnTo>
                    <a:pt x="4719" y="1435"/>
                  </a:lnTo>
                  <a:lnTo>
                    <a:pt x="4679" y="1450"/>
                  </a:lnTo>
                  <a:lnTo>
                    <a:pt x="4637" y="1462"/>
                  </a:lnTo>
                  <a:lnTo>
                    <a:pt x="4595" y="1474"/>
                  </a:lnTo>
                  <a:lnTo>
                    <a:pt x="4552" y="1485"/>
                  </a:lnTo>
                  <a:lnTo>
                    <a:pt x="4507" y="1493"/>
                  </a:lnTo>
                  <a:lnTo>
                    <a:pt x="4462" y="1501"/>
                  </a:lnTo>
                  <a:lnTo>
                    <a:pt x="4415" y="1508"/>
                  </a:lnTo>
                  <a:lnTo>
                    <a:pt x="4368" y="1513"/>
                  </a:lnTo>
                  <a:lnTo>
                    <a:pt x="4318" y="1514"/>
                  </a:lnTo>
                  <a:lnTo>
                    <a:pt x="4268" y="1516"/>
                  </a:lnTo>
                  <a:lnTo>
                    <a:pt x="4218" y="1514"/>
                  </a:lnTo>
                  <a:lnTo>
                    <a:pt x="4165" y="1511"/>
                  </a:lnTo>
                  <a:lnTo>
                    <a:pt x="4112" y="1506"/>
                  </a:lnTo>
                  <a:lnTo>
                    <a:pt x="4058" y="1498"/>
                  </a:lnTo>
                  <a:lnTo>
                    <a:pt x="4003" y="1488"/>
                  </a:lnTo>
                  <a:lnTo>
                    <a:pt x="3947" y="1477"/>
                  </a:lnTo>
                  <a:lnTo>
                    <a:pt x="3889" y="1462"/>
                  </a:lnTo>
                  <a:lnTo>
                    <a:pt x="3830" y="1445"/>
                  </a:lnTo>
                  <a:lnTo>
                    <a:pt x="3771" y="1425"/>
                  </a:lnTo>
                  <a:lnTo>
                    <a:pt x="3711" y="1403"/>
                  </a:lnTo>
                  <a:lnTo>
                    <a:pt x="3649" y="1378"/>
                  </a:lnTo>
                  <a:lnTo>
                    <a:pt x="3586" y="1351"/>
                  </a:lnTo>
                  <a:lnTo>
                    <a:pt x="3522" y="1320"/>
                  </a:lnTo>
                  <a:lnTo>
                    <a:pt x="3458" y="1286"/>
                  </a:lnTo>
                  <a:lnTo>
                    <a:pt x="3393" y="1249"/>
                  </a:lnTo>
                  <a:lnTo>
                    <a:pt x="3325" y="1209"/>
                  </a:lnTo>
                  <a:lnTo>
                    <a:pt x="3258" y="1165"/>
                  </a:lnTo>
                  <a:lnTo>
                    <a:pt x="3189" y="1119"/>
                  </a:lnTo>
                  <a:lnTo>
                    <a:pt x="3120" y="1068"/>
                  </a:lnTo>
                  <a:lnTo>
                    <a:pt x="3120" y="1068"/>
                  </a:lnTo>
                  <a:lnTo>
                    <a:pt x="2981" y="967"/>
                  </a:lnTo>
                  <a:lnTo>
                    <a:pt x="2846" y="871"/>
                  </a:lnTo>
                  <a:lnTo>
                    <a:pt x="2717" y="783"/>
                  </a:lnTo>
                  <a:lnTo>
                    <a:pt x="2591" y="699"/>
                  </a:lnTo>
                  <a:lnTo>
                    <a:pt x="2468" y="620"/>
                  </a:lnTo>
                  <a:lnTo>
                    <a:pt x="2349" y="545"/>
                  </a:lnTo>
                  <a:lnTo>
                    <a:pt x="2234" y="478"/>
                  </a:lnTo>
                  <a:lnTo>
                    <a:pt x="2121" y="415"/>
                  </a:lnTo>
                  <a:lnTo>
                    <a:pt x="2013" y="356"/>
                  </a:lnTo>
                  <a:lnTo>
                    <a:pt x="1906" y="303"/>
                  </a:lnTo>
                  <a:lnTo>
                    <a:pt x="1803" y="253"/>
                  </a:lnTo>
                  <a:lnTo>
                    <a:pt x="1703" y="209"/>
                  </a:lnTo>
                  <a:lnTo>
                    <a:pt x="1605" y="171"/>
                  </a:lnTo>
                  <a:lnTo>
                    <a:pt x="1509" y="135"/>
                  </a:lnTo>
                  <a:lnTo>
                    <a:pt x="1416" y="105"/>
                  </a:lnTo>
                  <a:lnTo>
                    <a:pt x="1324" y="77"/>
                  </a:lnTo>
                  <a:lnTo>
                    <a:pt x="1234" y="54"/>
                  </a:lnTo>
                  <a:lnTo>
                    <a:pt x="1147" y="37"/>
                  </a:lnTo>
                  <a:lnTo>
                    <a:pt x="1060" y="22"/>
                  </a:lnTo>
                  <a:lnTo>
                    <a:pt x="974" y="11"/>
                  </a:lnTo>
                  <a:lnTo>
                    <a:pt x="891" y="3"/>
                  </a:lnTo>
                  <a:lnTo>
                    <a:pt x="808" y="0"/>
                  </a:lnTo>
                  <a:lnTo>
                    <a:pt x="726" y="0"/>
                  </a:lnTo>
                  <a:lnTo>
                    <a:pt x="644" y="1"/>
                  </a:lnTo>
                  <a:lnTo>
                    <a:pt x="563" y="8"/>
                  </a:lnTo>
                  <a:lnTo>
                    <a:pt x="483" y="17"/>
                  </a:lnTo>
                  <a:lnTo>
                    <a:pt x="402" y="30"/>
                  </a:lnTo>
                  <a:lnTo>
                    <a:pt x="323" y="45"/>
                  </a:lnTo>
                  <a:lnTo>
                    <a:pt x="243" y="63"/>
                  </a:lnTo>
                  <a:lnTo>
                    <a:pt x="162" y="84"/>
                  </a:lnTo>
                  <a:lnTo>
                    <a:pt x="80" y="106"/>
                  </a:lnTo>
                  <a:lnTo>
                    <a:pt x="0" y="13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932942" name="Freeform 78"/>
            <p:cNvSpPr>
              <a:spLocks/>
            </p:cNvSpPr>
            <p:nvPr/>
          </p:nvSpPr>
          <p:spPr bwMode="auto">
            <a:xfrm>
              <a:off x="628" y="1060"/>
              <a:ext cx="5431" cy="725"/>
            </a:xfrm>
            <a:custGeom>
              <a:avLst/>
              <a:gdLst/>
              <a:ahLst/>
              <a:cxnLst>
                <a:cxn ang="0">
                  <a:pos x="5431" y="783"/>
                </a:cxn>
                <a:cxn ang="0">
                  <a:pos x="5395" y="838"/>
                </a:cxn>
                <a:cxn ang="0">
                  <a:pos x="5350" y="899"/>
                </a:cxn>
                <a:cxn ang="0">
                  <a:pos x="5286" y="974"/>
                </a:cxn>
                <a:cxn ang="0">
                  <a:pos x="5204" y="1058"/>
                </a:cxn>
                <a:cxn ang="0">
                  <a:pos x="5105" y="1147"/>
                </a:cxn>
                <a:cxn ang="0">
                  <a:pos x="5018" y="1211"/>
                </a:cxn>
                <a:cxn ang="0">
                  <a:pos x="4955" y="1253"/>
                </a:cxn>
                <a:cxn ang="0">
                  <a:pos x="4887" y="1293"/>
                </a:cxn>
                <a:cxn ang="0">
                  <a:pos x="4815" y="1329"/>
                </a:cxn>
                <a:cxn ang="0">
                  <a:pos x="4739" y="1363"/>
                </a:cxn>
                <a:cxn ang="0">
                  <a:pos x="4657" y="1392"/>
                </a:cxn>
                <a:cxn ang="0">
                  <a:pos x="4572" y="1416"/>
                </a:cxn>
                <a:cxn ang="0">
                  <a:pos x="4482" y="1434"/>
                </a:cxn>
                <a:cxn ang="0">
                  <a:pos x="4387" y="1447"/>
                </a:cxn>
                <a:cxn ang="0">
                  <a:pos x="4289" y="1452"/>
                </a:cxn>
                <a:cxn ang="0">
                  <a:pos x="4186" y="1450"/>
                </a:cxn>
                <a:cxn ang="0">
                  <a:pos x="4078" y="1439"/>
                </a:cxn>
                <a:cxn ang="0">
                  <a:pos x="3967" y="1419"/>
                </a:cxn>
                <a:cxn ang="0">
                  <a:pos x="3850" y="1390"/>
                </a:cxn>
                <a:cxn ang="0">
                  <a:pos x="3729" y="1352"/>
                </a:cxn>
                <a:cxn ang="0">
                  <a:pos x="3604" y="1300"/>
                </a:cxn>
                <a:cxn ang="0">
                  <a:pos x="3475" y="1239"/>
                </a:cxn>
                <a:cxn ang="0">
                  <a:pos x="3342" y="1163"/>
                </a:cxn>
                <a:cxn ang="0">
                  <a:pos x="3204" y="1075"/>
                </a:cxn>
                <a:cxn ang="0">
                  <a:pos x="3134" y="1027"/>
                </a:cxn>
                <a:cxn ang="0">
                  <a:pos x="2857" y="835"/>
                </a:cxn>
                <a:cxn ang="0">
                  <a:pos x="2599" y="665"/>
                </a:cxn>
                <a:cxn ang="0">
                  <a:pos x="2355" y="517"/>
                </a:cxn>
                <a:cxn ang="0">
                  <a:pos x="2126" y="389"/>
                </a:cxn>
                <a:cxn ang="0">
                  <a:pos x="1909" y="281"/>
                </a:cxn>
                <a:cxn ang="0">
                  <a:pos x="1705" y="192"/>
                </a:cxn>
                <a:cxn ang="0">
                  <a:pos x="1509" y="121"/>
                </a:cxn>
                <a:cxn ang="0">
                  <a:pos x="1323" y="68"/>
                </a:cxn>
                <a:cxn ang="0">
                  <a:pos x="1145" y="29"/>
                </a:cxn>
                <a:cxn ang="0">
                  <a:pos x="973" y="7"/>
                </a:cxn>
                <a:cxn ang="0">
                  <a:pos x="807" y="0"/>
                </a:cxn>
                <a:cxn ang="0">
                  <a:pos x="643" y="5"/>
                </a:cxn>
                <a:cxn ang="0">
                  <a:pos x="482" y="24"/>
                </a:cxn>
                <a:cxn ang="0">
                  <a:pos x="322" y="55"/>
                </a:cxn>
                <a:cxn ang="0">
                  <a:pos x="161" y="97"/>
                </a:cxn>
                <a:cxn ang="0">
                  <a:pos x="0" y="149"/>
                </a:cxn>
              </a:cxnLst>
              <a:rect l="0" t="0" r="r" b="b"/>
              <a:pathLst>
                <a:path w="5431" h="1452">
                  <a:moveTo>
                    <a:pt x="5431" y="783"/>
                  </a:moveTo>
                  <a:lnTo>
                    <a:pt x="5431" y="783"/>
                  </a:lnTo>
                  <a:lnTo>
                    <a:pt x="5423" y="798"/>
                  </a:lnTo>
                  <a:lnTo>
                    <a:pt x="5395" y="838"/>
                  </a:lnTo>
                  <a:lnTo>
                    <a:pt x="5375" y="867"/>
                  </a:lnTo>
                  <a:lnTo>
                    <a:pt x="5350" y="899"/>
                  </a:lnTo>
                  <a:lnTo>
                    <a:pt x="5320" y="935"/>
                  </a:lnTo>
                  <a:lnTo>
                    <a:pt x="5286" y="974"/>
                  </a:lnTo>
                  <a:lnTo>
                    <a:pt x="5247" y="1016"/>
                  </a:lnTo>
                  <a:lnTo>
                    <a:pt x="5204" y="1058"/>
                  </a:lnTo>
                  <a:lnTo>
                    <a:pt x="5157" y="1101"/>
                  </a:lnTo>
                  <a:lnTo>
                    <a:pt x="5105" y="1147"/>
                  </a:lnTo>
                  <a:lnTo>
                    <a:pt x="5048" y="1190"/>
                  </a:lnTo>
                  <a:lnTo>
                    <a:pt x="5018" y="1211"/>
                  </a:lnTo>
                  <a:lnTo>
                    <a:pt x="4987" y="1232"/>
                  </a:lnTo>
                  <a:lnTo>
                    <a:pt x="4955" y="1253"/>
                  </a:lnTo>
                  <a:lnTo>
                    <a:pt x="4922" y="1272"/>
                  </a:lnTo>
                  <a:lnTo>
                    <a:pt x="4887" y="1293"/>
                  </a:lnTo>
                  <a:lnTo>
                    <a:pt x="4851" y="1311"/>
                  </a:lnTo>
                  <a:lnTo>
                    <a:pt x="4815" y="1329"/>
                  </a:lnTo>
                  <a:lnTo>
                    <a:pt x="4778" y="1347"/>
                  </a:lnTo>
                  <a:lnTo>
                    <a:pt x="4739" y="1363"/>
                  </a:lnTo>
                  <a:lnTo>
                    <a:pt x="4698" y="1377"/>
                  </a:lnTo>
                  <a:lnTo>
                    <a:pt x="4657" y="1392"/>
                  </a:lnTo>
                  <a:lnTo>
                    <a:pt x="4615" y="1405"/>
                  </a:lnTo>
                  <a:lnTo>
                    <a:pt x="4572" y="1416"/>
                  </a:lnTo>
                  <a:lnTo>
                    <a:pt x="4528" y="1426"/>
                  </a:lnTo>
                  <a:lnTo>
                    <a:pt x="4482" y="1434"/>
                  </a:lnTo>
                  <a:lnTo>
                    <a:pt x="4436" y="1442"/>
                  </a:lnTo>
                  <a:lnTo>
                    <a:pt x="4387" y="1447"/>
                  </a:lnTo>
                  <a:lnTo>
                    <a:pt x="4339" y="1450"/>
                  </a:lnTo>
                  <a:lnTo>
                    <a:pt x="4289" y="1452"/>
                  </a:lnTo>
                  <a:lnTo>
                    <a:pt x="4237" y="1452"/>
                  </a:lnTo>
                  <a:lnTo>
                    <a:pt x="4186" y="1450"/>
                  </a:lnTo>
                  <a:lnTo>
                    <a:pt x="4133" y="1445"/>
                  </a:lnTo>
                  <a:lnTo>
                    <a:pt x="4078" y="1439"/>
                  </a:lnTo>
                  <a:lnTo>
                    <a:pt x="4024" y="1431"/>
                  </a:lnTo>
                  <a:lnTo>
                    <a:pt x="3967" y="1419"/>
                  </a:lnTo>
                  <a:lnTo>
                    <a:pt x="3908" y="1406"/>
                  </a:lnTo>
                  <a:lnTo>
                    <a:pt x="3850" y="1390"/>
                  </a:lnTo>
                  <a:lnTo>
                    <a:pt x="3790" y="1373"/>
                  </a:lnTo>
                  <a:lnTo>
                    <a:pt x="3729" y="1352"/>
                  </a:lnTo>
                  <a:lnTo>
                    <a:pt x="3668" y="1327"/>
                  </a:lnTo>
                  <a:lnTo>
                    <a:pt x="3604" y="1300"/>
                  </a:lnTo>
                  <a:lnTo>
                    <a:pt x="3540" y="1271"/>
                  </a:lnTo>
                  <a:lnTo>
                    <a:pt x="3475" y="1239"/>
                  </a:lnTo>
                  <a:lnTo>
                    <a:pt x="3410" y="1203"/>
                  </a:lnTo>
                  <a:lnTo>
                    <a:pt x="3342" y="1163"/>
                  </a:lnTo>
                  <a:lnTo>
                    <a:pt x="3274" y="1121"/>
                  </a:lnTo>
                  <a:lnTo>
                    <a:pt x="3204" y="1075"/>
                  </a:lnTo>
                  <a:lnTo>
                    <a:pt x="3134" y="1027"/>
                  </a:lnTo>
                  <a:lnTo>
                    <a:pt x="3134" y="1027"/>
                  </a:lnTo>
                  <a:lnTo>
                    <a:pt x="2993" y="929"/>
                  </a:lnTo>
                  <a:lnTo>
                    <a:pt x="2857" y="835"/>
                  </a:lnTo>
                  <a:lnTo>
                    <a:pt x="2727" y="748"/>
                  </a:lnTo>
                  <a:lnTo>
                    <a:pt x="2599" y="665"/>
                  </a:lnTo>
                  <a:lnTo>
                    <a:pt x="2475" y="588"/>
                  </a:lnTo>
                  <a:lnTo>
                    <a:pt x="2355" y="517"/>
                  </a:lnTo>
                  <a:lnTo>
                    <a:pt x="2239" y="451"/>
                  </a:lnTo>
                  <a:lnTo>
                    <a:pt x="2126" y="389"/>
                  </a:lnTo>
                  <a:lnTo>
                    <a:pt x="2016" y="333"/>
                  </a:lnTo>
                  <a:lnTo>
                    <a:pt x="1909" y="281"/>
                  </a:lnTo>
                  <a:lnTo>
                    <a:pt x="1805" y="234"/>
                  </a:lnTo>
                  <a:lnTo>
                    <a:pt x="1705" y="192"/>
                  </a:lnTo>
                  <a:lnTo>
                    <a:pt x="1606" y="155"/>
                  </a:lnTo>
                  <a:lnTo>
                    <a:pt x="1509" y="121"/>
                  </a:lnTo>
                  <a:lnTo>
                    <a:pt x="1416" y="92"/>
                  </a:lnTo>
                  <a:lnTo>
                    <a:pt x="1323" y="68"/>
                  </a:lnTo>
                  <a:lnTo>
                    <a:pt x="1234" y="47"/>
                  </a:lnTo>
                  <a:lnTo>
                    <a:pt x="1145" y="29"/>
                  </a:lnTo>
                  <a:lnTo>
                    <a:pt x="1058" y="16"/>
                  </a:lnTo>
                  <a:lnTo>
                    <a:pt x="973" y="7"/>
                  </a:lnTo>
                  <a:lnTo>
                    <a:pt x="890" y="2"/>
                  </a:lnTo>
                  <a:lnTo>
                    <a:pt x="807" y="0"/>
                  </a:lnTo>
                  <a:lnTo>
                    <a:pt x="725" y="0"/>
                  </a:lnTo>
                  <a:lnTo>
                    <a:pt x="643" y="5"/>
                  </a:lnTo>
                  <a:lnTo>
                    <a:pt x="562" y="13"/>
                  </a:lnTo>
                  <a:lnTo>
                    <a:pt x="482" y="24"/>
                  </a:lnTo>
                  <a:lnTo>
                    <a:pt x="401" y="37"/>
                  </a:lnTo>
                  <a:lnTo>
                    <a:pt x="322" y="55"/>
                  </a:lnTo>
                  <a:lnTo>
                    <a:pt x="242" y="74"/>
                  </a:lnTo>
                  <a:lnTo>
                    <a:pt x="161" y="97"/>
                  </a:lnTo>
                  <a:lnTo>
                    <a:pt x="80" y="121"/>
                  </a:lnTo>
                  <a:lnTo>
                    <a:pt x="0" y="149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932943" name="Freeform 79"/>
            <p:cNvSpPr>
              <a:spLocks/>
            </p:cNvSpPr>
            <p:nvPr/>
          </p:nvSpPr>
          <p:spPr bwMode="auto">
            <a:xfrm>
              <a:off x="652" y="1076"/>
              <a:ext cx="5439" cy="696"/>
            </a:xfrm>
            <a:custGeom>
              <a:avLst/>
              <a:gdLst/>
              <a:ahLst/>
              <a:cxnLst>
                <a:cxn ang="0">
                  <a:pos x="5439" y="694"/>
                </a:cxn>
                <a:cxn ang="0">
                  <a:pos x="5405" y="751"/>
                </a:cxn>
                <a:cxn ang="0">
                  <a:pos x="5359" y="812"/>
                </a:cxn>
                <a:cxn ang="0">
                  <a:pos x="5296" y="890"/>
                </a:cxn>
                <a:cxn ang="0">
                  <a:pos x="5216" y="975"/>
                </a:cxn>
                <a:cxn ang="0">
                  <a:pos x="5119" y="1066"/>
                </a:cxn>
                <a:cxn ang="0">
                  <a:pos x="5033" y="1133"/>
                </a:cxn>
                <a:cxn ang="0">
                  <a:pos x="4970" y="1175"/>
                </a:cxn>
                <a:cxn ang="0">
                  <a:pos x="4903" y="1217"/>
                </a:cxn>
                <a:cxn ang="0">
                  <a:pos x="4831" y="1256"/>
                </a:cxn>
                <a:cxn ang="0">
                  <a:pos x="4755" y="1290"/>
                </a:cxn>
                <a:cxn ang="0">
                  <a:pos x="4674" y="1321"/>
                </a:cxn>
                <a:cxn ang="0">
                  <a:pos x="4590" y="1348"/>
                </a:cxn>
                <a:cxn ang="0">
                  <a:pos x="4499" y="1368"/>
                </a:cxn>
                <a:cxn ang="0">
                  <a:pos x="4406" y="1382"/>
                </a:cxn>
                <a:cxn ang="0">
                  <a:pos x="4308" y="1390"/>
                </a:cxn>
                <a:cxn ang="0">
                  <a:pos x="4204" y="1390"/>
                </a:cxn>
                <a:cxn ang="0">
                  <a:pos x="4097" y="1381"/>
                </a:cxn>
                <a:cxn ang="0">
                  <a:pos x="3984" y="1364"/>
                </a:cxn>
                <a:cxn ang="0">
                  <a:pos x="3868" y="1337"/>
                </a:cxn>
                <a:cxn ang="0">
                  <a:pos x="3747" y="1300"/>
                </a:cxn>
                <a:cxn ang="0">
                  <a:pos x="3621" y="1251"/>
                </a:cxn>
                <a:cxn ang="0">
                  <a:pos x="3490" y="1192"/>
                </a:cxn>
                <a:cxn ang="0">
                  <a:pos x="3355" y="1119"/>
                </a:cxn>
                <a:cxn ang="0">
                  <a:pos x="3217" y="1033"/>
                </a:cxn>
                <a:cxn ang="0">
                  <a:pos x="3146" y="985"/>
                </a:cxn>
                <a:cxn ang="0">
                  <a:pos x="2867" y="798"/>
                </a:cxn>
                <a:cxn ang="0">
                  <a:pos x="2606" y="633"/>
                </a:cxn>
                <a:cxn ang="0">
                  <a:pos x="2360" y="489"/>
                </a:cxn>
                <a:cxn ang="0">
                  <a:pos x="2128" y="367"/>
                </a:cxn>
                <a:cxn ang="0">
                  <a:pos x="1910" y="262"/>
                </a:cxn>
                <a:cxn ang="0">
                  <a:pos x="1705" y="176"/>
                </a:cxn>
                <a:cxn ang="0">
                  <a:pos x="1509" y="108"/>
                </a:cxn>
                <a:cxn ang="0">
                  <a:pos x="1321" y="58"/>
                </a:cxn>
                <a:cxn ang="0">
                  <a:pos x="1142" y="24"/>
                </a:cxn>
                <a:cxn ang="0">
                  <a:pos x="970" y="5"/>
                </a:cxn>
                <a:cxn ang="0">
                  <a:pos x="803" y="0"/>
                </a:cxn>
                <a:cxn ang="0">
                  <a:pos x="640" y="10"/>
                </a:cxn>
                <a:cxn ang="0">
                  <a:pos x="479" y="32"/>
                </a:cxn>
                <a:cxn ang="0">
                  <a:pos x="319" y="66"/>
                </a:cxn>
                <a:cxn ang="0">
                  <a:pos x="161" y="111"/>
                </a:cxn>
                <a:cxn ang="0">
                  <a:pos x="0" y="168"/>
                </a:cxn>
              </a:cxnLst>
              <a:rect l="0" t="0" r="r" b="b"/>
              <a:pathLst>
                <a:path w="5439" h="1390">
                  <a:moveTo>
                    <a:pt x="5439" y="694"/>
                  </a:moveTo>
                  <a:lnTo>
                    <a:pt x="5439" y="694"/>
                  </a:lnTo>
                  <a:lnTo>
                    <a:pt x="5431" y="709"/>
                  </a:lnTo>
                  <a:lnTo>
                    <a:pt x="5405" y="751"/>
                  </a:lnTo>
                  <a:lnTo>
                    <a:pt x="5384" y="780"/>
                  </a:lnTo>
                  <a:lnTo>
                    <a:pt x="5359" y="812"/>
                  </a:lnTo>
                  <a:lnTo>
                    <a:pt x="5331" y="849"/>
                  </a:lnTo>
                  <a:lnTo>
                    <a:pt x="5296" y="890"/>
                  </a:lnTo>
                  <a:lnTo>
                    <a:pt x="5259" y="932"/>
                  </a:lnTo>
                  <a:lnTo>
                    <a:pt x="5216" y="975"/>
                  </a:lnTo>
                  <a:lnTo>
                    <a:pt x="5170" y="1020"/>
                  </a:lnTo>
                  <a:lnTo>
                    <a:pt x="5119" y="1066"/>
                  </a:lnTo>
                  <a:lnTo>
                    <a:pt x="5062" y="1111"/>
                  </a:lnTo>
                  <a:lnTo>
                    <a:pt x="5033" y="1133"/>
                  </a:lnTo>
                  <a:lnTo>
                    <a:pt x="5002" y="1154"/>
                  </a:lnTo>
                  <a:lnTo>
                    <a:pt x="4970" y="1175"/>
                  </a:lnTo>
                  <a:lnTo>
                    <a:pt x="4937" y="1196"/>
                  </a:lnTo>
                  <a:lnTo>
                    <a:pt x="4903" y="1217"/>
                  </a:lnTo>
                  <a:lnTo>
                    <a:pt x="4867" y="1237"/>
                  </a:lnTo>
                  <a:lnTo>
                    <a:pt x="4831" y="1256"/>
                  </a:lnTo>
                  <a:lnTo>
                    <a:pt x="4794" y="1274"/>
                  </a:lnTo>
                  <a:lnTo>
                    <a:pt x="4755" y="1290"/>
                  </a:lnTo>
                  <a:lnTo>
                    <a:pt x="4716" y="1306"/>
                  </a:lnTo>
                  <a:lnTo>
                    <a:pt x="4674" y="1321"/>
                  </a:lnTo>
                  <a:lnTo>
                    <a:pt x="4633" y="1335"/>
                  </a:lnTo>
                  <a:lnTo>
                    <a:pt x="4590" y="1348"/>
                  </a:lnTo>
                  <a:lnTo>
                    <a:pt x="4545" y="1358"/>
                  </a:lnTo>
                  <a:lnTo>
                    <a:pt x="4499" y="1368"/>
                  </a:lnTo>
                  <a:lnTo>
                    <a:pt x="4454" y="1376"/>
                  </a:lnTo>
                  <a:lnTo>
                    <a:pt x="4406" y="1382"/>
                  </a:lnTo>
                  <a:lnTo>
                    <a:pt x="4356" y="1387"/>
                  </a:lnTo>
                  <a:lnTo>
                    <a:pt x="4308" y="1390"/>
                  </a:lnTo>
                  <a:lnTo>
                    <a:pt x="4256" y="1390"/>
                  </a:lnTo>
                  <a:lnTo>
                    <a:pt x="4204" y="1390"/>
                  </a:lnTo>
                  <a:lnTo>
                    <a:pt x="4151" y="1387"/>
                  </a:lnTo>
                  <a:lnTo>
                    <a:pt x="4097" y="1381"/>
                  </a:lnTo>
                  <a:lnTo>
                    <a:pt x="4041" y="1374"/>
                  </a:lnTo>
                  <a:lnTo>
                    <a:pt x="3984" y="1364"/>
                  </a:lnTo>
                  <a:lnTo>
                    <a:pt x="3926" y="1351"/>
                  </a:lnTo>
                  <a:lnTo>
                    <a:pt x="3868" y="1337"/>
                  </a:lnTo>
                  <a:lnTo>
                    <a:pt x="3808" y="1319"/>
                  </a:lnTo>
                  <a:lnTo>
                    <a:pt x="3747" y="1300"/>
                  </a:lnTo>
                  <a:lnTo>
                    <a:pt x="3684" y="1277"/>
                  </a:lnTo>
                  <a:lnTo>
                    <a:pt x="3621" y="1251"/>
                  </a:lnTo>
                  <a:lnTo>
                    <a:pt x="3557" y="1222"/>
                  </a:lnTo>
                  <a:lnTo>
                    <a:pt x="3490" y="1192"/>
                  </a:lnTo>
                  <a:lnTo>
                    <a:pt x="3423" y="1156"/>
                  </a:lnTo>
                  <a:lnTo>
                    <a:pt x="3355" y="1119"/>
                  </a:lnTo>
                  <a:lnTo>
                    <a:pt x="3287" y="1079"/>
                  </a:lnTo>
                  <a:lnTo>
                    <a:pt x="3217" y="1033"/>
                  </a:lnTo>
                  <a:lnTo>
                    <a:pt x="3146" y="985"/>
                  </a:lnTo>
                  <a:lnTo>
                    <a:pt x="3146" y="985"/>
                  </a:lnTo>
                  <a:lnTo>
                    <a:pt x="3004" y="890"/>
                  </a:lnTo>
                  <a:lnTo>
                    <a:pt x="2867" y="798"/>
                  </a:lnTo>
                  <a:lnTo>
                    <a:pt x="2733" y="714"/>
                  </a:lnTo>
                  <a:lnTo>
                    <a:pt x="2606" y="633"/>
                  </a:lnTo>
                  <a:lnTo>
                    <a:pt x="2481" y="559"/>
                  </a:lnTo>
                  <a:lnTo>
                    <a:pt x="2360" y="489"/>
                  </a:lnTo>
                  <a:lnTo>
                    <a:pt x="2242" y="425"/>
                  </a:lnTo>
                  <a:lnTo>
                    <a:pt x="2128" y="367"/>
                  </a:lnTo>
                  <a:lnTo>
                    <a:pt x="2018" y="312"/>
                  </a:lnTo>
                  <a:lnTo>
                    <a:pt x="1910" y="262"/>
                  </a:lnTo>
                  <a:lnTo>
                    <a:pt x="1806" y="216"/>
                  </a:lnTo>
                  <a:lnTo>
                    <a:pt x="1705" y="176"/>
                  </a:lnTo>
                  <a:lnTo>
                    <a:pt x="1605" y="140"/>
                  </a:lnTo>
                  <a:lnTo>
                    <a:pt x="1509" y="108"/>
                  </a:lnTo>
                  <a:lnTo>
                    <a:pt x="1414" y="81"/>
                  </a:lnTo>
                  <a:lnTo>
                    <a:pt x="1321" y="58"/>
                  </a:lnTo>
                  <a:lnTo>
                    <a:pt x="1231" y="39"/>
                  </a:lnTo>
                  <a:lnTo>
                    <a:pt x="1142" y="24"/>
                  </a:lnTo>
                  <a:lnTo>
                    <a:pt x="1056" y="13"/>
                  </a:lnTo>
                  <a:lnTo>
                    <a:pt x="970" y="5"/>
                  </a:lnTo>
                  <a:lnTo>
                    <a:pt x="887" y="2"/>
                  </a:lnTo>
                  <a:lnTo>
                    <a:pt x="803" y="0"/>
                  </a:lnTo>
                  <a:lnTo>
                    <a:pt x="722" y="3"/>
                  </a:lnTo>
                  <a:lnTo>
                    <a:pt x="640" y="10"/>
                  </a:lnTo>
                  <a:lnTo>
                    <a:pt x="559" y="19"/>
                  </a:lnTo>
                  <a:lnTo>
                    <a:pt x="479" y="32"/>
                  </a:lnTo>
                  <a:lnTo>
                    <a:pt x="399" y="47"/>
                  </a:lnTo>
                  <a:lnTo>
                    <a:pt x="319" y="66"/>
                  </a:lnTo>
                  <a:lnTo>
                    <a:pt x="240" y="87"/>
                  </a:lnTo>
                  <a:lnTo>
                    <a:pt x="161" y="111"/>
                  </a:lnTo>
                  <a:lnTo>
                    <a:pt x="80" y="139"/>
                  </a:lnTo>
                  <a:lnTo>
                    <a:pt x="0" y="16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932944" name="Freeform 80"/>
            <p:cNvSpPr>
              <a:spLocks/>
            </p:cNvSpPr>
            <p:nvPr/>
          </p:nvSpPr>
          <p:spPr bwMode="auto">
            <a:xfrm>
              <a:off x="675" y="1094"/>
              <a:ext cx="5448" cy="664"/>
            </a:xfrm>
            <a:custGeom>
              <a:avLst/>
              <a:gdLst/>
              <a:ahLst/>
              <a:cxnLst>
                <a:cxn ang="0">
                  <a:pos x="5448" y="603"/>
                </a:cxn>
                <a:cxn ang="0">
                  <a:pos x="5414" y="660"/>
                </a:cxn>
                <a:cxn ang="0">
                  <a:pos x="5369" y="723"/>
                </a:cxn>
                <a:cxn ang="0">
                  <a:pos x="5308" y="802"/>
                </a:cxn>
                <a:cxn ang="0">
                  <a:pos x="5229" y="891"/>
                </a:cxn>
                <a:cxn ang="0">
                  <a:pos x="5132" y="983"/>
                </a:cxn>
                <a:cxn ang="0">
                  <a:pos x="5047" y="1052"/>
                </a:cxn>
                <a:cxn ang="0">
                  <a:pos x="4986" y="1097"/>
                </a:cxn>
                <a:cxn ang="0">
                  <a:pos x="4919" y="1139"/>
                </a:cxn>
                <a:cxn ang="0">
                  <a:pos x="4849" y="1180"/>
                </a:cxn>
                <a:cxn ang="0">
                  <a:pos x="4772" y="1217"/>
                </a:cxn>
                <a:cxn ang="0">
                  <a:pos x="4692" y="1249"/>
                </a:cxn>
                <a:cxn ang="0">
                  <a:pos x="4607" y="1277"/>
                </a:cxn>
                <a:cxn ang="0">
                  <a:pos x="4518" y="1299"/>
                </a:cxn>
                <a:cxn ang="0">
                  <a:pos x="4425" y="1315"/>
                </a:cxn>
                <a:cxn ang="0">
                  <a:pos x="4326" y="1325"/>
                </a:cxn>
                <a:cxn ang="0">
                  <a:pos x="4222" y="1327"/>
                </a:cxn>
                <a:cxn ang="0">
                  <a:pos x="4115" y="1320"/>
                </a:cxn>
                <a:cxn ang="0">
                  <a:pos x="4003" y="1306"/>
                </a:cxn>
                <a:cxn ang="0">
                  <a:pos x="3885" y="1280"/>
                </a:cxn>
                <a:cxn ang="0">
                  <a:pos x="3764" y="1246"/>
                </a:cxn>
                <a:cxn ang="0">
                  <a:pos x="3638" y="1199"/>
                </a:cxn>
                <a:cxn ang="0">
                  <a:pos x="3506" y="1143"/>
                </a:cxn>
                <a:cxn ang="0">
                  <a:pos x="3371" y="1072"/>
                </a:cxn>
                <a:cxn ang="0">
                  <a:pos x="3230" y="989"/>
                </a:cxn>
                <a:cxn ang="0">
                  <a:pos x="3157" y="942"/>
                </a:cxn>
                <a:cxn ang="0">
                  <a:pos x="2877" y="760"/>
                </a:cxn>
                <a:cxn ang="0">
                  <a:pos x="2613" y="599"/>
                </a:cxn>
                <a:cxn ang="0">
                  <a:pos x="2365" y="460"/>
                </a:cxn>
                <a:cxn ang="0">
                  <a:pos x="2131" y="340"/>
                </a:cxn>
                <a:cxn ang="0">
                  <a:pos x="1912" y="240"/>
                </a:cxn>
                <a:cxn ang="0">
                  <a:pos x="1705" y="158"/>
                </a:cxn>
                <a:cxn ang="0">
                  <a:pos x="1508" y="95"/>
                </a:cxn>
                <a:cxn ang="0">
                  <a:pos x="1321" y="48"/>
                </a:cxn>
                <a:cxn ang="0">
                  <a:pos x="1141" y="17"/>
                </a:cxn>
                <a:cxn ang="0">
                  <a:pos x="968" y="1"/>
                </a:cxn>
                <a:cxn ang="0">
                  <a:pos x="801" y="0"/>
                </a:cxn>
                <a:cxn ang="0">
                  <a:pos x="639" y="12"/>
                </a:cxn>
                <a:cxn ang="0">
                  <a:pos x="478" y="38"/>
                </a:cxn>
                <a:cxn ang="0">
                  <a:pos x="319" y="75"/>
                </a:cxn>
                <a:cxn ang="0">
                  <a:pos x="160" y="124"/>
                </a:cxn>
                <a:cxn ang="0">
                  <a:pos x="0" y="184"/>
                </a:cxn>
              </a:cxnLst>
              <a:rect l="0" t="0" r="r" b="b"/>
              <a:pathLst>
                <a:path w="5448" h="1327">
                  <a:moveTo>
                    <a:pt x="5448" y="603"/>
                  </a:moveTo>
                  <a:lnTo>
                    <a:pt x="5448" y="603"/>
                  </a:lnTo>
                  <a:lnTo>
                    <a:pt x="5439" y="618"/>
                  </a:lnTo>
                  <a:lnTo>
                    <a:pt x="5414" y="660"/>
                  </a:lnTo>
                  <a:lnTo>
                    <a:pt x="5393" y="689"/>
                  </a:lnTo>
                  <a:lnTo>
                    <a:pt x="5369" y="723"/>
                  </a:lnTo>
                  <a:lnTo>
                    <a:pt x="5341" y="762"/>
                  </a:lnTo>
                  <a:lnTo>
                    <a:pt x="5308" y="802"/>
                  </a:lnTo>
                  <a:lnTo>
                    <a:pt x="5271" y="846"/>
                  </a:lnTo>
                  <a:lnTo>
                    <a:pt x="5229" y="891"/>
                  </a:lnTo>
                  <a:lnTo>
                    <a:pt x="5183" y="936"/>
                  </a:lnTo>
                  <a:lnTo>
                    <a:pt x="5132" y="983"/>
                  </a:lnTo>
                  <a:lnTo>
                    <a:pt x="5076" y="1030"/>
                  </a:lnTo>
                  <a:lnTo>
                    <a:pt x="5047" y="1052"/>
                  </a:lnTo>
                  <a:lnTo>
                    <a:pt x="5017" y="1075"/>
                  </a:lnTo>
                  <a:lnTo>
                    <a:pt x="4986" y="1097"/>
                  </a:lnTo>
                  <a:lnTo>
                    <a:pt x="4953" y="1118"/>
                  </a:lnTo>
                  <a:lnTo>
                    <a:pt x="4919" y="1139"/>
                  </a:lnTo>
                  <a:lnTo>
                    <a:pt x="4885" y="1160"/>
                  </a:lnTo>
                  <a:lnTo>
                    <a:pt x="4849" y="1180"/>
                  </a:lnTo>
                  <a:lnTo>
                    <a:pt x="4811" y="1199"/>
                  </a:lnTo>
                  <a:lnTo>
                    <a:pt x="4772" y="1217"/>
                  </a:lnTo>
                  <a:lnTo>
                    <a:pt x="4733" y="1233"/>
                  </a:lnTo>
                  <a:lnTo>
                    <a:pt x="4692" y="1249"/>
                  </a:lnTo>
                  <a:lnTo>
                    <a:pt x="4650" y="1264"/>
                  </a:lnTo>
                  <a:lnTo>
                    <a:pt x="4607" y="1277"/>
                  </a:lnTo>
                  <a:lnTo>
                    <a:pt x="4564" y="1288"/>
                  </a:lnTo>
                  <a:lnTo>
                    <a:pt x="4518" y="1299"/>
                  </a:lnTo>
                  <a:lnTo>
                    <a:pt x="4472" y="1307"/>
                  </a:lnTo>
                  <a:lnTo>
                    <a:pt x="4425" y="1315"/>
                  </a:lnTo>
                  <a:lnTo>
                    <a:pt x="4375" y="1320"/>
                  </a:lnTo>
                  <a:lnTo>
                    <a:pt x="4326" y="1325"/>
                  </a:lnTo>
                  <a:lnTo>
                    <a:pt x="4275" y="1327"/>
                  </a:lnTo>
                  <a:lnTo>
                    <a:pt x="4222" y="1327"/>
                  </a:lnTo>
                  <a:lnTo>
                    <a:pt x="4170" y="1325"/>
                  </a:lnTo>
                  <a:lnTo>
                    <a:pt x="4115" y="1320"/>
                  </a:lnTo>
                  <a:lnTo>
                    <a:pt x="4060" y="1314"/>
                  </a:lnTo>
                  <a:lnTo>
                    <a:pt x="4003" y="1306"/>
                  </a:lnTo>
                  <a:lnTo>
                    <a:pt x="3945" y="1294"/>
                  </a:lnTo>
                  <a:lnTo>
                    <a:pt x="3885" y="1280"/>
                  </a:lnTo>
                  <a:lnTo>
                    <a:pt x="3825" y="1264"/>
                  </a:lnTo>
                  <a:lnTo>
                    <a:pt x="3764" y="1246"/>
                  </a:lnTo>
                  <a:lnTo>
                    <a:pt x="3702" y="1223"/>
                  </a:lnTo>
                  <a:lnTo>
                    <a:pt x="3638" y="1199"/>
                  </a:lnTo>
                  <a:lnTo>
                    <a:pt x="3573" y="1172"/>
                  </a:lnTo>
                  <a:lnTo>
                    <a:pt x="3506" y="1143"/>
                  </a:lnTo>
                  <a:lnTo>
                    <a:pt x="3439" y="1109"/>
                  </a:lnTo>
                  <a:lnTo>
                    <a:pt x="3371" y="1072"/>
                  </a:lnTo>
                  <a:lnTo>
                    <a:pt x="3300" y="1033"/>
                  </a:lnTo>
                  <a:lnTo>
                    <a:pt x="3230" y="989"/>
                  </a:lnTo>
                  <a:lnTo>
                    <a:pt x="3157" y="942"/>
                  </a:lnTo>
                  <a:lnTo>
                    <a:pt x="3157" y="942"/>
                  </a:lnTo>
                  <a:lnTo>
                    <a:pt x="3016" y="849"/>
                  </a:lnTo>
                  <a:lnTo>
                    <a:pt x="2877" y="760"/>
                  </a:lnTo>
                  <a:lnTo>
                    <a:pt x="2742" y="678"/>
                  </a:lnTo>
                  <a:lnTo>
                    <a:pt x="2613" y="599"/>
                  </a:lnTo>
                  <a:lnTo>
                    <a:pt x="2487" y="528"/>
                  </a:lnTo>
                  <a:lnTo>
                    <a:pt x="2365" y="460"/>
                  </a:lnTo>
                  <a:lnTo>
                    <a:pt x="2247" y="397"/>
                  </a:lnTo>
                  <a:lnTo>
                    <a:pt x="2131" y="340"/>
                  </a:lnTo>
                  <a:lnTo>
                    <a:pt x="2020" y="289"/>
                  </a:lnTo>
                  <a:lnTo>
                    <a:pt x="1912" y="240"/>
                  </a:lnTo>
                  <a:lnTo>
                    <a:pt x="1806" y="197"/>
                  </a:lnTo>
                  <a:lnTo>
                    <a:pt x="1705" y="158"/>
                  </a:lnTo>
                  <a:lnTo>
                    <a:pt x="1605" y="124"/>
                  </a:lnTo>
                  <a:lnTo>
                    <a:pt x="1508" y="95"/>
                  </a:lnTo>
                  <a:lnTo>
                    <a:pt x="1414" y="69"/>
                  </a:lnTo>
                  <a:lnTo>
                    <a:pt x="1321" y="48"/>
                  </a:lnTo>
                  <a:lnTo>
                    <a:pt x="1230" y="30"/>
                  </a:lnTo>
                  <a:lnTo>
                    <a:pt x="1141" y="17"/>
                  </a:lnTo>
                  <a:lnTo>
                    <a:pt x="1054" y="8"/>
                  </a:lnTo>
                  <a:lnTo>
                    <a:pt x="968" y="1"/>
                  </a:lnTo>
                  <a:lnTo>
                    <a:pt x="885" y="0"/>
                  </a:lnTo>
                  <a:lnTo>
                    <a:pt x="801" y="0"/>
                  </a:lnTo>
                  <a:lnTo>
                    <a:pt x="719" y="4"/>
                  </a:lnTo>
                  <a:lnTo>
                    <a:pt x="639" y="12"/>
                  </a:lnTo>
                  <a:lnTo>
                    <a:pt x="558" y="24"/>
                  </a:lnTo>
                  <a:lnTo>
                    <a:pt x="478" y="38"/>
                  </a:lnTo>
                  <a:lnTo>
                    <a:pt x="399" y="56"/>
                  </a:lnTo>
                  <a:lnTo>
                    <a:pt x="319" y="75"/>
                  </a:lnTo>
                  <a:lnTo>
                    <a:pt x="239" y="100"/>
                  </a:lnTo>
                  <a:lnTo>
                    <a:pt x="160" y="124"/>
                  </a:lnTo>
                  <a:lnTo>
                    <a:pt x="81" y="153"/>
                  </a:lnTo>
                  <a:lnTo>
                    <a:pt x="0" y="18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932945" name="Freeform 81"/>
            <p:cNvSpPr>
              <a:spLocks/>
            </p:cNvSpPr>
            <p:nvPr/>
          </p:nvSpPr>
          <p:spPr bwMode="auto">
            <a:xfrm>
              <a:off x="700" y="1111"/>
              <a:ext cx="5452" cy="633"/>
            </a:xfrm>
            <a:custGeom>
              <a:avLst/>
              <a:gdLst/>
              <a:ahLst/>
              <a:cxnLst>
                <a:cxn ang="0">
                  <a:pos x="5452" y="516"/>
                </a:cxn>
                <a:cxn ang="0">
                  <a:pos x="5419" y="574"/>
                </a:cxn>
                <a:cxn ang="0">
                  <a:pos x="5376" y="637"/>
                </a:cxn>
                <a:cxn ang="0">
                  <a:pos x="5316" y="717"/>
                </a:cxn>
                <a:cxn ang="0">
                  <a:pos x="5239" y="808"/>
                </a:cxn>
                <a:cxn ang="0">
                  <a:pos x="5143" y="903"/>
                </a:cxn>
                <a:cxn ang="0">
                  <a:pos x="5060" y="974"/>
                </a:cxn>
                <a:cxn ang="0">
                  <a:pos x="4998" y="1021"/>
                </a:cxn>
                <a:cxn ang="0">
                  <a:pos x="4932" y="1064"/>
                </a:cxn>
                <a:cxn ang="0">
                  <a:pos x="4862" y="1106"/>
                </a:cxn>
                <a:cxn ang="0">
                  <a:pos x="4787" y="1145"/>
                </a:cxn>
                <a:cxn ang="0">
                  <a:pos x="4707" y="1179"/>
                </a:cxn>
                <a:cxn ang="0">
                  <a:pos x="4624" y="1208"/>
                </a:cxn>
                <a:cxn ang="0">
                  <a:pos x="4533" y="1232"/>
                </a:cxn>
                <a:cxn ang="0">
                  <a:pos x="4440" y="1252"/>
                </a:cxn>
                <a:cxn ang="0">
                  <a:pos x="4342" y="1263"/>
                </a:cxn>
                <a:cxn ang="0">
                  <a:pos x="4239" y="1266"/>
                </a:cxn>
                <a:cxn ang="0">
                  <a:pos x="4131" y="1263"/>
                </a:cxn>
                <a:cxn ang="0">
                  <a:pos x="4018" y="1250"/>
                </a:cxn>
                <a:cxn ang="0">
                  <a:pos x="3902" y="1228"/>
                </a:cxn>
                <a:cxn ang="0">
                  <a:pos x="3779" y="1194"/>
                </a:cxn>
                <a:cxn ang="0">
                  <a:pos x="3652" y="1150"/>
                </a:cxn>
                <a:cxn ang="0">
                  <a:pos x="3520" y="1095"/>
                </a:cxn>
                <a:cxn ang="0">
                  <a:pos x="3384" y="1027"/>
                </a:cxn>
                <a:cxn ang="0">
                  <a:pos x="3242" y="947"/>
                </a:cxn>
                <a:cxn ang="0">
                  <a:pos x="3169" y="901"/>
                </a:cxn>
                <a:cxn ang="0">
                  <a:pos x="2885" y="724"/>
                </a:cxn>
                <a:cxn ang="0">
                  <a:pos x="2619" y="569"/>
                </a:cxn>
                <a:cxn ang="0">
                  <a:pos x="2369" y="433"/>
                </a:cxn>
                <a:cxn ang="0">
                  <a:pos x="2134" y="317"/>
                </a:cxn>
                <a:cxn ang="0">
                  <a:pos x="1912" y="222"/>
                </a:cxn>
                <a:cxn ang="0">
                  <a:pos x="1704" y="144"/>
                </a:cxn>
                <a:cxn ang="0">
                  <a:pos x="1507" y="83"/>
                </a:cxn>
                <a:cxn ang="0">
                  <a:pos x="1318" y="41"/>
                </a:cxn>
                <a:cxn ang="0">
                  <a:pos x="1139" y="13"/>
                </a:cxn>
                <a:cxn ang="0">
                  <a:pos x="965" y="0"/>
                </a:cxn>
                <a:cxn ang="0">
                  <a:pos x="798" y="4"/>
                </a:cxn>
                <a:cxn ang="0">
                  <a:pos x="635" y="18"/>
                </a:cxn>
                <a:cxn ang="0">
                  <a:pos x="475" y="47"/>
                </a:cxn>
                <a:cxn ang="0">
                  <a:pos x="317" y="89"/>
                </a:cxn>
                <a:cxn ang="0">
                  <a:pos x="158" y="141"/>
                </a:cxn>
                <a:cxn ang="0">
                  <a:pos x="0" y="204"/>
                </a:cxn>
              </a:cxnLst>
              <a:rect l="0" t="0" r="r" b="b"/>
              <a:pathLst>
                <a:path w="5452" h="1266">
                  <a:moveTo>
                    <a:pt x="5452" y="516"/>
                  </a:moveTo>
                  <a:lnTo>
                    <a:pt x="5452" y="516"/>
                  </a:lnTo>
                  <a:lnTo>
                    <a:pt x="5444" y="530"/>
                  </a:lnTo>
                  <a:lnTo>
                    <a:pt x="5419" y="574"/>
                  </a:lnTo>
                  <a:lnTo>
                    <a:pt x="5400" y="603"/>
                  </a:lnTo>
                  <a:lnTo>
                    <a:pt x="5376" y="637"/>
                  </a:lnTo>
                  <a:lnTo>
                    <a:pt x="5348" y="675"/>
                  </a:lnTo>
                  <a:lnTo>
                    <a:pt x="5316" y="717"/>
                  </a:lnTo>
                  <a:lnTo>
                    <a:pt x="5279" y="761"/>
                  </a:lnTo>
                  <a:lnTo>
                    <a:pt x="5239" y="808"/>
                  </a:lnTo>
                  <a:lnTo>
                    <a:pt x="5193" y="855"/>
                  </a:lnTo>
                  <a:lnTo>
                    <a:pt x="5143" y="903"/>
                  </a:lnTo>
                  <a:lnTo>
                    <a:pt x="5089" y="950"/>
                  </a:lnTo>
                  <a:lnTo>
                    <a:pt x="5060" y="974"/>
                  </a:lnTo>
                  <a:lnTo>
                    <a:pt x="5029" y="997"/>
                  </a:lnTo>
                  <a:lnTo>
                    <a:pt x="4998" y="1021"/>
                  </a:lnTo>
                  <a:lnTo>
                    <a:pt x="4965" y="1042"/>
                  </a:lnTo>
                  <a:lnTo>
                    <a:pt x="4932" y="1064"/>
                  </a:lnTo>
                  <a:lnTo>
                    <a:pt x="4897" y="1085"/>
                  </a:lnTo>
                  <a:lnTo>
                    <a:pt x="4862" y="1106"/>
                  </a:lnTo>
                  <a:lnTo>
                    <a:pt x="4825" y="1126"/>
                  </a:lnTo>
                  <a:lnTo>
                    <a:pt x="4787" y="1145"/>
                  </a:lnTo>
                  <a:lnTo>
                    <a:pt x="4747" y="1161"/>
                  </a:lnTo>
                  <a:lnTo>
                    <a:pt x="4707" y="1179"/>
                  </a:lnTo>
                  <a:lnTo>
                    <a:pt x="4665" y="1194"/>
                  </a:lnTo>
                  <a:lnTo>
                    <a:pt x="4624" y="1208"/>
                  </a:lnTo>
                  <a:lnTo>
                    <a:pt x="4579" y="1221"/>
                  </a:lnTo>
                  <a:lnTo>
                    <a:pt x="4533" y="1232"/>
                  </a:lnTo>
                  <a:lnTo>
                    <a:pt x="4488" y="1242"/>
                  </a:lnTo>
                  <a:lnTo>
                    <a:pt x="4440" y="1252"/>
                  </a:lnTo>
                  <a:lnTo>
                    <a:pt x="4392" y="1258"/>
                  </a:lnTo>
                  <a:lnTo>
                    <a:pt x="4342" y="1263"/>
                  </a:lnTo>
                  <a:lnTo>
                    <a:pt x="4292" y="1266"/>
                  </a:lnTo>
                  <a:lnTo>
                    <a:pt x="4239" y="1266"/>
                  </a:lnTo>
                  <a:lnTo>
                    <a:pt x="4186" y="1266"/>
                  </a:lnTo>
                  <a:lnTo>
                    <a:pt x="4131" y="1263"/>
                  </a:lnTo>
                  <a:lnTo>
                    <a:pt x="4075" y="1257"/>
                  </a:lnTo>
                  <a:lnTo>
                    <a:pt x="4018" y="1250"/>
                  </a:lnTo>
                  <a:lnTo>
                    <a:pt x="3960" y="1239"/>
                  </a:lnTo>
                  <a:lnTo>
                    <a:pt x="3902" y="1228"/>
                  </a:lnTo>
                  <a:lnTo>
                    <a:pt x="3841" y="1211"/>
                  </a:lnTo>
                  <a:lnTo>
                    <a:pt x="3779" y="1194"/>
                  </a:lnTo>
                  <a:lnTo>
                    <a:pt x="3716" y="1174"/>
                  </a:lnTo>
                  <a:lnTo>
                    <a:pt x="3652" y="1150"/>
                  </a:lnTo>
                  <a:lnTo>
                    <a:pt x="3586" y="1124"/>
                  </a:lnTo>
                  <a:lnTo>
                    <a:pt x="3520" y="1095"/>
                  </a:lnTo>
                  <a:lnTo>
                    <a:pt x="3452" y="1063"/>
                  </a:lnTo>
                  <a:lnTo>
                    <a:pt x="3384" y="1027"/>
                  </a:lnTo>
                  <a:lnTo>
                    <a:pt x="3313" y="989"/>
                  </a:lnTo>
                  <a:lnTo>
                    <a:pt x="3242" y="947"/>
                  </a:lnTo>
                  <a:lnTo>
                    <a:pt x="3169" y="901"/>
                  </a:lnTo>
                  <a:lnTo>
                    <a:pt x="3169" y="901"/>
                  </a:lnTo>
                  <a:lnTo>
                    <a:pt x="3024" y="811"/>
                  </a:lnTo>
                  <a:lnTo>
                    <a:pt x="2885" y="724"/>
                  </a:lnTo>
                  <a:lnTo>
                    <a:pt x="2749" y="643"/>
                  </a:lnTo>
                  <a:lnTo>
                    <a:pt x="2619" y="569"/>
                  </a:lnTo>
                  <a:lnTo>
                    <a:pt x="2491" y="498"/>
                  </a:lnTo>
                  <a:lnTo>
                    <a:pt x="2369" y="433"/>
                  </a:lnTo>
                  <a:lnTo>
                    <a:pt x="2249" y="373"/>
                  </a:lnTo>
                  <a:lnTo>
                    <a:pt x="2134" y="317"/>
                  </a:lnTo>
                  <a:lnTo>
                    <a:pt x="2022" y="267"/>
                  </a:lnTo>
                  <a:lnTo>
                    <a:pt x="1912" y="222"/>
                  </a:lnTo>
                  <a:lnTo>
                    <a:pt x="1806" y="180"/>
                  </a:lnTo>
                  <a:lnTo>
                    <a:pt x="1704" y="144"/>
                  </a:lnTo>
                  <a:lnTo>
                    <a:pt x="1604" y="112"/>
                  </a:lnTo>
                  <a:lnTo>
                    <a:pt x="1507" y="83"/>
                  </a:lnTo>
                  <a:lnTo>
                    <a:pt x="1411" y="60"/>
                  </a:lnTo>
                  <a:lnTo>
                    <a:pt x="1318" y="41"/>
                  </a:lnTo>
                  <a:lnTo>
                    <a:pt x="1227" y="25"/>
                  </a:lnTo>
                  <a:lnTo>
                    <a:pt x="1139" y="13"/>
                  </a:lnTo>
                  <a:lnTo>
                    <a:pt x="1051" y="5"/>
                  </a:lnTo>
                  <a:lnTo>
                    <a:pt x="965" y="0"/>
                  </a:lnTo>
                  <a:lnTo>
                    <a:pt x="882" y="0"/>
                  </a:lnTo>
                  <a:lnTo>
                    <a:pt x="798" y="4"/>
                  </a:lnTo>
                  <a:lnTo>
                    <a:pt x="717" y="8"/>
                  </a:lnTo>
                  <a:lnTo>
                    <a:pt x="635" y="18"/>
                  </a:lnTo>
                  <a:lnTo>
                    <a:pt x="556" y="31"/>
                  </a:lnTo>
                  <a:lnTo>
                    <a:pt x="475" y="47"/>
                  </a:lnTo>
                  <a:lnTo>
                    <a:pt x="396" y="67"/>
                  </a:lnTo>
                  <a:lnTo>
                    <a:pt x="317" y="89"/>
                  </a:lnTo>
                  <a:lnTo>
                    <a:pt x="238" y="113"/>
                  </a:lnTo>
                  <a:lnTo>
                    <a:pt x="158" y="141"/>
                  </a:lnTo>
                  <a:lnTo>
                    <a:pt x="79" y="172"/>
                  </a:lnTo>
                  <a:lnTo>
                    <a:pt x="0" y="20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932946" name="Freeform 82"/>
            <p:cNvSpPr>
              <a:spLocks/>
            </p:cNvSpPr>
            <p:nvPr/>
          </p:nvSpPr>
          <p:spPr bwMode="auto">
            <a:xfrm>
              <a:off x="725" y="1127"/>
              <a:ext cx="5457" cy="603"/>
            </a:xfrm>
            <a:custGeom>
              <a:avLst/>
              <a:gdLst/>
              <a:ahLst/>
              <a:cxnLst>
                <a:cxn ang="0">
                  <a:pos x="5457" y="426"/>
                </a:cxn>
                <a:cxn ang="0">
                  <a:pos x="5425" y="484"/>
                </a:cxn>
                <a:cxn ang="0">
                  <a:pos x="5383" y="550"/>
                </a:cxn>
                <a:cxn ang="0">
                  <a:pos x="5323" y="631"/>
                </a:cxn>
                <a:cxn ang="0">
                  <a:pos x="5247" y="725"/>
                </a:cxn>
                <a:cxn ang="0">
                  <a:pos x="5153" y="822"/>
                </a:cxn>
                <a:cxn ang="0">
                  <a:pos x="5071" y="896"/>
                </a:cxn>
                <a:cxn ang="0">
                  <a:pos x="5010" y="943"/>
                </a:cxn>
                <a:cxn ang="0">
                  <a:pos x="4944" y="988"/>
                </a:cxn>
                <a:cxn ang="0">
                  <a:pos x="4875" y="1031"/>
                </a:cxn>
                <a:cxn ang="0">
                  <a:pos x="4801" y="1072"/>
                </a:cxn>
                <a:cxn ang="0">
                  <a:pos x="4722" y="1109"/>
                </a:cxn>
                <a:cxn ang="0">
                  <a:pos x="4637" y="1140"/>
                </a:cxn>
                <a:cxn ang="0">
                  <a:pos x="4549" y="1166"/>
                </a:cxn>
                <a:cxn ang="0">
                  <a:pos x="4456" y="1187"/>
                </a:cxn>
                <a:cxn ang="0">
                  <a:pos x="4358" y="1199"/>
                </a:cxn>
                <a:cxn ang="0">
                  <a:pos x="4254" y="1206"/>
                </a:cxn>
                <a:cxn ang="0">
                  <a:pos x="4147" y="1204"/>
                </a:cxn>
                <a:cxn ang="0">
                  <a:pos x="4035" y="1193"/>
                </a:cxn>
                <a:cxn ang="0">
                  <a:pos x="3917" y="1174"/>
                </a:cxn>
                <a:cxn ang="0">
                  <a:pos x="3793" y="1143"/>
                </a:cxn>
                <a:cxn ang="0">
                  <a:pos x="3666" y="1101"/>
                </a:cxn>
                <a:cxn ang="0">
                  <a:pos x="3534" y="1049"/>
                </a:cxn>
                <a:cxn ang="0">
                  <a:pos x="3396" y="983"/>
                </a:cxn>
                <a:cxn ang="0">
                  <a:pos x="3253" y="906"/>
                </a:cxn>
                <a:cxn ang="0">
                  <a:pos x="3180" y="862"/>
                </a:cxn>
                <a:cxn ang="0">
                  <a:pos x="2892" y="689"/>
                </a:cxn>
                <a:cxn ang="0">
                  <a:pos x="2624" y="537"/>
                </a:cxn>
                <a:cxn ang="0">
                  <a:pos x="2372" y="407"/>
                </a:cxn>
                <a:cxn ang="0">
                  <a:pos x="2136" y="295"/>
                </a:cxn>
                <a:cxn ang="0">
                  <a:pos x="1913" y="203"/>
                </a:cxn>
                <a:cxn ang="0">
                  <a:pos x="1702" y="129"/>
                </a:cxn>
                <a:cxn ang="0">
                  <a:pos x="1504" y="72"/>
                </a:cxn>
                <a:cxn ang="0">
                  <a:pos x="1315" y="32"/>
                </a:cxn>
                <a:cxn ang="0">
                  <a:pos x="1136" y="9"/>
                </a:cxn>
                <a:cxn ang="0">
                  <a:pos x="962" y="0"/>
                </a:cxn>
                <a:cxn ang="0">
                  <a:pos x="796" y="6"/>
                </a:cxn>
                <a:cxn ang="0">
                  <a:pos x="633" y="26"/>
                </a:cxn>
                <a:cxn ang="0">
                  <a:pos x="474" y="58"/>
                </a:cxn>
                <a:cxn ang="0">
                  <a:pos x="315" y="101"/>
                </a:cxn>
                <a:cxn ang="0">
                  <a:pos x="158" y="158"/>
                </a:cxn>
                <a:cxn ang="0">
                  <a:pos x="0" y="224"/>
                </a:cxn>
              </a:cxnLst>
              <a:rect l="0" t="0" r="r" b="b"/>
              <a:pathLst>
                <a:path w="5457" h="1206">
                  <a:moveTo>
                    <a:pt x="5457" y="426"/>
                  </a:moveTo>
                  <a:lnTo>
                    <a:pt x="5457" y="426"/>
                  </a:lnTo>
                  <a:lnTo>
                    <a:pt x="5450" y="442"/>
                  </a:lnTo>
                  <a:lnTo>
                    <a:pt x="5425" y="484"/>
                  </a:lnTo>
                  <a:lnTo>
                    <a:pt x="5405" y="515"/>
                  </a:lnTo>
                  <a:lnTo>
                    <a:pt x="5383" y="550"/>
                  </a:lnTo>
                  <a:lnTo>
                    <a:pt x="5355" y="589"/>
                  </a:lnTo>
                  <a:lnTo>
                    <a:pt x="5323" y="631"/>
                  </a:lnTo>
                  <a:lnTo>
                    <a:pt x="5287" y="676"/>
                  </a:lnTo>
                  <a:lnTo>
                    <a:pt x="5247" y="725"/>
                  </a:lnTo>
                  <a:lnTo>
                    <a:pt x="5203" y="773"/>
                  </a:lnTo>
                  <a:lnTo>
                    <a:pt x="5153" y="822"/>
                  </a:lnTo>
                  <a:lnTo>
                    <a:pt x="5100" y="872"/>
                  </a:lnTo>
                  <a:lnTo>
                    <a:pt x="5071" y="896"/>
                  </a:lnTo>
                  <a:lnTo>
                    <a:pt x="5041" y="918"/>
                  </a:lnTo>
                  <a:lnTo>
                    <a:pt x="5010" y="943"/>
                  </a:lnTo>
                  <a:lnTo>
                    <a:pt x="4978" y="965"/>
                  </a:lnTo>
                  <a:lnTo>
                    <a:pt x="4944" y="988"/>
                  </a:lnTo>
                  <a:lnTo>
                    <a:pt x="4911" y="1011"/>
                  </a:lnTo>
                  <a:lnTo>
                    <a:pt x="4875" y="1031"/>
                  </a:lnTo>
                  <a:lnTo>
                    <a:pt x="4839" y="1052"/>
                  </a:lnTo>
                  <a:lnTo>
                    <a:pt x="4801" y="1072"/>
                  </a:lnTo>
                  <a:lnTo>
                    <a:pt x="4762" y="1091"/>
                  </a:lnTo>
                  <a:lnTo>
                    <a:pt x="4722" y="1109"/>
                  </a:lnTo>
                  <a:lnTo>
                    <a:pt x="4681" y="1125"/>
                  </a:lnTo>
                  <a:lnTo>
                    <a:pt x="4637" y="1140"/>
                  </a:lnTo>
                  <a:lnTo>
                    <a:pt x="4594" y="1154"/>
                  </a:lnTo>
                  <a:lnTo>
                    <a:pt x="4549" y="1166"/>
                  </a:lnTo>
                  <a:lnTo>
                    <a:pt x="4503" y="1177"/>
                  </a:lnTo>
                  <a:lnTo>
                    <a:pt x="4456" y="1187"/>
                  </a:lnTo>
                  <a:lnTo>
                    <a:pt x="4407" y="1195"/>
                  </a:lnTo>
                  <a:lnTo>
                    <a:pt x="4358" y="1199"/>
                  </a:lnTo>
                  <a:lnTo>
                    <a:pt x="4307" y="1204"/>
                  </a:lnTo>
                  <a:lnTo>
                    <a:pt x="4254" y="1206"/>
                  </a:lnTo>
                  <a:lnTo>
                    <a:pt x="4202" y="1206"/>
                  </a:lnTo>
                  <a:lnTo>
                    <a:pt x="4147" y="1204"/>
                  </a:lnTo>
                  <a:lnTo>
                    <a:pt x="4092" y="1199"/>
                  </a:lnTo>
                  <a:lnTo>
                    <a:pt x="4035" y="1193"/>
                  </a:lnTo>
                  <a:lnTo>
                    <a:pt x="3977" y="1185"/>
                  </a:lnTo>
                  <a:lnTo>
                    <a:pt x="3917" y="1174"/>
                  </a:lnTo>
                  <a:lnTo>
                    <a:pt x="3856" y="1159"/>
                  </a:lnTo>
                  <a:lnTo>
                    <a:pt x="3793" y="1143"/>
                  </a:lnTo>
                  <a:lnTo>
                    <a:pt x="3731" y="1124"/>
                  </a:lnTo>
                  <a:lnTo>
                    <a:pt x="3666" y="1101"/>
                  </a:lnTo>
                  <a:lnTo>
                    <a:pt x="3600" y="1077"/>
                  </a:lnTo>
                  <a:lnTo>
                    <a:pt x="3534" y="1049"/>
                  </a:lnTo>
                  <a:lnTo>
                    <a:pt x="3466" y="1017"/>
                  </a:lnTo>
                  <a:lnTo>
                    <a:pt x="3396" y="983"/>
                  </a:lnTo>
                  <a:lnTo>
                    <a:pt x="3325" y="946"/>
                  </a:lnTo>
                  <a:lnTo>
                    <a:pt x="3253" y="906"/>
                  </a:lnTo>
                  <a:lnTo>
                    <a:pt x="3180" y="862"/>
                  </a:lnTo>
                  <a:lnTo>
                    <a:pt x="3180" y="862"/>
                  </a:lnTo>
                  <a:lnTo>
                    <a:pt x="3034" y="772"/>
                  </a:lnTo>
                  <a:lnTo>
                    <a:pt x="2892" y="689"/>
                  </a:lnTo>
                  <a:lnTo>
                    <a:pt x="2756" y="610"/>
                  </a:lnTo>
                  <a:lnTo>
                    <a:pt x="2624" y="537"/>
                  </a:lnTo>
                  <a:lnTo>
                    <a:pt x="2497" y="470"/>
                  </a:lnTo>
                  <a:lnTo>
                    <a:pt x="2372" y="407"/>
                  </a:lnTo>
                  <a:lnTo>
                    <a:pt x="2252" y="348"/>
                  </a:lnTo>
                  <a:lnTo>
                    <a:pt x="2136" y="295"/>
                  </a:lnTo>
                  <a:lnTo>
                    <a:pt x="2023" y="247"/>
                  </a:lnTo>
                  <a:lnTo>
                    <a:pt x="1913" y="203"/>
                  </a:lnTo>
                  <a:lnTo>
                    <a:pt x="1806" y="164"/>
                  </a:lnTo>
                  <a:lnTo>
                    <a:pt x="1702" y="129"/>
                  </a:lnTo>
                  <a:lnTo>
                    <a:pt x="1602" y="98"/>
                  </a:lnTo>
                  <a:lnTo>
                    <a:pt x="1504" y="72"/>
                  </a:lnTo>
                  <a:lnTo>
                    <a:pt x="1409" y="51"/>
                  </a:lnTo>
                  <a:lnTo>
                    <a:pt x="1315" y="32"/>
                  </a:lnTo>
                  <a:lnTo>
                    <a:pt x="1225" y="19"/>
                  </a:lnTo>
                  <a:lnTo>
                    <a:pt x="1136" y="9"/>
                  </a:lnTo>
                  <a:lnTo>
                    <a:pt x="1048" y="3"/>
                  </a:lnTo>
                  <a:lnTo>
                    <a:pt x="962" y="0"/>
                  </a:lnTo>
                  <a:lnTo>
                    <a:pt x="879" y="1"/>
                  </a:lnTo>
                  <a:lnTo>
                    <a:pt x="796" y="6"/>
                  </a:lnTo>
                  <a:lnTo>
                    <a:pt x="714" y="14"/>
                  </a:lnTo>
                  <a:lnTo>
                    <a:pt x="633" y="26"/>
                  </a:lnTo>
                  <a:lnTo>
                    <a:pt x="553" y="40"/>
                  </a:lnTo>
                  <a:lnTo>
                    <a:pt x="474" y="58"/>
                  </a:lnTo>
                  <a:lnTo>
                    <a:pt x="394" y="79"/>
                  </a:lnTo>
                  <a:lnTo>
                    <a:pt x="315" y="101"/>
                  </a:lnTo>
                  <a:lnTo>
                    <a:pt x="238" y="129"/>
                  </a:lnTo>
                  <a:lnTo>
                    <a:pt x="158" y="158"/>
                  </a:lnTo>
                  <a:lnTo>
                    <a:pt x="79" y="190"/>
                  </a:lnTo>
                  <a:lnTo>
                    <a:pt x="0" y="22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932947" name="Freeform 83"/>
            <p:cNvSpPr>
              <a:spLocks/>
            </p:cNvSpPr>
            <p:nvPr/>
          </p:nvSpPr>
          <p:spPr bwMode="auto">
            <a:xfrm>
              <a:off x="752" y="1144"/>
              <a:ext cx="5459" cy="573"/>
            </a:xfrm>
            <a:custGeom>
              <a:avLst/>
              <a:gdLst/>
              <a:ahLst/>
              <a:cxnLst>
                <a:cxn ang="0">
                  <a:pos x="5459" y="335"/>
                </a:cxn>
                <a:cxn ang="0">
                  <a:pos x="5427" y="395"/>
                </a:cxn>
                <a:cxn ang="0">
                  <a:pos x="5385" y="461"/>
                </a:cxn>
                <a:cxn ang="0">
                  <a:pos x="5328" y="545"/>
                </a:cxn>
                <a:cxn ang="0">
                  <a:pos x="5253" y="639"/>
                </a:cxn>
                <a:cxn ang="0">
                  <a:pos x="5160" y="739"/>
                </a:cxn>
                <a:cxn ang="0">
                  <a:pos x="5080" y="815"/>
                </a:cxn>
                <a:cxn ang="0">
                  <a:pos x="5019" y="863"/>
                </a:cxn>
                <a:cxn ang="0">
                  <a:pos x="4955" y="912"/>
                </a:cxn>
                <a:cxn ang="0">
                  <a:pos x="4885" y="957"/>
                </a:cxn>
                <a:cxn ang="0">
                  <a:pos x="4812" y="999"/>
                </a:cxn>
                <a:cxn ang="0">
                  <a:pos x="4734" y="1036"/>
                </a:cxn>
                <a:cxn ang="0">
                  <a:pos x="4651" y="1070"/>
                </a:cxn>
                <a:cxn ang="0">
                  <a:pos x="4562" y="1098"/>
                </a:cxn>
                <a:cxn ang="0">
                  <a:pos x="4469" y="1120"/>
                </a:cxn>
                <a:cxn ang="0">
                  <a:pos x="4372" y="1136"/>
                </a:cxn>
                <a:cxn ang="0">
                  <a:pos x="4268" y="1144"/>
                </a:cxn>
                <a:cxn ang="0">
                  <a:pos x="4161" y="1144"/>
                </a:cxn>
                <a:cxn ang="0">
                  <a:pos x="4047" y="1136"/>
                </a:cxn>
                <a:cxn ang="0">
                  <a:pos x="3929" y="1119"/>
                </a:cxn>
                <a:cxn ang="0">
                  <a:pos x="3807" y="1090"/>
                </a:cxn>
                <a:cxn ang="0">
                  <a:pos x="3677" y="1051"/>
                </a:cxn>
                <a:cxn ang="0">
                  <a:pos x="3544" y="1001"/>
                </a:cxn>
                <a:cxn ang="0">
                  <a:pos x="3405" y="938"/>
                </a:cxn>
                <a:cxn ang="0">
                  <a:pos x="3261" y="862"/>
                </a:cxn>
                <a:cxn ang="0">
                  <a:pos x="3187" y="820"/>
                </a:cxn>
                <a:cxn ang="0">
                  <a:pos x="2899" y="652"/>
                </a:cxn>
                <a:cxn ang="0">
                  <a:pos x="2628" y="505"/>
                </a:cxn>
                <a:cxn ang="0">
                  <a:pos x="2374" y="379"/>
                </a:cxn>
                <a:cxn ang="0">
                  <a:pos x="2135" y="273"/>
                </a:cxn>
                <a:cxn ang="0">
                  <a:pos x="1911" y="184"/>
                </a:cxn>
                <a:cxn ang="0">
                  <a:pos x="1700" y="114"/>
                </a:cxn>
                <a:cxn ang="0">
                  <a:pos x="1500" y="61"/>
                </a:cxn>
                <a:cxn ang="0">
                  <a:pos x="1312" y="25"/>
                </a:cxn>
                <a:cxn ang="0">
                  <a:pos x="1131" y="4"/>
                </a:cxn>
                <a:cxn ang="0">
                  <a:pos x="958" y="0"/>
                </a:cxn>
                <a:cxn ang="0">
                  <a:pos x="791" y="8"/>
                </a:cxn>
                <a:cxn ang="0">
                  <a:pos x="628" y="32"/>
                </a:cxn>
                <a:cxn ang="0">
                  <a:pos x="470" y="67"/>
                </a:cxn>
                <a:cxn ang="0">
                  <a:pos x="313" y="114"/>
                </a:cxn>
                <a:cxn ang="0">
                  <a:pos x="156" y="174"/>
                </a:cxn>
                <a:cxn ang="0">
                  <a:pos x="0" y="243"/>
                </a:cxn>
              </a:cxnLst>
              <a:rect l="0" t="0" r="r" b="b"/>
              <a:pathLst>
                <a:path w="5459" h="1144">
                  <a:moveTo>
                    <a:pt x="5459" y="335"/>
                  </a:moveTo>
                  <a:lnTo>
                    <a:pt x="5459" y="335"/>
                  </a:lnTo>
                  <a:lnTo>
                    <a:pt x="5450" y="352"/>
                  </a:lnTo>
                  <a:lnTo>
                    <a:pt x="5427" y="395"/>
                  </a:lnTo>
                  <a:lnTo>
                    <a:pt x="5409" y="426"/>
                  </a:lnTo>
                  <a:lnTo>
                    <a:pt x="5385" y="461"/>
                  </a:lnTo>
                  <a:lnTo>
                    <a:pt x="5359" y="502"/>
                  </a:lnTo>
                  <a:lnTo>
                    <a:pt x="5328" y="545"/>
                  </a:lnTo>
                  <a:lnTo>
                    <a:pt x="5292" y="591"/>
                  </a:lnTo>
                  <a:lnTo>
                    <a:pt x="5253" y="639"/>
                  </a:lnTo>
                  <a:lnTo>
                    <a:pt x="5209" y="689"/>
                  </a:lnTo>
                  <a:lnTo>
                    <a:pt x="5160" y="739"/>
                  </a:lnTo>
                  <a:lnTo>
                    <a:pt x="5108" y="791"/>
                  </a:lnTo>
                  <a:lnTo>
                    <a:pt x="5080" y="815"/>
                  </a:lnTo>
                  <a:lnTo>
                    <a:pt x="5049" y="839"/>
                  </a:lnTo>
                  <a:lnTo>
                    <a:pt x="5019" y="863"/>
                  </a:lnTo>
                  <a:lnTo>
                    <a:pt x="4988" y="888"/>
                  </a:lnTo>
                  <a:lnTo>
                    <a:pt x="4955" y="912"/>
                  </a:lnTo>
                  <a:lnTo>
                    <a:pt x="4921" y="935"/>
                  </a:lnTo>
                  <a:lnTo>
                    <a:pt x="4885" y="957"/>
                  </a:lnTo>
                  <a:lnTo>
                    <a:pt x="4849" y="978"/>
                  </a:lnTo>
                  <a:lnTo>
                    <a:pt x="4812" y="999"/>
                  </a:lnTo>
                  <a:lnTo>
                    <a:pt x="4773" y="1018"/>
                  </a:lnTo>
                  <a:lnTo>
                    <a:pt x="4734" y="1036"/>
                  </a:lnTo>
                  <a:lnTo>
                    <a:pt x="4692" y="1054"/>
                  </a:lnTo>
                  <a:lnTo>
                    <a:pt x="4651" y="1070"/>
                  </a:lnTo>
                  <a:lnTo>
                    <a:pt x="4606" y="1085"/>
                  </a:lnTo>
                  <a:lnTo>
                    <a:pt x="4562" y="1098"/>
                  </a:lnTo>
                  <a:lnTo>
                    <a:pt x="4516" y="1111"/>
                  </a:lnTo>
                  <a:lnTo>
                    <a:pt x="4469" y="1120"/>
                  </a:lnTo>
                  <a:lnTo>
                    <a:pt x="4420" y="1128"/>
                  </a:lnTo>
                  <a:lnTo>
                    <a:pt x="4372" y="1136"/>
                  </a:lnTo>
                  <a:lnTo>
                    <a:pt x="4320" y="1141"/>
                  </a:lnTo>
                  <a:lnTo>
                    <a:pt x="4268" y="1144"/>
                  </a:lnTo>
                  <a:lnTo>
                    <a:pt x="4215" y="1144"/>
                  </a:lnTo>
                  <a:lnTo>
                    <a:pt x="4161" y="1144"/>
                  </a:lnTo>
                  <a:lnTo>
                    <a:pt x="4105" y="1141"/>
                  </a:lnTo>
                  <a:lnTo>
                    <a:pt x="4047" y="1136"/>
                  </a:lnTo>
                  <a:lnTo>
                    <a:pt x="3988" y="1128"/>
                  </a:lnTo>
                  <a:lnTo>
                    <a:pt x="3929" y="1119"/>
                  </a:lnTo>
                  <a:lnTo>
                    <a:pt x="3869" y="1106"/>
                  </a:lnTo>
                  <a:lnTo>
                    <a:pt x="3807" y="1090"/>
                  </a:lnTo>
                  <a:lnTo>
                    <a:pt x="3743" y="1072"/>
                  </a:lnTo>
                  <a:lnTo>
                    <a:pt x="3677" y="1051"/>
                  </a:lnTo>
                  <a:lnTo>
                    <a:pt x="3612" y="1027"/>
                  </a:lnTo>
                  <a:lnTo>
                    <a:pt x="3544" y="1001"/>
                  </a:lnTo>
                  <a:lnTo>
                    <a:pt x="3476" y="970"/>
                  </a:lnTo>
                  <a:lnTo>
                    <a:pt x="3405" y="938"/>
                  </a:lnTo>
                  <a:lnTo>
                    <a:pt x="3335" y="902"/>
                  </a:lnTo>
                  <a:lnTo>
                    <a:pt x="3261" y="862"/>
                  </a:lnTo>
                  <a:lnTo>
                    <a:pt x="3187" y="820"/>
                  </a:lnTo>
                  <a:lnTo>
                    <a:pt x="3187" y="820"/>
                  </a:lnTo>
                  <a:lnTo>
                    <a:pt x="3040" y="733"/>
                  </a:lnTo>
                  <a:lnTo>
                    <a:pt x="2899" y="652"/>
                  </a:lnTo>
                  <a:lnTo>
                    <a:pt x="2761" y="576"/>
                  </a:lnTo>
                  <a:lnTo>
                    <a:pt x="2628" y="505"/>
                  </a:lnTo>
                  <a:lnTo>
                    <a:pt x="2499" y="439"/>
                  </a:lnTo>
                  <a:lnTo>
                    <a:pt x="2374" y="379"/>
                  </a:lnTo>
                  <a:lnTo>
                    <a:pt x="2253" y="323"/>
                  </a:lnTo>
                  <a:lnTo>
                    <a:pt x="2135" y="273"/>
                  </a:lnTo>
                  <a:lnTo>
                    <a:pt x="2022" y="226"/>
                  </a:lnTo>
                  <a:lnTo>
                    <a:pt x="1911" y="184"/>
                  </a:lnTo>
                  <a:lnTo>
                    <a:pt x="1804" y="147"/>
                  </a:lnTo>
                  <a:lnTo>
                    <a:pt x="1700" y="114"/>
                  </a:lnTo>
                  <a:lnTo>
                    <a:pt x="1599" y="85"/>
                  </a:lnTo>
                  <a:lnTo>
                    <a:pt x="1500" y="61"/>
                  </a:lnTo>
                  <a:lnTo>
                    <a:pt x="1405" y="40"/>
                  </a:lnTo>
                  <a:lnTo>
                    <a:pt x="1312" y="25"/>
                  </a:lnTo>
                  <a:lnTo>
                    <a:pt x="1220" y="13"/>
                  </a:lnTo>
                  <a:lnTo>
                    <a:pt x="1131" y="4"/>
                  </a:lnTo>
                  <a:lnTo>
                    <a:pt x="1044" y="0"/>
                  </a:lnTo>
                  <a:lnTo>
                    <a:pt x="958" y="0"/>
                  </a:lnTo>
                  <a:lnTo>
                    <a:pt x="874" y="1"/>
                  </a:lnTo>
                  <a:lnTo>
                    <a:pt x="791" y="8"/>
                  </a:lnTo>
                  <a:lnTo>
                    <a:pt x="709" y="17"/>
                  </a:lnTo>
                  <a:lnTo>
                    <a:pt x="628" y="32"/>
                  </a:lnTo>
                  <a:lnTo>
                    <a:pt x="549" y="48"/>
                  </a:lnTo>
                  <a:lnTo>
                    <a:pt x="470" y="67"/>
                  </a:lnTo>
                  <a:lnTo>
                    <a:pt x="391" y="88"/>
                  </a:lnTo>
                  <a:lnTo>
                    <a:pt x="313" y="114"/>
                  </a:lnTo>
                  <a:lnTo>
                    <a:pt x="234" y="143"/>
                  </a:lnTo>
                  <a:lnTo>
                    <a:pt x="156" y="174"/>
                  </a:lnTo>
                  <a:lnTo>
                    <a:pt x="77" y="208"/>
                  </a:lnTo>
                  <a:lnTo>
                    <a:pt x="0" y="243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932948" name="Freeform 84"/>
            <p:cNvSpPr>
              <a:spLocks/>
            </p:cNvSpPr>
            <p:nvPr/>
          </p:nvSpPr>
          <p:spPr bwMode="auto">
            <a:xfrm>
              <a:off x="778" y="1160"/>
              <a:ext cx="5461" cy="544"/>
            </a:xfrm>
            <a:custGeom>
              <a:avLst/>
              <a:gdLst/>
              <a:ahLst/>
              <a:cxnLst>
                <a:cxn ang="0">
                  <a:pos x="5461" y="247"/>
                </a:cxn>
                <a:cxn ang="0">
                  <a:pos x="5429" y="308"/>
                </a:cxn>
                <a:cxn ang="0">
                  <a:pos x="5390" y="376"/>
                </a:cxn>
                <a:cxn ang="0">
                  <a:pos x="5333" y="460"/>
                </a:cxn>
                <a:cxn ang="0">
                  <a:pos x="5259" y="557"/>
                </a:cxn>
                <a:cxn ang="0">
                  <a:pos x="5168" y="659"/>
                </a:cxn>
                <a:cxn ang="0">
                  <a:pos x="5088" y="736"/>
                </a:cxn>
                <a:cxn ang="0">
                  <a:pos x="5029" y="788"/>
                </a:cxn>
                <a:cxn ang="0">
                  <a:pos x="4965" y="836"/>
                </a:cxn>
                <a:cxn ang="0">
                  <a:pos x="4897" y="883"/>
                </a:cxn>
                <a:cxn ang="0">
                  <a:pos x="4823" y="927"/>
                </a:cxn>
                <a:cxn ang="0">
                  <a:pos x="4746" y="965"/>
                </a:cxn>
                <a:cxn ang="0">
                  <a:pos x="4662" y="1001"/>
                </a:cxn>
                <a:cxn ang="0">
                  <a:pos x="4575" y="1032"/>
                </a:cxn>
                <a:cxn ang="0">
                  <a:pos x="4483" y="1056"/>
                </a:cxn>
                <a:cxn ang="0">
                  <a:pos x="4385" y="1074"/>
                </a:cxn>
                <a:cxn ang="0">
                  <a:pos x="4282" y="1083"/>
                </a:cxn>
                <a:cxn ang="0">
                  <a:pos x="4175" y="1087"/>
                </a:cxn>
                <a:cxn ang="0">
                  <a:pos x="4061" y="1080"/>
                </a:cxn>
                <a:cxn ang="0">
                  <a:pos x="3943" y="1064"/>
                </a:cxn>
                <a:cxn ang="0">
                  <a:pos x="3819" y="1038"/>
                </a:cxn>
                <a:cxn ang="0">
                  <a:pos x="3690" y="1003"/>
                </a:cxn>
                <a:cxn ang="0">
                  <a:pos x="3556" y="954"/>
                </a:cxn>
                <a:cxn ang="0">
                  <a:pos x="3417" y="894"/>
                </a:cxn>
                <a:cxn ang="0">
                  <a:pos x="3271" y="820"/>
                </a:cxn>
                <a:cxn ang="0">
                  <a:pos x="3196" y="780"/>
                </a:cxn>
                <a:cxn ang="0">
                  <a:pos x="2904" y="617"/>
                </a:cxn>
                <a:cxn ang="0">
                  <a:pos x="2632" y="475"/>
                </a:cxn>
                <a:cxn ang="0">
                  <a:pos x="2377" y="354"/>
                </a:cxn>
                <a:cxn ang="0">
                  <a:pos x="2137" y="250"/>
                </a:cxn>
                <a:cxn ang="0">
                  <a:pos x="1912" y="166"/>
                </a:cxn>
                <a:cxn ang="0">
                  <a:pos x="1699" y="100"/>
                </a:cxn>
                <a:cxn ang="0">
                  <a:pos x="1499" y="52"/>
                </a:cxn>
                <a:cxn ang="0">
                  <a:pos x="1309" y="19"/>
                </a:cxn>
                <a:cxn ang="0">
                  <a:pos x="1129" y="2"/>
                </a:cxn>
                <a:cxn ang="0">
                  <a:pos x="955" y="0"/>
                </a:cxn>
                <a:cxn ang="0">
                  <a:pos x="789" y="13"/>
                </a:cxn>
                <a:cxn ang="0">
                  <a:pos x="626" y="39"/>
                </a:cxn>
                <a:cxn ang="0">
                  <a:pos x="468" y="77"/>
                </a:cxn>
                <a:cxn ang="0">
                  <a:pos x="312" y="129"/>
                </a:cxn>
                <a:cxn ang="0">
                  <a:pos x="157" y="192"/>
                </a:cxn>
                <a:cxn ang="0">
                  <a:pos x="0" y="266"/>
                </a:cxn>
              </a:cxnLst>
              <a:rect l="0" t="0" r="r" b="b"/>
              <a:pathLst>
                <a:path w="5461" h="1087">
                  <a:moveTo>
                    <a:pt x="5461" y="247"/>
                  </a:moveTo>
                  <a:lnTo>
                    <a:pt x="5461" y="247"/>
                  </a:lnTo>
                  <a:lnTo>
                    <a:pt x="5452" y="263"/>
                  </a:lnTo>
                  <a:lnTo>
                    <a:pt x="5429" y="308"/>
                  </a:lnTo>
                  <a:lnTo>
                    <a:pt x="5411" y="339"/>
                  </a:lnTo>
                  <a:lnTo>
                    <a:pt x="5390" y="376"/>
                  </a:lnTo>
                  <a:lnTo>
                    <a:pt x="5363" y="417"/>
                  </a:lnTo>
                  <a:lnTo>
                    <a:pt x="5333" y="460"/>
                  </a:lnTo>
                  <a:lnTo>
                    <a:pt x="5298" y="507"/>
                  </a:lnTo>
                  <a:lnTo>
                    <a:pt x="5259" y="557"/>
                  </a:lnTo>
                  <a:lnTo>
                    <a:pt x="5216" y="607"/>
                  </a:lnTo>
                  <a:lnTo>
                    <a:pt x="5168" y="659"/>
                  </a:lnTo>
                  <a:lnTo>
                    <a:pt x="5116" y="710"/>
                  </a:lnTo>
                  <a:lnTo>
                    <a:pt x="5088" y="736"/>
                  </a:lnTo>
                  <a:lnTo>
                    <a:pt x="5059" y="762"/>
                  </a:lnTo>
                  <a:lnTo>
                    <a:pt x="5029" y="788"/>
                  </a:lnTo>
                  <a:lnTo>
                    <a:pt x="4998" y="812"/>
                  </a:lnTo>
                  <a:lnTo>
                    <a:pt x="4965" y="836"/>
                  </a:lnTo>
                  <a:lnTo>
                    <a:pt x="4932" y="859"/>
                  </a:lnTo>
                  <a:lnTo>
                    <a:pt x="4897" y="883"/>
                  </a:lnTo>
                  <a:lnTo>
                    <a:pt x="4861" y="904"/>
                  </a:lnTo>
                  <a:lnTo>
                    <a:pt x="4823" y="927"/>
                  </a:lnTo>
                  <a:lnTo>
                    <a:pt x="4786" y="946"/>
                  </a:lnTo>
                  <a:lnTo>
                    <a:pt x="4746" y="965"/>
                  </a:lnTo>
                  <a:lnTo>
                    <a:pt x="4705" y="985"/>
                  </a:lnTo>
                  <a:lnTo>
                    <a:pt x="4662" y="1001"/>
                  </a:lnTo>
                  <a:lnTo>
                    <a:pt x="4619" y="1017"/>
                  </a:lnTo>
                  <a:lnTo>
                    <a:pt x="4575" y="1032"/>
                  </a:lnTo>
                  <a:lnTo>
                    <a:pt x="4529" y="1045"/>
                  </a:lnTo>
                  <a:lnTo>
                    <a:pt x="4483" y="1056"/>
                  </a:lnTo>
                  <a:lnTo>
                    <a:pt x="4435" y="1066"/>
                  </a:lnTo>
                  <a:lnTo>
                    <a:pt x="4385" y="1074"/>
                  </a:lnTo>
                  <a:lnTo>
                    <a:pt x="4335" y="1080"/>
                  </a:lnTo>
                  <a:lnTo>
                    <a:pt x="4282" y="1083"/>
                  </a:lnTo>
                  <a:lnTo>
                    <a:pt x="4229" y="1087"/>
                  </a:lnTo>
                  <a:lnTo>
                    <a:pt x="4175" y="1087"/>
                  </a:lnTo>
                  <a:lnTo>
                    <a:pt x="4118" y="1083"/>
                  </a:lnTo>
                  <a:lnTo>
                    <a:pt x="4061" y="1080"/>
                  </a:lnTo>
                  <a:lnTo>
                    <a:pt x="4003" y="1074"/>
                  </a:lnTo>
                  <a:lnTo>
                    <a:pt x="3943" y="1064"/>
                  </a:lnTo>
                  <a:lnTo>
                    <a:pt x="3882" y="1053"/>
                  </a:lnTo>
                  <a:lnTo>
                    <a:pt x="3819" y="1038"/>
                  </a:lnTo>
                  <a:lnTo>
                    <a:pt x="3756" y="1022"/>
                  </a:lnTo>
                  <a:lnTo>
                    <a:pt x="3690" y="1003"/>
                  </a:lnTo>
                  <a:lnTo>
                    <a:pt x="3624" y="980"/>
                  </a:lnTo>
                  <a:lnTo>
                    <a:pt x="3556" y="954"/>
                  </a:lnTo>
                  <a:lnTo>
                    <a:pt x="3488" y="925"/>
                  </a:lnTo>
                  <a:lnTo>
                    <a:pt x="3417" y="894"/>
                  </a:lnTo>
                  <a:lnTo>
                    <a:pt x="3345" y="859"/>
                  </a:lnTo>
                  <a:lnTo>
                    <a:pt x="3271" y="820"/>
                  </a:lnTo>
                  <a:lnTo>
                    <a:pt x="3196" y="780"/>
                  </a:lnTo>
                  <a:lnTo>
                    <a:pt x="3196" y="780"/>
                  </a:lnTo>
                  <a:lnTo>
                    <a:pt x="3049" y="696"/>
                  </a:lnTo>
                  <a:lnTo>
                    <a:pt x="2904" y="617"/>
                  </a:lnTo>
                  <a:lnTo>
                    <a:pt x="2766" y="542"/>
                  </a:lnTo>
                  <a:lnTo>
                    <a:pt x="2632" y="475"/>
                  </a:lnTo>
                  <a:lnTo>
                    <a:pt x="2502" y="412"/>
                  </a:lnTo>
                  <a:lnTo>
                    <a:pt x="2377" y="354"/>
                  </a:lnTo>
                  <a:lnTo>
                    <a:pt x="2255" y="299"/>
                  </a:lnTo>
                  <a:lnTo>
                    <a:pt x="2137" y="250"/>
                  </a:lnTo>
                  <a:lnTo>
                    <a:pt x="2021" y="207"/>
                  </a:lnTo>
                  <a:lnTo>
                    <a:pt x="1912" y="166"/>
                  </a:lnTo>
                  <a:lnTo>
                    <a:pt x="1803" y="131"/>
                  </a:lnTo>
                  <a:lnTo>
                    <a:pt x="1699" y="100"/>
                  </a:lnTo>
                  <a:lnTo>
                    <a:pt x="1598" y="74"/>
                  </a:lnTo>
                  <a:lnTo>
                    <a:pt x="1499" y="52"/>
                  </a:lnTo>
                  <a:lnTo>
                    <a:pt x="1402" y="34"/>
                  </a:lnTo>
                  <a:lnTo>
                    <a:pt x="1309" y="19"/>
                  </a:lnTo>
                  <a:lnTo>
                    <a:pt x="1218" y="8"/>
                  </a:lnTo>
                  <a:lnTo>
                    <a:pt x="1129" y="2"/>
                  </a:lnTo>
                  <a:lnTo>
                    <a:pt x="1041" y="0"/>
                  </a:lnTo>
                  <a:lnTo>
                    <a:pt x="955" y="0"/>
                  </a:lnTo>
                  <a:lnTo>
                    <a:pt x="872" y="5"/>
                  </a:lnTo>
                  <a:lnTo>
                    <a:pt x="789" y="13"/>
                  </a:lnTo>
                  <a:lnTo>
                    <a:pt x="707" y="24"/>
                  </a:lnTo>
                  <a:lnTo>
                    <a:pt x="626" y="39"/>
                  </a:lnTo>
                  <a:lnTo>
                    <a:pt x="547" y="56"/>
                  </a:lnTo>
                  <a:lnTo>
                    <a:pt x="468" y="77"/>
                  </a:lnTo>
                  <a:lnTo>
                    <a:pt x="390" y="102"/>
                  </a:lnTo>
                  <a:lnTo>
                    <a:pt x="312" y="129"/>
                  </a:lnTo>
                  <a:lnTo>
                    <a:pt x="235" y="160"/>
                  </a:lnTo>
                  <a:lnTo>
                    <a:pt x="157" y="192"/>
                  </a:lnTo>
                  <a:lnTo>
                    <a:pt x="78" y="228"/>
                  </a:lnTo>
                  <a:lnTo>
                    <a:pt x="0" y="26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932949" name="Freeform 85"/>
            <p:cNvSpPr>
              <a:spLocks/>
            </p:cNvSpPr>
            <p:nvPr/>
          </p:nvSpPr>
          <p:spPr bwMode="auto">
            <a:xfrm>
              <a:off x="806" y="1176"/>
              <a:ext cx="5459" cy="514"/>
            </a:xfrm>
            <a:custGeom>
              <a:avLst/>
              <a:gdLst/>
              <a:ahLst/>
              <a:cxnLst>
                <a:cxn ang="0">
                  <a:pos x="5459" y="159"/>
                </a:cxn>
                <a:cxn ang="0">
                  <a:pos x="5428" y="221"/>
                </a:cxn>
                <a:cxn ang="0">
                  <a:pos x="5390" y="290"/>
                </a:cxn>
                <a:cxn ang="0">
                  <a:pos x="5334" y="376"/>
                </a:cxn>
                <a:cxn ang="0">
                  <a:pos x="5262" y="474"/>
                </a:cxn>
                <a:cxn ang="0">
                  <a:pos x="5173" y="579"/>
                </a:cxn>
                <a:cxn ang="0">
                  <a:pos x="5094" y="658"/>
                </a:cxn>
                <a:cxn ang="0">
                  <a:pos x="5035" y="710"/>
                </a:cxn>
                <a:cxn ang="0">
                  <a:pos x="4973" y="762"/>
                </a:cxn>
                <a:cxn ang="0">
                  <a:pos x="4905" y="809"/>
                </a:cxn>
                <a:cxn ang="0">
                  <a:pos x="4833" y="854"/>
                </a:cxn>
                <a:cxn ang="0">
                  <a:pos x="4755" y="896"/>
                </a:cxn>
                <a:cxn ang="0">
                  <a:pos x="4673" y="933"/>
                </a:cxn>
                <a:cxn ang="0">
                  <a:pos x="4586" y="965"/>
                </a:cxn>
                <a:cxn ang="0">
                  <a:pos x="4494" y="991"/>
                </a:cxn>
                <a:cxn ang="0">
                  <a:pos x="4395" y="1010"/>
                </a:cxn>
                <a:cxn ang="0">
                  <a:pos x="4294" y="1023"/>
                </a:cxn>
                <a:cxn ang="0">
                  <a:pos x="4186" y="1028"/>
                </a:cxn>
                <a:cxn ang="0">
                  <a:pos x="4072" y="1025"/>
                </a:cxn>
                <a:cxn ang="0">
                  <a:pos x="3954" y="1010"/>
                </a:cxn>
                <a:cxn ang="0">
                  <a:pos x="3830" y="988"/>
                </a:cxn>
                <a:cxn ang="0">
                  <a:pos x="3701" y="954"/>
                </a:cxn>
                <a:cxn ang="0">
                  <a:pos x="3567" y="909"/>
                </a:cxn>
                <a:cxn ang="0">
                  <a:pos x="3425" y="851"/>
                </a:cxn>
                <a:cxn ang="0">
                  <a:pos x="3279" y="779"/>
                </a:cxn>
                <a:cxn ang="0">
                  <a:pos x="3204" y="739"/>
                </a:cxn>
                <a:cxn ang="0">
                  <a:pos x="2910" y="582"/>
                </a:cxn>
                <a:cxn ang="0">
                  <a:pos x="2635" y="445"/>
                </a:cxn>
                <a:cxn ang="0">
                  <a:pos x="2377" y="327"/>
                </a:cxn>
                <a:cxn ang="0">
                  <a:pos x="2135" y="230"/>
                </a:cxn>
                <a:cxn ang="0">
                  <a:pos x="1909" y="150"/>
                </a:cxn>
                <a:cxn ang="0">
                  <a:pos x="1696" y="88"/>
                </a:cxn>
                <a:cxn ang="0">
                  <a:pos x="1495" y="43"/>
                </a:cxn>
                <a:cxn ang="0">
                  <a:pos x="1305" y="14"/>
                </a:cxn>
                <a:cxn ang="0">
                  <a:pos x="1124" y="1"/>
                </a:cxn>
                <a:cxn ang="0">
                  <a:pos x="951" y="3"/>
                </a:cxn>
                <a:cxn ang="0">
                  <a:pos x="784" y="19"/>
                </a:cxn>
                <a:cxn ang="0">
                  <a:pos x="623" y="48"/>
                </a:cxn>
                <a:cxn ang="0">
                  <a:pos x="465" y="92"/>
                </a:cxn>
                <a:cxn ang="0">
                  <a:pos x="309" y="145"/>
                </a:cxn>
                <a:cxn ang="0">
                  <a:pos x="155" y="211"/>
                </a:cxn>
                <a:cxn ang="0">
                  <a:pos x="0" y="289"/>
                </a:cxn>
              </a:cxnLst>
              <a:rect l="0" t="0" r="r" b="b"/>
              <a:pathLst>
                <a:path w="5459" h="1028">
                  <a:moveTo>
                    <a:pt x="5459" y="159"/>
                  </a:moveTo>
                  <a:lnTo>
                    <a:pt x="5459" y="159"/>
                  </a:lnTo>
                  <a:lnTo>
                    <a:pt x="5451" y="176"/>
                  </a:lnTo>
                  <a:lnTo>
                    <a:pt x="5428" y="221"/>
                  </a:lnTo>
                  <a:lnTo>
                    <a:pt x="5410" y="253"/>
                  </a:lnTo>
                  <a:lnTo>
                    <a:pt x="5390" y="290"/>
                  </a:lnTo>
                  <a:lnTo>
                    <a:pt x="5365" y="331"/>
                  </a:lnTo>
                  <a:lnTo>
                    <a:pt x="5334" y="376"/>
                  </a:lnTo>
                  <a:lnTo>
                    <a:pt x="5301" y="424"/>
                  </a:lnTo>
                  <a:lnTo>
                    <a:pt x="5262" y="474"/>
                  </a:lnTo>
                  <a:lnTo>
                    <a:pt x="5220" y="526"/>
                  </a:lnTo>
                  <a:lnTo>
                    <a:pt x="5173" y="579"/>
                  </a:lnTo>
                  <a:lnTo>
                    <a:pt x="5122" y="633"/>
                  </a:lnTo>
                  <a:lnTo>
                    <a:pt x="5094" y="658"/>
                  </a:lnTo>
                  <a:lnTo>
                    <a:pt x="5066" y="684"/>
                  </a:lnTo>
                  <a:lnTo>
                    <a:pt x="5035" y="710"/>
                  </a:lnTo>
                  <a:lnTo>
                    <a:pt x="5005" y="736"/>
                  </a:lnTo>
                  <a:lnTo>
                    <a:pt x="4973" y="762"/>
                  </a:lnTo>
                  <a:lnTo>
                    <a:pt x="4940" y="786"/>
                  </a:lnTo>
                  <a:lnTo>
                    <a:pt x="4905" y="809"/>
                  </a:lnTo>
                  <a:lnTo>
                    <a:pt x="4869" y="833"/>
                  </a:lnTo>
                  <a:lnTo>
                    <a:pt x="4833" y="854"/>
                  </a:lnTo>
                  <a:lnTo>
                    <a:pt x="4794" y="876"/>
                  </a:lnTo>
                  <a:lnTo>
                    <a:pt x="4755" y="896"/>
                  </a:lnTo>
                  <a:lnTo>
                    <a:pt x="4715" y="915"/>
                  </a:lnTo>
                  <a:lnTo>
                    <a:pt x="4673" y="933"/>
                  </a:lnTo>
                  <a:lnTo>
                    <a:pt x="4630" y="951"/>
                  </a:lnTo>
                  <a:lnTo>
                    <a:pt x="4586" y="965"/>
                  </a:lnTo>
                  <a:lnTo>
                    <a:pt x="4540" y="980"/>
                  </a:lnTo>
                  <a:lnTo>
                    <a:pt x="4494" y="991"/>
                  </a:lnTo>
                  <a:lnTo>
                    <a:pt x="4445" y="1002"/>
                  </a:lnTo>
                  <a:lnTo>
                    <a:pt x="4395" y="1010"/>
                  </a:lnTo>
                  <a:lnTo>
                    <a:pt x="4345" y="1018"/>
                  </a:lnTo>
                  <a:lnTo>
                    <a:pt x="4294" y="1023"/>
                  </a:lnTo>
                  <a:lnTo>
                    <a:pt x="4240" y="1027"/>
                  </a:lnTo>
                  <a:lnTo>
                    <a:pt x="4186" y="1028"/>
                  </a:lnTo>
                  <a:lnTo>
                    <a:pt x="4130" y="1028"/>
                  </a:lnTo>
                  <a:lnTo>
                    <a:pt x="4072" y="1025"/>
                  </a:lnTo>
                  <a:lnTo>
                    <a:pt x="4014" y="1018"/>
                  </a:lnTo>
                  <a:lnTo>
                    <a:pt x="3954" y="1010"/>
                  </a:lnTo>
                  <a:lnTo>
                    <a:pt x="3893" y="1001"/>
                  </a:lnTo>
                  <a:lnTo>
                    <a:pt x="3830" y="988"/>
                  </a:lnTo>
                  <a:lnTo>
                    <a:pt x="3766" y="972"/>
                  </a:lnTo>
                  <a:lnTo>
                    <a:pt x="3701" y="954"/>
                  </a:lnTo>
                  <a:lnTo>
                    <a:pt x="3635" y="933"/>
                  </a:lnTo>
                  <a:lnTo>
                    <a:pt x="3567" y="909"/>
                  </a:lnTo>
                  <a:lnTo>
                    <a:pt x="3496" y="881"/>
                  </a:lnTo>
                  <a:lnTo>
                    <a:pt x="3425" y="851"/>
                  </a:lnTo>
                  <a:lnTo>
                    <a:pt x="3353" y="817"/>
                  </a:lnTo>
                  <a:lnTo>
                    <a:pt x="3279" y="779"/>
                  </a:lnTo>
                  <a:lnTo>
                    <a:pt x="3204" y="739"/>
                  </a:lnTo>
                  <a:lnTo>
                    <a:pt x="3204" y="739"/>
                  </a:lnTo>
                  <a:lnTo>
                    <a:pt x="3054" y="658"/>
                  </a:lnTo>
                  <a:lnTo>
                    <a:pt x="2910" y="582"/>
                  </a:lnTo>
                  <a:lnTo>
                    <a:pt x="2770" y="511"/>
                  </a:lnTo>
                  <a:lnTo>
                    <a:pt x="2635" y="445"/>
                  </a:lnTo>
                  <a:lnTo>
                    <a:pt x="2503" y="384"/>
                  </a:lnTo>
                  <a:lnTo>
                    <a:pt x="2377" y="327"/>
                  </a:lnTo>
                  <a:lnTo>
                    <a:pt x="2254" y="277"/>
                  </a:lnTo>
                  <a:lnTo>
                    <a:pt x="2135" y="230"/>
                  </a:lnTo>
                  <a:lnTo>
                    <a:pt x="2021" y="189"/>
                  </a:lnTo>
                  <a:lnTo>
                    <a:pt x="1909" y="150"/>
                  </a:lnTo>
                  <a:lnTo>
                    <a:pt x="1800" y="117"/>
                  </a:lnTo>
                  <a:lnTo>
                    <a:pt x="1696" y="88"/>
                  </a:lnTo>
                  <a:lnTo>
                    <a:pt x="1595" y="64"/>
                  </a:lnTo>
                  <a:lnTo>
                    <a:pt x="1495" y="43"/>
                  </a:lnTo>
                  <a:lnTo>
                    <a:pt x="1399" y="27"/>
                  </a:lnTo>
                  <a:lnTo>
                    <a:pt x="1305" y="14"/>
                  </a:lnTo>
                  <a:lnTo>
                    <a:pt x="1213" y="6"/>
                  </a:lnTo>
                  <a:lnTo>
                    <a:pt x="1124" y="1"/>
                  </a:lnTo>
                  <a:lnTo>
                    <a:pt x="1037" y="0"/>
                  </a:lnTo>
                  <a:lnTo>
                    <a:pt x="951" y="3"/>
                  </a:lnTo>
                  <a:lnTo>
                    <a:pt x="867" y="9"/>
                  </a:lnTo>
                  <a:lnTo>
                    <a:pt x="784" y="19"/>
                  </a:lnTo>
                  <a:lnTo>
                    <a:pt x="704" y="32"/>
                  </a:lnTo>
                  <a:lnTo>
                    <a:pt x="623" y="48"/>
                  </a:lnTo>
                  <a:lnTo>
                    <a:pt x="544" y="67"/>
                  </a:lnTo>
                  <a:lnTo>
                    <a:pt x="465" y="92"/>
                  </a:lnTo>
                  <a:lnTo>
                    <a:pt x="387" y="117"/>
                  </a:lnTo>
                  <a:lnTo>
                    <a:pt x="309" y="145"/>
                  </a:lnTo>
                  <a:lnTo>
                    <a:pt x="232" y="177"/>
                  </a:lnTo>
                  <a:lnTo>
                    <a:pt x="155" y="211"/>
                  </a:lnTo>
                  <a:lnTo>
                    <a:pt x="77" y="248"/>
                  </a:lnTo>
                  <a:lnTo>
                    <a:pt x="0" y="289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932950" name="Freeform 86"/>
            <p:cNvSpPr>
              <a:spLocks/>
            </p:cNvSpPr>
            <p:nvPr/>
          </p:nvSpPr>
          <p:spPr bwMode="auto">
            <a:xfrm>
              <a:off x="835" y="1192"/>
              <a:ext cx="5455" cy="485"/>
            </a:xfrm>
            <a:custGeom>
              <a:avLst/>
              <a:gdLst/>
              <a:ahLst/>
              <a:cxnLst>
                <a:cxn ang="0">
                  <a:pos x="5455" y="71"/>
                </a:cxn>
                <a:cxn ang="0">
                  <a:pos x="5426" y="132"/>
                </a:cxn>
                <a:cxn ang="0">
                  <a:pos x="5388" y="203"/>
                </a:cxn>
                <a:cxn ang="0">
                  <a:pos x="5334" y="291"/>
                </a:cxn>
                <a:cxn ang="0">
                  <a:pos x="5263" y="391"/>
                </a:cxn>
                <a:cxn ang="0">
                  <a:pos x="5176" y="499"/>
                </a:cxn>
                <a:cxn ang="0">
                  <a:pos x="5098" y="580"/>
                </a:cxn>
                <a:cxn ang="0">
                  <a:pos x="5041" y="633"/>
                </a:cxn>
                <a:cxn ang="0">
                  <a:pos x="4979" y="685"/>
                </a:cxn>
                <a:cxn ang="0">
                  <a:pos x="4912" y="735"/>
                </a:cxn>
                <a:cxn ang="0">
                  <a:pos x="4840" y="781"/>
                </a:cxn>
                <a:cxn ang="0">
                  <a:pos x="4763" y="825"/>
                </a:cxn>
                <a:cxn ang="0">
                  <a:pos x="4682" y="864"/>
                </a:cxn>
                <a:cxn ang="0">
                  <a:pos x="4594" y="898"/>
                </a:cxn>
                <a:cxn ang="0">
                  <a:pos x="4502" y="927"/>
                </a:cxn>
                <a:cxn ang="0">
                  <a:pos x="4405" y="948"/>
                </a:cxn>
                <a:cxn ang="0">
                  <a:pos x="4304" y="962"/>
                </a:cxn>
                <a:cxn ang="0">
                  <a:pos x="4196" y="969"/>
                </a:cxn>
                <a:cxn ang="0">
                  <a:pos x="4083" y="967"/>
                </a:cxn>
                <a:cxn ang="0">
                  <a:pos x="3964" y="957"/>
                </a:cxn>
                <a:cxn ang="0">
                  <a:pos x="3840" y="936"/>
                </a:cxn>
                <a:cxn ang="0">
                  <a:pos x="3710" y="904"/>
                </a:cxn>
                <a:cxn ang="0">
                  <a:pos x="3574" y="861"/>
                </a:cxn>
                <a:cxn ang="0">
                  <a:pos x="3432" y="806"/>
                </a:cxn>
                <a:cxn ang="0">
                  <a:pos x="3285" y="738"/>
                </a:cxn>
                <a:cxn ang="0">
                  <a:pos x="3210" y="699"/>
                </a:cxn>
                <a:cxn ang="0">
                  <a:pos x="2913" y="547"/>
                </a:cxn>
                <a:cxn ang="0">
                  <a:pos x="2636" y="415"/>
                </a:cxn>
                <a:cxn ang="0">
                  <a:pos x="2377" y="302"/>
                </a:cxn>
                <a:cxn ang="0">
                  <a:pos x="2134" y="208"/>
                </a:cxn>
                <a:cxn ang="0">
                  <a:pos x="1906" y="132"/>
                </a:cxn>
                <a:cxn ang="0">
                  <a:pos x="1692" y="76"/>
                </a:cxn>
                <a:cxn ang="0">
                  <a:pos x="1491" y="34"/>
                </a:cxn>
                <a:cxn ang="0">
                  <a:pos x="1301" y="8"/>
                </a:cxn>
                <a:cxn ang="0">
                  <a:pos x="1119" y="0"/>
                </a:cxn>
                <a:cxn ang="0">
                  <a:pos x="945" y="5"/>
                </a:cxn>
                <a:cxn ang="0">
                  <a:pos x="780" y="24"/>
                </a:cxn>
                <a:cxn ang="0">
                  <a:pos x="619" y="56"/>
                </a:cxn>
                <a:cxn ang="0">
                  <a:pos x="461" y="103"/>
                </a:cxn>
                <a:cxn ang="0">
                  <a:pos x="307" y="161"/>
                </a:cxn>
                <a:cxn ang="0">
                  <a:pos x="153" y="231"/>
                </a:cxn>
                <a:cxn ang="0">
                  <a:pos x="0" y="312"/>
                </a:cxn>
              </a:cxnLst>
              <a:rect l="0" t="0" r="r" b="b"/>
              <a:pathLst>
                <a:path w="5455" h="970">
                  <a:moveTo>
                    <a:pt x="5455" y="71"/>
                  </a:moveTo>
                  <a:lnTo>
                    <a:pt x="5455" y="71"/>
                  </a:lnTo>
                  <a:lnTo>
                    <a:pt x="5448" y="87"/>
                  </a:lnTo>
                  <a:lnTo>
                    <a:pt x="5426" y="132"/>
                  </a:lnTo>
                  <a:lnTo>
                    <a:pt x="5409" y="165"/>
                  </a:lnTo>
                  <a:lnTo>
                    <a:pt x="5388" y="203"/>
                  </a:lnTo>
                  <a:lnTo>
                    <a:pt x="5363" y="245"/>
                  </a:lnTo>
                  <a:lnTo>
                    <a:pt x="5334" y="291"/>
                  </a:lnTo>
                  <a:lnTo>
                    <a:pt x="5301" y="339"/>
                  </a:lnTo>
                  <a:lnTo>
                    <a:pt x="5263" y="391"/>
                  </a:lnTo>
                  <a:lnTo>
                    <a:pt x="5222" y="444"/>
                  </a:lnTo>
                  <a:lnTo>
                    <a:pt x="5176" y="499"/>
                  </a:lnTo>
                  <a:lnTo>
                    <a:pt x="5126" y="552"/>
                  </a:lnTo>
                  <a:lnTo>
                    <a:pt x="5098" y="580"/>
                  </a:lnTo>
                  <a:lnTo>
                    <a:pt x="5070" y="607"/>
                  </a:lnTo>
                  <a:lnTo>
                    <a:pt x="5041" y="633"/>
                  </a:lnTo>
                  <a:lnTo>
                    <a:pt x="5011" y="659"/>
                  </a:lnTo>
                  <a:lnTo>
                    <a:pt x="4979" y="685"/>
                  </a:lnTo>
                  <a:lnTo>
                    <a:pt x="4945" y="710"/>
                  </a:lnTo>
                  <a:lnTo>
                    <a:pt x="4912" y="735"/>
                  </a:lnTo>
                  <a:lnTo>
                    <a:pt x="4876" y="759"/>
                  </a:lnTo>
                  <a:lnTo>
                    <a:pt x="4840" y="781"/>
                  </a:lnTo>
                  <a:lnTo>
                    <a:pt x="4802" y="804"/>
                  </a:lnTo>
                  <a:lnTo>
                    <a:pt x="4763" y="825"/>
                  </a:lnTo>
                  <a:lnTo>
                    <a:pt x="4723" y="844"/>
                  </a:lnTo>
                  <a:lnTo>
                    <a:pt x="4682" y="864"/>
                  </a:lnTo>
                  <a:lnTo>
                    <a:pt x="4639" y="882"/>
                  </a:lnTo>
                  <a:lnTo>
                    <a:pt x="4594" y="898"/>
                  </a:lnTo>
                  <a:lnTo>
                    <a:pt x="4550" y="912"/>
                  </a:lnTo>
                  <a:lnTo>
                    <a:pt x="4502" y="927"/>
                  </a:lnTo>
                  <a:lnTo>
                    <a:pt x="4455" y="938"/>
                  </a:lnTo>
                  <a:lnTo>
                    <a:pt x="4405" y="948"/>
                  </a:lnTo>
                  <a:lnTo>
                    <a:pt x="4355" y="956"/>
                  </a:lnTo>
                  <a:lnTo>
                    <a:pt x="4304" y="962"/>
                  </a:lnTo>
                  <a:lnTo>
                    <a:pt x="4250" y="967"/>
                  </a:lnTo>
                  <a:lnTo>
                    <a:pt x="4196" y="969"/>
                  </a:lnTo>
                  <a:lnTo>
                    <a:pt x="4140" y="970"/>
                  </a:lnTo>
                  <a:lnTo>
                    <a:pt x="4083" y="967"/>
                  </a:lnTo>
                  <a:lnTo>
                    <a:pt x="4023" y="964"/>
                  </a:lnTo>
                  <a:lnTo>
                    <a:pt x="3964" y="957"/>
                  </a:lnTo>
                  <a:lnTo>
                    <a:pt x="3903" y="948"/>
                  </a:lnTo>
                  <a:lnTo>
                    <a:pt x="3840" y="936"/>
                  </a:lnTo>
                  <a:lnTo>
                    <a:pt x="3775" y="922"/>
                  </a:lnTo>
                  <a:lnTo>
                    <a:pt x="3710" y="904"/>
                  </a:lnTo>
                  <a:lnTo>
                    <a:pt x="3643" y="885"/>
                  </a:lnTo>
                  <a:lnTo>
                    <a:pt x="3574" y="861"/>
                  </a:lnTo>
                  <a:lnTo>
                    <a:pt x="3504" y="835"/>
                  </a:lnTo>
                  <a:lnTo>
                    <a:pt x="3432" y="806"/>
                  </a:lnTo>
                  <a:lnTo>
                    <a:pt x="3360" y="773"/>
                  </a:lnTo>
                  <a:lnTo>
                    <a:pt x="3285" y="738"/>
                  </a:lnTo>
                  <a:lnTo>
                    <a:pt x="3210" y="699"/>
                  </a:lnTo>
                  <a:lnTo>
                    <a:pt x="3210" y="699"/>
                  </a:lnTo>
                  <a:lnTo>
                    <a:pt x="3059" y="620"/>
                  </a:lnTo>
                  <a:lnTo>
                    <a:pt x="2913" y="547"/>
                  </a:lnTo>
                  <a:lnTo>
                    <a:pt x="2772" y="478"/>
                  </a:lnTo>
                  <a:lnTo>
                    <a:pt x="2636" y="415"/>
                  </a:lnTo>
                  <a:lnTo>
                    <a:pt x="2505" y="357"/>
                  </a:lnTo>
                  <a:lnTo>
                    <a:pt x="2377" y="302"/>
                  </a:lnTo>
                  <a:lnTo>
                    <a:pt x="2253" y="253"/>
                  </a:lnTo>
                  <a:lnTo>
                    <a:pt x="2134" y="208"/>
                  </a:lnTo>
                  <a:lnTo>
                    <a:pt x="2019" y="169"/>
                  </a:lnTo>
                  <a:lnTo>
                    <a:pt x="1906" y="132"/>
                  </a:lnTo>
                  <a:lnTo>
                    <a:pt x="1798" y="102"/>
                  </a:lnTo>
                  <a:lnTo>
                    <a:pt x="1692" y="76"/>
                  </a:lnTo>
                  <a:lnTo>
                    <a:pt x="1590" y="52"/>
                  </a:lnTo>
                  <a:lnTo>
                    <a:pt x="1491" y="34"/>
                  </a:lnTo>
                  <a:lnTo>
                    <a:pt x="1394" y="19"/>
                  </a:lnTo>
                  <a:lnTo>
                    <a:pt x="1301" y="8"/>
                  </a:lnTo>
                  <a:lnTo>
                    <a:pt x="1209" y="2"/>
                  </a:lnTo>
                  <a:lnTo>
                    <a:pt x="1119" y="0"/>
                  </a:lnTo>
                  <a:lnTo>
                    <a:pt x="1031" y="0"/>
                  </a:lnTo>
                  <a:lnTo>
                    <a:pt x="945" y="5"/>
                  </a:lnTo>
                  <a:lnTo>
                    <a:pt x="862" y="13"/>
                  </a:lnTo>
                  <a:lnTo>
                    <a:pt x="780" y="24"/>
                  </a:lnTo>
                  <a:lnTo>
                    <a:pt x="698" y="39"/>
                  </a:lnTo>
                  <a:lnTo>
                    <a:pt x="619" y="56"/>
                  </a:lnTo>
                  <a:lnTo>
                    <a:pt x="540" y="79"/>
                  </a:lnTo>
                  <a:lnTo>
                    <a:pt x="461" y="103"/>
                  </a:lnTo>
                  <a:lnTo>
                    <a:pt x="384" y="131"/>
                  </a:lnTo>
                  <a:lnTo>
                    <a:pt x="307" y="161"/>
                  </a:lnTo>
                  <a:lnTo>
                    <a:pt x="230" y="194"/>
                  </a:lnTo>
                  <a:lnTo>
                    <a:pt x="153" y="231"/>
                  </a:lnTo>
                  <a:lnTo>
                    <a:pt x="76" y="270"/>
                  </a:lnTo>
                  <a:lnTo>
                    <a:pt x="0" y="31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932951" name="Freeform 87"/>
            <p:cNvSpPr>
              <a:spLocks/>
            </p:cNvSpPr>
            <p:nvPr/>
          </p:nvSpPr>
          <p:spPr bwMode="auto">
            <a:xfrm>
              <a:off x="864" y="1198"/>
              <a:ext cx="5451" cy="465"/>
            </a:xfrm>
            <a:custGeom>
              <a:avLst/>
              <a:gdLst/>
              <a:ahLst/>
              <a:cxnLst>
                <a:cxn ang="0">
                  <a:pos x="5451" y="0"/>
                </a:cxn>
                <a:cxn ang="0">
                  <a:pos x="5423" y="63"/>
                </a:cxn>
                <a:cxn ang="0">
                  <a:pos x="5386" y="134"/>
                </a:cxn>
                <a:cxn ang="0">
                  <a:pos x="5334" y="224"/>
                </a:cxn>
                <a:cxn ang="0">
                  <a:pos x="5265" y="326"/>
                </a:cxn>
                <a:cxn ang="0">
                  <a:pos x="5179" y="436"/>
                </a:cxn>
                <a:cxn ang="0">
                  <a:pos x="5102" y="518"/>
                </a:cxn>
                <a:cxn ang="0">
                  <a:pos x="5046" y="573"/>
                </a:cxn>
                <a:cxn ang="0">
                  <a:pos x="4983" y="628"/>
                </a:cxn>
                <a:cxn ang="0">
                  <a:pos x="4918" y="678"/>
                </a:cxn>
                <a:cxn ang="0">
                  <a:pos x="4847" y="726"/>
                </a:cxn>
                <a:cxn ang="0">
                  <a:pos x="4771" y="772"/>
                </a:cxn>
                <a:cxn ang="0">
                  <a:pos x="4689" y="814"/>
                </a:cxn>
                <a:cxn ang="0">
                  <a:pos x="4603" y="849"/>
                </a:cxn>
                <a:cxn ang="0">
                  <a:pos x="4512" y="880"/>
                </a:cxn>
                <a:cxn ang="0">
                  <a:pos x="4415" y="902"/>
                </a:cxn>
                <a:cxn ang="0">
                  <a:pos x="4312" y="920"/>
                </a:cxn>
                <a:cxn ang="0">
                  <a:pos x="4206" y="928"/>
                </a:cxn>
                <a:cxn ang="0">
                  <a:pos x="4092" y="930"/>
                </a:cxn>
                <a:cxn ang="0">
                  <a:pos x="3974" y="920"/>
                </a:cxn>
                <a:cxn ang="0">
                  <a:pos x="3849" y="902"/>
                </a:cxn>
                <a:cxn ang="0">
                  <a:pos x="3718" y="873"/>
                </a:cxn>
                <a:cxn ang="0">
                  <a:pos x="3582" y="833"/>
                </a:cxn>
                <a:cxn ang="0">
                  <a:pos x="3440" y="780"/>
                </a:cxn>
                <a:cxn ang="0">
                  <a:pos x="3292" y="715"/>
                </a:cxn>
                <a:cxn ang="0">
                  <a:pos x="3216" y="678"/>
                </a:cxn>
                <a:cxn ang="0">
                  <a:pos x="2917" y="531"/>
                </a:cxn>
                <a:cxn ang="0">
                  <a:pos x="2638" y="403"/>
                </a:cxn>
                <a:cxn ang="0">
                  <a:pos x="2377" y="295"/>
                </a:cxn>
                <a:cxn ang="0">
                  <a:pos x="2133" y="206"/>
                </a:cxn>
                <a:cxn ang="0">
                  <a:pos x="1903" y="135"/>
                </a:cxn>
                <a:cxn ang="0">
                  <a:pos x="1688" y="81"/>
                </a:cxn>
                <a:cxn ang="0">
                  <a:pos x="1487" y="43"/>
                </a:cxn>
                <a:cxn ang="0">
                  <a:pos x="1295" y="22"/>
                </a:cxn>
                <a:cxn ang="0">
                  <a:pos x="1115" y="16"/>
                </a:cxn>
                <a:cxn ang="0">
                  <a:pos x="941" y="26"/>
                </a:cxn>
                <a:cxn ang="0">
                  <a:pos x="775" y="48"/>
                </a:cxn>
                <a:cxn ang="0">
                  <a:pos x="615" y="85"/>
                </a:cxn>
                <a:cxn ang="0">
                  <a:pos x="458" y="134"/>
                </a:cxn>
                <a:cxn ang="0">
                  <a:pos x="304" y="195"/>
                </a:cxn>
                <a:cxn ang="0">
                  <a:pos x="153" y="268"/>
                </a:cxn>
                <a:cxn ang="0">
                  <a:pos x="0" y="352"/>
                </a:cxn>
              </a:cxnLst>
              <a:rect l="0" t="0" r="r" b="b"/>
              <a:pathLst>
                <a:path w="5451" h="930">
                  <a:moveTo>
                    <a:pt x="5451" y="0"/>
                  </a:moveTo>
                  <a:lnTo>
                    <a:pt x="5451" y="0"/>
                  </a:lnTo>
                  <a:lnTo>
                    <a:pt x="5444" y="18"/>
                  </a:lnTo>
                  <a:lnTo>
                    <a:pt x="5423" y="63"/>
                  </a:lnTo>
                  <a:lnTo>
                    <a:pt x="5406" y="97"/>
                  </a:lnTo>
                  <a:lnTo>
                    <a:pt x="5386" y="134"/>
                  </a:lnTo>
                  <a:lnTo>
                    <a:pt x="5362" y="177"/>
                  </a:lnTo>
                  <a:lnTo>
                    <a:pt x="5334" y="224"/>
                  </a:lnTo>
                  <a:lnTo>
                    <a:pt x="5301" y="274"/>
                  </a:lnTo>
                  <a:lnTo>
                    <a:pt x="5265" y="326"/>
                  </a:lnTo>
                  <a:lnTo>
                    <a:pt x="5223" y="381"/>
                  </a:lnTo>
                  <a:lnTo>
                    <a:pt x="5179" y="436"/>
                  </a:lnTo>
                  <a:lnTo>
                    <a:pt x="5129" y="491"/>
                  </a:lnTo>
                  <a:lnTo>
                    <a:pt x="5102" y="518"/>
                  </a:lnTo>
                  <a:lnTo>
                    <a:pt x="5075" y="546"/>
                  </a:lnTo>
                  <a:lnTo>
                    <a:pt x="5046" y="573"/>
                  </a:lnTo>
                  <a:lnTo>
                    <a:pt x="5015" y="600"/>
                  </a:lnTo>
                  <a:lnTo>
                    <a:pt x="4983" y="628"/>
                  </a:lnTo>
                  <a:lnTo>
                    <a:pt x="4951" y="654"/>
                  </a:lnTo>
                  <a:lnTo>
                    <a:pt x="4918" y="678"/>
                  </a:lnTo>
                  <a:lnTo>
                    <a:pt x="4883" y="704"/>
                  </a:lnTo>
                  <a:lnTo>
                    <a:pt x="4847" y="726"/>
                  </a:lnTo>
                  <a:lnTo>
                    <a:pt x="4809" y="751"/>
                  </a:lnTo>
                  <a:lnTo>
                    <a:pt x="4771" y="772"/>
                  </a:lnTo>
                  <a:lnTo>
                    <a:pt x="4730" y="793"/>
                  </a:lnTo>
                  <a:lnTo>
                    <a:pt x="4689" y="814"/>
                  </a:lnTo>
                  <a:lnTo>
                    <a:pt x="4647" y="831"/>
                  </a:lnTo>
                  <a:lnTo>
                    <a:pt x="4603" y="849"/>
                  </a:lnTo>
                  <a:lnTo>
                    <a:pt x="4558" y="865"/>
                  </a:lnTo>
                  <a:lnTo>
                    <a:pt x="4512" y="880"/>
                  </a:lnTo>
                  <a:lnTo>
                    <a:pt x="4464" y="891"/>
                  </a:lnTo>
                  <a:lnTo>
                    <a:pt x="4415" y="902"/>
                  </a:lnTo>
                  <a:lnTo>
                    <a:pt x="4365" y="912"/>
                  </a:lnTo>
                  <a:lnTo>
                    <a:pt x="4312" y="920"/>
                  </a:lnTo>
                  <a:lnTo>
                    <a:pt x="4260" y="925"/>
                  </a:lnTo>
                  <a:lnTo>
                    <a:pt x="4206" y="928"/>
                  </a:lnTo>
                  <a:lnTo>
                    <a:pt x="4150" y="930"/>
                  </a:lnTo>
                  <a:lnTo>
                    <a:pt x="4092" y="930"/>
                  </a:lnTo>
                  <a:lnTo>
                    <a:pt x="4033" y="927"/>
                  </a:lnTo>
                  <a:lnTo>
                    <a:pt x="3974" y="920"/>
                  </a:lnTo>
                  <a:lnTo>
                    <a:pt x="3911" y="912"/>
                  </a:lnTo>
                  <a:lnTo>
                    <a:pt x="3849" y="902"/>
                  </a:lnTo>
                  <a:lnTo>
                    <a:pt x="3785" y="889"/>
                  </a:lnTo>
                  <a:lnTo>
                    <a:pt x="3718" y="873"/>
                  </a:lnTo>
                  <a:lnTo>
                    <a:pt x="3652" y="854"/>
                  </a:lnTo>
                  <a:lnTo>
                    <a:pt x="3582" y="833"/>
                  </a:lnTo>
                  <a:lnTo>
                    <a:pt x="3511" y="809"/>
                  </a:lnTo>
                  <a:lnTo>
                    <a:pt x="3440" y="780"/>
                  </a:lnTo>
                  <a:lnTo>
                    <a:pt x="3367" y="749"/>
                  </a:lnTo>
                  <a:lnTo>
                    <a:pt x="3292" y="715"/>
                  </a:lnTo>
                  <a:lnTo>
                    <a:pt x="3216" y="678"/>
                  </a:lnTo>
                  <a:lnTo>
                    <a:pt x="3216" y="678"/>
                  </a:lnTo>
                  <a:lnTo>
                    <a:pt x="3063" y="602"/>
                  </a:lnTo>
                  <a:lnTo>
                    <a:pt x="2917" y="531"/>
                  </a:lnTo>
                  <a:lnTo>
                    <a:pt x="2774" y="465"/>
                  </a:lnTo>
                  <a:lnTo>
                    <a:pt x="2638" y="403"/>
                  </a:lnTo>
                  <a:lnTo>
                    <a:pt x="2505" y="347"/>
                  </a:lnTo>
                  <a:lnTo>
                    <a:pt x="2377" y="295"/>
                  </a:lnTo>
                  <a:lnTo>
                    <a:pt x="2252" y="248"/>
                  </a:lnTo>
                  <a:lnTo>
                    <a:pt x="2133" y="206"/>
                  </a:lnTo>
                  <a:lnTo>
                    <a:pt x="2016" y="168"/>
                  </a:lnTo>
                  <a:lnTo>
                    <a:pt x="1903" y="135"/>
                  </a:lnTo>
                  <a:lnTo>
                    <a:pt x="1795" y="106"/>
                  </a:lnTo>
                  <a:lnTo>
                    <a:pt x="1688" y="81"/>
                  </a:lnTo>
                  <a:lnTo>
                    <a:pt x="1587" y="60"/>
                  </a:lnTo>
                  <a:lnTo>
                    <a:pt x="1487" y="43"/>
                  </a:lnTo>
                  <a:lnTo>
                    <a:pt x="1390" y="30"/>
                  </a:lnTo>
                  <a:lnTo>
                    <a:pt x="1295" y="22"/>
                  </a:lnTo>
                  <a:lnTo>
                    <a:pt x="1204" y="18"/>
                  </a:lnTo>
                  <a:lnTo>
                    <a:pt x="1115" y="16"/>
                  </a:lnTo>
                  <a:lnTo>
                    <a:pt x="1027" y="19"/>
                  </a:lnTo>
                  <a:lnTo>
                    <a:pt x="941" y="26"/>
                  </a:lnTo>
                  <a:lnTo>
                    <a:pt x="858" y="35"/>
                  </a:lnTo>
                  <a:lnTo>
                    <a:pt x="775" y="48"/>
                  </a:lnTo>
                  <a:lnTo>
                    <a:pt x="694" y="64"/>
                  </a:lnTo>
                  <a:lnTo>
                    <a:pt x="615" y="85"/>
                  </a:lnTo>
                  <a:lnTo>
                    <a:pt x="536" y="108"/>
                  </a:lnTo>
                  <a:lnTo>
                    <a:pt x="458" y="134"/>
                  </a:lnTo>
                  <a:lnTo>
                    <a:pt x="382" y="163"/>
                  </a:lnTo>
                  <a:lnTo>
                    <a:pt x="304" y="195"/>
                  </a:lnTo>
                  <a:lnTo>
                    <a:pt x="228" y="231"/>
                  </a:lnTo>
                  <a:lnTo>
                    <a:pt x="153" y="268"/>
                  </a:lnTo>
                  <a:lnTo>
                    <a:pt x="76" y="310"/>
                  </a:lnTo>
                  <a:lnTo>
                    <a:pt x="0" y="35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932952" name="Freeform 88"/>
            <p:cNvSpPr>
              <a:spLocks/>
            </p:cNvSpPr>
            <p:nvPr/>
          </p:nvSpPr>
          <p:spPr bwMode="auto">
            <a:xfrm>
              <a:off x="893" y="1169"/>
              <a:ext cx="5447" cy="482"/>
            </a:xfrm>
            <a:custGeom>
              <a:avLst/>
              <a:gdLst/>
              <a:ahLst/>
              <a:cxnLst>
                <a:cxn ang="0">
                  <a:pos x="5447" y="0"/>
                </a:cxn>
                <a:cxn ang="0">
                  <a:pos x="5419" y="64"/>
                </a:cxn>
                <a:cxn ang="0">
                  <a:pos x="5383" y="137"/>
                </a:cxn>
                <a:cxn ang="0">
                  <a:pos x="5332" y="227"/>
                </a:cxn>
                <a:cxn ang="0">
                  <a:pos x="5265" y="332"/>
                </a:cxn>
                <a:cxn ang="0">
                  <a:pos x="5180" y="444"/>
                </a:cxn>
                <a:cxn ang="0">
                  <a:pos x="5105" y="529"/>
                </a:cxn>
                <a:cxn ang="0">
                  <a:pos x="5048" y="586"/>
                </a:cxn>
                <a:cxn ang="0">
                  <a:pos x="4989" y="641"/>
                </a:cxn>
                <a:cxn ang="0">
                  <a:pos x="4923" y="692"/>
                </a:cxn>
                <a:cxn ang="0">
                  <a:pos x="4853" y="744"/>
                </a:cxn>
                <a:cxn ang="0">
                  <a:pos x="4778" y="791"/>
                </a:cxn>
                <a:cxn ang="0">
                  <a:pos x="4697" y="833"/>
                </a:cxn>
                <a:cxn ang="0">
                  <a:pos x="4611" y="870"/>
                </a:cxn>
                <a:cxn ang="0">
                  <a:pos x="4521" y="902"/>
                </a:cxn>
                <a:cxn ang="0">
                  <a:pos x="4424" y="928"/>
                </a:cxn>
                <a:cxn ang="0">
                  <a:pos x="4322" y="947"/>
                </a:cxn>
                <a:cxn ang="0">
                  <a:pos x="4214" y="959"/>
                </a:cxn>
                <a:cxn ang="0">
                  <a:pos x="4102" y="962"/>
                </a:cxn>
                <a:cxn ang="0">
                  <a:pos x="3982" y="956"/>
                </a:cxn>
                <a:cxn ang="0">
                  <a:pos x="3857" y="939"/>
                </a:cxn>
                <a:cxn ang="0">
                  <a:pos x="3727" y="914"/>
                </a:cxn>
                <a:cxn ang="0">
                  <a:pos x="3591" y="875"/>
                </a:cxn>
                <a:cxn ang="0">
                  <a:pos x="3448" y="825"/>
                </a:cxn>
                <a:cxn ang="0">
                  <a:pos x="3298" y="763"/>
                </a:cxn>
                <a:cxn ang="0">
                  <a:pos x="3221" y="726"/>
                </a:cxn>
                <a:cxn ang="0">
                  <a:pos x="2920" y="586"/>
                </a:cxn>
                <a:cxn ang="0">
                  <a:pos x="2640" y="463"/>
                </a:cxn>
                <a:cxn ang="0">
                  <a:pos x="2376" y="360"/>
                </a:cxn>
                <a:cxn ang="0">
                  <a:pos x="2131" y="276"/>
                </a:cxn>
                <a:cxn ang="0">
                  <a:pos x="1901" y="208"/>
                </a:cxn>
                <a:cxn ang="0">
                  <a:pos x="1686" y="158"/>
                </a:cxn>
                <a:cxn ang="0">
                  <a:pos x="1483" y="124"/>
                </a:cxn>
                <a:cxn ang="0">
                  <a:pos x="1291" y="108"/>
                </a:cxn>
                <a:cxn ang="0">
                  <a:pos x="1111" y="105"/>
                </a:cxn>
                <a:cxn ang="0">
                  <a:pos x="937" y="118"/>
                </a:cxn>
                <a:cxn ang="0">
                  <a:pos x="772" y="143"/>
                </a:cxn>
                <a:cxn ang="0">
                  <a:pos x="612" y="184"/>
                </a:cxn>
                <a:cxn ang="0">
                  <a:pos x="457" y="237"/>
                </a:cxn>
                <a:cxn ang="0">
                  <a:pos x="303" y="302"/>
                </a:cxn>
                <a:cxn ang="0">
                  <a:pos x="151" y="378"/>
                </a:cxn>
                <a:cxn ang="0">
                  <a:pos x="0" y="465"/>
                </a:cxn>
              </a:cxnLst>
              <a:rect l="0" t="0" r="r" b="b"/>
              <a:pathLst>
                <a:path w="5447" h="962">
                  <a:moveTo>
                    <a:pt x="5447" y="0"/>
                  </a:moveTo>
                  <a:lnTo>
                    <a:pt x="5447" y="0"/>
                  </a:lnTo>
                  <a:lnTo>
                    <a:pt x="5440" y="17"/>
                  </a:lnTo>
                  <a:lnTo>
                    <a:pt x="5419" y="64"/>
                  </a:lnTo>
                  <a:lnTo>
                    <a:pt x="5402" y="98"/>
                  </a:lnTo>
                  <a:lnTo>
                    <a:pt x="5383" y="137"/>
                  </a:lnTo>
                  <a:lnTo>
                    <a:pt x="5359" y="181"/>
                  </a:lnTo>
                  <a:lnTo>
                    <a:pt x="5332" y="227"/>
                  </a:lnTo>
                  <a:lnTo>
                    <a:pt x="5300" y="279"/>
                  </a:lnTo>
                  <a:lnTo>
                    <a:pt x="5265" y="332"/>
                  </a:lnTo>
                  <a:lnTo>
                    <a:pt x="5225" y="387"/>
                  </a:lnTo>
                  <a:lnTo>
                    <a:pt x="5180" y="444"/>
                  </a:lnTo>
                  <a:lnTo>
                    <a:pt x="5130" y="500"/>
                  </a:lnTo>
                  <a:lnTo>
                    <a:pt x="5105" y="529"/>
                  </a:lnTo>
                  <a:lnTo>
                    <a:pt x="5078" y="557"/>
                  </a:lnTo>
                  <a:lnTo>
                    <a:pt x="5048" y="586"/>
                  </a:lnTo>
                  <a:lnTo>
                    <a:pt x="5019" y="613"/>
                  </a:lnTo>
                  <a:lnTo>
                    <a:pt x="4989" y="641"/>
                  </a:lnTo>
                  <a:lnTo>
                    <a:pt x="4957" y="667"/>
                  </a:lnTo>
                  <a:lnTo>
                    <a:pt x="4923" y="692"/>
                  </a:lnTo>
                  <a:lnTo>
                    <a:pt x="4889" y="718"/>
                  </a:lnTo>
                  <a:lnTo>
                    <a:pt x="4853" y="744"/>
                  </a:lnTo>
                  <a:lnTo>
                    <a:pt x="4815" y="767"/>
                  </a:lnTo>
                  <a:lnTo>
                    <a:pt x="4778" y="791"/>
                  </a:lnTo>
                  <a:lnTo>
                    <a:pt x="4737" y="812"/>
                  </a:lnTo>
                  <a:lnTo>
                    <a:pt x="4697" y="833"/>
                  </a:lnTo>
                  <a:lnTo>
                    <a:pt x="4654" y="852"/>
                  </a:lnTo>
                  <a:lnTo>
                    <a:pt x="4611" y="870"/>
                  </a:lnTo>
                  <a:lnTo>
                    <a:pt x="4567" y="888"/>
                  </a:lnTo>
                  <a:lnTo>
                    <a:pt x="4521" y="902"/>
                  </a:lnTo>
                  <a:lnTo>
                    <a:pt x="4472" y="917"/>
                  </a:lnTo>
                  <a:lnTo>
                    <a:pt x="4424" y="928"/>
                  </a:lnTo>
                  <a:lnTo>
                    <a:pt x="4374" y="939"/>
                  </a:lnTo>
                  <a:lnTo>
                    <a:pt x="4322" y="947"/>
                  </a:lnTo>
                  <a:lnTo>
                    <a:pt x="4270" y="954"/>
                  </a:lnTo>
                  <a:lnTo>
                    <a:pt x="4214" y="959"/>
                  </a:lnTo>
                  <a:lnTo>
                    <a:pt x="4158" y="962"/>
                  </a:lnTo>
                  <a:lnTo>
                    <a:pt x="4102" y="962"/>
                  </a:lnTo>
                  <a:lnTo>
                    <a:pt x="4043" y="960"/>
                  </a:lnTo>
                  <a:lnTo>
                    <a:pt x="3982" y="956"/>
                  </a:lnTo>
                  <a:lnTo>
                    <a:pt x="3921" y="949"/>
                  </a:lnTo>
                  <a:lnTo>
                    <a:pt x="3857" y="939"/>
                  </a:lnTo>
                  <a:lnTo>
                    <a:pt x="3793" y="928"/>
                  </a:lnTo>
                  <a:lnTo>
                    <a:pt x="3727" y="914"/>
                  </a:lnTo>
                  <a:lnTo>
                    <a:pt x="3659" y="896"/>
                  </a:lnTo>
                  <a:lnTo>
                    <a:pt x="3591" y="875"/>
                  </a:lnTo>
                  <a:lnTo>
                    <a:pt x="3520" y="852"/>
                  </a:lnTo>
                  <a:lnTo>
                    <a:pt x="3448" y="825"/>
                  </a:lnTo>
                  <a:lnTo>
                    <a:pt x="3373" y="796"/>
                  </a:lnTo>
                  <a:lnTo>
                    <a:pt x="3298" y="763"/>
                  </a:lnTo>
                  <a:lnTo>
                    <a:pt x="3221" y="726"/>
                  </a:lnTo>
                  <a:lnTo>
                    <a:pt x="3221" y="726"/>
                  </a:lnTo>
                  <a:lnTo>
                    <a:pt x="3067" y="654"/>
                  </a:lnTo>
                  <a:lnTo>
                    <a:pt x="2920" y="586"/>
                  </a:lnTo>
                  <a:lnTo>
                    <a:pt x="2777" y="521"/>
                  </a:lnTo>
                  <a:lnTo>
                    <a:pt x="2640" y="463"/>
                  </a:lnTo>
                  <a:lnTo>
                    <a:pt x="2505" y="410"/>
                  </a:lnTo>
                  <a:lnTo>
                    <a:pt x="2376" y="360"/>
                  </a:lnTo>
                  <a:lnTo>
                    <a:pt x="2252" y="315"/>
                  </a:lnTo>
                  <a:lnTo>
                    <a:pt x="2131" y="276"/>
                  </a:lnTo>
                  <a:lnTo>
                    <a:pt x="2015" y="240"/>
                  </a:lnTo>
                  <a:lnTo>
                    <a:pt x="1901" y="208"/>
                  </a:lnTo>
                  <a:lnTo>
                    <a:pt x="1791" y="181"/>
                  </a:lnTo>
                  <a:lnTo>
                    <a:pt x="1686" y="158"/>
                  </a:lnTo>
                  <a:lnTo>
                    <a:pt x="1583" y="140"/>
                  </a:lnTo>
                  <a:lnTo>
                    <a:pt x="1483" y="124"/>
                  </a:lnTo>
                  <a:lnTo>
                    <a:pt x="1386" y="114"/>
                  </a:lnTo>
                  <a:lnTo>
                    <a:pt x="1291" y="108"/>
                  </a:lnTo>
                  <a:lnTo>
                    <a:pt x="1200" y="105"/>
                  </a:lnTo>
                  <a:lnTo>
                    <a:pt x="1111" y="105"/>
                  </a:lnTo>
                  <a:lnTo>
                    <a:pt x="1023" y="109"/>
                  </a:lnTo>
                  <a:lnTo>
                    <a:pt x="937" y="118"/>
                  </a:lnTo>
                  <a:lnTo>
                    <a:pt x="854" y="129"/>
                  </a:lnTo>
                  <a:lnTo>
                    <a:pt x="772" y="143"/>
                  </a:lnTo>
                  <a:lnTo>
                    <a:pt x="692" y="163"/>
                  </a:lnTo>
                  <a:lnTo>
                    <a:pt x="612" y="184"/>
                  </a:lnTo>
                  <a:lnTo>
                    <a:pt x="533" y="208"/>
                  </a:lnTo>
                  <a:lnTo>
                    <a:pt x="457" y="237"/>
                  </a:lnTo>
                  <a:lnTo>
                    <a:pt x="379" y="268"/>
                  </a:lnTo>
                  <a:lnTo>
                    <a:pt x="303" y="302"/>
                  </a:lnTo>
                  <a:lnTo>
                    <a:pt x="228" y="339"/>
                  </a:lnTo>
                  <a:lnTo>
                    <a:pt x="151" y="378"/>
                  </a:lnTo>
                  <a:lnTo>
                    <a:pt x="76" y="419"/>
                  </a:lnTo>
                  <a:lnTo>
                    <a:pt x="0" y="465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932953" name="Freeform 89"/>
            <p:cNvSpPr>
              <a:spLocks/>
            </p:cNvSpPr>
            <p:nvPr/>
          </p:nvSpPr>
          <p:spPr bwMode="auto">
            <a:xfrm>
              <a:off x="925" y="1141"/>
              <a:ext cx="5439" cy="497"/>
            </a:xfrm>
            <a:custGeom>
              <a:avLst/>
              <a:gdLst/>
              <a:ahLst/>
              <a:cxnLst>
                <a:cxn ang="0">
                  <a:pos x="5439" y="0"/>
                </a:cxn>
                <a:cxn ang="0">
                  <a:pos x="5412" y="65"/>
                </a:cxn>
                <a:cxn ang="0">
                  <a:pos x="5377" y="137"/>
                </a:cxn>
                <a:cxn ang="0">
                  <a:pos x="5327" y="231"/>
                </a:cxn>
                <a:cxn ang="0">
                  <a:pos x="5261" y="336"/>
                </a:cxn>
                <a:cxn ang="0">
                  <a:pos x="5179" y="451"/>
                </a:cxn>
                <a:cxn ang="0">
                  <a:pos x="5104" y="538"/>
                </a:cxn>
                <a:cxn ang="0">
                  <a:pos x="5050" y="596"/>
                </a:cxn>
                <a:cxn ang="0">
                  <a:pos x="4990" y="652"/>
                </a:cxn>
                <a:cxn ang="0">
                  <a:pos x="4925" y="706"/>
                </a:cxn>
                <a:cxn ang="0">
                  <a:pos x="4855" y="759"/>
                </a:cxn>
                <a:cxn ang="0">
                  <a:pos x="4780" y="808"/>
                </a:cxn>
                <a:cxn ang="0">
                  <a:pos x="4701" y="851"/>
                </a:cxn>
                <a:cxn ang="0">
                  <a:pos x="4617" y="891"/>
                </a:cxn>
                <a:cxn ang="0">
                  <a:pos x="4526" y="925"/>
                </a:cxn>
                <a:cxn ang="0">
                  <a:pos x="4429" y="953"/>
                </a:cxn>
                <a:cxn ang="0">
                  <a:pos x="4328" y="975"/>
                </a:cxn>
                <a:cxn ang="0">
                  <a:pos x="4221" y="988"/>
                </a:cxn>
                <a:cxn ang="0">
                  <a:pos x="4108" y="993"/>
                </a:cxn>
                <a:cxn ang="0">
                  <a:pos x="3989" y="990"/>
                </a:cxn>
                <a:cxn ang="0">
                  <a:pos x="3864" y="975"/>
                </a:cxn>
                <a:cxn ang="0">
                  <a:pos x="3732" y="951"/>
                </a:cxn>
                <a:cxn ang="0">
                  <a:pos x="3595" y="917"/>
                </a:cxn>
                <a:cxn ang="0">
                  <a:pos x="3452" y="869"/>
                </a:cxn>
                <a:cxn ang="0">
                  <a:pos x="3302" y="809"/>
                </a:cxn>
                <a:cxn ang="0">
                  <a:pos x="3224" y="775"/>
                </a:cxn>
                <a:cxn ang="0">
                  <a:pos x="2921" y="638"/>
                </a:cxn>
                <a:cxn ang="0">
                  <a:pos x="2638" y="522"/>
                </a:cxn>
                <a:cxn ang="0">
                  <a:pos x="2374" y="423"/>
                </a:cxn>
                <a:cxn ang="0">
                  <a:pos x="2127" y="342"/>
                </a:cxn>
                <a:cxn ang="0">
                  <a:pos x="1897" y="281"/>
                </a:cxn>
                <a:cxn ang="0">
                  <a:pos x="1680" y="234"/>
                </a:cxn>
                <a:cxn ang="0">
                  <a:pos x="1477" y="205"/>
                </a:cxn>
                <a:cxn ang="0">
                  <a:pos x="1286" y="191"/>
                </a:cxn>
                <a:cxn ang="0">
                  <a:pos x="1104" y="192"/>
                </a:cxn>
                <a:cxn ang="0">
                  <a:pos x="932" y="208"/>
                </a:cxn>
                <a:cxn ang="0">
                  <a:pos x="766" y="239"/>
                </a:cxn>
                <a:cxn ang="0">
                  <a:pos x="607" y="283"/>
                </a:cxn>
                <a:cxn ang="0">
                  <a:pos x="453" y="338"/>
                </a:cxn>
                <a:cxn ang="0">
                  <a:pos x="300" y="407"/>
                </a:cxn>
                <a:cxn ang="0">
                  <a:pos x="150" y="486"/>
                </a:cxn>
                <a:cxn ang="0">
                  <a:pos x="0" y="578"/>
                </a:cxn>
              </a:cxnLst>
              <a:rect l="0" t="0" r="r" b="b"/>
              <a:pathLst>
                <a:path w="5439" h="993">
                  <a:moveTo>
                    <a:pt x="5439" y="0"/>
                  </a:moveTo>
                  <a:lnTo>
                    <a:pt x="5439" y="0"/>
                  </a:lnTo>
                  <a:lnTo>
                    <a:pt x="5432" y="18"/>
                  </a:lnTo>
                  <a:lnTo>
                    <a:pt x="5412" y="65"/>
                  </a:lnTo>
                  <a:lnTo>
                    <a:pt x="5397" y="99"/>
                  </a:lnTo>
                  <a:lnTo>
                    <a:pt x="5377" y="137"/>
                  </a:lnTo>
                  <a:lnTo>
                    <a:pt x="5354" y="183"/>
                  </a:lnTo>
                  <a:lnTo>
                    <a:pt x="5327" y="231"/>
                  </a:lnTo>
                  <a:lnTo>
                    <a:pt x="5297" y="283"/>
                  </a:lnTo>
                  <a:lnTo>
                    <a:pt x="5261" y="336"/>
                  </a:lnTo>
                  <a:lnTo>
                    <a:pt x="5222" y="393"/>
                  </a:lnTo>
                  <a:lnTo>
                    <a:pt x="5179" y="451"/>
                  </a:lnTo>
                  <a:lnTo>
                    <a:pt x="5130" y="509"/>
                  </a:lnTo>
                  <a:lnTo>
                    <a:pt x="5104" y="538"/>
                  </a:lnTo>
                  <a:lnTo>
                    <a:pt x="5078" y="567"/>
                  </a:lnTo>
                  <a:lnTo>
                    <a:pt x="5050" y="596"/>
                  </a:lnTo>
                  <a:lnTo>
                    <a:pt x="5021" y="623"/>
                  </a:lnTo>
                  <a:lnTo>
                    <a:pt x="4990" y="652"/>
                  </a:lnTo>
                  <a:lnTo>
                    <a:pt x="4958" y="680"/>
                  </a:lnTo>
                  <a:lnTo>
                    <a:pt x="4925" y="706"/>
                  </a:lnTo>
                  <a:lnTo>
                    <a:pt x="4891" y="733"/>
                  </a:lnTo>
                  <a:lnTo>
                    <a:pt x="4855" y="759"/>
                  </a:lnTo>
                  <a:lnTo>
                    <a:pt x="4819" y="783"/>
                  </a:lnTo>
                  <a:lnTo>
                    <a:pt x="4780" y="808"/>
                  </a:lnTo>
                  <a:lnTo>
                    <a:pt x="4742" y="830"/>
                  </a:lnTo>
                  <a:lnTo>
                    <a:pt x="4701" y="851"/>
                  </a:lnTo>
                  <a:lnTo>
                    <a:pt x="4660" y="872"/>
                  </a:lnTo>
                  <a:lnTo>
                    <a:pt x="4617" y="891"/>
                  </a:lnTo>
                  <a:lnTo>
                    <a:pt x="4572" y="909"/>
                  </a:lnTo>
                  <a:lnTo>
                    <a:pt x="4526" y="925"/>
                  </a:lnTo>
                  <a:lnTo>
                    <a:pt x="4479" y="940"/>
                  </a:lnTo>
                  <a:lnTo>
                    <a:pt x="4429" y="953"/>
                  </a:lnTo>
                  <a:lnTo>
                    <a:pt x="4379" y="966"/>
                  </a:lnTo>
                  <a:lnTo>
                    <a:pt x="4328" y="975"/>
                  </a:lnTo>
                  <a:lnTo>
                    <a:pt x="4275" y="982"/>
                  </a:lnTo>
                  <a:lnTo>
                    <a:pt x="4221" y="988"/>
                  </a:lnTo>
                  <a:lnTo>
                    <a:pt x="4165" y="992"/>
                  </a:lnTo>
                  <a:lnTo>
                    <a:pt x="4108" y="993"/>
                  </a:lnTo>
                  <a:lnTo>
                    <a:pt x="4049" y="993"/>
                  </a:lnTo>
                  <a:lnTo>
                    <a:pt x="3989" y="990"/>
                  </a:lnTo>
                  <a:lnTo>
                    <a:pt x="3927" y="984"/>
                  </a:lnTo>
                  <a:lnTo>
                    <a:pt x="3864" y="975"/>
                  </a:lnTo>
                  <a:lnTo>
                    <a:pt x="3799" y="966"/>
                  </a:lnTo>
                  <a:lnTo>
                    <a:pt x="3732" y="951"/>
                  </a:lnTo>
                  <a:lnTo>
                    <a:pt x="3666" y="935"/>
                  </a:lnTo>
                  <a:lnTo>
                    <a:pt x="3595" y="917"/>
                  </a:lnTo>
                  <a:lnTo>
                    <a:pt x="3524" y="895"/>
                  </a:lnTo>
                  <a:lnTo>
                    <a:pt x="3452" y="869"/>
                  </a:lnTo>
                  <a:lnTo>
                    <a:pt x="3377" y="841"/>
                  </a:lnTo>
                  <a:lnTo>
                    <a:pt x="3302" y="809"/>
                  </a:lnTo>
                  <a:lnTo>
                    <a:pt x="3224" y="775"/>
                  </a:lnTo>
                  <a:lnTo>
                    <a:pt x="3224" y="775"/>
                  </a:lnTo>
                  <a:lnTo>
                    <a:pt x="3070" y="704"/>
                  </a:lnTo>
                  <a:lnTo>
                    <a:pt x="2921" y="638"/>
                  </a:lnTo>
                  <a:lnTo>
                    <a:pt x="2777" y="578"/>
                  </a:lnTo>
                  <a:lnTo>
                    <a:pt x="2638" y="522"/>
                  </a:lnTo>
                  <a:lnTo>
                    <a:pt x="2503" y="470"/>
                  </a:lnTo>
                  <a:lnTo>
                    <a:pt x="2374" y="423"/>
                  </a:lnTo>
                  <a:lnTo>
                    <a:pt x="2249" y="381"/>
                  </a:lnTo>
                  <a:lnTo>
                    <a:pt x="2127" y="342"/>
                  </a:lnTo>
                  <a:lnTo>
                    <a:pt x="2010" y="310"/>
                  </a:lnTo>
                  <a:lnTo>
                    <a:pt x="1897" y="281"/>
                  </a:lnTo>
                  <a:lnTo>
                    <a:pt x="1787" y="255"/>
                  </a:lnTo>
                  <a:lnTo>
                    <a:pt x="1680" y="234"/>
                  </a:lnTo>
                  <a:lnTo>
                    <a:pt x="1577" y="218"/>
                  </a:lnTo>
                  <a:lnTo>
                    <a:pt x="1477" y="205"/>
                  </a:lnTo>
                  <a:lnTo>
                    <a:pt x="1380" y="197"/>
                  </a:lnTo>
                  <a:lnTo>
                    <a:pt x="1286" y="191"/>
                  </a:lnTo>
                  <a:lnTo>
                    <a:pt x="1194" y="191"/>
                  </a:lnTo>
                  <a:lnTo>
                    <a:pt x="1104" y="192"/>
                  </a:lnTo>
                  <a:lnTo>
                    <a:pt x="1018" y="199"/>
                  </a:lnTo>
                  <a:lnTo>
                    <a:pt x="932" y="208"/>
                  </a:lnTo>
                  <a:lnTo>
                    <a:pt x="848" y="221"/>
                  </a:lnTo>
                  <a:lnTo>
                    <a:pt x="766" y="239"/>
                  </a:lnTo>
                  <a:lnTo>
                    <a:pt x="686" y="259"/>
                  </a:lnTo>
                  <a:lnTo>
                    <a:pt x="607" y="283"/>
                  </a:lnTo>
                  <a:lnTo>
                    <a:pt x="529" y="309"/>
                  </a:lnTo>
                  <a:lnTo>
                    <a:pt x="453" y="338"/>
                  </a:lnTo>
                  <a:lnTo>
                    <a:pt x="376" y="372"/>
                  </a:lnTo>
                  <a:lnTo>
                    <a:pt x="300" y="407"/>
                  </a:lnTo>
                  <a:lnTo>
                    <a:pt x="225" y="446"/>
                  </a:lnTo>
                  <a:lnTo>
                    <a:pt x="150" y="486"/>
                  </a:lnTo>
                  <a:lnTo>
                    <a:pt x="75" y="531"/>
                  </a:lnTo>
                  <a:lnTo>
                    <a:pt x="0" y="57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932954" name="Freeform 90"/>
            <p:cNvSpPr>
              <a:spLocks/>
            </p:cNvSpPr>
            <p:nvPr/>
          </p:nvSpPr>
          <p:spPr bwMode="auto">
            <a:xfrm>
              <a:off x="958" y="1112"/>
              <a:ext cx="5429" cy="513"/>
            </a:xfrm>
            <a:custGeom>
              <a:avLst/>
              <a:gdLst/>
              <a:ahLst/>
              <a:cxnLst>
                <a:cxn ang="0">
                  <a:pos x="5429" y="0"/>
                </a:cxn>
                <a:cxn ang="0">
                  <a:pos x="5403" y="66"/>
                </a:cxn>
                <a:cxn ang="0">
                  <a:pos x="5369" y="141"/>
                </a:cxn>
                <a:cxn ang="0">
                  <a:pos x="5321" y="234"/>
                </a:cxn>
                <a:cxn ang="0">
                  <a:pos x="5257" y="342"/>
                </a:cxn>
                <a:cxn ang="0">
                  <a:pos x="5176" y="459"/>
                </a:cxn>
                <a:cxn ang="0">
                  <a:pos x="5103" y="547"/>
                </a:cxn>
                <a:cxn ang="0">
                  <a:pos x="5049" y="607"/>
                </a:cxn>
                <a:cxn ang="0">
                  <a:pos x="4990" y="665"/>
                </a:cxn>
                <a:cxn ang="0">
                  <a:pos x="4927" y="720"/>
                </a:cxn>
                <a:cxn ang="0">
                  <a:pos x="4857" y="775"/>
                </a:cxn>
                <a:cxn ang="0">
                  <a:pos x="4784" y="825"/>
                </a:cxn>
                <a:cxn ang="0">
                  <a:pos x="4704" y="870"/>
                </a:cxn>
                <a:cxn ang="0">
                  <a:pos x="4620" y="912"/>
                </a:cxn>
                <a:cxn ang="0">
                  <a:pos x="4531" y="949"/>
                </a:cxn>
                <a:cxn ang="0">
                  <a:pos x="4435" y="979"/>
                </a:cxn>
                <a:cxn ang="0">
                  <a:pos x="4334" y="1003"/>
                </a:cxn>
                <a:cxn ang="0">
                  <a:pos x="4227" y="1017"/>
                </a:cxn>
                <a:cxn ang="0">
                  <a:pos x="4114" y="1025"/>
                </a:cxn>
                <a:cxn ang="0">
                  <a:pos x="3995" y="1024"/>
                </a:cxn>
                <a:cxn ang="0">
                  <a:pos x="3870" y="1012"/>
                </a:cxn>
                <a:cxn ang="0">
                  <a:pos x="3738" y="991"/>
                </a:cxn>
                <a:cxn ang="0">
                  <a:pos x="3601" y="959"/>
                </a:cxn>
                <a:cxn ang="0">
                  <a:pos x="3456" y="914"/>
                </a:cxn>
                <a:cxn ang="0">
                  <a:pos x="3305" y="857"/>
                </a:cxn>
                <a:cxn ang="0">
                  <a:pos x="3227" y="824"/>
                </a:cxn>
                <a:cxn ang="0">
                  <a:pos x="2922" y="693"/>
                </a:cxn>
                <a:cxn ang="0">
                  <a:pos x="2637" y="581"/>
                </a:cxn>
                <a:cxn ang="0">
                  <a:pos x="2372" y="488"/>
                </a:cxn>
                <a:cxn ang="0">
                  <a:pos x="2123" y="412"/>
                </a:cxn>
                <a:cxn ang="0">
                  <a:pos x="1891" y="354"/>
                </a:cxn>
                <a:cxn ang="0">
                  <a:pos x="1675" y="313"/>
                </a:cxn>
                <a:cxn ang="0">
                  <a:pos x="1472" y="287"/>
                </a:cxn>
                <a:cxn ang="0">
                  <a:pos x="1281" y="278"/>
                </a:cxn>
                <a:cxn ang="0">
                  <a:pos x="1099" y="283"/>
                </a:cxn>
                <a:cxn ang="0">
                  <a:pos x="926" y="302"/>
                </a:cxn>
                <a:cxn ang="0">
                  <a:pos x="761" y="336"/>
                </a:cxn>
                <a:cxn ang="0">
                  <a:pos x="603" y="383"/>
                </a:cxn>
                <a:cxn ang="0">
                  <a:pos x="449" y="441"/>
                </a:cxn>
                <a:cxn ang="0">
                  <a:pos x="298" y="514"/>
                </a:cxn>
                <a:cxn ang="0">
                  <a:pos x="149" y="596"/>
                </a:cxn>
                <a:cxn ang="0">
                  <a:pos x="0" y="691"/>
                </a:cxn>
              </a:cxnLst>
              <a:rect l="0" t="0" r="r" b="b"/>
              <a:pathLst>
                <a:path w="5429" h="1025">
                  <a:moveTo>
                    <a:pt x="5429" y="0"/>
                  </a:moveTo>
                  <a:lnTo>
                    <a:pt x="5429" y="0"/>
                  </a:lnTo>
                  <a:lnTo>
                    <a:pt x="5422" y="18"/>
                  </a:lnTo>
                  <a:lnTo>
                    <a:pt x="5403" y="66"/>
                  </a:lnTo>
                  <a:lnTo>
                    <a:pt x="5389" y="100"/>
                  </a:lnTo>
                  <a:lnTo>
                    <a:pt x="5369" y="141"/>
                  </a:lnTo>
                  <a:lnTo>
                    <a:pt x="5347" y="186"/>
                  </a:lnTo>
                  <a:lnTo>
                    <a:pt x="5321" y="234"/>
                  </a:lnTo>
                  <a:lnTo>
                    <a:pt x="5292" y="287"/>
                  </a:lnTo>
                  <a:lnTo>
                    <a:pt x="5257" y="342"/>
                  </a:lnTo>
                  <a:lnTo>
                    <a:pt x="5218" y="399"/>
                  </a:lnTo>
                  <a:lnTo>
                    <a:pt x="5176" y="459"/>
                  </a:lnTo>
                  <a:lnTo>
                    <a:pt x="5129" y="518"/>
                  </a:lnTo>
                  <a:lnTo>
                    <a:pt x="5103" y="547"/>
                  </a:lnTo>
                  <a:lnTo>
                    <a:pt x="5076" y="576"/>
                  </a:lnTo>
                  <a:lnTo>
                    <a:pt x="5049" y="607"/>
                  </a:lnTo>
                  <a:lnTo>
                    <a:pt x="5021" y="636"/>
                  </a:lnTo>
                  <a:lnTo>
                    <a:pt x="4990" y="665"/>
                  </a:lnTo>
                  <a:lnTo>
                    <a:pt x="4958" y="693"/>
                  </a:lnTo>
                  <a:lnTo>
                    <a:pt x="4927" y="720"/>
                  </a:lnTo>
                  <a:lnTo>
                    <a:pt x="4893" y="748"/>
                  </a:lnTo>
                  <a:lnTo>
                    <a:pt x="4857" y="775"/>
                  </a:lnTo>
                  <a:lnTo>
                    <a:pt x="4821" y="799"/>
                  </a:lnTo>
                  <a:lnTo>
                    <a:pt x="4784" y="825"/>
                  </a:lnTo>
                  <a:lnTo>
                    <a:pt x="4745" y="848"/>
                  </a:lnTo>
                  <a:lnTo>
                    <a:pt x="4704" y="870"/>
                  </a:lnTo>
                  <a:lnTo>
                    <a:pt x="4663" y="893"/>
                  </a:lnTo>
                  <a:lnTo>
                    <a:pt x="4620" y="912"/>
                  </a:lnTo>
                  <a:lnTo>
                    <a:pt x="4577" y="932"/>
                  </a:lnTo>
                  <a:lnTo>
                    <a:pt x="4531" y="949"/>
                  </a:lnTo>
                  <a:lnTo>
                    <a:pt x="4484" y="964"/>
                  </a:lnTo>
                  <a:lnTo>
                    <a:pt x="4435" y="979"/>
                  </a:lnTo>
                  <a:lnTo>
                    <a:pt x="4385" y="991"/>
                  </a:lnTo>
                  <a:lnTo>
                    <a:pt x="4334" y="1003"/>
                  </a:lnTo>
                  <a:lnTo>
                    <a:pt x="4281" y="1011"/>
                  </a:lnTo>
                  <a:lnTo>
                    <a:pt x="4227" y="1017"/>
                  </a:lnTo>
                  <a:lnTo>
                    <a:pt x="4171" y="1022"/>
                  </a:lnTo>
                  <a:lnTo>
                    <a:pt x="4114" y="1025"/>
                  </a:lnTo>
                  <a:lnTo>
                    <a:pt x="4055" y="1025"/>
                  </a:lnTo>
                  <a:lnTo>
                    <a:pt x="3995" y="1024"/>
                  </a:lnTo>
                  <a:lnTo>
                    <a:pt x="3932" y="1021"/>
                  </a:lnTo>
                  <a:lnTo>
                    <a:pt x="3870" y="1012"/>
                  </a:lnTo>
                  <a:lnTo>
                    <a:pt x="3805" y="1004"/>
                  </a:lnTo>
                  <a:lnTo>
                    <a:pt x="3738" y="991"/>
                  </a:lnTo>
                  <a:lnTo>
                    <a:pt x="3670" y="977"/>
                  </a:lnTo>
                  <a:lnTo>
                    <a:pt x="3601" y="959"/>
                  </a:lnTo>
                  <a:lnTo>
                    <a:pt x="3528" y="938"/>
                  </a:lnTo>
                  <a:lnTo>
                    <a:pt x="3456" y="914"/>
                  </a:lnTo>
                  <a:lnTo>
                    <a:pt x="3381" y="888"/>
                  </a:lnTo>
                  <a:lnTo>
                    <a:pt x="3305" y="857"/>
                  </a:lnTo>
                  <a:lnTo>
                    <a:pt x="3227" y="824"/>
                  </a:lnTo>
                  <a:lnTo>
                    <a:pt x="3227" y="824"/>
                  </a:lnTo>
                  <a:lnTo>
                    <a:pt x="3072" y="756"/>
                  </a:lnTo>
                  <a:lnTo>
                    <a:pt x="2922" y="693"/>
                  </a:lnTo>
                  <a:lnTo>
                    <a:pt x="2777" y="635"/>
                  </a:lnTo>
                  <a:lnTo>
                    <a:pt x="2637" y="581"/>
                  </a:lnTo>
                  <a:lnTo>
                    <a:pt x="2502" y="533"/>
                  </a:lnTo>
                  <a:lnTo>
                    <a:pt x="2372" y="488"/>
                  </a:lnTo>
                  <a:lnTo>
                    <a:pt x="2245" y="447"/>
                  </a:lnTo>
                  <a:lnTo>
                    <a:pt x="2123" y="412"/>
                  </a:lnTo>
                  <a:lnTo>
                    <a:pt x="2005" y="381"/>
                  </a:lnTo>
                  <a:lnTo>
                    <a:pt x="1891" y="354"/>
                  </a:lnTo>
                  <a:lnTo>
                    <a:pt x="1782" y="331"/>
                  </a:lnTo>
                  <a:lnTo>
                    <a:pt x="1675" y="313"/>
                  </a:lnTo>
                  <a:lnTo>
                    <a:pt x="1572" y="297"/>
                  </a:lnTo>
                  <a:lnTo>
                    <a:pt x="1472" y="287"/>
                  </a:lnTo>
                  <a:lnTo>
                    <a:pt x="1375" y="279"/>
                  </a:lnTo>
                  <a:lnTo>
                    <a:pt x="1281" y="278"/>
                  </a:lnTo>
                  <a:lnTo>
                    <a:pt x="1187" y="278"/>
                  </a:lnTo>
                  <a:lnTo>
                    <a:pt x="1099" y="283"/>
                  </a:lnTo>
                  <a:lnTo>
                    <a:pt x="1011" y="291"/>
                  </a:lnTo>
                  <a:lnTo>
                    <a:pt x="926" y="302"/>
                  </a:lnTo>
                  <a:lnTo>
                    <a:pt x="843" y="317"/>
                  </a:lnTo>
                  <a:lnTo>
                    <a:pt x="761" y="336"/>
                  </a:lnTo>
                  <a:lnTo>
                    <a:pt x="682" y="357"/>
                  </a:lnTo>
                  <a:lnTo>
                    <a:pt x="603" y="383"/>
                  </a:lnTo>
                  <a:lnTo>
                    <a:pt x="525" y="410"/>
                  </a:lnTo>
                  <a:lnTo>
                    <a:pt x="449" y="441"/>
                  </a:lnTo>
                  <a:lnTo>
                    <a:pt x="372" y="476"/>
                  </a:lnTo>
                  <a:lnTo>
                    <a:pt x="298" y="514"/>
                  </a:lnTo>
                  <a:lnTo>
                    <a:pt x="224" y="554"/>
                  </a:lnTo>
                  <a:lnTo>
                    <a:pt x="149" y="596"/>
                  </a:lnTo>
                  <a:lnTo>
                    <a:pt x="75" y="643"/>
                  </a:lnTo>
                  <a:lnTo>
                    <a:pt x="0" y="691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932955" name="Freeform 91"/>
            <p:cNvSpPr>
              <a:spLocks/>
            </p:cNvSpPr>
            <p:nvPr/>
          </p:nvSpPr>
          <p:spPr bwMode="auto">
            <a:xfrm>
              <a:off x="993" y="1083"/>
              <a:ext cx="5418" cy="530"/>
            </a:xfrm>
            <a:custGeom>
              <a:avLst/>
              <a:gdLst/>
              <a:ahLst/>
              <a:cxnLst>
                <a:cxn ang="0">
                  <a:pos x="5418" y="0"/>
                </a:cxn>
                <a:cxn ang="0">
                  <a:pos x="5393" y="68"/>
                </a:cxn>
                <a:cxn ang="0">
                  <a:pos x="5361" y="142"/>
                </a:cxn>
                <a:cxn ang="0">
                  <a:pos x="5314" y="237"/>
                </a:cxn>
                <a:cxn ang="0">
                  <a:pos x="5251" y="347"/>
                </a:cxn>
                <a:cxn ang="0">
                  <a:pos x="5171" y="467"/>
                </a:cxn>
                <a:cxn ang="0">
                  <a:pos x="5100" y="557"/>
                </a:cxn>
                <a:cxn ang="0">
                  <a:pos x="5047" y="618"/>
                </a:cxn>
                <a:cxn ang="0">
                  <a:pos x="4989" y="676"/>
                </a:cxn>
                <a:cxn ang="0">
                  <a:pos x="4926" y="735"/>
                </a:cxn>
                <a:cxn ang="0">
                  <a:pos x="4858" y="789"/>
                </a:cxn>
                <a:cxn ang="0">
                  <a:pos x="4785" y="843"/>
                </a:cxn>
                <a:cxn ang="0">
                  <a:pos x="4707" y="890"/>
                </a:cxn>
                <a:cxn ang="0">
                  <a:pos x="4622" y="933"/>
                </a:cxn>
                <a:cxn ang="0">
                  <a:pos x="4533" y="972"/>
                </a:cxn>
                <a:cxn ang="0">
                  <a:pos x="4437" y="1004"/>
                </a:cxn>
                <a:cxn ang="0">
                  <a:pos x="4338" y="1030"/>
                </a:cxn>
                <a:cxn ang="0">
                  <a:pos x="4231" y="1048"/>
                </a:cxn>
                <a:cxn ang="0">
                  <a:pos x="4118" y="1058"/>
                </a:cxn>
                <a:cxn ang="0">
                  <a:pos x="3999" y="1059"/>
                </a:cxn>
                <a:cxn ang="0">
                  <a:pos x="3874" y="1049"/>
                </a:cxn>
                <a:cxn ang="0">
                  <a:pos x="3742" y="1032"/>
                </a:cxn>
                <a:cxn ang="0">
                  <a:pos x="3603" y="1001"/>
                </a:cxn>
                <a:cxn ang="0">
                  <a:pos x="3459" y="959"/>
                </a:cxn>
                <a:cxn ang="0">
                  <a:pos x="3306" y="906"/>
                </a:cxn>
                <a:cxn ang="0">
                  <a:pos x="3228" y="873"/>
                </a:cxn>
                <a:cxn ang="0">
                  <a:pos x="2920" y="748"/>
                </a:cxn>
                <a:cxn ang="0">
                  <a:pos x="2634" y="641"/>
                </a:cxn>
                <a:cxn ang="0">
                  <a:pos x="2367" y="552"/>
                </a:cxn>
                <a:cxn ang="0">
                  <a:pos x="2119" y="483"/>
                </a:cxn>
                <a:cxn ang="0">
                  <a:pos x="1886" y="428"/>
                </a:cxn>
                <a:cxn ang="0">
                  <a:pos x="1669" y="391"/>
                </a:cxn>
                <a:cxn ang="0">
                  <a:pos x="1465" y="370"/>
                </a:cxn>
                <a:cxn ang="0">
                  <a:pos x="1273" y="363"/>
                </a:cxn>
                <a:cxn ang="0">
                  <a:pos x="1091" y="371"/>
                </a:cxn>
                <a:cxn ang="0">
                  <a:pos x="919" y="396"/>
                </a:cxn>
                <a:cxn ang="0">
                  <a:pos x="755" y="433"/>
                </a:cxn>
                <a:cxn ang="0">
                  <a:pos x="597" y="483"/>
                </a:cxn>
                <a:cxn ang="0">
                  <a:pos x="444" y="546"/>
                </a:cxn>
                <a:cxn ang="0">
                  <a:pos x="294" y="620"/>
                </a:cxn>
                <a:cxn ang="0">
                  <a:pos x="147" y="707"/>
                </a:cxn>
                <a:cxn ang="0">
                  <a:pos x="0" y="806"/>
                </a:cxn>
              </a:cxnLst>
              <a:rect l="0" t="0" r="r" b="b"/>
              <a:pathLst>
                <a:path w="5418" h="1059">
                  <a:moveTo>
                    <a:pt x="5418" y="0"/>
                  </a:moveTo>
                  <a:lnTo>
                    <a:pt x="5418" y="0"/>
                  </a:lnTo>
                  <a:lnTo>
                    <a:pt x="5411" y="18"/>
                  </a:lnTo>
                  <a:lnTo>
                    <a:pt x="5393" y="68"/>
                  </a:lnTo>
                  <a:lnTo>
                    <a:pt x="5377" y="102"/>
                  </a:lnTo>
                  <a:lnTo>
                    <a:pt x="5361" y="142"/>
                  </a:lnTo>
                  <a:lnTo>
                    <a:pt x="5339" y="189"/>
                  </a:lnTo>
                  <a:lnTo>
                    <a:pt x="5314" y="237"/>
                  </a:lnTo>
                  <a:lnTo>
                    <a:pt x="5284" y="292"/>
                  </a:lnTo>
                  <a:lnTo>
                    <a:pt x="5251" y="347"/>
                  </a:lnTo>
                  <a:lnTo>
                    <a:pt x="5214" y="407"/>
                  </a:lnTo>
                  <a:lnTo>
                    <a:pt x="5171" y="467"/>
                  </a:lnTo>
                  <a:lnTo>
                    <a:pt x="5125" y="526"/>
                  </a:lnTo>
                  <a:lnTo>
                    <a:pt x="5100" y="557"/>
                  </a:lnTo>
                  <a:lnTo>
                    <a:pt x="5073" y="588"/>
                  </a:lnTo>
                  <a:lnTo>
                    <a:pt x="5047" y="618"/>
                  </a:lnTo>
                  <a:lnTo>
                    <a:pt x="5018" y="647"/>
                  </a:lnTo>
                  <a:lnTo>
                    <a:pt x="4989" y="676"/>
                  </a:lnTo>
                  <a:lnTo>
                    <a:pt x="4958" y="706"/>
                  </a:lnTo>
                  <a:lnTo>
                    <a:pt x="4926" y="735"/>
                  </a:lnTo>
                  <a:lnTo>
                    <a:pt x="4893" y="762"/>
                  </a:lnTo>
                  <a:lnTo>
                    <a:pt x="4858" y="789"/>
                  </a:lnTo>
                  <a:lnTo>
                    <a:pt x="4822" y="817"/>
                  </a:lnTo>
                  <a:lnTo>
                    <a:pt x="4785" y="843"/>
                  </a:lnTo>
                  <a:lnTo>
                    <a:pt x="4746" y="867"/>
                  </a:lnTo>
                  <a:lnTo>
                    <a:pt x="4707" y="890"/>
                  </a:lnTo>
                  <a:lnTo>
                    <a:pt x="4665" y="912"/>
                  </a:lnTo>
                  <a:lnTo>
                    <a:pt x="4622" y="933"/>
                  </a:lnTo>
                  <a:lnTo>
                    <a:pt x="4579" y="954"/>
                  </a:lnTo>
                  <a:lnTo>
                    <a:pt x="4533" y="972"/>
                  </a:lnTo>
                  <a:lnTo>
                    <a:pt x="4486" y="990"/>
                  </a:lnTo>
                  <a:lnTo>
                    <a:pt x="4437" y="1004"/>
                  </a:lnTo>
                  <a:lnTo>
                    <a:pt x="4389" y="1019"/>
                  </a:lnTo>
                  <a:lnTo>
                    <a:pt x="4338" y="1030"/>
                  </a:lnTo>
                  <a:lnTo>
                    <a:pt x="4285" y="1040"/>
                  </a:lnTo>
                  <a:lnTo>
                    <a:pt x="4231" y="1048"/>
                  </a:lnTo>
                  <a:lnTo>
                    <a:pt x="4175" y="1054"/>
                  </a:lnTo>
                  <a:lnTo>
                    <a:pt x="4118" y="1058"/>
                  </a:lnTo>
                  <a:lnTo>
                    <a:pt x="4058" y="1059"/>
                  </a:lnTo>
                  <a:lnTo>
                    <a:pt x="3999" y="1059"/>
                  </a:lnTo>
                  <a:lnTo>
                    <a:pt x="3936" y="1056"/>
                  </a:lnTo>
                  <a:lnTo>
                    <a:pt x="3874" y="1049"/>
                  </a:lnTo>
                  <a:lnTo>
                    <a:pt x="3809" y="1041"/>
                  </a:lnTo>
                  <a:lnTo>
                    <a:pt x="3742" y="1032"/>
                  </a:lnTo>
                  <a:lnTo>
                    <a:pt x="3672" y="1017"/>
                  </a:lnTo>
                  <a:lnTo>
                    <a:pt x="3603" y="1001"/>
                  </a:lnTo>
                  <a:lnTo>
                    <a:pt x="3531" y="982"/>
                  </a:lnTo>
                  <a:lnTo>
                    <a:pt x="3459" y="959"/>
                  </a:lnTo>
                  <a:lnTo>
                    <a:pt x="3382" y="933"/>
                  </a:lnTo>
                  <a:lnTo>
                    <a:pt x="3306" y="906"/>
                  </a:lnTo>
                  <a:lnTo>
                    <a:pt x="3228" y="873"/>
                  </a:lnTo>
                  <a:lnTo>
                    <a:pt x="3228" y="873"/>
                  </a:lnTo>
                  <a:lnTo>
                    <a:pt x="3071" y="809"/>
                  </a:lnTo>
                  <a:lnTo>
                    <a:pt x="2920" y="748"/>
                  </a:lnTo>
                  <a:lnTo>
                    <a:pt x="2776" y="693"/>
                  </a:lnTo>
                  <a:lnTo>
                    <a:pt x="2634" y="641"/>
                  </a:lnTo>
                  <a:lnTo>
                    <a:pt x="2499" y="596"/>
                  </a:lnTo>
                  <a:lnTo>
                    <a:pt x="2367" y="552"/>
                  </a:lnTo>
                  <a:lnTo>
                    <a:pt x="2241" y="515"/>
                  </a:lnTo>
                  <a:lnTo>
                    <a:pt x="2119" y="483"/>
                  </a:lnTo>
                  <a:lnTo>
                    <a:pt x="2001" y="454"/>
                  </a:lnTo>
                  <a:lnTo>
                    <a:pt x="1886" y="428"/>
                  </a:lnTo>
                  <a:lnTo>
                    <a:pt x="1776" y="407"/>
                  </a:lnTo>
                  <a:lnTo>
                    <a:pt x="1669" y="391"/>
                  </a:lnTo>
                  <a:lnTo>
                    <a:pt x="1565" y="378"/>
                  </a:lnTo>
                  <a:lnTo>
                    <a:pt x="1465" y="370"/>
                  </a:lnTo>
                  <a:lnTo>
                    <a:pt x="1368" y="365"/>
                  </a:lnTo>
                  <a:lnTo>
                    <a:pt x="1273" y="363"/>
                  </a:lnTo>
                  <a:lnTo>
                    <a:pt x="1182" y="366"/>
                  </a:lnTo>
                  <a:lnTo>
                    <a:pt x="1091" y="371"/>
                  </a:lnTo>
                  <a:lnTo>
                    <a:pt x="1005" y="381"/>
                  </a:lnTo>
                  <a:lnTo>
                    <a:pt x="919" y="396"/>
                  </a:lnTo>
                  <a:lnTo>
                    <a:pt x="837" y="412"/>
                  </a:lnTo>
                  <a:lnTo>
                    <a:pt x="755" y="433"/>
                  </a:lnTo>
                  <a:lnTo>
                    <a:pt x="676" y="455"/>
                  </a:lnTo>
                  <a:lnTo>
                    <a:pt x="597" y="483"/>
                  </a:lnTo>
                  <a:lnTo>
                    <a:pt x="521" y="512"/>
                  </a:lnTo>
                  <a:lnTo>
                    <a:pt x="444" y="546"/>
                  </a:lnTo>
                  <a:lnTo>
                    <a:pt x="369" y="581"/>
                  </a:lnTo>
                  <a:lnTo>
                    <a:pt x="294" y="620"/>
                  </a:lnTo>
                  <a:lnTo>
                    <a:pt x="221" y="662"/>
                  </a:lnTo>
                  <a:lnTo>
                    <a:pt x="147" y="707"/>
                  </a:lnTo>
                  <a:lnTo>
                    <a:pt x="74" y="754"/>
                  </a:lnTo>
                  <a:lnTo>
                    <a:pt x="0" y="80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932956" name="Freeform 92"/>
            <p:cNvSpPr>
              <a:spLocks/>
            </p:cNvSpPr>
            <p:nvPr/>
          </p:nvSpPr>
          <p:spPr bwMode="auto">
            <a:xfrm>
              <a:off x="1029" y="1055"/>
              <a:ext cx="5404" cy="545"/>
            </a:xfrm>
            <a:custGeom>
              <a:avLst/>
              <a:gdLst/>
              <a:ahLst/>
              <a:cxnLst>
                <a:cxn ang="0">
                  <a:pos x="5404" y="0"/>
                </a:cxn>
                <a:cxn ang="0">
                  <a:pos x="5380" y="68"/>
                </a:cxn>
                <a:cxn ang="0">
                  <a:pos x="5350" y="144"/>
                </a:cxn>
                <a:cxn ang="0">
                  <a:pos x="5304" y="241"/>
                </a:cxn>
                <a:cxn ang="0">
                  <a:pos x="5243" y="352"/>
                </a:cxn>
                <a:cxn ang="0">
                  <a:pos x="5165" y="473"/>
                </a:cxn>
                <a:cxn ang="0">
                  <a:pos x="5096" y="566"/>
                </a:cxn>
                <a:cxn ang="0">
                  <a:pos x="5043" y="627"/>
                </a:cxn>
                <a:cxn ang="0">
                  <a:pos x="4986" y="688"/>
                </a:cxn>
                <a:cxn ang="0">
                  <a:pos x="4924" y="748"/>
                </a:cxn>
                <a:cxn ang="0">
                  <a:pos x="4857" y="805"/>
                </a:cxn>
                <a:cxn ang="0">
                  <a:pos x="4785" y="858"/>
                </a:cxn>
                <a:cxn ang="0">
                  <a:pos x="4707" y="908"/>
                </a:cxn>
                <a:cxn ang="0">
                  <a:pos x="4624" y="955"/>
                </a:cxn>
                <a:cxn ang="0">
                  <a:pos x="4535" y="995"/>
                </a:cxn>
                <a:cxn ang="0">
                  <a:pos x="4440" y="1029"/>
                </a:cxn>
                <a:cxn ang="0">
                  <a:pos x="4340" y="1056"/>
                </a:cxn>
                <a:cxn ang="0">
                  <a:pos x="4233" y="1076"/>
                </a:cxn>
                <a:cxn ang="0">
                  <a:pos x="4121" y="1089"/>
                </a:cxn>
                <a:cxn ang="0">
                  <a:pos x="4002" y="1092"/>
                </a:cxn>
                <a:cxn ang="0">
                  <a:pos x="3877" y="1085"/>
                </a:cxn>
                <a:cxn ang="0">
                  <a:pos x="3745" y="1069"/>
                </a:cxn>
                <a:cxn ang="0">
                  <a:pos x="3606" y="1042"/>
                </a:cxn>
                <a:cxn ang="0">
                  <a:pos x="3460" y="1003"/>
                </a:cxn>
                <a:cxn ang="0">
                  <a:pos x="3307" y="951"/>
                </a:cxn>
                <a:cxn ang="0">
                  <a:pos x="3228" y="921"/>
                </a:cxn>
                <a:cxn ang="0">
                  <a:pos x="2919" y="801"/>
                </a:cxn>
                <a:cxn ang="0">
                  <a:pos x="2631" y="701"/>
                </a:cxn>
                <a:cxn ang="0">
                  <a:pos x="2363" y="617"/>
                </a:cxn>
                <a:cxn ang="0">
                  <a:pos x="2113" y="551"/>
                </a:cxn>
                <a:cxn ang="0">
                  <a:pos x="1880" y="501"/>
                </a:cxn>
                <a:cxn ang="0">
                  <a:pos x="1662" y="469"/>
                </a:cxn>
                <a:cxn ang="0">
                  <a:pos x="1458" y="451"/>
                </a:cxn>
                <a:cxn ang="0">
                  <a:pos x="1266" y="448"/>
                </a:cxn>
                <a:cxn ang="0">
                  <a:pos x="1085" y="461"/>
                </a:cxn>
                <a:cxn ang="0">
                  <a:pos x="914" y="488"/>
                </a:cxn>
                <a:cxn ang="0">
                  <a:pos x="750" y="528"/>
                </a:cxn>
                <a:cxn ang="0">
                  <a:pos x="593" y="582"/>
                </a:cxn>
                <a:cxn ang="0">
                  <a:pos x="440" y="648"/>
                </a:cxn>
                <a:cxn ang="0">
                  <a:pos x="292" y="727"/>
                </a:cxn>
                <a:cxn ang="0">
                  <a:pos x="146" y="817"/>
                </a:cxn>
                <a:cxn ang="0">
                  <a:pos x="0" y="918"/>
                </a:cxn>
              </a:cxnLst>
              <a:rect l="0" t="0" r="r" b="b"/>
              <a:pathLst>
                <a:path w="5404" h="1092">
                  <a:moveTo>
                    <a:pt x="5404" y="0"/>
                  </a:moveTo>
                  <a:lnTo>
                    <a:pt x="5404" y="0"/>
                  </a:lnTo>
                  <a:lnTo>
                    <a:pt x="5398" y="18"/>
                  </a:lnTo>
                  <a:lnTo>
                    <a:pt x="5380" y="68"/>
                  </a:lnTo>
                  <a:lnTo>
                    <a:pt x="5366" y="104"/>
                  </a:lnTo>
                  <a:lnTo>
                    <a:pt x="5350" y="144"/>
                  </a:lnTo>
                  <a:lnTo>
                    <a:pt x="5329" y="191"/>
                  </a:lnTo>
                  <a:lnTo>
                    <a:pt x="5304" y="241"/>
                  </a:lnTo>
                  <a:lnTo>
                    <a:pt x="5275" y="294"/>
                  </a:lnTo>
                  <a:lnTo>
                    <a:pt x="5243" y="352"/>
                  </a:lnTo>
                  <a:lnTo>
                    <a:pt x="5207" y="412"/>
                  </a:lnTo>
                  <a:lnTo>
                    <a:pt x="5165" y="473"/>
                  </a:lnTo>
                  <a:lnTo>
                    <a:pt x="5119" y="535"/>
                  </a:lnTo>
                  <a:lnTo>
                    <a:pt x="5096" y="566"/>
                  </a:lnTo>
                  <a:lnTo>
                    <a:pt x="5069" y="596"/>
                  </a:lnTo>
                  <a:lnTo>
                    <a:pt x="5043" y="627"/>
                  </a:lnTo>
                  <a:lnTo>
                    <a:pt x="5015" y="658"/>
                  </a:lnTo>
                  <a:lnTo>
                    <a:pt x="4986" y="688"/>
                  </a:lnTo>
                  <a:lnTo>
                    <a:pt x="4955" y="719"/>
                  </a:lnTo>
                  <a:lnTo>
                    <a:pt x="4924" y="748"/>
                  </a:lnTo>
                  <a:lnTo>
                    <a:pt x="4892" y="777"/>
                  </a:lnTo>
                  <a:lnTo>
                    <a:pt x="4857" y="805"/>
                  </a:lnTo>
                  <a:lnTo>
                    <a:pt x="4821" y="832"/>
                  </a:lnTo>
                  <a:lnTo>
                    <a:pt x="4785" y="858"/>
                  </a:lnTo>
                  <a:lnTo>
                    <a:pt x="4746" y="884"/>
                  </a:lnTo>
                  <a:lnTo>
                    <a:pt x="4707" y="908"/>
                  </a:lnTo>
                  <a:lnTo>
                    <a:pt x="4667" y="932"/>
                  </a:lnTo>
                  <a:lnTo>
                    <a:pt x="4624" y="955"/>
                  </a:lnTo>
                  <a:lnTo>
                    <a:pt x="4581" y="974"/>
                  </a:lnTo>
                  <a:lnTo>
                    <a:pt x="4535" y="995"/>
                  </a:lnTo>
                  <a:lnTo>
                    <a:pt x="4489" y="1013"/>
                  </a:lnTo>
                  <a:lnTo>
                    <a:pt x="4440" y="1029"/>
                  </a:lnTo>
                  <a:lnTo>
                    <a:pt x="4390" y="1043"/>
                  </a:lnTo>
                  <a:lnTo>
                    <a:pt x="4340" y="1056"/>
                  </a:lnTo>
                  <a:lnTo>
                    <a:pt x="4288" y="1068"/>
                  </a:lnTo>
                  <a:lnTo>
                    <a:pt x="4233" y="1076"/>
                  </a:lnTo>
                  <a:lnTo>
                    <a:pt x="4178" y="1084"/>
                  </a:lnTo>
                  <a:lnTo>
                    <a:pt x="4121" y="1089"/>
                  </a:lnTo>
                  <a:lnTo>
                    <a:pt x="4063" y="1092"/>
                  </a:lnTo>
                  <a:lnTo>
                    <a:pt x="4002" y="1092"/>
                  </a:lnTo>
                  <a:lnTo>
                    <a:pt x="3941" y="1090"/>
                  </a:lnTo>
                  <a:lnTo>
                    <a:pt x="3877" y="1085"/>
                  </a:lnTo>
                  <a:lnTo>
                    <a:pt x="3811" y="1079"/>
                  </a:lnTo>
                  <a:lnTo>
                    <a:pt x="3745" y="1069"/>
                  </a:lnTo>
                  <a:lnTo>
                    <a:pt x="3675" y="1058"/>
                  </a:lnTo>
                  <a:lnTo>
                    <a:pt x="3606" y="1042"/>
                  </a:lnTo>
                  <a:lnTo>
                    <a:pt x="3534" y="1024"/>
                  </a:lnTo>
                  <a:lnTo>
                    <a:pt x="3460" y="1003"/>
                  </a:lnTo>
                  <a:lnTo>
                    <a:pt x="3384" y="979"/>
                  </a:lnTo>
                  <a:lnTo>
                    <a:pt x="3307" y="951"/>
                  </a:lnTo>
                  <a:lnTo>
                    <a:pt x="3228" y="921"/>
                  </a:lnTo>
                  <a:lnTo>
                    <a:pt x="3228" y="921"/>
                  </a:lnTo>
                  <a:lnTo>
                    <a:pt x="3071" y="859"/>
                  </a:lnTo>
                  <a:lnTo>
                    <a:pt x="2919" y="801"/>
                  </a:lnTo>
                  <a:lnTo>
                    <a:pt x="2773" y="750"/>
                  </a:lnTo>
                  <a:lnTo>
                    <a:pt x="2631" y="701"/>
                  </a:lnTo>
                  <a:lnTo>
                    <a:pt x="2495" y="656"/>
                  </a:lnTo>
                  <a:lnTo>
                    <a:pt x="2363" y="617"/>
                  </a:lnTo>
                  <a:lnTo>
                    <a:pt x="2237" y="582"/>
                  </a:lnTo>
                  <a:lnTo>
                    <a:pt x="2113" y="551"/>
                  </a:lnTo>
                  <a:lnTo>
                    <a:pt x="1995" y="524"/>
                  </a:lnTo>
                  <a:lnTo>
                    <a:pt x="1880" y="501"/>
                  </a:lnTo>
                  <a:lnTo>
                    <a:pt x="1769" y="483"/>
                  </a:lnTo>
                  <a:lnTo>
                    <a:pt x="1662" y="469"/>
                  </a:lnTo>
                  <a:lnTo>
                    <a:pt x="1558" y="457"/>
                  </a:lnTo>
                  <a:lnTo>
                    <a:pt x="1458" y="451"/>
                  </a:lnTo>
                  <a:lnTo>
                    <a:pt x="1361" y="448"/>
                  </a:lnTo>
                  <a:lnTo>
                    <a:pt x="1266" y="448"/>
                  </a:lnTo>
                  <a:lnTo>
                    <a:pt x="1175" y="453"/>
                  </a:lnTo>
                  <a:lnTo>
                    <a:pt x="1085" y="461"/>
                  </a:lnTo>
                  <a:lnTo>
                    <a:pt x="998" y="472"/>
                  </a:lnTo>
                  <a:lnTo>
                    <a:pt x="914" y="488"/>
                  </a:lnTo>
                  <a:lnTo>
                    <a:pt x="830" y="506"/>
                  </a:lnTo>
                  <a:lnTo>
                    <a:pt x="750" y="528"/>
                  </a:lnTo>
                  <a:lnTo>
                    <a:pt x="671" y="553"/>
                  </a:lnTo>
                  <a:lnTo>
                    <a:pt x="593" y="582"/>
                  </a:lnTo>
                  <a:lnTo>
                    <a:pt x="517" y="614"/>
                  </a:lnTo>
                  <a:lnTo>
                    <a:pt x="440" y="648"/>
                  </a:lnTo>
                  <a:lnTo>
                    <a:pt x="365" y="687"/>
                  </a:lnTo>
                  <a:lnTo>
                    <a:pt x="292" y="727"/>
                  </a:lnTo>
                  <a:lnTo>
                    <a:pt x="218" y="771"/>
                  </a:lnTo>
                  <a:lnTo>
                    <a:pt x="146" y="817"/>
                  </a:lnTo>
                  <a:lnTo>
                    <a:pt x="72" y="866"/>
                  </a:lnTo>
                  <a:lnTo>
                    <a:pt x="0" y="91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932957" name="Freeform 93"/>
            <p:cNvSpPr>
              <a:spLocks/>
            </p:cNvSpPr>
            <p:nvPr/>
          </p:nvSpPr>
          <p:spPr bwMode="auto">
            <a:xfrm>
              <a:off x="1067" y="1026"/>
              <a:ext cx="5390" cy="562"/>
            </a:xfrm>
            <a:custGeom>
              <a:avLst/>
              <a:gdLst/>
              <a:ahLst/>
              <a:cxnLst>
                <a:cxn ang="0">
                  <a:pos x="5390" y="0"/>
                </a:cxn>
                <a:cxn ang="0">
                  <a:pos x="5366" y="70"/>
                </a:cxn>
                <a:cxn ang="0">
                  <a:pos x="5337" y="147"/>
                </a:cxn>
                <a:cxn ang="0">
                  <a:pos x="5292" y="244"/>
                </a:cxn>
                <a:cxn ang="0">
                  <a:pos x="5233" y="357"/>
                </a:cxn>
                <a:cxn ang="0">
                  <a:pos x="5158" y="480"/>
                </a:cxn>
                <a:cxn ang="0">
                  <a:pos x="5088" y="575"/>
                </a:cxn>
                <a:cxn ang="0">
                  <a:pos x="5037" y="638"/>
                </a:cxn>
                <a:cxn ang="0">
                  <a:pos x="4981" y="701"/>
                </a:cxn>
                <a:cxn ang="0">
                  <a:pos x="4920" y="762"/>
                </a:cxn>
                <a:cxn ang="0">
                  <a:pos x="4854" y="821"/>
                </a:cxn>
                <a:cxn ang="0">
                  <a:pos x="4783" y="875"/>
                </a:cxn>
                <a:cxn ang="0">
                  <a:pos x="4705" y="927"/>
                </a:cxn>
                <a:cxn ang="0">
                  <a:pos x="4623" y="976"/>
                </a:cxn>
                <a:cxn ang="0">
                  <a:pos x="4534" y="1018"/>
                </a:cxn>
                <a:cxn ang="0">
                  <a:pos x="4441" y="1053"/>
                </a:cxn>
                <a:cxn ang="0">
                  <a:pos x="4341" y="1084"/>
                </a:cxn>
                <a:cxn ang="0">
                  <a:pos x="4234" y="1106"/>
                </a:cxn>
                <a:cxn ang="0">
                  <a:pos x="4122" y="1121"/>
                </a:cxn>
                <a:cxn ang="0">
                  <a:pos x="4004" y="1126"/>
                </a:cxn>
                <a:cxn ang="0">
                  <a:pos x="3878" y="1122"/>
                </a:cxn>
                <a:cxn ang="0">
                  <a:pos x="3746" y="1110"/>
                </a:cxn>
                <a:cxn ang="0">
                  <a:pos x="3607" y="1084"/>
                </a:cxn>
                <a:cxn ang="0">
                  <a:pos x="3460" y="1048"/>
                </a:cxn>
                <a:cxn ang="0">
                  <a:pos x="3307" y="1000"/>
                </a:cxn>
                <a:cxn ang="0">
                  <a:pos x="3228" y="971"/>
                </a:cxn>
                <a:cxn ang="0">
                  <a:pos x="2917" y="856"/>
                </a:cxn>
                <a:cxn ang="0">
                  <a:pos x="2628" y="761"/>
                </a:cxn>
                <a:cxn ang="0">
                  <a:pos x="2359" y="682"/>
                </a:cxn>
                <a:cxn ang="0">
                  <a:pos x="2107" y="620"/>
                </a:cxn>
                <a:cxn ang="0">
                  <a:pos x="1873" y="575"/>
                </a:cxn>
                <a:cxn ang="0">
                  <a:pos x="1655" y="548"/>
                </a:cxn>
                <a:cxn ang="0">
                  <a:pos x="1451" y="533"/>
                </a:cxn>
                <a:cxn ang="0">
                  <a:pos x="1259" y="535"/>
                </a:cxn>
                <a:cxn ang="0">
                  <a:pos x="1077" y="551"/>
                </a:cxn>
                <a:cxn ang="0">
                  <a:pos x="906" y="582"/>
                </a:cxn>
                <a:cxn ang="0">
                  <a:pos x="744" y="625"/>
                </a:cxn>
                <a:cxn ang="0">
                  <a:pos x="587" y="683"/>
                </a:cxn>
                <a:cxn ang="0">
                  <a:pos x="436" y="753"/>
                </a:cxn>
                <a:cxn ang="0">
                  <a:pos x="288" y="835"/>
                </a:cxn>
                <a:cxn ang="0">
                  <a:pos x="144" y="929"/>
                </a:cxn>
                <a:cxn ang="0">
                  <a:pos x="0" y="1034"/>
                </a:cxn>
              </a:cxnLst>
              <a:rect l="0" t="0" r="r" b="b"/>
              <a:pathLst>
                <a:path w="5390" h="1126">
                  <a:moveTo>
                    <a:pt x="5390" y="0"/>
                  </a:moveTo>
                  <a:lnTo>
                    <a:pt x="5390" y="0"/>
                  </a:lnTo>
                  <a:lnTo>
                    <a:pt x="5384" y="18"/>
                  </a:lnTo>
                  <a:lnTo>
                    <a:pt x="5366" y="70"/>
                  </a:lnTo>
                  <a:lnTo>
                    <a:pt x="5353" y="105"/>
                  </a:lnTo>
                  <a:lnTo>
                    <a:pt x="5337" y="147"/>
                  </a:lnTo>
                  <a:lnTo>
                    <a:pt x="5316" y="192"/>
                  </a:lnTo>
                  <a:lnTo>
                    <a:pt x="5292" y="244"/>
                  </a:lnTo>
                  <a:lnTo>
                    <a:pt x="5265" y="299"/>
                  </a:lnTo>
                  <a:lnTo>
                    <a:pt x="5233" y="357"/>
                  </a:lnTo>
                  <a:lnTo>
                    <a:pt x="5198" y="418"/>
                  </a:lnTo>
                  <a:lnTo>
                    <a:pt x="5158" y="480"/>
                  </a:lnTo>
                  <a:lnTo>
                    <a:pt x="5113" y="544"/>
                  </a:lnTo>
                  <a:lnTo>
                    <a:pt x="5088" y="575"/>
                  </a:lnTo>
                  <a:lnTo>
                    <a:pt x="5063" y="607"/>
                  </a:lnTo>
                  <a:lnTo>
                    <a:pt x="5037" y="638"/>
                  </a:lnTo>
                  <a:lnTo>
                    <a:pt x="5011" y="670"/>
                  </a:lnTo>
                  <a:lnTo>
                    <a:pt x="4981" y="701"/>
                  </a:lnTo>
                  <a:lnTo>
                    <a:pt x="4951" y="732"/>
                  </a:lnTo>
                  <a:lnTo>
                    <a:pt x="4920" y="762"/>
                  </a:lnTo>
                  <a:lnTo>
                    <a:pt x="4888" y="791"/>
                  </a:lnTo>
                  <a:lnTo>
                    <a:pt x="4854" y="821"/>
                  </a:lnTo>
                  <a:lnTo>
                    <a:pt x="4819" y="848"/>
                  </a:lnTo>
                  <a:lnTo>
                    <a:pt x="4783" y="875"/>
                  </a:lnTo>
                  <a:lnTo>
                    <a:pt x="4745" y="903"/>
                  </a:lnTo>
                  <a:lnTo>
                    <a:pt x="4705" y="927"/>
                  </a:lnTo>
                  <a:lnTo>
                    <a:pt x="4665" y="951"/>
                  </a:lnTo>
                  <a:lnTo>
                    <a:pt x="4623" y="976"/>
                  </a:lnTo>
                  <a:lnTo>
                    <a:pt x="4580" y="997"/>
                  </a:lnTo>
                  <a:lnTo>
                    <a:pt x="4534" y="1018"/>
                  </a:lnTo>
                  <a:lnTo>
                    <a:pt x="4488" y="1037"/>
                  </a:lnTo>
                  <a:lnTo>
                    <a:pt x="4441" y="1053"/>
                  </a:lnTo>
                  <a:lnTo>
                    <a:pt x="4391" y="1069"/>
                  </a:lnTo>
                  <a:lnTo>
                    <a:pt x="4341" y="1084"/>
                  </a:lnTo>
                  <a:lnTo>
                    <a:pt x="4289" y="1095"/>
                  </a:lnTo>
                  <a:lnTo>
                    <a:pt x="4234" y="1106"/>
                  </a:lnTo>
                  <a:lnTo>
                    <a:pt x="4179" y="1114"/>
                  </a:lnTo>
                  <a:lnTo>
                    <a:pt x="4122" y="1121"/>
                  </a:lnTo>
                  <a:lnTo>
                    <a:pt x="4064" y="1124"/>
                  </a:lnTo>
                  <a:lnTo>
                    <a:pt x="4004" y="1126"/>
                  </a:lnTo>
                  <a:lnTo>
                    <a:pt x="3941" y="1126"/>
                  </a:lnTo>
                  <a:lnTo>
                    <a:pt x="3878" y="1122"/>
                  </a:lnTo>
                  <a:lnTo>
                    <a:pt x="3812" y="1118"/>
                  </a:lnTo>
                  <a:lnTo>
                    <a:pt x="3746" y="1110"/>
                  </a:lnTo>
                  <a:lnTo>
                    <a:pt x="3676" y="1098"/>
                  </a:lnTo>
                  <a:lnTo>
                    <a:pt x="3607" y="1084"/>
                  </a:lnTo>
                  <a:lnTo>
                    <a:pt x="3535" y="1068"/>
                  </a:lnTo>
                  <a:lnTo>
                    <a:pt x="3460" y="1048"/>
                  </a:lnTo>
                  <a:lnTo>
                    <a:pt x="3385" y="1026"/>
                  </a:lnTo>
                  <a:lnTo>
                    <a:pt x="3307" y="1000"/>
                  </a:lnTo>
                  <a:lnTo>
                    <a:pt x="3228" y="971"/>
                  </a:lnTo>
                  <a:lnTo>
                    <a:pt x="3228" y="971"/>
                  </a:lnTo>
                  <a:lnTo>
                    <a:pt x="3069" y="911"/>
                  </a:lnTo>
                  <a:lnTo>
                    <a:pt x="2917" y="856"/>
                  </a:lnTo>
                  <a:lnTo>
                    <a:pt x="2770" y="806"/>
                  </a:lnTo>
                  <a:lnTo>
                    <a:pt x="2628" y="761"/>
                  </a:lnTo>
                  <a:lnTo>
                    <a:pt x="2491" y="719"/>
                  </a:lnTo>
                  <a:lnTo>
                    <a:pt x="2359" y="682"/>
                  </a:lnTo>
                  <a:lnTo>
                    <a:pt x="2231" y="649"/>
                  </a:lnTo>
                  <a:lnTo>
                    <a:pt x="2107" y="620"/>
                  </a:lnTo>
                  <a:lnTo>
                    <a:pt x="1988" y="596"/>
                  </a:lnTo>
                  <a:lnTo>
                    <a:pt x="1873" y="575"/>
                  </a:lnTo>
                  <a:lnTo>
                    <a:pt x="1762" y="559"/>
                  </a:lnTo>
                  <a:lnTo>
                    <a:pt x="1655" y="548"/>
                  </a:lnTo>
                  <a:lnTo>
                    <a:pt x="1551" y="538"/>
                  </a:lnTo>
                  <a:lnTo>
                    <a:pt x="1451" y="533"/>
                  </a:lnTo>
                  <a:lnTo>
                    <a:pt x="1353" y="533"/>
                  </a:lnTo>
                  <a:lnTo>
                    <a:pt x="1259" y="535"/>
                  </a:lnTo>
                  <a:lnTo>
                    <a:pt x="1166" y="541"/>
                  </a:lnTo>
                  <a:lnTo>
                    <a:pt x="1077" y="551"/>
                  </a:lnTo>
                  <a:lnTo>
                    <a:pt x="991" y="565"/>
                  </a:lnTo>
                  <a:lnTo>
                    <a:pt x="906" y="582"/>
                  </a:lnTo>
                  <a:lnTo>
                    <a:pt x="824" y="603"/>
                  </a:lnTo>
                  <a:lnTo>
                    <a:pt x="744" y="625"/>
                  </a:lnTo>
                  <a:lnTo>
                    <a:pt x="665" y="653"/>
                  </a:lnTo>
                  <a:lnTo>
                    <a:pt x="587" y="683"/>
                  </a:lnTo>
                  <a:lnTo>
                    <a:pt x="511" y="716"/>
                  </a:lnTo>
                  <a:lnTo>
                    <a:pt x="436" y="753"/>
                  </a:lnTo>
                  <a:lnTo>
                    <a:pt x="362" y="791"/>
                  </a:lnTo>
                  <a:lnTo>
                    <a:pt x="288" y="835"/>
                  </a:lnTo>
                  <a:lnTo>
                    <a:pt x="216" y="880"/>
                  </a:lnTo>
                  <a:lnTo>
                    <a:pt x="144" y="929"/>
                  </a:lnTo>
                  <a:lnTo>
                    <a:pt x="72" y="979"/>
                  </a:lnTo>
                  <a:lnTo>
                    <a:pt x="0" y="103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932958" name="Freeform 94"/>
            <p:cNvSpPr>
              <a:spLocks/>
            </p:cNvSpPr>
            <p:nvPr/>
          </p:nvSpPr>
          <p:spPr bwMode="auto">
            <a:xfrm>
              <a:off x="1106" y="997"/>
              <a:ext cx="5373" cy="580"/>
            </a:xfrm>
            <a:custGeom>
              <a:avLst/>
              <a:gdLst/>
              <a:ahLst/>
              <a:cxnLst>
                <a:cxn ang="0">
                  <a:pos x="5373" y="0"/>
                </a:cxn>
                <a:cxn ang="0">
                  <a:pos x="5351" y="69"/>
                </a:cxn>
                <a:cxn ang="0">
                  <a:pos x="5323" y="147"/>
                </a:cxn>
                <a:cxn ang="0">
                  <a:pos x="5280" y="247"/>
                </a:cxn>
                <a:cxn ang="0">
                  <a:pos x="5221" y="361"/>
                </a:cxn>
                <a:cxn ang="0">
                  <a:pos x="5148" y="486"/>
                </a:cxn>
                <a:cxn ang="0">
                  <a:pos x="5081" y="583"/>
                </a:cxn>
                <a:cxn ang="0">
                  <a:pos x="5031" y="647"/>
                </a:cxn>
                <a:cxn ang="0">
                  <a:pos x="4976" y="712"/>
                </a:cxn>
                <a:cxn ang="0">
                  <a:pos x="4916" y="773"/>
                </a:cxn>
                <a:cxn ang="0">
                  <a:pos x="4849" y="833"/>
                </a:cxn>
                <a:cxn ang="0">
                  <a:pos x="4780" y="891"/>
                </a:cxn>
                <a:cxn ang="0">
                  <a:pos x="4704" y="944"/>
                </a:cxn>
                <a:cxn ang="0">
                  <a:pos x="4622" y="994"/>
                </a:cxn>
                <a:cxn ang="0">
                  <a:pos x="4534" y="1038"/>
                </a:cxn>
                <a:cxn ang="0">
                  <a:pos x="4441" y="1077"/>
                </a:cxn>
                <a:cxn ang="0">
                  <a:pos x="4341" y="1109"/>
                </a:cxn>
                <a:cxn ang="0">
                  <a:pos x="4236" y="1133"/>
                </a:cxn>
                <a:cxn ang="0">
                  <a:pos x="4123" y="1149"/>
                </a:cxn>
                <a:cxn ang="0">
                  <a:pos x="4004" y="1159"/>
                </a:cxn>
                <a:cxn ang="0">
                  <a:pos x="3879" y="1157"/>
                </a:cxn>
                <a:cxn ang="0">
                  <a:pos x="3746" y="1146"/>
                </a:cxn>
                <a:cxn ang="0">
                  <a:pos x="3607" y="1124"/>
                </a:cxn>
                <a:cxn ang="0">
                  <a:pos x="3460" y="1091"/>
                </a:cxn>
                <a:cxn ang="0">
                  <a:pos x="3305" y="1044"/>
                </a:cxn>
                <a:cxn ang="0">
                  <a:pos x="3226" y="1017"/>
                </a:cxn>
                <a:cxn ang="0">
                  <a:pos x="2914" y="909"/>
                </a:cxn>
                <a:cxn ang="0">
                  <a:pos x="2622" y="818"/>
                </a:cxn>
                <a:cxn ang="0">
                  <a:pos x="2353" y="746"/>
                </a:cxn>
                <a:cxn ang="0">
                  <a:pos x="2100" y="689"/>
                </a:cxn>
                <a:cxn ang="0">
                  <a:pos x="1866" y="649"/>
                </a:cxn>
                <a:cxn ang="0">
                  <a:pos x="1648" y="625"/>
                </a:cxn>
                <a:cxn ang="0">
                  <a:pos x="1442" y="615"/>
                </a:cxn>
                <a:cxn ang="0">
                  <a:pos x="1251" y="620"/>
                </a:cxn>
                <a:cxn ang="0">
                  <a:pos x="1070" y="641"/>
                </a:cxn>
                <a:cxn ang="0">
                  <a:pos x="899" y="675"/>
                </a:cxn>
                <a:cxn ang="0">
                  <a:pos x="737" y="722"/>
                </a:cxn>
                <a:cxn ang="0">
                  <a:pos x="581" y="783"/>
                </a:cxn>
                <a:cxn ang="0">
                  <a:pos x="431" y="856"/>
                </a:cxn>
                <a:cxn ang="0">
                  <a:pos x="286" y="941"/>
                </a:cxn>
                <a:cxn ang="0">
                  <a:pos x="143" y="1038"/>
                </a:cxn>
                <a:cxn ang="0">
                  <a:pos x="0" y="1146"/>
                </a:cxn>
              </a:cxnLst>
              <a:rect l="0" t="0" r="r" b="b"/>
              <a:pathLst>
                <a:path w="5373" h="1159">
                  <a:moveTo>
                    <a:pt x="5373" y="0"/>
                  </a:moveTo>
                  <a:lnTo>
                    <a:pt x="5373" y="0"/>
                  </a:lnTo>
                  <a:lnTo>
                    <a:pt x="5367" y="18"/>
                  </a:lnTo>
                  <a:lnTo>
                    <a:pt x="5351" y="69"/>
                  </a:lnTo>
                  <a:lnTo>
                    <a:pt x="5338" y="105"/>
                  </a:lnTo>
                  <a:lnTo>
                    <a:pt x="5323" y="147"/>
                  </a:lnTo>
                  <a:lnTo>
                    <a:pt x="5303" y="194"/>
                  </a:lnTo>
                  <a:lnTo>
                    <a:pt x="5280" y="247"/>
                  </a:lnTo>
                  <a:lnTo>
                    <a:pt x="5253" y="302"/>
                  </a:lnTo>
                  <a:lnTo>
                    <a:pt x="5221" y="361"/>
                  </a:lnTo>
                  <a:lnTo>
                    <a:pt x="5187" y="423"/>
                  </a:lnTo>
                  <a:lnTo>
                    <a:pt x="5148" y="486"/>
                  </a:lnTo>
                  <a:lnTo>
                    <a:pt x="5105" y="550"/>
                  </a:lnTo>
                  <a:lnTo>
                    <a:pt x="5081" y="583"/>
                  </a:lnTo>
                  <a:lnTo>
                    <a:pt x="5056" y="615"/>
                  </a:lnTo>
                  <a:lnTo>
                    <a:pt x="5031" y="647"/>
                  </a:lnTo>
                  <a:lnTo>
                    <a:pt x="5003" y="680"/>
                  </a:lnTo>
                  <a:lnTo>
                    <a:pt x="4976" y="712"/>
                  </a:lnTo>
                  <a:lnTo>
                    <a:pt x="4947" y="743"/>
                  </a:lnTo>
                  <a:lnTo>
                    <a:pt x="4916" y="773"/>
                  </a:lnTo>
                  <a:lnTo>
                    <a:pt x="4883" y="804"/>
                  </a:lnTo>
                  <a:lnTo>
                    <a:pt x="4849" y="833"/>
                  </a:lnTo>
                  <a:lnTo>
                    <a:pt x="4815" y="862"/>
                  </a:lnTo>
                  <a:lnTo>
                    <a:pt x="4780" y="891"/>
                  </a:lnTo>
                  <a:lnTo>
                    <a:pt x="4742" y="919"/>
                  </a:lnTo>
                  <a:lnTo>
                    <a:pt x="4704" y="944"/>
                  </a:lnTo>
                  <a:lnTo>
                    <a:pt x="4663" y="970"/>
                  </a:lnTo>
                  <a:lnTo>
                    <a:pt x="4622" y="994"/>
                  </a:lnTo>
                  <a:lnTo>
                    <a:pt x="4579" y="1017"/>
                  </a:lnTo>
                  <a:lnTo>
                    <a:pt x="4534" y="1038"/>
                  </a:lnTo>
                  <a:lnTo>
                    <a:pt x="4488" y="1057"/>
                  </a:lnTo>
                  <a:lnTo>
                    <a:pt x="4441" y="1077"/>
                  </a:lnTo>
                  <a:lnTo>
                    <a:pt x="4391" y="1093"/>
                  </a:lnTo>
                  <a:lnTo>
                    <a:pt x="4341" y="1109"/>
                  </a:lnTo>
                  <a:lnTo>
                    <a:pt x="4288" y="1122"/>
                  </a:lnTo>
                  <a:lnTo>
                    <a:pt x="4236" y="1133"/>
                  </a:lnTo>
                  <a:lnTo>
                    <a:pt x="4180" y="1143"/>
                  </a:lnTo>
                  <a:lnTo>
                    <a:pt x="4123" y="1149"/>
                  </a:lnTo>
                  <a:lnTo>
                    <a:pt x="4065" y="1156"/>
                  </a:lnTo>
                  <a:lnTo>
                    <a:pt x="4004" y="1159"/>
                  </a:lnTo>
                  <a:lnTo>
                    <a:pt x="3943" y="1159"/>
                  </a:lnTo>
                  <a:lnTo>
                    <a:pt x="3879" y="1157"/>
                  </a:lnTo>
                  <a:lnTo>
                    <a:pt x="3814" y="1153"/>
                  </a:lnTo>
                  <a:lnTo>
                    <a:pt x="3746" y="1146"/>
                  </a:lnTo>
                  <a:lnTo>
                    <a:pt x="3677" y="1136"/>
                  </a:lnTo>
                  <a:lnTo>
                    <a:pt x="3607" y="1124"/>
                  </a:lnTo>
                  <a:lnTo>
                    <a:pt x="3534" y="1109"/>
                  </a:lnTo>
                  <a:lnTo>
                    <a:pt x="3460" y="1091"/>
                  </a:lnTo>
                  <a:lnTo>
                    <a:pt x="3383" y="1070"/>
                  </a:lnTo>
                  <a:lnTo>
                    <a:pt x="3305" y="1044"/>
                  </a:lnTo>
                  <a:lnTo>
                    <a:pt x="3226" y="1017"/>
                  </a:lnTo>
                  <a:lnTo>
                    <a:pt x="3226" y="1017"/>
                  </a:lnTo>
                  <a:lnTo>
                    <a:pt x="3067" y="960"/>
                  </a:lnTo>
                  <a:lnTo>
                    <a:pt x="2914" y="909"/>
                  </a:lnTo>
                  <a:lnTo>
                    <a:pt x="2765" y="862"/>
                  </a:lnTo>
                  <a:lnTo>
                    <a:pt x="2622" y="818"/>
                  </a:lnTo>
                  <a:lnTo>
                    <a:pt x="2485" y="780"/>
                  </a:lnTo>
                  <a:lnTo>
                    <a:pt x="2353" y="746"/>
                  </a:lnTo>
                  <a:lnTo>
                    <a:pt x="2224" y="715"/>
                  </a:lnTo>
                  <a:lnTo>
                    <a:pt x="2100" y="689"/>
                  </a:lnTo>
                  <a:lnTo>
                    <a:pt x="1981" y="667"/>
                  </a:lnTo>
                  <a:lnTo>
                    <a:pt x="1866" y="649"/>
                  </a:lnTo>
                  <a:lnTo>
                    <a:pt x="1755" y="634"/>
                  </a:lnTo>
                  <a:lnTo>
                    <a:pt x="1648" y="625"/>
                  </a:lnTo>
                  <a:lnTo>
                    <a:pt x="1543" y="617"/>
                  </a:lnTo>
                  <a:lnTo>
                    <a:pt x="1442" y="615"/>
                  </a:lnTo>
                  <a:lnTo>
                    <a:pt x="1345" y="615"/>
                  </a:lnTo>
                  <a:lnTo>
                    <a:pt x="1251" y="620"/>
                  </a:lnTo>
                  <a:lnTo>
                    <a:pt x="1159" y="628"/>
                  </a:lnTo>
                  <a:lnTo>
                    <a:pt x="1070" y="641"/>
                  </a:lnTo>
                  <a:lnTo>
                    <a:pt x="984" y="655"/>
                  </a:lnTo>
                  <a:lnTo>
                    <a:pt x="899" y="675"/>
                  </a:lnTo>
                  <a:lnTo>
                    <a:pt x="817" y="696"/>
                  </a:lnTo>
                  <a:lnTo>
                    <a:pt x="737" y="722"/>
                  </a:lnTo>
                  <a:lnTo>
                    <a:pt x="659" y="751"/>
                  </a:lnTo>
                  <a:lnTo>
                    <a:pt x="581" y="783"/>
                  </a:lnTo>
                  <a:lnTo>
                    <a:pt x="506" y="817"/>
                  </a:lnTo>
                  <a:lnTo>
                    <a:pt x="431" y="856"/>
                  </a:lnTo>
                  <a:lnTo>
                    <a:pt x="358" y="896"/>
                  </a:lnTo>
                  <a:lnTo>
                    <a:pt x="286" y="941"/>
                  </a:lnTo>
                  <a:lnTo>
                    <a:pt x="213" y="988"/>
                  </a:lnTo>
                  <a:lnTo>
                    <a:pt x="143" y="1038"/>
                  </a:lnTo>
                  <a:lnTo>
                    <a:pt x="70" y="1090"/>
                  </a:lnTo>
                  <a:lnTo>
                    <a:pt x="0" y="114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932959" name="Freeform 95"/>
            <p:cNvSpPr>
              <a:spLocks/>
            </p:cNvSpPr>
            <p:nvPr/>
          </p:nvSpPr>
          <p:spPr bwMode="auto">
            <a:xfrm>
              <a:off x="1146" y="968"/>
              <a:ext cx="5355" cy="631"/>
            </a:xfrm>
            <a:custGeom>
              <a:avLst/>
              <a:gdLst/>
              <a:ahLst/>
              <a:cxnLst>
                <a:cxn ang="0">
                  <a:pos x="5355" y="0"/>
                </a:cxn>
                <a:cxn ang="0">
                  <a:pos x="5334" y="71"/>
                </a:cxn>
                <a:cxn ang="0">
                  <a:pos x="5306" y="150"/>
                </a:cxn>
                <a:cxn ang="0">
                  <a:pos x="5266" y="250"/>
                </a:cxn>
                <a:cxn ang="0">
                  <a:pos x="5209" y="366"/>
                </a:cxn>
                <a:cxn ang="0">
                  <a:pos x="5138" y="494"/>
                </a:cxn>
                <a:cxn ang="0">
                  <a:pos x="5072" y="592"/>
                </a:cxn>
                <a:cxn ang="0">
                  <a:pos x="5023" y="658"/>
                </a:cxn>
                <a:cxn ang="0">
                  <a:pos x="4969" y="723"/>
                </a:cxn>
                <a:cxn ang="0">
                  <a:pos x="4909" y="788"/>
                </a:cxn>
                <a:cxn ang="0">
                  <a:pos x="4845" y="849"/>
                </a:cxn>
                <a:cxn ang="0">
                  <a:pos x="4775" y="909"/>
                </a:cxn>
                <a:cxn ang="0">
                  <a:pos x="4700" y="964"/>
                </a:cxn>
                <a:cxn ang="0">
                  <a:pos x="4619" y="1015"/>
                </a:cxn>
                <a:cxn ang="0">
                  <a:pos x="4532" y="1060"/>
                </a:cxn>
                <a:cxn ang="0">
                  <a:pos x="4439" y="1101"/>
                </a:cxn>
                <a:cxn ang="0">
                  <a:pos x="4340" y="1135"/>
                </a:cxn>
                <a:cxn ang="0">
                  <a:pos x="4235" y="1162"/>
                </a:cxn>
                <a:cxn ang="0">
                  <a:pos x="4123" y="1182"/>
                </a:cxn>
                <a:cxn ang="0">
                  <a:pos x="4004" y="1193"/>
                </a:cxn>
                <a:cxn ang="0">
                  <a:pos x="3879" y="1194"/>
                </a:cxn>
                <a:cxn ang="0">
                  <a:pos x="3746" y="1185"/>
                </a:cxn>
                <a:cxn ang="0">
                  <a:pos x="3606" y="1165"/>
                </a:cxn>
                <a:cxn ang="0">
                  <a:pos x="3458" y="1136"/>
                </a:cxn>
                <a:cxn ang="0">
                  <a:pos x="3304" y="1093"/>
                </a:cxn>
                <a:cxn ang="0">
                  <a:pos x="3224" y="1067"/>
                </a:cxn>
                <a:cxn ang="0">
                  <a:pos x="2910" y="965"/>
                </a:cxn>
                <a:cxn ang="0">
                  <a:pos x="2618" y="880"/>
                </a:cxn>
                <a:cxn ang="0">
                  <a:pos x="2346" y="812"/>
                </a:cxn>
                <a:cxn ang="0">
                  <a:pos x="2094" y="760"/>
                </a:cxn>
                <a:cxn ang="0">
                  <a:pos x="1859" y="723"/>
                </a:cxn>
                <a:cxn ang="0">
                  <a:pos x="1640" y="704"/>
                </a:cxn>
                <a:cxn ang="0">
                  <a:pos x="1434" y="699"/>
                </a:cxn>
                <a:cxn ang="0">
                  <a:pos x="1242" y="707"/>
                </a:cxn>
                <a:cxn ang="0">
                  <a:pos x="1063" y="731"/>
                </a:cxn>
                <a:cxn ang="0">
                  <a:pos x="893" y="768"/>
                </a:cxn>
                <a:cxn ang="0">
                  <a:pos x="732" y="820"/>
                </a:cxn>
                <a:cxn ang="0">
                  <a:pos x="576" y="884"/>
                </a:cxn>
                <a:cxn ang="0">
                  <a:pos x="427" y="960"/>
                </a:cxn>
                <a:cxn ang="0">
                  <a:pos x="283" y="1049"/>
                </a:cxn>
                <a:cxn ang="0">
                  <a:pos x="141" y="1149"/>
                </a:cxn>
                <a:cxn ang="0">
                  <a:pos x="0" y="1261"/>
                </a:cxn>
              </a:cxnLst>
              <a:rect l="0" t="0" r="r" b="b"/>
              <a:pathLst>
                <a:path w="5355" h="1261">
                  <a:moveTo>
                    <a:pt x="5355" y="0"/>
                  </a:moveTo>
                  <a:lnTo>
                    <a:pt x="5355" y="0"/>
                  </a:lnTo>
                  <a:lnTo>
                    <a:pt x="5349" y="19"/>
                  </a:lnTo>
                  <a:lnTo>
                    <a:pt x="5334" y="71"/>
                  </a:lnTo>
                  <a:lnTo>
                    <a:pt x="5322" y="106"/>
                  </a:lnTo>
                  <a:lnTo>
                    <a:pt x="5306" y="150"/>
                  </a:lnTo>
                  <a:lnTo>
                    <a:pt x="5288" y="197"/>
                  </a:lnTo>
                  <a:lnTo>
                    <a:pt x="5266" y="250"/>
                  </a:lnTo>
                  <a:lnTo>
                    <a:pt x="5240" y="306"/>
                  </a:lnTo>
                  <a:lnTo>
                    <a:pt x="5209" y="366"/>
                  </a:lnTo>
                  <a:lnTo>
                    <a:pt x="5176" y="429"/>
                  </a:lnTo>
                  <a:lnTo>
                    <a:pt x="5138" y="494"/>
                  </a:lnTo>
                  <a:lnTo>
                    <a:pt x="5095" y="560"/>
                  </a:lnTo>
                  <a:lnTo>
                    <a:pt x="5072" y="592"/>
                  </a:lnTo>
                  <a:lnTo>
                    <a:pt x="5048" y="625"/>
                  </a:lnTo>
                  <a:lnTo>
                    <a:pt x="5023" y="658"/>
                  </a:lnTo>
                  <a:lnTo>
                    <a:pt x="4997" y="691"/>
                  </a:lnTo>
                  <a:lnTo>
                    <a:pt x="4969" y="723"/>
                  </a:lnTo>
                  <a:lnTo>
                    <a:pt x="4940" y="755"/>
                  </a:lnTo>
                  <a:lnTo>
                    <a:pt x="4909" y="788"/>
                  </a:lnTo>
                  <a:lnTo>
                    <a:pt x="4877" y="818"/>
                  </a:lnTo>
                  <a:lnTo>
                    <a:pt x="4845" y="849"/>
                  </a:lnTo>
                  <a:lnTo>
                    <a:pt x="4811" y="880"/>
                  </a:lnTo>
                  <a:lnTo>
                    <a:pt x="4775" y="909"/>
                  </a:lnTo>
                  <a:lnTo>
                    <a:pt x="4739" y="936"/>
                  </a:lnTo>
                  <a:lnTo>
                    <a:pt x="4700" y="964"/>
                  </a:lnTo>
                  <a:lnTo>
                    <a:pt x="4661" y="989"/>
                  </a:lnTo>
                  <a:lnTo>
                    <a:pt x="4619" y="1015"/>
                  </a:lnTo>
                  <a:lnTo>
                    <a:pt x="4576" y="1038"/>
                  </a:lnTo>
                  <a:lnTo>
                    <a:pt x="4532" y="1060"/>
                  </a:lnTo>
                  <a:lnTo>
                    <a:pt x="4486" y="1081"/>
                  </a:lnTo>
                  <a:lnTo>
                    <a:pt x="4439" y="1101"/>
                  </a:lnTo>
                  <a:lnTo>
                    <a:pt x="4390" y="1119"/>
                  </a:lnTo>
                  <a:lnTo>
                    <a:pt x="4340" y="1135"/>
                  </a:lnTo>
                  <a:lnTo>
                    <a:pt x="4289" y="1149"/>
                  </a:lnTo>
                  <a:lnTo>
                    <a:pt x="4235" y="1162"/>
                  </a:lnTo>
                  <a:lnTo>
                    <a:pt x="4179" y="1173"/>
                  </a:lnTo>
                  <a:lnTo>
                    <a:pt x="4123" y="1182"/>
                  </a:lnTo>
                  <a:lnTo>
                    <a:pt x="4064" y="1188"/>
                  </a:lnTo>
                  <a:lnTo>
                    <a:pt x="4004" y="1193"/>
                  </a:lnTo>
                  <a:lnTo>
                    <a:pt x="3942" y="1194"/>
                  </a:lnTo>
                  <a:lnTo>
                    <a:pt x="3879" y="1194"/>
                  </a:lnTo>
                  <a:lnTo>
                    <a:pt x="3814" y="1191"/>
                  </a:lnTo>
                  <a:lnTo>
                    <a:pt x="3746" y="1185"/>
                  </a:lnTo>
                  <a:lnTo>
                    <a:pt x="3676" y="1177"/>
                  </a:lnTo>
                  <a:lnTo>
                    <a:pt x="3606" y="1165"/>
                  </a:lnTo>
                  <a:lnTo>
                    <a:pt x="3533" y="1153"/>
                  </a:lnTo>
                  <a:lnTo>
                    <a:pt x="3458" y="1136"/>
                  </a:lnTo>
                  <a:lnTo>
                    <a:pt x="3382" y="1115"/>
                  </a:lnTo>
                  <a:lnTo>
                    <a:pt x="3304" y="1093"/>
                  </a:lnTo>
                  <a:lnTo>
                    <a:pt x="3224" y="1067"/>
                  </a:lnTo>
                  <a:lnTo>
                    <a:pt x="3224" y="1067"/>
                  </a:lnTo>
                  <a:lnTo>
                    <a:pt x="3064" y="1014"/>
                  </a:lnTo>
                  <a:lnTo>
                    <a:pt x="2910" y="965"/>
                  </a:lnTo>
                  <a:lnTo>
                    <a:pt x="2761" y="920"/>
                  </a:lnTo>
                  <a:lnTo>
                    <a:pt x="2618" y="880"/>
                  </a:lnTo>
                  <a:lnTo>
                    <a:pt x="2480" y="842"/>
                  </a:lnTo>
                  <a:lnTo>
                    <a:pt x="2346" y="812"/>
                  </a:lnTo>
                  <a:lnTo>
                    <a:pt x="2219" y="783"/>
                  </a:lnTo>
                  <a:lnTo>
                    <a:pt x="2094" y="760"/>
                  </a:lnTo>
                  <a:lnTo>
                    <a:pt x="1974" y="739"/>
                  </a:lnTo>
                  <a:lnTo>
                    <a:pt x="1859" y="723"/>
                  </a:lnTo>
                  <a:lnTo>
                    <a:pt x="1746" y="712"/>
                  </a:lnTo>
                  <a:lnTo>
                    <a:pt x="1640" y="704"/>
                  </a:lnTo>
                  <a:lnTo>
                    <a:pt x="1535" y="699"/>
                  </a:lnTo>
                  <a:lnTo>
                    <a:pt x="1434" y="699"/>
                  </a:lnTo>
                  <a:lnTo>
                    <a:pt x="1337" y="700"/>
                  </a:lnTo>
                  <a:lnTo>
                    <a:pt x="1242" y="707"/>
                  </a:lnTo>
                  <a:lnTo>
                    <a:pt x="1151" y="718"/>
                  </a:lnTo>
                  <a:lnTo>
                    <a:pt x="1063" y="731"/>
                  </a:lnTo>
                  <a:lnTo>
                    <a:pt x="976" y="749"/>
                  </a:lnTo>
                  <a:lnTo>
                    <a:pt x="893" y="768"/>
                  </a:lnTo>
                  <a:lnTo>
                    <a:pt x="811" y="792"/>
                  </a:lnTo>
                  <a:lnTo>
                    <a:pt x="732" y="820"/>
                  </a:lnTo>
                  <a:lnTo>
                    <a:pt x="652" y="851"/>
                  </a:lnTo>
                  <a:lnTo>
                    <a:pt x="576" y="884"/>
                  </a:lnTo>
                  <a:lnTo>
                    <a:pt x="501" y="920"/>
                  </a:lnTo>
                  <a:lnTo>
                    <a:pt x="427" y="960"/>
                  </a:lnTo>
                  <a:lnTo>
                    <a:pt x="355" y="1004"/>
                  </a:lnTo>
                  <a:lnTo>
                    <a:pt x="283" y="1049"/>
                  </a:lnTo>
                  <a:lnTo>
                    <a:pt x="212" y="1098"/>
                  </a:lnTo>
                  <a:lnTo>
                    <a:pt x="141" y="1149"/>
                  </a:lnTo>
                  <a:lnTo>
                    <a:pt x="71" y="1204"/>
                  </a:lnTo>
                  <a:lnTo>
                    <a:pt x="0" y="1261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932960" name="Freeform 96"/>
            <p:cNvSpPr>
              <a:spLocks/>
            </p:cNvSpPr>
            <p:nvPr/>
          </p:nvSpPr>
          <p:spPr bwMode="auto">
            <a:xfrm>
              <a:off x="1187" y="940"/>
              <a:ext cx="5335" cy="688"/>
            </a:xfrm>
            <a:custGeom>
              <a:avLst/>
              <a:gdLst/>
              <a:ahLst/>
              <a:cxnLst>
                <a:cxn ang="0">
                  <a:pos x="5335" y="0"/>
                </a:cxn>
                <a:cxn ang="0">
                  <a:pos x="5315" y="71"/>
                </a:cxn>
                <a:cxn ang="0">
                  <a:pos x="5289" y="150"/>
                </a:cxn>
                <a:cxn ang="0">
                  <a:pos x="5250" y="252"/>
                </a:cxn>
                <a:cxn ang="0">
                  <a:pos x="5196" y="371"/>
                </a:cxn>
                <a:cxn ang="0">
                  <a:pos x="5127" y="501"/>
                </a:cxn>
                <a:cxn ang="0">
                  <a:pos x="5061" y="601"/>
                </a:cxn>
                <a:cxn ang="0">
                  <a:pos x="5014" y="667"/>
                </a:cxn>
                <a:cxn ang="0">
                  <a:pos x="4960" y="735"/>
                </a:cxn>
                <a:cxn ang="0">
                  <a:pos x="4902" y="799"/>
                </a:cxn>
                <a:cxn ang="0">
                  <a:pos x="4838" y="862"/>
                </a:cxn>
                <a:cxn ang="0">
                  <a:pos x="4770" y="924"/>
                </a:cxn>
                <a:cxn ang="0">
                  <a:pos x="4695" y="980"/>
                </a:cxn>
                <a:cxn ang="0">
                  <a:pos x="4614" y="1034"/>
                </a:cxn>
                <a:cxn ang="0">
                  <a:pos x="4528" y="1082"/>
                </a:cxn>
                <a:cxn ang="0">
                  <a:pos x="4436" y="1126"/>
                </a:cxn>
                <a:cxn ang="0">
                  <a:pos x="4338" y="1161"/>
                </a:cxn>
                <a:cxn ang="0">
                  <a:pos x="4232" y="1190"/>
                </a:cxn>
                <a:cxn ang="0">
                  <a:pos x="4121" y="1213"/>
                </a:cxn>
                <a:cxn ang="0">
                  <a:pos x="4003" y="1226"/>
                </a:cxn>
                <a:cxn ang="0">
                  <a:pos x="3877" y="1229"/>
                </a:cxn>
                <a:cxn ang="0">
                  <a:pos x="3745" y="1224"/>
                </a:cxn>
                <a:cxn ang="0">
                  <a:pos x="3605" y="1206"/>
                </a:cxn>
                <a:cxn ang="0">
                  <a:pos x="3456" y="1179"/>
                </a:cxn>
                <a:cxn ang="0">
                  <a:pos x="3301" y="1140"/>
                </a:cxn>
                <a:cxn ang="0">
                  <a:pos x="3220" y="1114"/>
                </a:cxn>
                <a:cxn ang="0">
                  <a:pos x="2905" y="1019"/>
                </a:cxn>
                <a:cxn ang="0">
                  <a:pos x="2612" y="938"/>
                </a:cxn>
                <a:cxn ang="0">
                  <a:pos x="2340" y="875"/>
                </a:cxn>
                <a:cxn ang="0">
                  <a:pos x="2086" y="828"/>
                </a:cxn>
                <a:cxn ang="0">
                  <a:pos x="1851" y="798"/>
                </a:cxn>
                <a:cxn ang="0">
                  <a:pos x="1630" y="782"/>
                </a:cxn>
                <a:cxn ang="0">
                  <a:pos x="1426" y="780"/>
                </a:cxn>
                <a:cxn ang="0">
                  <a:pos x="1235" y="795"/>
                </a:cxn>
                <a:cxn ang="0">
                  <a:pos x="1099" y="814"/>
                </a:cxn>
                <a:cxn ang="0">
                  <a:pos x="1011" y="830"/>
                </a:cxn>
                <a:cxn ang="0">
                  <a:pos x="927" y="851"/>
                </a:cxn>
                <a:cxn ang="0">
                  <a:pos x="804" y="888"/>
                </a:cxn>
                <a:cxn ang="0">
                  <a:pos x="647" y="950"/>
                </a:cxn>
                <a:cxn ang="0">
                  <a:pos x="496" y="1024"/>
                </a:cxn>
                <a:cxn ang="0">
                  <a:pos x="352" y="1109"/>
                </a:cxn>
                <a:cxn ang="0">
                  <a:pos x="210" y="1208"/>
                </a:cxn>
                <a:cxn ang="0">
                  <a:pos x="70" y="1316"/>
                </a:cxn>
              </a:cxnLst>
              <a:rect l="0" t="0" r="r" b="b"/>
              <a:pathLst>
                <a:path w="5335" h="1376">
                  <a:moveTo>
                    <a:pt x="5335" y="0"/>
                  </a:moveTo>
                  <a:lnTo>
                    <a:pt x="5335" y="0"/>
                  </a:lnTo>
                  <a:lnTo>
                    <a:pt x="5331" y="18"/>
                  </a:lnTo>
                  <a:lnTo>
                    <a:pt x="5315" y="71"/>
                  </a:lnTo>
                  <a:lnTo>
                    <a:pt x="5304" y="107"/>
                  </a:lnTo>
                  <a:lnTo>
                    <a:pt x="5289" y="150"/>
                  </a:lnTo>
                  <a:lnTo>
                    <a:pt x="5271" y="199"/>
                  </a:lnTo>
                  <a:lnTo>
                    <a:pt x="5250" y="252"/>
                  </a:lnTo>
                  <a:lnTo>
                    <a:pt x="5225" y="310"/>
                  </a:lnTo>
                  <a:lnTo>
                    <a:pt x="5196" y="371"/>
                  </a:lnTo>
                  <a:lnTo>
                    <a:pt x="5163" y="434"/>
                  </a:lnTo>
                  <a:lnTo>
                    <a:pt x="5127" y="501"/>
                  </a:lnTo>
                  <a:lnTo>
                    <a:pt x="5085" y="567"/>
                  </a:lnTo>
                  <a:lnTo>
                    <a:pt x="5061" y="601"/>
                  </a:lnTo>
                  <a:lnTo>
                    <a:pt x="5038" y="635"/>
                  </a:lnTo>
                  <a:lnTo>
                    <a:pt x="5014" y="667"/>
                  </a:lnTo>
                  <a:lnTo>
                    <a:pt x="4988" y="701"/>
                  </a:lnTo>
                  <a:lnTo>
                    <a:pt x="4960" y="735"/>
                  </a:lnTo>
                  <a:lnTo>
                    <a:pt x="4932" y="767"/>
                  </a:lnTo>
                  <a:lnTo>
                    <a:pt x="4902" y="799"/>
                  </a:lnTo>
                  <a:lnTo>
                    <a:pt x="4871" y="832"/>
                  </a:lnTo>
                  <a:lnTo>
                    <a:pt x="4838" y="862"/>
                  </a:lnTo>
                  <a:lnTo>
                    <a:pt x="4804" y="893"/>
                  </a:lnTo>
                  <a:lnTo>
                    <a:pt x="4770" y="924"/>
                  </a:lnTo>
                  <a:lnTo>
                    <a:pt x="4734" y="953"/>
                  </a:lnTo>
                  <a:lnTo>
                    <a:pt x="4695" y="980"/>
                  </a:lnTo>
                  <a:lnTo>
                    <a:pt x="4656" y="1008"/>
                  </a:lnTo>
                  <a:lnTo>
                    <a:pt x="4614" y="1034"/>
                  </a:lnTo>
                  <a:lnTo>
                    <a:pt x="4573" y="1059"/>
                  </a:lnTo>
                  <a:lnTo>
                    <a:pt x="4528" y="1082"/>
                  </a:lnTo>
                  <a:lnTo>
                    <a:pt x="4484" y="1105"/>
                  </a:lnTo>
                  <a:lnTo>
                    <a:pt x="4436" y="1126"/>
                  </a:lnTo>
                  <a:lnTo>
                    <a:pt x="4388" y="1143"/>
                  </a:lnTo>
                  <a:lnTo>
                    <a:pt x="4338" y="1161"/>
                  </a:lnTo>
                  <a:lnTo>
                    <a:pt x="4287" y="1177"/>
                  </a:lnTo>
                  <a:lnTo>
                    <a:pt x="4232" y="1190"/>
                  </a:lnTo>
                  <a:lnTo>
                    <a:pt x="4178" y="1203"/>
                  </a:lnTo>
                  <a:lnTo>
                    <a:pt x="4121" y="1213"/>
                  </a:lnTo>
                  <a:lnTo>
                    <a:pt x="4063" y="1219"/>
                  </a:lnTo>
                  <a:lnTo>
                    <a:pt x="4003" y="1226"/>
                  </a:lnTo>
                  <a:lnTo>
                    <a:pt x="3941" y="1229"/>
                  </a:lnTo>
                  <a:lnTo>
                    <a:pt x="3877" y="1229"/>
                  </a:lnTo>
                  <a:lnTo>
                    <a:pt x="3812" y="1227"/>
                  </a:lnTo>
                  <a:lnTo>
                    <a:pt x="3745" y="1224"/>
                  </a:lnTo>
                  <a:lnTo>
                    <a:pt x="3676" y="1216"/>
                  </a:lnTo>
                  <a:lnTo>
                    <a:pt x="3605" y="1206"/>
                  </a:lnTo>
                  <a:lnTo>
                    <a:pt x="3531" y="1195"/>
                  </a:lnTo>
                  <a:lnTo>
                    <a:pt x="3456" y="1179"/>
                  </a:lnTo>
                  <a:lnTo>
                    <a:pt x="3380" y="1161"/>
                  </a:lnTo>
                  <a:lnTo>
                    <a:pt x="3301" y="1140"/>
                  </a:lnTo>
                  <a:lnTo>
                    <a:pt x="3220" y="1114"/>
                  </a:lnTo>
                  <a:lnTo>
                    <a:pt x="3220" y="1114"/>
                  </a:lnTo>
                  <a:lnTo>
                    <a:pt x="3061" y="1064"/>
                  </a:lnTo>
                  <a:lnTo>
                    <a:pt x="2905" y="1019"/>
                  </a:lnTo>
                  <a:lnTo>
                    <a:pt x="2756" y="977"/>
                  </a:lnTo>
                  <a:lnTo>
                    <a:pt x="2612" y="938"/>
                  </a:lnTo>
                  <a:lnTo>
                    <a:pt x="2473" y="906"/>
                  </a:lnTo>
                  <a:lnTo>
                    <a:pt x="2340" y="875"/>
                  </a:lnTo>
                  <a:lnTo>
                    <a:pt x="2211" y="851"/>
                  </a:lnTo>
                  <a:lnTo>
                    <a:pt x="2086" y="828"/>
                  </a:lnTo>
                  <a:lnTo>
                    <a:pt x="1966" y="811"/>
                  </a:lnTo>
                  <a:lnTo>
                    <a:pt x="1851" y="798"/>
                  </a:lnTo>
                  <a:lnTo>
                    <a:pt x="1739" y="788"/>
                  </a:lnTo>
                  <a:lnTo>
                    <a:pt x="1630" y="782"/>
                  </a:lnTo>
                  <a:lnTo>
                    <a:pt x="1526" y="780"/>
                  </a:lnTo>
                  <a:lnTo>
                    <a:pt x="1426" y="780"/>
                  </a:lnTo>
                  <a:lnTo>
                    <a:pt x="1329" y="785"/>
                  </a:lnTo>
                  <a:lnTo>
                    <a:pt x="1235" y="795"/>
                  </a:lnTo>
                  <a:lnTo>
                    <a:pt x="1143" y="806"/>
                  </a:lnTo>
                  <a:lnTo>
                    <a:pt x="1099" y="814"/>
                  </a:lnTo>
                  <a:lnTo>
                    <a:pt x="1054" y="822"/>
                  </a:lnTo>
                  <a:lnTo>
                    <a:pt x="1011" y="830"/>
                  </a:lnTo>
                  <a:lnTo>
                    <a:pt x="970" y="840"/>
                  </a:lnTo>
                  <a:lnTo>
                    <a:pt x="927" y="851"/>
                  </a:lnTo>
                  <a:lnTo>
                    <a:pt x="885" y="862"/>
                  </a:lnTo>
                  <a:lnTo>
                    <a:pt x="804" y="888"/>
                  </a:lnTo>
                  <a:lnTo>
                    <a:pt x="725" y="917"/>
                  </a:lnTo>
                  <a:lnTo>
                    <a:pt x="647" y="950"/>
                  </a:lnTo>
                  <a:lnTo>
                    <a:pt x="571" y="985"/>
                  </a:lnTo>
                  <a:lnTo>
                    <a:pt x="496" y="1024"/>
                  </a:lnTo>
                  <a:lnTo>
                    <a:pt x="424" y="1064"/>
                  </a:lnTo>
                  <a:lnTo>
                    <a:pt x="352" y="1109"/>
                  </a:lnTo>
                  <a:lnTo>
                    <a:pt x="280" y="1156"/>
                  </a:lnTo>
                  <a:lnTo>
                    <a:pt x="210" y="1208"/>
                  </a:lnTo>
                  <a:lnTo>
                    <a:pt x="139" y="1261"/>
                  </a:lnTo>
                  <a:lnTo>
                    <a:pt x="70" y="1316"/>
                  </a:lnTo>
                  <a:lnTo>
                    <a:pt x="0" y="137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932961" name="Freeform 97"/>
            <p:cNvSpPr>
              <a:spLocks/>
            </p:cNvSpPr>
            <p:nvPr/>
          </p:nvSpPr>
          <p:spPr bwMode="auto">
            <a:xfrm>
              <a:off x="1229" y="911"/>
              <a:ext cx="5314" cy="745"/>
            </a:xfrm>
            <a:custGeom>
              <a:avLst/>
              <a:gdLst/>
              <a:ahLst/>
              <a:cxnLst>
                <a:cxn ang="0">
                  <a:pos x="5314" y="0"/>
                </a:cxn>
                <a:cxn ang="0">
                  <a:pos x="5296" y="71"/>
                </a:cxn>
                <a:cxn ang="0">
                  <a:pos x="5271" y="153"/>
                </a:cxn>
                <a:cxn ang="0">
                  <a:pos x="5233" y="257"/>
                </a:cxn>
                <a:cxn ang="0">
                  <a:pos x="5180" y="376"/>
                </a:cxn>
                <a:cxn ang="0">
                  <a:pos x="5112" y="507"/>
                </a:cxn>
                <a:cxn ang="0">
                  <a:pos x="5050" y="609"/>
                </a:cxn>
                <a:cxn ang="0">
                  <a:pos x="5003" y="678"/>
                </a:cxn>
                <a:cxn ang="0">
                  <a:pos x="4950" y="746"/>
                </a:cxn>
                <a:cxn ang="0">
                  <a:pos x="4893" y="812"/>
                </a:cxn>
                <a:cxn ang="0">
                  <a:pos x="4830" y="878"/>
                </a:cxn>
                <a:cxn ang="0">
                  <a:pos x="4762" y="940"/>
                </a:cxn>
                <a:cxn ang="0">
                  <a:pos x="4689" y="999"/>
                </a:cxn>
                <a:cxn ang="0">
                  <a:pos x="4610" y="1054"/>
                </a:cxn>
                <a:cxn ang="0">
                  <a:pos x="4524" y="1104"/>
                </a:cxn>
                <a:cxn ang="0">
                  <a:pos x="4432" y="1150"/>
                </a:cxn>
                <a:cxn ang="0">
                  <a:pos x="4335" y="1188"/>
                </a:cxn>
                <a:cxn ang="0">
                  <a:pos x="4229" y="1219"/>
                </a:cxn>
                <a:cxn ang="0">
                  <a:pos x="4118" y="1243"/>
                </a:cxn>
                <a:cxn ang="0">
                  <a:pos x="4000" y="1259"/>
                </a:cxn>
                <a:cxn ang="0">
                  <a:pos x="3875" y="1266"/>
                </a:cxn>
                <a:cxn ang="0">
                  <a:pos x="3742" y="1263"/>
                </a:cxn>
                <a:cxn ang="0">
                  <a:pos x="3602" y="1248"/>
                </a:cxn>
                <a:cxn ang="0">
                  <a:pos x="3453" y="1224"/>
                </a:cxn>
                <a:cxn ang="0">
                  <a:pos x="3298" y="1187"/>
                </a:cxn>
                <a:cxn ang="0">
                  <a:pos x="3217" y="1164"/>
                </a:cxn>
                <a:cxn ang="0">
                  <a:pos x="2899" y="1074"/>
                </a:cxn>
                <a:cxn ang="0">
                  <a:pos x="2605" y="999"/>
                </a:cxn>
                <a:cxn ang="0">
                  <a:pos x="2333" y="941"/>
                </a:cxn>
                <a:cxn ang="0">
                  <a:pos x="2079" y="899"/>
                </a:cxn>
                <a:cxn ang="0">
                  <a:pos x="1843" y="872"/>
                </a:cxn>
                <a:cxn ang="0">
                  <a:pos x="1622" y="861"/>
                </a:cxn>
                <a:cxn ang="0">
                  <a:pos x="1418" y="864"/>
                </a:cxn>
                <a:cxn ang="0">
                  <a:pos x="1226" y="882"/>
                </a:cxn>
                <a:cxn ang="0">
                  <a:pos x="1134" y="896"/>
                </a:cxn>
                <a:cxn ang="0">
                  <a:pos x="1047" y="912"/>
                </a:cxn>
                <a:cxn ang="0">
                  <a:pos x="961" y="933"/>
                </a:cxn>
                <a:cxn ang="0">
                  <a:pos x="878" y="957"/>
                </a:cxn>
                <a:cxn ang="0">
                  <a:pos x="718" y="1016"/>
                </a:cxn>
                <a:cxn ang="0">
                  <a:pos x="565" y="1087"/>
                </a:cxn>
                <a:cxn ang="0">
                  <a:pos x="419" y="1171"/>
                </a:cxn>
                <a:cxn ang="0">
                  <a:pos x="276" y="1266"/>
                </a:cxn>
                <a:cxn ang="0">
                  <a:pos x="138" y="1372"/>
                </a:cxn>
                <a:cxn ang="0">
                  <a:pos x="0" y="1490"/>
                </a:cxn>
              </a:cxnLst>
              <a:rect l="0" t="0" r="r" b="b"/>
              <a:pathLst>
                <a:path w="5314" h="1490">
                  <a:moveTo>
                    <a:pt x="5314" y="0"/>
                  </a:moveTo>
                  <a:lnTo>
                    <a:pt x="5314" y="0"/>
                  </a:lnTo>
                  <a:lnTo>
                    <a:pt x="5309" y="19"/>
                  </a:lnTo>
                  <a:lnTo>
                    <a:pt x="5296" y="71"/>
                  </a:lnTo>
                  <a:lnTo>
                    <a:pt x="5284" y="110"/>
                  </a:lnTo>
                  <a:lnTo>
                    <a:pt x="5271" y="153"/>
                  </a:lnTo>
                  <a:lnTo>
                    <a:pt x="5254" y="202"/>
                  </a:lnTo>
                  <a:lnTo>
                    <a:pt x="5233" y="257"/>
                  </a:lnTo>
                  <a:lnTo>
                    <a:pt x="5208" y="315"/>
                  </a:lnTo>
                  <a:lnTo>
                    <a:pt x="5180" y="376"/>
                  </a:lnTo>
                  <a:lnTo>
                    <a:pt x="5148" y="441"/>
                  </a:lnTo>
                  <a:lnTo>
                    <a:pt x="5112" y="507"/>
                  </a:lnTo>
                  <a:lnTo>
                    <a:pt x="5072" y="575"/>
                  </a:lnTo>
                  <a:lnTo>
                    <a:pt x="5050" y="609"/>
                  </a:lnTo>
                  <a:lnTo>
                    <a:pt x="5026" y="644"/>
                  </a:lnTo>
                  <a:lnTo>
                    <a:pt x="5003" y="678"/>
                  </a:lnTo>
                  <a:lnTo>
                    <a:pt x="4976" y="712"/>
                  </a:lnTo>
                  <a:lnTo>
                    <a:pt x="4950" y="746"/>
                  </a:lnTo>
                  <a:lnTo>
                    <a:pt x="4922" y="780"/>
                  </a:lnTo>
                  <a:lnTo>
                    <a:pt x="4893" y="812"/>
                  </a:lnTo>
                  <a:lnTo>
                    <a:pt x="4862" y="846"/>
                  </a:lnTo>
                  <a:lnTo>
                    <a:pt x="4830" y="878"/>
                  </a:lnTo>
                  <a:lnTo>
                    <a:pt x="4797" y="909"/>
                  </a:lnTo>
                  <a:lnTo>
                    <a:pt x="4762" y="940"/>
                  </a:lnTo>
                  <a:lnTo>
                    <a:pt x="4726" y="970"/>
                  </a:lnTo>
                  <a:lnTo>
                    <a:pt x="4689" y="999"/>
                  </a:lnTo>
                  <a:lnTo>
                    <a:pt x="4650" y="1027"/>
                  </a:lnTo>
                  <a:lnTo>
                    <a:pt x="4610" y="1054"/>
                  </a:lnTo>
                  <a:lnTo>
                    <a:pt x="4568" y="1080"/>
                  </a:lnTo>
                  <a:lnTo>
                    <a:pt x="4524" y="1104"/>
                  </a:lnTo>
                  <a:lnTo>
                    <a:pt x="4479" y="1127"/>
                  </a:lnTo>
                  <a:lnTo>
                    <a:pt x="4432" y="1150"/>
                  </a:lnTo>
                  <a:lnTo>
                    <a:pt x="4385" y="1169"/>
                  </a:lnTo>
                  <a:lnTo>
                    <a:pt x="4335" y="1188"/>
                  </a:lnTo>
                  <a:lnTo>
                    <a:pt x="4283" y="1205"/>
                  </a:lnTo>
                  <a:lnTo>
                    <a:pt x="4229" y="1219"/>
                  </a:lnTo>
                  <a:lnTo>
                    <a:pt x="4175" y="1232"/>
                  </a:lnTo>
                  <a:lnTo>
                    <a:pt x="4118" y="1243"/>
                  </a:lnTo>
                  <a:lnTo>
                    <a:pt x="4060" y="1251"/>
                  </a:lnTo>
                  <a:lnTo>
                    <a:pt x="4000" y="1259"/>
                  </a:lnTo>
                  <a:lnTo>
                    <a:pt x="3939" y="1263"/>
                  </a:lnTo>
                  <a:lnTo>
                    <a:pt x="3875" y="1266"/>
                  </a:lnTo>
                  <a:lnTo>
                    <a:pt x="3810" y="1264"/>
                  </a:lnTo>
                  <a:lnTo>
                    <a:pt x="3742" y="1263"/>
                  </a:lnTo>
                  <a:lnTo>
                    <a:pt x="3673" y="1256"/>
                  </a:lnTo>
                  <a:lnTo>
                    <a:pt x="3602" y="1248"/>
                  </a:lnTo>
                  <a:lnTo>
                    <a:pt x="3528" y="1237"/>
                  </a:lnTo>
                  <a:lnTo>
                    <a:pt x="3453" y="1224"/>
                  </a:lnTo>
                  <a:lnTo>
                    <a:pt x="3377" y="1206"/>
                  </a:lnTo>
                  <a:lnTo>
                    <a:pt x="3298" y="1187"/>
                  </a:lnTo>
                  <a:lnTo>
                    <a:pt x="3217" y="1164"/>
                  </a:lnTo>
                  <a:lnTo>
                    <a:pt x="3217" y="1164"/>
                  </a:lnTo>
                  <a:lnTo>
                    <a:pt x="3055" y="1116"/>
                  </a:lnTo>
                  <a:lnTo>
                    <a:pt x="2899" y="1074"/>
                  </a:lnTo>
                  <a:lnTo>
                    <a:pt x="2751" y="1033"/>
                  </a:lnTo>
                  <a:lnTo>
                    <a:pt x="2605" y="999"/>
                  </a:lnTo>
                  <a:lnTo>
                    <a:pt x="2466" y="969"/>
                  </a:lnTo>
                  <a:lnTo>
                    <a:pt x="2333" y="941"/>
                  </a:lnTo>
                  <a:lnTo>
                    <a:pt x="2202" y="919"/>
                  </a:lnTo>
                  <a:lnTo>
                    <a:pt x="2079" y="899"/>
                  </a:lnTo>
                  <a:lnTo>
                    <a:pt x="1958" y="885"/>
                  </a:lnTo>
                  <a:lnTo>
                    <a:pt x="1843" y="872"/>
                  </a:lnTo>
                  <a:lnTo>
                    <a:pt x="1730" y="865"/>
                  </a:lnTo>
                  <a:lnTo>
                    <a:pt x="1622" y="861"/>
                  </a:lnTo>
                  <a:lnTo>
                    <a:pt x="1518" y="861"/>
                  </a:lnTo>
                  <a:lnTo>
                    <a:pt x="1418" y="864"/>
                  </a:lnTo>
                  <a:lnTo>
                    <a:pt x="1321" y="872"/>
                  </a:lnTo>
                  <a:lnTo>
                    <a:pt x="1226" y="882"/>
                  </a:lnTo>
                  <a:lnTo>
                    <a:pt x="1180" y="888"/>
                  </a:lnTo>
                  <a:lnTo>
                    <a:pt x="1134" y="896"/>
                  </a:lnTo>
                  <a:lnTo>
                    <a:pt x="1090" y="904"/>
                  </a:lnTo>
                  <a:lnTo>
                    <a:pt x="1047" y="912"/>
                  </a:lnTo>
                  <a:lnTo>
                    <a:pt x="1004" y="924"/>
                  </a:lnTo>
                  <a:lnTo>
                    <a:pt x="961" y="933"/>
                  </a:lnTo>
                  <a:lnTo>
                    <a:pt x="919" y="945"/>
                  </a:lnTo>
                  <a:lnTo>
                    <a:pt x="878" y="957"/>
                  </a:lnTo>
                  <a:lnTo>
                    <a:pt x="797" y="985"/>
                  </a:lnTo>
                  <a:lnTo>
                    <a:pt x="718" y="1016"/>
                  </a:lnTo>
                  <a:lnTo>
                    <a:pt x="640" y="1050"/>
                  </a:lnTo>
                  <a:lnTo>
                    <a:pt x="565" y="1087"/>
                  </a:lnTo>
                  <a:lnTo>
                    <a:pt x="492" y="1127"/>
                  </a:lnTo>
                  <a:lnTo>
                    <a:pt x="419" y="1171"/>
                  </a:lnTo>
                  <a:lnTo>
                    <a:pt x="347" y="1216"/>
                  </a:lnTo>
                  <a:lnTo>
                    <a:pt x="276" y="1266"/>
                  </a:lnTo>
                  <a:lnTo>
                    <a:pt x="207" y="1318"/>
                  </a:lnTo>
                  <a:lnTo>
                    <a:pt x="138" y="1372"/>
                  </a:lnTo>
                  <a:lnTo>
                    <a:pt x="70" y="1431"/>
                  </a:lnTo>
                  <a:lnTo>
                    <a:pt x="0" y="149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932962" name="Freeform 98"/>
            <p:cNvSpPr>
              <a:spLocks/>
            </p:cNvSpPr>
            <p:nvPr/>
          </p:nvSpPr>
          <p:spPr bwMode="auto">
            <a:xfrm>
              <a:off x="1272" y="882"/>
              <a:ext cx="5291" cy="803"/>
            </a:xfrm>
            <a:custGeom>
              <a:avLst/>
              <a:gdLst/>
              <a:ahLst/>
              <a:cxnLst>
                <a:cxn ang="0">
                  <a:pos x="5291" y="0"/>
                </a:cxn>
                <a:cxn ang="0">
                  <a:pos x="5273" y="73"/>
                </a:cxn>
                <a:cxn ang="0">
                  <a:pos x="5250" y="155"/>
                </a:cxn>
                <a:cxn ang="0">
                  <a:pos x="5214" y="260"/>
                </a:cxn>
                <a:cxn ang="0">
                  <a:pos x="5162" y="381"/>
                </a:cxn>
                <a:cxn ang="0">
                  <a:pos x="5097" y="515"/>
                </a:cxn>
                <a:cxn ang="0">
                  <a:pos x="5036" y="618"/>
                </a:cxn>
                <a:cxn ang="0">
                  <a:pos x="4989" y="688"/>
                </a:cxn>
                <a:cxn ang="0">
                  <a:pos x="4937" y="757"/>
                </a:cxn>
                <a:cxn ang="0">
                  <a:pos x="4882" y="827"/>
                </a:cxn>
                <a:cxn ang="0">
                  <a:pos x="4821" y="893"/>
                </a:cxn>
                <a:cxn ang="0">
                  <a:pos x="4753" y="956"/>
                </a:cxn>
                <a:cxn ang="0">
                  <a:pos x="4681" y="1017"/>
                </a:cxn>
                <a:cxn ang="0">
                  <a:pos x="4603" y="1074"/>
                </a:cxn>
                <a:cxn ang="0">
                  <a:pos x="4518" y="1127"/>
                </a:cxn>
                <a:cxn ang="0">
                  <a:pos x="4426" y="1174"/>
                </a:cxn>
                <a:cxn ang="0">
                  <a:pos x="4329" y="1214"/>
                </a:cxn>
                <a:cxn ang="0">
                  <a:pos x="4225" y="1248"/>
                </a:cxn>
                <a:cxn ang="0">
                  <a:pos x="4114" y="1274"/>
                </a:cxn>
                <a:cxn ang="0">
                  <a:pos x="3996" y="1292"/>
                </a:cxn>
                <a:cxn ang="0">
                  <a:pos x="3871" y="1301"/>
                </a:cxn>
                <a:cxn ang="0">
                  <a:pos x="3738" y="1301"/>
                </a:cxn>
                <a:cxn ang="0">
                  <a:pos x="3598" y="1290"/>
                </a:cxn>
                <a:cxn ang="0">
                  <a:pos x="3449" y="1267"/>
                </a:cxn>
                <a:cxn ang="0">
                  <a:pos x="3292" y="1233"/>
                </a:cxn>
                <a:cxn ang="0">
                  <a:pos x="3212" y="1212"/>
                </a:cxn>
                <a:cxn ang="0">
                  <a:pos x="2894" y="1129"/>
                </a:cxn>
                <a:cxn ang="0">
                  <a:pos x="2598" y="1059"/>
                </a:cxn>
                <a:cxn ang="0">
                  <a:pos x="2323" y="1007"/>
                </a:cxn>
                <a:cxn ang="0">
                  <a:pos x="2069" y="970"/>
                </a:cxn>
                <a:cxn ang="0">
                  <a:pos x="1833" y="948"/>
                </a:cxn>
                <a:cxn ang="0">
                  <a:pos x="1612" y="941"/>
                </a:cxn>
                <a:cxn ang="0">
                  <a:pos x="1408" y="948"/>
                </a:cxn>
                <a:cxn ang="0">
                  <a:pos x="1216" y="969"/>
                </a:cxn>
                <a:cxn ang="0">
                  <a:pos x="1126" y="985"/>
                </a:cxn>
                <a:cxn ang="0">
                  <a:pos x="1037" y="1004"/>
                </a:cxn>
                <a:cxn ang="0">
                  <a:pos x="953" y="1027"/>
                </a:cxn>
                <a:cxn ang="0">
                  <a:pos x="869" y="1053"/>
                </a:cxn>
                <a:cxn ang="0">
                  <a:pos x="789" y="1082"/>
                </a:cxn>
                <a:cxn ang="0">
                  <a:pos x="635" y="1150"/>
                </a:cxn>
                <a:cxn ang="0">
                  <a:pos x="486" y="1230"/>
                </a:cxn>
                <a:cxn ang="0">
                  <a:pos x="343" y="1324"/>
                </a:cxn>
                <a:cxn ang="0">
                  <a:pos x="204" y="1429"/>
                </a:cxn>
                <a:cxn ang="0">
                  <a:pos x="68" y="1545"/>
                </a:cxn>
              </a:cxnLst>
              <a:rect l="0" t="0" r="r" b="b"/>
              <a:pathLst>
                <a:path w="5291" h="1606">
                  <a:moveTo>
                    <a:pt x="5291" y="0"/>
                  </a:moveTo>
                  <a:lnTo>
                    <a:pt x="5291" y="0"/>
                  </a:lnTo>
                  <a:lnTo>
                    <a:pt x="5287" y="19"/>
                  </a:lnTo>
                  <a:lnTo>
                    <a:pt x="5273" y="73"/>
                  </a:lnTo>
                  <a:lnTo>
                    <a:pt x="5264" y="111"/>
                  </a:lnTo>
                  <a:lnTo>
                    <a:pt x="5250" y="155"/>
                  </a:lnTo>
                  <a:lnTo>
                    <a:pt x="5233" y="205"/>
                  </a:lnTo>
                  <a:lnTo>
                    <a:pt x="5214" y="260"/>
                  </a:lnTo>
                  <a:lnTo>
                    <a:pt x="5190" y="318"/>
                  </a:lnTo>
                  <a:lnTo>
                    <a:pt x="5162" y="381"/>
                  </a:lnTo>
                  <a:lnTo>
                    <a:pt x="5132" y="447"/>
                  </a:lnTo>
                  <a:lnTo>
                    <a:pt x="5097" y="515"/>
                  </a:lnTo>
                  <a:lnTo>
                    <a:pt x="5057" y="583"/>
                  </a:lnTo>
                  <a:lnTo>
                    <a:pt x="5036" y="618"/>
                  </a:lnTo>
                  <a:lnTo>
                    <a:pt x="5014" y="654"/>
                  </a:lnTo>
                  <a:lnTo>
                    <a:pt x="4989" y="688"/>
                  </a:lnTo>
                  <a:lnTo>
                    <a:pt x="4964" y="723"/>
                  </a:lnTo>
                  <a:lnTo>
                    <a:pt x="4937" y="757"/>
                  </a:lnTo>
                  <a:lnTo>
                    <a:pt x="4911" y="791"/>
                  </a:lnTo>
                  <a:lnTo>
                    <a:pt x="4882" y="827"/>
                  </a:lnTo>
                  <a:lnTo>
                    <a:pt x="4851" y="859"/>
                  </a:lnTo>
                  <a:lnTo>
                    <a:pt x="4821" y="893"/>
                  </a:lnTo>
                  <a:lnTo>
                    <a:pt x="4787" y="925"/>
                  </a:lnTo>
                  <a:lnTo>
                    <a:pt x="4753" y="956"/>
                  </a:lnTo>
                  <a:lnTo>
                    <a:pt x="4718" y="988"/>
                  </a:lnTo>
                  <a:lnTo>
                    <a:pt x="4681" y="1017"/>
                  </a:lnTo>
                  <a:lnTo>
                    <a:pt x="4642" y="1046"/>
                  </a:lnTo>
                  <a:lnTo>
                    <a:pt x="4603" y="1074"/>
                  </a:lnTo>
                  <a:lnTo>
                    <a:pt x="4561" y="1101"/>
                  </a:lnTo>
                  <a:lnTo>
                    <a:pt x="4518" y="1127"/>
                  </a:lnTo>
                  <a:lnTo>
                    <a:pt x="4472" y="1151"/>
                  </a:lnTo>
                  <a:lnTo>
                    <a:pt x="4426" y="1174"/>
                  </a:lnTo>
                  <a:lnTo>
                    <a:pt x="4379" y="1195"/>
                  </a:lnTo>
                  <a:lnTo>
                    <a:pt x="4329" y="1214"/>
                  </a:lnTo>
                  <a:lnTo>
                    <a:pt x="4278" y="1232"/>
                  </a:lnTo>
                  <a:lnTo>
                    <a:pt x="4225" y="1248"/>
                  </a:lnTo>
                  <a:lnTo>
                    <a:pt x="4171" y="1263"/>
                  </a:lnTo>
                  <a:lnTo>
                    <a:pt x="4114" y="1274"/>
                  </a:lnTo>
                  <a:lnTo>
                    <a:pt x="4056" y="1284"/>
                  </a:lnTo>
                  <a:lnTo>
                    <a:pt x="3996" y="1292"/>
                  </a:lnTo>
                  <a:lnTo>
                    <a:pt x="3935" y="1298"/>
                  </a:lnTo>
                  <a:lnTo>
                    <a:pt x="3871" y="1301"/>
                  </a:lnTo>
                  <a:lnTo>
                    <a:pt x="3806" y="1303"/>
                  </a:lnTo>
                  <a:lnTo>
                    <a:pt x="3738" y="1301"/>
                  </a:lnTo>
                  <a:lnTo>
                    <a:pt x="3668" y="1296"/>
                  </a:lnTo>
                  <a:lnTo>
                    <a:pt x="3598" y="1290"/>
                  </a:lnTo>
                  <a:lnTo>
                    <a:pt x="3524" y="1280"/>
                  </a:lnTo>
                  <a:lnTo>
                    <a:pt x="3449" y="1267"/>
                  </a:lnTo>
                  <a:lnTo>
                    <a:pt x="3371" y="1253"/>
                  </a:lnTo>
                  <a:lnTo>
                    <a:pt x="3292" y="1233"/>
                  </a:lnTo>
                  <a:lnTo>
                    <a:pt x="3212" y="1212"/>
                  </a:lnTo>
                  <a:lnTo>
                    <a:pt x="3212" y="1212"/>
                  </a:lnTo>
                  <a:lnTo>
                    <a:pt x="3049" y="1167"/>
                  </a:lnTo>
                  <a:lnTo>
                    <a:pt x="2894" y="1129"/>
                  </a:lnTo>
                  <a:lnTo>
                    <a:pt x="2742" y="1091"/>
                  </a:lnTo>
                  <a:lnTo>
                    <a:pt x="2598" y="1059"/>
                  </a:lnTo>
                  <a:lnTo>
                    <a:pt x="2458" y="1032"/>
                  </a:lnTo>
                  <a:lnTo>
                    <a:pt x="2323" y="1007"/>
                  </a:lnTo>
                  <a:lnTo>
                    <a:pt x="2194" y="986"/>
                  </a:lnTo>
                  <a:lnTo>
                    <a:pt x="2069" y="970"/>
                  </a:lnTo>
                  <a:lnTo>
                    <a:pt x="1948" y="957"/>
                  </a:lnTo>
                  <a:lnTo>
                    <a:pt x="1833" y="948"/>
                  </a:lnTo>
                  <a:lnTo>
                    <a:pt x="1720" y="943"/>
                  </a:lnTo>
                  <a:lnTo>
                    <a:pt x="1612" y="941"/>
                  </a:lnTo>
                  <a:lnTo>
                    <a:pt x="1508" y="943"/>
                  </a:lnTo>
                  <a:lnTo>
                    <a:pt x="1408" y="948"/>
                  </a:lnTo>
                  <a:lnTo>
                    <a:pt x="1311" y="957"/>
                  </a:lnTo>
                  <a:lnTo>
                    <a:pt x="1216" y="969"/>
                  </a:lnTo>
                  <a:lnTo>
                    <a:pt x="1171" y="977"/>
                  </a:lnTo>
                  <a:lnTo>
                    <a:pt x="1126" y="985"/>
                  </a:lnTo>
                  <a:lnTo>
                    <a:pt x="1082" y="994"/>
                  </a:lnTo>
                  <a:lnTo>
                    <a:pt x="1037" y="1004"/>
                  </a:lnTo>
                  <a:lnTo>
                    <a:pt x="994" y="1015"/>
                  </a:lnTo>
                  <a:lnTo>
                    <a:pt x="953" y="1027"/>
                  </a:lnTo>
                  <a:lnTo>
                    <a:pt x="911" y="1040"/>
                  </a:lnTo>
                  <a:lnTo>
                    <a:pt x="869" y="1053"/>
                  </a:lnTo>
                  <a:lnTo>
                    <a:pt x="829" y="1067"/>
                  </a:lnTo>
                  <a:lnTo>
                    <a:pt x="789" y="1082"/>
                  </a:lnTo>
                  <a:lnTo>
                    <a:pt x="711" y="1114"/>
                  </a:lnTo>
                  <a:lnTo>
                    <a:pt x="635" y="1150"/>
                  </a:lnTo>
                  <a:lnTo>
                    <a:pt x="560" y="1188"/>
                  </a:lnTo>
                  <a:lnTo>
                    <a:pt x="486" y="1230"/>
                  </a:lnTo>
                  <a:lnTo>
                    <a:pt x="414" y="1275"/>
                  </a:lnTo>
                  <a:lnTo>
                    <a:pt x="343" y="1324"/>
                  </a:lnTo>
                  <a:lnTo>
                    <a:pt x="274" y="1374"/>
                  </a:lnTo>
                  <a:lnTo>
                    <a:pt x="204" y="1429"/>
                  </a:lnTo>
                  <a:lnTo>
                    <a:pt x="136" y="1485"/>
                  </a:lnTo>
                  <a:lnTo>
                    <a:pt x="68" y="1545"/>
                  </a:lnTo>
                  <a:lnTo>
                    <a:pt x="0" y="160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932963" name="Freeform 99"/>
            <p:cNvSpPr>
              <a:spLocks/>
            </p:cNvSpPr>
            <p:nvPr/>
          </p:nvSpPr>
          <p:spPr bwMode="auto">
            <a:xfrm>
              <a:off x="1317" y="854"/>
              <a:ext cx="5265" cy="860"/>
            </a:xfrm>
            <a:custGeom>
              <a:avLst/>
              <a:gdLst/>
              <a:ahLst/>
              <a:cxnLst>
                <a:cxn ang="0">
                  <a:pos x="5265" y="0"/>
                </a:cxn>
                <a:cxn ang="0">
                  <a:pos x="5249" y="73"/>
                </a:cxn>
                <a:cxn ang="0">
                  <a:pos x="5226" y="155"/>
                </a:cxn>
                <a:cxn ang="0">
                  <a:pos x="5191" y="262"/>
                </a:cxn>
                <a:cxn ang="0">
                  <a:pos x="5142" y="385"/>
                </a:cxn>
                <a:cxn ang="0">
                  <a:pos x="5078" y="520"/>
                </a:cxn>
                <a:cxn ang="0">
                  <a:pos x="5019" y="625"/>
                </a:cxn>
                <a:cxn ang="0">
                  <a:pos x="4974" y="696"/>
                </a:cxn>
                <a:cxn ang="0">
                  <a:pos x="4923" y="767"/>
                </a:cxn>
                <a:cxn ang="0">
                  <a:pos x="4869" y="838"/>
                </a:cxn>
                <a:cxn ang="0">
                  <a:pos x="4808" y="906"/>
                </a:cxn>
                <a:cxn ang="0">
                  <a:pos x="4741" y="971"/>
                </a:cxn>
                <a:cxn ang="0">
                  <a:pos x="4670" y="1034"/>
                </a:cxn>
                <a:cxn ang="0">
                  <a:pos x="4593" y="1093"/>
                </a:cxn>
                <a:cxn ang="0">
                  <a:pos x="4509" y="1147"/>
                </a:cxn>
                <a:cxn ang="0">
                  <a:pos x="4419" y="1195"/>
                </a:cxn>
                <a:cxn ang="0">
                  <a:pos x="4322" y="1239"/>
                </a:cxn>
                <a:cxn ang="0">
                  <a:pos x="4218" y="1274"/>
                </a:cxn>
                <a:cxn ang="0">
                  <a:pos x="4108" y="1303"/>
                </a:cxn>
                <a:cxn ang="0">
                  <a:pos x="3990" y="1324"/>
                </a:cxn>
                <a:cxn ang="0">
                  <a:pos x="3865" y="1336"/>
                </a:cxn>
                <a:cxn ang="0">
                  <a:pos x="3732" y="1337"/>
                </a:cxn>
                <a:cxn ang="0">
                  <a:pos x="3591" y="1329"/>
                </a:cxn>
                <a:cxn ang="0">
                  <a:pos x="3443" y="1311"/>
                </a:cxn>
                <a:cxn ang="0">
                  <a:pos x="3286" y="1279"/>
                </a:cxn>
                <a:cxn ang="0">
                  <a:pos x="3204" y="1260"/>
                </a:cxn>
                <a:cxn ang="0">
                  <a:pos x="2885" y="1181"/>
                </a:cxn>
                <a:cxn ang="0">
                  <a:pos x="2588" y="1119"/>
                </a:cxn>
                <a:cxn ang="0">
                  <a:pos x="2313" y="1071"/>
                </a:cxn>
                <a:cxn ang="0">
                  <a:pos x="2059" y="1039"/>
                </a:cxn>
                <a:cxn ang="0">
                  <a:pos x="1821" y="1022"/>
                </a:cxn>
                <a:cxn ang="0">
                  <a:pos x="1602" y="1019"/>
                </a:cxn>
                <a:cxn ang="0">
                  <a:pos x="1396" y="1031"/>
                </a:cxn>
                <a:cxn ang="0">
                  <a:pos x="1252" y="1048"/>
                </a:cxn>
                <a:cxn ang="0">
                  <a:pos x="1160" y="1064"/>
                </a:cxn>
                <a:cxn ang="0">
                  <a:pos x="1071" y="1084"/>
                </a:cxn>
                <a:cxn ang="0">
                  <a:pos x="985" y="1106"/>
                </a:cxn>
                <a:cxn ang="0">
                  <a:pos x="901" y="1132"/>
                </a:cxn>
                <a:cxn ang="0">
                  <a:pos x="820" y="1163"/>
                </a:cxn>
                <a:cxn ang="0">
                  <a:pos x="702" y="1213"/>
                </a:cxn>
                <a:cxn ang="0">
                  <a:pos x="552" y="1290"/>
                </a:cxn>
                <a:cxn ang="0">
                  <a:pos x="408" y="1381"/>
                </a:cxn>
                <a:cxn ang="0">
                  <a:pos x="269" y="1483"/>
                </a:cxn>
                <a:cxn ang="0">
                  <a:pos x="133" y="1596"/>
                </a:cxn>
                <a:cxn ang="0">
                  <a:pos x="0" y="1722"/>
                </a:cxn>
              </a:cxnLst>
              <a:rect l="0" t="0" r="r" b="b"/>
              <a:pathLst>
                <a:path w="5265" h="1722">
                  <a:moveTo>
                    <a:pt x="5265" y="0"/>
                  </a:moveTo>
                  <a:lnTo>
                    <a:pt x="5265" y="0"/>
                  </a:lnTo>
                  <a:lnTo>
                    <a:pt x="5262" y="20"/>
                  </a:lnTo>
                  <a:lnTo>
                    <a:pt x="5249" y="73"/>
                  </a:lnTo>
                  <a:lnTo>
                    <a:pt x="5238" y="112"/>
                  </a:lnTo>
                  <a:lnTo>
                    <a:pt x="5226" y="155"/>
                  </a:lnTo>
                  <a:lnTo>
                    <a:pt x="5210" y="205"/>
                  </a:lnTo>
                  <a:lnTo>
                    <a:pt x="5191" y="262"/>
                  </a:lnTo>
                  <a:lnTo>
                    <a:pt x="5169" y="322"/>
                  </a:lnTo>
                  <a:lnTo>
                    <a:pt x="5142" y="385"/>
                  </a:lnTo>
                  <a:lnTo>
                    <a:pt x="5113" y="451"/>
                  </a:lnTo>
                  <a:lnTo>
                    <a:pt x="5078" y="520"/>
                  </a:lnTo>
                  <a:lnTo>
                    <a:pt x="5040" y="590"/>
                  </a:lnTo>
                  <a:lnTo>
                    <a:pt x="5019" y="625"/>
                  </a:lnTo>
                  <a:lnTo>
                    <a:pt x="4997" y="661"/>
                  </a:lnTo>
                  <a:lnTo>
                    <a:pt x="4974" y="696"/>
                  </a:lnTo>
                  <a:lnTo>
                    <a:pt x="4949" y="732"/>
                  </a:lnTo>
                  <a:lnTo>
                    <a:pt x="4923" y="767"/>
                  </a:lnTo>
                  <a:lnTo>
                    <a:pt x="4897" y="803"/>
                  </a:lnTo>
                  <a:lnTo>
                    <a:pt x="4869" y="838"/>
                  </a:lnTo>
                  <a:lnTo>
                    <a:pt x="4838" y="872"/>
                  </a:lnTo>
                  <a:lnTo>
                    <a:pt x="4808" y="906"/>
                  </a:lnTo>
                  <a:lnTo>
                    <a:pt x="4776" y="938"/>
                  </a:lnTo>
                  <a:lnTo>
                    <a:pt x="4741" y="971"/>
                  </a:lnTo>
                  <a:lnTo>
                    <a:pt x="4706" y="1003"/>
                  </a:lnTo>
                  <a:lnTo>
                    <a:pt x="4670" y="1034"/>
                  </a:lnTo>
                  <a:lnTo>
                    <a:pt x="4631" y="1064"/>
                  </a:lnTo>
                  <a:lnTo>
                    <a:pt x="4593" y="1093"/>
                  </a:lnTo>
                  <a:lnTo>
                    <a:pt x="4551" y="1121"/>
                  </a:lnTo>
                  <a:lnTo>
                    <a:pt x="4509" y="1147"/>
                  </a:lnTo>
                  <a:lnTo>
                    <a:pt x="4465" y="1173"/>
                  </a:lnTo>
                  <a:lnTo>
                    <a:pt x="4419" y="1195"/>
                  </a:lnTo>
                  <a:lnTo>
                    <a:pt x="4370" y="1218"/>
                  </a:lnTo>
                  <a:lnTo>
                    <a:pt x="4322" y="1239"/>
                  </a:lnTo>
                  <a:lnTo>
                    <a:pt x="4270" y="1258"/>
                  </a:lnTo>
                  <a:lnTo>
                    <a:pt x="4218" y="1274"/>
                  </a:lnTo>
                  <a:lnTo>
                    <a:pt x="4163" y="1290"/>
                  </a:lnTo>
                  <a:lnTo>
                    <a:pt x="4108" y="1303"/>
                  </a:lnTo>
                  <a:lnTo>
                    <a:pt x="4050" y="1315"/>
                  </a:lnTo>
                  <a:lnTo>
                    <a:pt x="3990" y="1324"/>
                  </a:lnTo>
                  <a:lnTo>
                    <a:pt x="3929" y="1331"/>
                  </a:lnTo>
                  <a:lnTo>
                    <a:pt x="3865" y="1336"/>
                  </a:lnTo>
                  <a:lnTo>
                    <a:pt x="3800" y="1337"/>
                  </a:lnTo>
                  <a:lnTo>
                    <a:pt x="3732" y="1337"/>
                  </a:lnTo>
                  <a:lnTo>
                    <a:pt x="3662" y="1336"/>
                  </a:lnTo>
                  <a:lnTo>
                    <a:pt x="3591" y="1329"/>
                  </a:lnTo>
                  <a:lnTo>
                    <a:pt x="3518" y="1321"/>
                  </a:lnTo>
                  <a:lnTo>
                    <a:pt x="3443" y="1311"/>
                  </a:lnTo>
                  <a:lnTo>
                    <a:pt x="3365" y="1297"/>
                  </a:lnTo>
                  <a:lnTo>
                    <a:pt x="3286" y="1279"/>
                  </a:lnTo>
                  <a:lnTo>
                    <a:pt x="3204" y="1260"/>
                  </a:lnTo>
                  <a:lnTo>
                    <a:pt x="3204" y="1260"/>
                  </a:lnTo>
                  <a:lnTo>
                    <a:pt x="3042" y="1219"/>
                  </a:lnTo>
                  <a:lnTo>
                    <a:pt x="2885" y="1181"/>
                  </a:lnTo>
                  <a:lnTo>
                    <a:pt x="2733" y="1148"/>
                  </a:lnTo>
                  <a:lnTo>
                    <a:pt x="2588" y="1119"/>
                  </a:lnTo>
                  <a:lnTo>
                    <a:pt x="2447" y="1093"/>
                  </a:lnTo>
                  <a:lnTo>
                    <a:pt x="2313" y="1071"/>
                  </a:lnTo>
                  <a:lnTo>
                    <a:pt x="2184" y="1053"/>
                  </a:lnTo>
                  <a:lnTo>
                    <a:pt x="2059" y="1039"/>
                  </a:lnTo>
                  <a:lnTo>
                    <a:pt x="1938" y="1029"/>
                  </a:lnTo>
                  <a:lnTo>
                    <a:pt x="1821" y="1022"/>
                  </a:lnTo>
                  <a:lnTo>
                    <a:pt x="1709" y="1019"/>
                  </a:lnTo>
                  <a:lnTo>
                    <a:pt x="1602" y="1019"/>
                  </a:lnTo>
                  <a:lnTo>
                    <a:pt x="1498" y="1024"/>
                  </a:lnTo>
                  <a:lnTo>
                    <a:pt x="1396" y="1031"/>
                  </a:lnTo>
                  <a:lnTo>
                    <a:pt x="1299" y="1042"/>
                  </a:lnTo>
                  <a:lnTo>
                    <a:pt x="1252" y="1048"/>
                  </a:lnTo>
                  <a:lnTo>
                    <a:pt x="1206" y="1056"/>
                  </a:lnTo>
                  <a:lnTo>
                    <a:pt x="1160" y="1064"/>
                  </a:lnTo>
                  <a:lnTo>
                    <a:pt x="1116" y="1074"/>
                  </a:lnTo>
                  <a:lnTo>
                    <a:pt x="1071" y="1084"/>
                  </a:lnTo>
                  <a:lnTo>
                    <a:pt x="1027" y="1095"/>
                  </a:lnTo>
                  <a:lnTo>
                    <a:pt x="985" y="1106"/>
                  </a:lnTo>
                  <a:lnTo>
                    <a:pt x="942" y="1119"/>
                  </a:lnTo>
                  <a:lnTo>
                    <a:pt x="901" y="1132"/>
                  </a:lnTo>
                  <a:lnTo>
                    <a:pt x="860" y="1147"/>
                  </a:lnTo>
                  <a:lnTo>
                    <a:pt x="820" y="1163"/>
                  </a:lnTo>
                  <a:lnTo>
                    <a:pt x="780" y="1177"/>
                  </a:lnTo>
                  <a:lnTo>
                    <a:pt x="702" y="1213"/>
                  </a:lnTo>
                  <a:lnTo>
                    <a:pt x="626" y="1250"/>
                  </a:lnTo>
                  <a:lnTo>
                    <a:pt x="552" y="1290"/>
                  </a:lnTo>
                  <a:lnTo>
                    <a:pt x="479" y="1334"/>
                  </a:lnTo>
                  <a:lnTo>
                    <a:pt x="408" y="1381"/>
                  </a:lnTo>
                  <a:lnTo>
                    <a:pt x="338" y="1429"/>
                  </a:lnTo>
                  <a:lnTo>
                    <a:pt x="269" y="1483"/>
                  </a:lnTo>
                  <a:lnTo>
                    <a:pt x="201" y="1538"/>
                  </a:lnTo>
                  <a:lnTo>
                    <a:pt x="133" y="1596"/>
                  </a:lnTo>
                  <a:lnTo>
                    <a:pt x="66" y="1657"/>
                  </a:lnTo>
                  <a:lnTo>
                    <a:pt x="0" y="172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932964" name="Freeform 100"/>
            <p:cNvSpPr>
              <a:spLocks/>
            </p:cNvSpPr>
            <p:nvPr/>
          </p:nvSpPr>
          <p:spPr bwMode="auto">
            <a:xfrm>
              <a:off x="1361" y="825"/>
              <a:ext cx="5239" cy="918"/>
            </a:xfrm>
            <a:custGeom>
              <a:avLst/>
              <a:gdLst/>
              <a:ahLst/>
              <a:cxnLst>
                <a:cxn ang="0">
                  <a:pos x="5239" y="0"/>
                </a:cxn>
                <a:cxn ang="0">
                  <a:pos x="5223" y="74"/>
                </a:cxn>
                <a:cxn ang="0">
                  <a:pos x="5202" y="158"/>
                </a:cxn>
                <a:cxn ang="0">
                  <a:pos x="5169" y="265"/>
                </a:cxn>
                <a:cxn ang="0">
                  <a:pos x="5122" y="389"/>
                </a:cxn>
                <a:cxn ang="0">
                  <a:pos x="5061" y="527"/>
                </a:cxn>
                <a:cxn ang="0">
                  <a:pos x="5003" y="635"/>
                </a:cxn>
                <a:cxn ang="0">
                  <a:pos x="4958" y="706"/>
                </a:cxn>
                <a:cxn ang="0">
                  <a:pos x="4909" y="778"/>
                </a:cxn>
                <a:cxn ang="0">
                  <a:pos x="4855" y="850"/>
                </a:cxn>
                <a:cxn ang="0">
                  <a:pos x="4796" y="921"/>
                </a:cxn>
                <a:cxn ang="0">
                  <a:pos x="4730" y="987"/>
                </a:cxn>
                <a:cxn ang="0">
                  <a:pos x="4660" y="1051"/>
                </a:cxn>
                <a:cxn ang="0">
                  <a:pos x="4583" y="1113"/>
                </a:cxn>
                <a:cxn ang="0">
                  <a:pos x="4500" y="1168"/>
                </a:cxn>
                <a:cxn ang="0">
                  <a:pos x="4411" y="1219"/>
                </a:cxn>
                <a:cxn ang="0">
                  <a:pos x="4315" y="1265"/>
                </a:cxn>
                <a:cxn ang="0">
                  <a:pos x="4211" y="1303"/>
                </a:cxn>
                <a:cxn ang="0">
                  <a:pos x="4101" y="1334"/>
                </a:cxn>
                <a:cxn ang="0">
                  <a:pos x="3985" y="1357"/>
                </a:cxn>
                <a:cxn ang="0">
                  <a:pos x="3860" y="1371"/>
                </a:cxn>
                <a:cxn ang="0">
                  <a:pos x="3727" y="1376"/>
                </a:cxn>
                <a:cxn ang="0">
                  <a:pos x="3585" y="1371"/>
                </a:cxn>
                <a:cxn ang="0">
                  <a:pos x="3436" y="1355"/>
                </a:cxn>
                <a:cxn ang="0">
                  <a:pos x="3279" y="1326"/>
                </a:cxn>
                <a:cxn ang="0">
                  <a:pos x="3198" y="1308"/>
                </a:cxn>
                <a:cxn ang="0">
                  <a:pos x="2877" y="1235"/>
                </a:cxn>
                <a:cxn ang="0">
                  <a:pos x="2580" y="1179"/>
                </a:cxn>
                <a:cxn ang="0">
                  <a:pos x="2303" y="1137"/>
                </a:cxn>
                <a:cxn ang="0">
                  <a:pos x="2048" y="1109"/>
                </a:cxn>
                <a:cxn ang="0">
                  <a:pos x="1811" y="1097"/>
                </a:cxn>
                <a:cxn ang="0">
                  <a:pos x="1591" y="1100"/>
                </a:cxn>
                <a:cxn ang="0">
                  <a:pos x="1387" y="1114"/>
                </a:cxn>
                <a:cxn ang="0">
                  <a:pos x="1243" y="1135"/>
                </a:cxn>
                <a:cxn ang="0">
                  <a:pos x="1151" y="1153"/>
                </a:cxn>
                <a:cxn ang="0">
                  <a:pos x="1062" y="1174"/>
                </a:cxn>
                <a:cxn ang="0">
                  <a:pos x="976" y="1200"/>
                </a:cxn>
                <a:cxn ang="0">
                  <a:pos x="893" y="1227"/>
                </a:cxn>
                <a:cxn ang="0">
                  <a:pos x="812" y="1258"/>
                </a:cxn>
                <a:cxn ang="0">
                  <a:pos x="696" y="1311"/>
                </a:cxn>
                <a:cxn ang="0">
                  <a:pos x="546" y="1392"/>
                </a:cxn>
                <a:cxn ang="0">
                  <a:pos x="404" y="1486"/>
                </a:cxn>
                <a:cxn ang="0">
                  <a:pos x="267" y="1591"/>
                </a:cxn>
                <a:cxn ang="0">
                  <a:pos x="132" y="1709"/>
                </a:cxn>
                <a:cxn ang="0">
                  <a:pos x="0" y="1836"/>
                </a:cxn>
              </a:cxnLst>
              <a:rect l="0" t="0" r="r" b="b"/>
              <a:pathLst>
                <a:path w="5239" h="1836">
                  <a:moveTo>
                    <a:pt x="5239" y="0"/>
                  </a:moveTo>
                  <a:lnTo>
                    <a:pt x="5239" y="0"/>
                  </a:lnTo>
                  <a:lnTo>
                    <a:pt x="5236" y="20"/>
                  </a:lnTo>
                  <a:lnTo>
                    <a:pt x="5223" y="74"/>
                  </a:lnTo>
                  <a:lnTo>
                    <a:pt x="5215" y="113"/>
                  </a:lnTo>
                  <a:lnTo>
                    <a:pt x="5202" y="158"/>
                  </a:lnTo>
                  <a:lnTo>
                    <a:pt x="5187" y="209"/>
                  </a:lnTo>
                  <a:lnTo>
                    <a:pt x="5169" y="265"/>
                  </a:lnTo>
                  <a:lnTo>
                    <a:pt x="5148" y="325"/>
                  </a:lnTo>
                  <a:lnTo>
                    <a:pt x="5122" y="389"/>
                  </a:lnTo>
                  <a:lnTo>
                    <a:pt x="5093" y="457"/>
                  </a:lnTo>
                  <a:lnTo>
                    <a:pt x="5061" y="527"/>
                  </a:lnTo>
                  <a:lnTo>
                    <a:pt x="5023" y="598"/>
                  </a:lnTo>
                  <a:lnTo>
                    <a:pt x="5003" y="635"/>
                  </a:lnTo>
                  <a:lnTo>
                    <a:pt x="4982" y="670"/>
                  </a:lnTo>
                  <a:lnTo>
                    <a:pt x="4958" y="706"/>
                  </a:lnTo>
                  <a:lnTo>
                    <a:pt x="4934" y="743"/>
                  </a:lnTo>
                  <a:lnTo>
                    <a:pt x="4909" y="778"/>
                  </a:lnTo>
                  <a:lnTo>
                    <a:pt x="4883" y="814"/>
                  </a:lnTo>
                  <a:lnTo>
                    <a:pt x="4855" y="850"/>
                  </a:lnTo>
                  <a:lnTo>
                    <a:pt x="4826" y="885"/>
                  </a:lnTo>
                  <a:lnTo>
                    <a:pt x="4796" y="921"/>
                  </a:lnTo>
                  <a:lnTo>
                    <a:pt x="4764" y="954"/>
                  </a:lnTo>
                  <a:lnTo>
                    <a:pt x="4730" y="987"/>
                  </a:lnTo>
                  <a:lnTo>
                    <a:pt x="4696" y="1019"/>
                  </a:lnTo>
                  <a:lnTo>
                    <a:pt x="4660" y="1051"/>
                  </a:lnTo>
                  <a:lnTo>
                    <a:pt x="4622" y="1082"/>
                  </a:lnTo>
                  <a:lnTo>
                    <a:pt x="4583" y="1113"/>
                  </a:lnTo>
                  <a:lnTo>
                    <a:pt x="4543" y="1140"/>
                  </a:lnTo>
                  <a:lnTo>
                    <a:pt x="4500" y="1168"/>
                  </a:lnTo>
                  <a:lnTo>
                    <a:pt x="4457" y="1195"/>
                  </a:lnTo>
                  <a:lnTo>
                    <a:pt x="4411" y="1219"/>
                  </a:lnTo>
                  <a:lnTo>
                    <a:pt x="4364" y="1242"/>
                  </a:lnTo>
                  <a:lnTo>
                    <a:pt x="4315" y="1265"/>
                  </a:lnTo>
                  <a:lnTo>
                    <a:pt x="4264" y="1284"/>
                  </a:lnTo>
                  <a:lnTo>
                    <a:pt x="4211" y="1303"/>
                  </a:lnTo>
                  <a:lnTo>
                    <a:pt x="4157" y="1319"/>
                  </a:lnTo>
                  <a:lnTo>
                    <a:pt x="4101" y="1334"/>
                  </a:lnTo>
                  <a:lnTo>
                    <a:pt x="4043" y="1347"/>
                  </a:lnTo>
                  <a:lnTo>
                    <a:pt x="3985" y="1357"/>
                  </a:lnTo>
                  <a:lnTo>
                    <a:pt x="3922" y="1365"/>
                  </a:lnTo>
                  <a:lnTo>
                    <a:pt x="3860" y="1371"/>
                  </a:lnTo>
                  <a:lnTo>
                    <a:pt x="3793" y="1374"/>
                  </a:lnTo>
                  <a:lnTo>
                    <a:pt x="3727" y="1376"/>
                  </a:lnTo>
                  <a:lnTo>
                    <a:pt x="3657" y="1374"/>
                  </a:lnTo>
                  <a:lnTo>
                    <a:pt x="3585" y="1371"/>
                  </a:lnTo>
                  <a:lnTo>
                    <a:pt x="3513" y="1365"/>
                  </a:lnTo>
                  <a:lnTo>
                    <a:pt x="3436" y="1355"/>
                  </a:lnTo>
                  <a:lnTo>
                    <a:pt x="3359" y="1342"/>
                  </a:lnTo>
                  <a:lnTo>
                    <a:pt x="3279" y="1326"/>
                  </a:lnTo>
                  <a:lnTo>
                    <a:pt x="3198" y="1308"/>
                  </a:lnTo>
                  <a:lnTo>
                    <a:pt x="3198" y="1308"/>
                  </a:lnTo>
                  <a:lnTo>
                    <a:pt x="3034" y="1269"/>
                  </a:lnTo>
                  <a:lnTo>
                    <a:pt x="2877" y="1235"/>
                  </a:lnTo>
                  <a:lnTo>
                    <a:pt x="2726" y="1205"/>
                  </a:lnTo>
                  <a:lnTo>
                    <a:pt x="2580" y="1179"/>
                  </a:lnTo>
                  <a:lnTo>
                    <a:pt x="2439" y="1156"/>
                  </a:lnTo>
                  <a:lnTo>
                    <a:pt x="2303" y="1137"/>
                  </a:lnTo>
                  <a:lnTo>
                    <a:pt x="2174" y="1121"/>
                  </a:lnTo>
                  <a:lnTo>
                    <a:pt x="2048" y="1109"/>
                  </a:lnTo>
                  <a:lnTo>
                    <a:pt x="1927" y="1101"/>
                  </a:lnTo>
                  <a:lnTo>
                    <a:pt x="1811" y="1097"/>
                  </a:lnTo>
                  <a:lnTo>
                    <a:pt x="1699" y="1097"/>
                  </a:lnTo>
                  <a:lnTo>
                    <a:pt x="1591" y="1100"/>
                  </a:lnTo>
                  <a:lnTo>
                    <a:pt x="1487" y="1105"/>
                  </a:lnTo>
                  <a:lnTo>
                    <a:pt x="1387" y="1114"/>
                  </a:lnTo>
                  <a:lnTo>
                    <a:pt x="1290" y="1127"/>
                  </a:lnTo>
                  <a:lnTo>
                    <a:pt x="1243" y="1135"/>
                  </a:lnTo>
                  <a:lnTo>
                    <a:pt x="1197" y="1143"/>
                  </a:lnTo>
                  <a:lnTo>
                    <a:pt x="1151" y="1153"/>
                  </a:lnTo>
                  <a:lnTo>
                    <a:pt x="1107" y="1164"/>
                  </a:lnTo>
                  <a:lnTo>
                    <a:pt x="1062" y="1174"/>
                  </a:lnTo>
                  <a:lnTo>
                    <a:pt x="1019" y="1187"/>
                  </a:lnTo>
                  <a:lnTo>
                    <a:pt x="976" y="1200"/>
                  </a:lnTo>
                  <a:lnTo>
                    <a:pt x="934" y="1213"/>
                  </a:lnTo>
                  <a:lnTo>
                    <a:pt x="893" y="1227"/>
                  </a:lnTo>
                  <a:lnTo>
                    <a:pt x="853" y="1242"/>
                  </a:lnTo>
                  <a:lnTo>
                    <a:pt x="812" y="1258"/>
                  </a:lnTo>
                  <a:lnTo>
                    <a:pt x="772" y="1276"/>
                  </a:lnTo>
                  <a:lnTo>
                    <a:pt x="696" y="1311"/>
                  </a:lnTo>
                  <a:lnTo>
                    <a:pt x="619" y="1350"/>
                  </a:lnTo>
                  <a:lnTo>
                    <a:pt x="546" y="1392"/>
                  </a:lnTo>
                  <a:lnTo>
                    <a:pt x="473" y="1437"/>
                  </a:lnTo>
                  <a:lnTo>
                    <a:pt x="404" y="1486"/>
                  </a:lnTo>
                  <a:lnTo>
                    <a:pt x="335" y="1537"/>
                  </a:lnTo>
                  <a:lnTo>
                    <a:pt x="267" y="1591"/>
                  </a:lnTo>
                  <a:lnTo>
                    <a:pt x="199" y="1649"/>
                  </a:lnTo>
                  <a:lnTo>
                    <a:pt x="132" y="1709"/>
                  </a:lnTo>
                  <a:lnTo>
                    <a:pt x="67" y="1772"/>
                  </a:lnTo>
                  <a:lnTo>
                    <a:pt x="0" y="183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932965" name="Freeform 101"/>
            <p:cNvSpPr>
              <a:spLocks/>
            </p:cNvSpPr>
            <p:nvPr/>
          </p:nvSpPr>
          <p:spPr bwMode="auto">
            <a:xfrm>
              <a:off x="1407" y="796"/>
              <a:ext cx="5211" cy="976"/>
            </a:xfrm>
            <a:custGeom>
              <a:avLst/>
              <a:gdLst/>
              <a:ahLst/>
              <a:cxnLst>
                <a:cxn ang="0">
                  <a:pos x="5211" y="0"/>
                </a:cxn>
                <a:cxn ang="0">
                  <a:pos x="5197" y="76"/>
                </a:cxn>
                <a:cxn ang="0">
                  <a:pos x="5176" y="160"/>
                </a:cxn>
                <a:cxn ang="0">
                  <a:pos x="5144" y="268"/>
                </a:cxn>
                <a:cxn ang="0">
                  <a:pos x="5100" y="394"/>
                </a:cxn>
                <a:cxn ang="0">
                  <a:pos x="5040" y="533"/>
                </a:cxn>
                <a:cxn ang="0">
                  <a:pos x="4983" y="643"/>
                </a:cxn>
                <a:cxn ang="0">
                  <a:pos x="4940" y="715"/>
                </a:cxn>
                <a:cxn ang="0">
                  <a:pos x="4893" y="790"/>
                </a:cxn>
                <a:cxn ang="0">
                  <a:pos x="4839" y="862"/>
                </a:cxn>
                <a:cxn ang="0">
                  <a:pos x="4780" y="933"/>
                </a:cxn>
                <a:cxn ang="0">
                  <a:pos x="4716" y="1003"/>
                </a:cxn>
                <a:cxn ang="0">
                  <a:pos x="4647" y="1069"/>
                </a:cxn>
                <a:cxn ang="0">
                  <a:pos x="4571" y="1130"/>
                </a:cxn>
                <a:cxn ang="0">
                  <a:pos x="4489" y="1188"/>
                </a:cxn>
                <a:cxn ang="0">
                  <a:pos x="4400" y="1242"/>
                </a:cxn>
                <a:cxn ang="0">
                  <a:pos x="4305" y="1289"/>
                </a:cxn>
                <a:cxn ang="0">
                  <a:pos x="4203" y="1331"/>
                </a:cxn>
                <a:cxn ang="0">
                  <a:pos x="4093" y="1363"/>
                </a:cxn>
                <a:cxn ang="0">
                  <a:pos x="3976" y="1389"/>
                </a:cxn>
                <a:cxn ang="0">
                  <a:pos x="3851" y="1406"/>
                </a:cxn>
                <a:cxn ang="0">
                  <a:pos x="3718" y="1413"/>
                </a:cxn>
                <a:cxn ang="0">
                  <a:pos x="3578" y="1411"/>
                </a:cxn>
                <a:cxn ang="0">
                  <a:pos x="3428" y="1398"/>
                </a:cxn>
                <a:cxn ang="0">
                  <a:pos x="3271" y="1373"/>
                </a:cxn>
                <a:cxn ang="0">
                  <a:pos x="3188" y="1356"/>
                </a:cxn>
                <a:cxn ang="0">
                  <a:pos x="2867" y="1290"/>
                </a:cxn>
                <a:cxn ang="0">
                  <a:pos x="2568" y="1239"/>
                </a:cxn>
                <a:cxn ang="0">
                  <a:pos x="2292" y="1203"/>
                </a:cxn>
                <a:cxn ang="0">
                  <a:pos x="2037" y="1180"/>
                </a:cxn>
                <a:cxn ang="0">
                  <a:pos x="1799" y="1172"/>
                </a:cxn>
                <a:cxn ang="0">
                  <a:pos x="1580" y="1179"/>
                </a:cxn>
                <a:cxn ang="0">
                  <a:pos x="1376" y="1198"/>
                </a:cxn>
                <a:cxn ang="0">
                  <a:pos x="1231" y="1222"/>
                </a:cxn>
                <a:cxn ang="0">
                  <a:pos x="1140" y="1242"/>
                </a:cxn>
                <a:cxn ang="0">
                  <a:pos x="1052" y="1266"/>
                </a:cxn>
                <a:cxn ang="0">
                  <a:pos x="966" y="1292"/>
                </a:cxn>
                <a:cxn ang="0">
                  <a:pos x="883" y="1323"/>
                </a:cxn>
                <a:cxn ang="0">
                  <a:pos x="802" y="1355"/>
                </a:cxn>
                <a:cxn ang="0">
                  <a:pos x="687" y="1410"/>
                </a:cxn>
                <a:cxn ang="0">
                  <a:pos x="539" y="1495"/>
                </a:cxn>
                <a:cxn ang="0">
                  <a:pos x="398" y="1592"/>
                </a:cxn>
                <a:cxn ang="0">
                  <a:pos x="262" y="1700"/>
                </a:cxn>
                <a:cxn ang="0">
                  <a:pos x="130" y="1821"/>
                </a:cxn>
                <a:cxn ang="0">
                  <a:pos x="0" y="1952"/>
                </a:cxn>
              </a:cxnLst>
              <a:rect l="0" t="0" r="r" b="b"/>
              <a:pathLst>
                <a:path w="5211" h="1952">
                  <a:moveTo>
                    <a:pt x="5211" y="0"/>
                  </a:moveTo>
                  <a:lnTo>
                    <a:pt x="5211" y="0"/>
                  </a:lnTo>
                  <a:lnTo>
                    <a:pt x="5206" y="21"/>
                  </a:lnTo>
                  <a:lnTo>
                    <a:pt x="5197" y="76"/>
                  </a:lnTo>
                  <a:lnTo>
                    <a:pt x="5187" y="115"/>
                  </a:lnTo>
                  <a:lnTo>
                    <a:pt x="5176" y="160"/>
                  </a:lnTo>
                  <a:lnTo>
                    <a:pt x="5162" y="212"/>
                  </a:lnTo>
                  <a:lnTo>
                    <a:pt x="5144" y="268"/>
                  </a:lnTo>
                  <a:lnTo>
                    <a:pt x="5123" y="329"/>
                  </a:lnTo>
                  <a:lnTo>
                    <a:pt x="5100" y="394"/>
                  </a:lnTo>
                  <a:lnTo>
                    <a:pt x="5072" y="463"/>
                  </a:lnTo>
                  <a:lnTo>
                    <a:pt x="5040" y="533"/>
                  </a:lnTo>
                  <a:lnTo>
                    <a:pt x="5004" y="606"/>
                  </a:lnTo>
                  <a:lnTo>
                    <a:pt x="4983" y="643"/>
                  </a:lnTo>
                  <a:lnTo>
                    <a:pt x="4962" y="680"/>
                  </a:lnTo>
                  <a:lnTo>
                    <a:pt x="4940" y="715"/>
                  </a:lnTo>
                  <a:lnTo>
                    <a:pt x="4916" y="753"/>
                  </a:lnTo>
                  <a:lnTo>
                    <a:pt x="4893" y="790"/>
                  </a:lnTo>
                  <a:lnTo>
                    <a:pt x="4866" y="827"/>
                  </a:lnTo>
                  <a:lnTo>
                    <a:pt x="4839" y="862"/>
                  </a:lnTo>
                  <a:lnTo>
                    <a:pt x="4811" y="898"/>
                  </a:lnTo>
                  <a:lnTo>
                    <a:pt x="4780" y="933"/>
                  </a:lnTo>
                  <a:lnTo>
                    <a:pt x="4750" y="969"/>
                  </a:lnTo>
                  <a:lnTo>
                    <a:pt x="4716" y="1003"/>
                  </a:lnTo>
                  <a:lnTo>
                    <a:pt x="4683" y="1037"/>
                  </a:lnTo>
                  <a:lnTo>
                    <a:pt x="4647" y="1069"/>
                  </a:lnTo>
                  <a:lnTo>
                    <a:pt x="4609" y="1100"/>
                  </a:lnTo>
                  <a:lnTo>
                    <a:pt x="4571" y="1130"/>
                  </a:lnTo>
                  <a:lnTo>
                    <a:pt x="4530" y="1161"/>
                  </a:lnTo>
                  <a:lnTo>
                    <a:pt x="4489" y="1188"/>
                  </a:lnTo>
                  <a:lnTo>
                    <a:pt x="4446" y="1216"/>
                  </a:lnTo>
                  <a:lnTo>
                    <a:pt x="4400" y="1242"/>
                  </a:lnTo>
                  <a:lnTo>
                    <a:pt x="4354" y="1266"/>
                  </a:lnTo>
                  <a:lnTo>
                    <a:pt x="4305" y="1289"/>
                  </a:lnTo>
                  <a:lnTo>
                    <a:pt x="4255" y="1311"/>
                  </a:lnTo>
                  <a:lnTo>
                    <a:pt x="4203" y="1331"/>
                  </a:lnTo>
                  <a:lnTo>
                    <a:pt x="4148" y="1348"/>
                  </a:lnTo>
                  <a:lnTo>
                    <a:pt x="4093" y="1363"/>
                  </a:lnTo>
                  <a:lnTo>
                    <a:pt x="4036" y="1377"/>
                  </a:lnTo>
                  <a:lnTo>
                    <a:pt x="3976" y="1389"/>
                  </a:lnTo>
                  <a:lnTo>
                    <a:pt x="3915" y="1398"/>
                  </a:lnTo>
                  <a:lnTo>
                    <a:pt x="3851" y="1406"/>
                  </a:lnTo>
                  <a:lnTo>
                    <a:pt x="3786" y="1411"/>
                  </a:lnTo>
                  <a:lnTo>
                    <a:pt x="3718" y="1413"/>
                  </a:lnTo>
                  <a:lnTo>
                    <a:pt x="3649" y="1415"/>
                  </a:lnTo>
                  <a:lnTo>
                    <a:pt x="3578" y="1411"/>
                  </a:lnTo>
                  <a:lnTo>
                    <a:pt x="3504" y="1406"/>
                  </a:lnTo>
                  <a:lnTo>
                    <a:pt x="3428" y="1398"/>
                  </a:lnTo>
                  <a:lnTo>
                    <a:pt x="3350" y="1387"/>
                  </a:lnTo>
                  <a:lnTo>
                    <a:pt x="3271" y="1373"/>
                  </a:lnTo>
                  <a:lnTo>
                    <a:pt x="3188" y="1356"/>
                  </a:lnTo>
                  <a:lnTo>
                    <a:pt x="3188" y="1356"/>
                  </a:lnTo>
                  <a:lnTo>
                    <a:pt x="3025" y="1321"/>
                  </a:lnTo>
                  <a:lnTo>
                    <a:pt x="2867" y="1290"/>
                  </a:lnTo>
                  <a:lnTo>
                    <a:pt x="2716" y="1263"/>
                  </a:lnTo>
                  <a:lnTo>
                    <a:pt x="2568" y="1239"/>
                  </a:lnTo>
                  <a:lnTo>
                    <a:pt x="2428" y="1219"/>
                  </a:lnTo>
                  <a:lnTo>
                    <a:pt x="2292" y="1203"/>
                  </a:lnTo>
                  <a:lnTo>
                    <a:pt x="2162" y="1190"/>
                  </a:lnTo>
                  <a:lnTo>
                    <a:pt x="2037" y="1180"/>
                  </a:lnTo>
                  <a:lnTo>
                    <a:pt x="1916" y="1174"/>
                  </a:lnTo>
                  <a:lnTo>
                    <a:pt x="1799" y="1172"/>
                  </a:lnTo>
                  <a:lnTo>
                    <a:pt x="1688" y="1174"/>
                  </a:lnTo>
                  <a:lnTo>
                    <a:pt x="1580" y="1179"/>
                  </a:lnTo>
                  <a:lnTo>
                    <a:pt x="1476" y="1187"/>
                  </a:lnTo>
                  <a:lnTo>
                    <a:pt x="1376" y="1198"/>
                  </a:lnTo>
                  <a:lnTo>
                    <a:pt x="1279" y="1214"/>
                  </a:lnTo>
                  <a:lnTo>
                    <a:pt x="1231" y="1222"/>
                  </a:lnTo>
                  <a:lnTo>
                    <a:pt x="1186" y="1232"/>
                  </a:lnTo>
                  <a:lnTo>
                    <a:pt x="1140" y="1242"/>
                  </a:lnTo>
                  <a:lnTo>
                    <a:pt x="1095" y="1253"/>
                  </a:lnTo>
                  <a:lnTo>
                    <a:pt x="1052" y="1266"/>
                  </a:lnTo>
                  <a:lnTo>
                    <a:pt x="1009" y="1279"/>
                  </a:lnTo>
                  <a:lnTo>
                    <a:pt x="966" y="1292"/>
                  </a:lnTo>
                  <a:lnTo>
                    <a:pt x="925" y="1306"/>
                  </a:lnTo>
                  <a:lnTo>
                    <a:pt x="883" y="1323"/>
                  </a:lnTo>
                  <a:lnTo>
                    <a:pt x="843" y="1339"/>
                  </a:lnTo>
                  <a:lnTo>
                    <a:pt x="802" y="1355"/>
                  </a:lnTo>
                  <a:lnTo>
                    <a:pt x="763" y="1373"/>
                  </a:lnTo>
                  <a:lnTo>
                    <a:pt x="687" y="1410"/>
                  </a:lnTo>
                  <a:lnTo>
                    <a:pt x="612" y="1452"/>
                  </a:lnTo>
                  <a:lnTo>
                    <a:pt x="539" y="1495"/>
                  </a:lnTo>
                  <a:lnTo>
                    <a:pt x="468" y="1542"/>
                  </a:lnTo>
                  <a:lnTo>
                    <a:pt x="398" y="1592"/>
                  </a:lnTo>
                  <a:lnTo>
                    <a:pt x="329" y="1644"/>
                  </a:lnTo>
                  <a:lnTo>
                    <a:pt x="262" y="1700"/>
                  </a:lnTo>
                  <a:lnTo>
                    <a:pt x="196" y="1758"/>
                  </a:lnTo>
                  <a:lnTo>
                    <a:pt x="130" y="1821"/>
                  </a:lnTo>
                  <a:lnTo>
                    <a:pt x="65" y="1884"/>
                  </a:lnTo>
                  <a:lnTo>
                    <a:pt x="0" y="195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932966" name="Freeform 102"/>
            <p:cNvSpPr>
              <a:spLocks/>
            </p:cNvSpPr>
            <p:nvPr/>
          </p:nvSpPr>
          <p:spPr bwMode="auto">
            <a:xfrm>
              <a:off x="1454" y="767"/>
              <a:ext cx="5179" cy="1034"/>
            </a:xfrm>
            <a:custGeom>
              <a:avLst/>
              <a:gdLst/>
              <a:ahLst/>
              <a:cxnLst>
                <a:cxn ang="0">
                  <a:pos x="5179" y="0"/>
                </a:cxn>
                <a:cxn ang="0">
                  <a:pos x="5166" y="74"/>
                </a:cxn>
                <a:cxn ang="0">
                  <a:pos x="5148" y="159"/>
                </a:cxn>
                <a:cxn ang="0">
                  <a:pos x="5118" y="269"/>
                </a:cxn>
                <a:cxn ang="0">
                  <a:pos x="5075" y="397"/>
                </a:cxn>
                <a:cxn ang="0">
                  <a:pos x="5016" y="537"/>
                </a:cxn>
                <a:cxn ang="0">
                  <a:pos x="4962" y="649"/>
                </a:cxn>
                <a:cxn ang="0">
                  <a:pos x="4921" y="723"/>
                </a:cxn>
                <a:cxn ang="0">
                  <a:pos x="4873" y="799"/>
                </a:cxn>
                <a:cxn ang="0">
                  <a:pos x="4822" y="873"/>
                </a:cxn>
                <a:cxn ang="0">
                  <a:pos x="4764" y="946"/>
                </a:cxn>
                <a:cxn ang="0">
                  <a:pos x="4701" y="1015"/>
                </a:cxn>
                <a:cxn ang="0">
                  <a:pos x="4632" y="1083"/>
                </a:cxn>
                <a:cxn ang="0">
                  <a:pos x="4558" y="1148"/>
                </a:cxn>
                <a:cxn ang="0">
                  <a:pos x="4476" y="1207"/>
                </a:cxn>
                <a:cxn ang="0">
                  <a:pos x="4389" y="1262"/>
                </a:cxn>
                <a:cxn ang="0">
                  <a:pos x="4294" y="1312"/>
                </a:cxn>
                <a:cxn ang="0">
                  <a:pos x="4192" y="1356"/>
                </a:cxn>
                <a:cxn ang="0">
                  <a:pos x="4083" y="1391"/>
                </a:cxn>
                <a:cxn ang="0">
                  <a:pos x="3967" y="1419"/>
                </a:cxn>
                <a:cxn ang="0">
                  <a:pos x="3842" y="1438"/>
                </a:cxn>
                <a:cxn ang="0">
                  <a:pos x="3710" y="1450"/>
                </a:cxn>
                <a:cxn ang="0">
                  <a:pos x="3568" y="1450"/>
                </a:cxn>
                <a:cxn ang="0">
                  <a:pos x="3420" y="1440"/>
                </a:cxn>
                <a:cxn ang="0">
                  <a:pos x="3261" y="1417"/>
                </a:cxn>
                <a:cxn ang="0">
                  <a:pos x="3178" y="1403"/>
                </a:cxn>
                <a:cxn ang="0">
                  <a:pos x="2856" y="1343"/>
                </a:cxn>
                <a:cxn ang="0">
                  <a:pos x="2558" y="1296"/>
                </a:cxn>
                <a:cxn ang="0">
                  <a:pos x="2281" y="1265"/>
                </a:cxn>
                <a:cxn ang="0">
                  <a:pos x="2024" y="1249"/>
                </a:cxn>
                <a:cxn ang="0">
                  <a:pos x="1787" y="1246"/>
                </a:cxn>
                <a:cxn ang="0">
                  <a:pos x="1568" y="1256"/>
                </a:cxn>
                <a:cxn ang="0">
                  <a:pos x="1363" y="1280"/>
                </a:cxn>
                <a:cxn ang="0">
                  <a:pos x="1268" y="1298"/>
                </a:cxn>
                <a:cxn ang="0">
                  <a:pos x="1175" y="1319"/>
                </a:cxn>
                <a:cxn ang="0">
                  <a:pos x="1084" y="1341"/>
                </a:cxn>
                <a:cxn ang="0">
                  <a:pos x="998" y="1369"/>
                </a:cxn>
                <a:cxn ang="0">
                  <a:pos x="914" y="1398"/>
                </a:cxn>
                <a:cxn ang="0">
                  <a:pos x="833" y="1432"/>
                </a:cxn>
                <a:cxn ang="0">
                  <a:pos x="754" y="1467"/>
                </a:cxn>
                <a:cxn ang="0">
                  <a:pos x="678" y="1508"/>
                </a:cxn>
                <a:cxn ang="0">
                  <a:pos x="532" y="1595"/>
                </a:cxn>
                <a:cxn ang="0">
                  <a:pos x="392" y="1695"/>
                </a:cxn>
                <a:cxn ang="0">
                  <a:pos x="258" y="1808"/>
                </a:cxn>
                <a:cxn ang="0">
                  <a:pos x="128" y="1931"/>
                </a:cxn>
                <a:cxn ang="0">
                  <a:pos x="0" y="2066"/>
                </a:cxn>
              </a:cxnLst>
              <a:rect l="0" t="0" r="r" b="b"/>
              <a:pathLst>
                <a:path w="5179" h="2066">
                  <a:moveTo>
                    <a:pt x="5179" y="0"/>
                  </a:moveTo>
                  <a:lnTo>
                    <a:pt x="5179" y="0"/>
                  </a:lnTo>
                  <a:lnTo>
                    <a:pt x="5176" y="19"/>
                  </a:lnTo>
                  <a:lnTo>
                    <a:pt x="5166" y="74"/>
                  </a:lnTo>
                  <a:lnTo>
                    <a:pt x="5158" y="114"/>
                  </a:lnTo>
                  <a:lnTo>
                    <a:pt x="5148" y="159"/>
                  </a:lnTo>
                  <a:lnTo>
                    <a:pt x="5134" y="211"/>
                  </a:lnTo>
                  <a:lnTo>
                    <a:pt x="5118" y="269"/>
                  </a:lnTo>
                  <a:lnTo>
                    <a:pt x="5098" y="331"/>
                  </a:lnTo>
                  <a:lnTo>
                    <a:pt x="5075" y="397"/>
                  </a:lnTo>
                  <a:lnTo>
                    <a:pt x="5048" y="466"/>
                  </a:lnTo>
                  <a:lnTo>
                    <a:pt x="5016" y="537"/>
                  </a:lnTo>
                  <a:lnTo>
                    <a:pt x="4982" y="612"/>
                  </a:lnTo>
                  <a:lnTo>
                    <a:pt x="4962" y="649"/>
                  </a:lnTo>
                  <a:lnTo>
                    <a:pt x="4941" y="686"/>
                  </a:lnTo>
                  <a:lnTo>
                    <a:pt x="4921" y="723"/>
                  </a:lnTo>
                  <a:lnTo>
                    <a:pt x="4897" y="762"/>
                  </a:lnTo>
                  <a:lnTo>
                    <a:pt x="4873" y="799"/>
                  </a:lnTo>
                  <a:lnTo>
                    <a:pt x="4848" y="836"/>
                  </a:lnTo>
                  <a:lnTo>
                    <a:pt x="4822" y="873"/>
                  </a:lnTo>
                  <a:lnTo>
                    <a:pt x="4794" y="909"/>
                  </a:lnTo>
                  <a:lnTo>
                    <a:pt x="4764" y="946"/>
                  </a:lnTo>
                  <a:lnTo>
                    <a:pt x="4733" y="981"/>
                  </a:lnTo>
                  <a:lnTo>
                    <a:pt x="4701" y="1015"/>
                  </a:lnTo>
                  <a:lnTo>
                    <a:pt x="4668" y="1051"/>
                  </a:lnTo>
                  <a:lnTo>
                    <a:pt x="4632" y="1083"/>
                  </a:lnTo>
                  <a:lnTo>
                    <a:pt x="4596" y="1117"/>
                  </a:lnTo>
                  <a:lnTo>
                    <a:pt x="4558" y="1148"/>
                  </a:lnTo>
                  <a:lnTo>
                    <a:pt x="4518" y="1178"/>
                  </a:lnTo>
                  <a:lnTo>
                    <a:pt x="4476" y="1207"/>
                  </a:lnTo>
                  <a:lnTo>
                    <a:pt x="4433" y="1236"/>
                  </a:lnTo>
                  <a:lnTo>
                    <a:pt x="4389" y="1262"/>
                  </a:lnTo>
                  <a:lnTo>
                    <a:pt x="4342" y="1288"/>
                  </a:lnTo>
                  <a:lnTo>
                    <a:pt x="4294" y="1312"/>
                  </a:lnTo>
                  <a:lnTo>
                    <a:pt x="4244" y="1335"/>
                  </a:lnTo>
                  <a:lnTo>
                    <a:pt x="4192" y="1356"/>
                  </a:lnTo>
                  <a:lnTo>
                    <a:pt x="4139" y="1374"/>
                  </a:lnTo>
                  <a:lnTo>
                    <a:pt x="4083" y="1391"/>
                  </a:lnTo>
                  <a:lnTo>
                    <a:pt x="4026" y="1406"/>
                  </a:lnTo>
                  <a:lnTo>
                    <a:pt x="3967" y="1419"/>
                  </a:lnTo>
                  <a:lnTo>
                    <a:pt x="3906" y="1430"/>
                  </a:lnTo>
                  <a:lnTo>
                    <a:pt x="3842" y="1438"/>
                  </a:lnTo>
                  <a:lnTo>
                    <a:pt x="3777" y="1445"/>
                  </a:lnTo>
                  <a:lnTo>
                    <a:pt x="3710" y="1450"/>
                  </a:lnTo>
                  <a:lnTo>
                    <a:pt x="3641" y="1451"/>
                  </a:lnTo>
                  <a:lnTo>
                    <a:pt x="3568" y="1450"/>
                  </a:lnTo>
                  <a:lnTo>
                    <a:pt x="3495" y="1446"/>
                  </a:lnTo>
                  <a:lnTo>
                    <a:pt x="3420" y="1440"/>
                  </a:lnTo>
                  <a:lnTo>
                    <a:pt x="3341" y="1430"/>
                  </a:lnTo>
                  <a:lnTo>
                    <a:pt x="3261" y="1417"/>
                  </a:lnTo>
                  <a:lnTo>
                    <a:pt x="3178" y="1403"/>
                  </a:lnTo>
                  <a:lnTo>
                    <a:pt x="3178" y="1403"/>
                  </a:lnTo>
                  <a:lnTo>
                    <a:pt x="3014" y="1370"/>
                  </a:lnTo>
                  <a:lnTo>
                    <a:pt x="2856" y="1343"/>
                  </a:lnTo>
                  <a:lnTo>
                    <a:pt x="2703" y="1317"/>
                  </a:lnTo>
                  <a:lnTo>
                    <a:pt x="2558" y="1296"/>
                  </a:lnTo>
                  <a:lnTo>
                    <a:pt x="2416" y="1280"/>
                  </a:lnTo>
                  <a:lnTo>
                    <a:pt x="2281" y="1265"/>
                  </a:lnTo>
                  <a:lnTo>
                    <a:pt x="2149" y="1256"/>
                  </a:lnTo>
                  <a:lnTo>
                    <a:pt x="2024" y="1249"/>
                  </a:lnTo>
                  <a:lnTo>
                    <a:pt x="1904" y="1246"/>
                  </a:lnTo>
                  <a:lnTo>
                    <a:pt x="1787" y="1246"/>
                  </a:lnTo>
                  <a:lnTo>
                    <a:pt x="1674" y="1249"/>
                  </a:lnTo>
                  <a:lnTo>
                    <a:pt x="1568" y="1256"/>
                  </a:lnTo>
                  <a:lnTo>
                    <a:pt x="1463" y="1267"/>
                  </a:lnTo>
                  <a:lnTo>
                    <a:pt x="1363" y="1280"/>
                  </a:lnTo>
                  <a:lnTo>
                    <a:pt x="1315" y="1288"/>
                  </a:lnTo>
                  <a:lnTo>
                    <a:pt x="1268" y="1298"/>
                  </a:lnTo>
                  <a:lnTo>
                    <a:pt x="1220" y="1307"/>
                  </a:lnTo>
                  <a:lnTo>
                    <a:pt x="1175" y="1319"/>
                  </a:lnTo>
                  <a:lnTo>
                    <a:pt x="1129" y="1330"/>
                  </a:lnTo>
                  <a:lnTo>
                    <a:pt x="1084" y="1341"/>
                  </a:lnTo>
                  <a:lnTo>
                    <a:pt x="1041" y="1354"/>
                  </a:lnTo>
                  <a:lnTo>
                    <a:pt x="998" y="1369"/>
                  </a:lnTo>
                  <a:lnTo>
                    <a:pt x="955" y="1383"/>
                  </a:lnTo>
                  <a:lnTo>
                    <a:pt x="914" y="1398"/>
                  </a:lnTo>
                  <a:lnTo>
                    <a:pt x="873" y="1414"/>
                  </a:lnTo>
                  <a:lnTo>
                    <a:pt x="833" y="1432"/>
                  </a:lnTo>
                  <a:lnTo>
                    <a:pt x="793" y="1450"/>
                  </a:lnTo>
                  <a:lnTo>
                    <a:pt x="754" y="1467"/>
                  </a:lnTo>
                  <a:lnTo>
                    <a:pt x="716" y="1487"/>
                  </a:lnTo>
                  <a:lnTo>
                    <a:pt x="678" y="1508"/>
                  </a:lnTo>
                  <a:lnTo>
                    <a:pt x="604" y="1550"/>
                  </a:lnTo>
                  <a:lnTo>
                    <a:pt x="532" y="1595"/>
                  </a:lnTo>
                  <a:lnTo>
                    <a:pt x="461" y="1643"/>
                  </a:lnTo>
                  <a:lnTo>
                    <a:pt x="392" y="1695"/>
                  </a:lnTo>
                  <a:lnTo>
                    <a:pt x="325" y="1750"/>
                  </a:lnTo>
                  <a:lnTo>
                    <a:pt x="258" y="1808"/>
                  </a:lnTo>
                  <a:lnTo>
                    <a:pt x="193" y="1868"/>
                  </a:lnTo>
                  <a:lnTo>
                    <a:pt x="128" y="1931"/>
                  </a:lnTo>
                  <a:lnTo>
                    <a:pt x="64" y="1997"/>
                  </a:lnTo>
                  <a:lnTo>
                    <a:pt x="0" y="206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932967" name="Freeform 103"/>
            <p:cNvSpPr>
              <a:spLocks/>
            </p:cNvSpPr>
            <p:nvPr/>
          </p:nvSpPr>
          <p:spPr bwMode="auto">
            <a:xfrm>
              <a:off x="1501" y="738"/>
              <a:ext cx="5149" cy="1091"/>
            </a:xfrm>
            <a:custGeom>
              <a:avLst/>
              <a:gdLst/>
              <a:ahLst/>
              <a:cxnLst>
                <a:cxn ang="0">
                  <a:pos x="5149" y="0"/>
                </a:cxn>
                <a:cxn ang="0">
                  <a:pos x="5136" y="76"/>
                </a:cxn>
                <a:cxn ang="0">
                  <a:pos x="5119" y="162"/>
                </a:cxn>
                <a:cxn ang="0">
                  <a:pos x="5090" y="273"/>
                </a:cxn>
                <a:cxn ang="0">
                  <a:pos x="5050" y="402"/>
                </a:cxn>
                <a:cxn ang="0">
                  <a:pos x="4993" y="545"/>
                </a:cxn>
                <a:cxn ang="0">
                  <a:pos x="4940" y="658"/>
                </a:cxn>
                <a:cxn ang="0">
                  <a:pos x="4900" y="734"/>
                </a:cxn>
                <a:cxn ang="0">
                  <a:pos x="4854" y="809"/>
                </a:cxn>
                <a:cxn ang="0">
                  <a:pos x="4803" y="885"/>
                </a:cxn>
                <a:cxn ang="0">
                  <a:pos x="4747" y="960"/>
                </a:cxn>
                <a:cxn ang="0">
                  <a:pos x="4685" y="1032"/>
                </a:cxn>
                <a:cxn ang="0">
                  <a:pos x="4617" y="1102"/>
                </a:cxn>
                <a:cxn ang="0">
                  <a:pos x="4543" y="1168"/>
                </a:cxn>
                <a:cxn ang="0">
                  <a:pos x="4463" y="1229"/>
                </a:cxn>
                <a:cxn ang="0">
                  <a:pos x="4377" y="1287"/>
                </a:cxn>
                <a:cxn ang="0">
                  <a:pos x="4282" y="1337"/>
                </a:cxn>
                <a:cxn ang="0">
                  <a:pos x="4181" y="1384"/>
                </a:cxn>
                <a:cxn ang="0">
                  <a:pos x="4073" y="1421"/>
                </a:cxn>
                <a:cxn ang="0">
                  <a:pos x="3957" y="1452"/>
                </a:cxn>
                <a:cxn ang="0">
                  <a:pos x="3832" y="1475"/>
                </a:cxn>
                <a:cxn ang="0">
                  <a:pos x="3700" y="1488"/>
                </a:cxn>
                <a:cxn ang="0">
                  <a:pos x="3559" y="1491"/>
                </a:cxn>
                <a:cxn ang="0">
                  <a:pos x="3410" y="1483"/>
                </a:cxn>
                <a:cxn ang="0">
                  <a:pos x="3251" y="1465"/>
                </a:cxn>
                <a:cxn ang="0">
                  <a:pos x="3169" y="1450"/>
                </a:cxn>
                <a:cxn ang="0">
                  <a:pos x="2845" y="1397"/>
                </a:cxn>
                <a:cxn ang="0">
                  <a:pos x="2545" y="1358"/>
                </a:cxn>
                <a:cxn ang="0">
                  <a:pos x="2269" y="1333"/>
                </a:cxn>
                <a:cxn ang="0">
                  <a:pos x="2012" y="1321"/>
                </a:cxn>
                <a:cxn ang="0">
                  <a:pos x="1775" y="1323"/>
                </a:cxn>
                <a:cxn ang="0">
                  <a:pos x="1555" y="1337"/>
                </a:cxn>
                <a:cxn ang="0">
                  <a:pos x="1353" y="1366"/>
                </a:cxn>
                <a:cxn ang="0">
                  <a:pos x="1255" y="1384"/>
                </a:cxn>
                <a:cxn ang="0">
                  <a:pos x="1164" y="1407"/>
                </a:cxn>
                <a:cxn ang="0">
                  <a:pos x="1074" y="1433"/>
                </a:cxn>
                <a:cxn ang="0">
                  <a:pos x="987" y="1462"/>
                </a:cxn>
                <a:cxn ang="0">
                  <a:pos x="904" y="1492"/>
                </a:cxn>
                <a:cxn ang="0">
                  <a:pos x="824" y="1528"/>
                </a:cxn>
                <a:cxn ang="0">
                  <a:pos x="746" y="1567"/>
                </a:cxn>
                <a:cxn ang="0">
                  <a:pos x="669" y="1607"/>
                </a:cxn>
                <a:cxn ang="0">
                  <a:pos x="525" y="1699"/>
                </a:cxn>
                <a:cxn ang="0">
                  <a:pos x="386" y="1802"/>
                </a:cxn>
                <a:cxn ang="0">
                  <a:pos x="254" y="1917"/>
                </a:cxn>
                <a:cxn ang="0">
                  <a:pos x="127" y="2045"/>
                </a:cxn>
                <a:cxn ang="0">
                  <a:pos x="0" y="2182"/>
                </a:cxn>
              </a:cxnLst>
              <a:rect l="0" t="0" r="r" b="b"/>
              <a:pathLst>
                <a:path w="5149" h="2182">
                  <a:moveTo>
                    <a:pt x="5149" y="0"/>
                  </a:moveTo>
                  <a:lnTo>
                    <a:pt x="5149" y="0"/>
                  </a:lnTo>
                  <a:lnTo>
                    <a:pt x="5146" y="20"/>
                  </a:lnTo>
                  <a:lnTo>
                    <a:pt x="5136" y="76"/>
                  </a:lnTo>
                  <a:lnTo>
                    <a:pt x="5129" y="115"/>
                  </a:lnTo>
                  <a:lnTo>
                    <a:pt x="5119" y="162"/>
                  </a:lnTo>
                  <a:lnTo>
                    <a:pt x="5105" y="215"/>
                  </a:lnTo>
                  <a:lnTo>
                    <a:pt x="5090" y="273"/>
                  </a:lnTo>
                  <a:lnTo>
                    <a:pt x="5072" y="336"/>
                  </a:lnTo>
                  <a:lnTo>
                    <a:pt x="5050" y="402"/>
                  </a:lnTo>
                  <a:lnTo>
                    <a:pt x="5024" y="472"/>
                  </a:lnTo>
                  <a:lnTo>
                    <a:pt x="4993" y="545"/>
                  </a:lnTo>
                  <a:lnTo>
                    <a:pt x="4960" y="620"/>
                  </a:lnTo>
                  <a:lnTo>
                    <a:pt x="4940" y="658"/>
                  </a:lnTo>
                  <a:lnTo>
                    <a:pt x="4921" y="696"/>
                  </a:lnTo>
                  <a:lnTo>
                    <a:pt x="4900" y="734"/>
                  </a:lnTo>
                  <a:lnTo>
                    <a:pt x="4878" y="772"/>
                  </a:lnTo>
                  <a:lnTo>
                    <a:pt x="4854" y="809"/>
                  </a:lnTo>
                  <a:lnTo>
                    <a:pt x="4829" y="848"/>
                  </a:lnTo>
                  <a:lnTo>
                    <a:pt x="4803" y="885"/>
                  </a:lnTo>
                  <a:lnTo>
                    <a:pt x="4776" y="922"/>
                  </a:lnTo>
                  <a:lnTo>
                    <a:pt x="4747" y="960"/>
                  </a:lnTo>
                  <a:lnTo>
                    <a:pt x="4717" y="997"/>
                  </a:lnTo>
                  <a:lnTo>
                    <a:pt x="4685" y="1032"/>
                  </a:lnTo>
                  <a:lnTo>
                    <a:pt x="4651" y="1068"/>
                  </a:lnTo>
                  <a:lnTo>
                    <a:pt x="4617" y="1102"/>
                  </a:lnTo>
                  <a:lnTo>
                    <a:pt x="4581" y="1136"/>
                  </a:lnTo>
                  <a:lnTo>
                    <a:pt x="4543" y="1168"/>
                  </a:lnTo>
                  <a:lnTo>
                    <a:pt x="4504" y="1199"/>
                  </a:lnTo>
                  <a:lnTo>
                    <a:pt x="4463" y="1229"/>
                  </a:lnTo>
                  <a:lnTo>
                    <a:pt x="4421" y="1258"/>
                  </a:lnTo>
                  <a:lnTo>
                    <a:pt x="4377" y="1287"/>
                  </a:lnTo>
                  <a:lnTo>
                    <a:pt x="4331" y="1313"/>
                  </a:lnTo>
                  <a:lnTo>
                    <a:pt x="4282" y="1337"/>
                  </a:lnTo>
                  <a:lnTo>
                    <a:pt x="4232" y="1362"/>
                  </a:lnTo>
                  <a:lnTo>
                    <a:pt x="4181" y="1384"/>
                  </a:lnTo>
                  <a:lnTo>
                    <a:pt x="4128" y="1404"/>
                  </a:lnTo>
                  <a:lnTo>
                    <a:pt x="4073" y="1421"/>
                  </a:lnTo>
                  <a:lnTo>
                    <a:pt x="4016" y="1438"/>
                  </a:lnTo>
                  <a:lnTo>
                    <a:pt x="3957" y="1452"/>
                  </a:lnTo>
                  <a:lnTo>
                    <a:pt x="3896" y="1465"/>
                  </a:lnTo>
                  <a:lnTo>
                    <a:pt x="3832" y="1475"/>
                  </a:lnTo>
                  <a:lnTo>
                    <a:pt x="3767" y="1483"/>
                  </a:lnTo>
                  <a:lnTo>
                    <a:pt x="3700" y="1488"/>
                  </a:lnTo>
                  <a:lnTo>
                    <a:pt x="3631" y="1491"/>
                  </a:lnTo>
                  <a:lnTo>
                    <a:pt x="3559" y="1491"/>
                  </a:lnTo>
                  <a:lnTo>
                    <a:pt x="3485" y="1489"/>
                  </a:lnTo>
                  <a:lnTo>
                    <a:pt x="3410" y="1483"/>
                  </a:lnTo>
                  <a:lnTo>
                    <a:pt x="3331" y="1476"/>
                  </a:lnTo>
                  <a:lnTo>
                    <a:pt x="3251" y="1465"/>
                  </a:lnTo>
                  <a:lnTo>
                    <a:pt x="3169" y="1450"/>
                  </a:lnTo>
                  <a:lnTo>
                    <a:pt x="3169" y="1450"/>
                  </a:lnTo>
                  <a:lnTo>
                    <a:pt x="3003" y="1423"/>
                  </a:lnTo>
                  <a:lnTo>
                    <a:pt x="2845" y="1397"/>
                  </a:lnTo>
                  <a:lnTo>
                    <a:pt x="2692" y="1376"/>
                  </a:lnTo>
                  <a:lnTo>
                    <a:pt x="2545" y="1358"/>
                  </a:lnTo>
                  <a:lnTo>
                    <a:pt x="2405" y="1344"/>
                  </a:lnTo>
                  <a:lnTo>
                    <a:pt x="2269" y="1333"/>
                  </a:lnTo>
                  <a:lnTo>
                    <a:pt x="2138" y="1324"/>
                  </a:lnTo>
                  <a:lnTo>
                    <a:pt x="2012" y="1321"/>
                  </a:lnTo>
                  <a:lnTo>
                    <a:pt x="1891" y="1320"/>
                  </a:lnTo>
                  <a:lnTo>
                    <a:pt x="1775" y="1323"/>
                  </a:lnTo>
                  <a:lnTo>
                    <a:pt x="1664" y="1328"/>
                  </a:lnTo>
                  <a:lnTo>
                    <a:pt x="1555" y="1337"/>
                  </a:lnTo>
                  <a:lnTo>
                    <a:pt x="1451" y="1350"/>
                  </a:lnTo>
                  <a:lnTo>
                    <a:pt x="1353" y="1366"/>
                  </a:lnTo>
                  <a:lnTo>
                    <a:pt x="1304" y="1375"/>
                  </a:lnTo>
                  <a:lnTo>
                    <a:pt x="1255" y="1384"/>
                  </a:lnTo>
                  <a:lnTo>
                    <a:pt x="1210" y="1396"/>
                  </a:lnTo>
                  <a:lnTo>
                    <a:pt x="1164" y="1407"/>
                  </a:lnTo>
                  <a:lnTo>
                    <a:pt x="1118" y="1420"/>
                  </a:lnTo>
                  <a:lnTo>
                    <a:pt x="1074" y="1433"/>
                  </a:lnTo>
                  <a:lnTo>
                    <a:pt x="1030" y="1447"/>
                  </a:lnTo>
                  <a:lnTo>
                    <a:pt x="987" y="1462"/>
                  </a:lnTo>
                  <a:lnTo>
                    <a:pt x="946" y="1476"/>
                  </a:lnTo>
                  <a:lnTo>
                    <a:pt x="904" y="1492"/>
                  </a:lnTo>
                  <a:lnTo>
                    <a:pt x="864" y="1510"/>
                  </a:lnTo>
                  <a:lnTo>
                    <a:pt x="824" y="1528"/>
                  </a:lnTo>
                  <a:lnTo>
                    <a:pt x="785" y="1547"/>
                  </a:lnTo>
                  <a:lnTo>
                    <a:pt x="746" y="1567"/>
                  </a:lnTo>
                  <a:lnTo>
                    <a:pt x="707" y="1586"/>
                  </a:lnTo>
                  <a:lnTo>
                    <a:pt x="669" y="1607"/>
                  </a:lnTo>
                  <a:lnTo>
                    <a:pt x="596" y="1652"/>
                  </a:lnTo>
                  <a:lnTo>
                    <a:pt x="525" y="1699"/>
                  </a:lnTo>
                  <a:lnTo>
                    <a:pt x="456" y="1749"/>
                  </a:lnTo>
                  <a:lnTo>
                    <a:pt x="386" y="1802"/>
                  </a:lnTo>
                  <a:lnTo>
                    <a:pt x="320" y="1859"/>
                  </a:lnTo>
                  <a:lnTo>
                    <a:pt x="254" y="1917"/>
                  </a:lnTo>
                  <a:lnTo>
                    <a:pt x="190" y="1980"/>
                  </a:lnTo>
                  <a:lnTo>
                    <a:pt x="127" y="2045"/>
                  </a:lnTo>
                  <a:lnTo>
                    <a:pt x="63" y="2112"/>
                  </a:lnTo>
                  <a:lnTo>
                    <a:pt x="0" y="218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932968" name="Freeform 104"/>
            <p:cNvSpPr>
              <a:spLocks/>
            </p:cNvSpPr>
            <p:nvPr/>
          </p:nvSpPr>
          <p:spPr bwMode="auto">
            <a:xfrm>
              <a:off x="1550" y="709"/>
              <a:ext cx="5113" cy="1149"/>
            </a:xfrm>
            <a:custGeom>
              <a:avLst/>
              <a:gdLst/>
              <a:ahLst/>
              <a:cxnLst>
                <a:cxn ang="0">
                  <a:pos x="5113" y="0"/>
                </a:cxn>
                <a:cxn ang="0">
                  <a:pos x="5104" y="78"/>
                </a:cxn>
                <a:cxn ang="0">
                  <a:pos x="5087" y="163"/>
                </a:cxn>
                <a:cxn ang="0">
                  <a:pos x="5061" y="276"/>
                </a:cxn>
                <a:cxn ang="0">
                  <a:pos x="5020" y="407"/>
                </a:cxn>
                <a:cxn ang="0">
                  <a:pos x="4968" y="551"/>
                </a:cxn>
                <a:cxn ang="0">
                  <a:pos x="4916" y="666"/>
                </a:cxn>
                <a:cxn ang="0">
                  <a:pos x="4876" y="743"/>
                </a:cxn>
                <a:cxn ang="0">
                  <a:pos x="4832" y="821"/>
                </a:cxn>
                <a:cxn ang="0">
                  <a:pos x="4783" y="896"/>
                </a:cxn>
                <a:cxn ang="0">
                  <a:pos x="4727" y="972"/>
                </a:cxn>
                <a:cxn ang="0">
                  <a:pos x="4666" y="1047"/>
                </a:cxn>
                <a:cxn ang="0">
                  <a:pos x="4600" y="1118"/>
                </a:cxn>
                <a:cxn ang="0">
                  <a:pos x="4528" y="1185"/>
                </a:cxn>
                <a:cxn ang="0">
                  <a:pos x="4447" y="1250"/>
                </a:cxn>
                <a:cxn ang="0">
                  <a:pos x="4361" y="1310"/>
                </a:cxn>
                <a:cxn ang="0">
                  <a:pos x="4268" y="1363"/>
                </a:cxn>
                <a:cxn ang="0">
                  <a:pos x="4168" y="1410"/>
                </a:cxn>
                <a:cxn ang="0">
                  <a:pos x="4060" y="1450"/>
                </a:cxn>
                <a:cxn ang="0">
                  <a:pos x="3944" y="1484"/>
                </a:cxn>
                <a:cxn ang="0">
                  <a:pos x="3821" y="1508"/>
                </a:cxn>
                <a:cxn ang="0">
                  <a:pos x="3689" y="1525"/>
                </a:cxn>
                <a:cxn ang="0">
                  <a:pos x="3547" y="1531"/>
                </a:cxn>
                <a:cxn ang="0">
                  <a:pos x="3397" y="1526"/>
                </a:cxn>
                <a:cxn ang="0">
                  <a:pos x="3239" y="1512"/>
                </a:cxn>
                <a:cxn ang="0">
                  <a:pos x="3156" y="1499"/>
                </a:cxn>
                <a:cxn ang="0">
                  <a:pos x="2832" y="1452"/>
                </a:cxn>
                <a:cxn ang="0">
                  <a:pos x="2532" y="1418"/>
                </a:cxn>
                <a:cxn ang="0">
                  <a:pos x="2255" y="1397"/>
                </a:cxn>
                <a:cxn ang="0">
                  <a:pos x="1998" y="1391"/>
                </a:cxn>
                <a:cxn ang="0">
                  <a:pos x="1760" y="1397"/>
                </a:cxn>
                <a:cxn ang="0">
                  <a:pos x="1541" y="1418"/>
                </a:cxn>
                <a:cxn ang="0">
                  <a:pos x="1338" y="1450"/>
                </a:cxn>
                <a:cxn ang="0">
                  <a:pos x="1242" y="1471"/>
                </a:cxn>
                <a:cxn ang="0">
                  <a:pos x="1151" y="1496"/>
                </a:cxn>
                <a:cxn ang="0">
                  <a:pos x="1062" y="1523"/>
                </a:cxn>
                <a:cxn ang="0">
                  <a:pos x="976" y="1554"/>
                </a:cxn>
                <a:cxn ang="0">
                  <a:pos x="893" y="1588"/>
                </a:cxn>
                <a:cxn ang="0">
                  <a:pos x="813" y="1623"/>
                </a:cxn>
                <a:cxn ang="0">
                  <a:pos x="736" y="1663"/>
                </a:cxn>
                <a:cxn ang="0">
                  <a:pos x="661" y="1707"/>
                </a:cxn>
                <a:cxn ang="0">
                  <a:pos x="516" y="1801"/>
                </a:cxn>
                <a:cxn ang="0">
                  <a:pos x="380" y="1907"/>
                </a:cxn>
                <a:cxn ang="0">
                  <a:pos x="250" y="2027"/>
                </a:cxn>
                <a:cxn ang="0">
                  <a:pos x="123" y="2156"/>
                </a:cxn>
                <a:cxn ang="0">
                  <a:pos x="0" y="2298"/>
                </a:cxn>
              </a:cxnLst>
              <a:rect l="0" t="0" r="r" b="b"/>
              <a:pathLst>
                <a:path w="5113" h="2298">
                  <a:moveTo>
                    <a:pt x="5113" y="0"/>
                  </a:moveTo>
                  <a:lnTo>
                    <a:pt x="5113" y="0"/>
                  </a:lnTo>
                  <a:lnTo>
                    <a:pt x="5112" y="21"/>
                  </a:lnTo>
                  <a:lnTo>
                    <a:pt x="5104" y="78"/>
                  </a:lnTo>
                  <a:lnTo>
                    <a:pt x="5097" y="117"/>
                  </a:lnTo>
                  <a:lnTo>
                    <a:pt x="5087" y="163"/>
                  </a:lnTo>
                  <a:lnTo>
                    <a:pt x="5075" y="217"/>
                  </a:lnTo>
                  <a:lnTo>
                    <a:pt x="5061" y="276"/>
                  </a:lnTo>
                  <a:lnTo>
                    <a:pt x="5043" y="339"/>
                  </a:lnTo>
                  <a:lnTo>
                    <a:pt x="5020" y="407"/>
                  </a:lnTo>
                  <a:lnTo>
                    <a:pt x="4997" y="478"/>
                  </a:lnTo>
                  <a:lnTo>
                    <a:pt x="4968" y="551"/>
                  </a:lnTo>
                  <a:lnTo>
                    <a:pt x="4934" y="627"/>
                  </a:lnTo>
                  <a:lnTo>
                    <a:pt x="4916" y="666"/>
                  </a:lnTo>
                  <a:lnTo>
                    <a:pt x="4897" y="704"/>
                  </a:lnTo>
                  <a:lnTo>
                    <a:pt x="4876" y="743"/>
                  </a:lnTo>
                  <a:lnTo>
                    <a:pt x="4855" y="782"/>
                  </a:lnTo>
                  <a:lnTo>
                    <a:pt x="4832" y="821"/>
                  </a:lnTo>
                  <a:lnTo>
                    <a:pt x="4808" y="859"/>
                  </a:lnTo>
                  <a:lnTo>
                    <a:pt x="4783" y="896"/>
                  </a:lnTo>
                  <a:lnTo>
                    <a:pt x="4755" y="935"/>
                  </a:lnTo>
                  <a:lnTo>
                    <a:pt x="4727" y="972"/>
                  </a:lnTo>
                  <a:lnTo>
                    <a:pt x="4697" y="1009"/>
                  </a:lnTo>
                  <a:lnTo>
                    <a:pt x="4666" y="1047"/>
                  </a:lnTo>
                  <a:lnTo>
                    <a:pt x="4634" y="1082"/>
                  </a:lnTo>
                  <a:lnTo>
                    <a:pt x="4600" y="1118"/>
                  </a:lnTo>
                  <a:lnTo>
                    <a:pt x="4564" y="1153"/>
                  </a:lnTo>
                  <a:lnTo>
                    <a:pt x="4528" y="1185"/>
                  </a:lnTo>
                  <a:lnTo>
                    <a:pt x="4489" y="1218"/>
                  </a:lnTo>
                  <a:lnTo>
                    <a:pt x="4447" y="1250"/>
                  </a:lnTo>
                  <a:lnTo>
                    <a:pt x="4405" y="1281"/>
                  </a:lnTo>
                  <a:lnTo>
                    <a:pt x="4361" y="1310"/>
                  </a:lnTo>
                  <a:lnTo>
                    <a:pt x="4315" y="1337"/>
                  </a:lnTo>
                  <a:lnTo>
                    <a:pt x="4268" y="1363"/>
                  </a:lnTo>
                  <a:lnTo>
                    <a:pt x="4219" y="1387"/>
                  </a:lnTo>
                  <a:lnTo>
                    <a:pt x="4168" y="1410"/>
                  </a:lnTo>
                  <a:lnTo>
                    <a:pt x="4115" y="1431"/>
                  </a:lnTo>
                  <a:lnTo>
                    <a:pt x="4060" y="1450"/>
                  </a:lnTo>
                  <a:lnTo>
                    <a:pt x="4003" y="1468"/>
                  </a:lnTo>
                  <a:lnTo>
                    <a:pt x="3944" y="1484"/>
                  </a:lnTo>
                  <a:lnTo>
                    <a:pt x="3883" y="1497"/>
                  </a:lnTo>
                  <a:lnTo>
                    <a:pt x="3821" y="1508"/>
                  </a:lnTo>
                  <a:lnTo>
                    <a:pt x="3756" y="1518"/>
                  </a:lnTo>
                  <a:lnTo>
                    <a:pt x="3689" y="1525"/>
                  </a:lnTo>
                  <a:lnTo>
                    <a:pt x="3619" y="1529"/>
                  </a:lnTo>
                  <a:lnTo>
                    <a:pt x="3547" y="1531"/>
                  </a:lnTo>
                  <a:lnTo>
                    <a:pt x="3474" y="1529"/>
                  </a:lnTo>
                  <a:lnTo>
                    <a:pt x="3397" y="1526"/>
                  </a:lnTo>
                  <a:lnTo>
                    <a:pt x="3320" y="1520"/>
                  </a:lnTo>
                  <a:lnTo>
                    <a:pt x="3239" y="1512"/>
                  </a:lnTo>
                  <a:lnTo>
                    <a:pt x="3156" y="1499"/>
                  </a:lnTo>
                  <a:lnTo>
                    <a:pt x="3156" y="1499"/>
                  </a:lnTo>
                  <a:lnTo>
                    <a:pt x="2991" y="1473"/>
                  </a:lnTo>
                  <a:lnTo>
                    <a:pt x="2832" y="1452"/>
                  </a:lnTo>
                  <a:lnTo>
                    <a:pt x="2680" y="1433"/>
                  </a:lnTo>
                  <a:lnTo>
                    <a:pt x="2532" y="1418"/>
                  </a:lnTo>
                  <a:lnTo>
                    <a:pt x="2391" y="1407"/>
                  </a:lnTo>
                  <a:lnTo>
                    <a:pt x="2255" y="1397"/>
                  </a:lnTo>
                  <a:lnTo>
                    <a:pt x="2124" y="1392"/>
                  </a:lnTo>
                  <a:lnTo>
                    <a:pt x="1998" y="1391"/>
                  </a:lnTo>
                  <a:lnTo>
                    <a:pt x="1877" y="1392"/>
                  </a:lnTo>
                  <a:lnTo>
                    <a:pt x="1760" y="1397"/>
                  </a:lnTo>
                  <a:lnTo>
                    <a:pt x="1649" y="1405"/>
                  </a:lnTo>
                  <a:lnTo>
                    <a:pt x="1541" y="1418"/>
                  </a:lnTo>
                  <a:lnTo>
                    <a:pt x="1438" y="1433"/>
                  </a:lnTo>
                  <a:lnTo>
                    <a:pt x="1338" y="1450"/>
                  </a:lnTo>
                  <a:lnTo>
                    <a:pt x="1290" y="1460"/>
                  </a:lnTo>
                  <a:lnTo>
                    <a:pt x="1242" y="1471"/>
                  </a:lnTo>
                  <a:lnTo>
                    <a:pt x="1197" y="1483"/>
                  </a:lnTo>
                  <a:lnTo>
                    <a:pt x="1151" y="1496"/>
                  </a:lnTo>
                  <a:lnTo>
                    <a:pt x="1106" y="1508"/>
                  </a:lnTo>
                  <a:lnTo>
                    <a:pt x="1062" y="1523"/>
                  </a:lnTo>
                  <a:lnTo>
                    <a:pt x="1019" y="1537"/>
                  </a:lnTo>
                  <a:lnTo>
                    <a:pt x="976" y="1554"/>
                  </a:lnTo>
                  <a:lnTo>
                    <a:pt x="934" y="1570"/>
                  </a:lnTo>
                  <a:lnTo>
                    <a:pt x="893" y="1588"/>
                  </a:lnTo>
                  <a:lnTo>
                    <a:pt x="852" y="1605"/>
                  </a:lnTo>
                  <a:lnTo>
                    <a:pt x="813" y="1623"/>
                  </a:lnTo>
                  <a:lnTo>
                    <a:pt x="775" y="1644"/>
                  </a:lnTo>
                  <a:lnTo>
                    <a:pt x="736" y="1663"/>
                  </a:lnTo>
                  <a:lnTo>
                    <a:pt x="698" y="1684"/>
                  </a:lnTo>
                  <a:lnTo>
                    <a:pt x="661" y="1707"/>
                  </a:lnTo>
                  <a:lnTo>
                    <a:pt x="587" y="1752"/>
                  </a:lnTo>
                  <a:lnTo>
                    <a:pt x="516" y="1801"/>
                  </a:lnTo>
                  <a:lnTo>
                    <a:pt x="448" y="1854"/>
                  </a:lnTo>
                  <a:lnTo>
                    <a:pt x="380" y="1907"/>
                  </a:lnTo>
                  <a:lnTo>
                    <a:pt x="315" y="1965"/>
                  </a:lnTo>
                  <a:lnTo>
                    <a:pt x="250" y="2027"/>
                  </a:lnTo>
                  <a:lnTo>
                    <a:pt x="186" y="2090"/>
                  </a:lnTo>
                  <a:lnTo>
                    <a:pt x="123" y="2156"/>
                  </a:lnTo>
                  <a:lnTo>
                    <a:pt x="61" y="2225"/>
                  </a:lnTo>
                  <a:lnTo>
                    <a:pt x="0" y="229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932969" name="Freeform 105"/>
            <p:cNvSpPr>
              <a:spLocks/>
            </p:cNvSpPr>
            <p:nvPr/>
          </p:nvSpPr>
          <p:spPr bwMode="auto">
            <a:xfrm>
              <a:off x="1598" y="681"/>
              <a:ext cx="5079" cy="1206"/>
            </a:xfrm>
            <a:custGeom>
              <a:avLst/>
              <a:gdLst/>
              <a:ahLst/>
              <a:cxnLst>
                <a:cxn ang="0">
                  <a:pos x="5079" y="0"/>
                </a:cxn>
                <a:cxn ang="0">
                  <a:pos x="5070" y="76"/>
                </a:cxn>
                <a:cxn ang="0">
                  <a:pos x="5054" y="164"/>
                </a:cxn>
                <a:cxn ang="0">
                  <a:pos x="5031" y="278"/>
                </a:cxn>
                <a:cxn ang="0">
                  <a:pos x="4993" y="410"/>
                </a:cxn>
                <a:cxn ang="0">
                  <a:pos x="4942" y="555"/>
                </a:cxn>
                <a:cxn ang="0">
                  <a:pos x="4892" y="672"/>
                </a:cxn>
                <a:cxn ang="0">
                  <a:pos x="4853" y="749"/>
                </a:cxn>
                <a:cxn ang="0">
                  <a:pos x="4810" y="828"/>
                </a:cxn>
                <a:cxn ang="0">
                  <a:pos x="4761" y="907"/>
                </a:cxn>
                <a:cxn ang="0">
                  <a:pos x="4707" y="985"/>
                </a:cxn>
                <a:cxn ang="0">
                  <a:pos x="4648" y="1059"/>
                </a:cxn>
                <a:cxn ang="0">
                  <a:pos x="4582" y="1132"/>
                </a:cxn>
                <a:cxn ang="0">
                  <a:pos x="4510" y="1203"/>
                </a:cxn>
                <a:cxn ang="0">
                  <a:pos x="4432" y="1267"/>
                </a:cxn>
                <a:cxn ang="0">
                  <a:pos x="4348" y="1329"/>
                </a:cxn>
                <a:cxn ang="0">
                  <a:pos x="4255" y="1385"/>
                </a:cxn>
                <a:cxn ang="0">
                  <a:pos x="4155" y="1435"/>
                </a:cxn>
                <a:cxn ang="0">
                  <a:pos x="4048" y="1477"/>
                </a:cxn>
                <a:cxn ang="0">
                  <a:pos x="3932" y="1513"/>
                </a:cxn>
                <a:cxn ang="0">
                  <a:pos x="3809" y="1540"/>
                </a:cxn>
                <a:cxn ang="0">
                  <a:pos x="3677" y="1560"/>
                </a:cxn>
                <a:cxn ang="0">
                  <a:pos x="3537" y="1568"/>
                </a:cxn>
                <a:cxn ang="0">
                  <a:pos x="3387" y="1568"/>
                </a:cxn>
                <a:cxn ang="0">
                  <a:pos x="3229" y="1555"/>
                </a:cxn>
                <a:cxn ang="0">
                  <a:pos x="3145" y="1545"/>
                </a:cxn>
                <a:cxn ang="0">
                  <a:pos x="2820" y="1503"/>
                </a:cxn>
                <a:cxn ang="0">
                  <a:pos x="2520" y="1476"/>
                </a:cxn>
                <a:cxn ang="0">
                  <a:pos x="2241" y="1461"/>
                </a:cxn>
                <a:cxn ang="0">
                  <a:pos x="1986" y="1459"/>
                </a:cxn>
                <a:cxn ang="0">
                  <a:pos x="1748" y="1471"/>
                </a:cxn>
                <a:cxn ang="0">
                  <a:pos x="1529" y="1495"/>
                </a:cxn>
                <a:cxn ang="0">
                  <a:pos x="1326" y="1532"/>
                </a:cxn>
                <a:cxn ang="0">
                  <a:pos x="1232" y="1555"/>
                </a:cxn>
                <a:cxn ang="0">
                  <a:pos x="1139" y="1582"/>
                </a:cxn>
                <a:cxn ang="0">
                  <a:pos x="1051" y="1611"/>
                </a:cxn>
                <a:cxn ang="0">
                  <a:pos x="965" y="1644"/>
                </a:cxn>
                <a:cxn ang="0">
                  <a:pos x="883" y="1679"/>
                </a:cxn>
                <a:cxn ang="0">
                  <a:pos x="804" y="1718"/>
                </a:cxn>
                <a:cxn ang="0">
                  <a:pos x="727" y="1760"/>
                </a:cxn>
                <a:cxn ang="0">
                  <a:pos x="653" y="1803"/>
                </a:cxn>
                <a:cxn ang="0">
                  <a:pos x="510" y="1902"/>
                </a:cxn>
                <a:cxn ang="0">
                  <a:pos x="375" y="2012"/>
                </a:cxn>
                <a:cxn ang="0">
                  <a:pos x="246" y="2133"/>
                </a:cxn>
                <a:cxn ang="0">
                  <a:pos x="123" y="2267"/>
                </a:cxn>
                <a:cxn ang="0">
                  <a:pos x="0" y="2412"/>
                </a:cxn>
              </a:cxnLst>
              <a:rect l="0" t="0" r="r" b="b"/>
              <a:pathLst>
                <a:path w="5079" h="2412">
                  <a:moveTo>
                    <a:pt x="5079" y="0"/>
                  </a:moveTo>
                  <a:lnTo>
                    <a:pt x="5079" y="0"/>
                  </a:lnTo>
                  <a:lnTo>
                    <a:pt x="5078" y="19"/>
                  </a:lnTo>
                  <a:lnTo>
                    <a:pt x="5070" y="76"/>
                  </a:lnTo>
                  <a:lnTo>
                    <a:pt x="5064" y="116"/>
                  </a:lnTo>
                  <a:lnTo>
                    <a:pt x="5054" y="164"/>
                  </a:lnTo>
                  <a:lnTo>
                    <a:pt x="5045" y="218"/>
                  </a:lnTo>
                  <a:lnTo>
                    <a:pt x="5031" y="278"/>
                  </a:lnTo>
                  <a:lnTo>
                    <a:pt x="5013" y="340"/>
                  </a:lnTo>
                  <a:lnTo>
                    <a:pt x="4993" y="410"/>
                  </a:lnTo>
                  <a:lnTo>
                    <a:pt x="4970" y="481"/>
                  </a:lnTo>
                  <a:lnTo>
                    <a:pt x="4942" y="555"/>
                  </a:lnTo>
                  <a:lnTo>
                    <a:pt x="4910" y="633"/>
                  </a:lnTo>
                  <a:lnTo>
                    <a:pt x="4892" y="672"/>
                  </a:lnTo>
                  <a:lnTo>
                    <a:pt x="4874" y="710"/>
                  </a:lnTo>
                  <a:lnTo>
                    <a:pt x="4853" y="749"/>
                  </a:lnTo>
                  <a:lnTo>
                    <a:pt x="4832" y="789"/>
                  </a:lnTo>
                  <a:lnTo>
                    <a:pt x="4810" y="828"/>
                  </a:lnTo>
                  <a:lnTo>
                    <a:pt x="4786" y="868"/>
                  </a:lnTo>
                  <a:lnTo>
                    <a:pt x="4761" y="907"/>
                  </a:lnTo>
                  <a:lnTo>
                    <a:pt x="4735" y="946"/>
                  </a:lnTo>
                  <a:lnTo>
                    <a:pt x="4707" y="985"/>
                  </a:lnTo>
                  <a:lnTo>
                    <a:pt x="4678" y="1022"/>
                  </a:lnTo>
                  <a:lnTo>
                    <a:pt x="4648" y="1059"/>
                  </a:lnTo>
                  <a:lnTo>
                    <a:pt x="4616" y="1096"/>
                  </a:lnTo>
                  <a:lnTo>
                    <a:pt x="4582" y="1132"/>
                  </a:lnTo>
                  <a:lnTo>
                    <a:pt x="4548" y="1167"/>
                  </a:lnTo>
                  <a:lnTo>
                    <a:pt x="4510" y="1203"/>
                  </a:lnTo>
                  <a:lnTo>
                    <a:pt x="4473" y="1235"/>
                  </a:lnTo>
                  <a:lnTo>
                    <a:pt x="4432" y="1267"/>
                  </a:lnTo>
                  <a:lnTo>
                    <a:pt x="4391" y="1300"/>
                  </a:lnTo>
                  <a:lnTo>
                    <a:pt x="4348" y="1329"/>
                  </a:lnTo>
                  <a:lnTo>
                    <a:pt x="4302" y="1358"/>
                  </a:lnTo>
                  <a:lnTo>
                    <a:pt x="4255" y="1385"/>
                  </a:lnTo>
                  <a:lnTo>
                    <a:pt x="4206" y="1411"/>
                  </a:lnTo>
                  <a:lnTo>
                    <a:pt x="4155" y="1435"/>
                  </a:lnTo>
                  <a:lnTo>
                    <a:pt x="4102" y="1458"/>
                  </a:lnTo>
                  <a:lnTo>
                    <a:pt x="4048" y="1477"/>
                  </a:lnTo>
                  <a:lnTo>
                    <a:pt x="3991" y="1497"/>
                  </a:lnTo>
                  <a:lnTo>
                    <a:pt x="3932" y="1513"/>
                  </a:lnTo>
                  <a:lnTo>
                    <a:pt x="3871" y="1529"/>
                  </a:lnTo>
                  <a:lnTo>
                    <a:pt x="3809" y="1540"/>
                  </a:lnTo>
                  <a:lnTo>
                    <a:pt x="3745" y="1552"/>
                  </a:lnTo>
                  <a:lnTo>
                    <a:pt x="3677" y="1560"/>
                  </a:lnTo>
                  <a:lnTo>
                    <a:pt x="3608" y="1564"/>
                  </a:lnTo>
                  <a:lnTo>
                    <a:pt x="3537" y="1568"/>
                  </a:lnTo>
                  <a:lnTo>
                    <a:pt x="3463" y="1569"/>
                  </a:lnTo>
                  <a:lnTo>
                    <a:pt x="3387" y="1568"/>
                  </a:lnTo>
                  <a:lnTo>
                    <a:pt x="3309" y="1563"/>
                  </a:lnTo>
                  <a:lnTo>
                    <a:pt x="3229" y="1555"/>
                  </a:lnTo>
                  <a:lnTo>
                    <a:pt x="3145" y="1545"/>
                  </a:lnTo>
                  <a:lnTo>
                    <a:pt x="3145" y="1545"/>
                  </a:lnTo>
                  <a:lnTo>
                    <a:pt x="2980" y="1522"/>
                  </a:lnTo>
                  <a:lnTo>
                    <a:pt x="2820" y="1503"/>
                  </a:lnTo>
                  <a:lnTo>
                    <a:pt x="2668" y="1489"/>
                  </a:lnTo>
                  <a:lnTo>
                    <a:pt x="2520" y="1476"/>
                  </a:lnTo>
                  <a:lnTo>
                    <a:pt x="2379" y="1466"/>
                  </a:lnTo>
                  <a:lnTo>
                    <a:pt x="2241" y="1461"/>
                  </a:lnTo>
                  <a:lnTo>
                    <a:pt x="2111" y="1458"/>
                  </a:lnTo>
                  <a:lnTo>
                    <a:pt x="1986" y="1459"/>
                  </a:lnTo>
                  <a:lnTo>
                    <a:pt x="1865" y="1464"/>
                  </a:lnTo>
                  <a:lnTo>
                    <a:pt x="1748" y="1471"/>
                  </a:lnTo>
                  <a:lnTo>
                    <a:pt x="1636" y="1482"/>
                  </a:lnTo>
                  <a:lnTo>
                    <a:pt x="1529" y="1495"/>
                  </a:lnTo>
                  <a:lnTo>
                    <a:pt x="1426" y="1513"/>
                  </a:lnTo>
                  <a:lnTo>
                    <a:pt x="1326" y="1532"/>
                  </a:lnTo>
                  <a:lnTo>
                    <a:pt x="1279" y="1543"/>
                  </a:lnTo>
                  <a:lnTo>
                    <a:pt x="1232" y="1555"/>
                  </a:lnTo>
                  <a:lnTo>
                    <a:pt x="1185" y="1568"/>
                  </a:lnTo>
                  <a:lnTo>
                    <a:pt x="1139" y="1582"/>
                  </a:lnTo>
                  <a:lnTo>
                    <a:pt x="1095" y="1595"/>
                  </a:lnTo>
                  <a:lnTo>
                    <a:pt x="1051" y="1611"/>
                  </a:lnTo>
                  <a:lnTo>
                    <a:pt x="1008" y="1627"/>
                  </a:lnTo>
                  <a:lnTo>
                    <a:pt x="965" y="1644"/>
                  </a:lnTo>
                  <a:lnTo>
                    <a:pt x="924" y="1661"/>
                  </a:lnTo>
                  <a:lnTo>
                    <a:pt x="883" y="1679"/>
                  </a:lnTo>
                  <a:lnTo>
                    <a:pt x="843" y="1698"/>
                  </a:lnTo>
                  <a:lnTo>
                    <a:pt x="804" y="1718"/>
                  </a:lnTo>
                  <a:lnTo>
                    <a:pt x="765" y="1737"/>
                  </a:lnTo>
                  <a:lnTo>
                    <a:pt x="727" y="1760"/>
                  </a:lnTo>
                  <a:lnTo>
                    <a:pt x="689" y="1781"/>
                  </a:lnTo>
                  <a:lnTo>
                    <a:pt x="653" y="1803"/>
                  </a:lnTo>
                  <a:lnTo>
                    <a:pt x="581" y="1852"/>
                  </a:lnTo>
                  <a:lnTo>
                    <a:pt x="510" y="1902"/>
                  </a:lnTo>
                  <a:lnTo>
                    <a:pt x="442" y="1955"/>
                  </a:lnTo>
                  <a:lnTo>
                    <a:pt x="375" y="2012"/>
                  </a:lnTo>
                  <a:lnTo>
                    <a:pt x="310" y="2071"/>
                  </a:lnTo>
                  <a:lnTo>
                    <a:pt x="246" y="2133"/>
                  </a:lnTo>
                  <a:lnTo>
                    <a:pt x="184" y="2199"/>
                  </a:lnTo>
                  <a:lnTo>
                    <a:pt x="123" y="2267"/>
                  </a:lnTo>
                  <a:lnTo>
                    <a:pt x="62" y="2338"/>
                  </a:lnTo>
                  <a:lnTo>
                    <a:pt x="0" y="241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932970" name="Freeform 106"/>
            <p:cNvSpPr>
              <a:spLocks/>
            </p:cNvSpPr>
            <p:nvPr/>
          </p:nvSpPr>
          <p:spPr bwMode="auto">
            <a:xfrm>
              <a:off x="1648" y="652"/>
              <a:ext cx="5042" cy="1263"/>
            </a:xfrm>
            <a:custGeom>
              <a:avLst/>
              <a:gdLst/>
              <a:ahLst/>
              <a:cxnLst>
                <a:cxn ang="0">
                  <a:pos x="5042" y="0"/>
                </a:cxn>
                <a:cxn ang="0">
                  <a:pos x="5033" y="77"/>
                </a:cxn>
                <a:cxn ang="0">
                  <a:pos x="5021" y="166"/>
                </a:cxn>
                <a:cxn ang="0">
                  <a:pos x="4997" y="281"/>
                </a:cxn>
                <a:cxn ang="0">
                  <a:pos x="4963" y="413"/>
                </a:cxn>
                <a:cxn ang="0">
                  <a:pos x="4913" y="562"/>
                </a:cxn>
                <a:cxn ang="0">
                  <a:pos x="4865" y="679"/>
                </a:cxn>
                <a:cxn ang="0">
                  <a:pos x="4828" y="759"/>
                </a:cxn>
                <a:cxn ang="0">
                  <a:pos x="4785" y="839"/>
                </a:cxn>
                <a:cxn ang="0">
                  <a:pos x="4738" y="918"/>
                </a:cxn>
                <a:cxn ang="0">
                  <a:pos x="4685" y="998"/>
                </a:cxn>
                <a:cxn ang="0">
                  <a:pos x="4627" y="1073"/>
                </a:cxn>
                <a:cxn ang="0">
                  <a:pos x="4563" y="1149"/>
                </a:cxn>
                <a:cxn ang="0">
                  <a:pos x="4492" y="1220"/>
                </a:cxn>
                <a:cxn ang="0">
                  <a:pos x="4414" y="1288"/>
                </a:cxn>
                <a:cxn ang="0">
                  <a:pos x="4330" y="1351"/>
                </a:cxn>
                <a:cxn ang="0">
                  <a:pos x="4239" y="1409"/>
                </a:cxn>
                <a:cxn ang="0">
                  <a:pos x="4139" y="1461"/>
                </a:cxn>
                <a:cxn ang="0">
                  <a:pos x="4034" y="1506"/>
                </a:cxn>
                <a:cxn ang="0">
                  <a:pos x="3919" y="1545"/>
                </a:cxn>
                <a:cxn ang="0">
                  <a:pos x="3795" y="1574"/>
                </a:cxn>
                <a:cxn ang="0">
                  <a:pos x="3664" y="1597"/>
                </a:cxn>
                <a:cxn ang="0">
                  <a:pos x="3523" y="1608"/>
                </a:cxn>
                <a:cxn ang="0">
                  <a:pos x="3374" y="1610"/>
                </a:cxn>
                <a:cxn ang="0">
                  <a:pos x="3215" y="1601"/>
                </a:cxn>
                <a:cxn ang="0">
                  <a:pos x="3131" y="1592"/>
                </a:cxn>
                <a:cxn ang="0">
                  <a:pos x="2806" y="1558"/>
                </a:cxn>
                <a:cxn ang="0">
                  <a:pos x="2505" y="1535"/>
                </a:cxn>
                <a:cxn ang="0">
                  <a:pos x="2227" y="1526"/>
                </a:cxn>
                <a:cxn ang="0">
                  <a:pos x="1971" y="1530"/>
                </a:cxn>
                <a:cxn ang="0">
                  <a:pos x="1733" y="1547"/>
                </a:cxn>
                <a:cxn ang="0">
                  <a:pos x="1515" y="1576"/>
                </a:cxn>
                <a:cxn ang="0">
                  <a:pos x="1362" y="1605"/>
                </a:cxn>
                <a:cxn ang="0">
                  <a:pos x="1265" y="1629"/>
                </a:cxn>
                <a:cxn ang="0">
                  <a:pos x="1172" y="1655"/>
                </a:cxn>
                <a:cxn ang="0">
                  <a:pos x="1082" y="1685"/>
                </a:cxn>
                <a:cxn ang="0">
                  <a:pos x="996" y="1718"/>
                </a:cxn>
                <a:cxn ang="0">
                  <a:pos x="913" y="1753"/>
                </a:cxn>
                <a:cxn ang="0">
                  <a:pos x="832" y="1792"/>
                </a:cxn>
                <a:cxn ang="0">
                  <a:pos x="756" y="1834"/>
                </a:cxn>
                <a:cxn ang="0">
                  <a:pos x="681" y="1879"/>
                </a:cxn>
                <a:cxn ang="0">
                  <a:pos x="572" y="1952"/>
                </a:cxn>
                <a:cxn ang="0">
                  <a:pos x="435" y="2060"/>
                </a:cxn>
                <a:cxn ang="0">
                  <a:pos x="306" y="2179"/>
                </a:cxn>
                <a:cxn ang="0">
                  <a:pos x="181" y="2309"/>
                </a:cxn>
                <a:cxn ang="0">
                  <a:pos x="60" y="2452"/>
                </a:cxn>
              </a:cxnLst>
              <a:rect l="0" t="0" r="r" b="b"/>
              <a:pathLst>
                <a:path w="5042" h="2527">
                  <a:moveTo>
                    <a:pt x="5042" y="0"/>
                  </a:moveTo>
                  <a:lnTo>
                    <a:pt x="5042" y="0"/>
                  </a:lnTo>
                  <a:lnTo>
                    <a:pt x="5040" y="21"/>
                  </a:lnTo>
                  <a:lnTo>
                    <a:pt x="5033" y="77"/>
                  </a:lnTo>
                  <a:lnTo>
                    <a:pt x="5028" y="118"/>
                  </a:lnTo>
                  <a:lnTo>
                    <a:pt x="5021" y="166"/>
                  </a:lnTo>
                  <a:lnTo>
                    <a:pt x="5010" y="221"/>
                  </a:lnTo>
                  <a:lnTo>
                    <a:pt x="4997" y="281"/>
                  </a:lnTo>
                  <a:lnTo>
                    <a:pt x="4981" y="345"/>
                  </a:lnTo>
                  <a:lnTo>
                    <a:pt x="4963" y="413"/>
                  </a:lnTo>
                  <a:lnTo>
                    <a:pt x="4939" y="486"/>
                  </a:lnTo>
                  <a:lnTo>
                    <a:pt x="4913" y="562"/>
                  </a:lnTo>
                  <a:lnTo>
                    <a:pt x="4882" y="639"/>
                  </a:lnTo>
                  <a:lnTo>
                    <a:pt x="4865" y="679"/>
                  </a:lnTo>
                  <a:lnTo>
                    <a:pt x="4847" y="718"/>
                  </a:lnTo>
                  <a:lnTo>
                    <a:pt x="4828" y="759"/>
                  </a:lnTo>
                  <a:lnTo>
                    <a:pt x="4807" y="799"/>
                  </a:lnTo>
                  <a:lnTo>
                    <a:pt x="4785" y="839"/>
                  </a:lnTo>
                  <a:lnTo>
                    <a:pt x="4763" y="878"/>
                  </a:lnTo>
                  <a:lnTo>
                    <a:pt x="4738" y="918"/>
                  </a:lnTo>
                  <a:lnTo>
                    <a:pt x="4713" y="957"/>
                  </a:lnTo>
                  <a:lnTo>
                    <a:pt x="4685" y="998"/>
                  </a:lnTo>
                  <a:lnTo>
                    <a:pt x="4657" y="1036"/>
                  </a:lnTo>
                  <a:lnTo>
                    <a:pt x="4627" y="1073"/>
                  </a:lnTo>
                  <a:lnTo>
                    <a:pt x="4596" y="1112"/>
                  </a:lnTo>
                  <a:lnTo>
                    <a:pt x="4563" y="1149"/>
                  </a:lnTo>
                  <a:lnTo>
                    <a:pt x="4528" y="1185"/>
                  </a:lnTo>
                  <a:lnTo>
                    <a:pt x="4492" y="1220"/>
                  </a:lnTo>
                  <a:lnTo>
                    <a:pt x="4454" y="1254"/>
                  </a:lnTo>
                  <a:lnTo>
                    <a:pt x="4414" y="1288"/>
                  </a:lnTo>
                  <a:lnTo>
                    <a:pt x="4373" y="1320"/>
                  </a:lnTo>
                  <a:lnTo>
                    <a:pt x="4330" y="1351"/>
                  </a:lnTo>
                  <a:lnTo>
                    <a:pt x="4285" y="1380"/>
                  </a:lnTo>
                  <a:lnTo>
                    <a:pt x="4239" y="1409"/>
                  </a:lnTo>
                  <a:lnTo>
                    <a:pt x="4191" y="1435"/>
                  </a:lnTo>
                  <a:lnTo>
                    <a:pt x="4139" y="1461"/>
                  </a:lnTo>
                  <a:lnTo>
                    <a:pt x="4088" y="1485"/>
                  </a:lnTo>
                  <a:lnTo>
                    <a:pt x="4034" y="1506"/>
                  </a:lnTo>
                  <a:lnTo>
                    <a:pt x="3977" y="1527"/>
                  </a:lnTo>
                  <a:lnTo>
                    <a:pt x="3919" y="1545"/>
                  </a:lnTo>
                  <a:lnTo>
                    <a:pt x="3857" y="1561"/>
                  </a:lnTo>
                  <a:lnTo>
                    <a:pt x="3795" y="1574"/>
                  </a:lnTo>
                  <a:lnTo>
                    <a:pt x="3731" y="1587"/>
                  </a:lnTo>
                  <a:lnTo>
                    <a:pt x="3664" y="1597"/>
                  </a:lnTo>
                  <a:lnTo>
                    <a:pt x="3595" y="1603"/>
                  </a:lnTo>
                  <a:lnTo>
                    <a:pt x="3523" y="1608"/>
                  </a:lnTo>
                  <a:lnTo>
                    <a:pt x="3449" y="1610"/>
                  </a:lnTo>
                  <a:lnTo>
                    <a:pt x="3374" y="1610"/>
                  </a:lnTo>
                  <a:lnTo>
                    <a:pt x="3295" y="1606"/>
                  </a:lnTo>
                  <a:lnTo>
                    <a:pt x="3215" y="1601"/>
                  </a:lnTo>
                  <a:lnTo>
                    <a:pt x="3131" y="1592"/>
                  </a:lnTo>
                  <a:lnTo>
                    <a:pt x="3131" y="1592"/>
                  </a:lnTo>
                  <a:lnTo>
                    <a:pt x="2966" y="1572"/>
                  </a:lnTo>
                  <a:lnTo>
                    <a:pt x="2806" y="1558"/>
                  </a:lnTo>
                  <a:lnTo>
                    <a:pt x="2652" y="1545"/>
                  </a:lnTo>
                  <a:lnTo>
                    <a:pt x="2505" y="1535"/>
                  </a:lnTo>
                  <a:lnTo>
                    <a:pt x="2364" y="1529"/>
                  </a:lnTo>
                  <a:lnTo>
                    <a:pt x="2227" y="1526"/>
                  </a:lnTo>
                  <a:lnTo>
                    <a:pt x="2097" y="1527"/>
                  </a:lnTo>
                  <a:lnTo>
                    <a:pt x="1971" y="1530"/>
                  </a:lnTo>
                  <a:lnTo>
                    <a:pt x="1850" y="1537"/>
                  </a:lnTo>
                  <a:lnTo>
                    <a:pt x="1733" y="1547"/>
                  </a:lnTo>
                  <a:lnTo>
                    <a:pt x="1622" y="1559"/>
                  </a:lnTo>
                  <a:lnTo>
                    <a:pt x="1515" y="1576"/>
                  </a:lnTo>
                  <a:lnTo>
                    <a:pt x="1412" y="1595"/>
                  </a:lnTo>
                  <a:lnTo>
                    <a:pt x="1362" y="1605"/>
                  </a:lnTo>
                  <a:lnTo>
                    <a:pt x="1314" y="1616"/>
                  </a:lnTo>
                  <a:lnTo>
                    <a:pt x="1265" y="1629"/>
                  </a:lnTo>
                  <a:lnTo>
                    <a:pt x="1218" y="1642"/>
                  </a:lnTo>
                  <a:lnTo>
                    <a:pt x="1172" y="1655"/>
                  </a:lnTo>
                  <a:lnTo>
                    <a:pt x="1126" y="1669"/>
                  </a:lnTo>
                  <a:lnTo>
                    <a:pt x="1082" y="1685"/>
                  </a:lnTo>
                  <a:lnTo>
                    <a:pt x="1039" y="1702"/>
                  </a:lnTo>
                  <a:lnTo>
                    <a:pt x="996" y="1718"/>
                  </a:lnTo>
                  <a:lnTo>
                    <a:pt x="954" y="1735"/>
                  </a:lnTo>
                  <a:lnTo>
                    <a:pt x="913" y="1753"/>
                  </a:lnTo>
                  <a:lnTo>
                    <a:pt x="872" y="1773"/>
                  </a:lnTo>
                  <a:lnTo>
                    <a:pt x="832" y="1792"/>
                  </a:lnTo>
                  <a:lnTo>
                    <a:pt x="793" y="1813"/>
                  </a:lnTo>
                  <a:lnTo>
                    <a:pt x="756" y="1834"/>
                  </a:lnTo>
                  <a:lnTo>
                    <a:pt x="717" y="1857"/>
                  </a:lnTo>
                  <a:lnTo>
                    <a:pt x="681" y="1879"/>
                  </a:lnTo>
                  <a:lnTo>
                    <a:pt x="643" y="1903"/>
                  </a:lnTo>
                  <a:lnTo>
                    <a:pt x="572" y="1952"/>
                  </a:lnTo>
                  <a:lnTo>
                    <a:pt x="503" y="2005"/>
                  </a:lnTo>
                  <a:lnTo>
                    <a:pt x="435" y="2060"/>
                  </a:lnTo>
                  <a:lnTo>
                    <a:pt x="370" y="2118"/>
                  </a:lnTo>
                  <a:lnTo>
                    <a:pt x="306" y="2179"/>
                  </a:lnTo>
                  <a:lnTo>
                    <a:pt x="242" y="2242"/>
                  </a:lnTo>
                  <a:lnTo>
                    <a:pt x="181" y="2309"/>
                  </a:lnTo>
                  <a:lnTo>
                    <a:pt x="120" y="2380"/>
                  </a:lnTo>
                  <a:lnTo>
                    <a:pt x="60" y="2452"/>
                  </a:lnTo>
                  <a:lnTo>
                    <a:pt x="0" y="2527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932971" name="Freeform 107"/>
            <p:cNvSpPr>
              <a:spLocks/>
            </p:cNvSpPr>
            <p:nvPr/>
          </p:nvSpPr>
          <p:spPr bwMode="auto">
            <a:xfrm>
              <a:off x="1700" y="624"/>
              <a:ext cx="5002" cy="1320"/>
            </a:xfrm>
            <a:custGeom>
              <a:avLst/>
              <a:gdLst/>
              <a:ahLst/>
              <a:cxnLst>
                <a:cxn ang="0">
                  <a:pos x="5002" y="0"/>
                </a:cxn>
                <a:cxn ang="0">
                  <a:pos x="4995" y="78"/>
                </a:cxn>
                <a:cxn ang="0">
                  <a:pos x="4983" y="166"/>
                </a:cxn>
                <a:cxn ang="0">
                  <a:pos x="4962" y="281"/>
                </a:cxn>
                <a:cxn ang="0">
                  <a:pos x="4929" y="417"/>
                </a:cxn>
                <a:cxn ang="0">
                  <a:pos x="4882" y="567"/>
                </a:cxn>
                <a:cxn ang="0">
                  <a:pos x="4836" y="685"/>
                </a:cxn>
                <a:cxn ang="0">
                  <a:pos x="4800" y="766"/>
                </a:cxn>
                <a:cxn ang="0">
                  <a:pos x="4758" y="848"/>
                </a:cxn>
                <a:cxn ang="0">
                  <a:pos x="4712" y="929"/>
                </a:cxn>
                <a:cxn ang="0">
                  <a:pos x="4661" y="1009"/>
                </a:cxn>
                <a:cxn ang="0">
                  <a:pos x="4604" y="1087"/>
                </a:cxn>
                <a:cxn ang="0">
                  <a:pos x="4540" y="1164"/>
                </a:cxn>
                <a:cxn ang="0">
                  <a:pos x="4471" y="1237"/>
                </a:cxn>
                <a:cxn ang="0">
                  <a:pos x="4394" y="1306"/>
                </a:cxn>
                <a:cxn ang="0">
                  <a:pos x="4311" y="1371"/>
                </a:cxn>
                <a:cxn ang="0">
                  <a:pos x="4221" y="1432"/>
                </a:cxn>
                <a:cxn ang="0">
                  <a:pos x="4122" y="1486"/>
                </a:cxn>
                <a:cxn ang="0">
                  <a:pos x="4017" y="1534"/>
                </a:cxn>
                <a:cxn ang="0">
                  <a:pos x="3903" y="1574"/>
                </a:cxn>
                <a:cxn ang="0">
                  <a:pos x="3779" y="1607"/>
                </a:cxn>
                <a:cxn ang="0">
                  <a:pos x="3649" y="1631"/>
                </a:cxn>
                <a:cxn ang="0">
                  <a:pos x="3508" y="1646"/>
                </a:cxn>
                <a:cxn ang="0">
                  <a:pos x="3358" y="1650"/>
                </a:cxn>
                <a:cxn ang="0">
                  <a:pos x="3199" y="1646"/>
                </a:cxn>
                <a:cxn ang="0">
                  <a:pos x="3115" y="1637"/>
                </a:cxn>
                <a:cxn ang="0">
                  <a:pos x="2791" y="1610"/>
                </a:cxn>
                <a:cxn ang="0">
                  <a:pos x="2489" y="1594"/>
                </a:cxn>
                <a:cxn ang="0">
                  <a:pos x="2210" y="1591"/>
                </a:cxn>
                <a:cxn ang="0">
                  <a:pos x="1955" y="1599"/>
                </a:cxn>
                <a:cxn ang="0">
                  <a:pos x="1717" y="1621"/>
                </a:cxn>
                <a:cxn ang="0">
                  <a:pos x="1499" y="1654"/>
                </a:cxn>
                <a:cxn ang="0">
                  <a:pos x="1347" y="1687"/>
                </a:cxn>
                <a:cxn ang="0">
                  <a:pos x="1251" y="1713"/>
                </a:cxn>
                <a:cxn ang="0">
                  <a:pos x="1158" y="1741"/>
                </a:cxn>
                <a:cxn ang="0">
                  <a:pos x="1069" y="1773"/>
                </a:cxn>
                <a:cxn ang="0">
                  <a:pos x="983" y="1809"/>
                </a:cxn>
                <a:cxn ang="0">
                  <a:pos x="899" y="1846"/>
                </a:cxn>
                <a:cxn ang="0">
                  <a:pos x="820" y="1886"/>
                </a:cxn>
                <a:cxn ang="0">
                  <a:pos x="744" y="1930"/>
                </a:cxn>
                <a:cxn ang="0">
                  <a:pos x="669" y="1977"/>
                </a:cxn>
                <a:cxn ang="0">
                  <a:pos x="597" y="2027"/>
                </a:cxn>
                <a:cxn ang="0">
                  <a:pos x="494" y="2106"/>
                </a:cxn>
                <a:cxn ang="0">
                  <a:pos x="362" y="2222"/>
                </a:cxn>
                <a:cxn ang="0">
                  <a:pos x="237" y="2351"/>
                </a:cxn>
                <a:cxn ang="0">
                  <a:pos x="116" y="2490"/>
                </a:cxn>
                <a:cxn ang="0">
                  <a:pos x="0" y="2642"/>
                </a:cxn>
              </a:cxnLst>
              <a:rect l="0" t="0" r="r" b="b"/>
              <a:pathLst>
                <a:path w="5002" h="2642">
                  <a:moveTo>
                    <a:pt x="5002" y="0"/>
                  </a:moveTo>
                  <a:lnTo>
                    <a:pt x="5002" y="0"/>
                  </a:lnTo>
                  <a:lnTo>
                    <a:pt x="5001" y="21"/>
                  </a:lnTo>
                  <a:lnTo>
                    <a:pt x="4995" y="78"/>
                  </a:lnTo>
                  <a:lnTo>
                    <a:pt x="4990" y="120"/>
                  </a:lnTo>
                  <a:lnTo>
                    <a:pt x="4983" y="166"/>
                  </a:lnTo>
                  <a:lnTo>
                    <a:pt x="4973" y="221"/>
                  </a:lnTo>
                  <a:lnTo>
                    <a:pt x="4962" y="281"/>
                  </a:lnTo>
                  <a:lnTo>
                    <a:pt x="4947" y="347"/>
                  </a:lnTo>
                  <a:lnTo>
                    <a:pt x="4929" y="417"/>
                  </a:lnTo>
                  <a:lnTo>
                    <a:pt x="4906" y="491"/>
                  </a:lnTo>
                  <a:lnTo>
                    <a:pt x="4882" y="567"/>
                  </a:lnTo>
                  <a:lnTo>
                    <a:pt x="4852" y="646"/>
                  </a:lnTo>
                  <a:lnTo>
                    <a:pt x="4836" y="685"/>
                  </a:lnTo>
                  <a:lnTo>
                    <a:pt x="4818" y="725"/>
                  </a:lnTo>
                  <a:lnTo>
                    <a:pt x="4800" y="766"/>
                  </a:lnTo>
                  <a:lnTo>
                    <a:pt x="4780" y="807"/>
                  </a:lnTo>
                  <a:lnTo>
                    <a:pt x="4758" y="848"/>
                  </a:lnTo>
                  <a:lnTo>
                    <a:pt x="4736" y="888"/>
                  </a:lnTo>
                  <a:lnTo>
                    <a:pt x="4712" y="929"/>
                  </a:lnTo>
                  <a:lnTo>
                    <a:pt x="4687" y="969"/>
                  </a:lnTo>
                  <a:lnTo>
                    <a:pt x="4661" y="1009"/>
                  </a:lnTo>
                  <a:lnTo>
                    <a:pt x="4633" y="1048"/>
                  </a:lnTo>
                  <a:lnTo>
                    <a:pt x="4604" y="1087"/>
                  </a:lnTo>
                  <a:lnTo>
                    <a:pt x="4572" y="1126"/>
                  </a:lnTo>
                  <a:lnTo>
                    <a:pt x="4540" y="1164"/>
                  </a:lnTo>
                  <a:lnTo>
                    <a:pt x="4505" y="1201"/>
                  </a:lnTo>
                  <a:lnTo>
                    <a:pt x="4471" y="1237"/>
                  </a:lnTo>
                  <a:lnTo>
                    <a:pt x="4433" y="1273"/>
                  </a:lnTo>
                  <a:lnTo>
                    <a:pt x="4394" y="1306"/>
                  </a:lnTo>
                  <a:lnTo>
                    <a:pt x="4353" y="1340"/>
                  </a:lnTo>
                  <a:lnTo>
                    <a:pt x="4311" y="1371"/>
                  </a:lnTo>
                  <a:lnTo>
                    <a:pt x="4266" y="1403"/>
                  </a:lnTo>
                  <a:lnTo>
                    <a:pt x="4221" y="1432"/>
                  </a:lnTo>
                  <a:lnTo>
                    <a:pt x="4172" y="1460"/>
                  </a:lnTo>
                  <a:lnTo>
                    <a:pt x="4122" y="1486"/>
                  </a:lnTo>
                  <a:lnTo>
                    <a:pt x="4071" y="1511"/>
                  </a:lnTo>
                  <a:lnTo>
                    <a:pt x="4017" y="1534"/>
                  </a:lnTo>
                  <a:lnTo>
                    <a:pt x="3960" y="1555"/>
                  </a:lnTo>
                  <a:lnTo>
                    <a:pt x="3903" y="1574"/>
                  </a:lnTo>
                  <a:lnTo>
                    <a:pt x="3842" y="1592"/>
                  </a:lnTo>
                  <a:lnTo>
                    <a:pt x="3779" y="1607"/>
                  </a:lnTo>
                  <a:lnTo>
                    <a:pt x="3715" y="1621"/>
                  </a:lnTo>
                  <a:lnTo>
                    <a:pt x="3649" y="1631"/>
                  </a:lnTo>
                  <a:lnTo>
                    <a:pt x="3579" y="1641"/>
                  </a:lnTo>
                  <a:lnTo>
                    <a:pt x="3508" y="1646"/>
                  </a:lnTo>
                  <a:lnTo>
                    <a:pt x="3435" y="1650"/>
                  </a:lnTo>
                  <a:lnTo>
                    <a:pt x="3358" y="1650"/>
                  </a:lnTo>
                  <a:lnTo>
                    <a:pt x="3279" y="1649"/>
                  </a:lnTo>
                  <a:lnTo>
                    <a:pt x="3199" y="1646"/>
                  </a:lnTo>
                  <a:lnTo>
                    <a:pt x="3115" y="1637"/>
                  </a:lnTo>
                  <a:lnTo>
                    <a:pt x="3115" y="1637"/>
                  </a:lnTo>
                  <a:lnTo>
                    <a:pt x="2950" y="1623"/>
                  </a:lnTo>
                  <a:lnTo>
                    <a:pt x="2791" y="1610"/>
                  </a:lnTo>
                  <a:lnTo>
                    <a:pt x="2636" y="1600"/>
                  </a:lnTo>
                  <a:lnTo>
                    <a:pt x="2489" y="1594"/>
                  </a:lnTo>
                  <a:lnTo>
                    <a:pt x="2348" y="1591"/>
                  </a:lnTo>
                  <a:lnTo>
                    <a:pt x="2210" y="1591"/>
                  </a:lnTo>
                  <a:lnTo>
                    <a:pt x="2080" y="1594"/>
                  </a:lnTo>
                  <a:lnTo>
                    <a:pt x="1955" y="1599"/>
                  </a:lnTo>
                  <a:lnTo>
                    <a:pt x="1834" y="1608"/>
                  </a:lnTo>
                  <a:lnTo>
                    <a:pt x="1717" y="1621"/>
                  </a:lnTo>
                  <a:lnTo>
                    <a:pt x="1606" y="1636"/>
                  </a:lnTo>
                  <a:lnTo>
                    <a:pt x="1499" y="1654"/>
                  </a:lnTo>
                  <a:lnTo>
                    <a:pt x="1397" y="1675"/>
                  </a:lnTo>
                  <a:lnTo>
                    <a:pt x="1347" y="1687"/>
                  </a:lnTo>
                  <a:lnTo>
                    <a:pt x="1298" y="1699"/>
                  </a:lnTo>
                  <a:lnTo>
                    <a:pt x="1251" y="1713"/>
                  </a:lnTo>
                  <a:lnTo>
                    <a:pt x="1204" y="1726"/>
                  </a:lnTo>
                  <a:lnTo>
                    <a:pt x="1158" y="1741"/>
                  </a:lnTo>
                  <a:lnTo>
                    <a:pt x="1113" y="1757"/>
                  </a:lnTo>
                  <a:lnTo>
                    <a:pt x="1069" y="1773"/>
                  </a:lnTo>
                  <a:lnTo>
                    <a:pt x="1026" y="1791"/>
                  </a:lnTo>
                  <a:lnTo>
                    <a:pt x="983" y="1809"/>
                  </a:lnTo>
                  <a:lnTo>
                    <a:pt x="941" y="1826"/>
                  </a:lnTo>
                  <a:lnTo>
                    <a:pt x="899" y="1846"/>
                  </a:lnTo>
                  <a:lnTo>
                    <a:pt x="859" y="1865"/>
                  </a:lnTo>
                  <a:lnTo>
                    <a:pt x="820" y="1886"/>
                  </a:lnTo>
                  <a:lnTo>
                    <a:pt x="781" y="1909"/>
                  </a:lnTo>
                  <a:lnTo>
                    <a:pt x="744" y="1930"/>
                  </a:lnTo>
                  <a:lnTo>
                    <a:pt x="707" y="1952"/>
                  </a:lnTo>
                  <a:lnTo>
                    <a:pt x="669" y="1977"/>
                  </a:lnTo>
                  <a:lnTo>
                    <a:pt x="633" y="2001"/>
                  </a:lnTo>
                  <a:lnTo>
                    <a:pt x="597" y="2027"/>
                  </a:lnTo>
                  <a:lnTo>
                    <a:pt x="562" y="2052"/>
                  </a:lnTo>
                  <a:lnTo>
                    <a:pt x="494" y="2106"/>
                  </a:lnTo>
                  <a:lnTo>
                    <a:pt x="427" y="2162"/>
                  </a:lnTo>
                  <a:lnTo>
                    <a:pt x="362" y="2222"/>
                  </a:lnTo>
                  <a:lnTo>
                    <a:pt x="300" y="2285"/>
                  </a:lnTo>
                  <a:lnTo>
                    <a:pt x="237" y="2351"/>
                  </a:lnTo>
                  <a:lnTo>
                    <a:pt x="176" y="2419"/>
                  </a:lnTo>
                  <a:lnTo>
                    <a:pt x="116" y="2490"/>
                  </a:lnTo>
                  <a:lnTo>
                    <a:pt x="58" y="2564"/>
                  </a:lnTo>
                  <a:lnTo>
                    <a:pt x="0" y="264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932972" name="Freeform 108"/>
            <p:cNvSpPr>
              <a:spLocks/>
            </p:cNvSpPr>
            <p:nvPr/>
          </p:nvSpPr>
          <p:spPr bwMode="auto">
            <a:xfrm>
              <a:off x="1751" y="595"/>
              <a:ext cx="4962" cy="1378"/>
            </a:xfrm>
            <a:custGeom>
              <a:avLst/>
              <a:gdLst/>
              <a:ahLst/>
              <a:cxnLst>
                <a:cxn ang="0">
                  <a:pos x="4962" y="0"/>
                </a:cxn>
                <a:cxn ang="0">
                  <a:pos x="4957" y="79"/>
                </a:cxn>
                <a:cxn ang="0">
                  <a:pos x="4946" y="170"/>
                </a:cxn>
                <a:cxn ang="0">
                  <a:pos x="4926" y="284"/>
                </a:cxn>
                <a:cxn ang="0">
                  <a:pos x="4894" y="421"/>
                </a:cxn>
                <a:cxn ang="0">
                  <a:pos x="4850" y="573"/>
                </a:cxn>
                <a:cxn ang="0">
                  <a:pos x="4806" y="693"/>
                </a:cxn>
                <a:cxn ang="0">
                  <a:pos x="4771" y="775"/>
                </a:cxn>
                <a:cxn ang="0">
                  <a:pos x="4732" y="857"/>
                </a:cxn>
                <a:cxn ang="0">
                  <a:pos x="4686" y="940"/>
                </a:cxn>
                <a:cxn ang="0">
                  <a:pos x="4636" y="1022"/>
                </a:cxn>
                <a:cxn ang="0">
                  <a:pos x="4581" y="1101"/>
                </a:cxn>
                <a:cxn ang="0">
                  <a:pos x="4518" y="1180"/>
                </a:cxn>
                <a:cxn ang="0">
                  <a:pos x="4449" y="1255"/>
                </a:cxn>
                <a:cxn ang="0">
                  <a:pos x="4374" y="1326"/>
                </a:cxn>
                <a:cxn ang="0">
                  <a:pos x="4292" y="1393"/>
                </a:cxn>
                <a:cxn ang="0">
                  <a:pos x="4202" y="1455"/>
                </a:cxn>
                <a:cxn ang="0">
                  <a:pos x="4104" y="1511"/>
                </a:cxn>
                <a:cxn ang="0">
                  <a:pos x="4000" y="1563"/>
                </a:cxn>
                <a:cxn ang="0">
                  <a:pos x="3886" y="1605"/>
                </a:cxn>
                <a:cxn ang="0">
                  <a:pos x="3764" y="1641"/>
                </a:cxn>
                <a:cxn ang="0">
                  <a:pos x="3634" y="1668"/>
                </a:cxn>
                <a:cxn ang="0">
                  <a:pos x="3493" y="1686"/>
                </a:cxn>
                <a:cxn ang="0">
                  <a:pos x="3344" y="1694"/>
                </a:cxn>
                <a:cxn ang="0">
                  <a:pos x="3184" y="1691"/>
                </a:cxn>
                <a:cxn ang="0">
                  <a:pos x="3101" y="1686"/>
                </a:cxn>
                <a:cxn ang="0">
                  <a:pos x="2774" y="1663"/>
                </a:cxn>
                <a:cxn ang="0">
                  <a:pos x="2473" y="1653"/>
                </a:cxn>
                <a:cxn ang="0">
                  <a:pos x="2195" y="1655"/>
                </a:cxn>
                <a:cxn ang="0">
                  <a:pos x="1938" y="1670"/>
                </a:cxn>
                <a:cxn ang="0">
                  <a:pos x="1702" y="1695"/>
                </a:cxn>
                <a:cxn ang="0">
                  <a:pos x="1486" y="1734"/>
                </a:cxn>
                <a:cxn ang="0">
                  <a:pos x="1333" y="1770"/>
                </a:cxn>
                <a:cxn ang="0">
                  <a:pos x="1237" y="1799"/>
                </a:cxn>
                <a:cxn ang="0">
                  <a:pos x="1144" y="1829"/>
                </a:cxn>
                <a:cxn ang="0">
                  <a:pos x="1055" y="1863"/>
                </a:cxn>
                <a:cxn ang="0">
                  <a:pos x="971" y="1899"/>
                </a:cxn>
                <a:cxn ang="0">
                  <a:pos x="889" y="1939"/>
                </a:cxn>
                <a:cxn ang="0">
                  <a:pos x="810" y="1981"/>
                </a:cxn>
                <a:cxn ang="0">
                  <a:pos x="733" y="2026"/>
                </a:cxn>
                <a:cxn ang="0">
                  <a:pos x="660" y="2075"/>
                </a:cxn>
                <a:cxn ang="0">
                  <a:pos x="589" y="2127"/>
                </a:cxn>
                <a:cxn ang="0">
                  <a:pos x="486" y="2209"/>
                </a:cxn>
                <a:cxn ang="0">
                  <a:pos x="357" y="2328"/>
                </a:cxn>
                <a:cxn ang="0">
                  <a:pos x="233" y="2459"/>
                </a:cxn>
                <a:cxn ang="0">
                  <a:pos x="115" y="2603"/>
                </a:cxn>
                <a:cxn ang="0">
                  <a:pos x="0" y="2756"/>
                </a:cxn>
              </a:cxnLst>
              <a:rect l="0" t="0" r="r" b="b"/>
              <a:pathLst>
                <a:path w="4962" h="2756">
                  <a:moveTo>
                    <a:pt x="4962" y="0"/>
                  </a:moveTo>
                  <a:lnTo>
                    <a:pt x="4962" y="0"/>
                  </a:lnTo>
                  <a:lnTo>
                    <a:pt x="4961" y="21"/>
                  </a:lnTo>
                  <a:lnTo>
                    <a:pt x="4957" y="79"/>
                  </a:lnTo>
                  <a:lnTo>
                    <a:pt x="4953" y="121"/>
                  </a:lnTo>
                  <a:lnTo>
                    <a:pt x="4946" y="170"/>
                  </a:lnTo>
                  <a:lnTo>
                    <a:pt x="4937" y="224"/>
                  </a:lnTo>
                  <a:lnTo>
                    <a:pt x="4926" y="284"/>
                  </a:lnTo>
                  <a:lnTo>
                    <a:pt x="4912" y="350"/>
                  </a:lnTo>
                  <a:lnTo>
                    <a:pt x="4894" y="421"/>
                  </a:lnTo>
                  <a:lnTo>
                    <a:pt x="4875" y="496"/>
                  </a:lnTo>
                  <a:lnTo>
                    <a:pt x="4850" y="573"/>
                  </a:lnTo>
                  <a:lnTo>
                    <a:pt x="4822" y="652"/>
                  </a:lnTo>
                  <a:lnTo>
                    <a:pt x="4806" y="693"/>
                  </a:lnTo>
                  <a:lnTo>
                    <a:pt x="4789" y="733"/>
                  </a:lnTo>
                  <a:lnTo>
                    <a:pt x="4771" y="775"/>
                  </a:lnTo>
                  <a:lnTo>
                    <a:pt x="4751" y="815"/>
                  </a:lnTo>
                  <a:lnTo>
                    <a:pt x="4732" y="857"/>
                  </a:lnTo>
                  <a:lnTo>
                    <a:pt x="4710" y="899"/>
                  </a:lnTo>
                  <a:lnTo>
                    <a:pt x="4686" y="940"/>
                  </a:lnTo>
                  <a:lnTo>
                    <a:pt x="4663" y="980"/>
                  </a:lnTo>
                  <a:lnTo>
                    <a:pt x="4636" y="1022"/>
                  </a:lnTo>
                  <a:lnTo>
                    <a:pt x="4608" y="1062"/>
                  </a:lnTo>
                  <a:lnTo>
                    <a:pt x="4581" y="1101"/>
                  </a:lnTo>
                  <a:lnTo>
                    <a:pt x="4550" y="1142"/>
                  </a:lnTo>
                  <a:lnTo>
                    <a:pt x="4518" y="1180"/>
                  </a:lnTo>
                  <a:lnTo>
                    <a:pt x="4485" y="1217"/>
                  </a:lnTo>
                  <a:lnTo>
                    <a:pt x="4449" y="1255"/>
                  </a:lnTo>
                  <a:lnTo>
                    <a:pt x="4413" y="1290"/>
                  </a:lnTo>
                  <a:lnTo>
                    <a:pt x="4374" y="1326"/>
                  </a:lnTo>
                  <a:lnTo>
                    <a:pt x="4333" y="1360"/>
                  </a:lnTo>
                  <a:lnTo>
                    <a:pt x="4292" y="1393"/>
                  </a:lnTo>
                  <a:lnTo>
                    <a:pt x="4247" y="1426"/>
                  </a:lnTo>
                  <a:lnTo>
                    <a:pt x="4202" y="1455"/>
                  </a:lnTo>
                  <a:lnTo>
                    <a:pt x="4154" y="1484"/>
                  </a:lnTo>
                  <a:lnTo>
                    <a:pt x="4104" y="1511"/>
                  </a:lnTo>
                  <a:lnTo>
                    <a:pt x="4053" y="1539"/>
                  </a:lnTo>
                  <a:lnTo>
                    <a:pt x="4000" y="1563"/>
                  </a:lnTo>
                  <a:lnTo>
                    <a:pt x="3943" y="1586"/>
                  </a:lnTo>
                  <a:lnTo>
                    <a:pt x="3886" y="1605"/>
                  </a:lnTo>
                  <a:lnTo>
                    <a:pt x="3827" y="1624"/>
                  </a:lnTo>
                  <a:lnTo>
                    <a:pt x="3764" y="1641"/>
                  </a:lnTo>
                  <a:lnTo>
                    <a:pt x="3700" y="1655"/>
                  </a:lnTo>
                  <a:lnTo>
                    <a:pt x="3634" y="1668"/>
                  </a:lnTo>
                  <a:lnTo>
                    <a:pt x="3564" y="1678"/>
                  </a:lnTo>
                  <a:lnTo>
                    <a:pt x="3493" y="1686"/>
                  </a:lnTo>
                  <a:lnTo>
                    <a:pt x="3420" y="1691"/>
                  </a:lnTo>
                  <a:lnTo>
                    <a:pt x="3344" y="1694"/>
                  </a:lnTo>
                  <a:lnTo>
                    <a:pt x="3266" y="1694"/>
                  </a:lnTo>
                  <a:lnTo>
                    <a:pt x="3184" y="1691"/>
                  </a:lnTo>
                  <a:lnTo>
                    <a:pt x="3101" y="1686"/>
                  </a:lnTo>
                  <a:lnTo>
                    <a:pt x="3101" y="1686"/>
                  </a:lnTo>
                  <a:lnTo>
                    <a:pt x="2935" y="1673"/>
                  </a:lnTo>
                  <a:lnTo>
                    <a:pt x="2774" y="1663"/>
                  </a:lnTo>
                  <a:lnTo>
                    <a:pt x="2622" y="1657"/>
                  </a:lnTo>
                  <a:lnTo>
                    <a:pt x="2473" y="1653"/>
                  </a:lnTo>
                  <a:lnTo>
                    <a:pt x="2331" y="1653"/>
                  </a:lnTo>
                  <a:lnTo>
                    <a:pt x="2195" y="1655"/>
                  </a:lnTo>
                  <a:lnTo>
                    <a:pt x="2065" y="1662"/>
                  </a:lnTo>
                  <a:lnTo>
                    <a:pt x="1938" y="1670"/>
                  </a:lnTo>
                  <a:lnTo>
                    <a:pt x="1819" y="1681"/>
                  </a:lnTo>
                  <a:lnTo>
                    <a:pt x="1702" y="1695"/>
                  </a:lnTo>
                  <a:lnTo>
                    <a:pt x="1591" y="1713"/>
                  </a:lnTo>
                  <a:lnTo>
                    <a:pt x="1486" y="1734"/>
                  </a:lnTo>
                  <a:lnTo>
                    <a:pt x="1383" y="1757"/>
                  </a:lnTo>
                  <a:lnTo>
                    <a:pt x="1333" y="1770"/>
                  </a:lnTo>
                  <a:lnTo>
                    <a:pt x="1284" y="1784"/>
                  </a:lnTo>
                  <a:lnTo>
                    <a:pt x="1237" y="1799"/>
                  </a:lnTo>
                  <a:lnTo>
                    <a:pt x="1190" y="1813"/>
                  </a:lnTo>
                  <a:lnTo>
                    <a:pt x="1144" y="1829"/>
                  </a:lnTo>
                  <a:lnTo>
                    <a:pt x="1100" y="1846"/>
                  </a:lnTo>
                  <a:lnTo>
                    <a:pt x="1055" y="1863"/>
                  </a:lnTo>
                  <a:lnTo>
                    <a:pt x="1012" y="1881"/>
                  </a:lnTo>
                  <a:lnTo>
                    <a:pt x="971" y="1899"/>
                  </a:lnTo>
                  <a:lnTo>
                    <a:pt x="929" y="1918"/>
                  </a:lnTo>
                  <a:lnTo>
                    <a:pt x="889" y="1939"/>
                  </a:lnTo>
                  <a:lnTo>
                    <a:pt x="848" y="1960"/>
                  </a:lnTo>
                  <a:lnTo>
                    <a:pt x="810" y="1981"/>
                  </a:lnTo>
                  <a:lnTo>
                    <a:pt x="771" y="2004"/>
                  </a:lnTo>
                  <a:lnTo>
                    <a:pt x="733" y="2026"/>
                  </a:lnTo>
                  <a:lnTo>
                    <a:pt x="696" y="2051"/>
                  </a:lnTo>
                  <a:lnTo>
                    <a:pt x="660" y="2075"/>
                  </a:lnTo>
                  <a:lnTo>
                    <a:pt x="624" y="2101"/>
                  </a:lnTo>
                  <a:lnTo>
                    <a:pt x="589" y="2127"/>
                  </a:lnTo>
                  <a:lnTo>
                    <a:pt x="554" y="2152"/>
                  </a:lnTo>
                  <a:lnTo>
                    <a:pt x="486" y="2209"/>
                  </a:lnTo>
                  <a:lnTo>
                    <a:pt x="421" y="2267"/>
                  </a:lnTo>
                  <a:lnTo>
                    <a:pt x="357" y="2328"/>
                  </a:lnTo>
                  <a:lnTo>
                    <a:pt x="295" y="2393"/>
                  </a:lnTo>
                  <a:lnTo>
                    <a:pt x="233" y="2459"/>
                  </a:lnTo>
                  <a:lnTo>
                    <a:pt x="174" y="2530"/>
                  </a:lnTo>
                  <a:lnTo>
                    <a:pt x="115" y="2603"/>
                  </a:lnTo>
                  <a:lnTo>
                    <a:pt x="57" y="2679"/>
                  </a:lnTo>
                  <a:lnTo>
                    <a:pt x="0" y="275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932973" name="Freeform 109"/>
            <p:cNvSpPr>
              <a:spLocks/>
            </p:cNvSpPr>
            <p:nvPr/>
          </p:nvSpPr>
          <p:spPr bwMode="auto">
            <a:xfrm>
              <a:off x="1804" y="566"/>
              <a:ext cx="4921" cy="1435"/>
            </a:xfrm>
            <a:custGeom>
              <a:avLst/>
              <a:gdLst/>
              <a:ahLst/>
              <a:cxnLst>
                <a:cxn ang="0">
                  <a:pos x="4921" y="0"/>
                </a:cxn>
                <a:cxn ang="0">
                  <a:pos x="4915" y="79"/>
                </a:cxn>
                <a:cxn ang="0">
                  <a:pos x="4905" y="169"/>
                </a:cxn>
                <a:cxn ang="0">
                  <a:pos x="4887" y="285"/>
                </a:cxn>
                <a:cxn ang="0">
                  <a:pos x="4858" y="424"/>
                </a:cxn>
                <a:cxn ang="0">
                  <a:pos x="4816" y="578"/>
                </a:cxn>
                <a:cxn ang="0">
                  <a:pos x="4773" y="699"/>
                </a:cxn>
                <a:cxn ang="0">
                  <a:pos x="4740" y="781"/>
                </a:cxn>
                <a:cxn ang="0">
                  <a:pos x="4701" y="865"/>
                </a:cxn>
                <a:cxn ang="0">
                  <a:pos x="4658" y="949"/>
                </a:cxn>
                <a:cxn ang="0">
                  <a:pos x="4608" y="1031"/>
                </a:cxn>
                <a:cxn ang="0">
                  <a:pos x="4554" y="1114"/>
                </a:cxn>
                <a:cxn ang="0">
                  <a:pos x="4493" y="1193"/>
                </a:cxn>
                <a:cxn ang="0">
                  <a:pos x="4425" y="1270"/>
                </a:cxn>
                <a:cxn ang="0">
                  <a:pos x="4351" y="1343"/>
                </a:cxn>
                <a:cxn ang="0">
                  <a:pos x="4269" y="1412"/>
                </a:cxn>
                <a:cxn ang="0">
                  <a:pos x="4182" y="1477"/>
                </a:cxn>
                <a:cxn ang="0">
                  <a:pos x="4085" y="1535"/>
                </a:cxn>
                <a:cxn ang="0">
                  <a:pos x="3981" y="1588"/>
                </a:cxn>
                <a:cxn ang="0">
                  <a:pos x="3868" y="1634"/>
                </a:cxn>
                <a:cxn ang="0">
                  <a:pos x="3746" y="1672"/>
                </a:cxn>
                <a:cxn ang="0">
                  <a:pos x="3615" y="1701"/>
                </a:cxn>
                <a:cxn ang="0">
                  <a:pos x="3477" y="1722"/>
                </a:cxn>
                <a:cxn ang="0">
                  <a:pos x="3327" y="1734"/>
                </a:cxn>
                <a:cxn ang="0">
                  <a:pos x="3167" y="1734"/>
                </a:cxn>
                <a:cxn ang="0">
                  <a:pos x="3084" y="1730"/>
                </a:cxn>
                <a:cxn ang="0">
                  <a:pos x="2757" y="1714"/>
                </a:cxn>
                <a:cxn ang="0">
                  <a:pos x="2456" y="1711"/>
                </a:cxn>
                <a:cxn ang="0">
                  <a:pos x="2178" y="1719"/>
                </a:cxn>
                <a:cxn ang="0">
                  <a:pos x="1922" y="1739"/>
                </a:cxn>
                <a:cxn ang="0">
                  <a:pos x="1687" y="1769"/>
                </a:cxn>
                <a:cxn ang="0">
                  <a:pos x="1469" y="1811"/>
                </a:cxn>
                <a:cxn ang="0">
                  <a:pos x="1318" y="1852"/>
                </a:cxn>
                <a:cxn ang="0">
                  <a:pos x="1222" y="1881"/>
                </a:cxn>
                <a:cxn ang="0">
                  <a:pos x="1130" y="1915"/>
                </a:cxn>
                <a:cxn ang="0">
                  <a:pos x="1043" y="1950"/>
                </a:cxn>
                <a:cxn ang="0">
                  <a:pos x="958" y="1989"/>
                </a:cxn>
                <a:cxn ang="0">
                  <a:pos x="876" y="2029"/>
                </a:cxn>
                <a:cxn ang="0">
                  <a:pos x="797" y="2074"/>
                </a:cxn>
                <a:cxn ang="0">
                  <a:pos x="722" y="2121"/>
                </a:cxn>
                <a:cxn ang="0">
                  <a:pos x="650" y="2171"/>
                </a:cxn>
                <a:cxn ang="0">
                  <a:pos x="579" y="2225"/>
                </a:cxn>
                <a:cxn ang="0">
                  <a:pos x="478" y="2309"/>
                </a:cxn>
                <a:cxn ang="0">
                  <a:pos x="350" y="2433"/>
                </a:cxn>
                <a:cxn ang="0">
                  <a:pos x="229" y="2567"/>
                </a:cxn>
                <a:cxn ang="0">
                  <a:pos x="112" y="2712"/>
                </a:cxn>
                <a:cxn ang="0">
                  <a:pos x="0" y="2869"/>
                </a:cxn>
              </a:cxnLst>
              <a:rect l="0" t="0" r="r" b="b"/>
              <a:pathLst>
                <a:path w="4921" h="2869">
                  <a:moveTo>
                    <a:pt x="4921" y="0"/>
                  </a:moveTo>
                  <a:lnTo>
                    <a:pt x="4921" y="0"/>
                  </a:lnTo>
                  <a:lnTo>
                    <a:pt x="4919" y="21"/>
                  </a:lnTo>
                  <a:lnTo>
                    <a:pt x="4915" y="79"/>
                  </a:lnTo>
                  <a:lnTo>
                    <a:pt x="4911" y="121"/>
                  </a:lnTo>
                  <a:lnTo>
                    <a:pt x="4905" y="169"/>
                  </a:lnTo>
                  <a:lnTo>
                    <a:pt x="4898" y="224"/>
                  </a:lnTo>
                  <a:lnTo>
                    <a:pt x="4887" y="285"/>
                  </a:lnTo>
                  <a:lnTo>
                    <a:pt x="4875" y="353"/>
                  </a:lnTo>
                  <a:lnTo>
                    <a:pt x="4858" y="424"/>
                  </a:lnTo>
                  <a:lnTo>
                    <a:pt x="4839" y="498"/>
                  </a:lnTo>
                  <a:lnTo>
                    <a:pt x="4816" y="578"/>
                  </a:lnTo>
                  <a:lnTo>
                    <a:pt x="4789" y="658"/>
                  </a:lnTo>
                  <a:lnTo>
                    <a:pt x="4773" y="699"/>
                  </a:lnTo>
                  <a:lnTo>
                    <a:pt x="4758" y="741"/>
                  </a:lnTo>
                  <a:lnTo>
                    <a:pt x="4740" y="781"/>
                  </a:lnTo>
                  <a:lnTo>
                    <a:pt x="4722" y="823"/>
                  </a:lnTo>
                  <a:lnTo>
                    <a:pt x="4701" y="865"/>
                  </a:lnTo>
                  <a:lnTo>
                    <a:pt x="4680" y="907"/>
                  </a:lnTo>
                  <a:lnTo>
                    <a:pt x="4658" y="949"/>
                  </a:lnTo>
                  <a:lnTo>
                    <a:pt x="4634" y="991"/>
                  </a:lnTo>
                  <a:lnTo>
                    <a:pt x="4608" y="1031"/>
                  </a:lnTo>
                  <a:lnTo>
                    <a:pt x="4582" y="1073"/>
                  </a:lnTo>
                  <a:lnTo>
                    <a:pt x="4554" y="1114"/>
                  </a:lnTo>
                  <a:lnTo>
                    <a:pt x="4525" y="1154"/>
                  </a:lnTo>
                  <a:lnTo>
                    <a:pt x="4493" y="1193"/>
                  </a:lnTo>
                  <a:lnTo>
                    <a:pt x="4460" y="1232"/>
                  </a:lnTo>
                  <a:lnTo>
                    <a:pt x="4425" y="1270"/>
                  </a:lnTo>
                  <a:lnTo>
                    <a:pt x="4389" y="1307"/>
                  </a:lnTo>
                  <a:lnTo>
                    <a:pt x="4351" y="1343"/>
                  </a:lnTo>
                  <a:lnTo>
                    <a:pt x="4311" y="1378"/>
                  </a:lnTo>
                  <a:lnTo>
                    <a:pt x="4269" y="1412"/>
                  </a:lnTo>
                  <a:lnTo>
                    <a:pt x="4226" y="1446"/>
                  </a:lnTo>
                  <a:lnTo>
                    <a:pt x="4182" y="1477"/>
                  </a:lnTo>
                  <a:lnTo>
                    <a:pt x="4135" y="1508"/>
                  </a:lnTo>
                  <a:lnTo>
                    <a:pt x="4085" y="1535"/>
                  </a:lnTo>
                  <a:lnTo>
                    <a:pt x="4033" y="1563"/>
                  </a:lnTo>
                  <a:lnTo>
                    <a:pt x="3981" y="1588"/>
                  </a:lnTo>
                  <a:lnTo>
                    <a:pt x="3925" y="1613"/>
                  </a:lnTo>
                  <a:lnTo>
                    <a:pt x="3868" y="1634"/>
                  </a:lnTo>
                  <a:lnTo>
                    <a:pt x="3808" y="1655"/>
                  </a:lnTo>
                  <a:lnTo>
                    <a:pt x="3746" y="1672"/>
                  </a:lnTo>
                  <a:lnTo>
                    <a:pt x="3682" y="1688"/>
                  </a:lnTo>
                  <a:lnTo>
                    <a:pt x="3615" y="1701"/>
                  </a:lnTo>
                  <a:lnTo>
                    <a:pt x="3547" y="1713"/>
                  </a:lnTo>
                  <a:lnTo>
                    <a:pt x="3477" y="1722"/>
                  </a:lnTo>
                  <a:lnTo>
                    <a:pt x="3403" y="1729"/>
                  </a:lnTo>
                  <a:lnTo>
                    <a:pt x="3327" y="1734"/>
                  </a:lnTo>
                  <a:lnTo>
                    <a:pt x="3249" y="1735"/>
                  </a:lnTo>
                  <a:lnTo>
                    <a:pt x="3167" y="1734"/>
                  </a:lnTo>
                  <a:lnTo>
                    <a:pt x="3084" y="1730"/>
                  </a:lnTo>
                  <a:lnTo>
                    <a:pt x="3084" y="1730"/>
                  </a:lnTo>
                  <a:lnTo>
                    <a:pt x="2917" y="1721"/>
                  </a:lnTo>
                  <a:lnTo>
                    <a:pt x="2757" y="1714"/>
                  </a:lnTo>
                  <a:lnTo>
                    <a:pt x="2603" y="1711"/>
                  </a:lnTo>
                  <a:lnTo>
                    <a:pt x="2456" y="1711"/>
                  </a:lnTo>
                  <a:lnTo>
                    <a:pt x="2314" y="1714"/>
                  </a:lnTo>
                  <a:lnTo>
                    <a:pt x="2178" y="1719"/>
                  </a:lnTo>
                  <a:lnTo>
                    <a:pt x="2048" y="1727"/>
                  </a:lnTo>
                  <a:lnTo>
                    <a:pt x="1922" y="1739"/>
                  </a:lnTo>
                  <a:lnTo>
                    <a:pt x="1802" y="1753"/>
                  </a:lnTo>
                  <a:lnTo>
                    <a:pt x="1687" y="1769"/>
                  </a:lnTo>
                  <a:lnTo>
                    <a:pt x="1576" y="1789"/>
                  </a:lnTo>
                  <a:lnTo>
                    <a:pt x="1469" y="1811"/>
                  </a:lnTo>
                  <a:lnTo>
                    <a:pt x="1368" y="1837"/>
                  </a:lnTo>
                  <a:lnTo>
                    <a:pt x="1318" y="1852"/>
                  </a:lnTo>
                  <a:lnTo>
                    <a:pt x="1269" y="1866"/>
                  </a:lnTo>
                  <a:lnTo>
                    <a:pt x="1222" y="1881"/>
                  </a:lnTo>
                  <a:lnTo>
                    <a:pt x="1176" y="1897"/>
                  </a:lnTo>
                  <a:lnTo>
                    <a:pt x="1130" y="1915"/>
                  </a:lnTo>
                  <a:lnTo>
                    <a:pt x="1086" y="1932"/>
                  </a:lnTo>
                  <a:lnTo>
                    <a:pt x="1043" y="1950"/>
                  </a:lnTo>
                  <a:lnTo>
                    <a:pt x="1000" y="1969"/>
                  </a:lnTo>
                  <a:lnTo>
                    <a:pt x="958" y="1989"/>
                  </a:lnTo>
                  <a:lnTo>
                    <a:pt x="916" y="2008"/>
                  </a:lnTo>
                  <a:lnTo>
                    <a:pt x="876" y="2029"/>
                  </a:lnTo>
                  <a:lnTo>
                    <a:pt x="836" y="2052"/>
                  </a:lnTo>
                  <a:lnTo>
                    <a:pt x="797" y="2074"/>
                  </a:lnTo>
                  <a:lnTo>
                    <a:pt x="759" y="2097"/>
                  </a:lnTo>
                  <a:lnTo>
                    <a:pt x="722" y="2121"/>
                  </a:lnTo>
                  <a:lnTo>
                    <a:pt x="684" y="2145"/>
                  </a:lnTo>
                  <a:lnTo>
                    <a:pt x="650" y="2171"/>
                  </a:lnTo>
                  <a:lnTo>
                    <a:pt x="614" y="2197"/>
                  </a:lnTo>
                  <a:lnTo>
                    <a:pt x="579" y="2225"/>
                  </a:lnTo>
                  <a:lnTo>
                    <a:pt x="544" y="2252"/>
                  </a:lnTo>
                  <a:lnTo>
                    <a:pt x="478" y="2309"/>
                  </a:lnTo>
                  <a:lnTo>
                    <a:pt x="412" y="2370"/>
                  </a:lnTo>
                  <a:lnTo>
                    <a:pt x="350" y="2433"/>
                  </a:lnTo>
                  <a:lnTo>
                    <a:pt x="289" y="2497"/>
                  </a:lnTo>
                  <a:lnTo>
                    <a:pt x="229" y="2567"/>
                  </a:lnTo>
                  <a:lnTo>
                    <a:pt x="171" y="2638"/>
                  </a:lnTo>
                  <a:lnTo>
                    <a:pt x="112" y="2712"/>
                  </a:lnTo>
                  <a:lnTo>
                    <a:pt x="55" y="2790"/>
                  </a:lnTo>
                  <a:lnTo>
                    <a:pt x="0" y="2869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932974" name="Freeform 110"/>
            <p:cNvSpPr>
              <a:spLocks/>
            </p:cNvSpPr>
            <p:nvPr/>
          </p:nvSpPr>
          <p:spPr bwMode="auto">
            <a:xfrm>
              <a:off x="1858" y="538"/>
              <a:ext cx="4875" cy="1492"/>
            </a:xfrm>
            <a:custGeom>
              <a:avLst/>
              <a:gdLst/>
              <a:ahLst/>
              <a:cxnLst>
                <a:cxn ang="0">
                  <a:pos x="4875" y="0"/>
                </a:cxn>
                <a:cxn ang="0">
                  <a:pos x="4872" y="79"/>
                </a:cxn>
                <a:cxn ang="0">
                  <a:pos x="4864" y="170"/>
                </a:cxn>
                <a:cxn ang="0">
                  <a:pos x="4847" y="287"/>
                </a:cxn>
                <a:cxn ang="0">
                  <a:pos x="4821" y="428"/>
                </a:cxn>
                <a:cxn ang="0">
                  <a:pos x="4780" y="581"/>
                </a:cxn>
                <a:cxn ang="0">
                  <a:pos x="4740" y="706"/>
                </a:cxn>
                <a:cxn ang="0">
                  <a:pos x="4707" y="790"/>
                </a:cxn>
                <a:cxn ang="0">
                  <a:pos x="4671" y="874"/>
                </a:cxn>
                <a:cxn ang="0">
                  <a:pos x="4628" y="959"/>
                </a:cxn>
                <a:cxn ang="0">
                  <a:pos x="4580" y="1043"/>
                </a:cxn>
                <a:cxn ang="0">
                  <a:pos x="4526" y="1127"/>
                </a:cxn>
                <a:cxn ang="0">
                  <a:pos x="4467" y="1208"/>
                </a:cxn>
                <a:cxn ang="0">
                  <a:pos x="4400" y="1287"/>
                </a:cxn>
                <a:cxn ang="0">
                  <a:pos x="4326" y="1361"/>
                </a:cxn>
                <a:cxn ang="0">
                  <a:pos x="4247" y="1432"/>
                </a:cxn>
                <a:cxn ang="0">
                  <a:pos x="4160" y="1500"/>
                </a:cxn>
                <a:cxn ang="0">
                  <a:pos x="4064" y="1560"/>
                </a:cxn>
                <a:cxn ang="0">
                  <a:pos x="3960" y="1615"/>
                </a:cxn>
                <a:cxn ang="0">
                  <a:pos x="3847" y="1663"/>
                </a:cxn>
                <a:cxn ang="0">
                  <a:pos x="3727" y="1703"/>
                </a:cxn>
                <a:cxn ang="0">
                  <a:pos x="3597" y="1737"/>
                </a:cxn>
                <a:cxn ang="0">
                  <a:pos x="3457" y="1760"/>
                </a:cxn>
                <a:cxn ang="0">
                  <a:pos x="3309" y="1775"/>
                </a:cxn>
                <a:cxn ang="0">
                  <a:pos x="3149" y="1778"/>
                </a:cxn>
                <a:cxn ang="0">
                  <a:pos x="3066" y="1776"/>
                </a:cxn>
                <a:cxn ang="0">
                  <a:pos x="2739" y="1766"/>
                </a:cxn>
                <a:cxn ang="0">
                  <a:pos x="2438" y="1770"/>
                </a:cxn>
                <a:cxn ang="0">
                  <a:pos x="2160" y="1783"/>
                </a:cxn>
                <a:cxn ang="0">
                  <a:pos x="1904" y="1808"/>
                </a:cxn>
                <a:cxn ang="0">
                  <a:pos x="1669" y="1844"/>
                </a:cxn>
                <a:cxn ang="0">
                  <a:pos x="1452" y="1891"/>
                </a:cxn>
                <a:cxn ang="0">
                  <a:pos x="1351" y="1918"/>
                </a:cxn>
                <a:cxn ang="0">
                  <a:pos x="1254" y="1949"/>
                </a:cxn>
                <a:cxn ang="0">
                  <a:pos x="1161" y="1983"/>
                </a:cxn>
                <a:cxn ang="0">
                  <a:pos x="1071" y="2018"/>
                </a:cxn>
                <a:cxn ang="0">
                  <a:pos x="984" y="2059"/>
                </a:cxn>
                <a:cxn ang="0">
                  <a:pos x="903" y="2101"/>
                </a:cxn>
                <a:cxn ang="0">
                  <a:pos x="823" y="2144"/>
                </a:cxn>
                <a:cxn ang="0">
                  <a:pos x="747" y="2193"/>
                </a:cxn>
                <a:cxn ang="0">
                  <a:pos x="673" y="2243"/>
                </a:cxn>
                <a:cxn ang="0">
                  <a:pos x="603" y="2296"/>
                </a:cxn>
                <a:cxn ang="0">
                  <a:pos x="535" y="2351"/>
                </a:cxn>
                <a:cxn ang="0">
                  <a:pos x="404" y="2472"/>
                </a:cxn>
                <a:cxn ang="0">
                  <a:pos x="282" y="2604"/>
                </a:cxn>
                <a:cxn ang="0">
                  <a:pos x="167" y="2747"/>
                </a:cxn>
                <a:cxn ang="0">
                  <a:pos x="54" y="2902"/>
                </a:cxn>
              </a:cxnLst>
              <a:rect l="0" t="0" r="r" b="b"/>
              <a:pathLst>
                <a:path w="4875" h="2984">
                  <a:moveTo>
                    <a:pt x="4875" y="0"/>
                  </a:moveTo>
                  <a:lnTo>
                    <a:pt x="4875" y="0"/>
                  </a:lnTo>
                  <a:lnTo>
                    <a:pt x="4875" y="21"/>
                  </a:lnTo>
                  <a:lnTo>
                    <a:pt x="4872" y="79"/>
                  </a:lnTo>
                  <a:lnTo>
                    <a:pt x="4868" y="121"/>
                  </a:lnTo>
                  <a:lnTo>
                    <a:pt x="4864" y="170"/>
                  </a:lnTo>
                  <a:lnTo>
                    <a:pt x="4857" y="226"/>
                  </a:lnTo>
                  <a:lnTo>
                    <a:pt x="4847" y="287"/>
                  </a:lnTo>
                  <a:lnTo>
                    <a:pt x="4835" y="355"/>
                  </a:lnTo>
                  <a:lnTo>
                    <a:pt x="4821" y="428"/>
                  </a:lnTo>
                  <a:lnTo>
                    <a:pt x="4803" y="502"/>
                  </a:lnTo>
                  <a:lnTo>
                    <a:pt x="4780" y="581"/>
                  </a:lnTo>
                  <a:lnTo>
                    <a:pt x="4754" y="664"/>
                  </a:lnTo>
                  <a:lnTo>
                    <a:pt x="4740" y="706"/>
                  </a:lnTo>
                  <a:lnTo>
                    <a:pt x="4724" y="748"/>
                  </a:lnTo>
                  <a:lnTo>
                    <a:pt x="4707" y="790"/>
                  </a:lnTo>
                  <a:lnTo>
                    <a:pt x="4689" y="832"/>
                  </a:lnTo>
                  <a:lnTo>
                    <a:pt x="4671" y="874"/>
                  </a:lnTo>
                  <a:lnTo>
                    <a:pt x="4650" y="917"/>
                  </a:lnTo>
                  <a:lnTo>
                    <a:pt x="4628" y="959"/>
                  </a:lnTo>
                  <a:lnTo>
                    <a:pt x="4604" y="1001"/>
                  </a:lnTo>
                  <a:lnTo>
                    <a:pt x="4580" y="1043"/>
                  </a:lnTo>
                  <a:lnTo>
                    <a:pt x="4554" y="1085"/>
                  </a:lnTo>
                  <a:lnTo>
                    <a:pt x="4526" y="1127"/>
                  </a:lnTo>
                  <a:lnTo>
                    <a:pt x="4497" y="1167"/>
                  </a:lnTo>
                  <a:lnTo>
                    <a:pt x="4467" y="1208"/>
                  </a:lnTo>
                  <a:lnTo>
                    <a:pt x="4435" y="1248"/>
                  </a:lnTo>
                  <a:lnTo>
                    <a:pt x="4400" y="1287"/>
                  </a:lnTo>
                  <a:lnTo>
                    <a:pt x="4364" y="1324"/>
                  </a:lnTo>
                  <a:lnTo>
                    <a:pt x="4326" y="1361"/>
                  </a:lnTo>
                  <a:lnTo>
                    <a:pt x="4288" y="1398"/>
                  </a:lnTo>
                  <a:lnTo>
                    <a:pt x="4247" y="1432"/>
                  </a:lnTo>
                  <a:lnTo>
                    <a:pt x="4204" y="1466"/>
                  </a:lnTo>
                  <a:lnTo>
                    <a:pt x="4160" y="1500"/>
                  </a:lnTo>
                  <a:lnTo>
                    <a:pt x="4113" y="1531"/>
                  </a:lnTo>
                  <a:lnTo>
                    <a:pt x="4064" y="1560"/>
                  </a:lnTo>
                  <a:lnTo>
                    <a:pt x="4013" y="1589"/>
                  </a:lnTo>
                  <a:lnTo>
                    <a:pt x="3960" y="1615"/>
                  </a:lnTo>
                  <a:lnTo>
                    <a:pt x="3906" y="1641"/>
                  </a:lnTo>
                  <a:lnTo>
                    <a:pt x="3847" y="1663"/>
                  </a:lnTo>
                  <a:lnTo>
                    <a:pt x="3789" y="1684"/>
                  </a:lnTo>
                  <a:lnTo>
                    <a:pt x="3727" y="1703"/>
                  </a:lnTo>
                  <a:lnTo>
                    <a:pt x="3663" y="1721"/>
                  </a:lnTo>
                  <a:lnTo>
                    <a:pt x="3597" y="1737"/>
                  </a:lnTo>
                  <a:lnTo>
                    <a:pt x="3528" y="1750"/>
                  </a:lnTo>
                  <a:lnTo>
                    <a:pt x="3457" y="1760"/>
                  </a:lnTo>
                  <a:lnTo>
                    <a:pt x="3385" y="1768"/>
                  </a:lnTo>
                  <a:lnTo>
                    <a:pt x="3309" y="1775"/>
                  </a:lnTo>
                  <a:lnTo>
                    <a:pt x="3230" y="1778"/>
                  </a:lnTo>
                  <a:lnTo>
                    <a:pt x="3149" y="1778"/>
                  </a:lnTo>
                  <a:lnTo>
                    <a:pt x="3066" y="1776"/>
                  </a:lnTo>
                  <a:lnTo>
                    <a:pt x="3066" y="1776"/>
                  </a:lnTo>
                  <a:lnTo>
                    <a:pt x="2899" y="1770"/>
                  </a:lnTo>
                  <a:lnTo>
                    <a:pt x="2739" y="1766"/>
                  </a:lnTo>
                  <a:lnTo>
                    <a:pt x="2585" y="1766"/>
                  </a:lnTo>
                  <a:lnTo>
                    <a:pt x="2438" y="1770"/>
                  </a:lnTo>
                  <a:lnTo>
                    <a:pt x="2297" y="1775"/>
                  </a:lnTo>
                  <a:lnTo>
                    <a:pt x="2160" y="1783"/>
                  </a:lnTo>
                  <a:lnTo>
                    <a:pt x="2030" y="1794"/>
                  </a:lnTo>
                  <a:lnTo>
                    <a:pt x="1904" y="1808"/>
                  </a:lnTo>
                  <a:lnTo>
                    <a:pt x="1784" y="1825"/>
                  </a:lnTo>
                  <a:lnTo>
                    <a:pt x="1669" y="1844"/>
                  </a:lnTo>
                  <a:lnTo>
                    <a:pt x="1558" y="1867"/>
                  </a:lnTo>
                  <a:lnTo>
                    <a:pt x="1452" y="1891"/>
                  </a:lnTo>
                  <a:lnTo>
                    <a:pt x="1401" y="1904"/>
                  </a:lnTo>
                  <a:lnTo>
                    <a:pt x="1351" y="1918"/>
                  </a:lnTo>
                  <a:lnTo>
                    <a:pt x="1302" y="1934"/>
                  </a:lnTo>
                  <a:lnTo>
                    <a:pt x="1254" y="1949"/>
                  </a:lnTo>
                  <a:lnTo>
                    <a:pt x="1207" y="1965"/>
                  </a:lnTo>
                  <a:lnTo>
                    <a:pt x="1161" y="1983"/>
                  </a:lnTo>
                  <a:lnTo>
                    <a:pt x="1115" y="2001"/>
                  </a:lnTo>
                  <a:lnTo>
                    <a:pt x="1071" y="2018"/>
                  </a:lnTo>
                  <a:lnTo>
                    <a:pt x="1028" y="2038"/>
                  </a:lnTo>
                  <a:lnTo>
                    <a:pt x="984" y="2059"/>
                  </a:lnTo>
                  <a:lnTo>
                    <a:pt x="943" y="2078"/>
                  </a:lnTo>
                  <a:lnTo>
                    <a:pt x="903" y="2101"/>
                  </a:lnTo>
                  <a:lnTo>
                    <a:pt x="862" y="2122"/>
                  </a:lnTo>
                  <a:lnTo>
                    <a:pt x="823" y="2144"/>
                  </a:lnTo>
                  <a:lnTo>
                    <a:pt x="785" y="2169"/>
                  </a:lnTo>
                  <a:lnTo>
                    <a:pt x="747" y="2193"/>
                  </a:lnTo>
                  <a:lnTo>
                    <a:pt x="710" y="2217"/>
                  </a:lnTo>
                  <a:lnTo>
                    <a:pt x="673" y="2243"/>
                  </a:lnTo>
                  <a:lnTo>
                    <a:pt x="637" y="2269"/>
                  </a:lnTo>
                  <a:lnTo>
                    <a:pt x="603" y="2296"/>
                  </a:lnTo>
                  <a:lnTo>
                    <a:pt x="568" y="2324"/>
                  </a:lnTo>
                  <a:lnTo>
                    <a:pt x="535" y="2351"/>
                  </a:lnTo>
                  <a:lnTo>
                    <a:pt x="468" y="2411"/>
                  </a:lnTo>
                  <a:lnTo>
                    <a:pt x="404" y="2472"/>
                  </a:lnTo>
                  <a:lnTo>
                    <a:pt x="343" y="2537"/>
                  </a:lnTo>
                  <a:lnTo>
                    <a:pt x="282" y="2604"/>
                  </a:lnTo>
                  <a:lnTo>
                    <a:pt x="224" y="2674"/>
                  </a:lnTo>
                  <a:lnTo>
                    <a:pt x="167" y="2747"/>
                  </a:lnTo>
                  <a:lnTo>
                    <a:pt x="110" y="2822"/>
                  </a:lnTo>
                  <a:lnTo>
                    <a:pt x="54" y="2902"/>
                  </a:lnTo>
                  <a:lnTo>
                    <a:pt x="0" y="298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932975" name="Freeform 111"/>
            <p:cNvSpPr>
              <a:spLocks/>
            </p:cNvSpPr>
            <p:nvPr/>
          </p:nvSpPr>
          <p:spPr bwMode="auto">
            <a:xfrm>
              <a:off x="1912" y="510"/>
              <a:ext cx="4831" cy="1548"/>
            </a:xfrm>
            <a:custGeom>
              <a:avLst/>
              <a:gdLst/>
              <a:ahLst/>
              <a:cxnLst>
                <a:cxn ang="0">
                  <a:pos x="4831" y="0"/>
                </a:cxn>
                <a:cxn ang="0">
                  <a:pos x="4828" y="80"/>
                </a:cxn>
                <a:cxn ang="0">
                  <a:pos x="4821" y="172"/>
                </a:cxn>
                <a:cxn ang="0">
                  <a:pos x="4806" y="291"/>
                </a:cxn>
                <a:cxn ang="0">
                  <a:pos x="4782" y="430"/>
                </a:cxn>
                <a:cxn ang="0">
                  <a:pos x="4743" y="587"/>
                </a:cxn>
                <a:cxn ang="0">
                  <a:pos x="4706" y="711"/>
                </a:cxn>
                <a:cxn ang="0">
                  <a:pos x="4674" y="797"/>
                </a:cxn>
                <a:cxn ang="0">
                  <a:pos x="4638" y="882"/>
                </a:cxn>
                <a:cxn ang="0">
                  <a:pos x="4597" y="969"/>
                </a:cxn>
                <a:cxn ang="0">
                  <a:pos x="4550" y="1055"/>
                </a:cxn>
                <a:cxn ang="0">
                  <a:pos x="4497" y="1139"/>
                </a:cxn>
                <a:cxn ang="0">
                  <a:pos x="4439" y="1223"/>
                </a:cxn>
                <a:cxn ang="0">
                  <a:pos x="4374" y="1302"/>
                </a:cxn>
                <a:cxn ang="0">
                  <a:pos x="4303" y="1379"/>
                </a:cxn>
                <a:cxn ang="0">
                  <a:pos x="4224" y="1452"/>
                </a:cxn>
                <a:cxn ang="0">
                  <a:pos x="4136" y="1522"/>
                </a:cxn>
                <a:cxn ang="0">
                  <a:pos x="4042" y="1584"/>
                </a:cxn>
                <a:cxn ang="0">
                  <a:pos x="3939" y="1643"/>
                </a:cxn>
                <a:cxn ang="0">
                  <a:pos x="3828" y="1693"/>
                </a:cxn>
                <a:cxn ang="0">
                  <a:pos x="3707" y="1736"/>
                </a:cxn>
                <a:cxn ang="0">
                  <a:pos x="3578" y="1772"/>
                </a:cxn>
                <a:cxn ang="0">
                  <a:pos x="3439" y="1798"/>
                </a:cxn>
                <a:cxn ang="0">
                  <a:pos x="3291" y="1815"/>
                </a:cxn>
                <a:cxn ang="0">
                  <a:pos x="3131" y="1822"/>
                </a:cxn>
                <a:cxn ang="0">
                  <a:pos x="3048" y="1822"/>
                </a:cxn>
                <a:cxn ang="0">
                  <a:pos x="2720" y="1819"/>
                </a:cxn>
                <a:cxn ang="0">
                  <a:pos x="2419" y="1828"/>
                </a:cxn>
                <a:cxn ang="0">
                  <a:pos x="2141" y="1848"/>
                </a:cxn>
                <a:cxn ang="0">
                  <a:pos x="1887" y="1877"/>
                </a:cxn>
                <a:cxn ang="0">
                  <a:pos x="1651" y="1919"/>
                </a:cxn>
                <a:cxn ang="0">
                  <a:pos x="1436" y="1970"/>
                </a:cxn>
                <a:cxn ang="0">
                  <a:pos x="1335" y="1999"/>
                </a:cxn>
                <a:cxn ang="0">
                  <a:pos x="1239" y="2032"/>
                </a:cxn>
                <a:cxn ang="0">
                  <a:pos x="1146" y="2067"/>
                </a:cxn>
                <a:cxn ang="0">
                  <a:pos x="1057" y="2106"/>
                </a:cxn>
                <a:cxn ang="0">
                  <a:pos x="971" y="2148"/>
                </a:cxn>
                <a:cxn ang="0">
                  <a:pos x="889" y="2192"/>
                </a:cxn>
                <a:cxn ang="0">
                  <a:pos x="811" y="2237"/>
                </a:cxn>
                <a:cxn ang="0">
                  <a:pos x="735" y="2287"/>
                </a:cxn>
                <a:cxn ang="0">
                  <a:pos x="663" y="2339"/>
                </a:cxn>
                <a:cxn ang="0">
                  <a:pos x="593" y="2393"/>
                </a:cxn>
                <a:cxn ang="0">
                  <a:pos x="525" y="2452"/>
                </a:cxn>
                <a:cxn ang="0">
                  <a:pos x="397" y="2576"/>
                </a:cxn>
                <a:cxn ang="0">
                  <a:pos x="277" y="2710"/>
                </a:cxn>
                <a:cxn ang="0">
                  <a:pos x="163" y="2857"/>
                </a:cxn>
                <a:cxn ang="0">
                  <a:pos x="53" y="3013"/>
                </a:cxn>
              </a:cxnLst>
              <a:rect l="0" t="0" r="r" b="b"/>
              <a:pathLst>
                <a:path w="4831" h="3097">
                  <a:moveTo>
                    <a:pt x="4831" y="0"/>
                  </a:moveTo>
                  <a:lnTo>
                    <a:pt x="4831" y="0"/>
                  </a:lnTo>
                  <a:lnTo>
                    <a:pt x="4829" y="21"/>
                  </a:lnTo>
                  <a:lnTo>
                    <a:pt x="4828" y="80"/>
                  </a:lnTo>
                  <a:lnTo>
                    <a:pt x="4825" y="122"/>
                  </a:lnTo>
                  <a:lnTo>
                    <a:pt x="4821" y="172"/>
                  </a:lnTo>
                  <a:lnTo>
                    <a:pt x="4814" y="228"/>
                  </a:lnTo>
                  <a:lnTo>
                    <a:pt x="4806" y="291"/>
                  </a:lnTo>
                  <a:lnTo>
                    <a:pt x="4796" y="359"/>
                  </a:lnTo>
                  <a:lnTo>
                    <a:pt x="4782" y="430"/>
                  </a:lnTo>
                  <a:lnTo>
                    <a:pt x="4764" y="507"/>
                  </a:lnTo>
                  <a:lnTo>
                    <a:pt x="4743" y="587"/>
                  </a:lnTo>
                  <a:lnTo>
                    <a:pt x="4719" y="669"/>
                  </a:lnTo>
                  <a:lnTo>
                    <a:pt x="4706" y="711"/>
                  </a:lnTo>
                  <a:lnTo>
                    <a:pt x="4690" y="755"/>
                  </a:lnTo>
                  <a:lnTo>
                    <a:pt x="4674" y="797"/>
                  </a:lnTo>
                  <a:lnTo>
                    <a:pt x="4657" y="840"/>
                  </a:lnTo>
                  <a:lnTo>
                    <a:pt x="4638" y="882"/>
                  </a:lnTo>
                  <a:lnTo>
                    <a:pt x="4618" y="926"/>
                  </a:lnTo>
                  <a:lnTo>
                    <a:pt x="4597" y="969"/>
                  </a:lnTo>
                  <a:lnTo>
                    <a:pt x="4574" y="1011"/>
                  </a:lnTo>
                  <a:lnTo>
                    <a:pt x="4550" y="1055"/>
                  </a:lnTo>
                  <a:lnTo>
                    <a:pt x="4525" y="1097"/>
                  </a:lnTo>
                  <a:lnTo>
                    <a:pt x="4497" y="1139"/>
                  </a:lnTo>
                  <a:lnTo>
                    <a:pt x="4470" y="1181"/>
                  </a:lnTo>
                  <a:lnTo>
                    <a:pt x="4439" y="1223"/>
                  </a:lnTo>
                  <a:lnTo>
                    <a:pt x="4407" y="1263"/>
                  </a:lnTo>
                  <a:lnTo>
                    <a:pt x="4374" y="1302"/>
                  </a:lnTo>
                  <a:lnTo>
                    <a:pt x="4339" y="1342"/>
                  </a:lnTo>
                  <a:lnTo>
                    <a:pt x="4303" y="1379"/>
                  </a:lnTo>
                  <a:lnTo>
                    <a:pt x="4264" y="1417"/>
                  </a:lnTo>
                  <a:lnTo>
                    <a:pt x="4224" y="1452"/>
                  </a:lnTo>
                  <a:lnTo>
                    <a:pt x="4181" y="1488"/>
                  </a:lnTo>
                  <a:lnTo>
                    <a:pt x="4136" y="1522"/>
                  </a:lnTo>
                  <a:lnTo>
                    <a:pt x="4091" y="1554"/>
                  </a:lnTo>
                  <a:lnTo>
                    <a:pt x="4042" y="1584"/>
                  </a:lnTo>
                  <a:lnTo>
                    <a:pt x="3992" y="1614"/>
                  </a:lnTo>
                  <a:lnTo>
                    <a:pt x="3939" y="1643"/>
                  </a:lnTo>
                  <a:lnTo>
                    <a:pt x="3885" y="1668"/>
                  </a:lnTo>
                  <a:lnTo>
                    <a:pt x="3828" y="1693"/>
                  </a:lnTo>
                  <a:lnTo>
                    <a:pt x="3768" y="1715"/>
                  </a:lnTo>
                  <a:lnTo>
                    <a:pt x="3707" y="1736"/>
                  </a:lnTo>
                  <a:lnTo>
                    <a:pt x="3643" y="1754"/>
                  </a:lnTo>
                  <a:lnTo>
                    <a:pt x="3578" y="1772"/>
                  </a:lnTo>
                  <a:lnTo>
                    <a:pt x="3510" y="1786"/>
                  </a:lnTo>
                  <a:lnTo>
                    <a:pt x="3439" y="1798"/>
                  </a:lnTo>
                  <a:lnTo>
                    <a:pt x="3366" y="1807"/>
                  </a:lnTo>
                  <a:lnTo>
                    <a:pt x="3291" y="1815"/>
                  </a:lnTo>
                  <a:lnTo>
                    <a:pt x="3212" y="1820"/>
                  </a:lnTo>
                  <a:lnTo>
                    <a:pt x="3131" y="1822"/>
                  </a:lnTo>
                  <a:lnTo>
                    <a:pt x="3048" y="1822"/>
                  </a:lnTo>
                  <a:lnTo>
                    <a:pt x="3048" y="1822"/>
                  </a:lnTo>
                  <a:lnTo>
                    <a:pt x="2881" y="1819"/>
                  </a:lnTo>
                  <a:lnTo>
                    <a:pt x="2720" y="1819"/>
                  </a:lnTo>
                  <a:lnTo>
                    <a:pt x="2567" y="1822"/>
                  </a:lnTo>
                  <a:lnTo>
                    <a:pt x="2419" y="1828"/>
                  </a:lnTo>
                  <a:lnTo>
                    <a:pt x="2277" y="1836"/>
                  </a:lnTo>
                  <a:lnTo>
                    <a:pt x="2141" y="1848"/>
                  </a:lnTo>
                  <a:lnTo>
                    <a:pt x="2012" y="1861"/>
                  </a:lnTo>
                  <a:lnTo>
                    <a:pt x="1887" y="1877"/>
                  </a:lnTo>
                  <a:lnTo>
                    <a:pt x="1766" y="1896"/>
                  </a:lnTo>
                  <a:lnTo>
                    <a:pt x="1651" y="1919"/>
                  </a:lnTo>
                  <a:lnTo>
                    <a:pt x="1541" y="1943"/>
                  </a:lnTo>
                  <a:lnTo>
                    <a:pt x="1436" y="1970"/>
                  </a:lnTo>
                  <a:lnTo>
                    <a:pt x="1384" y="1985"/>
                  </a:lnTo>
                  <a:lnTo>
                    <a:pt x="1335" y="1999"/>
                  </a:lnTo>
                  <a:lnTo>
                    <a:pt x="1286" y="2016"/>
                  </a:lnTo>
                  <a:lnTo>
                    <a:pt x="1239" y="2032"/>
                  </a:lnTo>
                  <a:lnTo>
                    <a:pt x="1191" y="2050"/>
                  </a:lnTo>
                  <a:lnTo>
                    <a:pt x="1146" y="2067"/>
                  </a:lnTo>
                  <a:lnTo>
                    <a:pt x="1100" y="2087"/>
                  </a:lnTo>
                  <a:lnTo>
                    <a:pt x="1057" y="2106"/>
                  </a:lnTo>
                  <a:lnTo>
                    <a:pt x="1014" y="2127"/>
                  </a:lnTo>
                  <a:lnTo>
                    <a:pt x="971" y="2148"/>
                  </a:lnTo>
                  <a:lnTo>
                    <a:pt x="930" y="2169"/>
                  </a:lnTo>
                  <a:lnTo>
                    <a:pt x="889" y="2192"/>
                  </a:lnTo>
                  <a:lnTo>
                    <a:pt x="850" y="2214"/>
                  </a:lnTo>
                  <a:lnTo>
                    <a:pt x="811" y="2237"/>
                  </a:lnTo>
                  <a:lnTo>
                    <a:pt x="772" y="2263"/>
                  </a:lnTo>
                  <a:lnTo>
                    <a:pt x="735" y="2287"/>
                  </a:lnTo>
                  <a:lnTo>
                    <a:pt x="699" y="2313"/>
                  </a:lnTo>
                  <a:lnTo>
                    <a:pt x="663" y="2339"/>
                  </a:lnTo>
                  <a:lnTo>
                    <a:pt x="628" y="2366"/>
                  </a:lnTo>
                  <a:lnTo>
                    <a:pt x="593" y="2393"/>
                  </a:lnTo>
                  <a:lnTo>
                    <a:pt x="558" y="2423"/>
                  </a:lnTo>
                  <a:lnTo>
                    <a:pt x="525" y="2452"/>
                  </a:lnTo>
                  <a:lnTo>
                    <a:pt x="460" y="2511"/>
                  </a:lnTo>
                  <a:lnTo>
                    <a:pt x="397" y="2576"/>
                  </a:lnTo>
                  <a:lnTo>
                    <a:pt x="336" y="2640"/>
                  </a:lnTo>
                  <a:lnTo>
                    <a:pt x="277" y="2710"/>
                  </a:lnTo>
                  <a:lnTo>
                    <a:pt x="220" y="2783"/>
                  </a:lnTo>
                  <a:lnTo>
                    <a:pt x="163" y="2857"/>
                  </a:lnTo>
                  <a:lnTo>
                    <a:pt x="107" y="2934"/>
                  </a:lnTo>
                  <a:lnTo>
                    <a:pt x="53" y="3013"/>
                  </a:lnTo>
                  <a:lnTo>
                    <a:pt x="0" y="3097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932976" name="Freeform 112"/>
            <p:cNvSpPr>
              <a:spLocks/>
            </p:cNvSpPr>
            <p:nvPr/>
          </p:nvSpPr>
          <p:spPr bwMode="auto">
            <a:xfrm>
              <a:off x="1968" y="481"/>
              <a:ext cx="4782" cy="1605"/>
            </a:xfrm>
            <a:custGeom>
              <a:avLst/>
              <a:gdLst/>
              <a:ahLst/>
              <a:cxnLst>
                <a:cxn ang="0">
                  <a:pos x="4782" y="0"/>
                </a:cxn>
                <a:cxn ang="0">
                  <a:pos x="4780" y="81"/>
                </a:cxn>
                <a:cxn ang="0">
                  <a:pos x="4775" y="173"/>
                </a:cxn>
                <a:cxn ang="0">
                  <a:pos x="4762" y="292"/>
                </a:cxn>
                <a:cxn ang="0">
                  <a:pos x="4740" y="433"/>
                </a:cxn>
                <a:cxn ang="0">
                  <a:pos x="4704" y="591"/>
                </a:cxn>
                <a:cxn ang="0">
                  <a:pos x="4668" y="717"/>
                </a:cxn>
                <a:cxn ang="0">
                  <a:pos x="4637" y="802"/>
                </a:cxn>
                <a:cxn ang="0">
                  <a:pos x="4602" y="890"/>
                </a:cxn>
                <a:cxn ang="0">
                  <a:pos x="4564" y="978"/>
                </a:cxn>
                <a:cxn ang="0">
                  <a:pos x="4518" y="1066"/>
                </a:cxn>
                <a:cxn ang="0">
                  <a:pos x="4466" y="1151"/>
                </a:cxn>
                <a:cxn ang="0">
                  <a:pos x="4409" y="1235"/>
                </a:cxn>
                <a:cxn ang="0">
                  <a:pos x="4346" y="1318"/>
                </a:cxn>
                <a:cxn ang="0">
                  <a:pos x="4275" y="1397"/>
                </a:cxn>
                <a:cxn ang="0">
                  <a:pos x="4197" y="1471"/>
                </a:cxn>
                <a:cxn ang="0">
                  <a:pos x="4111" y="1542"/>
                </a:cxn>
                <a:cxn ang="0">
                  <a:pos x="4018" y="1608"/>
                </a:cxn>
                <a:cxn ang="0">
                  <a:pos x="3917" y="1668"/>
                </a:cxn>
                <a:cxn ang="0">
                  <a:pos x="3805" y="1721"/>
                </a:cxn>
                <a:cxn ang="0">
                  <a:pos x="3686" y="1766"/>
                </a:cxn>
                <a:cxn ang="0">
                  <a:pos x="3557" y="1805"/>
                </a:cxn>
                <a:cxn ang="0">
                  <a:pos x="3418" y="1834"/>
                </a:cxn>
                <a:cxn ang="0">
                  <a:pos x="3270" y="1855"/>
                </a:cxn>
                <a:cxn ang="0">
                  <a:pos x="3110" y="1865"/>
                </a:cxn>
                <a:cxn ang="0">
                  <a:pos x="3027" y="1867"/>
                </a:cxn>
                <a:cxn ang="0">
                  <a:pos x="2700" y="1870"/>
                </a:cxn>
                <a:cxn ang="0">
                  <a:pos x="2399" y="1884"/>
                </a:cxn>
                <a:cxn ang="0">
                  <a:pos x="2121" y="1910"/>
                </a:cxn>
                <a:cxn ang="0">
                  <a:pos x="1867" y="1946"/>
                </a:cxn>
                <a:cxn ang="0">
                  <a:pos x="1633" y="1991"/>
                </a:cxn>
                <a:cxn ang="0">
                  <a:pos x="1419" y="2047"/>
                </a:cxn>
                <a:cxn ang="0">
                  <a:pos x="1317" y="2080"/>
                </a:cxn>
                <a:cxn ang="0">
                  <a:pos x="1222" y="2115"/>
                </a:cxn>
                <a:cxn ang="0">
                  <a:pos x="1129" y="2152"/>
                </a:cxn>
                <a:cxn ang="0">
                  <a:pos x="1041" y="2193"/>
                </a:cxn>
                <a:cxn ang="0">
                  <a:pos x="956" y="2235"/>
                </a:cxn>
                <a:cxn ang="0">
                  <a:pos x="874" y="2282"/>
                </a:cxn>
                <a:cxn ang="0">
                  <a:pos x="797" y="2330"/>
                </a:cxn>
                <a:cxn ang="0">
                  <a:pos x="722" y="2380"/>
                </a:cxn>
                <a:cxn ang="0">
                  <a:pos x="651" y="2435"/>
                </a:cxn>
                <a:cxn ang="0">
                  <a:pos x="582" y="2491"/>
                </a:cxn>
                <a:cxn ang="0">
                  <a:pos x="515" y="2550"/>
                </a:cxn>
                <a:cxn ang="0">
                  <a:pos x="389" y="2677"/>
                </a:cxn>
                <a:cxn ang="0">
                  <a:pos x="271" y="2816"/>
                </a:cxn>
                <a:cxn ang="0">
                  <a:pos x="158" y="2965"/>
                </a:cxn>
                <a:cxn ang="0">
                  <a:pos x="51" y="3124"/>
                </a:cxn>
              </a:cxnLst>
              <a:rect l="0" t="0" r="r" b="b"/>
              <a:pathLst>
                <a:path w="4782" h="3210">
                  <a:moveTo>
                    <a:pt x="4782" y="0"/>
                  </a:moveTo>
                  <a:lnTo>
                    <a:pt x="4782" y="0"/>
                  </a:lnTo>
                  <a:lnTo>
                    <a:pt x="4782" y="21"/>
                  </a:lnTo>
                  <a:lnTo>
                    <a:pt x="4780" y="81"/>
                  </a:lnTo>
                  <a:lnTo>
                    <a:pt x="4779" y="123"/>
                  </a:lnTo>
                  <a:lnTo>
                    <a:pt x="4775" y="173"/>
                  </a:lnTo>
                  <a:lnTo>
                    <a:pt x="4770" y="229"/>
                  </a:lnTo>
                  <a:lnTo>
                    <a:pt x="4762" y="292"/>
                  </a:lnTo>
                  <a:lnTo>
                    <a:pt x="4752" y="360"/>
                  </a:lnTo>
                  <a:lnTo>
                    <a:pt x="4740" y="433"/>
                  </a:lnTo>
                  <a:lnTo>
                    <a:pt x="4723" y="510"/>
                  </a:lnTo>
                  <a:lnTo>
                    <a:pt x="4704" y="591"/>
                  </a:lnTo>
                  <a:lnTo>
                    <a:pt x="4682" y="675"/>
                  </a:lnTo>
                  <a:lnTo>
                    <a:pt x="4668" y="717"/>
                  </a:lnTo>
                  <a:lnTo>
                    <a:pt x="4654" y="760"/>
                  </a:lnTo>
                  <a:lnTo>
                    <a:pt x="4637" y="802"/>
                  </a:lnTo>
                  <a:lnTo>
                    <a:pt x="4620" y="846"/>
                  </a:lnTo>
                  <a:lnTo>
                    <a:pt x="4602" y="890"/>
                  </a:lnTo>
                  <a:lnTo>
                    <a:pt x="4584" y="935"/>
                  </a:lnTo>
                  <a:lnTo>
                    <a:pt x="4564" y="978"/>
                  </a:lnTo>
                  <a:lnTo>
                    <a:pt x="4541" y="1022"/>
                  </a:lnTo>
                  <a:lnTo>
                    <a:pt x="4518" y="1066"/>
                  </a:lnTo>
                  <a:lnTo>
                    <a:pt x="4493" y="1108"/>
                  </a:lnTo>
                  <a:lnTo>
                    <a:pt x="4466" y="1151"/>
                  </a:lnTo>
                  <a:lnTo>
                    <a:pt x="4439" y="1193"/>
                  </a:lnTo>
                  <a:lnTo>
                    <a:pt x="4409" y="1235"/>
                  </a:lnTo>
                  <a:lnTo>
                    <a:pt x="4379" y="1277"/>
                  </a:lnTo>
                  <a:lnTo>
                    <a:pt x="4346" y="1318"/>
                  </a:lnTo>
                  <a:lnTo>
                    <a:pt x="4311" y="1358"/>
                  </a:lnTo>
                  <a:lnTo>
                    <a:pt x="4275" y="1397"/>
                  </a:lnTo>
                  <a:lnTo>
                    <a:pt x="4237" y="1435"/>
                  </a:lnTo>
                  <a:lnTo>
                    <a:pt x="4197" y="1471"/>
                  </a:lnTo>
                  <a:lnTo>
                    <a:pt x="4155" y="1508"/>
                  </a:lnTo>
                  <a:lnTo>
                    <a:pt x="4111" y="1542"/>
                  </a:lnTo>
                  <a:lnTo>
                    <a:pt x="4065" y="1576"/>
                  </a:lnTo>
                  <a:lnTo>
                    <a:pt x="4018" y="1608"/>
                  </a:lnTo>
                  <a:lnTo>
                    <a:pt x="3968" y="1639"/>
                  </a:lnTo>
                  <a:lnTo>
                    <a:pt x="3917" y="1668"/>
                  </a:lnTo>
                  <a:lnTo>
                    <a:pt x="3862" y="1695"/>
                  </a:lnTo>
                  <a:lnTo>
                    <a:pt x="3805" y="1721"/>
                  </a:lnTo>
                  <a:lnTo>
                    <a:pt x="3747" y="1744"/>
                  </a:lnTo>
                  <a:lnTo>
                    <a:pt x="3686" y="1766"/>
                  </a:lnTo>
                  <a:lnTo>
                    <a:pt x="3622" y="1787"/>
                  </a:lnTo>
                  <a:lnTo>
                    <a:pt x="3557" y="1805"/>
                  </a:lnTo>
                  <a:lnTo>
                    <a:pt x="3489" y="1821"/>
                  </a:lnTo>
                  <a:lnTo>
                    <a:pt x="3418" y="1834"/>
                  </a:lnTo>
                  <a:lnTo>
                    <a:pt x="3344" y="1846"/>
                  </a:lnTo>
                  <a:lnTo>
                    <a:pt x="3270" y="1855"/>
                  </a:lnTo>
                  <a:lnTo>
                    <a:pt x="3192" y="1860"/>
                  </a:lnTo>
                  <a:lnTo>
                    <a:pt x="3110" y="1865"/>
                  </a:lnTo>
                  <a:lnTo>
                    <a:pt x="3027" y="1867"/>
                  </a:lnTo>
                  <a:lnTo>
                    <a:pt x="3027" y="1867"/>
                  </a:lnTo>
                  <a:lnTo>
                    <a:pt x="2860" y="1867"/>
                  </a:lnTo>
                  <a:lnTo>
                    <a:pt x="2700" y="1870"/>
                  </a:lnTo>
                  <a:lnTo>
                    <a:pt x="2546" y="1876"/>
                  </a:lnTo>
                  <a:lnTo>
                    <a:pt x="2399" y="1884"/>
                  </a:lnTo>
                  <a:lnTo>
                    <a:pt x="2257" y="1896"/>
                  </a:lnTo>
                  <a:lnTo>
                    <a:pt x="2121" y="1910"/>
                  </a:lnTo>
                  <a:lnTo>
                    <a:pt x="1992" y="1926"/>
                  </a:lnTo>
                  <a:lnTo>
                    <a:pt x="1867" y="1946"/>
                  </a:lnTo>
                  <a:lnTo>
                    <a:pt x="1748" y="1967"/>
                  </a:lnTo>
                  <a:lnTo>
                    <a:pt x="1633" y="1991"/>
                  </a:lnTo>
                  <a:lnTo>
                    <a:pt x="1523" y="2018"/>
                  </a:lnTo>
                  <a:lnTo>
                    <a:pt x="1419" y="2047"/>
                  </a:lnTo>
                  <a:lnTo>
                    <a:pt x="1367" y="2064"/>
                  </a:lnTo>
                  <a:lnTo>
                    <a:pt x="1317" y="2080"/>
                  </a:lnTo>
                  <a:lnTo>
                    <a:pt x="1269" y="2097"/>
                  </a:lnTo>
                  <a:lnTo>
                    <a:pt x="1222" y="2115"/>
                  </a:lnTo>
                  <a:lnTo>
                    <a:pt x="1174" y="2133"/>
                  </a:lnTo>
                  <a:lnTo>
                    <a:pt x="1129" y="2152"/>
                  </a:lnTo>
                  <a:lnTo>
                    <a:pt x="1084" y="2172"/>
                  </a:lnTo>
                  <a:lnTo>
                    <a:pt x="1041" y="2193"/>
                  </a:lnTo>
                  <a:lnTo>
                    <a:pt x="998" y="2214"/>
                  </a:lnTo>
                  <a:lnTo>
                    <a:pt x="956" y="2235"/>
                  </a:lnTo>
                  <a:lnTo>
                    <a:pt x="915" y="2257"/>
                  </a:lnTo>
                  <a:lnTo>
                    <a:pt x="874" y="2282"/>
                  </a:lnTo>
                  <a:lnTo>
                    <a:pt x="836" y="2306"/>
                  </a:lnTo>
                  <a:lnTo>
                    <a:pt x="797" y="2330"/>
                  </a:lnTo>
                  <a:lnTo>
                    <a:pt x="759" y="2354"/>
                  </a:lnTo>
                  <a:lnTo>
                    <a:pt x="722" y="2380"/>
                  </a:lnTo>
                  <a:lnTo>
                    <a:pt x="686" y="2407"/>
                  </a:lnTo>
                  <a:lnTo>
                    <a:pt x="651" y="2435"/>
                  </a:lnTo>
                  <a:lnTo>
                    <a:pt x="615" y="2462"/>
                  </a:lnTo>
                  <a:lnTo>
                    <a:pt x="582" y="2491"/>
                  </a:lnTo>
                  <a:lnTo>
                    <a:pt x="548" y="2520"/>
                  </a:lnTo>
                  <a:lnTo>
                    <a:pt x="515" y="2550"/>
                  </a:lnTo>
                  <a:lnTo>
                    <a:pt x="451" y="2613"/>
                  </a:lnTo>
                  <a:lnTo>
                    <a:pt x="389" y="2677"/>
                  </a:lnTo>
                  <a:lnTo>
                    <a:pt x="329" y="2745"/>
                  </a:lnTo>
                  <a:lnTo>
                    <a:pt x="271" y="2816"/>
                  </a:lnTo>
                  <a:lnTo>
                    <a:pt x="214" y="2889"/>
                  </a:lnTo>
                  <a:lnTo>
                    <a:pt x="158" y="2965"/>
                  </a:lnTo>
                  <a:lnTo>
                    <a:pt x="104" y="3044"/>
                  </a:lnTo>
                  <a:lnTo>
                    <a:pt x="51" y="3124"/>
                  </a:lnTo>
                  <a:lnTo>
                    <a:pt x="0" y="321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932977" name="Freeform 113"/>
            <p:cNvSpPr>
              <a:spLocks/>
            </p:cNvSpPr>
            <p:nvPr/>
          </p:nvSpPr>
          <p:spPr bwMode="auto">
            <a:xfrm>
              <a:off x="2023" y="453"/>
              <a:ext cx="4733" cy="1662"/>
            </a:xfrm>
            <a:custGeom>
              <a:avLst/>
              <a:gdLst/>
              <a:ahLst/>
              <a:cxnLst>
                <a:cxn ang="0">
                  <a:pos x="4733" y="0"/>
                </a:cxn>
                <a:cxn ang="0">
                  <a:pos x="4733" y="81"/>
                </a:cxn>
                <a:cxn ang="0">
                  <a:pos x="4729" y="173"/>
                </a:cxn>
                <a:cxn ang="0">
                  <a:pos x="4718" y="294"/>
                </a:cxn>
                <a:cxn ang="0">
                  <a:pos x="4699" y="436"/>
                </a:cxn>
                <a:cxn ang="0">
                  <a:pos x="4665" y="596"/>
                </a:cxn>
                <a:cxn ang="0">
                  <a:pos x="4631" y="724"/>
                </a:cxn>
                <a:cxn ang="0">
                  <a:pos x="4602" y="811"/>
                </a:cxn>
                <a:cxn ang="0">
                  <a:pos x="4568" y="898"/>
                </a:cxn>
                <a:cxn ang="0">
                  <a:pos x="4529" y="987"/>
                </a:cxn>
                <a:cxn ang="0">
                  <a:pos x="4486" y="1076"/>
                </a:cxn>
                <a:cxn ang="0">
                  <a:pos x="4436" y="1165"/>
                </a:cxn>
                <a:cxn ang="0">
                  <a:pos x="4381" y="1250"/>
                </a:cxn>
                <a:cxn ang="0">
                  <a:pos x="4317" y="1334"/>
                </a:cxn>
                <a:cxn ang="0">
                  <a:pos x="4247" y="1415"/>
                </a:cxn>
                <a:cxn ang="0">
                  <a:pos x="4171" y="1491"/>
                </a:cxn>
                <a:cxn ang="0">
                  <a:pos x="4086" y="1563"/>
                </a:cxn>
                <a:cxn ang="0">
                  <a:pos x="3993" y="1631"/>
                </a:cxn>
                <a:cxn ang="0">
                  <a:pos x="3893" y="1694"/>
                </a:cxn>
                <a:cxn ang="0">
                  <a:pos x="3784" y="1749"/>
                </a:cxn>
                <a:cxn ang="0">
                  <a:pos x="3664" y="1798"/>
                </a:cxn>
                <a:cxn ang="0">
                  <a:pos x="3537" y="1840"/>
                </a:cxn>
                <a:cxn ang="0">
                  <a:pos x="3398" y="1872"/>
                </a:cxn>
                <a:cxn ang="0">
                  <a:pos x="3249" y="1894"/>
                </a:cxn>
                <a:cxn ang="0">
                  <a:pos x="3091" y="1909"/>
                </a:cxn>
                <a:cxn ang="0">
                  <a:pos x="3008" y="1911"/>
                </a:cxn>
                <a:cxn ang="0">
                  <a:pos x="2681" y="1922"/>
                </a:cxn>
                <a:cxn ang="0">
                  <a:pos x="2380" y="1943"/>
                </a:cxn>
                <a:cxn ang="0">
                  <a:pos x="2102" y="1974"/>
                </a:cxn>
                <a:cxn ang="0">
                  <a:pos x="1848" y="2014"/>
                </a:cxn>
                <a:cxn ang="0">
                  <a:pos x="1615" y="2066"/>
                </a:cxn>
                <a:cxn ang="0">
                  <a:pos x="1401" y="2127"/>
                </a:cxn>
                <a:cxn ang="0">
                  <a:pos x="1301" y="2161"/>
                </a:cxn>
                <a:cxn ang="0">
                  <a:pos x="1205" y="2198"/>
                </a:cxn>
                <a:cxn ang="0">
                  <a:pos x="1114" y="2237"/>
                </a:cxn>
                <a:cxn ang="0">
                  <a:pos x="1026" y="2280"/>
                </a:cxn>
                <a:cxn ang="0">
                  <a:pos x="942" y="2324"/>
                </a:cxn>
                <a:cxn ang="0">
                  <a:pos x="861" y="2372"/>
                </a:cxn>
                <a:cxn ang="0">
                  <a:pos x="785" y="2422"/>
                </a:cxn>
                <a:cxn ang="0">
                  <a:pos x="711" y="2476"/>
                </a:cxn>
                <a:cxn ang="0">
                  <a:pos x="639" y="2531"/>
                </a:cxn>
                <a:cxn ang="0">
                  <a:pos x="571" y="2589"/>
                </a:cxn>
                <a:cxn ang="0">
                  <a:pos x="506" y="2650"/>
                </a:cxn>
                <a:cxn ang="0">
                  <a:pos x="382" y="2779"/>
                </a:cxn>
                <a:cxn ang="0">
                  <a:pos x="265" y="2921"/>
                </a:cxn>
                <a:cxn ang="0">
                  <a:pos x="156" y="3073"/>
                </a:cxn>
                <a:cxn ang="0">
                  <a:pos x="52" y="3236"/>
                </a:cxn>
              </a:cxnLst>
              <a:rect l="0" t="0" r="r" b="b"/>
              <a:pathLst>
                <a:path w="4733" h="3323">
                  <a:moveTo>
                    <a:pt x="4733" y="0"/>
                  </a:moveTo>
                  <a:lnTo>
                    <a:pt x="4733" y="0"/>
                  </a:lnTo>
                  <a:lnTo>
                    <a:pt x="4733" y="21"/>
                  </a:lnTo>
                  <a:lnTo>
                    <a:pt x="4733" y="81"/>
                  </a:lnTo>
                  <a:lnTo>
                    <a:pt x="4732" y="123"/>
                  </a:lnTo>
                  <a:lnTo>
                    <a:pt x="4729" y="173"/>
                  </a:lnTo>
                  <a:lnTo>
                    <a:pt x="4725" y="231"/>
                  </a:lnTo>
                  <a:lnTo>
                    <a:pt x="4718" y="294"/>
                  </a:lnTo>
                  <a:lnTo>
                    <a:pt x="4710" y="364"/>
                  </a:lnTo>
                  <a:lnTo>
                    <a:pt x="4699" y="436"/>
                  </a:lnTo>
                  <a:lnTo>
                    <a:pt x="4683" y="516"/>
                  </a:lnTo>
                  <a:lnTo>
                    <a:pt x="4665" y="596"/>
                  </a:lnTo>
                  <a:lnTo>
                    <a:pt x="4643" y="680"/>
                  </a:lnTo>
                  <a:lnTo>
                    <a:pt x="4631" y="724"/>
                  </a:lnTo>
                  <a:lnTo>
                    <a:pt x="4617" y="767"/>
                  </a:lnTo>
                  <a:lnTo>
                    <a:pt x="4602" y="811"/>
                  </a:lnTo>
                  <a:lnTo>
                    <a:pt x="4586" y="855"/>
                  </a:lnTo>
                  <a:lnTo>
                    <a:pt x="4568" y="898"/>
                  </a:lnTo>
                  <a:lnTo>
                    <a:pt x="4550" y="943"/>
                  </a:lnTo>
                  <a:lnTo>
                    <a:pt x="4529" y="987"/>
                  </a:lnTo>
                  <a:lnTo>
                    <a:pt x="4509" y="1032"/>
                  </a:lnTo>
                  <a:lnTo>
                    <a:pt x="4486" y="1076"/>
                  </a:lnTo>
                  <a:lnTo>
                    <a:pt x="4461" y="1119"/>
                  </a:lnTo>
                  <a:lnTo>
                    <a:pt x="4436" y="1165"/>
                  </a:lnTo>
                  <a:lnTo>
                    <a:pt x="4409" y="1207"/>
                  </a:lnTo>
                  <a:lnTo>
                    <a:pt x="4381" y="1250"/>
                  </a:lnTo>
                  <a:lnTo>
                    <a:pt x="4350" y="1292"/>
                  </a:lnTo>
                  <a:lnTo>
                    <a:pt x="4317" y="1334"/>
                  </a:lnTo>
                  <a:lnTo>
                    <a:pt x="4284" y="1375"/>
                  </a:lnTo>
                  <a:lnTo>
                    <a:pt x="4247" y="1415"/>
                  </a:lnTo>
                  <a:lnTo>
                    <a:pt x="4210" y="1454"/>
                  </a:lnTo>
                  <a:lnTo>
                    <a:pt x="4171" y="1491"/>
                  </a:lnTo>
                  <a:lnTo>
                    <a:pt x="4129" y="1528"/>
                  </a:lnTo>
                  <a:lnTo>
                    <a:pt x="4086" y="1563"/>
                  </a:lnTo>
                  <a:lnTo>
                    <a:pt x="4041" y="1599"/>
                  </a:lnTo>
                  <a:lnTo>
                    <a:pt x="3993" y="1631"/>
                  </a:lnTo>
                  <a:lnTo>
                    <a:pt x="3945" y="1664"/>
                  </a:lnTo>
                  <a:lnTo>
                    <a:pt x="3893" y="1694"/>
                  </a:lnTo>
                  <a:lnTo>
                    <a:pt x="3839" y="1723"/>
                  </a:lnTo>
                  <a:lnTo>
                    <a:pt x="3784" y="1749"/>
                  </a:lnTo>
                  <a:lnTo>
                    <a:pt x="3725" y="1775"/>
                  </a:lnTo>
                  <a:lnTo>
                    <a:pt x="3664" y="1798"/>
                  </a:lnTo>
                  <a:lnTo>
                    <a:pt x="3602" y="1820"/>
                  </a:lnTo>
                  <a:lnTo>
                    <a:pt x="3537" y="1840"/>
                  </a:lnTo>
                  <a:lnTo>
                    <a:pt x="3469" y="1856"/>
                  </a:lnTo>
                  <a:lnTo>
                    <a:pt x="3398" y="1872"/>
                  </a:lnTo>
                  <a:lnTo>
                    <a:pt x="3326" y="1885"/>
                  </a:lnTo>
                  <a:lnTo>
                    <a:pt x="3249" y="1894"/>
                  </a:lnTo>
                  <a:lnTo>
                    <a:pt x="3171" y="1903"/>
                  </a:lnTo>
                  <a:lnTo>
                    <a:pt x="3091" y="1909"/>
                  </a:lnTo>
                  <a:lnTo>
                    <a:pt x="3008" y="1911"/>
                  </a:lnTo>
                  <a:lnTo>
                    <a:pt x="3008" y="1911"/>
                  </a:lnTo>
                  <a:lnTo>
                    <a:pt x="2841" y="1915"/>
                  </a:lnTo>
                  <a:lnTo>
                    <a:pt x="2681" y="1922"/>
                  </a:lnTo>
                  <a:lnTo>
                    <a:pt x="2527" y="1932"/>
                  </a:lnTo>
                  <a:lnTo>
                    <a:pt x="2380" y="1943"/>
                  </a:lnTo>
                  <a:lnTo>
                    <a:pt x="2238" y="1957"/>
                  </a:lnTo>
                  <a:lnTo>
                    <a:pt x="2102" y="1974"/>
                  </a:lnTo>
                  <a:lnTo>
                    <a:pt x="1973" y="1993"/>
                  </a:lnTo>
                  <a:lnTo>
                    <a:pt x="1848" y="2014"/>
                  </a:lnTo>
                  <a:lnTo>
                    <a:pt x="1729" y="2038"/>
                  </a:lnTo>
                  <a:lnTo>
                    <a:pt x="1615" y="2066"/>
                  </a:lnTo>
                  <a:lnTo>
                    <a:pt x="1507" y="2095"/>
                  </a:lnTo>
                  <a:lnTo>
                    <a:pt x="1401" y="2127"/>
                  </a:lnTo>
                  <a:lnTo>
                    <a:pt x="1351" y="2143"/>
                  </a:lnTo>
                  <a:lnTo>
                    <a:pt x="1301" y="2161"/>
                  </a:lnTo>
                  <a:lnTo>
                    <a:pt x="1253" y="2179"/>
                  </a:lnTo>
                  <a:lnTo>
                    <a:pt x="1205" y="2198"/>
                  </a:lnTo>
                  <a:lnTo>
                    <a:pt x="1160" y="2217"/>
                  </a:lnTo>
                  <a:lnTo>
                    <a:pt x="1114" y="2237"/>
                  </a:lnTo>
                  <a:lnTo>
                    <a:pt x="1069" y="2258"/>
                  </a:lnTo>
                  <a:lnTo>
                    <a:pt x="1026" y="2280"/>
                  </a:lnTo>
                  <a:lnTo>
                    <a:pt x="983" y="2301"/>
                  </a:lnTo>
                  <a:lnTo>
                    <a:pt x="942" y="2324"/>
                  </a:lnTo>
                  <a:lnTo>
                    <a:pt x="901" y="2348"/>
                  </a:lnTo>
                  <a:lnTo>
                    <a:pt x="861" y="2372"/>
                  </a:lnTo>
                  <a:lnTo>
                    <a:pt x="822" y="2397"/>
                  </a:lnTo>
                  <a:lnTo>
                    <a:pt x="785" y="2422"/>
                  </a:lnTo>
                  <a:lnTo>
                    <a:pt x="747" y="2448"/>
                  </a:lnTo>
                  <a:lnTo>
                    <a:pt x="711" y="2476"/>
                  </a:lnTo>
                  <a:lnTo>
                    <a:pt x="675" y="2503"/>
                  </a:lnTo>
                  <a:lnTo>
                    <a:pt x="639" y="2531"/>
                  </a:lnTo>
                  <a:lnTo>
                    <a:pt x="606" y="2560"/>
                  </a:lnTo>
                  <a:lnTo>
                    <a:pt x="571" y="2589"/>
                  </a:lnTo>
                  <a:lnTo>
                    <a:pt x="538" y="2619"/>
                  </a:lnTo>
                  <a:lnTo>
                    <a:pt x="506" y="2650"/>
                  </a:lnTo>
                  <a:lnTo>
                    <a:pt x="442" y="2713"/>
                  </a:lnTo>
                  <a:lnTo>
                    <a:pt x="382" y="2779"/>
                  </a:lnTo>
                  <a:lnTo>
                    <a:pt x="322" y="2849"/>
                  </a:lnTo>
                  <a:lnTo>
                    <a:pt x="265" y="2921"/>
                  </a:lnTo>
                  <a:lnTo>
                    <a:pt x="210" y="2996"/>
                  </a:lnTo>
                  <a:lnTo>
                    <a:pt x="156" y="3073"/>
                  </a:lnTo>
                  <a:lnTo>
                    <a:pt x="103" y="3154"/>
                  </a:lnTo>
                  <a:lnTo>
                    <a:pt x="52" y="3236"/>
                  </a:lnTo>
                  <a:lnTo>
                    <a:pt x="0" y="3323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</p:grpSp>
      <p:sp>
        <p:nvSpPr>
          <p:cNvPr id="932978" name="Rectangle 114"/>
          <p:cNvSpPr>
            <a:spLocks noChangeArrowheads="1"/>
          </p:cNvSpPr>
          <p:nvPr/>
        </p:nvSpPr>
        <p:spPr bwMode="auto">
          <a:xfrm>
            <a:off x="4" y="1770063"/>
            <a:ext cx="10718800" cy="1689100"/>
          </a:xfrm>
          <a:prstGeom prst="rect">
            <a:avLst/>
          </a:prstGeom>
          <a:gradFill rotWithShape="1">
            <a:gsLst>
              <a:gs pos="0">
                <a:srgbClr val="00A8E4"/>
              </a:gs>
              <a:gs pos="100000">
                <a:srgbClr val="005078"/>
              </a:gs>
            </a:gsLst>
            <a:lin ang="5400000" scaled="1"/>
          </a:gradFill>
          <a:ln w="9525" algn="ctr">
            <a:noFill/>
            <a:miter lim="800000"/>
            <a:headEnd/>
            <a:tailEnd/>
          </a:ln>
          <a:effectLst/>
        </p:spPr>
        <p:txBody>
          <a:bodyPr wrap="none" lIns="90893" tIns="45454" rIns="90893" bIns="45454" anchor="ctr"/>
          <a:lstStyle/>
          <a:p>
            <a:endParaRPr lang="ko-KR" altLang="en-US"/>
          </a:p>
        </p:txBody>
      </p:sp>
      <p:pic>
        <p:nvPicPr>
          <p:cNvPr id="932979" name="Picture 115" descr="영문간지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xmlns=""/>
              </a:ext>
            </a:extLst>
          </a:blip>
          <a:srcRect/>
          <a:stretch>
            <a:fillRect/>
          </a:stretch>
        </p:blipFill>
        <p:spPr bwMode="auto">
          <a:xfrm>
            <a:off x="336550" y="200135"/>
            <a:ext cx="3311526" cy="2225675"/>
          </a:xfrm>
          <a:prstGeom prst="rect">
            <a:avLst/>
          </a:prstGeom>
          <a:noFill/>
        </p:spPr>
      </p:pic>
      <p:sp>
        <p:nvSpPr>
          <p:cNvPr id="932980" name="Rectangle 116" descr="좁은 수평선"/>
          <p:cNvSpPr>
            <a:spLocks noChangeArrowheads="1"/>
          </p:cNvSpPr>
          <p:nvPr/>
        </p:nvSpPr>
        <p:spPr bwMode="auto">
          <a:xfrm>
            <a:off x="0" y="-266701"/>
            <a:ext cx="10668000" cy="1181100"/>
          </a:xfrm>
          <a:prstGeom prst="rect">
            <a:avLst/>
          </a:prstGeom>
          <a:pattFill prst="narHorz">
            <a:fgClr>
              <a:schemeClr val="bg1">
                <a:alpha val="30000"/>
              </a:schemeClr>
            </a:fgClr>
            <a:bgClr>
              <a:schemeClr val="bg2">
                <a:alpha val="30000"/>
              </a:schemeClr>
            </a:bgClr>
          </a:pattFill>
          <a:ln w="9525">
            <a:noFill/>
            <a:miter lim="800000"/>
            <a:headEnd/>
            <a:tailEnd/>
          </a:ln>
          <a:effectLst/>
        </p:spPr>
        <p:txBody>
          <a:bodyPr wrap="none" lIns="90893" tIns="45454" rIns="90893" bIns="45454" anchor="ctr"/>
          <a:lstStyle/>
          <a:p>
            <a:endParaRPr lang="ko-KR" altLang="en-US"/>
          </a:p>
        </p:txBody>
      </p:sp>
      <p:sp>
        <p:nvSpPr>
          <p:cNvPr id="932981" name="Rectangle 117" descr="어두운 상향 대각선"/>
          <p:cNvSpPr>
            <a:spLocks noChangeArrowheads="1"/>
          </p:cNvSpPr>
          <p:nvPr/>
        </p:nvSpPr>
        <p:spPr bwMode="auto">
          <a:xfrm>
            <a:off x="-19049" y="3670356"/>
            <a:ext cx="10701338" cy="492125"/>
          </a:xfrm>
          <a:prstGeom prst="rect">
            <a:avLst/>
          </a:prstGeom>
          <a:pattFill prst="dkUpDiag">
            <a:fgClr>
              <a:schemeClr val="bg1">
                <a:alpha val="30000"/>
              </a:schemeClr>
            </a:fgClr>
            <a:bgClr>
              <a:schemeClr val="bg2">
                <a:alpha val="30000"/>
              </a:schemeClr>
            </a:bgClr>
          </a:pattFill>
          <a:ln w="9525">
            <a:noFill/>
            <a:miter lim="800000"/>
            <a:headEnd/>
            <a:tailEnd/>
          </a:ln>
          <a:effectLst/>
        </p:spPr>
        <p:txBody>
          <a:bodyPr wrap="none" lIns="90893" tIns="45454" rIns="90893" bIns="45454" anchor="ctr"/>
          <a:lstStyle/>
          <a:p>
            <a:endParaRPr lang="ko-KR" altLang="en-US"/>
          </a:p>
        </p:txBody>
      </p:sp>
      <p:sp>
        <p:nvSpPr>
          <p:cNvPr id="932982" name="Line 118"/>
          <p:cNvSpPr>
            <a:spLocks noChangeShapeType="1"/>
          </p:cNvSpPr>
          <p:nvPr/>
        </p:nvSpPr>
        <p:spPr bwMode="auto">
          <a:xfrm>
            <a:off x="39688" y="2566988"/>
            <a:ext cx="10668000" cy="0"/>
          </a:xfrm>
          <a:prstGeom prst="line">
            <a:avLst/>
          </a:prstGeom>
          <a:noFill/>
          <a:ln w="9525">
            <a:solidFill>
              <a:schemeClr val="tx1">
                <a:alpha val="30000"/>
              </a:schemeClr>
            </a:solidFill>
            <a:round/>
            <a:headEnd/>
            <a:tailEnd/>
          </a:ln>
          <a:effectLst/>
        </p:spPr>
        <p:txBody>
          <a:bodyPr lIns="90893" tIns="45454" rIns="90893" bIns="45454"/>
          <a:lstStyle/>
          <a:p>
            <a:endParaRPr lang="ko-KR" altLang="en-US"/>
          </a:p>
        </p:txBody>
      </p:sp>
      <p:sp>
        <p:nvSpPr>
          <p:cNvPr id="932983" name="Line 119"/>
          <p:cNvSpPr>
            <a:spLocks noChangeShapeType="1"/>
          </p:cNvSpPr>
          <p:nvPr/>
        </p:nvSpPr>
        <p:spPr bwMode="auto">
          <a:xfrm>
            <a:off x="19051" y="2584450"/>
            <a:ext cx="10668000" cy="0"/>
          </a:xfrm>
          <a:prstGeom prst="line">
            <a:avLst/>
          </a:prstGeom>
          <a:noFill/>
          <a:ln w="9525">
            <a:solidFill>
              <a:srgbClr val="F8F8F8">
                <a:alpha val="60001"/>
              </a:srgbClr>
            </a:solidFill>
            <a:round/>
            <a:headEnd/>
            <a:tailEnd/>
          </a:ln>
          <a:effectLst/>
        </p:spPr>
        <p:txBody>
          <a:bodyPr lIns="90893" tIns="45454" rIns="90893" bIns="45454"/>
          <a:lstStyle/>
          <a:p>
            <a:endParaRPr lang="ko-KR" altLang="en-US"/>
          </a:p>
        </p:txBody>
      </p:sp>
      <p:grpSp>
        <p:nvGrpSpPr>
          <p:cNvPr id="932984" name="Group 120"/>
          <p:cNvGrpSpPr>
            <a:grpSpLocks/>
          </p:cNvGrpSpPr>
          <p:nvPr/>
        </p:nvGrpSpPr>
        <p:grpSpPr bwMode="auto">
          <a:xfrm>
            <a:off x="0" y="3440223"/>
            <a:ext cx="10668000" cy="249237"/>
            <a:chOff x="0" y="3489"/>
            <a:chExt cx="5760" cy="145"/>
          </a:xfrm>
        </p:grpSpPr>
        <p:sp>
          <p:nvSpPr>
            <p:cNvPr id="932985" name="Rectangle 121"/>
            <p:cNvSpPr>
              <a:spLocks noChangeArrowheads="1"/>
            </p:cNvSpPr>
            <p:nvPr/>
          </p:nvSpPr>
          <p:spPr bwMode="auto">
            <a:xfrm>
              <a:off x="0" y="3496"/>
              <a:ext cx="2880" cy="138"/>
            </a:xfrm>
            <a:prstGeom prst="rect">
              <a:avLst/>
            </a:prstGeom>
            <a:solidFill>
              <a:schemeClr val="tx1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932986" name="AutoShape 122"/>
            <p:cNvSpPr>
              <a:spLocks noChangeArrowheads="1"/>
            </p:cNvSpPr>
            <p:nvPr/>
          </p:nvSpPr>
          <p:spPr bwMode="auto">
            <a:xfrm flipH="1">
              <a:off x="0" y="3495"/>
              <a:ext cx="95" cy="137"/>
            </a:xfrm>
            <a:prstGeom prst="rtTriangle">
              <a:avLst/>
            </a:prstGeom>
            <a:solidFill>
              <a:srgbClr val="D2F1D1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932987" name="AutoShape 123"/>
            <p:cNvSpPr>
              <a:spLocks noChangeArrowheads="1"/>
            </p:cNvSpPr>
            <p:nvPr/>
          </p:nvSpPr>
          <p:spPr bwMode="auto">
            <a:xfrm flipH="1">
              <a:off x="95" y="3495"/>
              <a:ext cx="95" cy="137"/>
            </a:xfrm>
            <a:prstGeom prst="rtTriangle">
              <a:avLst/>
            </a:prstGeom>
            <a:solidFill>
              <a:srgbClr val="9FE19D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932988" name="AutoShape 124"/>
            <p:cNvSpPr>
              <a:spLocks noChangeArrowheads="1"/>
            </p:cNvSpPr>
            <p:nvPr/>
          </p:nvSpPr>
          <p:spPr bwMode="auto">
            <a:xfrm flipH="1">
              <a:off x="189" y="3495"/>
              <a:ext cx="95" cy="137"/>
            </a:xfrm>
            <a:prstGeom prst="rtTriangle">
              <a:avLst/>
            </a:prstGeom>
            <a:solidFill>
              <a:srgbClr val="AED0B5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932989" name="AutoShape 125"/>
            <p:cNvSpPr>
              <a:spLocks noChangeArrowheads="1"/>
            </p:cNvSpPr>
            <p:nvPr/>
          </p:nvSpPr>
          <p:spPr bwMode="auto">
            <a:xfrm flipH="1">
              <a:off x="285" y="3495"/>
              <a:ext cx="95" cy="137"/>
            </a:xfrm>
            <a:prstGeom prst="rtTriangle">
              <a:avLst/>
            </a:prstGeom>
            <a:solidFill>
              <a:srgbClr val="92C09C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932990" name="AutoShape 126"/>
            <p:cNvSpPr>
              <a:spLocks noChangeArrowheads="1"/>
            </p:cNvSpPr>
            <p:nvPr/>
          </p:nvSpPr>
          <p:spPr bwMode="auto">
            <a:xfrm flipH="1">
              <a:off x="381" y="3495"/>
              <a:ext cx="95" cy="137"/>
            </a:xfrm>
            <a:prstGeom prst="rtTriangle">
              <a:avLst/>
            </a:prstGeom>
            <a:solidFill>
              <a:srgbClr val="64A672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932991" name="AutoShape 127"/>
            <p:cNvSpPr>
              <a:spLocks noChangeArrowheads="1"/>
            </p:cNvSpPr>
            <p:nvPr/>
          </p:nvSpPr>
          <p:spPr bwMode="auto">
            <a:xfrm flipH="1">
              <a:off x="477" y="3495"/>
              <a:ext cx="95" cy="137"/>
            </a:xfrm>
            <a:prstGeom prst="rtTriangle">
              <a:avLst/>
            </a:prstGeom>
            <a:solidFill>
              <a:srgbClr val="53916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932992" name="AutoShape 128"/>
            <p:cNvSpPr>
              <a:spLocks noChangeArrowheads="1"/>
            </p:cNvSpPr>
            <p:nvPr/>
          </p:nvSpPr>
          <p:spPr bwMode="auto">
            <a:xfrm flipH="1">
              <a:off x="574" y="3495"/>
              <a:ext cx="94" cy="137"/>
            </a:xfrm>
            <a:prstGeom prst="rtTriangle">
              <a:avLst/>
            </a:prstGeom>
            <a:solidFill>
              <a:srgbClr val="3D6B47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932993" name="AutoShape 129"/>
            <p:cNvSpPr>
              <a:spLocks noChangeArrowheads="1"/>
            </p:cNvSpPr>
            <p:nvPr/>
          </p:nvSpPr>
          <p:spPr bwMode="auto">
            <a:xfrm flipH="1">
              <a:off x="670" y="3495"/>
              <a:ext cx="95" cy="137"/>
            </a:xfrm>
            <a:prstGeom prst="rtTriangle">
              <a:avLst/>
            </a:prstGeom>
            <a:solidFill>
              <a:srgbClr val="0F3C3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932994" name="AutoShape 130"/>
            <p:cNvSpPr>
              <a:spLocks noChangeArrowheads="1"/>
            </p:cNvSpPr>
            <p:nvPr/>
          </p:nvSpPr>
          <p:spPr bwMode="auto">
            <a:xfrm flipH="1">
              <a:off x="766" y="3495"/>
              <a:ext cx="95" cy="137"/>
            </a:xfrm>
            <a:prstGeom prst="rtTriangle">
              <a:avLst/>
            </a:prstGeom>
            <a:solidFill>
              <a:srgbClr val="134B4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932995" name="AutoShape 131"/>
            <p:cNvSpPr>
              <a:spLocks noChangeArrowheads="1"/>
            </p:cNvSpPr>
            <p:nvPr/>
          </p:nvSpPr>
          <p:spPr bwMode="auto">
            <a:xfrm flipH="1">
              <a:off x="862" y="3495"/>
              <a:ext cx="95" cy="137"/>
            </a:xfrm>
            <a:prstGeom prst="rtTriangle">
              <a:avLst/>
            </a:prstGeom>
            <a:solidFill>
              <a:srgbClr val="1D7279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932996" name="AutoShape 132"/>
            <p:cNvSpPr>
              <a:spLocks noChangeArrowheads="1"/>
            </p:cNvSpPr>
            <p:nvPr/>
          </p:nvSpPr>
          <p:spPr bwMode="auto">
            <a:xfrm flipH="1">
              <a:off x="958" y="3495"/>
              <a:ext cx="95" cy="137"/>
            </a:xfrm>
            <a:prstGeom prst="rtTriangle">
              <a:avLst/>
            </a:prstGeom>
            <a:solidFill>
              <a:srgbClr val="2AA3AC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932997" name="AutoShape 133"/>
            <p:cNvSpPr>
              <a:spLocks noChangeArrowheads="1"/>
            </p:cNvSpPr>
            <p:nvPr/>
          </p:nvSpPr>
          <p:spPr bwMode="auto">
            <a:xfrm flipH="1">
              <a:off x="1055" y="3495"/>
              <a:ext cx="94" cy="137"/>
            </a:xfrm>
            <a:prstGeom prst="rtTriangle">
              <a:avLst/>
            </a:prstGeom>
            <a:solidFill>
              <a:srgbClr val="41C7D1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932998" name="AutoShape 134"/>
            <p:cNvSpPr>
              <a:spLocks noChangeArrowheads="1"/>
            </p:cNvSpPr>
            <p:nvPr/>
          </p:nvSpPr>
          <p:spPr bwMode="auto">
            <a:xfrm flipH="1">
              <a:off x="1151" y="3495"/>
              <a:ext cx="95" cy="137"/>
            </a:xfrm>
            <a:prstGeom prst="rtTriangle">
              <a:avLst/>
            </a:prstGeom>
            <a:solidFill>
              <a:srgbClr val="68D2DA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932999" name="AutoShape 135"/>
            <p:cNvSpPr>
              <a:spLocks noChangeArrowheads="1"/>
            </p:cNvSpPr>
            <p:nvPr/>
          </p:nvSpPr>
          <p:spPr bwMode="auto">
            <a:xfrm flipH="1">
              <a:off x="1246" y="3495"/>
              <a:ext cx="94" cy="137"/>
            </a:xfrm>
            <a:prstGeom prst="rtTriangle">
              <a:avLst/>
            </a:prstGeom>
            <a:solidFill>
              <a:srgbClr val="43FFF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933000" name="AutoShape 136"/>
            <p:cNvSpPr>
              <a:spLocks noChangeArrowheads="1"/>
            </p:cNvSpPr>
            <p:nvPr/>
          </p:nvSpPr>
          <p:spPr bwMode="auto">
            <a:xfrm flipH="1">
              <a:off x="1340" y="3495"/>
              <a:ext cx="95" cy="137"/>
            </a:xfrm>
            <a:prstGeom prst="rtTriangle">
              <a:avLst/>
            </a:prstGeom>
            <a:solidFill>
              <a:srgbClr val="A1FFF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933001" name="AutoShape 137"/>
            <p:cNvSpPr>
              <a:spLocks noChangeArrowheads="1"/>
            </p:cNvSpPr>
            <p:nvPr/>
          </p:nvSpPr>
          <p:spPr bwMode="auto">
            <a:xfrm flipH="1">
              <a:off x="1434" y="3495"/>
              <a:ext cx="95" cy="137"/>
            </a:xfrm>
            <a:prstGeom prst="rtTriangle">
              <a:avLst/>
            </a:prstGeom>
            <a:solidFill>
              <a:srgbClr val="CCFFF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933002" name="AutoShape 138"/>
            <p:cNvSpPr>
              <a:spLocks noChangeArrowheads="1"/>
            </p:cNvSpPr>
            <p:nvPr/>
          </p:nvSpPr>
          <p:spPr bwMode="auto">
            <a:xfrm flipH="1">
              <a:off x="1530" y="3495"/>
              <a:ext cx="95" cy="137"/>
            </a:xfrm>
            <a:prstGeom prst="rtTriangle">
              <a:avLst/>
            </a:prstGeom>
            <a:solidFill>
              <a:srgbClr val="FFD5D5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933003" name="AutoShape 139"/>
            <p:cNvSpPr>
              <a:spLocks noChangeArrowheads="1"/>
            </p:cNvSpPr>
            <p:nvPr/>
          </p:nvSpPr>
          <p:spPr bwMode="auto">
            <a:xfrm flipH="1">
              <a:off x="1626" y="3495"/>
              <a:ext cx="96" cy="137"/>
            </a:xfrm>
            <a:prstGeom prst="rtTriangle">
              <a:avLst/>
            </a:prstGeom>
            <a:solidFill>
              <a:srgbClr val="FFA5A5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933004" name="AutoShape 140"/>
            <p:cNvSpPr>
              <a:spLocks noChangeArrowheads="1"/>
            </p:cNvSpPr>
            <p:nvPr/>
          </p:nvSpPr>
          <p:spPr bwMode="auto">
            <a:xfrm flipH="1">
              <a:off x="1723" y="3495"/>
              <a:ext cx="94" cy="137"/>
            </a:xfrm>
            <a:prstGeom prst="rtTriangle">
              <a:avLst/>
            </a:prstGeom>
            <a:solidFill>
              <a:srgbClr val="FF8787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933005" name="AutoShape 141"/>
            <p:cNvSpPr>
              <a:spLocks noChangeArrowheads="1"/>
            </p:cNvSpPr>
            <p:nvPr/>
          </p:nvSpPr>
          <p:spPr bwMode="auto">
            <a:xfrm flipH="1">
              <a:off x="1819" y="3495"/>
              <a:ext cx="95" cy="137"/>
            </a:xfrm>
            <a:prstGeom prst="rtTriangle">
              <a:avLst/>
            </a:prstGeom>
            <a:solidFill>
              <a:srgbClr val="FF4B4B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933006" name="AutoShape 142"/>
            <p:cNvSpPr>
              <a:spLocks noChangeArrowheads="1"/>
            </p:cNvSpPr>
            <p:nvPr/>
          </p:nvSpPr>
          <p:spPr bwMode="auto">
            <a:xfrm flipH="1">
              <a:off x="1915" y="3495"/>
              <a:ext cx="95" cy="137"/>
            </a:xfrm>
            <a:prstGeom prst="rtTriangle">
              <a:avLst/>
            </a:prstGeom>
            <a:solidFill>
              <a:srgbClr val="FF0B0B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933007" name="AutoShape 143"/>
            <p:cNvSpPr>
              <a:spLocks noChangeArrowheads="1"/>
            </p:cNvSpPr>
            <p:nvPr/>
          </p:nvSpPr>
          <p:spPr bwMode="auto">
            <a:xfrm flipH="1">
              <a:off x="2011" y="3495"/>
              <a:ext cx="95" cy="137"/>
            </a:xfrm>
            <a:prstGeom prst="rtTriangle">
              <a:avLst/>
            </a:prstGeom>
            <a:solidFill>
              <a:srgbClr val="D6000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933008" name="AutoShape 144"/>
            <p:cNvSpPr>
              <a:spLocks noChangeArrowheads="1"/>
            </p:cNvSpPr>
            <p:nvPr/>
          </p:nvSpPr>
          <p:spPr bwMode="auto">
            <a:xfrm flipH="1">
              <a:off x="2107" y="3495"/>
              <a:ext cx="96" cy="137"/>
            </a:xfrm>
            <a:prstGeom prst="rtTriangle">
              <a:avLst/>
            </a:prstGeom>
            <a:solidFill>
              <a:srgbClr val="A2000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933009" name="AutoShape 145"/>
            <p:cNvSpPr>
              <a:spLocks noChangeArrowheads="1"/>
            </p:cNvSpPr>
            <p:nvPr/>
          </p:nvSpPr>
          <p:spPr bwMode="auto">
            <a:xfrm flipH="1">
              <a:off x="2204" y="3495"/>
              <a:ext cx="94" cy="137"/>
            </a:xfrm>
            <a:prstGeom prst="rtTriangle">
              <a:avLst/>
            </a:prstGeom>
            <a:solidFill>
              <a:srgbClr val="70000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933010" name="AutoShape 146"/>
            <p:cNvSpPr>
              <a:spLocks noChangeArrowheads="1"/>
            </p:cNvSpPr>
            <p:nvPr/>
          </p:nvSpPr>
          <p:spPr bwMode="auto">
            <a:xfrm flipH="1">
              <a:off x="2300" y="3495"/>
              <a:ext cx="95" cy="137"/>
            </a:xfrm>
            <a:prstGeom prst="rtTriangle">
              <a:avLst/>
            </a:prstGeom>
            <a:solidFill>
              <a:srgbClr val="5E000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933011" name="AutoShape 147"/>
            <p:cNvSpPr>
              <a:spLocks noChangeArrowheads="1"/>
            </p:cNvSpPr>
            <p:nvPr/>
          </p:nvSpPr>
          <p:spPr bwMode="auto">
            <a:xfrm flipH="1">
              <a:off x="2396" y="3495"/>
              <a:ext cx="95" cy="137"/>
            </a:xfrm>
            <a:prstGeom prst="rtTriangle">
              <a:avLst/>
            </a:prstGeom>
            <a:solidFill>
              <a:srgbClr val="5D3B8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933012" name="AutoShape 148"/>
            <p:cNvSpPr>
              <a:spLocks noChangeArrowheads="1"/>
            </p:cNvSpPr>
            <p:nvPr/>
          </p:nvSpPr>
          <p:spPr bwMode="auto">
            <a:xfrm flipH="1">
              <a:off x="2497" y="3496"/>
              <a:ext cx="95" cy="138"/>
            </a:xfrm>
            <a:prstGeom prst="rtTriangle">
              <a:avLst/>
            </a:prstGeom>
            <a:solidFill>
              <a:srgbClr val="7248B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933013" name="AutoShape 149"/>
            <p:cNvSpPr>
              <a:spLocks noChangeArrowheads="1"/>
            </p:cNvSpPr>
            <p:nvPr/>
          </p:nvSpPr>
          <p:spPr bwMode="auto">
            <a:xfrm flipH="1">
              <a:off x="2593" y="3496"/>
              <a:ext cx="95" cy="138"/>
            </a:xfrm>
            <a:prstGeom prst="rtTriangle">
              <a:avLst/>
            </a:prstGeom>
            <a:solidFill>
              <a:srgbClr val="8B67C1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933014" name="AutoShape 150"/>
            <p:cNvSpPr>
              <a:spLocks noChangeArrowheads="1"/>
            </p:cNvSpPr>
            <p:nvPr/>
          </p:nvSpPr>
          <p:spPr bwMode="auto">
            <a:xfrm flipH="1">
              <a:off x="2689" y="3496"/>
              <a:ext cx="95" cy="138"/>
            </a:xfrm>
            <a:prstGeom prst="rtTriangle">
              <a:avLst/>
            </a:prstGeom>
            <a:solidFill>
              <a:srgbClr val="BCA7DB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933015" name="AutoShape 151"/>
            <p:cNvSpPr>
              <a:spLocks noChangeArrowheads="1"/>
            </p:cNvSpPr>
            <p:nvPr/>
          </p:nvSpPr>
          <p:spPr bwMode="auto">
            <a:xfrm flipH="1">
              <a:off x="2785" y="3496"/>
              <a:ext cx="95" cy="138"/>
            </a:xfrm>
            <a:prstGeom prst="rtTriangle">
              <a:avLst/>
            </a:prstGeom>
            <a:solidFill>
              <a:srgbClr val="CAB9E3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933016" name="Rectangle 152"/>
            <p:cNvSpPr>
              <a:spLocks noChangeArrowheads="1"/>
            </p:cNvSpPr>
            <p:nvPr/>
          </p:nvSpPr>
          <p:spPr bwMode="auto">
            <a:xfrm>
              <a:off x="2880" y="3491"/>
              <a:ext cx="2880" cy="137"/>
            </a:xfrm>
            <a:prstGeom prst="rect">
              <a:avLst/>
            </a:prstGeom>
            <a:solidFill>
              <a:schemeClr val="tx1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933017" name="AutoShape 153"/>
            <p:cNvSpPr>
              <a:spLocks noChangeArrowheads="1"/>
            </p:cNvSpPr>
            <p:nvPr/>
          </p:nvSpPr>
          <p:spPr bwMode="auto">
            <a:xfrm flipH="1">
              <a:off x="2880" y="3489"/>
              <a:ext cx="95" cy="138"/>
            </a:xfrm>
            <a:prstGeom prst="rtTriangle">
              <a:avLst/>
            </a:prstGeom>
            <a:solidFill>
              <a:srgbClr val="D2F1D1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933018" name="AutoShape 154"/>
            <p:cNvSpPr>
              <a:spLocks noChangeArrowheads="1"/>
            </p:cNvSpPr>
            <p:nvPr/>
          </p:nvSpPr>
          <p:spPr bwMode="auto">
            <a:xfrm flipH="1">
              <a:off x="2975" y="3489"/>
              <a:ext cx="95" cy="138"/>
            </a:xfrm>
            <a:prstGeom prst="rtTriangle">
              <a:avLst/>
            </a:prstGeom>
            <a:solidFill>
              <a:srgbClr val="9FE19D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933019" name="AutoShape 155"/>
            <p:cNvSpPr>
              <a:spLocks noChangeArrowheads="1"/>
            </p:cNvSpPr>
            <p:nvPr/>
          </p:nvSpPr>
          <p:spPr bwMode="auto">
            <a:xfrm flipH="1">
              <a:off x="3069" y="3489"/>
              <a:ext cx="95" cy="138"/>
            </a:xfrm>
            <a:prstGeom prst="rtTriangle">
              <a:avLst/>
            </a:prstGeom>
            <a:solidFill>
              <a:srgbClr val="AED0B5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933020" name="AutoShape 156"/>
            <p:cNvSpPr>
              <a:spLocks noChangeArrowheads="1"/>
            </p:cNvSpPr>
            <p:nvPr/>
          </p:nvSpPr>
          <p:spPr bwMode="auto">
            <a:xfrm flipH="1">
              <a:off x="3165" y="3489"/>
              <a:ext cx="95" cy="138"/>
            </a:xfrm>
            <a:prstGeom prst="rtTriangle">
              <a:avLst/>
            </a:prstGeom>
            <a:solidFill>
              <a:srgbClr val="92C09C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933021" name="AutoShape 157"/>
            <p:cNvSpPr>
              <a:spLocks noChangeArrowheads="1"/>
            </p:cNvSpPr>
            <p:nvPr/>
          </p:nvSpPr>
          <p:spPr bwMode="auto">
            <a:xfrm flipH="1">
              <a:off x="3261" y="3489"/>
              <a:ext cx="95" cy="138"/>
            </a:xfrm>
            <a:prstGeom prst="rtTriangle">
              <a:avLst/>
            </a:prstGeom>
            <a:solidFill>
              <a:srgbClr val="64A672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933022" name="AutoShape 158"/>
            <p:cNvSpPr>
              <a:spLocks noChangeArrowheads="1"/>
            </p:cNvSpPr>
            <p:nvPr/>
          </p:nvSpPr>
          <p:spPr bwMode="auto">
            <a:xfrm flipH="1">
              <a:off x="3357" y="3489"/>
              <a:ext cx="95" cy="138"/>
            </a:xfrm>
            <a:prstGeom prst="rtTriangle">
              <a:avLst/>
            </a:prstGeom>
            <a:solidFill>
              <a:srgbClr val="53916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933023" name="AutoShape 159"/>
            <p:cNvSpPr>
              <a:spLocks noChangeArrowheads="1"/>
            </p:cNvSpPr>
            <p:nvPr/>
          </p:nvSpPr>
          <p:spPr bwMode="auto">
            <a:xfrm flipH="1">
              <a:off x="3454" y="3489"/>
              <a:ext cx="94" cy="138"/>
            </a:xfrm>
            <a:prstGeom prst="rtTriangle">
              <a:avLst/>
            </a:prstGeom>
            <a:solidFill>
              <a:srgbClr val="3D6B47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933024" name="AutoShape 160"/>
            <p:cNvSpPr>
              <a:spLocks noChangeArrowheads="1"/>
            </p:cNvSpPr>
            <p:nvPr/>
          </p:nvSpPr>
          <p:spPr bwMode="auto">
            <a:xfrm flipH="1">
              <a:off x="3550" y="3489"/>
              <a:ext cx="95" cy="138"/>
            </a:xfrm>
            <a:prstGeom prst="rtTriangle">
              <a:avLst/>
            </a:prstGeom>
            <a:solidFill>
              <a:srgbClr val="0F3C3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933025" name="AutoShape 161"/>
            <p:cNvSpPr>
              <a:spLocks noChangeArrowheads="1"/>
            </p:cNvSpPr>
            <p:nvPr/>
          </p:nvSpPr>
          <p:spPr bwMode="auto">
            <a:xfrm flipH="1">
              <a:off x="3646" y="3489"/>
              <a:ext cx="95" cy="138"/>
            </a:xfrm>
            <a:prstGeom prst="rtTriangle">
              <a:avLst/>
            </a:prstGeom>
            <a:solidFill>
              <a:srgbClr val="134B4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933026" name="AutoShape 162"/>
            <p:cNvSpPr>
              <a:spLocks noChangeArrowheads="1"/>
            </p:cNvSpPr>
            <p:nvPr/>
          </p:nvSpPr>
          <p:spPr bwMode="auto">
            <a:xfrm flipH="1">
              <a:off x="3742" y="3489"/>
              <a:ext cx="95" cy="138"/>
            </a:xfrm>
            <a:prstGeom prst="rtTriangle">
              <a:avLst/>
            </a:prstGeom>
            <a:solidFill>
              <a:srgbClr val="1D7279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933027" name="AutoShape 163"/>
            <p:cNvSpPr>
              <a:spLocks noChangeArrowheads="1"/>
            </p:cNvSpPr>
            <p:nvPr/>
          </p:nvSpPr>
          <p:spPr bwMode="auto">
            <a:xfrm flipH="1">
              <a:off x="3838" y="3489"/>
              <a:ext cx="95" cy="138"/>
            </a:xfrm>
            <a:prstGeom prst="rtTriangle">
              <a:avLst/>
            </a:prstGeom>
            <a:solidFill>
              <a:srgbClr val="2AA3AC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933028" name="AutoShape 164"/>
            <p:cNvSpPr>
              <a:spLocks noChangeArrowheads="1"/>
            </p:cNvSpPr>
            <p:nvPr/>
          </p:nvSpPr>
          <p:spPr bwMode="auto">
            <a:xfrm flipH="1">
              <a:off x="3935" y="3489"/>
              <a:ext cx="94" cy="138"/>
            </a:xfrm>
            <a:prstGeom prst="rtTriangle">
              <a:avLst/>
            </a:prstGeom>
            <a:solidFill>
              <a:srgbClr val="41C7D1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933029" name="AutoShape 165"/>
            <p:cNvSpPr>
              <a:spLocks noChangeArrowheads="1"/>
            </p:cNvSpPr>
            <p:nvPr/>
          </p:nvSpPr>
          <p:spPr bwMode="auto">
            <a:xfrm flipH="1">
              <a:off x="4031" y="3489"/>
              <a:ext cx="95" cy="138"/>
            </a:xfrm>
            <a:prstGeom prst="rtTriangle">
              <a:avLst/>
            </a:prstGeom>
            <a:solidFill>
              <a:srgbClr val="68D2DA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933030" name="AutoShape 166"/>
            <p:cNvSpPr>
              <a:spLocks noChangeArrowheads="1"/>
            </p:cNvSpPr>
            <p:nvPr/>
          </p:nvSpPr>
          <p:spPr bwMode="auto">
            <a:xfrm flipH="1">
              <a:off x="4126" y="3489"/>
              <a:ext cx="94" cy="138"/>
            </a:xfrm>
            <a:prstGeom prst="rtTriangle">
              <a:avLst/>
            </a:prstGeom>
            <a:solidFill>
              <a:srgbClr val="43FFF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933031" name="AutoShape 167"/>
            <p:cNvSpPr>
              <a:spLocks noChangeArrowheads="1"/>
            </p:cNvSpPr>
            <p:nvPr/>
          </p:nvSpPr>
          <p:spPr bwMode="auto">
            <a:xfrm flipH="1">
              <a:off x="4220" y="3489"/>
              <a:ext cx="95" cy="138"/>
            </a:xfrm>
            <a:prstGeom prst="rtTriangle">
              <a:avLst/>
            </a:prstGeom>
            <a:solidFill>
              <a:srgbClr val="A1FFF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933032" name="AutoShape 168"/>
            <p:cNvSpPr>
              <a:spLocks noChangeArrowheads="1"/>
            </p:cNvSpPr>
            <p:nvPr/>
          </p:nvSpPr>
          <p:spPr bwMode="auto">
            <a:xfrm flipH="1">
              <a:off x="4314" y="3489"/>
              <a:ext cx="95" cy="138"/>
            </a:xfrm>
            <a:prstGeom prst="rtTriangle">
              <a:avLst/>
            </a:prstGeom>
            <a:solidFill>
              <a:srgbClr val="CCFFF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933033" name="AutoShape 169"/>
            <p:cNvSpPr>
              <a:spLocks noChangeArrowheads="1"/>
            </p:cNvSpPr>
            <p:nvPr/>
          </p:nvSpPr>
          <p:spPr bwMode="auto">
            <a:xfrm flipH="1">
              <a:off x="4410" y="3489"/>
              <a:ext cx="95" cy="138"/>
            </a:xfrm>
            <a:prstGeom prst="rtTriangle">
              <a:avLst/>
            </a:prstGeom>
            <a:solidFill>
              <a:srgbClr val="FFD5D5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933034" name="AutoShape 170"/>
            <p:cNvSpPr>
              <a:spLocks noChangeArrowheads="1"/>
            </p:cNvSpPr>
            <p:nvPr/>
          </p:nvSpPr>
          <p:spPr bwMode="auto">
            <a:xfrm flipH="1">
              <a:off x="4506" y="3489"/>
              <a:ext cx="96" cy="138"/>
            </a:xfrm>
            <a:prstGeom prst="rtTriangle">
              <a:avLst/>
            </a:prstGeom>
            <a:solidFill>
              <a:srgbClr val="FFA5A5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933035" name="AutoShape 171"/>
            <p:cNvSpPr>
              <a:spLocks noChangeArrowheads="1"/>
            </p:cNvSpPr>
            <p:nvPr/>
          </p:nvSpPr>
          <p:spPr bwMode="auto">
            <a:xfrm flipH="1">
              <a:off x="4603" y="3489"/>
              <a:ext cx="94" cy="138"/>
            </a:xfrm>
            <a:prstGeom prst="rtTriangle">
              <a:avLst/>
            </a:prstGeom>
            <a:solidFill>
              <a:srgbClr val="FF8787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933036" name="AutoShape 172"/>
            <p:cNvSpPr>
              <a:spLocks noChangeArrowheads="1"/>
            </p:cNvSpPr>
            <p:nvPr/>
          </p:nvSpPr>
          <p:spPr bwMode="auto">
            <a:xfrm flipH="1">
              <a:off x="4699" y="3489"/>
              <a:ext cx="95" cy="138"/>
            </a:xfrm>
            <a:prstGeom prst="rtTriangle">
              <a:avLst/>
            </a:prstGeom>
            <a:solidFill>
              <a:srgbClr val="FF4B4B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933037" name="AutoShape 173"/>
            <p:cNvSpPr>
              <a:spLocks noChangeArrowheads="1"/>
            </p:cNvSpPr>
            <p:nvPr/>
          </p:nvSpPr>
          <p:spPr bwMode="auto">
            <a:xfrm flipH="1">
              <a:off x="4795" y="3489"/>
              <a:ext cx="95" cy="138"/>
            </a:xfrm>
            <a:prstGeom prst="rtTriangle">
              <a:avLst/>
            </a:prstGeom>
            <a:solidFill>
              <a:srgbClr val="FF0B0B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933038" name="AutoShape 174"/>
            <p:cNvSpPr>
              <a:spLocks noChangeArrowheads="1"/>
            </p:cNvSpPr>
            <p:nvPr/>
          </p:nvSpPr>
          <p:spPr bwMode="auto">
            <a:xfrm flipH="1">
              <a:off x="4891" y="3489"/>
              <a:ext cx="95" cy="138"/>
            </a:xfrm>
            <a:prstGeom prst="rtTriangle">
              <a:avLst/>
            </a:prstGeom>
            <a:solidFill>
              <a:srgbClr val="D6000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933039" name="AutoShape 175"/>
            <p:cNvSpPr>
              <a:spLocks noChangeArrowheads="1"/>
            </p:cNvSpPr>
            <p:nvPr/>
          </p:nvSpPr>
          <p:spPr bwMode="auto">
            <a:xfrm flipH="1">
              <a:off x="4987" y="3489"/>
              <a:ext cx="96" cy="138"/>
            </a:xfrm>
            <a:prstGeom prst="rtTriangle">
              <a:avLst/>
            </a:prstGeom>
            <a:solidFill>
              <a:srgbClr val="A2000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933040" name="AutoShape 176"/>
            <p:cNvSpPr>
              <a:spLocks noChangeArrowheads="1"/>
            </p:cNvSpPr>
            <p:nvPr/>
          </p:nvSpPr>
          <p:spPr bwMode="auto">
            <a:xfrm flipH="1">
              <a:off x="5084" y="3489"/>
              <a:ext cx="94" cy="138"/>
            </a:xfrm>
            <a:prstGeom prst="rtTriangle">
              <a:avLst/>
            </a:prstGeom>
            <a:solidFill>
              <a:srgbClr val="70000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933041" name="AutoShape 177"/>
            <p:cNvSpPr>
              <a:spLocks noChangeArrowheads="1"/>
            </p:cNvSpPr>
            <p:nvPr/>
          </p:nvSpPr>
          <p:spPr bwMode="auto">
            <a:xfrm flipH="1">
              <a:off x="5180" y="3489"/>
              <a:ext cx="95" cy="138"/>
            </a:xfrm>
            <a:prstGeom prst="rtTriangle">
              <a:avLst/>
            </a:prstGeom>
            <a:solidFill>
              <a:srgbClr val="5E000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933042" name="AutoShape 178"/>
            <p:cNvSpPr>
              <a:spLocks noChangeArrowheads="1"/>
            </p:cNvSpPr>
            <p:nvPr/>
          </p:nvSpPr>
          <p:spPr bwMode="auto">
            <a:xfrm flipH="1">
              <a:off x="5276" y="3489"/>
              <a:ext cx="95" cy="138"/>
            </a:xfrm>
            <a:prstGeom prst="rtTriangle">
              <a:avLst/>
            </a:prstGeom>
            <a:solidFill>
              <a:srgbClr val="5D3B8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933043" name="AutoShape 179"/>
            <p:cNvSpPr>
              <a:spLocks noChangeArrowheads="1"/>
            </p:cNvSpPr>
            <p:nvPr/>
          </p:nvSpPr>
          <p:spPr bwMode="auto">
            <a:xfrm flipH="1">
              <a:off x="5377" y="3491"/>
              <a:ext cx="95" cy="137"/>
            </a:xfrm>
            <a:prstGeom prst="rtTriangle">
              <a:avLst/>
            </a:prstGeom>
            <a:solidFill>
              <a:srgbClr val="7248B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933044" name="AutoShape 180"/>
            <p:cNvSpPr>
              <a:spLocks noChangeArrowheads="1"/>
            </p:cNvSpPr>
            <p:nvPr/>
          </p:nvSpPr>
          <p:spPr bwMode="auto">
            <a:xfrm flipH="1">
              <a:off x="5473" y="3491"/>
              <a:ext cx="95" cy="137"/>
            </a:xfrm>
            <a:prstGeom prst="rtTriangle">
              <a:avLst/>
            </a:prstGeom>
            <a:solidFill>
              <a:srgbClr val="8B67C1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933045" name="AutoShape 181"/>
            <p:cNvSpPr>
              <a:spLocks noChangeArrowheads="1"/>
            </p:cNvSpPr>
            <p:nvPr/>
          </p:nvSpPr>
          <p:spPr bwMode="auto">
            <a:xfrm flipH="1">
              <a:off x="5569" y="3491"/>
              <a:ext cx="95" cy="137"/>
            </a:xfrm>
            <a:prstGeom prst="rtTriangle">
              <a:avLst/>
            </a:prstGeom>
            <a:solidFill>
              <a:srgbClr val="BCA7DB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933046" name="AutoShape 182"/>
            <p:cNvSpPr>
              <a:spLocks noChangeArrowheads="1"/>
            </p:cNvSpPr>
            <p:nvPr/>
          </p:nvSpPr>
          <p:spPr bwMode="auto">
            <a:xfrm flipH="1">
              <a:off x="5665" y="3491"/>
              <a:ext cx="95" cy="137"/>
            </a:xfrm>
            <a:prstGeom prst="rtTriangle">
              <a:avLst/>
            </a:prstGeom>
            <a:solidFill>
              <a:srgbClr val="CAB9E3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</p:grpSp>
    </p:spTree>
  </p:cSld>
  <p:clrMapOvr>
    <a:masterClrMapping/>
  </p:clrMapOvr>
</p:sldLayout>
</file>

<file path=ppt/slideLayouts/slideLayout59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제목 슬라이드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blue"/>
          <p:cNvPicPr>
            <a:picLocks noChangeAspect="1" noChangeArrowheads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xmlns=""/>
              </a:ext>
            </a:extLst>
          </a:blip>
          <a:srcRect/>
          <a:stretch>
            <a:fillRect/>
          </a:stretch>
        </p:blipFill>
        <p:spPr bwMode="auto">
          <a:xfrm>
            <a:off x="-8549" y="-29237"/>
            <a:ext cx="10690226" cy="43648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3" name="Rectangle 298"/>
          <p:cNvSpPr>
            <a:spLocks noChangeArrowheads="1"/>
          </p:cNvSpPr>
          <p:nvPr userDrawn="1"/>
        </p:nvSpPr>
        <p:spPr bwMode="auto">
          <a:xfrm>
            <a:off x="0" y="4339143"/>
            <a:ext cx="10668000" cy="3090465"/>
          </a:xfrm>
          <a:prstGeom prst="rect">
            <a:avLst/>
          </a:prstGeom>
          <a:solidFill>
            <a:srgbClr val="C0C0C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8140" tIns="49072" rIns="98140" bIns="49072" anchor="ctr"/>
          <a:lstStyle>
            <a:lvl1pPr eaLnBrk="0" hangingPunct="0">
              <a:defRPr kumimoji="1">
                <a:solidFill>
                  <a:schemeClr val="bg2"/>
                </a:solidFill>
                <a:latin typeface="맑은 고딕" pitchFamily="50" charset="-127"/>
                <a:ea typeface="맑은 고딕" pitchFamily="50" charset="-127"/>
              </a:defRPr>
            </a:lvl1pPr>
            <a:lvl2pPr marL="742950" indent="-285750" eaLnBrk="0" hangingPunct="0">
              <a:defRPr kumimoji="1">
                <a:solidFill>
                  <a:schemeClr val="bg2"/>
                </a:solidFill>
                <a:latin typeface="맑은 고딕" pitchFamily="50" charset="-127"/>
                <a:ea typeface="맑은 고딕" pitchFamily="50" charset="-127"/>
              </a:defRPr>
            </a:lvl2pPr>
            <a:lvl3pPr marL="1143000" indent="-228600" eaLnBrk="0" hangingPunct="0">
              <a:defRPr kumimoji="1">
                <a:solidFill>
                  <a:schemeClr val="bg2"/>
                </a:solidFill>
                <a:latin typeface="맑은 고딕" pitchFamily="50" charset="-127"/>
                <a:ea typeface="맑은 고딕" pitchFamily="50" charset="-127"/>
              </a:defRPr>
            </a:lvl3pPr>
            <a:lvl4pPr marL="1600200" indent="-228600" eaLnBrk="0" hangingPunct="0">
              <a:defRPr kumimoji="1">
                <a:solidFill>
                  <a:schemeClr val="bg2"/>
                </a:solidFill>
                <a:latin typeface="맑은 고딕" pitchFamily="50" charset="-127"/>
                <a:ea typeface="맑은 고딕" pitchFamily="50" charset="-127"/>
              </a:defRPr>
            </a:lvl4pPr>
            <a:lvl5pPr marL="2057400" indent="-228600" eaLnBrk="0" hangingPunct="0">
              <a:defRPr kumimoji="1">
                <a:solidFill>
                  <a:schemeClr val="bg2"/>
                </a:solidFill>
                <a:latin typeface="맑은 고딕" pitchFamily="50" charset="-127"/>
                <a:ea typeface="맑은 고딕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2"/>
                </a:solidFill>
                <a:latin typeface="맑은 고딕" pitchFamily="50" charset="-127"/>
                <a:ea typeface="맑은 고딕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2"/>
                </a:solidFill>
                <a:latin typeface="맑은 고딕" pitchFamily="50" charset="-127"/>
                <a:ea typeface="맑은 고딕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2"/>
                </a:solidFill>
                <a:latin typeface="맑은 고딕" pitchFamily="50" charset="-127"/>
                <a:ea typeface="맑은 고딕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2"/>
                </a:solidFill>
                <a:latin typeface="맑은 고딕" pitchFamily="50" charset="-127"/>
                <a:ea typeface="맑은 고딕" pitchFamily="50" charset="-127"/>
              </a:defRPr>
            </a:lvl9pPr>
          </a:lstStyle>
          <a:p>
            <a:pPr eaLnBrk="1" hangingPunct="1">
              <a:defRPr/>
            </a:pPr>
            <a:endParaRPr lang="ko-KR" altLang="en-US" smtClean="0"/>
          </a:p>
        </p:txBody>
      </p:sp>
      <p:sp>
        <p:nvSpPr>
          <p:cNvPr id="4" name="Rectangle 305"/>
          <p:cNvSpPr>
            <a:spLocks noChangeArrowheads="1"/>
          </p:cNvSpPr>
          <p:nvPr userDrawn="1"/>
        </p:nvSpPr>
        <p:spPr bwMode="auto">
          <a:xfrm>
            <a:off x="0" y="4432012"/>
            <a:ext cx="10668000" cy="545173"/>
          </a:xfrm>
          <a:prstGeom prst="rect">
            <a:avLst/>
          </a:prstGeom>
          <a:solidFill>
            <a:srgbClr val="000000">
              <a:alpha val="30196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8140" tIns="49072" rIns="98140" bIns="49072" anchor="ctr"/>
          <a:lstStyle>
            <a:lvl1pPr eaLnBrk="0" hangingPunct="0">
              <a:defRPr kumimoji="1">
                <a:solidFill>
                  <a:schemeClr val="bg2"/>
                </a:solidFill>
                <a:latin typeface="맑은 고딕" pitchFamily="50" charset="-127"/>
                <a:ea typeface="맑은 고딕" pitchFamily="50" charset="-127"/>
              </a:defRPr>
            </a:lvl1pPr>
            <a:lvl2pPr marL="742950" indent="-285750" eaLnBrk="0" hangingPunct="0">
              <a:defRPr kumimoji="1">
                <a:solidFill>
                  <a:schemeClr val="bg2"/>
                </a:solidFill>
                <a:latin typeface="맑은 고딕" pitchFamily="50" charset="-127"/>
                <a:ea typeface="맑은 고딕" pitchFamily="50" charset="-127"/>
              </a:defRPr>
            </a:lvl2pPr>
            <a:lvl3pPr marL="1143000" indent="-228600" eaLnBrk="0" hangingPunct="0">
              <a:defRPr kumimoji="1">
                <a:solidFill>
                  <a:schemeClr val="bg2"/>
                </a:solidFill>
                <a:latin typeface="맑은 고딕" pitchFamily="50" charset="-127"/>
                <a:ea typeface="맑은 고딕" pitchFamily="50" charset="-127"/>
              </a:defRPr>
            </a:lvl3pPr>
            <a:lvl4pPr marL="1600200" indent="-228600" eaLnBrk="0" hangingPunct="0">
              <a:defRPr kumimoji="1">
                <a:solidFill>
                  <a:schemeClr val="bg2"/>
                </a:solidFill>
                <a:latin typeface="맑은 고딕" pitchFamily="50" charset="-127"/>
                <a:ea typeface="맑은 고딕" pitchFamily="50" charset="-127"/>
              </a:defRPr>
            </a:lvl4pPr>
            <a:lvl5pPr marL="2057400" indent="-228600" eaLnBrk="0" hangingPunct="0">
              <a:defRPr kumimoji="1">
                <a:solidFill>
                  <a:schemeClr val="bg2"/>
                </a:solidFill>
                <a:latin typeface="맑은 고딕" pitchFamily="50" charset="-127"/>
                <a:ea typeface="맑은 고딕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2"/>
                </a:solidFill>
                <a:latin typeface="맑은 고딕" pitchFamily="50" charset="-127"/>
                <a:ea typeface="맑은 고딕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2"/>
                </a:solidFill>
                <a:latin typeface="맑은 고딕" pitchFamily="50" charset="-127"/>
                <a:ea typeface="맑은 고딕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2"/>
                </a:solidFill>
                <a:latin typeface="맑은 고딕" pitchFamily="50" charset="-127"/>
                <a:ea typeface="맑은 고딕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2"/>
                </a:solidFill>
                <a:latin typeface="맑은 고딕" pitchFamily="50" charset="-127"/>
                <a:ea typeface="맑은 고딕" pitchFamily="50" charset="-127"/>
              </a:defRPr>
            </a:lvl9pPr>
          </a:lstStyle>
          <a:p>
            <a:pPr eaLnBrk="1" hangingPunct="1">
              <a:defRPr/>
            </a:pPr>
            <a:endParaRPr lang="ko-KR" altLang="en-US" smtClean="0"/>
          </a:p>
        </p:txBody>
      </p:sp>
      <p:sp>
        <p:nvSpPr>
          <p:cNvPr id="5" name="Rectangle 300"/>
          <p:cNvSpPr>
            <a:spLocks noChangeArrowheads="1"/>
          </p:cNvSpPr>
          <p:nvPr userDrawn="1"/>
        </p:nvSpPr>
        <p:spPr bwMode="auto">
          <a:xfrm>
            <a:off x="0" y="2856575"/>
            <a:ext cx="10668000" cy="1716352"/>
          </a:xfrm>
          <a:prstGeom prst="rect">
            <a:avLst/>
          </a:prstGeom>
          <a:gradFill rotWithShape="1">
            <a:gsLst>
              <a:gs pos="0">
                <a:srgbClr val="0066CC"/>
              </a:gs>
              <a:gs pos="100000">
                <a:srgbClr val="002F5E"/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xmlns="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8140" tIns="49072" rIns="98140" bIns="49072" anchor="ctr"/>
          <a:lstStyle>
            <a:lvl1pPr eaLnBrk="0" hangingPunct="0">
              <a:defRPr kumimoji="1">
                <a:solidFill>
                  <a:schemeClr val="bg2"/>
                </a:solidFill>
                <a:latin typeface="맑은 고딕" pitchFamily="50" charset="-127"/>
                <a:ea typeface="맑은 고딕" pitchFamily="50" charset="-127"/>
              </a:defRPr>
            </a:lvl1pPr>
            <a:lvl2pPr marL="742950" indent="-285750" eaLnBrk="0" hangingPunct="0">
              <a:defRPr kumimoji="1">
                <a:solidFill>
                  <a:schemeClr val="bg2"/>
                </a:solidFill>
                <a:latin typeface="맑은 고딕" pitchFamily="50" charset="-127"/>
                <a:ea typeface="맑은 고딕" pitchFamily="50" charset="-127"/>
              </a:defRPr>
            </a:lvl2pPr>
            <a:lvl3pPr marL="1143000" indent="-228600" eaLnBrk="0" hangingPunct="0">
              <a:defRPr kumimoji="1">
                <a:solidFill>
                  <a:schemeClr val="bg2"/>
                </a:solidFill>
                <a:latin typeface="맑은 고딕" pitchFamily="50" charset="-127"/>
                <a:ea typeface="맑은 고딕" pitchFamily="50" charset="-127"/>
              </a:defRPr>
            </a:lvl3pPr>
            <a:lvl4pPr marL="1600200" indent="-228600" eaLnBrk="0" hangingPunct="0">
              <a:defRPr kumimoji="1">
                <a:solidFill>
                  <a:schemeClr val="bg2"/>
                </a:solidFill>
                <a:latin typeface="맑은 고딕" pitchFamily="50" charset="-127"/>
                <a:ea typeface="맑은 고딕" pitchFamily="50" charset="-127"/>
              </a:defRPr>
            </a:lvl4pPr>
            <a:lvl5pPr marL="2057400" indent="-228600" eaLnBrk="0" hangingPunct="0">
              <a:defRPr kumimoji="1">
                <a:solidFill>
                  <a:schemeClr val="bg2"/>
                </a:solidFill>
                <a:latin typeface="맑은 고딕" pitchFamily="50" charset="-127"/>
                <a:ea typeface="맑은 고딕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2"/>
                </a:solidFill>
                <a:latin typeface="맑은 고딕" pitchFamily="50" charset="-127"/>
                <a:ea typeface="맑은 고딕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2"/>
                </a:solidFill>
                <a:latin typeface="맑은 고딕" pitchFamily="50" charset="-127"/>
                <a:ea typeface="맑은 고딕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2"/>
                </a:solidFill>
                <a:latin typeface="맑은 고딕" pitchFamily="50" charset="-127"/>
                <a:ea typeface="맑은 고딕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2"/>
                </a:solidFill>
                <a:latin typeface="맑은 고딕" pitchFamily="50" charset="-127"/>
                <a:ea typeface="맑은 고딕" pitchFamily="50" charset="-127"/>
              </a:defRPr>
            </a:lvl9pPr>
          </a:lstStyle>
          <a:p>
            <a:pPr eaLnBrk="1" hangingPunct="1">
              <a:defRPr/>
            </a:pPr>
            <a:endParaRPr lang="ko-KR" altLang="en-US" smtClean="0"/>
          </a:p>
        </p:txBody>
      </p:sp>
      <p:pic>
        <p:nvPicPr>
          <p:cNvPr id="6" name="Picture 306" descr="스트라이프"/>
          <p:cNvPicPr>
            <a:picLocks noChangeAspect="1" noChangeArrowheads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xmlns=""/>
              </a:ext>
            </a:extLst>
          </a:blip>
          <a:srcRect/>
          <a:stretch>
            <a:fillRect/>
          </a:stretch>
        </p:blipFill>
        <p:spPr bwMode="auto">
          <a:xfrm>
            <a:off x="1468566" y="4653762"/>
            <a:ext cx="9199440" cy="27757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7" name="Rectangle 299"/>
          <p:cNvSpPr>
            <a:spLocks noGrp="1" noChangeArrowheads="1"/>
          </p:cNvSpPr>
          <p:nvPr>
            <p:ph type="sldNum" sz="quarter" idx="10"/>
          </p:nvPr>
        </p:nvSpPr>
        <p:spPr bwMode="auto">
          <a:xfrm>
            <a:off x="7645400" y="6765660"/>
            <a:ext cx="2489200" cy="515938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8140" tIns="49072" rIns="98140" bIns="49072" numCol="1" anchor="t" anchorCtr="0" compatLnSpc="1">
            <a:prstTxWarp prst="textNoShape">
              <a:avLst/>
            </a:prstTxWarp>
          </a:bodyPr>
          <a:lstStyle>
            <a:lvl1pPr algn="r">
              <a:defRPr sz="1500">
                <a:solidFill>
                  <a:schemeClr val="tx1"/>
                </a:solidFill>
                <a:latin typeface="+mn-lt"/>
                <a:ea typeface="+mn-ea"/>
              </a:defRPr>
            </a:lvl1pPr>
          </a:lstStyle>
          <a:p>
            <a:pPr>
              <a:defRPr/>
            </a:pPr>
            <a:fld id="{AF15C426-3CD6-4969-92FC-16C038048153}" type="slidenum">
              <a:rPr lang="en-US" altLang="ko-KR"/>
              <a:pPr>
                <a:defRPr/>
              </a:pPr>
              <a:t>‹#›</a:t>
            </a:fld>
            <a:endParaRPr lang="en-US" altLang="ko-KR"/>
          </a:p>
        </p:txBody>
      </p:sp>
    </p:spTree>
  </p:cSld>
  <p:clrMapOvr>
    <a:masterClrMapping/>
  </p:clrMapOvr>
</p:sldLayout>
</file>

<file path=ppt/slideLayouts/slideLayout59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제목 및 내용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533400" y="297525"/>
            <a:ext cx="9601200" cy="1238250"/>
          </a:xfrm>
          <a:prstGeom prst="rect">
            <a:avLst/>
          </a:prstGeom>
        </p:spPr>
        <p:txBody>
          <a:bodyPr lIns="98140" tIns="49072" rIns="98140" bIns="49072"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내용 개체 틀 2"/>
          <p:cNvSpPr>
            <a:spLocks noGrp="1"/>
          </p:cNvSpPr>
          <p:nvPr>
            <p:ph idx="1"/>
          </p:nvPr>
        </p:nvSpPr>
        <p:spPr>
          <a:xfrm>
            <a:off x="533400" y="1733578"/>
            <a:ext cx="9601200" cy="4903127"/>
          </a:xfrm>
          <a:prstGeom prst="rect">
            <a:avLst/>
          </a:prstGeom>
        </p:spPr>
        <p:txBody>
          <a:bodyPr lIns="98140" tIns="49072" rIns="98140" bIns="49072"/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</p:spTree>
  </p:cSld>
  <p:clrMapOvr>
    <a:masterClrMapping/>
  </p:clrMapOvr>
</p:sldLayout>
</file>

<file path=ppt/slideLayouts/slideLayout59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구역 머리글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842841" y="4774250"/>
            <a:ext cx="9067800" cy="1475581"/>
          </a:xfrm>
          <a:prstGeom prst="rect">
            <a:avLst/>
          </a:prstGeom>
        </p:spPr>
        <p:txBody>
          <a:bodyPr lIns="98140" tIns="49072" rIns="98140" bIns="49072" anchor="t"/>
          <a:lstStyle>
            <a:lvl1pPr algn="l">
              <a:defRPr sz="4300" b="1" cap="all"/>
            </a:lvl1pPr>
          </a:lstStyle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텍스트 개체 틀 2"/>
          <p:cNvSpPr>
            <a:spLocks noGrp="1"/>
          </p:cNvSpPr>
          <p:nvPr>
            <p:ph type="body" idx="1"/>
          </p:nvPr>
        </p:nvSpPr>
        <p:spPr>
          <a:xfrm>
            <a:off x="842841" y="3148992"/>
            <a:ext cx="9067800" cy="1625203"/>
          </a:xfrm>
          <a:prstGeom prst="rect">
            <a:avLst/>
          </a:prstGeom>
        </p:spPr>
        <p:txBody>
          <a:bodyPr lIns="98140" tIns="49072" rIns="98140" bIns="49072" anchor="b"/>
          <a:lstStyle>
            <a:lvl1pPr marL="0" indent="0">
              <a:buNone/>
              <a:defRPr sz="2100"/>
            </a:lvl1pPr>
            <a:lvl2pPr marL="490685" indent="0">
              <a:buNone/>
              <a:defRPr sz="1900"/>
            </a:lvl2pPr>
            <a:lvl3pPr marL="981371" indent="0">
              <a:buNone/>
              <a:defRPr sz="1700"/>
            </a:lvl3pPr>
            <a:lvl4pPr marL="1472055" indent="0">
              <a:buNone/>
              <a:defRPr sz="1500"/>
            </a:lvl4pPr>
            <a:lvl5pPr marL="1962745" indent="0">
              <a:buNone/>
              <a:defRPr sz="1500"/>
            </a:lvl5pPr>
            <a:lvl6pPr marL="2453441" indent="0">
              <a:buNone/>
              <a:defRPr sz="1500"/>
            </a:lvl6pPr>
            <a:lvl7pPr marL="2944109" indent="0">
              <a:buNone/>
              <a:defRPr sz="1500"/>
            </a:lvl7pPr>
            <a:lvl8pPr marL="3434812" indent="0">
              <a:buNone/>
              <a:defRPr sz="1500"/>
            </a:lvl8pPr>
            <a:lvl9pPr marL="3925488" indent="0">
              <a:buNone/>
              <a:defRPr sz="15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</p:spTree>
  </p:cSld>
  <p:clrMapOvr>
    <a:masterClrMapping/>
  </p:clrMapOvr>
</p:sldLayout>
</file>

<file path=ppt/slideLayouts/slideLayout59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콘텐츠 2개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533400" y="297525"/>
            <a:ext cx="9601200" cy="1238250"/>
          </a:xfrm>
          <a:prstGeom prst="rect">
            <a:avLst/>
          </a:prstGeom>
        </p:spPr>
        <p:txBody>
          <a:bodyPr lIns="98140" tIns="49072" rIns="98140" bIns="49072"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내용 개체 틀 2"/>
          <p:cNvSpPr>
            <a:spLocks noGrp="1"/>
          </p:cNvSpPr>
          <p:nvPr>
            <p:ph sz="half" idx="1"/>
          </p:nvPr>
        </p:nvSpPr>
        <p:spPr>
          <a:xfrm>
            <a:off x="533405" y="1733578"/>
            <a:ext cx="4718538" cy="4903127"/>
          </a:xfrm>
          <a:prstGeom prst="rect">
            <a:avLst/>
          </a:prstGeom>
        </p:spPr>
        <p:txBody>
          <a:bodyPr lIns="98140" tIns="49072" rIns="98140" bIns="49072"/>
          <a:lstStyle>
            <a:lvl1pPr>
              <a:defRPr sz="3100"/>
            </a:lvl1pPr>
            <a:lvl2pPr>
              <a:defRPr sz="2600"/>
            </a:lvl2pPr>
            <a:lvl3pPr>
              <a:defRPr sz="2100"/>
            </a:lvl3pPr>
            <a:lvl4pPr>
              <a:defRPr sz="1900"/>
            </a:lvl4pPr>
            <a:lvl5pPr>
              <a:defRPr sz="1900"/>
            </a:lvl5pPr>
            <a:lvl6pPr>
              <a:defRPr sz="1900"/>
            </a:lvl6pPr>
            <a:lvl7pPr>
              <a:defRPr sz="1900"/>
            </a:lvl7pPr>
            <a:lvl8pPr>
              <a:defRPr sz="1900"/>
            </a:lvl8pPr>
            <a:lvl9pPr>
              <a:defRPr sz="19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4" name="내용 개체 틀 3"/>
          <p:cNvSpPr>
            <a:spLocks noGrp="1"/>
          </p:cNvSpPr>
          <p:nvPr>
            <p:ph sz="half" idx="2"/>
          </p:nvPr>
        </p:nvSpPr>
        <p:spPr>
          <a:xfrm>
            <a:off x="5416066" y="1733578"/>
            <a:ext cx="4718538" cy="4903127"/>
          </a:xfrm>
          <a:prstGeom prst="rect">
            <a:avLst/>
          </a:prstGeom>
        </p:spPr>
        <p:txBody>
          <a:bodyPr lIns="98140" tIns="49072" rIns="98140" bIns="49072"/>
          <a:lstStyle>
            <a:lvl1pPr>
              <a:defRPr sz="3100"/>
            </a:lvl1pPr>
            <a:lvl2pPr>
              <a:defRPr sz="2600"/>
            </a:lvl2pPr>
            <a:lvl3pPr>
              <a:defRPr sz="2100"/>
            </a:lvl3pPr>
            <a:lvl4pPr>
              <a:defRPr sz="1900"/>
            </a:lvl4pPr>
            <a:lvl5pPr>
              <a:defRPr sz="1900"/>
            </a:lvl5pPr>
            <a:lvl6pPr>
              <a:defRPr sz="1900"/>
            </a:lvl6pPr>
            <a:lvl7pPr>
              <a:defRPr sz="1900"/>
            </a:lvl7pPr>
            <a:lvl8pPr>
              <a:defRPr sz="1900"/>
            </a:lvl8pPr>
            <a:lvl9pPr>
              <a:defRPr sz="19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</p:spTree>
  </p:cSld>
  <p:clrMapOvr>
    <a:masterClrMapping/>
  </p:clrMapOvr>
</p:sldLayout>
</file>

<file path=ppt/slideLayouts/slideLayout59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비교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533400" y="297525"/>
            <a:ext cx="9601200" cy="1238250"/>
          </a:xfrm>
          <a:prstGeom prst="rect">
            <a:avLst/>
          </a:prstGeom>
        </p:spPr>
        <p:txBody>
          <a:bodyPr lIns="98140" tIns="49072" rIns="98140" bIns="49072"/>
          <a:lstStyle>
            <a:lvl1pPr>
              <a:defRPr/>
            </a:lvl1pPr>
          </a:lstStyle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텍스트 개체 틀 2"/>
          <p:cNvSpPr>
            <a:spLocks noGrp="1"/>
          </p:cNvSpPr>
          <p:nvPr>
            <p:ph type="body" idx="1"/>
          </p:nvPr>
        </p:nvSpPr>
        <p:spPr>
          <a:xfrm>
            <a:off x="533400" y="1663039"/>
            <a:ext cx="4713410" cy="693076"/>
          </a:xfrm>
          <a:prstGeom prst="rect">
            <a:avLst/>
          </a:prstGeom>
        </p:spPr>
        <p:txBody>
          <a:bodyPr lIns="98140" tIns="49072" rIns="98140" bIns="49072" anchor="b"/>
          <a:lstStyle>
            <a:lvl1pPr marL="0" indent="0">
              <a:buNone/>
              <a:defRPr sz="2600" b="1"/>
            </a:lvl1pPr>
            <a:lvl2pPr marL="490685" indent="0">
              <a:buNone/>
              <a:defRPr sz="2100" b="1"/>
            </a:lvl2pPr>
            <a:lvl3pPr marL="981371" indent="0">
              <a:buNone/>
              <a:defRPr sz="1900" b="1"/>
            </a:lvl3pPr>
            <a:lvl4pPr marL="1472055" indent="0">
              <a:buNone/>
              <a:defRPr sz="1700" b="1"/>
            </a:lvl4pPr>
            <a:lvl5pPr marL="1962745" indent="0">
              <a:buNone/>
              <a:defRPr sz="1700" b="1"/>
            </a:lvl5pPr>
            <a:lvl6pPr marL="2453441" indent="0">
              <a:buNone/>
              <a:defRPr sz="1700" b="1"/>
            </a:lvl6pPr>
            <a:lvl7pPr marL="2944109" indent="0">
              <a:buNone/>
              <a:defRPr sz="1700" b="1"/>
            </a:lvl7pPr>
            <a:lvl8pPr marL="3434812" indent="0">
              <a:buNone/>
              <a:defRPr sz="1700" b="1"/>
            </a:lvl8pPr>
            <a:lvl9pPr marL="3925488" indent="0">
              <a:buNone/>
              <a:defRPr sz="1700" b="1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  <p:sp>
        <p:nvSpPr>
          <p:cNvPr id="4" name="내용 개체 틀 3"/>
          <p:cNvSpPr>
            <a:spLocks noGrp="1"/>
          </p:cNvSpPr>
          <p:nvPr>
            <p:ph sz="half" idx="2"/>
          </p:nvPr>
        </p:nvSpPr>
        <p:spPr>
          <a:xfrm>
            <a:off x="533400" y="2356115"/>
            <a:ext cx="4713410" cy="4280562"/>
          </a:xfrm>
          <a:prstGeom prst="rect">
            <a:avLst/>
          </a:prstGeom>
        </p:spPr>
        <p:txBody>
          <a:bodyPr lIns="98140" tIns="49072" rIns="98140" bIns="49072"/>
          <a:lstStyle>
            <a:lvl1pPr>
              <a:defRPr sz="2600"/>
            </a:lvl1pPr>
            <a:lvl2pPr>
              <a:defRPr sz="2100"/>
            </a:lvl2pPr>
            <a:lvl3pPr>
              <a:defRPr sz="1900"/>
            </a:lvl3pPr>
            <a:lvl4pPr>
              <a:defRPr sz="1700"/>
            </a:lvl4pPr>
            <a:lvl5pPr>
              <a:defRPr sz="1700"/>
            </a:lvl5pPr>
            <a:lvl6pPr>
              <a:defRPr sz="1700"/>
            </a:lvl6pPr>
            <a:lvl7pPr>
              <a:defRPr sz="1700"/>
            </a:lvl7pPr>
            <a:lvl8pPr>
              <a:defRPr sz="1700"/>
            </a:lvl8pPr>
            <a:lvl9pPr>
              <a:defRPr sz="17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5" name="텍스트 개체 틀 4"/>
          <p:cNvSpPr>
            <a:spLocks noGrp="1"/>
          </p:cNvSpPr>
          <p:nvPr>
            <p:ph type="body" sz="quarter" idx="3"/>
          </p:nvPr>
        </p:nvSpPr>
        <p:spPr>
          <a:xfrm>
            <a:off x="5419524" y="1663039"/>
            <a:ext cx="4715120" cy="693076"/>
          </a:xfrm>
          <a:prstGeom prst="rect">
            <a:avLst/>
          </a:prstGeom>
        </p:spPr>
        <p:txBody>
          <a:bodyPr lIns="98140" tIns="49072" rIns="98140" bIns="49072" anchor="b"/>
          <a:lstStyle>
            <a:lvl1pPr marL="0" indent="0">
              <a:buNone/>
              <a:defRPr sz="2600" b="1"/>
            </a:lvl1pPr>
            <a:lvl2pPr marL="490685" indent="0">
              <a:buNone/>
              <a:defRPr sz="2100" b="1"/>
            </a:lvl2pPr>
            <a:lvl3pPr marL="981371" indent="0">
              <a:buNone/>
              <a:defRPr sz="1900" b="1"/>
            </a:lvl3pPr>
            <a:lvl4pPr marL="1472055" indent="0">
              <a:buNone/>
              <a:defRPr sz="1700" b="1"/>
            </a:lvl4pPr>
            <a:lvl5pPr marL="1962745" indent="0">
              <a:buNone/>
              <a:defRPr sz="1700" b="1"/>
            </a:lvl5pPr>
            <a:lvl6pPr marL="2453441" indent="0">
              <a:buNone/>
              <a:defRPr sz="1700" b="1"/>
            </a:lvl6pPr>
            <a:lvl7pPr marL="2944109" indent="0">
              <a:buNone/>
              <a:defRPr sz="1700" b="1"/>
            </a:lvl7pPr>
            <a:lvl8pPr marL="3434812" indent="0">
              <a:buNone/>
              <a:defRPr sz="1700" b="1"/>
            </a:lvl8pPr>
            <a:lvl9pPr marL="3925488" indent="0">
              <a:buNone/>
              <a:defRPr sz="1700" b="1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  <p:sp>
        <p:nvSpPr>
          <p:cNvPr id="6" name="내용 개체 틀 5"/>
          <p:cNvSpPr>
            <a:spLocks noGrp="1"/>
          </p:cNvSpPr>
          <p:nvPr>
            <p:ph sz="quarter" idx="4"/>
          </p:nvPr>
        </p:nvSpPr>
        <p:spPr>
          <a:xfrm>
            <a:off x="5419524" y="2356115"/>
            <a:ext cx="4715120" cy="4280562"/>
          </a:xfrm>
          <a:prstGeom prst="rect">
            <a:avLst/>
          </a:prstGeom>
        </p:spPr>
        <p:txBody>
          <a:bodyPr lIns="98140" tIns="49072" rIns="98140" bIns="49072"/>
          <a:lstStyle>
            <a:lvl1pPr>
              <a:defRPr sz="2600"/>
            </a:lvl1pPr>
            <a:lvl2pPr>
              <a:defRPr sz="2100"/>
            </a:lvl2pPr>
            <a:lvl3pPr>
              <a:defRPr sz="1900"/>
            </a:lvl3pPr>
            <a:lvl4pPr>
              <a:defRPr sz="1700"/>
            </a:lvl4pPr>
            <a:lvl5pPr>
              <a:defRPr sz="1700"/>
            </a:lvl5pPr>
            <a:lvl6pPr>
              <a:defRPr sz="1700"/>
            </a:lvl6pPr>
            <a:lvl7pPr>
              <a:defRPr sz="1700"/>
            </a:lvl7pPr>
            <a:lvl8pPr>
              <a:defRPr sz="1700"/>
            </a:lvl8pPr>
            <a:lvl9pPr>
              <a:defRPr sz="17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</p:spTree>
  </p:cSld>
  <p:clrMapOvr>
    <a:masterClrMapping/>
  </p:clrMapOvr>
</p:sldLayout>
</file>

<file path=ppt/slideLayouts/slideLayout59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제목만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533400" y="297525"/>
            <a:ext cx="9601200" cy="1238250"/>
          </a:xfrm>
          <a:prstGeom prst="rect">
            <a:avLst/>
          </a:prstGeom>
        </p:spPr>
        <p:txBody>
          <a:bodyPr lIns="98140" tIns="49072" rIns="98140" bIns="49072"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</p:spTree>
  </p:cSld>
  <p:clrMapOvr>
    <a:masterClrMapping/>
  </p:clrMapOvr>
</p:sldLayout>
</file>

<file path=ppt/slideLayouts/slideLayout59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빈 화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59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캡션 있는 콘텐츠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533454" y="295804"/>
            <a:ext cx="3509841" cy="1258888"/>
          </a:xfrm>
          <a:prstGeom prst="rect">
            <a:avLst/>
          </a:prstGeom>
        </p:spPr>
        <p:txBody>
          <a:bodyPr lIns="98140" tIns="49072" rIns="98140" bIns="49072" anchor="b"/>
          <a:lstStyle>
            <a:lvl1pPr algn="l">
              <a:defRPr sz="2100" b="1"/>
            </a:lvl1pPr>
          </a:lstStyle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내용 개체 틀 2"/>
          <p:cNvSpPr>
            <a:spLocks noGrp="1"/>
          </p:cNvSpPr>
          <p:nvPr>
            <p:ph idx="1"/>
          </p:nvPr>
        </p:nvSpPr>
        <p:spPr>
          <a:xfrm>
            <a:off x="4171466" y="295807"/>
            <a:ext cx="5963138" cy="6340872"/>
          </a:xfrm>
          <a:prstGeom prst="rect">
            <a:avLst/>
          </a:prstGeom>
        </p:spPr>
        <p:txBody>
          <a:bodyPr lIns="98140" tIns="49072" rIns="98140" bIns="49072"/>
          <a:lstStyle>
            <a:lvl1pPr>
              <a:defRPr sz="3500"/>
            </a:lvl1pPr>
            <a:lvl2pPr>
              <a:defRPr sz="3100"/>
            </a:lvl2pPr>
            <a:lvl3pPr>
              <a:defRPr sz="2600"/>
            </a:lvl3pPr>
            <a:lvl4pPr>
              <a:defRPr sz="2100"/>
            </a:lvl4pPr>
            <a:lvl5pPr>
              <a:defRPr sz="2100"/>
            </a:lvl5pPr>
            <a:lvl6pPr>
              <a:defRPr sz="2100"/>
            </a:lvl6pPr>
            <a:lvl7pPr>
              <a:defRPr sz="2100"/>
            </a:lvl7pPr>
            <a:lvl8pPr>
              <a:defRPr sz="2100"/>
            </a:lvl8pPr>
            <a:lvl9pPr>
              <a:defRPr sz="21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4" name="텍스트 개체 틀 3"/>
          <p:cNvSpPr>
            <a:spLocks noGrp="1"/>
          </p:cNvSpPr>
          <p:nvPr>
            <p:ph type="body" sz="half" idx="2"/>
          </p:nvPr>
        </p:nvSpPr>
        <p:spPr>
          <a:xfrm>
            <a:off x="533454" y="1554696"/>
            <a:ext cx="3509841" cy="5081985"/>
          </a:xfrm>
          <a:prstGeom prst="rect">
            <a:avLst/>
          </a:prstGeom>
        </p:spPr>
        <p:txBody>
          <a:bodyPr lIns="98140" tIns="49072" rIns="98140" bIns="49072"/>
          <a:lstStyle>
            <a:lvl1pPr marL="0" indent="0">
              <a:buNone/>
              <a:defRPr sz="1500"/>
            </a:lvl1pPr>
            <a:lvl2pPr marL="490685" indent="0">
              <a:buNone/>
              <a:defRPr sz="1200"/>
            </a:lvl2pPr>
            <a:lvl3pPr marL="981371" indent="0">
              <a:buNone/>
              <a:defRPr sz="1100"/>
            </a:lvl3pPr>
            <a:lvl4pPr marL="1472055" indent="0">
              <a:buNone/>
              <a:defRPr sz="1000"/>
            </a:lvl4pPr>
            <a:lvl5pPr marL="1962745" indent="0">
              <a:buNone/>
              <a:defRPr sz="1000"/>
            </a:lvl5pPr>
            <a:lvl6pPr marL="2453441" indent="0">
              <a:buNone/>
              <a:defRPr sz="1000"/>
            </a:lvl6pPr>
            <a:lvl7pPr marL="2944109" indent="0">
              <a:buNone/>
              <a:defRPr sz="1000"/>
            </a:lvl7pPr>
            <a:lvl8pPr marL="3434812" indent="0">
              <a:buNone/>
              <a:defRPr sz="1000"/>
            </a:lvl8pPr>
            <a:lvl9pPr marL="3925488" indent="0">
              <a:buNone/>
              <a:defRPr sz="10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</p:spTree>
  </p:cSld>
  <p:clrMapOvr>
    <a:masterClrMapping/>
  </p:clrMapOvr>
</p:sldLayout>
</file>

<file path=ppt/slideLayouts/slideLayout59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캡션 있는 그림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2090860" y="5200650"/>
            <a:ext cx="6400800" cy="613966"/>
          </a:xfrm>
          <a:prstGeom prst="rect">
            <a:avLst/>
          </a:prstGeom>
        </p:spPr>
        <p:txBody>
          <a:bodyPr lIns="98140" tIns="49072" rIns="98140" bIns="49072" anchor="b"/>
          <a:lstStyle>
            <a:lvl1pPr algn="l">
              <a:defRPr sz="2100" b="1"/>
            </a:lvl1pPr>
          </a:lstStyle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그림 개체 틀 2"/>
          <p:cNvSpPr>
            <a:spLocks noGrp="1"/>
          </p:cNvSpPr>
          <p:nvPr>
            <p:ph type="pic" idx="1"/>
          </p:nvPr>
        </p:nvSpPr>
        <p:spPr>
          <a:xfrm>
            <a:off x="2090860" y="663840"/>
            <a:ext cx="6400800" cy="4457700"/>
          </a:xfrm>
          <a:prstGeom prst="rect">
            <a:avLst/>
          </a:prstGeom>
        </p:spPr>
        <p:txBody>
          <a:bodyPr lIns="98140" tIns="49072" rIns="98140" bIns="49072"/>
          <a:lstStyle>
            <a:lvl1pPr marL="0" indent="0">
              <a:buNone/>
              <a:defRPr sz="3500"/>
            </a:lvl1pPr>
            <a:lvl2pPr marL="490685" indent="0">
              <a:buNone/>
              <a:defRPr sz="3100"/>
            </a:lvl2pPr>
            <a:lvl3pPr marL="981371" indent="0">
              <a:buNone/>
              <a:defRPr sz="2600"/>
            </a:lvl3pPr>
            <a:lvl4pPr marL="1472055" indent="0">
              <a:buNone/>
              <a:defRPr sz="2100"/>
            </a:lvl4pPr>
            <a:lvl5pPr marL="1962745" indent="0">
              <a:buNone/>
              <a:defRPr sz="2100"/>
            </a:lvl5pPr>
            <a:lvl6pPr marL="2453441" indent="0">
              <a:buNone/>
              <a:defRPr sz="2100"/>
            </a:lvl6pPr>
            <a:lvl7pPr marL="2944109" indent="0">
              <a:buNone/>
              <a:defRPr sz="2100"/>
            </a:lvl7pPr>
            <a:lvl8pPr marL="3434812" indent="0">
              <a:buNone/>
              <a:defRPr sz="2100"/>
            </a:lvl8pPr>
            <a:lvl9pPr marL="3925488" indent="0">
              <a:buNone/>
              <a:defRPr sz="2100"/>
            </a:lvl9pPr>
          </a:lstStyle>
          <a:p>
            <a:pPr lvl="0"/>
            <a:endParaRPr lang="ko-KR" altLang="en-US" noProof="0" smtClean="0"/>
          </a:p>
        </p:txBody>
      </p:sp>
      <p:sp>
        <p:nvSpPr>
          <p:cNvPr id="4" name="텍스트 개체 틀 3"/>
          <p:cNvSpPr>
            <a:spLocks noGrp="1"/>
          </p:cNvSpPr>
          <p:nvPr>
            <p:ph type="body" sz="half" idx="2"/>
          </p:nvPr>
        </p:nvSpPr>
        <p:spPr>
          <a:xfrm>
            <a:off x="2090860" y="5814616"/>
            <a:ext cx="6400800" cy="871934"/>
          </a:xfrm>
          <a:prstGeom prst="rect">
            <a:avLst/>
          </a:prstGeom>
        </p:spPr>
        <p:txBody>
          <a:bodyPr lIns="98140" tIns="49072" rIns="98140" bIns="49072"/>
          <a:lstStyle>
            <a:lvl1pPr marL="0" indent="0">
              <a:buNone/>
              <a:defRPr sz="1500"/>
            </a:lvl1pPr>
            <a:lvl2pPr marL="490685" indent="0">
              <a:buNone/>
              <a:defRPr sz="1200"/>
            </a:lvl2pPr>
            <a:lvl3pPr marL="981371" indent="0">
              <a:buNone/>
              <a:defRPr sz="1100"/>
            </a:lvl3pPr>
            <a:lvl4pPr marL="1472055" indent="0">
              <a:buNone/>
              <a:defRPr sz="1000"/>
            </a:lvl4pPr>
            <a:lvl5pPr marL="1962745" indent="0">
              <a:buNone/>
              <a:defRPr sz="1000"/>
            </a:lvl5pPr>
            <a:lvl6pPr marL="2453441" indent="0">
              <a:buNone/>
              <a:defRPr sz="1000"/>
            </a:lvl6pPr>
            <a:lvl7pPr marL="2944109" indent="0">
              <a:buNone/>
              <a:defRPr sz="1000"/>
            </a:lvl7pPr>
            <a:lvl8pPr marL="3434812" indent="0">
              <a:buNone/>
              <a:defRPr sz="1000"/>
            </a:lvl8pPr>
            <a:lvl9pPr marL="3925488" indent="0">
              <a:buNone/>
              <a:defRPr sz="10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</p:spTree>
  </p:cSld>
  <p:clrMapOvr>
    <a:masterClrMapping/>
  </p:clrMapOvr>
</p:sldLayout>
</file>

<file path=ppt/slideLayouts/slideLayout59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제목 및 세로 텍스트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533400" y="297525"/>
            <a:ext cx="9601200" cy="1238250"/>
          </a:xfrm>
          <a:prstGeom prst="rect">
            <a:avLst/>
          </a:prstGeom>
        </p:spPr>
        <p:txBody>
          <a:bodyPr lIns="98140" tIns="49072" rIns="98140" bIns="49072"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세로 텍스트 개체 틀 2"/>
          <p:cNvSpPr>
            <a:spLocks noGrp="1"/>
          </p:cNvSpPr>
          <p:nvPr>
            <p:ph type="body" orient="vert" idx="1"/>
          </p:nvPr>
        </p:nvSpPr>
        <p:spPr>
          <a:xfrm>
            <a:off x="533400" y="1733578"/>
            <a:ext cx="9601200" cy="4903127"/>
          </a:xfrm>
          <a:prstGeom prst="rect">
            <a:avLst/>
          </a:prstGeom>
        </p:spPr>
        <p:txBody>
          <a:bodyPr vert="eaVert" lIns="98140" tIns="49072" rIns="98140" bIns="49072"/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제목만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533400" y="296863"/>
            <a:ext cx="9601200" cy="1238250"/>
          </a:xfrm>
          <a:prstGeom prst="rect">
            <a:avLst/>
          </a:prstGeom>
        </p:spPr>
        <p:txBody>
          <a:bodyPr lIns="90893" tIns="45454" rIns="90893" bIns="45454"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</p:spTree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제목 및 내용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533400" y="296863"/>
            <a:ext cx="9601200" cy="1238250"/>
          </a:xfrm>
          <a:prstGeom prst="rect">
            <a:avLst/>
          </a:prstGeom>
        </p:spPr>
        <p:txBody>
          <a:bodyPr lIns="90893" tIns="45454" rIns="90893" bIns="45454"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내용 개체 틀 2"/>
          <p:cNvSpPr>
            <a:spLocks noGrp="1"/>
          </p:cNvSpPr>
          <p:nvPr>
            <p:ph idx="1"/>
          </p:nvPr>
        </p:nvSpPr>
        <p:spPr>
          <a:xfrm>
            <a:off x="533400" y="1733553"/>
            <a:ext cx="9601200" cy="4903789"/>
          </a:xfrm>
          <a:prstGeom prst="rect">
            <a:avLst/>
          </a:prstGeom>
        </p:spPr>
        <p:txBody>
          <a:bodyPr lIns="90893" tIns="45454" rIns="90893" bIns="45454"/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</p:spTree>
  </p:cSld>
  <p:clrMapOvr>
    <a:masterClrMapping/>
  </p:clrMapOvr>
</p:sldLayout>
</file>

<file path=ppt/slideLayouts/slideLayout60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세로 제목 및 텍스트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세로 제목 1"/>
          <p:cNvSpPr>
            <a:spLocks noGrp="1"/>
          </p:cNvSpPr>
          <p:nvPr>
            <p:ph type="title" orient="vert"/>
          </p:nvPr>
        </p:nvSpPr>
        <p:spPr>
          <a:xfrm>
            <a:off x="7734300" y="297525"/>
            <a:ext cx="2400300" cy="6339152"/>
          </a:xfrm>
          <a:prstGeom prst="rect">
            <a:avLst/>
          </a:prstGeom>
        </p:spPr>
        <p:txBody>
          <a:bodyPr vert="eaVert" lIns="98140" tIns="49072" rIns="98140" bIns="49072"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세로 텍스트 개체 틀 2"/>
          <p:cNvSpPr>
            <a:spLocks noGrp="1"/>
          </p:cNvSpPr>
          <p:nvPr>
            <p:ph type="body" orient="vert" idx="1"/>
          </p:nvPr>
        </p:nvSpPr>
        <p:spPr>
          <a:xfrm>
            <a:off x="533435" y="297525"/>
            <a:ext cx="7036777" cy="6339152"/>
          </a:xfrm>
          <a:prstGeom prst="rect">
            <a:avLst/>
          </a:prstGeom>
        </p:spPr>
        <p:txBody>
          <a:bodyPr vert="eaVert" lIns="98140" tIns="49072" rIns="98140" bIns="49072"/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</p:spTree>
  </p:cSld>
  <p:clrMapOvr>
    <a:masterClrMapping/>
  </p:clrMapOvr>
</p:sldLayout>
</file>

<file path=ppt/slideLayouts/slideLayout60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제목 슬라이드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blue"/>
          <p:cNvPicPr>
            <a:picLocks noChangeAspect="1" noChangeArrowheads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xmlns=""/>
              </a:ext>
            </a:extLst>
          </a:blip>
          <a:srcRect/>
          <a:stretch>
            <a:fillRect/>
          </a:stretch>
        </p:blipFill>
        <p:spPr bwMode="auto">
          <a:xfrm>
            <a:off x="-8549" y="-29237"/>
            <a:ext cx="10690226" cy="43648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3" name="Rectangle 298"/>
          <p:cNvSpPr>
            <a:spLocks noChangeArrowheads="1"/>
          </p:cNvSpPr>
          <p:nvPr userDrawn="1"/>
        </p:nvSpPr>
        <p:spPr bwMode="auto">
          <a:xfrm>
            <a:off x="0" y="4339085"/>
            <a:ext cx="10668000" cy="3090465"/>
          </a:xfrm>
          <a:prstGeom prst="rect">
            <a:avLst/>
          </a:prstGeom>
          <a:solidFill>
            <a:srgbClr val="C0C0C0"/>
          </a:solidFill>
          <a:ln>
            <a:noFill/>
          </a:ln>
          <a:extLst/>
        </p:spPr>
        <p:txBody>
          <a:bodyPr wrap="none" lIns="98447" tIns="49222" rIns="98447" bIns="49222" anchor="ctr"/>
          <a:lstStyle>
            <a:lvl1pPr eaLnBrk="0" hangingPunct="0">
              <a:defRPr kumimoji="1">
                <a:solidFill>
                  <a:schemeClr val="bg2"/>
                </a:solidFill>
                <a:latin typeface="맑은 고딕" pitchFamily="50" charset="-127"/>
                <a:ea typeface="맑은 고딕" pitchFamily="50" charset="-127"/>
              </a:defRPr>
            </a:lvl1pPr>
            <a:lvl2pPr marL="742950" indent="-285750" eaLnBrk="0" hangingPunct="0">
              <a:defRPr kumimoji="1">
                <a:solidFill>
                  <a:schemeClr val="bg2"/>
                </a:solidFill>
                <a:latin typeface="맑은 고딕" pitchFamily="50" charset="-127"/>
                <a:ea typeface="맑은 고딕" pitchFamily="50" charset="-127"/>
              </a:defRPr>
            </a:lvl2pPr>
            <a:lvl3pPr marL="1143000" indent="-228600" eaLnBrk="0" hangingPunct="0">
              <a:defRPr kumimoji="1">
                <a:solidFill>
                  <a:schemeClr val="bg2"/>
                </a:solidFill>
                <a:latin typeface="맑은 고딕" pitchFamily="50" charset="-127"/>
                <a:ea typeface="맑은 고딕" pitchFamily="50" charset="-127"/>
              </a:defRPr>
            </a:lvl3pPr>
            <a:lvl4pPr marL="1600200" indent="-228600" eaLnBrk="0" hangingPunct="0">
              <a:defRPr kumimoji="1">
                <a:solidFill>
                  <a:schemeClr val="bg2"/>
                </a:solidFill>
                <a:latin typeface="맑은 고딕" pitchFamily="50" charset="-127"/>
                <a:ea typeface="맑은 고딕" pitchFamily="50" charset="-127"/>
              </a:defRPr>
            </a:lvl4pPr>
            <a:lvl5pPr marL="2057400" indent="-228600" eaLnBrk="0" hangingPunct="0">
              <a:defRPr kumimoji="1">
                <a:solidFill>
                  <a:schemeClr val="bg2"/>
                </a:solidFill>
                <a:latin typeface="맑은 고딕" pitchFamily="50" charset="-127"/>
                <a:ea typeface="맑은 고딕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2"/>
                </a:solidFill>
                <a:latin typeface="맑은 고딕" pitchFamily="50" charset="-127"/>
                <a:ea typeface="맑은 고딕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2"/>
                </a:solidFill>
                <a:latin typeface="맑은 고딕" pitchFamily="50" charset="-127"/>
                <a:ea typeface="맑은 고딕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2"/>
                </a:solidFill>
                <a:latin typeface="맑은 고딕" pitchFamily="50" charset="-127"/>
                <a:ea typeface="맑은 고딕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2"/>
                </a:solidFill>
                <a:latin typeface="맑은 고딕" pitchFamily="50" charset="-127"/>
                <a:ea typeface="맑은 고딕" pitchFamily="50" charset="-127"/>
              </a:defRPr>
            </a:lvl9pPr>
          </a:lstStyle>
          <a:p>
            <a:pPr algn="l" eaLnBrk="1" hangingPunct="1">
              <a:defRPr/>
            </a:pPr>
            <a:endParaRPr lang="ko-KR" altLang="en-US" sz="1800" smtClean="0">
              <a:solidFill>
                <a:srgbClr val="808080"/>
              </a:solidFill>
            </a:endParaRPr>
          </a:p>
        </p:txBody>
      </p:sp>
      <p:sp>
        <p:nvSpPr>
          <p:cNvPr id="4" name="Rectangle 305"/>
          <p:cNvSpPr>
            <a:spLocks noChangeArrowheads="1"/>
          </p:cNvSpPr>
          <p:nvPr userDrawn="1"/>
        </p:nvSpPr>
        <p:spPr bwMode="auto">
          <a:xfrm>
            <a:off x="0" y="4431954"/>
            <a:ext cx="10668000" cy="545173"/>
          </a:xfrm>
          <a:prstGeom prst="rect">
            <a:avLst/>
          </a:prstGeom>
          <a:solidFill>
            <a:srgbClr val="000000">
              <a:alpha val="30196"/>
            </a:srgbClr>
          </a:solidFill>
          <a:ln>
            <a:noFill/>
          </a:ln>
          <a:extLst/>
        </p:spPr>
        <p:txBody>
          <a:bodyPr wrap="none" lIns="98447" tIns="49222" rIns="98447" bIns="49222" anchor="ctr"/>
          <a:lstStyle>
            <a:lvl1pPr eaLnBrk="0" hangingPunct="0">
              <a:defRPr kumimoji="1">
                <a:solidFill>
                  <a:schemeClr val="bg2"/>
                </a:solidFill>
                <a:latin typeface="맑은 고딕" pitchFamily="50" charset="-127"/>
                <a:ea typeface="맑은 고딕" pitchFamily="50" charset="-127"/>
              </a:defRPr>
            </a:lvl1pPr>
            <a:lvl2pPr marL="742950" indent="-285750" eaLnBrk="0" hangingPunct="0">
              <a:defRPr kumimoji="1">
                <a:solidFill>
                  <a:schemeClr val="bg2"/>
                </a:solidFill>
                <a:latin typeface="맑은 고딕" pitchFamily="50" charset="-127"/>
                <a:ea typeface="맑은 고딕" pitchFamily="50" charset="-127"/>
              </a:defRPr>
            </a:lvl2pPr>
            <a:lvl3pPr marL="1143000" indent="-228600" eaLnBrk="0" hangingPunct="0">
              <a:defRPr kumimoji="1">
                <a:solidFill>
                  <a:schemeClr val="bg2"/>
                </a:solidFill>
                <a:latin typeface="맑은 고딕" pitchFamily="50" charset="-127"/>
                <a:ea typeface="맑은 고딕" pitchFamily="50" charset="-127"/>
              </a:defRPr>
            </a:lvl3pPr>
            <a:lvl4pPr marL="1600200" indent="-228600" eaLnBrk="0" hangingPunct="0">
              <a:defRPr kumimoji="1">
                <a:solidFill>
                  <a:schemeClr val="bg2"/>
                </a:solidFill>
                <a:latin typeface="맑은 고딕" pitchFamily="50" charset="-127"/>
                <a:ea typeface="맑은 고딕" pitchFamily="50" charset="-127"/>
              </a:defRPr>
            </a:lvl4pPr>
            <a:lvl5pPr marL="2057400" indent="-228600" eaLnBrk="0" hangingPunct="0">
              <a:defRPr kumimoji="1">
                <a:solidFill>
                  <a:schemeClr val="bg2"/>
                </a:solidFill>
                <a:latin typeface="맑은 고딕" pitchFamily="50" charset="-127"/>
                <a:ea typeface="맑은 고딕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2"/>
                </a:solidFill>
                <a:latin typeface="맑은 고딕" pitchFamily="50" charset="-127"/>
                <a:ea typeface="맑은 고딕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2"/>
                </a:solidFill>
                <a:latin typeface="맑은 고딕" pitchFamily="50" charset="-127"/>
                <a:ea typeface="맑은 고딕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2"/>
                </a:solidFill>
                <a:latin typeface="맑은 고딕" pitchFamily="50" charset="-127"/>
                <a:ea typeface="맑은 고딕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2"/>
                </a:solidFill>
                <a:latin typeface="맑은 고딕" pitchFamily="50" charset="-127"/>
                <a:ea typeface="맑은 고딕" pitchFamily="50" charset="-127"/>
              </a:defRPr>
            </a:lvl9pPr>
          </a:lstStyle>
          <a:p>
            <a:pPr algn="l" eaLnBrk="1" hangingPunct="1">
              <a:defRPr/>
            </a:pPr>
            <a:endParaRPr lang="ko-KR" altLang="en-US" sz="1800" smtClean="0">
              <a:solidFill>
                <a:srgbClr val="808080"/>
              </a:solidFill>
            </a:endParaRPr>
          </a:p>
        </p:txBody>
      </p:sp>
      <p:sp>
        <p:nvSpPr>
          <p:cNvPr id="5" name="Rectangle 300"/>
          <p:cNvSpPr>
            <a:spLocks noChangeArrowheads="1"/>
          </p:cNvSpPr>
          <p:nvPr userDrawn="1"/>
        </p:nvSpPr>
        <p:spPr bwMode="auto">
          <a:xfrm>
            <a:off x="0" y="2856575"/>
            <a:ext cx="10668000" cy="1716352"/>
          </a:xfrm>
          <a:prstGeom prst="rect">
            <a:avLst/>
          </a:prstGeom>
          <a:gradFill rotWithShape="1">
            <a:gsLst>
              <a:gs pos="0">
                <a:srgbClr val="0066CC"/>
              </a:gs>
              <a:gs pos="100000">
                <a:srgbClr val="002F5E"/>
              </a:gs>
            </a:gsLst>
            <a:lin ang="5400000" scaled="1"/>
          </a:gradFill>
          <a:ln>
            <a:noFill/>
          </a:ln>
          <a:extLst/>
        </p:spPr>
        <p:txBody>
          <a:bodyPr wrap="none" lIns="98447" tIns="49222" rIns="98447" bIns="49222" anchor="ctr"/>
          <a:lstStyle>
            <a:lvl1pPr eaLnBrk="0" hangingPunct="0">
              <a:defRPr kumimoji="1">
                <a:solidFill>
                  <a:schemeClr val="bg2"/>
                </a:solidFill>
                <a:latin typeface="맑은 고딕" pitchFamily="50" charset="-127"/>
                <a:ea typeface="맑은 고딕" pitchFamily="50" charset="-127"/>
              </a:defRPr>
            </a:lvl1pPr>
            <a:lvl2pPr marL="742950" indent="-285750" eaLnBrk="0" hangingPunct="0">
              <a:defRPr kumimoji="1">
                <a:solidFill>
                  <a:schemeClr val="bg2"/>
                </a:solidFill>
                <a:latin typeface="맑은 고딕" pitchFamily="50" charset="-127"/>
                <a:ea typeface="맑은 고딕" pitchFamily="50" charset="-127"/>
              </a:defRPr>
            </a:lvl2pPr>
            <a:lvl3pPr marL="1143000" indent="-228600" eaLnBrk="0" hangingPunct="0">
              <a:defRPr kumimoji="1">
                <a:solidFill>
                  <a:schemeClr val="bg2"/>
                </a:solidFill>
                <a:latin typeface="맑은 고딕" pitchFamily="50" charset="-127"/>
                <a:ea typeface="맑은 고딕" pitchFamily="50" charset="-127"/>
              </a:defRPr>
            </a:lvl3pPr>
            <a:lvl4pPr marL="1600200" indent="-228600" eaLnBrk="0" hangingPunct="0">
              <a:defRPr kumimoji="1">
                <a:solidFill>
                  <a:schemeClr val="bg2"/>
                </a:solidFill>
                <a:latin typeface="맑은 고딕" pitchFamily="50" charset="-127"/>
                <a:ea typeface="맑은 고딕" pitchFamily="50" charset="-127"/>
              </a:defRPr>
            </a:lvl4pPr>
            <a:lvl5pPr marL="2057400" indent="-228600" eaLnBrk="0" hangingPunct="0">
              <a:defRPr kumimoji="1">
                <a:solidFill>
                  <a:schemeClr val="bg2"/>
                </a:solidFill>
                <a:latin typeface="맑은 고딕" pitchFamily="50" charset="-127"/>
                <a:ea typeface="맑은 고딕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2"/>
                </a:solidFill>
                <a:latin typeface="맑은 고딕" pitchFamily="50" charset="-127"/>
                <a:ea typeface="맑은 고딕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2"/>
                </a:solidFill>
                <a:latin typeface="맑은 고딕" pitchFamily="50" charset="-127"/>
                <a:ea typeface="맑은 고딕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2"/>
                </a:solidFill>
                <a:latin typeface="맑은 고딕" pitchFamily="50" charset="-127"/>
                <a:ea typeface="맑은 고딕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2"/>
                </a:solidFill>
                <a:latin typeface="맑은 고딕" pitchFamily="50" charset="-127"/>
                <a:ea typeface="맑은 고딕" pitchFamily="50" charset="-127"/>
              </a:defRPr>
            </a:lvl9pPr>
          </a:lstStyle>
          <a:p>
            <a:pPr algn="l" eaLnBrk="1" hangingPunct="1">
              <a:defRPr/>
            </a:pPr>
            <a:endParaRPr lang="ko-KR" altLang="en-US" sz="1800" smtClean="0">
              <a:solidFill>
                <a:srgbClr val="808080"/>
              </a:solidFill>
            </a:endParaRPr>
          </a:p>
        </p:txBody>
      </p:sp>
      <p:pic>
        <p:nvPicPr>
          <p:cNvPr id="6" name="Picture 306" descr="스트라이프"/>
          <p:cNvPicPr>
            <a:picLocks noChangeAspect="1" noChangeArrowheads="1"/>
          </p:cNvPicPr>
          <p:nvPr userDrawn="1"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xmlns=""/>
              </a:ext>
            </a:extLst>
          </a:blip>
          <a:srcRect/>
          <a:stretch>
            <a:fillRect/>
          </a:stretch>
        </p:blipFill>
        <p:spPr bwMode="auto">
          <a:xfrm>
            <a:off x="1468561" y="4653762"/>
            <a:ext cx="9199440" cy="27757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7" name="Rectangle 299"/>
          <p:cNvSpPr>
            <a:spLocks noGrp="1" noChangeArrowheads="1"/>
          </p:cNvSpPr>
          <p:nvPr>
            <p:ph type="sldNum" sz="quarter" idx="10"/>
          </p:nvPr>
        </p:nvSpPr>
        <p:spPr bwMode="auto">
          <a:xfrm>
            <a:off x="7645400" y="6765660"/>
            <a:ext cx="2489200" cy="515938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8447" tIns="49222" rIns="98447" bIns="49222" numCol="1" anchor="t" anchorCtr="0" compatLnSpc="1">
            <a:prstTxWarp prst="textNoShape">
              <a:avLst/>
            </a:prstTxWarp>
          </a:bodyPr>
          <a:lstStyle>
            <a:lvl1pPr algn="r">
              <a:defRPr sz="1500">
                <a:solidFill>
                  <a:schemeClr val="tx1"/>
                </a:solidFill>
                <a:latin typeface="+mn-lt"/>
                <a:ea typeface="+mn-ea"/>
              </a:defRPr>
            </a:lvl1pPr>
          </a:lstStyle>
          <a:p>
            <a:pPr>
              <a:defRPr/>
            </a:pPr>
            <a:fld id="{4C2A50F3-D6A7-4B8A-B087-5CE6ED50C2B3}" type="slidenum">
              <a:rPr lang="en-US" altLang="ko-KR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altLang="ko-KR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xmlns="" val="1203040192"/>
      </p:ext>
    </p:extLst>
  </p:cSld>
  <p:clrMapOvr>
    <a:masterClrMapping/>
  </p:clrMapOvr>
</p:sldLayout>
</file>

<file path=ppt/slideLayouts/slideLayout60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제목 및 내용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533400" y="297525"/>
            <a:ext cx="9601200" cy="1238250"/>
          </a:xfrm>
          <a:prstGeom prst="rect">
            <a:avLst/>
          </a:prstGeom>
        </p:spPr>
        <p:txBody>
          <a:bodyPr lIns="98447" tIns="49222" rIns="98447" bIns="49222"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내용 개체 틀 2"/>
          <p:cNvSpPr>
            <a:spLocks noGrp="1"/>
          </p:cNvSpPr>
          <p:nvPr>
            <p:ph idx="1"/>
          </p:nvPr>
        </p:nvSpPr>
        <p:spPr>
          <a:xfrm>
            <a:off x="533400" y="1733578"/>
            <a:ext cx="9601200" cy="4903127"/>
          </a:xfrm>
          <a:prstGeom prst="rect">
            <a:avLst/>
          </a:prstGeom>
        </p:spPr>
        <p:txBody>
          <a:bodyPr lIns="98447" tIns="49222" rIns="98447" bIns="49222"/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xmlns="" val="758489398"/>
      </p:ext>
    </p:extLst>
  </p:cSld>
  <p:clrMapOvr>
    <a:masterClrMapping/>
  </p:clrMapOvr>
</p:sldLayout>
</file>

<file path=ppt/slideLayouts/slideLayout60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구역 머리글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842841" y="4774192"/>
            <a:ext cx="9067800" cy="1475581"/>
          </a:xfrm>
          <a:prstGeom prst="rect">
            <a:avLst/>
          </a:prstGeom>
        </p:spPr>
        <p:txBody>
          <a:bodyPr lIns="98447" tIns="49222" rIns="98447" bIns="49222" anchor="t"/>
          <a:lstStyle>
            <a:lvl1pPr algn="l">
              <a:defRPr sz="4300" b="1" cap="all"/>
            </a:lvl1pPr>
          </a:lstStyle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텍스트 개체 틀 2"/>
          <p:cNvSpPr>
            <a:spLocks noGrp="1"/>
          </p:cNvSpPr>
          <p:nvPr>
            <p:ph type="body" idx="1"/>
          </p:nvPr>
        </p:nvSpPr>
        <p:spPr>
          <a:xfrm>
            <a:off x="842841" y="3148989"/>
            <a:ext cx="9067800" cy="1625203"/>
          </a:xfrm>
          <a:prstGeom prst="rect">
            <a:avLst/>
          </a:prstGeom>
        </p:spPr>
        <p:txBody>
          <a:bodyPr lIns="98447" tIns="49222" rIns="98447" bIns="49222" anchor="b"/>
          <a:lstStyle>
            <a:lvl1pPr marL="0" indent="0">
              <a:buNone/>
              <a:defRPr sz="2100"/>
            </a:lvl1pPr>
            <a:lvl2pPr marL="492230" indent="0">
              <a:buNone/>
              <a:defRPr sz="1900"/>
            </a:lvl2pPr>
            <a:lvl3pPr marL="984451" indent="0">
              <a:buNone/>
              <a:defRPr sz="1700"/>
            </a:lvl3pPr>
            <a:lvl4pPr marL="1476678" indent="0">
              <a:buNone/>
              <a:defRPr sz="1500"/>
            </a:lvl4pPr>
            <a:lvl5pPr marL="1968913" indent="0">
              <a:buNone/>
              <a:defRPr sz="1500"/>
            </a:lvl5pPr>
            <a:lvl6pPr marL="2461136" indent="0">
              <a:buNone/>
              <a:defRPr sz="1500"/>
            </a:lvl6pPr>
            <a:lvl7pPr marL="2953345" indent="0">
              <a:buNone/>
              <a:defRPr sz="1500"/>
            </a:lvl7pPr>
            <a:lvl8pPr marL="3445591" indent="0">
              <a:buNone/>
              <a:defRPr sz="1500"/>
            </a:lvl8pPr>
            <a:lvl9pPr marL="3937822" indent="0">
              <a:buNone/>
              <a:defRPr sz="15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</p:spTree>
    <p:extLst>
      <p:ext uri="{BB962C8B-B14F-4D97-AF65-F5344CB8AC3E}">
        <p14:creationId xmlns:p14="http://schemas.microsoft.com/office/powerpoint/2010/main" xmlns="" val="265486098"/>
      </p:ext>
    </p:extLst>
  </p:cSld>
  <p:clrMapOvr>
    <a:masterClrMapping/>
  </p:clrMapOvr>
</p:sldLayout>
</file>

<file path=ppt/slideLayouts/slideLayout60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콘텐츠 2개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533400" y="297525"/>
            <a:ext cx="9601200" cy="1238250"/>
          </a:xfrm>
          <a:prstGeom prst="rect">
            <a:avLst/>
          </a:prstGeom>
        </p:spPr>
        <p:txBody>
          <a:bodyPr lIns="98447" tIns="49222" rIns="98447" bIns="49222"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내용 개체 틀 2"/>
          <p:cNvSpPr>
            <a:spLocks noGrp="1"/>
          </p:cNvSpPr>
          <p:nvPr>
            <p:ph sz="half" idx="1"/>
          </p:nvPr>
        </p:nvSpPr>
        <p:spPr>
          <a:xfrm>
            <a:off x="533405" y="1733578"/>
            <a:ext cx="4718538" cy="4903127"/>
          </a:xfrm>
          <a:prstGeom prst="rect">
            <a:avLst/>
          </a:prstGeom>
        </p:spPr>
        <p:txBody>
          <a:bodyPr lIns="98447" tIns="49222" rIns="98447" bIns="49222"/>
          <a:lstStyle>
            <a:lvl1pPr>
              <a:defRPr sz="3100"/>
            </a:lvl1pPr>
            <a:lvl2pPr>
              <a:defRPr sz="2600"/>
            </a:lvl2pPr>
            <a:lvl3pPr>
              <a:defRPr sz="2100"/>
            </a:lvl3pPr>
            <a:lvl4pPr>
              <a:defRPr sz="1900"/>
            </a:lvl4pPr>
            <a:lvl5pPr>
              <a:defRPr sz="1900"/>
            </a:lvl5pPr>
            <a:lvl6pPr>
              <a:defRPr sz="1900"/>
            </a:lvl6pPr>
            <a:lvl7pPr>
              <a:defRPr sz="1900"/>
            </a:lvl7pPr>
            <a:lvl8pPr>
              <a:defRPr sz="1900"/>
            </a:lvl8pPr>
            <a:lvl9pPr>
              <a:defRPr sz="19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4" name="내용 개체 틀 3"/>
          <p:cNvSpPr>
            <a:spLocks noGrp="1"/>
          </p:cNvSpPr>
          <p:nvPr>
            <p:ph sz="half" idx="2"/>
          </p:nvPr>
        </p:nvSpPr>
        <p:spPr>
          <a:xfrm>
            <a:off x="5416066" y="1733578"/>
            <a:ext cx="4718538" cy="4903127"/>
          </a:xfrm>
          <a:prstGeom prst="rect">
            <a:avLst/>
          </a:prstGeom>
        </p:spPr>
        <p:txBody>
          <a:bodyPr lIns="98447" tIns="49222" rIns="98447" bIns="49222"/>
          <a:lstStyle>
            <a:lvl1pPr>
              <a:defRPr sz="3100"/>
            </a:lvl1pPr>
            <a:lvl2pPr>
              <a:defRPr sz="2600"/>
            </a:lvl2pPr>
            <a:lvl3pPr>
              <a:defRPr sz="2100"/>
            </a:lvl3pPr>
            <a:lvl4pPr>
              <a:defRPr sz="1900"/>
            </a:lvl4pPr>
            <a:lvl5pPr>
              <a:defRPr sz="1900"/>
            </a:lvl5pPr>
            <a:lvl6pPr>
              <a:defRPr sz="1900"/>
            </a:lvl6pPr>
            <a:lvl7pPr>
              <a:defRPr sz="1900"/>
            </a:lvl7pPr>
            <a:lvl8pPr>
              <a:defRPr sz="1900"/>
            </a:lvl8pPr>
            <a:lvl9pPr>
              <a:defRPr sz="19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xmlns="" val="2257738328"/>
      </p:ext>
    </p:extLst>
  </p:cSld>
  <p:clrMapOvr>
    <a:masterClrMapping/>
  </p:clrMapOvr>
</p:sldLayout>
</file>

<file path=ppt/slideLayouts/slideLayout60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비교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533400" y="297525"/>
            <a:ext cx="9601200" cy="1238250"/>
          </a:xfrm>
          <a:prstGeom prst="rect">
            <a:avLst/>
          </a:prstGeom>
        </p:spPr>
        <p:txBody>
          <a:bodyPr lIns="98447" tIns="49222" rIns="98447" bIns="49222"/>
          <a:lstStyle>
            <a:lvl1pPr>
              <a:defRPr/>
            </a:lvl1pPr>
          </a:lstStyle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텍스트 개체 틀 2"/>
          <p:cNvSpPr>
            <a:spLocks noGrp="1"/>
          </p:cNvSpPr>
          <p:nvPr>
            <p:ph type="body" idx="1"/>
          </p:nvPr>
        </p:nvSpPr>
        <p:spPr>
          <a:xfrm>
            <a:off x="533400" y="1663039"/>
            <a:ext cx="4713410" cy="693076"/>
          </a:xfrm>
          <a:prstGeom prst="rect">
            <a:avLst/>
          </a:prstGeom>
        </p:spPr>
        <p:txBody>
          <a:bodyPr lIns="98447" tIns="49222" rIns="98447" bIns="49222" anchor="b"/>
          <a:lstStyle>
            <a:lvl1pPr marL="0" indent="0">
              <a:buNone/>
              <a:defRPr sz="2600" b="1"/>
            </a:lvl1pPr>
            <a:lvl2pPr marL="492230" indent="0">
              <a:buNone/>
              <a:defRPr sz="2100" b="1"/>
            </a:lvl2pPr>
            <a:lvl3pPr marL="984451" indent="0">
              <a:buNone/>
              <a:defRPr sz="1900" b="1"/>
            </a:lvl3pPr>
            <a:lvl4pPr marL="1476678" indent="0">
              <a:buNone/>
              <a:defRPr sz="1700" b="1"/>
            </a:lvl4pPr>
            <a:lvl5pPr marL="1968913" indent="0">
              <a:buNone/>
              <a:defRPr sz="1700" b="1"/>
            </a:lvl5pPr>
            <a:lvl6pPr marL="2461136" indent="0">
              <a:buNone/>
              <a:defRPr sz="1700" b="1"/>
            </a:lvl6pPr>
            <a:lvl7pPr marL="2953345" indent="0">
              <a:buNone/>
              <a:defRPr sz="1700" b="1"/>
            </a:lvl7pPr>
            <a:lvl8pPr marL="3445591" indent="0">
              <a:buNone/>
              <a:defRPr sz="1700" b="1"/>
            </a:lvl8pPr>
            <a:lvl9pPr marL="3937822" indent="0">
              <a:buNone/>
              <a:defRPr sz="1700" b="1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  <p:sp>
        <p:nvSpPr>
          <p:cNvPr id="4" name="내용 개체 틀 3"/>
          <p:cNvSpPr>
            <a:spLocks noGrp="1"/>
          </p:cNvSpPr>
          <p:nvPr>
            <p:ph sz="half" idx="2"/>
          </p:nvPr>
        </p:nvSpPr>
        <p:spPr>
          <a:xfrm>
            <a:off x="533400" y="2356115"/>
            <a:ext cx="4713410" cy="4280562"/>
          </a:xfrm>
          <a:prstGeom prst="rect">
            <a:avLst/>
          </a:prstGeom>
        </p:spPr>
        <p:txBody>
          <a:bodyPr lIns="98447" tIns="49222" rIns="98447" bIns="49222"/>
          <a:lstStyle>
            <a:lvl1pPr>
              <a:defRPr sz="2600"/>
            </a:lvl1pPr>
            <a:lvl2pPr>
              <a:defRPr sz="2100"/>
            </a:lvl2pPr>
            <a:lvl3pPr>
              <a:defRPr sz="1900"/>
            </a:lvl3pPr>
            <a:lvl4pPr>
              <a:defRPr sz="1700"/>
            </a:lvl4pPr>
            <a:lvl5pPr>
              <a:defRPr sz="1700"/>
            </a:lvl5pPr>
            <a:lvl6pPr>
              <a:defRPr sz="1700"/>
            </a:lvl6pPr>
            <a:lvl7pPr>
              <a:defRPr sz="1700"/>
            </a:lvl7pPr>
            <a:lvl8pPr>
              <a:defRPr sz="1700"/>
            </a:lvl8pPr>
            <a:lvl9pPr>
              <a:defRPr sz="17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5" name="텍스트 개체 틀 4"/>
          <p:cNvSpPr>
            <a:spLocks noGrp="1"/>
          </p:cNvSpPr>
          <p:nvPr>
            <p:ph type="body" sz="quarter" idx="3"/>
          </p:nvPr>
        </p:nvSpPr>
        <p:spPr>
          <a:xfrm>
            <a:off x="5419483" y="1663039"/>
            <a:ext cx="4715120" cy="693076"/>
          </a:xfrm>
          <a:prstGeom prst="rect">
            <a:avLst/>
          </a:prstGeom>
        </p:spPr>
        <p:txBody>
          <a:bodyPr lIns="98447" tIns="49222" rIns="98447" bIns="49222" anchor="b"/>
          <a:lstStyle>
            <a:lvl1pPr marL="0" indent="0">
              <a:buNone/>
              <a:defRPr sz="2600" b="1"/>
            </a:lvl1pPr>
            <a:lvl2pPr marL="492230" indent="0">
              <a:buNone/>
              <a:defRPr sz="2100" b="1"/>
            </a:lvl2pPr>
            <a:lvl3pPr marL="984451" indent="0">
              <a:buNone/>
              <a:defRPr sz="1900" b="1"/>
            </a:lvl3pPr>
            <a:lvl4pPr marL="1476678" indent="0">
              <a:buNone/>
              <a:defRPr sz="1700" b="1"/>
            </a:lvl4pPr>
            <a:lvl5pPr marL="1968913" indent="0">
              <a:buNone/>
              <a:defRPr sz="1700" b="1"/>
            </a:lvl5pPr>
            <a:lvl6pPr marL="2461136" indent="0">
              <a:buNone/>
              <a:defRPr sz="1700" b="1"/>
            </a:lvl6pPr>
            <a:lvl7pPr marL="2953345" indent="0">
              <a:buNone/>
              <a:defRPr sz="1700" b="1"/>
            </a:lvl7pPr>
            <a:lvl8pPr marL="3445591" indent="0">
              <a:buNone/>
              <a:defRPr sz="1700" b="1"/>
            </a:lvl8pPr>
            <a:lvl9pPr marL="3937822" indent="0">
              <a:buNone/>
              <a:defRPr sz="1700" b="1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  <p:sp>
        <p:nvSpPr>
          <p:cNvPr id="6" name="내용 개체 틀 5"/>
          <p:cNvSpPr>
            <a:spLocks noGrp="1"/>
          </p:cNvSpPr>
          <p:nvPr>
            <p:ph sz="quarter" idx="4"/>
          </p:nvPr>
        </p:nvSpPr>
        <p:spPr>
          <a:xfrm>
            <a:off x="5419483" y="2356115"/>
            <a:ext cx="4715120" cy="4280562"/>
          </a:xfrm>
          <a:prstGeom prst="rect">
            <a:avLst/>
          </a:prstGeom>
        </p:spPr>
        <p:txBody>
          <a:bodyPr lIns="98447" tIns="49222" rIns="98447" bIns="49222"/>
          <a:lstStyle>
            <a:lvl1pPr>
              <a:defRPr sz="2600"/>
            </a:lvl1pPr>
            <a:lvl2pPr>
              <a:defRPr sz="2100"/>
            </a:lvl2pPr>
            <a:lvl3pPr>
              <a:defRPr sz="1900"/>
            </a:lvl3pPr>
            <a:lvl4pPr>
              <a:defRPr sz="1700"/>
            </a:lvl4pPr>
            <a:lvl5pPr>
              <a:defRPr sz="1700"/>
            </a:lvl5pPr>
            <a:lvl6pPr>
              <a:defRPr sz="1700"/>
            </a:lvl6pPr>
            <a:lvl7pPr>
              <a:defRPr sz="1700"/>
            </a:lvl7pPr>
            <a:lvl8pPr>
              <a:defRPr sz="1700"/>
            </a:lvl8pPr>
            <a:lvl9pPr>
              <a:defRPr sz="17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xmlns="" val="733041044"/>
      </p:ext>
    </p:extLst>
  </p:cSld>
  <p:clrMapOvr>
    <a:masterClrMapping/>
  </p:clrMapOvr>
</p:sldLayout>
</file>

<file path=ppt/slideLayouts/slideLayout60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제목만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533400" y="297525"/>
            <a:ext cx="9601200" cy="1238250"/>
          </a:xfrm>
          <a:prstGeom prst="rect">
            <a:avLst/>
          </a:prstGeom>
        </p:spPr>
        <p:txBody>
          <a:bodyPr lIns="98447" tIns="49222" rIns="98447" bIns="49222"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xmlns="" val="1996567529"/>
      </p:ext>
    </p:extLst>
  </p:cSld>
  <p:clrMapOvr>
    <a:masterClrMapping/>
  </p:clrMapOvr>
</p:sldLayout>
</file>

<file path=ppt/slideLayouts/slideLayout60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빈 화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xmlns="" val="186277604"/>
      </p:ext>
    </p:extLst>
  </p:cSld>
  <p:clrMapOvr>
    <a:masterClrMapping/>
  </p:clrMapOvr>
</p:sldLayout>
</file>

<file path=ppt/slideLayouts/slideLayout60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캡션 있는 콘텐츠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533454" y="295804"/>
            <a:ext cx="3509841" cy="1258888"/>
          </a:xfrm>
          <a:prstGeom prst="rect">
            <a:avLst/>
          </a:prstGeom>
        </p:spPr>
        <p:txBody>
          <a:bodyPr lIns="98447" tIns="49222" rIns="98447" bIns="49222" anchor="b"/>
          <a:lstStyle>
            <a:lvl1pPr algn="l">
              <a:defRPr sz="2100" b="1"/>
            </a:lvl1pPr>
          </a:lstStyle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내용 개체 틀 2"/>
          <p:cNvSpPr>
            <a:spLocks noGrp="1"/>
          </p:cNvSpPr>
          <p:nvPr>
            <p:ph idx="1"/>
          </p:nvPr>
        </p:nvSpPr>
        <p:spPr>
          <a:xfrm>
            <a:off x="4171466" y="295807"/>
            <a:ext cx="5963138" cy="6340872"/>
          </a:xfrm>
          <a:prstGeom prst="rect">
            <a:avLst/>
          </a:prstGeom>
        </p:spPr>
        <p:txBody>
          <a:bodyPr lIns="98447" tIns="49222" rIns="98447" bIns="49222"/>
          <a:lstStyle>
            <a:lvl1pPr>
              <a:defRPr sz="3500"/>
            </a:lvl1pPr>
            <a:lvl2pPr>
              <a:defRPr sz="3100"/>
            </a:lvl2pPr>
            <a:lvl3pPr>
              <a:defRPr sz="2600"/>
            </a:lvl3pPr>
            <a:lvl4pPr>
              <a:defRPr sz="2100"/>
            </a:lvl4pPr>
            <a:lvl5pPr>
              <a:defRPr sz="2100"/>
            </a:lvl5pPr>
            <a:lvl6pPr>
              <a:defRPr sz="2100"/>
            </a:lvl6pPr>
            <a:lvl7pPr>
              <a:defRPr sz="2100"/>
            </a:lvl7pPr>
            <a:lvl8pPr>
              <a:defRPr sz="2100"/>
            </a:lvl8pPr>
            <a:lvl9pPr>
              <a:defRPr sz="21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4" name="텍스트 개체 틀 3"/>
          <p:cNvSpPr>
            <a:spLocks noGrp="1"/>
          </p:cNvSpPr>
          <p:nvPr>
            <p:ph type="body" sz="half" idx="2"/>
          </p:nvPr>
        </p:nvSpPr>
        <p:spPr>
          <a:xfrm>
            <a:off x="533454" y="1554696"/>
            <a:ext cx="3509841" cy="5081985"/>
          </a:xfrm>
          <a:prstGeom prst="rect">
            <a:avLst/>
          </a:prstGeom>
        </p:spPr>
        <p:txBody>
          <a:bodyPr lIns="98447" tIns="49222" rIns="98447" bIns="49222"/>
          <a:lstStyle>
            <a:lvl1pPr marL="0" indent="0">
              <a:buNone/>
              <a:defRPr sz="1500"/>
            </a:lvl1pPr>
            <a:lvl2pPr marL="492230" indent="0">
              <a:buNone/>
              <a:defRPr sz="1200"/>
            </a:lvl2pPr>
            <a:lvl3pPr marL="984451" indent="0">
              <a:buNone/>
              <a:defRPr sz="1100"/>
            </a:lvl3pPr>
            <a:lvl4pPr marL="1476678" indent="0">
              <a:buNone/>
              <a:defRPr sz="1000"/>
            </a:lvl4pPr>
            <a:lvl5pPr marL="1968913" indent="0">
              <a:buNone/>
              <a:defRPr sz="1000"/>
            </a:lvl5pPr>
            <a:lvl6pPr marL="2461136" indent="0">
              <a:buNone/>
              <a:defRPr sz="1000"/>
            </a:lvl6pPr>
            <a:lvl7pPr marL="2953345" indent="0">
              <a:buNone/>
              <a:defRPr sz="1000"/>
            </a:lvl7pPr>
            <a:lvl8pPr marL="3445591" indent="0">
              <a:buNone/>
              <a:defRPr sz="1000"/>
            </a:lvl8pPr>
            <a:lvl9pPr marL="3937822" indent="0">
              <a:buNone/>
              <a:defRPr sz="10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</p:spTree>
    <p:extLst>
      <p:ext uri="{BB962C8B-B14F-4D97-AF65-F5344CB8AC3E}">
        <p14:creationId xmlns:p14="http://schemas.microsoft.com/office/powerpoint/2010/main" xmlns="" val="27219687"/>
      </p:ext>
    </p:extLst>
  </p:cSld>
  <p:clrMapOvr>
    <a:masterClrMapping/>
  </p:clrMapOvr>
</p:sldLayout>
</file>

<file path=ppt/slideLayouts/slideLayout60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캡션 있는 그림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2090860" y="5200650"/>
            <a:ext cx="6400800" cy="613966"/>
          </a:xfrm>
          <a:prstGeom prst="rect">
            <a:avLst/>
          </a:prstGeom>
        </p:spPr>
        <p:txBody>
          <a:bodyPr lIns="98447" tIns="49222" rIns="98447" bIns="49222" anchor="b"/>
          <a:lstStyle>
            <a:lvl1pPr algn="l">
              <a:defRPr sz="2100" b="1"/>
            </a:lvl1pPr>
          </a:lstStyle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그림 개체 틀 2"/>
          <p:cNvSpPr>
            <a:spLocks noGrp="1"/>
          </p:cNvSpPr>
          <p:nvPr>
            <p:ph type="pic" idx="1"/>
          </p:nvPr>
        </p:nvSpPr>
        <p:spPr>
          <a:xfrm>
            <a:off x="2090860" y="663840"/>
            <a:ext cx="6400800" cy="4457700"/>
          </a:xfrm>
          <a:prstGeom prst="rect">
            <a:avLst/>
          </a:prstGeom>
        </p:spPr>
        <p:txBody>
          <a:bodyPr lIns="98447" tIns="49222" rIns="98447" bIns="49222"/>
          <a:lstStyle>
            <a:lvl1pPr marL="0" indent="0">
              <a:buNone/>
              <a:defRPr sz="3500"/>
            </a:lvl1pPr>
            <a:lvl2pPr marL="492230" indent="0">
              <a:buNone/>
              <a:defRPr sz="3100"/>
            </a:lvl2pPr>
            <a:lvl3pPr marL="984451" indent="0">
              <a:buNone/>
              <a:defRPr sz="2600"/>
            </a:lvl3pPr>
            <a:lvl4pPr marL="1476678" indent="0">
              <a:buNone/>
              <a:defRPr sz="2100"/>
            </a:lvl4pPr>
            <a:lvl5pPr marL="1968913" indent="0">
              <a:buNone/>
              <a:defRPr sz="2100"/>
            </a:lvl5pPr>
            <a:lvl6pPr marL="2461136" indent="0">
              <a:buNone/>
              <a:defRPr sz="2100"/>
            </a:lvl6pPr>
            <a:lvl7pPr marL="2953345" indent="0">
              <a:buNone/>
              <a:defRPr sz="2100"/>
            </a:lvl7pPr>
            <a:lvl8pPr marL="3445591" indent="0">
              <a:buNone/>
              <a:defRPr sz="2100"/>
            </a:lvl8pPr>
            <a:lvl9pPr marL="3937822" indent="0">
              <a:buNone/>
              <a:defRPr sz="2100"/>
            </a:lvl9pPr>
          </a:lstStyle>
          <a:p>
            <a:pPr lvl="0"/>
            <a:endParaRPr lang="ko-KR" altLang="en-US" noProof="0" smtClean="0"/>
          </a:p>
        </p:txBody>
      </p:sp>
      <p:sp>
        <p:nvSpPr>
          <p:cNvPr id="4" name="텍스트 개체 틀 3"/>
          <p:cNvSpPr>
            <a:spLocks noGrp="1"/>
          </p:cNvSpPr>
          <p:nvPr>
            <p:ph type="body" sz="half" idx="2"/>
          </p:nvPr>
        </p:nvSpPr>
        <p:spPr>
          <a:xfrm>
            <a:off x="2090860" y="5814616"/>
            <a:ext cx="6400800" cy="871934"/>
          </a:xfrm>
          <a:prstGeom prst="rect">
            <a:avLst/>
          </a:prstGeom>
        </p:spPr>
        <p:txBody>
          <a:bodyPr lIns="98447" tIns="49222" rIns="98447" bIns="49222"/>
          <a:lstStyle>
            <a:lvl1pPr marL="0" indent="0">
              <a:buNone/>
              <a:defRPr sz="1500"/>
            </a:lvl1pPr>
            <a:lvl2pPr marL="492230" indent="0">
              <a:buNone/>
              <a:defRPr sz="1200"/>
            </a:lvl2pPr>
            <a:lvl3pPr marL="984451" indent="0">
              <a:buNone/>
              <a:defRPr sz="1100"/>
            </a:lvl3pPr>
            <a:lvl4pPr marL="1476678" indent="0">
              <a:buNone/>
              <a:defRPr sz="1000"/>
            </a:lvl4pPr>
            <a:lvl5pPr marL="1968913" indent="0">
              <a:buNone/>
              <a:defRPr sz="1000"/>
            </a:lvl5pPr>
            <a:lvl6pPr marL="2461136" indent="0">
              <a:buNone/>
              <a:defRPr sz="1000"/>
            </a:lvl6pPr>
            <a:lvl7pPr marL="2953345" indent="0">
              <a:buNone/>
              <a:defRPr sz="1000"/>
            </a:lvl7pPr>
            <a:lvl8pPr marL="3445591" indent="0">
              <a:buNone/>
              <a:defRPr sz="1000"/>
            </a:lvl8pPr>
            <a:lvl9pPr marL="3937822" indent="0">
              <a:buNone/>
              <a:defRPr sz="10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</p:spTree>
    <p:extLst>
      <p:ext uri="{BB962C8B-B14F-4D97-AF65-F5344CB8AC3E}">
        <p14:creationId xmlns:p14="http://schemas.microsoft.com/office/powerpoint/2010/main" xmlns="" val="3235453347"/>
      </p:ext>
    </p:extLst>
  </p:cSld>
  <p:clrMapOvr>
    <a:masterClrMapping/>
  </p:clrMapOvr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구역 머리글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842963" y="4773613"/>
            <a:ext cx="9067800" cy="1476375"/>
          </a:xfrm>
          <a:prstGeom prst="rect">
            <a:avLst/>
          </a:prstGeom>
        </p:spPr>
        <p:txBody>
          <a:bodyPr lIns="90893" tIns="45454" rIns="90893" bIns="45454" anchor="t"/>
          <a:lstStyle>
            <a:lvl1pPr algn="l">
              <a:defRPr sz="4000" b="1" cap="all"/>
            </a:lvl1pPr>
          </a:lstStyle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텍스트 개체 틀 2"/>
          <p:cNvSpPr>
            <a:spLocks noGrp="1"/>
          </p:cNvSpPr>
          <p:nvPr>
            <p:ph type="body" idx="1"/>
          </p:nvPr>
        </p:nvSpPr>
        <p:spPr>
          <a:xfrm>
            <a:off x="842963" y="3149639"/>
            <a:ext cx="9067800" cy="1624013"/>
          </a:xfrm>
          <a:prstGeom prst="rect">
            <a:avLst/>
          </a:prstGeom>
        </p:spPr>
        <p:txBody>
          <a:bodyPr lIns="90893" tIns="45454" rIns="90893" bIns="45454" anchor="b"/>
          <a:lstStyle>
            <a:lvl1pPr marL="0" indent="0">
              <a:buNone/>
              <a:defRPr sz="2100"/>
            </a:lvl1pPr>
            <a:lvl2pPr marL="454488" indent="0">
              <a:buNone/>
              <a:defRPr sz="1800"/>
            </a:lvl2pPr>
            <a:lvl3pPr marL="908945" indent="0">
              <a:buNone/>
              <a:defRPr sz="1600"/>
            </a:lvl3pPr>
            <a:lvl4pPr marL="1363412" indent="0">
              <a:buNone/>
              <a:defRPr sz="1400"/>
            </a:lvl4pPr>
            <a:lvl5pPr marL="1817867" indent="0">
              <a:buNone/>
              <a:defRPr sz="1400"/>
            </a:lvl5pPr>
            <a:lvl6pPr marL="2272338" indent="0">
              <a:buNone/>
              <a:defRPr sz="1400"/>
            </a:lvl6pPr>
            <a:lvl7pPr marL="2726806" indent="0">
              <a:buNone/>
              <a:defRPr sz="1400"/>
            </a:lvl7pPr>
            <a:lvl8pPr marL="3181264" indent="0">
              <a:buNone/>
              <a:defRPr sz="1400"/>
            </a:lvl8pPr>
            <a:lvl9pPr marL="3635747" indent="0">
              <a:buNone/>
              <a:defRPr sz="14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</p:spTree>
  </p:cSld>
  <p:clrMapOvr>
    <a:masterClrMapping/>
  </p:clrMapOvr>
</p:sldLayout>
</file>

<file path=ppt/slideLayouts/slideLayout6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제목 및 세로 텍스트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533400" y="297525"/>
            <a:ext cx="9601200" cy="1238250"/>
          </a:xfrm>
          <a:prstGeom prst="rect">
            <a:avLst/>
          </a:prstGeom>
        </p:spPr>
        <p:txBody>
          <a:bodyPr lIns="98447" tIns="49222" rIns="98447" bIns="49222"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세로 텍스트 개체 틀 2"/>
          <p:cNvSpPr>
            <a:spLocks noGrp="1"/>
          </p:cNvSpPr>
          <p:nvPr>
            <p:ph type="body" orient="vert" idx="1"/>
          </p:nvPr>
        </p:nvSpPr>
        <p:spPr>
          <a:xfrm>
            <a:off x="533400" y="1733578"/>
            <a:ext cx="9601200" cy="4903127"/>
          </a:xfrm>
          <a:prstGeom prst="rect">
            <a:avLst/>
          </a:prstGeom>
        </p:spPr>
        <p:txBody>
          <a:bodyPr vert="eaVert" lIns="98447" tIns="49222" rIns="98447" bIns="49222"/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xmlns="" val="1896070560"/>
      </p:ext>
    </p:extLst>
  </p:cSld>
  <p:clrMapOvr>
    <a:masterClrMapping/>
  </p:clrMapOvr>
</p:sldLayout>
</file>

<file path=ppt/slideLayouts/slideLayout6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세로 제목 및 텍스트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세로 제목 1"/>
          <p:cNvSpPr>
            <a:spLocks noGrp="1"/>
          </p:cNvSpPr>
          <p:nvPr>
            <p:ph type="title" orient="vert"/>
          </p:nvPr>
        </p:nvSpPr>
        <p:spPr>
          <a:xfrm>
            <a:off x="7734300" y="297525"/>
            <a:ext cx="2400300" cy="6339152"/>
          </a:xfrm>
          <a:prstGeom prst="rect">
            <a:avLst/>
          </a:prstGeom>
        </p:spPr>
        <p:txBody>
          <a:bodyPr vert="eaVert" lIns="98447" tIns="49222" rIns="98447" bIns="49222"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세로 텍스트 개체 틀 2"/>
          <p:cNvSpPr>
            <a:spLocks noGrp="1"/>
          </p:cNvSpPr>
          <p:nvPr>
            <p:ph type="body" orient="vert" idx="1"/>
          </p:nvPr>
        </p:nvSpPr>
        <p:spPr>
          <a:xfrm>
            <a:off x="533435" y="297525"/>
            <a:ext cx="7036777" cy="6339152"/>
          </a:xfrm>
          <a:prstGeom prst="rect">
            <a:avLst/>
          </a:prstGeom>
        </p:spPr>
        <p:txBody>
          <a:bodyPr vert="eaVert" lIns="98447" tIns="49222" rIns="98447" bIns="49222"/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xmlns="" val="3585382298"/>
      </p:ext>
    </p:extLst>
  </p:cSld>
  <p:clrMapOvr>
    <a:masterClrMapping/>
  </p:clrMapOvr>
</p:sldLayout>
</file>

<file path=ppt/slideLayouts/slideLayout61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제목 슬라이드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06594" name="Picture 2" descr="blue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xmlns=""/>
              </a:ext>
            </a:extLst>
          </a:blip>
          <a:srcRect/>
          <a:stretch>
            <a:fillRect/>
          </a:stretch>
        </p:blipFill>
        <p:spPr bwMode="auto">
          <a:xfrm>
            <a:off x="4" y="0"/>
            <a:ext cx="10690226" cy="4365625"/>
          </a:xfrm>
          <a:prstGeom prst="rect">
            <a:avLst/>
          </a:prstGeom>
          <a:noFill/>
        </p:spPr>
      </p:pic>
      <p:grpSp>
        <p:nvGrpSpPr>
          <p:cNvPr id="1006595" name="Group 3"/>
          <p:cNvGrpSpPr>
            <a:grpSpLocks/>
          </p:cNvGrpSpPr>
          <p:nvPr/>
        </p:nvGrpSpPr>
        <p:grpSpPr bwMode="auto">
          <a:xfrm>
            <a:off x="101660" y="47632"/>
            <a:ext cx="10406064" cy="536575"/>
            <a:chOff x="54" y="28"/>
            <a:chExt cx="5618" cy="312"/>
          </a:xfrm>
        </p:grpSpPr>
        <p:sp>
          <p:nvSpPr>
            <p:cNvPr id="1006596" name="Oval 4"/>
            <p:cNvSpPr>
              <a:spLocks noChangeArrowheads="1"/>
            </p:cNvSpPr>
            <p:nvPr/>
          </p:nvSpPr>
          <p:spPr bwMode="auto">
            <a:xfrm>
              <a:off x="54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597" name="Oval 5"/>
            <p:cNvSpPr>
              <a:spLocks noChangeArrowheads="1"/>
            </p:cNvSpPr>
            <p:nvPr/>
          </p:nvSpPr>
          <p:spPr bwMode="auto">
            <a:xfrm>
              <a:off x="22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598" name="Oval 6"/>
            <p:cNvSpPr>
              <a:spLocks noChangeArrowheads="1"/>
            </p:cNvSpPr>
            <p:nvPr/>
          </p:nvSpPr>
          <p:spPr bwMode="auto">
            <a:xfrm>
              <a:off x="41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599" name="Oval 7"/>
            <p:cNvSpPr>
              <a:spLocks noChangeArrowheads="1"/>
            </p:cNvSpPr>
            <p:nvPr/>
          </p:nvSpPr>
          <p:spPr bwMode="auto">
            <a:xfrm>
              <a:off x="60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00" name="Oval 8"/>
            <p:cNvSpPr>
              <a:spLocks noChangeArrowheads="1"/>
            </p:cNvSpPr>
            <p:nvPr/>
          </p:nvSpPr>
          <p:spPr bwMode="auto">
            <a:xfrm>
              <a:off x="79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01" name="Oval 9"/>
            <p:cNvSpPr>
              <a:spLocks noChangeArrowheads="1"/>
            </p:cNvSpPr>
            <p:nvPr/>
          </p:nvSpPr>
          <p:spPr bwMode="auto">
            <a:xfrm>
              <a:off x="98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02" name="Oval 10"/>
            <p:cNvSpPr>
              <a:spLocks noChangeArrowheads="1"/>
            </p:cNvSpPr>
            <p:nvPr/>
          </p:nvSpPr>
          <p:spPr bwMode="auto">
            <a:xfrm>
              <a:off x="117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03" name="Oval 11"/>
            <p:cNvSpPr>
              <a:spLocks noChangeArrowheads="1"/>
            </p:cNvSpPr>
            <p:nvPr/>
          </p:nvSpPr>
          <p:spPr bwMode="auto">
            <a:xfrm>
              <a:off x="136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04" name="Oval 12"/>
            <p:cNvSpPr>
              <a:spLocks noChangeArrowheads="1"/>
            </p:cNvSpPr>
            <p:nvPr/>
          </p:nvSpPr>
          <p:spPr bwMode="auto">
            <a:xfrm>
              <a:off x="155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05" name="Oval 13"/>
            <p:cNvSpPr>
              <a:spLocks noChangeArrowheads="1"/>
            </p:cNvSpPr>
            <p:nvPr/>
          </p:nvSpPr>
          <p:spPr bwMode="auto">
            <a:xfrm>
              <a:off x="174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06" name="Oval 14"/>
            <p:cNvSpPr>
              <a:spLocks noChangeArrowheads="1"/>
            </p:cNvSpPr>
            <p:nvPr/>
          </p:nvSpPr>
          <p:spPr bwMode="auto">
            <a:xfrm>
              <a:off x="193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07" name="Oval 15"/>
            <p:cNvSpPr>
              <a:spLocks noChangeArrowheads="1"/>
            </p:cNvSpPr>
            <p:nvPr/>
          </p:nvSpPr>
          <p:spPr bwMode="auto">
            <a:xfrm>
              <a:off x="212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08" name="Oval 16"/>
            <p:cNvSpPr>
              <a:spLocks noChangeArrowheads="1"/>
            </p:cNvSpPr>
            <p:nvPr/>
          </p:nvSpPr>
          <p:spPr bwMode="auto">
            <a:xfrm>
              <a:off x="231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09" name="Oval 17"/>
            <p:cNvSpPr>
              <a:spLocks noChangeArrowheads="1"/>
            </p:cNvSpPr>
            <p:nvPr/>
          </p:nvSpPr>
          <p:spPr bwMode="auto">
            <a:xfrm>
              <a:off x="250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10" name="Oval 18"/>
            <p:cNvSpPr>
              <a:spLocks noChangeArrowheads="1"/>
            </p:cNvSpPr>
            <p:nvPr/>
          </p:nvSpPr>
          <p:spPr bwMode="auto">
            <a:xfrm>
              <a:off x="269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11" name="Oval 19"/>
            <p:cNvSpPr>
              <a:spLocks noChangeArrowheads="1"/>
            </p:cNvSpPr>
            <p:nvPr/>
          </p:nvSpPr>
          <p:spPr bwMode="auto">
            <a:xfrm>
              <a:off x="288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12" name="Oval 20"/>
            <p:cNvSpPr>
              <a:spLocks noChangeArrowheads="1"/>
            </p:cNvSpPr>
            <p:nvPr/>
          </p:nvSpPr>
          <p:spPr bwMode="auto">
            <a:xfrm>
              <a:off x="307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13" name="Oval 21"/>
            <p:cNvSpPr>
              <a:spLocks noChangeArrowheads="1"/>
            </p:cNvSpPr>
            <p:nvPr/>
          </p:nvSpPr>
          <p:spPr bwMode="auto">
            <a:xfrm>
              <a:off x="326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14" name="Oval 22"/>
            <p:cNvSpPr>
              <a:spLocks noChangeArrowheads="1"/>
            </p:cNvSpPr>
            <p:nvPr/>
          </p:nvSpPr>
          <p:spPr bwMode="auto">
            <a:xfrm>
              <a:off x="345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15" name="Oval 23"/>
            <p:cNvSpPr>
              <a:spLocks noChangeArrowheads="1"/>
            </p:cNvSpPr>
            <p:nvPr/>
          </p:nvSpPr>
          <p:spPr bwMode="auto">
            <a:xfrm>
              <a:off x="364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16" name="Oval 24"/>
            <p:cNvSpPr>
              <a:spLocks noChangeArrowheads="1"/>
            </p:cNvSpPr>
            <p:nvPr/>
          </p:nvSpPr>
          <p:spPr bwMode="auto">
            <a:xfrm>
              <a:off x="383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17" name="Oval 25"/>
            <p:cNvSpPr>
              <a:spLocks noChangeArrowheads="1"/>
            </p:cNvSpPr>
            <p:nvPr/>
          </p:nvSpPr>
          <p:spPr bwMode="auto">
            <a:xfrm>
              <a:off x="402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18" name="Oval 26"/>
            <p:cNvSpPr>
              <a:spLocks noChangeArrowheads="1"/>
            </p:cNvSpPr>
            <p:nvPr/>
          </p:nvSpPr>
          <p:spPr bwMode="auto">
            <a:xfrm>
              <a:off x="421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19" name="Oval 27"/>
            <p:cNvSpPr>
              <a:spLocks noChangeArrowheads="1"/>
            </p:cNvSpPr>
            <p:nvPr/>
          </p:nvSpPr>
          <p:spPr bwMode="auto">
            <a:xfrm>
              <a:off x="440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20" name="Oval 28"/>
            <p:cNvSpPr>
              <a:spLocks noChangeArrowheads="1"/>
            </p:cNvSpPr>
            <p:nvPr/>
          </p:nvSpPr>
          <p:spPr bwMode="auto">
            <a:xfrm>
              <a:off x="459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21" name="Oval 29"/>
            <p:cNvSpPr>
              <a:spLocks noChangeArrowheads="1"/>
            </p:cNvSpPr>
            <p:nvPr/>
          </p:nvSpPr>
          <p:spPr bwMode="auto">
            <a:xfrm>
              <a:off x="478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22" name="Oval 30"/>
            <p:cNvSpPr>
              <a:spLocks noChangeArrowheads="1"/>
            </p:cNvSpPr>
            <p:nvPr/>
          </p:nvSpPr>
          <p:spPr bwMode="auto">
            <a:xfrm>
              <a:off x="497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23" name="Oval 31"/>
            <p:cNvSpPr>
              <a:spLocks noChangeArrowheads="1"/>
            </p:cNvSpPr>
            <p:nvPr/>
          </p:nvSpPr>
          <p:spPr bwMode="auto">
            <a:xfrm>
              <a:off x="516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24" name="Oval 32"/>
            <p:cNvSpPr>
              <a:spLocks noChangeArrowheads="1"/>
            </p:cNvSpPr>
            <p:nvPr/>
          </p:nvSpPr>
          <p:spPr bwMode="auto">
            <a:xfrm>
              <a:off x="535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25" name="Oval 33"/>
            <p:cNvSpPr>
              <a:spLocks noChangeArrowheads="1"/>
            </p:cNvSpPr>
            <p:nvPr/>
          </p:nvSpPr>
          <p:spPr bwMode="auto">
            <a:xfrm>
              <a:off x="554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26" name="Oval 34"/>
            <p:cNvSpPr>
              <a:spLocks noChangeArrowheads="1"/>
            </p:cNvSpPr>
            <p:nvPr/>
          </p:nvSpPr>
          <p:spPr bwMode="auto">
            <a:xfrm>
              <a:off x="600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27" name="Oval 35"/>
            <p:cNvSpPr>
              <a:spLocks noChangeArrowheads="1"/>
            </p:cNvSpPr>
            <p:nvPr/>
          </p:nvSpPr>
          <p:spPr bwMode="auto">
            <a:xfrm>
              <a:off x="790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28" name="Oval 36"/>
            <p:cNvSpPr>
              <a:spLocks noChangeArrowheads="1"/>
            </p:cNvSpPr>
            <p:nvPr/>
          </p:nvSpPr>
          <p:spPr bwMode="auto">
            <a:xfrm>
              <a:off x="980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29" name="Oval 37"/>
            <p:cNvSpPr>
              <a:spLocks noChangeArrowheads="1"/>
            </p:cNvSpPr>
            <p:nvPr/>
          </p:nvSpPr>
          <p:spPr bwMode="auto">
            <a:xfrm>
              <a:off x="1170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30" name="Oval 38"/>
            <p:cNvSpPr>
              <a:spLocks noChangeArrowheads="1"/>
            </p:cNvSpPr>
            <p:nvPr/>
          </p:nvSpPr>
          <p:spPr bwMode="auto">
            <a:xfrm>
              <a:off x="1360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31" name="Oval 39"/>
            <p:cNvSpPr>
              <a:spLocks noChangeArrowheads="1"/>
            </p:cNvSpPr>
            <p:nvPr/>
          </p:nvSpPr>
          <p:spPr bwMode="auto">
            <a:xfrm>
              <a:off x="230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32" name="Oval 40"/>
            <p:cNvSpPr>
              <a:spLocks noChangeArrowheads="1"/>
            </p:cNvSpPr>
            <p:nvPr/>
          </p:nvSpPr>
          <p:spPr bwMode="auto">
            <a:xfrm>
              <a:off x="249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33" name="Oval 41"/>
            <p:cNvSpPr>
              <a:spLocks noChangeArrowheads="1"/>
            </p:cNvSpPr>
            <p:nvPr/>
          </p:nvSpPr>
          <p:spPr bwMode="auto">
            <a:xfrm>
              <a:off x="268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34" name="Oval 42"/>
            <p:cNvSpPr>
              <a:spLocks noChangeArrowheads="1"/>
            </p:cNvSpPr>
            <p:nvPr/>
          </p:nvSpPr>
          <p:spPr bwMode="auto">
            <a:xfrm>
              <a:off x="287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35" name="Oval 43"/>
            <p:cNvSpPr>
              <a:spLocks noChangeArrowheads="1"/>
            </p:cNvSpPr>
            <p:nvPr/>
          </p:nvSpPr>
          <p:spPr bwMode="auto">
            <a:xfrm>
              <a:off x="306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36" name="Oval 44"/>
            <p:cNvSpPr>
              <a:spLocks noChangeArrowheads="1"/>
            </p:cNvSpPr>
            <p:nvPr/>
          </p:nvSpPr>
          <p:spPr bwMode="auto">
            <a:xfrm>
              <a:off x="325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37" name="Oval 45"/>
            <p:cNvSpPr>
              <a:spLocks noChangeArrowheads="1"/>
            </p:cNvSpPr>
            <p:nvPr/>
          </p:nvSpPr>
          <p:spPr bwMode="auto">
            <a:xfrm>
              <a:off x="344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38" name="Oval 46"/>
            <p:cNvSpPr>
              <a:spLocks noChangeArrowheads="1"/>
            </p:cNvSpPr>
            <p:nvPr/>
          </p:nvSpPr>
          <p:spPr bwMode="auto">
            <a:xfrm>
              <a:off x="363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39" name="Oval 47"/>
            <p:cNvSpPr>
              <a:spLocks noChangeArrowheads="1"/>
            </p:cNvSpPr>
            <p:nvPr/>
          </p:nvSpPr>
          <p:spPr bwMode="auto">
            <a:xfrm>
              <a:off x="382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40" name="Oval 48"/>
            <p:cNvSpPr>
              <a:spLocks noChangeArrowheads="1"/>
            </p:cNvSpPr>
            <p:nvPr/>
          </p:nvSpPr>
          <p:spPr bwMode="auto">
            <a:xfrm>
              <a:off x="401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41" name="Oval 49"/>
            <p:cNvSpPr>
              <a:spLocks noChangeArrowheads="1"/>
            </p:cNvSpPr>
            <p:nvPr/>
          </p:nvSpPr>
          <p:spPr bwMode="auto">
            <a:xfrm>
              <a:off x="420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42" name="Oval 50"/>
            <p:cNvSpPr>
              <a:spLocks noChangeArrowheads="1"/>
            </p:cNvSpPr>
            <p:nvPr/>
          </p:nvSpPr>
          <p:spPr bwMode="auto">
            <a:xfrm>
              <a:off x="439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43" name="Oval 51"/>
            <p:cNvSpPr>
              <a:spLocks noChangeArrowheads="1"/>
            </p:cNvSpPr>
            <p:nvPr/>
          </p:nvSpPr>
          <p:spPr bwMode="auto">
            <a:xfrm>
              <a:off x="5348" y="32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44" name="Oval 52"/>
            <p:cNvSpPr>
              <a:spLocks noChangeArrowheads="1"/>
            </p:cNvSpPr>
            <p:nvPr/>
          </p:nvSpPr>
          <p:spPr bwMode="auto">
            <a:xfrm>
              <a:off x="5538" y="32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</p:grpSp>
      <p:grpSp>
        <p:nvGrpSpPr>
          <p:cNvPr id="1006645" name="Group 53"/>
          <p:cNvGrpSpPr>
            <a:grpSpLocks/>
          </p:cNvGrpSpPr>
          <p:nvPr/>
        </p:nvGrpSpPr>
        <p:grpSpPr bwMode="auto">
          <a:xfrm rot="-2166924">
            <a:off x="919218" y="-1570033"/>
            <a:ext cx="12020551" cy="6251577"/>
            <a:chOff x="266" y="453"/>
            <a:chExt cx="6490" cy="1666"/>
          </a:xfrm>
        </p:grpSpPr>
        <p:sp>
          <p:nvSpPr>
            <p:cNvPr id="1006646" name="Freeform 54"/>
            <p:cNvSpPr>
              <a:spLocks/>
            </p:cNvSpPr>
            <p:nvPr/>
          </p:nvSpPr>
          <p:spPr bwMode="auto">
            <a:xfrm>
              <a:off x="266" y="570"/>
              <a:ext cx="4772" cy="1549"/>
            </a:xfrm>
            <a:custGeom>
              <a:avLst/>
              <a:gdLst/>
              <a:ahLst/>
              <a:cxnLst>
                <a:cxn ang="0">
                  <a:pos x="4772" y="2929"/>
                </a:cxn>
                <a:cxn ang="0">
                  <a:pos x="4719" y="2956"/>
                </a:cxn>
                <a:cxn ang="0">
                  <a:pos x="4658" y="2985"/>
                </a:cxn>
                <a:cxn ang="0">
                  <a:pos x="4574" y="3017"/>
                </a:cxn>
                <a:cxn ang="0">
                  <a:pos x="4472" y="3048"/>
                </a:cxn>
                <a:cxn ang="0">
                  <a:pos x="4351" y="3076"/>
                </a:cxn>
                <a:cxn ang="0">
                  <a:pos x="4215" y="3093"/>
                </a:cxn>
                <a:cxn ang="0">
                  <a:pos x="4141" y="3097"/>
                </a:cxn>
                <a:cxn ang="0">
                  <a:pos x="4065" y="3097"/>
                </a:cxn>
                <a:cxn ang="0">
                  <a:pos x="3984" y="3092"/>
                </a:cxn>
                <a:cxn ang="0">
                  <a:pos x="3902" y="3082"/>
                </a:cxn>
                <a:cxn ang="0">
                  <a:pos x="3818" y="3066"/>
                </a:cxn>
                <a:cxn ang="0">
                  <a:pos x="3730" y="3045"/>
                </a:cxn>
                <a:cxn ang="0">
                  <a:pos x="3640" y="3016"/>
                </a:cxn>
                <a:cxn ang="0">
                  <a:pos x="3548" y="2980"/>
                </a:cxn>
                <a:cxn ang="0">
                  <a:pos x="3455" y="2937"/>
                </a:cxn>
                <a:cxn ang="0">
                  <a:pos x="3361" y="2885"/>
                </a:cxn>
                <a:cxn ang="0">
                  <a:pos x="3265" y="2824"/>
                </a:cxn>
                <a:cxn ang="0">
                  <a:pos x="3169" y="2754"/>
                </a:cxn>
                <a:cxn ang="0">
                  <a:pos x="3072" y="2673"/>
                </a:cxn>
                <a:cxn ang="0">
                  <a:pos x="2974" y="2583"/>
                </a:cxn>
                <a:cxn ang="0">
                  <a:pos x="2876" y="2481"/>
                </a:cxn>
                <a:cxn ang="0">
                  <a:pos x="2778" y="2367"/>
                </a:cxn>
                <a:cxn ang="0">
                  <a:pos x="2681" y="2241"/>
                </a:cxn>
                <a:cxn ang="0">
                  <a:pos x="2583" y="2102"/>
                </a:cxn>
                <a:cxn ang="0">
                  <a:pos x="2488" y="1960"/>
                </a:cxn>
                <a:cxn ang="0">
                  <a:pos x="2303" y="1695"/>
                </a:cxn>
                <a:cxn ang="0">
                  <a:pos x="2125" y="1456"/>
                </a:cxn>
                <a:cxn ang="0">
                  <a:pos x="1953" y="1240"/>
                </a:cxn>
                <a:cxn ang="0">
                  <a:pos x="1788" y="1046"/>
                </a:cxn>
                <a:cxn ang="0">
                  <a:pos x="1628" y="873"/>
                </a:cxn>
                <a:cxn ang="0">
                  <a:pos x="1471" y="720"/>
                </a:cxn>
                <a:cxn ang="0">
                  <a:pos x="1317" y="584"/>
                </a:cxn>
                <a:cxn ang="0">
                  <a:pos x="1166" y="466"/>
                </a:cxn>
                <a:cxn ang="0">
                  <a:pos x="1014" y="365"/>
                </a:cxn>
                <a:cxn ang="0">
                  <a:pos x="865" y="277"/>
                </a:cxn>
                <a:cxn ang="0">
                  <a:pos x="713" y="203"/>
                </a:cxn>
                <a:cxn ang="0">
                  <a:pos x="560" y="140"/>
                </a:cxn>
                <a:cxn ang="0">
                  <a:pos x="405" y="90"/>
                </a:cxn>
                <a:cxn ang="0">
                  <a:pos x="247" y="48"/>
                </a:cxn>
                <a:cxn ang="0">
                  <a:pos x="84" y="14"/>
                </a:cxn>
              </a:cxnLst>
              <a:rect l="0" t="0" r="r" b="b"/>
              <a:pathLst>
                <a:path w="4772" h="3097">
                  <a:moveTo>
                    <a:pt x="4772" y="2929"/>
                  </a:moveTo>
                  <a:lnTo>
                    <a:pt x="4772" y="2929"/>
                  </a:lnTo>
                  <a:lnTo>
                    <a:pt x="4758" y="2937"/>
                  </a:lnTo>
                  <a:lnTo>
                    <a:pt x="4719" y="2956"/>
                  </a:lnTo>
                  <a:lnTo>
                    <a:pt x="4691" y="2971"/>
                  </a:lnTo>
                  <a:lnTo>
                    <a:pt x="4658" y="2985"/>
                  </a:lnTo>
                  <a:lnTo>
                    <a:pt x="4619" y="3001"/>
                  </a:lnTo>
                  <a:lnTo>
                    <a:pt x="4574" y="3017"/>
                  </a:lnTo>
                  <a:lnTo>
                    <a:pt x="4526" y="3034"/>
                  </a:lnTo>
                  <a:lnTo>
                    <a:pt x="4472" y="3048"/>
                  </a:lnTo>
                  <a:lnTo>
                    <a:pt x="4413" y="3063"/>
                  </a:lnTo>
                  <a:lnTo>
                    <a:pt x="4351" y="3076"/>
                  </a:lnTo>
                  <a:lnTo>
                    <a:pt x="4286" y="3085"/>
                  </a:lnTo>
                  <a:lnTo>
                    <a:pt x="4215" y="3093"/>
                  </a:lnTo>
                  <a:lnTo>
                    <a:pt x="4179" y="3095"/>
                  </a:lnTo>
                  <a:lnTo>
                    <a:pt x="4141" y="3097"/>
                  </a:lnTo>
                  <a:lnTo>
                    <a:pt x="4104" y="3097"/>
                  </a:lnTo>
                  <a:lnTo>
                    <a:pt x="4065" y="3097"/>
                  </a:lnTo>
                  <a:lnTo>
                    <a:pt x="4025" y="3095"/>
                  </a:lnTo>
                  <a:lnTo>
                    <a:pt x="3984" y="3092"/>
                  </a:lnTo>
                  <a:lnTo>
                    <a:pt x="3944" y="3087"/>
                  </a:lnTo>
                  <a:lnTo>
                    <a:pt x="3902" y="3082"/>
                  </a:lnTo>
                  <a:lnTo>
                    <a:pt x="3859" y="3076"/>
                  </a:lnTo>
                  <a:lnTo>
                    <a:pt x="3818" y="3066"/>
                  </a:lnTo>
                  <a:lnTo>
                    <a:pt x="3773" y="3056"/>
                  </a:lnTo>
                  <a:lnTo>
                    <a:pt x="3730" y="3045"/>
                  </a:lnTo>
                  <a:lnTo>
                    <a:pt x="3684" y="3032"/>
                  </a:lnTo>
                  <a:lnTo>
                    <a:pt x="3640" y="3016"/>
                  </a:lnTo>
                  <a:lnTo>
                    <a:pt x="3594" y="3000"/>
                  </a:lnTo>
                  <a:lnTo>
                    <a:pt x="3548" y="2980"/>
                  </a:lnTo>
                  <a:lnTo>
                    <a:pt x="3503" y="2959"/>
                  </a:lnTo>
                  <a:lnTo>
                    <a:pt x="3455" y="2937"/>
                  </a:lnTo>
                  <a:lnTo>
                    <a:pt x="3408" y="2912"/>
                  </a:lnTo>
                  <a:lnTo>
                    <a:pt x="3361" y="2885"/>
                  </a:lnTo>
                  <a:lnTo>
                    <a:pt x="3314" y="2856"/>
                  </a:lnTo>
                  <a:lnTo>
                    <a:pt x="3265" y="2824"/>
                  </a:lnTo>
                  <a:lnTo>
                    <a:pt x="3218" y="2790"/>
                  </a:lnTo>
                  <a:lnTo>
                    <a:pt x="3169" y="2754"/>
                  </a:lnTo>
                  <a:lnTo>
                    <a:pt x="3121" y="2715"/>
                  </a:lnTo>
                  <a:lnTo>
                    <a:pt x="3072" y="2673"/>
                  </a:lnTo>
                  <a:lnTo>
                    <a:pt x="3024" y="2630"/>
                  </a:lnTo>
                  <a:lnTo>
                    <a:pt x="2974" y="2583"/>
                  </a:lnTo>
                  <a:lnTo>
                    <a:pt x="2925" y="2533"/>
                  </a:lnTo>
                  <a:lnTo>
                    <a:pt x="2876" y="2481"/>
                  </a:lnTo>
                  <a:lnTo>
                    <a:pt x="2828" y="2425"/>
                  </a:lnTo>
                  <a:lnTo>
                    <a:pt x="2778" y="2367"/>
                  </a:lnTo>
                  <a:lnTo>
                    <a:pt x="2729" y="2305"/>
                  </a:lnTo>
                  <a:lnTo>
                    <a:pt x="2681" y="2241"/>
                  </a:lnTo>
                  <a:lnTo>
                    <a:pt x="2632" y="2173"/>
                  </a:lnTo>
                  <a:lnTo>
                    <a:pt x="2583" y="2102"/>
                  </a:lnTo>
                  <a:lnTo>
                    <a:pt x="2583" y="2102"/>
                  </a:lnTo>
                  <a:lnTo>
                    <a:pt x="2488" y="1960"/>
                  </a:lnTo>
                  <a:lnTo>
                    <a:pt x="2395" y="1824"/>
                  </a:lnTo>
                  <a:lnTo>
                    <a:pt x="2303" y="1695"/>
                  </a:lnTo>
                  <a:lnTo>
                    <a:pt x="2213" y="1572"/>
                  </a:lnTo>
                  <a:lnTo>
                    <a:pt x="2125" y="1456"/>
                  </a:lnTo>
                  <a:lnTo>
                    <a:pt x="2038" y="1345"/>
                  </a:lnTo>
                  <a:lnTo>
                    <a:pt x="1953" y="1240"/>
                  </a:lnTo>
                  <a:lnTo>
                    <a:pt x="1870" y="1140"/>
                  </a:lnTo>
                  <a:lnTo>
                    <a:pt x="1788" y="1046"/>
                  </a:lnTo>
                  <a:lnTo>
                    <a:pt x="1707" y="957"/>
                  </a:lnTo>
                  <a:lnTo>
                    <a:pt x="1628" y="873"/>
                  </a:lnTo>
                  <a:lnTo>
                    <a:pt x="1549" y="794"/>
                  </a:lnTo>
                  <a:lnTo>
                    <a:pt x="1471" y="720"/>
                  </a:lnTo>
                  <a:lnTo>
                    <a:pt x="1394" y="649"/>
                  </a:lnTo>
                  <a:lnTo>
                    <a:pt x="1317" y="584"/>
                  </a:lnTo>
                  <a:lnTo>
                    <a:pt x="1241" y="523"/>
                  </a:lnTo>
                  <a:lnTo>
                    <a:pt x="1166" y="466"/>
                  </a:lnTo>
                  <a:lnTo>
                    <a:pt x="1089" y="413"/>
                  </a:lnTo>
                  <a:lnTo>
                    <a:pt x="1014" y="365"/>
                  </a:lnTo>
                  <a:lnTo>
                    <a:pt x="940" y="319"/>
                  </a:lnTo>
                  <a:lnTo>
                    <a:pt x="865" y="277"/>
                  </a:lnTo>
                  <a:lnTo>
                    <a:pt x="790" y="239"/>
                  </a:lnTo>
                  <a:lnTo>
                    <a:pt x="713" y="203"/>
                  </a:lnTo>
                  <a:lnTo>
                    <a:pt x="637" y="171"/>
                  </a:lnTo>
                  <a:lnTo>
                    <a:pt x="560" y="140"/>
                  </a:lnTo>
                  <a:lnTo>
                    <a:pt x="484" y="114"/>
                  </a:lnTo>
                  <a:lnTo>
                    <a:pt x="405" y="90"/>
                  </a:lnTo>
                  <a:lnTo>
                    <a:pt x="327" y="67"/>
                  </a:lnTo>
                  <a:lnTo>
                    <a:pt x="247" y="48"/>
                  </a:lnTo>
                  <a:lnTo>
                    <a:pt x="166" y="30"/>
                  </a:lnTo>
                  <a:lnTo>
                    <a:pt x="84" y="14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47" name="Freeform 55"/>
            <p:cNvSpPr>
              <a:spLocks/>
            </p:cNvSpPr>
            <p:nvPr/>
          </p:nvSpPr>
          <p:spPr bwMode="auto">
            <a:xfrm>
              <a:off x="275" y="591"/>
              <a:ext cx="4814" cy="1515"/>
            </a:xfrm>
            <a:custGeom>
              <a:avLst/>
              <a:gdLst/>
              <a:ahLst/>
              <a:cxnLst>
                <a:cxn ang="0">
                  <a:pos x="4814" y="2845"/>
                </a:cxn>
                <a:cxn ang="0">
                  <a:pos x="4763" y="2874"/>
                </a:cxn>
                <a:cxn ang="0">
                  <a:pos x="4701" y="2904"/>
                </a:cxn>
                <a:cxn ang="0">
                  <a:pos x="4618" y="2938"/>
                </a:cxn>
                <a:cxn ang="0">
                  <a:pos x="4517" y="2972"/>
                </a:cxn>
                <a:cxn ang="0">
                  <a:pos x="4396" y="3001"/>
                </a:cxn>
                <a:cxn ang="0">
                  <a:pos x="4260" y="3021"/>
                </a:cxn>
                <a:cxn ang="0">
                  <a:pos x="4186" y="3027"/>
                </a:cxn>
                <a:cxn ang="0">
                  <a:pos x="4110" y="3029"/>
                </a:cxn>
                <a:cxn ang="0">
                  <a:pos x="4031" y="3025"/>
                </a:cxn>
                <a:cxn ang="0">
                  <a:pos x="3948" y="3016"/>
                </a:cxn>
                <a:cxn ang="0">
                  <a:pos x="3863" y="3003"/>
                </a:cxn>
                <a:cxn ang="0">
                  <a:pos x="3774" y="2983"/>
                </a:cxn>
                <a:cxn ang="0">
                  <a:pos x="3684" y="2956"/>
                </a:cxn>
                <a:cxn ang="0">
                  <a:pos x="3592" y="2922"/>
                </a:cxn>
                <a:cxn ang="0">
                  <a:pos x="3499" y="2880"/>
                </a:cxn>
                <a:cxn ang="0">
                  <a:pos x="3403" y="2830"/>
                </a:cxn>
                <a:cxn ang="0">
                  <a:pos x="3308" y="2770"/>
                </a:cxn>
                <a:cxn ang="0">
                  <a:pos x="3209" y="2703"/>
                </a:cxn>
                <a:cxn ang="0">
                  <a:pos x="3110" y="2623"/>
                </a:cxn>
                <a:cxn ang="0">
                  <a:pos x="3012" y="2535"/>
                </a:cxn>
                <a:cxn ang="0">
                  <a:pos x="2913" y="2433"/>
                </a:cxn>
                <a:cxn ang="0">
                  <a:pos x="2813" y="2321"/>
                </a:cxn>
                <a:cxn ang="0">
                  <a:pos x="2713" y="2197"/>
                </a:cxn>
                <a:cxn ang="0">
                  <a:pos x="2615" y="2058"/>
                </a:cxn>
                <a:cxn ang="0">
                  <a:pos x="2516" y="1918"/>
                </a:cxn>
                <a:cxn ang="0">
                  <a:pos x="2327" y="1656"/>
                </a:cxn>
                <a:cxn ang="0">
                  <a:pos x="2145" y="1419"/>
                </a:cxn>
                <a:cxn ang="0">
                  <a:pos x="1972" y="1206"/>
                </a:cxn>
                <a:cxn ang="0">
                  <a:pos x="1802" y="1014"/>
                </a:cxn>
                <a:cxn ang="0">
                  <a:pos x="1640" y="842"/>
                </a:cxn>
                <a:cxn ang="0">
                  <a:pos x="1480" y="692"/>
                </a:cxn>
                <a:cxn ang="0">
                  <a:pos x="1325" y="560"/>
                </a:cxn>
                <a:cxn ang="0">
                  <a:pos x="1172" y="444"/>
                </a:cxn>
                <a:cxn ang="0">
                  <a:pos x="1019" y="343"/>
                </a:cxn>
                <a:cxn ang="0">
                  <a:pos x="868" y="260"/>
                </a:cxn>
                <a:cxn ang="0">
                  <a:pos x="715" y="188"/>
                </a:cxn>
                <a:cxn ang="0">
                  <a:pos x="563" y="129"/>
                </a:cxn>
                <a:cxn ang="0">
                  <a:pos x="406" y="80"/>
                </a:cxn>
                <a:cxn ang="0">
                  <a:pos x="247" y="42"/>
                </a:cxn>
                <a:cxn ang="0">
                  <a:pos x="84" y="11"/>
                </a:cxn>
              </a:cxnLst>
              <a:rect l="0" t="0" r="r" b="b"/>
              <a:pathLst>
                <a:path w="4814" h="3029">
                  <a:moveTo>
                    <a:pt x="4814" y="2845"/>
                  </a:moveTo>
                  <a:lnTo>
                    <a:pt x="4814" y="2845"/>
                  </a:lnTo>
                  <a:lnTo>
                    <a:pt x="4801" y="2853"/>
                  </a:lnTo>
                  <a:lnTo>
                    <a:pt x="4763" y="2874"/>
                  </a:lnTo>
                  <a:lnTo>
                    <a:pt x="4735" y="2888"/>
                  </a:lnTo>
                  <a:lnTo>
                    <a:pt x="4701" y="2904"/>
                  </a:lnTo>
                  <a:lnTo>
                    <a:pt x="4663" y="2921"/>
                  </a:lnTo>
                  <a:lnTo>
                    <a:pt x="4618" y="2938"/>
                  </a:lnTo>
                  <a:lnTo>
                    <a:pt x="4570" y="2954"/>
                  </a:lnTo>
                  <a:lnTo>
                    <a:pt x="4517" y="2972"/>
                  </a:lnTo>
                  <a:lnTo>
                    <a:pt x="4459" y="2987"/>
                  </a:lnTo>
                  <a:lnTo>
                    <a:pt x="4396" y="3001"/>
                  </a:lnTo>
                  <a:lnTo>
                    <a:pt x="4331" y="3013"/>
                  </a:lnTo>
                  <a:lnTo>
                    <a:pt x="4260" y="3021"/>
                  </a:lnTo>
                  <a:lnTo>
                    <a:pt x="4224" y="3024"/>
                  </a:lnTo>
                  <a:lnTo>
                    <a:pt x="4186" y="3027"/>
                  </a:lnTo>
                  <a:lnTo>
                    <a:pt x="4149" y="3027"/>
                  </a:lnTo>
                  <a:lnTo>
                    <a:pt x="4110" y="3029"/>
                  </a:lnTo>
                  <a:lnTo>
                    <a:pt x="4071" y="3027"/>
                  </a:lnTo>
                  <a:lnTo>
                    <a:pt x="4031" y="3025"/>
                  </a:lnTo>
                  <a:lnTo>
                    <a:pt x="3989" y="3021"/>
                  </a:lnTo>
                  <a:lnTo>
                    <a:pt x="3948" y="3016"/>
                  </a:lnTo>
                  <a:lnTo>
                    <a:pt x="3906" y="3011"/>
                  </a:lnTo>
                  <a:lnTo>
                    <a:pt x="3863" y="3003"/>
                  </a:lnTo>
                  <a:lnTo>
                    <a:pt x="3818" y="2993"/>
                  </a:lnTo>
                  <a:lnTo>
                    <a:pt x="3774" y="2983"/>
                  </a:lnTo>
                  <a:lnTo>
                    <a:pt x="3730" y="2971"/>
                  </a:lnTo>
                  <a:lnTo>
                    <a:pt x="3684" y="2956"/>
                  </a:lnTo>
                  <a:lnTo>
                    <a:pt x="3639" y="2940"/>
                  </a:lnTo>
                  <a:lnTo>
                    <a:pt x="3592" y="2922"/>
                  </a:lnTo>
                  <a:lnTo>
                    <a:pt x="3546" y="2903"/>
                  </a:lnTo>
                  <a:lnTo>
                    <a:pt x="3499" y="2880"/>
                  </a:lnTo>
                  <a:lnTo>
                    <a:pt x="3452" y="2856"/>
                  </a:lnTo>
                  <a:lnTo>
                    <a:pt x="3403" y="2830"/>
                  </a:lnTo>
                  <a:lnTo>
                    <a:pt x="3356" y="2801"/>
                  </a:lnTo>
                  <a:lnTo>
                    <a:pt x="3308" y="2770"/>
                  </a:lnTo>
                  <a:lnTo>
                    <a:pt x="3259" y="2738"/>
                  </a:lnTo>
                  <a:lnTo>
                    <a:pt x="3209" y="2703"/>
                  </a:lnTo>
                  <a:lnTo>
                    <a:pt x="3160" y="2664"/>
                  </a:lnTo>
                  <a:lnTo>
                    <a:pt x="3110" y="2623"/>
                  </a:lnTo>
                  <a:lnTo>
                    <a:pt x="3062" y="2580"/>
                  </a:lnTo>
                  <a:lnTo>
                    <a:pt x="3012" y="2535"/>
                  </a:lnTo>
                  <a:lnTo>
                    <a:pt x="2962" y="2485"/>
                  </a:lnTo>
                  <a:lnTo>
                    <a:pt x="2913" y="2433"/>
                  </a:lnTo>
                  <a:lnTo>
                    <a:pt x="2863" y="2378"/>
                  </a:lnTo>
                  <a:lnTo>
                    <a:pt x="2813" y="2321"/>
                  </a:lnTo>
                  <a:lnTo>
                    <a:pt x="2763" y="2260"/>
                  </a:lnTo>
                  <a:lnTo>
                    <a:pt x="2713" y="2197"/>
                  </a:lnTo>
                  <a:lnTo>
                    <a:pt x="2663" y="2129"/>
                  </a:lnTo>
                  <a:lnTo>
                    <a:pt x="2615" y="2058"/>
                  </a:lnTo>
                  <a:lnTo>
                    <a:pt x="2615" y="2058"/>
                  </a:lnTo>
                  <a:lnTo>
                    <a:pt x="2516" y="1918"/>
                  </a:lnTo>
                  <a:lnTo>
                    <a:pt x="2420" y="1784"/>
                  </a:lnTo>
                  <a:lnTo>
                    <a:pt x="2327" y="1656"/>
                  </a:lnTo>
                  <a:lnTo>
                    <a:pt x="2236" y="1535"/>
                  </a:lnTo>
                  <a:lnTo>
                    <a:pt x="2145" y="1419"/>
                  </a:lnTo>
                  <a:lnTo>
                    <a:pt x="2058" y="1309"/>
                  </a:lnTo>
                  <a:lnTo>
                    <a:pt x="1972" y="1206"/>
                  </a:lnTo>
                  <a:lnTo>
                    <a:pt x="1887" y="1107"/>
                  </a:lnTo>
                  <a:lnTo>
                    <a:pt x="1802" y="1014"/>
                  </a:lnTo>
                  <a:lnTo>
                    <a:pt x="1721" y="925"/>
                  </a:lnTo>
                  <a:lnTo>
                    <a:pt x="1640" y="842"/>
                  </a:lnTo>
                  <a:lnTo>
                    <a:pt x="1559" y="765"/>
                  </a:lnTo>
                  <a:lnTo>
                    <a:pt x="1480" y="692"/>
                  </a:lnTo>
                  <a:lnTo>
                    <a:pt x="1403" y="623"/>
                  </a:lnTo>
                  <a:lnTo>
                    <a:pt x="1325" y="560"/>
                  </a:lnTo>
                  <a:lnTo>
                    <a:pt x="1248" y="499"/>
                  </a:lnTo>
                  <a:lnTo>
                    <a:pt x="1172" y="444"/>
                  </a:lnTo>
                  <a:lnTo>
                    <a:pt x="1096" y="392"/>
                  </a:lnTo>
                  <a:lnTo>
                    <a:pt x="1019" y="343"/>
                  </a:lnTo>
                  <a:lnTo>
                    <a:pt x="944" y="300"/>
                  </a:lnTo>
                  <a:lnTo>
                    <a:pt x="868" y="260"/>
                  </a:lnTo>
                  <a:lnTo>
                    <a:pt x="792" y="222"/>
                  </a:lnTo>
                  <a:lnTo>
                    <a:pt x="715" y="188"/>
                  </a:lnTo>
                  <a:lnTo>
                    <a:pt x="639" y="158"/>
                  </a:lnTo>
                  <a:lnTo>
                    <a:pt x="563" y="129"/>
                  </a:lnTo>
                  <a:lnTo>
                    <a:pt x="485" y="103"/>
                  </a:lnTo>
                  <a:lnTo>
                    <a:pt x="406" y="80"/>
                  </a:lnTo>
                  <a:lnTo>
                    <a:pt x="327" y="61"/>
                  </a:lnTo>
                  <a:lnTo>
                    <a:pt x="247" y="42"/>
                  </a:lnTo>
                  <a:lnTo>
                    <a:pt x="165" y="25"/>
                  </a:lnTo>
                  <a:lnTo>
                    <a:pt x="84" y="11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48" name="Freeform 56"/>
            <p:cNvSpPr>
              <a:spLocks/>
            </p:cNvSpPr>
            <p:nvPr/>
          </p:nvSpPr>
          <p:spPr bwMode="auto">
            <a:xfrm>
              <a:off x="284" y="611"/>
              <a:ext cx="4856" cy="1481"/>
            </a:xfrm>
            <a:custGeom>
              <a:avLst/>
              <a:gdLst/>
              <a:ahLst/>
              <a:cxnLst>
                <a:cxn ang="0">
                  <a:pos x="4856" y="2763"/>
                </a:cxn>
                <a:cxn ang="0">
                  <a:pos x="4805" y="2793"/>
                </a:cxn>
                <a:cxn ang="0">
                  <a:pos x="4745" y="2824"/>
                </a:cxn>
                <a:cxn ang="0">
                  <a:pos x="4662" y="2860"/>
                </a:cxn>
                <a:cxn ang="0">
                  <a:pos x="4561" y="2897"/>
                </a:cxn>
                <a:cxn ang="0">
                  <a:pos x="4441" y="2927"/>
                </a:cxn>
                <a:cxn ang="0">
                  <a:pos x="4305" y="2952"/>
                </a:cxn>
                <a:cxn ang="0">
                  <a:pos x="4232" y="2958"/>
                </a:cxn>
                <a:cxn ang="0">
                  <a:pos x="4155" y="2961"/>
                </a:cxn>
                <a:cxn ang="0">
                  <a:pos x="4076" y="2960"/>
                </a:cxn>
                <a:cxn ang="0">
                  <a:pos x="3993" y="2953"/>
                </a:cxn>
                <a:cxn ang="0">
                  <a:pos x="3907" y="2940"/>
                </a:cxn>
                <a:cxn ang="0">
                  <a:pos x="3819" y="2923"/>
                </a:cxn>
                <a:cxn ang="0">
                  <a:pos x="3729" y="2897"/>
                </a:cxn>
                <a:cxn ang="0">
                  <a:pos x="3636" y="2864"/>
                </a:cxn>
                <a:cxn ang="0">
                  <a:pos x="3541" y="2824"/>
                </a:cxn>
                <a:cxn ang="0">
                  <a:pos x="3446" y="2776"/>
                </a:cxn>
                <a:cxn ang="0">
                  <a:pos x="3348" y="2719"/>
                </a:cxn>
                <a:cxn ang="0">
                  <a:pos x="3250" y="2651"/>
                </a:cxn>
                <a:cxn ang="0">
                  <a:pos x="3150" y="2574"/>
                </a:cxn>
                <a:cxn ang="0">
                  <a:pos x="3050" y="2487"/>
                </a:cxn>
                <a:cxn ang="0">
                  <a:pos x="2949" y="2388"/>
                </a:cxn>
                <a:cxn ang="0">
                  <a:pos x="2847" y="2277"/>
                </a:cxn>
                <a:cxn ang="0">
                  <a:pos x="2746" y="2154"/>
                </a:cxn>
                <a:cxn ang="0">
                  <a:pos x="2645" y="2018"/>
                </a:cxn>
                <a:cxn ang="0">
                  <a:pos x="2545" y="1878"/>
                </a:cxn>
                <a:cxn ang="0">
                  <a:pos x="2352" y="1618"/>
                </a:cxn>
                <a:cxn ang="0">
                  <a:pos x="2167" y="1384"/>
                </a:cxn>
                <a:cxn ang="0">
                  <a:pos x="1989" y="1172"/>
                </a:cxn>
                <a:cxn ang="0">
                  <a:pos x="1818" y="983"/>
                </a:cxn>
                <a:cxn ang="0">
                  <a:pos x="1652" y="815"/>
                </a:cxn>
                <a:cxn ang="0">
                  <a:pos x="1491" y="667"/>
                </a:cxn>
                <a:cxn ang="0">
                  <a:pos x="1334" y="536"/>
                </a:cxn>
                <a:cxn ang="0">
                  <a:pos x="1178" y="423"/>
                </a:cxn>
                <a:cxn ang="0">
                  <a:pos x="1024" y="326"/>
                </a:cxn>
                <a:cxn ang="0">
                  <a:pos x="872" y="245"/>
                </a:cxn>
                <a:cxn ang="0">
                  <a:pos x="719" y="176"/>
                </a:cxn>
                <a:cxn ang="0">
                  <a:pos x="565" y="119"/>
                </a:cxn>
                <a:cxn ang="0">
                  <a:pos x="408" y="74"/>
                </a:cxn>
                <a:cxn ang="0">
                  <a:pos x="248" y="39"/>
                </a:cxn>
                <a:cxn ang="0">
                  <a:pos x="83" y="11"/>
                </a:cxn>
              </a:cxnLst>
              <a:rect l="0" t="0" r="r" b="b"/>
              <a:pathLst>
                <a:path w="4856" h="2961">
                  <a:moveTo>
                    <a:pt x="4856" y="2763"/>
                  </a:moveTo>
                  <a:lnTo>
                    <a:pt x="4856" y="2763"/>
                  </a:lnTo>
                  <a:lnTo>
                    <a:pt x="4844" y="2771"/>
                  </a:lnTo>
                  <a:lnTo>
                    <a:pt x="4805" y="2793"/>
                  </a:lnTo>
                  <a:lnTo>
                    <a:pt x="4777" y="2808"/>
                  </a:lnTo>
                  <a:lnTo>
                    <a:pt x="4745" y="2824"/>
                  </a:lnTo>
                  <a:lnTo>
                    <a:pt x="4706" y="2842"/>
                  </a:lnTo>
                  <a:lnTo>
                    <a:pt x="4662" y="2860"/>
                  </a:lnTo>
                  <a:lnTo>
                    <a:pt x="4613" y="2879"/>
                  </a:lnTo>
                  <a:lnTo>
                    <a:pt x="4561" y="2897"/>
                  </a:lnTo>
                  <a:lnTo>
                    <a:pt x="4504" y="2913"/>
                  </a:lnTo>
                  <a:lnTo>
                    <a:pt x="4441" y="2927"/>
                  </a:lnTo>
                  <a:lnTo>
                    <a:pt x="4375" y="2940"/>
                  </a:lnTo>
                  <a:lnTo>
                    <a:pt x="4305" y="2952"/>
                  </a:lnTo>
                  <a:lnTo>
                    <a:pt x="4269" y="2955"/>
                  </a:lnTo>
                  <a:lnTo>
                    <a:pt x="4232" y="2958"/>
                  </a:lnTo>
                  <a:lnTo>
                    <a:pt x="4194" y="2960"/>
                  </a:lnTo>
                  <a:lnTo>
                    <a:pt x="4155" y="2961"/>
                  </a:lnTo>
                  <a:lnTo>
                    <a:pt x="4116" y="2961"/>
                  </a:lnTo>
                  <a:lnTo>
                    <a:pt x="4076" y="2960"/>
                  </a:lnTo>
                  <a:lnTo>
                    <a:pt x="4034" y="2956"/>
                  </a:lnTo>
                  <a:lnTo>
                    <a:pt x="3993" y="2953"/>
                  </a:lnTo>
                  <a:lnTo>
                    <a:pt x="3950" y="2947"/>
                  </a:lnTo>
                  <a:lnTo>
                    <a:pt x="3907" y="2940"/>
                  </a:lnTo>
                  <a:lnTo>
                    <a:pt x="3864" y="2932"/>
                  </a:lnTo>
                  <a:lnTo>
                    <a:pt x="3819" y="2923"/>
                  </a:lnTo>
                  <a:lnTo>
                    <a:pt x="3773" y="2911"/>
                  </a:lnTo>
                  <a:lnTo>
                    <a:pt x="3729" y="2897"/>
                  </a:lnTo>
                  <a:lnTo>
                    <a:pt x="3683" y="2882"/>
                  </a:lnTo>
                  <a:lnTo>
                    <a:pt x="3636" y="2864"/>
                  </a:lnTo>
                  <a:lnTo>
                    <a:pt x="3589" y="2845"/>
                  </a:lnTo>
                  <a:lnTo>
                    <a:pt x="3541" y="2824"/>
                  </a:lnTo>
                  <a:lnTo>
                    <a:pt x="3494" y="2801"/>
                  </a:lnTo>
                  <a:lnTo>
                    <a:pt x="3446" y="2776"/>
                  </a:lnTo>
                  <a:lnTo>
                    <a:pt x="3397" y="2748"/>
                  </a:lnTo>
                  <a:lnTo>
                    <a:pt x="3348" y="2719"/>
                  </a:lnTo>
                  <a:lnTo>
                    <a:pt x="3299" y="2687"/>
                  </a:lnTo>
                  <a:lnTo>
                    <a:pt x="3250" y="2651"/>
                  </a:lnTo>
                  <a:lnTo>
                    <a:pt x="3200" y="2614"/>
                  </a:lnTo>
                  <a:lnTo>
                    <a:pt x="3150" y="2574"/>
                  </a:lnTo>
                  <a:lnTo>
                    <a:pt x="3100" y="2532"/>
                  </a:lnTo>
                  <a:lnTo>
                    <a:pt x="3050" y="2487"/>
                  </a:lnTo>
                  <a:lnTo>
                    <a:pt x="3000" y="2438"/>
                  </a:lnTo>
                  <a:lnTo>
                    <a:pt x="2949" y="2388"/>
                  </a:lnTo>
                  <a:lnTo>
                    <a:pt x="2899" y="2333"/>
                  </a:lnTo>
                  <a:lnTo>
                    <a:pt x="2847" y="2277"/>
                  </a:lnTo>
                  <a:lnTo>
                    <a:pt x="2797" y="2217"/>
                  </a:lnTo>
                  <a:lnTo>
                    <a:pt x="2746" y="2154"/>
                  </a:lnTo>
                  <a:lnTo>
                    <a:pt x="2696" y="2088"/>
                  </a:lnTo>
                  <a:lnTo>
                    <a:pt x="2645" y="2018"/>
                  </a:lnTo>
                  <a:lnTo>
                    <a:pt x="2645" y="2018"/>
                  </a:lnTo>
                  <a:lnTo>
                    <a:pt x="2545" y="1878"/>
                  </a:lnTo>
                  <a:lnTo>
                    <a:pt x="2447" y="1745"/>
                  </a:lnTo>
                  <a:lnTo>
                    <a:pt x="2352" y="1618"/>
                  </a:lnTo>
                  <a:lnTo>
                    <a:pt x="2259" y="1498"/>
                  </a:lnTo>
                  <a:lnTo>
                    <a:pt x="2167" y="1384"/>
                  </a:lnTo>
                  <a:lnTo>
                    <a:pt x="2077" y="1276"/>
                  </a:lnTo>
                  <a:lnTo>
                    <a:pt x="1989" y="1172"/>
                  </a:lnTo>
                  <a:lnTo>
                    <a:pt x="1903" y="1075"/>
                  </a:lnTo>
                  <a:lnTo>
                    <a:pt x="1818" y="983"/>
                  </a:lnTo>
                  <a:lnTo>
                    <a:pt x="1735" y="896"/>
                  </a:lnTo>
                  <a:lnTo>
                    <a:pt x="1652" y="815"/>
                  </a:lnTo>
                  <a:lnTo>
                    <a:pt x="1571" y="738"/>
                  </a:lnTo>
                  <a:lnTo>
                    <a:pt x="1491" y="667"/>
                  </a:lnTo>
                  <a:lnTo>
                    <a:pt x="1412" y="599"/>
                  </a:lnTo>
                  <a:lnTo>
                    <a:pt x="1334" y="536"/>
                  </a:lnTo>
                  <a:lnTo>
                    <a:pt x="1256" y="478"/>
                  </a:lnTo>
                  <a:lnTo>
                    <a:pt x="1178" y="423"/>
                  </a:lnTo>
                  <a:lnTo>
                    <a:pt x="1102" y="373"/>
                  </a:lnTo>
                  <a:lnTo>
                    <a:pt x="1024" y="326"/>
                  </a:lnTo>
                  <a:lnTo>
                    <a:pt x="948" y="284"/>
                  </a:lnTo>
                  <a:lnTo>
                    <a:pt x="872" y="245"/>
                  </a:lnTo>
                  <a:lnTo>
                    <a:pt x="795" y="208"/>
                  </a:lnTo>
                  <a:lnTo>
                    <a:pt x="719" y="176"/>
                  </a:lnTo>
                  <a:lnTo>
                    <a:pt x="641" y="147"/>
                  </a:lnTo>
                  <a:lnTo>
                    <a:pt x="565" y="119"/>
                  </a:lnTo>
                  <a:lnTo>
                    <a:pt x="486" y="95"/>
                  </a:lnTo>
                  <a:lnTo>
                    <a:pt x="408" y="74"/>
                  </a:lnTo>
                  <a:lnTo>
                    <a:pt x="327" y="55"/>
                  </a:lnTo>
                  <a:lnTo>
                    <a:pt x="248" y="39"/>
                  </a:lnTo>
                  <a:lnTo>
                    <a:pt x="166" y="24"/>
                  </a:lnTo>
                  <a:lnTo>
                    <a:pt x="83" y="11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49" name="Freeform 57"/>
            <p:cNvSpPr>
              <a:spLocks/>
            </p:cNvSpPr>
            <p:nvPr/>
          </p:nvSpPr>
          <p:spPr bwMode="auto">
            <a:xfrm>
              <a:off x="293" y="633"/>
              <a:ext cx="4897" cy="1445"/>
            </a:xfrm>
            <a:custGeom>
              <a:avLst/>
              <a:gdLst/>
              <a:ahLst/>
              <a:cxnLst>
                <a:cxn ang="0">
                  <a:pos x="4897" y="2675"/>
                </a:cxn>
                <a:cxn ang="0">
                  <a:pos x="4847" y="2707"/>
                </a:cxn>
                <a:cxn ang="0">
                  <a:pos x="4788" y="2740"/>
                </a:cxn>
                <a:cxn ang="0">
                  <a:pos x="4706" y="2777"/>
                </a:cxn>
                <a:cxn ang="0">
                  <a:pos x="4604" y="2816"/>
                </a:cxn>
                <a:cxn ang="0">
                  <a:pos x="4485" y="2849"/>
                </a:cxn>
                <a:cxn ang="0">
                  <a:pos x="4350" y="2875"/>
                </a:cxn>
                <a:cxn ang="0">
                  <a:pos x="4277" y="2885"/>
                </a:cxn>
                <a:cxn ang="0">
                  <a:pos x="4200" y="2888"/>
                </a:cxn>
                <a:cxn ang="0">
                  <a:pos x="4120" y="2888"/>
                </a:cxn>
                <a:cxn ang="0">
                  <a:pos x="4036" y="2883"/>
                </a:cxn>
                <a:cxn ang="0">
                  <a:pos x="3952" y="2874"/>
                </a:cxn>
                <a:cxn ang="0">
                  <a:pos x="3863" y="2858"/>
                </a:cxn>
                <a:cxn ang="0">
                  <a:pos x="3773" y="2833"/>
                </a:cxn>
                <a:cxn ang="0">
                  <a:pos x="3680" y="2803"/>
                </a:cxn>
                <a:cxn ang="0">
                  <a:pos x="3584" y="2764"/>
                </a:cxn>
                <a:cxn ang="0">
                  <a:pos x="3488" y="2717"/>
                </a:cxn>
                <a:cxn ang="0">
                  <a:pos x="3389" y="2662"/>
                </a:cxn>
                <a:cxn ang="0">
                  <a:pos x="3290" y="2596"/>
                </a:cxn>
                <a:cxn ang="0">
                  <a:pos x="3190" y="2522"/>
                </a:cxn>
                <a:cxn ang="0">
                  <a:pos x="3087" y="2434"/>
                </a:cxn>
                <a:cxn ang="0">
                  <a:pos x="2985" y="2338"/>
                </a:cxn>
                <a:cxn ang="0">
                  <a:pos x="2881" y="2228"/>
                </a:cxn>
                <a:cxn ang="0">
                  <a:pos x="2779" y="2107"/>
                </a:cxn>
                <a:cxn ang="0">
                  <a:pos x="2676" y="1971"/>
                </a:cxn>
                <a:cxn ang="0">
                  <a:pos x="2573" y="1834"/>
                </a:cxn>
                <a:cxn ang="0">
                  <a:pos x="2376" y="1577"/>
                </a:cxn>
                <a:cxn ang="0">
                  <a:pos x="2188" y="1345"/>
                </a:cxn>
                <a:cxn ang="0">
                  <a:pos x="2007" y="1136"/>
                </a:cxn>
                <a:cxn ang="0">
                  <a:pos x="1833" y="949"/>
                </a:cxn>
                <a:cxn ang="0">
                  <a:pos x="1665" y="783"/>
                </a:cxn>
                <a:cxn ang="0">
                  <a:pos x="1501" y="637"/>
                </a:cxn>
                <a:cxn ang="0">
                  <a:pos x="1342" y="510"/>
                </a:cxn>
                <a:cxn ang="0">
                  <a:pos x="1185" y="400"/>
                </a:cxn>
                <a:cxn ang="0">
                  <a:pos x="1031" y="306"/>
                </a:cxn>
                <a:cxn ang="0">
                  <a:pos x="876" y="226"/>
                </a:cxn>
                <a:cxn ang="0">
                  <a:pos x="722" y="161"/>
                </a:cxn>
                <a:cxn ang="0">
                  <a:pos x="567" y="106"/>
                </a:cxn>
                <a:cxn ang="0">
                  <a:pos x="409" y="64"/>
                </a:cxn>
                <a:cxn ang="0">
                  <a:pos x="249" y="32"/>
                </a:cxn>
                <a:cxn ang="0">
                  <a:pos x="84" y="8"/>
                </a:cxn>
              </a:cxnLst>
              <a:rect l="0" t="0" r="r" b="b"/>
              <a:pathLst>
                <a:path w="4897" h="2890">
                  <a:moveTo>
                    <a:pt x="4897" y="2675"/>
                  </a:moveTo>
                  <a:lnTo>
                    <a:pt x="4897" y="2675"/>
                  </a:lnTo>
                  <a:lnTo>
                    <a:pt x="4885" y="2683"/>
                  </a:lnTo>
                  <a:lnTo>
                    <a:pt x="4847" y="2707"/>
                  </a:lnTo>
                  <a:lnTo>
                    <a:pt x="4820" y="2722"/>
                  </a:lnTo>
                  <a:lnTo>
                    <a:pt x="4788" y="2740"/>
                  </a:lnTo>
                  <a:lnTo>
                    <a:pt x="4749" y="2757"/>
                  </a:lnTo>
                  <a:lnTo>
                    <a:pt x="4706" y="2777"/>
                  </a:lnTo>
                  <a:lnTo>
                    <a:pt x="4657" y="2796"/>
                  </a:lnTo>
                  <a:lnTo>
                    <a:pt x="4604" y="2816"/>
                  </a:lnTo>
                  <a:lnTo>
                    <a:pt x="4547" y="2833"/>
                  </a:lnTo>
                  <a:lnTo>
                    <a:pt x="4485" y="2849"/>
                  </a:lnTo>
                  <a:lnTo>
                    <a:pt x="4420" y="2864"/>
                  </a:lnTo>
                  <a:lnTo>
                    <a:pt x="4350" y="2875"/>
                  </a:lnTo>
                  <a:lnTo>
                    <a:pt x="4314" y="2880"/>
                  </a:lnTo>
                  <a:lnTo>
                    <a:pt x="4277" y="2885"/>
                  </a:lnTo>
                  <a:lnTo>
                    <a:pt x="4239" y="2887"/>
                  </a:lnTo>
                  <a:lnTo>
                    <a:pt x="4200" y="2888"/>
                  </a:lnTo>
                  <a:lnTo>
                    <a:pt x="4160" y="2890"/>
                  </a:lnTo>
                  <a:lnTo>
                    <a:pt x="4120" y="2888"/>
                  </a:lnTo>
                  <a:lnTo>
                    <a:pt x="4078" y="2887"/>
                  </a:lnTo>
                  <a:lnTo>
                    <a:pt x="4036" y="2883"/>
                  </a:lnTo>
                  <a:lnTo>
                    <a:pt x="3995" y="2880"/>
                  </a:lnTo>
                  <a:lnTo>
                    <a:pt x="3952" y="2874"/>
                  </a:lnTo>
                  <a:lnTo>
                    <a:pt x="3907" y="2866"/>
                  </a:lnTo>
                  <a:lnTo>
                    <a:pt x="3863" y="2858"/>
                  </a:lnTo>
                  <a:lnTo>
                    <a:pt x="3818" y="2846"/>
                  </a:lnTo>
                  <a:lnTo>
                    <a:pt x="3773" y="2833"/>
                  </a:lnTo>
                  <a:lnTo>
                    <a:pt x="3725" y="2819"/>
                  </a:lnTo>
                  <a:lnTo>
                    <a:pt x="3680" y="2803"/>
                  </a:lnTo>
                  <a:lnTo>
                    <a:pt x="3632" y="2785"/>
                  </a:lnTo>
                  <a:lnTo>
                    <a:pt x="3584" y="2764"/>
                  </a:lnTo>
                  <a:lnTo>
                    <a:pt x="3537" y="2743"/>
                  </a:lnTo>
                  <a:lnTo>
                    <a:pt x="3488" y="2717"/>
                  </a:lnTo>
                  <a:lnTo>
                    <a:pt x="3438" y="2691"/>
                  </a:lnTo>
                  <a:lnTo>
                    <a:pt x="3389" y="2662"/>
                  </a:lnTo>
                  <a:lnTo>
                    <a:pt x="3339" y="2630"/>
                  </a:lnTo>
                  <a:lnTo>
                    <a:pt x="3290" y="2596"/>
                  </a:lnTo>
                  <a:lnTo>
                    <a:pt x="3240" y="2560"/>
                  </a:lnTo>
                  <a:lnTo>
                    <a:pt x="3190" y="2522"/>
                  </a:lnTo>
                  <a:lnTo>
                    <a:pt x="3138" y="2480"/>
                  </a:lnTo>
                  <a:lnTo>
                    <a:pt x="3087" y="2434"/>
                  </a:lnTo>
                  <a:lnTo>
                    <a:pt x="3037" y="2388"/>
                  </a:lnTo>
                  <a:lnTo>
                    <a:pt x="2985" y="2338"/>
                  </a:lnTo>
                  <a:lnTo>
                    <a:pt x="2934" y="2284"/>
                  </a:lnTo>
                  <a:lnTo>
                    <a:pt x="2881" y="2228"/>
                  </a:lnTo>
                  <a:lnTo>
                    <a:pt x="2830" y="2168"/>
                  </a:lnTo>
                  <a:lnTo>
                    <a:pt x="2779" y="2107"/>
                  </a:lnTo>
                  <a:lnTo>
                    <a:pt x="2727" y="2040"/>
                  </a:lnTo>
                  <a:lnTo>
                    <a:pt x="2676" y="1971"/>
                  </a:lnTo>
                  <a:lnTo>
                    <a:pt x="2676" y="1971"/>
                  </a:lnTo>
                  <a:lnTo>
                    <a:pt x="2573" y="1834"/>
                  </a:lnTo>
                  <a:lnTo>
                    <a:pt x="2473" y="1701"/>
                  </a:lnTo>
                  <a:lnTo>
                    <a:pt x="2376" y="1577"/>
                  </a:lnTo>
                  <a:lnTo>
                    <a:pt x="2282" y="1458"/>
                  </a:lnTo>
                  <a:lnTo>
                    <a:pt x="2188" y="1345"/>
                  </a:lnTo>
                  <a:lnTo>
                    <a:pt x="2097" y="1238"/>
                  </a:lnTo>
                  <a:lnTo>
                    <a:pt x="2007" y="1136"/>
                  </a:lnTo>
                  <a:lnTo>
                    <a:pt x="1919" y="1039"/>
                  </a:lnTo>
                  <a:lnTo>
                    <a:pt x="1833" y="949"/>
                  </a:lnTo>
                  <a:lnTo>
                    <a:pt x="1748" y="863"/>
                  </a:lnTo>
                  <a:lnTo>
                    <a:pt x="1665" y="783"/>
                  </a:lnTo>
                  <a:lnTo>
                    <a:pt x="1583" y="708"/>
                  </a:lnTo>
                  <a:lnTo>
                    <a:pt x="1501" y="637"/>
                  </a:lnTo>
                  <a:lnTo>
                    <a:pt x="1421" y="571"/>
                  </a:lnTo>
                  <a:lnTo>
                    <a:pt x="1342" y="510"/>
                  </a:lnTo>
                  <a:lnTo>
                    <a:pt x="1264" y="453"/>
                  </a:lnTo>
                  <a:lnTo>
                    <a:pt x="1185" y="400"/>
                  </a:lnTo>
                  <a:lnTo>
                    <a:pt x="1107" y="352"/>
                  </a:lnTo>
                  <a:lnTo>
                    <a:pt x="1031" y="306"/>
                  </a:lnTo>
                  <a:lnTo>
                    <a:pt x="953" y="264"/>
                  </a:lnTo>
                  <a:lnTo>
                    <a:pt x="876" y="226"/>
                  </a:lnTo>
                  <a:lnTo>
                    <a:pt x="799" y="192"/>
                  </a:lnTo>
                  <a:lnTo>
                    <a:pt x="722" y="161"/>
                  </a:lnTo>
                  <a:lnTo>
                    <a:pt x="645" y="132"/>
                  </a:lnTo>
                  <a:lnTo>
                    <a:pt x="567" y="106"/>
                  </a:lnTo>
                  <a:lnTo>
                    <a:pt x="488" y="85"/>
                  </a:lnTo>
                  <a:lnTo>
                    <a:pt x="409" y="64"/>
                  </a:lnTo>
                  <a:lnTo>
                    <a:pt x="329" y="46"/>
                  </a:lnTo>
                  <a:lnTo>
                    <a:pt x="249" y="32"/>
                  </a:lnTo>
                  <a:lnTo>
                    <a:pt x="167" y="19"/>
                  </a:lnTo>
                  <a:lnTo>
                    <a:pt x="84" y="8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50" name="Freeform 58"/>
            <p:cNvSpPr>
              <a:spLocks/>
            </p:cNvSpPr>
            <p:nvPr/>
          </p:nvSpPr>
          <p:spPr bwMode="auto">
            <a:xfrm>
              <a:off x="303" y="654"/>
              <a:ext cx="4937" cy="1411"/>
            </a:xfrm>
            <a:custGeom>
              <a:avLst/>
              <a:gdLst/>
              <a:ahLst/>
              <a:cxnLst>
                <a:cxn ang="0">
                  <a:pos x="4937" y="2589"/>
                </a:cxn>
                <a:cxn ang="0">
                  <a:pos x="4887" y="2622"/>
                </a:cxn>
                <a:cxn ang="0">
                  <a:pos x="4828" y="2656"/>
                </a:cxn>
                <a:cxn ang="0">
                  <a:pos x="4747" y="2696"/>
                </a:cxn>
                <a:cxn ang="0">
                  <a:pos x="4646" y="2736"/>
                </a:cxn>
                <a:cxn ang="0">
                  <a:pos x="4528" y="2774"/>
                </a:cxn>
                <a:cxn ang="0">
                  <a:pos x="4393" y="2803"/>
                </a:cxn>
                <a:cxn ang="0">
                  <a:pos x="4319" y="2812"/>
                </a:cxn>
                <a:cxn ang="0">
                  <a:pos x="4243" y="2819"/>
                </a:cxn>
                <a:cxn ang="0">
                  <a:pos x="4163" y="2820"/>
                </a:cxn>
                <a:cxn ang="0">
                  <a:pos x="4081" y="2817"/>
                </a:cxn>
                <a:cxn ang="0">
                  <a:pos x="3995" y="2807"/>
                </a:cxn>
                <a:cxn ang="0">
                  <a:pos x="3906" y="2793"/>
                </a:cxn>
                <a:cxn ang="0">
                  <a:pos x="3814" y="2772"/>
                </a:cxn>
                <a:cxn ang="0">
                  <a:pos x="3721" y="2743"/>
                </a:cxn>
                <a:cxn ang="0">
                  <a:pos x="3625" y="2706"/>
                </a:cxn>
                <a:cxn ang="0">
                  <a:pos x="3528" y="2661"/>
                </a:cxn>
                <a:cxn ang="0">
                  <a:pos x="3429" y="2607"/>
                </a:cxn>
                <a:cxn ang="0">
                  <a:pos x="3328" y="2543"/>
                </a:cxn>
                <a:cxn ang="0">
                  <a:pos x="3227" y="2470"/>
                </a:cxn>
                <a:cxn ang="0">
                  <a:pos x="3124" y="2384"/>
                </a:cxn>
                <a:cxn ang="0">
                  <a:pos x="3020" y="2289"/>
                </a:cxn>
                <a:cxn ang="0">
                  <a:pos x="2916" y="2181"/>
                </a:cxn>
                <a:cxn ang="0">
                  <a:pos x="2810" y="2061"/>
                </a:cxn>
                <a:cxn ang="0">
                  <a:pos x="2705" y="1927"/>
                </a:cxn>
                <a:cxn ang="0">
                  <a:pos x="2601" y="1792"/>
                </a:cxn>
                <a:cxn ang="0">
                  <a:pos x="2399" y="1537"/>
                </a:cxn>
                <a:cxn ang="0">
                  <a:pos x="2208" y="1307"/>
                </a:cxn>
                <a:cxn ang="0">
                  <a:pos x="2024" y="1101"/>
                </a:cxn>
                <a:cxn ang="0">
                  <a:pos x="1847" y="917"/>
                </a:cxn>
                <a:cxn ang="0">
                  <a:pos x="1677" y="754"/>
                </a:cxn>
                <a:cxn ang="0">
                  <a:pos x="1511" y="611"/>
                </a:cxn>
                <a:cxn ang="0">
                  <a:pos x="1350" y="486"/>
                </a:cxn>
                <a:cxn ang="0">
                  <a:pos x="1191" y="379"/>
                </a:cxn>
                <a:cxn ang="0">
                  <a:pos x="1034" y="287"/>
                </a:cxn>
                <a:cxn ang="0">
                  <a:pos x="879" y="211"/>
                </a:cxn>
                <a:cxn ang="0">
                  <a:pos x="723" y="148"/>
                </a:cxn>
                <a:cxn ang="0">
                  <a:pos x="568" y="96"/>
                </a:cxn>
                <a:cxn ang="0">
                  <a:pos x="410" y="58"/>
                </a:cxn>
                <a:cxn ang="0">
                  <a:pos x="249" y="27"/>
                </a:cxn>
                <a:cxn ang="0">
                  <a:pos x="85" y="8"/>
                </a:cxn>
              </a:cxnLst>
              <a:rect l="0" t="0" r="r" b="b"/>
              <a:pathLst>
                <a:path w="4937" h="2820">
                  <a:moveTo>
                    <a:pt x="4937" y="2589"/>
                  </a:moveTo>
                  <a:lnTo>
                    <a:pt x="4937" y="2589"/>
                  </a:lnTo>
                  <a:lnTo>
                    <a:pt x="4925" y="2599"/>
                  </a:lnTo>
                  <a:lnTo>
                    <a:pt x="4887" y="2622"/>
                  </a:lnTo>
                  <a:lnTo>
                    <a:pt x="4861" y="2638"/>
                  </a:lnTo>
                  <a:lnTo>
                    <a:pt x="4828" y="2656"/>
                  </a:lnTo>
                  <a:lnTo>
                    <a:pt x="4790" y="2675"/>
                  </a:lnTo>
                  <a:lnTo>
                    <a:pt x="4747" y="2696"/>
                  </a:lnTo>
                  <a:lnTo>
                    <a:pt x="4698" y="2717"/>
                  </a:lnTo>
                  <a:lnTo>
                    <a:pt x="4646" y="2736"/>
                  </a:lnTo>
                  <a:lnTo>
                    <a:pt x="4589" y="2756"/>
                  </a:lnTo>
                  <a:lnTo>
                    <a:pt x="4528" y="2774"/>
                  </a:lnTo>
                  <a:lnTo>
                    <a:pt x="4462" y="2790"/>
                  </a:lnTo>
                  <a:lnTo>
                    <a:pt x="4393" y="2803"/>
                  </a:lnTo>
                  <a:lnTo>
                    <a:pt x="4357" y="2807"/>
                  </a:lnTo>
                  <a:lnTo>
                    <a:pt x="4319" y="2812"/>
                  </a:lnTo>
                  <a:lnTo>
                    <a:pt x="4282" y="2816"/>
                  </a:lnTo>
                  <a:lnTo>
                    <a:pt x="4243" y="2819"/>
                  </a:lnTo>
                  <a:lnTo>
                    <a:pt x="4203" y="2820"/>
                  </a:lnTo>
                  <a:lnTo>
                    <a:pt x="4163" y="2820"/>
                  </a:lnTo>
                  <a:lnTo>
                    <a:pt x="4122" y="2819"/>
                  </a:lnTo>
                  <a:lnTo>
                    <a:pt x="4081" y="2817"/>
                  </a:lnTo>
                  <a:lnTo>
                    <a:pt x="4038" y="2812"/>
                  </a:lnTo>
                  <a:lnTo>
                    <a:pt x="3995" y="2807"/>
                  </a:lnTo>
                  <a:lnTo>
                    <a:pt x="3950" y="2801"/>
                  </a:lnTo>
                  <a:lnTo>
                    <a:pt x="3906" y="2793"/>
                  </a:lnTo>
                  <a:lnTo>
                    <a:pt x="3860" y="2783"/>
                  </a:lnTo>
                  <a:lnTo>
                    <a:pt x="3814" y="2772"/>
                  </a:lnTo>
                  <a:lnTo>
                    <a:pt x="3768" y="2757"/>
                  </a:lnTo>
                  <a:lnTo>
                    <a:pt x="3721" y="2743"/>
                  </a:lnTo>
                  <a:lnTo>
                    <a:pt x="3674" y="2725"/>
                  </a:lnTo>
                  <a:lnTo>
                    <a:pt x="3625" y="2706"/>
                  </a:lnTo>
                  <a:lnTo>
                    <a:pt x="3577" y="2685"/>
                  </a:lnTo>
                  <a:lnTo>
                    <a:pt x="3528" y="2661"/>
                  </a:lnTo>
                  <a:lnTo>
                    <a:pt x="3479" y="2635"/>
                  </a:lnTo>
                  <a:lnTo>
                    <a:pt x="3429" y="2607"/>
                  </a:lnTo>
                  <a:lnTo>
                    <a:pt x="3379" y="2577"/>
                  </a:lnTo>
                  <a:lnTo>
                    <a:pt x="3328" y="2543"/>
                  </a:lnTo>
                  <a:lnTo>
                    <a:pt x="3278" y="2507"/>
                  </a:lnTo>
                  <a:lnTo>
                    <a:pt x="3227" y="2470"/>
                  </a:lnTo>
                  <a:lnTo>
                    <a:pt x="3175" y="2428"/>
                  </a:lnTo>
                  <a:lnTo>
                    <a:pt x="3124" y="2384"/>
                  </a:lnTo>
                  <a:lnTo>
                    <a:pt x="3071" y="2338"/>
                  </a:lnTo>
                  <a:lnTo>
                    <a:pt x="3020" y="2289"/>
                  </a:lnTo>
                  <a:lnTo>
                    <a:pt x="2967" y="2236"/>
                  </a:lnTo>
                  <a:lnTo>
                    <a:pt x="2916" y="2181"/>
                  </a:lnTo>
                  <a:lnTo>
                    <a:pt x="2863" y="2123"/>
                  </a:lnTo>
                  <a:lnTo>
                    <a:pt x="2810" y="2061"/>
                  </a:lnTo>
                  <a:lnTo>
                    <a:pt x="2757" y="1995"/>
                  </a:lnTo>
                  <a:lnTo>
                    <a:pt x="2705" y="1927"/>
                  </a:lnTo>
                  <a:lnTo>
                    <a:pt x="2705" y="1927"/>
                  </a:lnTo>
                  <a:lnTo>
                    <a:pt x="2601" y="1792"/>
                  </a:lnTo>
                  <a:lnTo>
                    <a:pt x="2499" y="1661"/>
                  </a:lnTo>
                  <a:lnTo>
                    <a:pt x="2399" y="1537"/>
                  </a:lnTo>
                  <a:lnTo>
                    <a:pt x="2302" y="1419"/>
                  </a:lnTo>
                  <a:lnTo>
                    <a:pt x="2208" y="1307"/>
                  </a:lnTo>
                  <a:lnTo>
                    <a:pt x="2115" y="1201"/>
                  </a:lnTo>
                  <a:lnTo>
                    <a:pt x="2024" y="1101"/>
                  </a:lnTo>
                  <a:lnTo>
                    <a:pt x="1936" y="1007"/>
                  </a:lnTo>
                  <a:lnTo>
                    <a:pt x="1847" y="917"/>
                  </a:lnTo>
                  <a:lnTo>
                    <a:pt x="1761" y="833"/>
                  </a:lnTo>
                  <a:lnTo>
                    <a:pt x="1677" y="754"/>
                  </a:lnTo>
                  <a:lnTo>
                    <a:pt x="1593" y="681"/>
                  </a:lnTo>
                  <a:lnTo>
                    <a:pt x="1511" y="611"/>
                  </a:lnTo>
                  <a:lnTo>
                    <a:pt x="1430" y="547"/>
                  </a:lnTo>
                  <a:lnTo>
                    <a:pt x="1350" y="486"/>
                  </a:lnTo>
                  <a:lnTo>
                    <a:pt x="1270" y="431"/>
                  </a:lnTo>
                  <a:lnTo>
                    <a:pt x="1191" y="379"/>
                  </a:lnTo>
                  <a:lnTo>
                    <a:pt x="1112" y="331"/>
                  </a:lnTo>
                  <a:lnTo>
                    <a:pt x="1034" y="287"/>
                  </a:lnTo>
                  <a:lnTo>
                    <a:pt x="957" y="247"/>
                  </a:lnTo>
                  <a:lnTo>
                    <a:pt x="879" y="211"/>
                  </a:lnTo>
                  <a:lnTo>
                    <a:pt x="801" y="177"/>
                  </a:lnTo>
                  <a:lnTo>
                    <a:pt x="723" y="148"/>
                  </a:lnTo>
                  <a:lnTo>
                    <a:pt x="646" y="121"/>
                  </a:lnTo>
                  <a:lnTo>
                    <a:pt x="568" y="96"/>
                  </a:lnTo>
                  <a:lnTo>
                    <a:pt x="489" y="75"/>
                  </a:lnTo>
                  <a:lnTo>
                    <a:pt x="410" y="58"/>
                  </a:lnTo>
                  <a:lnTo>
                    <a:pt x="330" y="41"/>
                  </a:lnTo>
                  <a:lnTo>
                    <a:pt x="249" y="27"/>
                  </a:lnTo>
                  <a:lnTo>
                    <a:pt x="167" y="16"/>
                  </a:lnTo>
                  <a:lnTo>
                    <a:pt x="85" y="8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51" name="Freeform 59"/>
            <p:cNvSpPr>
              <a:spLocks/>
            </p:cNvSpPr>
            <p:nvPr/>
          </p:nvSpPr>
          <p:spPr bwMode="auto">
            <a:xfrm>
              <a:off x="314" y="676"/>
              <a:ext cx="4975" cy="1375"/>
            </a:xfrm>
            <a:custGeom>
              <a:avLst/>
              <a:gdLst/>
              <a:ahLst/>
              <a:cxnLst>
                <a:cxn ang="0">
                  <a:pos x="4975" y="2501"/>
                </a:cxn>
                <a:cxn ang="0">
                  <a:pos x="4926" y="2537"/>
                </a:cxn>
                <a:cxn ang="0">
                  <a:pos x="4867" y="2571"/>
                </a:cxn>
                <a:cxn ang="0">
                  <a:pos x="4786" y="2613"/>
                </a:cxn>
                <a:cxn ang="0">
                  <a:pos x="4686" y="2656"/>
                </a:cxn>
                <a:cxn ang="0">
                  <a:pos x="4568" y="2695"/>
                </a:cxn>
                <a:cxn ang="0">
                  <a:pos x="4433" y="2727"/>
                </a:cxn>
                <a:cxn ang="0">
                  <a:pos x="4361" y="2739"/>
                </a:cxn>
                <a:cxn ang="0">
                  <a:pos x="4285" y="2747"/>
                </a:cxn>
                <a:cxn ang="0">
                  <a:pos x="4204" y="2750"/>
                </a:cxn>
                <a:cxn ang="0">
                  <a:pos x="4121" y="2748"/>
                </a:cxn>
                <a:cxn ang="0">
                  <a:pos x="4035" y="2740"/>
                </a:cxn>
                <a:cxn ang="0">
                  <a:pos x="3946" y="2727"/>
                </a:cxn>
                <a:cxn ang="0">
                  <a:pos x="3856" y="2708"/>
                </a:cxn>
                <a:cxn ang="0">
                  <a:pos x="3761" y="2680"/>
                </a:cxn>
                <a:cxn ang="0">
                  <a:pos x="3666" y="2645"/>
                </a:cxn>
                <a:cxn ang="0">
                  <a:pos x="3567" y="2603"/>
                </a:cxn>
                <a:cxn ang="0">
                  <a:pos x="3467" y="2550"/>
                </a:cxn>
                <a:cxn ang="0">
                  <a:pos x="3366" y="2488"/>
                </a:cxn>
                <a:cxn ang="0">
                  <a:pos x="3263" y="2416"/>
                </a:cxn>
                <a:cxn ang="0">
                  <a:pos x="3159" y="2333"/>
                </a:cxn>
                <a:cxn ang="0">
                  <a:pos x="3053" y="2240"/>
                </a:cxn>
                <a:cxn ang="0">
                  <a:pos x="2948" y="2133"/>
                </a:cxn>
                <a:cxn ang="0">
                  <a:pos x="2841" y="2014"/>
                </a:cxn>
                <a:cxn ang="0">
                  <a:pos x="2733" y="1883"/>
                </a:cxn>
                <a:cxn ang="0">
                  <a:pos x="2627" y="1747"/>
                </a:cxn>
                <a:cxn ang="0">
                  <a:pos x="2422" y="1495"/>
                </a:cxn>
                <a:cxn ang="0">
                  <a:pos x="2227" y="1269"/>
                </a:cxn>
                <a:cxn ang="0">
                  <a:pos x="2040" y="1066"/>
                </a:cxn>
                <a:cxn ang="0">
                  <a:pos x="1861" y="885"/>
                </a:cxn>
                <a:cxn ang="0">
                  <a:pos x="1687" y="723"/>
                </a:cxn>
                <a:cxn ang="0">
                  <a:pos x="1519" y="583"/>
                </a:cxn>
                <a:cxn ang="0">
                  <a:pos x="1357" y="462"/>
                </a:cxn>
                <a:cxn ang="0">
                  <a:pos x="1196" y="357"/>
                </a:cxn>
                <a:cxn ang="0">
                  <a:pos x="1039" y="268"/>
                </a:cxn>
                <a:cxn ang="0">
                  <a:pos x="882" y="194"/>
                </a:cxn>
                <a:cxn ang="0">
                  <a:pos x="726" y="134"/>
                </a:cxn>
                <a:cxn ang="0">
                  <a:pos x="569" y="86"/>
                </a:cxn>
                <a:cxn ang="0">
                  <a:pos x="410" y="50"/>
                </a:cxn>
                <a:cxn ang="0">
                  <a:pos x="249" y="23"/>
                </a:cxn>
                <a:cxn ang="0">
                  <a:pos x="83" y="5"/>
                </a:cxn>
              </a:cxnLst>
              <a:rect l="0" t="0" r="r" b="b"/>
              <a:pathLst>
                <a:path w="4975" h="2750">
                  <a:moveTo>
                    <a:pt x="4975" y="2501"/>
                  </a:moveTo>
                  <a:lnTo>
                    <a:pt x="4975" y="2501"/>
                  </a:lnTo>
                  <a:lnTo>
                    <a:pt x="4962" y="2511"/>
                  </a:lnTo>
                  <a:lnTo>
                    <a:pt x="4926" y="2537"/>
                  </a:lnTo>
                  <a:lnTo>
                    <a:pt x="4899" y="2553"/>
                  </a:lnTo>
                  <a:lnTo>
                    <a:pt x="4867" y="2571"/>
                  </a:lnTo>
                  <a:lnTo>
                    <a:pt x="4829" y="2592"/>
                  </a:lnTo>
                  <a:lnTo>
                    <a:pt x="4786" y="2613"/>
                  </a:lnTo>
                  <a:lnTo>
                    <a:pt x="4739" y="2635"/>
                  </a:lnTo>
                  <a:lnTo>
                    <a:pt x="4686" y="2656"/>
                  </a:lnTo>
                  <a:lnTo>
                    <a:pt x="4629" y="2676"/>
                  </a:lnTo>
                  <a:lnTo>
                    <a:pt x="4568" y="2695"/>
                  </a:lnTo>
                  <a:lnTo>
                    <a:pt x="4503" y="2713"/>
                  </a:lnTo>
                  <a:lnTo>
                    <a:pt x="4433" y="2727"/>
                  </a:lnTo>
                  <a:lnTo>
                    <a:pt x="4397" y="2734"/>
                  </a:lnTo>
                  <a:lnTo>
                    <a:pt x="4361" y="2739"/>
                  </a:lnTo>
                  <a:lnTo>
                    <a:pt x="4322" y="2743"/>
                  </a:lnTo>
                  <a:lnTo>
                    <a:pt x="4285" y="2747"/>
                  </a:lnTo>
                  <a:lnTo>
                    <a:pt x="4245" y="2748"/>
                  </a:lnTo>
                  <a:lnTo>
                    <a:pt x="4204" y="2750"/>
                  </a:lnTo>
                  <a:lnTo>
                    <a:pt x="4163" y="2750"/>
                  </a:lnTo>
                  <a:lnTo>
                    <a:pt x="4121" y="2748"/>
                  </a:lnTo>
                  <a:lnTo>
                    <a:pt x="4079" y="2745"/>
                  </a:lnTo>
                  <a:lnTo>
                    <a:pt x="4035" y="2740"/>
                  </a:lnTo>
                  <a:lnTo>
                    <a:pt x="3992" y="2735"/>
                  </a:lnTo>
                  <a:lnTo>
                    <a:pt x="3946" y="2727"/>
                  </a:lnTo>
                  <a:lnTo>
                    <a:pt x="3902" y="2719"/>
                  </a:lnTo>
                  <a:lnTo>
                    <a:pt x="3856" y="2708"/>
                  </a:lnTo>
                  <a:lnTo>
                    <a:pt x="3809" y="2695"/>
                  </a:lnTo>
                  <a:lnTo>
                    <a:pt x="3761" y="2680"/>
                  </a:lnTo>
                  <a:lnTo>
                    <a:pt x="3714" y="2664"/>
                  </a:lnTo>
                  <a:lnTo>
                    <a:pt x="3666" y="2645"/>
                  </a:lnTo>
                  <a:lnTo>
                    <a:pt x="3617" y="2626"/>
                  </a:lnTo>
                  <a:lnTo>
                    <a:pt x="3567" y="2603"/>
                  </a:lnTo>
                  <a:lnTo>
                    <a:pt x="3517" y="2577"/>
                  </a:lnTo>
                  <a:lnTo>
                    <a:pt x="3467" y="2550"/>
                  </a:lnTo>
                  <a:lnTo>
                    <a:pt x="3417" y="2521"/>
                  </a:lnTo>
                  <a:lnTo>
                    <a:pt x="3366" y="2488"/>
                  </a:lnTo>
                  <a:lnTo>
                    <a:pt x="3314" y="2453"/>
                  </a:lnTo>
                  <a:lnTo>
                    <a:pt x="3263" y="2416"/>
                  </a:lnTo>
                  <a:lnTo>
                    <a:pt x="3212" y="2375"/>
                  </a:lnTo>
                  <a:lnTo>
                    <a:pt x="3159" y="2333"/>
                  </a:lnTo>
                  <a:lnTo>
                    <a:pt x="3106" y="2288"/>
                  </a:lnTo>
                  <a:lnTo>
                    <a:pt x="3053" y="2240"/>
                  </a:lnTo>
                  <a:lnTo>
                    <a:pt x="3001" y="2188"/>
                  </a:lnTo>
                  <a:lnTo>
                    <a:pt x="2948" y="2133"/>
                  </a:lnTo>
                  <a:lnTo>
                    <a:pt x="2894" y="2075"/>
                  </a:lnTo>
                  <a:lnTo>
                    <a:pt x="2841" y="2014"/>
                  </a:lnTo>
                  <a:lnTo>
                    <a:pt x="2787" y="1951"/>
                  </a:lnTo>
                  <a:lnTo>
                    <a:pt x="2733" y="1883"/>
                  </a:lnTo>
                  <a:lnTo>
                    <a:pt x="2733" y="1883"/>
                  </a:lnTo>
                  <a:lnTo>
                    <a:pt x="2627" y="1747"/>
                  </a:lnTo>
                  <a:lnTo>
                    <a:pt x="2523" y="1618"/>
                  </a:lnTo>
                  <a:lnTo>
                    <a:pt x="2422" y="1495"/>
                  </a:lnTo>
                  <a:lnTo>
                    <a:pt x="2323" y="1379"/>
                  </a:lnTo>
                  <a:lnTo>
                    <a:pt x="2227" y="1269"/>
                  </a:lnTo>
                  <a:lnTo>
                    <a:pt x="2133" y="1164"/>
                  </a:lnTo>
                  <a:lnTo>
                    <a:pt x="2040" y="1066"/>
                  </a:lnTo>
                  <a:lnTo>
                    <a:pt x="1949" y="972"/>
                  </a:lnTo>
                  <a:lnTo>
                    <a:pt x="1861" y="885"/>
                  </a:lnTo>
                  <a:lnTo>
                    <a:pt x="1773" y="801"/>
                  </a:lnTo>
                  <a:lnTo>
                    <a:pt x="1687" y="723"/>
                  </a:lnTo>
                  <a:lnTo>
                    <a:pt x="1602" y="651"/>
                  </a:lnTo>
                  <a:lnTo>
                    <a:pt x="1519" y="583"/>
                  </a:lnTo>
                  <a:lnTo>
                    <a:pt x="1437" y="520"/>
                  </a:lnTo>
                  <a:lnTo>
                    <a:pt x="1357" y="462"/>
                  </a:lnTo>
                  <a:lnTo>
                    <a:pt x="1276" y="407"/>
                  </a:lnTo>
                  <a:lnTo>
                    <a:pt x="1196" y="357"/>
                  </a:lnTo>
                  <a:lnTo>
                    <a:pt x="1116" y="310"/>
                  </a:lnTo>
                  <a:lnTo>
                    <a:pt x="1039" y="268"/>
                  </a:lnTo>
                  <a:lnTo>
                    <a:pt x="960" y="229"/>
                  </a:lnTo>
                  <a:lnTo>
                    <a:pt x="882" y="194"/>
                  </a:lnTo>
                  <a:lnTo>
                    <a:pt x="804" y="162"/>
                  </a:lnTo>
                  <a:lnTo>
                    <a:pt x="726" y="134"/>
                  </a:lnTo>
                  <a:lnTo>
                    <a:pt x="647" y="108"/>
                  </a:lnTo>
                  <a:lnTo>
                    <a:pt x="569" y="86"/>
                  </a:lnTo>
                  <a:lnTo>
                    <a:pt x="490" y="66"/>
                  </a:lnTo>
                  <a:lnTo>
                    <a:pt x="410" y="50"/>
                  </a:lnTo>
                  <a:lnTo>
                    <a:pt x="331" y="36"/>
                  </a:lnTo>
                  <a:lnTo>
                    <a:pt x="249" y="23"/>
                  </a:lnTo>
                  <a:lnTo>
                    <a:pt x="167" y="13"/>
                  </a:lnTo>
                  <a:lnTo>
                    <a:pt x="83" y="5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52" name="Freeform 60"/>
            <p:cNvSpPr>
              <a:spLocks/>
            </p:cNvSpPr>
            <p:nvPr/>
          </p:nvSpPr>
          <p:spPr bwMode="auto">
            <a:xfrm>
              <a:off x="325" y="698"/>
              <a:ext cx="5012" cy="1339"/>
            </a:xfrm>
            <a:custGeom>
              <a:avLst/>
              <a:gdLst/>
              <a:ahLst/>
              <a:cxnLst>
                <a:cxn ang="0">
                  <a:pos x="5012" y="2414"/>
                </a:cxn>
                <a:cxn ang="0">
                  <a:pos x="4964" y="2448"/>
                </a:cxn>
                <a:cxn ang="0">
                  <a:pos x="4904" y="2485"/>
                </a:cxn>
                <a:cxn ang="0">
                  <a:pos x="4825" y="2528"/>
                </a:cxn>
                <a:cxn ang="0">
                  <a:pos x="4725" y="2574"/>
                </a:cxn>
                <a:cxn ang="0">
                  <a:pos x="4608" y="2615"/>
                </a:cxn>
                <a:cxn ang="0">
                  <a:pos x="4474" y="2649"/>
                </a:cxn>
                <a:cxn ang="0">
                  <a:pos x="4402" y="2662"/>
                </a:cxn>
                <a:cxn ang="0">
                  <a:pos x="4325" y="2672"/>
                </a:cxn>
                <a:cxn ang="0">
                  <a:pos x="4246" y="2677"/>
                </a:cxn>
                <a:cxn ang="0">
                  <a:pos x="4163" y="2677"/>
                </a:cxn>
                <a:cxn ang="0">
                  <a:pos x="4077" y="2672"/>
                </a:cxn>
                <a:cxn ang="0">
                  <a:pos x="3988" y="2661"/>
                </a:cxn>
                <a:cxn ang="0">
                  <a:pos x="3896" y="2643"/>
                </a:cxn>
                <a:cxn ang="0">
                  <a:pos x="3802" y="2617"/>
                </a:cxn>
                <a:cxn ang="0">
                  <a:pos x="3705" y="2583"/>
                </a:cxn>
                <a:cxn ang="0">
                  <a:pos x="3606" y="2543"/>
                </a:cxn>
                <a:cxn ang="0">
                  <a:pos x="3506" y="2491"/>
                </a:cxn>
                <a:cxn ang="0">
                  <a:pos x="3403" y="2431"/>
                </a:cxn>
                <a:cxn ang="0">
                  <a:pos x="3299" y="2362"/>
                </a:cxn>
                <a:cxn ang="0">
                  <a:pos x="3194" y="2280"/>
                </a:cxn>
                <a:cxn ang="0">
                  <a:pos x="3087" y="2188"/>
                </a:cxn>
                <a:cxn ang="0">
                  <a:pos x="2980" y="2083"/>
                </a:cxn>
                <a:cxn ang="0">
                  <a:pos x="2870" y="1966"/>
                </a:cxn>
                <a:cxn ang="0">
                  <a:pos x="2762" y="1836"/>
                </a:cxn>
                <a:cxn ang="0">
                  <a:pos x="2654" y="1702"/>
                </a:cxn>
                <a:cxn ang="0">
                  <a:pos x="2444" y="1455"/>
                </a:cxn>
                <a:cxn ang="0">
                  <a:pos x="2245" y="1230"/>
                </a:cxn>
                <a:cxn ang="0">
                  <a:pos x="2057" y="1030"/>
                </a:cxn>
                <a:cxn ang="0">
                  <a:pos x="1873" y="851"/>
                </a:cxn>
                <a:cxn ang="0">
                  <a:pos x="1698" y="692"/>
                </a:cxn>
                <a:cxn ang="0">
                  <a:pos x="1529" y="555"/>
                </a:cxn>
                <a:cxn ang="0">
                  <a:pos x="1364" y="436"/>
                </a:cxn>
                <a:cxn ang="0">
                  <a:pos x="1201" y="334"/>
                </a:cxn>
                <a:cxn ang="0">
                  <a:pos x="1043" y="248"/>
                </a:cxn>
                <a:cxn ang="0">
                  <a:pos x="885" y="177"/>
                </a:cxn>
                <a:cxn ang="0">
                  <a:pos x="728" y="119"/>
                </a:cxn>
                <a:cxn ang="0">
                  <a:pos x="571" y="74"/>
                </a:cxn>
                <a:cxn ang="0">
                  <a:pos x="411" y="42"/>
                </a:cxn>
                <a:cxn ang="0">
                  <a:pos x="250" y="17"/>
                </a:cxn>
                <a:cxn ang="0">
                  <a:pos x="85" y="5"/>
                </a:cxn>
              </a:cxnLst>
              <a:rect l="0" t="0" r="r" b="b"/>
              <a:pathLst>
                <a:path w="5012" h="2678">
                  <a:moveTo>
                    <a:pt x="5012" y="2414"/>
                  </a:moveTo>
                  <a:lnTo>
                    <a:pt x="5012" y="2414"/>
                  </a:lnTo>
                  <a:lnTo>
                    <a:pt x="5000" y="2423"/>
                  </a:lnTo>
                  <a:lnTo>
                    <a:pt x="4964" y="2448"/>
                  </a:lnTo>
                  <a:lnTo>
                    <a:pt x="4937" y="2465"/>
                  </a:lnTo>
                  <a:lnTo>
                    <a:pt x="4904" y="2485"/>
                  </a:lnTo>
                  <a:lnTo>
                    <a:pt x="4868" y="2506"/>
                  </a:lnTo>
                  <a:lnTo>
                    <a:pt x="4825" y="2528"/>
                  </a:lnTo>
                  <a:lnTo>
                    <a:pt x="4778" y="2551"/>
                  </a:lnTo>
                  <a:lnTo>
                    <a:pt x="4725" y="2574"/>
                  </a:lnTo>
                  <a:lnTo>
                    <a:pt x="4670" y="2594"/>
                  </a:lnTo>
                  <a:lnTo>
                    <a:pt x="4608" y="2615"/>
                  </a:lnTo>
                  <a:lnTo>
                    <a:pt x="4543" y="2635"/>
                  </a:lnTo>
                  <a:lnTo>
                    <a:pt x="4474" y="2649"/>
                  </a:lnTo>
                  <a:lnTo>
                    <a:pt x="4439" y="2657"/>
                  </a:lnTo>
                  <a:lnTo>
                    <a:pt x="4402" y="2662"/>
                  </a:lnTo>
                  <a:lnTo>
                    <a:pt x="4364" y="2669"/>
                  </a:lnTo>
                  <a:lnTo>
                    <a:pt x="4325" y="2672"/>
                  </a:lnTo>
                  <a:lnTo>
                    <a:pt x="4286" y="2675"/>
                  </a:lnTo>
                  <a:lnTo>
                    <a:pt x="4246" y="2677"/>
                  </a:lnTo>
                  <a:lnTo>
                    <a:pt x="4204" y="2678"/>
                  </a:lnTo>
                  <a:lnTo>
                    <a:pt x="4163" y="2677"/>
                  </a:lnTo>
                  <a:lnTo>
                    <a:pt x="4120" y="2675"/>
                  </a:lnTo>
                  <a:lnTo>
                    <a:pt x="4077" y="2672"/>
                  </a:lnTo>
                  <a:lnTo>
                    <a:pt x="4032" y="2667"/>
                  </a:lnTo>
                  <a:lnTo>
                    <a:pt x="3988" y="2661"/>
                  </a:lnTo>
                  <a:lnTo>
                    <a:pt x="3942" y="2653"/>
                  </a:lnTo>
                  <a:lnTo>
                    <a:pt x="3896" y="2643"/>
                  </a:lnTo>
                  <a:lnTo>
                    <a:pt x="3849" y="2630"/>
                  </a:lnTo>
                  <a:lnTo>
                    <a:pt x="3802" y="2617"/>
                  </a:lnTo>
                  <a:lnTo>
                    <a:pt x="3753" y="2601"/>
                  </a:lnTo>
                  <a:lnTo>
                    <a:pt x="3705" y="2583"/>
                  </a:lnTo>
                  <a:lnTo>
                    <a:pt x="3656" y="2564"/>
                  </a:lnTo>
                  <a:lnTo>
                    <a:pt x="3606" y="2543"/>
                  </a:lnTo>
                  <a:lnTo>
                    <a:pt x="3556" y="2519"/>
                  </a:lnTo>
                  <a:lnTo>
                    <a:pt x="3506" y="2491"/>
                  </a:lnTo>
                  <a:lnTo>
                    <a:pt x="3455" y="2464"/>
                  </a:lnTo>
                  <a:lnTo>
                    <a:pt x="3403" y="2431"/>
                  </a:lnTo>
                  <a:lnTo>
                    <a:pt x="3352" y="2398"/>
                  </a:lnTo>
                  <a:lnTo>
                    <a:pt x="3299" y="2362"/>
                  </a:lnTo>
                  <a:lnTo>
                    <a:pt x="3246" y="2322"/>
                  </a:lnTo>
                  <a:lnTo>
                    <a:pt x="3194" y="2280"/>
                  </a:lnTo>
                  <a:lnTo>
                    <a:pt x="3141" y="2236"/>
                  </a:lnTo>
                  <a:lnTo>
                    <a:pt x="3087" y="2188"/>
                  </a:lnTo>
                  <a:lnTo>
                    <a:pt x="3033" y="2138"/>
                  </a:lnTo>
                  <a:lnTo>
                    <a:pt x="2980" y="2083"/>
                  </a:lnTo>
                  <a:lnTo>
                    <a:pt x="2924" y="2026"/>
                  </a:lnTo>
                  <a:lnTo>
                    <a:pt x="2870" y="1966"/>
                  </a:lnTo>
                  <a:lnTo>
                    <a:pt x="2816" y="1903"/>
                  </a:lnTo>
                  <a:lnTo>
                    <a:pt x="2762" y="1836"/>
                  </a:lnTo>
                  <a:lnTo>
                    <a:pt x="2762" y="1836"/>
                  </a:lnTo>
                  <a:lnTo>
                    <a:pt x="2654" y="1702"/>
                  </a:lnTo>
                  <a:lnTo>
                    <a:pt x="2548" y="1576"/>
                  </a:lnTo>
                  <a:lnTo>
                    <a:pt x="2444" y="1455"/>
                  </a:lnTo>
                  <a:lnTo>
                    <a:pt x="2344" y="1338"/>
                  </a:lnTo>
                  <a:lnTo>
                    <a:pt x="2245" y="1230"/>
                  </a:lnTo>
                  <a:lnTo>
                    <a:pt x="2150" y="1127"/>
                  </a:lnTo>
                  <a:lnTo>
                    <a:pt x="2057" y="1030"/>
                  </a:lnTo>
                  <a:lnTo>
                    <a:pt x="1963" y="938"/>
                  </a:lnTo>
                  <a:lnTo>
                    <a:pt x="1873" y="851"/>
                  </a:lnTo>
                  <a:lnTo>
                    <a:pt x="1786" y="770"/>
                  </a:lnTo>
                  <a:lnTo>
                    <a:pt x="1698" y="692"/>
                  </a:lnTo>
                  <a:lnTo>
                    <a:pt x="1612" y="621"/>
                  </a:lnTo>
                  <a:lnTo>
                    <a:pt x="1529" y="555"/>
                  </a:lnTo>
                  <a:lnTo>
                    <a:pt x="1446" y="494"/>
                  </a:lnTo>
                  <a:lnTo>
                    <a:pt x="1364" y="436"/>
                  </a:lnTo>
                  <a:lnTo>
                    <a:pt x="1282" y="382"/>
                  </a:lnTo>
                  <a:lnTo>
                    <a:pt x="1201" y="334"/>
                  </a:lnTo>
                  <a:lnTo>
                    <a:pt x="1122" y="289"/>
                  </a:lnTo>
                  <a:lnTo>
                    <a:pt x="1043" y="248"/>
                  </a:lnTo>
                  <a:lnTo>
                    <a:pt x="964" y="210"/>
                  </a:lnTo>
                  <a:lnTo>
                    <a:pt x="885" y="177"/>
                  </a:lnTo>
                  <a:lnTo>
                    <a:pt x="807" y="147"/>
                  </a:lnTo>
                  <a:lnTo>
                    <a:pt x="728" y="119"/>
                  </a:lnTo>
                  <a:lnTo>
                    <a:pt x="649" y="95"/>
                  </a:lnTo>
                  <a:lnTo>
                    <a:pt x="571" y="74"/>
                  </a:lnTo>
                  <a:lnTo>
                    <a:pt x="490" y="56"/>
                  </a:lnTo>
                  <a:lnTo>
                    <a:pt x="411" y="42"/>
                  </a:lnTo>
                  <a:lnTo>
                    <a:pt x="331" y="29"/>
                  </a:lnTo>
                  <a:lnTo>
                    <a:pt x="250" y="17"/>
                  </a:lnTo>
                  <a:lnTo>
                    <a:pt x="167" y="9"/>
                  </a:lnTo>
                  <a:lnTo>
                    <a:pt x="85" y="5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53" name="Freeform 61"/>
            <p:cNvSpPr>
              <a:spLocks/>
            </p:cNvSpPr>
            <p:nvPr/>
          </p:nvSpPr>
          <p:spPr bwMode="auto">
            <a:xfrm>
              <a:off x="336" y="720"/>
              <a:ext cx="5049" cy="1304"/>
            </a:xfrm>
            <a:custGeom>
              <a:avLst/>
              <a:gdLst/>
              <a:ahLst/>
              <a:cxnLst>
                <a:cxn ang="0">
                  <a:pos x="5049" y="2324"/>
                </a:cxn>
                <a:cxn ang="0">
                  <a:pos x="5000" y="2361"/>
                </a:cxn>
                <a:cxn ang="0">
                  <a:pos x="4942" y="2398"/>
                </a:cxn>
                <a:cxn ang="0">
                  <a:pos x="4863" y="2443"/>
                </a:cxn>
                <a:cxn ang="0">
                  <a:pos x="4764" y="2492"/>
                </a:cxn>
                <a:cxn ang="0">
                  <a:pos x="4647" y="2537"/>
                </a:cxn>
                <a:cxn ang="0">
                  <a:pos x="4514" y="2574"/>
                </a:cxn>
                <a:cxn ang="0">
                  <a:pos x="4442" y="2589"/>
                </a:cxn>
                <a:cxn ang="0">
                  <a:pos x="4366" y="2598"/>
                </a:cxn>
                <a:cxn ang="0">
                  <a:pos x="4286" y="2605"/>
                </a:cxn>
                <a:cxn ang="0">
                  <a:pos x="4203" y="2608"/>
                </a:cxn>
                <a:cxn ang="0">
                  <a:pos x="4117" y="2603"/>
                </a:cxn>
                <a:cxn ang="0">
                  <a:pos x="4027" y="2593"/>
                </a:cxn>
                <a:cxn ang="0">
                  <a:pos x="3935" y="2577"/>
                </a:cxn>
                <a:cxn ang="0">
                  <a:pos x="3841" y="2555"/>
                </a:cxn>
                <a:cxn ang="0">
                  <a:pos x="3744" y="2522"/>
                </a:cxn>
                <a:cxn ang="0">
                  <a:pos x="3645" y="2484"/>
                </a:cxn>
                <a:cxn ang="0">
                  <a:pos x="3544" y="2434"/>
                </a:cxn>
                <a:cxn ang="0">
                  <a:pos x="3439" y="2375"/>
                </a:cxn>
                <a:cxn ang="0">
                  <a:pos x="3335" y="2308"/>
                </a:cxn>
                <a:cxn ang="0">
                  <a:pos x="3228" y="2229"/>
                </a:cxn>
                <a:cxn ang="0">
                  <a:pos x="3120" y="2137"/>
                </a:cxn>
                <a:cxn ang="0">
                  <a:pos x="3010" y="2035"/>
                </a:cxn>
                <a:cxn ang="0">
                  <a:pos x="2901" y="1919"/>
                </a:cxn>
                <a:cxn ang="0">
                  <a:pos x="2790" y="1789"/>
                </a:cxn>
                <a:cxn ang="0">
                  <a:pos x="2679" y="1659"/>
                </a:cxn>
                <a:cxn ang="0">
                  <a:pos x="2466" y="1413"/>
                </a:cxn>
                <a:cxn ang="0">
                  <a:pos x="2265" y="1192"/>
                </a:cxn>
                <a:cxn ang="0">
                  <a:pos x="2072" y="993"/>
                </a:cxn>
                <a:cxn ang="0">
                  <a:pos x="1887" y="819"/>
                </a:cxn>
                <a:cxn ang="0">
                  <a:pos x="1710" y="664"/>
                </a:cxn>
                <a:cxn ang="0">
                  <a:pos x="1537" y="528"/>
                </a:cxn>
                <a:cxn ang="0">
                  <a:pos x="1371" y="412"/>
                </a:cxn>
                <a:cxn ang="0">
                  <a:pos x="1207" y="312"/>
                </a:cxn>
                <a:cxn ang="0">
                  <a:pos x="1047" y="230"/>
                </a:cxn>
                <a:cxn ang="0">
                  <a:pos x="888" y="160"/>
                </a:cxn>
                <a:cxn ang="0">
                  <a:pos x="731" y="107"/>
                </a:cxn>
                <a:cxn ang="0">
                  <a:pos x="572" y="65"/>
                </a:cxn>
                <a:cxn ang="0">
                  <a:pos x="413" y="34"/>
                </a:cxn>
                <a:cxn ang="0">
                  <a:pos x="250" y="15"/>
                </a:cxn>
                <a:cxn ang="0">
                  <a:pos x="85" y="4"/>
                </a:cxn>
              </a:cxnLst>
              <a:rect l="0" t="0" r="r" b="b"/>
              <a:pathLst>
                <a:path w="5049" h="2608">
                  <a:moveTo>
                    <a:pt x="5049" y="2324"/>
                  </a:moveTo>
                  <a:lnTo>
                    <a:pt x="5049" y="2324"/>
                  </a:lnTo>
                  <a:lnTo>
                    <a:pt x="5036" y="2334"/>
                  </a:lnTo>
                  <a:lnTo>
                    <a:pt x="5000" y="2361"/>
                  </a:lnTo>
                  <a:lnTo>
                    <a:pt x="4974" y="2379"/>
                  </a:lnTo>
                  <a:lnTo>
                    <a:pt x="4942" y="2398"/>
                  </a:lnTo>
                  <a:lnTo>
                    <a:pt x="4906" y="2421"/>
                  </a:lnTo>
                  <a:lnTo>
                    <a:pt x="4863" y="2443"/>
                  </a:lnTo>
                  <a:lnTo>
                    <a:pt x="4815" y="2468"/>
                  </a:lnTo>
                  <a:lnTo>
                    <a:pt x="4764" y="2492"/>
                  </a:lnTo>
                  <a:lnTo>
                    <a:pt x="4709" y="2514"/>
                  </a:lnTo>
                  <a:lnTo>
                    <a:pt x="4647" y="2537"/>
                  </a:lnTo>
                  <a:lnTo>
                    <a:pt x="4584" y="2556"/>
                  </a:lnTo>
                  <a:lnTo>
                    <a:pt x="4514" y="2574"/>
                  </a:lnTo>
                  <a:lnTo>
                    <a:pt x="4478" y="2581"/>
                  </a:lnTo>
                  <a:lnTo>
                    <a:pt x="4442" y="2589"/>
                  </a:lnTo>
                  <a:lnTo>
                    <a:pt x="4404" y="2593"/>
                  </a:lnTo>
                  <a:lnTo>
                    <a:pt x="4366" y="2598"/>
                  </a:lnTo>
                  <a:lnTo>
                    <a:pt x="4327" y="2603"/>
                  </a:lnTo>
                  <a:lnTo>
                    <a:pt x="4286" y="2605"/>
                  </a:lnTo>
                  <a:lnTo>
                    <a:pt x="4245" y="2606"/>
                  </a:lnTo>
                  <a:lnTo>
                    <a:pt x="4203" y="2608"/>
                  </a:lnTo>
                  <a:lnTo>
                    <a:pt x="4160" y="2606"/>
                  </a:lnTo>
                  <a:lnTo>
                    <a:pt x="4117" y="2603"/>
                  </a:lnTo>
                  <a:lnTo>
                    <a:pt x="4073" y="2600"/>
                  </a:lnTo>
                  <a:lnTo>
                    <a:pt x="4027" y="2593"/>
                  </a:lnTo>
                  <a:lnTo>
                    <a:pt x="3982" y="2587"/>
                  </a:lnTo>
                  <a:lnTo>
                    <a:pt x="3935" y="2577"/>
                  </a:lnTo>
                  <a:lnTo>
                    <a:pt x="3888" y="2566"/>
                  </a:lnTo>
                  <a:lnTo>
                    <a:pt x="3841" y="2555"/>
                  </a:lnTo>
                  <a:lnTo>
                    <a:pt x="3792" y="2540"/>
                  </a:lnTo>
                  <a:lnTo>
                    <a:pt x="3744" y="2522"/>
                  </a:lnTo>
                  <a:lnTo>
                    <a:pt x="3695" y="2505"/>
                  </a:lnTo>
                  <a:lnTo>
                    <a:pt x="3645" y="2484"/>
                  </a:lnTo>
                  <a:lnTo>
                    <a:pt x="3594" y="2459"/>
                  </a:lnTo>
                  <a:lnTo>
                    <a:pt x="3544" y="2434"/>
                  </a:lnTo>
                  <a:lnTo>
                    <a:pt x="3492" y="2406"/>
                  </a:lnTo>
                  <a:lnTo>
                    <a:pt x="3439" y="2375"/>
                  </a:lnTo>
                  <a:lnTo>
                    <a:pt x="3388" y="2343"/>
                  </a:lnTo>
                  <a:lnTo>
                    <a:pt x="3335" y="2308"/>
                  </a:lnTo>
                  <a:lnTo>
                    <a:pt x="3281" y="2269"/>
                  </a:lnTo>
                  <a:lnTo>
                    <a:pt x="3228" y="2229"/>
                  </a:lnTo>
                  <a:lnTo>
                    <a:pt x="3174" y="2183"/>
                  </a:lnTo>
                  <a:lnTo>
                    <a:pt x="3120" y="2137"/>
                  </a:lnTo>
                  <a:lnTo>
                    <a:pt x="3066" y="2086"/>
                  </a:lnTo>
                  <a:lnTo>
                    <a:pt x="3010" y="2035"/>
                  </a:lnTo>
                  <a:lnTo>
                    <a:pt x="2956" y="1978"/>
                  </a:lnTo>
                  <a:lnTo>
                    <a:pt x="2901" y="1919"/>
                  </a:lnTo>
                  <a:lnTo>
                    <a:pt x="2845" y="1856"/>
                  </a:lnTo>
                  <a:lnTo>
                    <a:pt x="2790" y="1789"/>
                  </a:lnTo>
                  <a:lnTo>
                    <a:pt x="2790" y="1789"/>
                  </a:lnTo>
                  <a:lnTo>
                    <a:pt x="2679" y="1659"/>
                  </a:lnTo>
                  <a:lnTo>
                    <a:pt x="2572" y="1533"/>
                  </a:lnTo>
                  <a:lnTo>
                    <a:pt x="2466" y="1413"/>
                  </a:lnTo>
                  <a:lnTo>
                    <a:pt x="2365" y="1299"/>
                  </a:lnTo>
                  <a:lnTo>
                    <a:pt x="2265" y="1192"/>
                  </a:lnTo>
                  <a:lnTo>
                    <a:pt x="2168" y="1090"/>
                  </a:lnTo>
                  <a:lnTo>
                    <a:pt x="2072" y="993"/>
                  </a:lnTo>
                  <a:lnTo>
                    <a:pt x="1979" y="903"/>
                  </a:lnTo>
                  <a:lnTo>
                    <a:pt x="1887" y="819"/>
                  </a:lnTo>
                  <a:lnTo>
                    <a:pt x="1797" y="738"/>
                  </a:lnTo>
                  <a:lnTo>
                    <a:pt x="1710" y="664"/>
                  </a:lnTo>
                  <a:lnTo>
                    <a:pt x="1622" y="593"/>
                  </a:lnTo>
                  <a:lnTo>
                    <a:pt x="1537" y="528"/>
                  </a:lnTo>
                  <a:lnTo>
                    <a:pt x="1453" y="467"/>
                  </a:lnTo>
                  <a:lnTo>
                    <a:pt x="1371" y="412"/>
                  </a:lnTo>
                  <a:lnTo>
                    <a:pt x="1287" y="360"/>
                  </a:lnTo>
                  <a:lnTo>
                    <a:pt x="1207" y="312"/>
                  </a:lnTo>
                  <a:lnTo>
                    <a:pt x="1126" y="268"/>
                  </a:lnTo>
                  <a:lnTo>
                    <a:pt x="1047" y="230"/>
                  </a:lnTo>
                  <a:lnTo>
                    <a:pt x="967" y="192"/>
                  </a:lnTo>
                  <a:lnTo>
                    <a:pt x="888" y="160"/>
                  </a:lnTo>
                  <a:lnTo>
                    <a:pt x="808" y="133"/>
                  </a:lnTo>
                  <a:lnTo>
                    <a:pt x="731" y="107"/>
                  </a:lnTo>
                  <a:lnTo>
                    <a:pt x="652" y="84"/>
                  </a:lnTo>
                  <a:lnTo>
                    <a:pt x="572" y="65"/>
                  </a:lnTo>
                  <a:lnTo>
                    <a:pt x="492" y="49"/>
                  </a:lnTo>
                  <a:lnTo>
                    <a:pt x="413" y="34"/>
                  </a:lnTo>
                  <a:lnTo>
                    <a:pt x="332" y="23"/>
                  </a:lnTo>
                  <a:lnTo>
                    <a:pt x="250" y="15"/>
                  </a:lnTo>
                  <a:lnTo>
                    <a:pt x="168" y="8"/>
                  </a:lnTo>
                  <a:lnTo>
                    <a:pt x="85" y="4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54" name="Freeform 62"/>
            <p:cNvSpPr>
              <a:spLocks/>
            </p:cNvSpPr>
            <p:nvPr/>
          </p:nvSpPr>
          <p:spPr bwMode="auto">
            <a:xfrm>
              <a:off x="349" y="742"/>
              <a:ext cx="5081" cy="1267"/>
            </a:xfrm>
            <a:custGeom>
              <a:avLst/>
              <a:gdLst/>
              <a:ahLst/>
              <a:cxnLst>
                <a:cxn ang="0">
                  <a:pos x="5081" y="2233"/>
                </a:cxn>
                <a:cxn ang="0">
                  <a:pos x="5034" y="2270"/>
                </a:cxn>
                <a:cxn ang="0">
                  <a:pos x="4977" y="2309"/>
                </a:cxn>
                <a:cxn ang="0">
                  <a:pos x="4898" y="2355"/>
                </a:cxn>
                <a:cxn ang="0">
                  <a:pos x="4801" y="2405"/>
                </a:cxn>
                <a:cxn ang="0">
                  <a:pos x="4684" y="2454"/>
                </a:cxn>
                <a:cxn ang="0">
                  <a:pos x="4551" y="2494"/>
                </a:cxn>
                <a:cxn ang="0">
                  <a:pos x="4479" y="2509"/>
                </a:cxn>
                <a:cxn ang="0">
                  <a:pos x="4404" y="2522"/>
                </a:cxn>
                <a:cxn ang="0">
                  <a:pos x="4323" y="2530"/>
                </a:cxn>
                <a:cxn ang="0">
                  <a:pos x="4240" y="2533"/>
                </a:cxn>
                <a:cxn ang="0">
                  <a:pos x="4154" y="2531"/>
                </a:cxn>
                <a:cxn ang="0">
                  <a:pos x="4065" y="2523"/>
                </a:cxn>
                <a:cxn ang="0">
                  <a:pos x="3974" y="2509"/>
                </a:cxn>
                <a:cxn ang="0">
                  <a:pos x="3878" y="2488"/>
                </a:cxn>
                <a:cxn ang="0">
                  <a:pos x="3781" y="2459"/>
                </a:cxn>
                <a:cxn ang="0">
                  <a:pos x="3681" y="2420"/>
                </a:cxn>
                <a:cxn ang="0">
                  <a:pos x="3579" y="2373"/>
                </a:cxn>
                <a:cxn ang="0">
                  <a:pos x="3475" y="2317"/>
                </a:cxn>
                <a:cxn ang="0">
                  <a:pos x="3368" y="2250"/>
                </a:cxn>
                <a:cxn ang="0">
                  <a:pos x="3260" y="2171"/>
                </a:cxn>
                <a:cxn ang="0">
                  <a:pos x="3152" y="2082"/>
                </a:cxn>
                <a:cxn ang="0">
                  <a:pos x="3041" y="1982"/>
                </a:cxn>
                <a:cxn ang="0">
                  <a:pos x="2928" y="1868"/>
                </a:cxn>
                <a:cxn ang="0">
                  <a:pos x="2814" y="1742"/>
                </a:cxn>
                <a:cxn ang="0">
                  <a:pos x="2703" y="1611"/>
                </a:cxn>
                <a:cxn ang="0">
                  <a:pos x="2487" y="1369"/>
                </a:cxn>
                <a:cxn ang="0">
                  <a:pos x="2281" y="1151"/>
                </a:cxn>
                <a:cxn ang="0">
                  <a:pos x="2085" y="955"/>
                </a:cxn>
                <a:cxn ang="0">
                  <a:pos x="1898" y="783"/>
                </a:cxn>
                <a:cxn ang="0">
                  <a:pos x="1717" y="631"/>
                </a:cxn>
                <a:cxn ang="0">
                  <a:pos x="1544" y="498"/>
                </a:cxn>
                <a:cxn ang="0">
                  <a:pos x="1376" y="385"/>
                </a:cxn>
                <a:cxn ang="0">
                  <a:pos x="1211" y="289"/>
                </a:cxn>
                <a:cxn ang="0">
                  <a:pos x="1050" y="208"/>
                </a:cxn>
                <a:cxn ang="0">
                  <a:pos x="890" y="143"/>
                </a:cxn>
                <a:cxn ang="0">
                  <a:pos x="732" y="92"/>
                </a:cxn>
                <a:cxn ang="0">
                  <a:pos x="572" y="53"/>
                </a:cxn>
                <a:cxn ang="0">
                  <a:pos x="412" y="25"/>
                </a:cxn>
                <a:cxn ang="0">
                  <a:pos x="250" y="8"/>
                </a:cxn>
                <a:cxn ang="0">
                  <a:pos x="85" y="1"/>
                </a:cxn>
              </a:cxnLst>
              <a:rect l="0" t="0" r="r" b="b"/>
              <a:pathLst>
                <a:path w="5081" h="2533">
                  <a:moveTo>
                    <a:pt x="5081" y="2233"/>
                  </a:moveTo>
                  <a:lnTo>
                    <a:pt x="5081" y="2233"/>
                  </a:lnTo>
                  <a:lnTo>
                    <a:pt x="5070" y="2242"/>
                  </a:lnTo>
                  <a:lnTo>
                    <a:pt x="5034" y="2270"/>
                  </a:lnTo>
                  <a:lnTo>
                    <a:pt x="5008" y="2288"/>
                  </a:lnTo>
                  <a:lnTo>
                    <a:pt x="4977" y="2309"/>
                  </a:lnTo>
                  <a:lnTo>
                    <a:pt x="4940" y="2333"/>
                  </a:lnTo>
                  <a:lnTo>
                    <a:pt x="4898" y="2355"/>
                  </a:lnTo>
                  <a:lnTo>
                    <a:pt x="4852" y="2381"/>
                  </a:lnTo>
                  <a:lnTo>
                    <a:pt x="4801" y="2405"/>
                  </a:lnTo>
                  <a:lnTo>
                    <a:pt x="4744" y="2430"/>
                  </a:lnTo>
                  <a:lnTo>
                    <a:pt x="4684" y="2454"/>
                  </a:lnTo>
                  <a:lnTo>
                    <a:pt x="4621" y="2475"/>
                  </a:lnTo>
                  <a:lnTo>
                    <a:pt x="4551" y="2494"/>
                  </a:lnTo>
                  <a:lnTo>
                    <a:pt x="4516" y="2502"/>
                  </a:lnTo>
                  <a:lnTo>
                    <a:pt x="4479" y="2509"/>
                  </a:lnTo>
                  <a:lnTo>
                    <a:pt x="4441" y="2517"/>
                  </a:lnTo>
                  <a:lnTo>
                    <a:pt x="4404" y="2522"/>
                  </a:lnTo>
                  <a:lnTo>
                    <a:pt x="4364" y="2526"/>
                  </a:lnTo>
                  <a:lnTo>
                    <a:pt x="4323" y="2530"/>
                  </a:lnTo>
                  <a:lnTo>
                    <a:pt x="4283" y="2533"/>
                  </a:lnTo>
                  <a:lnTo>
                    <a:pt x="4240" y="2533"/>
                  </a:lnTo>
                  <a:lnTo>
                    <a:pt x="4198" y="2533"/>
                  </a:lnTo>
                  <a:lnTo>
                    <a:pt x="4154" y="2531"/>
                  </a:lnTo>
                  <a:lnTo>
                    <a:pt x="4110" y="2528"/>
                  </a:lnTo>
                  <a:lnTo>
                    <a:pt x="4065" y="2523"/>
                  </a:lnTo>
                  <a:lnTo>
                    <a:pt x="4019" y="2517"/>
                  </a:lnTo>
                  <a:lnTo>
                    <a:pt x="3974" y="2509"/>
                  </a:lnTo>
                  <a:lnTo>
                    <a:pt x="3926" y="2499"/>
                  </a:lnTo>
                  <a:lnTo>
                    <a:pt x="3878" y="2488"/>
                  </a:lnTo>
                  <a:lnTo>
                    <a:pt x="3829" y="2473"/>
                  </a:lnTo>
                  <a:lnTo>
                    <a:pt x="3781" y="2459"/>
                  </a:lnTo>
                  <a:lnTo>
                    <a:pt x="3731" y="2439"/>
                  </a:lnTo>
                  <a:lnTo>
                    <a:pt x="3681" y="2420"/>
                  </a:lnTo>
                  <a:lnTo>
                    <a:pt x="3631" y="2397"/>
                  </a:lnTo>
                  <a:lnTo>
                    <a:pt x="3579" y="2373"/>
                  </a:lnTo>
                  <a:lnTo>
                    <a:pt x="3526" y="2346"/>
                  </a:lnTo>
                  <a:lnTo>
                    <a:pt x="3475" y="2317"/>
                  </a:lnTo>
                  <a:lnTo>
                    <a:pt x="3421" y="2284"/>
                  </a:lnTo>
                  <a:lnTo>
                    <a:pt x="3368" y="2250"/>
                  </a:lnTo>
                  <a:lnTo>
                    <a:pt x="3314" y="2212"/>
                  </a:lnTo>
                  <a:lnTo>
                    <a:pt x="3260" y="2171"/>
                  </a:lnTo>
                  <a:lnTo>
                    <a:pt x="3206" y="2129"/>
                  </a:lnTo>
                  <a:lnTo>
                    <a:pt x="3152" y="2082"/>
                  </a:lnTo>
                  <a:lnTo>
                    <a:pt x="3096" y="2034"/>
                  </a:lnTo>
                  <a:lnTo>
                    <a:pt x="3041" y="1982"/>
                  </a:lnTo>
                  <a:lnTo>
                    <a:pt x="2984" y="1926"/>
                  </a:lnTo>
                  <a:lnTo>
                    <a:pt x="2928" y="1868"/>
                  </a:lnTo>
                  <a:lnTo>
                    <a:pt x="2871" y="1806"/>
                  </a:lnTo>
                  <a:lnTo>
                    <a:pt x="2814" y="1742"/>
                  </a:lnTo>
                  <a:lnTo>
                    <a:pt x="2814" y="1742"/>
                  </a:lnTo>
                  <a:lnTo>
                    <a:pt x="2703" y="1611"/>
                  </a:lnTo>
                  <a:lnTo>
                    <a:pt x="2593" y="1487"/>
                  </a:lnTo>
                  <a:lnTo>
                    <a:pt x="2487" y="1369"/>
                  </a:lnTo>
                  <a:lnTo>
                    <a:pt x="2382" y="1256"/>
                  </a:lnTo>
                  <a:lnTo>
                    <a:pt x="2281" y="1151"/>
                  </a:lnTo>
                  <a:lnTo>
                    <a:pt x="2182" y="1051"/>
                  </a:lnTo>
                  <a:lnTo>
                    <a:pt x="2085" y="955"/>
                  </a:lnTo>
                  <a:lnTo>
                    <a:pt x="1991" y="867"/>
                  </a:lnTo>
                  <a:lnTo>
                    <a:pt x="1898" y="783"/>
                  </a:lnTo>
                  <a:lnTo>
                    <a:pt x="1808" y="705"/>
                  </a:lnTo>
                  <a:lnTo>
                    <a:pt x="1717" y="631"/>
                  </a:lnTo>
                  <a:lnTo>
                    <a:pt x="1630" y="563"/>
                  </a:lnTo>
                  <a:lnTo>
                    <a:pt x="1544" y="498"/>
                  </a:lnTo>
                  <a:lnTo>
                    <a:pt x="1459" y="439"/>
                  </a:lnTo>
                  <a:lnTo>
                    <a:pt x="1376" y="385"/>
                  </a:lnTo>
                  <a:lnTo>
                    <a:pt x="1292" y="334"/>
                  </a:lnTo>
                  <a:lnTo>
                    <a:pt x="1211" y="289"/>
                  </a:lnTo>
                  <a:lnTo>
                    <a:pt x="1130" y="247"/>
                  </a:lnTo>
                  <a:lnTo>
                    <a:pt x="1050" y="208"/>
                  </a:lnTo>
                  <a:lnTo>
                    <a:pt x="969" y="174"/>
                  </a:lnTo>
                  <a:lnTo>
                    <a:pt x="890" y="143"/>
                  </a:lnTo>
                  <a:lnTo>
                    <a:pt x="811" y="116"/>
                  </a:lnTo>
                  <a:lnTo>
                    <a:pt x="732" y="92"/>
                  </a:lnTo>
                  <a:lnTo>
                    <a:pt x="651" y="71"/>
                  </a:lnTo>
                  <a:lnTo>
                    <a:pt x="572" y="53"/>
                  </a:lnTo>
                  <a:lnTo>
                    <a:pt x="493" y="37"/>
                  </a:lnTo>
                  <a:lnTo>
                    <a:pt x="412" y="25"/>
                  </a:lnTo>
                  <a:lnTo>
                    <a:pt x="332" y="16"/>
                  </a:lnTo>
                  <a:lnTo>
                    <a:pt x="250" y="8"/>
                  </a:lnTo>
                  <a:lnTo>
                    <a:pt x="168" y="3"/>
                  </a:lnTo>
                  <a:lnTo>
                    <a:pt x="85" y="1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55" name="Freeform 63"/>
            <p:cNvSpPr>
              <a:spLocks/>
            </p:cNvSpPr>
            <p:nvPr/>
          </p:nvSpPr>
          <p:spPr bwMode="auto">
            <a:xfrm>
              <a:off x="361" y="765"/>
              <a:ext cx="5115" cy="1230"/>
            </a:xfrm>
            <a:custGeom>
              <a:avLst/>
              <a:gdLst/>
              <a:ahLst/>
              <a:cxnLst>
                <a:cxn ang="0">
                  <a:pos x="5115" y="2141"/>
                </a:cxn>
                <a:cxn ang="0">
                  <a:pos x="5068" y="2180"/>
                </a:cxn>
                <a:cxn ang="0">
                  <a:pos x="5011" y="2220"/>
                </a:cxn>
                <a:cxn ang="0">
                  <a:pos x="4933" y="2268"/>
                </a:cxn>
                <a:cxn ang="0">
                  <a:pos x="4836" y="2320"/>
                </a:cxn>
                <a:cxn ang="0">
                  <a:pos x="4721" y="2370"/>
                </a:cxn>
                <a:cxn ang="0">
                  <a:pos x="4589" y="2414"/>
                </a:cxn>
                <a:cxn ang="0">
                  <a:pos x="4517" y="2431"/>
                </a:cxn>
                <a:cxn ang="0">
                  <a:pos x="4442" y="2444"/>
                </a:cxn>
                <a:cxn ang="0">
                  <a:pos x="4361" y="2456"/>
                </a:cxn>
                <a:cxn ang="0">
                  <a:pos x="4279" y="2460"/>
                </a:cxn>
                <a:cxn ang="0">
                  <a:pos x="4193" y="2460"/>
                </a:cxn>
                <a:cxn ang="0">
                  <a:pos x="4103" y="2454"/>
                </a:cxn>
                <a:cxn ang="0">
                  <a:pos x="4012" y="2441"/>
                </a:cxn>
                <a:cxn ang="0">
                  <a:pos x="3916" y="2422"/>
                </a:cxn>
                <a:cxn ang="0">
                  <a:pos x="3819" y="2394"/>
                </a:cxn>
                <a:cxn ang="0">
                  <a:pos x="3717" y="2357"/>
                </a:cxn>
                <a:cxn ang="0">
                  <a:pos x="3614" y="2312"/>
                </a:cxn>
                <a:cxn ang="0">
                  <a:pos x="3510" y="2257"/>
                </a:cxn>
                <a:cxn ang="0">
                  <a:pos x="3402" y="2192"/>
                </a:cxn>
                <a:cxn ang="0">
                  <a:pos x="3294" y="2117"/>
                </a:cxn>
                <a:cxn ang="0">
                  <a:pos x="3183" y="2029"/>
                </a:cxn>
                <a:cxn ang="0">
                  <a:pos x="3070" y="1931"/>
                </a:cxn>
                <a:cxn ang="0">
                  <a:pos x="2956" y="1818"/>
                </a:cxn>
                <a:cxn ang="0">
                  <a:pos x="2841" y="1694"/>
                </a:cxn>
                <a:cxn ang="0">
                  <a:pos x="2727" y="1564"/>
                </a:cxn>
                <a:cxn ang="0">
                  <a:pos x="2508" y="1325"/>
                </a:cxn>
                <a:cxn ang="0">
                  <a:pos x="2300" y="1111"/>
                </a:cxn>
                <a:cxn ang="0">
                  <a:pos x="2101" y="918"/>
                </a:cxn>
                <a:cxn ang="0">
                  <a:pos x="1911" y="749"/>
                </a:cxn>
                <a:cxn ang="0">
                  <a:pos x="1728" y="600"/>
                </a:cxn>
                <a:cxn ang="0">
                  <a:pos x="1553" y="470"/>
                </a:cxn>
                <a:cxn ang="0">
                  <a:pos x="1382" y="360"/>
                </a:cxn>
                <a:cxn ang="0">
                  <a:pos x="1215" y="266"/>
                </a:cxn>
                <a:cxn ang="0">
                  <a:pos x="1053" y="189"/>
                </a:cxn>
                <a:cxn ang="0">
                  <a:pos x="892" y="126"/>
                </a:cxn>
                <a:cxn ang="0">
                  <a:pos x="733" y="77"/>
                </a:cxn>
                <a:cxn ang="0">
                  <a:pos x="574" y="42"/>
                </a:cxn>
                <a:cxn ang="0">
                  <a:pos x="413" y="17"/>
                </a:cxn>
                <a:cxn ang="0">
                  <a:pos x="250" y="3"/>
                </a:cxn>
                <a:cxn ang="0">
                  <a:pos x="85" y="0"/>
                </a:cxn>
              </a:cxnLst>
              <a:rect l="0" t="0" r="r" b="b"/>
              <a:pathLst>
                <a:path w="5115" h="2460">
                  <a:moveTo>
                    <a:pt x="5115" y="2141"/>
                  </a:moveTo>
                  <a:lnTo>
                    <a:pt x="5115" y="2141"/>
                  </a:lnTo>
                  <a:lnTo>
                    <a:pt x="5104" y="2150"/>
                  </a:lnTo>
                  <a:lnTo>
                    <a:pt x="5068" y="2180"/>
                  </a:lnTo>
                  <a:lnTo>
                    <a:pt x="5043" y="2197"/>
                  </a:lnTo>
                  <a:lnTo>
                    <a:pt x="5011" y="2220"/>
                  </a:lnTo>
                  <a:lnTo>
                    <a:pt x="4975" y="2244"/>
                  </a:lnTo>
                  <a:lnTo>
                    <a:pt x="4933" y="2268"/>
                  </a:lnTo>
                  <a:lnTo>
                    <a:pt x="4888" y="2294"/>
                  </a:lnTo>
                  <a:lnTo>
                    <a:pt x="4836" y="2320"/>
                  </a:lnTo>
                  <a:lnTo>
                    <a:pt x="4781" y="2346"/>
                  </a:lnTo>
                  <a:lnTo>
                    <a:pt x="4721" y="2370"/>
                  </a:lnTo>
                  <a:lnTo>
                    <a:pt x="4657" y="2393"/>
                  </a:lnTo>
                  <a:lnTo>
                    <a:pt x="4589" y="2414"/>
                  </a:lnTo>
                  <a:lnTo>
                    <a:pt x="4554" y="2423"/>
                  </a:lnTo>
                  <a:lnTo>
                    <a:pt x="4517" y="2431"/>
                  </a:lnTo>
                  <a:lnTo>
                    <a:pt x="4479" y="2438"/>
                  </a:lnTo>
                  <a:lnTo>
                    <a:pt x="4442" y="2444"/>
                  </a:lnTo>
                  <a:lnTo>
                    <a:pt x="4402" y="2451"/>
                  </a:lnTo>
                  <a:lnTo>
                    <a:pt x="4361" y="2456"/>
                  </a:lnTo>
                  <a:lnTo>
                    <a:pt x="4321" y="2459"/>
                  </a:lnTo>
                  <a:lnTo>
                    <a:pt x="4279" y="2460"/>
                  </a:lnTo>
                  <a:lnTo>
                    <a:pt x="4236" y="2460"/>
                  </a:lnTo>
                  <a:lnTo>
                    <a:pt x="4193" y="2460"/>
                  </a:lnTo>
                  <a:lnTo>
                    <a:pt x="4149" y="2457"/>
                  </a:lnTo>
                  <a:lnTo>
                    <a:pt x="4103" y="2454"/>
                  </a:lnTo>
                  <a:lnTo>
                    <a:pt x="4057" y="2448"/>
                  </a:lnTo>
                  <a:lnTo>
                    <a:pt x="4012" y="2441"/>
                  </a:lnTo>
                  <a:lnTo>
                    <a:pt x="3964" y="2431"/>
                  </a:lnTo>
                  <a:lnTo>
                    <a:pt x="3916" y="2422"/>
                  </a:lnTo>
                  <a:lnTo>
                    <a:pt x="3867" y="2409"/>
                  </a:lnTo>
                  <a:lnTo>
                    <a:pt x="3819" y="2394"/>
                  </a:lnTo>
                  <a:lnTo>
                    <a:pt x="3769" y="2377"/>
                  </a:lnTo>
                  <a:lnTo>
                    <a:pt x="3717" y="2357"/>
                  </a:lnTo>
                  <a:lnTo>
                    <a:pt x="3666" y="2336"/>
                  </a:lnTo>
                  <a:lnTo>
                    <a:pt x="3614" y="2312"/>
                  </a:lnTo>
                  <a:lnTo>
                    <a:pt x="3563" y="2286"/>
                  </a:lnTo>
                  <a:lnTo>
                    <a:pt x="3510" y="2257"/>
                  </a:lnTo>
                  <a:lnTo>
                    <a:pt x="3456" y="2226"/>
                  </a:lnTo>
                  <a:lnTo>
                    <a:pt x="3402" y="2192"/>
                  </a:lnTo>
                  <a:lnTo>
                    <a:pt x="3348" y="2155"/>
                  </a:lnTo>
                  <a:lnTo>
                    <a:pt x="3294" y="2117"/>
                  </a:lnTo>
                  <a:lnTo>
                    <a:pt x="3238" y="2075"/>
                  </a:lnTo>
                  <a:lnTo>
                    <a:pt x="3183" y="2029"/>
                  </a:lnTo>
                  <a:lnTo>
                    <a:pt x="3127" y="1981"/>
                  </a:lnTo>
                  <a:lnTo>
                    <a:pt x="3070" y="1931"/>
                  </a:lnTo>
                  <a:lnTo>
                    <a:pt x="3013" y="1876"/>
                  </a:lnTo>
                  <a:lnTo>
                    <a:pt x="2956" y="1818"/>
                  </a:lnTo>
                  <a:lnTo>
                    <a:pt x="2899" y="1756"/>
                  </a:lnTo>
                  <a:lnTo>
                    <a:pt x="2841" y="1694"/>
                  </a:lnTo>
                  <a:lnTo>
                    <a:pt x="2841" y="1694"/>
                  </a:lnTo>
                  <a:lnTo>
                    <a:pt x="2727" y="1564"/>
                  </a:lnTo>
                  <a:lnTo>
                    <a:pt x="2616" y="1442"/>
                  </a:lnTo>
                  <a:lnTo>
                    <a:pt x="2508" y="1325"/>
                  </a:lnTo>
                  <a:lnTo>
                    <a:pt x="2402" y="1214"/>
                  </a:lnTo>
                  <a:lnTo>
                    <a:pt x="2300" y="1111"/>
                  </a:lnTo>
                  <a:lnTo>
                    <a:pt x="2198" y="1012"/>
                  </a:lnTo>
                  <a:lnTo>
                    <a:pt x="2101" y="918"/>
                  </a:lnTo>
                  <a:lnTo>
                    <a:pt x="2004" y="831"/>
                  </a:lnTo>
                  <a:lnTo>
                    <a:pt x="1911" y="749"/>
                  </a:lnTo>
                  <a:lnTo>
                    <a:pt x="1818" y="671"/>
                  </a:lnTo>
                  <a:lnTo>
                    <a:pt x="1728" y="600"/>
                  </a:lnTo>
                  <a:lnTo>
                    <a:pt x="1639" y="533"/>
                  </a:lnTo>
                  <a:lnTo>
                    <a:pt x="1553" y="470"/>
                  </a:lnTo>
                  <a:lnTo>
                    <a:pt x="1467" y="413"/>
                  </a:lnTo>
                  <a:lnTo>
                    <a:pt x="1382" y="360"/>
                  </a:lnTo>
                  <a:lnTo>
                    <a:pt x="1299" y="310"/>
                  </a:lnTo>
                  <a:lnTo>
                    <a:pt x="1215" y="266"/>
                  </a:lnTo>
                  <a:lnTo>
                    <a:pt x="1133" y="224"/>
                  </a:lnTo>
                  <a:lnTo>
                    <a:pt x="1053" y="189"/>
                  </a:lnTo>
                  <a:lnTo>
                    <a:pt x="972" y="155"/>
                  </a:lnTo>
                  <a:lnTo>
                    <a:pt x="892" y="126"/>
                  </a:lnTo>
                  <a:lnTo>
                    <a:pt x="813" y="100"/>
                  </a:lnTo>
                  <a:lnTo>
                    <a:pt x="733" y="77"/>
                  </a:lnTo>
                  <a:lnTo>
                    <a:pt x="653" y="58"/>
                  </a:lnTo>
                  <a:lnTo>
                    <a:pt x="574" y="42"/>
                  </a:lnTo>
                  <a:lnTo>
                    <a:pt x="493" y="29"/>
                  </a:lnTo>
                  <a:lnTo>
                    <a:pt x="413" y="17"/>
                  </a:lnTo>
                  <a:lnTo>
                    <a:pt x="332" y="9"/>
                  </a:lnTo>
                  <a:lnTo>
                    <a:pt x="250" y="3"/>
                  </a:lnTo>
                  <a:lnTo>
                    <a:pt x="168" y="0"/>
                  </a:lnTo>
                  <a:lnTo>
                    <a:pt x="85" y="0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56" name="Freeform 64"/>
            <p:cNvSpPr>
              <a:spLocks/>
            </p:cNvSpPr>
            <p:nvPr/>
          </p:nvSpPr>
          <p:spPr bwMode="auto">
            <a:xfrm>
              <a:off x="375" y="787"/>
              <a:ext cx="5147" cy="1195"/>
            </a:xfrm>
            <a:custGeom>
              <a:avLst/>
              <a:gdLst/>
              <a:ahLst/>
              <a:cxnLst>
                <a:cxn ang="0">
                  <a:pos x="5147" y="2049"/>
                </a:cxn>
                <a:cxn ang="0">
                  <a:pos x="5100" y="2090"/>
                </a:cxn>
                <a:cxn ang="0">
                  <a:pos x="5043" y="2132"/>
                </a:cxn>
                <a:cxn ang="0">
                  <a:pos x="4967" y="2182"/>
                </a:cxn>
                <a:cxn ang="0">
                  <a:pos x="4871" y="2237"/>
                </a:cxn>
                <a:cxn ang="0">
                  <a:pos x="4756" y="2288"/>
                </a:cxn>
                <a:cxn ang="0">
                  <a:pos x="4624" y="2335"/>
                </a:cxn>
                <a:cxn ang="0">
                  <a:pos x="4553" y="2355"/>
                </a:cxn>
                <a:cxn ang="0">
                  <a:pos x="4477" y="2369"/>
                </a:cxn>
                <a:cxn ang="0">
                  <a:pos x="4397" y="2382"/>
                </a:cxn>
                <a:cxn ang="0">
                  <a:pos x="4314" y="2388"/>
                </a:cxn>
                <a:cxn ang="0">
                  <a:pos x="4228" y="2390"/>
                </a:cxn>
                <a:cxn ang="0">
                  <a:pos x="4139" y="2385"/>
                </a:cxn>
                <a:cxn ang="0">
                  <a:pos x="4046" y="2374"/>
                </a:cxn>
                <a:cxn ang="0">
                  <a:pos x="3952" y="2356"/>
                </a:cxn>
                <a:cxn ang="0">
                  <a:pos x="3853" y="2330"/>
                </a:cxn>
                <a:cxn ang="0">
                  <a:pos x="3752" y="2296"/>
                </a:cxn>
                <a:cxn ang="0">
                  <a:pos x="3648" y="2253"/>
                </a:cxn>
                <a:cxn ang="0">
                  <a:pos x="3542" y="2200"/>
                </a:cxn>
                <a:cxn ang="0">
                  <a:pos x="3434" y="2137"/>
                </a:cxn>
                <a:cxn ang="0">
                  <a:pos x="3324" y="2064"/>
                </a:cxn>
                <a:cxn ang="0">
                  <a:pos x="3212" y="1978"/>
                </a:cxn>
                <a:cxn ang="0">
                  <a:pos x="3098" y="1880"/>
                </a:cxn>
                <a:cxn ang="0">
                  <a:pos x="2983" y="1770"/>
                </a:cxn>
                <a:cxn ang="0">
                  <a:pos x="2866" y="1646"/>
                </a:cxn>
                <a:cxn ang="0">
                  <a:pos x="2749" y="1520"/>
                </a:cxn>
                <a:cxn ang="0">
                  <a:pos x="2527" y="1284"/>
                </a:cxn>
                <a:cxn ang="0">
                  <a:pos x="2315" y="1072"/>
                </a:cxn>
                <a:cxn ang="0">
                  <a:pos x="2113" y="884"/>
                </a:cxn>
                <a:cxn ang="0">
                  <a:pos x="1920" y="717"/>
                </a:cxn>
                <a:cxn ang="0">
                  <a:pos x="1736" y="570"/>
                </a:cxn>
                <a:cxn ang="0">
                  <a:pos x="1558" y="444"/>
                </a:cxn>
                <a:cxn ang="0">
                  <a:pos x="1386" y="336"/>
                </a:cxn>
                <a:cxn ang="0">
                  <a:pos x="1219" y="246"/>
                </a:cxn>
                <a:cxn ang="0">
                  <a:pos x="1055" y="170"/>
                </a:cxn>
                <a:cxn ang="0">
                  <a:pos x="893" y="112"/>
                </a:cxn>
                <a:cxn ang="0">
                  <a:pos x="733" y="65"/>
                </a:cxn>
                <a:cxn ang="0">
                  <a:pos x="574" y="33"/>
                </a:cxn>
                <a:cxn ang="0">
                  <a:pos x="413" y="12"/>
                </a:cxn>
                <a:cxn ang="0">
                  <a:pos x="250" y="2"/>
                </a:cxn>
                <a:cxn ang="0">
                  <a:pos x="85" y="0"/>
                </a:cxn>
              </a:cxnLst>
              <a:rect l="0" t="0" r="r" b="b"/>
              <a:pathLst>
                <a:path w="5147" h="2390">
                  <a:moveTo>
                    <a:pt x="5147" y="2049"/>
                  </a:moveTo>
                  <a:lnTo>
                    <a:pt x="5147" y="2049"/>
                  </a:lnTo>
                  <a:lnTo>
                    <a:pt x="5135" y="2061"/>
                  </a:lnTo>
                  <a:lnTo>
                    <a:pt x="5100" y="2090"/>
                  </a:lnTo>
                  <a:lnTo>
                    <a:pt x="5075" y="2109"/>
                  </a:lnTo>
                  <a:lnTo>
                    <a:pt x="5043" y="2132"/>
                  </a:lnTo>
                  <a:lnTo>
                    <a:pt x="5008" y="2156"/>
                  </a:lnTo>
                  <a:lnTo>
                    <a:pt x="4967" y="2182"/>
                  </a:lnTo>
                  <a:lnTo>
                    <a:pt x="4921" y="2209"/>
                  </a:lnTo>
                  <a:lnTo>
                    <a:pt x="4871" y="2237"/>
                  </a:lnTo>
                  <a:lnTo>
                    <a:pt x="4815" y="2262"/>
                  </a:lnTo>
                  <a:lnTo>
                    <a:pt x="4756" y="2288"/>
                  </a:lnTo>
                  <a:lnTo>
                    <a:pt x="4692" y="2313"/>
                  </a:lnTo>
                  <a:lnTo>
                    <a:pt x="4624" y="2335"/>
                  </a:lnTo>
                  <a:lnTo>
                    <a:pt x="4589" y="2345"/>
                  </a:lnTo>
                  <a:lnTo>
                    <a:pt x="4553" y="2355"/>
                  </a:lnTo>
                  <a:lnTo>
                    <a:pt x="4515" y="2363"/>
                  </a:lnTo>
                  <a:lnTo>
                    <a:pt x="4477" y="2369"/>
                  </a:lnTo>
                  <a:lnTo>
                    <a:pt x="4438" y="2376"/>
                  </a:lnTo>
                  <a:lnTo>
                    <a:pt x="4397" y="2382"/>
                  </a:lnTo>
                  <a:lnTo>
                    <a:pt x="4357" y="2385"/>
                  </a:lnTo>
                  <a:lnTo>
                    <a:pt x="4314" y="2388"/>
                  </a:lnTo>
                  <a:lnTo>
                    <a:pt x="4272" y="2390"/>
                  </a:lnTo>
                  <a:lnTo>
                    <a:pt x="4228" y="2390"/>
                  </a:lnTo>
                  <a:lnTo>
                    <a:pt x="4184" y="2388"/>
                  </a:lnTo>
                  <a:lnTo>
                    <a:pt x="4139" y="2385"/>
                  </a:lnTo>
                  <a:lnTo>
                    <a:pt x="4093" y="2380"/>
                  </a:lnTo>
                  <a:lnTo>
                    <a:pt x="4046" y="2374"/>
                  </a:lnTo>
                  <a:lnTo>
                    <a:pt x="3999" y="2366"/>
                  </a:lnTo>
                  <a:lnTo>
                    <a:pt x="3952" y="2356"/>
                  </a:lnTo>
                  <a:lnTo>
                    <a:pt x="3902" y="2345"/>
                  </a:lnTo>
                  <a:lnTo>
                    <a:pt x="3853" y="2330"/>
                  </a:lnTo>
                  <a:lnTo>
                    <a:pt x="3803" y="2314"/>
                  </a:lnTo>
                  <a:lnTo>
                    <a:pt x="3752" y="2296"/>
                  </a:lnTo>
                  <a:lnTo>
                    <a:pt x="3700" y="2275"/>
                  </a:lnTo>
                  <a:lnTo>
                    <a:pt x="3648" y="2253"/>
                  </a:lnTo>
                  <a:lnTo>
                    <a:pt x="3596" y="2229"/>
                  </a:lnTo>
                  <a:lnTo>
                    <a:pt x="3542" y="2200"/>
                  </a:lnTo>
                  <a:lnTo>
                    <a:pt x="3489" y="2170"/>
                  </a:lnTo>
                  <a:lnTo>
                    <a:pt x="3434" y="2137"/>
                  </a:lnTo>
                  <a:lnTo>
                    <a:pt x="3380" y="2101"/>
                  </a:lnTo>
                  <a:lnTo>
                    <a:pt x="3324" y="2064"/>
                  </a:lnTo>
                  <a:lnTo>
                    <a:pt x="3269" y="2022"/>
                  </a:lnTo>
                  <a:lnTo>
                    <a:pt x="3212" y="1978"/>
                  </a:lnTo>
                  <a:lnTo>
                    <a:pt x="3156" y="1930"/>
                  </a:lnTo>
                  <a:lnTo>
                    <a:pt x="3098" y="1880"/>
                  </a:lnTo>
                  <a:lnTo>
                    <a:pt x="3041" y="1827"/>
                  </a:lnTo>
                  <a:lnTo>
                    <a:pt x="2983" y="1770"/>
                  </a:lnTo>
                  <a:lnTo>
                    <a:pt x="2924" y="1710"/>
                  </a:lnTo>
                  <a:lnTo>
                    <a:pt x="2866" y="1646"/>
                  </a:lnTo>
                  <a:lnTo>
                    <a:pt x="2866" y="1646"/>
                  </a:lnTo>
                  <a:lnTo>
                    <a:pt x="2749" y="1520"/>
                  </a:lnTo>
                  <a:lnTo>
                    <a:pt x="2637" y="1399"/>
                  </a:lnTo>
                  <a:lnTo>
                    <a:pt x="2527" y="1284"/>
                  </a:lnTo>
                  <a:lnTo>
                    <a:pt x="2419" y="1174"/>
                  </a:lnTo>
                  <a:lnTo>
                    <a:pt x="2315" y="1072"/>
                  </a:lnTo>
                  <a:lnTo>
                    <a:pt x="2213" y="976"/>
                  </a:lnTo>
                  <a:lnTo>
                    <a:pt x="2113" y="884"/>
                  </a:lnTo>
                  <a:lnTo>
                    <a:pt x="2016" y="798"/>
                  </a:lnTo>
                  <a:lnTo>
                    <a:pt x="1920" y="717"/>
                  </a:lnTo>
                  <a:lnTo>
                    <a:pt x="1827" y="641"/>
                  </a:lnTo>
                  <a:lnTo>
                    <a:pt x="1736" y="570"/>
                  </a:lnTo>
                  <a:lnTo>
                    <a:pt x="1647" y="504"/>
                  </a:lnTo>
                  <a:lnTo>
                    <a:pt x="1558" y="444"/>
                  </a:lnTo>
                  <a:lnTo>
                    <a:pt x="1472" y="388"/>
                  </a:lnTo>
                  <a:lnTo>
                    <a:pt x="1386" y="336"/>
                  </a:lnTo>
                  <a:lnTo>
                    <a:pt x="1303" y="288"/>
                  </a:lnTo>
                  <a:lnTo>
                    <a:pt x="1219" y="246"/>
                  </a:lnTo>
                  <a:lnTo>
                    <a:pt x="1136" y="205"/>
                  </a:lnTo>
                  <a:lnTo>
                    <a:pt x="1055" y="170"/>
                  </a:lnTo>
                  <a:lnTo>
                    <a:pt x="974" y="139"/>
                  </a:lnTo>
                  <a:lnTo>
                    <a:pt x="893" y="112"/>
                  </a:lnTo>
                  <a:lnTo>
                    <a:pt x="814" y="88"/>
                  </a:lnTo>
                  <a:lnTo>
                    <a:pt x="733" y="65"/>
                  </a:lnTo>
                  <a:lnTo>
                    <a:pt x="653" y="47"/>
                  </a:lnTo>
                  <a:lnTo>
                    <a:pt x="574" y="33"/>
                  </a:lnTo>
                  <a:lnTo>
                    <a:pt x="493" y="21"/>
                  </a:lnTo>
                  <a:lnTo>
                    <a:pt x="413" y="12"/>
                  </a:lnTo>
                  <a:lnTo>
                    <a:pt x="332" y="5"/>
                  </a:lnTo>
                  <a:lnTo>
                    <a:pt x="250" y="2"/>
                  </a:lnTo>
                  <a:lnTo>
                    <a:pt x="168" y="0"/>
                  </a:lnTo>
                  <a:lnTo>
                    <a:pt x="85" y="0"/>
                  </a:lnTo>
                  <a:lnTo>
                    <a:pt x="0" y="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57" name="Freeform 65"/>
            <p:cNvSpPr>
              <a:spLocks/>
            </p:cNvSpPr>
            <p:nvPr/>
          </p:nvSpPr>
          <p:spPr bwMode="auto">
            <a:xfrm>
              <a:off x="389" y="808"/>
              <a:ext cx="5176" cy="1160"/>
            </a:xfrm>
            <a:custGeom>
              <a:avLst/>
              <a:gdLst/>
              <a:ahLst/>
              <a:cxnLst>
                <a:cxn ang="0">
                  <a:pos x="5176" y="1959"/>
                </a:cxn>
                <a:cxn ang="0">
                  <a:pos x="5130" y="2001"/>
                </a:cxn>
                <a:cxn ang="0">
                  <a:pos x="5075" y="2044"/>
                </a:cxn>
                <a:cxn ang="0">
                  <a:pos x="4998" y="2096"/>
                </a:cxn>
                <a:cxn ang="0">
                  <a:pos x="4903" y="2153"/>
                </a:cxn>
                <a:cxn ang="0">
                  <a:pos x="4790" y="2208"/>
                </a:cxn>
                <a:cxn ang="0">
                  <a:pos x="4658" y="2258"/>
                </a:cxn>
                <a:cxn ang="0">
                  <a:pos x="4587" y="2277"/>
                </a:cxn>
                <a:cxn ang="0">
                  <a:pos x="4513" y="2295"/>
                </a:cxn>
                <a:cxn ang="0">
                  <a:pos x="4433" y="2308"/>
                </a:cxn>
                <a:cxn ang="0">
                  <a:pos x="4350" y="2317"/>
                </a:cxn>
                <a:cxn ang="0">
                  <a:pos x="4264" y="2321"/>
                </a:cxn>
                <a:cxn ang="0">
                  <a:pos x="4174" y="2317"/>
                </a:cxn>
                <a:cxn ang="0">
                  <a:pos x="4082" y="2308"/>
                </a:cxn>
                <a:cxn ang="0">
                  <a:pos x="3986" y="2292"/>
                </a:cxn>
                <a:cxn ang="0">
                  <a:pos x="3888" y="2269"/>
                </a:cxn>
                <a:cxn ang="0">
                  <a:pos x="3786" y="2235"/>
                </a:cxn>
                <a:cxn ang="0">
                  <a:pos x="3682" y="2195"/>
                </a:cxn>
                <a:cxn ang="0">
                  <a:pos x="3575" y="2143"/>
                </a:cxn>
                <a:cxn ang="0">
                  <a:pos x="3466" y="2082"/>
                </a:cxn>
                <a:cxn ang="0">
                  <a:pos x="3355" y="2011"/>
                </a:cxn>
                <a:cxn ang="0">
                  <a:pos x="3241" y="1927"/>
                </a:cxn>
                <a:cxn ang="0">
                  <a:pos x="3125" y="1831"/>
                </a:cxn>
                <a:cxn ang="0">
                  <a:pos x="3009" y="1723"/>
                </a:cxn>
                <a:cxn ang="0">
                  <a:pos x="2891" y="1600"/>
                </a:cxn>
                <a:cxn ang="0">
                  <a:pos x="2773" y="1475"/>
                </a:cxn>
                <a:cxn ang="0">
                  <a:pos x="2545" y="1244"/>
                </a:cxn>
                <a:cxn ang="0">
                  <a:pos x="2331" y="1035"/>
                </a:cxn>
                <a:cxn ang="0">
                  <a:pos x="2126" y="850"/>
                </a:cxn>
                <a:cxn ang="0">
                  <a:pos x="1931" y="685"/>
                </a:cxn>
                <a:cxn ang="0">
                  <a:pos x="1744" y="543"/>
                </a:cxn>
                <a:cxn ang="0">
                  <a:pos x="1565" y="419"/>
                </a:cxn>
                <a:cxn ang="0">
                  <a:pos x="1391" y="314"/>
                </a:cxn>
                <a:cxn ang="0">
                  <a:pos x="1222" y="226"/>
                </a:cxn>
                <a:cxn ang="0">
                  <a:pos x="1057" y="154"/>
                </a:cxn>
                <a:cxn ang="0">
                  <a:pos x="894" y="99"/>
                </a:cxn>
                <a:cxn ang="0">
                  <a:pos x="735" y="55"/>
                </a:cxn>
                <a:cxn ang="0">
                  <a:pos x="574" y="26"/>
                </a:cxn>
                <a:cxn ang="0">
                  <a:pos x="412" y="8"/>
                </a:cxn>
                <a:cxn ang="0">
                  <a:pos x="250" y="0"/>
                </a:cxn>
                <a:cxn ang="0">
                  <a:pos x="85" y="4"/>
                </a:cxn>
              </a:cxnLst>
              <a:rect l="0" t="0" r="r" b="b"/>
              <a:pathLst>
                <a:path w="5176" h="2321">
                  <a:moveTo>
                    <a:pt x="5176" y="1959"/>
                  </a:moveTo>
                  <a:lnTo>
                    <a:pt x="5176" y="1959"/>
                  </a:lnTo>
                  <a:lnTo>
                    <a:pt x="5165" y="1970"/>
                  </a:lnTo>
                  <a:lnTo>
                    <a:pt x="5130" y="2001"/>
                  </a:lnTo>
                  <a:lnTo>
                    <a:pt x="5105" y="2020"/>
                  </a:lnTo>
                  <a:lnTo>
                    <a:pt x="5075" y="2044"/>
                  </a:lnTo>
                  <a:lnTo>
                    <a:pt x="5039" y="2070"/>
                  </a:lnTo>
                  <a:lnTo>
                    <a:pt x="4998" y="2096"/>
                  </a:lnTo>
                  <a:lnTo>
                    <a:pt x="4953" y="2125"/>
                  </a:lnTo>
                  <a:lnTo>
                    <a:pt x="4903" y="2153"/>
                  </a:lnTo>
                  <a:lnTo>
                    <a:pt x="4849" y="2180"/>
                  </a:lnTo>
                  <a:lnTo>
                    <a:pt x="4790" y="2208"/>
                  </a:lnTo>
                  <a:lnTo>
                    <a:pt x="4726" y="2233"/>
                  </a:lnTo>
                  <a:lnTo>
                    <a:pt x="4658" y="2258"/>
                  </a:lnTo>
                  <a:lnTo>
                    <a:pt x="4624" y="2267"/>
                  </a:lnTo>
                  <a:lnTo>
                    <a:pt x="4587" y="2277"/>
                  </a:lnTo>
                  <a:lnTo>
                    <a:pt x="4550" y="2287"/>
                  </a:lnTo>
                  <a:lnTo>
                    <a:pt x="4513" y="2295"/>
                  </a:lnTo>
                  <a:lnTo>
                    <a:pt x="4472" y="2303"/>
                  </a:lnTo>
                  <a:lnTo>
                    <a:pt x="4433" y="2308"/>
                  </a:lnTo>
                  <a:lnTo>
                    <a:pt x="4392" y="2313"/>
                  </a:lnTo>
                  <a:lnTo>
                    <a:pt x="4350" y="2317"/>
                  </a:lnTo>
                  <a:lnTo>
                    <a:pt x="4307" y="2319"/>
                  </a:lnTo>
                  <a:lnTo>
                    <a:pt x="4264" y="2321"/>
                  </a:lnTo>
                  <a:lnTo>
                    <a:pt x="4220" y="2319"/>
                  </a:lnTo>
                  <a:lnTo>
                    <a:pt x="4174" y="2317"/>
                  </a:lnTo>
                  <a:lnTo>
                    <a:pt x="4128" y="2314"/>
                  </a:lnTo>
                  <a:lnTo>
                    <a:pt x="4082" y="2308"/>
                  </a:lnTo>
                  <a:lnTo>
                    <a:pt x="4034" y="2301"/>
                  </a:lnTo>
                  <a:lnTo>
                    <a:pt x="3986" y="2292"/>
                  </a:lnTo>
                  <a:lnTo>
                    <a:pt x="3936" y="2282"/>
                  </a:lnTo>
                  <a:lnTo>
                    <a:pt x="3888" y="2269"/>
                  </a:lnTo>
                  <a:lnTo>
                    <a:pt x="3836" y="2253"/>
                  </a:lnTo>
                  <a:lnTo>
                    <a:pt x="3786" y="2235"/>
                  </a:lnTo>
                  <a:lnTo>
                    <a:pt x="3734" y="2216"/>
                  </a:lnTo>
                  <a:lnTo>
                    <a:pt x="3682" y="2195"/>
                  </a:lnTo>
                  <a:lnTo>
                    <a:pt x="3628" y="2170"/>
                  </a:lnTo>
                  <a:lnTo>
                    <a:pt x="3575" y="2143"/>
                  </a:lnTo>
                  <a:lnTo>
                    <a:pt x="3521" y="2114"/>
                  </a:lnTo>
                  <a:lnTo>
                    <a:pt x="3466" y="2082"/>
                  </a:lnTo>
                  <a:lnTo>
                    <a:pt x="3410" y="2048"/>
                  </a:lnTo>
                  <a:lnTo>
                    <a:pt x="3355" y="2011"/>
                  </a:lnTo>
                  <a:lnTo>
                    <a:pt x="3298" y="1970"/>
                  </a:lnTo>
                  <a:lnTo>
                    <a:pt x="3241" y="1927"/>
                  </a:lnTo>
                  <a:lnTo>
                    <a:pt x="3184" y="1880"/>
                  </a:lnTo>
                  <a:lnTo>
                    <a:pt x="3125" y="1831"/>
                  </a:lnTo>
                  <a:lnTo>
                    <a:pt x="3067" y="1778"/>
                  </a:lnTo>
                  <a:lnTo>
                    <a:pt x="3009" y="1723"/>
                  </a:lnTo>
                  <a:lnTo>
                    <a:pt x="2949" y="1663"/>
                  </a:lnTo>
                  <a:lnTo>
                    <a:pt x="2891" y="1600"/>
                  </a:lnTo>
                  <a:lnTo>
                    <a:pt x="2891" y="1600"/>
                  </a:lnTo>
                  <a:lnTo>
                    <a:pt x="2773" y="1475"/>
                  </a:lnTo>
                  <a:lnTo>
                    <a:pt x="2658" y="1357"/>
                  </a:lnTo>
                  <a:lnTo>
                    <a:pt x="2545" y="1244"/>
                  </a:lnTo>
                  <a:lnTo>
                    <a:pt x="2437" y="1135"/>
                  </a:lnTo>
                  <a:lnTo>
                    <a:pt x="2331" y="1035"/>
                  </a:lnTo>
                  <a:lnTo>
                    <a:pt x="2227" y="938"/>
                  </a:lnTo>
                  <a:lnTo>
                    <a:pt x="2126" y="850"/>
                  </a:lnTo>
                  <a:lnTo>
                    <a:pt x="2027" y="764"/>
                  </a:lnTo>
                  <a:lnTo>
                    <a:pt x="1931" y="685"/>
                  </a:lnTo>
                  <a:lnTo>
                    <a:pt x="1837" y="611"/>
                  </a:lnTo>
                  <a:lnTo>
                    <a:pt x="1744" y="543"/>
                  </a:lnTo>
                  <a:lnTo>
                    <a:pt x="1654" y="478"/>
                  </a:lnTo>
                  <a:lnTo>
                    <a:pt x="1565" y="419"/>
                  </a:lnTo>
                  <a:lnTo>
                    <a:pt x="1477" y="364"/>
                  </a:lnTo>
                  <a:lnTo>
                    <a:pt x="1391" y="314"/>
                  </a:lnTo>
                  <a:lnTo>
                    <a:pt x="1305" y="268"/>
                  </a:lnTo>
                  <a:lnTo>
                    <a:pt x="1222" y="226"/>
                  </a:lnTo>
                  <a:lnTo>
                    <a:pt x="1139" y="188"/>
                  </a:lnTo>
                  <a:lnTo>
                    <a:pt x="1057" y="154"/>
                  </a:lnTo>
                  <a:lnTo>
                    <a:pt x="976" y="125"/>
                  </a:lnTo>
                  <a:lnTo>
                    <a:pt x="894" y="99"/>
                  </a:lnTo>
                  <a:lnTo>
                    <a:pt x="814" y="75"/>
                  </a:lnTo>
                  <a:lnTo>
                    <a:pt x="735" y="55"/>
                  </a:lnTo>
                  <a:lnTo>
                    <a:pt x="654" y="39"/>
                  </a:lnTo>
                  <a:lnTo>
                    <a:pt x="574" y="26"/>
                  </a:lnTo>
                  <a:lnTo>
                    <a:pt x="493" y="16"/>
                  </a:lnTo>
                  <a:lnTo>
                    <a:pt x="412" y="8"/>
                  </a:lnTo>
                  <a:lnTo>
                    <a:pt x="332" y="4"/>
                  </a:lnTo>
                  <a:lnTo>
                    <a:pt x="250" y="0"/>
                  </a:lnTo>
                  <a:lnTo>
                    <a:pt x="168" y="0"/>
                  </a:lnTo>
                  <a:lnTo>
                    <a:pt x="85" y="4"/>
                  </a:lnTo>
                  <a:lnTo>
                    <a:pt x="0" y="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58" name="Freeform 66"/>
            <p:cNvSpPr>
              <a:spLocks/>
            </p:cNvSpPr>
            <p:nvPr/>
          </p:nvSpPr>
          <p:spPr bwMode="auto">
            <a:xfrm>
              <a:off x="403" y="829"/>
              <a:ext cx="5205" cy="1124"/>
            </a:xfrm>
            <a:custGeom>
              <a:avLst/>
              <a:gdLst/>
              <a:ahLst/>
              <a:cxnLst>
                <a:cxn ang="0">
                  <a:pos x="5205" y="1868"/>
                </a:cxn>
                <a:cxn ang="0">
                  <a:pos x="5161" y="1910"/>
                </a:cxn>
                <a:cxn ang="0">
                  <a:pos x="5105" y="1956"/>
                </a:cxn>
                <a:cxn ang="0">
                  <a:pos x="5030" y="2011"/>
                </a:cxn>
                <a:cxn ang="0">
                  <a:pos x="4936" y="2069"/>
                </a:cxn>
                <a:cxn ang="0">
                  <a:pos x="4822" y="2127"/>
                </a:cxn>
                <a:cxn ang="0">
                  <a:pos x="4693" y="2178"/>
                </a:cxn>
                <a:cxn ang="0">
                  <a:pos x="4621" y="2201"/>
                </a:cxn>
                <a:cxn ang="0">
                  <a:pos x="4546" y="2219"/>
                </a:cxn>
                <a:cxn ang="0">
                  <a:pos x="4467" y="2235"/>
                </a:cxn>
                <a:cxn ang="0">
                  <a:pos x="4385" y="2245"/>
                </a:cxn>
                <a:cxn ang="0">
                  <a:pos x="4299" y="2250"/>
                </a:cxn>
                <a:cxn ang="0">
                  <a:pos x="4208" y="2250"/>
                </a:cxn>
                <a:cxn ang="0">
                  <a:pos x="4117" y="2241"/>
                </a:cxn>
                <a:cxn ang="0">
                  <a:pos x="4020" y="2227"/>
                </a:cxn>
                <a:cxn ang="0">
                  <a:pos x="3921" y="2206"/>
                </a:cxn>
                <a:cxn ang="0">
                  <a:pos x="3820" y="2175"/>
                </a:cxn>
                <a:cxn ang="0">
                  <a:pos x="3714" y="2135"/>
                </a:cxn>
                <a:cxn ang="0">
                  <a:pos x="3607" y="2086"/>
                </a:cxn>
                <a:cxn ang="0">
                  <a:pos x="3497" y="2027"/>
                </a:cxn>
                <a:cxn ang="0">
                  <a:pos x="3385" y="1957"/>
                </a:cxn>
                <a:cxn ang="0">
                  <a:pos x="3270" y="1875"/>
                </a:cxn>
                <a:cxn ang="0">
                  <a:pos x="3153" y="1781"/>
                </a:cxn>
                <a:cxn ang="0">
                  <a:pos x="3035" y="1675"/>
                </a:cxn>
                <a:cxn ang="0">
                  <a:pos x="2914" y="1555"/>
                </a:cxn>
                <a:cxn ang="0">
                  <a:pos x="2795" y="1431"/>
                </a:cxn>
                <a:cxn ang="0">
                  <a:pos x="2564" y="1202"/>
                </a:cxn>
                <a:cxn ang="0">
                  <a:pos x="2346" y="997"/>
                </a:cxn>
                <a:cxn ang="0">
                  <a:pos x="2140" y="816"/>
                </a:cxn>
                <a:cxn ang="0">
                  <a:pos x="1941" y="654"/>
                </a:cxn>
                <a:cxn ang="0">
                  <a:pos x="1752" y="514"/>
                </a:cxn>
                <a:cxn ang="0">
                  <a:pos x="1570" y="394"/>
                </a:cxn>
                <a:cxn ang="0">
                  <a:pos x="1395" y="293"/>
                </a:cxn>
                <a:cxn ang="0">
                  <a:pos x="1226" y="207"/>
                </a:cxn>
                <a:cxn ang="0">
                  <a:pos x="1059" y="139"/>
                </a:cxn>
                <a:cxn ang="0">
                  <a:pos x="897" y="86"/>
                </a:cxn>
                <a:cxn ang="0">
                  <a:pos x="734" y="45"/>
                </a:cxn>
                <a:cxn ang="0">
                  <a:pos x="575" y="20"/>
                </a:cxn>
                <a:cxn ang="0">
                  <a:pos x="414" y="5"/>
                </a:cxn>
                <a:cxn ang="0">
                  <a:pos x="250" y="0"/>
                </a:cxn>
                <a:cxn ang="0">
                  <a:pos x="85" y="7"/>
                </a:cxn>
              </a:cxnLst>
              <a:rect l="0" t="0" r="r" b="b"/>
              <a:pathLst>
                <a:path w="5205" h="2250">
                  <a:moveTo>
                    <a:pt x="5205" y="1868"/>
                  </a:moveTo>
                  <a:lnTo>
                    <a:pt x="5205" y="1868"/>
                  </a:lnTo>
                  <a:lnTo>
                    <a:pt x="5194" y="1880"/>
                  </a:lnTo>
                  <a:lnTo>
                    <a:pt x="5161" y="1910"/>
                  </a:lnTo>
                  <a:lnTo>
                    <a:pt x="5136" y="1931"/>
                  </a:lnTo>
                  <a:lnTo>
                    <a:pt x="5105" y="1956"/>
                  </a:lnTo>
                  <a:lnTo>
                    <a:pt x="5071" y="1981"/>
                  </a:lnTo>
                  <a:lnTo>
                    <a:pt x="5030" y="2011"/>
                  </a:lnTo>
                  <a:lnTo>
                    <a:pt x="4984" y="2040"/>
                  </a:lnTo>
                  <a:lnTo>
                    <a:pt x="4936" y="2069"/>
                  </a:lnTo>
                  <a:lnTo>
                    <a:pt x="4882" y="2098"/>
                  </a:lnTo>
                  <a:lnTo>
                    <a:pt x="4822" y="2127"/>
                  </a:lnTo>
                  <a:lnTo>
                    <a:pt x="4760" y="2153"/>
                  </a:lnTo>
                  <a:lnTo>
                    <a:pt x="4693" y="2178"/>
                  </a:lnTo>
                  <a:lnTo>
                    <a:pt x="4657" y="2190"/>
                  </a:lnTo>
                  <a:lnTo>
                    <a:pt x="4621" y="2201"/>
                  </a:lnTo>
                  <a:lnTo>
                    <a:pt x="4585" y="2211"/>
                  </a:lnTo>
                  <a:lnTo>
                    <a:pt x="4546" y="2219"/>
                  </a:lnTo>
                  <a:lnTo>
                    <a:pt x="4507" y="2227"/>
                  </a:lnTo>
                  <a:lnTo>
                    <a:pt x="4467" y="2235"/>
                  </a:lnTo>
                  <a:lnTo>
                    <a:pt x="4426" y="2240"/>
                  </a:lnTo>
                  <a:lnTo>
                    <a:pt x="4385" y="2245"/>
                  </a:lnTo>
                  <a:lnTo>
                    <a:pt x="4342" y="2248"/>
                  </a:lnTo>
                  <a:lnTo>
                    <a:pt x="4299" y="2250"/>
                  </a:lnTo>
                  <a:lnTo>
                    <a:pt x="4254" y="2250"/>
                  </a:lnTo>
                  <a:lnTo>
                    <a:pt x="4208" y="2250"/>
                  </a:lnTo>
                  <a:lnTo>
                    <a:pt x="4163" y="2246"/>
                  </a:lnTo>
                  <a:lnTo>
                    <a:pt x="4117" y="2241"/>
                  </a:lnTo>
                  <a:lnTo>
                    <a:pt x="4068" y="2235"/>
                  </a:lnTo>
                  <a:lnTo>
                    <a:pt x="4020" y="2227"/>
                  </a:lnTo>
                  <a:lnTo>
                    <a:pt x="3971" y="2217"/>
                  </a:lnTo>
                  <a:lnTo>
                    <a:pt x="3921" y="2206"/>
                  </a:lnTo>
                  <a:lnTo>
                    <a:pt x="3871" y="2191"/>
                  </a:lnTo>
                  <a:lnTo>
                    <a:pt x="3820" y="2175"/>
                  </a:lnTo>
                  <a:lnTo>
                    <a:pt x="3767" y="2156"/>
                  </a:lnTo>
                  <a:lnTo>
                    <a:pt x="3714" y="2135"/>
                  </a:lnTo>
                  <a:lnTo>
                    <a:pt x="3661" y="2112"/>
                  </a:lnTo>
                  <a:lnTo>
                    <a:pt x="3607" y="2086"/>
                  </a:lnTo>
                  <a:lnTo>
                    <a:pt x="3553" y="2057"/>
                  </a:lnTo>
                  <a:lnTo>
                    <a:pt x="3497" y="2027"/>
                  </a:lnTo>
                  <a:lnTo>
                    <a:pt x="3442" y="1993"/>
                  </a:lnTo>
                  <a:lnTo>
                    <a:pt x="3385" y="1957"/>
                  </a:lnTo>
                  <a:lnTo>
                    <a:pt x="3328" y="1917"/>
                  </a:lnTo>
                  <a:lnTo>
                    <a:pt x="3270" y="1875"/>
                  </a:lnTo>
                  <a:lnTo>
                    <a:pt x="3213" y="1830"/>
                  </a:lnTo>
                  <a:lnTo>
                    <a:pt x="3153" y="1781"/>
                  </a:lnTo>
                  <a:lnTo>
                    <a:pt x="3095" y="1730"/>
                  </a:lnTo>
                  <a:lnTo>
                    <a:pt x="3035" y="1675"/>
                  </a:lnTo>
                  <a:lnTo>
                    <a:pt x="2975" y="1617"/>
                  </a:lnTo>
                  <a:lnTo>
                    <a:pt x="2914" y="1555"/>
                  </a:lnTo>
                  <a:lnTo>
                    <a:pt x="2914" y="1555"/>
                  </a:lnTo>
                  <a:lnTo>
                    <a:pt x="2795" y="1431"/>
                  </a:lnTo>
                  <a:lnTo>
                    <a:pt x="2678" y="1313"/>
                  </a:lnTo>
                  <a:lnTo>
                    <a:pt x="2564" y="1202"/>
                  </a:lnTo>
                  <a:lnTo>
                    <a:pt x="2453" y="1097"/>
                  </a:lnTo>
                  <a:lnTo>
                    <a:pt x="2346" y="997"/>
                  </a:lnTo>
                  <a:lnTo>
                    <a:pt x="2241" y="903"/>
                  </a:lnTo>
                  <a:lnTo>
                    <a:pt x="2140" y="816"/>
                  </a:lnTo>
                  <a:lnTo>
                    <a:pt x="2040" y="732"/>
                  </a:lnTo>
                  <a:lnTo>
                    <a:pt x="1941" y="654"/>
                  </a:lnTo>
                  <a:lnTo>
                    <a:pt x="1847" y="582"/>
                  </a:lnTo>
                  <a:lnTo>
                    <a:pt x="1752" y="514"/>
                  </a:lnTo>
                  <a:lnTo>
                    <a:pt x="1661" y="452"/>
                  </a:lnTo>
                  <a:lnTo>
                    <a:pt x="1570" y="394"/>
                  </a:lnTo>
                  <a:lnTo>
                    <a:pt x="1483" y="341"/>
                  </a:lnTo>
                  <a:lnTo>
                    <a:pt x="1395" y="293"/>
                  </a:lnTo>
                  <a:lnTo>
                    <a:pt x="1311" y="247"/>
                  </a:lnTo>
                  <a:lnTo>
                    <a:pt x="1226" y="207"/>
                  </a:lnTo>
                  <a:lnTo>
                    <a:pt x="1143" y="171"/>
                  </a:lnTo>
                  <a:lnTo>
                    <a:pt x="1059" y="139"/>
                  </a:lnTo>
                  <a:lnTo>
                    <a:pt x="977" y="110"/>
                  </a:lnTo>
                  <a:lnTo>
                    <a:pt x="897" y="86"/>
                  </a:lnTo>
                  <a:lnTo>
                    <a:pt x="815" y="63"/>
                  </a:lnTo>
                  <a:lnTo>
                    <a:pt x="734" y="45"/>
                  </a:lnTo>
                  <a:lnTo>
                    <a:pt x="655" y="31"/>
                  </a:lnTo>
                  <a:lnTo>
                    <a:pt x="575" y="20"/>
                  </a:lnTo>
                  <a:lnTo>
                    <a:pt x="494" y="10"/>
                  </a:lnTo>
                  <a:lnTo>
                    <a:pt x="414" y="5"/>
                  </a:lnTo>
                  <a:lnTo>
                    <a:pt x="332" y="2"/>
                  </a:lnTo>
                  <a:lnTo>
                    <a:pt x="250" y="0"/>
                  </a:lnTo>
                  <a:lnTo>
                    <a:pt x="168" y="2"/>
                  </a:lnTo>
                  <a:lnTo>
                    <a:pt x="85" y="7"/>
                  </a:lnTo>
                  <a:lnTo>
                    <a:pt x="0" y="13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59" name="Freeform 67"/>
            <p:cNvSpPr>
              <a:spLocks/>
            </p:cNvSpPr>
            <p:nvPr/>
          </p:nvSpPr>
          <p:spPr bwMode="auto">
            <a:xfrm>
              <a:off x="418" y="850"/>
              <a:ext cx="5233" cy="1090"/>
            </a:xfrm>
            <a:custGeom>
              <a:avLst/>
              <a:gdLst/>
              <a:ahLst/>
              <a:cxnLst>
                <a:cxn ang="0">
                  <a:pos x="5233" y="1778"/>
                </a:cxn>
                <a:cxn ang="0">
                  <a:pos x="5189" y="1822"/>
                </a:cxn>
                <a:cxn ang="0">
                  <a:pos x="5133" y="1867"/>
                </a:cxn>
                <a:cxn ang="0">
                  <a:pos x="5060" y="1923"/>
                </a:cxn>
                <a:cxn ang="0">
                  <a:pos x="4965" y="1985"/>
                </a:cxn>
                <a:cxn ang="0">
                  <a:pos x="4854" y="2044"/>
                </a:cxn>
                <a:cxn ang="0">
                  <a:pos x="4725" y="2099"/>
                </a:cxn>
                <a:cxn ang="0">
                  <a:pos x="4654" y="2122"/>
                </a:cxn>
                <a:cxn ang="0">
                  <a:pos x="4579" y="2143"/>
                </a:cxn>
                <a:cxn ang="0">
                  <a:pos x="4500" y="2159"/>
                </a:cxn>
                <a:cxn ang="0">
                  <a:pos x="4418" y="2172"/>
                </a:cxn>
                <a:cxn ang="0">
                  <a:pos x="4332" y="2178"/>
                </a:cxn>
                <a:cxn ang="0">
                  <a:pos x="4242" y="2180"/>
                </a:cxn>
                <a:cxn ang="0">
                  <a:pos x="4149" y="2174"/>
                </a:cxn>
                <a:cxn ang="0">
                  <a:pos x="4053" y="2162"/>
                </a:cxn>
                <a:cxn ang="0">
                  <a:pos x="3953" y="2141"/>
                </a:cxn>
                <a:cxn ang="0">
                  <a:pos x="3852" y="2114"/>
                </a:cxn>
                <a:cxn ang="0">
                  <a:pos x="3746" y="2075"/>
                </a:cxn>
                <a:cxn ang="0">
                  <a:pos x="3638" y="2028"/>
                </a:cxn>
                <a:cxn ang="0">
                  <a:pos x="3527" y="1972"/>
                </a:cxn>
                <a:cxn ang="0">
                  <a:pos x="3414" y="1902"/>
                </a:cxn>
                <a:cxn ang="0">
                  <a:pos x="3298" y="1823"/>
                </a:cxn>
                <a:cxn ang="0">
                  <a:pos x="3180" y="1731"/>
                </a:cxn>
                <a:cxn ang="0">
                  <a:pos x="3059" y="1626"/>
                </a:cxn>
                <a:cxn ang="0">
                  <a:pos x="2937" y="1508"/>
                </a:cxn>
                <a:cxn ang="0">
                  <a:pos x="2816" y="1387"/>
                </a:cxn>
                <a:cxn ang="0">
                  <a:pos x="2581" y="1161"/>
                </a:cxn>
                <a:cxn ang="0">
                  <a:pos x="2361" y="959"/>
                </a:cxn>
                <a:cxn ang="0">
                  <a:pos x="2151" y="780"/>
                </a:cxn>
                <a:cxn ang="0">
                  <a:pos x="1951" y="624"/>
                </a:cxn>
                <a:cxn ang="0">
                  <a:pos x="1759" y="486"/>
                </a:cxn>
                <a:cxn ang="0">
                  <a:pos x="1576" y="370"/>
                </a:cxn>
                <a:cxn ang="0">
                  <a:pos x="1400" y="270"/>
                </a:cxn>
                <a:cxn ang="0">
                  <a:pos x="1229" y="189"/>
                </a:cxn>
                <a:cxn ang="0">
                  <a:pos x="1061" y="123"/>
                </a:cxn>
                <a:cxn ang="0">
                  <a:pos x="897" y="73"/>
                </a:cxn>
                <a:cxn ang="0">
                  <a:pos x="736" y="36"/>
                </a:cxn>
                <a:cxn ang="0">
                  <a:pos x="575" y="13"/>
                </a:cxn>
                <a:cxn ang="0">
                  <a:pos x="413" y="2"/>
                </a:cxn>
                <a:cxn ang="0">
                  <a:pos x="250" y="2"/>
                </a:cxn>
                <a:cxn ang="0">
                  <a:pos x="85" y="10"/>
                </a:cxn>
              </a:cxnLst>
              <a:rect l="0" t="0" r="r" b="b"/>
              <a:pathLst>
                <a:path w="5233" h="2180">
                  <a:moveTo>
                    <a:pt x="5233" y="1778"/>
                  </a:moveTo>
                  <a:lnTo>
                    <a:pt x="5233" y="1778"/>
                  </a:lnTo>
                  <a:lnTo>
                    <a:pt x="5222" y="1789"/>
                  </a:lnTo>
                  <a:lnTo>
                    <a:pt x="5189" y="1822"/>
                  </a:lnTo>
                  <a:lnTo>
                    <a:pt x="5164" y="1843"/>
                  </a:lnTo>
                  <a:lnTo>
                    <a:pt x="5133" y="1867"/>
                  </a:lnTo>
                  <a:lnTo>
                    <a:pt x="5099" y="1894"/>
                  </a:lnTo>
                  <a:lnTo>
                    <a:pt x="5060" y="1923"/>
                  </a:lnTo>
                  <a:lnTo>
                    <a:pt x="5015" y="1954"/>
                  </a:lnTo>
                  <a:lnTo>
                    <a:pt x="4965" y="1985"/>
                  </a:lnTo>
                  <a:lnTo>
                    <a:pt x="4913" y="2014"/>
                  </a:lnTo>
                  <a:lnTo>
                    <a:pt x="4854" y="2044"/>
                  </a:lnTo>
                  <a:lnTo>
                    <a:pt x="4792" y="2072"/>
                  </a:lnTo>
                  <a:lnTo>
                    <a:pt x="4725" y="2099"/>
                  </a:lnTo>
                  <a:lnTo>
                    <a:pt x="4689" y="2111"/>
                  </a:lnTo>
                  <a:lnTo>
                    <a:pt x="4654" y="2122"/>
                  </a:lnTo>
                  <a:lnTo>
                    <a:pt x="4617" y="2133"/>
                  </a:lnTo>
                  <a:lnTo>
                    <a:pt x="4579" y="2143"/>
                  </a:lnTo>
                  <a:lnTo>
                    <a:pt x="4540" y="2153"/>
                  </a:lnTo>
                  <a:lnTo>
                    <a:pt x="4500" y="2159"/>
                  </a:lnTo>
                  <a:lnTo>
                    <a:pt x="4460" y="2167"/>
                  </a:lnTo>
                  <a:lnTo>
                    <a:pt x="4418" y="2172"/>
                  </a:lnTo>
                  <a:lnTo>
                    <a:pt x="4375" y="2175"/>
                  </a:lnTo>
                  <a:lnTo>
                    <a:pt x="4332" y="2178"/>
                  </a:lnTo>
                  <a:lnTo>
                    <a:pt x="4288" y="2180"/>
                  </a:lnTo>
                  <a:lnTo>
                    <a:pt x="4242" y="2180"/>
                  </a:lnTo>
                  <a:lnTo>
                    <a:pt x="4196" y="2178"/>
                  </a:lnTo>
                  <a:lnTo>
                    <a:pt x="4149" y="2174"/>
                  </a:lnTo>
                  <a:lnTo>
                    <a:pt x="4102" y="2169"/>
                  </a:lnTo>
                  <a:lnTo>
                    <a:pt x="4053" y="2162"/>
                  </a:lnTo>
                  <a:lnTo>
                    <a:pt x="4003" y="2153"/>
                  </a:lnTo>
                  <a:lnTo>
                    <a:pt x="3953" y="2141"/>
                  </a:lnTo>
                  <a:lnTo>
                    <a:pt x="3903" y="2128"/>
                  </a:lnTo>
                  <a:lnTo>
                    <a:pt x="3852" y="2114"/>
                  </a:lnTo>
                  <a:lnTo>
                    <a:pt x="3799" y="2096"/>
                  </a:lnTo>
                  <a:lnTo>
                    <a:pt x="3746" y="2075"/>
                  </a:lnTo>
                  <a:lnTo>
                    <a:pt x="3692" y="2054"/>
                  </a:lnTo>
                  <a:lnTo>
                    <a:pt x="3638" y="2028"/>
                  </a:lnTo>
                  <a:lnTo>
                    <a:pt x="3582" y="2001"/>
                  </a:lnTo>
                  <a:lnTo>
                    <a:pt x="3527" y="1972"/>
                  </a:lnTo>
                  <a:lnTo>
                    <a:pt x="3471" y="1938"/>
                  </a:lnTo>
                  <a:lnTo>
                    <a:pt x="3414" y="1902"/>
                  </a:lnTo>
                  <a:lnTo>
                    <a:pt x="3356" y="1865"/>
                  </a:lnTo>
                  <a:lnTo>
                    <a:pt x="3298" y="1823"/>
                  </a:lnTo>
                  <a:lnTo>
                    <a:pt x="3239" y="1778"/>
                  </a:lnTo>
                  <a:lnTo>
                    <a:pt x="3180" y="1731"/>
                  </a:lnTo>
                  <a:lnTo>
                    <a:pt x="3120" y="1681"/>
                  </a:lnTo>
                  <a:lnTo>
                    <a:pt x="3059" y="1626"/>
                  </a:lnTo>
                  <a:lnTo>
                    <a:pt x="2999" y="1570"/>
                  </a:lnTo>
                  <a:lnTo>
                    <a:pt x="2937" y="1508"/>
                  </a:lnTo>
                  <a:lnTo>
                    <a:pt x="2937" y="1508"/>
                  </a:lnTo>
                  <a:lnTo>
                    <a:pt x="2816" y="1387"/>
                  </a:lnTo>
                  <a:lnTo>
                    <a:pt x="2697" y="1271"/>
                  </a:lnTo>
                  <a:lnTo>
                    <a:pt x="2581" y="1161"/>
                  </a:lnTo>
                  <a:lnTo>
                    <a:pt x="2470" y="1058"/>
                  </a:lnTo>
                  <a:lnTo>
                    <a:pt x="2361" y="959"/>
                  </a:lnTo>
                  <a:lnTo>
                    <a:pt x="2255" y="867"/>
                  </a:lnTo>
                  <a:lnTo>
                    <a:pt x="2151" y="780"/>
                  </a:lnTo>
                  <a:lnTo>
                    <a:pt x="2050" y="699"/>
                  </a:lnTo>
                  <a:lnTo>
                    <a:pt x="1951" y="624"/>
                  </a:lnTo>
                  <a:lnTo>
                    <a:pt x="1854" y="552"/>
                  </a:lnTo>
                  <a:lnTo>
                    <a:pt x="1759" y="486"/>
                  </a:lnTo>
                  <a:lnTo>
                    <a:pt x="1668" y="427"/>
                  </a:lnTo>
                  <a:lnTo>
                    <a:pt x="1576" y="370"/>
                  </a:lnTo>
                  <a:lnTo>
                    <a:pt x="1487" y="318"/>
                  </a:lnTo>
                  <a:lnTo>
                    <a:pt x="1400" y="270"/>
                  </a:lnTo>
                  <a:lnTo>
                    <a:pt x="1314" y="228"/>
                  </a:lnTo>
                  <a:lnTo>
                    <a:pt x="1229" y="189"/>
                  </a:lnTo>
                  <a:lnTo>
                    <a:pt x="1144" y="154"/>
                  </a:lnTo>
                  <a:lnTo>
                    <a:pt x="1061" y="123"/>
                  </a:lnTo>
                  <a:lnTo>
                    <a:pt x="979" y="96"/>
                  </a:lnTo>
                  <a:lnTo>
                    <a:pt x="897" y="73"/>
                  </a:lnTo>
                  <a:lnTo>
                    <a:pt x="817" y="54"/>
                  </a:lnTo>
                  <a:lnTo>
                    <a:pt x="736" y="36"/>
                  </a:lnTo>
                  <a:lnTo>
                    <a:pt x="656" y="23"/>
                  </a:lnTo>
                  <a:lnTo>
                    <a:pt x="575" y="13"/>
                  </a:lnTo>
                  <a:lnTo>
                    <a:pt x="495" y="7"/>
                  </a:lnTo>
                  <a:lnTo>
                    <a:pt x="413" y="2"/>
                  </a:lnTo>
                  <a:lnTo>
                    <a:pt x="332" y="0"/>
                  </a:lnTo>
                  <a:lnTo>
                    <a:pt x="250" y="2"/>
                  </a:lnTo>
                  <a:lnTo>
                    <a:pt x="168" y="5"/>
                  </a:lnTo>
                  <a:lnTo>
                    <a:pt x="85" y="10"/>
                  </a:lnTo>
                  <a:lnTo>
                    <a:pt x="0" y="1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60" name="Freeform 68"/>
            <p:cNvSpPr>
              <a:spLocks/>
            </p:cNvSpPr>
            <p:nvPr/>
          </p:nvSpPr>
          <p:spPr bwMode="auto">
            <a:xfrm>
              <a:off x="434" y="870"/>
              <a:ext cx="5259" cy="1056"/>
            </a:xfrm>
            <a:custGeom>
              <a:avLst/>
              <a:gdLst/>
              <a:ahLst/>
              <a:cxnLst>
                <a:cxn ang="0">
                  <a:pos x="5259" y="1687"/>
                </a:cxn>
                <a:cxn ang="0">
                  <a:pos x="5214" y="1731"/>
                </a:cxn>
                <a:cxn ang="0">
                  <a:pos x="5160" y="1779"/>
                </a:cxn>
                <a:cxn ang="0">
                  <a:pos x="5087" y="1837"/>
                </a:cxn>
                <a:cxn ang="0">
                  <a:pos x="4994" y="1900"/>
                </a:cxn>
                <a:cxn ang="0">
                  <a:pos x="4883" y="1963"/>
                </a:cxn>
                <a:cxn ang="0">
                  <a:pos x="4755" y="2020"/>
                </a:cxn>
                <a:cxn ang="0">
                  <a:pos x="4684" y="2045"/>
                </a:cxn>
                <a:cxn ang="0">
                  <a:pos x="4611" y="2068"/>
                </a:cxn>
                <a:cxn ang="0">
                  <a:pos x="4531" y="2086"/>
                </a:cxn>
                <a:cxn ang="0">
                  <a:pos x="4449" y="2100"/>
                </a:cxn>
                <a:cxn ang="0">
                  <a:pos x="4363" y="2108"/>
                </a:cxn>
                <a:cxn ang="0">
                  <a:pos x="4275" y="2112"/>
                </a:cxn>
                <a:cxn ang="0">
                  <a:pos x="4181" y="2107"/>
                </a:cxn>
                <a:cxn ang="0">
                  <a:pos x="4084" y="2097"/>
                </a:cxn>
                <a:cxn ang="0">
                  <a:pos x="3984" y="2079"/>
                </a:cxn>
                <a:cxn ang="0">
                  <a:pos x="3882" y="2052"/>
                </a:cxn>
                <a:cxn ang="0">
                  <a:pos x="3776" y="2016"/>
                </a:cxn>
                <a:cxn ang="0">
                  <a:pos x="3668" y="1971"/>
                </a:cxn>
                <a:cxn ang="0">
                  <a:pos x="3555" y="1916"/>
                </a:cxn>
                <a:cxn ang="0">
                  <a:pos x="3441" y="1850"/>
                </a:cxn>
                <a:cxn ang="0">
                  <a:pos x="3325" y="1773"/>
                </a:cxn>
                <a:cxn ang="0">
                  <a:pos x="3205" y="1682"/>
                </a:cxn>
                <a:cxn ang="0">
                  <a:pos x="3083" y="1579"/>
                </a:cxn>
                <a:cxn ang="0">
                  <a:pos x="2958" y="1463"/>
                </a:cxn>
                <a:cxn ang="0">
                  <a:pos x="2835" y="1343"/>
                </a:cxn>
                <a:cxn ang="0">
                  <a:pos x="2599" y="1122"/>
                </a:cxn>
                <a:cxn ang="0">
                  <a:pos x="2374" y="923"/>
                </a:cxn>
                <a:cxn ang="0">
                  <a:pos x="2161" y="747"/>
                </a:cxn>
                <a:cxn ang="0">
                  <a:pos x="1960" y="594"/>
                </a:cxn>
                <a:cxn ang="0">
                  <a:pos x="1767" y="460"/>
                </a:cxn>
                <a:cxn ang="0">
                  <a:pos x="1581" y="347"/>
                </a:cxn>
                <a:cxn ang="0">
                  <a:pos x="1403" y="250"/>
                </a:cxn>
                <a:cxn ang="0">
                  <a:pos x="1231" y="171"/>
                </a:cxn>
                <a:cxn ang="0">
                  <a:pos x="1063" y="109"/>
                </a:cxn>
                <a:cxn ang="0">
                  <a:pos x="898" y="63"/>
                </a:cxn>
                <a:cxn ang="0">
                  <a:pos x="735" y="29"/>
                </a:cxn>
                <a:cxn ang="0">
                  <a:pos x="574" y="8"/>
                </a:cxn>
                <a:cxn ang="0">
                  <a:pos x="412" y="0"/>
                </a:cxn>
                <a:cxn ang="0">
                  <a:pos x="249" y="3"/>
                </a:cxn>
                <a:cxn ang="0">
                  <a:pos x="84" y="16"/>
                </a:cxn>
              </a:cxnLst>
              <a:rect l="0" t="0" r="r" b="b"/>
              <a:pathLst>
                <a:path w="5259" h="2112">
                  <a:moveTo>
                    <a:pt x="5259" y="1687"/>
                  </a:moveTo>
                  <a:lnTo>
                    <a:pt x="5259" y="1687"/>
                  </a:lnTo>
                  <a:lnTo>
                    <a:pt x="5248" y="1698"/>
                  </a:lnTo>
                  <a:lnTo>
                    <a:pt x="5214" y="1731"/>
                  </a:lnTo>
                  <a:lnTo>
                    <a:pt x="5189" y="1753"/>
                  </a:lnTo>
                  <a:lnTo>
                    <a:pt x="5160" y="1779"/>
                  </a:lnTo>
                  <a:lnTo>
                    <a:pt x="5127" y="1806"/>
                  </a:lnTo>
                  <a:lnTo>
                    <a:pt x="5087" y="1837"/>
                  </a:lnTo>
                  <a:lnTo>
                    <a:pt x="5044" y="1868"/>
                  </a:lnTo>
                  <a:lnTo>
                    <a:pt x="4994" y="1900"/>
                  </a:lnTo>
                  <a:lnTo>
                    <a:pt x="4941" y="1931"/>
                  </a:lnTo>
                  <a:lnTo>
                    <a:pt x="4883" y="1963"/>
                  </a:lnTo>
                  <a:lnTo>
                    <a:pt x="4822" y="1992"/>
                  </a:lnTo>
                  <a:lnTo>
                    <a:pt x="4755" y="2020"/>
                  </a:lnTo>
                  <a:lnTo>
                    <a:pt x="4720" y="2033"/>
                  </a:lnTo>
                  <a:lnTo>
                    <a:pt x="4684" y="2045"/>
                  </a:lnTo>
                  <a:lnTo>
                    <a:pt x="4648" y="2057"/>
                  </a:lnTo>
                  <a:lnTo>
                    <a:pt x="4611" y="2068"/>
                  </a:lnTo>
                  <a:lnTo>
                    <a:pt x="4572" y="2078"/>
                  </a:lnTo>
                  <a:lnTo>
                    <a:pt x="4531" y="2086"/>
                  </a:lnTo>
                  <a:lnTo>
                    <a:pt x="4491" y="2094"/>
                  </a:lnTo>
                  <a:lnTo>
                    <a:pt x="4449" y="2100"/>
                  </a:lnTo>
                  <a:lnTo>
                    <a:pt x="4406" y="2105"/>
                  </a:lnTo>
                  <a:lnTo>
                    <a:pt x="4363" y="2108"/>
                  </a:lnTo>
                  <a:lnTo>
                    <a:pt x="4319" y="2110"/>
                  </a:lnTo>
                  <a:lnTo>
                    <a:pt x="4275" y="2112"/>
                  </a:lnTo>
                  <a:lnTo>
                    <a:pt x="4227" y="2110"/>
                  </a:lnTo>
                  <a:lnTo>
                    <a:pt x="4181" y="2107"/>
                  </a:lnTo>
                  <a:lnTo>
                    <a:pt x="4133" y="2104"/>
                  </a:lnTo>
                  <a:lnTo>
                    <a:pt x="4084" y="2097"/>
                  </a:lnTo>
                  <a:lnTo>
                    <a:pt x="4036" y="2089"/>
                  </a:lnTo>
                  <a:lnTo>
                    <a:pt x="3984" y="2079"/>
                  </a:lnTo>
                  <a:lnTo>
                    <a:pt x="3934" y="2066"/>
                  </a:lnTo>
                  <a:lnTo>
                    <a:pt x="3882" y="2052"/>
                  </a:lnTo>
                  <a:lnTo>
                    <a:pt x="3829" y="2036"/>
                  </a:lnTo>
                  <a:lnTo>
                    <a:pt x="3776" y="2016"/>
                  </a:lnTo>
                  <a:lnTo>
                    <a:pt x="3722" y="1995"/>
                  </a:lnTo>
                  <a:lnTo>
                    <a:pt x="3668" y="1971"/>
                  </a:lnTo>
                  <a:lnTo>
                    <a:pt x="3612" y="1945"/>
                  </a:lnTo>
                  <a:lnTo>
                    <a:pt x="3555" y="1916"/>
                  </a:lnTo>
                  <a:lnTo>
                    <a:pt x="3498" y="1884"/>
                  </a:lnTo>
                  <a:lnTo>
                    <a:pt x="3441" y="1850"/>
                  </a:lnTo>
                  <a:lnTo>
                    <a:pt x="3383" y="1813"/>
                  </a:lnTo>
                  <a:lnTo>
                    <a:pt x="3325" y="1773"/>
                  </a:lnTo>
                  <a:lnTo>
                    <a:pt x="3265" y="1729"/>
                  </a:lnTo>
                  <a:lnTo>
                    <a:pt x="3205" y="1682"/>
                  </a:lnTo>
                  <a:lnTo>
                    <a:pt x="3144" y="1632"/>
                  </a:lnTo>
                  <a:lnTo>
                    <a:pt x="3083" y="1579"/>
                  </a:lnTo>
                  <a:lnTo>
                    <a:pt x="3021" y="1522"/>
                  </a:lnTo>
                  <a:lnTo>
                    <a:pt x="2958" y="1463"/>
                  </a:lnTo>
                  <a:lnTo>
                    <a:pt x="2958" y="1463"/>
                  </a:lnTo>
                  <a:lnTo>
                    <a:pt x="2835" y="1343"/>
                  </a:lnTo>
                  <a:lnTo>
                    <a:pt x="2715" y="1228"/>
                  </a:lnTo>
                  <a:lnTo>
                    <a:pt x="2599" y="1122"/>
                  </a:lnTo>
                  <a:lnTo>
                    <a:pt x="2485" y="1020"/>
                  </a:lnTo>
                  <a:lnTo>
                    <a:pt x="2374" y="923"/>
                  </a:lnTo>
                  <a:lnTo>
                    <a:pt x="2267" y="833"/>
                  </a:lnTo>
                  <a:lnTo>
                    <a:pt x="2161" y="747"/>
                  </a:lnTo>
                  <a:lnTo>
                    <a:pt x="2060" y="668"/>
                  </a:lnTo>
                  <a:lnTo>
                    <a:pt x="1960" y="594"/>
                  </a:lnTo>
                  <a:lnTo>
                    <a:pt x="1861" y="524"/>
                  </a:lnTo>
                  <a:lnTo>
                    <a:pt x="1767" y="460"/>
                  </a:lnTo>
                  <a:lnTo>
                    <a:pt x="1673" y="400"/>
                  </a:lnTo>
                  <a:lnTo>
                    <a:pt x="1581" y="347"/>
                  </a:lnTo>
                  <a:lnTo>
                    <a:pt x="1492" y="297"/>
                  </a:lnTo>
                  <a:lnTo>
                    <a:pt x="1403" y="250"/>
                  </a:lnTo>
                  <a:lnTo>
                    <a:pt x="1316" y="210"/>
                  </a:lnTo>
                  <a:lnTo>
                    <a:pt x="1231" y="171"/>
                  </a:lnTo>
                  <a:lnTo>
                    <a:pt x="1146" y="138"/>
                  </a:lnTo>
                  <a:lnTo>
                    <a:pt x="1063" y="109"/>
                  </a:lnTo>
                  <a:lnTo>
                    <a:pt x="980" y="84"/>
                  </a:lnTo>
                  <a:lnTo>
                    <a:pt x="898" y="63"/>
                  </a:lnTo>
                  <a:lnTo>
                    <a:pt x="816" y="43"/>
                  </a:lnTo>
                  <a:lnTo>
                    <a:pt x="735" y="29"/>
                  </a:lnTo>
                  <a:lnTo>
                    <a:pt x="655" y="17"/>
                  </a:lnTo>
                  <a:lnTo>
                    <a:pt x="574" y="8"/>
                  </a:lnTo>
                  <a:lnTo>
                    <a:pt x="494" y="3"/>
                  </a:lnTo>
                  <a:lnTo>
                    <a:pt x="412" y="0"/>
                  </a:lnTo>
                  <a:lnTo>
                    <a:pt x="331" y="0"/>
                  </a:lnTo>
                  <a:lnTo>
                    <a:pt x="249" y="3"/>
                  </a:lnTo>
                  <a:lnTo>
                    <a:pt x="168" y="8"/>
                  </a:lnTo>
                  <a:lnTo>
                    <a:pt x="84" y="16"/>
                  </a:lnTo>
                  <a:lnTo>
                    <a:pt x="0" y="25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61" name="Freeform 69"/>
            <p:cNvSpPr>
              <a:spLocks/>
            </p:cNvSpPr>
            <p:nvPr/>
          </p:nvSpPr>
          <p:spPr bwMode="auto">
            <a:xfrm>
              <a:off x="450" y="890"/>
              <a:ext cx="5283" cy="1021"/>
            </a:xfrm>
            <a:custGeom>
              <a:avLst/>
              <a:gdLst/>
              <a:ahLst/>
              <a:cxnLst>
                <a:cxn ang="0">
                  <a:pos x="5283" y="1597"/>
                </a:cxn>
                <a:cxn ang="0">
                  <a:pos x="5240" y="1642"/>
                </a:cxn>
                <a:cxn ang="0">
                  <a:pos x="5187" y="1691"/>
                </a:cxn>
                <a:cxn ang="0">
                  <a:pos x="5114" y="1750"/>
                </a:cxn>
                <a:cxn ang="0">
                  <a:pos x="5022" y="1817"/>
                </a:cxn>
                <a:cxn ang="0">
                  <a:pos x="4912" y="1881"/>
                </a:cxn>
                <a:cxn ang="0">
                  <a:pos x="4818" y="1928"/>
                </a:cxn>
                <a:cxn ang="0">
                  <a:pos x="4750" y="1955"/>
                </a:cxn>
                <a:cxn ang="0">
                  <a:pos x="4678" y="1981"/>
                </a:cxn>
                <a:cxn ang="0">
                  <a:pos x="4601" y="2002"/>
                </a:cxn>
                <a:cxn ang="0">
                  <a:pos x="4522" y="2020"/>
                </a:cxn>
                <a:cxn ang="0">
                  <a:pos x="4438" y="2033"/>
                </a:cxn>
                <a:cxn ang="0">
                  <a:pos x="4350" y="2041"/>
                </a:cxn>
                <a:cxn ang="0">
                  <a:pos x="4259" y="2043"/>
                </a:cxn>
                <a:cxn ang="0">
                  <a:pos x="4164" y="2038"/>
                </a:cxn>
                <a:cxn ang="0">
                  <a:pos x="4066" y="2025"/>
                </a:cxn>
                <a:cxn ang="0">
                  <a:pos x="3964" y="2005"/>
                </a:cxn>
                <a:cxn ang="0">
                  <a:pos x="3860" y="1976"/>
                </a:cxn>
                <a:cxn ang="0">
                  <a:pos x="3752" y="1938"/>
                </a:cxn>
                <a:cxn ang="0">
                  <a:pos x="3641" y="1889"/>
                </a:cxn>
                <a:cxn ang="0">
                  <a:pos x="3527" y="1831"/>
                </a:cxn>
                <a:cxn ang="0">
                  <a:pos x="3410" y="1760"/>
                </a:cxn>
                <a:cxn ang="0">
                  <a:pos x="3291" y="1679"/>
                </a:cxn>
                <a:cxn ang="0">
                  <a:pos x="3169" y="1584"/>
                </a:cxn>
                <a:cxn ang="0">
                  <a:pos x="3044" y="1477"/>
                </a:cxn>
                <a:cxn ang="0">
                  <a:pos x="2980" y="1418"/>
                </a:cxn>
                <a:cxn ang="0">
                  <a:pos x="2734" y="1188"/>
                </a:cxn>
                <a:cxn ang="0">
                  <a:pos x="2499" y="982"/>
                </a:cxn>
                <a:cxn ang="0">
                  <a:pos x="2279" y="799"/>
                </a:cxn>
                <a:cxn ang="0">
                  <a:pos x="2069" y="638"/>
                </a:cxn>
                <a:cxn ang="0">
                  <a:pos x="1869" y="497"/>
                </a:cxn>
                <a:cxn ang="0">
                  <a:pos x="1679" y="378"/>
                </a:cxn>
                <a:cxn ang="0">
                  <a:pos x="1496" y="276"/>
                </a:cxn>
                <a:cxn ang="0">
                  <a:pos x="1319" y="192"/>
                </a:cxn>
                <a:cxn ang="0">
                  <a:pos x="1148" y="124"/>
                </a:cxn>
                <a:cxn ang="0">
                  <a:pos x="980" y="73"/>
                </a:cxn>
                <a:cxn ang="0">
                  <a:pos x="817" y="36"/>
                </a:cxn>
                <a:cxn ang="0">
                  <a:pos x="654" y="11"/>
                </a:cxn>
                <a:cxn ang="0">
                  <a:pos x="493" y="2"/>
                </a:cxn>
                <a:cxn ang="0">
                  <a:pos x="331" y="2"/>
                </a:cxn>
                <a:cxn ang="0">
                  <a:pos x="167" y="13"/>
                </a:cxn>
                <a:cxn ang="0">
                  <a:pos x="0" y="34"/>
                </a:cxn>
              </a:cxnLst>
              <a:rect l="0" t="0" r="r" b="b"/>
              <a:pathLst>
                <a:path w="5283" h="2043">
                  <a:moveTo>
                    <a:pt x="5283" y="1597"/>
                  </a:moveTo>
                  <a:lnTo>
                    <a:pt x="5283" y="1597"/>
                  </a:lnTo>
                  <a:lnTo>
                    <a:pt x="5272" y="1608"/>
                  </a:lnTo>
                  <a:lnTo>
                    <a:pt x="5240" y="1642"/>
                  </a:lnTo>
                  <a:lnTo>
                    <a:pt x="5215" y="1665"/>
                  </a:lnTo>
                  <a:lnTo>
                    <a:pt x="5187" y="1691"/>
                  </a:lnTo>
                  <a:lnTo>
                    <a:pt x="5153" y="1720"/>
                  </a:lnTo>
                  <a:lnTo>
                    <a:pt x="5114" y="1750"/>
                  </a:lnTo>
                  <a:lnTo>
                    <a:pt x="5071" y="1783"/>
                  </a:lnTo>
                  <a:lnTo>
                    <a:pt x="5022" y="1817"/>
                  </a:lnTo>
                  <a:lnTo>
                    <a:pt x="4969" y="1849"/>
                  </a:lnTo>
                  <a:lnTo>
                    <a:pt x="4912" y="1881"/>
                  </a:lnTo>
                  <a:lnTo>
                    <a:pt x="4850" y="1912"/>
                  </a:lnTo>
                  <a:lnTo>
                    <a:pt x="4818" y="1928"/>
                  </a:lnTo>
                  <a:lnTo>
                    <a:pt x="4785" y="1942"/>
                  </a:lnTo>
                  <a:lnTo>
                    <a:pt x="4750" y="1955"/>
                  </a:lnTo>
                  <a:lnTo>
                    <a:pt x="4714" y="1968"/>
                  </a:lnTo>
                  <a:lnTo>
                    <a:pt x="4678" y="1981"/>
                  </a:lnTo>
                  <a:lnTo>
                    <a:pt x="4640" y="1993"/>
                  </a:lnTo>
                  <a:lnTo>
                    <a:pt x="4601" y="2002"/>
                  </a:lnTo>
                  <a:lnTo>
                    <a:pt x="4563" y="2012"/>
                  </a:lnTo>
                  <a:lnTo>
                    <a:pt x="4522" y="2020"/>
                  </a:lnTo>
                  <a:lnTo>
                    <a:pt x="4481" y="2028"/>
                  </a:lnTo>
                  <a:lnTo>
                    <a:pt x="4438" y="2033"/>
                  </a:lnTo>
                  <a:lnTo>
                    <a:pt x="4395" y="2038"/>
                  </a:lnTo>
                  <a:lnTo>
                    <a:pt x="4350" y="2041"/>
                  </a:lnTo>
                  <a:lnTo>
                    <a:pt x="4304" y="2043"/>
                  </a:lnTo>
                  <a:lnTo>
                    <a:pt x="4259" y="2043"/>
                  </a:lnTo>
                  <a:lnTo>
                    <a:pt x="4211" y="2041"/>
                  </a:lnTo>
                  <a:lnTo>
                    <a:pt x="4164" y="2038"/>
                  </a:lnTo>
                  <a:lnTo>
                    <a:pt x="4116" y="2033"/>
                  </a:lnTo>
                  <a:lnTo>
                    <a:pt x="4066" y="2025"/>
                  </a:lnTo>
                  <a:lnTo>
                    <a:pt x="4016" y="2017"/>
                  </a:lnTo>
                  <a:lnTo>
                    <a:pt x="3964" y="2005"/>
                  </a:lnTo>
                  <a:lnTo>
                    <a:pt x="3913" y="1991"/>
                  </a:lnTo>
                  <a:lnTo>
                    <a:pt x="3860" y="1976"/>
                  </a:lnTo>
                  <a:lnTo>
                    <a:pt x="3806" y="1959"/>
                  </a:lnTo>
                  <a:lnTo>
                    <a:pt x="3752" y="1938"/>
                  </a:lnTo>
                  <a:lnTo>
                    <a:pt x="3696" y="1915"/>
                  </a:lnTo>
                  <a:lnTo>
                    <a:pt x="3641" y="1889"/>
                  </a:lnTo>
                  <a:lnTo>
                    <a:pt x="3584" y="1862"/>
                  </a:lnTo>
                  <a:lnTo>
                    <a:pt x="3527" y="1831"/>
                  </a:lnTo>
                  <a:lnTo>
                    <a:pt x="3469" y="1797"/>
                  </a:lnTo>
                  <a:lnTo>
                    <a:pt x="3410" y="1760"/>
                  </a:lnTo>
                  <a:lnTo>
                    <a:pt x="3350" y="1721"/>
                  </a:lnTo>
                  <a:lnTo>
                    <a:pt x="3291" y="1679"/>
                  </a:lnTo>
                  <a:lnTo>
                    <a:pt x="3230" y="1634"/>
                  </a:lnTo>
                  <a:lnTo>
                    <a:pt x="3169" y="1584"/>
                  </a:lnTo>
                  <a:lnTo>
                    <a:pt x="3106" y="1532"/>
                  </a:lnTo>
                  <a:lnTo>
                    <a:pt x="3044" y="1477"/>
                  </a:lnTo>
                  <a:lnTo>
                    <a:pt x="2980" y="1418"/>
                  </a:lnTo>
                  <a:lnTo>
                    <a:pt x="2980" y="1418"/>
                  </a:lnTo>
                  <a:lnTo>
                    <a:pt x="2855" y="1300"/>
                  </a:lnTo>
                  <a:lnTo>
                    <a:pt x="2734" y="1188"/>
                  </a:lnTo>
                  <a:lnTo>
                    <a:pt x="2615" y="1082"/>
                  </a:lnTo>
                  <a:lnTo>
                    <a:pt x="2499" y="982"/>
                  </a:lnTo>
                  <a:lnTo>
                    <a:pt x="2388" y="888"/>
                  </a:lnTo>
                  <a:lnTo>
                    <a:pt x="2279" y="799"/>
                  </a:lnTo>
                  <a:lnTo>
                    <a:pt x="2173" y="715"/>
                  </a:lnTo>
                  <a:lnTo>
                    <a:pt x="2069" y="638"/>
                  </a:lnTo>
                  <a:lnTo>
                    <a:pt x="1968" y="565"/>
                  </a:lnTo>
                  <a:lnTo>
                    <a:pt x="1869" y="497"/>
                  </a:lnTo>
                  <a:lnTo>
                    <a:pt x="1773" y="434"/>
                  </a:lnTo>
                  <a:lnTo>
                    <a:pt x="1679" y="378"/>
                  </a:lnTo>
                  <a:lnTo>
                    <a:pt x="1586" y="325"/>
                  </a:lnTo>
                  <a:lnTo>
                    <a:pt x="1496" y="276"/>
                  </a:lnTo>
                  <a:lnTo>
                    <a:pt x="1407" y="231"/>
                  </a:lnTo>
                  <a:lnTo>
                    <a:pt x="1319" y="192"/>
                  </a:lnTo>
                  <a:lnTo>
                    <a:pt x="1233" y="155"/>
                  </a:lnTo>
                  <a:lnTo>
                    <a:pt x="1148" y="124"/>
                  </a:lnTo>
                  <a:lnTo>
                    <a:pt x="1064" y="97"/>
                  </a:lnTo>
                  <a:lnTo>
                    <a:pt x="980" y="73"/>
                  </a:lnTo>
                  <a:lnTo>
                    <a:pt x="899" y="52"/>
                  </a:lnTo>
                  <a:lnTo>
                    <a:pt x="817" y="36"/>
                  </a:lnTo>
                  <a:lnTo>
                    <a:pt x="736" y="23"/>
                  </a:lnTo>
                  <a:lnTo>
                    <a:pt x="654" y="11"/>
                  </a:lnTo>
                  <a:lnTo>
                    <a:pt x="574" y="5"/>
                  </a:lnTo>
                  <a:lnTo>
                    <a:pt x="493" y="2"/>
                  </a:lnTo>
                  <a:lnTo>
                    <a:pt x="413" y="0"/>
                  </a:lnTo>
                  <a:lnTo>
                    <a:pt x="331" y="2"/>
                  </a:lnTo>
                  <a:lnTo>
                    <a:pt x="250" y="6"/>
                  </a:lnTo>
                  <a:lnTo>
                    <a:pt x="167" y="13"/>
                  </a:lnTo>
                  <a:lnTo>
                    <a:pt x="85" y="23"/>
                  </a:lnTo>
                  <a:lnTo>
                    <a:pt x="0" y="3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62" name="Freeform 70"/>
            <p:cNvSpPr>
              <a:spLocks/>
            </p:cNvSpPr>
            <p:nvPr/>
          </p:nvSpPr>
          <p:spPr bwMode="auto">
            <a:xfrm>
              <a:off x="467" y="910"/>
              <a:ext cx="5306" cy="988"/>
            </a:xfrm>
            <a:custGeom>
              <a:avLst/>
              <a:gdLst/>
              <a:ahLst/>
              <a:cxnLst>
                <a:cxn ang="0">
                  <a:pos x="5306" y="1505"/>
                </a:cxn>
                <a:cxn ang="0">
                  <a:pos x="5263" y="1552"/>
                </a:cxn>
                <a:cxn ang="0">
                  <a:pos x="5211" y="1602"/>
                </a:cxn>
                <a:cxn ang="0">
                  <a:pos x="5138" y="1663"/>
                </a:cxn>
                <a:cxn ang="0">
                  <a:pos x="5048" y="1731"/>
                </a:cxn>
                <a:cxn ang="0">
                  <a:pos x="4939" y="1799"/>
                </a:cxn>
                <a:cxn ang="0">
                  <a:pos x="4845" y="1848"/>
                </a:cxn>
                <a:cxn ang="0">
                  <a:pos x="4779" y="1877"/>
                </a:cxn>
                <a:cxn ang="0">
                  <a:pos x="4707" y="1904"/>
                </a:cxn>
                <a:cxn ang="0">
                  <a:pos x="4630" y="1928"/>
                </a:cxn>
                <a:cxn ang="0">
                  <a:pos x="4551" y="1948"/>
                </a:cxn>
                <a:cxn ang="0">
                  <a:pos x="4468" y="1962"/>
                </a:cxn>
                <a:cxn ang="0">
                  <a:pos x="4380" y="1972"/>
                </a:cxn>
                <a:cxn ang="0">
                  <a:pos x="4289" y="1975"/>
                </a:cxn>
                <a:cxn ang="0">
                  <a:pos x="4194" y="1972"/>
                </a:cxn>
                <a:cxn ang="0">
                  <a:pos x="4096" y="1961"/>
                </a:cxn>
                <a:cxn ang="0">
                  <a:pos x="3993" y="1943"/>
                </a:cxn>
                <a:cxn ang="0">
                  <a:pos x="3889" y="1915"/>
                </a:cxn>
                <a:cxn ang="0">
                  <a:pos x="3779" y="1880"/>
                </a:cxn>
                <a:cxn ang="0">
                  <a:pos x="3668" y="1833"/>
                </a:cxn>
                <a:cxn ang="0">
                  <a:pos x="3553" y="1777"/>
                </a:cxn>
                <a:cxn ang="0">
                  <a:pos x="3436" y="1709"/>
                </a:cxn>
                <a:cxn ang="0">
                  <a:pos x="3315" y="1630"/>
                </a:cxn>
                <a:cxn ang="0">
                  <a:pos x="3192" y="1536"/>
                </a:cxn>
                <a:cxn ang="0">
                  <a:pos x="3066" y="1431"/>
                </a:cxn>
                <a:cxn ang="0">
                  <a:pos x="3000" y="1373"/>
                </a:cxn>
                <a:cxn ang="0">
                  <a:pos x="2750" y="1147"/>
                </a:cxn>
                <a:cxn ang="0">
                  <a:pos x="2514" y="945"/>
                </a:cxn>
                <a:cxn ang="0">
                  <a:pos x="2291" y="766"/>
                </a:cxn>
                <a:cxn ang="0">
                  <a:pos x="2078" y="607"/>
                </a:cxn>
                <a:cxn ang="0">
                  <a:pos x="1876" y="470"/>
                </a:cxn>
                <a:cxn ang="0">
                  <a:pos x="1684" y="354"/>
                </a:cxn>
                <a:cxn ang="0">
                  <a:pos x="1499" y="255"/>
                </a:cxn>
                <a:cxn ang="0">
                  <a:pos x="1322" y="175"/>
                </a:cxn>
                <a:cxn ang="0">
                  <a:pos x="1149" y="110"/>
                </a:cxn>
                <a:cxn ang="0">
                  <a:pos x="981" y="62"/>
                </a:cxn>
                <a:cxn ang="0">
                  <a:pos x="816" y="28"/>
                </a:cxn>
                <a:cxn ang="0">
                  <a:pos x="654" y="7"/>
                </a:cxn>
                <a:cxn ang="0">
                  <a:pos x="493" y="0"/>
                </a:cxn>
                <a:cxn ang="0">
                  <a:pos x="330" y="4"/>
                </a:cxn>
                <a:cxn ang="0">
                  <a:pos x="166" y="18"/>
                </a:cxn>
                <a:cxn ang="0">
                  <a:pos x="0" y="42"/>
                </a:cxn>
              </a:cxnLst>
              <a:rect l="0" t="0" r="r" b="b"/>
              <a:pathLst>
                <a:path w="5306" h="1975">
                  <a:moveTo>
                    <a:pt x="5306" y="1505"/>
                  </a:moveTo>
                  <a:lnTo>
                    <a:pt x="5306" y="1505"/>
                  </a:lnTo>
                  <a:lnTo>
                    <a:pt x="5295" y="1518"/>
                  </a:lnTo>
                  <a:lnTo>
                    <a:pt x="5263" y="1552"/>
                  </a:lnTo>
                  <a:lnTo>
                    <a:pt x="5240" y="1576"/>
                  </a:lnTo>
                  <a:lnTo>
                    <a:pt x="5211" y="1602"/>
                  </a:lnTo>
                  <a:lnTo>
                    <a:pt x="5177" y="1633"/>
                  </a:lnTo>
                  <a:lnTo>
                    <a:pt x="5138" y="1663"/>
                  </a:lnTo>
                  <a:lnTo>
                    <a:pt x="5095" y="1697"/>
                  </a:lnTo>
                  <a:lnTo>
                    <a:pt x="5048" y="1731"/>
                  </a:lnTo>
                  <a:lnTo>
                    <a:pt x="4995" y="1765"/>
                  </a:lnTo>
                  <a:lnTo>
                    <a:pt x="4939" y="1799"/>
                  </a:lnTo>
                  <a:lnTo>
                    <a:pt x="4877" y="1831"/>
                  </a:lnTo>
                  <a:lnTo>
                    <a:pt x="4845" y="1848"/>
                  </a:lnTo>
                  <a:lnTo>
                    <a:pt x="4812" y="1862"/>
                  </a:lnTo>
                  <a:lnTo>
                    <a:pt x="4779" y="1877"/>
                  </a:lnTo>
                  <a:lnTo>
                    <a:pt x="4743" y="1891"/>
                  </a:lnTo>
                  <a:lnTo>
                    <a:pt x="4707" y="1904"/>
                  </a:lnTo>
                  <a:lnTo>
                    <a:pt x="4669" y="1917"/>
                  </a:lnTo>
                  <a:lnTo>
                    <a:pt x="4630" y="1928"/>
                  </a:lnTo>
                  <a:lnTo>
                    <a:pt x="4591" y="1938"/>
                  </a:lnTo>
                  <a:lnTo>
                    <a:pt x="4551" y="1948"/>
                  </a:lnTo>
                  <a:lnTo>
                    <a:pt x="4509" y="1956"/>
                  </a:lnTo>
                  <a:lnTo>
                    <a:pt x="4468" y="1962"/>
                  </a:lnTo>
                  <a:lnTo>
                    <a:pt x="4423" y="1967"/>
                  </a:lnTo>
                  <a:lnTo>
                    <a:pt x="4380" y="1972"/>
                  </a:lnTo>
                  <a:lnTo>
                    <a:pt x="4335" y="1974"/>
                  </a:lnTo>
                  <a:lnTo>
                    <a:pt x="4289" y="1975"/>
                  </a:lnTo>
                  <a:lnTo>
                    <a:pt x="4242" y="1974"/>
                  </a:lnTo>
                  <a:lnTo>
                    <a:pt x="4194" y="1972"/>
                  </a:lnTo>
                  <a:lnTo>
                    <a:pt x="4144" y="1967"/>
                  </a:lnTo>
                  <a:lnTo>
                    <a:pt x="4096" y="1961"/>
                  </a:lnTo>
                  <a:lnTo>
                    <a:pt x="4044" y="1953"/>
                  </a:lnTo>
                  <a:lnTo>
                    <a:pt x="3993" y="1943"/>
                  </a:lnTo>
                  <a:lnTo>
                    <a:pt x="3942" y="1930"/>
                  </a:lnTo>
                  <a:lnTo>
                    <a:pt x="3889" y="1915"/>
                  </a:lnTo>
                  <a:lnTo>
                    <a:pt x="3835" y="1899"/>
                  </a:lnTo>
                  <a:lnTo>
                    <a:pt x="3779" y="1880"/>
                  </a:lnTo>
                  <a:lnTo>
                    <a:pt x="3725" y="1857"/>
                  </a:lnTo>
                  <a:lnTo>
                    <a:pt x="3668" y="1833"/>
                  </a:lnTo>
                  <a:lnTo>
                    <a:pt x="3611" y="1806"/>
                  </a:lnTo>
                  <a:lnTo>
                    <a:pt x="3553" y="1777"/>
                  </a:lnTo>
                  <a:lnTo>
                    <a:pt x="3495" y="1744"/>
                  </a:lnTo>
                  <a:lnTo>
                    <a:pt x="3436" y="1709"/>
                  </a:lnTo>
                  <a:lnTo>
                    <a:pt x="3375" y="1670"/>
                  </a:lnTo>
                  <a:lnTo>
                    <a:pt x="3315" y="1630"/>
                  </a:lnTo>
                  <a:lnTo>
                    <a:pt x="3253" y="1584"/>
                  </a:lnTo>
                  <a:lnTo>
                    <a:pt x="3192" y="1536"/>
                  </a:lnTo>
                  <a:lnTo>
                    <a:pt x="3128" y="1486"/>
                  </a:lnTo>
                  <a:lnTo>
                    <a:pt x="3066" y="1431"/>
                  </a:lnTo>
                  <a:lnTo>
                    <a:pt x="3000" y="1373"/>
                  </a:lnTo>
                  <a:lnTo>
                    <a:pt x="3000" y="1373"/>
                  </a:lnTo>
                  <a:lnTo>
                    <a:pt x="2874" y="1257"/>
                  </a:lnTo>
                  <a:lnTo>
                    <a:pt x="2750" y="1147"/>
                  </a:lnTo>
                  <a:lnTo>
                    <a:pt x="2631" y="1043"/>
                  </a:lnTo>
                  <a:lnTo>
                    <a:pt x="2514" y="945"/>
                  </a:lnTo>
                  <a:lnTo>
                    <a:pt x="2400" y="853"/>
                  </a:lnTo>
                  <a:lnTo>
                    <a:pt x="2291" y="766"/>
                  </a:lnTo>
                  <a:lnTo>
                    <a:pt x="2182" y="683"/>
                  </a:lnTo>
                  <a:lnTo>
                    <a:pt x="2078" y="607"/>
                  </a:lnTo>
                  <a:lnTo>
                    <a:pt x="1976" y="536"/>
                  </a:lnTo>
                  <a:lnTo>
                    <a:pt x="1876" y="470"/>
                  </a:lnTo>
                  <a:lnTo>
                    <a:pt x="1778" y="410"/>
                  </a:lnTo>
                  <a:lnTo>
                    <a:pt x="1684" y="354"/>
                  </a:lnTo>
                  <a:lnTo>
                    <a:pt x="1591" y="302"/>
                  </a:lnTo>
                  <a:lnTo>
                    <a:pt x="1499" y="255"/>
                  </a:lnTo>
                  <a:lnTo>
                    <a:pt x="1409" y="212"/>
                  </a:lnTo>
                  <a:lnTo>
                    <a:pt x="1322" y="175"/>
                  </a:lnTo>
                  <a:lnTo>
                    <a:pt x="1234" y="141"/>
                  </a:lnTo>
                  <a:lnTo>
                    <a:pt x="1149" y="110"/>
                  </a:lnTo>
                  <a:lnTo>
                    <a:pt x="1065" y="84"/>
                  </a:lnTo>
                  <a:lnTo>
                    <a:pt x="981" y="62"/>
                  </a:lnTo>
                  <a:lnTo>
                    <a:pt x="898" y="42"/>
                  </a:lnTo>
                  <a:lnTo>
                    <a:pt x="816" y="28"/>
                  </a:lnTo>
                  <a:lnTo>
                    <a:pt x="736" y="17"/>
                  </a:lnTo>
                  <a:lnTo>
                    <a:pt x="654" y="7"/>
                  </a:lnTo>
                  <a:lnTo>
                    <a:pt x="573" y="2"/>
                  </a:lnTo>
                  <a:lnTo>
                    <a:pt x="493" y="0"/>
                  </a:lnTo>
                  <a:lnTo>
                    <a:pt x="412" y="0"/>
                  </a:lnTo>
                  <a:lnTo>
                    <a:pt x="330" y="4"/>
                  </a:lnTo>
                  <a:lnTo>
                    <a:pt x="248" y="10"/>
                  </a:lnTo>
                  <a:lnTo>
                    <a:pt x="166" y="18"/>
                  </a:lnTo>
                  <a:lnTo>
                    <a:pt x="85" y="29"/>
                  </a:lnTo>
                  <a:lnTo>
                    <a:pt x="0" y="4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63" name="Freeform 71"/>
            <p:cNvSpPr>
              <a:spLocks/>
            </p:cNvSpPr>
            <p:nvPr/>
          </p:nvSpPr>
          <p:spPr bwMode="auto">
            <a:xfrm>
              <a:off x="485" y="930"/>
              <a:ext cx="5327" cy="953"/>
            </a:xfrm>
            <a:custGeom>
              <a:avLst/>
              <a:gdLst/>
              <a:ahLst/>
              <a:cxnLst>
                <a:cxn ang="0">
                  <a:pos x="5327" y="1416"/>
                </a:cxn>
                <a:cxn ang="0">
                  <a:pos x="5284" y="1463"/>
                </a:cxn>
                <a:cxn ang="0">
                  <a:pos x="5233" y="1515"/>
                </a:cxn>
                <a:cxn ang="0">
                  <a:pos x="5162" y="1578"/>
                </a:cxn>
                <a:cxn ang="0">
                  <a:pos x="5073" y="1647"/>
                </a:cxn>
                <a:cxn ang="0">
                  <a:pos x="4965" y="1718"/>
                </a:cxn>
                <a:cxn ang="0">
                  <a:pos x="4872" y="1768"/>
                </a:cxn>
                <a:cxn ang="0">
                  <a:pos x="4805" y="1799"/>
                </a:cxn>
                <a:cxn ang="0">
                  <a:pos x="4733" y="1828"/>
                </a:cxn>
                <a:cxn ang="0">
                  <a:pos x="4658" y="1854"/>
                </a:cxn>
                <a:cxn ang="0">
                  <a:pos x="4579" y="1875"/>
                </a:cxn>
                <a:cxn ang="0">
                  <a:pos x="4496" y="1891"/>
                </a:cxn>
                <a:cxn ang="0">
                  <a:pos x="4408" y="1902"/>
                </a:cxn>
                <a:cxn ang="0">
                  <a:pos x="4317" y="1907"/>
                </a:cxn>
                <a:cxn ang="0">
                  <a:pos x="4222" y="1907"/>
                </a:cxn>
                <a:cxn ang="0">
                  <a:pos x="4124" y="1897"/>
                </a:cxn>
                <a:cxn ang="0">
                  <a:pos x="4021" y="1881"/>
                </a:cxn>
                <a:cxn ang="0">
                  <a:pos x="3915" y="1857"/>
                </a:cxn>
                <a:cxn ang="0">
                  <a:pos x="3807" y="1821"/>
                </a:cxn>
                <a:cxn ang="0">
                  <a:pos x="3695" y="1778"/>
                </a:cxn>
                <a:cxn ang="0">
                  <a:pos x="3579" y="1723"/>
                </a:cxn>
                <a:cxn ang="0">
                  <a:pos x="3460" y="1657"/>
                </a:cxn>
                <a:cxn ang="0">
                  <a:pos x="3338" y="1579"/>
                </a:cxn>
                <a:cxn ang="0">
                  <a:pos x="3213" y="1489"/>
                </a:cxn>
                <a:cxn ang="0">
                  <a:pos x="3085" y="1386"/>
                </a:cxn>
                <a:cxn ang="0">
                  <a:pos x="3020" y="1329"/>
                </a:cxn>
                <a:cxn ang="0">
                  <a:pos x="2766" y="1108"/>
                </a:cxn>
                <a:cxn ang="0">
                  <a:pos x="2527" y="909"/>
                </a:cxn>
                <a:cxn ang="0">
                  <a:pos x="2301" y="733"/>
                </a:cxn>
                <a:cxn ang="0">
                  <a:pos x="2085" y="578"/>
                </a:cxn>
                <a:cxn ang="0">
                  <a:pos x="1883" y="446"/>
                </a:cxn>
                <a:cxn ang="0">
                  <a:pos x="1688" y="331"/>
                </a:cxn>
                <a:cxn ang="0">
                  <a:pos x="1502" y="236"/>
                </a:cxn>
                <a:cxn ang="0">
                  <a:pos x="1323" y="158"/>
                </a:cxn>
                <a:cxn ang="0">
                  <a:pos x="1150" y="97"/>
                </a:cxn>
                <a:cxn ang="0">
                  <a:pos x="982" y="52"/>
                </a:cxn>
                <a:cxn ang="0">
                  <a:pos x="816" y="21"/>
                </a:cxn>
                <a:cxn ang="0">
                  <a:pos x="654" y="5"/>
                </a:cxn>
                <a:cxn ang="0">
                  <a:pos x="491" y="0"/>
                </a:cxn>
                <a:cxn ang="0">
                  <a:pos x="329" y="7"/>
                </a:cxn>
                <a:cxn ang="0">
                  <a:pos x="167" y="24"/>
                </a:cxn>
                <a:cxn ang="0">
                  <a:pos x="0" y="53"/>
                </a:cxn>
              </a:cxnLst>
              <a:rect l="0" t="0" r="r" b="b"/>
              <a:pathLst>
                <a:path w="5327" h="1907">
                  <a:moveTo>
                    <a:pt x="5327" y="1416"/>
                  </a:moveTo>
                  <a:lnTo>
                    <a:pt x="5327" y="1416"/>
                  </a:lnTo>
                  <a:lnTo>
                    <a:pt x="5316" y="1429"/>
                  </a:lnTo>
                  <a:lnTo>
                    <a:pt x="5284" y="1463"/>
                  </a:lnTo>
                  <a:lnTo>
                    <a:pt x="5262" y="1487"/>
                  </a:lnTo>
                  <a:lnTo>
                    <a:pt x="5233" y="1515"/>
                  </a:lnTo>
                  <a:lnTo>
                    <a:pt x="5201" y="1545"/>
                  </a:lnTo>
                  <a:lnTo>
                    <a:pt x="5162" y="1578"/>
                  </a:lnTo>
                  <a:lnTo>
                    <a:pt x="5120" y="1612"/>
                  </a:lnTo>
                  <a:lnTo>
                    <a:pt x="5073" y="1647"/>
                  </a:lnTo>
                  <a:lnTo>
                    <a:pt x="5020" y="1683"/>
                  </a:lnTo>
                  <a:lnTo>
                    <a:pt x="4965" y="1718"/>
                  </a:lnTo>
                  <a:lnTo>
                    <a:pt x="4904" y="1752"/>
                  </a:lnTo>
                  <a:lnTo>
                    <a:pt x="4872" y="1768"/>
                  </a:lnTo>
                  <a:lnTo>
                    <a:pt x="4839" y="1784"/>
                  </a:lnTo>
                  <a:lnTo>
                    <a:pt x="4805" y="1799"/>
                  </a:lnTo>
                  <a:lnTo>
                    <a:pt x="4769" y="1813"/>
                  </a:lnTo>
                  <a:lnTo>
                    <a:pt x="4733" y="1828"/>
                  </a:lnTo>
                  <a:lnTo>
                    <a:pt x="4697" y="1841"/>
                  </a:lnTo>
                  <a:lnTo>
                    <a:pt x="4658" y="1854"/>
                  </a:lnTo>
                  <a:lnTo>
                    <a:pt x="4619" y="1865"/>
                  </a:lnTo>
                  <a:lnTo>
                    <a:pt x="4579" y="1875"/>
                  </a:lnTo>
                  <a:lnTo>
                    <a:pt x="4537" y="1883"/>
                  </a:lnTo>
                  <a:lnTo>
                    <a:pt x="4496" y="1891"/>
                  </a:lnTo>
                  <a:lnTo>
                    <a:pt x="4453" y="1897"/>
                  </a:lnTo>
                  <a:lnTo>
                    <a:pt x="4408" y="1902"/>
                  </a:lnTo>
                  <a:lnTo>
                    <a:pt x="4362" y="1905"/>
                  </a:lnTo>
                  <a:lnTo>
                    <a:pt x="4317" y="1907"/>
                  </a:lnTo>
                  <a:lnTo>
                    <a:pt x="4269" y="1907"/>
                  </a:lnTo>
                  <a:lnTo>
                    <a:pt x="4222" y="1907"/>
                  </a:lnTo>
                  <a:lnTo>
                    <a:pt x="4174" y="1902"/>
                  </a:lnTo>
                  <a:lnTo>
                    <a:pt x="4124" y="1897"/>
                  </a:lnTo>
                  <a:lnTo>
                    <a:pt x="4072" y="1891"/>
                  </a:lnTo>
                  <a:lnTo>
                    <a:pt x="4021" y="1881"/>
                  </a:lnTo>
                  <a:lnTo>
                    <a:pt x="3969" y="1870"/>
                  </a:lnTo>
                  <a:lnTo>
                    <a:pt x="3915" y="1857"/>
                  </a:lnTo>
                  <a:lnTo>
                    <a:pt x="3861" y="1841"/>
                  </a:lnTo>
                  <a:lnTo>
                    <a:pt x="3807" y="1821"/>
                  </a:lnTo>
                  <a:lnTo>
                    <a:pt x="3751" y="1800"/>
                  </a:lnTo>
                  <a:lnTo>
                    <a:pt x="3695" y="1778"/>
                  </a:lnTo>
                  <a:lnTo>
                    <a:pt x="3636" y="1752"/>
                  </a:lnTo>
                  <a:lnTo>
                    <a:pt x="3579" y="1723"/>
                  </a:lnTo>
                  <a:lnTo>
                    <a:pt x="3520" y="1692"/>
                  </a:lnTo>
                  <a:lnTo>
                    <a:pt x="3460" y="1657"/>
                  </a:lnTo>
                  <a:lnTo>
                    <a:pt x="3399" y="1620"/>
                  </a:lnTo>
                  <a:lnTo>
                    <a:pt x="3338" y="1579"/>
                  </a:lnTo>
                  <a:lnTo>
                    <a:pt x="3275" y="1536"/>
                  </a:lnTo>
                  <a:lnTo>
                    <a:pt x="3213" y="1489"/>
                  </a:lnTo>
                  <a:lnTo>
                    <a:pt x="3149" y="1439"/>
                  </a:lnTo>
                  <a:lnTo>
                    <a:pt x="3085" y="1386"/>
                  </a:lnTo>
                  <a:lnTo>
                    <a:pt x="3020" y="1329"/>
                  </a:lnTo>
                  <a:lnTo>
                    <a:pt x="3020" y="1329"/>
                  </a:lnTo>
                  <a:lnTo>
                    <a:pt x="2892" y="1214"/>
                  </a:lnTo>
                  <a:lnTo>
                    <a:pt x="2766" y="1108"/>
                  </a:lnTo>
                  <a:lnTo>
                    <a:pt x="2645" y="1004"/>
                  </a:lnTo>
                  <a:lnTo>
                    <a:pt x="2527" y="909"/>
                  </a:lnTo>
                  <a:lnTo>
                    <a:pt x="2412" y="817"/>
                  </a:lnTo>
                  <a:lnTo>
                    <a:pt x="2301" y="733"/>
                  </a:lnTo>
                  <a:lnTo>
                    <a:pt x="2192" y="652"/>
                  </a:lnTo>
                  <a:lnTo>
                    <a:pt x="2085" y="578"/>
                  </a:lnTo>
                  <a:lnTo>
                    <a:pt x="1983" y="509"/>
                  </a:lnTo>
                  <a:lnTo>
                    <a:pt x="1883" y="446"/>
                  </a:lnTo>
                  <a:lnTo>
                    <a:pt x="1784" y="386"/>
                  </a:lnTo>
                  <a:lnTo>
                    <a:pt x="1688" y="331"/>
                  </a:lnTo>
                  <a:lnTo>
                    <a:pt x="1594" y="281"/>
                  </a:lnTo>
                  <a:lnTo>
                    <a:pt x="1502" y="236"/>
                  </a:lnTo>
                  <a:lnTo>
                    <a:pt x="1412" y="195"/>
                  </a:lnTo>
                  <a:lnTo>
                    <a:pt x="1323" y="158"/>
                  </a:lnTo>
                  <a:lnTo>
                    <a:pt x="1236" y="126"/>
                  </a:lnTo>
                  <a:lnTo>
                    <a:pt x="1150" y="97"/>
                  </a:lnTo>
                  <a:lnTo>
                    <a:pt x="1065" y="73"/>
                  </a:lnTo>
                  <a:lnTo>
                    <a:pt x="982" y="52"/>
                  </a:lnTo>
                  <a:lnTo>
                    <a:pt x="898" y="36"/>
                  </a:lnTo>
                  <a:lnTo>
                    <a:pt x="816" y="21"/>
                  </a:lnTo>
                  <a:lnTo>
                    <a:pt x="734" y="11"/>
                  </a:lnTo>
                  <a:lnTo>
                    <a:pt x="654" y="5"/>
                  </a:lnTo>
                  <a:lnTo>
                    <a:pt x="572" y="0"/>
                  </a:lnTo>
                  <a:lnTo>
                    <a:pt x="491" y="0"/>
                  </a:lnTo>
                  <a:lnTo>
                    <a:pt x="411" y="2"/>
                  </a:lnTo>
                  <a:lnTo>
                    <a:pt x="329" y="7"/>
                  </a:lnTo>
                  <a:lnTo>
                    <a:pt x="248" y="15"/>
                  </a:lnTo>
                  <a:lnTo>
                    <a:pt x="167" y="24"/>
                  </a:lnTo>
                  <a:lnTo>
                    <a:pt x="83" y="37"/>
                  </a:lnTo>
                  <a:lnTo>
                    <a:pt x="0" y="53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64" name="Freeform 72"/>
            <p:cNvSpPr>
              <a:spLocks/>
            </p:cNvSpPr>
            <p:nvPr/>
          </p:nvSpPr>
          <p:spPr bwMode="auto">
            <a:xfrm>
              <a:off x="503" y="949"/>
              <a:ext cx="5347" cy="920"/>
            </a:xfrm>
            <a:custGeom>
              <a:avLst/>
              <a:gdLst/>
              <a:ahLst/>
              <a:cxnLst>
                <a:cxn ang="0">
                  <a:pos x="5347" y="1326"/>
                </a:cxn>
                <a:cxn ang="0">
                  <a:pos x="5305" y="1374"/>
                </a:cxn>
                <a:cxn ang="0">
                  <a:pos x="5255" y="1426"/>
                </a:cxn>
                <a:cxn ang="0">
                  <a:pos x="5184" y="1492"/>
                </a:cxn>
                <a:cxn ang="0">
                  <a:pos x="5095" y="1563"/>
                </a:cxn>
                <a:cxn ang="0">
                  <a:pos x="4989" y="1636"/>
                </a:cxn>
                <a:cxn ang="0">
                  <a:pos x="4897" y="1689"/>
                </a:cxn>
                <a:cxn ang="0">
                  <a:pos x="4830" y="1721"/>
                </a:cxn>
                <a:cxn ang="0">
                  <a:pos x="4759" y="1752"/>
                </a:cxn>
                <a:cxn ang="0">
                  <a:pos x="4685" y="1778"/>
                </a:cxn>
                <a:cxn ang="0">
                  <a:pos x="4605" y="1800"/>
                </a:cxn>
                <a:cxn ang="0">
                  <a:pos x="4522" y="1820"/>
                </a:cxn>
                <a:cxn ang="0">
                  <a:pos x="4436" y="1833"/>
                </a:cxn>
                <a:cxn ang="0">
                  <a:pos x="4344" y="1839"/>
                </a:cxn>
                <a:cxn ang="0">
                  <a:pos x="4250" y="1841"/>
                </a:cxn>
                <a:cxn ang="0">
                  <a:pos x="4151" y="1834"/>
                </a:cxn>
                <a:cxn ang="0">
                  <a:pos x="4049" y="1820"/>
                </a:cxn>
                <a:cxn ang="0">
                  <a:pos x="3943" y="1797"/>
                </a:cxn>
                <a:cxn ang="0">
                  <a:pos x="3833" y="1765"/>
                </a:cxn>
                <a:cxn ang="0">
                  <a:pos x="3720" y="1723"/>
                </a:cxn>
                <a:cxn ang="0">
                  <a:pos x="3603" y="1669"/>
                </a:cxn>
                <a:cxn ang="0">
                  <a:pos x="3484" y="1605"/>
                </a:cxn>
                <a:cxn ang="0">
                  <a:pos x="3361" y="1531"/>
                </a:cxn>
                <a:cxn ang="0">
                  <a:pos x="3235" y="1442"/>
                </a:cxn>
                <a:cxn ang="0">
                  <a:pos x="3104" y="1340"/>
                </a:cxn>
                <a:cxn ang="0">
                  <a:pos x="3039" y="1285"/>
                </a:cxn>
                <a:cxn ang="0">
                  <a:pos x="2782" y="1067"/>
                </a:cxn>
                <a:cxn ang="0">
                  <a:pos x="2539" y="872"/>
                </a:cxn>
                <a:cxn ang="0">
                  <a:pos x="2310" y="701"/>
                </a:cxn>
                <a:cxn ang="0">
                  <a:pos x="2094" y="549"/>
                </a:cxn>
                <a:cxn ang="0">
                  <a:pos x="1888" y="420"/>
                </a:cxn>
                <a:cxn ang="0">
                  <a:pos x="1692" y="308"/>
                </a:cxn>
                <a:cxn ang="0">
                  <a:pos x="1505" y="218"/>
                </a:cxn>
                <a:cxn ang="0">
                  <a:pos x="1325" y="142"/>
                </a:cxn>
                <a:cxn ang="0">
                  <a:pos x="1151" y="85"/>
                </a:cxn>
                <a:cxn ang="0">
                  <a:pos x="982" y="43"/>
                </a:cxn>
                <a:cxn ang="0">
                  <a:pos x="816" y="16"/>
                </a:cxn>
                <a:cxn ang="0">
                  <a:pos x="653" y="1"/>
                </a:cxn>
                <a:cxn ang="0">
                  <a:pos x="491" y="0"/>
                </a:cxn>
                <a:cxn ang="0">
                  <a:pos x="329" y="11"/>
                </a:cxn>
                <a:cxn ang="0">
                  <a:pos x="167" y="32"/>
                </a:cxn>
                <a:cxn ang="0">
                  <a:pos x="0" y="63"/>
                </a:cxn>
              </a:cxnLst>
              <a:rect l="0" t="0" r="r" b="b"/>
              <a:pathLst>
                <a:path w="5347" h="1841">
                  <a:moveTo>
                    <a:pt x="5347" y="1326"/>
                  </a:moveTo>
                  <a:lnTo>
                    <a:pt x="5347" y="1326"/>
                  </a:lnTo>
                  <a:lnTo>
                    <a:pt x="5336" y="1338"/>
                  </a:lnTo>
                  <a:lnTo>
                    <a:pt x="5305" y="1374"/>
                  </a:lnTo>
                  <a:lnTo>
                    <a:pt x="5283" y="1398"/>
                  </a:lnTo>
                  <a:lnTo>
                    <a:pt x="5255" y="1426"/>
                  </a:lnTo>
                  <a:lnTo>
                    <a:pt x="5222" y="1458"/>
                  </a:lnTo>
                  <a:lnTo>
                    <a:pt x="5184" y="1492"/>
                  </a:lnTo>
                  <a:lnTo>
                    <a:pt x="5143" y="1526"/>
                  </a:lnTo>
                  <a:lnTo>
                    <a:pt x="5095" y="1563"/>
                  </a:lnTo>
                  <a:lnTo>
                    <a:pt x="5046" y="1600"/>
                  </a:lnTo>
                  <a:lnTo>
                    <a:pt x="4989" y="1636"/>
                  </a:lnTo>
                  <a:lnTo>
                    <a:pt x="4929" y="1671"/>
                  </a:lnTo>
                  <a:lnTo>
                    <a:pt x="4897" y="1689"/>
                  </a:lnTo>
                  <a:lnTo>
                    <a:pt x="4865" y="1705"/>
                  </a:lnTo>
                  <a:lnTo>
                    <a:pt x="4830" y="1721"/>
                  </a:lnTo>
                  <a:lnTo>
                    <a:pt x="4796" y="1737"/>
                  </a:lnTo>
                  <a:lnTo>
                    <a:pt x="4759" y="1752"/>
                  </a:lnTo>
                  <a:lnTo>
                    <a:pt x="4723" y="1765"/>
                  </a:lnTo>
                  <a:lnTo>
                    <a:pt x="4685" y="1778"/>
                  </a:lnTo>
                  <a:lnTo>
                    <a:pt x="4646" y="1791"/>
                  </a:lnTo>
                  <a:lnTo>
                    <a:pt x="4605" y="1800"/>
                  </a:lnTo>
                  <a:lnTo>
                    <a:pt x="4565" y="1812"/>
                  </a:lnTo>
                  <a:lnTo>
                    <a:pt x="4522" y="1820"/>
                  </a:lnTo>
                  <a:lnTo>
                    <a:pt x="4479" y="1826"/>
                  </a:lnTo>
                  <a:lnTo>
                    <a:pt x="4436" y="1833"/>
                  </a:lnTo>
                  <a:lnTo>
                    <a:pt x="4390" y="1837"/>
                  </a:lnTo>
                  <a:lnTo>
                    <a:pt x="4344" y="1839"/>
                  </a:lnTo>
                  <a:lnTo>
                    <a:pt x="4297" y="1841"/>
                  </a:lnTo>
                  <a:lnTo>
                    <a:pt x="4250" y="1841"/>
                  </a:lnTo>
                  <a:lnTo>
                    <a:pt x="4200" y="1837"/>
                  </a:lnTo>
                  <a:lnTo>
                    <a:pt x="4151" y="1834"/>
                  </a:lnTo>
                  <a:lnTo>
                    <a:pt x="4100" y="1828"/>
                  </a:lnTo>
                  <a:lnTo>
                    <a:pt x="4049" y="1820"/>
                  </a:lnTo>
                  <a:lnTo>
                    <a:pt x="3996" y="1808"/>
                  </a:lnTo>
                  <a:lnTo>
                    <a:pt x="3943" y="1797"/>
                  </a:lnTo>
                  <a:lnTo>
                    <a:pt x="3888" y="1781"/>
                  </a:lnTo>
                  <a:lnTo>
                    <a:pt x="3833" y="1765"/>
                  </a:lnTo>
                  <a:lnTo>
                    <a:pt x="3776" y="1744"/>
                  </a:lnTo>
                  <a:lnTo>
                    <a:pt x="3720" y="1723"/>
                  </a:lnTo>
                  <a:lnTo>
                    <a:pt x="3663" y="1697"/>
                  </a:lnTo>
                  <a:lnTo>
                    <a:pt x="3603" y="1669"/>
                  </a:lnTo>
                  <a:lnTo>
                    <a:pt x="3545" y="1639"/>
                  </a:lnTo>
                  <a:lnTo>
                    <a:pt x="3484" y="1605"/>
                  </a:lnTo>
                  <a:lnTo>
                    <a:pt x="3422" y="1569"/>
                  </a:lnTo>
                  <a:lnTo>
                    <a:pt x="3361" y="1531"/>
                  </a:lnTo>
                  <a:lnTo>
                    <a:pt x="3297" y="1487"/>
                  </a:lnTo>
                  <a:lnTo>
                    <a:pt x="3235" y="1442"/>
                  </a:lnTo>
                  <a:lnTo>
                    <a:pt x="3170" y="1393"/>
                  </a:lnTo>
                  <a:lnTo>
                    <a:pt x="3104" y="1340"/>
                  </a:lnTo>
                  <a:lnTo>
                    <a:pt x="3039" y="1285"/>
                  </a:lnTo>
                  <a:lnTo>
                    <a:pt x="3039" y="1285"/>
                  </a:lnTo>
                  <a:lnTo>
                    <a:pt x="2909" y="1172"/>
                  </a:lnTo>
                  <a:lnTo>
                    <a:pt x="2782" y="1067"/>
                  </a:lnTo>
                  <a:lnTo>
                    <a:pt x="2659" y="967"/>
                  </a:lnTo>
                  <a:lnTo>
                    <a:pt x="2539" y="872"/>
                  </a:lnTo>
                  <a:lnTo>
                    <a:pt x="2423" y="783"/>
                  </a:lnTo>
                  <a:lnTo>
                    <a:pt x="2310" y="701"/>
                  </a:lnTo>
                  <a:lnTo>
                    <a:pt x="2201" y="622"/>
                  </a:lnTo>
                  <a:lnTo>
                    <a:pt x="2094" y="549"/>
                  </a:lnTo>
                  <a:lnTo>
                    <a:pt x="1990" y="483"/>
                  </a:lnTo>
                  <a:lnTo>
                    <a:pt x="1888" y="420"/>
                  </a:lnTo>
                  <a:lnTo>
                    <a:pt x="1788" y="362"/>
                  </a:lnTo>
                  <a:lnTo>
                    <a:pt x="1692" y="308"/>
                  </a:lnTo>
                  <a:lnTo>
                    <a:pt x="1597" y="261"/>
                  </a:lnTo>
                  <a:lnTo>
                    <a:pt x="1505" y="218"/>
                  </a:lnTo>
                  <a:lnTo>
                    <a:pt x="1413" y="177"/>
                  </a:lnTo>
                  <a:lnTo>
                    <a:pt x="1325" y="142"/>
                  </a:lnTo>
                  <a:lnTo>
                    <a:pt x="1237" y="111"/>
                  </a:lnTo>
                  <a:lnTo>
                    <a:pt x="1151" y="85"/>
                  </a:lnTo>
                  <a:lnTo>
                    <a:pt x="1065" y="61"/>
                  </a:lnTo>
                  <a:lnTo>
                    <a:pt x="982" y="43"/>
                  </a:lnTo>
                  <a:lnTo>
                    <a:pt x="898" y="27"/>
                  </a:lnTo>
                  <a:lnTo>
                    <a:pt x="816" y="16"/>
                  </a:lnTo>
                  <a:lnTo>
                    <a:pt x="734" y="6"/>
                  </a:lnTo>
                  <a:lnTo>
                    <a:pt x="653" y="1"/>
                  </a:lnTo>
                  <a:lnTo>
                    <a:pt x="572" y="0"/>
                  </a:lnTo>
                  <a:lnTo>
                    <a:pt x="491" y="0"/>
                  </a:lnTo>
                  <a:lnTo>
                    <a:pt x="410" y="5"/>
                  </a:lnTo>
                  <a:lnTo>
                    <a:pt x="329" y="11"/>
                  </a:lnTo>
                  <a:lnTo>
                    <a:pt x="249" y="21"/>
                  </a:lnTo>
                  <a:lnTo>
                    <a:pt x="167" y="32"/>
                  </a:lnTo>
                  <a:lnTo>
                    <a:pt x="83" y="47"/>
                  </a:lnTo>
                  <a:lnTo>
                    <a:pt x="0" y="63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65" name="Freeform 73"/>
            <p:cNvSpPr>
              <a:spLocks/>
            </p:cNvSpPr>
            <p:nvPr/>
          </p:nvSpPr>
          <p:spPr bwMode="auto">
            <a:xfrm>
              <a:off x="522" y="968"/>
              <a:ext cx="5365" cy="888"/>
            </a:xfrm>
            <a:custGeom>
              <a:avLst/>
              <a:gdLst/>
              <a:ahLst/>
              <a:cxnLst>
                <a:cxn ang="0">
                  <a:pos x="5365" y="1235"/>
                </a:cxn>
                <a:cxn ang="0">
                  <a:pos x="5325" y="1285"/>
                </a:cxn>
                <a:cxn ang="0">
                  <a:pos x="5275" y="1340"/>
                </a:cxn>
                <a:cxn ang="0">
                  <a:pos x="5206" y="1406"/>
                </a:cxn>
                <a:cxn ang="0">
                  <a:pos x="5118" y="1479"/>
                </a:cxn>
                <a:cxn ang="0">
                  <a:pos x="5013" y="1555"/>
                </a:cxn>
                <a:cxn ang="0">
                  <a:pos x="4921" y="1610"/>
                </a:cxn>
                <a:cxn ang="0">
                  <a:pos x="4854" y="1644"/>
                </a:cxn>
                <a:cxn ang="0">
                  <a:pos x="4785" y="1676"/>
                </a:cxn>
                <a:cxn ang="0">
                  <a:pos x="4710" y="1705"/>
                </a:cxn>
                <a:cxn ang="0">
                  <a:pos x="4631" y="1729"/>
                </a:cxn>
                <a:cxn ang="0">
                  <a:pos x="4549" y="1749"/>
                </a:cxn>
                <a:cxn ang="0">
                  <a:pos x="4461" y="1765"/>
                </a:cxn>
                <a:cxn ang="0">
                  <a:pos x="4370" y="1773"/>
                </a:cxn>
                <a:cxn ang="0">
                  <a:pos x="4275" y="1776"/>
                </a:cxn>
                <a:cxn ang="0">
                  <a:pos x="4177" y="1771"/>
                </a:cxn>
                <a:cxn ang="0">
                  <a:pos x="4074" y="1758"/>
                </a:cxn>
                <a:cxn ang="0">
                  <a:pos x="3969" y="1737"/>
                </a:cxn>
                <a:cxn ang="0">
                  <a:pos x="3857" y="1708"/>
                </a:cxn>
                <a:cxn ang="0">
                  <a:pos x="3745" y="1668"/>
                </a:cxn>
                <a:cxn ang="0">
                  <a:pos x="3627" y="1618"/>
                </a:cxn>
                <a:cxn ang="0">
                  <a:pos x="3506" y="1555"/>
                </a:cxn>
                <a:cxn ang="0">
                  <a:pos x="3383" y="1482"/>
                </a:cxn>
                <a:cxn ang="0">
                  <a:pos x="3255" y="1397"/>
                </a:cxn>
                <a:cxn ang="0">
                  <a:pos x="3124" y="1297"/>
                </a:cxn>
                <a:cxn ang="0">
                  <a:pos x="3058" y="1242"/>
                </a:cxn>
                <a:cxn ang="0">
                  <a:pos x="2797" y="1029"/>
                </a:cxn>
                <a:cxn ang="0">
                  <a:pos x="2551" y="838"/>
                </a:cxn>
                <a:cxn ang="0">
                  <a:pos x="2319" y="670"/>
                </a:cxn>
                <a:cxn ang="0">
                  <a:pos x="2101" y="523"/>
                </a:cxn>
                <a:cxn ang="0">
                  <a:pos x="1893" y="396"/>
                </a:cxn>
                <a:cxn ang="0">
                  <a:pos x="1696" y="289"/>
                </a:cxn>
                <a:cxn ang="0">
                  <a:pos x="1507" y="200"/>
                </a:cxn>
                <a:cxn ang="0">
                  <a:pos x="1325" y="129"/>
                </a:cxn>
                <a:cxn ang="0">
                  <a:pos x="1150" y="74"/>
                </a:cxn>
                <a:cxn ang="0">
                  <a:pos x="981" y="36"/>
                </a:cxn>
                <a:cxn ang="0">
                  <a:pos x="815" y="11"/>
                </a:cxn>
                <a:cxn ang="0">
                  <a:pos x="652" y="2"/>
                </a:cxn>
                <a:cxn ang="0">
                  <a:pos x="491" y="3"/>
                </a:cxn>
                <a:cxn ang="0">
                  <a:pos x="328" y="18"/>
                </a:cxn>
                <a:cxn ang="0">
                  <a:pos x="166" y="42"/>
                </a:cxn>
                <a:cxn ang="0">
                  <a:pos x="0" y="76"/>
                </a:cxn>
              </a:cxnLst>
              <a:rect l="0" t="0" r="r" b="b"/>
              <a:pathLst>
                <a:path w="5365" h="1776">
                  <a:moveTo>
                    <a:pt x="5365" y="1235"/>
                  </a:moveTo>
                  <a:lnTo>
                    <a:pt x="5365" y="1235"/>
                  </a:lnTo>
                  <a:lnTo>
                    <a:pt x="5354" y="1248"/>
                  </a:lnTo>
                  <a:lnTo>
                    <a:pt x="5325" y="1285"/>
                  </a:lnTo>
                  <a:lnTo>
                    <a:pt x="5301" y="1311"/>
                  </a:lnTo>
                  <a:lnTo>
                    <a:pt x="5275" y="1340"/>
                  </a:lnTo>
                  <a:lnTo>
                    <a:pt x="5243" y="1371"/>
                  </a:lnTo>
                  <a:lnTo>
                    <a:pt x="5206" y="1406"/>
                  </a:lnTo>
                  <a:lnTo>
                    <a:pt x="5164" y="1442"/>
                  </a:lnTo>
                  <a:lnTo>
                    <a:pt x="5118" y="1479"/>
                  </a:lnTo>
                  <a:lnTo>
                    <a:pt x="5067" y="1518"/>
                  </a:lnTo>
                  <a:lnTo>
                    <a:pt x="5013" y="1555"/>
                  </a:lnTo>
                  <a:lnTo>
                    <a:pt x="4953" y="1592"/>
                  </a:lnTo>
                  <a:lnTo>
                    <a:pt x="4921" y="1610"/>
                  </a:lnTo>
                  <a:lnTo>
                    <a:pt x="4889" y="1628"/>
                  </a:lnTo>
                  <a:lnTo>
                    <a:pt x="4854" y="1644"/>
                  </a:lnTo>
                  <a:lnTo>
                    <a:pt x="4820" y="1660"/>
                  </a:lnTo>
                  <a:lnTo>
                    <a:pt x="4785" y="1676"/>
                  </a:lnTo>
                  <a:lnTo>
                    <a:pt x="4747" y="1691"/>
                  </a:lnTo>
                  <a:lnTo>
                    <a:pt x="4710" y="1705"/>
                  </a:lnTo>
                  <a:lnTo>
                    <a:pt x="4671" y="1718"/>
                  </a:lnTo>
                  <a:lnTo>
                    <a:pt x="4631" y="1729"/>
                  </a:lnTo>
                  <a:lnTo>
                    <a:pt x="4591" y="1739"/>
                  </a:lnTo>
                  <a:lnTo>
                    <a:pt x="4549" y="1749"/>
                  </a:lnTo>
                  <a:lnTo>
                    <a:pt x="4506" y="1757"/>
                  </a:lnTo>
                  <a:lnTo>
                    <a:pt x="4461" y="1765"/>
                  </a:lnTo>
                  <a:lnTo>
                    <a:pt x="4417" y="1770"/>
                  </a:lnTo>
                  <a:lnTo>
                    <a:pt x="4370" y="1773"/>
                  </a:lnTo>
                  <a:lnTo>
                    <a:pt x="4324" y="1775"/>
                  </a:lnTo>
                  <a:lnTo>
                    <a:pt x="4275" y="1776"/>
                  </a:lnTo>
                  <a:lnTo>
                    <a:pt x="4227" y="1775"/>
                  </a:lnTo>
                  <a:lnTo>
                    <a:pt x="4177" y="1771"/>
                  </a:lnTo>
                  <a:lnTo>
                    <a:pt x="4125" y="1766"/>
                  </a:lnTo>
                  <a:lnTo>
                    <a:pt x="4074" y="1758"/>
                  </a:lnTo>
                  <a:lnTo>
                    <a:pt x="4021" y="1749"/>
                  </a:lnTo>
                  <a:lnTo>
                    <a:pt x="3969" y="1737"/>
                  </a:lnTo>
                  <a:lnTo>
                    <a:pt x="3913" y="1724"/>
                  </a:lnTo>
                  <a:lnTo>
                    <a:pt x="3857" y="1708"/>
                  </a:lnTo>
                  <a:lnTo>
                    <a:pt x="3802" y="1689"/>
                  </a:lnTo>
                  <a:lnTo>
                    <a:pt x="3745" y="1668"/>
                  </a:lnTo>
                  <a:lnTo>
                    <a:pt x="3687" y="1644"/>
                  </a:lnTo>
                  <a:lnTo>
                    <a:pt x="3627" y="1618"/>
                  </a:lnTo>
                  <a:lnTo>
                    <a:pt x="3567" y="1587"/>
                  </a:lnTo>
                  <a:lnTo>
                    <a:pt x="3506" y="1555"/>
                  </a:lnTo>
                  <a:lnTo>
                    <a:pt x="3445" y="1521"/>
                  </a:lnTo>
                  <a:lnTo>
                    <a:pt x="3383" y="1482"/>
                  </a:lnTo>
                  <a:lnTo>
                    <a:pt x="3319" y="1440"/>
                  </a:lnTo>
                  <a:lnTo>
                    <a:pt x="3255" y="1397"/>
                  </a:lnTo>
                  <a:lnTo>
                    <a:pt x="3190" y="1348"/>
                  </a:lnTo>
                  <a:lnTo>
                    <a:pt x="3124" y="1297"/>
                  </a:lnTo>
                  <a:lnTo>
                    <a:pt x="3058" y="1242"/>
                  </a:lnTo>
                  <a:lnTo>
                    <a:pt x="3058" y="1242"/>
                  </a:lnTo>
                  <a:lnTo>
                    <a:pt x="2924" y="1132"/>
                  </a:lnTo>
                  <a:lnTo>
                    <a:pt x="2797" y="1029"/>
                  </a:lnTo>
                  <a:lnTo>
                    <a:pt x="2672" y="930"/>
                  </a:lnTo>
                  <a:lnTo>
                    <a:pt x="2551" y="838"/>
                  </a:lnTo>
                  <a:lnTo>
                    <a:pt x="2434" y="751"/>
                  </a:lnTo>
                  <a:lnTo>
                    <a:pt x="2319" y="670"/>
                  </a:lnTo>
                  <a:lnTo>
                    <a:pt x="2209" y="593"/>
                  </a:lnTo>
                  <a:lnTo>
                    <a:pt x="2101" y="523"/>
                  </a:lnTo>
                  <a:lnTo>
                    <a:pt x="1996" y="457"/>
                  </a:lnTo>
                  <a:lnTo>
                    <a:pt x="1893" y="396"/>
                  </a:lnTo>
                  <a:lnTo>
                    <a:pt x="1793" y="341"/>
                  </a:lnTo>
                  <a:lnTo>
                    <a:pt x="1696" y="289"/>
                  </a:lnTo>
                  <a:lnTo>
                    <a:pt x="1600" y="242"/>
                  </a:lnTo>
                  <a:lnTo>
                    <a:pt x="1507" y="200"/>
                  </a:lnTo>
                  <a:lnTo>
                    <a:pt x="1415" y="163"/>
                  </a:lnTo>
                  <a:lnTo>
                    <a:pt x="1325" y="129"/>
                  </a:lnTo>
                  <a:lnTo>
                    <a:pt x="1238" y="100"/>
                  </a:lnTo>
                  <a:lnTo>
                    <a:pt x="1150" y="74"/>
                  </a:lnTo>
                  <a:lnTo>
                    <a:pt x="1065" y="53"/>
                  </a:lnTo>
                  <a:lnTo>
                    <a:pt x="981" y="36"/>
                  </a:lnTo>
                  <a:lnTo>
                    <a:pt x="897" y="23"/>
                  </a:lnTo>
                  <a:lnTo>
                    <a:pt x="815" y="11"/>
                  </a:lnTo>
                  <a:lnTo>
                    <a:pt x="734" y="5"/>
                  </a:lnTo>
                  <a:lnTo>
                    <a:pt x="652" y="2"/>
                  </a:lnTo>
                  <a:lnTo>
                    <a:pt x="571" y="0"/>
                  </a:lnTo>
                  <a:lnTo>
                    <a:pt x="491" y="3"/>
                  </a:lnTo>
                  <a:lnTo>
                    <a:pt x="409" y="8"/>
                  </a:lnTo>
                  <a:lnTo>
                    <a:pt x="328" y="18"/>
                  </a:lnTo>
                  <a:lnTo>
                    <a:pt x="248" y="29"/>
                  </a:lnTo>
                  <a:lnTo>
                    <a:pt x="166" y="42"/>
                  </a:lnTo>
                  <a:lnTo>
                    <a:pt x="84" y="58"/>
                  </a:lnTo>
                  <a:lnTo>
                    <a:pt x="0" y="7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66" name="Freeform 74"/>
            <p:cNvSpPr>
              <a:spLocks/>
            </p:cNvSpPr>
            <p:nvPr/>
          </p:nvSpPr>
          <p:spPr bwMode="auto">
            <a:xfrm>
              <a:off x="542" y="987"/>
              <a:ext cx="5381" cy="854"/>
            </a:xfrm>
            <a:custGeom>
              <a:avLst/>
              <a:gdLst/>
              <a:ahLst/>
              <a:cxnLst>
                <a:cxn ang="0">
                  <a:pos x="5381" y="1145"/>
                </a:cxn>
                <a:cxn ang="0">
                  <a:pos x="5341" y="1195"/>
                </a:cxn>
                <a:cxn ang="0">
                  <a:pos x="5293" y="1250"/>
                </a:cxn>
                <a:cxn ang="0">
                  <a:pos x="5224" y="1319"/>
                </a:cxn>
                <a:cxn ang="0">
                  <a:pos x="5138" y="1395"/>
                </a:cxn>
                <a:cxn ang="0">
                  <a:pos x="5033" y="1472"/>
                </a:cxn>
                <a:cxn ang="0">
                  <a:pos x="4943" y="1529"/>
                </a:cxn>
                <a:cxn ang="0">
                  <a:pos x="4877" y="1564"/>
                </a:cxn>
                <a:cxn ang="0">
                  <a:pos x="4808" y="1598"/>
                </a:cxn>
                <a:cxn ang="0">
                  <a:pos x="4733" y="1629"/>
                </a:cxn>
                <a:cxn ang="0">
                  <a:pos x="4655" y="1655"/>
                </a:cxn>
                <a:cxn ang="0">
                  <a:pos x="4572" y="1676"/>
                </a:cxn>
                <a:cxn ang="0">
                  <a:pos x="4486" y="1694"/>
                </a:cxn>
                <a:cxn ang="0">
                  <a:pos x="4396" y="1705"/>
                </a:cxn>
                <a:cxn ang="0">
                  <a:pos x="4300" y="1708"/>
                </a:cxn>
                <a:cxn ang="0">
                  <a:pos x="4201" y="1706"/>
                </a:cxn>
                <a:cxn ang="0">
                  <a:pos x="4098" y="1695"/>
                </a:cxn>
                <a:cxn ang="0">
                  <a:pos x="3992" y="1677"/>
                </a:cxn>
                <a:cxn ang="0">
                  <a:pos x="3882" y="1648"/>
                </a:cxn>
                <a:cxn ang="0">
                  <a:pos x="3768" y="1611"/>
                </a:cxn>
                <a:cxn ang="0">
                  <a:pos x="3650" y="1563"/>
                </a:cxn>
                <a:cxn ang="0">
                  <a:pos x="3528" y="1503"/>
                </a:cxn>
                <a:cxn ang="0">
                  <a:pos x="3403" y="1432"/>
                </a:cxn>
                <a:cxn ang="0">
                  <a:pos x="3274" y="1348"/>
                </a:cxn>
                <a:cxn ang="0">
                  <a:pos x="3142" y="1251"/>
                </a:cxn>
                <a:cxn ang="0">
                  <a:pos x="3074" y="1198"/>
                </a:cxn>
                <a:cxn ang="0">
                  <a:pos x="2810" y="988"/>
                </a:cxn>
                <a:cxn ang="0">
                  <a:pos x="2561" y="801"/>
                </a:cxn>
                <a:cxn ang="0">
                  <a:pos x="2328" y="638"/>
                </a:cxn>
                <a:cxn ang="0">
                  <a:pos x="2106" y="494"/>
                </a:cxn>
                <a:cxn ang="0">
                  <a:pos x="1898" y="371"/>
                </a:cxn>
                <a:cxn ang="0">
                  <a:pos x="1698" y="268"/>
                </a:cxn>
                <a:cxn ang="0">
                  <a:pos x="1508" y="182"/>
                </a:cxn>
                <a:cxn ang="0">
                  <a:pos x="1326" y="114"/>
                </a:cxn>
                <a:cxn ang="0">
                  <a:pos x="1149" y="63"/>
                </a:cxn>
                <a:cxn ang="0">
                  <a:pos x="980" y="27"/>
                </a:cxn>
                <a:cxn ang="0">
                  <a:pos x="813" y="6"/>
                </a:cxn>
                <a:cxn ang="0">
                  <a:pos x="650" y="0"/>
                </a:cxn>
                <a:cxn ang="0">
                  <a:pos x="489" y="5"/>
                </a:cxn>
                <a:cxn ang="0">
                  <a:pos x="328" y="22"/>
                </a:cxn>
                <a:cxn ang="0">
                  <a:pos x="165" y="50"/>
                </a:cxn>
                <a:cxn ang="0">
                  <a:pos x="0" y="89"/>
                </a:cxn>
              </a:cxnLst>
              <a:rect l="0" t="0" r="r" b="b"/>
              <a:pathLst>
                <a:path w="5381" h="1708">
                  <a:moveTo>
                    <a:pt x="5381" y="1145"/>
                  </a:moveTo>
                  <a:lnTo>
                    <a:pt x="5381" y="1145"/>
                  </a:lnTo>
                  <a:lnTo>
                    <a:pt x="5372" y="1157"/>
                  </a:lnTo>
                  <a:lnTo>
                    <a:pt x="5341" y="1195"/>
                  </a:lnTo>
                  <a:lnTo>
                    <a:pt x="5319" y="1220"/>
                  </a:lnTo>
                  <a:lnTo>
                    <a:pt x="5293" y="1250"/>
                  </a:lnTo>
                  <a:lnTo>
                    <a:pt x="5261" y="1283"/>
                  </a:lnTo>
                  <a:lnTo>
                    <a:pt x="5224" y="1319"/>
                  </a:lnTo>
                  <a:lnTo>
                    <a:pt x="5184" y="1356"/>
                  </a:lnTo>
                  <a:lnTo>
                    <a:pt x="5138" y="1395"/>
                  </a:lnTo>
                  <a:lnTo>
                    <a:pt x="5088" y="1434"/>
                  </a:lnTo>
                  <a:lnTo>
                    <a:pt x="5033" y="1472"/>
                  </a:lnTo>
                  <a:lnTo>
                    <a:pt x="4975" y="1511"/>
                  </a:lnTo>
                  <a:lnTo>
                    <a:pt x="4943" y="1529"/>
                  </a:lnTo>
                  <a:lnTo>
                    <a:pt x="4911" y="1547"/>
                  </a:lnTo>
                  <a:lnTo>
                    <a:pt x="4877" y="1564"/>
                  </a:lnTo>
                  <a:lnTo>
                    <a:pt x="4843" y="1582"/>
                  </a:lnTo>
                  <a:lnTo>
                    <a:pt x="4808" y="1598"/>
                  </a:lnTo>
                  <a:lnTo>
                    <a:pt x="4770" y="1613"/>
                  </a:lnTo>
                  <a:lnTo>
                    <a:pt x="4733" y="1629"/>
                  </a:lnTo>
                  <a:lnTo>
                    <a:pt x="4694" y="1642"/>
                  </a:lnTo>
                  <a:lnTo>
                    <a:pt x="4655" y="1655"/>
                  </a:lnTo>
                  <a:lnTo>
                    <a:pt x="4614" y="1666"/>
                  </a:lnTo>
                  <a:lnTo>
                    <a:pt x="4572" y="1676"/>
                  </a:lnTo>
                  <a:lnTo>
                    <a:pt x="4530" y="1685"/>
                  </a:lnTo>
                  <a:lnTo>
                    <a:pt x="4486" y="1694"/>
                  </a:lnTo>
                  <a:lnTo>
                    <a:pt x="4441" y="1700"/>
                  </a:lnTo>
                  <a:lnTo>
                    <a:pt x="4396" y="1705"/>
                  </a:lnTo>
                  <a:lnTo>
                    <a:pt x="4348" y="1708"/>
                  </a:lnTo>
                  <a:lnTo>
                    <a:pt x="4300" y="1708"/>
                  </a:lnTo>
                  <a:lnTo>
                    <a:pt x="4251" y="1708"/>
                  </a:lnTo>
                  <a:lnTo>
                    <a:pt x="4201" y="1706"/>
                  </a:lnTo>
                  <a:lnTo>
                    <a:pt x="4150" y="1702"/>
                  </a:lnTo>
                  <a:lnTo>
                    <a:pt x="4098" y="1695"/>
                  </a:lnTo>
                  <a:lnTo>
                    <a:pt x="4046" y="1687"/>
                  </a:lnTo>
                  <a:lnTo>
                    <a:pt x="3992" y="1677"/>
                  </a:lnTo>
                  <a:lnTo>
                    <a:pt x="3937" y="1664"/>
                  </a:lnTo>
                  <a:lnTo>
                    <a:pt x="3882" y="1648"/>
                  </a:lnTo>
                  <a:lnTo>
                    <a:pt x="3825" y="1631"/>
                  </a:lnTo>
                  <a:lnTo>
                    <a:pt x="3768" y="1611"/>
                  </a:lnTo>
                  <a:lnTo>
                    <a:pt x="3708" y="1589"/>
                  </a:lnTo>
                  <a:lnTo>
                    <a:pt x="3650" y="1563"/>
                  </a:lnTo>
                  <a:lnTo>
                    <a:pt x="3589" y="1534"/>
                  </a:lnTo>
                  <a:lnTo>
                    <a:pt x="3528" y="1503"/>
                  </a:lnTo>
                  <a:lnTo>
                    <a:pt x="3465" y="1469"/>
                  </a:lnTo>
                  <a:lnTo>
                    <a:pt x="3403" y="1432"/>
                  </a:lnTo>
                  <a:lnTo>
                    <a:pt x="3339" y="1392"/>
                  </a:lnTo>
                  <a:lnTo>
                    <a:pt x="3274" y="1348"/>
                  </a:lnTo>
                  <a:lnTo>
                    <a:pt x="3209" y="1301"/>
                  </a:lnTo>
                  <a:lnTo>
                    <a:pt x="3142" y="1251"/>
                  </a:lnTo>
                  <a:lnTo>
                    <a:pt x="3074" y="1198"/>
                  </a:lnTo>
                  <a:lnTo>
                    <a:pt x="3074" y="1198"/>
                  </a:lnTo>
                  <a:lnTo>
                    <a:pt x="2941" y="1090"/>
                  </a:lnTo>
                  <a:lnTo>
                    <a:pt x="2810" y="988"/>
                  </a:lnTo>
                  <a:lnTo>
                    <a:pt x="2684" y="891"/>
                  </a:lnTo>
                  <a:lnTo>
                    <a:pt x="2561" y="801"/>
                  </a:lnTo>
                  <a:lnTo>
                    <a:pt x="2443" y="717"/>
                  </a:lnTo>
                  <a:lnTo>
                    <a:pt x="2328" y="638"/>
                  </a:lnTo>
                  <a:lnTo>
                    <a:pt x="2216" y="563"/>
                  </a:lnTo>
                  <a:lnTo>
                    <a:pt x="2106" y="494"/>
                  </a:lnTo>
                  <a:lnTo>
                    <a:pt x="2001" y="429"/>
                  </a:lnTo>
                  <a:lnTo>
                    <a:pt x="1898" y="371"/>
                  </a:lnTo>
                  <a:lnTo>
                    <a:pt x="1796" y="316"/>
                  </a:lnTo>
                  <a:lnTo>
                    <a:pt x="1698" y="268"/>
                  </a:lnTo>
                  <a:lnTo>
                    <a:pt x="1602" y="223"/>
                  </a:lnTo>
                  <a:lnTo>
                    <a:pt x="1508" y="182"/>
                  </a:lnTo>
                  <a:lnTo>
                    <a:pt x="1416" y="147"/>
                  </a:lnTo>
                  <a:lnTo>
                    <a:pt x="1326" y="114"/>
                  </a:lnTo>
                  <a:lnTo>
                    <a:pt x="1237" y="87"/>
                  </a:lnTo>
                  <a:lnTo>
                    <a:pt x="1149" y="63"/>
                  </a:lnTo>
                  <a:lnTo>
                    <a:pt x="1065" y="43"/>
                  </a:lnTo>
                  <a:lnTo>
                    <a:pt x="980" y="27"/>
                  </a:lnTo>
                  <a:lnTo>
                    <a:pt x="897" y="16"/>
                  </a:lnTo>
                  <a:lnTo>
                    <a:pt x="813" y="6"/>
                  </a:lnTo>
                  <a:lnTo>
                    <a:pt x="732" y="1"/>
                  </a:lnTo>
                  <a:lnTo>
                    <a:pt x="650" y="0"/>
                  </a:lnTo>
                  <a:lnTo>
                    <a:pt x="569" y="0"/>
                  </a:lnTo>
                  <a:lnTo>
                    <a:pt x="489" y="5"/>
                  </a:lnTo>
                  <a:lnTo>
                    <a:pt x="408" y="11"/>
                  </a:lnTo>
                  <a:lnTo>
                    <a:pt x="328" y="22"/>
                  </a:lnTo>
                  <a:lnTo>
                    <a:pt x="246" y="35"/>
                  </a:lnTo>
                  <a:lnTo>
                    <a:pt x="165" y="50"/>
                  </a:lnTo>
                  <a:lnTo>
                    <a:pt x="83" y="68"/>
                  </a:lnTo>
                  <a:lnTo>
                    <a:pt x="0" y="89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67" name="Freeform 75"/>
            <p:cNvSpPr>
              <a:spLocks/>
            </p:cNvSpPr>
            <p:nvPr/>
          </p:nvSpPr>
          <p:spPr bwMode="auto">
            <a:xfrm>
              <a:off x="563" y="1005"/>
              <a:ext cx="5395" cy="822"/>
            </a:xfrm>
            <a:custGeom>
              <a:avLst/>
              <a:gdLst/>
              <a:ahLst/>
              <a:cxnLst>
                <a:cxn ang="0">
                  <a:pos x="5395" y="1054"/>
                </a:cxn>
                <a:cxn ang="0">
                  <a:pos x="5356" y="1106"/>
                </a:cxn>
                <a:cxn ang="0">
                  <a:pos x="5309" y="1162"/>
                </a:cxn>
                <a:cxn ang="0">
                  <a:pos x="5241" y="1232"/>
                </a:cxn>
                <a:cxn ang="0">
                  <a:pos x="5156" y="1309"/>
                </a:cxn>
                <a:cxn ang="0">
                  <a:pos x="5052" y="1390"/>
                </a:cxn>
                <a:cxn ang="0">
                  <a:pos x="4963" y="1450"/>
                </a:cxn>
                <a:cxn ang="0">
                  <a:pos x="4898" y="1487"/>
                </a:cxn>
                <a:cxn ang="0">
                  <a:pos x="4829" y="1521"/>
                </a:cxn>
                <a:cxn ang="0">
                  <a:pos x="4755" y="1553"/>
                </a:cxn>
                <a:cxn ang="0">
                  <a:pos x="4677" y="1582"/>
                </a:cxn>
                <a:cxn ang="0">
                  <a:pos x="4595" y="1605"/>
                </a:cxn>
                <a:cxn ang="0">
                  <a:pos x="4509" y="1624"/>
                </a:cxn>
                <a:cxn ang="0">
                  <a:pos x="4418" y="1637"/>
                </a:cxn>
                <a:cxn ang="0">
                  <a:pos x="4323" y="1644"/>
                </a:cxn>
                <a:cxn ang="0">
                  <a:pos x="4225" y="1642"/>
                </a:cxn>
                <a:cxn ang="0">
                  <a:pos x="4122" y="1634"/>
                </a:cxn>
                <a:cxn ang="0">
                  <a:pos x="4015" y="1618"/>
                </a:cxn>
                <a:cxn ang="0">
                  <a:pos x="3904" y="1592"/>
                </a:cxn>
                <a:cxn ang="0">
                  <a:pos x="3789" y="1556"/>
                </a:cxn>
                <a:cxn ang="0">
                  <a:pos x="3671" y="1510"/>
                </a:cxn>
                <a:cxn ang="0">
                  <a:pos x="3548" y="1451"/>
                </a:cxn>
                <a:cxn ang="0">
                  <a:pos x="3422" y="1384"/>
                </a:cxn>
                <a:cxn ang="0">
                  <a:pos x="3292" y="1301"/>
                </a:cxn>
                <a:cxn ang="0">
                  <a:pos x="3158" y="1206"/>
                </a:cxn>
                <a:cxn ang="0">
                  <a:pos x="3089" y="1154"/>
                </a:cxn>
                <a:cxn ang="0">
                  <a:pos x="2822" y="949"/>
                </a:cxn>
                <a:cxn ang="0">
                  <a:pos x="2572" y="767"/>
                </a:cxn>
                <a:cxn ang="0">
                  <a:pos x="2335" y="605"/>
                </a:cxn>
                <a:cxn ang="0">
                  <a:pos x="2111" y="467"/>
                </a:cxn>
                <a:cxn ang="0">
                  <a:pos x="1900" y="347"/>
                </a:cxn>
                <a:cxn ang="0">
                  <a:pos x="1699" y="247"/>
                </a:cxn>
                <a:cxn ang="0">
                  <a:pos x="1509" y="166"/>
                </a:cxn>
                <a:cxn ang="0">
                  <a:pos x="1326" y="102"/>
                </a:cxn>
                <a:cxn ang="0">
                  <a:pos x="1149" y="53"/>
                </a:cxn>
                <a:cxn ang="0">
                  <a:pos x="979" y="21"/>
                </a:cxn>
                <a:cxn ang="0">
                  <a:pos x="812" y="3"/>
                </a:cxn>
                <a:cxn ang="0">
                  <a:pos x="648" y="0"/>
                </a:cxn>
                <a:cxn ang="0">
                  <a:pos x="487" y="8"/>
                </a:cxn>
                <a:cxn ang="0">
                  <a:pos x="326" y="29"/>
                </a:cxn>
                <a:cxn ang="0">
                  <a:pos x="164" y="60"/>
                </a:cxn>
                <a:cxn ang="0">
                  <a:pos x="0" y="102"/>
                </a:cxn>
              </a:cxnLst>
              <a:rect l="0" t="0" r="r" b="b"/>
              <a:pathLst>
                <a:path w="5395" h="1644">
                  <a:moveTo>
                    <a:pt x="5395" y="1054"/>
                  </a:moveTo>
                  <a:lnTo>
                    <a:pt x="5395" y="1054"/>
                  </a:lnTo>
                  <a:lnTo>
                    <a:pt x="5385" y="1067"/>
                  </a:lnTo>
                  <a:lnTo>
                    <a:pt x="5356" y="1106"/>
                  </a:lnTo>
                  <a:lnTo>
                    <a:pt x="5335" y="1132"/>
                  </a:lnTo>
                  <a:lnTo>
                    <a:pt x="5309" y="1162"/>
                  </a:lnTo>
                  <a:lnTo>
                    <a:pt x="5277" y="1196"/>
                  </a:lnTo>
                  <a:lnTo>
                    <a:pt x="5241" y="1232"/>
                  </a:lnTo>
                  <a:lnTo>
                    <a:pt x="5201" y="1271"/>
                  </a:lnTo>
                  <a:lnTo>
                    <a:pt x="5156" y="1309"/>
                  </a:lnTo>
                  <a:lnTo>
                    <a:pt x="5106" y="1350"/>
                  </a:lnTo>
                  <a:lnTo>
                    <a:pt x="5052" y="1390"/>
                  </a:lnTo>
                  <a:lnTo>
                    <a:pt x="4994" y="1431"/>
                  </a:lnTo>
                  <a:lnTo>
                    <a:pt x="4963" y="1450"/>
                  </a:lnTo>
                  <a:lnTo>
                    <a:pt x="4931" y="1469"/>
                  </a:lnTo>
                  <a:lnTo>
                    <a:pt x="4898" y="1487"/>
                  </a:lnTo>
                  <a:lnTo>
                    <a:pt x="4865" y="1505"/>
                  </a:lnTo>
                  <a:lnTo>
                    <a:pt x="4829" y="1521"/>
                  </a:lnTo>
                  <a:lnTo>
                    <a:pt x="4793" y="1539"/>
                  </a:lnTo>
                  <a:lnTo>
                    <a:pt x="4755" y="1553"/>
                  </a:lnTo>
                  <a:lnTo>
                    <a:pt x="4716" y="1568"/>
                  </a:lnTo>
                  <a:lnTo>
                    <a:pt x="4677" y="1582"/>
                  </a:lnTo>
                  <a:lnTo>
                    <a:pt x="4637" y="1594"/>
                  </a:lnTo>
                  <a:lnTo>
                    <a:pt x="4595" y="1605"/>
                  </a:lnTo>
                  <a:lnTo>
                    <a:pt x="4552" y="1615"/>
                  </a:lnTo>
                  <a:lnTo>
                    <a:pt x="4509" y="1624"/>
                  </a:lnTo>
                  <a:lnTo>
                    <a:pt x="4463" y="1631"/>
                  </a:lnTo>
                  <a:lnTo>
                    <a:pt x="4418" y="1637"/>
                  </a:lnTo>
                  <a:lnTo>
                    <a:pt x="4372" y="1640"/>
                  </a:lnTo>
                  <a:lnTo>
                    <a:pt x="4323" y="1644"/>
                  </a:lnTo>
                  <a:lnTo>
                    <a:pt x="4275" y="1644"/>
                  </a:lnTo>
                  <a:lnTo>
                    <a:pt x="4225" y="1642"/>
                  </a:lnTo>
                  <a:lnTo>
                    <a:pt x="4173" y="1639"/>
                  </a:lnTo>
                  <a:lnTo>
                    <a:pt x="4122" y="1634"/>
                  </a:lnTo>
                  <a:lnTo>
                    <a:pt x="4069" y="1627"/>
                  </a:lnTo>
                  <a:lnTo>
                    <a:pt x="4015" y="1618"/>
                  </a:lnTo>
                  <a:lnTo>
                    <a:pt x="3959" y="1605"/>
                  </a:lnTo>
                  <a:lnTo>
                    <a:pt x="3904" y="1592"/>
                  </a:lnTo>
                  <a:lnTo>
                    <a:pt x="3847" y="1574"/>
                  </a:lnTo>
                  <a:lnTo>
                    <a:pt x="3789" y="1556"/>
                  </a:lnTo>
                  <a:lnTo>
                    <a:pt x="3730" y="1534"/>
                  </a:lnTo>
                  <a:lnTo>
                    <a:pt x="3671" y="1510"/>
                  </a:lnTo>
                  <a:lnTo>
                    <a:pt x="3610" y="1482"/>
                  </a:lnTo>
                  <a:lnTo>
                    <a:pt x="3548" y="1451"/>
                  </a:lnTo>
                  <a:lnTo>
                    <a:pt x="3486" y="1419"/>
                  </a:lnTo>
                  <a:lnTo>
                    <a:pt x="3422" y="1384"/>
                  </a:lnTo>
                  <a:lnTo>
                    <a:pt x="3357" y="1343"/>
                  </a:lnTo>
                  <a:lnTo>
                    <a:pt x="3292" y="1301"/>
                  </a:lnTo>
                  <a:lnTo>
                    <a:pt x="3225" y="1256"/>
                  </a:lnTo>
                  <a:lnTo>
                    <a:pt x="3158" y="1206"/>
                  </a:lnTo>
                  <a:lnTo>
                    <a:pt x="3089" y="1154"/>
                  </a:lnTo>
                  <a:lnTo>
                    <a:pt x="3089" y="1154"/>
                  </a:lnTo>
                  <a:lnTo>
                    <a:pt x="2954" y="1049"/>
                  </a:lnTo>
                  <a:lnTo>
                    <a:pt x="2822" y="949"/>
                  </a:lnTo>
                  <a:lnTo>
                    <a:pt x="2696" y="856"/>
                  </a:lnTo>
                  <a:lnTo>
                    <a:pt x="2572" y="767"/>
                  </a:lnTo>
                  <a:lnTo>
                    <a:pt x="2452" y="683"/>
                  </a:lnTo>
                  <a:lnTo>
                    <a:pt x="2335" y="605"/>
                  </a:lnTo>
                  <a:lnTo>
                    <a:pt x="2223" y="534"/>
                  </a:lnTo>
                  <a:lnTo>
                    <a:pt x="2111" y="467"/>
                  </a:lnTo>
                  <a:lnTo>
                    <a:pt x="2005" y="405"/>
                  </a:lnTo>
                  <a:lnTo>
                    <a:pt x="1900" y="347"/>
                  </a:lnTo>
                  <a:lnTo>
                    <a:pt x="1799" y="295"/>
                  </a:lnTo>
                  <a:lnTo>
                    <a:pt x="1699" y="247"/>
                  </a:lnTo>
                  <a:lnTo>
                    <a:pt x="1603" y="205"/>
                  </a:lnTo>
                  <a:lnTo>
                    <a:pt x="1509" y="166"/>
                  </a:lnTo>
                  <a:lnTo>
                    <a:pt x="1416" y="131"/>
                  </a:lnTo>
                  <a:lnTo>
                    <a:pt x="1326" y="102"/>
                  </a:lnTo>
                  <a:lnTo>
                    <a:pt x="1237" y="76"/>
                  </a:lnTo>
                  <a:lnTo>
                    <a:pt x="1149" y="53"/>
                  </a:lnTo>
                  <a:lnTo>
                    <a:pt x="1063" y="35"/>
                  </a:lnTo>
                  <a:lnTo>
                    <a:pt x="979" y="21"/>
                  </a:lnTo>
                  <a:lnTo>
                    <a:pt x="894" y="11"/>
                  </a:lnTo>
                  <a:lnTo>
                    <a:pt x="812" y="3"/>
                  </a:lnTo>
                  <a:lnTo>
                    <a:pt x="730" y="0"/>
                  </a:lnTo>
                  <a:lnTo>
                    <a:pt x="648" y="0"/>
                  </a:lnTo>
                  <a:lnTo>
                    <a:pt x="568" y="2"/>
                  </a:lnTo>
                  <a:lnTo>
                    <a:pt x="487" y="8"/>
                  </a:lnTo>
                  <a:lnTo>
                    <a:pt x="406" y="18"/>
                  </a:lnTo>
                  <a:lnTo>
                    <a:pt x="326" y="29"/>
                  </a:lnTo>
                  <a:lnTo>
                    <a:pt x="244" y="43"/>
                  </a:lnTo>
                  <a:lnTo>
                    <a:pt x="164" y="60"/>
                  </a:lnTo>
                  <a:lnTo>
                    <a:pt x="82" y="81"/>
                  </a:lnTo>
                  <a:lnTo>
                    <a:pt x="0" y="10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68" name="Freeform 76"/>
            <p:cNvSpPr>
              <a:spLocks/>
            </p:cNvSpPr>
            <p:nvPr/>
          </p:nvSpPr>
          <p:spPr bwMode="auto">
            <a:xfrm>
              <a:off x="584" y="1023"/>
              <a:ext cx="5409" cy="791"/>
            </a:xfrm>
            <a:custGeom>
              <a:avLst/>
              <a:gdLst/>
              <a:ahLst/>
              <a:cxnLst>
                <a:cxn ang="0">
                  <a:pos x="5409" y="964"/>
                </a:cxn>
                <a:cxn ang="0">
                  <a:pos x="5371" y="1018"/>
                </a:cxn>
                <a:cxn ang="0">
                  <a:pos x="5324" y="1076"/>
                </a:cxn>
                <a:cxn ang="0">
                  <a:pos x="5257" y="1147"/>
                </a:cxn>
                <a:cxn ang="0">
                  <a:pos x="5174" y="1228"/>
                </a:cxn>
                <a:cxn ang="0">
                  <a:pos x="5071" y="1310"/>
                </a:cxn>
                <a:cxn ang="0">
                  <a:pos x="4983" y="1371"/>
                </a:cxn>
                <a:cxn ang="0">
                  <a:pos x="4919" y="1410"/>
                </a:cxn>
                <a:cxn ang="0">
                  <a:pos x="4849" y="1447"/>
                </a:cxn>
                <a:cxn ang="0">
                  <a:pos x="4777" y="1481"/>
                </a:cxn>
                <a:cxn ang="0">
                  <a:pos x="4699" y="1510"/>
                </a:cxn>
                <a:cxn ang="0">
                  <a:pos x="4617" y="1536"/>
                </a:cxn>
                <a:cxn ang="0">
                  <a:pos x="4531" y="1555"/>
                </a:cxn>
                <a:cxn ang="0">
                  <a:pos x="4441" y="1572"/>
                </a:cxn>
                <a:cxn ang="0">
                  <a:pos x="4345" y="1580"/>
                </a:cxn>
                <a:cxn ang="0">
                  <a:pos x="4247" y="1581"/>
                </a:cxn>
                <a:cxn ang="0">
                  <a:pos x="4144" y="1575"/>
                </a:cxn>
                <a:cxn ang="0">
                  <a:pos x="4037" y="1560"/>
                </a:cxn>
                <a:cxn ang="0">
                  <a:pos x="3926" y="1536"/>
                </a:cxn>
                <a:cxn ang="0">
                  <a:pos x="3811" y="1502"/>
                </a:cxn>
                <a:cxn ang="0">
                  <a:pos x="3691" y="1458"/>
                </a:cxn>
                <a:cxn ang="0">
                  <a:pos x="3568" y="1404"/>
                </a:cxn>
                <a:cxn ang="0">
                  <a:pos x="3440" y="1336"/>
                </a:cxn>
                <a:cxn ang="0">
                  <a:pos x="3310" y="1257"/>
                </a:cxn>
                <a:cxn ang="0">
                  <a:pos x="3173" y="1165"/>
                </a:cxn>
                <a:cxn ang="0">
                  <a:pos x="3105" y="1113"/>
                </a:cxn>
                <a:cxn ang="0">
                  <a:pos x="2835" y="913"/>
                </a:cxn>
                <a:cxn ang="0">
                  <a:pos x="2582" y="733"/>
                </a:cxn>
                <a:cxn ang="0">
                  <a:pos x="2343" y="577"/>
                </a:cxn>
                <a:cxn ang="0">
                  <a:pos x="2117" y="441"/>
                </a:cxn>
                <a:cxn ang="0">
                  <a:pos x="1904" y="327"/>
                </a:cxn>
                <a:cxn ang="0">
                  <a:pos x="1702" y="230"/>
                </a:cxn>
                <a:cxn ang="0">
                  <a:pos x="1509" y="152"/>
                </a:cxn>
                <a:cxn ang="0">
                  <a:pos x="1325" y="91"/>
                </a:cxn>
                <a:cxn ang="0">
                  <a:pos x="1148" y="46"/>
                </a:cxn>
                <a:cxn ang="0">
                  <a:pos x="977" y="17"/>
                </a:cxn>
                <a:cxn ang="0">
                  <a:pos x="810" y="2"/>
                </a:cxn>
                <a:cxn ang="0">
                  <a:pos x="647" y="2"/>
                </a:cxn>
                <a:cxn ang="0">
                  <a:pos x="485" y="13"/>
                </a:cxn>
                <a:cxn ang="0">
                  <a:pos x="324" y="38"/>
                </a:cxn>
                <a:cxn ang="0">
                  <a:pos x="163" y="73"/>
                </a:cxn>
                <a:cxn ang="0">
                  <a:pos x="0" y="118"/>
                </a:cxn>
              </a:cxnLst>
              <a:rect l="0" t="0" r="r" b="b"/>
              <a:pathLst>
                <a:path w="5409" h="1581">
                  <a:moveTo>
                    <a:pt x="5409" y="964"/>
                  </a:moveTo>
                  <a:lnTo>
                    <a:pt x="5409" y="964"/>
                  </a:lnTo>
                  <a:lnTo>
                    <a:pt x="5399" y="979"/>
                  </a:lnTo>
                  <a:lnTo>
                    <a:pt x="5371" y="1018"/>
                  </a:lnTo>
                  <a:lnTo>
                    <a:pt x="5350" y="1045"/>
                  </a:lnTo>
                  <a:lnTo>
                    <a:pt x="5324" y="1076"/>
                  </a:lnTo>
                  <a:lnTo>
                    <a:pt x="5294" y="1110"/>
                  </a:lnTo>
                  <a:lnTo>
                    <a:pt x="5257" y="1147"/>
                  </a:lnTo>
                  <a:lnTo>
                    <a:pt x="5219" y="1187"/>
                  </a:lnTo>
                  <a:lnTo>
                    <a:pt x="5174" y="1228"/>
                  </a:lnTo>
                  <a:lnTo>
                    <a:pt x="5126" y="1270"/>
                  </a:lnTo>
                  <a:lnTo>
                    <a:pt x="5071" y="1310"/>
                  </a:lnTo>
                  <a:lnTo>
                    <a:pt x="5013" y="1352"/>
                  </a:lnTo>
                  <a:lnTo>
                    <a:pt x="4983" y="1371"/>
                  </a:lnTo>
                  <a:lnTo>
                    <a:pt x="4952" y="1391"/>
                  </a:lnTo>
                  <a:lnTo>
                    <a:pt x="4919" y="1410"/>
                  </a:lnTo>
                  <a:lnTo>
                    <a:pt x="4885" y="1429"/>
                  </a:lnTo>
                  <a:lnTo>
                    <a:pt x="4849" y="1447"/>
                  </a:lnTo>
                  <a:lnTo>
                    <a:pt x="4813" y="1463"/>
                  </a:lnTo>
                  <a:lnTo>
                    <a:pt x="4777" y="1481"/>
                  </a:lnTo>
                  <a:lnTo>
                    <a:pt x="4738" y="1496"/>
                  </a:lnTo>
                  <a:lnTo>
                    <a:pt x="4699" y="1510"/>
                  </a:lnTo>
                  <a:lnTo>
                    <a:pt x="4659" y="1523"/>
                  </a:lnTo>
                  <a:lnTo>
                    <a:pt x="4617" y="1536"/>
                  </a:lnTo>
                  <a:lnTo>
                    <a:pt x="4574" y="1547"/>
                  </a:lnTo>
                  <a:lnTo>
                    <a:pt x="4531" y="1555"/>
                  </a:lnTo>
                  <a:lnTo>
                    <a:pt x="4487" y="1563"/>
                  </a:lnTo>
                  <a:lnTo>
                    <a:pt x="4441" y="1572"/>
                  </a:lnTo>
                  <a:lnTo>
                    <a:pt x="4394" y="1576"/>
                  </a:lnTo>
                  <a:lnTo>
                    <a:pt x="4345" y="1580"/>
                  </a:lnTo>
                  <a:lnTo>
                    <a:pt x="4297" y="1581"/>
                  </a:lnTo>
                  <a:lnTo>
                    <a:pt x="4247" y="1581"/>
                  </a:lnTo>
                  <a:lnTo>
                    <a:pt x="4197" y="1578"/>
                  </a:lnTo>
                  <a:lnTo>
                    <a:pt x="4144" y="1575"/>
                  </a:lnTo>
                  <a:lnTo>
                    <a:pt x="4091" y="1568"/>
                  </a:lnTo>
                  <a:lnTo>
                    <a:pt x="4037" y="1560"/>
                  </a:lnTo>
                  <a:lnTo>
                    <a:pt x="3982" y="1549"/>
                  </a:lnTo>
                  <a:lnTo>
                    <a:pt x="3926" y="1536"/>
                  </a:lnTo>
                  <a:lnTo>
                    <a:pt x="3869" y="1520"/>
                  </a:lnTo>
                  <a:lnTo>
                    <a:pt x="3811" y="1502"/>
                  </a:lnTo>
                  <a:lnTo>
                    <a:pt x="3751" y="1481"/>
                  </a:lnTo>
                  <a:lnTo>
                    <a:pt x="3691" y="1458"/>
                  </a:lnTo>
                  <a:lnTo>
                    <a:pt x="3630" y="1433"/>
                  </a:lnTo>
                  <a:lnTo>
                    <a:pt x="3568" y="1404"/>
                  </a:lnTo>
                  <a:lnTo>
                    <a:pt x="3505" y="1371"/>
                  </a:lnTo>
                  <a:lnTo>
                    <a:pt x="3440" y="1336"/>
                  </a:lnTo>
                  <a:lnTo>
                    <a:pt x="3375" y="1299"/>
                  </a:lnTo>
                  <a:lnTo>
                    <a:pt x="3310" y="1257"/>
                  </a:lnTo>
                  <a:lnTo>
                    <a:pt x="3241" y="1211"/>
                  </a:lnTo>
                  <a:lnTo>
                    <a:pt x="3173" y="1165"/>
                  </a:lnTo>
                  <a:lnTo>
                    <a:pt x="3105" y="1113"/>
                  </a:lnTo>
                  <a:lnTo>
                    <a:pt x="3105" y="1113"/>
                  </a:lnTo>
                  <a:lnTo>
                    <a:pt x="2968" y="1010"/>
                  </a:lnTo>
                  <a:lnTo>
                    <a:pt x="2835" y="913"/>
                  </a:lnTo>
                  <a:lnTo>
                    <a:pt x="2707" y="821"/>
                  </a:lnTo>
                  <a:lnTo>
                    <a:pt x="2582" y="733"/>
                  </a:lnTo>
                  <a:lnTo>
                    <a:pt x="2460" y="653"/>
                  </a:lnTo>
                  <a:lnTo>
                    <a:pt x="2343" y="577"/>
                  </a:lnTo>
                  <a:lnTo>
                    <a:pt x="2228" y="507"/>
                  </a:lnTo>
                  <a:lnTo>
                    <a:pt x="2117" y="441"/>
                  </a:lnTo>
                  <a:lnTo>
                    <a:pt x="2009" y="381"/>
                  </a:lnTo>
                  <a:lnTo>
                    <a:pt x="1904" y="327"/>
                  </a:lnTo>
                  <a:lnTo>
                    <a:pt x="1802" y="277"/>
                  </a:lnTo>
                  <a:lnTo>
                    <a:pt x="1702" y="230"/>
                  </a:lnTo>
                  <a:lnTo>
                    <a:pt x="1605" y="189"/>
                  </a:lnTo>
                  <a:lnTo>
                    <a:pt x="1509" y="152"/>
                  </a:lnTo>
                  <a:lnTo>
                    <a:pt x="1416" y="118"/>
                  </a:lnTo>
                  <a:lnTo>
                    <a:pt x="1325" y="91"/>
                  </a:lnTo>
                  <a:lnTo>
                    <a:pt x="1235" y="67"/>
                  </a:lnTo>
                  <a:lnTo>
                    <a:pt x="1148" y="46"/>
                  </a:lnTo>
                  <a:lnTo>
                    <a:pt x="1062" y="29"/>
                  </a:lnTo>
                  <a:lnTo>
                    <a:pt x="977" y="17"/>
                  </a:lnTo>
                  <a:lnTo>
                    <a:pt x="892" y="8"/>
                  </a:lnTo>
                  <a:lnTo>
                    <a:pt x="810" y="2"/>
                  </a:lnTo>
                  <a:lnTo>
                    <a:pt x="728" y="0"/>
                  </a:lnTo>
                  <a:lnTo>
                    <a:pt x="647" y="2"/>
                  </a:lnTo>
                  <a:lnTo>
                    <a:pt x="566" y="7"/>
                  </a:lnTo>
                  <a:lnTo>
                    <a:pt x="485" y="13"/>
                  </a:lnTo>
                  <a:lnTo>
                    <a:pt x="405" y="25"/>
                  </a:lnTo>
                  <a:lnTo>
                    <a:pt x="324" y="38"/>
                  </a:lnTo>
                  <a:lnTo>
                    <a:pt x="244" y="54"/>
                  </a:lnTo>
                  <a:lnTo>
                    <a:pt x="163" y="73"/>
                  </a:lnTo>
                  <a:lnTo>
                    <a:pt x="81" y="94"/>
                  </a:lnTo>
                  <a:lnTo>
                    <a:pt x="0" y="11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69" name="Freeform 77"/>
            <p:cNvSpPr>
              <a:spLocks/>
            </p:cNvSpPr>
            <p:nvPr/>
          </p:nvSpPr>
          <p:spPr bwMode="auto">
            <a:xfrm>
              <a:off x="606" y="1042"/>
              <a:ext cx="5422" cy="758"/>
            </a:xfrm>
            <a:custGeom>
              <a:avLst/>
              <a:gdLst/>
              <a:ahLst/>
              <a:cxnLst>
                <a:cxn ang="0">
                  <a:pos x="5422" y="873"/>
                </a:cxn>
                <a:cxn ang="0">
                  <a:pos x="5384" y="926"/>
                </a:cxn>
                <a:cxn ang="0">
                  <a:pos x="5337" y="986"/>
                </a:cxn>
                <a:cxn ang="0">
                  <a:pos x="5273" y="1059"/>
                </a:cxn>
                <a:cxn ang="0">
                  <a:pos x="5190" y="1141"/>
                </a:cxn>
                <a:cxn ang="0">
                  <a:pos x="5088" y="1227"/>
                </a:cxn>
                <a:cxn ang="0">
                  <a:pos x="5001" y="1290"/>
                </a:cxn>
                <a:cxn ang="0">
                  <a:pos x="4937" y="1330"/>
                </a:cxn>
                <a:cxn ang="0">
                  <a:pos x="4869" y="1369"/>
                </a:cxn>
                <a:cxn ang="0">
                  <a:pos x="4797" y="1404"/>
                </a:cxn>
                <a:cxn ang="0">
                  <a:pos x="4719" y="1435"/>
                </a:cxn>
                <a:cxn ang="0">
                  <a:pos x="4637" y="1462"/>
                </a:cxn>
                <a:cxn ang="0">
                  <a:pos x="4552" y="1485"/>
                </a:cxn>
                <a:cxn ang="0">
                  <a:pos x="4462" y="1501"/>
                </a:cxn>
                <a:cxn ang="0">
                  <a:pos x="4368" y="1513"/>
                </a:cxn>
                <a:cxn ang="0">
                  <a:pos x="4268" y="1516"/>
                </a:cxn>
                <a:cxn ang="0">
                  <a:pos x="4165" y="1511"/>
                </a:cxn>
                <a:cxn ang="0">
                  <a:pos x="4058" y="1498"/>
                </a:cxn>
                <a:cxn ang="0">
                  <a:pos x="3947" y="1477"/>
                </a:cxn>
                <a:cxn ang="0">
                  <a:pos x="3830" y="1445"/>
                </a:cxn>
                <a:cxn ang="0">
                  <a:pos x="3711" y="1403"/>
                </a:cxn>
                <a:cxn ang="0">
                  <a:pos x="3586" y="1351"/>
                </a:cxn>
                <a:cxn ang="0">
                  <a:pos x="3458" y="1286"/>
                </a:cxn>
                <a:cxn ang="0">
                  <a:pos x="3325" y="1209"/>
                </a:cxn>
                <a:cxn ang="0">
                  <a:pos x="3189" y="1119"/>
                </a:cxn>
                <a:cxn ang="0">
                  <a:pos x="3120" y="1068"/>
                </a:cxn>
                <a:cxn ang="0">
                  <a:pos x="2846" y="871"/>
                </a:cxn>
                <a:cxn ang="0">
                  <a:pos x="2591" y="699"/>
                </a:cxn>
                <a:cxn ang="0">
                  <a:pos x="2349" y="545"/>
                </a:cxn>
                <a:cxn ang="0">
                  <a:pos x="2121" y="415"/>
                </a:cxn>
                <a:cxn ang="0">
                  <a:pos x="1906" y="303"/>
                </a:cxn>
                <a:cxn ang="0">
                  <a:pos x="1703" y="209"/>
                </a:cxn>
                <a:cxn ang="0">
                  <a:pos x="1509" y="135"/>
                </a:cxn>
                <a:cxn ang="0">
                  <a:pos x="1324" y="77"/>
                </a:cxn>
                <a:cxn ang="0">
                  <a:pos x="1147" y="37"/>
                </a:cxn>
                <a:cxn ang="0">
                  <a:pos x="974" y="11"/>
                </a:cxn>
                <a:cxn ang="0">
                  <a:pos x="808" y="0"/>
                </a:cxn>
                <a:cxn ang="0">
                  <a:pos x="644" y="1"/>
                </a:cxn>
                <a:cxn ang="0">
                  <a:pos x="483" y="17"/>
                </a:cxn>
                <a:cxn ang="0">
                  <a:pos x="323" y="45"/>
                </a:cxn>
                <a:cxn ang="0">
                  <a:pos x="162" y="84"/>
                </a:cxn>
                <a:cxn ang="0">
                  <a:pos x="0" y="132"/>
                </a:cxn>
              </a:cxnLst>
              <a:rect l="0" t="0" r="r" b="b"/>
              <a:pathLst>
                <a:path w="5422" h="1516">
                  <a:moveTo>
                    <a:pt x="5422" y="873"/>
                  </a:moveTo>
                  <a:lnTo>
                    <a:pt x="5422" y="873"/>
                  </a:lnTo>
                  <a:lnTo>
                    <a:pt x="5412" y="888"/>
                  </a:lnTo>
                  <a:lnTo>
                    <a:pt x="5384" y="926"/>
                  </a:lnTo>
                  <a:lnTo>
                    <a:pt x="5363" y="954"/>
                  </a:lnTo>
                  <a:lnTo>
                    <a:pt x="5337" y="986"/>
                  </a:lnTo>
                  <a:lnTo>
                    <a:pt x="5308" y="1022"/>
                  </a:lnTo>
                  <a:lnTo>
                    <a:pt x="5273" y="1059"/>
                  </a:lnTo>
                  <a:lnTo>
                    <a:pt x="5233" y="1099"/>
                  </a:lnTo>
                  <a:lnTo>
                    <a:pt x="5190" y="1141"/>
                  </a:lnTo>
                  <a:lnTo>
                    <a:pt x="5141" y="1185"/>
                  </a:lnTo>
                  <a:lnTo>
                    <a:pt x="5088" y="1227"/>
                  </a:lnTo>
                  <a:lnTo>
                    <a:pt x="5031" y="1269"/>
                  </a:lnTo>
                  <a:lnTo>
                    <a:pt x="5001" y="1290"/>
                  </a:lnTo>
                  <a:lnTo>
                    <a:pt x="4970" y="1311"/>
                  </a:lnTo>
                  <a:lnTo>
                    <a:pt x="4937" y="1330"/>
                  </a:lnTo>
                  <a:lnTo>
                    <a:pt x="4904" y="1349"/>
                  </a:lnTo>
                  <a:lnTo>
                    <a:pt x="4869" y="1369"/>
                  </a:lnTo>
                  <a:lnTo>
                    <a:pt x="4833" y="1387"/>
                  </a:lnTo>
                  <a:lnTo>
                    <a:pt x="4797" y="1404"/>
                  </a:lnTo>
                  <a:lnTo>
                    <a:pt x="4758" y="1420"/>
                  </a:lnTo>
                  <a:lnTo>
                    <a:pt x="4719" y="1435"/>
                  </a:lnTo>
                  <a:lnTo>
                    <a:pt x="4679" y="1450"/>
                  </a:lnTo>
                  <a:lnTo>
                    <a:pt x="4637" y="1462"/>
                  </a:lnTo>
                  <a:lnTo>
                    <a:pt x="4595" y="1474"/>
                  </a:lnTo>
                  <a:lnTo>
                    <a:pt x="4552" y="1485"/>
                  </a:lnTo>
                  <a:lnTo>
                    <a:pt x="4507" y="1493"/>
                  </a:lnTo>
                  <a:lnTo>
                    <a:pt x="4462" y="1501"/>
                  </a:lnTo>
                  <a:lnTo>
                    <a:pt x="4415" y="1508"/>
                  </a:lnTo>
                  <a:lnTo>
                    <a:pt x="4368" y="1513"/>
                  </a:lnTo>
                  <a:lnTo>
                    <a:pt x="4318" y="1514"/>
                  </a:lnTo>
                  <a:lnTo>
                    <a:pt x="4268" y="1516"/>
                  </a:lnTo>
                  <a:lnTo>
                    <a:pt x="4218" y="1514"/>
                  </a:lnTo>
                  <a:lnTo>
                    <a:pt x="4165" y="1511"/>
                  </a:lnTo>
                  <a:lnTo>
                    <a:pt x="4112" y="1506"/>
                  </a:lnTo>
                  <a:lnTo>
                    <a:pt x="4058" y="1498"/>
                  </a:lnTo>
                  <a:lnTo>
                    <a:pt x="4003" y="1488"/>
                  </a:lnTo>
                  <a:lnTo>
                    <a:pt x="3947" y="1477"/>
                  </a:lnTo>
                  <a:lnTo>
                    <a:pt x="3889" y="1462"/>
                  </a:lnTo>
                  <a:lnTo>
                    <a:pt x="3830" y="1445"/>
                  </a:lnTo>
                  <a:lnTo>
                    <a:pt x="3771" y="1425"/>
                  </a:lnTo>
                  <a:lnTo>
                    <a:pt x="3711" y="1403"/>
                  </a:lnTo>
                  <a:lnTo>
                    <a:pt x="3649" y="1378"/>
                  </a:lnTo>
                  <a:lnTo>
                    <a:pt x="3586" y="1351"/>
                  </a:lnTo>
                  <a:lnTo>
                    <a:pt x="3522" y="1320"/>
                  </a:lnTo>
                  <a:lnTo>
                    <a:pt x="3458" y="1286"/>
                  </a:lnTo>
                  <a:lnTo>
                    <a:pt x="3393" y="1249"/>
                  </a:lnTo>
                  <a:lnTo>
                    <a:pt x="3325" y="1209"/>
                  </a:lnTo>
                  <a:lnTo>
                    <a:pt x="3258" y="1165"/>
                  </a:lnTo>
                  <a:lnTo>
                    <a:pt x="3189" y="1119"/>
                  </a:lnTo>
                  <a:lnTo>
                    <a:pt x="3120" y="1068"/>
                  </a:lnTo>
                  <a:lnTo>
                    <a:pt x="3120" y="1068"/>
                  </a:lnTo>
                  <a:lnTo>
                    <a:pt x="2981" y="967"/>
                  </a:lnTo>
                  <a:lnTo>
                    <a:pt x="2846" y="871"/>
                  </a:lnTo>
                  <a:lnTo>
                    <a:pt x="2717" y="783"/>
                  </a:lnTo>
                  <a:lnTo>
                    <a:pt x="2591" y="699"/>
                  </a:lnTo>
                  <a:lnTo>
                    <a:pt x="2468" y="620"/>
                  </a:lnTo>
                  <a:lnTo>
                    <a:pt x="2349" y="545"/>
                  </a:lnTo>
                  <a:lnTo>
                    <a:pt x="2234" y="478"/>
                  </a:lnTo>
                  <a:lnTo>
                    <a:pt x="2121" y="415"/>
                  </a:lnTo>
                  <a:lnTo>
                    <a:pt x="2013" y="356"/>
                  </a:lnTo>
                  <a:lnTo>
                    <a:pt x="1906" y="303"/>
                  </a:lnTo>
                  <a:lnTo>
                    <a:pt x="1803" y="253"/>
                  </a:lnTo>
                  <a:lnTo>
                    <a:pt x="1703" y="209"/>
                  </a:lnTo>
                  <a:lnTo>
                    <a:pt x="1605" y="171"/>
                  </a:lnTo>
                  <a:lnTo>
                    <a:pt x="1509" y="135"/>
                  </a:lnTo>
                  <a:lnTo>
                    <a:pt x="1416" y="105"/>
                  </a:lnTo>
                  <a:lnTo>
                    <a:pt x="1324" y="77"/>
                  </a:lnTo>
                  <a:lnTo>
                    <a:pt x="1234" y="54"/>
                  </a:lnTo>
                  <a:lnTo>
                    <a:pt x="1147" y="37"/>
                  </a:lnTo>
                  <a:lnTo>
                    <a:pt x="1060" y="22"/>
                  </a:lnTo>
                  <a:lnTo>
                    <a:pt x="974" y="11"/>
                  </a:lnTo>
                  <a:lnTo>
                    <a:pt x="891" y="3"/>
                  </a:lnTo>
                  <a:lnTo>
                    <a:pt x="808" y="0"/>
                  </a:lnTo>
                  <a:lnTo>
                    <a:pt x="726" y="0"/>
                  </a:lnTo>
                  <a:lnTo>
                    <a:pt x="644" y="1"/>
                  </a:lnTo>
                  <a:lnTo>
                    <a:pt x="563" y="8"/>
                  </a:lnTo>
                  <a:lnTo>
                    <a:pt x="483" y="17"/>
                  </a:lnTo>
                  <a:lnTo>
                    <a:pt x="402" y="30"/>
                  </a:lnTo>
                  <a:lnTo>
                    <a:pt x="323" y="45"/>
                  </a:lnTo>
                  <a:lnTo>
                    <a:pt x="243" y="63"/>
                  </a:lnTo>
                  <a:lnTo>
                    <a:pt x="162" y="84"/>
                  </a:lnTo>
                  <a:lnTo>
                    <a:pt x="80" y="106"/>
                  </a:lnTo>
                  <a:lnTo>
                    <a:pt x="0" y="13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70" name="Freeform 78"/>
            <p:cNvSpPr>
              <a:spLocks/>
            </p:cNvSpPr>
            <p:nvPr/>
          </p:nvSpPr>
          <p:spPr bwMode="auto">
            <a:xfrm>
              <a:off x="628" y="1060"/>
              <a:ext cx="5431" cy="725"/>
            </a:xfrm>
            <a:custGeom>
              <a:avLst/>
              <a:gdLst/>
              <a:ahLst/>
              <a:cxnLst>
                <a:cxn ang="0">
                  <a:pos x="5431" y="783"/>
                </a:cxn>
                <a:cxn ang="0">
                  <a:pos x="5395" y="838"/>
                </a:cxn>
                <a:cxn ang="0">
                  <a:pos x="5350" y="899"/>
                </a:cxn>
                <a:cxn ang="0">
                  <a:pos x="5286" y="974"/>
                </a:cxn>
                <a:cxn ang="0">
                  <a:pos x="5204" y="1058"/>
                </a:cxn>
                <a:cxn ang="0">
                  <a:pos x="5105" y="1147"/>
                </a:cxn>
                <a:cxn ang="0">
                  <a:pos x="5018" y="1211"/>
                </a:cxn>
                <a:cxn ang="0">
                  <a:pos x="4955" y="1253"/>
                </a:cxn>
                <a:cxn ang="0">
                  <a:pos x="4887" y="1293"/>
                </a:cxn>
                <a:cxn ang="0">
                  <a:pos x="4815" y="1329"/>
                </a:cxn>
                <a:cxn ang="0">
                  <a:pos x="4739" y="1363"/>
                </a:cxn>
                <a:cxn ang="0">
                  <a:pos x="4657" y="1392"/>
                </a:cxn>
                <a:cxn ang="0">
                  <a:pos x="4572" y="1416"/>
                </a:cxn>
                <a:cxn ang="0">
                  <a:pos x="4482" y="1434"/>
                </a:cxn>
                <a:cxn ang="0">
                  <a:pos x="4387" y="1447"/>
                </a:cxn>
                <a:cxn ang="0">
                  <a:pos x="4289" y="1452"/>
                </a:cxn>
                <a:cxn ang="0">
                  <a:pos x="4186" y="1450"/>
                </a:cxn>
                <a:cxn ang="0">
                  <a:pos x="4078" y="1439"/>
                </a:cxn>
                <a:cxn ang="0">
                  <a:pos x="3967" y="1419"/>
                </a:cxn>
                <a:cxn ang="0">
                  <a:pos x="3850" y="1390"/>
                </a:cxn>
                <a:cxn ang="0">
                  <a:pos x="3729" y="1352"/>
                </a:cxn>
                <a:cxn ang="0">
                  <a:pos x="3604" y="1300"/>
                </a:cxn>
                <a:cxn ang="0">
                  <a:pos x="3475" y="1239"/>
                </a:cxn>
                <a:cxn ang="0">
                  <a:pos x="3342" y="1163"/>
                </a:cxn>
                <a:cxn ang="0">
                  <a:pos x="3204" y="1075"/>
                </a:cxn>
                <a:cxn ang="0">
                  <a:pos x="3134" y="1027"/>
                </a:cxn>
                <a:cxn ang="0">
                  <a:pos x="2857" y="835"/>
                </a:cxn>
                <a:cxn ang="0">
                  <a:pos x="2599" y="665"/>
                </a:cxn>
                <a:cxn ang="0">
                  <a:pos x="2355" y="517"/>
                </a:cxn>
                <a:cxn ang="0">
                  <a:pos x="2126" y="389"/>
                </a:cxn>
                <a:cxn ang="0">
                  <a:pos x="1909" y="281"/>
                </a:cxn>
                <a:cxn ang="0">
                  <a:pos x="1705" y="192"/>
                </a:cxn>
                <a:cxn ang="0">
                  <a:pos x="1509" y="121"/>
                </a:cxn>
                <a:cxn ang="0">
                  <a:pos x="1323" y="68"/>
                </a:cxn>
                <a:cxn ang="0">
                  <a:pos x="1145" y="29"/>
                </a:cxn>
                <a:cxn ang="0">
                  <a:pos x="973" y="7"/>
                </a:cxn>
                <a:cxn ang="0">
                  <a:pos x="807" y="0"/>
                </a:cxn>
                <a:cxn ang="0">
                  <a:pos x="643" y="5"/>
                </a:cxn>
                <a:cxn ang="0">
                  <a:pos x="482" y="24"/>
                </a:cxn>
                <a:cxn ang="0">
                  <a:pos x="322" y="55"/>
                </a:cxn>
                <a:cxn ang="0">
                  <a:pos x="161" y="97"/>
                </a:cxn>
                <a:cxn ang="0">
                  <a:pos x="0" y="149"/>
                </a:cxn>
              </a:cxnLst>
              <a:rect l="0" t="0" r="r" b="b"/>
              <a:pathLst>
                <a:path w="5431" h="1452">
                  <a:moveTo>
                    <a:pt x="5431" y="783"/>
                  </a:moveTo>
                  <a:lnTo>
                    <a:pt x="5431" y="783"/>
                  </a:lnTo>
                  <a:lnTo>
                    <a:pt x="5423" y="798"/>
                  </a:lnTo>
                  <a:lnTo>
                    <a:pt x="5395" y="838"/>
                  </a:lnTo>
                  <a:lnTo>
                    <a:pt x="5375" y="867"/>
                  </a:lnTo>
                  <a:lnTo>
                    <a:pt x="5350" y="899"/>
                  </a:lnTo>
                  <a:lnTo>
                    <a:pt x="5320" y="935"/>
                  </a:lnTo>
                  <a:lnTo>
                    <a:pt x="5286" y="974"/>
                  </a:lnTo>
                  <a:lnTo>
                    <a:pt x="5247" y="1016"/>
                  </a:lnTo>
                  <a:lnTo>
                    <a:pt x="5204" y="1058"/>
                  </a:lnTo>
                  <a:lnTo>
                    <a:pt x="5157" y="1101"/>
                  </a:lnTo>
                  <a:lnTo>
                    <a:pt x="5105" y="1147"/>
                  </a:lnTo>
                  <a:lnTo>
                    <a:pt x="5048" y="1190"/>
                  </a:lnTo>
                  <a:lnTo>
                    <a:pt x="5018" y="1211"/>
                  </a:lnTo>
                  <a:lnTo>
                    <a:pt x="4987" y="1232"/>
                  </a:lnTo>
                  <a:lnTo>
                    <a:pt x="4955" y="1253"/>
                  </a:lnTo>
                  <a:lnTo>
                    <a:pt x="4922" y="1272"/>
                  </a:lnTo>
                  <a:lnTo>
                    <a:pt x="4887" y="1293"/>
                  </a:lnTo>
                  <a:lnTo>
                    <a:pt x="4851" y="1311"/>
                  </a:lnTo>
                  <a:lnTo>
                    <a:pt x="4815" y="1329"/>
                  </a:lnTo>
                  <a:lnTo>
                    <a:pt x="4778" y="1347"/>
                  </a:lnTo>
                  <a:lnTo>
                    <a:pt x="4739" y="1363"/>
                  </a:lnTo>
                  <a:lnTo>
                    <a:pt x="4698" y="1377"/>
                  </a:lnTo>
                  <a:lnTo>
                    <a:pt x="4657" y="1392"/>
                  </a:lnTo>
                  <a:lnTo>
                    <a:pt x="4615" y="1405"/>
                  </a:lnTo>
                  <a:lnTo>
                    <a:pt x="4572" y="1416"/>
                  </a:lnTo>
                  <a:lnTo>
                    <a:pt x="4528" y="1426"/>
                  </a:lnTo>
                  <a:lnTo>
                    <a:pt x="4482" y="1434"/>
                  </a:lnTo>
                  <a:lnTo>
                    <a:pt x="4436" y="1442"/>
                  </a:lnTo>
                  <a:lnTo>
                    <a:pt x="4387" y="1447"/>
                  </a:lnTo>
                  <a:lnTo>
                    <a:pt x="4339" y="1450"/>
                  </a:lnTo>
                  <a:lnTo>
                    <a:pt x="4289" y="1452"/>
                  </a:lnTo>
                  <a:lnTo>
                    <a:pt x="4237" y="1452"/>
                  </a:lnTo>
                  <a:lnTo>
                    <a:pt x="4186" y="1450"/>
                  </a:lnTo>
                  <a:lnTo>
                    <a:pt x="4133" y="1445"/>
                  </a:lnTo>
                  <a:lnTo>
                    <a:pt x="4078" y="1439"/>
                  </a:lnTo>
                  <a:lnTo>
                    <a:pt x="4024" y="1431"/>
                  </a:lnTo>
                  <a:lnTo>
                    <a:pt x="3967" y="1419"/>
                  </a:lnTo>
                  <a:lnTo>
                    <a:pt x="3908" y="1406"/>
                  </a:lnTo>
                  <a:lnTo>
                    <a:pt x="3850" y="1390"/>
                  </a:lnTo>
                  <a:lnTo>
                    <a:pt x="3790" y="1373"/>
                  </a:lnTo>
                  <a:lnTo>
                    <a:pt x="3729" y="1352"/>
                  </a:lnTo>
                  <a:lnTo>
                    <a:pt x="3668" y="1327"/>
                  </a:lnTo>
                  <a:lnTo>
                    <a:pt x="3604" y="1300"/>
                  </a:lnTo>
                  <a:lnTo>
                    <a:pt x="3540" y="1271"/>
                  </a:lnTo>
                  <a:lnTo>
                    <a:pt x="3475" y="1239"/>
                  </a:lnTo>
                  <a:lnTo>
                    <a:pt x="3410" y="1203"/>
                  </a:lnTo>
                  <a:lnTo>
                    <a:pt x="3342" y="1163"/>
                  </a:lnTo>
                  <a:lnTo>
                    <a:pt x="3274" y="1121"/>
                  </a:lnTo>
                  <a:lnTo>
                    <a:pt x="3204" y="1075"/>
                  </a:lnTo>
                  <a:lnTo>
                    <a:pt x="3134" y="1027"/>
                  </a:lnTo>
                  <a:lnTo>
                    <a:pt x="3134" y="1027"/>
                  </a:lnTo>
                  <a:lnTo>
                    <a:pt x="2993" y="929"/>
                  </a:lnTo>
                  <a:lnTo>
                    <a:pt x="2857" y="835"/>
                  </a:lnTo>
                  <a:lnTo>
                    <a:pt x="2727" y="748"/>
                  </a:lnTo>
                  <a:lnTo>
                    <a:pt x="2599" y="665"/>
                  </a:lnTo>
                  <a:lnTo>
                    <a:pt x="2475" y="588"/>
                  </a:lnTo>
                  <a:lnTo>
                    <a:pt x="2355" y="517"/>
                  </a:lnTo>
                  <a:lnTo>
                    <a:pt x="2239" y="451"/>
                  </a:lnTo>
                  <a:lnTo>
                    <a:pt x="2126" y="389"/>
                  </a:lnTo>
                  <a:lnTo>
                    <a:pt x="2016" y="333"/>
                  </a:lnTo>
                  <a:lnTo>
                    <a:pt x="1909" y="281"/>
                  </a:lnTo>
                  <a:lnTo>
                    <a:pt x="1805" y="234"/>
                  </a:lnTo>
                  <a:lnTo>
                    <a:pt x="1705" y="192"/>
                  </a:lnTo>
                  <a:lnTo>
                    <a:pt x="1606" y="155"/>
                  </a:lnTo>
                  <a:lnTo>
                    <a:pt x="1509" y="121"/>
                  </a:lnTo>
                  <a:lnTo>
                    <a:pt x="1416" y="92"/>
                  </a:lnTo>
                  <a:lnTo>
                    <a:pt x="1323" y="68"/>
                  </a:lnTo>
                  <a:lnTo>
                    <a:pt x="1234" y="47"/>
                  </a:lnTo>
                  <a:lnTo>
                    <a:pt x="1145" y="29"/>
                  </a:lnTo>
                  <a:lnTo>
                    <a:pt x="1058" y="16"/>
                  </a:lnTo>
                  <a:lnTo>
                    <a:pt x="973" y="7"/>
                  </a:lnTo>
                  <a:lnTo>
                    <a:pt x="890" y="2"/>
                  </a:lnTo>
                  <a:lnTo>
                    <a:pt x="807" y="0"/>
                  </a:lnTo>
                  <a:lnTo>
                    <a:pt x="725" y="0"/>
                  </a:lnTo>
                  <a:lnTo>
                    <a:pt x="643" y="5"/>
                  </a:lnTo>
                  <a:lnTo>
                    <a:pt x="562" y="13"/>
                  </a:lnTo>
                  <a:lnTo>
                    <a:pt x="482" y="24"/>
                  </a:lnTo>
                  <a:lnTo>
                    <a:pt x="401" y="37"/>
                  </a:lnTo>
                  <a:lnTo>
                    <a:pt x="322" y="55"/>
                  </a:lnTo>
                  <a:lnTo>
                    <a:pt x="242" y="74"/>
                  </a:lnTo>
                  <a:lnTo>
                    <a:pt x="161" y="97"/>
                  </a:lnTo>
                  <a:lnTo>
                    <a:pt x="80" y="121"/>
                  </a:lnTo>
                  <a:lnTo>
                    <a:pt x="0" y="149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71" name="Freeform 79"/>
            <p:cNvSpPr>
              <a:spLocks/>
            </p:cNvSpPr>
            <p:nvPr/>
          </p:nvSpPr>
          <p:spPr bwMode="auto">
            <a:xfrm>
              <a:off x="652" y="1076"/>
              <a:ext cx="5439" cy="696"/>
            </a:xfrm>
            <a:custGeom>
              <a:avLst/>
              <a:gdLst/>
              <a:ahLst/>
              <a:cxnLst>
                <a:cxn ang="0">
                  <a:pos x="5439" y="694"/>
                </a:cxn>
                <a:cxn ang="0">
                  <a:pos x="5405" y="751"/>
                </a:cxn>
                <a:cxn ang="0">
                  <a:pos x="5359" y="812"/>
                </a:cxn>
                <a:cxn ang="0">
                  <a:pos x="5296" y="890"/>
                </a:cxn>
                <a:cxn ang="0">
                  <a:pos x="5216" y="975"/>
                </a:cxn>
                <a:cxn ang="0">
                  <a:pos x="5119" y="1066"/>
                </a:cxn>
                <a:cxn ang="0">
                  <a:pos x="5033" y="1133"/>
                </a:cxn>
                <a:cxn ang="0">
                  <a:pos x="4970" y="1175"/>
                </a:cxn>
                <a:cxn ang="0">
                  <a:pos x="4903" y="1217"/>
                </a:cxn>
                <a:cxn ang="0">
                  <a:pos x="4831" y="1256"/>
                </a:cxn>
                <a:cxn ang="0">
                  <a:pos x="4755" y="1290"/>
                </a:cxn>
                <a:cxn ang="0">
                  <a:pos x="4674" y="1321"/>
                </a:cxn>
                <a:cxn ang="0">
                  <a:pos x="4590" y="1348"/>
                </a:cxn>
                <a:cxn ang="0">
                  <a:pos x="4499" y="1368"/>
                </a:cxn>
                <a:cxn ang="0">
                  <a:pos x="4406" y="1382"/>
                </a:cxn>
                <a:cxn ang="0">
                  <a:pos x="4308" y="1390"/>
                </a:cxn>
                <a:cxn ang="0">
                  <a:pos x="4204" y="1390"/>
                </a:cxn>
                <a:cxn ang="0">
                  <a:pos x="4097" y="1381"/>
                </a:cxn>
                <a:cxn ang="0">
                  <a:pos x="3984" y="1364"/>
                </a:cxn>
                <a:cxn ang="0">
                  <a:pos x="3868" y="1337"/>
                </a:cxn>
                <a:cxn ang="0">
                  <a:pos x="3747" y="1300"/>
                </a:cxn>
                <a:cxn ang="0">
                  <a:pos x="3621" y="1251"/>
                </a:cxn>
                <a:cxn ang="0">
                  <a:pos x="3490" y="1192"/>
                </a:cxn>
                <a:cxn ang="0">
                  <a:pos x="3355" y="1119"/>
                </a:cxn>
                <a:cxn ang="0">
                  <a:pos x="3217" y="1033"/>
                </a:cxn>
                <a:cxn ang="0">
                  <a:pos x="3146" y="985"/>
                </a:cxn>
                <a:cxn ang="0">
                  <a:pos x="2867" y="798"/>
                </a:cxn>
                <a:cxn ang="0">
                  <a:pos x="2606" y="633"/>
                </a:cxn>
                <a:cxn ang="0">
                  <a:pos x="2360" y="489"/>
                </a:cxn>
                <a:cxn ang="0">
                  <a:pos x="2128" y="367"/>
                </a:cxn>
                <a:cxn ang="0">
                  <a:pos x="1910" y="262"/>
                </a:cxn>
                <a:cxn ang="0">
                  <a:pos x="1705" y="176"/>
                </a:cxn>
                <a:cxn ang="0">
                  <a:pos x="1509" y="108"/>
                </a:cxn>
                <a:cxn ang="0">
                  <a:pos x="1321" y="58"/>
                </a:cxn>
                <a:cxn ang="0">
                  <a:pos x="1142" y="24"/>
                </a:cxn>
                <a:cxn ang="0">
                  <a:pos x="970" y="5"/>
                </a:cxn>
                <a:cxn ang="0">
                  <a:pos x="803" y="0"/>
                </a:cxn>
                <a:cxn ang="0">
                  <a:pos x="640" y="10"/>
                </a:cxn>
                <a:cxn ang="0">
                  <a:pos x="479" y="32"/>
                </a:cxn>
                <a:cxn ang="0">
                  <a:pos x="319" y="66"/>
                </a:cxn>
                <a:cxn ang="0">
                  <a:pos x="161" y="111"/>
                </a:cxn>
                <a:cxn ang="0">
                  <a:pos x="0" y="168"/>
                </a:cxn>
              </a:cxnLst>
              <a:rect l="0" t="0" r="r" b="b"/>
              <a:pathLst>
                <a:path w="5439" h="1390">
                  <a:moveTo>
                    <a:pt x="5439" y="694"/>
                  </a:moveTo>
                  <a:lnTo>
                    <a:pt x="5439" y="694"/>
                  </a:lnTo>
                  <a:lnTo>
                    <a:pt x="5431" y="709"/>
                  </a:lnTo>
                  <a:lnTo>
                    <a:pt x="5405" y="751"/>
                  </a:lnTo>
                  <a:lnTo>
                    <a:pt x="5384" y="780"/>
                  </a:lnTo>
                  <a:lnTo>
                    <a:pt x="5359" y="812"/>
                  </a:lnTo>
                  <a:lnTo>
                    <a:pt x="5331" y="849"/>
                  </a:lnTo>
                  <a:lnTo>
                    <a:pt x="5296" y="890"/>
                  </a:lnTo>
                  <a:lnTo>
                    <a:pt x="5259" y="932"/>
                  </a:lnTo>
                  <a:lnTo>
                    <a:pt x="5216" y="975"/>
                  </a:lnTo>
                  <a:lnTo>
                    <a:pt x="5170" y="1020"/>
                  </a:lnTo>
                  <a:lnTo>
                    <a:pt x="5119" y="1066"/>
                  </a:lnTo>
                  <a:lnTo>
                    <a:pt x="5062" y="1111"/>
                  </a:lnTo>
                  <a:lnTo>
                    <a:pt x="5033" y="1133"/>
                  </a:lnTo>
                  <a:lnTo>
                    <a:pt x="5002" y="1154"/>
                  </a:lnTo>
                  <a:lnTo>
                    <a:pt x="4970" y="1175"/>
                  </a:lnTo>
                  <a:lnTo>
                    <a:pt x="4937" y="1196"/>
                  </a:lnTo>
                  <a:lnTo>
                    <a:pt x="4903" y="1217"/>
                  </a:lnTo>
                  <a:lnTo>
                    <a:pt x="4867" y="1237"/>
                  </a:lnTo>
                  <a:lnTo>
                    <a:pt x="4831" y="1256"/>
                  </a:lnTo>
                  <a:lnTo>
                    <a:pt x="4794" y="1274"/>
                  </a:lnTo>
                  <a:lnTo>
                    <a:pt x="4755" y="1290"/>
                  </a:lnTo>
                  <a:lnTo>
                    <a:pt x="4716" y="1306"/>
                  </a:lnTo>
                  <a:lnTo>
                    <a:pt x="4674" y="1321"/>
                  </a:lnTo>
                  <a:lnTo>
                    <a:pt x="4633" y="1335"/>
                  </a:lnTo>
                  <a:lnTo>
                    <a:pt x="4590" y="1348"/>
                  </a:lnTo>
                  <a:lnTo>
                    <a:pt x="4545" y="1358"/>
                  </a:lnTo>
                  <a:lnTo>
                    <a:pt x="4499" y="1368"/>
                  </a:lnTo>
                  <a:lnTo>
                    <a:pt x="4454" y="1376"/>
                  </a:lnTo>
                  <a:lnTo>
                    <a:pt x="4406" y="1382"/>
                  </a:lnTo>
                  <a:lnTo>
                    <a:pt x="4356" y="1387"/>
                  </a:lnTo>
                  <a:lnTo>
                    <a:pt x="4308" y="1390"/>
                  </a:lnTo>
                  <a:lnTo>
                    <a:pt x="4256" y="1390"/>
                  </a:lnTo>
                  <a:lnTo>
                    <a:pt x="4204" y="1390"/>
                  </a:lnTo>
                  <a:lnTo>
                    <a:pt x="4151" y="1387"/>
                  </a:lnTo>
                  <a:lnTo>
                    <a:pt x="4097" y="1381"/>
                  </a:lnTo>
                  <a:lnTo>
                    <a:pt x="4041" y="1374"/>
                  </a:lnTo>
                  <a:lnTo>
                    <a:pt x="3984" y="1364"/>
                  </a:lnTo>
                  <a:lnTo>
                    <a:pt x="3926" y="1351"/>
                  </a:lnTo>
                  <a:lnTo>
                    <a:pt x="3868" y="1337"/>
                  </a:lnTo>
                  <a:lnTo>
                    <a:pt x="3808" y="1319"/>
                  </a:lnTo>
                  <a:lnTo>
                    <a:pt x="3747" y="1300"/>
                  </a:lnTo>
                  <a:lnTo>
                    <a:pt x="3684" y="1277"/>
                  </a:lnTo>
                  <a:lnTo>
                    <a:pt x="3621" y="1251"/>
                  </a:lnTo>
                  <a:lnTo>
                    <a:pt x="3557" y="1222"/>
                  </a:lnTo>
                  <a:lnTo>
                    <a:pt x="3490" y="1192"/>
                  </a:lnTo>
                  <a:lnTo>
                    <a:pt x="3423" y="1156"/>
                  </a:lnTo>
                  <a:lnTo>
                    <a:pt x="3355" y="1119"/>
                  </a:lnTo>
                  <a:lnTo>
                    <a:pt x="3287" y="1079"/>
                  </a:lnTo>
                  <a:lnTo>
                    <a:pt x="3217" y="1033"/>
                  </a:lnTo>
                  <a:lnTo>
                    <a:pt x="3146" y="985"/>
                  </a:lnTo>
                  <a:lnTo>
                    <a:pt x="3146" y="985"/>
                  </a:lnTo>
                  <a:lnTo>
                    <a:pt x="3004" y="890"/>
                  </a:lnTo>
                  <a:lnTo>
                    <a:pt x="2867" y="798"/>
                  </a:lnTo>
                  <a:lnTo>
                    <a:pt x="2733" y="714"/>
                  </a:lnTo>
                  <a:lnTo>
                    <a:pt x="2606" y="633"/>
                  </a:lnTo>
                  <a:lnTo>
                    <a:pt x="2481" y="559"/>
                  </a:lnTo>
                  <a:lnTo>
                    <a:pt x="2360" y="489"/>
                  </a:lnTo>
                  <a:lnTo>
                    <a:pt x="2242" y="425"/>
                  </a:lnTo>
                  <a:lnTo>
                    <a:pt x="2128" y="367"/>
                  </a:lnTo>
                  <a:lnTo>
                    <a:pt x="2018" y="312"/>
                  </a:lnTo>
                  <a:lnTo>
                    <a:pt x="1910" y="262"/>
                  </a:lnTo>
                  <a:lnTo>
                    <a:pt x="1806" y="216"/>
                  </a:lnTo>
                  <a:lnTo>
                    <a:pt x="1705" y="176"/>
                  </a:lnTo>
                  <a:lnTo>
                    <a:pt x="1605" y="140"/>
                  </a:lnTo>
                  <a:lnTo>
                    <a:pt x="1509" y="108"/>
                  </a:lnTo>
                  <a:lnTo>
                    <a:pt x="1414" y="81"/>
                  </a:lnTo>
                  <a:lnTo>
                    <a:pt x="1321" y="58"/>
                  </a:lnTo>
                  <a:lnTo>
                    <a:pt x="1231" y="39"/>
                  </a:lnTo>
                  <a:lnTo>
                    <a:pt x="1142" y="24"/>
                  </a:lnTo>
                  <a:lnTo>
                    <a:pt x="1056" y="13"/>
                  </a:lnTo>
                  <a:lnTo>
                    <a:pt x="970" y="5"/>
                  </a:lnTo>
                  <a:lnTo>
                    <a:pt x="887" y="2"/>
                  </a:lnTo>
                  <a:lnTo>
                    <a:pt x="803" y="0"/>
                  </a:lnTo>
                  <a:lnTo>
                    <a:pt x="722" y="3"/>
                  </a:lnTo>
                  <a:lnTo>
                    <a:pt x="640" y="10"/>
                  </a:lnTo>
                  <a:lnTo>
                    <a:pt x="559" y="19"/>
                  </a:lnTo>
                  <a:lnTo>
                    <a:pt x="479" y="32"/>
                  </a:lnTo>
                  <a:lnTo>
                    <a:pt x="399" y="47"/>
                  </a:lnTo>
                  <a:lnTo>
                    <a:pt x="319" y="66"/>
                  </a:lnTo>
                  <a:lnTo>
                    <a:pt x="240" y="87"/>
                  </a:lnTo>
                  <a:lnTo>
                    <a:pt x="161" y="111"/>
                  </a:lnTo>
                  <a:lnTo>
                    <a:pt x="80" y="139"/>
                  </a:lnTo>
                  <a:lnTo>
                    <a:pt x="0" y="16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72" name="Freeform 80"/>
            <p:cNvSpPr>
              <a:spLocks/>
            </p:cNvSpPr>
            <p:nvPr/>
          </p:nvSpPr>
          <p:spPr bwMode="auto">
            <a:xfrm>
              <a:off x="675" y="1094"/>
              <a:ext cx="5448" cy="664"/>
            </a:xfrm>
            <a:custGeom>
              <a:avLst/>
              <a:gdLst/>
              <a:ahLst/>
              <a:cxnLst>
                <a:cxn ang="0">
                  <a:pos x="5448" y="603"/>
                </a:cxn>
                <a:cxn ang="0">
                  <a:pos x="5414" y="660"/>
                </a:cxn>
                <a:cxn ang="0">
                  <a:pos x="5369" y="723"/>
                </a:cxn>
                <a:cxn ang="0">
                  <a:pos x="5308" y="802"/>
                </a:cxn>
                <a:cxn ang="0">
                  <a:pos x="5229" y="891"/>
                </a:cxn>
                <a:cxn ang="0">
                  <a:pos x="5132" y="983"/>
                </a:cxn>
                <a:cxn ang="0">
                  <a:pos x="5047" y="1052"/>
                </a:cxn>
                <a:cxn ang="0">
                  <a:pos x="4986" y="1097"/>
                </a:cxn>
                <a:cxn ang="0">
                  <a:pos x="4919" y="1139"/>
                </a:cxn>
                <a:cxn ang="0">
                  <a:pos x="4849" y="1180"/>
                </a:cxn>
                <a:cxn ang="0">
                  <a:pos x="4772" y="1217"/>
                </a:cxn>
                <a:cxn ang="0">
                  <a:pos x="4692" y="1249"/>
                </a:cxn>
                <a:cxn ang="0">
                  <a:pos x="4607" y="1277"/>
                </a:cxn>
                <a:cxn ang="0">
                  <a:pos x="4518" y="1299"/>
                </a:cxn>
                <a:cxn ang="0">
                  <a:pos x="4425" y="1315"/>
                </a:cxn>
                <a:cxn ang="0">
                  <a:pos x="4326" y="1325"/>
                </a:cxn>
                <a:cxn ang="0">
                  <a:pos x="4222" y="1327"/>
                </a:cxn>
                <a:cxn ang="0">
                  <a:pos x="4115" y="1320"/>
                </a:cxn>
                <a:cxn ang="0">
                  <a:pos x="4003" y="1306"/>
                </a:cxn>
                <a:cxn ang="0">
                  <a:pos x="3885" y="1280"/>
                </a:cxn>
                <a:cxn ang="0">
                  <a:pos x="3764" y="1246"/>
                </a:cxn>
                <a:cxn ang="0">
                  <a:pos x="3638" y="1199"/>
                </a:cxn>
                <a:cxn ang="0">
                  <a:pos x="3506" y="1143"/>
                </a:cxn>
                <a:cxn ang="0">
                  <a:pos x="3371" y="1072"/>
                </a:cxn>
                <a:cxn ang="0">
                  <a:pos x="3230" y="989"/>
                </a:cxn>
                <a:cxn ang="0">
                  <a:pos x="3157" y="942"/>
                </a:cxn>
                <a:cxn ang="0">
                  <a:pos x="2877" y="760"/>
                </a:cxn>
                <a:cxn ang="0">
                  <a:pos x="2613" y="599"/>
                </a:cxn>
                <a:cxn ang="0">
                  <a:pos x="2365" y="460"/>
                </a:cxn>
                <a:cxn ang="0">
                  <a:pos x="2131" y="340"/>
                </a:cxn>
                <a:cxn ang="0">
                  <a:pos x="1912" y="240"/>
                </a:cxn>
                <a:cxn ang="0">
                  <a:pos x="1705" y="158"/>
                </a:cxn>
                <a:cxn ang="0">
                  <a:pos x="1508" y="95"/>
                </a:cxn>
                <a:cxn ang="0">
                  <a:pos x="1321" y="48"/>
                </a:cxn>
                <a:cxn ang="0">
                  <a:pos x="1141" y="17"/>
                </a:cxn>
                <a:cxn ang="0">
                  <a:pos x="968" y="1"/>
                </a:cxn>
                <a:cxn ang="0">
                  <a:pos x="801" y="0"/>
                </a:cxn>
                <a:cxn ang="0">
                  <a:pos x="639" y="12"/>
                </a:cxn>
                <a:cxn ang="0">
                  <a:pos x="478" y="38"/>
                </a:cxn>
                <a:cxn ang="0">
                  <a:pos x="319" y="75"/>
                </a:cxn>
                <a:cxn ang="0">
                  <a:pos x="160" y="124"/>
                </a:cxn>
                <a:cxn ang="0">
                  <a:pos x="0" y="184"/>
                </a:cxn>
              </a:cxnLst>
              <a:rect l="0" t="0" r="r" b="b"/>
              <a:pathLst>
                <a:path w="5448" h="1327">
                  <a:moveTo>
                    <a:pt x="5448" y="603"/>
                  </a:moveTo>
                  <a:lnTo>
                    <a:pt x="5448" y="603"/>
                  </a:lnTo>
                  <a:lnTo>
                    <a:pt x="5439" y="618"/>
                  </a:lnTo>
                  <a:lnTo>
                    <a:pt x="5414" y="660"/>
                  </a:lnTo>
                  <a:lnTo>
                    <a:pt x="5393" y="689"/>
                  </a:lnTo>
                  <a:lnTo>
                    <a:pt x="5369" y="723"/>
                  </a:lnTo>
                  <a:lnTo>
                    <a:pt x="5341" y="762"/>
                  </a:lnTo>
                  <a:lnTo>
                    <a:pt x="5308" y="802"/>
                  </a:lnTo>
                  <a:lnTo>
                    <a:pt x="5271" y="846"/>
                  </a:lnTo>
                  <a:lnTo>
                    <a:pt x="5229" y="891"/>
                  </a:lnTo>
                  <a:lnTo>
                    <a:pt x="5183" y="936"/>
                  </a:lnTo>
                  <a:lnTo>
                    <a:pt x="5132" y="983"/>
                  </a:lnTo>
                  <a:lnTo>
                    <a:pt x="5076" y="1030"/>
                  </a:lnTo>
                  <a:lnTo>
                    <a:pt x="5047" y="1052"/>
                  </a:lnTo>
                  <a:lnTo>
                    <a:pt x="5017" y="1075"/>
                  </a:lnTo>
                  <a:lnTo>
                    <a:pt x="4986" y="1097"/>
                  </a:lnTo>
                  <a:lnTo>
                    <a:pt x="4953" y="1118"/>
                  </a:lnTo>
                  <a:lnTo>
                    <a:pt x="4919" y="1139"/>
                  </a:lnTo>
                  <a:lnTo>
                    <a:pt x="4885" y="1160"/>
                  </a:lnTo>
                  <a:lnTo>
                    <a:pt x="4849" y="1180"/>
                  </a:lnTo>
                  <a:lnTo>
                    <a:pt x="4811" y="1199"/>
                  </a:lnTo>
                  <a:lnTo>
                    <a:pt x="4772" y="1217"/>
                  </a:lnTo>
                  <a:lnTo>
                    <a:pt x="4733" y="1233"/>
                  </a:lnTo>
                  <a:lnTo>
                    <a:pt x="4692" y="1249"/>
                  </a:lnTo>
                  <a:lnTo>
                    <a:pt x="4650" y="1264"/>
                  </a:lnTo>
                  <a:lnTo>
                    <a:pt x="4607" y="1277"/>
                  </a:lnTo>
                  <a:lnTo>
                    <a:pt x="4564" y="1288"/>
                  </a:lnTo>
                  <a:lnTo>
                    <a:pt x="4518" y="1299"/>
                  </a:lnTo>
                  <a:lnTo>
                    <a:pt x="4472" y="1307"/>
                  </a:lnTo>
                  <a:lnTo>
                    <a:pt x="4425" y="1315"/>
                  </a:lnTo>
                  <a:lnTo>
                    <a:pt x="4375" y="1320"/>
                  </a:lnTo>
                  <a:lnTo>
                    <a:pt x="4326" y="1325"/>
                  </a:lnTo>
                  <a:lnTo>
                    <a:pt x="4275" y="1327"/>
                  </a:lnTo>
                  <a:lnTo>
                    <a:pt x="4222" y="1327"/>
                  </a:lnTo>
                  <a:lnTo>
                    <a:pt x="4170" y="1325"/>
                  </a:lnTo>
                  <a:lnTo>
                    <a:pt x="4115" y="1320"/>
                  </a:lnTo>
                  <a:lnTo>
                    <a:pt x="4060" y="1314"/>
                  </a:lnTo>
                  <a:lnTo>
                    <a:pt x="4003" y="1306"/>
                  </a:lnTo>
                  <a:lnTo>
                    <a:pt x="3945" y="1294"/>
                  </a:lnTo>
                  <a:lnTo>
                    <a:pt x="3885" y="1280"/>
                  </a:lnTo>
                  <a:lnTo>
                    <a:pt x="3825" y="1264"/>
                  </a:lnTo>
                  <a:lnTo>
                    <a:pt x="3764" y="1246"/>
                  </a:lnTo>
                  <a:lnTo>
                    <a:pt x="3702" y="1223"/>
                  </a:lnTo>
                  <a:lnTo>
                    <a:pt x="3638" y="1199"/>
                  </a:lnTo>
                  <a:lnTo>
                    <a:pt x="3573" y="1172"/>
                  </a:lnTo>
                  <a:lnTo>
                    <a:pt x="3506" y="1143"/>
                  </a:lnTo>
                  <a:lnTo>
                    <a:pt x="3439" y="1109"/>
                  </a:lnTo>
                  <a:lnTo>
                    <a:pt x="3371" y="1072"/>
                  </a:lnTo>
                  <a:lnTo>
                    <a:pt x="3300" y="1033"/>
                  </a:lnTo>
                  <a:lnTo>
                    <a:pt x="3230" y="989"/>
                  </a:lnTo>
                  <a:lnTo>
                    <a:pt x="3157" y="942"/>
                  </a:lnTo>
                  <a:lnTo>
                    <a:pt x="3157" y="942"/>
                  </a:lnTo>
                  <a:lnTo>
                    <a:pt x="3016" y="849"/>
                  </a:lnTo>
                  <a:lnTo>
                    <a:pt x="2877" y="760"/>
                  </a:lnTo>
                  <a:lnTo>
                    <a:pt x="2742" y="678"/>
                  </a:lnTo>
                  <a:lnTo>
                    <a:pt x="2613" y="599"/>
                  </a:lnTo>
                  <a:lnTo>
                    <a:pt x="2487" y="528"/>
                  </a:lnTo>
                  <a:lnTo>
                    <a:pt x="2365" y="460"/>
                  </a:lnTo>
                  <a:lnTo>
                    <a:pt x="2247" y="397"/>
                  </a:lnTo>
                  <a:lnTo>
                    <a:pt x="2131" y="340"/>
                  </a:lnTo>
                  <a:lnTo>
                    <a:pt x="2020" y="289"/>
                  </a:lnTo>
                  <a:lnTo>
                    <a:pt x="1912" y="240"/>
                  </a:lnTo>
                  <a:lnTo>
                    <a:pt x="1806" y="197"/>
                  </a:lnTo>
                  <a:lnTo>
                    <a:pt x="1705" y="158"/>
                  </a:lnTo>
                  <a:lnTo>
                    <a:pt x="1605" y="124"/>
                  </a:lnTo>
                  <a:lnTo>
                    <a:pt x="1508" y="95"/>
                  </a:lnTo>
                  <a:lnTo>
                    <a:pt x="1414" y="69"/>
                  </a:lnTo>
                  <a:lnTo>
                    <a:pt x="1321" y="48"/>
                  </a:lnTo>
                  <a:lnTo>
                    <a:pt x="1230" y="30"/>
                  </a:lnTo>
                  <a:lnTo>
                    <a:pt x="1141" y="17"/>
                  </a:lnTo>
                  <a:lnTo>
                    <a:pt x="1054" y="8"/>
                  </a:lnTo>
                  <a:lnTo>
                    <a:pt x="968" y="1"/>
                  </a:lnTo>
                  <a:lnTo>
                    <a:pt x="885" y="0"/>
                  </a:lnTo>
                  <a:lnTo>
                    <a:pt x="801" y="0"/>
                  </a:lnTo>
                  <a:lnTo>
                    <a:pt x="719" y="4"/>
                  </a:lnTo>
                  <a:lnTo>
                    <a:pt x="639" y="12"/>
                  </a:lnTo>
                  <a:lnTo>
                    <a:pt x="558" y="24"/>
                  </a:lnTo>
                  <a:lnTo>
                    <a:pt x="478" y="38"/>
                  </a:lnTo>
                  <a:lnTo>
                    <a:pt x="399" y="56"/>
                  </a:lnTo>
                  <a:lnTo>
                    <a:pt x="319" y="75"/>
                  </a:lnTo>
                  <a:lnTo>
                    <a:pt x="239" y="100"/>
                  </a:lnTo>
                  <a:lnTo>
                    <a:pt x="160" y="124"/>
                  </a:lnTo>
                  <a:lnTo>
                    <a:pt x="81" y="153"/>
                  </a:lnTo>
                  <a:lnTo>
                    <a:pt x="0" y="18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73" name="Freeform 81"/>
            <p:cNvSpPr>
              <a:spLocks/>
            </p:cNvSpPr>
            <p:nvPr/>
          </p:nvSpPr>
          <p:spPr bwMode="auto">
            <a:xfrm>
              <a:off x="700" y="1111"/>
              <a:ext cx="5452" cy="633"/>
            </a:xfrm>
            <a:custGeom>
              <a:avLst/>
              <a:gdLst/>
              <a:ahLst/>
              <a:cxnLst>
                <a:cxn ang="0">
                  <a:pos x="5452" y="516"/>
                </a:cxn>
                <a:cxn ang="0">
                  <a:pos x="5419" y="574"/>
                </a:cxn>
                <a:cxn ang="0">
                  <a:pos x="5376" y="637"/>
                </a:cxn>
                <a:cxn ang="0">
                  <a:pos x="5316" y="717"/>
                </a:cxn>
                <a:cxn ang="0">
                  <a:pos x="5239" y="808"/>
                </a:cxn>
                <a:cxn ang="0">
                  <a:pos x="5143" y="903"/>
                </a:cxn>
                <a:cxn ang="0">
                  <a:pos x="5060" y="974"/>
                </a:cxn>
                <a:cxn ang="0">
                  <a:pos x="4998" y="1021"/>
                </a:cxn>
                <a:cxn ang="0">
                  <a:pos x="4932" y="1064"/>
                </a:cxn>
                <a:cxn ang="0">
                  <a:pos x="4862" y="1106"/>
                </a:cxn>
                <a:cxn ang="0">
                  <a:pos x="4787" y="1145"/>
                </a:cxn>
                <a:cxn ang="0">
                  <a:pos x="4707" y="1179"/>
                </a:cxn>
                <a:cxn ang="0">
                  <a:pos x="4624" y="1208"/>
                </a:cxn>
                <a:cxn ang="0">
                  <a:pos x="4533" y="1232"/>
                </a:cxn>
                <a:cxn ang="0">
                  <a:pos x="4440" y="1252"/>
                </a:cxn>
                <a:cxn ang="0">
                  <a:pos x="4342" y="1263"/>
                </a:cxn>
                <a:cxn ang="0">
                  <a:pos x="4239" y="1266"/>
                </a:cxn>
                <a:cxn ang="0">
                  <a:pos x="4131" y="1263"/>
                </a:cxn>
                <a:cxn ang="0">
                  <a:pos x="4018" y="1250"/>
                </a:cxn>
                <a:cxn ang="0">
                  <a:pos x="3902" y="1228"/>
                </a:cxn>
                <a:cxn ang="0">
                  <a:pos x="3779" y="1194"/>
                </a:cxn>
                <a:cxn ang="0">
                  <a:pos x="3652" y="1150"/>
                </a:cxn>
                <a:cxn ang="0">
                  <a:pos x="3520" y="1095"/>
                </a:cxn>
                <a:cxn ang="0">
                  <a:pos x="3384" y="1027"/>
                </a:cxn>
                <a:cxn ang="0">
                  <a:pos x="3242" y="947"/>
                </a:cxn>
                <a:cxn ang="0">
                  <a:pos x="3169" y="901"/>
                </a:cxn>
                <a:cxn ang="0">
                  <a:pos x="2885" y="724"/>
                </a:cxn>
                <a:cxn ang="0">
                  <a:pos x="2619" y="569"/>
                </a:cxn>
                <a:cxn ang="0">
                  <a:pos x="2369" y="433"/>
                </a:cxn>
                <a:cxn ang="0">
                  <a:pos x="2134" y="317"/>
                </a:cxn>
                <a:cxn ang="0">
                  <a:pos x="1912" y="222"/>
                </a:cxn>
                <a:cxn ang="0">
                  <a:pos x="1704" y="144"/>
                </a:cxn>
                <a:cxn ang="0">
                  <a:pos x="1507" y="83"/>
                </a:cxn>
                <a:cxn ang="0">
                  <a:pos x="1318" y="41"/>
                </a:cxn>
                <a:cxn ang="0">
                  <a:pos x="1139" y="13"/>
                </a:cxn>
                <a:cxn ang="0">
                  <a:pos x="965" y="0"/>
                </a:cxn>
                <a:cxn ang="0">
                  <a:pos x="798" y="4"/>
                </a:cxn>
                <a:cxn ang="0">
                  <a:pos x="635" y="18"/>
                </a:cxn>
                <a:cxn ang="0">
                  <a:pos x="475" y="47"/>
                </a:cxn>
                <a:cxn ang="0">
                  <a:pos x="317" y="89"/>
                </a:cxn>
                <a:cxn ang="0">
                  <a:pos x="158" y="141"/>
                </a:cxn>
                <a:cxn ang="0">
                  <a:pos x="0" y="204"/>
                </a:cxn>
              </a:cxnLst>
              <a:rect l="0" t="0" r="r" b="b"/>
              <a:pathLst>
                <a:path w="5452" h="1266">
                  <a:moveTo>
                    <a:pt x="5452" y="516"/>
                  </a:moveTo>
                  <a:lnTo>
                    <a:pt x="5452" y="516"/>
                  </a:lnTo>
                  <a:lnTo>
                    <a:pt x="5444" y="530"/>
                  </a:lnTo>
                  <a:lnTo>
                    <a:pt x="5419" y="574"/>
                  </a:lnTo>
                  <a:lnTo>
                    <a:pt x="5400" y="603"/>
                  </a:lnTo>
                  <a:lnTo>
                    <a:pt x="5376" y="637"/>
                  </a:lnTo>
                  <a:lnTo>
                    <a:pt x="5348" y="675"/>
                  </a:lnTo>
                  <a:lnTo>
                    <a:pt x="5316" y="717"/>
                  </a:lnTo>
                  <a:lnTo>
                    <a:pt x="5279" y="761"/>
                  </a:lnTo>
                  <a:lnTo>
                    <a:pt x="5239" y="808"/>
                  </a:lnTo>
                  <a:lnTo>
                    <a:pt x="5193" y="855"/>
                  </a:lnTo>
                  <a:lnTo>
                    <a:pt x="5143" y="903"/>
                  </a:lnTo>
                  <a:lnTo>
                    <a:pt x="5089" y="950"/>
                  </a:lnTo>
                  <a:lnTo>
                    <a:pt x="5060" y="974"/>
                  </a:lnTo>
                  <a:lnTo>
                    <a:pt x="5029" y="997"/>
                  </a:lnTo>
                  <a:lnTo>
                    <a:pt x="4998" y="1021"/>
                  </a:lnTo>
                  <a:lnTo>
                    <a:pt x="4965" y="1042"/>
                  </a:lnTo>
                  <a:lnTo>
                    <a:pt x="4932" y="1064"/>
                  </a:lnTo>
                  <a:lnTo>
                    <a:pt x="4897" y="1085"/>
                  </a:lnTo>
                  <a:lnTo>
                    <a:pt x="4862" y="1106"/>
                  </a:lnTo>
                  <a:lnTo>
                    <a:pt x="4825" y="1126"/>
                  </a:lnTo>
                  <a:lnTo>
                    <a:pt x="4787" y="1145"/>
                  </a:lnTo>
                  <a:lnTo>
                    <a:pt x="4747" y="1161"/>
                  </a:lnTo>
                  <a:lnTo>
                    <a:pt x="4707" y="1179"/>
                  </a:lnTo>
                  <a:lnTo>
                    <a:pt x="4665" y="1194"/>
                  </a:lnTo>
                  <a:lnTo>
                    <a:pt x="4624" y="1208"/>
                  </a:lnTo>
                  <a:lnTo>
                    <a:pt x="4579" y="1221"/>
                  </a:lnTo>
                  <a:lnTo>
                    <a:pt x="4533" y="1232"/>
                  </a:lnTo>
                  <a:lnTo>
                    <a:pt x="4488" y="1242"/>
                  </a:lnTo>
                  <a:lnTo>
                    <a:pt x="4440" y="1252"/>
                  </a:lnTo>
                  <a:lnTo>
                    <a:pt x="4392" y="1258"/>
                  </a:lnTo>
                  <a:lnTo>
                    <a:pt x="4342" y="1263"/>
                  </a:lnTo>
                  <a:lnTo>
                    <a:pt x="4292" y="1266"/>
                  </a:lnTo>
                  <a:lnTo>
                    <a:pt x="4239" y="1266"/>
                  </a:lnTo>
                  <a:lnTo>
                    <a:pt x="4186" y="1266"/>
                  </a:lnTo>
                  <a:lnTo>
                    <a:pt x="4131" y="1263"/>
                  </a:lnTo>
                  <a:lnTo>
                    <a:pt x="4075" y="1257"/>
                  </a:lnTo>
                  <a:lnTo>
                    <a:pt x="4018" y="1250"/>
                  </a:lnTo>
                  <a:lnTo>
                    <a:pt x="3960" y="1239"/>
                  </a:lnTo>
                  <a:lnTo>
                    <a:pt x="3902" y="1228"/>
                  </a:lnTo>
                  <a:lnTo>
                    <a:pt x="3841" y="1211"/>
                  </a:lnTo>
                  <a:lnTo>
                    <a:pt x="3779" y="1194"/>
                  </a:lnTo>
                  <a:lnTo>
                    <a:pt x="3716" y="1174"/>
                  </a:lnTo>
                  <a:lnTo>
                    <a:pt x="3652" y="1150"/>
                  </a:lnTo>
                  <a:lnTo>
                    <a:pt x="3586" y="1124"/>
                  </a:lnTo>
                  <a:lnTo>
                    <a:pt x="3520" y="1095"/>
                  </a:lnTo>
                  <a:lnTo>
                    <a:pt x="3452" y="1063"/>
                  </a:lnTo>
                  <a:lnTo>
                    <a:pt x="3384" y="1027"/>
                  </a:lnTo>
                  <a:lnTo>
                    <a:pt x="3313" y="989"/>
                  </a:lnTo>
                  <a:lnTo>
                    <a:pt x="3242" y="947"/>
                  </a:lnTo>
                  <a:lnTo>
                    <a:pt x="3169" y="901"/>
                  </a:lnTo>
                  <a:lnTo>
                    <a:pt x="3169" y="901"/>
                  </a:lnTo>
                  <a:lnTo>
                    <a:pt x="3024" y="811"/>
                  </a:lnTo>
                  <a:lnTo>
                    <a:pt x="2885" y="724"/>
                  </a:lnTo>
                  <a:lnTo>
                    <a:pt x="2749" y="643"/>
                  </a:lnTo>
                  <a:lnTo>
                    <a:pt x="2619" y="569"/>
                  </a:lnTo>
                  <a:lnTo>
                    <a:pt x="2491" y="498"/>
                  </a:lnTo>
                  <a:lnTo>
                    <a:pt x="2369" y="433"/>
                  </a:lnTo>
                  <a:lnTo>
                    <a:pt x="2249" y="373"/>
                  </a:lnTo>
                  <a:lnTo>
                    <a:pt x="2134" y="317"/>
                  </a:lnTo>
                  <a:lnTo>
                    <a:pt x="2022" y="267"/>
                  </a:lnTo>
                  <a:lnTo>
                    <a:pt x="1912" y="222"/>
                  </a:lnTo>
                  <a:lnTo>
                    <a:pt x="1806" y="180"/>
                  </a:lnTo>
                  <a:lnTo>
                    <a:pt x="1704" y="144"/>
                  </a:lnTo>
                  <a:lnTo>
                    <a:pt x="1604" y="112"/>
                  </a:lnTo>
                  <a:lnTo>
                    <a:pt x="1507" y="83"/>
                  </a:lnTo>
                  <a:lnTo>
                    <a:pt x="1411" y="60"/>
                  </a:lnTo>
                  <a:lnTo>
                    <a:pt x="1318" y="41"/>
                  </a:lnTo>
                  <a:lnTo>
                    <a:pt x="1227" y="25"/>
                  </a:lnTo>
                  <a:lnTo>
                    <a:pt x="1139" y="13"/>
                  </a:lnTo>
                  <a:lnTo>
                    <a:pt x="1051" y="5"/>
                  </a:lnTo>
                  <a:lnTo>
                    <a:pt x="965" y="0"/>
                  </a:lnTo>
                  <a:lnTo>
                    <a:pt x="882" y="0"/>
                  </a:lnTo>
                  <a:lnTo>
                    <a:pt x="798" y="4"/>
                  </a:lnTo>
                  <a:lnTo>
                    <a:pt x="717" y="8"/>
                  </a:lnTo>
                  <a:lnTo>
                    <a:pt x="635" y="18"/>
                  </a:lnTo>
                  <a:lnTo>
                    <a:pt x="556" y="31"/>
                  </a:lnTo>
                  <a:lnTo>
                    <a:pt x="475" y="47"/>
                  </a:lnTo>
                  <a:lnTo>
                    <a:pt x="396" y="67"/>
                  </a:lnTo>
                  <a:lnTo>
                    <a:pt x="317" y="89"/>
                  </a:lnTo>
                  <a:lnTo>
                    <a:pt x="238" y="113"/>
                  </a:lnTo>
                  <a:lnTo>
                    <a:pt x="158" y="141"/>
                  </a:lnTo>
                  <a:lnTo>
                    <a:pt x="79" y="172"/>
                  </a:lnTo>
                  <a:lnTo>
                    <a:pt x="0" y="20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74" name="Freeform 82"/>
            <p:cNvSpPr>
              <a:spLocks/>
            </p:cNvSpPr>
            <p:nvPr/>
          </p:nvSpPr>
          <p:spPr bwMode="auto">
            <a:xfrm>
              <a:off x="725" y="1127"/>
              <a:ext cx="5457" cy="603"/>
            </a:xfrm>
            <a:custGeom>
              <a:avLst/>
              <a:gdLst/>
              <a:ahLst/>
              <a:cxnLst>
                <a:cxn ang="0">
                  <a:pos x="5457" y="426"/>
                </a:cxn>
                <a:cxn ang="0">
                  <a:pos x="5425" y="484"/>
                </a:cxn>
                <a:cxn ang="0">
                  <a:pos x="5383" y="550"/>
                </a:cxn>
                <a:cxn ang="0">
                  <a:pos x="5323" y="631"/>
                </a:cxn>
                <a:cxn ang="0">
                  <a:pos x="5247" y="725"/>
                </a:cxn>
                <a:cxn ang="0">
                  <a:pos x="5153" y="822"/>
                </a:cxn>
                <a:cxn ang="0">
                  <a:pos x="5071" y="896"/>
                </a:cxn>
                <a:cxn ang="0">
                  <a:pos x="5010" y="943"/>
                </a:cxn>
                <a:cxn ang="0">
                  <a:pos x="4944" y="988"/>
                </a:cxn>
                <a:cxn ang="0">
                  <a:pos x="4875" y="1031"/>
                </a:cxn>
                <a:cxn ang="0">
                  <a:pos x="4801" y="1072"/>
                </a:cxn>
                <a:cxn ang="0">
                  <a:pos x="4722" y="1109"/>
                </a:cxn>
                <a:cxn ang="0">
                  <a:pos x="4637" y="1140"/>
                </a:cxn>
                <a:cxn ang="0">
                  <a:pos x="4549" y="1166"/>
                </a:cxn>
                <a:cxn ang="0">
                  <a:pos x="4456" y="1187"/>
                </a:cxn>
                <a:cxn ang="0">
                  <a:pos x="4358" y="1199"/>
                </a:cxn>
                <a:cxn ang="0">
                  <a:pos x="4254" y="1206"/>
                </a:cxn>
                <a:cxn ang="0">
                  <a:pos x="4147" y="1204"/>
                </a:cxn>
                <a:cxn ang="0">
                  <a:pos x="4035" y="1193"/>
                </a:cxn>
                <a:cxn ang="0">
                  <a:pos x="3917" y="1174"/>
                </a:cxn>
                <a:cxn ang="0">
                  <a:pos x="3793" y="1143"/>
                </a:cxn>
                <a:cxn ang="0">
                  <a:pos x="3666" y="1101"/>
                </a:cxn>
                <a:cxn ang="0">
                  <a:pos x="3534" y="1049"/>
                </a:cxn>
                <a:cxn ang="0">
                  <a:pos x="3396" y="983"/>
                </a:cxn>
                <a:cxn ang="0">
                  <a:pos x="3253" y="906"/>
                </a:cxn>
                <a:cxn ang="0">
                  <a:pos x="3180" y="862"/>
                </a:cxn>
                <a:cxn ang="0">
                  <a:pos x="2892" y="689"/>
                </a:cxn>
                <a:cxn ang="0">
                  <a:pos x="2624" y="537"/>
                </a:cxn>
                <a:cxn ang="0">
                  <a:pos x="2372" y="407"/>
                </a:cxn>
                <a:cxn ang="0">
                  <a:pos x="2136" y="295"/>
                </a:cxn>
                <a:cxn ang="0">
                  <a:pos x="1913" y="203"/>
                </a:cxn>
                <a:cxn ang="0">
                  <a:pos x="1702" y="129"/>
                </a:cxn>
                <a:cxn ang="0">
                  <a:pos x="1504" y="72"/>
                </a:cxn>
                <a:cxn ang="0">
                  <a:pos x="1315" y="32"/>
                </a:cxn>
                <a:cxn ang="0">
                  <a:pos x="1136" y="9"/>
                </a:cxn>
                <a:cxn ang="0">
                  <a:pos x="962" y="0"/>
                </a:cxn>
                <a:cxn ang="0">
                  <a:pos x="796" y="6"/>
                </a:cxn>
                <a:cxn ang="0">
                  <a:pos x="633" y="26"/>
                </a:cxn>
                <a:cxn ang="0">
                  <a:pos x="474" y="58"/>
                </a:cxn>
                <a:cxn ang="0">
                  <a:pos x="315" y="101"/>
                </a:cxn>
                <a:cxn ang="0">
                  <a:pos x="158" y="158"/>
                </a:cxn>
                <a:cxn ang="0">
                  <a:pos x="0" y="224"/>
                </a:cxn>
              </a:cxnLst>
              <a:rect l="0" t="0" r="r" b="b"/>
              <a:pathLst>
                <a:path w="5457" h="1206">
                  <a:moveTo>
                    <a:pt x="5457" y="426"/>
                  </a:moveTo>
                  <a:lnTo>
                    <a:pt x="5457" y="426"/>
                  </a:lnTo>
                  <a:lnTo>
                    <a:pt x="5450" y="442"/>
                  </a:lnTo>
                  <a:lnTo>
                    <a:pt x="5425" y="484"/>
                  </a:lnTo>
                  <a:lnTo>
                    <a:pt x="5405" y="515"/>
                  </a:lnTo>
                  <a:lnTo>
                    <a:pt x="5383" y="550"/>
                  </a:lnTo>
                  <a:lnTo>
                    <a:pt x="5355" y="589"/>
                  </a:lnTo>
                  <a:lnTo>
                    <a:pt x="5323" y="631"/>
                  </a:lnTo>
                  <a:lnTo>
                    <a:pt x="5287" y="676"/>
                  </a:lnTo>
                  <a:lnTo>
                    <a:pt x="5247" y="725"/>
                  </a:lnTo>
                  <a:lnTo>
                    <a:pt x="5203" y="773"/>
                  </a:lnTo>
                  <a:lnTo>
                    <a:pt x="5153" y="822"/>
                  </a:lnTo>
                  <a:lnTo>
                    <a:pt x="5100" y="872"/>
                  </a:lnTo>
                  <a:lnTo>
                    <a:pt x="5071" y="896"/>
                  </a:lnTo>
                  <a:lnTo>
                    <a:pt x="5041" y="918"/>
                  </a:lnTo>
                  <a:lnTo>
                    <a:pt x="5010" y="943"/>
                  </a:lnTo>
                  <a:lnTo>
                    <a:pt x="4978" y="965"/>
                  </a:lnTo>
                  <a:lnTo>
                    <a:pt x="4944" y="988"/>
                  </a:lnTo>
                  <a:lnTo>
                    <a:pt x="4911" y="1011"/>
                  </a:lnTo>
                  <a:lnTo>
                    <a:pt x="4875" y="1031"/>
                  </a:lnTo>
                  <a:lnTo>
                    <a:pt x="4839" y="1052"/>
                  </a:lnTo>
                  <a:lnTo>
                    <a:pt x="4801" y="1072"/>
                  </a:lnTo>
                  <a:lnTo>
                    <a:pt x="4762" y="1091"/>
                  </a:lnTo>
                  <a:lnTo>
                    <a:pt x="4722" y="1109"/>
                  </a:lnTo>
                  <a:lnTo>
                    <a:pt x="4681" y="1125"/>
                  </a:lnTo>
                  <a:lnTo>
                    <a:pt x="4637" y="1140"/>
                  </a:lnTo>
                  <a:lnTo>
                    <a:pt x="4594" y="1154"/>
                  </a:lnTo>
                  <a:lnTo>
                    <a:pt x="4549" y="1166"/>
                  </a:lnTo>
                  <a:lnTo>
                    <a:pt x="4503" y="1177"/>
                  </a:lnTo>
                  <a:lnTo>
                    <a:pt x="4456" y="1187"/>
                  </a:lnTo>
                  <a:lnTo>
                    <a:pt x="4407" y="1195"/>
                  </a:lnTo>
                  <a:lnTo>
                    <a:pt x="4358" y="1199"/>
                  </a:lnTo>
                  <a:lnTo>
                    <a:pt x="4307" y="1204"/>
                  </a:lnTo>
                  <a:lnTo>
                    <a:pt x="4254" y="1206"/>
                  </a:lnTo>
                  <a:lnTo>
                    <a:pt x="4202" y="1206"/>
                  </a:lnTo>
                  <a:lnTo>
                    <a:pt x="4147" y="1204"/>
                  </a:lnTo>
                  <a:lnTo>
                    <a:pt x="4092" y="1199"/>
                  </a:lnTo>
                  <a:lnTo>
                    <a:pt x="4035" y="1193"/>
                  </a:lnTo>
                  <a:lnTo>
                    <a:pt x="3977" y="1185"/>
                  </a:lnTo>
                  <a:lnTo>
                    <a:pt x="3917" y="1174"/>
                  </a:lnTo>
                  <a:lnTo>
                    <a:pt x="3856" y="1159"/>
                  </a:lnTo>
                  <a:lnTo>
                    <a:pt x="3793" y="1143"/>
                  </a:lnTo>
                  <a:lnTo>
                    <a:pt x="3731" y="1124"/>
                  </a:lnTo>
                  <a:lnTo>
                    <a:pt x="3666" y="1101"/>
                  </a:lnTo>
                  <a:lnTo>
                    <a:pt x="3600" y="1077"/>
                  </a:lnTo>
                  <a:lnTo>
                    <a:pt x="3534" y="1049"/>
                  </a:lnTo>
                  <a:lnTo>
                    <a:pt x="3466" y="1017"/>
                  </a:lnTo>
                  <a:lnTo>
                    <a:pt x="3396" y="983"/>
                  </a:lnTo>
                  <a:lnTo>
                    <a:pt x="3325" y="946"/>
                  </a:lnTo>
                  <a:lnTo>
                    <a:pt x="3253" y="906"/>
                  </a:lnTo>
                  <a:lnTo>
                    <a:pt x="3180" y="862"/>
                  </a:lnTo>
                  <a:lnTo>
                    <a:pt x="3180" y="862"/>
                  </a:lnTo>
                  <a:lnTo>
                    <a:pt x="3034" y="772"/>
                  </a:lnTo>
                  <a:lnTo>
                    <a:pt x="2892" y="689"/>
                  </a:lnTo>
                  <a:lnTo>
                    <a:pt x="2756" y="610"/>
                  </a:lnTo>
                  <a:lnTo>
                    <a:pt x="2624" y="537"/>
                  </a:lnTo>
                  <a:lnTo>
                    <a:pt x="2497" y="470"/>
                  </a:lnTo>
                  <a:lnTo>
                    <a:pt x="2372" y="407"/>
                  </a:lnTo>
                  <a:lnTo>
                    <a:pt x="2252" y="348"/>
                  </a:lnTo>
                  <a:lnTo>
                    <a:pt x="2136" y="295"/>
                  </a:lnTo>
                  <a:lnTo>
                    <a:pt x="2023" y="247"/>
                  </a:lnTo>
                  <a:lnTo>
                    <a:pt x="1913" y="203"/>
                  </a:lnTo>
                  <a:lnTo>
                    <a:pt x="1806" y="164"/>
                  </a:lnTo>
                  <a:lnTo>
                    <a:pt x="1702" y="129"/>
                  </a:lnTo>
                  <a:lnTo>
                    <a:pt x="1602" y="98"/>
                  </a:lnTo>
                  <a:lnTo>
                    <a:pt x="1504" y="72"/>
                  </a:lnTo>
                  <a:lnTo>
                    <a:pt x="1409" y="51"/>
                  </a:lnTo>
                  <a:lnTo>
                    <a:pt x="1315" y="32"/>
                  </a:lnTo>
                  <a:lnTo>
                    <a:pt x="1225" y="19"/>
                  </a:lnTo>
                  <a:lnTo>
                    <a:pt x="1136" y="9"/>
                  </a:lnTo>
                  <a:lnTo>
                    <a:pt x="1048" y="3"/>
                  </a:lnTo>
                  <a:lnTo>
                    <a:pt x="962" y="0"/>
                  </a:lnTo>
                  <a:lnTo>
                    <a:pt x="879" y="1"/>
                  </a:lnTo>
                  <a:lnTo>
                    <a:pt x="796" y="6"/>
                  </a:lnTo>
                  <a:lnTo>
                    <a:pt x="714" y="14"/>
                  </a:lnTo>
                  <a:lnTo>
                    <a:pt x="633" y="26"/>
                  </a:lnTo>
                  <a:lnTo>
                    <a:pt x="553" y="40"/>
                  </a:lnTo>
                  <a:lnTo>
                    <a:pt x="474" y="58"/>
                  </a:lnTo>
                  <a:lnTo>
                    <a:pt x="394" y="79"/>
                  </a:lnTo>
                  <a:lnTo>
                    <a:pt x="315" y="101"/>
                  </a:lnTo>
                  <a:lnTo>
                    <a:pt x="238" y="129"/>
                  </a:lnTo>
                  <a:lnTo>
                    <a:pt x="158" y="158"/>
                  </a:lnTo>
                  <a:lnTo>
                    <a:pt x="79" y="190"/>
                  </a:lnTo>
                  <a:lnTo>
                    <a:pt x="0" y="22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75" name="Freeform 83"/>
            <p:cNvSpPr>
              <a:spLocks/>
            </p:cNvSpPr>
            <p:nvPr/>
          </p:nvSpPr>
          <p:spPr bwMode="auto">
            <a:xfrm>
              <a:off x="752" y="1144"/>
              <a:ext cx="5459" cy="573"/>
            </a:xfrm>
            <a:custGeom>
              <a:avLst/>
              <a:gdLst/>
              <a:ahLst/>
              <a:cxnLst>
                <a:cxn ang="0">
                  <a:pos x="5459" y="335"/>
                </a:cxn>
                <a:cxn ang="0">
                  <a:pos x="5427" y="395"/>
                </a:cxn>
                <a:cxn ang="0">
                  <a:pos x="5385" y="461"/>
                </a:cxn>
                <a:cxn ang="0">
                  <a:pos x="5328" y="545"/>
                </a:cxn>
                <a:cxn ang="0">
                  <a:pos x="5253" y="639"/>
                </a:cxn>
                <a:cxn ang="0">
                  <a:pos x="5160" y="739"/>
                </a:cxn>
                <a:cxn ang="0">
                  <a:pos x="5080" y="815"/>
                </a:cxn>
                <a:cxn ang="0">
                  <a:pos x="5019" y="863"/>
                </a:cxn>
                <a:cxn ang="0">
                  <a:pos x="4955" y="912"/>
                </a:cxn>
                <a:cxn ang="0">
                  <a:pos x="4885" y="957"/>
                </a:cxn>
                <a:cxn ang="0">
                  <a:pos x="4812" y="999"/>
                </a:cxn>
                <a:cxn ang="0">
                  <a:pos x="4734" y="1036"/>
                </a:cxn>
                <a:cxn ang="0">
                  <a:pos x="4651" y="1070"/>
                </a:cxn>
                <a:cxn ang="0">
                  <a:pos x="4562" y="1098"/>
                </a:cxn>
                <a:cxn ang="0">
                  <a:pos x="4469" y="1120"/>
                </a:cxn>
                <a:cxn ang="0">
                  <a:pos x="4372" y="1136"/>
                </a:cxn>
                <a:cxn ang="0">
                  <a:pos x="4268" y="1144"/>
                </a:cxn>
                <a:cxn ang="0">
                  <a:pos x="4161" y="1144"/>
                </a:cxn>
                <a:cxn ang="0">
                  <a:pos x="4047" y="1136"/>
                </a:cxn>
                <a:cxn ang="0">
                  <a:pos x="3929" y="1119"/>
                </a:cxn>
                <a:cxn ang="0">
                  <a:pos x="3807" y="1090"/>
                </a:cxn>
                <a:cxn ang="0">
                  <a:pos x="3677" y="1051"/>
                </a:cxn>
                <a:cxn ang="0">
                  <a:pos x="3544" y="1001"/>
                </a:cxn>
                <a:cxn ang="0">
                  <a:pos x="3405" y="938"/>
                </a:cxn>
                <a:cxn ang="0">
                  <a:pos x="3261" y="862"/>
                </a:cxn>
                <a:cxn ang="0">
                  <a:pos x="3187" y="820"/>
                </a:cxn>
                <a:cxn ang="0">
                  <a:pos x="2899" y="652"/>
                </a:cxn>
                <a:cxn ang="0">
                  <a:pos x="2628" y="505"/>
                </a:cxn>
                <a:cxn ang="0">
                  <a:pos x="2374" y="379"/>
                </a:cxn>
                <a:cxn ang="0">
                  <a:pos x="2135" y="273"/>
                </a:cxn>
                <a:cxn ang="0">
                  <a:pos x="1911" y="184"/>
                </a:cxn>
                <a:cxn ang="0">
                  <a:pos x="1700" y="114"/>
                </a:cxn>
                <a:cxn ang="0">
                  <a:pos x="1500" y="61"/>
                </a:cxn>
                <a:cxn ang="0">
                  <a:pos x="1312" y="25"/>
                </a:cxn>
                <a:cxn ang="0">
                  <a:pos x="1131" y="4"/>
                </a:cxn>
                <a:cxn ang="0">
                  <a:pos x="958" y="0"/>
                </a:cxn>
                <a:cxn ang="0">
                  <a:pos x="791" y="8"/>
                </a:cxn>
                <a:cxn ang="0">
                  <a:pos x="628" y="32"/>
                </a:cxn>
                <a:cxn ang="0">
                  <a:pos x="470" y="67"/>
                </a:cxn>
                <a:cxn ang="0">
                  <a:pos x="313" y="114"/>
                </a:cxn>
                <a:cxn ang="0">
                  <a:pos x="156" y="174"/>
                </a:cxn>
                <a:cxn ang="0">
                  <a:pos x="0" y="243"/>
                </a:cxn>
              </a:cxnLst>
              <a:rect l="0" t="0" r="r" b="b"/>
              <a:pathLst>
                <a:path w="5459" h="1144">
                  <a:moveTo>
                    <a:pt x="5459" y="335"/>
                  </a:moveTo>
                  <a:lnTo>
                    <a:pt x="5459" y="335"/>
                  </a:lnTo>
                  <a:lnTo>
                    <a:pt x="5450" y="352"/>
                  </a:lnTo>
                  <a:lnTo>
                    <a:pt x="5427" y="395"/>
                  </a:lnTo>
                  <a:lnTo>
                    <a:pt x="5409" y="426"/>
                  </a:lnTo>
                  <a:lnTo>
                    <a:pt x="5385" y="461"/>
                  </a:lnTo>
                  <a:lnTo>
                    <a:pt x="5359" y="502"/>
                  </a:lnTo>
                  <a:lnTo>
                    <a:pt x="5328" y="545"/>
                  </a:lnTo>
                  <a:lnTo>
                    <a:pt x="5292" y="591"/>
                  </a:lnTo>
                  <a:lnTo>
                    <a:pt x="5253" y="639"/>
                  </a:lnTo>
                  <a:lnTo>
                    <a:pt x="5209" y="689"/>
                  </a:lnTo>
                  <a:lnTo>
                    <a:pt x="5160" y="739"/>
                  </a:lnTo>
                  <a:lnTo>
                    <a:pt x="5108" y="791"/>
                  </a:lnTo>
                  <a:lnTo>
                    <a:pt x="5080" y="815"/>
                  </a:lnTo>
                  <a:lnTo>
                    <a:pt x="5049" y="839"/>
                  </a:lnTo>
                  <a:lnTo>
                    <a:pt x="5019" y="863"/>
                  </a:lnTo>
                  <a:lnTo>
                    <a:pt x="4988" y="888"/>
                  </a:lnTo>
                  <a:lnTo>
                    <a:pt x="4955" y="912"/>
                  </a:lnTo>
                  <a:lnTo>
                    <a:pt x="4921" y="935"/>
                  </a:lnTo>
                  <a:lnTo>
                    <a:pt x="4885" y="957"/>
                  </a:lnTo>
                  <a:lnTo>
                    <a:pt x="4849" y="978"/>
                  </a:lnTo>
                  <a:lnTo>
                    <a:pt x="4812" y="999"/>
                  </a:lnTo>
                  <a:lnTo>
                    <a:pt x="4773" y="1018"/>
                  </a:lnTo>
                  <a:lnTo>
                    <a:pt x="4734" y="1036"/>
                  </a:lnTo>
                  <a:lnTo>
                    <a:pt x="4692" y="1054"/>
                  </a:lnTo>
                  <a:lnTo>
                    <a:pt x="4651" y="1070"/>
                  </a:lnTo>
                  <a:lnTo>
                    <a:pt x="4606" y="1085"/>
                  </a:lnTo>
                  <a:lnTo>
                    <a:pt x="4562" y="1098"/>
                  </a:lnTo>
                  <a:lnTo>
                    <a:pt x="4516" y="1111"/>
                  </a:lnTo>
                  <a:lnTo>
                    <a:pt x="4469" y="1120"/>
                  </a:lnTo>
                  <a:lnTo>
                    <a:pt x="4420" y="1128"/>
                  </a:lnTo>
                  <a:lnTo>
                    <a:pt x="4372" y="1136"/>
                  </a:lnTo>
                  <a:lnTo>
                    <a:pt x="4320" y="1141"/>
                  </a:lnTo>
                  <a:lnTo>
                    <a:pt x="4268" y="1144"/>
                  </a:lnTo>
                  <a:lnTo>
                    <a:pt x="4215" y="1144"/>
                  </a:lnTo>
                  <a:lnTo>
                    <a:pt x="4161" y="1144"/>
                  </a:lnTo>
                  <a:lnTo>
                    <a:pt x="4105" y="1141"/>
                  </a:lnTo>
                  <a:lnTo>
                    <a:pt x="4047" y="1136"/>
                  </a:lnTo>
                  <a:lnTo>
                    <a:pt x="3988" y="1128"/>
                  </a:lnTo>
                  <a:lnTo>
                    <a:pt x="3929" y="1119"/>
                  </a:lnTo>
                  <a:lnTo>
                    <a:pt x="3869" y="1106"/>
                  </a:lnTo>
                  <a:lnTo>
                    <a:pt x="3807" y="1090"/>
                  </a:lnTo>
                  <a:lnTo>
                    <a:pt x="3743" y="1072"/>
                  </a:lnTo>
                  <a:lnTo>
                    <a:pt x="3677" y="1051"/>
                  </a:lnTo>
                  <a:lnTo>
                    <a:pt x="3612" y="1027"/>
                  </a:lnTo>
                  <a:lnTo>
                    <a:pt x="3544" y="1001"/>
                  </a:lnTo>
                  <a:lnTo>
                    <a:pt x="3476" y="970"/>
                  </a:lnTo>
                  <a:lnTo>
                    <a:pt x="3405" y="938"/>
                  </a:lnTo>
                  <a:lnTo>
                    <a:pt x="3335" y="902"/>
                  </a:lnTo>
                  <a:lnTo>
                    <a:pt x="3261" y="862"/>
                  </a:lnTo>
                  <a:lnTo>
                    <a:pt x="3187" y="820"/>
                  </a:lnTo>
                  <a:lnTo>
                    <a:pt x="3187" y="820"/>
                  </a:lnTo>
                  <a:lnTo>
                    <a:pt x="3040" y="733"/>
                  </a:lnTo>
                  <a:lnTo>
                    <a:pt x="2899" y="652"/>
                  </a:lnTo>
                  <a:lnTo>
                    <a:pt x="2761" y="576"/>
                  </a:lnTo>
                  <a:lnTo>
                    <a:pt x="2628" y="505"/>
                  </a:lnTo>
                  <a:lnTo>
                    <a:pt x="2499" y="439"/>
                  </a:lnTo>
                  <a:lnTo>
                    <a:pt x="2374" y="379"/>
                  </a:lnTo>
                  <a:lnTo>
                    <a:pt x="2253" y="323"/>
                  </a:lnTo>
                  <a:lnTo>
                    <a:pt x="2135" y="273"/>
                  </a:lnTo>
                  <a:lnTo>
                    <a:pt x="2022" y="226"/>
                  </a:lnTo>
                  <a:lnTo>
                    <a:pt x="1911" y="184"/>
                  </a:lnTo>
                  <a:lnTo>
                    <a:pt x="1804" y="147"/>
                  </a:lnTo>
                  <a:lnTo>
                    <a:pt x="1700" y="114"/>
                  </a:lnTo>
                  <a:lnTo>
                    <a:pt x="1599" y="85"/>
                  </a:lnTo>
                  <a:lnTo>
                    <a:pt x="1500" y="61"/>
                  </a:lnTo>
                  <a:lnTo>
                    <a:pt x="1405" y="40"/>
                  </a:lnTo>
                  <a:lnTo>
                    <a:pt x="1312" y="25"/>
                  </a:lnTo>
                  <a:lnTo>
                    <a:pt x="1220" y="13"/>
                  </a:lnTo>
                  <a:lnTo>
                    <a:pt x="1131" y="4"/>
                  </a:lnTo>
                  <a:lnTo>
                    <a:pt x="1044" y="0"/>
                  </a:lnTo>
                  <a:lnTo>
                    <a:pt x="958" y="0"/>
                  </a:lnTo>
                  <a:lnTo>
                    <a:pt x="874" y="1"/>
                  </a:lnTo>
                  <a:lnTo>
                    <a:pt x="791" y="8"/>
                  </a:lnTo>
                  <a:lnTo>
                    <a:pt x="709" y="17"/>
                  </a:lnTo>
                  <a:lnTo>
                    <a:pt x="628" y="32"/>
                  </a:lnTo>
                  <a:lnTo>
                    <a:pt x="549" y="48"/>
                  </a:lnTo>
                  <a:lnTo>
                    <a:pt x="470" y="67"/>
                  </a:lnTo>
                  <a:lnTo>
                    <a:pt x="391" y="88"/>
                  </a:lnTo>
                  <a:lnTo>
                    <a:pt x="313" y="114"/>
                  </a:lnTo>
                  <a:lnTo>
                    <a:pt x="234" y="143"/>
                  </a:lnTo>
                  <a:lnTo>
                    <a:pt x="156" y="174"/>
                  </a:lnTo>
                  <a:lnTo>
                    <a:pt x="77" y="208"/>
                  </a:lnTo>
                  <a:lnTo>
                    <a:pt x="0" y="243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76" name="Freeform 84"/>
            <p:cNvSpPr>
              <a:spLocks/>
            </p:cNvSpPr>
            <p:nvPr/>
          </p:nvSpPr>
          <p:spPr bwMode="auto">
            <a:xfrm>
              <a:off x="778" y="1160"/>
              <a:ext cx="5461" cy="544"/>
            </a:xfrm>
            <a:custGeom>
              <a:avLst/>
              <a:gdLst/>
              <a:ahLst/>
              <a:cxnLst>
                <a:cxn ang="0">
                  <a:pos x="5461" y="247"/>
                </a:cxn>
                <a:cxn ang="0">
                  <a:pos x="5429" y="308"/>
                </a:cxn>
                <a:cxn ang="0">
                  <a:pos x="5390" y="376"/>
                </a:cxn>
                <a:cxn ang="0">
                  <a:pos x="5333" y="460"/>
                </a:cxn>
                <a:cxn ang="0">
                  <a:pos x="5259" y="557"/>
                </a:cxn>
                <a:cxn ang="0">
                  <a:pos x="5168" y="659"/>
                </a:cxn>
                <a:cxn ang="0">
                  <a:pos x="5088" y="736"/>
                </a:cxn>
                <a:cxn ang="0">
                  <a:pos x="5029" y="788"/>
                </a:cxn>
                <a:cxn ang="0">
                  <a:pos x="4965" y="836"/>
                </a:cxn>
                <a:cxn ang="0">
                  <a:pos x="4897" y="883"/>
                </a:cxn>
                <a:cxn ang="0">
                  <a:pos x="4823" y="927"/>
                </a:cxn>
                <a:cxn ang="0">
                  <a:pos x="4746" y="965"/>
                </a:cxn>
                <a:cxn ang="0">
                  <a:pos x="4662" y="1001"/>
                </a:cxn>
                <a:cxn ang="0">
                  <a:pos x="4575" y="1032"/>
                </a:cxn>
                <a:cxn ang="0">
                  <a:pos x="4483" y="1056"/>
                </a:cxn>
                <a:cxn ang="0">
                  <a:pos x="4385" y="1074"/>
                </a:cxn>
                <a:cxn ang="0">
                  <a:pos x="4282" y="1083"/>
                </a:cxn>
                <a:cxn ang="0">
                  <a:pos x="4175" y="1087"/>
                </a:cxn>
                <a:cxn ang="0">
                  <a:pos x="4061" y="1080"/>
                </a:cxn>
                <a:cxn ang="0">
                  <a:pos x="3943" y="1064"/>
                </a:cxn>
                <a:cxn ang="0">
                  <a:pos x="3819" y="1038"/>
                </a:cxn>
                <a:cxn ang="0">
                  <a:pos x="3690" y="1003"/>
                </a:cxn>
                <a:cxn ang="0">
                  <a:pos x="3556" y="954"/>
                </a:cxn>
                <a:cxn ang="0">
                  <a:pos x="3417" y="894"/>
                </a:cxn>
                <a:cxn ang="0">
                  <a:pos x="3271" y="820"/>
                </a:cxn>
                <a:cxn ang="0">
                  <a:pos x="3196" y="780"/>
                </a:cxn>
                <a:cxn ang="0">
                  <a:pos x="2904" y="617"/>
                </a:cxn>
                <a:cxn ang="0">
                  <a:pos x="2632" y="475"/>
                </a:cxn>
                <a:cxn ang="0">
                  <a:pos x="2377" y="354"/>
                </a:cxn>
                <a:cxn ang="0">
                  <a:pos x="2137" y="250"/>
                </a:cxn>
                <a:cxn ang="0">
                  <a:pos x="1912" y="166"/>
                </a:cxn>
                <a:cxn ang="0">
                  <a:pos x="1699" y="100"/>
                </a:cxn>
                <a:cxn ang="0">
                  <a:pos x="1499" y="52"/>
                </a:cxn>
                <a:cxn ang="0">
                  <a:pos x="1309" y="19"/>
                </a:cxn>
                <a:cxn ang="0">
                  <a:pos x="1129" y="2"/>
                </a:cxn>
                <a:cxn ang="0">
                  <a:pos x="955" y="0"/>
                </a:cxn>
                <a:cxn ang="0">
                  <a:pos x="789" y="13"/>
                </a:cxn>
                <a:cxn ang="0">
                  <a:pos x="626" y="39"/>
                </a:cxn>
                <a:cxn ang="0">
                  <a:pos x="468" y="77"/>
                </a:cxn>
                <a:cxn ang="0">
                  <a:pos x="312" y="129"/>
                </a:cxn>
                <a:cxn ang="0">
                  <a:pos x="157" y="192"/>
                </a:cxn>
                <a:cxn ang="0">
                  <a:pos x="0" y="266"/>
                </a:cxn>
              </a:cxnLst>
              <a:rect l="0" t="0" r="r" b="b"/>
              <a:pathLst>
                <a:path w="5461" h="1087">
                  <a:moveTo>
                    <a:pt x="5461" y="247"/>
                  </a:moveTo>
                  <a:lnTo>
                    <a:pt x="5461" y="247"/>
                  </a:lnTo>
                  <a:lnTo>
                    <a:pt x="5452" y="263"/>
                  </a:lnTo>
                  <a:lnTo>
                    <a:pt x="5429" y="308"/>
                  </a:lnTo>
                  <a:lnTo>
                    <a:pt x="5411" y="339"/>
                  </a:lnTo>
                  <a:lnTo>
                    <a:pt x="5390" y="376"/>
                  </a:lnTo>
                  <a:lnTo>
                    <a:pt x="5363" y="417"/>
                  </a:lnTo>
                  <a:lnTo>
                    <a:pt x="5333" y="460"/>
                  </a:lnTo>
                  <a:lnTo>
                    <a:pt x="5298" y="507"/>
                  </a:lnTo>
                  <a:lnTo>
                    <a:pt x="5259" y="557"/>
                  </a:lnTo>
                  <a:lnTo>
                    <a:pt x="5216" y="607"/>
                  </a:lnTo>
                  <a:lnTo>
                    <a:pt x="5168" y="659"/>
                  </a:lnTo>
                  <a:lnTo>
                    <a:pt x="5116" y="710"/>
                  </a:lnTo>
                  <a:lnTo>
                    <a:pt x="5088" y="736"/>
                  </a:lnTo>
                  <a:lnTo>
                    <a:pt x="5059" y="762"/>
                  </a:lnTo>
                  <a:lnTo>
                    <a:pt x="5029" y="788"/>
                  </a:lnTo>
                  <a:lnTo>
                    <a:pt x="4998" y="812"/>
                  </a:lnTo>
                  <a:lnTo>
                    <a:pt x="4965" y="836"/>
                  </a:lnTo>
                  <a:lnTo>
                    <a:pt x="4932" y="859"/>
                  </a:lnTo>
                  <a:lnTo>
                    <a:pt x="4897" y="883"/>
                  </a:lnTo>
                  <a:lnTo>
                    <a:pt x="4861" y="904"/>
                  </a:lnTo>
                  <a:lnTo>
                    <a:pt x="4823" y="927"/>
                  </a:lnTo>
                  <a:lnTo>
                    <a:pt x="4786" y="946"/>
                  </a:lnTo>
                  <a:lnTo>
                    <a:pt x="4746" y="965"/>
                  </a:lnTo>
                  <a:lnTo>
                    <a:pt x="4705" y="985"/>
                  </a:lnTo>
                  <a:lnTo>
                    <a:pt x="4662" y="1001"/>
                  </a:lnTo>
                  <a:lnTo>
                    <a:pt x="4619" y="1017"/>
                  </a:lnTo>
                  <a:lnTo>
                    <a:pt x="4575" y="1032"/>
                  </a:lnTo>
                  <a:lnTo>
                    <a:pt x="4529" y="1045"/>
                  </a:lnTo>
                  <a:lnTo>
                    <a:pt x="4483" y="1056"/>
                  </a:lnTo>
                  <a:lnTo>
                    <a:pt x="4435" y="1066"/>
                  </a:lnTo>
                  <a:lnTo>
                    <a:pt x="4385" y="1074"/>
                  </a:lnTo>
                  <a:lnTo>
                    <a:pt x="4335" y="1080"/>
                  </a:lnTo>
                  <a:lnTo>
                    <a:pt x="4282" y="1083"/>
                  </a:lnTo>
                  <a:lnTo>
                    <a:pt x="4229" y="1087"/>
                  </a:lnTo>
                  <a:lnTo>
                    <a:pt x="4175" y="1087"/>
                  </a:lnTo>
                  <a:lnTo>
                    <a:pt x="4118" y="1083"/>
                  </a:lnTo>
                  <a:lnTo>
                    <a:pt x="4061" y="1080"/>
                  </a:lnTo>
                  <a:lnTo>
                    <a:pt x="4003" y="1074"/>
                  </a:lnTo>
                  <a:lnTo>
                    <a:pt x="3943" y="1064"/>
                  </a:lnTo>
                  <a:lnTo>
                    <a:pt x="3882" y="1053"/>
                  </a:lnTo>
                  <a:lnTo>
                    <a:pt x="3819" y="1038"/>
                  </a:lnTo>
                  <a:lnTo>
                    <a:pt x="3756" y="1022"/>
                  </a:lnTo>
                  <a:lnTo>
                    <a:pt x="3690" y="1003"/>
                  </a:lnTo>
                  <a:lnTo>
                    <a:pt x="3624" y="980"/>
                  </a:lnTo>
                  <a:lnTo>
                    <a:pt x="3556" y="954"/>
                  </a:lnTo>
                  <a:lnTo>
                    <a:pt x="3488" y="925"/>
                  </a:lnTo>
                  <a:lnTo>
                    <a:pt x="3417" y="894"/>
                  </a:lnTo>
                  <a:lnTo>
                    <a:pt x="3345" y="859"/>
                  </a:lnTo>
                  <a:lnTo>
                    <a:pt x="3271" y="820"/>
                  </a:lnTo>
                  <a:lnTo>
                    <a:pt x="3196" y="780"/>
                  </a:lnTo>
                  <a:lnTo>
                    <a:pt x="3196" y="780"/>
                  </a:lnTo>
                  <a:lnTo>
                    <a:pt x="3049" y="696"/>
                  </a:lnTo>
                  <a:lnTo>
                    <a:pt x="2904" y="617"/>
                  </a:lnTo>
                  <a:lnTo>
                    <a:pt x="2766" y="542"/>
                  </a:lnTo>
                  <a:lnTo>
                    <a:pt x="2632" y="475"/>
                  </a:lnTo>
                  <a:lnTo>
                    <a:pt x="2502" y="412"/>
                  </a:lnTo>
                  <a:lnTo>
                    <a:pt x="2377" y="354"/>
                  </a:lnTo>
                  <a:lnTo>
                    <a:pt x="2255" y="299"/>
                  </a:lnTo>
                  <a:lnTo>
                    <a:pt x="2137" y="250"/>
                  </a:lnTo>
                  <a:lnTo>
                    <a:pt x="2021" y="207"/>
                  </a:lnTo>
                  <a:lnTo>
                    <a:pt x="1912" y="166"/>
                  </a:lnTo>
                  <a:lnTo>
                    <a:pt x="1803" y="131"/>
                  </a:lnTo>
                  <a:lnTo>
                    <a:pt x="1699" y="100"/>
                  </a:lnTo>
                  <a:lnTo>
                    <a:pt x="1598" y="74"/>
                  </a:lnTo>
                  <a:lnTo>
                    <a:pt x="1499" y="52"/>
                  </a:lnTo>
                  <a:lnTo>
                    <a:pt x="1402" y="34"/>
                  </a:lnTo>
                  <a:lnTo>
                    <a:pt x="1309" y="19"/>
                  </a:lnTo>
                  <a:lnTo>
                    <a:pt x="1218" y="8"/>
                  </a:lnTo>
                  <a:lnTo>
                    <a:pt x="1129" y="2"/>
                  </a:lnTo>
                  <a:lnTo>
                    <a:pt x="1041" y="0"/>
                  </a:lnTo>
                  <a:lnTo>
                    <a:pt x="955" y="0"/>
                  </a:lnTo>
                  <a:lnTo>
                    <a:pt x="872" y="5"/>
                  </a:lnTo>
                  <a:lnTo>
                    <a:pt x="789" y="13"/>
                  </a:lnTo>
                  <a:lnTo>
                    <a:pt x="707" y="24"/>
                  </a:lnTo>
                  <a:lnTo>
                    <a:pt x="626" y="39"/>
                  </a:lnTo>
                  <a:lnTo>
                    <a:pt x="547" y="56"/>
                  </a:lnTo>
                  <a:lnTo>
                    <a:pt x="468" y="77"/>
                  </a:lnTo>
                  <a:lnTo>
                    <a:pt x="390" y="102"/>
                  </a:lnTo>
                  <a:lnTo>
                    <a:pt x="312" y="129"/>
                  </a:lnTo>
                  <a:lnTo>
                    <a:pt x="235" y="160"/>
                  </a:lnTo>
                  <a:lnTo>
                    <a:pt x="157" y="192"/>
                  </a:lnTo>
                  <a:lnTo>
                    <a:pt x="78" y="228"/>
                  </a:lnTo>
                  <a:lnTo>
                    <a:pt x="0" y="26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77" name="Freeform 85"/>
            <p:cNvSpPr>
              <a:spLocks/>
            </p:cNvSpPr>
            <p:nvPr/>
          </p:nvSpPr>
          <p:spPr bwMode="auto">
            <a:xfrm>
              <a:off x="806" y="1176"/>
              <a:ext cx="5459" cy="514"/>
            </a:xfrm>
            <a:custGeom>
              <a:avLst/>
              <a:gdLst/>
              <a:ahLst/>
              <a:cxnLst>
                <a:cxn ang="0">
                  <a:pos x="5459" y="159"/>
                </a:cxn>
                <a:cxn ang="0">
                  <a:pos x="5428" y="221"/>
                </a:cxn>
                <a:cxn ang="0">
                  <a:pos x="5390" y="290"/>
                </a:cxn>
                <a:cxn ang="0">
                  <a:pos x="5334" y="376"/>
                </a:cxn>
                <a:cxn ang="0">
                  <a:pos x="5262" y="474"/>
                </a:cxn>
                <a:cxn ang="0">
                  <a:pos x="5173" y="579"/>
                </a:cxn>
                <a:cxn ang="0">
                  <a:pos x="5094" y="658"/>
                </a:cxn>
                <a:cxn ang="0">
                  <a:pos x="5035" y="710"/>
                </a:cxn>
                <a:cxn ang="0">
                  <a:pos x="4973" y="762"/>
                </a:cxn>
                <a:cxn ang="0">
                  <a:pos x="4905" y="809"/>
                </a:cxn>
                <a:cxn ang="0">
                  <a:pos x="4833" y="854"/>
                </a:cxn>
                <a:cxn ang="0">
                  <a:pos x="4755" y="896"/>
                </a:cxn>
                <a:cxn ang="0">
                  <a:pos x="4673" y="933"/>
                </a:cxn>
                <a:cxn ang="0">
                  <a:pos x="4586" y="965"/>
                </a:cxn>
                <a:cxn ang="0">
                  <a:pos x="4494" y="991"/>
                </a:cxn>
                <a:cxn ang="0">
                  <a:pos x="4395" y="1010"/>
                </a:cxn>
                <a:cxn ang="0">
                  <a:pos x="4294" y="1023"/>
                </a:cxn>
                <a:cxn ang="0">
                  <a:pos x="4186" y="1028"/>
                </a:cxn>
                <a:cxn ang="0">
                  <a:pos x="4072" y="1025"/>
                </a:cxn>
                <a:cxn ang="0">
                  <a:pos x="3954" y="1010"/>
                </a:cxn>
                <a:cxn ang="0">
                  <a:pos x="3830" y="988"/>
                </a:cxn>
                <a:cxn ang="0">
                  <a:pos x="3701" y="954"/>
                </a:cxn>
                <a:cxn ang="0">
                  <a:pos x="3567" y="909"/>
                </a:cxn>
                <a:cxn ang="0">
                  <a:pos x="3425" y="851"/>
                </a:cxn>
                <a:cxn ang="0">
                  <a:pos x="3279" y="779"/>
                </a:cxn>
                <a:cxn ang="0">
                  <a:pos x="3204" y="739"/>
                </a:cxn>
                <a:cxn ang="0">
                  <a:pos x="2910" y="582"/>
                </a:cxn>
                <a:cxn ang="0">
                  <a:pos x="2635" y="445"/>
                </a:cxn>
                <a:cxn ang="0">
                  <a:pos x="2377" y="327"/>
                </a:cxn>
                <a:cxn ang="0">
                  <a:pos x="2135" y="230"/>
                </a:cxn>
                <a:cxn ang="0">
                  <a:pos x="1909" y="150"/>
                </a:cxn>
                <a:cxn ang="0">
                  <a:pos x="1696" y="88"/>
                </a:cxn>
                <a:cxn ang="0">
                  <a:pos x="1495" y="43"/>
                </a:cxn>
                <a:cxn ang="0">
                  <a:pos x="1305" y="14"/>
                </a:cxn>
                <a:cxn ang="0">
                  <a:pos x="1124" y="1"/>
                </a:cxn>
                <a:cxn ang="0">
                  <a:pos x="951" y="3"/>
                </a:cxn>
                <a:cxn ang="0">
                  <a:pos x="784" y="19"/>
                </a:cxn>
                <a:cxn ang="0">
                  <a:pos x="623" y="48"/>
                </a:cxn>
                <a:cxn ang="0">
                  <a:pos x="465" y="92"/>
                </a:cxn>
                <a:cxn ang="0">
                  <a:pos x="309" y="145"/>
                </a:cxn>
                <a:cxn ang="0">
                  <a:pos x="155" y="211"/>
                </a:cxn>
                <a:cxn ang="0">
                  <a:pos x="0" y="289"/>
                </a:cxn>
              </a:cxnLst>
              <a:rect l="0" t="0" r="r" b="b"/>
              <a:pathLst>
                <a:path w="5459" h="1028">
                  <a:moveTo>
                    <a:pt x="5459" y="159"/>
                  </a:moveTo>
                  <a:lnTo>
                    <a:pt x="5459" y="159"/>
                  </a:lnTo>
                  <a:lnTo>
                    <a:pt x="5451" y="176"/>
                  </a:lnTo>
                  <a:lnTo>
                    <a:pt x="5428" y="221"/>
                  </a:lnTo>
                  <a:lnTo>
                    <a:pt x="5410" y="253"/>
                  </a:lnTo>
                  <a:lnTo>
                    <a:pt x="5390" y="290"/>
                  </a:lnTo>
                  <a:lnTo>
                    <a:pt x="5365" y="331"/>
                  </a:lnTo>
                  <a:lnTo>
                    <a:pt x="5334" y="376"/>
                  </a:lnTo>
                  <a:lnTo>
                    <a:pt x="5301" y="424"/>
                  </a:lnTo>
                  <a:lnTo>
                    <a:pt x="5262" y="474"/>
                  </a:lnTo>
                  <a:lnTo>
                    <a:pt x="5220" y="526"/>
                  </a:lnTo>
                  <a:lnTo>
                    <a:pt x="5173" y="579"/>
                  </a:lnTo>
                  <a:lnTo>
                    <a:pt x="5122" y="633"/>
                  </a:lnTo>
                  <a:lnTo>
                    <a:pt x="5094" y="658"/>
                  </a:lnTo>
                  <a:lnTo>
                    <a:pt x="5066" y="684"/>
                  </a:lnTo>
                  <a:lnTo>
                    <a:pt x="5035" y="710"/>
                  </a:lnTo>
                  <a:lnTo>
                    <a:pt x="5005" y="736"/>
                  </a:lnTo>
                  <a:lnTo>
                    <a:pt x="4973" y="762"/>
                  </a:lnTo>
                  <a:lnTo>
                    <a:pt x="4940" y="786"/>
                  </a:lnTo>
                  <a:lnTo>
                    <a:pt x="4905" y="809"/>
                  </a:lnTo>
                  <a:lnTo>
                    <a:pt x="4869" y="833"/>
                  </a:lnTo>
                  <a:lnTo>
                    <a:pt x="4833" y="854"/>
                  </a:lnTo>
                  <a:lnTo>
                    <a:pt x="4794" y="876"/>
                  </a:lnTo>
                  <a:lnTo>
                    <a:pt x="4755" y="896"/>
                  </a:lnTo>
                  <a:lnTo>
                    <a:pt x="4715" y="915"/>
                  </a:lnTo>
                  <a:lnTo>
                    <a:pt x="4673" y="933"/>
                  </a:lnTo>
                  <a:lnTo>
                    <a:pt x="4630" y="951"/>
                  </a:lnTo>
                  <a:lnTo>
                    <a:pt x="4586" y="965"/>
                  </a:lnTo>
                  <a:lnTo>
                    <a:pt x="4540" y="980"/>
                  </a:lnTo>
                  <a:lnTo>
                    <a:pt x="4494" y="991"/>
                  </a:lnTo>
                  <a:lnTo>
                    <a:pt x="4445" y="1002"/>
                  </a:lnTo>
                  <a:lnTo>
                    <a:pt x="4395" y="1010"/>
                  </a:lnTo>
                  <a:lnTo>
                    <a:pt x="4345" y="1018"/>
                  </a:lnTo>
                  <a:lnTo>
                    <a:pt x="4294" y="1023"/>
                  </a:lnTo>
                  <a:lnTo>
                    <a:pt x="4240" y="1027"/>
                  </a:lnTo>
                  <a:lnTo>
                    <a:pt x="4186" y="1028"/>
                  </a:lnTo>
                  <a:lnTo>
                    <a:pt x="4130" y="1028"/>
                  </a:lnTo>
                  <a:lnTo>
                    <a:pt x="4072" y="1025"/>
                  </a:lnTo>
                  <a:lnTo>
                    <a:pt x="4014" y="1018"/>
                  </a:lnTo>
                  <a:lnTo>
                    <a:pt x="3954" y="1010"/>
                  </a:lnTo>
                  <a:lnTo>
                    <a:pt x="3893" y="1001"/>
                  </a:lnTo>
                  <a:lnTo>
                    <a:pt x="3830" y="988"/>
                  </a:lnTo>
                  <a:lnTo>
                    <a:pt x="3766" y="972"/>
                  </a:lnTo>
                  <a:lnTo>
                    <a:pt x="3701" y="954"/>
                  </a:lnTo>
                  <a:lnTo>
                    <a:pt x="3635" y="933"/>
                  </a:lnTo>
                  <a:lnTo>
                    <a:pt x="3567" y="909"/>
                  </a:lnTo>
                  <a:lnTo>
                    <a:pt x="3496" y="881"/>
                  </a:lnTo>
                  <a:lnTo>
                    <a:pt x="3425" y="851"/>
                  </a:lnTo>
                  <a:lnTo>
                    <a:pt x="3353" y="817"/>
                  </a:lnTo>
                  <a:lnTo>
                    <a:pt x="3279" y="779"/>
                  </a:lnTo>
                  <a:lnTo>
                    <a:pt x="3204" y="739"/>
                  </a:lnTo>
                  <a:lnTo>
                    <a:pt x="3204" y="739"/>
                  </a:lnTo>
                  <a:lnTo>
                    <a:pt x="3054" y="658"/>
                  </a:lnTo>
                  <a:lnTo>
                    <a:pt x="2910" y="582"/>
                  </a:lnTo>
                  <a:lnTo>
                    <a:pt x="2770" y="511"/>
                  </a:lnTo>
                  <a:lnTo>
                    <a:pt x="2635" y="445"/>
                  </a:lnTo>
                  <a:lnTo>
                    <a:pt x="2503" y="384"/>
                  </a:lnTo>
                  <a:lnTo>
                    <a:pt x="2377" y="327"/>
                  </a:lnTo>
                  <a:lnTo>
                    <a:pt x="2254" y="277"/>
                  </a:lnTo>
                  <a:lnTo>
                    <a:pt x="2135" y="230"/>
                  </a:lnTo>
                  <a:lnTo>
                    <a:pt x="2021" y="189"/>
                  </a:lnTo>
                  <a:lnTo>
                    <a:pt x="1909" y="150"/>
                  </a:lnTo>
                  <a:lnTo>
                    <a:pt x="1800" y="117"/>
                  </a:lnTo>
                  <a:lnTo>
                    <a:pt x="1696" y="88"/>
                  </a:lnTo>
                  <a:lnTo>
                    <a:pt x="1595" y="64"/>
                  </a:lnTo>
                  <a:lnTo>
                    <a:pt x="1495" y="43"/>
                  </a:lnTo>
                  <a:lnTo>
                    <a:pt x="1399" y="27"/>
                  </a:lnTo>
                  <a:lnTo>
                    <a:pt x="1305" y="14"/>
                  </a:lnTo>
                  <a:lnTo>
                    <a:pt x="1213" y="6"/>
                  </a:lnTo>
                  <a:lnTo>
                    <a:pt x="1124" y="1"/>
                  </a:lnTo>
                  <a:lnTo>
                    <a:pt x="1037" y="0"/>
                  </a:lnTo>
                  <a:lnTo>
                    <a:pt x="951" y="3"/>
                  </a:lnTo>
                  <a:lnTo>
                    <a:pt x="867" y="9"/>
                  </a:lnTo>
                  <a:lnTo>
                    <a:pt x="784" y="19"/>
                  </a:lnTo>
                  <a:lnTo>
                    <a:pt x="704" y="32"/>
                  </a:lnTo>
                  <a:lnTo>
                    <a:pt x="623" y="48"/>
                  </a:lnTo>
                  <a:lnTo>
                    <a:pt x="544" y="67"/>
                  </a:lnTo>
                  <a:lnTo>
                    <a:pt x="465" y="92"/>
                  </a:lnTo>
                  <a:lnTo>
                    <a:pt x="387" y="117"/>
                  </a:lnTo>
                  <a:lnTo>
                    <a:pt x="309" y="145"/>
                  </a:lnTo>
                  <a:lnTo>
                    <a:pt x="232" y="177"/>
                  </a:lnTo>
                  <a:lnTo>
                    <a:pt x="155" y="211"/>
                  </a:lnTo>
                  <a:lnTo>
                    <a:pt x="77" y="248"/>
                  </a:lnTo>
                  <a:lnTo>
                    <a:pt x="0" y="289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78" name="Freeform 86"/>
            <p:cNvSpPr>
              <a:spLocks/>
            </p:cNvSpPr>
            <p:nvPr/>
          </p:nvSpPr>
          <p:spPr bwMode="auto">
            <a:xfrm>
              <a:off x="835" y="1192"/>
              <a:ext cx="5455" cy="485"/>
            </a:xfrm>
            <a:custGeom>
              <a:avLst/>
              <a:gdLst/>
              <a:ahLst/>
              <a:cxnLst>
                <a:cxn ang="0">
                  <a:pos x="5455" y="71"/>
                </a:cxn>
                <a:cxn ang="0">
                  <a:pos x="5426" y="132"/>
                </a:cxn>
                <a:cxn ang="0">
                  <a:pos x="5388" y="203"/>
                </a:cxn>
                <a:cxn ang="0">
                  <a:pos x="5334" y="291"/>
                </a:cxn>
                <a:cxn ang="0">
                  <a:pos x="5263" y="391"/>
                </a:cxn>
                <a:cxn ang="0">
                  <a:pos x="5176" y="499"/>
                </a:cxn>
                <a:cxn ang="0">
                  <a:pos x="5098" y="580"/>
                </a:cxn>
                <a:cxn ang="0">
                  <a:pos x="5041" y="633"/>
                </a:cxn>
                <a:cxn ang="0">
                  <a:pos x="4979" y="685"/>
                </a:cxn>
                <a:cxn ang="0">
                  <a:pos x="4912" y="735"/>
                </a:cxn>
                <a:cxn ang="0">
                  <a:pos x="4840" y="781"/>
                </a:cxn>
                <a:cxn ang="0">
                  <a:pos x="4763" y="825"/>
                </a:cxn>
                <a:cxn ang="0">
                  <a:pos x="4682" y="864"/>
                </a:cxn>
                <a:cxn ang="0">
                  <a:pos x="4594" y="898"/>
                </a:cxn>
                <a:cxn ang="0">
                  <a:pos x="4502" y="927"/>
                </a:cxn>
                <a:cxn ang="0">
                  <a:pos x="4405" y="948"/>
                </a:cxn>
                <a:cxn ang="0">
                  <a:pos x="4304" y="962"/>
                </a:cxn>
                <a:cxn ang="0">
                  <a:pos x="4196" y="969"/>
                </a:cxn>
                <a:cxn ang="0">
                  <a:pos x="4083" y="967"/>
                </a:cxn>
                <a:cxn ang="0">
                  <a:pos x="3964" y="957"/>
                </a:cxn>
                <a:cxn ang="0">
                  <a:pos x="3840" y="936"/>
                </a:cxn>
                <a:cxn ang="0">
                  <a:pos x="3710" y="904"/>
                </a:cxn>
                <a:cxn ang="0">
                  <a:pos x="3574" y="861"/>
                </a:cxn>
                <a:cxn ang="0">
                  <a:pos x="3432" y="806"/>
                </a:cxn>
                <a:cxn ang="0">
                  <a:pos x="3285" y="738"/>
                </a:cxn>
                <a:cxn ang="0">
                  <a:pos x="3210" y="699"/>
                </a:cxn>
                <a:cxn ang="0">
                  <a:pos x="2913" y="547"/>
                </a:cxn>
                <a:cxn ang="0">
                  <a:pos x="2636" y="415"/>
                </a:cxn>
                <a:cxn ang="0">
                  <a:pos x="2377" y="302"/>
                </a:cxn>
                <a:cxn ang="0">
                  <a:pos x="2134" y="208"/>
                </a:cxn>
                <a:cxn ang="0">
                  <a:pos x="1906" y="132"/>
                </a:cxn>
                <a:cxn ang="0">
                  <a:pos x="1692" y="76"/>
                </a:cxn>
                <a:cxn ang="0">
                  <a:pos x="1491" y="34"/>
                </a:cxn>
                <a:cxn ang="0">
                  <a:pos x="1301" y="8"/>
                </a:cxn>
                <a:cxn ang="0">
                  <a:pos x="1119" y="0"/>
                </a:cxn>
                <a:cxn ang="0">
                  <a:pos x="945" y="5"/>
                </a:cxn>
                <a:cxn ang="0">
                  <a:pos x="780" y="24"/>
                </a:cxn>
                <a:cxn ang="0">
                  <a:pos x="619" y="56"/>
                </a:cxn>
                <a:cxn ang="0">
                  <a:pos x="461" y="103"/>
                </a:cxn>
                <a:cxn ang="0">
                  <a:pos x="307" y="161"/>
                </a:cxn>
                <a:cxn ang="0">
                  <a:pos x="153" y="231"/>
                </a:cxn>
                <a:cxn ang="0">
                  <a:pos x="0" y="312"/>
                </a:cxn>
              </a:cxnLst>
              <a:rect l="0" t="0" r="r" b="b"/>
              <a:pathLst>
                <a:path w="5455" h="970">
                  <a:moveTo>
                    <a:pt x="5455" y="71"/>
                  </a:moveTo>
                  <a:lnTo>
                    <a:pt x="5455" y="71"/>
                  </a:lnTo>
                  <a:lnTo>
                    <a:pt x="5448" y="87"/>
                  </a:lnTo>
                  <a:lnTo>
                    <a:pt x="5426" y="132"/>
                  </a:lnTo>
                  <a:lnTo>
                    <a:pt x="5409" y="165"/>
                  </a:lnTo>
                  <a:lnTo>
                    <a:pt x="5388" y="203"/>
                  </a:lnTo>
                  <a:lnTo>
                    <a:pt x="5363" y="245"/>
                  </a:lnTo>
                  <a:lnTo>
                    <a:pt x="5334" y="291"/>
                  </a:lnTo>
                  <a:lnTo>
                    <a:pt x="5301" y="339"/>
                  </a:lnTo>
                  <a:lnTo>
                    <a:pt x="5263" y="391"/>
                  </a:lnTo>
                  <a:lnTo>
                    <a:pt x="5222" y="444"/>
                  </a:lnTo>
                  <a:lnTo>
                    <a:pt x="5176" y="499"/>
                  </a:lnTo>
                  <a:lnTo>
                    <a:pt x="5126" y="552"/>
                  </a:lnTo>
                  <a:lnTo>
                    <a:pt x="5098" y="580"/>
                  </a:lnTo>
                  <a:lnTo>
                    <a:pt x="5070" y="607"/>
                  </a:lnTo>
                  <a:lnTo>
                    <a:pt x="5041" y="633"/>
                  </a:lnTo>
                  <a:lnTo>
                    <a:pt x="5011" y="659"/>
                  </a:lnTo>
                  <a:lnTo>
                    <a:pt x="4979" y="685"/>
                  </a:lnTo>
                  <a:lnTo>
                    <a:pt x="4945" y="710"/>
                  </a:lnTo>
                  <a:lnTo>
                    <a:pt x="4912" y="735"/>
                  </a:lnTo>
                  <a:lnTo>
                    <a:pt x="4876" y="759"/>
                  </a:lnTo>
                  <a:lnTo>
                    <a:pt x="4840" y="781"/>
                  </a:lnTo>
                  <a:lnTo>
                    <a:pt x="4802" y="804"/>
                  </a:lnTo>
                  <a:lnTo>
                    <a:pt x="4763" y="825"/>
                  </a:lnTo>
                  <a:lnTo>
                    <a:pt x="4723" y="844"/>
                  </a:lnTo>
                  <a:lnTo>
                    <a:pt x="4682" y="864"/>
                  </a:lnTo>
                  <a:lnTo>
                    <a:pt x="4639" y="882"/>
                  </a:lnTo>
                  <a:lnTo>
                    <a:pt x="4594" y="898"/>
                  </a:lnTo>
                  <a:lnTo>
                    <a:pt x="4550" y="912"/>
                  </a:lnTo>
                  <a:lnTo>
                    <a:pt x="4502" y="927"/>
                  </a:lnTo>
                  <a:lnTo>
                    <a:pt x="4455" y="938"/>
                  </a:lnTo>
                  <a:lnTo>
                    <a:pt x="4405" y="948"/>
                  </a:lnTo>
                  <a:lnTo>
                    <a:pt x="4355" y="956"/>
                  </a:lnTo>
                  <a:lnTo>
                    <a:pt x="4304" y="962"/>
                  </a:lnTo>
                  <a:lnTo>
                    <a:pt x="4250" y="967"/>
                  </a:lnTo>
                  <a:lnTo>
                    <a:pt x="4196" y="969"/>
                  </a:lnTo>
                  <a:lnTo>
                    <a:pt x="4140" y="970"/>
                  </a:lnTo>
                  <a:lnTo>
                    <a:pt x="4083" y="967"/>
                  </a:lnTo>
                  <a:lnTo>
                    <a:pt x="4023" y="964"/>
                  </a:lnTo>
                  <a:lnTo>
                    <a:pt x="3964" y="957"/>
                  </a:lnTo>
                  <a:lnTo>
                    <a:pt x="3903" y="948"/>
                  </a:lnTo>
                  <a:lnTo>
                    <a:pt x="3840" y="936"/>
                  </a:lnTo>
                  <a:lnTo>
                    <a:pt x="3775" y="922"/>
                  </a:lnTo>
                  <a:lnTo>
                    <a:pt x="3710" y="904"/>
                  </a:lnTo>
                  <a:lnTo>
                    <a:pt x="3643" y="885"/>
                  </a:lnTo>
                  <a:lnTo>
                    <a:pt x="3574" y="861"/>
                  </a:lnTo>
                  <a:lnTo>
                    <a:pt x="3504" y="835"/>
                  </a:lnTo>
                  <a:lnTo>
                    <a:pt x="3432" y="806"/>
                  </a:lnTo>
                  <a:lnTo>
                    <a:pt x="3360" y="773"/>
                  </a:lnTo>
                  <a:lnTo>
                    <a:pt x="3285" y="738"/>
                  </a:lnTo>
                  <a:lnTo>
                    <a:pt x="3210" y="699"/>
                  </a:lnTo>
                  <a:lnTo>
                    <a:pt x="3210" y="699"/>
                  </a:lnTo>
                  <a:lnTo>
                    <a:pt x="3059" y="620"/>
                  </a:lnTo>
                  <a:lnTo>
                    <a:pt x="2913" y="547"/>
                  </a:lnTo>
                  <a:lnTo>
                    <a:pt x="2772" y="478"/>
                  </a:lnTo>
                  <a:lnTo>
                    <a:pt x="2636" y="415"/>
                  </a:lnTo>
                  <a:lnTo>
                    <a:pt x="2505" y="357"/>
                  </a:lnTo>
                  <a:lnTo>
                    <a:pt x="2377" y="302"/>
                  </a:lnTo>
                  <a:lnTo>
                    <a:pt x="2253" y="253"/>
                  </a:lnTo>
                  <a:lnTo>
                    <a:pt x="2134" y="208"/>
                  </a:lnTo>
                  <a:lnTo>
                    <a:pt x="2019" y="169"/>
                  </a:lnTo>
                  <a:lnTo>
                    <a:pt x="1906" y="132"/>
                  </a:lnTo>
                  <a:lnTo>
                    <a:pt x="1798" y="102"/>
                  </a:lnTo>
                  <a:lnTo>
                    <a:pt x="1692" y="76"/>
                  </a:lnTo>
                  <a:lnTo>
                    <a:pt x="1590" y="52"/>
                  </a:lnTo>
                  <a:lnTo>
                    <a:pt x="1491" y="34"/>
                  </a:lnTo>
                  <a:lnTo>
                    <a:pt x="1394" y="19"/>
                  </a:lnTo>
                  <a:lnTo>
                    <a:pt x="1301" y="8"/>
                  </a:lnTo>
                  <a:lnTo>
                    <a:pt x="1209" y="2"/>
                  </a:lnTo>
                  <a:lnTo>
                    <a:pt x="1119" y="0"/>
                  </a:lnTo>
                  <a:lnTo>
                    <a:pt x="1031" y="0"/>
                  </a:lnTo>
                  <a:lnTo>
                    <a:pt x="945" y="5"/>
                  </a:lnTo>
                  <a:lnTo>
                    <a:pt x="862" y="13"/>
                  </a:lnTo>
                  <a:lnTo>
                    <a:pt x="780" y="24"/>
                  </a:lnTo>
                  <a:lnTo>
                    <a:pt x="698" y="39"/>
                  </a:lnTo>
                  <a:lnTo>
                    <a:pt x="619" y="56"/>
                  </a:lnTo>
                  <a:lnTo>
                    <a:pt x="540" y="79"/>
                  </a:lnTo>
                  <a:lnTo>
                    <a:pt x="461" y="103"/>
                  </a:lnTo>
                  <a:lnTo>
                    <a:pt x="384" y="131"/>
                  </a:lnTo>
                  <a:lnTo>
                    <a:pt x="307" y="161"/>
                  </a:lnTo>
                  <a:lnTo>
                    <a:pt x="230" y="194"/>
                  </a:lnTo>
                  <a:lnTo>
                    <a:pt x="153" y="231"/>
                  </a:lnTo>
                  <a:lnTo>
                    <a:pt x="76" y="270"/>
                  </a:lnTo>
                  <a:lnTo>
                    <a:pt x="0" y="31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79" name="Freeform 87"/>
            <p:cNvSpPr>
              <a:spLocks/>
            </p:cNvSpPr>
            <p:nvPr/>
          </p:nvSpPr>
          <p:spPr bwMode="auto">
            <a:xfrm>
              <a:off x="864" y="1198"/>
              <a:ext cx="5451" cy="465"/>
            </a:xfrm>
            <a:custGeom>
              <a:avLst/>
              <a:gdLst/>
              <a:ahLst/>
              <a:cxnLst>
                <a:cxn ang="0">
                  <a:pos x="5451" y="0"/>
                </a:cxn>
                <a:cxn ang="0">
                  <a:pos x="5423" y="63"/>
                </a:cxn>
                <a:cxn ang="0">
                  <a:pos x="5386" y="134"/>
                </a:cxn>
                <a:cxn ang="0">
                  <a:pos x="5334" y="224"/>
                </a:cxn>
                <a:cxn ang="0">
                  <a:pos x="5265" y="326"/>
                </a:cxn>
                <a:cxn ang="0">
                  <a:pos x="5179" y="436"/>
                </a:cxn>
                <a:cxn ang="0">
                  <a:pos x="5102" y="518"/>
                </a:cxn>
                <a:cxn ang="0">
                  <a:pos x="5046" y="573"/>
                </a:cxn>
                <a:cxn ang="0">
                  <a:pos x="4983" y="628"/>
                </a:cxn>
                <a:cxn ang="0">
                  <a:pos x="4918" y="678"/>
                </a:cxn>
                <a:cxn ang="0">
                  <a:pos x="4847" y="726"/>
                </a:cxn>
                <a:cxn ang="0">
                  <a:pos x="4771" y="772"/>
                </a:cxn>
                <a:cxn ang="0">
                  <a:pos x="4689" y="814"/>
                </a:cxn>
                <a:cxn ang="0">
                  <a:pos x="4603" y="849"/>
                </a:cxn>
                <a:cxn ang="0">
                  <a:pos x="4512" y="880"/>
                </a:cxn>
                <a:cxn ang="0">
                  <a:pos x="4415" y="902"/>
                </a:cxn>
                <a:cxn ang="0">
                  <a:pos x="4312" y="920"/>
                </a:cxn>
                <a:cxn ang="0">
                  <a:pos x="4206" y="928"/>
                </a:cxn>
                <a:cxn ang="0">
                  <a:pos x="4092" y="930"/>
                </a:cxn>
                <a:cxn ang="0">
                  <a:pos x="3974" y="920"/>
                </a:cxn>
                <a:cxn ang="0">
                  <a:pos x="3849" y="902"/>
                </a:cxn>
                <a:cxn ang="0">
                  <a:pos x="3718" y="873"/>
                </a:cxn>
                <a:cxn ang="0">
                  <a:pos x="3582" y="833"/>
                </a:cxn>
                <a:cxn ang="0">
                  <a:pos x="3440" y="780"/>
                </a:cxn>
                <a:cxn ang="0">
                  <a:pos x="3292" y="715"/>
                </a:cxn>
                <a:cxn ang="0">
                  <a:pos x="3216" y="678"/>
                </a:cxn>
                <a:cxn ang="0">
                  <a:pos x="2917" y="531"/>
                </a:cxn>
                <a:cxn ang="0">
                  <a:pos x="2638" y="403"/>
                </a:cxn>
                <a:cxn ang="0">
                  <a:pos x="2377" y="295"/>
                </a:cxn>
                <a:cxn ang="0">
                  <a:pos x="2133" y="206"/>
                </a:cxn>
                <a:cxn ang="0">
                  <a:pos x="1903" y="135"/>
                </a:cxn>
                <a:cxn ang="0">
                  <a:pos x="1688" y="81"/>
                </a:cxn>
                <a:cxn ang="0">
                  <a:pos x="1487" y="43"/>
                </a:cxn>
                <a:cxn ang="0">
                  <a:pos x="1295" y="22"/>
                </a:cxn>
                <a:cxn ang="0">
                  <a:pos x="1115" y="16"/>
                </a:cxn>
                <a:cxn ang="0">
                  <a:pos x="941" y="26"/>
                </a:cxn>
                <a:cxn ang="0">
                  <a:pos x="775" y="48"/>
                </a:cxn>
                <a:cxn ang="0">
                  <a:pos x="615" y="85"/>
                </a:cxn>
                <a:cxn ang="0">
                  <a:pos x="458" y="134"/>
                </a:cxn>
                <a:cxn ang="0">
                  <a:pos x="304" y="195"/>
                </a:cxn>
                <a:cxn ang="0">
                  <a:pos x="153" y="268"/>
                </a:cxn>
                <a:cxn ang="0">
                  <a:pos x="0" y="352"/>
                </a:cxn>
              </a:cxnLst>
              <a:rect l="0" t="0" r="r" b="b"/>
              <a:pathLst>
                <a:path w="5451" h="930">
                  <a:moveTo>
                    <a:pt x="5451" y="0"/>
                  </a:moveTo>
                  <a:lnTo>
                    <a:pt x="5451" y="0"/>
                  </a:lnTo>
                  <a:lnTo>
                    <a:pt x="5444" y="18"/>
                  </a:lnTo>
                  <a:lnTo>
                    <a:pt x="5423" y="63"/>
                  </a:lnTo>
                  <a:lnTo>
                    <a:pt x="5406" y="97"/>
                  </a:lnTo>
                  <a:lnTo>
                    <a:pt x="5386" y="134"/>
                  </a:lnTo>
                  <a:lnTo>
                    <a:pt x="5362" y="177"/>
                  </a:lnTo>
                  <a:lnTo>
                    <a:pt x="5334" y="224"/>
                  </a:lnTo>
                  <a:lnTo>
                    <a:pt x="5301" y="274"/>
                  </a:lnTo>
                  <a:lnTo>
                    <a:pt x="5265" y="326"/>
                  </a:lnTo>
                  <a:lnTo>
                    <a:pt x="5223" y="381"/>
                  </a:lnTo>
                  <a:lnTo>
                    <a:pt x="5179" y="436"/>
                  </a:lnTo>
                  <a:lnTo>
                    <a:pt x="5129" y="491"/>
                  </a:lnTo>
                  <a:lnTo>
                    <a:pt x="5102" y="518"/>
                  </a:lnTo>
                  <a:lnTo>
                    <a:pt x="5075" y="546"/>
                  </a:lnTo>
                  <a:lnTo>
                    <a:pt x="5046" y="573"/>
                  </a:lnTo>
                  <a:lnTo>
                    <a:pt x="5015" y="600"/>
                  </a:lnTo>
                  <a:lnTo>
                    <a:pt x="4983" y="628"/>
                  </a:lnTo>
                  <a:lnTo>
                    <a:pt x="4951" y="654"/>
                  </a:lnTo>
                  <a:lnTo>
                    <a:pt x="4918" y="678"/>
                  </a:lnTo>
                  <a:lnTo>
                    <a:pt x="4883" y="704"/>
                  </a:lnTo>
                  <a:lnTo>
                    <a:pt x="4847" y="726"/>
                  </a:lnTo>
                  <a:lnTo>
                    <a:pt x="4809" y="751"/>
                  </a:lnTo>
                  <a:lnTo>
                    <a:pt x="4771" y="772"/>
                  </a:lnTo>
                  <a:lnTo>
                    <a:pt x="4730" y="793"/>
                  </a:lnTo>
                  <a:lnTo>
                    <a:pt x="4689" y="814"/>
                  </a:lnTo>
                  <a:lnTo>
                    <a:pt x="4647" y="831"/>
                  </a:lnTo>
                  <a:lnTo>
                    <a:pt x="4603" y="849"/>
                  </a:lnTo>
                  <a:lnTo>
                    <a:pt x="4558" y="865"/>
                  </a:lnTo>
                  <a:lnTo>
                    <a:pt x="4512" y="880"/>
                  </a:lnTo>
                  <a:lnTo>
                    <a:pt x="4464" y="891"/>
                  </a:lnTo>
                  <a:lnTo>
                    <a:pt x="4415" y="902"/>
                  </a:lnTo>
                  <a:lnTo>
                    <a:pt x="4365" y="912"/>
                  </a:lnTo>
                  <a:lnTo>
                    <a:pt x="4312" y="920"/>
                  </a:lnTo>
                  <a:lnTo>
                    <a:pt x="4260" y="925"/>
                  </a:lnTo>
                  <a:lnTo>
                    <a:pt x="4206" y="928"/>
                  </a:lnTo>
                  <a:lnTo>
                    <a:pt x="4150" y="930"/>
                  </a:lnTo>
                  <a:lnTo>
                    <a:pt x="4092" y="930"/>
                  </a:lnTo>
                  <a:lnTo>
                    <a:pt x="4033" y="927"/>
                  </a:lnTo>
                  <a:lnTo>
                    <a:pt x="3974" y="920"/>
                  </a:lnTo>
                  <a:lnTo>
                    <a:pt x="3911" y="912"/>
                  </a:lnTo>
                  <a:lnTo>
                    <a:pt x="3849" y="902"/>
                  </a:lnTo>
                  <a:lnTo>
                    <a:pt x="3785" y="889"/>
                  </a:lnTo>
                  <a:lnTo>
                    <a:pt x="3718" y="873"/>
                  </a:lnTo>
                  <a:lnTo>
                    <a:pt x="3652" y="854"/>
                  </a:lnTo>
                  <a:lnTo>
                    <a:pt x="3582" y="833"/>
                  </a:lnTo>
                  <a:lnTo>
                    <a:pt x="3511" y="809"/>
                  </a:lnTo>
                  <a:lnTo>
                    <a:pt x="3440" y="780"/>
                  </a:lnTo>
                  <a:lnTo>
                    <a:pt x="3367" y="749"/>
                  </a:lnTo>
                  <a:lnTo>
                    <a:pt x="3292" y="715"/>
                  </a:lnTo>
                  <a:lnTo>
                    <a:pt x="3216" y="678"/>
                  </a:lnTo>
                  <a:lnTo>
                    <a:pt x="3216" y="678"/>
                  </a:lnTo>
                  <a:lnTo>
                    <a:pt x="3063" y="602"/>
                  </a:lnTo>
                  <a:lnTo>
                    <a:pt x="2917" y="531"/>
                  </a:lnTo>
                  <a:lnTo>
                    <a:pt x="2774" y="465"/>
                  </a:lnTo>
                  <a:lnTo>
                    <a:pt x="2638" y="403"/>
                  </a:lnTo>
                  <a:lnTo>
                    <a:pt x="2505" y="347"/>
                  </a:lnTo>
                  <a:lnTo>
                    <a:pt x="2377" y="295"/>
                  </a:lnTo>
                  <a:lnTo>
                    <a:pt x="2252" y="248"/>
                  </a:lnTo>
                  <a:lnTo>
                    <a:pt x="2133" y="206"/>
                  </a:lnTo>
                  <a:lnTo>
                    <a:pt x="2016" y="168"/>
                  </a:lnTo>
                  <a:lnTo>
                    <a:pt x="1903" y="135"/>
                  </a:lnTo>
                  <a:lnTo>
                    <a:pt x="1795" y="106"/>
                  </a:lnTo>
                  <a:lnTo>
                    <a:pt x="1688" y="81"/>
                  </a:lnTo>
                  <a:lnTo>
                    <a:pt x="1587" y="60"/>
                  </a:lnTo>
                  <a:lnTo>
                    <a:pt x="1487" y="43"/>
                  </a:lnTo>
                  <a:lnTo>
                    <a:pt x="1390" y="30"/>
                  </a:lnTo>
                  <a:lnTo>
                    <a:pt x="1295" y="22"/>
                  </a:lnTo>
                  <a:lnTo>
                    <a:pt x="1204" y="18"/>
                  </a:lnTo>
                  <a:lnTo>
                    <a:pt x="1115" y="16"/>
                  </a:lnTo>
                  <a:lnTo>
                    <a:pt x="1027" y="19"/>
                  </a:lnTo>
                  <a:lnTo>
                    <a:pt x="941" y="26"/>
                  </a:lnTo>
                  <a:lnTo>
                    <a:pt x="858" y="35"/>
                  </a:lnTo>
                  <a:lnTo>
                    <a:pt x="775" y="48"/>
                  </a:lnTo>
                  <a:lnTo>
                    <a:pt x="694" y="64"/>
                  </a:lnTo>
                  <a:lnTo>
                    <a:pt x="615" y="85"/>
                  </a:lnTo>
                  <a:lnTo>
                    <a:pt x="536" y="108"/>
                  </a:lnTo>
                  <a:lnTo>
                    <a:pt x="458" y="134"/>
                  </a:lnTo>
                  <a:lnTo>
                    <a:pt x="382" y="163"/>
                  </a:lnTo>
                  <a:lnTo>
                    <a:pt x="304" y="195"/>
                  </a:lnTo>
                  <a:lnTo>
                    <a:pt x="228" y="231"/>
                  </a:lnTo>
                  <a:lnTo>
                    <a:pt x="153" y="268"/>
                  </a:lnTo>
                  <a:lnTo>
                    <a:pt x="76" y="310"/>
                  </a:lnTo>
                  <a:lnTo>
                    <a:pt x="0" y="35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80" name="Freeform 88"/>
            <p:cNvSpPr>
              <a:spLocks/>
            </p:cNvSpPr>
            <p:nvPr/>
          </p:nvSpPr>
          <p:spPr bwMode="auto">
            <a:xfrm>
              <a:off x="893" y="1169"/>
              <a:ext cx="5447" cy="482"/>
            </a:xfrm>
            <a:custGeom>
              <a:avLst/>
              <a:gdLst/>
              <a:ahLst/>
              <a:cxnLst>
                <a:cxn ang="0">
                  <a:pos x="5447" y="0"/>
                </a:cxn>
                <a:cxn ang="0">
                  <a:pos x="5419" y="64"/>
                </a:cxn>
                <a:cxn ang="0">
                  <a:pos x="5383" y="137"/>
                </a:cxn>
                <a:cxn ang="0">
                  <a:pos x="5332" y="227"/>
                </a:cxn>
                <a:cxn ang="0">
                  <a:pos x="5265" y="332"/>
                </a:cxn>
                <a:cxn ang="0">
                  <a:pos x="5180" y="444"/>
                </a:cxn>
                <a:cxn ang="0">
                  <a:pos x="5105" y="529"/>
                </a:cxn>
                <a:cxn ang="0">
                  <a:pos x="5048" y="586"/>
                </a:cxn>
                <a:cxn ang="0">
                  <a:pos x="4989" y="641"/>
                </a:cxn>
                <a:cxn ang="0">
                  <a:pos x="4923" y="692"/>
                </a:cxn>
                <a:cxn ang="0">
                  <a:pos x="4853" y="744"/>
                </a:cxn>
                <a:cxn ang="0">
                  <a:pos x="4778" y="791"/>
                </a:cxn>
                <a:cxn ang="0">
                  <a:pos x="4697" y="833"/>
                </a:cxn>
                <a:cxn ang="0">
                  <a:pos x="4611" y="870"/>
                </a:cxn>
                <a:cxn ang="0">
                  <a:pos x="4521" y="902"/>
                </a:cxn>
                <a:cxn ang="0">
                  <a:pos x="4424" y="928"/>
                </a:cxn>
                <a:cxn ang="0">
                  <a:pos x="4322" y="947"/>
                </a:cxn>
                <a:cxn ang="0">
                  <a:pos x="4214" y="959"/>
                </a:cxn>
                <a:cxn ang="0">
                  <a:pos x="4102" y="962"/>
                </a:cxn>
                <a:cxn ang="0">
                  <a:pos x="3982" y="956"/>
                </a:cxn>
                <a:cxn ang="0">
                  <a:pos x="3857" y="939"/>
                </a:cxn>
                <a:cxn ang="0">
                  <a:pos x="3727" y="914"/>
                </a:cxn>
                <a:cxn ang="0">
                  <a:pos x="3591" y="875"/>
                </a:cxn>
                <a:cxn ang="0">
                  <a:pos x="3448" y="825"/>
                </a:cxn>
                <a:cxn ang="0">
                  <a:pos x="3298" y="763"/>
                </a:cxn>
                <a:cxn ang="0">
                  <a:pos x="3221" y="726"/>
                </a:cxn>
                <a:cxn ang="0">
                  <a:pos x="2920" y="586"/>
                </a:cxn>
                <a:cxn ang="0">
                  <a:pos x="2640" y="463"/>
                </a:cxn>
                <a:cxn ang="0">
                  <a:pos x="2376" y="360"/>
                </a:cxn>
                <a:cxn ang="0">
                  <a:pos x="2131" y="276"/>
                </a:cxn>
                <a:cxn ang="0">
                  <a:pos x="1901" y="208"/>
                </a:cxn>
                <a:cxn ang="0">
                  <a:pos x="1686" y="158"/>
                </a:cxn>
                <a:cxn ang="0">
                  <a:pos x="1483" y="124"/>
                </a:cxn>
                <a:cxn ang="0">
                  <a:pos x="1291" y="108"/>
                </a:cxn>
                <a:cxn ang="0">
                  <a:pos x="1111" y="105"/>
                </a:cxn>
                <a:cxn ang="0">
                  <a:pos x="937" y="118"/>
                </a:cxn>
                <a:cxn ang="0">
                  <a:pos x="772" y="143"/>
                </a:cxn>
                <a:cxn ang="0">
                  <a:pos x="612" y="184"/>
                </a:cxn>
                <a:cxn ang="0">
                  <a:pos x="457" y="237"/>
                </a:cxn>
                <a:cxn ang="0">
                  <a:pos x="303" y="302"/>
                </a:cxn>
                <a:cxn ang="0">
                  <a:pos x="151" y="378"/>
                </a:cxn>
                <a:cxn ang="0">
                  <a:pos x="0" y="465"/>
                </a:cxn>
              </a:cxnLst>
              <a:rect l="0" t="0" r="r" b="b"/>
              <a:pathLst>
                <a:path w="5447" h="962">
                  <a:moveTo>
                    <a:pt x="5447" y="0"/>
                  </a:moveTo>
                  <a:lnTo>
                    <a:pt x="5447" y="0"/>
                  </a:lnTo>
                  <a:lnTo>
                    <a:pt x="5440" y="17"/>
                  </a:lnTo>
                  <a:lnTo>
                    <a:pt x="5419" y="64"/>
                  </a:lnTo>
                  <a:lnTo>
                    <a:pt x="5402" y="98"/>
                  </a:lnTo>
                  <a:lnTo>
                    <a:pt x="5383" y="137"/>
                  </a:lnTo>
                  <a:lnTo>
                    <a:pt x="5359" y="181"/>
                  </a:lnTo>
                  <a:lnTo>
                    <a:pt x="5332" y="227"/>
                  </a:lnTo>
                  <a:lnTo>
                    <a:pt x="5300" y="279"/>
                  </a:lnTo>
                  <a:lnTo>
                    <a:pt x="5265" y="332"/>
                  </a:lnTo>
                  <a:lnTo>
                    <a:pt x="5225" y="387"/>
                  </a:lnTo>
                  <a:lnTo>
                    <a:pt x="5180" y="444"/>
                  </a:lnTo>
                  <a:lnTo>
                    <a:pt x="5130" y="500"/>
                  </a:lnTo>
                  <a:lnTo>
                    <a:pt x="5105" y="529"/>
                  </a:lnTo>
                  <a:lnTo>
                    <a:pt x="5078" y="557"/>
                  </a:lnTo>
                  <a:lnTo>
                    <a:pt x="5048" y="586"/>
                  </a:lnTo>
                  <a:lnTo>
                    <a:pt x="5019" y="613"/>
                  </a:lnTo>
                  <a:lnTo>
                    <a:pt x="4989" y="641"/>
                  </a:lnTo>
                  <a:lnTo>
                    <a:pt x="4957" y="667"/>
                  </a:lnTo>
                  <a:lnTo>
                    <a:pt x="4923" y="692"/>
                  </a:lnTo>
                  <a:lnTo>
                    <a:pt x="4889" y="718"/>
                  </a:lnTo>
                  <a:lnTo>
                    <a:pt x="4853" y="744"/>
                  </a:lnTo>
                  <a:lnTo>
                    <a:pt x="4815" y="767"/>
                  </a:lnTo>
                  <a:lnTo>
                    <a:pt x="4778" y="791"/>
                  </a:lnTo>
                  <a:lnTo>
                    <a:pt x="4737" y="812"/>
                  </a:lnTo>
                  <a:lnTo>
                    <a:pt x="4697" y="833"/>
                  </a:lnTo>
                  <a:lnTo>
                    <a:pt x="4654" y="852"/>
                  </a:lnTo>
                  <a:lnTo>
                    <a:pt x="4611" y="870"/>
                  </a:lnTo>
                  <a:lnTo>
                    <a:pt x="4567" y="888"/>
                  </a:lnTo>
                  <a:lnTo>
                    <a:pt x="4521" y="902"/>
                  </a:lnTo>
                  <a:lnTo>
                    <a:pt x="4472" y="917"/>
                  </a:lnTo>
                  <a:lnTo>
                    <a:pt x="4424" y="928"/>
                  </a:lnTo>
                  <a:lnTo>
                    <a:pt x="4374" y="939"/>
                  </a:lnTo>
                  <a:lnTo>
                    <a:pt x="4322" y="947"/>
                  </a:lnTo>
                  <a:lnTo>
                    <a:pt x="4270" y="954"/>
                  </a:lnTo>
                  <a:lnTo>
                    <a:pt x="4214" y="959"/>
                  </a:lnTo>
                  <a:lnTo>
                    <a:pt x="4158" y="962"/>
                  </a:lnTo>
                  <a:lnTo>
                    <a:pt x="4102" y="962"/>
                  </a:lnTo>
                  <a:lnTo>
                    <a:pt x="4043" y="960"/>
                  </a:lnTo>
                  <a:lnTo>
                    <a:pt x="3982" y="956"/>
                  </a:lnTo>
                  <a:lnTo>
                    <a:pt x="3921" y="949"/>
                  </a:lnTo>
                  <a:lnTo>
                    <a:pt x="3857" y="939"/>
                  </a:lnTo>
                  <a:lnTo>
                    <a:pt x="3793" y="928"/>
                  </a:lnTo>
                  <a:lnTo>
                    <a:pt x="3727" y="914"/>
                  </a:lnTo>
                  <a:lnTo>
                    <a:pt x="3659" y="896"/>
                  </a:lnTo>
                  <a:lnTo>
                    <a:pt x="3591" y="875"/>
                  </a:lnTo>
                  <a:lnTo>
                    <a:pt x="3520" y="852"/>
                  </a:lnTo>
                  <a:lnTo>
                    <a:pt x="3448" y="825"/>
                  </a:lnTo>
                  <a:lnTo>
                    <a:pt x="3373" y="796"/>
                  </a:lnTo>
                  <a:lnTo>
                    <a:pt x="3298" y="763"/>
                  </a:lnTo>
                  <a:lnTo>
                    <a:pt x="3221" y="726"/>
                  </a:lnTo>
                  <a:lnTo>
                    <a:pt x="3221" y="726"/>
                  </a:lnTo>
                  <a:lnTo>
                    <a:pt x="3067" y="654"/>
                  </a:lnTo>
                  <a:lnTo>
                    <a:pt x="2920" y="586"/>
                  </a:lnTo>
                  <a:lnTo>
                    <a:pt x="2777" y="521"/>
                  </a:lnTo>
                  <a:lnTo>
                    <a:pt x="2640" y="463"/>
                  </a:lnTo>
                  <a:lnTo>
                    <a:pt x="2505" y="410"/>
                  </a:lnTo>
                  <a:lnTo>
                    <a:pt x="2376" y="360"/>
                  </a:lnTo>
                  <a:lnTo>
                    <a:pt x="2252" y="315"/>
                  </a:lnTo>
                  <a:lnTo>
                    <a:pt x="2131" y="276"/>
                  </a:lnTo>
                  <a:lnTo>
                    <a:pt x="2015" y="240"/>
                  </a:lnTo>
                  <a:lnTo>
                    <a:pt x="1901" y="208"/>
                  </a:lnTo>
                  <a:lnTo>
                    <a:pt x="1791" y="181"/>
                  </a:lnTo>
                  <a:lnTo>
                    <a:pt x="1686" y="158"/>
                  </a:lnTo>
                  <a:lnTo>
                    <a:pt x="1583" y="140"/>
                  </a:lnTo>
                  <a:lnTo>
                    <a:pt x="1483" y="124"/>
                  </a:lnTo>
                  <a:lnTo>
                    <a:pt x="1386" y="114"/>
                  </a:lnTo>
                  <a:lnTo>
                    <a:pt x="1291" y="108"/>
                  </a:lnTo>
                  <a:lnTo>
                    <a:pt x="1200" y="105"/>
                  </a:lnTo>
                  <a:lnTo>
                    <a:pt x="1111" y="105"/>
                  </a:lnTo>
                  <a:lnTo>
                    <a:pt x="1023" y="109"/>
                  </a:lnTo>
                  <a:lnTo>
                    <a:pt x="937" y="118"/>
                  </a:lnTo>
                  <a:lnTo>
                    <a:pt x="854" y="129"/>
                  </a:lnTo>
                  <a:lnTo>
                    <a:pt x="772" y="143"/>
                  </a:lnTo>
                  <a:lnTo>
                    <a:pt x="692" y="163"/>
                  </a:lnTo>
                  <a:lnTo>
                    <a:pt x="612" y="184"/>
                  </a:lnTo>
                  <a:lnTo>
                    <a:pt x="533" y="208"/>
                  </a:lnTo>
                  <a:lnTo>
                    <a:pt x="457" y="237"/>
                  </a:lnTo>
                  <a:lnTo>
                    <a:pt x="379" y="268"/>
                  </a:lnTo>
                  <a:lnTo>
                    <a:pt x="303" y="302"/>
                  </a:lnTo>
                  <a:lnTo>
                    <a:pt x="228" y="339"/>
                  </a:lnTo>
                  <a:lnTo>
                    <a:pt x="151" y="378"/>
                  </a:lnTo>
                  <a:lnTo>
                    <a:pt x="76" y="419"/>
                  </a:lnTo>
                  <a:lnTo>
                    <a:pt x="0" y="465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81" name="Freeform 89"/>
            <p:cNvSpPr>
              <a:spLocks/>
            </p:cNvSpPr>
            <p:nvPr/>
          </p:nvSpPr>
          <p:spPr bwMode="auto">
            <a:xfrm>
              <a:off x="925" y="1141"/>
              <a:ext cx="5439" cy="497"/>
            </a:xfrm>
            <a:custGeom>
              <a:avLst/>
              <a:gdLst/>
              <a:ahLst/>
              <a:cxnLst>
                <a:cxn ang="0">
                  <a:pos x="5439" y="0"/>
                </a:cxn>
                <a:cxn ang="0">
                  <a:pos x="5412" y="65"/>
                </a:cxn>
                <a:cxn ang="0">
                  <a:pos x="5377" y="137"/>
                </a:cxn>
                <a:cxn ang="0">
                  <a:pos x="5327" y="231"/>
                </a:cxn>
                <a:cxn ang="0">
                  <a:pos x="5261" y="336"/>
                </a:cxn>
                <a:cxn ang="0">
                  <a:pos x="5179" y="451"/>
                </a:cxn>
                <a:cxn ang="0">
                  <a:pos x="5104" y="538"/>
                </a:cxn>
                <a:cxn ang="0">
                  <a:pos x="5050" y="596"/>
                </a:cxn>
                <a:cxn ang="0">
                  <a:pos x="4990" y="652"/>
                </a:cxn>
                <a:cxn ang="0">
                  <a:pos x="4925" y="706"/>
                </a:cxn>
                <a:cxn ang="0">
                  <a:pos x="4855" y="759"/>
                </a:cxn>
                <a:cxn ang="0">
                  <a:pos x="4780" y="808"/>
                </a:cxn>
                <a:cxn ang="0">
                  <a:pos x="4701" y="851"/>
                </a:cxn>
                <a:cxn ang="0">
                  <a:pos x="4617" y="891"/>
                </a:cxn>
                <a:cxn ang="0">
                  <a:pos x="4526" y="925"/>
                </a:cxn>
                <a:cxn ang="0">
                  <a:pos x="4429" y="953"/>
                </a:cxn>
                <a:cxn ang="0">
                  <a:pos x="4328" y="975"/>
                </a:cxn>
                <a:cxn ang="0">
                  <a:pos x="4221" y="988"/>
                </a:cxn>
                <a:cxn ang="0">
                  <a:pos x="4108" y="993"/>
                </a:cxn>
                <a:cxn ang="0">
                  <a:pos x="3989" y="990"/>
                </a:cxn>
                <a:cxn ang="0">
                  <a:pos x="3864" y="975"/>
                </a:cxn>
                <a:cxn ang="0">
                  <a:pos x="3732" y="951"/>
                </a:cxn>
                <a:cxn ang="0">
                  <a:pos x="3595" y="917"/>
                </a:cxn>
                <a:cxn ang="0">
                  <a:pos x="3452" y="869"/>
                </a:cxn>
                <a:cxn ang="0">
                  <a:pos x="3302" y="809"/>
                </a:cxn>
                <a:cxn ang="0">
                  <a:pos x="3224" y="775"/>
                </a:cxn>
                <a:cxn ang="0">
                  <a:pos x="2921" y="638"/>
                </a:cxn>
                <a:cxn ang="0">
                  <a:pos x="2638" y="522"/>
                </a:cxn>
                <a:cxn ang="0">
                  <a:pos x="2374" y="423"/>
                </a:cxn>
                <a:cxn ang="0">
                  <a:pos x="2127" y="342"/>
                </a:cxn>
                <a:cxn ang="0">
                  <a:pos x="1897" y="281"/>
                </a:cxn>
                <a:cxn ang="0">
                  <a:pos x="1680" y="234"/>
                </a:cxn>
                <a:cxn ang="0">
                  <a:pos x="1477" y="205"/>
                </a:cxn>
                <a:cxn ang="0">
                  <a:pos x="1286" y="191"/>
                </a:cxn>
                <a:cxn ang="0">
                  <a:pos x="1104" y="192"/>
                </a:cxn>
                <a:cxn ang="0">
                  <a:pos x="932" y="208"/>
                </a:cxn>
                <a:cxn ang="0">
                  <a:pos x="766" y="239"/>
                </a:cxn>
                <a:cxn ang="0">
                  <a:pos x="607" y="283"/>
                </a:cxn>
                <a:cxn ang="0">
                  <a:pos x="453" y="338"/>
                </a:cxn>
                <a:cxn ang="0">
                  <a:pos x="300" y="407"/>
                </a:cxn>
                <a:cxn ang="0">
                  <a:pos x="150" y="486"/>
                </a:cxn>
                <a:cxn ang="0">
                  <a:pos x="0" y="578"/>
                </a:cxn>
              </a:cxnLst>
              <a:rect l="0" t="0" r="r" b="b"/>
              <a:pathLst>
                <a:path w="5439" h="993">
                  <a:moveTo>
                    <a:pt x="5439" y="0"/>
                  </a:moveTo>
                  <a:lnTo>
                    <a:pt x="5439" y="0"/>
                  </a:lnTo>
                  <a:lnTo>
                    <a:pt x="5432" y="18"/>
                  </a:lnTo>
                  <a:lnTo>
                    <a:pt x="5412" y="65"/>
                  </a:lnTo>
                  <a:lnTo>
                    <a:pt x="5397" y="99"/>
                  </a:lnTo>
                  <a:lnTo>
                    <a:pt x="5377" y="137"/>
                  </a:lnTo>
                  <a:lnTo>
                    <a:pt x="5354" y="183"/>
                  </a:lnTo>
                  <a:lnTo>
                    <a:pt x="5327" y="231"/>
                  </a:lnTo>
                  <a:lnTo>
                    <a:pt x="5297" y="283"/>
                  </a:lnTo>
                  <a:lnTo>
                    <a:pt x="5261" y="336"/>
                  </a:lnTo>
                  <a:lnTo>
                    <a:pt x="5222" y="393"/>
                  </a:lnTo>
                  <a:lnTo>
                    <a:pt x="5179" y="451"/>
                  </a:lnTo>
                  <a:lnTo>
                    <a:pt x="5130" y="509"/>
                  </a:lnTo>
                  <a:lnTo>
                    <a:pt x="5104" y="538"/>
                  </a:lnTo>
                  <a:lnTo>
                    <a:pt x="5078" y="567"/>
                  </a:lnTo>
                  <a:lnTo>
                    <a:pt x="5050" y="596"/>
                  </a:lnTo>
                  <a:lnTo>
                    <a:pt x="5021" y="623"/>
                  </a:lnTo>
                  <a:lnTo>
                    <a:pt x="4990" y="652"/>
                  </a:lnTo>
                  <a:lnTo>
                    <a:pt x="4958" y="680"/>
                  </a:lnTo>
                  <a:lnTo>
                    <a:pt x="4925" y="706"/>
                  </a:lnTo>
                  <a:lnTo>
                    <a:pt x="4891" y="733"/>
                  </a:lnTo>
                  <a:lnTo>
                    <a:pt x="4855" y="759"/>
                  </a:lnTo>
                  <a:lnTo>
                    <a:pt x="4819" y="783"/>
                  </a:lnTo>
                  <a:lnTo>
                    <a:pt x="4780" y="808"/>
                  </a:lnTo>
                  <a:lnTo>
                    <a:pt x="4742" y="830"/>
                  </a:lnTo>
                  <a:lnTo>
                    <a:pt x="4701" y="851"/>
                  </a:lnTo>
                  <a:lnTo>
                    <a:pt x="4660" y="872"/>
                  </a:lnTo>
                  <a:lnTo>
                    <a:pt x="4617" y="891"/>
                  </a:lnTo>
                  <a:lnTo>
                    <a:pt x="4572" y="909"/>
                  </a:lnTo>
                  <a:lnTo>
                    <a:pt x="4526" y="925"/>
                  </a:lnTo>
                  <a:lnTo>
                    <a:pt x="4479" y="940"/>
                  </a:lnTo>
                  <a:lnTo>
                    <a:pt x="4429" y="953"/>
                  </a:lnTo>
                  <a:lnTo>
                    <a:pt x="4379" y="966"/>
                  </a:lnTo>
                  <a:lnTo>
                    <a:pt x="4328" y="975"/>
                  </a:lnTo>
                  <a:lnTo>
                    <a:pt x="4275" y="982"/>
                  </a:lnTo>
                  <a:lnTo>
                    <a:pt x="4221" y="988"/>
                  </a:lnTo>
                  <a:lnTo>
                    <a:pt x="4165" y="992"/>
                  </a:lnTo>
                  <a:lnTo>
                    <a:pt x="4108" y="993"/>
                  </a:lnTo>
                  <a:lnTo>
                    <a:pt x="4049" y="993"/>
                  </a:lnTo>
                  <a:lnTo>
                    <a:pt x="3989" y="990"/>
                  </a:lnTo>
                  <a:lnTo>
                    <a:pt x="3927" y="984"/>
                  </a:lnTo>
                  <a:lnTo>
                    <a:pt x="3864" y="975"/>
                  </a:lnTo>
                  <a:lnTo>
                    <a:pt x="3799" y="966"/>
                  </a:lnTo>
                  <a:lnTo>
                    <a:pt x="3732" y="951"/>
                  </a:lnTo>
                  <a:lnTo>
                    <a:pt x="3666" y="935"/>
                  </a:lnTo>
                  <a:lnTo>
                    <a:pt x="3595" y="917"/>
                  </a:lnTo>
                  <a:lnTo>
                    <a:pt x="3524" y="895"/>
                  </a:lnTo>
                  <a:lnTo>
                    <a:pt x="3452" y="869"/>
                  </a:lnTo>
                  <a:lnTo>
                    <a:pt x="3377" y="841"/>
                  </a:lnTo>
                  <a:lnTo>
                    <a:pt x="3302" y="809"/>
                  </a:lnTo>
                  <a:lnTo>
                    <a:pt x="3224" y="775"/>
                  </a:lnTo>
                  <a:lnTo>
                    <a:pt x="3224" y="775"/>
                  </a:lnTo>
                  <a:lnTo>
                    <a:pt x="3070" y="704"/>
                  </a:lnTo>
                  <a:lnTo>
                    <a:pt x="2921" y="638"/>
                  </a:lnTo>
                  <a:lnTo>
                    <a:pt x="2777" y="578"/>
                  </a:lnTo>
                  <a:lnTo>
                    <a:pt x="2638" y="522"/>
                  </a:lnTo>
                  <a:lnTo>
                    <a:pt x="2503" y="470"/>
                  </a:lnTo>
                  <a:lnTo>
                    <a:pt x="2374" y="423"/>
                  </a:lnTo>
                  <a:lnTo>
                    <a:pt x="2249" y="381"/>
                  </a:lnTo>
                  <a:lnTo>
                    <a:pt x="2127" y="342"/>
                  </a:lnTo>
                  <a:lnTo>
                    <a:pt x="2010" y="310"/>
                  </a:lnTo>
                  <a:lnTo>
                    <a:pt x="1897" y="281"/>
                  </a:lnTo>
                  <a:lnTo>
                    <a:pt x="1787" y="255"/>
                  </a:lnTo>
                  <a:lnTo>
                    <a:pt x="1680" y="234"/>
                  </a:lnTo>
                  <a:lnTo>
                    <a:pt x="1577" y="218"/>
                  </a:lnTo>
                  <a:lnTo>
                    <a:pt x="1477" y="205"/>
                  </a:lnTo>
                  <a:lnTo>
                    <a:pt x="1380" y="197"/>
                  </a:lnTo>
                  <a:lnTo>
                    <a:pt x="1286" y="191"/>
                  </a:lnTo>
                  <a:lnTo>
                    <a:pt x="1194" y="191"/>
                  </a:lnTo>
                  <a:lnTo>
                    <a:pt x="1104" y="192"/>
                  </a:lnTo>
                  <a:lnTo>
                    <a:pt x="1018" y="199"/>
                  </a:lnTo>
                  <a:lnTo>
                    <a:pt x="932" y="208"/>
                  </a:lnTo>
                  <a:lnTo>
                    <a:pt x="848" y="221"/>
                  </a:lnTo>
                  <a:lnTo>
                    <a:pt x="766" y="239"/>
                  </a:lnTo>
                  <a:lnTo>
                    <a:pt x="686" y="259"/>
                  </a:lnTo>
                  <a:lnTo>
                    <a:pt x="607" y="283"/>
                  </a:lnTo>
                  <a:lnTo>
                    <a:pt x="529" y="309"/>
                  </a:lnTo>
                  <a:lnTo>
                    <a:pt x="453" y="338"/>
                  </a:lnTo>
                  <a:lnTo>
                    <a:pt x="376" y="372"/>
                  </a:lnTo>
                  <a:lnTo>
                    <a:pt x="300" y="407"/>
                  </a:lnTo>
                  <a:lnTo>
                    <a:pt x="225" y="446"/>
                  </a:lnTo>
                  <a:lnTo>
                    <a:pt x="150" y="486"/>
                  </a:lnTo>
                  <a:lnTo>
                    <a:pt x="75" y="531"/>
                  </a:lnTo>
                  <a:lnTo>
                    <a:pt x="0" y="57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82" name="Freeform 90"/>
            <p:cNvSpPr>
              <a:spLocks/>
            </p:cNvSpPr>
            <p:nvPr/>
          </p:nvSpPr>
          <p:spPr bwMode="auto">
            <a:xfrm>
              <a:off x="958" y="1112"/>
              <a:ext cx="5429" cy="513"/>
            </a:xfrm>
            <a:custGeom>
              <a:avLst/>
              <a:gdLst/>
              <a:ahLst/>
              <a:cxnLst>
                <a:cxn ang="0">
                  <a:pos x="5429" y="0"/>
                </a:cxn>
                <a:cxn ang="0">
                  <a:pos x="5403" y="66"/>
                </a:cxn>
                <a:cxn ang="0">
                  <a:pos x="5369" y="141"/>
                </a:cxn>
                <a:cxn ang="0">
                  <a:pos x="5321" y="234"/>
                </a:cxn>
                <a:cxn ang="0">
                  <a:pos x="5257" y="342"/>
                </a:cxn>
                <a:cxn ang="0">
                  <a:pos x="5176" y="459"/>
                </a:cxn>
                <a:cxn ang="0">
                  <a:pos x="5103" y="547"/>
                </a:cxn>
                <a:cxn ang="0">
                  <a:pos x="5049" y="607"/>
                </a:cxn>
                <a:cxn ang="0">
                  <a:pos x="4990" y="665"/>
                </a:cxn>
                <a:cxn ang="0">
                  <a:pos x="4927" y="720"/>
                </a:cxn>
                <a:cxn ang="0">
                  <a:pos x="4857" y="775"/>
                </a:cxn>
                <a:cxn ang="0">
                  <a:pos x="4784" y="825"/>
                </a:cxn>
                <a:cxn ang="0">
                  <a:pos x="4704" y="870"/>
                </a:cxn>
                <a:cxn ang="0">
                  <a:pos x="4620" y="912"/>
                </a:cxn>
                <a:cxn ang="0">
                  <a:pos x="4531" y="949"/>
                </a:cxn>
                <a:cxn ang="0">
                  <a:pos x="4435" y="979"/>
                </a:cxn>
                <a:cxn ang="0">
                  <a:pos x="4334" y="1003"/>
                </a:cxn>
                <a:cxn ang="0">
                  <a:pos x="4227" y="1017"/>
                </a:cxn>
                <a:cxn ang="0">
                  <a:pos x="4114" y="1025"/>
                </a:cxn>
                <a:cxn ang="0">
                  <a:pos x="3995" y="1024"/>
                </a:cxn>
                <a:cxn ang="0">
                  <a:pos x="3870" y="1012"/>
                </a:cxn>
                <a:cxn ang="0">
                  <a:pos x="3738" y="991"/>
                </a:cxn>
                <a:cxn ang="0">
                  <a:pos x="3601" y="959"/>
                </a:cxn>
                <a:cxn ang="0">
                  <a:pos x="3456" y="914"/>
                </a:cxn>
                <a:cxn ang="0">
                  <a:pos x="3305" y="857"/>
                </a:cxn>
                <a:cxn ang="0">
                  <a:pos x="3227" y="824"/>
                </a:cxn>
                <a:cxn ang="0">
                  <a:pos x="2922" y="693"/>
                </a:cxn>
                <a:cxn ang="0">
                  <a:pos x="2637" y="581"/>
                </a:cxn>
                <a:cxn ang="0">
                  <a:pos x="2372" y="488"/>
                </a:cxn>
                <a:cxn ang="0">
                  <a:pos x="2123" y="412"/>
                </a:cxn>
                <a:cxn ang="0">
                  <a:pos x="1891" y="354"/>
                </a:cxn>
                <a:cxn ang="0">
                  <a:pos x="1675" y="313"/>
                </a:cxn>
                <a:cxn ang="0">
                  <a:pos x="1472" y="287"/>
                </a:cxn>
                <a:cxn ang="0">
                  <a:pos x="1281" y="278"/>
                </a:cxn>
                <a:cxn ang="0">
                  <a:pos x="1099" y="283"/>
                </a:cxn>
                <a:cxn ang="0">
                  <a:pos x="926" y="302"/>
                </a:cxn>
                <a:cxn ang="0">
                  <a:pos x="761" y="336"/>
                </a:cxn>
                <a:cxn ang="0">
                  <a:pos x="603" y="383"/>
                </a:cxn>
                <a:cxn ang="0">
                  <a:pos x="449" y="441"/>
                </a:cxn>
                <a:cxn ang="0">
                  <a:pos x="298" y="514"/>
                </a:cxn>
                <a:cxn ang="0">
                  <a:pos x="149" y="596"/>
                </a:cxn>
                <a:cxn ang="0">
                  <a:pos x="0" y="691"/>
                </a:cxn>
              </a:cxnLst>
              <a:rect l="0" t="0" r="r" b="b"/>
              <a:pathLst>
                <a:path w="5429" h="1025">
                  <a:moveTo>
                    <a:pt x="5429" y="0"/>
                  </a:moveTo>
                  <a:lnTo>
                    <a:pt x="5429" y="0"/>
                  </a:lnTo>
                  <a:lnTo>
                    <a:pt x="5422" y="18"/>
                  </a:lnTo>
                  <a:lnTo>
                    <a:pt x="5403" y="66"/>
                  </a:lnTo>
                  <a:lnTo>
                    <a:pt x="5389" y="100"/>
                  </a:lnTo>
                  <a:lnTo>
                    <a:pt x="5369" y="141"/>
                  </a:lnTo>
                  <a:lnTo>
                    <a:pt x="5347" y="186"/>
                  </a:lnTo>
                  <a:lnTo>
                    <a:pt x="5321" y="234"/>
                  </a:lnTo>
                  <a:lnTo>
                    <a:pt x="5292" y="287"/>
                  </a:lnTo>
                  <a:lnTo>
                    <a:pt x="5257" y="342"/>
                  </a:lnTo>
                  <a:lnTo>
                    <a:pt x="5218" y="399"/>
                  </a:lnTo>
                  <a:lnTo>
                    <a:pt x="5176" y="459"/>
                  </a:lnTo>
                  <a:lnTo>
                    <a:pt x="5129" y="518"/>
                  </a:lnTo>
                  <a:lnTo>
                    <a:pt x="5103" y="547"/>
                  </a:lnTo>
                  <a:lnTo>
                    <a:pt x="5076" y="576"/>
                  </a:lnTo>
                  <a:lnTo>
                    <a:pt x="5049" y="607"/>
                  </a:lnTo>
                  <a:lnTo>
                    <a:pt x="5021" y="636"/>
                  </a:lnTo>
                  <a:lnTo>
                    <a:pt x="4990" y="665"/>
                  </a:lnTo>
                  <a:lnTo>
                    <a:pt x="4958" y="693"/>
                  </a:lnTo>
                  <a:lnTo>
                    <a:pt x="4927" y="720"/>
                  </a:lnTo>
                  <a:lnTo>
                    <a:pt x="4893" y="748"/>
                  </a:lnTo>
                  <a:lnTo>
                    <a:pt x="4857" y="775"/>
                  </a:lnTo>
                  <a:lnTo>
                    <a:pt x="4821" y="799"/>
                  </a:lnTo>
                  <a:lnTo>
                    <a:pt x="4784" y="825"/>
                  </a:lnTo>
                  <a:lnTo>
                    <a:pt x="4745" y="848"/>
                  </a:lnTo>
                  <a:lnTo>
                    <a:pt x="4704" y="870"/>
                  </a:lnTo>
                  <a:lnTo>
                    <a:pt x="4663" y="893"/>
                  </a:lnTo>
                  <a:lnTo>
                    <a:pt x="4620" y="912"/>
                  </a:lnTo>
                  <a:lnTo>
                    <a:pt x="4577" y="932"/>
                  </a:lnTo>
                  <a:lnTo>
                    <a:pt x="4531" y="949"/>
                  </a:lnTo>
                  <a:lnTo>
                    <a:pt x="4484" y="964"/>
                  </a:lnTo>
                  <a:lnTo>
                    <a:pt x="4435" y="979"/>
                  </a:lnTo>
                  <a:lnTo>
                    <a:pt x="4385" y="991"/>
                  </a:lnTo>
                  <a:lnTo>
                    <a:pt x="4334" y="1003"/>
                  </a:lnTo>
                  <a:lnTo>
                    <a:pt x="4281" y="1011"/>
                  </a:lnTo>
                  <a:lnTo>
                    <a:pt x="4227" y="1017"/>
                  </a:lnTo>
                  <a:lnTo>
                    <a:pt x="4171" y="1022"/>
                  </a:lnTo>
                  <a:lnTo>
                    <a:pt x="4114" y="1025"/>
                  </a:lnTo>
                  <a:lnTo>
                    <a:pt x="4055" y="1025"/>
                  </a:lnTo>
                  <a:lnTo>
                    <a:pt x="3995" y="1024"/>
                  </a:lnTo>
                  <a:lnTo>
                    <a:pt x="3932" y="1021"/>
                  </a:lnTo>
                  <a:lnTo>
                    <a:pt x="3870" y="1012"/>
                  </a:lnTo>
                  <a:lnTo>
                    <a:pt x="3805" y="1004"/>
                  </a:lnTo>
                  <a:lnTo>
                    <a:pt x="3738" y="991"/>
                  </a:lnTo>
                  <a:lnTo>
                    <a:pt x="3670" y="977"/>
                  </a:lnTo>
                  <a:lnTo>
                    <a:pt x="3601" y="959"/>
                  </a:lnTo>
                  <a:lnTo>
                    <a:pt x="3528" y="938"/>
                  </a:lnTo>
                  <a:lnTo>
                    <a:pt x="3456" y="914"/>
                  </a:lnTo>
                  <a:lnTo>
                    <a:pt x="3381" y="888"/>
                  </a:lnTo>
                  <a:lnTo>
                    <a:pt x="3305" y="857"/>
                  </a:lnTo>
                  <a:lnTo>
                    <a:pt x="3227" y="824"/>
                  </a:lnTo>
                  <a:lnTo>
                    <a:pt x="3227" y="824"/>
                  </a:lnTo>
                  <a:lnTo>
                    <a:pt x="3072" y="756"/>
                  </a:lnTo>
                  <a:lnTo>
                    <a:pt x="2922" y="693"/>
                  </a:lnTo>
                  <a:lnTo>
                    <a:pt x="2777" y="635"/>
                  </a:lnTo>
                  <a:lnTo>
                    <a:pt x="2637" y="581"/>
                  </a:lnTo>
                  <a:lnTo>
                    <a:pt x="2502" y="533"/>
                  </a:lnTo>
                  <a:lnTo>
                    <a:pt x="2372" y="488"/>
                  </a:lnTo>
                  <a:lnTo>
                    <a:pt x="2245" y="447"/>
                  </a:lnTo>
                  <a:lnTo>
                    <a:pt x="2123" y="412"/>
                  </a:lnTo>
                  <a:lnTo>
                    <a:pt x="2005" y="381"/>
                  </a:lnTo>
                  <a:lnTo>
                    <a:pt x="1891" y="354"/>
                  </a:lnTo>
                  <a:lnTo>
                    <a:pt x="1782" y="331"/>
                  </a:lnTo>
                  <a:lnTo>
                    <a:pt x="1675" y="313"/>
                  </a:lnTo>
                  <a:lnTo>
                    <a:pt x="1572" y="297"/>
                  </a:lnTo>
                  <a:lnTo>
                    <a:pt x="1472" y="287"/>
                  </a:lnTo>
                  <a:lnTo>
                    <a:pt x="1375" y="279"/>
                  </a:lnTo>
                  <a:lnTo>
                    <a:pt x="1281" y="278"/>
                  </a:lnTo>
                  <a:lnTo>
                    <a:pt x="1187" y="278"/>
                  </a:lnTo>
                  <a:lnTo>
                    <a:pt x="1099" y="283"/>
                  </a:lnTo>
                  <a:lnTo>
                    <a:pt x="1011" y="291"/>
                  </a:lnTo>
                  <a:lnTo>
                    <a:pt x="926" y="302"/>
                  </a:lnTo>
                  <a:lnTo>
                    <a:pt x="843" y="317"/>
                  </a:lnTo>
                  <a:lnTo>
                    <a:pt x="761" y="336"/>
                  </a:lnTo>
                  <a:lnTo>
                    <a:pt x="682" y="357"/>
                  </a:lnTo>
                  <a:lnTo>
                    <a:pt x="603" y="383"/>
                  </a:lnTo>
                  <a:lnTo>
                    <a:pt x="525" y="410"/>
                  </a:lnTo>
                  <a:lnTo>
                    <a:pt x="449" y="441"/>
                  </a:lnTo>
                  <a:lnTo>
                    <a:pt x="372" y="476"/>
                  </a:lnTo>
                  <a:lnTo>
                    <a:pt x="298" y="514"/>
                  </a:lnTo>
                  <a:lnTo>
                    <a:pt x="224" y="554"/>
                  </a:lnTo>
                  <a:lnTo>
                    <a:pt x="149" y="596"/>
                  </a:lnTo>
                  <a:lnTo>
                    <a:pt x="75" y="643"/>
                  </a:lnTo>
                  <a:lnTo>
                    <a:pt x="0" y="691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83" name="Freeform 91"/>
            <p:cNvSpPr>
              <a:spLocks/>
            </p:cNvSpPr>
            <p:nvPr/>
          </p:nvSpPr>
          <p:spPr bwMode="auto">
            <a:xfrm>
              <a:off x="993" y="1083"/>
              <a:ext cx="5418" cy="530"/>
            </a:xfrm>
            <a:custGeom>
              <a:avLst/>
              <a:gdLst/>
              <a:ahLst/>
              <a:cxnLst>
                <a:cxn ang="0">
                  <a:pos x="5418" y="0"/>
                </a:cxn>
                <a:cxn ang="0">
                  <a:pos x="5393" y="68"/>
                </a:cxn>
                <a:cxn ang="0">
                  <a:pos x="5361" y="142"/>
                </a:cxn>
                <a:cxn ang="0">
                  <a:pos x="5314" y="237"/>
                </a:cxn>
                <a:cxn ang="0">
                  <a:pos x="5251" y="347"/>
                </a:cxn>
                <a:cxn ang="0">
                  <a:pos x="5171" y="467"/>
                </a:cxn>
                <a:cxn ang="0">
                  <a:pos x="5100" y="557"/>
                </a:cxn>
                <a:cxn ang="0">
                  <a:pos x="5047" y="618"/>
                </a:cxn>
                <a:cxn ang="0">
                  <a:pos x="4989" y="676"/>
                </a:cxn>
                <a:cxn ang="0">
                  <a:pos x="4926" y="735"/>
                </a:cxn>
                <a:cxn ang="0">
                  <a:pos x="4858" y="789"/>
                </a:cxn>
                <a:cxn ang="0">
                  <a:pos x="4785" y="843"/>
                </a:cxn>
                <a:cxn ang="0">
                  <a:pos x="4707" y="890"/>
                </a:cxn>
                <a:cxn ang="0">
                  <a:pos x="4622" y="933"/>
                </a:cxn>
                <a:cxn ang="0">
                  <a:pos x="4533" y="972"/>
                </a:cxn>
                <a:cxn ang="0">
                  <a:pos x="4437" y="1004"/>
                </a:cxn>
                <a:cxn ang="0">
                  <a:pos x="4338" y="1030"/>
                </a:cxn>
                <a:cxn ang="0">
                  <a:pos x="4231" y="1048"/>
                </a:cxn>
                <a:cxn ang="0">
                  <a:pos x="4118" y="1058"/>
                </a:cxn>
                <a:cxn ang="0">
                  <a:pos x="3999" y="1059"/>
                </a:cxn>
                <a:cxn ang="0">
                  <a:pos x="3874" y="1049"/>
                </a:cxn>
                <a:cxn ang="0">
                  <a:pos x="3742" y="1032"/>
                </a:cxn>
                <a:cxn ang="0">
                  <a:pos x="3603" y="1001"/>
                </a:cxn>
                <a:cxn ang="0">
                  <a:pos x="3459" y="959"/>
                </a:cxn>
                <a:cxn ang="0">
                  <a:pos x="3306" y="906"/>
                </a:cxn>
                <a:cxn ang="0">
                  <a:pos x="3228" y="873"/>
                </a:cxn>
                <a:cxn ang="0">
                  <a:pos x="2920" y="748"/>
                </a:cxn>
                <a:cxn ang="0">
                  <a:pos x="2634" y="641"/>
                </a:cxn>
                <a:cxn ang="0">
                  <a:pos x="2367" y="552"/>
                </a:cxn>
                <a:cxn ang="0">
                  <a:pos x="2119" y="483"/>
                </a:cxn>
                <a:cxn ang="0">
                  <a:pos x="1886" y="428"/>
                </a:cxn>
                <a:cxn ang="0">
                  <a:pos x="1669" y="391"/>
                </a:cxn>
                <a:cxn ang="0">
                  <a:pos x="1465" y="370"/>
                </a:cxn>
                <a:cxn ang="0">
                  <a:pos x="1273" y="363"/>
                </a:cxn>
                <a:cxn ang="0">
                  <a:pos x="1091" y="371"/>
                </a:cxn>
                <a:cxn ang="0">
                  <a:pos x="919" y="396"/>
                </a:cxn>
                <a:cxn ang="0">
                  <a:pos x="755" y="433"/>
                </a:cxn>
                <a:cxn ang="0">
                  <a:pos x="597" y="483"/>
                </a:cxn>
                <a:cxn ang="0">
                  <a:pos x="444" y="546"/>
                </a:cxn>
                <a:cxn ang="0">
                  <a:pos x="294" y="620"/>
                </a:cxn>
                <a:cxn ang="0">
                  <a:pos x="147" y="707"/>
                </a:cxn>
                <a:cxn ang="0">
                  <a:pos x="0" y="806"/>
                </a:cxn>
              </a:cxnLst>
              <a:rect l="0" t="0" r="r" b="b"/>
              <a:pathLst>
                <a:path w="5418" h="1059">
                  <a:moveTo>
                    <a:pt x="5418" y="0"/>
                  </a:moveTo>
                  <a:lnTo>
                    <a:pt x="5418" y="0"/>
                  </a:lnTo>
                  <a:lnTo>
                    <a:pt x="5411" y="18"/>
                  </a:lnTo>
                  <a:lnTo>
                    <a:pt x="5393" y="68"/>
                  </a:lnTo>
                  <a:lnTo>
                    <a:pt x="5377" y="102"/>
                  </a:lnTo>
                  <a:lnTo>
                    <a:pt x="5361" y="142"/>
                  </a:lnTo>
                  <a:lnTo>
                    <a:pt x="5339" y="189"/>
                  </a:lnTo>
                  <a:lnTo>
                    <a:pt x="5314" y="237"/>
                  </a:lnTo>
                  <a:lnTo>
                    <a:pt x="5284" y="292"/>
                  </a:lnTo>
                  <a:lnTo>
                    <a:pt x="5251" y="347"/>
                  </a:lnTo>
                  <a:lnTo>
                    <a:pt x="5214" y="407"/>
                  </a:lnTo>
                  <a:lnTo>
                    <a:pt x="5171" y="467"/>
                  </a:lnTo>
                  <a:lnTo>
                    <a:pt x="5125" y="526"/>
                  </a:lnTo>
                  <a:lnTo>
                    <a:pt x="5100" y="557"/>
                  </a:lnTo>
                  <a:lnTo>
                    <a:pt x="5073" y="588"/>
                  </a:lnTo>
                  <a:lnTo>
                    <a:pt x="5047" y="618"/>
                  </a:lnTo>
                  <a:lnTo>
                    <a:pt x="5018" y="647"/>
                  </a:lnTo>
                  <a:lnTo>
                    <a:pt x="4989" y="676"/>
                  </a:lnTo>
                  <a:lnTo>
                    <a:pt x="4958" y="706"/>
                  </a:lnTo>
                  <a:lnTo>
                    <a:pt x="4926" y="735"/>
                  </a:lnTo>
                  <a:lnTo>
                    <a:pt x="4893" y="762"/>
                  </a:lnTo>
                  <a:lnTo>
                    <a:pt x="4858" y="789"/>
                  </a:lnTo>
                  <a:lnTo>
                    <a:pt x="4822" y="817"/>
                  </a:lnTo>
                  <a:lnTo>
                    <a:pt x="4785" y="843"/>
                  </a:lnTo>
                  <a:lnTo>
                    <a:pt x="4746" y="867"/>
                  </a:lnTo>
                  <a:lnTo>
                    <a:pt x="4707" y="890"/>
                  </a:lnTo>
                  <a:lnTo>
                    <a:pt x="4665" y="912"/>
                  </a:lnTo>
                  <a:lnTo>
                    <a:pt x="4622" y="933"/>
                  </a:lnTo>
                  <a:lnTo>
                    <a:pt x="4579" y="954"/>
                  </a:lnTo>
                  <a:lnTo>
                    <a:pt x="4533" y="972"/>
                  </a:lnTo>
                  <a:lnTo>
                    <a:pt x="4486" y="990"/>
                  </a:lnTo>
                  <a:lnTo>
                    <a:pt x="4437" y="1004"/>
                  </a:lnTo>
                  <a:lnTo>
                    <a:pt x="4389" y="1019"/>
                  </a:lnTo>
                  <a:lnTo>
                    <a:pt x="4338" y="1030"/>
                  </a:lnTo>
                  <a:lnTo>
                    <a:pt x="4285" y="1040"/>
                  </a:lnTo>
                  <a:lnTo>
                    <a:pt x="4231" y="1048"/>
                  </a:lnTo>
                  <a:lnTo>
                    <a:pt x="4175" y="1054"/>
                  </a:lnTo>
                  <a:lnTo>
                    <a:pt x="4118" y="1058"/>
                  </a:lnTo>
                  <a:lnTo>
                    <a:pt x="4058" y="1059"/>
                  </a:lnTo>
                  <a:lnTo>
                    <a:pt x="3999" y="1059"/>
                  </a:lnTo>
                  <a:lnTo>
                    <a:pt x="3936" y="1056"/>
                  </a:lnTo>
                  <a:lnTo>
                    <a:pt x="3874" y="1049"/>
                  </a:lnTo>
                  <a:lnTo>
                    <a:pt x="3809" y="1041"/>
                  </a:lnTo>
                  <a:lnTo>
                    <a:pt x="3742" y="1032"/>
                  </a:lnTo>
                  <a:lnTo>
                    <a:pt x="3672" y="1017"/>
                  </a:lnTo>
                  <a:lnTo>
                    <a:pt x="3603" y="1001"/>
                  </a:lnTo>
                  <a:lnTo>
                    <a:pt x="3531" y="982"/>
                  </a:lnTo>
                  <a:lnTo>
                    <a:pt x="3459" y="959"/>
                  </a:lnTo>
                  <a:lnTo>
                    <a:pt x="3382" y="933"/>
                  </a:lnTo>
                  <a:lnTo>
                    <a:pt x="3306" y="906"/>
                  </a:lnTo>
                  <a:lnTo>
                    <a:pt x="3228" y="873"/>
                  </a:lnTo>
                  <a:lnTo>
                    <a:pt x="3228" y="873"/>
                  </a:lnTo>
                  <a:lnTo>
                    <a:pt x="3071" y="809"/>
                  </a:lnTo>
                  <a:lnTo>
                    <a:pt x="2920" y="748"/>
                  </a:lnTo>
                  <a:lnTo>
                    <a:pt x="2776" y="693"/>
                  </a:lnTo>
                  <a:lnTo>
                    <a:pt x="2634" y="641"/>
                  </a:lnTo>
                  <a:lnTo>
                    <a:pt x="2499" y="596"/>
                  </a:lnTo>
                  <a:lnTo>
                    <a:pt x="2367" y="552"/>
                  </a:lnTo>
                  <a:lnTo>
                    <a:pt x="2241" y="515"/>
                  </a:lnTo>
                  <a:lnTo>
                    <a:pt x="2119" y="483"/>
                  </a:lnTo>
                  <a:lnTo>
                    <a:pt x="2001" y="454"/>
                  </a:lnTo>
                  <a:lnTo>
                    <a:pt x="1886" y="428"/>
                  </a:lnTo>
                  <a:lnTo>
                    <a:pt x="1776" y="407"/>
                  </a:lnTo>
                  <a:lnTo>
                    <a:pt x="1669" y="391"/>
                  </a:lnTo>
                  <a:lnTo>
                    <a:pt x="1565" y="378"/>
                  </a:lnTo>
                  <a:lnTo>
                    <a:pt x="1465" y="370"/>
                  </a:lnTo>
                  <a:lnTo>
                    <a:pt x="1368" y="365"/>
                  </a:lnTo>
                  <a:lnTo>
                    <a:pt x="1273" y="363"/>
                  </a:lnTo>
                  <a:lnTo>
                    <a:pt x="1182" y="366"/>
                  </a:lnTo>
                  <a:lnTo>
                    <a:pt x="1091" y="371"/>
                  </a:lnTo>
                  <a:lnTo>
                    <a:pt x="1005" y="381"/>
                  </a:lnTo>
                  <a:lnTo>
                    <a:pt x="919" y="396"/>
                  </a:lnTo>
                  <a:lnTo>
                    <a:pt x="837" y="412"/>
                  </a:lnTo>
                  <a:lnTo>
                    <a:pt x="755" y="433"/>
                  </a:lnTo>
                  <a:lnTo>
                    <a:pt x="676" y="455"/>
                  </a:lnTo>
                  <a:lnTo>
                    <a:pt x="597" y="483"/>
                  </a:lnTo>
                  <a:lnTo>
                    <a:pt x="521" y="512"/>
                  </a:lnTo>
                  <a:lnTo>
                    <a:pt x="444" y="546"/>
                  </a:lnTo>
                  <a:lnTo>
                    <a:pt x="369" y="581"/>
                  </a:lnTo>
                  <a:lnTo>
                    <a:pt x="294" y="620"/>
                  </a:lnTo>
                  <a:lnTo>
                    <a:pt x="221" y="662"/>
                  </a:lnTo>
                  <a:lnTo>
                    <a:pt x="147" y="707"/>
                  </a:lnTo>
                  <a:lnTo>
                    <a:pt x="74" y="754"/>
                  </a:lnTo>
                  <a:lnTo>
                    <a:pt x="0" y="80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84" name="Freeform 92"/>
            <p:cNvSpPr>
              <a:spLocks/>
            </p:cNvSpPr>
            <p:nvPr/>
          </p:nvSpPr>
          <p:spPr bwMode="auto">
            <a:xfrm>
              <a:off x="1029" y="1055"/>
              <a:ext cx="5404" cy="545"/>
            </a:xfrm>
            <a:custGeom>
              <a:avLst/>
              <a:gdLst/>
              <a:ahLst/>
              <a:cxnLst>
                <a:cxn ang="0">
                  <a:pos x="5404" y="0"/>
                </a:cxn>
                <a:cxn ang="0">
                  <a:pos x="5380" y="68"/>
                </a:cxn>
                <a:cxn ang="0">
                  <a:pos x="5350" y="144"/>
                </a:cxn>
                <a:cxn ang="0">
                  <a:pos x="5304" y="241"/>
                </a:cxn>
                <a:cxn ang="0">
                  <a:pos x="5243" y="352"/>
                </a:cxn>
                <a:cxn ang="0">
                  <a:pos x="5165" y="473"/>
                </a:cxn>
                <a:cxn ang="0">
                  <a:pos x="5096" y="566"/>
                </a:cxn>
                <a:cxn ang="0">
                  <a:pos x="5043" y="627"/>
                </a:cxn>
                <a:cxn ang="0">
                  <a:pos x="4986" y="688"/>
                </a:cxn>
                <a:cxn ang="0">
                  <a:pos x="4924" y="748"/>
                </a:cxn>
                <a:cxn ang="0">
                  <a:pos x="4857" y="805"/>
                </a:cxn>
                <a:cxn ang="0">
                  <a:pos x="4785" y="858"/>
                </a:cxn>
                <a:cxn ang="0">
                  <a:pos x="4707" y="908"/>
                </a:cxn>
                <a:cxn ang="0">
                  <a:pos x="4624" y="955"/>
                </a:cxn>
                <a:cxn ang="0">
                  <a:pos x="4535" y="995"/>
                </a:cxn>
                <a:cxn ang="0">
                  <a:pos x="4440" y="1029"/>
                </a:cxn>
                <a:cxn ang="0">
                  <a:pos x="4340" y="1056"/>
                </a:cxn>
                <a:cxn ang="0">
                  <a:pos x="4233" y="1076"/>
                </a:cxn>
                <a:cxn ang="0">
                  <a:pos x="4121" y="1089"/>
                </a:cxn>
                <a:cxn ang="0">
                  <a:pos x="4002" y="1092"/>
                </a:cxn>
                <a:cxn ang="0">
                  <a:pos x="3877" y="1085"/>
                </a:cxn>
                <a:cxn ang="0">
                  <a:pos x="3745" y="1069"/>
                </a:cxn>
                <a:cxn ang="0">
                  <a:pos x="3606" y="1042"/>
                </a:cxn>
                <a:cxn ang="0">
                  <a:pos x="3460" y="1003"/>
                </a:cxn>
                <a:cxn ang="0">
                  <a:pos x="3307" y="951"/>
                </a:cxn>
                <a:cxn ang="0">
                  <a:pos x="3228" y="921"/>
                </a:cxn>
                <a:cxn ang="0">
                  <a:pos x="2919" y="801"/>
                </a:cxn>
                <a:cxn ang="0">
                  <a:pos x="2631" y="701"/>
                </a:cxn>
                <a:cxn ang="0">
                  <a:pos x="2363" y="617"/>
                </a:cxn>
                <a:cxn ang="0">
                  <a:pos x="2113" y="551"/>
                </a:cxn>
                <a:cxn ang="0">
                  <a:pos x="1880" y="501"/>
                </a:cxn>
                <a:cxn ang="0">
                  <a:pos x="1662" y="469"/>
                </a:cxn>
                <a:cxn ang="0">
                  <a:pos x="1458" y="451"/>
                </a:cxn>
                <a:cxn ang="0">
                  <a:pos x="1266" y="448"/>
                </a:cxn>
                <a:cxn ang="0">
                  <a:pos x="1085" y="461"/>
                </a:cxn>
                <a:cxn ang="0">
                  <a:pos x="914" y="488"/>
                </a:cxn>
                <a:cxn ang="0">
                  <a:pos x="750" y="528"/>
                </a:cxn>
                <a:cxn ang="0">
                  <a:pos x="593" y="582"/>
                </a:cxn>
                <a:cxn ang="0">
                  <a:pos x="440" y="648"/>
                </a:cxn>
                <a:cxn ang="0">
                  <a:pos x="292" y="727"/>
                </a:cxn>
                <a:cxn ang="0">
                  <a:pos x="146" y="817"/>
                </a:cxn>
                <a:cxn ang="0">
                  <a:pos x="0" y="918"/>
                </a:cxn>
              </a:cxnLst>
              <a:rect l="0" t="0" r="r" b="b"/>
              <a:pathLst>
                <a:path w="5404" h="1092">
                  <a:moveTo>
                    <a:pt x="5404" y="0"/>
                  </a:moveTo>
                  <a:lnTo>
                    <a:pt x="5404" y="0"/>
                  </a:lnTo>
                  <a:lnTo>
                    <a:pt x="5398" y="18"/>
                  </a:lnTo>
                  <a:lnTo>
                    <a:pt x="5380" y="68"/>
                  </a:lnTo>
                  <a:lnTo>
                    <a:pt x="5366" y="104"/>
                  </a:lnTo>
                  <a:lnTo>
                    <a:pt x="5350" y="144"/>
                  </a:lnTo>
                  <a:lnTo>
                    <a:pt x="5329" y="191"/>
                  </a:lnTo>
                  <a:lnTo>
                    <a:pt x="5304" y="241"/>
                  </a:lnTo>
                  <a:lnTo>
                    <a:pt x="5275" y="294"/>
                  </a:lnTo>
                  <a:lnTo>
                    <a:pt x="5243" y="352"/>
                  </a:lnTo>
                  <a:lnTo>
                    <a:pt x="5207" y="412"/>
                  </a:lnTo>
                  <a:lnTo>
                    <a:pt x="5165" y="473"/>
                  </a:lnTo>
                  <a:lnTo>
                    <a:pt x="5119" y="535"/>
                  </a:lnTo>
                  <a:lnTo>
                    <a:pt x="5096" y="566"/>
                  </a:lnTo>
                  <a:lnTo>
                    <a:pt x="5069" y="596"/>
                  </a:lnTo>
                  <a:lnTo>
                    <a:pt x="5043" y="627"/>
                  </a:lnTo>
                  <a:lnTo>
                    <a:pt x="5015" y="658"/>
                  </a:lnTo>
                  <a:lnTo>
                    <a:pt x="4986" y="688"/>
                  </a:lnTo>
                  <a:lnTo>
                    <a:pt x="4955" y="719"/>
                  </a:lnTo>
                  <a:lnTo>
                    <a:pt x="4924" y="748"/>
                  </a:lnTo>
                  <a:lnTo>
                    <a:pt x="4892" y="777"/>
                  </a:lnTo>
                  <a:lnTo>
                    <a:pt x="4857" y="805"/>
                  </a:lnTo>
                  <a:lnTo>
                    <a:pt x="4821" y="832"/>
                  </a:lnTo>
                  <a:lnTo>
                    <a:pt x="4785" y="858"/>
                  </a:lnTo>
                  <a:lnTo>
                    <a:pt x="4746" y="884"/>
                  </a:lnTo>
                  <a:lnTo>
                    <a:pt x="4707" y="908"/>
                  </a:lnTo>
                  <a:lnTo>
                    <a:pt x="4667" y="932"/>
                  </a:lnTo>
                  <a:lnTo>
                    <a:pt x="4624" y="955"/>
                  </a:lnTo>
                  <a:lnTo>
                    <a:pt x="4581" y="974"/>
                  </a:lnTo>
                  <a:lnTo>
                    <a:pt x="4535" y="995"/>
                  </a:lnTo>
                  <a:lnTo>
                    <a:pt x="4489" y="1013"/>
                  </a:lnTo>
                  <a:lnTo>
                    <a:pt x="4440" y="1029"/>
                  </a:lnTo>
                  <a:lnTo>
                    <a:pt x="4390" y="1043"/>
                  </a:lnTo>
                  <a:lnTo>
                    <a:pt x="4340" y="1056"/>
                  </a:lnTo>
                  <a:lnTo>
                    <a:pt x="4288" y="1068"/>
                  </a:lnTo>
                  <a:lnTo>
                    <a:pt x="4233" y="1076"/>
                  </a:lnTo>
                  <a:lnTo>
                    <a:pt x="4178" y="1084"/>
                  </a:lnTo>
                  <a:lnTo>
                    <a:pt x="4121" y="1089"/>
                  </a:lnTo>
                  <a:lnTo>
                    <a:pt x="4063" y="1092"/>
                  </a:lnTo>
                  <a:lnTo>
                    <a:pt x="4002" y="1092"/>
                  </a:lnTo>
                  <a:lnTo>
                    <a:pt x="3941" y="1090"/>
                  </a:lnTo>
                  <a:lnTo>
                    <a:pt x="3877" y="1085"/>
                  </a:lnTo>
                  <a:lnTo>
                    <a:pt x="3811" y="1079"/>
                  </a:lnTo>
                  <a:lnTo>
                    <a:pt x="3745" y="1069"/>
                  </a:lnTo>
                  <a:lnTo>
                    <a:pt x="3675" y="1058"/>
                  </a:lnTo>
                  <a:lnTo>
                    <a:pt x="3606" y="1042"/>
                  </a:lnTo>
                  <a:lnTo>
                    <a:pt x="3534" y="1024"/>
                  </a:lnTo>
                  <a:lnTo>
                    <a:pt x="3460" y="1003"/>
                  </a:lnTo>
                  <a:lnTo>
                    <a:pt x="3384" y="979"/>
                  </a:lnTo>
                  <a:lnTo>
                    <a:pt x="3307" y="951"/>
                  </a:lnTo>
                  <a:lnTo>
                    <a:pt x="3228" y="921"/>
                  </a:lnTo>
                  <a:lnTo>
                    <a:pt x="3228" y="921"/>
                  </a:lnTo>
                  <a:lnTo>
                    <a:pt x="3071" y="859"/>
                  </a:lnTo>
                  <a:lnTo>
                    <a:pt x="2919" y="801"/>
                  </a:lnTo>
                  <a:lnTo>
                    <a:pt x="2773" y="750"/>
                  </a:lnTo>
                  <a:lnTo>
                    <a:pt x="2631" y="701"/>
                  </a:lnTo>
                  <a:lnTo>
                    <a:pt x="2495" y="656"/>
                  </a:lnTo>
                  <a:lnTo>
                    <a:pt x="2363" y="617"/>
                  </a:lnTo>
                  <a:lnTo>
                    <a:pt x="2237" y="582"/>
                  </a:lnTo>
                  <a:lnTo>
                    <a:pt x="2113" y="551"/>
                  </a:lnTo>
                  <a:lnTo>
                    <a:pt x="1995" y="524"/>
                  </a:lnTo>
                  <a:lnTo>
                    <a:pt x="1880" y="501"/>
                  </a:lnTo>
                  <a:lnTo>
                    <a:pt x="1769" y="483"/>
                  </a:lnTo>
                  <a:lnTo>
                    <a:pt x="1662" y="469"/>
                  </a:lnTo>
                  <a:lnTo>
                    <a:pt x="1558" y="457"/>
                  </a:lnTo>
                  <a:lnTo>
                    <a:pt x="1458" y="451"/>
                  </a:lnTo>
                  <a:lnTo>
                    <a:pt x="1361" y="448"/>
                  </a:lnTo>
                  <a:lnTo>
                    <a:pt x="1266" y="448"/>
                  </a:lnTo>
                  <a:lnTo>
                    <a:pt x="1175" y="453"/>
                  </a:lnTo>
                  <a:lnTo>
                    <a:pt x="1085" y="461"/>
                  </a:lnTo>
                  <a:lnTo>
                    <a:pt x="998" y="472"/>
                  </a:lnTo>
                  <a:lnTo>
                    <a:pt x="914" y="488"/>
                  </a:lnTo>
                  <a:lnTo>
                    <a:pt x="830" y="506"/>
                  </a:lnTo>
                  <a:lnTo>
                    <a:pt x="750" y="528"/>
                  </a:lnTo>
                  <a:lnTo>
                    <a:pt x="671" y="553"/>
                  </a:lnTo>
                  <a:lnTo>
                    <a:pt x="593" y="582"/>
                  </a:lnTo>
                  <a:lnTo>
                    <a:pt x="517" y="614"/>
                  </a:lnTo>
                  <a:lnTo>
                    <a:pt x="440" y="648"/>
                  </a:lnTo>
                  <a:lnTo>
                    <a:pt x="365" y="687"/>
                  </a:lnTo>
                  <a:lnTo>
                    <a:pt x="292" y="727"/>
                  </a:lnTo>
                  <a:lnTo>
                    <a:pt x="218" y="771"/>
                  </a:lnTo>
                  <a:lnTo>
                    <a:pt x="146" y="817"/>
                  </a:lnTo>
                  <a:lnTo>
                    <a:pt x="72" y="866"/>
                  </a:lnTo>
                  <a:lnTo>
                    <a:pt x="0" y="91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85" name="Freeform 93"/>
            <p:cNvSpPr>
              <a:spLocks/>
            </p:cNvSpPr>
            <p:nvPr/>
          </p:nvSpPr>
          <p:spPr bwMode="auto">
            <a:xfrm>
              <a:off x="1067" y="1026"/>
              <a:ext cx="5390" cy="562"/>
            </a:xfrm>
            <a:custGeom>
              <a:avLst/>
              <a:gdLst/>
              <a:ahLst/>
              <a:cxnLst>
                <a:cxn ang="0">
                  <a:pos x="5390" y="0"/>
                </a:cxn>
                <a:cxn ang="0">
                  <a:pos x="5366" y="70"/>
                </a:cxn>
                <a:cxn ang="0">
                  <a:pos x="5337" y="147"/>
                </a:cxn>
                <a:cxn ang="0">
                  <a:pos x="5292" y="244"/>
                </a:cxn>
                <a:cxn ang="0">
                  <a:pos x="5233" y="357"/>
                </a:cxn>
                <a:cxn ang="0">
                  <a:pos x="5158" y="480"/>
                </a:cxn>
                <a:cxn ang="0">
                  <a:pos x="5088" y="575"/>
                </a:cxn>
                <a:cxn ang="0">
                  <a:pos x="5037" y="638"/>
                </a:cxn>
                <a:cxn ang="0">
                  <a:pos x="4981" y="701"/>
                </a:cxn>
                <a:cxn ang="0">
                  <a:pos x="4920" y="762"/>
                </a:cxn>
                <a:cxn ang="0">
                  <a:pos x="4854" y="821"/>
                </a:cxn>
                <a:cxn ang="0">
                  <a:pos x="4783" y="875"/>
                </a:cxn>
                <a:cxn ang="0">
                  <a:pos x="4705" y="927"/>
                </a:cxn>
                <a:cxn ang="0">
                  <a:pos x="4623" y="976"/>
                </a:cxn>
                <a:cxn ang="0">
                  <a:pos x="4534" y="1018"/>
                </a:cxn>
                <a:cxn ang="0">
                  <a:pos x="4441" y="1053"/>
                </a:cxn>
                <a:cxn ang="0">
                  <a:pos x="4341" y="1084"/>
                </a:cxn>
                <a:cxn ang="0">
                  <a:pos x="4234" y="1106"/>
                </a:cxn>
                <a:cxn ang="0">
                  <a:pos x="4122" y="1121"/>
                </a:cxn>
                <a:cxn ang="0">
                  <a:pos x="4004" y="1126"/>
                </a:cxn>
                <a:cxn ang="0">
                  <a:pos x="3878" y="1122"/>
                </a:cxn>
                <a:cxn ang="0">
                  <a:pos x="3746" y="1110"/>
                </a:cxn>
                <a:cxn ang="0">
                  <a:pos x="3607" y="1084"/>
                </a:cxn>
                <a:cxn ang="0">
                  <a:pos x="3460" y="1048"/>
                </a:cxn>
                <a:cxn ang="0">
                  <a:pos x="3307" y="1000"/>
                </a:cxn>
                <a:cxn ang="0">
                  <a:pos x="3228" y="971"/>
                </a:cxn>
                <a:cxn ang="0">
                  <a:pos x="2917" y="856"/>
                </a:cxn>
                <a:cxn ang="0">
                  <a:pos x="2628" y="761"/>
                </a:cxn>
                <a:cxn ang="0">
                  <a:pos x="2359" y="682"/>
                </a:cxn>
                <a:cxn ang="0">
                  <a:pos x="2107" y="620"/>
                </a:cxn>
                <a:cxn ang="0">
                  <a:pos x="1873" y="575"/>
                </a:cxn>
                <a:cxn ang="0">
                  <a:pos x="1655" y="548"/>
                </a:cxn>
                <a:cxn ang="0">
                  <a:pos x="1451" y="533"/>
                </a:cxn>
                <a:cxn ang="0">
                  <a:pos x="1259" y="535"/>
                </a:cxn>
                <a:cxn ang="0">
                  <a:pos x="1077" y="551"/>
                </a:cxn>
                <a:cxn ang="0">
                  <a:pos x="906" y="582"/>
                </a:cxn>
                <a:cxn ang="0">
                  <a:pos x="744" y="625"/>
                </a:cxn>
                <a:cxn ang="0">
                  <a:pos x="587" y="683"/>
                </a:cxn>
                <a:cxn ang="0">
                  <a:pos x="436" y="753"/>
                </a:cxn>
                <a:cxn ang="0">
                  <a:pos x="288" y="835"/>
                </a:cxn>
                <a:cxn ang="0">
                  <a:pos x="144" y="929"/>
                </a:cxn>
                <a:cxn ang="0">
                  <a:pos x="0" y="1034"/>
                </a:cxn>
              </a:cxnLst>
              <a:rect l="0" t="0" r="r" b="b"/>
              <a:pathLst>
                <a:path w="5390" h="1126">
                  <a:moveTo>
                    <a:pt x="5390" y="0"/>
                  </a:moveTo>
                  <a:lnTo>
                    <a:pt x="5390" y="0"/>
                  </a:lnTo>
                  <a:lnTo>
                    <a:pt x="5384" y="18"/>
                  </a:lnTo>
                  <a:lnTo>
                    <a:pt x="5366" y="70"/>
                  </a:lnTo>
                  <a:lnTo>
                    <a:pt x="5353" y="105"/>
                  </a:lnTo>
                  <a:lnTo>
                    <a:pt x="5337" y="147"/>
                  </a:lnTo>
                  <a:lnTo>
                    <a:pt x="5316" y="192"/>
                  </a:lnTo>
                  <a:lnTo>
                    <a:pt x="5292" y="244"/>
                  </a:lnTo>
                  <a:lnTo>
                    <a:pt x="5265" y="299"/>
                  </a:lnTo>
                  <a:lnTo>
                    <a:pt x="5233" y="357"/>
                  </a:lnTo>
                  <a:lnTo>
                    <a:pt x="5198" y="418"/>
                  </a:lnTo>
                  <a:lnTo>
                    <a:pt x="5158" y="480"/>
                  </a:lnTo>
                  <a:lnTo>
                    <a:pt x="5113" y="544"/>
                  </a:lnTo>
                  <a:lnTo>
                    <a:pt x="5088" y="575"/>
                  </a:lnTo>
                  <a:lnTo>
                    <a:pt x="5063" y="607"/>
                  </a:lnTo>
                  <a:lnTo>
                    <a:pt x="5037" y="638"/>
                  </a:lnTo>
                  <a:lnTo>
                    <a:pt x="5011" y="670"/>
                  </a:lnTo>
                  <a:lnTo>
                    <a:pt x="4981" y="701"/>
                  </a:lnTo>
                  <a:lnTo>
                    <a:pt x="4951" y="732"/>
                  </a:lnTo>
                  <a:lnTo>
                    <a:pt x="4920" y="762"/>
                  </a:lnTo>
                  <a:lnTo>
                    <a:pt x="4888" y="791"/>
                  </a:lnTo>
                  <a:lnTo>
                    <a:pt x="4854" y="821"/>
                  </a:lnTo>
                  <a:lnTo>
                    <a:pt x="4819" y="848"/>
                  </a:lnTo>
                  <a:lnTo>
                    <a:pt x="4783" y="875"/>
                  </a:lnTo>
                  <a:lnTo>
                    <a:pt x="4745" y="903"/>
                  </a:lnTo>
                  <a:lnTo>
                    <a:pt x="4705" y="927"/>
                  </a:lnTo>
                  <a:lnTo>
                    <a:pt x="4665" y="951"/>
                  </a:lnTo>
                  <a:lnTo>
                    <a:pt x="4623" y="976"/>
                  </a:lnTo>
                  <a:lnTo>
                    <a:pt x="4580" y="997"/>
                  </a:lnTo>
                  <a:lnTo>
                    <a:pt x="4534" y="1018"/>
                  </a:lnTo>
                  <a:lnTo>
                    <a:pt x="4488" y="1037"/>
                  </a:lnTo>
                  <a:lnTo>
                    <a:pt x="4441" y="1053"/>
                  </a:lnTo>
                  <a:lnTo>
                    <a:pt x="4391" y="1069"/>
                  </a:lnTo>
                  <a:lnTo>
                    <a:pt x="4341" y="1084"/>
                  </a:lnTo>
                  <a:lnTo>
                    <a:pt x="4289" y="1095"/>
                  </a:lnTo>
                  <a:lnTo>
                    <a:pt x="4234" y="1106"/>
                  </a:lnTo>
                  <a:lnTo>
                    <a:pt x="4179" y="1114"/>
                  </a:lnTo>
                  <a:lnTo>
                    <a:pt x="4122" y="1121"/>
                  </a:lnTo>
                  <a:lnTo>
                    <a:pt x="4064" y="1124"/>
                  </a:lnTo>
                  <a:lnTo>
                    <a:pt x="4004" y="1126"/>
                  </a:lnTo>
                  <a:lnTo>
                    <a:pt x="3941" y="1126"/>
                  </a:lnTo>
                  <a:lnTo>
                    <a:pt x="3878" y="1122"/>
                  </a:lnTo>
                  <a:lnTo>
                    <a:pt x="3812" y="1118"/>
                  </a:lnTo>
                  <a:lnTo>
                    <a:pt x="3746" y="1110"/>
                  </a:lnTo>
                  <a:lnTo>
                    <a:pt x="3676" y="1098"/>
                  </a:lnTo>
                  <a:lnTo>
                    <a:pt x="3607" y="1084"/>
                  </a:lnTo>
                  <a:lnTo>
                    <a:pt x="3535" y="1068"/>
                  </a:lnTo>
                  <a:lnTo>
                    <a:pt x="3460" y="1048"/>
                  </a:lnTo>
                  <a:lnTo>
                    <a:pt x="3385" y="1026"/>
                  </a:lnTo>
                  <a:lnTo>
                    <a:pt x="3307" y="1000"/>
                  </a:lnTo>
                  <a:lnTo>
                    <a:pt x="3228" y="971"/>
                  </a:lnTo>
                  <a:lnTo>
                    <a:pt x="3228" y="971"/>
                  </a:lnTo>
                  <a:lnTo>
                    <a:pt x="3069" y="911"/>
                  </a:lnTo>
                  <a:lnTo>
                    <a:pt x="2917" y="856"/>
                  </a:lnTo>
                  <a:lnTo>
                    <a:pt x="2770" y="806"/>
                  </a:lnTo>
                  <a:lnTo>
                    <a:pt x="2628" y="761"/>
                  </a:lnTo>
                  <a:lnTo>
                    <a:pt x="2491" y="719"/>
                  </a:lnTo>
                  <a:lnTo>
                    <a:pt x="2359" y="682"/>
                  </a:lnTo>
                  <a:lnTo>
                    <a:pt x="2231" y="649"/>
                  </a:lnTo>
                  <a:lnTo>
                    <a:pt x="2107" y="620"/>
                  </a:lnTo>
                  <a:lnTo>
                    <a:pt x="1988" y="596"/>
                  </a:lnTo>
                  <a:lnTo>
                    <a:pt x="1873" y="575"/>
                  </a:lnTo>
                  <a:lnTo>
                    <a:pt x="1762" y="559"/>
                  </a:lnTo>
                  <a:lnTo>
                    <a:pt x="1655" y="548"/>
                  </a:lnTo>
                  <a:lnTo>
                    <a:pt x="1551" y="538"/>
                  </a:lnTo>
                  <a:lnTo>
                    <a:pt x="1451" y="533"/>
                  </a:lnTo>
                  <a:lnTo>
                    <a:pt x="1353" y="533"/>
                  </a:lnTo>
                  <a:lnTo>
                    <a:pt x="1259" y="535"/>
                  </a:lnTo>
                  <a:lnTo>
                    <a:pt x="1166" y="541"/>
                  </a:lnTo>
                  <a:lnTo>
                    <a:pt x="1077" y="551"/>
                  </a:lnTo>
                  <a:lnTo>
                    <a:pt x="991" y="565"/>
                  </a:lnTo>
                  <a:lnTo>
                    <a:pt x="906" y="582"/>
                  </a:lnTo>
                  <a:lnTo>
                    <a:pt x="824" y="603"/>
                  </a:lnTo>
                  <a:lnTo>
                    <a:pt x="744" y="625"/>
                  </a:lnTo>
                  <a:lnTo>
                    <a:pt x="665" y="653"/>
                  </a:lnTo>
                  <a:lnTo>
                    <a:pt x="587" y="683"/>
                  </a:lnTo>
                  <a:lnTo>
                    <a:pt x="511" y="716"/>
                  </a:lnTo>
                  <a:lnTo>
                    <a:pt x="436" y="753"/>
                  </a:lnTo>
                  <a:lnTo>
                    <a:pt x="362" y="791"/>
                  </a:lnTo>
                  <a:lnTo>
                    <a:pt x="288" y="835"/>
                  </a:lnTo>
                  <a:lnTo>
                    <a:pt x="216" y="880"/>
                  </a:lnTo>
                  <a:lnTo>
                    <a:pt x="144" y="929"/>
                  </a:lnTo>
                  <a:lnTo>
                    <a:pt x="72" y="979"/>
                  </a:lnTo>
                  <a:lnTo>
                    <a:pt x="0" y="103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86" name="Freeform 94"/>
            <p:cNvSpPr>
              <a:spLocks/>
            </p:cNvSpPr>
            <p:nvPr/>
          </p:nvSpPr>
          <p:spPr bwMode="auto">
            <a:xfrm>
              <a:off x="1106" y="997"/>
              <a:ext cx="5373" cy="580"/>
            </a:xfrm>
            <a:custGeom>
              <a:avLst/>
              <a:gdLst/>
              <a:ahLst/>
              <a:cxnLst>
                <a:cxn ang="0">
                  <a:pos x="5373" y="0"/>
                </a:cxn>
                <a:cxn ang="0">
                  <a:pos x="5351" y="69"/>
                </a:cxn>
                <a:cxn ang="0">
                  <a:pos x="5323" y="147"/>
                </a:cxn>
                <a:cxn ang="0">
                  <a:pos x="5280" y="247"/>
                </a:cxn>
                <a:cxn ang="0">
                  <a:pos x="5221" y="361"/>
                </a:cxn>
                <a:cxn ang="0">
                  <a:pos x="5148" y="486"/>
                </a:cxn>
                <a:cxn ang="0">
                  <a:pos x="5081" y="583"/>
                </a:cxn>
                <a:cxn ang="0">
                  <a:pos x="5031" y="647"/>
                </a:cxn>
                <a:cxn ang="0">
                  <a:pos x="4976" y="712"/>
                </a:cxn>
                <a:cxn ang="0">
                  <a:pos x="4916" y="773"/>
                </a:cxn>
                <a:cxn ang="0">
                  <a:pos x="4849" y="833"/>
                </a:cxn>
                <a:cxn ang="0">
                  <a:pos x="4780" y="891"/>
                </a:cxn>
                <a:cxn ang="0">
                  <a:pos x="4704" y="944"/>
                </a:cxn>
                <a:cxn ang="0">
                  <a:pos x="4622" y="994"/>
                </a:cxn>
                <a:cxn ang="0">
                  <a:pos x="4534" y="1038"/>
                </a:cxn>
                <a:cxn ang="0">
                  <a:pos x="4441" y="1077"/>
                </a:cxn>
                <a:cxn ang="0">
                  <a:pos x="4341" y="1109"/>
                </a:cxn>
                <a:cxn ang="0">
                  <a:pos x="4236" y="1133"/>
                </a:cxn>
                <a:cxn ang="0">
                  <a:pos x="4123" y="1149"/>
                </a:cxn>
                <a:cxn ang="0">
                  <a:pos x="4004" y="1159"/>
                </a:cxn>
                <a:cxn ang="0">
                  <a:pos x="3879" y="1157"/>
                </a:cxn>
                <a:cxn ang="0">
                  <a:pos x="3746" y="1146"/>
                </a:cxn>
                <a:cxn ang="0">
                  <a:pos x="3607" y="1124"/>
                </a:cxn>
                <a:cxn ang="0">
                  <a:pos x="3460" y="1091"/>
                </a:cxn>
                <a:cxn ang="0">
                  <a:pos x="3305" y="1044"/>
                </a:cxn>
                <a:cxn ang="0">
                  <a:pos x="3226" y="1017"/>
                </a:cxn>
                <a:cxn ang="0">
                  <a:pos x="2914" y="909"/>
                </a:cxn>
                <a:cxn ang="0">
                  <a:pos x="2622" y="818"/>
                </a:cxn>
                <a:cxn ang="0">
                  <a:pos x="2353" y="746"/>
                </a:cxn>
                <a:cxn ang="0">
                  <a:pos x="2100" y="689"/>
                </a:cxn>
                <a:cxn ang="0">
                  <a:pos x="1866" y="649"/>
                </a:cxn>
                <a:cxn ang="0">
                  <a:pos x="1648" y="625"/>
                </a:cxn>
                <a:cxn ang="0">
                  <a:pos x="1442" y="615"/>
                </a:cxn>
                <a:cxn ang="0">
                  <a:pos x="1251" y="620"/>
                </a:cxn>
                <a:cxn ang="0">
                  <a:pos x="1070" y="641"/>
                </a:cxn>
                <a:cxn ang="0">
                  <a:pos x="899" y="675"/>
                </a:cxn>
                <a:cxn ang="0">
                  <a:pos x="737" y="722"/>
                </a:cxn>
                <a:cxn ang="0">
                  <a:pos x="581" y="783"/>
                </a:cxn>
                <a:cxn ang="0">
                  <a:pos x="431" y="856"/>
                </a:cxn>
                <a:cxn ang="0">
                  <a:pos x="286" y="941"/>
                </a:cxn>
                <a:cxn ang="0">
                  <a:pos x="143" y="1038"/>
                </a:cxn>
                <a:cxn ang="0">
                  <a:pos x="0" y="1146"/>
                </a:cxn>
              </a:cxnLst>
              <a:rect l="0" t="0" r="r" b="b"/>
              <a:pathLst>
                <a:path w="5373" h="1159">
                  <a:moveTo>
                    <a:pt x="5373" y="0"/>
                  </a:moveTo>
                  <a:lnTo>
                    <a:pt x="5373" y="0"/>
                  </a:lnTo>
                  <a:lnTo>
                    <a:pt x="5367" y="18"/>
                  </a:lnTo>
                  <a:lnTo>
                    <a:pt x="5351" y="69"/>
                  </a:lnTo>
                  <a:lnTo>
                    <a:pt x="5338" y="105"/>
                  </a:lnTo>
                  <a:lnTo>
                    <a:pt x="5323" y="147"/>
                  </a:lnTo>
                  <a:lnTo>
                    <a:pt x="5303" y="194"/>
                  </a:lnTo>
                  <a:lnTo>
                    <a:pt x="5280" y="247"/>
                  </a:lnTo>
                  <a:lnTo>
                    <a:pt x="5253" y="302"/>
                  </a:lnTo>
                  <a:lnTo>
                    <a:pt x="5221" y="361"/>
                  </a:lnTo>
                  <a:lnTo>
                    <a:pt x="5187" y="423"/>
                  </a:lnTo>
                  <a:lnTo>
                    <a:pt x="5148" y="486"/>
                  </a:lnTo>
                  <a:lnTo>
                    <a:pt x="5105" y="550"/>
                  </a:lnTo>
                  <a:lnTo>
                    <a:pt x="5081" y="583"/>
                  </a:lnTo>
                  <a:lnTo>
                    <a:pt x="5056" y="615"/>
                  </a:lnTo>
                  <a:lnTo>
                    <a:pt x="5031" y="647"/>
                  </a:lnTo>
                  <a:lnTo>
                    <a:pt x="5003" y="680"/>
                  </a:lnTo>
                  <a:lnTo>
                    <a:pt x="4976" y="712"/>
                  </a:lnTo>
                  <a:lnTo>
                    <a:pt x="4947" y="743"/>
                  </a:lnTo>
                  <a:lnTo>
                    <a:pt x="4916" y="773"/>
                  </a:lnTo>
                  <a:lnTo>
                    <a:pt x="4883" y="804"/>
                  </a:lnTo>
                  <a:lnTo>
                    <a:pt x="4849" y="833"/>
                  </a:lnTo>
                  <a:lnTo>
                    <a:pt x="4815" y="862"/>
                  </a:lnTo>
                  <a:lnTo>
                    <a:pt x="4780" y="891"/>
                  </a:lnTo>
                  <a:lnTo>
                    <a:pt x="4742" y="919"/>
                  </a:lnTo>
                  <a:lnTo>
                    <a:pt x="4704" y="944"/>
                  </a:lnTo>
                  <a:lnTo>
                    <a:pt x="4663" y="970"/>
                  </a:lnTo>
                  <a:lnTo>
                    <a:pt x="4622" y="994"/>
                  </a:lnTo>
                  <a:lnTo>
                    <a:pt x="4579" y="1017"/>
                  </a:lnTo>
                  <a:lnTo>
                    <a:pt x="4534" y="1038"/>
                  </a:lnTo>
                  <a:lnTo>
                    <a:pt x="4488" y="1057"/>
                  </a:lnTo>
                  <a:lnTo>
                    <a:pt x="4441" y="1077"/>
                  </a:lnTo>
                  <a:lnTo>
                    <a:pt x="4391" y="1093"/>
                  </a:lnTo>
                  <a:lnTo>
                    <a:pt x="4341" y="1109"/>
                  </a:lnTo>
                  <a:lnTo>
                    <a:pt x="4288" y="1122"/>
                  </a:lnTo>
                  <a:lnTo>
                    <a:pt x="4236" y="1133"/>
                  </a:lnTo>
                  <a:lnTo>
                    <a:pt x="4180" y="1143"/>
                  </a:lnTo>
                  <a:lnTo>
                    <a:pt x="4123" y="1149"/>
                  </a:lnTo>
                  <a:lnTo>
                    <a:pt x="4065" y="1156"/>
                  </a:lnTo>
                  <a:lnTo>
                    <a:pt x="4004" y="1159"/>
                  </a:lnTo>
                  <a:lnTo>
                    <a:pt x="3943" y="1159"/>
                  </a:lnTo>
                  <a:lnTo>
                    <a:pt x="3879" y="1157"/>
                  </a:lnTo>
                  <a:lnTo>
                    <a:pt x="3814" y="1153"/>
                  </a:lnTo>
                  <a:lnTo>
                    <a:pt x="3746" y="1146"/>
                  </a:lnTo>
                  <a:lnTo>
                    <a:pt x="3677" y="1136"/>
                  </a:lnTo>
                  <a:lnTo>
                    <a:pt x="3607" y="1124"/>
                  </a:lnTo>
                  <a:lnTo>
                    <a:pt x="3534" y="1109"/>
                  </a:lnTo>
                  <a:lnTo>
                    <a:pt x="3460" y="1091"/>
                  </a:lnTo>
                  <a:lnTo>
                    <a:pt x="3383" y="1070"/>
                  </a:lnTo>
                  <a:lnTo>
                    <a:pt x="3305" y="1044"/>
                  </a:lnTo>
                  <a:lnTo>
                    <a:pt x="3226" y="1017"/>
                  </a:lnTo>
                  <a:lnTo>
                    <a:pt x="3226" y="1017"/>
                  </a:lnTo>
                  <a:lnTo>
                    <a:pt x="3067" y="960"/>
                  </a:lnTo>
                  <a:lnTo>
                    <a:pt x="2914" y="909"/>
                  </a:lnTo>
                  <a:lnTo>
                    <a:pt x="2765" y="862"/>
                  </a:lnTo>
                  <a:lnTo>
                    <a:pt x="2622" y="818"/>
                  </a:lnTo>
                  <a:lnTo>
                    <a:pt x="2485" y="780"/>
                  </a:lnTo>
                  <a:lnTo>
                    <a:pt x="2353" y="746"/>
                  </a:lnTo>
                  <a:lnTo>
                    <a:pt x="2224" y="715"/>
                  </a:lnTo>
                  <a:lnTo>
                    <a:pt x="2100" y="689"/>
                  </a:lnTo>
                  <a:lnTo>
                    <a:pt x="1981" y="667"/>
                  </a:lnTo>
                  <a:lnTo>
                    <a:pt x="1866" y="649"/>
                  </a:lnTo>
                  <a:lnTo>
                    <a:pt x="1755" y="634"/>
                  </a:lnTo>
                  <a:lnTo>
                    <a:pt x="1648" y="625"/>
                  </a:lnTo>
                  <a:lnTo>
                    <a:pt x="1543" y="617"/>
                  </a:lnTo>
                  <a:lnTo>
                    <a:pt x="1442" y="615"/>
                  </a:lnTo>
                  <a:lnTo>
                    <a:pt x="1345" y="615"/>
                  </a:lnTo>
                  <a:lnTo>
                    <a:pt x="1251" y="620"/>
                  </a:lnTo>
                  <a:lnTo>
                    <a:pt x="1159" y="628"/>
                  </a:lnTo>
                  <a:lnTo>
                    <a:pt x="1070" y="641"/>
                  </a:lnTo>
                  <a:lnTo>
                    <a:pt x="984" y="655"/>
                  </a:lnTo>
                  <a:lnTo>
                    <a:pt x="899" y="675"/>
                  </a:lnTo>
                  <a:lnTo>
                    <a:pt x="817" y="696"/>
                  </a:lnTo>
                  <a:lnTo>
                    <a:pt x="737" y="722"/>
                  </a:lnTo>
                  <a:lnTo>
                    <a:pt x="659" y="751"/>
                  </a:lnTo>
                  <a:lnTo>
                    <a:pt x="581" y="783"/>
                  </a:lnTo>
                  <a:lnTo>
                    <a:pt x="506" y="817"/>
                  </a:lnTo>
                  <a:lnTo>
                    <a:pt x="431" y="856"/>
                  </a:lnTo>
                  <a:lnTo>
                    <a:pt x="358" y="896"/>
                  </a:lnTo>
                  <a:lnTo>
                    <a:pt x="286" y="941"/>
                  </a:lnTo>
                  <a:lnTo>
                    <a:pt x="213" y="988"/>
                  </a:lnTo>
                  <a:lnTo>
                    <a:pt x="143" y="1038"/>
                  </a:lnTo>
                  <a:lnTo>
                    <a:pt x="70" y="1090"/>
                  </a:lnTo>
                  <a:lnTo>
                    <a:pt x="0" y="114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87" name="Freeform 95"/>
            <p:cNvSpPr>
              <a:spLocks/>
            </p:cNvSpPr>
            <p:nvPr/>
          </p:nvSpPr>
          <p:spPr bwMode="auto">
            <a:xfrm>
              <a:off x="1146" y="968"/>
              <a:ext cx="5355" cy="631"/>
            </a:xfrm>
            <a:custGeom>
              <a:avLst/>
              <a:gdLst/>
              <a:ahLst/>
              <a:cxnLst>
                <a:cxn ang="0">
                  <a:pos x="5355" y="0"/>
                </a:cxn>
                <a:cxn ang="0">
                  <a:pos x="5334" y="71"/>
                </a:cxn>
                <a:cxn ang="0">
                  <a:pos x="5306" y="150"/>
                </a:cxn>
                <a:cxn ang="0">
                  <a:pos x="5266" y="250"/>
                </a:cxn>
                <a:cxn ang="0">
                  <a:pos x="5209" y="366"/>
                </a:cxn>
                <a:cxn ang="0">
                  <a:pos x="5138" y="494"/>
                </a:cxn>
                <a:cxn ang="0">
                  <a:pos x="5072" y="592"/>
                </a:cxn>
                <a:cxn ang="0">
                  <a:pos x="5023" y="658"/>
                </a:cxn>
                <a:cxn ang="0">
                  <a:pos x="4969" y="723"/>
                </a:cxn>
                <a:cxn ang="0">
                  <a:pos x="4909" y="788"/>
                </a:cxn>
                <a:cxn ang="0">
                  <a:pos x="4845" y="849"/>
                </a:cxn>
                <a:cxn ang="0">
                  <a:pos x="4775" y="909"/>
                </a:cxn>
                <a:cxn ang="0">
                  <a:pos x="4700" y="964"/>
                </a:cxn>
                <a:cxn ang="0">
                  <a:pos x="4619" y="1015"/>
                </a:cxn>
                <a:cxn ang="0">
                  <a:pos x="4532" y="1060"/>
                </a:cxn>
                <a:cxn ang="0">
                  <a:pos x="4439" y="1101"/>
                </a:cxn>
                <a:cxn ang="0">
                  <a:pos x="4340" y="1135"/>
                </a:cxn>
                <a:cxn ang="0">
                  <a:pos x="4235" y="1162"/>
                </a:cxn>
                <a:cxn ang="0">
                  <a:pos x="4123" y="1182"/>
                </a:cxn>
                <a:cxn ang="0">
                  <a:pos x="4004" y="1193"/>
                </a:cxn>
                <a:cxn ang="0">
                  <a:pos x="3879" y="1194"/>
                </a:cxn>
                <a:cxn ang="0">
                  <a:pos x="3746" y="1185"/>
                </a:cxn>
                <a:cxn ang="0">
                  <a:pos x="3606" y="1165"/>
                </a:cxn>
                <a:cxn ang="0">
                  <a:pos x="3458" y="1136"/>
                </a:cxn>
                <a:cxn ang="0">
                  <a:pos x="3304" y="1093"/>
                </a:cxn>
                <a:cxn ang="0">
                  <a:pos x="3224" y="1067"/>
                </a:cxn>
                <a:cxn ang="0">
                  <a:pos x="2910" y="965"/>
                </a:cxn>
                <a:cxn ang="0">
                  <a:pos x="2618" y="880"/>
                </a:cxn>
                <a:cxn ang="0">
                  <a:pos x="2346" y="812"/>
                </a:cxn>
                <a:cxn ang="0">
                  <a:pos x="2094" y="760"/>
                </a:cxn>
                <a:cxn ang="0">
                  <a:pos x="1859" y="723"/>
                </a:cxn>
                <a:cxn ang="0">
                  <a:pos x="1640" y="704"/>
                </a:cxn>
                <a:cxn ang="0">
                  <a:pos x="1434" y="699"/>
                </a:cxn>
                <a:cxn ang="0">
                  <a:pos x="1242" y="707"/>
                </a:cxn>
                <a:cxn ang="0">
                  <a:pos x="1063" y="731"/>
                </a:cxn>
                <a:cxn ang="0">
                  <a:pos x="893" y="768"/>
                </a:cxn>
                <a:cxn ang="0">
                  <a:pos x="732" y="820"/>
                </a:cxn>
                <a:cxn ang="0">
                  <a:pos x="576" y="884"/>
                </a:cxn>
                <a:cxn ang="0">
                  <a:pos x="427" y="960"/>
                </a:cxn>
                <a:cxn ang="0">
                  <a:pos x="283" y="1049"/>
                </a:cxn>
                <a:cxn ang="0">
                  <a:pos x="141" y="1149"/>
                </a:cxn>
                <a:cxn ang="0">
                  <a:pos x="0" y="1261"/>
                </a:cxn>
              </a:cxnLst>
              <a:rect l="0" t="0" r="r" b="b"/>
              <a:pathLst>
                <a:path w="5355" h="1261">
                  <a:moveTo>
                    <a:pt x="5355" y="0"/>
                  </a:moveTo>
                  <a:lnTo>
                    <a:pt x="5355" y="0"/>
                  </a:lnTo>
                  <a:lnTo>
                    <a:pt x="5349" y="19"/>
                  </a:lnTo>
                  <a:lnTo>
                    <a:pt x="5334" y="71"/>
                  </a:lnTo>
                  <a:lnTo>
                    <a:pt x="5322" y="106"/>
                  </a:lnTo>
                  <a:lnTo>
                    <a:pt x="5306" y="150"/>
                  </a:lnTo>
                  <a:lnTo>
                    <a:pt x="5288" y="197"/>
                  </a:lnTo>
                  <a:lnTo>
                    <a:pt x="5266" y="250"/>
                  </a:lnTo>
                  <a:lnTo>
                    <a:pt x="5240" y="306"/>
                  </a:lnTo>
                  <a:lnTo>
                    <a:pt x="5209" y="366"/>
                  </a:lnTo>
                  <a:lnTo>
                    <a:pt x="5176" y="429"/>
                  </a:lnTo>
                  <a:lnTo>
                    <a:pt x="5138" y="494"/>
                  </a:lnTo>
                  <a:lnTo>
                    <a:pt x="5095" y="560"/>
                  </a:lnTo>
                  <a:lnTo>
                    <a:pt x="5072" y="592"/>
                  </a:lnTo>
                  <a:lnTo>
                    <a:pt x="5048" y="625"/>
                  </a:lnTo>
                  <a:lnTo>
                    <a:pt x="5023" y="658"/>
                  </a:lnTo>
                  <a:lnTo>
                    <a:pt x="4997" y="691"/>
                  </a:lnTo>
                  <a:lnTo>
                    <a:pt x="4969" y="723"/>
                  </a:lnTo>
                  <a:lnTo>
                    <a:pt x="4940" y="755"/>
                  </a:lnTo>
                  <a:lnTo>
                    <a:pt x="4909" y="788"/>
                  </a:lnTo>
                  <a:lnTo>
                    <a:pt x="4877" y="818"/>
                  </a:lnTo>
                  <a:lnTo>
                    <a:pt x="4845" y="849"/>
                  </a:lnTo>
                  <a:lnTo>
                    <a:pt x="4811" y="880"/>
                  </a:lnTo>
                  <a:lnTo>
                    <a:pt x="4775" y="909"/>
                  </a:lnTo>
                  <a:lnTo>
                    <a:pt x="4739" y="936"/>
                  </a:lnTo>
                  <a:lnTo>
                    <a:pt x="4700" y="964"/>
                  </a:lnTo>
                  <a:lnTo>
                    <a:pt x="4661" y="989"/>
                  </a:lnTo>
                  <a:lnTo>
                    <a:pt x="4619" y="1015"/>
                  </a:lnTo>
                  <a:lnTo>
                    <a:pt x="4576" y="1038"/>
                  </a:lnTo>
                  <a:lnTo>
                    <a:pt x="4532" y="1060"/>
                  </a:lnTo>
                  <a:lnTo>
                    <a:pt x="4486" y="1081"/>
                  </a:lnTo>
                  <a:lnTo>
                    <a:pt x="4439" y="1101"/>
                  </a:lnTo>
                  <a:lnTo>
                    <a:pt x="4390" y="1119"/>
                  </a:lnTo>
                  <a:lnTo>
                    <a:pt x="4340" y="1135"/>
                  </a:lnTo>
                  <a:lnTo>
                    <a:pt x="4289" y="1149"/>
                  </a:lnTo>
                  <a:lnTo>
                    <a:pt x="4235" y="1162"/>
                  </a:lnTo>
                  <a:lnTo>
                    <a:pt x="4179" y="1173"/>
                  </a:lnTo>
                  <a:lnTo>
                    <a:pt x="4123" y="1182"/>
                  </a:lnTo>
                  <a:lnTo>
                    <a:pt x="4064" y="1188"/>
                  </a:lnTo>
                  <a:lnTo>
                    <a:pt x="4004" y="1193"/>
                  </a:lnTo>
                  <a:lnTo>
                    <a:pt x="3942" y="1194"/>
                  </a:lnTo>
                  <a:lnTo>
                    <a:pt x="3879" y="1194"/>
                  </a:lnTo>
                  <a:lnTo>
                    <a:pt x="3814" y="1191"/>
                  </a:lnTo>
                  <a:lnTo>
                    <a:pt x="3746" y="1185"/>
                  </a:lnTo>
                  <a:lnTo>
                    <a:pt x="3676" y="1177"/>
                  </a:lnTo>
                  <a:lnTo>
                    <a:pt x="3606" y="1165"/>
                  </a:lnTo>
                  <a:lnTo>
                    <a:pt x="3533" y="1153"/>
                  </a:lnTo>
                  <a:lnTo>
                    <a:pt x="3458" y="1136"/>
                  </a:lnTo>
                  <a:lnTo>
                    <a:pt x="3382" y="1115"/>
                  </a:lnTo>
                  <a:lnTo>
                    <a:pt x="3304" y="1093"/>
                  </a:lnTo>
                  <a:lnTo>
                    <a:pt x="3224" y="1067"/>
                  </a:lnTo>
                  <a:lnTo>
                    <a:pt x="3224" y="1067"/>
                  </a:lnTo>
                  <a:lnTo>
                    <a:pt x="3064" y="1014"/>
                  </a:lnTo>
                  <a:lnTo>
                    <a:pt x="2910" y="965"/>
                  </a:lnTo>
                  <a:lnTo>
                    <a:pt x="2761" y="920"/>
                  </a:lnTo>
                  <a:lnTo>
                    <a:pt x="2618" y="880"/>
                  </a:lnTo>
                  <a:lnTo>
                    <a:pt x="2480" y="842"/>
                  </a:lnTo>
                  <a:lnTo>
                    <a:pt x="2346" y="812"/>
                  </a:lnTo>
                  <a:lnTo>
                    <a:pt x="2219" y="783"/>
                  </a:lnTo>
                  <a:lnTo>
                    <a:pt x="2094" y="760"/>
                  </a:lnTo>
                  <a:lnTo>
                    <a:pt x="1974" y="739"/>
                  </a:lnTo>
                  <a:lnTo>
                    <a:pt x="1859" y="723"/>
                  </a:lnTo>
                  <a:lnTo>
                    <a:pt x="1746" y="712"/>
                  </a:lnTo>
                  <a:lnTo>
                    <a:pt x="1640" y="704"/>
                  </a:lnTo>
                  <a:lnTo>
                    <a:pt x="1535" y="699"/>
                  </a:lnTo>
                  <a:lnTo>
                    <a:pt x="1434" y="699"/>
                  </a:lnTo>
                  <a:lnTo>
                    <a:pt x="1337" y="700"/>
                  </a:lnTo>
                  <a:lnTo>
                    <a:pt x="1242" y="707"/>
                  </a:lnTo>
                  <a:lnTo>
                    <a:pt x="1151" y="718"/>
                  </a:lnTo>
                  <a:lnTo>
                    <a:pt x="1063" y="731"/>
                  </a:lnTo>
                  <a:lnTo>
                    <a:pt x="976" y="749"/>
                  </a:lnTo>
                  <a:lnTo>
                    <a:pt x="893" y="768"/>
                  </a:lnTo>
                  <a:lnTo>
                    <a:pt x="811" y="792"/>
                  </a:lnTo>
                  <a:lnTo>
                    <a:pt x="732" y="820"/>
                  </a:lnTo>
                  <a:lnTo>
                    <a:pt x="652" y="851"/>
                  </a:lnTo>
                  <a:lnTo>
                    <a:pt x="576" y="884"/>
                  </a:lnTo>
                  <a:lnTo>
                    <a:pt x="501" y="920"/>
                  </a:lnTo>
                  <a:lnTo>
                    <a:pt x="427" y="960"/>
                  </a:lnTo>
                  <a:lnTo>
                    <a:pt x="355" y="1004"/>
                  </a:lnTo>
                  <a:lnTo>
                    <a:pt x="283" y="1049"/>
                  </a:lnTo>
                  <a:lnTo>
                    <a:pt x="212" y="1098"/>
                  </a:lnTo>
                  <a:lnTo>
                    <a:pt x="141" y="1149"/>
                  </a:lnTo>
                  <a:lnTo>
                    <a:pt x="71" y="1204"/>
                  </a:lnTo>
                  <a:lnTo>
                    <a:pt x="0" y="1261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88" name="Freeform 96"/>
            <p:cNvSpPr>
              <a:spLocks/>
            </p:cNvSpPr>
            <p:nvPr/>
          </p:nvSpPr>
          <p:spPr bwMode="auto">
            <a:xfrm>
              <a:off x="1187" y="940"/>
              <a:ext cx="5335" cy="688"/>
            </a:xfrm>
            <a:custGeom>
              <a:avLst/>
              <a:gdLst/>
              <a:ahLst/>
              <a:cxnLst>
                <a:cxn ang="0">
                  <a:pos x="5335" y="0"/>
                </a:cxn>
                <a:cxn ang="0">
                  <a:pos x="5315" y="71"/>
                </a:cxn>
                <a:cxn ang="0">
                  <a:pos x="5289" y="150"/>
                </a:cxn>
                <a:cxn ang="0">
                  <a:pos x="5250" y="252"/>
                </a:cxn>
                <a:cxn ang="0">
                  <a:pos x="5196" y="371"/>
                </a:cxn>
                <a:cxn ang="0">
                  <a:pos x="5127" y="501"/>
                </a:cxn>
                <a:cxn ang="0">
                  <a:pos x="5061" y="601"/>
                </a:cxn>
                <a:cxn ang="0">
                  <a:pos x="5014" y="667"/>
                </a:cxn>
                <a:cxn ang="0">
                  <a:pos x="4960" y="735"/>
                </a:cxn>
                <a:cxn ang="0">
                  <a:pos x="4902" y="799"/>
                </a:cxn>
                <a:cxn ang="0">
                  <a:pos x="4838" y="862"/>
                </a:cxn>
                <a:cxn ang="0">
                  <a:pos x="4770" y="924"/>
                </a:cxn>
                <a:cxn ang="0">
                  <a:pos x="4695" y="980"/>
                </a:cxn>
                <a:cxn ang="0">
                  <a:pos x="4614" y="1034"/>
                </a:cxn>
                <a:cxn ang="0">
                  <a:pos x="4528" y="1082"/>
                </a:cxn>
                <a:cxn ang="0">
                  <a:pos x="4436" y="1126"/>
                </a:cxn>
                <a:cxn ang="0">
                  <a:pos x="4338" y="1161"/>
                </a:cxn>
                <a:cxn ang="0">
                  <a:pos x="4232" y="1190"/>
                </a:cxn>
                <a:cxn ang="0">
                  <a:pos x="4121" y="1213"/>
                </a:cxn>
                <a:cxn ang="0">
                  <a:pos x="4003" y="1226"/>
                </a:cxn>
                <a:cxn ang="0">
                  <a:pos x="3877" y="1229"/>
                </a:cxn>
                <a:cxn ang="0">
                  <a:pos x="3745" y="1224"/>
                </a:cxn>
                <a:cxn ang="0">
                  <a:pos x="3605" y="1206"/>
                </a:cxn>
                <a:cxn ang="0">
                  <a:pos x="3456" y="1179"/>
                </a:cxn>
                <a:cxn ang="0">
                  <a:pos x="3301" y="1140"/>
                </a:cxn>
                <a:cxn ang="0">
                  <a:pos x="3220" y="1114"/>
                </a:cxn>
                <a:cxn ang="0">
                  <a:pos x="2905" y="1019"/>
                </a:cxn>
                <a:cxn ang="0">
                  <a:pos x="2612" y="938"/>
                </a:cxn>
                <a:cxn ang="0">
                  <a:pos x="2340" y="875"/>
                </a:cxn>
                <a:cxn ang="0">
                  <a:pos x="2086" y="828"/>
                </a:cxn>
                <a:cxn ang="0">
                  <a:pos x="1851" y="798"/>
                </a:cxn>
                <a:cxn ang="0">
                  <a:pos x="1630" y="782"/>
                </a:cxn>
                <a:cxn ang="0">
                  <a:pos x="1426" y="780"/>
                </a:cxn>
                <a:cxn ang="0">
                  <a:pos x="1235" y="795"/>
                </a:cxn>
                <a:cxn ang="0">
                  <a:pos x="1099" y="814"/>
                </a:cxn>
                <a:cxn ang="0">
                  <a:pos x="1011" y="830"/>
                </a:cxn>
                <a:cxn ang="0">
                  <a:pos x="927" y="851"/>
                </a:cxn>
                <a:cxn ang="0">
                  <a:pos x="804" y="888"/>
                </a:cxn>
                <a:cxn ang="0">
                  <a:pos x="647" y="950"/>
                </a:cxn>
                <a:cxn ang="0">
                  <a:pos x="496" y="1024"/>
                </a:cxn>
                <a:cxn ang="0">
                  <a:pos x="352" y="1109"/>
                </a:cxn>
                <a:cxn ang="0">
                  <a:pos x="210" y="1208"/>
                </a:cxn>
                <a:cxn ang="0">
                  <a:pos x="70" y="1316"/>
                </a:cxn>
              </a:cxnLst>
              <a:rect l="0" t="0" r="r" b="b"/>
              <a:pathLst>
                <a:path w="5335" h="1376">
                  <a:moveTo>
                    <a:pt x="5335" y="0"/>
                  </a:moveTo>
                  <a:lnTo>
                    <a:pt x="5335" y="0"/>
                  </a:lnTo>
                  <a:lnTo>
                    <a:pt x="5331" y="18"/>
                  </a:lnTo>
                  <a:lnTo>
                    <a:pt x="5315" y="71"/>
                  </a:lnTo>
                  <a:lnTo>
                    <a:pt x="5304" y="107"/>
                  </a:lnTo>
                  <a:lnTo>
                    <a:pt x="5289" y="150"/>
                  </a:lnTo>
                  <a:lnTo>
                    <a:pt x="5271" y="199"/>
                  </a:lnTo>
                  <a:lnTo>
                    <a:pt x="5250" y="252"/>
                  </a:lnTo>
                  <a:lnTo>
                    <a:pt x="5225" y="310"/>
                  </a:lnTo>
                  <a:lnTo>
                    <a:pt x="5196" y="371"/>
                  </a:lnTo>
                  <a:lnTo>
                    <a:pt x="5163" y="434"/>
                  </a:lnTo>
                  <a:lnTo>
                    <a:pt x="5127" y="501"/>
                  </a:lnTo>
                  <a:lnTo>
                    <a:pt x="5085" y="567"/>
                  </a:lnTo>
                  <a:lnTo>
                    <a:pt x="5061" y="601"/>
                  </a:lnTo>
                  <a:lnTo>
                    <a:pt x="5038" y="635"/>
                  </a:lnTo>
                  <a:lnTo>
                    <a:pt x="5014" y="667"/>
                  </a:lnTo>
                  <a:lnTo>
                    <a:pt x="4988" y="701"/>
                  </a:lnTo>
                  <a:lnTo>
                    <a:pt x="4960" y="735"/>
                  </a:lnTo>
                  <a:lnTo>
                    <a:pt x="4932" y="767"/>
                  </a:lnTo>
                  <a:lnTo>
                    <a:pt x="4902" y="799"/>
                  </a:lnTo>
                  <a:lnTo>
                    <a:pt x="4871" y="832"/>
                  </a:lnTo>
                  <a:lnTo>
                    <a:pt x="4838" y="862"/>
                  </a:lnTo>
                  <a:lnTo>
                    <a:pt x="4804" y="893"/>
                  </a:lnTo>
                  <a:lnTo>
                    <a:pt x="4770" y="924"/>
                  </a:lnTo>
                  <a:lnTo>
                    <a:pt x="4734" y="953"/>
                  </a:lnTo>
                  <a:lnTo>
                    <a:pt x="4695" y="980"/>
                  </a:lnTo>
                  <a:lnTo>
                    <a:pt x="4656" y="1008"/>
                  </a:lnTo>
                  <a:lnTo>
                    <a:pt x="4614" y="1034"/>
                  </a:lnTo>
                  <a:lnTo>
                    <a:pt x="4573" y="1059"/>
                  </a:lnTo>
                  <a:lnTo>
                    <a:pt x="4528" y="1082"/>
                  </a:lnTo>
                  <a:lnTo>
                    <a:pt x="4484" y="1105"/>
                  </a:lnTo>
                  <a:lnTo>
                    <a:pt x="4436" y="1126"/>
                  </a:lnTo>
                  <a:lnTo>
                    <a:pt x="4388" y="1143"/>
                  </a:lnTo>
                  <a:lnTo>
                    <a:pt x="4338" y="1161"/>
                  </a:lnTo>
                  <a:lnTo>
                    <a:pt x="4287" y="1177"/>
                  </a:lnTo>
                  <a:lnTo>
                    <a:pt x="4232" y="1190"/>
                  </a:lnTo>
                  <a:lnTo>
                    <a:pt x="4178" y="1203"/>
                  </a:lnTo>
                  <a:lnTo>
                    <a:pt x="4121" y="1213"/>
                  </a:lnTo>
                  <a:lnTo>
                    <a:pt x="4063" y="1219"/>
                  </a:lnTo>
                  <a:lnTo>
                    <a:pt x="4003" y="1226"/>
                  </a:lnTo>
                  <a:lnTo>
                    <a:pt x="3941" y="1229"/>
                  </a:lnTo>
                  <a:lnTo>
                    <a:pt x="3877" y="1229"/>
                  </a:lnTo>
                  <a:lnTo>
                    <a:pt x="3812" y="1227"/>
                  </a:lnTo>
                  <a:lnTo>
                    <a:pt x="3745" y="1224"/>
                  </a:lnTo>
                  <a:lnTo>
                    <a:pt x="3676" y="1216"/>
                  </a:lnTo>
                  <a:lnTo>
                    <a:pt x="3605" y="1206"/>
                  </a:lnTo>
                  <a:lnTo>
                    <a:pt x="3531" y="1195"/>
                  </a:lnTo>
                  <a:lnTo>
                    <a:pt x="3456" y="1179"/>
                  </a:lnTo>
                  <a:lnTo>
                    <a:pt x="3380" y="1161"/>
                  </a:lnTo>
                  <a:lnTo>
                    <a:pt x="3301" y="1140"/>
                  </a:lnTo>
                  <a:lnTo>
                    <a:pt x="3220" y="1114"/>
                  </a:lnTo>
                  <a:lnTo>
                    <a:pt x="3220" y="1114"/>
                  </a:lnTo>
                  <a:lnTo>
                    <a:pt x="3061" y="1064"/>
                  </a:lnTo>
                  <a:lnTo>
                    <a:pt x="2905" y="1019"/>
                  </a:lnTo>
                  <a:lnTo>
                    <a:pt x="2756" y="977"/>
                  </a:lnTo>
                  <a:lnTo>
                    <a:pt x="2612" y="938"/>
                  </a:lnTo>
                  <a:lnTo>
                    <a:pt x="2473" y="906"/>
                  </a:lnTo>
                  <a:lnTo>
                    <a:pt x="2340" y="875"/>
                  </a:lnTo>
                  <a:lnTo>
                    <a:pt x="2211" y="851"/>
                  </a:lnTo>
                  <a:lnTo>
                    <a:pt x="2086" y="828"/>
                  </a:lnTo>
                  <a:lnTo>
                    <a:pt x="1966" y="811"/>
                  </a:lnTo>
                  <a:lnTo>
                    <a:pt x="1851" y="798"/>
                  </a:lnTo>
                  <a:lnTo>
                    <a:pt x="1739" y="788"/>
                  </a:lnTo>
                  <a:lnTo>
                    <a:pt x="1630" y="782"/>
                  </a:lnTo>
                  <a:lnTo>
                    <a:pt x="1526" y="780"/>
                  </a:lnTo>
                  <a:lnTo>
                    <a:pt x="1426" y="780"/>
                  </a:lnTo>
                  <a:lnTo>
                    <a:pt x="1329" y="785"/>
                  </a:lnTo>
                  <a:lnTo>
                    <a:pt x="1235" y="795"/>
                  </a:lnTo>
                  <a:lnTo>
                    <a:pt x="1143" y="806"/>
                  </a:lnTo>
                  <a:lnTo>
                    <a:pt x="1099" y="814"/>
                  </a:lnTo>
                  <a:lnTo>
                    <a:pt x="1054" y="822"/>
                  </a:lnTo>
                  <a:lnTo>
                    <a:pt x="1011" y="830"/>
                  </a:lnTo>
                  <a:lnTo>
                    <a:pt x="970" y="840"/>
                  </a:lnTo>
                  <a:lnTo>
                    <a:pt x="927" y="851"/>
                  </a:lnTo>
                  <a:lnTo>
                    <a:pt x="885" y="862"/>
                  </a:lnTo>
                  <a:lnTo>
                    <a:pt x="804" y="888"/>
                  </a:lnTo>
                  <a:lnTo>
                    <a:pt x="725" y="917"/>
                  </a:lnTo>
                  <a:lnTo>
                    <a:pt x="647" y="950"/>
                  </a:lnTo>
                  <a:lnTo>
                    <a:pt x="571" y="985"/>
                  </a:lnTo>
                  <a:lnTo>
                    <a:pt x="496" y="1024"/>
                  </a:lnTo>
                  <a:lnTo>
                    <a:pt x="424" y="1064"/>
                  </a:lnTo>
                  <a:lnTo>
                    <a:pt x="352" y="1109"/>
                  </a:lnTo>
                  <a:lnTo>
                    <a:pt x="280" y="1156"/>
                  </a:lnTo>
                  <a:lnTo>
                    <a:pt x="210" y="1208"/>
                  </a:lnTo>
                  <a:lnTo>
                    <a:pt x="139" y="1261"/>
                  </a:lnTo>
                  <a:lnTo>
                    <a:pt x="70" y="1316"/>
                  </a:lnTo>
                  <a:lnTo>
                    <a:pt x="0" y="137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89" name="Freeform 97"/>
            <p:cNvSpPr>
              <a:spLocks/>
            </p:cNvSpPr>
            <p:nvPr/>
          </p:nvSpPr>
          <p:spPr bwMode="auto">
            <a:xfrm>
              <a:off x="1229" y="911"/>
              <a:ext cx="5314" cy="745"/>
            </a:xfrm>
            <a:custGeom>
              <a:avLst/>
              <a:gdLst/>
              <a:ahLst/>
              <a:cxnLst>
                <a:cxn ang="0">
                  <a:pos x="5314" y="0"/>
                </a:cxn>
                <a:cxn ang="0">
                  <a:pos x="5296" y="71"/>
                </a:cxn>
                <a:cxn ang="0">
                  <a:pos x="5271" y="153"/>
                </a:cxn>
                <a:cxn ang="0">
                  <a:pos x="5233" y="257"/>
                </a:cxn>
                <a:cxn ang="0">
                  <a:pos x="5180" y="376"/>
                </a:cxn>
                <a:cxn ang="0">
                  <a:pos x="5112" y="507"/>
                </a:cxn>
                <a:cxn ang="0">
                  <a:pos x="5050" y="609"/>
                </a:cxn>
                <a:cxn ang="0">
                  <a:pos x="5003" y="678"/>
                </a:cxn>
                <a:cxn ang="0">
                  <a:pos x="4950" y="746"/>
                </a:cxn>
                <a:cxn ang="0">
                  <a:pos x="4893" y="812"/>
                </a:cxn>
                <a:cxn ang="0">
                  <a:pos x="4830" y="878"/>
                </a:cxn>
                <a:cxn ang="0">
                  <a:pos x="4762" y="940"/>
                </a:cxn>
                <a:cxn ang="0">
                  <a:pos x="4689" y="999"/>
                </a:cxn>
                <a:cxn ang="0">
                  <a:pos x="4610" y="1054"/>
                </a:cxn>
                <a:cxn ang="0">
                  <a:pos x="4524" y="1104"/>
                </a:cxn>
                <a:cxn ang="0">
                  <a:pos x="4432" y="1150"/>
                </a:cxn>
                <a:cxn ang="0">
                  <a:pos x="4335" y="1188"/>
                </a:cxn>
                <a:cxn ang="0">
                  <a:pos x="4229" y="1219"/>
                </a:cxn>
                <a:cxn ang="0">
                  <a:pos x="4118" y="1243"/>
                </a:cxn>
                <a:cxn ang="0">
                  <a:pos x="4000" y="1259"/>
                </a:cxn>
                <a:cxn ang="0">
                  <a:pos x="3875" y="1266"/>
                </a:cxn>
                <a:cxn ang="0">
                  <a:pos x="3742" y="1263"/>
                </a:cxn>
                <a:cxn ang="0">
                  <a:pos x="3602" y="1248"/>
                </a:cxn>
                <a:cxn ang="0">
                  <a:pos x="3453" y="1224"/>
                </a:cxn>
                <a:cxn ang="0">
                  <a:pos x="3298" y="1187"/>
                </a:cxn>
                <a:cxn ang="0">
                  <a:pos x="3217" y="1164"/>
                </a:cxn>
                <a:cxn ang="0">
                  <a:pos x="2899" y="1074"/>
                </a:cxn>
                <a:cxn ang="0">
                  <a:pos x="2605" y="999"/>
                </a:cxn>
                <a:cxn ang="0">
                  <a:pos x="2333" y="941"/>
                </a:cxn>
                <a:cxn ang="0">
                  <a:pos x="2079" y="899"/>
                </a:cxn>
                <a:cxn ang="0">
                  <a:pos x="1843" y="872"/>
                </a:cxn>
                <a:cxn ang="0">
                  <a:pos x="1622" y="861"/>
                </a:cxn>
                <a:cxn ang="0">
                  <a:pos x="1418" y="864"/>
                </a:cxn>
                <a:cxn ang="0">
                  <a:pos x="1226" y="882"/>
                </a:cxn>
                <a:cxn ang="0">
                  <a:pos x="1134" y="896"/>
                </a:cxn>
                <a:cxn ang="0">
                  <a:pos x="1047" y="912"/>
                </a:cxn>
                <a:cxn ang="0">
                  <a:pos x="961" y="933"/>
                </a:cxn>
                <a:cxn ang="0">
                  <a:pos x="878" y="957"/>
                </a:cxn>
                <a:cxn ang="0">
                  <a:pos x="718" y="1016"/>
                </a:cxn>
                <a:cxn ang="0">
                  <a:pos x="565" y="1087"/>
                </a:cxn>
                <a:cxn ang="0">
                  <a:pos x="419" y="1171"/>
                </a:cxn>
                <a:cxn ang="0">
                  <a:pos x="276" y="1266"/>
                </a:cxn>
                <a:cxn ang="0">
                  <a:pos x="138" y="1372"/>
                </a:cxn>
                <a:cxn ang="0">
                  <a:pos x="0" y="1490"/>
                </a:cxn>
              </a:cxnLst>
              <a:rect l="0" t="0" r="r" b="b"/>
              <a:pathLst>
                <a:path w="5314" h="1490">
                  <a:moveTo>
                    <a:pt x="5314" y="0"/>
                  </a:moveTo>
                  <a:lnTo>
                    <a:pt x="5314" y="0"/>
                  </a:lnTo>
                  <a:lnTo>
                    <a:pt x="5309" y="19"/>
                  </a:lnTo>
                  <a:lnTo>
                    <a:pt x="5296" y="71"/>
                  </a:lnTo>
                  <a:lnTo>
                    <a:pt x="5284" y="110"/>
                  </a:lnTo>
                  <a:lnTo>
                    <a:pt x="5271" y="153"/>
                  </a:lnTo>
                  <a:lnTo>
                    <a:pt x="5254" y="202"/>
                  </a:lnTo>
                  <a:lnTo>
                    <a:pt x="5233" y="257"/>
                  </a:lnTo>
                  <a:lnTo>
                    <a:pt x="5208" y="315"/>
                  </a:lnTo>
                  <a:lnTo>
                    <a:pt x="5180" y="376"/>
                  </a:lnTo>
                  <a:lnTo>
                    <a:pt x="5148" y="441"/>
                  </a:lnTo>
                  <a:lnTo>
                    <a:pt x="5112" y="507"/>
                  </a:lnTo>
                  <a:lnTo>
                    <a:pt x="5072" y="575"/>
                  </a:lnTo>
                  <a:lnTo>
                    <a:pt x="5050" y="609"/>
                  </a:lnTo>
                  <a:lnTo>
                    <a:pt x="5026" y="644"/>
                  </a:lnTo>
                  <a:lnTo>
                    <a:pt x="5003" y="678"/>
                  </a:lnTo>
                  <a:lnTo>
                    <a:pt x="4976" y="712"/>
                  </a:lnTo>
                  <a:lnTo>
                    <a:pt x="4950" y="746"/>
                  </a:lnTo>
                  <a:lnTo>
                    <a:pt x="4922" y="780"/>
                  </a:lnTo>
                  <a:lnTo>
                    <a:pt x="4893" y="812"/>
                  </a:lnTo>
                  <a:lnTo>
                    <a:pt x="4862" y="846"/>
                  </a:lnTo>
                  <a:lnTo>
                    <a:pt x="4830" y="878"/>
                  </a:lnTo>
                  <a:lnTo>
                    <a:pt x="4797" y="909"/>
                  </a:lnTo>
                  <a:lnTo>
                    <a:pt x="4762" y="940"/>
                  </a:lnTo>
                  <a:lnTo>
                    <a:pt x="4726" y="970"/>
                  </a:lnTo>
                  <a:lnTo>
                    <a:pt x="4689" y="999"/>
                  </a:lnTo>
                  <a:lnTo>
                    <a:pt x="4650" y="1027"/>
                  </a:lnTo>
                  <a:lnTo>
                    <a:pt x="4610" y="1054"/>
                  </a:lnTo>
                  <a:lnTo>
                    <a:pt x="4568" y="1080"/>
                  </a:lnTo>
                  <a:lnTo>
                    <a:pt x="4524" y="1104"/>
                  </a:lnTo>
                  <a:lnTo>
                    <a:pt x="4479" y="1127"/>
                  </a:lnTo>
                  <a:lnTo>
                    <a:pt x="4432" y="1150"/>
                  </a:lnTo>
                  <a:lnTo>
                    <a:pt x="4385" y="1169"/>
                  </a:lnTo>
                  <a:lnTo>
                    <a:pt x="4335" y="1188"/>
                  </a:lnTo>
                  <a:lnTo>
                    <a:pt x="4283" y="1205"/>
                  </a:lnTo>
                  <a:lnTo>
                    <a:pt x="4229" y="1219"/>
                  </a:lnTo>
                  <a:lnTo>
                    <a:pt x="4175" y="1232"/>
                  </a:lnTo>
                  <a:lnTo>
                    <a:pt x="4118" y="1243"/>
                  </a:lnTo>
                  <a:lnTo>
                    <a:pt x="4060" y="1251"/>
                  </a:lnTo>
                  <a:lnTo>
                    <a:pt x="4000" y="1259"/>
                  </a:lnTo>
                  <a:lnTo>
                    <a:pt x="3939" y="1263"/>
                  </a:lnTo>
                  <a:lnTo>
                    <a:pt x="3875" y="1266"/>
                  </a:lnTo>
                  <a:lnTo>
                    <a:pt x="3810" y="1264"/>
                  </a:lnTo>
                  <a:lnTo>
                    <a:pt x="3742" y="1263"/>
                  </a:lnTo>
                  <a:lnTo>
                    <a:pt x="3673" y="1256"/>
                  </a:lnTo>
                  <a:lnTo>
                    <a:pt x="3602" y="1248"/>
                  </a:lnTo>
                  <a:lnTo>
                    <a:pt x="3528" y="1237"/>
                  </a:lnTo>
                  <a:lnTo>
                    <a:pt x="3453" y="1224"/>
                  </a:lnTo>
                  <a:lnTo>
                    <a:pt x="3377" y="1206"/>
                  </a:lnTo>
                  <a:lnTo>
                    <a:pt x="3298" y="1187"/>
                  </a:lnTo>
                  <a:lnTo>
                    <a:pt x="3217" y="1164"/>
                  </a:lnTo>
                  <a:lnTo>
                    <a:pt x="3217" y="1164"/>
                  </a:lnTo>
                  <a:lnTo>
                    <a:pt x="3055" y="1116"/>
                  </a:lnTo>
                  <a:lnTo>
                    <a:pt x="2899" y="1074"/>
                  </a:lnTo>
                  <a:lnTo>
                    <a:pt x="2751" y="1033"/>
                  </a:lnTo>
                  <a:lnTo>
                    <a:pt x="2605" y="999"/>
                  </a:lnTo>
                  <a:lnTo>
                    <a:pt x="2466" y="969"/>
                  </a:lnTo>
                  <a:lnTo>
                    <a:pt x="2333" y="941"/>
                  </a:lnTo>
                  <a:lnTo>
                    <a:pt x="2202" y="919"/>
                  </a:lnTo>
                  <a:lnTo>
                    <a:pt x="2079" y="899"/>
                  </a:lnTo>
                  <a:lnTo>
                    <a:pt x="1958" y="885"/>
                  </a:lnTo>
                  <a:lnTo>
                    <a:pt x="1843" y="872"/>
                  </a:lnTo>
                  <a:lnTo>
                    <a:pt x="1730" y="865"/>
                  </a:lnTo>
                  <a:lnTo>
                    <a:pt x="1622" y="861"/>
                  </a:lnTo>
                  <a:lnTo>
                    <a:pt x="1518" y="861"/>
                  </a:lnTo>
                  <a:lnTo>
                    <a:pt x="1418" y="864"/>
                  </a:lnTo>
                  <a:lnTo>
                    <a:pt x="1321" y="872"/>
                  </a:lnTo>
                  <a:lnTo>
                    <a:pt x="1226" y="882"/>
                  </a:lnTo>
                  <a:lnTo>
                    <a:pt x="1180" y="888"/>
                  </a:lnTo>
                  <a:lnTo>
                    <a:pt x="1134" y="896"/>
                  </a:lnTo>
                  <a:lnTo>
                    <a:pt x="1090" y="904"/>
                  </a:lnTo>
                  <a:lnTo>
                    <a:pt x="1047" y="912"/>
                  </a:lnTo>
                  <a:lnTo>
                    <a:pt x="1004" y="924"/>
                  </a:lnTo>
                  <a:lnTo>
                    <a:pt x="961" y="933"/>
                  </a:lnTo>
                  <a:lnTo>
                    <a:pt x="919" y="945"/>
                  </a:lnTo>
                  <a:lnTo>
                    <a:pt x="878" y="957"/>
                  </a:lnTo>
                  <a:lnTo>
                    <a:pt x="797" y="985"/>
                  </a:lnTo>
                  <a:lnTo>
                    <a:pt x="718" y="1016"/>
                  </a:lnTo>
                  <a:lnTo>
                    <a:pt x="640" y="1050"/>
                  </a:lnTo>
                  <a:lnTo>
                    <a:pt x="565" y="1087"/>
                  </a:lnTo>
                  <a:lnTo>
                    <a:pt x="492" y="1127"/>
                  </a:lnTo>
                  <a:lnTo>
                    <a:pt x="419" y="1171"/>
                  </a:lnTo>
                  <a:lnTo>
                    <a:pt x="347" y="1216"/>
                  </a:lnTo>
                  <a:lnTo>
                    <a:pt x="276" y="1266"/>
                  </a:lnTo>
                  <a:lnTo>
                    <a:pt x="207" y="1318"/>
                  </a:lnTo>
                  <a:lnTo>
                    <a:pt x="138" y="1372"/>
                  </a:lnTo>
                  <a:lnTo>
                    <a:pt x="70" y="1431"/>
                  </a:lnTo>
                  <a:lnTo>
                    <a:pt x="0" y="149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90" name="Freeform 98"/>
            <p:cNvSpPr>
              <a:spLocks/>
            </p:cNvSpPr>
            <p:nvPr/>
          </p:nvSpPr>
          <p:spPr bwMode="auto">
            <a:xfrm>
              <a:off x="1272" y="882"/>
              <a:ext cx="5291" cy="803"/>
            </a:xfrm>
            <a:custGeom>
              <a:avLst/>
              <a:gdLst/>
              <a:ahLst/>
              <a:cxnLst>
                <a:cxn ang="0">
                  <a:pos x="5291" y="0"/>
                </a:cxn>
                <a:cxn ang="0">
                  <a:pos x="5273" y="73"/>
                </a:cxn>
                <a:cxn ang="0">
                  <a:pos x="5250" y="155"/>
                </a:cxn>
                <a:cxn ang="0">
                  <a:pos x="5214" y="260"/>
                </a:cxn>
                <a:cxn ang="0">
                  <a:pos x="5162" y="381"/>
                </a:cxn>
                <a:cxn ang="0">
                  <a:pos x="5097" y="515"/>
                </a:cxn>
                <a:cxn ang="0">
                  <a:pos x="5036" y="618"/>
                </a:cxn>
                <a:cxn ang="0">
                  <a:pos x="4989" y="688"/>
                </a:cxn>
                <a:cxn ang="0">
                  <a:pos x="4937" y="757"/>
                </a:cxn>
                <a:cxn ang="0">
                  <a:pos x="4882" y="827"/>
                </a:cxn>
                <a:cxn ang="0">
                  <a:pos x="4821" y="893"/>
                </a:cxn>
                <a:cxn ang="0">
                  <a:pos x="4753" y="956"/>
                </a:cxn>
                <a:cxn ang="0">
                  <a:pos x="4681" y="1017"/>
                </a:cxn>
                <a:cxn ang="0">
                  <a:pos x="4603" y="1074"/>
                </a:cxn>
                <a:cxn ang="0">
                  <a:pos x="4518" y="1127"/>
                </a:cxn>
                <a:cxn ang="0">
                  <a:pos x="4426" y="1174"/>
                </a:cxn>
                <a:cxn ang="0">
                  <a:pos x="4329" y="1214"/>
                </a:cxn>
                <a:cxn ang="0">
                  <a:pos x="4225" y="1248"/>
                </a:cxn>
                <a:cxn ang="0">
                  <a:pos x="4114" y="1274"/>
                </a:cxn>
                <a:cxn ang="0">
                  <a:pos x="3996" y="1292"/>
                </a:cxn>
                <a:cxn ang="0">
                  <a:pos x="3871" y="1301"/>
                </a:cxn>
                <a:cxn ang="0">
                  <a:pos x="3738" y="1301"/>
                </a:cxn>
                <a:cxn ang="0">
                  <a:pos x="3598" y="1290"/>
                </a:cxn>
                <a:cxn ang="0">
                  <a:pos x="3449" y="1267"/>
                </a:cxn>
                <a:cxn ang="0">
                  <a:pos x="3292" y="1233"/>
                </a:cxn>
                <a:cxn ang="0">
                  <a:pos x="3212" y="1212"/>
                </a:cxn>
                <a:cxn ang="0">
                  <a:pos x="2894" y="1129"/>
                </a:cxn>
                <a:cxn ang="0">
                  <a:pos x="2598" y="1059"/>
                </a:cxn>
                <a:cxn ang="0">
                  <a:pos x="2323" y="1007"/>
                </a:cxn>
                <a:cxn ang="0">
                  <a:pos x="2069" y="970"/>
                </a:cxn>
                <a:cxn ang="0">
                  <a:pos x="1833" y="948"/>
                </a:cxn>
                <a:cxn ang="0">
                  <a:pos x="1612" y="941"/>
                </a:cxn>
                <a:cxn ang="0">
                  <a:pos x="1408" y="948"/>
                </a:cxn>
                <a:cxn ang="0">
                  <a:pos x="1216" y="969"/>
                </a:cxn>
                <a:cxn ang="0">
                  <a:pos x="1126" y="985"/>
                </a:cxn>
                <a:cxn ang="0">
                  <a:pos x="1037" y="1004"/>
                </a:cxn>
                <a:cxn ang="0">
                  <a:pos x="953" y="1027"/>
                </a:cxn>
                <a:cxn ang="0">
                  <a:pos x="869" y="1053"/>
                </a:cxn>
                <a:cxn ang="0">
                  <a:pos x="789" y="1082"/>
                </a:cxn>
                <a:cxn ang="0">
                  <a:pos x="635" y="1150"/>
                </a:cxn>
                <a:cxn ang="0">
                  <a:pos x="486" y="1230"/>
                </a:cxn>
                <a:cxn ang="0">
                  <a:pos x="343" y="1324"/>
                </a:cxn>
                <a:cxn ang="0">
                  <a:pos x="204" y="1429"/>
                </a:cxn>
                <a:cxn ang="0">
                  <a:pos x="68" y="1545"/>
                </a:cxn>
              </a:cxnLst>
              <a:rect l="0" t="0" r="r" b="b"/>
              <a:pathLst>
                <a:path w="5291" h="1606">
                  <a:moveTo>
                    <a:pt x="5291" y="0"/>
                  </a:moveTo>
                  <a:lnTo>
                    <a:pt x="5291" y="0"/>
                  </a:lnTo>
                  <a:lnTo>
                    <a:pt x="5287" y="19"/>
                  </a:lnTo>
                  <a:lnTo>
                    <a:pt x="5273" y="73"/>
                  </a:lnTo>
                  <a:lnTo>
                    <a:pt x="5264" y="111"/>
                  </a:lnTo>
                  <a:lnTo>
                    <a:pt x="5250" y="155"/>
                  </a:lnTo>
                  <a:lnTo>
                    <a:pt x="5233" y="205"/>
                  </a:lnTo>
                  <a:lnTo>
                    <a:pt x="5214" y="260"/>
                  </a:lnTo>
                  <a:lnTo>
                    <a:pt x="5190" y="318"/>
                  </a:lnTo>
                  <a:lnTo>
                    <a:pt x="5162" y="381"/>
                  </a:lnTo>
                  <a:lnTo>
                    <a:pt x="5132" y="447"/>
                  </a:lnTo>
                  <a:lnTo>
                    <a:pt x="5097" y="515"/>
                  </a:lnTo>
                  <a:lnTo>
                    <a:pt x="5057" y="583"/>
                  </a:lnTo>
                  <a:lnTo>
                    <a:pt x="5036" y="618"/>
                  </a:lnTo>
                  <a:lnTo>
                    <a:pt x="5014" y="654"/>
                  </a:lnTo>
                  <a:lnTo>
                    <a:pt x="4989" y="688"/>
                  </a:lnTo>
                  <a:lnTo>
                    <a:pt x="4964" y="723"/>
                  </a:lnTo>
                  <a:lnTo>
                    <a:pt x="4937" y="757"/>
                  </a:lnTo>
                  <a:lnTo>
                    <a:pt x="4911" y="791"/>
                  </a:lnTo>
                  <a:lnTo>
                    <a:pt x="4882" y="827"/>
                  </a:lnTo>
                  <a:lnTo>
                    <a:pt x="4851" y="859"/>
                  </a:lnTo>
                  <a:lnTo>
                    <a:pt x="4821" y="893"/>
                  </a:lnTo>
                  <a:lnTo>
                    <a:pt x="4787" y="925"/>
                  </a:lnTo>
                  <a:lnTo>
                    <a:pt x="4753" y="956"/>
                  </a:lnTo>
                  <a:lnTo>
                    <a:pt x="4718" y="988"/>
                  </a:lnTo>
                  <a:lnTo>
                    <a:pt x="4681" y="1017"/>
                  </a:lnTo>
                  <a:lnTo>
                    <a:pt x="4642" y="1046"/>
                  </a:lnTo>
                  <a:lnTo>
                    <a:pt x="4603" y="1074"/>
                  </a:lnTo>
                  <a:lnTo>
                    <a:pt x="4561" y="1101"/>
                  </a:lnTo>
                  <a:lnTo>
                    <a:pt x="4518" y="1127"/>
                  </a:lnTo>
                  <a:lnTo>
                    <a:pt x="4472" y="1151"/>
                  </a:lnTo>
                  <a:lnTo>
                    <a:pt x="4426" y="1174"/>
                  </a:lnTo>
                  <a:lnTo>
                    <a:pt x="4379" y="1195"/>
                  </a:lnTo>
                  <a:lnTo>
                    <a:pt x="4329" y="1214"/>
                  </a:lnTo>
                  <a:lnTo>
                    <a:pt x="4278" y="1232"/>
                  </a:lnTo>
                  <a:lnTo>
                    <a:pt x="4225" y="1248"/>
                  </a:lnTo>
                  <a:lnTo>
                    <a:pt x="4171" y="1263"/>
                  </a:lnTo>
                  <a:lnTo>
                    <a:pt x="4114" y="1274"/>
                  </a:lnTo>
                  <a:lnTo>
                    <a:pt x="4056" y="1284"/>
                  </a:lnTo>
                  <a:lnTo>
                    <a:pt x="3996" y="1292"/>
                  </a:lnTo>
                  <a:lnTo>
                    <a:pt x="3935" y="1298"/>
                  </a:lnTo>
                  <a:lnTo>
                    <a:pt x="3871" y="1301"/>
                  </a:lnTo>
                  <a:lnTo>
                    <a:pt x="3806" y="1303"/>
                  </a:lnTo>
                  <a:lnTo>
                    <a:pt x="3738" y="1301"/>
                  </a:lnTo>
                  <a:lnTo>
                    <a:pt x="3668" y="1296"/>
                  </a:lnTo>
                  <a:lnTo>
                    <a:pt x="3598" y="1290"/>
                  </a:lnTo>
                  <a:lnTo>
                    <a:pt x="3524" y="1280"/>
                  </a:lnTo>
                  <a:lnTo>
                    <a:pt x="3449" y="1267"/>
                  </a:lnTo>
                  <a:lnTo>
                    <a:pt x="3371" y="1253"/>
                  </a:lnTo>
                  <a:lnTo>
                    <a:pt x="3292" y="1233"/>
                  </a:lnTo>
                  <a:lnTo>
                    <a:pt x="3212" y="1212"/>
                  </a:lnTo>
                  <a:lnTo>
                    <a:pt x="3212" y="1212"/>
                  </a:lnTo>
                  <a:lnTo>
                    <a:pt x="3049" y="1167"/>
                  </a:lnTo>
                  <a:lnTo>
                    <a:pt x="2894" y="1129"/>
                  </a:lnTo>
                  <a:lnTo>
                    <a:pt x="2742" y="1091"/>
                  </a:lnTo>
                  <a:lnTo>
                    <a:pt x="2598" y="1059"/>
                  </a:lnTo>
                  <a:lnTo>
                    <a:pt x="2458" y="1032"/>
                  </a:lnTo>
                  <a:lnTo>
                    <a:pt x="2323" y="1007"/>
                  </a:lnTo>
                  <a:lnTo>
                    <a:pt x="2194" y="986"/>
                  </a:lnTo>
                  <a:lnTo>
                    <a:pt x="2069" y="970"/>
                  </a:lnTo>
                  <a:lnTo>
                    <a:pt x="1948" y="957"/>
                  </a:lnTo>
                  <a:lnTo>
                    <a:pt x="1833" y="948"/>
                  </a:lnTo>
                  <a:lnTo>
                    <a:pt x="1720" y="943"/>
                  </a:lnTo>
                  <a:lnTo>
                    <a:pt x="1612" y="941"/>
                  </a:lnTo>
                  <a:lnTo>
                    <a:pt x="1508" y="943"/>
                  </a:lnTo>
                  <a:lnTo>
                    <a:pt x="1408" y="948"/>
                  </a:lnTo>
                  <a:lnTo>
                    <a:pt x="1311" y="957"/>
                  </a:lnTo>
                  <a:lnTo>
                    <a:pt x="1216" y="969"/>
                  </a:lnTo>
                  <a:lnTo>
                    <a:pt x="1171" y="977"/>
                  </a:lnTo>
                  <a:lnTo>
                    <a:pt x="1126" y="985"/>
                  </a:lnTo>
                  <a:lnTo>
                    <a:pt x="1082" y="994"/>
                  </a:lnTo>
                  <a:lnTo>
                    <a:pt x="1037" y="1004"/>
                  </a:lnTo>
                  <a:lnTo>
                    <a:pt x="994" y="1015"/>
                  </a:lnTo>
                  <a:lnTo>
                    <a:pt x="953" y="1027"/>
                  </a:lnTo>
                  <a:lnTo>
                    <a:pt x="911" y="1040"/>
                  </a:lnTo>
                  <a:lnTo>
                    <a:pt x="869" y="1053"/>
                  </a:lnTo>
                  <a:lnTo>
                    <a:pt x="829" y="1067"/>
                  </a:lnTo>
                  <a:lnTo>
                    <a:pt x="789" y="1082"/>
                  </a:lnTo>
                  <a:lnTo>
                    <a:pt x="711" y="1114"/>
                  </a:lnTo>
                  <a:lnTo>
                    <a:pt x="635" y="1150"/>
                  </a:lnTo>
                  <a:lnTo>
                    <a:pt x="560" y="1188"/>
                  </a:lnTo>
                  <a:lnTo>
                    <a:pt x="486" y="1230"/>
                  </a:lnTo>
                  <a:lnTo>
                    <a:pt x="414" y="1275"/>
                  </a:lnTo>
                  <a:lnTo>
                    <a:pt x="343" y="1324"/>
                  </a:lnTo>
                  <a:lnTo>
                    <a:pt x="274" y="1374"/>
                  </a:lnTo>
                  <a:lnTo>
                    <a:pt x="204" y="1429"/>
                  </a:lnTo>
                  <a:lnTo>
                    <a:pt x="136" y="1485"/>
                  </a:lnTo>
                  <a:lnTo>
                    <a:pt x="68" y="1545"/>
                  </a:lnTo>
                  <a:lnTo>
                    <a:pt x="0" y="160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91" name="Freeform 99"/>
            <p:cNvSpPr>
              <a:spLocks/>
            </p:cNvSpPr>
            <p:nvPr/>
          </p:nvSpPr>
          <p:spPr bwMode="auto">
            <a:xfrm>
              <a:off x="1317" y="854"/>
              <a:ext cx="5265" cy="860"/>
            </a:xfrm>
            <a:custGeom>
              <a:avLst/>
              <a:gdLst/>
              <a:ahLst/>
              <a:cxnLst>
                <a:cxn ang="0">
                  <a:pos x="5265" y="0"/>
                </a:cxn>
                <a:cxn ang="0">
                  <a:pos x="5249" y="73"/>
                </a:cxn>
                <a:cxn ang="0">
                  <a:pos x="5226" y="155"/>
                </a:cxn>
                <a:cxn ang="0">
                  <a:pos x="5191" y="262"/>
                </a:cxn>
                <a:cxn ang="0">
                  <a:pos x="5142" y="385"/>
                </a:cxn>
                <a:cxn ang="0">
                  <a:pos x="5078" y="520"/>
                </a:cxn>
                <a:cxn ang="0">
                  <a:pos x="5019" y="625"/>
                </a:cxn>
                <a:cxn ang="0">
                  <a:pos x="4974" y="696"/>
                </a:cxn>
                <a:cxn ang="0">
                  <a:pos x="4923" y="767"/>
                </a:cxn>
                <a:cxn ang="0">
                  <a:pos x="4869" y="838"/>
                </a:cxn>
                <a:cxn ang="0">
                  <a:pos x="4808" y="906"/>
                </a:cxn>
                <a:cxn ang="0">
                  <a:pos x="4741" y="971"/>
                </a:cxn>
                <a:cxn ang="0">
                  <a:pos x="4670" y="1034"/>
                </a:cxn>
                <a:cxn ang="0">
                  <a:pos x="4593" y="1093"/>
                </a:cxn>
                <a:cxn ang="0">
                  <a:pos x="4509" y="1147"/>
                </a:cxn>
                <a:cxn ang="0">
                  <a:pos x="4419" y="1195"/>
                </a:cxn>
                <a:cxn ang="0">
                  <a:pos x="4322" y="1239"/>
                </a:cxn>
                <a:cxn ang="0">
                  <a:pos x="4218" y="1274"/>
                </a:cxn>
                <a:cxn ang="0">
                  <a:pos x="4108" y="1303"/>
                </a:cxn>
                <a:cxn ang="0">
                  <a:pos x="3990" y="1324"/>
                </a:cxn>
                <a:cxn ang="0">
                  <a:pos x="3865" y="1336"/>
                </a:cxn>
                <a:cxn ang="0">
                  <a:pos x="3732" y="1337"/>
                </a:cxn>
                <a:cxn ang="0">
                  <a:pos x="3591" y="1329"/>
                </a:cxn>
                <a:cxn ang="0">
                  <a:pos x="3443" y="1311"/>
                </a:cxn>
                <a:cxn ang="0">
                  <a:pos x="3286" y="1279"/>
                </a:cxn>
                <a:cxn ang="0">
                  <a:pos x="3204" y="1260"/>
                </a:cxn>
                <a:cxn ang="0">
                  <a:pos x="2885" y="1181"/>
                </a:cxn>
                <a:cxn ang="0">
                  <a:pos x="2588" y="1119"/>
                </a:cxn>
                <a:cxn ang="0">
                  <a:pos x="2313" y="1071"/>
                </a:cxn>
                <a:cxn ang="0">
                  <a:pos x="2059" y="1039"/>
                </a:cxn>
                <a:cxn ang="0">
                  <a:pos x="1821" y="1022"/>
                </a:cxn>
                <a:cxn ang="0">
                  <a:pos x="1602" y="1019"/>
                </a:cxn>
                <a:cxn ang="0">
                  <a:pos x="1396" y="1031"/>
                </a:cxn>
                <a:cxn ang="0">
                  <a:pos x="1252" y="1048"/>
                </a:cxn>
                <a:cxn ang="0">
                  <a:pos x="1160" y="1064"/>
                </a:cxn>
                <a:cxn ang="0">
                  <a:pos x="1071" y="1084"/>
                </a:cxn>
                <a:cxn ang="0">
                  <a:pos x="985" y="1106"/>
                </a:cxn>
                <a:cxn ang="0">
                  <a:pos x="901" y="1132"/>
                </a:cxn>
                <a:cxn ang="0">
                  <a:pos x="820" y="1163"/>
                </a:cxn>
                <a:cxn ang="0">
                  <a:pos x="702" y="1213"/>
                </a:cxn>
                <a:cxn ang="0">
                  <a:pos x="552" y="1290"/>
                </a:cxn>
                <a:cxn ang="0">
                  <a:pos x="408" y="1381"/>
                </a:cxn>
                <a:cxn ang="0">
                  <a:pos x="269" y="1483"/>
                </a:cxn>
                <a:cxn ang="0">
                  <a:pos x="133" y="1596"/>
                </a:cxn>
                <a:cxn ang="0">
                  <a:pos x="0" y="1722"/>
                </a:cxn>
              </a:cxnLst>
              <a:rect l="0" t="0" r="r" b="b"/>
              <a:pathLst>
                <a:path w="5265" h="1722">
                  <a:moveTo>
                    <a:pt x="5265" y="0"/>
                  </a:moveTo>
                  <a:lnTo>
                    <a:pt x="5265" y="0"/>
                  </a:lnTo>
                  <a:lnTo>
                    <a:pt x="5262" y="20"/>
                  </a:lnTo>
                  <a:lnTo>
                    <a:pt x="5249" y="73"/>
                  </a:lnTo>
                  <a:lnTo>
                    <a:pt x="5238" y="112"/>
                  </a:lnTo>
                  <a:lnTo>
                    <a:pt x="5226" y="155"/>
                  </a:lnTo>
                  <a:lnTo>
                    <a:pt x="5210" y="205"/>
                  </a:lnTo>
                  <a:lnTo>
                    <a:pt x="5191" y="262"/>
                  </a:lnTo>
                  <a:lnTo>
                    <a:pt x="5169" y="322"/>
                  </a:lnTo>
                  <a:lnTo>
                    <a:pt x="5142" y="385"/>
                  </a:lnTo>
                  <a:lnTo>
                    <a:pt x="5113" y="451"/>
                  </a:lnTo>
                  <a:lnTo>
                    <a:pt x="5078" y="520"/>
                  </a:lnTo>
                  <a:lnTo>
                    <a:pt x="5040" y="590"/>
                  </a:lnTo>
                  <a:lnTo>
                    <a:pt x="5019" y="625"/>
                  </a:lnTo>
                  <a:lnTo>
                    <a:pt x="4997" y="661"/>
                  </a:lnTo>
                  <a:lnTo>
                    <a:pt x="4974" y="696"/>
                  </a:lnTo>
                  <a:lnTo>
                    <a:pt x="4949" y="732"/>
                  </a:lnTo>
                  <a:lnTo>
                    <a:pt x="4923" y="767"/>
                  </a:lnTo>
                  <a:lnTo>
                    <a:pt x="4897" y="803"/>
                  </a:lnTo>
                  <a:lnTo>
                    <a:pt x="4869" y="838"/>
                  </a:lnTo>
                  <a:lnTo>
                    <a:pt x="4838" y="872"/>
                  </a:lnTo>
                  <a:lnTo>
                    <a:pt x="4808" y="906"/>
                  </a:lnTo>
                  <a:lnTo>
                    <a:pt x="4776" y="938"/>
                  </a:lnTo>
                  <a:lnTo>
                    <a:pt x="4741" y="971"/>
                  </a:lnTo>
                  <a:lnTo>
                    <a:pt x="4706" y="1003"/>
                  </a:lnTo>
                  <a:lnTo>
                    <a:pt x="4670" y="1034"/>
                  </a:lnTo>
                  <a:lnTo>
                    <a:pt x="4631" y="1064"/>
                  </a:lnTo>
                  <a:lnTo>
                    <a:pt x="4593" y="1093"/>
                  </a:lnTo>
                  <a:lnTo>
                    <a:pt x="4551" y="1121"/>
                  </a:lnTo>
                  <a:lnTo>
                    <a:pt x="4509" y="1147"/>
                  </a:lnTo>
                  <a:lnTo>
                    <a:pt x="4465" y="1173"/>
                  </a:lnTo>
                  <a:lnTo>
                    <a:pt x="4419" y="1195"/>
                  </a:lnTo>
                  <a:lnTo>
                    <a:pt x="4370" y="1218"/>
                  </a:lnTo>
                  <a:lnTo>
                    <a:pt x="4322" y="1239"/>
                  </a:lnTo>
                  <a:lnTo>
                    <a:pt x="4270" y="1258"/>
                  </a:lnTo>
                  <a:lnTo>
                    <a:pt x="4218" y="1274"/>
                  </a:lnTo>
                  <a:lnTo>
                    <a:pt x="4163" y="1290"/>
                  </a:lnTo>
                  <a:lnTo>
                    <a:pt x="4108" y="1303"/>
                  </a:lnTo>
                  <a:lnTo>
                    <a:pt x="4050" y="1315"/>
                  </a:lnTo>
                  <a:lnTo>
                    <a:pt x="3990" y="1324"/>
                  </a:lnTo>
                  <a:lnTo>
                    <a:pt x="3929" y="1331"/>
                  </a:lnTo>
                  <a:lnTo>
                    <a:pt x="3865" y="1336"/>
                  </a:lnTo>
                  <a:lnTo>
                    <a:pt x="3800" y="1337"/>
                  </a:lnTo>
                  <a:lnTo>
                    <a:pt x="3732" y="1337"/>
                  </a:lnTo>
                  <a:lnTo>
                    <a:pt x="3662" y="1336"/>
                  </a:lnTo>
                  <a:lnTo>
                    <a:pt x="3591" y="1329"/>
                  </a:lnTo>
                  <a:lnTo>
                    <a:pt x="3518" y="1321"/>
                  </a:lnTo>
                  <a:lnTo>
                    <a:pt x="3443" y="1311"/>
                  </a:lnTo>
                  <a:lnTo>
                    <a:pt x="3365" y="1297"/>
                  </a:lnTo>
                  <a:lnTo>
                    <a:pt x="3286" y="1279"/>
                  </a:lnTo>
                  <a:lnTo>
                    <a:pt x="3204" y="1260"/>
                  </a:lnTo>
                  <a:lnTo>
                    <a:pt x="3204" y="1260"/>
                  </a:lnTo>
                  <a:lnTo>
                    <a:pt x="3042" y="1219"/>
                  </a:lnTo>
                  <a:lnTo>
                    <a:pt x="2885" y="1181"/>
                  </a:lnTo>
                  <a:lnTo>
                    <a:pt x="2733" y="1148"/>
                  </a:lnTo>
                  <a:lnTo>
                    <a:pt x="2588" y="1119"/>
                  </a:lnTo>
                  <a:lnTo>
                    <a:pt x="2447" y="1093"/>
                  </a:lnTo>
                  <a:lnTo>
                    <a:pt x="2313" y="1071"/>
                  </a:lnTo>
                  <a:lnTo>
                    <a:pt x="2184" y="1053"/>
                  </a:lnTo>
                  <a:lnTo>
                    <a:pt x="2059" y="1039"/>
                  </a:lnTo>
                  <a:lnTo>
                    <a:pt x="1938" y="1029"/>
                  </a:lnTo>
                  <a:lnTo>
                    <a:pt x="1821" y="1022"/>
                  </a:lnTo>
                  <a:lnTo>
                    <a:pt x="1709" y="1019"/>
                  </a:lnTo>
                  <a:lnTo>
                    <a:pt x="1602" y="1019"/>
                  </a:lnTo>
                  <a:lnTo>
                    <a:pt x="1498" y="1024"/>
                  </a:lnTo>
                  <a:lnTo>
                    <a:pt x="1396" y="1031"/>
                  </a:lnTo>
                  <a:lnTo>
                    <a:pt x="1299" y="1042"/>
                  </a:lnTo>
                  <a:lnTo>
                    <a:pt x="1252" y="1048"/>
                  </a:lnTo>
                  <a:lnTo>
                    <a:pt x="1206" y="1056"/>
                  </a:lnTo>
                  <a:lnTo>
                    <a:pt x="1160" y="1064"/>
                  </a:lnTo>
                  <a:lnTo>
                    <a:pt x="1116" y="1074"/>
                  </a:lnTo>
                  <a:lnTo>
                    <a:pt x="1071" y="1084"/>
                  </a:lnTo>
                  <a:lnTo>
                    <a:pt x="1027" y="1095"/>
                  </a:lnTo>
                  <a:lnTo>
                    <a:pt x="985" y="1106"/>
                  </a:lnTo>
                  <a:lnTo>
                    <a:pt x="942" y="1119"/>
                  </a:lnTo>
                  <a:lnTo>
                    <a:pt x="901" y="1132"/>
                  </a:lnTo>
                  <a:lnTo>
                    <a:pt x="860" y="1147"/>
                  </a:lnTo>
                  <a:lnTo>
                    <a:pt x="820" y="1163"/>
                  </a:lnTo>
                  <a:lnTo>
                    <a:pt x="780" y="1177"/>
                  </a:lnTo>
                  <a:lnTo>
                    <a:pt x="702" y="1213"/>
                  </a:lnTo>
                  <a:lnTo>
                    <a:pt x="626" y="1250"/>
                  </a:lnTo>
                  <a:lnTo>
                    <a:pt x="552" y="1290"/>
                  </a:lnTo>
                  <a:lnTo>
                    <a:pt x="479" y="1334"/>
                  </a:lnTo>
                  <a:lnTo>
                    <a:pt x="408" y="1381"/>
                  </a:lnTo>
                  <a:lnTo>
                    <a:pt x="338" y="1429"/>
                  </a:lnTo>
                  <a:lnTo>
                    <a:pt x="269" y="1483"/>
                  </a:lnTo>
                  <a:lnTo>
                    <a:pt x="201" y="1538"/>
                  </a:lnTo>
                  <a:lnTo>
                    <a:pt x="133" y="1596"/>
                  </a:lnTo>
                  <a:lnTo>
                    <a:pt x="66" y="1657"/>
                  </a:lnTo>
                  <a:lnTo>
                    <a:pt x="0" y="172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92" name="Freeform 100"/>
            <p:cNvSpPr>
              <a:spLocks/>
            </p:cNvSpPr>
            <p:nvPr/>
          </p:nvSpPr>
          <p:spPr bwMode="auto">
            <a:xfrm>
              <a:off x="1361" y="825"/>
              <a:ext cx="5239" cy="918"/>
            </a:xfrm>
            <a:custGeom>
              <a:avLst/>
              <a:gdLst/>
              <a:ahLst/>
              <a:cxnLst>
                <a:cxn ang="0">
                  <a:pos x="5239" y="0"/>
                </a:cxn>
                <a:cxn ang="0">
                  <a:pos x="5223" y="74"/>
                </a:cxn>
                <a:cxn ang="0">
                  <a:pos x="5202" y="158"/>
                </a:cxn>
                <a:cxn ang="0">
                  <a:pos x="5169" y="265"/>
                </a:cxn>
                <a:cxn ang="0">
                  <a:pos x="5122" y="389"/>
                </a:cxn>
                <a:cxn ang="0">
                  <a:pos x="5061" y="527"/>
                </a:cxn>
                <a:cxn ang="0">
                  <a:pos x="5003" y="635"/>
                </a:cxn>
                <a:cxn ang="0">
                  <a:pos x="4958" y="706"/>
                </a:cxn>
                <a:cxn ang="0">
                  <a:pos x="4909" y="778"/>
                </a:cxn>
                <a:cxn ang="0">
                  <a:pos x="4855" y="850"/>
                </a:cxn>
                <a:cxn ang="0">
                  <a:pos x="4796" y="921"/>
                </a:cxn>
                <a:cxn ang="0">
                  <a:pos x="4730" y="987"/>
                </a:cxn>
                <a:cxn ang="0">
                  <a:pos x="4660" y="1051"/>
                </a:cxn>
                <a:cxn ang="0">
                  <a:pos x="4583" y="1113"/>
                </a:cxn>
                <a:cxn ang="0">
                  <a:pos x="4500" y="1168"/>
                </a:cxn>
                <a:cxn ang="0">
                  <a:pos x="4411" y="1219"/>
                </a:cxn>
                <a:cxn ang="0">
                  <a:pos x="4315" y="1265"/>
                </a:cxn>
                <a:cxn ang="0">
                  <a:pos x="4211" y="1303"/>
                </a:cxn>
                <a:cxn ang="0">
                  <a:pos x="4101" y="1334"/>
                </a:cxn>
                <a:cxn ang="0">
                  <a:pos x="3985" y="1357"/>
                </a:cxn>
                <a:cxn ang="0">
                  <a:pos x="3860" y="1371"/>
                </a:cxn>
                <a:cxn ang="0">
                  <a:pos x="3727" y="1376"/>
                </a:cxn>
                <a:cxn ang="0">
                  <a:pos x="3585" y="1371"/>
                </a:cxn>
                <a:cxn ang="0">
                  <a:pos x="3436" y="1355"/>
                </a:cxn>
                <a:cxn ang="0">
                  <a:pos x="3279" y="1326"/>
                </a:cxn>
                <a:cxn ang="0">
                  <a:pos x="3198" y="1308"/>
                </a:cxn>
                <a:cxn ang="0">
                  <a:pos x="2877" y="1235"/>
                </a:cxn>
                <a:cxn ang="0">
                  <a:pos x="2580" y="1179"/>
                </a:cxn>
                <a:cxn ang="0">
                  <a:pos x="2303" y="1137"/>
                </a:cxn>
                <a:cxn ang="0">
                  <a:pos x="2048" y="1109"/>
                </a:cxn>
                <a:cxn ang="0">
                  <a:pos x="1811" y="1097"/>
                </a:cxn>
                <a:cxn ang="0">
                  <a:pos x="1591" y="1100"/>
                </a:cxn>
                <a:cxn ang="0">
                  <a:pos x="1387" y="1114"/>
                </a:cxn>
                <a:cxn ang="0">
                  <a:pos x="1243" y="1135"/>
                </a:cxn>
                <a:cxn ang="0">
                  <a:pos x="1151" y="1153"/>
                </a:cxn>
                <a:cxn ang="0">
                  <a:pos x="1062" y="1174"/>
                </a:cxn>
                <a:cxn ang="0">
                  <a:pos x="976" y="1200"/>
                </a:cxn>
                <a:cxn ang="0">
                  <a:pos x="893" y="1227"/>
                </a:cxn>
                <a:cxn ang="0">
                  <a:pos x="812" y="1258"/>
                </a:cxn>
                <a:cxn ang="0">
                  <a:pos x="696" y="1311"/>
                </a:cxn>
                <a:cxn ang="0">
                  <a:pos x="546" y="1392"/>
                </a:cxn>
                <a:cxn ang="0">
                  <a:pos x="404" y="1486"/>
                </a:cxn>
                <a:cxn ang="0">
                  <a:pos x="267" y="1591"/>
                </a:cxn>
                <a:cxn ang="0">
                  <a:pos x="132" y="1709"/>
                </a:cxn>
                <a:cxn ang="0">
                  <a:pos x="0" y="1836"/>
                </a:cxn>
              </a:cxnLst>
              <a:rect l="0" t="0" r="r" b="b"/>
              <a:pathLst>
                <a:path w="5239" h="1836">
                  <a:moveTo>
                    <a:pt x="5239" y="0"/>
                  </a:moveTo>
                  <a:lnTo>
                    <a:pt x="5239" y="0"/>
                  </a:lnTo>
                  <a:lnTo>
                    <a:pt x="5236" y="20"/>
                  </a:lnTo>
                  <a:lnTo>
                    <a:pt x="5223" y="74"/>
                  </a:lnTo>
                  <a:lnTo>
                    <a:pt x="5215" y="113"/>
                  </a:lnTo>
                  <a:lnTo>
                    <a:pt x="5202" y="158"/>
                  </a:lnTo>
                  <a:lnTo>
                    <a:pt x="5187" y="209"/>
                  </a:lnTo>
                  <a:lnTo>
                    <a:pt x="5169" y="265"/>
                  </a:lnTo>
                  <a:lnTo>
                    <a:pt x="5148" y="325"/>
                  </a:lnTo>
                  <a:lnTo>
                    <a:pt x="5122" y="389"/>
                  </a:lnTo>
                  <a:lnTo>
                    <a:pt x="5093" y="457"/>
                  </a:lnTo>
                  <a:lnTo>
                    <a:pt x="5061" y="527"/>
                  </a:lnTo>
                  <a:lnTo>
                    <a:pt x="5023" y="598"/>
                  </a:lnTo>
                  <a:lnTo>
                    <a:pt x="5003" y="635"/>
                  </a:lnTo>
                  <a:lnTo>
                    <a:pt x="4982" y="670"/>
                  </a:lnTo>
                  <a:lnTo>
                    <a:pt x="4958" y="706"/>
                  </a:lnTo>
                  <a:lnTo>
                    <a:pt x="4934" y="743"/>
                  </a:lnTo>
                  <a:lnTo>
                    <a:pt x="4909" y="778"/>
                  </a:lnTo>
                  <a:lnTo>
                    <a:pt x="4883" y="814"/>
                  </a:lnTo>
                  <a:lnTo>
                    <a:pt x="4855" y="850"/>
                  </a:lnTo>
                  <a:lnTo>
                    <a:pt x="4826" y="885"/>
                  </a:lnTo>
                  <a:lnTo>
                    <a:pt x="4796" y="921"/>
                  </a:lnTo>
                  <a:lnTo>
                    <a:pt x="4764" y="954"/>
                  </a:lnTo>
                  <a:lnTo>
                    <a:pt x="4730" y="987"/>
                  </a:lnTo>
                  <a:lnTo>
                    <a:pt x="4696" y="1019"/>
                  </a:lnTo>
                  <a:lnTo>
                    <a:pt x="4660" y="1051"/>
                  </a:lnTo>
                  <a:lnTo>
                    <a:pt x="4622" y="1082"/>
                  </a:lnTo>
                  <a:lnTo>
                    <a:pt x="4583" y="1113"/>
                  </a:lnTo>
                  <a:lnTo>
                    <a:pt x="4543" y="1140"/>
                  </a:lnTo>
                  <a:lnTo>
                    <a:pt x="4500" y="1168"/>
                  </a:lnTo>
                  <a:lnTo>
                    <a:pt x="4457" y="1195"/>
                  </a:lnTo>
                  <a:lnTo>
                    <a:pt x="4411" y="1219"/>
                  </a:lnTo>
                  <a:lnTo>
                    <a:pt x="4364" y="1242"/>
                  </a:lnTo>
                  <a:lnTo>
                    <a:pt x="4315" y="1265"/>
                  </a:lnTo>
                  <a:lnTo>
                    <a:pt x="4264" y="1284"/>
                  </a:lnTo>
                  <a:lnTo>
                    <a:pt x="4211" y="1303"/>
                  </a:lnTo>
                  <a:lnTo>
                    <a:pt x="4157" y="1319"/>
                  </a:lnTo>
                  <a:lnTo>
                    <a:pt x="4101" y="1334"/>
                  </a:lnTo>
                  <a:lnTo>
                    <a:pt x="4043" y="1347"/>
                  </a:lnTo>
                  <a:lnTo>
                    <a:pt x="3985" y="1357"/>
                  </a:lnTo>
                  <a:lnTo>
                    <a:pt x="3922" y="1365"/>
                  </a:lnTo>
                  <a:lnTo>
                    <a:pt x="3860" y="1371"/>
                  </a:lnTo>
                  <a:lnTo>
                    <a:pt x="3793" y="1374"/>
                  </a:lnTo>
                  <a:lnTo>
                    <a:pt x="3727" y="1376"/>
                  </a:lnTo>
                  <a:lnTo>
                    <a:pt x="3657" y="1374"/>
                  </a:lnTo>
                  <a:lnTo>
                    <a:pt x="3585" y="1371"/>
                  </a:lnTo>
                  <a:lnTo>
                    <a:pt x="3513" y="1365"/>
                  </a:lnTo>
                  <a:lnTo>
                    <a:pt x="3436" y="1355"/>
                  </a:lnTo>
                  <a:lnTo>
                    <a:pt x="3359" y="1342"/>
                  </a:lnTo>
                  <a:lnTo>
                    <a:pt x="3279" y="1326"/>
                  </a:lnTo>
                  <a:lnTo>
                    <a:pt x="3198" y="1308"/>
                  </a:lnTo>
                  <a:lnTo>
                    <a:pt x="3198" y="1308"/>
                  </a:lnTo>
                  <a:lnTo>
                    <a:pt x="3034" y="1269"/>
                  </a:lnTo>
                  <a:lnTo>
                    <a:pt x="2877" y="1235"/>
                  </a:lnTo>
                  <a:lnTo>
                    <a:pt x="2726" y="1205"/>
                  </a:lnTo>
                  <a:lnTo>
                    <a:pt x="2580" y="1179"/>
                  </a:lnTo>
                  <a:lnTo>
                    <a:pt x="2439" y="1156"/>
                  </a:lnTo>
                  <a:lnTo>
                    <a:pt x="2303" y="1137"/>
                  </a:lnTo>
                  <a:lnTo>
                    <a:pt x="2174" y="1121"/>
                  </a:lnTo>
                  <a:lnTo>
                    <a:pt x="2048" y="1109"/>
                  </a:lnTo>
                  <a:lnTo>
                    <a:pt x="1927" y="1101"/>
                  </a:lnTo>
                  <a:lnTo>
                    <a:pt x="1811" y="1097"/>
                  </a:lnTo>
                  <a:lnTo>
                    <a:pt x="1699" y="1097"/>
                  </a:lnTo>
                  <a:lnTo>
                    <a:pt x="1591" y="1100"/>
                  </a:lnTo>
                  <a:lnTo>
                    <a:pt x="1487" y="1105"/>
                  </a:lnTo>
                  <a:lnTo>
                    <a:pt x="1387" y="1114"/>
                  </a:lnTo>
                  <a:lnTo>
                    <a:pt x="1290" y="1127"/>
                  </a:lnTo>
                  <a:lnTo>
                    <a:pt x="1243" y="1135"/>
                  </a:lnTo>
                  <a:lnTo>
                    <a:pt x="1197" y="1143"/>
                  </a:lnTo>
                  <a:lnTo>
                    <a:pt x="1151" y="1153"/>
                  </a:lnTo>
                  <a:lnTo>
                    <a:pt x="1107" y="1164"/>
                  </a:lnTo>
                  <a:lnTo>
                    <a:pt x="1062" y="1174"/>
                  </a:lnTo>
                  <a:lnTo>
                    <a:pt x="1019" y="1187"/>
                  </a:lnTo>
                  <a:lnTo>
                    <a:pt x="976" y="1200"/>
                  </a:lnTo>
                  <a:lnTo>
                    <a:pt x="934" y="1213"/>
                  </a:lnTo>
                  <a:lnTo>
                    <a:pt x="893" y="1227"/>
                  </a:lnTo>
                  <a:lnTo>
                    <a:pt x="853" y="1242"/>
                  </a:lnTo>
                  <a:lnTo>
                    <a:pt x="812" y="1258"/>
                  </a:lnTo>
                  <a:lnTo>
                    <a:pt x="772" y="1276"/>
                  </a:lnTo>
                  <a:lnTo>
                    <a:pt x="696" y="1311"/>
                  </a:lnTo>
                  <a:lnTo>
                    <a:pt x="619" y="1350"/>
                  </a:lnTo>
                  <a:lnTo>
                    <a:pt x="546" y="1392"/>
                  </a:lnTo>
                  <a:lnTo>
                    <a:pt x="473" y="1437"/>
                  </a:lnTo>
                  <a:lnTo>
                    <a:pt x="404" y="1486"/>
                  </a:lnTo>
                  <a:lnTo>
                    <a:pt x="335" y="1537"/>
                  </a:lnTo>
                  <a:lnTo>
                    <a:pt x="267" y="1591"/>
                  </a:lnTo>
                  <a:lnTo>
                    <a:pt x="199" y="1649"/>
                  </a:lnTo>
                  <a:lnTo>
                    <a:pt x="132" y="1709"/>
                  </a:lnTo>
                  <a:lnTo>
                    <a:pt x="67" y="1772"/>
                  </a:lnTo>
                  <a:lnTo>
                    <a:pt x="0" y="183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93" name="Freeform 101"/>
            <p:cNvSpPr>
              <a:spLocks/>
            </p:cNvSpPr>
            <p:nvPr/>
          </p:nvSpPr>
          <p:spPr bwMode="auto">
            <a:xfrm>
              <a:off x="1407" y="796"/>
              <a:ext cx="5211" cy="976"/>
            </a:xfrm>
            <a:custGeom>
              <a:avLst/>
              <a:gdLst/>
              <a:ahLst/>
              <a:cxnLst>
                <a:cxn ang="0">
                  <a:pos x="5211" y="0"/>
                </a:cxn>
                <a:cxn ang="0">
                  <a:pos x="5197" y="76"/>
                </a:cxn>
                <a:cxn ang="0">
                  <a:pos x="5176" y="160"/>
                </a:cxn>
                <a:cxn ang="0">
                  <a:pos x="5144" y="268"/>
                </a:cxn>
                <a:cxn ang="0">
                  <a:pos x="5100" y="394"/>
                </a:cxn>
                <a:cxn ang="0">
                  <a:pos x="5040" y="533"/>
                </a:cxn>
                <a:cxn ang="0">
                  <a:pos x="4983" y="643"/>
                </a:cxn>
                <a:cxn ang="0">
                  <a:pos x="4940" y="715"/>
                </a:cxn>
                <a:cxn ang="0">
                  <a:pos x="4893" y="790"/>
                </a:cxn>
                <a:cxn ang="0">
                  <a:pos x="4839" y="862"/>
                </a:cxn>
                <a:cxn ang="0">
                  <a:pos x="4780" y="933"/>
                </a:cxn>
                <a:cxn ang="0">
                  <a:pos x="4716" y="1003"/>
                </a:cxn>
                <a:cxn ang="0">
                  <a:pos x="4647" y="1069"/>
                </a:cxn>
                <a:cxn ang="0">
                  <a:pos x="4571" y="1130"/>
                </a:cxn>
                <a:cxn ang="0">
                  <a:pos x="4489" y="1188"/>
                </a:cxn>
                <a:cxn ang="0">
                  <a:pos x="4400" y="1242"/>
                </a:cxn>
                <a:cxn ang="0">
                  <a:pos x="4305" y="1289"/>
                </a:cxn>
                <a:cxn ang="0">
                  <a:pos x="4203" y="1331"/>
                </a:cxn>
                <a:cxn ang="0">
                  <a:pos x="4093" y="1363"/>
                </a:cxn>
                <a:cxn ang="0">
                  <a:pos x="3976" y="1389"/>
                </a:cxn>
                <a:cxn ang="0">
                  <a:pos x="3851" y="1406"/>
                </a:cxn>
                <a:cxn ang="0">
                  <a:pos x="3718" y="1413"/>
                </a:cxn>
                <a:cxn ang="0">
                  <a:pos x="3578" y="1411"/>
                </a:cxn>
                <a:cxn ang="0">
                  <a:pos x="3428" y="1398"/>
                </a:cxn>
                <a:cxn ang="0">
                  <a:pos x="3271" y="1373"/>
                </a:cxn>
                <a:cxn ang="0">
                  <a:pos x="3188" y="1356"/>
                </a:cxn>
                <a:cxn ang="0">
                  <a:pos x="2867" y="1290"/>
                </a:cxn>
                <a:cxn ang="0">
                  <a:pos x="2568" y="1239"/>
                </a:cxn>
                <a:cxn ang="0">
                  <a:pos x="2292" y="1203"/>
                </a:cxn>
                <a:cxn ang="0">
                  <a:pos x="2037" y="1180"/>
                </a:cxn>
                <a:cxn ang="0">
                  <a:pos x="1799" y="1172"/>
                </a:cxn>
                <a:cxn ang="0">
                  <a:pos x="1580" y="1179"/>
                </a:cxn>
                <a:cxn ang="0">
                  <a:pos x="1376" y="1198"/>
                </a:cxn>
                <a:cxn ang="0">
                  <a:pos x="1231" y="1222"/>
                </a:cxn>
                <a:cxn ang="0">
                  <a:pos x="1140" y="1242"/>
                </a:cxn>
                <a:cxn ang="0">
                  <a:pos x="1052" y="1266"/>
                </a:cxn>
                <a:cxn ang="0">
                  <a:pos x="966" y="1292"/>
                </a:cxn>
                <a:cxn ang="0">
                  <a:pos x="883" y="1323"/>
                </a:cxn>
                <a:cxn ang="0">
                  <a:pos x="802" y="1355"/>
                </a:cxn>
                <a:cxn ang="0">
                  <a:pos x="687" y="1410"/>
                </a:cxn>
                <a:cxn ang="0">
                  <a:pos x="539" y="1495"/>
                </a:cxn>
                <a:cxn ang="0">
                  <a:pos x="398" y="1592"/>
                </a:cxn>
                <a:cxn ang="0">
                  <a:pos x="262" y="1700"/>
                </a:cxn>
                <a:cxn ang="0">
                  <a:pos x="130" y="1821"/>
                </a:cxn>
                <a:cxn ang="0">
                  <a:pos x="0" y="1952"/>
                </a:cxn>
              </a:cxnLst>
              <a:rect l="0" t="0" r="r" b="b"/>
              <a:pathLst>
                <a:path w="5211" h="1952">
                  <a:moveTo>
                    <a:pt x="5211" y="0"/>
                  </a:moveTo>
                  <a:lnTo>
                    <a:pt x="5211" y="0"/>
                  </a:lnTo>
                  <a:lnTo>
                    <a:pt x="5206" y="21"/>
                  </a:lnTo>
                  <a:lnTo>
                    <a:pt x="5197" y="76"/>
                  </a:lnTo>
                  <a:lnTo>
                    <a:pt x="5187" y="115"/>
                  </a:lnTo>
                  <a:lnTo>
                    <a:pt x="5176" y="160"/>
                  </a:lnTo>
                  <a:lnTo>
                    <a:pt x="5162" y="212"/>
                  </a:lnTo>
                  <a:lnTo>
                    <a:pt x="5144" y="268"/>
                  </a:lnTo>
                  <a:lnTo>
                    <a:pt x="5123" y="329"/>
                  </a:lnTo>
                  <a:lnTo>
                    <a:pt x="5100" y="394"/>
                  </a:lnTo>
                  <a:lnTo>
                    <a:pt x="5072" y="463"/>
                  </a:lnTo>
                  <a:lnTo>
                    <a:pt x="5040" y="533"/>
                  </a:lnTo>
                  <a:lnTo>
                    <a:pt x="5004" y="606"/>
                  </a:lnTo>
                  <a:lnTo>
                    <a:pt x="4983" y="643"/>
                  </a:lnTo>
                  <a:lnTo>
                    <a:pt x="4962" y="680"/>
                  </a:lnTo>
                  <a:lnTo>
                    <a:pt x="4940" y="715"/>
                  </a:lnTo>
                  <a:lnTo>
                    <a:pt x="4916" y="753"/>
                  </a:lnTo>
                  <a:lnTo>
                    <a:pt x="4893" y="790"/>
                  </a:lnTo>
                  <a:lnTo>
                    <a:pt x="4866" y="827"/>
                  </a:lnTo>
                  <a:lnTo>
                    <a:pt x="4839" y="862"/>
                  </a:lnTo>
                  <a:lnTo>
                    <a:pt x="4811" y="898"/>
                  </a:lnTo>
                  <a:lnTo>
                    <a:pt x="4780" y="933"/>
                  </a:lnTo>
                  <a:lnTo>
                    <a:pt x="4750" y="969"/>
                  </a:lnTo>
                  <a:lnTo>
                    <a:pt x="4716" y="1003"/>
                  </a:lnTo>
                  <a:lnTo>
                    <a:pt x="4683" y="1037"/>
                  </a:lnTo>
                  <a:lnTo>
                    <a:pt x="4647" y="1069"/>
                  </a:lnTo>
                  <a:lnTo>
                    <a:pt x="4609" y="1100"/>
                  </a:lnTo>
                  <a:lnTo>
                    <a:pt x="4571" y="1130"/>
                  </a:lnTo>
                  <a:lnTo>
                    <a:pt x="4530" y="1161"/>
                  </a:lnTo>
                  <a:lnTo>
                    <a:pt x="4489" y="1188"/>
                  </a:lnTo>
                  <a:lnTo>
                    <a:pt x="4446" y="1216"/>
                  </a:lnTo>
                  <a:lnTo>
                    <a:pt x="4400" y="1242"/>
                  </a:lnTo>
                  <a:lnTo>
                    <a:pt x="4354" y="1266"/>
                  </a:lnTo>
                  <a:lnTo>
                    <a:pt x="4305" y="1289"/>
                  </a:lnTo>
                  <a:lnTo>
                    <a:pt x="4255" y="1311"/>
                  </a:lnTo>
                  <a:lnTo>
                    <a:pt x="4203" y="1331"/>
                  </a:lnTo>
                  <a:lnTo>
                    <a:pt x="4148" y="1348"/>
                  </a:lnTo>
                  <a:lnTo>
                    <a:pt x="4093" y="1363"/>
                  </a:lnTo>
                  <a:lnTo>
                    <a:pt x="4036" y="1377"/>
                  </a:lnTo>
                  <a:lnTo>
                    <a:pt x="3976" y="1389"/>
                  </a:lnTo>
                  <a:lnTo>
                    <a:pt x="3915" y="1398"/>
                  </a:lnTo>
                  <a:lnTo>
                    <a:pt x="3851" y="1406"/>
                  </a:lnTo>
                  <a:lnTo>
                    <a:pt x="3786" y="1411"/>
                  </a:lnTo>
                  <a:lnTo>
                    <a:pt x="3718" y="1413"/>
                  </a:lnTo>
                  <a:lnTo>
                    <a:pt x="3649" y="1415"/>
                  </a:lnTo>
                  <a:lnTo>
                    <a:pt x="3578" y="1411"/>
                  </a:lnTo>
                  <a:lnTo>
                    <a:pt x="3504" y="1406"/>
                  </a:lnTo>
                  <a:lnTo>
                    <a:pt x="3428" y="1398"/>
                  </a:lnTo>
                  <a:lnTo>
                    <a:pt x="3350" y="1387"/>
                  </a:lnTo>
                  <a:lnTo>
                    <a:pt x="3271" y="1373"/>
                  </a:lnTo>
                  <a:lnTo>
                    <a:pt x="3188" y="1356"/>
                  </a:lnTo>
                  <a:lnTo>
                    <a:pt x="3188" y="1356"/>
                  </a:lnTo>
                  <a:lnTo>
                    <a:pt x="3025" y="1321"/>
                  </a:lnTo>
                  <a:lnTo>
                    <a:pt x="2867" y="1290"/>
                  </a:lnTo>
                  <a:lnTo>
                    <a:pt x="2716" y="1263"/>
                  </a:lnTo>
                  <a:lnTo>
                    <a:pt x="2568" y="1239"/>
                  </a:lnTo>
                  <a:lnTo>
                    <a:pt x="2428" y="1219"/>
                  </a:lnTo>
                  <a:lnTo>
                    <a:pt x="2292" y="1203"/>
                  </a:lnTo>
                  <a:lnTo>
                    <a:pt x="2162" y="1190"/>
                  </a:lnTo>
                  <a:lnTo>
                    <a:pt x="2037" y="1180"/>
                  </a:lnTo>
                  <a:lnTo>
                    <a:pt x="1916" y="1174"/>
                  </a:lnTo>
                  <a:lnTo>
                    <a:pt x="1799" y="1172"/>
                  </a:lnTo>
                  <a:lnTo>
                    <a:pt x="1688" y="1174"/>
                  </a:lnTo>
                  <a:lnTo>
                    <a:pt x="1580" y="1179"/>
                  </a:lnTo>
                  <a:lnTo>
                    <a:pt x="1476" y="1187"/>
                  </a:lnTo>
                  <a:lnTo>
                    <a:pt x="1376" y="1198"/>
                  </a:lnTo>
                  <a:lnTo>
                    <a:pt x="1279" y="1214"/>
                  </a:lnTo>
                  <a:lnTo>
                    <a:pt x="1231" y="1222"/>
                  </a:lnTo>
                  <a:lnTo>
                    <a:pt x="1186" y="1232"/>
                  </a:lnTo>
                  <a:lnTo>
                    <a:pt x="1140" y="1242"/>
                  </a:lnTo>
                  <a:lnTo>
                    <a:pt x="1095" y="1253"/>
                  </a:lnTo>
                  <a:lnTo>
                    <a:pt x="1052" y="1266"/>
                  </a:lnTo>
                  <a:lnTo>
                    <a:pt x="1009" y="1279"/>
                  </a:lnTo>
                  <a:lnTo>
                    <a:pt x="966" y="1292"/>
                  </a:lnTo>
                  <a:lnTo>
                    <a:pt x="925" y="1306"/>
                  </a:lnTo>
                  <a:lnTo>
                    <a:pt x="883" y="1323"/>
                  </a:lnTo>
                  <a:lnTo>
                    <a:pt x="843" y="1339"/>
                  </a:lnTo>
                  <a:lnTo>
                    <a:pt x="802" y="1355"/>
                  </a:lnTo>
                  <a:lnTo>
                    <a:pt x="763" y="1373"/>
                  </a:lnTo>
                  <a:lnTo>
                    <a:pt x="687" y="1410"/>
                  </a:lnTo>
                  <a:lnTo>
                    <a:pt x="612" y="1452"/>
                  </a:lnTo>
                  <a:lnTo>
                    <a:pt x="539" y="1495"/>
                  </a:lnTo>
                  <a:lnTo>
                    <a:pt x="468" y="1542"/>
                  </a:lnTo>
                  <a:lnTo>
                    <a:pt x="398" y="1592"/>
                  </a:lnTo>
                  <a:lnTo>
                    <a:pt x="329" y="1644"/>
                  </a:lnTo>
                  <a:lnTo>
                    <a:pt x="262" y="1700"/>
                  </a:lnTo>
                  <a:lnTo>
                    <a:pt x="196" y="1758"/>
                  </a:lnTo>
                  <a:lnTo>
                    <a:pt x="130" y="1821"/>
                  </a:lnTo>
                  <a:lnTo>
                    <a:pt x="65" y="1884"/>
                  </a:lnTo>
                  <a:lnTo>
                    <a:pt x="0" y="195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94" name="Freeform 102"/>
            <p:cNvSpPr>
              <a:spLocks/>
            </p:cNvSpPr>
            <p:nvPr/>
          </p:nvSpPr>
          <p:spPr bwMode="auto">
            <a:xfrm>
              <a:off x="1454" y="767"/>
              <a:ext cx="5179" cy="1034"/>
            </a:xfrm>
            <a:custGeom>
              <a:avLst/>
              <a:gdLst/>
              <a:ahLst/>
              <a:cxnLst>
                <a:cxn ang="0">
                  <a:pos x="5179" y="0"/>
                </a:cxn>
                <a:cxn ang="0">
                  <a:pos x="5166" y="74"/>
                </a:cxn>
                <a:cxn ang="0">
                  <a:pos x="5148" y="159"/>
                </a:cxn>
                <a:cxn ang="0">
                  <a:pos x="5118" y="269"/>
                </a:cxn>
                <a:cxn ang="0">
                  <a:pos x="5075" y="397"/>
                </a:cxn>
                <a:cxn ang="0">
                  <a:pos x="5016" y="537"/>
                </a:cxn>
                <a:cxn ang="0">
                  <a:pos x="4962" y="649"/>
                </a:cxn>
                <a:cxn ang="0">
                  <a:pos x="4921" y="723"/>
                </a:cxn>
                <a:cxn ang="0">
                  <a:pos x="4873" y="799"/>
                </a:cxn>
                <a:cxn ang="0">
                  <a:pos x="4822" y="873"/>
                </a:cxn>
                <a:cxn ang="0">
                  <a:pos x="4764" y="946"/>
                </a:cxn>
                <a:cxn ang="0">
                  <a:pos x="4701" y="1015"/>
                </a:cxn>
                <a:cxn ang="0">
                  <a:pos x="4632" y="1083"/>
                </a:cxn>
                <a:cxn ang="0">
                  <a:pos x="4558" y="1148"/>
                </a:cxn>
                <a:cxn ang="0">
                  <a:pos x="4476" y="1207"/>
                </a:cxn>
                <a:cxn ang="0">
                  <a:pos x="4389" y="1262"/>
                </a:cxn>
                <a:cxn ang="0">
                  <a:pos x="4294" y="1312"/>
                </a:cxn>
                <a:cxn ang="0">
                  <a:pos x="4192" y="1356"/>
                </a:cxn>
                <a:cxn ang="0">
                  <a:pos x="4083" y="1391"/>
                </a:cxn>
                <a:cxn ang="0">
                  <a:pos x="3967" y="1419"/>
                </a:cxn>
                <a:cxn ang="0">
                  <a:pos x="3842" y="1438"/>
                </a:cxn>
                <a:cxn ang="0">
                  <a:pos x="3710" y="1450"/>
                </a:cxn>
                <a:cxn ang="0">
                  <a:pos x="3568" y="1450"/>
                </a:cxn>
                <a:cxn ang="0">
                  <a:pos x="3420" y="1440"/>
                </a:cxn>
                <a:cxn ang="0">
                  <a:pos x="3261" y="1417"/>
                </a:cxn>
                <a:cxn ang="0">
                  <a:pos x="3178" y="1403"/>
                </a:cxn>
                <a:cxn ang="0">
                  <a:pos x="2856" y="1343"/>
                </a:cxn>
                <a:cxn ang="0">
                  <a:pos x="2558" y="1296"/>
                </a:cxn>
                <a:cxn ang="0">
                  <a:pos x="2281" y="1265"/>
                </a:cxn>
                <a:cxn ang="0">
                  <a:pos x="2024" y="1249"/>
                </a:cxn>
                <a:cxn ang="0">
                  <a:pos x="1787" y="1246"/>
                </a:cxn>
                <a:cxn ang="0">
                  <a:pos x="1568" y="1256"/>
                </a:cxn>
                <a:cxn ang="0">
                  <a:pos x="1363" y="1280"/>
                </a:cxn>
                <a:cxn ang="0">
                  <a:pos x="1268" y="1298"/>
                </a:cxn>
                <a:cxn ang="0">
                  <a:pos x="1175" y="1319"/>
                </a:cxn>
                <a:cxn ang="0">
                  <a:pos x="1084" y="1341"/>
                </a:cxn>
                <a:cxn ang="0">
                  <a:pos x="998" y="1369"/>
                </a:cxn>
                <a:cxn ang="0">
                  <a:pos x="914" y="1398"/>
                </a:cxn>
                <a:cxn ang="0">
                  <a:pos x="833" y="1432"/>
                </a:cxn>
                <a:cxn ang="0">
                  <a:pos x="754" y="1467"/>
                </a:cxn>
                <a:cxn ang="0">
                  <a:pos x="678" y="1508"/>
                </a:cxn>
                <a:cxn ang="0">
                  <a:pos x="532" y="1595"/>
                </a:cxn>
                <a:cxn ang="0">
                  <a:pos x="392" y="1695"/>
                </a:cxn>
                <a:cxn ang="0">
                  <a:pos x="258" y="1808"/>
                </a:cxn>
                <a:cxn ang="0">
                  <a:pos x="128" y="1931"/>
                </a:cxn>
                <a:cxn ang="0">
                  <a:pos x="0" y="2066"/>
                </a:cxn>
              </a:cxnLst>
              <a:rect l="0" t="0" r="r" b="b"/>
              <a:pathLst>
                <a:path w="5179" h="2066">
                  <a:moveTo>
                    <a:pt x="5179" y="0"/>
                  </a:moveTo>
                  <a:lnTo>
                    <a:pt x="5179" y="0"/>
                  </a:lnTo>
                  <a:lnTo>
                    <a:pt x="5176" y="19"/>
                  </a:lnTo>
                  <a:lnTo>
                    <a:pt x="5166" y="74"/>
                  </a:lnTo>
                  <a:lnTo>
                    <a:pt x="5158" y="114"/>
                  </a:lnTo>
                  <a:lnTo>
                    <a:pt x="5148" y="159"/>
                  </a:lnTo>
                  <a:lnTo>
                    <a:pt x="5134" y="211"/>
                  </a:lnTo>
                  <a:lnTo>
                    <a:pt x="5118" y="269"/>
                  </a:lnTo>
                  <a:lnTo>
                    <a:pt x="5098" y="331"/>
                  </a:lnTo>
                  <a:lnTo>
                    <a:pt x="5075" y="397"/>
                  </a:lnTo>
                  <a:lnTo>
                    <a:pt x="5048" y="466"/>
                  </a:lnTo>
                  <a:lnTo>
                    <a:pt x="5016" y="537"/>
                  </a:lnTo>
                  <a:lnTo>
                    <a:pt x="4982" y="612"/>
                  </a:lnTo>
                  <a:lnTo>
                    <a:pt x="4962" y="649"/>
                  </a:lnTo>
                  <a:lnTo>
                    <a:pt x="4941" y="686"/>
                  </a:lnTo>
                  <a:lnTo>
                    <a:pt x="4921" y="723"/>
                  </a:lnTo>
                  <a:lnTo>
                    <a:pt x="4897" y="762"/>
                  </a:lnTo>
                  <a:lnTo>
                    <a:pt x="4873" y="799"/>
                  </a:lnTo>
                  <a:lnTo>
                    <a:pt x="4848" y="836"/>
                  </a:lnTo>
                  <a:lnTo>
                    <a:pt x="4822" y="873"/>
                  </a:lnTo>
                  <a:lnTo>
                    <a:pt x="4794" y="909"/>
                  </a:lnTo>
                  <a:lnTo>
                    <a:pt x="4764" y="946"/>
                  </a:lnTo>
                  <a:lnTo>
                    <a:pt x="4733" y="981"/>
                  </a:lnTo>
                  <a:lnTo>
                    <a:pt x="4701" y="1015"/>
                  </a:lnTo>
                  <a:lnTo>
                    <a:pt x="4668" y="1051"/>
                  </a:lnTo>
                  <a:lnTo>
                    <a:pt x="4632" y="1083"/>
                  </a:lnTo>
                  <a:lnTo>
                    <a:pt x="4596" y="1117"/>
                  </a:lnTo>
                  <a:lnTo>
                    <a:pt x="4558" y="1148"/>
                  </a:lnTo>
                  <a:lnTo>
                    <a:pt x="4518" y="1178"/>
                  </a:lnTo>
                  <a:lnTo>
                    <a:pt x="4476" y="1207"/>
                  </a:lnTo>
                  <a:lnTo>
                    <a:pt x="4433" y="1236"/>
                  </a:lnTo>
                  <a:lnTo>
                    <a:pt x="4389" y="1262"/>
                  </a:lnTo>
                  <a:lnTo>
                    <a:pt x="4342" y="1288"/>
                  </a:lnTo>
                  <a:lnTo>
                    <a:pt x="4294" y="1312"/>
                  </a:lnTo>
                  <a:lnTo>
                    <a:pt x="4244" y="1335"/>
                  </a:lnTo>
                  <a:lnTo>
                    <a:pt x="4192" y="1356"/>
                  </a:lnTo>
                  <a:lnTo>
                    <a:pt x="4139" y="1374"/>
                  </a:lnTo>
                  <a:lnTo>
                    <a:pt x="4083" y="1391"/>
                  </a:lnTo>
                  <a:lnTo>
                    <a:pt x="4026" y="1406"/>
                  </a:lnTo>
                  <a:lnTo>
                    <a:pt x="3967" y="1419"/>
                  </a:lnTo>
                  <a:lnTo>
                    <a:pt x="3906" y="1430"/>
                  </a:lnTo>
                  <a:lnTo>
                    <a:pt x="3842" y="1438"/>
                  </a:lnTo>
                  <a:lnTo>
                    <a:pt x="3777" y="1445"/>
                  </a:lnTo>
                  <a:lnTo>
                    <a:pt x="3710" y="1450"/>
                  </a:lnTo>
                  <a:lnTo>
                    <a:pt x="3641" y="1451"/>
                  </a:lnTo>
                  <a:lnTo>
                    <a:pt x="3568" y="1450"/>
                  </a:lnTo>
                  <a:lnTo>
                    <a:pt x="3495" y="1446"/>
                  </a:lnTo>
                  <a:lnTo>
                    <a:pt x="3420" y="1440"/>
                  </a:lnTo>
                  <a:lnTo>
                    <a:pt x="3341" y="1430"/>
                  </a:lnTo>
                  <a:lnTo>
                    <a:pt x="3261" y="1417"/>
                  </a:lnTo>
                  <a:lnTo>
                    <a:pt x="3178" y="1403"/>
                  </a:lnTo>
                  <a:lnTo>
                    <a:pt x="3178" y="1403"/>
                  </a:lnTo>
                  <a:lnTo>
                    <a:pt x="3014" y="1370"/>
                  </a:lnTo>
                  <a:lnTo>
                    <a:pt x="2856" y="1343"/>
                  </a:lnTo>
                  <a:lnTo>
                    <a:pt x="2703" y="1317"/>
                  </a:lnTo>
                  <a:lnTo>
                    <a:pt x="2558" y="1296"/>
                  </a:lnTo>
                  <a:lnTo>
                    <a:pt x="2416" y="1280"/>
                  </a:lnTo>
                  <a:lnTo>
                    <a:pt x="2281" y="1265"/>
                  </a:lnTo>
                  <a:lnTo>
                    <a:pt x="2149" y="1256"/>
                  </a:lnTo>
                  <a:lnTo>
                    <a:pt x="2024" y="1249"/>
                  </a:lnTo>
                  <a:lnTo>
                    <a:pt x="1904" y="1246"/>
                  </a:lnTo>
                  <a:lnTo>
                    <a:pt x="1787" y="1246"/>
                  </a:lnTo>
                  <a:lnTo>
                    <a:pt x="1674" y="1249"/>
                  </a:lnTo>
                  <a:lnTo>
                    <a:pt x="1568" y="1256"/>
                  </a:lnTo>
                  <a:lnTo>
                    <a:pt x="1463" y="1267"/>
                  </a:lnTo>
                  <a:lnTo>
                    <a:pt x="1363" y="1280"/>
                  </a:lnTo>
                  <a:lnTo>
                    <a:pt x="1315" y="1288"/>
                  </a:lnTo>
                  <a:lnTo>
                    <a:pt x="1268" y="1298"/>
                  </a:lnTo>
                  <a:lnTo>
                    <a:pt x="1220" y="1307"/>
                  </a:lnTo>
                  <a:lnTo>
                    <a:pt x="1175" y="1319"/>
                  </a:lnTo>
                  <a:lnTo>
                    <a:pt x="1129" y="1330"/>
                  </a:lnTo>
                  <a:lnTo>
                    <a:pt x="1084" y="1341"/>
                  </a:lnTo>
                  <a:lnTo>
                    <a:pt x="1041" y="1354"/>
                  </a:lnTo>
                  <a:lnTo>
                    <a:pt x="998" y="1369"/>
                  </a:lnTo>
                  <a:lnTo>
                    <a:pt x="955" y="1383"/>
                  </a:lnTo>
                  <a:lnTo>
                    <a:pt x="914" y="1398"/>
                  </a:lnTo>
                  <a:lnTo>
                    <a:pt x="873" y="1414"/>
                  </a:lnTo>
                  <a:lnTo>
                    <a:pt x="833" y="1432"/>
                  </a:lnTo>
                  <a:lnTo>
                    <a:pt x="793" y="1450"/>
                  </a:lnTo>
                  <a:lnTo>
                    <a:pt x="754" y="1467"/>
                  </a:lnTo>
                  <a:lnTo>
                    <a:pt x="716" y="1487"/>
                  </a:lnTo>
                  <a:lnTo>
                    <a:pt x="678" y="1508"/>
                  </a:lnTo>
                  <a:lnTo>
                    <a:pt x="604" y="1550"/>
                  </a:lnTo>
                  <a:lnTo>
                    <a:pt x="532" y="1595"/>
                  </a:lnTo>
                  <a:lnTo>
                    <a:pt x="461" y="1643"/>
                  </a:lnTo>
                  <a:lnTo>
                    <a:pt x="392" y="1695"/>
                  </a:lnTo>
                  <a:lnTo>
                    <a:pt x="325" y="1750"/>
                  </a:lnTo>
                  <a:lnTo>
                    <a:pt x="258" y="1808"/>
                  </a:lnTo>
                  <a:lnTo>
                    <a:pt x="193" y="1868"/>
                  </a:lnTo>
                  <a:lnTo>
                    <a:pt x="128" y="1931"/>
                  </a:lnTo>
                  <a:lnTo>
                    <a:pt x="64" y="1997"/>
                  </a:lnTo>
                  <a:lnTo>
                    <a:pt x="0" y="206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95" name="Freeform 103"/>
            <p:cNvSpPr>
              <a:spLocks/>
            </p:cNvSpPr>
            <p:nvPr/>
          </p:nvSpPr>
          <p:spPr bwMode="auto">
            <a:xfrm>
              <a:off x="1501" y="738"/>
              <a:ext cx="5149" cy="1091"/>
            </a:xfrm>
            <a:custGeom>
              <a:avLst/>
              <a:gdLst/>
              <a:ahLst/>
              <a:cxnLst>
                <a:cxn ang="0">
                  <a:pos x="5149" y="0"/>
                </a:cxn>
                <a:cxn ang="0">
                  <a:pos x="5136" y="76"/>
                </a:cxn>
                <a:cxn ang="0">
                  <a:pos x="5119" y="162"/>
                </a:cxn>
                <a:cxn ang="0">
                  <a:pos x="5090" y="273"/>
                </a:cxn>
                <a:cxn ang="0">
                  <a:pos x="5050" y="402"/>
                </a:cxn>
                <a:cxn ang="0">
                  <a:pos x="4993" y="545"/>
                </a:cxn>
                <a:cxn ang="0">
                  <a:pos x="4940" y="658"/>
                </a:cxn>
                <a:cxn ang="0">
                  <a:pos x="4900" y="734"/>
                </a:cxn>
                <a:cxn ang="0">
                  <a:pos x="4854" y="809"/>
                </a:cxn>
                <a:cxn ang="0">
                  <a:pos x="4803" y="885"/>
                </a:cxn>
                <a:cxn ang="0">
                  <a:pos x="4747" y="960"/>
                </a:cxn>
                <a:cxn ang="0">
                  <a:pos x="4685" y="1032"/>
                </a:cxn>
                <a:cxn ang="0">
                  <a:pos x="4617" y="1102"/>
                </a:cxn>
                <a:cxn ang="0">
                  <a:pos x="4543" y="1168"/>
                </a:cxn>
                <a:cxn ang="0">
                  <a:pos x="4463" y="1229"/>
                </a:cxn>
                <a:cxn ang="0">
                  <a:pos x="4377" y="1287"/>
                </a:cxn>
                <a:cxn ang="0">
                  <a:pos x="4282" y="1337"/>
                </a:cxn>
                <a:cxn ang="0">
                  <a:pos x="4181" y="1384"/>
                </a:cxn>
                <a:cxn ang="0">
                  <a:pos x="4073" y="1421"/>
                </a:cxn>
                <a:cxn ang="0">
                  <a:pos x="3957" y="1452"/>
                </a:cxn>
                <a:cxn ang="0">
                  <a:pos x="3832" y="1475"/>
                </a:cxn>
                <a:cxn ang="0">
                  <a:pos x="3700" y="1488"/>
                </a:cxn>
                <a:cxn ang="0">
                  <a:pos x="3559" y="1491"/>
                </a:cxn>
                <a:cxn ang="0">
                  <a:pos x="3410" y="1483"/>
                </a:cxn>
                <a:cxn ang="0">
                  <a:pos x="3251" y="1465"/>
                </a:cxn>
                <a:cxn ang="0">
                  <a:pos x="3169" y="1450"/>
                </a:cxn>
                <a:cxn ang="0">
                  <a:pos x="2845" y="1397"/>
                </a:cxn>
                <a:cxn ang="0">
                  <a:pos x="2545" y="1358"/>
                </a:cxn>
                <a:cxn ang="0">
                  <a:pos x="2269" y="1333"/>
                </a:cxn>
                <a:cxn ang="0">
                  <a:pos x="2012" y="1321"/>
                </a:cxn>
                <a:cxn ang="0">
                  <a:pos x="1775" y="1323"/>
                </a:cxn>
                <a:cxn ang="0">
                  <a:pos x="1555" y="1337"/>
                </a:cxn>
                <a:cxn ang="0">
                  <a:pos x="1353" y="1366"/>
                </a:cxn>
                <a:cxn ang="0">
                  <a:pos x="1255" y="1384"/>
                </a:cxn>
                <a:cxn ang="0">
                  <a:pos x="1164" y="1407"/>
                </a:cxn>
                <a:cxn ang="0">
                  <a:pos x="1074" y="1433"/>
                </a:cxn>
                <a:cxn ang="0">
                  <a:pos x="987" y="1462"/>
                </a:cxn>
                <a:cxn ang="0">
                  <a:pos x="904" y="1492"/>
                </a:cxn>
                <a:cxn ang="0">
                  <a:pos x="824" y="1528"/>
                </a:cxn>
                <a:cxn ang="0">
                  <a:pos x="746" y="1567"/>
                </a:cxn>
                <a:cxn ang="0">
                  <a:pos x="669" y="1607"/>
                </a:cxn>
                <a:cxn ang="0">
                  <a:pos x="525" y="1699"/>
                </a:cxn>
                <a:cxn ang="0">
                  <a:pos x="386" y="1802"/>
                </a:cxn>
                <a:cxn ang="0">
                  <a:pos x="254" y="1917"/>
                </a:cxn>
                <a:cxn ang="0">
                  <a:pos x="127" y="2045"/>
                </a:cxn>
                <a:cxn ang="0">
                  <a:pos x="0" y="2182"/>
                </a:cxn>
              </a:cxnLst>
              <a:rect l="0" t="0" r="r" b="b"/>
              <a:pathLst>
                <a:path w="5149" h="2182">
                  <a:moveTo>
                    <a:pt x="5149" y="0"/>
                  </a:moveTo>
                  <a:lnTo>
                    <a:pt x="5149" y="0"/>
                  </a:lnTo>
                  <a:lnTo>
                    <a:pt x="5146" y="20"/>
                  </a:lnTo>
                  <a:lnTo>
                    <a:pt x="5136" y="76"/>
                  </a:lnTo>
                  <a:lnTo>
                    <a:pt x="5129" y="115"/>
                  </a:lnTo>
                  <a:lnTo>
                    <a:pt x="5119" y="162"/>
                  </a:lnTo>
                  <a:lnTo>
                    <a:pt x="5105" y="215"/>
                  </a:lnTo>
                  <a:lnTo>
                    <a:pt x="5090" y="273"/>
                  </a:lnTo>
                  <a:lnTo>
                    <a:pt x="5072" y="336"/>
                  </a:lnTo>
                  <a:lnTo>
                    <a:pt x="5050" y="402"/>
                  </a:lnTo>
                  <a:lnTo>
                    <a:pt x="5024" y="472"/>
                  </a:lnTo>
                  <a:lnTo>
                    <a:pt x="4993" y="545"/>
                  </a:lnTo>
                  <a:lnTo>
                    <a:pt x="4960" y="620"/>
                  </a:lnTo>
                  <a:lnTo>
                    <a:pt x="4940" y="658"/>
                  </a:lnTo>
                  <a:lnTo>
                    <a:pt x="4921" y="696"/>
                  </a:lnTo>
                  <a:lnTo>
                    <a:pt x="4900" y="734"/>
                  </a:lnTo>
                  <a:lnTo>
                    <a:pt x="4878" y="772"/>
                  </a:lnTo>
                  <a:lnTo>
                    <a:pt x="4854" y="809"/>
                  </a:lnTo>
                  <a:lnTo>
                    <a:pt x="4829" y="848"/>
                  </a:lnTo>
                  <a:lnTo>
                    <a:pt x="4803" y="885"/>
                  </a:lnTo>
                  <a:lnTo>
                    <a:pt x="4776" y="922"/>
                  </a:lnTo>
                  <a:lnTo>
                    <a:pt x="4747" y="960"/>
                  </a:lnTo>
                  <a:lnTo>
                    <a:pt x="4717" y="997"/>
                  </a:lnTo>
                  <a:lnTo>
                    <a:pt x="4685" y="1032"/>
                  </a:lnTo>
                  <a:lnTo>
                    <a:pt x="4651" y="1068"/>
                  </a:lnTo>
                  <a:lnTo>
                    <a:pt x="4617" y="1102"/>
                  </a:lnTo>
                  <a:lnTo>
                    <a:pt x="4581" y="1136"/>
                  </a:lnTo>
                  <a:lnTo>
                    <a:pt x="4543" y="1168"/>
                  </a:lnTo>
                  <a:lnTo>
                    <a:pt x="4504" y="1199"/>
                  </a:lnTo>
                  <a:lnTo>
                    <a:pt x="4463" y="1229"/>
                  </a:lnTo>
                  <a:lnTo>
                    <a:pt x="4421" y="1258"/>
                  </a:lnTo>
                  <a:lnTo>
                    <a:pt x="4377" y="1287"/>
                  </a:lnTo>
                  <a:lnTo>
                    <a:pt x="4331" y="1313"/>
                  </a:lnTo>
                  <a:lnTo>
                    <a:pt x="4282" y="1337"/>
                  </a:lnTo>
                  <a:lnTo>
                    <a:pt x="4232" y="1362"/>
                  </a:lnTo>
                  <a:lnTo>
                    <a:pt x="4181" y="1384"/>
                  </a:lnTo>
                  <a:lnTo>
                    <a:pt x="4128" y="1404"/>
                  </a:lnTo>
                  <a:lnTo>
                    <a:pt x="4073" y="1421"/>
                  </a:lnTo>
                  <a:lnTo>
                    <a:pt x="4016" y="1438"/>
                  </a:lnTo>
                  <a:lnTo>
                    <a:pt x="3957" y="1452"/>
                  </a:lnTo>
                  <a:lnTo>
                    <a:pt x="3896" y="1465"/>
                  </a:lnTo>
                  <a:lnTo>
                    <a:pt x="3832" y="1475"/>
                  </a:lnTo>
                  <a:lnTo>
                    <a:pt x="3767" y="1483"/>
                  </a:lnTo>
                  <a:lnTo>
                    <a:pt x="3700" y="1488"/>
                  </a:lnTo>
                  <a:lnTo>
                    <a:pt x="3631" y="1491"/>
                  </a:lnTo>
                  <a:lnTo>
                    <a:pt x="3559" y="1491"/>
                  </a:lnTo>
                  <a:lnTo>
                    <a:pt x="3485" y="1489"/>
                  </a:lnTo>
                  <a:lnTo>
                    <a:pt x="3410" y="1483"/>
                  </a:lnTo>
                  <a:lnTo>
                    <a:pt x="3331" y="1476"/>
                  </a:lnTo>
                  <a:lnTo>
                    <a:pt x="3251" y="1465"/>
                  </a:lnTo>
                  <a:lnTo>
                    <a:pt x="3169" y="1450"/>
                  </a:lnTo>
                  <a:lnTo>
                    <a:pt x="3169" y="1450"/>
                  </a:lnTo>
                  <a:lnTo>
                    <a:pt x="3003" y="1423"/>
                  </a:lnTo>
                  <a:lnTo>
                    <a:pt x="2845" y="1397"/>
                  </a:lnTo>
                  <a:lnTo>
                    <a:pt x="2692" y="1376"/>
                  </a:lnTo>
                  <a:lnTo>
                    <a:pt x="2545" y="1358"/>
                  </a:lnTo>
                  <a:lnTo>
                    <a:pt x="2405" y="1344"/>
                  </a:lnTo>
                  <a:lnTo>
                    <a:pt x="2269" y="1333"/>
                  </a:lnTo>
                  <a:lnTo>
                    <a:pt x="2138" y="1324"/>
                  </a:lnTo>
                  <a:lnTo>
                    <a:pt x="2012" y="1321"/>
                  </a:lnTo>
                  <a:lnTo>
                    <a:pt x="1891" y="1320"/>
                  </a:lnTo>
                  <a:lnTo>
                    <a:pt x="1775" y="1323"/>
                  </a:lnTo>
                  <a:lnTo>
                    <a:pt x="1664" y="1328"/>
                  </a:lnTo>
                  <a:lnTo>
                    <a:pt x="1555" y="1337"/>
                  </a:lnTo>
                  <a:lnTo>
                    <a:pt x="1451" y="1350"/>
                  </a:lnTo>
                  <a:lnTo>
                    <a:pt x="1353" y="1366"/>
                  </a:lnTo>
                  <a:lnTo>
                    <a:pt x="1304" y="1375"/>
                  </a:lnTo>
                  <a:lnTo>
                    <a:pt x="1255" y="1384"/>
                  </a:lnTo>
                  <a:lnTo>
                    <a:pt x="1210" y="1396"/>
                  </a:lnTo>
                  <a:lnTo>
                    <a:pt x="1164" y="1407"/>
                  </a:lnTo>
                  <a:lnTo>
                    <a:pt x="1118" y="1420"/>
                  </a:lnTo>
                  <a:lnTo>
                    <a:pt x="1074" y="1433"/>
                  </a:lnTo>
                  <a:lnTo>
                    <a:pt x="1030" y="1447"/>
                  </a:lnTo>
                  <a:lnTo>
                    <a:pt x="987" y="1462"/>
                  </a:lnTo>
                  <a:lnTo>
                    <a:pt x="946" y="1476"/>
                  </a:lnTo>
                  <a:lnTo>
                    <a:pt x="904" y="1492"/>
                  </a:lnTo>
                  <a:lnTo>
                    <a:pt x="864" y="1510"/>
                  </a:lnTo>
                  <a:lnTo>
                    <a:pt x="824" y="1528"/>
                  </a:lnTo>
                  <a:lnTo>
                    <a:pt x="785" y="1547"/>
                  </a:lnTo>
                  <a:lnTo>
                    <a:pt x="746" y="1567"/>
                  </a:lnTo>
                  <a:lnTo>
                    <a:pt x="707" y="1586"/>
                  </a:lnTo>
                  <a:lnTo>
                    <a:pt x="669" y="1607"/>
                  </a:lnTo>
                  <a:lnTo>
                    <a:pt x="596" y="1652"/>
                  </a:lnTo>
                  <a:lnTo>
                    <a:pt x="525" y="1699"/>
                  </a:lnTo>
                  <a:lnTo>
                    <a:pt x="456" y="1749"/>
                  </a:lnTo>
                  <a:lnTo>
                    <a:pt x="386" y="1802"/>
                  </a:lnTo>
                  <a:lnTo>
                    <a:pt x="320" y="1859"/>
                  </a:lnTo>
                  <a:lnTo>
                    <a:pt x="254" y="1917"/>
                  </a:lnTo>
                  <a:lnTo>
                    <a:pt x="190" y="1980"/>
                  </a:lnTo>
                  <a:lnTo>
                    <a:pt x="127" y="2045"/>
                  </a:lnTo>
                  <a:lnTo>
                    <a:pt x="63" y="2112"/>
                  </a:lnTo>
                  <a:lnTo>
                    <a:pt x="0" y="218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96" name="Freeform 104"/>
            <p:cNvSpPr>
              <a:spLocks/>
            </p:cNvSpPr>
            <p:nvPr/>
          </p:nvSpPr>
          <p:spPr bwMode="auto">
            <a:xfrm>
              <a:off x="1550" y="709"/>
              <a:ext cx="5113" cy="1149"/>
            </a:xfrm>
            <a:custGeom>
              <a:avLst/>
              <a:gdLst/>
              <a:ahLst/>
              <a:cxnLst>
                <a:cxn ang="0">
                  <a:pos x="5113" y="0"/>
                </a:cxn>
                <a:cxn ang="0">
                  <a:pos x="5104" y="78"/>
                </a:cxn>
                <a:cxn ang="0">
                  <a:pos x="5087" y="163"/>
                </a:cxn>
                <a:cxn ang="0">
                  <a:pos x="5061" y="276"/>
                </a:cxn>
                <a:cxn ang="0">
                  <a:pos x="5020" y="407"/>
                </a:cxn>
                <a:cxn ang="0">
                  <a:pos x="4968" y="551"/>
                </a:cxn>
                <a:cxn ang="0">
                  <a:pos x="4916" y="666"/>
                </a:cxn>
                <a:cxn ang="0">
                  <a:pos x="4876" y="743"/>
                </a:cxn>
                <a:cxn ang="0">
                  <a:pos x="4832" y="821"/>
                </a:cxn>
                <a:cxn ang="0">
                  <a:pos x="4783" y="896"/>
                </a:cxn>
                <a:cxn ang="0">
                  <a:pos x="4727" y="972"/>
                </a:cxn>
                <a:cxn ang="0">
                  <a:pos x="4666" y="1047"/>
                </a:cxn>
                <a:cxn ang="0">
                  <a:pos x="4600" y="1118"/>
                </a:cxn>
                <a:cxn ang="0">
                  <a:pos x="4528" y="1185"/>
                </a:cxn>
                <a:cxn ang="0">
                  <a:pos x="4447" y="1250"/>
                </a:cxn>
                <a:cxn ang="0">
                  <a:pos x="4361" y="1310"/>
                </a:cxn>
                <a:cxn ang="0">
                  <a:pos x="4268" y="1363"/>
                </a:cxn>
                <a:cxn ang="0">
                  <a:pos x="4168" y="1410"/>
                </a:cxn>
                <a:cxn ang="0">
                  <a:pos x="4060" y="1450"/>
                </a:cxn>
                <a:cxn ang="0">
                  <a:pos x="3944" y="1484"/>
                </a:cxn>
                <a:cxn ang="0">
                  <a:pos x="3821" y="1508"/>
                </a:cxn>
                <a:cxn ang="0">
                  <a:pos x="3689" y="1525"/>
                </a:cxn>
                <a:cxn ang="0">
                  <a:pos x="3547" y="1531"/>
                </a:cxn>
                <a:cxn ang="0">
                  <a:pos x="3397" y="1526"/>
                </a:cxn>
                <a:cxn ang="0">
                  <a:pos x="3239" y="1512"/>
                </a:cxn>
                <a:cxn ang="0">
                  <a:pos x="3156" y="1499"/>
                </a:cxn>
                <a:cxn ang="0">
                  <a:pos x="2832" y="1452"/>
                </a:cxn>
                <a:cxn ang="0">
                  <a:pos x="2532" y="1418"/>
                </a:cxn>
                <a:cxn ang="0">
                  <a:pos x="2255" y="1397"/>
                </a:cxn>
                <a:cxn ang="0">
                  <a:pos x="1998" y="1391"/>
                </a:cxn>
                <a:cxn ang="0">
                  <a:pos x="1760" y="1397"/>
                </a:cxn>
                <a:cxn ang="0">
                  <a:pos x="1541" y="1418"/>
                </a:cxn>
                <a:cxn ang="0">
                  <a:pos x="1338" y="1450"/>
                </a:cxn>
                <a:cxn ang="0">
                  <a:pos x="1242" y="1471"/>
                </a:cxn>
                <a:cxn ang="0">
                  <a:pos x="1151" y="1496"/>
                </a:cxn>
                <a:cxn ang="0">
                  <a:pos x="1062" y="1523"/>
                </a:cxn>
                <a:cxn ang="0">
                  <a:pos x="976" y="1554"/>
                </a:cxn>
                <a:cxn ang="0">
                  <a:pos x="893" y="1588"/>
                </a:cxn>
                <a:cxn ang="0">
                  <a:pos x="813" y="1623"/>
                </a:cxn>
                <a:cxn ang="0">
                  <a:pos x="736" y="1663"/>
                </a:cxn>
                <a:cxn ang="0">
                  <a:pos x="661" y="1707"/>
                </a:cxn>
                <a:cxn ang="0">
                  <a:pos x="516" y="1801"/>
                </a:cxn>
                <a:cxn ang="0">
                  <a:pos x="380" y="1907"/>
                </a:cxn>
                <a:cxn ang="0">
                  <a:pos x="250" y="2027"/>
                </a:cxn>
                <a:cxn ang="0">
                  <a:pos x="123" y="2156"/>
                </a:cxn>
                <a:cxn ang="0">
                  <a:pos x="0" y="2298"/>
                </a:cxn>
              </a:cxnLst>
              <a:rect l="0" t="0" r="r" b="b"/>
              <a:pathLst>
                <a:path w="5113" h="2298">
                  <a:moveTo>
                    <a:pt x="5113" y="0"/>
                  </a:moveTo>
                  <a:lnTo>
                    <a:pt x="5113" y="0"/>
                  </a:lnTo>
                  <a:lnTo>
                    <a:pt x="5112" y="21"/>
                  </a:lnTo>
                  <a:lnTo>
                    <a:pt x="5104" y="78"/>
                  </a:lnTo>
                  <a:lnTo>
                    <a:pt x="5097" y="117"/>
                  </a:lnTo>
                  <a:lnTo>
                    <a:pt x="5087" y="163"/>
                  </a:lnTo>
                  <a:lnTo>
                    <a:pt x="5075" y="217"/>
                  </a:lnTo>
                  <a:lnTo>
                    <a:pt x="5061" y="276"/>
                  </a:lnTo>
                  <a:lnTo>
                    <a:pt x="5043" y="339"/>
                  </a:lnTo>
                  <a:lnTo>
                    <a:pt x="5020" y="407"/>
                  </a:lnTo>
                  <a:lnTo>
                    <a:pt x="4997" y="478"/>
                  </a:lnTo>
                  <a:lnTo>
                    <a:pt x="4968" y="551"/>
                  </a:lnTo>
                  <a:lnTo>
                    <a:pt x="4934" y="627"/>
                  </a:lnTo>
                  <a:lnTo>
                    <a:pt x="4916" y="666"/>
                  </a:lnTo>
                  <a:lnTo>
                    <a:pt x="4897" y="704"/>
                  </a:lnTo>
                  <a:lnTo>
                    <a:pt x="4876" y="743"/>
                  </a:lnTo>
                  <a:lnTo>
                    <a:pt x="4855" y="782"/>
                  </a:lnTo>
                  <a:lnTo>
                    <a:pt x="4832" y="821"/>
                  </a:lnTo>
                  <a:lnTo>
                    <a:pt x="4808" y="859"/>
                  </a:lnTo>
                  <a:lnTo>
                    <a:pt x="4783" y="896"/>
                  </a:lnTo>
                  <a:lnTo>
                    <a:pt x="4755" y="935"/>
                  </a:lnTo>
                  <a:lnTo>
                    <a:pt x="4727" y="972"/>
                  </a:lnTo>
                  <a:lnTo>
                    <a:pt x="4697" y="1009"/>
                  </a:lnTo>
                  <a:lnTo>
                    <a:pt x="4666" y="1047"/>
                  </a:lnTo>
                  <a:lnTo>
                    <a:pt x="4634" y="1082"/>
                  </a:lnTo>
                  <a:lnTo>
                    <a:pt x="4600" y="1118"/>
                  </a:lnTo>
                  <a:lnTo>
                    <a:pt x="4564" y="1153"/>
                  </a:lnTo>
                  <a:lnTo>
                    <a:pt x="4528" y="1185"/>
                  </a:lnTo>
                  <a:lnTo>
                    <a:pt x="4489" y="1218"/>
                  </a:lnTo>
                  <a:lnTo>
                    <a:pt x="4447" y="1250"/>
                  </a:lnTo>
                  <a:lnTo>
                    <a:pt x="4405" y="1281"/>
                  </a:lnTo>
                  <a:lnTo>
                    <a:pt x="4361" y="1310"/>
                  </a:lnTo>
                  <a:lnTo>
                    <a:pt x="4315" y="1337"/>
                  </a:lnTo>
                  <a:lnTo>
                    <a:pt x="4268" y="1363"/>
                  </a:lnTo>
                  <a:lnTo>
                    <a:pt x="4219" y="1387"/>
                  </a:lnTo>
                  <a:lnTo>
                    <a:pt x="4168" y="1410"/>
                  </a:lnTo>
                  <a:lnTo>
                    <a:pt x="4115" y="1431"/>
                  </a:lnTo>
                  <a:lnTo>
                    <a:pt x="4060" y="1450"/>
                  </a:lnTo>
                  <a:lnTo>
                    <a:pt x="4003" y="1468"/>
                  </a:lnTo>
                  <a:lnTo>
                    <a:pt x="3944" y="1484"/>
                  </a:lnTo>
                  <a:lnTo>
                    <a:pt x="3883" y="1497"/>
                  </a:lnTo>
                  <a:lnTo>
                    <a:pt x="3821" y="1508"/>
                  </a:lnTo>
                  <a:lnTo>
                    <a:pt x="3756" y="1518"/>
                  </a:lnTo>
                  <a:lnTo>
                    <a:pt x="3689" y="1525"/>
                  </a:lnTo>
                  <a:lnTo>
                    <a:pt x="3619" y="1529"/>
                  </a:lnTo>
                  <a:lnTo>
                    <a:pt x="3547" y="1531"/>
                  </a:lnTo>
                  <a:lnTo>
                    <a:pt x="3474" y="1529"/>
                  </a:lnTo>
                  <a:lnTo>
                    <a:pt x="3397" y="1526"/>
                  </a:lnTo>
                  <a:lnTo>
                    <a:pt x="3320" y="1520"/>
                  </a:lnTo>
                  <a:lnTo>
                    <a:pt x="3239" y="1512"/>
                  </a:lnTo>
                  <a:lnTo>
                    <a:pt x="3156" y="1499"/>
                  </a:lnTo>
                  <a:lnTo>
                    <a:pt x="3156" y="1499"/>
                  </a:lnTo>
                  <a:lnTo>
                    <a:pt x="2991" y="1473"/>
                  </a:lnTo>
                  <a:lnTo>
                    <a:pt x="2832" y="1452"/>
                  </a:lnTo>
                  <a:lnTo>
                    <a:pt x="2680" y="1433"/>
                  </a:lnTo>
                  <a:lnTo>
                    <a:pt x="2532" y="1418"/>
                  </a:lnTo>
                  <a:lnTo>
                    <a:pt x="2391" y="1407"/>
                  </a:lnTo>
                  <a:lnTo>
                    <a:pt x="2255" y="1397"/>
                  </a:lnTo>
                  <a:lnTo>
                    <a:pt x="2124" y="1392"/>
                  </a:lnTo>
                  <a:lnTo>
                    <a:pt x="1998" y="1391"/>
                  </a:lnTo>
                  <a:lnTo>
                    <a:pt x="1877" y="1392"/>
                  </a:lnTo>
                  <a:lnTo>
                    <a:pt x="1760" y="1397"/>
                  </a:lnTo>
                  <a:lnTo>
                    <a:pt x="1649" y="1405"/>
                  </a:lnTo>
                  <a:lnTo>
                    <a:pt x="1541" y="1418"/>
                  </a:lnTo>
                  <a:lnTo>
                    <a:pt x="1438" y="1433"/>
                  </a:lnTo>
                  <a:lnTo>
                    <a:pt x="1338" y="1450"/>
                  </a:lnTo>
                  <a:lnTo>
                    <a:pt x="1290" y="1460"/>
                  </a:lnTo>
                  <a:lnTo>
                    <a:pt x="1242" y="1471"/>
                  </a:lnTo>
                  <a:lnTo>
                    <a:pt x="1197" y="1483"/>
                  </a:lnTo>
                  <a:lnTo>
                    <a:pt x="1151" y="1496"/>
                  </a:lnTo>
                  <a:lnTo>
                    <a:pt x="1106" y="1508"/>
                  </a:lnTo>
                  <a:lnTo>
                    <a:pt x="1062" y="1523"/>
                  </a:lnTo>
                  <a:lnTo>
                    <a:pt x="1019" y="1537"/>
                  </a:lnTo>
                  <a:lnTo>
                    <a:pt x="976" y="1554"/>
                  </a:lnTo>
                  <a:lnTo>
                    <a:pt x="934" y="1570"/>
                  </a:lnTo>
                  <a:lnTo>
                    <a:pt x="893" y="1588"/>
                  </a:lnTo>
                  <a:lnTo>
                    <a:pt x="852" y="1605"/>
                  </a:lnTo>
                  <a:lnTo>
                    <a:pt x="813" y="1623"/>
                  </a:lnTo>
                  <a:lnTo>
                    <a:pt x="775" y="1644"/>
                  </a:lnTo>
                  <a:lnTo>
                    <a:pt x="736" y="1663"/>
                  </a:lnTo>
                  <a:lnTo>
                    <a:pt x="698" y="1684"/>
                  </a:lnTo>
                  <a:lnTo>
                    <a:pt x="661" y="1707"/>
                  </a:lnTo>
                  <a:lnTo>
                    <a:pt x="587" y="1752"/>
                  </a:lnTo>
                  <a:lnTo>
                    <a:pt x="516" y="1801"/>
                  </a:lnTo>
                  <a:lnTo>
                    <a:pt x="448" y="1854"/>
                  </a:lnTo>
                  <a:lnTo>
                    <a:pt x="380" y="1907"/>
                  </a:lnTo>
                  <a:lnTo>
                    <a:pt x="315" y="1965"/>
                  </a:lnTo>
                  <a:lnTo>
                    <a:pt x="250" y="2027"/>
                  </a:lnTo>
                  <a:lnTo>
                    <a:pt x="186" y="2090"/>
                  </a:lnTo>
                  <a:lnTo>
                    <a:pt x="123" y="2156"/>
                  </a:lnTo>
                  <a:lnTo>
                    <a:pt x="61" y="2225"/>
                  </a:lnTo>
                  <a:lnTo>
                    <a:pt x="0" y="229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97" name="Freeform 105"/>
            <p:cNvSpPr>
              <a:spLocks/>
            </p:cNvSpPr>
            <p:nvPr/>
          </p:nvSpPr>
          <p:spPr bwMode="auto">
            <a:xfrm>
              <a:off x="1598" y="681"/>
              <a:ext cx="5079" cy="1206"/>
            </a:xfrm>
            <a:custGeom>
              <a:avLst/>
              <a:gdLst/>
              <a:ahLst/>
              <a:cxnLst>
                <a:cxn ang="0">
                  <a:pos x="5079" y="0"/>
                </a:cxn>
                <a:cxn ang="0">
                  <a:pos x="5070" y="76"/>
                </a:cxn>
                <a:cxn ang="0">
                  <a:pos x="5054" y="164"/>
                </a:cxn>
                <a:cxn ang="0">
                  <a:pos x="5031" y="278"/>
                </a:cxn>
                <a:cxn ang="0">
                  <a:pos x="4993" y="410"/>
                </a:cxn>
                <a:cxn ang="0">
                  <a:pos x="4942" y="555"/>
                </a:cxn>
                <a:cxn ang="0">
                  <a:pos x="4892" y="672"/>
                </a:cxn>
                <a:cxn ang="0">
                  <a:pos x="4853" y="749"/>
                </a:cxn>
                <a:cxn ang="0">
                  <a:pos x="4810" y="828"/>
                </a:cxn>
                <a:cxn ang="0">
                  <a:pos x="4761" y="907"/>
                </a:cxn>
                <a:cxn ang="0">
                  <a:pos x="4707" y="985"/>
                </a:cxn>
                <a:cxn ang="0">
                  <a:pos x="4648" y="1059"/>
                </a:cxn>
                <a:cxn ang="0">
                  <a:pos x="4582" y="1132"/>
                </a:cxn>
                <a:cxn ang="0">
                  <a:pos x="4510" y="1203"/>
                </a:cxn>
                <a:cxn ang="0">
                  <a:pos x="4432" y="1267"/>
                </a:cxn>
                <a:cxn ang="0">
                  <a:pos x="4348" y="1329"/>
                </a:cxn>
                <a:cxn ang="0">
                  <a:pos x="4255" y="1385"/>
                </a:cxn>
                <a:cxn ang="0">
                  <a:pos x="4155" y="1435"/>
                </a:cxn>
                <a:cxn ang="0">
                  <a:pos x="4048" y="1477"/>
                </a:cxn>
                <a:cxn ang="0">
                  <a:pos x="3932" y="1513"/>
                </a:cxn>
                <a:cxn ang="0">
                  <a:pos x="3809" y="1540"/>
                </a:cxn>
                <a:cxn ang="0">
                  <a:pos x="3677" y="1560"/>
                </a:cxn>
                <a:cxn ang="0">
                  <a:pos x="3537" y="1568"/>
                </a:cxn>
                <a:cxn ang="0">
                  <a:pos x="3387" y="1568"/>
                </a:cxn>
                <a:cxn ang="0">
                  <a:pos x="3229" y="1555"/>
                </a:cxn>
                <a:cxn ang="0">
                  <a:pos x="3145" y="1545"/>
                </a:cxn>
                <a:cxn ang="0">
                  <a:pos x="2820" y="1503"/>
                </a:cxn>
                <a:cxn ang="0">
                  <a:pos x="2520" y="1476"/>
                </a:cxn>
                <a:cxn ang="0">
                  <a:pos x="2241" y="1461"/>
                </a:cxn>
                <a:cxn ang="0">
                  <a:pos x="1986" y="1459"/>
                </a:cxn>
                <a:cxn ang="0">
                  <a:pos x="1748" y="1471"/>
                </a:cxn>
                <a:cxn ang="0">
                  <a:pos x="1529" y="1495"/>
                </a:cxn>
                <a:cxn ang="0">
                  <a:pos x="1326" y="1532"/>
                </a:cxn>
                <a:cxn ang="0">
                  <a:pos x="1232" y="1555"/>
                </a:cxn>
                <a:cxn ang="0">
                  <a:pos x="1139" y="1582"/>
                </a:cxn>
                <a:cxn ang="0">
                  <a:pos x="1051" y="1611"/>
                </a:cxn>
                <a:cxn ang="0">
                  <a:pos x="965" y="1644"/>
                </a:cxn>
                <a:cxn ang="0">
                  <a:pos x="883" y="1679"/>
                </a:cxn>
                <a:cxn ang="0">
                  <a:pos x="804" y="1718"/>
                </a:cxn>
                <a:cxn ang="0">
                  <a:pos x="727" y="1760"/>
                </a:cxn>
                <a:cxn ang="0">
                  <a:pos x="653" y="1803"/>
                </a:cxn>
                <a:cxn ang="0">
                  <a:pos x="510" y="1902"/>
                </a:cxn>
                <a:cxn ang="0">
                  <a:pos x="375" y="2012"/>
                </a:cxn>
                <a:cxn ang="0">
                  <a:pos x="246" y="2133"/>
                </a:cxn>
                <a:cxn ang="0">
                  <a:pos x="123" y="2267"/>
                </a:cxn>
                <a:cxn ang="0">
                  <a:pos x="0" y="2412"/>
                </a:cxn>
              </a:cxnLst>
              <a:rect l="0" t="0" r="r" b="b"/>
              <a:pathLst>
                <a:path w="5079" h="2412">
                  <a:moveTo>
                    <a:pt x="5079" y="0"/>
                  </a:moveTo>
                  <a:lnTo>
                    <a:pt x="5079" y="0"/>
                  </a:lnTo>
                  <a:lnTo>
                    <a:pt x="5078" y="19"/>
                  </a:lnTo>
                  <a:lnTo>
                    <a:pt x="5070" y="76"/>
                  </a:lnTo>
                  <a:lnTo>
                    <a:pt x="5064" y="116"/>
                  </a:lnTo>
                  <a:lnTo>
                    <a:pt x="5054" y="164"/>
                  </a:lnTo>
                  <a:lnTo>
                    <a:pt x="5045" y="218"/>
                  </a:lnTo>
                  <a:lnTo>
                    <a:pt x="5031" y="278"/>
                  </a:lnTo>
                  <a:lnTo>
                    <a:pt x="5013" y="340"/>
                  </a:lnTo>
                  <a:lnTo>
                    <a:pt x="4993" y="410"/>
                  </a:lnTo>
                  <a:lnTo>
                    <a:pt x="4970" y="481"/>
                  </a:lnTo>
                  <a:lnTo>
                    <a:pt x="4942" y="555"/>
                  </a:lnTo>
                  <a:lnTo>
                    <a:pt x="4910" y="633"/>
                  </a:lnTo>
                  <a:lnTo>
                    <a:pt x="4892" y="672"/>
                  </a:lnTo>
                  <a:lnTo>
                    <a:pt x="4874" y="710"/>
                  </a:lnTo>
                  <a:lnTo>
                    <a:pt x="4853" y="749"/>
                  </a:lnTo>
                  <a:lnTo>
                    <a:pt x="4832" y="789"/>
                  </a:lnTo>
                  <a:lnTo>
                    <a:pt x="4810" y="828"/>
                  </a:lnTo>
                  <a:lnTo>
                    <a:pt x="4786" y="868"/>
                  </a:lnTo>
                  <a:lnTo>
                    <a:pt x="4761" y="907"/>
                  </a:lnTo>
                  <a:lnTo>
                    <a:pt x="4735" y="946"/>
                  </a:lnTo>
                  <a:lnTo>
                    <a:pt x="4707" y="985"/>
                  </a:lnTo>
                  <a:lnTo>
                    <a:pt x="4678" y="1022"/>
                  </a:lnTo>
                  <a:lnTo>
                    <a:pt x="4648" y="1059"/>
                  </a:lnTo>
                  <a:lnTo>
                    <a:pt x="4616" y="1096"/>
                  </a:lnTo>
                  <a:lnTo>
                    <a:pt x="4582" y="1132"/>
                  </a:lnTo>
                  <a:lnTo>
                    <a:pt x="4548" y="1167"/>
                  </a:lnTo>
                  <a:lnTo>
                    <a:pt x="4510" y="1203"/>
                  </a:lnTo>
                  <a:lnTo>
                    <a:pt x="4473" y="1235"/>
                  </a:lnTo>
                  <a:lnTo>
                    <a:pt x="4432" y="1267"/>
                  </a:lnTo>
                  <a:lnTo>
                    <a:pt x="4391" y="1300"/>
                  </a:lnTo>
                  <a:lnTo>
                    <a:pt x="4348" y="1329"/>
                  </a:lnTo>
                  <a:lnTo>
                    <a:pt x="4302" y="1358"/>
                  </a:lnTo>
                  <a:lnTo>
                    <a:pt x="4255" y="1385"/>
                  </a:lnTo>
                  <a:lnTo>
                    <a:pt x="4206" y="1411"/>
                  </a:lnTo>
                  <a:lnTo>
                    <a:pt x="4155" y="1435"/>
                  </a:lnTo>
                  <a:lnTo>
                    <a:pt x="4102" y="1458"/>
                  </a:lnTo>
                  <a:lnTo>
                    <a:pt x="4048" y="1477"/>
                  </a:lnTo>
                  <a:lnTo>
                    <a:pt x="3991" y="1497"/>
                  </a:lnTo>
                  <a:lnTo>
                    <a:pt x="3932" y="1513"/>
                  </a:lnTo>
                  <a:lnTo>
                    <a:pt x="3871" y="1529"/>
                  </a:lnTo>
                  <a:lnTo>
                    <a:pt x="3809" y="1540"/>
                  </a:lnTo>
                  <a:lnTo>
                    <a:pt x="3745" y="1552"/>
                  </a:lnTo>
                  <a:lnTo>
                    <a:pt x="3677" y="1560"/>
                  </a:lnTo>
                  <a:lnTo>
                    <a:pt x="3608" y="1564"/>
                  </a:lnTo>
                  <a:lnTo>
                    <a:pt x="3537" y="1568"/>
                  </a:lnTo>
                  <a:lnTo>
                    <a:pt x="3463" y="1569"/>
                  </a:lnTo>
                  <a:lnTo>
                    <a:pt x="3387" y="1568"/>
                  </a:lnTo>
                  <a:lnTo>
                    <a:pt x="3309" y="1563"/>
                  </a:lnTo>
                  <a:lnTo>
                    <a:pt x="3229" y="1555"/>
                  </a:lnTo>
                  <a:lnTo>
                    <a:pt x="3145" y="1545"/>
                  </a:lnTo>
                  <a:lnTo>
                    <a:pt x="3145" y="1545"/>
                  </a:lnTo>
                  <a:lnTo>
                    <a:pt x="2980" y="1522"/>
                  </a:lnTo>
                  <a:lnTo>
                    <a:pt x="2820" y="1503"/>
                  </a:lnTo>
                  <a:lnTo>
                    <a:pt x="2668" y="1489"/>
                  </a:lnTo>
                  <a:lnTo>
                    <a:pt x="2520" y="1476"/>
                  </a:lnTo>
                  <a:lnTo>
                    <a:pt x="2379" y="1466"/>
                  </a:lnTo>
                  <a:lnTo>
                    <a:pt x="2241" y="1461"/>
                  </a:lnTo>
                  <a:lnTo>
                    <a:pt x="2111" y="1458"/>
                  </a:lnTo>
                  <a:lnTo>
                    <a:pt x="1986" y="1459"/>
                  </a:lnTo>
                  <a:lnTo>
                    <a:pt x="1865" y="1464"/>
                  </a:lnTo>
                  <a:lnTo>
                    <a:pt x="1748" y="1471"/>
                  </a:lnTo>
                  <a:lnTo>
                    <a:pt x="1636" y="1482"/>
                  </a:lnTo>
                  <a:lnTo>
                    <a:pt x="1529" y="1495"/>
                  </a:lnTo>
                  <a:lnTo>
                    <a:pt x="1426" y="1513"/>
                  </a:lnTo>
                  <a:lnTo>
                    <a:pt x="1326" y="1532"/>
                  </a:lnTo>
                  <a:lnTo>
                    <a:pt x="1279" y="1543"/>
                  </a:lnTo>
                  <a:lnTo>
                    <a:pt x="1232" y="1555"/>
                  </a:lnTo>
                  <a:lnTo>
                    <a:pt x="1185" y="1568"/>
                  </a:lnTo>
                  <a:lnTo>
                    <a:pt x="1139" y="1582"/>
                  </a:lnTo>
                  <a:lnTo>
                    <a:pt x="1095" y="1595"/>
                  </a:lnTo>
                  <a:lnTo>
                    <a:pt x="1051" y="1611"/>
                  </a:lnTo>
                  <a:lnTo>
                    <a:pt x="1008" y="1627"/>
                  </a:lnTo>
                  <a:lnTo>
                    <a:pt x="965" y="1644"/>
                  </a:lnTo>
                  <a:lnTo>
                    <a:pt x="924" y="1661"/>
                  </a:lnTo>
                  <a:lnTo>
                    <a:pt x="883" y="1679"/>
                  </a:lnTo>
                  <a:lnTo>
                    <a:pt x="843" y="1698"/>
                  </a:lnTo>
                  <a:lnTo>
                    <a:pt x="804" y="1718"/>
                  </a:lnTo>
                  <a:lnTo>
                    <a:pt x="765" y="1737"/>
                  </a:lnTo>
                  <a:lnTo>
                    <a:pt x="727" y="1760"/>
                  </a:lnTo>
                  <a:lnTo>
                    <a:pt x="689" y="1781"/>
                  </a:lnTo>
                  <a:lnTo>
                    <a:pt x="653" y="1803"/>
                  </a:lnTo>
                  <a:lnTo>
                    <a:pt x="581" y="1852"/>
                  </a:lnTo>
                  <a:lnTo>
                    <a:pt x="510" y="1902"/>
                  </a:lnTo>
                  <a:lnTo>
                    <a:pt x="442" y="1955"/>
                  </a:lnTo>
                  <a:lnTo>
                    <a:pt x="375" y="2012"/>
                  </a:lnTo>
                  <a:lnTo>
                    <a:pt x="310" y="2071"/>
                  </a:lnTo>
                  <a:lnTo>
                    <a:pt x="246" y="2133"/>
                  </a:lnTo>
                  <a:lnTo>
                    <a:pt x="184" y="2199"/>
                  </a:lnTo>
                  <a:lnTo>
                    <a:pt x="123" y="2267"/>
                  </a:lnTo>
                  <a:lnTo>
                    <a:pt x="62" y="2338"/>
                  </a:lnTo>
                  <a:lnTo>
                    <a:pt x="0" y="241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98" name="Freeform 106"/>
            <p:cNvSpPr>
              <a:spLocks/>
            </p:cNvSpPr>
            <p:nvPr/>
          </p:nvSpPr>
          <p:spPr bwMode="auto">
            <a:xfrm>
              <a:off x="1648" y="652"/>
              <a:ext cx="5042" cy="1263"/>
            </a:xfrm>
            <a:custGeom>
              <a:avLst/>
              <a:gdLst/>
              <a:ahLst/>
              <a:cxnLst>
                <a:cxn ang="0">
                  <a:pos x="5042" y="0"/>
                </a:cxn>
                <a:cxn ang="0">
                  <a:pos x="5033" y="77"/>
                </a:cxn>
                <a:cxn ang="0">
                  <a:pos x="5021" y="166"/>
                </a:cxn>
                <a:cxn ang="0">
                  <a:pos x="4997" y="281"/>
                </a:cxn>
                <a:cxn ang="0">
                  <a:pos x="4963" y="413"/>
                </a:cxn>
                <a:cxn ang="0">
                  <a:pos x="4913" y="562"/>
                </a:cxn>
                <a:cxn ang="0">
                  <a:pos x="4865" y="679"/>
                </a:cxn>
                <a:cxn ang="0">
                  <a:pos x="4828" y="759"/>
                </a:cxn>
                <a:cxn ang="0">
                  <a:pos x="4785" y="839"/>
                </a:cxn>
                <a:cxn ang="0">
                  <a:pos x="4738" y="918"/>
                </a:cxn>
                <a:cxn ang="0">
                  <a:pos x="4685" y="998"/>
                </a:cxn>
                <a:cxn ang="0">
                  <a:pos x="4627" y="1073"/>
                </a:cxn>
                <a:cxn ang="0">
                  <a:pos x="4563" y="1149"/>
                </a:cxn>
                <a:cxn ang="0">
                  <a:pos x="4492" y="1220"/>
                </a:cxn>
                <a:cxn ang="0">
                  <a:pos x="4414" y="1288"/>
                </a:cxn>
                <a:cxn ang="0">
                  <a:pos x="4330" y="1351"/>
                </a:cxn>
                <a:cxn ang="0">
                  <a:pos x="4239" y="1409"/>
                </a:cxn>
                <a:cxn ang="0">
                  <a:pos x="4139" y="1461"/>
                </a:cxn>
                <a:cxn ang="0">
                  <a:pos x="4034" y="1506"/>
                </a:cxn>
                <a:cxn ang="0">
                  <a:pos x="3919" y="1545"/>
                </a:cxn>
                <a:cxn ang="0">
                  <a:pos x="3795" y="1574"/>
                </a:cxn>
                <a:cxn ang="0">
                  <a:pos x="3664" y="1597"/>
                </a:cxn>
                <a:cxn ang="0">
                  <a:pos x="3523" y="1608"/>
                </a:cxn>
                <a:cxn ang="0">
                  <a:pos x="3374" y="1610"/>
                </a:cxn>
                <a:cxn ang="0">
                  <a:pos x="3215" y="1601"/>
                </a:cxn>
                <a:cxn ang="0">
                  <a:pos x="3131" y="1592"/>
                </a:cxn>
                <a:cxn ang="0">
                  <a:pos x="2806" y="1558"/>
                </a:cxn>
                <a:cxn ang="0">
                  <a:pos x="2505" y="1535"/>
                </a:cxn>
                <a:cxn ang="0">
                  <a:pos x="2227" y="1526"/>
                </a:cxn>
                <a:cxn ang="0">
                  <a:pos x="1971" y="1530"/>
                </a:cxn>
                <a:cxn ang="0">
                  <a:pos x="1733" y="1547"/>
                </a:cxn>
                <a:cxn ang="0">
                  <a:pos x="1515" y="1576"/>
                </a:cxn>
                <a:cxn ang="0">
                  <a:pos x="1362" y="1605"/>
                </a:cxn>
                <a:cxn ang="0">
                  <a:pos x="1265" y="1629"/>
                </a:cxn>
                <a:cxn ang="0">
                  <a:pos x="1172" y="1655"/>
                </a:cxn>
                <a:cxn ang="0">
                  <a:pos x="1082" y="1685"/>
                </a:cxn>
                <a:cxn ang="0">
                  <a:pos x="996" y="1718"/>
                </a:cxn>
                <a:cxn ang="0">
                  <a:pos x="913" y="1753"/>
                </a:cxn>
                <a:cxn ang="0">
                  <a:pos x="832" y="1792"/>
                </a:cxn>
                <a:cxn ang="0">
                  <a:pos x="756" y="1834"/>
                </a:cxn>
                <a:cxn ang="0">
                  <a:pos x="681" y="1879"/>
                </a:cxn>
                <a:cxn ang="0">
                  <a:pos x="572" y="1952"/>
                </a:cxn>
                <a:cxn ang="0">
                  <a:pos x="435" y="2060"/>
                </a:cxn>
                <a:cxn ang="0">
                  <a:pos x="306" y="2179"/>
                </a:cxn>
                <a:cxn ang="0">
                  <a:pos x="181" y="2309"/>
                </a:cxn>
                <a:cxn ang="0">
                  <a:pos x="60" y="2452"/>
                </a:cxn>
              </a:cxnLst>
              <a:rect l="0" t="0" r="r" b="b"/>
              <a:pathLst>
                <a:path w="5042" h="2527">
                  <a:moveTo>
                    <a:pt x="5042" y="0"/>
                  </a:moveTo>
                  <a:lnTo>
                    <a:pt x="5042" y="0"/>
                  </a:lnTo>
                  <a:lnTo>
                    <a:pt x="5040" y="21"/>
                  </a:lnTo>
                  <a:lnTo>
                    <a:pt x="5033" y="77"/>
                  </a:lnTo>
                  <a:lnTo>
                    <a:pt x="5028" y="118"/>
                  </a:lnTo>
                  <a:lnTo>
                    <a:pt x="5021" y="166"/>
                  </a:lnTo>
                  <a:lnTo>
                    <a:pt x="5010" y="221"/>
                  </a:lnTo>
                  <a:lnTo>
                    <a:pt x="4997" y="281"/>
                  </a:lnTo>
                  <a:lnTo>
                    <a:pt x="4981" y="345"/>
                  </a:lnTo>
                  <a:lnTo>
                    <a:pt x="4963" y="413"/>
                  </a:lnTo>
                  <a:lnTo>
                    <a:pt x="4939" y="486"/>
                  </a:lnTo>
                  <a:lnTo>
                    <a:pt x="4913" y="562"/>
                  </a:lnTo>
                  <a:lnTo>
                    <a:pt x="4882" y="639"/>
                  </a:lnTo>
                  <a:lnTo>
                    <a:pt x="4865" y="679"/>
                  </a:lnTo>
                  <a:lnTo>
                    <a:pt x="4847" y="718"/>
                  </a:lnTo>
                  <a:lnTo>
                    <a:pt x="4828" y="759"/>
                  </a:lnTo>
                  <a:lnTo>
                    <a:pt x="4807" y="799"/>
                  </a:lnTo>
                  <a:lnTo>
                    <a:pt x="4785" y="839"/>
                  </a:lnTo>
                  <a:lnTo>
                    <a:pt x="4763" y="878"/>
                  </a:lnTo>
                  <a:lnTo>
                    <a:pt x="4738" y="918"/>
                  </a:lnTo>
                  <a:lnTo>
                    <a:pt x="4713" y="957"/>
                  </a:lnTo>
                  <a:lnTo>
                    <a:pt x="4685" y="998"/>
                  </a:lnTo>
                  <a:lnTo>
                    <a:pt x="4657" y="1036"/>
                  </a:lnTo>
                  <a:lnTo>
                    <a:pt x="4627" y="1073"/>
                  </a:lnTo>
                  <a:lnTo>
                    <a:pt x="4596" y="1112"/>
                  </a:lnTo>
                  <a:lnTo>
                    <a:pt x="4563" y="1149"/>
                  </a:lnTo>
                  <a:lnTo>
                    <a:pt x="4528" y="1185"/>
                  </a:lnTo>
                  <a:lnTo>
                    <a:pt x="4492" y="1220"/>
                  </a:lnTo>
                  <a:lnTo>
                    <a:pt x="4454" y="1254"/>
                  </a:lnTo>
                  <a:lnTo>
                    <a:pt x="4414" y="1288"/>
                  </a:lnTo>
                  <a:lnTo>
                    <a:pt x="4373" y="1320"/>
                  </a:lnTo>
                  <a:lnTo>
                    <a:pt x="4330" y="1351"/>
                  </a:lnTo>
                  <a:lnTo>
                    <a:pt x="4285" y="1380"/>
                  </a:lnTo>
                  <a:lnTo>
                    <a:pt x="4239" y="1409"/>
                  </a:lnTo>
                  <a:lnTo>
                    <a:pt x="4191" y="1435"/>
                  </a:lnTo>
                  <a:lnTo>
                    <a:pt x="4139" y="1461"/>
                  </a:lnTo>
                  <a:lnTo>
                    <a:pt x="4088" y="1485"/>
                  </a:lnTo>
                  <a:lnTo>
                    <a:pt x="4034" y="1506"/>
                  </a:lnTo>
                  <a:lnTo>
                    <a:pt x="3977" y="1527"/>
                  </a:lnTo>
                  <a:lnTo>
                    <a:pt x="3919" y="1545"/>
                  </a:lnTo>
                  <a:lnTo>
                    <a:pt x="3857" y="1561"/>
                  </a:lnTo>
                  <a:lnTo>
                    <a:pt x="3795" y="1574"/>
                  </a:lnTo>
                  <a:lnTo>
                    <a:pt x="3731" y="1587"/>
                  </a:lnTo>
                  <a:lnTo>
                    <a:pt x="3664" y="1597"/>
                  </a:lnTo>
                  <a:lnTo>
                    <a:pt x="3595" y="1603"/>
                  </a:lnTo>
                  <a:lnTo>
                    <a:pt x="3523" y="1608"/>
                  </a:lnTo>
                  <a:lnTo>
                    <a:pt x="3449" y="1610"/>
                  </a:lnTo>
                  <a:lnTo>
                    <a:pt x="3374" y="1610"/>
                  </a:lnTo>
                  <a:lnTo>
                    <a:pt x="3295" y="1606"/>
                  </a:lnTo>
                  <a:lnTo>
                    <a:pt x="3215" y="1601"/>
                  </a:lnTo>
                  <a:lnTo>
                    <a:pt x="3131" y="1592"/>
                  </a:lnTo>
                  <a:lnTo>
                    <a:pt x="3131" y="1592"/>
                  </a:lnTo>
                  <a:lnTo>
                    <a:pt x="2966" y="1572"/>
                  </a:lnTo>
                  <a:lnTo>
                    <a:pt x="2806" y="1558"/>
                  </a:lnTo>
                  <a:lnTo>
                    <a:pt x="2652" y="1545"/>
                  </a:lnTo>
                  <a:lnTo>
                    <a:pt x="2505" y="1535"/>
                  </a:lnTo>
                  <a:lnTo>
                    <a:pt x="2364" y="1529"/>
                  </a:lnTo>
                  <a:lnTo>
                    <a:pt x="2227" y="1526"/>
                  </a:lnTo>
                  <a:lnTo>
                    <a:pt x="2097" y="1527"/>
                  </a:lnTo>
                  <a:lnTo>
                    <a:pt x="1971" y="1530"/>
                  </a:lnTo>
                  <a:lnTo>
                    <a:pt x="1850" y="1537"/>
                  </a:lnTo>
                  <a:lnTo>
                    <a:pt x="1733" y="1547"/>
                  </a:lnTo>
                  <a:lnTo>
                    <a:pt x="1622" y="1559"/>
                  </a:lnTo>
                  <a:lnTo>
                    <a:pt x="1515" y="1576"/>
                  </a:lnTo>
                  <a:lnTo>
                    <a:pt x="1412" y="1595"/>
                  </a:lnTo>
                  <a:lnTo>
                    <a:pt x="1362" y="1605"/>
                  </a:lnTo>
                  <a:lnTo>
                    <a:pt x="1314" y="1616"/>
                  </a:lnTo>
                  <a:lnTo>
                    <a:pt x="1265" y="1629"/>
                  </a:lnTo>
                  <a:lnTo>
                    <a:pt x="1218" y="1642"/>
                  </a:lnTo>
                  <a:lnTo>
                    <a:pt x="1172" y="1655"/>
                  </a:lnTo>
                  <a:lnTo>
                    <a:pt x="1126" y="1669"/>
                  </a:lnTo>
                  <a:lnTo>
                    <a:pt x="1082" y="1685"/>
                  </a:lnTo>
                  <a:lnTo>
                    <a:pt x="1039" y="1702"/>
                  </a:lnTo>
                  <a:lnTo>
                    <a:pt x="996" y="1718"/>
                  </a:lnTo>
                  <a:lnTo>
                    <a:pt x="954" y="1735"/>
                  </a:lnTo>
                  <a:lnTo>
                    <a:pt x="913" y="1753"/>
                  </a:lnTo>
                  <a:lnTo>
                    <a:pt x="872" y="1773"/>
                  </a:lnTo>
                  <a:lnTo>
                    <a:pt x="832" y="1792"/>
                  </a:lnTo>
                  <a:lnTo>
                    <a:pt x="793" y="1813"/>
                  </a:lnTo>
                  <a:lnTo>
                    <a:pt x="756" y="1834"/>
                  </a:lnTo>
                  <a:lnTo>
                    <a:pt x="717" y="1857"/>
                  </a:lnTo>
                  <a:lnTo>
                    <a:pt x="681" y="1879"/>
                  </a:lnTo>
                  <a:lnTo>
                    <a:pt x="643" y="1903"/>
                  </a:lnTo>
                  <a:lnTo>
                    <a:pt x="572" y="1952"/>
                  </a:lnTo>
                  <a:lnTo>
                    <a:pt x="503" y="2005"/>
                  </a:lnTo>
                  <a:lnTo>
                    <a:pt x="435" y="2060"/>
                  </a:lnTo>
                  <a:lnTo>
                    <a:pt x="370" y="2118"/>
                  </a:lnTo>
                  <a:lnTo>
                    <a:pt x="306" y="2179"/>
                  </a:lnTo>
                  <a:lnTo>
                    <a:pt x="242" y="2242"/>
                  </a:lnTo>
                  <a:lnTo>
                    <a:pt x="181" y="2309"/>
                  </a:lnTo>
                  <a:lnTo>
                    <a:pt x="120" y="2380"/>
                  </a:lnTo>
                  <a:lnTo>
                    <a:pt x="60" y="2452"/>
                  </a:lnTo>
                  <a:lnTo>
                    <a:pt x="0" y="2527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99" name="Freeform 107"/>
            <p:cNvSpPr>
              <a:spLocks/>
            </p:cNvSpPr>
            <p:nvPr/>
          </p:nvSpPr>
          <p:spPr bwMode="auto">
            <a:xfrm>
              <a:off x="1700" y="624"/>
              <a:ext cx="5002" cy="1320"/>
            </a:xfrm>
            <a:custGeom>
              <a:avLst/>
              <a:gdLst/>
              <a:ahLst/>
              <a:cxnLst>
                <a:cxn ang="0">
                  <a:pos x="5002" y="0"/>
                </a:cxn>
                <a:cxn ang="0">
                  <a:pos x="4995" y="78"/>
                </a:cxn>
                <a:cxn ang="0">
                  <a:pos x="4983" y="166"/>
                </a:cxn>
                <a:cxn ang="0">
                  <a:pos x="4962" y="281"/>
                </a:cxn>
                <a:cxn ang="0">
                  <a:pos x="4929" y="417"/>
                </a:cxn>
                <a:cxn ang="0">
                  <a:pos x="4882" y="567"/>
                </a:cxn>
                <a:cxn ang="0">
                  <a:pos x="4836" y="685"/>
                </a:cxn>
                <a:cxn ang="0">
                  <a:pos x="4800" y="766"/>
                </a:cxn>
                <a:cxn ang="0">
                  <a:pos x="4758" y="848"/>
                </a:cxn>
                <a:cxn ang="0">
                  <a:pos x="4712" y="929"/>
                </a:cxn>
                <a:cxn ang="0">
                  <a:pos x="4661" y="1009"/>
                </a:cxn>
                <a:cxn ang="0">
                  <a:pos x="4604" y="1087"/>
                </a:cxn>
                <a:cxn ang="0">
                  <a:pos x="4540" y="1164"/>
                </a:cxn>
                <a:cxn ang="0">
                  <a:pos x="4471" y="1237"/>
                </a:cxn>
                <a:cxn ang="0">
                  <a:pos x="4394" y="1306"/>
                </a:cxn>
                <a:cxn ang="0">
                  <a:pos x="4311" y="1371"/>
                </a:cxn>
                <a:cxn ang="0">
                  <a:pos x="4221" y="1432"/>
                </a:cxn>
                <a:cxn ang="0">
                  <a:pos x="4122" y="1486"/>
                </a:cxn>
                <a:cxn ang="0">
                  <a:pos x="4017" y="1534"/>
                </a:cxn>
                <a:cxn ang="0">
                  <a:pos x="3903" y="1574"/>
                </a:cxn>
                <a:cxn ang="0">
                  <a:pos x="3779" y="1607"/>
                </a:cxn>
                <a:cxn ang="0">
                  <a:pos x="3649" y="1631"/>
                </a:cxn>
                <a:cxn ang="0">
                  <a:pos x="3508" y="1646"/>
                </a:cxn>
                <a:cxn ang="0">
                  <a:pos x="3358" y="1650"/>
                </a:cxn>
                <a:cxn ang="0">
                  <a:pos x="3199" y="1646"/>
                </a:cxn>
                <a:cxn ang="0">
                  <a:pos x="3115" y="1637"/>
                </a:cxn>
                <a:cxn ang="0">
                  <a:pos x="2791" y="1610"/>
                </a:cxn>
                <a:cxn ang="0">
                  <a:pos x="2489" y="1594"/>
                </a:cxn>
                <a:cxn ang="0">
                  <a:pos x="2210" y="1591"/>
                </a:cxn>
                <a:cxn ang="0">
                  <a:pos x="1955" y="1599"/>
                </a:cxn>
                <a:cxn ang="0">
                  <a:pos x="1717" y="1621"/>
                </a:cxn>
                <a:cxn ang="0">
                  <a:pos x="1499" y="1654"/>
                </a:cxn>
                <a:cxn ang="0">
                  <a:pos x="1347" y="1687"/>
                </a:cxn>
                <a:cxn ang="0">
                  <a:pos x="1251" y="1713"/>
                </a:cxn>
                <a:cxn ang="0">
                  <a:pos x="1158" y="1741"/>
                </a:cxn>
                <a:cxn ang="0">
                  <a:pos x="1069" y="1773"/>
                </a:cxn>
                <a:cxn ang="0">
                  <a:pos x="983" y="1809"/>
                </a:cxn>
                <a:cxn ang="0">
                  <a:pos x="899" y="1846"/>
                </a:cxn>
                <a:cxn ang="0">
                  <a:pos x="820" y="1886"/>
                </a:cxn>
                <a:cxn ang="0">
                  <a:pos x="744" y="1930"/>
                </a:cxn>
                <a:cxn ang="0">
                  <a:pos x="669" y="1977"/>
                </a:cxn>
                <a:cxn ang="0">
                  <a:pos x="597" y="2027"/>
                </a:cxn>
                <a:cxn ang="0">
                  <a:pos x="494" y="2106"/>
                </a:cxn>
                <a:cxn ang="0">
                  <a:pos x="362" y="2222"/>
                </a:cxn>
                <a:cxn ang="0">
                  <a:pos x="237" y="2351"/>
                </a:cxn>
                <a:cxn ang="0">
                  <a:pos x="116" y="2490"/>
                </a:cxn>
                <a:cxn ang="0">
                  <a:pos x="0" y="2642"/>
                </a:cxn>
              </a:cxnLst>
              <a:rect l="0" t="0" r="r" b="b"/>
              <a:pathLst>
                <a:path w="5002" h="2642">
                  <a:moveTo>
                    <a:pt x="5002" y="0"/>
                  </a:moveTo>
                  <a:lnTo>
                    <a:pt x="5002" y="0"/>
                  </a:lnTo>
                  <a:lnTo>
                    <a:pt x="5001" y="21"/>
                  </a:lnTo>
                  <a:lnTo>
                    <a:pt x="4995" y="78"/>
                  </a:lnTo>
                  <a:lnTo>
                    <a:pt x="4990" y="120"/>
                  </a:lnTo>
                  <a:lnTo>
                    <a:pt x="4983" y="166"/>
                  </a:lnTo>
                  <a:lnTo>
                    <a:pt x="4973" y="221"/>
                  </a:lnTo>
                  <a:lnTo>
                    <a:pt x="4962" y="281"/>
                  </a:lnTo>
                  <a:lnTo>
                    <a:pt x="4947" y="347"/>
                  </a:lnTo>
                  <a:lnTo>
                    <a:pt x="4929" y="417"/>
                  </a:lnTo>
                  <a:lnTo>
                    <a:pt x="4906" y="491"/>
                  </a:lnTo>
                  <a:lnTo>
                    <a:pt x="4882" y="567"/>
                  </a:lnTo>
                  <a:lnTo>
                    <a:pt x="4852" y="646"/>
                  </a:lnTo>
                  <a:lnTo>
                    <a:pt x="4836" y="685"/>
                  </a:lnTo>
                  <a:lnTo>
                    <a:pt x="4818" y="725"/>
                  </a:lnTo>
                  <a:lnTo>
                    <a:pt x="4800" y="766"/>
                  </a:lnTo>
                  <a:lnTo>
                    <a:pt x="4780" y="807"/>
                  </a:lnTo>
                  <a:lnTo>
                    <a:pt x="4758" y="848"/>
                  </a:lnTo>
                  <a:lnTo>
                    <a:pt x="4736" y="888"/>
                  </a:lnTo>
                  <a:lnTo>
                    <a:pt x="4712" y="929"/>
                  </a:lnTo>
                  <a:lnTo>
                    <a:pt x="4687" y="969"/>
                  </a:lnTo>
                  <a:lnTo>
                    <a:pt x="4661" y="1009"/>
                  </a:lnTo>
                  <a:lnTo>
                    <a:pt x="4633" y="1048"/>
                  </a:lnTo>
                  <a:lnTo>
                    <a:pt x="4604" y="1087"/>
                  </a:lnTo>
                  <a:lnTo>
                    <a:pt x="4572" y="1126"/>
                  </a:lnTo>
                  <a:lnTo>
                    <a:pt x="4540" y="1164"/>
                  </a:lnTo>
                  <a:lnTo>
                    <a:pt x="4505" y="1201"/>
                  </a:lnTo>
                  <a:lnTo>
                    <a:pt x="4471" y="1237"/>
                  </a:lnTo>
                  <a:lnTo>
                    <a:pt x="4433" y="1273"/>
                  </a:lnTo>
                  <a:lnTo>
                    <a:pt x="4394" y="1306"/>
                  </a:lnTo>
                  <a:lnTo>
                    <a:pt x="4353" y="1340"/>
                  </a:lnTo>
                  <a:lnTo>
                    <a:pt x="4311" y="1371"/>
                  </a:lnTo>
                  <a:lnTo>
                    <a:pt x="4266" y="1403"/>
                  </a:lnTo>
                  <a:lnTo>
                    <a:pt x="4221" y="1432"/>
                  </a:lnTo>
                  <a:lnTo>
                    <a:pt x="4172" y="1460"/>
                  </a:lnTo>
                  <a:lnTo>
                    <a:pt x="4122" y="1486"/>
                  </a:lnTo>
                  <a:lnTo>
                    <a:pt x="4071" y="1511"/>
                  </a:lnTo>
                  <a:lnTo>
                    <a:pt x="4017" y="1534"/>
                  </a:lnTo>
                  <a:lnTo>
                    <a:pt x="3960" y="1555"/>
                  </a:lnTo>
                  <a:lnTo>
                    <a:pt x="3903" y="1574"/>
                  </a:lnTo>
                  <a:lnTo>
                    <a:pt x="3842" y="1592"/>
                  </a:lnTo>
                  <a:lnTo>
                    <a:pt x="3779" y="1607"/>
                  </a:lnTo>
                  <a:lnTo>
                    <a:pt x="3715" y="1621"/>
                  </a:lnTo>
                  <a:lnTo>
                    <a:pt x="3649" y="1631"/>
                  </a:lnTo>
                  <a:lnTo>
                    <a:pt x="3579" y="1641"/>
                  </a:lnTo>
                  <a:lnTo>
                    <a:pt x="3508" y="1646"/>
                  </a:lnTo>
                  <a:lnTo>
                    <a:pt x="3435" y="1650"/>
                  </a:lnTo>
                  <a:lnTo>
                    <a:pt x="3358" y="1650"/>
                  </a:lnTo>
                  <a:lnTo>
                    <a:pt x="3279" y="1649"/>
                  </a:lnTo>
                  <a:lnTo>
                    <a:pt x="3199" y="1646"/>
                  </a:lnTo>
                  <a:lnTo>
                    <a:pt x="3115" y="1637"/>
                  </a:lnTo>
                  <a:lnTo>
                    <a:pt x="3115" y="1637"/>
                  </a:lnTo>
                  <a:lnTo>
                    <a:pt x="2950" y="1623"/>
                  </a:lnTo>
                  <a:lnTo>
                    <a:pt x="2791" y="1610"/>
                  </a:lnTo>
                  <a:lnTo>
                    <a:pt x="2636" y="1600"/>
                  </a:lnTo>
                  <a:lnTo>
                    <a:pt x="2489" y="1594"/>
                  </a:lnTo>
                  <a:lnTo>
                    <a:pt x="2348" y="1591"/>
                  </a:lnTo>
                  <a:lnTo>
                    <a:pt x="2210" y="1591"/>
                  </a:lnTo>
                  <a:lnTo>
                    <a:pt x="2080" y="1594"/>
                  </a:lnTo>
                  <a:lnTo>
                    <a:pt x="1955" y="1599"/>
                  </a:lnTo>
                  <a:lnTo>
                    <a:pt x="1834" y="1608"/>
                  </a:lnTo>
                  <a:lnTo>
                    <a:pt x="1717" y="1621"/>
                  </a:lnTo>
                  <a:lnTo>
                    <a:pt x="1606" y="1636"/>
                  </a:lnTo>
                  <a:lnTo>
                    <a:pt x="1499" y="1654"/>
                  </a:lnTo>
                  <a:lnTo>
                    <a:pt x="1397" y="1675"/>
                  </a:lnTo>
                  <a:lnTo>
                    <a:pt x="1347" y="1687"/>
                  </a:lnTo>
                  <a:lnTo>
                    <a:pt x="1298" y="1699"/>
                  </a:lnTo>
                  <a:lnTo>
                    <a:pt x="1251" y="1713"/>
                  </a:lnTo>
                  <a:lnTo>
                    <a:pt x="1204" y="1726"/>
                  </a:lnTo>
                  <a:lnTo>
                    <a:pt x="1158" y="1741"/>
                  </a:lnTo>
                  <a:lnTo>
                    <a:pt x="1113" y="1757"/>
                  </a:lnTo>
                  <a:lnTo>
                    <a:pt x="1069" y="1773"/>
                  </a:lnTo>
                  <a:lnTo>
                    <a:pt x="1026" y="1791"/>
                  </a:lnTo>
                  <a:lnTo>
                    <a:pt x="983" y="1809"/>
                  </a:lnTo>
                  <a:lnTo>
                    <a:pt x="941" y="1826"/>
                  </a:lnTo>
                  <a:lnTo>
                    <a:pt x="899" y="1846"/>
                  </a:lnTo>
                  <a:lnTo>
                    <a:pt x="859" y="1865"/>
                  </a:lnTo>
                  <a:lnTo>
                    <a:pt x="820" y="1886"/>
                  </a:lnTo>
                  <a:lnTo>
                    <a:pt x="781" y="1909"/>
                  </a:lnTo>
                  <a:lnTo>
                    <a:pt x="744" y="1930"/>
                  </a:lnTo>
                  <a:lnTo>
                    <a:pt x="707" y="1952"/>
                  </a:lnTo>
                  <a:lnTo>
                    <a:pt x="669" y="1977"/>
                  </a:lnTo>
                  <a:lnTo>
                    <a:pt x="633" y="2001"/>
                  </a:lnTo>
                  <a:lnTo>
                    <a:pt x="597" y="2027"/>
                  </a:lnTo>
                  <a:lnTo>
                    <a:pt x="562" y="2052"/>
                  </a:lnTo>
                  <a:lnTo>
                    <a:pt x="494" y="2106"/>
                  </a:lnTo>
                  <a:lnTo>
                    <a:pt x="427" y="2162"/>
                  </a:lnTo>
                  <a:lnTo>
                    <a:pt x="362" y="2222"/>
                  </a:lnTo>
                  <a:lnTo>
                    <a:pt x="300" y="2285"/>
                  </a:lnTo>
                  <a:lnTo>
                    <a:pt x="237" y="2351"/>
                  </a:lnTo>
                  <a:lnTo>
                    <a:pt x="176" y="2419"/>
                  </a:lnTo>
                  <a:lnTo>
                    <a:pt x="116" y="2490"/>
                  </a:lnTo>
                  <a:lnTo>
                    <a:pt x="58" y="2564"/>
                  </a:lnTo>
                  <a:lnTo>
                    <a:pt x="0" y="264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700" name="Freeform 108"/>
            <p:cNvSpPr>
              <a:spLocks/>
            </p:cNvSpPr>
            <p:nvPr/>
          </p:nvSpPr>
          <p:spPr bwMode="auto">
            <a:xfrm>
              <a:off x="1751" y="595"/>
              <a:ext cx="4962" cy="1378"/>
            </a:xfrm>
            <a:custGeom>
              <a:avLst/>
              <a:gdLst/>
              <a:ahLst/>
              <a:cxnLst>
                <a:cxn ang="0">
                  <a:pos x="4962" y="0"/>
                </a:cxn>
                <a:cxn ang="0">
                  <a:pos x="4957" y="79"/>
                </a:cxn>
                <a:cxn ang="0">
                  <a:pos x="4946" y="170"/>
                </a:cxn>
                <a:cxn ang="0">
                  <a:pos x="4926" y="284"/>
                </a:cxn>
                <a:cxn ang="0">
                  <a:pos x="4894" y="421"/>
                </a:cxn>
                <a:cxn ang="0">
                  <a:pos x="4850" y="573"/>
                </a:cxn>
                <a:cxn ang="0">
                  <a:pos x="4806" y="693"/>
                </a:cxn>
                <a:cxn ang="0">
                  <a:pos x="4771" y="775"/>
                </a:cxn>
                <a:cxn ang="0">
                  <a:pos x="4732" y="857"/>
                </a:cxn>
                <a:cxn ang="0">
                  <a:pos x="4686" y="940"/>
                </a:cxn>
                <a:cxn ang="0">
                  <a:pos x="4636" y="1022"/>
                </a:cxn>
                <a:cxn ang="0">
                  <a:pos x="4581" y="1101"/>
                </a:cxn>
                <a:cxn ang="0">
                  <a:pos x="4518" y="1180"/>
                </a:cxn>
                <a:cxn ang="0">
                  <a:pos x="4449" y="1255"/>
                </a:cxn>
                <a:cxn ang="0">
                  <a:pos x="4374" y="1326"/>
                </a:cxn>
                <a:cxn ang="0">
                  <a:pos x="4292" y="1393"/>
                </a:cxn>
                <a:cxn ang="0">
                  <a:pos x="4202" y="1455"/>
                </a:cxn>
                <a:cxn ang="0">
                  <a:pos x="4104" y="1511"/>
                </a:cxn>
                <a:cxn ang="0">
                  <a:pos x="4000" y="1563"/>
                </a:cxn>
                <a:cxn ang="0">
                  <a:pos x="3886" y="1605"/>
                </a:cxn>
                <a:cxn ang="0">
                  <a:pos x="3764" y="1641"/>
                </a:cxn>
                <a:cxn ang="0">
                  <a:pos x="3634" y="1668"/>
                </a:cxn>
                <a:cxn ang="0">
                  <a:pos x="3493" y="1686"/>
                </a:cxn>
                <a:cxn ang="0">
                  <a:pos x="3344" y="1694"/>
                </a:cxn>
                <a:cxn ang="0">
                  <a:pos x="3184" y="1691"/>
                </a:cxn>
                <a:cxn ang="0">
                  <a:pos x="3101" y="1686"/>
                </a:cxn>
                <a:cxn ang="0">
                  <a:pos x="2774" y="1663"/>
                </a:cxn>
                <a:cxn ang="0">
                  <a:pos x="2473" y="1653"/>
                </a:cxn>
                <a:cxn ang="0">
                  <a:pos x="2195" y="1655"/>
                </a:cxn>
                <a:cxn ang="0">
                  <a:pos x="1938" y="1670"/>
                </a:cxn>
                <a:cxn ang="0">
                  <a:pos x="1702" y="1695"/>
                </a:cxn>
                <a:cxn ang="0">
                  <a:pos x="1486" y="1734"/>
                </a:cxn>
                <a:cxn ang="0">
                  <a:pos x="1333" y="1770"/>
                </a:cxn>
                <a:cxn ang="0">
                  <a:pos x="1237" y="1799"/>
                </a:cxn>
                <a:cxn ang="0">
                  <a:pos x="1144" y="1829"/>
                </a:cxn>
                <a:cxn ang="0">
                  <a:pos x="1055" y="1863"/>
                </a:cxn>
                <a:cxn ang="0">
                  <a:pos x="971" y="1899"/>
                </a:cxn>
                <a:cxn ang="0">
                  <a:pos x="889" y="1939"/>
                </a:cxn>
                <a:cxn ang="0">
                  <a:pos x="810" y="1981"/>
                </a:cxn>
                <a:cxn ang="0">
                  <a:pos x="733" y="2026"/>
                </a:cxn>
                <a:cxn ang="0">
                  <a:pos x="660" y="2075"/>
                </a:cxn>
                <a:cxn ang="0">
                  <a:pos x="589" y="2127"/>
                </a:cxn>
                <a:cxn ang="0">
                  <a:pos x="486" y="2209"/>
                </a:cxn>
                <a:cxn ang="0">
                  <a:pos x="357" y="2328"/>
                </a:cxn>
                <a:cxn ang="0">
                  <a:pos x="233" y="2459"/>
                </a:cxn>
                <a:cxn ang="0">
                  <a:pos x="115" y="2603"/>
                </a:cxn>
                <a:cxn ang="0">
                  <a:pos x="0" y="2756"/>
                </a:cxn>
              </a:cxnLst>
              <a:rect l="0" t="0" r="r" b="b"/>
              <a:pathLst>
                <a:path w="4962" h="2756">
                  <a:moveTo>
                    <a:pt x="4962" y="0"/>
                  </a:moveTo>
                  <a:lnTo>
                    <a:pt x="4962" y="0"/>
                  </a:lnTo>
                  <a:lnTo>
                    <a:pt x="4961" y="21"/>
                  </a:lnTo>
                  <a:lnTo>
                    <a:pt x="4957" y="79"/>
                  </a:lnTo>
                  <a:lnTo>
                    <a:pt x="4953" y="121"/>
                  </a:lnTo>
                  <a:lnTo>
                    <a:pt x="4946" y="170"/>
                  </a:lnTo>
                  <a:lnTo>
                    <a:pt x="4937" y="224"/>
                  </a:lnTo>
                  <a:lnTo>
                    <a:pt x="4926" y="284"/>
                  </a:lnTo>
                  <a:lnTo>
                    <a:pt x="4912" y="350"/>
                  </a:lnTo>
                  <a:lnTo>
                    <a:pt x="4894" y="421"/>
                  </a:lnTo>
                  <a:lnTo>
                    <a:pt x="4875" y="496"/>
                  </a:lnTo>
                  <a:lnTo>
                    <a:pt x="4850" y="573"/>
                  </a:lnTo>
                  <a:lnTo>
                    <a:pt x="4822" y="652"/>
                  </a:lnTo>
                  <a:lnTo>
                    <a:pt x="4806" y="693"/>
                  </a:lnTo>
                  <a:lnTo>
                    <a:pt x="4789" y="733"/>
                  </a:lnTo>
                  <a:lnTo>
                    <a:pt x="4771" y="775"/>
                  </a:lnTo>
                  <a:lnTo>
                    <a:pt x="4751" y="815"/>
                  </a:lnTo>
                  <a:lnTo>
                    <a:pt x="4732" y="857"/>
                  </a:lnTo>
                  <a:lnTo>
                    <a:pt x="4710" y="899"/>
                  </a:lnTo>
                  <a:lnTo>
                    <a:pt x="4686" y="940"/>
                  </a:lnTo>
                  <a:lnTo>
                    <a:pt x="4663" y="980"/>
                  </a:lnTo>
                  <a:lnTo>
                    <a:pt x="4636" y="1022"/>
                  </a:lnTo>
                  <a:lnTo>
                    <a:pt x="4608" y="1062"/>
                  </a:lnTo>
                  <a:lnTo>
                    <a:pt x="4581" y="1101"/>
                  </a:lnTo>
                  <a:lnTo>
                    <a:pt x="4550" y="1142"/>
                  </a:lnTo>
                  <a:lnTo>
                    <a:pt x="4518" y="1180"/>
                  </a:lnTo>
                  <a:lnTo>
                    <a:pt x="4485" y="1217"/>
                  </a:lnTo>
                  <a:lnTo>
                    <a:pt x="4449" y="1255"/>
                  </a:lnTo>
                  <a:lnTo>
                    <a:pt x="4413" y="1290"/>
                  </a:lnTo>
                  <a:lnTo>
                    <a:pt x="4374" y="1326"/>
                  </a:lnTo>
                  <a:lnTo>
                    <a:pt x="4333" y="1360"/>
                  </a:lnTo>
                  <a:lnTo>
                    <a:pt x="4292" y="1393"/>
                  </a:lnTo>
                  <a:lnTo>
                    <a:pt x="4247" y="1426"/>
                  </a:lnTo>
                  <a:lnTo>
                    <a:pt x="4202" y="1455"/>
                  </a:lnTo>
                  <a:lnTo>
                    <a:pt x="4154" y="1484"/>
                  </a:lnTo>
                  <a:lnTo>
                    <a:pt x="4104" y="1511"/>
                  </a:lnTo>
                  <a:lnTo>
                    <a:pt x="4053" y="1539"/>
                  </a:lnTo>
                  <a:lnTo>
                    <a:pt x="4000" y="1563"/>
                  </a:lnTo>
                  <a:lnTo>
                    <a:pt x="3943" y="1586"/>
                  </a:lnTo>
                  <a:lnTo>
                    <a:pt x="3886" y="1605"/>
                  </a:lnTo>
                  <a:lnTo>
                    <a:pt x="3827" y="1624"/>
                  </a:lnTo>
                  <a:lnTo>
                    <a:pt x="3764" y="1641"/>
                  </a:lnTo>
                  <a:lnTo>
                    <a:pt x="3700" y="1655"/>
                  </a:lnTo>
                  <a:lnTo>
                    <a:pt x="3634" y="1668"/>
                  </a:lnTo>
                  <a:lnTo>
                    <a:pt x="3564" y="1678"/>
                  </a:lnTo>
                  <a:lnTo>
                    <a:pt x="3493" y="1686"/>
                  </a:lnTo>
                  <a:lnTo>
                    <a:pt x="3420" y="1691"/>
                  </a:lnTo>
                  <a:lnTo>
                    <a:pt x="3344" y="1694"/>
                  </a:lnTo>
                  <a:lnTo>
                    <a:pt x="3266" y="1694"/>
                  </a:lnTo>
                  <a:lnTo>
                    <a:pt x="3184" y="1691"/>
                  </a:lnTo>
                  <a:lnTo>
                    <a:pt x="3101" y="1686"/>
                  </a:lnTo>
                  <a:lnTo>
                    <a:pt x="3101" y="1686"/>
                  </a:lnTo>
                  <a:lnTo>
                    <a:pt x="2935" y="1673"/>
                  </a:lnTo>
                  <a:lnTo>
                    <a:pt x="2774" y="1663"/>
                  </a:lnTo>
                  <a:lnTo>
                    <a:pt x="2622" y="1657"/>
                  </a:lnTo>
                  <a:lnTo>
                    <a:pt x="2473" y="1653"/>
                  </a:lnTo>
                  <a:lnTo>
                    <a:pt x="2331" y="1653"/>
                  </a:lnTo>
                  <a:lnTo>
                    <a:pt x="2195" y="1655"/>
                  </a:lnTo>
                  <a:lnTo>
                    <a:pt x="2065" y="1662"/>
                  </a:lnTo>
                  <a:lnTo>
                    <a:pt x="1938" y="1670"/>
                  </a:lnTo>
                  <a:lnTo>
                    <a:pt x="1819" y="1681"/>
                  </a:lnTo>
                  <a:lnTo>
                    <a:pt x="1702" y="1695"/>
                  </a:lnTo>
                  <a:lnTo>
                    <a:pt x="1591" y="1713"/>
                  </a:lnTo>
                  <a:lnTo>
                    <a:pt x="1486" y="1734"/>
                  </a:lnTo>
                  <a:lnTo>
                    <a:pt x="1383" y="1757"/>
                  </a:lnTo>
                  <a:lnTo>
                    <a:pt x="1333" y="1770"/>
                  </a:lnTo>
                  <a:lnTo>
                    <a:pt x="1284" y="1784"/>
                  </a:lnTo>
                  <a:lnTo>
                    <a:pt x="1237" y="1799"/>
                  </a:lnTo>
                  <a:lnTo>
                    <a:pt x="1190" y="1813"/>
                  </a:lnTo>
                  <a:lnTo>
                    <a:pt x="1144" y="1829"/>
                  </a:lnTo>
                  <a:lnTo>
                    <a:pt x="1100" y="1846"/>
                  </a:lnTo>
                  <a:lnTo>
                    <a:pt x="1055" y="1863"/>
                  </a:lnTo>
                  <a:lnTo>
                    <a:pt x="1012" y="1881"/>
                  </a:lnTo>
                  <a:lnTo>
                    <a:pt x="971" y="1899"/>
                  </a:lnTo>
                  <a:lnTo>
                    <a:pt x="929" y="1918"/>
                  </a:lnTo>
                  <a:lnTo>
                    <a:pt x="889" y="1939"/>
                  </a:lnTo>
                  <a:lnTo>
                    <a:pt x="848" y="1960"/>
                  </a:lnTo>
                  <a:lnTo>
                    <a:pt x="810" y="1981"/>
                  </a:lnTo>
                  <a:lnTo>
                    <a:pt x="771" y="2004"/>
                  </a:lnTo>
                  <a:lnTo>
                    <a:pt x="733" y="2026"/>
                  </a:lnTo>
                  <a:lnTo>
                    <a:pt x="696" y="2051"/>
                  </a:lnTo>
                  <a:lnTo>
                    <a:pt x="660" y="2075"/>
                  </a:lnTo>
                  <a:lnTo>
                    <a:pt x="624" y="2101"/>
                  </a:lnTo>
                  <a:lnTo>
                    <a:pt x="589" y="2127"/>
                  </a:lnTo>
                  <a:lnTo>
                    <a:pt x="554" y="2152"/>
                  </a:lnTo>
                  <a:lnTo>
                    <a:pt x="486" y="2209"/>
                  </a:lnTo>
                  <a:lnTo>
                    <a:pt x="421" y="2267"/>
                  </a:lnTo>
                  <a:lnTo>
                    <a:pt x="357" y="2328"/>
                  </a:lnTo>
                  <a:lnTo>
                    <a:pt x="295" y="2393"/>
                  </a:lnTo>
                  <a:lnTo>
                    <a:pt x="233" y="2459"/>
                  </a:lnTo>
                  <a:lnTo>
                    <a:pt x="174" y="2530"/>
                  </a:lnTo>
                  <a:lnTo>
                    <a:pt x="115" y="2603"/>
                  </a:lnTo>
                  <a:lnTo>
                    <a:pt x="57" y="2679"/>
                  </a:lnTo>
                  <a:lnTo>
                    <a:pt x="0" y="275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701" name="Freeform 109"/>
            <p:cNvSpPr>
              <a:spLocks/>
            </p:cNvSpPr>
            <p:nvPr/>
          </p:nvSpPr>
          <p:spPr bwMode="auto">
            <a:xfrm>
              <a:off x="1804" y="566"/>
              <a:ext cx="4921" cy="1435"/>
            </a:xfrm>
            <a:custGeom>
              <a:avLst/>
              <a:gdLst/>
              <a:ahLst/>
              <a:cxnLst>
                <a:cxn ang="0">
                  <a:pos x="4921" y="0"/>
                </a:cxn>
                <a:cxn ang="0">
                  <a:pos x="4915" y="79"/>
                </a:cxn>
                <a:cxn ang="0">
                  <a:pos x="4905" y="169"/>
                </a:cxn>
                <a:cxn ang="0">
                  <a:pos x="4887" y="285"/>
                </a:cxn>
                <a:cxn ang="0">
                  <a:pos x="4858" y="424"/>
                </a:cxn>
                <a:cxn ang="0">
                  <a:pos x="4816" y="578"/>
                </a:cxn>
                <a:cxn ang="0">
                  <a:pos x="4773" y="699"/>
                </a:cxn>
                <a:cxn ang="0">
                  <a:pos x="4740" y="781"/>
                </a:cxn>
                <a:cxn ang="0">
                  <a:pos x="4701" y="865"/>
                </a:cxn>
                <a:cxn ang="0">
                  <a:pos x="4658" y="949"/>
                </a:cxn>
                <a:cxn ang="0">
                  <a:pos x="4608" y="1031"/>
                </a:cxn>
                <a:cxn ang="0">
                  <a:pos x="4554" y="1114"/>
                </a:cxn>
                <a:cxn ang="0">
                  <a:pos x="4493" y="1193"/>
                </a:cxn>
                <a:cxn ang="0">
                  <a:pos x="4425" y="1270"/>
                </a:cxn>
                <a:cxn ang="0">
                  <a:pos x="4351" y="1343"/>
                </a:cxn>
                <a:cxn ang="0">
                  <a:pos x="4269" y="1412"/>
                </a:cxn>
                <a:cxn ang="0">
                  <a:pos x="4182" y="1477"/>
                </a:cxn>
                <a:cxn ang="0">
                  <a:pos x="4085" y="1535"/>
                </a:cxn>
                <a:cxn ang="0">
                  <a:pos x="3981" y="1588"/>
                </a:cxn>
                <a:cxn ang="0">
                  <a:pos x="3868" y="1634"/>
                </a:cxn>
                <a:cxn ang="0">
                  <a:pos x="3746" y="1672"/>
                </a:cxn>
                <a:cxn ang="0">
                  <a:pos x="3615" y="1701"/>
                </a:cxn>
                <a:cxn ang="0">
                  <a:pos x="3477" y="1722"/>
                </a:cxn>
                <a:cxn ang="0">
                  <a:pos x="3327" y="1734"/>
                </a:cxn>
                <a:cxn ang="0">
                  <a:pos x="3167" y="1734"/>
                </a:cxn>
                <a:cxn ang="0">
                  <a:pos x="3084" y="1730"/>
                </a:cxn>
                <a:cxn ang="0">
                  <a:pos x="2757" y="1714"/>
                </a:cxn>
                <a:cxn ang="0">
                  <a:pos x="2456" y="1711"/>
                </a:cxn>
                <a:cxn ang="0">
                  <a:pos x="2178" y="1719"/>
                </a:cxn>
                <a:cxn ang="0">
                  <a:pos x="1922" y="1739"/>
                </a:cxn>
                <a:cxn ang="0">
                  <a:pos x="1687" y="1769"/>
                </a:cxn>
                <a:cxn ang="0">
                  <a:pos x="1469" y="1811"/>
                </a:cxn>
                <a:cxn ang="0">
                  <a:pos x="1318" y="1852"/>
                </a:cxn>
                <a:cxn ang="0">
                  <a:pos x="1222" y="1881"/>
                </a:cxn>
                <a:cxn ang="0">
                  <a:pos x="1130" y="1915"/>
                </a:cxn>
                <a:cxn ang="0">
                  <a:pos x="1043" y="1950"/>
                </a:cxn>
                <a:cxn ang="0">
                  <a:pos x="958" y="1989"/>
                </a:cxn>
                <a:cxn ang="0">
                  <a:pos x="876" y="2029"/>
                </a:cxn>
                <a:cxn ang="0">
                  <a:pos x="797" y="2074"/>
                </a:cxn>
                <a:cxn ang="0">
                  <a:pos x="722" y="2121"/>
                </a:cxn>
                <a:cxn ang="0">
                  <a:pos x="650" y="2171"/>
                </a:cxn>
                <a:cxn ang="0">
                  <a:pos x="579" y="2225"/>
                </a:cxn>
                <a:cxn ang="0">
                  <a:pos x="478" y="2309"/>
                </a:cxn>
                <a:cxn ang="0">
                  <a:pos x="350" y="2433"/>
                </a:cxn>
                <a:cxn ang="0">
                  <a:pos x="229" y="2567"/>
                </a:cxn>
                <a:cxn ang="0">
                  <a:pos x="112" y="2712"/>
                </a:cxn>
                <a:cxn ang="0">
                  <a:pos x="0" y="2869"/>
                </a:cxn>
              </a:cxnLst>
              <a:rect l="0" t="0" r="r" b="b"/>
              <a:pathLst>
                <a:path w="4921" h="2869">
                  <a:moveTo>
                    <a:pt x="4921" y="0"/>
                  </a:moveTo>
                  <a:lnTo>
                    <a:pt x="4921" y="0"/>
                  </a:lnTo>
                  <a:lnTo>
                    <a:pt x="4919" y="21"/>
                  </a:lnTo>
                  <a:lnTo>
                    <a:pt x="4915" y="79"/>
                  </a:lnTo>
                  <a:lnTo>
                    <a:pt x="4911" y="121"/>
                  </a:lnTo>
                  <a:lnTo>
                    <a:pt x="4905" y="169"/>
                  </a:lnTo>
                  <a:lnTo>
                    <a:pt x="4898" y="224"/>
                  </a:lnTo>
                  <a:lnTo>
                    <a:pt x="4887" y="285"/>
                  </a:lnTo>
                  <a:lnTo>
                    <a:pt x="4875" y="353"/>
                  </a:lnTo>
                  <a:lnTo>
                    <a:pt x="4858" y="424"/>
                  </a:lnTo>
                  <a:lnTo>
                    <a:pt x="4839" y="498"/>
                  </a:lnTo>
                  <a:lnTo>
                    <a:pt x="4816" y="578"/>
                  </a:lnTo>
                  <a:lnTo>
                    <a:pt x="4789" y="658"/>
                  </a:lnTo>
                  <a:lnTo>
                    <a:pt x="4773" y="699"/>
                  </a:lnTo>
                  <a:lnTo>
                    <a:pt x="4758" y="741"/>
                  </a:lnTo>
                  <a:lnTo>
                    <a:pt x="4740" y="781"/>
                  </a:lnTo>
                  <a:lnTo>
                    <a:pt x="4722" y="823"/>
                  </a:lnTo>
                  <a:lnTo>
                    <a:pt x="4701" y="865"/>
                  </a:lnTo>
                  <a:lnTo>
                    <a:pt x="4680" y="907"/>
                  </a:lnTo>
                  <a:lnTo>
                    <a:pt x="4658" y="949"/>
                  </a:lnTo>
                  <a:lnTo>
                    <a:pt x="4634" y="991"/>
                  </a:lnTo>
                  <a:lnTo>
                    <a:pt x="4608" y="1031"/>
                  </a:lnTo>
                  <a:lnTo>
                    <a:pt x="4582" y="1073"/>
                  </a:lnTo>
                  <a:lnTo>
                    <a:pt x="4554" y="1114"/>
                  </a:lnTo>
                  <a:lnTo>
                    <a:pt x="4525" y="1154"/>
                  </a:lnTo>
                  <a:lnTo>
                    <a:pt x="4493" y="1193"/>
                  </a:lnTo>
                  <a:lnTo>
                    <a:pt x="4460" y="1232"/>
                  </a:lnTo>
                  <a:lnTo>
                    <a:pt x="4425" y="1270"/>
                  </a:lnTo>
                  <a:lnTo>
                    <a:pt x="4389" y="1307"/>
                  </a:lnTo>
                  <a:lnTo>
                    <a:pt x="4351" y="1343"/>
                  </a:lnTo>
                  <a:lnTo>
                    <a:pt x="4311" y="1378"/>
                  </a:lnTo>
                  <a:lnTo>
                    <a:pt x="4269" y="1412"/>
                  </a:lnTo>
                  <a:lnTo>
                    <a:pt x="4226" y="1446"/>
                  </a:lnTo>
                  <a:lnTo>
                    <a:pt x="4182" y="1477"/>
                  </a:lnTo>
                  <a:lnTo>
                    <a:pt x="4135" y="1508"/>
                  </a:lnTo>
                  <a:lnTo>
                    <a:pt x="4085" y="1535"/>
                  </a:lnTo>
                  <a:lnTo>
                    <a:pt x="4033" y="1563"/>
                  </a:lnTo>
                  <a:lnTo>
                    <a:pt x="3981" y="1588"/>
                  </a:lnTo>
                  <a:lnTo>
                    <a:pt x="3925" y="1613"/>
                  </a:lnTo>
                  <a:lnTo>
                    <a:pt x="3868" y="1634"/>
                  </a:lnTo>
                  <a:lnTo>
                    <a:pt x="3808" y="1655"/>
                  </a:lnTo>
                  <a:lnTo>
                    <a:pt x="3746" y="1672"/>
                  </a:lnTo>
                  <a:lnTo>
                    <a:pt x="3682" y="1688"/>
                  </a:lnTo>
                  <a:lnTo>
                    <a:pt x="3615" y="1701"/>
                  </a:lnTo>
                  <a:lnTo>
                    <a:pt x="3547" y="1713"/>
                  </a:lnTo>
                  <a:lnTo>
                    <a:pt x="3477" y="1722"/>
                  </a:lnTo>
                  <a:lnTo>
                    <a:pt x="3403" y="1729"/>
                  </a:lnTo>
                  <a:lnTo>
                    <a:pt x="3327" y="1734"/>
                  </a:lnTo>
                  <a:lnTo>
                    <a:pt x="3249" y="1735"/>
                  </a:lnTo>
                  <a:lnTo>
                    <a:pt x="3167" y="1734"/>
                  </a:lnTo>
                  <a:lnTo>
                    <a:pt x="3084" y="1730"/>
                  </a:lnTo>
                  <a:lnTo>
                    <a:pt x="3084" y="1730"/>
                  </a:lnTo>
                  <a:lnTo>
                    <a:pt x="2917" y="1721"/>
                  </a:lnTo>
                  <a:lnTo>
                    <a:pt x="2757" y="1714"/>
                  </a:lnTo>
                  <a:lnTo>
                    <a:pt x="2603" y="1711"/>
                  </a:lnTo>
                  <a:lnTo>
                    <a:pt x="2456" y="1711"/>
                  </a:lnTo>
                  <a:lnTo>
                    <a:pt x="2314" y="1714"/>
                  </a:lnTo>
                  <a:lnTo>
                    <a:pt x="2178" y="1719"/>
                  </a:lnTo>
                  <a:lnTo>
                    <a:pt x="2048" y="1727"/>
                  </a:lnTo>
                  <a:lnTo>
                    <a:pt x="1922" y="1739"/>
                  </a:lnTo>
                  <a:lnTo>
                    <a:pt x="1802" y="1753"/>
                  </a:lnTo>
                  <a:lnTo>
                    <a:pt x="1687" y="1769"/>
                  </a:lnTo>
                  <a:lnTo>
                    <a:pt x="1576" y="1789"/>
                  </a:lnTo>
                  <a:lnTo>
                    <a:pt x="1469" y="1811"/>
                  </a:lnTo>
                  <a:lnTo>
                    <a:pt x="1368" y="1837"/>
                  </a:lnTo>
                  <a:lnTo>
                    <a:pt x="1318" y="1852"/>
                  </a:lnTo>
                  <a:lnTo>
                    <a:pt x="1269" y="1866"/>
                  </a:lnTo>
                  <a:lnTo>
                    <a:pt x="1222" y="1881"/>
                  </a:lnTo>
                  <a:lnTo>
                    <a:pt x="1176" y="1897"/>
                  </a:lnTo>
                  <a:lnTo>
                    <a:pt x="1130" y="1915"/>
                  </a:lnTo>
                  <a:lnTo>
                    <a:pt x="1086" y="1932"/>
                  </a:lnTo>
                  <a:lnTo>
                    <a:pt x="1043" y="1950"/>
                  </a:lnTo>
                  <a:lnTo>
                    <a:pt x="1000" y="1969"/>
                  </a:lnTo>
                  <a:lnTo>
                    <a:pt x="958" y="1989"/>
                  </a:lnTo>
                  <a:lnTo>
                    <a:pt x="916" y="2008"/>
                  </a:lnTo>
                  <a:lnTo>
                    <a:pt x="876" y="2029"/>
                  </a:lnTo>
                  <a:lnTo>
                    <a:pt x="836" y="2052"/>
                  </a:lnTo>
                  <a:lnTo>
                    <a:pt x="797" y="2074"/>
                  </a:lnTo>
                  <a:lnTo>
                    <a:pt x="759" y="2097"/>
                  </a:lnTo>
                  <a:lnTo>
                    <a:pt x="722" y="2121"/>
                  </a:lnTo>
                  <a:lnTo>
                    <a:pt x="684" y="2145"/>
                  </a:lnTo>
                  <a:lnTo>
                    <a:pt x="650" y="2171"/>
                  </a:lnTo>
                  <a:lnTo>
                    <a:pt x="614" y="2197"/>
                  </a:lnTo>
                  <a:lnTo>
                    <a:pt x="579" y="2225"/>
                  </a:lnTo>
                  <a:lnTo>
                    <a:pt x="544" y="2252"/>
                  </a:lnTo>
                  <a:lnTo>
                    <a:pt x="478" y="2309"/>
                  </a:lnTo>
                  <a:lnTo>
                    <a:pt x="412" y="2370"/>
                  </a:lnTo>
                  <a:lnTo>
                    <a:pt x="350" y="2433"/>
                  </a:lnTo>
                  <a:lnTo>
                    <a:pt x="289" y="2497"/>
                  </a:lnTo>
                  <a:lnTo>
                    <a:pt x="229" y="2567"/>
                  </a:lnTo>
                  <a:lnTo>
                    <a:pt x="171" y="2638"/>
                  </a:lnTo>
                  <a:lnTo>
                    <a:pt x="112" y="2712"/>
                  </a:lnTo>
                  <a:lnTo>
                    <a:pt x="55" y="2790"/>
                  </a:lnTo>
                  <a:lnTo>
                    <a:pt x="0" y="2869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702" name="Freeform 110"/>
            <p:cNvSpPr>
              <a:spLocks/>
            </p:cNvSpPr>
            <p:nvPr/>
          </p:nvSpPr>
          <p:spPr bwMode="auto">
            <a:xfrm>
              <a:off x="1858" y="538"/>
              <a:ext cx="4875" cy="1492"/>
            </a:xfrm>
            <a:custGeom>
              <a:avLst/>
              <a:gdLst/>
              <a:ahLst/>
              <a:cxnLst>
                <a:cxn ang="0">
                  <a:pos x="4875" y="0"/>
                </a:cxn>
                <a:cxn ang="0">
                  <a:pos x="4872" y="79"/>
                </a:cxn>
                <a:cxn ang="0">
                  <a:pos x="4864" y="170"/>
                </a:cxn>
                <a:cxn ang="0">
                  <a:pos x="4847" y="287"/>
                </a:cxn>
                <a:cxn ang="0">
                  <a:pos x="4821" y="428"/>
                </a:cxn>
                <a:cxn ang="0">
                  <a:pos x="4780" y="581"/>
                </a:cxn>
                <a:cxn ang="0">
                  <a:pos x="4740" y="706"/>
                </a:cxn>
                <a:cxn ang="0">
                  <a:pos x="4707" y="790"/>
                </a:cxn>
                <a:cxn ang="0">
                  <a:pos x="4671" y="874"/>
                </a:cxn>
                <a:cxn ang="0">
                  <a:pos x="4628" y="959"/>
                </a:cxn>
                <a:cxn ang="0">
                  <a:pos x="4580" y="1043"/>
                </a:cxn>
                <a:cxn ang="0">
                  <a:pos x="4526" y="1127"/>
                </a:cxn>
                <a:cxn ang="0">
                  <a:pos x="4467" y="1208"/>
                </a:cxn>
                <a:cxn ang="0">
                  <a:pos x="4400" y="1287"/>
                </a:cxn>
                <a:cxn ang="0">
                  <a:pos x="4326" y="1361"/>
                </a:cxn>
                <a:cxn ang="0">
                  <a:pos x="4247" y="1432"/>
                </a:cxn>
                <a:cxn ang="0">
                  <a:pos x="4160" y="1500"/>
                </a:cxn>
                <a:cxn ang="0">
                  <a:pos x="4064" y="1560"/>
                </a:cxn>
                <a:cxn ang="0">
                  <a:pos x="3960" y="1615"/>
                </a:cxn>
                <a:cxn ang="0">
                  <a:pos x="3847" y="1663"/>
                </a:cxn>
                <a:cxn ang="0">
                  <a:pos x="3727" y="1703"/>
                </a:cxn>
                <a:cxn ang="0">
                  <a:pos x="3597" y="1737"/>
                </a:cxn>
                <a:cxn ang="0">
                  <a:pos x="3457" y="1760"/>
                </a:cxn>
                <a:cxn ang="0">
                  <a:pos x="3309" y="1775"/>
                </a:cxn>
                <a:cxn ang="0">
                  <a:pos x="3149" y="1778"/>
                </a:cxn>
                <a:cxn ang="0">
                  <a:pos x="3066" y="1776"/>
                </a:cxn>
                <a:cxn ang="0">
                  <a:pos x="2739" y="1766"/>
                </a:cxn>
                <a:cxn ang="0">
                  <a:pos x="2438" y="1770"/>
                </a:cxn>
                <a:cxn ang="0">
                  <a:pos x="2160" y="1783"/>
                </a:cxn>
                <a:cxn ang="0">
                  <a:pos x="1904" y="1808"/>
                </a:cxn>
                <a:cxn ang="0">
                  <a:pos x="1669" y="1844"/>
                </a:cxn>
                <a:cxn ang="0">
                  <a:pos x="1452" y="1891"/>
                </a:cxn>
                <a:cxn ang="0">
                  <a:pos x="1351" y="1918"/>
                </a:cxn>
                <a:cxn ang="0">
                  <a:pos x="1254" y="1949"/>
                </a:cxn>
                <a:cxn ang="0">
                  <a:pos x="1161" y="1983"/>
                </a:cxn>
                <a:cxn ang="0">
                  <a:pos x="1071" y="2018"/>
                </a:cxn>
                <a:cxn ang="0">
                  <a:pos x="984" y="2059"/>
                </a:cxn>
                <a:cxn ang="0">
                  <a:pos x="903" y="2101"/>
                </a:cxn>
                <a:cxn ang="0">
                  <a:pos x="823" y="2144"/>
                </a:cxn>
                <a:cxn ang="0">
                  <a:pos x="747" y="2193"/>
                </a:cxn>
                <a:cxn ang="0">
                  <a:pos x="673" y="2243"/>
                </a:cxn>
                <a:cxn ang="0">
                  <a:pos x="603" y="2296"/>
                </a:cxn>
                <a:cxn ang="0">
                  <a:pos x="535" y="2351"/>
                </a:cxn>
                <a:cxn ang="0">
                  <a:pos x="404" y="2472"/>
                </a:cxn>
                <a:cxn ang="0">
                  <a:pos x="282" y="2604"/>
                </a:cxn>
                <a:cxn ang="0">
                  <a:pos x="167" y="2747"/>
                </a:cxn>
                <a:cxn ang="0">
                  <a:pos x="54" y="2902"/>
                </a:cxn>
              </a:cxnLst>
              <a:rect l="0" t="0" r="r" b="b"/>
              <a:pathLst>
                <a:path w="4875" h="2984">
                  <a:moveTo>
                    <a:pt x="4875" y="0"/>
                  </a:moveTo>
                  <a:lnTo>
                    <a:pt x="4875" y="0"/>
                  </a:lnTo>
                  <a:lnTo>
                    <a:pt x="4875" y="21"/>
                  </a:lnTo>
                  <a:lnTo>
                    <a:pt x="4872" y="79"/>
                  </a:lnTo>
                  <a:lnTo>
                    <a:pt x="4868" y="121"/>
                  </a:lnTo>
                  <a:lnTo>
                    <a:pt x="4864" y="170"/>
                  </a:lnTo>
                  <a:lnTo>
                    <a:pt x="4857" y="226"/>
                  </a:lnTo>
                  <a:lnTo>
                    <a:pt x="4847" y="287"/>
                  </a:lnTo>
                  <a:lnTo>
                    <a:pt x="4835" y="355"/>
                  </a:lnTo>
                  <a:lnTo>
                    <a:pt x="4821" y="428"/>
                  </a:lnTo>
                  <a:lnTo>
                    <a:pt x="4803" y="502"/>
                  </a:lnTo>
                  <a:lnTo>
                    <a:pt x="4780" y="581"/>
                  </a:lnTo>
                  <a:lnTo>
                    <a:pt x="4754" y="664"/>
                  </a:lnTo>
                  <a:lnTo>
                    <a:pt x="4740" y="706"/>
                  </a:lnTo>
                  <a:lnTo>
                    <a:pt x="4724" y="748"/>
                  </a:lnTo>
                  <a:lnTo>
                    <a:pt x="4707" y="790"/>
                  </a:lnTo>
                  <a:lnTo>
                    <a:pt x="4689" y="832"/>
                  </a:lnTo>
                  <a:lnTo>
                    <a:pt x="4671" y="874"/>
                  </a:lnTo>
                  <a:lnTo>
                    <a:pt x="4650" y="917"/>
                  </a:lnTo>
                  <a:lnTo>
                    <a:pt x="4628" y="959"/>
                  </a:lnTo>
                  <a:lnTo>
                    <a:pt x="4604" y="1001"/>
                  </a:lnTo>
                  <a:lnTo>
                    <a:pt x="4580" y="1043"/>
                  </a:lnTo>
                  <a:lnTo>
                    <a:pt x="4554" y="1085"/>
                  </a:lnTo>
                  <a:lnTo>
                    <a:pt x="4526" y="1127"/>
                  </a:lnTo>
                  <a:lnTo>
                    <a:pt x="4497" y="1167"/>
                  </a:lnTo>
                  <a:lnTo>
                    <a:pt x="4467" y="1208"/>
                  </a:lnTo>
                  <a:lnTo>
                    <a:pt x="4435" y="1248"/>
                  </a:lnTo>
                  <a:lnTo>
                    <a:pt x="4400" y="1287"/>
                  </a:lnTo>
                  <a:lnTo>
                    <a:pt x="4364" y="1324"/>
                  </a:lnTo>
                  <a:lnTo>
                    <a:pt x="4326" y="1361"/>
                  </a:lnTo>
                  <a:lnTo>
                    <a:pt x="4288" y="1398"/>
                  </a:lnTo>
                  <a:lnTo>
                    <a:pt x="4247" y="1432"/>
                  </a:lnTo>
                  <a:lnTo>
                    <a:pt x="4204" y="1466"/>
                  </a:lnTo>
                  <a:lnTo>
                    <a:pt x="4160" y="1500"/>
                  </a:lnTo>
                  <a:lnTo>
                    <a:pt x="4113" y="1531"/>
                  </a:lnTo>
                  <a:lnTo>
                    <a:pt x="4064" y="1560"/>
                  </a:lnTo>
                  <a:lnTo>
                    <a:pt x="4013" y="1589"/>
                  </a:lnTo>
                  <a:lnTo>
                    <a:pt x="3960" y="1615"/>
                  </a:lnTo>
                  <a:lnTo>
                    <a:pt x="3906" y="1641"/>
                  </a:lnTo>
                  <a:lnTo>
                    <a:pt x="3847" y="1663"/>
                  </a:lnTo>
                  <a:lnTo>
                    <a:pt x="3789" y="1684"/>
                  </a:lnTo>
                  <a:lnTo>
                    <a:pt x="3727" y="1703"/>
                  </a:lnTo>
                  <a:lnTo>
                    <a:pt x="3663" y="1721"/>
                  </a:lnTo>
                  <a:lnTo>
                    <a:pt x="3597" y="1737"/>
                  </a:lnTo>
                  <a:lnTo>
                    <a:pt x="3528" y="1750"/>
                  </a:lnTo>
                  <a:lnTo>
                    <a:pt x="3457" y="1760"/>
                  </a:lnTo>
                  <a:lnTo>
                    <a:pt x="3385" y="1768"/>
                  </a:lnTo>
                  <a:lnTo>
                    <a:pt x="3309" y="1775"/>
                  </a:lnTo>
                  <a:lnTo>
                    <a:pt x="3230" y="1778"/>
                  </a:lnTo>
                  <a:lnTo>
                    <a:pt x="3149" y="1778"/>
                  </a:lnTo>
                  <a:lnTo>
                    <a:pt x="3066" y="1776"/>
                  </a:lnTo>
                  <a:lnTo>
                    <a:pt x="3066" y="1776"/>
                  </a:lnTo>
                  <a:lnTo>
                    <a:pt x="2899" y="1770"/>
                  </a:lnTo>
                  <a:lnTo>
                    <a:pt x="2739" y="1766"/>
                  </a:lnTo>
                  <a:lnTo>
                    <a:pt x="2585" y="1766"/>
                  </a:lnTo>
                  <a:lnTo>
                    <a:pt x="2438" y="1770"/>
                  </a:lnTo>
                  <a:lnTo>
                    <a:pt x="2297" y="1775"/>
                  </a:lnTo>
                  <a:lnTo>
                    <a:pt x="2160" y="1783"/>
                  </a:lnTo>
                  <a:lnTo>
                    <a:pt x="2030" y="1794"/>
                  </a:lnTo>
                  <a:lnTo>
                    <a:pt x="1904" y="1808"/>
                  </a:lnTo>
                  <a:lnTo>
                    <a:pt x="1784" y="1825"/>
                  </a:lnTo>
                  <a:lnTo>
                    <a:pt x="1669" y="1844"/>
                  </a:lnTo>
                  <a:lnTo>
                    <a:pt x="1558" y="1867"/>
                  </a:lnTo>
                  <a:lnTo>
                    <a:pt x="1452" y="1891"/>
                  </a:lnTo>
                  <a:lnTo>
                    <a:pt x="1401" y="1904"/>
                  </a:lnTo>
                  <a:lnTo>
                    <a:pt x="1351" y="1918"/>
                  </a:lnTo>
                  <a:lnTo>
                    <a:pt x="1302" y="1934"/>
                  </a:lnTo>
                  <a:lnTo>
                    <a:pt x="1254" y="1949"/>
                  </a:lnTo>
                  <a:lnTo>
                    <a:pt x="1207" y="1965"/>
                  </a:lnTo>
                  <a:lnTo>
                    <a:pt x="1161" y="1983"/>
                  </a:lnTo>
                  <a:lnTo>
                    <a:pt x="1115" y="2001"/>
                  </a:lnTo>
                  <a:lnTo>
                    <a:pt x="1071" y="2018"/>
                  </a:lnTo>
                  <a:lnTo>
                    <a:pt x="1028" y="2038"/>
                  </a:lnTo>
                  <a:lnTo>
                    <a:pt x="984" y="2059"/>
                  </a:lnTo>
                  <a:lnTo>
                    <a:pt x="943" y="2078"/>
                  </a:lnTo>
                  <a:lnTo>
                    <a:pt x="903" y="2101"/>
                  </a:lnTo>
                  <a:lnTo>
                    <a:pt x="862" y="2122"/>
                  </a:lnTo>
                  <a:lnTo>
                    <a:pt x="823" y="2144"/>
                  </a:lnTo>
                  <a:lnTo>
                    <a:pt x="785" y="2169"/>
                  </a:lnTo>
                  <a:lnTo>
                    <a:pt x="747" y="2193"/>
                  </a:lnTo>
                  <a:lnTo>
                    <a:pt x="710" y="2217"/>
                  </a:lnTo>
                  <a:lnTo>
                    <a:pt x="673" y="2243"/>
                  </a:lnTo>
                  <a:lnTo>
                    <a:pt x="637" y="2269"/>
                  </a:lnTo>
                  <a:lnTo>
                    <a:pt x="603" y="2296"/>
                  </a:lnTo>
                  <a:lnTo>
                    <a:pt x="568" y="2324"/>
                  </a:lnTo>
                  <a:lnTo>
                    <a:pt x="535" y="2351"/>
                  </a:lnTo>
                  <a:lnTo>
                    <a:pt x="468" y="2411"/>
                  </a:lnTo>
                  <a:lnTo>
                    <a:pt x="404" y="2472"/>
                  </a:lnTo>
                  <a:lnTo>
                    <a:pt x="343" y="2537"/>
                  </a:lnTo>
                  <a:lnTo>
                    <a:pt x="282" y="2604"/>
                  </a:lnTo>
                  <a:lnTo>
                    <a:pt x="224" y="2674"/>
                  </a:lnTo>
                  <a:lnTo>
                    <a:pt x="167" y="2747"/>
                  </a:lnTo>
                  <a:lnTo>
                    <a:pt x="110" y="2822"/>
                  </a:lnTo>
                  <a:lnTo>
                    <a:pt x="54" y="2902"/>
                  </a:lnTo>
                  <a:lnTo>
                    <a:pt x="0" y="298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703" name="Freeform 111"/>
            <p:cNvSpPr>
              <a:spLocks/>
            </p:cNvSpPr>
            <p:nvPr/>
          </p:nvSpPr>
          <p:spPr bwMode="auto">
            <a:xfrm>
              <a:off x="1912" y="510"/>
              <a:ext cx="4831" cy="1548"/>
            </a:xfrm>
            <a:custGeom>
              <a:avLst/>
              <a:gdLst/>
              <a:ahLst/>
              <a:cxnLst>
                <a:cxn ang="0">
                  <a:pos x="4831" y="0"/>
                </a:cxn>
                <a:cxn ang="0">
                  <a:pos x="4828" y="80"/>
                </a:cxn>
                <a:cxn ang="0">
                  <a:pos x="4821" y="172"/>
                </a:cxn>
                <a:cxn ang="0">
                  <a:pos x="4806" y="291"/>
                </a:cxn>
                <a:cxn ang="0">
                  <a:pos x="4782" y="430"/>
                </a:cxn>
                <a:cxn ang="0">
                  <a:pos x="4743" y="587"/>
                </a:cxn>
                <a:cxn ang="0">
                  <a:pos x="4706" y="711"/>
                </a:cxn>
                <a:cxn ang="0">
                  <a:pos x="4674" y="797"/>
                </a:cxn>
                <a:cxn ang="0">
                  <a:pos x="4638" y="882"/>
                </a:cxn>
                <a:cxn ang="0">
                  <a:pos x="4597" y="969"/>
                </a:cxn>
                <a:cxn ang="0">
                  <a:pos x="4550" y="1055"/>
                </a:cxn>
                <a:cxn ang="0">
                  <a:pos x="4497" y="1139"/>
                </a:cxn>
                <a:cxn ang="0">
                  <a:pos x="4439" y="1223"/>
                </a:cxn>
                <a:cxn ang="0">
                  <a:pos x="4374" y="1302"/>
                </a:cxn>
                <a:cxn ang="0">
                  <a:pos x="4303" y="1379"/>
                </a:cxn>
                <a:cxn ang="0">
                  <a:pos x="4224" y="1452"/>
                </a:cxn>
                <a:cxn ang="0">
                  <a:pos x="4136" y="1522"/>
                </a:cxn>
                <a:cxn ang="0">
                  <a:pos x="4042" y="1584"/>
                </a:cxn>
                <a:cxn ang="0">
                  <a:pos x="3939" y="1643"/>
                </a:cxn>
                <a:cxn ang="0">
                  <a:pos x="3828" y="1693"/>
                </a:cxn>
                <a:cxn ang="0">
                  <a:pos x="3707" y="1736"/>
                </a:cxn>
                <a:cxn ang="0">
                  <a:pos x="3578" y="1772"/>
                </a:cxn>
                <a:cxn ang="0">
                  <a:pos x="3439" y="1798"/>
                </a:cxn>
                <a:cxn ang="0">
                  <a:pos x="3291" y="1815"/>
                </a:cxn>
                <a:cxn ang="0">
                  <a:pos x="3131" y="1822"/>
                </a:cxn>
                <a:cxn ang="0">
                  <a:pos x="3048" y="1822"/>
                </a:cxn>
                <a:cxn ang="0">
                  <a:pos x="2720" y="1819"/>
                </a:cxn>
                <a:cxn ang="0">
                  <a:pos x="2419" y="1828"/>
                </a:cxn>
                <a:cxn ang="0">
                  <a:pos x="2141" y="1848"/>
                </a:cxn>
                <a:cxn ang="0">
                  <a:pos x="1887" y="1877"/>
                </a:cxn>
                <a:cxn ang="0">
                  <a:pos x="1651" y="1919"/>
                </a:cxn>
                <a:cxn ang="0">
                  <a:pos x="1436" y="1970"/>
                </a:cxn>
                <a:cxn ang="0">
                  <a:pos x="1335" y="1999"/>
                </a:cxn>
                <a:cxn ang="0">
                  <a:pos x="1239" y="2032"/>
                </a:cxn>
                <a:cxn ang="0">
                  <a:pos x="1146" y="2067"/>
                </a:cxn>
                <a:cxn ang="0">
                  <a:pos x="1057" y="2106"/>
                </a:cxn>
                <a:cxn ang="0">
                  <a:pos x="971" y="2148"/>
                </a:cxn>
                <a:cxn ang="0">
                  <a:pos x="889" y="2192"/>
                </a:cxn>
                <a:cxn ang="0">
                  <a:pos x="811" y="2237"/>
                </a:cxn>
                <a:cxn ang="0">
                  <a:pos x="735" y="2287"/>
                </a:cxn>
                <a:cxn ang="0">
                  <a:pos x="663" y="2339"/>
                </a:cxn>
                <a:cxn ang="0">
                  <a:pos x="593" y="2393"/>
                </a:cxn>
                <a:cxn ang="0">
                  <a:pos x="525" y="2452"/>
                </a:cxn>
                <a:cxn ang="0">
                  <a:pos x="397" y="2576"/>
                </a:cxn>
                <a:cxn ang="0">
                  <a:pos x="277" y="2710"/>
                </a:cxn>
                <a:cxn ang="0">
                  <a:pos x="163" y="2857"/>
                </a:cxn>
                <a:cxn ang="0">
                  <a:pos x="53" y="3013"/>
                </a:cxn>
              </a:cxnLst>
              <a:rect l="0" t="0" r="r" b="b"/>
              <a:pathLst>
                <a:path w="4831" h="3097">
                  <a:moveTo>
                    <a:pt x="4831" y="0"/>
                  </a:moveTo>
                  <a:lnTo>
                    <a:pt x="4831" y="0"/>
                  </a:lnTo>
                  <a:lnTo>
                    <a:pt x="4829" y="21"/>
                  </a:lnTo>
                  <a:lnTo>
                    <a:pt x="4828" y="80"/>
                  </a:lnTo>
                  <a:lnTo>
                    <a:pt x="4825" y="122"/>
                  </a:lnTo>
                  <a:lnTo>
                    <a:pt x="4821" y="172"/>
                  </a:lnTo>
                  <a:lnTo>
                    <a:pt x="4814" y="228"/>
                  </a:lnTo>
                  <a:lnTo>
                    <a:pt x="4806" y="291"/>
                  </a:lnTo>
                  <a:lnTo>
                    <a:pt x="4796" y="359"/>
                  </a:lnTo>
                  <a:lnTo>
                    <a:pt x="4782" y="430"/>
                  </a:lnTo>
                  <a:lnTo>
                    <a:pt x="4764" y="507"/>
                  </a:lnTo>
                  <a:lnTo>
                    <a:pt x="4743" y="587"/>
                  </a:lnTo>
                  <a:lnTo>
                    <a:pt x="4719" y="669"/>
                  </a:lnTo>
                  <a:lnTo>
                    <a:pt x="4706" y="711"/>
                  </a:lnTo>
                  <a:lnTo>
                    <a:pt x="4690" y="755"/>
                  </a:lnTo>
                  <a:lnTo>
                    <a:pt x="4674" y="797"/>
                  </a:lnTo>
                  <a:lnTo>
                    <a:pt x="4657" y="840"/>
                  </a:lnTo>
                  <a:lnTo>
                    <a:pt x="4638" y="882"/>
                  </a:lnTo>
                  <a:lnTo>
                    <a:pt x="4618" y="926"/>
                  </a:lnTo>
                  <a:lnTo>
                    <a:pt x="4597" y="969"/>
                  </a:lnTo>
                  <a:lnTo>
                    <a:pt x="4574" y="1011"/>
                  </a:lnTo>
                  <a:lnTo>
                    <a:pt x="4550" y="1055"/>
                  </a:lnTo>
                  <a:lnTo>
                    <a:pt x="4525" y="1097"/>
                  </a:lnTo>
                  <a:lnTo>
                    <a:pt x="4497" y="1139"/>
                  </a:lnTo>
                  <a:lnTo>
                    <a:pt x="4470" y="1181"/>
                  </a:lnTo>
                  <a:lnTo>
                    <a:pt x="4439" y="1223"/>
                  </a:lnTo>
                  <a:lnTo>
                    <a:pt x="4407" y="1263"/>
                  </a:lnTo>
                  <a:lnTo>
                    <a:pt x="4374" y="1302"/>
                  </a:lnTo>
                  <a:lnTo>
                    <a:pt x="4339" y="1342"/>
                  </a:lnTo>
                  <a:lnTo>
                    <a:pt x="4303" y="1379"/>
                  </a:lnTo>
                  <a:lnTo>
                    <a:pt x="4264" y="1417"/>
                  </a:lnTo>
                  <a:lnTo>
                    <a:pt x="4224" y="1452"/>
                  </a:lnTo>
                  <a:lnTo>
                    <a:pt x="4181" y="1488"/>
                  </a:lnTo>
                  <a:lnTo>
                    <a:pt x="4136" y="1522"/>
                  </a:lnTo>
                  <a:lnTo>
                    <a:pt x="4091" y="1554"/>
                  </a:lnTo>
                  <a:lnTo>
                    <a:pt x="4042" y="1584"/>
                  </a:lnTo>
                  <a:lnTo>
                    <a:pt x="3992" y="1614"/>
                  </a:lnTo>
                  <a:lnTo>
                    <a:pt x="3939" y="1643"/>
                  </a:lnTo>
                  <a:lnTo>
                    <a:pt x="3885" y="1668"/>
                  </a:lnTo>
                  <a:lnTo>
                    <a:pt x="3828" y="1693"/>
                  </a:lnTo>
                  <a:lnTo>
                    <a:pt x="3768" y="1715"/>
                  </a:lnTo>
                  <a:lnTo>
                    <a:pt x="3707" y="1736"/>
                  </a:lnTo>
                  <a:lnTo>
                    <a:pt x="3643" y="1754"/>
                  </a:lnTo>
                  <a:lnTo>
                    <a:pt x="3578" y="1772"/>
                  </a:lnTo>
                  <a:lnTo>
                    <a:pt x="3510" y="1786"/>
                  </a:lnTo>
                  <a:lnTo>
                    <a:pt x="3439" y="1798"/>
                  </a:lnTo>
                  <a:lnTo>
                    <a:pt x="3366" y="1807"/>
                  </a:lnTo>
                  <a:lnTo>
                    <a:pt x="3291" y="1815"/>
                  </a:lnTo>
                  <a:lnTo>
                    <a:pt x="3212" y="1820"/>
                  </a:lnTo>
                  <a:lnTo>
                    <a:pt x="3131" y="1822"/>
                  </a:lnTo>
                  <a:lnTo>
                    <a:pt x="3048" y="1822"/>
                  </a:lnTo>
                  <a:lnTo>
                    <a:pt x="3048" y="1822"/>
                  </a:lnTo>
                  <a:lnTo>
                    <a:pt x="2881" y="1819"/>
                  </a:lnTo>
                  <a:lnTo>
                    <a:pt x="2720" y="1819"/>
                  </a:lnTo>
                  <a:lnTo>
                    <a:pt x="2567" y="1822"/>
                  </a:lnTo>
                  <a:lnTo>
                    <a:pt x="2419" y="1828"/>
                  </a:lnTo>
                  <a:lnTo>
                    <a:pt x="2277" y="1836"/>
                  </a:lnTo>
                  <a:lnTo>
                    <a:pt x="2141" y="1848"/>
                  </a:lnTo>
                  <a:lnTo>
                    <a:pt x="2012" y="1861"/>
                  </a:lnTo>
                  <a:lnTo>
                    <a:pt x="1887" y="1877"/>
                  </a:lnTo>
                  <a:lnTo>
                    <a:pt x="1766" y="1896"/>
                  </a:lnTo>
                  <a:lnTo>
                    <a:pt x="1651" y="1919"/>
                  </a:lnTo>
                  <a:lnTo>
                    <a:pt x="1541" y="1943"/>
                  </a:lnTo>
                  <a:lnTo>
                    <a:pt x="1436" y="1970"/>
                  </a:lnTo>
                  <a:lnTo>
                    <a:pt x="1384" y="1985"/>
                  </a:lnTo>
                  <a:lnTo>
                    <a:pt x="1335" y="1999"/>
                  </a:lnTo>
                  <a:lnTo>
                    <a:pt x="1286" y="2016"/>
                  </a:lnTo>
                  <a:lnTo>
                    <a:pt x="1239" y="2032"/>
                  </a:lnTo>
                  <a:lnTo>
                    <a:pt x="1191" y="2050"/>
                  </a:lnTo>
                  <a:lnTo>
                    <a:pt x="1146" y="2067"/>
                  </a:lnTo>
                  <a:lnTo>
                    <a:pt x="1100" y="2087"/>
                  </a:lnTo>
                  <a:lnTo>
                    <a:pt x="1057" y="2106"/>
                  </a:lnTo>
                  <a:lnTo>
                    <a:pt x="1014" y="2127"/>
                  </a:lnTo>
                  <a:lnTo>
                    <a:pt x="971" y="2148"/>
                  </a:lnTo>
                  <a:lnTo>
                    <a:pt x="930" y="2169"/>
                  </a:lnTo>
                  <a:lnTo>
                    <a:pt x="889" y="2192"/>
                  </a:lnTo>
                  <a:lnTo>
                    <a:pt x="850" y="2214"/>
                  </a:lnTo>
                  <a:lnTo>
                    <a:pt x="811" y="2237"/>
                  </a:lnTo>
                  <a:lnTo>
                    <a:pt x="772" y="2263"/>
                  </a:lnTo>
                  <a:lnTo>
                    <a:pt x="735" y="2287"/>
                  </a:lnTo>
                  <a:lnTo>
                    <a:pt x="699" y="2313"/>
                  </a:lnTo>
                  <a:lnTo>
                    <a:pt x="663" y="2339"/>
                  </a:lnTo>
                  <a:lnTo>
                    <a:pt x="628" y="2366"/>
                  </a:lnTo>
                  <a:lnTo>
                    <a:pt x="593" y="2393"/>
                  </a:lnTo>
                  <a:lnTo>
                    <a:pt x="558" y="2423"/>
                  </a:lnTo>
                  <a:lnTo>
                    <a:pt x="525" y="2452"/>
                  </a:lnTo>
                  <a:lnTo>
                    <a:pt x="460" y="2511"/>
                  </a:lnTo>
                  <a:lnTo>
                    <a:pt x="397" y="2576"/>
                  </a:lnTo>
                  <a:lnTo>
                    <a:pt x="336" y="2640"/>
                  </a:lnTo>
                  <a:lnTo>
                    <a:pt x="277" y="2710"/>
                  </a:lnTo>
                  <a:lnTo>
                    <a:pt x="220" y="2783"/>
                  </a:lnTo>
                  <a:lnTo>
                    <a:pt x="163" y="2857"/>
                  </a:lnTo>
                  <a:lnTo>
                    <a:pt x="107" y="2934"/>
                  </a:lnTo>
                  <a:lnTo>
                    <a:pt x="53" y="3013"/>
                  </a:lnTo>
                  <a:lnTo>
                    <a:pt x="0" y="3097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704" name="Freeform 112"/>
            <p:cNvSpPr>
              <a:spLocks/>
            </p:cNvSpPr>
            <p:nvPr/>
          </p:nvSpPr>
          <p:spPr bwMode="auto">
            <a:xfrm>
              <a:off x="1968" y="481"/>
              <a:ext cx="4782" cy="1605"/>
            </a:xfrm>
            <a:custGeom>
              <a:avLst/>
              <a:gdLst/>
              <a:ahLst/>
              <a:cxnLst>
                <a:cxn ang="0">
                  <a:pos x="4782" y="0"/>
                </a:cxn>
                <a:cxn ang="0">
                  <a:pos x="4780" y="81"/>
                </a:cxn>
                <a:cxn ang="0">
                  <a:pos x="4775" y="173"/>
                </a:cxn>
                <a:cxn ang="0">
                  <a:pos x="4762" y="292"/>
                </a:cxn>
                <a:cxn ang="0">
                  <a:pos x="4740" y="433"/>
                </a:cxn>
                <a:cxn ang="0">
                  <a:pos x="4704" y="591"/>
                </a:cxn>
                <a:cxn ang="0">
                  <a:pos x="4668" y="717"/>
                </a:cxn>
                <a:cxn ang="0">
                  <a:pos x="4637" y="802"/>
                </a:cxn>
                <a:cxn ang="0">
                  <a:pos x="4602" y="890"/>
                </a:cxn>
                <a:cxn ang="0">
                  <a:pos x="4564" y="978"/>
                </a:cxn>
                <a:cxn ang="0">
                  <a:pos x="4518" y="1066"/>
                </a:cxn>
                <a:cxn ang="0">
                  <a:pos x="4466" y="1151"/>
                </a:cxn>
                <a:cxn ang="0">
                  <a:pos x="4409" y="1235"/>
                </a:cxn>
                <a:cxn ang="0">
                  <a:pos x="4346" y="1318"/>
                </a:cxn>
                <a:cxn ang="0">
                  <a:pos x="4275" y="1397"/>
                </a:cxn>
                <a:cxn ang="0">
                  <a:pos x="4197" y="1471"/>
                </a:cxn>
                <a:cxn ang="0">
                  <a:pos x="4111" y="1542"/>
                </a:cxn>
                <a:cxn ang="0">
                  <a:pos x="4018" y="1608"/>
                </a:cxn>
                <a:cxn ang="0">
                  <a:pos x="3917" y="1668"/>
                </a:cxn>
                <a:cxn ang="0">
                  <a:pos x="3805" y="1721"/>
                </a:cxn>
                <a:cxn ang="0">
                  <a:pos x="3686" y="1766"/>
                </a:cxn>
                <a:cxn ang="0">
                  <a:pos x="3557" y="1805"/>
                </a:cxn>
                <a:cxn ang="0">
                  <a:pos x="3418" y="1834"/>
                </a:cxn>
                <a:cxn ang="0">
                  <a:pos x="3270" y="1855"/>
                </a:cxn>
                <a:cxn ang="0">
                  <a:pos x="3110" y="1865"/>
                </a:cxn>
                <a:cxn ang="0">
                  <a:pos x="3027" y="1867"/>
                </a:cxn>
                <a:cxn ang="0">
                  <a:pos x="2700" y="1870"/>
                </a:cxn>
                <a:cxn ang="0">
                  <a:pos x="2399" y="1884"/>
                </a:cxn>
                <a:cxn ang="0">
                  <a:pos x="2121" y="1910"/>
                </a:cxn>
                <a:cxn ang="0">
                  <a:pos x="1867" y="1946"/>
                </a:cxn>
                <a:cxn ang="0">
                  <a:pos x="1633" y="1991"/>
                </a:cxn>
                <a:cxn ang="0">
                  <a:pos x="1419" y="2047"/>
                </a:cxn>
                <a:cxn ang="0">
                  <a:pos x="1317" y="2080"/>
                </a:cxn>
                <a:cxn ang="0">
                  <a:pos x="1222" y="2115"/>
                </a:cxn>
                <a:cxn ang="0">
                  <a:pos x="1129" y="2152"/>
                </a:cxn>
                <a:cxn ang="0">
                  <a:pos x="1041" y="2193"/>
                </a:cxn>
                <a:cxn ang="0">
                  <a:pos x="956" y="2235"/>
                </a:cxn>
                <a:cxn ang="0">
                  <a:pos x="874" y="2282"/>
                </a:cxn>
                <a:cxn ang="0">
                  <a:pos x="797" y="2330"/>
                </a:cxn>
                <a:cxn ang="0">
                  <a:pos x="722" y="2380"/>
                </a:cxn>
                <a:cxn ang="0">
                  <a:pos x="651" y="2435"/>
                </a:cxn>
                <a:cxn ang="0">
                  <a:pos x="582" y="2491"/>
                </a:cxn>
                <a:cxn ang="0">
                  <a:pos x="515" y="2550"/>
                </a:cxn>
                <a:cxn ang="0">
                  <a:pos x="389" y="2677"/>
                </a:cxn>
                <a:cxn ang="0">
                  <a:pos x="271" y="2816"/>
                </a:cxn>
                <a:cxn ang="0">
                  <a:pos x="158" y="2965"/>
                </a:cxn>
                <a:cxn ang="0">
                  <a:pos x="51" y="3124"/>
                </a:cxn>
              </a:cxnLst>
              <a:rect l="0" t="0" r="r" b="b"/>
              <a:pathLst>
                <a:path w="4782" h="3210">
                  <a:moveTo>
                    <a:pt x="4782" y="0"/>
                  </a:moveTo>
                  <a:lnTo>
                    <a:pt x="4782" y="0"/>
                  </a:lnTo>
                  <a:lnTo>
                    <a:pt x="4782" y="21"/>
                  </a:lnTo>
                  <a:lnTo>
                    <a:pt x="4780" y="81"/>
                  </a:lnTo>
                  <a:lnTo>
                    <a:pt x="4779" y="123"/>
                  </a:lnTo>
                  <a:lnTo>
                    <a:pt x="4775" y="173"/>
                  </a:lnTo>
                  <a:lnTo>
                    <a:pt x="4770" y="229"/>
                  </a:lnTo>
                  <a:lnTo>
                    <a:pt x="4762" y="292"/>
                  </a:lnTo>
                  <a:lnTo>
                    <a:pt x="4752" y="360"/>
                  </a:lnTo>
                  <a:lnTo>
                    <a:pt x="4740" y="433"/>
                  </a:lnTo>
                  <a:lnTo>
                    <a:pt x="4723" y="510"/>
                  </a:lnTo>
                  <a:lnTo>
                    <a:pt x="4704" y="591"/>
                  </a:lnTo>
                  <a:lnTo>
                    <a:pt x="4682" y="675"/>
                  </a:lnTo>
                  <a:lnTo>
                    <a:pt x="4668" y="717"/>
                  </a:lnTo>
                  <a:lnTo>
                    <a:pt x="4654" y="760"/>
                  </a:lnTo>
                  <a:lnTo>
                    <a:pt x="4637" y="802"/>
                  </a:lnTo>
                  <a:lnTo>
                    <a:pt x="4620" y="846"/>
                  </a:lnTo>
                  <a:lnTo>
                    <a:pt x="4602" y="890"/>
                  </a:lnTo>
                  <a:lnTo>
                    <a:pt x="4584" y="935"/>
                  </a:lnTo>
                  <a:lnTo>
                    <a:pt x="4564" y="978"/>
                  </a:lnTo>
                  <a:lnTo>
                    <a:pt x="4541" y="1022"/>
                  </a:lnTo>
                  <a:lnTo>
                    <a:pt x="4518" y="1066"/>
                  </a:lnTo>
                  <a:lnTo>
                    <a:pt x="4493" y="1108"/>
                  </a:lnTo>
                  <a:lnTo>
                    <a:pt x="4466" y="1151"/>
                  </a:lnTo>
                  <a:lnTo>
                    <a:pt x="4439" y="1193"/>
                  </a:lnTo>
                  <a:lnTo>
                    <a:pt x="4409" y="1235"/>
                  </a:lnTo>
                  <a:lnTo>
                    <a:pt x="4379" y="1277"/>
                  </a:lnTo>
                  <a:lnTo>
                    <a:pt x="4346" y="1318"/>
                  </a:lnTo>
                  <a:lnTo>
                    <a:pt x="4311" y="1358"/>
                  </a:lnTo>
                  <a:lnTo>
                    <a:pt x="4275" y="1397"/>
                  </a:lnTo>
                  <a:lnTo>
                    <a:pt x="4237" y="1435"/>
                  </a:lnTo>
                  <a:lnTo>
                    <a:pt x="4197" y="1471"/>
                  </a:lnTo>
                  <a:lnTo>
                    <a:pt x="4155" y="1508"/>
                  </a:lnTo>
                  <a:lnTo>
                    <a:pt x="4111" y="1542"/>
                  </a:lnTo>
                  <a:lnTo>
                    <a:pt x="4065" y="1576"/>
                  </a:lnTo>
                  <a:lnTo>
                    <a:pt x="4018" y="1608"/>
                  </a:lnTo>
                  <a:lnTo>
                    <a:pt x="3968" y="1639"/>
                  </a:lnTo>
                  <a:lnTo>
                    <a:pt x="3917" y="1668"/>
                  </a:lnTo>
                  <a:lnTo>
                    <a:pt x="3862" y="1695"/>
                  </a:lnTo>
                  <a:lnTo>
                    <a:pt x="3805" y="1721"/>
                  </a:lnTo>
                  <a:lnTo>
                    <a:pt x="3747" y="1744"/>
                  </a:lnTo>
                  <a:lnTo>
                    <a:pt x="3686" y="1766"/>
                  </a:lnTo>
                  <a:lnTo>
                    <a:pt x="3622" y="1787"/>
                  </a:lnTo>
                  <a:lnTo>
                    <a:pt x="3557" y="1805"/>
                  </a:lnTo>
                  <a:lnTo>
                    <a:pt x="3489" y="1821"/>
                  </a:lnTo>
                  <a:lnTo>
                    <a:pt x="3418" y="1834"/>
                  </a:lnTo>
                  <a:lnTo>
                    <a:pt x="3344" y="1846"/>
                  </a:lnTo>
                  <a:lnTo>
                    <a:pt x="3270" y="1855"/>
                  </a:lnTo>
                  <a:lnTo>
                    <a:pt x="3192" y="1860"/>
                  </a:lnTo>
                  <a:lnTo>
                    <a:pt x="3110" y="1865"/>
                  </a:lnTo>
                  <a:lnTo>
                    <a:pt x="3027" y="1867"/>
                  </a:lnTo>
                  <a:lnTo>
                    <a:pt x="3027" y="1867"/>
                  </a:lnTo>
                  <a:lnTo>
                    <a:pt x="2860" y="1867"/>
                  </a:lnTo>
                  <a:lnTo>
                    <a:pt x="2700" y="1870"/>
                  </a:lnTo>
                  <a:lnTo>
                    <a:pt x="2546" y="1876"/>
                  </a:lnTo>
                  <a:lnTo>
                    <a:pt x="2399" y="1884"/>
                  </a:lnTo>
                  <a:lnTo>
                    <a:pt x="2257" y="1896"/>
                  </a:lnTo>
                  <a:lnTo>
                    <a:pt x="2121" y="1910"/>
                  </a:lnTo>
                  <a:lnTo>
                    <a:pt x="1992" y="1926"/>
                  </a:lnTo>
                  <a:lnTo>
                    <a:pt x="1867" y="1946"/>
                  </a:lnTo>
                  <a:lnTo>
                    <a:pt x="1748" y="1967"/>
                  </a:lnTo>
                  <a:lnTo>
                    <a:pt x="1633" y="1991"/>
                  </a:lnTo>
                  <a:lnTo>
                    <a:pt x="1523" y="2018"/>
                  </a:lnTo>
                  <a:lnTo>
                    <a:pt x="1419" y="2047"/>
                  </a:lnTo>
                  <a:lnTo>
                    <a:pt x="1367" y="2064"/>
                  </a:lnTo>
                  <a:lnTo>
                    <a:pt x="1317" y="2080"/>
                  </a:lnTo>
                  <a:lnTo>
                    <a:pt x="1269" y="2097"/>
                  </a:lnTo>
                  <a:lnTo>
                    <a:pt x="1222" y="2115"/>
                  </a:lnTo>
                  <a:lnTo>
                    <a:pt x="1174" y="2133"/>
                  </a:lnTo>
                  <a:lnTo>
                    <a:pt x="1129" y="2152"/>
                  </a:lnTo>
                  <a:lnTo>
                    <a:pt x="1084" y="2172"/>
                  </a:lnTo>
                  <a:lnTo>
                    <a:pt x="1041" y="2193"/>
                  </a:lnTo>
                  <a:lnTo>
                    <a:pt x="998" y="2214"/>
                  </a:lnTo>
                  <a:lnTo>
                    <a:pt x="956" y="2235"/>
                  </a:lnTo>
                  <a:lnTo>
                    <a:pt x="915" y="2257"/>
                  </a:lnTo>
                  <a:lnTo>
                    <a:pt x="874" y="2282"/>
                  </a:lnTo>
                  <a:lnTo>
                    <a:pt x="836" y="2306"/>
                  </a:lnTo>
                  <a:lnTo>
                    <a:pt x="797" y="2330"/>
                  </a:lnTo>
                  <a:lnTo>
                    <a:pt x="759" y="2354"/>
                  </a:lnTo>
                  <a:lnTo>
                    <a:pt x="722" y="2380"/>
                  </a:lnTo>
                  <a:lnTo>
                    <a:pt x="686" y="2407"/>
                  </a:lnTo>
                  <a:lnTo>
                    <a:pt x="651" y="2435"/>
                  </a:lnTo>
                  <a:lnTo>
                    <a:pt x="615" y="2462"/>
                  </a:lnTo>
                  <a:lnTo>
                    <a:pt x="582" y="2491"/>
                  </a:lnTo>
                  <a:lnTo>
                    <a:pt x="548" y="2520"/>
                  </a:lnTo>
                  <a:lnTo>
                    <a:pt x="515" y="2550"/>
                  </a:lnTo>
                  <a:lnTo>
                    <a:pt x="451" y="2613"/>
                  </a:lnTo>
                  <a:lnTo>
                    <a:pt x="389" y="2677"/>
                  </a:lnTo>
                  <a:lnTo>
                    <a:pt x="329" y="2745"/>
                  </a:lnTo>
                  <a:lnTo>
                    <a:pt x="271" y="2816"/>
                  </a:lnTo>
                  <a:lnTo>
                    <a:pt x="214" y="2889"/>
                  </a:lnTo>
                  <a:lnTo>
                    <a:pt x="158" y="2965"/>
                  </a:lnTo>
                  <a:lnTo>
                    <a:pt x="104" y="3044"/>
                  </a:lnTo>
                  <a:lnTo>
                    <a:pt x="51" y="3124"/>
                  </a:lnTo>
                  <a:lnTo>
                    <a:pt x="0" y="321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705" name="Freeform 113"/>
            <p:cNvSpPr>
              <a:spLocks/>
            </p:cNvSpPr>
            <p:nvPr/>
          </p:nvSpPr>
          <p:spPr bwMode="auto">
            <a:xfrm>
              <a:off x="2023" y="453"/>
              <a:ext cx="4733" cy="1662"/>
            </a:xfrm>
            <a:custGeom>
              <a:avLst/>
              <a:gdLst/>
              <a:ahLst/>
              <a:cxnLst>
                <a:cxn ang="0">
                  <a:pos x="4733" y="0"/>
                </a:cxn>
                <a:cxn ang="0">
                  <a:pos x="4733" y="81"/>
                </a:cxn>
                <a:cxn ang="0">
                  <a:pos x="4729" y="173"/>
                </a:cxn>
                <a:cxn ang="0">
                  <a:pos x="4718" y="294"/>
                </a:cxn>
                <a:cxn ang="0">
                  <a:pos x="4699" y="436"/>
                </a:cxn>
                <a:cxn ang="0">
                  <a:pos x="4665" y="596"/>
                </a:cxn>
                <a:cxn ang="0">
                  <a:pos x="4631" y="724"/>
                </a:cxn>
                <a:cxn ang="0">
                  <a:pos x="4602" y="811"/>
                </a:cxn>
                <a:cxn ang="0">
                  <a:pos x="4568" y="898"/>
                </a:cxn>
                <a:cxn ang="0">
                  <a:pos x="4529" y="987"/>
                </a:cxn>
                <a:cxn ang="0">
                  <a:pos x="4486" y="1076"/>
                </a:cxn>
                <a:cxn ang="0">
                  <a:pos x="4436" y="1165"/>
                </a:cxn>
                <a:cxn ang="0">
                  <a:pos x="4381" y="1250"/>
                </a:cxn>
                <a:cxn ang="0">
                  <a:pos x="4317" y="1334"/>
                </a:cxn>
                <a:cxn ang="0">
                  <a:pos x="4247" y="1415"/>
                </a:cxn>
                <a:cxn ang="0">
                  <a:pos x="4171" y="1491"/>
                </a:cxn>
                <a:cxn ang="0">
                  <a:pos x="4086" y="1563"/>
                </a:cxn>
                <a:cxn ang="0">
                  <a:pos x="3993" y="1631"/>
                </a:cxn>
                <a:cxn ang="0">
                  <a:pos x="3893" y="1694"/>
                </a:cxn>
                <a:cxn ang="0">
                  <a:pos x="3784" y="1749"/>
                </a:cxn>
                <a:cxn ang="0">
                  <a:pos x="3664" y="1798"/>
                </a:cxn>
                <a:cxn ang="0">
                  <a:pos x="3537" y="1840"/>
                </a:cxn>
                <a:cxn ang="0">
                  <a:pos x="3398" y="1872"/>
                </a:cxn>
                <a:cxn ang="0">
                  <a:pos x="3249" y="1894"/>
                </a:cxn>
                <a:cxn ang="0">
                  <a:pos x="3091" y="1909"/>
                </a:cxn>
                <a:cxn ang="0">
                  <a:pos x="3008" y="1911"/>
                </a:cxn>
                <a:cxn ang="0">
                  <a:pos x="2681" y="1922"/>
                </a:cxn>
                <a:cxn ang="0">
                  <a:pos x="2380" y="1943"/>
                </a:cxn>
                <a:cxn ang="0">
                  <a:pos x="2102" y="1974"/>
                </a:cxn>
                <a:cxn ang="0">
                  <a:pos x="1848" y="2014"/>
                </a:cxn>
                <a:cxn ang="0">
                  <a:pos x="1615" y="2066"/>
                </a:cxn>
                <a:cxn ang="0">
                  <a:pos x="1401" y="2127"/>
                </a:cxn>
                <a:cxn ang="0">
                  <a:pos x="1301" y="2161"/>
                </a:cxn>
                <a:cxn ang="0">
                  <a:pos x="1205" y="2198"/>
                </a:cxn>
                <a:cxn ang="0">
                  <a:pos x="1114" y="2237"/>
                </a:cxn>
                <a:cxn ang="0">
                  <a:pos x="1026" y="2280"/>
                </a:cxn>
                <a:cxn ang="0">
                  <a:pos x="942" y="2324"/>
                </a:cxn>
                <a:cxn ang="0">
                  <a:pos x="861" y="2372"/>
                </a:cxn>
                <a:cxn ang="0">
                  <a:pos x="785" y="2422"/>
                </a:cxn>
                <a:cxn ang="0">
                  <a:pos x="711" y="2476"/>
                </a:cxn>
                <a:cxn ang="0">
                  <a:pos x="639" y="2531"/>
                </a:cxn>
                <a:cxn ang="0">
                  <a:pos x="571" y="2589"/>
                </a:cxn>
                <a:cxn ang="0">
                  <a:pos x="506" y="2650"/>
                </a:cxn>
                <a:cxn ang="0">
                  <a:pos x="382" y="2779"/>
                </a:cxn>
                <a:cxn ang="0">
                  <a:pos x="265" y="2921"/>
                </a:cxn>
                <a:cxn ang="0">
                  <a:pos x="156" y="3073"/>
                </a:cxn>
                <a:cxn ang="0">
                  <a:pos x="52" y="3236"/>
                </a:cxn>
              </a:cxnLst>
              <a:rect l="0" t="0" r="r" b="b"/>
              <a:pathLst>
                <a:path w="4733" h="3323">
                  <a:moveTo>
                    <a:pt x="4733" y="0"/>
                  </a:moveTo>
                  <a:lnTo>
                    <a:pt x="4733" y="0"/>
                  </a:lnTo>
                  <a:lnTo>
                    <a:pt x="4733" y="21"/>
                  </a:lnTo>
                  <a:lnTo>
                    <a:pt x="4733" y="81"/>
                  </a:lnTo>
                  <a:lnTo>
                    <a:pt x="4732" y="123"/>
                  </a:lnTo>
                  <a:lnTo>
                    <a:pt x="4729" y="173"/>
                  </a:lnTo>
                  <a:lnTo>
                    <a:pt x="4725" y="231"/>
                  </a:lnTo>
                  <a:lnTo>
                    <a:pt x="4718" y="294"/>
                  </a:lnTo>
                  <a:lnTo>
                    <a:pt x="4710" y="364"/>
                  </a:lnTo>
                  <a:lnTo>
                    <a:pt x="4699" y="436"/>
                  </a:lnTo>
                  <a:lnTo>
                    <a:pt x="4683" y="516"/>
                  </a:lnTo>
                  <a:lnTo>
                    <a:pt x="4665" y="596"/>
                  </a:lnTo>
                  <a:lnTo>
                    <a:pt x="4643" y="680"/>
                  </a:lnTo>
                  <a:lnTo>
                    <a:pt x="4631" y="724"/>
                  </a:lnTo>
                  <a:lnTo>
                    <a:pt x="4617" y="767"/>
                  </a:lnTo>
                  <a:lnTo>
                    <a:pt x="4602" y="811"/>
                  </a:lnTo>
                  <a:lnTo>
                    <a:pt x="4586" y="855"/>
                  </a:lnTo>
                  <a:lnTo>
                    <a:pt x="4568" y="898"/>
                  </a:lnTo>
                  <a:lnTo>
                    <a:pt x="4550" y="943"/>
                  </a:lnTo>
                  <a:lnTo>
                    <a:pt x="4529" y="987"/>
                  </a:lnTo>
                  <a:lnTo>
                    <a:pt x="4509" y="1032"/>
                  </a:lnTo>
                  <a:lnTo>
                    <a:pt x="4486" y="1076"/>
                  </a:lnTo>
                  <a:lnTo>
                    <a:pt x="4461" y="1119"/>
                  </a:lnTo>
                  <a:lnTo>
                    <a:pt x="4436" y="1165"/>
                  </a:lnTo>
                  <a:lnTo>
                    <a:pt x="4409" y="1207"/>
                  </a:lnTo>
                  <a:lnTo>
                    <a:pt x="4381" y="1250"/>
                  </a:lnTo>
                  <a:lnTo>
                    <a:pt x="4350" y="1292"/>
                  </a:lnTo>
                  <a:lnTo>
                    <a:pt x="4317" y="1334"/>
                  </a:lnTo>
                  <a:lnTo>
                    <a:pt x="4284" y="1375"/>
                  </a:lnTo>
                  <a:lnTo>
                    <a:pt x="4247" y="1415"/>
                  </a:lnTo>
                  <a:lnTo>
                    <a:pt x="4210" y="1454"/>
                  </a:lnTo>
                  <a:lnTo>
                    <a:pt x="4171" y="1491"/>
                  </a:lnTo>
                  <a:lnTo>
                    <a:pt x="4129" y="1528"/>
                  </a:lnTo>
                  <a:lnTo>
                    <a:pt x="4086" y="1563"/>
                  </a:lnTo>
                  <a:lnTo>
                    <a:pt x="4041" y="1599"/>
                  </a:lnTo>
                  <a:lnTo>
                    <a:pt x="3993" y="1631"/>
                  </a:lnTo>
                  <a:lnTo>
                    <a:pt x="3945" y="1664"/>
                  </a:lnTo>
                  <a:lnTo>
                    <a:pt x="3893" y="1694"/>
                  </a:lnTo>
                  <a:lnTo>
                    <a:pt x="3839" y="1723"/>
                  </a:lnTo>
                  <a:lnTo>
                    <a:pt x="3784" y="1749"/>
                  </a:lnTo>
                  <a:lnTo>
                    <a:pt x="3725" y="1775"/>
                  </a:lnTo>
                  <a:lnTo>
                    <a:pt x="3664" y="1798"/>
                  </a:lnTo>
                  <a:lnTo>
                    <a:pt x="3602" y="1820"/>
                  </a:lnTo>
                  <a:lnTo>
                    <a:pt x="3537" y="1840"/>
                  </a:lnTo>
                  <a:lnTo>
                    <a:pt x="3469" y="1856"/>
                  </a:lnTo>
                  <a:lnTo>
                    <a:pt x="3398" y="1872"/>
                  </a:lnTo>
                  <a:lnTo>
                    <a:pt x="3326" y="1885"/>
                  </a:lnTo>
                  <a:lnTo>
                    <a:pt x="3249" y="1894"/>
                  </a:lnTo>
                  <a:lnTo>
                    <a:pt x="3171" y="1903"/>
                  </a:lnTo>
                  <a:lnTo>
                    <a:pt x="3091" y="1909"/>
                  </a:lnTo>
                  <a:lnTo>
                    <a:pt x="3008" y="1911"/>
                  </a:lnTo>
                  <a:lnTo>
                    <a:pt x="3008" y="1911"/>
                  </a:lnTo>
                  <a:lnTo>
                    <a:pt x="2841" y="1915"/>
                  </a:lnTo>
                  <a:lnTo>
                    <a:pt x="2681" y="1922"/>
                  </a:lnTo>
                  <a:lnTo>
                    <a:pt x="2527" y="1932"/>
                  </a:lnTo>
                  <a:lnTo>
                    <a:pt x="2380" y="1943"/>
                  </a:lnTo>
                  <a:lnTo>
                    <a:pt x="2238" y="1957"/>
                  </a:lnTo>
                  <a:lnTo>
                    <a:pt x="2102" y="1974"/>
                  </a:lnTo>
                  <a:lnTo>
                    <a:pt x="1973" y="1993"/>
                  </a:lnTo>
                  <a:lnTo>
                    <a:pt x="1848" y="2014"/>
                  </a:lnTo>
                  <a:lnTo>
                    <a:pt x="1729" y="2038"/>
                  </a:lnTo>
                  <a:lnTo>
                    <a:pt x="1615" y="2066"/>
                  </a:lnTo>
                  <a:lnTo>
                    <a:pt x="1507" y="2095"/>
                  </a:lnTo>
                  <a:lnTo>
                    <a:pt x="1401" y="2127"/>
                  </a:lnTo>
                  <a:lnTo>
                    <a:pt x="1351" y="2143"/>
                  </a:lnTo>
                  <a:lnTo>
                    <a:pt x="1301" y="2161"/>
                  </a:lnTo>
                  <a:lnTo>
                    <a:pt x="1253" y="2179"/>
                  </a:lnTo>
                  <a:lnTo>
                    <a:pt x="1205" y="2198"/>
                  </a:lnTo>
                  <a:lnTo>
                    <a:pt x="1160" y="2217"/>
                  </a:lnTo>
                  <a:lnTo>
                    <a:pt x="1114" y="2237"/>
                  </a:lnTo>
                  <a:lnTo>
                    <a:pt x="1069" y="2258"/>
                  </a:lnTo>
                  <a:lnTo>
                    <a:pt x="1026" y="2280"/>
                  </a:lnTo>
                  <a:lnTo>
                    <a:pt x="983" y="2301"/>
                  </a:lnTo>
                  <a:lnTo>
                    <a:pt x="942" y="2324"/>
                  </a:lnTo>
                  <a:lnTo>
                    <a:pt x="901" y="2348"/>
                  </a:lnTo>
                  <a:lnTo>
                    <a:pt x="861" y="2372"/>
                  </a:lnTo>
                  <a:lnTo>
                    <a:pt x="822" y="2397"/>
                  </a:lnTo>
                  <a:lnTo>
                    <a:pt x="785" y="2422"/>
                  </a:lnTo>
                  <a:lnTo>
                    <a:pt x="747" y="2448"/>
                  </a:lnTo>
                  <a:lnTo>
                    <a:pt x="711" y="2476"/>
                  </a:lnTo>
                  <a:lnTo>
                    <a:pt x="675" y="2503"/>
                  </a:lnTo>
                  <a:lnTo>
                    <a:pt x="639" y="2531"/>
                  </a:lnTo>
                  <a:lnTo>
                    <a:pt x="606" y="2560"/>
                  </a:lnTo>
                  <a:lnTo>
                    <a:pt x="571" y="2589"/>
                  </a:lnTo>
                  <a:lnTo>
                    <a:pt x="538" y="2619"/>
                  </a:lnTo>
                  <a:lnTo>
                    <a:pt x="506" y="2650"/>
                  </a:lnTo>
                  <a:lnTo>
                    <a:pt x="442" y="2713"/>
                  </a:lnTo>
                  <a:lnTo>
                    <a:pt x="382" y="2779"/>
                  </a:lnTo>
                  <a:lnTo>
                    <a:pt x="322" y="2849"/>
                  </a:lnTo>
                  <a:lnTo>
                    <a:pt x="265" y="2921"/>
                  </a:lnTo>
                  <a:lnTo>
                    <a:pt x="210" y="2996"/>
                  </a:lnTo>
                  <a:lnTo>
                    <a:pt x="156" y="3073"/>
                  </a:lnTo>
                  <a:lnTo>
                    <a:pt x="103" y="3154"/>
                  </a:lnTo>
                  <a:lnTo>
                    <a:pt x="52" y="3236"/>
                  </a:lnTo>
                  <a:lnTo>
                    <a:pt x="0" y="3323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</p:grpSp>
      <p:sp>
        <p:nvSpPr>
          <p:cNvPr id="1006706" name="Rectangle 114"/>
          <p:cNvSpPr>
            <a:spLocks noChangeArrowheads="1"/>
          </p:cNvSpPr>
          <p:nvPr/>
        </p:nvSpPr>
        <p:spPr bwMode="auto">
          <a:xfrm>
            <a:off x="4" y="2776538"/>
            <a:ext cx="10718800" cy="1687512"/>
          </a:xfrm>
          <a:prstGeom prst="rect">
            <a:avLst/>
          </a:prstGeom>
          <a:gradFill rotWithShape="1">
            <a:gsLst>
              <a:gs pos="0">
                <a:srgbClr val="00A8E4"/>
              </a:gs>
              <a:gs pos="100000">
                <a:srgbClr val="005078"/>
              </a:gs>
            </a:gsLst>
            <a:lin ang="5400000" scaled="1"/>
          </a:gradFill>
          <a:ln w="9525" algn="ctr">
            <a:noFill/>
            <a:miter lim="800000"/>
            <a:headEnd/>
            <a:tailEnd/>
          </a:ln>
          <a:effectLst/>
        </p:spPr>
        <p:txBody>
          <a:bodyPr wrap="none" lIns="90893" tIns="45454" rIns="90893" bIns="45454" anchor="ctr"/>
          <a:lstStyle/>
          <a:p>
            <a:endParaRPr lang="ko-KR" altLang="en-US">
              <a:solidFill>
                <a:srgbClr val="000000"/>
              </a:solidFill>
            </a:endParaRPr>
          </a:p>
        </p:txBody>
      </p:sp>
      <p:pic>
        <p:nvPicPr>
          <p:cNvPr id="1006707" name="Picture 115" descr="영문간지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xmlns=""/>
              </a:ext>
            </a:extLst>
          </a:blip>
          <a:srcRect/>
          <a:stretch>
            <a:fillRect/>
          </a:stretch>
        </p:blipFill>
        <p:spPr bwMode="auto">
          <a:xfrm>
            <a:off x="336550" y="200135"/>
            <a:ext cx="3311526" cy="2225675"/>
          </a:xfrm>
          <a:prstGeom prst="rect">
            <a:avLst/>
          </a:prstGeom>
          <a:noFill/>
        </p:spPr>
      </p:pic>
      <p:sp>
        <p:nvSpPr>
          <p:cNvPr id="1006708" name="Rectangle 116" descr="좁은 수평선"/>
          <p:cNvSpPr>
            <a:spLocks noChangeArrowheads="1"/>
          </p:cNvSpPr>
          <p:nvPr/>
        </p:nvSpPr>
        <p:spPr bwMode="auto">
          <a:xfrm>
            <a:off x="0" y="0"/>
            <a:ext cx="10668000" cy="1181100"/>
          </a:xfrm>
          <a:prstGeom prst="rect">
            <a:avLst/>
          </a:prstGeom>
          <a:pattFill prst="narHorz">
            <a:fgClr>
              <a:schemeClr val="bg1">
                <a:alpha val="30000"/>
              </a:schemeClr>
            </a:fgClr>
            <a:bgClr>
              <a:schemeClr val="bg2">
                <a:alpha val="30000"/>
              </a:schemeClr>
            </a:bgClr>
          </a:pattFill>
          <a:ln w="9525">
            <a:noFill/>
            <a:miter lim="800000"/>
            <a:headEnd/>
            <a:tailEnd/>
          </a:ln>
          <a:effectLst/>
        </p:spPr>
        <p:txBody>
          <a:bodyPr wrap="none" lIns="90893" tIns="45454" rIns="90893" bIns="45454" anchor="ctr"/>
          <a:lstStyle/>
          <a:p>
            <a:endParaRPr lang="ko-KR" altLang="en-US">
              <a:solidFill>
                <a:srgbClr val="000000"/>
              </a:solidFill>
            </a:endParaRPr>
          </a:p>
        </p:txBody>
      </p:sp>
      <p:sp>
        <p:nvSpPr>
          <p:cNvPr id="1006709" name="Freeform 117"/>
          <p:cNvSpPr>
            <a:spLocks/>
          </p:cNvSpPr>
          <p:nvPr/>
        </p:nvSpPr>
        <p:spPr bwMode="auto">
          <a:xfrm>
            <a:off x="5" y="4519613"/>
            <a:ext cx="10669588" cy="1176338"/>
          </a:xfrm>
          <a:custGeom>
            <a:avLst/>
            <a:gdLst/>
            <a:ahLst/>
            <a:cxnLst>
              <a:cxn ang="0">
                <a:pos x="0" y="480"/>
              </a:cxn>
              <a:cxn ang="0">
                <a:pos x="1410" y="480"/>
              </a:cxn>
              <a:cxn ang="0">
                <a:pos x="2910" y="672"/>
              </a:cxn>
              <a:cxn ang="0">
                <a:pos x="4584" y="684"/>
              </a:cxn>
              <a:cxn ang="0">
                <a:pos x="4812" y="474"/>
              </a:cxn>
              <a:cxn ang="0">
                <a:pos x="4938" y="462"/>
              </a:cxn>
              <a:cxn ang="0">
                <a:pos x="4938" y="198"/>
              </a:cxn>
              <a:cxn ang="0">
                <a:pos x="5808" y="198"/>
              </a:cxn>
              <a:cxn ang="0">
                <a:pos x="5808" y="0"/>
              </a:cxn>
              <a:cxn ang="0">
                <a:pos x="0" y="0"/>
              </a:cxn>
              <a:cxn ang="0">
                <a:pos x="0" y="480"/>
              </a:cxn>
            </a:cxnLst>
            <a:rect l="0" t="0" r="r" b="b"/>
            <a:pathLst>
              <a:path w="5808" h="684">
                <a:moveTo>
                  <a:pt x="0" y="480"/>
                </a:moveTo>
                <a:lnTo>
                  <a:pt x="1410" y="480"/>
                </a:lnTo>
                <a:lnTo>
                  <a:pt x="2910" y="672"/>
                </a:lnTo>
                <a:lnTo>
                  <a:pt x="4584" y="684"/>
                </a:lnTo>
                <a:lnTo>
                  <a:pt x="4812" y="474"/>
                </a:lnTo>
                <a:lnTo>
                  <a:pt x="4938" y="462"/>
                </a:lnTo>
                <a:lnTo>
                  <a:pt x="4938" y="198"/>
                </a:lnTo>
                <a:lnTo>
                  <a:pt x="5808" y="198"/>
                </a:lnTo>
                <a:lnTo>
                  <a:pt x="5808" y="0"/>
                </a:lnTo>
                <a:lnTo>
                  <a:pt x="0" y="0"/>
                </a:lnTo>
                <a:lnTo>
                  <a:pt x="0" y="480"/>
                </a:lnTo>
                <a:close/>
              </a:path>
            </a:pathLst>
          </a:custGeom>
          <a:solidFill>
            <a:srgbClr val="DDDDDD"/>
          </a:solidFill>
          <a:ln w="9525" cap="flat" cmpd="sng">
            <a:noFill/>
            <a:prstDash val="solid"/>
            <a:round/>
            <a:headEnd/>
            <a:tailEnd/>
          </a:ln>
          <a:effectLst/>
        </p:spPr>
        <p:txBody>
          <a:bodyPr wrap="none" lIns="90893" tIns="45454" rIns="90893" bIns="45454" anchor="ctr"/>
          <a:lstStyle/>
          <a:p>
            <a:endParaRPr lang="ko-KR" altLang="en-US">
              <a:solidFill>
                <a:srgbClr val="000000"/>
              </a:solidFill>
            </a:endParaRPr>
          </a:p>
        </p:txBody>
      </p:sp>
      <p:sp>
        <p:nvSpPr>
          <p:cNvPr id="1006710" name="Rectangle 118" descr="어두운 상향 대각선"/>
          <p:cNvSpPr>
            <a:spLocks noChangeArrowheads="1"/>
          </p:cNvSpPr>
          <p:nvPr/>
        </p:nvSpPr>
        <p:spPr bwMode="auto">
          <a:xfrm>
            <a:off x="-19049" y="4676775"/>
            <a:ext cx="10701338" cy="490538"/>
          </a:xfrm>
          <a:prstGeom prst="rect">
            <a:avLst/>
          </a:prstGeom>
          <a:pattFill prst="dkUpDiag">
            <a:fgClr>
              <a:schemeClr val="bg1">
                <a:alpha val="30000"/>
              </a:schemeClr>
            </a:fgClr>
            <a:bgClr>
              <a:schemeClr val="bg2">
                <a:alpha val="30000"/>
              </a:schemeClr>
            </a:bgClr>
          </a:pattFill>
          <a:ln w="9525">
            <a:noFill/>
            <a:miter lim="800000"/>
            <a:headEnd/>
            <a:tailEnd/>
          </a:ln>
          <a:effectLst/>
        </p:spPr>
        <p:txBody>
          <a:bodyPr wrap="none" lIns="90893" tIns="45454" rIns="90893" bIns="45454" anchor="ctr"/>
          <a:lstStyle/>
          <a:p>
            <a:endParaRPr lang="ko-KR" altLang="en-US">
              <a:solidFill>
                <a:srgbClr val="000000"/>
              </a:solidFill>
            </a:endParaRPr>
          </a:p>
        </p:txBody>
      </p:sp>
      <p:sp>
        <p:nvSpPr>
          <p:cNvPr id="1006711" name="Line 119"/>
          <p:cNvSpPr>
            <a:spLocks noChangeShapeType="1"/>
          </p:cNvSpPr>
          <p:nvPr/>
        </p:nvSpPr>
        <p:spPr bwMode="auto">
          <a:xfrm>
            <a:off x="39688" y="3573463"/>
            <a:ext cx="10668000" cy="0"/>
          </a:xfrm>
          <a:prstGeom prst="line">
            <a:avLst/>
          </a:prstGeom>
          <a:noFill/>
          <a:ln w="9525">
            <a:solidFill>
              <a:schemeClr val="tx1">
                <a:alpha val="30000"/>
              </a:schemeClr>
            </a:solidFill>
            <a:round/>
            <a:headEnd/>
            <a:tailEnd/>
          </a:ln>
          <a:effectLst/>
        </p:spPr>
        <p:txBody>
          <a:bodyPr lIns="90893" tIns="45454" rIns="90893" bIns="45454"/>
          <a:lstStyle/>
          <a:p>
            <a:endParaRPr lang="ko-KR" altLang="en-US">
              <a:solidFill>
                <a:srgbClr val="000000"/>
              </a:solidFill>
            </a:endParaRPr>
          </a:p>
        </p:txBody>
      </p:sp>
      <p:sp>
        <p:nvSpPr>
          <p:cNvPr id="1006712" name="Line 120"/>
          <p:cNvSpPr>
            <a:spLocks noChangeShapeType="1"/>
          </p:cNvSpPr>
          <p:nvPr/>
        </p:nvSpPr>
        <p:spPr bwMode="auto">
          <a:xfrm>
            <a:off x="19051" y="3590925"/>
            <a:ext cx="10668000" cy="0"/>
          </a:xfrm>
          <a:prstGeom prst="line">
            <a:avLst/>
          </a:prstGeom>
          <a:noFill/>
          <a:ln w="9525">
            <a:solidFill>
              <a:srgbClr val="F8F8F8">
                <a:alpha val="60001"/>
              </a:srgbClr>
            </a:solidFill>
            <a:round/>
            <a:headEnd/>
            <a:tailEnd/>
          </a:ln>
          <a:effectLst/>
        </p:spPr>
        <p:txBody>
          <a:bodyPr lIns="90893" tIns="45454" rIns="90893" bIns="45454"/>
          <a:lstStyle/>
          <a:p>
            <a:endParaRPr lang="ko-KR" altLang="en-US">
              <a:solidFill>
                <a:srgbClr val="000000"/>
              </a:solidFill>
            </a:endParaRPr>
          </a:p>
        </p:txBody>
      </p:sp>
      <p:grpSp>
        <p:nvGrpSpPr>
          <p:cNvPr id="1006713" name="Group 121"/>
          <p:cNvGrpSpPr>
            <a:grpSpLocks/>
          </p:cNvGrpSpPr>
          <p:nvPr/>
        </p:nvGrpSpPr>
        <p:grpSpPr bwMode="auto">
          <a:xfrm>
            <a:off x="0" y="4445110"/>
            <a:ext cx="10668000" cy="250825"/>
            <a:chOff x="0" y="3489"/>
            <a:chExt cx="5760" cy="145"/>
          </a:xfrm>
        </p:grpSpPr>
        <p:sp>
          <p:nvSpPr>
            <p:cNvPr id="1006714" name="Rectangle 122"/>
            <p:cNvSpPr>
              <a:spLocks noChangeArrowheads="1"/>
            </p:cNvSpPr>
            <p:nvPr/>
          </p:nvSpPr>
          <p:spPr bwMode="auto">
            <a:xfrm>
              <a:off x="0" y="3496"/>
              <a:ext cx="2880" cy="138"/>
            </a:xfrm>
            <a:prstGeom prst="rect">
              <a:avLst/>
            </a:prstGeom>
            <a:solidFill>
              <a:schemeClr val="tx1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715" name="AutoShape 123"/>
            <p:cNvSpPr>
              <a:spLocks noChangeArrowheads="1"/>
            </p:cNvSpPr>
            <p:nvPr/>
          </p:nvSpPr>
          <p:spPr bwMode="auto">
            <a:xfrm flipH="1">
              <a:off x="0" y="3495"/>
              <a:ext cx="95" cy="137"/>
            </a:xfrm>
            <a:prstGeom prst="rtTriangle">
              <a:avLst/>
            </a:prstGeom>
            <a:solidFill>
              <a:srgbClr val="D2F1D1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716" name="AutoShape 124"/>
            <p:cNvSpPr>
              <a:spLocks noChangeArrowheads="1"/>
            </p:cNvSpPr>
            <p:nvPr/>
          </p:nvSpPr>
          <p:spPr bwMode="auto">
            <a:xfrm flipH="1">
              <a:off x="95" y="3495"/>
              <a:ext cx="95" cy="137"/>
            </a:xfrm>
            <a:prstGeom prst="rtTriangle">
              <a:avLst/>
            </a:prstGeom>
            <a:solidFill>
              <a:srgbClr val="9FE19D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717" name="AutoShape 125"/>
            <p:cNvSpPr>
              <a:spLocks noChangeArrowheads="1"/>
            </p:cNvSpPr>
            <p:nvPr/>
          </p:nvSpPr>
          <p:spPr bwMode="auto">
            <a:xfrm flipH="1">
              <a:off x="189" y="3495"/>
              <a:ext cx="95" cy="137"/>
            </a:xfrm>
            <a:prstGeom prst="rtTriangle">
              <a:avLst/>
            </a:prstGeom>
            <a:solidFill>
              <a:srgbClr val="AED0B5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718" name="AutoShape 126"/>
            <p:cNvSpPr>
              <a:spLocks noChangeArrowheads="1"/>
            </p:cNvSpPr>
            <p:nvPr/>
          </p:nvSpPr>
          <p:spPr bwMode="auto">
            <a:xfrm flipH="1">
              <a:off x="285" y="3495"/>
              <a:ext cx="95" cy="137"/>
            </a:xfrm>
            <a:prstGeom prst="rtTriangle">
              <a:avLst/>
            </a:prstGeom>
            <a:solidFill>
              <a:srgbClr val="92C09C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719" name="AutoShape 127"/>
            <p:cNvSpPr>
              <a:spLocks noChangeArrowheads="1"/>
            </p:cNvSpPr>
            <p:nvPr/>
          </p:nvSpPr>
          <p:spPr bwMode="auto">
            <a:xfrm flipH="1">
              <a:off x="381" y="3495"/>
              <a:ext cx="95" cy="137"/>
            </a:xfrm>
            <a:prstGeom prst="rtTriangle">
              <a:avLst/>
            </a:prstGeom>
            <a:solidFill>
              <a:srgbClr val="64A672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720" name="AutoShape 128"/>
            <p:cNvSpPr>
              <a:spLocks noChangeArrowheads="1"/>
            </p:cNvSpPr>
            <p:nvPr/>
          </p:nvSpPr>
          <p:spPr bwMode="auto">
            <a:xfrm flipH="1">
              <a:off x="477" y="3495"/>
              <a:ext cx="95" cy="137"/>
            </a:xfrm>
            <a:prstGeom prst="rtTriangle">
              <a:avLst/>
            </a:prstGeom>
            <a:solidFill>
              <a:srgbClr val="53916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721" name="AutoShape 129"/>
            <p:cNvSpPr>
              <a:spLocks noChangeArrowheads="1"/>
            </p:cNvSpPr>
            <p:nvPr/>
          </p:nvSpPr>
          <p:spPr bwMode="auto">
            <a:xfrm flipH="1">
              <a:off x="574" y="3495"/>
              <a:ext cx="94" cy="137"/>
            </a:xfrm>
            <a:prstGeom prst="rtTriangle">
              <a:avLst/>
            </a:prstGeom>
            <a:solidFill>
              <a:srgbClr val="3D6B47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722" name="AutoShape 130"/>
            <p:cNvSpPr>
              <a:spLocks noChangeArrowheads="1"/>
            </p:cNvSpPr>
            <p:nvPr/>
          </p:nvSpPr>
          <p:spPr bwMode="auto">
            <a:xfrm flipH="1">
              <a:off x="670" y="3495"/>
              <a:ext cx="95" cy="137"/>
            </a:xfrm>
            <a:prstGeom prst="rtTriangle">
              <a:avLst/>
            </a:prstGeom>
            <a:solidFill>
              <a:srgbClr val="0F3C3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723" name="AutoShape 131"/>
            <p:cNvSpPr>
              <a:spLocks noChangeArrowheads="1"/>
            </p:cNvSpPr>
            <p:nvPr/>
          </p:nvSpPr>
          <p:spPr bwMode="auto">
            <a:xfrm flipH="1">
              <a:off x="766" y="3495"/>
              <a:ext cx="95" cy="137"/>
            </a:xfrm>
            <a:prstGeom prst="rtTriangle">
              <a:avLst/>
            </a:prstGeom>
            <a:solidFill>
              <a:srgbClr val="134B4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724" name="AutoShape 132"/>
            <p:cNvSpPr>
              <a:spLocks noChangeArrowheads="1"/>
            </p:cNvSpPr>
            <p:nvPr/>
          </p:nvSpPr>
          <p:spPr bwMode="auto">
            <a:xfrm flipH="1">
              <a:off x="862" y="3495"/>
              <a:ext cx="95" cy="137"/>
            </a:xfrm>
            <a:prstGeom prst="rtTriangle">
              <a:avLst/>
            </a:prstGeom>
            <a:solidFill>
              <a:srgbClr val="1D7279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725" name="AutoShape 133"/>
            <p:cNvSpPr>
              <a:spLocks noChangeArrowheads="1"/>
            </p:cNvSpPr>
            <p:nvPr/>
          </p:nvSpPr>
          <p:spPr bwMode="auto">
            <a:xfrm flipH="1">
              <a:off x="958" y="3495"/>
              <a:ext cx="95" cy="137"/>
            </a:xfrm>
            <a:prstGeom prst="rtTriangle">
              <a:avLst/>
            </a:prstGeom>
            <a:solidFill>
              <a:srgbClr val="2AA3AC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726" name="AutoShape 134"/>
            <p:cNvSpPr>
              <a:spLocks noChangeArrowheads="1"/>
            </p:cNvSpPr>
            <p:nvPr/>
          </p:nvSpPr>
          <p:spPr bwMode="auto">
            <a:xfrm flipH="1">
              <a:off x="1055" y="3495"/>
              <a:ext cx="94" cy="137"/>
            </a:xfrm>
            <a:prstGeom prst="rtTriangle">
              <a:avLst/>
            </a:prstGeom>
            <a:solidFill>
              <a:srgbClr val="41C7D1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727" name="AutoShape 135"/>
            <p:cNvSpPr>
              <a:spLocks noChangeArrowheads="1"/>
            </p:cNvSpPr>
            <p:nvPr/>
          </p:nvSpPr>
          <p:spPr bwMode="auto">
            <a:xfrm flipH="1">
              <a:off x="1151" y="3495"/>
              <a:ext cx="95" cy="137"/>
            </a:xfrm>
            <a:prstGeom prst="rtTriangle">
              <a:avLst/>
            </a:prstGeom>
            <a:solidFill>
              <a:srgbClr val="68D2DA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728" name="AutoShape 136"/>
            <p:cNvSpPr>
              <a:spLocks noChangeArrowheads="1"/>
            </p:cNvSpPr>
            <p:nvPr/>
          </p:nvSpPr>
          <p:spPr bwMode="auto">
            <a:xfrm flipH="1">
              <a:off x="1246" y="3495"/>
              <a:ext cx="94" cy="137"/>
            </a:xfrm>
            <a:prstGeom prst="rtTriangle">
              <a:avLst/>
            </a:prstGeom>
            <a:solidFill>
              <a:srgbClr val="43FFF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729" name="AutoShape 137"/>
            <p:cNvSpPr>
              <a:spLocks noChangeArrowheads="1"/>
            </p:cNvSpPr>
            <p:nvPr/>
          </p:nvSpPr>
          <p:spPr bwMode="auto">
            <a:xfrm flipH="1">
              <a:off x="1340" y="3495"/>
              <a:ext cx="95" cy="137"/>
            </a:xfrm>
            <a:prstGeom prst="rtTriangle">
              <a:avLst/>
            </a:prstGeom>
            <a:solidFill>
              <a:srgbClr val="A1FFF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730" name="AutoShape 138"/>
            <p:cNvSpPr>
              <a:spLocks noChangeArrowheads="1"/>
            </p:cNvSpPr>
            <p:nvPr/>
          </p:nvSpPr>
          <p:spPr bwMode="auto">
            <a:xfrm flipH="1">
              <a:off x="1434" y="3495"/>
              <a:ext cx="95" cy="137"/>
            </a:xfrm>
            <a:prstGeom prst="rtTriangle">
              <a:avLst/>
            </a:prstGeom>
            <a:solidFill>
              <a:srgbClr val="CCFFF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731" name="AutoShape 139"/>
            <p:cNvSpPr>
              <a:spLocks noChangeArrowheads="1"/>
            </p:cNvSpPr>
            <p:nvPr/>
          </p:nvSpPr>
          <p:spPr bwMode="auto">
            <a:xfrm flipH="1">
              <a:off x="1530" y="3495"/>
              <a:ext cx="95" cy="137"/>
            </a:xfrm>
            <a:prstGeom prst="rtTriangle">
              <a:avLst/>
            </a:prstGeom>
            <a:solidFill>
              <a:srgbClr val="FFD5D5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732" name="AutoShape 140"/>
            <p:cNvSpPr>
              <a:spLocks noChangeArrowheads="1"/>
            </p:cNvSpPr>
            <p:nvPr/>
          </p:nvSpPr>
          <p:spPr bwMode="auto">
            <a:xfrm flipH="1">
              <a:off x="1626" y="3495"/>
              <a:ext cx="96" cy="137"/>
            </a:xfrm>
            <a:prstGeom prst="rtTriangle">
              <a:avLst/>
            </a:prstGeom>
            <a:solidFill>
              <a:srgbClr val="FFA5A5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733" name="AutoShape 141"/>
            <p:cNvSpPr>
              <a:spLocks noChangeArrowheads="1"/>
            </p:cNvSpPr>
            <p:nvPr/>
          </p:nvSpPr>
          <p:spPr bwMode="auto">
            <a:xfrm flipH="1">
              <a:off x="1723" y="3495"/>
              <a:ext cx="94" cy="137"/>
            </a:xfrm>
            <a:prstGeom prst="rtTriangle">
              <a:avLst/>
            </a:prstGeom>
            <a:solidFill>
              <a:srgbClr val="FF8787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734" name="AutoShape 142"/>
            <p:cNvSpPr>
              <a:spLocks noChangeArrowheads="1"/>
            </p:cNvSpPr>
            <p:nvPr/>
          </p:nvSpPr>
          <p:spPr bwMode="auto">
            <a:xfrm flipH="1">
              <a:off x="1819" y="3495"/>
              <a:ext cx="95" cy="137"/>
            </a:xfrm>
            <a:prstGeom prst="rtTriangle">
              <a:avLst/>
            </a:prstGeom>
            <a:solidFill>
              <a:srgbClr val="FF4B4B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735" name="AutoShape 143"/>
            <p:cNvSpPr>
              <a:spLocks noChangeArrowheads="1"/>
            </p:cNvSpPr>
            <p:nvPr/>
          </p:nvSpPr>
          <p:spPr bwMode="auto">
            <a:xfrm flipH="1">
              <a:off x="1915" y="3495"/>
              <a:ext cx="95" cy="137"/>
            </a:xfrm>
            <a:prstGeom prst="rtTriangle">
              <a:avLst/>
            </a:prstGeom>
            <a:solidFill>
              <a:srgbClr val="FF0B0B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736" name="AutoShape 144"/>
            <p:cNvSpPr>
              <a:spLocks noChangeArrowheads="1"/>
            </p:cNvSpPr>
            <p:nvPr/>
          </p:nvSpPr>
          <p:spPr bwMode="auto">
            <a:xfrm flipH="1">
              <a:off x="2011" y="3495"/>
              <a:ext cx="95" cy="137"/>
            </a:xfrm>
            <a:prstGeom prst="rtTriangle">
              <a:avLst/>
            </a:prstGeom>
            <a:solidFill>
              <a:srgbClr val="D6000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737" name="AutoShape 145"/>
            <p:cNvSpPr>
              <a:spLocks noChangeArrowheads="1"/>
            </p:cNvSpPr>
            <p:nvPr/>
          </p:nvSpPr>
          <p:spPr bwMode="auto">
            <a:xfrm flipH="1">
              <a:off x="2107" y="3495"/>
              <a:ext cx="96" cy="137"/>
            </a:xfrm>
            <a:prstGeom prst="rtTriangle">
              <a:avLst/>
            </a:prstGeom>
            <a:solidFill>
              <a:srgbClr val="A2000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738" name="AutoShape 146"/>
            <p:cNvSpPr>
              <a:spLocks noChangeArrowheads="1"/>
            </p:cNvSpPr>
            <p:nvPr/>
          </p:nvSpPr>
          <p:spPr bwMode="auto">
            <a:xfrm flipH="1">
              <a:off x="2204" y="3495"/>
              <a:ext cx="94" cy="137"/>
            </a:xfrm>
            <a:prstGeom prst="rtTriangle">
              <a:avLst/>
            </a:prstGeom>
            <a:solidFill>
              <a:srgbClr val="70000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739" name="AutoShape 147"/>
            <p:cNvSpPr>
              <a:spLocks noChangeArrowheads="1"/>
            </p:cNvSpPr>
            <p:nvPr/>
          </p:nvSpPr>
          <p:spPr bwMode="auto">
            <a:xfrm flipH="1">
              <a:off x="2300" y="3495"/>
              <a:ext cx="95" cy="137"/>
            </a:xfrm>
            <a:prstGeom prst="rtTriangle">
              <a:avLst/>
            </a:prstGeom>
            <a:solidFill>
              <a:srgbClr val="5E000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740" name="AutoShape 148"/>
            <p:cNvSpPr>
              <a:spLocks noChangeArrowheads="1"/>
            </p:cNvSpPr>
            <p:nvPr/>
          </p:nvSpPr>
          <p:spPr bwMode="auto">
            <a:xfrm flipH="1">
              <a:off x="2396" y="3495"/>
              <a:ext cx="95" cy="137"/>
            </a:xfrm>
            <a:prstGeom prst="rtTriangle">
              <a:avLst/>
            </a:prstGeom>
            <a:solidFill>
              <a:srgbClr val="5D3B8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741" name="AutoShape 149"/>
            <p:cNvSpPr>
              <a:spLocks noChangeArrowheads="1"/>
            </p:cNvSpPr>
            <p:nvPr/>
          </p:nvSpPr>
          <p:spPr bwMode="auto">
            <a:xfrm flipH="1">
              <a:off x="2497" y="3496"/>
              <a:ext cx="95" cy="138"/>
            </a:xfrm>
            <a:prstGeom prst="rtTriangle">
              <a:avLst/>
            </a:prstGeom>
            <a:solidFill>
              <a:srgbClr val="7248B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742" name="AutoShape 150"/>
            <p:cNvSpPr>
              <a:spLocks noChangeArrowheads="1"/>
            </p:cNvSpPr>
            <p:nvPr/>
          </p:nvSpPr>
          <p:spPr bwMode="auto">
            <a:xfrm flipH="1">
              <a:off x="2593" y="3496"/>
              <a:ext cx="95" cy="138"/>
            </a:xfrm>
            <a:prstGeom prst="rtTriangle">
              <a:avLst/>
            </a:prstGeom>
            <a:solidFill>
              <a:srgbClr val="8B67C1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743" name="AutoShape 151"/>
            <p:cNvSpPr>
              <a:spLocks noChangeArrowheads="1"/>
            </p:cNvSpPr>
            <p:nvPr/>
          </p:nvSpPr>
          <p:spPr bwMode="auto">
            <a:xfrm flipH="1">
              <a:off x="2689" y="3496"/>
              <a:ext cx="95" cy="138"/>
            </a:xfrm>
            <a:prstGeom prst="rtTriangle">
              <a:avLst/>
            </a:prstGeom>
            <a:solidFill>
              <a:srgbClr val="BCA7DB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744" name="AutoShape 152"/>
            <p:cNvSpPr>
              <a:spLocks noChangeArrowheads="1"/>
            </p:cNvSpPr>
            <p:nvPr/>
          </p:nvSpPr>
          <p:spPr bwMode="auto">
            <a:xfrm flipH="1">
              <a:off x="2785" y="3496"/>
              <a:ext cx="95" cy="138"/>
            </a:xfrm>
            <a:prstGeom prst="rtTriangle">
              <a:avLst/>
            </a:prstGeom>
            <a:solidFill>
              <a:srgbClr val="CAB9E3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745" name="Rectangle 153"/>
            <p:cNvSpPr>
              <a:spLocks noChangeArrowheads="1"/>
            </p:cNvSpPr>
            <p:nvPr/>
          </p:nvSpPr>
          <p:spPr bwMode="auto">
            <a:xfrm>
              <a:off x="2880" y="3491"/>
              <a:ext cx="2880" cy="137"/>
            </a:xfrm>
            <a:prstGeom prst="rect">
              <a:avLst/>
            </a:prstGeom>
            <a:solidFill>
              <a:schemeClr val="tx1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746" name="AutoShape 154"/>
            <p:cNvSpPr>
              <a:spLocks noChangeArrowheads="1"/>
            </p:cNvSpPr>
            <p:nvPr/>
          </p:nvSpPr>
          <p:spPr bwMode="auto">
            <a:xfrm flipH="1">
              <a:off x="2880" y="3489"/>
              <a:ext cx="95" cy="138"/>
            </a:xfrm>
            <a:prstGeom prst="rtTriangle">
              <a:avLst/>
            </a:prstGeom>
            <a:solidFill>
              <a:srgbClr val="D2F1D1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747" name="AutoShape 155"/>
            <p:cNvSpPr>
              <a:spLocks noChangeArrowheads="1"/>
            </p:cNvSpPr>
            <p:nvPr/>
          </p:nvSpPr>
          <p:spPr bwMode="auto">
            <a:xfrm flipH="1">
              <a:off x="2975" y="3489"/>
              <a:ext cx="95" cy="138"/>
            </a:xfrm>
            <a:prstGeom prst="rtTriangle">
              <a:avLst/>
            </a:prstGeom>
            <a:solidFill>
              <a:srgbClr val="9FE19D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748" name="AutoShape 156"/>
            <p:cNvSpPr>
              <a:spLocks noChangeArrowheads="1"/>
            </p:cNvSpPr>
            <p:nvPr/>
          </p:nvSpPr>
          <p:spPr bwMode="auto">
            <a:xfrm flipH="1">
              <a:off x="3069" y="3489"/>
              <a:ext cx="95" cy="138"/>
            </a:xfrm>
            <a:prstGeom prst="rtTriangle">
              <a:avLst/>
            </a:prstGeom>
            <a:solidFill>
              <a:srgbClr val="AED0B5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749" name="AutoShape 157"/>
            <p:cNvSpPr>
              <a:spLocks noChangeArrowheads="1"/>
            </p:cNvSpPr>
            <p:nvPr/>
          </p:nvSpPr>
          <p:spPr bwMode="auto">
            <a:xfrm flipH="1">
              <a:off x="3165" y="3489"/>
              <a:ext cx="95" cy="138"/>
            </a:xfrm>
            <a:prstGeom prst="rtTriangle">
              <a:avLst/>
            </a:prstGeom>
            <a:solidFill>
              <a:srgbClr val="92C09C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750" name="AutoShape 158"/>
            <p:cNvSpPr>
              <a:spLocks noChangeArrowheads="1"/>
            </p:cNvSpPr>
            <p:nvPr/>
          </p:nvSpPr>
          <p:spPr bwMode="auto">
            <a:xfrm flipH="1">
              <a:off x="3261" y="3489"/>
              <a:ext cx="95" cy="138"/>
            </a:xfrm>
            <a:prstGeom prst="rtTriangle">
              <a:avLst/>
            </a:prstGeom>
            <a:solidFill>
              <a:srgbClr val="64A672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751" name="AutoShape 159"/>
            <p:cNvSpPr>
              <a:spLocks noChangeArrowheads="1"/>
            </p:cNvSpPr>
            <p:nvPr/>
          </p:nvSpPr>
          <p:spPr bwMode="auto">
            <a:xfrm flipH="1">
              <a:off x="3357" y="3489"/>
              <a:ext cx="95" cy="138"/>
            </a:xfrm>
            <a:prstGeom prst="rtTriangle">
              <a:avLst/>
            </a:prstGeom>
            <a:solidFill>
              <a:srgbClr val="53916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752" name="AutoShape 160"/>
            <p:cNvSpPr>
              <a:spLocks noChangeArrowheads="1"/>
            </p:cNvSpPr>
            <p:nvPr/>
          </p:nvSpPr>
          <p:spPr bwMode="auto">
            <a:xfrm flipH="1">
              <a:off x="3454" y="3489"/>
              <a:ext cx="94" cy="138"/>
            </a:xfrm>
            <a:prstGeom prst="rtTriangle">
              <a:avLst/>
            </a:prstGeom>
            <a:solidFill>
              <a:srgbClr val="3D6B47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753" name="AutoShape 161"/>
            <p:cNvSpPr>
              <a:spLocks noChangeArrowheads="1"/>
            </p:cNvSpPr>
            <p:nvPr/>
          </p:nvSpPr>
          <p:spPr bwMode="auto">
            <a:xfrm flipH="1">
              <a:off x="3550" y="3489"/>
              <a:ext cx="95" cy="138"/>
            </a:xfrm>
            <a:prstGeom prst="rtTriangle">
              <a:avLst/>
            </a:prstGeom>
            <a:solidFill>
              <a:srgbClr val="0F3C3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754" name="AutoShape 162"/>
            <p:cNvSpPr>
              <a:spLocks noChangeArrowheads="1"/>
            </p:cNvSpPr>
            <p:nvPr/>
          </p:nvSpPr>
          <p:spPr bwMode="auto">
            <a:xfrm flipH="1">
              <a:off x="3646" y="3489"/>
              <a:ext cx="95" cy="138"/>
            </a:xfrm>
            <a:prstGeom prst="rtTriangle">
              <a:avLst/>
            </a:prstGeom>
            <a:solidFill>
              <a:srgbClr val="134B4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755" name="AutoShape 163"/>
            <p:cNvSpPr>
              <a:spLocks noChangeArrowheads="1"/>
            </p:cNvSpPr>
            <p:nvPr/>
          </p:nvSpPr>
          <p:spPr bwMode="auto">
            <a:xfrm flipH="1">
              <a:off x="3742" y="3489"/>
              <a:ext cx="95" cy="138"/>
            </a:xfrm>
            <a:prstGeom prst="rtTriangle">
              <a:avLst/>
            </a:prstGeom>
            <a:solidFill>
              <a:srgbClr val="1D7279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756" name="AutoShape 164"/>
            <p:cNvSpPr>
              <a:spLocks noChangeArrowheads="1"/>
            </p:cNvSpPr>
            <p:nvPr/>
          </p:nvSpPr>
          <p:spPr bwMode="auto">
            <a:xfrm flipH="1">
              <a:off x="3838" y="3489"/>
              <a:ext cx="95" cy="138"/>
            </a:xfrm>
            <a:prstGeom prst="rtTriangle">
              <a:avLst/>
            </a:prstGeom>
            <a:solidFill>
              <a:srgbClr val="2AA3AC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757" name="AutoShape 165"/>
            <p:cNvSpPr>
              <a:spLocks noChangeArrowheads="1"/>
            </p:cNvSpPr>
            <p:nvPr/>
          </p:nvSpPr>
          <p:spPr bwMode="auto">
            <a:xfrm flipH="1">
              <a:off x="3935" y="3489"/>
              <a:ext cx="94" cy="138"/>
            </a:xfrm>
            <a:prstGeom prst="rtTriangle">
              <a:avLst/>
            </a:prstGeom>
            <a:solidFill>
              <a:srgbClr val="41C7D1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758" name="AutoShape 166"/>
            <p:cNvSpPr>
              <a:spLocks noChangeArrowheads="1"/>
            </p:cNvSpPr>
            <p:nvPr/>
          </p:nvSpPr>
          <p:spPr bwMode="auto">
            <a:xfrm flipH="1">
              <a:off x="4031" y="3489"/>
              <a:ext cx="95" cy="138"/>
            </a:xfrm>
            <a:prstGeom prst="rtTriangle">
              <a:avLst/>
            </a:prstGeom>
            <a:solidFill>
              <a:srgbClr val="68D2DA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759" name="AutoShape 167"/>
            <p:cNvSpPr>
              <a:spLocks noChangeArrowheads="1"/>
            </p:cNvSpPr>
            <p:nvPr/>
          </p:nvSpPr>
          <p:spPr bwMode="auto">
            <a:xfrm flipH="1">
              <a:off x="4126" y="3489"/>
              <a:ext cx="94" cy="138"/>
            </a:xfrm>
            <a:prstGeom prst="rtTriangle">
              <a:avLst/>
            </a:prstGeom>
            <a:solidFill>
              <a:srgbClr val="43FFF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760" name="AutoShape 168"/>
            <p:cNvSpPr>
              <a:spLocks noChangeArrowheads="1"/>
            </p:cNvSpPr>
            <p:nvPr/>
          </p:nvSpPr>
          <p:spPr bwMode="auto">
            <a:xfrm flipH="1">
              <a:off x="4220" y="3489"/>
              <a:ext cx="95" cy="138"/>
            </a:xfrm>
            <a:prstGeom prst="rtTriangle">
              <a:avLst/>
            </a:prstGeom>
            <a:solidFill>
              <a:srgbClr val="A1FFF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761" name="AutoShape 169"/>
            <p:cNvSpPr>
              <a:spLocks noChangeArrowheads="1"/>
            </p:cNvSpPr>
            <p:nvPr/>
          </p:nvSpPr>
          <p:spPr bwMode="auto">
            <a:xfrm flipH="1">
              <a:off x="4314" y="3489"/>
              <a:ext cx="95" cy="138"/>
            </a:xfrm>
            <a:prstGeom prst="rtTriangle">
              <a:avLst/>
            </a:prstGeom>
            <a:solidFill>
              <a:srgbClr val="CCFFF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762" name="AutoShape 170"/>
            <p:cNvSpPr>
              <a:spLocks noChangeArrowheads="1"/>
            </p:cNvSpPr>
            <p:nvPr/>
          </p:nvSpPr>
          <p:spPr bwMode="auto">
            <a:xfrm flipH="1">
              <a:off x="4410" y="3489"/>
              <a:ext cx="95" cy="138"/>
            </a:xfrm>
            <a:prstGeom prst="rtTriangle">
              <a:avLst/>
            </a:prstGeom>
            <a:solidFill>
              <a:srgbClr val="FFD5D5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763" name="AutoShape 171"/>
            <p:cNvSpPr>
              <a:spLocks noChangeArrowheads="1"/>
            </p:cNvSpPr>
            <p:nvPr/>
          </p:nvSpPr>
          <p:spPr bwMode="auto">
            <a:xfrm flipH="1">
              <a:off x="4506" y="3489"/>
              <a:ext cx="96" cy="138"/>
            </a:xfrm>
            <a:prstGeom prst="rtTriangle">
              <a:avLst/>
            </a:prstGeom>
            <a:solidFill>
              <a:srgbClr val="FFA5A5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764" name="AutoShape 172"/>
            <p:cNvSpPr>
              <a:spLocks noChangeArrowheads="1"/>
            </p:cNvSpPr>
            <p:nvPr/>
          </p:nvSpPr>
          <p:spPr bwMode="auto">
            <a:xfrm flipH="1">
              <a:off x="4603" y="3489"/>
              <a:ext cx="94" cy="138"/>
            </a:xfrm>
            <a:prstGeom prst="rtTriangle">
              <a:avLst/>
            </a:prstGeom>
            <a:solidFill>
              <a:srgbClr val="FF8787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765" name="AutoShape 173"/>
            <p:cNvSpPr>
              <a:spLocks noChangeArrowheads="1"/>
            </p:cNvSpPr>
            <p:nvPr/>
          </p:nvSpPr>
          <p:spPr bwMode="auto">
            <a:xfrm flipH="1">
              <a:off x="4699" y="3489"/>
              <a:ext cx="95" cy="138"/>
            </a:xfrm>
            <a:prstGeom prst="rtTriangle">
              <a:avLst/>
            </a:prstGeom>
            <a:solidFill>
              <a:srgbClr val="FF4B4B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766" name="AutoShape 174"/>
            <p:cNvSpPr>
              <a:spLocks noChangeArrowheads="1"/>
            </p:cNvSpPr>
            <p:nvPr/>
          </p:nvSpPr>
          <p:spPr bwMode="auto">
            <a:xfrm flipH="1">
              <a:off x="4795" y="3489"/>
              <a:ext cx="95" cy="138"/>
            </a:xfrm>
            <a:prstGeom prst="rtTriangle">
              <a:avLst/>
            </a:prstGeom>
            <a:solidFill>
              <a:srgbClr val="FF0B0B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767" name="AutoShape 175"/>
            <p:cNvSpPr>
              <a:spLocks noChangeArrowheads="1"/>
            </p:cNvSpPr>
            <p:nvPr/>
          </p:nvSpPr>
          <p:spPr bwMode="auto">
            <a:xfrm flipH="1">
              <a:off x="4891" y="3489"/>
              <a:ext cx="95" cy="138"/>
            </a:xfrm>
            <a:prstGeom prst="rtTriangle">
              <a:avLst/>
            </a:prstGeom>
            <a:solidFill>
              <a:srgbClr val="D6000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768" name="AutoShape 176"/>
            <p:cNvSpPr>
              <a:spLocks noChangeArrowheads="1"/>
            </p:cNvSpPr>
            <p:nvPr/>
          </p:nvSpPr>
          <p:spPr bwMode="auto">
            <a:xfrm flipH="1">
              <a:off x="4987" y="3489"/>
              <a:ext cx="96" cy="138"/>
            </a:xfrm>
            <a:prstGeom prst="rtTriangle">
              <a:avLst/>
            </a:prstGeom>
            <a:solidFill>
              <a:srgbClr val="A2000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769" name="AutoShape 177"/>
            <p:cNvSpPr>
              <a:spLocks noChangeArrowheads="1"/>
            </p:cNvSpPr>
            <p:nvPr/>
          </p:nvSpPr>
          <p:spPr bwMode="auto">
            <a:xfrm flipH="1">
              <a:off x="5084" y="3489"/>
              <a:ext cx="94" cy="138"/>
            </a:xfrm>
            <a:prstGeom prst="rtTriangle">
              <a:avLst/>
            </a:prstGeom>
            <a:solidFill>
              <a:srgbClr val="70000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770" name="AutoShape 178"/>
            <p:cNvSpPr>
              <a:spLocks noChangeArrowheads="1"/>
            </p:cNvSpPr>
            <p:nvPr/>
          </p:nvSpPr>
          <p:spPr bwMode="auto">
            <a:xfrm flipH="1">
              <a:off x="5180" y="3489"/>
              <a:ext cx="95" cy="138"/>
            </a:xfrm>
            <a:prstGeom prst="rtTriangle">
              <a:avLst/>
            </a:prstGeom>
            <a:solidFill>
              <a:srgbClr val="5E000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771" name="AutoShape 179"/>
            <p:cNvSpPr>
              <a:spLocks noChangeArrowheads="1"/>
            </p:cNvSpPr>
            <p:nvPr/>
          </p:nvSpPr>
          <p:spPr bwMode="auto">
            <a:xfrm flipH="1">
              <a:off x="5276" y="3489"/>
              <a:ext cx="95" cy="138"/>
            </a:xfrm>
            <a:prstGeom prst="rtTriangle">
              <a:avLst/>
            </a:prstGeom>
            <a:solidFill>
              <a:srgbClr val="5D3B8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772" name="AutoShape 180"/>
            <p:cNvSpPr>
              <a:spLocks noChangeArrowheads="1"/>
            </p:cNvSpPr>
            <p:nvPr/>
          </p:nvSpPr>
          <p:spPr bwMode="auto">
            <a:xfrm flipH="1">
              <a:off x="5377" y="3491"/>
              <a:ext cx="95" cy="137"/>
            </a:xfrm>
            <a:prstGeom prst="rtTriangle">
              <a:avLst/>
            </a:prstGeom>
            <a:solidFill>
              <a:srgbClr val="7248B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773" name="AutoShape 181"/>
            <p:cNvSpPr>
              <a:spLocks noChangeArrowheads="1"/>
            </p:cNvSpPr>
            <p:nvPr/>
          </p:nvSpPr>
          <p:spPr bwMode="auto">
            <a:xfrm flipH="1">
              <a:off x="5473" y="3491"/>
              <a:ext cx="95" cy="137"/>
            </a:xfrm>
            <a:prstGeom prst="rtTriangle">
              <a:avLst/>
            </a:prstGeom>
            <a:solidFill>
              <a:srgbClr val="8B67C1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774" name="AutoShape 182"/>
            <p:cNvSpPr>
              <a:spLocks noChangeArrowheads="1"/>
            </p:cNvSpPr>
            <p:nvPr/>
          </p:nvSpPr>
          <p:spPr bwMode="auto">
            <a:xfrm flipH="1">
              <a:off x="5569" y="3491"/>
              <a:ext cx="95" cy="137"/>
            </a:xfrm>
            <a:prstGeom prst="rtTriangle">
              <a:avLst/>
            </a:prstGeom>
            <a:solidFill>
              <a:srgbClr val="BCA7DB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775" name="AutoShape 183"/>
            <p:cNvSpPr>
              <a:spLocks noChangeArrowheads="1"/>
            </p:cNvSpPr>
            <p:nvPr/>
          </p:nvSpPr>
          <p:spPr bwMode="auto">
            <a:xfrm flipH="1">
              <a:off x="5665" y="3491"/>
              <a:ext cx="95" cy="137"/>
            </a:xfrm>
            <a:prstGeom prst="rtTriangle">
              <a:avLst/>
            </a:prstGeom>
            <a:solidFill>
              <a:srgbClr val="CAB9E3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xmlns="" val="1096497330"/>
      </p:ext>
    </p:extLst>
  </p:cSld>
  <p:clrMapOvr>
    <a:masterClrMapping/>
  </p:clrMapOvr>
</p:sldLayout>
</file>

<file path=ppt/slideLayouts/slideLayout61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제목 및 내용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533400" y="296863"/>
            <a:ext cx="9601200" cy="1238250"/>
          </a:xfrm>
          <a:prstGeom prst="rect">
            <a:avLst/>
          </a:prstGeom>
        </p:spPr>
        <p:txBody>
          <a:bodyPr lIns="90893" tIns="45454" rIns="90893" bIns="45454"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내용 개체 틀 2"/>
          <p:cNvSpPr>
            <a:spLocks noGrp="1"/>
          </p:cNvSpPr>
          <p:nvPr>
            <p:ph idx="1"/>
          </p:nvPr>
        </p:nvSpPr>
        <p:spPr>
          <a:xfrm>
            <a:off x="533400" y="1733553"/>
            <a:ext cx="9601200" cy="4903789"/>
          </a:xfrm>
          <a:prstGeom prst="rect">
            <a:avLst/>
          </a:prstGeom>
        </p:spPr>
        <p:txBody>
          <a:bodyPr lIns="90893" tIns="45454" rIns="90893" bIns="45454"/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xmlns="" val="973503645"/>
      </p:ext>
    </p:extLst>
  </p:cSld>
  <p:clrMapOvr>
    <a:masterClrMapping/>
  </p:clrMapOvr>
</p:sldLayout>
</file>

<file path=ppt/slideLayouts/slideLayout61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구역 머리글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842963" y="4773613"/>
            <a:ext cx="9067800" cy="1476375"/>
          </a:xfrm>
          <a:prstGeom prst="rect">
            <a:avLst/>
          </a:prstGeom>
        </p:spPr>
        <p:txBody>
          <a:bodyPr lIns="90893" tIns="45454" rIns="90893" bIns="45454" anchor="t"/>
          <a:lstStyle>
            <a:lvl1pPr algn="l">
              <a:defRPr sz="4000" b="1" cap="all"/>
            </a:lvl1pPr>
          </a:lstStyle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텍스트 개체 틀 2"/>
          <p:cNvSpPr>
            <a:spLocks noGrp="1"/>
          </p:cNvSpPr>
          <p:nvPr>
            <p:ph type="body" idx="1"/>
          </p:nvPr>
        </p:nvSpPr>
        <p:spPr>
          <a:xfrm>
            <a:off x="842963" y="3149639"/>
            <a:ext cx="9067800" cy="1624013"/>
          </a:xfrm>
          <a:prstGeom prst="rect">
            <a:avLst/>
          </a:prstGeom>
        </p:spPr>
        <p:txBody>
          <a:bodyPr lIns="90893" tIns="45454" rIns="90893" bIns="45454" anchor="b"/>
          <a:lstStyle>
            <a:lvl1pPr marL="0" indent="0">
              <a:buNone/>
              <a:defRPr sz="2100"/>
            </a:lvl1pPr>
            <a:lvl2pPr marL="454488" indent="0">
              <a:buNone/>
              <a:defRPr sz="1800"/>
            </a:lvl2pPr>
            <a:lvl3pPr marL="908945" indent="0">
              <a:buNone/>
              <a:defRPr sz="1600"/>
            </a:lvl3pPr>
            <a:lvl4pPr marL="1363412" indent="0">
              <a:buNone/>
              <a:defRPr sz="1400"/>
            </a:lvl4pPr>
            <a:lvl5pPr marL="1817867" indent="0">
              <a:buNone/>
              <a:defRPr sz="1400"/>
            </a:lvl5pPr>
            <a:lvl6pPr marL="2272338" indent="0">
              <a:buNone/>
              <a:defRPr sz="1400"/>
            </a:lvl6pPr>
            <a:lvl7pPr marL="2726806" indent="0">
              <a:buNone/>
              <a:defRPr sz="1400"/>
            </a:lvl7pPr>
            <a:lvl8pPr marL="3181264" indent="0">
              <a:buNone/>
              <a:defRPr sz="1400"/>
            </a:lvl8pPr>
            <a:lvl9pPr marL="3635747" indent="0">
              <a:buNone/>
              <a:defRPr sz="14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</p:spTree>
    <p:extLst>
      <p:ext uri="{BB962C8B-B14F-4D97-AF65-F5344CB8AC3E}">
        <p14:creationId xmlns:p14="http://schemas.microsoft.com/office/powerpoint/2010/main" xmlns="" val="3573490702"/>
      </p:ext>
    </p:extLst>
  </p:cSld>
  <p:clrMapOvr>
    <a:masterClrMapping/>
  </p:clrMapOvr>
</p:sldLayout>
</file>

<file path=ppt/slideLayouts/slideLayout61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콘텐츠 2개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533400" y="296863"/>
            <a:ext cx="9601200" cy="1238250"/>
          </a:xfrm>
          <a:prstGeom prst="rect">
            <a:avLst/>
          </a:prstGeom>
        </p:spPr>
        <p:txBody>
          <a:bodyPr lIns="90893" tIns="45454" rIns="90893" bIns="45454"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내용 개체 틀 2"/>
          <p:cNvSpPr>
            <a:spLocks noGrp="1"/>
          </p:cNvSpPr>
          <p:nvPr>
            <p:ph sz="half" idx="1"/>
          </p:nvPr>
        </p:nvSpPr>
        <p:spPr>
          <a:xfrm>
            <a:off x="533407" y="1733553"/>
            <a:ext cx="4724400" cy="4903789"/>
          </a:xfrm>
          <a:prstGeom prst="rect">
            <a:avLst/>
          </a:prstGeom>
        </p:spPr>
        <p:txBody>
          <a:bodyPr lIns="90893" tIns="45454" rIns="90893" bIns="45454"/>
          <a:lstStyle>
            <a:lvl1pPr>
              <a:defRPr sz="2800"/>
            </a:lvl1pPr>
            <a:lvl2pPr>
              <a:defRPr sz="2400"/>
            </a:lvl2pPr>
            <a:lvl3pPr>
              <a:defRPr sz="21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4" name="내용 개체 틀 3"/>
          <p:cNvSpPr>
            <a:spLocks noGrp="1"/>
          </p:cNvSpPr>
          <p:nvPr>
            <p:ph sz="half" idx="2"/>
          </p:nvPr>
        </p:nvSpPr>
        <p:spPr>
          <a:xfrm>
            <a:off x="5410200" y="1733553"/>
            <a:ext cx="4724400" cy="4903789"/>
          </a:xfrm>
          <a:prstGeom prst="rect">
            <a:avLst/>
          </a:prstGeom>
        </p:spPr>
        <p:txBody>
          <a:bodyPr lIns="90893" tIns="45454" rIns="90893" bIns="45454"/>
          <a:lstStyle>
            <a:lvl1pPr>
              <a:defRPr sz="2800"/>
            </a:lvl1pPr>
            <a:lvl2pPr>
              <a:defRPr sz="2400"/>
            </a:lvl2pPr>
            <a:lvl3pPr>
              <a:defRPr sz="21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xmlns="" val="2746587701"/>
      </p:ext>
    </p:extLst>
  </p:cSld>
  <p:clrMapOvr>
    <a:masterClrMapping/>
  </p:clrMapOvr>
</p:sldLayout>
</file>

<file path=ppt/slideLayouts/slideLayout61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비교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533400" y="296863"/>
            <a:ext cx="9601200" cy="1238250"/>
          </a:xfrm>
          <a:prstGeom prst="rect">
            <a:avLst/>
          </a:prstGeom>
        </p:spPr>
        <p:txBody>
          <a:bodyPr lIns="90893" tIns="45454" rIns="90893" bIns="45454"/>
          <a:lstStyle>
            <a:lvl1pPr>
              <a:defRPr/>
            </a:lvl1pPr>
          </a:lstStyle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텍스트 개체 틀 2"/>
          <p:cNvSpPr>
            <a:spLocks noGrp="1"/>
          </p:cNvSpPr>
          <p:nvPr>
            <p:ph type="body" idx="1"/>
          </p:nvPr>
        </p:nvSpPr>
        <p:spPr>
          <a:xfrm>
            <a:off x="533405" y="1663700"/>
            <a:ext cx="4713288" cy="692150"/>
          </a:xfrm>
          <a:prstGeom prst="rect">
            <a:avLst/>
          </a:prstGeom>
        </p:spPr>
        <p:txBody>
          <a:bodyPr lIns="90893" tIns="45454" rIns="90893" bIns="45454" anchor="b"/>
          <a:lstStyle>
            <a:lvl1pPr marL="0" indent="0">
              <a:buNone/>
              <a:defRPr sz="2400" b="1"/>
            </a:lvl1pPr>
            <a:lvl2pPr marL="454488" indent="0">
              <a:buNone/>
              <a:defRPr sz="2100" b="1"/>
            </a:lvl2pPr>
            <a:lvl3pPr marL="908945" indent="0">
              <a:buNone/>
              <a:defRPr sz="1800" b="1"/>
            </a:lvl3pPr>
            <a:lvl4pPr marL="1363412" indent="0">
              <a:buNone/>
              <a:defRPr sz="1600" b="1"/>
            </a:lvl4pPr>
            <a:lvl5pPr marL="1817867" indent="0">
              <a:buNone/>
              <a:defRPr sz="1600" b="1"/>
            </a:lvl5pPr>
            <a:lvl6pPr marL="2272338" indent="0">
              <a:buNone/>
              <a:defRPr sz="1600" b="1"/>
            </a:lvl6pPr>
            <a:lvl7pPr marL="2726806" indent="0">
              <a:buNone/>
              <a:defRPr sz="1600" b="1"/>
            </a:lvl7pPr>
            <a:lvl8pPr marL="3181264" indent="0">
              <a:buNone/>
              <a:defRPr sz="1600" b="1"/>
            </a:lvl8pPr>
            <a:lvl9pPr marL="3635747" indent="0">
              <a:buNone/>
              <a:defRPr sz="1600" b="1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  <p:sp>
        <p:nvSpPr>
          <p:cNvPr id="4" name="내용 개체 틀 3"/>
          <p:cNvSpPr>
            <a:spLocks noGrp="1"/>
          </p:cNvSpPr>
          <p:nvPr>
            <p:ph sz="half" idx="2"/>
          </p:nvPr>
        </p:nvSpPr>
        <p:spPr>
          <a:xfrm>
            <a:off x="533405" y="2355853"/>
            <a:ext cx="4713288" cy="4281488"/>
          </a:xfrm>
          <a:prstGeom prst="rect">
            <a:avLst/>
          </a:prstGeom>
        </p:spPr>
        <p:txBody>
          <a:bodyPr lIns="90893" tIns="45454" rIns="90893" bIns="45454"/>
          <a:lstStyle>
            <a:lvl1pPr>
              <a:defRPr sz="2400"/>
            </a:lvl1pPr>
            <a:lvl2pPr>
              <a:defRPr sz="21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5" name="텍스트 개체 틀 4"/>
          <p:cNvSpPr>
            <a:spLocks noGrp="1"/>
          </p:cNvSpPr>
          <p:nvPr>
            <p:ph type="body" sz="quarter" idx="3"/>
          </p:nvPr>
        </p:nvSpPr>
        <p:spPr>
          <a:xfrm>
            <a:off x="5419778" y="1663700"/>
            <a:ext cx="4714875" cy="692150"/>
          </a:xfrm>
          <a:prstGeom prst="rect">
            <a:avLst/>
          </a:prstGeom>
        </p:spPr>
        <p:txBody>
          <a:bodyPr lIns="90893" tIns="45454" rIns="90893" bIns="45454" anchor="b"/>
          <a:lstStyle>
            <a:lvl1pPr marL="0" indent="0">
              <a:buNone/>
              <a:defRPr sz="2400" b="1"/>
            </a:lvl1pPr>
            <a:lvl2pPr marL="454488" indent="0">
              <a:buNone/>
              <a:defRPr sz="2100" b="1"/>
            </a:lvl2pPr>
            <a:lvl3pPr marL="908945" indent="0">
              <a:buNone/>
              <a:defRPr sz="1800" b="1"/>
            </a:lvl3pPr>
            <a:lvl4pPr marL="1363412" indent="0">
              <a:buNone/>
              <a:defRPr sz="1600" b="1"/>
            </a:lvl4pPr>
            <a:lvl5pPr marL="1817867" indent="0">
              <a:buNone/>
              <a:defRPr sz="1600" b="1"/>
            </a:lvl5pPr>
            <a:lvl6pPr marL="2272338" indent="0">
              <a:buNone/>
              <a:defRPr sz="1600" b="1"/>
            </a:lvl6pPr>
            <a:lvl7pPr marL="2726806" indent="0">
              <a:buNone/>
              <a:defRPr sz="1600" b="1"/>
            </a:lvl7pPr>
            <a:lvl8pPr marL="3181264" indent="0">
              <a:buNone/>
              <a:defRPr sz="1600" b="1"/>
            </a:lvl8pPr>
            <a:lvl9pPr marL="3635747" indent="0">
              <a:buNone/>
              <a:defRPr sz="1600" b="1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  <p:sp>
        <p:nvSpPr>
          <p:cNvPr id="6" name="내용 개체 틀 5"/>
          <p:cNvSpPr>
            <a:spLocks noGrp="1"/>
          </p:cNvSpPr>
          <p:nvPr>
            <p:ph sz="quarter" idx="4"/>
          </p:nvPr>
        </p:nvSpPr>
        <p:spPr>
          <a:xfrm>
            <a:off x="5419778" y="2355853"/>
            <a:ext cx="4714875" cy="4281488"/>
          </a:xfrm>
          <a:prstGeom prst="rect">
            <a:avLst/>
          </a:prstGeom>
        </p:spPr>
        <p:txBody>
          <a:bodyPr lIns="90893" tIns="45454" rIns="90893" bIns="45454"/>
          <a:lstStyle>
            <a:lvl1pPr>
              <a:defRPr sz="2400"/>
            </a:lvl1pPr>
            <a:lvl2pPr>
              <a:defRPr sz="21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xmlns="" val="3649535466"/>
      </p:ext>
    </p:extLst>
  </p:cSld>
  <p:clrMapOvr>
    <a:masterClrMapping/>
  </p:clrMapOvr>
</p:sldLayout>
</file>

<file path=ppt/slideLayouts/slideLayout61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제목만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533400" y="296863"/>
            <a:ext cx="9601200" cy="1238250"/>
          </a:xfrm>
          <a:prstGeom prst="rect">
            <a:avLst/>
          </a:prstGeom>
        </p:spPr>
        <p:txBody>
          <a:bodyPr lIns="90893" tIns="45454" rIns="90893" bIns="45454"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xmlns="" val="1958830856"/>
      </p:ext>
    </p:extLst>
  </p:cSld>
  <p:clrMapOvr>
    <a:masterClrMapping/>
  </p:clrMapOvr>
</p:sldLayout>
</file>

<file path=ppt/slideLayouts/slideLayout61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빈 화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xmlns="" val="683454487"/>
      </p:ext>
    </p:extLst>
  </p:cSld>
  <p:clrMapOvr>
    <a:masterClrMapping/>
  </p:clrMapOvr>
</p:sldLayout>
</file>

<file path=ppt/slideLayouts/slideLayout61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캡션 있는 콘텐츠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533462" y="295275"/>
            <a:ext cx="3509963" cy="1258888"/>
          </a:xfrm>
          <a:prstGeom prst="rect">
            <a:avLst/>
          </a:prstGeom>
        </p:spPr>
        <p:txBody>
          <a:bodyPr lIns="90893" tIns="45454" rIns="90893" bIns="45454" anchor="b"/>
          <a:lstStyle>
            <a:lvl1pPr algn="l">
              <a:defRPr sz="2100" b="1"/>
            </a:lvl1pPr>
          </a:lstStyle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내용 개체 틀 2"/>
          <p:cNvSpPr>
            <a:spLocks noGrp="1"/>
          </p:cNvSpPr>
          <p:nvPr>
            <p:ph idx="1"/>
          </p:nvPr>
        </p:nvSpPr>
        <p:spPr>
          <a:xfrm>
            <a:off x="4170416" y="295282"/>
            <a:ext cx="5964237" cy="6342063"/>
          </a:xfrm>
          <a:prstGeom prst="rect">
            <a:avLst/>
          </a:prstGeom>
        </p:spPr>
        <p:txBody>
          <a:bodyPr lIns="90893" tIns="45454" rIns="90893" bIns="45454"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100"/>
            </a:lvl4pPr>
            <a:lvl5pPr>
              <a:defRPr sz="2100"/>
            </a:lvl5pPr>
            <a:lvl6pPr>
              <a:defRPr sz="2100"/>
            </a:lvl6pPr>
            <a:lvl7pPr>
              <a:defRPr sz="2100"/>
            </a:lvl7pPr>
            <a:lvl8pPr>
              <a:defRPr sz="2100"/>
            </a:lvl8pPr>
            <a:lvl9pPr>
              <a:defRPr sz="21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4" name="텍스트 개체 틀 3"/>
          <p:cNvSpPr>
            <a:spLocks noGrp="1"/>
          </p:cNvSpPr>
          <p:nvPr>
            <p:ph type="body" sz="half" idx="2"/>
          </p:nvPr>
        </p:nvSpPr>
        <p:spPr>
          <a:xfrm>
            <a:off x="533462" y="1554163"/>
            <a:ext cx="3509963" cy="5083176"/>
          </a:xfrm>
          <a:prstGeom prst="rect">
            <a:avLst/>
          </a:prstGeom>
        </p:spPr>
        <p:txBody>
          <a:bodyPr lIns="90893" tIns="45454" rIns="90893" bIns="45454"/>
          <a:lstStyle>
            <a:lvl1pPr marL="0" indent="0">
              <a:buNone/>
              <a:defRPr sz="1400"/>
            </a:lvl1pPr>
            <a:lvl2pPr marL="454488" indent="0">
              <a:buNone/>
              <a:defRPr sz="1200"/>
            </a:lvl2pPr>
            <a:lvl3pPr marL="908945" indent="0">
              <a:buNone/>
              <a:defRPr sz="1000"/>
            </a:lvl3pPr>
            <a:lvl4pPr marL="1363412" indent="0">
              <a:buNone/>
              <a:defRPr sz="900"/>
            </a:lvl4pPr>
            <a:lvl5pPr marL="1817867" indent="0">
              <a:buNone/>
              <a:defRPr sz="900"/>
            </a:lvl5pPr>
            <a:lvl6pPr marL="2272338" indent="0">
              <a:buNone/>
              <a:defRPr sz="900"/>
            </a:lvl6pPr>
            <a:lvl7pPr marL="2726806" indent="0">
              <a:buNone/>
              <a:defRPr sz="900"/>
            </a:lvl7pPr>
            <a:lvl8pPr marL="3181264" indent="0">
              <a:buNone/>
              <a:defRPr sz="900"/>
            </a:lvl8pPr>
            <a:lvl9pPr marL="3635747" indent="0">
              <a:buNone/>
              <a:defRPr sz="9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</p:spTree>
    <p:extLst>
      <p:ext uri="{BB962C8B-B14F-4D97-AF65-F5344CB8AC3E}">
        <p14:creationId xmlns:p14="http://schemas.microsoft.com/office/powerpoint/2010/main" xmlns="" val="1994323986"/>
      </p:ext>
    </p:extLst>
  </p:cSld>
  <p:clrMapOvr>
    <a:masterClrMapping/>
  </p:clrMapOvr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콘텐츠 2개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533400" y="296863"/>
            <a:ext cx="9601200" cy="1238250"/>
          </a:xfrm>
          <a:prstGeom prst="rect">
            <a:avLst/>
          </a:prstGeom>
        </p:spPr>
        <p:txBody>
          <a:bodyPr lIns="90893" tIns="45454" rIns="90893" bIns="45454"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내용 개체 틀 2"/>
          <p:cNvSpPr>
            <a:spLocks noGrp="1"/>
          </p:cNvSpPr>
          <p:nvPr>
            <p:ph sz="half" idx="1"/>
          </p:nvPr>
        </p:nvSpPr>
        <p:spPr>
          <a:xfrm>
            <a:off x="533407" y="1733553"/>
            <a:ext cx="4724400" cy="4903789"/>
          </a:xfrm>
          <a:prstGeom prst="rect">
            <a:avLst/>
          </a:prstGeom>
        </p:spPr>
        <p:txBody>
          <a:bodyPr lIns="90893" tIns="45454" rIns="90893" bIns="45454"/>
          <a:lstStyle>
            <a:lvl1pPr>
              <a:defRPr sz="2800"/>
            </a:lvl1pPr>
            <a:lvl2pPr>
              <a:defRPr sz="2400"/>
            </a:lvl2pPr>
            <a:lvl3pPr>
              <a:defRPr sz="21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4" name="내용 개체 틀 3"/>
          <p:cNvSpPr>
            <a:spLocks noGrp="1"/>
          </p:cNvSpPr>
          <p:nvPr>
            <p:ph sz="half" idx="2"/>
          </p:nvPr>
        </p:nvSpPr>
        <p:spPr>
          <a:xfrm>
            <a:off x="5410200" y="1733553"/>
            <a:ext cx="4724400" cy="4903789"/>
          </a:xfrm>
          <a:prstGeom prst="rect">
            <a:avLst/>
          </a:prstGeom>
        </p:spPr>
        <p:txBody>
          <a:bodyPr lIns="90893" tIns="45454" rIns="90893" bIns="45454"/>
          <a:lstStyle>
            <a:lvl1pPr>
              <a:defRPr sz="2800"/>
            </a:lvl1pPr>
            <a:lvl2pPr>
              <a:defRPr sz="2400"/>
            </a:lvl2pPr>
            <a:lvl3pPr>
              <a:defRPr sz="21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</p:spTree>
  </p:cSld>
  <p:clrMapOvr>
    <a:masterClrMapping/>
  </p:clrMapOvr>
</p:sldLayout>
</file>

<file path=ppt/slideLayouts/slideLayout62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캡션 있는 그림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2090738" y="5200652"/>
            <a:ext cx="6400800" cy="614363"/>
          </a:xfrm>
          <a:prstGeom prst="rect">
            <a:avLst/>
          </a:prstGeom>
        </p:spPr>
        <p:txBody>
          <a:bodyPr lIns="90893" tIns="45454" rIns="90893" bIns="45454" anchor="b"/>
          <a:lstStyle>
            <a:lvl1pPr algn="l">
              <a:defRPr sz="2100" b="1"/>
            </a:lvl1pPr>
          </a:lstStyle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그림 개체 틀 2"/>
          <p:cNvSpPr>
            <a:spLocks noGrp="1"/>
          </p:cNvSpPr>
          <p:nvPr>
            <p:ph type="pic" idx="1"/>
          </p:nvPr>
        </p:nvSpPr>
        <p:spPr>
          <a:xfrm>
            <a:off x="2090738" y="663575"/>
            <a:ext cx="6400800" cy="4457700"/>
          </a:xfrm>
          <a:prstGeom prst="rect">
            <a:avLst/>
          </a:prstGeom>
        </p:spPr>
        <p:txBody>
          <a:bodyPr lIns="90893" tIns="45454" rIns="90893" bIns="45454"/>
          <a:lstStyle>
            <a:lvl1pPr marL="0" indent="0">
              <a:buNone/>
              <a:defRPr sz="3200"/>
            </a:lvl1pPr>
            <a:lvl2pPr marL="454488" indent="0">
              <a:buNone/>
              <a:defRPr sz="2800"/>
            </a:lvl2pPr>
            <a:lvl3pPr marL="908945" indent="0">
              <a:buNone/>
              <a:defRPr sz="2400"/>
            </a:lvl3pPr>
            <a:lvl4pPr marL="1363412" indent="0">
              <a:buNone/>
              <a:defRPr sz="2100"/>
            </a:lvl4pPr>
            <a:lvl5pPr marL="1817867" indent="0">
              <a:buNone/>
              <a:defRPr sz="2100"/>
            </a:lvl5pPr>
            <a:lvl6pPr marL="2272338" indent="0">
              <a:buNone/>
              <a:defRPr sz="2100"/>
            </a:lvl6pPr>
            <a:lvl7pPr marL="2726806" indent="0">
              <a:buNone/>
              <a:defRPr sz="2100"/>
            </a:lvl7pPr>
            <a:lvl8pPr marL="3181264" indent="0">
              <a:buNone/>
              <a:defRPr sz="2100"/>
            </a:lvl8pPr>
            <a:lvl9pPr marL="3635747" indent="0">
              <a:buNone/>
              <a:defRPr sz="2100"/>
            </a:lvl9pPr>
          </a:lstStyle>
          <a:p>
            <a:endParaRPr lang="ko-KR" altLang="en-US"/>
          </a:p>
        </p:txBody>
      </p:sp>
      <p:sp>
        <p:nvSpPr>
          <p:cNvPr id="4" name="텍스트 개체 틀 3"/>
          <p:cNvSpPr>
            <a:spLocks noGrp="1"/>
          </p:cNvSpPr>
          <p:nvPr>
            <p:ph type="body" sz="half" idx="2"/>
          </p:nvPr>
        </p:nvSpPr>
        <p:spPr>
          <a:xfrm>
            <a:off x="2090738" y="5815015"/>
            <a:ext cx="6400800" cy="871537"/>
          </a:xfrm>
          <a:prstGeom prst="rect">
            <a:avLst/>
          </a:prstGeom>
        </p:spPr>
        <p:txBody>
          <a:bodyPr lIns="90893" tIns="45454" rIns="90893" bIns="45454"/>
          <a:lstStyle>
            <a:lvl1pPr marL="0" indent="0">
              <a:buNone/>
              <a:defRPr sz="1400"/>
            </a:lvl1pPr>
            <a:lvl2pPr marL="454488" indent="0">
              <a:buNone/>
              <a:defRPr sz="1200"/>
            </a:lvl2pPr>
            <a:lvl3pPr marL="908945" indent="0">
              <a:buNone/>
              <a:defRPr sz="1000"/>
            </a:lvl3pPr>
            <a:lvl4pPr marL="1363412" indent="0">
              <a:buNone/>
              <a:defRPr sz="900"/>
            </a:lvl4pPr>
            <a:lvl5pPr marL="1817867" indent="0">
              <a:buNone/>
              <a:defRPr sz="900"/>
            </a:lvl5pPr>
            <a:lvl6pPr marL="2272338" indent="0">
              <a:buNone/>
              <a:defRPr sz="900"/>
            </a:lvl6pPr>
            <a:lvl7pPr marL="2726806" indent="0">
              <a:buNone/>
              <a:defRPr sz="900"/>
            </a:lvl7pPr>
            <a:lvl8pPr marL="3181264" indent="0">
              <a:buNone/>
              <a:defRPr sz="900"/>
            </a:lvl8pPr>
            <a:lvl9pPr marL="3635747" indent="0">
              <a:buNone/>
              <a:defRPr sz="9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</p:spTree>
    <p:extLst>
      <p:ext uri="{BB962C8B-B14F-4D97-AF65-F5344CB8AC3E}">
        <p14:creationId xmlns:p14="http://schemas.microsoft.com/office/powerpoint/2010/main" xmlns="" val="1331974095"/>
      </p:ext>
    </p:extLst>
  </p:cSld>
  <p:clrMapOvr>
    <a:masterClrMapping/>
  </p:clrMapOvr>
</p:sldLayout>
</file>

<file path=ppt/slideLayouts/slideLayout62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제목 및 세로 텍스트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533400" y="296863"/>
            <a:ext cx="9601200" cy="1238250"/>
          </a:xfrm>
          <a:prstGeom prst="rect">
            <a:avLst/>
          </a:prstGeom>
        </p:spPr>
        <p:txBody>
          <a:bodyPr lIns="90893" tIns="45454" rIns="90893" bIns="45454"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세로 텍스트 개체 틀 2"/>
          <p:cNvSpPr>
            <a:spLocks noGrp="1"/>
          </p:cNvSpPr>
          <p:nvPr>
            <p:ph type="body" orient="vert" idx="1"/>
          </p:nvPr>
        </p:nvSpPr>
        <p:spPr>
          <a:xfrm>
            <a:off x="533400" y="1733553"/>
            <a:ext cx="9601200" cy="4903789"/>
          </a:xfrm>
          <a:prstGeom prst="rect">
            <a:avLst/>
          </a:prstGeom>
        </p:spPr>
        <p:txBody>
          <a:bodyPr vert="eaVert" lIns="90893" tIns="45454" rIns="90893" bIns="45454"/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xmlns="" val="2761953505"/>
      </p:ext>
    </p:extLst>
  </p:cSld>
  <p:clrMapOvr>
    <a:masterClrMapping/>
  </p:clrMapOvr>
</p:sldLayout>
</file>

<file path=ppt/slideLayouts/slideLayout62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세로 제목 및 텍스트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세로 제목 1"/>
          <p:cNvSpPr>
            <a:spLocks noGrp="1"/>
          </p:cNvSpPr>
          <p:nvPr>
            <p:ph type="title" orient="vert"/>
          </p:nvPr>
        </p:nvSpPr>
        <p:spPr>
          <a:xfrm>
            <a:off x="7734300" y="296869"/>
            <a:ext cx="2400300" cy="6340475"/>
          </a:xfrm>
          <a:prstGeom prst="rect">
            <a:avLst/>
          </a:prstGeom>
        </p:spPr>
        <p:txBody>
          <a:bodyPr vert="eaVert" lIns="90893" tIns="45454" rIns="90893" bIns="45454"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세로 텍스트 개체 틀 2"/>
          <p:cNvSpPr>
            <a:spLocks noGrp="1"/>
          </p:cNvSpPr>
          <p:nvPr>
            <p:ph type="body" orient="vert" idx="1"/>
          </p:nvPr>
        </p:nvSpPr>
        <p:spPr>
          <a:xfrm>
            <a:off x="533400" y="296869"/>
            <a:ext cx="7048500" cy="6340475"/>
          </a:xfrm>
          <a:prstGeom prst="rect">
            <a:avLst/>
          </a:prstGeom>
        </p:spPr>
        <p:txBody>
          <a:bodyPr vert="eaVert" lIns="90893" tIns="45454" rIns="90893" bIns="45454"/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xmlns="" val="2872433879"/>
      </p:ext>
    </p:extLst>
  </p:cSld>
  <p:clrMapOvr>
    <a:masterClrMapping/>
  </p:clrMapOvr>
</p:sldLayout>
</file>

<file path=ppt/slideLayouts/slideLayout623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내용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내용 개체 틀 1"/>
          <p:cNvSpPr>
            <a:spLocks noGrp="1"/>
          </p:cNvSpPr>
          <p:nvPr>
            <p:ph/>
          </p:nvPr>
        </p:nvSpPr>
        <p:spPr>
          <a:xfrm>
            <a:off x="533400" y="296869"/>
            <a:ext cx="9601200" cy="6340475"/>
          </a:xfrm>
          <a:prstGeom prst="rect">
            <a:avLst/>
          </a:prstGeom>
        </p:spPr>
        <p:txBody>
          <a:bodyPr lIns="90893" tIns="45454" rIns="90893" bIns="45454"/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xmlns="" val="3625473667"/>
      </p:ext>
    </p:extLst>
  </p:cSld>
  <p:clrMapOvr>
    <a:masterClrMapping/>
  </p:clrMapOvr>
</p:sldLayout>
</file>

<file path=ppt/slideLayouts/slideLayout62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제목 슬라이드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06594" name="Picture 2" descr="blue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xmlns=""/>
              </a:ext>
            </a:extLst>
          </a:blip>
          <a:srcRect/>
          <a:stretch>
            <a:fillRect/>
          </a:stretch>
        </p:blipFill>
        <p:spPr bwMode="auto">
          <a:xfrm>
            <a:off x="4" y="0"/>
            <a:ext cx="10690226" cy="4365625"/>
          </a:xfrm>
          <a:prstGeom prst="rect">
            <a:avLst/>
          </a:prstGeom>
          <a:noFill/>
        </p:spPr>
      </p:pic>
      <p:grpSp>
        <p:nvGrpSpPr>
          <p:cNvPr id="1006595" name="Group 3"/>
          <p:cNvGrpSpPr>
            <a:grpSpLocks/>
          </p:cNvGrpSpPr>
          <p:nvPr/>
        </p:nvGrpSpPr>
        <p:grpSpPr bwMode="auto">
          <a:xfrm>
            <a:off x="101660" y="47632"/>
            <a:ext cx="10406064" cy="536575"/>
            <a:chOff x="54" y="28"/>
            <a:chExt cx="5618" cy="312"/>
          </a:xfrm>
        </p:grpSpPr>
        <p:sp>
          <p:nvSpPr>
            <p:cNvPr id="1006596" name="Oval 4"/>
            <p:cNvSpPr>
              <a:spLocks noChangeArrowheads="1"/>
            </p:cNvSpPr>
            <p:nvPr/>
          </p:nvSpPr>
          <p:spPr bwMode="auto">
            <a:xfrm>
              <a:off x="54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597" name="Oval 5"/>
            <p:cNvSpPr>
              <a:spLocks noChangeArrowheads="1"/>
            </p:cNvSpPr>
            <p:nvPr/>
          </p:nvSpPr>
          <p:spPr bwMode="auto">
            <a:xfrm>
              <a:off x="22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598" name="Oval 6"/>
            <p:cNvSpPr>
              <a:spLocks noChangeArrowheads="1"/>
            </p:cNvSpPr>
            <p:nvPr/>
          </p:nvSpPr>
          <p:spPr bwMode="auto">
            <a:xfrm>
              <a:off x="41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599" name="Oval 7"/>
            <p:cNvSpPr>
              <a:spLocks noChangeArrowheads="1"/>
            </p:cNvSpPr>
            <p:nvPr/>
          </p:nvSpPr>
          <p:spPr bwMode="auto">
            <a:xfrm>
              <a:off x="60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00" name="Oval 8"/>
            <p:cNvSpPr>
              <a:spLocks noChangeArrowheads="1"/>
            </p:cNvSpPr>
            <p:nvPr/>
          </p:nvSpPr>
          <p:spPr bwMode="auto">
            <a:xfrm>
              <a:off x="79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01" name="Oval 9"/>
            <p:cNvSpPr>
              <a:spLocks noChangeArrowheads="1"/>
            </p:cNvSpPr>
            <p:nvPr/>
          </p:nvSpPr>
          <p:spPr bwMode="auto">
            <a:xfrm>
              <a:off x="98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02" name="Oval 10"/>
            <p:cNvSpPr>
              <a:spLocks noChangeArrowheads="1"/>
            </p:cNvSpPr>
            <p:nvPr/>
          </p:nvSpPr>
          <p:spPr bwMode="auto">
            <a:xfrm>
              <a:off x="117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03" name="Oval 11"/>
            <p:cNvSpPr>
              <a:spLocks noChangeArrowheads="1"/>
            </p:cNvSpPr>
            <p:nvPr/>
          </p:nvSpPr>
          <p:spPr bwMode="auto">
            <a:xfrm>
              <a:off x="136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04" name="Oval 12"/>
            <p:cNvSpPr>
              <a:spLocks noChangeArrowheads="1"/>
            </p:cNvSpPr>
            <p:nvPr/>
          </p:nvSpPr>
          <p:spPr bwMode="auto">
            <a:xfrm>
              <a:off x="155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05" name="Oval 13"/>
            <p:cNvSpPr>
              <a:spLocks noChangeArrowheads="1"/>
            </p:cNvSpPr>
            <p:nvPr/>
          </p:nvSpPr>
          <p:spPr bwMode="auto">
            <a:xfrm>
              <a:off x="174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06" name="Oval 14"/>
            <p:cNvSpPr>
              <a:spLocks noChangeArrowheads="1"/>
            </p:cNvSpPr>
            <p:nvPr/>
          </p:nvSpPr>
          <p:spPr bwMode="auto">
            <a:xfrm>
              <a:off x="193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07" name="Oval 15"/>
            <p:cNvSpPr>
              <a:spLocks noChangeArrowheads="1"/>
            </p:cNvSpPr>
            <p:nvPr/>
          </p:nvSpPr>
          <p:spPr bwMode="auto">
            <a:xfrm>
              <a:off x="212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08" name="Oval 16"/>
            <p:cNvSpPr>
              <a:spLocks noChangeArrowheads="1"/>
            </p:cNvSpPr>
            <p:nvPr/>
          </p:nvSpPr>
          <p:spPr bwMode="auto">
            <a:xfrm>
              <a:off x="231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09" name="Oval 17"/>
            <p:cNvSpPr>
              <a:spLocks noChangeArrowheads="1"/>
            </p:cNvSpPr>
            <p:nvPr/>
          </p:nvSpPr>
          <p:spPr bwMode="auto">
            <a:xfrm>
              <a:off x="250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10" name="Oval 18"/>
            <p:cNvSpPr>
              <a:spLocks noChangeArrowheads="1"/>
            </p:cNvSpPr>
            <p:nvPr/>
          </p:nvSpPr>
          <p:spPr bwMode="auto">
            <a:xfrm>
              <a:off x="269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11" name="Oval 19"/>
            <p:cNvSpPr>
              <a:spLocks noChangeArrowheads="1"/>
            </p:cNvSpPr>
            <p:nvPr/>
          </p:nvSpPr>
          <p:spPr bwMode="auto">
            <a:xfrm>
              <a:off x="288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12" name="Oval 20"/>
            <p:cNvSpPr>
              <a:spLocks noChangeArrowheads="1"/>
            </p:cNvSpPr>
            <p:nvPr/>
          </p:nvSpPr>
          <p:spPr bwMode="auto">
            <a:xfrm>
              <a:off x="307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13" name="Oval 21"/>
            <p:cNvSpPr>
              <a:spLocks noChangeArrowheads="1"/>
            </p:cNvSpPr>
            <p:nvPr/>
          </p:nvSpPr>
          <p:spPr bwMode="auto">
            <a:xfrm>
              <a:off x="326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14" name="Oval 22"/>
            <p:cNvSpPr>
              <a:spLocks noChangeArrowheads="1"/>
            </p:cNvSpPr>
            <p:nvPr/>
          </p:nvSpPr>
          <p:spPr bwMode="auto">
            <a:xfrm>
              <a:off x="345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15" name="Oval 23"/>
            <p:cNvSpPr>
              <a:spLocks noChangeArrowheads="1"/>
            </p:cNvSpPr>
            <p:nvPr/>
          </p:nvSpPr>
          <p:spPr bwMode="auto">
            <a:xfrm>
              <a:off x="364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16" name="Oval 24"/>
            <p:cNvSpPr>
              <a:spLocks noChangeArrowheads="1"/>
            </p:cNvSpPr>
            <p:nvPr/>
          </p:nvSpPr>
          <p:spPr bwMode="auto">
            <a:xfrm>
              <a:off x="383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17" name="Oval 25"/>
            <p:cNvSpPr>
              <a:spLocks noChangeArrowheads="1"/>
            </p:cNvSpPr>
            <p:nvPr/>
          </p:nvSpPr>
          <p:spPr bwMode="auto">
            <a:xfrm>
              <a:off x="402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18" name="Oval 26"/>
            <p:cNvSpPr>
              <a:spLocks noChangeArrowheads="1"/>
            </p:cNvSpPr>
            <p:nvPr/>
          </p:nvSpPr>
          <p:spPr bwMode="auto">
            <a:xfrm>
              <a:off x="421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19" name="Oval 27"/>
            <p:cNvSpPr>
              <a:spLocks noChangeArrowheads="1"/>
            </p:cNvSpPr>
            <p:nvPr/>
          </p:nvSpPr>
          <p:spPr bwMode="auto">
            <a:xfrm>
              <a:off x="440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20" name="Oval 28"/>
            <p:cNvSpPr>
              <a:spLocks noChangeArrowheads="1"/>
            </p:cNvSpPr>
            <p:nvPr/>
          </p:nvSpPr>
          <p:spPr bwMode="auto">
            <a:xfrm>
              <a:off x="459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21" name="Oval 29"/>
            <p:cNvSpPr>
              <a:spLocks noChangeArrowheads="1"/>
            </p:cNvSpPr>
            <p:nvPr/>
          </p:nvSpPr>
          <p:spPr bwMode="auto">
            <a:xfrm>
              <a:off x="478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22" name="Oval 30"/>
            <p:cNvSpPr>
              <a:spLocks noChangeArrowheads="1"/>
            </p:cNvSpPr>
            <p:nvPr/>
          </p:nvSpPr>
          <p:spPr bwMode="auto">
            <a:xfrm>
              <a:off x="497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23" name="Oval 31"/>
            <p:cNvSpPr>
              <a:spLocks noChangeArrowheads="1"/>
            </p:cNvSpPr>
            <p:nvPr/>
          </p:nvSpPr>
          <p:spPr bwMode="auto">
            <a:xfrm>
              <a:off x="516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24" name="Oval 32"/>
            <p:cNvSpPr>
              <a:spLocks noChangeArrowheads="1"/>
            </p:cNvSpPr>
            <p:nvPr/>
          </p:nvSpPr>
          <p:spPr bwMode="auto">
            <a:xfrm>
              <a:off x="535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25" name="Oval 33"/>
            <p:cNvSpPr>
              <a:spLocks noChangeArrowheads="1"/>
            </p:cNvSpPr>
            <p:nvPr/>
          </p:nvSpPr>
          <p:spPr bwMode="auto">
            <a:xfrm>
              <a:off x="554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26" name="Oval 34"/>
            <p:cNvSpPr>
              <a:spLocks noChangeArrowheads="1"/>
            </p:cNvSpPr>
            <p:nvPr/>
          </p:nvSpPr>
          <p:spPr bwMode="auto">
            <a:xfrm>
              <a:off x="600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27" name="Oval 35"/>
            <p:cNvSpPr>
              <a:spLocks noChangeArrowheads="1"/>
            </p:cNvSpPr>
            <p:nvPr/>
          </p:nvSpPr>
          <p:spPr bwMode="auto">
            <a:xfrm>
              <a:off x="790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28" name="Oval 36"/>
            <p:cNvSpPr>
              <a:spLocks noChangeArrowheads="1"/>
            </p:cNvSpPr>
            <p:nvPr/>
          </p:nvSpPr>
          <p:spPr bwMode="auto">
            <a:xfrm>
              <a:off x="980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29" name="Oval 37"/>
            <p:cNvSpPr>
              <a:spLocks noChangeArrowheads="1"/>
            </p:cNvSpPr>
            <p:nvPr/>
          </p:nvSpPr>
          <p:spPr bwMode="auto">
            <a:xfrm>
              <a:off x="1170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30" name="Oval 38"/>
            <p:cNvSpPr>
              <a:spLocks noChangeArrowheads="1"/>
            </p:cNvSpPr>
            <p:nvPr/>
          </p:nvSpPr>
          <p:spPr bwMode="auto">
            <a:xfrm>
              <a:off x="1360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31" name="Oval 39"/>
            <p:cNvSpPr>
              <a:spLocks noChangeArrowheads="1"/>
            </p:cNvSpPr>
            <p:nvPr/>
          </p:nvSpPr>
          <p:spPr bwMode="auto">
            <a:xfrm>
              <a:off x="230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32" name="Oval 40"/>
            <p:cNvSpPr>
              <a:spLocks noChangeArrowheads="1"/>
            </p:cNvSpPr>
            <p:nvPr/>
          </p:nvSpPr>
          <p:spPr bwMode="auto">
            <a:xfrm>
              <a:off x="249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33" name="Oval 41"/>
            <p:cNvSpPr>
              <a:spLocks noChangeArrowheads="1"/>
            </p:cNvSpPr>
            <p:nvPr/>
          </p:nvSpPr>
          <p:spPr bwMode="auto">
            <a:xfrm>
              <a:off x="268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34" name="Oval 42"/>
            <p:cNvSpPr>
              <a:spLocks noChangeArrowheads="1"/>
            </p:cNvSpPr>
            <p:nvPr/>
          </p:nvSpPr>
          <p:spPr bwMode="auto">
            <a:xfrm>
              <a:off x="287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35" name="Oval 43"/>
            <p:cNvSpPr>
              <a:spLocks noChangeArrowheads="1"/>
            </p:cNvSpPr>
            <p:nvPr/>
          </p:nvSpPr>
          <p:spPr bwMode="auto">
            <a:xfrm>
              <a:off x="306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36" name="Oval 44"/>
            <p:cNvSpPr>
              <a:spLocks noChangeArrowheads="1"/>
            </p:cNvSpPr>
            <p:nvPr/>
          </p:nvSpPr>
          <p:spPr bwMode="auto">
            <a:xfrm>
              <a:off x="325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37" name="Oval 45"/>
            <p:cNvSpPr>
              <a:spLocks noChangeArrowheads="1"/>
            </p:cNvSpPr>
            <p:nvPr/>
          </p:nvSpPr>
          <p:spPr bwMode="auto">
            <a:xfrm>
              <a:off x="344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38" name="Oval 46"/>
            <p:cNvSpPr>
              <a:spLocks noChangeArrowheads="1"/>
            </p:cNvSpPr>
            <p:nvPr/>
          </p:nvSpPr>
          <p:spPr bwMode="auto">
            <a:xfrm>
              <a:off x="363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39" name="Oval 47"/>
            <p:cNvSpPr>
              <a:spLocks noChangeArrowheads="1"/>
            </p:cNvSpPr>
            <p:nvPr/>
          </p:nvSpPr>
          <p:spPr bwMode="auto">
            <a:xfrm>
              <a:off x="382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40" name="Oval 48"/>
            <p:cNvSpPr>
              <a:spLocks noChangeArrowheads="1"/>
            </p:cNvSpPr>
            <p:nvPr/>
          </p:nvSpPr>
          <p:spPr bwMode="auto">
            <a:xfrm>
              <a:off x="401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41" name="Oval 49"/>
            <p:cNvSpPr>
              <a:spLocks noChangeArrowheads="1"/>
            </p:cNvSpPr>
            <p:nvPr/>
          </p:nvSpPr>
          <p:spPr bwMode="auto">
            <a:xfrm>
              <a:off x="420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42" name="Oval 50"/>
            <p:cNvSpPr>
              <a:spLocks noChangeArrowheads="1"/>
            </p:cNvSpPr>
            <p:nvPr/>
          </p:nvSpPr>
          <p:spPr bwMode="auto">
            <a:xfrm>
              <a:off x="439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43" name="Oval 51"/>
            <p:cNvSpPr>
              <a:spLocks noChangeArrowheads="1"/>
            </p:cNvSpPr>
            <p:nvPr/>
          </p:nvSpPr>
          <p:spPr bwMode="auto">
            <a:xfrm>
              <a:off x="5348" y="32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44" name="Oval 52"/>
            <p:cNvSpPr>
              <a:spLocks noChangeArrowheads="1"/>
            </p:cNvSpPr>
            <p:nvPr/>
          </p:nvSpPr>
          <p:spPr bwMode="auto">
            <a:xfrm>
              <a:off x="5538" y="32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</p:grpSp>
      <p:grpSp>
        <p:nvGrpSpPr>
          <p:cNvPr id="1006645" name="Group 53"/>
          <p:cNvGrpSpPr>
            <a:grpSpLocks/>
          </p:cNvGrpSpPr>
          <p:nvPr/>
        </p:nvGrpSpPr>
        <p:grpSpPr bwMode="auto">
          <a:xfrm rot="-2166924">
            <a:off x="919218" y="-1570033"/>
            <a:ext cx="12020551" cy="6251577"/>
            <a:chOff x="266" y="453"/>
            <a:chExt cx="6490" cy="1666"/>
          </a:xfrm>
        </p:grpSpPr>
        <p:sp>
          <p:nvSpPr>
            <p:cNvPr id="1006646" name="Freeform 54"/>
            <p:cNvSpPr>
              <a:spLocks/>
            </p:cNvSpPr>
            <p:nvPr/>
          </p:nvSpPr>
          <p:spPr bwMode="auto">
            <a:xfrm>
              <a:off x="266" y="570"/>
              <a:ext cx="4772" cy="1549"/>
            </a:xfrm>
            <a:custGeom>
              <a:avLst/>
              <a:gdLst/>
              <a:ahLst/>
              <a:cxnLst>
                <a:cxn ang="0">
                  <a:pos x="4772" y="2929"/>
                </a:cxn>
                <a:cxn ang="0">
                  <a:pos x="4719" y="2956"/>
                </a:cxn>
                <a:cxn ang="0">
                  <a:pos x="4658" y="2985"/>
                </a:cxn>
                <a:cxn ang="0">
                  <a:pos x="4574" y="3017"/>
                </a:cxn>
                <a:cxn ang="0">
                  <a:pos x="4472" y="3048"/>
                </a:cxn>
                <a:cxn ang="0">
                  <a:pos x="4351" y="3076"/>
                </a:cxn>
                <a:cxn ang="0">
                  <a:pos x="4215" y="3093"/>
                </a:cxn>
                <a:cxn ang="0">
                  <a:pos x="4141" y="3097"/>
                </a:cxn>
                <a:cxn ang="0">
                  <a:pos x="4065" y="3097"/>
                </a:cxn>
                <a:cxn ang="0">
                  <a:pos x="3984" y="3092"/>
                </a:cxn>
                <a:cxn ang="0">
                  <a:pos x="3902" y="3082"/>
                </a:cxn>
                <a:cxn ang="0">
                  <a:pos x="3818" y="3066"/>
                </a:cxn>
                <a:cxn ang="0">
                  <a:pos x="3730" y="3045"/>
                </a:cxn>
                <a:cxn ang="0">
                  <a:pos x="3640" y="3016"/>
                </a:cxn>
                <a:cxn ang="0">
                  <a:pos x="3548" y="2980"/>
                </a:cxn>
                <a:cxn ang="0">
                  <a:pos x="3455" y="2937"/>
                </a:cxn>
                <a:cxn ang="0">
                  <a:pos x="3361" y="2885"/>
                </a:cxn>
                <a:cxn ang="0">
                  <a:pos x="3265" y="2824"/>
                </a:cxn>
                <a:cxn ang="0">
                  <a:pos x="3169" y="2754"/>
                </a:cxn>
                <a:cxn ang="0">
                  <a:pos x="3072" y="2673"/>
                </a:cxn>
                <a:cxn ang="0">
                  <a:pos x="2974" y="2583"/>
                </a:cxn>
                <a:cxn ang="0">
                  <a:pos x="2876" y="2481"/>
                </a:cxn>
                <a:cxn ang="0">
                  <a:pos x="2778" y="2367"/>
                </a:cxn>
                <a:cxn ang="0">
                  <a:pos x="2681" y="2241"/>
                </a:cxn>
                <a:cxn ang="0">
                  <a:pos x="2583" y="2102"/>
                </a:cxn>
                <a:cxn ang="0">
                  <a:pos x="2488" y="1960"/>
                </a:cxn>
                <a:cxn ang="0">
                  <a:pos x="2303" y="1695"/>
                </a:cxn>
                <a:cxn ang="0">
                  <a:pos x="2125" y="1456"/>
                </a:cxn>
                <a:cxn ang="0">
                  <a:pos x="1953" y="1240"/>
                </a:cxn>
                <a:cxn ang="0">
                  <a:pos x="1788" y="1046"/>
                </a:cxn>
                <a:cxn ang="0">
                  <a:pos x="1628" y="873"/>
                </a:cxn>
                <a:cxn ang="0">
                  <a:pos x="1471" y="720"/>
                </a:cxn>
                <a:cxn ang="0">
                  <a:pos x="1317" y="584"/>
                </a:cxn>
                <a:cxn ang="0">
                  <a:pos x="1166" y="466"/>
                </a:cxn>
                <a:cxn ang="0">
                  <a:pos x="1014" y="365"/>
                </a:cxn>
                <a:cxn ang="0">
                  <a:pos x="865" y="277"/>
                </a:cxn>
                <a:cxn ang="0">
                  <a:pos x="713" y="203"/>
                </a:cxn>
                <a:cxn ang="0">
                  <a:pos x="560" y="140"/>
                </a:cxn>
                <a:cxn ang="0">
                  <a:pos x="405" y="90"/>
                </a:cxn>
                <a:cxn ang="0">
                  <a:pos x="247" y="48"/>
                </a:cxn>
                <a:cxn ang="0">
                  <a:pos x="84" y="14"/>
                </a:cxn>
              </a:cxnLst>
              <a:rect l="0" t="0" r="r" b="b"/>
              <a:pathLst>
                <a:path w="4772" h="3097">
                  <a:moveTo>
                    <a:pt x="4772" y="2929"/>
                  </a:moveTo>
                  <a:lnTo>
                    <a:pt x="4772" y="2929"/>
                  </a:lnTo>
                  <a:lnTo>
                    <a:pt x="4758" y="2937"/>
                  </a:lnTo>
                  <a:lnTo>
                    <a:pt x="4719" y="2956"/>
                  </a:lnTo>
                  <a:lnTo>
                    <a:pt x="4691" y="2971"/>
                  </a:lnTo>
                  <a:lnTo>
                    <a:pt x="4658" y="2985"/>
                  </a:lnTo>
                  <a:lnTo>
                    <a:pt x="4619" y="3001"/>
                  </a:lnTo>
                  <a:lnTo>
                    <a:pt x="4574" y="3017"/>
                  </a:lnTo>
                  <a:lnTo>
                    <a:pt x="4526" y="3034"/>
                  </a:lnTo>
                  <a:lnTo>
                    <a:pt x="4472" y="3048"/>
                  </a:lnTo>
                  <a:lnTo>
                    <a:pt x="4413" y="3063"/>
                  </a:lnTo>
                  <a:lnTo>
                    <a:pt x="4351" y="3076"/>
                  </a:lnTo>
                  <a:lnTo>
                    <a:pt x="4286" y="3085"/>
                  </a:lnTo>
                  <a:lnTo>
                    <a:pt x="4215" y="3093"/>
                  </a:lnTo>
                  <a:lnTo>
                    <a:pt x="4179" y="3095"/>
                  </a:lnTo>
                  <a:lnTo>
                    <a:pt x="4141" y="3097"/>
                  </a:lnTo>
                  <a:lnTo>
                    <a:pt x="4104" y="3097"/>
                  </a:lnTo>
                  <a:lnTo>
                    <a:pt x="4065" y="3097"/>
                  </a:lnTo>
                  <a:lnTo>
                    <a:pt x="4025" y="3095"/>
                  </a:lnTo>
                  <a:lnTo>
                    <a:pt x="3984" y="3092"/>
                  </a:lnTo>
                  <a:lnTo>
                    <a:pt x="3944" y="3087"/>
                  </a:lnTo>
                  <a:lnTo>
                    <a:pt x="3902" y="3082"/>
                  </a:lnTo>
                  <a:lnTo>
                    <a:pt x="3859" y="3076"/>
                  </a:lnTo>
                  <a:lnTo>
                    <a:pt x="3818" y="3066"/>
                  </a:lnTo>
                  <a:lnTo>
                    <a:pt x="3773" y="3056"/>
                  </a:lnTo>
                  <a:lnTo>
                    <a:pt x="3730" y="3045"/>
                  </a:lnTo>
                  <a:lnTo>
                    <a:pt x="3684" y="3032"/>
                  </a:lnTo>
                  <a:lnTo>
                    <a:pt x="3640" y="3016"/>
                  </a:lnTo>
                  <a:lnTo>
                    <a:pt x="3594" y="3000"/>
                  </a:lnTo>
                  <a:lnTo>
                    <a:pt x="3548" y="2980"/>
                  </a:lnTo>
                  <a:lnTo>
                    <a:pt x="3503" y="2959"/>
                  </a:lnTo>
                  <a:lnTo>
                    <a:pt x="3455" y="2937"/>
                  </a:lnTo>
                  <a:lnTo>
                    <a:pt x="3408" y="2912"/>
                  </a:lnTo>
                  <a:lnTo>
                    <a:pt x="3361" y="2885"/>
                  </a:lnTo>
                  <a:lnTo>
                    <a:pt x="3314" y="2856"/>
                  </a:lnTo>
                  <a:lnTo>
                    <a:pt x="3265" y="2824"/>
                  </a:lnTo>
                  <a:lnTo>
                    <a:pt x="3218" y="2790"/>
                  </a:lnTo>
                  <a:lnTo>
                    <a:pt x="3169" y="2754"/>
                  </a:lnTo>
                  <a:lnTo>
                    <a:pt x="3121" y="2715"/>
                  </a:lnTo>
                  <a:lnTo>
                    <a:pt x="3072" y="2673"/>
                  </a:lnTo>
                  <a:lnTo>
                    <a:pt x="3024" y="2630"/>
                  </a:lnTo>
                  <a:lnTo>
                    <a:pt x="2974" y="2583"/>
                  </a:lnTo>
                  <a:lnTo>
                    <a:pt x="2925" y="2533"/>
                  </a:lnTo>
                  <a:lnTo>
                    <a:pt x="2876" y="2481"/>
                  </a:lnTo>
                  <a:lnTo>
                    <a:pt x="2828" y="2425"/>
                  </a:lnTo>
                  <a:lnTo>
                    <a:pt x="2778" y="2367"/>
                  </a:lnTo>
                  <a:lnTo>
                    <a:pt x="2729" y="2305"/>
                  </a:lnTo>
                  <a:lnTo>
                    <a:pt x="2681" y="2241"/>
                  </a:lnTo>
                  <a:lnTo>
                    <a:pt x="2632" y="2173"/>
                  </a:lnTo>
                  <a:lnTo>
                    <a:pt x="2583" y="2102"/>
                  </a:lnTo>
                  <a:lnTo>
                    <a:pt x="2583" y="2102"/>
                  </a:lnTo>
                  <a:lnTo>
                    <a:pt x="2488" y="1960"/>
                  </a:lnTo>
                  <a:lnTo>
                    <a:pt x="2395" y="1824"/>
                  </a:lnTo>
                  <a:lnTo>
                    <a:pt x="2303" y="1695"/>
                  </a:lnTo>
                  <a:lnTo>
                    <a:pt x="2213" y="1572"/>
                  </a:lnTo>
                  <a:lnTo>
                    <a:pt x="2125" y="1456"/>
                  </a:lnTo>
                  <a:lnTo>
                    <a:pt x="2038" y="1345"/>
                  </a:lnTo>
                  <a:lnTo>
                    <a:pt x="1953" y="1240"/>
                  </a:lnTo>
                  <a:lnTo>
                    <a:pt x="1870" y="1140"/>
                  </a:lnTo>
                  <a:lnTo>
                    <a:pt x="1788" y="1046"/>
                  </a:lnTo>
                  <a:lnTo>
                    <a:pt x="1707" y="957"/>
                  </a:lnTo>
                  <a:lnTo>
                    <a:pt x="1628" y="873"/>
                  </a:lnTo>
                  <a:lnTo>
                    <a:pt x="1549" y="794"/>
                  </a:lnTo>
                  <a:lnTo>
                    <a:pt x="1471" y="720"/>
                  </a:lnTo>
                  <a:lnTo>
                    <a:pt x="1394" y="649"/>
                  </a:lnTo>
                  <a:lnTo>
                    <a:pt x="1317" y="584"/>
                  </a:lnTo>
                  <a:lnTo>
                    <a:pt x="1241" y="523"/>
                  </a:lnTo>
                  <a:lnTo>
                    <a:pt x="1166" y="466"/>
                  </a:lnTo>
                  <a:lnTo>
                    <a:pt x="1089" y="413"/>
                  </a:lnTo>
                  <a:lnTo>
                    <a:pt x="1014" y="365"/>
                  </a:lnTo>
                  <a:lnTo>
                    <a:pt x="940" y="319"/>
                  </a:lnTo>
                  <a:lnTo>
                    <a:pt x="865" y="277"/>
                  </a:lnTo>
                  <a:lnTo>
                    <a:pt x="790" y="239"/>
                  </a:lnTo>
                  <a:lnTo>
                    <a:pt x="713" y="203"/>
                  </a:lnTo>
                  <a:lnTo>
                    <a:pt x="637" y="171"/>
                  </a:lnTo>
                  <a:lnTo>
                    <a:pt x="560" y="140"/>
                  </a:lnTo>
                  <a:lnTo>
                    <a:pt x="484" y="114"/>
                  </a:lnTo>
                  <a:lnTo>
                    <a:pt x="405" y="90"/>
                  </a:lnTo>
                  <a:lnTo>
                    <a:pt x="327" y="67"/>
                  </a:lnTo>
                  <a:lnTo>
                    <a:pt x="247" y="48"/>
                  </a:lnTo>
                  <a:lnTo>
                    <a:pt x="166" y="30"/>
                  </a:lnTo>
                  <a:lnTo>
                    <a:pt x="84" y="14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47" name="Freeform 55"/>
            <p:cNvSpPr>
              <a:spLocks/>
            </p:cNvSpPr>
            <p:nvPr/>
          </p:nvSpPr>
          <p:spPr bwMode="auto">
            <a:xfrm>
              <a:off x="275" y="591"/>
              <a:ext cx="4814" cy="1515"/>
            </a:xfrm>
            <a:custGeom>
              <a:avLst/>
              <a:gdLst/>
              <a:ahLst/>
              <a:cxnLst>
                <a:cxn ang="0">
                  <a:pos x="4814" y="2845"/>
                </a:cxn>
                <a:cxn ang="0">
                  <a:pos x="4763" y="2874"/>
                </a:cxn>
                <a:cxn ang="0">
                  <a:pos x="4701" y="2904"/>
                </a:cxn>
                <a:cxn ang="0">
                  <a:pos x="4618" y="2938"/>
                </a:cxn>
                <a:cxn ang="0">
                  <a:pos x="4517" y="2972"/>
                </a:cxn>
                <a:cxn ang="0">
                  <a:pos x="4396" y="3001"/>
                </a:cxn>
                <a:cxn ang="0">
                  <a:pos x="4260" y="3021"/>
                </a:cxn>
                <a:cxn ang="0">
                  <a:pos x="4186" y="3027"/>
                </a:cxn>
                <a:cxn ang="0">
                  <a:pos x="4110" y="3029"/>
                </a:cxn>
                <a:cxn ang="0">
                  <a:pos x="4031" y="3025"/>
                </a:cxn>
                <a:cxn ang="0">
                  <a:pos x="3948" y="3016"/>
                </a:cxn>
                <a:cxn ang="0">
                  <a:pos x="3863" y="3003"/>
                </a:cxn>
                <a:cxn ang="0">
                  <a:pos x="3774" y="2983"/>
                </a:cxn>
                <a:cxn ang="0">
                  <a:pos x="3684" y="2956"/>
                </a:cxn>
                <a:cxn ang="0">
                  <a:pos x="3592" y="2922"/>
                </a:cxn>
                <a:cxn ang="0">
                  <a:pos x="3499" y="2880"/>
                </a:cxn>
                <a:cxn ang="0">
                  <a:pos x="3403" y="2830"/>
                </a:cxn>
                <a:cxn ang="0">
                  <a:pos x="3308" y="2770"/>
                </a:cxn>
                <a:cxn ang="0">
                  <a:pos x="3209" y="2703"/>
                </a:cxn>
                <a:cxn ang="0">
                  <a:pos x="3110" y="2623"/>
                </a:cxn>
                <a:cxn ang="0">
                  <a:pos x="3012" y="2535"/>
                </a:cxn>
                <a:cxn ang="0">
                  <a:pos x="2913" y="2433"/>
                </a:cxn>
                <a:cxn ang="0">
                  <a:pos x="2813" y="2321"/>
                </a:cxn>
                <a:cxn ang="0">
                  <a:pos x="2713" y="2197"/>
                </a:cxn>
                <a:cxn ang="0">
                  <a:pos x="2615" y="2058"/>
                </a:cxn>
                <a:cxn ang="0">
                  <a:pos x="2516" y="1918"/>
                </a:cxn>
                <a:cxn ang="0">
                  <a:pos x="2327" y="1656"/>
                </a:cxn>
                <a:cxn ang="0">
                  <a:pos x="2145" y="1419"/>
                </a:cxn>
                <a:cxn ang="0">
                  <a:pos x="1972" y="1206"/>
                </a:cxn>
                <a:cxn ang="0">
                  <a:pos x="1802" y="1014"/>
                </a:cxn>
                <a:cxn ang="0">
                  <a:pos x="1640" y="842"/>
                </a:cxn>
                <a:cxn ang="0">
                  <a:pos x="1480" y="692"/>
                </a:cxn>
                <a:cxn ang="0">
                  <a:pos x="1325" y="560"/>
                </a:cxn>
                <a:cxn ang="0">
                  <a:pos x="1172" y="444"/>
                </a:cxn>
                <a:cxn ang="0">
                  <a:pos x="1019" y="343"/>
                </a:cxn>
                <a:cxn ang="0">
                  <a:pos x="868" y="260"/>
                </a:cxn>
                <a:cxn ang="0">
                  <a:pos x="715" y="188"/>
                </a:cxn>
                <a:cxn ang="0">
                  <a:pos x="563" y="129"/>
                </a:cxn>
                <a:cxn ang="0">
                  <a:pos x="406" y="80"/>
                </a:cxn>
                <a:cxn ang="0">
                  <a:pos x="247" y="42"/>
                </a:cxn>
                <a:cxn ang="0">
                  <a:pos x="84" y="11"/>
                </a:cxn>
              </a:cxnLst>
              <a:rect l="0" t="0" r="r" b="b"/>
              <a:pathLst>
                <a:path w="4814" h="3029">
                  <a:moveTo>
                    <a:pt x="4814" y="2845"/>
                  </a:moveTo>
                  <a:lnTo>
                    <a:pt x="4814" y="2845"/>
                  </a:lnTo>
                  <a:lnTo>
                    <a:pt x="4801" y="2853"/>
                  </a:lnTo>
                  <a:lnTo>
                    <a:pt x="4763" y="2874"/>
                  </a:lnTo>
                  <a:lnTo>
                    <a:pt x="4735" y="2888"/>
                  </a:lnTo>
                  <a:lnTo>
                    <a:pt x="4701" y="2904"/>
                  </a:lnTo>
                  <a:lnTo>
                    <a:pt x="4663" y="2921"/>
                  </a:lnTo>
                  <a:lnTo>
                    <a:pt x="4618" y="2938"/>
                  </a:lnTo>
                  <a:lnTo>
                    <a:pt x="4570" y="2954"/>
                  </a:lnTo>
                  <a:lnTo>
                    <a:pt x="4517" y="2972"/>
                  </a:lnTo>
                  <a:lnTo>
                    <a:pt x="4459" y="2987"/>
                  </a:lnTo>
                  <a:lnTo>
                    <a:pt x="4396" y="3001"/>
                  </a:lnTo>
                  <a:lnTo>
                    <a:pt x="4331" y="3013"/>
                  </a:lnTo>
                  <a:lnTo>
                    <a:pt x="4260" y="3021"/>
                  </a:lnTo>
                  <a:lnTo>
                    <a:pt x="4224" y="3024"/>
                  </a:lnTo>
                  <a:lnTo>
                    <a:pt x="4186" y="3027"/>
                  </a:lnTo>
                  <a:lnTo>
                    <a:pt x="4149" y="3027"/>
                  </a:lnTo>
                  <a:lnTo>
                    <a:pt x="4110" y="3029"/>
                  </a:lnTo>
                  <a:lnTo>
                    <a:pt x="4071" y="3027"/>
                  </a:lnTo>
                  <a:lnTo>
                    <a:pt x="4031" y="3025"/>
                  </a:lnTo>
                  <a:lnTo>
                    <a:pt x="3989" y="3021"/>
                  </a:lnTo>
                  <a:lnTo>
                    <a:pt x="3948" y="3016"/>
                  </a:lnTo>
                  <a:lnTo>
                    <a:pt x="3906" y="3011"/>
                  </a:lnTo>
                  <a:lnTo>
                    <a:pt x="3863" y="3003"/>
                  </a:lnTo>
                  <a:lnTo>
                    <a:pt x="3818" y="2993"/>
                  </a:lnTo>
                  <a:lnTo>
                    <a:pt x="3774" y="2983"/>
                  </a:lnTo>
                  <a:lnTo>
                    <a:pt x="3730" y="2971"/>
                  </a:lnTo>
                  <a:lnTo>
                    <a:pt x="3684" y="2956"/>
                  </a:lnTo>
                  <a:lnTo>
                    <a:pt x="3639" y="2940"/>
                  </a:lnTo>
                  <a:lnTo>
                    <a:pt x="3592" y="2922"/>
                  </a:lnTo>
                  <a:lnTo>
                    <a:pt x="3546" y="2903"/>
                  </a:lnTo>
                  <a:lnTo>
                    <a:pt x="3499" y="2880"/>
                  </a:lnTo>
                  <a:lnTo>
                    <a:pt x="3452" y="2856"/>
                  </a:lnTo>
                  <a:lnTo>
                    <a:pt x="3403" y="2830"/>
                  </a:lnTo>
                  <a:lnTo>
                    <a:pt x="3356" y="2801"/>
                  </a:lnTo>
                  <a:lnTo>
                    <a:pt x="3308" y="2770"/>
                  </a:lnTo>
                  <a:lnTo>
                    <a:pt x="3259" y="2738"/>
                  </a:lnTo>
                  <a:lnTo>
                    <a:pt x="3209" y="2703"/>
                  </a:lnTo>
                  <a:lnTo>
                    <a:pt x="3160" y="2664"/>
                  </a:lnTo>
                  <a:lnTo>
                    <a:pt x="3110" y="2623"/>
                  </a:lnTo>
                  <a:lnTo>
                    <a:pt x="3062" y="2580"/>
                  </a:lnTo>
                  <a:lnTo>
                    <a:pt x="3012" y="2535"/>
                  </a:lnTo>
                  <a:lnTo>
                    <a:pt x="2962" y="2485"/>
                  </a:lnTo>
                  <a:lnTo>
                    <a:pt x="2913" y="2433"/>
                  </a:lnTo>
                  <a:lnTo>
                    <a:pt x="2863" y="2378"/>
                  </a:lnTo>
                  <a:lnTo>
                    <a:pt x="2813" y="2321"/>
                  </a:lnTo>
                  <a:lnTo>
                    <a:pt x="2763" y="2260"/>
                  </a:lnTo>
                  <a:lnTo>
                    <a:pt x="2713" y="2197"/>
                  </a:lnTo>
                  <a:lnTo>
                    <a:pt x="2663" y="2129"/>
                  </a:lnTo>
                  <a:lnTo>
                    <a:pt x="2615" y="2058"/>
                  </a:lnTo>
                  <a:lnTo>
                    <a:pt x="2615" y="2058"/>
                  </a:lnTo>
                  <a:lnTo>
                    <a:pt x="2516" y="1918"/>
                  </a:lnTo>
                  <a:lnTo>
                    <a:pt x="2420" y="1784"/>
                  </a:lnTo>
                  <a:lnTo>
                    <a:pt x="2327" y="1656"/>
                  </a:lnTo>
                  <a:lnTo>
                    <a:pt x="2236" y="1535"/>
                  </a:lnTo>
                  <a:lnTo>
                    <a:pt x="2145" y="1419"/>
                  </a:lnTo>
                  <a:lnTo>
                    <a:pt x="2058" y="1309"/>
                  </a:lnTo>
                  <a:lnTo>
                    <a:pt x="1972" y="1206"/>
                  </a:lnTo>
                  <a:lnTo>
                    <a:pt x="1887" y="1107"/>
                  </a:lnTo>
                  <a:lnTo>
                    <a:pt x="1802" y="1014"/>
                  </a:lnTo>
                  <a:lnTo>
                    <a:pt x="1721" y="925"/>
                  </a:lnTo>
                  <a:lnTo>
                    <a:pt x="1640" y="842"/>
                  </a:lnTo>
                  <a:lnTo>
                    <a:pt x="1559" y="765"/>
                  </a:lnTo>
                  <a:lnTo>
                    <a:pt x="1480" y="692"/>
                  </a:lnTo>
                  <a:lnTo>
                    <a:pt x="1403" y="623"/>
                  </a:lnTo>
                  <a:lnTo>
                    <a:pt x="1325" y="560"/>
                  </a:lnTo>
                  <a:lnTo>
                    <a:pt x="1248" y="499"/>
                  </a:lnTo>
                  <a:lnTo>
                    <a:pt x="1172" y="444"/>
                  </a:lnTo>
                  <a:lnTo>
                    <a:pt x="1096" y="392"/>
                  </a:lnTo>
                  <a:lnTo>
                    <a:pt x="1019" y="343"/>
                  </a:lnTo>
                  <a:lnTo>
                    <a:pt x="944" y="300"/>
                  </a:lnTo>
                  <a:lnTo>
                    <a:pt x="868" y="260"/>
                  </a:lnTo>
                  <a:lnTo>
                    <a:pt x="792" y="222"/>
                  </a:lnTo>
                  <a:lnTo>
                    <a:pt x="715" y="188"/>
                  </a:lnTo>
                  <a:lnTo>
                    <a:pt x="639" y="158"/>
                  </a:lnTo>
                  <a:lnTo>
                    <a:pt x="563" y="129"/>
                  </a:lnTo>
                  <a:lnTo>
                    <a:pt x="485" y="103"/>
                  </a:lnTo>
                  <a:lnTo>
                    <a:pt x="406" y="80"/>
                  </a:lnTo>
                  <a:lnTo>
                    <a:pt x="327" y="61"/>
                  </a:lnTo>
                  <a:lnTo>
                    <a:pt x="247" y="42"/>
                  </a:lnTo>
                  <a:lnTo>
                    <a:pt x="165" y="25"/>
                  </a:lnTo>
                  <a:lnTo>
                    <a:pt x="84" y="11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48" name="Freeform 56"/>
            <p:cNvSpPr>
              <a:spLocks/>
            </p:cNvSpPr>
            <p:nvPr/>
          </p:nvSpPr>
          <p:spPr bwMode="auto">
            <a:xfrm>
              <a:off x="284" y="611"/>
              <a:ext cx="4856" cy="1481"/>
            </a:xfrm>
            <a:custGeom>
              <a:avLst/>
              <a:gdLst/>
              <a:ahLst/>
              <a:cxnLst>
                <a:cxn ang="0">
                  <a:pos x="4856" y="2763"/>
                </a:cxn>
                <a:cxn ang="0">
                  <a:pos x="4805" y="2793"/>
                </a:cxn>
                <a:cxn ang="0">
                  <a:pos x="4745" y="2824"/>
                </a:cxn>
                <a:cxn ang="0">
                  <a:pos x="4662" y="2860"/>
                </a:cxn>
                <a:cxn ang="0">
                  <a:pos x="4561" y="2897"/>
                </a:cxn>
                <a:cxn ang="0">
                  <a:pos x="4441" y="2927"/>
                </a:cxn>
                <a:cxn ang="0">
                  <a:pos x="4305" y="2952"/>
                </a:cxn>
                <a:cxn ang="0">
                  <a:pos x="4232" y="2958"/>
                </a:cxn>
                <a:cxn ang="0">
                  <a:pos x="4155" y="2961"/>
                </a:cxn>
                <a:cxn ang="0">
                  <a:pos x="4076" y="2960"/>
                </a:cxn>
                <a:cxn ang="0">
                  <a:pos x="3993" y="2953"/>
                </a:cxn>
                <a:cxn ang="0">
                  <a:pos x="3907" y="2940"/>
                </a:cxn>
                <a:cxn ang="0">
                  <a:pos x="3819" y="2923"/>
                </a:cxn>
                <a:cxn ang="0">
                  <a:pos x="3729" y="2897"/>
                </a:cxn>
                <a:cxn ang="0">
                  <a:pos x="3636" y="2864"/>
                </a:cxn>
                <a:cxn ang="0">
                  <a:pos x="3541" y="2824"/>
                </a:cxn>
                <a:cxn ang="0">
                  <a:pos x="3446" y="2776"/>
                </a:cxn>
                <a:cxn ang="0">
                  <a:pos x="3348" y="2719"/>
                </a:cxn>
                <a:cxn ang="0">
                  <a:pos x="3250" y="2651"/>
                </a:cxn>
                <a:cxn ang="0">
                  <a:pos x="3150" y="2574"/>
                </a:cxn>
                <a:cxn ang="0">
                  <a:pos x="3050" y="2487"/>
                </a:cxn>
                <a:cxn ang="0">
                  <a:pos x="2949" y="2388"/>
                </a:cxn>
                <a:cxn ang="0">
                  <a:pos x="2847" y="2277"/>
                </a:cxn>
                <a:cxn ang="0">
                  <a:pos x="2746" y="2154"/>
                </a:cxn>
                <a:cxn ang="0">
                  <a:pos x="2645" y="2018"/>
                </a:cxn>
                <a:cxn ang="0">
                  <a:pos x="2545" y="1878"/>
                </a:cxn>
                <a:cxn ang="0">
                  <a:pos x="2352" y="1618"/>
                </a:cxn>
                <a:cxn ang="0">
                  <a:pos x="2167" y="1384"/>
                </a:cxn>
                <a:cxn ang="0">
                  <a:pos x="1989" y="1172"/>
                </a:cxn>
                <a:cxn ang="0">
                  <a:pos x="1818" y="983"/>
                </a:cxn>
                <a:cxn ang="0">
                  <a:pos x="1652" y="815"/>
                </a:cxn>
                <a:cxn ang="0">
                  <a:pos x="1491" y="667"/>
                </a:cxn>
                <a:cxn ang="0">
                  <a:pos x="1334" y="536"/>
                </a:cxn>
                <a:cxn ang="0">
                  <a:pos x="1178" y="423"/>
                </a:cxn>
                <a:cxn ang="0">
                  <a:pos x="1024" y="326"/>
                </a:cxn>
                <a:cxn ang="0">
                  <a:pos x="872" y="245"/>
                </a:cxn>
                <a:cxn ang="0">
                  <a:pos x="719" y="176"/>
                </a:cxn>
                <a:cxn ang="0">
                  <a:pos x="565" y="119"/>
                </a:cxn>
                <a:cxn ang="0">
                  <a:pos x="408" y="74"/>
                </a:cxn>
                <a:cxn ang="0">
                  <a:pos x="248" y="39"/>
                </a:cxn>
                <a:cxn ang="0">
                  <a:pos x="83" y="11"/>
                </a:cxn>
              </a:cxnLst>
              <a:rect l="0" t="0" r="r" b="b"/>
              <a:pathLst>
                <a:path w="4856" h="2961">
                  <a:moveTo>
                    <a:pt x="4856" y="2763"/>
                  </a:moveTo>
                  <a:lnTo>
                    <a:pt x="4856" y="2763"/>
                  </a:lnTo>
                  <a:lnTo>
                    <a:pt x="4844" y="2771"/>
                  </a:lnTo>
                  <a:lnTo>
                    <a:pt x="4805" y="2793"/>
                  </a:lnTo>
                  <a:lnTo>
                    <a:pt x="4777" y="2808"/>
                  </a:lnTo>
                  <a:lnTo>
                    <a:pt x="4745" y="2824"/>
                  </a:lnTo>
                  <a:lnTo>
                    <a:pt x="4706" y="2842"/>
                  </a:lnTo>
                  <a:lnTo>
                    <a:pt x="4662" y="2860"/>
                  </a:lnTo>
                  <a:lnTo>
                    <a:pt x="4613" y="2879"/>
                  </a:lnTo>
                  <a:lnTo>
                    <a:pt x="4561" y="2897"/>
                  </a:lnTo>
                  <a:lnTo>
                    <a:pt x="4504" y="2913"/>
                  </a:lnTo>
                  <a:lnTo>
                    <a:pt x="4441" y="2927"/>
                  </a:lnTo>
                  <a:lnTo>
                    <a:pt x="4375" y="2940"/>
                  </a:lnTo>
                  <a:lnTo>
                    <a:pt x="4305" y="2952"/>
                  </a:lnTo>
                  <a:lnTo>
                    <a:pt x="4269" y="2955"/>
                  </a:lnTo>
                  <a:lnTo>
                    <a:pt x="4232" y="2958"/>
                  </a:lnTo>
                  <a:lnTo>
                    <a:pt x="4194" y="2960"/>
                  </a:lnTo>
                  <a:lnTo>
                    <a:pt x="4155" y="2961"/>
                  </a:lnTo>
                  <a:lnTo>
                    <a:pt x="4116" y="2961"/>
                  </a:lnTo>
                  <a:lnTo>
                    <a:pt x="4076" y="2960"/>
                  </a:lnTo>
                  <a:lnTo>
                    <a:pt x="4034" y="2956"/>
                  </a:lnTo>
                  <a:lnTo>
                    <a:pt x="3993" y="2953"/>
                  </a:lnTo>
                  <a:lnTo>
                    <a:pt x="3950" y="2947"/>
                  </a:lnTo>
                  <a:lnTo>
                    <a:pt x="3907" y="2940"/>
                  </a:lnTo>
                  <a:lnTo>
                    <a:pt x="3864" y="2932"/>
                  </a:lnTo>
                  <a:lnTo>
                    <a:pt x="3819" y="2923"/>
                  </a:lnTo>
                  <a:lnTo>
                    <a:pt x="3773" y="2911"/>
                  </a:lnTo>
                  <a:lnTo>
                    <a:pt x="3729" y="2897"/>
                  </a:lnTo>
                  <a:lnTo>
                    <a:pt x="3683" y="2882"/>
                  </a:lnTo>
                  <a:lnTo>
                    <a:pt x="3636" y="2864"/>
                  </a:lnTo>
                  <a:lnTo>
                    <a:pt x="3589" y="2845"/>
                  </a:lnTo>
                  <a:lnTo>
                    <a:pt x="3541" y="2824"/>
                  </a:lnTo>
                  <a:lnTo>
                    <a:pt x="3494" y="2801"/>
                  </a:lnTo>
                  <a:lnTo>
                    <a:pt x="3446" y="2776"/>
                  </a:lnTo>
                  <a:lnTo>
                    <a:pt x="3397" y="2748"/>
                  </a:lnTo>
                  <a:lnTo>
                    <a:pt x="3348" y="2719"/>
                  </a:lnTo>
                  <a:lnTo>
                    <a:pt x="3299" y="2687"/>
                  </a:lnTo>
                  <a:lnTo>
                    <a:pt x="3250" y="2651"/>
                  </a:lnTo>
                  <a:lnTo>
                    <a:pt x="3200" y="2614"/>
                  </a:lnTo>
                  <a:lnTo>
                    <a:pt x="3150" y="2574"/>
                  </a:lnTo>
                  <a:lnTo>
                    <a:pt x="3100" y="2532"/>
                  </a:lnTo>
                  <a:lnTo>
                    <a:pt x="3050" y="2487"/>
                  </a:lnTo>
                  <a:lnTo>
                    <a:pt x="3000" y="2438"/>
                  </a:lnTo>
                  <a:lnTo>
                    <a:pt x="2949" y="2388"/>
                  </a:lnTo>
                  <a:lnTo>
                    <a:pt x="2899" y="2333"/>
                  </a:lnTo>
                  <a:lnTo>
                    <a:pt x="2847" y="2277"/>
                  </a:lnTo>
                  <a:lnTo>
                    <a:pt x="2797" y="2217"/>
                  </a:lnTo>
                  <a:lnTo>
                    <a:pt x="2746" y="2154"/>
                  </a:lnTo>
                  <a:lnTo>
                    <a:pt x="2696" y="2088"/>
                  </a:lnTo>
                  <a:lnTo>
                    <a:pt x="2645" y="2018"/>
                  </a:lnTo>
                  <a:lnTo>
                    <a:pt x="2645" y="2018"/>
                  </a:lnTo>
                  <a:lnTo>
                    <a:pt x="2545" y="1878"/>
                  </a:lnTo>
                  <a:lnTo>
                    <a:pt x="2447" y="1745"/>
                  </a:lnTo>
                  <a:lnTo>
                    <a:pt x="2352" y="1618"/>
                  </a:lnTo>
                  <a:lnTo>
                    <a:pt x="2259" y="1498"/>
                  </a:lnTo>
                  <a:lnTo>
                    <a:pt x="2167" y="1384"/>
                  </a:lnTo>
                  <a:lnTo>
                    <a:pt x="2077" y="1276"/>
                  </a:lnTo>
                  <a:lnTo>
                    <a:pt x="1989" y="1172"/>
                  </a:lnTo>
                  <a:lnTo>
                    <a:pt x="1903" y="1075"/>
                  </a:lnTo>
                  <a:lnTo>
                    <a:pt x="1818" y="983"/>
                  </a:lnTo>
                  <a:lnTo>
                    <a:pt x="1735" y="896"/>
                  </a:lnTo>
                  <a:lnTo>
                    <a:pt x="1652" y="815"/>
                  </a:lnTo>
                  <a:lnTo>
                    <a:pt x="1571" y="738"/>
                  </a:lnTo>
                  <a:lnTo>
                    <a:pt x="1491" y="667"/>
                  </a:lnTo>
                  <a:lnTo>
                    <a:pt x="1412" y="599"/>
                  </a:lnTo>
                  <a:lnTo>
                    <a:pt x="1334" y="536"/>
                  </a:lnTo>
                  <a:lnTo>
                    <a:pt x="1256" y="478"/>
                  </a:lnTo>
                  <a:lnTo>
                    <a:pt x="1178" y="423"/>
                  </a:lnTo>
                  <a:lnTo>
                    <a:pt x="1102" y="373"/>
                  </a:lnTo>
                  <a:lnTo>
                    <a:pt x="1024" y="326"/>
                  </a:lnTo>
                  <a:lnTo>
                    <a:pt x="948" y="284"/>
                  </a:lnTo>
                  <a:lnTo>
                    <a:pt x="872" y="245"/>
                  </a:lnTo>
                  <a:lnTo>
                    <a:pt x="795" y="208"/>
                  </a:lnTo>
                  <a:lnTo>
                    <a:pt x="719" y="176"/>
                  </a:lnTo>
                  <a:lnTo>
                    <a:pt x="641" y="147"/>
                  </a:lnTo>
                  <a:lnTo>
                    <a:pt x="565" y="119"/>
                  </a:lnTo>
                  <a:lnTo>
                    <a:pt x="486" y="95"/>
                  </a:lnTo>
                  <a:lnTo>
                    <a:pt x="408" y="74"/>
                  </a:lnTo>
                  <a:lnTo>
                    <a:pt x="327" y="55"/>
                  </a:lnTo>
                  <a:lnTo>
                    <a:pt x="248" y="39"/>
                  </a:lnTo>
                  <a:lnTo>
                    <a:pt x="166" y="24"/>
                  </a:lnTo>
                  <a:lnTo>
                    <a:pt x="83" y="11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49" name="Freeform 57"/>
            <p:cNvSpPr>
              <a:spLocks/>
            </p:cNvSpPr>
            <p:nvPr/>
          </p:nvSpPr>
          <p:spPr bwMode="auto">
            <a:xfrm>
              <a:off x="293" y="633"/>
              <a:ext cx="4897" cy="1445"/>
            </a:xfrm>
            <a:custGeom>
              <a:avLst/>
              <a:gdLst/>
              <a:ahLst/>
              <a:cxnLst>
                <a:cxn ang="0">
                  <a:pos x="4897" y="2675"/>
                </a:cxn>
                <a:cxn ang="0">
                  <a:pos x="4847" y="2707"/>
                </a:cxn>
                <a:cxn ang="0">
                  <a:pos x="4788" y="2740"/>
                </a:cxn>
                <a:cxn ang="0">
                  <a:pos x="4706" y="2777"/>
                </a:cxn>
                <a:cxn ang="0">
                  <a:pos x="4604" y="2816"/>
                </a:cxn>
                <a:cxn ang="0">
                  <a:pos x="4485" y="2849"/>
                </a:cxn>
                <a:cxn ang="0">
                  <a:pos x="4350" y="2875"/>
                </a:cxn>
                <a:cxn ang="0">
                  <a:pos x="4277" y="2885"/>
                </a:cxn>
                <a:cxn ang="0">
                  <a:pos x="4200" y="2888"/>
                </a:cxn>
                <a:cxn ang="0">
                  <a:pos x="4120" y="2888"/>
                </a:cxn>
                <a:cxn ang="0">
                  <a:pos x="4036" y="2883"/>
                </a:cxn>
                <a:cxn ang="0">
                  <a:pos x="3952" y="2874"/>
                </a:cxn>
                <a:cxn ang="0">
                  <a:pos x="3863" y="2858"/>
                </a:cxn>
                <a:cxn ang="0">
                  <a:pos x="3773" y="2833"/>
                </a:cxn>
                <a:cxn ang="0">
                  <a:pos x="3680" y="2803"/>
                </a:cxn>
                <a:cxn ang="0">
                  <a:pos x="3584" y="2764"/>
                </a:cxn>
                <a:cxn ang="0">
                  <a:pos x="3488" y="2717"/>
                </a:cxn>
                <a:cxn ang="0">
                  <a:pos x="3389" y="2662"/>
                </a:cxn>
                <a:cxn ang="0">
                  <a:pos x="3290" y="2596"/>
                </a:cxn>
                <a:cxn ang="0">
                  <a:pos x="3190" y="2522"/>
                </a:cxn>
                <a:cxn ang="0">
                  <a:pos x="3087" y="2434"/>
                </a:cxn>
                <a:cxn ang="0">
                  <a:pos x="2985" y="2338"/>
                </a:cxn>
                <a:cxn ang="0">
                  <a:pos x="2881" y="2228"/>
                </a:cxn>
                <a:cxn ang="0">
                  <a:pos x="2779" y="2107"/>
                </a:cxn>
                <a:cxn ang="0">
                  <a:pos x="2676" y="1971"/>
                </a:cxn>
                <a:cxn ang="0">
                  <a:pos x="2573" y="1834"/>
                </a:cxn>
                <a:cxn ang="0">
                  <a:pos x="2376" y="1577"/>
                </a:cxn>
                <a:cxn ang="0">
                  <a:pos x="2188" y="1345"/>
                </a:cxn>
                <a:cxn ang="0">
                  <a:pos x="2007" y="1136"/>
                </a:cxn>
                <a:cxn ang="0">
                  <a:pos x="1833" y="949"/>
                </a:cxn>
                <a:cxn ang="0">
                  <a:pos x="1665" y="783"/>
                </a:cxn>
                <a:cxn ang="0">
                  <a:pos x="1501" y="637"/>
                </a:cxn>
                <a:cxn ang="0">
                  <a:pos x="1342" y="510"/>
                </a:cxn>
                <a:cxn ang="0">
                  <a:pos x="1185" y="400"/>
                </a:cxn>
                <a:cxn ang="0">
                  <a:pos x="1031" y="306"/>
                </a:cxn>
                <a:cxn ang="0">
                  <a:pos x="876" y="226"/>
                </a:cxn>
                <a:cxn ang="0">
                  <a:pos x="722" y="161"/>
                </a:cxn>
                <a:cxn ang="0">
                  <a:pos x="567" y="106"/>
                </a:cxn>
                <a:cxn ang="0">
                  <a:pos x="409" y="64"/>
                </a:cxn>
                <a:cxn ang="0">
                  <a:pos x="249" y="32"/>
                </a:cxn>
                <a:cxn ang="0">
                  <a:pos x="84" y="8"/>
                </a:cxn>
              </a:cxnLst>
              <a:rect l="0" t="0" r="r" b="b"/>
              <a:pathLst>
                <a:path w="4897" h="2890">
                  <a:moveTo>
                    <a:pt x="4897" y="2675"/>
                  </a:moveTo>
                  <a:lnTo>
                    <a:pt x="4897" y="2675"/>
                  </a:lnTo>
                  <a:lnTo>
                    <a:pt x="4885" y="2683"/>
                  </a:lnTo>
                  <a:lnTo>
                    <a:pt x="4847" y="2707"/>
                  </a:lnTo>
                  <a:lnTo>
                    <a:pt x="4820" y="2722"/>
                  </a:lnTo>
                  <a:lnTo>
                    <a:pt x="4788" y="2740"/>
                  </a:lnTo>
                  <a:lnTo>
                    <a:pt x="4749" y="2757"/>
                  </a:lnTo>
                  <a:lnTo>
                    <a:pt x="4706" y="2777"/>
                  </a:lnTo>
                  <a:lnTo>
                    <a:pt x="4657" y="2796"/>
                  </a:lnTo>
                  <a:lnTo>
                    <a:pt x="4604" y="2816"/>
                  </a:lnTo>
                  <a:lnTo>
                    <a:pt x="4547" y="2833"/>
                  </a:lnTo>
                  <a:lnTo>
                    <a:pt x="4485" y="2849"/>
                  </a:lnTo>
                  <a:lnTo>
                    <a:pt x="4420" y="2864"/>
                  </a:lnTo>
                  <a:lnTo>
                    <a:pt x="4350" y="2875"/>
                  </a:lnTo>
                  <a:lnTo>
                    <a:pt x="4314" y="2880"/>
                  </a:lnTo>
                  <a:lnTo>
                    <a:pt x="4277" y="2885"/>
                  </a:lnTo>
                  <a:lnTo>
                    <a:pt x="4239" y="2887"/>
                  </a:lnTo>
                  <a:lnTo>
                    <a:pt x="4200" y="2888"/>
                  </a:lnTo>
                  <a:lnTo>
                    <a:pt x="4160" y="2890"/>
                  </a:lnTo>
                  <a:lnTo>
                    <a:pt x="4120" y="2888"/>
                  </a:lnTo>
                  <a:lnTo>
                    <a:pt x="4078" y="2887"/>
                  </a:lnTo>
                  <a:lnTo>
                    <a:pt x="4036" y="2883"/>
                  </a:lnTo>
                  <a:lnTo>
                    <a:pt x="3995" y="2880"/>
                  </a:lnTo>
                  <a:lnTo>
                    <a:pt x="3952" y="2874"/>
                  </a:lnTo>
                  <a:lnTo>
                    <a:pt x="3907" y="2866"/>
                  </a:lnTo>
                  <a:lnTo>
                    <a:pt x="3863" y="2858"/>
                  </a:lnTo>
                  <a:lnTo>
                    <a:pt x="3818" y="2846"/>
                  </a:lnTo>
                  <a:lnTo>
                    <a:pt x="3773" y="2833"/>
                  </a:lnTo>
                  <a:lnTo>
                    <a:pt x="3725" y="2819"/>
                  </a:lnTo>
                  <a:lnTo>
                    <a:pt x="3680" y="2803"/>
                  </a:lnTo>
                  <a:lnTo>
                    <a:pt x="3632" y="2785"/>
                  </a:lnTo>
                  <a:lnTo>
                    <a:pt x="3584" y="2764"/>
                  </a:lnTo>
                  <a:lnTo>
                    <a:pt x="3537" y="2743"/>
                  </a:lnTo>
                  <a:lnTo>
                    <a:pt x="3488" y="2717"/>
                  </a:lnTo>
                  <a:lnTo>
                    <a:pt x="3438" y="2691"/>
                  </a:lnTo>
                  <a:lnTo>
                    <a:pt x="3389" y="2662"/>
                  </a:lnTo>
                  <a:lnTo>
                    <a:pt x="3339" y="2630"/>
                  </a:lnTo>
                  <a:lnTo>
                    <a:pt x="3290" y="2596"/>
                  </a:lnTo>
                  <a:lnTo>
                    <a:pt x="3240" y="2560"/>
                  </a:lnTo>
                  <a:lnTo>
                    <a:pt x="3190" y="2522"/>
                  </a:lnTo>
                  <a:lnTo>
                    <a:pt x="3138" y="2480"/>
                  </a:lnTo>
                  <a:lnTo>
                    <a:pt x="3087" y="2434"/>
                  </a:lnTo>
                  <a:lnTo>
                    <a:pt x="3037" y="2388"/>
                  </a:lnTo>
                  <a:lnTo>
                    <a:pt x="2985" y="2338"/>
                  </a:lnTo>
                  <a:lnTo>
                    <a:pt x="2934" y="2284"/>
                  </a:lnTo>
                  <a:lnTo>
                    <a:pt x="2881" y="2228"/>
                  </a:lnTo>
                  <a:lnTo>
                    <a:pt x="2830" y="2168"/>
                  </a:lnTo>
                  <a:lnTo>
                    <a:pt x="2779" y="2107"/>
                  </a:lnTo>
                  <a:lnTo>
                    <a:pt x="2727" y="2040"/>
                  </a:lnTo>
                  <a:lnTo>
                    <a:pt x="2676" y="1971"/>
                  </a:lnTo>
                  <a:lnTo>
                    <a:pt x="2676" y="1971"/>
                  </a:lnTo>
                  <a:lnTo>
                    <a:pt x="2573" y="1834"/>
                  </a:lnTo>
                  <a:lnTo>
                    <a:pt x="2473" y="1701"/>
                  </a:lnTo>
                  <a:lnTo>
                    <a:pt x="2376" y="1577"/>
                  </a:lnTo>
                  <a:lnTo>
                    <a:pt x="2282" y="1458"/>
                  </a:lnTo>
                  <a:lnTo>
                    <a:pt x="2188" y="1345"/>
                  </a:lnTo>
                  <a:lnTo>
                    <a:pt x="2097" y="1238"/>
                  </a:lnTo>
                  <a:lnTo>
                    <a:pt x="2007" y="1136"/>
                  </a:lnTo>
                  <a:lnTo>
                    <a:pt x="1919" y="1039"/>
                  </a:lnTo>
                  <a:lnTo>
                    <a:pt x="1833" y="949"/>
                  </a:lnTo>
                  <a:lnTo>
                    <a:pt x="1748" y="863"/>
                  </a:lnTo>
                  <a:lnTo>
                    <a:pt x="1665" y="783"/>
                  </a:lnTo>
                  <a:lnTo>
                    <a:pt x="1583" y="708"/>
                  </a:lnTo>
                  <a:lnTo>
                    <a:pt x="1501" y="637"/>
                  </a:lnTo>
                  <a:lnTo>
                    <a:pt x="1421" y="571"/>
                  </a:lnTo>
                  <a:lnTo>
                    <a:pt x="1342" y="510"/>
                  </a:lnTo>
                  <a:lnTo>
                    <a:pt x="1264" y="453"/>
                  </a:lnTo>
                  <a:lnTo>
                    <a:pt x="1185" y="400"/>
                  </a:lnTo>
                  <a:lnTo>
                    <a:pt x="1107" y="352"/>
                  </a:lnTo>
                  <a:lnTo>
                    <a:pt x="1031" y="306"/>
                  </a:lnTo>
                  <a:lnTo>
                    <a:pt x="953" y="264"/>
                  </a:lnTo>
                  <a:lnTo>
                    <a:pt x="876" y="226"/>
                  </a:lnTo>
                  <a:lnTo>
                    <a:pt x="799" y="192"/>
                  </a:lnTo>
                  <a:lnTo>
                    <a:pt x="722" y="161"/>
                  </a:lnTo>
                  <a:lnTo>
                    <a:pt x="645" y="132"/>
                  </a:lnTo>
                  <a:lnTo>
                    <a:pt x="567" y="106"/>
                  </a:lnTo>
                  <a:lnTo>
                    <a:pt x="488" y="85"/>
                  </a:lnTo>
                  <a:lnTo>
                    <a:pt x="409" y="64"/>
                  </a:lnTo>
                  <a:lnTo>
                    <a:pt x="329" y="46"/>
                  </a:lnTo>
                  <a:lnTo>
                    <a:pt x="249" y="32"/>
                  </a:lnTo>
                  <a:lnTo>
                    <a:pt x="167" y="19"/>
                  </a:lnTo>
                  <a:lnTo>
                    <a:pt x="84" y="8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50" name="Freeform 58"/>
            <p:cNvSpPr>
              <a:spLocks/>
            </p:cNvSpPr>
            <p:nvPr/>
          </p:nvSpPr>
          <p:spPr bwMode="auto">
            <a:xfrm>
              <a:off x="303" y="654"/>
              <a:ext cx="4937" cy="1411"/>
            </a:xfrm>
            <a:custGeom>
              <a:avLst/>
              <a:gdLst/>
              <a:ahLst/>
              <a:cxnLst>
                <a:cxn ang="0">
                  <a:pos x="4937" y="2589"/>
                </a:cxn>
                <a:cxn ang="0">
                  <a:pos x="4887" y="2622"/>
                </a:cxn>
                <a:cxn ang="0">
                  <a:pos x="4828" y="2656"/>
                </a:cxn>
                <a:cxn ang="0">
                  <a:pos x="4747" y="2696"/>
                </a:cxn>
                <a:cxn ang="0">
                  <a:pos x="4646" y="2736"/>
                </a:cxn>
                <a:cxn ang="0">
                  <a:pos x="4528" y="2774"/>
                </a:cxn>
                <a:cxn ang="0">
                  <a:pos x="4393" y="2803"/>
                </a:cxn>
                <a:cxn ang="0">
                  <a:pos x="4319" y="2812"/>
                </a:cxn>
                <a:cxn ang="0">
                  <a:pos x="4243" y="2819"/>
                </a:cxn>
                <a:cxn ang="0">
                  <a:pos x="4163" y="2820"/>
                </a:cxn>
                <a:cxn ang="0">
                  <a:pos x="4081" y="2817"/>
                </a:cxn>
                <a:cxn ang="0">
                  <a:pos x="3995" y="2807"/>
                </a:cxn>
                <a:cxn ang="0">
                  <a:pos x="3906" y="2793"/>
                </a:cxn>
                <a:cxn ang="0">
                  <a:pos x="3814" y="2772"/>
                </a:cxn>
                <a:cxn ang="0">
                  <a:pos x="3721" y="2743"/>
                </a:cxn>
                <a:cxn ang="0">
                  <a:pos x="3625" y="2706"/>
                </a:cxn>
                <a:cxn ang="0">
                  <a:pos x="3528" y="2661"/>
                </a:cxn>
                <a:cxn ang="0">
                  <a:pos x="3429" y="2607"/>
                </a:cxn>
                <a:cxn ang="0">
                  <a:pos x="3328" y="2543"/>
                </a:cxn>
                <a:cxn ang="0">
                  <a:pos x="3227" y="2470"/>
                </a:cxn>
                <a:cxn ang="0">
                  <a:pos x="3124" y="2384"/>
                </a:cxn>
                <a:cxn ang="0">
                  <a:pos x="3020" y="2289"/>
                </a:cxn>
                <a:cxn ang="0">
                  <a:pos x="2916" y="2181"/>
                </a:cxn>
                <a:cxn ang="0">
                  <a:pos x="2810" y="2061"/>
                </a:cxn>
                <a:cxn ang="0">
                  <a:pos x="2705" y="1927"/>
                </a:cxn>
                <a:cxn ang="0">
                  <a:pos x="2601" y="1792"/>
                </a:cxn>
                <a:cxn ang="0">
                  <a:pos x="2399" y="1537"/>
                </a:cxn>
                <a:cxn ang="0">
                  <a:pos x="2208" y="1307"/>
                </a:cxn>
                <a:cxn ang="0">
                  <a:pos x="2024" y="1101"/>
                </a:cxn>
                <a:cxn ang="0">
                  <a:pos x="1847" y="917"/>
                </a:cxn>
                <a:cxn ang="0">
                  <a:pos x="1677" y="754"/>
                </a:cxn>
                <a:cxn ang="0">
                  <a:pos x="1511" y="611"/>
                </a:cxn>
                <a:cxn ang="0">
                  <a:pos x="1350" y="486"/>
                </a:cxn>
                <a:cxn ang="0">
                  <a:pos x="1191" y="379"/>
                </a:cxn>
                <a:cxn ang="0">
                  <a:pos x="1034" y="287"/>
                </a:cxn>
                <a:cxn ang="0">
                  <a:pos x="879" y="211"/>
                </a:cxn>
                <a:cxn ang="0">
                  <a:pos x="723" y="148"/>
                </a:cxn>
                <a:cxn ang="0">
                  <a:pos x="568" y="96"/>
                </a:cxn>
                <a:cxn ang="0">
                  <a:pos x="410" y="58"/>
                </a:cxn>
                <a:cxn ang="0">
                  <a:pos x="249" y="27"/>
                </a:cxn>
                <a:cxn ang="0">
                  <a:pos x="85" y="8"/>
                </a:cxn>
              </a:cxnLst>
              <a:rect l="0" t="0" r="r" b="b"/>
              <a:pathLst>
                <a:path w="4937" h="2820">
                  <a:moveTo>
                    <a:pt x="4937" y="2589"/>
                  </a:moveTo>
                  <a:lnTo>
                    <a:pt x="4937" y="2589"/>
                  </a:lnTo>
                  <a:lnTo>
                    <a:pt x="4925" y="2599"/>
                  </a:lnTo>
                  <a:lnTo>
                    <a:pt x="4887" y="2622"/>
                  </a:lnTo>
                  <a:lnTo>
                    <a:pt x="4861" y="2638"/>
                  </a:lnTo>
                  <a:lnTo>
                    <a:pt x="4828" y="2656"/>
                  </a:lnTo>
                  <a:lnTo>
                    <a:pt x="4790" y="2675"/>
                  </a:lnTo>
                  <a:lnTo>
                    <a:pt x="4747" y="2696"/>
                  </a:lnTo>
                  <a:lnTo>
                    <a:pt x="4698" y="2717"/>
                  </a:lnTo>
                  <a:lnTo>
                    <a:pt x="4646" y="2736"/>
                  </a:lnTo>
                  <a:lnTo>
                    <a:pt x="4589" y="2756"/>
                  </a:lnTo>
                  <a:lnTo>
                    <a:pt x="4528" y="2774"/>
                  </a:lnTo>
                  <a:lnTo>
                    <a:pt x="4462" y="2790"/>
                  </a:lnTo>
                  <a:lnTo>
                    <a:pt x="4393" y="2803"/>
                  </a:lnTo>
                  <a:lnTo>
                    <a:pt x="4357" y="2807"/>
                  </a:lnTo>
                  <a:lnTo>
                    <a:pt x="4319" y="2812"/>
                  </a:lnTo>
                  <a:lnTo>
                    <a:pt x="4282" y="2816"/>
                  </a:lnTo>
                  <a:lnTo>
                    <a:pt x="4243" y="2819"/>
                  </a:lnTo>
                  <a:lnTo>
                    <a:pt x="4203" y="2820"/>
                  </a:lnTo>
                  <a:lnTo>
                    <a:pt x="4163" y="2820"/>
                  </a:lnTo>
                  <a:lnTo>
                    <a:pt x="4122" y="2819"/>
                  </a:lnTo>
                  <a:lnTo>
                    <a:pt x="4081" y="2817"/>
                  </a:lnTo>
                  <a:lnTo>
                    <a:pt x="4038" y="2812"/>
                  </a:lnTo>
                  <a:lnTo>
                    <a:pt x="3995" y="2807"/>
                  </a:lnTo>
                  <a:lnTo>
                    <a:pt x="3950" y="2801"/>
                  </a:lnTo>
                  <a:lnTo>
                    <a:pt x="3906" y="2793"/>
                  </a:lnTo>
                  <a:lnTo>
                    <a:pt x="3860" y="2783"/>
                  </a:lnTo>
                  <a:lnTo>
                    <a:pt x="3814" y="2772"/>
                  </a:lnTo>
                  <a:lnTo>
                    <a:pt x="3768" y="2757"/>
                  </a:lnTo>
                  <a:lnTo>
                    <a:pt x="3721" y="2743"/>
                  </a:lnTo>
                  <a:lnTo>
                    <a:pt x="3674" y="2725"/>
                  </a:lnTo>
                  <a:lnTo>
                    <a:pt x="3625" y="2706"/>
                  </a:lnTo>
                  <a:lnTo>
                    <a:pt x="3577" y="2685"/>
                  </a:lnTo>
                  <a:lnTo>
                    <a:pt x="3528" y="2661"/>
                  </a:lnTo>
                  <a:lnTo>
                    <a:pt x="3479" y="2635"/>
                  </a:lnTo>
                  <a:lnTo>
                    <a:pt x="3429" y="2607"/>
                  </a:lnTo>
                  <a:lnTo>
                    <a:pt x="3379" y="2577"/>
                  </a:lnTo>
                  <a:lnTo>
                    <a:pt x="3328" y="2543"/>
                  </a:lnTo>
                  <a:lnTo>
                    <a:pt x="3278" y="2507"/>
                  </a:lnTo>
                  <a:lnTo>
                    <a:pt x="3227" y="2470"/>
                  </a:lnTo>
                  <a:lnTo>
                    <a:pt x="3175" y="2428"/>
                  </a:lnTo>
                  <a:lnTo>
                    <a:pt x="3124" y="2384"/>
                  </a:lnTo>
                  <a:lnTo>
                    <a:pt x="3071" y="2338"/>
                  </a:lnTo>
                  <a:lnTo>
                    <a:pt x="3020" y="2289"/>
                  </a:lnTo>
                  <a:lnTo>
                    <a:pt x="2967" y="2236"/>
                  </a:lnTo>
                  <a:lnTo>
                    <a:pt x="2916" y="2181"/>
                  </a:lnTo>
                  <a:lnTo>
                    <a:pt x="2863" y="2123"/>
                  </a:lnTo>
                  <a:lnTo>
                    <a:pt x="2810" y="2061"/>
                  </a:lnTo>
                  <a:lnTo>
                    <a:pt x="2757" y="1995"/>
                  </a:lnTo>
                  <a:lnTo>
                    <a:pt x="2705" y="1927"/>
                  </a:lnTo>
                  <a:lnTo>
                    <a:pt x="2705" y="1927"/>
                  </a:lnTo>
                  <a:lnTo>
                    <a:pt x="2601" y="1792"/>
                  </a:lnTo>
                  <a:lnTo>
                    <a:pt x="2499" y="1661"/>
                  </a:lnTo>
                  <a:lnTo>
                    <a:pt x="2399" y="1537"/>
                  </a:lnTo>
                  <a:lnTo>
                    <a:pt x="2302" y="1419"/>
                  </a:lnTo>
                  <a:lnTo>
                    <a:pt x="2208" y="1307"/>
                  </a:lnTo>
                  <a:lnTo>
                    <a:pt x="2115" y="1201"/>
                  </a:lnTo>
                  <a:lnTo>
                    <a:pt x="2024" y="1101"/>
                  </a:lnTo>
                  <a:lnTo>
                    <a:pt x="1936" y="1007"/>
                  </a:lnTo>
                  <a:lnTo>
                    <a:pt x="1847" y="917"/>
                  </a:lnTo>
                  <a:lnTo>
                    <a:pt x="1761" y="833"/>
                  </a:lnTo>
                  <a:lnTo>
                    <a:pt x="1677" y="754"/>
                  </a:lnTo>
                  <a:lnTo>
                    <a:pt x="1593" y="681"/>
                  </a:lnTo>
                  <a:lnTo>
                    <a:pt x="1511" y="611"/>
                  </a:lnTo>
                  <a:lnTo>
                    <a:pt x="1430" y="547"/>
                  </a:lnTo>
                  <a:lnTo>
                    <a:pt x="1350" y="486"/>
                  </a:lnTo>
                  <a:lnTo>
                    <a:pt x="1270" y="431"/>
                  </a:lnTo>
                  <a:lnTo>
                    <a:pt x="1191" y="379"/>
                  </a:lnTo>
                  <a:lnTo>
                    <a:pt x="1112" y="331"/>
                  </a:lnTo>
                  <a:lnTo>
                    <a:pt x="1034" y="287"/>
                  </a:lnTo>
                  <a:lnTo>
                    <a:pt x="957" y="247"/>
                  </a:lnTo>
                  <a:lnTo>
                    <a:pt x="879" y="211"/>
                  </a:lnTo>
                  <a:lnTo>
                    <a:pt x="801" y="177"/>
                  </a:lnTo>
                  <a:lnTo>
                    <a:pt x="723" y="148"/>
                  </a:lnTo>
                  <a:lnTo>
                    <a:pt x="646" y="121"/>
                  </a:lnTo>
                  <a:lnTo>
                    <a:pt x="568" y="96"/>
                  </a:lnTo>
                  <a:lnTo>
                    <a:pt x="489" y="75"/>
                  </a:lnTo>
                  <a:lnTo>
                    <a:pt x="410" y="58"/>
                  </a:lnTo>
                  <a:lnTo>
                    <a:pt x="330" y="41"/>
                  </a:lnTo>
                  <a:lnTo>
                    <a:pt x="249" y="27"/>
                  </a:lnTo>
                  <a:lnTo>
                    <a:pt x="167" y="16"/>
                  </a:lnTo>
                  <a:lnTo>
                    <a:pt x="85" y="8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51" name="Freeform 59"/>
            <p:cNvSpPr>
              <a:spLocks/>
            </p:cNvSpPr>
            <p:nvPr/>
          </p:nvSpPr>
          <p:spPr bwMode="auto">
            <a:xfrm>
              <a:off x="314" y="676"/>
              <a:ext cx="4975" cy="1375"/>
            </a:xfrm>
            <a:custGeom>
              <a:avLst/>
              <a:gdLst/>
              <a:ahLst/>
              <a:cxnLst>
                <a:cxn ang="0">
                  <a:pos x="4975" y="2501"/>
                </a:cxn>
                <a:cxn ang="0">
                  <a:pos x="4926" y="2537"/>
                </a:cxn>
                <a:cxn ang="0">
                  <a:pos x="4867" y="2571"/>
                </a:cxn>
                <a:cxn ang="0">
                  <a:pos x="4786" y="2613"/>
                </a:cxn>
                <a:cxn ang="0">
                  <a:pos x="4686" y="2656"/>
                </a:cxn>
                <a:cxn ang="0">
                  <a:pos x="4568" y="2695"/>
                </a:cxn>
                <a:cxn ang="0">
                  <a:pos x="4433" y="2727"/>
                </a:cxn>
                <a:cxn ang="0">
                  <a:pos x="4361" y="2739"/>
                </a:cxn>
                <a:cxn ang="0">
                  <a:pos x="4285" y="2747"/>
                </a:cxn>
                <a:cxn ang="0">
                  <a:pos x="4204" y="2750"/>
                </a:cxn>
                <a:cxn ang="0">
                  <a:pos x="4121" y="2748"/>
                </a:cxn>
                <a:cxn ang="0">
                  <a:pos x="4035" y="2740"/>
                </a:cxn>
                <a:cxn ang="0">
                  <a:pos x="3946" y="2727"/>
                </a:cxn>
                <a:cxn ang="0">
                  <a:pos x="3856" y="2708"/>
                </a:cxn>
                <a:cxn ang="0">
                  <a:pos x="3761" y="2680"/>
                </a:cxn>
                <a:cxn ang="0">
                  <a:pos x="3666" y="2645"/>
                </a:cxn>
                <a:cxn ang="0">
                  <a:pos x="3567" y="2603"/>
                </a:cxn>
                <a:cxn ang="0">
                  <a:pos x="3467" y="2550"/>
                </a:cxn>
                <a:cxn ang="0">
                  <a:pos x="3366" y="2488"/>
                </a:cxn>
                <a:cxn ang="0">
                  <a:pos x="3263" y="2416"/>
                </a:cxn>
                <a:cxn ang="0">
                  <a:pos x="3159" y="2333"/>
                </a:cxn>
                <a:cxn ang="0">
                  <a:pos x="3053" y="2240"/>
                </a:cxn>
                <a:cxn ang="0">
                  <a:pos x="2948" y="2133"/>
                </a:cxn>
                <a:cxn ang="0">
                  <a:pos x="2841" y="2014"/>
                </a:cxn>
                <a:cxn ang="0">
                  <a:pos x="2733" y="1883"/>
                </a:cxn>
                <a:cxn ang="0">
                  <a:pos x="2627" y="1747"/>
                </a:cxn>
                <a:cxn ang="0">
                  <a:pos x="2422" y="1495"/>
                </a:cxn>
                <a:cxn ang="0">
                  <a:pos x="2227" y="1269"/>
                </a:cxn>
                <a:cxn ang="0">
                  <a:pos x="2040" y="1066"/>
                </a:cxn>
                <a:cxn ang="0">
                  <a:pos x="1861" y="885"/>
                </a:cxn>
                <a:cxn ang="0">
                  <a:pos x="1687" y="723"/>
                </a:cxn>
                <a:cxn ang="0">
                  <a:pos x="1519" y="583"/>
                </a:cxn>
                <a:cxn ang="0">
                  <a:pos x="1357" y="462"/>
                </a:cxn>
                <a:cxn ang="0">
                  <a:pos x="1196" y="357"/>
                </a:cxn>
                <a:cxn ang="0">
                  <a:pos x="1039" y="268"/>
                </a:cxn>
                <a:cxn ang="0">
                  <a:pos x="882" y="194"/>
                </a:cxn>
                <a:cxn ang="0">
                  <a:pos x="726" y="134"/>
                </a:cxn>
                <a:cxn ang="0">
                  <a:pos x="569" y="86"/>
                </a:cxn>
                <a:cxn ang="0">
                  <a:pos x="410" y="50"/>
                </a:cxn>
                <a:cxn ang="0">
                  <a:pos x="249" y="23"/>
                </a:cxn>
                <a:cxn ang="0">
                  <a:pos x="83" y="5"/>
                </a:cxn>
              </a:cxnLst>
              <a:rect l="0" t="0" r="r" b="b"/>
              <a:pathLst>
                <a:path w="4975" h="2750">
                  <a:moveTo>
                    <a:pt x="4975" y="2501"/>
                  </a:moveTo>
                  <a:lnTo>
                    <a:pt x="4975" y="2501"/>
                  </a:lnTo>
                  <a:lnTo>
                    <a:pt x="4962" y="2511"/>
                  </a:lnTo>
                  <a:lnTo>
                    <a:pt x="4926" y="2537"/>
                  </a:lnTo>
                  <a:lnTo>
                    <a:pt x="4899" y="2553"/>
                  </a:lnTo>
                  <a:lnTo>
                    <a:pt x="4867" y="2571"/>
                  </a:lnTo>
                  <a:lnTo>
                    <a:pt x="4829" y="2592"/>
                  </a:lnTo>
                  <a:lnTo>
                    <a:pt x="4786" y="2613"/>
                  </a:lnTo>
                  <a:lnTo>
                    <a:pt x="4739" y="2635"/>
                  </a:lnTo>
                  <a:lnTo>
                    <a:pt x="4686" y="2656"/>
                  </a:lnTo>
                  <a:lnTo>
                    <a:pt x="4629" y="2676"/>
                  </a:lnTo>
                  <a:lnTo>
                    <a:pt x="4568" y="2695"/>
                  </a:lnTo>
                  <a:lnTo>
                    <a:pt x="4503" y="2713"/>
                  </a:lnTo>
                  <a:lnTo>
                    <a:pt x="4433" y="2727"/>
                  </a:lnTo>
                  <a:lnTo>
                    <a:pt x="4397" y="2734"/>
                  </a:lnTo>
                  <a:lnTo>
                    <a:pt x="4361" y="2739"/>
                  </a:lnTo>
                  <a:lnTo>
                    <a:pt x="4322" y="2743"/>
                  </a:lnTo>
                  <a:lnTo>
                    <a:pt x="4285" y="2747"/>
                  </a:lnTo>
                  <a:lnTo>
                    <a:pt x="4245" y="2748"/>
                  </a:lnTo>
                  <a:lnTo>
                    <a:pt x="4204" y="2750"/>
                  </a:lnTo>
                  <a:lnTo>
                    <a:pt x="4163" y="2750"/>
                  </a:lnTo>
                  <a:lnTo>
                    <a:pt x="4121" y="2748"/>
                  </a:lnTo>
                  <a:lnTo>
                    <a:pt x="4079" y="2745"/>
                  </a:lnTo>
                  <a:lnTo>
                    <a:pt x="4035" y="2740"/>
                  </a:lnTo>
                  <a:lnTo>
                    <a:pt x="3992" y="2735"/>
                  </a:lnTo>
                  <a:lnTo>
                    <a:pt x="3946" y="2727"/>
                  </a:lnTo>
                  <a:lnTo>
                    <a:pt x="3902" y="2719"/>
                  </a:lnTo>
                  <a:lnTo>
                    <a:pt x="3856" y="2708"/>
                  </a:lnTo>
                  <a:lnTo>
                    <a:pt x="3809" y="2695"/>
                  </a:lnTo>
                  <a:lnTo>
                    <a:pt x="3761" y="2680"/>
                  </a:lnTo>
                  <a:lnTo>
                    <a:pt x="3714" y="2664"/>
                  </a:lnTo>
                  <a:lnTo>
                    <a:pt x="3666" y="2645"/>
                  </a:lnTo>
                  <a:lnTo>
                    <a:pt x="3617" y="2626"/>
                  </a:lnTo>
                  <a:lnTo>
                    <a:pt x="3567" y="2603"/>
                  </a:lnTo>
                  <a:lnTo>
                    <a:pt x="3517" y="2577"/>
                  </a:lnTo>
                  <a:lnTo>
                    <a:pt x="3467" y="2550"/>
                  </a:lnTo>
                  <a:lnTo>
                    <a:pt x="3417" y="2521"/>
                  </a:lnTo>
                  <a:lnTo>
                    <a:pt x="3366" y="2488"/>
                  </a:lnTo>
                  <a:lnTo>
                    <a:pt x="3314" y="2453"/>
                  </a:lnTo>
                  <a:lnTo>
                    <a:pt x="3263" y="2416"/>
                  </a:lnTo>
                  <a:lnTo>
                    <a:pt x="3212" y="2375"/>
                  </a:lnTo>
                  <a:lnTo>
                    <a:pt x="3159" y="2333"/>
                  </a:lnTo>
                  <a:lnTo>
                    <a:pt x="3106" y="2288"/>
                  </a:lnTo>
                  <a:lnTo>
                    <a:pt x="3053" y="2240"/>
                  </a:lnTo>
                  <a:lnTo>
                    <a:pt x="3001" y="2188"/>
                  </a:lnTo>
                  <a:lnTo>
                    <a:pt x="2948" y="2133"/>
                  </a:lnTo>
                  <a:lnTo>
                    <a:pt x="2894" y="2075"/>
                  </a:lnTo>
                  <a:lnTo>
                    <a:pt x="2841" y="2014"/>
                  </a:lnTo>
                  <a:lnTo>
                    <a:pt x="2787" y="1951"/>
                  </a:lnTo>
                  <a:lnTo>
                    <a:pt x="2733" y="1883"/>
                  </a:lnTo>
                  <a:lnTo>
                    <a:pt x="2733" y="1883"/>
                  </a:lnTo>
                  <a:lnTo>
                    <a:pt x="2627" y="1747"/>
                  </a:lnTo>
                  <a:lnTo>
                    <a:pt x="2523" y="1618"/>
                  </a:lnTo>
                  <a:lnTo>
                    <a:pt x="2422" y="1495"/>
                  </a:lnTo>
                  <a:lnTo>
                    <a:pt x="2323" y="1379"/>
                  </a:lnTo>
                  <a:lnTo>
                    <a:pt x="2227" y="1269"/>
                  </a:lnTo>
                  <a:lnTo>
                    <a:pt x="2133" y="1164"/>
                  </a:lnTo>
                  <a:lnTo>
                    <a:pt x="2040" y="1066"/>
                  </a:lnTo>
                  <a:lnTo>
                    <a:pt x="1949" y="972"/>
                  </a:lnTo>
                  <a:lnTo>
                    <a:pt x="1861" y="885"/>
                  </a:lnTo>
                  <a:lnTo>
                    <a:pt x="1773" y="801"/>
                  </a:lnTo>
                  <a:lnTo>
                    <a:pt x="1687" y="723"/>
                  </a:lnTo>
                  <a:lnTo>
                    <a:pt x="1602" y="651"/>
                  </a:lnTo>
                  <a:lnTo>
                    <a:pt x="1519" y="583"/>
                  </a:lnTo>
                  <a:lnTo>
                    <a:pt x="1437" y="520"/>
                  </a:lnTo>
                  <a:lnTo>
                    <a:pt x="1357" y="462"/>
                  </a:lnTo>
                  <a:lnTo>
                    <a:pt x="1276" y="407"/>
                  </a:lnTo>
                  <a:lnTo>
                    <a:pt x="1196" y="357"/>
                  </a:lnTo>
                  <a:lnTo>
                    <a:pt x="1116" y="310"/>
                  </a:lnTo>
                  <a:lnTo>
                    <a:pt x="1039" y="268"/>
                  </a:lnTo>
                  <a:lnTo>
                    <a:pt x="960" y="229"/>
                  </a:lnTo>
                  <a:lnTo>
                    <a:pt x="882" y="194"/>
                  </a:lnTo>
                  <a:lnTo>
                    <a:pt x="804" y="162"/>
                  </a:lnTo>
                  <a:lnTo>
                    <a:pt x="726" y="134"/>
                  </a:lnTo>
                  <a:lnTo>
                    <a:pt x="647" y="108"/>
                  </a:lnTo>
                  <a:lnTo>
                    <a:pt x="569" y="86"/>
                  </a:lnTo>
                  <a:lnTo>
                    <a:pt x="490" y="66"/>
                  </a:lnTo>
                  <a:lnTo>
                    <a:pt x="410" y="50"/>
                  </a:lnTo>
                  <a:lnTo>
                    <a:pt x="331" y="36"/>
                  </a:lnTo>
                  <a:lnTo>
                    <a:pt x="249" y="23"/>
                  </a:lnTo>
                  <a:lnTo>
                    <a:pt x="167" y="13"/>
                  </a:lnTo>
                  <a:lnTo>
                    <a:pt x="83" y="5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52" name="Freeform 60"/>
            <p:cNvSpPr>
              <a:spLocks/>
            </p:cNvSpPr>
            <p:nvPr/>
          </p:nvSpPr>
          <p:spPr bwMode="auto">
            <a:xfrm>
              <a:off x="325" y="698"/>
              <a:ext cx="5012" cy="1339"/>
            </a:xfrm>
            <a:custGeom>
              <a:avLst/>
              <a:gdLst/>
              <a:ahLst/>
              <a:cxnLst>
                <a:cxn ang="0">
                  <a:pos x="5012" y="2414"/>
                </a:cxn>
                <a:cxn ang="0">
                  <a:pos x="4964" y="2448"/>
                </a:cxn>
                <a:cxn ang="0">
                  <a:pos x="4904" y="2485"/>
                </a:cxn>
                <a:cxn ang="0">
                  <a:pos x="4825" y="2528"/>
                </a:cxn>
                <a:cxn ang="0">
                  <a:pos x="4725" y="2574"/>
                </a:cxn>
                <a:cxn ang="0">
                  <a:pos x="4608" y="2615"/>
                </a:cxn>
                <a:cxn ang="0">
                  <a:pos x="4474" y="2649"/>
                </a:cxn>
                <a:cxn ang="0">
                  <a:pos x="4402" y="2662"/>
                </a:cxn>
                <a:cxn ang="0">
                  <a:pos x="4325" y="2672"/>
                </a:cxn>
                <a:cxn ang="0">
                  <a:pos x="4246" y="2677"/>
                </a:cxn>
                <a:cxn ang="0">
                  <a:pos x="4163" y="2677"/>
                </a:cxn>
                <a:cxn ang="0">
                  <a:pos x="4077" y="2672"/>
                </a:cxn>
                <a:cxn ang="0">
                  <a:pos x="3988" y="2661"/>
                </a:cxn>
                <a:cxn ang="0">
                  <a:pos x="3896" y="2643"/>
                </a:cxn>
                <a:cxn ang="0">
                  <a:pos x="3802" y="2617"/>
                </a:cxn>
                <a:cxn ang="0">
                  <a:pos x="3705" y="2583"/>
                </a:cxn>
                <a:cxn ang="0">
                  <a:pos x="3606" y="2543"/>
                </a:cxn>
                <a:cxn ang="0">
                  <a:pos x="3506" y="2491"/>
                </a:cxn>
                <a:cxn ang="0">
                  <a:pos x="3403" y="2431"/>
                </a:cxn>
                <a:cxn ang="0">
                  <a:pos x="3299" y="2362"/>
                </a:cxn>
                <a:cxn ang="0">
                  <a:pos x="3194" y="2280"/>
                </a:cxn>
                <a:cxn ang="0">
                  <a:pos x="3087" y="2188"/>
                </a:cxn>
                <a:cxn ang="0">
                  <a:pos x="2980" y="2083"/>
                </a:cxn>
                <a:cxn ang="0">
                  <a:pos x="2870" y="1966"/>
                </a:cxn>
                <a:cxn ang="0">
                  <a:pos x="2762" y="1836"/>
                </a:cxn>
                <a:cxn ang="0">
                  <a:pos x="2654" y="1702"/>
                </a:cxn>
                <a:cxn ang="0">
                  <a:pos x="2444" y="1455"/>
                </a:cxn>
                <a:cxn ang="0">
                  <a:pos x="2245" y="1230"/>
                </a:cxn>
                <a:cxn ang="0">
                  <a:pos x="2057" y="1030"/>
                </a:cxn>
                <a:cxn ang="0">
                  <a:pos x="1873" y="851"/>
                </a:cxn>
                <a:cxn ang="0">
                  <a:pos x="1698" y="692"/>
                </a:cxn>
                <a:cxn ang="0">
                  <a:pos x="1529" y="555"/>
                </a:cxn>
                <a:cxn ang="0">
                  <a:pos x="1364" y="436"/>
                </a:cxn>
                <a:cxn ang="0">
                  <a:pos x="1201" y="334"/>
                </a:cxn>
                <a:cxn ang="0">
                  <a:pos x="1043" y="248"/>
                </a:cxn>
                <a:cxn ang="0">
                  <a:pos x="885" y="177"/>
                </a:cxn>
                <a:cxn ang="0">
                  <a:pos x="728" y="119"/>
                </a:cxn>
                <a:cxn ang="0">
                  <a:pos x="571" y="74"/>
                </a:cxn>
                <a:cxn ang="0">
                  <a:pos x="411" y="42"/>
                </a:cxn>
                <a:cxn ang="0">
                  <a:pos x="250" y="17"/>
                </a:cxn>
                <a:cxn ang="0">
                  <a:pos x="85" y="5"/>
                </a:cxn>
              </a:cxnLst>
              <a:rect l="0" t="0" r="r" b="b"/>
              <a:pathLst>
                <a:path w="5012" h="2678">
                  <a:moveTo>
                    <a:pt x="5012" y="2414"/>
                  </a:moveTo>
                  <a:lnTo>
                    <a:pt x="5012" y="2414"/>
                  </a:lnTo>
                  <a:lnTo>
                    <a:pt x="5000" y="2423"/>
                  </a:lnTo>
                  <a:lnTo>
                    <a:pt x="4964" y="2448"/>
                  </a:lnTo>
                  <a:lnTo>
                    <a:pt x="4937" y="2465"/>
                  </a:lnTo>
                  <a:lnTo>
                    <a:pt x="4904" y="2485"/>
                  </a:lnTo>
                  <a:lnTo>
                    <a:pt x="4868" y="2506"/>
                  </a:lnTo>
                  <a:lnTo>
                    <a:pt x="4825" y="2528"/>
                  </a:lnTo>
                  <a:lnTo>
                    <a:pt x="4778" y="2551"/>
                  </a:lnTo>
                  <a:lnTo>
                    <a:pt x="4725" y="2574"/>
                  </a:lnTo>
                  <a:lnTo>
                    <a:pt x="4670" y="2594"/>
                  </a:lnTo>
                  <a:lnTo>
                    <a:pt x="4608" y="2615"/>
                  </a:lnTo>
                  <a:lnTo>
                    <a:pt x="4543" y="2635"/>
                  </a:lnTo>
                  <a:lnTo>
                    <a:pt x="4474" y="2649"/>
                  </a:lnTo>
                  <a:lnTo>
                    <a:pt x="4439" y="2657"/>
                  </a:lnTo>
                  <a:lnTo>
                    <a:pt x="4402" y="2662"/>
                  </a:lnTo>
                  <a:lnTo>
                    <a:pt x="4364" y="2669"/>
                  </a:lnTo>
                  <a:lnTo>
                    <a:pt x="4325" y="2672"/>
                  </a:lnTo>
                  <a:lnTo>
                    <a:pt x="4286" y="2675"/>
                  </a:lnTo>
                  <a:lnTo>
                    <a:pt x="4246" y="2677"/>
                  </a:lnTo>
                  <a:lnTo>
                    <a:pt x="4204" y="2678"/>
                  </a:lnTo>
                  <a:lnTo>
                    <a:pt x="4163" y="2677"/>
                  </a:lnTo>
                  <a:lnTo>
                    <a:pt x="4120" y="2675"/>
                  </a:lnTo>
                  <a:lnTo>
                    <a:pt x="4077" y="2672"/>
                  </a:lnTo>
                  <a:lnTo>
                    <a:pt x="4032" y="2667"/>
                  </a:lnTo>
                  <a:lnTo>
                    <a:pt x="3988" y="2661"/>
                  </a:lnTo>
                  <a:lnTo>
                    <a:pt x="3942" y="2653"/>
                  </a:lnTo>
                  <a:lnTo>
                    <a:pt x="3896" y="2643"/>
                  </a:lnTo>
                  <a:lnTo>
                    <a:pt x="3849" y="2630"/>
                  </a:lnTo>
                  <a:lnTo>
                    <a:pt x="3802" y="2617"/>
                  </a:lnTo>
                  <a:lnTo>
                    <a:pt x="3753" y="2601"/>
                  </a:lnTo>
                  <a:lnTo>
                    <a:pt x="3705" y="2583"/>
                  </a:lnTo>
                  <a:lnTo>
                    <a:pt x="3656" y="2564"/>
                  </a:lnTo>
                  <a:lnTo>
                    <a:pt x="3606" y="2543"/>
                  </a:lnTo>
                  <a:lnTo>
                    <a:pt x="3556" y="2519"/>
                  </a:lnTo>
                  <a:lnTo>
                    <a:pt x="3506" y="2491"/>
                  </a:lnTo>
                  <a:lnTo>
                    <a:pt x="3455" y="2464"/>
                  </a:lnTo>
                  <a:lnTo>
                    <a:pt x="3403" y="2431"/>
                  </a:lnTo>
                  <a:lnTo>
                    <a:pt x="3352" y="2398"/>
                  </a:lnTo>
                  <a:lnTo>
                    <a:pt x="3299" y="2362"/>
                  </a:lnTo>
                  <a:lnTo>
                    <a:pt x="3246" y="2322"/>
                  </a:lnTo>
                  <a:lnTo>
                    <a:pt x="3194" y="2280"/>
                  </a:lnTo>
                  <a:lnTo>
                    <a:pt x="3141" y="2236"/>
                  </a:lnTo>
                  <a:lnTo>
                    <a:pt x="3087" y="2188"/>
                  </a:lnTo>
                  <a:lnTo>
                    <a:pt x="3033" y="2138"/>
                  </a:lnTo>
                  <a:lnTo>
                    <a:pt x="2980" y="2083"/>
                  </a:lnTo>
                  <a:lnTo>
                    <a:pt x="2924" y="2026"/>
                  </a:lnTo>
                  <a:lnTo>
                    <a:pt x="2870" y="1966"/>
                  </a:lnTo>
                  <a:lnTo>
                    <a:pt x="2816" y="1903"/>
                  </a:lnTo>
                  <a:lnTo>
                    <a:pt x="2762" y="1836"/>
                  </a:lnTo>
                  <a:lnTo>
                    <a:pt x="2762" y="1836"/>
                  </a:lnTo>
                  <a:lnTo>
                    <a:pt x="2654" y="1702"/>
                  </a:lnTo>
                  <a:lnTo>
                    <a:pt x="2548" y="1576"/>
                  </a:lnTo>
                  <a:lnTo>
                    <a:pt x="2444" y="1455"/>
                  </a:lnTo>
                  <a:lnTo>
                    <a:pt x="2344" y="1338"/>
                  </a:lnTo>
                  <a:lnTo>
                    <a:pt x="2245" y="1230"/>
                  </a:lnTo>
                  <a:lnTo>
                    <a:pt x="2150" y="1127"/>
                  </a:lnTo>
                  <a:lnTo>
                    <a:pt x="2057" y="1030"/>
                  </a:lnTo>
                  <a:lnTo>
                    <a:pt x="1963" y="938"/>
                  </a:lnTo>
                  <a:lnTo>
                    <a:pt x="1873" y="851"/>
                  </a:lnTo>
                  <a:lnTo>
                    <a:pt x="1786" y="770"/>
                  </a:lnTo>
                  <a:lnTo>
                    <a:pt x="1698" y="692"/>
                  </a:lnTo>
                  <a:lnTo>
                    <a:pt x="1612" y="621"/>
                  </a:lnTo>
                  <a:lnTo>
                    <a:pt x="1529" y="555"/>
                  </a:lnTo>
                  <a:lnTo>
                    <a:pt x="1446" y="494"/>
                  </a:lnTo>
                  <a:lnTo>
                    <a:pt x="1364" y="436"/>
                  </a:lnTo>
                  <a:lnTo>
                    <a:pt x="1282" y="382"/>
                  </a:lnTo>
                  <a:lnTo>
                    <a:pt x="1201" y="334"/>
                  </a:lnTo>
                  <a:lnTo>
                    <a:pt x="1122" y="289"/>
                  </a:lnTo>
                  <a:lnTo>
                    <a:pt x="1043" y="248"/>
                  </a:lnTo>
                  <a:lnTo>
                    <a:pt x="964" y="210"/>
                  </a:lnTo>
                  <a:lnTo>
                    <a:pt x="885" y="177"/>
                  </a:lnTo>
                  <a:lnTo>
                    <a:pt x="807" y="147"/>
                  </a:lnTo>
                  <a:lnTo>
                    <a:pt x="728" y="119"/>
                  </a:lnTo>
                  <a:lnTo>
                    <a:pt x="649" y="95"/>
                  </a:lnTo>
                  <a:lnTo>
                    <a:pt x="571" y="74"/>
                  </a:lnTo>
                  <a:lnTo>
                    <a:pt x="490" y="56"/>
                  </a:lnTo>
                  <a:lnTo>
                    <a:pt x="411" y="42"/>
                  </a:lnTo>
                  <a:lnTo>
                    <a:pt x="331" y="29"/>
                  </a:lnTo>
                  <a:lnTo>
                    <a:pt x="250" y="17"/>
                  </a:lnTo>
                  <a:lnTo>
                    <a:pt x="167" y="9"/>
                  </a:lnTo>
                  <a:lnTo>
                    <a:pt x="85" y="5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53" name="Freeform 61"/>
            <p:cNvSpPr>
              <a:spLocks/>
            </p:cNvSpPr>
            <p:nvPr/>
          </p:nvSpPr>
          <p:spPr bwMode="auto">
            <a:xfrm>
              <a:off x="336" y="720"/>
              <a:ext cx="5049" cy="1304"/>
            </a:xfrm>
            <a:custGeom>
              <a:avLst/>
              <a:gdLst/>
              <a:ahLst/>
              <a:cxnLst>
                <a:cxn ang="0">
                  <a:pos x="5049" y="2324"/>
                </a:cxn>
                <a:cxn ang="0">
                  <a:pos x="5000" y="2361"/>
                </a:cxn>
                <a:cxn ang="0">
                  <a:pos x="4942" y="2398"/>
                </a:cxn>
                <a:cxn ang="0">
                  <a:pos x="4863" y="2443"/>
                </a:cxn>
                <a:cxn ang="0">
                  <a:pos x="4764" y="2492"/>
                </a:cxn>
                <a:cxn ang="0">
                  <a:pos x="4647" y="2537"/>
                </a:cxn>
                <a:cxn ang="0">
                  <a:pos x="4514" y="2574"/>
                </a:cxn>
                <a:cxn ang="0">
                  <a:pos x="4442" y="2589"/>
                </a:cxn>
                <a:cxn ang="0">
                  <a:pos x="4366" y="2598"/>
                </a:cxn>
                <a:cxn ang="0">
                  <a:pos x="4286" y="2605"/>
                </a:cxn>
                <a:cxn ang="0">
                  <a:pos x="4203" y="2608"/>
                </a:cxn>
                <a:cxn ang="0">
                  <a:pos x="4117" y="2603"/>
                </a:cxn>
                <a:cxn ang="0">
                  <a:pos x="4027" y="2593"/>
                </a:cxn>
                <a:cxn ang="0">
                  <a:pos x="3935" y="2577"/>
                </a:cxn>
                <a:cxn ang="0">
                  <a:pos x="3841" y="2555"/>
                </a:cxn>
                <a:cxn ang="0">
                  <a:pos x="3744" y="2522"/>
                </a:cxn>
                <a:cxn ang="0">
                  <a:pos x="3645" y="2484"/>
                </a:cxn>
                <a:cxn ang="0">
                  <a:pos x="3544" y="2434"/>
                </a:cxn>
                <a:cxn ang="0">
                  <a:pos x="3439" y="2375"/>
                </a:cxn>
                <a:cxn ang="0">
                  <a:pos x="3335" y="2308"/>
                </a:cxn>
                <a:cxn ang="0">
                  <a:pos x="3228" y="2229"/>
                </a:cxn>
                <a:cxn ang="0">
                  <a:pos x="3120" y="2137"/>
                </a:cxn>
                <a:cxn ang="0">
                  <a:pos x="3010" y="2035"/>
                </a:cxn>
                <a:cxn ang="0">
                  <a:pos x="2901" y="1919"/>
                </a:cxn>
                <a:cxn ang="0">
                  <a:pos x="2790" y="1789"/>
                </a:cxn>
                <a:cxn ang="0">
                  <a:pos x="2679" y="1659"/>
                </a:cxn>
                <a:cxn ang="0">
                  <a:pos x="2466" y="1413"/>
                </a:cxn>
                <a:cxn ang="0">
                  <a:pos x="2265" y="1192"/>
                </a:cxn>
                <a:cxn ang="0">
                  <a:pos x="2072" y="993"/>
                </a:cxn>
                <a:cxn ang="0">
                  <a:pos x="1887" y="819"/>
                </a:cxn>
                <a:cxn ang="0">
                  <a:pos x="1710" y="664"/>
                </a:cxn>
                <a:cxn ang="0">
                  <a:pos x="1537" y="528"/>
                </a:cxn>
                <a:cxn ang="0">
                  <a:pos x="1371" y="412"/>
                </a:cxn>
                <a:cxn ang="0">
                  <a:pos x="1207" y="312"/>
                </a:cxn>
                <a:cxn ang="0">
                  <a:pos x="1047" y="230"/>
                </a:cxn>
                <a:cxn ang="0">
                  <a:pos x="888" y="160"/>
                </a:cxn>
                <a:cxn ang="0">
                  <a:pos x="731" y="107"/>
                </a:cxn>
                <a:cxn ang="0">
                  <a:pos x="572" y="65"/>
                </a:cxn>
                <a:cxn ang="0">
                  <a:pos x="413" y="34"/>
                </a:cxn>
                <a:cxn ang="0">
                  <a:pos x="250" y="15"/>
                </a:cxn>
                <a:cxn ang="0">
                  <a:pos x="85" y="4"/>
                </a:cxn>
              </a:cxnLst>
              <a:rect l="0" t="0" r="r" b="b"/>
              <a:pathLst>
                <a:path w="5049" h="2608">
                  <a:moveTo>
                    <a:pt x="5049" y="2324"/>
                  </a:moveTo>
                  <a:lnTo>
                    <a:pt x="5049" y="2324"/>
                  </a:lnTo>
                  <a:lnTo>
                    <a:pt x="5036" y="2334"/>
                  </a:lnTo>
                  <a:lnTo>
                    <a:pt x="5000" y="2361"/>
                  </a:lnTo>
                  <a:lnTo>
                    <a:pt x="4974" y="2379"/>
                  </a:lnTo>
                  <a:lnTo>
                    <a:pt x="4942" y="2398"/>
                  </a:lnTo>
                  <a:lnTo>
                    <a:pt x="4906" y="2421"/>
                  </a:lnTo>
                  <a:lnTo>
                    <a:pt x="4863" y="2443"/>
                  </a:lnTo>
                  <a:lnTo>
                    <a:pt x="4815" y="2468"/>
                  </a:lnTo>
                  <a:lnTo>
                    <a:pt x="4764" y="2492"/>
                  </a:lnTo>
                  <a:lnTo>
                    <a:pt x="4709" y="2514"/>
                  </a:lnTo>
                  <a:lnTo>
                    <a:pt x="4647" y="2537"/>
                  </a:lnTo>
                  <a:lnTo>
                    <a:pt x="4584" y="2556"/>
                  </a:lnTo>
                  <a:lnTo>
                    <a:pt x="4514" y="2574"/>
                  </a:lnTo>
                  <a:lnTo>
                    <a:pt x="4478" y="2581"/>
                  </a:lnTo>
                  <a:lnTo>
                    <a:pt x="4442" y="2589"/>
                  </a:lnTo>
                  <a:lnTo>
                    <a:pt x="4404" y="2593"/>
                  </a:lnTo>
                  <a:lnTo>
                    <a:pt x="4366" y="2598"/>
                  </a:lnTo>
                  <a:lnTo>
                    <a:pt x="4327" y="2603"/>
                  </a:lnTo>
                  <a:lnTo>
                    <a:pt x="4286" y="2605"/>
                  </a:lnTo>
                  <a:lnTo>
                    <a:pt x="4245" y="2606"/>
                  </a:lnTo>
                  <a:lnTo>
                    <a:pt x="4203" y="2608"/>
                  </a:lnTo>
                  <a:lnTo>
                    <a:pt x="4160" y="2606"/>
                  </a:lnTo>
                  <a:lnTo>
                    <a:pt x="4117" y="2603"/>
                  </a:lnTo>
                  <a:lnTo>
                    <a:pt x="4073" y="2600"/>
                  </a:lnTo>
                  <a:lnTo>
                    <a:pt x="4027" y="2593"/>
                  </a:lnTo>
                  <a:lnTo>
                    <a:pt x="3982" y="2587"/>
                  </a:lnTo>
                  <a:lnTo>
                    <a:pt x="3935" y="2577"/>
                  </a:lnTo>
                  <a:lnTo>
                    <a:pt x="3888" y="2566"/>
                  </a:lnTo>
                  <a:lnTo>
                    <a:pt x="3841" y="2555"/>
                  </a:lnTo>
                  <a:lnTo>
                    <a:pt x="3792" y="2540"/>
                  </a:lnTo>
                  <a:lnTo>
                    <a:pt x="3744" y="2522"/>
                  </a:lnTo>
                  <a:lnTo>
                    <a:pt x="3695" y="2505"/>
                  </a:lnTo>
                  <a:lnTo>
                    <a:pt x="3645" y="2484"/>
                  </a:lnTo>
                  <a:lnTo>
                    <a:pt x="3594" y="2459"/>
                  </a:lnTo>
                  <a:lnTo>
                    <a:pt x="3544" y="2434"/>
                  </a:lnTo>
                  <a:lnTo>
                    <a:pt x="3492" y="2406"/>
                  </a:lnTo>
                  <a:lnTo>
                    <a:pt x="3439" y="2375"/>
                  </a:lnTo>
                  <a:lnTo>
                    <a:pt x="3388" y="2343"/>
                  </a:lnTo>
                  <a:lnTo>
                    <a:pt x="3335" y="2308"/>
                  </a:lnTo>
                  <a:lnTo>
                    <a:pt x="3281" y="2269"/>
                  </a:lnTo>
                  <a:lnTo>
                    <a:pt x="3228" y="2229"/>
                  </a:lnTo>
                  <a:lnTo>
                    <a:pt x="3174" y="2183"/>
                  </a:lnTo>
                  <a:lnTo>
                    <a:pt x="3120" y="2137"/>
                  </a:lnTo>
                  <a:lnTo>
                    <a:pt x="3066" y="2086"/>
                  </a:lnTo>
                  <a:lnTo>
                    <a:pt x="3010" y="2035"/>
                  </a:lnTo>
                  <a:lnTo>
                    <a:pt x="2956" y="1978"/>
                  </a:lnTo>
                  <a:lnTo>
                    <a:pt x="2901" y="1919"/>
                  </a:lnTo>
                  <a:lnTo>
                    <a:pt x="2845" y="1856"/>
                  </a:lnTo>
                  <a:lnTo>
                    <a:pt x="2790" y="1789"/>
                  </a:lnTo>
                  <a:lnTo>
                    <a:pt x="2790" y="1789"/>
                  </a:lnTo>
                  <a:lnTo>
                    <a:pt x="2679" y="1659"/>
                  </a:lnTo>
                  <a:lnTo>
                    <a:pt x="2572" y="1533"/>
                  </a:lnTo>
                  <a:lnTo>
                    <a:pt x="2466" y="1413"/>
                  </a:lnTo>
                  <a:lnTo>
                    <a:pt x="2365" y="1299"/>
                  </a:lnTo>
                  <a:lnTo>
                    <a:pt x="2265" y="1192"/>
                  </a:lnTo>
                  <a:lnTo>
                    <a:pt x="2168" y="1090"/>
                  </a:lnTo>
                  <a:lnTo>
                    <a:pt x="2072" y="993"/>
                  </a:lnTo>
                  <a:lnTo>
                    <a:pt x="1979" y="903"/>
                  </a:lnTo>
                  <a:lnTo>
                    <a:pt x="1887" y="819"/>
                  </a:lnTo>
                  <a:lnTo>
                    <a:pt x="1797" y="738"/>
                  </a:lnTo>
                  <a:lnTo>
                    <a:pt x="1710" y="664"/>
                  </a:lnTo>
                  <a:lnTo>
                    <a:pt x="1622" y="593"/>
                  </a:lnTo>
                  <a:lnTo>
                    <a:pt x="1537" y="528"/>
                  </a:lnTo>
                  <a:lnTo>
                    <a:pt x="1453" y="467"/>
                  </a:lnTo>
                  <a:lnTo>
                    <a:pt x="1371" y="412"/>
                  </a:lnTo>
                  <a:lnTo>
                    <a:pt x="1287" y="360"/>
                  </a:lnTo>
                  <a:lnTo>
                    <a:pt x="1207" y="312"/>
                  </a:lnTo>
                  <a:lnTo>
                    <a:pt x="1126" y="268"/>
                  </a:lnTo>
                  <a:lnTo>
                    <a:pt x="1047" y="230"/>
                  </a:lnTo>
                  <a:lnTo>
                    <a:pt x="967" y="192"/>
                  </a:lnTo>
                  <a:lnTo>
                    <a:pt x="888" y="160"/>
                  </a:lnTo>
                  <a:lnTo>
                    <a:pt x="808" y="133"/>
                  </a:lnTo>
                  <a:lnTo>
                    <a:pt x="731" y="107"/>
                  </a:lnTo>
                  <a:lnTo>
                    <a:pt x="652" y="84"/>
                  </a:lnTo>
                  <a:lnTo>
                    <a:pt x="572" y="65"/>
                  </a:lnTo>
                  <a:lnTo>
                    <a:pt x="492" y="49"/>
                  </a:lnTo>
                  <a:lnTo>
                    <a:pt x="413" y="34"/>
                  </a:lnTo>
                  <a:lnTo>
                    <a:pt x="332" y="23"/>
                  </a:lnTo>
                  <a:lnTo>
                    <a:pt x="250" y="15"/>
                  </a:lnTo>
                  <a:lnTo>
                    <a:pt x="168" y="8"/>
                  </a:lnTo>
                  <a:lnTo>
                    <a:pt x="85" y="4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54" name="Freeform 62"/>
            <p:cNvSpPr>
              <a:spLocks/>
            </p:cNvSpPr>
            <p:nvPr/>
          </p:nvSpPr>
          <p:spPr bwMode="auto">
            <a:xfrm>
              <a:off x="349" y="742"/>
              <a:ext cx="5081" cy="1267"/>
            </a:xfrm>
            <a:custGeom>
              <a:avLst/>
              <a:gdLst/>
              <a:ahLst/>
              <a:cxnLst>
                <a:cxn ang="0">
                  <a:pos x="5081" y="2233"/>
                </a:cxn>
                <a:cxn ang="0">
                  <a:pos x="5034" y="2270"/>
                </a:cxn>
                <a:cxn ang="0">
                  <a:pos x="4977" y="2309"/>
                </a:cxn>
                <a:cxn ang="0">
                  <a:pos x="4898" y="2355"/>
                </a:cxn>
                <a:cxn ang="0">
                  <a:pos x="4801" y="2405"/>
                </a:cxn>
                <a:cxn ang="0">
                  <a:pos x="4684" y="2454"/>
                </a:cxn>
                <a:cxn ang="0">
                  <a:pos x="4551" y="2494"/>
                </a:cxn>
                <a:cxn ang="0">
                  <a:pos x="4479" y="2509"/>
                </a:cxn>
                <a:cxn ang="0">
                  <a:pos x="4404" y="2522"/>
                </a:cxn>
                <a:cxn ang="0">
                  <a:pos x="4323" y="2530"/>
                </a:cxn>
                <a:cxn ang="0">
                  <a:pos x="4240" y="2533"/>
                </a:cxn>
                <a:cxn ang="0">
                  <a:pos x="4154" y="2531"/>
                </a:cxn>
                <a:cxn ang="0">
                  <a:pos x="4065" y="2523"/>
                </a:cxn>
                <a:cxn ang="0">
                  <a:pos x="3974" y="2509"/>
                </a:cxn>
                <a:cxn ang="0">
                  <a:pos x="3878" y="2488"/>
                </a:cxn>
                <a:cxn ang="0">
                  <a:pos x="3781" y="2459"/>
                </a:cxn>
                <a:cxn ang="0">
                  <a:pos x="3681" y="2420"/>
                </a:cxn>
                <a:cxn ang="0">
                  <a:pos x="3579" y="2373"/>
                </a:cxn>
                <a:cxn ang="0">
                  <a:pos x="3475" y="2317"/>
                </a:cxn>
                <a:cxn ang="0">
                  <a:pos x="3368" y="2250"/>
                </a:cxn>
                <a:cxn ang="0">
                  <a:pos x="3260" y="2171"/>
                </a:cxn>
                <a:cxn ang="0">
                  <a:pos x="3152" y="2082"/>
                </a:cxn>
                <a:cxn ang="0">
                  <a:pos x="3041" y="1982"/>
                </a:cxn>
                <a:cxn ang="0">
                  <a:pos x="2928" y="1868"/>
                </a:cxn>
                <a:cxn ang="0">
                  <a:pos x="2814" y="1742"/>
                </a:cxn>
                <a:cxn ang="0">
                  <a:pos x="2703" y="1611"/>
                </a:cxn>
                <a:cxn ang="0">
                  <a:pos x="2487" y="1369"/>
                </a:cxn>
                <a:cxn ang="0">
                  <a:pos x="2281" y="1151"/>
                </a:cxn>
                <a:cxn ang="0">
                  <a:pos x="2085" y="955"/>
                </a:cxn>
                <a:cxn ang="0">
                  <a:pos x="1898" y="783"/>
                </a:cxn>
                <a:cxn ang="0">
                  <a:pos x="1717" y="631"/>
                </a:cxn>
                <a:cxn ang="0">
                  <a:pos x="1544" y="498"/>
                </a:cxn>
                <a:cxn ang="0">
                  <a:pos x="1376" y="385"/>
                </a:cxn>
                <a:cxn ang="0">
                  <a:pos x="1211" y="289"/>
                </a:cxn>
                <a:cxn ang="0">
                  <a:pos x="1050" y="208"/>
                </a:cxn>
                <a:cxn ang="0">
                  <a:pos x="890" y="143"/>
                </a:cxn>
                <a:cxn ang="0">
                  <a:pos x="732" y="92"/>
                </a:cxn>
                <a:cxn ang="0">
                  <a:pos x="572" y="53"/>
                </a:cxn>
                <a:cxn ang="0">
                  <a:pos x="412" y="25"/>
                </a:cxn>
                <a:cxn ang="0">
                  <a:pos x="250" y="8"/>
                </a:cxn>
                <a:cxn ang="0">
                  <a:pos x="85" y="1"/>
                </a:cxn>
              </a:cxnLst>
              <a:rect l="0" t="0" r="r" b="b"/>
              <a:pathLst>
                <a:path w="5081" h="2533">
                  <a:moveTo>
                    <a:pt x="5081" y="2233"/>
                  </a:moveTo>
                  <a:lnTo>
                    <a:pt x="5081" y="2233"/>
                  </a:lnTo>
                  <a:lnTo>
                    <a:pt x="5070" y="2242"/>
                  </a:lnTo>
                  <a:lnTo>
                    <a:pt x="5034" y="2270"/>
                  </a:lnTo>
                  <a:lnTo>
                    <a:pt x="5008" y="2288"/>
                  </a:lnTo>
                  <a:lnTo>
                    <a:pt x="4977" y="2309"/>
                  </a:lnTo>
                  <a:lnTo>
                    <a:pt x="4940" y="2333"/>
                  </a:lnTo>
                  <a:lnTo>
                    <a:pt x="4898" y="2355"/>
                  </a:lnTo>
                  <a:lnTo>
                    <a:pt x="4852" y="2381"/>
                  </a:lnTo>
                  <a:lnTo>
                    <a:pt x="4801" y="2405"/>
                  </a:lnTo>
                  <a:lnTo>
                    <a:pt x="4744" y="2430"/>
                  </a:lnTo>
                  <a:lnTo>
                    <a:pt x="4684" y="2454"/>
                  </a:lnTo>
                  <a:lnTo>
                    <a:pt x="4621" y="2475"/>
                  </a:lnTo>
                  <a:lnTo>
                    <a:pt x="4551" y="2494"/>
                  </a:lnTo>
                  <a:lnTo>
                    <a:pt x="4516" y="2502"/>
                  </a:lnTo>
                  <a:lnTo>
                    <a:pt x="4479" y="2509"/>
                  </a:lnTo>
                  <a:lnTo>
                    <a:pt x="4441" y="2517"/>
                  </a:lnTo>
                  <a:lnTo>
                    <a:pt x="4404" y="2522"/>
                  </a:lnTo>
                  <a:lnTo>
                    <a:pt x="4364" y="2526"/>
                  </a:lnTo>
                  <a:lnTo>
                    <a:pt x="4323" y="2530"/>
                  </a:lnTo>
                  <a:lnTo>
                    <a:pt x="4283" y="2533"/>
                  </a:lnTo>
                  <a:lnTo>
                    <a:pt x="4240" y="2533"/>
                  </a:lnTo>
                  <a:lnTo>
                    <a:pt x="4198" y="2533"/>
                  </a:lnTo>
                  <a:lnTo>
                    <a:pt x="4154" y="2531"/>
                  </a:lnTo>
                  <a:lnTo>
                    <a:pt x="4110" y="2528"/>
                  </a:lnTo>
                  <a:lnTo>
                    <a:pt x="4065" y="2523"/>
                  </a:lnTo>
                  <a:lnTo>
                    <a:pt x="4019" y="2517"/>
                  </a:lnTo>
                  <a:lnTo>
                    <a:pt x="3974" y="2509"/>
                  </a:lnTo>
                  <a:lnTo>
                    <a:pt x="3926" y="2499"/>
                  </a:lnTo>
                  <a:lnTo>
                    <a:pt x="3878" y="2488"/>
                  </a:lnTo>
                  <a:lnTo>
                    <a:pt x="3829" y="2473"/>
                  </a:lnTo>
                  <a:lnTo>
                    <a:pt x="3781" y="2459"/>
                  </a:lnTo>
                  <a:lnTo>
                    <a:pt x="3731" y="2439"/>
                  </a:lnTo>
                  <a:lnTo>
                    <a:pt x="3681" y="2420"/>
                  </a:lnTo>
                  <a:lnTo>
                    <a:pt x="3631" y="2397"/>
                  </a:lnTo>
                  <a:lnTo>
                    <a:pt x="3579" y="2373"/>
                  </a:lnTo>
                  <a:lnTo>
                    <a:pt x="3526" y="2346"/>
                  </a:lnTo>
                  <a:lnTo>
                    <a:pt x="3475" y="2317"/>
                  </a:lnTo>
                  <a:lnTo>
                    <a:pt x="3421" y="2284"/>
                  </a:lnTo>
                  <a:lnTo>
                    <a:pt x="3368" y="2250"/>
                  </a:lnTo>
                  <a:lnTo>
                    <a:pt x="3314" y="2212"/>
                  </a:lnTo>
                  <a:lnTo>
                    <a:pt x="3260" y="2171"/>
                  </a:lnTo>
                  <a:lnTo>
                    <a:pt x="3206" y="2129"/>
                  </a:lnTo>
                  <a:lnTo>
                    <a:pt x="3152" y="2082"/>
                  </a:lnTo>
                  <a:lnTo>
                    <a:pt x="3096" y="2034"/>
                  </a:lnTo>
                  <a:lnTo>
                    <a:pt x="3041" y="1982"/>
                  </a:lnTo>
                  <a:lnTo>
                    <a:pt x="2984" y="1926"/>
                  </a:lnTo>
                  <a:lnTo>
                    <a:pt x="2928" y="1868"/>
                  </a:lnTo>
                  <a:lnTo>
                    <a:pt x="2871" y="1806"/>
                  </a:lnTo>
                  <a:lnTo>
                    <a:pt x="2814" y="1742"/>
                  </a:lnTo>
                  <a:lnTo>
                    <a:pt x="2814" y="1742"/>
                  </a:lnTo>
                  <a:lnTo>
                    <a:pt x="2703" y="1611"/>
                  </a:lnTo>
                  <a:lnTo>
                    <a:pt x="2593" y="1487"/>
                  </a:lnTo>
                  <a:lnTo>
                    <a:pt x="2487" y="1369"/>
                  </a:lnTo>
                  <a:lnTo>
                    <a:pt x="2382" y="1256"/>
                  </a:lnTo>
                  <a:lnTo>
                    <a:pt x="2281" y="1151"/>
                  </a:lnTo>
                  <a:lnTo>
                    <a:pt x="2182" y="1051"/>
                  </a:lnTo>
                  <a:lnTo>
                    <a:pt x="2085" y="955"/>
                  </a:lnTo>
                  <a:lnTo>
                    <a:pt x="1991" y="867"/>
                  </a:lnTo>
                  <a:lnTo>
                    <a:pt x="1898" y="783"/>
                  </a:lnTo>
                  <a:lnTo>
                    <a:pt x="1808" y="705"/>
                  </a:lnTo>
                  <a:lnTo>
                    <a:pt x="1717" y="631"/>
                  </a:lnTo>
                  <a:lnTo>
                    <a:pt x="1630" y="563"/>
                  </a:lnTo>
                  <a:lnTo>
                    <a:pt x="1544" y="498"/>
                  </a:lnTo>
                  <a:lnTo>
                    <a:pt x="1459" y="439"/>
                  </a:lnTo>
                  <a:lnTo>
                    <a:pt x="1376" y="385"/>
                  </a:lnTo>
                  <a:lnTo>
                    <a:pt x="1292" y="334"/>
                  </a:lnTo>
                  <a:lnTo>
                    <a:pt x="1211" y="289"/>
                  </a:lnTo>
                  <a:lnTo>
                    <a:pt x="1130" y="247"/>
                  </a:lnTo>
                  <a:lnTo>
                    <a:pt x="1050" y="208"/>
                  </a:lnTo>
                  <a:lnTo>
                    <a:pt x="969" y="174"/>
                  </a:lnTo>
                  <a:lnTo>
                    <a:pt x="890" y="143"/>
                  </a:lnTo>
                  <a:lnTo>
                    <a:pt x="811" y="116"/>
                  </a:lnTo>
                  <a:lnTo>
                    <a:pt x="732" y="92"/>
                  </a:lnTo>
                  <a:lnTo>
                    <a:pt x="651" y="71"/>
                  </a:lnTo>
                  <a:lnTo>
                    <a:pt x="572" y="53"/>
                  </a:lnTo>
                  <a:lnTo>
                    <a:pt x="493" y="37"/>
                  </a:lnTo>
                  <a:lnTo>
                    <a:pt x="412" y="25"/>
                  </a:lnTo>
                  <a:lnTo>
                    <a:pt x="332" y="16"/>
                  </a:lnTo>
                  <a:lnTo>
                    <a:pt x="250" y="8"/>
                  </a:lnTo>
                  <a:lnTo>
                    <a:pt x="168" y="3"/>
                  </a:lnTo>
                  <a:lnTo>
                    <a:pt x="85" y="1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55" name="Freeform 63"/>
            <p:cNvSpPr>
              <a:spLocks/>
            </p:cNvSpPr>
            <p:nvPr/>
          </p:nvSpPr>
          <p:spPr bwMode="auto">
            <a:xfrm>
              <a:off x="361" y="765"/>
              <a:ext cx="5115" cy="1230"/>
            </a:xfrm>
            <a:custGeom>
              <a:avLst/>
              <a:gdLst/>
              <a:ahLst/>
              <a:cxnLst>
                <a:cxn ang="0">
                  <a:pos x="5115" y="2141"/>
                </a:cxn>
                <a:cxn ang="0">
                  <a:pos x="5068" y="2180"/>
                </a:cxn>
                <a:cxn ang="0">
                  <a:pos x="5011" y="2220"/>
                </a:cxn>
                <a:cxn ang="0">
                  <a:pos x="4933" y="2268"/>
                </a:cxn>
                <a:cxn ang="0">
                  <a:pos x="4836" y="2320"/>
                </a:cxn>
                <a:cxn ang="0">
                  <a:pos x="4721" y="2370"/>
                </a:cxn>
                <a:cxn ang="0">
                  <a:pos x="4589" y="2414"/>
                </a:cxn>
                <a:cxn ang="0">
                  <a:pos x="4517" y="2431"/>
                </a:cxn>
                <a:cxn ang="0">
                  <a:pos x="4442" y="2444"/>
                </a:cxn>
                <a:cxn ang="0">
                  <a:pos x="4361" y="2456"/>
                </a:cxn>
                <a:cxn ang="0">
                  <a:pos x="4279" y="2460"/>
                </a:cxn>
                <a:cxn ang="0">
                  <a:pos x="4193" y="2460"/>
                </a:cxn>
                <a:cxn ang="0">
                  <a:pos x="4103" y="2454"/>
                </a:cxn>
                <a:cxn ang="0">
                  <a:pos x="4012" y="2441"/>
                </a:cxn>
                <a:cxn ang="0">
                  <a:pos x="3916" y="2422"/>
                </a:cxn>
                <a:cxn ang="0">
                  <a:pos x="3819" y="2394"/>
                </a:cxn>
                <a:cxn ang="0">
                  <a:pos x="3717" y="2357"/>
                </a:cxn>
                <a:cxn ang="0">
                  <a:pos x="3614" y="2312"/>
                </a:cxn>
                <a:cxn ang="0">
                  <a:pos x="3510" y="2257"/>
                </a:cxn>
                <a:cxn ang="0">
                  <a:pos x="3402" y="2192"/>
                </a:cxn>
                <a:cxn ang="0">
                  <a:pos x="3294" y="2117"/>
                </a:cxn>
                <a:cxn ang="0">
                  <a:pos x="3183" y="2029"/>
                </a:cxn>
                <a:cxn ang="0">
                  <a:pos x="3070" y="1931"/>
                </a:cxn>
                <a:cxn ang="0">
                  <a:pos x="2956" y="1818"/>
                </a:cxn>
                <a:cxn ang="0">
                  <a:pos x="2841" y="1694"/>
                </a:cxn>
                <a:cxn ang="0">
                  <a:pos x="2727" y="1564"/>
                </a:cxn>
                <a:cxn ang="0">
                  <a:pos x="2508" y="1325"/>
                </a:cxn>
                <a:cxn ang="0">
                  <a:pos x="2300" y="1111"/>
                </a:cxn>
                <a:cxn ang="0">
                  <a:pos x="2101" y="918"/>
                </a:cxn>
                <a:cxn ang="0">
                  <a:pos x="1911" y="749"/>
                </a:cxn>
                <a:cxn ang="0">
                  <a:pos x="1728" y="600"/>
                </a:cxn>
                <a:cxn ang="0">
                  <a:pos x="1553" y="470"/>
                </a:cxn>
                <a:cxn ang="0">
                  <a:pos x="1382" y="360"/>
                </a:cxn>
                <a:cxn ang="0">
                  <a:pos x="1215" y="266"/>
                </a:cxn>
                <a:cxn ang="0">
                  <a:pos x="1053" y="189"/>
                </a:cxn>
                <a:cxn ang="0">
                  <a:pos x="892" y="126"/>
                </a:cxn>
                <a:cxn ang="0">
                  <a:pos x="733" y="77"/>
                </a:cxn>
                <a:cxn ang="0">
                  <a:pos x="574" y="42"/>
                </a:cxn>
                <a:cxn ang="0">
                  <a:pos x="413" y="17"/>
                </a:cxn>
                <a:cxn ang="0">
                  <a:pos x="250" y="3"/>
                </a:cxn>
                <a:cxn ang="0">
                  <a:pos x="85" y="0"/>
                </a:cxn>
              </a:cxnLst>
              <a:rect l="0" t="0" r="r" b="b"/>
              <a:pathLst>
                <a:path w="5115" h="2460">
                  <a:moveTo>
                    <a:pt x="5115" y="2141"/>
                  </a:moveTo>
                  <a:lnTo>
                    <a:pt x="5115" y="2141"/>
                  </a:lnTo>
                  <a:lnTo>
                    <a:pt x="5104" y="2150"/>
                  </a:lnTo>
                  <a:lnTo>
                    <a:pt x="5068" y="2180"/>
                  </a:lnTo>
                  <a:lnTo>
                    <a:pt x="5043" y="2197"/>
                  </a:lnTo>
                  <a:lnTo>
                    <a:pt x="5011" y="2220"/>
                  </a:lnTo>
                  <a:lnTo>
                    <a:pt x="4975" y="2244"/>
                  </a:lnTo>
                  <a:lnTo>
                    <a:pt x="4933" y="2268"/>
                  </a:lnTo>
                  <a:lnTo>
                    <a:pt x="4888" y="2294"/>
                  </a:lnTo>
                  <a:lnTo>
                    <a:pt x="4836" y="2320"/>
                  </a:lnTo>
                  <a:lnTo>
                    <a:pt x="4781" y="2346"/>
                  </a:lnTo>
                  <a:lnTo>
                    <a:pt x="4721" y="2370"/>
                  </a:lnTo>
                  <a:lnTo>
                    <a:pt x="4657" y="2393"/>
                  </a:lnTo>
                  <a:lnTo>
                    <a:pt x="4589" y="2414"/>
                  </a:lnTo>
                  <a:lnTo>
                    <a:pt x="4554" y="2423"/>
                  </a:lnTo>
                  <a:lnTo>
                    <a:pt x="4517" y="2431"/>
                  </a:lnTo>
                  <a:lnTo>
                    <a:pt x="4479" y="2438"/>
                  </a:lnTo>
                  <a:lnTo>
                    <a:pt x="4442" y="2444"/>
                  </a:lnTo>
                  <a:lnTo>
                    <a:pt x="4402" y="2451"/>
                  </a:lnTo>
                  <a:lnTo>
                    <a:pt x="4361" y="2456"/>
                  </a:lnTo>
                  <a:lnTo>
                    <a:pt x="4321" y="2459"/>
                  </a:lnTo>
                  <a:lnTo>
                    <a:pt x="4279" y="2460"/>
                  </a:lnTo>
                  <a:lnTo>
                    <a:pt x="4236" y="2460"/>
                  </a:lnTo>
                  <a:lnTo>
                    <a:pt x="4193" y="2460"/>
                  </a:lnTo>
                  <a:lnTo>
                    <a:pt x="4149" y="2457"/>
                  </a:lnTo>
                  <a:lnTo>
                    <a:pt x="4103" y="2454"/>
                  </a:lnTo>
                  <a:lnTo>
                    <a:pt x="4057" y="2448"/>
                  </a:lnTo>
                  <a:lnTo>
                    <a:pt x="4012" y="2441"/>
                  </a:lnTo>
                  <a:lnTo>
                    <a:pt x="3964" y="2431"/>
                  </a:lnTo>
                  <a:lnTo>
                    <a:pt x="3916" y="2422"/>
                  </a:lnTo>
                  <a:lnTo>
                    <a:pt x="3867" y="2409"/>
                  </a:lnTo>
                  <a:lnTo>
                    <a:pt x="3819" y="2394"/>
                  </a:lnTo>
                  <a:lnTo>
                    <a:pt x="3769" y="2377"/>
                  </a:lnTo>
                  <a:lnTo>
                    <a:pt x="3717" y="2357"/>
                  </a:lnTo>
                  <a:lnTo>
                    <a:pt x="3666" y="2336"/>
                  </a:lnTo>
                  <a:lnTo>
                    <a:pt x="3614" y="2312"/>
                  </a:lnTo>
                  <a:lnTo>
                    <a:pt x="3563" y="2286"/>
                  </a:lnTo>
                  <a:lnTo>
                    <a:pt x="3510" y="2257"/>
                  </a:lnTo>
                  <a:lnTo>
                    <a:pt x="3456" y="2226"/>
                  </a:lnTo>
                  <a:lnTo>
                    <a:pt x="3402" y="2192"/>
                  </a:lnTo>
                  <a:lnTo>
                    <a:pt x="3348" y="2155"/>
                  </a:lnTo>
                  <a:lnTo>
                    <a:pt x="3294" y="2117"/>
                  </a:lnTo>
                  <a:lnTo>
                    <a:pt x="3238" y="2075"/>
                  </a:lnTo>
                  <a:lnTo>
                    <a:pt x="3183" y="2029"/>
                  </a:lnTo>
                  <a:lnTo>
                    <a:pt x="3127" y="1981"/>
                  </a:lnTo>
                  <a:lnTo>
                    <a:pt x="3070" y="1931"/>
                  </a:lnTo>
                  <a:lnTo>
                    <a:pt x="3013" y="1876"/>
                  </a:lnTo>
                  <a:lnTo>
                    <a:pt x="2956" y="1818"/>
                  </a:lnTo>
                  <a:lnTo>
                    <a:pt x="2899" y="1756"/>
                  </a:lnTo>
                  <a:lnTo>
                    <a:pt x="2841" y="1694"/>
                  </a:lnTo>
                  <a:lnTo>
                    <a:pt x="2841" y="1694"/>
                  </a:lnTo>
                  <a:lnTo>
                    <a:pt x="2727" y="1564"/>
                  </a:lnTo>
                  <a:lnTo>
                    <a:pt x="2616" y="1442"/>
                  </a:lnTo>
                  <a:lnTo>
                    <a:pt x="2508" y="1325"/>
                  </a:lnTo>
                  <a:lnTo>
                    <a:pt x="2402" y="1214"/>
                  </a:lnTo>
                  <a:lnTo>
                    <a:pt x="2300" y="1111"/>
                  </a:lnTo>
                  <a:lnTo>
                    <a:pt x="2198" y="1012"/>
                  </a:lnTo>
                  <a:lnTo>
                    <a:pt x="2101" y="918"/>
                  </a:lnTo>
                  <a:lnTo>
                    <a:pt x="2004" y="831"/>
                  </a:lnTo>
                  <a:lnTo>
                    <a:pt x="1911" y="749"/>
                  </a:lnTo>
                  <a:lnTo>
                    <a:pt x="1818" y="671"/>
                  </a:lnTo>
                  <a:lnTo>
                    <a:pt x="1728" y="600"/>
                  </a:lnTo>
                  <a:lnTo>
                    <a:pt x="1639" y="533"/>
                  </a:lnTo>
                  <a:lnTo>
                    <a:pt x="1553" y="470"/>
                  </a:lnTo>
                  <a:lnTo>
                    <a:pt x="1467" y="413"/>
                  </a:lnTo>
                  <a:lnTo>
                    <a:pt x="1382" y="360"/>
                  </a:lnTo>
                  <a:lnTo>
                    <a:pt x="1299" y="310"/>
                  </a:lnTo>
                  <a:lnTo>
                    <a:pt x="1215" y="266"/>
                  </a:lnTo>
                  <a:lnTo>
                    <a:pt x="1133" y="224"/>
                  </a:lnTo>
                  <a:lnTo>
                    <a:pt x="1053" y="189"/>
                  </a:lnTo>
                  <a:lnTo>
                    <a:pt x="972" y="155"/>
                  </a:lnTo>
                  <a:lnTo>
                    <a:pt x="892" y="126"/>
                  </a:lnTo>
                  <a:lnTo>
                    <a:pt x="813" y="100"/>
                  </a:lnTo>
                  <a:lnTo>
                    <a:pt x="733" y="77"/>
                  </a:lnTo>
                  <a:lnTo>
                    <a:pt x="653" y="58"/>
                  </a:lnTo>
                  <a:lnTo>
                    <a:pt x="574" y="42"/>
                  </a:lnTo>
                  <a:lnTo>
                    <a:pt x="493" y="29"/>
                  </a:lnTo>
                  <a:lnTo>
                    <a:pt x="413" y="17"/>
                  </a:lnTo>
                  <a:lnTo>
                    <a:pt x="332" y="9"/>
                  </a:lnTo>
                  <a:lnTo>
                    <a:pt x="250" y="3"/>
                  </a:lnTo>
                  <a:lnTo>
                    <a:pt x="168" y="0"/>
                  </a:lnTo>
                  <a:lnTo>
                    <a:pt x="85" y="0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56" name="Freeform 64"/>
            <p:cNvSpPr>
              <a:spLocks/>
            </p:cNvSpPr>
            <p:nvPr/>
          </p:nvSpPr>
          <p:spPr bwMode="auto">
            <a:xfrm>
              <a:off x="375" y="787"/>
              <a:ext cx="5147" cy="1195"/>
            </a:xfrm>
            <a:custGeom>
              <a:avLst/>
              <a:gdLst/>
              <a:ahLst/>
              <a:cxnLst>
                <a:cxn ang="0">
                  <a:pos x="5147" y="2049"/>
                </a:cxn>
                <a:cxn ang="0">
                  <a:pos x="5100" y="2090"/>
                </a:cxn>
                <a:cxn ang="0">
                  <a:pos x="5043" y="2132"/>
                </a:cxn>
                <a:cxn ang="0">
                  <a:pos x="4967" y="2182"/>
                </a:cxn>
                <a:cxn ang="0">
                  <a:pos x="4871" y="2237"/>
                </a:cxn>
                <a:cxn ang="0">
                  <a:pos x="4756" y="2288"/>
                </a:cxn>
                <a:cxn ang="0">
                  <a:pos x="4624" y="2335"/>
                </a:cxn>
                <a:cxn ang="0">
                  <a:pos x="4553" y="2355"/>
                </a:cxn>
                <a:cxn ang="0">
                  <a:pos x="4477" y="2369"/>
                </a:cxn>
                <a:cxn ang="0">
                  <a:pos x="4397" y="2382"/>
                </a:cxn>
                <a:cxn ang="0">
                  <a:pos x="4314" y="2388"/>
                </a:cxn>
                <a:cxn ang="0">
                  <a:pos x="4228" y="2390"/>
                </a:cxn>
                <a:cxn ang="0">
                  <a:pos x="4139" y="2385"/>
                </a:cxn>
                <a:cxn ang="0">
                  <a:pos x="4046" y="2374"/>
                </a:cxn>
                <a:cxn ang="0">
                  <a:pos x="3952" y="2356"/>
                </a:cxn>
                <a:cxn ang="0">
                  <a:pos x="3853" y="2330"/>
                </a:cxn>
                <a:cxn ang="0">
                  <a:pos x="3752" y="2296"/>
                </a:cxn>
                <a:cxn ang="0">
                  <a:pos x="3648" y="2253"/>
                </a:cxn>
                <a:cxn ang="0">
                  <a:pos x="3542" y="2200"/>
                </a:cxn>
                <a:cxn ang="0">
                  <a:pos x="3434" y="2137"/>
                </a:cxn>
                <a:cxn ang="0">
                  <a:pos x="3324" y="2064"/>
                </a:cxn>
                <a:cxn ang="0">
                  <a:pos x="3212" y="1978"/>
                </a:cxn>
                <a:cxn ang="0">
                  <a:pos x="3098" y="1880"/>
                </a:cxn>
                <a:cxn ang="0">
                  <a:pos x="2983" y="1770"/>
                </a:cxn>
                <a:cxn ang="0">
                  <a:pos x="2866" y="1646"/>
                </a:cxn>
                <a:cxn ang="0">
                  <a:pos x="2749" y="1520"/>
                </a:cxn>
                <a:cxn ang="0">
                  <a:pos x="2527" y="1284"/>
                </a:cxn>
                <a:cxn ang="0">
                  <a:pos x="2315" y="1072"/>
                </a:cxn>
                <a:cxn ang="0">
                  <a:pos x="2113" y="884"/>
                </a:cxn>
                <a:cxn ang="0">
                  <a:pos x="1920" y="717"/>
                </a:cxn>
                <a:cxn ang="0">
                  <a:pos x="1736" y="570"/>
                </a:cxn>
                <a:cxn ang="0">
                  <a:pos x="1558" y="444"/>
                </a:cxn>
                <a:cxn ang="0">
                  <a:pos x="1386" y="336"/>
                </a:cxn>
                <a:cxn ang="0">
                  <a:pos x="1219" y="246"/>
                </a:cxn>
                <a:cxn ang="0">
                  <a:pos x="1055" y="170"/>
                </a:cxn>
                <a:cxn ang="0">
                  <a:pos x="893" y="112"/>
                </a:cxn>
                <a:cxn ang="0">
                  <a:pos x="733" y="65"/>
                </a:cxn>
                <a:cxn ang="0">
                  <a:pos x="574" y="33"/>
                </a:cxn>
                <a:cxn ang="0">
                  <a:pos x="413" y="12"/>
                </a:cxn>
                <a:cxn ang="0">
                  <a:pos x="250" y="2"/>
                </a:cxn>
                <a:cxn ang="0">
                  <a:pos x="85" y="0"/>
                </a:cxn>
              </a:cxnLst>
              <a:rect l="0" t="0" r="r" b="b"/>
              <a:pathLst>
                <a:path w="5147" h="2390">
                  <a:moveTo>
                    <a:pt x="5147" y="2049"/>
                  </a:moveTo>
                  <a:lnTo>
                    <a:pt x="5147" y="2049"/>
                  </a:lnTo>
                  <a:lnTo>
                    <a:pt x="5135" y="2061"/>
                  </a:lnTo>
                  <a:lnTo>
                    <a:pt x="5100" y="2090"/>
                  </a:lnTo>
                  <a:lnTo>
                    <a:pt x="5075" y="2109"/>
                  </a:lnTo>
                  <a:lnTo>
                    <a:pt x="5043" y="2132"/>
                  </a:lnTo>
                  <a:lnTo>
                    <a:pt x="5008" y="2156"/>
                  </a:lnTo>
                  <a:lnTo>
                    <a:pt x="4967" y="2182"/>
                  </a:lnTo>
                  <a:lnTo>
                    <a:pt x="4921" y="2209"/>
                  </a:lnTo>
                  <a:lnTo>
                    <a:pt x="4871" y="2237"/>
                  </a:lnTo>
                  <a:lnTo>
                    <a:pt x="4815" y="2262"/>
                  </a:lnTo>
                  <a:lnTo>
                    <a:pt x="4756" y="2288"/>
                  </a:lnTo>
                  <a:lnTo>
                    <a:pt x="4692" y="2313"/>
                  </a:lnTo>
                  <a:lnTo>
                    <a:pt x="4624" y="2335"/>
                  </a:lnTo>
                  <a:lnTo>
                    <a:pt x="4589" y="2345"/>
                  </a:lnTo>
                  <a:lnTo>
                    <a:pt x="4553" y="2355"/>
                  </a:lnTo>
                  <a:lnTo>
                    <a:pt x="4515" y="2363"/>
                  </a:lnTo>
                  <a:lnTo>
                    <a:pt x="4477" y="2369"/>
                  </a:lnTo>
                  <a:lnTo>
                    <a:pt x="4438" y="2376"/>
                  </a:lnTo>
                  <a:lnTo>
                    <a:pt x="4397" y="2382"/>
                  </a:lnTo>
                  <a:lnTo>
                    <a:pt x="4357" y="2385"/>
                  </a:lnTo>
                  <a:lnTo>
                    <a:pt x="4314" y="2388"/>
                  </a:lnTo>
                  <a:lnTo>
                    <a:pt x="4272" y="2390"/>
                  </a:lnTo>
                  <a:lnTo>
                    <a:pt x="4228" y="2390"/>
                  </a:lnTo>
                  <a:lnTo>
                    <a:pt x="4184" y="2388"/>
                  </a:lnTo>
                  <a:lnTo>
                    <a:pt x="4139" y="2385"/>
                  </a:lnTo>
                  <a:lnTo>
                    <a:pt x="4093" y="2380"/>
                  </a:lnTo>
                  <a:lnTo>
                    <a:pt x="4046" y="2374"/>
                  </a:lnTo>
                  <a:lnTo>
                    <a:pt x="3999" y="2366"/>
                  </a:lnTo>
                  <a:lnTo>
                    <a:pt x="3952" y="2356"/>
                  </a:lnTo>
                  <a:lnTo>
                    <a:pt x="3902" y="2345"/>
                  </a:lnTo>
                  <a:lnTo>
                    <a:pt x="3853" y="2330"/>
                  </a:lnTo>
                  <a:lnTo>
                    <a:pt x="3803" y="2314"/>
                  </a:lnTo>
                  <a:lnTo>
                    <a:pt x="3752" y="2296"/>
                  </a:lnTo>
                  <a:lnTo>
                    <a:pt x="3700" y="2275"/>
                  </a:lnTo>
                  <a:lnTo>
                    <a:pt x="3648" y="2253"/>
                  </a:lnTo>
                  <a:lnTo>
                    <a:pt x="3596" y="2229"/>
                  </a:lnTo>
                  <a:lnTo>
                    <a:pt x="3542" y="2200"/>
                  </a:lnTo>
                  <a:lnTo>
                    <a:pt x="3489" y="2170"/>
                  </a:lnTo>
                  <a:lnTo>
                    <a:pt x="3434" y="2137"/>
                  </a:lnTo>
                  <a:lnTo>
                    <a:pt x="3380" y="2101"/>
                  </a:lnTo>
                  <a:lnTo>
                    <a:pt x="3324" y="2064"/>
                  </a:lnTo>
                  <a:lnTo>
                    <a:pt x="3269" y="2022"/>
                  </a:lnTo>
                  <a:lnTo>
                    <a:pt x="3212" y="1978"/>
                  </a:lnTo>
                  <a:lnTo>
                    <a:pt x="3156" y="1930"/>
                  </a:lnTo>
                  <a:lnTo>
                    <a:pt x="3098" y="1880"/>
                  </a:lnTo>
                  <a:lnTo>
                    <a:pt x="3041" y="1827"/>
                  </a:lnTo>
                  <a:lnTo>
                    <a:pt x="2983" y="1770"/>
                  </a:lnTo>
                  <a:lnTo>
                    <a:pt x="2924" y="1710"/>
                  </a:lnTo>
                  <a:lnTo>
                    <a:pt x="2866" y="1646"/>
                  </a:lnTo>
                  <a:lnTo>
                    <a:pt x="2866" y="1646"/>
                  </a:lnTo>
                  <a:lnTo>
                    <a:pt x="2749" y="1520"/>
                  </a:lnTo>
                  <a:lnTo>
                    <a:pt x="2637" y="1399"/>
                  </a:lnTo>
                  <a:lnTo>
                    <a:pt x="2527" y="1284"/>
                  </a:lnTo>
                  <a:lnTo>
                    <a:pt x="2419" y="1174"/>
                  </a:lnTo>
                  <a:lnTo>
                    <a:pt x="2315" y="1072"/>
                  </a:lnTo>
                  <a:lnTo>
                    <a:pt x="2213" y="976"/>
                  </a:lnTo>
                  <a:lnTo>
                    <a:pt x="2113" y="884"/>
                  </a:lnTo>
                  <a:lnTo>
                    <a:pt x="2016" y="798"/>
                  </a:lnTo>
                  <a:lnTo>
                    <a:pt x="1920" y="717"/>
                  </a:lnTo>
                  <a:lnTo>
                    <a:pt x="1827" y="641"/>
                  </a:lnTo>
                  <a:lnTo>
                    <a:pt x="1736" y="570"/>
                  </a:lnTo>
                  <a:lnTo>
                    <a:pt x="1647" y="504"/>
                  </a:lnTo>
                  <a:lnTo>
                    <a:pt x="1558" y="444"/>
                  </a:lnTo>
                  <a:lnTo>
                    <a:pt x="1472" y="388"/>
                  </a:lnTo>
                  <a:lnTo>
                    <a:pt x="1386" y="336"/>
                  </a:lnTo>
                  <a:lnTo>
                    <a:pt x="1303" y="288"/>
                  </a:lnTo>
                  <a:lnTo>
                    <a:pt x="1219" y="246"/>
                  </a:lnTo>
                  <a:lnTo>
                    <a:pt x="1136" y="205"/>
                  </a:lnTo>
                  <a:lnTo>
                    <a:pt x="1055" y="170"/>
                  </a:lnTo>
                  <a:lnTo>
                    <a:pt x="974" y="139"/>
                  </a:lnTo>
                  <a:lnTo>
                    <a:pt x="893" y="112"/>
                  </a:lnTo>
                  <a:lnTo>
                    <a:pt x="814" y="88"/>
                  </a:lnTo>
                  <a:lnTo>
                    <a:pt x="733" y="65"/>
                  </a:lnTo>
                  <a:lnTo>
                    <a:pt x="653" y="47"/>
                  </a:lnTo>
                  <a:lnTo>
                    <a:pt x="574" y="33"/>
                  </a:lnTo>
                  <a:lnTo>
                    <a:pt x="493" y="21"/>
                  </a:lnTo>
                  <a:lnTo>
                    <a:pt x="413" y="12"/>
                  </a:lnTo>
                  <a:lnTo>
                    <a:pt x="332" y="5"/>
                  </a:lnTo>
                  <a:lnTo>
                    <a:pt x="250" y="2"/>
                  </a:lnTo>
                  <a:lnTo>
                    <a:pt x="168" y="0"/>
                  </a:lnTo>
                  <a:lnTo>
                    <a:pt x="85" y="0"/>
                  </a:lnTo>
                  <a:lnTo>
                    <a:pt x="0" y="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57" name="Freeform 65"/>
            <p:cNvSpPr>
              <a:spLocks/>
            </p:cNvSpPr>
            <p:nvPr/>
          </p:nvSpPr>
          <p:spPr bwMode="auto">
            <a:xfrm>
              <a:off x="389" y="808"/>
              <a:ext cx="5176" cy="1160"/>
            </a:xfrm>
            <a:custGeom>
              <a:avLst/>
              <a:gdLst/>
              <a:ahLst/>
              <a:cxnLst>
                <a:cxn ang="0">
                  <a:pos x="5176" y="1959"/>
                </a:cxn>
                <a:cxn ang="0">
                  <a:pos x="5130" y="2001"/>
                </a:cxn>
                <a:cxn ang="0">
                  <a:pos x="5075" y="2044"/>
                </a:cxn>
                <a:cxn ang="0">
                  <a:pos x="4998" y="2096"/>
                </a:cxn>
                <a:cxn ang="0">
                  <a:pos x="4903" y="2153"/>
                </a:cxn>
                <a:cxn ang="0">
                  <a:pos x="4790" y="2208"/>
                </a:cxn>
                <a:cxn ang="0">
                  <a:pos x="4658" y="2258"/>
                </a:cxn>
                <a:cxn ang="0">
                  <a:pos x="4587" y="2277"/>
                </a:cxn>
                <a:cxn ang="0">
                  <a:pos x="4513" y="2295"/>
                </a:cxn>
                <a:cxn ang="0">
                  <a:pos x="4433" y="2308"/>
                </a:cxn>
                <a:cxn ang="0">
                  <a:pos x="4350" y="2317"/>
                </a:cxn>
                <a:cxn ang="0">
                  <a:pos x="4264" y="2321"/>
                </a:cxn>
                <a:cxn ang="0">
                  <a:pos x="4174" y="2317"/>
                </a:cxn>
                <a:cxn ang="0">
                  <a:pos x="4082" y="2308"/>
                </a:cxn>
                <a:cxn ang="0">
                  <a:pos x="3986" y="2292"/>
                </a:cxn>
                <a:cxn ang="0">
                  <a:pos x="3888" y="2269"/>
                </a:cxn>
                <a:cxn ang="0">
                  <a:pos x="3786" y="2235"/>
                </a:cxn>
                <a:cxn ang="0">
                  <a:pos x="3682" y="2195"/>
                </a:cxn>
                <a:cxn ang="0">
                  <a:pos x="3575" y="2143"/>
                </a:cxn>
                <a:cxn ang="0">
                  <a:pos x="3466" y="2082"/>
                </a:cxn>
                <a:cxn ang="0">
                  <a:pos x="3355" y="2011"/>
                </a:cxn>
                <a:cxn ang="0">
                  <a:pos x="3241" y="1927"/>
                </a:cxn>
                <a:cxn ang="0">
                  <a:pos x="3125" y="1831"/>
                </a:cxn>
                <a:cxn ang="0">
                  <a:pos x="3009" y="1723"/>
                </a:cxn>
                <a:cxn ang="0">
                  <a:pos x="2891" y="1600"/>
                </a:cxn>
                <a:cxn ang="0">
                  <a:pos x="2773" y="1475"/>
                </a:cxn>
                <a:cxn ang="0">
                  <a:pos x="2545" y="1244"/>
                </a:cxn>
                <a:cxn ang="0">
                  <a:pos x="2331" y="1035"/>
                </a:cxn>
                <a:cxn ang="0">
                  <a:pos x="2126" y="850"/>
                </a:cxn>
                <a:cxn ang="0">
                  <a:pos x="1931" y="685"/>
                </a:cxn>
                <a:cxn ang="0">
                  <a:pos x="1744" y="543"/>
                </a:cxn>
                <a:cxn ang="0">
                  <a:pos x="1565" y="419"/>
                </a:cxn>
                <a:cxn ang="0">
                  <a:pos x="1391" y="314"/>
                </a:cxn>
                <a:cxn ang="0">
                  <a:pos x="1222" y="226"/>
                </a:cxn>
                <a:cxn ang="0">
                  <a:pos x="1057" y="154"/>
                </a:cxn>
                <a:cxn ang="0">
                  <a:pos x="894" y="99"/>
                </a:cxn>
                <a:cxn ang="0">
                  <a:pos x="735" y="55"/>
                </a:cxn>
                <a:cxn ang="0">
                  <a:pos x="574" y="26"/>
                </a:cxn>
                <a:cxn ang="0">
                  <a:pos x="412" y="8"/>
                </a:cxn>
                <a:cxn ang="0">
                  <a:pos x="250" y="0"/>
                </a:cxn>
                <a:cxn ang="0">
                  <a:pos x="85" y="4"/>
                </a:cxn>
              </a:cxnLst>
              <a:rect l="0" t="0" r="r" b="b"/>
              <a:pathLst>
                <a:path w="5176" h="2321">
                  <a:moveTo>
                    <a:pt x="5176" y="1959"/>
                  </a:moveTo>
                  <a:lnTo>
                    <a:pt x="5176" y="1959"/>
                  </a:lnTo>
                  <a:lnTo>
                    <a:pt x="5165" y="1970"/>
                  </a:lnTo>
                  <a:lnTo>
                    <a:pt x="5130" y="2001"/>
                  </a:lnTo>
                  <a:lnTo>
                    <a:pt x="5105" y="2020"/>
                  </a:lnTo>
                  <a:lnTo>
                    <a:pt x="5075" y="2044"/>
                  </a:lnTo>
                  <a:lnTo>
                    <a:pt x="5039" y="2070"/>
                  </a:lnTo>
                  <a:lnTo>
                    <a:pt x="4998" y="2096"/>
                  </a:lnTo>
                  <a:lnTo>
                    <a:pt x="4953" y="2125"/>
                  </a:lnTo>
                  <a:lnTo>
                    <a:pt x="4903" y="2153"/>
                  </a:lnTo>
                  <a:lnTo>
                    <a:pt x="4849" y="2180"/>
                  </a:lnTo>
                  <a:lnTo>
                    <a:pt x="4790" y="2208"/>
                  </a:lnTo>
                  <a:lnTo>
                    <a:pt x="4726" y="2233"/>
                  </a:lnTo>
                  <a:lnTo>
                    <a:pt x="4658" y="2258"/>
                  </a:lnTo>
                  <a:lnTo>
                    <a:pt x="4624" y="2267"/>
                  </a:lnTo>
                  <a:lnTo>
                    <a:pt x="4587" y="2277"/>
                  </a:lnTo>
                  <a:lnTo>
                    <a:pt x="4550" y="2287"/>
                  </a:lnTo>
                  <a:lnTo>
                    <a:pt x="4513" y="2295"/>
                  </a:lnTo>
                  <a:lnTo>
                    <a:pt x="4472" y="2303"/>
                  </a:lnTo>
                  <a:lnTo>
                    <a:pt x="4433" y="2308"/>
                  </a:lnTo>
                  <a:lnTo>
                    <a:pt x="4392" y="2313"/>
                  </a:lnTo>
                  <a:lnTo>
                    <a:pt x="4350" y="2317"/>
                  </a:lnTo>
                  <a:lnTo>
                    <a:pt x="4307" y="2319"/>
                  </a:lnTo>
                  <a:lnTo>
                    <a:pt x="4264" y="2321"/>
                  </a:lnTo>
                  <a:lnTo>
                    <a:pt x="4220" y="2319"/>
                  </a:lnTo>
                  <a:lnTo>
                    <a:pt x="4174" y="2317"/>
                  </a:lnTo>
                  <a:lnTo>
                    <a:pt x="4128" y="2314"/>
                  </a:lnTo>
                  <a:lnTo>
                    <a:pt x="4082" y="2308"/>
                  </a:lnTo>
                  <a:lnTo>
                    <a:pt x="4034" y="2301"/>
                  </a:lnTo>
                  <a:lnTo>
                    <a:pt x="3986" y="2292"/>
                  </a:lnTo>
                  <a:lnTo>
                    <a:pt x="3936" y="2282"/>
                  </a:lnTo>
                  <a:lnTo>
                    <a:pt x="3888" y="2269"/>
                  </a:lnTo>
                  <a:lnTo>
                    <a:pt x="3836" y="2253"/>
                  </a:lnTo>
                  <a:lnTo>
                    <a:pt x="3786" y="2235"/>
                  </a:lnTo>
                  <a:lnTo>
                    <a:pt x="3734" y="2216"/>
                  </a:lnTo>
                  <a:lnTo>
                    <a:pt x="3682" y="2195"/>
                  </a:lnTo>
                  <a:lnTo>
                    <a:pt x="3628" y="2170"/>
                  </a:lnTo>
                  <a:lnTo>
                    <a:pt x="3575" y="2143"/>
                  </a:lnTo>
                  <a:lnTo>
                    <a:pt x="3521" y="2114"/>
                  </a:lnTo>
                  <a:lnTo>
                    <a:pt x="3466" y="2082"/>
                  </a:lnTo>
                  <a:lnTo>
                    <a:pt x="3410" y="2048"/>
                  </a:lnTo>
                  <a:lnTo>
                    <a:pt x="3355" y="2011"/>
                  </a:lnTo>
                  <a:lnTo>
                    <a:pt x="3298" y="1970"/>
                  </a:lnTo>
                  <a:lnTo>
                    <a:pt x="3241" y="1927"/>
                  </a:lnTo>
                  <a:lnTo>
                    <a:pt x="3184" y="1880"/>
                  </a:lnTo>
                  <a:lnTo>
                    <a:pt x="3125" y="1831"/>
                  </a:lnTo>
                  <a:lnTo>
                    <a:pt x="3067" y="1778"/>
                  </a:lnTo>
                  <a:lnTo>
                    <a:pt x="3009" y="1723"/>
                  </a:lnTo>
                  <a:lnTo>
                    <a:pt x="2949" y="1663"/>
                  </a:lnTo>
                  <a:lnTo>
                    <a:pt x="2891" y="1600"/>
                  </a:lnTo>
                  <a:lnTo>
                    <a:pt x="2891" y="1600"/>
                  </a:lnTo>
                  <a:lnTo>
                    <a:pt x="2773" y="1475"/>
                  </a:lnTo>
                  <a:lnTo>
                    <a:pt x="2658" y="1357"/>
                  </a:lnTo>
                  <a:lnTo>
                    <a:pt x="2545" y="1244"/>
                  </a:lnTo>
                  <a:lnTo>
                    <a:pt x="2437" y="1135"/>
                  </a:lnTo>
                  <a:lnTo>
                    <a:pt x="2331" y="1035"/>
                  </a:lnTo>
                  <a:lnTo>
                    <a:pt x="2227" y="938"/>
                  </a:lnTo>
                  <a:lnTo>
                    <a:pt x="2126" y="850"/>
                  </a:lnTo>
                  <a:lnTo>
                    <a:pt x="2027" y="764"/>
                  </a:lnTo>
                  <a:lnTo>
                    <a:pt x="1931" y="685"/>
                  </a:lnTo>
                  <a:lnTo>
                    <a:pt x="1837" y="611"/>
                  </a:lnTo>
                  <a:lnTo>
                    <a:pt x="1744" y="543"/>
                  </a:lnTo>
                  <a:lnTo>
                    <a:pt x="1654" y="478"/>
                  </a:lnTo>
                  <a:lnTo>
                    <a:pt x="1565" y="419"/>
                  </a:lnTo>
                  <a:lnTo>
                    <a:pt x="1477" y="364"/>
                  </a:lnTo>
                  <a:lnTo>
                    <a:pt x="1391" y="314"/>
                  </a:lnTo>
                  <a:lnTo>
                    <a:pt x="1305" y="268"/>
                  </a:lnTo>
                  <a:lnTo>
                    <a:pt x="1222" y="226"/>
                  </a:lnTo>
                  <a:lnTo>
                    <a:pt x="1139" y="188"/>
                  </a:lnTo>
                  <a:lnTo>
                    <a:pt x="1057" y="154"/>
                  </a:lnTo>
                  <a:lnTo>
                    <a:pt x="976" y="125"/>
                  </a:lnTo>
                  <a:lnTo>
                    <a:pt x="894" y="99"/>
                  </a:lnTo>
                  <a:lnTo>
                    <a:pt x="814" y="75"/>
                  </a:lnTo>
                  <a:lnTo>
                    <a:pt x="735" y="55"/>
                  </a:lnTo>
                  <a:lnTo>
                    <a:pt x="654" y="39"/>
                  </a:lnTo>
                  <a:lnTo>
                    <a:pt x="574" y="26"/>
                  </a:lnTo>
                  <a:lnTo>
                    <a:pt x="493" y="16"/>
                  </a:lnTo>
                  <a:lnTo>
                    <a:pt x="412" y="8"/>
                  </a:lnTo>
                  <a:lnTo>
                    <a:pt x="332" y="4"/>
                  </a:lnTo>
                  <a:lnTo>
                    <a:pt x="250" y="0"/>
                  </a:lnTo>
                  <a:lnTo>
                    <a:pt x="168" y="0"/>
                  </a:lnTo>
                  <a:lnTo>
                    <a:pt x="85" y="4"/>
                  </a:lnTo>
                  <a:lnTo>
                    <a:pt x="0" y="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58" name="Freeform 66"/>
            <p:cNvSpPr>
              <a:spLocks/>
            </p:cNvSpPr>
            <p:nvPr/>
          </p:nvSpPr>
          <p:spPr bwMode="auto">
            <a:xfrm>
              <a:off x="403" y="829"/>
              <a:ext cx="5205" cy="1124"/>
            </a:xfrm>
            <a:custGeom>
              <a:avLst/>
              <a:gdLst/>
              <a:ahLst/>
              <a:cxnLst>
                <a:cxn ang="0">
                  <a:pos x="5205" y="1868"/>
                </a:cxn>
                <a:cxn ang="0">
                  <a:pos x="5161" y="1910"/>
                </a:cxn>
                <a:cxn ang="0">
                  <a:pos x="5105" y="1956"/>
                </a:cxn>
                <a:cxn ang="0">
                  <a:pos x="5030" y="2011"/>
                </a:cxn>
                <a:cxn ang="0">
                  <a:pos x="4936" y="2069"/>
                </a:cxn>
                <a:cxn ang="0">
                  <a:pos x="4822" y="2127"/>
                </a:cxn>
                <a:cxn ang="0">
                  <a:pos x="4693" y="2178"/>
                </a:cxn>
                <a:cxn ang="0">
                  <a:pos x="4621" y="2201"/>
                </a:cxn>
                <a:cxn ang="0">
                  <a:pos x="4546" y="2219"/>
                </a:cxn>
                <a:cxn ang="0">
                  <a:pos x="4467" y="2235"/>
                </a:cxn>
                <a:cxn ang="0">
                  <a:pos x="4385" y="2245"/>
                </a:cxn>
                <a:cxn ang="0">
                  <a:pos x="4299" y="2250"/>
                </a:cxn>
                <a:cxn ang="0">
                  <a:pos x="4208" y="2250"/>
                </a:cxn>
                <a:cxn ang="0">
                  <a:pos x="4117" y="2241"/>
                </a:cxn>
                <a:cxn ang="0">
                  <a:pos x="4020" y="2227"/>
                </a:cxn>
                <a:cxn ang="0">
                  <a:pos x="3921" y="2206"/>
                </a:cxn>
                <a:cxn ang="0">
                  <a:pos x="3820" y="2175"/>
                </a:cxn>
                <a:cxn ang="0">
                  <a:pos x="3714" y="2135"/>
                </a:cxn>
                <a:cxn ang="0">
                  <a:pos x="3607" y="2086"/>
                </a:cxn>
                <a:cxn ang="0">
                  <a:pos x="3497" y="2027"/>
                </a:cxn>
                <a:cxn ang="0">
                  <a:pos x="3385" y="1957"/>
                </a:cxn>
                <a:cxn ang="0">
                  <a:pos x="3270" y="1875"/>
                </a:cxn>
                <a:cxn ang="0">
                  <a:pos x="3153" y="1781"/>
                </a:cxn>
                <a:cxn ang="0">
                  <a:pos x="3035" y="1675"/>
                </a:cxn>
                <a:cxn ang="0">
                  <a:pos x="2914" y="1555"/>
                </a:cxn>
                <a:cxn ang="0">
                  <a:pos x="2795" y="1431"/>
                </a:cxn>
                <a:cxn ang="0">
                  <a:pos x="2564" y="1202"/>
                </a:cxn>
                <a:cxn ang="0">
                  <a:pos x="2346" y="997"/>
                </a:cxn>
                <a:cxn ang="0">
                  <a:pos x="2140" y="816"/>
                </a:cxn>
                <a:cxn ang="0">
                  <a:pos x="1941" y="654"/>
                </a:cxn>
                <a:cxn ang="0">
                  <a:pos x="1752" y="514"/>
                </a:cxn>
                <a:cxn ang="0">
                  <a:pos x="1570" y="394"/>
                </a:cxn>
                <a:cxn ang="0">
                  <a:pos x="1395" y="293"/>
                </a:cxn>
                <a:cxn ang="0">
                  <a:pos x="1226" y="207"/>
                </a:cxn>
                <a:cxn ang="0">
                  <a:pos x="1059" y="139"/>
                </a:cxn>
                <a:cxn ang="0">
                  <a:pos x="897" y="86"/>
                </a:cxn>
                <a:cxn ang="0">
                  <a:pos x="734" y="45"/>
                </a:cxn>
                <a:cxn ang="0">
                  <a:pos x="575" y="20"/>
                </a:cxn>
                <a:cxn ang="0">
                  <a:pos x="414" y="5"/>
                </a:cxn>
                <a:cxn ang="0">
                  <a:pos x="250" y="0"/>
                </a:cxn>
                <a:cxn ang="0">
                  <a:pos x="85" y="7"/>
                </a:cxn>
              </a:cxnLst>
              <a:rect l="0" t="0" r="r" b="b"/>
              <a:pathLst>
                <a:path w="5205" h="2250">
                  <a:moveTo>
                    <a:pt x="5205" y="1868"/>
                  </a:moveTo>
                  <a:lnTo>
                    <a:pt x="5205" y="1868"/>
                  </a:lnTo>
                  <a:lnTo>
                    <a:pt x="5194" y="1880"/>
                  </a:lnTo>
                  <a:lnTo>
                    <a:pt x="5161" y="1910"/>
                  </a:lnTo>
                  <a:lnTo>
                    <a:pt x="5136" y="1931"/>
                  </a:lnTo>
                  <a:lnTo>
                    <a:pt x="5105" y="1956"/>
                  </a:lnTo>
                  <a:lnTo>
                    <a:pt x="5071" y="1981"/>
                  </a:lnTo>
                  <a:lnTo>
                    <a:pt x="5030" y="2011"/>
                  </a:lnTo>
                  <a:lnTo>
                    <a:pt x="4984" y="2040"/>
                  </a:lnTo>
                  <a:lnTo>
                    <a:pt x="4936" y="2069"/>
                  </a:lnTo>
                  <a:lnTo>
                    <a:pt x="4882" y="2098"/>
                  </a:lnTo>
                  <a:lnTo>
                    <a:pt x="4822" y="2127"/>
                  </a:lnTo>
                  <a:lnTo>
                    <a:pt x="4760" y="2153"/>
                  </a:lnTo>
                  <a:lnTo>
                    <a:pt x="4693" y="2178"/>
                  </a:lnTo>
                  <a:lnTo>
                    <a:pt x="4657" y="2190"/>
                  </a:lnTo>
                  <a:lnTo>
                    <a:pt x="4621" y="2201"/>
                  </a:lnTo>
                  <a:lnTo>
                    <a:pt x="4585" y="2211"/>
                  </a:lnTo>
                  <a:lnTo>
                    <a:pt x="4546" y="2219"/>
                  </a:lnTo>
                  <a:lnTo>
                    <a:pt x="4507" y="2227"/>
                  </a:lnTo>
                  <a:lnTo>
                    <a:pt x="4467" y="2235"/>
                  </a:lnTo>
                  <a:lnTo>
                    <a:pt x="4426" y="2240"/>
                  </a:lnTo>
                  <a:lnTo>
                    <a:pt x="4385" y="2245"/>
                  </a:lnTo>
                  <a:lnTo>
                    <a:pt x="4342" y="2248"/>
                  </a:lnTo>
                  <a:lnTo>
                    <a:pt x="4299" y="2250"/>
                  </a:lnTo>
                  <a:lnTo>
                    <a:pt x="4254" y="2250"/>
                  </a:lnTo>
                  <a:lnTo>
                    <a:pt x="4208" y="2250"/>
                  </a:lnTo>
                  <a:lnTo>
                    <a:pt x="4163" y="2246"/>
                  </a:lnTo>
                  <a:lnTo>
                    <a:pt x="4117" y="2241"/>
                  </a:lnTo>
                  <a:lnTo>
                    <a:pt x="4068" y="2235"/>
                  </a:lnTo>
                  <a:lnTo>
                    <a:pt x="4020" y="2227"/>
                  </a:lnTo>
                  <a:lnTo>
                    <a:pt x="3971" y="2217"/>
                  </a:lnTo>
                  <a:lnTo>
                    <a:pt x="3921" y="2206"/>
                  </a:lnTo>
                  <a:lnTo>
                    <a:pt x="3871" y="2191"/>
                  </a:lnTo>
                  <a:lnTo>
                    <a:pt x="3820" y="2175"/>
                  </a:lnTo>
                  <a:lnTo>
                    <a:pt x="3767" y="2156"/>
                  </a:lnTo>
                  <a:lnTo>
                    <a:pt x="3714" y="2135"/>
                  </a:lnTo>
                  <a:lnTo>
                    <a:pt x="3661" y="2112"/>
                  </a:lnTo>
                  <a:lnTo>
                    <a:pt x="3607" y="2086"/>
                  </a:lnTo>
                  <a:lnTo>
                    <a:pt x="3553" y="2057"/>
                  </a:lnTo>
                  <a:lnTo>
                    <a:pt x="3497" y="2027"/>
                  </a:lnTo>
                  <a:lnTo>
                    <a:pt x="3442" y="1993"/>
                  </a:lnTo>
                  <a:lnTo>
                    <a:pt x="3385" y="1957"/>
                  </a:lnTo>
                  <a:lnTo>
                    <a:pt x="3328" y="1917"/>
                  </a:lnTo>
                  <a:lnTo>
                    <a:pt x="3270" y="1875"/>
                  </a:lnTo>
                  <a:lnTo>
                    <a:pt x="3213" y="1830"/>
                  </a:lnTo>
                  <a:lnTo>
                    <a:pt x="3153" y="1781"/>
                  </a:lnTo>
                  <a:lnTo>
                    <a:pt x="3095" y="1730"/>
                  </a:lnTo>
                  <a:lnTo>
                    <a:pt x="3035" y="1675"/>
                  </a:lnTo>
                  <a:lnTo>
                    <a:pt x="2975" y="1617"/>
                  </a:lnTo>
                  <a:lnTo>
                    <a:pt x="2914" y="1555"/>
                  </a:lnTo>
                  <a:lnTo>
                    <a:pt x="2914" y="1555"/>
                  </a:lnTo>
                  <a:lnTo>
                    <a:pt x="2795" y="1431"/>
                  </a:lnTo>
                  <a:lnTo>
                    <a:pt x="2678" y="1313"/>
                  </a:lnTo>
                  <a:lnTo>
                    <a:pt x="2564" y="1202"/>
                  </a:lnTo>
                  <a:lnTo>
                    <a:pt x="2453" y="1097"/>
                  </a:lnTo>
                  <a:lnTo>
                    <a:pt x="2346" y="997"/>
                  </a:lnTo>
                  <a:lnTo>
                    <a:pt x="2241" y="903"/>
                  </a:lnTo>
                  <a:lnTo>
                    <a:pt x="2140" y="816"/>
                  </a:lnTo>
                  <a:lnTo>
                    <a:pt x="2040" y="732"/>
                  </a:lnTo>
                  <a:lnTo>
                    <a:pt x="1941" y="654"/>
                  </a:lnTo>
                  <a:lnTo>
                    <a:pt x="1847" y="582"/>
                  </a:lnTo>
                  <a:lnTo>
                    <a:pt x="1752" y="514"/>
                  </a:lnTo>
                  <a:lnTo>
                    <a:pt x="1661" y="452"/>
                  </a:lnTo>
                  <a:lnTo>
                    <a:pt x="1570" y="394"/>
                  </a:lnTo>
                  <a:lnTo>
                    <a:pt x="1483" y="341"/>
                  </a:lnTo>
                  <a:lnTo>
                    <a:pt x="1395" y="293"/>
                  </a:lnTo>
                  <a:lnTo>
                    <a:pt x="1311" y="247"/>
                  </a:lnTo>
                  <a:lnTo>
                    <a:pt x="1226" y="207"/>
                  </a:lnTo>
                  <a:lnTo>
                    <a:pt x="1143" y="171"/>
                  </a:lnTo>
                  <a:lnTo>
                    <a:pt x="1059" y="139"/>
                  </a:lnTo>
                  <a:lnTo>
                    <a:pt x="977" y="110"/>
                  </a:lnTo>
                  <a:lnTo>
                    <a:pt x="897" y="86"/>
                  </a:lnTo>
                  <a:lnTo>
                    <a:pt x="815" y="63"/>
                  </a:lnTo>
                  <a:lnTo>
                    <a:pt x="734" y="45"/>
                  </a:lnTo>
                  <a:lnTo>
                    <a:pt x="655" y="31"/>
                  </a:lnTo>
                  <a:lnTo>
                    <a:pt x="575" y="20"/>
                  </a:lnTo>
                  <a:lnTo>
                    <a:pt x="494" y="10"/>
                  </a:lnTo>
                  <a:lnTo>
                    <a:pt x="414" y="5"/>
                  </a:lnTo>
                  <a:lnTo>
                    <a:pt x="332" y="2"/>
                  </a:lnTo>
                  <a:lnTo>
                    <a:pt x="250" y="0"/>
                  </a:lnTo>
                  <a:lnTo>
                    <a:pt x="168" y="2"/>
                  </a:lnTo>
                  <a:lnTo>
                    <a:pt x="85" y="7"/>
                  </a:lnTo>
                  <a:lnTo>
                    <a:pt x="0" y="13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59" name="Freeform 67"/>
            <p:cNvSpPr>
              <a:spLocks/>
            </p:cNvSpPr>
            <p:nvPr/>
          </p:nvSpPr>
          <p:spPr bwMode="auto">
            <a:xfrm>
              <a:off x="418" y="850"/>
              <a:ext cx="5233" cy="1090"/>
            </a:xfrm>
            <a:custGeom>
              <a:avLst/>
              <a:gdLst/>
              <a:ahLst/>
              <a:cxnLst>
                <a:cxn ang="0">
                  <a:pos x="5233" y="1778"/>
                </a:cxn>
                <a:cxn ang="0">
                  <a:pos x="5189" y="1822"/>
                </a:cxn>
                <a:cxn ang="0">
                  <a:pos x="5133" y="1867"/>
                </a:cxn>
                <a:cxn ang="0">
                  <a:pos x="5060" y="1923"/>
                </a:cxn>
                <a:cxn ang="0">
                  <a:pos x="4965" y="1985"/>
                </a:cxn>
                <a:cxn ang="0">
                  <a:pos x="4854" y="2044"/>
                </a:cxn>
                <a:cxn ang="0">
                  <a:pos x="4725" y="2099"/>
                </a:cxn>
                <a:cxn ang="0">
                  <a:pos x="4654" y="2122"/>
                </a:cxn>
                <a:cxn ang="0">
                  <a:pos x="4579" y="2143"/>
                </a:cxn>
                <a:cxn ang="0">
                  <a:pos x="4500" y="2159"/>
                </a:cxn>
                <a:cxn ang="0">
                  <a:pos x="4418" y="2172"/>
                </a:cxn>
                <a:cxn ang="0">
                  <a:pos x="4332" y="2178"/>
                </a:cxn>
                <a:cxn ang="0">
                  <a:pos x="4242" y="2180"/>
                </a:cxn>
                <a:cxn ang="0">
                  <a:pos x="4149" y="2174"/>
                </a:cxn>
                <a:cxn ang="0">
                  <a:pos x="4053" y="2162"/>
                </a:cxn>
                <a:cxn ang="0">
                  <a:pos x="3953" y="2141"/>
                </a:cxn>
                <a:cxn ang="0">
                  <a:pos x="3852" y="2114"/>
                </a:cxn>
                <a:cxn ang="0">
                  <a:pos x="3746" y="2075"/>
                </a:cxn>
                <a:cxn ang="0">
                  <a:pos x="3638" y="2028"/>
                </a:cxn>
                <a:cxn ang="0">
                  <a:pos x="3527" y="1972"/>
                </a:cxn>
                <a:cxn ang="0">
                  <a:pos x="3414" y="1902"/>
                </a:cxn>
                <a:cxn ang="0">
                  <a:pos x="3298" y="1823"/>
                </a:cxn>
                <a:cxn ang="0">
                  <a:pos x="3180" y="1731"/>
                </a:cxn>
                <a:cxn ang="0">
                  <a:pos x="3059" y="1626"/>
                </a:cxn>
                <a:cxn ang="0">
                  <a:pos x="2937" y="1508"/>
                </a:cxn>
                <a:cxn ang="0">
                  <a:pos x="2816" y="1387"/>
                </a:cxn>
                <a:cxn ang="0">
                  <a:pos x="2581" y="1161"/>
                </a:cxn>
                <a:cxn ang="0">
                  <a:pos x="2361" y="959"/>
                </a:cxn>
                <a:cxn ang="0">
                  <a:pos x="2151" y="780"/>
                </a:cxn>
                <a:cxn ang="0">
                  <a:pos x="1951" y="624"/>
                </a:cxn>
                <a:cxn ang="0">
                  <a:pos x="1759" y="486"/>
                </a:cxn>
                <a:cxn ang="0">
                  <a:pos x="1576" y="370"/>
                </a:cxn>
                <a:cxn ang="0">
                  <a:pos x="1400" y="270"/>
                </a:cxn>
                <a:cxn ang="0">
                  <a:pos x="1229" y="189"/>
                </a:cxn>
                <a:cxn ang="0">
                  <a:pos x="1061" y="123"/>
                </a:cxn>
                <a:cxn ang="0">
                  <a:pos x="897" y="73"/>
                </a:cxn>
                <a:cxn ang="0">
                  <a:pos x="736" y="36"/>
                </a:cxn>
                <a:cxn ang="0">
                  <a:pos x="575" y="13"/>
                </a:cxn>
                <a:cxn ang="0">
                  <a:pos x="413" y="2"/>
                </a:cxn>
                <a:cxn ang="0">
                  <a:pos x="250" y="2"/>
                </a:cxn>
                <a:cxn ang="0">
                  <a:pos x="85" y="10"/>
                </a:cxn>
              </a:cxnLst>
              <a:rect l="0" t="0" r="r" b="b"/>
              <a:pathLst>
                <a:path w="5233" h="2180">
                  <a:moveTo>
                    <a:pt x="5233" y="1778"/>
                  </a:moveTo>
                  <a:lnTo>
                    <a:pt x="5233" y="1778"/>
                  </a:lnTo>
                  <a:lnTo>
                    <a:pt x="5222" y="1789"/>
                  </a:lnTo>
                  <a:lnTo>
                    <a:pt x="5189" y="1822"/>
                  </a:lnTo>
                  <a:lnTo>
                    <a:pt x="5164" y="1843"/>
                  </a:lnTo>
                  <a:lnTo>
                    <a:pt x="5133" y="1867"/>
                  </a:lnTo>
                  <a:lnTo>
                    <a:pt x="5099" y="1894"/>
                  </a:lnTo>
                  <a:lnTo>
                    <a:pt x="5060" y="1923"/>
                  </a:lnTo>
                  <a:lnTo>
                    <a:pt x="5015" y="1954"/>
                  </a:lnTo>
                  <a:lnTo>
                    <a:pt x="4965" y="1985"/>
                  </a:lnTo>
                  <a:lnTo>
                    <a:pt x="4913" y="2014"/>
                  </a:lnTo>
                  <a:lnTo>
                    <a:pt x="4854" y="2044"/>
                  </a:lnTo>
                  <a:lnTo>
                    <a:pt x="4792" y="2072"/>
                  </a:lnTo>
                  <a:lnTo>
                    <a:pt x="4725" y="2099"/>
                  </a:lnTo>
                  <a:lnTo>
                    <a:pt x="4689" y="2111"/>
                  </a:lnTo>
                  <a:lnTo>
                    <a:pt x="4654" y="2122"/>
                  </a:lnTo>
                  <a:lnTo>
                    <a:pt x="4617" y="2133"/>
                  </a:lnTo>
                  <a:lnTo>
                    <a:pt x="4579" y="2143"/>
                  </a:lnTo>
                  <a:lnTo>
                    <a:pt x="4540" y="2153"/>
                  </a:lnTo>
                  <a:lnTo>
                    <a:pt x="4500" y="2159"/>
                  </a:lnTo>
                  <a:lnTo>
                    <a:pt x="4460" y="2167"/>
                  </a:lnTo>
                  <a:lnTo>
                    <a:pt x="4418" y="2172"/>
                  </a:lnTo>
                  <a:lnTo>
                    <a:pt x="4375" y="2175"/>
                  </a:lnTo>
                  <a:lnTo>
                    <a:pt x="4332" y="2178"/>
                  </a:lnTo>
                  <a:lnTo>
                    <a:pt x="4288" y="2180"/>
                  </a:lnTo>
                  <a:lnTo>
                    <a:pt x="4242" y="2180"/>
                  </a:lnTo>
                  <a:lnTo>
                    <a:pt x="4196" y="2178"/>
                  </a:lnTo>
                  <a:lnTo>
                    <a:pt x="4149" y="2174"/>
                  </a:lnTo>
                  <a:lnTo>
                    <a:pt x="4102" y="2169"/>
                  </a:lnTo>
                  <a:lnTo>
                    <a:pt x="4053" y="2162"/>
                  </a:lnTo>
                  <a:lnTo>
                    <a:pt x="4003" y="2153"/>
                  </a:lnTo>
                  <a:lnTo>
                    <a:pt x="3953" y="2141"/>
                  </a:lnTo>
                  <a:lnTo>
                    <a:pt x="3903" y="2128"/>
                  </a:lnTo>
                  <a:lnTo>
                    <a:pt x="3852" y="2114"/>
                  </a:lnTo>
                  <a:lnTo>
                    <a:pt x="3799" y="2096"/>
                  </a:lnTo>
                  <a:lnTo>
                    <a:pt x="3746" y="2075"/>
                  </a:lnTo>
                  <a:lnTo>
                    <a:pt x="3692" y="2054"/>
                  </a:lnTo>
                  <a:lnTo>
                    <a:pt x="3638" y="2028"/>
                  </a:lnTo>
                  <a:lnTo>
                    <a:pt x="3582" y="2001"/>
                  </a:lnTo>
                  <a:lnTo>
                    <a:pt x="3527" y="1972"/>
                  </a:lnTo>
                  <a:lnTo>
                    <a:pt x="3471" y="1938"/>
                  </a:lnTo>
                  <a:lnTo>
                    <a:pt x="3414" y="1902"/>
                  </a:lnTo>
                  <a:lnTo>
                    <a:pt x="3356" y="1865"/>
                  </a:lnTo>
                  <a:lnTo>
                    <a:pt x="3298" y="1823"/>
                  </a:lnTo>
                  <a:lnTo>
                    <a:pt x="3239" y="1778"/>
                  </a:lnTo>
                  <a:lnTo>
                    <a:pt x="3180" y="1731"/>
                  </a:lnTo>
                  <a:lnTo>
                    <a:pt x="3120" y="1681"/>
                  </a:lnTo>
                  <a:lnTo>
                    <a:pt x="3059" y="1626"/>
                  </a:lnTo>
                  <a:lnTo>
                    <a:pt x="2999" y="1570"/>
                  </a:lnTo>
                  <a:lnTo>
                    <a:pt x="2937" y="1508"/>
                  </a:lnTo>
                  <a:lnTo>
                    <a:pt x="2937" y="1508"/>
                  </a:lnTo>
                  <a:lnTo>
                    <a:pt x="2816" y="1387"/>
                  </a:lnTo>
                  <a:lnTo>
                    <a:pt x="2697" y="1271"/>
                  </a:lnTo>
                  <a:lnTo>
                    <a:pt x="2581" y="1161"/>
                  </a:lnTo>
                  <a:lnTo>
                    <a:pt x="2470" y="1058"/>
                  </a:lnTo>
                  <a:lnTo>
                    <a:pt x="2361" y="959"/>
                  </a:lnTo>
                  <a:lnTo>
                    <a:pt x="2255" y="867"/>
                  </a:lnTo>
                  <a:lnTo>
                    <a:pt x="2151" y="780"/>
                  </a:lnTo>
                  <a:lnTo>
                    <a:pt x="2050" y="699"/>
                  </a:lnTo>
                  <a:lnTo>
                    <a:pt x="1951" y="624"/>
                  </a:lnTo>
                  <a:lnTo>
                    <a:pt x="1854" y="552"/>
                  </a:lnTo>
                  <a:lnTo>
                    <a:pt x="1759" y="486"/>
                  </a:lnTo>
                  <a:lnTo>
                    <a:pt x="1668" y="427"/>
                  </a:lnTo>
                  <a:lnTo>
                    <a:pt x="1576" y="370"/>
                  </a:lnTo>
                  <a:lnTo>
                    <a:pt x="1487" y="318"/>
                  </a:lnTo>
                  <a:lnTo>
                    <a:pt x="1400" y="270"/>
                  </a:lnTo>
                  <a:lnTo>
                    <a:pt x="1314" y="228"/>
                  </a:lnTo>
                  <a:lnTo>
                    <a:pt x="1229" y="189"/>
                  </a:lnTo>
                  <a:lnTo>
                    <a:pt x="1144" y="154"/>
                  </a:lnTo>
                  <a:lnTo>
                    <a:pt x="1061" y="123"/>
                  </a:lnTo>
                  <a:lnTo>
                    <a:pt x="979" y="96"/>
                  </a:lnTo>
                  <a:lnTo>
                    <a:pt x="897" y="73"/>
                  </a:lnTo>
                  <a:lnTo>
                    <a:pt x="817" y="54"/>
                  </a:lnTo>
                  <a:lnTo>
                    <a:pt x="736" y="36"/>
                  </a:lnTo>
                  <a:lnTo>
                    <a:pt x="656" y="23"/>
                  </a:lnTo>
                  <a:lnTo>
                    <a:pt x="575" y="13"/>
                  </a:lnTo>
                  <a:lnTo>
                    <a:pt x="495" y="7"/>
                  </a:lnTo>
                  <a:lnTo>
                    <a:pt x="413" y="2"/>
                  </a:lnTo>
                  <a:lnTo>
                    <a:pt x="332" y="0"/>
                  </a:lnTo>
                  <a:lnTo>
                    <a:pt x="250" y="2"/>
                  </a:lnTo>
                  <a:lnTo>
                    <a:pt x="168" y="5"/>
                  </a:lnTo>
                  <a:lnTo>
                    <a:pt x="85" y="10"/>
                  </a:lnTo>
                  <a:lnTo>
                    <a:pt x="0" y="1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60" name="Freeform 68"/>
            <p:cNvSpPr>
              <a:spLocks/>
            </p:cNvSpPr>
            <p:nvPr/>
          </p:nvSpPr>
          <p:spPr bwMode="auto">
            <a:xfrm>
              <a:off x="434" y="870"/>
              <a:ext cx="5259" cy="1056"/>
            </a:xfrm>
            <a:custGeom>
              <a:avLst/>
              <a:gdLst/>
              <a:ahLst/>
              <a:cxnLst>
                <a:cxn ang="0">
                  <a:pos x="5259" y="1687"/>
                </a:cxn>
                <a:cxn ang="0">
                  <a:pos x="5214" y="1731"/>
                </a:cxn>
                <a:cxn ang="0">
                  <a:pos x="5160" y="1779"/>
                </a:cxn>
                <a:cxn ang="0">
                  <a:pos x="5087" y="1837"/>
                </a:cxn>
                <a:cxn ang="0">
                  <a:pos x="4994" y="1900"/>
                </a:cxn>
                <a:cxn ang="0">
                  <a:pos x="4883" y="1963"/>
                </a:cxn>
                <a:cxn ang="0">
                  <a:pos x="4755" y="2020"/>
                </a:cxn>
                <a:cxn ang="0">
                  <a:pos x="4684" y="2045"/>
                </a:cxn>
                <a:cxn ang="0">
                  <a:pos x="4611" y="2068"/>
                </a:cxn>
                <a:cxn ang="0">
                  <a:pos x="4531" y="2086"/>
                </a:cxn>
                <a:cxn ang="0">
                  <a:pos x="4449" y="2100"/>
                </a:cxn>
                <a:cxn ang="0">
                  <a:pos x="4363" y="2108"/>
                </a:cxn>
                <a:cxn ang="0">
                  <a:pos x="4275" y="2112"/>
                </a:cxn>
                <a:cxn ang="0">
                  <a:pos x="4181" y="2107"/>
                </a:cxn>
                <a:cxn ang="0">
                  <a:pos x="4084" y="2097"/>
                </a:cxn>
                <a:cxn ang="0">
                  <a:pos x="3984" y="2079"/>
                </a:cxn>
                <a:cxn ang="0">
                  <a:pos x="3882" y="2052"/>
                </a:cxn>
                <a:cxn ang="0">
                  <a:pos x="3776" y="2016"/>
                </a:cxn>
                <a:cxn ang="0">
                  <a:pos x="3668" y="1971"/>
                </a:cxn>
                <a:cxn ang="0">
                  <a:pos x="3555" y="1916"/>
                </a:cxn>
                <a:cxn ang="0">
                  <a:pos x="3441" y="1850"/>
                </a:cxn>
                <a:cxn ang="0">
                  <a:pos x="3325" y="1773"/>
                </a:cxn>
                <a:cxn ang="0">
                  <a:pos x="3205" y="1682"/>
                </a:cxn>
                <a:cxn ang="0">
                  <a:pos x="3083" y="1579"/>
                </a:cxn>
                <a:cxn ang="0">
                  <a:pos x="2958" y="1463"/>
                </a:cxn>
                <a:cxn ang="0">
                  <a:pos x="2835" y="1343"/>
                </a:cxn>
                <a:cxn ang="0">
                  <a:pos x="2599" y="1122"/>
                </a:cxn>
                <a:cxn ang="0">
                  <a:pos x="2374" y="923"/>
                </a:cxn>
                <a:cxn ang="0">
                  <a:pos x="2161" y="747"/>
                </a:cxn>
                <a:cxn ang="0">
                  <a:pos x="1960" y="594"/>
                </a:cxn>
                <a:cxn ang="0">
                  <a:pos x="1767" y="460"/>
                </a:cxn>
                <a:cxn ang="0">
                  <a:pos x="1581" y="347"/>
                </a:cxn>
                <a:cxn ang="0">
                  <a:pos x="1403" y="250"/>
                </a:cxn>
                <a:cxn ang="0">
                  <a:pos x="1231" y="171"/>
                </a:cxn>
                <a:cxn ang="0">
                  <a:pos x="1063" y="109"/>
                </a:cxn>
                <a:cxn ang="0">
                  <a:pos x="898" y="63"/>
                </a:cxn>
                <a:cxn ang="0">
                  <a:pos x="735" y="29"/>
                </a:cxn>
                <a:cxn ang="0">
                  <a:pos x="574" y="8"/>
                </a:cxn>
                <a:cxn ang="0">
                  <a:pos x="412" y="0"/>
                </a:cxn>
                <a:cxn ang="0">
                  <a:pos x="249" y="3"/>
                </a:cxn>
                <a:cxn ang="0">
                  <a:pos x="84" y="16"/>
                </a:cxn>
              </a:cxnLst>
              <a:rect l="0" t="0" r="r" b="b"/>
              <a:pathLst>
                <a:path w="5259" h="2112">
                  <a:moveTo>
                    <a:pt x="5259" y="1687"/>
                  </a:moveTo>
                  <a:lnTo>
                    <a:pt x="5259" y="1687"/>
                  </a:lnTo>
                  <a:lnTo>
                    <a:pt x="5248" y="1698"/>
                  </a:lnTo>
                  <a:lnTo>
                    <a:pt x="5214" y="1731"/>
                  </a:lnTo>
                  <a:lnTo>
                    <a:pt x="5189" y="1753"/>
                  </a:lnTo>
                  <a:lnTo>
                    <a:pt x="5160" y="1779"/>
                  </a:lnTo>
                  <a:lnTo>
                    <a:pt x="5127" y="1806"/>
                  </a:lnTo>
                  <a:lnTo>
                    <a:pt x="5087" y="1837"/>
                  </a:lnTo>
                  <a:lnTo>
                    <a:pt x="5044" y="1868"/>
                  </a:lnTo>
                  <a:lnTo>
                    <a:pt x="4994" y="1900"/>
                  </a:lnTo>
                  <a:lnTo>
                    <a:pt x="4941" y="1931"/>
                  </a:lnTo>
                  <a:lnTo>
                    <a:pt x="4883" y="1963"/>
                  </a:lnTo>
                  <a:lnTo>
                    <a:pt x="4822" y="1992"/>
                  </a:lnTo>
                  <a:lnTo>
                    <a:pt x="4755" y="2020"/>
                  </a:lnTo>
                  <a:lnTo>
                    <a:pt x="4720" y="2033"/>
                  </a:lnTo>
                  <a:lnTo>
                    <a:pt x="4684" y="2045"/>
                  </a:lnTo>
                  <a:lnTo>
                    <a:pt x="4648" y="2057"/>
                  </a:lnTo>
                  <a:lnTo>
                    <a:pt x="4611" y="2068"/>
                  </a:lnTo>
                  <a:lnTo>
                    <a:pt x="4572" y="2078"/>
                  </a:lnTo>
                  <a:lnTo>
                    <a:pt x="4531" y="2086"/>
                  </a:lnTo>
                  <a:lnTo>
                    <a:pt x="4491" y="2094"/>
                  </a:lnTo>
                  <a:lnTo>
                    <a:pt x="4449" y="2100"/>
                  </a:lnTo>
                  <a:lnTo>
                    <a:pt x="4406" y="2105"/>
                  </a:lnTo>
                  <a:lnTo>
                    <a:pt x="4363" y="2108"/>
                  </a:lnTo>
                  <a:lnTo>
                    <a:pt x="4319" y="2110"/>
                  </a:lnTo>
                  <a:lnTo>
                    <a:pt x="4275" y="2112"/>
                  </a:lnTo>
                  <a:lnTo>
                    <a:pt x="4227" y="2110"/>
                  </a:lnTo>
                  <a:lnTo>
                    <a:pt x="4181" y="2107"/>
                  </a:lnTo>
                  <a:lnTo>
                    <a:pt x="4133" y="2104"/>
                  </a:lnTo>
                  <a:lnTo>
                    <a:pt x="4084" y="2097"/>
                  </a:lnTo>
                  <a:lnTo>
                    <a:pt x="4036" y="2089"/>
                  </a:lnTo>
                  <a:lnTo>
                    <a:pt x="3984" y="2079"/>
                  </a:lnTo>
                  <a:lnTo>
                    <a:pt x="3934" y="2066"/>
                  </a:lnTo>
                  <a:lnTo>
                    <a:pt x="3882" y="2052"/>
                  </a:lnTo>
                  <a:lnTo>
                    <a:pt x="3829" y="2036"/>
                  </a:lnTo>
                  <a:lnTo>
                    <a:pt x="3776" y="2016"/>
                  </a:lnTo>
                  <a:lnTo>
                    <a:pt x="3722" y="1995"/>
                  </a:lnTo>
                  <a:lnTo>
                    <a:pt x="3668" y="1971"/>
                  </a:lnTo>
                  <a:lnTo>
                    <a:pt x="3612" y="1945"/>
                  </a:lnTo>
                  <a:lnTo>
                    <a:pt x="3555" y="1916"/>
                  </a:lnTo>
                  <a:lnTo>
                    <a:pt x="3498" y="1884"/>
                  </a:lnTo>
                  <a:lnTo>
                    <a:pt x="3441" y="1850"/>
                  </a:lnTo>
                  <a:lnTo>
                    <a:pt x="3383" y="1813"/>
                  </a:lnTo>
                  <a:lnTo>
                    <a:pt x="3325" y="1773"/>
                  </a:lnTo>
                  <a:lnTo>
                    <a:pt x="3265" y="1729"/>
                  </a:lnTo>
                  <a:lnTo>
                    <a:pt x="3205" y="1682"/>
                  </a:lnTo>
                  <a:lnTo>
                    <a:pt x="3144" y="1632"/>
                  </a:lnTo>
                  <a:lnTo>
                    <a:pt x="3083" y="1579"/>
                  </a:lnTo>
                  <a:lnTo>
                    <a:pt x="3021" y="1522"/>
                  </a:lnTo>
                  <a:lnTo>
                    <a:pt x="2958" y="1463"/>
                  </a:lnTo>
                  <a:lnTo>
                    <a:pt x="2958" y="1463"/>
                  </a:lnTo>
                  <a:lnTo>
                    <a:pt x="2835" y="1343"/>
                  </a:lnTo>
                  <a:lnTo>
                    <a:pt x="2715" y="1228"/>
                  </a:lnTo>
                  <a:lnTo>
                    <a:pt x="2599" y="1122"/>
                  </a:lnTo>
                  <a:lnTo>
                    <a:pt x="2485" y="1020"/>
                  </a:lnTo>
                  <a:lnTo>
                    <a:pt x="2374" y="923"/>
                  </a:lnTo>
                  <a:lnTo>
                    <a:pt x="2267" y="833"/>
                  </a:lnTo>
                  <a:lnTo>
                    <a:pt x="2161" y="747"/>
                  </a:lnTo>
                  <a:lnTo>
                    <a:pt x="2060" y="668"/>
                  </a:lnTo>
                  <a:lnTo>
                    <a:pt x="1960" y="594"/>
                  </a:lnTo>
                  <a:lnTo>
                    <a:pt x="1861" y="524"/>
                  </a:lnTo>
                  <a:lnTo>
                    <a:pt x="1767" y="460"/>
                  </a:lnTo>
                  <a:lnTo>
                    <a:pt x="1673" y="400"/>
                  </a:lnTo>
                  <a:lnTo>
                    <a:pt x="1581" y="347"/>
                  </a:lnTo>
                  <a:lnTo>
                    <a:pt x="1492" y="297"/>
                  </a:lnTo>
                  <a:lnTo>
                    <a:pt x="1403" y="250"/>
                  </a:lnTo>
                  <a:lnTo>
                    <a:pt x="1316" y="210"/>
                  </a:lnTo>
                  <a:lnTo>
                    <a:pt x="1231" y="171"/>
                  </a:lnTo>
                  <a:lnTo>
                    <a:pt x="1146" y="138"/>
                  </a:lnTo>
                  <a:lnTo>
                    <a:pt x="1063" y="109"/>
                  </a:lnTo>
                  <a:lnTo>
                    <a:pt x="980" y="84"/>
                  </a:lnTo>
                  <a:lnTo>
                    <a:pt x="898" y="63"/>
                  </a:lnTo>
                  <a:lnTo>
                    <a:pt x="816" y="43"/>
                  </a:lnTo>
                  <a:lnTo>
                    <a:pt x="735" y="29"/>
                  </a:lnTo>
                  <a:lnTo>
                    <a:pt x="655" y="17"/>
                  </a:lnTo>
                  <a:lnTo>
                    <a:pt x="574" y="8"/>
                  </a:lnTo>
                  <a:lnTo>
                    <a:pt x="494" y="3"/>
                  </a:lnTo>
                  <a:lnTo>
                    <a:pt x="412" y="0"/>
                  </a:lnTo>
                  <a:lnTo>
                    <a:pt x="331" y="0"/>
                  </a:lnTo>
                  <a:lnTo>
                    <a:pt x="249" y="3"/>
                  </a:lnTo>
                  <a:lnTo>
                    <a:pt x="168" y="8"/>
                  </a:lnTo>
                  <a:lnTo>
                    <a:pt x="84" y="16"/>
                  </a:lnTo>
                  <a:lnTo>
                    <a:pt x="0" y="25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61" name="Freeform 69"/>
            <p:cNvSpPr>
              <a:spLocks/>
            </p:cNvSpPr>
            <p:nvPr/>
          </p:nvSpPr>
          <p:spPr bwMode="auto">
            <a:xfrm>
              <a:off x="450" y="890"/>
              <a:ext cx="5283" cy="1021"/>
            </a:xfrm>
            <a:custGeom>
              <a:avLst/>
              <a:gdLst/>
              <a:ahLst/>
              <a:cxnLst>
                <a:cxn ang="0">
                  <a:pos x="5283" y="1597"/>
                </a:cxn>
                <a:cxn ang="0">
                  <a:pos x="5240" y="1642"/>
                </a:cxn>
                <a:cxn ang="0">
                  <a:pos x="5187" y="1691"/>
                </a:cxn>
                <a:cxn ang="0">
                  <a:pos x="5114" y="1750"/>
                </a:cxn>
                <a:cxn ang="0">
                  <a:pos x="5022" y="1817"/>
                </a:cxn>
                <a:cxn ang="0">
                  <a:pos x="4912" y="1881"/>
                </a:cxn>
                <a:cxn ang="0">
                  <a:pos x="4818" y="1928"/>
                </a:cxn>
                <a:cxn ang="0">
                  <a:pos x="4750" y="1955"/>
                </a:cxn>
                <a:cxn ang="0">
                  <a:pos x="4678" y="1981"/>
                </a:cxn>
                <a:cxn ang="0">
                  <a:pos x="4601" y="2002"/>
                </a:cxn>
                <a:cxn ang="0">
                  <a:pos x="4522" y="2020"/>
                </a:cxn>
                <a:cxn ang="0">
                  <a:pos x="4438" y="2033"/>
                </a:cxn>
                <a:cxn ang="0">
                  <a:pos x="4350" y="2041"/>
                </a:cxn>
                <a:cxn ang="0">
                  <a:pos x="4259" y="2043"/>
                </a:cxn>
                <a:cxn ang="0">
                  <a:pos x="4164" y="2038"/>
                </a:cxn>
                <a:cxn ang="0">
                  <a:pos x="4066" y="2025"/>
                </a:cxn>
                <a:cxn ang="0">
                  <a:pos x="3964" y="2005"/>
                </a:cxn>
                <a:cxn ang="0">
                  <a:pos x="3860" y="1976"/>
                </a:cxn>
                <a:cxn ang="0">
                  <a:pos x="3752" y="1938"/>
                </a:cxn>
                <a:cxn ang="0">
                  <a:pos x="3641" y="1889"/>
                </a:cxn>
                <a:cxn ang="0">
                  <a:pos x="3527" y="1831"/>
                </a:cxn>
                <a:cxn ang="0">
                  <a:pos x="3410" y="1760"/>
                </a:cxn>
                <a:cxn ang="0">
                  <a:pos x="3291" y="1679"/>
                </a:cxn>
                <a:cxn ang="0">
                  <a:pos x="3169" y="1584"/>
                </a:cxn>
                <a:cxn ang="0">
                  <a:pos x="3044" y="1477"/>
                </a:cxn>
                <a:cxn ang="0">
                  <a:pos x="2980" y="1418"/>
                </a:cxn>
                <a:cxn ang="0">
                  <a:pos x="2734" y="1188"/>
                </a:cxn>
                <a:cxn ang="0">
                  <a:pos x="2499" y="982"/>
                </a:cxn>
                <a:cxn ang="0">
                  <a:pos x="2279" y="799"/>
                </a:cxn>
                <a:cxn ang="0">
                  <a:pos x="2069" y="638"/>
                </a:cxn>
                <a:cxn ang="0">
                  <a:pos x="1869" y="497"/>
                </a:cxn>
                <a:cxn ang="0">
                  <a:pos x="1679" y="378"/>
                </a:cxn>
                <a:cxn ang="0">
                  <a:pos x="1496" y="276"/>
                </a:cxn>
                <a:cxn ang="0">
                  <a:pos x="1319" y="192"/>
                </a:cxn>
                <a:cxn ang="0">
                  <a:pos x="1148" y="124"/>
                </a:cxn>
                <a:cxn ang="0">
                  <a:pos x="980" y="73"/>
                </a:cxn>
                <a:cxn ang="0">
                  <a:pos x="817" y="36"/>
                </a:cxn>
                <a:cxn ang="0">
                  <a:pos x="654" y="11"/>
                </a:cxn>
                <a:cxn ang="0">
                  <a:pos x="493" y="2"/>
                </a:cxn>
                <a:cxn ang="0">
                  <a:pos x="331" y="2"/>
                </a:cxn>
                <a:cxn ang="0">
                  <a:pos x="167" y="13"/>
                </a:cxn>
                <a:cxn ang="0">
                  <a:pos x="0" y="34"/>
                </a:cxn>
              </a:cxnLst>
              <a:rect l="0" t="0" r="r" b="b"/>
              <a:pathLst>
                <a:path w="5283" h="2043">
                  <a:moveTo>
                    <a:pt x="5283" y="1597"/>
                  </a:moveTo>
                  <a:lnTo>
                    <a:pt x="5283" y="1597"/>
                  </a:lnTo>
                  <a:lnTo>
                    <a:pt x="5272" y="1608"/>
                  </a:lnTo>
                  <a:lnTo>
                    <a:pt x="5240" y="1642"/>
                  </a:lnTo>
                  <a:lnTo>
                    <a:pt x="5215" y="1665"/>
                  </a:lnTo>
                  <a:lnTo>
                    <a:pt x="5187" y="1691"/>
                  </a:lnTo>
                  <a:lnTo>
                    <a:pt x="5153" y="1720"/>
                  </a:lnTo>
                  <a:lnTo>
                    <a:pt x="5114" y="1750"/>
                  </a:lnTo>
                  <a:lnTo>
                    <a:pt x="5071" y="1783"/>
                  </a:lnTo>
                  <a:lnTo>
                    <a:pt x="5022" y="1817"/>
                  </a:lnTo>
                  <a:lnTo>
                    <a:pt x="4969" y="1849"/>
                  </a:lnTo>
                  <a:lnTo>
                    <a:pt x="4912" y="1881"/>
                  </a:lnTo>
                  <a:lnTo>
                    <a:pt x="4850" y="1912"/>
                  </a:lnTo>
                  <a:lnTo>
                    <a:pt x="4818" y="1928"/>
                  </a:lnTo>
                  <a:lnTo>
                    <a:pt x="4785" y="1942"/>
                  </a:lnTo>
                  <a:lnTo>
                    <a:pt x="4750" y="1955"/>
                  </a:lnTo>
                  <a:lnTo>
                    <a:pt x="4714" y="1968"/>
                  </a:lnTo>
                  <a:lnTo>
                    <a:pt x="4678" y="1981"/>
                  </a:lnTo>
                  <a:lnTo>
                    <a:pt x="4640" y="1993"/>
                  </a:lnTo>
                  <a:lnTo>
                    <a:pt x="4601" y="2002"/>
                  </a:lnTo>
                  <a:lnTo>
                    <a:pt x="4563" y="2012"/>
                  </a:lnTo>
                  <a:lnTo>
                    <a:pt x="4522" y="2020"/>
                  </a:lnTo>
                  <a:lnTo>
                    <a:pt x="4481" y="2028"/>
                  </a:lnTo>
                  <a:lnTo>
                    <a:pt x="4438" y="2033"/>
                  </a:lnTo>
                  <a:lnTo>
                    <a:pt x="4395" y="2038"/>
                  </a:lnTo>
                  <a:lnTo>
                    <a:pt x="4350" y="2041"/>
                  </a:lnTo>
                  <a:lnTo>
                    <a:pt x="4304" y="2043"/>
                  </a:lnTo>
                  <a:lnTo>
                    <a:pt x="4259" y="2043"/>
                  </a:lnTo>
                  <a:lnTo>
                    <a:pt x="4211" y="2041"/>
                  </a:lnTo>
                  <a:lnTo>
                    <a:pt x="4164" y="2038"/>
                  </a:lnTo>
                  <a:lnTo>
                    <a:pt x="4116" y="2033"/>
                  </a:lnTo>
                  <a:lnTo>
                    <a:pt x="4066" y="2025"/>
                  </a:lnTo>
                  <a:lnTo>
                    <a:pt x="4016" y="2017"/>
                  </a:lnTo>
                  <a:lnTo>
                    <a:pt x="3964" y="2005"/>
                  </a:lnTo>
                  <a:lnTo>
                    <a:pt x="3913" y="1991"/>
                  </a:lnTo>
                  <a:lnTo>
                    <a:pt x="3860" y="1976"/>
                  </a:lnTo>
                  <a:lnTo>
                    <a:pt x="3806" y="1959"/>
                  </a:lnTo>
                  <a:lnTo>
                    <a:pt x="3752" y="1938"/>
                  </a:lnTo>
                  <a:lnTo>
                    <a:pt x="3696" y="1915"/>
                  </a:lnTo>
                  <a:lnTo>
                    <a:pt x="3641" y="1889"/>
                  </a:lnTo>
                  <a:lnTo>
                    <a:pt x="3584" y="1862"/>
                  </a:lnTo>
                  <a:lnTo>
                    <a:pt x="3527" y="1831"/>
                  </a:lnTo>
                  <a:lnTo>
                    <a:pt x="3469" y="1797"/>
                  </a:lnTo>
                  <a:lnTo>
                    <a:pt x="3410" y="1760"/>
                  </a:lnTo>
                  <a:lnTo>
                    <a:pt x="3350" y="1721"/>
                  </a:lnTo>
                  <a:lnTo>
                    <a:pt x="3291" y="1679"/>
                  </a:lnTo>
                  <a:lnTo>
                    <a:pt x="3230" y="1634"/>
                  </a:lnTo>
                  <a:lnTo>
                    <a:pt x="3169" y="1584"/>
                  </a:lnTo>
                  <a:lnTo>
                    <a:pt x="3106" y="1532"/>
                  </a:lnTo>
                  <a:lnTo>
                    <a:pt x="3044" y="1477"/>
                  </a:lnTo>
                  <a:lnTo>
                    <a:pt x="2980" y="1418"/>
                  </a:lnTo>
                  <a:lnTo>
                    <a:pt x="2980" y="1418"/>
                  </a:lnTo>
                  <a:lnTo>
                    <a:pt x="2855" y="1300"/>
                  </a:lnTo>
                  <a:lnTo>
                    <a:pt x="2734" y="1188"/>
                  </a:lnTo>
                  <a:lnTo>
                    <a:pt x="2615" y="1082"/>
                  </a:lnTo>
                  <a:lnTo>
                    <a:pt x="2499" y="982"/>
                  </a:lnTo>
                  <a:lnTo>
                    <a:pt x="2388" y="888"/>
                  </a:lnTo>
                  <a:lnTo>
                    <a:pt x="2279" y="799"/>
                  </a:lnTo>
                  <a:lnTo>
                    <a:pt x="2173" y="715"/>
                  </a:lnTo>
                  <a:lnTo>
                    <a:pt x="2069" y="638"/>
                  </a:lnTo>
                  <a:lnTo>
                    <a:pt x="1968" y="565"/>
                  </a:lnTo>
                  <a:lnTo>
                    <a:pt x="1869" y="497"/>
                  </a:lnTo>
                  <a:lnTo>
                    <a:pt x="1773" y="434"/>
                  </a:lnTo>
                  <a:lnTo>
                    <a:pt x="1679" y="378"/>
                  </a:lnTo>
                  <a:lnTo>
                    <a:pt x="1586" y="325"/>
                  </a:lnTo>
                  <a:lnTo>
                    <a:pt x="1496" y="276"/>
                  </a:lnTo>
                  <a:lnTo>
                    <a:pt x="1407" y="231"/>
                  </a:lnTo>
                  <a:lnTo>
                    <a:pt x="1319" y="192"/>
                  </a:lnTo>
                  <a:lnTo>
                    <a:pt x="1233" y="155"/>
                  </a:lnTo>
                  <a:lnTo>
                    <a:pt x="1148" y="124"/>
                  </a:lnTo>
                  <a:lnTo>
                    <a:pt x="1064" y="97"/>
                  </a:lnTo>
                  <a:lnTo>
                    <a:pt x="980" y="73"/>
                  </a:lnTo>
                  <a:lnTo>
                    <a:pt x="899" y="52"/>
                  </a:lnTo>
                  <a:lnTo>
                    <a:pt x="817" y="36"/>
                  </a:lnTo>
                  <a:lnTo>
                    <a:pt x="736" y="23"/>
                  </a:lnTo>
                  <a:lnTo>
                    <a:pt x="654" y="11"/>
                  </a:lnTo>
                  <a:lnTo>
                    <a:pt x="574" y="5"/>
                  </a:lnTo>
                  <a:lnTo>
                    <a:pt x="493" y="2"/>
                  </a:lnTo>
                  <a:lnTo>
                    <a:pt x="413" y="0"/>
                  </a:lnTo>
                  <a:lnTo>
                    <a:pt x="331" y="2"/>
                  </a:lnTo>
                  <a:lnTo>
                    <a:pt x="250" y="6"/>
                  </a:lnTo>
                  <a:lnTo>
                    <a:pt x="167" y="13"/>
                  </a:lnTo>
                  <a:lnTo>
                    <a:pt x="85" y="23"/>
                  </a:lnTo>
                  <a:lnTo>
                    <a:pt x="0" y="3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62" name="Freeform 70"/>
            <p:cNvSpPr>
              <a:spLocks/>
            </p:cNvSpPr>
            <p:nvPr/>
          </p:nvSpPr>
          <p:spPr bwMode="auto">
            <a:xfrm>
              <a:off x="467" y="910"/>
              <a:ext cx="5306" cy="988"/>
            </a:xfrm>
            <a:custGeom>
              <a:avLst/>
              <a:gdLst/>
              <a:ahLst/>
              <a:cxnLst>
                <a:cxn ang="0">
                  <a:pos x="5306" y="1505"/>
                </a:cxn>
                <a:cxn ang="0">
                  <a:pos x="5263" y="1552"/>
                </a:cxn>
                <a:cxn ang="0">
                  <a:pos x="5211" y="1602"/>
                </a:cxn>
                <a:cxn ang="0">
                  <a:pos x="5138" y="1663"/>
                </a:cxn>
                <a:cxn ang="0">
                  <a:pos x="5048" y="1731"/>
                </a:cxn>
                <a:cxn ang="0">
                  <a:pos x="4939" y="1799"/>
                </a:cxn>
                <a:cxn ang="0">
                  <a:pos x="4845" y="1848"/>
                </a:cxn>
                <a:cxn ang="0">
                  <a:pos x="4779" y="1877"/>
                </a:cxn>
                <a:cxn ang="0">
                  <a:pos x="4707" y="1904"/>
                </a:cxn>
                <a:cxn ang="0">
                  <a:pos x="4630" y="1928"/>
                </a:cxn>
                <a:cxn ang="0">
                  <a:pos x="4551" y="1948"/>
                </a:cxn>
                <a:cxn ang="0">
                  <a:pos x="4468" y="1962"/>
                </a:cxn>
                <a:cxn ang="0">
                  <a:pos x="4380" y="1972"/>
                </a:cxn>
                <a:cxn ang="0">
                  <a:pos x="4289" y="1975"/>
                </a:cxn>
                <a:cxn ang="0">
                  <a:pos x="4194" y="1972"/>
                </a:cxn>
                <a:cxn ang="0">
                  <a:pos x="4096" y="1961"/>
                </a:cxn>
                <a:cxn ang="0">
                  <a:pos x="3993" y="1943"/>
                </a:cxn>
                <a:cxn ang="0">
                  <a:pos x="3889" y="1915"/>
                </a:cxn>
                <a:cxn ang="0">
                  <a:pos x="3779" y="1880"/>
                </a:cxn>
                <a:cxn ang="0">
                  <a:pos x="3668" y="1833"/>
                </a:cxn>
                <a:cxn ang="0">
                  <a:pos x="3553" y="1777"/>
                </a:cxn>
                <a:cxn ang="0">
                  <a:pos x="3436" y="1709"/>
                </a:cxn>
                <a:cxn ang="0">
                  <a:pos x="3315" y="1630"/>
                </a:cxn>
                <a:cxn ang="0">
                  <a:pos x="3192" y="1536"/>
                </a:cxn>
                <a:cxn ang="0">
                  <a:pos x="3066" y="1431"/>
                </a:cxn>
                <a:cxn ang="0">
                  <a:pos x="3000" y="1373"/>
                </a:cxn>
                <a:cxn ang="0">
                  <a:pos x="2750" y="1147"/>
                </a:cxn>
                <a:cxn ang="0">
                  <a:pos x="2514" y="945"/>
                </a:cxn>
                <a:cxn ang="0">
                  <a:pos x="2291" y="766"/>
                </a:cxn>
                <a:cxn ang="0">
                  <a:pos x="2078" y="607"/>
                </a:cxn>
                <a:cxn ang="0">
                  <a:pos x="1876" y="470"/>
                </a:cxn>
                <a:cxn ang="0">
                  <a:pos x="1684" y="354"/>
                </a:cxn>
                <a:cxn ang="0">
                  <a:pos x="1499" y="255"/>
                </a:cxn>
                <a:cxn ang="0">
                  <a:pos x="1322" y="175"/>
                </a:cxn>
                <a:cxn ang="0">
                  <a:pos x="1149" y="110"/>
                </a:cxn>
                <a:cxn ang="0">
                  <a:pos x="981" y="62"/>
                </a:cxn>
                <a:cxn ang="0">
                  <a:pos x="816" y="28"/>
                </a:cxn>
                <a:cxn ang="0">
                  <a:pos x="654" y="7"/>
                </a:cxn>
                <a:cxn ang="0">
                  <a:pos x="493" y="0"/>
                </a:cxn>
                <a:cxn ang="0">
                  <a:pos x="330" y="4"/>
                </a:cxn>
                <a:cxn ang="0">
                  <a:pos x="166" y="18"/>
                </a:cxn>
                <a:cxn ang="0">
                  <a:pos x="0" y="42"/>
                </a:cxn>
              </a:cxnLst>
              <a:rect l="0" t="0" r="r" b="b"/>
              <a:pathLst>
                <a:path w="5306" h="1975">
                  <a:moveTo>
                    <a:pt x="5306" y="1505"/>
                  </a:moveTo>
                  <a:lnTo>
                    <a:pt x="5306" y="1505"/>
                  </a:lnTo>
                  <a:lnTo>
                    <a:pt x="5295" y="1518"/>
                  </a:lnTo>
                  <a:lnTo>
                    <a:pt x="5263" y="1552"/>
                  </a:lnTo>
                  <a:lnTo>
                    <a:pt x="5240" y="1576"/>
                  </a:lnTo>
                  <a:lnTo>
                    <a:pt x="5211" y="1602"/>
                  </a:lnTo>
                  <a:lnTo>
                    <a:pt x="5177" y="1633"/>
                  </a:lnTo>
                  <a:lnTo>
                    <a:pt x="5138" y="1663"/>
                  </a:lnTo>
                  <a:lnTo>
                    <a:pt x="5095" y="1697"/>
                  </a:lnTo>
                  <a:lnTo>
                    <a:pt x="5048" y="1731"/>
                  </a:lnTo>
                  <a:lnTo>
                    <a:pt x="4995" y="1765"/>
                  </a:lnTo>
                  <a:lnTo>
                    <a:pt x="4939" y="1799"/>
                  </a:lnTo>
                  <a:lnTo>
                    <a:pt x="4877" y="1831"/>
                  </a:lnTo>
                  <a:lnTo>
                    <a:pt x="4845" y="1848"/>
                  </a:lnTo>
                  <a:lnTo>
                    <a:pt x="4812" y="1862"/>
                  </a:lnTo>
                  <a:lnTo>
                    <a:pt x="4779" y="1877"/>
                  </a:lnTo>
                  <a:lnTo>
                    <a:pt x="4743" y="1891"/>
                  </a:lnTo>
                  <a:lnTo>
                    <a:pt x="4707" y="1904"/>
                  </a:lnTo>
                  <a:lnTo>
                    <a:pt x="4669" y="1917"/>
                  </a:lnTo>
                  <a:lnTo>
                    <a:pt x="4630" y="1928"/>
                  </a:lnTo>
                  <a:lnTo>
                    <a:pt x="4591" y="1938"/>
                  </a:lnTo>
                  <a:lnTo>
                    <a:pt x="4551" y="1948"/>
                  </a:lnTo>
                  <a:lnTo>
                    <a:pt x="4509" y="1956"/>
                  </a:lnTo>
                  <a:lnTo>
                    <a:pt x="4468" y="1962"/>
                  </a:lnTo>
                  <a:lnTo>
                    <a:pt x="4423" y="1967"/>
                  </a:lnTo>
                  <a:lnTo>
                    <a:pt x="4380" y="1972"/>
                  </a:lnTo>
                  <a:lnTo>
                    <a:pt x="4335" y="1974"/>
                  </a:lnTo>
                  <a:lnTo>
                    <a:pt x="4289" y="1975"/>
                  </a:lnTo>
                  <a:lnTo>
                    <a:pt x="4242" y="1974"/>
                  </a:lnTo>
                  <a:lnTo>
                    <a:pt x="4194" y="1972"/>
                  </a:lnTo>
                  <a:lnTo>
                    <a:pt x="4144" y="1967"/>
                  </a:lnTo>
                  <a:lnTo>
                    <a:pt x="4096" y="1961"/>
                  </a:lnTo>
                  <a:lnTo>
                    <a:pt x="4044" y="1953"/>
                  </a:lnTo>
                  <a:lnTo>
                    <a:pt x="3993" y="1943"/>
                  </a:lnTo>
                  <a:lnTo>
                    <a:pt x="3942" y="1930"/>
                  </a:lnTo>
                  <a:lnTo>
                    <a:pt x="3889" y="1915"/>
                  </a:lnTo>
                  <a:lnTo>
                    <a:pt x="3835" y="1899"/>
                  </a:lnTo>
                  <a:lnTo>
                    <a:pt x="3779" y="1880"/>
                  </a:lnTo>
                  <a:lnTo>
                    <a:pt x="3725" y="1857"/>
                  </a:lnTo>
                  <a:lnTo>
                    <a:pt x="3668" y="1833"/>
                  </a:lnTo>
                  <a:lnTo>
                    <a:pt x="3611" y="1806"/>
                  </a:lnTo>
                  <a:lnTo>
                    <a:pt x="3553" y="1777"/>
                  </a:lnTo>
                  <a:lnTo>
                    <a:pt x="3495" y="1744"/>
                  </a:lnTo>
                  <a:lnTo>
                    <a:pt x="3436" y="1709"/>
                  </a:lnTo>
                  <a:lnTo>
                    <a:pt x="3375" y="1670"/>
                  </a:lnTo>
                  <a:lnTo>
                    <a:pt x="3315" y="1630"/>
                  </a:lnTo>
                  <a:lnTo>
                    <a:pt x="3253" y="1584"/>
                  </a:lnTo>
                  <a:lnTo>
                    <a:pt x="3192" y="1536"/>
                  </a:lnTo>
                  <a:lnTo>
                    <a:pt x="3128" y="1486"/>
                  </a:lnTo>
                  <a:lnTo>
                    <a:pt x="3066" y="1431"/>
                  </a:lnTo>
                  <a:lnTo>
                    <a:pt x="3000" y="1373"/>
                  </a:lnTo>
                  <a:lnTo>
                    <a:pt x="3000" y="1373"/>
                  </a:lnTo>
                  <a:lnTo>
                    <a:pt x="2874" y="1257"/>
                  </a:lnTo>
                  <a:lnTo>
                    <a:pt x="2750" y="1147"/>
                  </a:lnTo>
                  <a:lnTo>
                    <a:pt x="2631" y="1043"/>
                  </a:lnTo>
                  <a:lnTo>
                    <a:pt x="2514" y="945"/>
                  </a:lnTo>
                  <a:lnTo>
                    <a:pt x="2400" y="853"/>
                  </a:lnTo>
                  <a:lnTo>
                    <a:pt x="2291" y="766"/>
                  </a:lnTo>
                  <a:lnTo>
                    <a:pt x="2182" y="683"/>
                  </a:lnTo>
                  <a:lnTo>
                    <a:pt x="2078" y="607"/>
                  </a:lnTo>
                  <a:lnTo>
                    <a:pt x="1976" y="536"/>
                  </a:lnTo>
                  <a:lnTo>
                    <a:pt x="1876" y="470"/>
                  </a:lnTo>
                  <a:lnTo>
                    <a:pt x="1778" y="410"/>
                  </a:lnTo>
                  <a:lnTo>
                    <a:pt x="1684" y="354"/>
                  </a:lnTo>
                  <a:lnTo>
                    <a:pt x="1591" y="302"/>
                  </a:lnTo>
                  <a:lnTo>
                    <a:pt x="1499" y="255"/>
                  </a:lnTo>
                  <a:lnTo>
                    <a:pt x="1409" y="212"/>
                  </a:lnTo>
                  <a:lnTo>
                    <a:pt x="1322" y="175"/>
                  </a:lnTo>
                  <a:lnTo>
                    <a:pt x="1234" y="141"/>
                  </a:lnTo>
                  <a:lnTo>
                    <a:pt x="1149" y="110"/>
                  </a:lnTo>
                  <a:lnTo>
                    <a:pt x="1065" y="84"/>
                  </a:lnTo>
                  <a:lnTo>
                    <a:pt x="981" y="62"/>
                  </a:lnTo>
                  <a:lnTo>
                    <a:pt x="898" y="42"/>
                  </a:lnTo>
                  <a:lnTo>
                    <a:pt x="816" y="28"/>
                  </a:lnTo>
                  <a:lnTo>
                    <a:pt x="736" y="17"/>
                  </a:lnTo>
                  <a:lnTo>
                    <a:pt x="654" y="7"/>
                  </a:lnTo>
                  <a:lnTo>
                    <a:pt x="573" y="2"/>
                  </a:lnTo>
                  <a:lnTo>
                    <a:pt x="493" y="0"/>
                  </a:lnTo>
                  <a:lnTo>
                    <a:pt x="412" y="0"/>
                  </a:lnTo>
                  <a:lnTo>
                    <a:pt x="330" y="4"/>
                  </a:lnTo>
                  <a:lnTo>
                    <a:pt x="248" y="10"/>
                  </a:lnTo>
                  <a:lnTo>
                    <a:pt x="166" y="18"/>
                  </a:lnTo>
                  <a:lnTo>
                    <a:pt x="85" y="29"/>
                  </a:lnTo>
                  <a:lnTo>
                    <a:pt x="0" y="4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63" name="Freeform 71"/>
            <p:cNvSpPr>
              <a:spLocks/>
            </p:cNvSpPr>
            <p:nvPr/>
          </p:nvSpPr>
          <p:spPr bwMode="auto">
            <a:xfrm>
              <a:off x="485" y="930"/>
              <a:ext cx="5327" cy="953"/>
            </a:xfrm>
            <a:custGeom>
              <a:avLst/>
              <a:gdLst/>
              <a:ahLst/>
              <a:cxnLst>
                <a:cxn ang="0">
                  <a:pos x="5327" y="1416"/>
                </a:cxn>
                <a:cxn ang="0">
                  <a:pos x="5284" y="1463"/>
                </a:cxn>
                <a:cxn ang="0">
                  <a:pos x="5233" y="1515"/>
                </a:cxn>
                <a:cxn ang="0">
                  <a:pos x="5162" y="1578"/>
                </a:cxn>
                <a:cxn ang="0">
                  <a:pos x="5073" y="1647"/>
                </a:cxn>
                <a:cxn ang="0">
                  <a:pos x="4965" y="1718"/>
                </a:cxn>
                <a:cxn ang="0">
                  <a:pos x="4872" y="1768"/>
                </a:cxn>
                <a:cxn ang="0">
                  <a:pos x="4805" y="1799"/>
                </a:cxn>
                <a:cxn ang="0">
                  <a:pos x="4733" y="1828"/>
                </a:cxn>
                <a:cxn ang="0">
                  <a:pos x="4658" y="1854"/>
                </a:cxn>
                <a:cxn ang="0">
                  <a:pos x="4579" y="1875"/>
                </a:cxn>
                <a:cxn ang="0">
                  <a:pos x="4496" y="1891"/>
                </a:cxn>
                <a:cxn ang="0">
                  <a:pos x="4408" y="1902"/>
                </a:cxn>
                <a:cxn ang="0">
                  <a:pos x="4317" y="1907"/>
                </a:cxn>
                <a:cxn ang="0">
                  <a:pos x="4222" y="1907"/>
                </a:cxn>
                <a:cxn ang="0">
                  <a:pos x="4124" y="1897"/>
                </a:cxn>
                <a:cxn ang="0">
                  <a:pos x="4021" y="1881"/>
                </a:cxn>
                <a:cxn ang="0">
                  <a:pos x="3915" y="1857"/>
                </a:cxn>
                <a:cxn ang="0">
                  <a:pos x="3807" y="1821"/>
                </a:cxn>
                <a:cxn ang="0">
                  <a:pos x="3695" y="1778"/>
                </a:cxn>
                <a:cxn ang="0">
                  <a:pos x="3579" y="1723"/>
                </a:cxn>
                <a:cxn ang="0">
                  <a:pos x="3460" y="1657"/>
                </a:cxn>
                <a:cxn ang="0">
                  <a:pos x="3338" y="1579"/>
                </a:cxn>
                <a:cxn ang="0">
                  <a:pos x="3213" y="1489"/>
                </a:cxn>
                <a:cxn ang="0">
                  <a:pos x="3085" y="1386"/>
                </a:cxn>
                <a:cxn ang="0">
                  <a:pos x="3020" y="1329"/>
                </a:cxn>
                <a:cxn ang="0">
                  <a:pos x="2766" y="1108"/>
                </a:cxn>
                <a:cxn ang="0">
                  <a:pos x="2527" y="909"/>
                </a:cxn>
                <a:cxn ang="0">
                  <a:pos x="2301" y="733"/>
                </a:cxn>
                <a:cxn ang="0">
                  <a:pos x="2085" y="578"/>
                </a:cxn>
                <a:cxn ang="0">
                  <a:pos x="1883" y="446"/>
                </a:cxn>
                <a:cxn ang="0">
                  <a:pos x="1688" y="331"/>
                </a:cxn>
                <a:cxn ang="0">
                  <a:pos x="1502" y="236"/>
                </a:cxn>
                <a:cxn ang="0">
                  <a:pos x="1323" y="158"/>
                </a:cxn>
                <a:cxn ang="0">
                  <a:pos x="1150" y="97"/>
                </a:cxn>
                <a:cxn ang="0">
                  <a:pos x="982" y="52"/>
                </a:cxn>
                <a:cxn ang="0">
                  <a:pos x="816" y="21"/>
                </a:cxn>
                <a:cxn ang="0">
                  <a:pos x="654" y="5"/>
                </a:cxn>
                <a:cxn ang="0">
                  <a:pos x="491" y="0"/>
                </a:cxn>
                <a:cxn ang="0">
                  <a:pos x="329" y="7"/>
                </a:cxn>
                <a:cxn ang="0">
                  <a:pos x="167" y="24"/>
                </a:cxn>
                <a:cxn ang="0">
                  <a:pos x="0" y="53"/>
                </a:cxn>
              </a:cxnLst>
              <a:rect l="0" t="0" r="r" b="b"/>
              <a:pathLst>
                <a:path w="5327" h="1907">
                  <a:moveTo>
                    <a:pt x="5327" y="1416"/>
                  </a:moveTo>
                  <a:lnTo>
                    <a:pt x="5327" y="1416"/>
                  </a:lnTo>
                  <a:lnTo>
                    <a:pt x="5316" y="1429"/>
                  </a:lnTo>
                  <a:lnTo>
                    <a:pt x="5284" y="1463"/>
                  </a:lnTo>
                  <a:lnTo>
                    <a:pt x="5262" y="1487"/>
                  </a:lnTo>
                  <a:lnTo>
                    <a:pt x="5233" y="1515"/>
                  </a:lnTo>
                  <a:lnTo>
                    <a:pt x="5201" y="1545"/>
                  </a:lnTo>
                  <a:lnTo>
                    <a:pt x="5162" y="1578"/>
                  </a:lnTo>
                  <a:lnTo>
                    <a:pt x="5120" y="1612"/>
                  </a:lnTo>
                  <a:lnTo>
                    <a:pt x="5073" y="1647"/>
                  </a:lnTo>
                  <a:lnTo>
                    <a:pt x="5020" y="1683"/>
                  </a:lnTo>
                  <a:lnTo>
                    <a:pt x="4965" y="1718"/>
                  </a:lnTo>
                  <a:lnTo>
                    <a:pt x="4904" y="1752"/>
                  </a:lnTo>
                  <a:lnTo>
                    <a:pt x="4872" y="1768"/>
                  </a:lnTo>
                  <a:lnTo>
                    <a:pt x="4839" y="1784"/>
                  </a:lnTo>
                  <a:lnTo>
                    <a:pt x="4805" y="1799"/>
                  </a:lnTo>
                  <a:lnTo>
                    <a:pt x="4769" y="1813"/>
                  </a:lnTo>
                  <a:lnTo>
                    <a:pt x="4733" y="1828"/>
                  </a:lnTo>
                  <a:lnTo>
                    <a:pt x="4697" y="1841"/>
                  </a:lnTo>
                  <a:lnTo>
                    <a:pt x="4658" y="1854"/>
                  </a:lnTo>
                  <a:lnTo>
                    <a:pt x="4619" y="1865"/>
                  </a:lnTo>
                  <a:lnTo>
                    <a:pt x="4579" y="1875"/>
                  </a:lnTo>
                  <a:lnTo>
                    <a:pt x="4537" y="1883"/>
                  </a:lnTo>
                  <a:lnTo>
                    <a:pt x="4496" y="1891"/>
                  </a:lnTo>
                  <a:lnTo>
                    <a:pt x="4453" y="1897"/>
                  </a:lnTo>
                  <a:lnTo>
                    <a:pt x="4408" y="1902"/>
                  </a:lnTo>
                  <a:lnTo>
                    <a:pt x="4362" y="1905"/>
                  </a:lnTo>
                  <a:lnTo>
                    <a:pt x="4317" y="1907"/>
                  </a:lnTo>
                  <a:lnTo>
                    <a:pt x="4269" y="1907"/>
                  </a:lnTo>
                  <a:lnTo>
                    <a:pt x="4222" y="1907"/>
                  </a:lnTo>
                  <a:lnTo>
                    <a:pt x="4174" y="1902"/>
                  </a:lnTo>
                  <a:lnTo>
                    <a:pt x="4124" y="1897"/>
                  </a:lnTo>
                  <a:lnTo>
                    <a:pt x="4072" y="1891"/>
                  </a:lnTo>
                  <a:lnTo>
                    <a:pt x="4021" y="1881"/>
                  </a:lnTo>
                  <a:lnTo>
                    <a:pt x="3969" y="1870"/>
                  </a:lnTo>
                  <a:lnTo>
                    <a:pt x="3915" y="1857"/>
                  </a:lnTo>
                  <a:lnTo>
                    <a:pt x="3861" y="1841"/>
                  </a:lnTo>
                  <a:lnTo>
                    <a:pt x="3807" y="1821"/>
                  </a:lnTo>
                  <a:lnTo>
                    <a:pt x="3751" y="1800"/>
                  </a:lnTo>
                  <a:lnTo>
                    <a:pt x="3695" y="1778"/>
                  </a:lnTo>
                  <a:lnTo>
                    <a:pt x="3636" y="1752"/>
                  </a:lnTo>
                  <a:lnTo>
                    <a:pt x="3579" y="1723"/>
                  </a:lnTo>
                  <a:lnTo>
                    <a:pt x="3520" y="1692"/>
                  </a:lnTo>
                  <a:lnTo>
                    <a:pt x="3460" y="1657"/>
                  </a:lnTo>
                  <a:lnTo>
                    <a:pt x="3399" y="1620"/>
                  </a:lnTo>
                  <a:lnTo>
                    <a:pt x="3338" y="1579"/>
                  </a:lnTo>
                  <a:lnTo>
                    <a:pt x="3275" y="1536"/>
                  </a:lnTo>
                  <a:lnTo>
                    <a:pt x="3213" y="1489"/>
                  </a:lnTo>
                  <a:lnTo>
                    <a:pt x="3149" y="1439"/>
                  </a:lnTo>
                  <a:lnTo>
                    <a:pt x="3085" y="1386"/>
                  </a:lnTo>
                  <a:lnTo>
                    <a:pt x="3020" y="1329"/>
                  </a:lnTo>
                  <a:lnTo>
                    <a:pt x="3020" y="1329"/>
                  </a:lnTo>
                  <a:lnTo>
                    <a:pt x="2892" y="1214"/>
                  </a:lnTo>
                  <a:lnTo>
                    <a:pt x="2766" y="1108"/>
                  </a:lnTo>
                  <a:lnTo>
                    <a:pt x="2645" y="1004"/>
                  </a:lnTo>
                  <a:lnTo>
                    <a:pt x="2527" y="909"/>
                  </a:lnTo>
                  <a:lnTo>
                    <a:pt x="2412" y="817"/>
                  </a:lnTo>
                  <a:lnTo>
                    <a:pt x="2301" y="733"/>
                  </a:lnTo>
                  <a:lnTo>
                    <a:pt x="2192" y="652"/>
                  </a:lnTo>
                  <a:lnTo>
                    <a:pt x="2085" y="578"/>
                  </a:lnTo>
                  <a:lnTo>
                    <a:pt x="1983" y="509"/>
                  </a:lnTo>
                  <a:lnTo>
                    <a:pt x="1883" y="446"/>
                  </a:lnTo>
                  <a:lnTo>
                    <a:pt x="1784" y="386"/>
                  </a:lnTo>
                  <a:lnTo>
                    <a:pt x="1688" y="331"/>
                  </a:lnTo>
                  <a:lnTo>
                    <a:pt x="1594" y="281"/>
                  </a:lnTo>
                  <a:lnTo>
                    <a:pt x="1502" y="236"/>
                  </a:lnTo>
                  <a:lnTo>
                    <a:pt x="1412" y="195"/>
                  </a:lnTo>
                  <a:lnTo>
                    <a:pt x="1323" y="158"/>
                  </a:lnTo>
                  <a:lnTo>
                    <a:pt x="1236" y="126"/>
                  </a:lnTo>
                  <a:lnTo>
                    <a:pt x="1150" y="97"/>
                  </a:lnTo>
                  <a:lnTo>
                    <a:pt x="1065" y="73"/>
                  </a:lnTo>
                  <a:lnTo>
                    <a:pt x="982" y="52"/>
                  </a:lnTo>
                  <a:lnTo>
                    <a:pt x="898" y="36"/>
                  </a:lnTo>
                  <a:lnTo>
                    <a:pt x="816" y="21"/>
                  </a:lnTo>
                  <a:lnTo>
                    <a:pt x="734" y="11"/>
                  </a:lnTo>
                  <a:lnTo>
                    <a:pt x="654" y="5"/>
                  </a:lnTo>
                  <a:lnTo>
                    <a:pt x="572" y="0"/>
                  </a:lnTo>
                  <a:lnTo>
                    <a:pt x="491" y="0"/>
                  </a:lnTo>
                  <a:lnTo>
                    <a:pt x="411" y="2"/>
                  </a:lnTo>
                  <a:lnTo>
                    <a:pt x="329" y="7"/>
                  </a:lnTo>
                  <a:lnTo>
                    <a:pt x="248" y="15"/>
                  </a:lnTo>
                  <a:lnTo>
                    <a:pt x="167" y="24"/>
                  </a:lnTo>
                  <a:lnTo>
                    <a:pt x="83" y="37"/>
                  </a:lnTo>
                  <a:lnTo>
                    <a:pt x="0" y="53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64" name="Freeform 72"/>
            <p:cNvSpPr>
              <a:spLocks/>
            </p:cNvSpPr>
            <p:nvPr/>
          </p:nvSpPr>
          <p:spPr bwMode="auto">
            <a:xfrm>
              <a:off x="503" y="949"/>
              <a:ext cx="5347" cy="920"/>
            </a:xfrm>
            <a:custGeom>
              <a:avLst/>
              <a:gdLst/>
              <a:ahLst/>
              <a:cxnLst>
                <a:cxn ang="0">
                  <a:pos x="5347" y="1326"/>
                </a:cxn>
                <a:cxn ang="0">
                  <a:pos x="5305" y="1374"/>
                </a:cxn>
                <a:cxn ang="0">
                  <a:pos x="5255" y="1426"/>
                </a:cxn>
                <a:cxn ang="0">
                  <a:pos x="5184" y="1492"/>
                </a:cxn>
                <a:cxn ang="0">
                  <a:pos x="5095" y="1563"/>
                </a:cxn>
                <a:cxn ang="0">
                  <a:pos x="4989" y="1636"/>
                </a:cxn>
                <a:cxn ang="0">
                  <a:pos x="4897" y="1689"/>
                </a:cxn>
                <a:cxn ang="0">
                  <a:pos x="4830" y="1721"/>
                </a:cxn>
                <a:cxn ang="0">
                  <a:pos x="4759" y="1752"/>
                </a:cxn>
                <a:cxn ang="0">
                  <a:pos x="4685" y="1778"/>
                </a:cxn>
                <a:cxn ang="0">
                  <a:pos x="4605" y="1800"/>
                </a:cxn>
                <a:cxn ang="0">
                  <a:pos x="4522" y="1820"/>
                </a:cxn>
                <a:cxn ang="0">
                  <a:pos x="4436" y="1833"/>
                </a:cxn>
                <a:cxn ang="0">
                  <a:pos x="4344" y="1839"/>
                </a:cxn>
                <a:cxn ang="0">
                  <a:pos x="4250" y="1841"/>
                </a:cxn>
                <a:cxn ang="0">
                  <a:pos x="4151" y="1834"/>
                </a:cxn>
                <a:cxn ang="0">
                  <a:pos x="4049" y="1820"/>
                </a:cxn>
                <a:cxn ang="0">
                  <a:pos x="3943" y="1797"/>
                </a:cxn>
                <a:cxn ang="0">
                  <a:pos x="3833" y="1765"/>
                </a:cxn>
                <a:cxn ang="0">
                  <a:pos x="3720" y="1723"/>
                </a:cxn>
                <a:cxn ang="0">
                  <a:pos x="3603" y="1669"/>
                </a:cxn>
                <a:cxn ang="0">
                  <a:pos x="3484" y="1605"/>
                </a:cxn>
                <a:cxn ang="0">
                  <a:pos x="3361" y="1531"/>
                </a:cxn>
                <a:cxn ang="0">
                  <a:pos x="3235" y="1442"/>
                </a:cxn>
                <a:cxn ang="0">
                  <a:pos x="3104" y="1340"/>
                </a:cxn>
                <a:cxn ang="0">
                  <a:pos x="3039" y="1285"/>
                </a:cxn>
                <a:cxn ang="0">
                  <a:pos x="2782" y="1067"/>
                </a:cxn>
                <a:cxn ang="0">
                  <a:pos x="2539" y="872"/>
                </a:cxn>
                <a:cxn ang="0">
                  <a:pos x="2310" y="701"/>
                </a:cxn>
                <a:cxn ang="0">
                  <a:pos x="2094" y="549"/>
                </a:cxn>
                <a:cxn ang="0">
                  <a:pos x="1888" y="420"/>
                </a:cxn>
                <a:cxn ang="0">
                  <a:pos x="1692" y="308"/>
                </a:cxn>
                <a:cxn ang="0">
                  <a:pos x="1505" y="218"/>
                </a:cxn>
                <a:cxn ang="0">
                  <a:pos x="1325" y="142"/>
                </a:cxn>
                <a:cxn ang="0">
                  <a:pos x="1151" y="85"/>
                </a:cxn>
                <a:cxn ang="0">
                  <a:pos x="982" y="43"/>
                </a:cxn>
                <a:cxn ang="0">
                  <a:pos x="816" y="16"/>
                </a:cxn>
                <a:cxn ang="0">
                  <a:pos x="653" y="1"/>
                </a:cxn>
                <a:cxn ang="0">
                  <a:pos x="491" y="0"/>
                </a:cxn>
                <a:cxn ang="0">
                  <a:pos x="329" y="11"/>
                </a:cxn>
                <a:cxn ang="0">
                  <a:pos x="167" y="32"/>
                </a:cxn>
                <a:cxn ang="0">
                  <a:pos x="0" y="63"/>
                </a:cxn>
              </a:cxnLst>
              <a:rect l="0" t="0" r="r" b="b"/>
              <a:pathLst>
                <a:path w="5347" h="1841">
                  <a:moveTo>
                    <a:pt x="5347" y="1326"/>
                  </a:moveTo>
                  <a:lnTo>
                    <a:pt x="5347" y="1326"/>
                  </a:lnTo>
                  <a:lnTo>
                    <a:pt x="5336" y="1338"/>
                  </a:lnTo>
                  <a:lnTo>
                    <a:pt x="5305" y="1374"/>
                  </a:lnTo>
                  <a:lnTo>
                    <a:pt x="5283" y="1398"/>
                  </a:lnTo>
                  <a:lnTo>
                    <a:pt x="5255" y="1426"/>
                  </a:lnTo>
                  <a:lnTo>
                    <a:pt x="5222" y="1458"/>
                  </a:lnTo>
                  <a:lnTo>
                    <a:pt x="5184" y="1492"/>
                  </a:lnTo>
                  <a:lnTo>
                    <a:pt x="5143" y="1526"/>
                  </a:lnTo>
                  <a:lnTo>
                    <a:pt x="5095" y="1563"/>
                  </a:lnTo>
                  <a:lnTo>
                    <a:pt x="5046" y="1600"/>
                  </a:lnTo>
                  <a:lnTo>
                    <a:pt x="4989" y="1636"/>
                  </a:lnTo>
                  <a:lnTo>
                    <a:pt x="4929" y="1671"/>
                  </a:lnTo>
                  <a:lnTo>
                    <a:pt x="4897" y="1689"/>
                  </a:lnTo>
                  <a:lnTo>
                    <a:pt x="4865" y="1705"/>
                  </a:lnTo>
                  <a:lnTo>
                    <a:pt x="4830" y="1721"/>
                  </a:lnTo>
                  <a:lnTo>
                    <a:pt x="4796" y="1737"/>
                  </a:lnTo>
                  <a:lnTo>
                    <a:pt x="4759" y="1752"/>
                  </a:lnTo>
                  <a:lnTo>
                    <a:pt x="4723" y="1765"/>
                  </a:lnTo>
                  <a:lnTo>
                    <a:pt x="4685" y="1778"/>
                  </a:lnTo>
                  <a:lnTo>
                    <a:pt x="4646" y="1791"/>
                  </a:lnTo>
                  <a:lnTo>
                    <a:pt x="4605" y="1800"/>
                  </a:lnTo>
                  <a:lnTo>
                    <a:pt x="4565" y="1812"/>
                  </a:lnTo>
                  <a:lnTo>
                    <a:pt x="4522" y="1820"/>
                  </a:lnTo>
                  <a:lnTo>
                    <a:pt x="4479" y="1826"/>
                  </a:lnTo>
                  <a:lnTo>
                    <a:pt x="4436" y="1833"/>
                  </a:lnTo>
                  <a:lnTo>
                    <a:pt x="4390" y="1837"/>
                  </a:lnTo>
                  <a:lnTo>
                    <a:pt x="4344" y="1839"/>
                  </a:lnTo>
                  <a:lnTo>
                    <a:pt x="4297" y="1841"/>
                  </a:lnTo>
                  <a:lnTo>
                    <a:pt x="4250" y="1841"/>
                  </a:lnTo>
                  <a:lnTo>
                    <a:pt x="4200" y="1837"/>
                  </a:lnTo>
                  <a:lnTo>
                    <a:pt x="4151" y="1834"/>
                  </a:lnTo>
                  <a:lnTo>
                    <a:pt x="4100" y="1828"/>
                  </a:lnTo>
                  <a:lnTo>
                    <a:pt x="4049" y="1820"/>
                  </a:lnTo>
                  <a:lnTo>
                    <a:pt x="3996" y="1808"/>
                  </a:lnTo>
                  <a:lnTo>
                    <a:pt x="3943" y="1797"/>
                  </a:lnTo>
                  <a:lnTo>
                    <a:pt x="3888" y="1781"/>
                  </a:lnTo>
                  <a:lnTo>
                    <a:pt x="3833" y="1765"/>
                  </a:lnTo>
                  <a:lnTo>
                    <a:pt x="3776" y="1744"/>
                  </a:lnTo>
                  <a:lnTo>
                    <a:pt x="3720" y="1723"/>
                  </a:lnTo>
                  <a:lnTo>
                    <a:pt x="3663" y="1697"/>
                  </a:lnTo>
                  <a:lnTo>
                    <a:pt x="3603" y="1669"/>
                  </a:lnTo>
                  <a:lnTo>
                    <a:pt x="3545" y="1639"/>
                  </a:lnTo>
                  <a:lnTo>
                    <a:pt x="3484" y="1605"/>
                  </a:lnTo>
                  <a:lnTo>
                    <a:pt x="3422" y="1569"/>
                  </a:lnTo>
                  <a:lnTo>
                    <a:pt x="3361" y="1531"/>
                  </a:lnTo>
                  <a:lnTo>
                    <a:pt x="3297" y="1487"/>
                  </a:lnTo>
                  <a:lnTo>
                    <a:pt x="3235" y="1442"/>
                  </a:lnTo>
                  <a:lnTo>
                    <a:pt x="3170" y="1393"/>
                  </a:lnTo>
                  <a:lnTo>
                    <a:pt x="3104" y="1340"/>
                  </a:lnTo>
                  <a:lnTo>
                    <a:pt x="3039" y="1285"/>
                  </a:lnTo>
                  <a:lnTo>
                    <a:pt x="3039" y="1285"/>
                  </a:lnTo>
                  <a:lnTo>
                    <a:pt x="2909" y="1172"/>
                  </a:lnTo>
                  <a:lnTo>
                    <a:pt x="2782" y="1067"/>
                  </a:lnTo>
                  <a:lnTo>
                    <a:pt x="2659" y="967"/>
                  </a:lnTo>
                  <a:lnTo>
                    <a:pt x="2539" y="872"/>
                  </a:lnTo>
                  <a:lnTo>
                    <a:pt x="2423" y="783"/>
                  </a:lnTo>
                  <a:lnTo>
                    <a:pt x="2310" y="701"/>
                  </a:lnTo>
                  <a:lnTo>
                    <a:pt x="2201" y="622"/>
                  </a:lnTo>
                  <a:lnTo>
                    <a:pt x="2094" y="549"/>
                  </a:lnTo>
                  <a:lnTo>
                    <a:pt x="1990" y="483"/>
                  </a:lnTo>
                  <a:lnTo>
                    <a:pt x="1888" y="420"/>
                  </a:lnTo>
                  <a:lnTo>
                    <a:pt x="1788" y="362"/>
                  </a:lnTo>
                  <a:lnTo>
                    <a:pt x="1692" y="308"/>
                  </a:lnTo>
                  <a:lnTo>
                    <a:pt x="1597" y="261"/>
                  </a:lnTo>
                  <a:lnTo>
                    <a:pt x="1505" y="218"/>
                  </a:lnTo>
                  <a:lnTo>
                    <a:pt x="1413" y="177"/>
                  </a:lnTo>
                  <a:lnTo>
                    <a:pt x="1325" y="142"/>
                  </a:lnTo>
                  <a:lnTo>
                    <a:pt x="1237" y="111"/>
                  </a:lnTo>
                  <a:lnTo>
                    <a:pt x="1151" y="85"/>
                  </a:lnTo>
                  <a:lnTo>
                    <a:pt x="1065" y="61"/>
                  </a:lnTo>
                  <a:lnTo>
                    <a:pt x="982" y="43"/>
                  </a:lnTo>
                  <a:lnTo>
                    <a:pt x="898" y="27"/>
                  </a:lnTo>
                  <a:lnTo>
                    <a:pt x="816" y="16"/>
                  </a:lnTo>
                  <a:lnTo>
                    <a:pt x="734" y="6"/>
                  </a:lnTo>
                  <a:lnTo>
                    <a:pt x="653" y="1"/>
                  </a:lnTo>
                  <a:lnTo>
                    <a:pt x="572" y="0"/>
                  </a:lnTo>
                  <a:lnTo>
                    <a:pt x="491" y="0"/>
                  </a:lnTo>
                  <a:lnTo>
                    <a:pt x="410" y="5"/>
                  </a:lnTo>
                  <a:lnTo>
                    <a:pt x="329" y="11"/>
                  </a:lnTo>
                  <a:lnTo>
                    <a:pt x="249" y="21"/>
                  </a:lnTo>
                  <a:lnTo>
                    <a:pt x="167" y="32"/>
                  </a:lnTo>
                  <a:lnTo>
                    <a:pt x="83" y="47"/>
                  </a:lnTo>
                  <a:lnTo>
                    <a:pt x="0" y="63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65" name="Freeform 73"/>
            <p:cNvSpPr>
              <a:spLocks/>
            </p:cNvSpPr>
            <p:nvPr/>
          </p:nvSpPr>
          <p:spPr bwMode="auto">
            <a:xfrm>
              <a:off x="522" y="968"/>
              <a:ext cx="5365" cy="888"/>
            </a:xfrm>
            <a:custGeom>
              <a:avLst/>
              <a:gdLst/>
              <a:ahLst/>
              <a:cxnLst>
                <a:cxn ang="0">
                  <a:pos x="5365" y="1235"/>
                </a:cxn>
                <a:cxn ang="0">
                  <a:pos x="5325" y="1285"/>
                </a:cxn>
                <a:cxn ang="0">
                  <a:pos x="5275" y="1340"/>
                </a:cxn>
                <a:cxn ang="0">
                  <a:pos x="5206" y="1406"/>
                </a:cxn>
                <a:cxn ang="0">
                  <a:pos x="5118" y="1479"/>
                </a:cxn>
                <a:cxn ang="0">
                  <a:pos x="5013" y="1555"/>
                </a:cxn>
                <a:cxn ang="0">
                  <a:pos x="4921" y="1610"/>
                </a:cxn>
                <a:cxn ang="0">
                  <a:pos x="4854" y="1644"/>
                </a:cxn>
                <a:cxn ang="0">
                  <a:pos x="4785" y="1676"/>
                </a:cxn>
                <a:cxn ang="0">
                  <a:pos x="4710" y="1705"/>
                </a:cxn>
                <a:cxn ang="0">
                  <a:pos x="4631" y="1729"/>
                </a:cxn>
                <a:cxn ang="0">
                  <a:pos x="4549" y="1749"/>
                </a:cxn>
                <a:cxn ang="0">
                  <a:pos x="4461" y="1765"/>
                </a:cxn>
                <a:cxn ang="0">
                  <a:pos x="4370" y="1773"/>
                </a:cxn>
                <a:cxn ang="0">
                  <a:pos x="4275" y="1776"/>
                </a:cxn>
                <a:cxn ang="0">
                  <a:pos x="4177" y="1771"/>
                </a:cxn>
                <a:cxn ang="0">
                  <a:pos x="4074" y="1758"/>
                </a:cxn>
                <a:cxn ang="0">
                  <a:pos x="3969" y="1737"/>
                </a:cxn>
                <a:cxn ang="0">
                  <a:pos x="3857" y="1708"/>
                </a:cxn>
                <a:cxn ang="0">
                  <a:pos x="3745" y="1668"/>
                </a:cxn>
                <a:cxn ang="0">
                  <a:pos x="3627" y="1618"/>
                </a:cxn>
                <a:cxn ang="0">
                  <a:pos x="3506" y="1555"/>
                </a:cxn>
                <a:cxn ang="0">
                  <a:pos x="3383" y="1482"/>
                </a:cxn>
                <a:cxn ang="0">
                  <a:pos x="3255" y="1397"/>
                </a:cxn>
                <a:cxn ang="0">
                  <a:pos x="3124" y="1297"/>
                </a:cxn>
                <a:cxn ang="0">
                  <a:pos x="3058" y="1242"/>
                </a:cxn>
                <a:cxn ang="0">
                  <a:pos x="2797" y="1029"/>
                </a:cxn>
                <a:cxn ang="0">
                  <a:pos x="2551" y="838"/>
                </a:cxn>
                <a:cxn ang="0">
                  <a:pos x="2319" y="670"/>
                </a:cxn>
                <a:cxn ang="0">
                  <a:pos x="2101" y="523"/>
                </a:cxn>
                <a:cxn ang="0">
                  <a:pos x="1893" y="396"/>
                </a:cxn>
                <a:cxn ang="0">
                  <a:pos x="1696" y="289"/>
                </a:cxn>
                <a:cxn ang="0">
                  <a:pos x="1507" y="200"/>
                </a:cxn>
                <a:cxn ang="0">
                  <a:pos x="1325" y="129"/>
                </a:cxn>
                <a:cxn ang="0">
                  <a:pos x="1150" y="74"/>
                </a:cxn>
                <a:cxn ang="0">
                  <a:pos x="981" y="36"/>
                </a:cxn>
                <a:cxn ang="0">
                  <a:pos x="815" y="11"/>
                </a:cxn>
                <a:cxn ang="0">
                  <a:pos x="652" y="2"/>
                </a:cxn>
                <a:cxn ang="0">
                  <a:pos x="491" y="3"/>
                </a:cxn>
                <a:cxn ang="0">
                  <a:pos x="328" y="18"/>
                </a:cxn>
                <a:cxn ang="0">
                  <a:pos x="166" y="42"/>
                </a:cxn>
                <a:cxn ang="0">
                  <a:pos x="0" y="76"/>
                </a:cxn>
              </a:cxnLst>
              <a:rect l="0" t="0" r="r" b="b"/>
              <a:pathLst>
                <a:path w="5365" h="1776">
                  <a:moveTo>
                    <a:pt x="5365" y="1235"/>
                  </a:moveTo>
                  <a:lnTo>
                    <a:pt x="5365" y="1235"/>
                  </a:lnTo>
                  <a:lnTo>
                    <a:pt x="5354" y="1248"/>
                  </a:lnTo>
                  <a:lnTo>
                    <a:pt x="5325" y="1285"/>
                  </a:lnTo>
                  <a:lnTo>
                    <a:pt x="5301" y="1311"/>
                  </a:lnTo>
                  <a:lnTo>
                    <a:pt x="5275" y="1340"/>
                  </a:lnTo>
                  <a:lnTo>
                    <a:pt x="5243" y="1371"/>
                  </a:lnTo>
                  <a:lnTo>
                    <a:pt x="5206" y="1406"/>
                  </a:lnTo>
                  <a:lnTo>
                    <a:pt x="5164" y="1442"/>
                  </a:lnTo>
                  <a:lnTo>
                    <a:pt x="5118" y="1479"/>
                  </a:lnTo>
                  <a:lnTo>
                    <a:pt x="5067" y="1518"/>
                  </a:lnTo>
                  <a:lnTo>
                    <a:pt x="5013" y="1555"/>
                  </a:lnTo>
                  <a:lnTo>
                    <a:pt x="4953" y="1592"/>
                  </a:lnTo>
                  <a:lnTo>
                    <a:pt x="4921" y="1610"/>
                  </a:lnTo>
                  <a:lnTo>
                    <a:pt x="4889" y="1628"/>
                  </a:lnTo>
                  <a:lnTo>
                    <a:pt x="4854" y="1644"/>
                  </a:lnTo>
                  <a:lnTo>
                    <a:pt x="4820" y="1660"/>
                  </a:lnTo>
                  <a:lnTo>
                    <a:pt x="4785" y="1676"/>
                  </a:lnTo>
                  <a:lnTo>
                    <a:pt x="4747" y="1691"/>
                  </a:lnTo>
                  <a:lnTo>
                    <a:pt x="4710" y="1705"/>
                  </a:lnTo>
                  <a:lnTo>
                    <a:pt x="4671" y="1718"/>
                  </a:lnTo>
                  <a:lnTo>
                    <a:pt x="4631" y="1729"/>
                  </a:lnTo>
                  <a:lnTo>
                    <a:pt x="4591" y="1739"/>
                  </a:lnTo>
                  <a:lnTo>
                    <a:pt x="4549" y="1749"/>
                  </a:lnTo>
                  <a:lnTo>
                    <a:pt x="4506" y="1757"/>
                  </a:lnTo>
                  <a:lnTo>
                    <a:pt x="4461" y="1765"/>
                  </a:lnTo>
                  <a:lnTo>
                    <a:pt x="4417" y="1770"/>
                  </a:lnTo>
                  <a:lnTo>
                    <a:pt x="4370" y="1773"/>
                  </a:lnTo>
                  <a:lnTo>
                    <a:pt x="4324" y="1775"/>
                  </a:lnTo>
                  <a:lnTo>
                    <a:pt x="4275" y="1776"/>
                  </a:lnTo>
                  <a:lnTo>
                    <a:pt x="4227" y="1775"/>
                  </a:lnTo>
                  <a:lnTo>
                    <a:pt x="4177" y="1771"/>
                  </a:lnTo>
                  <a:lnTo>
                    <a:pt x="4125" y="1766"/>
                  </a:lnTo>
                  <a:lnTo>
                    <a:pt x="4074" y="1758"/>
                  </a:lnTo>
                  <a:lnTo>
                    <a:pt x="4021" y="1749"/>
                  </a:lnTo>
                  <a:lnTo>
                    <a:pt x="3969" y="1737"/>
                  </a:lnTo>
                  <a:lnTo>
                    <a:pt x="3913" y="1724"/>
                  </a:lnTo>
                  <a:lnTo>
                    <a:pt x="3857" y="1708"/>
                  </a:lnTo>
                  <a:lnTo>
                    <a:pt x="3802" y="1689"/>
                  </a:lnTo>
                  <a:lnTo>
                    <a:pt x="3745" y="1668"/>
                  </a:lnTo>
                  <a:lnTo>
                    <a:pt x="3687" y="1644"/>
                  </a:lnTo>
                  <a:lnTo>
                    <a:pt x="3627" y="1618"/>
                  </a:lnTo>
                  <a:lnTo>
                    <a:pt x="3567" y="1587"/>
                  </a:lnTo>
                  <a:lnTo>
                    <a:pt x="3506" y="1555"/>
                  </a:lnTo>
                  <a:lnTo>
                    <a:pt x="3445" y="1521"/>
                  </a:lnTo>
                  <a:lnTo>
                    <a:pt x="3383" y="1482"/>
                  </a:lnTo>
                  <a:lnTo>
                    <a:pt x="3319" y="1440"/>
                  </a:lnTo>
                  <a:lnTo>
                    <a:pt x="3255" y="1397"/>
                  </a:lnTo>
                  <a:lnTo>
                    <a:pt x="3190" y="1348"/>
                  </a:lnTo>
                  <a:lnTo>
                    <a:pt x="3124" y="1297"/>
                  </a:lnTo>
                  <a:lnTo>
                    <a:pt x="3058" y="1242"/>
                  </a:lnTo>
                  <a:lnTo>
                    <a:pt x="3058" y="1242"/>
                  </a:lnTo>
                  <a:lnTo>
                    <a:pt x="2924" y="1132"/>
                  </a:lnTo>
                  <a:lnTo>
                    <a:pt x="2797" y="1029"/>
                  </a:lnTo>
                  <a:lnTo>
                    <a:pt x="2672" y="930"/>
                  </a:lnTo>
                  <a:lnTo>
                    <a:pt x="2551" y="838"/>
                  </a:lnTo>
                  <a:lnTo>
                    <a:pt x="2434" y="751"/>
                  </a:lnTo>
                  <a:lnTo>
                    <a:pt x="2319" y="670"/>
                  </a:lnTo>
                  <a:lnTo>
                    <a:pt x="2209" y="593"/>
                  </a:lnTo>
                  <a:lnTo>
                    <a:pt x="2101" y="523"/>
                  </a:lnTo>
                  <a:lnTo>
                    <a:pt x="1996" y="457"/>
                  </a:lnTo>
                  <a:lnTo>
                    <a:pt x="1893" y="396"/>
                  </a:lnTo>
                  <a:lnTo>
                    <a:pt x="1793" y="341"/>
                  </a:lnTo>
                  <a:lnTo>
                    <a:pt x="1696" y="289"/>
                  </a:lnTo>
                  <a:lnTo>
                    <a:pt x="1600" y="242"/>
                  </a:lnTo>
                  <a:lnTo>
                    <a:pt x="1507" y="200"/>
                  </a:lnTo>
                  <a:lnTo>
                    <a:pt x="1415" y="163"/>
                  </a:lnTo>
                  <a:lnTo>
                    <a:pt x="1325" y="129"/>
                  </a:lnTo>
                  <a:lnTo>
                    <a:pt x="1238" y="100"/>
                  </a:lnTo>
                  <a:lnTo>
                    <a:pt x="1150" y="74"/>
                  </a:lnTo>
                  <a:lnTo>
                    <a:pt x="1065" y="53"/>
                  </a:lnTo>
                  <a:lnTo>
                    <a:pt x="981" y="36"/>
                  </a:lnTo>
                  <a:lnTo>
                    <a:pt x="897" y="23"/>
                  </a:lnTo>
                  <a:lnTo>
                    <a:pt x="815" y="11"/>
                  </a:lnTo>
                  <a:lnTo>
                    <a:pt x="734" y="5"/>
                  </a:lnTo>
                  <a:lnTo>
                    <a:pt x="652" y="2"/>
                  </a:lnTo>
                  <a:lnTo>
                    <a:pt x="571" y="0"/>
                  </a:lnTo>
                  <a:lnTo>
                    <a:pt x="491" y="3"/>
                  </a:lnTo>
                  <a:lnTo>
                    <a:pt x="409" y="8"/>
                  </a:lnTo>
                  <a:lnTo>
                    <a:pt x="328" y="18"/>
                  </a:lnTo>
                  <a:lnTo>
                    <a:pt x="248" y="29"/>
                  </a:lnTo>
                  <a:lnTo>
                    <a:pt x="166" y="42"/>
                  </a:lnTo>
                  <a:lnTo>
                    <a:pt x="84" y="58"/>
                  </a:lnTo>
                  <a:lnTo>
                    <a:pt x="0" y="7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66" name="Freeform 74"/>
            <p:cNvSpPr>
              <a:spLocks/>
            </p:cNvSpPr>
            <p:nvPr/>
          </p:nvSpPr>
          <p:spPr bwMode="auto">
            <a:xfrm>
              <a:off x="542" y="987"/>
              <a:ext cx="5381" cy="854"/>
            </a:xfrm>
            <a:custGeom>
              <a:avLst/>
              <a:gdLst/>
              <a:ahLst/>
              <a:cxnLst>
                <a:cxn ang="0">
                  <a:pos x="5381" y="1145"/>
                </a:cxn>
                <a:cxn ang="0">
                  <a:pos x="5341" y="1195"/>
                </a:cxn>
                <a:cxn ang="0">
                  <a:pos x="5293" y="1250"/>
                </a:cxn>
                <a:cxn ang="0">
                  <a:pos x="5224" y="1319"/>
                </a:cxn>
                <a:cxn ang="0">
                  <a:pos x="5138" y="1395"/>
                </a:cxn>
                <a:cxn ang="0">
                  <a:pos x="5033" y="1472"/>
                </a:cxn>
                <a:cxn ang="0">
                  <a:pos x="4943" y="1529"/>
                </a:cxn>
                <a:cxn ang="0">
                  <a:pos x="4877" y="1564"/>
                </a:cxn>
                <a:cxn ang="0">
                  <a:pos x="4808" y="1598"/>
                </a:cxn>
                <a:cxn ang="0">
                  <a:pos x="4733" y="1629"/>
                </a:cxn>
                <a:cxn ang="0">
                  <a:pos x="4655" y="1655"/>
                </a:cxn>
                <a:cxn ang="0">
                  <a:pos x="4572" y="1676"/>
                </a:cxn>
                <a:cxn ang="0">
                  <a:pos x="4486" y="1694"/>
                </a:cxn>
                <a:cxn ang="0">
                  <a:pos x="4396" y="1705"/>
                </a:cxn>
                <a:cxn ang="0">
                  <a:pos x="4300" y="1708"/>
                </a:cxn>
                <a:cxn ang="0">
                  <a:pos x="4201" y="1706"/>
                </a:cxn>
                <a:cxn ang="0">
                  <a:pos x="4098" y="1695"/>
                </a:cxn>
                <a:cxn ang="0">
                  <a:pos x="3992" y="1677"/>
                </a:cxn>
                <a:cxn ang="0">
                  <a:pos x="3882" y="1648"/>
                </a:cxn>
                <a:cxn ang="0">
                  <a:pos x="3768" y="1611"/>
                </a:cxn>
                <a:cxn ang="0">
                  <a:pos x="3650" y="1563"/>
                </a:cxn>
                <a:cxn ang="0">
                  <a:pos x="3528" y="1503"/>
                </a:cxn>
                <a:cxn ang="0">
                  <a:pos x="3403" y="1432"/>
                </a:cxn>
                <a:cxn ang="0">
                  <a:pos x="3274" y="1348"/>
                </a:cxn>
                <a:cxn ang="0">
                  <a:pos x="3142" y="1251"/>
                </a:cxn>
                <a:cxn ang="0">
                  <a:pos x="3074" y="1198"/>
                </a:cxn>
                <a:cxn ang="0">
                  <a:pos x="2810" y="988"/>
                </a:cxn>
                <a:cxn ang="0">
                  <a:pos x="2561" y="801"/>
                </a:cxn>
                <a:cxn ang="0">
                  <a:pos x="2328" y="638"/>
                </a:cxn>
                <a:cxn ang="0">
                  <a:pos x="2106" y="494"/>
                </a:cxn>
                <a:cxn ang="0">
                  <a:pos x="1898" y="371"/>
                </a:cxn>
                <a:cxn ang="0">
                  <a:pos x="1698" y="268"/>
                </a:cxn>
                <a:cxn ang="0">
                  <a:pos x="1508" y="182"/>
                </a:cxn>
                <a:cxn ang="0">
                  <a:pos x="1326" y="114"/>
                </a:cxn>
                <a:cxn ang="0">
                  <a:pos x="1149" y="63"/>
                </a:cxn>
                <a:cxn ang="0">
                  <a:pos x="980" y="27"/>
                </a:cxn>
                <a:cxn ang="0">
                  <a:pos x="813" y="6"/>
                </a:cxn>
                <a:cxn ang="0">
                  <a:pos x="650" y="0"/>
                </a:cxn>
                <a:cxn ang="0">
                  <a:pos x="489" y="5"/>
                </a:cxn>
                <a:cxn ang="0">
                  <a:pos x="328" y="22"/>
                </a:cxn>
                <a:cxn ang="0">
                  <a:pos x="165" y="50"/>
                </a:cxn>
                <a:cxn ang="0">
                  <a:pos x="0" y="89"/>
                </a:cxn>
              </a:cxnLst>
              <a:rect l="0" t="0" r="r" b="b"/>
              <a:pathLst>
                <a:path w="5381" h="1708">
                  <a:moveTo>
                    <a:pt x="5381" y="1145"/>
                  </a:moveTo>
                  <a:lnTo>
                    <a:pt x="5381" y="1145"/>
                  </a:lnTo>
                  <a:lnTo>
                    <a:pt x="5372" y="1157"/>
                  </a:lnTo>
                  <a:lnTo>
                    <a:pt x="5341" y="1195"/>
                  </a:lnTo>
                  <a:lnTo>
                    <a:pt x="5319" y="1220"/>
                  </a:lnTo>
                  <a:lnTo>
                    <a:pt x="5293" y="1250"/>
                  </a:lnTo>
                  <a:lnTo>
                    <a:pt x="5261" y="1283"/>
                  </a:lnTo>
                  <a:lnTo>
                    <a:pt x="5224" y="1319"/>
                  </a:lnTo>
                  <a:lnTo>
                    <a:pt x="5184" y="1356"/>
                  </a:lnTo>
                  <a:lnTo>
                    <a:pt x="5138" y="1395"/>
                  </a:lnTo>
                  <a:lnTo>
                    <a:pt x="5088" y="1434"/>
                  </a:lnTo>
                  <a:lnTo>
                    <a:pt x="5033" y="1472"/>
                  </a:lnTo>
                  <a:lnTo>
                    <a:pt x="4975" y="1511"/>
                  </a:lnTo>
                  <a:lnTo>
                    <a:pt x="4943" y="1529"/>
                  </a:lnTo>
                  <a:lnTo>
                    <a:pt x="4911" y="1547"/>
                  </a:lnTo>
                  <a:lnTo>
                    <a:pt x="4877" y="1564"/>
                  </a:lnTo>
                  <a:lnTo>
                    <a:pt x="4843" y="1582"/>
                  </a:lnTo>
                  <a:lnTo>
                    <a:pt x="4808" y="1598"/>
                  </a:lnTo>
                  <a:lnTo>
                    <a:pt x="4770" y="1613"/>
                  </a:lnTo>
                  <a:lnTo>
                    <a:pt x="4733" y="1629"/>
                  </a:lnTo>
                  <a:lnTo>
                    <a:pt x="4694" y="1642"/>
                  </a:lnTo>
                  <a:lnTo>
                    <a:pt x="4655" y="1655"/>
                  </a:lnTo>
                  <a:lnTo>
                    <a:pt x="4614" y="1666"/>
                  </a:lnTo>
                  <a:lnTo>
                    <a:pt x="4572" y="1676"/>
                  </a:lnTo>
                  <a:lnTo>
                    <a:pt x="4530" y="1685"/>
                  </a:lnTo>
                  <a:lnTo>
                    <a:pt x="4486" y="1694"/>
                  </a:lnTo>
                  <a:lnTo>
                    <a:pt x="4441" y="1700"/>
                  </a:lnTo>
                  <a:lnTo>
                    <a:pt x="4396" y="1705"/>
                  </a:lnTo>
                  <a:lnTo>
                    <a:pt x="4348" y="1708"/>
                  </a:lnTo>
                  <a:lnTo>
                    <a:pt x="4300" y="1708"/>
                  </a:lnTo>
                  <a:lnTo>
                    <a:pt x="4251" y="1708"/>
                  </a:lnTo>
                  <a:lnTo>
                    <a:pt x="4201" y="1706"/>
                  </a:lnTo>
                  <a:lnTo>
                    <a:pt x="4150" y="1702"/>
                  </a:lnTo>
                  <a:lnTo>
                    <a:pt x="4098" y="1695"/>
                  </a:lnTo>
                  <a:lnTo>
                    <a:pt x="4046" y="1687"/>
                  </a:lnTo>
                  <a:lnTo>
                    <a:pt x="3992" y="1677"/>
                  </a:lnTo>
                  <a:lnTo>
                    <a:pt x="3937" y="1664"/>
                  </a:lnTo>
                  <a:lnTo>
                    <a:pt x="3882" y="1648"/>
                  </a:lnTo>
                  <a:lnTo>
                    <a:pt x="3825" y="1631"/>
                  </a:lnTo>
                  <a:lnTo>
                    <a:pt x="3768" y="1611"/>
                  </a:lnTo>
                  <a:lnTo>
                    <a:pt x="3708" y="1589"/>
                  </a:lnTo>
                  <a:lnTo>
                    <a:pt x="3650" y="1563"/>
                  </a:lnTo>
                  <a:lnTo>
                    <a:pt x="3589" y="1534"/>
                  </a:lnTo>
                  <a:lnTo>
                    <a:pt x="3528" y="1503"/>
                  </a:lnTo>
                  <a:lnTo>
                    <a:pt x="3465" y="1469"/>
                  </a:lnTo>
                  <a:lnTo>
                    <a:pt x="3403" y="1432"/>
                  </a:lnTo>
                  <a:lnTo>
                    <a:pt x="3339" y="1392"/>
                  </a:lnTo>
                  <a:lnTo>
                    <a:pt x="3274" y="1348"/>
                  </a:lnTo>
                  <a:lnTo>
                    <a:pt x="3209" y="1301"/>
                  </a:lnTo>
                  <a:lnTo>
                    <a:pt x="3142" y="1251"/>
                  </a:lnTo>
                  <a:lnTo>
                    <a:pt x="3074" y="1198"/>
                  </a:lnTo>
                  <a:lnTo>
                    <a:pt x="3074" y="1198"/>
                  </a:lnTo>
                  <a:lnTo>
                    <a:pt x="2941" y="1090"/>
                  </a:lnTo>
                  <a:lnTo>
                    <a:pt x="2810" y="988"/>
                  </a:lnTo>
                  <a:lnTo>
                    <a:pt x="2684" y="891"/>
                  </a:lnTo>
                  <a:lnTo>
                    <a:pt x="2561" y="801"/>
                  </a:lnTo>
                  <a:lnTo>
                    <a:pt x="2443" y="717"/>
                  </a:lnTo>
                  <a:lnTo>
                    <a:pt x="2328" y="638"/>
                  </a:lnTo>
                  <a:lnTo>
                    <a:pt x="2216" y="563"/>
                  </a:lnTo>
                  <a:lnTo>
                    <a:pt x="2106" y="494"/>
                  </a:lnTo>
                  <a:lnTo>
                    <a:pt x="2001" y="429"/>
                  </a:lnTo>
                  <a:lnTo>
                    <a:pt x="1898" y="371"/>
                  </a:lnTo>
                  <a:lnTo>
                    <a:pt x="1796" y="316"/>
                  </a:lnTo>
                  <a:lnTo>
                    <a:pt x="1698" y="268"/>
                  </a:lnTo>
                  <a:lnTo>
                    <a:pt x="1602" y="223"/>
                  </a:lnTo>
                  <a:lnTo>
                    <a:pt x="1508" y="182"/>
                  </a:lnTo>
                  <a:lnTo>
                    <a:pt x="1416" y="147"/>
                  </a:lnTo>
                  <a:lnTo>
                    <a:pt x="1326" y="114"/>
                  </a:lnTo>
                  <a:lnTo>
                    <a:pt x="1237" y="87"/>
                  </a:lnTo>
                  <a:lnTo>
                    <a:pt x="1149" y="63"/>
                  </a:lnTo>
                  <a:lnTo>
                    <a:pt x="1065" y="43"/>
                  </a:lnTo>
                  <a:lnTo>
                    <a:pt x="980" y="27"/>
                  </a:lnTo>
                  <a:lnTo>
                    <a:pt x="897" y="16"/>
                  </a:lnTo>
                  <a:lnTo>
                    <a:pt x="813" y="6"/>
                  </a:lnTo>
                  <a:lnTo>
                    <a:pt x="732" y="1"/>
                  </a:lnTo>
                  <a:lnTo>
                    <a:pt x="650" y="0"/>
                  </a:lnTo>
                  <a:lnTo>
                    <a:pt x="569" y="0"/>
                  </a:lnTo>
                  <a:lnTo>
                    <a:pt x="489" y="5"/>
                  </a:lnTo>
                  <a:lnTo>
                    <a:pt x="408" y="11"/>
                  </a:lnTo>
                  <a:lnTo>
                    <a:pt x="328" y="22"/>
                  </a:lnTo>
                  <a:lnTo>
                    <a:pt x="246" y="35"/>
                  </a:lnTo>
                  <a:lnTo>
                    <a:pt x="165" y="50"/>
                  </a:lnTo>
                  <a:lnTo>
                    <a:pt x="83" y="68"/>
                  </a:lnTo>
                  <a:lnTo>
                    <a:pt x="0" y="89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67" name="Freeform 75"/>
            <p:cNvSpPr>
              <a:spLocks/>
            </p:cNvSpPr>
            <p:nvPr/>
          </p:nvSpPr>
          <p:spPr bwMode="auto">
            <a:xfrm>
              <a:off x="563" y="1005"/>
              <a:ext cx="5395" cy="822"/>
            </a:xfrm>
            <a:custGeom>
              <a:avLst/>
              <a:gdLst/>
              <a:ahLst/>
              <a:cxnLst>
                <a:cxn ang="0">
                  <a:pos x="5395" y="1054"/>
                </a:cxn>
                <a:cxn ang="0">
                  <a:pos x="5356" y="1106"/>
                </a:cxn>
                <a:cxn ang="0">
                  <a:pos x="5309" y="1162"/>
                </a:cxn>
                <a:cxn ang="0">
                  <a:pos x="5241" y="1232"/>
                </a:cxn>
                <a:cxn ang="0">
                  <a:pos x="5156" y="1309"/>
                </a:cxn>
                <a:cxn ang="0">
                  <a:pos x="5052" y="1390"/>
                </a:cxn>
                <a:cxn ang="0">
                  <a:pos x="4963" y="1450"/>
                </a:cxn>
                <a:cxn ang="0">
                  <a:pos x="4898" y="1487"/>
                </a:cxn>
                <a:cxn ang="0">
                  <a:pos x="4829" y="1521"/>
                </a:cxn>
                <a:cxn ang="0">
                  <a:pos x="4755" y="1553"/>
                </a:cxn>
                <a:cxn ang="0">
                  <a:pos x="4677" y="1582"/>
                </a:cxn>
                <a:cxn ang="0">
                  <a:pos x="4595" y="1605"/>
                </a:cxn>
                <a:cxn ang="0">
                  <a:pos x="4509" y="1624"/>
                </a:cxn>
                <a:cxn ang="0">
                  <a:pos x="4418" y="1637"/>
                </a:cxn>
                <a:cxn ang="0">
                  <a:pos x="4323" y="1644"/>
                </a:cxn>
                <a:cxn ang="0">
                  <a:pos x="4225" y="1642"/>
                </a:cxn>
                <a:cxn ang="0">
                  <a:pos x="4122" y="1634"/>
                </a:cxn>
                <a:cxn ang="0">
                  <a:pos x="4015" y="1618"/>
                </a:cxn>
                <a:cxn ang="0">
                  <a:pos x="3904" y="1592"/>
                </a:cxn>
                <a:cxn ang="0">
                  <a:pos x="3789" y="1556"/>
                </a:cxn>
                <a:cxn ang="0">
                  <a:pos x="3671" y="1510"/>
                </a:cxn>
                <a:cxn ang="0">
                  <a:pos x="3548" y="1451"/>
                </a:cxn>
                <a:cxn ang="0">
                  <a:pos x="3422" y="1384"/>
                </a:cxn>
                <a:cxn ang="0">
                  <a:pos x="3292" y="1301"/>
                </a:cxn>
                <a:cxn ang="0">
                  <a:pos x="3158" y="1206"/>
                </a:cxn>
                <a:cxn ang="0">
                  <a:pos x="3089" y="1154"/>
                </a:cxn>
                <a:cxn ang="0">
                  <a:pos x="2822" y="949"/>
                </a:cxn>
                <a:cxn ang="0">
                  <a:pos x="2572" y="767"/>
                </a:cxn>
                <a:cxn ang="0">
                  <a:pos x="2335" y="605"/>
                </a:cxn>
                <a:cxn ang="0">
                  <a:pos x="2111" y="467"/>
                </a:cxn>
                <a:cxn ang="0">
                  <a:pos x="1900" y="347"/>
                </a:cxn>
                <a:cxn ang="0">
                  <a:pos x="1699" y="247"/>
                </a:cxn>
                <a:cxn ang="0">
                  <a:pos x="1509" y="166"/>
                </a:cxn>
                <a:cxn ang="0">
                  <a:pos x="1326" y="102"/>
                </a:cxn>
                <a:cxn ang="0">
                  <a:pos x="1149" y="53"/>
                </a:cxn>
                <a:cxn ang="0">
                  <a:pos x="979" y="21"/>
                </a:cxn>
                <a:cxn ang="0">
                  <a:pos x="812" y="3"/>
                </a:cxn>
                <a:cxn ang="0">
                  <a:pos x="648" y="0"/>
                </a:cxn>
                <a:cxn ang="0">
                  <a:pos x="487" y="8"/>
                </a:cxn>
                <a:cxn ang="0">
                  <a:pos x="326" y="29"/>
                </a:cxn>
                <a:cxn ang="0">
                  <a:pos x="164" y="60"/>
                </a:cxn>
                <a:cxn ang="0">
                  <a:pos x="0" y="102"/>
                </a:cxn>
              </a:cxnLst>
              <a:rect l="0" t="0" r="r" b="b"/>
              <a:pathLst>
                <a:path w="5395" h="1644">
                  <a:moveTo>
                    <a:pt x="5395" y="1054"/>
                  </a:moveTo>
                  <a:lnTo>
                    <a:pt x="5395" y="1054"/>
                  </a:lnTo>
                  <a:lnTo>
                    <a:pt x="5385" y="1067"/>
                  </a:lnTo>
                  <a:lnTo>
                    <a:pt x="5356" y="1106"/>
                  </a:lnTo>
                  <a:lnTo>
                    <a:pt x="5335" y="1132"/>
                  </a:lnTo>
                  <a:lnTo>
                    <a:pt x="5309" y="1162"/>
                  </a:lnTo>
                  <a:lnTo>
                    <a:pt x="5277" y="1196"/>
                  </a:lnTo>
                  <a:lnTo>
                    <a:pt x="5241" y="1232"/>
                  </a:lnTo>
                  <a:lnTo>
                    <a:pt x="5201" y="1271"/>
                  </a:lnTo>
                  <a:lnTo>
                    <a:pt x="5156" y="1309"/>
                  </a:lnTo>
                  <a:lnTo>
                    <a:pt x="5106" y="1350"/>
                  </a:lnTo>
                  <a:lnTo>
                    <a:pt x="5052" y="1390"/>
                  </a:lnTo>
                  <a:lnTo>
                    <a:pt x="4994" y="1431"/>
                  </a:lnTo>
                  <a:lnTo>
                    <a:pt x="4963" y="1450"/>
                  </a:lnTo>
                  <a:lnTo>
                    <a:pt x="4931" y="1469"/>
                  </a:lnTo>
                  <a:lnTo>
                    <a:pt x="4898" y="1487"/>
                  </a:lnTo>
                  <a:lnTo>
                    <a:pt x="4865" y="1505"/>
                  </a:lnTo>
                  <a:lnTo>
                    <a:pt x="4829" y="1521"/>
                  </a:lnTo>
                  <a:lnTo>
                    <a:pt x="4793" y="1539"/>
                  </a:lnTo>
                  <a:lnTo>
                    <a:pt x="4755" y="1553"/>
                  </a:lnTo>
                  <a:lnTo>
                    <a:pt x="4716" y="1568"/>
                  </a:lnTo>
                  <a:lnTo>
                    <a:pt x="4677" y="1582"/>
                  </a:lnTo>
                  <a:lnTo>
                    <a:pt x="4637" y="1594"/>
                  </a:lnTo>
                  <a:lnTo>
                    <a:pt x="4595" y="1605"/>
                  </a:lnTo>
                  <a:lnTo>
                    <a:pt x="4552" y="1615"/>
                  </a:lnTo>
                  <a:lnTo>
                    <a:pt x="4509" y="1624"/>
                  </a:lnTo>
                  <a:lnTo>
                    <a:pt x="4463" y="1631"/>
                  </a:lnTo>
                  <a:lnTo>
                    <a:pt x="4418" y="1637"/>
                  </a:lnTo>
                  <a:lnTo>
                    <a:pt x="4372" y="1640"/>
                  </a:lnTo>
                  <a:lnTo>
                    <a:pt x="4323" y="1644"/>
                  </a:lnTo>
                  <a:lnTo>
                    <a:pt x="4275" y="1644"/>
                  </a:lnTo>
                  <a:lnTo>
                    <a:pt x="4225" y="1642"/>
                  </a:lnTo>
                  <a:lnTo>
                    <a:pt x="4173" y="1639"/>
                  </a:lnTo>
                  <a:lnTo>
                    <a:pt x="4122" y="1634"/>
                  </a:lnTo>
                  <a:lnTo>
                    <a:pt x="4069" y="1627"/>
                  </a:lnTo>
                  <a:lnTo>
                    <a:pt x="4015" y="1618"/>
                  </a:lnTo>
                  <a:lnTo>
                    <a:pt x="3959" y="1605"/>
                  </a:lnTo>
                  <a:lnTo>
                    <a:pt x="3904" y="1592"/>
                  </a:lnTo>
                  <a:lnTo>
                    <a:pt x="3847" y="1574"/>
                  </a:lnTo>
                  <a:lnTo>
                    <a:pt x="3789" y="1556"/>
                  </a:lnTo>
                  <a:lnTo>
                    <a:pt x="3730" y="1534"/>
                  </a:lnTo>
                  <a:lnTo>
                    <a:pt x="3671" y="1510"/>
                  </a:lnTo>
                  <a:lnTo>
                    <a:pt x="3610" y="1482"/>
                  </a:lnTo>
                  <a:lnTo>
                    <a:pt x="3548" y="1451"/>
                  </a:lnTo>
                  <a:lnTo>
                    <a:pt x="3486" y="1419"/>
                  </a:lnTo>
                  <a:lnTo>
                    <a:pt x="3422" y="1384"/>
                  </a:lnTo>
                  <a:lnTo>
                    <a:pt x="3357" y="1343"/>
                  </a:lnTo>
                  <a:lnTo>
                    <a:pt x="3292" y="1301"/>
                  </a:lnTo>
                  <a:lnTo>
                    <a:pt x="3225" y="1256"/>
                  </a:lnTo>
                  <a:lnTo>
                    <a:pt x="3158" y="1206"/>
                  </a:lnTo>
                  <a:lnTo>
                    <a:pt x="3089" y="1154"/>
                  </a:lnTo>
                  <a:lnTo>
                    <a:pt x="3089" y="1154"/>
                  </a:lnTo>
                  <a:lnTo>
                    <a:pt x="2954" y="1049"/>
                  </a:lnTo>
                  <a:lnTo>
                    <a:pt x="2822" y="949"/>
                  </a:lnTo>
                  <a:lnTo>
                    <a:pt x="2696" y="856"/>
                  </a:lnTo>
                  <a:lnTo>
                    <a:pt x="2572" y="767"/>
                  </a:lnTo>
                  <a:lnTo>
                    <a:pt x="2452" y="683"/>
                  </a:lnTo>
                  <a:lnTo>
                    <a:pt x="2335" y="605"/>
                  </a:lnTo>
                  <a:lnTo>
                    <a:pt x="2223" y="534"/>
                  </a:lnTo>
                  <a:lnTo>
                    <a:pt x="2111" y="467"/>
                  </a:lnTo>
                  <a:lnTo>
                    <a:pt x="2005" y="405"/>
                  </a:lnTo>
                  <a:lnTo>
                    <a:pt x="1900" y="347"/>
                  </a:lnTo>
                  <a:lnTo>
                    <a:pt x="1799" y="295"/>
                  </a:lnTo>
                  <a:lnTo>
                    <a:pt x="1699" y="247"/>
                  </a:lnTo>
                  <a:lnTo>
                    <a:pt x="1603" y="205"/>
                  </a:lnTo>
                  <a:lnTo>
                    <a:pt x="1509" y="166"/>
                  </a:lnTo>
                  <a:lnTo>
                    <a:pt x="1416" y="131"/>
                  </a:lnTo>
                  <a:lnTo>
                    <a:pt x="1326" y="102"/>
                  </a:lnTo>
                  <a:lnTo>
                    <a:pt x="1237" y="76"/>
                  </a:lnTo>
                  <a:lnTo>
                    <a:pt x="1149" y="53"/>
                  </a:lnTo>
                  <a:lnTo>
                    <a:pt x="1063" y="35"/>
                  </a:lnTo>
                  <a:lnTo>
                    <a:pt x="979" y="21"/>
                  </a:lnTo>
                  <a:lnTo>
                    <a:pt x="894" y="11"/>
                  </a:lnTo>
                  <a:lnTo>
                    <a:pt x="812" y="3"/>
                  </a:lnTo>
                  <a:lnTo>
                    <a:pt x="730" y="0"/>
                  </a:lnTo>
                  <a:lnTo>
                    <a:pt x="648" y="0"/>
                  </a:lnTo>
                  <a:lnTo>
                    <a:pt x="568" y="2"/>
                  </a:lnTo>
                  <a:lnTo>
                    <a:pt x="487" y="8"/>
                  </a:lnTo>
                  <a:lnTo>
                    <a:pt x="406" y="18"/>
                  </a:lnTo>
                  <a:lnTo>
                    <a:pt x="326" y="29"/>
                  </a:lnTo>
                  <a:lnTo>
                    <a:pt x="244" y="43"/>
                  </a:lnTo>
                  <a:lnTo>
                    <a:pt x="164" y="60"/>
                  </a:lnTo>
                  <a:lnTo>
                    <a:pt x="82" y="81"/>
                  </a:lnTo>
                  <a:lnTo>
                    <a:pt x="0" y="10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68" name="Freeform 76"/>
            <p:cNvSpPr>
              <a:spLocks/>
            </p:cNvSpPr>
            <p:nvPr/>
          </p:nvSpPr>
          <p:spPr bwMode="auto">
            <a:xfrm>
              <a:off x="584" y="1023"/>
              <a:ext cx="5409" cy="791"/>
            </a:xfrm>
            <a:custGeom>
              <a:avLst/>
              <a:gdLst/>
              <a:ahLst/>
              <a:cxnLst>
                <a:cxn ang="0">
                  <a:pos x="5409" y="964"/>
                </a:cxn>
                <a:cxn ang="0">
                  <a:pos x="5371" y="1018"/>
                </a:cxn>
                <a:cxn ang="0">
                  <a:pos x="5324" y="1076"/>
                </a:cxn>
                <a:cxn ang="0">
                  <a:pos x="5257" y="1147"/>
                </a:cxn>
                <a:cxn ang="0">
                  <a:pos x="5174" y="1228"/>
                </a:cxn>
                <a:cxn ang="0">
                  <a:pos x="5071" y="1310"/>
                </a:cxn>
                <a:cxn ang="0">
                  <a:pos x="4983" y="1371"/>
                </a:cxn>
                <a:cxn ang="0">
                  <a:pos x="4919" y="1410"/>
                </a:cxn>
                <a:cxn ang="0">
                  <a:pos x="4849" y="1447"/>
                </a:cxn>
                <a:cxn ang="0">
                  <a:pos x="4777" y="1481"/>
                </a:cxn>
                <a:cxn ang="0">
                  <a:pos x="4699" y="1510"/>
                </a:cxn>
                <a:cxn ang="0">
                  <a:pos x="4617" y="1536"/>
                </a:cxn>
                <a:cxn ang="0">
                  <a:pos x="4531" y="1555"/>
                </a:cxn>
                <a:cxn ang="0">
                  <a:pos x="4441" y="1572"/>
                </a:cxn>
                <a:cxn ang="0">
                  <a:pos x="4345" y="1580"/>
                </a:cxn>
                <a:cxn ang="0">
                  <a:pos x="4247" y="1581"/>
                </a:cxn>
                <a:cxn ang="0">
                  <a:pos x="4144" y="1575"/>
                </a:cxn>
                <a:cxn ang="0">
                  <a:pos x="4037" y="1560"/>
                </a:cxn>
                <a:cxn ang="0">
                  <a:pos x="3926" y="1536"/>
                </a:cxn>
                <a:cxn ang="0">
                  <a:pos x="3811" y="1502"/>
                </a:cxn>
                <a:cxn ang="0">
                  <a:pos x="3691" y="1458"/>
                </a:cxn>
                <a:cxn ang="0">
                  <a:pos x="3568" y="1404"/>
                </a:cxn>
                <a:cxn ang="0">
                  <a:pos x="3440" y="1336"/>
                </a:cxn>
                <a:cxn ang="0">
                  <a:pos x="3310" y="1257"/>
                </a:cxn>
                <a:cxn ang="0">
                  <a:pos x="3173" y="1165"/>
                </a:cxn>
                <a:cxn ang="0">
                  <a:pos x="3105" y="1113"/>
                </a:cxn>
                <a:cxn ang="0">
                  <a:pos x="2835" y="913"/>
                </a:cxn>
                <a:cxn ang="0">
                  <a:pos x="2582" y="733"/>
                </a:cxn>
                <a:cxn ang="0">
                  <a:pos x="2343" y="577"/>
                </a:cxn>
                <a:cxn ang="0">
                  <a:pos x="2117" y="441"/>
                </a:cxn>
                <a:cxn ang="0">
                  <a:pos x="1904" y="327"/>
                </a:cxn>
                <a:cxn ang="0">
                  <a:pos x="1702" y="230"/>
                </a:cxn>
                <a:cxn ang="0">
                  <a:pos x="1509" y="152"/>
                </a:cxn>
                <a:cxn ang="0">
                  <a:pos x="1325" y="91"/>
                </a:cxn>
                <a:cxn ang="0">
                  <a:pos x="1148" y="46"/>
                </a:cxn>
                <a:cxn ang="0">
                  <a:pos x="977" y="17"/>
                </a:cxn>
                <a:cxn ang="0">
                  <a:pos x="810" y="2"/>
                </a:cxn>
                <a:cxn ang="0">
                  <a:pos x="647" y="2"/>
                </a:cxn>
                <a:cxn ang="0">
                  <a:pos x="485" y="13"/>
                </a:cxn>
                <a:cxn ang="0">
                  <a:pos x="324" y="38"/>
                </a:cxn>
                <a:cxn ang="0">
                  <a:pos x="163" y="73"/>
                </a:cxn>
                <a:cxn ang="0">
                  <a:pos x="0" y="118"/>
                </a:cxn>
              </a:cxnLst>
              <a:rect l="0" t="0" r="r" b="b"/>
              <a:pathLst>
                <a:path w="5409" h="1581">
                  <a:moveTo>
                    <a:pt x="5409" y="964"/>
                  </a:moveTo>
                  <a:lnTo>
                    <a:pt x="5409" y="964"/>
                  </a:lnTo>
                  <a:lnTo>
                    <a:pt x="5399" y="979"/>
                  </a:lnTo>
                  <a:lnTo>
                    <a:pt x="5371" y="1018"/>
                  </a:lnTo>
                  <a:lnTo>
                    <a:pt x="5350" y="1045"/>
                  </a:lnTo>
                  <a:lnTo>
                    <a:pt x="5324" y="1076"/>
                  </a:lnTo>
                  <a:lnTo>
                    <a:pt x="5294" y="1110"/>
                  </a:lnTo>
                  <a:lnTo>
                    <a:pt x="5257" y="1147"/>
                  </a:lnTo>
                  <a:lnTo>
                    <a:pt x="5219" y="1187"/>
                  </a:lnTo>
                  <a:lnTo>
                    <a:pt x="5174" y="1228"/>
                  </a:lnTo>
                  <a:lnTo>
                    <a:pt x="5126" y="1270"/>
                  </a:lnTo>
                  <a:lnTo>
                    <a:pt x="5071" y="1310"/>
                  </a:lnTo>
                  <a:lnTo>
                    <a:pt x="5013" y="1352"/>
                  </a:lnTo>
                  <a:lnTo>
                    <a:pt x="4983" y="1371"/>
                  </a:lnTo>
                  <a:lnTo>
                    <a:pt x="4952" y="1391"/>
                  </a:lnTo>
                  <a:lnTo>
                    <a:pt x="4919" y="1410"/>
                  </a:lnTo>
                  <a:lnTo>
                    <a:pt x="4885" y="1429"/>
                  </a:lnTo>
                  <a:lnTo>
                    <a:pt x="4849" y="1447"/>
                  </a:lnTo>
                  <a:lnTo>
                    <a:pt x="4813" y="1463"/>
                  </a:lnTo>
                  <a:lnTo>
                    <a:pt x="4777" y="1481"/>
                  </a:lnTo>
                  <a:lnTo>
                    <a:pt x="4738" y="1496"/>
                  </a:lnTo>
                  <a:lnTo>
                    <a:pt x="4699" y="1510"/>
                  </a:lnTo>
                  <a:lnTo>
                    <a:pt x="4659" y="1523"/>
                  </a:lnTo>
                  <a:lnTo>
                    <a:pt x="4617" y="1536"/>
                  </a:lnTo>
                  <a:lnTo>
                    <a:pt x="4574" y="1547"/>
                  </a:lnTo>
                  <a:lnTo>
                    <a:pt x="4531" y="1555"/>
                  </a:lnTo>
                  <a:lnTo>
                    <a:pt x="4487" y="1563"/>
                  </a:lnTo>
                  <a:lnTo>
                    <a:pt x="4441" y="1572"/>
                  </a:lnTo>
                  <a:lnTo>
                    <a:pt x="4394" y="1576"/>
                  </a:lnTo>
                  <a:lnTo>
                    <a:pt x="4345" y="1580"/>
                  </a:lnTo>
                  <a:lnTo>
                    <a:pt x="4297" y="1581"/>
                  </a:lnTo>
                  <a:lnTo>
                    <a:pt x="4247" y="1581"/>
                  </a:lnTo>
                  <a:lnTo>
                    <a:pt x="4197" y="1578"/>
                  </a:lnTo>
                  <a:lnTo>
                    <a:pt x="4144" y="1575"/>
                  </a:lnTo>
                  <a:lnTo>
                    <a:pt x="4091" y="1568"/>
                  </a:lnTo>
                  <a:lnTo>
                    <a:pt x="4037" y="1560"/>
                  </a:lnTo>
                  <a:lnTo>
                    <a:pt x="3982" y="1549"/>
                  </a:lnTo>
                  <a:lnTo>
                    <a:pt x="3926" y="1536"/>
                  </a:lnTo>
                  <a:lnTo>
                    <a:pt x="3869" y="1520"/>
                  </a:lnTo>
                  <a:lnTo>
                    <a:pt x="3811" y="1502"/>
                  </a:lnTo>
                  <a:lnTo>
                    <a:pt x="3751" y="1481"/>
                  </a:lnTo>
                  <a:lnTo>
                    <a:pt x="3691" y="1458"/>
                  </a:lnTo>
                  <a:lnTo>
                    <a:pt x="3630" y="1433"/>
                  </a:lnTo>
                  <a:lnTo>
                    <a:pt x="3568" y="1404"/>
                  </a:lnTo>
                  <a:lnTo>
                    <a:pt x="3505" y="1371"/>
                  </a:lnTo>
                  <a:lnTo>
                    <a:pt x="3440" y="1336"/>
                  </a:lnTo>
                  <a:lnTo>
                    <a:pt x="3375" y="1299"/>
                  </a:lnTo>
                  <a:lnTo>
                    <a:pt x="3310" y="1257"/>
                  </a:lnTo>
                  <a:lnTo>
                    <a:pt x="3241" y="1211"/>
                  </a:lnTo>
                  <a:lnTo>
                    <a:pt x="3173" y="1165"/>
                  </a:lnTo>
                  <a:lnTo>
                    <a:pt x="3105" y="1113"/>
                  </a:lnTo>
                  <a:lnTo>
                    <a:pt x="3105" y="1113"/>
                  </a:lnTo>
                  <a:lnTo>
                    <a:pt x="2968" y="1010"/>
                  </a:lnTo>
                  <a:lnTo>
                    <a:pt x="2835" y="913"/>
                  </a:lnTo>
                  <a:lnTo>
                    <a:pt x="2707" y="821"/>
                  </a:lnTo>
                  <a:lnTo>
                    <a:pt x="2582" y="733"/>
                  </a:lnTo>
                  <a:lnTo>
                    <a:pt x="2460" y="653"/>
                  </a:lnTo>
                  <a:lnTo>
                    <a:pt x="2343" y="577"/>
                  </a:lnTo>
                  <a:lnTo>
                    <a:pt x="2228" y="507"/>
                  </a:lnTo>
                  <a:lnTo>
                    <a:pt x="2117" y="441"/>
                  </a:lnTo>
                  <a:lnTo>
                    <a:pt x="2009" y="381"/>
                  </a:lnTo>
                  <a:lnTo>
                    <a:pt x="1904" y="327"/>
                  </a:lnTo>
                  <a:lnTo>
                    <a:pt x="1802" y="277"/>
                  </a:lnTo>
                  <a:lnTo>
                    <a:pt x="1702" y="230"/>
                  </a:lnTo>
                  <a:lnTo>
                    <a:pt x="1605" y="189"/>
                  </a:lnTo>
                  <a:lnTo>
                    <a:pt x="1509" y="152"/>
                  </a:lnTo>
                  <a:lnTo>
                    <a:pt x="1416" y="118"/>
                  </a:lnTo>
                  <a:lnTo>
                    <a:pt x="1325" y="91"/>
                  </a:lnTo>
                  <a:lnTo>
                    <a:pt x="1235" y="67"/>
                  </a:lnTo>
                  <a:lnTo>
                    <a:pt x="1148" y="46"/>
                  </a:lnTo>
                  <a:lnTo>
                    <a:pt x="1062" y="29"/>
                  </a:lnTo>
                  <a:lnTo>
                    <a:pt x="977" y="17"/>
                  </a:lnTo>
                  <a:lnTo>
                    <a:pt x="892" y="8"/>
                  </a:lnTo>
                  <a:lnTo>
                    <a:pt x="810" y="2"/>
                  </a:lnTo>
                  <a:lnTo>
                    <a:pt x="728" y="0"/>
                  </a:lnTo>
                  <a:lnTo>
                    <a:pt x="647" y="2"/>
                  </a:lnTo>
                  <a:lnTo>
                    <a:pt x="566" y="7"/>
                  </a:lnTo>
                  <a:lnTo>
                    <a:pt x="485" y="13"/>
                  </a:lnTo>
                  <a:lnTo>
                    <a:pt x="405" y="25"/>
                  </a:lnTo>
                  <a:lnTo>
                    <a:pt x="324" y="38"/>
                  </a:lnTo>
                  <a:lnTo>
                    <a:pt x="244" y="54"/>
                  </a:lnTo>
                  <a:lnTo>
                    <a:pt x="163" y="73"/>
                  </a:lnTo>
                  <a:lnTo>
                    <a:pt x="81" y="94"/>
                  </a:lnTo>
                  <a:lnTo>
                    <a:pt x="0" y="11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69" name="Freeform 77"/>
            <p:cNvSpPr>
              <a:spLocks/>
            </p:cNvSpPr>
            <p:nvPr/>
          </p:nvSpPr>
          <p:spPr bwMode="auto">
            <a:xfrm>
              <a:off x="606" y="1042"/>
              <a:ext cx="5422" cy="758"/>
            </a:xfrm>
            <a:custGeom>
              <a:avLst/>
              <a:gdLst/>
              <a:ahLst/>
              <a:cxnLst>
                <a:cxn ang="0">
                  <a:pos x="5422" y="873"/>
                </a:cxn>
                <a:cxn ang="0">
                  <a:pos x="5384" y="926"/>
                </a:cxn>
                <a:cxn ang="0">
                  <a:pos x="5337" y="986"/>
                </a:cxn>
                <a:cxn ang="0">
                  <a:pos x="5273" y="1059"/>
                </a:cxn>
                <a:cxn ang="0">
                  <a:pos x="5190" y="1141"/>
                </a:cxn>
                <a:cxn ang="0">
                  <a:pos x="5088" y="1227"/>
                </a:cxn>
                <a:cxn ang="0">
                  <a:pos x="5001" y="1290"/>
                </a:cxn>
                <a:cxn ang="0">
                  <a:pos x="4937" y="1330"/>
                </a:cxn>
                <a:cxn ang="0">
                  <a:pos x="4869" y="1369"/>
                </a:cxn>
                <a:cxn ang="0">
                  <a:pos x="4797" y="1404"/>
                </a:cxn>
                <a:cxn ang="0">
                  <a:pos x="4719" y="1435"/>
                </a:cxn>
                <a:cxn ang="0">
                  <a:pos x="4637" y="1462"/>
                </a:cxn>
                <a:cxn ang="0">
                  <a:pos x="4552" y="1485"/>
                </a:cxn>
                <a:cxn ang="0">
                  <a:pos x="4462" y="1501"/>
                </a:cxn>
                <a:cxn ang="0">
                  <a:pos x="4368" y="1513"/>
                </a:cxn>
                <a:cxn ang="0">
                  <a:pos x="4268" y="1516"/>
                </a:cxn>
                <a:cxn ang="0">
                  <a:pos x="4165" y="1511"/>
                </a:cxn>
                <a:cxn ang="0">
                  <a:pos x="4058" y="1498"/>
                </a:cxn>
                <a:cxn ang="0">
                  <a:pos x="3947" y="1477"/>
                </a:cxn>
                <a:cxn ang="0">
                  <a:pos x="3830" y="1445"/>
                </a:cxn>
                <a:cxn ang="0">
                  <a:pos x="3711" y="1403"/>
                </a:cxn>
                <a:cxn ang="0">
                  <a:pos x="3586" y="1351"/>
                </a:cxn>
                <a:cxn ang="0">
                  <a:pos x="3458" y="1286"/>
                </a:cxn>
                <a:cxn ang="0">
                  <a:pos x="3325" y="1209"/>
                </a:cxn>
                <a:cxn ang="0">
                  <a:pos x="3189" y="1119"/>
                </a:cxn>
                <a:cxn ang="0">
                  <a:pos x="3120" y="1068"/>
                </a:cxn>
                <a:cxn ang="0">
                  <a:pos x="2846" y="871"/>
                </a:cxn>
                <a:cxn ang="0">
                  <a:pos x="2591" y="699"/>
                </a:cxn>
                <a:cxn ang="0">
                  <a:pos x="2349" y="545"/>
                </a:cxn>
                <a:cxn ang="0">
                  <a:pos x="2121" y="415"/>
                </a:cxn>
                <a:cxn ang="0">
                  <a:pos x="1906" y="303"/>
                </a:cxn>
                <a:cxn ang="0">
                  <a:pos x="1703" y="209"/>
                </a:cxn>
                <a:cxn ang="0">
                  <a:pos x="1509" y="135"/>
                </a:cxn>
                <a:cxn ang="0">
                  <a:pos x="1324" y="77"/>
                </a:cxn>
                <a:cxn ang="0">
                  <a:pos x="1147" y="37"/>
                </a:cxn>
                <a:cxn ang="0">
                  <a:pos x="974" y="11"/>
                </a:cxn>
                <a:cxn ang="0">
                  <a:pos x="808" y="0"/>
                </a:cxn>
                <a:cxn ang="0">
                  <a:pos x="644" y="1"/>
                </a:cxn>
                <a:cxn ang="0">
                  <a:pos x="483" y="17"/>
                </a:cxn>
                <a:cxn ang="0">
                  <a:pos x="323" y="45"/>
                </a:cxn>
                <a:cxn ang="0">
                  <a:pos x="162" y="84"/>
                </a:cxn>
                <a:cxn ang="0">
                  <a:pos x="0" y="132"/>
                </a:cxn>
              </a:cxnLst>
              <a:rect l="0" t="0" r="r" b="b"/>
              <a:pathLst>
                <a:path w="5422" h="1516">
                  <a:moveTo>
                    <a:pt x="5422" y="873"/>
                  </a:moveTo>
                  <a:lnTo>
                    <a:pt x="5422" y="873"/>
                  </a:lnTo>
                  <a:lnTo>
                    <a:pt x="5412" y="888"/>
                  </a:lnTo>
                  <a:lnTo>
                    <a:pt x="5384" y="926"/>
                  </a:lnTo>
                  <a:lnTo>
                    <a:pt x="5363" y="954"/>
                  </a:lnTo>
                  <a:lnTo>
                    <a:pt x="5337" y="986"/>
                  </a:lnTo>
                  <a:lnTo>
                    <a:pt x="5308" y="1022"/>
                  </a:lnTo>
                  <a:lnTo>
                    <a:pt x="5273" y="1059"/>
                  </a:lnTo>
                  <a:lnTo>
                    <a:pt x="5233" y="1099"/>
                  </a:lnTo>
                  <a:lnTo>
                    <a:pt x="5190" y="1141"/>
                  </a:lnTo>
                  <a:lnTo>
                    <a:pt x="5141" y="1185"/>
                  </a:lnTo>
                  <a:lnTo>
                    <a:pt x="5088" y="1227"/>
                  </a:lnTo>
                  <a:lnTo>
                    <a:pt x="5031" y="1269"/>
                  </a:lnTo>
                  <a:lnTo>
                    <a:pt x="5001" y="1290"/>
                  </a:lnTo>
                  <a:lnTo>
                    <a:pt x="4970" y="1311"/>
                  </a:lnTo>
                  <a:lnTo>
                    <a:pt x="4937" y="1330"/>
                  </a:lnTo>
                  <a:lnTo>
                    <a:pt x="4904" y="1349"/>
                  </a:lnTo>
                  <a:lnTo>
                    <a:pt x="4869" y="1369"/>
                  </a:lnTo>
                  <a:lnTo>
                    <a:pt x="4833" y="1387"/>
                  </a:lnTo>
                  <a:lnTo>
                    <a:pt x="4797" y="1404"/>
                  </a:lnTo>
                  <a:lnTo>
                    <a:pt x="4758" y="1420"/>
                  </a:lnTo>
                  <a:lnTo>
                    <a:pt x="4719" y="1435"/>
                  </a:lnTo>
                  <a:lnTo>
                    <a:pt x="4679" y="1450"/>
                  </a:lnTo>
                  <a:lnTo>
                    <a:pt x="4637" y="1462"/>
                  </a:lnTo>
                  <a:lnTo>
                    <a:pt x="4595" y="1474"/>
                  </a:lnTo>
                  <a:lnTo>
                    <a:pt x="4552" y="1485"/>
                  </a:lnTo>
                  <a:lnTo>
                    <a:pt x="4507" y="1493"/>
                  </a:lnTo>
                  <a:lnTo>
                    <a:pt x="4462" y="1501"/>
                  </a:lnTo>
                  <a:lnTo>
                    <a:pt x="4415" y="1508"/>
                  </a:lnTo>
                  <a:lnTo>
                    <a:pt x="4368" y="1513"/>
                  </a:lnTo>
                  <a:lnTo>
                    <a:pt x="4318" y="1514"/>
                  </a:lnTo>
                  <a:lnTo>
                    <a:pt x="4268" y="1516"/>
                  </a:lnTo>
                  <a:lnTo>
                    <a:pt x="4218" y="1514"/>
                  </a:lnTo>
                  <a:lnTo>
                    <a:pt x="4165" y="1511"/>
                  </a:lnTo>
                  <a:lnTo>
                    <a:pt x="4112" y="1506"/>
                  </a:lnTo>
                  <a:lnTo>
                    <a:pt x="4058" y="1498"/>
                  </a:lnTo>
                  <a:lnTo>
                    <a:pt x="4003" y="1488"/>
                  </a:lnTo>
                  <a:lnTo>
                    <a:pt x="3947" y="1477"/>
                  </a:lnTo>
                  <a:lnTo>
                    <a:pt x="3889" y="1462"/>
                  </a:lnTo>
                  <a:lnTo>
                    <a:pt x="3830" y="1445"/>
                  </a:lnTo>
                  <a:lnTo>
                    <a:pt x="3771" y="1425"/>
                  </a:lnTo>
                  <a:lnTo>
                    <a:pt x="3711" y="1403"/>
                  </a:lnTo>
                  <a:lnTo>
                    <a:pt x="3649" y="1378"/>
                  </a:lnTo>
                  <a:lnTo>
                    <a:pt x="3586" y="1351"/>
                  </a:lnTo>
                  <a:lnTo>
                    <a:pt x="3522" y="1320"/>
                  </a:lnTo>
                  <a:lnTo>
                    <a:pt x="3458" y="1286"/>
                  </a:lnTo>
                  <a:lnTo>
                    <a:pt x="3393" y="1249"/>
                  </a:lnTo>
                  <a:lnTo>
                    <a:pt x="3325" y="1209"/>
                  </a:lnTo>
                  <a:lnTo>
                    <a:pt x="3258" y="1165"/>
                  </a:lnTo>
                  <a:lnTo>
                    <a:pt x="3189" y="1119"/>
                  </a:lnTo>
                  <a:lnTo>
                    <a:pt x="3120" y="1068"/>
                  </a:lnTo>
                  <a:lnTo>
                    <a:pt x="3120" y="1068"/>
                  </a:lnTo>
                  <a:lnTo>
                    <a:pt x="2981" y="967"/>
                  </a:lnTo>
                  <a:lnTo>
                    <a:pt x="2846" y="871"/>
                  </a:lnTo>
                  <a:lnTo>
                    <a:pt x="2717" y="783"/>
                  </a:lnTo>
                  <a:lnTo>
                    <a:pt x="2591" y="699"/>
                  </a:lnTo>
                  <a:lnTo>
                    <a:pt x="2468" y="620"/>
                  </a:lnTo>
                  <a:lnTo>
                    <a:pt x="2349" y="545"/>
                  </a:lnTo>
                  <a:lnTo>
                    <a:pt x="2234" y="478"/>
                  </a:lnTo>
                  <a:lnTo>
                    <a:pt x="2121" y="415"/>
                  </a:lnTo>
                  <a:lnTo>
                    <a:pt x="2013" y="356"/>
                  </a:lnTo>
                  <a:lnTo>
                    <a:pt x="1906" y="303"/>
                  </a:lnTo>
                  <a:lnTo>
                    <a:pt x="1803" y="253"/>
                  </a:lnTo>
                  <a:lnTo>
                    <a:pt x="1703" y="209"/>
                  </a:lnTo>
                  <a:lnTo>
                    <a:pt x="1605" y="171"/>
                  </a:lnTo>
                  <a:lnTo>
                    <a:pt x="1509" y="135"/>
                  </a:lnTo>
                  <a:lnTo>
                    <a:pt x="1416" y="105"/>
                  </a:lnTo>
                  <a:lnTo>
                    <a:pt x="1324" y="77"/>
                  </a:lnTo>
                  <a:lnTo>
                    <a:pt x="1234" y="54"/>
                  </a:lnTo>
                  <a:lnTo>
                    <a:pt x="1147" y="37"/>
                  </a:lnTo>
                  <a:lnTo>
                    <a:pt x="1060" y="22"/>
                  </a:lnTo>
                  <a:lnTo>
                    <a:pt x="974" y="11"/>
                  </a:lnTo>
                  <a:lnTo>
                    <a:pt x="891" y="3"/>
                  </a:lnTo>
                  <a:lnTo>
                    <a:pt x="808" y="0"/>
                  </a:lnTo>
                  <a:lnTo>
                    <a:pt x="726" y="0"/>
                  </a:lnTo>
                  <a:lnTo>
                    <a:pt x="644" y="1"/>
                  </a:lnTo>
                  <a:lnTo>
                    <a:pt x="563" y="8"/>
                  </a:lnTo>
                  <a:lnTo>
                    <a:pt x="483" y="17"/>
                  </a:lnTo>
                  <a:lnTo>
                    <a:pt x="402" y="30"/>
                  </a:lnTo>
                  <a:lnTo>
                    <a:pt x="323" y="45"/>
                  </a:lnTo>
                  <a:lnTo>
                    <a:pt x="243" y="63"/>
                  </a:lnTo>
                  <a:lnTo>
                    <a:pt x="162" y="84"/>
                  </a:lnTo>
                  <a:lnTo>
                    <a:pt x="80" y="106"/>
                  </a:lnTo>
                  <a:lnTo>
                    <a:pt x="0" y="13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70" name="Freeform 78"/>
            <p:cNvSpPr>
              <a:spLocks/>
            </p:cNvSpPr>
            <p:nvPr/>
          </p:nvSpPr>
          <p:spPr bwMode="auto">
            <a:xfrm>
              <a:off x="628" y="1060"/>
              <a:ext cx="5431" cy="725"/>
            </a:xfrm>
            <a:custGeom>
              <a:avLst/>
              <a:gdLst/>
              <a:ahLst/>
              <a:cxnLst>
                <a:cxn ang="0">
                  <a:pos x="5431" y="783"/>
                </a:cxn>
                <a:cxn ang="0">
                  <a:pos x="5395" y="838"/>
                </a:cxn>
                <a:cxn ang="0">
                  <a:pos x="5350" y="899"/>
                </a:cxn>
                <a:cxn ang="0">
                  <a:pos x="5286" y="974"/>
                </a:cxn>
                <a:cxn ang="0">
                  <a:pos x="5204" y="1058"/>
                </a:cxn>
                <a:cxn ang="0">
                  <a:pos x="5105" y="1147"/>
                </a:cxn>
                <a:cxn ang="0">
                  <a:pos x="5018" y="1211"/>
                </a:cxn>
                <a:cxn ang="0">
                  <a:pos x="4955" y="1253"/>
                </a:cxn>
                <a:cxn ang="0">
                  <a:pos x="4887" y="1293"/>
                </a:cxn>
                <a:cxn ang="0">
                  <a:pos x="4815" y="1329"/>
                </a:cxn>
                <a:cxn ang="0">
                  <a:pos x="4739" y="1363"/>
                </a:cxn>
                <a:cxn ang="0">
                  <a:pos x="4657" y="1392"/>
                </a:cxn>
                <a:cxn ang="0">
                  <a:pos x="4572" y="1416"/>
                </a:cxn>
                <a:cxn ang="0">
                  <a:pos x="4482" y="1434"/>
                </a:cxn>
                <a:cxn ang="0">
                  <a:pos x="4387" y="1447"/>
                </a:cxn>
                <a:cxn ang="0">
                  <a:pos x="4289" y="1452"/>
                </a:cxn>
                <a:cxn ang="0">
                  <a:pos x="4186" y="1450"/>
                </a:cxn>
                <a:cxn ang="0">
                  <a:pos x="4078" y="1439"/>
                </a:cxn>
                <a:cxn ang="0">
                  <a:pos x="3967" y="1419"/>
                </a:cxn>
                <a:cxn ang="0">
                  <a:pos x="3850" y="1390"/>
                </a:cxn>
                <a:cxn ang="0">
                  <a:pos x="3729" y="1352"/>
                </a:cxn>
                <a:cxn ang="0">
                  <a:pos x="3604" y="1300"/>
                </a:cxn>
                <a:cxn ang="0">
                  <a:pos x="3475" y="1239"/>
                </a:cxn>
                <a:cxn ang="0">
                  <a:pos x="3342" y="1163"/>
                </a:cxn>
                <a:cxn ang="0">
                  <a:pos x="3204" y="1075"/>
                </a:cxn>
                <a:cxn ang="0">
                  <a:pos x="3134" y="1027"/>
                </a:cxn>
                <a:cxn ang="0">
                  <a:pos x="2857" y="835"/>
                </a:cxn>
                <a:cxn ang="0">
                  <a:pos x="2599" y="665"/>
                </a:cxn>
                <a:cxn ang="0">
                  <a:pos x="2355" y="517"/>
                </a:cxn>
                <a:cxn ang="0">
                  <a:pos x="2126" y="389"/>
                </a:cxn>
                <a:cxn ang="0">
                  <a:pos x="1909" y="281"/>
                </a:cxn>
                <a:cxn ang="0">
                  <a:pos x="1705" y="192"/>
                </a:cxn>
                <a:cxn ang="0">
                  <a:pos x="1509" y="121"/>
                </a:cxn>
                <a:cxn ang="0">
                  <a:pos x="1323" y="68"/>
                </a:cxn>
                <a:cxn ang="0">
                  <a:pos x="1145" y="29"/>
                </a:cxn>
                <a:cxn ang="0">
                  <a:pos x="973" y="7"/>
                </a:cxn>
                <a:cxn ang="0">
                  <a:pos x="807" y="0"/>
                </a:cxn>
                <a:cxn ang="0">
                  <a:pos x="643" y="5"/>
                </a:cxn>
                <a:cxn ang="0">
                  <a:pos x="482" y="24"/>
                </a:cxn>
                <a:cxn ang="0">
                  <a:pos x="322" y="55"/>
                </a:cxn>
                <a:cxn ang="0">
                  <a:pos x="161" y="97"/>
                </a:cxn>
                <a:cxn ang="0">
                  <a:pos x="0" y="149"/>
                </a:cxn>
              </a:cxnLst>
              <a:rect l="0" t="0" r="r" b="b"/>
              <a:pathLst>
                <a:path w="5431" h="1452">
                  <a:moveTo>
                    <a:pt x="5431" y="783"/>
                  </a:moveTo>
                  <a:lnTo>
                    <a:pt x="5431" y="783"/>
                  </a:lnTo>
                  <a:lnTo>
                    <a:pt x="5423" y="798"/>
                  </a:lnTo>
                  <a:lnTo>
                    <a:pt x="5395" y="838"/>
                  </a:lnTo>
                  <a:lnTo>
                    <a:pt x="5375" y="867"/>
                  </a:lnTo>
                  <a:lnTo>
                    <a:pt x="5350" y="899"/>
                  </a:lnTo>
                  <a:lnTo>
                    <a:pt x="5320" y="935"/>
                  </a:lnTo>
                  <a:lnTo>
                    <a:pt x="5286" y="974"/>
                  </a:lnTo>
                  <a:lnTo>
                    <a:pt x="5247" y="1016"/>
                  </a:lnTo>
                  <a:lnTo>
                    <a:pt x="5204" y="1058"/>
                  </a:lnTo>
                  <a:lnTo>
                    <a:pt x="5157" y="1101"/>
                  </a:lnTo>
                  <a:lnTo>
                    <a:pt x="5105" y="1147"/>
                  </a:lnTo>
                  <a:lnTo>
                    <a:pt x="5048" y="1190"/>
                  </a:lnTo>
                  <a:lnTo>
                    <a:pt x="5018" y="1211"/>
                  </a:lnTo>
                  <a:lnTo>
                    <a:pt x="4987" y="1232"/>
                  </a:lnTo>
                  <a:lnTo>
                    <a:pt x="4955" y="1253"/>
                  </a:lnTo>
                  <a:lnTo>
                    <a:pt x="4922" y="1272"/>
                  </a:lnTo>
                  <a:lnTo>
                    <a:pt x="4887" y="1293"/>
                  </a:lnTo>
                  <a:lnTo>
                    <a:pt x="4851" y="1311"/>
                  </a:lnTo>
                  <a:lnTo>
                    <a:pt x="4815" y="1329"/>
                  </a:lnTo>
                  <a:lnTo>
                    <a:pt x="4778" y="1347"/>
                  </a:lnTo>
                  <a:lnTo>
                    <a:pt x="4739" y="1363"/>
                  </a:lnTo>
                  <a:lnTo>
                    <a:pt x="4698" y="1377"/>
                  </a:lnTo>
                  <a:lnTo>
                    <a:pt x="4657" y="1392"/>
                  </a:lnTo>
                  <a:lnTo>
                    <a:pt x="4615" y="1405"/>
                  </a:lnTo>
                  <a:lnTo>
                    <a:pt x="4572" y="1416"/>
                  </a:lnTo>
                  <a:lnTo>
                    <a:pt x="4528" y="1426"/>
                  </a:lnTo>
                  <a:lnTo>
                    <a:pt x="4482" y="1434"/>
                  </a:lnTo>
                  <a:lnTo>
                    <a:pt x="4436" y="1442"/>
                  </a:lnTo>
                  <a:lnTo>
                    <a:pt x="4387" y="1447"/>
                  </a:lnTo>
                  <a:lnTo>
                    <a:pt x="4339" y="1450"/>
                  </a:lnTo>
                  <a:lnTo>
                    <a:pt x="4289" y="1452"/>
                  </a:lnTo>
                  <a:lnTo>
                    <a:pt x="4237" y="1452"/>
                  </a:lnTo>
                  <a:lnTo>
                    <a:pt x="4186" y="1450"/>
                  </a:lnTo>
                  <a:lnTo>
                    <a:pt x="4133" y="1445"/>
                  </a:lnTo>
                  <a:lnTo>
                    <a:pt x="4078" y="1439"/>
                  </a:lnTo>
                  <a:lnTo>
                    <a:pt x="4024" y="1431"/>
                  </a:lnTo>
                  <a:lnTo>
                    <a:pt x="3967" y="1419"/>
                  </a:lnTo>
                  <a:lnTo>
                    <a:pt x="3908" y="1406"/>
                  </a:lnTo>
                  <a:lnTo>
                    <a:pt x="3850" y="1390"/>
                  </a:lnTo>
                  <a:lnTo>
                    <a:pt x="3790" y="1373"/>
                  </a:lnTo>
                  <a:lnTo>
                    <a:pt x="3729" y="1352"/>
                  </a:lnTo>
                  <a:lnTo>
                    <a:pt x="3668" y="1327"/>
                  </a:lnTo>
                  <a:lnTo>
                    <a:pt x="3604" y="1300"/>
                  </a:lnTo>
                  <a:lnTo>
                    <a:pt x="3540" y="1271"/>
                  </a:lnTo>
                  <a:lnTo>
                    <a:pt x="3475" y="1239"/>
                  </a:lnTo>
                  <a:lnTo>
                    <a:pt x="3410" y="1203"/>
                  </a:lnTo>
                  <a:lnTo>
                    <a:pt x="3342" y="1163"/>
                  </a:lnTo>
                  <a:lnTo>
                    <a:pt x="3274" y="1121"/>
                  </a:lnTo>
                  <a:lnTo>
                    <a:pt x="3204" y="1075"/>
                  </a:lnTo>
                  <a:lnTo>
                    <a:pt x="3134" y="1027"/>
                  </a:lnTo>
                  <a:lnTo>
                    <a:pt x="3134" y="1027"/>
                  </a:lnTo>
                  <a:lnTo>
                    <a:pt x="2993" y="929"/>
                  </a:lnTo>
                  <a:lnTo>
                    <a:pt x="2857" y="835"/>
                  </a:lnTo>
                  <a:lnTo>
                    <a:pt x="2727" y="748"/>
                  </a:lnTo>
                  <a:lnTo>
                    <a:pt x="2599" y="665"/>
                  </a:lnTo>
                  <a:lnTo>
                    <a:pt x="2475" y="588"/>
                  </a:lnTo>
                  <a:lnTo>
                    <a:pt x="2355" y="517"/>
                  </a:lnTo>
                  <a:lnTo>
                    <a:pt x="2239" y="451"/>
                  </a:lnTo>
                  <a:lnTo>
                    <a:pt x="2126" y="389"/>
                  </a:lnTo>
                  <a:lnTo>
                    <a:pt x="2016" y="333"/>
                  </a:lnTo>
                  <a:lnTo>
                    <a:pt x="1909" y="281"/>
                  </a:lnTo>
                  <a:lnTo>
                    <a:pt x="1805" y="234"/>
                  </a:lnTo>
                  <a:lnTo>
                    <a:pt x="1705" y="192"/>
                  </a:lnTo>
                  <a:lnTo>
                    <a:pt x="1606" y="155"/>
                  </a:lnTo>
                  <a:lnTo>
                    <a:pt x="1509" y="121"/>
                  </a:lnTo>
                  <a:lnTo>
                    <a:pt x="1416" y="92"/>
                  </a:lnTo>
                  <a:lnTo>
                    <a:pt x="1323" y="68"/>
                  </a:lnTo>
                  <a:lnTo>
                    <a:pt x="1234" y="47"/>
                  </a:lnTo>
                  <a:lnTo>
                    <a:pt x="1145" y="29"/>
                  </a:lnTo>
                  <a:lnTo>
                    <a:pt x="1058" y="16"/>
                  </a:lnTo>
                  <a:lnTo>
                    <a:pt x="973" y="7"/>
                  </a:lnTo>
                  <a:lnTo>
                    <a:pt x="890" y="2"/>
                  </a:lnTo>
                  <a:lnTo>
                    <a:pt x="807" y="0"/>
                  </a:lnTo>
                  <a:lnTo>
                    <a:pt x="725" y="0"/>
                  </a:lnTo>
                  <a:lnTo>
                    <a:pt x="643" y="5"/>
                  </a:lnTo>
                  <a:lnTo>
                    <a:pt x="562" y="13"/>
                  </a:lnTo>
                  <a:lnTo>
                    <a:pt x="482" y="24"/>
                  </a:lnTo>
                  <a:lnTo>
                    <a:pt x="401" y="37"/>
                  </a:lnTo>
                  <a:lnTo>
                    <a:pt x="322" y="55"/>
                  </a:lnTo>
                  <a:lnTo>
                    <a:pt x="242" y="74"/>
                  </a:lnTo>
                  <a:lnTo>
                    <a:pt x="161" y="97"/>
                  </a:lnTo>
                  <a:lnTo>
                    <a:pt x="80" y="121"/>
                  </a:lnTo>
                  <a:lnTo>
                    <a:pt x="0" y="149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71" name="Freeform 79"/>
            <p:cNvSpPr>
              <a:spLocks/>
            </p:cNvSpPr>
            <p:nvPr/>
          </p:nvSpPr>
          <p:spPr bwMode="auto">
            <a:xfrm>
              <a:off x="652" y="1076"/>
              <a:ext cx="5439" cy="696"/>
            </a:xfrm>
            <a:custGeom>
              <a:avLst/>
              <a:gdLst/>
              <a:ahLst/>
              <a:cxnLst>
                <a:cxn ang="0">
                  <a:pos x="5439" y="694"/>
                </a:cxn>
                <a:cxn ang="0">
                  <a:pos x="5405" y="751"/>
                </a:cxn>
                <a:cxn ang="0">
                  <a:pos x="5359" y="812"/>
                </a:cxn>
                <a:cxn ang="0">
                  <a:pos x="5296" y="890"/>
                </a:cxn>
                <a:cxn ang="0">
                  <a:pos x="5216" y="975"/>
                </a:cxn>
                <a:cxn ang="0">
                  <a:pos x="5119" y="1066"/>
                </a:cxn>
                <a:cxn ang="0">
                  <a:pos x="5033" y="1133"/>
                </a:cxn>
                <a:cxn ang="0">
                  <a:pos x="4970" y="1175"/>
                </a:cxn>
                <a:cxn ang="0">
                  <a:pos x="4903" y="1217"/>
                </a:cxn>
                <a:cxn ang="0">
                  <a:pos x="4831" y="1256"/>
                </a:cxn>
                <a:cxn ang="0">
                  <a:pos x="4755" y="1290"/>
                </a:cxn>
                <a:cxn ang="0">
                  <a:pos x="4674" y="1321"/>
                </a:cxn>
                <a:cxn ang="0">
                  <a:pos x="4590" y="1348"/>
                </a:cxn>
                <a:cxn ang="0">
                  <a:pos x="4499" y="1368"/>
                </a:cxn>
                <a:cxn ang="0">
                  <a:pos x="4406" y="1382"/>
                </a:cxn>
                <a:cxn ang="0">
                  <a:pos x="4308" y="1390"/>
                </a:cxn>
                <a:cxn ang="0">
                  <a:pos x="4204" y="1390"/>
                </a:cxn>
                <a:cxn ang="0">
                  <a:pos x="4097" y="1381"/>
                </a:cxn>
                <a:cxn ang="0">
                  <a:pos x="3984" y="1364"/>
                </a:cxn>
                <a:cxn ang="0">
                  <a:pos x="3868" y="1337"/>
                </a:cxn>
                <a:cxn ang="0">
                  <a:pos x="3747" y="1300"/>
                </a:cxn>
                <a:cxn ang="0">
                  <a:pos x="3621" y="1251"/>
                </a:cxn>
                <a:cxn ang="0">
                  <a:pos x="3490" y="1192"/>
                </a:cxn>
                <a:cxn ang="0">
                  <a:pos x="3355" y="1119"/>
                </a:cxn>
                <a:cxn ang="0">
                  <a:pos x="3217" y="1033"/>
                </a:cxn>
                <a:cxn ang="0">
                  <a:pos x="3146" y="985"/>
                </a:cxn>
                <a:cxn ang="0">
                  <a:pos x="2867" y="798"/>
                </a:cxn>
                <a:cxn ang="0">
                  <a:pos x="2606" y="633"/>
                </a:cxn>
                <a:cxn ang="0">
                  <a:pos x="2360" y="489"/>
                </a:cxn>
                <a:cxn ang="0">
                  <a:pos x="2128" y="367"/>
                </a:cxn>
                <a:cxn ang="0">
                  <a:pos x="1910" y="262"/>
                </a:cxn>
                <a:cxn ang="0">
                  <a:pos x="1705" y="176"/>
                </a:cxn>
                <a:cxn ang="0">
                  <a:pos x="1509" y="108"/>
                </a:cxn>
                <a:cxn ang="0">
                  <a:pos x="1321" y="58"/>
                </a:cxn>
                <a:cxn ang="0">
                  <a:pos x="1142" y="24"/>
                </a:cxn>
                <a:cxn ang="0">
                  <a:pos x="970" y="5"/>
                </a:cxn>
                <a:cxn ang="0">
                  <a:pos x="803" y="0"/>
                </a:cxn>
                <a:cxn ang="0">
                  <a:pos x="640" y="10"/>
                </a:cxn>
                <a:cxn ang="0">
                  <a:pos x="479" y="32"/>
                </a:cxn>
                <a:cxn ang="0">
                  <a:pos x="319" y="66"/>
                </a:cxn>
                <a:cxn ang="0">
                  <a:pos x="161" y="111"/>
                </a:cxn>
                <a:cxn ang="0">
                  <a:pos x="0" y="168"/>
                </a:cxn>
              </a:cxnLst>
              <a:rect l="0" t="0" r="r" b="b"/>
              <a:pathLst>
                <a:path w="5439" h="1390">
                  <a:moveTo>
                    <a:pt x="5439" y="694"/>
                  </a:moveTo>
                  <a:lnTo>
                    <a:pt x="5439" y="694"/>
                  </a:lnTo>
                  <a:lnTo>
                    <a:pt x="5431" y="709"/>
                  </a:lnTo>
                  <a:lnTo>
                    <a:pt x="5405" y="751"/>
                  </a:lnTo>
                  <a:lnTo>
                    <a:pt x="5384" y="780"/>
                  </a:lnTo>
                  <a:lnTo>
                    <a:pt x="5359" y="812"/>
                  </a:lnTo>
                  <a:lnTo>
                    <a:pt x="5331" y="849"/>
                  </a:lnTo>
                  <a:lnTo>
                    <a:pt x="5296" y="890"/>
                  </a:lnTo>
                  <a:lnTo>
                    <a:pt x="5259" y="932"/>
                  </a:lnTo>
                  <a:lnTo>
                    <a:pt x="5216" y="975"/>
                  </a:lnTo>
                  <a:lnTo>
                    <a:pt x="5170" y="1020"/>
                  </a:lnTo>
                  <a:lnTo>
                    <a:pt x="5119" y="1066"/>
                  </a:lnTo>
                  <a:lnTo>
                    <a:pt x="5062" y="1111"/>
                  </a:lnTo>
                  <a:lnTo>
                    <a:pt x="5033" y="1133"/>
                  </a:lnTo>
                  <a:lnTo>
                    <a:pt x="5002" y="1154"/>
                  </a:lnTo>
                  <a:lnTo>
                    <a:pt x="4970" y="1175"/>
                  </a:lnTo>
                  <a:lnTo>
                    <a:pt x="4937" y="1196"/>
                  </a:lnTo>
                  <a:lnTo>
                    <a:pt x="4903" y="1217"/>
                  </a:lnTo>
                  <a:lnTo>
                    <a:pt x="4867" y="1237"/>
                  </a:lnTo>
                  <a:lnTo>
                    <a:pt x="4831" y="1256"/>
                  </a:lnTo>
                  <a:lnTo>
                    <a:pt x="4794" y="1274"/>
                  </a:lnTo>
                  <a:lnTo>
                    <a:pt x="4755" y="1290"/>
                  </a:lnTo>
                  <a:lnTo>
                    <a:pt x="4716" y="1306"/>
                  </a:lnTo>
                  <a:lnTo>
                    <a:pt x="4674" y="1321"/>
                  </a:lnTo>
                  <a:lnTo>
                    <a:pt x="4633" y="1335"/>
                  </a:lnTo>
                  <a:lnTo>
                    <a:pt x="4590" y="1348"/>
                  </a:lnTo>
                  <a:lnTo>
                    <a:pt x="4545" y="1358"/>
                  </a:lnTo>
                  <a:lnTo>
                    <a:pt x="4499" y="1368"/>
                  </a:lnTo>
                  <a:lnTo>
                    <a:pt x="4454" y="1376"/>
                  </a:lnTo>
                  <a:lnTo>
                    <a:pt x="4406" y="1382"/>
                  </a:lnTo>
                  <a:lnTo>
                    <a:pt x="4356" y="1387"/>
                  </a:lnTo>
                  <a:lnTo>
                    <a:pt x="4308" y="1390"/>
                  </a:lnTo>
                  <a:lnTo>
                    <a:pt x="4256" y="1390"/>
                  </a:lnTo>
                  <a:lnTo>
                    <a:pt x="4204" y="1390"/>
                  </a:lnTo>
                  <a:lnTo>
                    <a:pt x="4151" y="1387"/>
                  </a:lnTo>
                  <a:lnTo>
                    <a:pt x="4097" y="1381"/>
                  </a:lnTo>
                  <a:lnTo>
                    <a:pt x="4041" y="1374"/>
                  </a:lnTo>
                  <a:lnTo>
                    <a:pt x="3984" y="1364"/>
                  </a:lnTo>
                  <a:lnTo>
                    <a:pt x="3926" y="1351"/>
                  </a:lnTo>
                  <a:lnTo>
                    <a:pt x="3868" y="1337"/>
                  </a:lnTo>
                  <a:lnTo>
                    <a:pt x="3808" y="1319"/>
                  </a:lnTo>
                  <a:lnTo>
                    <a:pt x="3747" y="1300"/>
                  </a:lnTo>
                  <a:lnTo>
                    <a:pt x="3684" y="1277"/>
                  </a:lnTo>
                  <a:lnTo>
                    <a:pt x="3621" y="1251"/>
                  </a:lnTo>
                  <a:lnTo>
                    <a:pt x="3557" y="1222"/>
                  </a:lnTo>
                  <a:lnTo>
                    <a:pt x="3490" y="1192"/>
                  </a:lnTo>
                  <a:lnTo>
                    <a:pt x="3423" y="1156"/>
                  </a:lnTo>
                  <a:lnTo>
                    <a:pt x="3355" y="1119"/>
                  </a:lnTo>
                  <a:lnTo>
                    <a:pt x="3287" y="1079"/>
                  </a:lnTo>
                  <a:lnTo>
                    <a:pt x="3217" y="1033"/>
                  </a:lnTo>
                  <a:lnTo>
                    <a:pt x="3146" y="985"/>
                  </a:lnTo>
                  <a:lnTo>
                    <a:pt x="3146" y="985"/>
                  </a:lnTo>
                  <a:lnTo>
                    <a:pt x="3004" y="890"/>
                  </a:lnTo>
                  <a:lnTo>
                    <a:pt x="2867" y="798"/>
                  </a:lnTo>
                  <a:lnTo>
                    <a:pt x="2733" y="714"/>
                  </a:lnTo>
                  <a:lnTo>
                    <a:pt x="2606" y="633"/>
                  </a:lnTo>
                  <a:lnTo>
                    <a:pt x="2481" y="559"/>
                  </a:lnTo>
                  <a:lnTo>
                    <a:pt x="2360" y="489"/>
                  </a:lnTo>
                  <a:lnTo>
                    <a:pt x="2242" y="425"/>
                  </a:lnTo>
                  <a:lnTo>
                    <a:pt x="2128" y="367"/>
                  </a:lnTo>
                  <a:lnTo>
                    <a:pt x="2018" y="312"/>
                  </a:lnTo>
                  <a:lnTo>
                    <a:pt x="1910" y="262"/>
                  </a:lnTo>
                  <a:lnTo>
                    <a:pt x="1806" y="216"/>
                  </a:lnTo>
                  <a:lnTo>
                    <a:pt x="1705" y="176"/>
                  </a:lnTo>
                  <a:lnTo>
                    <a:pt x="1605" y="140"/>
                  </a:lnTo>
                  <a:lnTo>
                    <a:pt x="1509" y="108"/>
                  </a:lnTo>
                  <a:lnTo>
                    <a:pt x="1414" y="81"/>
                  </a:lnTo>
                  <a:lnTo>
                    <a:pt x="1321" y="58"/>
                  </a:lnTo>
                  <a:lnTo>
                    <a:pt x="1231" y="39"/>
                  </a:lnTo>
                  <a:lnTo>
                    <a:pt x="1142" y="24"/>
                  </a:lnTo>
                  <a:lnTo>
                    <a:pt x="1056" y="13"/>
                  </a:lnTo>
                  <a:lnTo>
                    <a:pt x="970" y="5"/>
                  </a:lnTo>
                  <a:lnTo>
                    <a:pt x="887" y="2"/>
                  </a:lnTo>
                  <a:lnTo>
                    <a:pt x="803" y="0"/>
                  </a:lnTo>
                  <a:lnTo>
                    <a:pt x="722" y="3"/>
                  </a:lnTo>
                  <a:lnTo>
                    <a:pt x="640" y="10"/>
                  </a:lnTo>
                  <a:lnTo>
                    <a:pt x="559" y="19"/>
                  </a:lnTo>
                  <a:lnTo>
                    <a:pt x="479" y="32"/>
                  </a:lnTo>
                  <a:lnTo>
                    <a:pt x="399" y="47"/>
                  </a:lnTo>
                  <a:lnTo>
                    <a:pt x="319" y="66"/>
                  </a:lnTo>
                  <a:lnTo>
                    <a:pt x="240" y="87"/>
                  </a:lnTo>
                  <a:lnTo>
                    <a:pt x="161" y="111"/>
                  </a:lnTo>
                  <a:lnTo>
                    <a:pt x="80" y="139"/>
                  </a:lnTo>
                  <a:lnTo>
                    <a:pt x="0" y="16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72" name="Freeform 80"/>
            <p:cNvSpPr>
              <a:spLocks/>
            </p:cNvSpPr>
            <p:nvPr/>
          </p:nvSpPr>
          <p:spPr bwMode="auto">
            <a:xfrm>
              <a:off x="675" y="1094"/>
              <a:ext cx="5448" cy="664"/>
            </a:xfrm>
            <a:custGeom>
              <a:avLst/>
              <a:gdLst/>
              <a:ahLst/>
              <a:cxnLst>
                <a:cxn ang="0">
                  <a:pos x="5448" y="603"/>
                </a:cxn>
                <a:cxn ang="0">
                  <a:pos x="5414" y="660"/>
                </a:cxn>
                <a:cxn ang="0">
                  <a:pos x="5369" y="723"/>
                </a:cxn>
                <a:cxn ang="0">
                  <a:pos x="5308" y="802"/>
                </a:cxn>
                <a:cxn ang="0">
                  <a:pos x="5229" y="891"/>
                </a:cxn>
                <a:cxn ang="0">
                  <a:pos x="5132" y="983"/>
                </a:cxn>
                <a:cxn ang="0">
                  <a:pos x="5047" y="1052"/>
                </a:cxn>
                <a:cxn ang="0">
                  <a:pos x="4986" y="1097"/>
                </a:cxn>
                <a:cxn ang="0">
                  <a:pos x="4919" y="1139"/>
                </a:cxn>
                <a:cxn ang="0">
                  <a:pos x="4849" y="1180"/>
                </a:cxn>
                <a:cxn ang="0">
                  <a:pos x="4772" y="1217"/>
                </a:cxn>
                <a:cxn ang="0">
                  <a:pos x="4692" y="1249"/>
                </a:cxn>
                <a:cxn ang="0">
                  <a:pos x="4607" y="1277"/>
                </a:cxn>
                <a:cxn ang="0">
                  <a:pos x="4518" y="1299"/>
                </a:cxn>
                <a:cxn ang="0">
                  <a:pos x="4425" y="1315"/>
                </a:cxn>
                <a:cxn ang="0">
                  <a:pos x="4326" y="1325"/>
                </a:cxn>
                <a:cxn ang="0">
                  <a:pos x="4222" y="1327"/>
                </a:cxn>
                <a:cxn ang="0">
                  <a:pos x="4115" y="1320"/>
                </a:cxn>
                <a:cxn ang="0">
                  <a:pos x="4003" y="1306"/>
                </a:cxn>
                <a:cxn ang="0">
                  <a:pos x="3885" y="1280"/>
                </a:cxn>
                <a:cxn ang="0">
                  <a:pos x="3764" y="1246"/>
                </a:cxn>
                <a:cxn ang="0">
                  <a:pos x="3638" y="1199"/>
                </a:cxn>
                <a:cxn ang="0">
                  <a:pos x="3506" y="1143"/>
                </a:cxn>
                <a:cxn ang="0">
                  <a:pos x="3371" y="1072"/>
                </a:cxn>
                <a:cxn ang="0">
                  <a:pos x="3230" y="989"/>
                </a:cxn>
                <a:cxn ang="0">
                  <a:pos x="3157" y="942"/>
                </a:cxn>
                <a:cxn ang="0">
                  <a:pos x="2877" y="760"/>
                </a:cxn>
                <a:cxn ang="0">
                  <a:pos x="2613" y="599"/>
                </a:cxn>
                <a:cxn ang="0">
                  <a:pos x="2365" y="460"/>
                </a:cxn>
                <a:cxn ang="0">
                  <a:pos x="2131" y="340"/>
                </a:cxn>
                <a:cxn ang="0">
                  <a:pos x="1912" y="240"/>
                </a:cxn>
                <a:cxn ang="0">
                  <a:pos x="1705" y="158"/>
                </a:cxn>
                <a:cxn ang="0">
                  <a:pos x="1508" y="95"/>
                </a:cxn>
                <a:cxn ang="0">
                  <a:pos x="1321" y="48"/>
                </a:cxn>
                <a:cxn ang="0">
                  <a:pos x="1141" y="17"/>
                </a:cxn>
                <a:cxn ang="0">
                  <a:pos x="968" y="1"/>
                </a:cxn>
                <a:cxn ang="0">
                  <a:pos x="801" y="0"/>
                </a:cxn>
                <a:cxn ang="0">
                  <a:pos x="639" y="12"/>
                </a:cxn>
                <a:cxn ang="0">
                  <a:pos x="478" y="38"/>
                </a:cxn>
                <a:cxn ang="0">
                  <a:pos x="319" y="75"/>
                </a:cxn>
                <a:cxn ang="0">
                  <a:pos x="160" y="124"/>
                </a:cxn>
                <a:cxn ang="0">
                  <a:pos x="0" y="184"/>
                </a:cxn>
              </a:cxnLst>
              <a:rect l="0" t="0" r="r" b="b"/>
              <a:pathLst>
                <a:path w="5448" h="1327">
                  <a:moveTo>
                    <a:pt x="5448" y="603"/>
                  </a:moveTo>
                  <a:lnTo>
                    <a:pt x="5448" y="603"/>
                  </a:lnTo>
                  <a:lnTo>
                    <a:pt x="5439" y="618"/>
                  </a:lnTo>
                  <a:lnTo>
                    <a:pt x="5414" y="660"/>
                  </a:lnTo>
                  <a:lnTo>
                    <a:pt x="5393" y="689"/>
                  </a:lnTo>
                  <a:lnTo>
                    <a:pt x="5369" y="723"/>
                  </a:lnTo>
                  <a:lnTo>
                    <a:pt x="5341" y="762"/>
                  </a:lnTo>
                  <a:lnTo>
                    <a:pt x="5308" y="802"/>
                  </a:lnTo>
                  <a:lnTo>
                    <a:pt x="5271" y="846"/>
                  </a:lnTo>
                  <a:lnTo>
                    <a:pt x="5229" y="891"/>
                  </a:lnTo>
                  <a:lnTo>
                    <a:pt x="5183" y="936"/>
                  </a:lnTo>
                  <a:lnTo>
                    <a:pt x="5132" y="983"/>
                  </a:lnTo>
                  <a:lnTo>
                    <a:pt x="5076" y="1030"/>
                  </a:lnTo>
                  <a:lnTo>
                    <a:pt x="5047" y="1052"/>
                  </a:lnTo>
                  <a:lnTo>
                    <a:pt x="5017" y="1075"/>
                  </a:lnTo>
                  <a:lnTo>
                    <a:pt x="4986" y="1097"/>
                  </a:lnTo>
                  <a:lnTo>
                    <a:pt x="4953" y="1118"/>
                  </a:lnTo>
                  <a:lnTo>
                    <a:pt x="4919" y="1139"/>
                  </a:lnTo>
                  <a:lnTo>
                    <a:pt x="4885" y="1160"/>
                  </a:lnTo>
                  <a:lnTo>
                    <a:pt x="4849" y="1180"/>
                  </a:lnTo>
                  <a:lnTo>
                    <a:pt x="4811" y="1199"/>
                  </a:lnTo>
                  <a:lnTo>
                    <a:pt x="4772" y="1217"/>
                  </a:lnTo>
                  <a:lnTo>
                    <a:pt x="4733" y="1233"/>
                  </a:lnTo>
                  <a:lnTo>
                    <a:pt x="4692" y="1249"/>
                  </a:lnTo>
                  <a:lnTo>
                    <a:pt x="4650" y="1264"/>
                  </a:lnTo>
                  <a:lnTo>
                    <a:pt x="4607" y="1277"/>
                  </a:lnTo>
                  <a:lnTo>
                    <a:pt x="4564" y="1288"/>
                  </a:lnTo>
                  <a:lnTo>
                    <a:pt x="4518" y="1299"/>
                  </a:lnTo>
                  <a:lnTo>
                    <a:pt x="4472" y="1307"/>
                  </a:lnTo>
                  <a:lnTo>
                    <a:pt x="4425" y="1315"/>
                  </a:lnTo>
                  <a:lnTo>
                    <a:pt x="4375" y="1320"/>
                  </a:lnTo>
                  <a:lnTo>
                    <a:pt x="4326" y="1325"/>
                  </a:lnTo>
                  <a:lnTo>
                    <a:pt x="4275" y="1327"/>
                  </a:lnTo>
                  <a:lnTo>
                    <a:pt x="4222" y="1327"/>
                  </a:lnTo>
                  <a:lnTo>
                    <a:pt x="4170" y="1325"/>
                  </a:lnTo>
                  <a:lnTo>
                    <a:pt x="4115" y="1320"/>
                  </a:lnTo>
                  <a:lnTo>
                    <a:pt x="4060" y="1314"/>
                  </a:lnTo>
                  <a:lnTo>
                    <a:pt x="4003" y="1306"/>
                  </a:lnTo>
                  <a:lnTo>
                    <a:pt x="3945" y="1294"/>
                  </a:lnTo>
                  <a:lnTo>
                    <a:pt x="3885" y="1280"/>
                  </a:lnTo>
                  <a:lnTo>
                    <a:pt x="3825" y="1264"/>
                  </a:lnTo>
                  <a:lnTo>
                    <a:pt x="3764" y="1246"/>
                  </a:lnTo>
                  <a:lnTo>
                    <a:pt x="3702" y="1223"/>
                  </a:lnTo>
                  <a:lnTo>
                    <a:pt x="3638" y="1199"/>
                  </a:lnTo>
                  <a:lnTo>
                    <a:pt x="3573" y="1172"/>
                  </a:lnTo>
                  <a:lnTo>
                    <a:pt x="3506" y="1143"/>
                  </a:lnTo>
                  <a:lnTo>
                    <a:pt x="3439" y="1109"/>
                  </a:lnTo>
                  <a:lnTo>
                    <a:pt x="3371" y="1072"/>
                  </a:lnTo>
                  <a:lnTo>
                    <a:pt x="3300" y="1033"/>
                  </a:lnTo>
                  <a:lnTo>
                    <a:pt x="3230" y="989"/>
                  </a:lnTo>
                  <a:lnTo>
                    <a:pt x="3157" y="942"/>
                  </a:lnTo>
                  <a:lnTo>
                    <a:pt x="3157" y="942"/>
                  </a:lnTo>
                  <a:lnTo>
                    <a:pt x="3016" y="849"/>
                  </a:lnTo>
                  <a:lnTo>
                    <a:pt x="2877" y="760"/>
                  </a:lnTo>
                  <a:lnTo>
                    <a:pt x="2742" y="678"/>
                  </a:lnTo>
                  <a:lnTo>
                    <a:pt x="2613" y="599"/>
                  </a:lnTo>
                  <a:lnTo>
                    <a:pt x="2487" y="528"/>
                  </a:lnTo>
                  <a:lnTo>
                    <a:pt x="2365" y="460"/>
                  </a:lnTo>
                  <a:lnTo>
                    <a:pt x="2247" y="397"/>
                  </a:lnTo>
                  <a:lnTo>
                    <a:pt x="2131" y="340"/>
                  </a:lnTo>
                  <a:lnTo>
                    <a:pt x="2020" y="289"/>
                  </a:lnTo>
                  <a:lnTo>
                    <a:pt x="1912" y="240"/>
                  </a:lnTo>
                  <a:lnTo>
                    <a:pt x="1806" y="197"/>
                  </a:lnTo>
                  <a:lnTo>
                    <a:pt x="1705" y="158"/>
                  </a:lnTo>
                  <a:lnTo>
                    <a:pt x="1605" y="124"/>
                  </a:lnTo>
                  <a:lnTo>
                    <a:pt x="1508" y="95"/>
                  </a:lnTo>
                  <a:lnTo>
                    <a:pt x="1414" y="69"/>
                  </a:lnTo>
                  <a:lnTo>
                    <a:pt x="1321" y="48"/>
                  </a:lnTo>
                  <a:lnTo>
                    <a:pt x="1230" y="30"/>
                  </a:lnTo>
                  <a:lnTo>
                    <a:pt x="1141" y="17"/>
                  </a:lnTo>
                  <a:lnTo>
                    <a:pt x="1054" y="8"/>
                  </a:lnTo>
                  <a:lnTo>
                    <a:pt x="968" y="1"/>
                  </a:lnTo>
                  <a:lnTo>
                    <a:pt x="885" y="0"/>
                  </a:lnTo>
                  <a:lnTo>
                    <a:pt x="801" y="0"/>
                  </a:lnTo>
                  <a:lnTo>
                    <a:pt x="719" y="4"/>
                  </a:lnTo>
                  <a:lnTo>
                    <a:pt x="639" y="12"/>
                  </a:lnTo>
                  <a:lnTo>
                    <a:pt x="558" y="24"/>
                  </a:lnTo>
                  <a:lnTo>
                    <a:pt x="478" y="38"/>
                  </a:lnTo>
                  <a:lnTo>
                    <a:pt x="399" y="56"/>
                  </a:lnTo>
                  <a:lnTo>
                    <a:pt x="319" y="75"/>
                  </a:lnTo>
                  <a:lnTo>
                    <a:pt x="239" y="100"/>
                  </a:lnTo>
                  <a:lnTo>
                    <a:pt x="160" y="124"/>
                  </a:lnTo>
                  <a:lnTo>
                    <a:pt x="81" y="153"/>
                  </a:lnTo>
                  <a:lnTo>
                    <a:pt x="0" y="18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73" name="Freeform 81"/>
            <p:cNvSpPr>
              <a:spLocks/>
            </p:cNvSpPr>
            <p:nvPr/>
          </p:nvSpPr>
          <p:spPr bwMode="auto">
            <a:xfrm>
              <a:off x="700" y="1111"/>
              <a:ext cx="5452" cy="633"/>
            </a:xfrm>
            <a:custGeom>
              <a:avLst/>
              <a:gdLst/>
              <a:ahLst/>
              <a:cxnLst>
                <a:cxn ang="0">
                  <a:pos x="5452" y="516"/>
                </a:cxn>
                <a:cxn ang="0">
                  <a:pos x="5419" y="574"/>
                </a:cxn>
                <a:cxn ang="0">
                  <a:pos x="5376" y="637"/>
                </a:cxn>
                <a:cxn ang="0">
                  <a:pos x="5316" y="717"/>
                </a:cxn>
                <a:cxn ang="0">
                  <a:pos x="5239" y="808"/>
                </a:cxn>
                <a:cxn ang="0">
                  <a:pos x="5143" y="903"/>
                </a:cxn>
                <a:cxn ang="0">
                  <a:pos x="5060" y="974"/>
                </a:cxn>
                <a:cxn ang="0">
                  <a:pos x="4998" y="1021"/>
                </a:cxn>
                <a:cxn ang="0">
                  <a:pos x="4932" y="1064"/>
                </a:cxn>
                <a:cxn ang="0">
                  <a:pos x="4862" y="1106"/>
                </a:cxn>
                <a:cxn ang="0">
                  <a:pos x="4787" y="1145"/>
                </a:cxn>
                <a:cxn ang="0">
                  <a:pos x="4707" y="1179"/>
                </a:cxn>
                <a:cxn ang="0">
                  <a:pos x="4624" y="1208"/>
                </a:cxn>
                <a:cxn ang="0">
                  <a:pos x="4533" y="1232"/>
                </a:cxn>
                <a:cxn ang="0">
                  <a:pos x="4440" y="1252"/>
                </a:cxn>
                <a:cxn ang="0">
                  <a:pos x="4342" y="1263"/>
                </a:cxn>
                <a:cxn ang="0">
                  <a:pos x="4239" y="1266"/>
                </a:cxn>
                <a:cxn ang="0">
                  <a:pos x="4131" y="1263"/>
                </a:cxn>
                <a:cxn ang="0">
                  <a:pos x="4018" y="1250"/>
                </a:cxn>
                <a:cxn ang="0">
                  <a:pos x="3902" y="1228"/>
                </a:cxn>
                <a:cxn ang="0">
                  <a:pos x="3779" y="1194"/>
                </a:cxn>
                <a:cxn ang="0">
                  <a:pos x="3652" y="1150"/>
                </a:cxn>
                <a:cxn ang="0">
                  <a:pos x="3520" y="1095"/>
                </a:cxn>
                <a:cxn ang="0">
                  <a:pos x="3384" y="1027"/>
                </a:cxn>
                <a:cxn ang="0">
                  <a:pos x="3242" y="947"/>
                </a:cxn>
                <a:cxn ang="0">
                  <a:pos x="3169" y="901"/>
                </a:cxn>
                <a:cxn ang="0">
                  <a:pos x="2885" y="724"/>
                </a:cxn>
                <a:cxn ang="0">
                  <a:pos x="2619" y="569"/>
                </a:cxn>
                <a:cxn ang="0">
                  <a:pos x="2369" y="433"/>
                </a:cxn>
                <a:cxn ang="0">
                  <a:pos x="2134" y="317"/>
                </a:cxn>
                <a:cxn ang="0">
                  <a:pos x="1912" y="222"/>
                </a:cxn>
                <a:cxn ang="0">
                  <a:pos x="1704" y="144"/>
                </a:cxn>
                <a:cxn ang="0">
                  <a:pos x="1507" y="83"/>
                </a:cxn>
                <a:cxn ang="0">
                  <a:pos x="1318" y="41"/>
                </a:cxn>
                <a:cxn ang="0">
                  <a:pos x="1139" y="13"/>
                </a:cxn>
                <a:cxn ang="0">
                  <a:pos x="965" y="0"/>
                </a:cxn>
                <a:cxn ang="0">
                  <a:pos x="798" y="4"/>
                </a:cxn>
                <a:cxn ang="0">
                  <a:pos x="635" y="18"/>
                </a:cxn>
                <a:cxn ang="0">
                  <a:pos x="475" y="47"/>
                </a:cxn>
                <a:cxn ang="0">
                  <a:pos x="317" y="89"/>
                </a:cxn>
                <a:cxn ang="0">
                  <a:pos x="158" y="141"/>
                </a:cxn>
                <a:cxn ang="0">
                  <a:pos x="0" y="204"/>
                </a:cxn>
              </a:cxnLst>
              <a:rect l="0" t="0" r="r" b="b"/>
              <a:pathLst>
                <a:path w="5452" h="1266">
                  <a:moveTo>
                    <a:pt x="5452" y="516"/>
                  </a:moveTo>
                  <a:lnTo>
                    <a:pt x="5452" y="516"/>
                  </a:lnTo>
                  <a:lnTo>
                    <a:pt x="5444" y="530"/>
                  </a:lnTo>
                  <a:lnTo>
                    <a:pt x="5419" y="574"/>
                  </a:lnTo>
                  <a:lnTo>
                    <a:pt x="5400" y="603"/>
                  </a:lnTo>
                  <a:lnTo>
                    <a:pt x="5376" y="637"/>
                  </a:lnTo>
                  <a:lnTo>
                    <a:pt x="5348" y="675"/>
                  </a:lnTo>
                  <a:lnTo>
                    <a:pt x="5316" y="717"/>
                  </a:lnTo>
                  <a:lnTo>
                    <a:pt x="5279" y="761"/>
                  </a:lnTo>
                  <a:lnTo>
                    <a:pt x="5239" y="808"/>
                  </a:lnTo>
                  <a:lnTo>
                    <a:pt x="5193" y="855"/>
                  </a:lnTo>
                  <a:lnTo>
                    <a:pt x="5143" y="903"/>
                  </a:lnTo>
                  <a:lnTo>
                    <a:pt x="5089" y="950"/>
                  </a:lnTo>
                  <a:lnTo>
                    <a:pt x="5060" y="974"/>
                  </a:lnTo>
                  <a:lnTo>
                    <a:pt x="5029" y="997"/>
                  </a:lnTo>
                  <a:lnTo>
                    <a:pt x="4998" y="1021"/>
                  </a:lnTo>
                  <a:lnTo>
                    <a:pt x="4965" y="1042"/>
                  </a:lnTo>
                  <a:lnTo>
                    <a:pt x="4932" y="1064"/>
                  </a:lnTo>
                  <a:lnTo>
                    <a:pt x="4897" y="1085"/>
                  </a:lnTo>
                  <a:lnTo>
                    <a:pt x="4862" y="1106"/>
                  </a:lnTo>
                  <a:lnTo>
                    <a:pt x="4825" y="1126"/>
                  </a:lnTo>
                  <a:lnTo>
                    <a:pt x="4787" y="1145"/>
                  </a:lnTo>
                  <a:lnTo>
                    <a:pt x="4747" y="1161"/>
                  </a:lnTo>
                  <a:lnTo>
                    <a:pt x="4707" y="1179"/>
                  </a:lnTo>
                  <a:lnTo>
                    <a:pt x="4665" y="1194"/>
                  </a:lnTo>
                  <a:lnTo>
                    <a:pt x="4624" y="1208"/>
                  </a:lnTo>
                  <a:lnTo>
                    <a:pt x="4579" y="1221"/>
                  </a:lnTo>
                  <a:lnTo>
                    <a:pt x="4533" y="1232"/>
                  </a:lnTo>
                  <a:lnTo>
                    <a:pt x="4488" y="1242"/>
                  </a:lnTo>
                  <a:lnTo>
                    <a:pt x="4440" y="1252"/>
                  </a:lnTo>
                  <a:lnTo>
                    <a:pt x="4392" y="1258"/>
                  </a:lnTo>
                  <a:lnTo>
                    <a:pt x="4342" y="1263"/>
                  </a:lnTo>
                  <a:lnTo>
                    <a:pt x="4292" y="1266"/>
                  </a:lnTo>
                  <a:lnTo>
                    <a:pt x="4239" y="1266"/>
                  </a:lnTo>
                  <a:lnTo>
                    <a:pt x="4186" y="1266"/>
                  </a:lnTo>
                  <a:lnTo>
                    <a:pt x="4131" y="1263"/>
                  </a:lnTo>
                  <a:lnTo>
                    <a:pt x="4075" y="1257"/>
                  </a:lnTo>
                  <a:lnTo>
                    <a:pt x="4018" y="1250"/>
                  </a:lnTo>
                  <a:lnTo>
                    <a:pt x="3960" y="1239"/>
                  </a:lnTo>
                  <a:lnTo>
                    <a:pt x="3902" y="1228"/>
                  </a:lnTo>
                  <a:lnTo>
                    <a:pt x="3841" y="1211"/>
                  </a:lnTo>
                  <a:lnTo>
                    <a:pt x="3779" y="1194"/>
                  </a:lnTo>
                  <a:lnTo>
                    <a:pt x="3716" y="1174"/>
                  </a:lnTo>
                  <a:lnTo>
                    <a:pt x="3652" y="1150"/>
                  </a:lnTo>
                  <a:lnTo>
                    <a:pt x="3586" y="1124"/>
                  </a:lnTo>
                  <a:lnTo>
                    <a:pt x="3520" y="1095"/>
                  </a:lnTo>
                  <a:lnTo>
                    <a:pt x="3452" y="1063"/>
                  </a:lnTo>
                  <a:lnTo>
                    <a:pt x="3384" y="1027"/>
                  </a:lnTo>
                  <a:lnTo>
                    <a:pt x="3313" y="989"/>
                  </a:lnTo>
                  <a:lnTo>
                    <a:pt x="3242" y="947"/>
                  </a:lnTo>
                  <a:lnTo>
                    <a:pt x="3169" y="901"/>
                  </a:lnTo>
                  <a:lnTo>
                    <a:pt x="3169" y="901"/>
                  </a:lnTo>
                  <a:lnTo>
                    <a:pt x="3024" y="811"/>
                  </a:lnTo>
                  <a:lnTo>
                    <a:pt x="2885" y="724"/>
                  </a:lnTo>
                  <a:lnTo>
                    <a:pt x="2749" y="643"/>
                  </a:lnTo>
                  <a:lnTo>
                    <a:pt x="2619" y="569"/>
                  </a:lnTo>
                  <a:lnTo>
                    <a:pt x="2491" y="498"/>
                  </a:lnTo>
                  <a:lnTo>
                    <a:pt x="2369" y="433"/>
                  </a:lnTo>
                  <a:lnTo>
                    <a:pt x="2249" y="373"/>
                  </a:lnTo>
                  <a:lnTo>
                    <a:pt x="2134" y="317"/>
                  </a:lnTo>
                  <a:lnTo>
                    <a:pt x="2022" y="267"/>
                  </a:lnTo>
                  <a:lnTo>
                    <a:pt x="1912" y="222"/>
                  </a:lnTo>
                  <a:lnTo>
                    <a:pt x="1806" y="180"/>
                  </a:lnTo>
                  <a:lnTo>
                    <a:pt x="1704" y="144"/>
                  </a:lnTo>
                  <a:lnTo>
                    <a:pt x="1604" y="112"/>
                  </a:lnTo>
                  <a:lnTo>
                    <a:pt x="1507" y="83"/>
                  </a:lnTo>
                  <a:lnTo>
                    <a:pt x="1411" y="60"/>
                  </a:lnTo>
                  <a:lnTo>
                    <a:pt x="1318" y="41"/>
                  </a:lnTo>
                  <a:lnTo>
                    <a:pt x="1227" y="25"/>
                  </a:lnTo>
                  <a:lnTo>
                    <a:pt x="1139" y="13"/>
                  </a:lnTo>
                  <a:lnTo>
                    <a:pt x="1051" y="5"/>
                  </a:lnTo>
                  <a:lnTo>
                    <a:pt x="965" y="0"/>
                  </a:lnTo>
                  <a:lnTo>
                    <a:pt x="882" y="0"/>
                  </a:lnTo>
                  <a:lnTo>
                    <a:pt x="798" y="4"/>
                  </a:lnTo>
                  <a:lnTo>
                    <a:pt x="717" y="8"/>
                  </a:lnTo>
                  <a:lnTo>
                    <a:pt x="635" y="18"/>
                  </a:lnTo>
                  <a:lnTo>
                    <a:pt x="556" y="31"/>
                  </a:lnTo>
                  <a:lnTo>
                    <a:pt x="475" y="47"/>
                  </a:lnTo>
                  <a:lnTo>
                    <a:pt x="396" y="67"/>
                  </a:lnTo>
                  <a:lnTo>
                    <a:pt x="317" y="89"/>
                  </a:lnTo>
                  <a:lnTo>
                    <a:pt x="238" y="113"/>
                  </a:lnTo>
                  <a:lnTo>
                    <a:pt x="158" y="141"/>
                  </a:lnTo>
                  <a:lnTo>
                    <a:pt x="79" y="172"/>
                  </a:lnTo>
                  <a:lnTo>
                    <a:pt x="0" y="20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74" name="Freeform 82"/>
            <p:cNvSpPr>
              <a:spLocks/>
            </p:cNvSpPr>
            <p:nvPr/>
          </p:nvSpPr>
          <p:spPr bwMode="auto">
            <a:xfrm>
              <a:off x="725" y="1127"/>
              <a:ext cx="5457" cy="603"/>
            </a:xfrm>
            <a:custGeom>
              <a:avLst/>
              <a:gdLst/>
              <a:ahLst/>
              <a:cxnLst>
                <a:cxn ang="0">
                  <a:pos x="5457" y="426"/>
                </a:cxn>
                <a:cxn ang="0">
                  <a:pos x="5425" y="484"/>
                </a:cxn>
                <a:cxn ang="0">
                  <a:pos x="5383" y="550"/>
                </a:cxn>
                <a:cxn ang="0">
                  <a:pos x="5323" y="631"/>
                </a:cxn>
                <a:cxn ang="0">
                  <a:pos x="5247" y="725"/>
                </a:cxn>
                <a:cxn ang="0">
                  <a:pos x="5153" y="822"/>
                </a:cxn>
                <a:cxn ang="0">
                  <a:pos x="5071" y="896"/>
                </a:cxn>
                <a:cxn ang="0">
                  <a:pos x="5010" y="943"/>
                </a:cxn>
                <a:cxn ang="0">
                  <a:pos x="4944" y="988"/>
                </a:cxn>
                <a:cxn ang="0">
                  <a:pos x="4875" y="1031"/>
                </a:cxn>
                <a:cxn ang="0">
                  <a:pos x="4801" y="1072"/>
                </a:cxn>
                <a:cxn ang="0">
                  <a:pos x="4722" y="1109"/>
                </a:cxn>
                <a:cxn ang="0">
                  <a:pos x="4637" y="1140"/>
                </a:cxn>
                <a:cxn ang="0">
                  <a:pos x="4549" y="1166"/>
                </a:cxn>
                <a:cxn ang="0">
                  <a:pos x="4456" y="1187"/>
                </a:cxn>
                <a:cxn ang="0">
                  <a:pos x="4358" y="1199"/>
                </a:cxn>
                <a:cxn ang="0">
                  <a:pos x="4254" y="1206"/>
                </a:cxn>
                <a:cxn ang="0">
                  <a:pos x="4147" y="1204"/>
                </a:cxn>
                <a:cxn ang="0">
                  <a:pos x="4035" y="1193"/>
                </a:cxn>
                <a:cxn ang="0">
                  <a:pos x="3917" y="1174"/>
                </a:cxn>
                <a:cxn ang="0">
                  <a:pos x="3793" y="1143"/>
                </a:cxn>
                <a:cxn ang="0">
                  <a:pos x="3666" y="1101"/>
                </a:cxn>
                <a:cxn ang="0">
                  <a:pos x="3534" y="1049"/>
                </a:cxn>
                <a:cxn ang="0">
                  <a:pos x="3396" y="983"/>
                </a:cxn>
                <a:cxn ang="0">
                  <a:pos x="3253" y="906"/>
                </a:cxn>
                <a:cxn ang="0">
                  <a:pos x="3180" y="862"/>
                </a:cxn>
                <a:cxn ang="0">
                  <a:pos x="2892" y="689"/>
                </a:cxn>
                <a:cxn ang="0">
                  <a:pos x="2624" y="537"/>
                </a:cxn>
                <a:cxn ang="0">
                  <a:pos x="2372" y="407"/>
                </a:cxn>
                <a:cxn ang="0">
                  <a:pos x="2136" y="295"/>
                </a:cxn>
                <a:cxn ang="0">
                  <a:pos x="1913" y="203"/>
                </a:cxn>
                <a:cxn ang="0">
                  <a:pos x="1702" y="129"/>
                </a:cxn>
                <a:cxn ang="0">
                  <a:pos x="1504" y="72"/>
                </a:cxn>
                <a:cxn ang="0">
                  <a:pos x="1315" y="32"/>
                </a:cxn>
                <a:cxn ang="0">
                  <a:pos x="1136" y="9"/>
                </a:cxn>
                <a:cxn ang="0">
                  <a:pos x="962" y="0"/>
                </a:cxn>
                <a:cxn ang="0">
                  <a:pos x="796" y="6"/>
                </a:cxn>
                <a:cxn ang="0">
                  <a:pos x="633" y="26"/>
                </a:cxn>
                <a:cxn ang="0">
                  <a:pos x="474" y="58"/>
                </a:cxn>
                <a:cxn ang="0">
                  <a:pos x="315" y="101"/>
                </a:cxn>
                <a:cxn ang="0">
                  <a:pos x="158" y="158"/>
                </a:cxn>
                <a:cxn ang="0">
                  <a:pos x="0" y="224"/>
                </a:cxn>
              </a:cxnLst>
              <a:rect l="0" t="0" r="r" b="b"/>
              <a:pathLst>
                <a:path w="5457" h="1206">
                  <a:moveTo>
                    <a:pt x="5457" y="426"/>
                  </a:moveTo>
                  <a:lnTo>
                    <a:pt x="5457" y="426"/>
                  </a:lnTo>
                  <a:lnTo>
                    <a:pt x="5450" y="442"/>
                  </a:lnTo>
                  <a:lnTo>
                    <a:pt x="5425" y="484"/>
                  </a:lnTo>
                  <a:lnTo>
                    <a:pt x="5405" y="515"/>
                  </a:lnTo>
                  <a:lnTo>
                    <a:pt x="5383" y="550"/>
                  </a:lnTo>
                  <a:lnTo>
                    <a:pt x="5355" y="589"/>
                  </a:lnTo>
                  <a:lnTo>
                    <a:pt x="5323" y="631"/>
                  </a:lnTo>
                  <a:lnTo>
                    <a:pt x="5287" y="676"/>
                  </a:lnTo>
                  <a:lnTo>
                    <a:pt x="5247" y="725"/>
                  </a:lnTo>
                  <a:lnTo>
                    <a:pt x="5203" y="773"/>
                  </a:lnTo>
                  <a:lnTo>
                    <a:pt x="5153" y="822"/>
                  </a:lnTo>
                  <a:lnTo>
                    <a:pt x="5100" y="872"/>
                  </a:lnTo>
                  <a:lnTo>
                    <a:pt x="5071" y="896"/>
                  </a:lnTo>
                  <a:lnTo>
                    <a:pt x="5041" y="918"/>
                  </a:lnTo>
                  <a:lnTo>
                    <a:pt x="5010" y="943"/>
                  </a:lnTo>
                  <a:lnTo>
                    <a:pt x="4978" y="965"/>
                  </a:lnTo>
                  <a:lnTo>
                    <a:pt x="4944" y="988"/>
                  </a:lnTo>
                  <a:lnTo>
                    <a:pt x="4911" y="1011"/>
                  </a:lnTo>
                  <a:lnTo>
                    <a:pt x="4875" y="1031"/>
                  </a:lnTo>
                  <a:lnTo>
                    <a:pt x="4839" y="1052"/>
                  </a:lnTo>
                  <a:lnTo>
                    <a:pt x="4801" y="1072"/>
                  </a:lnTo>
                  <a:lnTo>
                    <a:pt x="4762" y="1091"/>
                  </a:lnTo>
                  <a:lnTo>
                    <a:pt x="4722" y="1109"/>
                  </a:lnTo>
                  <a:lnTo>
                    <a:pt x="4681" y="1125"/>
                  </a:lnTo>
                  <a:lnTo>
                    <a:pt x="4637" y="1140"/>
                  </a:lnTo>
                  <a:lnTo>
                    <a:pt x="4594" y="1154"/>
                  </a:lnTo>
                  <a:lnTo>
                    <a:pt x="4549" y="1166"/>
                  </a:lnTo>
                  <a:lnTo>
                    <a:pt x="4503" y="1177"/>
                  </a:lnTo>
                  <a:lnTo>
                    <a:pt x="4456" y="1187"/>
                  </a:lnTo>
                  <a:lnTo>
                    <a:pt x="4407" y="1195"/>
                  </a:lnTo>
                  <a:lnTo>
                    <a:pt x="4358" y="1199"/>
                  </a:lnTo>
                  <a:lnTo>
                    <a:pt x="4307" y="1204"/>
                  </a:lnTo>
                  <a:lnTo>
                    <a:pt x="4254" y="1206"/>
                  </a:lnTo>
                  <a:lnTo>
                    <a:pt x="4202" y="1206"/>
                  </a:lnTo>
                  <a:lnTo>
                    <a:pt x="4147" y="1204"/>
                  </a:lnTo>
                  <a:lnTo>
                    <a:pt x="4092" y="1199"/>
                  </a:lnTo>
                  <a:lnTo>
                    <a:pt x="4035" y="1193"/>
                  </a:lnTo>
                  <a:lnTo>
                    <a:pt x="3977" y="1185"/>
                  </a:lnTo>
                  <a:lnTo>
                    <a:pt x="3917" y="1174"/>
                  </a:lnTo>
                  <a:lnTo>
                    <a:pt x="3856" y="1159"/>
                  </a:lnTo>
                  <a:lnTo>
                    <a:pt x="3793" y="1143"/>
                  </a:lnTo>
                  <a:lnTo>
                    <a:pt x="3731" y="1124"/>
                  </a:lnTo>
                  <a:lnTo>
                    <a:pt x="3666" y="1101"/>
                  </a:lnTo>
                  <a:lnTo>
                    <a:pt x="3600" y="1077"/>
                  </a:lnTo>
                  <a:lnTo>
                    <a:pt x="3534" y="1049"/>
                  </a:lnTo>
                  <a:lnTo>
                    <a:pt x="3466" y="1017"/>
                  </a:lnTo>
                  <a:lnTo>
                    <a:pt x="3396" y="983"/>
                  </a:lnTo>
                  <a:lnTo>
                    <a:pt x="3325" y="946"/>
                  </a:lnTo>
                  <a:lnTo>
                    <a:pt x="3253" y="906"/>
                  </a:lnTo>
                  <a:lnTo>
                    <a:pt x="3180" y="862"/>
                  </a:lnTo>
                  <a:lnTo>
                    <a:pt x="3180" y="862"/>
                  </a:lnTo>
                  <a:lnTo>
                    <a:pt x="3034" y="772"/>
                  </a:lnTo>
                  <a:lnTo>
                    <a:pt x="2892" y="689"/>
                  </a:lnTo>
                  <a:lnTo>
                    <a:pt x="2756" y="610"/>
                  </a:lnTo>
                  <a:lnTo>
                    <a:pt x="2624" y="537"/>
                  </a:lnTo>
                  <a:lnTo>
                    <a:pt x="2497" y="470"/>
                  </a:lnTo>
                  <a:lnTo>
                    <a:pt x="2372" y="407"/>
                  </a:lnTo>
                  <a:lnTo>
                    <a:pt x="2252" y="348"/>
                  </a:lnTo>
                  <a:lnTo>
                    <a:pt x="2136" y="295"/>
                  </a:lnTo>
                  <a:lnTo>
                    <a:pt x="2023" y="247"/>
                  </a:lnTo>
                  <a:lnTo>
                    <a:pt x="1913" y="203"/>
                  </a:lnTo>
                  <a:lnTo>
                    <a:pt x="1806" y="164"/>
                  </a:lnTo>
                  <a:lnTo>
                    <a:pt x="1702" y="129"/>
                  </a:lnTo>
                  <a:lnTo>
                    <a:pt x="1602" y="98"/>
                  </a:lnTo>
                  <a:lnTo>
                    <a:pt x="1504" y="72"/>
                  </a:lnTo>
                  <a:lnTo>
                    <a:pt x="1409" y="51"/>
                  </a:lnTo>
                  <a:lnTo>
                    <a:pt x="1315" y="32"/>
                  </a:lnTo>
                  <a:lnTo>
                    <a:pt x="1225" y="19"/>
                  </a:lnTo>
                  <a:lnTo>
                    <a:pt x="1136" y="9"/>
                  </a:lnTo>
                  <a:lnTo>
                    <a:pt x="1048" y="3"/>
                  </a:lnTo>
                  <a:lnTo>
                    <a:pt x="962" y="0"/>
                  </a:lnTo>
                  <a:lnTo>
                    <a:pt x="879" y="1"/>
                  </a:lnTo>
                  <a:lnTo>
                    <a:pt x="796" y="6"/>
                  </a:lnTo>
                  <a:lnTo>
                    <a:pt x="714" y="14"/>
                  </a:lnTo>
                  <a:lnTo>
                    <a:pt x="633" y="26"/>
                  </a:lnTo>
                  <a:lnTo>
                    <a:pt x="553" y="40"/>
                  </a:lnTo>
                  <a:lnTo>
                    <a:pt x="474" y="58"/>
                  </a:lnTo>
                  <a:lnTo>
                    <a:pt x="394" y="79"/>
                  </a:lnTo>
                  <a:lnTo>
                    <a:pt x="315" y="101"/>
                  </a:lnTo>
                  <a:lnTo>
                    <a:pt x="238" y="129"/>
                  </a:lnTo>
                  <a:lnTo>
                    <a:pt x="158" y="158"/>
                  </a:lnTo>
                  <a:lnTo>
                    <a:pt x="79" y="190"/>
                  </a:lnTo>
                  <a:lnTo>
                    <a:pt x="0" y="22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75" name="Freeform 83"/>
            <p:cNvSpPr>
              <a:spLocks/>
            </p:cNvSpPr>
            <p:nvPr/>
          </p:nvSpPr>
          <p:spPr bwMode="auto">
            <a:xfrm>
              <a:off x="752" y="1144"/>
              <a:ext cx="5459" cy="573"/>
            </a:xfrm>
            <a:custGeom>
              <a:avLst/>
              <a:gdLst/>
              <a:ahLst/>
              <a:cxnLst>
                <a:cxn ang="0">
                  <a:pos x="5459" y="335"/>
                </a:cxn>
                <a:cxn ang="0">
                  <a:pos x="5427" y="395"/>
                </a:cxn>
                <a:cxn ang="0">
                  <a:pos x="5385" y="461"/>
                </a:cxn>
                <a:cxn ang="0">
                  <a:pos x="5328" y="545"/>
                </a:cxn>
                <a:cxn ang="0">
                  <a:pos x="5253" y="639"/>
                </a:cxn>
                <a:cxn ang="0">
                  <a:pos x="5160" y="739"/>
                </a:cxn>
                <a:cxn ang="0">
                  <a:pos x="5080" y="815"/>
                </a:cxn>
                <a:cxn ang="0">
                  <a:pos x="5019" y="863"/>
                </a:cxn>
                <a:cxn ang="0">
                  <a:pos x="4955" y="912"/>
                </a:cxn>
                <a:cxn ang="0">
                  <a:pos x="4885" y="957"/>
                </a:cxn>
                <a:cxn ang="0">
                  <a:pos x="4812" y="999"/>
                </a:cxn>
                <a:cxn ang="0">
                  <a:pos x="4734" y="1036"/>
                </a:cxn>
                <a:cxn ang="0">
                  <a:pos x="4651" y="1070"/>
                </a:cxn>
                <a:cxn ang="0">
                  <a:pos x="4562" y="1098"/>
                </a:cxn>
                <a:cxn ang="0">
                  <a:pos x="4469" y="1120"/>
                </a:cxn>
                <a:cxn ang="0">
                  <a:pos x="4372" y="1136"/>
                </a:cxn>
                <a:cxn ang="0">
                  <a:pos x="4268" y="1144"/>
                </a:cxn>
                <a:cxn ang="0">
                  <a:pos x="4161" y="1144"/>
                </a:cxn>
                <a:cxn ang="0">
                  <a:pos x="4047" y="1136"/>
                </a:cxn>
                <a:cxn ang="0">
                  <a:pos x="3929" y="1119"/>
                </a:cxn>
                <a:cxn ang="0">
                  <a:pos x="3807" y="1090"/>
                </a:cxn>
                <a:cxn ang="0">
                  <a:pos x="3677" y="1051"/>
                </a:cxn>
                <a:cxn ang="0">
                  <a:pos x="3544" y="1001"/>
                </a:cxn>
                <a:cxn ang="0">
                  <a:pos x="3405" y="938"/>
                </a:cxn>
                <a:cxn ang="0">
                  <a:pos x="3261" y="862"/>
                </a:cxn>
                <a:cxn ang="0">
                  <a:pos x="3187" y="820"/>
                </a:cxn>
                <a:cxn ang="0">
                  <a:pos x="2899" y="652"/>
                </a:cxn>
                <a:cxn ang="0">
                  <a:pos x="2628" y="505"/>
                </a:cxn>
                <a:cxn ang="0">
                  <a:pos x="2374" y="379"/>
                </a:cxn>
                <a:cxn ang="0">
                  <a:pos x="2135" y="273"/>
                </a:cxn>
                <a:cxn ang="0">
                  <a:pos x="1911" y="184"/>
                </a:cxn>
                <a:cxn ang="0">
                  <a:pos x="1700" y="114"/>
                </a:cxn>
                <a:cxn ang="0">
                  <a:pos x="1500" y="61"/>
                </a:cxn>
                <a:cxn ang="0">
                  <a:pos x="1312" y="25"/>
                </a:cxn>
                <a:cxn ang="0">
                  <a:pos x="1131" y="4"/>
                </a:cxn>
                <a:cxn ang="0">
                  <a:pos x="958" y="0"/>
                </a:cxn>
                <a:cxn ang="0">
                  <a:pos x="791" y="8"/>
                </a:cxn>
                <a:cxn ang="0">
                  <a:pos x="628" y="32"/>
                </a:cxn>
                <a:cxn ang="0">
                  <a:pos x="470" y="67"/>
                </a:cxn>
                <a:cxn ang="0">
                  <a:pos x="313" y="114"/>
                </a:cxn>
                <a:cxn ang="0">
                  <a:pos x="156" y="174"/>
                </a:cxn>
                <a:cxn ang="0">
                  <a:pos x="0" y="243"/>
                </a:cxn>
              </a:cxnLst>
              <a:rect l="0" t="0" r="r" b="b"/>
              <a:pathLst>
                <a:path w="5459" h="1144">
                  <a:moveTo>
                    <a:pt x="5459" y="335"/>
                  </a:moveTo>
                  <a:lnTo>
                    <a:pt x="5459" y="335"/>
                  </a:lnTo>
                  <a:lnTo>
                    <a:pt x="5450" y="352"/>
                  </a:lnTo>
                  <a:lnTo>
                    <a:pt x="5427" y="395"/>
                  </a:lnTo>
                  <a:lnTo>
                    <a:pt x="5409" y="426"/>
                  </a:lnTo>
                  <a:lnTo>
                    <a:pt x="5385" y="461"/>
                  </a:lnTo>
                  <a:lnTo>
                    <a:pt x="5359" y="502"/>
                  </a:lnTo>
                  <a:lnTo>
                    <a:pt x="5328" y="545"/>
                  </a:lnTo>
                  <a:lnTo>
                    <a:pt x="5292" y="591"/>
                  </a:lnTo>
                  <a:lnTo>
                    <a:pt x="5253" y="639"/>
                  </a:lnTo>
                  <a:lnTo>
                    <a:pt x="5209" y="689"/>
                  </a:lnTo>
                  <a:lnTo>
                    <a:pt x="5160" y="739"/>
                  </a:lnTo>
                  <a:lnTo>
                    <a:pt x="5108" y="791"/>
                  </a:lnTo>
                  <a:lnTo>
                    <a:pt x="5080" y="815"/>
                  </a:lnTo>
                  <a:lnTo>
                    <a:pt x="5049" y="839"/>
                  </a:lnTo>
                  <a:lnTo>
                    <a:pt x="5019" y="863"/>
                  </a:lnTo>
                  <a:lnTo>
                    <a:pt x="4988" y="888"/>
                  </a:lnTo>
                  <a:lnTo>
                    <a:pt x="4955" y="912"/>
                  </a:lnTo>
                  <a:lnTo>
                    <a:pt x="4921" y="935"/>
                  </a:lnTo>
                  <a:lnTo>
                    <a:pt x="4885" y="957"/>
                  </a:lnTo>
                  <a:lnTo>
                    <a:pt x="4849" y="978"/>
                  </a:lnTo>
                  <a:lnTo>
                    <a:pt x="4812" y="999"/>
                  </a:lnTo>
                  <a:lnTo>
                    <a:pt x="4773" y="1018"/>
                  </a:lnTo>
                  <a:lnTo>
                    <a:pt x="4734" y="1036"/>
                  </a:lnTo>
                  <a:lnTo>
                    <a:pt x="4692" y="1054"/>
                  </a:lnTo>
                  <a:lnTo>
                    <a:pt x="4651" y="1070"/>
                  </a:lnTo>
                  <a:lnTo>
                    <a:pt x="4606" y="1085"/>
                  </a:lnTo>
                  <a:lnTo>
                    <a:pt x="4562" y="1098"/>
                  </a:lnTo>
                  <a:lnTo>
                    <a:pt x="4516" y="1111"/>
                  </a:lnTo>
                  <a:lnTo>
                    <a:pt x="4469" y="1120"/>
                  </a:lnTo>
                  <a:lnTo>
                    <a:pt x="4420" y="1128"/>
                  </a:lnTo>
                  <a:lnTo>
                    <a:pt x="4372" y="1136"/>
                  </a:lnTo>
                  <a:lnTo>
                    <a:pt x="4320" y="1141"/>
                  </a:lnTo>
                  <a:lnTo>
                    <a:pt x="4268" y="1144"/>
                  </a:lnTo>
                  <a:lnTo>
                    <a:pt x="4215" y="1144"/>
                  </a:lnTo>
                  <a:lnTo>
                    <a:pt x="4161" y="1144"/>
                  </a:lnTo>
                  <a:lnTo>
                    <a:pt x="4105" y="1141"/>
                  </a:lnTo>
                  <a:lnTo>
                    <a:pt x="4047" y="1136"/>
                  </a:lnTo>
                  <a:lnTo>
                    <a:pt x="3988" y="1128"/>
                  </a:lnTo>
                  <a:lnTo>
                    <a:pt x="3929" y="1119"/>
                  </a:lnTo>
                  <a:lnTo>
                    <a:pt x="3869" y="1106"/>
                  </a:lnTo>
                  <a:lnTo>
                    <a:pt x="3807" y="1090"/>
                  </a:lnTo>
                  <a:lnTo>
                    <a:pt x="3743" y="1072"/>
                  </a:lnTo>
                  <a:lnTo>
                    <a:pt x="3677" y="1051"/>
                  </a:lnTo>
                  <a:lnTo>
                    <a:pt x="3612" y="1027"/>
                  </a:lnTo>
                  <a:lnTo>
                    <a:pt x="3544" y="1001"/>
                  </a:lnTo>
                  <a:lnTo>
                    <a:pt x="3476" y="970"/>
                  </a:lnTo>
                  <a:lnTo>
                    <a:pt x="3405" y="938"/>
                  </a:lnTo>
                  <a:lnTo>
                    <a:pt x="3335" y="902"/>
                  </a:lnTo>
                  <a:lnTo>
                    <a:pt x="3261" y="862"/>
                  </a:lnTo>
                  <a:lnTo>
                    <a:pt x="3187" y="820"/>
                  </a:lnTo>
                  <a:lnTo>
                    <a:pt x="3187" y="820"/>
                  </a:lnTo>
                  <a:lnTo>
                    <a:pt x="3040" y="733"/>
                  </a:lnTo>
                  <a:lnTo>
                    <a:pt x="2899" y="652"/>
                  </a:lnTo>
                  <a:lnTo>
                    <a:pt x="2761" y="576"/>
                  </a:lnTo>
                  <a:lnTo>
                    <a:pt x="2628" y="505"/>
                  </a:lnTo>
                  <a:lnTo>
                    <a:pt x="2499" y="439"/>
                  </a:lnTo>
                  <a:lnTo>
                    <a:pt x="2374" y="379"/>
                  </a:lnTo>
                  <a:lnTo>
                    <a:pt x="2253" y="323"/>
                  </a:lnTo>
                  <a:lnTo>
                    <a:pt x="2135" y="273"/>
                  </a:lnTo>
                  <a:lnTo>
                    <a:pt x="2022" y="226"/>
                  </a:lnTo>
                  <a:lnTo>
                    <a:pt x="1911" y="184"/>
                  </a:lnTo>
                  <a:lnTo>
                    <a:pt x="1804" y="147"/>
                  </a:lnTo>
                  <a:lnTo>
                    <a:pt x="1700" y="114"/>
                  </a:lnTo>
                  <a:lnTo>
                    <a:pt x="1599" y="85"/>
                  </a:lnTo>
                  <a:lnTo>
                    <a:pt x="1500" y="61"/>
                  </a:lnTo>
                  <a:lnTo>
                    <a:pt x="1405" y="40"/>
                  </a:lnTo>
                  <a:lnTo>
                    <a:pt x="1312" y="25"/>
                  </a:lnTo>
                  <a:lnTo>
                    <a:pt x="1220" y="13"/>
                  </a:lnTo>
                  <a:lnTo>
                    <a:pt x="1131" y="4"/>
                  </a:lnTo>
                  <a:lnTo>
                    <a:pt x="1044" y="0"/>
                  </a:lnTo>
                  <a:lnTo>
                    <a:pt x="958" y="0"/>
                  </a:lnTo>
                  <a:lnTo>
                    <a:pt x="874" y="1"/>
                  </a:lnTo>
                  <a:lnTo>
                    <a:pt x="791" y="8"/>
                  </a:lnTo>
                  <a:lnTo>
                    <a:pt x="709" y="17"/>
                  </a:lnTo>
                  <a:lnTo>
                    <a:pt x="628" y="32"/>
                  </a:lnTo>
                  <a:lnTo>
                    <a:pt x="549" y="48"/>
                  </a:lnTo>
                  <a:lnTo>
                    <a:pt x="470" y="67"/>
                  </a:lnTo>
                  <a:lnTo>
                    <a:pt x="391" y="88"/>
                  </a:lnTo>
                  <a:lnTo>
                    <a:pt x="313" y="114"/>
                  </a:lnTo>
                  <a:lnTo>
                    <a:pt x="234" y="143"/>
                  </a:lnTo>
                  <a:lnTo>
                    <a:pt x="156" y="174"/>
                  </a:lnTo>
                  <a:lnTo>
                    <a:pt x="77" y="208"/>
                  </a:lnTo>
                  <a:lnTo>
                    <a:pt x="0" y="243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76" name="Freeform 84"/>
            <p:cNvSpPr>
              <a:spLocks/>
            </p:cNvSpPr>
            <p:nvPr/>
          </p:nvSpPr>
          <p:spPr bwMode="auto">
            <a:xfrm>
              <a:off x="778" y="1160"/>
              <a:ext cx="5461" cy="544"/>
            </a:xfrm>
            <a:custGeom>
              <a:avLst/>
              <a:gdLst/>
              <a:ahLst/>
              <a:cxnLst>
                <a:cxn ang="0">
                  <a:pos x="5461" y="247"/>
                </a:cxn>
                <a:cxn ang="0">
                  <a:pos x="5429" y="308"/>
                </a:cxn>
                <a:cxn ang="0">
                  <a:pos x="5390" y="376"/>
                </a:cxn>
                <a:cxn ang="0">
                  <a:pos x="5333" y="460"/>
                </a:cxn>
                <a:cxn ang="0">
                  <a:pos x="5259" y="557"/>
                </a:cxn>
                <a:cxn ang="0">
                  <a:pos x="5168" y="659"/>
                </a:cxn>
                <a:cxn ang="0">
                  <a:pos x="5088" y="736"/>
                </a:cxn>
                <a:cxn ang="0">
                  <a:pos x="5029" y="788"/>
                </a:cxn>
                <a:cxn ang="0">
                  <a:pos x="4965" y="836"/>
                </a:cxn>
                <a:cxn ang="0">
                  <a:pos x="4897" y="883"/>
                </a:cxn>
                <a:cxn ang="0">
                  <a:pos x="4823" y="927"/>
                </a:cxn>
                <a:cxn ang="0">
                  <a:pos x="4746" y="965"/>
                </a:cxn>
                <a:cxn ang="0">
                  <a:pos x="4662" y="1001"/>
                </a:cxn>
                <a:cxn ang="0">
                  <a:pos x="4575" y="1032"/>
                </a:cxn>
                <a:cxn ang="0">
                  <a:pos x="4483" y="1056"/>
                </a:cxn>
                <a:cxn ang="0">
                  <a:pos x="4385" y="1074"/>
                </a:cxn>
                <a:cxn ang="0">
                  <a:pos x="4282" y="1083"/>
                </a:cxn>
                <a:cxn ang="0">
                  <a:pos x="4175" y="1087"/>
                </a:cxn>
                <a:cxn ang="0">
                  <a:pos x="4061" y="1080"/>
                </a:cxn>
                <a:cxn ang="0">
                  <a:pos x="3943" y="1064"/>
                </a:cxn>
                <a:cxn ang="0">
                  <a:pos x="3819" y="1038"/>
                </a:cxn>
                <a:cxn ang="0">
                  <a:pos x="3690" y="1003"/>
                </a:cxn>
                <a:cxn ang="0">
                  <a:pos x="3556" y="954"/>
                </a:cxn>
                <a:cxn ang="0">
                  <a:pos x="3417" y="894"/>
                </a:cxn>
                <a:cxn ang="0">
                  <a:pos x="3271" y="820"/>
                </a:cxn>
                <a:cxn ang="0">
                  <a:pos x="3196" y="780"/>
                </a:cxn>
                <a:cxn ang="0">
                  <a:pos x="2904" y="617"/>
                </a:cxn>
                <a:cxn ang="0">
                  <a:pos x="2632" y="475"/>
                </a:cxn>
                <a:cxn ang="0">
                  <a:pos x="2377" y="354"/>
                </a:cxn>
                <a:cxn ang="0">
                  <a:pos x="2137" y="250"/>
                </a:cxn>
                <a:cxn ang="0">
                  <a:pos x="1912" y="166"/>
                </a:cxn>
                <a:cxn ang="0">
                  <a:pos x="1699" y="100"/>
                </a:cxn>
                <a:cxn ang="0">
                  <a:pos x="1499" y="52"/>
                </a:cxn>
                <a:cxn ang="0">
                  <a:pos x="1309" y="19"/>
                </a:cxn>
                <a:cxn ang="0">
                  <a:pos x="1129" y="2"/>
                </a:cxn>
                <a:cxn ang="0">
                  <a:pos x="955" y="0"/>
                </a:cxn>
                <a:cxn ang="0">
                  <a:pos x="789" y="13"/>
                </a:cxn>
                <a:cxn ang="0">
                  <a:pos x="626" y="39"/>
                </a:cxn>
                <a:cxn ang="0">
                  <a:pos x="468" y="77"/>
                </a:cxn>
                <a:cxn ang="0">
                  <a:pos x="312" y="129"/>
                </a:cxn>
                <a:cxn ang="0">
                  <a:pos x="157" y="192"/>
                </a:cxn>
                <a:cxn ang="0">
                  <a:pos x="0" y="266"/>
                </a:cxn>
              </a:cxnLst>
              <a:rect l="0" t="0" r="r" b="b"/>
              <a:pathLst>
                <a:path w="5461" h="1087">
                  <a:moveTo>
                    <a:pt x="5461" y="247"/>
                  </a:moveTo>
                  <a:lnTo>
                    <a:pt x="5461" y="247"/>
                  </a:lnTo>
                  <a:lnTo>
                    <a:pt x="5452" y="263"/>
                  </a:lnTo>
                  <a:lnTo>
                    <a:pt x="5429" y="308"/>
                  </a:lnTo>
                  <a:lnTo>
                    <a:pt x="5411" y="339"/>
                  </a:lnTo>
                  <a:lnTo>
                    <a:pt x="5390" y="376"/>
                  </a:lnTo>
                  <a:lnTo>
                    <a:pt x="5363" y="417"/>
                  </a:lnTo>
                  <a:lnTo>
                    <a:pt x="5333" y="460"/>
                  </a:lnTo>
                  <a:lnTo>
                    <a:pt x="5298" y="507"/>
                  </a:lnTo>
                  <a:lnTo>
                    <a:pt x="5259" y="557"/>
                  </a:lnTo>
                  <a:lnTo>
                    <a:pt x="5216" y="607"/>
                  </a:lnTo>
                  <a:lnTo>
                    <a:pt x="5168" y="659"/>
                  </a:lnTo>
                  <a:lnTo>
                    <a:pt x="5116" y="710"/>
                  </a:lnTo>
                  <a:lnTo>
                    <a:pt x="5088" y="736"/>
                  </a:lnTo>
                  <a:lnTo>
                    <a:pt x="5059" y="762"/>
                  </a:lnTo>
                  <a:lnTo>
                    <a:pt x="5029" y="788"/>
                  </a:lnTo>
                  <a:lnTo>
                    <a:pt x="4998" y="812"/>
                  </a:lnTo>
                  <a:lnTo>
                    <a:pt x="4965" y="836"/>
                  </a:lnTo>
                  <a:lnTo>
                    <a:pt x="4932" y="859"/>
                  </a:lnTo>
                  <a:lnTo>
                    <a:pt x="4897" y="883"/>
                  </a:lnTo>
                  <a:lnTo>
                    <a:pt x="4861" y="904"/>
                  </a:lnTo>
                  <a:lnTo>
                    <a:pt x="4823" y="927"/>
                  </a:lnTo>
                  <a:lnTo>
                    <a:pt x="4786" y="946"/>
                  </a:lnTo>
                  <a:lnTo>
                    <a:pt x="4746" y="965"/>
                  </a:lnTo>
                  <a:lnTo>
                    <a:pt x="4705" y="985"/>
                  </a:lnTo>
                  <a:lnTo>
                    <a:pt x="4662" y="1001"/>
                  </a:lnTo>
                  <a:lnTo>
                    <a:pt x="4619" y="1017"/>
                  </a:lnTo>
                  <a:lnTo>
                    <a:pt x="4575" y="1032"/>
                  </a:lnTo>
                  <a:lnTo>
                    <a:pt x="4529" y="1045"/>
                  </a:lnTo>
                  <a:lnTo>
                    <a:pt x="4483" y="1056"/>
                  </a:lnTo>
                  <a:lnTo>
                    <a:pt x="4435" y="1066"/>
                  </a:lnTo>
                  <a:lnTo>
                    <a:pt x="4385" y="1074"/>
                  </a:lnTo>
                  <a:lnTo>
                    <a:pt x="4335" y="1080"/>
                  </a:lnTo>
                  <a:lnTo>
                    <a:pt x="4282" y="1083"/>
                  </a:lnTo>
                  <a:lnTo>
                    <a:pt x="4229" y="1087"/>
                  </a:lnTo>
                  <a:lnTo>
                    <a:pt x="4175" y="1087"/>
                  </a:lnTo>
                  <a:lnTo>
                    <a:pt x="4118" y="1083"/>
                  </a:lnTo>
                  <a:lnTo>
                    <a:pt x="4061" y="1080"/>
                  </a:lnTo>
                  <a:lnTo>
                    <a:pt x="4003" y="1074"/>
                  </a:lnTo>
                  <a:lnTo>
                    <a:pt x="3943" y="1064"/>
                  </a:lnTo>
                  <a:lnTo>
                    <a:pt x="3882" y="1053"/>
                  </a:lnTo>
                  <a:lnTo>
                    <a:pt x="3819" y="1038"/>
                  </a:lnTo>
                  <a:lnTo>
                    <a:pt x="3756" y="1022"/>
                  </a:lnTo>
                  <a:lnTo>
                    <a:pt x="3690" y="1003"/>
                  </a:lnTo>
                  <a:lnTo>
                    <a:pt x="3624" y="980"/>
                  </a:lnTo>
                  <a:lnTo>
                    <a:pt x="3556" y="954"/>
                  </a:lnTo>
                  <a:lnTo>
                    <a:pt x="3488" y="925"/>
                  </a:lnTo>
                  <a:lnTo>
                    <a:pt x="3417" y="894"/>
                  </a:lnTo>
                  <a:lnTo>
                    <a:pt x="3345" y="859"/>
                  </a:lnTo>
                  <a:lnTo>
                    <a:pt x="3271" y="820"/>
                  </a:lnTo>
                  <a:lnTo>
                    <a:pt x="3196" y="780"/>
                  </a:lnTo>
                  <a:lnTo>
                    <a:pt x="3196" y="780"/>
                  </a:lnTo>
                  <a:lnTo>
                    <a:pt x="3049" y="696"/>
                  </a:lnTo>
                  <a:lnTo>
                    <a:pt x="2904" y="617"/>
                  </a:lnTo>
                  <a:lnTo>
                    <a:pt x="2766" y="542"/>
                  </a:lnTo>
                  <a:lnTo>
                    <a:pt x="2632" y="475"/>
                  </a:lnTo>
                  <a:lnTo>
                    <a:pt x="2502" y="412"/>
                  </a:lnTo>
                  <a:lnTo>
                    <a:pt x="2377" y="354"/>
                  </a:lnTo>
                  <a:lnTo>
                    <a:pt x="2255" y="299"/>
                  </a:lnTo>
                  <a:lnTo>
                    <a:pt x="2137" y="250"/>
                  </a:lnTo>
                  <a:lnTo>
                    <a:pt x="2021" y="207"/>
                  </a:lnTo>
                  <a:lnTo>
                    <a:pt x="1912" y="166"/>
                  </a:lnTo>
                  <a:lnTo>
                    <a:pt x="1803" y="131"/>
                  </a:lnTo>
                  <a:lnTo>
                    <a:pt x="1699" y="100"/>
                  </a:lnTo>
                  <a:lnTo>
                    <a:pt x="1598" y="74"/>
                  </a:lnTo>
                  <a:lnTo>
                    <a:pt x="1499" y="52"/>
                  </a:lnTo>
                  <a:lnTo>
                    <a:pt x="1402" y="34"/>
                  </a:lnTo>
                  <a:lnTo>
                    <a:pt x="1309" y="19"/>
                  </a:lnTo>
                  <a:lnTo>
                    <a:pt x="1218" y="8"/>
                  </a:lnTo>
                  <a:lnTo>
                    <a:pt x="1129" y="2"/>
                  </a:lnTo>
                  <a:lnTo>
                    <a:pt x="1041" y="0"/>
                  </a:lnTo>
                  <a:lnTo>
                    <a:pt x="955" y="0"/>
                  </a:lnTo>
                  <a:lnTo>
                    <a:pt x="872" y="5"/>
                  </a:lnTo>
                  <a:lnTo>
                    <a:pt x="789" y="13"/>
                  </a:lnTo>
                  <a:lnTo>
                    <a:pt x="707" y="24"/>
                  </a:lnTo>
                  <a:lnTo>
                    <a:pt x="626" y="39"/>
                  </a:lnTo>
                  <a:lnTo>
                    <a:pt x="547" y="56"/>
                  </a:lnTo>
                  <a:lnTo>
                    <a:pt x="468" y="77"/>
                  </a:lnTo>
                  <a:lnTo>
                    <a:pt x="390" y="102"/>
                  </a:lnTo>
                  <a:lnTo>
                    <a:pt x="312" y="129"/>
                  </a:lnTo>
                  <a:lnTo>
                    <a:pt x="235" y="160"/>
                  </a:lnTo>
                  <a:lnTo>
                    <a:pt x="157" y="192"/>
                  </a:lnTo>
                  <a:lnTo>
                    <a:pt x="78" y="228"/>
                  </a:lnTo>
                  <a:lnTo>
                    <a:pt x="0" y="26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77" name="Freeform 85"/>
            <p:cNvSpPr>
              <a:spLocks/>
            </p:cNvSpPr>
            <p:nvPr/>
          </p:nvSpPr>
          <p:spPr bwMode="auto">
            <a:xfrm>
              <a:off x="806" y="1176"/>
              <a:ext cx="5459" cy="514"/>
            </a:xfrm>
            <a:custGeom>
              <a:avLst/>
              <a:gdLst/>
              <a:ahLst/>
              <a:cxnLst>
                <a:cxn ang="0">
                  <a:pos x="5459" y="159"/>
                </a:cxn>
                <a:cxn ang="0">
                  <a:pos x="5428" y="221"/>
                </a:cxn>
                <a:cxn ang="0">
                  <a:pos x="5390" y="290"/>
                </a:cxn>
                <a:cxn ang="0">
                  <a:pos x="5334" y="376"/>
                </a:cxn>
                <a:cxn ang="0">
                  <a:pos x="5262" y="474"/>
                </a:cxn>
                <a:cxn ang="0">
                  <a:pos x="5173" y="579"/>
                </a:cxn>
                <a:cxn ang="0">
                  <a:pos x="5094" y="658"/>
                </a:cxn>
                <a:cxn ang="0">
                  <a:pos x="5035" y="710"/>
                </a:cxn>
                <a:cxn ang="0">
                  <a:pos x="4973" y="762"/>
                </a:cxn>
                <a:cxn ang="0">
                  <a:pos x="4905" y="809"/>
                </a:cxn>
                <a:cxn ang="0">
                  <a:pos x="4833" y="854"/>
                </a:cxn>
                <a:cxn ang="0">
                  <a:pos x="4755" y="896"/>
                </a:cxn>
                <a:cxn ang="0">
                  <a:pos x="4673" y="933"/>
                </a:cxn>
                <a:cxn ang="0">
                  <a:pos x="4586" y="965"/>
                </a:cxn>
                <a:cxn ang="0">
                  <a:pos x="4494" y="991"/>
                </a:cxn>
                <a:cxn ang="0">
                  <a:pos x="4395" y="1010"/>
                </a:cxn>
                <a:cxn ang="0">
                  <a:pos x="4294" y="1023"/>
                </a:cxn>
                <a:cxn ang="0">
                  <a:pos x="4186" y="1028"/>
                </a:cxn>
                <a:cxn ang="0">
                  <a:pos x="4072" y="1025"/>
                </a:cxn>
                <a:cxn ang="0">
                  <a:pos x="3954" y="1010"/>
                </a:cxn>
                <a:cxn ang="0">
                  <a:pos x="3830" y="988"/>
                </a:cxn>
                <a:cxn ang="0">
                  <a:pos x="3701" y="954"/>
                </a:cxn>
                <a:cxn ang="0">
                  <a:pos x="3567" y="909"/>
                </a:cxn>
                <a:cxn ang="0">
                  <a:pos x="3425" y="851"/>
                </a:cxn>
                <a:cxn ang="0">
                  <a:pos x="3279" y="779"/>
                </a:cxn>
                <a:cxn ang="0">
                  <a:pos x="3204" y="739"/>
                </a:cxn>
                <a:cxn ang="0">
                  <a:pos x="2910" y="582"/>
                </a:cxn>
                <a:cxn ang="0">
                  <a:pos x="2635" y="445"/>
                </a:cxn>
                <a:cxn ang="0">
                  <a:pos x="2377" y="327"/>
                </a:cxn>
                <a:cxn ang="0">
                  <a:pos x="2135" y="230"/>
                </a:cxn>
                <a:cxn ang="0">
                  <a:pos x="1909" y="150"/>
                </a:cxn>
                <a:cxn ang="0">
                  <a:pos x="1696" y="88"/>
                </a:cxn>
                <a:cxn ang="0">
                  <a:pos x="1495" y="43"/>
                </a:cxn>
                <a:cxn ang="0">
                  <a:pos x="1305" y="14"/>
                </a:cxn>
                <a:cxn ang="0">
                  <a:pos x="1124" y="1"/>
                </a:cxn>
                <a:cxn ang="0">
                  <a:pos x="951" y="3"/>
                </a:cxn>
                <a:cxn ang="0">
                  <a:pos x="784" y="19"/>
                </a:cxn>
                <a:cxn ang="0">
                  <a:pos x="623" y="48"/>
                </a:cxn>
                <a:cxn ang="0">
                  <a:pos x="465" y="92"/>
                </a:cxn>
                <a:cxn ang="0">
                  <a:pos x="309" y="145"/>
                </a:cxn>
                <a:cxn ang="0">
                  <a:pos x="155" y="211"/>
                </a:cxn>
                <a:cxn ang="0">
                  <a:pos x="0" y="289"/>
                </a:cxn>
              </a:cxnLst>
              <a:rect l="0" t="0" r="r" b="b"/>
              <a:pathLst>
                <a:path w="5459" h="1028">
                  <a:moveTo>
                    <a:pt x="5459" y="159"/>
                  </a:moveTo>
                  <a:lnTo>
                    <a:pt x="5459" y="159"/>
                  </a:lnTo>
                  <a:lnTo>
                    <a:pt x="5451" y="176"/>
                  </a:lnTo>
                  <a:lnTo>
                    <a:pt x="5428" y="221"/>
                  </a:lnTo>
                  <a:lnTo>
                    <a:pt x="5410" y="253"/>
                  </a:lnTo>
                  <a:lnTo>
                    <a:pt x="5390" y="290"/>
                  </a:lnTo>
                  <a:lnTo>
                    <a:pt x="5365" y="331"/>
                  </a:lnTo>
                  <a:lnTo>
                    <a:pt x="5334" y="376"/>
                  </a:lnTo>
                  <a:lnTo>
                    <a:pt x="5301" y="424"/>
                  </a:lnTo>
                  <a:lnTo>
                    <a:pt x="5262" y="474"/>
                  </a:lnTo>
                  <a:lnTo>
                    <a:pt x="5220" y="526"/>
                  </a:lnTo>
                  <a:lnTo>
                    <a:pt x="5173" y="579"/>
                  </a:lnTo>
                  <a:lnTo>
                    <a:pt x="5122" y="633"/>
                  </a:lnTo>
                  <a:lnTo>
                    <a:pt x="5094" y="658"/>
                  </a:lnTo>
                  <a:lnTo>
                    <a:pt x="5066" y="684"/>
                  </a:lnTo>
                  <a:lnTo>
                    <a:pt x="5035" y="710"/>
                  </a:lnTo>
                  <a:lnTo>
                    <a:pt x="5005" y="736"/>
                  </a:lnTo>
                  <a:lnTo>
                    <a:pt x="4973" y="762"/>
                  </a:lnTo>
                  <a:lnTo>
                    <a:pt x="4940" y="786"/>
                  </a:lnTo>
                  <a:lnTo>
                    <a:pt x="4905" y="809"/>
                  </a:lnTo>
                  <a:lnTo>
                    <a:pt x="4869" y="833"/>
                  </a:lnTo>
                  <a:lnTo>
                    <a:pt x="4833" y="854"/>
                  </a:lnTo>
                  <a:lnTo>
                    <a:pt x="4794" y="876"/>
                  </a:lnTo>
                  <a:lnTo>
                    <a:pt x="4755" y="896"/>
                  </a:lnTo>
                  <a:lnTo>
                    <a:pt x="4715" y="915"/>
                  </a:lnTo>
                  <a:lnTo>
                    <a:pt x="4673" y="933"/>
                  </a:lnTo>
                  <a:lnTo>
                    <a:pt x="4630" y="951"/>
                  </a:lnTo>
                  <a:lnTo>
                    <a:pt x="4586" y="965"/>
                  </a:lnTo>
                  <a:lnTo>
                    <a:pt x="4540" y="980"/>
                  </a:lnTo>
                  <a:lnTo>
                    <a:pt x="4494" y="991"/>
                  </a:lnTo>
                  <a:lnTo>
                    <a:pt x="4445" y="1002"/>
                  </a:lnTo>
                  <a:lnTo>
                    <a:pt x="4395" y="1010"/>
                  </a:lnTo>
                  <a:lnTo>
                    <a:pt x="4345" y="1018"/>
                  </a:lnTo>
                  <a:lnTo>
                    <a:pt x="4294" y="1023"/>
                  </a:lnTo>
                  <a:lnTo>
                    <a:pt x="4240" y="1027"/>
                  </a:lnTo>
                  <a:lnTo>
                    <a:pt x="4186" y="1028"/>
                  </a:lnTo>
                  <a:lnTo>
                    <a:pt x="4130" y="1028"/>
                  </a:lnTo>
                  <a:lnTo>
                    <a:pt x="4072" y="1025"/>
                  </a:lnTo>
                  <a:lnTo>
                    <a:pt x="4014" y="1018"/>
                  </a:lnTo>
                  <a:lnTo>
                    <a:pt x="3954" y="1010"/>
                  </a:lnTo>
                  <a:lnTo>
                    <a:pt x="3893" y="1001"/>
                  </a:lnTo>
                  <a:lnTo>
                    <a:pt x="3830" y="988"/>
                  </a:lnTo>
                  <a:lnTo>
                    <a:pt x="3766" y="972"/>
                  </a:lnTo>
                  <a:lnTo>
                    <a:pt x="3701" y="954"/>
                  </a:lnTo>
                  <a:lnTo>
                    <a:pt x="3635" y="933"/>
                  </a:lnTo>
                  <a:lnTo>
                    <a:pt x="3567" y="909"/>
                  </a:lnTo>
                  <a:lnTo>
                    <a:pt x="3496" y="881"/>
                  </a:lnTo>
                  <a:lnTo>
                    <a:pt x="3425" y="851"/>
                  </a:lnTo>
                  <a:lnTo>
                    <a:pt x="3353" y="817"/>
                  </a:lnTo>
                  <a:lnTo>
                    <a:pt x="3279" y="779"/>
                  </a:lnTo>
                  <a:lnTo>
                    <a:pt x="3204" y="739"/>
                  </a:lnTo>
                  <a:lnTo>
                    <a:pt x="3204" y="739"/>
                  </a:lnTo>
                  <a:lnTo>
                    <a:pt x="3054" y="658"/>
                  </a:lnTo>
                  <a:lnTo>
                    <a:pt x="2910" y="582"/>
                  </a:lnTo>
                  <a:lnTo>
                    <a:pt x="2770" y="511"/>
                  </a:lnTo>
                  <a:lnTo>
                    <a:pt x="2635" y="445"/>
                  </a:lnTo>
                  <a:lnTo>
                    <a:pt x="2503" y="384"/>
                  </a:lnTo>
                  <a:lnTo>
                    <a:pt x="2377" y="327"/>
                  </a:lnTo>
                  <a:lnTo>
                    <a:pt x="2254" y="277"/>
                  </a:lnTo>
                  <a:lnTo>
                    <a:pt x="2135" y="230"/>
                  </a:lnTo>
                  <a:lnTo>
                    <a:pt x="2021" y="189"/>
                  </a:lnTo>
                  <a:lnTo>
                    <a:pt x="1909" y="150"/>
                  </a:lnTo>
                  <a:lnTo>
                    <a:pt x="1800" y="117"/>
                  </a:lnTo>
                  <a:lnTo>
                    <a:pt x="1696" y="88"/>
                  </a:lnTo>
                  <a:lnTo>
                    <a:pt x="1595" y="64"/>
                  </a:lnTo>
                  <a:lnTo>
                    <a:pt x="1495" y="43"/>
                  </a:lnTo>
                  <a:lnTo>
                    <a:pt x="1399" y="27"/>
                  </a:lnTo>
                  <a:lnTo>
                    <a:pt x="1305" y="14"/>
                  </a:lnTo>
                  <a:lnTo>
                    <a:pt x="1213" y="6"/>
                  </a:lnTo>
                  <a:lnTo>
                    <a:pt x="1124" y="1"/>
                  </a:lnTo>
                  <a:lnTo>
                    <a:pt x="1037" y="0"/>
                  </a:lnTo>
                  <a:lnTo>
                    <a:pt x="951" y="3"/>
                  </a:lnTo>
                  <a:lnTo>
                    <a:pt x="867" y="9"/>
                  </a:lnTo>
                  <a:lnTo>
                    <a:pt x="784" y="19"/>
                  </a:lnTo>
                  <a:lnTo>
                    <a:pt x="704" y="32"/>
                  </a:lnTo>
                  <a:lnTo>
                    <a:pt x="623" y="48"/>
                  </a:lnTo>
                  <a:lnTo>
                    <a:pt x="544" y="67"/>
                  </a:lnTo>
                  <a:lnTo>
                    <a:pt x="465" y="92"/>
                  </a:lnTo>
                  <a:lnTo>
                    <a:pt x="387" y="117"/>
                  </a:lnTo>
                  <a:lnTo>
                    <a:pt x="309" y="145"/>
                  </a:lnTo>
                  <a:lnTo>
                    <a:pt x="232" y="177"/>
                  </a:lnTo>
                  <a:lnTo>
                    <a:pt x="155" y="211"/>
                  </a:lnTo>
                  <a:lnTo>
                    <a:pt x="77" y="248"/>
                  </a:lnTo>
                  <a:lnTo>
                    <a:pt x="0" y="289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78" name="Freeform 86"/>
            <p:cNvSpPr>
              <a:spLocks/>
            </p:cNvSpPr>
            <p:nvPr/>
          </p:nvSpPr>
          <p:spPr bwMode="auto">
            <a:xfrm>
              <a:off x="835" y="1192"/>
              <a:ext cx="5455" cy="485"/>
            </a:xfrm>
            <a:custGeom>
              <a:avLst/>
              <a:gdLst/>
              <a:ahLst/>
              <a:cxnLst>
                <a:cxn ang="0">
                  <a:pos x="5455" y="71"/>
                </a:cxn>
                <a:cxn ang="0">
                  <a:pos x="5426" y="132"/>
                </a:cxn>
                <a:cxn ang="0">
                  <a:pos x="5388" y="203"/>
                </a:cxn>
                <a:cxn ang="0">
                  <a:pos x="5334" y="291"/>
                </a:cxn>
                <a:cxn ang="0">
                  <a:pos x="5263" y="391"/>
                </a:cxn>
                <a:cxn ang="0">
                  <a:pos x="5176" y="499"/>
                </a:cxn>
                <a:cxn ang="0">
                  <a:pos x="5098" y="580"/>
                </a:cxn>
                <a:cxn ang="0">
                  <a:pos x="5041" y="633"/>
                </a:cxn>
                <a:cxn ang="0">
                  <a:pos x="4979" y="685"/>
                </a:cxn>
                <a:cxn ang="0">
                  <a:pos x="4912" y="735"/>
                </a:cxn>
                <a:cxn ang="0">
                  <a:pos x="4840" y="781"/>
                </a:cxn>
                <a:cxn ang="0">
                  <a:pos x="4763" y="825"/>
                </a:cxn>
                <a:cxn ang="0">
                  <a:pos x="4682" y="864"/>
                </a:cxn>
                <a:cxn ang="0">
                  <a:pos x="4594" y="898"/>
                </a:cxn>
                <a:cxn ang="0">
                  <a:pos x="4502" y="927"/>
                </a:cxn>
                <a:cxn ang="0">
                  <a:pos x="4405" y="948"/>
                </a:cxn>
                <a:cxn ang="0">
                  <a:pos x="4304" y="962"/>
                </a:cxn>
                <a:cxn ang="0">
                  <a:pos x="4196" y="969"/>
                </a:cxn>
                <a:cxn ang="0">
                  <a:pos x="4083" y="967"/>
                </a:cxn>
                <a:cxn ang="0">
                  <a:pos x="3964" y="957"/>
                </a:cxn>
                <a:cxn ang="0">
                  <a:pos x="3840" y="936"/>
                </a:cxn>
                <a:cxn ang="0">
                  <a:pos x="3710" y="904"/>
                </a:cxn>
                <a:cxn ang="0">
                  <a:pos x="3574" y="861"/>
                </a:cxn>
                <a:cxn ang="0">
                  <a:pos x="3432" y="806"/>
                </a:cxn>
                <a:cxn ang="0">
                  <a:pos x="3285" y="738"/>
                </a:cxn>
                <a:cxn ang="0">
                  <a:pos x="3210" y="699"/>
                </a:cxn>
                <a:cxn ang="0">
                  <a:pos x="2913" y="547"/>
                </a:cxn>
                <a:cxn ang="0">
                  <a:pos x="2636" y="415"/>
                </a:cxn>
                <a:cxn ang="0">
                  <a:pos x="2377" y="302"/>
                </a:cxn>
                <a:cxn ang="0">
                  <a:pos x="2134" y="208"/>
                </a:cxn>
                <a:cxn ang="0">
                  <a:pos x="1906" y="132"/>
                </a:cxn>
                <a:cxn ang="0">
                  <a:pos x="1692" y="76"/>
                </a:cxn>
                <a:cxn ang="0">
                  <a:pos x="1491" y="34"/>
                </a:cxn>
                <a:cxn ang="0">
                  <a:pos x="1301" y="8"/>
                </a:cxn>
                <a:cxn ang="0">
                  <a:pos x="1119" y="0"/>
                </a:cxn>
                <a:cxn ang="0">
                  <a:pos x="945" y="5"/>
                </a:cxn>
                <a:cxn ang="0">
                  <a:pos x="780" y="24"/>
                </a:cxn>
                <a:cxn ang="0">
                  <a:pos x="619" y="56"/>
                </a:cxn>
                <a:cxn ang="0">
                  <a:pos x="461" y="103"/>
                </a:cxn>
                <a:cxn ang="0">
                  <a:pos x="307" y="161"/>
                </a:cxn>
                <a:cxn ang="0">
                  <a:pos x="153" y="231"/>
                </a:cxn>
                <a:cxn ang="0">
                  <a:pos x="0" y="312"/>
                </a:cxn>
              </a:cxnLst>
              <a:rect l="0" t="0" r="r" b="b"/>
              <a:pathLst>
                <a:path w="5455" h="970">
                  <a:moveTo>
                    <a:pt x="5455" y="71"/>
                  </a:moveTo>
                  <a:lnTo>
                    <a:pt x="5455" y="71"/>
                  </a:lnTo>
                  <a:lnTo>
                    <a:pt x="5448" y="87"/>
                  </a:lnTo>
                  <a:lnTo>
                    <a:pt x="5426" y="132"/>
                  </a:lnTo>
                  <a:lnTo>
                    <a:pt x="5409" y="165"/>
                  </a:lnTo>
                  <a:lnTo>
                    <a:pt x="5388" y="203"/>
                  </a:lnTo>
                  <a:lnTo>
                    <a:pt x="5363" y="245"/>
                  </a:lnTo>
                  <a:lnTo>
                    <a:pt x="5334" y="291"/>
                  </a:lnTo>
                  <a:lnTo>
                    <a:pt x="5301" y="339"/>
                  </a:lnTo>
                  <a:lnTo>
                    <a:pt x="5263" y="391"/>
                  </a:lnTo>
                  <a:lnTo>
                    <a:pt x="5222" y="444"/>
                  </a:lnTo>
                  <a:lnTo>
                    <a:pt x="5176" y="499"/>
                  </a:lnTo>
                  <a:lnTo>
                    <a:pt x="5126" y="552"/>
                  </a:lnTo>
                  <a:lnTo>
                    <a:pt x="5098" y="580"/>
                  </a:lnTo>
                  <a:lnTo>
                    <a:pt x="5070" y="607"/>
                  </a:lnTo>
                  <a:lnTo>
                    <a:pt x="5041" y="633"/>
                  </a:lnTo>
                  <a:lnTo>
                    <a:pt x="5011" y="659"/>
                  </a:lnTo>
                  <a:lnTo>
                    <a:pt x="4979" y="685"/>
                  </a:lnTo>
                  <a:lnTo>
                    <a:pt x="4945" y="710"/>
                  </a:lnTo>
                  <a:lnTo>
                    <a:pt x="4912" y="735"/>
                  </a:lnTo>
                  <a:lnTo>
                    <a:pt x="4876" y="759"/>
                  </a:lnTo>
                  <a:lnTo>
                    <a:pt x="4840" y="781"/>
                  </a:lnTo>
                  <a:lnTo>
                    <a:pt x="4802" y="804"/>
                  </a:lnTo>
                  <a:lnTo>
                    <a:pt x="4763" y="825"/>
                  </a:lnTo>
                  <a:lnTo>
                    <a:pt x="4723" y="844"/>
                  </a:lnTo>
                  <a:lnTo>
                    <a:pt x="4682" y="864"/>
                  </a:lnTo>
                  <a:lnTo>
                    <a:pt x="4639" y="882"/>
                  </a:lnTo>
                  <a:lnTo>
                    <a:pt x="4594" y="898"/>
                  </a:lnTo>
                  <a:lnTo>
                    <a:pt x="4550" y="912"/>
                  </a:lnTo>
                  <a:lnTo>
                    <a:pt x="4502" y="927"/>
                  </a:lnTo>
                  <a:lnTo>
                    <a:pt x="4455" y="938"/>
                  </a:lnTo>
                  <a:lnTo>
                    <a:pt x="4405" y="948"/>
                  </a:lnTo>
                  <a:lnTo>
                    <a:pt x="4355" y="956"/>
                  </a:lnTo>
                  <a:lnTo>
                    <a:pt x="4304" y="962"/>
                  </a:lnTo>
                  <a:lnTo>
                    <a:pt x="4250" y="967"/>
                  </a:lnTo>
                  <a:lnTo>
                    <a:pt x="4196" y="969"/>
                  </a:lnTo>
                  <a:lnTo>
                    <a:pt x="4140" y="970"/>
                  </a:lnTo>
                  <a:lnTo>
                    <a:pt x="4083" y="967"/>
                  </a:lnTo>
                  <a:lnTo>
                    <a:pt x="4023" y="964"/>
                  </a:lnTo>
                  <a:lnTo>
                    <a:pt x="3964" y="957"/>
                  </a:lnTo>
                  <a:lnTo>
                    <a:pt x="3903" y="948"/>
                  </a:lnTo>
                  <a:lnTo>
                    <a:pt x="3840" y="936"/>
                  </a:lnTo>
                  <a:lnTo>
                    <a:pt x="3775" y="922"/>
                  </a:lnTo>
                  <a:lnTo>
                    <a:pt x="3710" y="904"/>
                  </a:lnTo>
                  <a:lnTo>
                    <a:pt x="3643" y="885"/>
                  </a:lnTo>
                  <a:lnTo>
                    <a:pt x="3574" y="861"/>
                  </a:lnTo>
                  <a:lnTo>
                    <a:pt x="3504" y="835"/>
                  </a:lnTo>
                  <a:lnTo>
                    <a:pt x="3432" y="806"/>
                  </a:lnTo>
                  <a:lnTo>
                    <a:pt x="3360" y="773"/>
                  </a:lnTo>
                  <a:lnTo>
                    <a:pt x="3285" y="738"/>
                  </a:lnTo>
                  <a:lnTo>
                    <a:pt x="3210" y="699"/>
                  </a:lnTo>
                  <a:lnTo>
                    <a:pt x="3210" y="699"/>
                  </a:lnTo>
                  <a:lnTo>
                    <a:pt x="3059" y="620"/>
                  </a:lnTo>
                  <a:lnTo>
                    <a:pt x="2913" y="547"/>
                  </a:lnTo>
                  <a:lnTo>
                    <a:pt x="2772" y="478"/>
                  </a:lnTo>
                  <a:lnTo>
                    <a:pt x="2636" y="415"/>
                  </a:lnTo>
                  <a:lnTo>
                    <a:pt x="2505" y="357"/>
                  </a:lnTo>
                  <a:lnTo>
                    <a:pt x="2377" y="302"/>
                  </a:lnTo>
                  <a:lnTo>
                    <a:pt x="2253" y="253"/>
                  </a:lnTo>
                  <a:lnTo>
                    <a:pt x="2134" y="208"/>
                  </a:lnTo>
                  <a:lnTo>
                    <a:pt x="2019" y="169"/>
                  </a:lnTo>
                  <a:lnTo>
                    <a:pt x="1906" y="132"/>
                  </a:lnTo>
                  <a:lnTo>
                    <a:pt x="1798" y="102"/>
                  </a:lnTo>
                  <a:lnTo>
                    <a:pt x="1692" y="76"/>
                  </a:lnTo>
                  <a:lnTo>
                    <a:pt x="1590" y="52"/>
                  </a:lnTo>
                  <a:lnTo>
                    <a:pt x="1491" y="34"/>
                  </a:lnTo>
                  <a:lnTo>
                    <a:pt x="1394" y="19"/>
                  </a:lnTo>
                  <a:lnTo>
                    <a:pt x="1301" y="8"/>
                  </a:lnTo>
                  <a:lnTo>
                    <a:pt x="1209" y="2"/>
                  </a:lnTo>
                  <a:lnTo>
                    <a:pt x="1119" y="0"/>
                  </a:lnTo>
                  <a:lnTo>
                    <a:pt x="1031" y="0"/>
                  </a:lnTo>
                  <a:lnTo>
                    <a:pt x="945" y="5"/>
                  </a:lnTo>
                  <a:lnTo>
                    <a:pt x="862" y="13"/>
                  </a:lnTo>
                  <a:lnTo>
                    <a:pt x="780" y="24"/>
                  </a:lnTo>
                  <a:lnTo>
                    <a:pt x="698" y="39"/>
                  </a:lnTo>
                  <a:lnTo>
                    <a:pt x="619" y="56"/>
                  </a:lnTo>
                  <a:lnTo>
                    <a:pt x="540" y="79"/>
                  </a:lnTo>
                  <a:lnTo>
                    <a:pt x="461" y="103"/>
                  </a:lnTo>
                  <a:lnTo>
                    <a:pt x="384" y="131"/>
                  </a:lnTo>
                  <a:lnTo>
                    <a:pt x="307" y="161"/>
                  </a:lnTo>
                  <a:lnTo>
                    <a:pt x="230" y="194"/>
                  </a:lnTo>
                  <a:lnTo>
                    <a:pt x="153" y="231"/>
                  </a:lnTo>
                  <a:lnTo>
                    <a:pt x="76" y="270"/>
                  </a:lnTo>
                  <a:lnTo>
                    <a:pt x="0" y="31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79" name="Freeform 87"/>
            <p:cNvSpPr>
              <a:spLocks/>
            </p:cNvSpPr>
            <p:nvPr/>
          </p:nvSpPr>
          <p:spPr bwMode="auto">
            <a:xfrm>
              <a:off x="864" y="1198"/>
              <a:ext cx="5451" cy="465"/>
            </a:xfrm>
            <a:custGeom>
              <a:avLst/>
              <a:gdLst/>
              <a:ahLst/>
              <a:cxnLst>
                <a:cxn ang="0">
                  <a:pos x="5451" y="0"/>
                </a:cxn>
                <a:cxn ang="0">
                  <a:pos x="5423" y="63"/>
                </a:cxn>
                <a:cxn ang="0">
                  <a:pos x="5386" y="134"/>
                </a:cxn>
                <a:cxn ang="0">
                  <a:pos x="5334" y="224"/>
                </a:cxn>
                <a:cxn ang="0">
                  <a:pos x="5265" y="326"/>
                </a:cxn>
                <a:cxn ang="0">
                  <a:pos x="5179" y="436"/>
                </a:cxn>
                <a:cxn ang="0">
                  <a:pos x="5102" y="518"/>
                </a:cxn>
                <a:cxn ang="0">
                  <a:pos x="5046" y="573"/>
                </a:cxn>
                <a:cxn ang="0">
                  <a:pos x="4983" y="628"/>
                </a:cxn>
                <a:cxn ang="0">
                  <a:pos x="4918" y="678"/>
                </a:cxn>
                <a:cxn ang="0">
                  <a:pos x="4847" y="726"/>
                </a:cxn>
                <a:cxn ang="0">
                  <a:pos x="4771" y="772"/>
                </a:cxn>
                <a:cxn ang="0">
                  <a:pos x="4689" y="814"/>
                </a:cxn>
                <a:cxn ang="0">
                  <a:pos x="4603" y="849"/>
                </a:cxn>
                <a:cxn ang="0">
                  <a:pos x="4512" y="880"/>
                </a:cxn>
                <a:cxn ang="0">
                  <a:pos x="4415" y="902"/>
                </a:cxn>
                <a:cxn ang="0">
                  <a:pos x="4312" y="920"/>
                </a:cxn>
                <a:cxn ang="0">
                  <a:pos x="4206" y="928"/>
                </a:cxn>
                <a:cxn ang="0">
                  <a:pos x="4092" y="930"/>
                </a:cxn>
                <a:cxn ang="0">
                  <a:pos x="3974" y="920"/>
                </a:cxn>
                <a:cxn ang="0">
                  <a:pos x="3849" y="902"/>
                </a:cxn>
                <a:cxn ang="0">
                  <a:pos x="3718" y="873"/>
                </a:cxn>
                <a:cxn ang="0">
                  <a:pos x="3582" y="833"/>
                </a:cxn>
                <a:cxn ang="0">
                  <a:pos x="3440" y="780"/>
                </a:cxn>
                <a:cxn ang="0">
                  <a:pos x="3292" y="715"/>
                </a:cxn>
                <a:cxn ang="0">
                  <a:pos x="3216" y="678"/>
                </a:cxn>
                <a:cxn ang="0">
                  <a:pos x="2917" y="531"/>
                </a:cxn>
                <a:cxn ang="0">
                  <a:pos x="2638" y="403"/>
                </a:cxn>
                <a:cxn ang="0">
                  <a:pos x="2377" y="295"/>
                </a:cxn>
                <a:cxn ang="0">
                  <a:pos x="2133" y="206"/>
                </a:cxn>
                <a:cxn ang="0">
                  <a:pos x="1903" y="135"/>
                </a:cxn>
                <a:cxn ang="0">
                  <a:pos x="1688" y="81"/>
                </a:cxn>
                <a:cxn ang="0">
                  <a:pos x="1487" y="43"/>
                </a:cxn>
                <a:cxn ang="0">
                  <a:pos x="1295" y="22"/>
                </a:cxn>
                <a:cxn ang="0">
                  <a:pos x="1115" y="16"/>
                </a:cxn>
                <a:cxn ang="0">
                  <a:pos x="941" y="26"/>
                </a:cxn>
                <a:cxn ang="0">
                  <a:pos x="775" y="48"/>
                </a:cxn>
                <a:cxn ang="0">
                  <a:pos x="615" y="85"/>
                </a:cxn>
                <a:cxn ang="0">
                  <a:pos x="458" y="134"/>
                </a:cxn>
                <a:cxn ang="0">
                  <a:pos x="304" y="195"/>
                </a:cxn>
                <a:cxn ang="0">
                  <a:pos x="153" y="268"/>
                </a:cxn>
                <a:cxn ang="0">
                  <a:pos x="0" y="352"/>
                </a:cxn>
              </a:cxnLst>
              <a:rect l="0" t="0" r="r" b="b"/>
              <a:pathLst>
                <a:path w="5451" h="930">
                  <a:moveTo>
                    <a:pt x="5451" y="0"/>
                  </a:moveTo>
                  <a:lnTo>
                    <a:pt x="5451" y="0"/>
                  </a:lnTo>
                  <a:lnTo>
                    <a:pt x="5444" y="18"/>
                  </a:lnTo>
                  <a:lnTo>
                    <a:pt x="5423" y="63"/>
                  </a:lnTo>
                  <a:lnTo>
                    <a:pt x="5406" y="97"/>
                  </a:lnTo>
                  <a:lnTo>
                    <a:pt x="5386" y="134"/>
                  </a:lnTo>
                  <a:lnTo>
                    <a:pt x="5362" y="177"/>
                  </a:lnTo>
                  <a:lnTo>
                    <a:pt x="5334" y="224"/>
                  </a:lnTo>
                  <a:lnTo>
                    <a:pt x="5301" y="274"/>
                  </a:lnTo>
                  <a:lnTo>
                    <a:pt x="5265" y="326"/>
                  </a:lnTo>
                  <a:lnTo>
                    <a:pt x="5223" y="381"/>
                  </a:lnTo>
                  <a:lnTo>
                    <a:pt x="5179" y="436"/>
                  </a:lnTo>
                  <a:lnTo>
                    <a:pt x="5129" y="491"/>
                  </a:lnTo>
                  <a:lnTo>
                    <a:pt x="5102" y="518"/>
                  </a:lnTo>
                  <a:lnTo>
                    <a:pt x="5075" y="546"/>
                  </a:lnTo>
                  <a:lnTo>
                    <a:pt x="5046" y="573"/>
                  </a:lnTo>
                  <a:lnTo>
                    <a:pt x="5015" y="600"/>
                  </a:lnTo>
                  <a:lnTo>
                    <a:pt x="4983" y="628"/>
                  </a:lnTo>
                  <a:lnTo>
                    <a:pt x="4951" y="654"/>
                  </a:lnTo>
                  <a:lnTo>
                    <a:pt x="4918" y="678"/>
                  </a:lnTo>
                  <a:lnTo>
                    <a:pt x="4883" y="704"/>
                  </a:lnTo>
                  <a:lnTo>
                    <a:pt x="4847" y="726"/>
                  </a:lnTo>
                  <a:lnTo>
                    <a:pt x="4809" y="751"/>
                  </a:lnTo>
                  <a:lnTo>
                    <a:pt x="4771" y="772"/>
                  </a:lnTo>
                  <a:lnTo>
                    <a:pt x="4730" y="793"/>
                  </a:lnTo>
                  <a:lnTo>
                    <a:pt x="4689" y="814"/>
                  </a:lnTo>
                  <a:lnTo>
                    <a:pt x="4647" y="831"/>
                  </a:lnTo>
                  <a:lnTo>
                    <a:pt x="4603" y="849"/>
                  </a:lnTo>
                  <a:lnTo>
                    <a:pt x="4558" y="865"/>
                  </a:lnTo>
                  <a:lnTo>
                    <a:pt x="4512" y="880"/>
                  </a:lnTo>
                  <a:lnTo>
                    <a:pt x="4464" y="891"/>
                  </a:lnTo>
                  <a:lnTo>
                    <a:pt x="4415" y="902"/>
                  </a:lnTo>
                  <a:lnTo>
                    <a:pt x="4365" y="912"/>
                  </a:lnTo>
                  <a:lnTo>
                    <a:pt x="4312" y="920"/>
                  </a:lnTo>
                  <a:lnTo>
                    <a:pt x="4260" y="925"/>
                  </a:lnTo>
                  <a:lnTo>
                    <a:pt x="4206" y="928"/>
                  </a:lnTo>
                  <a:lnTo>
                    <a:pt x="4150" y="930"/>
                  </a:lnTo>
                  <a:lnTo>
                    <a:pt x="4092" y="930"/>
                  </a:lnTo>
                  <a:lnTo>
                    <a:pt x="4033" y="927"/>
                  </a:lnTo>
                  <a:lnTo>
                    <a:pt x="3974" y="920"/>
                  </a:lnTo>
                  <a:lnTo>
                    <a:pt x="3911" y="912"/>
                  </a:lnTo>
                  <a:lnTo>
                    <a:pt x="3849" y="902"/>
                  </a:lnTo>
                  <a:lnTo>
                    <a:pt x="3785" y="889"/>
                  </a:lnTo>
                  <a:lnTo>
                    <a:pt x="3718" y="873"/>
                  </a:lnTo>
                  <a:lnTo>
                    <a:pt x="3652" y="854"/>
                  </a:lnTo>
                  <a:lnTo>
                    <a:pt x="3582" y="833"/>
                  </a:lnTo>
                  <a:lnTo>
                    <a:pt x="3511" y="809"/>
                  </a:lnTo>
                  <a:lnTo>
                    <a:pt x="3440" y="780"/>
                  </a:lnTo>
                  <a:lnTo>
                    <a:pt x="3367" y="749"/>
                  </a:lnTo>
                  <a:lnTo>
                    <a:pt x="3292" y="715"/>
                  </a:lnTo>
                  <a:lnTo>
                    <a:pt x="3216" y="678"/>
                  </a:lnTo>
                  <a:lnTo>
                    <a:pt x="3216" y="678"/>
                  </a:lnTo>
                  <a:lnTo>
                    <a:pt x="3063" y="602"/>
                  </a:lnTo>
                  <a:lnTo>
                    <a:pt x="2917" y="531"/>
                  </a:lnTo>
                  <a:lnTo>
                    <a:pt x="2774" y="465"/>
                  </a:lnTo>
                  <a:lnTo>
                    <a:pt x="2638" y="403"/>
                  </a:lnTo>
                  <a:lnTo>
                    <a:pt x="2505" y="347"/>
                  </a:lnTo>
                  <a:lnTo>
                    <a:pt x="2377" y="295"/>
                  </a:lnTo>
                  <a:lnTo>
                    <a:pt x="2252" y="248"/>
                  </a:lnTo>
                  <a:lnTo>
                    <a:pt x="2133" y="206"/>
                  </a:lnTo>
                  <a:lnTo>
                    <a:pt x="2016" y="168"/>
                  </a:lnTo>
                  <a:lnTo>
                    <a:pt x="1903" y="135"/>
                  </a:lnTo>
                  <a:lnTo>
                    <a:pt x="1795" y="106"/>
                  </a:lnTo>
                  <a:lnTo>
                    <a:pt x="1688" y="81"/>
                  </a:lnTo>
                  <a:lnTo>
                    <a:pt x="1587" y="60"/>
                  </a:lnTo>
                  <a:lnTo>
                    <a:pt x="1487" y="43"/>
                  </a:lnTo>
                  <a:lnTo>
                    <a:pt x="1390" y="30"/>
                  </a:lnTo>
                  <a:lnTo>
                    <a:pt x="1295" y="22"/>
                  </a:lnTo>
                  <a:lnTo>
                    <a:pt x="1204" y="18"/>
                  </a:lnTo>
                  <a:lnTo>
                    <a:pt x="1115" y="16"/>
                  </a:lnTo>
                  <a:lnTo>
                    <a:pt x="1027" y="19"/>
                  </a:lnTo>
                  <a:lnTo>
                    <a:pt x="941" y="26"/>
                  </a:lnTo>
                  <a:lnTo>
                    <a:pt x="858" y="35"/>
                  </a:lnTo>
                  <a:lnTo>
                    <a:pt x="775" y="48"/>
                  </a:lnTo>
                  <a:lnTo>
                    <a:pt x="694" y="64"/>
                  </a:lnTo>
                  <a:lnTo>
                    <a:pt x="615" y="85"/>
                  </a:lnTo>
                  <a:lnTo>
                    <a:pt x="536" y="108"/>
                  </a:lnTo>
                  <a:lnTo>
                    <a:pt x="458" y="134"/>
                  </a:lnTo>
                  <a:lnTo>
                    <a:pt x="382" y="163"/>
                  </a:lnTo>
                  <a:lnTo>
                    <a:pt x="304" y="195"/>
                  </a:lnTo>
                  <a:lnTo>
                    <a:pt x="228" y="231"/>
                  </a:lnTo>
                  <a:lnTo>
                    <a:pt x="153" y="268"/>
                  </a:lnTo>
                  <a:lnTo>
                    <a:pt x="76" y="310"/>
                  </a:lnTo>
                  <a:lnTo>
                    <a:pt x="0" y="35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80" name="Freeform 88"/>
            <p:cNvSpPr>
              <a:spLocks/>
            </p:cNvSpPr>
            <p:nvPr/>
          </p:nvSpPr>
          <p:spPr bwMode="auto">
            <a:xfrm>
              <a:off x="893" y="1169"/>
              <a:ext cx="5447" cy="482"/>
            </a:xfrm>
            <a:custGeom>
              <a:avLst/>
              <a:gdLst/>
              <a:ahLst/>
              <a:cxnLst>
                <a:cxn ang="0">
                  <a:pos x="5447" y="0"/>
                </a:cxn>
                <a:cxn ang="0">
                  <a:pos x="5419" y="64"/>
                </a:cxn>
                <a:cxn ang="0">
                  <a:pos x="5383" y="137"/>
                </a:cxn>
                <a:cxn ang="0">
                  <a:pos x="5332" y="227"/>
                </a:cxn>
                <a:cxn ang="0">
                  <a:pos x="5265" y="332"/>
                </a:cxn>
                <a:cxn ang="0">
                  <a:pos x="5180" y="444"/>
                </a:cxn>
                <a:cxn ang="0">
                  <a:pos x="5105" y="529"/>
                </a:cxn>
                <a:cxn ang="0">
                  <a:pos x="5048" y="586"/>
                </a:cxn>
                <a:cxn ang="0">
                  <a:pos x="4989" y="641"/>
                </a:cxn>
                <a:cxn ang="0">
                  <a:pos x="4923" y="692"/>
                </a:cxn>
                <a:cxn ang="0">
                  <a:pos x="4853" y="744"/>
                </a:cxn>
                <a:cxn ang="0">
                  <a:pos x="4778" y="791"/>
                </a:cxn>
                <a:cxn ang="0">
                  <a:pos x="4697" y="833"/>
                </a:cxn>
                <a:cxn ang="0">
                  <a:pos x="4611" y="870"/>
                </a:cxn>
                <a:cxn ang="0">
                  <a:pos x="4521" y="902"/>
                </a:cxn>
                <a:cxn ang="0">
                  <a:pos x="4424" y="928"/>
                </a:cxn>
                <a:cxn ang="0">
                  <a:pos x="4322" y="947"/>
                </a:cxn>
                <a:cxn ang="0">
                  <a:pos x="4214" y="959"/>
                </a:cxn>
                <a:cxn ang="0">
                  <a:pos x="4102" y="962"/>
                </a:cxn>
                <a:cxn ang="0">
                  <a:pos x="3982" y="956"/>
                </a:cxn>
                <a:cxn ang="0">
                  <a:pos x="3857" y="939"/>
                </a:cxn>
                <a:cxn ang="0">
                  <a:pos x="3727" y="914"/>
                </a:cxn>
                <a:cxn ang="0">
                  <a:pos x="3591" y="875"/>
                </a:cxn>
                <a:cxn ang="0">
                  <a:pos x="3448" y="825"/>
                </a:cxn>
                <a:cxn ang="0">
                  <a:pos x="3298" y="763"/>
                </a:cxn>
                <a:cxn ang="0">
                  <a:pos x="3221" y="726"/>
                </a:cxn>
                <a:cxn ang="0">
                  <a:pos x="2920" y="586"/>
                </a:cxn>
                <a:cxn ang="0">
                  <a:pos x="2640" y="463"/>
                </a:cxn>
                <a:cxn ang="0">
                  <a:pos x="2376" y="360"/>
                </a:cxn>
                <a:cxn ang="0">
                  <a:pos x="2131" y="276"/>
                </a:cxn>
                <a:cxn ang="0">
                  <a:pos x="1901" y="208"/>
                </a:cxn>
                <a:cxn ang="0">
                  <a:pos x="1686" y="158"/>
                </a:cxn>
                <a:cxn ang="0">
                  <a:pos x="1483" y="124"/>
                </a:cxn>
                <a:cxn ang="0">
                  <a:pos x="1291" y="108"/>
                </a:cxn>
                <a:cxn ang="0">
                  <a:pos x="1111" y="105"/>
                </a:cxn>
                <a:cxn ang="0">
                  <a:pos x="937" y="118"/>
                </a:cxn>
                <a:cxn ang="0">
                  <a:pos x="772" y="143"/>
                </a:cxn>
                <a:cxn ang="0">
                  <a:pos x="612" y="184"/>
                </a:cxn>
                <a:cxn ang="0">
                  <a:pos x="457" y="237"/>
                </a:cxn>
                <a:cxn ang="0">
                  <a:pos x="303" y="302"/>
                </a:cxn>
                <a:cxn ang="0">
                  <a:pos x="151" y="378"/>
                </a:cxn>
                <a:cxn ang="0">
                  <a:pos x="0" y="465"/>
                </a:cxn>
              </a:cxnLst>
              <a:rect l="0" t="0" r="r" b="b"/>
              <a:pathLst>
                <a:path w="5447" h="962">
                  <a:moveTo>
                    <a:pt x="5447" y="0"/>
                  </a:moveTo>
                  <a:lnTo>
                    <a:pt x="5447" y="0"/>
                  </a:lnTo>
                  <a:lnTo>
                    <a:pt x="5440" y="17"/>
                  </a:lnTo>
                  <a:lnTo>
                    <a:pt x="5419" y="64"/>
                  </a:lnTo>
                  <a:lnTo>
                    <a:pt x="5402" y="98"/>
                  </a:lnTo>
                  <a:lnTo>
                    <a:pt x="5383" y="137"/>
                  </a:lnTo>
                  <a:lnTo>
                    <a:pt x="5359" y="181"/>
                  </a:lnTo>
                  <a:lnTo>
                    <a:pt x="5332" y="227"/>
                  </a:lnTo>
                  <a:lnTo>
                    <a:pt x="5300" y="279"/>
                  </a:lnTo>
                  <a:lnTo>
                    <a:pt x="5265" y="332"/>
                  </a:lnTo>
                  <a:lnTo>
                    <a:pt x="5225" y="387"/>
                  </a:lnTo>
                  <a:lnTo>
                    <a:pt x="5180" y="444"/>
                  </a:lnTo>
                  <a:lnTo>
                    <a:pt x="5130" y="500"/>
                  </a:lnTo>
                  <a:lnTo>
                    <a:pt x="5105" y="529"/>
                  </a:lnTo>
                  <a:lnTo>
                    <a:pt x="5078" y="557"/>
                  </a:lnTo>
                  <a:lnTo>
                    <a:pt x="5048" y="586"/>
                  </a:lnTo>
                  <a:lnTo>
                    <a:pt x="5019" y="613"/>
                  </a:lnTo>
                  <a:lnTo>
                    <a:pt x="4989" y="641"/>
                  </a:lnTo>
                  <a:lnTo>
                    <a:pt x="4957" y="667"/>
                  </a:lnTo>
                  <a:lnTo>
                    <a:pt x="4923" y="692"/>
                  </a:lnTo>
                  <a:lnTo>
                    <a:pt x="4889" y="718"/>
                  </a:lnTo>
                  <a:lnTo>
                    <a:pt x="4853" y="744"/>
                  </a:lnTo>
                  <a:lnTo>
                    <a:pt x="4815" y="767"/>
                  </a:lnTo>
                  <a:lnTo>
                    <a:pt x="4778" y="791"/>
                  </a:lnTo>
                  <a:lnTo>
                    <a:pt x="4737" y="812"/>
                  </a:lnTo>
                  <a:lnTo>
                    <a:pt x="4697" y="833"/>
                  </a:lnTo>
                  <a:lnTo>
                    <a:pt x="4654" y="852"/>
                  </a:lnTo>
                  <a:lnTo>
                    <a:pt x="4611" y="870"/>
                  </a:lnTo>
                  <a:lnTo>
                    <a:pt x="4567" y="888"/>
                  </a:lnTo>
                  <a:lnTo>
                    <a:pt x="4521" y="902"/>
                  </a:lnTo>
                  <a:lnTo>
                    <a:pt x="4472" y="917"/>
                  </a:lnTo>
                  <a:lnTo>
                    <a:pt x="4424" y="928"/>
                  </a:lnTo>
                  <a:lnTo>
                    <a:pt x="4374" y="939"/>
                  </a:lnTo>
                  <a:lnTo>
                    <a:pt x="4322" y="947"/>
                  </a:lnTo>
                  <a:lnTo>
                    <a:pt x="4270" y="954"/>
                  </a:lnTo>
                  <a:lnTo>
                    <a:pt x="4214" y="959"/>
                  </a:lnTo>
                  <a:lnTo>
                    <a:pt x="4158" y="962"/>
                  </a:lnTo>
                  <a:lnTo>
                    <a:pt x="4102" y="962"/>
                  </a:lnTo>
                  <a:lnTo>
                    <a:pt x="4043" y="960"/>
                  </a:lnTo>
                  <a:lnTo>
                    <a:pt x="3982" y="956"/>
                  </a:lnTo>
                  <a:lnTo>
                    <a:pt x="3921" y="949"/>
                  </a:lnTo>
                  <a:lnTo>
                    <a:pt x="3857" y="939"/>
                  </a:lnTo>
                  <a:lnTo>
                    <a:pt x="3793" y="928"/>
                  </a:lnTo>
                  <a:lnTo>
                    <a:pt x="3727" y="914"/>
                  </a:lnTo>
                  <a:lnTo>
                    <a:pt x="3659" y="896"/>
                  </a:lnTo>
                  <a:lnTo>
                    <a:pt x="3591" y="875"/>
                  </a:lnTo>
                  <a:lnTo>
                    <a:pt x="3520" y="852"/>
                  </a:lnTo>
                  <a:lnTo>
                    <a:pt x="3448" y="825"/>
                  </a:lnTo>
                  <a:lnTo>
                    <a:pt x="3373" y="796"/>
                  </a:lnTo>
                  <a:lnTo>
                    <a:pt x="3298" y="763"/>
                  </a:lnTo>
                  <a:lnTo>
                    <a:pt x="3221" y="726"/>
                  </a:lnTo>
                  <a:lnTo>
                    <a:pt x="3221" y="726"/>
                  </a:lnTo>
                  <a:lnTo>
                    <a:pt x="3067" y="654"/>
                  </a:lnTo>
                  <a:lnTo>
                    <a:pt x="2920" y="586"/>
                  </a:lnTo>
                  <a:lnTo>
                    <a:pt x="2777" y="521"/>
                  </a:lnTo>
                  <a:lnTo>
                    <a:pt x="2640" y="463"/>
                  </a:lnTo>
                  <a:lnTo>
                    <a:pt x="2505" y="410"/>
                  </a:lnTo>
                  <a:lnTo>
                    <a:pt x="2376" y="360"/>
                  </a:lnTo>
                  <a:lnTo>
                    <a:pt x="2252" y="315"/>
                  </a:lnTo>
                  <a:lnTo>
                    <a:pt x="2131" y="276"/>
                  </a:lnTo>
                  <a:lnTo>
                    <a:pt x="2015" y="240"/>
                  </a:lnTo>
                  <a:lnTo>
                    <a:pt x="1901" y="208"/>
                  </a:lnTo>
                  <a:lnTo>
                    <a:pt x="1791" y="181"/>
                  </a:lnTo>
                  <a:lnTo>
                    <a:pt x="1686" y="158"/>
                  </a:lnTo>
                  <a:lnTo>
                    <a:pt x="1583" y="140"/>
                  </a:lnTo>
                  <a:lnTo>
                    <a:pt x="1483" y="124"/>
                  </a:lnTo>
                  <a:lnTo>
                    <a:pt x="1386" y="114"/>
                  </a:lnTo>
                  <a:lnTo>
                    <a:pt x="1291" y="108"/>
                  </a:lnTo>
                  <a:lnTo>
                    <a:pt x="1200" y="105"/>
                  </a:lnTo>
                  <a:lnTo>
                    <a:pt x="1111" y="105"/>
                  </a:lnTo>
                  <a:lnTo>
                    <a:pt x="1023" y="109"/>
                  </a:lnTo>
                  <a:lnTo>
                    <a:pt x="937" y="118"/>
                  </a:lnTo>
                  <a:lnTo>
                    <a:pt x="854" y="129"/>
                  </a:lnTo>
                  <a:lnTo>
                    <a:pt x="772" y="143"/>
                  </a:lnTo>
                  <a:lnTo>
                    <a:pt x="692" y="163"/>
                  </a:lnTo>
                  <a:lnTo>
                    <a:pt x="612" y="184"/>
                  </a:lnTo>
                  <a:lnTo>
                    <a:pt x="533" y="208"/>
                  </a:lnTo>
                  <a:lnTo>
                    <a:pt x="457" y="237"/>
                  </a:lnTo>
                  <a:lnTo>
                    <a:pt x="379" y="268"/>
                  </a:lnTo>
                  <a:lnTo>
                    <a:pt x="303" y="302"/>
                  </a:lnTo>
                  <a:lnTo>
                    <a:pt x="228" y="339"/>
                  </a:lnTo>
                  <a:lnTo>
                    <a:pt x="151" y="378"/>
                  </a:lnTo>
                  <a:lnTo>
                    <a:pt x="76" y="419"/>
                  </a:lnTo>
                  <a:lnTo>
                    <a:pt x="0" y="465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81" name="Freeform 89"/>
            <p:cNvSpPr>
              <a:spLocks/>
            </p:cNvSpPr>
            <p:nvPr/>
          </p:nvSpPr>
          <p:spPr bwMode="auto">
            <a:xfrm>
              <a:off x="925" y="1141"/>
              <a:ext cx="5439" cy="497"/>
            </a:xfrm>
            <a:custGeom>
              <a:avLst/>
              <a:gdLst/>
              <a:ahLst/>
              <a:cxnLst>
                <a:cxn ang="0">
                  <a:pos x="5439" y="0"/>
                </a:cxn>
                <a:cxn ang="0">
                  <a:pos x="5412" y="65"/>
                </a:cxn>
                <a:cxn ang="0">
                  <a:pos x="5377" y="137"/>
                </a:cxn>
                <a:cxn ang="0">
                  <a:pos x="5327" y="231"/>
                </a:cxn>
                <a:cxn ang="0">
                  <a:pos x="5261" y="336"/>
                </a:cxn>
                <a:cxn ang="0">
                  <a:pos x="5179" y="451"/>
                </a:cxn>
                <a:cxn ang="0">
                  <a:pos x="5104" y="538"/>
                </a:cxn>
                <a:cxn ang="0">
                  <a:pos x="5050" y="596"/>
                </a:cxn>
                <a:cxn ang="0">
                  <a:pos x="4990" y="652"/>
                </a:cxn>
                <a:cxn ang="0">
                  <a:pos x="4925" y="706"/>
                </a:cxn>
                <a:cxn ang="0">
                  <a:pos x="4855" y="759"/>
                </a:cxn>
                <a:cxn ang="0">
                  <a:pos x="4780" y="808"/>
                </a:cxn>
                <a:cxn ang="0">
                  <a:pos x="4701" y="851"/>
                </a:cxn>
                <a:cxn ang="0">
                  <a:pos x="4617" y="891"/>
                </a:cxn>
                <a:cxn ang="0">
                  <a:pos x="4526" y="925"/>
                </a:cxn>
                <a:cxn ang="0">
                  <a:pos x="4429" y="953"/>
                </a:cxn>
                <a:cxn ang="0">
                  <a:pos x="4328" y="975"/>
                </a:cxn>
                <a:cxn ang="0">
                  <a:pos x="4221" y="988"/>
                </a:cxn>
                <a:cxn ang="0">
                  <a:pos x="4108" y="993"/>
                </a:cxn>
                <a:cxn ang="0">
                  <a:pos x="3989" y="990"/>
                </a:cxn>
                <a:cxn ang="0">
                  <a:pos x="3864" y="975"/>
                </a:cxn>
                <a:cxn ang="0">
                  <a:pos x="3732" y="951"/>
                </a:cxn>
                <a:cxn ang="0">
                  <a:pos x="3595" y="917"/>
                </a:cxn>
                <a:cxn ang="0">
                  <a:pos x="3452" y="869"/>
                </a:cxn>
                <a:cxn ang="0">
                  <a:pos x="3302" y="809"/>
                </a:cxn>
                <a:cxn ang="0">
                  <a:pos x="3224" y="775"/>
                </a:cxn>
                <a:cxn ang="0">
                  <a:pos x="2921" y="638"/>
                </a:cxn>
                <a:cxn ang="0">
                  <a:pos x="2638" y="522"/>
                </a:cxn>
                <a:cxn ang="0">
                  <a:pos x="2374" y="423"/>
                </a:cxn>
                <a:cxn ang="0">
                  <a:pos x="2127" y="342"/>
                </a:cxn>
                <a:cxn ang="0">
                  <a:pos x="1897" y="281"/>
                </a:cxn>
                <a:cxn ang="0">
                  <a:pos x="1680" y="234"/>
                </a:cxn>
                <a:cxn ang="0">
                  <a:pos x="1477" y="205"/>
                </a:cxn>
                <a:cxn ang="0">
                  <a:pos x="1286" y="191"/>
                </a:cxn>
                <a:cxn ang="0">
                  <a:pos x="1104" y="192"/>
                </a:cxn>
                <a:cxn ang="0">
                  <a:pos x="932" y="208"/>
                </a:cxn>
                <a:cxn ang="0">
                  <a:pos x="766" y="239"/>
                </a:cxn>
                <a:cxn ang="0">
                  <a:pos x="607" y="283"/>
                </a:cxn>
                <a:cxn ang="0">
                  <a:pos x="453" y="338"/>
                </a:cxn>
                <a:cxn ang="0">
                  <a:pos x="300" y="407"/>
                </a:cxn>
                <a:cxn ang="0">
                  <a:pos x="150" y="486"/>
                </a:cxn>
                <a:cxn ang="0">
                  <a:pos x="0" y="578"/>
                </a:cxn>
              </a:cxnLst>
              <a:rect l="0" t="0" r="r" b="b"/>
              <a:pathLst>
                <a:path w="5439" h="993">
                  <a:moveTo>
                    <a:pt x="5439" y="0"/>
                  </a:moveTo>
                  <a:lnTo>
                    <a:pt x="5439" y="0"/>
                  </a:lnTo>
                  <a:lnTo>
                    <a:pt x="5432" y="18"/>
                  </a:lnTo>
                  <a:lnTo>
                    <a:pt x="5412" y="65"/>
                  </a:lnTo>
                  <a:lnTo>
                    <a:pt x="5397" y="99"/>
                  </a:lnTo>
                  <a:lnTo>
                    <a:pt x="5377" y="137"/>
                  </a:lnTo>
                  <a:lnTo>
                    <a:pt x="5354" y="183"/>
                  </a:lnTo>
                  <a:lnTo>
                    <a:pt x="5327" y="231"/>
                  </a:lnTo>
                  <a:lnTo>
                    <a:pt x="5297" y="283"/>
                  </a:lnTo>
                  <a:lnTo>
                    <a:pt x="5261" y="336"/>
                  </a:lnTo>
                  <a:lnTo>
                    <a:pt x="5222" y="393"/>
                  </a:lnTo>
                  <a:lnTo>
                    <a:pt x="5179" y="451"/>
                  </a:lnTo>
                  <a:lnTo>
                    <a:pt x="5130" y="509"/>
                  </a:lnTo>
                  <a:lnTo>
                    <a:pt x="5104" y="538"/>
                  </a:lnTo>
                  <a:lnTo>
                    <a:pt x="5078" y="567"/>
                  </a:lnTo>
                  <a:lnTo>
                    <a:pt x="5050" y="596"/>
                  </a:lnTo>
                  <a:lnTo>
                    <a:pt x="5021" y="623"/>
                  </a:lnTo>
                  <a:lnTo>
                    <a:pt x="4990" y="652"/>
                  </a:lnTo>
                  <a:lnTo>
                    <a:pt x="4958" y="680"/>
                  </a:lnTo>
                  <a:lnTo>
                    <a:pt x="4925" y="706"/>
                  </a:lnTo>
                  <a:lnTo>
                    <a:pt x="4891" y="733"/>
                  </a:lnTo>
                  <a:lnTo>
                    <a:pt x="4855" y="759"/>
                  </a:lnTo>
                  <a:lnTo>
                    <a:pt x="4819" y="783"/>
                  </a:lnTo>
                  <a:lnTo>
                    <a:pt x="4780" y="808"/>
                  </a:lnTo>
                  <a:lnTo>
                    <a:pt x="4742" y="830"/>
                  </a:lnTo>
                  <a:lnTo>
                    <a:pt x="4701" y="851"/>
                  </a:lnTo>
                  <a:lnTo>
                    <a:pt x="4660" y="872"/>
                  </a:lnTo>
                  <a:lnTo>
                    <a:pt x="4617" y="891"/>
                  </a:lnTo>
                  <a:lnTo>
                    <a:pt x="4572" y="909"/>
                  </a:lnTo>
                  <a:lnTo>
                    <a:pt x="4526" y="925"/>
                  </a:lnTo>
                  <a:lnTo>
                    <a:pt x="4479" y="940"/>
                  </a:lnTo>
                  <a:lnTo>
                    <a:pt x="4429" y="953"/>
                  </a:lnTo>
                  <a:lnTo>
                    <a:pt x="4379" y="966"/>
                  </a:lnTo>
                  <a:lnTo>
                    <a:pt x="4328" y="975"/>
                  </a:lnTo>
                  <a:lnTo>
                    <a:pt x="4275" y="982"/>
                  </a:lnTo>
                  <a:lnTo>
                    <a:pt x="4221" y="988"/>
                  </a:lnTo>
                  <a:lnTo>
                    <a:pt x="4165" y="992"/>
                  </a:lnTo>
                  <a:lnTo>
                    <a:pt x="4108" y="993"/>
                  </a:lnTo>
                  <a:lnTo>
                    <a:pt x="4049" y="993"/>
                  </a:lnTo>
                  <a:lnTo>
                    <a:pt x="3989" y="990"/>
                  </a:lnTo>
                  <a:lnTo>
                    <a:pt x="3927" y="984"/>
                  </a:lnTo>
                  <a:lnTo>
                    <a:pt x="3864" y="975"/>
                  </a:lnTo>
                  <a:lnTo>
                    <a:pt x="3799" y="966"/>
                  </a:lnTo>
                  <a:lnTo>
                    <a:pt x="3732" y="951"/>
                  </a:lnTo>
                  <a:lnTo>
                    <a:pt x="3666" y="935"/>
                  </a:lnTo>
                  <a:lnTo>
                    <a:pt x="3595" y="917"/>
                  </a:lnTo>
                  <a:lnTo>
                    <a:pt x="3524" y="895"/>
                  </a:lnTo>
                  <a:lnTo>
                    <a:pt x="3452" y="869"/>
                  </a:lnTo>
                  <a:lnTo>
                    <a:pt x="3377" y="841"/>
                  </a:lnTo>
                  <a:lnTo>
                    <a:pt x="3302" y="809"/>
                  </a:lnTo>
                  <a:lnTo>
                    <a:pt x="3224" y="775"/>
                  </a:lnTo>
                  <a:lnTo>
                    <a:pt x="3224" y="775"/>
                  </a:lnTo>
                  <a:lnTo>
                    <a:pt x="3070" y="704"/>
                  </a:lnTo>
                  <a:lnTo>
                    <a:pt x="2921" y="638"/>
                  </a:lnTo>
                  <a:lnTo>
                    <a:pt x="2777" y="578"/>
                  </a:lnTo>
                  <a:lnTo>
                    <a:pt x="2638" y="522"/>
                  </a:lnTo>
                  <a:lnTo>
                    <a:pt x="2503" y="470"/>
                  </a:lnTo>
                  <a:lnTo>
                    <a:pt x="2374" y="423"/>
                  </a:lnTo>
                  <a:lnTo>
                    <a:pt x="2249" y="381"/>
                  </a:lnTo>
                  <a:lnTo>
                    <a:pt x="2127" y="342"/>
                  </a:lnTo>
                  <a:lnTo>
                    <a:pt x="2010" y="310"/>
                  </a:lnTo>
                  <a:lnTo>
                    <a:pt x="1897" y="281"/>
                  </a:lnTo>
                  <a:lnTo>
                    <a:pt x="1787" y="255"/>
                  </a:lnTo>
                  <a:lnTo>
                    <a:pt x="1680" y="234"/>
                  </a:lnTo>
                  <a:lnTo>
                    <a:pt x="1577" y="218"/>
                  </a:lnTo>
                  <a:lnTo>
                    <a:pt x="1477" y="205"/>
                  </a:lnTo>
                  <a:lnTo>
                    <a:pt x="1380" y="197"/>
                  </a:lnTo>
                  <a:lnTo>
                    <a:pt x="1286" y="191"/>
                  </a:lnTo>
                  <a:lnTo>
                    <a:pt x="1194" y="191"/>
                  </a:lnTo>
                  <a:lnTo>
                    <a:pt x="1104" y="192"/>
                  </a:lnTo>
                  <a:lnTo>
                    <a:pt x="1018" y="199"/>
                  </a:lnTo>
                  <a:lnTo>
                    <a:pt x="932" y="208"/>
                  </a:lnTo>
                  <a:lnTo>
                    <a:pt x="848" y="221"/>
                  </a:lnTo>
                  <a:lnTo>
                    <a:pt x="766" y="239"/>
                  </a:lnTo>
                  <a:lnTo>
                    <a:pt x="686" y="259"/>
                  </a:lnTo>
                  <a:lnTo>
                    <a:pt x="607" y="283"/>
                  </a:lnTo>
                  <a:lnTo>
                    <a:pt x="529" y="309"/>
                  </a:lnTo>
                  <a:lnTo>
                    <a:pt x="453" y="338"/>
                  </a:lnTo>
                  <a:lnTo>
                    <a:pt x="376" y="372"/>
                  </a:lnTo>
                  <a:lnTo>
                    <a:pt x="300" y="407"/>
                  </a:lnTo>
                  <a:lnTo>
                    <a:pt x="225" y="446"/>
                  </a:lnTo>
                  <a:lnTo>
                    <a:pt x="150" y="486"/>
                  </a:lnTo>
                  <a:lnTo>
                    <a:pt x="75" y="531"/>
                  </a:lnTo>
                  <a:lnTo>
                    <a:pt x="0" y="57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82" name="Freeform 90"/>
            <p:cNvSpPr>
              <a:spLocks/>
            </p:cNvSpPr>
            <p:nvPr/>
          </p:nvSpPr>
          <p:spPr bwMode="auto">
            <a:xfrm>
              <a:off x="958" y="1112"/>
              <a:ext cx="5429" cy="513"/>
            </a:xfrm>
            <a:custGeom>
              <a:avLst/>
              <a:gdLst/>
              <a:ahLst/>
              <a:cxnLst>
                <a:cxn ang="0">
                  <a:pos x="5429" y="0"/>
                </a:cxn>
                <a:cxn ang="0">
                  <a:pos x="5403" y="66"/>
                </a:cxn>
                <a:cxn ang="0">
                  <a:pos x="5369" y="141"/>
                </a:cxn>
                <a:cxn ang="0">
                  <a:pos x="5321" y="234"/>
                </a:cxn>
                <a:cxn ang="0">
                  <a:pos x="5257" y="342"/>
                </a:cxn>
                <a:cxn ang="0">
                  <a:pos x="5176" y="459"/>
                </a:cxn>
                <a:cxn ang="0">
                  <a:pos x="5103" y="547"/>
                </a:cxn>
                <a:cxn ang="0">
                  <a:pos x="5049" y="607"/>
                </a:cxn>
                <a:cxn ang="0">
                  <a:pos x="4990" y="665"/>
                </a:cxn>
                <a:cxn ang="0">
                  <a:pos x="4927" y="720"/>
                </a:cxn>
                <a:cxn ang="0">
                  <a:pos x="4857" y="775"/>
                </a:cxn>
                <a:cxn ang="0">
                  <a:pos x="4784" y="825"/>
                </a:cxn>
                <a:cxn ang="0">
                  <a:pos x="4704" y="870"/>
                </a:cxn>
                <a:cxn ang="0">
                  <a:pos x="4620" y="912"/>
                </a:cxn>
                <a:cxn ang="0">
                  <a:pos x="4531" y="949"/>
                </a:cxn>
                <a:cxn ang="0">
                  <a:pos x="4435" y="979"/>
                </a:cxn>
                <a:cxn ang="0">
                  <a:pos x="4334" y="1003"/>
                </a:cxn>
                <a:cxn ang="0">
                  <a:pos x="4227" y="1017"/>
                </a:cxn>
                <a:cxn ang="0">
                  <a:pos x="4114" y="1025"/>
                </a:cxn>
                <a:cxn ang="0">
                  <a:pos x="3995" y="1024"/>
                </a:cxn>
                <a:cxn ang="0">
                  <a:pos x="3870" y="1012"/>
                </a:cxn>
                <a:cxn ang="0">
                  <a:pos x="3738" y="991"/>
                </a:cxn>
                <a:cxn ang="0">
                  <a:pos x="3601" y="959"/>
                </a:cxn>
                <a:cxn ang="0">
                  <a:pos x="3456" y="914"/>
                </a:cxn>
                <a:cxn ang="0">
                  <a:pos x="3305" y="857"/>
                </a:cxn>
                <a:cxn ang="0">
                  <a:pos x="3227" y="824"/>
                </a:cxn>
                <a:cxn ang="0">
                  <a:pos x="2922" y="693"/>
                </a:cxn>
                <a:cxn ang="0">
                  <a:pos x="2637" y="581"/>
                </a:cxn>
                <a:cxn ang="0">
                  <a:pos x="2372" y="488"/>
                </a:cxn>
                <a:cxn ang="0">
                  <a:pos x="2123" y="412"/>
                </a:cxn>
                <a:cxn ang="0">
                  <a:pos x="1891" y="354"/>
                </a:cxn>
                <a:cxn ang="0">
                  <a:pos x="1675" y="313"/>
                </a:cxn>
                <a:cxn ang="0">
                  <a:pos x="1472" y="287"/>
                </a:cxn>
                <a:cxn ang="0">
                  <a:pos x="1281" y="278"/>
                </a:cxn>
                <a:cxn ang="0">
                  <a:pos x="1099" y="283"/>
                </a:cxn>
                <a:cxn ang="0">
                  <a:pos x="926" y="302"/>
                </a:cxn>
                <a:cxn ang="0">
                  <a:pos x="761" y="336"/>
                </a:cxn>
                <a:cxn ang="0">
                  <a:pos x="603" y="383"/>
                </a:cxn>
                <a:cxn ang="0">
                  <a:pos x="449" y="441"/>
                </a:cxn>
                <a:cxn ang="0">
                  <a:pos x="298" y="514"/>
                </a:cxn>
                <a:cxn ang="0">
                  <a:pos x="149" y="596"/>
                </a:cxn>
                <a:cxn ang="0">
                  <a:pos x="0" y="691"/>
                </a:cxn>
              </a:cxnLst>
              <a:rect l="0" t="0" r="r" b="b"/>
              <a:pathLst>
                <a:path w="5429" h="1025">
                  <a:moveTo>
                    <a:pt x="5429" y="0"/>
                  </a:moveTo>
                  <a:lnTo>
                    <a:pt x="5429" y="0"/>
                  </a:lnTo>
                  <a:lnTo>
                    <a:pt x="5422" y="18"/>
                  </a:lnTo>
                  <a:lnTo>
                    <a:pt x="5403" y="66"/>
                  </a:lnTo>
                  <a:lnTo>
                    <a:pt x="5389" y="100"/>
                  </a:lnTo>
                  <a:lnTo>
                    <a:pt x="5369" y="141"/>
                  </a:lnTo>
                  <a:lnTo>
                    <a:pt x="5347" y="186"/>
                  </a:lnTo>
                  <a:lnTo>
                    <a:pt x="5321" y="234"/>
                  </a:lnTo>
                  <a:lnTo>
                    <a:pt x="5292" y="287"/>
                  </a:lnTo>
                  <a:lnTo>
                    <a:pt x="5257" y="342"/>
                  </a:lnTo>
                  <a:lnTo>
                    <a:pt x="5218" y="399"/>
                  </a:lnTo>
                  <a:lnTo>
                    <a:pt x="5176" y="459"/>
                  </a:lnTo>
                  <a:lnTo>
                    <a:pt x="5129" y="518"/>
                  </a:lnTo>
                  <a:lnTo>
                    <a:pt x="5103" y="547"/>
                  </a:lnTo>
                  <a:lnTo>
                    <a:pt x="5076" y="576"/>
                  </a:lnTo>
                  <a:lnTo>
                    <a:pt x="5049" y="607"/>
                  </a:lnTo>
                  <a:lnTo>
                    <a:pt x="5021" y="636"/>
                  </a:lnTo>
                  <a:lnTo>
                    <a:pt x="4990" y="665"/>
                  </a:lnTo>
                  <a:lnTo>
                    <a:pt x="4958" y="693"/>
                  </a:lnTo>
                  <a:lnTo>
                    <a:pt x="4927" y="720"/>
                  </a:lnTo>
                  <a:lnTo>
                    <a:pt x="4893" y="748"/>
                  </a:lnTo>
                  <a:lnTo>
                    <a:pt x="4857" y="775"/>
                  </a:lnTo>
                  <a:lnTo>
                    <a:pt x="4821" y="799"/>
                  </a:lnTo>
                  <a:lnTo>
                    <a:pt x="4784" y="825"/>
                  </a:lnTo>
                  <a:lnTo>
                    <a:pt x="4745" y="848"/>
                  </a:lnTo>
                  <a:lnTo>
                    <a:pt x="4704" y="870"/>
                  </a:lnTo>
                  <a:lnTo>
                    <a:pt x="4663" y="893"/>
                  </a:lnTo>
                  <a:lnTo>
                    <a:pt x="4620" y="912"/>
                  </a:lnTo>
                  <a:lnTo>
                    <a:pt x="4577" y="932"/>
                  </a:lnTo>
                  <a:lnTo>
                    <a:pt x="4531" y="949"/>
                  </a:lnTo>
                  <a:lnTo>
                    <a:pt x="4484" y="964"/>
                  </a:lnTo>
                  <a:lnTo>
                    <a:pt x="4435" y="979"/>
                  </a:lnTo>
                  <a:lnTo>
                    <a:pt x="4385" y="991"/>
                  </a:lnTo>
                  <a:lnTo>
                    <a:pt x="4334" y="1003"/>
                  </a:lnTo>
                  <a:lnTo>
                    <a:pt x="4281" y="1011"/>
                  </a:lnTo>
                  <a:lnTo>
                    <a:pt x="4227" y="1017"/>
                  </a:lnTo>
                  <a:lnTo>
                    <a:pt x="4171" y="1022"/>
                  </a:lnTo>
                  <a:lnTo>
                    <a:pt x="4114" y="1025"/>
                  </a:lnTo>
                  <a:lnTo>
                    <a:pt x="4055" y="1025"/>
                  </a:lnTo>
                  <a:lnTo>
                    <a:pt x="3995" y="1024"/>
                  </a:lnTo>
                  <a:lnTo>
                    <a:pt x="3932" y="1021"/>
                  </a:lnTo>
                  <a:lnTo>
                    <a:pt x="3870" y="1012"/>
                  </a:lnTo>
                  <a:lnTo>
                    <a:pt x="3805" y="1004"/>
                  </a:lnTo>
                  <a:lnTo>
                    <a:pt x="3738" y="991"/>
                  </a:lnTo>
                  <a:lnTo>
                    <a:pt x="3670" y="977"/>
                  </a:lnTo>
                  <a:lnTo>
                    <a:pt x="3601" y="959"/>
                  </a:lnTo>
                  <a:lnTo>
                    <a:pt x="3528" y="938"/>
                  </a:lnTo>
                  <a:lnTo>
                    <a:pt x="3456" y="914"/>
                  </a:lnTo>
                  <a:lnTo>
                    <a:pt x="3381" y="888"/>
                  </a:lnTo>
                  <a:lnTo>
                    <a:pt x="3305" y="857"/>
                  </a:lnTo>
                  <a:lnTo>
                    <a:pt x="3227" y="824"/>
                  </a:lnTo>
                  <a:lnTo>
                    <a:pt x="3227" y="824"/>
                  </a:lnTo>
                  <a:lnTo>
                    <a:pt x="3072" y="756"/>
                  </a:lnTo>
                  <a:lnTo>
                    <a:pt x="2922" y="693"/>
                  </a:lnTo>
                  <a:lnTo>
                    <a:pt x="2777" y="635"/>
                  </a:lnTo>
                  <a:lnTo>
                    <a:pt x="2637" y="581"/>
                  </a:lnTo>
                  <a:lnTo>
                    <a:pt x="2502" y="533"/>
                  </a:lnTo>
                  <a:lnTo>
                    <a:pt x="2372" y="488"/>
                  </a:lnTo>
                  <a:lnTo>
                    <a:pt x="2245" y="447"/>
                  </a:lnTo>
                  <a:lnTo>
                    <a:pt x="2123" y="412"/>
                  </a:lnTo>
                  <a:lnTo>
                    <a:pt x="2005" y="381"/>
                  </a:lnTo>
                  <a:lnTo>
                    <a:pt x="1891" y="354"/>
                  </a:lnTo>
                  <a:lnTo>
                    <a:pt x="1782" y="331"/>
                  </a:lnTo>
                  <a:lnTo>
                    <a:pt x="1675" y="313"/>
                  </a:lnTo>
                  <a:lnTo>
                    <a:pt x="1572" y="297"/>
                  </a:lnTo>
                  <a:lnTo>
                    <a:pt x="1472" y="287"/>
                  </a:lnTo>
                  <a:lnTo>
                    <a:pt x="1375" y="279"/>
                  </a:lnTo>
                  <a:lnTo>
                    <a:pt x="1281" y="278"/>
                  </a:lnTo>
                  <a:lnTo>
                    <a:pt x="1187" y="278"/>
                  </a:lnTo>
                  <a:lnTo>
                    <a:pt x="1099" y="283"/>
                  </a:lnTo>
                  <a:lnTo>
                    <a:pt x="1011" y="291"/>
                  </a:lnTo>
                  <a:lnTo>
                    <a:pt x="926" y="302"/>
                  </a:lnTo>
                  <a:lnTo>
                    <a:pt x="843" y="317"/>
                  </a:lnTo>
                  <a:lnTo>
                    <a:pt x="761" y="336"/>
                  </a:lnTo>
                  <a:lnTo>
                    <a:pt x="682" y="357"/>
                  </a:lnTo>
                  <a:lnTo>
                    <a:pt x="603" y="383"/>
                  </a:lnTo>
                  <a:lnTo>
                    <a:pt x="525" y="410"/>
                  </a:lnTo>
                  <a:lnTo>
                    <a:pt x="449" y="441"/>
                  </a:lnTo>
                  <a:lnTo>
                    <a:pt x="372" y="476"/>
                  </a:lnTo>
                  <a:lnTo>
                    <a:pt x="298" y="514"/>
                  </a:lnTo>
                  <a:lnTo>
                    <a:pt x="224" y="554"/>
                  </a:lnTo>
                  <a:lnTo>
                    <a:pt x="149" y="596"/>
                  </a:lnTo>
                  <a:lnTo>
                    <a:pt x="75" y="643"/>
                  </a:lnTo>
                  <a:lnTo>
                    <a:pt x="0" y="691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83" name="Freeform 91"/>
            <p:cNvSpPr>
              <a:spLocks/>
            </p:cNvSpPr>
            <p:nvPr/>
          </p:nvSpPr>
          <p:spPr bwMode="auto">
            <a:xfrm>
              <a:off x="993" y="1083"/>
              <a:ext cx="5418" cy="530"/>
            </a:xfrm>
            <a:custGeom>
              <a:avLst/>
              <a:gdLst/>
              <a:ahLst/>
              <a:cxnLst>
                <a:cxn ang="0">
                  <a:pos x="5418" y="0"/>
                </a:cxn>
                <a:cxn ang="0">
                  <a:pos x="5393" y="68"/>
                </a:cxn>
                <a:cxn ang="0">
                  <a:pos x="5361" y="142"/>
                </a:cxn>
                <a:cxn ang="0">
                  <a:pos x="5314" y="237"/>
                </a:cxn>
                <a:cxn ang="0">
                  <a:pos x="5251" y="347"/>
                </a:cxn>
                <a:cxn ang="0">
                  <a:pos x="5171" y="467"/>
                </a:cxn>
                <a:cxn ang="0">
                  <a:pos x="5100" y="557"/>
                </a:cxn>
                <a:cxn ang="0">
                  <a:pos x="5047" y="618"/>
                </a:cxn>
                <a:cxn ang="0">
                  <a:pos x="4989" y="676"/>
                </a:cxn>
                <a:cxn ang="0">
                  <a:pos x="4926" y="735"/>
                </a:cxn>
                <a:cxn ang="0">
                  <a:pos x="4858" y="789"/>
                </a:cxn>
                <a:cxn ang="0">
                  <a:pos x="4785" y="843"/>
                </a:cxn>
                <a:cxn ang="0">
                  <a:pos x="4707" y="890"/>
                </a:cxn>
                <a:cxn ang="0">
                  <a:pos x="4622" y="933"/>
                </a:cxn>
                <a:cxn ang="0">
                  <a:pos x="4533" y="972"/>
                </a:cxn>
                <a:cxn ang="0">
                  <a:pos x="4437" y="1004"/>
                </a:cxn>
                <a:cxn ang="0">
                  <a:pos x="4338" y="1030"/>
                </a:cxn>
                <a:cxn ang="0">
                  <a:pos x="4231" y="1048"/>
                </a:cxn>
                <a:cxn ang="0">
                  <a:pos x="4118" y="1058"/>
                </a:cxn>
                <a:cxn ang="0">
                  <a:pos x="3999" y="1059"/>
                </a:cxn>
                <a:cxn ang="0">
                  <a:pos x="3874" y="1049"/>
                </a:cxn>
                <a:cxn ang="0">
                  <a:pos x="3742" y="1032"/>
                </a:cxn>
                <a:cxn ang="0">
                  <a:pos x="3603" y="1001"/>
                </a:cxn>
                <a:cxn ang="0">
                  <a:pos x="3459" y="959"/>
                </a:cxn>
                <a:cxn ang="0">
                  <a:pos x="3306" y="906"/>
                </a:cxn>
                <a:cxn ang="0">
                  <a:pos x="3228" y="873"/>
                </a:cxn>
                <a:cxn ang="0">
                  <a:pos x="2920" y="748"/>
                </a:cxn>
                <a:cxn ang="0">
                  <a:pos x="2634" y="641"/>
                </a:cxn>
                <a:cxn ang="0">
                  <a:pos x="2367" y="552"/>
                </a:cxn>
                <a:cxn ang="0">
                  <a:pos x="2119" y="483"/>
                </a:cxn>
                <a:cxn ang="0">
                  <a:pos x="1886" y="428"/>
                </a:cxn>
                <a:cxn ang="0">
                  <a:pos x="1669" y="391"/>
                </a:cxn>
                <a:cxn ang="0">
                  <a:pos x="1465" y="370"/>
                </a:cxn>
                <a:cxn ang="0">
                  <a:pos x="1273" y="363"/>
                </a:cxn>
                <a:cxn ang="0">
                  <a:pos x="1091" y="371"/>
                </a:cxn>
                <a:cxn ang="0">
                  <a:pos x="919" y="396"/>
                </a:cxn>
                <a:cxn ang="0">
                  <a:pos x="755" y="433"/>
                </a:cxn>
                <a:cxn ang="0">
                  <a:pos x="597" y="483"/>
                </a:cxn>
                <a:cxn ang="0">
                  <a:pos x="444" y="546"/>
                </a:cxn>
                <a:cxn ang="0">
                  <a:pos x="294" y="620"/>
                </a:cxn>
                <a:cxn ang="0">
                  <a:pos x="147" y="707"/>
                </a:cxn>
                <a:cxn ang="0">
                  <a:pos x="0" y="806"/>
                </a:cxn>
              </a:cxnLst>
              <a:rect l="0" t="0" r="r" b="b"/>
              <a:pathLst>
                <a:path w="5418" h="1059">
                  <a:moveTo>
                    <a:pt x="5418" y="0"/>
                  </a:moveTo>
                  <a:lnTo>
                    <a:pt x="5418" y="0"/>
                  </a:lnTo>
                  <a:lnTo>
                    <a:pt x="5411" y="18"/>
                  </a:lnTo>
                  <a:lnTo>
                    <a:pt x="5393" y="68"/>
                  </a:lnTo>
                  <a:lnTo>
                    <a:pt x="5377" y="102"/>
                  </a:lnTo>
                  <a:lnTo>
                    <a:pt x="5361" y="142"/>
                  </a:lnTo>
                  <a:lnTo>
                    <a:pt x="5339" y="189"/>
                  </a:lnTo>
                  <a:lnTo>
                    <a:pt x="5314" y="237"/>
                  </a:lnTo>
                  <a:lnTo>
                    <a:pt x="5284" y="292"/>
                  </a:lnTo>
                  <a:lnTo>
                    <a:pt x="5251" y="347"/>
                  </a:lnTo>
                  <a:lnTo>
                    <a:pt x="5214" y="407"/>
                  </a:lnTo>
                  <a:lnTo>
                    <a:pt x="5171" y="467"/>
                  </a:lnTo>
                  <a:lnTo>
                    <a:pt x="5125" y="526"/>
                  </a:lnTo>
                  <a:lnTo>
                    <a:pt x="5100" y="557"/>
                  </a:lnTo>
                  <a:lnTo>
                    <a:pt x="5073" y="588"/>
                  </a:lnTo>
                  <a:lnTo>
                    <a:pt x="5047" y="618"/>
                  </a:lnTo>
                  <a:lnTo>
                    <a:pt x="5018" y="647"/>
                  </a:lnTo>
                  <a:lnTo>
                    <a:pt x="4989" y="676"/>
                  </a:lnTo>
                  <a:lnTo>
                    <a:pt x="4958" y="706"/>
                  </a:lnTo>
                  <a:lnTo>
                    <a:pt x="4926" y="735"/>
                  </a:lnTo>
                  <a:lnTo>
                    <a:pt x="4893" y="762"/>
                  </a:lnTo>
                  <a:lnTo>
                    <a:pt x="4858" y="789"/>
                  </a:lnTo>
                  <a:lnTo>
                    <a:pt x="4822" y="817"/>
                  </a:lnTo>
                  <a:lnTo>
                    <a:pt x="4785" y="843"/>
                  </a:lnTo>
                  <a:lnTo>
                    <a:pt x="4746" y="867"/>
                  </a:lnTo>
                  <a:lnTo>
                    <a:pt x="4707" y="890"/>
                  </a:lnTo>
                  <a:lnTo>
                    <a:pt x="4665" y="912"/>
                  </a:lnTo>
                  <a:lnTo>
                    <a:pt x="4622" y="933"/>
                  </a:lnTo>
                  <a:lnTo>
                    <a:pt x="4579" y="954"/>
                  </a:lnTo>
                  <a:lnTo>
                    <a:pt x="4533" y="972"/>
                  </a:lnTo>
                  <a:lnTo>
                    <a:pt x="4486" y="990"/>
                  </a:lnTo>
                  <a:lnTo>
                    <a:pt x="4437" y="1004"/>
                  </a:lnTo>
                  <a:lnTo>
                    <a:pt x="4389" y="1019"/>
                  </a:lnTo>
                  <a:lnTo>
                    <a:pt x="4338" y="1030"/>
                  </a:lnTo>
                  <a:lnTo>
                    <a:pt x="4285" y="1040"/>
                  </a:lnTo>
                  <a:lnTo>
                    <a:pt x="4231" y="1048"/>
                  </a:lnTo>
                  <a:lnTo>
                    <a:pt x="4175" y="1054"/>
                  </a:lnTo>
                  <a:lnTo>
                    <a:pt x="4118" y="1058"/>
                  </a:lnTo>
                  <a:lnTo>
                    <a:pt x="4058" y="1059"/>
                  </a:lnTo>
                  <a:lnTo>
                    <a:pt x="3999" y="1059"/>
                  </a:lnTo>
                  <a:lnTo>
                    <a:pt x="3936" y="1056"/>
                  </a:lnTo>
                  <a:lnTo>
                    <a:pt x="3874" y="1049"/>
                  </a:lnTo>
                  <a:lnTo>
                    <a:pt x="3809" y="1041"/>
                  </a:lnTo>
                  <a:lnTo>
                    <a:pt x="3742" y="1032"/>
                  </a:lnTo>
                  <a:lnTo>
                    <a:pt x="3672" y="1017"/>
                  </a:lnTo>
                  <a:lnTo>
                    <a:pt x="3603" y="1001"/>
                  </a:lnTo>
                  <a:lnTo>
                    <a:pt x="3531" y="982"/>
                  </a:lnTo>
                  <a:lnTo>
                    <a:pt x="3459" y="959"/>
                  </a:lnTo>
                  <a:lnTo>
                    <a:pt x="3382" y="933"/>
                  </a:lnTo>
                  <a:lnTo>
                    <a:pt x="3306" y="906"/>
                  </a:lnTo>
                  <a:lnTo>
                    <a:pt x="3228" y="873"/>
                  </a:lnTo>
                  <a:lnTo>
                    <a:pt x="3228" y="873"/>
                  </a:lnTo>
                  <a:lnTo>
                    <a:pt x="3071" y="809"/>
                  </a:lnTo>
                  <a:lnTo>
                    <a:pt x="2920" y="748"/>
                  </a:lnTo>
                  <a:lnTo>
                    <a:pt x="2776" y="693"/>
                  </a:lnTo>
                  <a:lnTo>
                    <a:pt x="2634" y="641"/>
                  </a:lnTo>
                  <a:lnTo>
                    <a:pt x="2499" y="596"/>
                  </a:lnTo>
                  <a:lnTo>
                    <a:pt x="2367" y="552"/>
                  </a:lnTo>
                  <a:lnTo>
                    <a:pt x="2241" y="515"/>
                  </a:lnTo>
                  <a:lnTo>
                    <a:pt x="2119" y="483"/>
                  </a:lnTo>
                  <a:lnTo>
                    <a:pt x="2001" y="454"/>
                  </a:lnTo>
                  <a:lnTo>
                    <a:pt x="1886" y="428"/>
                  </a:lnTo>
                  <a:lnTo>
                    <a:pt x="1776" y="407"/>
                  </a:lnTo>
                  <a:lnTo>
                    <a:pt x="1669" y="391"/>
                  </a:lnTo>
                  <a:lnTo>
                    <a:pt x="1565" y="378"/>
                  </a:lnTo>
                  <a:lnTo>
                    <a:pt x="1465" y="370"/>
                  </a:lnTo>
                  <a:lnTo>
                    <a:pt x="1368" y="365"/>
                  </a:lnTo>
                  <a:lnTo>
                    <a:pt x="1273" y="363"/>
                  </a:lnTo>
                  <a:lnTo>
                    <a:pt x="1182" y="366"/>
                  </a:lnTo>
                  <a:lnTo>
                    <a:pt x="1091" y="371"/>
                  </a:lnTo>
                  <a:lnTo>
                    <a:pt x="1005" y="381"/>
                  </a:lnTo>
                  <a:lnTo>
                    <a:pt x="919" y="396"/>
                  </a:lnTo>
                  <a:lnTo>
                    <a:pt x="837" y="412"/>
                  </a:lnTo>
                  <a:lnTo>
                    <a:pt x="755" y="433"/>
                  </a:lnTo>
                  <a:lnTo>
                    <a:pt x="676" y="455"/>
                  </a:lnTo>
                  <a:lnTo>
                    <a:pt x="597" y="483"/>
                  </a:lnTo>
                  <a:lnTo>
                    <a:pt x="521" y="512"/>
                  </a:lnTo>
                  <a:lnTo>
                    <a:pt x="444" y="546"/>
                  </a:lnTo>
                  <a:lnTo>
                    <a:pt x="369" y="581"/>
                  </a:lnTo>
                  <a:lnTo>
                    <a:pt x="294" y="620"/>
                  </a:lnTo>
                  <a:lnTo>
                    <a:pt x="221" y="662"/>
                  </a:lnTo>
                  <a:lnTo>
                    <a:pt x="147" y="707"/>
                  </a:lnTo>
                  <a:lnTo>
                    <a:pt x="74" y="754"/>
                  </a:lnTo>
                  <a:lnTo>
                    <a:pt x="0" y="80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84" name="Freeform 92"/>
            <p:cNvSpPr>
              <a:spLocks/>
            </p:cNvSpPr>
            <p:nvPr/>
          </p:nvSpPr>
          <p:spPr bwMode="auto">
            <a:xfrm>
              <a:off x="1029" y="1055"/>
              <a:ext cx="5404" cy="545"/>
            </a:xfrm>
            <a:custGeom>
              <a:avLst/>
              <a:gdLst/>
              <a:ahLst/>
              <a:cxnLst>
                <a:cxn ang="0">
                  <a:pos x="5404" y="0"/>
                </a:cxn>
                <a:cxn ang="0">
                  <a:pos x="5380" y="68"/>
                </a:cxn>
                <a:cxn ang="0">
                  <a:pos x="5350" y="144"/>
                </a:cxn>
                <a:cxn ang="0">
                  <a:pos x="5304" y="241"/>
                </a:cxn>
                <a:cxn ang="0">
                  <a:pos x="5243" y="352"/>
                </a:cxn>
                <a:cxn ang="0">
                  <a:pos x="5165" y="473"/>
                </a:cxn>
                <a:cxn ang="0">
                  <a:pos x="5096" y="566"/>
                </a:cxn>
                <a:cxn ang="0">
                  <a:pos x="5043" y="627"/>
                </a:cxn>
                <a:cxn ang="0">
                  <a:pos x="4986" y="688"/>
                </a:cxn>
                <a:cxn ang="0">
                  <a:pos x="4924" y="748"/>
                </a:cxn>
                <a:cxn ang="0">
                  <a:pos x="4857" y="805"/>
                </a:cxn>
                <a:cxn ang="0">
                  <a:pos x="4785" y="858"/>
                </a:cxn>
                <a:cxn ang="0">
                  <a:pos x="4707" y="908"/>
                </a:cxn>
                <a:cxn ang="0">
                  <a:pos x="4624" y="955"/>
                </a:cxn>
                <a:cxn ang="0">
                  <a:pos x="4535" y="995"/>
                </a:cxn>
                <a:cxn ang="0">
                  <a:pos x="4440" y="1029"/>
                </a:cxn>
                <a:cxn ang="0">
                  <a:pos x="4340" y="1056"/>
                </a:cxn>
                <a:cxn ang="0">
                  <a:pos x="4233" y="1076"/>
                </a:cxn>
                <a:cxn ang="0">
                  <a:pos x="4121" y="1089"/>
                </a:cxn>
                <a:cxn ang="0">
                  <a:pos x="4002" y="1092"/>
                </a:cxn>
                <a:cxn ang="0">
                  <a:pos x="3877" y="1085"/>
                </a:cxn>
                <a:cxn ang="0">
                  <a:pos x="3745" y="1069"/>
                </a:cxn>
                <a:cxn ang="0">
                  <a:pos x="3606" y="1042"/>
                </a:cxn>
                <a:cxn ang="0">
                  <a:pos x="3460" y="1003"/>
                </a:cxn>
                <a:cxn ang="0">
                  <a:pos x="3307" y="951"/>
                </a:cxn>
                <a:cxn ang="0">
                  <a:pos x="3228" y="921"/>
                </a:cxn>
                <a:cxn ang="0">
                  <a:pos x="2919" y="801"/>
                </a:cxn>
                <a:cxn ang="0">
                  <a:pos x="2631" y="701"/>
                </a:cxn>
                <a:cxn ang="0">
                  <a:pos x="2363" y="617"/>
                </a:cxn>
                <a:cxn ang="0">
                  <a:pos x="2113" y="551"/>
                </a:cxn>
                <a:cxn ang="0">
                  <a:pos x="1880" y="501"/>
                </a:cxn>
                <a:cxn ang="0">
                  <a:pos x="1662" y="469"/>
                </a:cxn>
                <a:cxn ang="0">
                  <a:pos x="1458" y="451"/>
                </a:cxn>
                <a:cxn ang="0">
                  <a:pos x="1266" y="448"/>
                </a:cxn>
                <a:cxn ang="0">
                  <a:pos x="1085" y="461"/>
                </a:cxn>
                <a:cxn ang="0">
                  <a:pos x="914" y="488"/>
                </a:cxn>
                <a:cxn ang="0">
                  <a:pos x="750" y="528"/>
                </a:cxn>
                <a:cxn ang="0">
                  <a:pos x="593" y="582"/>
                </a:cxn>
                <a:cxn ang="0">
                  <a:pos x="440" y="648"/>
                </a:cxn>
                <a:cxn ang="0">
                  <a:pos x="292" y="727"/>
                </a:cxn>
                <a:cxn ang="0">
                  <a:pos x="146" y="817"/>
                </a:cxn>
                <a:cxn ang="0">
                  <a:pos x="0" y="918"/>
                </a:cxn>
              </a:cxnLst>
              <a:rect l="0" t="0" r="r" b="b"/>
              <a:pathLst>
                <a:path w="5404" h="1092">
                  <a:moveTo>
                    <a:pt x="5404" y="0"/>
                  </a:moveTo>
                  <a:lnTo>
                    <a:pt x="5404" y="0"/>
                  </a:lnTo>
                  <a:lnTo>
                    <a:pt x="5398" y="18"/>
                  </a:lnTo>
                  <a:lnTo>
                    <a:pt x="5380" y="68"/>
                  </a:lnTo>
                  <a:lnTo>
                    <a:pt x="5366" y="104"/>
                  </a:lnTo>
                  <a:lnTo>
                    <a:pt x="5350" y="144"/>
                  </a:lnTo>
                  <a:lnTo>
                    <a:pt x="5329" y="191"/>
                  </a:lnTo>
                  <a:lnTo>
                    <a:pt x="5304" y="241"/>
                  </a:lnTo>
                  <a:lnTo>
                    <a:pt x="5275" y="294"/>
                  </a:lnTo>
                  <a:lnTo>
                    <a:pt x="5243" y="352"/>
                  </a:lnTo>
                  <a:lnTo>
                    <a:pt x="5207" y="412"/>
                  </a:lnTo>
                  <a:lnTo>
                    <a:pt x="5165" y="473"/>
                  </a:lnTo>
                  <a:lnTo>
                    <a:pt x="5119" y="535"/>
                  </a:lnTo>
                  <a:lnTo>
                    <a:pt x="5096" y="566"/>
                  </a:lnTo>
                  <a:lnTo>
                    <a:pt x="5069" y="596"/>
                  </a:lnTo>
                  <a:lnTo>
                    <a:pt x="5043" y="627"/>
                  </a:lnTo>
                  <a:lnTo>
                    <a:pt x="5015" y="658"/>
                  </a:lnTo>
                  <a:lnTo>
                    <a:pt x="4986" y="688"/>
                  </a:lnTo>
                  <a:lnTo>
                    <a:pt x="4955" y="719"/>
                  </a:lnTo>
                  <a:lnTo>
                    <a:pt x="4924" y="748"/>
                  </a:lnTo>
                  <a:lnTo>
                    <a:pt x="4892" y="777"/>
                  </a:lnTo>
                  <a:lnTo>
                    <a:pt x="4857" y="805"/>
                  </a:lnTo>
                  <a:lnTo>
                    <a:pt x="4821" y="832"/>
                  </a:lnTo>
                  <a:lnTo>
                    <a:pt x="4785" y="858"/>
                  </a:lnTo>
                  <a:lnTo>
                    <a:pt x="4746" y="884"/>
                  </a:lnTo>
                  <a:lnTo>
                    <a:pt x="4707" y="908"/>
                  </a:lnTo>
                  <a:lnTo>
                    <a:pt x="4667" y="932"/>
                  </a:lnTo>
                  <a:lnTo>
                    <a:pt x="4624" y="955"/>
                  </a:lnTo>
                  <a:lnTo>
                    <a:pt x="4581" y="974"/>
                  </a:lnTo>
                  <a:lnTo>
                    <a:pt x="4535" y="995"/>
                  </a:lnTo>
                  <a:lnTo>
                    <a:pt x="4489" y="1013"/>
                  </a:lnTo>
                  <a:lnTo>
                    <a:pt x="4440" y="1029"/>
                  </a:lnTo>
                  <a:lnTo>
                    <a:pt x="4390" y="1043"/>
                  </a:lnTo>
                  <a:lnTo>
                    <a:pt x="4340" y="1056"/>
                  </a:lnTo>
                  <a:lnTo>
                    <a:pt x="4288" y="1068"/>
                  </a:lnTo>
                  <a:lnTo>
                    <a:pt x="4233" y="1076"/>
                  </a:lnTo>
                  <a:lnTo>
                    <a:pt x="4178" y="1084"/>
                  </a:lnTo>
                  <a:lnTo>
                    <a:pt x="4121" y="1089"/>
                  </a:lnTo>
                  <a:lnTo>
                    <a:pt x="4063" y="1092"/>
                  </a:lnTo>
                  <a:lnTo>
                    <a:pt x="4002" y="1092"/>
                  </a:lnTo>
                  <a:lnTo>
                    <a:pt x="3941" y="1090"/>
                  </a:lnTo>
                  <a:lnTo>
                    <a:pt x="3877" y="1085"/>
                  </a:lnTo>
                  <a:lnTo>
                    <a:pt x="3811" y="1079"/>
                  </a:lnTo>
                  <a:lnTo>
                    <a:pt x="3745" y="1069"/>
                  </a:lnTo>
                  <a:lnTo>
                    <a:pt x="3675" y="1058"/>
                  </a:lnTo>
                  <a:lnTo>
                    <a:pt x="3606" y="1042"/>
                  </a:lnTo>
                  <a:lnTo>
                    <a:pt x="3534" y="1024"/>
                  </a:lnTo>
                  <a:lnTo>
                    <a:pt x="3460" y="1003"/>
                  </a:lnTo>
                  <a:lnTo>
                    <a:pt x="3384" y="979"/>
                  </a:lnTo>
                  <a:lnTo>
                    <a:pt x="3307" y="951"/>
                  </a:lnTo>
                  <a:lnTo>
                    <a:pt x="3228" y="921"/>
                  </a:lnTo>
                  <a:lnTo>
                    <a:pt x="3228" y="921"/>
                  </a:lnTo>
                  <a:lnTo>
                    <a:pt x="3071" y="859"/>
                  </a:lnTo>
                  <a:lnTo>
                    <a:pt x="2919" y="801"/>
                  </a:lnTo>
                  <a:lnTo>
                    <a:pt x="2773" y="750"/>
                  </a:lnTo>
                  <a:lnTo>
                    <a:pt x="2631" y="701"/>
                  </a:lnTo>
                  <a:lnTo>
                    <a:pt x="2495" y="656"/>
                  </a:lnTo>
                  <a:lnTo>
                    <a:pt x="2363" y="617"/>
                  </a:lnTo>
                  <a:lnTo>
                    <a:pt x="2237" y="582"/>
                  </a:lnTo>
                  <a:lnTo>
                    <a:pt x="2113" y="551"/>
                  </a:lnTo>
                  <a:lnTo>
                    <a:pt x="1995" y="524"/>
                  </a:lnTo>
                  <a:lnTo>
                    <a:pt x="1880" y="501"/>
                  </a:lnTo>
                  <a:lnTo>
                    <a:pt x="1769" y="483"/>
                  </a:lnTo>
                  <a:lnTo>
                    <a:pt x="1662" y="469"/>
                  </a:lnTo>
                  <a:lnTo>
                    <a:pt x="1558" y="457"/>
                  </a:lnTo>
                  <a:lnTo>
                    <a:pt x="1458" y="451"/>
                  </a:lnTo>
                  <a:lnTo>
                    <a:pt x="1361" y="448"/>
                  </a:lnTo>
                  <a:lnTo>
                    <a:pt x="1266" y="448"/>
                  </a:lnTo>
                  <a:lnTo>
                    <a:pt x="1175" y="453"/>
                  </a:lnTo>
                  <a:lnTo>
                    <a:pt x="1085" y="461"/>
                  </a:lnTo>
                  <a:lnTo>
                    <a:pt x="998" y="472"/>
                  </a:lnTo>
                  <a:lnTo>
                    <a:pt x="914" y="488"/>
                  </a:lnTo>
                  <a:lnTo>
                    <a:pt x="830" y="506"/>
                  </a:lnTo>
                  <a:lnTo>
                    <a:pt x="750" y="528"/>
                  </a:lnTo>
                  <a:lnTo>
                    <a:pt x="671" y="553"/>
                  </a:lnTo>
                  <a:lnTo>
                    <a:pt x="593" y="582"/>
                  </a:lnTo>
                  <a:lnTo>
                    <a:pt x="517" y="614"/>
                  </a:lnTo>
                  <a:lnTo>
                    <a:pt x="440" y="648"/>
                  </a:lnTo>
                  <a:lnTo>
                    <a:pt x="365" y="687"/>
                  </a:lnTo>
                  <a:lnTo>
                    <a:pt x="292" y="727"/>
                  </a:lnTo>
                  <a:lnTo>
                    <a:pt x="218" y="771"/>
                  </a:lnTo>
                  <a:lnTo>
                    <a:pt x="146" y="817"/>
                  </a:lnTo>
                  <a:lnTo>
                    <a:pt x="72" y="866"/>
                  </a:lnTo>
                  <a:lnTo>
                    <a:pt x="0" y="91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85" name="Freeform 93"/>
            <p:cNvSpPr>
              <a:spLocks/>
            </p:cNvSpPr>
            <p:nvPr/>
          </p:nvSpPr>
          <p:spPr bwMode="auto">
            <a:xfrm>
              <a:off x="1067" y="1026"/>
              <a:ext cx="5390" cy="562"/>
            </a:xfrm>
            <a:custGeom>
              <a:avLst/>
              <a:gdLst/>
              <a:ahLst/>
              <a:cxnLst>
                <a:cxn ang="0">
                  <a:pos x="5390" y="0"/>
                </a:cxn>
                <a:cxn ang="0">
                  <a:pos x="5366" y="70"/>
                </a:cxn>
                <a:cxn ang="0">
                  <a:pos x="5337" y="147"/>
                </a:cxn>
                <a:cxn ang="0">
                  <a:pos x="5292" y="244"/>
                </a:cxn>
                <a:cxn ang="0">
                  <a:pos x="5233" y="357"/>
                </a:cxn>
                <a:cxn ang="0">
                  <a:pos x="5158" y="480"/>
                </a:cxn>
                <a:cxn ang="0">
                  <a:pos x="5088" y="575"/>
                </a:cxn>
                <a:cxn ang="0">
                  <a:pos x="5037" y="638"/>
                </a:cxn>
                <a:cxn ang="0">
                  <a:pos x="4981" y="701"/>
                </a:cxn>
                <a:cxn ang="0">
                  <a:pos x="4920" y="762"/>
                </a:cxn>
                <a:cxn ang="0">
                  <a:pos x="4854" y="821"/>
                </a:cxn>
                <a:cxn ang="0">
                  <a:pos x="4783" y="875"/>
                </a:cxn>
                <a:cxn ang="0">
                  <a:pos x="4705" y="927"/>
                </a:cxn>
                <a:cxn ang="0">
                  <a:pos x="4623" y="976"/>
                </a:cxn>
                <a:cxn ang="0">
                  <a:pos x="4534" y="1018"/>
                </a:cxn>
                <a:cxn ang="0">
                  <a:pos x="4441" y="1053"/>
                </a:cxn>
                <a:cxn ang="0">
                  <a:pos x="4341" y="1084"/>
                </a:cxn>
                <a:cxn ang="0">
                  <a:pos x="4234" y="1106"/>
                </a:cxn>
                <a:cxn ang="0">
                  <a:pos x="4122" y="1121"/>
                </a:cxn>
                <a:cxn ang="0">
                  <a:pos x="4004" y="1126"/>
                </a:cxn>
                <a:cxn ang="0">
                  <a:pos x="3878" y="1122"/>
                </a:cxn>
                <a:cxn ang="0">
                  <a:pos x="3746" y="1110"/>
                </a:cxn>
                <a:cxn ang="0">
                  <a:pos x="3607" y="1084"/>
                </a:cxn>
                <a:cxn ang="0">
                  <a:pos x="3460" y="1048"/>
                </a:cxn>
                <a:cxn ang="0">
                  <a:pos x="3307" y="1000"/>
                </a:cxn>
                <a:cxn ang="0">
                  <a:pos x="3228" y="971"/>
                </a:cxn>
                <a:cxn ang="0">
                  <a:pos x="2917" y="856"/>
                </a:cxn>
                <a:cxn ang="0">
                  <a:pos x="2628" y="761"/>
                </a:cxn>
                <a:cxn ang="0">
                  <a:pos x="2359" y="682"/>
                </a:cxn>
                <a:cxn ang="0">
                  <a:pos x="2107" y="620"/>
                </a:cxn>
                <a:cxn ang="0">
                  <a:pos x="1873" y="575"/>
                </a:cxn>
                <a:cxn ang="0">
                  <a:pos x="1655" y="548"/>
                </a:cxn>
                <a:cxn ang="0">
                  <a:pos x="1451" y="533"/>
                </a:cxn>
                <a:cxn ang="0">
                  <a:pos x="1259" y="535"/>
                </a:cxn>
                <a:cxn ang="0">
                  <a:pos x="1077" y="551"/>
                </a:cxn>
                <a:cxn ang="0">
                  <a:pos x="906" y="582"/>
                </a:cxn>
                <a:cxn ang="0">
                  <a:pos x="744" y="625"/>
                </a:cxn>
                <a:cxn ang="0">
                  <a:pos x="587" y="683"/>
                </a:cxn>
                <a:cxn ang="0">
                  <a:pos x="436" y="753"/>
                </a:cxn>
                <a:cxn ang="0">
                  <a:pos x="288" y="835"/>
                </a:cxn>
                <a:cxn ang="0">
                  <a:pos x="144" y="929"/>
                </a:cxn>
                <a:cxn ang="0">
                  <a:pos x="0" y="1034"/>
                </a:cxn>
              </a:cxnLst>
              <a:rect l="0" t="0" r="r" b="b"/>
              <a:pathLst>
                <a:path w="5390" h="1126">
                  <a:moveTo>
                    <a:pt x="5390" y="0"/>
                  </a:moveTo>
                  <a:lnTo>
                    <a:pt x="5390" y="0"/>
                  </a:lnTo>
                  <a:lnTo>
                    <a:pt x="5384" y="18"/>
                  </a:lnTo>
                  <a:lnTo>
                    <a:pt x="5366" y="70"/>
                  </a:lnTo>
                  <a:lnTo>
                    <a:pt x="5353" y="105"/>
                  </a:lnTo>
                  <a:lnTo>
                    <a:pt x="5337" y="147"/>
                  </a:lnTo>
                  <a:lnTo>
                    <a:pt x="5316" y="192"/>
                  </a:lnTo>
                  <a:lnTo>
                    <a:pt x="5292" y="244"/>
                  </a:lnTo>
                  <a:lnTo>
                    <a:pt x="5265" y="299"/>
                  </a:lnTo>
                  <a:lnTo>
                    <a:pt x="5233" y="357"/>
                  </a:lnTo>
                  <a:lnTo>
                    <a:pt x="5198" y="418"/>
                  </a:lnTo>
                  <a:lnTo>
                    <a:pt x="5158" y="480"/>
                  </a:lnTo>
                  <a:lnTo>
                    <a:pt x="5113" y="544"/>
                  </a:lnTo>
                  <a:lnTo>
                    <a:pt x="5088" y="575"/>
                  </a:lnTo>
                  <a:lnTo>
                    <a:pt x="5063" y="607"/>
                  </a:lnTo>
                  <a:lnTo>
                    <a:pt x="5037" y="638"/>
                  </a:lnTo>
                  <a:lnTo>
                    <a:pt x="5011" y="670"/>
                  </a:lnTo>
                  <a:lnTo>
                    <a:pt x="4981" y="701"/>
                  </a:lnTo>
                  <a:lnTo>
                    <a:pt x="4951" y="732"/>
                  </a:lnTo>
                  <a:lnTo>
                    <a:pt x="4920" y="762"/>
                  </a:lnTo>
                  <a:lnTo>
                    <a:pt x="4888" y="791"/>
                  </a:lnTo>
                  <a:lnTo>
                    <a:pt x="4854" y="821"/>
                  </a:lnTo>
                  <a:lnTo>
                    <a:pt x="4819" y="848"/>
                  </a:lnTo>
                  <a:lnTo>
                    <a:pt x="4783" y="875"/>
                  </a:lnTo>
                  <a:lnTo>
                    <a:pt x="4745" y="903"/>
                  </a:lnTo>
                  <a:lnTo>
                    <a:pt x="4705" y="927"/>
                  </a:lnTo>
                  <a:lnTo>
                    <a:pt x="4665" y="951"/>
                  </a:lnTo>
                  <a:lnTo>
                    <a:pt x="4623" y="976"/>
                  </a:lnTo>
                  <a:lnTo>
                    <a:pt x="4580" y="997"/>
                  </a:lnTo>
                  <a:lnTo>
                    <a:pt x="4534" y="1018"/>
                  </a:lnTo>
                  <a:lnTo>
                    <a:pt x="4488" y="1037"/>
                  </a:lnTo>
                  <a:lnTo>
                    <a:pt x="4441" y="1053"/>
                  </a:lnTo>
                  <a:lnTo>
                    <a:pt x="4391" y="1069"/>
                  </a:lnTo>
                  <a:lnTo>
                    <a:pt x="4341" y="1084"/>
                  </a:lnTo>
                  <a:lnTo>
                    <a:pt x="4289" y="1095"/>
                  </a:lnTo>
                  <a:lnTo>
                    <a:pt x="4234" y="1106"/>
                  </a:lnTo>
                  <a:lnTo>
                    <a:pt x="4179" y="1114"/>
                  </a:lnTo>
                  <a:lnTo>
                    <a:pt x="4122" y="1121"/>
                  </a:lnTo>
                  <a:lnTo>
                    <a:pt x="4064" y="1124"/>
                  </a:lnTo>
                  <a:lnTo>
                    <a:pt x="4004" y="1126"/>
                  </a:lnTo>
                  <a:lnTo>
                    <a:pt x="3941" y="1126"/>
                  </a:lnTo>
                  <a:lnTo>
                    <a:pt x="3878" y="1122"/>
                  </a:lnTo>
                  <a:lnTo>
                    <a:pt x="3812" y="1118"/>
                  </a:lnTo>
                  <a:lnTo>
                    <a:pt x="3746" y="1110"/>
                  </a:lnTo>
                  <a:lnTo>
                    <a:pt x="3676" y="1098"/>
                  </a:lnTo>
                  <a:lnTo>
                    <a:pt x="3607" y="1084"/>
                  </a:lnTo>
                  <a:lnTo>
                    <a:pt x="3535" y="1068"/>
                  </a:lnTo>
                  <a:lnTo>
                    <a:pt x="3460" y="1048"/>
                  </a:lnTo>
                  <a:lnTo>
                    <a:pt x="3385" y="1026"/>
                  </a:lnTo>
                  <a:lnTo>
                    <a:pt x="3307" y="1000"/>
                  </a:lnTo>
                  <a:lnTo>
                    <a:pt x="3228" y="971"/>
                  </a:lnTo>
                  <a:lnTo>
                    <a:pt x="3228" y="971"/>
                  </a:lnTo>
                  <a:lnTo>
                    <a:pt x="3069" y="911"/>
                  </a:lnTo>
                  <a:lnTo>
                    <a:pt x="2917" y="856"/>
                  </a:lnTo>
                  <a:lnTo>
                    <a:pt x="2770" y="806"/>
                  </a:lnTo>
                  <a:lnTo>
                    <a:pt x="2628" y="761"/>
                  </a:lnTo>
                  <a:lnTo>
                    <a:pt x="2491" y="719"/>
                  </a:lnTo>
                  <a:lnTo>
                    <a:pt x="2359" y="682"/>
                  </a:lnTo>
                  <a:lnTo>
                    <a:pt x="2231" y="649"/>
                  </a:lnTo>
                  <a:lnTo>
                    <a:pt x="2107" y="620"/>
                  </a:lnTo>
                  <a:lnTo>
                    <a:pt x="1988" y="596"/>
                  </a:lnTo>
                  <a:lnTo>
                    <a:pt x="1873" y="575"/>
                  </a:lnTo>
                  <a:lnTo>
                    <a:pt x="1762" y="559"/>
                  </a:lnTo>
                  <a:lnTo>
                    <a:pt x="1655" y="548"/>
                  </a:lnTo>
                  <a:lnTo>
                    <a:pt x="1551" y="538"/>
                  </a:lnTo>
                  <a:lnTo>
                    <a:pt x="1451" y="533"/>
                  </a:lnTo>
                  <a:lnTo>
                    <a:pt x="1353" y="533"/>
                  </a:lnTo>
                  <a:lnTo>
                    <a:pt x="1259" y="535"/>
                  </a:lnTo>
                  <a:lnTo>
                    <a:pt x="1166" y="541"/>
                  </a:lnTo>
                  <a:lnTo>
                    <a:pt x="1077" y="551"/>
                  </a:lnTo>
                  <a:lnTo>
                    <a:pt x="991" y="565"/>
                  </a:lnTo>
                  <a:lnTo>
                    <a:pt x="906" y="582"/>
                  </a:lnTo>
                  <a:lnTo>
                    <a:pt x="824" y="603"/>
                  </a:lnTo>
                  <a:lnTo>
                    <a:pt x="744" y="625"/>
                  </a:lnTo>
                  <a:lnTo>
                    <a:pt x="665" y="653"/>
                  </a:lnTo>
                  <a:lnTo>
                    <a:pt x="587" y="683"/>
                  </a:lnTo>
                  <a:lnTo>
                    <a:pt x="511" y="716"/>
                  </a:lnTo>
                  <a:lnTo>
                    <a:pt x="436" y="753"/>
                  </a:lnTo>
                  <a:lnTo>
                    <a:pt x="362" y="791"/>
                  </a:lnTo>
                  <a:lnTo>
                    <a:pt x="288" y="835"/>
                  </a:lnTo>
                  <a:lnTo>
                    <a:pt x="216" y="880"/>
                  </a:lnTo>
                  <a:lnTo>
                    <a:pt x="144" y="929"/>
                  </a:lnTo>
                  <a:lnTo>
                    <a:pt x="72" y="979"/>
                  </a:lnTo>
                  <a:lnTo>
                    <a:pt x="0" y="103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86" name="Freeform 94"/>
            <p:cNvSpPr>
              <a:spLocks/>
            </p:cNvSpPr>
            <p:nvPr/>
          </p:nvSpPr>
          <p:spPr bwMode="auto">
            <a:xfrm>
              <a:off x="1106" y="997"/>
              <a:ext cx="5373" cy="580"/>
            </a:xfrm>
            <a:custGeom>
              <a:avLst/>
              <a:gdLst/>
              <a:ahLst/>
              <a:cxnLst>
                <a:cxn ang="0">
                  <a:pos x="5373" y="0"/>
                </a:cxn>
                <a:cxn ang="0">
                  <a:pos x="5351" y="69"/>
                </a:cxn>
                <a:cxn ang="0">
                  <a:pos x="5323" y="147"/>
                </a:cxn>
                <a:cxn ang="0">
                  <a:pos x="5280" y="247"/>
                </a:cxn>
                <a:cxn ang="0">
                  <a:pos x="5221" y="361"/>
                </a:cxn>
                <a:cxn ang="0">
                  <a:pos x="5148" y="486"/>
                </a:cxn>
                <a:cxn ang="0">
                  <a:pos x="5081" y="583"/>
                </a:cxn>
                <a:cxn ang="0">
                  <a:pos x="5031" y="647"/>
                </a:cxn>
                <a:cxn ang="0">
                  <a:pos x="4976" y="712"/>
                </a:cxn>
                <a:cxn ang="0">
                  <a:pos x="4916" y="773"/>
                </a:cxn>
                <a:cxn ang="0">
                  <a:pos x="4849" y="833"/>
                </a:cxn>
                <a:cxn ang="0">
                  <a:pos x="4780" y="891"/>
                </a:cxn>
                <a:cxn ang="0">
                  <a:pos x="4704" y="944"/>
                </a:cxn>
                <a:cxn ang="0">
                  <a:pos x="4622" y="994"/>
                </a:cxn>
                <a:cxn ang="0">
                  <a:pos x="4534" y="1038"/>
                </a:cxn>
                <a:cxn ang="0">
                  <a:pos x="4441" y="1077"/>
                </a:cxn>
                <a:cxn ang="0">
                  <a:pos x="4341" y="1109"/>
                </a:cxn>
                <a:cxn ang="0">
                  <a:pos x="4236" y="1133"/>
                </a:cxn>
                <a:cxn ang="0">
                  <a:pos x="4123" y="1149"/>
                </a:cxn>
                <a:cxn ang="0">
                  <a:pos x="4004" y="1159"/>
                </a:cxn>
                <a:cxn ang="0">
                  <a:pos x="3879" y="1157"/>
                </a:cxn>
                <a:cxn ang="0">
                  <a:pos x="3746" y="1146"/>
                </a:cxn>
                <a:cxn ang="0">
                  <a:pos x="3607" y="1124"/>
                </a:cxn>
                <a:cxn ang="0">
                  <a:pos x="3460" y="1091"/>
                </a:cxn>
                <a:cxn ang="0">
                  <a:pos x="3305" y="1044"/>
                </a:cxn>
                <a:cxn ang="0">
                  <a:pos x="3226" y="1017"/>
                </a:cxn>
                <a:cxn ang="0">
                  <a:pos x="2914" y="909"/>
                </a:cxn>
                <a:cxn ang="0">
                  <a:pos x="2622" y="818"/>
                </a:cxn>
                <a:cxn ang="0">
                  <a:pos x="2353" y="746"/>
                </a:cxn>
                <a:cxn ang="0">
                  <a:pos x="2100" y="689"/>
                </a:cxn>
                <a:cxn ang="0">
                  <a:pos x="1866" y="649"/>
                </a:cxn>
                <a:cxn ang="0">
                  <a:pos x="1648" y="625"/>
                </a:cxn>
                <a:cxn ang="0">
                  <a:pos x="1442" y="615"/>
                </a:cxn>
                <a:cxn ang="0">
                  <a:pos x="1251" y="620"/>
                </a:cxn>
                <a:cxn ang="0">
                  <a:pos x="1070" y="641"/>
                </a:cxn>
                <a:cxn ang="0">
                  <a:pos x="899" y="675"/>
                </a:cxn>
                <a:cxn ang="0">
                  <a:pos x="737" y="722"/>
                </a:cxn>
                <a:cxn ang="0">
                  <a:pos x="581" y="783"/>
                </a:cxn>
                <a:cxn ang="0">
                  <a:pos x="431" y="856"/>
                </a:cxn>
                <a:cxn ang="0">
                  <a:pos x="286" y="941"/>
                </a:cxn>
                <a:cxn ang="0">
                  <a:pos x="143" y="1038"/>
                </a:cxn>
                <a:cxn ang="0">
                  <a:pos x="0" y="1146"/>
                </a:cxn>
              </a:cxnLst>
              <a:rect l="0" t="0" r="r" b="b"/>
              <a:pathLst>
                <a:path w="5373" h="1159">
                  <a:moveTo>
                    <a:pt x="5373" y="0"/>
                  </a:moveTo>
                  <a:lnTo>
                    <a:pt x="5373" y="0"/>
                  </a:lnTo>
                  <a:lnTo>
                    <a:pt x="5367" y="18"/>
                  </a:lnTo>
                  <a:lnTo>
                    <a:pt x="5351" y="69"/>
                  </a:lnTo>
                  <a:lnTo>
                    <a:pt x="5338" y="105"/>
                  </a:lnTo>
                  <a:lnTo>
                    <a:pt x="5323" y="147"/>
                  </a:lnTo>
                  <a:lnTo>
                    <a:pt x="5303" y="194"/>
                  </a:lnTo>
                  <a:lnTo>
                    <a:pt x="5280" y="247"/>
                  </a:lnTo>
                  <a:lnTo>
                    <a:pt x="5253" y="302"/>
                  </a:lnTo>
                  <a:lnTo>
                    <a:pt x="5221" y="361"/>
                  </a:lnTo>
                  <a:lnTo>
                    <a:pt x="5187" y="423"/>
                  </a:lnTo>
                  <a:lnTo>
                    <a:pt x="5148" y="486"/>
                  </a:lnTo>
                  <a:lnTo>
                    <a:pt x="5105" y="550"/>
                  </a:lnTo>
                  <a:lnTo>
                    <a:pt x="5081" y="583"/>
                  </a:lnTo>
                  <a:lnTo>
                    <a:pt x="5056" y="615"/>
                  </a:lnTo>
                  <a:lnTo>
                    <a:pt x="5031" y="647"/>
                  </a:lnTo>
                  <a:lnTo>
                    <a:pt x="5003" y="680"/>
                  </a:lnTo>
                  <a:lnTo>
                    <a:pt x="4976" y="712"/>
                  </a:lnTo>
                  <a:lnTo>
                    <a:pt x="4947" y="743"/>
                  </a:lnTo>
                  <a:lnTo>
                    <a:pt x="4916" y="773"/>
                  </a:lnTo>
                  <a:lnTo>
                    <a:pt x="4883" y="804"/>
                  </a:lnTo>
                  <a:lnTo>
                    <a:pt x="4849" y="833"/>
                  </a:lnTo>
                  <a:lnTo>
                    <a:pt x="4815" y="862"/>
                  </a:lnTo>
                  <a:lnTo>
                    <a:pt x="4780" y="891"/>
                  </a:lnTo>
                  <a:lnTo>
                    <a:pt x="4742" y="919"/>
                  </a:lnTo>
                  <a:lnTo>
                    <a:pt x="4704" y="944"/>
                  </a:lnTo>
                  <a:lnTo>
                    <a:pt x="4663" y="970"/>
                  </a:lnTo>
                  <a:lnTo>
                    <a:pt x="4622" y="994"/>
                  </a:lnTo>
                  <a:lnTo>
                    <a:pt x="4579" y="1017"/>
                  </a:lnTo>
                  <a:lnTo>
                    <a:pt x="4534" y="1038"/>
                  </a:lnTo>
                  <a:lnTo>
                    <a:pt x="4488" y="1057"/>
                  </a:lnTo>
                  <a:lnTo>
                    <a:pt x="4441" y="1077"/>
                  </a:lnTo>
                  <a:lnTo>
                    <a:pt x="4391" y="1093"/>
                  </a:lnTo>
                  <a:lnTo>
                    <a:pt x="4341" y="1109"/>
                  </a:lnTo>
                  <a:lnTo>
                    <a:pt x="4288" y="1122"/>
                  </a:lnTo>
                  <a:lnTo>
                    <a:pt x="4236" y="1133"/>
                  </a:lnTo>
                  <a:lnTo>
                    <a:pt x="4180" y="1143"/>
                  </a:lnTo>
                  <a:lnTo>
                    <a:pt x="4123" y="1149"/>
                  </a:lnTo>
                  <a:lnTo>
                    <a:pt x="4065" y="1156"/>
                  </a:lnTo>
                  <a:lnTo>
                    <a:pt x="4004" y="1159"/>
                  </a:lnTo>
                  <a:lnTo>
                    <a:pt x="3943" y="1159"/>
                  </a:lnTo>
                  <a:lnTo>
                    <a:pt x="3879" y="1157"/>
                  </a:lnTo>
                  <a:lnTo>
                    <a:pt x="3814" y="1153"/>
                  </a:lnTo>
                  <a:lnTo>
                    <a:pt x="3746" y="1146"/>
                  </a:lnTo>
                  <a:lnTo>
                    <a:pt x="3677" y="1136"/>
                  </a:lnTo>
                  <a:lnTo>
                    <a:pt x="3607" y="1124"/>
                  </a:lnTo>
                  <a:lnTo>
                    <a:pt x="3534" y="1109"/>
                  </a:lnTo>
                  <a:lnTo>
                    <a:pt x="3460" y="1091"/>
                  </a:lnTo>
                  <a:lnTo>
                    <a:pt x="3383" y="1070"/>
                  </a:lnTo>
                  <a:lnTo>
                    <a:pt x="3305" y="1044"/>
                  </a:lnTo>
                  <a:lnTo>
                    <a:pt x="3226" y="1017"/>
                  </a:lnTo>
                  <a:lnTo>
                    <a:pt x="3226" y="1017"/>
                  </a:lnTo>
                  <a:lnTo>
                    <a:pt x="3067" y="960"/>
                  </a:lnTo>
                  <a:lnTo>
                    <a:pt x="2914" y="909"/>
                  </a:lnTo>
                  <a:lnTo>
                    <a:pt x="2765" y="862"/>
                  </a:lnTo>
                  <a:lnTo>
                    <a:pt x="2622" y="818"/>
                  </a:lnTo>
                  <a:lnTo>
                    <a:pt x="2485" y="780"/>
                  </a:lnTo>
                  <a:lnTo>
                    <a:pt x="2353" y="746"/>
                  </a:lnTo>
                  <a:lnTo>
                    <a:pt x="2224" y="715"/>
                  </a:lnTo>
                  <a:lnTo>
                    <a:pt x="2100" y="689"/>
                  </a:lnTo>
                  <a:lnTo>
                    <a:pt x="1981" y="667"/>
                  </a:lnTo>
                  <a:lnTo>
                    <a:pt x="1866" y="649"/>
                  </a:lnTo>
                  <a:lnTo>
                    <a:pt x="1755" y="634"/>
                  </a:lnTo>
                  <a:lnTo>
                    <a:pt x="1648" y="625"/>
                  </a:lnTo>
                  <a:lnTo>
                    <a:pt x="1543" y="617"/>
                  </a:lnTo>
                  <a:lnTo>
                    <a:pt x="1442" y="615"/>
                  </a:lnTo>
                  <a:lnTo>
                    <a:pt x="1345" y="615"/>
                  </a:lnTo>
                  <a:lnTo>
                    <a:pt x="1251" y="620"/>
                  </a:lnTo>
                  <a:lnTo>
                    <a:pt x="1159" y="628"/>
                  </a:lnTo>
                  <a:lnTo>
                    <a:pt x="1070" y="641"/>
                  </a:lnTo>
                  <a:lnTo>
                    <a:pt x="984" y="655"/>
                  </a:lnTo>
                  <a:lnTo>
                    <a:pt x="899" y="675"/>
                  </a:lnTo>
                  <a:lnTo>
                    <a:pt x="817" y="696"/>
                  </a:lnTo>
                  <a:lnTo>
                    <a:pt x="737" y="722"/>
                  </a:lnTo>
                  <a:lnTo>
                    <a:pt x="659" y="751"/>
                  </a:lnTo>
                  <a:lnTo>
                    <a:pt x="581" y="783"/>
                  </a:lnTo>
                  <a:lnTo>
                    <a:pt x="506" y="817"/>
                  </a:lnTo>
                  <a:lnTo>
                    <a:pt x="431" y="856"/>
                  </a:lnTo>
                  <a:lnTo>
                    <a:pt x="358" y="896"/>
                  </a:lnTo>
                  <a:lnTo>
                    <a:pt x="286" y="941"/>
                  </a:lnTo>
                  <a:lnTo>
                    <a:pt x="213" y="988"/>
                  </a:lnTo>
                  <a:lnTo>
                    <a:pt x="143" y="1038"/>
                  </a:lnTo>
                  <a:lnTo>
                    <a:pt x="70" y="1090"/>
                  </a:lnTo>
                  <a:lnTo>
                    <a:pt x="0" y="114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87" name="Freeform 95"/>
            <p:cNvSpPr>
              <a:spLocks/>
            </p:cNvSpPr>
            <p:nvPr/>
          </p:nvSpPr>
          <p:spPr bwMode="auto">
            <a:xfrm>
              <a:off x="1146" y="968"/>
              <a:ext cx="5355" cy="631"/>
            </a:xfrm>
            <a:custGeom>
              <a:avLst/>
              <a:gdLst/>
              <a:ahLst/>
              <a:cxnLst>
                <a:cxn ang="0">
                  <a:pos x="5355" y="0"/>
                </a:cxn>
                <a:cxn ang="0">
                  <a:pos x="5334" y="71"/>
                </a:cxn>
                <a:cxn ang="0">
                  <a:pos x="5306" y="150"/>
                </a:cxn>
                <a:cxn ang="0">
                  <a:pos x="5266" y="250"/>
                </a:cxn>
                <a:cxn ang="0">
                  <a:pos x="5209" y="366"/>
                </a:cxn>
                <a:cxn ang="0">
                  <a:pos x="5138" y="494"/>
                </a:cxn>
                <a:cxn ang="0">
                  <a:pos x="5072" y="592"/>
                </a:cxn>
                <a:cxn ang="0">
                  <a:pos x="5023" y="658"/>
                </a:cxn>
                <a:cxn ang="0">
                  <a:pos x="4969" y="723"/>
                </a:cxn>
                <a:cxn ang="0">
                  <a:pos x="4909" y="788"/>
                </a:cxn>
                <a:cxn ang="0">
                  <a:pos x="4845" y="849"/>
                </a:cxn>
                <a:cxn ang="0">
                  <a:pos x="4775" y="909"/>
                </a:cxn>
                <a:cxn ang="0">
                  <a:pos x="4700" y="964"/>
                </a:cxn>
                <a:cxn ang="0">
                  <a:pos x="4619" y="1015"/>
                </a:cxn>
                <a:cxn ang="0">
                  <a:pos x="4532" y="1060"/>
                </a:cxn>
                <a:cxn ang="0">
                  <a:pos x="4439" y="1101"/>
                </a:cxn>
                <a:cxn ang="0">
                  <a:pos x="4340" y="1135"/>
                </a:cxn>
                <a:cxn ang="0">
                  <a:pos x="4235" y="1162"/>
                </a:cxn>
                <a:cxn ang="0">
                  <a:pos x="4123" y="1182"/>
                </a:cxn>
                <a:cxn ang="0">
                  <a:pos x="4004" y="1193"/>
                </a:cxn>
                <a:cxn ang="0">
                  <a:pos x="3879" y="1194"/>
                </a:cxn>
                <a:cxn ang="0">
                  <a:pos x="3746" y="1185"/>
                </a:cxn>
                <a:cxn ang="0">
                  <a:pos x="3606" y="1165"/>
                </a:cxn>
                <a:cxn ang="0">
                  <a:pos x="3458" y="1136"/>
                </a:cxn>
                <a:cxn ang="0">
                  <a:pos x="3304" y="1093"/>
                </a:cxn>
                <a:cxn ang="0">
                  <a:pos x="3224" y="1067"/>
                </a:cxn>
                <a:cxn ang="0">
                  <a:pos x="2910" y="965"/>
                </a:cxn>
                <a:cxn ang="0">
                  <a:pos x="2618" y="880"/>
                </a:cxn>
                <a:cxn ang="0">
                  <a:pos x="2346" y="812"/>
                </a:cxn>
                <a:cxn ang="0">
                  <a:pos x="2094" y="760"/>
                </a:cxn>
                <a:cxn ang="0">
                  <a:pos x="1859" y="723"/>
                </a:cxn>
                <a:cxn ang="0">
                  <a:pos x="1640" y="704"/>
                </a:cxn>
                <a:cxn ang="0">
                  <a:pos x="1434" y="699"/>
                </a:cxn>
                <a:cxn ang="0">
                  <a:pos x="1242" y="707"/>
                </a:cxn>
                <a:cxn ang="0">
                  <a:pos x="1063" y="731"/>
                </a:cxn>
                <a:cxn ang="0">
                  <a:pos x="893" y="768"/>
                </a:cxn>
                <a:cxn ang="0">
                  <a:pos x="732" y="820"/>
                </a:cxn>
                <a:cxn ang="0">
                  <a:pos x="576" y="884"/>
                </a:cxn>
                <a:cxn ang="0">
                  <a:pos x="427" y="960"/>
                </a:cxn>
                <a:cxn ang="0">
                  <a:pos x="283" y="1049"/>
                </a:cxn>
                <a:cxn ang="0">
                  <a:pos x="141" y="1149"/>
                </a:cxn>
                <a:cxn ang="0">
                  <a:pos x="0" y="1261"/>
                </a:cxn>
              </a:cxnLst>
              <a:rect l="0" t="0" r="r" b="b"/>
              <a:pathLst>
                <a:path w="5355" h="1261">
                  <a:moveTo>
                    <a:pt x="5355" y="0"/>
                  </a:moveTo>
                  <a:lnTo>
                    <a:pt x="5355" y="0"/>
                  </a:lnTo>
                  <a:lnTo>
                    <a:pt x="5349" y="19"/>
                  </a:lnTo>
                  <a:lnTo>
                    <a:pt x="5334" y="71"/>
                  </a:lnTo>
                  <a:lnTo>
                    <a:pt x="5322" y="106"/>
                  </a:lnTo>
                  <a:lnTo>
                    <a:pt x="5306" y="150"/>
                  </a:lnTo>
                  <a:lnTo>
                    <a:pt x="5288" y="197"/>
                  </a:lnTo>
                  <a:lnTo>
                    <a:pt x="5266" y="250"/>
                  </a:lnTo>
                  <a:lnTo>
                    <a:pt x="5240" y="306"/>
                  </a:lnTo>
                  <a:lnTo>
                    <a:pt x="5209" y="366"/>
                  </a:lnTo>
                  <a:lnTo>
                    <a:pt x="5176" y="429"/>
                  </a:lnTo>
                  <a:lnTo>
                    <a:pt x="5138" y="494"/>
                  </a:lnTo>
                  <a:lnTo>
                    <a:pt x="5095" y="560"/>
                  </a:lnTo>
                  <a:lnTo>
                    <a:pt x="5072" y="592"/>
                  </a:lnTo>
                  <a:lnTo>
                    <a:pt x="5048" y="625"/>
                  </a:lnTo>
                  <a:lnTo>
                    <a:pt x="5023" y="658"/>
                  </a:lnTo>
                  <a:lnTo>
                    <a:pt x="4997" y="691"/>
                  </a:lnTo>
                  <a:lnTo>
                    <a:pt x="4969" y="723"/>
                  </a:lnTo>
                  <a:lnTo>
                    <a:pt x="4940" y="755"/>
                  </a:lnTo>
                  <a:lnTo>
                    <a:pt x="4909" y="788"/>
                  </a:lnTo>
                  <a:lnTo>
                    <a:pt x="4877" y="818"/>
                  </a:lnTo>
                  <a:lnTo>
                    <a:pt x="4845" y="849"/>
                  </a:lnTo>
                  <a:lnTo>
                    <a:pt x="4811" y="880"/>
                  </a:lnTo>
                  <a:lnTo>
                    <a:pt x="4775" y="909"/>
                  </a:lnTo>
                  <a:lnTo>
                    <a:pt x="4739" y="936"/>
                  </a:lnTo>
                  <a:lnTo>
                    <a:pt x="4700" y="964"/>
                  </a:lnTo>
                  <a:lnTo>
                    <a:pt x="4661" y="989"/>
                  </a:lnTo>
                  <a:lnTo>
                    <a:pt x="4619" y="1015"/>
                  </a:lnTo>
                  <a:lnTo>
                    <a:pt x="4576" y="1038"/>
                  </a:lnTo>
                  <a:lnTo>
                    <a:pt x="4532" y="1060"/>
                  </a:lnTo>
                  <a:lnTo>
                    <a:pt x="4486" y="1081"/>
                  </a:lnTo>
                  <a:lnTo>
                    <a:pt x="4439" y="1101"/>
                  </a:lnTo>
                  <a:lnTo>
                    <a:pt x="4390" y="1119"/>
                  </a:lnTo>
                  <a:lnTo>
                    <a:pt x="4340" y="1135"/>
                  </a:lnTo>
                  <a:lnTo>
                    <a:pt x="4289" y="1149"/>
                  </a:lnTo>
                  <a:lnTo>
                    <a:pt x="4235" y="1162"/>
                  </a:lnTo>
                  <a:lnTo>
                    <a:pt x="4179" y="1173"/>
                  </a:lnTo>
                  <a:lnTo>
                    <a:pt x="4123" y="1182"/>
                  </a:lnTo>
                  <a:lnTo>
                    <a:pt x="4064" y="1188"/>
                  </a:lnTo>
                  <a:lnTo>
                    <a:pt x="4004" y="1193"/>
                  </a:lnTo>
                  <a:lnTo>
                    <a:pt x="3942" y="1194"/>
                  </a:lnTo>
                  <a:lnTo>
                    <a:pt x="3879" y="1194"/>
                  </a:lnTo>
                  <a:lnTo>
                    <a:pt x="3814" y="1191"/>
                  </a:lnTo>
                  <a:lnTo>
                    <a:pt x="3746" y="1185"/>
                  </a:lnTo>
                  <a:lnTo>
                    <a:pt x="3676" y="1177"/>
                  </a:lnTo>
                  <a:lnTo>
                    <a:pt x="3606" y="1165"/>
                  </a:lnTo>
                  <a:lnTo>
                    <a:pt x="3533" y="1153"/>
                  </a:lnTo>
                  <a:lnTo>
                    <a:pt x="3458" y="1136"/>
                  </a:lnTo>
                  <a:lnTo>
                    <a:pt x="3382" y="1115"/>
                  </a:lnTo>
                  <a:lnTo>
                    <a:pt x="3304" y="1093"/>
                  </a:lnTo>
                  <a:lnTo>
                    <a:pt x="3224" y="1067"/>
                  </a:lnTo>
                  <a:lnTo>
                    <a:pt x="3224" y="1067"/>
                  </a:lnTo>
                  <a:lnTo>
                    <a:pt x="3064" y="1014"/>
                  </a:lnTo>
                  <a:lnTo>
                    <a:pt x="2910" y="965"/>
                  </a:lnTo>
                  <a:lnTo>
                    <a:pt x="2761" y="920"/>
                  </a:lnTo>
                  <a:lnTo>
                    <a:pt x="2618" y="880"/>
                  </a:lnTo>
                  <a:lnTo>
                    <a:pt x="2480" y="842"/>
                  </a:lnTo>
                  <a:lnTo>
                    <a:pt x="2346" y="812"/>
                  </a:lnTo>
                  <a:lnTo>
                    <a:pt x="2219" y="783"/>
                  </a:lnTo>
                  <a:lnTo>
                    <a:pt x="2094" y="760"/>
                  </a:lnTo>
                  <a:lnTo>
                    <a:pt x="1974" y="739"/>
                  </a:lnTo>
                  <a:lnTo>
                    <a:pt x="1859" y="723"/>
                  </a:lnTo>
                  <a:lnTo>
                    <a:pt x="1746" y="712"/>
                  </a:lnTo>
                  <a:lnTo>
                    <a:pt x="1640" y="704"/>
                  </a:lnTo>
                  <a:lnTo>
                    <a:pt x="1535" y="699"/>
                  </a:lnTo>
                  <a:lnTo>
                    <a:pt x="1434" y="699"/>
                  </a:lnTo>
                  <a:lnTo>
                    <a:pt x="1337" y="700"/>
                  </a:lnTo>
                  <a:lnTo>
                    <a:pt x="1242" y="707"/>
                  </a:lnTo>
                  <a:lnTo>
                    <a:pt x="1151" y="718"/>
                  </a:lnTo>
                  <a:lnTo>
                    <a:pt x="1063" y="731"/>
                  </a:lnTo>
                  <a:lnTo>
                    <a:pt x="976" y="749"/>
                  </a:lnTo>
                  <a:lnTo>
                    <a:pt x="893" y="768"/>
                  </a:lnTo>
                  <a:lnTo>
                    <a:pt x="811" y="792"/>
                  </a:lnTo>
                  <a:lnTo>
                    <a:pt x="732" y="820"/>
                  </a:lnTo>
                  <a:lnTo>
                    <a:pt x="652" y="851"/>
                  </a:lnTo>
                  <a:lnTo>
                    <a:pt x="576" y="884"/>
                  </a:lnTo>
                  <a:lnTo>
                    <a:pt x="501" y="920"/>
                  </a:lnTo>
                  <a:lnTo>
                    <a:pt x="427" y="960"/>
                  </a:lnTo>
                  <a:lnTo>
                    <a:pt x="355" y="1004"/>
                  </a:lnTo>
                  <a:lnTo>
                    <a:pt x="283" y="1049"/>
                  </a:lnTo>
                  <a:lnTo>
                    <a:pt x="212" y="1098"/>
                  </a:lnTo>
                  <a:lnTo>
                    <a:pt x="141" y="1149"/>
                  </a:lnTo>
                  <a:lnTo>
                    <a:pt x="71" y="1204"/>
                  </a:lnTo>
                  <a:lnTo>
                    <a:pt x="0" y="1261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88" name="Freeform 96"/>
            <p:cNvSpPr>
              <a:spLocks/>
            </p:cNvSpPr>
            <p:nvPr/>
          </p:nvSpPr>
          <p:spPr bwMode="auto">
            <a:xfrm>
              <a:off x="1187" y="940"/>
              <a:ext cx="5335" cy="688"/>
            </a:xfrm>
            <a:custGeom>
              <a:avLst/>
              <a:gdLst/>
              <a:ahLst/>
              <a:cxnLst>
                <a:cxn ang="0">
                  <a:pos x="5335" y="0"/>
                </a:cxn>
                <a:cxn ang="0">
                  <a:pos x="5315" y="71"/>
                </a:cxn>
                <a:cxn ang="0">
                  <a:pos x="5289" y="150"/>
                </a:cxn>
                <a:cxn ang="0">
                  <a:pos x="5250" y="252"/>
                </a:cxn>
                <a:cxn ang="0">
                  <a:pos x="5196" y="371"/>
                </a:cxn>
                <a:cxn ang="0">
                  <a:pos x="5127" y="501"/>
                </a:cxn>
                <a:cxn ang="0">
                  <a:pos x="5061" y="601"/>
                </a:cxn>
                <a:cxn ang="0">
                  <a:pos x="5014" y="667"/>
                </a:cxn>
                <a:cxn ang="0">
                  <a:pos x="4960" y="735"/>
                </a:cxn>
                <a:cxn ang="0">
                  <a:pos x="4902" y="799"/>
                </a:cxn>
                <a:cxn ang="0">
                  <a:pos x="4838" y="862"/>
                </a:cxn>
                <a:cxn ang="0">
                  <a:pos x="4770" y="924"/>
                </a:cxn>
                <a:cxn ang="0">
                  <a:pos x="4695" y="980"/>
                </a:cxn>
                <a:cxn ang="0">
                  <a:pos x="4614" y="1034"/>
                </a:cxn>
                <a:cxn ang="0">
                  <a:pos x="4528" y="1082"/>
                </a:cxn>
                <a:cxn ang="0">
                  <a:pos x="4436" y="1126"/>
                </a:cxn>
                <a:cxn ang="0">
                  <a:pos x="4338" y="1161"/>
                </a:cxn>
                <a:cxn ang="0">
                  <a:pos x="4232" y="1190"/>
                </a:cxn>
                <a:cxn ang="0">
                  <a:pos x="4121" y="1213"/>
                </a:cxn>
                <a:cxn ang="0">
                  <a:pos x="4003" y="1226"/>
                </a:cxn>
                <a:cxn ang="0">
                  <a:pos x="3877" y="1229"/>
                </a:cxn>
                <a:cxn ang="0">
                  <a:pos x="3745" y="1224"/>
                </a:cxn>
                <a:cxn ang="0">
                  <a:pos x="3605" y="1206"/>
                </a:cxn>
                <a:cxn ang="0">
                  <a:pos x="3456" y="1179"/>
                </a:cxn>
                <a:cxn ang="0">
                  <a:pos x="3301" y="1140"/>
                </a:cxn>
                <a:cxn ang="0">
                  <a:pos x="3220" y="1114"/>
                </a:cxn>
                <a:cxn ang="0">
                  <a:pos x="2905" y="1019"/>
                </a:cxn>
                <a:cxn ang="0">
                  <a:pos x="2612" y="938"/>
                </a:cxn>
                <a:cxn ang="0">
                  <a:pos x="2340" y="875"/>
                </a:cxn>
                <a:cxn ang="0">
                  <a:pos x="2086" y="828"/>
                </a:cxn>
                <a:cxn ang="0">
                  <a:pos x="1851" y="798"/>
                </a:cxn>
                <a:cxn ang="0">
                  <a:pos x="1630" y="782"/>
                </a:cxn>
                <a:cxn ang="0">
                  <a:pos x="1426" y="780"/>
                </a:cxn>
                <a:cxn ang="0">
                  <a:pos x="1235" y="795"/>
                </a:cxn>
                <a:cxn ang="0">
                  <a:pos x="1099" y="814"/>
                </a:cxn>
                <a:cxn ang="0">
                  <a:pos x="1011" y="830"/>
                </a:cxn>
                <a:cxn ang="0">
                  <a:pos x="927" y="851"/>
                </a:cxn>
                <a:cxn ang="0">
                  <a:pos x="804" y="888"/>
                </a:cxn>
                <a:cxn ang="0">
                  <a:pos x="647" y="950"/>
                </a:cxn>
                <a:cxn ang="0">
                  <a:pos x="496" y="1024"/>
                </a:cxn>
                <a:cxn ang="0">
                  <a:pos x="352" y="1109"/>
                </a:cxn>
                <a:cxn ang="0">
                  <a:pos x="210" y="1208"/>
                </a:cxn>
                <a:cxn ang="0">
                  <a:pos x="70" y="1316"/>
                </a:cxn>
              </a:cxnLst>
              <a:rect l="0" t="0" r="r" b="b"/>
              <a:pathLst>
                <a:path w="5335" h="1376">
                  <a:moveTo>
                    <a:pt x="5335" y="0"/>
                  </a:moveTo>
                  <a:lnTo>
                    <a:pt x="5335" y="0"/>
                  </a:lnTo>
                  <a:lnTo>
                    <a:pt x="5331" y="18"/>
                  </a:lnTo>
                  <a:lnTo>
                    <a:pt x="5315" y="71"/>
                  </a:lnTo>
                  <a:lnTo>
                    <a:pt x="5304" y="107"/>
                  </a:lnTo>
                  <a:lnTo>
                    <a:pt x="5289" y="150"/>
                  </a:lnTo>
                  <a:lnTo>
                    <a:pt x="5271" y="199"/>
                  </a:lnTo>
                  <a:lnTo>
                    <a:pt x="5250" y="252"/>
                  </a:lnTo>
                  <a:lnTo>
                    <a:pt x="5225" y="310"/>
                  </a:lnTo>
                  <a:lnTo>
                    <a:pt x="5196" y="371"/>
                  </a:lnTo>
                  <a:lnTo>
                    <a:pt x="5163" y="434"/>
                  </a:lnTo>
                  <a:lnTo>
                    <a:pt x="5127" y="501"/>
                  </a:lnTo>
                  <a:lnTo>
                    <a:pt x="5085" y="567"/>
                  </a:lnTo>
                  <a:lnTo>
                    <a:pt x="5061" y="601"/>
                  </a:lnTo>
                  <a:lnTo>
                    <a:pt x="5038" y="635"/>
                  </a:lnTo>
                  <a:lnTo>
                    <a:pt x="5014" y="667"/>
                  </a:lnTo>
                  <a:lnTo>
                    <a:pt x="4988" y="701"/>
                  </a:lnTo>
                  <a:lnTo>
                    <a:pt x="4960" y="735"/>
                  </a:lnTo>
                  <a:lnTo>
                    <a:pt x="4932" y="767"/>
                  </a:lnTo>
                  <a:lnTo>
                    <a:pt x="4902" y="799"/>
                  </a:lnTo>
                  <a:lnTo>
                    <a:pt x="4871" y="832"/>
                  </a:lnTo>
                  <a:lnTo>
                    <a:pt x="4838" y="862"/>
                  </a:lnTo>
                  <a:lnTo>
                    <a:pt x="4804" y="893"/>
                  </a:lnTo>
                  <a:lnTo>
                    <a:pt x="4770" y="924"/>
                  </a:lnTo>
                  <a:lnTo>
                    <a:pt x="4734" y="953"/>
                  </a:lnTo>
                  <a:lnTo>
                    <a:pt x="4695" y="980"/>
                  </a:lnTo>
                  <a:lnTo>
                    <a:pt x="4656" y="1008"/>
                  </a:lnTo>
                  <a:lnTo>
                    <a:pt x="4614" y="1034"/>
                  </a:lnTo>
                  <a:lnTo>
                    <a:pt x="4573" y="1059"/>
                  </a:lnTo>
                  <a:lnTo>
                    <a:pt x="4528" y="1082"/>
                  </a:lnTo>
                  <a:lnTo>
                    <a:pt x="4484" y="1105"/>
                  </a:lnTo>
                  <a:lnTo>
                    <a:pt x="4436" y="1126"/>
                  </a:lnTo>
                  <a:lnTo>
                    <a:pt x="4388" y="1143"/>
                  </a:lnTo>
                  <a:lnTo>
                    <a:pt x="4338" y="1161"/>
                  </a:lnTo>
                  <a:lnTo>
                    <a:pt x="4287" y="1177"/>
                  </a:lnTo>
                  <a:lnTo>
                    <a:pt x="4232" y="1190"/>
                  </a:lnTo>
                  <a:lnTo>
                    <a:pt x="4178" y="1203"/>
                  </a:lnTo>
                  <a:lnTo>
                    <a:pt x="4121" y="1213"/>
                  </a:lnTo>
                  <a:lnTo>
                    <a:pt x="4063" y="1219"/>
                  </a:lnTo>
                  <a:lnTo>
                    <a:pt x="4003" y="1226"/>
                  </a:lnTo>
                  <a:lnTo>
                    <a:pt x="3941" y="1229"/>
                  </a:lnTo>
                  <a:lnTo>
                    <a:pt x="3877" y="1229"/>
                  </a:lnTo>
                  <a:lnTo>
                    <a:pt x="3812" y="1227"/>
                  </a:lnTo>
                  <a:lnTo>
                    <a:pt x="3745" y="1224"/>
                  </a:lnTo>
                  <a:lnTo>
                    <a:pt x="3676" y="1216"/>
                  </a:lnTo>
                  <a:lnTo>
                    <a:pt x="3605" y="1206"/>
                  </a:lnTo>
                  <a:lnTo>
                    <a:pt x="3531" y="1195"/>
                  </a:lnTo>
                  <a:lnTo>
                    <a:pt x="3456" y="1179"/>
                  </a:lnTo>
                  <a:lnTo>
                    <a:pt x="3380" y="1161"/>
                  </a:lnTo>
                  <a:lnTo>
                    <a:pt x="3301" y="1140"/>
                  </a:lnTo>
                  <a:lnTo>
                    <a:pt x="3220" y="1114"/>
                  </a:lnTo>
                  <a:lnTo>
                    <a:pt x="3220" y="1114"/>
                  </a:lnTo>
                  <a:lnTo>
                    <a:pt x="3061" y="1064"/>
                  </a:lnTo>
                  <a:lnTo>
                    <a:pt x="2905" y="1019"/>
                  </a:lnTo>
                  <a:lnTo>
                    <a:pt x="2756" y="977"/>
                  </a:lnTo>
                  <a:lnTo>
                    <a:pt x="2612" y="938"/>
                  </a:lnTo>
                  <a:lnTo>
                    <a:pt x="2473" y="906"/>
                  </a:lnTo>
                  <a:lnTo>
                    <a:pt x="2340" y="875"/>
                  </a:lnTo>
                  <a:lnTo>
                    <a:pt x="2211" y="851"/>
                  </a:lnTo>
                  <a:lnTo>
                    <a:pt x="2086" y="828"/>
                  </a:lnTo>
                  <a:lnTo>
                    <a:pt x="1966" y="811"/>
                  </a:lnTo>
                  <a:lnTo>
                    <a:pt x="1851" y="798"/>
                  </a:lnTo>
                  <a:lnTo>
                    <a:pt x="1739" y="788"/>
                  </a:lnTo>
                  <a:lnTo>
                    <a:pt x="1630" y="782"/>
                  </a:lnTo>
                  <a:lnTo>
                    <a:pt x="1526" y="780"/>
                  </a:lnTo>
                  <a:lnTo>
                    <a:pt x="1426" y="780"/>
                  </a:lnTo>
                  <a:lnTo>
                    <a:pt x="1329" y="785"/>
                  </a:lnTo>
                  <a:lnTo>
                    <a:pt x="1235" y="795"/>
                  </a:lnTo>
                  <a:lnTo>
                    <a:pt x="1143" y="806"/>
                  </a:lnTo>
                  <a:lnTo>
                    <a:pt x="1099" y="814"/>
                  </a:lnTo>
                  <a:lnTo>
                    <a:pt x="1054" y="822"/>
                  </a:lnTo>
                  <a:lnTo>
                    <a:pt x="1011" y="830"/>
                  </a:lnTo>
                  <a:lnTo>
                    <a:pt x="970" y="840"/>
                  </a:lnTo>
                  <a:lnTo>
                    <a:pt x="927" y="851"/>
                  </a:lnTo>
                  <a:lnTo>
                    <a:pt x="885" y="862"/>
                  </a:lnTo>
                  <a:lnTo>
                    <a:pt x="804" y="888"/>
                  </a:lnTo>
                  <a:lnTo>
                    <a:pt x="725" y="917"/>
                  </a:lnTo>
                  <a:lnTo>
                    <a:pt x="647" y="950"/>
                  </a:lnTo>
                  <a:lnTo>
                    <a:pt x="571" y="985"/>
                  </a:lnTo>
                  <a:lnTo>
                    <a:pt x="496" y="1024"/>
                  </a:lnTo>
                  <a:lnTo>
                    <a:pt x="424" y="1064"/>
                  </a:lnTo>
                  <a:lnTo>
                    <a:pt x="352" y="1109"/>
                  </a:lnTo>
                  <a:lnTo>
                    <a:pt x="280" y="1156"/>
                  </a:lnTo>
                  <a:lnTo>
                    <a:pt x="210" y="1208"/>
                  </a:lnTo>
                  <a:lnTo>
                    <a:pt x="139" y="1261"/>
                  </a:lnTo>
                  <a:lnTo>
                    <a:pt x="70" y="1316"/>
                  </a:lnTo>
                  <a:lnTo>
                    <a:pt x="0" y="137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89" name="Freeform 97"/>
            <p:cNvSpPr>
              <a:spLocks/>
            </p:cNvSpPr>
            <p:nvPr/>
          </p:nvSpPr>
          <p:spPr bwMode="auto">
            <a:xfrm>
              <a:off x="1229" y="911"/>
              <a:ext cx="5314" cy="745"/>
            </a:xfrm>
            <a:custGeom>
              <a:avLst/>
              <a:gdLst/>
              <a:ahLst/>
              <a:cxnLst>
                <a:cxn ang="0">
                  <a:pos x="5314" y="0"/>
                </a:cxn>
                <a:cxn ang="0">
                  <a:pos x="5296" y="71"/>
                </a:cxn>
                <a:cxn ang="0">
                  <a:pos x="5271" y="153"/>
                </a:cxn>
                <a:cxn ang="0">
                  <a:pos x="5233" y="257"/>
                </a:cxn>
                <a:cxn ang="0">
                  <a:pos x="5180" y="376"/>
                </a:cxn>
                <a:cxn ang="0">
                  <a:pos x="5112" y="507"/>
                </a:cxn>
                <a:cxn ang="0">
                  <a:pos x="5050" y="609"/>
                </a:cxn>
                <a:cxn ang="0">
                  <a:pos x="5003" y="678"/>
                </a:cxn>
                <a:cxn ang="0">
                  <a:pos x="4950" y="746"/>
                </a:cxn>
                <a:cxn ang="0">
                  <a:pos x="4893" y="812"/>
                </a:cxn>
                <a:cxn ang="0">
                  <a:pos x="4830" y="878"/>
                </a:cxn>
                <a:cxn ang="0">
                  <a:pos x="4762" y="940"/>
                </a:cxn>
                <a:cxn ang="0">
                  <a:pos x="4689" y="999"/>
                </a:cxn>
                <a:cxn ang="0">
                  <a:pos x="4610" y="1054"/>
                </a:cxn>
                <a:cxn ang="0">
                  <a:pos x="4524" y="1104"/>
                </a:cxn>
                <a:cxn ang="0">
                  <a:pos x="4432" y="1150"/>
                </a:cxn>
                <a:cxn ang="0">
                  <a:pos x="4335" y="1188"/>
                </a:cxn>
                <a:cxn ang="0">
                  <a:pos x="4229" y="1219"/>
                </a:cxn>
                <a:cxn ang="0">
                  <a:pos x="4118" y="1243"/>
                </a:cxn>
                <a:cxn ang="0">
                  <a:pos x="4000" y="1259"/>
                </a:cxn>
                <a:cxn ang="0">
                  <a:pos x="3875" y="1266"/>
                </a:cxn>
                <a:cxn ang="0">
                  <a:pos x="3742" y="1263"/>
                </a:cxn>
                <a:cxn ang="0">
                  <a:pos x="3602" y="1248"/>
                </a:cxn>
                <a:cxn ang="0">
                  <a:pos x="3453" y="1224"/>
                </a:cxn>
                <a:cxn ang="0">
                  <a:pos x="3298" y="1187"/>
                </a:cxn>
                <a:cxn ang="0">
                  <a:pos x="3217" y="1164"/>
                </a:cxn>
                <a:cxn ang="0">
                  <a:pos x="2899" y="1074"/>
                </a:cxn>
                <a:cxn ang="0">
                  <a:pos x="2605" y="999"/>
                </a:cxn>
                <a:cxn ang="0">
                  <a:pos x="2333" y="941"/>
                </a:cxn>
                <a:cxn ang="0">
                  <a:pos x="2079" y="899"/>
                </a:cxn>
                <a:cxn ang="0">
                  <a:pos x="1843" y="872"/>
                </a:cxn>
                <a:cxn ang="0">
                  <a:pos x="1622" y="861"/>
                </a:cxn>
                <a:cxn ang="0">
                  <a:pos x="1418" y="864"/>
                </a:cxn>
                <a:cxn ang="0">
                  <a:pos x="1226" y="882"/>
                </a:cxn>
                <a:cxn ang="0">
                  <a:pos x="1134" y="896"/>
                </a:cxn>
                <a:cxn ang="0">
                  <a:pos x="1047" y="912"/>
                </a:cxn>
                <a:cxn ang="0">
                  <a:pos x="961" y="933"/>
                </a:cxn>
                <a:cxn ang="0">
                  <a:pos x="878" y="957"/>
                </a:cxn>
                <a:cxn ang="0">
                  <a:pos x="718" y="1016"/>
                </a:cxn>
                <a:cxn ang="0">
                  <a:pos x="565" y="1087"/>
                </a:cxn>
                <a:cxn ang="0">
                  <a:pos x="419" y="1171"/>
                </a:cxn>
                <a:cxn ang="0">
                  <a:pos x="276" y="1266"/>
                </a:cxn>
                <a:cxn ang="0">
                  <a:pos x="138" y="1372"/>
                </a:cxn>
                <a:cxn ang="0">
                  <a:pos x="0" y="1490"/>
                </a:cxn>
              </a:cxnLst>
              <a:rect l="0" t="0" r="r" b="b"/>
              <a:pathLst>
                <a:path w="5314" h="1490">
                  <a:moveTo>
                    <a:pt x="5314" y="0"/>
                  </a:moveTo>
                  <a:lnTo>
                    <a:pt x="5314" y="0"/>
                  </a:lnTo>
                  <a:lnTo>
                    <a:pt x="5309" y="19"/>
                  </a:lnTo>
                  <a:lnTo>
                    <a:pt x="5296" y="71"/>
                  </a:lnTo>
                  <a:lnTo>
                    <a:pt x="5284" y="110"/>
                  </a:lnTo>
                  <a:lnTo>
                    <a:pt x="5271" y="153"/>
                  </a:lnTo>
                  <a:lnTo>
                    <a:pt x="5254" y="202"/>
                  </a:lnTo>
                  <a:lnTo>
                    <a:pt x="5233" y="257"/>
                  </a:lnTo>
                  <a:lnTo>
                    <a:pt x="5208" y="315"/>
                  </a:lnTo>
                  <a:lnTo>
                    <a:pt x="5180" y="376"/>
                  </a:lnTo>
                  <a:lnTo>
                    <a:pt x="5148" y="441"/>
                  </a:lnTo>
                  <a:lnTo>
                    <a:pt x="5112" y="507"/>
                  </a:lnTo>
                  <a:lnTo>
                    <a:pt x="5072" y="575"/>
                  </a:lnTo>
                  <a:lnTo>
                    <a:pt x="5050" y="609"/>
                  </a:lnTo>
                  <a:lnTo>
                    <a:pt x="5026" y="644"/>
                  </a:lnTo>
                  <a:lnTo>
                    <a:pt x="5003" y="678"/>
                  </a:lnTo>
                  <a:lnTo>
                    <a:pt x="4976" y="712"/>
                  </a:lnTo>
                  <a:lnTo>
                    <a:pt x="4950" y="746"/>
                  </a:lnTo>
                  <a:lnTo>
                    <a:pt x="4922" y="780"/>
                  </a:lnTo>
                  <a:lnTo>
                    <a:pt x="4893" y="812"/>
                  </a:lnTo>
                  <a:lnTo>
                    <a:pt x="4862" y="846"/>
                  </a:lnTo>
                  <a:lnTo>
                    <a:pt x="4830" y="878"/>
                  </a:lnTo>
                  <a:lnTo>
                    <a:pt x="4797" y="909"/>
                  </a:lnTo>
                  <a:lnTo>
                    <a:pt x="4762" y="940"/>
                  </a:lnTo>
                  <a:lnTo>
                    <a:pt x="4726" y="970"/>
                  </a:lnTo>
                  <a:lnTo>
                    <a:pt x="4689" y="999"/>
                  </a:lnTo>
                  <a:lnTo>
                    <a:pt x="4650" y="1027"/>
                  </a:lnTo>
                  <a:lnTo>
                    <a:pt x="4610" y="1054"/>
                  </a:lnTo>
                  <a:lnTo>
                    <a:pt x="4568" y="1080"/>
                  </a:lnTo>
                  <a:lnTo>
                    <a:pt x="4524" y="1104"/>
                  </a:lnTo>
                  <a:lnTo>
                    <a:pt x="4479" y="1127"/>
                  </a:lnTo>
                  <a:lnTo>
                    <a:pt x="4432" y="1150"/>
                  </a:lnTo>
                  <a:lnTo>
                    <a:pt x="4385" y="1169"/>
                  </a:lnTo>
                  <a:lnTo>
                    <a:pt x="4335" y="1188"/>
                  </a:lnTo>
                  <a:lnTo>
                    <a:pt x="4283" y="1205"/>
                  </a:lnTo>
                  <a:lnTo>
                    <a:pt x="4229" y="1219"/>
                  </a:lnTo>
                  <a:lnTo>
                    <a:pt x="4175" y="1232"/>
                  </a:lnTo>
                  <a:lnTo>
                    <a:pt x="4118" y="1243"/>
                  </a:lnTo>
                  <a:lnTo>
                    <a:pt x="4060" y="1251"/>
                  </a:lnTo>
                  <a:lnTo>
                    <a:pt x="4000" y="1259"/>
                  </a:lnTo>
                  <a:lnTo>
                    <a:pt x="3939" y="1263"/>
                  </a:lnTo>
                  <a:lnTo>
                    <a:pt x="3875" y="1266"/>
                  </a:lnTo>
                  <a:lnTo>
                    <a:pt x="3810" y="1264"/>
                  </a:lnTo>
                  <a:lnTo>
                    <a:pt x="3742" y="1263"/>
                  </a:lnTo>
                  <a:lnTo>
                    <a:pt x="3673" y="1256"/>
                  </a:lnTo>
                  <a:lnTo>
                    <a:pt x="3602" y="1248"/>
                  </a:lnTo>
                  <a:lnTo>
                    <a:pt x="3528" y="1237"/>
                  </a:lnTo>
                  <a:lnTo>
                    <a:pt x="3453" y="1224"/>
                  </a:lnTo>
                  <a:lnTo>
                    <a:pt x="3377" y="1206"/>
                  </a:lnTo>
                  <a:lnTo>
                    <a:pt x="3298" y="1187"/>
                  </a:lnTo>
                  <a:lnTo>
                    <a:pt x="3217" y="1164"/>
                  </a:lnTo>
                  <a:lnTo>
                    <a:pt x="3217" y="1164"/>
                  </a:lnTo>
                  <a:lnTo>
                    <a:pt x="3055" y="1116"/>
                  </a:lnTo>
                  <a:lnTo>
                    <a:pt x="2899" y="1074"/>
                  </a:lnTo>
                  <a:lnTo>
                    <a:pt x="2751" y="1033"/>
                  </a:lnTo>
                  <a:lnTo>
                    <a:pt x="2605" y="999"/>
                  </a:lnTo>
                  <a:lnTo>
                    <a:pt x="2466" y="969"/>
                  </a:lnTo>
                  <a:lnTo>
                    <a:pt x="2333" y="941"/>
                  </a:lnTo>
                  <a:lnTo>
                    <a:pt x="2202" y="919"/>
                  </a:lnTo>
                  <a:lnTo>
                    <a:pt x="2079" y="899"/>
                  </a:lnTo>
                  <a:lnTo>
                    <a:pt x="1958" y="885"/>
                  </a:lnTo>
                  <a:lnTo>
                    <a:pt x="1843" y="872"/>
                  </a:lnTo>
                  <a:lnTo>
                    <a:pt x="1730" y="865"/>
                  </a:lnTo>
                  <a:lnTo>
                    <a:pt x="1622" y="861"/>
                  </a:lnTo>
                  <a:lnTo>
                    <a:pt x="1518" y="861"/>
                  </a:lnTo>
                  <a:lnTo>
                    <a:pt x="1418" y="864"/>
                  </a:lnTo>
                  <a:lnTo>
                    <a:pt x="1321" y="872"/>
                  </a:lnTo>
                  <a:lnTo>
                    <a:pt x="1226" y="882"/>
                  </a:lnTo>
                  <a:lnTo>
                    <a:pt x="1180" y="888"/>
                  </a:lnTo>
                  <a:lnTo>
                    <a:pt x="1134" y="896"/>
                  </a:lnTo>
                  <a:lnTo>
                    <a:pt x="1090" y="904"/>
                  </a:lnTo>
                  <a:lnTo>
                    <a:pt x="1047" y="912"/>
                  </a:lnTo>
                  <a:lnTo>
                    <a:pt x="1004" y="924"/>
                  </a:lnTo>
                  <a:lnTo>
                    <a:pt x="961" y="933"/>
                  </a:lnTo>
                  <a:lnTo>
                    <a:pt x="919" y="945"/>
                  </a:lnTo>
                  <a:lnTo>
                    <a:pt x="878" y="957"/>
                  </a:lnTo>
                  <a:lnTo>
                    <a:pt x="797" y="985"/>
                  </a:lnTo>
                  <a:lnTo>
                    <a:pt x="718" y="1016"/>
                  </a:lnTo>
                  <a:lnTo>
                    <a:pt x="640" y="1050"/>
                  </a:lnTo>
                  <a:lnTo>
                    <a:pt x="565" y="1087"/>
                  </a:lnTo>
                  <a:lnTo>
                    <a:pt x="492" y="1127"/>
                  </a:lnTo>
                  <a:lnTo>
                    <a:pt x="419" y="1171"/>
                  </a:lnTo>
                  <a:lnTo>
                    <a:pt x="347" y="1216"/>
                  </a:lnTo>
                  <a:lnTo>
                    <a:pt x="276" y="1266"/>
                  </a:lnTo>
                  <a:lnTo>
                    <a:pt x="207" y="1318"/>
                  </a:lnTo>
                  <a:lnTo>
                    <a:pt x="138" y="1372"/>
                  </a:lnTo>
                  <a:lnTo>
                    <a:pt x="70" y="1431"/>
                  </a:lnTo>
                  <a:lnTo>
                    <a:pt x="0" y="149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90" name="Freeform 98"/>
            <p:cNvSpPr>
              <a:spLocks/>
            </p:cNvSpPr>
            <p:nvPr/>
          </p:nvSpPr>
          <p:spPr bwMode="auto">
            <a:xfrm>
              <a:off x="1272" y="882"/>
              <a:ext cx="5291" cy="803"/>
            </a:xfrm>
            <a:custGeom>
              <a:avLst/>
              <a:gdLst/>
              <a:ahLst/>
              <a:cxnLst>
                <a:cxn ang="0">
                  <a:pos x="5291" y="0"/>
                </a:cxn>
                <a:cxn ang="0">
                  <a:pos x="5273" y="73"/>
                </a:cxn>
                <a:cxn ang="0">
                  <a:pos x="5250" y="155"/>
                </a:cxn>
                <a:cxn ang="0">
                  <a:pos x="5214" y="260"/>
                </a:cxn>
                <a:cxn ang="0">
                  <a:pos x="5162" y="381"/>
                </a:cxn>
                <a:cxn ang="0">
                  <a:pos x="5097" y="515"/>
                </a:cxn>
                <a:cxn ang="0">
                  <a:pos x="5036" y="618"/>
                </a:cxn>
                <a:cxn ang="0">
                  <a:pos x="4989" y="688"/>
                </a:cxn>
                <a:cxn ang="0">
                  <a:pos x="4937" y="757"/>
                </a:cxn>
                <a:cxn ang="0">
                  <a:pos x="4882" y="827"/>
                </a:cxn>
                <a:cxn ang="0">
                  <a:pos x="4821" y="893"/>
                </a:cxn>
                <a:cxn ang="0">
                  <a:pos x="4753" y="956"/>
                </a:cxn>
                <a:cxn ang="0">
                  <a:pos x="4681" y="1017"/>
                </a:cxn>
                <a:cxn ang="0">
                  <a:pos x="4603" y="1074"/>
                </a:cxn>
                <a:cxn ang="0">
                  <a:pos x="4518" y="1127"/>
                </a:cxn>
                <a:cxn ang="0">
                  <a:pos x="4426" y="1174"/>
                </a:cxn>
                <a:cxn ang="0">
                  <a:pos x="4329" y="1214"/>
                </a:cxn>
                <a:cxn ang="0">
                  <a:pos x="4225" y="1248"/>
                </a:cxn>
                <a:cxn ang="0">
                  <a:pos x="4114" y="1274"/>
                </a:cxn>
                <a:cxn ang="0">
                  <a:pos x="3996" y="1292"/>
                </a:cxn>
                <a:cxn ang="0">
                  <a:pos x="3871" y="1301"/>
                </a:cxn>
                <a:cxn ang="0">
                  <a:pos x="3738" y="1301"/>
                </a:cxn>
                <a:cxn ang="0">
                  <a:pos x="3598" y="1290"/>
                </a:cxn>
                <a:cxn ang="0">
                  <a:pos x="3449" y="1267"/>
                </a:cxn>
                <a:cxn ang="0">
                  <a:pos x="3292" y="1233"/>
                </a:cxn>
                <a:cxn ang="0">
                  <a:pos x="3212" y="1212"/>
                </a:cxn>
                <a:cxn ang="0">
                  <a:pos x="2894" y="1129"/>
                </a:cxn>
                <a:cxn ang="0">
                  <a:pos x="2598" y="1059"/>
                </a:cxn>
                <a:cxn ang="0">
                  <a:pos x="2323" y="1007"/>
                </a:cxn>
                <a:cxn ang="0">
                  <a:pos x="2069" y="970"/>
                </a:cxn>
                <a:cxn ang="0">
                  <a:pos x="1833" y="948"/>
                </a:cxn>
                <a:cxn ang="0">
                  <a:pos x="1612" y="941"/>
                </a:cxn>
                <a:cxn ang="0">
                  <a:pos x="1408" y="948"/>
                </a:cxn>
                <a:cxn ang="0">
                  <a:pos x="1216" y="969"/>
                </a:cxn>
                <a:cxn ang="0">
                  <a:pos x="1126" y="985"/>
                </a:cxn>
                <a:cxn ang="0">
                  <a:pos x="1037" y="1004"/>
                </a:cxn>
                <a:cxn ang="0">
                  <a:pos x="953" y="1027"/>
                </a:cxn>
                <a:cxn ang="0">
                  <a:pos x="869" y="1053"/>
                </a:cxn>
                <a:cxn ang="0">
                  <a:pos x="789" y="1082"/>
                </a:cxn>
                <a:cxn ang="0">
                  <a:pos x="635" y="1150"/>
                </a:cxn>
                <a:cxn ang="0">
                  <a:pos x="486" y="1230"/>
                </a:cxn>
                <a:cxn ang="0">
                  <a:pos x="343" y="1324"/>
                </a:cxn>
                <a:cxn ang="0">
                  <a:pos x="204" y="1429"/>
                </a:cxn>
                <a:cxn ang="0">
                  <a:pos x="68" y="1545"/>
                </a:cxn>
              </a:cxnLst>
              <a:rect l="0" t="0" r="r" b="b"/>
              <a:pathLst>
                <a:path w="5291" h="1606">
                  <a:moveTo>
                    <a:pt x="5291" y="0"/>
                  </a:moveTo>
                  <a:lnTo>
                    <a:pt x="5291" y="0"/>
                  </a:lnTo>
                  <a:lnTo>
                    <a:pt x="5287" y="19"/>
                  </a:lnTo>
                  <a:lnTo>
                    <a:pt x="5273" y="73"/>
                  </a:lnTo>
                  <a:lnTo>
                    <a:pt x="5264" y="111"/>
                  </a:lnTo>
                  <a:lnTo>
                    <a:pt x="5250" y="155"/>
                  </a:lnTo>
                  <a:lnTo>
                    <a:pt x="5233" y="205"/>
                  </a:lnTo>
                  <a:lnTo>
                    <a:pt x="5214" y="260"/>
                  </a:lnTo>
                  <a:lnTo>
                    <a:pt x="5190" y="318"/>
                  </a:lnTo>
                  <a:lnTo>
                    <a:pt x="5162" y="381"/>
                  </a:lnTo>
                  <a:lnTo>
                    <a:pt x="5132" y="447"/>
                  </a:lnTo>
                  <a:lnTo>
                    <a:pt x="5097" y="515"/>
                  </a:lnTo>
                  <a:lnTo>
                    <a:pt x="5057" y="583"/>
                  </a:lnTo>
                  <a:lnTo>
                    <a:pt x="5036" y="618"/>
                  </a:lnTo>
                  <a:lnTo>
                    <a:pt x="5014" y="654"/>
                  </a:lnTo>
                  <a:lnTo>
                    <a:pt x="4989" y="688"/>
                  </a:lnTo>
                  <a:lnTo>
                    <a:pt x="4964" y="723"/>
                  </a:lnTo>
                  <a:lnTo>
                    <a:pt x="4937" y="757"/>
                  </a:lnTo>
                  <a:lnTo>
                    <a:pt x="4911" y="791"/>
                  </a:lnTo>
                  <a:lnTo>
                    <a:pt x="4882" y="827"/>
                  </a:lnTo>
                  <a:lnTo>
                    <a:pt x="4851" y="859"/>
                  </a:lnTo>
                  <a:lnTo>
                    <a:pt x="4821" y="893"/>
                  </a:lnTo>
                  <a:lnTo>
                    <a:pt x="4787" y="925"/>
                  </a:lnTo>
                  <a:lnTo>
                    <a:pt x="4753" y="956"/>
                  </a:lnTo>
                  <a:lnTo>
                    <a:pt x="4718" y="988"/>
                  </a:lnTo>
                  <a:lnTo>
                    <a:pt x="4681" y="1017"/>
                  </a:lnTo>
                  <a:lnTo>
                    <a:pt x="4642" y="1046"/>
                  </a:lnTo>
                  <a:lnTo>
                    <a:pt x="4603" y="1074"/>
                  </a:lnTo>
                  <a:lnTo>
                    <a:pt x="4561" y="1101"/>
                  </a:lnTo>
                  <a:lnTo>
                    <a:pt x="4518" y="1127"/>
                  </a:lnTo>
                  <a:lnTo>
                    <a:pt x="4472" y="1151"/>
                  </a:lnTo>
                  <a:lnTo>
                    <a:pt x="4426" y="1174"/>
                  </a:lnTo>
                  <a:lnTo>
                    <a:pt x="4379" y="1195"/>
                  </a:lnTo>
                  <a:lnTo>
                    <a:pt x="4329" y="1214"/>
                  </a:lnTo>
                  <a:lnTo>
                    <a:pt x="4278" y="1232"/>
                  </a:lnTo>
                  <a:lnTo>
                    <a:pt x="4225" y="1248"/>
                  </a:lnTo>
                  <a:lnTo>
                    <a:pt x="4171" y="1263"/>
                  </a:lnTo>
                  <a:lnTo>
                    <a:pt x="4114" y="1274"/>
                  </a:lnTo>
                  <a:lnTo>
                    <a:pt x="4056" y="1284"/>
                  </a:lnTo>
                  <a:lnTo>
                    <a:pt x="3996" y="1292"/>
                  </a:lnTo>
                  <a:lnTo>
                    <a:pt x="3935" y="1298"/>
                  </a:lnTo>
                  <a:lnTo>
                    <a:pt x="3871" y="1301"/>
                  </a:lnTo>
                  <a:lnTo>
                    <a:pt x="3806" y="1303"/>
                  </a:lnTo>
                  <a:lnTo>
                    <a:pt x="3738" y="1301"/>
                  </a:lnTo>
                  <a:lnTo>
                    <a:pt x="3668" y="1296"/>
                  </a:lnTo>
                  <a:lnTo>
                    <a:pt x="3598" y="1290"/>
                  </a:lnTo>
                  <a:lnTo>
                    <a:pt x="3524" y="1280"/>
                  </a:lnTo>
                  <a:lnTo>
                    <a:pt x="3449" y="1267"/>
                  </a:lnTo>
                  <a:lnTo>
                    <a:pt x="3371" y="1253"/>
                  </a:lnTo>
                  <a:lnTo>
                    <a:pt x="3292" y="1233"/>
                  </a:lnTo>
                  <a:lnTo>
                    <a:pt x="3212" y="1212"/>
                  </a:lnTo>
                  <a:lnTo>
                    <a:pt x="3212" y="1212"/>
                  </a:lnTo>
                  <a:lnTo>
                    <a:pt x="3049" y="1167"/>
                  </a:lnTo>
                  <a:lnTo>
                    <a:pt x="2894" y="1129"/>
                  </a:lnTo>
                  <a:lnTo>
                    <a:pt x="2742" y="1091"/>
                  </a:lnTo>
                  <a:lnTo>
                    <a:pt x="2598" y="1059"/>
                  </a:lnTo>
                  <a:lnTo>
                    <a:pt x="2458" y="1032"/>
                  </a:lnTo>
                  <a:lnTo>
                    <a:pt x="2323" y="1007"/>
                  </a:lnTo>
                  <a:lnTo>
                    <a:pt x="2194" y="986"/>
                  </a:lnTo>
                  <a:lnTo>
                    <a:pt x="2069" y="970"/>
                  </a:lnTo>
                  <a:lnTo>
                    <a:pt x="1948" y="957"/>
                  </a:lnTo>
                  <a:lnTo>
                    <a:pt x="1833" y="948"/>
                  </a:lnTo>
                  <a:lnTo>
                    <a:pt x="1720" y="943"/>
                  </a:lnTo>
                  <a:lnTo>
                    <a:pt x="1612" y="941"/>
                  </a:lnTo>
                  <a:lnTo>
                    <a:pt x="1508" y="943"/>
                  </a:lnTo>
                  <a:lnTo>
                    <a:pt x="1408" y="948"/>
                  </a:lnTo>
                  <a:lnTo>
                    <a:pt x="1311" y="957"/>
                  </a:lnTo>
                  <a:lnTo>
                    <a:pt x="1216" y="969"/>
                  </a:lnTo>
                  <a:lnTo>
                    <a:pt x="1171" y="977"/>
                  </a:lnTo>
                  <a:lnTo>
                    <a:pt x="1126" y="985"/>
                  </a:lnTo>
                  <a:lnTo>
                    <a:pt x="1082" y="994"/>
                  </a:lnTo>
                  <a:lnTo>
                    <a:pt x="1037" y="1004"/>
                  </a:lnTo>
                  <a:lnTo>
                    <a:pt x="994" y="1015"/>
                  </a:lnTo>
                  <a:lnTo>
                    <a:pt x="953" y="1027"/>
                  </a:lnTo>
                  <a:lnTo>
                    <a:pt x="911" y="1040"/>
                  </a:lnTo>
                  <a:lnTo>
                    <a:pt x="869" y="1053"/>
                  </a:lnTo>
                  <a:lnTo>
                    <a:pt x="829" y="1067"/>
                  </a:lnTo>
                  <a:lnTo>
                    <a:pt x="789" y="1082"/>
                  </a:lnTo>
                  <a:lnTo>
                    <a:pt x="711" y="1114"/>
                  </a:lnTo>
                  <a:lnTo>
                    <a:pt x="635" y="1150"/>
                  </a:lnTo>
                  <a:lnTo>
                    <a:pt x="560" y="1188"/>
                  </a:lnTo>
                  <a:lnTo>
                    <a:pt x="486" y="1230"/>
                  </a:lnTo>
                  <a:lnTo>
                    <a:pt x="414" y="1275"/>
                  </a:lnTo>
                  <a:lnTo>
                    <a:pt x="343" y="1324"/>
                  </a:lnTo>
                  <a:lnTo>
                    <a:pt x="274" y="1374"/>
                  </a:lnTo>
                  <a:lnTo>
                    <a:pt x="204" y="1429"/>
                  </a:lnTo>
                  <a:lnTo>
                    <a:pt x="136" y="1485"/>
                  </a:lnTo>
                  <a:lnTo>
                    <a:pt x="68" y="1545"/>
                  </a:lnTo>
                  <a:lnTo>
                    <a:pt x="0" y="160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91" name="Freeform 99"/>
            <p:cNvSpPr>
              <a:spLocks/>
            </p:cNvSpPr>
            <p:nvPr/>
          </p:nvSpPr>
          <p:spPr bwMode="auto">
            <a:xfrm>
              <a:off x="1317" y="854"/>
              <a:ext cx="5265" cy="860"/>
            </a:xfrm>
            <a:custGeom>
              <a:avLst/>
              <a:gdLst/>
              <a:ahLst/>
              <a:cxnLst>
                <a:cxn ang="0">
                  <a:pos x="5265" y="0"/>
                </a:cxn>
                <a:cxn ang="0">
                  <a:pos x="5249" y="73"/>
                </a:cxn>
                <a:cxn ang="0">
                  <a:pos x="5226" y="155"/>
                </a:cxn>
                <a:cxn ang="0">
                  <a:pos x="5191" y="262"/>
                </a:cxn>
                <a:cxn ang="0">
                  <a:pos x="5142" y="385"/>
                </a:cxn>
                <a:cxn ang="0">
                  <a:pos x="5078" y="520"/>
                </a:cxn>
                <a:cxn ang="0">
                  <a:pos x="5019" y="625"/>
                </a:cxn>
                <a:cxn ang="0">
                  <a:pos x="4974" y="696"/>
                </a:cxn>
                <a:cxn ang="0">
                  <a:pos x="4923" y="767"/>
                </a:cxn>
                <a:cxn ang="0">
                  <a:pos x="4869" y="838"/>
                </a:cxn>
                <a:cxn ang="0">
                  <a:pos x="4808" y="906"/>
                </a:cxn>
                <a:cxn ang="0">
                  <a:pos x="4741" y="971"/>
                </a:cxn>
                <a:cxn ang="0">
                  <a:pos x="4670" y="1034"/>
                </a:cxn>
                <a:cxn ang="0">
                  <a:pos x="4593" y="1093"/>
                </a:cxn>
                <a:cxn ang="0">
                  <a:pos x="4509" y="1147"/>
                </a:cxn>
                <a:cxn ang="0">
                  <a:pos x="4419" y="1195"/>
                </a:cxn>
                <a:cxn ang="0">
                  <a:pos x="4322" y="1239"/>
                </a:cxn>
                <a:cxn ang="0">
                  <a:pos x="4218" y="1274"/>
                </a:cxn>
                <a:cxn ang="0">
                  <a:pos x="4108" y="1303"/>
                </a:cxn>
                <a:cxn ang="0">
                  <a:pos x="3990" y="1324"/>
                </a:cxn>
                <a:cxn ang="0">
                  <a:pos x="3865" y="1336"/>
                </a:cxn>
                <a:cxn ang="0">
                  <a:pos x="3732" y="1337"/>
                </a:cxn>
                <a:cxn ang="0">
                  <a:pos x="3591" y="1329"/>
                </a:cxn>
                <a:cxn ang="0">
                  <a:pos x="3443" y="1311"/>
                </a:cxn>
                <a:cxn ang="0">
                  <a:pos x="3286" y="1279"/>
                </a:cxn>
                <a:cxn ang="0">
                  <a:pos x="3204" y="1260"/>
                </a:cxn>
                <a:cxn ang="0">
                  <a:pos x="2885" y="1181"/>
                </a:cxn>
                <a:cxn ang="0">
                  <a:pos x="2588" y="1119"/>
                </a:cxn>
                <a:cxn ang="0">
                  <a:pos x="2313" y="1071"/>
                </a:cxn>
                <a:cxn ang="0">
                  <a:pos x="2059" y="1039"/>
                </a:cxn>
                <a:cxn ang="0">
                  <a:pos x="1821" y="1022"/>
                </a:cxn>
                <a:cxn ang="0">
                  <a:pos x="1602" y="1019"/>
                </a:cxn>
                <a:cxn ang="0">
                  <a:pos x="1396" y="1031"/>
                </a:cxn>
                <a:cxn ang="0">
                  <a:pos x="1252" y="1048"/>
                </a:cxn>
                <a:cxn ang="0">
                  <a:pos x="1160" y="1064"/>
                </a:cxn>
                <a:cxn ang="0">
                  <a:pos x="1071" y="1084"/>
                </a:cxn>
                <a:cxn ang="0">
                  <a:pos x="985" y="1106"/>
                </a:cxn>
                <a:cxn ang="0">
                  <a:pos x="901" y="1132"/>
                </a:cxn>
                <a:cxn ang="0">
                  <a:pos x="820" y="1163"/>
                </a:cxn>
                <a:cxn ang="0">
                  <a:pos x="702" y="1213"/>
                </a:cxn>
                <a:cxn ang="0">
                  <a:pos x="552" y="1290"/>
                </a:cxn>
                <a:cxn ang="0">
                  <a:pos x="408" y="1381"/>
                </a:cxn>
                <a:cxn ang="0">
                  <a:pos x="269" y="1483"/>
                </a:cxn>
                <a:cxn ang="0">
                  <a:pos x="133" y="1596"/>
                </a:cxn>
                <a:cxn ang="0">
                  <a:pos x="0" y="1722"/>
                </a:cxn>
              </a:cxnLst>
              <a:rect l="0" t="0" r="r" b="b"/>
              <a:pathLst>
                <a:path w="5265" h="1722">
                  <a:moveTo>
                    <a:pt x="5265" y="0"/>
                  </a:moveTo>
                  <a:lnTo>
                    <a:pt x="5265" y="0"/>
                  </a:lnTo>
                  <a:lnTo>
                    <a:pt x="5262" y="20"/>
                  </a:lnTo>
                  <a:lnTo>
                    <a:pt x="5249" y="73"/>
                  </a:lnTo>
                  <a:lnTo>
                    <a:pt x="5238" y="112"/>
                  </a:lnTo>
                  <a:lnTo>
                    <a:pt x="5226" y="155"/>
                  </a:lnTo>
                  <a:lnTo>
                    <a:pt x="5210" y="205"/>
                  </a:lnTo>
                  <a:lnTo>
                    <a:pt x="5191" y="262"/>
                  </a:lnTo>
                  <a:lnTo>
                    <a:pt x="5169" y="322"/>
                  </a:lnTo>
                  <a:lnTo>
                    <a:pt x="5142" y="385"/>
                  </a:lnTo>
                  <a:lnTo>
                    <a:pt x="5113" y="451"/>
                  </a:lnTo>
                  <a:lnTo>
                    <a:pt x="5078" y="520"/>
                  </a:lnTo>
                  <a:lnTo>
                    <a:pt x="5040" y="590"/>
                  </a:lnTo>
                  <a:lnTo>
                    <a:pt x="5019" y="625"/>
                  </a:lnTo>
                  <a:lnTo>
                    <a:pt x="4997" y="661"/>
                  </a:lnTo>
                  <a:lnTo>
                    <a:pt x="4974" y="696"/>
                  </a:lnTo>
                  <a:lnTo>
                    <a:pt x="4949" y="732"/>
                  </a:lnTo>
                  <a:lnTo>
                    <a:pt x="4923" y="767"/>
                  </a:lnTo>
                  <a:lnTo>
                    <a:pt x="4897" y="803"/>
                  </a:lnTo>
                  <a:lnTo>
                    <a:pt x="4869" y="838"/>
                  </a:lnTo>
                  <a:lnTo>
                    <a:pt x="4838" y="872"/>
                  </a:lnTo>
                  <a:lnTo>
                    <a:pt x="4808" y="906"/>
                  </a:lnTo>
                  <a:lnTo>
                    <a:pt x="4776" y="938"/>
                  </a:lnTo>
                  <a:lnTo>
                    <a:pt x="4741" y="971"/>
                  </a:lnTo>
                  <a:lnTo>
                    <a:pt x="4706" y="1003"/>
                  </a:lnTo>
                  <a:lnTo>
                    <a:pt x="4670" y="1034"/>
                  </a:lnTo>
                  <a:lnTo>
                    <a:pt x="4631" y="1064"/>
                  </a:lnTo>
                  <a:lnTo>
                    <a:pt x="4593" y="1093"/>
                  </a:lnTo>
                  <a:lnTo>
                    <a:pt x="4551" y="1121"/>
                  </a:lnTo>
                  <a:lnTo>
                    <a:pt x="4509" y="1147"/>
                  </a:lnTo>
                  <a:lnTo>
                    <a:pt x="4465" y="1173"/>
                  </a:lnTo>
                  <a:lnTo>
                    <a:pt x="4419" y="1195"/>
                  </a:lnTo>
                  <a:lnTo>
                    <a:pt x="4370" y="1218"/>
                  </a:lnTo>
                  <a:lnTo>
                    <a:pt x="4322" y="1239"/>
                  </a:lnTo>
                  <a:lnTo>
                    <a:pt x="4270" y="1258"/>
                  </a:lnTo>
                  <a:lnTo>
                    <a:pt x="4218" y="1274"/>
                  </a:lnTo>
                  <a:lnTo>
                    <a:pt x="4163" y="1290"/>
                  </a:lnTo>
                  <a:lnTo>
                    <a:pt x="4108" y="1303"/>
                  </a:lnTo>
                  <a:lnTo>
                    <a:pt x="4050" y="1315"/>
                  </a:lnTo>
                  <a:lnTo>
                    <a:pt x="3990" y="1324"/>
                  </a:lnTo>
                  <a:lnTo>
                    <a:pt x="3929" y="1331"/>
                  </a:lnTo>
                  <a:lnTo>
                    <a:pt x="3865" y="1336"/>
                  </a:lnTo>
                  <a:lnTo>
                    <a:pt x="3800" y="1337"/>
                  </a:lnTo>
                  <a:lnTo>
                    <a:pt x="3732" y="1337"/>
                  </a:lnTo>
                  <a:lnTo>
                    <a:pt x="3662" y="1336"/>
                  </a:lnTo>
                  <a:lnTo>
                    <a:pt x="3591" y="1329"/>
                  </a:lnTo>
                  <a:lnTo>
                    <a:pt x="3518" y="1321"/>
                  </a:lnTo>
                  <a:lnTo>
                    <a:pt x="3443" y="1311"/>
                  </a:lnTo>
                  <a:lnTo>
                    <a:pt x="3365" y="1297"/>
                  </a:lnTo>
                  <a:lnTo>
                    <a:pt x="3286" y="1279"/>
                  </a:lnTo>
                  <a:lnTo>
                    <a:pt x="3204" y="1260"/>
                  </a:lnTo>
                  <a:lnTo>
                    <a:pt x="3204" y="1260"/>
                  </a:lnTo>
                  <a:lnTo>
                    <a:pt x="3042" y="1219"/>
                  </a:lnTo>
                  <a:lnTo>
                    <a:pt x="2885" y="1181"/>
                  </a:lnTo>
                  <a:lnTo>
                    <a:pt x="2733" y="1148"/>
                  </a:lnTo>
                  <a:lnTo>
                    <a:pt x="2588" y="1119"/>
                  </a:lnTo>
                  <a:lnTo>
                    <a:pt x="2447" y="1093"/>
                  </a:lnTo>
                  <a:lnTo>
                    <a:pt x="2313" y="1071"/>
                  </a:lnTo>
                  <a:lnTo>
                    <a:pt x="2184" y="1053"/>
                  </a:lnTo>
                  <a:lnTo>
                    <a:pt x="2059" y="1039"/>
                  </a:lnTo>
                  <a:lnTo>
                    <a:pt x="1938" y="1029"/>
                  </a:lnTo>
                  <a:lnTo>
                    <a:pt x="1821" y="1022"/>
                  </a:lnTo>
                  <a:lnTo>
                    <a:pt x="1709" y="1019"/>
                  </a:lnTo>
                  <a:lnTo>
                    <a:pt x="1602" y="1019"/>
                  </a:lnTo>
                  <a:lnTo>
                    <a:pt x="1498" y="1024"/>
                  </a:lnTo>
                  <a:lnTo>
                    <a:pt x="1396" y="1031"/>
                  </a:lnTo>
                  <a:lnTo>
                    <a:pt x="1299" y="1042"/>
                  </a:lnTo>
                  <a:lnTo>
                    <a:pt x="1252" y="1048"/>
                  </a:lnTo>
                  <a:lnTo>
                    <a:pt x="1206" y="1056"/>
                  </a:lnTo>
                  <a:lnTo>
                    <a:pt x="1160" y="1064"/>
                  </a:lnTo>
                  <a:lnTo>
                    <a:pt x="1116" y="1074"/>
                  </a:lnTo>
                  <a:lnTo>
                    <a:pt x="1071" y="1084"/>
                  </a:lnTo>
                  <a:lnTo>
                    <a:pt x="1027" y="1095"/>
                  </a:lnTo>
                  <a:lnTo>
                    <a:pt x="985" y="1106"/>
                  </a:lnTo>
                  <a:lnTo>
                    <a:pt x="942" y="1119"/>
                  </a:lnTo>
                  <a:lnTo>
                    <a:pt x="901" y="1132"/>
                  </a:lnTo>
                  <a:lnTo>
                    <a:pt x="860" y="1147"/>
                  </a:lnTo>
                  <a:lnTo>
                    <a:pt x="820" y="1163"/>
                  </a:lnTo>
                  <a:lnTo>
                    <a:pt x="780" y="1177"/>
                  </a:lnTo>
                  <a:lnTo>
                    <a:pt x="702" y="1213"/>
                  </a:lnTo>
                  <a:lnTo>
                    <a:pt x="626" y="1250"/>
                  </a:lnTo>
                  <a:lnTo>
                    <a:pt x="552" y="1290"/>
                  </a:lnTo>
                  <a:lnTo>
                    <a:pt x="479" y="1334"/>
                  </a:lnTo>
                  <a:lnTo>
                    <a:pt x="408" y="1381"/>
                  </a:lnTo>
                  <a:lnTo>
                    <a:pt x="338" y="1429"/>
                  </a:lnTo>
                  <a:lnTo>
                    <a:pt x="269" y="1483"/>
                  </a:lnTo>
                  <a:lnTo>
                    <a:pt x="201" y="1538"/>
                  </a:lnTo>
                  <a:lnTo>
                    <a:pt x="133" y="1596"/>
                  </a:lnTo>
                  <a:lnTo>
                    <a:pt x="66" y="1657"/>
                  </a:lnTo>
                  <a:lnTo>
                    <a:pt x="0" y="172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92" name="Freeform 100"/>
            <p:cNvSpPr>
              <a:spLocks/>
            </p:cNvSpPr>
            <p:nvPr/>
          </p:nvSpPr>
          <p:spPr bwMode="auto">
            <a:xfrm>
              <a:off x="1361" y="825"/>
              <a:ext cx="5239" cy="918"/>
            </a:xfrm>
            <a:custGeom>
              <a:avLst/>
              <a:gdLst/>
              <a:ahLst/>
              <a:cxnLst>
                <a:cxn ang="0">
                  <a:pos x="5239" y="0"/>
                </a:cxn>
                <a:cxn ang="0">
                  <a:pos x="5223" y="74"/>
                </a:cxn>
                <a:cxn ang="0">
                  <a:pos x="5202" y="158"/>
                </a:cxn>
                <a:cxn ang="0">
                  <a:pos x="5169" y="265"/>
                </a:cxn>
                <a:cxn ang="0">
                  <a:pos x="5122" y="389"/>
                </a:cxn>
                <a:cxn ang="0">
                  <a:pos x="5061" y="527"/>
                </a:cxn>
                <a:cxn ang="0">
                  <a:pos x="5003" y="635"/>
                </a:cxn>
                <a:cxn ang="0">
                  <a:pos x="4958" y="706"/>
                </a:cxn>
                <a:cxn ang="0">
                  <a:pos x="4909" y="778"/>
                </a:cxn>
                <a:cxn ang="0">
                  <a:pos x="4855" y="850"/>
                </a:cxn>
                <a:cxn ang="0">
                  <a:pos x="4796" y="921"/>
                </a:cxn>
                <a:cxn ang="0">
                  <a:pos x="4730" y="987"/>
                </a:cxn>
                <a:cxn ang="0">
                  <a:pos x="4660" y="1051"/>
                </a:cxn>
                <a:cxn ang="0">
                  <a:pos x="4583" y="1113"/>
                </a:cxn>
                <a:cxn ang="0">
                  <a:pos x="4500" y="1168"/>
                </a:cxn>
                <a:cxn ang="0">
                  <a:pos x="4411" y="1219"/>
                </a:cxn>
                <a:cxn ang="0">
                  <a:pos x="4315" y="1265"/>
                </a:cxn>
                <a:cxn ang="0">
                  <a:pos x="4211" y="1303"/>
                </a:cxn>
                <a:cxn ang="0">
                  <a:pos x="4101" y="1334"/>
                </a:cxn>
                <a:cxn ang="0">
                  <a:pos x="3985" y="1357"/>
                </a:cxn>
                <a:cxn ang="0">
                  <a:pos x="3860" y="1371"/>
                </a:cxn>
                <a:cxn ang="0">
                  <a:pos x="3727" y="1376"/>
                </a:cxn>
                <a:cxn ang="0">
                  <a:pos x="3585" y="1371"/>
                </a:cxn>
                <a:cxn ang="0">
                  <a:pos x="3436" y="1355"/>
                </a:cxn>
                <a:cxn ang="0">
                  <a:pos x="3279" y="1326"/>
                </a:cxn>
                <a:cxn ang="0">
                  <a:pos x="3198" y="1308"/>
                </a:cxn>
                <a:cxn ang="0">
                  <a:pos x="2877" y="1235"/>
                </a:cxn>
                <a:cxn ang="0">
                  <a:pos x="2580" y="1179"/>
                </a:cxn>
                <a:cxn ang="0">
                  <a:pos x="2303" y="1137"/>
                </a:cxn>
                <a:cxn ang="0">
                  <a:pos x="2048" y="1109"/>
                </a:cxn>
                <a:cxn ang="0">
                  <a:pos x="1811" y="1097"/>
                </a:cxn>
                <a:cxn ang="0">
                  <a:pos x="1591" y="1100"/>
                </a:cxn>
                <a:cxn ang="0">
                  <a:pos x="1387" y="1114"/>
                </a:cxn>
                <a:cxn ang="0">
                  <a:pos x="1243" y="1135"/>
                </a:cxn>
                <a:cxn ang="0">
                  <a:pos x="1151" y="1153"/>
                </a:cxn>
                <a:cxn ang="0">
                  <a:pos x="1062" y="1174"/>
                </a:cxn>
                <a:cxn ang="0">
                  <a:pos x="976" y="1200"/>
                </a:cxn>
                <a:cxn ang="0">
                  <a:pos x="893" y="1227"/>
                </a:cxn>
                <a:cxn ang="0">
                  <a:pos x="812" y="1258"/>
                </a:cxn>
                <a:cxn ang="0">
                  <a:pos x="696" y="1311"/>
                </a:cxn>
                <a:cxn ang="0">
                  <a:pos x="546" y="1392"/>
                </a:cxn>
                <a:cxn ang="0">
                  <a:pos x="404" y="1486"/>
                </a:cxn>
                <a:cxn ang="0">
                  <a:pos x="267" y="1591"/>
                </a:cxn>
                <a:cxn ang="0">
                  <a:pos x="132" y="1709"/>
                </a:cxn>
                <a:cxn ang="0">
                  <a:pos x="0" y="1836"/>
                </a:cxn>
              </a:cxnLst>
              <a:rect l="0" t="0" r="r" b="b"/>
              <a:pathLst>
                <a:path w="5239" h="1836">
                  <a:moveTo>
                    <a:pt x="5239" y="0"/>
                  </a:moveTo>
                  <a:lnTo>
                    <a:pt x="5239" y="0"/>
                  </a:lnTo>
                  <a:lnTo>
                    <a:pt x="5236" y="20"/>
                  </a:lnTo>
                  <a:lnTo>
                    <a:pt x="5223" y="74"/>
                  </a:lnTo>
                  <a:lnTo>
                    <a:pt x="5215" y="113"/>
                  </a:lnTo>
                  <a:lnTo>
                    <a:pt x="5202" y="158"/>
                  </a:lnTo>
                  <a:lnTo>
                    <a:pt x="5187" y="209"/>
                  </a:lnTo>
                  <a:lnTo>
                    <a:pt x="5169" y="265"/>
                  </a:lnTo>
                  <a:lnTo>
                    <a:pt x="5148" y="325"/>
                  </a:lnTo>
                  <a:lnTo>
                    <a:pt x="5122" y="389"/>
                  </a:lnTo>
                  <a:lnTo>
                    <a:pt x="5093" y="457"/>
                  </a:lnTo>
                  <a:lnTo>
                    <a:pt x="5061" y="527"/>
                  </a:lnTo>
                  <a:lnTo>
                    <a:pt x="5023" y="598"/>
                  </a:lnTo>
                  <a:lnTo>
                    <a:pt x="5003" y="635"/>
                  </a:lnTo>
                  <a:lnTo>
                    <a:pt x="4982" y="670"/>
                  </a:lnTo>
                  <a:lnTo>
                    <a:pt x="4958" y="706"/>
                  </a:lnTo>
                  <a:lnTo>
                    <a:pt x="4934" y="743"/>
                  </a:lnTo>
                  <a:lnTo>
                    <a:pt x="4909" y="778"/>
                  </a:lnTo>
                  <a:lnTo>
                    <a:pt x="4883" y="814"/>
                  </a:lnTo>
                  <a:lnTo>
                    <a:pt x="4855" y="850"/>
                  </a:lnTo>
                  <a:lnTo>
                    <a:pt x="4826" y="885"/>
                  </a:lnTo>
                  <a:lnTo>
                    <a:pt x="4796" y="921"/>
                  </a:lnTo>
                  <a:lnTo>
                    <a:pt x="4764" y="954"/>
                  </a:lnTo>
                  <a:lnTo>
                    <a:pt x="4730" y="987"/>
                  </a:lnTo>
                  <a:lnTo>
                    <a:pt x="4696" y="1019"/>
                  </a:lnTo>
                  <a:lnTo>
                    <a:pt x="4660" y="1051"/>
                  </a:lnTo>
                  <a:lnTo>
                    <a:pt x="4622" y="1082"/>
                  </a:lnTo>
                  <a:lnTo>
                    <a:pt x="4583" y="1113"/>
                  </a:lnTo>
                  <a:lnTo>
                    <a:pt x="4543" y="1140"/>
                  </a:lnTo>
                  <a:lnTo>
                    <a:pt x="4500" y="1168"/>
                  </a:lnTo>
                  <a:lnTo>
                    <a:pt x="4457" y="1195"/>
                  </a:lnTo>
                  <a:lnTo>
                    <a:pt x="4411" y="1219"/>
                  </a:lnTo>
                  <a:lnTo>
                    <a:pt x="4364" y="1242"/>
                  </a:lnTo>
                  <a:lnTo>
                    <a:pt x="4315" y="1265"/>
                  </a:lnTo>
                  <a:lnTo>
                    <a:pt x="4264" y="1284"/>
                  </a:lnTo>
                  <a:lnTo>
                    <a:pt x="4211" y="1303"/>
                  </a:lnTo>
                  <a:lnTo>
                    <a:pt x="4157" y="1319"/>
                  </a:lnTo>
                  <a:lnTo>
                    <a:pt x="4101" y="1334"/>
                  </a:lnTo>
                  <a:lnTo>
                    <a:pt x="4043" y="1347"/>
                  </a:lnTo>
                  <a:lnTo>
                    <a:pt x="3985" y="1357"/>
                  </a:lnTo>
                  <a:lnTo>
                    <a:pt x="3922" y="1365"/>
                  </a:lnTo>
                  <a:lnTo>
                    <a:pt x="3860" y="1371"/>
                  </a:lnTo>
                  <a:lnTo>
                    <a:pt x="3793" y="1374"/>
                  </a:lnTo>
                  <a:lnTo>
                    <a:pt x="3727" y="1376"/>
                  </a:lnTo>
                  <a:lnTo>
                    <a:pt x="3657" y="1374"/>
                  </a:lnTo>
                  <a:lnTo>
                    <a:pt x="3585" y="1371"/>
                  </a:lnTo>
                  <a:lnTo>
                    <a:pt x="3513" y="1365"/>
                  </a:lnTo>
                  <a:lnTo>
                    <a:pt x="3436" y="1355"/>
                  </a:lnTo>
                  <a:lnTo>
                    <a:pt x="3359" y="1342"/>
                  </a:lnTo>
                  <a:lnTo>
                    <a:pt x="3279" y="1326"/>
                  </a:lnTo>
                  <a:lnTo>
                    <a:pt x="3198" y="1308"/>
                  </a:lnTo>
                  <a:lnTo>
                    <a:pt x="3198" y="1308"/>
                  </a:lnTo>
                  <a:lnTo>
                    <a:pt x="3034" y="1269"/>
                  </a:lnTo>
                  <a:lnTo>
                    <a:pt x="2877" y="1235"/>
                  </a:lnTo>
                  <a:lnTo>
                    <a:pt x="2726" y="1205"/>
                  </a:lnTo>
                  <a:lnTo>
                    <a:pt x="2580" y="1179"/>
                  </a:lnTo>
                  <a:lnTo>
                    <a:pt x="2439" y="1156"/>
                  </a:lnTo>
                  <a:lnTo>
                    <a:pt x="2303" y="1137"/>
                  </a:lnTo>
                  <a:lnTo>
                    <a:pt x="2174" y="1121"/>
                  </a:lnTo>
                  <a:lnTo>
                    <a:pt x="2048" y="1109"/>
                  </a:lnTo>
                  <a:lnTo>
                    <a:pt x="1927" y="1101"/>
                  </a:lnTo>
                  <a:lnTo>
                    <a:pt x="1811" y="1097"/>
                  </a:lnTo>
                  <a:lnTo>
                    <a:pt x="1699" y="1097"/>
                  </a:lnTo>
                  <a:lnTo>
                    <a:pt x="1591" y="1100"/>
                  </a:lnTo>
                  <a:lnTo>
                    <a:pt x="1487" y="1105"/>
                  </a:lnTo>
                  <a:lnTo>
                    <a:pt x="1387" y="1114"/>
                  </a:lnTo>
                  <a:lnTo>
                    <a:pt x="1290" y="1127"/>
                  </a:lnTo>
                  <a:lnTo>
                    <a:pt x="1243" y="1135"/>
                  </a:lnTo>
                  <a:lnTo>
                    <a:pt x="1197" y="1143"/>
                  </a:lnTo>
                  <a:lnTo>
                    <a:pt x="1151" y="1153"/>
                  </a:lnTo>
                  <a:lnTo>
                    <a:pt x="1107" y="1164"/>
                  </a:lnTo>
                  <a:lnTo>
                    <a:pt x="1062" y="1174"/>
                  </a:lnTo>
                  <a:lnTo>
                    <a:pt x="1019" y="1187"/>
                  </a:lnTo>
                  <a:lnTo>
                    <a:pt x="976" y="1200"/>
                  </a:lnTo>
                  <a:lnTo>
                    <a:pt x="934" y="1213"/>
                  </a:lnTo>
                  <a:lnTo>
                    <a:pt x="893" y="1227"/>
                  </a:lnTo>
                  <a:lnTo>
                    <a:pt x="853" y="1242"/>
                  </a:lnTo>
                  <a:lnTo>
                    <a:pt x="812" y="1258"/>
                  </a:lnTo>
                  <a:lnTo>
                    <a:pt x="772" y="1276"/>
                  </a:lnTo>
                  <a:lnTo>
                    <a:pt x="696" y="1311"/>
                  </a:lnTo>
                  <a:lnTo>
                    <a:pt x="619" y="1350"/>
                  </a:lnTo>
                  <a:lnTo>
                    <a:pt x="546" y="1392"/>
                  </a:lnTo>
                  <a:lnTo>
                    <a:pt x="473" y="1437"/>
                  </a:lnTo>
                  <a:lnTo>
                    <a:pt x="404" y="1486"/>
                  </a:lnTo>
                  <a:lnTo>
                    <a:pt x="335" y="1537"/>
                  </a:lnTo>
                  <a:lnTo>
                    <a:pt x="267" y="1591"/>
                  </a:lnTo>
                  <a:lnTo>
                    <a:pt x="199" y="1649"/>
                  </a:lnTo>
                  <a:lnTo>
                    <a:pt x="132" y="1709"/>
                  </a:lnTo>
                  <a:lnTo>
                    <a:pt x="67" y="1772"/>
                  </a:lnTo>
                  <a:lnTo>
                    <a:pt x="0" y="183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93" name="Freeform 101"/>
            <p:cNvSpPr>
              <a:spLocks/>
            </p:cNvSpPr>
            <p:nvPr/>
          </p:nvSpPr>
          <p:spPr bwMode="auto">
            <a:xfrm>
              <a:off x="1407" y="796"/>
              <a:ext cx="5211" cy="976"/>
            </a:xfrm>
            <a:custGeom>
              <a:avLst/>
              <a:gdLst/>
              <a:ahLst/>
              <a:cxnLst>
                <a:cxn ang="0">
                  <a:pos x="5211" y="0"/>
                </a:cxn>
                <a:cxn ang="0">
                  <a:pos x="5197" y="76"/>
                </a:cxn>
                <a:cxn ang="0">
                  <a:pos x="5176" y="160"/>
                </a:cxn>
                <a:cxn ang="0">
                  <a:pos x="5144" y="268"/>
                </a:cxn>
                <a:cxn ang="0">
                  <a:pos x="5100" y="394"/>
                </a:cxn>
                <a:cxn ang="0">
                  <a:pos x="5040" y="533"/>
                </a:cxn>
                <a:cxn ang="0">
                  <a:pos x="4983" y="643"/>
                </a:cxn>
                <a:cxn ang="0">
                  <a:pos x="4940" y="715"/>
                </a:cxn>
                <a:cxn ang="0">
                  <a:pos x="4893" y="790"/>
                </a:cxn>
                <a:cxn ang="0">
                  <a:pos x="4839" y="862"/>
                </a:cxn>
                <a:cxn ang="0">
                  <a:pos x="4780" y="933"/>
                </a:cxn>
                <a:cxn ang="0">
                  <a:pos x="4716" y="1003"/>
                </a:cxn>
                <a:cxn ang="0">
                  <a:pos x="4647" y="1069"/>
                </a:cxn>
                <a:cxn ang="0">
                  <a:pos x="4571" y="1130"/>
                </a:cxn>
                <a:cxn ang="0">
                  <a:pos x="4489" y="1188"/>
                </a:cxn>
                <a:cxn ang="0">
                  <a:pos x="4400" y="1242"/>
                </a:cxn>
                <a:cxn ang="0">
                  <a:pos x="4305" y="1289"/>
                </a:cxn>
                <a:cxn ang="0">
                  <a:pos x="4203" y="1331"/>
                </a:cxn>
                <a:cxn ang="0">
                  <a:pos x="4093" y="1363"/>
                </a:cxn>
                <a:cxn ang="0">
                  <a:pos x="3976" y="1389"/>
                </a:cxn>
                <a:cxn ang="0">
                  <a:pos x="3851" y="1406"/>
                </a:cxn>
                <a:cxn ang="0">
                  <a:pos x="3718" y="1413"/>
                </a:cxn>
                <a:cxn ang="0">
                  <a:pos x="3578" y="1411"/>
                </a:cxn>
                <a:cxn ang="0">
                  <a:pos x="3428" y="1398"/>
                </a:cxn>
                <a:cxn ang="0">
                  <a:pos x="3271" y="1373"/>
                </a:cxn>
                <a:cxn ang="0">
                  <a:pos x="3188" y="1356"/>
                </a:cxn>
                <a:cxn ang="0">
                  <a:pos x="2867" y="1290"/>
                </a:cxn>
                <a:cxn ang="0">
                  <a:pos x="2568" y="1239"/>
                </a:cxn>
                <a:cxn ang="0">
                  <a:pos x="2292" y="1203"/>
                </a:cxn>
                <a:cxn ang="0">
                  <a:pos x="2037" y="1180"/>
                </a:cxn>
                <a:cxn ang="0">
                  <a:pos x="1799" y="1172"/>
                </a:cxn>
                <a:cxn ang="0">
                  <a:pos x="1580" y="1179"/>
                </a:cxn>
                <a:cxn ang="0">
                  <a:pos x="1376" y="1198"/>
                </a:cxn>
                <a:cxn ang="0">
                  <a:pos x="1231" y="1222"/>
                </a:cxn>
                <a:cxn ang="0">
                  <a:pos x="1140" y="1242"/>
                </a:cxn>
                <a:cxn ang="0">
                  <a:pos x="1052" y="1266"/>
                </a:cxn>
                <a:cxn ang="0">
                  <a:pos x="966" y="1292"/>
                </a:cxn>
                <a:cxn ang="0">
                  <a:pos x="883" y="1323"/>
                </a:cxn>
                <a:cxn ang="0">
                  <a:pos x="802" y="1355"/>
                </a:cxn>
                <a:cxn ang="0">
                  <a:pos x="687" y="1410"/>
                </a:cxn>
                <a:cxn ang="0">
                  <a:pos x="539" y="1495"/>
                </a:cxn>
                <a:cxn ang="0">
                  <a:pos x="398" y="1592"/>
                </a:cxn>
                <a:cxn ang="0">
                  <a:pos x="262" y="1700"/>
                </a:cxn>
                <a:cxn ang="0">
                  <a:pos x="130" y="1821"/>
                </a:cxn>
                <a:cxn ang="0">
                  <a:pos x="0" y="1952"/>
                </a:cxn>
              </a:cxnLst>
              <a:rect l="0" t="0" r="r" b="b"/>
              <a:pathLst>
                <a:path w="5211" h="1952">
                  <a:moveTo>
                    <a:pt x="5211" y="0"/>
                  </a:moveTo>
                  <a:lnTo>
                    <a:pt x="5211" y="0"/>
                  </a:lnTo>
                  <a:lnTo>
                    <a:pt x="5206" y="21"/>
                  </a:lnTo>
                  <a:lnTo>
                    <a:pt x="5197" y="76"/>
                  </a:lnTo>
                  <a:lnTo>
                    <a:pt x="5187" y="115"/>
                  </a:lnTo>
                  <a:lnTo>
                    <a:pt x="5176" y="160"/>
                  </a:lnTo>
                  <a:lnTo>
                    <a:pt x="5162" y="212"/>
                  </a:lnTo>
                  <a:lnTo>
                    <a:pt x="5144" y="268"/>
                  </a:lnTo>
                  <a:lnTo>
                    <a:pt x="5123" y="329"/>
                  </a:lnTo>
                  <a:lnTo>
                    <a:pt x="5100" y="394"/>
                  </a:lnTo>
                  <a:lnTo>
                    <a:pt x="5072" y="463"/>
                  </a:lnTo>
                  <a:lnTo>
                    <a:pt x="5040" y="533"/>
                  </a:lnTo>
                  <a:lnTo>
                    <a:pt x="5004" y="606"/>
                  </a:lnTo>
                  <a:lnTo>
                    <a:pt x="4983" y="643"/>
                  </a:lnTo>
                  <a:lnTo>
                    <a:pt x="4962" y="680"/>
                  </a:lnTo>
                  <a:lnTo>
                    <a:pt x="4940" y="715"/>
                  </a:lnTo>
                  <a:lnTo>
                    <a:pt x="4916" y="753"/>
                  </a:lnTo>
                  <a:lnTo>
                    <a:pt x="4893" y="790"/>
                  </a:lnTo>
                  <a:lnTo>
                    <a:pt x="4866" y="827"/>
                  </a:lnTo>
                  <a:lnTo>
                    <a:pt x="4839" y="862"/>
                  </a:lnTo>
                  <a:lnTo>
                    <a:pt x="4811" y="898"/>
                  </a:lnTo>
                  <a:lnTo>
                    <a:pt x="4780" y="933"/>
                  </a:lnTo>
                  <a:lnTo>
                    <a:pt x="4750" y="969"/>
                  </a:lnTo>
                  <a:lnTo>
                    <a:pt x="4716" y="1003"/>
                  </a:lnTo>
                  <a:lnTo>
                    <a:pt x="4683" y="1037"/>
                  </a:lnTo>
                  <a:lnTo>
                    <a:pt x="4647" y="1069"/>
                  </a:lnTo>
                  <a:lnTo>
                    <a:pt x="4609" y="1100"/>
                  </a:lnTo>
                  <a:lnTo>
                    <a:pt x="4571" y="1130"/>
                  </a:lnTo>
                  <a:lnTo>
                    <a:pt x="4530" y="1161"/>
                  </a:lnTo>
                  <a:lnTo>
                    <a:pt x="4489" y="1188"/>
                  </a:lnTo>
                  <a:lnTo>
                    <a:pt x="4446" y="1216"/>
                  </a:lnTo>
                  <a:lnTo>
                    <a:pt x="4400" y="1242"/>
                  </a:lnTo>
                  <a:lnTo>
                    <a:pt x="4354" y="1266"/>
                  </a:lnTo>
                  <a:lnTo>
                    <a:pt x="4305" y="1289"/>
                  </a:lnTo>
                  <a:lnTo>
                    <a:pt x="4255" y="1311"/>
                  </a:lnTo>
                  <a:lnTo>
                    <a:pt x="4203" y="1331"/>
                  </a:lnTo>
                  <a:lnTo>
                    <a:pt x="4148" y="1348"/>
                  </a:lnTo>
                  <a:lnTo>
                    <a:pt x="4093" y="1363"/>
                  </a:lnTo>
                  <a:lnTo>
                    <a:pt x="4036" y="1377"/>
                  </a:lnTo>
                  <a:lnTo>
                    <a:pt x="3976" y="1389"/>
                  </a:lnTo>
                  <a:lnTo>
                    <a:pt x="3915" y="1398"/>
                  </a:lnTo>
                  <a:lnTo>
                    <a:pt x="3851" y="1406"/>
                  </a:lnTo>
                  <a:lnTo>
                    <a:pt x="3786" y="1411"/>
                  </a:lnTo>
                  <a:lnTo>
                    <a:pt x="3718" y="1413"/>
                  </a:lnTo>
                  <a:lnTo>
                    <a:pt x="3649" y="1415"/>
                  </a:lnTo>
                  <a:lnTo>
                    <a:pt x="3578" y="1411"/>
                  </a:lnTo>
                  <a:lnTo>
                    <a:pt x="3504" y="1406"/>
                  </a:lnTo>
                  <a:lnTo>
                    <a:pt x="3428" y="1398"/>
                  </a:lnTo>
                  <a:lnTo>
                    <a:pt x="3350" y="1387"/>
                  </a:lnTo>
                  <a:lnTo>
                    <a:pt x="3271" y="1373"/>
                  </a:lnTo>
                  <a:lnTo>
                    <a:pt x="3188" y="1356"/>
                  </a:lnTo>
                  <a:lnTo>
                    <a:pt x="3188" y="1356"/>
                  </a:lnTo>
                  <a:lnTo>
                    <a:pt x="3025" y="1321"/>
                  </a:lnTo>
                  <a:lnTo>
                    <a:pt x="2867" y="1290"/>
                  </a:lnTo>
                  <a:lnTo>
                    <a:pt x="2716" y="1263"/>
                  </a:lnTo>
                  <a:lnTo>
                    <a:pt x="2568" y="1239"/>
                  </a:lnTo>
                  <a:lnTo>
                    <a:pt x="2428" y="1219"/>
                  </a:lnTo>
                  <a:lnTo>
                    <a:pt x="2292" y="1203"/>
                  </a:lnTo>
                  <a:lnTo>
                    <a:pt x="2162" y="1190"/>
                  </a:lnTo>
                  <a:lnTo>
                    <a:pt x="2037" y="1180"/>
                  </a:lnTo>
                  <a:lnTo>
                    <a:pt x="1916" y="1174"/>
                  </a:lnTo>
                  <a:lnTo>
                    <a:pt x="1799" y="1172"/>
                  </a:lnTo>
                  <a:lnTo>
                    <a:pt x="1688" y="1174"/>
                  </a:lnTo>
                  <a:lnTo>
                    <a:pt x="1580" y="1179"/>
                  </a:lnTo>
                  <a:lnTo>
                    <a:pt x="1476" y="1187"/>
                  </a:lnTo>
                  <a:lnTo>
                    <a:pt x="1376" y="1198"/>
                  </a:lnTo>
                  <a:lnTo>
                    <a:pt x="1279" y="1214"/>
                  </a:lnTo>
                  <a:lnTo>
                    <a:pt x="1231" y="1222"/>
                  </a:lnTo>
                  <a:lnTo>
                    <a:pt x="1186" y="1232"/>
                  </a:lnTo>
                  <a:lnTo>
                    <a:pt x="1140" y="1242"/>
                  </a:lnTo>
                  <a:lnTo>
                    <a:pt x="1095" y="1253"/>
                  </a:lnTo>
                  <a:lnTo>
                    <a:pt x="1052" y="1266"/>
                  </a:lnTo>
                  <a:lnTo>
                    <a:pt x="1009" y="1279"/>
                  </a:lnTo>
                  <a:lnTo>
                    <a:pt x="966" y="1292"/>
                  </a:lnTo>
                  <a:lnTo>
                    <a:pt x="925" y="1306"/>
                  </a:lnTo>
                  <a:lnTo>
                    <a:pt x="883" y="1323"/>
                  </a:lnTo>
                  <a:lnTo>
                    <a:pt x="843" y="1339"/>
                  </a:lnTo>
                  <a:lnTo>
                    <a:pt x="802" y="1355"/>
                  </a:lnTo>
                  <a:lnTo>
                    <a:pt x="763" y="1373"/>
                  </a:lnTo>
                  <a:lnTo>
                    <a:pt x="687" y="1410"/>
                  </a:lnTo>
                  <a:lnTo>
                    <a:pt x="612" y="1452"/>
                  </a:lnTo>
                  <a:lnTo>
                    <a:pt x="539" y="1495"/>
                  </a:lnTo>
                  <a:lnTo>
                    <a:pt x="468" y="1542"/>
                  </a:lnTo>
                  <a:lnTo>
                    <a:pt x="398" y="1592"/>
                  </a:lnTo>
                  <a:lnTo>
                    <a:pt x="329" y="1644"/>
                  </a:lnTo>
                  <a:lnTo>
                    <a:pt x="262" y="1700"/>
                  </a:lnTo>
                  <a:lnTo>
                    <a:pt x="196" y="1758"/>
                  </a:lnTo>
                  <a:lnTo>
                    <a:pt x="130" y="1821"/>
                  </a:lnTo>
                  <a:lnTo>
                    <a:pt x="65" y="1884"/>
                  </a:lnTo>
                  <a:lnTo>
                    <a:pt x="0" y="195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94" name="Freeform 102"/>
            <p:cNvSpPr>
              <a:spLocks/>
            </p:cNvSpPr>
            <p:nvPr/>
          </p:nvSpPr>
          <p:spPr bwMode="auto">
            <a:xfrm>
              <a:off x="1454" y="767"/>
              <a:ext cx="5179" cy="1034"/>
            </a:xfrm>
            <a:custGeom>
              <a:avLst/>
              <a:gdLst/>
              <a:ahLst/>
              <a:cxnLst>
                <a:cxn ang="0">
                  <a:pos x="5179" y="0"/>
                </a:cxn>
                <a:cxn ang="0">
                  <a:pos x="5166" y="74"/>
                </a:cxn>
                <a:cxn ang="0">
                  <a:pos x="5148" y="159"/>
                </a:cxn>
                <a:cxn ang="0">
                  <a:pos x="5118" y="269"/>
                </a:cxn>
                <a:cxn ang="0">
                  <a:pos x="5075" y="397"/>
                </a:cxn>
                <a:cxn ang="0">
                  <a:pos x="5016" y="537"/>
                </a:cxn>
                <a:cxn ang="0">
                  <a:pos x="4962" y="649"/>
                </a:cxn>
                <a:cxn ang="0">
                  <a:pos x="4921" y="723"/>
                </a:cxn>
                <a:cxn ang="0">
                  <a:pos x="4873" y="799"/>
                </a:cxn>
                <a:cxn ang="0">
                  <a:pos x="4822" y="873"/>
                </a:cxn>
                <a:cxn ang="0">
                  <a:pos x="4764" y="946"/>
                </a:cxn>
                <a:cxn ang="0">
                  <a:pos x="4701" y="1015"/>
                </a:cxn>
                <a:cxn ang="0">
                  <a:pos x="4632" y="1083"/>
                </a:cxn>
                <a:cxn ang="0">
                  <a:pos x="4558" y="1148"/>
                </a:cxn>
                <a:cxn ang="0">
                  <a:pos x="4476" y="1207"/>
                </a:cxn>
                <a:cxn ang="0">
                  <a:pos x="4389" y="1262"/>
                </a:cxn>
                <a:cxn ang="0">
                  <a:pos x="4294" y="1312"/>
                </a:cxn>
                <a:cxn ang="0">
                  <a:pos x="4192" y="1356"/>
                </a:cxn>
                <a:cxn ang="0">
                  <a:pos x="4083" y="1391"/>
                </a:cxn>
                <a:cxn ang="0">
                  <a:pos x="3967" y="1419"/>
                </a:cxn>
                <a:cxn ang="0">
                  <a:pos x="3842" y="1438"/>
                </a:cxn>
                <a:cxn ang="0">
                  <a:pos x="3710" y="1450"/>
                </a:cxn>
                <a:cxn ang="0">
                  <a:pos x="3568" y="1450"/>
                </a:cxn>
                <a:cxn ang="0">
                  <a:pos x="3420" y="1440"/>
                </a:cxn>
                <a:cxn ang="0">
                  <a:pos x="3261" y="1417"/>
                </a:cxn>
                <a:cxn ang="0">
                  <a:pos x="3178" y="1403"/>
                </a:cxn>
                <a:cxn ang="0">
                  <a:pos x="2856" y="1343"/>
                </a:cxn>
                <a:cxn ang="0">
                  <a:pos x="2558" y="1296"/>
                </a:cxn>
                <a:cxn ang="0">
                  <a:pos x="2281" y="1265"/>
                </a:cxn>
                <a:cxn ang="0">
                  <a:pos x="2024" y="1249"/>
                </a:cxn>
                <a:cxn ang="0">
                  <a:pos x="1787" y="1246"/>
                </a:cxn>
                <a:cxn ang="0">
                  <a:pos x="1568" y="1256"/>
                </a:cxn>
                <a:cxn ang="0">
                  <a:pos x="1363" y="1280"/>
                </a:cxn>
                <a:cxn ang="0">
                  <a:pos x="1268" y="1298"/>
                </a:cxn>
                <a:cxn ang="0">
                  <a:pos x="1175" y="1319"/>
                </a:cxn>
                <a:cxn ang="0">
                  <a:pos x="1084" y="1341"/>
                </a:cxn>
                <a:cxn ang="0">
                  <a:pos x="998" y="1369"/>
                </a:cxn>
                <a:cxn ang="0">
                  <a:pos x="914" y="1398"/>
                </a:cxn>
                <a:cxn ang="0">
                  <a:pos x="833" y="1432"/>
                </a:cxn>
                <a:cxn ang="0">
                  <a:pos x="754" y="1467"/>
                </a:cxn>
                <a:cxn ang="0">
                  <a:pos x="678" y="1508"/>
                </a:cxn>
                <a:cxn ang="0">
                  <a:pos x="532" y="1595"/>
                </a:cxn>
                <a:cxn ang="0">
                  <a:pos x="392" y="1695"/>
                </a:cxn>
                <a:cxn ang="0">
                  <a:pos x="258" y="1808"/>
                </a:cxn>
                <a:cxn ang="0">
                  <a:pos x="128" y="1931"/>
                </a:cxn>
                <a:cxn ang="0">
                  <a:pos x="0" y="2066"/>
                </a:cxn>
              </a:cxnLst>
              <a:rect l="0" t="0" r="r" b="b"/>
              <a:pathLst>
                <a:path w="5179" h="2066">
                  <a:moveTo>
                    <a:pt x="5179" y="0"/>
                  </a:moveTo>
                  <a:lnTo>
                    <a:pt x="5179" y="0"/>
                  </a:lnTo>
                  <a:lnTo>
                    <a:pt x="5176" y="19"/>
                  </a:lnTo>
                  <a:lnTo>
                    <a:pt x="5166" y="74"/>
                  </a:lnTo>
                  <a:lnTo>
                    <a:pt x="5158" y="114"/>
                  </a:lnTo>
                  <a:lnTo>
                    <a:pt x="5148" y="159"/>
                  </a:lnTo>
                  <a:lnTo>
                    <a:pt x="5134" y="211"/>
                  </a:lnTo>
                  <a:lnTo>
                    <a:pt x="5118" y="269"/>
                  </a:lnTo>
                  <a:lnTo>
                    <a:pt x="5098" y="331"/>
                  </a:lnTo>
                  <a:lnTo>
                    <a:pt x="5075" y="397"/>
                  </a:lnTo>
                  <a:lnTo>
                    <a:pt x="5048" y="466"/>
                  </a:lnTo>
                  <a:lnTo>
                    <a:pt x="5016" y="537"/>
                  </a:lnTo>
                  <a:lnTo>
                    <a:pt x="4982" y="612"/>
                  </a:lnTo>
                  <a:lnTo>
                    <a:pt x="4962" y="649"/>
                  </a:lnTo>
                  <a:lnTo>
                    <a:pt x="4941" y="686"/>
                  </a:lnTo>
                  <a:lnTo>
                    <a:pt x="4921" y="723"/>
                  </a:lnTo>
                  <a:lnTo>
                    <a:pt x="4897" y="762"/>
                  </a:lnTo>
                  <a:lnTo>
                    <a:pt x="4873" y="799"/>
                  </a:lnTo>
                  <a:lnTo>
                    <a:pt x="4848" y="836"/>
                  </a:lnTo>
                  <a:lnTo>
                    <a:pt x="4822" y="873"/>
                  </a:lnTo>
                  <a:lnTo>
                    <a:pt x="4794" y="909"/>
                  </a:lnTo>
                  <a:lnTo>
                    <a:pt x="4764" y="946"/>
                  </a:lnTo>
                  <a:lnTo>
                    <a:pt x="4733" y="981"/>
                  </a:lnTo>
                  <a:lnTo>
                    <a:pt x="4701" y="1015"/>
                  </a:lnTo>
                  <a:lnTo>
                    <a:pt x="4668" y="1051"/>
                  </a:lnTo>
                  <a:lnTo>
                    <a:pt x="4632" y="1083"/>
                  </a:lnTo>
                  <a:lnTo>
                    <a:pt x="4596" y="1117"/>
                  </a:lnTo>
                  <a:lnTo>
                    <a:pt x="4558" y="1148"/>
                  </a:lnTo>
                  <a:lnTo>
                    <a:pt x="4518" y="1178"/>
                  </a:lnTo>
                  <a:lnTo>
                    <a:pt x="4476" y="1207"/>
                  </a:lnTo>
                  <a:lnTo>
                    <a:pt x="4433" y="1236"/>
                  </a:lnTo>
                  <a:lnTo>
                    <a:pt x="4389" y="1262"/>
                  </a:lnTo>
                  <a:lnTo>
                    <a:pt x="4342" y="1288"/>
                  </a:lnTo>
                  <a:lnTo>
                    <a:pt x="4294" y="1312"/>
                  </a:lnTo>
                  <a:lnTo>
                    <a:pt x="4244" y="1335"/>
                  </a:lnTo>
                  <a:lnTo>
                    <a:pt x="4192" y="1356"/>
                  </a:lnTo>
                  <a:lnTo>
                    <a:pt x="4139" y="1374"/>
                  </a:lnTo>
                  <a:lnTo>
                    <a:pt x="4083" y="1391"/>
                  </a:lnTo>
                  <a:lnTo>
                    <a:pt x="4026" y="1406"/>
                  </a:lnTo>
                  <a:lnTo>
                    <a:pt x="3967" y="1419"/>
                  </a:lnTo>
                  <a:lnTo>
                    <a:pt x="3906" y="1430"/>
                  </a:lnTo>
                  <a:lnTo>
                    <a:pt x="3842" y="1438"/>
                  </a:lnTo>
                  <a:lnTo>
                    <a:pt x="3777" y="1445"/>
                  </a:lnTo>
                  <a:lnTo>
                    <a:pt x="3710" y="1450"/>
                  </a:lnTo>
                  <a:lnTo>
                    <a:pt x="3641" y="1451"/>
                  </a:lnTo>
                  <a:lnTo>
                    <a:pt x="3568" y="1450"/>
                  </a:lnTo>
                  <a:lnTo>
                    <a:pt x="3495" y="1446"/>
                  </a:lnTo>
                  <a:lnTo>
                    <a:pt x="3420" y="1440"/>
                  </a:lnTo>
                  <a:lnTo>
                    <a:pt x="3341" y="1430"/>
                  </a:lnTo>
                  <a:lnTo>
                    <a:pt x="3261" y="1417"/>
                  </a:lnTo>
                  <a:lnTo>
                    <a:pt x="3178" y="1403"/>
                  </a:lnTo>
                  <a:lnTo>
                    <a:pt x="3178" y="1403"/>
                  </a:lnTo>
                  <a:lnTo>
                    <a:pt x="3014" y="1370"/>
                  </a:lnTo>
                  <a:lnTo>
                    <a:pt x="2856" y="1343"/>
                  </a:lnTo>
                  <a:lnTo>
                    <a:pt x="2703" y="1317"/>
                  </a:lnTo>
                  <a:lnTo>
                    <a:pt x="2558" y="1296"/>
                  </a:lnTo>
                  <a:lnTo>
                    <a:pt x="2416" y="1280"/>
                  </a:lnTo>
                  <a:lnTo>
                    <a:pt x="2281" y="1265"/>
                  </a:lnTo>
                  <a:lnTo>
                    <a:pt x="2149" y="1256"/>
                  </a:lnTo>
                  <a:lnTo>
                    <a:pt x="2024" y="1249"/>
                  </a:lnTo>
                  <a:lnTo>
                    <a:pt x="1904" y="1246"/>
                  </a:lnTo>
                  <a:lnTo>
                    <a:pt x="1787" y="1246"/>
                  </a:lnTo>
                  <a:lnTo>
                    <a:pt x="1674" y="1249"/>
                  </a:lnTo>
                  <a:lnTo>
                    <a:pt x="1568" y="1256"/>
                  </a:lnTo>
                  <a:lnTo>
                    <a:pt x="1463" y="1267"/>
                  </a:lnTo>
                  <a:lnTo>
                    <a:pt x="1363" y="1280"/>
                  </a:lnTo>
                  <a:lnTo>
                    <a:pt x="1315" y="1288"/>
                  </a:lnTo>
                  <a:lnTo>
                    <a:pt x="1268" y="1298"/>
                  </a:lnTo>
                  <a:lnTo>
                    <a:pt x="1220" y="1307"/>
                  </a:lnTo>
                  <a:lnTo>
                    <a:pt x="1175" y="1319"/>
                  </a:lnTo>
                  <a:lnTo>
                    <a:pt x="1129" y="1330"/>
                  </a:lnTo>
                  <a:lnTo>
                    <a:pt x="1084" y="1341"/>
                  </a:lnTo>
                  <a:lnTo>
                    <a:pt x="1041" y="1354"/>
                  </a:lnTo>
                  <a:lnTo>
                    <a:pt x="998" y="1369"/>
                  </a:lnTo>
                  <a:lnTo>
                    <a:pt x="955" y="1383"/>
                  </a:lnTo>
                  <a:lnTo>
                    <a:pt x="914" y="1398"/>
                  </a:lnTo>
                  <a:lnTo>
                    <a:pt x="873" y="1414"/>
                  </a:lnTo>
                  <a:lnTo>
                    <a:pt x="833" y="1432"/>
                  </a:lnTo>
                  <a:lnTo>
                    <a:pt x="793" y="1450"/>
                  </a:lnTo>
                  <a:lnTo>
                    <a:pt x="754" y="1467"/>
                  </a:lnTo>
                  <a:lnTo>
                    <a:pt x="716" y="1487"/>
                  </a:lnTo>
                  <a:lnTo>
                    <a:pt x="678" y="1508"/>
                  </a:lnTo>
                  <a:lnTo>
                    <a:pt x="604" y="1550"/>
                  </a:lnTo>
                  <a:lnTo>
                    <a:pt x="532" y="1595"/>
                  </a:lnTo>
                  <a:lnTo>
                    <a:pt x="461" y="1643"/>
                  </a:lnTo>
                  <a:lnTo>
                    <a:pt x="392" y="1695"/>
                  </a:lnTo>
                  <a:lnTo>
                    <a:pt x="325" y="1750"/>
                  </a:lnTo>
                  <a:lnTo>
                    <a:pt x="258" y="1808"/>
                  </a:lnTo>
                  <a:lnTo>
                    <a:pt x="193" y="1868"/>
                  </a:lnTo>
                  <a:lnTo>
                    <a:pt x="128" y="1931"/>
                  </a:lnTo>
                  <a:lnTo>
                    <a:pt x="64" y="1997"/>
                  </a:lnTo>
                  <a:lnTo>
                    <a:pt x="0" y="206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95" name="Freeform 103"/>
            <p:cNvSpPr>
              <a:spLocks/>
            </p:cNvSpPr>
            <p:nvPr/>
          </p:nvSpPr>
          <p:spPr bwMode="auto">
            <a:xfrm>
              <a:off x="1501" y="738"/>
              <a:ext cx="5149" cy="1091"/>
            </a:xfrm>
            <a:custGeom>
              <a:avLst/>
              <a:gdLst/>
              <a:ahLst/>
              <a:cxnLst>
                <a:cxn ang="0">
                  <a:pos x="5149" y="0"/>
                </a:cxn>
                <a:cxn ang="0">
                  <a:pos x="5136" y="76"/>
                </a:cxn>
                <a:cxn ang="0">
                  <a:pos x="5119" y="162"/>
                </a:cxn>
                <a:cxn ang="0">
                  <a:pos x="5090" y="273"/>
                </a:cxn>
                <a:cxn ang="0">
                  <a:pos x="5050" y="402"/>
                </a:cxn>
                <a:cxn ang="0">
                  <a:pos x="4993" y="545"/>
                </a:cxn>
                <a:cxn ang="0">
                  <a:pos x="4940" y="658"/>
                </a:cxn>
                <a:cxn ang="0">
                  <a:pos x="4900" y="734"/>
                </a:cxn>
                <a:cxn ang="0">
                  <a:pos x="4854" y="809"/>
                </a:cxn>
                <a:cxn ang="0">
                  <a:pos x="4803" y="885"/>
                </a:cxn>
                <a:cxn ang="0">
                  <a:pos x="4747" y="960"/>
                </a:cxn>
                <a:cxn ang="0">
                  <a:pos x="4685" y="1032"/>
                </a:cxn>
                <a:cxn ang="0">
                  <a:pos x="4617" y="1102"/>
                </a:cxn>
                <a:cxn ang="0">
                  <a:pos x="4543" y="1168"/>
                </a:cxn>
                <a:cxn ang="0">
                  <a:pos x="4463" y="1229"/>
                </a:cxn>
                <a:cxn ang="0">
                  <a:pos x="4377" y="1287"/>
                </a:cxn>
                <a:cxn ang="0">
                  <a:pos x="4282" y="1337"/>
                </a:cxn>
                <a:cxn ang="0">
                  <a:pos x="4181" y="1384"/>
                </a:cxn>
                <a:cxn ang="0">
                  <a:pos x="4073" y="1421"/>
                </a:cxn>
                <a:cxn ang="0">
                  <a:pos x="3957" y="1452"/>
                </a:cxn>
                <a:cxn ang="0">
                  <a:pos x="3832" y="1475"/>
                </a:cxn>
                <a:cxn ang="0">
                  <a:pos x="3700" y="1488"/>
                </a:cxn>
                <a:cxn ang="0">
                  <a:pos x="3559" y="1491"/>
                </a:cxn>
                <a:cxn ang="0">
                  <a:pos x="3410" y="1483"/>
                </a:cxn>
                <a:cxn ang="0">
                  <a:pos x="3251" y="1465"/>
                </a:cxn>
                <a:cxn ang="0">
                  <a:pos x="3169" y="1450"/>
                </a:cxn>
                <a:cxn ang="0">
                  <a:pos x="2845" y="1397"/>
                </a:cxn>
                <a:cxn ang="0">
                  <a:pos x="2545" y="1358"/>
                </a:cxn>
                <a:cxn ang="0">
                  <a:pos x="2269" y="1333"/>
                </a:cxn>
                <a:cxn ang="0">
                  <a:pos x="2012" y="1321"/>
                </a:cxn>
                <a:cxn ang="0">
                  <a:pos x="1775" y="1323"/>
                </a:cxn>
                <a:cxn ang="0">
                  <a:pos x="1555" y="1337"/>
                </a:cxn>
                <a:cxn ang="0">
                  <a:pos x="1353" y="1366"/>
                </a:cxn>
                <a:cxn ang="0">
                  <a:pos x="1255" y="1384"/>
                </a:cxn>
                <a:cxn ang="0">
                  <a:pos x="1164" y="1407"/>
                </a:cxn>
                <a:cxn ang="0">
                  <a:pos x="1074" y="1433"/>
                </a:cxn>
                <a:cxn ang="0">
                  <a:pos x="987" y="1462"/>
                </a:cxn>
                <a:cxn ang="0">
                  <a:pos x="904" y="1492"/>
                </a:cxn>
                <a:cxn ang="0">
                  <a:pos x="824" y="1528"/>
                </a:cxn>
                <a:cxn ang="0">
                  <a:pos x="746" y="1567"/>
                </a:cxn>
                <a:cxn ang="0">
                  <a:pos x="669" y="1607"/>
                </a:cxn>
                <a:cxn ang="0">
                  <a:pos x="525" y="1699"/>
                </a:cxn>
                <a:cxn ang="0">
                  <a:pos x="386" y="1802"/>
                </a:cxn>
                <a:cxn ang="0">
                  <a:pos x="254" y="1917"/>
                </a:cxn>
                <a:cxn ang="0">
                  <a:pos x="127" y="2045"/>
                </a:cxn>
                <a:cxn ang="0">
                  <a:pos x="0" y="2182"/>
                </a:cxn>
              </a:cxnLst>
              <a:rect l="0" t="0" r="r" b="b"/>
              <a:pathLst>
                <a:path w="5149" h="2182">
                  <a:moveTo>
                    <a:pt x="5149" y="0"/>
                  </a:moveTo>
                  <a:lnTo>
                    <a:pt x="5149" y="0"/>
                  </a:lnTo>
                  <a:lnTo>
                    <a:pt x="5146" y="20"/>
                  </a:lnTo>
                  <a:lnTo>
                    <a:pt x="5136" y="76"/>
                  </a:lnTo>
                  <a:lnTo>
                    <a:pt x="5129" y="115"/>
                  </a:lnTo>
                  <a:lnTo>
                    <a:pt x="5119" y="162"/>
                  </a:lnTo>
                  <a:lnTo>
                    <a:pt x="5105" y="215"/>
                  </a:lnTo>
                  <a:lnTo>
                    <a:pt x="5090" y="273"/>
                  </a:lnTo>
                  <a:lnTo>
                    <a:pt x="5072" y="336"/>
                  </a:lnTo>
                  <a:lnTo>
                    <a:pt x="5050" y="402"/>
                  </a:lnTo>
                  <a:lnTo>
                    <a:pt x="5024" y="472"/>
                  </a:lnTo>
                  <a:lnTo>
                    <a:pt x="4993" y="545"/>
                  </a:lnTo>
                  <a:lnTo>
                    <a:pt x="4960" y="620"/>
                  </a:lnTo>
                  <a:lnTo>
                    <a:pt x="4940" y="658"/>
                  </a:lnTo>
                  <a:lnTo>
                    <a:pt x="4921" y="696"/>
                  </a:lnTo>
                  <a:lnTo>
                    <a:pt x="4900" y="734"/>
                  </a:lnTo>
                  <a:lnTo>
                    <a:pt x="4878" y="772"/>
                  </a:lnTo>
                  <a:lnTo>
                    <a:pt x="4854" y="809"/>
                  </a:lnTo>
                  <a:lnTo>
                    <a:pt x="4829" y="848"/>
                  </a:lnTo>
                  <a:lnTo>
                    <a:pt x="4803" y="885"/>
                  </a:lnTo>
                  <a:lnTo>
                    <a:pt x="4776" y="922"/>
                  </a:lnTo>
                  <a:lnTo>
                    <a:pt x="4747" y="960"/>
                  </a:lnTo>
                  <a:lnTo>
                    <a:pt x="4717" y="997"/>
                  </a:lnTo>
                  <a:lnTo>
                    <a:pt x="4685" y="1032"/>
                  </a:lnTo>
                  <a:lnTo>
                    <a:pt x="4651" y="1068"/>
                  </a:lnTo>
                  <a:lnTo>
                    <a:pt x="4617" y="1102"/>
                  </a:lnTo>
                  <a:lnTo>
                    <a:pt x="4581" y="1136"/>
                  </a:lnTo>
                  <a:lnTo>
                    <a:pt x="4543" y="1168"/>
                  </a:lnTo>
                  <a:lnTo>
                    <a:pt x="4504" y="1199"/>
                  </a:lnTo>
                  <a:lnTo>
                    <a:pt x="4463" y="1229"/>
                  </a:lnTo>
                  <a:lnTo>
                    <a:pt x="4421" y="1258"/>
                  </a:lnTo>
                  <a:lnTo>
                    <a:pt x="4377" y="1287"/>
                  </a:lnTo>
                  <a:lnTo>
                    <a:pt x="4331" y="1313"/>
                  </a:lnTo>
                  <a:lnTo>
                    <a:pt x="4282" y="1337"/>
                  </a:lnTo>
                  <a:lnTo>
                    <a:pt x="4232" y="1362"/>
                  </a:lnTo>
                  <a:lnTo>
                    <a:pt x="4181" y="1384"/>
                  </a:lnTo>
                  <a:lnTo>
                    <a:pt x="4128" y="1404"/>
                  </a:lnTo>
                  <a:lnTo>
                    <a:pt x="4073" y="1421"/>
                  </a:lnTo>
                  <a:lnTo>
                    <a:pt x="4016" y="1438"/>
                  </a:lnTo>
                  <a:lnTo>
                    <a:pt x="3957" y="1452"/>
                  </a:lnTo>
                  <a:lnTo>
                    <a:pt x="3896" y="1465"/>
                  </a:lnTo>
                  <a:lnTo>
                    <a:pt x="3832" y="1475"/>
                  </a:lnTo>
                  <a:lnTo>
                    <a:pt x="3767" y="1483"/>
                  </a:lnTo>
                  <a:lnTo>
                    <a:pt x="3700" y="1488"/>
                  </a:lnTo>
                  <a:lnTo>
                    <a:pt x="3631" y="1491"/>
                  </a:lnTo>
                  <a:lnTo>
                    <a:pt x="3559" y="1491"/>
                  </a:lnTo>
                  <a:lnTo>
                    <a:pt x="3485" y="1489"/>
                  </a:lnTo>
                  <a:lnTo>
                    <a:pt x="3410" y="1483"/>
                  </a:lnTo>
                  <a:lnTo>
                    <a:pt x="3331" y="1476"/>
                  </a:lnTo>
                  <a:lnTo>
                    <a:pt x="3251" y="1465"/>
                  </a:lnTo>
                  <a:lnTo>
                    <a:pt x="3169" y="1450"/>
                  </a:lnTo>
                  <a:lnTo>
                    <a:pt x="3169" y="1450"/>
                  </a:lnTo>
                  <a:lnTo>
                    <a:pt x="3003" y="1423"/>
                  </a:lnTo>
                  <a:lnTo>
                    <a:pt x="2845" y="1397"/>
                  </a:lnTo>
                  <a:lnTo>
                    <a:pt x="2692" y="1376"/>
                  </a:lnTo>
                  <a:lnTo>
                    <a:pt x="2545" y="1358"/>
                  </a:lnTo>
                  <a:lnTo>
                    <a:pt x="2405" y="1344"/>
                  </a:lnTo>
                  <a:lnTo>
                    <a:pt x="2269" y="1333"/>
                  </a:lnTo>
                  <a:lnTo>
                    <a:pt x="2138" y="1324"/>
                  </a:lnTo>
                  <a:lnTo>
                    <a:pt x="2012" y="1321"/>
                  </a:lnTo>
                  <a:lnTo>
                    <a:pt x="1891" y="1320"/>
                  </a:lnTo>
                  <a:lnTo>
                    <a:pt x="1775" y="1323"/>
                  </a:lnTo>
                  <a:lnTo>
                    <a:pt x="1664" y="1328"/>
                  </a:lnTo>
                  <a:lnTo>
                    <a:pt x="1555" y="1337"/>
                  </a:lnTo>
                  <a:lnTo>
                    <a:pt x="1451" y="1350"/>
                  </a:lnTo>
                  <a:lnTo>
                    <a:pt x="1353" y="1366"/>
                  </a:lnTo>
                  <a:lnTo>
                    <a:pt x="1304" y="1375"/>
                  </a:lnTo>
                  <a:lnTo>
                    <a:pt x="1255" y="1384"/>
                  </a:lnTo>
                  <a:lnTo>
                    <a:pt x="1210" y="1396"/>
                  </a:lnTo>
                  <a:lnTo>
                    <a:pt x="1164" y="1407"/>
                  </a:lnTo>
                  <a:lnTo>
                    <a:pt x="1118" y="1420"/>
                  </a:lnTo>
                  <a:lnTo>
                    <a:pt x="1074" y="1433"/>
                  </a:lnTo>
                  <a:lnTo>
                    <a:pt x="1030" y="1447"/>
                  </a:lnTo>
                  <a:lnTo>
                    <a:pt x="987" y="1462"/>
                  </a:lnTo>
                  <a:lnTo>
                    <a:pt x="946" y="1476"/>
                  </a:lnTo>
                  <a:lnTo>
                    <a:pt x="904" y="1492"/>
                  </a:lnTo>
                  <a:lnTo>
                    <a:pt x="864" y="1510"/>
                  </a:lnTo>
                  <a:lnTo>
                    <a:pt x="824" y="1528"/>
                  </a:lnTo>
                  <a:lnTo>
                    <a:pt x="785" y="1547"/>
                  </a:lnTo>
                  <a:lnTo>
                    <a:pt x="746" y="1567"/>
                  </a:lnTo>
                  <a:lnTo>
                    <a:pt x="707" y="1586"/>
                  </a:lnTo>
                  <a:lnTo>
                    <a:pt x="669" y="1607"/>
                  </a:lnTo>
                  <a:lnTo>
                    <a:pt x="596" y="1652"/>
                  </a:lnTo>
                  <a:lnTo>
                    <a:pt x="525" y="1699"/>
                  </a:lnTo>
                  <a:lnTo>
                    <a:pt x="456" y="1749"/>
                  </a:lnTo>
                  <a:lnTo>
                    <a:pt x="386" y="1802"/>
                  </a:lnTo>
                  <a:lnTo>
                    <a:pt x="320" y="1859"/>
                  </a:lnTo>
                  <a:lnTo>
                    <a:pt x="254" y="1917"/>
                  </a:lnTo>
                  <a:lnTo>
                    <a:pt x="190" y="1980"/>
                  </a:lnTo>
                  <a:lnTo>
                    <a:pt x="127" y="2045"/>
                  </a:lnTo>
                  <a:lnTo>
                    <a:pt x="63" y="2112"/>
                  </a:lnTo>
                  <a:lnTo>
                    <a:pt x="0" y="218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96" name="Freeform 104"/>
            <p:cNvSpPr>
              <a:spLocks/>
            </p:cNvSpPr>
            <p:nvPr/>
          </p:nvSpPr>
          <p:spPr bwMode="auto">
            <a:xfrm>
              <a:off x="1550" y="709"/>
              <a:ext cx="5113" cy="1149"/>
            </a:xfrm>
            <a:custGeom>
              <a:avLst/>
              <a:gdLst/>
              <a:ahLst/>
              <a:cxnLst>
                <a:cxn ang="0">
                  <a:pos x="5113" y="0"/>
                </a:cxn>
                <a:cxn ang="0">
                  <a:pos x="5104" y="78"/>
                </a:cxn>
                <a:cxn ang="0">
                  <a:pos x="5087" y="163"/>
                </a:cxn>
                <a:cxn ang="0">
                  <a:pos x="5061" y="276"/>
                </a:cxn>
                <a:cxn ang="0">
                  <a:pos x="5020" y="407"/>
                </a:cxn>
                <a:cxn ang="0">
                  <a:pos x="4968" y="551"/>
                </a:cxn>
                <a:cxn ang="0">
                  <a:pos x="4916" y="666"/>
                </a:cxn>
                <a:cxn ang="0">
                  <a:pos x="4876" y="743"/>
                </a:cxn>
                <a:cxn ang="0">
                  <a:pos x="4832" y="821"/>
                </a:cxn>
                <a:cxn ang="0">
                  <a:pos x="4783" y="896"/>
                </a:cxn>
                <a:cxn ang="0">
                  <a:pos x="4727" y="972"/>
                </a:cxn>
                <a:cxn ang="0">
                  <a:pos x="4666" y="1047"/>
                </a:cxn>
                <a:cxn ang="0">
                  <a:pos x="4600" y="1118"/>
                </a:cxn>
                <a:cxn ang="0">
                  <a:pos x="4528" y="1185"/>
                </a:cxn>
                <a:cxn ang="0">
                  <a:pos x="4447" y="1250"/>
                </a:cxn>
                <a:cxn ang="0">
                  <a:pos x="4361" y="1310"/>
                </a:cxn>
                <a:cxn ang="0">
                  <a:pos x="4268" y="1363"/>
                </a:cxn>
                <a:cxn ang="0">
                  <a:pos x="4168" y="1410"/>
                </a:cxn>
                <a:cxn ang="0">
                  <a:pos x="4060" y="1450"/>
                </a:cxn>
                <a:cxn ang="0">
                  <a:pos x="3944" y="1484"/>
                </a:cxn>
                <a:cxn ang="0">
                  <a:pos x="3821" y="1508"/>
                </a:cxn>
                <a:cxn ang="0">
                  <a:pos x="3689" y="1525"/>
                </a:cxn>
                <a:cxn ang="0">
                  <a:pos x="3547" y="1531"/>
                </a:cxn>
                <a:cxn ang="0">
                  <a:pos x="3397" y="1526"/>
                </a:cxn>
                <a:cxn ang="0">
                  <a:pos x="3239" y="1512"/>
                </a:cxn>
                <a:cxn ang="0">
                  <a:pos x="3156" y="1499"/>
                </a:cxn>
                <a:cxn ang="0">
                  <a:pos x="2832" y="1452"/>
                </a:cxn>
                <a:cxn ang="0">
                  <a:pos x="2532" y="1418"/>
                </a:cxn>
                <a:cxn ang="0">
                  <a:pos x="2255" y="1397"/>
                </a:cxn>
                <a:cxn ang="0">
                  <a:pos x="1998" y="1391"/>
                </a:cxn>
                <a:cxn ang="0">
                  <a:pos x="1760" y="1397"/>
                </a:cxn>
                <a:cxn ang="0">
                  <a:pos x="1541" y="1418"/>
                </a:cxn>
                <a:cxn ang="0">
                  <a:pos x="1338" y="1450"/>
                </a:cxn>
                <a:cxn ang="0">
                  <a:pos x="1242" y="1471"/>
                </a:cxn>
                <a:cxn ang="0">
                  <a:pos x="1151" y="1496"/>
                </a:cxn>
                <a:cxn ang="0">
                  <a:pos x="1062" y="1523"/>
                </a:cxn>
                <a:cxn ang="0">
                  <a:pos x="976" y="1554"/>
                </a:cxn>
                <a:cxn ang="0">
                  <a:pos x="893" y="1588"/>
                </a:cxn>
                <a:cxn ang="0">
                  <a:pos x="813" y="1623"/>
                </a:cxn>
                <a:cxn ang="0">
                  <a:pos x="736" y="1663"/>
                </a:cxn>
                <a:cxn ang="0">
                  <a:pos x="661" y="1707"/>
                </a:cxn>
                <a:cxn ang="0">
                  <a:pos x="516" y="1801"/>
                </a:cxn>
                <a:cxn ang="0">
                  <a:pos x="380" y="1907"/>
                </a:cxn>
                <a:cxn ang="0">
                  <a:pos x="250" y="2027"/>
                </a:cxn>
                <a:cxn ang="0">
                  <a:pos x="123" y="2156"/>
                </a:cxn>
                <a:cxn ang="0">
                  <a:pos x="0" y="2298"/>
                </a:cxn>
              </a:cxnLst>
              <a:rect l="0" t="0" r="r" b="b"/>
              <a:pathLst>
                <a:path w="5113" h="2298">
                  <a:moveTo>
                    <a:pt x="5113" y="0"/>
                  </a:moveTo>
                  <a:lnTo>
                    <a:pt x="5113" y="0"/>
                  </a:lnTo>
                  <a:lnTo>
                    <a:pt x="5112" y="21"/>
                  </a:lnTo>
                  <a:lnTo>
                    <a:pt x="5104" y="78"/>
                  </a:lnTo>
                  <a:lnTo>
                    <a:pt x="5097" y="117"/>
                  </a:lnTo>
                  <a:lnTo>
                    <a:pt x="5087" y="163"/>
                  </a:lnTo>
                  <a:lnTo>
                    <a:pt x="5075" y="217"/>
                  </a:lnTo>
                  <a:lnTo>
                    <a:pt x="5061" y="276"/>
                  </a:lnTo>
                  <a:lnTo>
                    <a:pt x="5043" y="339"/>
                  </a:lnTo>
                  <a:lnTo>
                    <a:pt x="5020" y="407"/>
                  </a:lnTo>
                  <a:lnTo>
                    <a:pt x="4997" y="478"/>
                  </a:lnTo>
                  <a:lnTo>
                    <a:pt x="4968" y="551"/>
                  </a:lnTo>
                  <a:lnTo>
                    <a:pt x="4934" y="627"/>
                  </a:lnTo>
                  <a:lnTo>
                    <a:pt x="4916" y="666"/>
                  </a:lnTo>
                  <a:lnTo>
                    <a:pt x="4897" y="704"/>
                  </a:lnTo>
                  <a:lnTo>
                    <a:pt x="4876" y="743"/>
                  </a:lnTo>
                  <a:lnTo>
                    <a:pt x="4855" y="782"/>
                  </a:lnTo>
                  <a:lnTo>
                    <a:pt x="4832" y="821"/>
                  </a:lnTo>
                  <a:lnTo>
                    <a:pt x="4808" y="859"/>
                  </a:lnTo>
                  <a:lnTo>
                    <a:pt x="4783" y="896"/>
                  </a:lnTo>
                  <a:lnTo>
                    <a:pt x="4755" y="935"/>
                  </a:lnTo>
                  <a:lnTo>
                    <a:pt x="4727" y="972"/>
                  </a:lnTo>
                  <a:lnTo>
                    <a:pt x="4697" y="1009"/>
                  </a:lnTo>
                  <a:lnTo>
                    <a:pt x="4666" y="1047"/>
                  </a:lnTo>
                  <a:lnTo>
                    <a:pt x="4634" y="1082"/>
                  </a:lnTo>
                  <a:lnTo>
                    <a:pt x="4600" y="1118"/>
                  </a:lnTo>
                  <a:lnTo>
                    <a:pt x="4564" y="1153"/>
                  </a:lnTo>
                  <a:lnTo>
                    <a:pt x="4528" y="1185"/>
                  </a:lnTo>
                  <a:lnTo>
                    <a:pt x="4489" y="1218"/>
                  </a:lnTo>
                  <a:lnTo>
                    <a:pt x="4447" y="1250"/>
                  </a:lnTo>
                  <a:lnTo>
                    <a:pt x="4405" y="1281"/>
                  </a:lnTo>
                  <a:lnTo>
                    <a:pt x="4361" y="1310"/>
                  </a:lnTo>
                  <a:lnTo>
                    <a:pt x="4315" y="1337"/>
                  </a:lnTo>
                  <a:lnTo>
                    <a:pt x="4268" y="1363"/>
                  </a:lnTo>
                  <a:lnTo>
                    <a:pt x="4219" y="1387"/>
                  </a:lnTo>
                  <a:lnTo>
                    <a:pt x="4168" y="1410"/>
                  </a:lnTo>
                  <a:lnTo>
                    <a:pt x="4115" y="1431"/>
                  </a:lnTo>
                  <a:lnTo>
                    <a:pt x="4060" y="1450"/>
                  </a:lnTo>
                  <a:lnTo>
                    <a:pt x="4003" y="1468"/>
                  </a:lnTo>
                  <a:lnTo>
                    <a:pt x="3944" y="1484"/>
                  </a:lnTo>
                  <a:lnTo>
                    <a:pt x="3883" y="1497"/>
                  </a:lnTo>
                  <a:lnTo>
                    <a:pt x="3821" y="1508"/>
                  </a:lnTo>
                  <a:lnTo>
                    <a:pt x="3756" y="1518"/>
                  </a:lnTo>
                  <a:lnTo>
                    <a:pt x="3689" y="1525"/>
                  </a:lnTo>
                  <a:lnTo>
                    <a:pt x="3619" y="1529"/>
                  </a:lnTo>
                  <a:lnTo>
                    <a:pt x="3547" y="1531"/>
                  </a:lnTo>
                  <a:lnTo>
                    <a:pt x="3474" y="1529"/>
                  </a:lnTo>
                  <a:lnTo>
                    <a:pt x="3397" y="1526"/>
                  </a:lnTo>
                  <a:lnTo>
                    <a:pt x="3320" y="1520"/>
                  </a:lnTo>
                  <a:lnTo>
                    <a:pt x="3239" y="1512"/>
                  </a:lnTo>
                  <a:lnTo>
                    <a:pt x="3156" y="1499"/>
                  </a:lnTo>
                  <a:lnTo>
                    <a:pt x="3156" y="1499"/>
                  </a:lnTo>
                  <a:lnTo>
                    <a:pt x="2991" y="1473"/>
                  </a:lnTo>
                  <a:lnTo>
                    <a:pt x="2832" y="1452"/>
                  </a:lnTo>
                  <a:lnTo>
                    <a:pt x="2680" y="1433"/>
                  </a:lnTo>
                  <a:lnTo>
                    <a:pt x="2532" y="1418"/>
                  </a:lnTo>
                  <a:lnTo>
                    <a:pt x="2391" y="1407"/>
                  </a:lnTo>
                  <a:lnTo>
                    <a:pt x="2255" y="1397"/>
                  </a:lnTo>
                  <a:lnTo>
                    <a:pt x="2124" y="1392"/>
                  </a:lnTo>
                  <a:lnTo>
                    <a:pt x="1998" y="1391"/>
                  </a:lnTo>
                  <a:lnTo>
                    <a:pt x="1877" y="1392"/>
                  </a:lnTo>
                  <a:lnTo>
                    <a:pt x="1760" y="1397"/>
                  </a:lnTo>
                  <a:lnTo>
                    <a:pt x="1649" y="1405"/>
                  </a:lnTo>
                  <a:lnTo>
                    <a:pt x="1541" y="1418"/>
                  </a:lnTo>
                  <a:lnTo>
                    <a:pt x="1438" y="1433"/>
                  </a:lnTo>
                  <a:lnTo>
                    <a:pt x="1338" y="1450"/>
                  </a:lnTo>
                  <a:lnTo>
                    <a:pt x="1290" y="1460"/>
                  </a:lnTo>
                  <a:lnTo>
                    <a:pt x="1242" y="1471"/>
                  </a:lnTo>
                  <a:lnTo>
                    <a:pt x="1197" y="1483"/>
                  </a:lnTo>
                  <a:lnTo>
                    <a:pt x="1151" y="1496"/>
                  </a:lnTo>
                  <a:lnTo>
                    <a:pt x="1106" y="1508"/>
                  </a:lnTo>
                  <a:lnTo>
                    <a:pt x="1062" y="1523"/>
                  </a:lnTo>
                  <a:lnTo>
                    <a:pt x="1019" y="1537"/>
                  </a:lnTo>
                  <a:lnTo>
                    <a:pt x="976" y="1554"/>
                  </a:lnTo>
                  <a:lnTo>
                    <a:pt x="934" y="1570"/>
                  </a:lnTo>
                  <a:lnTo>
                    <a:pt x="893" y="1588"/>
                  </a:lnTo>
                  <a:lnTo>
                    <a:pt x="852" y="1605"/>
                  </a:lnTo>
                  <a:lnTo>
                    <a:pt x="813" y="1623"/>
                  </a:lnTo>
                  <a:lnTo>
                    <a:pt x="775" y="1644"/>
                  </a:lnTo>
                  <a:lnTo>
                    <a:pt x="736" y="1663"/>
                  </a:lnTo>
                  <a:lnTo>
                    <a:pt x="698" y="1684"/>
                  </a:lnTo>
                  <a:lnTo>
                    <a:pt x="661" y="1707"/>
                  </a:lnTo>
                  <a:lnTo>
                    <a:pt x="587" y="1752"/>
                  </a:lnTo>
                  <a:lnTo>
                    <a:pt x="516" y="1801"/>
                  </a:lnTo>
                  <a:lnTo>
                    <a:pt x="448" y="1854"/>
                  </a:lnTo>
                  <a:lnTo>
                    <a:pt x="380" y="1907"/>
                  </a:lnTo>
                  <a:lnTo>
                    <a:pt x="315" y="1965"/>
                  </a:lnTo>
                  <a:lnTo>
                    <a:pt x="250" y="2027"/>
                  </a:lnTo>
                  <a:lnTo>
                    <a:pt x="186" y="2090"/>
                  </a:lnTo>
                  <a:lnTo>
                    <a:pt x="123" y="2156"/>
                  </a:lnTo>
                  <a:lnTo>
                    <a:pt x="61" y="2225"/>
                  </a:lnTo>
                  <a:lnTo>
                    <a:pt x="0" y="229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97" name="Freeform 105"/>
            <p:cNvSpPr>
              <a:spLocks/>
            </p:cNvSpPr>
            <p:nvPr/>
          </p:nvSpPr>
          <p:spPr bwMode="auto">
            <a:xfrm>
              <a:off x="1598" y="681"/>
              <a:ext cx="5079" cy="1206"/>
            </a:xfrm>
            <a:custGeom>
              <a:avLst/>
              <a:gdLst/>
              <a:ahLst/>
              <a:cxnLst>
                <a:cxn ang="0">
                  <a:pos x="5079" y="0"/>
                </a:cxn>
                <a:cxn ang="0">
                  <a:pos x="5070" y="76"/>
                </a:cxn>
                <a:cxn ang="0">
                  <a:pos x="5054" y="164"/>
                </a:cxn>
                <a:cxn ang="0">
                  <a:pos x="5031" y="278"/>
                </a:cxn>
                <a:cxn ang="0">
                  <a:pos x="4993" y="410"/>
                </a:cxn>
                <a:cxn ang="0">
                  <a:pos x="4942" y="555"/>
                </a:cxn>
                <a:cxn ang="0">
                  <a:pos x="4892" y="672"/>
                </a:cxn>
                <a:cxn ang="0">
                  <a:pos x="4853" y="749"/>
                </a:cxn>
                <a:cxn ang="0">
                  <a:pos x="4810" y="828"/>
                </a:cxn>
                <a:cxn ang="0">
                  <a:pos x="4761" y="907"/>
                </a:cxn>
                <a:cxn ang="0">
                  <a:pos x="4707" y="985"/>
                </a:cxn>
                <a:cxn ang="0">
                  <a:pos x="4648" y="1059"/>
                </a:cxn>
                <a:cxn ang="0">
                  <a:pos x="4582" y="1132"/>
                </a:cxn>
                <a:cxn ang="0">
                  <a:pos x="4510" y="1203"/>
                </a:cxn>
                <a:cxn ang="0">
                  <a:pos x="4432" y="1267"/>
                </a:cxn>
                <a:cxn ang="0">
                  <a:pos x="4348" y="1329"/>
                </a:cxn>
                <a:cxn ang="0">
                  <a:pos x="4255" y="1385"/>
                </a:cxn>
                <a:cxn ang="0">
                  <a:pos x="4155" y="1435"/>
                </a:cxn>
                <a:cxn ang="0">
                  <a:pos x="4048" y="1477"/>
                </a:cxn>
                <a:cxn ang="0">
                  <a:pos x="3932" y="1513"/>
                </a:cxn>
                <a:cxn ang="0">
                  <a:pos x="3809" y="1540"/>
                </a:cxn>
                <a:cxn ang="0">
                  <a:pos x="3677" y="1560"/>
                </a:cxn>
                <a:cxn ang="0">
                  <a:pos x="3537" y="1568"/>
                </a:cxn>
                <a:cxn ang="0">
                  <a:pos x="3387" y="1568"/>
                </a:cxn>
                <a:cxn ang="0">
                  <a:pos x="3229" y="1555"/>
                </a:cxn>
                <a:cxn ang="0">
                  <a:pos x="3145" y="1545"/>
                </a:cxn>
                <a:cxn ang="0">
                  <a:pos x="2820" y="1503"/>
                </a:cxn>
                <a:cxn ang="0">
                  <a:pos x="2520" y="1476"/>
                </a:cxn>
                <a:cxn ang="0">
                  <a:pos x="2241" y="1461"/>
                </a:cxn>
                <a:cxn ang="0">
                  <a:pos x="1986" y="1459"/>
                </a:cxn>
                <a:cxn ang="0">
                  <a:pos x="1748" y="1471"/>
                </a:cxn>
                <a:cxn ang="0">
                  <a:pos x="1529" y="1495"/>
                </a:cxn>
                <a:cxn ang="0">
                  <a:pos x="1326" y="1532"/>
                </a:cxn>
                <a:cxn ang="0">
                  <a:pos x="1232" y="1555"/>
                </a:cxn>
                <a:cxn ang="0">
                  <a:pos x="1139" y="1582"/>
                </a:cxn>
                <a:cxn ang="0">
                  <a:pos x="1051" y="1611"/>
                </a:cxn>
                <a:cxn ang="0">
                  <a:pos x="965" y="1644"/>
                </a:cxn>
                <a:cxn ang="0">
                  <a:pos x="883" y="1679"/>
                </a:cxn>
                <a:cxn ang="0">
                  <a:pos x="804" y="1718"/>
                </a:cxn>
                <a:cxn ang="0">
                  <a:pos x="727" y="1760"/>
                </a:cxn>
                <a:cxn ang="0">
                  <a:pos x="653" y="1803"/>
                </a:cxn>
                <a:cxn ang="0">
                  <a:pos x="510" y="1902"/>
                </a:cxn>
                <a:cxn ang="0">
                  <a:pos x="375" y="2012"/>
                </a:cxn>
                <a:cxn ang="0">
                  <a:pos x="246" y="2133"/>
                </a:cxn>
                <a:cxn ang="0">
                  <a:pos x="123" y="2267"/>
                </a:cxn>
                <a:cxn ang="0">
                  <a:pos x="0" y="2412"/>
                </a:cxn>
              </a:cxnLst>
              <a:rect l="0" t="0" r="r" b="b"/>
              <a:pathLst>
                <a:path w="5079" h="2412">
                  <a:moveTo>
                    <a:pt x="5079" y="0"/>
                  </a:moveTo>
                  <a:lnTo>
                    <a:pt x="5079" y="0"/>
                  </a:lnTo>
                  <a:lnTo>
                    <a:pt x="5078" y="19"/>
                  </a:lnTo>
                  <a:lnTo>
                    <a:pt x="5070" y="76"/>
                  </a:lnTo>
                  <a:lnTo>
                    <a:pt x="5064" y="116"/>
                  </a:lnTo>
                  <a:lnTo>
                    <a:pt x="5054" y="164"/>
                  </a:lnTo>
                  <a:lnTo>
                    <a:pt x="5045" y="218"/>
                  </a:lnTo>
                  <a:lnTo>
                    <a:pt x="5031" y="278"/>
                  </a:lnTo>
                  <a:lnTo>
                    <a:pt x="5013" y="340"/>
                  </a:lnTo>
                  <a:lnTo>
                    <a:pt x="4993" y="410"/>
                  </a:lnTo>
                  <a:lnTo>
                    <a:pt x="4970" y="481"/>
                  </a:lnTo>
                  <a:lnTo>
                    <a:pt x="4942" y="555"/>
                  </a:lnTo>
                  <a:lnTo>
                    <a:pt x="4910" y="633"/>
                  </a:lnTo>
                  <a:lnTo>
                    <a:pt x="4892" y="672"/>
                  </a:lnTo>
                  <a:lnTo>
                    <a:pt x="4874" y="710"/>
                  </a:lnTo>
                  <a:lnTo>
                    <a:pt x="4853" y="749"/>
                  </a:lnTo>
                  <a:lnTo>
                    <a:pt x="4832" y="789"/>
                  </a:lnTo>
                  <a:lnTo>
                    <a:pt x="4810" y="828"/>
                  </a:lnTo>
                  <a:lnTo>
                    <a:pt x="4786" y="868"/>
                  </a:lnTo>
                  <a:lnTo>
                    <a:pt x="4761" y="907"/>
                  </a:lnTo>
                  <a:lnTo>
                    <a:pt x="4735" y="946"/>
                  </a:lnTo>
                  <a:lnTo>
                    <a:pt x="4707" y="985"/>
                  </a:lnTo>
                  <a:lnTo>
                    <a:pt x="4678" y="1022"/>
                  </a:lnTo>
                  <a:lnTo>
                    <a:pt x="4648" y="1059"/>
                  </a:lnTo>
                  <a:lnTo>
                    <a:pt x="4616" y="1096"/>
                  </a:lnTo>
                  <a:lnTo>
                    <a:pt x="4582" y="1132"/>
                  </a:lnTo>
                  <a:lnTo>
                    <a:pt x="4548" y="1167"/>
                  </a:lnTo>
                  <a:lnTo>
                    <a:pt x="4510" y="1203"/>
                  </a:lnTo>
                  <a:lnTo>
                    <a:pt x="4473" y="1235"/>
                  </a:lnTo>
                  <a:lnTo>
                    <a:pt x="4432" y="1267"/>
                  </a:lnTo>
                  <a:lnTo>
                    <a:pt x="4391" y="1300"/>
                  </a:lnTo>
                  <a:lnTo>
                    <a:pt x="4348" y="1329"/>
                  </a:lnTo>
                  <a:lnTo>
                    <a:pt x="4302" y="1358"/>
                  </a:lnTo>
                  <a:lnTo>
                    <a:pt x="4255" y="1385"/>
                  </a:lnTo>
                  <a:lnTo>
                    <a:pt x="4206" y="1411"/>
                  </a:lnTo>
                  <a:lnTo>
                    <a:pt x="4155" y="1435"/>
                  </a:lnTo>
                  <a:lnTo>
                    <a:pt x="4102" y="1458"/>
                  </a:lnTo>
                  <a:lnTo>
                    <a:pt x="4048" y="1477"/>
                  </a:lnTo>
                  <a:lnTo>
                    <a:pt x="3991" y="1497"/>
                  </a:lnTo>
                  <a:lnTo>
                    <a:pt x="3932" y="1513"/>
                  </a:lnTo>
                  <a:lnTo>
                    <a:pt x="3871" y="1529"/>
                  </a:lnTo>
                  <a:lnTo>
                    <a:pt x="3809" y="1540"/>
                  </a:lnTo>
                  <a:lnTo>
                    <a:pt x="3745" y="1552"/>
                  </a:lnTo>
                  <a:lnTo>
                    <a:pt x="3677" y="1560"/>
                  </a:lnTo>
                  <a:lnTo>
                    <a:pt x="3608" y="1564"/>
                  </a:lnTo>
                  <a:lnTo>
                    <a:pt x="3537" y="1568"/>
                  </a:lnTo>
                  <a:lnTo>
                    <a:pt x="3463" y="1569"/>
                  </a:lnTo>
                  <a:lnTo>
                    <a:pt x="3387" y="1568"/>
                  </a:lnTo>
                  <a:lnTo>
                    <a:pt x="3309" y="1563"/>
                  </a:lnTo>
                  <a:lnTo>
                    <a:pt x="3229" y="1555"/>
                  </a:lnTo>
                  <a:lnTo>
                    <a:pt x="3145" y="1545"/>
                  </a:lnTo>
                  <a:lnTo>
                    <a:pt x="3145" y="1545"/>
                  </a:lnTo>
                  <a:lnTo>
                    <a:pt x="2980" y="1522"/>
                  </a:lnTo>
                  <a:lnTo>
                    <a:pt x="2820" y="1503"/>
                  </a:lnTo>
                  <a:lnTo>
                    <a:pt x="2668" y="1489"/>
                  </a:lnTo>
                  <a:lnTo>
                    <a:pt x="2520" y="1476"/>
                  </a:lnTo>
                  <a:lnTo>
                    <a:pt x="2379" y="1466"/>
                  </a:lnTo>
                  <a:lnTo>
                    <a:pt x="2241" y="1461"/>
                  </a:lnTo>
                  <a:lnTo>
                    <a:pt x="2111" y="1458"/>
                  </a:lnTo>
                  <a:lnTo>
                    <a:pt x="1986" y="1459"/>
                  </a:lnTo>
                  <a:lnTo>
                    <a:pt x="1865" y="1464"/>
                  </a:lnTo>
                  <a:lnTo>
                    <a:pt x="1748" y="1471"/>
                  </a:lnTo>
                  <a:lnTo>
                    <a:pt x="1636" y="1482"/>
                  </a:lnTo>
                  <a:lnTo>
                    <a:pt x="1529" y="1495"/>
                  </a:lnTo>
                  <a:lnTo>
                    <a:pt x="1426" y="1513"/>
                  </a:lnTo>
                  <a:lnTo>
                    <a:pt x="1326" y="1532"/>
                  </a:lnTo>
                  <a:lnTo>
                    <a:pt x="1279" y="1543"/>
                  </a:lnTo>
                  <a:lnTo>
                    <a:pt x="1232" y="1555"/>
                  </a:lnTo>
                  <a:lnTo>
                    <a:pt x="1185" y="1568"/>
                  </a:lnTo>
                  <a:lnTo>
                    <a:pt x="1139" y="1582"/>
                  </a:lnTo>
                  <a:lnTo>
                    <a:pt x="1095" y="1595"/>
                  </a:lnTo>
                  <a:lnTo>
                    <a:pt x="1051" y="1611"/>
                  </a:lnTo>
                  <a:lnTo>
                    <a:pt x="1008" y="1627"/>
                  </a:lnTo>
                  <a:lnTo>
                    <a:pt x="965" y="1644"/>
                  </a:lnTo>
                  <a:lnTo>
                    <a:pt x="924" y="1661"/>
                  </a:lnTo>
                  <a:lnTo>
                    <a:pt x="883" y="1679"/>
                  </a:lnTo>
                  <a:lnTo>
                    <a:pt x="843" y="1698"/>
                  </a:lnTo>
                  <a:lnTo>
                    <a:pt x="804" y="1718"/>
                  </a:lnTo>
                  <a:lnTo>
                    <a:pt x="765" y="1737"/>
                  </a:lnTo>
                  <a:lnTo>
                    <a:pt x="727" y="1760"/>
                  </a:lnTo>
                  <a:lnTo>
                    <a:pt x="689" y="1781"/>
                  </a:lnTo>
                  <a:lnTo>
                    <a:pt x="653" y="1803"/>
                  </a:lnTo>
                  <a:lnTo>
                    <a:pt x="581" y="1852"/>
                  </a:lnTo>
                  <a:lnTo>
                    <a:pt x="510" y="1902"/>
                  </a:lnTo>
                  <a:lnTo>
                    <a:pt x="442" y="1955"/>
                  </a:lnTo>
                  <a:lnTo>
                    <a:pt x="375" y="2012"/>
                  </a:lnTo>
                  <a:lnTo>
                    <a:pt x="310" y="2071"/>
                  </a:lnTo>
                  <a:lnTo>
                    <a:pt x="246" y="2133"/>
                  </a:lnTo>
                  <a:lnTo>
                    <a:pt x="184" y="2199"/>
                  </a:lnTo>
                  <a:lnTo>
                    <a:pt x="123" y="2267"/>
                  </a:lnTo>
                  <a:lnTo>
                    <a:pt x="62" y="2338"/>
                  </a:lnTo>
                  <a:lnTo>
                    <a:pt x="0" y="241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98" name="Freeform 106"/>
            <p:cNvSpPr>
              <a:spLocks/>
            </p:cNvSpPr>
            <p:nvPr/>
          </p:nvSpPr>
          <p:spPr bwMode="auto">
            <a:xfrm>
              <a:off x="1648" y="652"/>
              <a:ext cx="5042" cy="1263"/>
            </a:xfrm>
            <a:custGeom>
              <a:avLst/>
              <a:gdLst/>
              <a:ahLst/>
              <a:cxnLst>
                <a:cxn ang="0">
                  <a:pos x="5042" y="0"/>
                </a:cxn>
                <a:cxn ang="0">
                  <a:pos x="5033" y="77"/>
                </a:cxn>
                <a:cxn ang="0">
                  <a:pos x="5021" y="166"/>
                </a:cxn>
                <a:cxn ang="0">
                  <a:pos x="4997" y="281"/>
                </a:cxn>
                <a:cxn ang="0">
                  <a:pos x="4963" y="413"/>
                </a:cxn>
                <a:cxn ang="0">
                  <a:pos x="4913" y="562"/>
                </a:cxn>
                <a:cxn ang="0">
                  <a:pos x="4865" y="679"/>
                </a:cxn>
                <a:cxn ang="0">
                  <a:pos x="4828" y="759"/>
                </a:cxn>
                <a:cxn ang="0">
                  <a:pos x="4785" y="839"/>
                </a:cxn>
                <a:cxn ang="0">
                  <a:pos x="4738" y="918"/>
                </a:cxn>
                <a:cxn ang="0">
                  <a:pos x="4685" y="998"/>
                </a:cxn>
                <a:cxn ang="0">
                  <a:pos x="4627" y="1073"/>
                </a:cxn>
                <a:cxn ang="0">
                  <a:pos x="4563" y="1149"/>
                </a:cxn>
                <a:cxn ang="0">
                  <a:pos x="4492" y="1220"/>
                </a:cxn>
                <a:cxn ang="0">
                  <a:pos x="4414" y="1288"/>
                </a:cxn>
                <a:cxn ang="0">
                  <a:pos x="4330" y="1351"/>
                </a:cxn>
                <a:cxn ang="0">
                  <a:pos x="4239" y="1409"/>
                </a:cxn>
                <a:cxn ang="0">
                  <a:pos x="4139" y="1461"/>
                </a:cxn>
                <a:cxn ang="0">
                  <a:pos x="4034" y="1506"/>
                </a:cxn>
                <a:cxn ang="0">
                  <a:pos x="3919" y="1545"/>
                </a:cxn>
                <a:cxn ang="0">
                  <a:pos x="3795" y="1574"/>
                </a:cxn>
                <a:cxn ang="0">
                  <a:pos x="3664" y="1597"/>
                </a:cxn>
                <a:cxn ang="0">
                  <a:pos x="3523" y="1608"/>
                </a:cxn>
                <a:cxn ang="0">
                  <a:pos x="3374" y="1610"/>
                </a:cxn>
                <a:cxn ang="0">
                  <a:pos x="3215" y="1601"/>
                </a:cxn>
                <a:cxn ang="0">
                  <a:pos x="3131" y="1592"/>
                </a:cxn>
                <a:cxn ang="0">
                  <a:pos x="2806" y="1558"/>
                </a:cxn>
                <a:cxn ang="0">
                  <a:pos x="2505" y="1535"/>
                </a:cxn>
                <a:cxn ang="0">
                  <a:pos x="2227" y="1526"/>
                </a:cxn>
                <a:cxn ang="0">
                  <a:pos x="1971" y="1530"/>
                </a:cxn>
                <a:cxn ang="0">
                  <a:pos x="1733" y="1547"/>
                </a:cxn>
                <a:cxn ang="0">
                  <a:pos x="1515" y="1576"/>
                </a:cxn>
                <a:cxn ang="0">
                  <a:pos x="1362" y="1605"/>
                </a:cxn>
                <a:cxn ang="0">
                  <a:pos x="1265" y="1629"/>
                </a:cxn>
                <a:cxn ang="0">
                  <a:pos x="1172" y="1655"/>
                </a:cxn>
                <a:cxn ang="0">
                  <a:pos x="1082" y="1685"/>
                </a:cxn>
                <a:cxn ang="0">
                  <a:pos x="996" y="1718"/>
                </a:cxn>
                <a:cxn ang="0">
                  <a:pos x="913" y="1753"/>
                </a:cxn>
                <a:cxn ang="0">
                  <a:pos x="832" y="1792"/>
                </a:cxn>
                <a:cxn ang="0">
                  <a:pos x="756" y="1834"/>
                </a:cxn>
                <a:cxn ang="0">
                  <a:pos x="681" y="1879"/>
                </a:cxn>
                <a:cxn ang="0">
                  <a:pos x="572" y="1952"/>
                </a:cxn>
                <a:cxn ang="0">
                  <a:pos x="435" y="2060"/>
                </a:cxn>
                <a:cxn ang="0">
                  <a:pos x="306" y="2179"/>
                </a:cxn>
                <a:cxn ang="0">
                  <a:pos x="181" y="2309"/>
                </a:cxn>
                <a:cxn ang="0">
                  <a:pos x="60" y="2452"/>
                </a:cxn>
              </a:cxnLst>
              <a:rect l="0" t="0" r="r" b="b"/>
              <a:pathLst>
                <a:path w="5042" h="2527">
                  <a:moveTo>
                    <a:pt x="5042" y="0"/>
                  </a:moveTo>
                  <a:lnTo>
                    <a:pt x="5042" y="0"/>
                  </a:lnTo>
                  <a:lnTo>
                    <a:pt x="5040" y="21"/>
                  </a:lnTo>
                  <a:lnTo>
                    <a:pt x="5033" y="77"/>
                  </a:lnTo>
                  <a:lnTo>
                    <a:pt x="5028" y="118"/>
                  </a:lnTo>
                  <a:lnTo>
                    <a:pt x="5021" y="166"/>
                  </a:lnTo>
                  <a:lnTo>
                    <a:pt x="5010" y="221"/>
                  </a:lnTo>
                  <a:lnTo>
                    <a:pt x="4997" y="281"/>
                  </a:lnTo>
                  <a:lnTo>
                    <a:pt x="4981" y="345"/>
                  </a:lnTo>
                  <a:lnTo>
                    <a:pt x="4963" y="413"/>
                  </a:lnTo>
                  <a:lnTo>
                    <a:pt x="4939" y="486"/>
                  </a:lnTo>
                  <a:lnTo>
                    <a:pt x="4913" y="562"/>
                  </a:lnTo>
                  <a:lnTo>
                    <a:pt x="4882" y="639"/>
                  </a:lnTo>
                  <a:lnTo>
                    <a:pt x="4865" y="679"/>
                  </a:lnTo>
                  <a:lnTo>
                    <a:pt x="4847" y="718"/>
                  </a:lnTo>
                  <a:lnTo>
                    <a:pt x="4828" y="759"/>
                  </a:lnTo>
                  <a:lnTo>
                    <a:pt x="4807" y="799"/>
                  </a:lnTo>
                  <a:lnTo>
                    <a:pt x="4785" y="839"/>
                  </a:lnTo>
                  <a:lnTo>
                    <a:pt x="4763" y="878"/>
                  </a:lnTo>
                  <a:lnTo>
                    <a:pt x="4738" y="918"/>
                  </a:lnTo>
                  <a:lnTo>
                    <a:pt x="4713" y="957"/>
                  </a:lnTo>
                  <a:lnTo>
                    <a:pt x="4685" y="998"/>
                  </a:lnTo>
                  <a:lnTo>
                    <a:pt x="4657" y="1036"/>
                  </a:lnTo>
                  <a:lnTo>
                    <a:pt x="4627" y="1073"/>
                  </a:lnTo>
                  <a:lnTo>
                    <a:pt x="4596" y="1112"/>
                  </a:lnTo>
                  <a:lnTo>
                    <a:pt x="4563" y="1149"/>
                  </a:lnTo>
                  <a:lnTo>
                    <a:pt x="4528" y="1185"/>
                  </a:lnTo>
                  <a:lnTo>
                    <a:pt x="4492" y="1220"/>
                  </a:lnTo>
                  <a:lnTo>
                    <a:pt x="4454" y="1254"/>
                  </a:lnTo>
                  <a:lnTo>
                    <a:pt x="4414" y="1288"/>
                  </a:lnTo>
                  <a:lnTo>
                    <a:pt x="4373" y="1320"/>
                  </a:lnTo>
                  <a:lnTo>
                    <a:pt x="4330" y="1351"/>
                  </a:lnTo>
                  <a:lnTo>
                    <a:pt x="4285" y="1380"/>
                  </a:lnTo>
                  <a:lnTo>
                    <a:pt x="4239" y="1409"/>
                  </a:lnTo>
                  <a:lnTo>
                    <a:pt x="4191" y="1435"/>
                  </a:lnTo>
                  <a:lnTo>
                    <a:pt x="4139" y="1461"/>
                  </a:lnTo>
                  <a:lnTo>
                    <a:pt x="4088" y="1485"/>
                  </a:lnTo>
                  <a:lnTo>
                    <a:pt x="4034" y="1506"/>
                  </a:lnTo>
                  <a:lnTo>
                    <a:pt x="3977" y="1527"/>
                  </a:lnTo>
                  <a:lnTo>
                    <a:pt x="3919" y="1545"/>
                  </a:lnTo>
                  <a:lnTo>
                    <a:pt x="3857" y="1561"/>
                  </a:lnTo>
                  <a:lnTo>
                    <a:pt x="3795" y="1574"/>
                  </a:lnTo>
                  <a:lnTo>
                    <a:pt x="3731" y="1587"/>
                  </a:lnTo>
                  <a:lnTo>
                    <a:pt x="3664" y="1597"/>
                  </a:lnTo>
                  <a:lnTo>
                    <a:pt x="3595" y="1603"/>
                  </a:lnTo>
                  <a:lnTo>
                    <a:pt x="3523" y="1608"/>
                  </a:lnTo>
                  <a:lnTo>
                    <a:pt x="3449" y="1610"/>
                  </a:lnTo>
                  <a:lnTo>
                    <a:pt x="3374" y="1610"/>
                  </a:lnTo>
                  <a:lnTo>
                    <a:pt x="3295" y="1606"/>
                  </a:lnTo>
                  <a:lnTo>
                    <a:pt x="3215" y="1601"/>
                  </a:lnTo>
                  <a:lnTo>
                    <a:pt x="3131" y="1592"/>
                  </a:lnTo>
                  <a:lnTo>
                    <a:pt x="3131" y="1592"/>
                  </a:lnTo>
                  <a:lnTo>
                    <a:pt x="2966" y="1572"/>
                  </a:lnTo>
                  <a:lnTo>
                    <a:pt x="2806" y="1558"/>
                  </a:lnTo>
                  <a:lnTo>
                    <a:pt x="2652" y="1545"/>
                  </a:lnTo>
                  <a:lnTo>
                    <a:pt x="2505" y="1535"/>
                  </a:lnTo>
                  <a:lnTo>
                    <a:pt x="2364" y="1529"/>
                  </a:lnTo>
                  <a:lnTo>
                    <a:pt x="2227" y="1526"/>
                  </a:lnTo>
                  <a:lnTo>
                    <a:pt x="2097" y="1527"/>
                  </a:lnTo>
                  <a:lnTo>
                    <a:pt x="1971" y="1530"/>
                  </a:lnTo>
                  <a:lnTo>
                    <a:pt x="1850" y="1537"/>
                  </a:lnTo>
                  <a:lnTo>
                    <a:pt x="1733" y="1547"/>
                  </a:lnTo>
                  <a:lnTo>
                    <a:pt x="1622" y="1559"/>
                  </a:lnTo>
                  <a:lnTo>
                    <a:pt x="1515" y="1576"/>
                  </a:lnTo>
                  <a:lnTo>
                    <a:pt x="1412" y="1595"/>
                  </a:lnTo>
                  <a:lnTo>
                    <a:pt x="1362" y="1605"/>
                  </a:lnTo>
                  <a:lnTo>
                    <a:pt x="1314" y="1616"/>
                  </a:lnTo>
                  <a:lnTo>
                    <a:pt x="1265" y="1629"/>
                  </a:lnTo>
                  <a:lnTo>
                    <a:pt x="1218" y="1642"/>
                  </a:lnTo>
                  <a:lnTo>
                    <a:pt x="1172" y="1655"/>
                  </a:lnTo>
                  <a:lnTo>
                    <a:pt x="1126" y="1669"/>
                  </a:lnTo>
                  <a:lnTo>
                    <a:pt x="1082" y="1685"/>
                  </a:lnTo>
                  <a:lnTo>
                    <a:pt x="1039" y="1702"/>
                  </a:lnTo>
                  <a:lnTo>
                    <a:pt x="996" y="1718"/>
                  </a:lnTo>
                  <a:lnTo>
                    <a:pt x="954" y="1735"/>
                  </a:lnTo>
                  <a:lnTo>
                    <a:pt x="913" y="1753"/>
                  </a:lnTo>
                  <a:lnTo>
                    <a:pt x="872" y="1773"/>
                  </a:lnTo>
                  <a:lnTo>
                    <a:pt x="832" y="1792"/>
                  </a:lnTo>
                  <a:lnTo>
                    <a:pt x="793" y="1813"/>
                  </a:lnTo>
                  <a:lnTo>
                    <a:pt x="756" y="1834"/>
                  </a:lnTo>
                  <a:lnTo>
                    <a:pt x="717" y="1857"/>
                  </a:lnTo>
                  <a:lnTo>
                    <a:pt x="681" y="1879"/>
                  </a:lnTo>
                  <a:lnTo>
                    <a:pt x="643" y="1903"/>
                  </a:lnTo>
                  <a:lnTo>
                    <a:pt x="572" y="1952"/>
                  </a:lnTo>
                  <a:lnTo>
                    <a:pt x="503" y="2005"/>
                  </a:lnTo>
                  <a:lnTo>
                    <a:pt x="435" y="2060"/>
                  </a:lnTo>
                  <a:lnTo>
                    <a:pt x="370" y="2118"/>
                  </a:lnTo>
                  <a:lnTo>
                    <a:pt x="306" y="2179"/>
                  </a:lnTo>
                  <a:lnTo>
                    <a:pt x="242" y="2242"/>
                  </a:lnTo>
                  <a:lnTo>
                    <a:pt x="181" y="2309"/>
                  </a:lnTo>
                  <a:lnTo>
                    <a:pt x="120" y="2380"/>
                  </a:lnTo>
                  <a:lnTo>
                    <a:pt x="60" y="2452"/>
                  </a:lnTo>
                  <a:lnTo>
                    <a:pt x="0" y="2527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99" name="Freeform 107"/>
            <p:cNvSpPr>
              <a:spLocks/>
            </p:cNvSpPr>
            <p:nvPr/>
          </p:nvSpPr>
          <p:spPr bwMode="auto">
            <a:xfrm>
              <a:off x="1700" y="624"/>
              <a:ext cx="5002" cy="1320"/>
            </a:xfrm>
            <a:custGeom>
              <a:avLst/>
              <a:gdLst/>
              <a:ahLst/>
              <a:cxnLst>
                <a:cxn ang="0">
                  <a:pos x="5002" y="0"/>
                </a:cxn>
                <a:cxn ang="0">
                  <a:pos x="4995" y="78"/>
                </a:cxn>
                <a:cxn ang="0">
                  <a:pos x="4983" y="166"/>
                </a:cxn>
                <a:cxn ang="0">
                  <a:pos x="4962" y="281"/>
                </a:cxn>
                <a:cxn ang="0">
                  <a:pos x="4929" y="417"/>
                </a:cxn>
                <a:cxn ang="0">
                  <a:pos x="4882" y="567"/>
                </a:cxn>
                <a:cxn ang="0">
                  <a:pos x="4836" y="685"/>
                </a:cxn>
                <a:cxn ang="0">
                  <a:pos x="4800" y="766"/>
                </a:cxn>
                <a:cxn ang="0">
                  <a:pos x="4758" y="848"/>
                </a:cxn>
                <a:cxn ang="0">
                  <a:pos x="4712" y="929"/>
                </a:cxn>
                <a:cxn ang="0">
                  <a:pos x="4661" y="1009"/>
                </a:cxn>
                <a:cxn ang="0">
                  <a:pos x="4604" y="1087"/>
                </a:cxn>
                <a:cxn ang="0">
                  <a:pos x="4540" y="1164"/>
                </a:cxn>
                <a:cxn ang="0">
                  <a:pos x="4471" y="1237"/>
                </a:cxn>
                <a:cxn ang="0">
                  <a:pos x="4394" y="1306"/>
                </a:cxn>
                <a:cxn ang="0">
                  <a:pos x="4311" y="1371"/>
                </a:cxn>
                <a:cxn ang="0">
                  <a:pos x="4221" y="1432"/>
                </a:cxn>
                <a:cxn ang="0">
                  <a:pos x="4122" y="1486"/>
                </a:cxn>
                <a:cxn ang="0">
                  <a:pos x="4017" y="1534"/>
                </a:cxn>
                <a:cxn ang="0">
                  <a:pos x="3903" y="1574"/>
                </a:cxn>
                <a:cxn ang="0">
                  <a:pos x="3779" y="1607"/>
                </a:cxn>
                <a:cxn ang="0">
                  <a:pos x="3649" y="1631"/>
                </a:cxn>
                <a:cxn ang="0">
                  <a:pos x="3508" y="1646"/>
                </a:cxn>
                <a:cxn ang="0">
                  <a:pos x="3358" y="1650"/>
                </a:cxn>
                <a:cxn ang="0">
                  <a:pos x="3199" y="1646"/>
                </a:cxn>
                <a:cxn ang="0">
                  <a:pos x="3115" y="1637"/>
                </a:cxn>
                <a:cxn ang="0">
                  <a:pos x="2791" y="1610"/>
                </a:cxn>
                <a:cxn ang="0">
                  <a:pos x="2489" y="1594"/>
                </a:cxn>
                <a:cxn ang="0">
                  <a:pos x="2210" y="1591"/>
                </a:cxn>
                <a:cxn ang="0">
                  <a:pos x="1955" y="1599"/>
                </a:cxn>
                <a:cxn ang="0">
                  <a:pos x="1717" y="1621"/>
                </a:cxn>
                <a:cxn ang="0">
                  <a:pos x="1499" y="1654"/>
                </a:cxn>
                <a:cxn ang="0">
                  <a:pos x="1347" y="1687"/>
                </a:cxn>
                <a:cxn ang="0">
                  <a:pos x="1251" y="1713"/>
                </a:cxn>
                <a:cxn ang="0">
                  <a:pos x="1158" y="1741"/>
                </a:cxn>
                <a:cxn ang="0">
                  <a:pos x="1069" y="1773"/>
                </a:cxn>
                <a:cxn ang="0">
                  <a:pos x="983" y="1809"/>
                </a:cxn>
                <a:cxn ang="0">
                  <a:pos x="899" y="1846"/>
                </a:cxn>
                <a:cxn ang="0">
                  <a:pos x="820" y="1886"/>
                </a:cxn>
                <a:cxn ang="0">
                  <a:pos x="744" y="1930"/>
                </a:cxn>
                <a:cxn ang="0">
                  <a:pos x="669" y="1977"/>
                </a:cxn>
                <a:cxn ang="0">
                  <a:pos x="597" y="2027"/>
                </a:cxn>
                <a:cxn ang="0">
                  <a:pos x="494" y="2106"/>
                </a:cxn>
                <a:cxn ang="0">
                  <a:pos x="362" y="2222"/>
                </a:cxn>
                <a:cxn ang="0">
                  <a:pos x="237" y="2351"/>
                </a:cxn>
                <a:cxn ang="0">
                  <a:pos x="116" y="2490"/>
                </a:cxn>
                <a:cxn ang="0">
                  <a:pos x="0" y="2642"/>
                </a:cxn>
              </a:cxnLst>
              <a:rect l="0" t="0" r="r" b="b"/>
              <a:pathLst>
                <a:path w="5002" h="2642">
                  <a:moveTo>
                    <a:pt x="5002" y="0"/>
                  </a:moveTo>
                  <a:lnTo>
                    <a:pt x="5002" y="0"/>
                  </a:lnTo>
                  <a:lnTo>
                    <a:pt x="5001" y="21"/>
                  </a:lnTo>
                  <a:lnTo>
                    <a:pt x="4995" y="78"/>
                  </a:lnTo>
                  <a:lnTo>
                    <a:pt x="4990" y="120"/>
                  </a:lnTo>
                  <a:lnTo>
                    <a:pt x="4983" y="166"/>
                  </a:lnTo>
                  <a:lnTo>
                    <a:pt x="4973" y="221"/>
                  </a:lnTo>
                  <a:lnTo>
                    <a:pt x="4962" y="281"/>
                  </a:lnTo>
                  <a:lnTo>
                    <a:pt x="4947" y="347"/>
                  </a:lnTo>
                  <a:lnTo>
                    <a:pt x="4929" y="417"/>
                  </a:lnTo>
                  <a:lnTo>
                    <a:pt x="4906" y="491"/>
                  </a:lnTo>
                  <a:lnTo>
                    <a:pt x="4882" y="567"/>
                  </a:lnTo>
                  <a:lnTo>
                    <a:pt x="4852" y="646"/>
                  </a:lnTo>
                  <a:lnTo>
                    <a:pt x="4836" y="685"/>
                  </a:lnTo>
                  <a:lnTo>
                    <a:pt x="4818" y="725"/>
                  </a:lnTo>
                  <a:lnTo>
                    <a:pt x="4800" y="766"/>
                  </a:lnTo>
                  <a:lnTo>
                    <a:pt x="4780" y="807"/>
                  </a:lnTo>
                  <a:lnTo>
                    <a:pt x="4758" y="848"/>
                  </a:lnTo>
                  <a:lnTo>
                    <a:pt x="4736" y="888"/>
                  </a:lnTo>
                  <a:lnTo>
                    <a:pt x="4712" y="929"/>
                  </a:lnTo>
                  <a:lnTo>
                    <a:pt x="4687" y="969"/>
                  </a:lnTo>
                  <a:lnTo>
                    <a:pt x="4661" y="1009"/>
                  </a:lnTo>
                  <a:lnTo>
                    <a:pt x="4633" y="1048"/>
                  </a:lnTo>
                  <a:lnTo>
                    <a:pt x="4604" y="1087"/>
                  </a:lnTo>
                  <a:lnTo>
                    <a:pt x="4572" y="1126"/>
                  </a:lnTo>
                  <a:lnTo>
                    <a:pt x="4540" y="1164"/>
                  </a:lnTo>
                  <a:lnTo>
                    <a:pt x="4505" y="1201"/>
                  </a:lnTo>
                  <a:lnTo>
                    <a:pt x="4471" y="1237"/>
                  </a:lnTo>
                  <a:lnTo>
                    <a:pt x="4433" y="1273"/>
                  </a:lnTo>
                  <a:lnTo>
                    <a:pt x="4394" y="1306"/>
                  </a:lnTo>
                  <a:lnTo>
                    <a:pt x="4353" y="1340"/>
                  </a:lnTo>
                  <a:lnTo>
                    <a:pt x="4311" y="1371"/>
                  </a:lnTo>
                  <a:lnTo>
                    <a:pt x="4266" y="1403"/>
                  </a:lnTo>
                  <a:lnTo>
                    <a:pt x="4221" y="1432"/>
                  </a:lnTo>
                  <a:lnTo>
                    <a:pt x="4172" y="1460"/>
                  </a:lnTo>
                  <a:lnTo>
                    <a:pt x="4122" y="1486"/>
                  </a:lnTo>
                  <a:lnTo>
                    <a:pt x="4071" y="1511"/>
                  </a:lnTo>
                  <a:lnTo>
                    <a:pt x="4017" y="1534"/>
                  </a:lnTo>
                  <a:lnTo>
                    <a:pt x="3960" y="1555"/>
                  </a:lnTo>
                  <a:lnTo>
                    <a:pt x="3903" y="1574"/>
                  </a:lnTo>
                  <a:lnTo>
                    <a:pt x="3842" y="1592"/>
                  </a:lnTo>
                  <a:lnTo>
                    <a:pt x="3779" y="1607"/>
                  </a:lnTo>
                  <a:lnTo>
                    <a:pt x="3715" y="1621"/>
                  </a:lnTo>
                  <a:lnTo>
                    <a:pt x="3649" y="1631"/>
                  </a:lnTo>
                  <a:lnTo>
                    <a:pt x="3579" y="1641"/>
                  </a:lnTo>
                  <a:lnTo>
                    <a:pt x="3508" y="1646"/>
                  </a:lnTo>
                  <a:lnTo>
                    <a:pt x="3435" y="1650"/>
                  </a:lnTo>
                  <a:lnTo>
                    <a:pt x="3358" y="1650"/>
                  </a:lnTo>
                  <a:lnTo>
                    <a:pt x="3279" y="1649"/>
                  </a:lnTo>
                  <a:lnTo>
                    <a:pt x="3199" y="1646"/>
                  </a:lnTo>
                  <a:lnTo>
                    <a:pt x="3115" y="1637"/>
                  </a:lnTo>
                  <a:lnTo>
                    <a:pt x="3115" y="1637"/>
                  </a:lnTo>
                  <a:lnTo>
                    <a:pt x="2950" y="1623"/>
                  </a:lnTo>
                  <a:lnTo>
                    <a:pt x="2791" y="1610"/>
                  </a:lnTo>
                  <a:lnTo>
                    <a:pt x="2636" y="1600"/>
                  </a:lnTo>
                  <a:lnTo>
                    <a:pt x="2489" y="1594"/>
                  </a:lnTo>
                  <a:lnTo>
                    <a:pt x="2348" y="1591"/>
                  </a:lnTo>
                  <a:lnTo>
                    <a:pt x="2210" y="1591"/>
                  </a:lnTo>
                  <a:lnTo>
                    <a:pt x="2080" y="1594"/>
                  </a:lnTo>
                  <a:lnTo>
                    <a:pt x="1955" y="1599"/>
                  </a:lnTo>
                  <a:lnTo>
                    <a:pt x="1834" y="1608"/>
                  </a:lnTo>
                  <a:lnTo>
                    <a:pt x="1717" y="1621"/>
                  </a:lnTo>
                  <a:lnTo>
                    <a:pt x="1606" y="1636"/>
                  </a:lnTo>
                  <a:lnTo>
                    <a:pt x="1499" y="1654"/>
                  </a:lnTo>
                  <a:lnTo>
                    <a:pt x="1397" y="1675"/>
                  </a:lnTo>
                  <a:lnTo>
                    <a:pt x="1347" y="1687"/>
                  </a:lnTo>
                  <a:lnTo>
                    <a:pt x="1298" y="1699"/>
                  </a:lnTo>
                  <a:lnTo>
                    <a:pt x="1251" y="1713"/>
                  </a:lnTo>
                  <a:lnTo>
                    <a:pt x="1204" y="1726"/>
                  </a:lnTo>
                  <a:lnTo>
                    <a:pt x="1158" y="1741"/>
                  </a:lnTo>
                  <a:lnTo>
                    <a:pt x="1113" y="1757"/>
                  </a:lnTo>
                  <a:lnTo>
                    <a:pt x="1069" y="1773"/>
                  </a:lnTo>
                  <a:lnTo>
                    <a:pt x="1026" y="1791"/>
                  </a:lnTo>
                  <a:lnTo>
                    <a:pt x="983" y="1809"/>
                  </a:lnTo>
                  <a:lnTo>
                    <a:pt x="941" y="1826"/>
                  </a:lnTo>
                  <a:lnTo>
                    <a:pt x="899" y="1846"/>
                  </a:lnTo>
                  <a:lnTo>
                    <a:pt x="859" y="1865"/>
                  </a:lnTo>
                  <a:lnTo>
                    <a:pt x="820" y="1886"/>
                  </a:lnTo>
                  <a:lnTo>
                    <a:pt x="781" y="1909"/>
                  </a:lnTo>
                  <a:lnTo>
                    <a:pt x="744" y="1930"/>
                  </a:lnTo>
                  <a:lnTo>
                    <a:pt x="707" y="1952"/>
                  </a:lnTo>
                  <a:lnTo>
                    <a:pt x="669" y="1977"/>
                  </a:lnTo>
                  <a:lnTo>
                    <a:pt x="633" y="2001"/>
                  </a:lnTo>
                  <a:lnTo>
                    <a:pt x="597" y="2027"/>
                  </a:lnTo>
                  <a:lnTo>
                    <a:pt x="562" y="2052"/>
                  </a:lnTo>
                  <a:lnTo>
                    <a:pt x="494" y="2106"/>
                  </a:lnTo>
                  <a:lnTo>
                    <a:pt x="427" y="2162"/>
                  </a:lnTo>
                  <a:lnTo>
                    <a:pt x="362" y="2222"/>
                  </a:lnTo>
                  <a:lnTo>
                    <a:pt x="300" y="2285"/>
                  </a:lnTo>
                  <a:lnTo>
                    <a:pt x="237" y="2351"/>
                  </a:lnTo>
                  <a:lnTo>
                    <a:pt x="176" y="2419"/>
                  </a:lnTo>
                  <a:lnTo>
                    <a:pt x="116" y="2490"/>
                  </a:lnTo>
                  <a:lnTo>
                    <a:pt x="58" y="2564"/>
                  </a:lnTo>
                  <a:lnTo>
                    <a:pt x="0" y="264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700" name="Freeform 108"/>
            <p:cNvSpPr>
              <a:spLocks/>
            </p:cNvSpPr>
            <p:nvPr/>
          </p:nvSpPr>
          <p:spPr bwMode="auto">
            <a:xfrm>
              <a:off x="1751" y="595"/>
              <a:ext cx="4962" cy="1378"/>
            </a:xfrm>
            <a:custGeom>
              <a:avLst/>
              <a:gdLst/>
              <a:ahLst/>
              <a:cxnLst>
                <a:cxn ang="0">
                  <a:pos x="4962" y="0"/>
                </a:cxn>
                <a:cxn ang="0">
                  <a:pos x="4957" y="79"/>
                </a:cxn>
                <a:cxn ang="0">
                  <a:pos x="4946" y="170"/>
                </a:cxn>
                <a:cxn ang="0">
                  <a:pos x="4926" y="284"/>
                </a:cxn>
                <a:cxn ang="0">
                  <a:pos x="4894" y="421"/>
                </a:cxn>
                <a:cxn ang="0">
                  <a:pos x="4850" y="573"/>
                </a:cxn>
                <a:cxn ang="0">
                  <a:pos x="4806" y="693"/>
                </a:cxn>
                <a:cxn ang="0">
                  <a:pos x="4771" y="775"/>
                </a:cxn>
                <a:cxn ang="0">
                  <a:pos x="4732" y="857"/>
                </a:cxn>
                <a:cxn ang="0">
                  <a:pos x="4686" y="940"/>
                </a:cxn>
                <a:cxn ang="0">
                  <a:pos x="4636" y="1022"/>
                </a:cxn>
                <a:cxn ang="0">
                  <a:pos x="4581" y="1101"/>
                </a:cxn>
                <a:cxn ang="0">
                  <a:pos x="4518" y="1180"/>
                </a:cxn>
                <a:cxn ang="0">
                  <a:pos x="4449" y="1255"/>
                </a:cxn>
                <a:cxn ang="0">
                  <a:pos x="4374" y="1326"/>
                </a:cxn>
                <a:cxn ang="0">
                  <a:pos x="4292" y="1393"/>
                </a:cxn>
                <a:cxn ang="0">
                  <a:pos x="4202" y="1455"/>
                </a:cxn>
                <a:cxn ang="0">
                  <a:pos x="4104" y="1511"/>
                </a:cxn>
                <a:cxn ang="0">
                  <a:pos x="4000" y="1563"/>
                </a:cxn>
                <a:cxn ang="0">
                  <a:pos x="3886" y="1605"/>
                </a:cxn>
                <a:cxn ang="0">
                  <a:pos x="3764" y="1641"/>
                </a:cxn>
                <a:cxn ang="0">
                  <a:pos x="3634" y="1668"/>
                </a:cxn>
                <a:cxn ang="0">
                  <a:pos x="3493" y="1686"/>
                </a:cxn>
                <a:cxn ang="0">
                  <a:pos x="3344" y="1694"/>
                </a:cxn>
                <a:cxn ang="0">
                  <a:pos x="3184" y="1691"/>
                </a:cxn>
                <a:cxn ang="0">
                  <a:pos x="3101" y="1686"/>
                </a:cxn>
                <a:cxn ang="0">
                  <a:pos x="2774" y="1663"/>
                </a:cxn>
                <a:cxn ang="0">
                  <a:pos x="2473" y="1653"/>
                </a:cxn>
                <a:cxn ang="0">
                  <a:pos x="2195" y="1655"/>
                </a:cxn>
                <a:cxn ang="0">
                  <a:pos x="1938" y="1670"/>
                </a:cxn>
                <a:cxn ang="0">
                  <a:pos x="1702" y="1695"/>
                </a:cxn>
                <a:cxn ang="0">
                  <a:pos x="1486" y="1734"/>
                </a:cxn>
                <a:cxn ang="0">
                  <a:pos x="1333" y="1770"/>
                </a:cxn>
                <a:cxn ang="0">
                  <a:pos x="1237" y="1799"/>
                </a:cxn>
                <a:cxn ang="0">
                  <a:pos x="1144" y="1829"/>
                </a:cxn>
                <a:cxn ang="0">
                  <a:pos x="1055" y="1863"/>
                </a:cxn>
                <a:cxn ang="0">
                  <a:pos x="971" y="1899"/>
                </a:cxn>
                <a:cxn ang="0">
                  <a:pos x="889" y="1939"/>
                </a:cxn>
                <a:cxn ang="0">
                  <a:pos x="810" y="1981"/>
                </a:cxn>
                <a:cxn ang="0">
                  <a:pos x="733" y="2026"/>
                </a:cxn>
                <a:cxn ang="0">
                  <a:pos x="660" y="2075"/>
                </a:cxn>
                <a:cxn ang="0">
                  <a:pos x="589" y="2127"/>
                </a:cxn>
                <a:cxn ang="0">
                  <a:pos x="486" y="2209"/>
                </a:cxn>
                <a:cxn ang="0">
                  <a:pos x="357" y="2328"/>
                </a:cxn>
                <a:cxn ang="0">
                  <a:pos x="233" y="2459"/>
                </a:cxn>
                <a:cxn ang="0">
                  <a:pos x="115" y="2603"/>
                </a:cxn>
                <a:cxn ang="0">
                  <a:pos x="0" y="2756"/>
                </a:cxn>
              </a:cxnLst>
              <a:rect l="0" t="0" r="r" b="b"/>
              <a:pathLst>
                <a:path w="4962" h="2756">
                  <a:moveTo>
                    <a:pt x="4962" y="0"/>
                  </a:moveTo>
                  <a:lnTo>
                    <a:pt x="4962" y="0"/>
                  </a:lnTo>
                  <a:lnTo>
                    <a:pt x="4961" y="21"/>
                  </a:lnTo>
                  <a:lnTo>
                    <a:pt x="4957" y="79"/>
                  </a:lnTo>
                  <a:lnTo>
                    <a:pt x="4953" y="121"/>
                  </a:lnTo>
                  <a:lnTo>
                    <a:pt x="4946" y="170"/>
                  </a:lnTo>
                  <a:lnTo>
                    <a:pt x="4937" y="224"/>
                  </a:lnTo>
                  <a:lnTo>
                    <a:pt x="4926" y="284"/>
                  </a:lnTo>
                  <a:lnTo>
                    <a:pt x="4912" y="350"/>
                  </a:lnTo>
                  <a:lnTo>
                    <a:pt x="4894" y="421"/>
                  </a:lnTo>
                  <a:lnTo>
                    <a:pt x="4875" y="496"/>
                  </a:lnTo>
                  <a:lnTo>
                    <a:pt x="4850" y="573"/>
                  </a:lnTo>
                  <a:lnTo>
                    <a:pt x="4822" y="652"/>
                  </a:lnTo>
                  <a:lnTo>
                    <a:pt x="4806" y="693"/>
                  </a:lnTo>
                  <a:lnTo>
                    <a:pt x="4789" y="733"/>
                  </a:lnTo>
                  <a:lnTo>
                    <a:pt x="4771" y="775"/>
                  </a:lnTo>
                  <a:lnTo>
                    <a:pt x="4751" y="815"/>
                  </a:lnTo>
                  <a:lnTo>
                    <a:pt x="4732" y="857"/>
                  </a:lnTo>
                  <a:lnTo>
                    <a:pt x="4710" y="899"/>
                  </a:lnTo>
                  <a:lnTo>
                    <a:pt x="4686" y="940"/>
                  </a:lnTo>
                  <a:lnTo>
                    <a:pt x="4663" y="980"/>
                  </a:lnTo>
                  <a:lnTo>
                    <a:pt x="4636" y="1022"/>
                  </a:lnTo>
                  <a:lnTo>
                    <a:pt x="4608" y="1062"/>
                  </a:lnTo>
                  <a:lnTo>
                    <a:pt x="4581" y="1101"/>
                  </a:lnTo>
                  <a:lnTo>
                    <a:pt x="4550" y="1142"/>
                  </a:lnTo>
                  <a:lnTo>
                    <a:pt x="4518" y="1180"/>
                  </a:lnTo>
                  <a:lnTo>
                    <a:pt x="4485" y="1217"/>
                  </a:lnTo>
                  <a:lnTo>
                    <a:pt x="4449" y="1255"/>
                  </a:lnTo>
                  <a:lnTo>
                    <a:pt x="4413" y="1290"/>
                  </a:lnTo>
                  <a:lnTo>
                    <a:pt x="4374" y="1326"/>
                  </a:lnTo>
                  <a:lnTo>
                    <a:pt x="4333" y="1360"/>
                  </a:lnTo>
                  <a:lnTo>
                    <a:pt x="4292" y="1393"/>
                  </a:lnTo>
                  <a:lnTo>
                    <a:pt x="4247" y="1426"/>
                  </a:lnTo>
                  <a:lnTo>
                    <a:pt x="4202" y="1455"/>
                  </a:lnTo>
                  <a:lnTo>
                    <a:pt x="4154" y="1484"/>
                  </a:lnTo>
                  <a:lnTo>
                    <a:pt x="4104" y="1511"/>
                  </a:lnTo>
                  <a:lnTo>
                    <a:pt x="4053" y="1539"/>
                  </a:lnTo>
                  <a:lnTo>
                    <a:pt x="4000" y="1563"/>
                  </a:lnTo>
                  <a:lnTo>
                    <a:pt x="3943" y="1586"/>
                  </a:lnTo>
                  <a:lnTo>
                    <a:pt x="3886" y="1605"/>
                  </a:lnTo>
                  <a:lnTo>
                    <a:pt x="3827" y="1624"/>
                  </a:lnTo>
                  <a:lnTo>
                    <a:pt x="3764" y="1641"/>
                  </a:lnTo>
                  <a:lnTo>
                    <a:pt x="3700" y="1655"/>
                  </a:lnTo>
                  <a:lnTo>
                    <a:pt x="3634" y="1668"/>
                  </a:lnTo>
                  <a:lnTo>
                    <a:pt x="3564" y="1678"/>
                  </a:lnTo>
                  <a:lnTo>
                    <a:pt x="3493" y="1686"/>
                  </a:lnTo>
                  <a:lnTo>
                    <a:pt x="3420" y="1691"/>
                  </a:lnTo>
                  <a:lnTo>
                    <a:pt x="3344" y="1694"/>
                  </a:lnTo>
                  <a:lnTo>
                    <a:pt x="3266" y="1694"/>
                  </a:lnTo>
                  <a:lnTo>
                    <a:pt x="3184" y="1691"/>
                  </a:lnTo>
                  <a:lnTo>
                    <a:pt x="3101" y="1686"/>
                  </a:lnTo>
                  <a:lnTo>
                    <a:pt x="3101" y="1686"/>
                  </a:lnTo>
                  <a:lnTo>
                    <a:pt x="2935" y="1673"/>
                  </a:lnTo>
                  <a:lnTo>
                    <a:pt x="2774" y="1663"/>
                  </a:lnTo>
                  <a:lnTo>
                    <a:pt x="2622" y="1657"/>
                  </a:lnTo>
                  <a:lnTo>
                    <a:pt x="2473" y="1653"/>
                  </a:lnTo>
                  <a:lnTo>
                    <a:pt x="2331" y="1653"/>
                  </a:lnTo>
                  <a:lnTo>
                    <a:pt x="2195" y="1655"/>
                  </a:lnTo>
                  <a:lnTo>
                    <a:pt x="2065" y="1662"/>
                  </a:lnTo>
                  <a:lnTo>
                    <a:pt x="1938" y="1670"/>
                  </a:lnTo>
                  <a:lnTo>
                    <a:pt x="1819" y="1681"/>
                  </a:lnTo>
                  <a:lnTo>
                    <a:pt x="1702" y="1695"/>
                  </a:lnTo>
                  <a:lnTo>
                    <a:pt x="1591" y="1713"/>
                  </a:lnTo>
                  <a:lnTo>
                    <a:pt x="1486" y="1734"/>
                  </a:lnTo>
                  <a:lnTo>
                    <a:pt x="1383" y="1757"/>
                  </a:lnTo>
                  <a:lnTo>
                    <a:pt x="1333" y="1770"/>
                  </a:lnTo>
                  <a:lnTo>
                    <a:pt x="1284" y="1784"/>
                  </a:lnTo>
                  <a:lnTo>
                    <a:pt x="1237" y="1799"/>
                  </a:lnTo>
                  <a:lnTo>
                    <a:pt x="1190" y="1813"/>
                  </a:lnTo>
                  <a:lnTo>
                    <a:pt x="1144" y="1829"/>
                  </a:lnTo>
                  <a:lnTo>
                    <a:pt x="1100" y="1846"/>
                  </a:lnTo>
                  <a:lnTo>
                    <a:pt x="1055" y="1863"/>
                  </a:lnTo>
                  <a:lnTo>
                    <a:pt x="1012" y="1881"/>
                  </a:lnTo>
                  <a:lnTo>
                    <a:pt x="971" y="1899"/>
                  </a:lnTo>
                  <a:lnTo>
                    <a:pt x="929" y="1918"/>
                  </a:lnTo>
                  <a:lnTo>
                    <a:pt x="889" y="1939"/>
                  </a:lnTo>
                  <a:lnTo>
                    <a:pt x="848" y="1960"/>
                  </a:lnTo>
                  <a:lnTo>
                    <a:pt x="810" y="1981"/>
                  </a:lnTo>
                  <a:lnTo>
                    <a:pt x="771" y="2004"/>
                  </a:lnTo>
                  <a:lnTo>
                    <a:pt x="733" y="2026"/>
                  </a:lnTo>
                  <a:lnTo>
                    <a:pt x="696" y="2051"/>
                  </a:lnTo>
                  <a:lnTo>
                    <a:pt x="660" y="2075"/>
                  </a:lnTo>
                  <a:lnTo>
                    <a:pt x="624" y="2101"/>
                  </a:lnTo>
                  <a:lnTo>
                    <a:pt x="589" y="2127"/>
                  </a:lnTo>
                  <a:lnTo>
                    <a:pt x="554" y="2152"/>
                  </a:lnTo>
                  <a:lnTo>
                    <a:pt x="486" y="2209"/>
                  </a:lnTo>
                  <a:lnTo>
                    <a:pt x="421" y="2267"/>
                  </a:lnTo>
                  <a:lnTo>
                    <a:pt x="357" y="2328"/>
                  </a:lnTo>
                  <a:lnTo>
                    <a:pt x="295" y="2393"/>
                  </a:lnTo>
                  <a:lnTo>
                    <a:pt x="233" y="2459"/>
                  </a:lnTo>
                  <a:lnTo>
                    <a:pt x="174" y="2530"/>
                  </a:lnTo>
                  <a:lnTo>
                    <a:pt x="115" y="2603"/>
                  </a:lnTo>
                  <a:lnTo>
                    <a:pt x="57" y="2679"/>
                  </a:lnTo>
                  <a:lnTo>
                    <a:pt x="0" y="275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701" name="Freeform 109"/>
            <p:cNvSpPr>
              <a:spLocks/>
            </p:cNvSpPr>
            <p:nvPr/>
          </p:nvSpPr>
          <p:spPr bwMode="auto">
            <a:xfrm>
              <a:off x="1804" y="566"/>
              <a:ext cx="4921" cy="1435"/>
            </a:xfrm>
            <a:custGeom>
              <a:avLst/>
              <a:gdLst/>
              <a:ahLst/>
              <a:cxnLst>
                <a:cxn ang="0">
                  <a:pos x="4921" y="0"/>
                </a:cxn>
                <a:cxn ang="0">
                  <a:pos x="4915" y="79"/>
                </a:cxn>
                <a:cxn ang="0">
                  <a:pos x="4905" y="169"/>
                </a:cxn>
                <a:cxn ang="0">
                  <a:pos x="4887" y="285"/>
                </a:cxn>
                <a:cxn ang="0">
                  <a:pos x="4858" y="424"/>
                </a:cxn>
                <a:cxn ang="0">
                  <a:pos x="4816" y="578"/>
                </a:cxn>
                <a:cxn ang="0">
                  <a:pos x="4773" y="699"/>
                </a:cxn>
                <a:cxn ang="0">
                  <a:pos x="4740" y="781"/>
                </a:cxn>
                <a:cxn ang="0">
                  <a:pos x="4701" y="865"/>
                </a:cxn>
                <a:cxn ang="0">
                  <a:pos x="4658" y="949"/>
                </a:cxn>
                <a:cxn ang="0">
                  <a:pos x="4608" y="1031"/>
                </a:cxn>
                <a:cxn ang="0">
                  <a:pos x="4554" y="1114"/>
                </a:cxn>
                <a:cxn ang="0">
                  <a:pos x="4493" y="1193"/>
                </a:cxn>
                <a:cxn ang="0">
                  <a:pos x="4425" y="1270"/>
                </a:cxn>
                <a:cxn ang="0">
                  <a:pos x="4351" y="1343"/>
                </a:cxn>
                <a:cxn ang="0">
                  <a:pos x="4269" y="1412"/>
                </a:cxn>
                <a:cxn ang="0">
                  <a:pos x="4182" y="1477"/>
                </a:cxn>
                <a:cxn ang="0">
                  <a:pos x="4085" y="1535"/>
                </a:cxn>
                <a:cxn ang="0">
                  <a:pos x="3981" y="1588"/>
                </a:cxn>
                <a:cxn ang="0">
                  <a:pos x="3868" y="1634"/>
                </a:cxn>
                <a:cxn ang="0">
                  <a:pos x="3746" y="1672"/>
                </a:cxn>
                <a:cxn ang="0">
                  <a:pos x="3615" y="1701"/>
                </a:cxn>
                <a:cxn ang="0">
                  <a:pos x="3477" y="1722"/>
                </a:cxn>
                <a:cxn ang="0">
                  <a:pos x="3327" y="1734"/>
                </a:cxn>
                <a:cxn ang="0">
                  <a:pos x="3167" y="1734"/>
                </a:cxn>
                <a:cxn ang="0">
                  <a:pos x="3084" y="1730"/>
                </a:cxn>
                <a:cxn ang="0">
                  <a:pos x="2757" y="1714"/>
                </a:cxn>
                <a:cxn ang="0">
                  <a:pos x="2456" y="1711"/>
                </a:cxn>
                <a:cxn ang="0">
                  <a:pos x="2178" y="1719"/>
                </a:cxn>
                <a:cxn ang="0">
                  <a:pos x="1922" y="1739"/>
                </a:cxn>
                <a:cxn ang="0">
                  <a:pos x="1687" y="1769"/>
                </a:cxn>
                <a:cxn ang="0">
                  <a:pos x="1469" y="1811"/>
                </a:cxn>
                <a:cxn ang="0">
                  <a:pos x="1318" y="1852"/>
                </a:cxn>
                <a:cxn ang="0">
                  <a:pos x="1222" y="1881"/>
                </a:cxn>
                <a:cxn ang="0">
                  <a:pos x="1130" y="1915"/>
                </a:cxn>
                <a:cxn ang="0">
                  <a:pos x="1043" y="1950"/>
                </a:cxn>
                <a:cxn ang="0">
                  <a:pos x="958" y="1989"/>
                </a:cxn>
                <a:cxn ang="0">
                  <a:pos x="876" y="2029"/>
                </a:cxn>
                <a:cxn ang="0">
                  <a:pos x="797" y="2074"/>
                </a:cxn>
                <a:cxn ang="0">
                  <a:pos x="722" y="2121"/>
                </a:cxn>
                <a:cxn ang="0">
                  <a:pos x="650" y="2171"/>
                </a:cxn>
                <a:cxn ang="0">
                  <a:pos x="579" y="2225"/>
                </a:cxn>
                <a:cxn ang="0">
                  <a:pos x="478" y="2309"/>
                </a:cxn>
                <a:cxn ang="0">
                  <a:pos x="350" y="2433"/>
                </a:cxn>
                <a:cxn ang="0">
                  <a:pos x="229" y="2567"/>
                </a:cxn>
                <a:cxn ang="0">
                  <a:pos x="112" y="2712"/>
                </a:cxn>
                <a:cxn ang="0">
                  <a:pos x="0" y="2869"/>
                </a:cxn>
              </a:cxnLst>
              <a:rect l="0" t="0" r="r" b="b"/>
              <a:pathLst>
                <a:path w="4921" h="2869">
                  <a:moveTo>
                    <a:pt x="4921" y="0"/>
                  </a:moveTo>
                  <a:lnTo>
                    <a:pt x="4921" y="0"/>
                  </a:lnTo>
                  <a:lnTo>
                    <a:pt x="4919" y="21"/>
                  </a:lnTo>
                  <a:lnTo>
                    <a:pt x="4915" y="79"/>
                  </a:lnTo>
                  <a:lnTo>
                    <a:pt x="4911" y="121"/>
                  </a:lnTo>
                  <a:lnTo>
                    <a:pt x="4905" y="169"/>
                  </a:lnTo>
                  <a:lnTo>
                    <a:pt x="4898" y="224"/>
                  </a:lnTo>
                  <a:lnTo>
                    <a:pt x="4887" y="285"/>
                  </a:lnTo>
                  <a:lnTo>
                    <a:pt x="4875" y="353"/>
                  </a:lnTo>
                  <a:lnTo>
                    <a:pt x="4858" y="424"/>
                  </a:lnTo>
                  <a:lnTo>
                    <a:pt x="4839" y="498"/>
                  </a:lnTo>
                  <a:lnTo>
                    <a:pt x="4816" y="578"/>
                  </a:lnTo>
                  <a:lnTo>
                    <a:pt x="4789" y="658"/>
                  </a:lnTo>
                  <a:lnTo>
                    <a:pt x="4773" y="699"/>
                  </a:lnTo>
                  <a:lnTo>
                    <a:pt x="4758" y="741"/>
                  </a:lnTo>
                  <a:lnTo>
                    <a:pt x="4740" y="781"/>
                  </a:lnTo>
                  <a:lnTo>
                    <a:pt x="4722" y="823"/>
                  </a:lnTo>
                  <a:lnTo>
                    <a:pt x="4701" y="865"/>
                  </a:lnTo>
                  <a:lnTo>
                    <a:pt x="4680" y="907"/>
                  </a:lnTo>
                  <a:lnTo>
                    <a:pt x="4658" y="949"/>
                  </a:lnTo>
                  <a:lnTo>
                    <a:pt x="4634" y="991"/>
                  </a:lnTo>
                  <a:lnTo>
                    <a:pt x="4608" y="1031"/>
                  </a:lnTo>
                  <a:lnTo>
                    <a:pt x="4582" y="1073"/>
                  </a:lnTo>
                  <a:lnTo>
                    <a:pt x="4554" y="1114"/>
                  </a:lnTo>
                  <a:lnTo>
                    <a:pt x="4525" y="1154"/>
                  </a:lnTo>
                  <a:lnTo>
                    <a:pt x="4493" y="1193"/>
                  </a:lnTo>
                  <a:lnTo>
                    <a:pt x="4460" y="1232"/>
                  </a:lnTo>
                  <a:lnTo>
                    <a:pt x="4425" y="1270"/>
                  </a:lnTo>
                  <a:lnTo>
                    <a:pt x="4389" y="1307"/>
                  </a:lnTo>
                  <a:lnTo>
                    <a:pt x="4351" y="1343"/>
                  </a:lnTo>
                  <a:lnTo>
                    <a:pt x="4311" y="1378"/>
                  </a:lnTo>
                  <a:lnTo>
                    <a:pt x="4269" y="1412"/>
                  </a:lnTo>
                  <a:lnTo>
                    <a:pt x="4226" y="1446"/>
                  </a:lnTo>
                  <a:lnTo>
                    <a:pt x="4182" y="1477"/>
                  </a:lnTo>
                  <a:lnTo>
                    <a:pt x="4135" y="1508"/>
                  </a:lnTo>
                  <a:lnTo>
                    <a:pt x="4085" y="1535"/>
                  </a:lnTo>
                  <a:lnTo>
                    <a:pt x="4033" y="1563"/>
                  </a:lnTo>
                  <a:lnTo>
                    <a:pt x="3981" y="1588"/>
                  </a:lnTo>
                  <a:lnTo>
                    <a:pt x="3925" y="1613"/>
                  </a:lnTo>
                  <a:lnTo>
                    <a:pt x="3868" y="1634"/>
                  </a:lnTo>
                  <a:lnTo>
                    <a:pt x="3808" y="1655"/>
                  </a:lnTo>
                  <a:lnTo>
                    <a:pt x="3746" y="1672"/>
                  </a:lnTo>
                  <a:lnTo>
                    <a:pt x="3682" y="1688"/>
                  </a:lnTo>
                  <a:lnTo>
                    <a:pt x="3615" y="1701"/>
                  </a:lnTo>
                  <a:lnTo>
                    <a:pt x="3547" y="1713"/>
                  </a:lnTo>
                  <a:lnTo>
                    <a:pt x="3477" y="1722"/>
                  </a:lnTo>
                  <a:lnTo>
                    <a:pt x="3403" y="1729"/>
                  </a:lnTo>
                  <a:lnTo>
                    <a:pt x="3327" y="1734"/>
                  </a:lnTo>
                  <a:lnTo>
                    <a:pt x="3249" y="1735"/>
                  </a:lnTo>
                  <a:lnTo>
                    <a:pt x="3167" y="1734"/>
                  </a:lnTo>
                  <a:lnTo>
                    <a:pt x="3084" y="1730"/>
                  </a:lnTo>
                  <a:lnTo>
                    <a:pt x="3084" y="1730"/>
                  </a:lnTo>
                  <a:lnTo>
                    <a:pt x="2917" y="1721"/>
                  </a:lnTo>
                  <a:lnTo>
                    <a:pt x="2757" y="1714"/>
                  </a:lnTo>
                  <a:lnTo>
                    <a:pt x="2603" y="1711"/>
                  </a:lnTo>
                  <a:lnTo>
                    <a:pt x="2456" y="1711"/>
                  </a:lnTo>
                  <a:lnTo>
                    <a:pt x="2314" y="1714"/>
                  </a:lnTo>
                  <a:lnTo>
                    <a:pt x="2178" y="1719"/>
                  </a:lnTo>
                  <a:lnTo>
                    <a:pt x="2048" y="1727"/>
                  </a:lnTo>
                  <a:lnTo>
                    <a:pt x="1922" y="1739"/>
                  </a:lnTo>
                  <a:lnTo>
                    <a:pt x="1802" y="1753"/>
                  </a:lnTo>
                  <a:lnTo>
                    <a:pt x="1687" y="1769"/>
                  </a:lnTo>
                  <a:lnTo>
                    <a:pt x="1576" y="1789"/>
                  </a:lnTo>
                  <a:lnTo>
                    <a:pt x="1469" y="1811"/>
                  </a:lnTo>
                  <a:lnTo>
                    <a:pt x="1368" y="1837"/>
                  </a:lnTo>
                  <a:lnTo>
                    <a:pt x="1318" y="1852"/>
                  </a:lnTo>
                  <a:lnTo>
                    <a:pt x="1269" y="1866"/>
                  </a:lnTo>
                  <a:lnTo>
                    <a:pt x="1222" y="1881"/>
                  </a:lnTo>
                  <a:lnTo>
                    <a:pt x="1176" y="1897"/>
                  </a:lnTo>
                  <a:lnTo>
                    <a:pt x="1130" y="1915"/>
                  </a:lnTo>
                  <a:lnTo>
                    <a:pt x="1086" y="1932"/>
                  </a:lnTo>
                  <a:lnTo>
                    <a:pt x="1043" y="1950"/>
                  </a:lnTo>
                  <a:lnTo>
                    <a:pt x="1000" y="1969"/>
                  </a:lnTo>
                  <a:lnTo>
                    <a:pt x="958" y="1989"/>
                  </a:lnTo>
                  <a:lnTo>
                    <a:pt x="916" y="2008"/>
                  </a:lnTo>
                  <a:lnTo>
                    <a:pt x="876" y="2029"/>
                  </a:lnTo>
                  <a:lnTo>
                    <a:pt x="836" y="2052"/>
                  </a:lnTo>
                  <a:lnTo>
                    <a:pt x="797" y="2074"/>
                  </a:lnTo>
                  <a:lnTo>
                    <a:pt x="759" y="2097"/>
                  </a:lnTo>
                  <a:lnTo>
                    <a:pt x="722" y="2121"/>
                  </a:lnTo>
                  <a:lnTo>
                    <a:pt x="684" y="2145"/>
                  </a:lnTo>
                  <a:lnTo>
                    <a:pt x="650" y="2171"/>
                  </a:lnTo>
                  <a:lnTo>
                    <a:pt x="614" y="2197"/>
                  </a:lnTo>
                  <a:lnTo>
                    <a:pt x="579" y="2225"/>
                  </a:lnTo>
                  <a:lnTo>
                    <a:pt x="544" y="2252"/>
                  </a:lnTo>
                  <a:lnTo>
                    <a:pt x="478" y="2309"/>
                  </a:lnTo>
                  <a:lnTo>
                    <a:pt x="412" y="2370"/>
                  </a:lnTo>
                  <a:lnTo>
                    <a:pt x="350" y="2433"/>
                  </a:lnTo>
                  <a:lnTo>
                    <a:pt x="289" y="2497"/>
                  </a:lnTo>
                  <a:lnTo>
                    <a:pt x="229" y="2567"/>
                  </a:lnTo>
                  <a:lnTo>
                    <a:pt x="171" y="2638"/>
                  </a:lnTo>
                  <a:lnTo>
                    <a:pt x="112" y="2712"/>
                  </a:lnTo>
                  <a:lnTo>
                    <a:pt x="55" y="2790"/>
                  </a:lnTo>
                  <a:lnTo>
                    <a:pt x="0" y="2869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702" name="Freeform 110"/>
            <p:cNvSpPr>
              <a:spLocks/>
            </p:cNvSpPr>
            <p:nvPr/>
          </p:nvSpPr>
          <p:spPr bwMode="auto">
            <a:xfrm>
              <a:off x="1858" y="538"/>
              <a:ext cx="4875" cy="1492"/>
            </a:xfrm>
            <a:custGeom>
              <a:avLst/>
              <a:gdLst/>
              <a:ahLst/>
              <a:cxnLst>
                <a:cxn ang="0">
                  <a:pos x="4875" y="0"/>
                </a:cxn>
                <a:cxn ang="0">
                  <a:pos x="4872" y="79"/>
                </a:cxn>
                <a:cxn ang="0">
                  <a:pos x="4864" y="170"/>
                </a:cxn>
                <a:cxn ang="0">
                  <a:pos x="4847" y="287"/>
                </a:cxn>
                <a:cxn ang="0">
                  <a:pos x="4821" y="428"/>
                </a:cxn>
                <a:cxn ang="0">
                  <a:pos x="4780" y="581"/>
                </a:cxn>
                <a:cxn ang="0">
                  <a:pos x="4740" y="706"/>
                </a:cxn>
                <a:cxn ang="0">
                  <a:pos x="4707" y="790"/>
                </a:cxn>
                <a:cxn ang="0">
                  <a:pos x="4671" y="874"/>
                </a:cxn>
                <a:cxn ang="0">
                  <a:pos x="4628" y="959"/>
                </a:cxn>
                <a:cxn ang="0">
                  <a:pos x="4580" y="1043"/>
                </a:cxn>
                <a:cxn ang="0">
                  <a:pos x="4526" y="1127"/>
                </a:cxn>
                <a:cxn ang="0">
                  <a:pos x="4467" y="1208"/>
                </a:cxn>
                <a:cxn ang="0">
                  <a:pos x="4400" y="1287"/>
                </a:cxn>
                <a:cxn ang="0">
                  <a:pos x="4326" y="1361"/>
                </a:cxn>
                <a:cxn ang="0">
                  <a:pos x="4247" y="1432"/>
                </a:cxn>
                <a:cxn ang="0">
                  <a:pos x="4160" y="1500"/>
                </a:cxn>
                <a:cxn ang="0">
                  <a:pos x="4064" y="1560"/>
                </a:cxn>
                <a:cxn ang="0">
                  <a:pos x="3960" y="1615"/>
                </a:cxn>
                <a:cxn ang="0">
                  <a:pos x="3847" y="1663"/>
                </a:cxn>
                <a:cxn ang="0">
                  <a:pos x="3727" y="1703"/>
                </a:cxn>
                <a:cxn ang="0">
                  <a:pos x="3597" y="1737"/>
                </a:cxn>
                <a:cxn ang="0">
                  <a:pos x="3457" y="1760"/>
                </a:cxn>
                <a:cxn ang="0">
                  <a:pos x="3309" y="1775"/>
                </a:cxn>
                <a:cxn ang="0">
                  <a:pos x="3149" y="1778"/>
                </a:cxn>
                <a:cxn ang="0">
                  <a:pos x="3066" y="1776"/>
                </a:cxn>
                <a:cxn ang="0">
                  <a:pos x="2739" y="1766"/>
                </a:cxn>
                <a:cxn ang="0">
                  <a:pos x="2438" y="1770"/>
                </a:cxn>
                <a:cxn ang="0">
                  <a:pos x="2160" y="1783"/>
                </a:cxn>
                <a:cxn ang="0">
                  <a:pos x="1904" y="1808"/>
                </a:cxn>
                <a:cxn ang="0">
                  <a:pos x="1669" y="1844"/>
                </a:cxn>
                <a:cxn ang="0">
                  <a:pos x="1452" y="1891"/>
                </a:cxn>
                <a:cxn ang="0">
                  <a:pos x="1351" y="1918"/>
                </a:cxn>
                <a:cxn ang="0">
                  <a:pos x="1254" y="1949"/>
                </a:cxn>
                <a:cxn ang="0">
                  <a:pos x="1161" y="1983"/>
                </a:cxn>
                <a:cxn ang="0">
                  <a:pos x="1071" y="2018"/>
                </a:cxn>
                <a:cxn ang="0">
                  <a:pos x="984" y="2059"/>
                </a:cxn>
                <a:cxn ang="0">
                  <a:pos x="903" y="2101"/>
                </a:cxn>
                <a:cxn ang="0">
                  <a:pos x="823" y="2144"/>
                </a:cxn>
                <a:cxn ang="0">
                  <a:pos x="747" y="2193"/>
                </a:cxn>
                <a:cxn ang="0">
                  <a:pos x="673" y="2243"/>
                </a:cxn>
                <a:cxn ang="0">
                  <a:pos x="603" y="2296"/>
                </a:cxn>
                <a:cxn ang="0">
                  <a:pos x="535" y="2351"/>
                </a:cxn>
                <a:cxn ang="0">
                  <a:pos x="404" y="2472"/>
                </a:cxn>
                <a:cxn ang="0">
                  <a:pos x="282" y="2604"/>
                </a:cxn>
                <a:cxn ang="0">
                  <a:pos x="167" y="2747"/>
                </a:cxn>
                <a:cxn ang="0">
                  <a:pos x="54" y="2902"/>
                </a:cxn>
              </a:cxnLst>
              <a:rect l="0" t="0" r="r" b="b"/>
              <a:pathLst>
                <a:path w="4875" h="2984">
                  <a:moveTo>
                    <a:pt x="4875" y="0"/>
                  </a:moveTo>
                  <a:lnTo>
                    <a:pt x="4875" y="0"/>
                  </a:lnTo>
                  <a:lnTo>
                    <a:pt x="4875" y="21"/>
                  </a:lnTo>
                  <a:lnTo>
                    <a:pt x="4872" y="79"/>
                  </a:lnTo>
                  <a:lnTo>
                    <a:pt x="4868" y="121"/>
                  </a:lnTo>
                  <a:lnTo>
                    <a:pt x="4864" y="170"/>
                  </a:lnTo>
                  <a:lnTo>
                    <a:pt x="4857" y="226"/>
                  </a:lnTo>
                  <a:lnTo>
                    <a:pt x="4847" y="287"/>
                  </a:lnTo>
                  <a:lnTo>
                    <a:pt x="4835" y="355"/>
                  </a:lnTo>
                  <a:lnTo>
                    <a:pt x="4821" y="428"/>
                  </a:lnTo>
                  <a:lnTo>
                    <a:pt x="4803" y="502"/>
                  </a:lnTo>
                  <a:lnTo>
                    <a:pt x="4780" y="581"/>
                  </a:lnTo>
                  <a:lnTo>
                    <a:pt x="4754" y="664"/>
                  </a:lnTo>
                  <a:lnTo>
                    <a:pt x="4740" y="706"/>
                  </a:lnTo>
                  <a:lnTo>
                    <a:pt x="4724" y="748"/>
                  </a:lnTo>
                  <a:lnTo>
                    <a:pt x="4707" y="790"/>
                  </a:lnTo>
                  <a:lnTo>
                    <a:pt x="4689" y="832"/>
                  </a:lnTo>
                  <a:lnTo>
                    <a:pt x="4671" y="874"/>
                  </a:lnTo>
                  <a:lnTo>
                    <a:pt x="4650" y="917"/>
                  </a:lnTo>
                  <a:lnTo>
                    <a:pt x="4628" y="959"/>
                  </a:lnTo>
                  <a:lnTo>
                    <a:pt x="4604" y="1001"/>
                  </a:lnTo>
                  <a:lnTo>
                    <a:pt x="4580" y="1043"/>
                  </a:lnTo>
                  <a:lnTo>
                    <a:pt x="4554" y="1085"/>
                  </a:lnTo>
                  <a:lnTo>
                    <a:pt x="4526" y="1127"/>
                  </a:lnTo>
                  <a:lnTo>
                    <a:pt x="4497" y="1167"/>
                  </a:lnTo>
                  <a:lnTo>
                    <a:pt x="4467" y="1208"/>
                  </a:lnTo>
                  <a:lnTo>
                    <a:pt x="4435" y="1248"/>
                  </a:lnTo>
                  <a:lnTo>
                    <a:pt x="4400" y="1287"/>
                  </a:lnTo>
                  <a:lnTo>
                    <a:pt x="4364" y="1324"/>
                  </a:lnTo>
                  <a:lnTo>
                    <a:pt x="4326" y="1361"/>
                  </a:lnTo>
                  <a:lnTo>
                    <a:pt x="4288" y="1398"/>
                  </a:lnTo>
                  <a:lnTo>
                    <a:pt x="4247" y="1432"/>
                  </a:lnTo>
                  <a:lnTo>
                    <a:pt x="4204" y="1466"/>
                  </a:lnTo>
                  <a:lnTo>
                    <a:pt x="4160" y="1500"/>
                  </a:lnTo>
                  <a:lnTo>
                    <a:pt x="4113" y="1531"/>
                  </a:lnTo>
                  <a:lnTo>
                    <a:pt x="4064" y="1560"/>
                  </a:lnTo>
                  <a:lnTo>
                    <a:pt x="4013" y="1589"/>
                  </a:lnTo>
                  <a:lnTo>
                    <a:pt x="3960" y="1615"/>
                  </a:lnTo>
                  <a:lnTo>
                    <a:pt x="3906" y="1641"/>
                  </a:lnTo>
                  <a:lnTo>
                    <a:pt x="3847" y="1663"/>
                  </a:lnTo>
                  <a:lnTo>
                    <a:pt x="3789" y="1684"/>
                  </a:lnTo>
                  <a:lnTo>
                    <a:pt x="3727" y="1703"/>
                  </a:lnTo>
                  <a:lnTo>
                    <a:pt x="3663" y="1721"/>
                  </a:lnTo>
                  <a:lnTo>
                    <a:pt x="3597" y="1737"/>
                  </a:lnTo>
                  <a:lnTo>
                    <a:pt x="3528" y="1750"/>
                  </a:lnTo>
                  <a:lnTo>
                    <a:pt x="3457" y="1760"/>
                  </a:lnTo>
                  <a:lnTo>
                    <a:pt x="3385" y="1768"/>
                  </a:lnTo>
                  <a:lnTo>
                    <a:pt x="3309" y="1775"/>
                  </a:lnTo>
                  <a:lnTo>
                    <a:pt x="3230" y="1778"/>
                  </a:lnTo>
                  <a:lnTo>
                    <a:pt x="3149" y="1778"/>
                  </a:lnTo>
                  <a:lnTo>
                    <a:pt x="3066" y="1776"/>
                  </a:lnTo>
                  <a:lnTo>
                    <a:pt x="3066" y="1776"/>
                  </a:lnTo>
                  <a:lnTo>
                    <a:pt x="2899" y="1770"/>
                  </a:lnTo>
                  <a:lnTo>
                    <a:pt x="2739" y="1766"/>
                  </a:lnTo>
                  <a:lnTo>
                    <a:pt x="2585" y="1766"/>
                  </a:lnTo>
                  <a:lnTo>
                    <a:pt x="2438" y="1770"/>
                  </a:lnTo>
                  <a:lnTo>
                    <a:pt x="2297" y="1775"/>
                  </a:lnTo>
                  <a:lnTo>
                    <a:pt x="2160" y="1783"/>
                  </a:lnTo>
                  <a:lnTo>
                    <a:pt x="2030" y="1794"/>
                  </a:lnTo>
                  <a:lnTo>
                    <a:pt x="1904" y="1808"/>
                  </a:lnTo>
                  <a:lnTo>
                    <a:pt x="1784" y="1825"/>
                  </a:lnTo>
                  <a:lnTo>
                    <a:pt x="1669" y="1844"/>
                  </a:lnTo>
                  <a:lnTo>
                    <a:pt x="1558" y="1867"/>
                  </a:lnTo>
                  <a:lnTo>
                    <a:pt x="1452" y="1891"/>
                  </a:lnTo>
                  <a:lnTo>
                    <a:pt x="1401" y="1904"/>
                  </a:lnTo>
                  <a:lnTo>
                    <a:pt x="1351" y="1918"/>
                  </a:lnTo>
                  <a:lnTo>
                    <a:pt x="1302" y="1934"/>
                  </a:lnTo>
                  <a:lnTo>
                    <a:pt x="1254" y="1949"/>
                  </a:lnTo>
                  <a:lnTo>
                    <a:pt x="1207" y="1965"/>
                  </a:lnTo>
                  <a:lnTo>
                    <a:pt x="1161" y="1983"/>
                  </a:lnTo>
                  <a:lnTo>
                    <a:pt x="1115" y="2001"/>
                  </a:lnTo>
                  <a:lnTo>
                    <a:pt x="1071" y="2018"/>
                  </a:lnTo>
                  <a:lnTo>
                    <a:pt x="1028" y="2038"/>
                  </a:lnTo>
                  <a:lnTo>
                    <a:pt x="984" y="2059"/>
                  </a:lnTo>
                  <a:lnTo>
                    <a:pt x="943" y="2078"/>
                  </a:lnTo>
                  <a:lnTo>
                    <a:pt x="903" y="2101"/>
                  </a:lnTo>
                  <a:lnTo>
                    <a:pt x="862" y="2122"/>
                  </a:lnTo>
                  <a:lnTo>
                    <a:pt x="823" y="2144"/>
                  </a:lnTo>
                  <a:lnTo>
                    <a:pt x="785" y="2169"/>
                  </a:lnTo>
                  <a:lnTo>
                    <a:pt x="747" y="2193"/>
                  </a:lnTo>
                  <a:lnTo>
                    <a:pt x="710" y="2217"/>
                  </a:lnTo>
                  <a:lnTo>
                    <a:pt x="673" y="2243"/>
                  </a:lnTo>
                  <a:lnTo>
                    <a:pt x="637" y="2269"/>
                  </a:lnTo>
                  <a:lnTo>
                    <a:pt x="603" y="2296"/>
                  </a:lnTo>
                  <a:lnTo>
                    <a:pt x="568" y="2324"/>
                  </a:lnTo>
                  <a:lnTo>
                    <a:pt x="535" y="2351"/>
                  </a:lnTo>
                  <a:lnTo>
                    <a:pt x="468" y="2411"/>
                  </a:lnTo>
                  <a:lnTo>
                    <a:pt x="404" y="2472"/>
                  </a:lnTo>
                  <a:lnTo>
                    <a:pt x="343" y="2537"/>
                  </a:lnTo>
                  <a:lnTo>
                    <a:pt x="282" y="2604"/>
                  </a:lnTo>
                  <a:lnTo>
                    <a:pt x="224" y="2674"/>
                  </a:lnTo>
                  <a:lnTo>
                    <a:pt x="167" y="2747"/>
                  </a:lnTo>
                  <a:lnTo>
                    <a:pt x="110" y="2822"/>
                  </a:lnTo>
                  <a:lnTo>
                    <a:pt x="54" y="2902"/>
                  </a:lnTo>
                  <a:lnTo>
                    <a:pt x="0" y="298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703" name="Freeform 111"/>
            <p:cNvSpPr>
              <a:spLocks/>
            </p:cNvSpPr>
            <p:nvPr/>
          </p:nvSpPr>
          <p:spPr bwMode="auto">
            <a:xfrm>
              <a:off x="1912" y="510"/>
              <a:ext cx="4831" cy="1548"/>
            </a:xfrm>
            <a:custGeom>
              <a:avLst/>
              <a:gdLst/>
              <a:ahLst/>
              <a:cxnLst>
                <a:cxn ang="0">
                  <a:pos x="4831" y="0"/>
                </a:cxn>
                <a:cxn ang="0">
                  <a:pos x="4828" y="80"/>
                </a:cxn>
                <a:cxn ang="0">
                  <a:pos x="4821" y="172"/>
                </a:cxn>
                <a:cxn ang="0">
                  <a:pos x="4806" y="291"/>
                </a:cxn>
                <a:cxn ang="0">
                  <a:pos x="4782" y="430"/>
                </a:cxn>
                <a:cxn ang="0">
                  <a:pos x="4743" y="587"/>
                </a:cxn>
                <a:cxn ang="0">
                  <a:pos x="4706" y="711"/>
                </a:cxn>
                <a:cxn ang="0">
                  <a:pos x="4674" y="797"/>
                </a:cxn>
                <a:cxn ang="0">
                  <a:pos x="4638" y="882"/>
                </a:cxn>
                <a:cxn ang="0">
                  <a:pos x="4597" y="969"/>
                </a:cxn>
                <a:cxn ang="0">
                  <a:pos x="4550" y="1055"/>
                </a:cxn>
                <a:cxn ang="0">
                  <a:pos x="4497" y="1139"/>
                </a:cxn>
                <a:cxn ang="0">
                  <a:pos x="4439" y="1223"/>
                </a:cxn>
                <a:cxn ang="0">
                  <a:pos x="4374" y="1302"/>
                </a:cxn>
                <a:cxn ang="0">
                  <a:pos x="4303" y="1379"/>
                </a:cxn>
                <a:cxn ang="0">
                  <a:pos x="4224" y="1452"/>
                </a:cxn>
                <a:cxn ang="0">
                  <a:pos x="4136" y="1522"/>
                </a:cxn>
                <a:cxn ang="0">
                  <a:pos x="4042" y="1584"/>
                </a:cxn>
                <a:cxn ang="0">
                  <a:pos x="3939" y="1643"/>
                </a:cxn>
                <a:cxn ang="0">
                  <a:pos x="3828" y="1693"/>
                </a:cxn>
                <a:cxn ang="0">
                  <a:pos x="3707" y="1736"/>
                </a:cxn>
                <a:cxn ang="0">
                  <a:pos x="3578" y="1772"/>
                </a:cxn>
                <a:cxn ang="0">
                  <a:pos x="3439" y="1798"/>
                </a:cxn>
                <a:cxn ang="0">
                  <a:pos x="3291" y="1815"/>
                </a:cxn>
                <a:cxn ang="0">
                  <a:pos x="3131" y="1822"/>
                </a:cxn>
                <a:cxn ang="0">
                  <a:pos x="3048" y="1822"/>
                </a:cxn>
                <a:cxn ang="0">
                  <a:pos x="2720" y="1819"/>
                </a:cxn>
                <a:cxn ang="0">
                  <a:pos x="2419" y="1828"/>
                </a:cxn>
                <a:cxn ang="0">
                  <a:pos x="2141" y="1848"/>
                </a:cxn>
                <a:cxn ang="0">
                  <a:pos x="1887" y="1877"/>
                </a:cxn>
                <a:cxn ang="0">
                  <a:pos x="1651" y="1919"/>
                </a:cxn>
                <a:cxn ang="0">
                  <a:pos x="1436" y="1970"/>
                </a:cxn>
                <a:cxn ang="0">
                  <a:pos x="1335" y="1999"/>
                </a:cxn>
                <a:cxn ang="0">
                  <a:pos x="1239" y="2032"/>
                </a:cxn>
                <a:cxn ang="0">
                  <a:pos x="1146" y="2067"/>
                </a:cxn>
                <a:cxn ang="0">
                  <a:pos x="1057" y="2106"/>
                </a:cxn>
                <a:cxn ang="0">
                  <a:pos x="971" y="2148"/>
                </a:cxn>
                <a:cxn ang="0">
                  <a:pos x="889" y="2192"/>
                </a:cxn>
                <a:cxn ang="0">
                  <a:pos x="811" y="2237"/>
                </a:cxn>
                <a:cxn ang="0">
                  <a:pos x="735" y="2287"/>
                </a:cxn>
                <a:cxn ang="0">
                  <a:pos x="663" y="2339"/>
                </a:cxn>
                <a:cxn ang="0">
                  <a:pos x="593" y="2393"/>
                </a:cxn>
                <a:cxn ang="0">
                  <a:pos x="525" y="2452"/>
                </a:cxn>
                <a:cxn ang="0">
                  <a:pos x="397" y="2576"/>
                </a:cxn>
                <a:cxn ang="0">
                  <a:pos x="277" y="2710"/>
                </a:cxn>
                <a:cxn ang="0">
                  <a:pos x="163" y="2857"/>
                </a:cxn>
                <a:cxn ang="0">
                  <a:pos x="53" y="3013"/>
                </a:cxn>
              </a:cxnLst>
              <a:rect l="0" t="0" r="r" b="b"/>
              <a:pathLst>
                <a:path w="4831" h="3097">
                  <a:moveTo>
                    <a:pt x="4831" y="0"/>
                  </a:moveTo>
                  <a:lnTo>
                    <a:pt x="4831" y="0"/>
                  </a:lnTo>
                  <a:lnTo>
                    <a:pt x="4829" y="21"/>
                  </a:lnTo>
                  <a:lnTo>
                    <a:pt x="4828" y="80"/>
                  </a:lnTo>
                  <a:lnTo>
                    <a:pt x="4825" y="122"/>
                  </a:lnTo>
                  <a:lnTo>
                    <a:pt x="4821" y="172"/>
                  </a:lnTo>
                  <a:lnTo>
                    <a:pt x="4814" y="228"/>
                  </a:lnTo>
                  <a:lnTo>
                    <a:pt x="4806" y="291"/>
                  </a:lnTo>
                  <a:lnTo>
                    <a:pt x="4796" y="359"/>
                  </a:lnTo>
                  <a:lnTo>
                    <a:pt x="4782" y="430"/>
                  </a:lnTo>
                  <a:lnTo>
                    <a:pt x="4764" y="507"/>
                  </a:lnTo>
                  <a:lnTo>
                    <a:pt x="4743" y="587"/>
                  </a:lnTo>
                  <a:lnTo>
                    <a:pt x="4719" y="669"/>
                  </a:lnTo>
                  <a:lnTo>
                    <a:pt x="4706" y="711"/>
                  </a:lnTo>
                  <a:lnTo>
                    <a:pt x="4690" y="755"/>
                  </a:lnTo>
                  <a:lnTo>
                    <a:pt x="4674" y="797"/>
                  </a:lnTo>
                  <a:lnTo>
                    <a:pt x="4657" y="840"/>
                  </a:lnTo>
                  <a:lnTo>
                    <a:pt x="4638" y="882"/>
                  </a:lnTo>
                  <a:lnTo>
                    <a:pt x="4618" y="926"/>
                  </a:lnTo>
                  <a:lnTo>
                    <a:pt x="4597" y="969"/>
                  </a:lnTo>
                  <a:lnTo>
                    <a:pt x="4574" y="1011"/>
                  </a:lnTo>
                  <a:lnTo>
                    <a:pt x="4550" y="1055"/>
                  </a:lnTo>
                  <a:lnTo>
                    <a:pt x="4525" y="1097"/>
                  </a:lnTo>
                  <a:lnTo>
                    <a:pt x="4497" y="1139"/>
                  </a:lnTo>
                  <a:lnTo>
                    <a:pt x="4470" y="1181"/>
                  </a:lnTo>
                  <a:lnTo>
                    <a:pt x="4439" y="1223"/>
                  </a:lnTo>
                  <a:lnTo>
                    <a:pt x="4407" y="1263"/>
                  </a:lnTo>
                  <a:lnTo>
                    <a:pt x="4374" y="1302"/>
                  </a:lnTo>
                  <a:lnTo>
                    <a:pt x="4339" y="1342"/>
                  </a:lnTo>
                  <a:lnTo>
                    <a:pt x="4303" y="1379"/>
                  </a:lnTo>
                  <a:lnTo>
                    <a:pt x="4264" y="1417"/>
                  </a:lnTo>
                  <a:lnTo>
                    <a:pt x="4224" y="1452"/>
                  </a:lnTo>
                  <a:lnTo>
                    <a:pt x="4181" y="1488"/>
                  </a:lnTo>
                  <a:lnTo>
                    <a:pt x="4136" y="1522"/>
                  </a:lnTo>
                  <a:lnTo>
                    <a:pt x="4091" y="1554"/>
                  </a:lnTo>
                  <a:lnTo>
                    <a:pt x="4042" y="1584"/>
                  </a:lnTo>
                  <a:lnTo>
                    <a:pt x="3992" y="1614"/>
                  </a:lnTo>
                  <a:lnTo>
                    <a:pt x="3939" y="1643"/>
                  </a:lnTo>
                  <a:lnTo>
                    <a:pt x="3885" y="1668"/>
                  </a:lnTo>
                  <a:lnTo>
                    <a:pt x="3828" y="1693"/>
                  </a:lnTo>
                  <a:lnTo>
                    <a:pt x="3768" y="1715"/>
                  </a:lnTo>
                  <a:lnTo>
                    <a:pt x="3707" y="1736"/>
                  </a:lnTo>
                  <a:lnTo>
                    <a:pt x="3643" y="1754"/>
                  </a:lnTo>
                  <a:lnTo>
                    <a:pt x="3578" y="1772"/>
                  </a:lnTo>
                  <a:lnTo>
                    <a:pt x="3510" y="1786"/>
                  </a:lnTo>
                  <a:lnTo>
                    <a:pt x="3439" y="1798"/>
                  </a:lnTo>
                  <a:lnTo>
                    <a:pt x="3366" y="1807"/>
                  </a:lnTo>
                  <a:lnTo>
                    <a:pt x="3291" y="1815"/>
                  </a:lnTo>
                  <a:lnTo>
                    <a:pt x="3212" y="1820"/>
                  </a:lnTo>
                  <a:lnTo>
                    <a:pt x="3131" y="1822"/>
                  </a:lnTo>
                  <a:lnTo>
                    <a:pt x="3048" y="1822"/>
                  </a:lnTo>
                  <a:lnTo>
                    <a:pt x="3048" y="1822"/>
                  </a:lnTo>
                  <a:lnTo>
                    <a:pt x="2881" y="1819"/>
                  </a:lnTo>
                  <a:lnTo>
                    <a:pt x="2720" y="1819"/>
                  </a:lnTo>
                  <a:lnTo>
                    <a:pt x="2567" y="1822"/>
                  </a:lnTo>
                  <a:lnTo>
                    <a:pt x="2419" y="1828"/>
                  </a:lnTo>
                  <a:lnTo>
                    <a:pt x="2277" y="1836"/>
                  </a:lnTo>
                  <a:lnTo>
                    <a:pt x="2141" y="1848"/>
                  </a:lnTo>
                  <a:lnTo>
                    <a:pt x="2012" y="1861"/>
                  </a:lnTo>
                  <a:lnTo>
                    <a:pt x="1887" y="1877"/>
                  </a:lnTo>
                  <a:lnTo>
                    <a:pt x="1766" y="1896"/>
                  </a:lnTo>
                  <a:lnTo>
                    <a:pt x="1651" y="1919"/>
                  </a:lnTo>
                  <a:lnTo>
                    <a:pt x="1541" y="1943"/>
                  </a:lnTo>
                  <a:lnTo>
                    <a:pt x="1436" y="1970"/>
                  </a:lnTo>
                  <a:lnTo>
                    <a:pt x="1384" y="1985"/>
                  </a:lnTo>
                  <a:lnTo>
                    <a:pt x="1335" y="1999"/>
                  </a:lnTo>
                  <a:lnTo>
                    <a:pt x="1286" y="2016"/>
                  </a:lnTo>
                  <a:lnTo>
                    <a:pt x="1239" y="2032"/>
                  </a:lnTo>
                  <a:lnTo>
                    <a:pt x="1191" y="2050"/>
                  </a:lnTo>
                  <a:lnTo>
                    <a:pt x="1146" y="2067"/>
                  </a:lnTo>
                  <a:lnTo>
                    <a:pt x="1100" y="2087"/>
                  </a:lnTo>
                  <a:lnTo>
                    <a:pt x="1057" y="2106"/>
                  </a:lnTo>
                  <a:lnTo>
                    <a:pt x="1014" y="2127"/>
                  </a:lnTo>
                  <a:lnTo>
                    <a:pt x="971" y="2148"/>
                  </a:lnTo>
                  <a:lnTo>
                    <a:pt x="930" y="2169"/>
                  </a:lnTo>
                  <a:lnTo>
                    <a:pt x="889" y="2192"/>
                  </a:lnTo>
                  <a:lnTo>
                    <a:pt x="850" y="2214"/>
                  </a:lnTo>
                  <a:lnTo>
                    <a:pt x="811" y="2237"/>
                  </a:lnTo>
                  <a:lnTo>
                    <a:pt x="772" y="2263"/>
                  </a:lnTo>
                  <a:lnTo>
                    <a:pt x="735" y="2287"/>
                  </a:lnTo>
                  <a:lnTo>
                    <a:pt x="699" y="2313"/>
                  </a:lnTo>
                  <a:lnTo>
                    <a:pt x="663" y="2339"/>
                  </a:lnTo>
                  <a:lnTo>
                    <a:pt x="628" y="2366"/>
                  </a:lnTo>
                  <a:lnTo>
                    <a:pt x="593" y="2393"/>
                  </a:lnTo>
                  <a:lnTo>
                    <a:pt x="558" y="2423"/>
                  </a:lnTo>
                  <a:lnTo>
                    <a:pt x="525" y="2452"/>
                  </a:lnTo>
                  <a:lnTo>
                    <a:pt x="460" y="2511"/>
                  </a:lnTo>
                  <a:lnTo>
                    <a:pt x="397" y="2576"/>
                  </a:lnTo>
                  <a:lnTo>
                    <a:pt x="336" y="2640"/>
                  </a:lnTo>
                  <a:lnTo>
                    <a:pt x="277" y="2710"/>
                  </a:lnTo>
                  <a:lnTo>
                    <a:pt x="220" y="2783"/>
                  </a:lnTo>
                  <a:lnTo>
                    <a:pt x="163" y="2857"/>
                  </a:lnTo>
                  <a:lnTo>
                    <a:pt x="107" y="2934"/>
                  </a:lnTo>
                  <a:lnTo>
                    <a:pt x="53" y="3013"/>
                  </a:lnTo>
                  <a:lnTo>
                    <a:pt x="0" y="3097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704" name="Freeform 112"/>
            <p:cNvSpPr>
              <a:spLocks/>
            </p:cNvSpPr>
            <p:nvPr/>
          </p:nvSpPr>
          <p:spPr bwMode="auto">
            <a:xfrm>
              <a:off x="1968" y="481"/>
              <a:ext cx="4782" cy="1605"/>
            </a:xfrm>
            <a:custGeom>
              <a:avLst/>
              <a:gdLst/>
              <a:ahLst/>
              <a:cxnLst>
                <a:cxn ang="0">
                  <a:pos x="4782" y="0"/>
                </a:cxn>
                <a:cxn ang="0">
                  <a:pos x="4780" y="81"/>
                </a:cxn>
                <a:cxn ang="0">
                  <a:pos x="4775" y="173"/>
                </a:cxn>
                <a:cxn ang="0">
                  <a:pos x="4762" y="292"/>
                </a:cxn>
                <a:cxn ang="0">
                  <a:pos x="4740" y="433"/>
                </a:cxn>
                <a:cxn ang="0">
                  <a:pos x="4704" y="591"/>
                </a:cxn>
                <a:cxn ang="0">
                  <a:pos x="4668" y="717"/>
                </a:cxn>
                <a:cxn ang="0">
                  <a:pos x="4637" y="802"/>
                </a:cxn>
                <a:cxn ang="0">
                  <a:pos x="4602" y="890"/>
                </a:cxn>
                <a:cxn ang="0">
                  <a:pos x="4564" y="978"/>
                </a:cxn>
                <a:cxn ang="0">
                  <a:pos x="4518" y="1066"/>
                </a:cxn>
                <a:cxn ang="0">
                  <a:pos x="4466" y="1151"/>
                </a:cxn>
                <a:cxn ang="0">
                  <a:pos x="4409" y="1235"/>
                </a:cxn>
                <a:cxn ang="0">
                  <a:pos x="4346" y="1318"/>
                </a:cxn>
                <a:cxn ang="0">
                  <a:pos x="4275" y="1397"/>
                </a:cxn>
                <a:cxn ang="0">
                  <a:pos x="4197" y="1471"/>
                </a:cxn>
                <a:cxn ang="0">
                  <a:pos x="4111" y="1542"/>
                </a:cxn>
                <a:cxn ang="0">
                  <a:pos x="4018" y="1608"/>
                </a:cxn>
                <a:cxn ang="0">
                  <a:pos x="3917" y="1668"/>
                </a:cxn>
                <a:cxn ang="0">
                  <a:pos x="3805" y="1721"/>
                </a:cxn>
                <a:cxn ang="0">
                  <a:pos x="3686" y="1766"/>
                </a:cxn>
                <a:cxn ang="0">
                  <a:pos x="3557" y="1805"/>
                </a:cxn>
                <a:cxn ang="0">
                  <a:pos x="3418" y="1834"/>
                </a:cxn>
                <a:cxn ang="0">
                  <a:pos x="3270" y="1855"/>
                </a:cxn>
                <a:cxn ang="0">
                  <a:pos x="3110" y="1865"/>
                </a:cxn>
                <a:cxn ang="0">
                  <a:pos x="3027" y="1867"/>
                </a:cxn>
                <a:cxn ang="0">
                  <a:pos x="2700" y="1870"/>
                </a:cxn>
                <a:cxn ang="0">
                  <a:pos x="2399" y="1884"/>
                </a:cxn>
                <a:cxn ang="0">
                  <a:pos x="2121" y="1910"/>
                </a:cxn>
                <a:cxn ang="0">
                  <a:pos x="1867" y="1946"/>
                </a:cxn>
                <a:cxn ang="0">
                  <a:pos x="1633" y="1991"/>
                </a:cxn>
                <a:cxn ang="0">
                  <a:pos x="1419" y="2047"/>
                </a:cxn>
                <a:cxn ang="0">
                  <a:pos x="1317" y="2080"/>
                </a:cxn>
                <a:cxn ang="0">
                  <a:pos x="1222" y="2115"/>
                </a:cxn>
                <a:cxn ang="0">
                  <a:pos x="1129" y="2152"/>
                </a:cxn>
                <a:cxn ang="0">
                  <a:pos x="1041" y="2193"/>
                </a:cxn>
                <a:cxn ang="0">
                  <a:pos x="956" y="2235"/>
                </a:cxn>
                <a:cxn ang="0">
                  <a:pos x="874" y="2282"/>
                </a:cxn>
                <a:cxn ang="0">
                  <a:pos x="797" y="2330"/>
                </a:cxn>
                <a:cxn ang="0">
                  <a:pos x="722" y="2380"/>
                </a:cxn>
                <a:cxn ang="0">
                  <a:pos x="651" y="2435"/>
                </a:cxn>
                <a:cxn ang="0">
                  <a:pos x="582" y="2491"/>
                </a:cxn>
                <a:cxn ang="0">
                  <a:pos x="515" y="2550"/>
                </a:cxn>
                <a:cxn ang="0">
                  <a:pos x="389" y="2677"/>
                </a:cxn>
                <a:cxn ang="0">
                  <a:pos x="271" y="2816"/>
                </a:cxn>
                <a:cxn ang="0">
                  <a:pos x="158" y="2965"/>
                </a:cxn>
                <a:cxn ang="0">
                  <a:pos x="51" y="3124"/>
                </a:cxn>
              </a:cxnLst>
              <a:rect l="0" t="0" r="r" b="b"/>
              <a:pathLst>
                <a:path w="4782" h="3210">
                  <a:moveTo>
                    <a:pt x="4782" y="0"/>
                  </a:moveTo>
                  <a:lnTo>
                    <a:pt x="4782" y="0"/>
                  </a:lnTo>
                  <a:lnTo>
                    <a:pt x="4782" y="21"/>
                  </a:lnTo>
                  <a:lnTo>
                    <a:pt x="4780" y="81"/>
                  </a:lnTo>
                  <a:lnTo>
                    <a:pt x="4779" y="123"/>
                  </a:lnTo>
                  <a:lnTo>
                    <a:pt x="4775" y="173"/>
                  </a:lnTo>
                  <a:lnTo>
                    <a:pt x="4770" y="229"/>
                  </a:lnTo>
                  <a:lnTo>
                    <a:pt x="4762" y="292"/>
                  </a:lnTo>
                  <a:lnTo>
                    <a:pt x="4752" y="360"/>
                  </a:lnTo>
                  <a:lnTo>
                    <a:pt x="4740" y="433"/>
                  </a:lnTo>
                  <a:lnTo>
                    <a:pt x="4723" y="510"/>
                  </a:lnTo>
                  <a:lnTo>
                    <a:pt x="4704" y="591"/>
                  </a:lnTo>
                  <a:lnTo>
                    <a:pt x="4682" y="675"/>
                  </a:lnTo>
                  <a:lnTo>
                    <a:pt x="4668" y="717"/>
                  </a:lnTo>
                  <a:lnTo>
                    <a:pt x="4654" y="760"/>
                  </a:lnTo>
                  <a:lnTo>
                    <a:pt x="4637" y="802"/>
                  </a:lnTo>
                  <a:lnTo>
                    <a:pt x="4620" y="846"/>
                  </a:lnTo>
                  <a:lnTo>
                    <a:pt x="4602" y="890"/>
                  </a:lnTo>
                  <a:lnTo>
                    <a:pt x="4584" y="935"/>
                  </a:lnTo>
                  <a:lnTo>
                    <a:pt x="4564" y="978"/>
                  </a:lnTo>
                  <a:lnTo>
                    <a:pt x="4541" y="1022"/>
                  </a:lnTo>
                  <a:lnTo>
                    <a:pt x="4518" y="1066"/>
                  </a:lnTo>
                  <a:lnTo>
                    <a:pt x="4493" y="1108"/>
                  </a:lnTo>
                  <a:lnTo>
                    <a:pt x="4466" y="1151"/>
                  </a:lnTo>
                  <a:lnTo>
                    <a:pt x="4439" y="1193"/>
                  </a:lnTo>
                  <a:lnTo>
                    <a:pt x="4409" y="1235"/>
                  </a:lnTo>
                  <a:lnTo>
                    <a:pt x="4379" y="1277"/>
                  </a:lnTo>
                  <a:lnTo>
                    <a:pt x="4346" y="1318"/>
                  </a:lnTo>
                  <a:lnTo>
                    <a:pt x="4311" y="1358"/>
                  </a:lnTo>
                  <a:lnTo>
                    <a:pt x="4275" y="1397"/>
                  </a:lnTo>
                  <a:lnTo>
                    <a:pt x="4237" y="1435"/>
                  </a:lnTo>
                  <a:lnTo>
                    <a:pt x="4197" y="1471"/>
                  </a:lnTo>
                  <a:lnTo>
                    <a:pt x="4155" y="1508"/>
                  </a:lnTo>
                  <a:lnTo>
                    <a:pt x="4111" y="1542"/>
                  </a:lnTo>
                  <a:lnTo>
                    <a:pt x="4065" y="1576"/>
                  </a:lnTo>
                  <a:lnTo>
                    <a:pt x="4018" y="1608"/>
                  </a:lnTo>
                  <a:lnTo>
                    <a:pt x="3968" y="1639"/>
                  </a:lnTo>
                  <a:lnTo>
                    <a:pt x="3917" y="1668"/>
                  </a:lnTo>
                  <a:lnTo>
                    <a:pt x="3862" y="1695"/>
                  </a:lnTo>
                  <a:lnTo>
                    <a:pt x="3805" y="1721"/>
                  </a:lnTo>
                  <a:lnTo>
                    <a:pt x="3747" y="1744"/>
                  </a:lnTo>
                  <a:lnTo>
                    <a:pt x="3686" y="1766"/>
                  </a:lnTo>
                  <a:lnTo>
                    <a:pt x="3622" y="1787"/>
                  </a:lnTo>
                  <a:lnTo>
                    <a:pt x="3557" y="1805"/>
                  </a:lnTo>
                  <a:lnTo>
                    <a:pt x="3489" y="1821"/>
                  </a:lnTo>
                  <a:lnTo>
                    <a:pt x="3418" y="1834"/>
                  </a:lnTo>
                  <a:lnTo>
                    <a:pt x="3344" y="1846"/>
                  </a:lnTo>
                  <a:lnTo>
                    <a:pt x="3270" y="1855"/>
                  </a:lnTo>
                  <a:lnTo>
                    <a:pt x="3192" y="1860"/>
                  </a:lnTo>
                  <a:lnTo>
                    <a:pt x="3110" y="1865"/>
                  </a:lnTo>
                  <a:lnTo>
                    <a:pt x="3027" y="1867"/>
                  </a:lnTo>
                  <a:lnTo>
                    <a:pt x="3027" y="1867"/>
                  </a:lnTo>
                  <a:lnTo>
                    <a:pt x="2860" y="1867"/>
                  </a:lnTo>
                  <a:lnTo>
                    <a:pt x="2700" y="1870"/>
                  </a:lnTo>
                  <a:lnTo>
                    <a:pt x="2546" y="1876"/>
                  </a:lnTo>
                  <a:lnTo>
                    <a:pt x="2399" y="1884"/>
                  </a:lnTo>
                  <a:lnTo>
                    <a:pt x="2257" y="1896"/>
                  </a:lnTo>
                  <a:lnTo>
                    <a:pt x="2121" y="1910"/>
                  </a:lnTo>
                  <a:lnTo>
                    <a:pt x="1992" y="1926"/>
                  </a:lnTo>
                  <a:lnTo>
                    <a:pt x="1867" y="1946"/>
                  </a:lnTo>
                  <a:lnTo>
                    <a:pt x="1748" y="1967"/>
                  </a:lnTo>
                  <a:lnTo>
                    <a:pt x="1633" y="1991"/>
                  </a:lnTo>
                  <a:lnTo>
                    <a:pt x="1523" y="2018"/>
                  </a:lnTo>
                  <a:lnTo>
                    <a:pt x="1419" y="2047"/>
                  </a:lnTo>
                  <a:lnTo>
                    <a:pt x="1367" y="2064"/>
                  </a:lnTo>
                  <a:lnTo>
                    <a:pt x="1317" y="2080"/>
                  </a:lnTo>
                  <a:lnTo>
                    <a:pt x="1269" y="2097"/>
                  </a:lnTo>
                  <a:lnTo>
                    <a:pt x="1222" y="2115"/>
                  </a:lnTo>
                  <a:lnTo>
                    <a:pt x="1174" y="2133"/>
                  </a:lnTo>
                  <a:lnTo>
                    <a:pt x="1129" y="2152"/>
                  </a:lnTo>
                  <a:lnTo>
                    <a:pt x="1084" y="2172"/>
                  </a:lnTo>
                  <a:lnTo>
                    <a:pt x="1041" y="2193"/>
                  </a:lnTo>
                  <a:lnTo>
                    <a:pt x="998" y="2214"/>
                  </a:lnTo>
                  <a:lnTo>
                    <a:pt x="956" y="2235"/>
                  </a:lnTo>
                  <a:lnTo>
                    <a:pt x="915" y="2257"/>
                  </a:lnTo>
                  <a:lnTo>
                    <a:pt x="874" y="2282"/>
                  </a:lnTo>
                  <a:lnTo>
                    <a:pt x="836" y="2306"/>
                  </a:lnTo>
                  <a:lnTo>
                    <a:pt x="797" y="2330"/>
                  </a:lnTo>
                  <a:lnTo>
                    <a:pt x="759" y="2354"/>
                  </a:lnTo>
                  <a:lnTo>
                    <a:pt x="722" y="2380"/>
                  </a:lnTo>
                  <a:lnTo>
                    <a:pt x="686" y="2407"/>
                  </a:lnTo>
                  <a:lnTo>
                    <a:pt x="651" y="2435"/>
                  </a:lnTo>
                  <a:lnTo>
                    <a:pt x="615" y="2462"/>
                  </a:lnTo>
                  <a:lnTo>
                    <a:pt x="582" y="2491"/>
                  </a:lnTo>
                  <a:lnTo>
                    <a:pt x="548" y="2520"/>
                  </a:lnTo>
                  <a:lnTo>
                    <a:pt x="515" y="2550"/>
                  </a:lnTo>
                  <a:lnTo>
                    <a:pt x="451" y="2613"/>
                  </a:lnTo>
                  <a:lnTo>
                    <a:pt x="389" y="2677"/>
                  </a:lnTo>
                  <a:lnTo>
                    <a:pt x="329" y="2745"/>
                  </a:lnTo>
                  <a:lnTo>
                    <a:pt x="271" y="2816"/>
                  </a:lnTo>
                  <a:lnTo>
                    <a:pt x="214" y="2889"/>
                  </a:lnTo>
                  <a:lnTo>
                    <a:pt x="158" y="2965"/>
                  </a:lnTo>
                  <a:lnTo>
                    <a:pt x="104" y="3044"/>
                  </a:lnTo>
                  <a:lnTo>
                    <a:pt x="51" y="3124"/>
                  </a:lnTo>
                  <a:lnTo>
                    <a:pt x="0" y="321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705" name="Freeform 113"/>
            <p:cNvSpPr>
              <a:spLocks/>
            </p:cNvSpPr>
            <p:nvPr/>
          </p:nvSpPr>
          <p:spPr bwMode="auto">
            <a:xfrm>
              <a:off x="2023" y="453"/>
              <a:ext cx="4733" cy="1662"/>
            </a:xfrm>
            <a:custGeom>
              <a:avLst/>
              <a:gdLst/>
              <a:ahLst/>
              <a:cxnLst>
                <a:cxn ang="0">
                  <a:pos x="4733" y="0"/>
                </a:cxn>
                <a:cxn ang="0">
                  <a:pos x="4733" y="81"/>
                </a:cxn>
                <a:cxn ang="0">
                  <a:pos x="4729" y="173"/>
                </a:cxn>
                <a:cxn ang="0">
                  <a:pos x="4718" y="294"/>
                </a:cxn>
                <a:cxn ang="0">
                  <a:pos x="4699" y="436"/>
                </a:cxn>
                <a:cxn ang="0">
                  <a:pos x="4665" y="596"/>
                </a:cxn>
                <a:cxn ang="0">
                  <a:pos x="4631" y="724"/>
                </a:cxn>
                <a:cxn ang="0">
                  <a:pos x="4602" y="811"/>
                </a:cxn>
                <a:cxn ang="0">
                  <a:pos x="4568" y="898"/>
                </a:cxn>
                <a:cxn ang="0">
                  <a:pos x="4529" y="987"/>
                </a:cxn>
                <a:cxn ang="0">
                  <a:pos x="4486" y="1076"/>
                </a:cxn>
                <a:cxn ang="0">
                  <a:pos x="4436" y="1165"/>
                </a:cxn>
                <a:cxn ang="0">
                  <a:pos x="4381" y="1250"/>
                </a:cxn>
                <a:cxn ang="0">
                  <a:pos x="4317" y="1334"/>
                </a:cxn>
                <a:cxn ang="0">
                  <a:pos x="4247" y="1415"/>
                </a:cxn>
                <a:cxn ang="0">
                  <a:pos x="4171" y="1491"/>
                </a:cxn>
                <a:cxn ang="0">
                  <a:pos x="4086" y="1563"/>
                </a:cxn>
                <a:cxn ang="0">
                  <a:pos x="3993" y="1631"/>
                </a:cxn>
                <a:cxn ang="0">
                  <a:pos x="3893" y="1694"/>
                </a:cxn>
                <a:cxn ang="0">
                  <a:pos x="3784" y="1749"/>
                </a:cxn>
                <a:cxn ang="0">
                  <a:pos x="3664" y="1798"/>
                </a:cxn>
                <a:cxn ang="0">
                  <a:pos x="3537" y="1840"/>
                </a:cxn>
                <a:cxn ang="0">
                  <a:pos x="3398" y="1872"/>
                </a:cxn>
                <a:cxn ang="0">
                  <a:pos x="3249" y="1894"/>
                </a:cxn>
                <a:cxn ang="0">
                  <a:pos x="3091" y="1909"/>
                </a:cxn>
                <a:cxn ang="0">
                  <a:pos x="3008" y="1911"/>
                </a:cxn>
                <a:cxn ang="0">
                  <a:pos x="2681" y="1922"/>
                </a:cxn>
                <a:cxn ang="0">
                  <a:pos x="2380" y="1943"/>
                </a:cxn>
                <a:cxn ang="0">
                  <a:pos x="2102" y="1974"/>
                </a:cxn>
                <a:cxn ang="0">
                  <a:pos x="1848" y="2014"/>
                </a:cxn>
                <a:cxn ang="0">
                  <a:pos x="1615" y="2066"/>
                </a:cxn>
                <a:cxn ang="0">
                  <a:pos x="1401" y="2127"/>
                </a:cxn>
                <a:cxn ang="0">
                  <a:pos x="1301" y="2161"/>
                </a:cxn>
                <a:cxn ang="0">
                  <a:pos x="1205" y="2198"/>
                </a:cxn>
                <a:cxn ang="0">
                  <a:pos x="1114" y="2237"/>
                </a:cxn>
                <a:cxn ang="0">
                  <a:pos x="1026" y="2280"/>
                </a:cxn>
                <a:cxn ang="0">
                  <a:pos x="942" y="2324"/>
                </a:cxn>
                <a:cxn ang="0">
                  <a:pos x="861" y="2372"/>
                </a:cxn>
                <a:cxn ang="0">
                  <a:pos x="785" y="2422"/>
                </a:cxn>
                <a:cxn ang="0">
                  <a:pos x="711" y="2476"/>
                </a:cxn>
                <a:cxn ang="0">
                  <a:pos x="639" y="2531"/>
                </a:cxn>
                <a:cxn ang="0">
                  <a:pos x="571" y="2589"/>
                </a:cxn>
                <a:cxn ang="0">
                  <a:pos x="506" y="2650"/>
                </a:cxn>
                <a:cxn ang="0">
                  <a:pos x="382" y="2779"/>
                </a:cxn>
                <a:cxn ang="0">
                  <a:pos x="265" y="2921"/>
                </a:cxn>
                <a:cxn ang="0">
                  <a:pos x="156" y="3073"/>
                </a:cxn>
                <a:cxn ang="0">
                  <a:pos x="52" y="3236"/>
                </a:cxn>
              </a:cxnLst>
              <a:rect l="0" t="0" r="r" b="b"/>
              <a:pathLst>
                <a:path w="4733" h="3323">
                  <a:moveTo>
                    <a:pt x="4733" y="0"/>
                  </a:moveTo>
                  <a:lnTo>
                    <a:pt x="4733" y="0"/>
                  </a:lnTo>
                  <a:lnTo>
                    <a:pt x="4733" y="21"/>
                  </a:lnTo>
                  <a:lnTo>
                    <a:pt x="4733" y="81"/>
                  </a:lnTo>
                  <a:lnTo>
                    <a:pt x="4732" y="123"/>
                  </a:lnTo>
                  <a:lnTo>
                    <a:pt x="4729" y="173"/>
                  </a:lnTo>
                  <a:lnTo>
                    <a:pt x="4725" y="231"/>
                  </a:lnTo>
                  <a:lnTo>
                    <a:pt x="4718" y="294"/>
                  </a:lnTo>
                  <a:lnTo>
                    <a:pt x="4710" y="364"/>
                  </a:lnTo>
                  <a:lnTo>
                    <a:pt x="4699" y="436"/>
                  </a:lnTo>
                  <a:lnTo>
                    <a:pt x="4683" y="516"/>
                  </a:lnTo>
                  <a:lnTo>
                    <a:pt x="4665" y="596"/>
                  </a:lnTo>
                  <a:lnTo>
                    <a:pt x="4643" y="680"/>
                  </a:lnTo>
                  <a:lnTo>
                    <a:pt x="4631" y="724"/>
                  </a:lnTo>
                  <a:lnTo>
                    <a:pt x="4617" y="767"/>
                  </a:lnTo>
                  <a:lnTo>
                    <a:pt x="4602" y="811"/>
                  </a:lnTo>
                  <a:lnTo>
                    <a:pt x="4586" y="855"/>
                  </a:lnTo>
                  <a:lnTo>
                    <a:pt x="4568" y="898"/>
                  </a:lnTo>
                  <a:lnTo>
                    <a:pt x="4550" y="943"/>
                  </a:lnTo>
                  <a:lnTo>
                    <a:pt x="4529" y="987"/>
                  </a:lnTo>
                  <a:lnTo>
                    <a:pt x="4509" y="1032"/>
                  </a:lnTo>
                  <a:lnTo>
                    <a:pt x="4486" y="1076"/>
                  </a:lnTo>
                  <a:lnTo>
                    <a:pt x="4461" y="1119"/>
                  </a:lnTo>
                  <a:lnTo>
                    <a:pt x="4436" y="1165"/>
                  </a:lnTo>
                  <a:lnTo>
                    <a:pt x="4409" y="1207"/>
                  </a:lnTo>
                  <a:lnTo>
                    <a:pt x="4381" y="1250"/>
                  </a:lnTo>
                  <a:lnTo>
                    <a:pt x="4350" y="1292"/>
                  </a:lnTo>
                  <a:lnTo>
                    <a:pt x="4317" y="1334"/>
                  </a:lnTo>
                  <a:lnTo>
                    <a:pt x="4284" y="1375"/>
                  </a:lnTo>
                  <a:lnTo>
                    <a:pt x="4247" y="1415"/>
                  </a:lnTo>
                  <a:lnTo>
                    <a:pt x="4210" y="1454"/>
                  </a:lnTo>
                  <a:lnTo>
                    <a:pt x="4171" y="1491"/>
                  </a:lnTo>
                  <a:lnTo>
                    <a:pt x="4129" y="1528"/>
                  </a:lnTo>
                  <a:lnTo>
                    <a:pt x="4086" y="1563"/>
                  </a:lnTo>
                  <a:lnTo>
                    <a:pt x="4041" y="1599"/>
                  </a:lnTo>
                  <a:lnTo>
                    <a:pt x="3993" y="1631"/>
                  </a:lnTo>
                  <a:lnTo>
                    <a:pt x="3945" y="1664"/>
                  </a:lnTo>
                  <a:lnTo>
                    <a:pt x="3893" y="1694"/>
                  </a:lnTo>
                  <a:lnTo>
                    <a:pt x="3839" y="1723"/>
                  </a:lnTo>
                  <a:lnTo>
                    <a:pt x="3784" y="1749"/>
                  </a:lnTo>
                  <a:lnTo>
                    <a:pt x="3725" y="1775"/>
                  </a:lnTo>
                  <a:lnTo>
                    <a:pt x="3664" y="1798"/>
                  </a:lnTo>
                  <a:lnTo>
                    <a:pt x="3602" y="1820"/>
                  </a:lnTo>
                  <a:lnTo>
                    <a:pt x="3537" y="1840"/>
                  </a:lnTo>
                  <a:lnTo>
                    <a:pt x="3469" y="1856"/>
                  </a:lnTo>
                  <a:lnTo>
                    <a:pt x="3398" y="1872"/>
                  </a:lnTo>
                  <a:lnTo>
                    <a:pt x="3326" y="1885"/>
                  </a:lnTo>
                  <a:lnTo>
                    <a:pt x="3249" y="1894"/>
                  </a:lnTo>
                  <a:lnTo>
                    <a:pt x="3171" y="1903"/>
                  </a:lnTo>
                  <a:lnTo>
                    <a:pt x="3091" y="1909"/>
                  </a:lnTo>
                  <a:lnTo>
                    <a:pt x="3008" y="1911"/>
                  </a:lnTo>
                  <a:lnTo>
                    <a:pt x="3008" y="1911"/>
                  </a:lnTo>
                  <a:lnTo>
                    <a:pt x="2841" y="1915"/>
                  </a:lnTo>
                  <a:lnTo>
                    <a:pt x="2681" y="1922"/>
                  </a:lnTo>
                  <a:lnTo>
                    <a:pt x="2527" y="1932"/>
                  </a:lnTo>
                  <a:lnTo>
                    <a:pt x="2380" y="1943"/>
                  </a:lnTo>
                  <a:lnTo>
                    <a:pt x="2238" y="1957"/>
                  </a:lnTo>
                  <a:lnTo>
                    <a:pt x="2102" y="1974"/>
                  </a:lnTo>
                  <a:lnTo>
                    <a:pt x="1973" y="1993"/>
                  </a:lnTo>
                  <a:lnTo>
                    <a:pt x="1848" y="2014"/>
                  </a:lnTo>
                  <a:lnTo>
                    <a:pt x="1729" y="2038"/>
                  </a:lnTo>
                  <a:lnTo>
                    <a:pt x="1615" y="2066"/>
                  </a:lnTo>
                  <a:lnTo>
                    <a:pt x="1507" y="2095"/>
                  </a:lnTo>
                  <a:lnTo>
                    <a:pt x="1401" y="2127"/>
                  </a:lnTo>
                  <a:lnTo>
                    <a:pt x="1351" y="2143"/>
                  </a:lnTo>
                  <a:lnTo>
                    <a:pt x="1301" y="2161"/>
                  </a:lnTo>
                  <a:lnTo>
                    <a:pt x="1253" y="2179"/>
                  </a:lnTo>
                  <a:lnTo>
                    <a:pt x="1205" y="2198"/>
                  </a:lnTo>
                  <a:lnTo>
                    <a:pt x="1160" y="2217"/>
                  </a:lnTo>
                  <a:lnTo>
                    <a:pt x="1114" y="2237"/>
                  </a:lnTo>
                  <a:lnTo>
                    <a:pt x="1069" y="2258"/>
                  </a:lnTo>
                  <a:lnTo>
                    <a:pt x="1026" y="2280"/>
                  </a:lnTo>
                  <a:lnTo>
                    <a:pt x="983" y="2301"/>
                  </a:lnTo>
                  <a:lnTo>
                    <a:pt x="942" y="2324"/>
                  </a:lnTo>
                  <a:lnTo>
                    <a:pt x="901" y="2348"/>
                  </a:lnTo>
                  <a:lnTo>
                    <a:pt x="861" y="2372"/>
                  </a:lnTo>
                  <a:lnTo>
                    <a:pt x="822" y="2397"/>
                  </a:lnTo>
                  <a:lnTo>
                    <a:pt x="785" y="2422"/>
                  </a:lnTo>
                  <a:lnTo>
                    <a:pt x="747" y="2448"/>
                  </a:lnTo>
                  <a:lnTo>
                    <a:pt x="711" y="2476"/>
                  </a:lnTo>
                  <a:lnTo>
                    <a:pt x="675" y="2503"/>
                  </a:lnTo>
                  <a:lnTo>
                    <a:pt x="639" y="2531"/>
                  </a:lnTo>
                  <a:lnTo>
                    <a:pt x="606" y="2560"/>
                  </a:lnTo>
                  <a:lnTo>
                    <a:pt x="571" y="2589"/>
                  </a:lnTo>
                  <a:lnTo>
                    <a:pt x="538" y="2619"/>
                  </a:lnTo>
                  <a:lnTo>
                    <a:pt x="506" y="2650"/>
                  </a:lnTo>
                  <a:lnTo>
                    <a:pt x="442" y="2713"/>
                  </a:lnTo>
                  <a:lnTo>
                    <a:pt x="382" y="2779"/>
                  </a:lnTo>
                  <a:lnTo>
                    <a:pt x="322" y="2849"/>
                  </a:lnTo>
                  <a:lnTo>
                    <a:pt x="265" y="2921"/>
                  </a:lnTo>
                  <a:lnTo>
                    <a:pt x="210" y="2996"/>
                  </a:lnTo>
                  <a:lnTo>
                    <a:pt x="156" y="3073"/>
                  </a:lnTo>
                  <a:lnTo>
                    <a:pt x="103" y="3154"/>
                  </a:lnTo>
                  <a:lnTo>
                    <a:pt x="52" y="3236"/>
                  </a:lnTo>
                  <a:lnTo>
                    <a:pt x="0" y="3323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</p:grpSp>
      <p:sp>
        <p:nvSpPr>
          <p:cNvPr id="1006706" name="Rectangle 114"/>
          <p:cNvSpPr>
            <a:spLocks noChangeArrowheads="1"/>
          </p:cNvSpPr>
          <p:nvPr/>
        </p:nvSpPr>
        <p:spPr bwMode="auto">
          <a:xfrm>
            <a:off x="4" y="2776538"/>
            <a:ext cx="10718800" cy="1687512"/>
          </a:xfrm>
          <a:prstGeom prst="rect">
            <a:avLst/>
          </a:prstGeom>
          <a:gradFill rotWithShape="1">
            <a:gsLst>
              <a:gs pos="0">
                <a:srgbClr val="00A8E4"/>
              </a:gs>
              <a:gs pos="100000">
                <a:srgbClr val="005078"/>
              </a:gs>
            </a:gsLst>
            <a:lin ang="5400000" scaled="1"/>
          </a:gradFill>
          <a:ln w="9525" algn="ctr">
            <a:noFill/>
            <a:miter lim="800000"/>
            <a:headEnd/>
            <a:tailEnd/>
          </a:ln>
          <a:effectLst/>
        </p:spPr>
        <p:txBody>
          <a:bodyPr wrap="none" lIns="90893" tIns="45454" rIns="90893" bIns="45454" anchor="ctr"/>
          <a:lstStyle/>
          <a:p>
            <a:endParaRPr lang="ko-KR" altLang="en-US">
              <a:solidFill>
                <a:srgbClr val="000000"/>
              </a:solidFill>
            </a:endParaRPr>
          </a:p>
        </p:txBody>
      </p:sp>
      <p:pic>
        <p:nvPicPr>
          <p:cNvPr id="1006707" name="Picture 115" descr="영문간지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xmlns=""/>
              </a:ext>
            </a:extLst>
          </a:blip>
          <a:srcRect/>
          <a:stretch>
            <a:fillRect/>
          </a:stretch>
        </p:blipFill>
        <p:spPr bwMode="auto">
          <a:xfrm>
            <a:off x="336550" y="200135"/>
            <a:ext cx="3311526" cy="2225675"/>
          </a:xfrm>
          <a:prstGeom prst="rect">
            <a:avLst/>
          </a:prstGeom>
          <a:noFill/>
        </p:spPr>
      </p:pic>
      <p:sp>
        <p:nvSpPr>
          <p:cNvPr id="1006708" name="Rectangle 116" descr="좁은 수평선"/>
          <p:cNvSpPr>
            <a:spLocks noChangeArrowheads="1"/>
          </p:cNvSpPr>
          <p:nvPr/>
        </p:nvSpPr>
        <p:spPr bwMode="auto">
          <a:xfrm>
            <a:off x="0" y="0"/>
            <a:ext cx="10668000" cy="1181100"/>
          </a:xfrm>
          <a:prstGeom prst="rect">
            <a:avLst/>
          </a:prstGeom>
          <a:pattFill prst="narHorz">
            <a:fgClr>
              <a:schemeClr val="bg1">
                <a:alpha val="30000"/>
              </a:schemeClr>
            </a:fgClr>
            <a:bgClr>
              <a:schemeClr val="bg2">
                <a:alpha val="30000"/>
              </a:schemeClr>
            </a:bgClr>
          </a:pattFill>
          <a:ln w="9525">
            <a:noFill/>
            <a:miter lim="800000"/>
            <a:headEnd/>
            <a:tailEnd/>
          </a:ln>
          <a:effectLst/>
        </p:spPr>
        <p:txBody>
          <a:bodyPr wrap="none" lIns="90893" tIns="45454" rIns="90893" bIns="45454" anchor="ctr"/>
          <a:lstStyle/>
          <a:p>
            <a:endParaRPr lang="ko-KR" altLang="en-US">
              <a:solidFill>
                <a:srgbClr val="000000"/>
              </a:solidFill>
            </a:endParaRPr>
          </a:p>
        </p:txBody>
      </p:sp>
      <p:sp>
        <p:nvSpPr>
          <p:cNvPr id="1006709" name="Freeform 117"/>
          <p:cNvSpPr>
            <a:spLocks/>
          </p:cNvSpPr>
          <p:nvPr/>
        </p:nvSpPr>
        <p:spPr bwMode="auto">
          <a:xfrm>
            <a:off x="5" y="4519613"/>
            <a:ext cx="10669588" cy="1176338"/>
          </a:xfrm>
          <a:custGeom>
            <a:avLst/>
            <a:gdLst/>
            <a:ahLst/>
            <a:cxnLst>
              <a:cxn ang="0">
                <a:pos x="0" y="480"/>
              </a:cxn>
              <a:cxn ang="0">
                <a:pos x="1410" y="480"/>
              </a:cxn>
              <a:cxn ang="0">
                <a:pos x="2910" y="672"/>
              </a:cxn>
              <a:cxn ang="0">
                <a:pos x="4584" y="684"/>
              </a:cxn>
              <a:cxn ang="0">
                <a:pos x="4812" y="474"/>
              </a:cxn>
              <a:cxn ang="0">
                <a:pos x="4938" y="462"/>
              </a:cxn>
              <a:cxn ang="0">
                <a:pos x="4938" y="198"/>
              </a:cxn>
              <a:cxn ang="0">
                <a:pos x="5808" y="198"/>
              </a:cxn>
              <a:cxn ang="0">
                <a:pos x="5808" y="0"/>
              </a:cxn>
              <a:cxn ang="0">
                <a:pos x="0" y="0"/>
              </a:cxn>
              <a:cxn ang="0">
                <a:pos x="0" y="480"/>
              </a:cxn>
            </a:cxnLst>
            <a:rect l="0" t="0" r="r" b="b"/>
            <a:pathLst>
              <a:path w="5808" h="684">
                <a:moveTo>
                  <a:pt x="0" y="480"/>
                </a:moveTo>
                <a:lnTo>
                  <a:pt x="1410" y="480"/>
                </a:lnTo>
                <a:lnTo>
                  <a:pt x="2910" y="672"/>
                </a:lnTo>
                <a:lnTo>
                  <a:pt x="4584" y="684"/>
                </a:lnTo>
                <a:lnTo>
                  <a:pt x="4812" y="474"/>
                </a:lnTo>
                <a:lnTo>
                  <a:pt x="4938" y="462"/>
                </a:lnTo>
                <a:lnTo>
                  <a:pt x="4938" y="198"/>
                </a:lnTo>
                <a:lnTo>
                  <a:pt x="5808" y="198"/>
                </a:lnTo>
                <a:lnTo>
                  <a:pt x="5808" y="0"/>
                </a:lnTo>
                <a:lnTo>
                  <a:pt x="0" y="0"/>
                </a:lnTo>
                <a:lnTo>
                  <a:pt x="0" y="480"/>
                </a:lnTo>
                <a:close/>
              </a:path>
            </a:pathLst>
          </a:custGeom>
          <a:solidFill>
            <a:srgbClr val="DDDDDD"/>
          </a:solidFill>
          <a:ln w="9525" cap="flat" cmpd="sng">
            <a:noFill/>
            <a:prstDash val="solid"/>
            <a:round/>
            <a:headEnd/>
            <a:tailEnd/>
          </a:ln>
          <a:effectLst/>
        </p:spPr>
        <p:txBody>
          <a:bodyPr wrap="none" lIns="90893" tIns="45454" rIns="90893" bIns="45454" anchor="ctr"/>
          <a:lstStyle/>
          <a:p>
            <a:endParaRPr lang="ko-KR" altLang="en-US">
              <a:solidFill>
                <a:srgbClr val="000000"/>
              </a:solidFill>
            </a:endParaRPr>
          </a:p>
        </p:txBody>
      </p:sp>
      <p:sp>
        <p:nvSpPr>
          <p:cNvPr id="1006710" name="Rectangle 118" descr="어두운 상향 대각선"/>
          <p:cNvSpPr>
            <a:spLocks noChangeArrowheads="1"/>
          </p:cNvSpPr>
          <p:nvPr/>
        </p:nvSpPr>
        <p:spPr bwMode="auto">
          <a:xfrm>
            <a:off x="-19049" y="4676775"/>
            <a:ext cx="10701338" cy="490538"/>
          </a:xfrm>
          <a:prstGeom prst="rect">
            <a:avLst/>
          </a:prstGeom>
          <a:pattFill prst="dkUpDiag">
            <a:fgClr>
              <a:schemeClr val="bg1">
                <a:alpha val="30000"/>
              </a:schemeClr>
            </a:fgClr>
            <a:bgClr>
              <a:schemeClr val="bg2">
                <a:alpha val="30000"/>
              </a:schemeClr>
            </a:bgClr>
          </a:pattFill>
          <a:ln w="9525">
            <a:noFill/>
            <a:miter lim="800000"/>
            <a:headEnd/>
            <a:tailEnd/>
          </a:ln>
          <a:effectLst/>
        </p:spPr>
        <p:txBody>
          <a:bodyPr wrap="none" lIns="90893" tIns="45454" rIns="90893" bIns="45454" anchor="ctr"/>
          <a:lstStyle/>
          <a:p>
            <a:endParaRPr lang="ko-KR" altLang="en-US">
              <a:solidFill>
                <a:srgbClr val="000000"/>
              </a:solidFill>
            </a:endParaRPr>
          </a:p>
        </p:txBody>
      </p:sp>
      <p:sp>
        <p:nvSpPr>
          <p:cNvPr id="1006711" name="Line 119"/>
          <p:cNvSpPr>
            <a:spLocks noChangeShapeType="1"/>
          </p:cNvSpPr>
          <p:nvPr/>
        </p:nvSpPr>
        <p:spPr bwMode="auto">
          <a:xfrm>
            <a:off x="39688" y="3573463"/>
            <a:ext cx="10668000" cy="0"/>
          </a:xfrm>
          <a:prstGeom prst="line">
            <a:avLst/>
          </a:prstGeom>
          <a:noFill/>
          <a:ln w="9525">
            <a:solidFill>
              <a:schemeClr val="tx1">
                <a:alpha val="30000"/>
              </a:schemeClr>
            </a:solidFill>
            <a:round/>
            <a:headEnd/>
            <a:tailEnd/>
          </a:ln>
          <a:effectLst/>
        </p:spPr>
        <p:txBody>
          <a:bodyPr lIns="90893" tIns="45454" rIns="90893" bIns="45454"/>
          <a:lstStyle/>
          <a:p>
            <a:endParaRPr lang="ko-KR" altLang="en-US">
              <a:solidFill>
                <a:srgbClr val="000000"/>
              </a:solidFill>
            </a:endParaRPr>
          </a:p>
        </p:txBody>
      </p:sp>
      <p:sp>
        <p:nvSpPr>
          <p:cNvPr id="1006712" name="Line 120"/>
          <p:cNvSpPr>
            <a:spLocks noChangeShapeType="1"/>
          </p:cNvSpPr>
          <p:nvPr/>
        </p:nvSpPr>
        <p:spPr bwMode="auto">
          <a:xfrm>
            <a:off x="19051" y="3590925"/>
            <a:ext cx="10668000" cy="0"/>
          </a:xfrm>
          <a:prstGeom prst="line">
            <a:avLst/>
          </a:prstGeom>
          <a:noFill/>
          <a:ln w="9525">
            <a:solidFill>
              <a:srgbClr val="F8F8F8">
                <a:alpha val="60001"/>
              </a:srgbClr>
            </a:solidFill>
            <a:round/>
            <a:headEnd/>
            <a:tailEnd/>
          </a:ln>
          <a:effectLst/>
        </p:spPr>
        <p:txBody>
          <a:bodyPr lIns="90893" tIns="45454" rIns="90893" bIns="45454"/>
          <a:lstStyle/>
          <a:p>
            <a:endParaRPr lang="ko-KR" altLang="en-US">
              <a:solidFill>
                <a:srgbClr val="000000"/>
              </a:solidFill>
            </a:endParaRPr>
          </a:p>
        </p:txBody>
      </p:sp>
      <p:grpSp>
        <p:nvGrpSpPr>
          <p:cNvPr id="1006713" name="Group 121"/>
          <p:cNvGrpSpPr>
            <a:grpSpLocks/>
          </p:cNvGrpSpPr>
          <p:nvPr/>
        </p:nvGrpSpPr>
        <p:grpSpPr bwMode="auto">
          <a:xfrm>
            <a:off x="0" y="4445110"/>
            <a:ext cx="10668000" cy="250825"/>
            <a:chOff x="0" y="3489"/>
            <a:chExt cx="5760" cy="145"/>
          </a:xfrm>
        </p:grpSpPr>
        <p:sp>
          <p:nvSpPr>
            <p:cNvPr id="1006714" name="Rectangle 122"/>
            <p:cNvSpPr>
              <a:spLocks noChangeArrowheads="1"/>
            </p:cNvSpPr>
            <p:nvPr/>
          </p:nvSpPr>
          <p:spPr bwMode="auto">
            <a:xfrm>
              <a:off x="0" y="3496"/>
              <a:ext cx="2880" cy="138"/>
            </a:xfrm>
            <a:prstGeom prst="rect">
              <a:avLst/>
            </a:prstGeom>
            <a:solidFill>
              <a:schemeClr val="tx1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715" name="AutoShape 123"/>
            <p:cNvSpPr>
              <a:spLocks noChangeArrowheads="1"/>
            </p:cNvSpPr>
            <p:nvPr/>
          </p:nvSpPr>
          <p:spPr bwMode="auto">
            <a:xfrm flipH="1">
              <a:off x="0" y="3495"/>
              <a:ext cx="95" cy="137"/>
            </a:xfrm>
            <a:prstGeom prst="rtTriangle">
              <a:avLst/>
            </a:prstGeom>
            <a:solidFill>
              <a:srgbClr val="D2F1D1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716" name="AutoShape 124"/>
            <p:cNvSpPr>
              <a:spLocks noChangeArrowheads="1"/>
            </p:cNvSpPr>
            <p:nvPr/>
          </p:nvSpPr>
          <p:spPr bwMode="auto">
            <a:xfrm flipH="1">
              <a:off x="95" y="3495"/>
              <a:ext cx="95" cy="137"/>
            </a:xfrm>
            <a:prstGeom prst="rtTriangle">
              <a:avLst/>
            </a:prstGeom>
            <a:solidFill>
              <a:srgbClr val="9FE19D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717" name="AutoShape 125"/>
            <p:cNvSpPr>
              <a:spLocks noChangeArrowheads="1"/>
            </p:cNvSpPr>
            <p:nvPr/>
          </p:nvSpPr>
          <p:spPr bwMode="auto">
            <a:xfrm flipH="1">
              <a:off x="189" y="3495"/>
              <a:ext cx="95" cy="137"/>
            </a:xfrm>
            <a:prstGeom prst="rtTriangle">
              <a:avLst/>
            </a:prstGeom>
            <a:solidFill>
              <a:srgbClr val="AED0B5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718" name="AutoShape 126"/>
            <p:cNvSpPr>
              <a:spLocks noChangeArrowheads="1"/>
            </p:cNvSpPr>
            <p:nvPr/>
          </p:nvSpPr>
          <p:spPr bwMode="auto">
            <a:xfrm flipH="1">
              <a:off x="285" y="3495"/>
              <a:ext cx="95" cy="137"/>
            </a:xfrm>
            <a:prstGeom prst="rtTriangle">
              <a:avLst/>
            </a:prstGeom>
            <a:solidFill>
              <a:srgbClr val="92C09C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719" name="AutoShape 127"/>
            <p:cNvSpPr>
              <a:spLocks noChangeArrowheads="1"/>
            </p:cNvSpPr>
            <p:nvPr/>
          </p:nvSpPr>
          <p:spPr bwMode="auto">
            <a:xfrm flipH="1">
              <a:off x="381" y="3495"/>
              <a:ext cx="95" cy="137"/>
            </a:xfrm>
            <a:prstGeom prst="rtTriangle">
              <a:avLst/>
            </a:prstGeom>
            <a:solidFill>
              <a:srgbClr val="64A672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720" name="AutoShape 128"/>
            <p:cNvSpPr>
              <a:spLocks noChangeArrowheads="1"/>
            </p:cNvSpPr>
            <p:nvPr/>
          </p:nvSpPr>
          <p:spPr bwMode="auto">
            <a:xfrm flipH="1">
              <a:off x="477" y="3495"/>
              <a:ext cx="95" cy="137"/>
            </a:xfrm>
            <a:prstGeom prst="rtTriangle">
              <a:avLst/>
            </a:prstGeom>
            <a:solidFill>
              <a:srgbClr val="53916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721" name="AutoShape 129"/>
            <p:cNvSpPr>
              <a:spLocks noChangeArrowheads="1"/>
            </p:cNvSpPr>
            <p:nvPr/>
          </p:nvSpPr>
          <p:spPr bwMode="auto">
            <a:xfrm flipH="1">
              <a:off x="574" y="3495"/>
              <a:ext cx="94" cy="137"/>
            </a:xfrm>
            <a:prstGeom prst="rtTriangle">
              <a:avLst/>
            </a:prstGeom>
            <a:solidFill>
              <a:srgbClr val="3D6B47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722" name="AutoShape 130"/>
            <p:cNvSpPr>
              <a:spLocks noChangeArrowheads="1"/>
            </p:cNvSpPr>
            <p:nvPr/>
          </p:nvSpPr>
          <p:spPr bwMode="auto">
            <a:xfrm flipH="1">
              <a:off x="670" y="3495"/>
              <a:ext cx="95" cy="137"/>
            </a:xfrm>
            <a:prstGeom prst="rtTriangle">
              <a:avLst/>
            </a:prstGeom>
            <a:solidFill>
              <a:srgbClr val="0F3C3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723" name="AutoShape 131"/>
            <p:cNvSpPr>
              <a:spLocks noChangeArrowheads="1"/>
            </p:cNvSpPr>
            <p:nvPr/>
          </p:nvSpPr>
          <p:spPr bwMode="auto">
            <a:xfrm flipH="1">
              <a:off x="766" y="3495"/>
              <a:ext cx="95" cy="137"/>
            </a:xfrm>
            <a:prstGeom prst="rtTriangle">
              <a:avLst/>
            </a:prstGeom>
            <a:solidFill>
              <a:srgbClr val="134B4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724" name="AutoShape 132"/>
            <p:cNvSpPr>
              <a:spLocks noChangeArrowheads="1"/>
            </p:cNvSpPr>
            <p:nvPr/>
          </p:nvSpPr>
          <p:spPr bwMode="auto">
            <a:xfrm flipH="1">
              <a:off x="862" y="3495"/>
              <a:ext cx="95" cy="137"/>
            </a:xfrm>
            <a:prstGeom prst="rtTriangle">
              <a:avLst/>
            </a:prstGeom>
            <a:solidFill>
              <a:srgbClr val="1D7279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725" name="AutoShape 133"/>
            <p:cNvSpPr>
              <a:spLocks noChangeArrowheads="1"/>
            </p:cNvSpPr>
            <p:nvPr/>
          </p:nvSpPr>
          <p:spPr bwMode="auto">
            <a:xfrm flipH="1">
              <a:off x="958" y="3495"/>
              <a:ext cx="95" cy="137"/>
            </a:xfrm>
            <a:prstGeom prst="rtTriangle">
              <a:avLst/>
            </a:prstGeom>
            <a:solidFill>
              <a:srgbClr val="2AA3AC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726" name="AutoShape 134"/>
            <p:cNvSpPr>
              <a:spLocks noChangeArrowheads="1"/>
            </p:cNvSpPr>
            <p:nvPr/>
          </p:nvSpPr>
          <p:spPr bwMode="auto">
            <a:xfrm flipH="1">
              <a:off x="1055" y="3495"/>
              <a:ext cx="94" cy="137"/>
            </a:xfrm>
            <a:prstGeom prst="rtTriangle">
              <a:avLst/>
            </a:prstGeom>
            <a:solidFill>
              <a:srgbClr val="41C7D1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727" name="AutoShape 135"/>
            <p:cNvSpPr>
              <a:spLocks noChangeArrowheads="1"/>
            </p:cNvSpPr>
            <p:nvPr/>
          </p:nvSpPr>
          <p:spPr bwMode="auto">
            <a:xfrm flipH="1">
              <a:off x="1151" y="3495"/>
              <a:ext cx="95" cy="137"/>
            </a:xfrm>
            <a:prstGeom prst="rtTriangle">
              <a:avLst/>
            </a:prstGeom>
            <a:solidFill>
              <a:srgbClr val="68D2DA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728" name="AutoShape 136"/>
            <p:cNvSpPr>
              <a:spLocks noChangeArrowheads="1"/>
            </p:cNvSpPr>
            <p:nvPr/>
          </p:nvSpPr>
          <p:spPr bwMode="auto">
            <a:xfrm flipH="1">
              <a:off x="1246" y="3495"/>
              <a:ext cx="94" cy="137"/>
            </a:xfrm>
            <a:prstGeom prst="rtTriangle">
              <a:avLst/>
            </a:prstGeom>
            <a:solidFill>
              <a:srgbClr val="43FFF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729" name="AutoShape 137"/>
            <p:cNvSpPr>
              <a:spLocks noChangeArrowheads="1"/>
            </p:cNvSpPr>
            <p:nvPr/>
          </p:nvSpPr>
          <p:spPr bwMode="auto">
            <a:xfrm flipH="1">
              <a:off x="1340" y="3495"/>
              <a:ext cx="95" cy="137"/>
            </a:xfrm>
            <a:prstGeom prst="rtTriangle">
              <a:avLst/>
            </a:prstGeom>
            <a:solidFill>
              <a:srgbClr val="A1FFF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730" name="AutoShape 138"/>
            <p:cNvSpPr>
              <a:spLocks noChangeArrowheads="1"/>
            </p:cNvSpPr>
            <p:nvPr/>
          </p:nvSpPr>
          <p:spPr bwMode="auto">
            <a:xfrm flipH="1">
              <a:off x="1434" y="3495"/>
              <a:ext cx="95" cy="137"/>
            </a:xfrm>
            <a:prstGeom prst="rtTriangle">
              <a:avLst/>
            </a:prstGeom>
            <a:solidFill>
              <a:srgbClr val="CCFFF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731" name="AutoShape 139"/>
            <p:cNvSpPr>
              <a:spLocks noChangeArrowheads="1"/>
            </p:cNvSpPr>
            <p:nvPr/>
          </p:nvSpPr>
          <p:spPr bwMode="auto">
            <a:xfrm flipH="1">
              <a:off x="1530" y="3495"/>
              <a:ext cx="95" cy="137"/>
            </a:xfrm>
            <a:prstGeom prst="rtTriangle">
              <a:avLst/>
            </a:prstGeom>
            <a:solidFill>
              <a:srgbClr val="FFD5D5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732" name="AutoShape 140"/>
            <p:cNvSpPr>
              <a:spLocks noChangeArrowheads="1"/>
            </p:cNvSpPr>
            <p:nvPr/>
          </p:nvSpPr>
          <p:spPr bwMode="auto">
            <a:xfrm flipH="1">
              <a:off x="1626" y="3495"/>
              <a:ext cx="96" cy="137"/>
            </a:xfrm>
            <a:prstGeom prst="rtTriangle">
              <a:avLst/>
            </a:prstGeom>
            <a:solidFill>
              <a:srgbClr val="FFA5A5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733" name="AutoShape 141"/>
            <p:cNvSpPr>
              <a:spLocks noChangeArrowheads="1"/>
            </p:cNvSpPr>
            <p:nvPr/>
          </p:nvSpPr>
          <p:spPr bwMode="auto">
            <a:xfrm flipH="1">
              <a:off x="1723" y="3495"/>
              <a:ext cx="94" cy="137"/>
            </a:xfrm>
            <a:prstGeom prst="rtTriangle">
              <a:avLst/>
            </a:prstGeom>
            <a:solidFill>
              <a:srgbClr val="FF8787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734" name="AutoShape 142"/>
            <p:cNvSpPr>
              <a:spLocks noChangeArrowheads="1"/>
            </p:cNvSpPr>
            <p:nvPr/>
          </p:nvSpPr>
          <p:spPr bwMode="auto">
            <a:xfrm flipH="1">
              <a:off x="1819" y="3495"/>
              <a:ext cx="95" cy="137"/>
            </a:xfrm>
            <a:prstGeom prst="rtTriangle">
              <a:avLst/>
            </a:prstGeom>
            <a:solidFill>
              <a:srgbClr val="FF4B4B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735" name="AutoShape 143"/>
            <p:cNvSpPr>
              <a:spLocks noChangeArrowheads="1"/>
            </p:cNvSpPr>
            <p:nvPr/>
          </p:nvSpPr>
          <p:spPr bwMode="auto">
            <a:xfrm flipH="1">
              <a:off x="1915" y="3495"/>
              <a:ext cx="95" cy="137"/>
            </a:xfrm>
            <a:prstGeom prst="rtTriangle">
              <a:avLst/>
            </a:prstGeom>
            <a:solidFill>
              <a:srgbClr val="FF0B0B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736" name="AutoShape 144"/>
            <p:cNvSpPr>
              <a:spLocks noChangeArrowheads="1"/>
            </p:cNvSpPr>
            <p:nvPr/>
          </p:nvSpPr>
          <p:spPr bwMode="auto">
            <a:xfrm flipH="1">
              <a:off x="2011" y="3495"/>
              <a:ext cx="95" cy="137"/>
            </a:xfrm>
            <a:prstGeom prst="rtTriangle">
              <a:avLst/>
            </a:prstGeom>
            <a:solidFill>
              <a:srgbClr val="D6000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737" name="AutoShape 145"/>
            <p:cNvSpPr>
              <a:spLocks noChangeArrowheads="1"/>
            </p:cNvSpPr>
            <p:nvPr/>
          </p:nvSpPr>
          <p:spPr bwMode="auto">
            <a:xfrm flipH="1">
              <a:off x="2107" y="3495"/>
              <a:ext cx="96" cy="137"/>
            </a:xfrm>
            <a:prstGeom prst="rtTriangle">
              <a:avLst/>
            </a:prstGeom>
            <a:solidFill>
              <a:srgbClr val="A2000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738" name="AutoShape 146"/>
            <p:cNvSpPr>
              <a:spLocks noChangeArrowheads="1"/>
            </p:cNvSpPr>
            <p:nvPr/>
          </p:nvSpPr>
          <p:spPr bwMode="auto">
            <a:xfrm flipH="1">
              <a:off x="2204" y="3495"/>
              <a:ext cx="94" cy="137"/>
            </a:xfrm>
            <a:prstGeom prst="rtTriangle">
              <a:avLst/>
            </a:prstGeom>
            <a:solidFill>
              <a:srgbClr val="70000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739" name="AutoShape 147"/>
            <p:cNvSpPr>
              <a:spLocks noChangeArrowheads="1"/>
            </p:cNvSpPr>
            <p:nvPr/>
          </p:nvSpPr>
          <p:spPr bwMode="auto">
            <a:xfrm flipH="1">
              <a:off x="2300" y="3495"/>
              <a:ext cx="95" cy="137"/>
            </a:xfrm>
            <a:prstGeom prst="rtTriangle">
              <a:avLst/>
            </a:prstGeom>
            <a:solidFill>
              <a:srgbClr val="5E000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740" name="AutoShape 148"/>
            <p:cNvSpPr>
              <a:spLocks noChangeArrowheads="1"/>
            </p:cNvSpPr>
            <p:nvPr/>
          </p:nvSpPr>
          <p:spPr bwMode="auto">
            <a:xfrm flipH="1">
              <a:off x="2396" y="3495"/>
              <a:ext cx="95" cy="137"/>
            </a:xfrm>
            <a:prstGeom prst="rtTriangle">
              <a:avLst/>
            </a:prstGeom>
            <a:solidFill>
              <a:srgbClr val="5D3B8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741" name="AutoShape 149"/>
            <p:cNvSpPr>
              <a:spLocks noChangeArrowheads="1"/>
            </p:cNvSpPr>
            <p:nvPr/>
          </p:nvSpPr>
          <p:spPr bwMode="auto">
            <a:xfrm flipH="1">
              <a:off x="2497" y="3496"/>
              <a:ext cx="95" cy="138"/>
            </a:xfrm>
            <a:prstGeom prst="rtTriangle">
              <a:avLst/>
            </a:prstGeom>
            <a:solidFill>
              <a:srgbClr val="7248B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742" name="AutoShape 150"/>
            <p:cNvSpPr>
              <a:spLocks noChangeArrowheads="1"/>
            </p:cNvSpPr>
            <p:nvPr/>
          </p:nvSpPr>
          <p:spPr bwMode="auto">
            <a:xfrm flipH="1">
              <a:off x="2593" y="3496"/>
              <a:ext cx="95" cy="138"/>
            </a:xfrm>
            <a:prstGeom prst="rtTriangle">
              <a:avLst/>
            </a:prstGeom>
            <a:solidFill>
              <a:srgbClr val="8B67C1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743" name="AutoShape 151"/>
            <p:cNvSpPr>
              <a:spLocks noChangeArrowheads="1"/>
            </p:cNvSpPr>
            <p:nvPr/>
          </p:nvSpPr>
          <p:spPr bwMode="auto">
            <a:xfrm flipH="1">
              <a:off x="2689" y="3496"/>
              <a:ext cx="95" cy="138"/>
            </a:xfrm>
            <a:prstGeom prst="rtTriangle">
              <a:avLst/>
            </a:prstGeom>
            <a:solidFill>
              <a:srgbClr val="BCA7DB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744" name="AutoShape 152"/>
            <p:cNvSpPr>
              <a:spLocks noChangeArrowheads="1"/>
            </p:cNvSpPr>
            <p:nvPr/>
          </p:nvSpPr>
          <p:spPr bwMode="auto">
            <a:xfrm flipH="1">
              <a:off x="2785" y="3496"/>
              <a:ext cx="95" cy="138"/>
            </a:xfrm>
            <a:prstGeom prst="rtTriangle">
              <a:avLst/>
            </a:prstGeom>
            <a:solidFill>
              <a:srgbClr val="CAB9E3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745" name="Rectangle 153"/>
            <p:cNvSpPr>
              <a:spLocks noChangeArrowheads="1"/>
            </p:cNvSpPr>
            <p:nvPr/>
          </p:nvSpPr>
          <p:spPr bwMode="auto">
            <a:xfrm>
              <a:off x="2880" y="3491"/>
              <a:ext cx="2880" cy="137"/>
            </a:xfrm>
            <a:prstGeom prst="rect">
              <a:avLst/>
            </a:prstGeom>
            <a:solidFill>
              <a:schemeClr val="tx1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746" name="AutoShape 154"/>
            <p:cNvSpPr>
              <a:spLocks noChangeArrowheads="1"/>
            </p:cNvSpPr>
            <p:nvPr/>
          </p:nvSpPr>
          <p:spPr bwMode="auto">
            <a:xfrm flipH="1">
              <a:off x="2880" y="3489"/>
              <a:ext cx="95" cy="138"/>
            </a:xfrm>
            <a:prstGeom prst="rtTriangle">
              <a:avLst/>
            </a:prstGeom>
            <a:solidFill>
              <a:srgbClr val="D2F1D1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747" name="AutoShape 155"/>
            <p:cNvSpPr>
              <a:spLocks noChangeArrowheads="1"/>
            </p:cNvSpPr>
            <p:nvPr/>
          </p:nvSpPr>
          <p:spPr bwMode="auto">
            <a:xfrm flipH="1">
              <a:off x="2975" y="3489"/>
              <a:ext cx="95" cy="138"/>
            </a:xfrm>
            <a:prstGeom prst="rtTriangle">
              <a:avLst/>
            </a:prstGeom>
            <a:solidFill>
              <a:srgbClr val="9FE19D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748" name="AutoShape 156"/>
            <p:cNvSpPr>
              <a:spLocks noChangeArrowheads="1"/>
            </p:cNvSpPr>
            <p:nvPr/>
          </p:nvSpPr>
          <p:spPr bwMode="auto">
            <a:xfrm flipH="1">
              <a:off x="3069" y="3489"/>
              <a:ext cx="95" cy="138"/>
            </a:xfrm>
            <a:prstGeom prst="rtTriangle">
              <a:avLst/>
            </a:prstGeom>
            <a:solidFill>
              <a:srgbClr val="AED0B5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749" name="AutoShape 157"/>
            <p:cNvSpPr>
              <a:spLocks noChangeArrowheads="1"/>
            </p:cNvSpPr>
            <p:nvPr/>
          </p:nvSpPr>
          <p:spPr bwMode="auto">
            <a:xfrm flipH="1">
              <a:off x="3165" y="3489"/>
              <a:ext cx="95" cy="138"/>
            </a:xfrm>
            <a:prstGeom prst="rtTriangle">
              <a:avLst/>
            </a:prstGeom>
            <a:solidFill>
              <a:srgbClr val="92C09C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750" name="AutoShape 158"/>
            <p:cNvSpPr>
              <a:spLocks noChangeArrowheads="1"/>
            </p:cNvSpPr>
            <p:nvPr/>
          </p:nvSpPr>
          <p:spPr bwMode="auto">
            <a:xfrm flipH="1">
              <a:off x="3261" y="3489"/>
              <a:ext cx="95" cy="138"/>
            </a:xfrm>
            <a:prstGeom prst="rtTriangle">
              <a:avLst/>
            </a:prstGeom>
            <a:solidFill>
              <a:srgbClr val="64A672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751" name="AutoShape 159"/>
            <p:cNvSpPr>
              <a:spLocks noChangeArrowheads="1"/>
            </p:cNvSpPr>
            <p:nvPr/>
          </p:nvSpPr>
          <p:spPr bwMode="auto">
            <a:xfrm flipH="1">
              <a:off x="3357" y="3489"/>
              <a:ext cx="95" cy="138"/>
            </a:xfrm>
            <a:prstGeom prst="rtTriangle">
              <a:avLst/>
            </a:prstGeom>
            <a:solidFill>
              <a:srgbClr val="53916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752" name="AutoShape 160"/>
            <p:cNvSpPr>
              <a:spLocks noChangeArrowheads="1"/>
            </p:cNvSpPr>
            <p:nvPr/>
          </p:nvSpPr>
          <p:spPr bwMode="auto">
            <a:xfrm flipH="1">
              <a:off x="3454" y="3489"/>
              <a:ext cx="94" cy="138"/>
            </a:xfrm>
            <a:prstGeom prst="rtTriangle">
              <a:avLst/>
            </a:prstGeom>
            <a:solidFill>
              <a:srgbClr val="3D6B47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753" name="AutoShape 161"/>
            <p:cNvSpPr>
              <a:spLocks noChangeArrowheads="1"/>
            </p:cNvSpPr>
            <p:nvPr/>
          </p:nvSpPr>
          <p:spPr bwMode="auto">
            <a:xfrm flipH="1">
              <a:off x="3550" y="3489"/>
              <a:ext cx="95" cy="138"/>
            </a:xfrm>
            <a:prstGeom prst="rtTriangle">
              <a:avLst/>
            </a:prstGeom>
            <a:solidFill>
              <a:srgbClr val="0F3C3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754" name="AutoShape 162"/>
            <p:cNvSpPr>
              <a:spLocks noChangeArrowheads="1"/>
            </p:cNvSpPr>
            <p:nvPr/>
          </p:nvSpPr>
          <p:spPr bwMode="auto">
            <a:xfrm flipH="1">
              <a:off x="3646" y="3489"/>
              <a:ext cx="95" cy="138"/>
            </a:xfrm>
            <a:prstGeom prst="rtTriangle">
              <a:avLst/>
            </a:prstGeom>
            <a:solidFill>
              <a:srgbClr val="134B4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755" name="AutoShape 163"/>
            <p:cNvSpPr>
              <a:spLocks noChangeArrowheads="1"/>
            </p:cNvSpPr>
            <p:nvPr/>
          </p:nvSpPr>
          <p:spPr bwMode="auto">
            <a:xfrm flipH="1">
              <a:off x="3742" y="3489"/>
              <a:ext cx="95" cy="138"/>
            </a:xfrm>
            <a:prstGeom prst="rtTriangle">
              <a:avLst/>
            </a:prstGeom>
            <a:solidFill>
              <a:srgbClr val="1D7279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756" name="AutoShape 164"/>
            <p:cNvSpPr>
              <a:spLocks noChangeArrowheads="1"/>
            </p:cNvSpPr>
            <p:nvPr/>
          </p:nvSpPr>
          <p:spPr bwMode="auto">
            <a:xfrm flipH="1">
              <a:off x="3838" y="3489"/>
              <a:ext cx="95" cy="138"/>
            </a:xfrm>
            <a:prstGeom prst="rtTriangle">
              <a:avLst/>
            </a:prstGeom>
            <a:solidFill>
              <a:srgbClr val="2AA3AC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757" name="AutoShape 165"/>
            <p:cNvSpPr>
              <a:spLocks noChangeArrowheads="1"/>
            </p:cNvSpPr>
            <p:nvPr/>
          </p:nvSpPr>
          <p:spPr bwMode="auto">
            <a:xfrm flipH="1">
              <a:off x="3935" y="3489"/>
              <a:ext cx="94" cy="138"/>
            </a:xfrm>
            <a:prstGeom prst="rtTriangle">
              <a:avLst/>
            </a:prstGeom>
            <a:solidFill>
              <a:srgbClr val="41C7D1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758" name="AutoShape 166"/>
            <p:cNvSpPr>
              <a:spLocks noChangeArrowheads="1"/>
            </p:cNvSpPr>
            <p:nvPr/>
          </p:nvSpPr>
          <p:spPr bwMode="auto">
            <a:xfrm flipH="1">
              <a:off x="4031" y="3489"/>
              <a:ext cx="95" cy="138"/>
            </a:xfrm>
            <a:prstGeom prst="rtTriangle">
              <a:avLst/>
            </a:prstGeom>
            <a:solidFill>
              <a:srgbClr val="68D2DA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759" name="AutoShape 167"/>
            <p:cNvSpPr>
              <a:spLocks noChangeArrowheads="1"/>
            </p:cNvSpPr>
            <p:nvPr/>
          </p:nvSpPr>
          <p:spPr bwMode="auto">
            <a:xfrm flipH="1">
              <a:off x="4126" y="3489"/>
              <a:ext cx="94" cy="138"/>
            </a:xfrm>
            <a:prstGeom prst="rtTriangle">
              <a:avLst/>
            </a:prstGeom>
            <a:solidFill>
              <a:srgbClr val="43FFF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760" name="AutoShape 168"/>
            <p:cNvSpPr>
              <a:spLocks noChangeArrowheads="1"/>
            </p:cNvSpPr>
            <p:nvPr/>
          </p:nvSpPr>
          <p:spPr bwMode="auto">
            <a:xfrm flipH="1">
              <a:off x="4220" y="3489"/>
              <a:ext cx="95" cy="138"/>
            </a:xfrm>
            <a:prstGeom prst="rtTriangle">
              <a:avLst/>
            </a:prstGeom>
            <a:solidFill>
              <a:srgbClr val="A1FFF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761" name="AutoShape 169"/>
            <p:cNvSpPr>
              <a:spLocks noChangeArrowheads="1"/>
            </p:cNvSpPr>
            <p:nvPr/>
          </p:nvSpPr>
          <p:spPr bwMode="auto">
            <a:xfrm flipH="1">
              <a:off x="4314" y="3489"/>
              <a:ext cx="95" cy="138"/>
            </a:xfrm>
            <a:prstGeom prst="rtTriangle">
              <a:avLst/>
            </a:prstGeom>
            <a:solidFill>
              <a:srgbClr val="CCFFF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762" name="AutoShape 170"/>
            <p:cNvSpPr>
              <a:spLocks noChangeArrowheads="1"/>
            </p:cNvSpPr>
            <p:nvPr/>
          </p:nvSpPr>
          <p:spPr bwMode="auto">
            <a:xfrm flipH="1">
              <a:off x="4410" y="3489"/>
              <a:ext cx="95" cy="138"/>
            </a:xfrm>
            <a:prstGeom prst="rtTriangle">
              <a:avLst/>
            </a:prstGeom>
            <a:solidFill>
              <a:srgbClr val="FFD5D5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763" name="AutoShape 171"/>
            <p:cNvSpPr>
              <a:spLocks noChangeArrowheads="1"/>
            </p:cNvSpPr>
            <p:nvPr/>
          </p:nvSpPr>
          <p:spPr bwMode="auto">
            <a:xfrm flipH="1">
              <a:off x="4506" y="3489"/>
              <a:ext cx="96" cy="138"/>
            </a:xfrm>
            <a:prstGeom prst="rtTriangle">
              <a:avLst/>
            </a:prstGeom>
            <a:solidFill>
              <a:srgbClr val="FFA5A5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764" name="AutoShape 172"/>
            <p:cNvSpPr>
              <a:spLocks noChangeArrowheads="1"/>
            </p:cNvSpPr>
            <p:nvPr/>
          </p:nvSpPr>
          <p:spPr bwMode="auto">
            <a:xfrm flipH="1">
              <a:off x="4603" y="3489"/>
              <a:ext cx="94" cy="138"/>
            </a:xfrm>
            <a:prstGeom prst="rtTriangle">
              <a:avLst/>
            </a:prstGeom>
            <a:solidFill>
              <a:srgbClr val="FF8787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765" name="AutoShape 173"/>
            <p:cNvSpPr>
              <a:spLocks noChangeArrowheads="1"/>
            </p:cNvSpPr>
            <p:nvPr/>
          </p:nvSpPr>
          <p:spPr bwMode="auto">
            <a:xfrm flipH="1">
              <a:off x="4699" y="3489"/>
              <a:ext cx="95" cy="138"/>
            </a:xfrm>
            <a:prstGeom prst="rtTriangle">
              <a:avLst/>
            </a:prstGeom>
            <a:solidFill>
              <a:srgbClr val="FF4B4B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766" name="AutoShape 174"/>
            <p:cNvSpPr>
              <a:spLocks noChangeArrowheads="1"/>
            </p:cNvSpPr>
            <p:nvPr/>
          </p:nvSpPr>
          <p:spPr bwMode="auto">
            <a:xfrm flipH="1">
              <a:off x="4795" y="3489"/>
              <a:ext cx="95" cy="138"/>
            </a:xfrm>
            <a:prstGeom prst="rtTriangle">
              <a:avLst/>
            </a:prstGeom>
            <a:solidFill>
              <a:srgbClr val="FF0B0B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767" name="AutoShape 175"/>
            <p:cNvSpPr>
              <a:spLocks noChangeArrowheads="1"/>
            </p:cNvSpPr>
            <p:nvPr/>
          </p:nvSpPr>
          <p:spPr bwMode="auto">
            <a:xfrm flipH="1">
              <a:off x="4891" y="3489"/>
              <a:ext cx="95" cy="138"/>
            </a:xfrm>
            <a:prstGeom prst="rtTriangle">
              <a:avLst/>
            </a:prstGeom>
            <a:solidFill>
              <a:srgbClr val="D6000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768" name="AutoShape 176"/>
            <p:cNvSpPr>
              <a:spLocks noChangeArrowheads="1"/>
            </p:cNvSpPr>
            <p:nvPr/>
          </p:nvSpPr>
          <p:spPr bwMode="auto">
            <a:xfrm flipH="1">
              <a:off x="4987" y="3489"/>
              <a:ext cx="96" cy="138"/>
            </a:xfrm>
            <a:prstGeom prst="rtTriangle">
              <a:avLst/>
            </a:prstGeom>
            <a:solidFill>
              <a:srgbClr val="A2000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769" name="AutoShape 177"/>
            <p:cNvSpPr>
              <a:spLocks noChangeArrowheads="1"/>
            </p:cNvSpPr>
            <p:nvPr/>
          </p:nvSpPr>
          <p:spPr bwMode="auto">
            <a:xfrm flipH="1">
              <a:off x="5084" y="3489"/>
              <a:ext cx="94" cy="138"/>
            </a:xfrm>
            <a:prstGeom prst="rtTriangle">
              <a:avLst/>
            </a:prstGeom>
            <a:solidFill>
              <a:srgbClr val="70000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770" name="AutoShape 178"/>
            <p:cNvSpPr>
              <a:spLocks noChangeArrowheads="1"/>
            </p:cNvSpPr>
            <p:nvPr/>
          </p:nvSpPr>
          <p:spPr bwMode="auto">
            <a:xfrm flipH="1">
              <a:off x="5180" y="3489"/>
              <a:ext cx="95" cy="138"/>
            </a:xfrm>
            <a:prstGeom prst="rtTriangle">
              <a:avLst/>
            </a:prstGeom>
            <a:solidFill>
              <a:srgbClr val="5E000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771" name="AutoShape 179"/>
            <p:cNvSpPr>
              <a:spLocks noChangeArrowheads="1"/>
            </p:cNvSpPr>
            <p:nvPr/>
          </p:nvSpPr>
          <p:spPr bwMode="auto">
            <a:xfrm flipH="1">
              <a:off x="5276" y="3489"/>
              <a:ext cx="95" cy="138"/>
            </a:xfrm>
            <a:prstGeom prst="rtTriangle">
              <a:avLst/>
            </a:prstGeom>
            <a:solidFill>
              <a:srgbClr val="5D3B8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772" name="AutoShape 180"/>
            <p:cNvSpPr>
              <a:spLocks noChangeArrowheads="1"/>
            </p:cNvSpPr>
            <p:nvPr/>
          </p:nvSpPr>
          <p:spPr bwMode="auto">
            <a:xfrm flipH="1">
              <a:off x="5377" y="3491"/>
              <a:ext cx="95" cy="137"/>
            </a:xfrm>
            <a:prstGeom prst="rtTriangle">
              <a:avLst/>
            </a:prstGeom>
            <a:solidFill>
              <a:srgbClr val="7248B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773" name="AutoShape 181"/>
            <p:cNvSpPr>
              <a:spLocks noChangeArrowheads="1"/>
            </p:cNvSpPr>
            <p:nvPr/>
          </p:nvSpPr>
          <p:spPr bwMode="auto">
            <a:xfrm flipH="1">
              <a:off x="5473" y="3491"/>
              <a:ext cx="95" cy="137"/>
            </a:xfrm>
            <a:prstGeom prst="rtTriangle">
              <a:avLst/>
            </a:prstGeom>
            <a:solidFill>
              <a:srgbClr val="8B67C1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774" name="AutoShape 182"/>
            <p:cNvSpPr>
              <a:spLocks noChangeArrowheads="1"/>
            </p:cNvSpPr>
            <p:nvPr/>
          </p:nvSpPr>
          <p:spPr bwMode="auto">
            <a:xfrm flipH="1">
              <a:off x="5569" y="3491"/>
              <a:ext cx="95" cy="137"/>
            </a:xfrm>
            <a:prstGeom prst="rtTriangle">
              <a:avLst/>
            </a:prstGeom>
            <a:solidFill>
              <a:srgbClr val="BCA7DB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775" name="AutoShape 183"/>
            <p:cNvSpPr>
              <a:spLocks noChangeArrowheads="1"/>
            </p:cNvSpPr>
            <p:nvPr/>
          </p:nvSpPr>
          <p:spPr bwMode="auto">
            <a:xfrm flipH="1">
              <a:off x="5665" y="3491"/>
              <a:ext cx="95" cy="137"/>
            </a:xfrm>
            <a:prstGeom prst="rtTriangle">
              <a:avLst/>
            </a:prstGeom>
            <a:solidFill>
              <a:srgbClr val="CAB9E3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xmlns="" val="2908797034"/>
      </p:ext>
    </p:extLst>
  </p:cSld>
  <p:clrMapOvr>
    <a:masterClrMapping/>
  </p:clrMapOvr>
</p:sldLayout>
</file>

<file path=ppt/slideLayouts/slideLayout62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제목 및 내용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533400" y="296863"/>
            <a:ext cx="9601200" cy="1238250"/>
          </a:xfrm>
          <a:prstGeom prst="rect">
            <a:avLst/>
          </a:prstGeom>
        </p:spPr>
        <p:txBody>
          <a:bodyPr lIns="90893" tIns="45454" rIns="90893" bIns="45454"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내용 개체 틀 2"/>
          <p:cNvSpPr>
            <a:spLocks noGrp="1"/>
          </p:cNvSpPr>
          <p:nvPr>
            <p:ph idx="1"/>
          </p:nvPr>
        </p:nvSpPr>
        <p:spPr>
          <a:xfrm>
            <a:off x="533400" y="1733553"/>
            <a:ext cx="9601200" cy="4903789"/>
          </a:xfrm>
          <a:prstGeom prst="rect">
            <a:avLst/>
          </a:prstGeom>
        </p:spPr>
        <p:txBody>
          <a:bodyPr lIns="90893" tIns="45454" rIns="90893" bIns="45454"/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xmlns="" val="3796372206"/>
      </p:ext>
    </p:extLst>
  </p:cSld>
  <p:clrMapOvr>
    <a:masterClrMapping/>
  </p:clrMapOvr>
</p:sldLayout>
</file>

<file path=ppt/slideLayouts/slideLayout62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구역 머리글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842963" y="4773613"/>
            <a:ext cx="9067800" cy="1476375"/>
          </a:xfrm>
          <a:prstGeom prst="rect">
            <a:avLst/>
          </a:prstGeom>
        </p:spPr>
        <p:txBody>
          <a:bodyPr lIns="90893" tIns="45454" rIns="90893" bIns="45454" anchor="t"/>
          <a:lstStyle>
            <a:lvl1pPr algn="l">
              <a:defRPr sz="4000" b="1" cap="all"/>
            </a:lvl1pPr>
          </a:lstStyle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텍스트 개체 틀 2"/>
          <p:cNvSpPr>
            <a:spLocks noGrp="1"/>
          </p:cNvSpPr>
          <p:nvPr>
            <p:ph type="body" idx="1"/>
          </p:nvPr>
        </p:nvSpPr>
        <p:spPr>
          <a:xfrm>
            <a:off x="842963" y="3149639"/>
            <a:ext cx="9067800" cy="1624013"/>
          </a:xfrm>
          <a:prstGeom prst="rect">
            <a:avLst/>
          </a:prstGeom>
        </p:spPr>
        <p:txBody>
          <a:bodyPr lIns="90893" tIns="45454" rIns="90893" bIns="45454" anchor="b"/>
          <a:lstStyle>
            <a:lvl1pPr marL="0" indent="0">
              <a:buNone/>
              <a:defRPr sz="2100"/>
            </a:lvl1pPr>
            <a:lvl2pPr marL="454488" indent="0">
              <a:buNone/>
              <a:defRPr sz="1800"/>
            </a:lvl2pPr>
            <a:lvl3pPr marL="908945" indent="0">
              <a:buNone/>
              <a:defRPr sz="1600"/>
            </a:lvl3pPr>
            <a:lvl4pPr marL="1363412" indent="0">
              <a:buNone/>
              <a:defRPr sz="1400"/>
            </a:lvl4pPr>
            <a:lvl5pPr marL="1817867" indent="0">
              <a:buNone/>
              <a:defRPr sz="1400"/>
            </a:lvl5pPr>
            <a:lvl6pPr marL="2272338" indent="0">
              <a:buNone/>
              <a:defRPr sz="1400"/>
            </a:lvl6pPr>
            <a:lvl7pPr marL="2726806" indent="0">
              <a:buNone/>
              <a:defRPr sz="1400"/>
            </a:lvl7pPr>
            <a:lvl8pPr marL="3181264" indent="0">
              <a:buNone/>
              <a:defRPr sz="1400"/>
            </a:lvl8pPr>
            <a:lvl9pPr marL="3635747" indent="0">
              <a:buNone/>
              <a:defRPr sz="14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</p:spTree>
    <p:extLst>
      <p:ext uri="{BB962C8B-B14F-4D97-AF65-F5344CB8AC3E}">
        <p14:creationId xmlns:p14="http://schemas.microsoft.com/office/powerpoint/2010/main" xmlns="" val="2439270888"/>
      </p:ext>
    </p:extLst>
  </p:cSld>
  <p:clrMapOvr>
    <a:masterClrMapping/>
  </p:clrMapOvr>
</p:sldLayout>
</file>

<file path=ppt/slideLayouts/slideLayout62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콘텐츠 2개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533400" y="296863"/>
            <a:ext cx="9601200" cy="1238250"/>
          </a:xfrm>
          <a:prstGeom prst="rect">
            <a:avLst/>
          </a:prstGeom>
        </p:spPr>
        <p:txBody>
          <a:bodyPr lIns="90893" tIns="45454" rIns="90893" bIns="45454"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내용 개체 틀 2"/>
          <p:cNvSpPr>
            <a:spLocks noGrp="1"/>
          </p:cNvSpPr>
          <p:nvPr>
            <p:ph sz="half" idx="1"/>
          </p:nvPr>
        </p:nvSpPr>
        <p:spPr>
          <a:xfrm>
            <a:off x="533407" y="1733553"/>
            <a:ext cx="4724400" cy="4903789"/>
          </a:xfrm>
          <a:prstGeom prst="rect">
            <a:avLst/>
          </a:prstGeom>
        </p:spPr>
        <p:txBody>
          <a:bodyPr lIns="90893" tIns="45454" rIns="90893" bIns="45454"/>
          <a:lstStyle>
            <a:lvl1pPr>
              <a:defRPr sz="2800"/>
            </a:lvl1pPr>
            <a:lvl2pPr>
              <a:defRPr sz="2400"/>
            </a:lvl2pPr>
            <a:lvl3pPr>
              <a:defRPr sz="21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4" name="내용 개체 틀 3"/>
          <p:cNvSpPr>
            <a:spLocks noGrp="1"/>
          </p:cNvSpPr>
          <p:nvPr>
            <p:ph sz="half" idx="2"/>
          </p:nvPr>
        </p:nvSpPr>
        <p:spPr>
          <a:xfrm>
            <a:off x="5410200" y="1733553"/>
            <a:ext cx="4724400" cy="4903789"/>
          </a:xfrm>
          <a:prstGeom prst="rect">
            <a:avLst/>
          </a:prstGeom>
        </p:spPr>
        <p:txBody>
          <a:bodyPr lIns="90893" tIns="45454" rIns="90893" bIns="45454"/>
          <a:lstStyle>
            <a:lvl1pPr>
              <a:defRPr sz="2800"/>
            </a:lvl1pPr>
            <a:lvl2pPr>
              <a:defRPr sz="2400"/>
            </a:lvl2pPr>
            <a:lvl3pPr>
              <a:defRPr sz="21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xmlns="" val="357132198"/>
      </p:ext>
    </p:extLst>
  </p:cSld>
  <p:clrMapOvr>
    <a:masterClrMapping/>
  </p:clrMapOvr>
</p:sldLayout>
</file>

<file path=ppt/slideLayouts/slideLayout62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비교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533400" y="296863"/>
            <a:ext cx="9601200" cy="1238250"/>
          </a:xfrm>
          <a:prstGeom prst="rect">
            <a:avLst/>
          </a:prstGeom>
        </p:spPr>
        <p:txBody>
          <a:bodyPr lIns="90893" tIns="45454" rIns="90893" bIns="45454"/>
          <a:lstStyle>
            <a:lvl1pPr>
              <a:defRPr/>
            </a:lvl1pPr>
          </a:lstStyle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텍스트 개체 틀 2"/>
          <p:cNvSpPr>
            <a:spLocks noGrp="1"/>
          </p:cNvSpPr>
          <p:nvPr>
            <p:ph type="body" idx="1"/>
          </p:nvPr>
        </p:nvSpPr>
        <p:spPr>
          <a:xfrm>
            <a:off x="533405" y="1663700"/>
            <a:ext cx="4713288" cy="692150"/>
          </a:xfrm>
          <a:prstGeom prst="rect">
            <a:avLst/>
          </a:prstGeom>
        </p:spPr>
        <p:txBody>
          <a:bodyPr lIns="90893" tIns="45454" rIns="90893" bIns="45454" anchor="b"/>
          <a:lstStyle>
            <a:lvl1pPr marL="0" indent="0">
              <a:buNone/>
              <a:defRPr sz="2400" b="1"/>
            </a:lvl1pPr>
            <a:lvl2pPr marL="454488" indent="0">
              <a:buNone/>
              <a:defRPr sz="2100" b="1"/>
            </a:lvl2pPr>
            <a:lvl3pPr marL="908945" indent="0">
              <a:buNone/>
              <a:defRPr sz="1800" b="1"/>
            </a:lvl3pPr>
            <a:lvl4pPr marL="1363412" indent="0">
              <a:buNone/>
              <a:defRPr sz="1600" b="1"/>
            </a:lvl4pPr>
            <a:lvl5pPr marL="1817867" indent="0">
              <a:buNone/>
              <a:defRPr sz="1600" b="1"/>
            </a:lvl5pPr>
            <a:lvl6pPr marL="2272338" indent="0">
              <a:buNone/>
              <a:defRPr sz="1600" b="1"/>
            </a:lvl6pPr>
            <a:lvl7pPr marL="2726806" indent="0">
              <a:buNone/>
              <a:defRPr sz="1600" b="1"/>
            </a:lvl7pPr>
            <a:lvl8pPr marL="3181264" indent="0">
              <a:buNone/>
              <a:defRPr sz="1600" b="1"/>
            </a:lvl8pPr>
            <a:lvl9pPr marL="3635747" indent="0">
              <a:buNone/>
              <a:defRPr sz="1600" b="1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  <p:sp>
        <p:nvSpPr>
          <p:cNvPr id="4" name="내용 개체 틀 3"/>
          <p:cNvSpPr>
            <a:spLocks noGrp="1"/>
          </p:cNvSpPr>
          <p:nvPr>
            <p:ph sz="half" idx="2"/>
          </p:nvPr>
        </p:nvSpPr>
        <p:spPr>
          <a:xfrm>
            <a:off x="533405" y="2355853"/>
            <a:ext cx="4713288" cy="4281488"/>
          </a:xfrm>
          <a:prstGeom prst="rect">
            <a:avLst/>
          </a:prstGeom>
        </p:spPr>
        <p:txBody>
          <a:bodyPr lIns="90893" tIns="45454" rIns="90893" bIns="45454"/>
          <a:lstStyle>
            <a:lvl1pPr>
              <a:defRPr sz="2400"/>
            </a:lvl1pPr>
            <a:lvl2pPr>
              <a:defRPr sz="21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5" name="텍스트 개체 틀 4"/>
          <p:cNvSpPr>
            <a:spLocks noGrp="1"/>
          </p:cNvSpPr>
          <p:nvPr>
            <p:ph type="body" sz="quarter" idx="3"/>
          </p:nvPr>
        </p:nvSpPr>
        <p:spPr>
          <a:xfrm>
            <a:off x="5419778" y="1663700"/>
            <a:ext cx="4714875" cy="692150"/>
          </a:xfrm>
          <a:prstGeom prst="rect">
            <a:avLst/>
          </a:prstGeom>
        </p:spPr>
        <p:txBody>
          <a:bodyPr lIns="90893" tIns="45454" rIns="90893" bIns="45454" anchor="b"/>
          <a:lstStyle>
            <a:lvl1pPr marL="0" indent="0">
              <a:buNone/>
              <a:defRPr sz="2400" b="1"/>
            </a:lvl1pPr>
            <a:lvl2pPr marL="454488" indent="0">
              <a:buNone/>
              <a:defRPr sz="2100" b="1"/>
            </a:lvl2pPr>
            <a:lvl3pPr marL="908945" indent="0">
              <a:buNone/>
              <a:defRPr sz="1800" b="1"/>
            </a:lvl3pPr>
            <a:lvl4pPr marL="1363412" indent="0">
              <a:buNone/>
              <a:defRPr sz="1600" b="1"/>
            </a:lvl4pPr>
            <a:lvl5pPr marL="1817867" indent="0">
              <a:buNone/>
              <a:defRPr sz="1600" b="1"/>
            </a:lvl5pPr>
            <a:lvl6pPr marL="2272338" indent="0">
              <a:buNone/>
              <a:defRPr sz="1600" b="1"/>
            </a:lvl6pPr>
            <a:lvl7pPr marL="2726806" indent="0">
              <a:buNone/>
              <a:defRPr sz="1600" b="1"/>
            </a:lvl7pPr>
            <a:lvl8pPr marL="3181264" indent="0">
              <a:buNone/>
              <a:defRPr sz="1600" b="1"/>
            </a:lvl8pPr>
            <a:lvl9pPr marL="3635747" indent="0">
              <a:buNone/>
              <a:defRPr sz="1600" b="1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  <p:sp>
        <p:nvSpPr>
          <p:cNvPr id="6" name="내용 개체 틀 5"/>
          <p:cNvSpPr>
            <a:spLocks noGrp="1"/>
          </p:cNvSpPr>
          <p:nvPr>
            <p:ph sz="quarter" idx="4"/>
          </p:nvPr>
        </p:nvSpPr>
        <p:spPr>
          <a:xfrm>
            <a:off x="5419778" y="2355853"/>
            <a:ext cx="4714875" cy="4281488"/>
          </a:xfrm>
          <a:prstGeom prst="rect">
            <a:avLst/>
          </a:prstGeom>
        </p:spPr>
        <p:txBody>
          <a:bodyPr lIns="90893" tIns="45454" rIns="90893" bIns="45454"/>
          <a:lstStyle>
            <a:lvl1pPr>
              <a:defRPr sz="2400"/>
            </a:lvl1pPr>
            <a:lvl2pPr>
              <a:defRPr sz="21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xmlns="" val="3979650972"/>
      </p:ext>
    </p:extLst>
  </p:cSld>
  <p:clrMapOvr>
    <a:masterClrMapping/>
  </p:clrMapOvr>
</p:sldLayout>
</file>

<file path=ppt/slideLayouts/slideLayout62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제목만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533400" y="296863"/>
            <a:ext cx="9601200" cy="1238250"/>
          </a:xfrm>
          <a:prstGeom prst="rect">
            <a:avLst/>
          </a:prstGeom>
        </p:spPr>
        <p:txBody>
          <a:bodyPr lIns="90893" tIns="45454" rIns="90893" bIns="45454"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xmlns="" val="792631909"/>
      </p:ext>
    </p:extLst>
  </p:cSld>
  <p:clrMapOvr>
    <a:masterClrMapping/>
  </p:clrMapOvr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비교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533400" y="296863"/>
            <a:ext cx="9601200" cy="1238250"/>
          </a:xfrm>
          <a:prstGeom prst="rect">
            <a:avLst/>
          </a:prstGeom>
        </p:spPr>
        <p:txBody>
          <a:bodyPr lIns="90893" tIns="45454" rIns="90893" bIns="45454"/>
          <a:lstStyle>
            <a:lvl1pPr>
              <a:defRPr/>
            </a:lvl1pPr>
          </a:lstStyle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텍스트 개체 틀 2"/>
          <p:cNvSpPr>
            <a:spLocks noGrp="1"/>
          </p:cNvSpPr>
          <p:nvPr>
            <p:ph type="body" idx="1"/>
          </p:nvPr>
        </p:nvSpPr>
        <p:spPr>
          <a:xfrm>
            <a:off x="533405" y="1663700"/>
            <a:ext cx="4713288" cy="692150"/>
          </a:xfrm>
          <a:prstGeom prst="rect">
            <a:avLst/>
          </a:prstGeom>
        </p:spPr>
        <p:txBody>
          <a:bodyPr lIns="90893" tIns="45454" rIns="90893" bIns="45454" anchor="b"/>
          <a:lstStyle>
            <a:lvl1pPr marL="0" indent="0">
              <a:buNone/>
              <a:defRPr sz="2400" b="1"/>
            </a:lvl1pPr>
            <a:lvl2pPr marL="454488" indent="0">
              <a:buNone/>
              <a:defRPr sz="2100" b="1"/>
            </a:lvl2pPr>
            <a:lvl3pPr marL="908945" indent="0">
              <a:buNone/>
              <a:defRPr sz="1800" b="1"/>
            </a:lvl3pPr>
            <a:lvl4pPr marL="1363412" indent="0">
              <a:buNone/>
              <a:defRPr sz="1600" b="1"/>
            </a:lvl4pPr>
            <a:lvl5pPr marL="1817867" indent="0">
              <a:buNone/>
              <a:defRPr sz="1600" b="1"/>
            </a:lvl5pPr>
            <a:lvl6pPr marL="2272338" indent="0">
              <a:buNone/>
              <a:defRPr sz="1600" b="1"/>
            </a:lvl6pPr>
            <a:lvl7pPr marL="2726806" indent="0">
              <a:buNone/>
              <a:defRPr sz="1600" b="1"/>
            </a:lvl7pPr>
            <a:lvl8pPr marL="3181264" indent="0">
              <a:buNone/>
              <a:defRPr sz="1600" b="1"/>
            </a:lvl8pPr>
            <a:lvl9pPr marL="3635747" indent="0">
              <a:buNone/>
              <a:defRPr sz="1600" b="1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  <p:sp>
        <p:nvSpPr>
          <p:cNvPr id="4" name="내용 개체 틀 3"/>
          <p:cNvSpPr>
            <a:spLocks noGrp="1"/>
          </p:cNvSpPr>
          <p:nvPr>
            <p:ph sz="half" idx="2"/>
          </p:nvPr>
        </p:nvSpPr>
        <p:spPr>
          <a:xfrm>
            <a:off x="533405" y="2355853"/>
            <a:ext cx="4713288" cy="4281488"/>
          </a:xfrm>
          <a:prstGeom prst="rect">
            <a:avLst/>
          </a:prstGeom>
        </p:spPr>
        <p:txBody>
          <a:bodyPr lIns="90893" tIns="45454" rIns="90893" bIns="45454"/>
          <a:lstStyle>
            <a:lvl1pPr>
              <a:defRPr sz="2400"/>
            </a:lvl1pPr>
            <a:lvl2pPr>
              <a:defRPr sz="21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5" name="텍스트 개체 틀 4"/>
          <p:cNvSpPr>
            <a:spLocks noGrp="1"/>
          </p:cNvSpPr>
          <p:nvPr>
            <p:ph type="body" sz="quarter" idx="3"/>
          </p:nvPr>
        </p:nvSpPr>
        <p:spPr>
          <a:xfrm>
            <a:off x="5419778" y="1663700"/>
            <a:ext cx="4714875" cy="692150"/>
          </a:xfrm>
          <a:prstGeom prst="rect">
            <a:avLst/>
          </a:prstGeom>
        </p:spPr>
        <p:txBody>
          <a:bodyPr lIns="90893" tIns="45454" rIns="90893" bIns="45454" anchor="b"/>
          <a:lstStyle>
            <a:lvl1pPr marL="0" indent="0">
              <a:buNone/>
              <a:defRPr sz="2400" b="1"/>
            </a:lvl1pPr>
            <a:lvl2pPr marL="454488" indent="0">
              <a:buNone/>
              <a:defRPr sz="2100" b="1"/>
            </a:lvl2pPr>
            <a:lvl3pPr marL="908945" indent="0">
              <a:buNone/>
              <a:defRPr sz="1800" b="1"/>
            </a:lvl3pPr>
            <a:lvl4pPr marL="1363412" indent="0">
              <a:buNone/>
              <a:defRPr sz="1600" b="1"/>
            </a:lvl4pPr>
            <a:lvl5pPr marL="1817867" indent="0">
              <a:buNone/>
              <a:defRPr sz="1600" b="1"/>
            </a:lvl5pPr>
            <a:lvl6pPr marL="2272338" indent="0">
              <a:buNone/>
              <a:defRPr sz="1600" b="1"/>
            </a:lvl6pPr>
            <a:lvl7pPr marL="2726806" indent="0">
              <a:buNone/>
              <a:defRPr sz="1600" b="1"/>
            </a:lvl7pPr>
            <a:lvl8pPr marL="3181264" indent="0">
              <a:buNone/>
              <a:defRPr sz="1600" b="1"/>
            </a:lvl8pPr>
            <a:lvl9pPr marL="3635747" indent="0">
              <a:buNone/>
              <a:defRPr sz="1600" b="1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  <p:sp>
        <p:nvSpPr>
          <p:cNvPr id="6" name="내용 개체 틀 5"/>
          <p:cNvSpPr>
            <a:spLocks noGrp="1"/>
          </p:cNvSpPr>
          <p:nvPr>
            <p:ph sz="quarter" idx="4"/>
          </p:nvPr>
        </p:nvSpPr>
        <p:spPr>
          <a:xfrm>
            <a:off x="5419778" y="2355853"/>
            <a:ext cx="4714875" cy="4281488"/>
          </a:xfrm>
          <a:prstGeom prst="rect">
            <a:avLst/>
          </a:prstGeom>
        </p:spPr>
        <p:txBody>
          <a:bodyPr lIns="90893" tIns="45454" rIns="90893" bIns="45454"/>
          <a:lstStyle>
            <a:lvl1pPr>
              <a:defRPr sz="2400"/>
            </a:lvl1pPr>
            <a:lvl2pPr>
              <a:defRPr sz="21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</p:spTree>
  </p:cSld>
  <p:clrMapOvr>
    <a:masterClrMapping/>
  </p:clrMapOvr>
</p:sldLayout>
</file>

<file path=ppt/slideLayouts/slideLayout63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빈 화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xmlns="" val="902949146"/>
      </p:ext>
    </p:extLst>
  </p:cSld>
  <p:clrMapOvr>
    <a:masterClrMapping/>
  </p:clrMapOvr>
</p:sldLayout>
</file>

<file path=ppt/slideLayouts/slideLayout63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캡션 있는 콘텐츠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533462" y="295275"/>
            <a:ext cx="3509963" cy="1258888"/>
          </a:xfrm>
          <a:prstGeom prst="rect">
            <a:avLst/>
          </a:prstGeom>
        </p:spPr>
        <p:txBody>
          <a:bodyPr lIns="90893" tIns="45454" rIns="90893" bIns="45454" anchor="b"/>
          <a:lstStyle>
            <a:lvl1pPr algn="l">
              <a:defRPr sz="2100" b="1"/>
            </a:lvl1pPr>
          </a:lstStyle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내용 개체 틀 2"/>
          <p:cNvSpPr>
            <a:spLocks noGrp="1"/>
          </p:cNvSpPr>
          <p:nvPr>
            <p:ph idx="1"/>
          </p:nvPr>
        </p:nvSpPr>
        <p:spPr>
          <a:xfrm>
            <a:off x="4170416" y="295282"/>
            <a:ext cx="5964237" cy="6342063"/>
          </a:xfrm>
          <a:prstGeom prst="rect">
            <a:avLst/>
          </a:prstGeom>
        </p:spPr>
        <p:txBody>
          <a:bodyPr lIns="90893" tIns="45454" rIns="90893" bIns="45454"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100"/>
            </a:lvl4pPr>
            <a:lvl5pPr>
              <a:defRPr sz="2100"/>
            </a:lvl5pPr>
            <a:lvl6pPr>
              <a:defRPr sz="2100"/>
            </a:lvl6pPr>
            <a:lvl7pPr>
              <a:defRPr sz="2100"/>
            </a:lvl7pPr>
            <a:lvl8pPr>
              <a:defRPr sz="2100"/>
            </a:lvl8pPr>
            <a:lvl9pPr>
              <a:defRPr sz="21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4" name="텍스트 개체 틀 3"/>
          <p:cNvSpPr>
            <a:spLocks noGrp="1"/>
          </p:cNvSpPr>
          <p:nvPr>
            <p:ph type="body" sz="half" idx="2"/>
          </p:nvPr>
        </p:nvSpPr>
        <p:spPr>
          <a:xfrm>
            <a:off x="533462" y="1554163"/>
            <a:ext cx="3509963" cy="5083176"/>
          </a:xfrm>
          <a:prstGeom prst="rect">
            <a:avLst/>
          </a:prstGeom>
        </p:spPr>
        <p:txBody>
          <a:bodyPr lIns="90893" tIns="45454" rIns="90893" bIns="45454"/>
          <a:lstStyle>
            <a:lvl1pPr marL="0" indent="0">
              <a:buNone/>
              <a:defRPr sz="1400"/>
            </a:lvl1pPr>
            <a:lvl2pPr marL="454488" indent="0">
              <a:buNone/>
              <a:defRPr sz="1200"/>
            </a:lvl2pPr>
            <a:lvl3pPr marL="908945" indent="0">
              <a:buNone/>
              <a:defRPr sz="1000"/>
            </a:lvl3pPr>
            <a:lvl4pPr marL="1363412" indent="0">
              <a:buNone/>
              <a:defRPr sz="900"/>
            </a:lvl4pPr>
            <a:lvl5pPr marL="1817867" indent="0">
              <a:buNone/>
              <a:defRPr sz="900"/>
            </a:lvl5pPr>
            <a:lvl6pPr marL="2272338" indent="0">
              <a:buNone/>
              <a:defRPr sz="900"/>
            </a:lvl6pPr>
            <a:lvl7pPr marL="2726806" indent="0">
              <a:buNone/>
              <a:defRPr sz="900"/>
            </a:lvl7pPr>
            <a:lvl8pPr marL="3181264" indent="0">
              <a:buNone/>
              <a:defRPr sz="900"/>
            </a:lvl8pPr>
            <a:lvl9pPr marL="3635747" indent="0">
              <a:buNone/>
              <a:defRPr sz="9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</p:spTree>
    <p:extLst>
      <p:ext uri="{BB962C8B-B14F-4D97-AF65-F5344CB8AC3E}">
        <p14:creationId xmlns:p14="http://schemas.microsoft.com/office/powerpoint/2010/main" xmlns="" val="2512185434"/>
      </p:ext>
    </p:extLst>
  </p:cSld>
  <p:clrMapOvr>
    <a:masterClrMapping/>
  </p:clrMapOvr>
</p:sldLayout>
</file>

<file path=ppt/slideLayouts/slideLayout63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캡션 있는 그림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2090738" y="5200652"/>
            <a:ext cx="6400800" cy="614363"/>
          </a:xfrm>
          <a:prstGeom prst="rect">
            <a:avLst/>
          </a:prstGeom>
        </p:spPr>
        <p:txBody>
          <a:bodyPr lIns="90893" tIns="45454" rIns="90893" bIns="45454" anchor="b"/>
          <a:lstStyle>
            <a:lvl1pPr algn="l">
              <a:defRPr sz="2100" b="1"/>
            </a:lvl1pPr>
          </a:lstStyle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그림 개체 틀 2"/>
          <p:cNvSpPr>
            <a:spLocks noGrp="1"/>
          </p:cNvSpPr>
          <p:nvPr>
            <p:ph type="pic" idx="1"/>
          </p:nvPr>
        </p:nvSpPr>
        <p:spPr>
          <a:xfrm>
            <a:off x="2090738" y="663575"/>
            <a:ext cx="6400800" cy="4457700"/>
          </a:xfrm>
          <a:prstGeom prst="rect">
            <a:avLst/>
          </a:prstGeom>
        </p:spPr>
        <p:txBody>
          <a:bodyPr lIns="90893" tIns="45454" rIns="90893" bIns="45454"/>
          <a:lstStyle>
            <a:lvl1pPr marL="0" indent="0">
              <a:buNone/>
              <a:defRPr sz="3200"/>
            </a:lvl1pPr>
            <a:lvl2pPr marL="454488" indent="0">
              <a:buNone/>
              <a:defRPr sz="2800"/>
            </a:lvl2pPr>
            <a:lvl3pPr marL="908945" indent="0">
              <a:buNone/>
              <a:defRPr sz="2400"/>
            </a:lvl3pPr>
            <a:lvl4pPr marL="1363412" indent="0">
              <a:buNone/>
              <a:defRPr sz="2100"/>
            </a:lvl4pPr>
            <a:lvl5pPr marL="1817867" indent="0">
              <a:buNone/>
              <a:defRPr sz="2100"/>
            </a:lvl5pPr>
            <a:lvl6pPr marL="2272338" indent="0">
              <a:buNone/>
              <a:defRPr sz="2100"/>
            </a:lvl6pPr>
            <a:lvl7pPr marL="2726806" indent="0">
              <a:buNone/>
              <a:defRPr sz="2100"/>
            </a:lvl7pPr>
            <a:lvl8pPr marL="3181264" indent="0">
              <a:buNone/>
              <a:defRPr sz="2100"/>
            </a:lvl8pPr>
            <a:lvl9pPr marL="3635747" indent="0">
              <a:buNone/>
              <a:defRPr sz="2100"/>
            </a:lvl9pPr>
          </a:lstStyle>
          <a:p>
            <a:endParaRPr lang="ko-KR" altLang="en-US"/>
          </a:p>
        </p:txBody>
      </p:sp>
      <p:sp>
        <p:nvSpPr>
          <p:cNvPr id="4" name="텍스트 개체 틀 3"/>
          <p:cNvSpPr>
            <a:spLocks noGrp="1"/>
          </p:cNvSpPr>
          <p:nvPr>
            <p:ph type="body" sz="half" idx="2"/>
          </p:nvPr>
        </p:nvSpPr>
        <p:spPr>
          <a:xfrm>
            <a:off x="2090738" y="5815015"/>
            <a:ext cx="6400800" cy="871537"/>
          </a:xfrm>
          <a:prstGeom prst="rect">
            <a:avLst/>
          </a:prstGeom>
        </p:spPr>
        <p:txBody>
          <a:bodyPr lIns="90893" tIns="45454" rIns="90893" bIns="45454"/>
          <a:lstStyle>
            <a:lvl1pPr marL="0" indent="0">
              <a:buNone/>
              <a:defRPr sz="1400"/>
            </a:lvl1pPr>
            <a:lvl2pPr marL="454488" indent="0">
              <a:buNone/>
              <a:defRPr sz="1200"/>
            </a:lvl2pPr>
            <a:lvl3pPr marL="908945" indent="0">
              <a:buNone/>
              <a:defRPr sz="1000"/>
            </a:lvl3pPr>
            <a:lvl4pPr marL="1363412" indent="0">
              <a:buNone/>
              <a:defRPr sz="900"/>
            </a:lvl4pPr>
            <a:lvl5pPr marL="1817867" indent="0">
              <a:buNone/>
              <a:defRPr sz="900"/>
            </a:lvl5pPr>
            <a:lvl6pPr marL="2272338" indent="0">
              <a:buNone/>
              <a:defRPr sz="900"/>
            </a:lvl6pPr>
            <a:lvl7pPr marL="2726806" indent="0">
              <a:buNone/>
              <a:defRPr sz="900"/>
            </a:lvl7pPr>
            <a:lvl8pPr marL="3181264" indent="0">
              <a:buNone/>
              <a:defRPr sz="900"/>
            </a:lvl8pPr>
            <a:lvl9pPr marL="3635747" indent="0">
              <a:buNone/>
              <a:defRPr sz="9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</p:spTree>
    <p:extLst>
      <p:ext uri="{BB962C8B-B14F-4D97-AF65-F5344CB8AC3E}">
        <p14:creationId xmlns:p14="http://schemas.microsoft.com/office/powerpoint/2010/main" xmlns="" val="193100935"/>
      </p:ext>
    </p:extLst>
  </p:cSld>
  <p:clrMapOvr>
    <a:masterClrMapping/>
  </p:clrMapOvr>
</p:sldLayout>
</file>

<file path=ppt/slideLayouts/slideLayout63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제목 및 세로 텍스트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533400" y="296863"/>
            <a:ext cx="9601200" cy="1238250"/>
          </a:xfrm>
          <a:prstGeom prst="rect">
            <a:avLst/>
          </a:prstGeom>
        </p:spPr>
        <p:txBody>
          <a:bodyPr lIns="90893" tIns="45454" rIns="90893" bIns="45454"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세로 텍스트 개체 틀 2"/>
          <p:cNvSpPr>
            <a:spLocks noGrp="1"/>
          </p:cNvSpPr>
          <p:nvPr>
            <p:ph type="body" orient="vert" idx="1"/>
          </p:nvPr>
        </p:nvSpPr>
        <p:spPr>
          <a:xfrm>
            <a:off x="533400" y="1733553"/>
            <a:ext cx="9601200" cy="4903789"/>
          </a:xfrm>
          <a:prstGeom prst="rect">
            <a:avLst/>
          </a:prstGeom>
        </p:spPr>
        <p:txBody>
          <a:bodyPr vert="eaVert" lIns="90893" tIns="45454" rIns="90893" bIns="45454"/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xmlns="" val="2053036020"/>
      </p:ext>
    </p:extLst>
  </p:cSld>
  <p:clrMapOvr>
    <a:masterClrMapping/>
  </p:clrMapOvr>
</p:sldLayout>
</file>

<file path=ppt/slideLayouts/slideLayout63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세로 제목 및 텍스트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세로 제목 1"/>
          <p:cNvSpPr>
            <a:spLocks noGrp="1"/>
          </p:cNvSpPr>
          <p:nvPr>
            <p:ph type="title" orient="vert"/>
          </p:nvPr>
        </p:nvSpPr>
        <p:spPr>
          <a:xfrm>
            <a:off x="7734300" y="296869"/>
            <a:ext cx="2400300" cy="6340475"/>
          </a:xfrm>
          <a:prstGeom prst="rect">
            <a:avLst/>
          </a:prstGeom>
        </p:spPr>
        <p:txBody>
          <a:bodyPr vert="eaVert" lIns="90893" tIns="45454" rIns="90893" bIns="45454"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세로 텍스트 개체 틀 2"/>
          <p:cNvSpPr>
            <a:spLocks noGrp="1"/>
          </p:cNvSpPr>
          <p:nvPr>
            <p:ph type="body" orient="vert" idx="1"/>
          </p:nvPr>
        </p:nvSpPr>
        <p:spPr>
          <a:xfrm>
            <a:off x="533400" y="296869"/>
            <a:ext cx="7048500" cy="6340475"/>
          </a:xfrm>
          <a:prstGeom prst="rect">
            <a:avLst/>
          </a:prstGeom>
        </p:spPr>
        <p:txBody>
          <a:bodyPr vert="eaVert" lIns="90893" tIns="45454" rIns="90893" bIns="45454"/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xmlns="" val="4279872371"/>
      </p:ext>
    </p:extLst>
  </p:cSld>
  <p:clrMapOvr>
    <a:masterClrMapping/>
  </p:clrMapOvr>
</p:sldLayout>
</file>

<file path=ppt/slideLayouts/slideLayout635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내용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내용 개체 틀 1"/>
          <p:cNvSpPr>
            <a:spLocks noGrp="1"/>
          </p:cNvSpPr>
          <p:nvPr>
            <p:ph/>
          </p:nvPr>
        </p:nvSpPr>
        <p:spPr>
          <a:xfrm>
            <a:off x="533400" y="296869"/>
            <a:ext cx="9601200" cy="6340475"/>
          </a:xfrm>
          <a:prstGeom prst="rect">
            <a:avLst/>
          </a:prstGeom>
        </p:spPr>
        <p:txBody>
          <a:bodyPr lIns="90893" tIns="45454" rIns="90893" bIns="45454"/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xmlns="" val="1192646156"/>
      </p:ext>
    </p:extLst>
  </p:cSld>
  <p:clrMapOvr>
    <a:masterClrMapping/>
  </p:clrMapOvr>
</p:sldLayout>
</file>

<file path=ppt/slideLayouts/slideLayout63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제목 슬라이드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06594" name="Picture 2" descr="blue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xmlns=""/>
              </a:ext>
            </a:extLst>
          </a:blip>
          <a:srcRect/>
          <a:stretch>
            <a:fillRect/>
          </a:stretch>
        </p:blipFill>
        <p:spPr bwMode="auto">
          <a:xfrm>
            <a:off x="4" y="0"/>
            <a:ext cx="10690226" cy="4365625"/>
          </a:xfrm>
          <a:prstGeom prst="rect">
            <a:avLst/>
          </a:prstGeom>
          <a:noFill/>
        </p:spPr>
      </p:pic>
      <p:grpSp>
        <p:nvGrpSpPr>
          <p:cNvPr id="1006595" name="Group 3"/>
          <p:cNvGrpSpPr>
            <a:grpSpLocks/>
          </p:cNvGrpSpPr>
          <p:nvPr/>
        </p:nvGrpSpPr>
        <p:grpSpPr bwMode="auto">
          <a:xfrm>
            <a:off x="101660" y="47632"/>
            <a:ext cx="10406064" cy="536575"/>
            <a:chOff x="54" y="28"/>
            <a:chExt cx="5618" cy="312"/>
          </a:xfrm>
        </p:grpSpPr>
        <p:sp>
          <p:nvSpPr>
            <p:cNvPr id="1006596" name="Oval 4"/>
            <p:cNvSpPr>
              <a:spLocks noChangeArrowheads="1"/>
            </p:cNvSpPr>
            <p:nvPr/>
          </p:nvSpPr>
          <p:spPr bwMode="auto">
            <a:xfrm>
              <a:off x="54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597" name="Oval 5"/>
            <p:cNvSpPr>
              <a:spLocks noChangeArrowheads="1"/>
            </p:cNvSpPr>
            <p:nvPr/>
          </p:nvSpPr>
          <p:spPr bwMode="auto">
            <a:xfrm>
              <a:off x="22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598" name="Oval 6"/>
            <p:cNvSpPr>
              <a:spLocks noChangeArrowheads="1"/>
            </p:cNvSpPr>
            <p:nvPr/>
          </p:nvSpPr>
          <p:spPr bwMode="auto">
            <a:xfrm>
              <a:off x="41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599" name="Oval 7"/>
            <p:cNvSpPr>
              <a:spLocks noChangeArrowheads="1"/>
            </p:cNvSpPr>
            <p:nvPr/>
          </p:nvSpPr>
          <p:spPr bwMode="auto">
            <a:xfrm>
              <a:off x="60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00" name="Oval 8"/>
            <p:cNvSpPr>
              <a:spLocks noChangeArrowheads="1"/>
            </p:cNvSpPr>
            <p:nvPr/>
          </p:nvSpPr>
          <p:spPr bwMode="auto">
            <a:xfrm>
              <a:off x="79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01" name="Oval 9"/>
            <p:cNvSpPr>
              <a:spLocks noChangeArrowheads="1"/>
            </p:cNvSpPr>
            <p:nvPr/>
          </p:nvSpPr>
          <p:spPr bwMode="auto">
            <a:xfrm>
              <a:off x="98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02" name="Oval 10"/>
            <p:cNvSpPr>
              <a:spLocks noChangeArrowheads="1"/>
            </p:cNvSpPr>
            <p:nvPr/>
          </p:nvSpPr>
          <p:spPr bwMode="auto">
            <a:xfrm>
              <a:off x="117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03" name="Oval 11"/>
            <p:cNvSpPr>
              <a:spLocks noChangeArrowheads="1"/>
            </p:cNvSpPr>
            <p:nvPr/>
          </p:nvSpPr>
          <p:spPr bwMode="auto">
            <a:xfrm>
              <a:off x="136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04" name="Oval 12"/>
            <p:cNvSpPr>
              <a:spLocks noChangeArrowheads="1"/>
            </p:cNvSpPr>
            <p:nvPr/>
          </p:nvSpPr>
          <p:spPr bwMode="auto">
            <a:xfrm>
              <a:off x="155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05" name="Oval 13"/>
            <p:cNvSpPr>
              <a:spLocks noChangeArrowheads="1"/>
            </p:cNvSpPr>
            <p:nvPr/>
          </p:nvSpPr>
          <p:spPr bwMode="auto">
            <a:xfrm>
              <a:off x="174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06" name="Oval 14"/>
            <p:cNvSpPr>
              <a:spLocks noChangeArrowheads="1"/>
            </p:cNvSpPr>
            <p:nvPr/>
          </p:nvSpPr>
          <p:spPr bwMode="auto">
            <a:xfrm>
              <a:off x="193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07" name="Oval 15"/>
            <p:cNvSpPr>
              <a:spLocks noChangeArrowheads="1"/>
            </p:cNvSpPr>
            <p:nvPr/>
          </p:nvSpPr>
          <p:spPr bwMode="auto">
            <a:xfrm>
              <a:off x="212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08" name="Oval 16"/>
            <p:cNvSpPr>
              <a:spLocks noChangeArrowheads="1"/>
            </p:cNvSpPr>
            <p:nvPr/>
          </p:nvSpPr>
          <p:spPr bwMode="auto">
            <a:xfrm>
              <a:off x="231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09" name="Oval 17"/>
            <p:cNvSpPr>
              <a:spLocks noChangeArrowheads="1"/>
            </p:cNvSpPr>
            <p:nvPr/>
          </p:nvSpPr>
          <p:spPr bwMode="auto">
            <a:xfrm>
              <a:off x="250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10" name="Oval 18"/>
            <p:cNvSpPr>
              <a:spLocks noChangeArrowheads="1"/>
            </p:cNvSpPr>
            <p:nvPr/>
          </p:nvSpPr>
          <p:spPr bwMode="auto">
            <a:xfrm>
              <a:off x="269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11" name="Oval 19"/>
            <p:cNvSpPr>
              <a:spLocks noChangeArrowheads="1"/>
            </p:cNvSpPr>
            <p:nvPr/>
          </p:nvSpPr>
          <p:spPr bwMode="auto">
            <a:xfrm>
              <a:off x="288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12" name="Oval 20"/>
            <p:cNvSpPr>
              <a:spLocks noChangeArrowheads="1"/>
            </p:cNvSpPr>
            <p:nvPr/>
          </p:nvSpPr>
          <p:spPr bwMode="auto">
            <a:xfrm>
              <a:off x="307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13" name="Oval 21"/>
            <p:cNvSpPr>
              <a:spLocks noChangeArrowheads="1"/>
            </p:cNvSpPr>
            <p:nvPr/>
          </p:nvSpPr>
          <p:spPr bwMode="auto">
            <a:xfrm>
              <a:off x="326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14" name="Oval 22"/>
            <p:cNvSpPr>
              <a:spLocks noChangeArrowheads="1"/>
            </p:cNvSpPr>
            <p:nvPr/>
          </p:nvSpPr>
          <p:spPr bwMode="auto">
            <a:xfrm>
              <a:off x="345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15" name="Oval 23"/>
            <p:cNvSpPr>
              <a:spLocks noChangeArrowheads="1"/>
            </p:cNvSpPr>
            <p:nvPr/>
          </p:nvSpPr>
          <p:spPr bwMode="auto">
            <a:xfrm>
              <a:off x="364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16" name="Oval 24"/>
            <p:cNvSpPr>
              <a:spLocks noChangeArrowheads="1"/>
            </p:cNvSpPr>
            <p:nvPr/>
          </p:nvSpPr>
          <p:spPr bwMode="auto">
            <a:xfrm>
              <a:off x="383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17" name="Oval 25"/>
            <p:cNvSpPr>
              <a:spLocks noChangeArrowheads="1"/>
            </p:cNvSpPr>
            <p:nvPr/>
          </p:nvSpPr>
          <p:spPr bwMode="auto">
            <a:xfrm>
              <a:off x="402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18" name="Oval 26"/>
            <p:cNvSpPr>
              <a:spLocks noChangeArrowheads="1"/>
            </p:cNvSpPr>
            <p:nvPr/>
          </p:nvSpPr>
          <p:spPr bwMode="auto">
            <a:xfrm>
              <a:off x="421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19" name="Oval 27"/>
            <p:cNvSpPr>
              <a:spLocks noChangeArrowheads="1"/>
            </p:cNvSpPr>
            <p:nvPr/>
          </p:nvSpPr>
          <p:spPr bwMode="auto">
            <a:xfrm>
              <a:off x="440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20" name="Oval 28"/>
            <p:cNvSpPr>
              <a:spLocks noChangeArrowheads="1"/>
            </p:cNvSpPr>
            <p:nvPr/>
          </p:nvSpPr>
          <p:spPr bwMode="auto">
            <a:xfrm>
              <a:off x="459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21" name="Oval 29"/>
            <p:cNvSpPr>
              <a:spLocks noChangeArrowheads="1"/>
            </p:cNvSpPr>
            <p:nvPr/>
          </p:nvSpPr>
          <p:spPr bwMode="auto">
            <a:xfrm>
              <a:off x="478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22" name="Oval 30"/>
            <p:cNvSpPr>
              <a:spLocks noChangeArrowheads="1"/>
            </p:cNvSpPr>
            <p:nvPr/>
          </p:nvSpPr>
          <p:spPr bwMode="auto">
            <a:xfrm>
              <a:off x="497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23" name="Oval 31"/>
            <p:cNvSpPr>
              <a:spLocks noChangeArrowheads="1"/>
            </p:cNvSpPr>
            <p:nvPr/>
          </p:nvSpPr>
          <p:spPr bwMode="auto">
            <a:xfrm>
              <a:off x="516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24" name="Oval 32"/>
            <p:cNvSpPr>
              <a:spLocks noChangeArrowheads="1"/>
            </p:cNvSpPr>
            <p:nvPr/>
          </p:nvSpPr>
          <p:spPr bwMode="auto">
            <a:xfrm>
              <a:off x="535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25" name="Oval 33"/>
            <p:cNvSpPr>
              <a:spLocks noChangeArrowheads="1"/>
            </p:cNvSpPr>
            <p:nvPr/>
          </p:nvSpPr>
          <p:spPr bwMode="auto">
            <a:xfrm>
              <a:off x="554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26" name="Oval 34"/>
            <p:cNvSpPr>
              <a:spLocks noChangeArrowheads="1"/>
            </p:cNvSpPr>
            <p:nvPr/>
          </p:nvSpPr>
          <p:spPr bwMode="auto">
            <a:xfrm>
              <a:off x="600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27" name="Oval 35"/>
            <p:cNvSpPr>
              <a:spLocks noChangeArrowheads="1"/>
            </p:cNvSpPr>
            <p:nvPr/>
          </p:nvSpPr>
          <p:spPr bwMode="auto">
            <a:xfrm>
              <a:off x="790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28" name="Oval 36"/>
            <p:cNvSpPr>
              <a:spLocks noChangeArrowheads="1"/>
            </p:cNvSpPr>
            <p:nvPr/>
          </p:nvSpPr>
          <p:spPr bwMode="auto">
            <a:xfrm>
              <a:off x="980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29" name="Oval 37"/>
            <p:cNvSpPr>
              <a:spLocks noChangeArrowheads="1"/>
            </p:cNvSpPr>
            <p:nvPr/>
          </p:nvSpPr>
          <p:spPr bwMode="auto">
            <a:xfrm>
              <a:off x="1170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30" name="Oval 38"/>
            <p:cNvSpPr>
              <a:spLocks noChangeArrowheads="1"/>
            </p:cNvSpPr>
            <p:nvPr/>
          </p:nvSpPr>
          <p:spPr bwMode="auto">
            <a:xfrm>
              <a:off x="1360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31" name="Oval 39"/>
            <p:cNvSpPr>
              <a:spLocks noChangeArrowheads="1"/>
            </p:cNvSpPr>
            <p:nvPr/>
          </p:nvSpPr>
          <p:spPr bwMode="auto">
            <a:xfrm>
              <a:off x="230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32" name="Oval 40"/>
            <p:cNvSpPr>
              <a:spLocks noChangeArrowheads="1"/>
            </p:cNvSpPr>
            <p:nvPr/>
          </p:nvSpPr>
          <p:spPr bwMode="auto">
            <a:xfrm>
              <a:off x="249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33" name="Oval 41"/>
            <p:cNvSpPr>
              <a:spLocks noChangeArrowheads="1"/>
            </p:cNvSpPr>
            <p:nvPr/>
          </p:nvSpPr>
          <p:spPr bwMode="auto">
            <a:xfrm>
              <a:off x="268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34" name="Oval 42"/>
            <p:cNvSpPr>
              <a:spLocks noChangeArrowheads="1"/>
            </p:cNvSpPr>
            <p:nvPr/>
          </p:nvSpPr>
          <p:spPr bwMode="auto">
            <a:xfrm>
              <a:off x="287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35" name="Oval 43"/>
            <p:cNvSpPr>
              <a:spLocks noChangeArrowheads="1"/>
            </p:cNvSpPr>
            <p:nvPr/>
          </p:nvSpPr>
          <p:spPr bwMode="auto">
            <a:xfrm>
              <a:off x="306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36" name="Oval 44"/>
            <p:cNvSpPr>
              <a:spLocks noChangeArrowheads="1"/>
            </p:cNvSpPr>
            <p:nvPr/>
          </p:nvSpPr>
          <p:spPr bwMode="auto">
            <a:xfrm>
              <a:off x="325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37" name="Oval 45"/>
            <p:cNvSpPr>
              <a:spLocks noChangeArrowheads="1"/>
            </p:cNvSpPr>
            <p:nvPr/>
          </p:nvSpPr>
          <p:spPr bwMode="auto">
            <a:xfrm>
              <a:off x="344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38" name="Oval 46"/>
            <p:cNvSpPr>
              <a:spLocks noChangeArrowheads="1"/>
            </p:cNvSpPr>
            <p:nvPr/>
          </p:nvSpPr>
          <p:spPr bwMode="auto">
            <a:xfrm>
              <a:off x="363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39" name="Oval 47"/>
            <p:cNvSpPr>
              <a:spLocks noChangeArrowheads="1"/>
            </p:cNvSpPr>
            <p:nvPr/>
          </p:nvSpPr>
          <p:spPr bwMode="auto">
            <a:xfrm>
              <a:off x="382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40" name="Oval 48"/>
            <p:cNvSpPr>
              <a:spLocks noChangeArrowheads="1"/>
            </p:cNvSpPr>
            <p:nvPr/>
          </p:nvSpPr>
          <p:spPr bwMode="auto">
            <a:xfrm>
              <a:off x="401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41" name="Oval 49"/>
            <p:cNvSpPr>
              <a:spLocks noChangeArrowheads="1"/>
            </p:cNvSpPr>
            <p:nvPr/>
          </p:nvSpPr>
          <p:spPr bwMode="auto">
            <a:xfrm>
              <a:off x="420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42" name="Oval 50"/>
            <p:cNvSpPr>
              <a:spLocks noChangeArrowheads="1"/>
            </p:cNvSpPr>
            <p:nvPr/>
          </p:nvSpPr>
          <p:spPr bwMode="auto">
            <a:xfrm>
              <a:off x="439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43" name="Oval 51"/>
            <p:cNvSpPr>
              <a:spLocks noChangeArrowheads="1"/>
            </p:cNvSpPr>
            <p:nvPr/>
          </p:nvSpPr>
          <p:spPr bwMode="auto">
            <a:xfrm>
              <a:off x="5348" y="32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44" name="Oval 52"/>
            <p:cNvSpPr>
              <a:spLocks noChangeArrowheads="1"/>
            </p:cNvSpPr>
            <p:nvPr/>
          </p:nvSpPr>
          <p:spPr bwMode="auto">
            <a:xfrm>
              <a:off x="5538" y="32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</p:grpSp>
      <p:grpSp>
        <p:nvGrpSpPr>
          <p:cNvPr id="1006645" name="Group 53"/>
          <p:cNvGrpSpPr>
            <a:grpSpLocks/>
          </p:cNvGrpSpPr>
          <p:nvPr/>
        </p:nvGrpSpPr>
        <p:grpSpPr bwMode="auto">
          <a:xfrm rot="-2166924">
            <a:off x="919218" y="-1570033"/>
            <a:ext cx="12020551" cy="6251577"/>
            <a:chOff x="266" y="453"/>
            <a:chExt cx="6490" cy="1666"/>
          </a:xfrm>
        </p:grpSpPr>
        <p:sp>
          <p:nvSpPr>
            <p:cNvPr id="1006646" name="Freeform 54"/>
            <p:cNvSpPr>
              <a:spLocks/>
            </p:cNvSpPr>
            <p:nvPr/>
          </p:nvSpPr>
          <p:spPr bwMode="auto">
            <a:xfrm>
              <a:off x="266" y="570"/>
              <a:ext cx="4772" cy="1549"/>
            </a:xfrm>
            <a:custGeom>
              <a:avLst/>
              <a:gdLst/>
              <a:ahLst/>
              <a:cxnLst>
                <a:cxn ang="0">
                  <a:pos x="4772" y="2929"/>
                </a:cxn>
                <a:cxn ang="0">
                  <a:pos x="4719" y="2956"/>
                </a:cxn>
                <a:cxn ang="0">
                  <a:pos x="4658" y="2985"/>
                </a:cxn>
                <a:cxn ang="0">
                  <a:pos x="4574" y="3017"/>
                </a:cxn>
                <a:cxn ang="0">
                  <a:pos x="4472" y="3048"/>
                </a:cxn>
                <a:cxn ang="0">
                  <a:pos x="4351" y="3076"/>
                </a:cxn>
                <a:cxn ang="0">
                  <a:pos x="4215" y="3093"/>
                </a:cxn>
                <a:cxn ang="0">
                  <a:pos x="4141" y="3097"/>
                </a:cxn>
                <a:cxn ang="0">
                  <a:pos x="4065" y="3097"/>
                </a:cxn>
                <a:cxn ang="0">
                  <a:pos x="3984" y="3092"/>
                </a:cxn>
                <a:cxn ang="0">
                  <a:pos x="3902" y="3082"/>
                </a:cxn>
                <a:cxn ang="0">
                  <a:pos x="3818" y="3066"/>
                </a:cxn>
                <a:cxn ang="0">
                  <a:pos x="3730" y="3045"/>
                </a:cxn>
                <a:cxn ang="0">
                  <a:pos x="3640" y="3016"/>
                </a:cxn>
                <a:cxn ang="0">
                  <a:pos x="3548" y="2980"/>
                </a:cxn>
                <a:cxn ang="0">
                  <a:pos x="3455" y="2937"/>
                </a:cxn>
                <a:cxn ang="0">
                  <a:pos x="3361" y="2885"/>
                </a:cxn>
                <a:cxn ang="0">
                  <a:pos x="3265" y="2824"/>
                </a:cxn>
                <a:cxn ang="0">
                  <a:pos x="3169" y="2754"/>
                </a:cxn>
                <a:cxn ang="0">
                  <a:pos x="3072" y="2673"/>
                </a:cxn>
                <a:cxn ang="0">
                  <a:pos x="2974" y="2583"/>
                </a:cxn>
                <a:cxn ang="0">
                  <a:pos x="2876" y="2481"/>
                </a:cxn>
                <a:cxn ang="0">
                  <a:pos x="2778" y="2367"/>
                </a:cxn>
                <a:cxn ang="0">
                  <a:pos x="2681" y="2241"/>
                </a:cxn>
                <a:cxn ang="0">
                  <a:pos x="2583" y="2102"/>
                </a:cxn>
                <a:cxn ang="0">
                  <a:pos x="2488" y="1960"/>
                </a:cxn>
                <a:cxn ang="0">
                  <a:pos x="2303" y="1695"/>
                </a:cxn>
                <a:cxn ang="0">
                  <a:pos x="2125" y="1456"/>
                </a:cxn>
                <a:cxn ang="0">
                  <a:pos x="1953" y="1240"/>
                </a:cxn>
                <a:cxn ang="0">
                  <a:pos x="1788" y="1046"/>
                </a:cxn>
                <a:cxn ang="0">
                  <a:pos x="1628" y="873"/>
                </a:cxn>
                <a:cxn ang="0">
                  <a:pos x="1471" y="720"/>
                </a:cxn>
                <a:cxn ang="0">
                  <a:pos x="1317" y="584"/>
                </a:cxn>
                <a:cxn ang="0">
                  <a:pos x="1166" y="466"/>
                </a:cxn>
                <a:cxn ang="0">
                  <a:pos x="1014" y="365"/>
                </a:cxn>
                <a:cxn ang="0">
                  <a:pos x="865" y="277"/>
                </a:cxn>
                <a:cxn ang="0">
                  <a:pos x="713" y="203"/>
                </a:cxn>
                <a:cxn ang="0">
                  <a:pos x="560" y="140"/>
                </a:cxn>
                <a:cxn ang="0">
                  <a:pos x="405" y="90"/>
                </a:cxn>
                <a:cxn ang="0">
                  <a:pos x="247" y="48"/>
                </a:cxn>
                <a:cxn ang="0">
                  <a:pos x="84" y="14"/>
                </a:cxn>
              </a:cxnLst>
              <a:rect l="0" t="0" r="r" b="b"/>
              <a:pathLst>
                <a:path w="4772" h="3097">
                  <a:moveTo>
                    <a:pt x="4772" y="2929"/>
                  </a:moveTo>
                  <a:lnTo>
                    <a:pt x="4772" y="2929"/>
                  </a:lnTo>
                  <a:lnTo>
                    <a:pt x="4758" y="2937"/>
                  </a:lnTo>
                  <a:lnTo>
                    <a:pt x="4719" y="2956"/>
                  </a:lnTo>
                  <a:lnTo>
                    <a:pt x="4691" y="2971"/>
                  </a:lnTo>
                  <a:lnTo>
                    <a:pt x="4658" y="2985"/>
                  </a:lnTo>
                  <a:lnTo>
                    <a:pt x="4619" y="3001"/>
                  </a:lnTo>
                  <a:lnTo>
                    <a:pt x="4574" y="3017"/>
                  </a:lnTo>
                  <a:lnTo>
                    <a:pt x="4526" y="3034"/>
                  </a:lnTo>
                  <a:lnTo>
                    <a:pt x="4472" y="3048"/>
                  </a:lnTo>
                  <a:lnTo>
                    <a:pt x="4413" y="3063"/>
                  </a:lnTo>
                  <a:lnTo>
                    <a:pt x="4351" y="3076"/>
                  </a:lnTo>
                  <a:lnTo>
                    <a:pt x="4286" y="3085"/>
                  </a:lnTo>
                  <a:lnTo>
                    <a:pt x="4215" y="3093"/>
                  </a:lnTo>
                  <a:lnTo>
                    <a:pt x="4179" y="3095"/>
                  </a:lnTo>
                  <a:lnTo>
                    <a:pt x="4141" y="3097"/>
                  </a:lnTo>
                  <a:lnTo>
                    <a:pt x="4104" y="3097"/>
                  </a:lnTo>
                  <a:lnTo>
                    <a:pt x="4065" y="3097"/>
                  </a:lnTo>
                  <a:lnTo>
                    <a:pt x="4025" y="3095"/>
                  </a:lnTo>
                  <a:lnTo>
                    <a:pt x="3984" y="3092"/>
                  </a:lnTo>
                  <a:lnTo>
                    <a:pt x="3944" y="3087"/>
                  </a:lnTo>
                  <a:lnTo>
                    <a:pt x="3902" y="3082"/>
                  </a:lnTo>
                  <a:lnTo>
                    <a:pt x="3859" y="3076"/>
                  </a:lnTo>
                  <a:lnTo>
                    <a:pt x="3818" y="3066"/>
                  </a:lnTo>
                  <a:lnTo>
                    <a:pt x="3773" y="3056"/>
                  </a:lnTo>
                  <a:lnTo>
                    <a:pt x="3730" y="3045"/>
                  </a:lnTo>
                  <a:lnTo>
                    <a:pt x="3684" y="3032"/>
                  </a:lnTo>
                  <a:lnTo>
                    <a:pt x="3640" y="3016"/>
                  </a:lnTo>
                  <a:lnTo>
                    <a:pt x="3594" y="3000"/>
                  </a:lnTo>
                  <a:lnTo>
                    <a:pt x="3548" y="2980"/>
                  </a:lnTo>
                  <a:lnTo>
                    <a:pt x="3503" y="2959"/>
                  </a:lnTo>
                  <a:lnTo>
                    <a:pt x="3455" y="2937"/>
                  </a:lnTo>
                  <a:lnTo>
                    <a:pt x="3408" y="2912"/>
                  </a:lnTo>
                  <a:lnTo>
                    <a:pt x="3361" y="2885"/>
                  </a:lnTo>
                  <a:lnTo>
                    <a:pt x="3314" y="2856"/>
                  </a:lnTo>
                  <a:lnTo>
                    <a:pt x="3265" y="2824"/>
                  </a:lnTo>
                  <a:lnTo>
                    <a:pt x="3218" y="2790"/>
                  </a:lnTo>
                  <a:lnTo>
                    <a:pt x="3169" y="2754"/>
                  </a:lnTo>
                  <a:lnTo>
                    <a:pt x="3121" y="2715"/>
                  </a:lnTo>
                  <a:lnTo>
                    <a:pt x="3072" y="2673"/>
                  </a:lnTo>
                  <a:lnTo>
                    <a:pt x="3024" y="2630"/>
                  </a:lnTo>
                  <a:lnTo>
                    <a:pt x="2974" y="2583"/>
                  </a:lnTo>
                  <a:lnTo>
                    <a:pt x="2925" y="2533"/>
                  </a:lnTo>
                  <a:lnTo>
                    <a:pt x="2876" y="2481"/>
                  </a:lnTo>
                  <a:lnTo>
                    <a:pt x="2828" y="2425"/>
                  </a:lnTo>
                  <a:lnTo>
                    <a:pt x="2778" y="2367"/>
                  </a:lnTo>
                  <a:lnTo>
                    <a:pt x="2729" y="2305"/>
                  </a:lnTo>
                  <a:lnTo>
                    <a:pt x="2681" y="2241"/>
                  </a:lnTo>
                  <a:lnTo>
                    <a:pt x="2632" y="2173"/>
                  </a:lnTo>
                  <a:lnTo>
                    <a:pt x="2583" y="2102"/>
                  </a:lnTo>
                  <a:lnTo>
                    <a:pt x="2583" y="2102"/>
                  </a:lnTo>
                  <a:lnTo>
                    <a:pt x="2488" y="1960"/>
                  </a:lnTo>
                  <a:lnTo>
                    <a:pt x="2395" y="1824"/>
                  </a:lnTo>
                  <a:lnTo>
                    <a:pt x="2303" y="1695"/>
                  </a:lnTo>
                  <a:lnTo>
                    <a:pt x="2213" y="1572"/>
                  </a:lnTo>
                  <a:lnTo>
                    <a:pt x="2125" y="1456"/>
                  </a:lnTo>
                  <a:lnTo>
                    <a:pt x="2038" y="1345"/>
                  </a:lnTo>
                  <a:lnTo>
                    <a:pt x="1953" y="1240"/>
                  </a:lnTo>
                  <a:lnTo>
                    <a:pt x="1870" y="1140"/>
                  </a:lnTo>
                  <a:lnTo>
                    <a:pt x="1788" y="1046"/>
                  </a:lnTo>
                  <a:lnTo>
                    <a:pt x="1707" y="957"/>
                  </a:lnTo>
                  <a:lnTo>
                    <a:pt x="1628" y="873"/>
                  </a:lnTo>
                  <a:lnTo>
                    <a:pt x="1549" y="794"/>
                  </a:lnTo>
                  <a:lnTo>
                    <a:pt x="1471" y="720"/>
                  </a:lnTo>
                  <a:lnTo>
                    <a:pt x="1394" y="649"/>
                  </a:lnTo>
                  <a:lnTo>
                    <a:pt x="1317" y="584"/>
                  </a:lnTo>
                  <a:lnTo>
                    <a:pt x="1241" y="523"/>
                  </a:lnTo>
                  <a:lnTo>
                    <a:pt x="1166" y="466"/>
                  </a:lnTo>
                  <a:lnTo>
                    <a:pt x="1089" y="413"/>
                  </a:lnTo>
                  <a:lnTo>
                    <a:pt x="1014" y="365"/>
                  </a:lnTo>
                  <a:lnTo>
                    <a:pt x="940" y="319"/>
                  </a:lnTo>
                  <a:lnTo>
                    <a:pt x="865" y="277"/>
                  </a:lnTo>
                  <a:lnTo>
                    <a:pt x="790" y="239"/>
                  </a:lnTo>
                  <a:lnTo>
                    <a:pt x="713" y="203"/>
                  </a:lnTo>
                  <a:lnTo>
                    <a:pt x="637" y="171"/>
                  </a:lnTo>
                  <a:lnTo>
                    <a:pt x="560" y="140"/>
                  </a:lnTo>
                  <a:lnTo>
                    <a:pt x="484" y="114"/>
                  </a:lnTo>
                  <a:lnTo>
                    <a:pt x="405" y="90"/>
                  </a:lnTo>
                  <a:lnTo>
                    <a:pt x="327" y="67"/>
                  </a:lnTo>
                  <a:lnTo>
                    <a:pt x="247" y="48"/>
                  </a:lnTo>
                  <a:lnTo>
                    <a:pt x="166" y="30"/>
                  </a:lnTo>
                  <a:lnTo>
                    <a:pt x="84" y="14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47" name="Freeform 55"/>
            <p:cNvSpPr>
              <a:spLocks/>
            </p:cNvSpPr>
            <p:nvPr/>
          </p:nvSpPr>
          <p:spPr bwMode="auto">
            <a:xfrm>
              <a:off x="275" y="591"/>
              <a:ext cx="4814" cy="1515"/>
            </a:xfrm>
            <a:custGeom>
              <a:avLst/>
              <a:gdLst/>
              <a:ahLst/>
              <a:cxnLst>
                <a:cxn ang="0">
                  <a:pos x="4814" y="2845"/>
                </a:cxn>
                <a:cxn ang="0">
                  <a:pos x="4763" y="2874"/>
                </a:cxn>
                <a:cxn ang="0">
                  <a:pos x="4701" y="2904"/>
                </a:cxn>
                <a:cxn ang="0">
                  <a:pos x="4618" y="2938"/>
                </a:cxn>
                <a:cxn ang="0">
                  <a:pos x="4517" y="2972"/>
                </a:cxn>
                <a:cxn ang="0">
                  <a:pos x="4396" y="3001"/>
                </a:cxn>
                <a:cxn ang="0">
                  <a:pos x="4260" y="3021"/>
                </a:cxn>
                <a:cxn ang="0">
                  <a:pos x="4186" y="3027"/>
                </a:cxn>
                <a:cxn ang="0">
                  <a:pos x="4110" y="3029"/>
                </a:cxn>
                <a:cxn ang="0">
                  <a:pos x="4031" y="3025"/>
                </a:cxn>
                <a:cxn ang="0">
                  <a:pos x="3948" y="3016"/>
                </a:cxn>
                <a:cxn ang="0">
                  <a:pos x="3863" y="3003"/>
                </a:cxn>
                <a:cxn ang="0">
                  <a:pos x="3774" y="2983"/>
                </a:cxn>
                <a:cxn ang="0">
                  <a:pos x="3684" y="2956"/>
                </a:cxn>
                <a:cxn ang="0">
                  <a:pos x="3592" y="2922"/>
                </a:cxn>
                <a:cxn ang="0">
                  <a:pos x="3499" y="2880"/>
                </a:cxn>
                <a:cxn ang="0">
                  <a:pos x="3403" y="2830"/>
                </a:cxn>
                <a:cxn ang="0">
                  <a:pos x="3308" y="2770"/>
                </a:cxn>
                <a:cxn ang="0">
                  <a:pos x="3209" y="2703"/>
                </a:cxn>
                <a:cxn ang="0">
                  <a:pos x="3110" y="2623"/>
                </a:cxn>
                <a:cxn ang="0">
                  <a:pos x="3012" y="2535"/>
                </a:cxn>
                <a:cxn ang="0">
                  <a:pos x="2913" y="2433"/>
                </a:cxn>
                <a:cxn ang="0">
                  <a:pos x="2813" y="2321"/>
                </a:cxn>
                <a:cxn ang="0">
                  <a:pos x="2713" y="2197"/>
                </a:cxn>
                <a:cxn ang="0">
                  <a:pos x="2615" y="2058"/>
                </a:cxn>
                <a:cxn ang="0">
                  <a:pos x="2516" y="1918"/>
                </a:cxn>
                <a:cxn ang="0">
                  <a:pos x="2327" y="1656"/>
                </a:cxn>
                <a:cxn ang="0">
                  <a:pos x="2145" y="1419"/>
                </a:cxn>
                <a:cxn ang="0">
                  <a:pos x="1972" y="1206"/>
                </a:cxn>
                <a:cxn ang="0">
                  <a:pos x="1802" y="1014"/>
                </a:cxn>
                <a:cxn ang="0">
                  <a:pos x="1640" y="842"/>
                </a:cxn>
                <a:cxn ang="0">
                  <a:pos x="1480" y="692"/>
                </a:cxn>
                <a:cxn ang="0">
                  <a:pos x="1325" y="560"/>
                </a:cxn>
                <a:cxn ang="0">
                  <a:pos x="1172" y="444"/>
                </a:cxn>
                <a:cxn ang="0">
                  <a:pos x="1019" y="343"/>
                </a:cxn>
                <a:cxn ang="0">
                  <a:pos x="868" y="260"/>
                </a:cxn>
                <a:cxn ang="0">
                  <a:pos x="715" y="188"/>
                </a:cxn>
                <a:cxn ang="0">
                  <a:pos x="563" y="129"/>
                </a:cxn>
                <a:cxn ang="0">
                  <a:pos x="406" y="80"/>
                </a:cxn>
                <a:cxn ang="0">
                  <a:pos x="247" y="42"/>
                </a:cxn>
                <a:cxn ang="0">
                  <a:pos x="84" y="11"/>
                </a:cxn>
              </a:cxnLst>
              <a:rect l="0" t="0" r="r" b="b"/>
              <a:pathLst>
                <a:path w="4814" h="3029">
                  <a:moveTo>
                    <a:pt x="4814" y="2845"/>
                  </a:moveTo>
                  <a:lnTo>
                    <a:pt x="4814" y="2845"/>
                  </a:lnTo>
                  <a:lnTo>
                    <a:pt x="4801" y="2853"/>
                  </a:lnTo>
                  <a:lnTo>
                    <a:pt x="4763" y="2874"/>
                  </a:lnTo>
                  <a:lnTo>
                    <a:pt x="4735" y="2888"/>
                  </a:lnTo>
                  <a:lnTo>
                    <a:pt x="4701" y="2904"/>
                  </a:lnTo>
                  <a:lnTo>
                    <a:pt x="4663" y="2921"/>
                  </a:lnTo>
                  <a:lnTo>
                    <a:pt x="4618" y="2938"/>
                  </a:lnTo>
                  <a:lnTo>
                    <a:pt x="4570" y="2954"/>
                  </a:lnTo>
                  <a:lnTo>
                    <a:pt x="4517" y="2972"/>
                  </a:lnTo>
                  <a:lnTo>
                    <a:pt x="4459" y="2987"/>
                  </a:lnTo>
                  <a:lnTo>
                    <a:pt x="4396" y="3001"/>
                  </a:lnTo>
                  <a:lnTo>
                    <a:pt x="4331" y="3013"/>
                  </a:lnTo>
                  <a:lnTo>
                    <a:pt x="4260" y="3021"/>
                  </a:lnTo>
                  <a:lnTo>
                    <a:pt x="4224" y="3024"/>
                  </a:lnTo>
                  <a:lnTo>
                    <a:pt x="4186" y="3027"/>
                  </a:lnTo>
                  <a:lnTo>
                    <a:pt x="4149" y="3027"/>
                  </a:lnTo>
                  <a:lnTo>
                    <a:pt x="4110" y="3029"/>
                  </a:lnTo>
                  <a:lnTo>
                    <a:pt x="4071" y="3027"/>
                  </a:lnTo>
                  <a:lnTo>
                    <a:pt x="4031" y="3025"/>
                  </a:lnTo>
                  <a:lnTo>
                    <a:pt x="3989" y="3021"/>
                  </a:lnTo>
                  <a:lnTo>
                    <a:pt x="3948" y="3016"/>
                  </a:lnTo>
                  <a:lnTo>
                    <a:pt x="3906" y="3011"/>
                  </a:lnTo>
                  <a:lnTo>
                    <a:pt x="3863" y="3003"/>
                  </a:lnTo>
                  <a:lnTo>
                    <a:pt x="3818" y="2993"/>
                  </a:lnTo>
                  <a:lnTo>
                    <a:pt x="3774" y="2983"/>
                  </a:lnTo>
                  <a:lnTo>
                    <a:pt x="3730" y="2971"/>
                  </a:lnTo>
                  <a:lnTo>
                    <a:pt x="3684" y="2956"/>
                  </a:lnTo>
                  <a:lnTo>
                    <a:pt x="3639" y="2940"/>
                  </a:lnTo>
                  <a:lnTo>
                    <a:pt x="3592" y="2922"/>
                  </a:lnTo>
                  <a:lnTo>
                    <a:pt x="3546" y="2903"/>
                  </a:lnTo>
                  <a:lnTo>
                    <a:pt x="3499" y="2880"/>
                  </a:lnTo>
                  <a:lnTo>
                    <a:pt x="3452" y="2856"/>
                  </a:lnTo>
                  <a:lnTo>
                    <a:pt x="3403" y="2830"/>
                  </a:lnTo>
                  <a:lnTo>
                    <a:pt x="3356" y="2801"/>
                  </a:lnTo>
                  <a:lnTo>
                    <a:pt x="3308" y="2770"/>
                  </a:lnTo>
                  <a:lnTo>
                    <a:pt x="3259" y="2738"/>
                  </a:lnTo>
                  <a:lnTo>
                    <a:pt x="3209" y="2703"/>
                  </a:lnTo>
                  <a:lnTo>
                    <a:pt x="3160" y="2664"/>
                  </a:lnTo>
                  <a:lnTo>
                    <a:pt x="3110" y="2623"/>
                  </a:lnTo>
                  <a:lnTo>
                    <a:pt x="3062" y="2580"/>
                  </a:lnTo>
                  <a:lnTo>
                    <a:pt x="3012" y="2535"/>
                  </a:lnTo>
                  <a:lnTo>
                    <a:pt x="2962" y="2485"/>
                  </a:lnTo>
                  <a:lnTo>
                    <a:pt x="2913" y="2433"/>
                  </a:lnTo>
                  <a:lnTo>
                    <a:pt x="2863" y="2378"/>
                  </a:lnTo>
                  <a:lnTo>
                    <a:pt x="2813" y="2321"/>
                  </a:lnTo>
                  <a:lnTo>
                    <a:pt x="2763" y="2260"/>
                  </a:lnTo>
                  <a:lnTo>
                    <a:pt x="2713" y="2197"/>
                  </a:lnTo>
                  <a:lnTo>
                    <a:pt x="2663" y="2129"/>
                  </a:lnTo>
                  <a:lnTo>
                    <a:pt x="2615" y="2058"/>
                  </a:lnTo>
                  <a:lnTo>
                    <a:pt x="2615" y="2058"/>
                  </a:lnTo>
                  <a:lnTo>
                    <a:pt x="2516" y="1918"/>
                  </a:lnTo>
                  <a:lnTo>
                    <a:pt x="2420" y="1784"/>
                  </a:lnTo>
                  <a:lnTo>
                    <a:pt x="2327" y="1656"/>
                  </a:lnTo>
                  <a:lnTo>
                    <a:pt x="2236" y="1535"/>
                  </a:lnTo>
                  <a:lnTo>
                    <a:pt x="2145" y="1419"/>
                  </a:lnTo>
                  <a:lnTo>
                    <a:pt x="2058" y="1309"/>
                  </a:lnTo>
                  <a:lnTo>
                    <a:pt x="1972" y="1206"/>
                  </a:lnTo>
                  <a:lnTo>
                    <a:pt x="1887" y="1107"/>
                  </a:lnTo>
                  <a:lnTo>
                    <a:pt x="1802" y="1014"/>
                  </a:lnTo>
                  <a:lnTo>
                    <a:pt x="1721" y="925"/>
                  </a:lnTo>
                  <a:lnTo>
                    <a:pt x="1640" y="842"/>
                  </a:lnTo>
                  <a:lnTo>
                    <a:pt x="1559" y="765"/>
                  </a:lnTo>
                  <a:lnTo>
                    <a:pt x="1480" y="692"/>
                  </a:lnTo>
                  <a:lnTo>
                    <a:pt x="1403" y="623"/>
                  </a:lnTo>
                  <a:lnTo>
                    <a:pt x="1325" y="560"/>
                  </a:lnTo>
                  <a:lnTo>
                    <a:pt x="1248" y="499"/>
                  </a:lnTo>
                  <a:lnTo>
                    <a:pt x="1172" y="444"/>
                  </a:lnTo>
                  <a:lnTo>
                    <a:pt x="1096" y="392"/>
                  </a:lnTo>
                  <a:lnTo>
                    <a:pt x="1019" y="343"/>
                  </a:lnTo>
                  <a:lnTo>
                    <a:pt x="944" y="300"/>
                  </a:lnTo>
                  <a:lnTo>
                    <a:pt x="868" y="260"/>
                  </a:lnTo>
                  <a:lnTo>
                    <a:pt x="792" y="222"/>
                  </a:lnTo>
                  <a:lnTo>
                    <a:pt x="715" y="188"/>
                  </a:lnTo>
                  <a:lnTo>
                    <a:pt x="639" y="158"/>
                  </a:lnTo>
                  <a:lnTo>
                    <a:pt x="563" y="129"/>
                  </a:lnTo>
                  <a:lnTo>
                    <a:pt x="485" y="103"/>
                  </a:lnTo>
                  <a:lnTo>
                    <a:pt x="406" y="80"/>
                  </a:lnTo>
                  <a:lnTo>
                    <a:pt x="327" y="61"/>
                  </a:lnTo>
                  <a:lnTo>
                    <a:pt x="247" y="42"/>
                  </a:lnTo>
                  <a:lnTo>
                    <a:pt x="165" y="25"/>
                  </a:lnTo>
                  <a:lnTo>
                    <a:pt x="84" y="11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48" name="Freeform 56"/>
            <p:cNvSpPr>
              <a:spLocks/>
            </p:cNvSpPr>
            <p:nvPr/>
          </p:nvSpPr>
          <p:spPr bwMode="auto">
            <a:xfrm>
              <a:off x="284" y="611"/>
              <a:ext cx="4856" cy="1481"/>
            </a:xfrm>
            <a:custGeom>
              <a:avLst/>
              <a:gdLst/>
              <a:ahLst/>
              <a:cxnLst>
                <a:cxn ang="0">
                  <a:pos x="4856" y="2763"/>
                </a:cxn>
                <a:cxn ang="0">
                  <a:pos x="4805" y="2793"/>
                </a:cxn>
                <a:cxn ang="0">
                  <a:pos x="4745" y="2824"/>
                </a:cxn>
                <a:cxn ang="0">
                  <a:pos x="4662" y="2860"/>
                </a:cxn>
                <a:cxn ang="0">
                  <a:pos x="4561" y="2897"/>
                </a:cxn>
                <a:cxn ang="0">
                  <a:pos x="4441" y="2927"/>
                </a:cxn>
                <a:cxn ang="0">
                  <a:pos x="4305" y="2952"/>
                </a:cxn>
                <a:cxn ang="0">
                  <a:pos x="4232" y="2958"/>
                </a:cxn>
                <a:cxn ang="0">
                  <a:pos x="4155" y="2961"/>
                </a:cxn>
                <a:cxn ang="0">
                  <a:pos x="4076" y="2960"/>
                </a:cxn>
                <a:cxn ang="0">
                  <a:pos x="3993" y="2953"/>
                </a:cxn>
                <a:cxn ang="0">
                  <a:pos x="3907" y="2940"/>
                </a:cxn>
                <a:cxn ang="0">
                  <a:pos x="3819" y="2923"/>
                </a:cxn>
                <a:cxn ang="0">
                  <a:pos x="3729" y="2897"/>
                </a:cxn>
                <a:cxn ang="0">
                  <a:pos x="3636" y="2864"/>
                </a:cxn>
                <a:cxn ang="0">
                  <a:pos x="3541" y="2824"/>
                </a:cxn>
                <a:cxn ang="0">
                  <a:pos x="3446" y="2776"/>
                </a:cxn>
                <a:cxn ang="0">
                  <a:pos x="3348" y="2719"/>
                </a:cxn>
                <a:cxn ang="0">
                  <a:pos x="3250" y="2651"/>
                </a:cxn>
                <a:cxn ang="0">
                  <a:pos x="3150" y="2574"/>
                </a:cxn>
                <a:cxn ang="0">
                  <a:pos x="3050" y="2487"/>
                </a:cxn>
                <a:cxn ang="0">
                  <a:pos x="2949" y="2388"/>
                </a:cxn>
                <a:cxn ang="0">
                  <a:pos x="2847" y="2277"/>
                </a:cxn>
                <a:cxn ang="0">
                  <a:pos x="2746" y="2154"/>
                </a:cxn>
                <a:cxn ang="0">
                  <a:pos x="2645" y="2018"/>
                </a:cxn>
                <a:cxn ang="0">
                  <a:pos x="2545" y="1878"/>
                </a:cxn>
                <a:cxn ang="0">
                  <a:pos x="2352" y="1618"/>
                </a:cxn>
                <a:cxn ang="0">
                  <a:pos x="2167" y="1384"/>
                </a:cxn>
                <a:cxn ang="0">
                  <a:pos x="1989" y="1172"/>
                </a:cxn>
                <a:cxn ang="0">
                  <a:pos x="1818" y="983"/>
                </a:cxn>
                <a:cxn ang="0">
                  <a:pos x="1652" y="815"/>
                </a:cxn>
                <a:cxn ang="0">
                  <a:pos x="1491" y="667"/>
                </a:cxn>
                <a:cxn ang="0">
                  <a:pos x="1334" y="536"/>
                </a:cxn>
                <a:cxn ang="0">
                  <a:pos x="1178" y="423"/>
                </a:cxn>
                <a:cxn ang="0">
                  <a:pos x="1024" y="326"/>
                </a:cxn>
                <a:cxn ang="0">
                  <a:pos x="872" y="245"/>
                </a:cxn>
                <a:cxn ang="0">
                  <a:pos x="719" y="176"/>
                </a:cxn>
                <a:cxn ang="0">
                  <a:pos x="565" y="119"/>
                </a:cxn>
                <a:cxn ang="0">
                  <a:pos x="408" y="74"/>
                </a:cxn>
                <a:cxn ang="0">
                  <a:pos x="248" y="39"/>
                </a:cxn>
                <a:cxn ang="0">
                  <a:pos x="83" y="11"/>
                </a:cxn>
              </a:cxnLst>
              <a:rect l="0" t="0" r="r" b="b"/>
              <a:pathLst>
                <a:path w="4856" h="2961">
                  <a:moveTo>
                    <a:pt x="4856" y="2763"/>
                  </a:moveTo>
                  <a:lnTo>
                    <a:pt x="4856" y="2763"/>
                  </a:lnTo>
                  <a:lnTo>
                    <a:pt x="4844" y="2771"/>
                  </a:lnTo>
                  <a:lnTo>
                    <a:pt x="4805" y="2793"/>
                  </a:lnTo>
                  <a:lnTo>
                    <a:pt x="4777" y="2808"/>
                  </a:lnTo>
                  <a:lnTo>
                    <a:pt x="4745" y="2824"/>
                  </a:lnTo>
                  <a:lnTo>
                    <a:pt x="4706" y="2842"/>
                  </a:lnTo>
                  <a:lnTo>
                    <a:pt x="4662" y="2860"/>
                  </a:lnTo>
                  <a:lnTo>
                    <a:pt x="4613" y="2879"/>
                  </a:lnTo>
                  <a:lnTo>
                    <a:pt x="4561" y="2897"/>
                  </a:lnTo>
                  <a:lnTo>
                    <a:pt x="4504" y="2913"/>
                  </a:lnTo>
                  <a:lnTo>
                    <a:pt x="4441" y="2927"/>
                  </a:lnTo>
                  <a:lnTo>
                    <a:pt x="4375" y="2940"/>
                  </a:lnTo>
                  <a:lnTo>
                    <a:pt x="4305" y="2952"/>
                  </a:lnTo>
                  <a:lnTo>
                    <a:pt x="4269" y="2955"/>
                  </a:lnTo>
                  <a:lnTo>
                    <a:pt x="4232" y="2958"/>
                  </a:lnTo>
                  <a:lnTo>
                    <a:pt x="4194" y="2960"/>
                  </a:lnTo>
                  <a:lnTo>
                    <a:pt x="4155" y="2961"/>
                  </a:lnTo>
                  <a:lnTo>
                    <a:pt x="4116" y="2961"/>
                  </a:lnTo>
                  <a:lnTo>
                    <a:pt x="4076" y="2960"/>
                  </a:lnTo>
                  <a:lnTo>
                    <a:pt x="4034" y="2956"/>
                  </a:lnTo>
                  <a:lnTo>
                    <a:pt x="3993" y="2953"/>
                  </a:lnTo>
                  <a:lnTo>
                    <a:pt x="3950" y="2947"/>
                  </a:lnTo>
                  <a:lnTo>
                    <a:pt x="3907" y="2940"/>
                  </a:lnTo>
                  <a:lnTo>
                    <a:pt x="3864" y="2932"/>
                  </a:lnTo>
                  <a:lnTo>
                    <a:pt x="3819" y="2923"/>
                  </a:lnTo>
                  <a:lnTo>
                    <a:pt x="3773" y="2911"/>
                  </a:lnTo>
                  <a:lnTo>
                    <a:pt x="3729" y="2897"/>
                  </a:lnTo>
                  <a:lnTo>
                    <a:pt x="3683" y="2882"/>
                  </a:lnTo>
                  <a:lnTo>
                    <a:pt x="3636" y="2864"/>
                  </a:lnTo>
                  <a:lnTo>
                    <a:pt x="3589" y="2845"/>
                  </a:lnTo>
                  <a:lnTo>
                    <a:pt x="3541" y="2824"/>
                  </a:lnTo>
                  <a:lnTo>
                    <a:pt x="3494" y="2801"/>
                  </a:lnTo>
                  <a:lnTo>
                    <a:pt x="3446" y="2776"/>
                  </a:lnTo>
                  <a:lnTo>
                    <a:pt x="3397" y="2748"/>
                  </a:lnTo>
                  <a:lnTo>
                    <a:pt x="3348" y="2719"/>
                  </a:lnTo>
                  <a:lnTo>
                    <a:pt x="3299" y="2687"/>
                  </a:lnTo>
                  <a:lnTo>
                    <a:pt x="3250" y="2651"/>
                  </a:lnTo>
                  <a:lnTo>
                    <a:pt x="3200" y="2614"/>
                  </a:lnTo>
                  <a:lnTo>
                    <a:pt x="3150" y="2574"/>
                  </a:lnTo>
                  <a:lnTo>
                    <a:pt x="3100" y="2532"/>
                  </a:lnTo>
                  <a:lnTo>
                    <a:pt x="3050" y="2487"/>
                  </a:lnTo>
                  <a:lnTo>
                    <a:pt x="3000" y="2438"/>
                  </a:lnTo>
                  <a:lnTo>
                    <a:pt x="2949" y="2388"/>
                  </a:lnTo>
                  <a:lnTo>
                    <a:pt x="2899" y="2333"/>
                  </a:lnTo>
                  <a:lnTo>
                    <a:pt x="2847" y="2277"/>
                  </a:lnTo>
                  <a:lnTo>
                    <a:pt x="2797" y="2217"/>
                  </a:lnTo>
                  <a:lnTo>
                    <a:pt x="2746" y="2154"/>
                  </a:lnTo>
                  <a:lnTo>
                    <a:pt x="2696" y="2088"/>
                  </a:lnTo>
                  <a:lnTo>
                    <a:pt x="2645" y="2018"/>
                  </a:lnTo>
                  <a:lnTo>
                    <a:pt x="2645" y="2018"/>
                  </a:lnTo>
                  <a:lnTo>
                    <a:pt x="2545" y="1878"/>
                  </a:lnTo>
                  <a:lnTo>
                    <a:pt x="2447" y="1745"/>
                  </a:lnTo>
                  <a:lnTo>
                    <a:pt x="2352" y="1618"/>
                  </a:lnTo>
                  <a:lnTo>
                    <a:pt x="2259" y="1498"/>
                  </a:lnTo>
                  <a:lnTo>
                    <a:pt x="2167" y="1384"/>
                  </a:lnTo>
                  <a:lnTo>
                    <a:pt x="2077" y="1276"/>
                  </a:lnTo>
                  <a:lnTo>
                    <a:pt x="1989" y="1172"/>
                  </a:lnTo>
                  <a:lnTo>
                    <a:pt x="1903" y="1075"/>
                  </a:lnTo>
                  <a:lnTo>
                    <a:pt x="1818" y="983"/>
                  </a:lnTo>
                  <a:lnTo>
                    <a:pt x="1735" y="896"/>
                  </a:lnTo>
                  <a:lnTo>
                    <a:pt x="1652" y="815"/>
                  </a:lnTo>
                  <a:lnTo>
                    <a:pt x="1571" y="738"/>
                  </a:lnTo>
                  <a:lnTo>
                    <a:pt x="1491" y="667"/>
                  </a:lnTo>
                  <a:lnTo>
                    <a:pt x="1412" y="599"/>
                  </a:lnTo>
                  <a:lnTo>
                    <a:pt x="1334" y="536"/>
                  </a:lnTo>
                  <a:lnTo>
                    <a:pt x="1256" y="478"/>
                  </a:lnTo>
                  <a:lnTo>
                    <a:pt x="1178" y="423"/>
                  </a:lnTo>
                  <a:lnTo>
                    <a:pt x="1102" y="373"/>
                  </a:lnTo>
                  <a:lnTo>
                    <a:pt x="1024" y="326"/>
                  </a:lnTo>
                  <a:lnTo>
                    <a:pt x="948" y="284"/>
                  </a:lnTo>
                  <a:lnTo>
                    <a:pt x="872" y="245"/>
                  </a:lnTo>
                  <a:lnTo>
                    <a:pt x="795" y="208"/>
                  </a:lnTo>
                  <a:lnTo>
                    <a:pt x="719" y="176"/>
                  </a:lnTo>
                  <a:lnTo>
                    <a:pt x="641" y="147"/>
                  </a:lnTo>
                  <a:lnTo>
                    <a:pt x="565" y="119"/>
                  </a:lnTo>
                  <a:lnTo>
                    <a:pt x="486" y="95"/>
                  </a:lnTo>
                  <a:lnTo>
                    <a:pt x="408" y="74"/>
                  </a:lnTo>
                  <a:lnTo>
                    <a:pt x="327" y="55"/>
                  </a:lnTo>
                  <a:lnTo>
                    <a:pt x="248" y="39"/>
                  </a:lnTo>
                  <a:lnTo>
                    <a:pt x="166" y="24"/>
                  </a:lnTo>
                  <a:lnTo>
                    <a:pt x="83" y="11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49" name="Freeform 57"/>
            <p:cNvSpPr>
              <a:spLocks/>
            </p:cNvSpPr>
            <p:nvPr/>
          </p:nvSpPr>
          <p:spPr bwMode="auto">
            <a:xfrm>
              <a:off x="293" y="633"/>
              <a:ext cx="4897" cy="1445"/>
            </a:xfrm>
            <a:custGeom>
              <a:avLst/>
              <a:gdLst/>
              <a:ahLst/>
              <a:cxnLst>
                <a:cxn ang="0">
                  <a:pos x="4897" y="2675"/>
                </a:cxn>
                <a:cxn ang="0">
                  <a:pos x="4847" y="2707"/>
                </a:cxn>
                <a:cxn ang="0">
                  <a:pos x="4788" y="2740"/>
                </a:cxn>
                <a:cxn ang="0">
                  <a:pos x="4706" y="2777"/>
                </a:cxn>
                <a:cxn ang="0">
                  <a:pos x="4604" y="2816"/>
                </a:cxn>
                <a:cxn ang="0">
                  <a:pos x="4485" y="2849"/>
                </a:cxn>
                <a:cxn ang="0">
                  <a:pos x="4350" y="2875"/>
                </a:cxn>
                <a:cxn ang="0">
                  <a:pos x="4277" y="2885"/>
                </a:cxn>
                <a:cxn ang="0">
                  <a:pos x="4200" y="2888"/>
                </a:cxn>
                <a:cxn ang="0">
                  <a:pos x="4120" y="2888"/>
                </a:cxn>
                <a:cxn ang="0">
                  <a:pos x="4036" y="2883"/>
                </a:cxn>
                <a:cxn ang="0">
                  <a:pos x="3952" y="2874"/>
                </a:cxn>
                <a:cxn ang="0">
                  <a:pos x="3863" y="2858"/>
                </a:cxn>
                <a:cxn ang="0">
                  <a:pos x="3773" y="2833"/>
                </a:cxn>
                <a:cxn ang="0">
                  <a:pos x="3680" y="2803"/>
                </a:cxn>
                <a:cxn ang="0">
                  <a:pos x="3584" y="2764"/>
                </a:cxn>
                <a:cxn ang="0">
                  <a:pos x="3488" y="2717"/>
                </a:cxn>
                <a:cxn ang="0">
                  <a:pos x="3389" y="2662"/>
                </a:cxn>
                <a:cxn ang="0">
                  <a:pos x="3290" y="2596"/>
                </a:cxn>
                <a:cxn ang="0">
                  <a:pos x="3190" y="2522"/>
                </a:cxn>
                <a:cxn ang="0">
                  <a:pos x="3087" y="2434"/>
                </a:cxn>
                <a:cxn ang="0">
                  <a:pos x="2985" y="2338"/>
                </a:cxn>
                <a:cxn ang="0">
                  <a:pos x="2881" y="2228"/>
                </a:cxn>
                <a:cxn ang="0">
                  <a:pos x="2779" y="2107"/>
                </a:cxn>
                <a:cxn ang="0">
                  <a:pos x="2676" y="1971"/>
                </a:cxn>
                <a:cxn ang="0">
                  <a:pos x="2573" y="1834"/>
                </a:cxn>
                <a:cxn ang="0">
                  <a:pos x="2376" y="1577"/>
                </a:cxn>
                <a:cxn ang="0">
                  <a:pos x="2188" y="1345"/>
                </a:cxn>
                <a:cxn ang="0">
                  <a:pos x="2007" y="1136"/>
                </a:cxn>
                <a:cxn ang="0">
                  <a:pos x="1833" y="949"/>
                </a:cxn>
                <a:cxn ang="0">
                  <a:pos x="1665" y="783"/>
                </a:cxn>
                <a:cxn ang="0">
                  <a:pos x="1501" y="637"/>
                </a:cxn>
                <a:cxn ang="0">
                  <a:pos x="1342" y="510"/>
                </a:cxn>
                <a:cxn ang="0">
                  <a:pos x="1185" y="400"/>
                </a:cxn>
                <a:cxn ang="0">
                  <a:pos x="1031" y="306"/>
                </a:cxn>
                <a:cxn ang="0">
                  <a:pos x="876" y="226"/>
                </a:cxn>
                <a:cxn ang="0">
                  <a:pos x="722" y="161"/>
                </a:cxn>
                <a:cxn ang="0">
                  <a:pos x="567" y="106"/>
                </a:cxn>
                <a:cxn ang="0">
                  <a:pos x="409" y="64"/>
                </a:cxn>
                <a:cxn ang="0">
                  <a:pos x="249" y="32"/>
                </a:cxn>
                <a:cxn ang="0">
                  <a:pos x="84" y="8"/>
                </a:cxn>
              </a:cxnLst>
              <a:rect l="0" t="0" r="r" b="b"/>
              <a:pathLst>
                <a:path w="4897" h="2890">
                  <a:moveTo>
                    <a:pt x="4897" y="2675"/>
                  </a:moveTo>
                  <a:lnTo>
                    <a:pt x="4897" y="2675"/>
                  </a:lnTo>
                  <a:lnTo>
                    <a:pt x="4885" y="2683"/>
                  </a:lnTo>
                  <a:lnTo>
                    <a:pt x="4847" y="2707"/>
                  </a:lnTo>
                  <a:lnTo>
                    <a:pt x="4820" y="2722"/>
                  </a:lnTo>
                  <a:lnTo>
                    <a:pt x="4788" y="2740"/>
                  </a:lnTo>
                  <a:lnTo>
                    <a:pt x="4749" y="2757"/>
                  </a:lnTo>
                  <a:lnTo>
                    <a:pt x="4706" y="2777"/>
                  </a:lnTo>
                  <a:lnTo>
                    <a:pt x="4657" y="2796"/>
                  </a:lnTo>
                  <a:lnTo>
                    <a:pt x="4604" y="2816"/>
                  </a:lnTo>
                  <a:lnTo>
                    <a:pt x="4547" y="2833"/>
                  </a:lnTo>
                  <a:lnTo>
                    <a:pt x="4485" y="2849"/>
                  </a:lnTo>
                  <a:lnTo>
                    <a:pt x="4420" y="2864"/>
                  </a:lnTo>
                  <a:lnTo>
                    <a:pt x="4350" y="2875"/>
                  </a:lnTo>
                  <a:lnTo>
                    <a:pt x="4314" y="2880"/>
                  </a:lnTo>
                  <a:lnTo>
                    <a:pt x="4277" y="2885"/>
                  </a:lnTo>
                  <a:lnTo>
                    <a:pt x="4239" y="2887"/>
                  </a:lnTo>
                  <a:lnTo>
                    <a:pt x="4200" y="2888"/>
                  </a:lnTo>
                  <a:lnTo>
                    <a:pt x="4160" y="2890"/>
                  </a:lnTo>
                  <a:lnTo>
                    <a:pt x="4120" y="2888"/>
                  </a:lnTo>
                  <a:lnTo>
                    <a:pt x="4078" y="2887"/>
                  </a:lnTo>
                  <a:lnTo>
                    <a:pt x="4036" y="2883"/>
                  </a:lnTo>
                  <a:lnTo>
                    <a:pt x="3995" y="2880"/>
                  </a:lnTo>
                  <a:lnTo>
                    <a:pt x="3952" y="2874"/>
                  </a:lnTo>
                  <a:lnTo>
                    <a:pt x="3907" y="2866"/>
                  </a:lnTo>
                  <a:lnTo>
                    <a:pt x="3863" y="2858"/>
                  </a:lnTo>
                  <a:lnTo>
                    <a:pt x="3818" y="2846"/>
                  </a:lnTo>
                  <a:lnTo>
                    <a:pt x="3773" y="2833"/>
                  </a:lnTo>
                  <a:lnTo>
                    <a:pt x="3725" y="2819"/>
                  </a:lnTo>
                  <a:lnTo>
                    <a:pt x="3680" y="2803"/>
                  </a:lnTo>
                  <a:lnTo>
                    <a:pt x="3632" y="2785"/>
                  </a:lnTo>
                  <a:lnTo>
                    <a:pt x="3584" y="2764"/>
                  </a:lnTo>
                  <a:lnTo>
                    <a:pt x="3537" y="2743"/>
                  </a:lnTo>
                  <a:lnTo>
                    <a:pt x="3488" y="2717"/>
                  </a:lnTo>
                  <a:lnTo>
                    <a:pt x="3438" y="2691"/>
                  </a:lnTo>
                  <a:lnTo>
                    <a:pt x="3389" y="2662"/>
                  </a:lnTo>
                  <a:lnTo>
                    <a:pt x="3339" y="2630"/>
                  </a:lnTo>
                  <a:lnTo>
                    <a:pt x="3290" y="2596"/>
                  </a:lnTo>
                  <a:lnTo>
                    <a:pt x="3240" y="2560"/>
                  </a:lnTo>
                  <a:lnTo>
                    <a:pt x="3190" y="2522"/>
                  </a:lnTo>
                  <a:lnTo>
                    <a:pt x="3138" y="2480"/>
                  </a:lnTo>
                  <a:lnTo>
                    <a:pt x="3087" y="2434"/>
                  </a:lnTo>
                  <a:lnTo>
                    <a:pt x="3037" y="2388"/>
                  </a:lnTo>
                  <a:lnTo>
                    <a:pt x="2985" y="2338"/>
                  </a:lnTo>
                  <a:lnTo>
                    <a:pt x="2934" y="2284"/>
                  </a:lnTo>
                  <a:lnTo>
                    <a:pt x="2881" y="2228"/>
                  </a:lnTo>
                  <a:lnTo>
                    <a:pt x="2830" y="2168"/>
                  </a:lnTo>
                  <a:lnTo>
                    <a:pt x="2779" y="2107"/>
                  </a:lnTo>
                  <a:lnTo>
                    <a:pt x="2727" y="2040"/>
                  </a:lnTo>
                  <a:lnTo>
                    <a:pt x="2676" y="1971"/>
                  </a:lnTo>
                  <a:lnTo>
                    <a:pt x="2676" y="1971"/>
                  </a:lnTo>
                  <a:lnTo>
                    <a:pt x="2573" y="1834"/>
                  </a:lnTo>
                  <a:lnTo>
                    <a:pt x="2473" y="1701"/>
                  </a:lnTo>
                  <a:lnTo>
                    <a:pt x="2376" y="1577"/>
                  </a:lnTo>
                  <a:lnTo>
                    <a:pt x="2282" y="1458"/>
                  </a:lnTo>
                  <a:lnTo>
                    <a:pt x="2188" y="1345"/>
                  </a:lnTo>
                  <a:lnTo>
                    <a:pt x="2097" y="1238"/>
                  </a:lnTo>
                  <a:lnTo>
                    <a:pt x="2007" y="1136"/>
                  </a:lnTo>
                  <a:lnTo>
                    <a:pt x="1919" y="1039"/>
                  </a:lnTo>
                  <a:lnTo>
                    <a:pt x="1833" y="949"/>
                  </a:lnTo>
                  <a:lnTo>
                    <a:pt x="1748" y="863"/>
                  </a:lnTo>
                  <a:lnTo>
                    <a:pt x="1665" y="783"/>
                  </a:lnTo>
                  <a:lnTo>
                    <a:pt x="1583" y="708"/>
                  </a:lnTo>
                  <a:lnTo>
                    <a:pt x="1501" y="637"/>
                  </a:lnTo>
                  <a:lnTo>
                    <a:pt x="1421" y="571"/>
                  </a:lnTo>
                  <a:lnTo>
                    <a:pt x="1342" y="510"/>
                  </a:lnTo>
                  <a:lnTo>
                    <a:pt x="1264" y="453"/>
                  </a:lnTo>
                  <a:lnTo>
                    <a:pt x="1185" y="400"/>
                  </a:lnTo>
                  <a:lnTo>
                    <a:pt x="1107" y="352"/>
                  </a:lnTo>
                  <a:lnTo>
                    <a:pt x="1031" y="306"/>
                  </a:lnTo>
                  <a:lnTo>
                    <a:pt x="953" y="264"/>
                  </a:lnTo>
                  <a:lnTo>
                    <a:pt x="876" y="226"/>
                  </a:lnTo>
                  <a:lnTo>
                    <a:pt x="799" y="192"/>
                  </a:lnTo>
                  <a:lnTo>
                    <a:pt x="722" y="161"/>
                  </a:lnTo>
                  <a:lnTo>
                    <a:pt x="645" y="132"/>
                  </a:lnTo>
                  <a:lnTo>
                    <a:pt x="567" y="106"/>
                  </a:lnTo>
                  <a:lnTo>
                    <a:pt x="488" y="85"/>
                  </a:lnTo>
                  <a:lnTo>
                    <a:pt x="409" y="64"/>
                  </a:lnTo>
                  <a:lnTo>
                    <a:pt x="329" y="46"/>
                  </a:lnTo>
                  <a:lnTo>
                    <a:pt x="249" y="32"/>
                  </a:lnTo>
                  <a:lnTo>
                    <a:pt x="167" y="19"/>
                  </a:lnTo>
                  <a:lnTo>
                    <a:pt x="84" y="8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50" name="Freeform 58"/>
            <p:cNvSpPr>
              <a:spLocks/>
            </p:cNvSpPr>
            <p:nvPr/>
          </p:nvSpPr>
          <p:spPr bwMode="auto">
            <a:xfrm>
              <a:off x="303" y="654"/>
              <a:ext cx="4937" cy="1411"/>
            </a:xfrm>
            <a:custGeom>
              <a:avLst/>
              <a:gdLst/>
              <a:ahLst/>
              <a:cxnLst>
                <a:cxn ang="0">
                  <a:pos x="4937" y="2589"/>
                </a:cxn>
                <a:cxn ang="0">
                  <a:pos x="4887" y="2622"/>
                </a:cxn>
                <a:cxn ang="0">
                  <a:pos x="4828" y="2656"/>
                </a:cxn>
                <a:cxn ang="0">
                  <a:pos x="4747" y="2696"/>
                </a:cxn>
                <a:cxn ang="0">
                  <a:pos x="4646" y="2736"/>
                </a:cxn>
                <a:cxn ang="0">
                  <a:pos x="4528" y="2774"/>
                </a:cxn>
                <a:cxn ang="0">
                  <a:pos x="4393" y="2803"/>
                </a:cxn>
                <a:cxn ang="0">
                  <a:pos x="4319" y="2812"/>
                </a:cxn>
                <a:cxn ang="0">
                  <a:pos x="4243" y="2819"/>
                </a:cxn>
                <a:cxn ang="0">
                  <a:pos x="4163" y="2820"/>
                </a:cxn>
                <a:cxn ang="0">
                  <a:pos x="4081" y="2817"/>
                </a:cxn>
                <a:cxn ang="0">
                  <a:pos x="3995" y="2807"/>
                </a:cxn>
                <a:cxn ang="0">
                  <a:pos x="3906" y="2793"/>
                </a:cxn>
                <a:cxn ang="0">
                  <a:pos x="3814" y="2772"/>
                </a:cxn>
                <a:cxn ang="0">
                  <a:pos x="3721" y="2743"/>
                </a:cxn>
                <a:cxn ang="0">
                  <a:pos x="3625" y="2706"/>
                </a:cxn>
                <a:cxn ang="0">
                  <a:pos x="3528" y="2661"/>
                </a:cxn>
                <a:cxn ang="0">
                  <a:pos x="3429" y="2607"/>
                </a:cxn>
                <a:cxn ang="0">
                  <a:pos x="3328" y="2543"/>
                </a:cxn>
                <a:cxn ang="0">
                  <a:pos x="3227" y="2470"/>
                </a:cxn>
                <a:cxn ang="0">
                  <a:pos x="3124" y="2384"/>
                </a:cxn>
                <a:cxn ang="0">
                  <a:pos x="3020" y="2289"/>
                </a:cxn>
                <a:cxn ang="0">
                  <a:pos x="2916" y="2181"/>
                </a:cxn>
                <a:cxn ang="0">
                  <a:pos x="2810" y="2061"/>
                </a:cxn>
                <a:cxn ang="0">
                  <a:pos x="2705" y="1927"/>
                </a:cxn>
                <a:cxn ang="0">
                  <a:pos x="2601" y="1792"/>
                </a:cxn>
                <a:cxn ang="0">
                  <a:pos x="2399" y="1537"/>
                </a:cxn>
                <a:cxn ang="0">
                  <a:pos x="2208" y="1307"/>
                </a:cxn>
                <a:cxn ang="0">
                  <a:pos x="2024" y="1101"/>
                </a:cxn>
                <a:cxn ang="0">
                  <a:pos x="1847" y="917"/>
                </a:cxn>
                <a:cxn ang="0">
                  <a:pos x="1677" y="754"/>
                </a:cxn>
                <a:cxn ang="0">
                  <a:pos x="1511" y="611"/>
                </a:cxn>
                <a:cxn ang="0">
                  <a:pos x="1350" y="486"/>
                </a:cxn>
                <a:cxn ang="0">
                  <a:pos x="1191" y="379"/>
                </a:cxn>
                <a:cxn ang="0">
                  <a:pos x="1034" y="287"/>
                </a:cxn>
                <a:cxn ang="0">
                  <a:pos x="879" y="211"/>
                </a:cxn>
                <a:cxn ang="0">
                  <a:pos x="723" y="148"/>
                </a:cxn>
                <a:cxn ang="0">
                  <a:pos x="568" y="96"/>
                </a:cxn>
                <a:cxn ang="0">
                  <a:pos x="410" y="58"/>
                </a:cxn>
                <a:cxn ang="0">
                  <a:pos x="249" y="27"/>
                </a:cxn>
                <a:cxn ang="0">
                  <a:pos x="85" y="8"/>
                </a:cxn>
              </a:cxnLst>
              <a:rect l="0" t="0" r="r" b="b"/>
              <a:pathLst>
                <a:path w="4937" h="2820">
                  <a:moveTo>
                    <a:pt x="4937" y="2589"/>
                  </a:moveTo>
                  <a:lnTo>
                    <a:pt x="4937" y="2589"/>
                  </a:lnTo>
                  <a:lnTo>
                    <a:pt x="4925" y="2599"/>
                  </a:lnTo>
                  <a:lnTo>
                    <a:pt x="4887" y="2622"/>
                  </a:lnTo>
                  <a:lnTo>
                    <a:pt x="4861" y="2638"/>
                  </a:lnTo>
                  <a:lnTo>
                    <a:pt x="4828" y="2656"/>
                  </a:lnTo>
                  <a:lnTo>
                    <a:pt x="4790" y="2675"/>
                  </a:lnTo>
                  <a:lnTo>
                    <a:pt x="4747" y="2696"/>
                  </a:lnTo>
                  <a:lnTo>
                    <a:pt x="4698" y="2717"/>
                  </a:lnTo>
                  <a:lnTo>
                    <a:pt x="4646" y="2736"/>
                  </a:lnTo>
                  <a:lnTo>
                    <a:pt x="4589" y="2756"/>
                  </a:lnTo>
                  <a:lnTo>
                    <a:pt x="4528" y="2774"/>
                  </a:lnTo>
                  <a:lnTo>
                    <a:pt x="4462" y="2790"/>
                  </a:lnTo>
                  <a:lnTo>
                    <a:pt x="4393" y="2803"/>
                  </a:lnTo>
                  <a:lnTo>
                    <a:pt x="4357" y="2807"/>
                  </a:lnTo>
                  <a:lnTo>
                    <a:pt x="4319" y="2812"/>
                  </a:lnTo>
                  <a:lnTo>
                    <a:pt x="4282" y="2816"/>
                  </a:lnTo>
                  <a:lnTo>
                    <a:pt x="4243" y="2819"/>
                  </a:lnTo>
                  <a:lnTo>
                    <a:pt x="4203" y="2820"/>
                  </a:lnTo>
                  <a:lnTo>
                    <a:pt x="4163" y="2820"/>
                  </a:lnTo>
                  <a:lnTo>
                    <a:pt x="4122" y="2819"/>
                  </a:lnTo>
                  <a:lnTo>
                    <a:pt x="4081" y="2817"/>
                  </a:lnTo>
                  <a:lnTo>
                    <a:pt x="4038" y="2812"/>
                  </a:lnTo>
                  <a:lnTo>
                    <a:pt x="3995" y="2807"/>
                  </a:lnTo>
                  <a:lnTo>
                    <a:pt x="3950" y="2801"/>
                  </a:lnTo>
                  <a:lnTo>
                    <a:pt x="3906" y="2793"/>
                  </a:lnTo>
                  <a:lnTo>
                    <a:pt x="3860" y="2783"/>
                  </a:lnTo>
                  <a:lnTo>
                    <a:pt x="3814" y="2772"/>
                  </a:lnTo>
                  <a:lnTo>
                    <a:pt x="3768" y="2757"/>
                  </a:lnTo>
                  <a:lnTo>
                    <a:pt x="3721" y="2743"/>
                  </a:lnTo>
                  <a:lnTo>
                    <a:pt x="3674" y="2725"/>
                  </a:lnTo>
                  <a:lnTo>
                    <a:pt x="3625" y="2706"/>
                  </a:lnTo>
                  <a:lnTo>
                    <a:pt x="3577" y="2685"/>
                  </a:lnTo>
                  <a:lnTo>
                    <a:pt x="3528" y="2661"/>
                  </a:lnTo>
                  <a:lnTo>
                    <a:pt x="3479" y="2635"/>
                  </a:lnTo>
                  <a:lnTo>
                    <a:pt x="3429" y="2607"/>
                  </a:lnTo>
                  <a:lnTo>
                    <a:pt x="3379" y="2577"/>
                  </a:lnTo>
                  <a:lnTo>
                    <a:pt x="3328" y="2543"/>
                  </a:lnTo>
                  <a:lnTo>
                    <a:pt x="3278" y="2507"/>
                  </a:lnTo>
                  <a:lnTo>
                    <a:pt x="3227" y="2470"/>
                  </a:lnTo>
                  <a:lnTo>
                    <a:pt x="3175" y="2428"/>
                  </a:lnTo>
                  <a:lnTo>
                    <a:pt x="3124" y="2384"/>
                  </a:lnTo>
                  <a:lnTo>
                    <a:pt x="3071" y="2338"/>
                  </a:lnTo>
                  <a:lnTo>
                    <a:pt x="3020" y="2289"/>
                  </a:lnTo>
                  <a:lnTo>
                    <a:pt x="2967" y="2236"/>
                  </a:lnTo>
                  <a:lnTo>
                    <a:pt x="2916" y="2181"/>
                  </a:lnTo>
                  <a:lnTo>
                    <a:pt x="2863" y="2123"/>
                  </a:lnTo>
                  <a:lnTo>
                    <a:pt x="2810" y="2061"/>
                  </a:lnTo>
                  <a:lnTo>
                    <a:pt x="2757" y="1995"/>
                  </a:lnTo>
                  <a:lnTo>
                    <a:pt x="2705" y="1927"/>
                  </a:lnTo>
                  <a:lnTo>
                    <a:pt x="2705" y="1927"/>
                  </a:lnTo>
                  <a:lnTo>
                    <a:pt x="2601" y="1792"/>
                  </a:lnTo>
                  <a:lnTo>
                    <a:pt x="2499" y="1661"/>
                  </a:lnTo>
                  <a:lnTo>
                    <a:pt x="2399" y="1537"/>
                  </a:lnTo>
                  <a:lnTo>
                    <a:pt x="2302" y="1419"/>
                  </a:lnTo>
                  <a:lnTo>
                    <a:pt x="2208" y="1307"/>
                  </a:lnTo>
                  <a:lnTo>
                    <a:pt x="2115" y="1201"/>
                  </a:lnTo>
                  <a:lnTo>
                    <a:pt x="2024" y="1101"/>
                  </a:lnTo>
                  <a:lnTo>
                    <a:pt x="1936" y="1007"/>
                  </a:lnTo>
                  <a:lnTo>
                    <a:pt x="1847" y="917"/>
                  </a:lnTo>
                  <a:lnTo>
                    <a:pt x="1761" y="833"/>
                  </a:lnTo>
                  <a:lnTo>
                    <a:pt x="1677" y="754"/>
                  </a:lnTo>
                  <a:lnTo>
                    <a:pt x="1593" y="681"/>
                  </a:lnTo>
                  <a:lnTo>
                    <a:pt x="1511" y="611"/>
                  </a:lnTo>
                  <a:lnTo>
                    <a:pt x="1430" y="547"/>
                  </a:lnTo>
                  <a:lnTo>
                    <a:pt x="1350" y="486"/>
                  </a:lnTo>
                  <a:lnTo>
                    <a:pt x="1270" y="431"/>
                  </a:lnTo>
                  <a:lnTo>
                    <a:pt x="1191" y="379"/>
                  </a:lnTo>
                  <a:lnTo>
                    <a:pt x="1112" y="331"/>
                  </a:lnTo>
                  <a:lnTo>
                    <a:pt x="1034" y="287"/>
                  </a:lnTo>
                  <a:lnTo>
                    <a:pt x="957" y="247"/>
                  </a:lnTo>
                  <a:lnTo>
                    <a:pt x="879" y="211"/>
                  </a:lnTo>
                  <a:lnTo>
                    <a:pt x="801" y="177"/>
                  </a:lnTo>
                  <a:lnTo>
                    <a:pt x="723" y="148"/>
                  </a:lnTo>
                  <a:lnTo>
                    <a:pt x="646" y="121"/>
                  </a:lnTo>
                  <a:lnTo>
                    <a:pt x="568" y="96"/>
                  </a:lnTo>
                  <a:lnTo>
                    <a:pt x="489" y="75"/>
                  </a:lnTo>
                  <a:lnTo>
                    <a:pt x="410" y="58"/>
                  </a:lnTo>
                  <a:lnTo>
                    <a:pt x="330" y="41"/>
                  </a:lnTo>
                  <a:lnTo>
                    <a:pt x="249" y="27"/>
                  </a:lnTo>
                  <a:lnTo>
                    <a:pt x="167" y="16"/>
                  </a:lnTo>
                  <a:lnTo>
                    <a:pt x="85" y="8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51" name="Freeform 59"/>
            <p:cNvSpPr>
              <a:spLocks/>
            </p:cNvSpPr>
            <p:nvPr/>
          </p:nvSpPr>
          <p:spPr bwMode="auto">
            <a:xfrm>
              <a:off x="314" y="676"/>
              <a:ext cx="4975" cy="1375"/>
            </a:xfrm>
            <a:custGeom>
              <a:avLst/>
              <a:gdLst/>
              <a:ahLst/>
              <a:cxnLst>
                <a:cxn ang="0">
                  <a:pos x="4975" y="2501"/>
                </a:cxn>
                <a:cxn ang="0">
                  <a:pos x="4926" y="2537"/>
                </a:cxn>
                <a:cxn ang="0">
                  <a:pos x="4867" y="2571"/>
                </a:cxn>
                <a:cxn ang="0">
                  <a:pos x="4786" y="2613"/>
                </a:cxn>
                <a:cxn ang="0">
                  <a:pos x="4686" y="2656"/>
                </a:cxn>
                <a:cxn ang="0">
                  <a:pos x="4568" y="2695"/>
                </a:cxn>
                <a:cxn ang="0">
                  <a:pos x="4433" y="2727"/>
                </a:cxn>
                <a:cxn ang="0">
                  <a:pos x="4361" y="2739"/>
                </a:cxn>
                <a:cxn ang="0">
                  <a:pos x="4285" y="2747"/>
                </a:cxn>
                <a:cxn ang="0">
                  <a:pos x="4204" y="2750"/>
                </a:cxn>
                <a:cxn ang="0">
                  <a:pos x="4121" y="2748"/>
                </a:cxn>
                <a:cxn ang="0">
                  <a:pos x="4035" y="2740"/>
                </a:cxn>
                <a:cxn ang="0">
                  <a:pos x="3946" y="2727"/>
                </a:cxn>
                <a:cxn ang="0">
                  <a:pos x="3856" y="2708"/>
                </a:cxn>
                <a:cxn ang="0">
                  <a:pos x="3761" y="2680"/>
                </a:cxn>
                <a:cxn ang="0">
                  <a:pos x="3666" y="2645"/>
                </a:cxn>
                <a:cxn ang="0">
                  <a:pos x="3567" y="2603"/>
                </a:cxn>
                <a:cxn ang="0">
                  <a:pos x="3467" y="2550"/>
                </a:cxn>
                <a:cxn ang="0">
                  <a:pos x="3366" y="2488"/>
                </a:cxn>
                <a:cxn ang="0">
                  <a:pos x="3263" y="2416"/>
                </a:cxn>
                <a:cxn ang="0">
                  <a:pos x="3159" y="2333"/>
                </a:cxn>
                <a:cxn ang="0">
                  <a:pos x="3053" y="2240"/>
                </a:cxn>
                <a:cxn ang="0">
                  <a:pos x="2948" y="2133"/>
                </a:cxn>
                <a:cxn ang="0">
                  <a:pos x="2841" y="2014"/>
                </a:cxn>
                <a:cxn ang="0">
                  <a:pos x="2733" y="1883"/>
                </a:cxn>
                <a:cxn ang="0">
                  <a:pos x="2627" y="1747"/>
                </a:cxn>
                <a:cxn ang="0">
                  <a:pos x="2422" y="1495"/>
                </a:cxn>
                <a:cxn ang="0">
                  <a:pos x="2227" y="1269"/>
                </a:cxn>
                <a:cxn ang="0">
                  <a:pos x="2040" y="1066"/>
                </a:cxn>
                <a:cxn ang="0">
                  <a:pos x="1861" y="885"/>
                </a:cxn>
                <a:cxn ang="0">
                  <a:pos x="1687" y="723"/>
                </a:cxn>
                <a:cxn ang="0">
                  <a:pos x="1519" y="583"/>
                </a:cxn>
                <a:cxn ang="0">
                  <a:pos x="1357" y="462"/>
                </a:cxn>
                <a:cxn ang="0">
                  <a:pos x="1196" y="357"/>
                </a:cxn>
                <a:cxn ang="0">
                  <a:pos x="1039" y="268"/>
                </a:cxn>
                <a:cxn ang="0">
                  <a:pos x="882" y="194"/>
                </a:cxn>
                <a:cxn ang="0">
                  <a:pos x="726" y="134"/>
                </a:cxn>
                <a:cxn ang="0">
                  <a:pos x="569" y="86"/>
                </a:cxn>
                <a:cxn ang="0">
                  <a:pos x="410" y="50"/>
                </a:cxn>
                <a:cxn ang="0">
                  <a:pos x="249" y="23"/>
                </a:cxn>
                <a:cxn ang="0">
                  <a:pos x="83" y="5"/>
                </a:cxn>
              </a:cxnLst>
              <a:rect l="0" t="0" r="r" b="b"/>
              <a:pathLst>
                <a:path w="4975" h="2750">
                  <a:moveTo>
                    <a:pt x="4975" y="2501"/>
                  </a:moveTo>
                  <a:lnTo>
                    <a:pt x="4975" y="2501"/>
                  </a:lnTo>
                  <a:lnTo>
                    <a:pt x="4962" y="2511"/>
                  </a:lnTo>
                  <a:lnTo>
                    <a:pt x="4926" y="2537"/>
                  </a:lnTo>
                  <a:lnTo>
                    <a:pt x="4899" y="2553"/>
                  </a:lnTo>
                  <a:lnTo>
                    <a:pt x="4867" y="2571"/>
                  </a:lnTo>
                  <a:lnTo>
                    <a:pt x="4829" y="2592"/>
                  </a:lnTo>
                  <a:lnTo>
                    <a:pt x="4786" y="2613"/>
                  </a:lnTo>
                  <a:lnTo>
                    <a:pt x="4739" y="2635"/>
                  </a:lnTo>
                  <a:lnTo>
                    <a:pt x="4686" y="2656"/>
                  </a:lnTo>
                  <a:lnTo>
                    <a:pt x="4629" y="2676"/>
                  </a:lnTo>
                  <a:lnTo>
                    <a:pt x="4568" y="2695"/>
                  </a:lnTo>
                  <a:lnTo>
                    <a:pt x="4503" y="2713"/>
                  </a:lnTo>
                  <a:lnTo>
                    <a:pt x="4433" y="2727"/>
                  </a:lnTo>
                  <a:lnTo>
                    <a:pt x="4397" y="2734"/>
                  </a:lnTo>
                  <a:lnTo>
                    <a:pt x="4361" y="2739"/>
                  </a:lnTo>
                  <a:lnTo>
                    <a:pt x="4322" y="2743"/>
                  </a:lnTo>
                  <a:lnTo>
                    <a:pt x="4285" y="2747"/>
                  </a:lnTo>
                  <a:lnTo>
                    <a:pt x="4245" y="2748"/>
                  </a:lnTo>
                  <a:lnTo>
                    <a:pt x="4204" y="2750"/>
                  </a:lnTo>
                  <a:lnTo>
                    <a:pt x="4163" y="2750"/>
                  </a:lnTo>
                  <a:lnTo>
                    <a:pt x="4121" y="2748"/>
                  </a:lnTo>
                  <a:lnTo>
                    <a:pt x="4079" y="2745"/>
                  </a:lnTo>
                  <a:lnTo>
                    <a:pt x="4035" y="2740"/>
                  </a:lnTo>
                  <a:lnTo>
                    <a:pt x="3992" y="2735"/>
                  </a:lnTo>
                  <a:lnTo>
                    <a:pt x="3946" y="2727"/>
                  </a:lnTo>
                  <a:lnTo>
                    <a:pt x="3902" y="2719"/>
                  </a:lnTo>
                  <a:lnTo>
                    <a:pt x="3856" y="2708"/>
                  </a:lnTo>
                  <a:lnTo>
                    <a:pt x="3809" y="2695"/>
                  </a:lnTo>
                  <a:lnTo>
                    <a:pt x="3761" y="2680"/>
                  </a:lnTo>
                  <a:lnTo>
                    <a:pt x="3714" y="2664"/>
                  </a:lnTo>
                  <a:lnTo>
                    <a:pt x="3666" y="2645"/>
                  </a:lnTo>
                  <a:lnTo>
                    <a:pt x="3617" y="2626"/>
                  </a:lnTo>
                  <a:lnTo>
                    <a:pt x="3567" y="2603"/>
                  </a:lnTo>
                  <a:lnTo>
                    <a:pt x="3517" y="2577"/>
                  </a:lnTo>
                  <a:lnTo>
                    <a:pt x="3467" y="2550"/>
                  </a:lnTo>
                  <a:lnTo>
                    <a:pt x="3417" y="2521"/>
                  </a:lnTo>
                  <a:lnTo>
                    <a:pt x="3366" y="2488"/>
                  </a:lnTo>
                  <a:lnTo>
                    <a:pt x="3314" y="2453"/>
                  </a:lnTo>
                  <a:lnTo>
                    <a:pt x="3263" y="2416"/>
                  </a:lnTo>
                  <a:lnTo>
                    <a:pt x="3212" y="2375"/>
                  </a:lnTo>
                  <a:lnTo>
                    <a:pt x="3159" y="2333"/>
                  </a:lnTo>
                  <a:lnTo>
                    <a:pt x="3106" y="2288"/>
                  </a:lnTo>
                  <a:lnTo>
                    <a:pt x="3053" y="2240"/>
                  </a:lnTo>
                  <a:lnTo>
                    <a:pt x="3001" y="2188"/>
                  </a:lnTo>
                  <a:lnTo>
                    <a:pt x="2948" y="2133"/>
                  </a:lnTo>
                  <a:lnTo>
                    <a:pt x="2894" y="2075"/>
                  </a:lnTo>
                  <a:lnTo>
                    <a:pt x="2841" y="2014"/>
                  </a:lnTo>
                  <a:lnTo>
                    <a:pt x="2787" y="1951"/>
                  </a:lnTo>
                  <a:lnTo>
                    <a:pt x="2733" y="1883"/>
                  </a:lnTo>
                  <a:lnTo>
                    <a:pt x="2733" y="1883"/>
                  </a:lnTo>
                  <a:lnTo>
                    <a:pt x="2627" y="1747"/>
                  </a:lnTo>
                  <a:lnTo>
                    <a:pt x="2523" y="1618"/>
                  </a:lnTo>
                  <a:lnTo>
                    <a:pt x="2422" y="1495"/>
                  </a:lnTo>
                  <a:lnTo>
                    <a:pt x="2323" y="1379"/>
                  </a:lnTo>
                  <a:lnTo>
                    <a:pt x="2227" y="1269"/>
                  </a:lnTo>
                  <a:lnTo>
                    <a:pt x="2133" y="1164"/>
                  </a:lnTo>
                  <a:lnTo>
                    <a:pt x="2040" y="1066"/>
                  </a:lnTo>
                  <a:lnTo>
                    <a:pt x="1949" y="972"/>
                  </a:lnTo>
                  <a:lnTo>
                    <a:pt x="1861" y="885"/>
                  </a:lnTo>
                  <a:lnTo>
                    <a:pt x="1773" y="801"/>
                  </a:lnTo>
                  <a:lnTo>
                    <a:pt x="1687" y="723"/>
                  </a:lnTo>
                  <a:lnTo>
                    <a:pt x="1602" y="651"/>
                  </a:lnTo>
                  <a:lnTo>
                    <a:pt x="1519" y="583"/>
                  </a:lnTo>
                  <a:lnTo>
                    <a:pt x="1437" y="520"/>
                  </a:lnTo>
                  <a:lnTo>
                    <a:pt x="1357" y="462"/>
                  </a:lnTo>
                  <a:lnTo>
                    <a:pt x="1276" y="407"/>
                  </a:lnTo>
                  <a:lnTo>
                    <a:pt x="1196" y="357"/>
                  </a:lnTo>
                  <a:lnTo>
                    <a:pt x="1116" y="310"/>
                  </a:lnTo>
                  <a:lnTo>
                    <a:pt x="1039" y="268"/>
                  </a:lnTo>
                  <a:lnTo>
                    <a:pt x="960" y="229"/>
                  </a:lnTo>
                  <a:lnTo>
                    <a:pt x="882" y="194"/>
                  </a:lnTo>
                  <a:lnTo>
                    <a:pt x="804" y="162"/>
                  </a:lnTo>
                  <a:lnTo>
                    <a:pt x="726" y="134"/>
                  </a:lnTo>
                  <a:lnTo>
                    <a:pt x="647" y="108"/>
                  </a:lnTo>
                  <a:lnTo>
                    <a:pt x="569" y="86"/>
                  </a:lnTo>
                  <a:lnTo>
                    <a:pt x="490" y="66"/>
                  </a:lnTo>
                  <a:lnTo>
                    <a:pt x="410" y="50"/>
                  </a:lnTo>
                  <a:lnTo>
                    <a:pt x="331" y="36"/>
                  </a:lnTo>
                  <a:lnTo>
                    <a:pt x="249" y="23"/>
                  </a:lnTo>
                  <a:lnTo>
                    <a:pt x="167" y="13"/>
                  </a:lnTo>
                  <a:lnTo>
                    <a:pt x="83" y="5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52" name="Freeform 60"/>
            <p:cNvSpPr>
              <a:spLocks/>
            </p:cNvSpPr>
            <p:nvPr/>
          </p:nvSpPr>
          <p:spPr bwMode="auto">
            <a:xfrm>
              <a:off x="325" y="698"/>
              <a:ext cx="5012" cy="1339"/>
            </a:xfrm>
            <a:custGeom>
              <a:avLst/>
              <a:gdLst/>
              <a:ahLst/>
              <a:cxnLst>
                <a:cxn ang="0">
                  <a:pos x="5012" y="2414"/>
                </a:cxn>
                <a:cxn ang="0">
                  <a:pos x="4964" y="2448"/>
                </a:cxn>
                <a:cxn ang="0">
                  <a:pos x="4904" y="2485"/>
                </a:cxn>
                <a:cxn ang="0">
                  <a:pos x="4825" y="2528"/>
                </a:cxn>
                <a:cxn ang="0">
                  <a:pos x="4725" y="2574"/>
                </a:cxn>
                <a:cxn ang="0">
                  <a:pos x="4608" y="2615"/>
                </a:cxn>
                <a:cxn ang="0">
                  <a:pos x="4474" y="2649"/>
                </a:cxn>
                <a:cxn ang="0">
                  <a:pos x="4402" y="2662"/>
                </a:cxn>
                <a:cxn ang="0">
                  <a:pos x="4325" y="2672"/>
                </a:cxn>
                <a:cxn ang="0">
                  <a:pos x="4246" y="2677"/>
                </a:cxn>
                <a:cxn ang="0">
                  <a:pos x="4163" y="2677"/>
                </a:cxn>
                <a:cxn ang="0">
                  <a:pos x="4077" y="2672"/>
                </a:cxn>
                <a:cxn ang="0">
                  <a:pos x="3988" y="2661"/>
                </a:cxn>
                <a:cxn ang="0">
                  <a:pos x="3896" y="2643"/>
                </a:cxn>
                <a:cxn ang="0">
                  <a:pos x="3802" y="2617"/>
                </a:cxn>
                <a:cxn ang="0">
                  <a:pos x="3705" y="2583"/>
                </a:cxn>
                <a:cxn ang="0">
                  <a:pos x="3606" y="2543"/>
                </a:cxn>
                <a:cxn ang="0">
                  <a:pos x="3506" y="2491"/>
                </a:cxn>
                <a:cxn ang="0">
                  <a:pos x="3403" y="2431"/>
                </a:cxn>
                <a:cxn ang="0">
                  <a:pos x="3299" y="2362"/>
                </a:cxn>
                <a:cxn ang="0">
                  <a:pos x="3194" y="2280"/>
                </a:cxn>
                <a:cxn ang="0">
                  <a:pos x="3087" y="2188"/>
                </a:cxn>
                <a:cxn ang="0">
                  <a:pos x="2980" y="2083"/>
                </a:cxn>
                <a:cxn ang="0">
                  <a:pos x="2870" y="1966"/>
                </a:cxn>
                <a:cxn ang="0">
                  <a:pos x="2762" y="1836"/>
                </a:cxn>
                <a:cxn ang="0">
                  <a:pos x="2654" y="1702"/>
                </a:cxn>
                <a:cxn ang="0">
                  <a:pos x="2444" y="1455"/>
                </a:cxn>
                <a:cxn ang="0">
                  <a:pos x="2245" y="1230"/>
                </a:cxn>
                <a:cxn ang="0">
                  <a:pos x="2057" y="1030"/>
                </a:cxn>
                <a:cxn ang="0">
                  <a:pos x="1873" y="851"/>
                </a:cxn>
                <a:cxn ang="0">
                  <a:pos x="1698" y="692"/>
                </a:cxn>
                <a:cxn ang="0">
                  <a:pos x="1529" y="555"/>
                </a:cxn>
                <a:cxn ang="0">
                  <a:pos x="1364" y="436"/>
                </a:cxn>
                <a:cxn ang="0">
                  <a:pos x="1201" y="334"/>
                </a:cxn>
                <a:cxn ang="0">
                  <a:pos x="1043" y="248"/>
                </a:cxn>
                <a:cxn ang="0">
                  <a:pos x="885" y="177"/>
                </a:cxn>
                <a:cxn ang="0">
                  <a:pos x="728" y="119"/>
                </a:cxn>
                <a:cxn ang="0">
                  <a:pos x="571" y="74"/>
                </a:cxn>
                <a:cxn ang="0">
                  <a:pos x="411" y="42"/>
                </a:cxn>
                <a:cxn ang="0">
                  <a:pos x="250" y="17"/>
                </a:cxn>
                <a:cxn ang="0">
                  <a:pos x="85" y="5"/>
                </a:cxn>
              </a:cxnLst>
              <a:rect l="0" t="0" r="r" b="b"/>
              <a:pathLst>
                <a:path w="5012" h="2678">
                  <a:moveTo>
                    <a:pt x="5012" y="2414"/>
                  </a:moveTo>
                  <a:lnTo>
                    <a:pt x="5012" y="2414"/>
                  </a:lnTo>
                  <a:lnTo>
                    <a:pt x="5000" y="2423"/>
                  </a:lnTo>
                  <a:lnTo>
                    <a:pt x="4964" y="2448"/>
                  </a:lnTo>
                  <a:lnTo>
                    <a:pt x="4937" y="2465"/>
                  </a:lnTo>
                  <a:lnTo>
                    <a:pt x="4904" y="2485"/>
                  </a:lnTo>
                  <a:lnTo>
                    <a:pt x="4868" y="2506"/>
                  </a:lnTo>
                  <a:lnTo>
                    <a:pt x="4825" y="2528"/>
                  </a:lnTo>
                  <a:lnTo>
                    <a:pt x="4778" y="2551"/>
                  </a:lnTo>
                  <a:lnTo>
                    <a:pt x="4725" y="2574"/>
                  </a:lnTo>
                  <a:lnTo>
                    <a:pt x="4670" y="2594"/>
                  </a:lnTo>
                  <a:lnTo>
                    <a:pt x="4608" y="2615"/>
                  </a:lnTo>
                  <a:lnTo>
                    <a:pt x="4543" y="2635"/>
                  </a:lnTo>
                  <a:lnTo>
                    <a:pt x="4474" y="2649"/>
                  </a:lnTo>
                  <a:lnTo>
                    <a:pt x="4439" y="2657"/>
                  </a:lnTo>
                  <a:lnTo>
                    <a:pt x="4402" y="2662"/>
                  </a:lnTo>
                  <a:lnTo>
                    <a:pt x="4364" y="2669"/>
                  </a:lnTo>
                  <a:lnTo>
                    <a:pt x="4325" y="2672"/>
                  </a:lnTo>
                  <a:lnTo>
                    <a:pt x="4286" y="2675"/>
                  </a:lnTo>
                  <a:lnTo>
                    <a:pt x="4246" y="2677"/>
                  </a:lnTo>
                  <a:lnTo>
                    <a:pt x="4204" y="2678"/>
                  </a:lnTo>
                  <a:lnTo>
                    <a:pt x="4163" y="2677"/>
                  </a:lnTo>
                  <a:lnTo>
                    <a:pt x="4120" y="2675"/>
                  </a:lnTo>
                  <a:lnTo>
                    <a:pt x="4077" y="2672"/>
                  </a:lnTo>
                  <a:lnTo>
                    <a:pt x="4032" y="2667"/>
                  </a:lnTo>
                  <a:lnTo>
                    <a:pt x="3988" y="2661"/>
                  </a:lnTo>
                  <a:lnTo>
                    <a:pt x="3942" y="2653"/>
                  </a:lnTo>
                  <a:lnTo>
                    <a:pt x="3896" y="2643"/>
                  </a:lnTo>
                  <a:lnTo>
                    <a:pt x="3849" y="2630"/>
                  </a:lnTo>
                  <a:lnTo>
                    <a:pt x="3802" y="2617"/>
                  </a:lnTo>
                  <a:lnTo>
                    <a:pt x="3753" y="2601"/>
                  </a:lnTo>
                  <a:lnTo>
                    <a:pt x="3705" y="2583"/>
                  </a:lnTo>
                  <a:lnTo>
                    <a:pt x="3656" y="2564"/>
                  </a:lnTo>
                  <a:lnTo>
                    <a:pt x="3606" y="2543"/>
                  </a:lnTo>
                  <a:lnTo>
                    <a:pt x="3556" y="2519"/>
                  </a:lnTo>
                  <a:lnTo>
                    <a:pt x="3506" y="2491"/>
                  </a:lnTo>
                  <a:lnTo>
                    <a:pt x="3455" y="2464"/>
                  </a:lnTo>
                  <a:lnTo>
                    <a:pt x="3403" y="2431"/>
                  </a:lnTo>
                  <a:lnTo>
                    <a:pt x="3352" y="2398"/>
                  </a:lnTo>
                  <a:lnTo>
                    <a:pt x="3299" y="2362"/>
                  </a:lnTo>
                  <a:lnTo>
                    <a:pt x="3246" y="2322"/>
                  </a:lnTo>
                  <a:lnTo>
                    <a:pt x="3194" y="2280"/>
                  </a:lnTo>
                  <a:lnTo>
                    <a:pt x="3141" y="2236"/>
                  </a:lnTo>
                  <a:lnTo>
                    <a:pt x="3087" y="2188"/>
                  </a:lnTo>
                  <a:lnTo>
                    <a:pt x="3033" y="2138"/>
                  </a:lnTo>
                  <a:lnTo>
                    <a:pt x="2980" y="2083"/>
                  </a:lnTo>
                  <a:lnTo>
                    <a:pt x="2924" y="2026"/>
                  </a:lnTo>
                  <a:lnTo>
                    <a:pt x="2870" y="1966"/>
                  </a:lnTo>
                  <a:lnTo>
                    <a:pt x="2816" y="1903"/>
                  </a:lnTo>
                  <a:lnTo>
                    <a:pt x="2762" y="1836"/>
                  </a:lnTo>
                  <a:lnTo>
                    <a:pt x="2762" y="1836"/>
                  </a:lnTo>
                  <a:lnTo>
                    <a:pt x="2654" y="1702"/>
                  </a:lnTo>
                  <a:lnTo>
                    <a:pt x="2548" y="1576"/>
                  </a:lnTo>
                  <a:lnTo>
                    <a:pt x="2444" y="1455"/>
                  </a:lnTo>
                  <a:lnTo>
                    <a:pt x="2344" y="1338"/>
                  </a:lnTo>
                  <a:lnTo>
                    <a:pt x="2245" y="1230"/>
                  </a:lnTo>
                  <a:lnTo>
                    <a:pt x="2150" y="1127"/>
                  </a:lnTo>
                  <a:lnTo>
                    <a:pt x="2057" y="1030"/>
                  </a:lnTo>
                  <a:lnTo>
                    <a:pt x="1963" y="938"/>
                  </a:lnTo>
                  <a:lnTo>
                    <a:pt x="1873" y="851"/>
                  </a:lnTo>
                  <a:lnTo>
                    <a:pt x="1786" y="770"/>
                  </a:lnTo>
                  <a:lnTo>
                    <a:pt x="1698" y="692"/>
                  </a:lnTo>
                  <a:lnTo>
                    <a:pt x="1612" y="621"/>
                  </a:lnTo>
                  <a:lnTo>
                    <a:pt x="1529" y="555"/>
                  </a:lnTo>
                  <a:lnTo>
                    <a:pt x="1446" y="494"/>
                  </a:lnTo>
                  <a:lnTo>
                    <a:pt x="1364" y="436"/>
                  </a:lnTo>
                  <a:lnTo>
                    <a:pt x="1282" y="382"/>
                  </a:lnTo>
                  <a:lnTo>
                    <a:pt x="1201" y="334"/>
                  </a:lnTo>
                  <a:lnTo>
                    <a:pt x="1122" y="289"/>
                  </a:lnTo>
                  <a:lnTo>
                    <a:pt x="1043" y="248"/>
                  </a:lnTo>
                  <a:lnTo>
                    <a:pt x="964" y="210"/>
                  </a:lnTo>
                  <a:lnTo>
                    <a:pt x="885" y="177"/>
                  </a:lnTo>
                  <a:lnTo>
                    <a:pt x="807" y="147"/>
                  </a:lnTo>
                  <a:lnTo>
                    <a:pt x="728" y="119"/>
                  </a:lnTo>
                  <a:lnTo>
                    <a:pt x="649" y="95"/>
                  </a:lnTo>
                  <a:lnTo>
                    <a:pt x="571" y="74"/>
                  </a:lnTo>
                  <a:lnTo>
                    <a:pt x="490" y="56"/>
                  </a:lnTo>
                  <a:lnTo>
                    <a:pt x="411" y="42"/>
                  </a:lnTo>
                  <a:lnTo>
                    <a:pt x="331" y="29"/>
                  </a:lnTo>
                  <a:lnTo>
                    <a:pt x="250" y="17"/>
                  </a:lnTo>
                  <a:lnTo>
                    <a:pt x="167" y="9"/>
                  </a:lnTo>
                  <a:lnTo>
                    <a:pt x="85" y="5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53" name="Freeform 61"/>
            <p:cNvSpPr>
              <a:spLocks/>
            </p:cNvSpPr>
            <p:nvPr/>
          </p:nvSpPr>
          <p:spPr bwMode="auto">
            <a:xfrm>
              <a:off x="336" y="720"/>
              <a:ext cx="5049" cy="1304"/>
            </a:xfrm>
            <a:custGeom>
              <a:avLst/>
              <a:gdLst/>
              <a:ahLst/>
              <a:cxnLst>
                <a:cxn ang="0">
                  <a:pos x="5049" y="2324"/>
                </a:cxn>
                <a:cxn ang="0">
                  <a:pos x="5000" y="2361"/>
                </a:cxn>
                <a:cxn ang="0">
                  <a:pos x="4942" y="2398"/>
                </a:cxn>
                <a:cxn ang="0">
                  <a:pos x="4863" y="2443"/>
                </a:cxn>
                <a:cxn ang="0">
                  <a:pos x="4764" y="2492"/>
                </a:cxn>
                <a:cxn ang="0">
                  <a:pos x="4647" y="2537"/>
                </a:cxn>
                <a:cxn ang="0">
                  <a:pos x="4514" y="2574"/>
                </a:cxn>
                <a:cxn ang="0">
                  <a:pos x="4442" y="2589"/>
                </a:cxn>
                <a:cxn ang="0">
                  <a:pos x="4366" y="2598"/>
                </a:cxn>
                <a:cxn ang="0">
                  <a:pos x="4286" y="2605"/>
                </a:cxn>
                <a:cxn ang="0">
                  <a:pos x="4203" y="2608"/>
                </a:cxn>
                <a:cxn ang="0">
                  <a:pos x="4117" y="2603"/>
                </a:cxn>
                <a:cxn ang="0">
                  <a:pos x="4027" y="2593"/>
                </a:cxn>
                <a:cxn ang="0">
                  <a:pos x="3935" y="2577"/>
                </a:cxn>
                <a:cxn ang="0">
                  <a:pos x="3841" y="2555"/>
                </a:cxn>
                <a:cxn ang="0">
                  <a:pos x="3744" y="2522"/>
                </a:cxn>
                <a:cxn ang="0">
                  <a:pos x="3645" y="2484"/>
                </a:cxn>
                <a:cxn ang="0">
                  <a:pos x="3544" y="2434"/>
                </a:cxn>
                <a:cxn ang="0">
                  <a:pos x="3439" y="2375"/>
                </a:cxn>
                <a:cxn ang="0">
                  <a:pos x="3335" y="2308"/>
                </a:cxn>
                <a:cxn ang="0">
                  <a:pos x="3228" y="2229"/>
                </a:cxn>
                <a:cxn ang="0">
                  <a:pos x="3120" y="2137"/>
                </a:cxn>
                <a:cxn ang="0">
                  <a:pos x="3010" y="2035"/>
                </a:cxn>
                <a:cxn ang="0">
                  <a:pos x="2901" y="1919"/>
                </a:cxn>
                <a:cxn ang="0">
                  <a:pos x="2790" y="1789"/>
                </a:cxn>
                <a:cxn ang="0">
                  <a:pos x="2679" y="1659"/>
                </a:cxn>
                <a:cxn ang="0">
                  <a:pos x="2466" y="1413"/>
                </a:cxn>
                <a:cxn ang="0">
                  <a:pos x="2265" y="1192"/>
                </a:cxn>
                <a:cxn ang="0">
                  <a:pos x="2072" y="993"/>
                </a:cxn>
                <a:cxn ang="0">
                  <a:pos x="1887" y="819"/>
                </a:cxn>
                <a:cxn ang="0">
                  <a:pos x="1710" y="664"/>
                </a:cxn>
                <a:cxn ang="0">
                  <a:pos x="1537" y="528"/>
                </a:cxn>
                <a:cxn ang="0">
                  <a:pos x="1371" y="412"/>
                </a:cxn>
                <a:cxn ang="0">
                  <a:pos x="1207" y="312"/>
                </a:cxn>
                <a:cxn ang="0">
                  <a:pos x="1047" y="230"/>
                </a:cxn>
                <a:cxn ang="0">
                  <a:pos x="888" y="160"/>
                </a:cxn>
                <a:cxn ang="0">
                  <a:pos x="731" y="107"/>
                </a:cxn>
                <a:cxn ang="0">
                  <a:pos x="572" y="65"/>
                </a:cxn>
                <a:cxn ang="0">
                  <a:pos x="413" y="34"/>
                </a:cxn>
                <a:cxn ang="0">
                  <a:pos x="250" y="15"/>
                </a:cxn>
                <a:cxn ang="0">
                  <a:pos x="85" y="4"/>
                </a:cxn>
              </a:cxnLst>
              <a:rect l="0" t="0" r="r" b="b"/>
              <a:pathLst>
                <a:path w="5049" h="2608">
                  <a:moveTo>
                    <a:pt x="5049" y="2324"/>
                  </a:moveTo>
                  <a:lnTo>
                    <a:pt x="5049" y="2324"/>
                  </a:lnTo>
                  <a:lnTo>
                    <a:pt x="5036" y="2334"/>
                  </a:lnTo>
                  <a:lnTo>
                    <a:pt x="5000" y="2361"/>
                  </a:lnTo>
                  <a:lnTo>
                    <a:pt x="4974" y="2379"/>
                  </a:lnTo>
                  <a:lnTo>
                    <a:pt x="4942" y="2398"/>
                  </a:lnTo>
                  <a:lnTo>
                    <a:pt x="4906" y="2421"/>
                  </a:lnTo>
                  <a:lnTo>
                    <a:pt x="4863" y="2443"/>
                  </a:lnTo>
                  <a:lnTo>
                    <a:pt x="4815" y="2468"/>
                  </a:lnTo>
                  <a:lnTo>
                    <a:pt x="4764" y="2492"/>
                  </a:lnTo>
                  <a:lnTo>
                    <a:pt x="4709" y="2514"/>
                  </a:lnTo>
                  <a:lnTo>
                    <a:pt x="4647" y="2537"/>
                  </a:lnTo>
                  <a:lnTo>
                    <a:pt x="4584" y="2556"/>
                  </a:lnTo>
                  <a:lnTo>
                    <a:pt x="4514" y="2574"/>
                  </a:lnTo>
                  <a:lnTo>
                    <a:pt x="4478" y="2581"/>
                  </a:lnTo>
                  <a:lnTo>
                    <a:pt x="4442" y="2589"/>
                  </a:lnTo>
                  <a:lnTo>
                    <a:pt x="4404" y="2593"/>
                  </a:lnTo>
                  <a:lnTo>
                    <a:pt x="4366" y="2598"/>
                  </a:lnTo>
                  <a:lnTo>
                    <a:pt x="4327" y="2603"/>
                  </a:lnTo>
                  <a:lnTo>
                    <a:pt x="4286" y="2605"/>
                  </a:lnTo>
                  <a:lnTo>
                    <a:pt x="4245" y="2606"/>
                  </a:lnTo>
                  <a:lnTo>
                    <a:pt x="4203" y="2608"/>
                  </a:lnTo>
                  <a:lnTo>
                    <a:pt x="4160" y="2606"/>
                  </a:lnTo>
                  <a:lnTo>
                    <a:pt x="4117" y="2603"/>
                  </a:lnTo>
                  <a:lnTo>
                    <a:pt x="4073" y="2600"/>
                  </a:lnTo>
                  <a:lnTo>
                    <a:pt x="4027" y="2593"/>
                  </a:lnTo>
                  <a:lnTo>
                    <a:pt x="3982" y="2587"/>
                  </a:lnTo>
                  <a:lnTo>
                    <a:pt x="3935" y="2577"/>
                  </a:lnTo>
                  <a:lnTo>
                    <a:pt x="3888" y="2566"/>
                  </a:lnTo>
                  <a:lnTo>
                    <a:pt x="3841" y="2555"/>
                  </a:lnTo>
                  <a:lnTo>
                    <a:pt x="3792" y="2540"/>
                  </a:lnTo>
                  <a:lnTo>
                    <a:pt x="3744" y="2522"/>
                  </a:lnTo>
                  <a:lnTo>
                    <a:pt x="3695" y="2505"/>
                  </a:lnTo>
                  <a:lnTo>
                    <a:pt x="3645" y="2484"/>
                  </a:lnTo>
                  <a:lnTo>
                    <a:pt x="3594" y="2459"/>
                  </a:lnTo>
                  <a:lnTo>
                    <a:pt x="3544" y="2434"/>
                  </a:lnTo>
                  <a:lnTo>
                    <a:pt x="3492" y="2406"/>
                  </a:lnTo>
                  <a:lnTo>
                    <a:pt x="3439" y="2375"/>
                  </a:lnTo>
                  <a:lnTo>
                    <a:pt x="3388" y="2343"/>
                  </a:lnTo>
                  <a:lnTo>
                    <a:pt x="3335" y="2308"/>
                  </a:lnTo>
                  <a:lnTo>
                    <a:pt x="3281" y="2269"/>
                  </a:lnTo>
                  <a:lnTo>
                    <a:pt x="3228" y="2229"/>
                  </a:lnTo>
                  <a:lnTo>
                    <a:pt x="3174" y="2183"/>
                  </a:lnTo>
                  <a:lnTo>
                    <a:pt x="3120" y="2137"/>
                  </a:lnTo>
                  <a:lnTo>
                    <a:pt x="3066" y="2086"/>
                  </a:lnTo>
                  <a:lnTo>
                    <a:pt x="3010" y="2035"/>
                  </a:lnTo>
                  <a:lnTo>
                    <a:pt x="2956" y="1978"/>
                  </a:lnTo>
                  <a:lnTo>
                    <a:pt x="2901" y="1919"/>
                  </a:lnTo>
                  <a:lnTo>
                    <a:pt x="2845" y="1856"/>
                  </a:lnTo>
                  <a:lnTo>
                    <a:pt x="2790" y="1789"/>
                  </a:lnTo>
                  <a:lnTo>
                    <a:pt x="2790" y="1789"/>
                  </a:lnTo>
                  <a:lnTo>
                    <a:pt x="2679" y="1659"/>
                  </a:lnTo>
                  <a:lnTo>
                    <a:pt x="2572" y="1533"/>
                  </a:lnTo>
                  <a:lnTo>
                    <a:pt x="2466" y="1413"/>
                  </a:lnTo>
                  <a:lnTo>
                    <a:pt x="2365" y="1299"/>
                  </a:lnTo>
                  <a:lnTo>
                    <a:pt x="2265" y="1192"/>
                  </a:lnTo>
                  <a:lnTo>
                    <a:pt x="2168" y="1090"/>
                  </a:lnTo>
                  <a:lnTo>
                    <a:pt x="2072" y="993"/>
                  </a:lnTo>
                  <a:lnTo>
                    <a:pt x="1979" y="903"/>
                  </a:lnTo>
                  <a:lnTo>
                    <a:pt x="1887" y="819"/>
                  </a:lnTo>
                  <a:lnTo>
                    <a:pt x="1797" y="738"/>
                  </a:lnTo>
                  <a:lnTo>
                    <a:pt x="1710" y="664"/>
                  </a:lnTo>
                  <a:lnTo>
                    <a:pt x="1622" y="593"/>
                  </a:lnTo>
                  <a:lnTo>
                    <a:pt x="1537" y="528"/>
                  </a:lnTo>
                  <a:lnTo>
                    <a:pt x="1453" y="467"/>
                  </a:lnTo>
                  <a:lnTo>
                    <a:pt x="1371" y="412"/>
                  </a:lnTo>
                  <a:lnTo>
                    <a:pt x="1287" y="360"/>
                  </a:lnTo>
                  <a:lnTo>
                    <a:pt x="1207" y="312"/>
                  </a:lnTo>
                  <a:lnTo>
                    <a:pt x="1126" y="268"/>
                  </a:lnTo>
                  <a:lnTo>
                    <a:pt x="1047" y="230"/>
                  </a:lnTo>
                  <a:lnTo>
                    <a:pt x="967" y="192"/>
                  </a:lnTo>
                  <a:lnTo>
                    <a:pt x="888" y="160"/>
                  </a:lnTo>
                  <a:lnTo>
                    <a:pt x="808" y="133"/>
                  </a:lnTo>
                  <a:lnTo>
                    <a:pt x="731" y="107"/>
                  </a:lnTo>
                  <a:lnTo>
                    <a:pt x="652" y="84"/>
                  </a:lnTo>
                  <a:lnTo>
                    <a:pt x="572" y="65"/>
                  </a:lnTo>
                  <a:lnTo>
                    <a:pt x="492" y="49"/>
                  </a:lnTo>
                  <a:lnTo>
                    <a:pt x="413" y="34"/>
                  </a:lnTo>
                  <a:lnTo>
                    <a:pt x="332" y="23"/>
                  </a:lnTo>
                  <a:lnTo>
                    <a:pt x="250" y="15"/>
                  </a:lnTo>
                  <a:lnTo>
                    <a:pt x="168" y="8"/>
                  </a:lnTo>
                  <a:lnTo>
                    <a:pt x="85" y="4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54" name="Freeform 62"/>
            <p:cNvSpPr>
              <a:spLocks/>
            </p:cNvSpPr>
            <p:nvPr/>
          </p:nvSpPr>
          <p:spPr bwMode="auto">
            <a:xfrm>
              <a:off x="349" y="742"/>
              <a:ext cx="5081" cy="1267"/>
            </a:xfrm>
            <a:custGeom>
              <a:avLst/>
              <a:gdLst/>
              <a:ahLst/>
              <a:cxnLst>
                <a:cxn ang="0">
                  <a:pos x="5081" y="2233"/>
                </a:cxn>
                <a:cxn ang="0">
                  <a:pos x="5034" y="2270"/>
                </a:cxn>
                <a:cxn ang="0">
                  <a:pos x="4977" y="2309"/>
                </a:cxn>
                <a:cxn ang="0">
                  <a:pos x="4898" y="2355"/>
                </a:cxn>
                <a:cxn ang="0">
                  <a:pos x="4801" y="2405"/>
                </a:cxn>
                <a:cxn ang="0">
                  <a:pos x="4684" y="2454"/>
                </a:cxn>
                <a:cxn ang="0">
                  <a:pos x="4551" y="2494"/>
                </a:cxn>
                <a:cxn ang="0">
                  <a:pos x="4479" y="2509"/>
                </a:cxn>
                <a:cxn ang="0">
                  <a:pos x="4404" y="2522"/>
                </a:cxn>
                <a:cxn ang="0">
                  <a:pos x="4323" y="2530"/>
                </a:cxn>
                <a:cxn ang="0">
                  <a:pos x="4240" y="2533"/>
                </a:cxn>
                <a:cxn ang="0">
                  <a:pos x="4154" y="2531"/>
                </a:cxn>
                <a:cxn ang="0">
                  <a:pos x="4065" y="2523"/>
                </a:cxn>
                <a:cxn ang="0">
                  <a:pos x="3974" y="2509"/>
                </a:cxn>
                <a:cxn ang="0">
                  <a:pos x="3878" y="2488"/>
                </a:cxn>
                <a:cxn ang="0">
                  <a:pos x="3781" y="2459"/>
                </a:cxn>
                <a:cxn ang="0">
                  <a:pos x="3681" y="2420"/>
                </a:cxn>
                <a:cxn ang="0">
                  <a:pos x="3579" y="2373"/>
                </a:cxn>
                <a:cxn ang="0">
                  <a:pos x="3475" y="2317"/>
                </a:cxn>
                <a:cxn ang="0">
                  <a:pos x="3368" y="2250"/>
                </a:cxn>
                <a:cxn ang="0">
                  <a:pos x="3260" y="2171"/>
                </a:cxn>
                <a:cxn ang="0">
                  <a:pos x="3152" y="2082"/>
                </a:cxn>
                <a:cxn ang="0">
                  <a:pos x="3041" y="1982"/>
                </a:cxn>
                <a:cxn ang="0">
                  <a:pos x="2928" y="1868"/>
                </a:cxn>
                <a:cxn ang="0">
                  <a:pos x="2814" y="1742"/>
                </a:cxn>
                <a:cxn ang="0">
                  <a:pos x="2703" y="1611"/>
                </a:cxn>
                <a:cxn ang="0">
                  <a:pos x="2487" y="1369"/>
                </a:cxn>
                <a:cxn ang="0">
                  <a:pos x="2281" y="1151"/>
                </a:cxn>
                <a:cxn ang="0">
                  <a:pos x="2085" y="955"/>
                </a:cxn>
                <a:cxn ang="0">
                  <a:pos x="1898" y="783"/>
                </a:cxn>
                <a:cxn ang="0">
                  <a:pos x="1717" y="631"/>
                </a:cxn>
                <a:cxn ang="0">
                  <a:pos x="1544" y="498"/>
                </a:cxn>
                <a:cxn ang="0">
                  <a:pos x="1376" y="385"/>
                </a:cxn>
                <a:cxn ang="0">
                  <a:pos x="1211" y="289"/>
                </a:cxn>
                <a:cxn ang="0">
                  <a:pos x="1050" y="208"/>
                </a:cxn>
                <a:cxn ang="0">
                  <a:pos x="890" y="143"/>
                </a:cxn>
                <a:cxn ang="0">
                  <a:pos x="732" y="92"/>
                </a:cxn>
                <a:cxn ang="0">
                  <a:pos x="572" y="53"/>
                </a:cxn>
                <a:cxn ang="0">
                  <a:pos x="412" y="25"/>
                </a:cxn>
                <a:cxn ang="0">
                  <a:pos x="250" y="8"/>
                </a:cxn>
                <a:cxn ang="0">
                  <a:pos x="85" y="1"/>
                </a:cxn>
              </a:cxnLst>
              <a:rect l="0" t="0" r="r" b="b"/>
              <a:pathLst>
                <a:path w="5081" h="2533">
                  <a:moveTo>
                    <a:pt x="5081" y="2233"/>
                  </a:moveTo>
                  <a:lnTo>
                    <a:pt x="5081" y="2233"/>
                  </a:lnTo>
                  <a:lnTo>
                    <a:pt x="5070" y="2242"/>
                  </a:lnTo>
                  <a:lnTo>
                    <a:pt x="5034" y="2270"/>
                  </a:lnTo>
                  <a:lnTo>
                    <a:pt x="5008" y="2288"/>
                  </a:lnTo>
                  <a:lnTo>
                    <a:pt x="4977" y="2309"/>
                  </a:lnTo>
                  <a:lnTo>
                    <a:pt x="4940" y="2333"/>
                  </a:lnTo>
                  <a:lnTo>
                    <a:pt x="4898" y="2355"/>
                  </a:lnTo>
                  <a:lnTo>
                    <a:pt x="4852" y="2381"/>
                  </a:lnTo>
                  <a:lnTo>
                    <a:pt x="4801" y="2405"/>
                  </a:lnTo>
                  <a:lnTo>
                    <a:pt x="4744" y="2430"/>
                  </a:lnTo>
                  <a:lnTo>
                    <a:pt x="4684" y="2454"/>
                  </a:lnTo>
                  <a:lnTo>
                    <a:pt x="4621" y="2475"/>
                  </a:lnTo>
                  <a:lnTo>
                    <a:pt x="4551" y="2494"/>
                  </a:lnTo>
                  <a:lnTo>
                    <a:pt x="4516" y="2502"/>
                  </a:lnTo>
                  <a:lnTo>
                    <a:pt x="4479" y="2509"/>
                  </a:lnTo>
                  <a:lnTo>
                    <a:pt x="4441" y="2517"/>
                  </a:lnTo>
                  <a:lnTo>
                    <a:pt x="4404" y="2522"/>
                  </a:lnTo>
                  <a:lnTo>
                    <a:pt x="4364" y="2526"/>
                  </a:lnTo>
                  <a:lnTo>
                    <a:pt x="4323" y="2530"/>
                  </a:lnTo>
                  <a:lnTo>
                    <a:pt x="4283" y="2533"/>
                  </a:lnTo>
                  <a:lnTo>
                    <a:pt x="4240" y="2533"/>
                  </a:lnTo>
                  <a:lnTo>
                    <a:pt x="4198" y="2533"/>
                  </a:lnTo>
                  <a:lnTo>
                    <a:pt x="4154" y="2531"/>
                  </a:lnTo>
                  <a:lnTo>
                    <a:pt x="4110" y="2528"/>
                  </a:lnTo>
                  <a:lnTo>
                    <a:pt x="4065" y="2523"/>
                  </a:lnTo>
                  <a:lnTo>
                    <a:pt x="4019" y="2517"/>
                  </a:lnTo>
                  <a:lnTo>
                    <a:pt x="3974" y="2509"/>
                  </a:lnTo>
                  <a:lnTo>
                    <a:pt x="3926" y="2499"/>
                  </a:lnTo>
                  <a:lnTo>
                    <a:pt x="3878" y="2488"/>
                  </a:lnTo>
                  <a:lnTo>
                    <a:pt x="3829" y="2473"/>
                  </a:lnTo>
                  <a:lnTo>
                    <a:pt x="3781" y="2459"/>
                  </a:lnTo>
                  <a:lnTo>
                    <a:pt x="3731" y="2439"/>
                  </a:lnTo>
                  <a:lnTo>
                    <a:pt x="3681" y="2420"/>
                  </a:lnTo>
                  <a:lnTo>
                    <a:pt x="3631" y="2397"/>
                  </a:lnTo>
                  <a:lnTo>
                    <a:pt x="3579" y="2373"/>
                  </a:lnTo>
                  <a:lnTo>
                    <a:pt x="3526" y="2346"/>
                  </a:lnTo>
                  <a:lnTo>
                    <a:pt x="3475" y="2317"/>
                  </a:lnTo>
                  <a:lnTo>
                    <a:pt x="3421" y="2284"/>
                  </a:lnTo>
                  <a:lnTo>
                    <a:pt x="3368" y="2250"/>
                  </a:lnTo>
                  <a:lnTo>
                    <a:pt x="3314" y="2212"/>
                  </a:lnTo>
                  <a:lnTo>
                    <a:pt x="3260" y="2171"/>
                  </a:lnTo>
                  <a:lnTo>
                    <a:pt x="3206" y="2129"/>
                  </a:lnTo>
                  <a:lnTo>
                    <a:pt x="3152" y="2082"/>
                  </a:lnTo>
                  <a:lnTo>
                    <a:pt x="3096" y="2034"/>
                  </a:lnTo>
                  <a:lnTo>
                    <a:pt x="3041" y="1982"/>
                  </a:lnTo>
                  <a:lnTo>
                    <a:pt x="2984" y="1926"/>
                  </a:lnTo>
                  <a:lnTo>
                    <a:pt x="2928" y="1868"/>
                  </a:lnTo>
                  <a:lnTo>
                    <a:pt x="2871" y="1806"/>
                  </a:lnTo>
                  <a:lnTo>
                    <a:pt x="2814" y="1742"/>
                  </a:lnTo>
                  <a:lnTo>
                    <a:pt x="2814" y="1742"/>
                  </a:lnTo>
                  <a:lnTo>
                    <a:pt x="2703" y="1611"/>
                  </a:lnTo>
                  <a:lnTo>
                    <a:pt x="2593" y="1487"/>
                  </a:lnTo>
                  <a:lnTo>
                    <a:pt x="2487" y="1369"/>
                  </a:lnTo>
                  <a:lnTo>
                    <a:pt x="2382" y="1256"/>
                  </a:lnTo>
                  <a:lnTo>
                    <a:pt x="2281" y="1151"/>
                  </a:lnTo>
                  <a:lnTo>
                    <a:pt x="2182" y="1051"/>
                  </a:lnTo>
                  <a:lnTo>
                    <a:pt x="2085" y="955"/>
                  </a:lnTo>
                  <a:lnTo>
                    <a:pt x="1991" y="867"/>
                  </a:lnTo>
                  <a:lnTo>
                    <a:pt x="1898" y="783"/>
                  </a:lnTo>
                  <a:lnTo>
                    <a:pt x="1808" y="705"/>
                  </a:lnTo>
                  <a:lnTo>
                    <a:pt x="1717" y="631"/>
                  </a:lnTo>
                  <a:lnTo>
                    <a:pt x="1630" y="563"/>
                  </a:lnTo>
                  <a:lnTo>
                    <a:pt x="1544" y="498"/>
                  </a:lnTo>
                  <a:lnTo>
                    <a:pt x="1459" y="439"/>
                  </a:lnTo>
                  <a:lnTo>
                    <a:pt x="1376" y="385"/>
                  </a:lnTo>
                  <a:lnTo>
                    <a:pt x="1292" y="334"/>
                  </a:lnTo>
                  <a:lnTo>
                    <a:pt x="1211" y="289"/>
                  </a:lnTo>
                  <a:lnTo>
                    <a:pt x="1130" y="247"/>
                  </a:lnTo>
                  <a:lnTo>
                    <a:pt x="1050" y="208"/>
                  </a:lnTo>
                  <a:lnTo>
                    <a:pt x="969" y="174"/>
                  </a:lnTo>
                  <a:lnTo>
                    <a:pt x="890" y="143"/>
                  </a:lnTo>
                  <a:lnTo>
                    <a:pt x="811" y="116"/>
                  </a:lnTo>
                  <a:lnTo>
                    <a:pt x="732" y="92"/>
                  </a:lnTo>
                  <a:lnTo>
                    <a:pt x="651" y="71"/>
                  </a:lnTo>
                  <a:lnTo>
                    <a:pt x="572" y="53"/>
                  </a:lnTo>
                  <a:lnTo>
                    <a:pt x="493" y="37"/>
                  </a:lnTo>
                  <a:lnTo>
                    <a:pt x="412" y="25"/>
                  </a:lnTo>
                  <a:lnTo>
                    <a:pt x="332" y="16"/>
                  </a:lnTo>
                  <a:lnTo>
                    <a:pt x="250" y="8"/>
                  </a:lnTo>
                  <a:lnTo>
                    <a:pt x="168" y="3"/>
                  </a:lnTo>
                  <a:lnTo>
                    <a:pt x="85" y="1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55" name="Freeform 63"/>
            <p:cNvSpPr>
              <a:spLocks/>
            </p:cNvSpPr>
            <p:nvPr/>
          </p:nvSpPr>
          <p:spPr bwMode="auto">
            <a:xfrm>
              <a:off x="361" y="765"/>
              <a:ext cx="5115" cy="1230"/>
            </a:xfrm>
            <a:custGeom>
              <a:avLst/>
              <a:gdLst/>
              <a:ahLst/>
              <a:cxnLst>
                <a:cxn ang="0">
                  <a:pos x="5115" y="2141"/>
                </a:cxn>
                <a:cxn ang="0">
                  <a:pos x="5068" y="2180"/>
                </a:cxn>
                <a:cxn ang="0">
                  <a:pos x="5011" y="2220"/>
                </a:cxn>
                <a:cxn ang="0">
                  <a:pos x="4933" y="2268"/>
                </a:cxn>
                <a:cxn ang="0">
                  <a:pos x="4836" y="2320"/>
                </a:cxn>
                <a:cxn ang="0">
                  <a:pos x="4721" y="2370"/>
                </a:cxn>
                <a:cxn ang="0">
                  <a:pos x="4589" y="2414"/>
                </a:cxn>
                <a:cxn ang="0">
                  <a:pos x="4517" y="2431"/>
                </a:cxn>
                <a:cxn ang="0">
                  <a:pos x="4442" y="2444"/>
                </a:cxn>
                <a:cxn ang="0">
                  <a:pos x="4361" y="2456"/>
                </a:cxn>
                <a:cxn ang="0">
                  <a:pos x="4279" y="2460"/>
                </a:cxn>
                <a:cxn ang="0">
                  <a:pos x="4193" y="2460"/>
                </a:cxn>
                <a:cxn ang="0">
                  <a:pos x="4103" y="2454"/>
                </a:cxn>
                <a:cxn ang="0">
                  <a:pos x="4012" y="2441"/>
                </a:cxn>
                <a:cxn ang="0">
                  <a:pos x="3916" y="2422"/>
                </a:cxn>
                <a:cxn ang="0">
                  <a:pos x="3819" y="2394"/>
                </a:cxn>
                <a:cxn ang="0">
                  <a:pos x="3717" y="2357"/>
                </a:cxn>
                <a:cxn ang="0">
                  <a:pos x="3614" y="2312"/>
                </a:cxn>
                <a:cxn ang="0">
                  <a:pos x="3510" y="2257"/>
                </a:cxn>
                <a:cxn ang="0">
                  <a:pos x="3402" y="2192"/>
                </a:cxn>
                <a:cxn ang="0">
                  <a:pos x="3294" y="2117"/>
                </a:cxn>
                <a:cxn ang="0">
                  <a:pos x="3183" y="2029"/>
                </a:cxn>
                <a:cxn ang="0">
                  <a:pos x="3070" y="1931"/>
                </a:cxn>
                <a:cxn ang="0">
                  <a:pos x="2956" y="1818"/>
                </a:cxn>
                <a:cxn ang="0">
                  <a:pos x="2841" y="1694"/>
                </a:cxn>
                <a:cxn ang="0">
                  <a:pos x="2727" y="1564"/>
                </a:cxn>
                <a:cxn ang="0">
                  <a:pos x="2508" y="1325"/>
                </a:cxn>
                <a:cxn ang="0">
                  <a:pos x="2300" y="1111"/>
                </a:cxn>
                <a:cxn ang="0">
                  <a:pos x="2101" y="918"/>
                </a:cxn>
                <a:cxn ang="0">
                  <a:pos x="1911" y="749"/>
                </a:cxn>
                <a:cxn ang="0">
                  <a:pos x="1728" y="600"/>
                </a:cxn>
                <a:cxn ang="0">
                  <a:pos x="1553" y="470"/>
                </a:cxn>
                <a:cxn ang="0">
                  <a:pos x="1382" y="360"/>
                </a:cxn>
                <a:cxn ang="0">
                  <a:pos x="1215" y="266"/>
                </a:cxn>
                <a:cxn ang="0">
                  <a:pos x="1053" y="189"/>
                </a:cxn>
                <a:cxn ang="0">
                  <a:pos x="892" y="126"/>
                </a:cxn>
                <a:cxn ang="0">
                  <a:pos x="733" y="77"/>
                </a:cxn>
                <a:cxn ang="0">
                  <a:pos x="574" y="42"/>
                </a:cxn>
                <a:cxn ang="0">
                  <a:pos x="413" y="17"/>
                </a:cxn>
                <a:cxn ang="0">
                  <a:pos x="250" y="3"/>
                </a:cxn>
                <a:cxn ang="0">
                  <a:pos x="85" y="0"/>
                </a:cxn>
              </a:cxnLst>
              <a:rect l="0" t="0" r="r" b="b"/>
              <a:pathLst>
                <a:path w="5115" h="2460">
                  <a:moveTo>
                    <a:pt x="5115" y="2141"/>
                  </a:moveTo>
                  <a:lnTo>
                    <a:pt x="5115" y="2141"/>
                  </a:lnTo>
                  <a:lnTo>
                    <a:pt x="5104" y="2150"/>
                  </a:lnTo>
                  <a:lnTo>
                    <a:pt x="5068" y="2180"/>
                  </a:lnTo>
                  <a:lnTo>
                    <a:pt x="5043" y="2197"/>
                  </a:lnTo>
                  <a:lnTo>
                    <a:pt x="5011" y="2220"/>
                  </a:lnTo>
                  <a:lnTo>
                    <a:pt x="4975" y="2244"/>
                  </a:lnTo>
                  <a:lnTo>
                    <a:pt x="4933" y="2268"/>
                  </a:lnTo>
                  <a:lnTo>
                    <a:pt x="4888" y="2294"/>
                  </a:lnTo>
                  <a:lnTo>
                    <a:pt x="4836" y="2320"/>
                  </a:lnTo>
                  <a:lnTo>
                    <a:pt x="4781" y="2346"/>
                  </a:lnTo>
                  <a:lnTo>
                    <a:pt x="4721" y="2370"/>
                  </a:lnTo>
                  <a:lnTo>
                    <a:pt x="4657" y="2393"/>
                  </a:lnTo>
                  <a:lnTo>
                    <a:pt x="4589" y="2414"/>
                  </a:lnTo>
                  <a:lnTo>
                    <a:pt x="4554" y="2423"/>
                  </a:lnTo>
                  <a:lnTo>
                    <a:pt x="4517" y="2431"/>
                  </a:lnTo>
                  <a:lnTo>
                    <a:pt x="4479" y="2438"/>
                  </a:lnTo>
                  <a:lnTo>
                    <a:pt x="4442" y="2444"/>
                  </a:lnTo>
                  <a:lnTo>
                    <a:pt x="4402" y="2451"/>
                  </a:lnTo>
                  <a:lnTo>
                    <a:pt x="4361" y="2456"/>
                  </a:lnTo>
                  <a:lnTo>
                    <a:pt x="4321" y="2459"/>
                  </a:lnTo>
                  <a:lnTo>
                    <a:pt x="4279" y="2460"/>
                  </a:lnTo>
                  <a:lnTo>
                    <a:pt x="4236" y="2460"/>
                  </a:lnTo>
                  <a:lnTo>
                    <a:pt x="4193" y="2460"/>
                  </a:lnTo>
                  <a:lnTo>
                    <a:pt x="4149" y="2457"/>
                  </a:lnTo>
                  <a:lnTo>
                    <a:pt x="4103" y="2454"/>
                  </a:lnTo>
                  <a:lnTo>
                    <a:pt x="4057" y="2448"/>
                  </a:lnTo>
                  <a:lnTo>
                    <a:pt x="4012" y="2441"/>
                  </a:lnTo>
                  <a:lnTo>
                    <a:pt x="3964" y="2431"/>
                  </a:lnTo>
                  <a:lnTo>
                    <a:pt x="3916" y="2422"/>
                  </a:lnTo>
                  <a:lnTo>
                    <a:pt x="3867" y="2409"/>
                  </a:lnTo>
                  <a:lnTo>
                    <a:pt x="3819" y="2394"/>
                  </a:lnTo>
                  <a:lnTo>
                    <a:pt x="3769" y="2377"/>
                  </a:lnTo>
                  <a:lnTo>
                    <a:pt x="3717" y="2357"/>
                  </a:lnTo>
                  <a:lnTo>
                    <a:pt x="3666" y="2336"/>
                  </a:lnTo>
                  <a:lnTo>
                    <a:pt x="3614" y="2312"/>
                  </a:lnTo>
                  <a:lnTo>
                    <a:pt x="3563" y="2286"/>
                  </a:lnTo>
                  <a:lnTo>
                    <a:pt x="3510" y="2257"/>
                  </a:lnTo>
                  <a:lnTo>
                    <a:pt x="3456" y="2226"/>
                  </a:lnTo>
                  <a:lnTo>
                    <a:pt x="3402" y="2192"/>
                  </a:lnTo>
                  <a:lnTo>
                    <a:pt x="3348" y="2155"/>
                  </a:lnTo>
                  <a:lnTo>
                    <a:pt x="3294" y="2117"/>
                  </a:lnTo>
                  <a:lnTo>
                    <a:pt x="3238" y="2075"/>
                  </a:lnTo>
                  <a:lnTo>
                    <a:pt x="3183" y="2029"/>
                  </a:lnTo>
                  <a:lnTo>
                    <a:pt x="3127" y="1981"/>
                  </a:lnTo>
                  <a:lnTo>
                    <a:pt x="3070" y="1931"/>
                  </a:lnTo>
                  <a:lnTo>
                    <a:pt x="3013" y="1876"/>
                  </a:lnTo>
                  <a:lnTo>
                    <a:pt x="2956" y="1818"/>
                  </a:lnTo>
                  <a:lnTo>
                    <a:pt x="2899" y="1756"/>
                  </a:lnTo>
                  <a:lnTo>
                    <a:pt x="2841" y="1694"/>
                  </a:lnTo>
                  <a:lnTo>
                    <a:pt x="2841" y="1694"/>
                  </a:lnTo>
                  <a:lnTo>
                    <a:pt x="2727" y="1564"/>
                  </a:lnTo>
                  <a:lnTo>
                    <a:pt x="2616" y="1442"/>
                  </a:lnTo>
                  <a:lnTo>
                    <a:pt x="2508" y="1325"/>
                  </a:lnTo>
                  <a:lnTo>
                    <a:pt x="2402" y="1214"/>
                  </a:lnTo>
                  <a:lnTo>
                    <a:pt x="2300" y="1111"/>
                  </a:lnTo>
                  <a:lnTo>
                    <a:pt x="2198" y="1012"/>
                  </a:lnTo>
                  <a:lnTo>
                    <a:pt x="2101" y="918"/>
                  </a:lnTo>
                  <a:lnTo>
                    <a:pt x="2004" y="831"/>
                  </a:lnTo>
                  <a:lnTo>
                    <a:pt x="1911" y="749"/>
                  </a:lnTo>
                  <a:lnTo>
                    <a:pt x="1818" y="671"/>
                  </a:lnTo>
                  <a:lnTo>
                    <a:pt x="1728" y="600"/>
                  </a:lnTo>
                  <a:lnTo>
                    <a:pt x="1639" y="533"/>
                  </a:lnTo>
                  <a:lnTo>
                    <a:pt x="1553" y="470"/>
                  </a:lnTo>
                  <a:lnTo>
                    <a:pt x="1467" y="413"/>
                  </a:lnTo>
                  <a:lnTo>
                    <a:pt x="1382" y="360"/>
                  </a:lnTo>
                  <a:lnTo>
                    <a:pt x="1299" y="310"/>
                  </a:lnTo>
                  <a:lnTo>
                    <a:pt x="1215" y="266"/>
                  </a:lnTo>
                  <a:lnTo>
                    <a:pt x="1133" y="224"/>
                  </a:lnTo>
                  <a:lnTo>
                    <a:pt x="1053" y="189"/>
                  </a:lnTo>
                  <a:lnTo>
                    <a:pt x="972" y="155"/>
                  </a:lnTo>
                  <a:lnTo>
                    <a:pt x="892" y="126"/>
                  </a:lnTo>
                  <a:lnTo>
                    <a:pt x="813" y="100"/>
                  </a:lnTo>
                  <a:lnTo>
                    <a:pt x="733" y="77"/>
                  </a:lnTo>
                  <a:lnTo>
                    <a:pt x="653" y="58"/>
                  </a:lnTo>
                  <a:lnTo>
                    <a:pt x="574" y="42"/>
                  </a:lnTo>
                  <a:lnTo>
                    <a:pt x="493" y="29"/>
                  </a:lnTo>
                  <a:lnTo>
                    <a:pt x="413" y="17"/>
                  </a:lnTo>
                  <a:lnTo>
                    <a:pt x="332" y="9"/>
                  </a:lnTo>
                  <a:lnTo>
                    <a:pt x="250" y="3"/>
                  </a:lnTo>
                  <a:lnTo>
                    <a:pt x="168" y="0"/>
                  </a:lnTo>
                  <a:lnTo>
                    <a:pt x="85" y="0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56" name="Freeform 64"/>
            <p:cNvSpPr>
              <a:spLocks/>
            </p:cNvSpPr>
            <p:nvPr/>
          </p:nvSpPr>
          <p:spPr bwMode="auto">
            <a:xfrm>
              <a:off x="375" y="787"/>
              <a:ext cx="5147" cy="1195"/>
            </a:xfrm>
            <a:custGeom>
              <a:avLst/>
              <a:gdLst/>
              <a:ahLst/>
              <a:cxnLst>
                <a:cxn ang="0">
                  <a:pos x="5147" y="2049"/>
                </a:cxn>
                <a:cxn ang="0">
                  <a:pos x="5100" y="2090"/>
                </a:cxn>
                <a:cxn ang="0">
                  <a:pos x="5043" y="2132"/>
                </a:cxn>
                <a:cxn ang="0">
                  <a:pos x="4967" y="2182"/>
                </a:cxn>
                <a:cxn ang="0">
                  <a:pos x="4871" y="2237"/>
                </a:cxn>
                <a:cxn ang="0">
                  <a:pos x="4756" y="2288"/>
                </a:cxn>
                <a:cxn ang="0">
                  <a:pos x="4624" y="2335"/>
                </a:cxn>
                <a:cxn ang="0">
                  <a:pos x="4553" y="2355"/>
                </a:cxn>
                <a:cxn ang="0">
                  <a:pos x="4477" y="2369"/>
                </a:cxn>
                <a:cxn ang="0">
                  <a:pos x="4397" y="2382"/>
                </a:cxn>
                <a:cxn ang="0">
                  <a:pos x="4314" y="2388"/>
                </a:cxn>
                <a:cxn ang="0">
                  <a:pos x="4228" y="2390"/>
                </a:cxn>
                <a:cxn ang="0">
                  <a:pos x="4139" y="2385"/>
                </a:cxn>
                <a:cxn ang="0">
                  <a:pos x="4046" y="2374"/>
                </a:cxn>
                <a:cxn ang="0">
                  <a:pos x="3952" y="2356"/>
                </a:cxn>
                <a:cxn ang="0">
                  <a:pos x="3853" y="2330"/>
                </a:cxn>
                <a:cxn ang="0">
                  <a:pos x="3752" y="2296"/>
                </a:cxn>
                <a:cxn ang="0">
                  <a:pos x="3648" y="2253"/>
                </a:cxn>
                <a:cxn ang="0">
                  <a:pos x="3542" y="2200"/>
                </a:cxn>
                <a:cxn ang="0">
                  <a:pos x="3434" y="2137"/>
                </a:cxn>
                <a:cxn ang="0">
                  <a:pos x="3324" y="2064"/>
                </a:cxn>
                <a:cxn ang="0">
                  <a:pos x="3212" y="1978"/>
                </a:cxn>
                <a:cxn ang="0">
                  <a:pos x="3098" y="1880"/>
                </a:cxn>
                <a:cxn ang="0">
                  <a:pos x="2983" y="1770"/>
                </a:cxn>
                <a:cxn ang="0">
                  <a:pos x="2866" y="1646"/>
                </a:cxn>
                <a:cxn ang="0">
                  <a:pos x="2749" y="1520"/>
                </a:cxn>
                <a:cxn ang="0">
                  <a:pos x="2527" y="1284"/>
                </a:cxn>
                <a:cxn ang="0">
                  <a:pos x="2315" y="1072"/>
                </a:cxn>
                <a:cxn ang="0">
                  <a:pos x="2113" y="884"/>
                </a:cxn>
                <a:cxn ang="0">
                  <a:pos x="1920" y="717"/>
                </a:cxn>
                <a:cxn ang="0">
                  <a:pos x="1736" y="570"/>
                </a:cxn>
                <a:cxn ang="0">
                  <a:pos x="1558" y="444"/>
                </a:cxn>
                <a:cxn ang="0">
                  <a:pos x="1386" y="336"/>
                </a:cxn>
                <a:cxn ang="0">
                  <a:pos x="1219" y="246"/>
                </a:cxn>
                <a:cxn ang="0">
                  <a:pos x="1055" y="170"/>
                </a:cxn>
                <a:cxn ang="0">
                  <a:pos x="893" y="112"/>
                </a:cxn>
                <a:cxn ang="0">
                  <a:pos x="733" y="65"/>
                </a:cxn>
                <a:cxn ang="0">
                  <a:pos x="574" y="33"/>
                </a:cxn>
                <a:cxn ang="0">
                  <a:pos x="413" y="12"/>
                </a:cxn>
                <a:cxn ang="0">
                  <a:pos x="250" y="2"/>
                </a:cxn>
                <a:cxn ang="0">
                  <a:pos x="85" y="0"/>
                </a:cxn>
              </a:cxnLst>
              <a:rect l="0" t="0" r="r" b="b"/>
              <a:pathLst>
                <a:path w="5147" h="2390">
                  <a:moveTo>
                    <a:pt x="5147" y="2049"/>
                  </a:moveTo>
                  <a:lnTo>
                    <a:pt x="5147" y="2049"/>
                  </a:lnTo>
                  <a:lnTo>
                    <a:pt x="5135" y="2061"/>
                  </a:lnTo>
                  <a:lnTo>
                    <a:pt x="5100" y="2090"/>
                  </a:lnTo>
                  <a:lnTo>
                    <a:pt x="5075" y="2109"/>
                  </a:lnTo>
                  <a:lnTo>
                    <a:pt x="5043" y="2132"/>
                  </a:lnTo>
                  <a:lnTo>
                    <a:pt x="5008" y="2156"/>
                  </a:lnTo>
                  <a:lnTo>
                    <a:pt x="4967" y="2182"/>
                  </a:lnTo>
                  <a:lnTo>
                    <a:pt x="4921" y="2209"/>
                  </a:lnTo>
                  <a:lnTo>
                    <a:pt x="4871" y="2237"/>
                  </a:lnTo>
                  <a:lnTo>
                    <a:pt x="4815" y="2262"/>
                  </a:lnTo>
                  <a:lnTo>
                    <a:pt x="4756" y="2288"/>
                  </a:lnTo>
                  <a:lnTo>
                    <a:pt x="4692" y="2313"/>
                  </a:lnTo>
                  <a:lnTo>
                    <a:pt x="4624" y="2335"/>
                  </a:lnTo>
                  <a:lnTo>
                    <a:pt x="4589" y="2345"/>
                  </a:lnTo>
                  <a:lnTo>
                    <a:pt x="4553" y="2355"/>
                  </a:lnTo>
                  <a:lnTo>
                    <a:pt x="4515" y="2363"/>
                  </a:lnTo>
                  <a:lnTo>
                    <a:pt x="4477" y="2369"/>
                  </a:lnTo>
                  <a:lnTo>
                    <a:pt x="4438" y="2376"/>
                  </a:lnTo>
                  <a:lnTo>
                    <a:pt x="4397" y="2382"/>
                  </a:lnTo>
                  <a:lnTo>
                    <a:pt x="4357" y="2385"/>
                  </a:lnTo>
                  <a:lnTo>
                    <a:pt x="4314" y="2388"/>
                  </a:lnTo>
                  <a:lnTo>
                    <a:pt x="4272" y="2390"/>
                  </a:lnTo>
                  <a:lnTo>
                    <a:pt x="4228" y="2390"/>
                  </a:lnTo>
                  <a:lnTo>
                    <a:pt x="4184" y="2388"/>
                  </a:lnTo>
                  <a:lnTo>
                    <a:pt x="4139" y="2385"/>
                  </a:lnTo>
                  <a:lnTo>
                    <a:pt x="4093" y="2380"/>
                  </a:lnTo>
                  <a:lnTo>
                    <a:pt x="4046" y="2374"/>
                  </a:lnTo>
                  <a:lnTo>
                    <a:pt x="3999" y="2366"/>
                  </a:lnTo>
                  <a:lnTo>
                    <a:pt x="3952" y="2356"/>
                  </a:lnTo>
                  <a:lnTo>
                    <a:pt x="3902" y="2345"/>
                  </a:lnTo>
                  <a:lnTo>
                    <a:pt x="3853" y="2330"/>
                  </a:lnTo>
                  <a:lnTo>
                    <a:pt x="3803" y="2314"/>
                  </a:lnTo>
                  <a:lnTo>
                    <a:pt x="3752" y="2296"/>
                  </a:lnTo>
                  <a:lnTo>
                    <a:pt x="3700" y="2275"/>
                  </a:lnTo>
                  <a:lnTo>
                    <a:pt x="3648" y="2253"/>
                  </a:lnTo>
                  <a:lnTo>
                    <a:pt x="3596" y="2229"/>
                  </a:lnTo>
                  <a:lnTo>
                    <a:pt x="3542" y="2200"/>
                  </a:lnTo>
                  <a:lnTo>
                    <a:pt x="3489" y="2170"/>
                  </a:lnTo>
                  <a:lnTo>
                    <a:pt x="3434" y="2137"/>
                  </a:lnTo>
                  <a:lnTo>
                    <a:pt x="3380" y="2101"/>
                  </a:lnTo>
                  <a:lnTo>
                    <a:pt x="3324" y="2064"/>
                  </a:lnTo>
                  <a:lnTo>
                    <a:pt x="3269" y="2022"/>
                  </a:lnTo>
                  <a:lnTo>
                    <a:pt x="3212" y="1978"/>
                  </a:lnTo>
                  <a:lnTo>
                    <a:pt x="3156" y="1930"/>
                  </a:lnTo>
                  <a:lnTo>
                    <a:pt x="3098" y="1880"/>
                  </a:lnTo>
                  <a:lnTo>
                    <a:pt x="3041" y="1827"/>
                  </a:lnTo>
                  <a:lnTo>
                    <a:pt x="2983" y="1770"/>
                  </a:lnTo>
                  <a:lnTo>
                    <a:pt x="2924" y="1710"/>
                  </a:lnTo>
                  <a:lnTo>
                    <a:pt x="2866" y="1646"/>
                  </a:lnTo>
                  <a:lnTo>
                    <a:pt x="2866" y="1646"/>
                  </a:lnTo>
                  <a:lnTo>
                    <a:pt x="2749" y="1520"/>
                  </a:lnTo>
                  <a:lnTo>
                    <a:pt x="2637" y="1399"/>
                  </a:lnTo>
                  <a:lnTo>
                    <a:pt x="2527" y="1284"/>
                  </a:lnTo>
                  <a:lnTo>
                    <a:pt x="2419" y="1174"/>
                  </a:lnTo>
                  <a:lnTo>
                    <a:pt x="2315" y="1072"/>
                  </a:lnTo>
                  <a:lnTo>
                    <a:pt x="2213" y="976"/>
                  </a:lnTo>
                  <a:lnTo>
                    <a:pt x="2113" y="884"/>
                  </a:lnTo>
                  <a:lnTo>
                    <a:pt x="2016" y="798"/>
                  </a:lnTo>
                  <a:lnTo>
                    <a:pt x="1920" y="717"/>
                  </a:lnTo>
                  <a:lnTo>
                    <a:pt x="1827" y="641"/>
                  </a:lnTo>
                  <a:lnTo>
                    <a:pt x="1736" y="570"/>
                  </a:lnTo>
                  <a:lnTo>
                    <a:pt x="1647" y="504"/>
                  </a:lnTo>
                  <a:lnTo>
                    <a:pt x="1558" y="444"/>
                  </a:lnTo>
                  <a:lnTo>
                    <a:pt x="1472" y="388"/>
                  </a:lnTo>
                  <a:lnTo>
                    <a:pt x="1386" y="336"/>
                  </a:lnTo>
                  <a:lnTo>
                    <a:pt x="1303" y="288"/>
                  </a:lnTo>
                  <a:lnTo>
                    <a:pt x="1219" y="246"/>
                  </a:lnTo>
                  <a:lnTo>
                    <a:pt x="1136" y="205"/>
                  </a:lnTo>
                  <a:lnTo>
                    <a:pt x="1055" y="170"/>
                  </a:lnTo>
                  <a:lnTo>
                    <a:pt x="974" y="139"/>
                  </a:lnTo>
                  <a:lnTo>
                    <a:pt x="893" y="112"/>
                  </a:lnTo>
                  <a:lnTo>
                    <a:pt x="814" y="88"/>
                  </a:lnTo>
                  <a:lnTo>
                    <a:pt x="733" y="65"/>
                  </a:lnTo>
                  <a:lnTo>
                    <a:pt x="653" y="47"/>
                  </a:lnTo>
                  <a:lnTo>
                    <a:pt x="574" y="33"/>
                  </a:lnTo>
                  <a:lnTo>
                    <a:pt x="493" y="21"/>
                  </a:lnTo>
                  <a:lnTo>
                    <a:pt x="413" y="12"/>
                  </a:lnTo>
                  <a:lnTo>
                    <a:pt x="332" y="5"/>
                  </a:lnTo>
                  <a:lnTo>
                    <a:pt x="250" y="2"/>
                  </a:lnTo>
                  <a:lnTo>
                    <a:pt x="168" y="0"/>
                  </a:lnTo>
                  <a:lnTo>
                    <a:pt x="85" y="0"/>
                  </a:lnTo>
                  <a:lnTo>
                    <a:pt x="0" y="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57" name="Freeform 65"/>
            <p:cNvSpPr>
              <a:spLocks/>
            </p:cNvSpPr>
            <p:nvPr/>
          </p:nvSpPr>
          <p:spPr bwMode="auto">
            <a:xfrm>
              <a:off x="389" y="808"/>
              <a:ext cx="5176" cy="1160"/>
            </a:xfrm>
            <a:custGeom>
              <a:avLst/>
              <a:gdLst/>
              <a:ahLst/>
              <a:cxnLst>
                <a:cxn ang="0">
                  <a:pos x="5176" y="1959"/>
                </a:cxn>
                <a:cxn ang="0">
                  <a:pos x="5130" y="2001"/>
                </a:cxn>
                <a:cxn ang="0">
                  <a:pos x="5075" y="2044"/>
                </a:cxn>
                <a:cxn ang="0">
                  <a:pos x="4998" y="2096"/>
                </a:cxn>
                <a:cxn ang="0">
                  <a:pos x="4903" y="2153"/>
                </a:cxn>
                <a:cxn ang="0">
                  <a:pos x="4790" y="2208"/>
                </a:cxn>
                <a:cxn ang="0">
                  <a:pos x="4658" y="2258"/>
                </a:cxn>
                <a:cxn ang="0">
                  <a:pos x="4587" y="2277"/>
                </a:cxn>
                <a:cxn ang="0">
                  <a:pos x="4513" y="2295"/>
                </a:cxn>
                <a:cxn ang="0">
                  <a:pos x="4433" y="2308"/>
                </a:cxn>
                <a:cxn ang="0">
                  <a:pos x="4350" y="2317"/>
                </a:cxn>
                <a:cxn ang="0">
                  <a:pos x="4264" y="2321"/>
                </a:cxn>
                <a:cxn ang="0">
                  <a:pos x="4174" y="2317"/>
                </a:cxn>
                <a:cxn ang="0">
                  <a:pos x="4082" y="2308"/>
                </a:cxn>
                <a:cxn ang="0">
                  <a:pos x="3986" y="2292"/>
                </a:cxn>
                <a:cxn ang="0">
                  <a:pos x="3888" y="2269"/>
                </a:cxn>
                <a:cxn ang="0">
                  <a:pos x="3786" y="2235"/>
                </a:cxn>
                <a:cxn ang="0">
                  <a:pos x="3682" y="2195"/>
                </a:cxn>
                <a:cxn ang="0">
                  <a:pos x="3575" y="2143"/>
                </a:cxn>
                <a:cxn ang="0">
                  <a:pos x="3466" y="2082"/>
                </a:cxn>
                <a:cxn ang="0">
                  <a:pos x="3355" y="2011"/>
                </a:cxn>
                <a:cxn ang="0">
                  <a:pos x="3241" y="1927"/>
                </a:cxn>
                <a:cxn ang="0">
                  <a:pos x="3125" y="1831"/>
                </a:cxn>
                <a:cxn ang="0">
                  <a:pos x="3009" y="1723"/>
                </a:cxn>
                <a:cxn ang="0">
                  <a:pos x="2891" y="1600"/>
                </a:cxn>
                <a:cxn ang="0">
                  <a:pos x="2773" y="1475"/>
                </a:cxn>
                <a:cxn ang="0">
                  <a:pos x="2545" y="1244"/>
                </a:cxn>
                <a:cxn ang="0">
                  <a:pos x="2331" y="1035"/>
                </a:cxn>
                <a:cxn ang="0">
                  <a:pos x="2126" y="850"/>
                </a:cxn>
                <a:cxn ang="0">
                  <a:pos x="1931" y="685"/>
                </a:cxn>
                <a:cxn ang="0">
                  <a:pos x="1744" y="543"/>
                </a:cxn>
                <a:cxn ang="0">
                  <a:pos x="1565" y="419"/>
                </a:cxn>
                <a:cxn ang="0">
                  <a:pos x="1391" y="314"/>
                </a:cxn>
                <a:cxn ang="0">
                  <a:pos x="1222" y="226"/>
                </a:cxn>
                <a:cxn ang="0">
                  <a:pos x="1057" y="154"/>
                </a:cxn>
                <a:cxn ang="0">
                  <a:pos x="894" y="99"/>
                </a:cxn>
                <a:cxn ang="0">
                  <a:pos x="735" y="55"/>
                </a:cxn>
                <a:cxn ang="0">
                  <a:pos x="574" y="26"/>
                </a:cxn>
                <a:cxn ang="0">
                  <a:pos x="412" y="8"/>
                </a:cxn>
                <a:cxn ang="0">
                  <a:pos x="250" y="0"/>
                </a:cxn>
                <a:cxn ang="0">
                  <a:pos x="85" y="4"/>
                </a:cxn>
              </a:cxnLst>
              <a:rect l="0" t="0" r="r" b="b"/>
              <a:pathLst>
                <a:path w="5176" h="2321">
                  <a:moveTo>
                    <a:pt x="5176" y="1959"/>
                  </a:moveTo>
                  <a:lnTo>
                    <a:pt x="5176" y="1959"/>
                  </a:lnTo>
                  <a:lnTo>
                    <a:pt x="5165" y="1970"/>
                  </a:lnTo>
                  <a:lnTo>
                    <a:pt x="5130" y="2001"/>
                  </a:lnTo>
                  <a:lnTo>
                    <a:pt x="5105" y="2020"/>
                  </a:lnTo>
                  <a:lnTo>
                    <a:pt x="5075" y="2044"/>
                  </a:lnTo>
                  <a:lnTo>
                    <a:pt x="5039" y="2070"/>
                  </a:lnTo>
                  <a:lnTo>
                    <a:pt x="4998" y="2096"/>
                  </a:lnTo>
                  <a:lnTo>
                    <a:pt x="4953" y="2125"/>
                  </a:lnTo>
                  <a:lnTo>
                    <a:pt x="4903" y="2153"/>
                  </a:lnTo>
                  <a:lnTo>
                    <a:pt x="4849" y="2180"/>
                  </a:lnTo>
                  <a:lnTo>
                    <a:pt x="4790" y="2208"/>
                  </a:lnTo>
                  <a:lnTo>
                    <a:pt x="4726" y="2233"/>
                  </a:lnTo>
                  <a:lnTo>
                    <a:pt x="4658" y="2258"/>
                  </a:lnTo>
                  <a:lnTo>
                    <a:pt x="4624" y="2267"/>
                  </a:lnTo>
                  <a:lnTo>
                    <a:pt x="4587" y="2277"/>
                  </a:lnTo>
                  <a:lnTo>
                    <a:pt x="4550" y="2287"/>
                  </a:lnTo>
                  <a:lnTo>
                    <a:pt x="4513" y="2295"/>
                  </a:lnTo>
                  <a:lnTo>
                    <a:pt x="4472" y="2303"/>
                  </a:lnTo>
                  <a:lnTo>
                    <a:pt x="4433" y="2308"/>
                  </a:lnTo>
                  <a:lnTo>
                    <a:pt x="4392" y="2313"/>
                  </a:lnTo>
                  <a:lnTo>
                    <a:pt x="4350" y="2317"/>
                  </a:lnTo>
                  <a:lnTo>
                    <a:pt x="4307" y="2319"/>
                  </a:lnTo>
                  <a:lnTo>
                    <a:pt x="4264" y="2321"/>
                  </a:lnTo>
                  <a:lnTo>
                    <a:pt x="4220" y="2319"/>
                  </a:lnTo>
                  <a:lnTo>
                    <a:pt x="4174" y="2317"/>
                  </a:lnTo>
                  <a:lnTo>
                    <a:pt x="4128" y="2314"/>
                  </a:lnTo>
                  <a:lnTo>
                    <a:pt x="4082" y="2308"/>
                  </a:lnTo>
                  <a:lnTo>
                    <a:pt x="4034" y="2301"/>
                  </a:lnTo>
                  <a:lnTo>
                    <a:pt x="3986" y="2292"/>
                  </a:lnTo>
                  <a:lnTo>
                    <a:pt x="3936" y="2282"/>
                  </a:lnTo>
                  <a:lnTo>
                    <a:pt x="3888" y="2269"/>
                  </a:lnTo>
                  <a:lnTo>
                    <a:pt x="3836" y="2253"/>
                  </a:lnTo>
                  <a:lnTo>
                    <a:pt x="3786" y="2235"/>
                  </a:lnTo>
                  <a:lnTo>
                    <a:pt x="3734" y="2216"/>
                  </a:lnTo>
                  <a:lnTo>
                    <a:pt x="3682" y="2195"/>
                  </a:lnTo>
                  <a:lnTo>
                    <a:pt x="3628" y="2170"/>
                  </a:lnTo>
                  <a:lnTo>
                    <a:pt x="3575" y="2143"/>
                  </a:lnTo>
                  <a:lnTo>
                    <a:pt x="3521" y="2114"/>
                  </a:lnTo>
                  <a:lnTo>
                    <a:pt x="3466" y="2082"/>
                  </a:lnTo>
                  <a:lnTo>
                    <a:pt x="3410" y="2048"/>
                  </a:lnTo>
                  <a:lnTo>
                    <a:pt x="3355" y="2011"/>
                  </a:lnTo>
                  <a:lnTo>
                    <a:pt x="3298" y="1970"/>
                  </a:lnTo>
                  <a:lnTo>
                    <a:pt x="3241" y="1927"/>
                  </a:lnTo>
                  <a:lnTo>
                    <a:pt x="3184" y="1880"/>
                  </a:lnTo>
                  <a:lnTo>
                    <a:pt x="3125" y="1831"/>
                  </a:lnTo>
                  <a:lnTo>
                    <a:pt x="3067" y="1778"/>
                  </a:lnTo>
                  <a:lnTo>
                    <a:pt x="3009" y="1723"/>
                  </a:lnTo>
                  <a:lnTo>
                    <a:pt x="2949" y="1663"/>
                  </a:lnTo>
                  <a:lnTo>
                    <a:pt x="2891" y="1600"/>
                  </a:lnTo>
                  <a:lnTo>
                    <a:pt x="2891" y="1600"/>
                  </a:lnTo>
                  <a:lnTo>
                    <a:pt x="2773" y="1475"/>
                  </a:lnTo>
                  <a:lnTo>
                    <a:pt x="2658" y="1357"/>
                  </a:lnTo>
                  <a:lnTo>
                    <a:pt x="2545" y="1244"/>
                  </a:lnTo>
                  <a:lnTo>
                    <a:pt x="2437" y="1135"/>
                  </a:lnTo>
                  <a:lnTo>
                    <a:pt x="2331" y="1035"/>
                  </a:lnTo>
                  <a:lnTo>
                    <a:pt x="2227" y="938"/>
                  </a:lnTo>
                  <a:lnTo>
                    <a:pt x="2126" y="850"/>
                  </a:lnTo>
                  <a:lnTo>
                    <a:pt x="2027" y="764"/>
                  </a:lnTo>
                  <a:lnTo>
                    <a:pt x="1931" y="685"/>
                  </a:lnTo>
                  <a:lnTo>
                    <a:pt x="1837" y="611"/>
                  </a:lnTo>
                  <a:lnTo>
                    <a:pt x="1744" y="543"/>
                  </a:lnTo>
                  <a:lnTo>
                    <a:pt x="1654" y="478"/>
                  </a:lnTo>
                  <a:lnTo>
                    <a:pt x="1565" y="419"/>
                  </a:lnTo>
                  <a:lnTo>
                    <a:pt x="1477" y="364"/>
                  </a:lnTo>
                  <a:lnTo>
                    <a:pt x="1391" y="314"/>
                  </a:lnTo>
                  <a:lnTo>
                    <a:pt x="1305" y="268"/>
                  </a:lnTo>
                  <a:lnTo>
                    <a:pt x="1222" y="226"/>
                  </a:lnTo>
                  <a:lnTo>
                    <a:pt x="1139" y="188"/>
                  </a:lnTo>
                  <a:lnTo>
                    <a:pt x="1057" y="154"/>
                  </a:lnTo>
                  <a:lnTo>
                    <a:pt x="976" y="125"/>
                  </a:lnTo>
                  <a:lnTo>
                    <a:pt x="894" y="99"/>
                  </a:lnTo>
                  <a:lnTo>
                    <a:pt x="814" y="75"/>
                  </a:lnTo>
                  <a:lnTo>
                    <a:pt x="735" y="55"/>
                  </a:lnTo>
                  <a:lnTo>
                    <a:pt x="654" y="39"/>
                  </a:lnTo>
                  <a:lnTo>
                    <a:pt x="574" y="26"/>
                  </a:lnTo>
                  <a:lnTo>
                    <a:pt x="493" y="16"/>
                  </a:lnTo>
                  <a:lnTo>
                    <a:pt x="412" y="8"/>
                  </a:lnTo>
                  <a:lnTo>
                    <a:pt x="332" y="4"/>
                  </a:lnTo>
                  <a:lnTo>
                    <a:pt x="250" y="0"/>
                  </a:lnTo>
                  <a:lnTo>
                    <a:pt x="168" y="0"/>
                  </a:lnTo>
                  <a:lnTo>
                    <a:pt x="85" y="4"/>
                  </a:lnTo>
                  <a:lnTo>
                    <a:pt x="0" y="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58" name="Freeform 66"/>
            <p:cNvSpPr>
              <a:spLocks/>
            </p:cNvSpPr>
            <p:nvPr/>
          </p:nvSpPr>
          <p:spPr bwMode="auto">
            <a:xfrm>
              <a:off x="403" y="829"/>
              <a:ext cx="5205" cy="1124"/>
            </a:xfrm>
            <a:custGeom>
              <a:avLst/>
              <a:gdLst/>
              <a:ahLst/>
              <a:cxnLst>
                <a:cxn ang="0">
                  <a:pos x="5205" y="1868"/>
                </a:cxn>
                <a:cxn ang="0">
                  <a:pos x="5161" y="1910"/>
                </a:cxn>
                <a:cxn ang="0">
                  <a:pos x="5105" y="1956"/>
                </a:cxn>
                <a:cxn ang="0">
                  <a:pos x="5030" y="2011"/>
                </a:cxn>
                <a:cxn ang="0">
                  <a:pos x="4936" y="2069"/>
                </a:cxn>
                <a:cxn ang="0">
                  <a:pos x="4822" y="2127"/>
                </a:cxn>
                <a:cxn ang="0">
                  <a:pos x="4693" y="2178"/>
                </a:cxn>
                <a:cxn ang="0">
                  <a:pos x="4621" y="2201"/>
                </a:cxn>
                <a:cxn ang="0">
                  <a:pos x="4546" y="2219"/>
                </a:cxn>
                <a:cxn ang="0">
                  <a:pos x="4467" y="2235"/>
                </a:cxn>
                <a:cxn ang="0">
                  <a:pos x="4385" y="2245"/>
                </a:cxn>
                <a:cxn ang="0">
                  <a:pos x="4299" y="2250"/>
                </a:cxn>
                <a:cxn ang="0">
                  <a:pos x="4208" y="2250"/>
                </a:cxn>
                <a:cxn ang="0">
                  <a:pos x="4117" y="2241"/>
                </a:cxn>
                <a:cxn ang="0">
                  <a:pos x="4020" y="2227"/>
                </a:cxn>
                <a:cxn ang="0">
                  <a:pos x="3921" y="2206"/>
                </a:cxn>
                <a:cxn ang="0">
                  <a:pos x="3820" y="2175"/>
                </a:cxn>
                <a:cxn ang="0">
                  <a:pos x="3714" y="2135"/>
                </a:cxn>
                <a:cxn ang="0">
                  <a:pos x="3607" y="2086"/>
                </a:cxn>
                <a:cxn ang="0">
                  <a:pos x="3497" y="2027"/>
                </a:cxn>
                <a:cxn ang="0">
                  <a:pos x="3385" y="1957"/>
                </a:cxn>
                <a:cxn ang="0">
                  <a:pos x="3270" y="1875"/>
                </a:cxn>
                <a:cxn ang="0">
                  <a:pos x="3153" y="1781"/>
                </a:cxn>
                <a:cxn ang="0">
                  <a:pos x="3035" y="1675"/>
                </a:cxn>
                <a:cxn ang="0">
                  <a:pos x="2914" y="1555"/>
                </a:cxn>
                <a:cxn ang="0">
                  <a:pos x="2795" y="1431"/>
                </a:cxn>
                <a:cxn ang="0">
                  <a:pos x="2564" y="1202"/>
                </a:cxn>
                <a:cxn ang="0">
                  <a:pos x="2346" y="997"/>
                </a:cxn>
                <a:cxn ang="0">
                  <a:pos x="2140" y="816"/>
                </a:cxn>
                <a:cxn ang="0">
                  <a:pos x="1941" y="654"/>
                </a:cxn>
                <a:cxn ang="0">
                  <a:pos x="1752" y="514"/>
                </a:cxn>
                <a:cxn ang="0">
                  <a:pos x="1570" y="394"/>
                </a:cxn>
                <a:cxn ang="0">
                  <a:pos x="1395" y="293"/>
                </a:cxn>
                <a:cxn ang="0">
                  <a:pos x="1226" y="207"/>
                </a:cxn>
                <a:cxn ang="0">
                  <a:pos x="1059" y="139"/>
                </a:cxn>
                <a:cxn ang="0">
                  <a:pos x="897" y="86"/>
                </a:cxn>
                <a:cxn ang="0">
                  <a:pos x="734" y="45"/>
                </a:cxn>
                <a:cxn ang="0">
                  <a:pos x="575" y="20"/>
                </a:cxn>
                <a:cxn ang="0">
                  <a:pos x="414" y="5"/>
                </a:cxn>
                <a:cxn ang="0">
                  <a:pos x="250" y="0"/>
                </a:cxn>
                <a:cxn ang="0">
                  <a:pos x="85" y="7"/>
                </a:cxn>
              </a:cxnLst>
              <a:rect l="0" t="0" r="r" b="b"/>
              <a:pathLst>
                <a:path w="5205" h="2250">
                  <a:moveTo>
                    <a:pt x="5205" y="1868"/>
                  </a:moveTo>
                  <a:lnTo>
                    <a:pt x="5205" y="1868"/>
                  </a:lnTo>
                  <a:lnTo>
                    <a:pt x="5194" y="1880"/>
                  </a:lnTo>
                  <a:lnTo>
                    <a:pt x="5161" y="1910"/>
                  </a:lnTo>
                  <a:lnTo>
                    <a:pt x="5136" y="1931"/>
                  </a:lnTo>
                  <a:lnTo>
                    <a:pt x="5105" y="1956"/>
                  </a:lnTo>
                  <a:lnTo>
                    <a:pt x="5071" y="1981"/>
                  </a:lnTo>
                  <a:lnTo>
                    <a:pt x="5030" y="2011"/>
                  </a:lnTo>
                  <a:lnTo>
                    <a:pt x="4984" y="2040"/>
                  </a:lnTo>
                  <a:lnTo>
                    <a:pt x="4936" y="2069"/>
                  </a:lnTo>
                  <a:lnTo>
                    <a:pt x="4882" y="2098"/>
                  </a:lnTo>
                  <a:lnTo>
                    <a:pt x="4822" y="2127"/>
                  </a:lnTo>
                  <a:lnTo>
                    <a:pt x="4760" y="2153"/>
                  </a:lnTo>
                  <a:lnTo>
                    <a:pt x="4693" y="2178"/>
                  </a:lnTo>
                  <a:lnTo>
                    <a:pt x="4657" y="2190"/>
                  </a:lnTo>
                  <a:lnTo>
                    <a:pt x="4621" y="2201"/>
                  </a:lnTo>
                  <a:lnTo>
                    <a:pt x="4585" y="2211"/>
                  </a:lnTo>
                  <a:lnTo>
                    <a:pt x="4546" y="2219"/>
                  </a:lnTo>
                  <a:lnTo>
                    <a:pt x="4507" y="2227"/>
                  </a:lnTo>
                  <a:lnTo>
                    <a:pt x="4467" y="2235"/>
                  </a:lnTo>
                  <a:lnTo>
                    <a:pt x="4426" y="2240"/>
                  </a:lnTo>
                  <a:lnTo>
                    <a:pt x="4385" y="2245"/>
                  </a:lnTo>
                  <a:lnTo>
                    <a:pt x="4342" y="2248"/>
                  </a:lnTo>
                  <a:lnTo>
                    <a:pt x="4299" y="2250"/>
                  </a:lnTo>
                  <a:lnTo>
                    <a:pt x="4254" y="2250"/>
                  </a:lnTo>
                  <a:lnTo>
                    <a:pt x="4208" y="2250"/>
                  </a:lnTo>
                  <a:lnTo>
                    <a:pt x="4163" y="2246"/>
                  </a:lnTo>
                  <a:lnTo>
                    <a:pt x="4117" y="2241"/>
                  </a:lnTo>
                  <a:lnTo>
                    <a:pt x="4068" y="2235"/>
                  </a:lnTo>
                  <a:lnTo>
                    <a:pt x="4020" y="2227"/>
                  </a:lnTo>
                  <a:lnTo>
                    <a:pt x="3971" y="2217"/>
                  </a:lnTo>
                  <a:lnTo>
                    <a:pt x="3921" y="2206"/>
                  </a:lnTo>
                  <a:lnTo>
                    <a:pt x="3871" y="2191"/>
                  </a:lnTo>
                  <a:lnTo>
                    <a:pt x="3820" y="2175"/>
                  </a:lnTo>
                  <a:lnTo>
                    <a:pt x="3767" y="2156"/>
                  </a:lnTo>
                  <a:lnTo>
                    <a:pt x="3714" y="2135"/>
                  </a:lnTo>
                  <a:lnTo>
                    <a:pt x="3661" y="2112"/>
                  </a:lnTo>
                  <a:lnTo>
                    <a:pt x="3607" y="2086"/>
                  </a:lnTo>
                  <a:lnTo>
                    <a:pt x="3553" y="2057"/>
                  </a:lnTo>
                  <a:lnTo>
                    <a:pt x="3497" y="2027"/>
                  </a:lnTo>
                  <a:lnTo>
                    <a:pt x="3442" y="1993"/>
                  </a:lnTo>
                  <a:lnTo>
                    <a:pt x="3385" y="1957"/>
                  </a:lnTo>
                  <a:lnTo>
                    <a:pt x="3328" y="1917"/>
                  </a:lnTo>
                  <a:lnTo>
                    <a:pt x="3270" y="1875"/>
                  </a:lnTo>
                  <a:lnTo>
                    <a:pt x="3213" y="1830"/>
                  </a:lnTo>
                  <a:lnTo>
                    <a:pt x="3153" y="1781"/>
                  </a:lnTo>
                  <a:lnTo>
                    <a:pt x="3095" y="1730"/>
                  </a:lnTo>
                  <a:lnTo>
                    <a:pt x="3035" y="1675"/>
                  </a:lnTo>
                  <a:lnTo>
                    <a:pt x="2975" y="1617"/>
                  </a:lnTo>
                  <a:lnTo>
                    <a:pt x="2914" y="1555"/>
                  </a:lnTo>
                  <a:lnTo>
                    <a:pt x="2914" y="1555"/>
                  </a:lnTo>
                  <a:lnTo>
                    <a:pt x="2795" y="1431"/>
                  </a:lnTo>
                  <a:lnTo>
                    <a:pt x="2678" y="1313"/>
                  </a:lnTo>
                  <a:lnTo>
                    <a:pt x="2564" y="1202"/>
                  </a:lnTo>
                  <a:lnTo>
                    <a:pt x="2453" y="1097"/>
                  </a:lnTo>
                  <a:lnTo>
                    <a:pt x="2346" y="997"/>
                  </a:lnTo>
                  <a:lnTo>
                    <a:pt x="2241" y="903"/>
                  </a:lnTo>
                  <a:lnTo>
                    <a:pt x="2140" y="816"/>
                  </a:lnTo>
                  <a:lnTo>
                    <a:pt x="2040" y="732"/>
                  </a:lnTo>
                  <a:lnTo>
                    <a:pt x="1941" y="654"/>
                  </a:lnTo>
                  <a:lnTo>
                    <a:pt x="1847" y="582"/>
                  </a:lnTo>
                  <a:lnTo>
                    <a:pt x="1752" y="514"/>
                  </a:lnTo>
                  <a:lnTo>
                    <a:pt x="1661" y="452"/>
                  </a:lnTo>
                  <a:lnTo>
                    <a:pt x="1570" y="394"/>
                  </a:lnTo>
                  <a:lnTo>
                    <a:pt x="1483" y="341"/>
                  </a:lnTo>
                  <a:lnTo>
                    <a:pt x="1395" y="293"/>
                  </a:lnTo>
                  <a:lnTo>
                    <a:pt x="1311" y="247"/>
                  </a:lnTo>
                  <a:lnTo>
                    <a:pt x="1226" y="207"/>
                  </a:lnTo>
                  <a:lnTo>
                    <a:pt x="1143" y="171"/>
                  </a:lnTo>
                  <a:lnTo>
                    <a:pt x="1059" y="139"/>
                  </a:lnTo>
                  <a:lnTo>
                    <a:pt x="977" y="110"/>
                  </a:lnTo>
                  <a:lnTo>
                    <a:pt x="897" y="86"/>
                  </a:lnTo>
                  <a:lnTo>
                    <a:pt x="815" y="63"/>
                  </a:lnTo>
                  <a:lnTo>
                    <a:pt x="734" y="45"/>
                  </a:lnTo>
                  <a:lnTo>
                    <a:pt x="655" y="31"/>
                  </a:lnTo>
                  <a:lnTo>
                    <a:pt x="575" y="20"/>
                  </a:lnTo>
                  <a:lnTo>
                    <a:pt x="494" y="10"/>
                  </a:lnTo>
                  <a:lnTo>
                    <a:pt x="414" y="5"/>
                  </a:lnTo>
                  <a:lnTo>
                    <a:pt x="332" y="2"/>
                  </a:lnTo>
                  <a:lnTo>
                    <a:pt x="250" y="0"/>
                  </a:lnTo>
                  <a:lnTo>
                    <a:pt x="168" y="2"/>
                  </a:lnTo>
                  <a:lnTo>
                    <a:pt x="85" y="7"/>
                  </a:lnTo>
                  <a:lnTo>
                    <a:pt x="0" y="13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59" name="Freeform 67"/>
            <p:cNvSpPr>
              <a:spLocks/>
            </p:cNvSpPr>
            <p:nvPr/>
          </p:nvSpPr>
          <p:spPr bwMode="auto">
            <a:xfrm>
              <a:off x="418" y="850"/>
              <a:ext cx="5233" cy="1090"/>
            </a:xfrm>
            <a:custGeom>
              <a:avLst/>
              <a:gdLst/>
              <a:ahLst/>
              <a:cxnLst>
                <a:cxn ang="0">
                  <a:pos x="5233" y="1778"/>
                </a:cxn>
                <a:cxn ang="0">
                  <a:pos x="5189" y="1822"/>
                </a:cxn>
                <a:cxn ang="0">
                  <a:pos x="5133" y="1867"/>
                </a:cxn>
                <a:cxn ang="0">
                  <a:pos x="5060" y="1923"/>
                </a:cxn>
                <a:cxn ang="0">
                  <a:pos x="4965" y="1985"/>
                </a:cxn>
                <a:cxn ang="0">
                  <a:pos x="4854" y="2044"/>
                </a:cxn>
                <a:cxn ang="0">
                  <a:pos x="4725" y="2099"/>
                </a:cxn>
                <a:cxn ang="0">
                  <a:pos x="4654" y="2122"/>
                </a:cxn>
                <a:cxn ang="0">
                  <a:pos x="4579" y="2143"/>
                </a:cxn>
                <a:cxn ang="0">
                  <a:pos x="4500" y="2159"/>
                </a:cxn>
                <a:cxn ang="0">
                  <a:pos x="4418" y="2172"/>
                </a:cxn>
                <a:cxn ang="0">
                  <a:pos x="4332" y="2178"/>
                </a:cxn>
                <a:cxn ang="0">
                  <a:pos x="4242" y="2180"/>
                </a:cxn>
                <a:cxn ang="0">
                  <a:pos x="4149" y="2174"/>
                </a:cxn>
                <a:cxn ang="0">
                  <a:pos x="4053" y="2162"/>
                </a:cxn>
                <a:cxn ang="0">
                  <a:pos x="3953" y="2141"/>
                </a:cxn>
                <a:cxn ang="0">
                  <a:pos x="3852" y="2114"/>
                </a:cxn>
                <a:cxn ang="0">
                  <a:pos x="3746" y="2075"/>
                </a:cxn>
                <a:cxn ang="0">
                  <a:pos x="3638" y="2028"/>
                </a:cxn>
                <a:cxn ang="0">
                  <a:pos x="3527" y="1972"/>
                </a:cxn>
                <a:cxn ang="0">
                  <a:pos x="3414" y="1902"/>
                </a:cxn>
                <a:cxn ang="0">
                  <a:pos x="3298" y="1823"/>
                </a:cxn>
                <a:cxn ang="0">
                  <a:pos x="3180" y="1731"/>
                </a:cxn>
                <a:cxn ang="0">
                  <a:pos x="3059" y="1626"/>
                </a:cxn>
                <a:cxn ang="0">
                  <a:pos x="2937" y="1508"/>
                </a:cxn>
                <a:cxn ang="0">
                  <a:pos x="2816" y="1387"/>
                </a:cxn>
                <a:cxn ang="0">
                  <a:pos x="2581" y="1161"/>
                </a:cxn>
                <a:cxn ang="0">
                  <a:pos x="2361" y="959"/>
                </a:cxn>
                <a:cxn ang="0">
                  <a:pos x="2151" y="780"/>
                </a:cxn>
                <a:cxn ang="0">
                  <a:pos x="1951" y="624"/>
                </a:cxn>
                <a:cxn ang="0">
                  <a:pos x="1759" y="486"/>
                </a:cxn>
                <a:cxn ang="0">
                  <a:pos x="1576" y="370"/>
                </a:cxn>
                <a:cxn ang="0">
                  <a:pos x="1400" y="270"/>
                </a:cxn>
                <a:cxn ang="0">
                  <a:pos x="1229" y="189"/>
                </a:cxn>
                <a:cxn ang="0">
                  <a:pos x="1061" y="123"/>
                </a:cxn>
                <a:cxn ang="0">
                  <a:pos x="897" y="73"/>
                </a:cxn>
                <a:cxn ang="0">
                  <a:pos x="736" y="36"/>
                </a:cxn>
                <a:cxn ang="0">
                  <a:pos x="575" y="13"/>
                </a:cxn>
                <a:cxn ang="0">
                  <a:pos x="413" y="2"/>
                </a:cxn>
                <a:cxn ang="0">
                  <a:pos x="250" y="2"/>
                </a:cxn>
                <a:cxn ang="0">
                  <a:pos x="85" y="10"/>
                </a:cxn>
              </a:cxnLst>
              <a:rect l="0" t="0" r="r" b="b"/>
              <a:pathLst>
                <a:path w="5233" h="2180">
                  <a:moveTo>
                    <a:pt x="5233" y="1778"/>
                  </a:moveTo>
                  <a:lnTo>
                    <a:pt x="5233" y="1778"/>
                  </a:lnTo>
                  <a:lnTo>
                    <a:pt x="5222" y="1789"/>
                  </a:lnTo>
                  <a:lnTo>
                    <a:pt x="5189" y="1822"/>
                  </a:lnTo>
                  <a:lnTo>
                    <a:pt x="5164" y="1843"/>
                  </a:lnTo>
                  <a:lnTo>
                    <a:pt x="5133" y="1867"/>
                  </a:lnTo>
                  <a:lnTo>
                    <a:pt x="5099" y="1894"/>
                  </a:lnTo>
                  <a:lnTo>
                    <a:pt x="5060" y="1923"/>
                  </a:lnTo>
                  <a:lnTo>
                    <a:pt x="5015" y="1954"/>
                  </a:lnTo>
                  <a:lnTo>
                    <a:pt x="4965" y="1985"/>
                  </a:lnTo>
                  <a:lnTo>
                    <a:pt x="4913" y="2014"/>
                  </a:lnTo>
                  <a:lnTo>
                    <a:pt x="4854" y="2044"/>
                  </a:lnTo>
                  <a:lnTo>
                    <a:pt x="4792" y="2072"/>
                  </a:lnTo>
                  <a:lnTo>
                    <a:pt x="4725" y="2099"/>
                  </a:lnTo>
                  <a:lnTo>
                    <a:pt x="4689" y="2111"/>
                  </a:lnTo>
                  <a:lnTo>
                    <a:pt x="4654" y="2122"/>
                  </a:lnTo>
                  <a:lnTo>
                    <a:pt x="4617" y="2133"/>
                  </a:lnTo>
                  <a:lnTo>
                    <a:pt x="4579" y="2143"/>
                  </a:lnTo>
                  <a:lnTo>
                    <a:pt x="4540" y="2153"/>
                  </a:lnTo>
                  <a:lnTo>
                    <a:pt x="4500" y="2159"/>
                  </a:lnTo>
                  <a:lnTo>
                    <a:pt x="4460" y="2167"/>
                  </a:lnTo>
                  <a:lnTo>
                    <a:pt x="4418" y="2172"/>
                  </a:lnTo>
                  <a:lnTo>
                    <a:pt x="4375" y="2175"/>
                  </a:lnTo>
                  <a:lnTo>
                    <a:pt x="4332" y="2178"/>
                  </a:lnTo>
                  <a:lnTo>
                    <a:pt x="4288" y="2180"/>
                  </a:lnTo>
                  <a:lnTo>
                    <a:pt x="4242" y="2180"/>
                  </a:lnTo>
                  <a:lnTo>
                    <a:pt x="4196" y="2178"/>
                  </a:lnTo>
                  <a:lnTo>
                    <a:pt x="4149" y="2174"/>
                  </a:lnTo>
                  <a:lnTo>
                    <a:pt x="4102" y="2169"/>
                  </a:lnTo>
                  <a:lnTo>
                    <a:pt x="4053" y="2162"/>
                  </a:lnTo>
                  <a:lnTo>
                    <a:pt x="4003" y="2153"/>
                  </a:lnTo>
                  <a:lnTo>
                    <a:pt x="3953" y="2141"/>
                  </a:lnTo>
                  <a:lnTo>
                    <a:pt x="3903" y="2128"/>
                  </a:lnTo>
                  <a:lnTo>
                    <a:pt x="3852" y="2114"/>
                  </a:lnTo>
                  <a:lnTo>
                    <a:pt x="3799" y="2096"/>
                  </a:lnTo>
                  <a:lnTo>
                    <a:pt x="3746" y="2075"/>
                  </a:lnTo>
                  <a:lnTo>
                    <a:pt x="3692" y="2054"/>
                  </a:lnTo>
                  <a:lnTo>
                    <a:pt x="3638" y="2028"/>
                  </a:lnTo>
                  <a:lnTo>
                    <a:pt x="3582" y="2001"/>
                  </a:lnTo>
                  <a:lnTo>
                    <a:pt x="3527" y="1972"/>
                  </a:lnTo>
                  <a:lnTo>
                    <a:pt x="3471" y="1938"/>
                  </a:lnTo>
                  <a:lnTo>
                    <a:pt x="3414" y="1902"/>
                  </a:lnTo>
                  <a:lnTo>
                    <a:pt x="3356" y="1865"/>
                  </a:lnTo>
                  <a:lnTo>
                    <a:pt x="3298" y="1823"/>
                  </a:lnTo>
                  <a:lnTo>
                    <a:pt x="3239" y="1778"/>
                  </a:lnTo>
                  <a:lnTo>
                    <a:pt x="3180" y="1731"/>
                  </a:lnTo>
                  <a:lnTo>
                    <a:pt x="3120" y="1681"/>
                  </a:lnTo>
                  <a:lnTo>
                    <a:pt x="3059" y="1626"/>
                  </a:lnTo>
                  <a:lnTo>
                    <a:pt x="2999" y="1570"/>
                  </a:lnTo>
                  <a:lnTo>
                    <a:pt x="2937" y="1508"/>
                  </a:lnTo>
                  <a:lnTo>
                    <a:pt x="2937" y="1508"/>
                  </a:lnTo>
                  <a:lnTo>
                    <a:pt x="2816" y="1387"/>
                  </a:lnTo>
                  <a:lnTo>
                    <a:pt x="2697" y="1271"/>
                  </a:lnTo>
                  <a:lnTo>
                    <a:pt x="2581" y="1161"/>
                  </a:lnTo>
                  <a:lnTo>
                    <a:pt x="2470" y="1058"/>
                  </a:lnTo>
                  <a:lnTo>
                    <a:pt x="2361" y="959"/>
                  </a:lnTo>
                  <a:lnTo>
                    <a:pt x="2255" y="867"/>
                  </a:lnTo>
                  <a:lnTo>
                    <a:pt x="2151" y="780"/>
                  </a:lnTo>
                  <a:lnTo>
                    <a:pt x="2050" y="699"/>
                  </a:lnTo>
                  <a:lnTo>
                    <a:pt x="1951" y="624"/>
                  </a:lnTo>
                  <a:lnTo>
                    <a:pt x="1854" y="552"/>
                  </a:lnTo>
                  <a:lnTo>
                    <a:pt x="1759" y="486"/>
                  </a:lnTo>
                  <a:lnTo>
                    <a:pt x="1668" y="427"/>
                  </a:lnTo>
                  <a:lnTo>
                    <a:pt x="1576" y="370"/>
                  </a:lnTo>
                  <a:lnTo>
                    <a:pt x="1487" y="318"/>
                  </a:lnTo>
                  <a:lnTo>
                    <a:pt x="1400" y="270"/>
                  </a:lnTo>
                  <a:lnTo>
                    <a:pt x="1314" y="228"/>
                  </a:lnTo>
                  <a:lnTo>
                    <a:pt x="1229" y="189"/>
                  </a:lnTo>
                  <a:lnTo>
                    <a:pt x="1144" y="154"/>
                  </a:lnTo>
                  <a:lnTo>
                    <a:pt x="1061" y="123"/>
                  </a:lnTo>
                  <a:lnTo>
                    <a:pt x="979" y="96"/>
                  </a:lnTo>
                  <a:lnTo>
                    <a:pt x="897" y="73"/>
                  </a:lnTo>
                  <a:lnTo>
                    <a:pt x="817" y="54"/>
                  </a:lnTo>
                  <a:lnTo>
                    <a:pt x="736" y="36"/>
                  </a:lnTo>
                  <a:lnTo>
                    <a:pt x="656" y="23"/>
                  </a:lnTo>
                  <a:lnTo>
                    <a:pt x="575" y="13"/>
                  </a:lnTo>
                  <a:lnTo>
                    <a:pt x="495" y="7"/>
                  </a:lnTo>
                  <a:lnTo>
                    <a:pt x="413" y="2"/>
                  </a:lnTo>
                  <a:lnTo>
                    <a:pt x="332" y="0"/>
                  </a:lnTo>
                  <a:lnTo>
                    <a:pt x="250" y="2"/>
                  </a:lnTo>
                  <a:lnTo>
                    <a:pt x="168" y="5"/>
                  </a:lnTo>
                  <a:lnTo>
                    <a:pt x="85" y="10"/>
                  </a:lnTo>
                  <a:lnTo>
                    <a:pt x="0" y="1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60" name="Freeform 68"/>
            <p:cNvSpPr>
              <a:spLocks/>
            </p:cNvSpPr>
            <p:nvPr/>
          </p:nvSpPr>
          <p:spPr bwMode="auto">
            <a:xfrm>
              <a:off x="434" y="870"/>
              <a:ext cx="5259" cy="1056"/>
            </a:xfrm>
            <a:custGeom>
              <a:avLst/>
              <a:gdLst/>
              <a:ahLst/>
              <a:cxnLst>
                <a:cxn ang="0">
                  <a:pos x="5259" y="1687"/>
                </a:cxn>
                <a:cxn ang="0">
                  <a:pos x="5214" y="1731"/>
                </a:cxn>
                <a:cxn ang="0">
                  <a:pos x="5160" y="1779"/>
                </a:cxn>
                <a:cxn ang="0">
                  <a:pos x="5087" y="1837"/>
                </a:cxn>
                <a:cxn ang="0">
                  <a:pos x="4994" y="1900"/>
                </a:cxn>
                <a:cxn ang="0">
                  <a:pos x="4883" y="1963"/>
                </a:cxn>
                <a:cxn ang="0">
                  <a:pos x="4755" y="2020"/>
                </a:cxn>
                <a:cxn ang="0">
                  <a:pos x="4684" y="2045"/>
                </a:cxn>
                <a:cxn ang="0">
                  <a:pos x="4611" y="2068"/>
                </a:cxn>
                <a:cxn ang="0">
                  <a:pos x="4531" y="2086"/>
                </a:cxn>
                <a:cxn ang="0">
                  <a:pos x="4449" y="2100"/>
                </a:cxn>
                <a:cxn ang="0">
                  <a:pos x="4363" y="2108"/>
                </a:cxn>
                <a:cxn ang="0">
                  <a:pos x="4275" y="2112"/>
                </a:cxn>
                <a:cxn ang="0">
                  <a:pos x="4181" y="2107"/>
                </a:cxn>
                <a:cxn ang="0">
                  <a:pos x="4084" y="2097"/>
                </a:cxn>
                <a:cxn ang="0">
                  <a:pos x="3984" y="2079"/>
                </a:cxn>
                <a:cxn ang="0">
                  <a:pos x="3882" y="2052"/>
                </a:cxn>
                <a:cxn ang="0">
                  <a:pos x="3776" y="2016"/>
                </a:cxn>
                <a:cxn ang="0">
                  <a:pos x="3668" y="1971"/>
                </a:cxn>
                <a:cxn ang="0">
                  <a:pos x="3555" y="1916"/>
                </a:cxn>
                <a:cxn ang="0">
                  <a:pos x="3441" y="1850"/>
                </a:cxn>
                <a:cxn ang="0">
                  <a:pos x="3325" y="1773"/>
                </a:cxn>
                <a:cxn ang="0">
                  <a:pos x="3205" y="1682"/>
                </a:cxn>
                <a:cxn ang="0">
                  <a:pos x="3083" y="1579"/>
                </a:cxn>
                <a:cxn ang="0">
                  <a:pos x="2958" y="1463"/>
                </a:cxn>
                <a:cxn ang="0">
                  <a:pos x="2835" y="1343"/>
                </a:cxn>
                <a:cxn ang="0">
                  <a:pos x="2599" y="1122"/>
                </a:cxn>
                <a:cxn ang="0">
                  <a:pos x="2374" y="923"/>
                </a:cxn>
                <a:cxn ang="0">
                  <a:pos x="2161" y="747"/>
                </a:cxn>
                <a:cxn ang="0">
                  <a:pos x="1960" y="594"/>
                </a:cxn>
                <a:cxn ang="0">
                  <a:pos x="1767" y="460"/>
                </a:cxn>
                <a:cxn ang="0">
                  <a:pos x="1581" y="347"/>
                </a:cxn>
                <a:cxn ang="0">
                  <a:pos x="1403" y="250"/>
                </a:cxn>
                <a:cxn ang="0">
                  <a:pos x="1231" y="171"/>
                </a:cxn>
                <a:cxn ang="0">
                  <a:pos x="1063" y="109"/>
                </a:cxn>
                <a:cxn ang="0">
                  <a:pos x="898" y="63"/>
                </a:cxn>
                <a:cxn ang="0">
                  <a:pos x="735" y="29"/>
                </a:cxn>
                <a:cxn ang="0">
                  <a:pos x="574" y="8"/>
                </a:cxn>
                <a:cxn ang="0">
                  <a:pos x="412" y="0"/>
                </a:cxn>
                <a:cxn ang="0">
                  <a:pos x="249" y="3"/>
                </a:cxn>
                <a:cxn ang="0">
                  <a:pos x="84" y="16"/>
                </a:cxn>
              </a:cxnLst>
              <a:rect l="0" t="0" r="r" b="b"/>
              <a:pathLst>
                <a:path w="5259" h="2112">
                  <a:moveTo>
                    <a:pt x="5259" y="1687"/>
                  </a:moveTo>
                  <a:lnTo>
                    <a:pt x="5259" y="1687"/>
                  </a:lnTo>
                  <a:lnTo>
                    <a:pt x="5248" y="1698"/>
                  </a:lnTo>
                  <a:lnTo>
                    <a:pt x="5214" y="1731"/>
                  </a:lnTo>
                  <a:lnTo>
                    <a:pt x="5189" y="1753"/>
                  </a:lnTo>
                  <a:lnTo>
                    <a:pt x="5160" y="1779"/>
                  </a:lnTo>
                  <a:lnTo>
                    <a:pt x="5127" y="1806"/>
                  </a:lnTo>
                  <a:lnTo>
                    <a:pt x="5087" y="1837"/>
                  </a:lnTo>
                  <a:lnTo>
                    <a:pt x="5044" y="1868"/>
                  </a:lnTo>
                  <a:lnTo>
                    <a:pt x="4994" y="1900"/>
                  </a:lnTo>
                  <a:lnTo>
                    <a:pt x="4941" y="1931"/>
                  </a:lnTo>
                  <a:lnTo>
                    <a:pt x="4883" y="1963"/>
                  </a:lnTo>
                  <a:lnTo>
                    <a:pt x="4822" y="1992"/>
                  </a:lnTo>
                  <a:lnTo>
                    <a:pt x="4755" y="2020"/>
                  </a:lnTo>
                  <a:lnTo>
                    <a:pt x="4720" y="2033"/>
                  </a:lnTo>
                  <a:lnTo>
                    <a:pt x="4684" y="2045"/>
                  </a:lnTo>
                  <a:lnTo>
                    <a:pt x="4648" y="2057"/>
                  </a:lnTo>
                  <a:lnTo>
                    <a:pt x="4611" y="2068"/>
                  </a:lnTo>
                  <a:lnTo>
                    <a:pt x="4572" y="2078"/>
                  </a:lnTo>
                  <a:lnTo>
                    <a:pt x="4531" y="2086"/>
                  </a:lnTo>
                  <a:lnTo>
                    <a:pt x="4491" y="2094"/>
                  </a:lnTo>
                  <a:lnTo>
                    <a:pt x="4449" y="2100"/>
                  </a:lnTo>
                  <a:lnTo>
                    <a:pt x="4406" y="2105"/>
                  </a:lnTo>
                  <a:lnTo>
                    <a:pt x="4363" y="2108"/>
                  </a:lnTo>
                  <a:lnTo>
                    <a:pt x="4319" y="2110"/>
                  </a:lnTo>
                  <a:lnTo>
                    <a:pt x="4275" y="2112"/>
                  </a:lnTo>
                  <a:lnTo>
                    <a:pt x="4227" y="2110"/>
                  </a:lnTo>
                  <a:lnTo>
                    <a:pt x="4181" y="2107"/>
                  </a:lnTo>
                  <a:lnTo>
                    <a:pt x="4133" y="2104"/>
                  </a:lnTo>
                  <a:lnTo>
                    <a:pt x="4084" y="2097"/>
                  </a:lnTo>
                  <a:lnTo>
                    <a:pt x="4036" y="2089"/>
                  </a:lnTo>
                  <a:lnTo>
                    <a:pt x="3984" y="2079"/>
                  </a:lnTo>
                  <a:lnTo>
                    <a:pt x="3934" y="2066"/>
                  </a:lnTo>
                  <a:lnTo>
                    <a:pt x="3882" y="2052"/>
                  </a:lnTo>
                  <a:lnTo>
                    <a:pt x="3829" y="2036"/>
                  </a:lnTo>
                  <a:lnTo>
                    <a:pt x="3776" y="2016"/>
                  </a:lnTo>
                  <a:lnTo>
                    <a:pt x="3722" y="1995"/>
                  </a:lnTo>
                  <a:lnTo>
                    <a:pt x="3668" y="1971"/>
                  </a:lnTo>
                  <a:lnTo>
                    <a:pt x="3612" y="1945"/>
                  </a:lnTo>
                  <a:lnTo>
                    <a:pt x="3555" y="1916"/>
                  </a:lnTo>
                  <a:lnTo>
                    <a:pt x="3498" y="1884"/>
                  </a:lnTo>
                  <a:lnTo>
                    <a:pt x="3441" y="1850"/>
                  </a:lnTo>
                  <a:lnTo>
                    <a:pt x="3383" y="1813"/>
                  </a:lnTo>
                  <a:lnTo>
                    <a:pt x="3325" y="1773"/>
                  </a:lnTo>
                  <a:lnTo>
                    <a:pt x="3265" y="1729"/>
                  </a:lnTo>
                  <a:lnTo>
                    <a:pt x="3205" y="1682"/>
                  </a:lnTo>
                  <a:lnTo>
                    <a:pt x="3144" y="1632"/>
                  </a:lnTo>
                  <a:lnTo>
                    <a:pt x="3083" y="1579"/>
                  </a:lnTo>
                  <a:lnTo>
                    <a:pt x="3021" y="1522"/>
                  </a:lnTo>
                  <a:lnTo>
                    <a:pt x="2958" y="1463"/>
                  </a:lnTo>
                  <a:lnTo>
                    <a:pt x="2958" y="1463"/>
                  </a:lnTo>
                  <a:lnTo>
                    <a:pt x="2835" y="1343"/>
                  </a:lnTo>
                  <a:lnTo>
                    <a:pt x="2715" y="1228"/>
                  </a:lnTo>
                  <a:lnTo>
                    <a:pt x="2599" y="1122"/>
                  </a:lnTo>
                  <a:lnTo>
                    <a:pt x="2485" y="1020"/>
                  </a:lnTo>
                  <a:lnTo>
                    <a:pt x="2374" y="923"/>
                  </a:lnTo>
                  <a:lnTo>
                    <a:pt x="2267" y="833"/>
                  </a:lnTo>
                  <a:lnTo>
                    <a:pt x="2161" y="747"/>
                  </a:lnTo>
                  <a:lnTo>
                    <a:pt x="2060" y="668"/>
                  </a:lnTo>
                  <a:lnTo>
                    <a:pt x="1960" y="594"/>
                  </a:lnTo>
                  <a:lnTo>
                    <a:pt x="1861" y="524"/>
                  </a:lnTo>
                  <a:lnTo>
                    <a:pt x="1767" y="460"/>
                  </a:lnTo>
                  <a:lnTo>
                    <a:pt x="1673" y="400"/>
                  </a:lnTo>
                  <a:lnTo>
                    <a:pt x="1581" y="347"/>
                  </a:lnTo>
                  <a:lnTo>
                    <a:pt x="1492" y="297"/>
                  </a:lnTo>
                  <a:lnTo>
                    <a:pt x="1403" y="250"/>
                  </a:lnTo>
                  <a:lnTo>
                    <a:pt x="1316" y="210"/>
                  </a:lnTo>
                  <a:lnTo>
                    <a:pt x="1231" y="171"/>
                  </a:lnTo>
                  <a:lnTo>
                    <a:pt x="1146" y="138"/>
                  </a:lnTo>
                  <a:lnTo>
                    <a:pt x="1063" y="109"/>
                  </a:lnTo>
                  <a:lnTo>
                    <a:pt x="980" y="84"/>
                  </a:lnTo>
                  <a:lnTo>
                    <a:pt x="898" y="63"/>
                  </a:lnTo>
                  <a:lnTo>
                    <a:pt x="816" y="43"/>
                  </a:lnTo>
                  <a:lnTo>
                    <a:pt x="735" y="29"/>
                  </a:lnTo>
                  <a:lnTo>
                    <a:pt x="655" y="17"/>
                  </a:lnTo>
                  <a:lnTo>
                    <a:pt x="574" y="8"/>
                  </a:lnTo>
                  <a:lnTo>
                    <a:pt x="494" y="3"/>
                  </a:lnTo>
                  <a:lnTo>
                    <a:pt x="412" y="0"/>
                  </a:lnTo>
                  <a:lnTo>
                    <a:pt x="331" y="0"/>
                  </a:lnTo>
                  <a:lnTo>
                    <a:pt x="249" y="3"/>
                  </a:lnTo>
                  <a:lnTo>
                    <a:pt x="168" y="8"/>
                  </a:lnTo>
                  <a:lnTo>
                    <a:pt x="84" y="16"/>
                  </a:lnTo>
                  <a:lnTo>
                    <a:pt x="0" y="25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61" name="Freeform 69"/>
            <p:cNvSpPr>
              <a:spLocks/>
            </p:cNvSpPr>
            <p:nvPr/>
          </p:nvSpPr>
          <p:spPr bwMode="auto">
            <a:xfrm>
              <a:off x="450" y="890"/>
              <a:ext cx="5283" cy="1021"/>
            </a:xfrm>
            <a:custGeom>
              <a:avLst/>
              <a:gdLst/>
              <a:ahLst/>
              <a:cxnLst>
                <a:cxn ang="0">
                  <a:pos x="5283" y="1597"/>
                </a:cxn>
                <a:cxn ang="0">
                  <a:pos x="5240" y="1642"/>
                </a:cxn>
                <a:cxn ang="0">
                  <a:pos x="5187" y="1691"/>
                </a:cxn>
                <a:cxn ang="0">
                  <a:pos x="5114" y="1750"/>
                </a:cxn>
                <a:cxn ang="0">
                  <a:pos x="5022" y="1817"/>
                </a:cxn>
                <a:cxn ang="0">
                  <a:pos x="4912" y="1881"/>
                </a:cxn>
                <a:cxn ang="0">
                  <a:pos x="4818" y="1928"/>
                </a:cxn>
                <a:cxn ang="0">
                  <a:pos x="4750" y="1955"/>
                </a:cxn>
                <a:cxn ang="0">
                  <a:pos x="4678" y="1981"/>
                </a:cxn>
                <a:cxn ang="0">
                  <a:pos x="4601" y="2002"/>
                </a:cxn>
                <a:cxn ang="0">
                  <a:pos x="4522" y="2020"/>
                </a:cxn>
                <a:cxn ang="0">
                  <a:pos x="4438" y="2033"/>
                </a:cxn>
                <a:cxn ang="0">
                  <a:pos x="4350" y="2041"/>
                </a:cxn>
                <a:cxn ang="0">
                  <a:pos x="4259" y="2043"/>
                </a:cxn>
                <a:cxn ang="0">
                  <a:pos x="4164" y="2038"/>
                </a:cxn>
                <a:cxn ang="0">
                  <a:pos x="4066" y="2025"/>
                </a:cxn>
                <a:cxn ang="0">
                  <a:pos x="3964" y="2005"/>
                </a:cxn>
                <a:cxn ang="0">
                  <a:pos x="3860" y="1976"/>
                </a:cxn>
                <a:cxn ang="0">
                  <a:pos x="3752" y="1938"/>
                </a:cxn>
                <a:cxn ang="0">
                  <a:pos x="3641" y="1889"/>
                </a:cxn>
                <a:cxn ang="0">
                  <a:pos x="3527" y="1831"/>
                </a:cxn>
                <a:cxn ang="0">
                  <a:pos x="3410" y="1760"/>
                </a:cxn>
                <a:cxn ang="0">
                  <a:pos x="3291" y="1679"/>
                </a:cxn>
                <a:cxn ang="0">
                  <a:pos x="3169" y="1584"/>
                </a:cxn>
                <a:cxn ang="0">
                  <a:pos x="3044" y="1477"/>
                </a:cxn>
                <a:cxn ang="0">
                  <a:pos x="2980" y="1418"/>
                </a:cxn>
                <a:cxn ang="0">
                  <a:pos x="2734" y="1188"/>
                </a:cxn>
                <a:cxn ang="0">
                  <a:pos x="2499" y="982"/>
                </a:cxn>
                <a:cxn ang="0">
                  <a:pos x="2279" y="799"/>
                </a:cxn>
                <a:cxn ang="0">
                  <a:pos x="2069" y="638"/>
                </a:cxn>
                <a:cxn ang="0">
                  <a:pos x="1869" y="497"/>
                </a:cxn>
                <a:cxn ang="0">
                  <a:pos x="1679" y="378"/>
                </a:cxn>
                <a:cxn ang="0">
                  <a:pos x="1496" y="276"/>
                </a:cxn>
                <a:cxn ang="0">
                  <a:pos x="1319" y="192"/>
                </a:cxn>
                <a:cxn ang="0">
                  <a:pos x="1148" y="124"/>
                </a:cxn>
                <a:cxn ang="0">
                  <a:pos x="980" y="73"/>
                </a:cxn>
                <a:cxn ang="0">
                  <a:pos x="817" y="36"/>
                </a:cxn>
                <a:cxn ang="0">
                  <a:pos x="654" y="11"/>
                </a:cxn>
                <a:cxn ang="0">
                  <a:pos x="493" y="2"/>
                </a:cxn>
                <a:cxn ang="0">
                  <a:pos x="331" y="2"/>
                </a:cxn>
                <a:cxn ang="0">
                  <a:pos x="167" y="13"/>
                </a:cxn>
                <a:cxn ang="0">
                  <a:pos x="0" y="34"/>
                </a:cxn>
              </a:cxnLst>
              <a:rect l="0" t="0" r="r" b="b"/>
              <a:pathLst>
                <a:path w="5283" h="2043">
                  <a:moveTo>
                    <a:pt x="5283" y="1597"/>
                  </a:moveTo>
                  <a:lnTo>
                    <a:pt x="5283" y="1597"/>
                  </a:lnTo>
                  <a:lnTo>
                    <a:pt x="5272" y="1608"/>
                  </a:lnTo>
                  <a:lnTo>
                    <a:pt x="5240" y="1642"/>
                  </a:lnTo>
                  <a:lnTo>
                    <a:pt x="5215" y="1665"/>
                  </a:lnTo>
                  <a:lnTo>
                    <a:pt x="5187" y="1691"/>
                  </a:lnTo>
                  <a:lnTo>
                    <a:pt x="5153" y="1720"/>
                  </a:lnTo>
                  <a:lnTo>
                    <a:pt x="5114" y="1750"/>
                  </a:lnTo>
                  <a:lnTo>
                    <a:pt x="5071" y="1783"/>
                  </a:lnTo>
                  <a:lnTo>
                    <a:pt x="5022" y="1817"/>
                  </a:lnTo>
                  <a:lnTo>
                    <a:pt x="4969" y="1849"/>
                  </a:lnTo>
                  <a:lnTo>
                    <a:pt x="4912" y="1881"/>
                  </a:lnTo>
                  <a:lnTo>
                    <a:pt x="4850" y="1912"/>
                  </a:lnTo>
                  <a:lnTo>
                    <a:pt x="4818" y="1928"/>
                  </a:lnTo>
                  <a:lnTo>
                    <a:pt x="4785" y="1942"/>
                  </a:lnTo>
                  <a:lnTo>
                    <a:pt x="4750" y="1955"/>
                  </a:lnTo>
                  <a:lnTo>
                    <a:pt x="4714" y="1968"/>
                  </a:lnTo>
                  <a:lnTo>
                    <a:pt x="4678" y="1981"/>
                  </a:lnTo>
                  <a:lnTo>
                    <a:pt x="4640" y="1993"/>
                  </a:lnTo>
                  <a:lnTo>
                    <a:pt x="4601" y="2002"/>
                  </a:lnTo>
                  <a:lnTo>
                    <a:pt x="4563" y="2012"/>
                  </a:lnTo>
                  <a:lnTo>
                    <a:pt x="4522" y="2020"/>
                  </a:lnTo>
                  <a:lnTo>
                    <a:pt x="4481" y="2028"/>
                  </a:lnTo>
                  <a:lnTo>
                    <a:pt x="4438" y="2033"/>
                  </a:lnTo>
                  <a:lnTo>
                    <a:pt x="4395" y="2038"/>
                  </a:lnTo>
                  <a:lnTo>
                    <a:pt x="4350" y="2041"/>
                  </a:lnTo>
                  <a:lnTo>
                    <a:pt x="4304" y="2043"/>
                  </a:lnTo>
                  <a:lnTo>
                    <a:pt x="4259" y="2043"/>
                  </a:lnTo>
                  <a:lnTo>
                    <a:pt x="4211" y="2041"/>
                  </a:lnTo>
                  <a:lnTo>
                    <a:pt x="4164" y="2038"/>
                  </a:lnTo>
                  <a:lnTo>
                    <a:pt x="4116" y="2033"/>
                  </a:lnTo>
                  <a:lnTo>
                    <a:pt x="4066" y="2025"/>
                  </a:lnTo>
                  <a:lnTo>
                    <a:pt x="4016" y="2017"/>
                  </a:lnTo>
                  <a:lnTo>
                    <a:pt x="3964" y="2005"/>
                  </a:lnTo>
                  <a:lnTo>
                    <a:pt x="3913" y="1991"/>
                  </a:lnTo>
                  <a:lnTo>
                    <a:pt x="3860" y="1976"/>
                  </a:lnTo>
                  <a:lnTo>
                    <a:pt x="3806" y="1959"/>
                  </a:lnTo>
                  <a:lnTo>
                    <a:pt x="3752" y="1938"/>
                  </a:lnTo>
                  <a:lnTo>
                    <a:pt x="3696" y="1915"/>
                  </a:lnTo>
                  <a:lnTo>
                    <a:pt x="3641" y="1889"/>
                  </a:lnTo>
                  <a:lnTo>
                    <a:pt x="3584" y="1862"/>
                  </a:lnTo>
                  <a:lnTo>
                    <a:pt x="3527" y="1831"/>
                  </a:lnTo>
                  <a:lnTo>
                    <a:pt x="3469" y="1797"/>
                  </a:lnTo>
                  <a:lnTo>
                    <a:pt x="3410" y="1760"/>
                  </a:lnTo>
                  <a:lnTo>
                    <a:pt x="3350" y="1721"/>
                  </a:lnTo>
                  <a:lnTo>
                    <a:pt x="3291" y="1679"/>
                  </a:lnTo>
                  <a:lnTo>
                    <a:pt x="3230" y="1634"/>
                  </a:lnTo>
                  <a:lnTo>
                    <a:pt x="3169" y="1584"/>
                  </a:lnTo>
                  <a:lnTo>
                    <a:pt x="3106" y="1532"/>
                  </a:lnTo>
                  <a:lnTo>
                    <a:pt x="3044" y="1477"/>
                  </a:lnTo>
                  <a:lnTo>
                    <a:pt x="2980" y="1418"/>
                  </a:lnTo>
                  <a:lnTo>
                    <a:pt x="2980" y="1418"/>
                  </a:lnTo>
                  <a:lnTo>
                    <a:pt x="2855" y="1300"/>
                  </a:lnTo>
                  <a:lnTo>
                    <a:pt x="2734" y="1188"/>
                  </a:lnTo>
                  <a:lnTo>
                    <a:pt x="2615" y="1082"/>
                  </a:lnTo>
                  <a:lnTo>
                    <a:pt x="2499" y="982"/>
                  </a:lnTo>
                  <a:lnTo>
                    <a:pt x="2388" y="888"/>
                  </a:lnTo>
                  <a:lnTo>
                    <a:pt x="2279" y="799"/>
                  </a:lnTo>
                  <a:lnTo>
                    <a:pt x="2173" y="715"/>
                  </a:lnTo>
                  <a:lnTo>
                    <a:pt x="2069" y="638"/>
                  </a:lnTo>
                  <a:lnTo>
                    <a:pt x="1968" y="565"/>
                  </a:lnTo>
                  <a:lnTo>
                    <a:pt x="1869" y="497"/>
                  </a:lnTo>
                  <a:lnTo>
                    <a:pt x="1773" y="434"/>
                  </a:lnTo>
                  <a:lnTo>
                    <a:pt x="1679" y="378"/>
                  </a:lnTo>
                  <a:lnTo>
                    <a:pt x="1586" y="325"/>
                  </a:lnTo>
                  <a:lnTo>
                    <a:pt x="1496" y="276"/>
                  </a:lnTo>
                  <a:lnTo>
                    <a:pt x="1407" y="231"/>
                  </a:lnTo>
                  <a:lnTo>
                    <a:pt x="1319" y="192"/>
                  </a:lnTo>
                  <a:lnTo>
                    <a:pt x="1233" y="155"/>
                  </a:lnTo>
                  <a:lnTo>
                    <a:pt x="1148" y="124"/>
                  </a:lnTo>
                  <a:lnTo>
                    <a:pt x="1064" y="97"/>
                  </a:lnTo>
                  <a:lnTo>
                    <a:pt x="980" y="73"/>
                  </a:lnTo>
                  <a:lnTo>
                    <a:pt x="899" y="52"/>
                  </a:lnTo>
                  <a:lnTo>
                    <a:pt x="817" y="36"/>
                  </a:lnTo>
                  <a:lnTo>
                    <a:pt x="736" y="23"/>
                  </a:lnTo>
                  <a:lnTo>
                    <a:pt x="654" y="11"/>
                  </a:lnTo>
                  <a:lnTo>
                    <a:pt x="574" y="5"/>
                  </a:lnTo>
                  <a:lnTo>
                    <a:pt x="493" y="2"/>
                  </a:lnTo>
                  <a:lnTo>
                    <a:pt x="413" y="0"/>
                  </a:lnTo>
                  <a:lnTo>
                    <a:pt x="331" y="2"/>
                  </a:lnTo>
                  <a:lnTo>
                    <a:pt x="250" y="6"/>
                  </a:lnTo>
                  <a:lnTo>
                    <a:pt x="167" y="13"/>
                  </a:lnTo>
                  <a:lnTo>
                    <a:pt x="85" y="23"/>
                  </a:lnTo>
                  <a:lnTo>
                    <a:pt x="0" y="3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62" name="Freeform 70"/>
            <p:cNvSpPr>
              <a:spLocks/>
            </p:cNvSpPr>
            <p:nvPr/>
          </p:nvSpPr>
          <p:spPr bwMode="auto">
            <a:xfrm>
              <a:off x="467" y="910"/>
              <a:ext cx="5306" cy="988"/>
            </a:xfrm>
            <a:custGeom>
              <a:avLst/>
              <a:gdLst/>
              <a:ahLst/>
              <a:cxnLst>
                <a:cxn ang="0">
                  <a:pos x="5306" y="1505"/>
                </a:cxn>
                <a:cxn ang="0">
                  <a:pos x="5263" y="1552"/>
                </a:cxn>
                <a:cxn ang="0">
                  <a:pos x="5211" y="1602"/>
                </a:cxn>
                <a:cxn ang="0">
                  <a:pos x="5138" y="1663"/>
                </a:cxn>
                <a:cxn ang="0">
                  <a:pos x="5048" y="1731"/>
                </a:cxn>
                <a:cxn ang="0">
                  <a:pos x="4939" y="1799"/>
                </a:cxn>
                <a:cxn ang="0">
                  <a:pos x="4845" y="1848"/>
                </a:cxn>
                <a:cxn ang="0">
                  <a:pos x="4779" y="1877"/>
                </a:cxn>
                <a:cxn ang="0">
                  <a:pos x="4707" y="1904"/>
                </a:cxn>
                <a:cxn ang="0">
                  <a:pos x="4630" y="1928"/>
                </a:cxn>
                <a:cxn ang="0">
                  <a:pos x="4551" y="1948"/>
                </a:cxn>
                <a:cxn ang="0">
                  <a:pos x="4468" y="1962"/>
                </a:cxn>
                <a:cxn ang="0">
                  <a:pos x="4380" y="1972"/>
                </a:cxn>
                <a:cxn ang="0">
                  <a:pos x="4289" y="1975"/>
                </a:cxn>
                <a:cxn ang="0">
                  <a:pos x="4194" y="1972"/>
                </a:cxn>
                <a:cxn ang="0">
                  <a:pos x="4096" y="1961"/>
                </a:cxn>
                <a:cxn ang="0">
                  <a:pos x="3993" y="1943"/>
                </a:cxn>
                <a:cxn ang="0">
                  <a:pos x="3889" y="1915"/>
                </a:cxn>
                <a:cxn ang="0">
                  <a:pos x="3779" y="1880"/>
                </a:cxn>
                <a:cxn ang="0">
                  <a:pos x="3668" y="1833"/>
                </a:cxn>
                <a:cxn ang="0">
                  <a:pos x="3553" y="1777"/>
                </a:cxn>
                <a:cxn ang="0">
                  <a:pos x="3436" y="1709"/>
                </a:cxn>
                <a:cxn ang="0">
                  <a:pos x="3315" y="1630"/>
                </a:cxn>
                <a:cxn ang="0">
                  <a:pos x="3192" y="1536"/>
                </a:cxn>
                <a:cxn ang="0">
                  <a:pos x="3066" y="1431"/>
                </a:cxn>
                <a:cxn ang="0">
                  <a:pos x="3000" y="1373"/>
                </a:cxn>
                <a:cxn ang="0">
                  <a:pos x="2750" y="1147"/>
                </a:cxn>
                <a:cxn ang="0">
                  <a:pos x="2514" y="945"/>
                </a:cxn>
                <a:cxn ang="0">
                  <a:pos x="2291" y="766"/>
                </a:cxn>
                <a:cxn ang="0">
                  <a:pos x="2078" y="607"/>
                </a:cxn>
                <a:cxn ang="0">
                  <a:pos x="1876" y="470"/>
                </a:cxn>
                <a:cxn ang="0">
                  <a:pos x="1684" y="354"/>
                </a:cxn>
                <a:cxn ang="0">
                  <a:pos x="1499" y="255"/>
                </a:cxn>
                <a:cxn ang="0">
                  <a:pos x="1322" y="175"/>
                </a:cxn>
                <a:cxn ang="0">
                  <a:pos x="1149" y="110"/>
                </a:cxn>
                <a:cxn ang="0">
                  <a:pos x="981" y="62"/>
                </a:cxn>
                <a:cxn ang="0">
                  <a:pos x="816" y="28"/>
                </a:cxn>
                <a:cxn ang="0">
                  <a:pos x="654" y="7"/>
                </a:cxn>
                <a:cxn ang="0">
                  <a:pos x="493" y="0"/>
                </a:cxn>
                <a:cxn ang="0">
                  <a:pos x="330" y="4"/>
                </a:cxn>
                <a:cxn ang="0">
                  <a:pos x="166" y="18"/>
                </a:cxn>
                <a:cxn ang="0">
                  <a:pos x="0" y="42"/>
                </a:cxn>
              </a:cxnLst>
              <a:rect l="0" t="0" r="r" b="b"/>
              <a:pathLst>
                <a:path w="5306" h="1975">
                  <a:moveTo>
                    <a:pt x="5306" y="1505"/>
                  </a:moveTo>
                  <a:lnTo>
                    <a:pt x="5306" y="1505"/>
                  </a:lnTo>
                  <a:lnTo>
                    <a:pt x="5295" y="1518"/>
                  </a:lnTo>
                  <a:lnTo>
                    <a:pt x="5263" y="1552"/>
                  </a:lnTo>
                  <a:lnTo>
                    <a:pt x="5240" y="1576"/>
                  </a:lnTo>
                  <a:lnTo>
                    <a:pt x="5211" y="1602"/>
                  </a:lnTo>
                  <a:lnTo>
                    <a:pt x="5177" y="1633"/>
                  </a:lnTo>
                  <a:lnTo>
                    <a:pt x="5138" y="1663"/>
                  </a:lnTo>
                  <a:lnTo>
                    <a:pt x="5095" y="1697"/>
                  </a:lnTo>
                  <a:lnTo>
                    <a:pt x="5048" y="1731"/>
                  </a:lnTo>
                  <a:lnTo>
                    <a:pt x="4995" y="1765"/>
                  </a:lnTo>
                  <a:lnTo>
                    <a:pt x="4939" y="1799"/>
                  </a:lnTo>
                  <a:lnTo>
                    <a:pt x="4877" y="1831"/>
                  </a:lnTo>
                  <a:lnTo>
                    <a:pt x="4845" y="1848"/>
                  </a:lnTo>
                  <a:lnTo>
                    <a:pt x="4812" y="1862"/>
                  </a:lnTo>
                  <a:lnTo>
                    <a:pt x="4779" y="1877"/>
                  </a:lnTo>
                  <a:lnTo>
                    <a:pt x="4743" y="1891"/>
                  </a:lnTo>
                  <a:lnTo>
                    <a:pt x="4707" y="1904"/>
                  </a:lnTo>
                  <a:lnTo>
                    <a:pt x="4669" y="1917"/>
                  </a:lnTo>
                  <a:lnTo>
                    <a:pt x="4630" y="1928"/>
                  </a:lnTo>
                  <a:lnTo>
                    <a:pt x="4591" y="1938"/>
                  </a:lnTo>
                  <a:lnTo>
                    <a:pt x="4551" y="1948"/>
                  </a:lnTo>
                  <a:lnTo>
                    <a:pt x="4509" y="1956"/>
                  </a:lnTo>
                  <a:lnTo>
                    <a:pt x="4468" y="1962"/>
                  </a:lnTo>
                  <a:lnTo>
                    <a:pt x="4423" y="1967"/>
                  </a:lnTo>
                  <a:lnTo>
                    <a:pt x="4380" y="1972"/>
                  </a:lnTo>
                  <a:lnTo>
                    <a:pt x="4335" y="1974"/>
                  </a:lnTo>
                  <a:lnTo>
                    <a:pt x="4289" y="1975"/>
                  </a:lnTo>
                  <a:lnTo>
                    <a:pt x="4242" y="1974"/>
                  </a:lnTo>
                  <a:lnTo>
                    <a:pt x="4194" y="1972"/>
                  </a:lnTo>
                  <a:lnTo>
                    <a:pt x="4144" y="1967"/>
                  </a:lnTo>
                  <a:lnTo>
                    <a:pt x="4096" y="1961"/>
                  </a:lnTo>
                  <a:lnTo>
                    <a:pt x="4044" y="1953"/>
                  </a:lnTo>
                  <a:lnTo>
                    <a:pt x="3993" y="1943"/>
                  </a:lnTo>
                  <a:lnTo>
                    <a:pt x="3942" y="1930"/>
                  </a:lnTo>
                  <a:lnTo>
                    <a:pt x="3889" y="1915"/>
                  </a:lnTo>
                  <a:lnTo>
                    <a:pt x="3835" y="1899"/>
                  </a:lnTo>
                  <a:lnTo>
                    <a:pt x="3779" y="1880"/>
                  </a:lnTo>
                  <a:lnTo>
                    <a:pt x="3725" y="1857"/>
                  </a:lnTo>
                  <a:lnTo>
                    <a:pt x="3668" y="1833"/>
                  </a:lnTo>
                  <a:lnTo>
                    <a:pt x="3611" y="1806"/>
                  </a:lnTo>
                  <a:lnTo>
                    <a:pt x="3553" y="1777"/>
                  </a:lnTo>
                  <a:lnTo>
                    <a:pt x="3495" y="1744"/>
                  </a:lnTo>
                  <a:lnTo>
                    <a:pt x="3436" y="1709"/>
                  </a:lnTo>
                  <a:lnTo>
                    <a:pt x="3375" y="1670"/>
                  </a:lnTo>
                  <a:lnTo>
                    <a:pt x="3315" y="1630"/>
                  </a:lnTo>
                  <a:lnTo>
                    <a:pt x="3253" y="1584"/>
                  </a:lnTo>
                  <a:lnTo>
                    <a:pt x="3192" y="1536"/>
                  </a:lnTo>
                  <a:lnTo>
                    <a:pt x="3128" y="1486"/>
                  </a:lnTo>
                  <a:lnTo>
                    <a:pt x="3066" y="1431"/>
                  </a:lnTo>
                  <a:lnTo>
                    <a:pt x="3000" y="1373"/>
                  </a:lnTo>
                  <a:lnTo>
                    <a:pt x="3000" y="1373"/>
                  </a:lnTo>
                  <a:lnTo>
                    <a:pt x="2874" y="1257"/>
                  </a:lnTo>
                  <a:lnTo>
                    <a:pt x="2750" y="1147"/>
                  </a:lnTo>
                  <a:lnTo>
                    <a:pt x="2631" y="1043"/>
                  </a:lnTo>
                  <a:lnTo>
                    <a:pt x="2514" y="945"/>
                  </a:lnTo>
                  <a:lnTo>
                    <a:pt x="2400" y="853"/>
                  </a:lnTo>
                  <a:lnTo>
                    <a:pt x="2291" y="766"/>
                  </a:lnTo>
                  <a:lnTo>
                    <a:pt x="2182" y="683"/>
                  </a:lnTo>
                  <a:lnTo>
                    <a:pt x="2078" y="607"/>
                  </a:lnTo>
                  <a:lnTo>
                    <a:pt x="1976" y="536"/>
                  </a:lnTo>
                  <a:lnTo>
                    <a:pt x="1876" y="470"/>
                  </a:lnTo>
                  <a:lnTo>
                    <a:pt x="1778" y="410"/>
                  </a:lnTo>
                  <a:lnTo>
                    <a:pt x="1684" y="354"/>
                  </a:lnTo>
                  <a:lnTo>
                    <a:pt x="1591" y="302"/>
                  </a:lnTo>
                  <a:lnTo>
                    <a:pt x="1499" y="255"/>
                  </a:lnTo>
                  <a:lnTo>
                    <a:pt x="1409" y="212"/>
                  </a:lnTo>
                  <a:lnTo>
                    <a:pt x="1322" y="175"/>
                  </a:lnTo>
                  <a:lnTo>
                    <a:pt x="1234" y="141"/>
                  </a:lnTo>
                  <a:lnTo>
                    <a:pt x="1149" y="110"/>
                  </a:lnTo>
                  <a:lnTo>
                    <a:pt x="1065" y="84"/>
                  </a:lnTo>
                  <a:lnTo>
                    <a:pt x="981" y="62"/>
                  </a:lnTo>
                  <a:lnTo>
                    <a:pt x="898" y="42"/>
                  </a:lnTo>
                  <a:lnTo>
                    <a:pt x="816" y="28"/>
                  </a:lnTo>
                  <a:lnTo>
                    <a:pt x="736" y="17"/>
                  </a:lnTo>
                  <a:lnTo>
                    <a:pt x="654" y="7"/>
                  </a:lnTo>
                  <a:lnTo>
                    <a:pt x="573" y="2"/>
                  </a:lnTo>
                  <a:lnTo>
                    <a:pt x="493" y="0"/>
                  </a:lnTo>
                  <a:lnTo>
                    <a:pt x="412" y="0"/>
                  </a:lnTo>
                  <a:lnTo>
                    <a:pt x="330" y="4"/>
                  </a:lnTo>
                  <a:lnTo>
                    <a:pt x="248" y="10"/>
                  </a:lnTo>
                  <a:lnTo>
                    <a:pt x="166" y="18"/>
                  </a:lnTo>
                  <a:lnTo>
                    <a:pt x="85" y="29"/>
                  </a:lnTo>
                  <a:lnTo>
                    <a:pt x="0" y="4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63" name="Freeform 71"/>
            <p:cNvSpPr>
              <a:spLocks/>
            </p:cNvSpPr>
            <p:nvPr/>
          </p:nvSpPr>
          <p:spPr bwMode="auto">
            <a:xfrm>
              <a:off x="485" y="930"/>
              <a:ext cx="5327" cy="953"/>
            </a:xfrm>
            <a:custGeom>
              <a:avLst/>
              <a:gdLst/>
              <a:ahLst/>
              <a:cxnLst>
                <a:cxn ang="0">
                  <a:pos x="5327" y="1416"/>
                </a:cxn>
                <a:cxn ang="0">
                  <a:pos x="5284" y="1463"/>
                </a:cxn>
                <a:cxn ang="0">
                  <a:pos x="5233" y="1515"/>
                </a:cxn>
                <a:cxn ang="0">
                  <a:pos x="5162" y="1578"/>
                </a:cxn>
                <a:cxn ang="0">
                  <a:pos x="5073" y="1647"/>
                </a:cxn>
                <a:cxn ang="0">
                  <a:pos x="4965" y="1718"/>
                </a:cxn>
                <a:cxn ang="0">
                  <a:pos x="4872" y="1768"/>
                </a:cxn>
                <a:cxn ang="0">
                  <a:pos x="4805" y="1799"/>
                </a:cxn>
                <a:cxn ang="0">
                  <a:pos x="4733" y="1828"/>
                </a:cxn>
                <a:cxn ang="0">
                  <a:pos x="4658" y="1854"/>
                </a:cxn>
                <a:cxn ang="0">
                  <a:pos x="4579" y="1875"/>
                </a:cxn>
                <a:cxn ang="0">
                  <a:pos x="4496" y="1891"/>
                </a:cxn>
                <a:cxn ang="0">
                  <a:pos x="4408" y="1902"/>
                </a:cxn>
                <a:cxn ang="0">
                  <a:pos x="4317" y="1907"/>
                </a:cxn>
                <a:cxn ang="0">
                  <a:pos x="4222" y="1907"/>
                </a:cxn>
                <a:cxn ang="0">
                  <a:pos x="4124" y="1897"/>
                </a:cxn>
                <a:cxn ang="0">
                  <a:pos x="4021" y="1881"/>
                </a:cxn>
                <a:cxn ang="0">
                  <a:pos x="3915" y="1857"/>
                </a:cxn>
                <a:cxn ang="0">
                  <a:pos x="3807" y="1821"/>
                </a:cxn>
                <a:cxn ang="0">
                  <a:pos x="3695" y="1778"/>
                </a:cxn>
                <a:cxn ang="0">
                  <a:pos x="3579" y="1723"/>
                </a:cxn>
                <a:cxn ang="0">
                  <a:pos x="3460" y="1657"/>
                </a:cxn>
                <a:cxn ang="0">
                  <a:pos x="3338" y="1579"/>
                </a:cxn>
                <a:cxn ang="0">
                  <a:pos x="3213" y="1489"/>
                </a:cxn>
                <a:cxn ang="0">
                  <a:pos x="3085" y="1386"/>
                </a:cxn>
                <a:cxn ang="0">
                  <a:pos x="3020" y="1329"/>
                </a:cxn>
                <a:cxn ang="0">
                  <a:pos x="2766" y="1108"/>
                </a:cxn>
                <a:cxn ang="0">
                  <a:pos x="2527" y="909"/>
                </a:cxn>
                <a:cxn ang="0">
                  <a:pos x="2301" y="733"/>
                </a:cxn>
                <a:cxn ang="0">
                  <a:pos x="2085" y="578"/>
                </a:cxn>
                <a:cxn ang="0">
                  <a:pos x="1883" y="446"/>
                </a:cxn>
                <a:cxn ang="0">
                  <a:pos x="1688" y="331"/>
                </a:cxn>
                <a:cxn ang="0">
                  <a:pos x="1502" y="236"/>
                </a:cxn>
                <a:cxn ang="0">
                  <a:pos x="1323" y="158"/>
                </a:cxn>
                <a:cxn ang="0">
                  <a:pos x="1150" y="97"/>
                </a:cxn>
                <a:cxn ang="0">
                  <a:pos x="982" y="52"/>
                </a:cxn>
                <a:cxn ang="0">
                  <a:pos x="816" y="21"/>
                </a:cxn>
                <a:cxn ang="0">
                  <a:pos x="654" y="5"/>
                </a:cxn>
                <a:cxn ang="0">
                  <a:pos x="491" y="0"/>
                </a:cxn>
                <a:cxn ang="0">
                  <a:pos x="329" y="7"/>
                </a:cxn>
                <a:cxn ang="0">
                  <a:pos x="167" y="24"/>
                </a:cxn>
                <a:cxn ang="0">
                  <a:pos x="0" y="53"/>
                </a:cxn>
              </a:cxnLst>
              <a:rect l="0" t="0" r="r" b="b"/>
              <a:pathLst>
                <a:path w="5327" h="1907">
                  <a:moveTo>
                    <a:pt x="5327" y="1416"/>
                  </a:moveTo>
                  <a:lnTo>
                    <a:pt x="5327" y="1416"/>
                  </a:lnTo>
                  <a:lnTo>
                    <a:pt x="5316" y="1429"/>
                  </a:lnTo>
                  <a:lnTo>
                    <a:pt x="5284" y="1463"/>
                  </a:lnTo>
                  <a:lnTo>
                    <a:pt x="5262" y="1487"/>
                  </a:lnTo>
                  <a:lnTo>
                    <a:pt x="5233" y="1515"/>
                  </a:lnTo>
                  <a:lnTo>
                    <a:pt x="5201" y="1545"/>
                  </a:lnTo>
                  <a:lnTo>
                    <a:pt x="5162" y="1578"/>
                  </a:lnTo>
                  <a:lnTo>
                    <a:pt x="5120" y="1612"/>
                  </a:lnTo>
                  <a:lnTo>
                    <a:pt x="5073" y="1647"/>
                  </a:lnTo>
                  <a:lnTo>
                    <a:pt x="5020" y="1683"/>
                  </a:lnTo>
                  <a:lnTo>
                    <a:pt x="4965" y="1718"/>
                  </a:lnTo>
                  <a:lnTo>
                    <a:pt x="4904" y="1752"/>
                  </a:lnTo>
                  <a:lnTo>
                    <a:pt x="4872" y="1768"/>
                  </a:lnTo>
                  <a:lnTo>
                    <a:pt x="4839" y="1784"/>
                  </a:lnTo>
                  <a:lnTo>
                    <a:pt x="4805" y="1799"/>
                  </a:lnTo>
                  <a:lnTo>
                    <a:pt x="4769" y="1813"/>
                  </a:lnTo>
                  <a:lnTo>
                    <a:pt x="4733" y="1828"/>
                  </a:lnTo>
                  <a:lnTo>
                    <a:pt x="4697" y="1841"/>
                  </a:lnTo>
                  <a:lnTo>
                    <a:pt x="4658" y="1854"/>
                  </a:lnTo>
                  <a:lnTo>
                    <a:pt x="4619" y="1865"/>
                  </a:lnTo>
                  <a:lnTo>
                    <a:pt x="4579" y="1875"/>
                  </a:lnTo>
                  <a:lnTo>
                    <a:pt x="4537" y="1883"/>
                  </a:lnTo>
                  <a:lnTo>
                    <a:pt x="4496" y="1891"/>
                  </a:lnTo>
                  <a:lnTo>
                    <a:pt x="4453" y="1897"/>
                  </a:lnTo>
                  <a:lnTo>
                    <a:pt x="4408" y="1902"/>
                  </a:lnTo>
                  <a:lnTo>
                    <a:pt x="4362" y="1905"/>
                  </a:lnTo>
                  <a:lnTo>
                    <a:pt x="4317" y="1907"/>
                  </a:lnTo>
                  <a:lnTo>
                    <a:pt x="4269" y="1907"/>
                  </a:lnTo>
                  <a:lnTo>
                    <a:pt x="4222" y="1907"/>
                  </a:lnTo>
                  <a:lnTo>
                    <a:pt x="4174" y="1902"/>
                  </a:lnTo>
                  <a:lnTo>
                    <a:pt x="4124" y="1897"/>
                  </a:lnTo>
                  <a:lnTo>
                    <a:pt x="4072" y="1891"/>
                  </a:lnTo>
                  <a:lnTo>
                    <a:pt x="4021" y="1881"/>
                  </a:lnTo>
                  <a:lnTo>
                    <a:pt x="3969" y="1870"/>
                  </a:lnTo>
                  <a:lnTo>
                    <a:pt x="3915" y="1857"/>
                  </a:lnTo>
                  <a:lnTo>
                    <a:pt x="3861" y="1841"/>
                  </a:lnTo>
                  <a:lnTo>
                    <a:pt x="3807" y="1821"/>
                  </a:lnTo>
                  <a:lnTo>
                    <a:pt x="3751" y="1800"/>
                  </a:lnTo>
                  <a:lnTo>
                    <a:pt x="3695" y="1778"/>
                  </a:lnTo>
                  <a:lnTo>
                    <a:pt x="3636" y="1752"/>
                  </a:lnTo>
                  <a:lnTo>
                    <a:pt x="3579" y="1723"/>
                  </a:lnTo>
                  <a:lnTo>
                    <a:pt x="3520" y="1692"/>
                  </a:lnTo>
                  <a:lnTo>
                    <a:pt x="3460" y="1657"/>
                  </a:lnTo>
                  <a:lnTo>
                    <a:pt x="3399" y="1620"/>
                  </a:lnTo>
                  <a:lnTo>
                    <a:pt x="3338" y="1579"/>
                  </a:lnTo>
                  <a:lnTo>
                    <a:pt x="3275" y="1536"/>
                  </a:lnTo>
                  <a:lnTo>
                    <a:pt x="3213" y="1489"/>
                  </a:lnTo>
                  <a:lnTo>
                    <a:pt x="3149" y="1439"/>
                  </a:lnTo>
                  <a:lnTo>
                    <a:pt x="3085" y="1386"/>
                  </a:lnTo>
                  <a:lnTo>
                    <a:pt x="3020" y="1329"/>
                  </a:lnTo>
                  <a:lnTo>
                    <a:pt x="3020" y="1329"/>
                  </a:lnTo>
                  <a:lnTo>
                    <a:pt x="2892" y="1214"/>
                  </a:lnTo>
                  <a:lnTo>
                    <a:pt x="2766" y="1108"/>
                  </a:lnTo>
                  <a:lnTo>
                    <a:pt x="2645" y="1004"/>
                  </a:lnTo>
                  <a:lnTo>
                    <a:pt x="2527" y="909"/>
                  </a:lnTo>
                  <a:lnTo>
                    <a:pt x="2412" y="817"/>
                  </a:lnTo>
                  <a:lnTo>
                    <a:pt x="2301" y="733"/>
                  </a:lnTo>
                  <a:lnTo>
                    <a:pt x="2192" y="652"/>
                  </a:lnTo>
                  <a:lnTo>
                    <a:pt x="2085" y="578"/>
                  </a:lnTo>
                  <a:lnTo>
                    <a:pt x="1983" y="509"/>
                  </a:lnTo>
                  <a:lnTo>
                    <a:pt x="1883" y="446"/>
                  </a:lnTo>
                  <a:lnTo>
                    <a:pt x="1784" y="386"/>
                  </a:lnTo>
                  <a:lnTo>
                    <a:pt x="1688" y="331"/>
                  </a:lnTo>
                  <a:lnTo>
                    <a:pt x="1594" y="281"/>
                  </a:lnTo>
                  <a:lnTo>
                    <a:pt x="1502" y="236"/>
                  </a:lnTo>
                  <a:lnTo>
                    <a:pt x="1412" y="195"/>
                  </a:lnTo>
                  <a:lnTo>
                    <a:pt x="1323" y="158"/>
                  </a:lnTo>
                  <a:lnTo>
                    <a:pt x="1236" y="126"/>
                  </a:lnTo>
                  <a:lnTo>
                    <a:pt x="1150" y="97"/>
                  </a:lnTo>
                  <a:lnTo>
                    <a:pt x="1065" y="73"/>
                  </a:lnTo>
                  <a:lnTo>
                    <a:pt x="982" y="52"/>
                  </a:lnTo>
                  <a:lnTo>
                    <a:pt x="898" y="36"/>
                  </a:lnTo>
                  <a:lnTo>
                    <a:pt x="816" y="21"/>
                  </a:lnTo>
                  <a:lnTo>
                    <a:pt x="734" y="11"/>
                  </a:lnTo>
                  <a:lnTo>
                    <a:pt x="654" y="5"/>
                  </a:lnTo>
                  <a:lnTo>
                    <a:pt x="572" y="0"/>
                  </a:lnTo>
                  <a:lnTo>
                    <a:pt x="491" y="0"/>
                  </a:lnTo>
                  <a:lnTo>
                    <a:pt x="411" y="2"/>
                  </a:lnTo>
                  <a:lnTo>
                    <a:pt x="329" y="7"/>
                  </a:lnTo>
                  <a:lnTo>
                    <a:pt x="248" y="15"/>
                  </a:lnTo>
                  <a:lnTo>
                    <a:pt x="167" y="24"/>
                  </a:lnTo>
                  <a:lnTo>
                    <a:pt x="83" y="37"/>
                  </a:lnTo>
                  <a:lnTo>
                    <a:pt x="0" y="53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64" name="Freeform 72"/>
            <p:cNvSpPr>
              <a:spLocks/>
            </p:cNvSpPr>
            <p:nvPr/>
          </p:nvSpPr>
          <p:spPr bwMode="auto">
            <a:xfrm>
              <a:off x="503" y="949"/>
              <a:ext cx="5347" cy="920"/>
            </a:xfrm>
            <a:custGeom>
              <a:avLst/>
              <a:gdLst/>
              <a:ahLst/>
              <a:cxnLst>
                <a:cxn ang="0">
                  <a:pos x="5347" y="1326"/>
                </a:cxn>
                <a:cxn ang="0">
                  <a:pos x="5305" y="1374"/>
                </a:cxn>
                <a:cxn ang="0">
                  <a:pos x="5255" y="1426"/>
                </a:cxn>
                <a:cxn ang="0">
                  <a:pos x="5184" y="1492"/>
                </a:cxn>
                <a:cxn ang="0">
                  <a:pos x="5095" y="1563"/>
                </a:cxn>
                <a:cxn ang="0">
                  <a:pos x="4989" y="1636"/>
                </a:cxn>
                <a:cxn ang="0">
                  <a:pos x="4897" y="1689"/>
                </a:cxn>
                <a:cxn ang="0">
                  <a:pos x="4830" y="1721"/>
                </a:cxn>
                <a:cxn ang="0">
                  <a:pos x="4759" y="1752"/>
                </a:cxn>
                <a:cxn ang="0">
                  <a:pos x="4685" y="1778"/>
                </a:cxn>
                <a:cxn ang="0">
                  <a:pos x="4605" y="1800"/>
                </a:cxn>
                <a:cxn ang="0">
                  <a:pos x="4522" y="1820"/>
                </a:cxn>
                <a:cxn ang="0">
                  <a:pos x="4436" y="1833"/>
                </a:cxn>
                <a:cxn ang="0">
                  <a:pos x="4344" y="1839"/>
                </a:cxn>
                <a:cxn ang="0">
                  <a:pos x="4250" y="1841"/>
                </a:cxn>
                <a:cxn ang="0">
                  <a:pos x="4151" y="1834"/>
                </a:cxn>
                <a:cxn ang="0">
                  <a:pos x="4049" y="1820"/>
                </a:cxn>
                <a:cxn ang="0">
                  <a:pos x="3943" y="1797"/>
                </a:cxn>
                <a:cxn ang="0">
                  <a:pos x="3833" y="1765"/>
                </a:cxn>
                <a:cxn ang="0">
                  <a:pos x="3720" y="1723"/>
                </a:cxn>
                <a:cxn ang="0">
                  <a:pos x="3603" y="1669"/>
                </a:cxn>
                <a:cxn ang="0">
                  <a:pos x="3484" y="1605"/>
                </a:cxn>
                <a:cxn ang="0">
                  <a:pos x="3361" y="1531"/>
                </a:cxn>
                <a:cxn ang="0">
                  <a:pos x="3235" y="1442"/>
                </a:cxn>
                <a:cxn ang="0">
                  <a:pos x="3104" y="1340"/>
                </a:cxn>
                <a:cxn ang="0">
                  <a:pos x="3039" y="1285"/>
                </a:cxn>
                <a:cxn ang="0">
                  <a:pos x="2782" y="1067"/>
                </a:cxn>
                <a:cxn ang="0">
                  <a:pos x="2539" y="872"/>
                </a:cxn>
                <a:cxn ang="0">
                  <a:pos x="2310" y="701"/>
                </a:cxn>
                <a:cxn ang="0">
                  <a:pos x="2094" y="549"/>
                </a:cxn>
                <a:cxn ang="0">
                  <a:pos x="1888" y="420"/>
                </a:cxn>
                <a:cxn ang="0">
                  <a:pos x="1692" y="308"/>
                </a:cxn>
                <a:cxn ang="0">
                  <a:pos x="1505" y="218"/>
                </a:cxn>
                <a:cxn ang="0">
                  <a:pos x="1325" y="142"/>
                </a:cxn>
                <a:cxn ang="0">
                  <a:pos x="1151" y="85"/>
                </a:cxn>
                <a:cxn ang="0">
                  <a:pos x="982" y="43"/>
                </a:cxn>
                <a:cxn ang="0">
                  <a:pos x="816" y="16"/>
                </a:cxn>
                <a:cxn ang="0">
                  <a:pos x="653" y="1"/>
                </a:cxn>
                <a:cxn ang="0">
                  <a:pos x="491" y="0"/>
                </a:cxn>
                <a:cxn ang="0">
                  <a:pos x="329" y="11"/>
                </a:cxn>
                <a:cxn ang="0">
                  <a:pos x="167" y="32"/>
                </a:cxn>
                <a:cxn ang="0">
                  <a:pos x="0" y="63"/>
                </a:cxn>
              </a:cxnLst>
              <a:rect l="0" t="0" r="r" b="b"/>
              <a:pathLst>
                <a:path w="5347" h="1841">
                  <a:moveTo>
                    <a:pt x="5347" y="1326"/>
                  </a:moveTo>
                  <a:lnTo>
                    <a:pt x="5347" y="1326"/>
                  </a:lnTo>
                  <a:lnTo>
                    <a:pt x="5336" y="1338"/>
                  </a:lnTo>
                  <a:lnTo>
                    <a:pt x="5305" y="1374"/>
                  </a:lnTo>
                  <a:lnTo>
                    <a:pt x="5283" y="1398"/>
                  </a:lnTo>
                  <a:lnTo>
                    <a:pt x="5255" y="1426"/>
                  </a:lnTo>
                  <a:lnTo>
                    <a:pt x="5222" y="1458"/>
                  </a:lnTo>
                  <a:lnTo>
                    <a:pt x="5184" y="1492"/>
                  </a:lnTo>
                  <a:lnTo>
                    <a:pt x="5143" y="1526"/>
                  </a:lnTo>
                  <a:lnTo>
                    <a:pt x="5095" y="1563"/>
                  </a:lnTo>
                  <a:lnTo>
                    <a:pt x="5046" y="1600"/>
                  </a:lnTo>
                  <a:lnTo>
                    <a:pt x="4989" y="1636"/>
                  </a:lnTo>
                  <a:lnTo>
                    <a:pt x="4929" y="1671"/>
                  </a:lnTo>
                  <a:lnTo>
                    <a:pt x="4897" y="1689"/>
                  </a:lnTo>
                  <a:lnTo>
                    <a:pt x="4865" y="1705"/>
                  </a:lnTo>
                  <a:lnTo>
                    <a:pt x="4830" y="1721"/>
                  </a:lnTo>
                  <a:lnTo>
                    <a:pt x="4796" y="1737"/>
                  </a:lnTo>
                  <a:lnTo>
                    <a:pt x="4759" y="1752"/>
                  </a:lnTo>
                  <a:lnTo>
                    <a:pt x="4723" y="1765"/>
                  </a:lnTo>
                  <a:lnTo>
                    <a:pt x="4685" y="1778"/>
                  </a:lnTo>
                  <a:lnTo>
                    <a:pt x="4646" y="1791"/>
                  </a:lnTo>
                  <a:lnTo>
                    <a:pt x="4605" y="1800"/>
                  </a:lnTo>
                  <a:lnTo>
                    <a:pt x="4565" y="1812"/>
                  </a:lnTo>
                  <a:lnTo>
                    <a:pt x="4522" y="1820"/>
                  </a:lnTo>
                  <a:lnTo>
                    <a:pt x="4479" y="1826"/>
                  </a:lnTo>
                  <a:lnTo>
                    <a:pt x="4436" y="1833"/>
                  </a:lnTo>
                  <a:lnTo>
                    <a:pt x="4390" y="1837"/>
                  </a:lnTo>
                  <a:lnTo>
                    <a:pt x="4344" y="1839"/>
                  </a:lnTo>
                  <a:lnTo>
                    <a:pt x="4297" y="1841"/>
                  </a:lnTo>
                  <a:lnTo>
                    <a:pt x="4250" y="1841"/>
                  </a:lnTo>
                  <a:lnTo>
                    <a:pt x="4200" y="1837"/>
                  </a:lnTo>
                  <a:lnTo>
                    <a:pt x="4151" y="1834"/>
                  </a:lnTo>
                  <a:lnTo>
                    <a:pt x="4100" y="1828"/>
                  </a:lnTo>
                  <a:lnTo>
                    <a:pt x="4049" y="1820"/>
                  </a:lnTo>
                  <a:lnTo>
                    <a:pt x="3996" y="1808"/>
                  </a:lnTo>
                  <a:lnTo>
                    <a:pt x="3943" y="1797"/>
                  </a:lnTo>
                  <a:lnTo>
                    <a:pt x="3888" y="1781"/>
                  </a:lnTo>
                  <a:lnTo>
                    <a:pt x="3833" y="1765"/>
                  </a:lnTo>
                  <a:lnTo>
                    <a:pt x="3776" y="1744"/>
                  </a:lnTo>
                  <a:lnTo>
                    <a:pt x="3720" y="1723"/>
                  </a:lnTo>
                  <a:lnTo>
                    <a:pt x="3663" y="1697"/>
                  </a:lnTo>
                  <a:lnTo>
                    <a:pt x="3603" y="1669"/>
                  </a:lnTo>
                  <a:lnTo>
                    <a:pt x="3545" y="1639"/>
                  </a:lnTo>
                  <a:lnTo>
                    <a:pt x="3484" y="1605"/>
                  </a:lnTo>
                  <a:lnTo>
                    <a:pt x="3422" y="1569"/>
                  </a:lnTo>
                  <a:lnTo>
                    <a:pt x="3361" y="1531"/>
                  </a:lnTo>
                  <a:lnTo>
                    <a:pt x="3297" y="1487"/>
                  </a:lnTo>
                  <a:lnTo>
                    <a:pt x="3235" y="1442"/>
                  </a:lnTo>
                  <a:lnTo>
                    <a:pt x="3170" y="1393"/>
                  </a:lnTo>
                  <a:lnTo>
                    <a:pt x="3104" y="1340"/>
                  </a:lnTo>
                  <a:lnTo>
                    <a:pt x="3039" y="1285"/>
                  </a:lnTo>
                  <a:lnTo>
                    <a:pt x="3039" y="1285"/>
                  </a:lnTo>
                  <a:lnTo>
                    <a:pt x="2909" y="1172"/>
                  </a:lnTo>
                  <a:lnTo>
                    <a:pt x="2782" y="1067"/>
                  </a:lnTo>
                  <a:lnTo>
                    <a:pt x="2659" y="967"/>
                  </a:lnTo>
                  <a:lnTo>
                    <a:pt x="2539" y="872"/>
                  </a:lnTo>
                  <a:lnTo>
                    <a:pt x="2423" y="783"/>
                  </a:lnTo>
                  <a:lnTo>
                    <a:pt x="2310" y="701"/>
                  </a:lnTo>
                  <a:lnTo>
                    <a:pt x="2201" y="622"/>
                  </a:lnTo>
                  <a:lnTo>
                    <a:pt x="2094" y="549"/>
                  </a:lnTo>
                  <a:lnTo>
                    <a:pt x="1990" y="483"/>
                  </a:lnTo>
                  <a:lnTo>
                    <a:pt x="1888" y="420"/>
                  </a:lnTo>
                  <a:lnTo>
                    <a:pt x="1788" y="362"/>
                  </a:lnTo>
                  <a:lnTo>
                    <a:pt x="1692" y="308"/>
                  </a:lnTo>
                  <a:lnTo>
                    <a:pt x="1597" y="261"/>
                  </a:lnTo>
                  <a:lnTo>
                    <a:pt x="1505" y="218"/>
                  </a:lnTo>
                  <a:lnTo>
                    <a:pt x="1413" y="177"/>
                  </a:lnTo>
                  <a:lnTo>
                    <a:pt x="1325" y="142"/>
                  </a:lnTo>
                  <a:lnTo>
                    <a:pt x="1237" y="111"/>
                  </a:lnTo>
                  <a:lnTo>
                    <a:pt x="1151" y="85"/>
                  </a:lnTo>
                  <a:lnTo>
                    <a:pt x="1065" y="61"/>
                  </a:lnTo>
                  <a:lnTo>
                    <a:pt x="982" y="43"/>
                  </a:lnTo>
                  <a:lnTo>
                    <a:pt x="898" y="27"/>
                  </a:lnTo>
                  <a:lnTo>
                    <a:pt x="816" y="16"/>
                  </a:lnTo>
                  <a:lnTo>
                    <a:pt x="734" y="6"/>
                  </a:lnTo>
                  <a:lnTo>
                    <a:pt x="653" y="1"/>
                  </a:lnTo>
                  <a:lnTo>
                    <a:pt x="572" y="0"/>
                  </a:lnTo>
                  <a:lnTo>
                    <a:pt x="491" y="0"/>
                  </a:lnTo>
                  <a:lnTo>
                    <a:pt x="410" y="5"/>
                  </a:lnTo>
                  <a:lnTo>
                    <a:pt x="329" y="11"/>
                  </a:lnTo>
                  <a:lnTo>
                    <a:pt x="249" y="21"/>
                  </a:lnTo>
                  <a:lnTo>
                    <a:pt x="167" y="32"/>
                  </a:lnTo>
                  <a:lnTo>
                    <a:pt x="83" y="47"/>
                  </a:lnTo>
                  <a:lnTo>
                    <a:pt x="0" y="63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65" name="Freeform 73"/>
            <p:cNvSpPr>
              <a:spLocks/>
            </p:cNvSpPr>
            <p:nvPr/>
          </p:nvSpPr>
          <p:spPr bwMode="auto">
            <a:xfrm>
              <a:off x="522" y="968"/>
              <a:ext cx="5365" cy="888"/>
            </a:xfrm>
            <a:custGeom>
              <a:avLst/>
              <a:gdLst/>
              <a:ahLst/>
              <a:cxnLst>
                <a:cxn ang="0">
                  <a:pos x="5365" y="1235"/>
                </a:cxn>
                <a:cxn ang="0">
                  <a:pos x="5325" y="1285"/>
                </a:cxn>
                <a:cxn ang="0">
                  <a:pos x="5275" y="1340"/>
                </a:cxn>
                <a:cxn ang="0">
                  <a:pos x="5206" y="1406"/>
                </a:cxn>
                <a:cxn ang="0">
                  <a:pos x="5118" y="1479"/>
                </a:cxn>
                <a:cxn ang="0">
                  <a:pos x="5013" y="1555"/>
                </a:cxn>
                <a:cxn ang="0">
                  <a:pos x="4921" y="1610"/>
                </a:cxn>
                <a:cxn ang="0">
                  <a:pos x="4854" y="1644"/>
                </a:cxn>
                <a:cxn ang="0">
                  <a:pos x="4785" y="1676"/>
                </a:cxn>
                <a:cxn ang="0">
                  <a:pos x="4710" y="1705"/>
                </a:cxn>
                <a:cxn ang="0">
                  <a:pos x="4631" y="1729"/>
                </a:cxn>
                <a:cxn ang="0">
                  <a:pos x="4549" y="1749"/>
                </a:cxn>
                <a:cxn ang="0">
                  <a:pos x="4461" y="1765"/>
                </a:cxn>
                <a:cxn ang="0">
                  <a:pos x="4370" y="1773"/>
                </a:cxn>
                <a:cxn ang="0">
                  <a:pos x="4275" y="1776"/>
                </a:cxn>
                <a:cxn ang="0">
                  <a:pos x="4177" y="1771"/>
                </a:cxn>
                <a:cxn ang="0">
                  <a:pos x="4074" y="1758"/>
                </a:cxn>
                <a:cxn ang="0">
                  <a:pos x="3969" y="1737"/>
                </a:cxn>
                <a:cxn ang="0">
                  <a:pos x="3857" y="1708"/>
                </a:cxn>
                <a:cxn ang="0">
                  <a:pos x="3745" y="1668"/>
                </a:cxn>
                <a:cxn ang="0">
                  <a:pos x="3627" y="1618"/>
                </a:cxn>
                <a:cxn ang="0">
                  <a:pos x="3506" y="1555"/>
                </a:cxn>
                <a:cxn ang="0">
                  <a:pos x="3383" y="1482"/>
                </a:cxn>
                <a:cxn ang="0">
                  <a:pos x="3255" y="1397"/>
                </a:cxn>
                <a:cxn ang="0">
                  <a:pos x="3124" y="1297"/>
                </a:cxn>
                <a:cxn ang="0">
                  <a:pos x="3058" y="1242"/>
                </a:cxn>
                <a:cxn ang="0">
                  <a:pos x="2797" y="1029"/>
                </a:cxn>
                <a:cxn ang="0">
                  <a:pos x="2551" y="838"/>
                </a:cxn>
                <a:cxn ang="0">
                  <a:pos x="2319" y="670"/>
                </a:cxn>
                <a:cxn ang="0">
                  <a:pos x="2101" y="523"/>
                </a:cxn>
                <a:cxn ang="0">
                  <a:pos x="1893" y="396"/>
                </a:cxn>
                <a:cxn ang="0">
                  <a:pos x="1696" y="289"/>
                </a:cxn>
                <a:cxn ang="0">
                  <a:pos x="1507" y="200"/>
                </a:cxn>
                <a:cxn ang="0">
                  <a:pos x="1325" y="129"/>
                </a:cxn>
                <a:cxn ang="0">
                  <a:pos x="1150" y="74"/>
                </a:cxn>
                <a:cxn ang="0">
                  <a:pos x="981" y="36"/>
                </a:cxn>
                <a:cxn ang="0">
                  <a:pos x="815" y="11"/>
                </a:cxn>
                <a:cxn ang="0">
                  <a:pos x="652" y="2"/>
                </a:cxn>
                <a:cxn ang="0">
                  <a:pos x="491" y="3"/>
                </a:cxn>
                <a:cxn ang="0">
                  <a:pos x="328" y="18"/>
                </a:cxn>
                <a:cxn ang="0">
                  <a:pos x="166" y="42"/>
                </a:cxn>
                <a:cxn ang="0">
                  <a:pos x="0" y="76"/>
                </a:cxn>
              </a:cxnLst>
              <a:rect l="0" t="0" r="r" b="b"/>
              <a:pathLst>
                <a:path w="5365" h="1776">
                  <a:moveTo>
                    <a:pt x="5365" y="1235"/>
                  </a:moveTo>
                  <a:lnTo>
                    <a:pt x="5365" y="1235"/>
                  </a:lnTo>
                  <a:lnTo>
                    <a:pt x="5354" y="1248"/>
                  </a:lnTo>
                  <a:lnTo>
                    <a:pt x="5325" y="1285"/>
                  </a:lnTo>
                  <a:lnTo>
                    <a:pt x="5301" y="1311"/>
                  </a:lnTo>
                  <a:lnTo>
                    <a:pt x="5275" y="1340"/>
                  </a:lnTo>
                  <a:lnTo>
                    <a:pt x="5243" y="1371"/>
                  </a:lnTo>
                  <a:lnTo>
                    <a:pt x="5206" y="1406"/>
                  </a:lnTo>
                  <a:lnTo>
                    <a:pt x="5164" y="1442"/>
                  </a:lnTo>
                  <a:lnTo>
                    <a:pt x="5118" y="1479"/>
                  </a:lnTo>
                  <a:lnTo>
                    <a:pt x="5067" y="1518"/>
                  </a:lnTo>
                  <a:lnTo>
                    <a:pt x="5013" y="1555"/>
                  </a:lnTo>
                  <a:lnTo>
                    <a:pt x="4953" y="1592"/>
                  </a:lnTo>
                  <a:lnTo>
                    <a:pt x="4921" y="1610"/>
                  </a:lnTo>
                  <a:lnTo>
                    <a:pt x="4889" y="1628"/>
                  </a:lnTo>
                  <a:lnTo>
                    <a:pt x="4854" y="1644"/>
                  </a:lnTo>
                  <a:lnTo>
                    <a:pt x="4820" y="1660"/>
                  </a:lnTo>
                  <a:lnTo>
                    <a:pt x="4785" y="1676"/>
                  </a:lnTo>
                  <a:lnTo>
                    <a:pt x="4747" y="1691"/>
                  </a:lnTo>
                  <a:lnTo>
                    <a:pt x="4710" y="1705"/>
                  </a:lnTo>
                  <a:lnTo>
                    <a:pt x="4671" y="1718"/>
                  </a:lnTo>
                  <a:lnTo>
                    <a:pt x="4631" y="1729"/>
                  </a:lnTo>
                  <a:lnTo>
                    <a:pt x="4591" y="1739"/>
                  </a:lnTo>
                  <a:lnTo>
                    <a:pt x="4549" y="1749"/>
                  </a:lnTo>
                  <a:lnTo>
                    <a:pt x="4506" y="1757"/>
                  </a:lnTo>
                  <a:lnTo>
                    <a:pt x="4461" y="1765"/>
                  </a:lnTo>
                  <a:lnTo>
                    <a:pt x="4417" y="1770"/>
                  </a:lnTo>
                  <a:lnTo>
                    <a:pt x="4370" y="1773"/>
                  </a:lnTo>
                  <a:lnTo>
                    <a:pt x="4324" y="1775"/>
                  </a:lnTo>
                  <a:lnTo>
                    <a:pt x="4275" y="1776"/>
                  </a:lnTo>
                  <a:lnTo>
                    <a:pt x="4227" y="1775"/>
                  </a:lnTo>
                  <a:lnTo>
                    <a:pt x="4177" y="1771"/>
                  </a:lnTo>
                  <a:lnTo>
                    <a:pt x="4125" y="1766"/>
                  </a:lnTo>
                  <a:lnTo>
                    <a:pt x="4074" y="1758"/>
                  </a:lnTo>
                  <a:lnTo>
                    <a:pt x="4021" y="1749"/>
                  </a:lnTo>
                  <a:lnTo>
                    <a:pt x="3969" y="1737"/>
                  </a:lnTo>
                  <a:lnTo>
                    <a:pt x="3913" y="1724"/>
                  </a:lnTo>
                  <a:lnTo>
                    <a:pt x="3857" y="1708"/>
                  </a:lnTo>
                  <a:lnTo>
                    <a:pt x="3802" y="1689"/>
                  </a:lnTo>
                  <a:lnTo>
                    <a:pt x="3745" y="1668"/>
                  </a:lnTo>
                  <a:lnTo>
                    <a:pt x="3687" y="1644"/>
                  </a:lnTo>
                  <a:lnTo>
                    <a:pt x="3627" y="1618"/>
                  </a:lnTo>
                  <a:lnTo>
                    <a:pt x="3567" y="1587"/>
                  </a:lnTo>
                  <a:lnTo>
                    <a:pt x="3506" y="1555"/>
                  </a:lnTo>
                  <a:lnTo>
                    <a:pt x="3445" y="1521"/>
                  </a:lnTo>
                  <a:lnTo>
                    <a:pt x="3383" y="1482"/>
                  </a:lnTo>
                  <a:lnTo>
                    <a:pt x="3319" y="1440"/>
                  </a:lnTo>
                  <a:lnTo>
                    <a:pt x="3255" y="1397"/>
                  </a:lnTo>
                  <a:lnTo>
                    <a:pt x="3190" y="1348"/>
                  </a:lnTo>
                  <a:lnTo>
                    <a:pt x="3124" y="1297"/>
                  </a:lnTo>
                  <a:lnTo>
                    <a:pt x="3058" y="1242"/>
                  </a:lnTo>
                  <a:lnTo>
                    <a:pt x="3058" y="1242"/>
                  </a:lnTo>
                  <a:lnTo>
                    <a:pt x="2924" y="1132"/>
                  </a:lnTo>
                  <a:lnTo>
                    <a:pt x="2797" y="1029"/>
                  </a:lnTo>
                  <a:lnTo>
                    <a:pt x="2672" y="930"/>
                  </a:lnTo>
                  <a:lnTo>
                    <a:pt x="2551" y="838"/>
                  </a:lnTo>
                  <a:lnTo>
                    <a:pt x="2434" y="751"/>
                  </a:lnTo>
                  <a:lnTo>
                    <a:pt x="2319" y="670"/>
                  </a:lnTo>
                  <a:lnTo>
                    <a:pt x="2209" y="593"/>
                  </a:lnTo>
                  <a:lnTo>
                    <a:pt x="2101" y="523"/>
                  </a:lnTo>
                  <a:lnTo>
                    <a:pt x="1996" y="457"/>
                  </a:lnTo>
                  <a:lnTo>
                    <a:pt x="1893" y="396"/>
                  </a:lnTo>
                  <a:lnTo>
                    <a:pt x="1793" y="341"/>
                  </a:lnTo>
                  <a:lnTo>
                    <a:pt x="1696" y="289"/>
                  </a:lnTo>
                  <a:lnTo>
                    <a:pt x="1600" y="242"/>
                  </a:lnTo>
                  <a:lnTo>
                    <a:pt x="1507" y="200"/>
                  </a:lnTo>
                  <a:lnTo>
                    <a:pt x="1415" y="163"/>
                  </a:lnTo>
                  <a:lnTo>
                    <a:pt x="1325" y="129"/>
                  </a:lnTo>
                  <a:lnTo>
                    <a:pt x="1238" y="100"/>
                  </a:lnTo>
                  <a:lnTo>
                    <a:pt x="1150" y="74"/>
                  </a:lnTo>
                  <a:lnTo>
                    <a:pt x="1065" y="53"/>
                  </a:lnTo>
                  <a:lnTo>
                    <a:pt x="981" y="36"/>
                  </a:lnTo>
                  <a:lnTo>
                    <a:pt x="897" y="23"/>
                  </a:lnTo>
                  <a:lnTo>
                    <a:pt x="815" y="11"/>
                  </a:lnTo>
                  <a:lnTo>
                    <a:pt x="734" y="5"/>
                  </a:lnTo>
                  <a:lnTo>
                    <a:pt x="652" y="2"/>
                  </a:lnTo>
                  <a:lnTo>
                    <a:pt x="571" y="0"/>
                  </a:lnTo>
                  <a:lnTo>
                    <a:pt x="491" y="3"/>
                  </a:lnTo>
                  <a:lnTo>
                    <a:pt x="409" y="8"/>
                  </a:lnTo>
                  <a:lnTo>
                    <a:pt x="328" y="18"/>
                  </a:lnTo>
                  <a:lnTo>
                    <a:pt x="248" y="29"/>
                  </a:lnTo>
                  <a:lnTo>
                    <a:pt x="166" y="42"/>
                  </a:lnTo>
                  <a:lnTo>
                    <a:pt x="84" y="58"/>
                  </a:lnTo>
                  <a:lnTo>
                    <a:pt x="0" y="7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66" name="Freeform 74"/>
            <p:cNvSpPr>
              <a:spLocks/>
            </p:cNvSpPr>
            <p:nvPr/>
          </p:nvSpPr>
          <p:spPr bwMode="auto">
            <a:xfrm>
              <a:off x="542" y="987"/>
              <a:ext cx="5381" cy="854"/>
            </a:xfrm>
            <a:custGeom>
              <a:avLst/>
              <a:gdLst/>
              <a:ahLst/>
              <a:cxnLst>
                <a:cxn ang="0">
                  <a:pos x="5381" y="1145"/>
                </a:cxn>
                <a:cxn ang="0">
                  <a:pos x="5341" y="1195"/>
                </a:cxn>
                <a:cxn ang="0">
                  <a:pos x="5293" y="1250"/>
                </a:cxn>
                <a:cxn ang="0">
                  <a:pos x="5224" y="1319"/>
                </a:cxn>
                <a:cxn ang="0">
                  <a:pos x="5138" y="1395"/>
                </a:cxn>
                <a:cxn ang="0">
                  <a:pos x="5033" y="1472"/>
                </a:cxn>
                <a:cxn ang="0">
                  <a:pos x="4943" y="1529"/>
                </a:cxn>
                <a:cxn ang="0">
                  <a:pos x="4877" y="1564"/>
                </a:cxn>
                <a:cxn ang="0">
                  <a:pos x="4808" y="1598"/>
                </a:cxn>
                <a:cxn ang="0">
                  <a:pos x="4733" y="1629"/>
                </a:cxn>
                <a:cxn ang="0">
                  <a:pos x="4655" y="1655"/>
                </a:cxn>
                <a:cxn ang="0">
                  <a:pos x="4572" y="1676"/>
                </a:cxn>
                <a:cxn ang="0">
                  <a:pos x="4486" y="1694"/>
                </a:cxn>
                <a:cxn ang="0">
                  <a:pos x="4396" y="1705"/>
                </a:cxn>
                <a:cxn ang="0">
                  <a:pos x="4300" y="1708"/>
                </a:cxn>
                <a:cxn ang="0">
                  <a:pos x="4201" y="1706"/>
                </a:cxn>
                <a:cxn ang="0">
                  <a:pos x="4098" y="1695"/>
                </a:cxn>
                <a:cxn ang="0">
                  <a:pos x="3992" y="1677"/>
                </a:cxn>
                <a:cxn ang="0">
                  <a:pos x="3882" y="1648"/>
                </a:cxn>
                <a:cxn ang="0">
                  <a:pos x="3768" y="1611"/>
                </a:cxn>
                <a:cxn ang="0">
                  <a:pos x="3650" y="1563"/>
                </a:cxn>
                <a:cxn ang="0">
                  <a:pos x="3528" y="1503"/>
                </a:cxn>
                <a:cxn ang="0">
                  <a:pos x="3403" y="1432"/>
                </a:cxn>
                <a:cxn ang="0">
                  <a:pos x="3274" y="1348"/>
                </a:cxn>
                <a:cxn ang="0">
                  <a:pos x="3142" y="1251"/>
                </a:cxn>
                <a:cxn ang="0">
                  <a:pos x="3074" y="1198"/>
                </a:cxn>
                <a:cxn ang="0">
                  <a:pos x="2810" y="988"/>
                </a:cxn>
                <a:cxn ang="0">
                  <a:pos x="2561" y="801"/>
                </a:cxn>
                <a:cxn ang="0">
                  <a:pos x="2328" y="638"/>
                </a:cxn>
                <a:cxn ang="0">
                  <a:pos x="2106" y="494"/>
                </a:cxn>
                <a:cxn ang="0">
                  <a:pos x="1898" y="371"/>
                </a:cxn>
                <a:cxn ang="0">
                  <a:pos x="1698" y="268"/>
                </a:cxn>
                <a:cxn ang="0">
                  <a:pos x="1508" y="182"/>
                </a:cxn>
                <a:cxn ang="0">
                  <a:pos x="1326" y="114"/>
                </a:cxn>
                <a:cxn ang="0">
                  <a:pos x="1149" y="63"/>
                </a:cxn>
                <a:cxn ang="0">
                  <a:pos x="980" y="27"/>
                </a:cxn>
                <a:cxn ang="0">
                  <a:pos x="813" y="6"/>
                </a:cxn>
                <a:cxn ang="0">
                  <a:pos x="650" y="0"/>
                </a:cxn>
                <a:cxn ang="0">
                  <a:pos x="489" y="5"/>
                </a:cxn>
                <a:cxn ang="0">
                  <a:pos x="328" y="22"/>
                </a:cxn>
                <a:cxn ang="0">
                  <a:pos x="165" y="50"/>
                </a:cxn>
                <a:cxn ang="0">
                  <a:pos x="0" y="89"/>
                </a:cxn>
              </a:cxnLst>
              <a:rect l="0" t="0" r="r" b="b"/>
              <a:pathLst>
                <a:path w="5381" h="1708">
                  <a:moveTo>
                    <a:pt x="5381" y="1145"/>
                  </a:moveTo>
                  <a:lnTo>
                    <a:pt x="5381" y="1145"/>
                  </a:lnTo>
                  <a:lnTo>
                    <a:pt x="5372" y="1157"/>
                  </a:lnTo>
                  <a:lnTo>
                    <a:pt x="5341" y="1195"/>
                  </a:lnTo>
                  <a:lnTo>
                    <a:pt x="5319" y="1220"/>
                  </a:lnTo>
                  <a:lnTo>
                    <a:pt x="5293" y="1250"/>
                  </a:lnTo>
                  <a:lnTo>
                    <a:pt x="5261" y="1283"/>
                  </a:lnTo>
                  <a:lnTo>
                    <a:pt x="5224" y="1319"/>
                  </a:lnTo>
                  <a:lnTo>
                    <a:pt x="5184" y="1356"/>
                  </a:lnTo>
                  <a:lnTo>
                    <a:pt x="5138" y="1395"/>
                  </a:lnTo>
                  <a:lnTo>
                    <a:pt x="5088" y="1434"/>
                  </a:lnTo>
                  <a:lnTo>
                    <a:pt x="5033" y="1472"/>
                  </a:lnTo>
                  <a:lnTo>
                    <a:pt x="4975" y="1511"/>
                  </a:lnTo>
                  <a:lnTo>
                    <a:pt x="4943" y="1529"/>
                  </a:lnTo>
                  <a:lnTo>
                    <a:pt x="4911" y="1547"/>
                  </a:lnTo>
                  <a:lnTo>
                    <a:pt x="4877" y="1564"/>
                  </a:lnTo>
                  <a:lnTo>
                    <a:pt x="4843" y="1582"/>
                  </a:lnTo>
                  <a:lnTo>
                    <a:pt x="4808" y="1598"/>
                  </a:lnTo>
                  <a:lnTo>
                    <a:pt x="4770" y="1613"/>
                  </a:lnTo>
                  <a:lnTo>
                    <a:pt x="4733" y="1629"/>
                  </a:lnTo>
                  <a:lnTo>
                    <a:pt x="4694" y="1642"/>
                  </a:lnTo>
                  <a:lnTo>
                    <a:pt x="4655" y="1655"/>
                  </a:lnTo>
                  <a:lnTo>
                    <a:pt x="4614" y="1666"/>
                  </a:lnTo>
                  <a:lnTo>
                    <a:pt x="4572" y="1676"/>
                  </a:lnTo>
                  <a:lnTo>
                    <a:pt x="4530" y="1685"/>
                  </a:lnTo>
                  <a:lnTo>
                    <a:pt x="4486" y="1694"/>
                  </a:lnTo>
                  <a:lnTo>
                    <a:pt x="4441" y="1700"/>
                  </a:lnTo>
                  <a:lnTo>
                    <a:pt x="4396" y="1705"/>
                  </a:lnTo>
                  <a:lnTo>
                    <a:pt x="4348" y="1708"/>
                  </a:lnTo>
                  <a:lnTo>
                    <a:pt x="4300" y="1708"/>
                  </a:lnTo>
                  <a:lnTo>
                    <a:pt x="4251" y="1708"/>
                  </a:lnTo>
                  <a:lnTo>
                    <a:pt x="4201" y="1706"/>
                  </a:lnTo>
                  <a:lnTo>
                    <a:pt x="4150" y="1702"/>
                  </a:lnTo>
                  <a:lnTo>
                    <a:pt x="4098" y="1695"/>
                  </a:lnTo>
                  <a:lnTo>
                    <a:pt x="4046" y="1687"/>
                  </a:lnTo>
                  <a:lnTo>
                    <a:pt x="3992" y="1677"/>
                  </a:lnTo>
                  <a:lnTo>
                    <a:pt x="3937" y="1664"/>
                  </a:lnTo>
                  <a:lnTo>
                    <a:pt x="3882" y="1648"/>
                  </a:lnTo>
                  <a:lnTo>
                    <a:pt x="3825" y="1631"/>
                  </a:lnTo>
                  <a:lnTo>
                    <a:pt x="3768" y="1611"/>
                  </a:lnTo>
                  <a:lnTo>
                    <a:pt x="3708" y="1589"/>
                  </a:lnTo>
                  <a:lnTo>
                    <a:pt x="3650" y="1563"/>
                  </a:lnTo>
                  <a:lnTo>
                    <a:pt x="3589" y="1534"/>
                  </a:lnTo>
                  <a:lnTo>
                    <a:pt x="3528" y="1503"/>
                  </a:lnTo>
                  <a:lnTo>
                    <a:pt x="3465" y="1469"/>
                  </a:lnTo>
                  <a:lnTo>
                    <a:pt x="3403" y="1432"/>
                  </a:lnTo>
                  <a:lnTo>
                    <a:pt x="3339" y="1392"/>
                  </a:lnTo>
                  <a:lnTo>
                    <a:pt x="3274" y="1348"/>
                  </a:lnTo>
                  <a:lnTo>
                    <a:pt x="3209" y="1301"/>
                  </a:lnTo>
                  <a:lnTo>
                    <a:pt x="3142" y="1251"/>
                  </a:lnTo>
                  <a:lnTo>
                    <a:pt x="3074" y="1198"/>
                  </a:lnTo>
                  <a:lnTo>
                    <a:pt x="3074" y="1198"/>
                  </a:lnTo>
                  <a:lnTo>
                    <a:pt x="2941" y="1090"/>
                  </a:lnTo>
                  <a:lnTo>
                    <a:pt x="2810" y="988"/>
                  </a:lnTo>
                  <a:lnTo>
                    <a:pt x="2684" y="891"/>
                  </a:lnTo>
                  <a:lnTo>
                    <a:pt x="2561" y="801"/>
                  </a:lnTo>
                  <a:lnTo>
                    <a:pt x="2443" y="717"/>
                  </a:lnTo>
                  <a:lnTo>
                    <a:pt x="2328" y="638"/>
                  </a:lnTo>
                  <a:lnTo>
                    <a:pt x="2216" y="563"/>
                  </a:lnTo>
                  <a:lnTo>
                    <a:pt x="2106" y="494"/>
                  </a:lnTo>
                  <a:lnTo>
                    <a:pt x="2001" y="429"/>
                  </a:lnTo>
                  <a:lnTo>
                    <a:pt x="1898" y="371"/>
                  </a:lnTo>
                  <a:lnTo>
                    <a:pt x="1796" y="316"/>
                  </a:lnTo>
                  <a:lnTo>
                    <a:pt x="1698" y="268"/>
                  </a:lnTo>
                  <a:lnTo>
                    <a:pt x="1602" y="223"/>
                  </a:lnTo>
                  <a:lnTo>
                    <a:pt x="1508" y="182"/>
                  </a:lnTo>
                  <a:lnTo>
                    <a:pt x="1416" y="147"/>
                  </a:lnTo>
                  <a:lnTo>
                    <a:pt x="1326" y="114"/>
                  </a:lnTo>
                  <a:lnTo>
                    <a:pt x="1237" y="87"/>
                  </a:lnTo>
                  <a:lnTo>
                    <a:pt x="1149" y="63"/>
                  </a:lnTo>
                  <a:lnTo>
                    <a:pt x="1065" y="43"/>
                  </a:lnTo>
                  <a:lnTo>
                    <a:pt x="980" y="27"/>
                  </a:lnTo>
                  <a:lnTo>
                    <a:pt x="897" y="16"/>
                  </a:lnTo>
                  <a:lnTo>
                    <a:pt x="813" y="6"/>
                  </a:lnTo>
                  <a:lnTo>
                    <a:pt x="732" y="1"/>
                  </a:lnTo>
                  <a:lnTo>
                    <a:pt x="650" y="0"/>
                  </a:lnTo>
                  <a:lnTo>
                    <a:pt x="569" y="0"/>
                  </a:lnTo>
                  <a:lnTo>
                    <a:pt x="489" y="5"/>
                  </a:lnTo>
                  <a:lnTo>
                    <a:pt x="408" y="11"/>
                  </a:lnTo>
                  <a:lnTo>
                    <a:pt x="328" y="22"/>
                  </a:lnTo>
                  <a:lnTo>
                    <a:pt x="246" y="35"/>
                  </a:lnTo>
                  <a:lnTo>
                    <a:pt x="165" y="50"/>
                  </a:lnTo>
                  <a:lnTo>
                    <a:pt x="83" y="68"/>
                  </a:lnTo>
                  <a:lnTo>
                    <a:pt x="0" y="89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67" name="Freeform 75"/>
            <p:cNvSpPr>
              <a:spLocks/>
            </p:cNvSpPr>
            <p:nvPr/>
          </p:nvSpPr>
          <p:spPr bwMode="auto">
            <a:xfrm>
              <a:off x="563" y="1005"/>
              <a:ext cx="5395" cy="822"/>
            </a:xfrm>
            <a:custGeom>
              <a:avLst/>
              <a:gdLst/>
              <a:ahLst/>
              <a:cxnLst>
                <a:cxn ang="0">
                  <a:pos x="5395" y="1054"/>
                </a:cxn>
                <a:cxn ang="0">
                  <a:pos x="5356" y="1106"/>
                </a:cxn>
                <a:cxn ang="0">
                  <a:pos x="5309" y="1162"/>
                </a:cxn>
                <a:cxn ang="0">
                  <a:pos x="5241" y="1232"/>
                </a:cxn>
                <a:cxn ang="0">
                  <a:pos x="5156" y="1309"/>
                </a:cxn>
                <a:cxn ang="0">
                  <a:pos x="5052" y="1390"/>
                </a:cxn>
                <a:cxn ang="0">
                  <a:pos x="4963" y="1450"/>
                </a:cxn>
                <a:cxn ang="0">
                  <a:pos x="4898" y="1487"/>
                </a:cxn>
                <a:cxn ang="0">
                  <a:pos x="4829" y="1521"/>
                </a:cxn>
                <a:cxn ang="0">
                  <a:pos x="4755" y="1553"/>
                </a:cxn>
                <a:cxn ang="0">
                  <a:pos x="4677" y="1582"/>
                </a:cxn>
                <a:cxn ang="0">
                  <a:pos x="4595" y="1605"/>
                </a:cxn>
                <a:cxn ang="0">
                  <a:pos x="4509" y="1624"/>
                </a:cxn>
                <a:cxn ang="0">
                  <a:pos x="4418" y="1637"/>
                </a:cxn>
                <a:cxn ang="0">
                  <a:pos x="4323" y="1644"/>
                </a:cxn>
                <a:cxn ang="0">
                  <a:pos x="4225" y="1642"/>
                </a:cxn>
                <a:cxn ang="0">
                  <a:pos x="4122" y="1634"/>
                </a:cxn>
                <a:cxn ang="0">
                  <a:pos x="4015" y="1618"/>
                </a:cxn>
                <a:cxn ang="0">
                  <a:pos x="3904" y="1592"/>
                </a:cxn>
                <a:cxn ang="0">
                  <a:pos x="3789" y="1556"/>
                </a:cxn>
                <a:cxn ang="0">
                  <a:pos x="3671" y="1510"/>
                </a:cxn>
                <a:cxn ang="0">
                  <a:pos x="3548" y="1451"/>
                </a:cxn>
                <a:cxn ang="0">
                  <a:pos x="3422" y="1384"/>
                </a:cxn>
                <a:cxn ang="0">
                  <a:pos x="3292" y="1301"/>
                </a:cxn>
                <a:cxn ang="0">
                  <a:pos x="3158" y="1206"/>
                </a:cxn>
                <a:cxn ang="0">
                  <a:pos x="3089" y="1154"/>
                </a:cxn>
                <a:cxn ang="0">
                  <a:pos x="2822" y="949"/>
                </a:cxn>
                <a:cxn ang="0">
                  <a:pos x="2572" y="767"/>
                </a:cxn>
                <a:cxn ang="0">
                  <a:pos x="2335" y="605"/>
                </a:cxn>
                <a:cxn ang="0">
                  <a:pos x="2111" y="467"/>
                </a:cxn>
                <a:cxn ang="0">
                  <a:pos x="1900" y="347"/>
                </a:cxn>
                <a:cxn ang="0">
                  <a:pos x="1699" y="247"/>
                </a:cxn>
                <a:cxn ang="0">
                  <a:pos x="1509" y="166"/>
                </a:cxn>
                <a:cxn ang="0">
                  <a:pos x="1326" y="102"/>
                </a:cxn>
                <a:cxn ang="0">
                  <a:pos x="1149" y="53"/>
                </a:cxn>
                <a:cxn ang="0">
                  <a:pos x="979" y="21"/>
                </a:cxn>
                <a:cxn ang="0">
                  <a:pos x="812" y="3"/>
                </a:cxn>
                <a:cxn ang="0">
                  <a:pos x="648" y="0"/>
                </a:cxn>
                <a:cxn ang="0">
                  <a:pos x="487" y="8"/>
                </a:cxn>
                <a:cxn ang="0">
                  <a:pos x="326" y="29"/>
                </a:cxn>
                <a:cxn ang="0">
                  <a:pos x="164" y="60"/>
                </a:cxn>
                <a:cxn ang="0">
                  <a:pos x="0" y="102"/>
                </a:cxn>
              </a:cxnLst>
              <a:rect l="0" t="0" r="r" b="b"/>
              <a:pathLst>
                <a:path w="5395" h="1644">
                  <a:moveTo>
                    <a:pt x="5395" y="1054"/>
                  </a:moveTo>
                  <a:lnTo>
                    <a:pt x="5395" y="1054"/>
                  </a:lnTo>
                  <a:lnTo>
                    <a:pt x="5385" y="1067"/>
                  </a:lnTo>
                  <a:lnTo>
                    <a:pt x="5356" y="1106"/>
                  </a:lnTo>
                  <a:lnTo>
                    <a:pt x="5335" y="1132"/>
                  </a:lnTo>
                  <a:lnTo>
                    <a:pt x="5309" y="1162"/>
                  </a:lnTo>
                  <a:lnTo>
                    <a:pt x="5277" y="1196"/>
                  </a:lnTo>
                  <a:lnTo>
                    <a:pt x="5241" y="1232"/>
                  </a:lnTo>
                  <a:lnTo>
                    <a:pt x="5201" y="1271"/>
                  </a:lnTo>
                  <a:lnTo>
                    <a:pt x="5156" y="1309"/>
                  </a:lnTo>
                  <a:lnTo>
                    <a:pt x="5106" y="1350"/>
                  </a:lnTo>
                  <a:lnTo>
                    <a:pt x="5052" y="1390"/>
                  </a:lnTo>
                  <a:lnTo>
                    <a:pt x="4994" y="1431"/>
                  </a:lnTo>
                  <a:lnTo>
                    <a:pt x="4963" y="1450"/>
                  </a:lnTo>
                  <a:lnTo>
                    <a:pt x="4931" y="1469"/>
                  </a:lnTo>
                  <a:lnTo>
                    <a:pt x="4898" y="1487"/>
                  </a:lnTo>
                  <a:lnTo>
                    <a:pt x="4865" y="1505"/>
                  </a:lnTo>
                  <a:lnTo>
                    <a:pt x="4829" y="1521"/>
                  </a:lnTo>
                  <a:lnTo>
                    <a:pt x="4793" y="1539"/>
                  </a:lnTo>
                  <a:lnTo>
                    <a:pt x="4755" y="1553"/>
                  </a:lnTo>
                  <a:lnTo>
                    <a:pt x="4716" y="1568"/>
                  </a:lnTo>
                  <a:lnTo>
                    <a:pt x="4677" y="1582"/>
                  </a:lnTo>
                  <a:lnTo>
                    <a:pt x="4637" y="1594"/>
                  </a:lnTo>
                  <a:lnTo>
                    <a:pt x="4595" y="1605"/>
                  </a:lnTo>
                  <a:lnTo>
                    <a:pt x="4552" y="1615"/>
                  </a:lnTo>
                  <a:lnTo>
                    <a:pt x="4509" y="1624"/>
                  </a:lnTo>
                  <a:lnTo>
                    <a:pt x="4463" y="1631"/>
                  </a:lnTo>
                  <a:lnTo>
                    <a:pt x="4418" y="1637"/>
                  </a:lnTo>
                  <a:lnTo>
                    <a:pt x="4372" y="1640"/>
                  </a:lnTo>
                  <a:lnTo>
                    <a:pt x="4323" y="1644"/>
                  </a:lnTo>
                  <a:lnTo>
                    <a:pt x="4275" y="1644"/>
                  </a:lnTo>
                  <a:lnTo>
                    <a:pt x="4225" y="1642"/>
                  </a:lnTo>
                  <a:lnTo>
                    <a:pt x="4173" y="1639"/>
                  </a:lnTo>
                  <a:lnTo>
                    <a:pt x="4122" y="1634"/>
                  </a:lnTo>
                  <a:lnTo>
                    <a:pt x="4069" y="1627"/>
                  </a:lnTo>
                  <a:lnTo>
                    <a:pt x="4015" y="1618"/>
                  </a:lnTo>
                  <a:lnTo>
                    <a:pt x="3959" y="1605"/>
                  </a:lnTo>
                  <a:lnTo>
                    <a:pt x="3904" y="1592"/>
                  </a:lnTo>
                  <a:lnTo>
                    <a:pt x="3847" y="1574"/>
                  </a:lnTo>
                  <a:lnTo>
                    <a:pt x="3789" y="1556"/>
                  </a:lnTo>
                  <a:lnTo>
                    <a:pt x="3730" y="1534"/>
                  </a:lnTo>
                  <a:lnTo>
                    <a:pt x="3671" y="1510"/>
                  </a:lnTo>
                  <a:lnTo>
                    <a:pt x="3610" y="1482"/>
                  </a:lnTo>
                  <a:lnTo>
                    <a:pt x="3548" y="1451"/>
                  </a:lnTo>
                  <a:lnTo>
                    <a:pt x="3486" y="1419"/>
                  </a:lnTo>
                  <a:lnTo>
                    <a:pt x="3422" y="1384"/>
                  </a:lnTo>
                  <a:lnTo>
                    <a:pt x="3357" y="1343"/>
                  </a:lnTo>
                  <a:lnTo>
                    <a:pt x="3292" y="1301"/>
                  </a:lnTo>
                  <a:lnTo>
                    <a:pt x="3225" y="1256"/>
                  </a:lnTo>
                  <a:lnTo>
                    <a:pt x="3158" y="1206"/>
                  </a:lnTo>
                  <a:lnTo>
                    <a:pt x="3089" y="1154"/>
                  </a:lnTo>
                  <a:lnTo>
                    <a:pt x="3089" y="1154"/>
                  </a:lnTo>
                  <a:lnTo>
                    <a:pt x="2954" y="1049"/>
                  </a:lnTo>
                  <a:lnTo>
                    <a:pt x="2822" y="949"/>
                  </a:lnTo>
                  <a:lnTo>
                    <a:pt x="2696" y="856"/>
                  </a:lnTo>
                  <a:lnTo>
                    <a:pt x="2572" y="767"/>
                  </a:lnTo>
                  <a:lnTo>
                    <a:pt x="2452" y="683"/>
                  </a:lnTo>
                  <a:lnTo>
                    <a:pt x="2335" y="605"/>
                  </a:lnTo>
                  <a:lnTo>
                    <a:pt x="2223" y="534"/>
                  </a:lnTo>
                  <a:lnTo>
                    <a:pt x="2111" y="467"/>
                  </a:lnTo>
                  <a:lnTo>
                    <a:pt x="2005" y="405"/>
                  </a:lnTo>
                  <a:lnTo>
                    <a:pt x="1900" y="347"/>
                  </a:lnTo>
                  <a:lnTo>
                    <a:pt x="1799" y="295"/>
                  </a:lnTo>
                  <a:lnTo>
                    <a:pt x="1699" y="247"/>
                  </a:lnTo>
                  <a:lnTo>
                    <a:pt x="1603" y="205"/>
                  </a:lnTo>
                  <a:lnTo>
                    <a:pt x="1509" y="166"/>
                  </a:lnTo>
                  <a:lnTo>
                    <a:pt x="1416" y="131"/>
                  </a:lnTo>
                  <a:lnTo>
                    <a:pt x="1326" y="102"/>
                  </a:lnTo>
                  <a:lnTo>
                    <a:pt x="1237" y="76"/>
                  </a:lnTo>
                  <a:lnTo>
                    <a:pt x="1149" y="53"/>
                  </a:lnTo>
                  <a:lnTo>
                    <a:pt x="1063" y="35"/>
                  </a:lnTo>
                  <a:lnTo>
                    <a:pt x="979" y="21"/>
                  </a:lnTo>
                  <a:lnTo>
                    <a:pt x="894" y="11"/>
                  </a:lnTo>
                  <a:lnTo>
                    <a:pt x="812" y="3"/>
                  </a:lnTo>
                  <a:lnTo>
                    <a:pt x="730" y="0"/>
                  </a:lnTo>
                  <a:lnTo>
                    <a:pt x="648" y="0"/>
                  </a:lnTo>
                  <a:lnTo>
                    <a:pt x="568" y="2"/>
                  </a:lnTo>
                  <a:lnTo>
                    <a:pt x="487" y="8"/>
                  </a:lnTo>
                  <a:lnTo>
                    <a:pt x="406" y="18"/>
                  </a:lnTo>
                  <a:lnTo>
                    <a:pt x="326" y="29"/>
                  </a:lnTo>
                  <a:lnTo>
                    <a:pt x="244" y="43"/>
                  </a:lnTo>
                  <a:lnTo>
                    <a:pt x="164" y="60"/>
                  </a:lnTo>
                  <a:lnTo>
                    <a:pt x="82" y="81"/>
                  </a:lnTo>
                  <a:lnTo>
                    <a:pt x="0" y="10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68" name="Freeform 76"/>
            <p:cNvSpPr>
              <a:spLocks/>
            </p:cNvSpPr>
            <p:nvPr/>
          </p:nvSpPr>
          <p:spPr bwMode="auto">
            <a:xfrm>
              <a:off x="584" y="1023"/>
              <a:ext cx="5409" cy="791"/>
            </a:xfrm>
            <a:custGeom>
              <a:avLst/>
              <a:gdLst/>
              <a:ahLst/>
              <a:cxnLst>
                <a:cxn ang="0">
                  <a:pos x="5409" y="964"/>
                </a:cxn>
                <a:cxn ang="0">
                  <a:pos x="5371" y="1018"/>
                </a:cxn>
                <a:cxn ang="0">
                  <a:pos x="5324" y="1076"/>
                </a:cxn>
                <a:cxn ang="0">
                  <a:pos x="5257" y="1147"/>
                </a:cxn>
                <a:cxn ang="0">
                  <a:pos x="5174" y="1228"/>
                </a:cxn>
                <a:cxn ang="0">
                  <a:pos x="5071" y="1310"/>
                </a:cxn>
                <a:cxn ang="0">
                  <a:pos x="4983" y="1371"/>
                </a:cxn>
                <a:cxn ang="0">
                  <a:pos x="4919" y="1410"/>
                </a:cxn>
                <a:cxn ang="0">
                  <a:pos x="4849" y="1447"/>
                </a:cxn>
                <a:cxn ang="0">
                  <a:pos x="4777" y="1481"/>
                </a:cxn>
                <a:cxn ang="0">
                  <a:pos x="4699" y="1510"/>
                </a:cxn>
                <a:cxn ang="0">
                  <a:pos x="4617" y="1536"/>
                </a:cxn>
                <a:cxn ang="0">
                  <a:pos x="4531" y="1555"/>
                </a:cxn>
                <a:cxn ang="0">
                  <a:pos x="4441" y="1572"/>
                </a:cxn>
                <a:cxn ang="0">
                  <a:pos x="4345" y="1580"/>
                </a:cxn>
                <a:cxn ang="0">
                  <a:pos x="4247" y="1581"/>
                </a:cxn>
                <a:cxn ang="0">
                  <a:pos x="4144" y="1575"/>
                </a:cxn>
                <a:cxn ang="0">
                  <a:pos x="4037" y="1560"/>
                </a:cxn>
                <a:cxn ang="0">
                  <a:pos x="3926" y="1536"/>
                </a:cxn>
                <a:cxn ang="0">
                  <a:pos x="3811" y="1502"/>
                </a:cxn>
                <a:cxn ang="0">
                  <a:pos x="3691" y="1458"/>
                </a:cxn>
                <a:cxn ang="0">
                  <a:pos x="3568" y="1404"/>
                </a:cxn>
                <a:cxn ang="0">
                  <a:pos x="3440" y="1336"/>
                </a:cxn>
                <a:cxn ang="0">
                  <a:pos x="3310" y="1257"/>
                </a:cxn>
                <a:cxn ang="0">
                  <a:pos x="3173" y="1165"/>
                </a:cxn>
                <a:cxn ang="0">
                  <a:pos x="3105" y="1113"/>
                </a:cxn>
                <a:cxn ang="0">
                  <a:pos x="2835" y="913"/>
                </a:cxn>
                <a:cxn ang="0">
                  <a:pos x="2582" y="733"/>
                </a:cxn>
                <a:cxn ang="0">
                  <a:pos x="2343" y="577"/>
                </a:cxn>
                <a:cxn ang="0">
                  <a:pos x="2117" y="441"/>
                </a:cxn>
                <a:cxn ang="0">
                  <a:pos x="1904" y="327"/>
                </a:cxn>
                <a:cxn ang="0">
                  <a:pos x="1702" y="230"/>
                </a:cxn>
                <a:cxn ang="0">
                  <a:pos x="1509" y="152"/>
                </a:cxn>
                <a:cxn ang="0">
                  <a:pos x="1325" y="91"/>
                </a:cxn>
                <a:cxn ang="0">
                  <a:pos x="1148" y="46"/>
                </a:cxn>
                <a:cxn ang="0">
                  <a:pos x="977" y="17"/>
                </a:cxn>
                <a:cxn ang="0">
                  <a:pos x="810" y="2"/>
                </a:cxn>
                <a:cxn ang="0">
                  <a:pos x="647" y="2"/>
                </a:cxn>
                <a:cxn ang="0">
                  <a:pos x="485" y="13"/>
                </a:cxn>
                <a:cxn ang="0">
                  <a:pos x="324" y="38"/>
                </a:cxn>
                <a:cxn ang="0">
                  <a:pos x="163" y="73"/>
                </a:cxn>
                <a:cxn ang="0">
                  <a:pos x="0" y="118"/>
                </a:cxn>
              </a:cxnLst>
              <a:rect l="0" t="0" r="r" b="b"/>
              <a:pathLst>
                <a:path w="5409" h="1581">
                  <a:moveTo>
                    <a:pt x="5409" y="964"/>
                  </a:moveTo>
                  <a:lnTo>
                    <a:pt x="5409" y="964"/>
                  </a:lnTo>
                  <a:lnTo>
                    <a:pt x="5399" y="979"/>
                  </a:lnTo>
                  <a:lnTo>
                    <a:pt x="5371" y="1018"/>
                  </a:lnTo>
                  <a:lnTo>
                    <a:pt x="5350" y="1045"/>
                  </a:lnTo>
                  <a:lnTo>
                    <a:pt x="5324" y="1076"/>
                  </a:lnTo>
                  <a:lnTo>
                    <a:pt x="5294" y="1110"/>
                  </a:lnTo>
                  <a:lnTo>
                    <a:pt x="5257" y="1147"/>
                  </a:lnTo>
                  <a:lnTo>
                    <a:pt x="5219" y="1187"/>
                  </a:lnTo>
                  <a:lnTo>
                    <a:pt x="5174" y="1228"/>
                  </a:lnTo>
                  <a:lnTo>
                    <a:pt x="5126" y="1270"/>
                  </a:lnTo>
                  <a:lnTo>
                    <a:pt x="5071" y="1310"/>
                  </a:lnTo>
                  <a:lnTo>
                    <a:pt x="5013" y="1352"/>
                  </a:lnTo>
                  <a:lnTo>
                    <a:pt x="4983" y="1371"/>
                  </a:lnTo>
                  <a:lnTo>
                    <a:pt x="4952" y="1391"/>
                  </a:lnTo>
                  <a:lnTo>
                    <a:pt x="4919" y="1410"/>
                  </a:lnTo>
                  <a:lnTo>
                    <a:pt x="4885" y="1429"/>
                  </a:lnTo>
                  <a:lnTo>
                    <a:pt x="4849" y="1447"/>
                  </a:lnTo>
                  <a:lnTo>
                    <a:pt x="4813" y="1463"/>
                  </a:lnTo>
                  <a:lnTo>
                    <a:pt x="4777" y="1481"/>
                  </a:lnTo>
                  <a:lnTo>
                    <a:pt x="4738" y="1496"/>
                  </a:lnTo>
                  <a:lnTo>
                    <a:pt x="4699" y="1510"/>
                  </a:lnTo>
                  <a:lnTo>
                    <a:pt x="4659" y="1523"/>
                  </a:lnTo>
                  <a:lnTo>
                    <a:pt x="4617" y="1536"/>
                  </a:lnTo>
                  <a:lnTo>
                    <a:pt x="4574" y="1547"/>
                  </a:lnTo>
                  <a:lnTo>
                    <a:pt x="4531" y="1555"/>
                  </a:lnTo>
                  <a:lnTo>
                    <a:pt x="4487" y="1563"/>
                  </a:lnTo>
                  <a:lnTo>
                    <a:pt x="4441" y="1572"/>
                  </a:lnTo>
                  <a:lnTo>
                    <a:pt x="4394" y="1576"/>
                  </a:lnTo>
                  <a:lnTo>
                    <a:pt x="4345" y="1580"/>
                  </a:lnTo>
                  <a:lnTo>
                    <a:pt x="4297" y="1581"/>
                  </a:lnTo>
                  <a:lnTo>
                    <a:pt x="4247" y="1581"/>
                  </a:lnTo>
                  <a:lnTo>
                    <a:pt x="4197" y="1578"/>
                  </a:lnTo>
                  <a:lnTo>
                    <a:pt x="4144" y="1575"/>
                  </a:lnTo>
                  <a:lnTo>
                    <a:pt x="4091" y="1568"/>
                  </a:lnTo>
                  <a:lnTo>
                    <a:pt x="4037" y="1560"/>
                  </a:lnTo>
                  <a:lnTo>
                    <a:pt x="3982" y="1549"/>
                  </a:lnTo>
                  <a:lnTo>
                    <a:pt x="3926" y="1536"/>
                  </a:lnTo>
                  <a:lnTo>
                    <a:pt x="3869" y="1520"/>
                  </a:lnTo>
                  <a:lnTo>
                    <a:pt x="3811" y="1502"/>
                  </a:lnTo>
                  <a:lnTo>
                    <a:pt x="3751" y="1481"/>
                  </a:lnTo>
                  <a:lnTo>
                    <a:pt x="3691" y="1458"/>
                  </a:lnTo>
                  <a:lnTo>
                    <a:pt x="3630" y="1433"/>
                  </a:lnTo>
                  <a:lnTo>
                    <a:pt x="3568" y="1404"/>
                  </a:lnTo>
                  <a:lnTo>
                    <a:pt x="3505" y="1371"/>
                  </a:lnTo>
                  <a:lnTo>
                    <a:pt x="3440" y="1336"/>
                  </a:lnTo>
                  <a:lnTo>
                    <a:pt x="3375" y="1299"/>
                  </a:lnTo>
                  <a:lnTo>
                    <a:pt x="3310" y="1257"/>
                  </a:lnTo>
                  <a:lnTo>
                    <a:pt x="3241" y="1211"/>
                  </a:lnTo>
                  <a:lnTo>
                    <a:pt x="3173" y="1165"/>
                  </a:lnTo>
                  <a:lnTo>
                    <a:pt x="3105" y="1113"/>
                  </a:lnTo>
                  <a:lnTo>
                    <a:pt x="3105" y="1113"/>
                  </a:lnTo>
                  <a:lnTo>
                    <a:pt x="2968" y="1010"/>
                  </a:lnTo>
                  <a:lnTo>
                    <a:pt x="2835" y="913"/>
                  </a:lnTo>
                  <a:lnTo>
                    <a:pt x="2707" y="821"/>
                  </a:lnTo>
                  <a:lnTo>
                    <a:pt x="2582" y="733"/>
                  </a:lnTo>
                  <a:lnTo>
                    <a:pt x="2460" y="653"/>
                  </a:lnTo>
                  <a:lnTo>
                    <a:pt x="2343" y="577"/>
                  </a:lnTo>
                  <a:lnTo>
                    <a:pt x="2228" y="507"/>
                  </a:lnTo>
                  <a:lnTo>
                    <a:pt x="2117" y="441"/>
                  </a:lnTo>
                  <a:lnTo>
                    <a:pt x="2009" y="381"/>
                  </a:lnTo>
                  <a:lnTo>
                    <a:pt x="1904" y="327"/>
                  </a:lnTo>
                  <a:lnTo>
                    <a:pt x="1802" y="277"/>
                  </a:lnTo>
                  <a:lnTo>
                    <a:pt x="1702" y="230"/>
                  </a:lnTo>
                  <a:lnTo>
                    <a:pt x="1605" y="189"/>
                  </a:lnTo>
                  <a:lnTo>
                    <a:pt x="1509" y="152"/>
                  </a:lnTo>
                  <a:lnTo>
                    <a:pt x="1416" y="118"/>
                  </a:lnTo>
                  <a:lnTo>
                    <a:pt x="1325" y="91"/>
                  </a:lnTo>
                  <a:lnTo>
                    <a:pt x="1235" y="67"/>
                  </a:lnTo>
                  <a:lnTo>
                    <a:pt x="1148" y="46"/>
                  </a:lnTo>
                  <a:lnTo>
                    <a:pt x="1062" y="29"/>
                  </a:lnTo>
                  <a:lnTo>
                    <a:pt x="977" y="17"/>
                  </a:lnTo>
                  <a:lnTo>
                    <a:pt x="892" y="8"/>
                  </a:lnTo>
                  <a:lnTo>
                    <a:pt x="810" y="2"/>
                  </a:lnTo>
                  <a:lnTo>
                    <a:pt x="728" y="0"/>
                  </a:lnTo>
                  <a:lnTo>
                    <a:pt x="647" y="2"/>
                  </a:lnTo>
                  <a:lnTo>
                    <a:pt x="566" y="7"/>
                  </a:lnTo>
                  <a:lnTo>
                    <a:pt x="485" y="13"/>
                  </a:lnTo>
                  <a:lnTo>
                    <a:pt x="405" y="25"/>
                  </a:lnTo>
                  <a:lnTo>
                    <a:pt x="324" y="38"/>
                  </a:lnTo>
                  <a:lnTo>
                    <a:pt x="244" y="54"/>
                  </a:lnTo>
                  <a:lnTo>
                    <a:pt x="163" y="73"/>
                  </a:lnTo>
                  <a:lnTo>
                    <a:pt x="81" y="94"/>
                  </a:lnTo>
                  <a:lnTo>
                    <a:pt x="0" y="11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69" name="Freeform 77"/>
            <p:cNvSpPr>
              <a:spLocks/>
            </p:cNvSpPr>
            <p:nvPr/>
          </p:nvSpPr>
          <p:spPr bwMode="auto">
            <a:xfrm>
              <a:off x="606" y="1042"/>
              <a:ext cx="5422" cy="758"/>
            </a:xfrm>
            <a:custGeom>
              <a:avLst/>
              <a:gdLst/>
              <a:ahLst/>
              <a:cxnLst>
                <a:cxn ang="0">
                  <a:pos x="5422" y="873"/>
                </a:cxn>
                <a:cxn ang="0">
                  <a:pos x="5384" y="926"/>
                </a:cxn>
                <a:cxn ang="0">
                  <a:pos x="5337" y="986"/>
                </a:cxn>
                <a:cxn ang="0">
                  <a:pos x="5273" y="1059"/>
                </a:cxn>
                <a:cxn ang="0">
                  <a:pos x="5190" y="1141"/>
                </a:cxn>
                <a:cxn ang="0">
                  <a:pos x="5088" y="1227"/>
                </a:cxn>
                <a:cxn ang="0">
                  <a:pos x="5001" y="1290"/>
                </a:cxn>
                <a:cxn ang="0">
                  <a:pos x="4937" y="1330"/>
                </a:cxn>
                <a:cxn ang="0">
                  <a:pos x="4869" y="1369"/>
                </a:cxn>
                <a:cxn ang="0">
                  <a:pos x="4797" y="1404"/>
                </a:cxn>
                <a:cxn ang="0">
                  <a:pos x="4719" y="1435"/>
                </a:cxn>
                <a:cxn ang="0">
                  <a:pos x="4637" y="1462"/>
                </a:cxn>
                <a:cxn ang="0">
                  <a:pos x="4552" y="1485"/>
                </a:cxn>
                <a:cxn ang="0">
                  <a:pos x="4462" y="1501"/>
                </a:cxn>
                <a:cxn ang="0">
                  <a:pos x="4368" y="1513"/>
                </a:cxn>
                <a:cxn ang="0">
                  <a:pos x="4268" y="1516"/>
                </a:cxn>
                <a:cxn ang="0">
                  <a:pos x="4165" y="1511"/>
                </a:cxn>
                <a:cxn ang="0">
                  <a:pos x="4058" y="1498"/>
                </a:cxn>
                <a:cxn ang="0">
                  <a:pos x="3947" y="1477"/>
                </a:cxn>
                <a:cxn ang="0">
                  <a:pos x="3830" y="1445"/>
                </a:cxn>
                <a:cxn ang="0">
                  <a:pos x="3711" y="1403"/>
                </a:cxn>
                <a:cxn ang="0">
                  <a:pos x="3586" y="1351"/>
                </a:cxn>
                <a:cxn ang="0">
                  <a:pos x="3458" y="1286"/>
                </a:cxn>
                <a:cxn ang="0">
                  <a:pos x="3325" y="1209"/>
                </a:cxn>
                <a:cxn ang="0">
                  <a:pos x="3189" y="1119"/>
                </a:cxn>
                <a:cxn ang="0">
                  <a:pos x="3120" y="1068"/>
                </a:cxn>
                <a:cxn ang="0">
                  <a:pos x="2846" y="871"/>
                </a:cxn>
                <a:cxn ang="0">
                  <a:pos x="2591" y="699"/>
                </a:cxn>
                <a:cxn ang="0">
                  <a:pos x="2349" y="545"/>
                </a:cxn>
                <a:cxn ang="0">
                  <a:pos x="2121" y="415"/>
                </a:cxn>
                <a:cxn ang="0">
                  <a:pos x="1906" y="303"/>
                </a:cxn>
                <a:cxn ang="0">
                  <a:pos x="1703" y="209"/>
                </a:cxn>
                <a:cxn ang="0">
                  <a:pos x="1509" y="135"/>
                </a:cxn>
                <a:cxn ang="0">
                  <a:pos x="1324" y="77"/>
                </a:cxn>
                <a:cxn ang="0">
                  <a:pos x="1147" y="37"/>
                </a:cxn>
                <a:cxn ang="0">
                  <a:pos x="974" y="11"/>
                </a:cxn>
                <a:cxn ang="0">
                  <a:pos x="808" y="0"/>
                </a:cxn>
                <a:cxn ang="0">
                  <a:pos x="644" y="1"/>
                </a:cxn>
                <a:cxn ang="0">
                  <a:pos x="483" y="17"/>
                </a:cxn>
                <a:cxn ang="0">
                  <a:pos x="323" y="45"/>
                </a:cxn>
                <a:cxn ang="0">
                  <a:pos x="162" y="84"/>
                </a:cxn>
                <a:cxn ang="0">
                  <a:pos x="0" y="132"/>
                </a:cxn>
              </a:cxnLst>
              <a:rect l="0" t="0" r="r" b="b"/>
              <a:pathLst>
                <a:path w="5422" h="1516">
                  <a:moveTo>
                    <a:pt x="5422" y="873"/>
                  </a:moveTo>
                  <a:lnTo>
                    <a:pt x="5422" y="873"/>
                  </a:lnTo>
                  <a:lnTo>
                    <a:pt x="5412" y="888"/>
                  </a:lnTo>
                  <a:lnTo>
                    <a:pt x="5384" y="926"/>
                  </a:lnTo>
                  <a:lnTo>
                    <a:pt x="5363" y="954"/>
                  </a:lnTo>
                  <a:lnTo>
                    <a:pt x="5337" y="986"/>
                  </a:lnTo>
                  <a:lnTo>
                    <a:pt x="5308" y="1022"/>
                  </a:lnTo>
                  <a:lnTo>
                    <a:pt x="5273" y="1059"/>
                  </a:lnTo>
                  <a:lnTo>
                    <a:pt x="5233" y="1099"/>
                  </a:lnTo>
                  <a:lnTo>
                    <a:pt x="5190" y="1141"/>
                  </a:lnTo>
                  <a:lnTo>
                    <a:pt x="5141" y="1185"/>
                  </a:lnTo>
                  <a:lnTo>
                    <a:pt x="5088" y="1227"/>
                  </a:lnTo>
                  <a:lnTo>
                    <a:pt x="5031" y="1269"/>
                  </a:lnTo>
                  <a:lnTo>
                    <a:pt x="5001" y="1290"/>
                  </a:lnTo>
                  <a:lnTo>
                    <a:pt x="4970" y="1311"/>
                  </a:lnTo>
                  <a:lnTo>
                    <a:pt x="4937" y="1330"/>
                  </a:lnTo>
                  <a:lnTo>
                    <a:pt x="4904" y="1349"/>
                  </a:lnTo>
                  <a:lnTo>
                    <a:pt x="4869" y="1369"/>
                  </a:lnTo>
                  <a:lnTo>
                    <a:pt x="4833" y="1387"/>
                  </a:lnTo>
                  <a:lnTo>
                    <a:pt x="4797" y="1404"/>
                  </a:lnTo>
                  <a:lnTo>
                    <a:pt x="4758" y="1420"/>
                  </a:lnTo>
                  <a:lnTo>
                    <a:pt x="4719" y="1435"/>
                  </a:lnTo>
                  <a:lnTo>
                    <a:pt x="4679" y="1450"/>
                  </a:lnTo>
                  <a:lnTo>
                    <a:pt x="4637" y="1462"/>
                  </a:lnTo>
                  <a:lnTo>
                    <a:pt x="4595" y="1474"/>
                  </a:lnTo>
                  <a:lnTo>
                    <a:pt x="4552" y="1485"/>
                  </a:lnTo>
                  <a:lnTo>
                    <a:pt x="4507" y="1493"/>
                  </a:lnTo>
                  <a:lnTo>
                    <a:pt x="4462" y="1501"/>
                  </a:lnTo>
                  <a:lnTo>
                    <a:pt x="4415" y="1508"/>
                  </a:lnTo>
                  <a:lnTo>
                    <a:pt x="4368" y="1513"/>
                  </a:lnTo>
                  <a:lnTo>
                    <a:pt x="4318" y="1514"/>
                  </a:lnTo>
                  <a:lnTo>
                    <a:pt x="4268" y="1516"/>
                  </a:lnTo>
                  <a:lnTo>
                    <a:pt x="4218" y="1514"/>
                  </a:lnTo>
                  <a:lnTo>
                    <a:pt x="4165" y="1511"/>
                  </a:lnTo>
                  <a:lnTo>
                    <a:pt x="4112" y="1506"/>
                  </a:lnTo>
                  <a:lnTo>
                    <a:pt x="4058" y="1498"/>
                  </a:lnTo>
                  <a:lnTo>
                    <a:pt x="4003" y="1488"/>
                  </a:lnTo>
                  <a:lnTo>
                    <a:pt x="3947" y="1477"/>
                  </a:lnTo>
                  <a:lnTo>
                    <a:pt x="3889" y="1462"/>
                  </a:lnTo>
                  <a:lnTo>
                    <a:pt x="3830" y="1445"/>
                  </a:lnTo>
                  <a:lnTo>
                    <a:pt x="3771" y="1425"/>
                  </a:lnTo>
                  <a:lnTo>
                    <a:pt x="3711" y="1403"/>
                  </a:lnTo>
                  <a:lnTo>
                    <a:pt x="3649" y="1378"/>
                  </a:lnTo>
                  <a:lnTo>
                    <a:pt x="3586" y="1351"/>
                  </a:lnTo>
                  <a:lnTo>
                    <a:pt x="3522" y="1320"/>
                  </a:lnTo>
                  <a:lnTo>
                    <a:pt x="3458" y="1286"/>
                  </a:lnTo>
                  <a:lnTo>
                    <a:pt x="3393" y="1249"/>
                  </a:lnTo>
                  <a:lnTo>
                    <a:pt x="3325" y="1209"/>
                  </a:lnTo>
                  <a:lnTo>
                    <a:pt x="3258" y="1165"/>
                  </a:lnTo>
                  <a:lnTo>
                    <a:pt x="3189" y="1119"/>
                  </a:lnTo>
                  <a:lnTo>
                    <a:pt x="3120" y="1068"/>
                  </a:lnTo>
                  <a:lnTo>
                    <a:pt x="3120" y="1068"/>
                  </a:lnTo>
                  <a:lnTo>
                    <a:pt x="2981" y="967"/>
                  </a:lnTo>
                  <a:lnTo>
                    <a:pt x="2846" y="871"/>
                  </a:lnTo>
                  <a:lnTo>
                    <a:pt x="2717" y="783"/>
                  </a:lnTo>
                  <a:lnTo>
                    <a:pt x="2591" y="699"/>
                  </a:lnTo>
                  <a:lnTo>
                    <a:pt x="2468" y="620"/>
                  </a:lnTo>
                  <a:lnTo>
                    <a:pt x="2349" y="545"/>
                  </a:lnTo>
                  <a:lnTo>
                    <a:pt x="2234" y="478"/>
                  </a:lnTo>
                  <a:lnTo>
                    <a:pt x="2121" y="415"/>
                  </a:lnTo>
                  <a:lnTo>
                    <a:pt x="2013" y="356"/>
                  </a:lnTo>
                  <a:lnTo>
                    <a:pt x="1906" y="303"/>
                  </a:lnTo>
                  <a:lnTo>
                    <a:pt x="1803" y="253"/>
                  </a:lnTo>
                  <a:lnTo>
                    <a:pt x="1703" y="209"/>
                  </a:lnTo>
                  <a:lnTo>
                    <a:pt x="1605" y="171"/>
                  </a:lnTo>
                  <a:lnTo>
                    <a:pt x="1509" y="135"/>
                  </a:lnTo>
                  <a:lnTo>
                    <a:pt x="1416" y="105"/>
                  </a:lnTo>
                  <a:lnTo>
                    <a:pt x="1324" y="77"/>
                  </a:lnTo>
                  <a:lnTo>
                    <a:pt x="1234" y="54"/>
                  </a:lnTo>
                  <a:lnTo>
                    <a:pt x="1147" y="37"/>
                  </a:lnTo>
                  <a:lnTo>
                    <a:pt x="1060" y="22"/>
                  </a:lnTo>
                  <a:lnTo>
                    <a:pt x="974" y="11"/>
                  </a:lnTo>
                  <a:lnTo>
                    <a:pt x="891" y="3"/>
                  </a:lnTo>
                  <a:lnTo>
                    <a:pt x="808" y="0"/>
                  </a:lnTo>
                  <a:lnTo>
                    <a:pt x="726" y="0"/>
                  </a:lnTo>
                  <a:lnTo>
                    <a:pt x="644" y="1"/>
                  </a:lnTo>
                  <a:lnTo>
                    <a:pt x="563" y="8"/>
                  </a:lnTo>
                  <a:lnTo>
                    <a:pt x="483" y="17"/>
                  </a:lnTo>
                  <a:lnTo>
                    <a:pt x="402" y="30"/>
                  </a:lnTo>
                  <a:lnTo>
                    <a:pt x="323" y="45"/>
                  </a:lnTo>
                  <a:lnTo>
                    <a:pt x="243" y="63"/>
                  </a:lnTo>
                  <a:lnTo>
                    <a:pt x="162" y="84"/>
                  </a:lnTo>
                  <a:lnTo>
                    <a:pt x="80" y="106"/>
                  </a:lnTo>
                  <a:lnTo>
                    <a:pt x="0" y="13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70" name="Freeform 78"/>
            <p:cNvSpPr>
              <a:spLocks/>
            </p:cNvSpPr>
            <p:nvPr/>
          </p:nvSpPr>
          <p:spPr bwMode="auto">
            <a:xfrm>
              <a:off x="628" y="1060"/>
              <a:ext cx="5431" cy="725"/>
            </a:xfrm>
            <a:custGeom>
              <a:avLst/>
              <a:gdLst/>
              <a:ahLst/>
              <a:cxnLst>
                <a:cxn ang="0">
                  <a:pos x="5431" y="783"/>
                </a:cxn>
                <a:cxn ang="0">
                  <a:pos x="5395" y="838"/>
                </a:cxn>
                <a:cxn ang="0">
                  <a:pos x="5350" y="899"/>
                </a:cxn>
                <a:cxn ang="0">
                  <a:pos x="5286" y="974"/>
                </a:cxn>
                <a:cxn ang="0">
                  <a:pos x="5204" y="1058"/>
                </a:cxn>
                <a:cxn ang="0">
                  <a:pos x="5105" y="1147"/>
                </a:cxn>
                <a:cxn ang="0">
                  <a:pos x="5018" y="1211"/>
                </a:cxn>
                <a:cxn ang="0">
                  <a:pos x="4955" y="1253"/>
                </a:cxn>
                <a:cxn ang="0">
                  <a:pos x="4887" y="1293"/>
                </a:cxn>
                <a:cxn ang="0">
                  <a:pos x="4815" y="1329"/>
                </a:cxn>
                <a:cxn ang="0">
                  <a:pos x="4739" y="1363"/>
                </a:cxn>
                <a:cxn ang="0">
                  <a:pos x="4657" y="1392"/>
                </a:cxn>
                <a:cxn ang="0">
                  <a:pos x="4572" y="1416"/>
                </a:cxn>
                <a:cxn ang="0">
                  <a:pos x="4482" y="1434"/>
                </a:cxn>
                <a:cxn ang="0">
                  <a:pos x="4387" y="1447"/>
                </a:cxn>
                <a:cxn ang="0">
                  <a:pos x="4289" y="1452"/>
                </a:cxn>
                <a:cxn ang="0">
                  <a:pos x="4186" y="1450"/>
                </a:cxn>
                <a:cxn ang="0">
                  <a:pos x="4078" y="1439"/>
                </a:cxn>
                <a:cxn ang="0">
                  <a:pos x="3967" y="1419"/>
                </a:cxn>
                <a:cxn ang="0">
                  <a:pos x="3850" y="1390"/>
                </a:cxn>
                <a:cxn ang="0">
                  <a:pos x="3729" y="1352"/>
                </a:cxn>
                <a:cxn ang="0">
                  <a:pos x="3604" y="1300"/>
                </a:cxn>
                <a:cxn ang="0">
                  <a:pos x="3475" y="1239"/>
                </a:cxn>
                <a:cxn ang="0">
                  <a:pos x="3342" y="1163"/>
                </a:cxn>
                <a:cxn ang="0">
                  <a:pos x="3204" y="1075"/>
                </a:cxn>
                <a:cxn ang="0">
                  <a:pos x="3134" y="1027"/>
                </a:cxn>
                <a:cxn ang="0">
                  <a:pos x="2857" y="835"/>
                </a:cxn>
                <a:cxn ang="0">
                  <a:pos x="2599" y="665"/>
                </a:cxn>
                <a:cxn ang="0">
                  <a:pos x="2355" y="517"/>
                </a:cxn>
                <a:cxn ang="0">
                  <a:pos x="2126" y="389"/>
                </a:cxn>
                <a:cxn ang="0">
                  <a:pos x="1909" y="281"/>
                </a:cxn>
                <a:cxn ang="0">
                  <a:pos x="1705" y="192"/>
                </a:cxn>
                <a:cxn ang="0">
                  <a:pos x="1509" y="121"/>
                </a:cxn>
                <a:cxn ang="0">
                  <a:pos x="1323" y="68"/>
                </a:cxn>
                <a:cxn ang="0">
                  <a:pos x="1145" y="29"/>
                </a:cxn>
                <a:cxn ang="0">
                  <a:pos x="973" y="7"/>
                </a:cxn>
                <a:cxn ang="0">
                  <a:pos x="807" y="0"/>
                </a:cxn>
                <a:cxn ang="0">
                  <a:pos x="643" y="5"/>
                </a:cxn>
                <a:cxn ang="0">
                  <a:pos x="482" y="24"/>
                </a:cxn>
                <a:cxn ang="0">
                  <a:pos x="322" y="55"/>
                </a:cxn>
                <a:cxn ang="0">
                  <a:pos x="161" y="97"/>
                </a:cxn>
                <a:cxn ang="0">
                  <a:pos x="0" y="149"/>
                </a:cxn>
              </a:cxnLst>
              <a:rect l="0" t="0" r="r" b="b"/>
              <a:pathLst>
                <a:path w="5431" h="1452">
                  <a:moveTo>
                    <a:pt x="5431" y="783"/>
                  </a:moveTo>
                  <a:lnTo>
                    <a:pt x="5431" y="783"/>
                  </a:lnTo>
                  <a:lnTo>
                    <a:pt x="5423" y="798"/>
                  </a:lnTo>
                  <a:lnTo>
                    <a:pt x="5395" y="838"/>
                  </a:lnTo>
                  <a:lnTo>
                    <a:pt x="5375" y="867"/>
                  </a:lnTo>
                  <a:lnTo>
                    <a:pt x="5350" y="899"/>
                  </a:lnTo>
                  <a:lnTo>
                    <a:pt x="5320" y="935"/>
                  </a:lnTo>
                  <a:lnTo>
                    <a:pt x="5286" y="974"/>
                  </a:lnTo>
                  <a:lnTo>
                    <a:pt x="5247" y="1016"/>
                  </a:lnTo>
                  <a:lnTo>
                    <a:pt x="5204" y="1058"/>
                  </a:lnTo>
                  <a:lnTo>
                    <a:pt x="5157" y="1101"/>
                  </a:lnTo>
                  <a:lnTo>
                    <a:pt x="5105" y="1147"/>
                  </a:lnTo>
                  <a:lnTo>
                    <a:pt x="5048" y="1190"/>
                  </a:lnTo>
                  <a:lnTo>
                    <a:pt x="5018" y="1211"/>
                  </a:lnTo>
                  <a:lnTo>
                    <a:pt x="4987" y="1232"/>
                  </a:lnTo>
                  <a:lnTo>
                    <a:pt x="4955" y="1253"/>
                  </a:lnTo>
                  <a:lnTo>
                    <a:pt x="4922" y="1272"/>
                  </a:lnTo>
                  <a:lnTo>
                    <a:pt x="4887" y="1293"/>
                  </a:lnTo>
                  <a:lnTo>
                    <a:pt x="4851" y="1311"/>
                  </a:lnTo>
                  <a:lnTo>
                    <a:pt x="4815" y="1329"/>
                  </a:lnTo>
                  <a:lnTo>
                    <a:pt x="4778" y="1347"/>
                  </a:lnTo>
                  <a:lnTo>
                    <a:pt x="4739" y="1363"/>
                  </a:lnTo>
                  <a:lnTo>
                    <a:pt x="4698" y="1377"/>
                  </a:lnTo>
                  <a:lnTo>
                    <a:pt x="4657" y="1392"/>
                  </a:lnTo>
                  <a:lnTo>
                    <a:pt x="4615" y="1405"/>
                  </a:lnTo>
                  <a:lnTo>
                    <a:pt x="4572" y="1416"/>
                  </a:lnTo>
                  <a:lnTo>
                    <a:pt x="4528" y="1426"/>
                  </a:lnTo>
                  <a:lnTo>
                    <a:pt x="4482" y="1434"/>
                  </a:lnTo>
                  <a:lnTo>
                    <a:pt x="4436" y="1442"/>
                  </a:lnTo>
                  <a:lnTo>
                    <a:pt x="4387" y="1447"/>
                  </a:lnTo>
                  <a:lnTo>
                    <a:pt x="4339" y="1450"/>
                  </a:lnTo>
                  <a:lnTo>
                    <a:pt x="4289" y="1452"/>
                  </a:lnTo>
                  <a:lnTo>
                    <a:pt x="4237" y="1452"/>
                  </a:lnTo>
                  <a:lnTo>
                    <a:pt x="4186" y="1450"/>
                  </a:lnTo>
                  <a:lnTo>
                    <a:pt x="4133" y="1445"/>
                  </a:lnTo>
                  <a:lnTo>
                    <a:pt x="4078" y="1439"/>
                  </a:lnTo>
                  <a:lnTo>
                    <a:pt x="4024" y="1431"/>
                  </a:lnTo>
                  <a:lnTo>
                    <a:pt x="3967" y="1419"/>
                  </a:lnTo>
                  <a:lnTo>
                    <a:pt x="3908" y="1406"/>
                  </a:lnTo>
                  <a:lnTo>
                    <a:pt x="3850" y="1390"/>
                  </a:lnTo>
                  <a:lnTo>
                    <a:pt x="3790" y="1373"/>
                  </a:lnTo>
                  <a:lnTo>
                    <a:pt x="3729" y="1352"/>
                  </a:lnTo>
                  <a:lnTo>
                    <a:pt x="3668" y="1327"/>
                  </a:lnTo>
                  <a:lnTo>
                    <a:pt x="3604" y="1300"/>
                  </a:lnTo>
                  <a:lnTo>
                    <a:pt x="3540" y="1271"/>
                  </a:lnTo>
                  <a:lnTo>
                    <a:pt x="3475" y="1239"/>
                  </a:lnTo>
                  <a:lnTo>
                    <a:pt x="3410" y="1203"/>
                  </a:lnTo>
                  <a:lnTo>
                    <a:pt x="3342" y="1163"/>
                  </a:lnTo>
                  <a:lnTo>
                    <a:pt x="3274" y="1121"/>
                  </a:lnTo>
                  <a:lnTo>
                    <a:pt x="3204" y="1075"/>
                  </a:lnTo>
                  <a:lnTo>
                    <a:pt x="3134" y="1027"/>
                  </a:lnTo>
                  <a:lnTo>
                    <a:pt x="3134" y="1027"/>
                  </a:lnTo>
                  <a:lnTo>
                    <a:pt x="2993" y="929"/>
                  </a:lnTo>
                  <a:lnTo>
                    <a:pt x="2857" y="835"/>
                  </a:lnTo>
                  <a:lnTo>
                    <a:pt x="2727" y="748"/>
                  </a:lnTo>
                  <a:lnTo>
                    <a:pt x="2599" y="665"/>
                  </a:lnTo>
                  <a:lnTo>
                    <a:pt x="2475" y="588"/>
                  </a:lnTo>
                  <a:lnTo>
                    <a:pt x="2355" y="517"/>
                  </a:lnTo>
                  <a:lnTo>
                    <a:pt x="2239" y="451"/>
                  </a:lnTo>
                  <a:lnTo>
                    <a:pt x="2126" y="389"/>
                  </a:lnTo>
                  <a:lnTo>
                    <a:pt x="2016" y="333"/>
                  </a:lnTo>
                  <a:lnTo>
                    <a:pt x="1909" y="281"/>
                  </a:lnTo>
                  <a:lnTo>
                    <a:pt x="1805" y="234"/>
                  </a:lnTo>
                  <a:lnTo>
                    <a:pt x="1705" y="192"/>
                  </a:lnTo>
                  <a:lnTo>
                    <a:pt x="1606" y="155"/>
                  </a:lnTo>
                  <a:lnTo>
                    <a:pt x="1509" y="121"/>
                  </a:lnTo>
                  <a:lnTo>
                    <a:pt x="1416" y="92"/>
                  </a:lnTo>
                  <a:lnTo>
                    <a:pt x="1323" y="68"/>
                  </a:lnTo>
                  <a:lnTo>
                    <a:pt x="1234" y="47"/>
                  </a:lnTo>
                  <a:lnTo>
                    <a:pt x="1145" y="29"/>
                  </a:lnTo>
                  <a:lnTo>
                    <a:pt x="1058" y="16"/>
                  </a:lnTo>
                  <a:lnTo>
                    <a:pt x="973" y="7"/>
                  </a:lnTo>
                  <a:lnTo>
                    <a:pt x="890" y="2"/>
                  </a:lnTo>
                  <a:lnTo>
                    <a:pt x="807" y="0"/>
                  </a:lnTo>
                  <a:lnTo>
                    <a:pt x="725" y="0"/>
                  </a:lnTo>
                  <a:lnTo>
                    <a:pt x="643" y="5"/>
                  </a:lnTo>
                  <a:lnTo>
                    <a:pt x="562" y="13"/>
                  </a:lnTo>
                  <a:lnTo>
                    <a:pt x="482" y="24"/>
                  </a:lnTo>
                  <a:lnTo>
                    <a:pt x="401" y="37"/>
                  </a:lnTo>
                  <a:lnTo>
                    <a:pt x="322" y="55"/>
                  </a:lnTo>
                  <a:lnTo>
                    <a:pt x="242" y="74"/>
                  </a:lnTo>
                  <a:lnTo>
                    <a:pt x="161" y="97"/>
                  </a:lnTo>
                  <a:lnTo>
                    <a:pt x="80" y="121"/>
                  </a:lnTo>
                  <a:lnTo>
                    <a:pt x="0" y="149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71" name="Freeform 79"/>
            <p:cNvSpPr>
              <a:spLocks/>
            </p:cNvSpPr>
            <p:nvPr/>
          </p:nvSpPr>
          <p:spPr bwMode="auto">
            <a:xfrm>
              <a:off x="652" y="1076"/>
              <a:ext cx="5439" cy="696"/>
            </a:xfrm>
            <a:custGeom>
              <a:avLst/>
              <a:gdLst/>
              <a:ahLst/>
              <a:cxnLst>
                <a:cxn ang="0">
                  <a:pos x="5439" y="694"/>
                </a:cxn>
                <a:cxn ang="0">
                  <a:pos x="5405" y="751"/>
                </a:cxn>
                <a:cxn ang="0">
                  <a:pos x="5359" y="812"/>
                </a:cxn>
                <a:cxn ang="0">
                  <a:pos x="5296" y="890"/>
                </a:cxn>
                <a:cxn ang="0">
                  <a:pos x="5216" y="975"/>
                </a:cxn>
                <a:cxn ang="0">
                  <a:pos x="5119" y="1066"/>
                </a:cxn>
                <a:cxn ang="0">
                  <a:pos x="5033" y="1133"/>
                </a:cxn>
                <a:cxn ang="0">
                  <a:pos x="4970" y="1175"/>
                </a:cxn>
                <a:cxn ang="0">
                  <a:pos x="4903" y="1217"/>
                </a:cxn>
                <a:cxn ang="0">
                  <a:pos x="4831" y="1256"/>
                </a:cxn>
                <a:cxn ang="0">
                  <a:pos x="4755" y="1290"/>
                </a:cxn>
                <a:cxn ang="0">
                  <a:pos x="4674" y="1321"/>
                </a:cxn>
                <a:cxn ang="0">
                  <a:pos x="4590" y="1348"/>
                </a:cxn>
                <a:cxn ang="0">
                  <a:pos x="4499" y="1368"/>
                </a:cxn>
                <a:cxn ang="0">
                  <a:pos x="4406" y="1382"/>
                </a:cxn>
                <a:cxn ang="0">
                  <a:pos x="4308" y="1390"/>
                </a:cxn>
                <a:cxn ang="0">
                  <a:pos x="4204" y="1390"/>
                </a:cxn>
                <a:cxn ang="0">
                  <a:pos x="4097" y="1381"/>
                </a:cxn>
                <a:cxn ang="0">
                  <a:pos x="3984" y="1364"/>
                </a:cxn>
                <a:cxn ang="0">
                  <a:pos x="3868" y="1337"/>
                </a:cxn>
                <a:cxn ang="0">
                  <a:pos x="3747" y="1300"/>
                </a:cxn>
                <a:cxn ang="0">
                  <a:pos x="3621" y="1251"/>
                </a:cxn>
                <a:cxn ang="0">
                  <a:pos x="3490" y="1192"/>
                </a:cxn>
                <a:cxn ang="0">
                  <a:pos x="3355" y="1119"/>
                </a:cxn>
                <a:cxn ang="0">
                  <a:pos x="3217" y="1033"/>
                </a:cxn>
                <a:cxn ang="0">
                  <a:pos x="3146" y="985"/>
                </a:cxn>
                <a:cxn ang="0">
                  <a:pos x="2867" y="798"/>
                </a:cxn>
                <a:cxn ang="0">
                  <a:pos x="2606" y="633"/>
                </a:cxn>
                <a:cxn ang="0">
                  <a:pos x="2360" y="489"/>
                </a:cxn>
                <a:cxn ang="0">
                  <a:pos x="2128" y="367"/>
                </a:cxn>
                <a:cxn ang="0">
                  <a:pos x="1910" y="262"/>
                </a:cxn>
                <a:cxn ang="0">
                  <a:pos x="1705" y="176"/>
                </a:cxn>
                <a:cxn ang="0">
                  <a:pos x="1509" y="108"/>
                </a:cxn>
                <a:cxn ang="0">
                  <a:pos x="1321" y="58"/>
                </a:cxn>
                <a:cxn ang="0">
                  <a:pos x="1142" y="24"/>
                </a:cxn>
                <a:cxn ang="0">
                  <a:pos x="970" y="5"/>
                </a:cxn>
                <a:cxn ang="0">
                  <a:pos x="803" y="0"/>
                </a:cxn>
                <a:cxn ang="0">
                  <a:pos x="640" y="10"/>
                </a:cxn>
                <a:cxn ang="0">
                  <a:pos x="479" y="32"/>
                </a:cxn>
                <a:cxn ang="0">
                  <a:pos x="319" y="66"/>
                </a:cxn>
                <a:cxn ang="0">
                  <a:pos x="161" y="111"/>
                </a:cxn>
                <a:cxn ang="0">
                  <a:pos x="0" y="168"/>
                </a:cxn>
              </a:cxnLst>
              <a:rect l="0" t="0" r="r" b="b"/>
              <a:pathLst>
                <a:path w="5439" h="1390">
                  <a:moveTo>
                    <a:pt x="5439" y="694"/>
                  </a:moveTo>
                  <a:lnTo>
                    <a:pt x="5439" y="694"/>
                  </a:lnTo>
                  <a:lnTo>
                    <a:pt x="5431" y="709"/>
                  </a:lnTo>
                  <a:lnTo>
                    <a:pt x="5405" y="751"/>
                  </a:lnTo>
                  <a:lnTo>
                    <a:pt x="5384" y="780"/>
                  </a:lnTo>
                  <a:lnTo>
                    <a:pt x="5359" y="812"/>
                  </a:lnTo>
                  <a:lnTo>
                    <a:pt x="5331" y="849"/>
                  </a:lnTo>
                  <a:lnTo>
                    <a:pt x="5296" y="890"/>
                  </a:lnTo>
                  <a:lnTo>
                    <a:pt x="5259" y="932"/>
                  </a:lnTo>
                  <a:lnTo>
                    <a:pt x="5216" y="975"/>
                  </a:lnTo>
                  <a:lnTo>
                    <a:pt x="5170" y="1020"/>
                  </a:lnTo>
                  <a:lnTo>
                    <a:pt x="5119" y="1066"/>
                  </a:lnTo>
                  <a:lnTo>
                    <a:pt x="5062" y="1111"/>
                  </a:lnTo>
                  <a:lnTo>
                    <a:pt x="5033" y="1133"/>
                  </a:lnTo>
                  <a:lnTo>
                    <a:pt x="5002" y="1154"/>
                  </a:lnTo>
                  <a:lnTo>
                    <a:pt x="4970" y="1175"/>
                  </a:lnTo>
                  <a:lnTo>
                    <a:pt x="4937" y="1196"/>
                  </a:lnTo>
                  <a:lnTo>
                    <a:pt x="4903" y="1217"/>
                  </a:lnTo>
                  <a:lnTo>
                    <a:pt x="4867" y="1237"/>
                  </a:lnTo>
                  <a:lnTo>
                    <a:pt x="4831" y="1256"/>
                  </a:lnTo>
                  <a:lnTo>
                    <a:pt x="4794" y="1274"/>
                  </a:lnTo>
                  <a:lnTo>
                    <a:pt x="4755" y="1290"/>
                  </a:lnTo>
                  <a:lnTo>
                    <a:pt x="4716" y="1306"/>
                  </a:lnTo>
                  <a:lnTo>
                    <a:pt x="4674" y="1321"/>
                  </a:lnTo>
                  <a:lnTo>
                    <a:pt x="4633" y="1335"/>
                  </a:lnTo>
                  <a:lnTo>
                    <a:pt x="4590" y="1348"/>
                  </a:lnTo>
                  <a:lnTo>
                    <a:pt x="4545" y="1358"/>
                  </a:lnTo>
                  <a:lnTo>
                    <a:pt x="4499" y="1368"/>
                  </a:lnTo>
                  <a:lnTo>
                    <a:pt x="4454" y="1376"/>
                  </a:lnTo>
                  <a:lnTo>
                    <a:pt x="4406" y="1382"/>
                  </a:lnTo>
                  <a:lnTo>
                    <a:pt x="4356" y="1387"/>
                  </a:lnTo>
                  <a:lnTo>
                    <a:pt x="4308" y="1390"/>
                  </a:lnTo>
                  <a:lnTo>
                    <a:pt x="4256" y="1390"/>
                  </a:lnTo>
                  <a:lnTo>
                    <a:pt x="4204" y="1390"/>
                  </a:lnTo>
                  <a:lnTo>
                    <a:pt x="4151" y="1387"/>
                  </a:lnTo>
                  <a:lnTo>
                    <a:pt x="4097" y="1381"/>
                  </a:lnTo>
                  <a:lnTo>
                    <a:pt x="4041" y="1374"/>
                  </a:lnTo>
                  <a:lnTo>
                    <a:pt x="3984" y="1364"/>
                  </a:lnTo>
                  <a:lnTo>
                    <a:pt x="3926" y="1351"/>
                  </a:lnTo>
                  <a:lnTo>
                    <a:pt x="3868" y="1337"/>
                  </a:lnTo>
                  <a:lnTo>
                    <a:pt x="3808" y="1319"/>
                  </a:lnTo>
                  <a:lnTo>
                    <a:pt x="3747" y="1300"/>
                  </a:lnTo>
                  <a:lnTo>
                    <a:pt x="3684" y="1277"/>
                  </a:lnTo>
                  <a:lnTo>
                    <a:pt x="3621" y="1251"/>
                  </a:lnTo>
                  <a:lnTo>
                    <a:pt x="3557" y="1222"/>
                  </a:lnTo>
                  <a:lnTo>
                    <a:pt x="3490" y="1192"/>
                  </a:lnTo>
                  <a:lnTo>
                    <a:pt x="3423" y="1156"/>
                  </a:lnTo>
                  <a:lnTo>
                    <a:pt x="3355" y="1119"/>
                  </a:lnTo>
                  <a:lnTo>
                    <a:pt x="3287" y="1079"/>
                  </a:lnTo>
                  <a:lnTo>
                    <a:pt x="3217" y="1033"/>
                  </a:lnTo>
                  <a:lnTo>
                    <a:pt x="3146" y="985"/>
                  </a:lnTo>
                  <a:lnTo>
                    <a:pt x="3146" y="985"/>
                  </a:lnTo>
                  <a:lnTo>
                    <a:pt x="3004" y="890"/>
                  </a:lnTo>
                  <a:lnTo>
                    <a:pt x="2867" y="798"/>
                  </a:lnTo>
                  <a:lnTo>
                    <a:pt x="2733" y="714"/>
                  </a:lnTo>
                  <a:lnTo>
                    <a:pt x="2606" y="633"/>
                  </a:lnTo>
                  <a:lnTo>
                    <a:pt x="2481" y="559"/>
                  </a:lnTo>
                  <a:lnTo>
                    <a:pt x="2360" y="489"/>
                  </a:lnTo>
                  <a:lnTo>
                    <a:pt x="2242" y="425"/>
                  </a:lnTo>
                  <a:lnTo>
                    <a:pt x="2128" y="367"/>
                  </a:lnTo>
                  <a:lnTo>
                    <a:pt x="2018" y="312"/>
                  </a:lnTo>
                  <a:lnTo>
                    <a:pt x="1910" y="262"/>
                  </a:lnTo>
                  <a:lnTo>
                    <a:pt x="1806" y="216"/>
                  </a:lnTo>
                  <a:lnTo>
                    <a:pt x="1705" y="176"/>
                  </a:lnTo>
                  <a:lnTo>
                    <a:pt x="1605" y="140"/>
                  </a:lnTo>
                  <a:lnTo>
                    <a:pt x="1509" y="108"/>
                  </a:lnTo>
                  <a:lnTo>
                    <a:pt x="1414" y="81"/>
                  </a:lnTo>
                  <a:lnTo>
                    <a:pt x="1321" y="58"/>
                  </a:lnTo>
                  <a:lnTo>
                    <a:pt x="1231" y="39"/>
                  </a:lnTo>
                  <a:lnTo>
                    <a:pt x="1142" y="24"/>
                  </a:lnTo>
                  <a:lnTo>
                    <a:pt x="1056" y="13"/>
                  </a:lnTo>
                  <a:lnTo>
                    <a:pt x="970" y="5"/>
                  </a:lnTo>
                  <a:lnTo>
                    <a:pt x="887" y="2"/>
                  </a:lnTo>
                  <a:lnTo>
                    <a:pt x="803" y="0"/>
                  </a:lnTo>
                  <a:lnTo>
                    <a:pt x="722" y="3"/>
                  </a:lnTo>
                  <a:lnTo>
                    <a:pt x="640" y="10"/>
                  </a:lnTo>
                  <a:lnTo>
                    <a:pt x="559" y="19"/>
                  </a:lnTo>
                  <a:lnTo>
                    <a:pt x="479" y="32"/>
                  </a:lnTo>
                  <a:lnTo>
                    <a:pt x="399" y="47"/>
                  </a:lnTo>
                  <a:lnTo>
                    <a:pt x="319" y="66"/>
                  </a:lnTo>
                  <a:lnTo>
                    <a:pt x="240" y="87"/>
                  </a:lnTo>
                  <a:lnTo>
                    <a:pt x="161" y="111"/>
                  </a:lnTo>
                  <a:lnTo>
                    <a:pt x="80" y="139"/>
                  </a:lnTo>
                  <a:lnTo>
                    <a:pt x="0" y="16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72" name="Freeform 80"/>
            <p:cNvSpPr>
              <a:spLocks/>
            </p:cNvSpPr>
            <p:nvPr/>
          </p:nvSpPr>
          <p:spPr bwMode="auto">
            <a:xfrm>
              <a:off x="675" y="1094"/>
              <a:ext cx="5448" cy="664"/>
            </a:xfrm>
            <a:custGeom>
              <a:avLst/>
              <a:gdLst/>
              <a:ahLst/>
              <a:cxnLst>
                <a:cxn ang="0">
                  <a:pos x="5448" y="603"/>
                </a:cxn>
                <a:cxn ang="0">
                  <a:pos x="5414" y="660"/>
                </a:cxn>
                <a:cxn ang="0">
                  <a:pos x="5369" y="723"/>
                </a:cxn>
                <a:cxn ang="0">
                  <a:pos x="5308" y="802"/>
                </a:cxn>
                <a:cxn ang="0">
                  <a:pos x="5229" y="891"/>
                </a:cxn>
                <a:cxn ang="0">
                  <a:pos x="5132" y="983"/>
                </a:cxn>
                <a:cxn ang="0">
                  <a:pos x="5047" y="1052"/>
                </a:cxn>
                <a:cxn ang="0">
                  <a:pos x="4986" y="1097"/>
                </a:cxn>
                <a:cxn ang="0">
                  <a:pos x="4919" y="1139"/>
                </a:cxn>
                <a:cxn ang="0">
                  <a:pos x="4849" y="1180"/>
                </a:cxn>
                <a:cxn ang="0">
                  <a:pos x="4772" y="1217"/>
                </a:cxn>
                <a:cxn ang="0">
                  <a:pos x="4692" y="1249"/>
                </a:cxn>
                <a:cxn ang="0">
                  <a:pos x="4607" y="1277"/>
                </a:cxn>
                <a:cxn ang="0">
                  <a:pos x="4518" y="1299"/>
                </a:cxn>
                <a:cxn ang="0">
                  <a:pos x="4425" y="1315"/>
                </a:cxn>
                <a:cxn ang="0">
                  <a:pos x="4326" y="1325"/>
                </a:cxn>
                <a:cxn ang="0">
                  <a:pos x="4222" y="1327"/>
                </a:cxn>
                <a:cxn ang="0">
                  <a:pos x="4115" y="1320"/>
                </a:cxn>
                <a:cxn ang="0">
                  <a:pos x="4003" y="1306"/>
                </a:cxn>
                <a:cxn ang="0">
                  <a:pos x="3885" y="1280"/>
                </a:cxn>
                <a:cxn ang="0">
                  <a:pos x="3764" y="1246"/>
                </a:cxn>
                <a:cxn ang="0">
                  <a:pos x="3638" y="1199"/>
                </a:cxn>
                <a:cxn ang="0">
                  <a:pos x="3506" y="1143"/>
                </a:cxn>
                <a:cxn ang="0">
                  <a:pos x="3371" y="1072"/>
                </a:cxn>
                <a:cxn ang="0">
                  <a:pos x="3230" y="989"/>
                </a:cxn>
                <a:cxn ang="0">
                  <a:pos x="3157" y="942"/>
                </a:cxn>
                <a:cxn ang="0">
                  <a:pos x="2877" y="760"/>
                </a:cxn>
                <a:cxn ang="0">
                  <a:pos x="2613" y="599"/>
                </a:cxn>
                <a:cxn ang="0">
                  <a:pos x="2365" y="460"/>
                </a:cxn>
                <a:cxn ang="0">
                  <a:pos x="2131" y="340"/>
                </a:cxn>
                <a:cxn ang="0">
                  <a:pos x="1912" y="240"/>
                </a:cxn>
                <a:cxn ang="0">
                  <a:pos x="1705" y="158"/>
                </a:cxn>
                <a:cxn ang="0">
                  <a:pos x="1508" y="95"/>
                </a:cxn>
                <a:cxn ang="0">
                  <a:pos x="1321" y="48"/>
                </a:cxn>
                <a:cxn ang="0">
                  <a:pos x="1141" y="17"/>
                </a:cxn>
                <a:cxn ang="0">
                  <a:pos x="968" y="1"/>
                </a:cxn>
                <a:cxn ang="0">
                  <a:pos x="801" y="0"/>
                </a:cxn>
                <a:cxn ang="0">
                  <a:pos x="639" y="12"/>
                </a:cxn>
                <a:cxn ang="0">
                  <a:pos x="478" y="38"/>
                </a:cxn>
                <a:cxn ang="0">
                  <a:pos x="319" y="75"/>
                </a:cxn>
                <a:cxn ang="0">
                  <a:pos x="160" y="124"/>
                </a:cxn>
                <a:cxn ang="0">
                  <a:pos x="0" y="184"/>
                </a:cxn>
              </a:cxnLst>
              <a:rect l="0" t="0" r="r" b="b"/>
              <a:pathLst>
                <a:path w="5448" h="1327">
                  <a:moveTo>
                    <a:pt x="5448" y="603"/>
                  </a:moveTo>
                  <a:lnTo>
                    <a:pt x="5448" y="603"/>
                  </a:lnTo>
                  <a:lnTo>
                    <a:pt x="5439" y="618"/>
                  </a:lnTo>
                  <a:lnTo>
                    <a:pt x="5414" y="660"/>
                  </a:lnTo>
                  <a:lnTo>
                    <a:pt x="5393" y="689"/>
                  </a:lnTo>
                  <a:lnTo>
                    <a:pt x="5369" y="723"/>
                  </a:lnTo>
                  <a:lnTo>
                    <a:pt x="5341" y="762"/>
                  </a:lnTo>
                  <a:lnTo>
                    <a:pt x="5308" y="802"/>
                  </a:lnTo>
                  <a:lnTo>
                    <a:pt x="5271" y="846"/>
                  </a:lnTo>
                  <a:lnTo>
                    <a:pt x="5229" y="891"/>
                  </a:lnTo>
                  <a:lnTo>
                    <a:pt x="5183" y="936"/>
                  </a:lnTo>
                  <a:lnTo>
                    <a:pt x="5132" y="983"/>
                  </a:lnTo>
                  <a:lnTo>
                    <a:pt x="5076" y="1030"/>
                  </a:lnTo>
                  <a:lnTo>
                    <a:pt x="5047" y="1052"/>
                  </a:lnTo>
                  <a:lnTo>
                    <a:pt x="5017" y="1075"/>
                  </a:lnTo>
                  <a:lnTo>
                    <a:pt x="4986" y="1097"/>
                  </a:lnTo>
                  <a:lnTo>
                    <a:pt x="4953" y="1118"/>
                  </a:lnTo>
                  <a:lnTo>
                    <a:pt x="4919" y="1139"/>
                  </a:lnTo>
                  <a:lnTo>
                    <a:pt x="4885" y="1160"/>
                  </a:lnTo>
                  <a:lnTo>
                    <a:pt x="4849" y="1180"/>
                  </a:lnTo>
                  <a:lnTo>
                    <a:pt x="4811" y="1199"/>
                  </a:lnTo>
                  <a:lnTo>
                    <a:pt x="4772" y="1217"/>
                  </a:lnTo>
                  <a:lnTo>
                    <a:pt x="4733" y="1233"/>
                  </a:lnTo>
                  <a:lnTo>
                    <a:pt x="4692" y="1249"/>
                  </a:lnTo>
                  <a:lnTo>
                    <a:pt x="4650" y="1264"/>
                  </a:lnTo>
                  <a:lnTo>
                    <a:pt x="4607" y="1277"/>
                  </a:lnTo>
                  <a:lnTo>
                    <a:pt x="4564" y="1288"/>
                  </a:lnTo>
                  <a:lnTo>
                    <a:pt x="4518" y="1299"/>
                  </a:lnTo>
                  <a:lnTo>
                    <a:pt x="4472" y="1307"/>
                  </a:lnTo>
                  <a:lnTo>
                    <a:pt x="4425" y="1315"/>
                  </a:lnTo>
                  <a:lnTo>
                    <a:pt x="4375" y="1320"/>
                  </a:lnTo>
                  <a:lnTo>
                    <a:pt x="4326" y="1325"/>
                  </a:lnTo>
                  <a:lnTo>
                    <a:pt x="4275" y="1327"/>
                  </a:lnTo>
                  <a:lnTo>
                    <a:pt x="4222" y="1327"/>
                  </a:lnTo>
                  <a:lnTo>
                    <a:pt x="4170" y="1325"/>
                  </a:lnTo>
                  <a:lnTo>
                    <a:pt x="4115" y="1320"/>
                  </a:lnTo>
                  <a:lnTo>
                    <a:pt x="4060" y="1314"/>
                  </a:lnTo>
                  <a:lnTo>
                    <a:pt x="4003" y="1306"/>
                  </a:lnTo>
                  <a:lnTo>
                    <a:pt x="3945" y="1294"/>
                  </a:lnTo>
                  <a:lnTo>
                    <a:pt x="3885" y="1280"/>
                  </a:lnTo>
                  <a:lnTo>
                    <a:pt x="3825" y="1264"/>
                  </a:lnTo>
                  <a:lnTo>
                    <a:pt x="3764" y="1246"/>
                  </a:lnTo>
                  <a:lnTo>
                    <a:pt x="3702" y="1223"/>
                  </a:lnTo>
                  <a:lnTo>
                    <a:pt x="3638" y="1199"/>
                  </a:lnTo>
                  <a:lnTo>
                    <a:pt x="3573" y="1172"/>
                  </a:lnTo>
                  <a:lnTo>
                    <a:pt x="3506" y="1143"/>
                  </a:lnTo>
                  <a:lnTo>
                    <a:pt x="3439" y="1109"/>
                  </a:lnTo>
                  <a:lnTo>
                    <a:pt x="3371" y="1072"/>
                  </a:lnTo>
                  <a:lnTo>
                    <a:pt x="3300" y="1033"/>
                  </a:lnTo>
                  <a:lnTo>
                    <a:pt x="3230" y="989"/>
                  </a:lnTo>
                  <a:lnTo>
                    <a:pt x="3157" y="942"/>
                  </a:lnTo>
                  <a:lnTo>
                    <a:pt x="3157" y="942"/>
                  </a:lnTo>
                  <a:lnTo>
                    <a:pt x="3016" y="849"/>
                  </a:lnTo>
                  <a:lnTo>
                    <a:pt x="2877" y="760"/>
                  </a:lnTo>
                  <a:lnTo>
                    <a:pt x="2742" y="678"/>
                  </a:lnTo>
                  <a:lnTo>
                    <a:pt x="2613" y="599"/>
                  </a:lnTo>
                  <a:lnTo>
                    <a:pt x="2487" y="528"/>
                  </a:lnTo>
                  <a:lnTo>
                    <a:pt x="2365" y="460"/>
                  </a:lnTo>
                  <a:lnTo>
                    <a:pt x="2247" y="397"/>
                  </a:lnTo>
                  <a:lnTo>
                    <a:pt x="2131" y="340"/>
                  </a:lnTo>
                  <a:lnTo>
                    <a:pt x="2020" y="289"/>
                  </a:lnTo>
                  <a:lnTo>
                    <a:pt x="1912" y="240"/>
                  </a:lnTo>
                  <a:lnTo>
                    <a:pt x="1806" y="197"/>
                  </a:lnTo>
                  <a:lnTo>
                    <a:pt x="1705" y="158"/>
                  </a:lnTo>
                  <a:lnTo>
                    <a:pt x="1605" y="124"/>
                  </a:lnTo>
                  <a:lnTo>
                    <a:pt x="1508" y="95"/>
                  </a:lnTo>
                  <a:lnTo>
                    <a:pt x="1414" y="69"/>
                  </a:lnTo>
                  <a:lnTo>
                    <a:pt x="1321" y="48"/>
                  </a:lnTo>
                  <a:lnTo>
                    <a:pt x="1230" y="30"/>
                  </a:lnTo>
                  <a:lnTo>
                    <a:pt x="1141" y="17"/>
                  </a:lnTo>
                  <a:lnTo>
                    <a:pt x="1054" y="8"/>
                  </a:lnTo>
                  <a:lnTo>
                    <a:pt x="968" y="1"/>
                  </a:lnTo>
                  <a:lnTo>
                    <a:pt x="885" y="0"/>
                  </a:lnTo>
                  <a:lnTo>
                    <a:pt x="801" y="0"/>
                  </a:lnTo>
                  <a:lnTo>
                    <a:pt x="719" y="4"/>
                  </a:lnTo>
                  <a:lnTo>
                    <a:pt x="639" y="12"/>
                  </a:lnTo>
                  <a:lnTo>
                    <a:pt x="558" y="24"/>
                  </a:lnTo>
                  <a:lnTo>
                    <a:pt x="478" y="38"/>
                  </a:lnTo>
                  <a:lnTo>
                    <a:pt x="399" y="56"/>
                  </a:lnTo>
                  <a:lnTo>
                    <a:pt x="319" y="75"/>
                  </a:lnTo>
                  <a:lnTo>
                    <a:pt x="239" y="100"/>
                  </a:lnTo>
                  <a:lnTo>
                    <a:pt x="160" y="124"/>
                  </a:lnTo>
                  <a:lnTo>
                    <a:pt x="81" y="153"/>
                  </a:lnTo>
                  <a:lnTo>
                    <a:pt x="0" y="18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73" name="Freeform 81"/>
            <p:cNvSpPr>
              <a:spLocks/>
            </p:cNvSpPr>
            <p:nvPr/>
          </p:nvSpPr>
          <p:spPr bwMode="auto">
            <a:xfrm>
              <a:off x="700" y="1111"/>
              <a:ext cx="5452" cy="633"/>
            </a:xfrm>
            <a:custGeom>
              <a:avLst/>
              <a:gdLst/>
              <a:ahLst/>
              <a:cxnLst>
                <a:cxn ang="0">
                  <a:pos x="5452" y="516"/>
                </a:cxn>
                <a:cxn ang="0">
                  <a:pos x="5419" y="574"/>
                </a:cxn>
                <a:cxn ang="0">
                  <a:pos x="5376" y="637"/>
                </a:cxn>
                <a:cxn ang="0">
                  <a:pos x="5316" y="717"/>
                </a:cxn>
                <a:cxn ang="0">
                  <a:pos x="5239" y="808"/>
                </a:cxn>
                <a:cxn ang="0">
                  <a:pos x="5143" y="903"/>
                </a:cxn>
                <a:cxn ang="0">
                  <a:pos x="5060" y="974"/>
                </a:cxn>
                <a:cxn ang="0">
                  <a:pos x="4998" y="1021"/>
                </a:cxn>
                <a:cxn ang="0">
                  <a:pos x="4932" y="1064"/>
                </a:cxn>
                <a:cxn ang="0">
                  <a:pos x="4862" y="1106"/>
                </a:cxn>
                <a:cxn ang="0">
                  <a:pos x="4787" y="1145"/>
                </a:cxn>
                <a:cxn ang="0">
                  <a:pos x="4707" y="1179"/>
                </a:cxn>
                <a:cxn ang="0">
                  <a:pos x="4624" y="1208"/>
                </a:cxn>
                <a:cxn ang="0">
                  <a:pos x="4533" y="1232"/>
                </a:cxn>
                <a:cxn ang="0">
                  <a:pos x="4440" y="1252"/>
                </a:cxn>
                <a:cxn ang="0">
                  <a:pos x="4342" y="1263"/>
                </a:cxn>
                <a:cxn ang="0">
                  <a:pos x="4239" y="1266"/>
                </a:cxn>
                <a:cxn ang="0">
                  <a:pos x="4131" y="1263"/>
                </a:cxn>
                <a:cxn ang="0">
                  <a:pos x="4018" y="1250"/>
                </a:cxn>
                <a:cxn ang="0">
                  <a:pos x="3902" y="1228"/>
                </a:cxn>
                <a:cxn ang="0">
                  <a:pos x="3779" y="1194"/>
                </a:cxn>
                <a:cxn ang="0">
                  <a:pos x="3652" y="1150"/>
                </a:cxn>
                <a:cxn ang="0">
                  <a:pos x="3520" y="1095"/>
                </a:cxn>
                <a:cxn ang="0">
                  <a:pos x="3384" y="1027"/>
                </a:cxn>
                <a:cxn ang="0">
                  <a:pos x="3242" y="947"/>
                </a:cxn>
                <a:cxn ang="0">
                  <a:pos x="3169" y="901"/>
                </a:cxn>
                <a:cxn ang="0">
                  <a:pos x="2885" y="724"/>
                </a:cxn>
                <a:cxn ang="0">
                  <a:pos x="2619" y="569"/>
                </a:cxn>
                <a:cxn ang="0">
                  <a:pos x="2369" y="433"/>
                </a:cxn>
                <a:cxn ang="0">
                  <a:pos x="2134" y="317"/>
                </a:cxn>
                <a:cxn ang="0">
                  <a:pos x="1912" y="222"/>
                </a:cxn>
                <a:cxn ang="0">
                  <a:pos x="1704" y="144"/>
                </a:cxn>
                <a:cxn ang="0">
                  <a:pos x="1507" y="83"/>
                </a:cxn>
                <a:cxn ang="0">
                  <a:pos x="1318" y="41"/>
                </a:cxn>
                <a:cxn ang="0">
                  <a:pos x="1139" y="13"/>
                </a:cxn>
                <a:cxn ang="0">
                  <a:pos x="965" y="0"/>
                </a:cxn>
                <a:cxn ang="0">
                  <a:pos x="798" y="4"/>
                </a:cxn>
                <a:cxn ang="0">
                  <a:pos x="635" y="18"/>
                </a:cxn>
                <a:cxn ang="0">
                  <a:pos x="475" y="47"/>
                </a:cxn>
                <a:cxn ang="0">
                  <a:pos x="317" y="89"/>
                </a:cxn>
                <a:cxn ang="0">
                  <a:pos x="158" y="141"/>
                </a:cxn>
                <a:cxn ang="0">
                  <a:pos x="0" y="204"/>
                </a:cxn>
              </a:cxnLst>
              <a:rect l="0" t="0" r="r" b="b"/>
              <a:pathLst>
                <a:path w="5452" h="1266">
                  <a:moveTo>
                    <a:pt x="5452" y="516"/>
                  </a:moveTo>
                  <a:lnTo>
                    <a:pt x="5452" y="516"/>
                  </a:lnTo>
                  <a:lnTo>
                    <a:pt x="5444" y="530"/>
                  </a:lnTo>
                  <a:lnTo>
                    <a:pt x="5419" y="574"/>
                  </a:lnTo>
                  <a:lnTo>
                    <a:pt x="5400" y="603"/>
                  </a:lnTo>
                  <a:lnTo>
                    <a:pt x="5376" y="637"/>
                  </a:lnTo>
                  <a:lnTo>
                    <a:pt x="5348" y="675"/>
                  </a:lnTo>
                  <a:lnTo>
                    <a:pt x="5316" y="717"/>
                  </a:lnTo>
                  <a:lnTo>
                    <a:pt x="5279" y="761"/>
                  </a:lnTo>
                  <a:lnTo>
                    <a:pt x="5239" y="808"/>
                  </a:lnTo>
                  <a:lnTo>
                    <a:pt x="5193" y="855"/>
                  </a:lnTo>
                  <a:lnTo>
                    <a:pt x="5143" y="903"/>
                  </a:lnTo>
                  <a:lnTo>
                    <a:pt x="5089" y="950"/>
                  </a:lnTo>
                  <a:lnTo>
                    <a:pt x="5060" y="974"/>
                  </a:lnTo>
                  <a:lnTo>
                    <a:pt x="5029" y="997"/>
                  </a:lnTo>
                  <a:lnTo>
                    <a:pt x="4998" y="1021"/>
                  </a:lnTo>
                  <a:lnTo>
                    <a:pt x="4965" y="1042"/>
                  </a:lnTo>
                  <a:lnTo>
                    <a:pt x="4932" y="1064"/>
                  </a:lnTo>
                  <a:lnTo>
                    <a:pt x="4897" y="1085"/>
                  </a:lnTo>
                  <a:lnTo>
                    <a:pt x="4862" y="1106"/>
                  </a:lnTo>
                  <a:lnTo>
                    <a:pt x="4825" y="1126"/>
                  </a:lnTo>
                  <a:lnTo>
                    <a:pt x="4787" y="1145"/>
                  </a:lnTo>
                  <a:lnTo>
                    <a:pt x="4747" y="1161"/>
                  </a:lnTo>
                  <a:lnTo>
                    <a:pt x="4707" y="1179"/>
                  </a:lnTo>
                  <a:lnTo>
                    <a:pt x="4665" y="1194"/>
                  </a:lnTo>
                  <a:lnTo>
                    <a:pt x="4624" y="1208"/>
                  </a:lnTo>
                  <a:lnTo>
                    <a:pt x="4579" y="1221"/>
                  </a:lnTo>
                  <a:lnTo>
                    <a:pt x="4533" y="1232"/>
                  </a:lnTo>
                  <a:lnTo>
                    <a:pt x="4488" y="1242"/>
                  </a:lnTo>
                  <a:lnTo>
                    <a:pt x="4440" y="1252"/>
                  </a:lnTo>
                  <a:lnTo>
                    <a:pt x="4392" y="1258"/>
                  </a:lnTo>
                  <a:lnTo>
                    <a:pt x="4342" y="1263"/>
                  </a:lnTo>
                  <a:lnTo>
                    <a:pt x="4292" y="1266"/>
                  </a:lnTo>
                  <a:lnTo>
                    <a:pt x="4239" y="1266"/>
                  </a:lnTo>
                  <a:lnTo>
                    <a:pt x="4186" y="1266"/>
                  </a:lnTo>
                  <a:lnTo>
                    <a:pt x="4131" y="1263"/>
                  </a:lnTo>
                  <a:lnTo>
                    <a:pt x="4075" y="1257"/>
                  </a:lnTo>
                  <a:lnTo>
                    <a:pt x="4018" y="1250"/>
                  </a:lnTo>
                  <a:lnTo>
                    <a:pt x="3960" y="1239"/>
                  </a:lnTo>
                  <a:lnTo>
                    <a:pt x="3902" y="1228"/>
                  </a:lnTo>
                  <a:lnTo>
                    <a:pt x="3841" y="1211"/>
                  </a:lnTo>
                  <a:lnTo>
                    <a:pt x="3779" y="1194"/>
                  </a:lnTo>
                  <a:lnTo>
                    <a:pt x="3716" y="1174"/>
                  </a:lnTo>
                  <a:lnTo>
                    <a:pt x="3652" y="1150"/>
                  </a:lnTo>
                  <a:lnTo>
                    <a:pt x="3586" y="1124"/>
                  </a:lnTo>
                  <a:lnTo>
                    <a:pt x="3520" y="1095"/>
                  </a:lnTo>
                  <a:lnTo>
                    <a:pt x="3452" y="1063"/>
                  </a:lnTo>
                  <a:lnTo>
                    <a:pt x="3384" y="1027"/>
                  </a:lnTo>
                  <a:lnTo>
                    <a:pt x="3313" y="989"/>
                  </a:lnTo>
                  <a:lnTo>
                    <a:pt x="3242" y="947"/>
                  </a:lnTo>
                  <a:lnTo>
                    <a:pt x="3169" y="901"/>
                  </a:lnTo>
                  <a:lnTo>
                    <a:pt x="3169" y="901"/>
                  </a:lnTo>
                  <a:lnTo>
                    <a:pt x="3024" y="811"/>
                  </a:lnTo>
                  <a:lnTo>
                    <a:pt x="2885" y="724"/>
                  </a:lnTo>
                  <a:lnTo>
                    <a:pt x="2749" y="643"/>
                  </a:lnTo>
                  <a:lnTo>
                    <a:pt x="2619" y="569"/>
                  </a:lnTo>
                  <a:lnTo>
                    <a:pt x="2491" y="498"/>
                  </a:lnTo>
                  <a:lnTo>
                    <a:pt x="2369" y="433"/>
                  </a:lnTo>
                  <a:lnTo>
                    <a:pt x="2249" y="373"/>
                  </a:lnTo>
                  <a:lnTo>
                    <a:pt x="2134" y="317"/>
                  </a:lnTo>
                  <a:lnTo>
                    <a:pt x="2022" y="267"/>
                  </a:lnTo>
                  <a:lnTo>
                    <a:pt x="1912" y="222"/>
                  </a:lnTo>
                  <a:lnTo>
                    <a:pt x="1806" y="180"/>
                  </a:lnTo>
                  <a:lnTo>
                    <a:pt x="1704" y="144"/>
                  </a:lnTo>
                  <a:lnTo>
                    <a:pt x="1604" y="112"/>
                  </a:lnTo>
                  <a:lnTo>
                    <a:pt x="1507" y="83"/>
                  </a:lnTo>
                  <a:lnTo>
                    <a:pt x="1411" y="60"/>
                  </a:lnTo>
                  <a:lnTo>
                    <a:pt x="1318" y="41"/>
                  </a:lnTo>
                  <a:lnTo>
                    <a:pt x="1227" y="25"/>
                  </a:lnTo>
                  <a:lnTo>
                    <a:pt x="1139" y="13"/>
                  </a:lnTo>
                  <a:lnTo>
                    <a:pt x="1051" y="5"/>
                  </a:lnTo>
                  <a:lnTo>
                    <a:pt x="965" y="0"/>
                  </a:lnTo>
                  <a:lnTo>
                    <a:pt x="882" y="0"/>
                  </a:lnTo>
                  <a:lnTo>
                    <a:pt x="798" y="4"/>
                  </a:lnTo>
                  <a:lnTo>
                    <a:pt x="717" y="8"/>
                  </a:lnTo>
                  <a:lnTo>
                    <a:pt x="635" y="18"/>
                  </a:lnTo>
                  <a:lnTo>
                    <a:pt x="556" y="31"/>
                  </a:lnTo>
                  <a:lnTo>
                    <a:pt x="475" y="47"/>
                  </a:lnTo>
                  <a:lnTo>
                    <a:pt x="396" y="67"/>
                  </a:lnTo>
                  <a:lnTo>
                    <a:pt x="317" y="89"/>
                  </a:lnTo>
                  <a:lnTo>
                    <a:pt x="238" y="113"/>
                  </a:lnTo>
                  <a:lnTo>
                    <a:pt x="158" y="141"/>
                  </a:lnTo>
                  <a:lnTo>
                    <a:pt x="79" y="172"/>
                  </a:lnTo>
                  <a:lnTo>
                    <a:pt x="0" y="20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74" name="Freeform 82"/>
            <p:cNvSpPr>
              <a:spLocks/>
            </p:cNvSpPr>
            <p:nvPr/>
          </p:nvSpPr>
          <p:spPr bwMode="auto">
            <a:xfrm>
              <a:off x="725" y="1127"/>
              <a:ext cx="5457" cy="603"/>
            </a:xfrm>
            <a:custGeom>
              <a:avLst/>
              <a:gdLst/>
              <a:ahLst/>
              <a:cxnLst>
                <a:cxn ang="0">
                  <a:pos x="5457" y="426"/>
                </a:cxn>
                <a:cxn ang="0">
                  <a:pos x="5425" y="484"/>
                </a:cxn>
                <a:cxn ang="0">
                  <a:pos x="5383" y="550"/>
                </a:cxn>
                <a:cxn ang="0">
                  <a:pos x="5323" y="631"/>
                </a:cxn>
                <a:cxn ang="0">
                  <a:pos x="5247" y="725"/>
                </a:cxn>
                <a:cxn ang="0">
                  <a:pos x="5153" y="822"/>
                </a:cxn>
                <a:cxn ang="0">
                  <a:pos x="5071" y="896"/>
                </a:cxn>
                <a:cxn ang="0">
                  <a:pos x="5010" y="943"/>
                </a:cxn>
                <a:cxn ang="0">
                  <a:pos x="4944" y="988"/>
                </a:cxn>
                <a:cxn ang="0">
                  <a:pos x="4875" y="1031"/>
                </a:cxn>
                <a:cxn ang="0">
                  <a:pos x="4801" y="1072"/>
                </a:cxn>
                <a:cxn ang="0">
                  <a:pos x="4722" y="1109"/>
                </a:cxn>
                <a:cxn ang="0">
                  <a:pos x="4637" y="1140"/>
                </a:cxn>
                <a:cxn ang="0">
                  <a:pos x="4549" y="1166"/>
                </a:cxn>
                <a:cxn ang="0">
                  <a:pos x="4456" y="1187"/>
                </a:cxn>
                <a:cxn ang="0">
                  <a:pos x="4358" y="1199"/>
                </a:cxn>
                <a:cxn ang="0">
                  <a:pos x="4254" y="1206"/>
                </a:cxn>
                <a:cxn ang="0">
                  <a:pos x="4147" y="1204"/>
                </a:cxn>
                <a:cxn ang="0">
                  <a:pos x="4035" y="1193"/>
                </a:cxn>
                <a:cxn ang="0">
                  <a:pos x="3917" y="1174"/>
                </a:cxn>
                <a:cxn ang="0">
                  <a:pos x="3793" y="1143"/>
                </a:cxn>
                <a:cxn ang="0">
                  <a:pos x="3666" y="1101"/>
                </a:cxn>
                <a:cxn ang="0">
                  <a:pos x="3534" y="1049"/>
                </a:cxn>
                <a:cxn ang="0">
                  <a:pos x="3396" y="983"/>
                </a:cxn>
                <a:cxn ang="0">
                  <a:pos x="3253" y="906"/>
                </a:cxn>
                <a:cxn ang="0">
                  <a:pos x="3180" y="862"/>
                </a:cxn>
                <a:cxn ang="0">
                  <a:pos x="2892" y="689"/>
                </a:cxn>
                <a:cxn ang="0">
                  <a:pos x="2624" y="537"/>
                </a:cxn>
                <a:cxn ang="0">
                  <a:pos x="2372" y="407"/>
                </a:cxn>
                <a:cxn ang="0">
                  <a:pos x="2136" y="295"/>
                </a:cxn>
                <a:cxn ang="0">
                  <a:pos x="1913" y="203"/>
                </a:cxn>
                <a:cxn ang="0">
                  <a:pos x="1702" y="129"/>
                </a:cxn>
                <a:cxn ang="0">
                  <a:pos x="1504" y="72"/>
                </a:cxn>
                <a:cxn ang="0">
                  <a:pos x="1315" y="32"/>
                </a:cxn>
                <a:cxn ang="0">
                  <a:pos x="1136" y="9"/>
                </a:cxn>
                <a:cxn ang="0">
                  <a:pos x="962" y="0"/>
                </a:cxn>
                <a:cxn ang="0">
                  <a:pos x="796" y="6"/>
                </a:cxn>
                <a:cxn ang="0">
                  <a:pos x="633" y="26"/>
                </a:cxn>
                <a:cxn ang="0">
                  <a:pos x="474" y="58"/>
                </a:cxn>
                <a:cxn ang="0">
                  <a:pos x="315" y="101"/>
                </a:cxn>
                <a:cxn ang="0">
                  <a:pos x="158" y="158"/>
                </a:cxn>
                <a:cxn ang="0">
                  <a:pos x="0" y="224"/>
                </a:cxn>
              </a:cxnLst>
              <a:rect l="0" t="0" r="r" b="b"/>
              <a:pathLst>
                <a:path w="5457" h="1206">
                  <a:moveTo>
                    <a:pt x="5457" y="426"/>
                  </a:moveTo>
                  <a:lnTo>
                    <a:pt x="5457" y="426"/>
                  </a:lnTo>
                  <a:lnTo>
                    <a:pt x="5450" y="442"/>
                  </a:lnTo>
                  <a:lnTo>
                    <a:pt x="5425" y="484"/>
                  </a:lnTo>
                  <a:lnTo>
                    <a:pt x="5405" y="515"/>
                  </a:lnTo>
                  <a:lnTo>
                    <a:pt x="5383" y="550"/>
                  </a:lnTo>
                  <a:lnTo>
                    <a:pt x="5355" y="589"/>
                  </a:lnTo>
                  <a:lnTo>
                    <a:pt x="5323" y="631"/>
                  </a:lnTo>
                  <a:lnTo>
                    <a:pt x="5287" y="676"/>
                  </a:lnTo>
                  <a:lnTo>
                    <a:pt x="5247" y="725"/>
                  </a:lnTo>
                  <a:lnTo>
                    <a:pt x="5203" y="773"/>
                  </a:lnTo>
                  <a:lnTo>
                    <a:pt x="5153" y="822"/>
                  </a:lnTo>
                  <a:lnTo>
                    <a:pt x="5100" y="872"/>
                  </a:lnTo>
                  <a:lnTo>
                    <a:pt x="5071" y="896"/>
                  </a:lnTo>
                  <a:lnTo>
                    <a:pt x="5041" y="918"/>
                  </a:lnTo>
                  <a:lnTo>
                    <a:pt x="5010" y="943"/>
                  </a:lnTo>
                  <a:lnTo>
                    <a:pt x="4978" y="965"/>
                  </a:lnTo>
                  <a:lnTo>
                    <a:pt x="4944" y="988"/>
                  </a:lnTo>
                  <a:lnTo>
                    <a:pt x="4911" y="1011"/>
                  </a:lnTo>
                  <a:lnTo>
                    <a:pt x="4875" y="1031"/>
                  </a:lnTo>
                  <a:lnTo>
                    <a:pt x="4839" y="1052"/>
                  </a:lnTo>
                  <a:lnTo>
                    <a:pt x="4801" y="1072"/>
                  </a:lnTo>
                  <a:lnTo>
                    <a:pt x="4762" y="1091"/>
                  </a:lnTo>
                  <a:lnTo>
                    <a:pt x="4722" y="1109"/>
                  </a:lnTo>
                  <a:lnTo>
                    <a:pt x="4681" y="1125"/>
                  </a:lnTo>
                  <a:lnTo>
                    <a:pt x="4637" y="1140"/>
                  </a:lnTo>
                  <a:lnTo>
                    <a:pt x="4594" y="1154"/>
                  </a:lnTo>
                  <a:lnTo>
                    <a:pt x="4549" y="1166"/>
                  </a:lnTo>
                  <a:lnTo>
                    <a:pt x="4503" y="1177"/>
                  </a:lnTo>
                  <a:lnTo>
                    <a:pt x="4456" y="1187"/>
                  </a:lnTo>
                  <a:lnTo>
                    <a:pt x="4407" y="1195"/>
                  </a:lnTo>
                  <a:lnTo>
                    <a:pt x="4358" y="1199"/>
                  </a:lnTo>
                  <a:lnTo>
                    <a:pt x="4307" y="1204"/>
                  </a:lnTo>
                  <a:lnTo>
                    <a:pt x="4254" y="1206"/>
                  </a:lnTo>
                  <a:lnTo>
                    <a:pt x="4202" y="1206"/>
                  </a:lnTo>
                  <a:lnTo>
                    <a:pt x="4147" y="1204"/>
                  </a:lnTo>
                  <a:lnTo>
                    <a:pt x="4092" y="1199"/>
                  </a:lnTo>
                  <a:lnTo>
                    <a:pt x="4035" y="1193"/>
                  </a:lnTo>
                  <a:lnTo>
                    <a:pt x="3977" y="1185"/>
                  </a:lnTo>
                  <a:lnTo>
                    <a:pt x="3917" y="1174"/>
                  </a:lnTo>
                  <a:lnTo>
                    <a:pt x="3856" y="1159"/>
                  </a:lnTo>
                  <a:lnTo>
                    <a:pt x="3793" y="1143"/>
                  </a:lnTo>
                  <a:lnTo>
                    <a:pt x="3731" y="1124"/>
                  </a:lnTo>
                  <a:lnTo>
                    <a:pt x="3666" y="1101"/>
                  </a:lnTo>
                  <a:lnTo>
                    <a:pt x="3600" y="1077"/>
                  </a:lnTo>
                  <a:lnTo>
                    <a:pt x="3534" y="1049"/>
                  </a:lnTo>
                  <a:lnTo>
                    <a:pt x="3466" y="1017"/>
                  </a:lnTo>
                  <a:lnTo>
                    <a:pt x="3396" y="983"/>
                  </a:lnTo>
                  <a:lnTo>
                    <a:pt x="3325" y="946"/>
                  </a:lnTo>
                  <a:lnTo>
                    <a:pt x="3253" y="906"/>
                  </a:lnTo>
                  <a:lnTo>
                    <a:pt x="3180" y="862"/>
                  </a:lnTo>
                  <a:lnTo>
                    <a:pt x="3180" y="862"/>
                  </a:lnTo>
                  <a:lnTo>
                    <a:pt x="3034" y="772"/>
                  </a:lnTo>
                  <a:lnTo>
                    <a:pt x="2892" y="689"/>
                  </a:lnTo>
                  <a:lnTo>
                    <a:pt x="2756" y="610"/>
                  </a:lnTo>
                  <a:lnTo>
                    <a:pt x="2624" y="537"/>
                  </a:lnTo>
                  <a:lnTo>
                    <a:pt x="2497" y="470"/>
                  </a:lnTo>
                  <a:lnTo>
                    <a:pt x="2372" y="407"/>
                  </a:lnTo>
                  <a:lnTo>
                    <a:pt x="2252" y="348"/>
                  </a:lnTo>
                  <a:lnTo>
                    <a:pt x="2136" y="295"/>
                  </a:lnTo>
                  <a:lnTo>
                    <a:pt x="2023" y="247"/>
                  </a:lnTo>
                  <a:lnTo>
                    <a:pt x="1913" y="203"/>
                  </a:lnTo>
                  <a:lnTo>
                    <a:pt x="1806" y="164"/>
                  </a:lnTo>
                  <a:lnTo>
                    <a:pt x="1702" y="129"/>
                  </a:lnTo>
                  <a:lnTo>
                    <a:pt x="1602" y="98"/>
                  </a:lnTo>
                  <a:lnTo>
                    <a:pt x="1504" y="72"/>
                  </a:lnTo>
                  <a:lnTo>
                    <a:pt x="1409" y="51"/>
                  </a:lnTo>
                  <a:lnTo>
                    <a:pt x="1315" y="32"/>
                  </a:lnTo>
                  <a:lnTo>
                    <a:pt x="1225" y="19"/>
                  </a:lnTo>
                  <a:lnTo>
                    <a:pt x="1136" y="9"/>
                  </a:lnTo>
                  <a:lnTo>
                    <a:pt x="1048" y="3"/>
                  </a:lnTo>
                  <a:lnTo>
                    <a:pt x="962" y="0"/>
                  </a:lnTo>
                  <a:lnTo>
                    <a:pt x="879" y="1"/>
                  </a:lnTo>
                  <a:lnTo>
                    <a:pt x="796" y="6"/>
                  </a:lnTo>
                  <a:lnTo>
                    <a:pt x="714" y="14"/>
                  </a:lnTo>
                  <a:lnTo>
                    <a:pt x="633" y="26"/>
                  </a:lnTo>
                  <a:lnTo>
                    <a:pt x="553" y="40"/>
                  </a:lnTo>
                  <a:lnTo>
                    <a:pt x="474" y="58"/>
                  </a:lnTo>
                  <a:lnTo>
                    <a:pt x="394" y="79"/>
                  </a:lnTo>
                  <a:lnTo>
                    <a:pt x="315" y="101"/>
                  </a:lnTo>
                  <a:lnTo>
                    <a:pt x="238" y="129"/>
                  </a:lnTo>
                  <a:lnTo>
                    <a:pt x="158" y="158"/>
                  </a:lnTo>
                  <a:lnTo>
                    <a:pt x="79" y="190"/>
                  </a:lnTo>
                  <a:lnTo>
                    <a:pt x="0" y="22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75" name="Freeform 83"/>
            <p:cNvSpPr>
              <a:spLocks/>
            </p:cNvSpPr>
            <p:nvPr/>
          </p:nvSpPr>
          <p:spPr bwMode="auto">
            <a:xfrm>
              <a:off x="752" y="1144"/>
              <a:ext cx="5459" cy="573"/>
            </a:xfrm>
            <a:custGeom>
              <a:avLst/>
              <a:gdLst/>
              <a:ahLst/>
              <a:cxnLst>
                <a:cxn ang="0">
                  <a:pos x="5459" y="335"/>
                </a:cxn>
                <a:cxn ang="0">
                  <a:pos x="5427" y="395"/>
                </a:cxn>
                <a:cxn ang="0">
                  <a:pos x="5385" y="461"/>
                </a:cxn>
                <a:cxn ang="0">
                  <a:pos x="5328" y="545"/>
                </a:cxn>
                <a:cxn ang="0">
                  <a:pos x="5253" y="639"/>
                </a:cxn>
                <a:cxn ang="0">
                  <a:pos x="5160" y="739"/>
                </a:cxn>
                <a:cxn ang="0">
                  <a:pos x="5080" y="815"/>
                </a:cxn>
                <a:cxn ang="0">
                  <a:pos x="5019" y="863"/>
                </a:cxn>
                <a:cxn ang="0">
                  <a:pos x="4955" y="912"/>
                </a:cxn>
                <a:cxn ang="0">
                  <a:pos x="4885" y="957"/>
                </a:cxn>
                <a:cxn ang="0">
                  <a:pos x="4812" y="999"/>
                </a:cxn>
                <a:cxn ang="0">
                  <a:pos x="4734" y="1036"/>
                </a:cxn>
                <a:cxn ang="0">
                  <a:pos x="4651" y="1070"/>
                </a:cxn>
                <a:cxn ang="0">
                  <a:pos x="4562" y="1098"/>
                </a:cxn>
                <a:cxn ang="0">
                  <a:pos x="4469" y="1120"/>
                </a:cxn>
                <a:cxn ang="0">
                  <a:pos x="4372" y="1136"/>
                </a:cxn>
                <a:cxn ang="0">
                  <a:pos x="4268" y="1144"/>
                </a:cxn>
                <a:cxn ang="0">
                  <a:pos x="4161" y="1144"/>
                </a:cxn>
                <a:cxn ang="0">
                  <a:pos x="4047" y="1136"/>
                </a:cxn>
                <a:cxn ang="0">
                  <a:pos x="3929" y="1119"/>
                </a:cxn>
                <a:cxn ang="0">
                  <a:pos x="3807" y="1090"/>
                </a:cxn>
                <a:cxn ang="0">
                  <a:pos x="3677" y="1051"/>
                </a:cxn>
                <a:cxn ang="0">
                  <a:pos x="3544" y="1001"/>
                </a:cxn>
                <a:cxn ang="0">
                  <a:pos x="3405" y="938"/>
                </a:cxn>
                <a:cxn ang="0">
                  <a:pos x="3261" y="862"/>
                </a:cxn>
                <a:cxn ang="0">
                  <a:pos x="3187" y="820"/>
                </a:cxn>
                <a:cxn ang="0">
                  <a:pos x="2899" y="652"/>
                </a:cxn>
                <a:cxn ang="0">
                  <a:pos x="2628" y="505"/>
                </a:cxn>
                <a:cxn ang="0">
                  <a:pos x="2374" y="379"/>
                </a:cxn>
                <a:cxn ang="0">
                  <a:pos x="2135" y="273"/>
                </a:cxn>
                <a:cxn ang="0">
                  <a:pos x="1911" y="184"/>
                </a:cxn>
                <a:cxn ang="0">
                  <a:pos x="1700" y="114"/>
                </a:cxn>
                <a:cxn ang="0">
                  <a:pos x="1500" y="61"/>
                </a:cxn>
                <a:cxn ang="0">
                  <a:pos x="1312" y="25"/>
                </a:cxn>
                <a:cxn ang="0">
                  <a:pos x="1131" y="4"/>
                </a:cxn>
                <a:cxn ang="0">
                  <a:pos x="958" y="0"/>
                </a:cxn>
                <a:cxn ang="0">
                  <a:pos x="791" y="8"/>
                </a:cxn>
                <a:cxn ang="0">
                  <a:pos x="628" y="32"/>
                </a:cxn>
                <a:cxn ang="0">
                  <a:pos x="470" y="67"/>
                </a:cxn>
                <a:cxn ang="0">
                  <a:pos x="313" y="114"/>
                </a:cxn>
                <a:cxn ang="0">
                  <a:pos x="156" y="174"/>
                </a:cxn>
                <a:cxn ang="0">
                  <a:pos x="0" y="243"/>
                </a:cxn>
              </a:cxnLst>
              <a:rect l="0" t="0" r="r" b="b"/>
              <a:pathLst>
                <a:path w="5459" h="1144">
                  <a:moveTo>
                    <a:pt x="5459" y="335"/>
                  </a:moveTo>
                  <a:lnTo>
                    <a:pt x="5459" y="335"/>
                  </a:lnTo>
                  <a:lnTo>
                    <a:pt x="5450" y="352"/>
                  </a:lnTo>
                  <a:lnTo>
                    <a:pt x="5427" y="395"/>
                  </a:lnTo>
                  <a:lnTo>
                    <a:pt x="5409" y="426"/>
                  </a:lnTo>
                  <a:lnTo>
                    <a:pt x="5385" y="461"/>
                  </a:lnTo>
                  <a:lnTo>
                    <a:pt x="5359" y="502"/>
                  </a:lnTo>
                  <a:lnTo>
                    <a:pt x="5328" y="545"/>
                  </a:lnTo>
                  <a:lnTo>
                    <a:pt x="5292" y="591"/>
                  </a:lnTo>
                  <a:lnTo>
                    <a:pt x="5253" y="639"/>
                  </a:lnTo>
                  <a:lnTo>
                    <a:pt x="5209" y="689"/>
                  </a:lnTo>
                  <a:lnTo>
                    <a:pt x="5160" y="739"/>
                  </a:lnTo>
                  <a:lnTo>
                    <a:pt x="5108" y="791"/>
                  </a:lnTo>
                  <a:lnTo>
                    <a:pt x="5080" y="815"/>
                  </a:lnTo>
                  <a:lnTo>
                    <a:pt x="5049" y="839"/>
                  </a:lnTo>
                  <a:lnTo>
                    <a:pt x="5019" y="863"/>
                  </a:lnTo>
                  <a:lnTo>
                    <a:pt x="4988" y="888"/>
                  </a:lnTo>
                  <a:lnTo>
                    <a:pt x="4955" y="912"/>
                  </a:lnTo>
                  <a:lnTo>
                    <a:pt x="4921" y="935"/>
                  </a:lnTo>
                  <a:lnTo>
                    <a:pt x="4885" y="957"/>
                  </a:lnTo>
                  <a:lnTo>
                    <a:pt x="4849" y="978"/>
                  </a:lnTo>
                  <a:lnTo>
                    <a:pt x="4812" y="999"/>
                  </a:lnTo>
                  <a:lnTo>
                    <a:pt x="4773" y="1018"/>
                  </a:lnTo>
                  <a:lnTo>
                    <a:pt x="4734" y="1036"/>
                  </a:lnTo>
                  <a:lnTo>
                    <a:pt x="4692" y="1054"/>
                  </a:lnTo>
                  <a:lnTo>
                    <a:pt x="4651" y="1070"/>
                  </a:lnTo>
                  <a:lnTo>
                    <a:pt x="4606" y="1085"/>
                  </a:lnTo>
                  <a:lnTo>
                    <a:pt x="4562" y="1098"/>
                  </a:lnTo>
                  <a:lnTo>
                    <a:pt x="4516" y="1111"/>
                  </a:lnTo>
                  <a:lnTo>
                    <a:pt x="4469" y="1120"/>
                  </a:lnTo>
                  <a:lnTo>
                    <a:pt x="4420" y="1128"/>
                  </a:lnTo>
                  <a:lnTo>
                    <a:pt x="4372" y="1136"/>
                  </a:lnTo>
                  <a:lnTo>
                    <a:pt x="4320" y="1141"/>
                  </a:lnTo>
                  <a:lnTo>
                    <a:pt x="4268" y="1144"/>
                  </a:lnTo>
                  <a:lnTo>
                    <a:pt x="4215" y="1144"/>
                  </a:lnTo>
                  <a:lnTo>
                    <a:pt x="4161" y="1144"/>
                  </a:lnTo>
                  <a:lnTo>
                    <a:pt x="4105" y="1141"/>
                  </a:lnTo>
                  <a:lnTo>
                    <a:pt x="4047" y="1136"/>
                  </a:lnTo>
                  <a:lnTo>
                    <a:pt x="3988" y="1128"/>
                  </a:lnTo>
                  <a:lnTo>
                    <a:pt x="3929" y="1119"/>
                  </a:lnTo>
                  <a:lnTo>
                    <a:pt x="3869" y="1106"/>
                  </a:lnTo>
                  <a:lnTo>
                    <a:pt x="3807" y="1090"/>
                  </a:lnTo>
                  <a:lnTo>
                    <a:pt x="3743" y="1072"/>
                  </a:lnTo>
                  <a:lnTo>
                    <a:pt x="3677" y="1051"/>
                  </a:lnTo>
                  <a:lnTo>
                    <a:pt x="3612" y="1027"/>
                  </a:lnTo>
                  <a:lnTo>
                    <a:pt x="3544" y="1001"/>
                  </a:lnTo>
                  <a:lnTo>
                    <a:pt x="3476" y="970"/>
                  </a:lnTo>
                  <a:lnTo>
                    <a:pt x="3405" y="938"/>
                  </a:lnTo>
                  <a:lnTo>
                    <a:pt x="3335" y="902"/>
                  </a:lnTo>
                  <a:lnTo>
                    <a:pt x="3261" y="862"/>
                  </a:lnTo>
                  <a:lnTo>
                    <a:pt x="3187" y="820"/>
                  </a:lnTo>
                  <a:lnTo>
                    <a:pt x="3187" y="820"/>
                  </a:lnTo>
                  <a:lnTo>
                    <a:pt x="3040" y="733"/>
                  </a:lnTo>
                  <a:lnTo>
                    <a:pt x="2899" y="652"/>
                  </a:lnTo>
                  <a:lnTo>
                    <a:pt x="2761" y="576"/>
                  </a:lnTo>
                  <a:lnTo>
                    <a:pt x="2628" y="505"/>
                  </a:lnTo>
                  <a:lnTo>
                    <a:pt x="2499" y="439"/>
                  </a:lnTo>
                  <a:lnTo>
                    <a:pt x="2374" y="379"/>
                  </a:lnTo>
                  <a:lnTo>
                    <a:pt x="2253" y="323"/>
                  </a:lnTo>
                  <a:lnTo>
                    <a:pt x="2135" y="273"/>
                  </a:lnTo>
                  <a:lnTo>
                    <a:pt x="2022" y="226"/>
                  </a:lnTo>
                  <a:lnTo>
                    <a:pt x="1911" y="184"/>
                  </a:lnTo>
                  <a:lnTo>
                    <a:pt x="1804" y="147"/>
                  </a:lnTo>
                  <a:lnTo>
                    <a:pt x="1700" y="114"/>
                  </a:lnTo>
                  <a:lnTo>
                    <a:pt x="1599" y="85"/>
                  </a:lnTo>
                  <a:lnTo>
                    <a:pt x="1500" y="61"/>
                  </a:lnTo>
                  <a:lnTo>
                    <a:pt x="1405" y="40"/>
                  </a:lnTo>
                  <a:lnTo>
                    <a:pt x="1312" y="25"/>
                  </a:lnTo>
                  <a:lnTo>
                    <a:pt x="1220" y="13"/>
                  </a:lnTo>
                  <a:lnTo>
                    <a:pt x="1131" y="4"/>
                  </a:lnTo>
                  <a:lnTo>
                    <a:pt x="1044" y="0"/>
                  </a:lnTo>
                  <a:lnTo>
                    <a:pt x="958" y="0"/>
                  </a:lnTo>
                  <a:lnTo>
                    <a:pt x="874" y="1"/>
                  </a:lnTo>
                  <a:lnTo>
                    <a:pt x="791" y="8"/>
                  </a:lnTo>
                  <a:lnTo>
                    <a:pt x="709" y="17"/>
                  </a:lnTo>
                  <a:lnTo>
                    <a:pt x="628" y="32"/>
                  </a:lnTo>
                  <a:lnTo>
                    <a:pt x="549" y="48"/>
                  </a:lnTo>
                  <a:lnTo>
                    <a:pt x="470" y="67"/>
                  </a:lnTo>
                  <a:lnTo>
                    <a:pt x="391" y="88"/>
                  </a:lnTo>
                  <a:lnTo>
                    <a:pt x="313" y="114"/>
                  </a:lnTo>
                  <a:lnTo>
                    <a:pt x="234" y="143"/>
                  </a:lnTo>
                  <a:lnTo>
                    <a:pt x="156" y="174"/>
                  </a:lnTo>
                  <a:lnTo>
                    <a:pt x="77" y="208"/>
                  </a:lnTo>
                  <a:lnTo>
                    <a:pt x="0" y="243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76" name="Freeform 84"/>
            <p:cNvSpPr>
              <a:spLocks/>
            </p:cNvSpPr>
            <p:nvPr/>
          </p:nvSpPr>
          <p:spPr bwMode="auto">
            <a:xfrm>
              <a:off x="778" y="1160"/>
              <a:ext cx="5461" cy="544"/>
            </a:xfrm>
            <a:custGeom>
              <a:avLst/>
              <a:gdLst/>
              <a:ahLst/>
              <a:cxnLst>
                <a:cxn ang="0">
                  <a:pos x="5461" y="247"/>
                </a:cxn>
                <a:cxn ang="0">
                  <a:pos x="5429" y="308"/>
                </a:cxn>
                <a:cxn ang="0">
                  <a:pos x="5390" y="376"/>
                </a:cxn>
                <a:cxn ang="0">
                  <a:pos x="5333" y="460"/>
                </a:cxn>
                <a:cxn ang="0">
                  <a:pos x="5259" y="557"/>
                </a:cxn>
                <a:cxn ang="0">
                  <a:pos x="5168" y="659"/>
                </a:cxn>
                <a:cxn ang="0">
                  <a:pos x="5088" y="736"/>
                </a:cxn>
                <a:cxn ang="0">
                  <a:pos x="5029" y="788"/>
                </a:cxn>
                <a:cxn ang="0">
                  <a:pos x="4965" y="836"/>
                </a:cxn>
                <a:cxn ang="0">
                  <a:pos x="4897" y="883"/>
                </a:cxn>
                <a:cxn ang="0">
                  <a:pos x="4823" y="927"/>
                </a:cxn>
                <a:cxn ang="0">
                  <a:pos x="4746" y="965"/>
                </a:cxn>
                <a:cxn ang="0">
                  <a:pos x="4662" y="1001"/>
                </a:cxn>
                <a:cxn ang="0">
                  <a:pos x="4575" y="1032"/>
                </a:cxn>
                <a:cxn ang="0">
                  <a:pos x="4483" y="1056"/>
                </a:cxn>
                <a:cxn ang="0">
                  <a:pos x="4385" y="1074"/>
                </a:cxn>
                <a:cxn ang="0">
                  <a:pos x="4282" y="1083"/>
                </a:cxn>
                <a:cxn ang="0">
                  <a:pos x="4175" y="1087"/>
                </a:cxn>
                <a:cxn ang="0">
                  <a:pos x="4061" y="1080"/>
                </a:cxn>
                <a:cxn ang="0">
                  <a:pos x="3943" y="1064"/>
                </a:cxn>
                <a:cxn ang="0">
                  <a:pos x="3819" y="1038"/>
                </a:cxn>
                <a:cxn ang="0">
                  <a:pos x="3690" y="1003"/>
                </a:cxn>
                <a:cxn ang="0">
                  <a:pos x="3556" y="954"/>
                </a:cxn>
                <a:cxn ang="0">
                  <a:pos x="3417" y="894"/>
                </a:cxn>
                <a:cxn ang="0">
                  <a:pos x="3271" y="820"/>
                </a:cxn>
                <a:cxn ang="0">
                  <a:pos x="3196" y="780"/>
                </a:cxn>
                <a:cxn ang="0">
                  <a:pos x="2904" y="617"/>
                </a:cxn>
                <a:cxn ang="0">
                  <a:pos x="2632" y="475"/>
                </a:cxn>
                <a:cxn ang="0">
                  <a:pos x="2377" y="354"/>
                </a:cxn>
                <a:cxn ang="0">
                  <a:pos x="2137" y="250"/>
                </a:cxn>
                <a:cxn ang="0">
                  <a:pos x="1912" y="166"/>
                </a:cxn>
                <a:cxn ang="0">
                  <a:pos x="1699" y="100"/>
                </a:cxn>
                <a:cxn ang="0">
                  <a:pos x="1499" y="52"/>
                </a:cxn>
                <a:cxn ang="0">
                  <a:pos x="1309" y="19"/>
                </a:cxn>
                <a:cxn ang="0">
                  <a:pos x="1129" y="2"/>
                </a:cxn>
                <a:cxn ang="0">
                  <a:pos x="955" y="0"/>
                </a:cxn>
                <a:cxn ang="0">
                  <a:pos x="789" y="13"/>
                </a:cxn>
                <a:cxn ang="0">
                  <a:pos x="626" y="39"/>
                </a:cxn>
                <a:cxn ang="0">
                  <a:pos x="468" y="77"/>
                </a:cxn>
                <a:cxn ang="0">
                  <a:pos x="312" y="129"/>
                </a:cxn>
                <a:cxn ang="0">
                  <a:pos x="157" y="192"/>
                </a:cxn>
                <a:cxn ang="0">
                  <a:pos x="0" y="266"/>
                </a:cxn>
              </a:cxnLst>
              <a:rect l="0" t="0" r="r" b="b"/>
              <a:pathLst>
                <a:path w="5461" h="1087">
                  <a:moveTo>
                    <a:pt x="5461" y="247"/>
                  </a:moveTo>
                  <a:lnTo>
                    <a:pt x="5461" y="247"/>
                  </a:lnTo>
                  <a:lnTo>
                    <a:pt x="5452" y="263"/>
                  </a:lnTo>
                  <a:lnTo>
                    <a:pt x="5429" y="308"/>
                  </a:lnTo>
                  <a:lnTo>
                    <a:pt x="5411" y="339"/>
                  </a:lnTo>
                  <a:lnTo>
                    <a:pt x="5390" y="376"/>
                  </a:lnTo>
                  <a:lnTo>
                    <a:pt x="5363" y="417"/>
                  </a:lnTo>
                  <a:lnTo>
                    <a:pt x="5333" y="460"/>
                  </a:lnTo>
                  <a:lnTo>
                    <a:pt x="5298" y="507"/>
                  </a:lnTo>
                  <a:lnTo>
                    <a:pt x="5259" y="557"/>
                  </a:lnTo>
                  <a:lnTo>
                    <a:pt x="5216" y="607"/>
                  </a:lnTo>
                  <a:lnTo>
                    <a:pt x="5168" y="659"/>
                  </a:lnTo>
                  <a:lnTo>
                    <a:pt x="5116" y="710"/>
                  </a:lnTo>
                  <a:lnTo>
                    <a:pt x="5088" y="736"/>
                  </a:lnTo>
                  <a:lnTo>
                    <a:pt x="5059" y="762"/>
                  </a:lnTo>
                  <a:lnTo>
                    <a:pt x="5029" y="788"/>
                  </a:lnTo>
                  <a:lnTo>
                    <a:pt x="4998" y="812"/>
                  </a:lnTo>
                  <a:lnTo>
                    <a:pt x="4965" y="836"/>
                  </a:lnTo>
                  <a:lnTo>
                    <a:pt x="4932" y="859"/>
                  </a:lnTo>
                  <a:lnTo>
                    <a:pt x="4897" y="883"/>
                  </a:lnTo>
                  <a:lnTo>
                    <a:pt x="4861" y="904"/>
                  </a:lnTo>
                  <a:lnTo>
                    <a:pt x="4823" y="927"/>
                  </a:lnTo>
                  <a:lnTo>
                    <a:pt x="4786" y="946"/>
                  </a:lnTo>
                  <a:lnTo>
                    <a:pt x="4746" y="965"/>
                  </a:lnTo>
                  <a:lnTo>
                    <a:pt x="4705" y="985"/>
                  </a:lnTo>
                  <a:lnTo>
                    <a:pt x="4662" y="1001"/>
                  </a:lnTo>
                  <a:lnTo>
                    <a:pt x="4619" y="1017"/>
                  </a:lnTo>
                  <a:lnTo>
                    <a:pt x="4575" y="1032"/>
                  </a:lnTo>
                  <a:lnTo>
                    <a:pt x="4529" y="1045"/>
                  </a:lnTo>
                  <a:lnTo>
                    <a:pt x="4483" y="1056"/>
                  </a:lnTo>
                  <a:lnTo>
                    <a:pt x="4435" y="1066"/>
                  </a:lnTo>
                  <a:lnTo>
                    <a:pt x="4385" y="1074"/>
                  </a:lnTo>
                  <a:lnTo>
                    <a:pt x="4335" y="1080"/>
                  </a:lnTo>
                  <a:lnTo>
                    <a:pt x="4282" y="1083"/>
                  </a:lnTo>
                  <a:lnTo>
                    <a:pt x="4229" y="1087"/>
                  </a:lnTo>
                  <a:lnTo>
                    <a:pt x="4175" y="1087"/>
                  </a:lnTo>
                  <a:lnTo>
                    <a:pt x="4118" y="1083"/>
                  </a:lnTo>
                  <a:lnTo>
                    <a:pt x="4061" y="1080"/>
                  </a:lnTo>
                  <a:lnTo>
                    <a:pt x="4003" y="1074"/>
                  </a:lnTo>
                  <a:lnTo>
                    <a:pt x="3943" y="1064"/>
                  </a:lnTo>
                  <a:lnTo>
                    <a:pt x="3882" y="1053"/>
                  </a:lnTo>
                  <a:lnTo>
                    <a:pt x="3819" y="1038"/>
                  </a:lnTo>
                  <a:lnTo>
                    <a:pt x="3756" y="1022"/>
                  </a:lnTo>
                  <a:lnTo>
                    <a:pt x="3690" y="1003"/>
                  </a:lnTo>
                  <a:lnTo>
                    <a:pt x="3624" y="980"/>
                  </a:lnTo>
                  <a:lnTo>
                    <a:pt x="3556" y="954"/>
                  </a:lnTo>
                  <a:lnTo>
                    <a:pt x="3488" y="925"/>
                  </a:lnTo>
                  <a:lnTo>
                    <a:pt x="3417" y="894"/>
                  </a:lnTo>
                  <a:lnTo>
                    <a:pt x="3345" y="859"/>
                  </a:lnTo>
                  <a:lnTo>
                    <a:pt x="3271" y="820"/>
                  </a:lnTo>
                  <a:lnTo>
                    <a:pt x="3196" y="780"/>
                  </a:lnTo>
                  <a:lnTo>
                    <a:pt x="3196" y="780"/>
                  </a:lnTo>
                  <a:lnTo>
                    <a:pt x="3049" y="696"/>
                  </a:lnTo>
                  <a:lnTo>
                    <a:pt x="2904" y="617"/>
                  </a:lnTo>
                  <a:lnTo>
                    <a:pt x="2766" y="542"/>
                  </a:lnTo>
                  <a:lnTo>
                    <a:pt x="2632" y="475"/>
                  </a:lnTo>
                  <a:lnTo>
                    <a:pt x="2502" y="412"/>
                  </a:lnTo>
                  <a:lnTo>
                    <a:pt x="2377" y="354"/>
                  </a:lnTo>
                  <a:lnTo>
                    <a:pt x="2255" y="299"/>
                  </a:lnTo>
                  <a:lnTo>
                    <a:pt x="2137" y="250"/>
                  </a:lnTo>
                  <a:lnTo>
                    <a:pt x="2021" y="207"/>
                  </a:lnTo>
                  <a:lnTo>
                    <a:pt x="1912" y="166"/>
                  </a:lnTo>
                  <a:lnTo>
                    <a:pt x="1803" y="131"/>
                  </a:lnTo>
                  <a:lnTo>
                    <a:pt x="1699" y="100"/>
                  </a:lnTo>
                  <a:lnTo>
                    <a:pt x="1598" y="74"/>
                  </a:lnTo>
                  <a:lnTo>
                    <a:pt x="1499" y="52"/>
                  </a:lnTo>
                  <a:lnTo>
                    <a:pt x="1402" y="34"/>
                  </a:lnTo>
                  <a:lnTo>
                    <a:pt x="1309" y="19"/>
                  </a:lnTo>
                  <a:lnTo>
                    <a:pt x="1218" y="8"/>
                  </a:lnTo>
                  <a:lnTo>
                    <a:pt x="1129" y="2"/>
                  </a:lnTo>
                  <a:lnTo>
                    <a:pt x="1041" y="0"/>
                  </a:lnTo>
                  <a:lnTo>
                    <a:pt x="955" y="0"/>
                  </a:lnTo>
                  <a:lnTo>
                    <a:pt x="872" y="5"/>
                  </a:lnTo>
                  <a:lnTo>
                    <a:pt x="789" y="13"/>
                  </a:lnTo>
                  <a:lnTo>
                    <a:pt x="707" y="24"/>
                  </a:lnTo>
                  <a:lnTo>
                    <a:pt x="626" y="39"/>
                  </a:lnTo>
                  <a:lnTo>
                    <a:pt x="547" y="56"/>
                  </a:lnTo>
                  <a:lnTo>
                    <a:pt x="468" y="77"/>
                  </a:lnTo>
                  <a:lnTo>
                    <a:pt x="390" y="102"/>
                  </a:lnTo>
                  <a:lnTo>
                    <a:pt x="312" y="129"/>
                  </a:lnTo>
                  <a:lnTo>
                    <a:pt x="235" y="160"/>
                  </a:lnTo>
                  <a:lnTo>
                    <a:pt x="157" y="192"/>
                  </a:lnTo>
                  <a:lnTo>
                    <a:pt x="78" y="228"/>
                  </a:lnTo>
                  <a:lnTo>
                    <a:pt x="0" y="26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77" name="Freeform 85"/>
            <p:cNvSpPr>
              <a:spLocks/>
            </p:cNvSpPr>
            <p:nvPr/>
          </p:nvSpPr>
          <p:spPr bwMode="auto">
            <a:xfrm>
              <a:off x="806" y="1176"/>
              <a:ext cx="5459" cy="514"/>
            </a:xfrm>
            <a:custGeom>
              <a:avLst/>
              <a:gdLst/>
              <a:ahLst/>
              <a:cxnLst>
                <a:cxn ang="0">
                  <a:pos x="5459" y="159"/>
                </a:cxn>
                <a:cxn ang="0">
                  <a:pos x="5428" y="221"/>
                </a:cxn>
                <a:cxn ang="0">
                  <a:pos x="5390" y="290"/>
                </a:cxn>
                <a:cxn ang="0">
                  <a:pos x="5334" y="376"/>
                </a:cxn>
                <a:cxn ang="0">
                  <a:pos x="5262" y="474"/>
                </a:cxn>
                <a:cxn ang="0">
                  <a:pos x="5173" y="579"/>
                </a:cxn>
                <a:cxn ang="0">
                  <a:pos x="5094" y="658"/>
                </a:cxn>
                <a:cxn ang="0">
                  <a:pos x="5035" y="710"/>
                </a:cxn>
                <a:cxn ang="0">
                  <a:pos x="4973" y="762"/>
                </a:cxn>
                <a:cxn ang="0">
                  <a:pos x="4905" y="809"/>
                </a:cxn>
                <a:cxn ang="0">
                  <a:pos x="4833" y="854"/>
                </a:cxn>
                <a:cxn ang="0">
                  <a:pos x="4755" y="896"/>
                </a:cxn>
                <a:cxn ang="0">
                  <a:pos x="4673" y="933"/>
                </a:cxn>
                <a:cxn ang="0">
                  <a:pos x="4586" y="965"/>
                </a:cxn>
                <a:cxn ang="0">
                  <a:pos x="4494" y="991"/>
                </a:cxn>
                <a:cxn ang="0">
                  <a:pos x="4395" y="1010"/>
                </a:cxn>
                <a:cxn ang="0">
                  <a:pos x="4294" y="1023"/>
                </a:cxn>
                <a:cxn ang="0">
                  <a:pos x="4186" y="1028"/>
                </a:cxn>
                <a:cxn ang="0">
                  <a:pos x="4072" y="1025"/>
                </a:cxn>
                <a:cxn ang="0">
                  <a:pos x="3954" y="1010"/>
                </a:cxn>
                <a:cxn ang="0">
                  <a:pos x="3830" y="988"/>
                </a:cxn>
                <a:cxn ang="0">
                  <a:pos x="3701" y="954"/>
                </a:cxn>
                <a:cxn ang="0">
                  <a:pos x="3567" y="909"/>
                </a:cxn>
                <a:cxn ang="0">
                  <a:pos x="3425" y="851"/>
                </a:cxn>
                <a:cxn ang="0">
                  <a:pos x="3279" y="779"/>
                </a:cxn>
                <a:cxn ang="0">
                  <a:pos x="3204" y="739"/>
                </a:cxn>
                <a:cxn ang="0">
                  <a:pos x="2910" y="582"/>
                </a:cxn>
                <a:cxn ang="0">
                  <a:pos x="2635" y="445"/>
                </a:cxn>
                <a:cxn ang="0">
                  <a:pos x="2377" y="327"/>
                </a:cxn>
                <a:cxn ang="0">
                  <a:pos x="2135" y="230"/>
                </a:cxn>
                <a:cxn ang="0">
                  <a:pos x="1909" y="150"/>
                </a:cxn>
                <a:cxn ang="0">
                  <a:pos x="1696" y="88"/>
                </a:cxn>
                <a:cxn ang="0">
                  <a:pos x="1495" y="43"/>
                </a:cxn>
                <a:cxn ang="0">
                  <a:pos x="1305" y="14"/>
                </a:cxn>
                <a:cxn ang="0">
                  <a:pos x="1124" y="1"/>
                </a:cxn>
                <a:cxn ang="0">
                  <a:pos x="951" y="3"/>
                </a:cxn>
                <a:cxn ang="0">
                  <a:pos x="784" y="19"/>
                </a:cxn>
                <a:cxn ang="0">
                  <a:pos x="623" y="48"/>
                </a:cxn>
                <a:cxn ang="0">
                  <a:pos x="465" y="92"/>
                </a:cxn>
                <a:cxn ang="0">
                  <a:pos x="309" y="145"/>
                </a:cxn>
                <a:cxn ang="0">
                  <a:pos x="155" y="211"/>
                </a:cxn>
                <a:cxn ang="0">
                  <a:pos x="0" y="289"/>
                </a:cxn>
              </a:cxnLst>
              <a:rect l="0" t="0" r="r" b="b"/>
              <a:pathLst>
                <a:path w="5459" h="1028">
                  <a:moveTo>
                    <a:pt x="5459" y="159"/>
                  </a:moveTo>
                  <a:lnTo>
                    <a:pt x="5459" y="159"/>
                  </a:lnTo>
                  <a:lnTo>
                    <a:pt x="5451" y="176"/>
                  </a:lnTo>
                  <a:lnTo>
                    <a:pt x="5428" y="221"/>
                  </a:lnTo>
                  <a:lnTo>
                    <a:pt x="5410" y="253"/>
                  </a:lnTo>
                  <a:lnTo>
                    <a:pt x="5390" y="290"/>
                  </a:lnTo>
                  <a:lnTo>
                    <a:pt x="5365" y="331"/>
                  </a:lnTo>
                  <a:lnTo>
                    <a:pt x="5334" y="376"/>
                  </a:lnTo>
                  <a:lnTo>
                    <a:pt x="5301" y="424"/>
                  </a:lnTo>
                  <a:lnTo>
                    <a:pt x="5262" y="474"/>
                  </a:lnTo>
                  <a:lnTo>
                    <a:pt x="5220" y="526"/>
                  </a:lnTo>
                  <a:lnTo>
                    <a:pt x="5173" y="579"/>
                  </a:lnTo>
                  <a:lnTo>
                    <a:pt x="5122" y="633"/>
                  </a:lnTo>
                  <a:lnTo>
                    <a:pt x="5094" y="658"/>
                  </a:lnTo>
                  <a:lnTo>
                    <a:pt x="5066" y="684"/>
                  </a:lnTo>
                  <a:lnTo>
                    <a:pt x="5035" y="710"/>
                  </a:lnTo>
                  <a:lnTo>
                    <a:pt x="5005" y="736"/>
                  </a:lnTo>
                  <a:lnTo>
                    <a:pt x="4973" y="762"/>
                  </a:lnTo>
                  <a:lnTo>
                    <a:pt x="4940" y="786"/>
                  </a:lnTo>
                  <a:lnTo>
                    <a:pt x="4905" y="809"/>
                  </a:lnTo>
                  <a:lnTo>
                    <a:pt x="4869" y="833"/>
                  </a:lnTo>
                  <a:lnTo>
                    <a:pt x="4833" y="854"/>
                  </a:lnTo>
                  <a:lnTo>
                    <a:pt x="4794" y="876"/>
                  </a:lnTo>
                  <a:lnTo>
                    <a:pt x="4755" y="896"/>
                  </a:lnTo>
                  <a:lnTo>
                    <a:pt x="4715" y="915"/>
                  </a:lnTo>
                  <a:lnTo>
                    <a:pt x="4673" y="933"/>
                  </a:lnTo>
                  <a:lnTo>
                    <a:pt x="4630" y="951"/>
                  </a:lnTo>
                  <a:lnTo>
                    <a:pt x="4586" y="965"/>
                  </a:lnTo>
                  <a:lnTo>
                    <a:pt x="4540" y="980"/>
                  </a:lnTo>
                  <a:lnTo>
                    <a:pt x="4494" y="991"/>
                  </a:lnTo>
                  <a:lnTo>
                    <a:pt x="4445" y="1002"/>
                  </a:lnTo>
                  <a:lnTo>
                    <a:pt x="4395" y="1010"/>
                  </a:lnTo>
                  <a:lnTo>
                    <a:pt x="4345" y="1018"/>
                  </a:lnTo>
                  <a:lnTo>
                    <a:pt x="4294" y="1023"/>
                  </a:lnTo>
                  <a:lnTo>
                    <a:pt x="4240" y="1027"/>
                  </a:lnTo>
                  <a:lnTo>
                    <a:pt x="4186" y="1028"/>
                  </a:lnTo>
                  <a:lnTo>
                    <a:pt x="4130" y="1028"/>
                  </a:lnTo>
                  <a:lnTo>
                    <a:pt x="4072" y="1025"/>
                  </a:lnTo>
                  <a:lnTo>
                    <a:pt x="4014" y="1018"/>
                  </a:lnTo>
                  <a:lnTo>
                    <a:pt x="3954" y="1010"/>
                  </a:lnTo>
                  <a:lnTo>
                    <a:pt x="3893" y="1001"/>
                  </a:lnTo>
                  <a:lnTo>
                    <a:pt x="3830" y="988"/>
                  </a:lnTo>
                  <a:lnTo>
                    <a:pt x="3766" y="972"/>
                  </a:lnTo>
                  <a:lnTo>
                    <a:pt x="3701" y="954"/>
                  </a:lnTo>
                  <a:lnTo>
                    <a:pt x="3635" y="933"/>
                  </a:lnTo>
                  <a:lnTo>
                    <a:pt x="3567" y="909"/>
                  </a:lnTo>
                  <a:lnTo>
                    <a:pt x="3496" y="881"/>
                  </a:lnTo>
                  <a:lnTo>
                    <a:pt x="3425" y="851"/>
                  </a:lnTo>
                  <a:lnTo>
                    <a:pt x="3353" y="817"/>
                  </a:lnTo>
                  <a:lnTo>
                    <a:pt x="3279" y="779"/>
                  </a:lnTo>
                  <a:lnTo>
                    <a:pt x="3204" y="739"/>
                  </a:lnTo>
                  <a:lnTo>
                    <a:pt x="3204" y="739"/>
                  </a:lnTo>
                  <a:lnTo>
                    <a:pt x="3054" y="658"/>
                  </a:lnTo>
                  <a:lnTo>
                    <a:pt x="2910" y="582"/>
                  </a:lnTo>
                  <a:lnTo>
                    <a:pt x="2770" y="511"/>
                  </a:lnTo>
                  <a:lnTo>
                    <a:pt x="2635" y="445"/>
                  </a:lnTo>
                  <a:lnTo>
                    <a:pt x="2503" y="384"/>
                  </a:lnTo>
                  <a:lnTo>
                    <a:pt x="2377" y="327"/>
                  </a:lnTo>
                  <a:lnTo>
                    <a:pt x="2254" y="277"/>
                  </a:lnTo>
                  <a:lnTo>
                    <a:pt x="2135" y="230"/>
                  </a:lnTo>
                  <a:lnTo>
                    <a:pt x="2021" y="189"/>
                  </a:lnTo>
                  <a:lnTo>
                    <a:pt x="1909" y="150"/>
                  </a:lnTo>
                  <a:lnTo>
                    <a:pt x="1800" y="117"/>
                  </a:lnTo>
                  <a:lnTo>
                    <a:pt x="1696" y="88"/>
                  </a:lnTo>
                  <a:lnTo>
                    <a:pt x="1595" y="64"/>
                  </a:lnTo>
                  <a:lnTo>
                    <a:pt x="1495" y="43"/>
                  </a:lnTo>
                  <a:lnTo>
                    <a:pt x="1399" y="27"/>
                  </a:lnTo>
                  <a:lnTo>
                    <a:pt x="1305" y="14"/>
                  </a:lnTo>
                  <a:lnTo>
                    <a:pt x="1213" y="6"/>
                  </a:lnTo>
                  <a:lnTo>
                    <a:pt x="1124" y="1"/>
                  </a:lnTo>
                  <a:lnTo>
                    <a:pt x="1037" y="0"/>
                  </a:lnTo>
                  <a:lnTo>
                    <a:pt x="951" y="3"/>
                  </a:lnTo>
                  <a:lnTo>
                    <a:pt x="867" y="9"/>
                  </a:lnTo>
                  <a:lnTo>
                    <a:pt x="784" y="19"/>
                  </a:lnTo>
                  <a:lnTo>
                    <a:pt x="704" y="32"/>
                  </a:lnTo>
                  <a:lnTo>
                    <a:pt x="623" y="48"/>
                  </a:lnTo>
                  <a:lnTo>
                    <a:pt x="544" y="67"/>
                  </a:lnTo>
                  <a:lnTo>
                    <a:pt x="465" y="92"/>
                  </a:lnTo>
                  <a:lnTo>
                    <a:pt x="387" y="117"/>
                  </a:lnTo>
                  <a:lnTo>
                    <a:pt x="309" y="145"/>
                  </a:lnTo>
                  <a:lnTo>
                    <a:pt x="232" y="177"/>
                  </a:lnTo>
                  <a:lnTo>
                    <a:pt x="155" y="211"/>
                  </a:lnTo>
                  <a:lnTo>
                    <a:pt x="77" y="248"/>
                  </a:lnTo>
                  <a:lnTo>
                    <a:pt x="0" y="289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78" name="Freeform 86"/>
            <p:cNvSpPr>
              <a:spLocks/>
            </p:cNvSpPr>
            <p:nvPr/>
          </p:nvSpPr>
          <p:spPr bwMode="auto">
            <a:xfrm>
              <a:off x="835" y="1192"/>
              <a:ext cx="5455" cy="485"/>
            </a:xfrm>
            <a:custGeom>
              <a:avLst/>
              <a:gdLst/>
              <a:ahLst/>
              <a:cxnLst>
                <a:cxn ang="0">
                  <a:pos x="5455" y="71"/>
                </a:cxn>
                <a:cxn ang="0">
                  <a:pos x="5426" y="132"/>
                </a:cxn>
                <a:cxn ang="0">
                  <a:pos x="5388" y="203"/>
                </a:cxn>
                <a:cxn ang="0">
                  <a:pos x="5334" y="291"/>
                </a:cxn>
                <a:cxn ang="0">
                  <a:pos x="5263" y="391"/>
                </a:cxn>
                <a:cxn ang="0">
                  <a:pos x="5176" y="499"/>
                </a:cxn>
                <a:cxn ang="0">
                  <a:pos x="5098" y="580"/>
                </a:cxn>
                <a:cxn ang="0">
                  <a:pos x="5041" y="633"/>
                </a:cxn>
                <a:cxn ang="0">
                  <a:pos x="4979" y="685"/>
                </a:cxn>
                <a:cxn ang="0">
                  <a:pos x="4912" y="735"/>
                </a:cxn>
                <a:cxn ang="0">
                  <a:pos x="4840" y="781"/>
                </a:cxn>
                <a:cxn ang="0">
                  <a:pos x="4763" y="825"/>
                </a:cxn>
                <a:cxn ang="0">
                  <a:pos x="4682" y="864"/>
                </a:cxn>
                <a:cxn ang="0">
                  <a:pos x="4594" y="898"/>
                </a:cxn>
                <a:cxn ang="0">
                  <a:pos x="4502" y="927"/>
                </a:cxn>
                <a:cxn ang="0">
                  <a:pos x="4405" y="948"/>
                </a:cxn>
                <a:cxn ang="0">
                  <a:pos x="4304" y="962"/>
                </a:cxn>
                <a:cxn ang="0">
                  <a:pos x="4196" y="969"/>
                </a:cxn>
                <a:cxn ang="0">
                  <a:pos x="4083" y="967"/>
                </a:cxn>
                <a:cxn ang="0">
                  <a:pos x="3964" y="957"/>
                </a:cxn>
                <a:cxn ang="0">
                  <a:pos x="3840" y="936"/>
                </a:cxn>
                <a:cxn ang="0">
                  <a:pos x="3710" y="904"/>
                </a:cxn>
                <a:cxn ang="0">
                  <a:pos x="3574" y="861"/>
                </a:cxn>
                <a:cxn ang="0">
                  <a:pos x="3432" y="806"/>
                </a:cxn>
                <a:cxn ang="0">
                  <a:pos x="3285" y="738"/>
                </a:cxn>
                <a:cxn ang="0">
                  <a:pos x="3210" y="699"/>
                </a:cxn>
                <a:cxn ang="0">
                  <a:pos x="2913" y="547"/>
                </a:cxn>
                <a:cxn ang="0">
                  <a:pos x="2636" y="415"/>
                </a:cxn>
                <a:cxn ang="0">
                  <a:pos x="2377" y="302"/>
                </a:cxn>
                <a:cxn ang="0">
                  <a:pos x="2134" y="208"/>
                </a:cxn>
                <a:cxn ang="0">
                  <a:pos x="1906" y="132"/>
                </a:cxn>
                <a:cxn ang="0">
                  <a:pos x="1692" y="76"/>
                </a:cxn>
                <a:cxn ang="0">
                  <a:pos x="1491" y="34"/>
                </a:cxn>
                <a:cxn ang="0">
                  <a:pos x="1301" y="8"/>
                </a:cxn>
                <a:cxn ang="0">
                  <a:pos x="1119" y="0"/>
                </a:cxn>
                <a:cxn ang="0">
                  <a:pos x="945" y="5"/>
                </a:cxn>
                <a:cxn ang="0">
                  <a:pos x="780" y="24"/>
                </a:cxn>
                <a:cxn ang="0">
                  <a:pos x="619" y="56"/>
                </a:cxn>
                <a:cxn ang="0">
                  <a:pos x="461" y="103"/>
                </a:cxn>
                <a:cxn ang="0">
                  <a:pos x="307" y="161"/>
                </a:cxn>
                <a:cxn ang="0">
                  <a:pos x="153" y="231"/>
                </a:cxn>
                <a:cxn ang="0">
                  <a:pos x="0" y="312"/>
                </a:cxn>
              </a:cxnLst>
              <a:rect l="0" t="0" r="r" b="b"/>
              <a:pathLst>
                <a:path w="5455" h="970">
                  <a:moveTo>
                    <a:pt x="5455" y="71"/>
                  </a:moveTo>
                  <a:lnTo>
                    <a:pt x="5455" y="71"/>
                  </a:lnTo>
                  <a:lnTo>
                    <a:pt x="5448" y="87"/>
                  </a:lnTo>
                  <a:lnTo>
                    <a:pt x="5426" y="132"/>
                  </a:lnTo>
                  <a:lnTo>
                    <a:pt x="5409" y="165"/>
                  </a:lnTo>
                  <a:lnTo>
                    <a:pt x="5388" y="203"/>
                  </a:lnTo>
                  <a:lnTo>
                    <a:pt x="5363" y="245"/>
                  </a:lnTo>
                  <a:lnTo>
                    <a:pt x="5334" y="291"/>
                  </a:lnTo>
                  <a:lnTo>
                    <a:pt x="5301" y="339"/>
                  </a:lnTo>
                  <a:lnTo>
                    <a:pt x="5263" y="391"/>
                  </a:lnTo>
                  <a:lnTo>
                    <a:pt x="5222" y="444"/>
                  </a:lnTo>
                  <a:lnTo>
                    <a:pt x="5176" y="499"/>
                  </a:lnTo>
                  <a:lnTo>
                    <a:pt x="5126" y="552"/>
                  </a:lnTo>
                  <a:lnTo>
                    <a:pt x="5098" y="580"/>
                  </a:lnTo>
                  <a:lnTo>
                    <a:pt x="5070" y="607"/>
                  </a:lnTo>
                  <a:lnTo>
                    <a:pt x="5041" y="633"/>
                  </a:lnTo>
                  <a:lnTo>
                    <a:pt x="5011" y="659"/>
                  </a:lnTo>
                  <a:lnTo>
                    <a:pt x="4979" y="685"/>
                  </a:lnTo>
                  <a:lnTo>
                    <a:pt x="4945" y="710"/>
                  </a:lnTo>
                  <a:lnTo>
                    <a:pt x="4912" y="735"/>
                  </a:lnTo>
                  <a:lnTo>
                    <a:pt x="4876" y="759"/>
                  </a:lnTo>
                  <a:lnTo>
                    <a:pt x="4840" y="781"/>
                  </a:lnTo>
                  <a:lnTo>
                    <a:pt x="4802" y="804"/>
                  </a:lnTo>
                  <a:lnTo>
                    <a:pt x="4763" y="825"/>
                  </a:lnTo>
                  <a:lnTo>
                    <a:pt x="4723" y="844"/>
                  </a:lnTo>
                  <a:lnTo>
                    <a:pt x="4682" y="864"/>
                  </a:lnTo>
                  <a:lnTo>
                    <a:pt x="4639" y="882"/>
                  </a:lnTo>
                  <a:lnTo>
                    <a:pt x="4594" y="898"/>
                  </a:lnTo>
                  <a:lnTo>
                    <a:pt x="4550" y="912"/>
                  </a:lnTo>
                  <a:lnTo>
                    <a:pt x="4502" y="927"/>
                  </a:lnTo>
                  <a:lnTo>
                    <a:pt x="4455" y="938"/>
                  </a:lnTo>
                  <a:lnTo>
                    <a:pt x="4405" y="948"/>
                  </a:lnTo>
                  <a:lnTo>
                    <a:pt x="4355" y="956"/>
                  </a:lnTo>
                  <a:lnTo>
                    <a:pt x="4304" y="962"/>
                  </a:lnTo>
                  <a:lnTo>
                    <a:pt x="4250" y="967"/>
                  </a:lnTo>
                  <a:lnTo>
                    <a:pt x="4196" y="969"/>
                  </a:lnTo>
                  <a:lnTo>
                    <a:pt x="4140" y="970"/>
                  </a:lnTo>
                  <a:lnTo>
                    <a:pt x="4083" y="967"/>
                  </a:lnTo>
                  <a:lnTo>
                    <a:pt x="4023" y="964"/>
                  </a:lnTo>
                  <a:lnTo>
                    <a:pt x="3964" y="957"/>
                  </a:lnTo>
                  <a:lnTo>
                    <a:pt x="3903" y="948"/>
                  </a:lnTo>
                  <a:lnTo>
                    <a:pt x="3840" y="936"/>
                  </a:lnTo>
                  <a:lnTo>
                    <a:pt x="3775" y="922"/>
                  </a:lnTo>
                  <a:lnTo>
                    <a:pt x="3710" y="904"/>
                  </a:lnTo>
                  <a:lnTo>
                    <a:pt x="3643" y="885"/>
                  </a:lnTo>
                  <a:lnTo>
                    <a:pt x="3574" y="861"/>
                  </a:lnTo>
                  <a:lnTo>
                    <a:pt x="3504" y="835"/>
                  </a:lnTo>
                  <a:lnTo>
                    <a:pt x="3432" y="806"/>
                  </a:lnTo>
                  <a:lnTo>
                    <a:pt x="3360" y="773"/>
                  </a:lnTo>
                  <a:lnTo>
                    <a:pt x="3285" y="738"/>
                  </a:lnTo>
                  <a:lnTo>
                    <a:pt x="3210" y="699"/>
                  </a:lnTo>
                  <a:lnTo>
                    <a:pt x="3210" y="699"/>
                  </a:lnTo>
                  <a:lnTo>
                    <a:pt x="3059" y="620"/>
                  </a:lnTo>
                  <a:lnTo>
                    <a:pt x="2913" y="547"/>
                  </a:lnTo>
                  <a:lnTo>
                    <a:pt x="2772" y="478"/>
                  </a:lnTo>
                  <a:lnTo>
                    <a:pt x="2636" y="415"/>
                  </a:lnTo>
                  <a:lnTo>
                    <a:pt x="2505" y="357"/>
                  </a:lnTo>
                  <a:lnTo>
                    <a:pt x="2377" y="302"/>
                  </a:lnTo>
                  <a:lnTo>
                    <a:pt x="2253" y="253"/>
                  </a:lnTo>
                  <a:lnTo>
                    <a:pt x="2134" y="208"/>
                  </a:lnTo>
                  <a:lnTo>
                    <a:pt x="2019" y="169"/>
                  </a:lnTo>
                  <a:lnTo>
                    <a:pt x="1906" y="132"/>
                  </a:lnTo>
                  <a:lnTo>
                    <a:pt x="1798" y="102"/>
                  </a:lnTo>
                  <a:lnTo>
                    <a:pt x="1692" y="76"/>
                  </a:lnTo>
                  <a:lnTo>
                    <a:pt x="1590" y="52"/>
                  </a:lnTo>
                  <a:lnTo>
                    <a:pt x="1491" y="34"/>
                  </a:lnTo>
                  <a:lnTo>
                    <a:pt x="1394" y="19"/>
                  </a:lnTo>
                  <a:lnTo>
                    <a:pt x="1301" y="8"/>
                  </a:lnTo>
                  <a:lnTo>
                    <a:pt x="1209" y="2"/>
                  </a:lnTo>
                  <a:lnTo>
                    <a:pt x="1119" y="0"/>
                  </a:lnTo>
                  <a:lnTo>
                    <a:pt x="1031" y="0"/>
                  </a:lnTo>
                  <a:lnTo>
                    <a:pt x="945" y="5"/>
                  </a:lnTo>
                  <a:lnTo>
                    <a:pt x="862" y="13"/>
                  </a:lnTo>
                  <a:lnTo>
                    <a:pt x="780" y="24"/>
                  </a:lnTo>
                  <a:lnTo>
                    <a:pt x="698" y="39"/>
                  </a:lnTo>
                  <a:lnTo>
                    <a:pt x="619" y="56"/>
                  </a:lnTo>
                  <a:lnTo>
                    <a:pt x="540" y="79"/>
                  </a:lnTo>
                  <a:lnTo>
                    <a:pt x="461" y="103"/>
                  </a:lnTo>
                  <a:lnTo>
                    <a:pt x="384" y="131"/>
                  </a:lnTo>
                  <a:lnTo>
                    <a:pt x="307" y="161"/>
                  </a:lnTo>
                  <a:lnTo>
                    <a:pt x="230" y="194"/>
                  </a:lnTo>
                  <a:lnTo>
                    <a:pt x="153" y="231"/>
                  </a:lnTo>
                  <a:lnTo>
                    <a:pt x="76" y="270"/>
                  </a:lnTo>
                  <a:lnTo>
                    <a:pt x="0" y="31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79" name="Freeform 87"/>
            <p:cNvSpPr>
              <a:spLocks/>
            </p:cNvSpPr>
            <p:nvPr/>
          </p:nvSpPr>
          <p:spPr bwMode="auto">
            <a:xfrm>
              <a:off x="864" y="1198"/>
              <a:ext cx="5451" cy="465"/>
            </a:xfrm>
            <a:custGeom>
              <a:avLst/>
              <a:gdLst/>
              <a:ahLst/>
              <a:cxnLst>
                <a:cxn ang="0">
                  <a:pos x="5451" y="0"/>
                </a:cxn>
                <a:cxn ang="0">
                  <a:pos x="5423" y="63"/>
                </a:cxn>
                <a:cxn ang="0">
                  <a:pos x="5386" y="134"/>
                </a:cxn>
                <a:cxn ang="0">
                  <a:pos x="5334" y="224"/>
                </a:cxn>
                <a:cxn ang="0">
                  <a:pos x="5265" y="326"/>
                </a:cxn>
                <a:cxn ang="0">
                  <a:pos x="5179" y="436"/>
                </a:cxn>
                <a:cxn ang="0">
                  <a:pos x="5102" y="518"/>
                </a:cxn>
                <a:cxn ang="0">
                  <a:pos x="5046" y="573"/>
                </a:cxn>
                <a:cxn ang="0">
                  <a:pos x="4983" y="628"/>
                </a:cxn>
                <a:cxn ang="0">
                  <a:pos x="4918" y="678"/>
                </a:cxn>
                <a:cxn ang="0">
                  <a:pos x="4847" y="726"/>
                </a:cxn>
                <a:cxn ang="0">
                  <a:pos x="4771" y="772"/>
                </a:cxn>
                <a:cxn ang="0">
                  <a:pos x="4689" y="814"/>
                </a:cxn>
                <a:cxn ang="0">
                  <a:pos x="4603" y="849"/>
                </a:cxn>
                <a:cxn ang="0">
                  <a:pos x="4512" y="880"/>
                </a:cxn>
                <a:cxn ang="0">
                  <a:pos x="4415" y="902"/>
                </a:cxn>
                <a:cxn ang="0">
                  <a:pos x="4312" y="920"/>
                </a:cxn>
                <a:cxn ang="0">
                  <a:pos x="4206" y="928"/>
                </a:cxn>
                <a:cxn ang="0">
                  <a:pos x="4092" y="930"/>
                </a:cxn>
                <a:cxn ang="0">
                  <a:pos x="3974" y="920"/>
                </a:cxn>
                <a:cxn ang="0">
                  <a:pos x="3849" y="902"/>
                </a:cxn>
                <a:cxn ang="0">
                  <a:pos x="3718" y="873"/>
                </a:cxn>
                <a:cxn ang="0">
                  <a:pos x="3582" y="833"/>
                </a:cxn>
                <a:cxn ang="0">
                  <a:pos x="3440" y="780"/>
                </a:cxn>
                <a:cxn ang="0">
                  <a:pos x="3292" y="715"/>
                </a:cxn>
                <a:cxn ang="0">
                  <a:pos x="3216" y="678"/>
                </a:cxn>
                <a:cxn ang="0">
                  <a:pos x="2917" y="531"/>
                </a:cxn>
                <a:cxn ang="0">
                  <a:pos x="2638" y="403"/>
                </a:cxn>
                <a:cxn ang="0">
                  <a:pos x="2377" y="295"/>
                </a:cxn>
                <a:cxn ang="0">
                  <a:pos x="2133" y="206"/>
                </a:cxn>
                <a:cxn ang="0">
                  <a:pos x="1903" y="135"/>
                </a:cxn>
                <a:cxn ang="0">
                  <a:pos x="1688" y="81"/>
                </a:cxn>
                <a:cxn ang="0">
                  <a:pos x="1487" y="43"/>
                </a:cxn>
                <a:cxn ang="0">
                  <a:pos x="1295" y="22"/>
                </a:cxn>
                <a:cxn ang="0">
                  <a:pos x="1115" y="16"/>
                </a:cxn>
                <a:cxn ang="0">
                  <a:pos x="941" y="26"/>
                </a:cxn>
                <a:cxn ang="0">
                  <a:pos x="775" y="48"/>
                </a:cxn>
                <a:cxn ang="0">
                  <a:pos x="615" y="85"/>
                </a:cxn>
                <a:cxn ang="0">
                  <a:pos x="458" y="134"/>
                </a:cxn>
                <a:cxn ang="0">
                  <a:pos x="304" y="195"/>
                </a:cxn>
                <a:cxn ang="0">
                  <a:pos x="153" y="268"/>
                </a:cxn>
                <a:cxn ang="0">
                  <a:pos x="0" y="352"/>
                </a:cxn>
              </a:cxnLst>
              <a:rect l="0" t="0" r="r" b="b"/>
              <a:pathLst>
                <a:path w="5451" h="930">
                  <a:moveTo>
                    <a:pt x="5451" y="0"/>
                  </a:moveTo>
                  <a:lnTo>
                    <a:pt x="5451" y="0"/>
                  </a:lnTo>
                  <a:lnTo>
                    <a:pt x="5444" y="18"/>
                  </a:lnTo>
                  <a:lnTo>
                    <a:pt x="5423" y="63"/>
                  </a:lnTo>
                  <a:lnTo>
                    <a:pt x="5406" y="97"/>
                  </a:lnTo>
                  <a:lnTo>
                    <a:pt x="5386" y="134"/>
                  </a:lnTo>
                  <a:lnTo>
                    <a:pt x="5362" y="177"/>
                  </a:lnTo>
                  <a:lnTo>
                    <a:pt x="5334" y="224"/>
                  </a:lnTo>
                  <a:lnTo>
                    <a:pt x="5301" y="274"/>
                  </a:lnTo>
                  <a:lnTo>
                    <a:pt x="5265" y="326"/>
                  </a:lnTo>
                  <a:lnTo>
                    <a:pt x="5223" y="381"/>
                  </a:lnTo>
                  <a:lnTo>
                    <a:pt x="5179" y="436"/>
                  </a:lnTo>
                  <a:lnTo>
                    <a:pt x="5129" y="491"/>
                  </a:lnTo>
                  <a:lnTo>
                    <a:pt x="5102" y="518"/>
                  </a:lnTo>
                  <a:lnTo>
                    <a:pt x="5075" y="546"/>
                  </a:lnTo>
                  <a:lnTo>
                    <a:pt x="5046" y="573"/>
                  </a:lnTo>
                  <a:lnTo>
                    <a:pt x="5015" y="600"/>
                  </a:lnTo>
                  <a:lnTo>
                    <a:pt x="4983" y="628"/>
                  </a:lnTo>
                  <a:lnTo>
                    <a:pt x="4951" y="654"/>
                  </a:lnTo>
                  <a:lnTo>
                    <a:pt x="4918" y="678"/>
                  </a:lnTo>
                  <a:lnTo>
                    <a:pt x="4883" y="704"/>
                  </a:lnTo>
                  <a:lnTo>
                    <a:pt x="4847" y="726"/>
                  </a:lnTo>
                  <a:lnTo>
                    <a:pt x="4809" y="751"/>
                  </a:lnTo>
                  <a:lnTo>
                    <a:pt x="4771" y="772"/>
                  </a:lnTo>
                  <a:lnTo>
                    <a:pt x="4730" y="793"/>
                  </a:lnTo>
                  <a:lnTo>
                    <a:pt x="4689" y="814"/>
                  </a:lnTo>
                  <a:lnTo>
                    <a:pt x="4647" y="831"/>
                  </a:lnTo>
                  <a:lnTo>
                    <a:pt x="4603" y="849"/>
                  </a:lnTo>
                  <a:lnTo>
                    <a:pt x="4558" y="865"/>
                  </a:lnTo>
                  <a:lnTo>
                    <a:pt x="4512" y="880"/>
                  </a:lnTo>
                  <a:lnTo>
                    <a:pt x="4464" y="891"/>
                  </a:lnTo>
                  <a:lnTo>
                    <a:pt x="4415" y="902"/>
                  </a:lnTo>
                  <a:lnTo>
                    <a:pt x="4365" y="912"/>
                  </a:lnTo>
                  <a:lnTo>
                    <a:pt x="4312" y="920"/>
                  </a:lnTo>
                  <a:lnTo>
                    <a:pt x="4260" y="925"/>
                  </a:lnTo>
                  <a:lnTo>
                    <a:pt x="4206" y="928"/>
                  </a:lnTo>
                  <a:lnTo>
                    <a:pt x="4150" y="930"/>
                  </a:lnTo>
                  <a:lnTo>
                    <a:pt x="4092" y="930"/>
                  </a:lnTo>
                  <a:lnTo>
                    <a:pt x="4033" y="927"/>
                  </a:lnTo>
                  <a:lnTo>
                    <a:pt x="3974" y="920"/>
                  </a:lnTo>
                  <a:lnTo>
                    <a:pt x="3911" y="912"/>
                  </a:lnTo>
                  <a:lnTo>
                    <a:pt x="3849" y="902"/>
                  </a:lnTo>
                  <a:lnTo>
                    <a:pt x="3785" y="889"/>
                  </a:lnTo>
                  <a:lnTo>
                    <a:pt x="3718" y="873"/>
                  </a:lnTo>
                  <a:lnTo>
                    <a:pt x="3652" y="854"/>
                  </a:lnTo>
                  <a:lnTo>
                    <a:pt x="3582" y="833"/>
                  </a:lnTo>
                  <a:lnTo>
                    <a:pt x="3511" y="809"/>
                  </a:lnTo>
                  <a:lnTo>
                    <a:pt x="3440" y="780"/>
                  </a:lnTo>
                  <a:lnTo>
                    <a:pt x="3367" y="749"/>
                  </a:lnTo>
                  <a:lnTo>
                    <a:pt x="3292" y="715"/>
                  </a:lnTo>
                  <a:lnTo>
                    <a:pt x="3216" y="678"/>
                  </a:lnTo>
                  <a:lnTo>
                    <a:pt x="3216" y="678"/>
                  </a:lnTo>
                  <a:lnTo>
                    <a:pt x="3063" y="602"/>
                  </a:lnTo>
                  <a:lnTo>
                    <a:pt x="2917" y="531"/>
                  </a:lnTo>
                  <a:lnTo>
                    <a:pt x="2774" y="465"/>
                  </a:lnTo>
                  <a:lnTo>
                    <a:pt x="2638" y="403"/>
                  </a:lnTo>
                  <a:lnTo>
                    <a:pt x="2505" y="347"/>
                  </a:lnTo>
                  <a:lnTo>
                    <a:pt x="2377" y="295"/>
                  </a:lnTo>
                  <a:lnTo>
                    <a:pt x="2252" y="248"/>
                  </a:lnTo>
                  <a:lnTo>
                    <a:pt x="2133" y="206"/>
                  </a:lnTo>
                  <a:lnTo>
                    <a:pt x="2016" y="168"/>
                  </a:lnTo>
                  <a:lnTo>
                    <a:pt x="1903" y="135"/>
                  </a:lnTo>
                  <a:lnTo>
                    <a:pt x="1795" y="106"/>
                  </a:lnTo>
                  <a:lnTo>
                    <a:pt x="1688" y="81"/>
                  </a:lnTo>
                  <a:lnTo>
                    <a:pt x="1587" y="60"/>
                  </a:lnTo>
                  <a:lnTo>
                    <a:pt x="1487" y="43"/>
                  </a:lnTo>
                  <a:lnTo>
                    <a:pt x="1390" y="30"/>
                  </a:lnTo>
                  <a:lnTo>
                    <a:pt x="1295" y="22"/>
                  </a:lnTo>
                  <a:lnTo>
                    <a:pt x="1204" y="18"/>
                  </a:lnTo>
                  <a:lnTo>
                    <a:pt x="1115" y="16"/>
                  </a:lnTo>
                  <a:lnTo>
                    <a:pt x="1027" y="19"/>
                  </a:lnTo>
                  <a:lnTo>
                    <a:pt x="941" y="26"/>
                  </a:lnTo>
                  <a:lnTo>
                    <a:pt x="858" y="35"/>
                  </a:lnTo>
                  <a:lnTo>
                    <a:pt x="775" y="48"/>
                  </a:lnTo>
                  <a:lnTo>
                    <a:pt x="694" y="64"/>
                  </a:lnTo>
                  <a:lnTo>
                    <a:pt x="615" y="85"/>
                  </a:lnTo>
                  <a:lnTo>
                    <a:pt x="536" y="108"/>
                  </a:lnTo>
                  <a:lnTo>
                    <a:pt x="458" y="134"/>
                  </a:lnTo>
                  <a:lnTo>
                    <a:pt x="382" y="163"/>
                  </a:lnTo>
                  <a:lnTo>
                    <a:pt x="304" y="195"/>
                  </a:lnTo>
                  <a:lnTo>
                    <a:pt x="228" y="231"/>
                  </a:lnTo>
                  <a:lnTo>
                    <a:pt x="153" y="268"/>
                  </a:lnTo>
                  <a:lnTo>
                    <a:pt x="76" y="310"/>
                  </a:lnTo>
                  <a:lnTo>
                    <a:pt x="0" y="35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80" name="Freeform 88"/>
            <p:cNvSpPr>
              <a:spLocks/>
            </p:cNvSpPr>
            <p:nvPr/>
          </p:nvSpPr>
          <p:spPr bwMode="auto">
            <a:xfrm>
              <a:off x="893" y="1169"/>
              <a:ext cx="5447" cy="482"/>
            </a:xfrm>
            <a:custGeom>
              <a:avLst/>
              <a:gdLst/>
              <a:ahLst/>
              <a:cxnLst>
                <a:cxn ang="0">
                  <a:pos x="5447" y="0"/>
                </a:cxn>
                <a:cxn ang="0">
                  <a:pos x="5419" y="64"/>
                </a:cxn>
                <a:cxn ang="0">
                  <a:pos x="5383" y="137"/>
                </a:cxn>
                <a:cxn ang="0">
                  <a:pos x="5332" y="227"/>
                </a:cxn>
                <a:cxn ang="0">
                  <a:pos x="5265" y="332"/>
                </a:cxn>
                <a:cxn ang="0">
                  <a:pos x="5180" y="444"/>
                </a:cxn>
                <a:cxn ang="0">
                  <a:pos x="5105" y="529"/>
                </a:cxn>
                <a:cxn ang="0">
                  <a:pos x="5048" y="586"/>
                </a:cxn>
                <a:cxn ang="0">
                  <a:pos x="4989" y="641"/>
                </a:cxn>
                <a:cxn ang="0">
                  <a:pos x="4923" y="692"/>
                </a:cxn>
                <a:cxn ang="0">
                  <a:pos x="4853" y="744"/>
                </a:cxn>
                <a:cxn ang="0">
                  <a:pos x="4778" y="791"/>
                </a:cxn>
                <a:cxn ang="0">
                  <a:pos x="4697" y="833"/>
                </a:cxn>
                <a:cxn ang="0">
                  <a:pos x="4611" y="870"/>
                </a:cxn>
                <a:cxn ang="0">
                  <a:pos x="4521" y="902"/>
                </a:cxn>
                <a:cxn ang="0">
                  <a:pos x="4424" y="928"/>
                </a:cxn>
                <a:cxn ang="0">
                  <a:pos x="4322" y="947"/>
                </a:cxn>
                <a:cxn ang="0">
                  <a:pos x="4214" y="959"/>
                </a:cxn>
                <a:cxn ang="0">
                  <a:pos x="4102" y="962"/>
                </a:cxn>
                <a:cxn ang="0">
                  <a:pos x="3982" y="956"/>
                </a:cxn>
                <a:cxn ang="0">
                  <a:pos x="3857" y="939"/>
                </a:cxn>
                <a:cxn ang="0">
                  <a:pos x="3727" y="914"/>
                </a:cxn>
                <a:cxn ang="0">
                  <a:pos x="3591" y="875"/>
                </a:cxn>
                <a:cxn ang="0">
                  <a:pos x="3448" y="825"/>
                </a:cxn>
                <a:cxn ang="0">
                  <a:pos x="3298" y="763"/>
                </a:cxn>
                <a:cxn ang="0">
                  <a:pos x="3221" y="726"/>
                </a:cxn>
                <a:cxn ang="0">
                  <a:pos x="2920" y="586"/>
                </a:cxn>
                <a:cxn ang="0">
                  <a:pos x="2640" y="463"/>
                </a:cxn>
                <a:cxn ang="0">
                  <a:pos x="2376" y="360"/>
                </a:cxn>
                <a:cxn ang="0">
                  <a:pos x="2131" y="276"/>
                </a:cxn>
                <a:cxn ang="0">
                  <a:pos x="1901" y="208"/>
                </a:cxn>
                <a:cxn ang="0">
                  <a:pos x="1686" y="158"/>
                </a:cxn>
                <a:cxn ang="0">
                  <a:pos x="1483" y="124"/>
                </a:cxn>
                <a:cxn ang="0">
                  <a:pos x="1291" y="108"/>
                </a:cxn>
                <a:cxn ang="0">
                  <a:pos x="1111" y="105"/>
                </a:cxn>
                <a:cxn ang="0">
                  <a:pos x="937" y="118"/>
                </a:cxn>
                <a:cxn ang="0">
                  <a:pos x="772" y="143"/>
                </a:cxn>
                <a:cxn ang="0">
                  <a:pos x="612" y="184"/>
                </a:cxn>
                <a:cxn ang="0">
                  <a:pos x="457" y="237"/>
                </a:cxn>
                <a:cxn ang="0">
                  <a:pos x="303" y="302"/>
                </a:cxn>
                <a:cxn ang="0">
                  <a:pos x="151" y="378"/>
                </a:cxn>
                <a:cxn ang="0">
                  <a:pos x="0" y="465"/>
                </a:cxn>
              </a:cxnLst>
              <a:rect l="0" t="0" r="r" b="b"/>
              <a:pathLst>
                <a:path w="5447" h="962">
                  <a:moveTo>
                    <a:pt x="5447" y="0"/>
                  </a:moveTo>
                  <a:lnTo>
                    <a:pt x="5447" y="0"/>
                  </a:lnTo>
                  <a:lnTo>
                    <a:pt x="5440" y="17"/>
                  </a:lnTo>
                  <a:lnTo>
                    <a:pt x="5419" y="64"/>
                  </a:lnTo>
                  <a:lnTo>
                    <a:pt x="5402" y="98"/>
                  </a:lnTo>
                  <a:lnTo>
                    <a:pt x="5383" y="137"/>
                  </a:lnTo>
                  <a:lnTo>
                    <a:pt x="5359" y="181"/>
                  </a:lnTo>
                  <a:lnTo>
                    <a:pt x="5332" y="227"/>
                  </a:lnTo>
                  <a:lnTo>
                    <a:pt x="5300" y="279"/>
                  </a:lnTo>
                  <a:lnTo>
                    <a:pt x="5265" y="332"/>
                  </a:lnTo>
                  <a:lnTo>
                    <a:pt x="5225" y="387"/>
                  </a:lnTo>
                  <a:lnTo>
                    <a:pt x="5180" y="444"/>
                  </a:lnTo>
                  <a:lnTo>
                    <a:pt x="5130" y="500"/>
                  </a:lnTo>
                  <a:lnTo>
                    <a:pt x="5105" y="529"/>
                  </a:lnTo>
                  <a:lnTo>
                    <a:pt x="5078" y="557"/>
                  </a:lnTo>
                  <a:lnTo>
                    <a:pt x="5048" y="586"/>
                  </a:lnTo>
                  <a:lnTo>
                    <a:pt x="5019" y="613"/>
                  </a:lnTo>
                  <a:lnTo>
                    <a:pt x="4989" y="641"/>
                  </a:lnTo>
                  <a:lnTo>
                    <a:pt x="4957" y="667"/>
                  </a:lnTo>
                  <a:lnTo>
                    <a:pt x="4923" y="692"/>
                  </a:lnTo>
                  <a:lnTo>
                    <a:pt x="4889" y="718"/>
                  </a:lnTo>
                  <a:lnTo>
                    <a:pt x="4853" y="744"/>
                  </a:lnTo>
                  <a:lnTo>
                    <a:pt x="4815" y="767"/>
                  </a:lnTo>
                  <a:lnTo>
                    <a:pt x="4778" y="791"/>
                  </a:lnTo>
                  <a:lnTo>
                    <a:pt x="4737" y="812"/>
                  </a:lnTo>
                  <a:lnTo>
                    <a:pt x="4697" y="833"/>
                  </a:lnTo>
                  <a:lnTo>
                    <a:pt x="4654" y="852"/>
                  </a:lnTo>
                  <a:lnTo>
                    <a:pt x="4611" y="870"/>
                  </a:lnTo>
                  <a:lnTo>
                    <a:pt x="4567" y="888"/>
                  </a:lnTo>
                  <a:lnTo>
                    <a:pt x="4521" y="902"/>
                  </a:lnTo>
                  <a:lnTo>
                    <a:pt x="4472" y="917"/>
                  </a:lnTo>
                  <a:lnTo>
                    <a:pt x="4424" y="928"/>
                  </a:lnTo>
                  <a:lnTo>
                    <a:pt x="4374" y="939"/>
                  </a:lnTo>
                  <a:lnTo>
                    <a:pt x="4322" y="947"/>
                  </a:lnTo>
                  <a:lnTo>
                    <a:pt x="4270" y="954"/>
                  </a:lnTo>
                  <a:lnTo>
                    <a:pt x="4214" y="959"/>
                  </a:lnTo>
                  <a:lnTo>
                    <a:pt x="4158" y="962"/>
                  </a:lnTo>
                  <a:lnTo>
                    <a:pt x="4102" y="962"/>
                  </a:lnTo>
                  <a:lnTo>
                    <a:pt x="4043" y="960"/>
                  </a:lnTo>
                  <a:lnTo>
                    <a:pt x="3982" y="956"/>
                  </a:lnTo>
                  <a:lnTo>
                    <a:pt x="3921" y="949"/>
                  </a:lnTo>
                  <a:lnTo>
                    <a:pt x="3857" y="939"/>
                  </a:lnTo>
                  <a:lnTo>
                    <a:pt x="3793" y="928"/>
                  </a:lnTo>
                  <a:lnTo>
                    <a:pt x="3727" y="914"/>
                  </a:lnTo>
                  <a:lnTo>
                    <a:pt x="3659" y="896"/>
                  </a:lnTo>
                  <a:lnTo>
                    <a:pt x="3591" y="875"/>
                  </a:lnTo>
                  <a:lnTo>
                    <a:pt x="3520" y="852"/>
                  </a:lnTo>
                  <a:lnTo>
                    <a:pt x="3448" y="825"/>
                  </a:lnTo>
                  <a:lnTo>
                    <a:pt x="3373" y="796"/>
                  </a:lnTo>
                  <a:lnTo>
                    <a:pt x="3298" y="763"/>
                  </a:lnTo>
                  <a:lnTo>
                    <a:pt x="3221" y="726"/>
                  </a:lnTo>
                  <a:lnTo>
                    <a:pt x="3221" y="726"/>
                  </a:lnTo>
                  <a:lnTo>
                    <a:pt x="3067" y="654"/>
                  </a:lnTo>
                  <a:lnTo>
                    <a:pt x="2920" y="586"/>
                  </a:lnTo>
                  <a:lnTo>
                    <a:pt x="2777" y="521"/>
                  </a:lnTo>
                  <a:lnTo>
                    <a:pt x="2640" y="463"/>
                  </a:lnTo>
                  <a:lnTo>
                    <a:pt x="2505" y="410"/>
                  </a:lnTo>
                  <a:lnTo>
                    <a:pt x="2376" y="360"/>
                  </a:lnTo>
                  <a:lnTo>
                    <a:pt x="2252" y="315"/>
                  </a:lnTo>
                  <a:lnTo>
                    <a:pt x="2131" y="276"/>
                  </a:lnTo>
                  <a:lnTo>
                    <a:pt x="2015" y="240"/>
                  </a:lnTo>
                  <a:lnTo>
                    <a:pt x="1901" y="208"/>
                  </a:lnTo>
                  <a:lnTo>
                    <a:pt x="1791" y="181"/>
                  </a:lnTo>
                  <a:lnTo>
                    <a:pt x="1686" y="158"/>
                  </a:lnTo>
                  <a:lnTo>
                    <a:pt x="1583" y="140"/>
                  </a:lnTo>
                  <a:lnTo>
                    <a:pt x="1483" y="124"/>
                  </a:lnTo>
                  <a:lnTo>
                    <a:pt x="1386" y="114"/>
                  </a:lnTo>
                  <a:lnTo>
                    <a:pt x="1291" y="108"/>
                  </a:lnTo>
                  <a:lnTo>
                    <a:pt x="1200" y="105"/>
                  </a:lnTo>
                  <a:lnTo>
                    <a:pt x="1111" y="105"/>
                  </a:lnTo>
                  <a:lnTo>
                    <a:pt x="1023" y="109"/>
                  </a:lnTo>
                  <a:lnTo>
                    <a:pt x="937" y="118"/>
                  </a:lnTo>
                  <a:lnTo>
                    <a:pt x="854" y="129"/>
                  </a:lnTo>
                  <a:lnTo>
                    <a:pt x="772" y="143"/>
                  </a:lnTo>
                  <a:lnTo>
                    <a:pt x="692" y="163"/>
                  </a:lnTo>
                  <a:lnTo>
                    <a:pt x="612" y="184"/>
                  </a:lnTo>
                  <a:lnTo>
                    <a:pt x="533" y="208"/>
                  </a:lnTo>
                  <a:lnTo>
                    <a:pt x="457" y="237"/>
                  </a:lnTo>
                  <a:lnTo>
                    <a:pt x="379" y="268"/>
                  </a:lnTo>
                  <a:lnTo>
                    <a:pt x="303" y="302"/>
                  </a:lnTo>
                  <a:lnTo>
                    <a:pt x="228" y="339"/>
                  </a:lnTo>
                  <a:lnTo>
                    <a:pt x="151" y="378"/>
                  </a:lnTo>
                  <a:lnTo>
                    <a:pt x="76" y="419"/>
                  </a:lnTo>
                  <a:lnTo>
                    <a:pt x="0" y="465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81" name="Freeform 89"/>
            <p:cNvSpPr>
              <a:spLocks/>
            </p:cNvSpPr>
            <p:nvPr/>
          </p:nvSpPr>
          <p:spPr bwMode="auto">
            <a:xfrm>
              <a:off x="925" y="1141"/>
              <a:ext cx="5439" cy="497"/>
            </a:xfrm>
            <a:custGeom>
              <a:avLst/>
              <a:gdLst/>
              <a:ahLst/>
              <a:cxnLst>
                <a:cxn ang="0">
                  <a:pos x="5439" y="0"/>
                </a:cxn>
                <a:cxn ang="0">
                  <a:pos x="5412" y="65"/>
                </a:cxn>
                <a:cxn ang="0">
                  <a:pos x="5377" y="137"/>
                </a:cxn>
                <a:cxn ang="0">
                  <a:pos x="5327" y="231"/>
                </a:cxn>
                <a:cxn ang="0">
                  <a:pos x="5261" y="336"/>
                </a:cxn>
                <a:cxn ang="0">
                  <a:pos x="5179" y="451"/>
                </a:cxn>
                <a:cxn ang="0">
                  <a:pos x="5104" y="538"/>
                </a:cxn>
                <a:cxn ang="0">
                  <a:pos x="5050" y="596"/>
                </a:cxn>
                <a:cxn ang="0">
                  <a:pos x="4990" y="652"/>
                </a:cxn>
                <a:cxn ang="0">
                  <a:pos x="4925" y="706"/>
                </a:cxn>
                <a:cxn ang="0">
                  <a:pos x="4855" y="759"/>
                </a:cxn>
                <a:cxn ang="0">
                  <a:pos x="4780" y="808"/>
                </a:cxn>
                <a:cxn ang="0">
                  <a:pos x="4701" y="851"/>
                </a:cxn>
                <a:cxn ang="0">
                  <a:pos x="4617" y="891"/>
                </a:cxn>
                <a:cxn ang="0">
                  <a:pos x="4526" y="925"/>
                </a:cxn>
                <a:cxn ang="0">
                  <a:pos x="4429" y="953"/>
                </a:cxn>
                <a:cxn ang="0">
                  <a:pos x="4328" y="975"/>
                </a:cxn>
                <a:cxn ang="0">
                  <a:pos x="4221" y="988"/>
                </a:cxn>
                <a:cxn ang="0">
                  <a:pos x="4108" y="993"/>
                </a:cxn>
                <a:cxn ang="0">
                  <a:pos x="3989" y="990"/>
                </a:cxn>
                <a:cxn ang="0">
                  <a:pos x="3864" y="975"/>
                </a:cxn>
                <a:cxn ang="0">
                  <a:pos x="3732" y="951"/>
                </a:cxn>
                <a:cxn ang="0">
                  <a:pos x="3595" y="917"/>
                </a:cxn>
                <a:cxn ang="0">
                  <a:pos x="3452" y="869"/>
                </a:cxn>
                <a:cxn ang="0">
                  <a:pos x="3302" y="809"/>
                </a:cxn>
                <a:cxn ang="0">
                  <a:pos x="3224" y="775"/>
                </a:cxn>
                <a:cxn ang="0">
                  <a:pos x="2921" y="638"/>
                </a:cxn>
                <a:cxn ang="0">
                  <a:pos x="2638" y="522"/>
                </a:cxn>
                <a:cxn ang="0">
                  <a:pos x="2374" y="423"/>
                </a:cxn>
                <a:cxn ang="0">
                  <a:pos x="2127" y="342"/>
                </a:cxn>
                <a:cxn ang="0">
                  <a:pos x="1897" y="281"/>
                </a:cxn>
                <a:cxn ang="0">
                  <a:pos x="1680" y="234"/>
                </a:cxn>
                <a:cxn ang="0">
                  <a:pos x="1477" y="205"/>
                </a:cxn>
                <a:cxn ang="0">
                  <a:pos x="1286" y="191"/>
                </a:cxn>
                <a:cxn ang="0">
                  <a:pos x="1104" y="192"/>
                </a:cxn>
                <a:cxn ang="0">
                  <a:pos x="932" y="208"/>
                </a:cxn>
                <a:cxn ang="0">
                  <a:pos x="766" y="239"/>
                </a:cxn>
                <a:cxn ang="0">
                  <a:pos x="607" y="283"/>
                </a:cxn>
                <a:cxn ang="0">
                  <a:pos x="453" y="338"/>
                </a:cxn>
                <a:cxn ang="0">
                  <a:pos x="300" y="407"/>
                </a:cxn>
                <a:cxn ang="0">
                  <a:pos x="150" y="486"/>
                </a:cxn>
                <a:cxn ang="0">
                  <a:pos x="0" y="578"/>
                </a:cxn>
              </a:cxnLst>
              <a:rect l="0" t="0" r="r" b="b"/>
              <a:pathLst>
                <a:path w="5439" h="993">
                  <a:moveTo>
                    <a:pt x="5439" y="0"/>
                  </a:moveTo>
                  <a:lnTo>
                    <a:pt x="5439" y="0"/>
                  </a:lnTo>
                  <a:lnTo>
                    <a:pt x="5432" y="18"/>
                  </a:lnTo>
                  <a:lnTo>
                    <a:pt x="5412" y="65"/>
                  </a:lnTo>
                  <a:lnTo>
                    <a:pt x="5397" y="99"/>
                  </a:lnTo>
                  <a:lnTo>
                    <a:pt x="5377" y="137"/>
                  </a:lnTo>
                  <a:lnTo>
                    <a:pt x="5354" y="183"/>
                  </a:lnTo>
                  <a:lnTo>
                    <a:pt x="5327" y="231"/>
                  </a:lnTo>
                  <a:lnTo>
                    <a:pt x="5297" y="283"/>
                  </a:lnTo>
                  <a:lnTo>
                    <a:pt x="5261" y="336"/>
                  </a:lnTo>
                  <a:lnTo>
                    <a:pt x="5222" y="393"/>
                  </a:lnTo>
                  <a:lnTo>
                    <a:pt x="5179" y="451"/>
                  </a:lnTo>
                  <a:lnTo>
                    <a:pt x="5130" y="509"/>
                  </a:lnTo>
                  <a:lnTo>
                    <a:pt x="5104" y="538"/>
                  </a:lnTo>
                  <a:lnTo>
                    <a:pt x="5078" y="567"/>
                  </a:lnTo>
                  <a:lnTo>
                    <a:pt x="5050" y="596"/>
                  </a:lnTo>
                  <a:lnTo>
                    <a:pt x="5021" y="623"/>
                  </a:lnTo>
                  <a:lnTo>
                    <a:pt x="4990" y="652"/>
                  </a:lnTo>
                  <a:lnTo>
                    <a:pt x="4958" y="680"/>
                  </a:lnTo>
                  <a:lnTo>
                    <a:pt x="4925" y="706"/>
                  </a:lnTo>
                  <a:lnTo>
                    <a:pt x="4891" y="733"/>
                  </a:lnTo>
                  <a:lnTo>
                    <a:pt x="4855" y="759"/>
                  </a:lnTo>
                  <a:lnTo>
                    <a:pt x="4819" y="783"/>
                  </a:lnTo>
                  <a:lnTo>
                    <a:pt x="4780" y="808"/>
                  </a:lnTo>
                  <a:lnTo>
                    <a:pt x="4742" y="830"/>
                  </a:lnTo>
                  <a:lnTo>
                    <a:pt x="4701" y="851"/>
                  </a:lnTo>
                  <a:lnTo>
                    <a:pt x="4660" y="872"/>
                  </a:lnTo>
                  <a:lnTo>
                    <a:pt x="4617" y="891"/>
                  </a:lnTo>
                  <a:lnTo>
                    <a:pt x="4572" y="909"/>
                  </a:lnTo>
                  <a:lnTo>
                    <a:pt x="4526" y="925"/>
                  </a:lnTo>
                  <a:lnTo>
                    <a:pt x="4479" y="940"/>
                  </a:lnTo>
                  <a:lnTo>
                    <a:pt x="4429" y="953"/>
                  </a:lnTo>
                  <a:lnTo>
                    <a:pt x="4379" y="966"/>
                  </a:lnTo>
                  <a:lnTo>
                    <a:pt x="4328" y="975"/>
                  </a:lnTo>
                  <a:lnTo>
                    <a:pt x="4275" y="982"/>
                  </a:lnTo>
                  <a:lnTo>
                    <a:pt x="4221" y="988"/>
                  </a:lnTo>
                  <a:lnTo>
                    <a:pt x="4165" y="992"/>
                  </a:lnTo>
                  <a:lnTo>
                    <a:pt x="4108" y="993"/>
                  </a:lnTo>
                  <a:lnTo>
                    <a:pt x="4049" y="993"/>
                  </a:lnTo>
                  <a:lnTo>
                    <a:pt x="3989" y="990"/>
                  </a:lnTo>
                  <a:lnTo>
                    <a:pt x="3927" y="984"/>
                  </a:lnTo>
                  <a:lnTo>
                    <a:pt x="3864" y="975"/>
                  </a:lnTo>
                  <a:lnTo>
                    <a:pt x="3799" y="966"/>
                  </a:lnTo>
                  <a:lnTo>
                    <a:pt x="3732" y="951"/>
                  </a:lnTo>
                  <a:lnTo>
                    <a:pt x="3666" y="935"/>
                  </a:lnTo>
                  <a:lnTo>
                    <a:pt x="3595" y="917"/>
                  </a:lnTo>
                  <a:lnTo>
                    <a:pt x="3524" y="895"/>
                  </a:lnTo>
                  <a:lnTo>
                    <a:pt x="3452" y="869"/>
                  </a:lnTo>
                  <a:lnTo>
                    <a:pt x="3377" y="841"/>
                  </a:lnTo>
                  <a:lnTo>
                    <a:pt x="3302" y="809"/>
                  </a:lnTo>
                  <a:lnTo>
                    <a:pt x="3224" y="775"/>
                  </a:lnTo>
                  <a:lnTo>
                    <a:pt x="3224" y="775"/>
                  </a:lnTo>
                  <a:lnTo>
                    <a:pt x="3070" y="704"/>
                  </a:lnTo>
                  <a:lnTo>
                    <a:pt x="2921" y="638"/>
                  </a:lnTo>
                  <a:lnTo>
                    <a:pt x="2777" y="578"/>
                  </a:lnTo>
                  <a:lnTo>
                    <a:pt x="2638" y="522"/>
                  </a:lnTo>
                  <a:lnTo>
                    <a:pt x="2503" y="470"/>
                  </a:lnTo>
                  <a:lnTo>
                    <a:pt x="2374" y="423"/>
                  </a:lnTo>
                  <a:lnTo>
                    <a:pt x="2249" y="381"/>
                  </a:lnTo>
                  <a:lnTo>
                    <a:pt x="2127" y="342"/>
                  </a:lnTo>
                  <a:lnTo>
                    <a:pt x="2010" y="310"/>
                  </a:lnTo>
                  <a:lnTo>
                    <a:pt x="1897" y="281"/>
                  </a:lnTo>
                  <a:lnTo>
                    <a:pt x="1787" y="255"/>
                  </a:lnTo>
                  <a:lnTo>
                    <a:pt x="1680" y="234"/>
                  </a:lnTo>
                  <a:lnTo>
                    <a:pt x="1577" y="218"/>
                  </a:lnTo>
                  <a:lnTo>
                    <a:pt x="1477" y="205"/>
                  </a:lnTo>
                  <a:lnTo>
                    <a:pt x="1380" y="197"/>
                  </a:lnTo>
                  <a:lnTo>
                    <a:pt x="1286" y="191"/>
                  </a:lnTo>
                  <a:lnTo>
                    <a:pt x="1194" y="191"/>
                  </a:lnTo>
                  <a:lnTo>
                    <a:pt x="1104" y="192"/>
                  </a:lnTo>
                  <a:lnTo>
                    <a:pt x="1018" y="199"/>
                  </a:lnTo>
                  <a:lnTo>
                    <a:pt x="932" y="208"/>
                  </a:lnTo>
                  <a:lnTo>
                    <a:pt x="848" y="221"/>
                  </a:lnTo>
                  <a:lnTo>
                    <a:pt x="766" y="239"/>
                  </a:lnTo>
                  <a:lnTo>
                    <a:pt x="686" y="259"/>
                  </a:lnTo>
                  <a:lnTo>
                    <a:pt x="607" y="283"/>
                  </a:lnTo>
                  <a:lnTo>
                    <a:pt x="529" y="309"/>
                  </a:lnTo>
                  <a:lnTo>
                    <a:pt x="453" y="338"/>
                  </a:lnTo>
                  <a:lnTo>
                    <a:pt x="376" y="372"/>
                  </a:lnTo>
                  <a:lnTo>
                    <a:pt x="300" y="407"/>
                  </a:lnTo>
                  <a:lnTo>
                    <a:pt x="225" y="446"/>
                  </a:lnTo>
                  <a:lnTo>
                    <a:pt x="150" y="486"/>
                  </a:lnTo>
                  <a:lnTo>
                    <a:pt x="75" y="531"/>
                  </a:lnTo>
                  <a:lnTo>
                    <a:pt x="0" y="57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82" name="Freeform 90"/>
            <p:cNvSpPr>
              <a:spLocks/>
            </p:cNvSpPr>
            <p:nvPr/>
          </p:nvSpPr>
          <p:spPr bwMode="auto">
            <a:xfrm>
              <a:off x="958" y="1112"/>
              <a:ext cx="5429" cy="513"/>
            </a:xfrm>
            <a:custGeom>
              <a:avLst/>
              <a:gdLst/>
              <a:ahLst/>
              <a:cxnLst>
                <a:cxn ang="0">
                  <a:pos x="5429" y="0"/>
                </a:cxn>
                <a:cxn ang="0">
                  <a:pos x="5403" y="66"/>
                </a:cxn>
                <a:cxn ang="0">
                  <a:pos x="5369" y="141"/>
                </a:cxn>
                <a:cxn ang="0">
                  <a:pos x="5321" y="234"/>
                </a:cxn>
                <a:cxn ang="0">
                  <a:pos x="5257" y="342"/>
                </a:cxn>
                <a:cxn ang="0">
                  <a:pos x="5176" y="459"/>
                </a:cxn>
                <a:cxn ang="0">
                  <a:pos x="5103" y="547"/>
                </a:cxn>
                <a:cxn ang="0">
                  <a:pos x="5049" y="607"/>
                </a:cxn>
                <a:cxn ang="0">
                  <a:pos x="4990" y="665"/>
                </a:cxn>
                <a:cxn ang="0">
                  <a:pos x="4927" y="720"/>
                </a:cxn>
                <a:cxn ang="0">
                  <a:pos x="4857" y="775"/>
                </a:cxn>
                <a:cxn ang="0">
                  <a:pos x="4784" y="825"/>
                </a:cxn>
                <a:cxn ang="0">
                  <a:pos x="4704" y="870"/>
                </a:cxn>
                <a:cxn ang="0">
                  <a:pos x="4620" y="912"/>
                </a:cxn>
                <a:cxn ang="0">
                  <a:pos x="4531" y="949"/>
                </a:cxn>
                <a:cxn ang="0">
                  <a:pos x="4435" y="979"/>
                </a:cxn>
                <a:cxn ang="0">
                  <a:pos x="4334" y="1003"/>
                </a:cxn>
                <a:cxn ang="0">
                  <a:pos x="4227" y="1017"/>
                </a:cxn>
                <a:cxn ang="0">
                  <a:pos x="4114" y="1025"/>
                </a:cxn>
                <a:cxn ang="0">
                  <a:pos x="3995" y="1024"/>
                </a:cxn>
                <a:cxn ang="0">
                  <a:pos x="3870" y="1012"/>
                </a:cxn>
                <a:cxn ang="0">
                  <a:pos x="3738" y="991"/>
                </a:cxn>
                <a:cxn ang="0">
                  <a:pos x="3601" y="959"/>
                </a:cxn>
                <a:cxn ang="0">
                  <a:pos x="3456" y="914"/>
                </a:cxn>
                <a:cxn ang="0">
                  <a:pos x="3305" y="857"/>
                </a:cxn>
                <a:cxn ang="0">
                  <a:pos x="3227" y="824"/>
                </a:cxn>
                <a:cxn ang="0">
                  <a:pos x="2922" y="693"/>
                </a:cxn>
                <a:cxn ang="0">
                  <a:pos x="2637" y="581"/>
                </a:cxn>
                <a:cxn ang="0">
                  <a:pos x="2372" y="488"/>
                </a:cxn>
                <a:cxn ang="0">
                  <a:pos x="2123" y="412"/>
                </a:cxn>
                <a:cxn ang="0">
                  <a:pos x="1891" y="354"/>
                </a:cxn>
                <a:cxn ang="0">
                  <a:pos x="1675" y="313"/>
                </a:cxn>
                <a:cxn ang="0">
                  <a:pos x="1472" y="287"/>
                </a:cxn>
                <a:cxn ang="0">
                  <a:pos x="1281" y="278"/>
                </a:cxn>
                <a:cxn ang="0">
                  <a:pos x="1099" y="283"/>
                </a:cxn>
                <a:cxn ang="0">
                  <a:pos x="926" y="302"/>
                </a:cxn>
                <a:cxn ang="0">
                  <a:pos x="761" y="336"/>
                </a:cxn>
                <a:cxn ang="0">
                  <a:pos x="603" y="383"/>
                </a:cxn>
                <a:cxn ang="0">
                  <a:pos x="449" y="441"/>
                </a:cxn>
                <a:cxn ang="0">
                  <a:pos x="298" y="514"/>
                </a:cxn>
                <a:cxn ang="0">
                  <a:pos x="149" y="596"/>
                </a:cxn>
                <a:cxn ang="0">
                  <a:pos x="0" y="691"/>
                </a:cxn>
              </a:cxnLst>
              <a:rect l="0" t="0" r="r" b="b"/>
              <a:pathLst>
                <a:path w="5429" h="1025">
                  <a:moveTo>
                    <a:pt x="5429" y="0"/>
                  </a:moveTo>
                  <a:lnTo>
                    <a:pt x="5429" y="0"/>
                  </a:lnTo>
                  <a:lnTo>
                    <a:pt x="5422" y="18"/>
                  </a:lnTo>
                  <a:lnTo>
                    <a:pt x="5403" y="66"/>
                  </a:lnTo>
                  <a:lnTo>
                    <a:pt x="5389" y="100"/>
                  </a:lnTo>
                  <a:lnTo>
                    <a:pt x="5369" y="141"/>
                  </a:lnTo>
                  <a:lnTo>
                    <a:pt x="5347" y="186"/>
                  </a:lnTo>
                  <a:lnTo>
                    <a:pt x="5321" y="234"/>
                  </a:lnTo>
                  <a:lnTo>
                    <a:pt x="5292" y="287"/>
                  </a:lnTo>
                  <a:lnTo>
                    <a:pt x="5257" y="342"/>
                  </a:lnTo>
                  <a:lnTo>
                    <a:pt x="5218" y="399"/>
                  </a:lnTo>
                  <a:lnTo>
                    <a:pt x="5176" y="459"/>
                  </a:lnTo>
                  <a:lnTo>
                    <a:pt x="5129" y="518"/>
                  </a:lnTo>
                  <a:lnTo>
                    <a:pt x="5103" y="547"/>
                  </a:lnTo>
                  <a:lnTo>
                    <a:pt x="5076" y="576"/>
                  </a:lnTo>
                  <a:lnTo>
                    <a:pt x="5049" y="607"/>
                  </a:lnTo>
                  <a:lnTo>
                    <a:pt x="5021" y="636"/>
                  </a:lnTo>
                  <a:lnTo>
                    <a:pt x="4990" y="665"/>
                  </a:lnTo>
                  <a:lnTo>
                    <a:pt x="4958" y="693"/>
                  </a:lnTo>
                  <a:lnTo>
                    <a:pt x="4927" y="720"/>
                  </a:lnTo>
                  <a:lnTo>
                    <a:pt x="4893" y="748"/>
                  </a:lnTo>
                  <a:lnTo>
                    <a:pt x="4857" y="775"/>
                  </a:lnTo>
                  <a:lnTo>
                    <a:pt x="4821" y="799"/>
                  </a:lnTo>
                  <a:lnTo>
                    <a:pt x="4784" y="825"/>
                  </a:lnTo>
                  <a:lnTo>
                    <a:pt x="4745" y="848"/>
                  </a:lnTo>
                  <a:lnTo>
                    <a:pt x="4704" y="870"/>
                  </a:lnTo>
                  <a:lnTo>
                    <a:pt x="4663" y="893"/>
                  </a:lnTo>
                  <a:lnTo>
                    <a:pt x="4620" y="912"/>
                  </a:lnTo>
                  <a:lnTo>
                    <a:pt x="4577" y="932"/>
                  </a:lnTo>
                  <a:lnTo>
                    <a:pt x="4531" y="949"/>
                  </a:lnTo>
                  <a:lnTo>
                    <a:pt x="4484" y="964"/>
                  </a:lnTo>
                  <a:lnTo>
                    <a:pt x="4435" y="979"/>
                  </a:lnTo>
                  <a:lnTo>
                    <a:pt x="4385" y="991"/>
                  </a:lnTo>
                  <a:lnTo>
                    <a:pt x="4334" y="1003"/>
                  </a:lnTo>
                  <a:lnTo>
                    <a:pt x="4281" y="1011"/>
                  </a:lnTo>
                  <a:lnTo>
                    <a:pt x="4227" y="1017"/>
                  </a:lnTo>
                  <a:lnTo>
                    <a:pt x="4171" y="1022"/>
                  </a:lnTo>
                  <a:lnTo>
                    <a:pt x="4114" y="1025"/>
                  </a:lnTo>
                  <a:lnTo>
                    <a:pt x="4055" y="1025"/>
                  </a:lnTo>
                  <a:lnTo>
                    <a:pt x="3995" y="1024"/>
                  </a:lnTo>
                  <a:lnTo>
                    <a:pt x="3932" y="1021"/>
                  </a:lnTo>
                  <a:lnTo>
                    <a:pt x="3870" y="1012"/>
                  </a:lnTo>
                  <a:lnTo>
                    <a:pt x="3805" y="1004"/>
                  </a:lnTo>
                  <a:lnTo>
                    <a:pt x="3738" y="991"/>
                  </a:lnTo>
                  <a:lnTo>
                    <a:pt x="3670" y="977"/>
                  </a:lnTo>
                  <a:lnTo>
                    <a:pt x="3601" y="959"/>
                  </a:lnTo>
                  <a:lnTo>
                    <a:pt x="3528" y="938"/>
                  </a:lnTo>
                  <a:lnTo>
                    <a:pt x="3456" y="914"/>
                  </a:lnTo>
                  <a:lnTo>
                    <a:pt x="3381" y="888"/>
                  </a:lnTo>
                  <a:lnTo>
                    <a:pt x="3305" y="857"/>
                  </a:lnTo>
                  <a:lnTo>
                    <a:pt x="3227" y="824"/>
                  </a:lnTo>
                  <a:lnTo>
                    <a:pt x="3227" y="824"/>
                  </a:lnTo>
                  <a:lnTo>
                    <a:pt x="3072" y="756"/>
                  </a:lnTo>
                  <a:lnTo>
                    <a:pt x="2922" y="693"/>
                  </a:lnTo>
                  <a:lnTo>
                    <a:pt x="2777" y="635"/>
                  </a:lnTo>
                  <a:lnTo>
                    <a:pt x="2637" y="581"/>
                  </a:lnTo>
                  <a:lnTo>
                    <a:pt x="2502" y="533"/>
                  </a:lnTo>
                  <a:lnTo>
                    <a:pt x="2372" y="488"/>
                  </a:lnTo>
                  <a:lnTo>
                    <a:pt x="2245" y="447"/>
                  </a:lnTo>
                  <a:lnTo>
                    <a:pt x="2123" y="412"/>
                  </a:lnTo>
                  <a:lnTo>
                    <a:pt x="2005" y="381"/>
                  </a:lnTo>
                  <a:lnTo>
                    <a:pt x="1891" y="354"/>
                  </a:lnTo>
                  <a:lnTo>
                    <a:pt x="1782" y="331"/>
                  </a:lnTo>
                  <a:lnTo>
                    <a:pt x="1675" y="313"/>
                  </a:lnTo>
                  <a:lnTo>
                    <a:pt x="1572" y="297"/>
                  </a:lnTo>
                  <a:lnTo>
                    <a:pt x="1472" y="287"/>
                  </a:lnTo>
                  <a:lnTo>
                    <a:pt x="1375" y="279"/>
                  </a:lnTo>
                  <a:lnTo>
                    <a:pt x="1281" y="278"/>
                  </a:lnTo>
                  <a:lnTo>
                    <a:pt x="1187" y="278"/>
                  </a:lnTo>
                  <a:lnTo>
                    <a:pt x="1099" y="283"/>
                  </a:lnTo>
                  <a:lnTo>
                    <a:pt x="1011" y="291"/>
                  </a:lnTo>
                  <a:lnTo>
                    <a:pt x="926" y="302"/>
                  </a:lnTo>
                  <a:lnTo>
                    <a:pt x="843" y="317"/>
                  </a:lnTo>
                  <a:lnTo>
                    <a:pt x="761" y="336"/>
                  </a:lnTo>
                  <a:lnTo>
                    <a:pt x="682" y="357"/>
                  </a:lnTo>
                  <a:lnTo>
                    <a:pt x="603" y="383"/>
                  </a:lnTo>
                  <a:lnTo>
                    <a:pt x="525" y="410"/>
                  </a:lnTo>
                  <a:lnTo>
                    <a:pt x="449" y="441"/>
                  </a:lnTo>
                  <a:lnTo>
                    <a:pt x="372" y="476"/>
                  </a:lnTo>
                  <a:lnTo>
                    <a:pt x="298" y="514"/>
                  </a:lnTo>
                  <a:lnTo>
                    <a:pt x="224" y="554"/>
                  </a:lnTo>
                  <a:lnTo>
                    <a:pt x="149" y="596"/>
                  </a:lnTo>
                  <a:lnTo>
                    <a:pt x="75" y="643"/>
                  </a:lnTo>
                  <a:lnTo>
                    <a:pt x="0" y="691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83" name="Freeform 91"/>
            <p:cNvSpPr>
              <a:spLocks/>
            </p:cNvSpPr>
            <p:nvPr/>
          </p:nvSpPr>
          <p:spPr bwMode="auto">
            <a:xfrm>
              <a:off x="993" y="1083"/>
              <a:ext cx="5418" cy="530"/>
            </a:xfrm>
            <a:custGeom>
              <a:avLst/>
              <a:gdLst/>
              <a:ahLst/>
              <a:cxnLst>
                <a:cxn ang="0">
                  <a:pos x="5418" y="0"/>
                </a:cxn>
                <a:cxn ang="0">
                  <a:pos x="5393" y="68"/>
                </a:cxn>
                <a:cxn ang="0">
                  <a:pos x="5361" y="142"/>
                </a:cxn>
                <a:cxn ang="0">
                  <a:pos x="5314" y="237"/>
                </a:cxn>
                <a:cxn ang="0">
                  <a:pos x="5251" y="347"/>
                </a:cxn>
                <a:cxn ang="0">
                  <a:pos x="5171" y="467"/>
                </a:cxn>
                <a:cxn ang="0">
                  <a:pos x="5100" y="557"/>
                </a:cxn>
                <a:cxn ang="0">
                  <a:pos x="5047" y="618"/>
                </a:cxn>
                <a:cxn ang="0">
                  <a:pos x="4989" y="676"/>
                </a:cxn>
                <a:cxn ang="0">
                  <a:pos x="4926" y="735"/>
                </a:cxn>
                <a:cxn ang="0">
                  <a:pos x="4858" y="789"/>
                </a:cxn>
                <a:cxn ang="0">
                  <a:pos x="4785" y="843"/>
                </a:cxn>
                <a:cxn ang="0">
                  <a:pos x="4707" y="890"/>
                </a:cxn>
                <a:cxn ang="0">
                  <a:pos x="4622" y="933"/>
                </a:cxn>
                <a:cxn ang="0">
                  <a:pos x="4533" y="972"/>
                </a:cxn>
                <a:cxn ang="0">
                  <a:pos x="4437" y="1004"/>
                </a:cxn>
                <a:cxn ang="0">
                  <a:pos x="4338" y="1030"/>
                </a:cxn>
                <a:cxn ang="0">
                  <a:pos x="4231" y="1048"/>
                </a:cxn>
                <a:cxn ang="0">
                  <a:pos x="4118" y="1058"/>
                </a:cxn>
                <a:cxn ang="0">
                  <a:pos x="3999" y="1059"/>
                </a:cxn>
                <a:cxn ang="0">
                  <a:pos x="3874" y="1049"/>
                </a:cxn>
                <a:cxn ang="0">
                  <a:pos x="3742" y="1032"/>
                </a:cxn>
                <a:cxn ang="0">
                  <a:pos x="3603" y="1001"/>
                </a:cxn>
                <a:cxn ang="0">
                  <a:pos x="3459" y="959"/>
                </a:cxn>
                <a:cxn ang="0">
                  <a:pos x="3306" y="906"/>
                </a:cxn>
                <a:cxn ang="0">
                  <a:pos x="3228" y="873"/>
                </a:cxn>
                <a:cxn ang="0">
                  <a:pos x="2920" y="748"/>
                </a:cxn>
                <a:cxn ang="0">
                  <a:pos x="2634" y="641"/>
                </a:cxn>
                <a:cxn ang="0">
                  <a:pos x="2367" y="552"/>
                </a:cxn>
                <a:cxn ang="0">
                  <a:pos x="2119" y="483"/>
                </a:cxn>
                <a:cxn ang="0">
                  <a:pos x="1886" y="428"/>
                </a:cxn>
                <a:cxn ang="0">
                  <a:pos x="1669" y="391"/>
                </a:cxn>
                <a:cxn ang="0">
                  <a:pos x="1465" y="370"/>
                </a:cxn>
                <a:cxn ang="0">
                  <a:pos x="1273" y="363"/>
                </a:cxn>
                <a:cxn ang="0">
                  <a:pos x="1091" y="371"/>
                </a:cxn>
                <a:cxn ang="0">
                  <a:pos x="919" y="396"/>
                </a:cxn>
                <a:cxn ang="0">
                  <a:pos x="755" y="433"/>
                </a:cxn>
                <a:cxn ang="0">
                  <a:pos x="597" y="483"/>
                </a:cxn>
                <a:cxn ang="0">
                  <a:pos x="444" y="546"/>
                </a:cxn>
                <a:cxn ang="0">
                  <a:pos x="294" y="620"/>
                </a:cxn>
                <a:cxn ang="0">
                  <a:pos x="147" y="707"/>
                </a:cxn>
                <a:cxn ang="0">
                  <a:pos x="0" y="806"/>
                </a:cxn>
              </a:cxnLst>
              <a:rect l="0" t="0" r="r" b="b"/>
              <a:pathLst>
                <a:path w="5418" h="1059">
                  <a:moveTo>
                    <a:pt x="5418" y="0"/>
                  </a:moveTo>
                  <a:lnTo>
                    <a:pt x="5418" y="0"/>
                  </a:lnTo>
                  <a:lnTo>
                    <a:pt x="5411" y="18"/>
                  </a:lnTo>
                  <a:lnTo>
                    <a:pt x="5393" y="68"/>
                  </a:lnTo>
                  <a:lnTo>
                    <a:pt x="5377" y="102"/>
                  </a:lnTo>
                  <a:lnTo>
                    <a:pt x="5361" y="142"/>
                  </a:lnTo>
                  <a:lnTo>
                    <a:pt x="5339" y="189"/>
                  </a:lnTo>
                  <a:lnTo>
                    <a:pt x="5314" y="237"/>
                  </a:lnTo>
                  <a:lnTo>
                    <a:pt x="5284" y="292"/>
                  </a:lnTo>
                  <a:lnTo>
                    <a:pt x="5251" y="347"/>
                  </a:lnTo>
                  <a:lnTo>
                    <a:pt x="5214" y="407"/>
                  </a:lnTo>
                  <a:lnTo>
                    <a:pt x="5171" y="467"/>
                  </a:lnTo>
                  <a:lnTo>
                    <a:pt x="5125" y="526"/>
                  </a:lnTo>
                  <a:lnTo>
                    <a:pt x="5100" y="557"/>
                  </a:lnTo>
                  <a:lnTo>
                    <a:pt x="5073" y="588"/>
                  </a:lnTo>
                  <a:lnTo>
                    <a:pt x="5047" y="618"/>
                  </a:lnTo>
                  <a:lnTo>
                    <a:pt x="5018" y="647"/>
                  </a:lnTo>
                  <a:lnTo>
                    <a:pt x="4989" y="676"/>
                  </a:lnTo>
                  <a:lnTo>
                    <a:pt x="4958" y="706"/>
                  </a:lnTo>
                  <a:lnTo>
                    <a:pt x="4926" y="735"/>
                  </a:lnTo>
                  <a:lnTo>
                    <a:pt x="4893" y="762"/>
                  </a:lnTo>
                  <a:lnTo>
                    <a:pt x="4858" y="789"/>
                  </a:lnTo>
                  <a:lnTo>
                    <a:pt x="4822" y="817"/>
                  </a:lnTo>
                  <a:lnTo>
                    <a:pt x="4785" y="843"/>
                  </a:lnTo>
                  <a:lnTo>
                    <a:pt x="4746" y="867"/>
                  </a:lnTo>
                  <a:lnTo>
                    <a:pt x="4707" y="890"/>
                  </a:lnTo>
                  <a:lnTo>
                    <a:pt x="4665" y="912"/>
                  </a:lnTo>
                  <a:lnTo>
                    <a:pt x="4622" y="933"/>
                  </a:lnTo>
                  <a:lnTo>
                    <a:pt x="4579" y="954"/>
                  </a:lnTo>
                  <a:lnTo>
                    <a:pt x="4533" y="972"/>
                  </a:lnTo>
                  <a:lnTo>
                    <a:pt x="4486" y="990"/>
                  </a:lnTo>
                  <a:lnTo>
                    <a:pt x="4437" y="1004"/>
                  </a:lnTo>
                  <a:lnTo>
                    <a:pt x="4389" y="1019"/>
                  </a:lnTo>
                  <a:lnTo>
                    <a:pt x="4338" y="1030"/>
                  </a:lnTo>
                  <a:lnTo>
                    <a:pt x="4285" y="1040"/>
                  </a:lnTo>
                  <a:lnTo>
                    <a:pt x="4231" y="1048"/>
                  </a:lnTo>
                  <a:lnTo>
                    <a:pt x="4175" y="1054"/>
                  </a:lnTo>
                  <a:lnTo>
                    <a:pt x="4118" y="1058"/>
                  </a:lnTo>
                  <a:lnTo>
                    <a:pt x="4058" y="1059"/>
                  </a:lnTo>
                  <a:lnTo>
                    <a:pt x="3999" y="1059"/>
                  </a:lnTo>
                  <a:lnTo>
                    <a:pt x="3936" y="1056"/>
                  </a:lnTo>
                  <a:lnTo>
                    <a:pt x="3874" y="1049"/>
                  </a:lnTo>
                  <a:lnTo>
                    <a:pt x="3809" y="1041"/>
                  </a:lnTo>
                  <a:lnTo>
                    <a:pt x="3742" y="1032"/>
                  </a:lnTo>
                  <a:lnTo>
                    <a:pt x="3672" y="1017"/>
                  </a:lnTo>
                  <a:lnTo>
                    <a:pt x="3603" y="1001"/>
                  </a:lnTo>
                  <a:lnTo>
                    <a:pt x="3531" y="982"/>
                  </a:lnTo>
                  <a:lnTo>
                    <a:pt x="3459" y="959"/>
                  </a:lnTo>
                  <a:lnTo>
                    <a:pt x="3382" y="933"/>
                  </a:lnTo>
                  <a:lnTo>
                    <a:pt x="3306" y="906"/>
                  </a:lnTo>
                  <a:lnTo>
                    <a:pt x="3228" y="873"/>
                  </a:lnTo>
                  <a:lnTo>
                    <a:pt x="3228" y="873"/>
                  </a:lnTo>
                  <a:lnTo>
                    <a:pt x="3071" y="809"/>
                  </a:lnTo>
                  <a:lnTo>
                    <a:pt x="2920" y="748"/>
                  </a:lnTo>
                  <a:lnTo>
                    <a:pt x="2776" y="693"/>
                  </a:lnTo>
                  <a:lnTo>
                    <a:pt x="2634" y="641"/>
                  </a:lnTo>
                  <a:lnTo>
                    <a:pt x="2499" y="596"/>
                  </a:lnTo>
                  <a:lnTo>
                    <a:pt x="2367" y="552"/>
                  </a:lnTo>
                  <a:lnTo>
                    <a:pt x="2241" y="515"/>
                  </a:lnTo>
                  <a:lnTo>
                    <a:pt x="2119" y="483"/>
                  </a:lnTo>
                  <a:lnTo>
                    <a:pt x="2001" y="454"/>
                  </a:lnTo>
                  <a:lnTo>
                    <a:pt x="1886" y="428"/>
                  </a:lnTo>
                  <a:lnTo>
                    <a:pt x="1776" y="407"/>
                  </a:lnTo>
                  <a:lnTo>
                    <a:pt x="1669" y="391"/>
                  </a:lnTo>
                  <a:lnTo>
                    <a:pt x="1565" y="378"/>
                  </a:lnTo>
                  <a:lnTo>
                    <a:pt x="1465" y="370"/>
                  </a:lnTo>
                  <a:lnTo>
                    <a:pt x="1368" y="365"/>
                  </a:lnTo>
                  <a:lnTo>
                    <a:pt x="1273" y="363"/>
                  </a:lnTo>
                  <a:lnTo>
                    <a:pt x="1182" y="366"/>
                  </a:lnTo>
                  <a:lnTo>
                    <a:pt x="1091" y="371"/>
                  </a:lnTo>
                  <a:lnTo>
                    <a:pt x="1005" y="381"/>
                  </a:lnTo>
                  <a:lnTo>
                    <a:pt x="919" y="396"/>
                  </a:lnTo>
                  <a:lnTo>
                    <a:pt x="837" y="412"/>
                  </a:lnTo>
                  <a:lnTo>
                    <a:pt x="755" y="433"/>
                  </a:lnTo>
                  <a:lnTo>
                    <a:pt x="676" y="455"/>
                  </a:lnTo>
                  <a:lnTo>
                    <a:pt x="597" y="483"/>
                  </a:lnTo>
                  <a:lnTo>
                    <a:pt x="521" y="512"/>
                  </a:lnTo>
                  <a:lnTo>
                    <a:pt x="444" y="546"/>
                  </a:lnTo>
                  <a:lnTo>
                    <a:pt x="369" y="581"/>
                  </a:lnTo>
                  <a:lnTo>
                    <a:pt x="294" y="620"/>
                  </a:lnTo>
                  <a:lnTo>
                    <a:pt x="221" y="662"/>
                  </a:lnTo>
                  <a:lnTo>
                    <a:pt x="147" y="707"/>
                  </a:lnTo>
                  <a:lnTo>
                    <a:pt x="74" y="754"/>
                  </a:lnTo>
                  <a:lnTo>
                    <a:pt x="0" y="80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84" name="Freeform 92"/>
            <p:cNvSpPr>
              <a:spLocks/>
            </p:cNvSpPr>
            <p:nvPr/>
          </p:nvSpPr>
          <p:spPr bwMode="auto">
            <a:xfrm>
              <a:off x="1029" y="1055"/>
              <a:ext cx="5404" cy="545"/>
            </a:xfrm>
            <a:custGeom>
              <a:avLst/>
              <a:gdLst/>
              <a:ahLst/>
              <a:cxnLst>
                <a:cxn ang="0">
                  <a:pos x="5404" y="0"/>
                </a:cxn>
                <a:cxn ang="0">
                  <a:pos x="5380" y="68"/>
                </a:cxn>
                <a:cxn ang="0">
                  <a:pos x="5350" y="144"/>
                </a:cxn>
                <a:cxn ang="0">
                  <a:pos x="5304" y="241"/>
                </a:cxn>
                <a:cxn ang="0">
                  <a:pos x="5243" y="352"/>
                </a:cxn>
                <a:cxn ang="0">
                  <a:pos x="5165" y="473"/>
                </a:cxn>
                <a:cxn ang="0">
                  <a:pos x="5096" y="566"/>
                </a:cxn>
                <a:cxn ang="0">
                  <a:pos x="5043" y="627"/>
                </a:cxn>
                <a:cxn ang="0">
                  <a:pos x="4986" y="688"/>
                </a:cxn>
                <a:cxn ang="0">
                  <a:pos x="4924" y="748"/>
                </a:cxn>
                <a:cxn ang="0">
                  <a:pos x="4857" y="805"/>
                </a:cxn>
                <a:cxn ang="0">
                  <a:pos x="4785" y="858"/>
                </a:cxn>
                <a:cxn ang="0">
                  <a:pos x="4707" y="908"/>
                </a:cxn>
                <a:cxn ang="0">
                  <a:pos x="4624" y="955"/>
                </a:cxn>
                <a:cxn ang="0">
                  <a:pos x="4535" y="995"/>
                </a:cxn>
                <a:cxn ang="0">
                  <a:pos x="4440" y="1029"/>
                </a:cxn>
                <a:cxn ang="0">
                  <a:pos x="4340" y="1056"/>
                </a:cxn>
                <a:cxn ang="0">
                  <a:pos x="4233" y="1076"/>
                </a:cxn>
                <a:cxn ang="0">
                  <a:pos x="4121" y="1089"/>
                </a:cxn>
                <a:cxn ang="0">
                  <a:pos x="4002" y="1092"/>
                </a:cxn>
                <a:cxn ang="0">
                  <a:pos x="3877" y="1085"/>
                </a:cxn>
                <a:cxn ang="0">
                  <a:pos x="3745" y="1069"/>
                </a:cxn>
                <a:cxn ang="0">
                  <a:pos x="3606" y="1042"/>
                </a:cxn>
                <a:cxn ang="0">
                  <a:pos x="3460" y="1003"/>
                </a:cxn>
                <a:cxn ang="0">
                  <a:pos x="3307" y="951"/>
                </a:cxn>
                <a:cxn ang="0">
                  <a:pos x="3228" y="921"/>
                </a:cxn>
                <a:cxn ang="0">
                  <a:pos x="2919" y="801"/>
                </a:cxn>
                <a:cxn ang="0">
                  <a:pos x="2631" y="701"/>
                </a:cxn>
                <a:cxn ang="0">
                  <a:pos x="2363" y="617"/>
                </a:cxn>
                <a:cxn ang="0">
                  <a:pos x="2113" y="551"/>
                </a:cxn>
                <a:cxn ang="0">
                  <a:pos x="1880" y="501"/>
                </a:cxn>
                <a:cxn ang="0">
                  <a:pos x="1662" y="469"/>
                </a:cxn>
                <a:cxn ang="0">
                  <a:pos x="1458" y="451"/>
                </a:cxn>
                <a:cxn ang="0">
                  <a:pos x="1266" y="448"/>
                </a:cxn>
                <a:cxn ang="0">
                  <a:pos x="1085" y="461"/>
                </a:cxn>
                <a:cxn ang="0">
                  <a:pos x="914" y="488"/>
                </a:cxn>
                <a:cxn ang="0">
                  <a:pos x="750" y="528"/>
                </a:cxn>
                <a:cxn ang="0">
                  <a:pos x="593" y="582"/>
                </a:cxn>
                <a:cxn ang="0">
                  <a:pos x="440" y="648"/>
                </a:cxn>
                <a:cxn ang="0">
                  <a:pos x="292" y="727"/>
                </a:cxn>
                <a:cxn ang="0">
                  <a:pos x="146" y="817"/>
                </a:cxn>
                <a:cxn ang="0">
                  <a:pos x="0" y="918"/>
                </a:cxn>
              </a:cxnLst>
              <a:rect l="0" t="0" r="r" b="b"/>
              <a:pathLst>
                <a:path w="5404" h="1092">
                  <a:moveTo>
                    <a:pt x="5404" y="0"/>
                  </a:moveTo>
                  <a:lnTo>
                    <a:pt x="5404" y="0"/>
                  </a:lnTo>
                  <a:lnTo>
                    <a:pt x="5398" y="18"/>
                  </a:lnTo>
                  <a:lnTo>
                    <a:pt x="5380" y="68"/>
                  </a:lnTo>
                  <a:lnTo>
                    <a:pt x="5366" y="104"/>
                  </a:lnTo>
                  <a:lnTo>
                    <a:pt x="5350" y="144"/>
                  </a:lnTo>
                  <a:lnTo>
                    <a:pt x="5329" y="191"/>
                  </a:lnTo>
                  <a:lnTo>
                    <a:pt x="5304" y="241"/>
                  </a:lnTo>
                  <a:lnTo>
                    <a:pt x="5275" y="294"/>
                  </a:lnTo>
                  <a:lnTo>
                    <a:pt x="5243" y="352"/>
                  </a:lnTo>
                  <a:lnTo>
                    <a:pt x="5207" y="412"/>
                  </a:lnTo>
                  <a:lnTo>
                    <a:pt x="5165" y="473"/>
                  </a:lnTo>
                  <a:lnTo>
                    <a:pt x="5119" y="535"/>
                  </a:lnTo>
                  <a:lnTo>
                    <a:pt x="5096" y="566"/>
                  </a:lnTo>
                  <a:lnTo>
                    <a:pt x="5069" y="596"/>
                  </a:lnTo>
                  <a:lnTo>
                    <a:pt x="5043" y="627"/>
                  </a:lnTo>
                  <a:lnTo>
                    <a:pt x="5015" y="658"/>
                  </a:lnTo>
                  <a:lnTo>
                    <a:pt x="4986" y="688"/>
                  </a:lnTo>
                  <a:lnTo>
                    <a:pt x="4955" y="719"/>
                  </a:lnTo>
                  <a:lnTo>
                    <a:pt x="4924" y="748"/>
                  </a:lnTo>
                  <a:lnTo>
                    <a:pt x="4892" y="777"/>
                  </a:lnTo>
                  <a:lnTo>
                    <a:pt x="4857" y="805"/>
                  </a:lnTo>
                  <a:lnTo>
                    <a:pt x="4821" y="832"/>
                  </a:lnTo>
                  <a:lnTo>
                    <a:pt x="4785" y="858"/>
                  </a:lnTo>
                  <a:lnTo>
                    <a:pt x="4746" y="884"/>
                  </a:lnTo>
                  <a:lnTo>
                    <a:pt x="4707" y="908"/>
                  </a:lnTo>
                  <a:lnTo>
                    <a:pt x="4667" y="932"/>
                  </a:lnTo>
                  <a:lnTo>
                    <a:pt x="4624" y="955"/>
                  </a:lnTo>
                  <a:lnTo>
                    <a:pt x="4581" y="974"/>
                  </a:lnTo>
                  <a:lnTo>
                    <a:pt x="4535" y="995"/>
                  </a:lnTo>
                  <a:lnTo>
                    <a:pt x="4489" y="1013"/>
                  </a:lnTo>
                  <a:lnTo>
                    <a:pt x="4440" y="1029"/>
                  </a:lnTo>
                  <a:lnTo>
                    <a:pt x="4390" y="1043"/>
                  </a:lnTo>
                  <a:lnTo>
                    <a:pt x="4340" y="1056"/>
                  </a:lnTo>
                  <a:lnTo>
                    <a:pt x="4288" y="1068"/>
                  </a:lnTo>
                  <a:lnTo>
                    <a:pt x="4233" y="1076"/>
                  </a:lnTo>
                  <a:lnTo>
                    <a:pt x="4178" y="1084"/>
                  </a:lnTo>
                  <a:lnTo>
                    <a:pt x="4121" y="1089"/>
                  </a:lnTo>
                  <a:lnTo>
                    <a:pt x="4063" y="1092"/>
                  </a:lnTo>
                  <a:lnTo>
                    <a:pt x="4002" y="1092"/>
                  </a:lnTo>
                  <a:lnTo>
                    <a:pt x="3941" y="1090"/>
                  </a:lnTo>
                  <a:lnTo>
                    <a:pt x="3877" y="1085"/>
                  </a:lnTo>
                  <a:lnTo>
                    <a:pt x="3811" y="1079"/>
                  </a:lnTo>
                  <a:lnTo>
                    <a:pt x="3745" y="1069"/>
                  </a:lnTo>
                  <a:lnTo>
                    <a:pt x="3675" y="1058"/>
                  </a:lnTo>
                  <a:lnTo>
                    <a:pt x="3606" y="1042"/>
                  </a:lnTo>
                  <a:lnTo>
                    <a:pt x="3534" y="1024"/>
                  </a:lnTo>
                  <a:lnTo>
                    <a:pt x="3460" y="1003"/>
                  </a:lnTo>
                  <a:lnTo>
                    <a:pt x="3384" y="979"/>
                  </a:lnTo>
                  <a:lnTo>
                    <a:pt x="3307" y="951"/>
                  </a:lnTo>
                  <a:lnTo>
                    <a:pt x="3228" y="921"/>
                  </a:lnTo>
                  <a:lnTo>
                    <a:pt x="3228" y="921"/>
                  </a:lnTo>
                  <a:lnTo>
                    <a:pt x="3071" y="859"/>
                  </a:lnTo>
                  <a:lnTo>
                    <a:pt x="2919" y="801"/>
                  </a:lnTo>
                  <a:lnTo>
                    <a:pt x="2773" y="750"/>
                  </a:lnTo>
                  <a:lnTo>
                    <a:pt x="2631" y="701"/>
                  </a:lnTo>
                  <a:lnTo>
                    <a:pt x="2495" y="656"/>
                  </a:lnTo>
                  <a:lnTo>
                    <a:pt x="2363" y="617"/>
                  </a:lnTo>
                  <a:lnTo>
                    <a:pt x="2237" y="582"/>
                  </a:lnTo>
                  <a:lnTo>
                    <a:pt x="2113" y="551"/>
                  </a:lnTo>
                  <a:lnTo>
                    <a:pt x="1995" y="524"/>
                  </a:lnTo>
                  <a:lnTo>
                    <a:pt x="1880" y="501"/>
                  </a:lnTo>
                  <a:lnTo>
                    <a:pt x="1769" y="483"/>
                  </a:lnTo>
                  <a:lnTo>
                    <a:pt x="1662" y="469"/>
                  </a:lnTo>
                  <a:lnTo>
                    <a:pt x="1558" y="457"/>
                  </a:lnTo>
                  <a:lnTo>
                    <a:pt x="1458" y="451"/>
                  </a:lnTo>
                  <a:lnTo>
                    <a:pt x="1361" y="448"/>
                  </a:lnTo>
                  <a:lnTo>
                    <a:pt x="1266" y="448"/>
                  </a:lnTo>
                  <a:lnTo>
                    <a:pt x="1175" y="453"/>
                  </a:lnTo>
                  <a:lnTo>
                    <a:pt x="1085" y="461"/>
                  </a:lnTo>
                  <a:lnTo>
                    <a:pt x="998" y="472"/>
                  </a:lnTo>
                  <a:lnTo>
                    <a:pt x="914" y="488"/>
                  </a:lnTo>
                  <a:lnTo>
                    <a:pt x="830" y="506"/>
                  </a:lnTo>
                  <a:lnTo>
                    <a:pt x="750" y="528"/>
                  </a:lnTo>
                  <a:lnTo>
                    <a:pt x="671" y="553"/>
                  </a:lnTo>
                  <a:lnTo>
                    <a:pt x="593" y="582"/>
                  </a:lnTo>
                  <a:lnTo>
                    <a:pt x="517" y="614"/>
                  </a:lnTo>
                  <a:lnTo>
                    <a:pt x="440" y="648"/>
                  </a:lnTo>
                  <a:lnTo>
                    <a:pt x="365" y="687"/>
                  </a:lnTo>
                  <a:lnTo>
                    <a:pt x="292" y="727"/>
                  </a:lnTo>
                  <a:lnTo>
                    <a:pt x="218" y="771"/>
                  </a:lnTo>
                  <a:lnTo>
                    <a:pt x="146" y="817"/>
                  </a:lnTo>
                  <a:lnTo>
                    <a:pt x="72" y="866"/>
                  </a:lnTo>
                  <a:lnTo>
                    <a:pt x="0" y="91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85" name="Freeform 93"/>
            <p:cNvSpPr>
              <a:spLocks/>
            </p:cNvSpPr>
            <p:nvPr/>
          </p:nvSpPr>
          <p:spPr bwMode="auto">
            <a:xfrm>
              <a:off x="1067" y="1026"/>
              <a:ext cx="5390" cy="562"/>
            </a:xfrm>
            <a:custGeom>
              <a:avLst/>
              <a:gdLst/>
              <a:ahLst/>
              <a:cxnLst>
                <a:cxn ang="0">
                  <a:pos x="5390" y="0"/>
                </a:cxn>
                <a:cxn ang="0">
                  <a:pos x="5366" y="70"/>
                </a:cxn>
                <a:cxn ang="0">
                  <a:pos x="5337" y="147"/>
                </a:cxn>
                <a:cxn ang="0">
                  <a:pos x="5292" y="244"/>
                </a:cxn>
                <a:cxn ang="0">
                  <a:pos x="5233" y="357"/>
                </a:cxn>
                <a:cxn ang="0">
                  <a:pos x="5158" y="480"/>
                </a:cxn>
                <a:cxn ang="0">
                  <a:pos x="5088" y="575"/>
                </a:cxn>
                <a:cxn ang="0">
                  <a:pos x="5037" y="638"/>
                </a:cxn>
                <a:cxn ang="0">
                  <a:pos x="4981" y="701"/>
                </a:cxn>
                <a:cxn ang="0">
                  <a:pos x="4920" y="762"/>
                </a:cxn>
                <a:cxn ang="0">
                  <a:pos x="4854" y="821"/>
                </a:cxn>
                <a:cxn ang="0">
                  <a:pos x="4783" y="875"/>
                </a:cxn>
                <a:cxn ang="0">
                  <a:pos x="4705" y="927"/>
                </a:cxn>
                <a:cxn ang="0">
                  <a:pos x="4623" y="976"/>
                </a:cxn>
                <a:cxn ang="0">
                  <a:pos x="4534" y="1018"/>
                </a:cxn>
                <a:cxn ang="0">
                  <a:pos x="4441" y="1053"/>
                </a:cxn>
                <a:cxn ang="0">
                  <a:pos x="4341" y="1084"/>
                </a:cxn>
                <a:cxn ang="0">
                  <a:pos x="4234" y="1106"/>
                </a:cxn>
                <a:cxn ang="0">
                  <a:pos x="4122" y="1121"/>
                </a:cxn>
                <a:cxn ang="0">
                  <a:pos x="4004" y="1126"/>
                </a:cxn>
                <a:cxn ang="0">
                  <a:pos x="3878" y="1122"/>
                </a:cxn>
                <a:cxn ang="0">
                  <a:pos x="3746" y="1110"/>
                </a:cxn>
                <a:cxn ang="0">
                  <a:pos x="3607" y="1084"/>
                </a:cxn>
                <a:cxn ang="0">
                  <a:pos x="3460" y="1048"/>
                </a:cxn>
                <a:cxn ang="0">
                  <a:pos x="3307" y="1000"/>
                </a:cxn>
                <a:cxn ang="0">
                  <a:pos x="3228" y="971"/>
                </a:cxn>
                <a:cxn ang="0">
                  <a:pos x="2917" y="856"/>
                </a:cxn>
                <a:cxn ang="0">
                  <a:pos x="2628" y="761"/>
                </a:cxn>
                <a:cxn ang="0">
                  <a:pos x="2359" y="682"/>
                </a:cxn>
                <a:cxn ang="0">
                  <a:pos x="2107" y="620"/>
                </a:cxn>
                <a:cxn ang="0">
                  <a:pos x="1873" y="575"/>
                </a:cxn>
                <a:cxn ang="0">
                  <a:pos x="1655" y="548"/>
                </a:cxn>
                <a:cxn ang="0">
                  <a:pos x="1451" y="533"/>
                </a:cxn>
                <a:cxn ang="0">
                  <a:pos x="1259" y="535"/>
                </a:cxn>
                <a:cxn ang="0">
                  <a:pos x="1077" y="551"/>
                </a:cxn>
                <a:cxn ang="0">
                  <a:pos x="906" y="582"/>
                </a:cxn>
                <a:cxn ang="0">
                  <a:pos x="744" y="625"/>
                </a:cxn>
                <a:cxn ang="0">
                  <a:pos x="587" y="683"/>
                </a:cxn>
                <a:cxn ang="0">
                  <a:pos x="436" y="753"/>
                </a:cxn>
                <a:cxn ang="0">
                  <a:pos x="288" y="835"/>
                </a:cxn>
                <a:cxn ang="0">
                  <a:pos x="144" y="929"/>
                </a:cxn>
                <a:cxn ang="0">
                  <a:pos x="0" y="1034"/>
                </a:cxn>
              </a:cxnLst>
              <a:rect l="0" t="0" r="r" b="b"/>
              <a:pathLst>
                <a:path w="5390" h="1126">
                  <a:moveTo>
                    <a:pt x="5390" y="0"/>
                  </a:moveTo>
                  <a:lnTo>
                    <a:pt x="5390" y="0"/>
                  </a:lnTo>
                  <a:lnTo>
                    <a:pt x="5384" y="18"/>
                  </a:lnTo>
                  <a:lnTo>
                    <a:pt x="5366" y="70"/>
                  </a:lnTo>
                  <a:lnTo>
                    <a:pt x="5353" y="105"/>
                  </a:lnTo>
                  <a:lnTo>
                    <a:pt x="5337" y="147"/>
                  </a:lnTo>
                  <a:lnTo>
                    <a:pt x="5316" y="192"/>
                  </a:lnTo>
                  <a:lnTo>
                    <a:pt x="5292" y="244"/>
                  </a:lnTo>
                  <a:lnTo>
                    <a:pt x="5265" y="299"/>
                  </a:lnTo>
                  <a:lnTo>
                    <a:pt x="5233" y="357"/>
                  </a:lnTo>
                  <a:lnTo>
                    <a:pt x="5198" y="418"/>
                  </a:lnTo>
                  <a:lnTo>
                    <a:pt x="5158" y="480"/>
                  </a:lnTo>
                  <a:lnTo>
                    <a:pt x="5113" y="544"/>
                  </a:lnTo>
                  <a:lnTo>
                    <a:pt x="5088" y="575"/>
                  </a:lnTo>
                  <a:lnTo>
                    <a:pt x="5063" y="607"/>
                  </a:lnTo>
                  <a:lnTo>
                    <a:pt x="5037" y="638"/>
                  </a:lnTo>
                  <a:lnTo>
                    <a:pt x="5011" y="670"/>
                  </a:lnTo>
                  <a:lnTo>
                    <a:pt x="4981" y="701"/>
                  </a:lnTo>
                  <a:lnTo>
                    <a:pt x="4951" y="732"/>
                  </a:lnTo>
                  <a:lnTo>
                    <a:pt x="4920" y="762"/>
                  </a:lnTo>
                  <a:lnTo>
                    <a:pt x="4888" y="791"/>
                  </a:lnTo>
                  <a:lnTo>
                    <a:pt x="4854" y="821"/>
                  </a:lnTo>
                  <a:lnTo>
                    <a:pt x="4819" y="848"/>
                  </a:lnTo>
                  <a:lnTo>
                    <a:pt x="4783" y="875"/>
                  </a:lnTo>
                  <a:lnTo>
                    <a:pt x="4745" y="903"/>
                  </a:lnTo>
                  <a:lnTo>
                    <a:pt x="4705" y="927"/>
                  </a:lnTo>
                  <a:lnTo>
                    <a:pt x="4665" y="951"/>
                  </a:lnTo>
                  <a:lnTo>
                    <a:pt x="4623" y="976"/>
                  </a:lnTo>
                  <a:lnTo>
                    <a:pt x="4580" y="997"/>
                  </a:lnTo>
                  <a:lnTo>
                    <a:pt x="4534" y="1018"/>
                  </a:lnTo>
                  <a:lnTo>
                    <a:pt x="4488" y="1037"/>
                  </a:lnTo>
                  <a:lnTo>
                    <a:pt x="4441" y="1053"/>
                  </a:lnTo>
                  <a:lnTo>
                    <a:pt x="4391" y="1069"/>
                  </a:lnTo>
                  <a:lnTo>
                    <a:pt x="4341" y="1084"/>
                  </a:lnTo>
                  <a:lnTo>
                    <a:pt x="4289" y="1095"/>
                  </a:lnTo>
                  <a:lnTo>
                    <a:pt x="4234" y="1106"/>
                  </a:lnTo>
                  <a:lnTo>
                    <a:pt x="4179" y="1114"/>
                  </a:lnTo>
                  <a:lnTo>
                    <a:pt x="4122" y="1121"/>
                  </a:lnTo>
                  <a:lnTo>
                    <a:pt x="4064" y="1124"/>
                  </a:lnTo>
                  <a:lnTo>
                    <a:pt x="4004" y="1126"/>
                  </a:lnTo>
                  <a:lnTo>
                    <a:pt x="3941" y="1126"/>
                  </a:lnTo>
                  <a:lnTo>
                    <a:pt x="3878" y="1122"/>
                  </a:lnTo>
                  <a:lnTo>
                    <a:pt x="3812" y="1118"/>
                  </a:lnTo>
                  <a:lnTo>
                    <a:pt x="3746" y="1110"/>
                  </a:lnTo>
                  <a:lnTo>
                    <a:pt x="3676" y="1098"/>
                  </a:lnTo>
                  <a:lnTo>
                    <a:pt x="3607" y="1084"/>
                  </a:lnTo>
                  <a:lnTo>
                    <a:pt x="3535" y="1068"/>
                  </a:lnTo>
                  <a:lnTo>
                    <a:pt x="3460" y="1048"/>
                  </a:lnTo>
                  <a:lnTo>
                    <a:pt x="3385" y="1026"/>
                  </a:lnTo>
                  <a:lnTo>
                    <a:pt x="3307" y="1000"/>
                  </a:lnTo>
                  <a:lnTo>
                    <a:pt x="3228" y="971"/>
                  </a:lnTo>
                  <a:lnTo>
                    <a:pt x="3228" y="971"/>
                  </a:lnTo>
                  <a:lnTo>
                    <a:pt x="3069" y="911"/>
                  </a:lnTo>
                  <a:lnTo>
                    <a:pt x="2917" y="856"/>
                  </a:lnTo>
                  <a:lnTo>
                    <a:pt x="2770" y="806"/>
                  </a:lnTo>
                  <a:lnTo>
                    <a:pt x="2628" y="761"/>
                  </a:lnTo>
                  <a:lnTo>
                    <a:pt x="2491" y="719"/>
                  </a:lnTo>
                  <a:lnTo>
                    <a:pt x="2359" y="682"/>
                  </a:lnTo>
                  <a:lnTo>
                    <a:pt x="2231" y="649"/>
                  </a:lnTo>
                  <a:lnTo>
                    <a:pt x="2107" y="620"/>
                  </a:lnTo>
                  <a:lnTo>
                    <a:pt x="1988" y="596"/>
                  </a:lnTo>
                  <a:lnTo>
                    <a:pt x="1873" y="575"/>
                  </a:lnTo>
                  <a:lnTo>
                    <a:pt x="1762" y="559"/>
                  </a:lnTo>
                  <a:lnTo>
                    <a:pt x="1655" y="548"/>
                  </a:lnTo>
                  <a:lnTo>
                    <a:pt x="1551" y="538"/>
                  </a:lnTo>
                  <a:lnTo>
                    <a:pt x="1451" y="533"/>
                  </a:lnTo>
                  <a:lnTo>
                    <a:pt x="1353" y="533"/>
                  </a:lnTo>
                  <a:lnTo>
                    <a:pt x="1259" y="535"/>
                  </a:lnTo>
                  <a:lnTo>
                    <a:pt x="1166" y="541"/>
                  </a:lnTo>
                  <a:lnTo>
                    <a:pt x="1077" y="551"/>
                  </a:lnTo>
                  <a:lnTo>
                    <a:pt x="991" y="565"/>
                  </a:lnTo>
                  <a:lnTo>
                    <a:pt x="906" y="582"/>
                  </a:lnTo>
                  <a:lnTo>
                    <a:pt x="824" y="603"/>
                  </a:lnTo>
                  <a:lnTo>
                    <a:pt x="744" y="625"/>
                  </a:lnTo>
                  <a:lnTo>
                    <a:pt x="665" y="653"/>
                  </a:lnTo>
                  <a:lnTo>
                    <a:pt x="587" y="683"/>
                  </a:lnTo>
                  <a:lnTo>
                    <a:pt x="511" y="716"/>
                  </a:lnTo>
                  <a:lnTo>
                    <a:pt x="436" y="753"/>
                  </a:lnTo>
                  <a:lnTo>
                    <a:pt x="362" y="791"/>
                  </a:lnTo>
                  <a:lnTo>
                    <a:pt x="288" y="835"/>
                  </a:lnTo>
                  <a:lnTo>
                    <a:pt x="216" y="880"/>
                  </a:lnTo>
                  <a:lnTo>
                    <a:pt x="144" y="929"/>
                  </a:lnTo>
                  <a:lnTo>
                    <a:pt x="72" y="979"/>
                  </a:lnTo>
                  <a:lnTo>
                    <a:pt x="0" y="103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86" name="Freeform 94"/>
            <p:cNvSpPr>
              <a:spLocks/>
            </p:cNvSpPr>
            <p:nvPr/>
          </p:nvSpPr>
          <p:spPr bwMode="auto">
            <a:xfrm>
              <a:off x="1106" y="997"/>
              <a:ext cx="5373" cy="580"/>
            </a:xfrm>
            <a:custGeom>
              <a:avLst/>
              <a:gdLst/>
              <a:ahLst/>
              <a:cxnLst>
                <a:cxn ang="0">
                  <a:pos x="5373" y="0"/>
                </a:cxn>
                <a:cxn ang="0">
                  <a:pos x="5351" y="69"/>
                </a:cxn>
                <a:cxn ang="0">
                  <a:pos x="5323" y="147"/>
                </a:cxn>
                <a:cxn ang="0">
                  <a:pos x="5280" y="247"/>
                </a:cxn>
                <a:cxn ang="0">
                  <a:pos x="5221" y="361"/>
                </a:cxn>
                <a:cxn ang="0">
                  <a:pos x="5148" y="486"/>
                </a:cxn>
                <a:cxn ang="0">
                  <a:pos x="5081" y="583"/>
                </a:cxn>
                <a:cxn ang="0">
                  <a:pos x="5031" y="647"/>
                </a:cxn>
                <a:cxn ang="0">
                  <a:pos x="4976" y="712"/>
                </a:cxn>
                <a:cxn ang="0">
                  <a:pos x="4916" y="773"/>
                </a:cxn>
                <a:cxn ang="0">
                  <a:pos x="4849" y="833"/>
                </a:cxn>
                <a:cxn ang="0">
                  <a:pos x="4780" y="891"/>
                </a:cxn>
                <a:cxn ang="0">
                  <a:pos x="4704" y="944"/>
                </a:cxn>
                <a:cxn ang="0">
                  <a:pos x="4622" y="994"/>
                </a:cxn>
                <a:cxn ang="0">
                  <a:pos x="4534" y="1038"/>
                </a:cxn>
                <a:cxn ang="0">
                  <a:pos x="4441" y="1077"/>
                </a:cxn>
                <a:cxn ang="0">
                  <a:pos x="4341" y="1109"/>
                </a:cxn>
                <a:cxn ang="0">
                  <a:pos x="4236" y="1133"/>
                </a:cxn>
                <a:cxn ang="0">
                  <a:pos x="4123" y="1149"/>
                </a:cxn>
                <a:cxn ang="0">
                  <a:pos x="4004" y="1159"/>
                </a:cxn>
                <a:cxn ang="0">
                  <a:pos x="3879" y="1157"/>
                </a:cxn>
                <a:cxn ang="0">
                  <a:pos x="3746" y="1146"/>
                </a:cxn>
                <a:cxn ang="0">
                  <a:pos x="3607" y="1124"/>
                </a:cxn>
                <a:cxn ang="0">
                  <a:pos x="3460" y="1091"/>
                </a:cxn>
                <a:cxn ang="0">
                  <a:pos x="3305" y="1044"/>
                </a:cxn>
                <a:cxn ang="0">
                  <a:pos x="3226" y="1017"/>
                </a:cxn>
                <a:cxn ang="0">
                  <a:pos x="2914" y="909"/>
                </a:cxn>
                <a:cxn ang="0">
                  <a:pos x="2622" y="818"/>
                </a:cxn>
                <a:cxn ang="0">
                  <a:pos x="2353" y="746"/>
                </a:cxn>
                <a:cxn ang="0">
                  <a:pos x="2100" y="689"/>
                </a:cxn>
                <a:cxn ang="0">
                  <a:pos x="1866" y="649"/>
                </a:cxn>
                <a:cxn ang="0">
                  <a:pos x="1648" y="625"/>
                </a:cxn>
                <a:cxn ang="0">
                  <a:pos x="1442" y="615"/>
                </a:cxn>
                <a:cxn ang="0">
                  <a:pos x="1251" y="620"/>
                </a:cxn>
                <a:cxn ang="0">
                  <a:pos x="1070" y="641"/>
                </a:cxn>
                <a:cxn ang="0">
                  <a:pos x="899" y="675"/>
                </a:cxn>
                <a:cxn ang="0">
                  <a:pos x="737" y="722"/>
                </a:cxn>
                <a:cxn ang="0">
                  <a:pos x="581" y="783"/>
                </a:cxn>
                <a:cxn ang="0">
                  <a:pos x="431" y="856"/>
                </a:cxn>
                <a:cxn ang="0">
                  <a:pos x="286" y="941"/>
                </a:cxn>
                <a:cxn ang="0">
                  <a:pos x="143" y="1038"/>
                </a:cxn>
                <a:cxn ang="0">
                  <a:pos x="0" y="1146"/>
                </a:cxn>
              </a:cxnLst>
              <a:rect l="0" t="0" r="r" b="b"/>
              <a:pathLst>
                <a:path w="5373" h="1159">
                  <a:moveTo>
                    <a:pt x="5373" y="0"/>
                  </a:moveTo>
                  <a:lnTo>
                    <a:pt x="5373" y="0"/>
                  </a:lnTo>
                  <a:lnTo>
                    <a:pt x="5367" y="18"/>
                  </a:lnTo>
                  <a:lnTo>
                    <a:pt x="5351" y="69"/>
                  </a:lnTo>
                  <a:lnTo>
                    <a:pt x="5338" y="105"/>
                  </a:lnTo>
                  <a:lnTo>
                    <a:pt x="5323" y="147"/>
                  </a:lnTo>
                  <a:lnTo>
                    <a:pt x="5303" y="194"/>
                  </a:lnTo>
                  <a:lnTo>
                    <a:pt x="5280" y="247"/>
                  </a:lnTo>
                  <a:lnTo>
                    <a:pt x="5253" y="302"/>
                  </a:lnTo>
                  <a:lnTo>
                    <a:pt x="5221" y="361"/>
                  </a:lnTo>
                  <a:lnTo>
                    <a:pt x="5187" y="423"/>
                  </a:lnTo>
                  <a:lnTo>
                    <a:pt x="5148" y="486"/>
                  </a:lnTo>
                  <a:lnTo>
                    <a:pt x="5105" y="550"/>
                  </a:lnTo>
                  <a:lnTo>
                    <a:pt x="5081" y="583"/>
                  </a:lnTo>
                  <a:lnTo>
                    <a:pt x="5056" y="615"/>
                  </a:lnTo>
                  <a:lnTo>
                    <a:pt x="5031" y="647"/>
                  </a:lnTo>
                  <a:lnTo>
                    <a:pt x="5003" y="680"/>
                  </a:lnTo>
                  <a:lnTo>
                    <a:pt x="4976" y="712"/>
                  </a:lnTo>
                  <a:lnTo>
                    <a:pt x="4947" y="743"/>
                  </a:lnTo>
                  <a:lnTo>
                    <a:pt x="4916" y="773"/>
                  </a:lnTo>
                  <a:lnTo>
                    <a:pt x="4883" y="804"/>
                  </a:lnTo>
                  <a:lnTo>
                    <a:pt x="4849" y="833"/>
                  </a:lnTo>
                  <a:lnTo>
                    <a:pt x="4815" y="862"/>
                  </a:lnTo>
                  <a:lnTo>
                    <a:pt x="4780" y="891"/>
                  </a:lnTo>
                  <a:lnTo>
                    <a:pt x="4742" y="919"/>
                  </a:lnTo>
                  <a:lnTo>
                    <a:pt x="4704" y="944"/>
                  </a:lnTo>
                  <a:lnTo>
                    <a:pt x="4663" y="970"/>
                  </a:lnTo>
                  <a:lnTo>
                    <a:pt x="4622" y="994"/>
                  </a:lnTo>
                  <a:lnTo>
                    <a:pt x="4579" y="1017"/>
                  </a:lnTo>
                  <a:lnTo>
                    <a:pt x="4534" y="1038"/>
                  </a:lnTo>
                  <a:lnTo>
                    <a:pt x="4488" y="1057"/>
                  </a:lnTo>
                  <a:lnTo>
                    <a:pt x="4441" y="1077"/>
                  </a:lnTo>
                  <a:lnTo>
                    <a:pt x="4391" y="1093"/>
                  </a:lnTo>
                  <a:lnTo>
                    <a:pt x="4341" y="1109"/>
                  </a:lnTo>
                  <a:lnTo>
                    <a:pt x="4288" y="1122"/>
                  </a:lnTo>
                  <a:lnTo>
                    <a:pt x="4236" y="1133"/>
                  </a:lnTo>
                  <a:lnTo>
                    <a:pt x="4180" y="1143"/>
                  </a:lnTo>
                  <a:lnTo>
                    <a:pt x="4123" y="1149"/>
                  </a:lnTo>
                  <a:lnTo>
                    <a:pt x="4065" y="1156"/>
                  </a:lnTo>
                  <a:lnTo>
                    <a:pt x="4004" y="1159"/>
                  </a:lnTo>
                  <a:lnTo>
                    <a:pt x="3943" y="1159"/>
                  </a:lnTo>
                  <a:lnTo>
                    <a:pt x="3879" y="1157"/>
                  </a:lnTo>
                  <a:lnTo>
                    <a:pt x="3814" y="1153"/>
                  </a:lnTo>
                  <a:lnTo>
                    <a:pt x="3746" y="1146"/>
                  </a:lnTo>
                  <a:lnTo>
                    <a:pt x="3677" y="1136"/>
                  </a:lnTo>
                  <a:lnTo>
                    <a:pt x="3607" y="1124"/>
                  </a:lnTo>
                  <a:lnTo>
                    <a:pt x="3534" y="1109"/>
                  </a:lnTo>
                  <a:lnTo>
                    <a:pt x="3460" y="1091"/>
                  </a:lnTo>
                  <a:lnTo>
                    <a:pt x="3383" y="1070"/>
                  </a:lnTo>
                  <a:lnTo>
                    <a:pt x="3305" y="1044"/>
                  </a:lnTo>
                  <a:lnTo>
                    <a:pt x="3226" y="1017"/>
                  </a:lnTo>
                  <a:lnTo>
                    <a:pt x="3226" y="1017"/>
                  </a:lnTo>
                  <a:lnTo>
                    <a:pt x="3067" y="960"/>
                  </a:lnTo>
                  <a:lnTo>
                    <a:pt x="2914" y="909"/>
                  </a:lnTo>
                  <a:lnTo>
                    <a:pt x="2765" y="862"/>
                  </a:lnTo>
                  <a:lnTo>
                    <a:pt x="2622" y="818"/>
                  </a:lnTo>
                  <a:lnTo>
                    <a:pt x="2485" y="780"/>
                  </a:lnTo>
                  <a:lnTo>
                    <a:pt x="2353" y="746"/>
                  </a:lnTo>
                  <a:lnTo>
                    <a:pt x="2224" y="715"/>
                  </a:lnTo>
                  <a:lnTo>
                    <a:pt x="2100" y="689"/>
                  </a:lnTo>
                  <a:lnTo>
                    <a:pt x="1981" y="667"/>
                  </a:lnTo>
                  <a:lnTo>
                    <a:pt x="1866" y="649"/>
                  </a:lnTo>
                  <a:lnTo>
                    <a:pt x="1755" y="634"/>
                  </a:lnTo>
                  <a:lnTo>
                    <a:pt x="1648" y="625"/>
                  </a:lnTo>
                  <a:lnTo>
                    <a:pt x="1543" y="617"/>
                  </a:lnTo>
                  <a:lnTo>
                    <a:pt x="1442" y="615"/>
                  </a:lnTo>
                  <a:lnTo>
                    <a:pt x="1345" y="615"/>
                  </a:lnTo>
                  <a:lnTo>
                    <a:pt x="1251" y="620"/>
                  </a:lnTo>
                  <a:lnTo>
                    <a:pt x="1159" y="628"/>
                  </a:lnTo>
                  <a:lnTo>
                    <a:pt x="1070" y="641"/>
                  </a:lnTo>
                  <a:lnTo>
                    <a:pt x="984" y="655"/>
                  </a:lnTo>
                  <a:lnTo>
                    <a:pt x="899" y="675"/>
                  </a:lnTo>
                  <a:lnTo>
                    <a:pt x="817" y="696"/>
                  </a:lnTo>
                  <a:lnTo>
                    <a:pt x="737" y="722"/>
                  </a:lnTo>
                  <a:lnTo>
                    <a:pt x="659" y="751"/>
                  </a:lnTo>
                  <a:lnTo>
                    <a:pt x="581" y="783"/>
                  </a:lnTo>
                  <a:lnTo>
                    <a:pt x="506" y="817"/>
                  </a:lnTo>
                  <a:lnTo>
                    <a:pt x="431" y="856"/>
                  </a:lnTo>
                  <a:lnTo>
                    <a:pt x="358" y="896"/>
                  </a:lnTo>
                  <a:lnTo>
                    <a:pt x="286" y="941"/>
                  </a:lnTo>
                  <a:lnTo>
                    <a:pt x="213" y="988"/>
                  </a:lnTo>
                  <a:lnTo>
                    <a:pt x="143" y="1038"/>
                  </a:lnTo>
                  <a:lnTo>
                    <a:pt x="70" y="1090"/>
                  </a:lnTo>
                  <a:lnTo>
                    <a:pt x="0" y="114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87" name="Freeform 95"/>
            <p:cNvSpPr>
              <a:spLocks/>
            </p:cNvSpPr>
            <p:nvPr/>
          </p:nvSpPr>
          <p:spPr bwMode="auto">
            <a:xfrm>
              <a:off x="1146" y="968"/>
              <a:ext cx="5355" cy="631"/>
            </a:xfrm>
            <a:custGeom>
              <a:avLst/>
              <a:gdLst/>
              <a:ahLst/>
              <a:cxnLst>
                <a:cxn ang="0">
                  <a:pos x="5355" y="0"/>
                </a:cxn>
                <a:cxn ang="0">
                  <a:pos x="5334" y="71"/>
                </a:cxn>
                <a:cxn ang="0">
                  <a:pos x="5306" y="150"/>
                </a:cxn>
                <a:cxn ang="0">
                  <a:pos x="5266" y="250"/>
                </a:cxn>
                <a:cxn ang="0">
                  <a:pos x="5209" y="366"/>
                </a:cxn>
                <a:cxn ang="0">
                  <a:pos x="5138" y="494"/>
                </a:cxn>
                <a:cxn ang="0">
                  <a:pos x="5072" y="592"/>
                </a:cxn>
                <a:cxn ang="0">
                  <a:pos x="5023" y="658"/>
                </a:cxn>
                <a:cxn ang="0">
                  <a:pos x="4969" y="723"/>
                </a:cxn>
                <a:cxn ang="0">
                  <a:pos x="4909" y="788"/>
                </a:cxn>
                <a:cxn ang="0">
                  <a:pos x="4845" y="849"/>
                </a:cxn>
                <a:cxn ang="0">
                  <a:pos x="4775" y="909"/>
                </a:cxn>
                <a:cxn ang="0">
                  <a:pos x="4700" y="964"/>
                </a:cxn>
                <a:cxn ang="0">
                  <a:pos x="4619" y="1015"/>
                </a:cxn>
                <a:cxn ang="0">
                  <a:pos x="4532" y="1060"/>
                </a:cxn>
                <a:cxn ang="0">
                  <a:pos x="4439" y="1101"/>
                </a:cxn>
                <a:cxn ang="0">
                  <a:pos x="4340" y="1135"/>
                </a:cxn>
                <a:cxn ang="0">
                  <a:pos x="4235" y="1162"/>
                </a:cxn>
                <a:cxn ang="0">
                  <a:pos x="4123" y="1182"/>
                </a:cxn>
                <a:cxn ang="0">
                  <a:pos x="4004" y="1193"/>
                </a:cxn>
                <a:cxn ang="0">
                  <a:pos x="3879" y="1194"/>
                </a:cxn>
                <a:cxn ang="0">
                  <a:pos x="3746" y="1185"/>
                </a:cxn>
                <a:cxn ang="0">
                  <a:pos x="3606" y="1165"/>
                </a:cxn>
                <a:cxn ang="0">
                  <a:pos x="3458" y="1136"/>
                </a:cxn>
                <a:cxn ang="0">
                  <a:pos x="3304" y="1093"/>
                </a:cxn>
                <a:cxn ang="0">
                  <a:pos x="3224" y="1067"/>
                </a:cxn>
                <a:cxn ang="0">
                  <a:pos x="2910" y="965"/>
                </a:cxn>
                <a:cxn ang="0">
                  <a:pos x="2618" y="880"/>
                </a:cxn>
                <a:cxn ang="0">
                  <a:pos x="2346" y="812"/>
                </a:cxn>
                <a:cxn ang="0">
                  <a:pos x="2094" y="760"/>
                </a:cxn>
                <a:cxn ang="0">
                  <a:pos x="1859" y="723"/>
                </a:cxn>
                <a:cxn ang="0">
                  <a:pos x="1640" y="704"/>
                </a:cxn>
                <a:cxn ang="0">
                  <a:pos x="1434" y="699"/>
                </a:cxn>
                <a:cxn ang="0">
                  <a:pos x="1242" y="707"/>
                </a:cxn>
                <a:cxn ang="0">
                  <a:pos x="1063" y="731"/>
                </a:cxn>
                <a:cxn ang="0">
                  <a:pos x="893" y="768"/>
                </a:cxn>
                <a:cxn ang="0">
                  <a:pos x="732" y="820"/>
                </a:cxn>
                <a:cxn ang="0">
                  <a:pos x="576" y="884"/>
                </a:cxn>
                <a:cxn ang="0">
                  <a:pos x="427" y="960"/>
                </a:cxn>
                <a:cxn ang="0">
                  <a:pos x="283" y="1049"/>
                </a:cxn>
                <a:cxn ang="0">
                  <a:pos x="141" y="1149"/>
                </a:cxn>
                <a:cxn ang="0">
                  <a:pos x="0" y="1261"/>
                </a:cxn>
              </a:cxnLst>
              <a:rect l="0" t="0" r="r" b="b"/>
              <a:pathLst>
                <a:path w="5355" h="1261">
                  <a:moveTo>
                    <a:pt x="5355" y="0"/>
                  </a:moveTo>
                  <a:lnTo>
                    <a:pt x="5355" y="0"/>
                  </a:lnTo>
                  <a:lnTo>
                    <a:pt x="5349" y="19"/>
                  </a:lnTo>
                  <a:lnTo>
                    <a:pt x="5334" y="71"/>
                  </a:lnTo>
                  <a:lnTo>
                    <a:pt x="5322" y="106"/>
                  </a:lnTo>
                  <a:lnTo>
                    <a:pt x="5306" y="150"/>
                  </a:lnTo>
                  <a:lnTo>
                    <a:pt x="5288" y="197"/>
                  </a:lnTo>
                  <a:lnTo>
                    <a:pt x="5266" y="250"/>
                  </a:lnTo>
                  <a:lnTo>
                    <a:pt x="5240" y="306"/>
                  </a:lnTo>
                  <a:lnTo>
                    <a:pt x="5209" y="366"/>
                  </a:lnTo>
                  <a:lnTo>
                    <a:pt x="5176" y="429"/>
                  </a:lnTo>
                  <a:lnTo>
                    <a:pt x="5138" y="494"/>
                  </a:lnTo>
                  <a:lnTo>
                    <a:pt x="5095" y="560"/>
                  </a:lnTo>
                  <a:lnTo>
                    <a:pt x="5072" y="592"/>
                  </a:lnTo>
                  <a:lnTo>
                    <a:pt x="5048" y="625"/>
                  </a:lnTo>
                  <a:lnTo>
                    <a:pt x="5023" y="658"/>
                  </a:lnTo>
                  <a:lnTo>
                    <a:pt x="4997" y="691"/>
                  </a:lnTo>
                  <a:lnTo>
                    <a:pt x="4969" y="723"/>
                  </a:lnTo>
                  <a:lnTo>
                    <a:pt x="4940" y="755"/>
                  </a:lnTo>
                  <a:lnTo>
                    <a:pt x="4909" y="788"/>
                  </a:lnTo>
                  <a:lnTo>
                    <a:pt x="4877" y="818"/>
                  </a:lnTo>
                  <a:lnTo>
                    <a:pt x="4845" y="849"/>
                  </a:lnTo>
                  <a:lnTo>
                    <a:pt x="4811" y="880"/>
                  </a:lnTo>
                  <a:lnTo>
                    <a:pt x="4775" y="909"/>
                  </a:lnTo>
                  <a:lnTo>
                    <a:pt x="4739" y="936"/>
                  </a:lnTo>
                  <a:lnTo>
                    <a:pt x="4700" y="964"/>
                  </a:lnTo>
                  <a:lnTo>
                    <a:pt x="4661" y="989"/>
                  </a:lnTo>
                  <a:lnTo>
                    <a:pt x="4619" y="1015"/>
                  </a:lnTo>
                  <a:lnTo>
                    <a:pt x="4576" y="1038"/>
                  </a:lnTo>
                  <a:lnTo>
                    <a:pt x="4532" y="1060"/>
                  </a:lnTo>
                  <a:lnTo>
                    <a:pt x="4486" y="1081"/>
                  </a:lnTo>
                  <a:lnTo>
                    <a:pt x="4439" y="1101"/>
                  </a:lnTo>
                  <a:lnTo>
                    <a:pt x="4390" y="1119"/>
                  </a:lnTo>
                  <a:lnTo>
                    <a:pt x="4340" y="1135"/>
                  </a:lnTo>
                  <a:lnTo>
                    <a:pt x="4289" y="1149"/>
                  </a:lnTo>
                  <a:lnTo>
                    <a:pt x="4235" y="1162"/>
                  </a:lnTo>
                  <a:lnTo>
                    <a:pt x="4179" y="1173"/>
                  </a:lnTo>
                  <a:lnTo>
                    <a:pt x="4123" y="1182"/>
                  </a:lnTo>
                  <a:lnTo>
                    <a:pt x="4064" y="1188"/>
                  </a:lnTo>
                  <a:lnTo>
                    <a:pt x="4004" y="1193"/>
                  </a:lnTo>
                  <a:lnTo>
                    <a:pt x="3942" y="1194"/>
                  </a:lnTo>
                  <a:lnTo>
                    <a:pt x="3879" y="1194"/>
                  </a:lnTo>
                  <a:lnTo>
                    <a:pt x="3814" y="1191"/>
                  </a:lnTo>
                  <a:lnTo>
                    <a:pt x="3746" y="1185"/>
                  </a:lnTo>
                  <a:lnTo>
                    <a:pt x="3676" y="1177"/>
                  </a:lnTo>
                  <a:lnTo>
                    <a:pt x="3606" y="1165"/>
                  </a:lnTo>
                  <a:lnTo>
                    <a:pt x="3533" y="1153"/>
                  </a:lnTo>
                  <a:lnTo>
                    <a:pt x="3458" y="1136"/>
                  </a:lnTo>
                  <a:lnTo>
                    <a:pt x="3382" y="1115"/>
                  </a:lnTo>
                  <a:lnTo>
                    <a:pt x="3304" y="1093"/>
                  </a:lnTo>
                  <a:lnTo>
                    <a:pt x="3224" y="1067"/>
                  </a:lnTo>
                  <a:lnTo>
                    <a:pt x="3224" y="1067"/>
                  </a:lnTo>
                  <a:lnTo>
                    <a:pt x="3064" y="1014"/>
                  </a:lnTo>
                  <a:lnTo>
                    <a:pt x="2910" y="965"/>
                  </a:lnTo>
                  <a:lnTo>
                    <a:pt x="2761" y="920"/>
                  </a:lnTo>
                  <a:lnTo>
                    <a:pt x="2618" y="880"/>
                  </a:lnTo>
                  <a:lnTo>
                    <a:pt x="2480" y="842"/>
                  </a:lnTo>
                  <a:lnTo>
                    <a:pt x="2346" y="812"/>
                  </a:lnTo>
                  <a:lnTo>
                    <a:pt x="2219" y="783"/>
                  </a:lnTo>
                  <a:lnTo>
                    <a:pt x="2094" y="760"/>
                  </a:lnTo>
                  <a:lnTo>
                    <a:pt x="1974" y="739"/>
                  </a:lnTo>
                  <a:lnTo>
                    <a:pt x="1859" y="723"/>
                  </a:lnTo>
                  <a:lnTo>
                    <a:pt x="1746" y="712"/>
                  </a:lnTo>
                  <a:lnTo>
                    <a:pt x="1640" y="704"/>
                  </a:lnTo>
                  <a:lnTo>
                    <a:pt x="1535" y="699"/>
                  </a:lnTo>
                  <a:lnTo>
                    <a:pt x="1434" y="699"/>
                  </a:lnTo>
                  <a:lnTo>
                    <a:pt x="1337" y="700"/>
                  </a:lnTo>
                  <a:lnTo>
                    <a:pt x="1242" y="707"/>
                  </a:lnTo>
                  <a:lnTo>
                    <a:pt x="1151" y="718"/>
                  </a:lnTo>
                  <a:lnTo>
                    <a:pt x="1063" y="731"/>
                  </a:lnTo>
                  <a:lnTo>
                    <a:pt x="976" y="749"/>
                  </a:lnTo>
                  <a:lnTo>
                    <a:pt x="893" y="768"/>
                  </a:lnTo>
                  <a:lnTo>
                    <a:pt x="811" y="792"/>
                  </a:lnTo>
                  <a:lnTo>
                    <a:pt x="732" y="820"/>
                  </a:lnTo>
                  <a:lnTo>
                    <a:pt x="652" y="851"/>
                  </a:lnTo>
                  <a:lnTo>
                    <a:pt x="576" y="884"/>
                  </a:lnTo>
                  <a:lnTo>
                    <a:pt x="501" y="920"/>
                  </a:lnTo>
                  <a:lnTo>
                    <a:pt x="427" y="960"/>
                  </a:lnTo>
                  <a:lnTo>
                    <a:pt x="355" y="1004"/>
                  </a:lnTo>
                  <a:lnTo>
                    <a:pt x="283" y="1049"/>
                  </a:lnTo>
                  <a:lnTo>
                    <a:pt x="212" y="1098"/>
                  </a:lnTo>
                  <a:lnTo>
                    <a:pt x="141" y="1149"/>
                  </a:lnTo>
                  <a:lnTo>
                    <a:pt x="71" y="1204"/>
                  </a:lnTo>
                  <a:lnTo>
                    <a:pt x="0" y="1261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88" name="Freeform 96"/>
            <p:cNvSpPr>
              <a:spLocks/>
            </p:cNvSpPr>
            <p:nvPr/>
          </p:nvSpPr>
          <p:spPr bwMode="auto">
            <a:xfrm>
              <a:off x="1187" y="940"/>
              <a:ext cx="5335" cy="688"/>
            </a:xfrm>
            <a:custGeom>
              <a:avLst/>
              <a:gdLst/>
              <a:ahLst/>
              <a:cxnLst>
                <a:cxn ang="0">
                  <a:pos x="5335" y="0"/>
                </a:cxn>
                <a:cxn ang="0">
                  <a:pos x="5315" y="71"/>
                </a:cxn>
                <a:cxn ang="0">
                  <a:pos x="5289" y="150"/>
                </a:cxn>
                <a:cxn ang="0">
                  <a:pos x="5250" y="252"/>
                </a:cxn>
                <a:cxn ang="0">
                  <a:pos x="5196" y="371"/>
                </a:cxn>
                <a:cxn ang="0">
                  <a:pos x="5127" y="501"/>
                </a:cxn>
                <a:cxn ang="0">
                  <a:pos x="5061" y="601"/>
                </a:cxn>
                <a:cxn ang="0">
                  <a:pos x="5014" y="667"/>
                </a:cxn>
                <a:cxn ang="0">
                  <a:pos x="4960" y="735"/>
                </a:cxn>
                <a:cxn ang="0">
                  <a:pos x="4902" y="799"/>
                </a:cxn>
                <a:cxn ang="0">
                  <a:pos x="4838" y="862"/>
                </a:cxn>
                <a:cxn ang="0">
                  <a:pos x="4770" y="924"/>
                </a:cxn>
                <a:cxn ang="0">
                  <a:pos x="4695" y="980"/>
                </a:cxn>
                <a:cxn ang="0">
                  <a:pos x="4614" y="1034"/>
                </a:cxn>
                <a:cxn ang="0">
                  <a:pos x="4528" y="1082"/>
                </a:cxn>
                <a:cxn ang="0">
                  <a:pos x="4436" y="1126"/>
                </a:cxn>
                <a:cxn ang="0">
                  <a:pos x="4338" y="1161"/>
                </a:cxn>
                <a:cxn ang="0">
                  <a:pos x="4232" y="1190"/>
                </a:cxn>
                <a:cxn ang="0">
                  <a:pos x="4121" y="1213"/>
                </a:cxn>
                <a:cxn ang="0">
                  <a:pos x="4003" y="1226"/>
                </a:cxn>
                <a:cxn ang="0">
                  <a:pos x="3877" y="1229"/>
                </a:cxn>
                <a:cxn ang="0">
                  <a:pos x="3745" y="1224"/>
                </a:cxn>
                <a:cxn ang="0">
                  <a:pos x="3605" y="1206"/>
                </a:cxn>
                <a:cxn ang="0">
                  <a:pos x="3456" y="1179"/>
                </a:cxn>
                <a:cxn ang="0">
                  <a:pos x="3301" y="1140"/>
                </a:cxn>
                <a:cxn ang="0">
                  <a:pos x="3220" y="1114"/>
                </a:cxn>
                <a:cxn ang="0">
                  <a:pos x="2905" y="1019"/>
                </a:cxn>
                <a:cxn ang="0">
                  <a:pos x="2612" y="938"/>
                </a:cxn>
                <a:cxn ang="0">
                  <a:pos x="2340" y="875"/>
                </a:cxn>
                <a:cxn ang="0">
                  <a:pos x="2086" y="828"/>
                </a:cxn>
                <a:cxn ang="0">
                  <a:pos x="1851" y="798"/>
                </a:cxn>
                <a:cxn ang="0">
                  <a:pos x="1630" y="782"/>
                </a:cxn>
                <a:cxn ang="0">
                  <a:pos x="1426" y="780"/>
                </a:cxn>
                <a:cxn ang="0">
                  <a:pos x="1235" y="795"/>
                </a:cxn>
                <a:cxn ang="0">
                  <a:pos x="1099" y="814"/>
                </a:cxn>
                <a:cxn ang="0">
                  <a:pos x="1011" y="830"/>
                </a:cxn>
                <a:cxn ang="0">
                  <a:pos x="927" y="851"/>
                </a:cxn>
                <a:cxn ang="0">
                  <a:pos x="804" y="888"/>
                </a:cxn>
                <a:cxn ang="0">
                  <a:pos x="647" y="950"/>
                </a:cxn>
                <a:cxn ang="0">
                  <a:pos x="496" y="1024"/>
                </a:cxn>
                <a:cxn ang="0">
                  <a:pos x="352" y="1109"/>
                </a:cxn>
                <a:cxn ang="0">
                  <a:pos x="210" y="1208"/>
                </a:cxn>
                <a:cxn ang="0">
                  <a:pos x="70" y="1316"/>
                </a:cxn>
              </a:cxnLst>
              <a:rect l="0" t="0" r="r" b="b"/>
              <a:pathLst>
                <a:path w="5335" h="1376">
                  <a:moveTo>
                    <a:pt x="5335" y="0"/>
                  </a:moveTo>
                  <a:lnTo>
                    <a:pt x="5335" y="0"/>
                  </a:lnTo>
                  <a:lnTo>
                    <a:pt x="5331" y="18"/>
                  </a:lnTo>
                  <a:lnTo>
                    <a:pt x="5315" y="71"/>
                  </a:lnTo>
                  <a:lnTo>
                    <a:pt x="5304" y="107"/>
                  </a:lnTo>
                  <a:lnTo>
                    <a:pt x="5289" y="150"/>
                  </a:lnTo>
                  <a:lnTo>
                    <a:pt x="5271" y="199"/>
                  </a:lnTo>
                  <a:lnTo>
                    <a:pt x="5250" y="252"/>
                  </a:lnTo>
                  <a:lnTo>
                    <a:pt x="5225" y="310"/>
                  </a:lnTo>
                  <a:lnTo>
                    <a:pt x="5196" y="371"/>
                  </a:lnTo>
                  <a:lnTo>
                    <a:pt x="5163" y="434"/>
                  </a:lnTo>
                  <a:lnTo>
                    <a:pt x="5127" y="501"/>
                  </a:lnTo>
                  <a:lnTo>
                    <a:pt x="5085" y="567"/>
                  </a:lnTo>
                  <a:lnTo>
                    <a:pt x="5061" y="601"/>
                  </a:lnTo>
                  <a:lnTo>
                    <a:pt x="5038" y="635"/>
                  </a:lnTo>
                  <a:lnTo>
                    <a:pt x="5014" y="667"/>
                  </a:lnTo>
                  <a:lnTo>
                    <a:pt x="4988" y="701"/>
                  </a:lnTo>
                  <a:lnTo>
                    <a:pt x="4960" y="735"/>
                  </a:lnTo>
                  <a:lnTo>
                    <a:pt x="4932" y="767"/>
                  </a:lnTo>
                  <a:lnTo>
                    <a:pt x="4902" y="799"/>
                  </a:lnTo>
                  <a:lnTo>
                    <a:pt x="4871" y="832"/>
                  </a:lnTo>
                  <a:lnTo>
                    <a:pt x="4838" y="862"/>
                  </a:lnTo>
                  <a:lnTo>
                    <a:pt x="4804" y="893"/>
                  </a:lnTo>
                  <a:lnTo>
                    <a:pt x="4770" y="924"/>
                  </a:lnTo>
                  <a:lnTo>
                    <a:pt x="4734" y="953"/>
                  </a:lnTo>
                  <a:lnTo>
                    <a:pt x="4695" y="980"/>
                  </a:lnTo>
                  <a:lnTo>
                    <a:pt x="4656" y="1008"/>
                  </a:lnTo>
                  <a:lnTo>
                    <a:pt x="4614" y="1034"/>
                  </a:lnTo>
                  <a:lnTo>
                    <a:pt x="4573" y="1059"/>
                  </a:lnTo>
                  <a:lnTo>
                    <a:pt x="4528" y="1082"/>
                  </a:lnTo>
                  <a:lnTo>
                    <a:pt x="4484" y="1105"/>
                  </a:lnTo>
                  <a:lnTo>
                    <a:pt x="4436" y="1126"/>
                  </a:lnTo>
                  <a:lnTo>
                    <a:pt x="4388" y="1143"/>
                  </a:lnTo>
                  <a:lnTo>
                    <a:pt x="4338" y="1161"/>
                  </a:lnTo>
                  <a:lnTo>
                    <a:pt x="4287" y="1177"/>
                  </a:lnTo>
                  <a:lnTo>
                    <a:pt x="4232" y="1190"/>
                  </a:lnTo>
                  <a:lnTo>
                    <a:pt x="4178" y="1203"/>
                  </a:lnTo>
                  <a:lnTo>
                    <a:pt x="4121" y="1213"/>
                  </a:lnTo>
                  <a:lnTo>
                    <a:pt x="4063" y="1219"/>
                  </a:lnTo>
                  <a:lnTo>
                    <a:pt x="4003" y="1226"/>
                  </a:lnTo>
                  <a:lnTo>
                    <a:pt x="3941" y="1229"/>
                  </a:lnTo>
                  <a:lnTo>
                    <a:pt x="3877" y="1229"/>
                  </a:lnTo>
                  <a:lnTo>
                    <a:pt x="3812" y="1227"/>
                  </a:lnTo>
                  <a:lnTo>
                    <a:pt x="3745" y="1224"/>
                  </a:lnTo>
                  <a:lnTo>
                    <a:pt x="3676" y="1216"/>
                  </a:lnTo>
                  <a:lnTo>
                    <a:pt x="3605" y="1206"/>
                  </a:lnTo>
                  <a:lnTo>
                    <a:pt x="3531" y="1195"/>
                  </a:lnTo>
                  <a:lnTo>
                    <a:pt x="3456" y="1179"/>
                  </a:lnTo>
                  <a:lnTo>
                    <a:pt x="3380" y="1161"/>
                  </a:lnTo>
                  <a:lnTo>
                    <a:pt x="3301" y="1140"/>
                  </a:lnTo>
                  <a:lnTo>
                    <a:pt x="3220" y="1114"/>
                  </a:lnTo>
                  <a:lnTo>
                    <a:pt x="3220" y="1114"/>
                  </a:lnTo>
                  <a:lnTo>
                    <a:pt x="3061" y="1064"/>
                  </a:lnTo>
                  <a:lnTo>
                    <a:pt x="2905" y="1019"/>
                  </a:lnTo>
                  <a:lnTo>
                    <a:pt x="2756" y="977"/>
                  </a:lnTo>
                  <a:lnTo>
                    <a:pt x="2612" y="938"/>
                  </a:lnTo>
                  <a:lnTo>
                    <a:pt x="2473" y="906"/>
                  </a:lnTo>
                  <a:lnTo>
                    <a:pt x="2340" y="875"/>
                  </a:lnTo>
                  <a:lnTo>
                    <a:pt x="2211" y="851"/>
                  </a:lnTo>
                  <a:lnTo>
                    <a:pt x="2086" y="828"/>
                  </a:lnTo>
                  <a:lnTo>
                    <a:pt x="1966" y="811"/>
                  </a:lnTo>
                  <a:lnTo>
                    <a:pt x="1851" y="798"/>
                  </a:lnTo>
                  <a:lnTo>
                    <a:pt x="1739" y="788"/>
                  </a:lnTo>
                  <a:lnTo>
                    <a:pt x="1630" y="782"/>
                  </a:lnTo>
                  <a:lnTo>
                    <a:pt x="1526" y="780"/>
                  </a:lnTo>
                  <a:lnTo>
                    <a:pt x="1426" y="780"/>
                  </a:lnTo>
                  <a:lnTo>
                    <a:pt x="1329" y="785"/>
                  </a:lnTo>
                  <a:lnTo>
                    <a:pt x="1235" y="795"/>
                  </a:lnTo>
                  <a:lnTo>
                    <a:pt x="1143" y="806"/>
                  </a:lnTo>
                  <a:lnTo>
                    <a:pt x="1099" y="814"/>
                  </a:lnTo>
                  <a:lnTo>
                    <a:pt x="1054" y="822"/>
                  </a:lnTo>
                  <a:lnTo>
                    <a:pt x="1011" y="830"/>
                  </a:lnTo>
                  <a:lnTo>
                    <a:pt x="970" y="840"/>
                  </a:lnTo>
                  <a:lnTo>
                    <a:pt x="927" y="851"/>
                  </a:lnTo>
                  <a:lnTo>
                    <a:pt x="885" y="862"/>
                  </a:lnTo>
                  <a:lnTo>
                    <a:pt x="804" y="888"/>
                  </a:lnTo>
                  <a:lnTo>
                    <a:pt x="725" y="917"/>
                  </a:lnTo>
                  <a:lnTo>
                    <a:pt x="647" y="950"/>
                  </a:lnTo>
                  <a:lnTo>
                    <a:pt x="571" y="985"/>
                  </a:lnTo>
                  <a:lnTo>
                    <a:pt x="496" y="1024"/>
                  </a:lnTo>
                  <a:lnTo>
                    <a:pt x="424" y="1064"/>
                  </a:lnTo>
                  <a:lnTo>
                    <a:pt x="352" y="1109"/>
                  </a:lnTo>
                  <a:lnTo>
                    <a:pt x="280" y="1156"/>
                  </a:lnTo>
                  <a:lnTo>
                    <a:pt x="210" y="1208"/>
                  </a:lnTo>
                  <a:lnTo>
                    <a:pt x="139" y="1261"/>
                  </a:lnTo>
                  <a:lnTo>
                    <a:pt x="70" y="1316"/>
                  </a:lnTo>
                  <a:lnTo>
                    <a:pt x="0" y="137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89" name="Freeform 97"/>
            <p:cNvSpPr>
              <a:spLocks/>
            </p:cNvSpPr>
            <p:nvPr/>
          </p:nvSpPr>
          <p:spPr bwMode="auto">
            <a:xfrm>
              <a:off x="1229" y="911"/>
              <a:ext cx="5314" cy="745"/>
            </a:xfrm>
            <a:custGeom>
              <a:avLst/>
              <a:gdLst/>
              <a:ahLst/>
              <a:cxnLst>
                <a:cxn ang="0">
                  <a:pos x="5314" y="0"/>
                </a:cxn>
                <a:cxn ang="0">
                  <a:pos x="5296" y="71"/>
                </a:cxn>
                <a:cxn ang="0">
                  <a:pos x="5271" y="153"/>
                </a:cxn>
                <a:cxn ang="0">
                  <a:pos x="5233" y="257"/>
                </a:cxn>
                <a:cxn ang="0">
                  <a:pos x="5180" y="376"/>
                </a:cxn>
                <a:cxn ang="0">
                  <a:pos x="5112" y="507"/>
                </a:cxn>
                <a:cxn ang="0">
                  <a:pos x="5050" y="609"/>
                </a:cxn>
                <a:cxn ang="0">
                  <a:pos x="5003" y="678"/>
                </a:cxn>
                <a:cxn ang="0">
                  <a:pos x="4950" y="746"/>
                </a:cxn>
                <a:cxn ang="0">
                  <a:pos x="4893" y="812"/>
                </a:cxn>
                <a:cxn ang="0">
                  <a:pos x="4830" y="878"/>
                </a:cxn>
                <a:cxn ang="0">
                  <a:pos x="4762" y="940"/>
                </a:cxn>
                <a:cxn ang="0">
                  <a:pos x="4689" y="999"/>
                </a:cxn>
                <a:cxn ang="0">
                  <a:pos x="4610" y="1054"/>
                </a:cxn>
                <a:cxn ang="0">
                  <a:pos x="4524" y="1104"/>
                </a:cxn>
                <a:cxn ang="0">
                  <a:pos x="4432" y="1150"/>
                </a:cxn>
                <a:cxn ang="0">
                  <a:pos x="4335" y="1188"/>
                </a:cxn>
                <a:cxn ang="0">
                  <a:pos x="4229" y="1219"/>
                </a:cxn>
                <a:cxn ang="0">
                  <a:pos x="4118" y="1243"/>
                </a:cxn>
                <a:cxn ang="0">
                  <a:pos x="4000" y="1259"/>
                </a:cxn>
                <a:cxn ang="0">
                  <a:pos x="3875" y="1266"/>
                </a:cxn>
                <a:cxn ang="0">
                  <a:pos x="3742" y="1263"/>
                </a:cxn>
                <a:cxn ang="0">
                  <a:pos x="3602" y="1248"/>
                </a:cxn>
                <a:cxn ang="0">
                  <a:pos x="3453" y="1224"/>
                </a:cxn>
                <a:cxn ang="0">
                  <a:pos x="3298" y="1187"/>
                </a:cxn>
                <a:cxn ang="0">
                  <a:pos x="3217" y="1164"/>
                </a:cxn>
                <a:cxn ang="0">
                  <a:pos x="2899" y="1074"/>
                </a:cxn>
                <a:cxn ang="0">
                  <a:pos x="2605" y="999"/>
                </a:cxn>
                <a:cxn ang="0">
                  <a:pos x="2333" y="941"/>
                </a:cxn>
                <a:cxn ang="0">
                  <a:pos x="2079" y="899"/>
                </a:cxn>
                <a:cxn ang="0">
                  <a:pos x="1843" y="872"/>
                </a:cxn>
                <a:cxn ang="0">
                  <a:pos x="1622" y="861"/>
                </a:cxn>
                <a:cxn ang="0">
                  <a:pos x="1418" y="864"/>
                </a:cxn>
                <a:cxn ang="0">
                  <a:pos x="1226" y="882"/>
                </a:cxn>
                <a:cxn ang="0">
                  <a:pos x="1134" y="896"/>
                </a:cxn>
                <a:cxn ang="0">
                  <a:pos x="1047" y="912"/>
                </a:cxn>
                <a:cxn ang="0">
                  <a:pos x="961" y="933"/>
                </a:cxn>
                <a:cxn ang="0">
                  <a:pos x="878" y="957"/>
                </a:cxn>
                <a:cxn ang="0">
                  <a:pos x="718" y="1016"/>
                </a:cxn>
                <a:cxn ang="0">
                  <a:pos x="565" y="1087"/>
                </a:cxn>
                <a:cxn ang="0">
                  <a:pos x="419" y="1171"/>
                </a:cxn>
                <a:cxn ang="0">
                  <a:pos x="276" y="1266"/>
                </a:cxn>
                <a:cxn ang="0">
                  <a:pos x="138" y="1372"/>
                </a:cxn>
                <a:cxn ang="0">
                  <a:pos x="0" y="1490"/>
                </a:cxn>
              </a:cxnLst>
              <a:rect l="0" t="0" r="r" b="b"/>
              <a:pathLst>
                <a:path w="5314" h="1490">
                  <a:moveTo>
                    <a:pt x="5314" y="0"/>
                  </a:moveTo>
                  <a:lnTo>
                    <a:pt x="5314" y="0"/>
                  </a:lnTo>
                  <a:lnTo>
                    <a:pt x="5309" y="19"/>
                  </a:lnTo>
                  <a:lnTo>
                    <a:pt x="5296" y="71"/>
                  </a:lnTo>
                  <a:lnTo>
                    <a:pt x="5284" y="110"/>
                  </a:lnTo>
                  <a:lnTo>
                    <a:pt x="5271" y="153"/>
                  </a:lnTo>
                  <a:lnTo>
                    <a:pt x="5254" y="202"/>
                  </a:lnTo>
                  <a:lnTo>
                    <a:pt x="5233" y="257"/>
                  </a:lnTo>
                  <a:lnTo>
                    <a:pt x="5208" y="315"/>
                  </a:lnTo>
                  <a:lnTo>
                    <a:pt x="5180" y="376"/>
                  </a:lnTo>
                  <a:lnTo>
                    <a:pt x="5148" y="441"/>
                  </a:lnTo>
                  <a:lnTo>
                    <a:pt x="5112" y="507"/>
                  </a:lnTo>
                  <a:lnTo>
                    <a:pt x="5072" y="575"/>
                  </a:lnTo>
                  <a:lnTo>
                    <a:pt x="5050" y="609"/>
                  </a:lnTo>
                  <a:lnTo>
                    <a:pt x="5026" y="644"/>
                  </a:lnTo>
                  <a:lnTo>
                    <a:pt x="5003" y="678"/>
                  </a:lnTo>
                  <a:lnTo>
                    <a:pt x="4976" y="712"/>
                  </a:lnTo>
                  <a:lnTo>
                    <a:pt x="4950" y="746"/>
                  </a:lnTo>
                  <a:lnTo>
                    <a:pt x="4922" y="780"/>
                  </a:lnTo>
                  <a:lnTo>
                    <a:pt x="4893" y="812"/>
                  </a:lnTo>
                  <a:lnTo>
                    <a:pt x="4862" y="846"/>
                  </a:lnTo>
                  <a:lnTo>
                    <a:pt x="4830" y="878"/>
                  </a:lnTo>
                  <a:lnTo>
                    <a:pt x="4797" y="909"/>
                  </a:lnTo>
                  <a:lnTo>
                    <a:pt x="4762" y="940"/>
                  </a:lnTo>
                  <a:lnTo>
                    <a:pt x="4726" y="970"/>
                  </a:lnTo>
                  <a:lnTo>
                    <a:pt x="4689" y="999"/>
                  </a:lnTo>
                  <a:lnTo>
                    <a:pt x="4650" y="1027"/>
                  </a:lnTo>
                  <a:lnTo>
                    <a:pt x="4610" y="1054"/>
                  </a:lnTo>
                  <a:lnTo>
                    <a:pt x="4568" y="1080"/>
                  </a:lnTo>
                  <a:lnTo>
                    <a:pt x="4524" y="1104"/>
                  </a:lnTo>
                  <a:lnTo>
                    <a:pt x="4479" y="1127"/>
                  </a:lnTo>
                  <a:lnTo>
                    <a:pt x="4432" y="1150"/>
                  </a:lnTo>
                  <a:lnTo>
                    <a:pt x="4385" y="1169"/>
                  </a:lnTo>
                  <a:lnTo>
                    <a:pt x="4335" y="1188"/>
                  </a:lnTo>
                  <a:lnTo>
                    <a:pt x="4283" y="1205"/>
                  </a:lnTo>
                  <a:lnTo>
                    <a:pt x="4229" y="1219"/>
                  </a:lnTo>
                  <a:lnTo>
                    <a:pt x="4175" y="1232"/>
                  </a:lnTo>
                  <a:lnTo>
                    <a:pt x="4118" y="1243"/>
                  </a:lnTo>
                  <a:lnTo>
                    <a:pt x="4060" y="1251"/>
                  </a:lnTo>
                  <a:lnTo>
                    <a:pt x="4000" y="1259"/>
                  </a:lnTo>
                  <a:lnTo>
                    <a:pt x="3939" y="1263"/>
                  </a:lnTo>
                  <a:lnTo>
                    <a:pt x="3875" y="1266"/>
                  </a:lnTo>
                  <a:lnTo>
                    <a:pt x="3810" y="1264"/>
                  </a:lnTo>
                  <a:lnTo>
                    <a:pt x="3742" y="1263"/>
                  </a:lnTo>
                  <a:lnTo>
                    <a:pt x="3673" y="1256"/>
                  </a:lnTo>
                  <a:lnTo>
                    <a:pt x="3602" y="1248"/>
                  </a:lnTo>
                  <a:lnTo>
                    <a:pt x="3528" y="1237"/>
                  </a:lnTo>
                  <a:lnTo>
                    <a:pt x="3453" y="1224"/>
                  </a:lnTo>
                  <a:lnTo>
                    <a:pt x="3377" y="1206"/>
                  </a:lnTo>
                  <a:lnTo>
                    <a:pt x="3298" y="1187"/>
                  </a:lnTo>
                  <a:lnTo>
                    <a:pt x="3217" y="1164"/>
                  </a:lnTo>
                  <a:lnTo>
                    <a:pt x="3217" y="1164"/>
                  </a:lnTo>
                  <a:lnTo>
                    <a:pt x="3055" y="1116"/>
                  </a:lnTo>
                  <a:lnTo>
                    <a:pt x="2899" y="1074"/>
                  </a:lnTo>
                  <a:lnTo>
                    <a:pt x="2751" y="1033"/>
                  </a:lnTo>
                  <a:lnTo>
                    <a:pt x="2605" y="999"/>
                  </a:lnTo>
                  <a:lnTo>
                    <a:pt x="2466" y="969"/>
                  </a:lnTo>
                  <a:lnTo>
                    <a:pt x="2333" y="941"/>
                  </a:lnTo>
                  <a:lnTo>
                    <a:pt x="2202" y="919"/>
                  </a:lnTo>
                  <a:lnTo>
                    <a:pt x="2079" y="899"/>
                  </a:lnTo>
                  <a:lnTo>
                    <a:pt x="1958" y="885"/>
                  </a:lnTo>
                  <a:lnTo>
                    <a:pt x="1843" y="872"/>
                  </a:lnTo>
                  <a:lnTo>
                    <a:pt x="1730" y="865"/>
                  </a:lnTo>
                  <a:lnTo>
                    <a:pt x="1622" y="861"/>
                  </a:lnTo>
                  <a:lnTo>
                    <a:pt x="1518" y="861"/>
                  </a:lnTo>
                  <a:lnTo>
                    <a:pt x="1418" y="864"/>
                  </a:lnTo>
                  <a:lnTo>
                    <a:pt x="1321" y="872"/>
                  </a:lnTo>
                  <a:lnTo>
                    <a:pt x="1226" y="882"/>
                  </a:lnTo>
                  <a:lnTo>
                    <a:pt x="1180" y="888"/>
                  </a:lnTo>
                  <a:lnTo>
                    <a:pt x="1134" y="896"/>
                  </a:lnTo>
                  <a:lnTo>
                    <a:pt x="1090" y="904"/>
                  </a:lnTo>
                  <a:lnTo>
                    <a:pt x="1047" y="912"/>
                  </a:lnTo>
                  <a:lnTo>
                    <a:pt x="1004" y="924"/>
                  </a:lnTo>
                  <a:lnTo>
                    <a:pt x="961" y="933"/>
                  </a:lnTo>
                  <a:lnTo>
                    <a:pt x="919" y="945"/>
                  </a:lnTo>
                  <a:lnTo>
                    <a:pt x="878" y="957"/>
                  </a:lnTo>
                  <a:lnTo>
                    <a:pt x="797" y="985"/>
                  </a:lnTo>
                  <a:lnTo>
                    <a:pt x="718" y="1016"/>
                  </a:lnTo>
                  <a:lnTo>
                    <a:pt x="640" y="1050"/>
                  </a:lnTo>
                  <a:lnTo>
                    <a:pt x="565" y="1087"/>
                  </a:lnTo>
                  <a:lnTo>
                    <a:pt x="492" y="1127"/>
                  </a:lnTo>
                  <a:lnTo>
                    <a:pt x="419" y="1171"/>
                  </a:lnTo>
                  <a:lnTo>
                    <a:pt x="347" y="1216"/>
                  </a:lnTo>
                  <a:lnTo>
                    <a:pt x="276" y="1266"/>
                  </a:lnTo>
                  <a:lnTo>
                    <a:pt x="207" y="1318"/>
                  </a:lnTo>
                  <a:lnTo>
                    <a:pt x="138" y="1372"/>
                  </a:lnTo>
                  <a:lnTo>
                    <a:pt x="70" y="1431"/>
                  </a:lnTo>
                  <a:lnTo>
                    <a:pt x="0" y="149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90" name="Freeform 98"/>
            <p:cNvSpPr>
              <a:spLocks/>
            </p:cNvSpPr>
            <p:nvPr/>
          </p:nvSpPr>
          <p:spPr bwMode="auto">
            <a:xfrm>
              <a:off x="1272" y="882"/>
              <a:ext cx="5291" cy="803"/>
            </a:xfrm>
            <a:custGeom>
              <a:avLst/>
              <a:gdLst/>
              <a:ahLst/>
              <a:cxnLst>
                <a:cxn ang="0">
                  <a:pos x="5291" y="0"/>
                </a:cxn>
                <a:cxn ang="0">
                  <a:pos x="5273" y="73"/>
                </a:cxn>
                <a:cxn ang="0">
                  <a:pos x="5250" y="155"/>
                </a:cxn>
                <a:cxn ang="0">
                  <a:pos x="5214" y="260"/>
                </a:cxn>
                <a:cxn ang="0">
                  <a:pos x="5162" y="381"/>
                </a:cxn>
                <a:cxn ang="0">
                  <a:pos x="5097" y="515"/>
                </a:cxn>
                <a:cxn ang="0">
                  <a:pos x="5036" y="618"/>
                </a:cxn>
                <a:cxn ang="0">
                  <a:pos x="4989" y="688"/>
                </a:cxn>
                <a:cxn ang="0">
                  <a:pos x="4937" y="757"/>
                </a:cxn>
                <a:cxn ang="0">
                  <a:pos x="4882" y="827"/>
                </a:cxn>
                <a:cxn ang="0">
                  <a:pos x="4821" y="893"/>
                </a:cxn>
                <a:cxn ang="0">
                  <a:pos x="4753" y="956"/>
                </a:cxn>
                <a:cxn ang="0">
                  <a:pos x="4681" y="1017"/>
                </a:cxn>
                <a:cxn ang="0">
                  <a:pos x="4603" y="1074"/>
                </a:cxn>
                <a:cxn ang="0">
                  <a:pos x="4518" y="1127"/>
                </a:cxn>
                <a:cxn ang="0">
                  <a:pos x="4426" y="1174"/>
                </a:cxn>
                <a:cxn ang="0">
                  <a:pos x="4329" y="1214"/>
                </a:cxn>
                <a:cxn ang="0">
                  <a:pos x="4225" y="1248"/>
                </a:cxn>
                <a:cxn ang="0">
                  <a:pos x="4114" y="1274"/>
                </a:cxn>
                <a:cxn ang="0">
                  <a:pos x="3996" y="1292"/>
                </a:cxn>
                <a:cxn ang="0">
                  <a:pos x="3871" y="1301"/>
                </a:cxn>
                <a:cxn ang="0">
                  <a:pos x="3738" y="1301"/>
                </a:cxn>
                <a:cxn ang="0">
                  <a:pos x="3598" y="1290"/>
                </a:cxn>
                <a:cxn ang="0">
                  <a:pos x="3449" y="1267"/>
                </a:cxn>
                <a:cxn ang="0">
                  <a:pos x="3292" y="1233"/>
                </a:cxn>
                <a:cxn ang="0">
                  <a:pos x="3212" y="1212"/>
                </a:cxn>
                <a:cxn ang="0">
                  <a:pos x="2894" y="1129"/>
                </a:cxn>
                <a:cxn ang="0">
                  <a:pos x="2598" y="1059"/>
                </a:cxn>
                <a:cxn ang="0">
                  <a:pos x="2323" y="1007"/>
                </a:cxn>
                <a:cxn ang="0">
                  <a:pos x="2069" y="970"/>
                </a:cxn>
                <a:cxn ang="0">
                  <a:pos x="1833" y="948"/>
                </a:cxn>
                <a:cxn ang="0">
                  <a:pos x="1612" y="941"/>
                </a:cxn>
                <a:cxn ang="0">
                  <a:pos x="1408" y="948"/>
                </a:cxn>
                <a:cxn ang="0">
                  <a:pos x="1216" y="969"/>
                </a:cxn>
                <a:cxn ang="0">
                  <a:pos x="1126" y="985"/>
                </a:cxn>
                <a:cxn ang="0">
                  <a:pos x="1037" y="1004"/>
                </a:cxn>
                <a:cxn ang="0">
                  <a:pos x="953" y="1027"/>
                </a:cxn>
                <a:cxn ang="0">
                  <a:pos x="869" y="1053"/>
                </a:cxn>
                <a:cxn ang="0">
                  <a:pos x="789" y="1082"/>
                </a:cxn>
                <a:cxn ang="0">
                  <a:pos x="635" y="1150"/>
                </a:cxn>
                <a:cxn ang="0">
                  <a:pos x="486" y="1230"/>
                </a:cxn>
                <a:cxn ang="0">
                  <a:pos x="343" y="1324"/>
                </a:cxn>
                <a:cxn ang="0">
                  <a:pos x="204" y="1429"/>
                </a:cxn>
                <a:cxn ang="0">
                  <a:pos x="68" y="1545"/>
                </a:cxn>
              </a:cxnLst>
              <a:rect l="0" t="0" r="r" b="b"/>
              <a:pathLst>
                <a:path w="5291" h="1606">
                  <a:moveTo>
                    <a:pt x="5291" y="0"/>
                  </a:moveTo>
                  <a:lnTo>
                    <a:pt x="5291" y="0"/>
                  </a:lnTo>
                  <a:lnTo>
                    <a:pt x="5287" y="19"/>
                  </a:lnTo>
                  <a:lnTo>
                    <a:pt x="5273" y="73"/>
                  </a:lnTo>
                  <a:lnTo>
                    <a:pt x="5264" y="111"/>
                  </a:lnTo>
                  <a:lnTo>
                    <a:pt x="5250" y="155"/>
                  </a:lnTo>
                  <a:lnTo>
                    <a:pt x="5233" y="205"/>
                  </a:lnTo>
                  <a:lnTo>
                    <a:pt x="5214" y="260"/>
                  </a:lnTo>
                  <a:lnTo>
                    <a:pt x="5190" y="318"/>
                  </a:lnTo>
                  <a:lnTo>
                    <a:pt x="5162" y="381"/>
                  </a:lnTo>
                  <a:lnTo>
                    <a:pt x="5132" y="447"/>
                  </a:lnTo>
                  <a:lnTo>
                    <a:pt x="5097" y="515"/>
                  </a:lnTo>
                  <a:lnTo>
                    <a:pt x="5057" y="583"/>
                  </a:lnTo>
                  <a:lnTo>
                    <a:pt x="5036" y="618"/>
                  </a:lnTo>
                  <a:lnTo>
                    <a:pt x="5014" y="654"/>
                  </a:lnTo>
                  <a:lnTo>
                    <a:pt x="4989" y="688"/>
                  </a:lnTo>
                  <a:lnTo>
                    <a:pt x="4964" y="723"/>
                  </a:lnTo>
                  <a:lnTo>
                    <a:pt x="4937" y="757"/>
                  </a:lnTo>
                  <a:lnTo>
                    <a:pt x="4911" y="791"/>
                  </a:lnTo>
                  <a:lnTo>
                    <a:pt x="4882" y="827"/>
                  </a:lnTo>
                  <a:lnTo>
                    <a:pt x="4851" y="859"/>
                  </a:lnTo>
                  <a:lnTo>
                    <a:pt x="4821" y="893"/>
                  </a:lnTo>
                  <a:lnTo>
                    <a:pt x="4787" y="925"/>
                  </a:lnTo>
                  <a:lnTo>
                    <a:pt x="4753" y="956"/>
                  </a:lnTo>
                  <a:lnTo>
                    <a:pt x="4718" y="988"/>
                  </a:lnTo>
                  <a:lnTo>
                    <a:pt x="4681" y="1017"/>
                  </a:lnTo>
                  <a:lnTo>
                    <a:pt x="4642" y="1046"/>
                  </a:lnTo>
                  <a:lnTo>
                    <a:pt x="4603" y="1074"/>
                  </a:lnTo>
                  <a:lnTo>
                    <a:pt x="4561" y="1101"/>
                  </a:lnTo>
                  <a:lnTo>
                    <a:pt x="4518" y="1127"/>
                  </a:lnTo>
                  <a:lnTo>
                    <a:pt x="4472" y="1151"/>
                  </a:lnTo>
                  <a:lnTo>
                    <a:pt x="4426" y="1174"/>
                  </a:lnTo>
                  <a:lnTo>
                    <a:pt x="4379" y="1195"/>
                  </a:lnTo>
                  <a:lnTo>
                    <a:pt x="4329" y="1214"/>
                  </a:lnTo>
                  <a:lnTo>
                    <a:pt x="4278" y="1232"/>
                  </a:lnTo>
                  <a:lnTo>
                    <a:pt x="4225" y="1248"/>
                  </a:lnTo>
                  <a:lnTo>
                    <a:pt x="4171" y="1263"/>
                  </a:lnTo>
                  <a:lnTo>
                    <a:pt x="4114" y="1274"/>
                  </a:lnTo>
                  <a:lnTo>
                    <a:pt x="4056" y="1284"/>
                  </a:lnTo>
                  <a:lnTo>
                    <a:pt x="3996" y="1292"/>
                  </a:lnTo>
                  <a:lnTo>
                    <a:pt x="3935" y="1298"/>
                  </a:lnTo>
                  <a:lnTo>
                    <a:pt x="3871" y="1301"/>
                  </a:lnTo>
                  <a:lnTo>
                    <a:pt x="3806" y="1303"/>
                  </a:lnTo>
                  <a:lnTo>
                    <a:pt x="3738" y="1301"/>
                  </a:lnTo>
                  <a:lnTo>
                    <a:pt x="3668" y="1296"/>
                  </a:lnTo>
                  <a:lnTo>
                    <a:pt x="3598" y="1290"/>
                  </a:lnTo>
                  <a:lnTo>
                    <a:pt x="3524" y="1280"/>
                  </a:lnTo>
                  <a:lnTo>
                    <a:pt x="3449" y="1267"/>
                  </a:lnTo>
                  <a:lnTo>
                    <a:pt x="3371" y="1253"/>
                  </a:lnTo>
                  <a:lnTo>
                    <a:pt x="3292" y="1233"/>
                  </a:lnTo>
                  <a:lnTo>
                    <a:pt x="3212" y="1212"/>
                  </a:lnTo>
                  <a:lnTo>
                    <a:pt x="3212" y="1212"/>
                  </a:lnTo>
                  <a:lnTo>
                    <a:pt x="3049" y="1167"/>
                  </a:lnTo>
                  <a:lnTo>
                    <a:pt x="2894" y="1129"/>
                  </a:lnTo>
                  <a:lnTo>
                    <a:pt x="2742" y="1091"/>
                  </a:lnTo>
                  <a:lnTo>
                    <a:pt x="2598" y="1059"/>
                  </a:lnTo>
                  <a:lnTo>
                    <a:pt x="2458" y="1032"/>
                  </a:lnTo>
                  <a:lnTo>
                    <a:pt x="2323" y="1007"/>
                  </a:lnTo>
                  <a:lnTo>
                    <a:pt x="2194" y="986"/>
                  </a:lnTo>
                  <a:lnTo>
                    <a:pt x="2069" y="970"/>
                  </a:lnTo>
                  <a:lnTo>
                    <a:pt x="1948" y="957"/>
                  </a:lnTo>
                  <a:lnTo>
                    <a:pt x="1833" y="948"/>
                  </a:lnTo>
                  <a:lnTo>
                    <a:pt x="1720" y="943"/>
                  </a:lnTo>
                  <a:lnTo>
                    <a:pt x="1612" y="941"/>
                  </a:lnTo>
                  <a:lnTo>
                    <a:pt x="1508" y="943"/>
                  </a:lnTo>
                  <a:lnTo>
                    <a:pt x="1408" y="948"/>
                  </a:lnTo>
                  <a:lnTo>
                    <a:pt x="1311" y="957"/>
                  </a:lnTo>
                  <a:lnTo>
                    <a:pt x="1216" y="969"/>
                  </a:lnTo>
                  <a:lnTo>
                    <a:pt x="1171" y="977"/>
                  </a:lnTo>
                  <a:lnTo>
                    <a:pt x="1126" y="985"/>
                  </a:lnTo>
                  <a:lnTo>
                    <a:pt x="1082" y="994"/>
                  </a:lnTo>
                  <a:lnTo>
                    <a:pt x="1037" y="1004"/>
                  </a:lnTo>
                  <a:lnTo>
                    <a:pt x="994" y="1015"/>
                  </a:lnTo>
                  <a:lnTo>
                    <a:pt x="953" y="1027"/>
                  </a:lnTo>
                  <a:lnTo>
                    <a:pt x="911" y="1040"/>
                  </a:lnTo>
                  <a:lnTo>
                    <a:pt x="869" y="1053"/>
                  </a:lnTo>
                  <a:lnTo>
                    <a:pt x="829" y="1067"/>
                  </a:lnTo>
                  <a:lnTo>
                    <a:pt x="789" y="1082"/>
                  </a:lnTo>
                  <a:lnTo>
                    <a:pt x="711" y="1114"/>
                  </a:lnTo>
                  <a:lnTo>
                    <a:pt x="635" y="1150"/>
                  </a:lnTo>
                  <a:lnTo>
                    <a:pt x="560" y="1188"/>
                  </a:lnTo>
                  <a:lnTo>
                    <a:pt x="486" y="1230"/>
                  </a:lnTo>
                  <a:lnTo>
                    <a:pt x="414" y="1275"/>
                  </a:lnTo>
                  <a:lnTo>
                    <a:pt x="343" y="1324"/>
                  </a:lnTo>
                  <a:lnTo>
                    <a:pt x="274" y="1374"/>
                  </a:lnTo>
                  <a:lnTo>
                    <a:pt x="204" y="1429"/>
                  </a:lnTo>
                  <a:lnTo>
                    <a:pt x="136" y="1485"/>
                  </a:lnTo>
                  <a:lnTo>
                    <a:pt x="68" y="1545"/>
                  </a:lnTo>
                  <a:lnTo>
                    <a:pt x="0" y="160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91" name="Freeform 99"/>
            <p:cNvSpPr>
              <a:spLocks/>
            </p:cNvSpPr>
            <p:nvPr/>
          </p:nvSpPr>
          <p:spPr bwMode="auto">
            <a:xfrm>
              <a:off x="1317" y="854"/>
              <a:ext cx="5265" cy="860"/>
            </a:xfrm>
            <a:custGeom>
              <a:avLst/>
              <a:gdLst/>
              <a:ahLst/>
              <a:cxnLst>
                <a:cxn ang="0">
                  <a:pos x="5265" y="0"/>
                </a:cxn>
                <a:cxn ang="0">
                  <a:pos x="5249" y="73"/>
                </a:cxn>
                <a:cxn ang="0">
                  <a:pos x="5226" y="155"/>
                </a:cxn>
                <a:cxn ang="0">
                  <a:pos x="5191" y="262"/>
                </a:cxn>
                <a:cxn ang="0">
                  <a:pos x="5142" y="385"/>
                </a:cxn>
                <a:cxn ang="0">
                  <a:pos x="5078" y="520"/>
                </a:cxn>
                <a:cxn ang="0">
                  <a:pos x="5019" y="625"/>
                </a:cxn>
                <a:cxn ang="0">
                  <a:pos x="4974" y="696"/>
                </a:cxn>
                <a:cxn ang="0">
                  <a:pos x="4923" y="767"/>
                </a:cxn>
                <a:cxn ang="0">
                  <a:pos x="4869" y="838"/>
                </a:cxn>
                <a:cxn ang="0">
                  <a:pos x="4808" y="906"/>
                </a:cxn>
                <a:cxn ang="0">
                  <a:pos x="4741" y="971"/>
                </a:cxn>
                <a:cxn ang="0">
                  <a:pos x="4670" y="1034"/>
                </a:cxn>
                <a:cxn ang="0">
                  <a:pos x="4593" y="1093"/>
                </a:cxn>
                <a:cxn ang="0">
                  <a:pos x="4509" y="1147"/>
                </a:cxn>
                <a:cxn ang="0">
                  <a:pos x="4419" y="1195"/>
                </a:cxn>
                <a:cxn ang="0">
                  <a:pos x="4322" y="1239"/>
                </a:cxn>
                <a:cxn ang="0">
                  <a:pos x="4218" y="1274"/>
                </a:cxn>
                <a:cxn ang="0">
                  <a:pos x="4108" y="1303"/>
                </a:cxn>
                <a:cxn ang="0">
                  <a:pos x="3990" y="1324"/>
                </a:cxn>
                <a:cxn ang="0">
                  <a:pos x="3865" y="1336"/>
                </a:cxn>
                <a:cxn ang="0">
                  <a:pos x="3732" y="1337"/>
                </a:cxn>
                <a:cxn ang="0">
                  <a:pos x="3591" y="1329"/>
                </a:cxn>
                <a:cxn ang="0">
                  <a:pos x="3443" y="1311"/>
                </a:cxn>
                <a:cxn ang="0">
                  <a:pos x="3286" y="1279"/>
                </a:cxn>
                <a:cxn ang="0">
                  <a:pos x="3204" y="1260"/>
                </a:cxn>
                <a:cxn ang="0">
                  <a:pos x="2885" y="1181"/>
                </a:cxn>
                <a:cxn ang="0">
                  <a:pos x="2588" y="1119"/>
                </a:cxn>
                <a:cxn ang="0">
                  <a:pos x="2313" y="1071"/>
                </a:cxn>
                <a:cxn ang="0">
                  <a:pos x="2059" y="1039"/>
                </a:cxn>
                <a:cxn ang="0">
                  <a:pos x="1821" y="1022"/>
                </a:cxn>
                <a:cxn ang="0">
                  <a:pos x="1602" y="1019"/>
                </a:cxn>
                <a:cxn ang="0">
                  <a:pos x="1396" y="1031"/>
                </a:cxn>
                <a:cxn ang="0">
                  <a:pos x="1252" y="1048"/>
                </a:cxn>
                <a:cxn ang="0">
                  <a:pos x="1160" y="1064"/>
                </a:cxn>
                <a:cxn ang="0">
                  <a:pos x="1071" y="1084"/>
                </a:cxn>
                <a:cxn ang="0">
                  <a:pos x="985" y="1106"/>
                </a:cxn>
                <a:cxn ang="0">
                  <a:pos x="901" y="1132"/>
                </a:cxn>
                <a:cxn ang="0">
                  <a:pos x="820" y="1163"/>
                </a:cxn>
                <a:cxn ang="0">
                  <a:pos x="702" y="1213"/>
                </a:cxn>
                <a:cxn ang="0">
                  <a:pos x="552" y="1290"/>
                </a:cxn>
                <a:cxn ang="0">
                  <a:pos x="408" y="1381"/>
                </a:cxn>
                <a:cxn ang="0">
                  <a:pos x="269" y="1483"/>
                </a:cxn>
                <a:cxn ang="0">
                  <a:pos x="133" y="1596"/>
                </a:cxn>
                <a:cxn ang="0">
                  <a:pos x="0" y="1722"/>
                </a:cxn>
              </a:cxnLst>
              <a:rect l="0" t="0" r="r" b="b"/>
              <a:pathLst>
                <a:path w="5265" h="1722">
                  <a:moveTo>
                    <a:pt x="5265" y="0"/>
                  </a:moveTo>
                  <a:lnTo>
                    <a:pt x="5265" y="0"/>
                  </a:lnTo>
                  <a:lnTo>
                    <a:pt x="5262" y="20"/>
                  </a:lnTo>
                  <a:lnTo>
                    <a:pt x="5249" y="73"/>
                  </a:lnTo>
                  <a:lnTo>
                    <a:pt x="5238" y="112"/>
                  </a:lnTo>
                  <a:lnTo>
                    <a:pt x="5226" y="155"/>
                  </a:lnTo>
                  <a:lnTo>
                    <a:pt x="5210" y="205"/>
                  </a:lnTo>
                  <a:lnTo>
                    <a:pt x="5191" y="262"/>
                  </a:lnTo>
                  <a:lnTo>
                    <a:pt x="5169" y="322"/>
                  </a:lnTo>
                  <a:lnTo>
                    <a:pt x="5142" y="385"/>
                  </a:lnTo>
                  <a:lnTo>
                    <a:pt x="5113" y="451"/>
                  </a:lnTo>
                  <a:lnTo>
                    <a:pt x="5078" y="520"/>
                  </a:lnTo>
                  <a:lnTo>
                    <a:pt x="5040" y="590"/>
                  </a:lnTo>
                  <a:lnTo>
                    <a:pt x="5019" y="625"/>
                  </a:lnTo>
                  <a:lnTo>
                    <a:pt x="4997" y="661"/>
                  </a:lnTo>
                  <a:lnTo>
                    <a:pt x="4974" y="696"/>
                  </a:lnTo>
                  <a:lnTo>
                    <a:pt x="4949" y="732"/>
                  </a:lnTo>
                  <a:lnTo>
                    <a:pt x="4923" y="767"/>
                  </a:lnTo>
                  <a:lnTo>
                    <a:pt x="4897" y="803"/>
                  </a:lnTo>
                  <a:lnTo>
                    <a:pt x="4869" y="838"/>
                  </a:lnTo>
                  <a:lnTo>
                    <a:pt x="4838" y="872"/>
                  </a:lnTo>
                  <a:lnTo>
                    <a:pt x="4808" y="906"/>
                  </a:lnTo>
                  <a:lnTo>
                    <a:pt x="4776" y="938"/>
                  </a:lnTo>
                  <a:lnTo>
                    <a:pt x="4741" y="971"/>
                  </a:lnTo>
                  <a:lnTo>
                    <a:pt x="4706" y="1003"/>
                  </a:lnTo>
                  <a:lnTo>
                    <a:pt x="4670" y="1034"/>
                  </a:lnTo>
                  <a:lnTo>
                    <a:pt x="4631" y="1064"/>
                  </a:lnTo>
                  <a:lnTo>
                    <a:pt x="4593" y="1093"/>
                  </a:lnTo>
                  <a:lnTo>
                    <a:pt x="4551" y="1121"/>
                  </a:lnTo>
                  <a:lnTo>
                    <a:pt x="4509" y="1147"/>
                  </a:lnTo>
                  <a:lnTo>
                    <a:pt x="4465" y="1173"/>
                  </a:lnTo>
                  <a:lnTo>
                    <a:pt x="4419" y="1195"/>
                  </a:lnTo>
                  <a:lnTo>
                    <a:pt x="4370" y="1218"/>
                  </a:lnTo>
                  <a:lnTo>
                    <a:pt x="4322" y="1239"/>
                  </a:lnTo>
                  <a:lnTo>
                    <a:pt x="4270" y="1258"/>
                  </a:lnTo>
                  <a:lnTo>
                    <a:pt x="4218" y="1274"/>
                  </a:lnTo>
                  <a:lnTo>
                    <a:pt x="4163" y="1290"/>
                  </a:lnTo>
                  <a:lnTo>
                    <a:pt x="4108" y="1303"/>
                  </a:lnTo>
                  <a:lnTo>
                    <a:pt x="4050" y="1315"/>
                  </a:lnTo>
                  <a:lnTo>
                    <a:pt x="3990" y="1324"/>
                  </a:lnTo>
                  <a:lnTo>
                    <a:pt x="3929" y="1331"/>
                  </a:lnTo>
                  <a:lnTo>
                    <a:pt x="3865" y="1336"/>
                  </a:lnTo>
                  <a:lnTo>
                    <a:pt x="3800" y="1337"/>
                  </a:lnTo>
                  <a:lnTo>
                    <a:pt x="3732" y="1337"/>
                  </a:lnTo>
                  <a:lnTo>
                    <a:pt x="3662" y="1336"/>
                  </a:lnTo>
                  <a:lnTo>
                    <a:pt x="3591" y="1329"/>
                  </a:lnTo>
                  <a:lnTo>
                    <a:pt x="3518" y="1321"/>
                  </a:lnTo>
                  <a:lnTo>
                    <a:pt x="3443" y="1311"/>
                  </a:lnTo>
                  <a:lnTo>
                    <a:pt x="3365" y="1297"/>
                  </a:lnTo>
                  <a:lnTo>
                    <a:pt x="3286" y="1279"/>
                  </a:lnTo>
                  <a:lnTo>
                    <a:pt x="3204" y="1260"/>
                  </a:lnTo>
                  <a:lnTo>
                    <a:pt x="3204" y="1260"/>
                  </a:lnTo>
                  <a:lnTo>
                    <a:pt x="3042" y="1219"/>
                  </a:lnTo>
                  <a:lnTo>
                    <a:pt x="2885" y="1181"/>
                  </a:lnTo>
                  <a:lnTo>
                    <a:pt x="2733" y="1148"/>
                  </a:lnTo>
                  <a:lnTo>
                    <a:pt x="2588" y="1119"/>
                  </a:lnTo>
                  <a:lnTo>
                    <a:pt x="2447" y="1093"/>
                  </a:lnTo>
                  <a:lnTo>
                    <a:pt x="2313" y="1071"/>
                  </a:lnTo>
                  <a:lnTo>
                    <a:pt x="2184" y="1053"/>
                  </a:lnTo>
                  <a:lnTo>
                    <a:pt x="2059" y="1039"/>
                  </a:lnTo>
                  <a:lnTo>
                    <a:pt x="1938" y="1029"/>
                  </a:lnTo>
                  <a:lnTo>
                    <a:pt x="1821" y="1022"/>
                  </a:lnTo>
                  <a:lnTo>
                    <a:pt x="1709" y="1019"/>
                  </a:lnTo>
                  <a:lnTo>
                    <a:pt x="1602" y="1019"/>
                  </a:lnTo>
                  <a:lnTo>
                    <a:pt x="1498" y="1024"/>
                  </a:lnTo>
                  <a:lnTo>
                    <a:pt x="1396" y="1031"/>
                  </a:lnTo>
                  <a:lnTo>
                    <a:pt x="1299" y="1042"/>
                  </a:lnTo>
                  <a:lnTo>
                    <a:pt x="1252" y="1048"/>
                  </a:lnTo>
                  <a:lnTo>
                    <a:pt x="1206" y="1056"/>
                  </a:lnTo>
                  <a:lnTo>
                    <a:pt x="1160" y="1064"/>
                  </a:lnTo>
                  <a:lnTo>
                    <a:pt x="1116" y="1074"/>
                  </a:lnTo>
                  <a:lnTo>
                    <a:pt x="1071" y="1084"/>
                  </a:lnTo>
                  <a:lnTo>
                    <a:pt x="1027" y="1095"/>
                  </a:lnTo>
                  <a:lnTo>
                    <a:pt x="985" y="1106"/>
                  </a:lnTo>
                  <a:lnTo>
                    <a:pt x="942" y="1119"/>
                  </a:lnTo>
                  <a:lnTo>
                    <a:pt x="901" y="1132"/>
                  </a:lnTo>
                  <a:lnTo>
                    <a:pt x="860" y="1147"/>
                  </a:lnTo>
                  <a:lnTo>
                    <a:pt x="820" y="1163"/>
                  </a:lnTo>
                  <a:lnTo>
                    <a:pt x="780" y="1177"/>
                  </a:lnTo>
                  <a:lnTo>
                    <a:pt x="702" y="1213"/>
                  </a:lnTo>
                  <a:lnTo>
                    <a:pt x="626" y="1250"/>
                  </a:lnTo>
                  <a:lnTo>
                    <a:pt x="552" y="1290"/>
                  </a:lnTo>
                  <a:lnTo>
                    <a:pt x="479" y="1334"/>
                  </a:lnTo>
                  <a:lnTo>
                    <a:pt x="408" y="1381"/>
                  </a:lnTo>
                  <a:lnTo>
                    <a:pt x="338" y="1429"/>
                  </a:lnTo>
                  <a:lnTo>
                    <a:pt x="269" y="1483"/>
                  </a:lnTo>
                  <a:lnTo>
                    <a:pt x="201" y="1538"/>
                  </a:lnTo>
                  <a:lnTo>
                    <a:pt x="133" y="1596"/>
                  </a:lnTo>
                  <a:lnTo>
                    <a:pt x="66" y="1657"/>
                  </a:lnTo>
                  <a:lnTo>
                    <a:pt x="0" y="172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92" name="Freeform 100"/>
            <p:cNvSpPr>
              <a:spLocks/>
            </p:cNvSpPr>
            <p:nvPr/>
          </p:nvSpPr>
          <p:spPr bwMode="auto">
            <a:xfrm>
              <a:off x="1361" y="825"/>
              <a:ext cx="5239" cy="918"/>
            </a:xfrm>
            <a:custGeom>
              <a:avLst/>
              <a:gdLst/>
              <a:ahLst/>
              <a:cxnLst>
                <a:cxn ang="0">
                  <a:pos x="5239" y="0"/>
                </a:cxn>
                <a:cxn ang="0">
                  <a:pos x="5223" y="74"/>
                </a:cxn>
                <a:cxn ang="0">
                  <a:pos x="5202" y="158"/>
                </a:cxn>
                <a:cxn ang="0">
                  <a:pos x="5169" y="265"/>
                </a:cxn>
                <a:cxn ang="0">
                  <a:pos x="5122" y="389"/>
                </a:cxn>
                <a:cxn ang="0">
                  <a:pos x="5061" y="527"/>
                </a:cxn>
                <a:cxn ang="0">
                  <a:pos x="5003" y="635"/>
                </a:cxn>
                <a:cxn ang="0">
                  <a:pos x="4958" y="706"/>
                </a:cxn>
                <a:cxn ang="0">
                  <a:pos x="4909" y="778"/>
                </a:cxn>
                <a:cxn ang="0">
                  <a:pos x="4855" y="850"/>
                </a:cxn>
                <a:cxn ang="0">
                  <a:pos x="4796" y="921"/>
                </a:cxn>
                <a:cxn ang="0">
                  <a:pos x="4730" y="987"/>
                </a:cxn>
                <a:cxn ang="0">
                  <a:pos x="4660" y="1051"/>
                </a:cxn>
                <a:cxn ang="0">
                  <a:pos x="4583" y="1113"/>
                </a:cxn>
                <a:cxn ang="0">
                  <a:pos x="4500" y="1168"/>
                </a:cxn>
                <a:cxn ang="0">
                  <a:pos x="4411" y="1219"/>
                </a:cxn>
                <a:cxn ang="0">
                  <a:pos x="4315" y="1265"/>
                </a:cxn>
                <a:cxn ang="0">
                  <a:pos x="4211" y="1303"/>
                </a:cxn>
                <a:cxn ang="0">
                  <a:pos x="4101" y="1334"/>
                </a:cxn>
                <a:cxn ang="0">
                  <a:pos x="3985" y="1357"/>
                </a:cxn>
                <a:cxn ang="0">
                  <a:pos x="3860" y="1371"/>
                </a:cxn>
                <a:cxn ang="0">
                  <a:pos x="3727" y="1376"/>
                </a:cxn>
                <a:cxn ang="0">
                  <a:pos x="3585" y="1371"/>
                </a:cxn>
                <a:cxn ang="0">
                  <a:pos x="3436" y="1355"/>
                </a:cxn>
                <a:cxn ang="0">
                  <a:pos x="3279" y="1326"/>
                </a:cxn>
                <a:cxn ang="0">
                  <a:pos x="3198" y="1308"/>
                </a:cxn>
                <a:cxn ang="0">
                  <a:pos x="2877" y="1235"/>
                </a:cxn>
                <a:cxn ang="0">
                  <a:pos x="2580" y="1179"/>
                </a:cxn>
                <a:cxn ang="0">
                  <a:pos x="2303" y="1137"/>
                </a:cxn>
                <a:cxn ang="0">
                  <a:pos x="2048" y="1109"/>
                </a:cxn>
                <a:cxn ang="0">
                  <a:pos x="1811" y="1097"/>
                </a:cxn>
                <a:cxn ang="0">
                  <a:pos x="1591" y="1100"/>
                </a:cxn>
                <a:cxn ang="0">
                  <a:pos x="1387" y="1114"/>
                </a:cxn>
                <a:cxn ang="0">
                  <a:pos x="1243" y="1135"/>
                </a:cxn>
                <a:cxn ang="0">
                  <a:pos x="1151" y="1153"/>
                </a:cxn>
                <a:cxn ang="0">
                  <a:pos x="1062" y="1174"/>
                </a:cxn>
                <a:cxn ang="0">
                  <a:pos x="976" y="1200"/>
                </a:cxn>
                <a:cxn ang="0">
                  <a:pos x="893" y="1227"/>
                </a:cxn>
                <a:cxn ang="0">
                  <a:pos x="812" y="1258"/>
                </a:cxn>
                <a:cxn ang="0">
                  <a:pos x="696" y="1311"/>
                </a:cxn>
                <a:cxn ang="0">
                  <a:pos x="546" y="1392"/>
                </a:cxn>
                <a:cxn ang="0">
                  <a:pos x="404" y="1486"/>
                </a:cxn>
                <a:cxn ang="0">
                  <a:pos x="267" y="1591"/>
                </a:cxn>
                <a:cxn ang="0">
                  <a:pos x="132" y="1709"/>
                </a:cxn>
                <a:cxn ang="0">
                  <a:pos x="0" y="1836"/>
                </a:cxn>
              </a:cxnLst>
              <a:rect l="0" t="0" r="r" b="b"/>
              <a:pathLst>
                <a:path w="5239" h="1836">
                  <a:moveTo>
                    <a:pt x="5239" y="0"/>
                  </a:moveTo>
                  <a:lnTo>
                    <a:pt x="5239" y="0"/>
                  </a:lnTo>
                  <a:lnTo>
                    <a:pt x="5236" y="20"/>
                  </a:lnTo>
                  <a:lnTo>
                    <a:pt x="5223" y="74"/>
                  </a:lnTo>
                  <a:lnTo>
                    <a:pt x="5215" y="113"/>
                  </a:lnTo>
                  <a:lnTo>
                    <a:pt x="5202" y="158"/>
                  </a:lnTo>
                  <a:lnTo>
                    <a:pt x="5187" y="209"/>
                  </a:lnTo>
                  <a:lnTo>
                    <a:pt x="5169" y="265"/>
                  </a:lnTo>
                  <a:lnTo>
                    <a:pt x="5148" y="325"/>
                  </a:lnTo>
                  <a:lnTo>
                    <a:pt x="5122" y="389"/>
                  </a:lnTo>
                  <a:lnTo>
                    <a:pt x="5093" y="457"/>
                  </a:lnTo>
                  <a:lnTo>
                    <a:pt x="5061" y="527"/>
                  </a:lnTo>
                  <a:lnTo>
                    <a:pt x="5023" y="598"/>
                  </a:lnTo>
                  <a:lnTo>
                    <a:pt x="5003" y="635"/>
                  </a:lnTo>
                  <a:lnTo>
                    <a:pt x="4982" y="670"/>
                  </a:lnTo>
                  <a:lnTo>
                    <a:pt x="4958" y="706"/>
                  </a:lnTo>
                  <a:lnTo>
                    <a:pt x="4934" y="743"/>
                  </a:lnTo>
                  <a:lnTo>
                    <a:pt x="4909" y="778"/>
                  </a:lnTo>
                  <a:lnTo>
                    <a:pt x="4883" y="814"/>
                  </a:lnTo>
                  <a:lnTo>
                    <a:pt x="4855" y="850"/>
                  </a:lnTo>
                  <a:lnTo>
                    <a:pt x="4826" y="885"/>
                  </a:lnTo>
                  <a:lnTo>
                    <a:pt x="4796" y="921"/>
                  </a:lnTo>
                  <a:lnTo>
                    <a:pt x="4764" y="954"/>
                  </a:lnTo>
                  <a:lnTo>
                    <a:pt x="4730" y="987"/>
                  </a:lnTo>
                  <a:lnTo>
                    <a:pt x="4696" y="1019"/>
                  </a:lnTo>
                  <a:lnTo>
                    <a:pt x="4660" y="1051"/>
                  </a:lnTo>
                  <a:lnTo>
                    <a:pt x="4622" y="1082"/>
                  </a:lnTo>
                  <a:lnTo>
                    <a:pt x="4583" y="1113"/>
                  </a:lnTo>
                  <a:lnTo>
                    <a:pt x="4543" y="1140"/>
                  </a:lnTo>
                  <a:lnTo>
                    <a:pt x="4500" y="1168"/>
                  </a:lnTo>
                  <a:lnTo>
                    <a:pt x="4457" y="1195"/>
                  </a:lnTo>
                  <a:lnTo>
                    <a:pt x="4411" y="1219"/>
                  </a:lnTo>
                  <a:lnTo>
                    <a:pt x="4364" y="1242"/>
                  </a:lnTo>
                  <a:lnTo>
                    <a:pt x="4315" y="1265"/>
                  </a:lnTo>
                  <a:lnTo>
                    <a:pt x="4264" y="1284"/>
                  </a:lnTo>
                  <a:lnTo>
                    <a:pt x="4211" y="1303"/>
                  </a:lnTo>
                  <a:lnTo>
                    <a:pt x="4157" y="1319"/>
                  </a:lnTo>
                  <a:lnTo>
                    <a:pt x="4101" y="1334"/>
                  </a:lnTo>
                  <a:lnTo>
                    <a:pt x="4043" y="1347"/>
                  </a:lnTo>
                  <a:lnTo>
                    <a:pt x="3985" y="1357"/>
                  </a:lnTo>
                  <a:lnTo>
                    <a:pt x="3922" y="1365"/>
                  </a:lnTo>
                  <a:lnTo>
                    <a:pt x="3860" y="1371"/>
                  </a:lnTo>
                  <a:lnTo>
                    <a:pt x="3793" y="1374"/>
                  </a:lnTo>
                  <a:lnTo>
                    <a:pt x="3727" y="1376"/>
                  </a:lnTo>
                  <a:lnTo>
                    <a:pt x="3657" y="1374"/>
                  </a:lnTo>
                  <a:lnTo>
                    <a:pt x="3585" y="1371"/>
                  </a:lnTo>
                  <a:lnTo>
                    <a:pt x="3513" y="1365"/>
                  </a:lnTo>
                  <a:lnTo>
                    <a:pt x="3436" y="1355"/>
                  </a:lnTo>
                  <a:lnTo>
                    <a:pt x="3359" y="1342"/>
                  </a:lnTo>
                  <a:lnTo>
                    <a:pt x="3279" y="1326"/>
                  </a:lnTo>
                  <a:lnTo>
                    <a:pt x="3198" y="1308"/>
                  </a:lnTo>
                  <a:lnTo>
                    <a:pt x="3198" y="1308"/>
                  </a:lnTo>
                  <a:lnTo>
                    <a:pt x="3034" y="1269"/>
                  </a:lnTo>
                  <a:lnTo>
                    <a:pt x="2877" y="1235"/>
                  </a:lnTo>
                  <a:lnTo>
                    <a:pt x="2726" y="1205"/>
                  </a:lnTo>
                  <a:lnTo>
                    <a:pt x="2580" y="1179"/>
                  </a:lnTo>
                  <a:lnTo>
                    <a:pt x="2439" y="1156"/>
                  </a:lnTo>
                  <a:lnTo>
                    <a:pt x="2303" y="1137"/>
                  </a:lnTo>
                  <a:lnTo>
                    <a:pt x="2174" y="1121"/>
                  </a:lnTo>
                  <a:lnTo>
                    <a:pt x="2048" y="1109"/>
                  </a:lnTo>
                  <a:lnTo>
                    <a:pt x="1927" y="1101"/>
                  </a:lnTo>
                  <a:lnTo>
                    <a:pt x="1811" y="1097"/>
                  </a:lnTo>
                  <a:lnTo>
                    <a:pt x="1699" y="1097"/>
                  </a:lnTo>
                  <a:lnTo>
                    <a:pt x="1591" y="1100"/>
                  </a:lnTo>
                  <a:lnTo>
                    <a:pt x="1487" y="1105"/>
                  </a:lnTo>
                  <a:lnTo>
                    <a:pt x="1387" y="1114"/>
                  </a:lnTo>
                  <a:lnTo>
                    <a:pt x="1290" y="1127"/>
                  </a:lnTo>
                  <a:lnTo>
                    <a:pt x="1243" y="1135"/>
                  </a:lnTo>
                  <a:lnTo>
                    <a:pt x="1197" y="1143"/>
                  </a:lnTo>
                  <a:lnTo>
                    <a:pt x="1151" y="1153"/>
                  </a:lnTo>
                  <a:lnTo>
                    <a:pt x="1107" y="1164"/>
                  </a:lnTo>
                  <a:lnTo>
                    <a:pt x="1062" y="1174"/>
                  </a:lnTo>
                  <a:lnTo>
                    <a:pt x="1019" y="1187"/>
                  </a:lnTo>
                  <a:lnTo>
                    <a:pt x="976" y="1200"/>
                  </a:lnTo>
                  <a:lnTo>
                    <a:pt x="934" y="1213"/>
                  </a:lnTo>
                  <a:lnTo>
                    <a:pt x="893" y="1227"/>
                  </a:lnTo>
                  <a:lnTo>
                    <a:pt x="853" y="1242"/>
                  </a:lnTo>
                  <a:lnTo>
                    <a:pt x="812" y="1258"/>
                  </a:lnTo>
                  <a:lnTo>
                    <a:pt x="772" y="1276"/>
                  </a:lnTo>
                  <a:lnTo>
                    <a:pt x="696" y="1311"/>
                  </a:lnTo>
                  <a:lnTo>
                    <a:pt x="619" y="1350"/>
                  </a:lnTo>
                  <a:lnTo>
                    <a:pt x="546" y="1392"/>
                  </a:lnTo>
                  <a:lnTo>
                    <a:pt x="473" y="1437"/>
                  </a:lnTo>
                  <a:lnTo>
                    <a:pt x="404" y="1486"/>
                  </a:lnTo>
                  <a:lnTo>
                    <a:pt x="335" y="1537"/>
                  </a:lnTo>
                  <a:lnTo>
                    <a:pt x="267" y="1591"/>
                  </a:lnTo>
                  <a:lnTo>
                    <a:pt x="199" y="1649"/>
                  </a:lnTo>
                  <a:lnTo>
                    <a:pt x="132" y="1709"/>
                  </a:lnTo>
                  <a:lnTo>
                    <a:pt x="67" y="1772"/>
                  </a:lnTo>
                  <a:lnTo>
                    <a:pt x="0" y="183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93" name="Freeform 101"/>
            <p:cNvSpPr>
              <a:spLocks/>
            </p:cNvSpPr>
            <p:nvPr/>
          </p:nvSpPr>
          <p:spPr bwMode="auto">
            <a:xfrm>
              <a:off x="1407" y="796"/>
              <a:ext cx="5211" cy="976"/>
            </a:xfrm>
            <a:custGeom>
              <a:avLst/>
              <a:gdLst/>
              <a:ahLst/>
              <a:cxnLst>
                <a:cxn ang="0">
                  <a:pos x="5211" y="0"/>
                </a:cxn>
                <a:cxn ang="0">
                  <a:pos x="5197" y="76"/>
                </a:cxn>
                <a:cxn ang="0">
                  <a:pos x="5176" y="160"/>
                </a:cxn>
                <a:cxn ang="0">
                  <a:pos x="5144" y="268"/>
                </a:cxn>
                <a:cxn ang="0">
                  <a:pos x="5100" y="394"/>
                </a:cxn>
                <a:cxn ang="0">
                  <a:pos x="5040" y="533"/>
                </a:cxn>
                <a:cxn ang="0">
                  <a:pos x="4983" y="643"/>
                </a:cxn>
                <a:cxn ang="0">
                  <a:pos x="4940" y="715"/>
                </a:cxn>
                <a:cxn ang="0">
                  <a:pos x="4893" y="790"/>
                </a:cxn>
                <a:cxn ang="0">
                  <a:pos x="4839" y="862"/>
                </a:cxn>
                <a:cxn ang="0">
                  <a:pos x="4780" y="933"/>
                </a:cxn>
                <a:cxn ang="0">
                  <a:pos x="4716" y="1003"/>
                </a:cxn>
                <a:cxn ang="0">
                  <a:pos x="4647" y="1069"/>
                </a:cxn>
                <a:cxn ang="0">
                  <a:pos x="4571" y="1130"/>
                </a:cxn>
                <a:cxn ang="0">
                  <a:pos x="4489" y="1188"/>
                </a:cxn>
                <a:cxn ang="0">
                  <a:pos x="4400" y="1242"/>
                </a:cxn>
                <a:cxn ang="0">
                  <a:pos x="4305" y="1289"/>
                </a:cxn>
                <a:cxn ang="0">
                  <a:pos x="4203" y="1331"/>
                </a:cxn>
                <a:cxn ang="0">
                  <a:pos x="4093" y="1363"/>
                </a:cxn>
                <a:cxn ang="0">
                  <a:pos x="3976" y="1389"/>
                </a:cxn>
                <a:cxn ang="0">
                  <a:pos x="3851" y="1406"/>
                </a:cxn>
                <a:cxn ang="0">
                  <a:pos x="3718" y="1413"/>
                </a:cxn>
                <a:cxn ang="0">
                  <a:pos x="3578" y="1411"/>
                </a:cxn>
                <a:cxn ang="0">
                  <a:pos x="3428" y="1398"/>
                </a:cxn>
                <a:cxn ang="0">
                  <a:pos x="3271" y="1373"/>
                </a:cxn>
                <a:cxn ang="0">
                  <a:pos x="3188" y="1356"/>
                </a:cxn>
                <a:cxn ang="0">
                  <a:pos x="2867" y="1290"/>
                </a:cxn>
                <a:cxn ang="0">
                  <a:pos x="2568" y="1239"/>
                </a:cxn>
                <a:cxn ang="0">
                  <a:pos x="2292" y="1203"/>
                </a:cxn>
                <a:cxn ang="0">
                  <a:pos x="2037" y="1180"/>
                </a:cxn>
                <a:cxn ang="0">
                  <a:pos x="1799" y="1172"/>
                </a:cxn>
                <a:cxn ang="0">
                  <a:pos x="1580" y="1179"/>
                </a:cxn>
                <a:cxn ang="0">
                  <a:pos x="1376" y="1198"/>
                </a:cxn>
                <a:cxn ang="0">
                  <a:pos x="1231" y="1222"/>
                </a:cxn>
                <a:cxn ang="0">
                  <a:pos x="1140" y="1242"/>
                </a:cxn>
                <a:cxn ang="0">
                  <a:pos x="1052" y="1266"/>
                </a:cxn>
                <a:cxn ang="0">
                  <a:pos x="966" y="1292"/>
                </a:cxn>
                <a:cxn ang="0">
                  <a:pos x="883" y="1323"/>
                </a:cxn>
                <a:cxn ang="0">
                  <a:pos x="802" y="1355"/>
                </a:cxn>
                <a:cxn ang="0">
                  <a:pos x="687" y="1410"/>
                </a:cxn>
                <a:cxn ang="0">
                  <a:pos x="539" y="1495"/>
                </a:cxn>
                <a:cxn ang="0">
                  <a:pos x="398" y="1592"/>
                </a:cxn>
                <a:cxn ang="0">
                  <a:pos x="262" y="1700"/>
                </a:cxn>
                <a:cxn ang="0">
                  <a:pos x="130" y="1821"/>
                </a:cxn>
                <a:cxn ang="0">
                  <a:pos x="0" y="1952"/>
                </a:cxn>
              </a:cxnLst>
              <a:rect l="0" t="0" r="r" b="b"/>
              <a:pathLst>
                <a:path w="5211" h="1952">
                  <a:moveTo>
                    <a:pt x="5211" y="0"/>
                  </a:moveTo>
                  <a:lnTo>
                    <a:pt x="5211" y="0"/>
                  </a:lnTo>
                  <a:lnTo>
                    <a:pt x="5206" y="21"/>
                  </a:lnTo>
                  <a:lnTo>
                    <a:pt x="5197" y="76"/>
                  </a:lnTo>
                  <a:lnTo>
                    <a:pt x="5187" y="115"/>
                  </a:lnTo>
                  <a:lnTo>
                    <a:pt x="5176" y="160"/>
                  </a:lnTo>
                  <a:lnTo>
                    <a:pt x="5162" y="212"/>
                  </a:lnTo>
                  <a:lnTo>
                    <a:pt x="5144" y="268"/>
                  </a:lnTo>
                  <a:lnTo>
                    <a:pt x="5123" y="329"/>
                  </a:lnTo>
                  <a:lnTo>
                    <a:pt x="5100" y="394"/>
                  </a:lnTo>
                  <a:lnTo>
                    <a:pt x="5072" y="463"/>
                  </a:lnTo>
                  <a:lnTo>
                    <a:pt x="5040" y="533"/>
                  </a:lnTo>
                  <a:lnTo>
                    <a:pt x="5004" y="606"/>
                  </a:lnTo>
                  <a:lnTo>
                    <a:pt x="4983" y="643"/>
                  </a:lnTo>
                  <a:lnTo>
                    <a:pt x="4962" y="680"/>
                  </a:lnTo>
                  <a:lnTo>
                    <a:pt x="4940" y="715"/>
                  </a:lnTo>
                  <a:lnTo>
                    <a:pt x="4916" y="753"/>
                  </a:lnTo>
                  <a:lnTo>
                    <a:pt x="4893" y="790"/>
                  </a:lnTo>
                  <a:lnTo>
                    <a:pt x="4866" y="827"/>
                  </a:lnTo>
                  <a:lnTo>
                    <a:pt x="4839" y="862"/>
                  </a:lnTo>
                  <a:lnTo>
                    <a:pt x="4811" y="898"/>
                  </a:lnTo>
                  <a:lnTo>
                    <a:pt x="4780" y="933"/>
                  </a:lnTo>
                  <a:lnTo>
                    <a:pt x="4750" y="969"/>
                  </a:lnTo>
                  <a:lnTo>
                    <a:pt x="4716" y="1003"/>
                  </a:lnTo>
                  <a:lnTo>
                    <a:pt x="4683" y="1037"/>
                  </a:lnTo>
                  <a:lnTo>
                    <a:pt x="4647" y="1069"/>
                  </a:lnTo>
                  <a:lnTo>
                    <a:pt x="4609" y="1100"/>
                  </a:lnTo>
                  <a:lnTo>
                    <a:pt x="4571" y="1130"/>
                  </a:lnTo>
                  <a:lnTo>
                    <a:pt x="4530" y="1161"/>
                  </a:lnTo>
                  <a:lnTo>
                    <a:pt x="4489" y="1188"/>
                  </a:lnTo>
                  <a:lnTo>
                    <a:pt x="4446" y="1216"/>
                  </a:lnTo>
                  <a:lnTo>
                    <a:pt x="4400" y="1242"/>
                  </a:lnTo>
                  <a:lnTo>
                    <a:pt x="4354" y="1266"/>
                  </a:lnTo>
                  <a:lnTo>
                    <a:pt x="4305" y="1289"/>
                  </a:lnTo>
                  <a:lnTo>
                    <a:pt x="4255" y="1311"/>
                  </a:lnTo>
                  <a:lnTo>
                    <a:pt x="4203" y="1331"/>
                  </a:lnTo>
                  <a:lnTo>
                    <a:pt x="4148" y="1348"/>
                  </a:lnTo>
                  <a:lnTo>
                    <a:pt x="4093" y="1363"/>
                  </a:lnTo>
                  <a:lnTo>
                    <a:pt x="4036" y="1377"/>
                  </a:lnTo>
                  <a:lnTo>
                    <a:pt x="3976" y="1389"/>
                  </a:lnTo>
                  <a:lnTo>
                    <a:pt x="3915" y="1398"/>
                  </a:lnTo>
                  <a:lnTo>
                    <a:pt x="3851" y="1406"/>
                  </a:lnTo>
                  <a:lnTo>
                    <a:pt x="3786" y="1411"/>
                  </a:lnTo>
                  <a:lnTo>
                    <a:pt x="3718" y="1413"/>
                  </a:lnTo>
                  <a:lnTo>
                    <a:pt x="3649" y="1415"/>
                  </a:lnTo>
                  <a:lnTo>
                    <a:pt x="3578" y="1411"/>
                  </a:lnTo>
                  <a:lnTo>
                    <a:pt x="3504" y="1406"/>
                  </a:lnTo>
                  <a:lnTo>
                    <a:pt x="3428" y="1398"/>
                  </a:lnTo>
                  <a:lnTo>
                    <a:pt x="3350" y="1387"/>
                  </a:lnTo>
                  <a:lnTo>
                    <a:pt x="3271" y="1373"/>
                  </a:lnTo>
                  <a:lnTo>
                    <a:pt x="3188" y="1356"/>
                  </a:lnTo>
                  <a:lnTo>
                    <a:pt x="3188" y="1356"/>
                  </a:lnTo>
                  <a:lnTo>
                    <a:pt x="3025" y="1321"/>
                  </a:lnTo>
                  <a:lnTo>
                    <a:pt x="2867" y="1290"/>
                  </a:lnTo>
                  <a:lnTo>
                    <a:pt x="2716" y="1263"/>
                  </a:lnTo>
                  <a:lnTo>
                    <a:pt x="2568" y="1239"/>
                  </a:lnTo>
                  <a:lnTo>
                    <a:pt x="2428" y="1219"/>
                  </a:lnTo>
                  <a:lnTo>
                    <a:pt x="2292" y="1203"/>
                  </a:lnTo>
                  <a:lnTo>
                    <a:pt x="2162" y="1190"/>
                  </a:lnTo>
                  <a:lnTo>
                    <a:pt x="2037" y="1180"/>
                  </a:lnTo>
                  <a:lnTo>
                    <a:pt x="1916" y="1174"/>
                  </a:lnTo>
                  <a:lnTo>
                    <a:pt x="1799" y="1172"/>
                  </a:lnTo>
                  <a:lnTo>
                    <a:pt x="1688" y="1174"/>
                  </a:lnTo>
                  <a:lnTo>
                    <a:pt x="1580" y="1179"/>
                  </a:lnTo>
                  <a:lnTo>
                    <a:pt x="1476" y="1187"/>
                  </a:lnTo>
                  <a:lnTo>
                    <a:pt x="1376" y="1198"/>
                  </a:lnTo>
                  <a:lnTo>
                    <a:pt x="1279" y="1214"/>
                  </a:lnTo>
                  <a:lnTo>
                    <a:pt x="1231" y="1222"/>
                  </a:lnTo>
                  <a:lnTo>
                    <a:pt x="1186" y="1232"/>
                  </a:lnTo>
                  <a:lnTo>
                    <a:pt x="1140" y="1242"/>
                  </a:lnTo>
                  <a:lnTo>
                    <a:pt x="1095" y="1253"/>
                  </a:lnTo>
                  <a:lnTo>
                    <a:pt x="1052" y="1266"/>
                  </a:lnTo>
                  <a:lnTo>
                    <a:pt x="1009" y="1279"/>
                  </a:lnTo>
                  <a:lnTo>
                    <a:pt x="966" y="1292"/>
                  </a:lnTo>
                  <a:lnTo>
                    <a:pt x="925" y="1306"/>
                  </a:lnTo>
                  <a:lnTo>
                    <a:pt x="883" y="1323"/>
                  </a:lnTo>
                  <a:lnTo>
                    <a:pt x="843" y="1339"/>
                  </a:lnTo>
                  <a:lnTo>
                    <a:pt x="802" y="1355"/>
                  </a:lnTo>
                  <a:lnTo>
                    <a:pt x="763" y="1373"/>
                  </a:lnTo>
                  <a:lnTo>
                    <a:pt x="687" y="1410"/>
                  </a:lnTo>
                  <a:lnTo>
                    <a:pt x="612" y="1452"/>
                  </a:lnTo>
                  <a:lnTo>
                    <a:pt x="539" y="1495"/>
                  </a:lnTo>
                  <a:lnTo>
                    <a:pt x="468" y="1542"/>
                  </a:lnTo>
                  <a:lnTo>
                    <a:pt x="398" y="1592"/>
                  </a:lnTo>
                  <a:lnTo>
                    <a:pt x="329" y="1644"/>
                  </a:lnTo>
                  <a:lnTo>
                    <a:pt x="262" y="1700"/>
                  </a:lnTo>
                  <a:lnTo>
                    <a:pt x="196" y="1758"/>
                  </a:lnTo>
                  <a:lnTo>
                    <a:pt x="130" y="1821"/>
                  </a:lnTo>
                  <a:lnTo>
                    <a:pt x="65" y="1884"/>
                  </a:lnTo>
                  <a:lnTo>
                    <a:pt x="0" y="195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94" name="Freeform 102"/>
            <p:cNvSpPr>
              <a:spLocks/>
            </p:cNvSpPr>
            <p:nvPr/>
          </p:nvSpPr>
          <p:spPr bwMode="auto">
            <a:xfrm>
              <a:off x="1454" y="767"/>
              <a:ext cx="5179" cy="1034"/>
            </a:xfrm>
            <a:custGeom>
              <a:avLst/>
              <a:gdLst/>
              <a:ahLst/>
              <a:cxnLst>
                <a:cxn ang="0">
                  <a:pos x="5179" y="0"/>
                </a:cxn>
                <a:cxn ang="0">
                  <a:pos x="5166" y="74"/>
                </a:cxn>
                <a:cxn ang="0">
                  <a:pos x="5148" y="159"/>
                </a:cxn>
                <a:cxn ang="0">
                  <a:pos x="5118" y="269"/>
                </a:cxn>
                <a:cxn ang="0">
                  <a:pos x="5075" y="397"/>
                </a:cxn>
                <a:cxn ang="0">
                  <a:pos x="5016" y="537"/>
                </a:cxn>
                <a:cxn ang="0">
                  <a:pos x="4962" y="649"/>
                </a:cxn>
                <a:cxn ang="0">
                  <a:pos x="4921" y="723"/>
                </a:cxn>
                <a:cxn ang="0">
                  <a:pos x="4873" y="799"/>
                </a:cxn>
                <a:cxn ang="0">
                  <a:pos x="4822" y="873"/>
                </a:cxn>
                <a:cxn ang="0">
                  <a:pos x="4764" y="946"/>
                </a:cxn>
                <a:cxn ang="0">
                  <a:pos x="4701" y="1015"/>
                </a:cxn>
                <a:cxn ang="0">
                  <a:pos x="4632" y="1083"/>
                </a:cxn>
                <a:cxn ang="0">
                  <a:pos x="4558" y="1148"/>
                </a:cxn>
                <a:cxn ang="0">
                  <a:pos x="4476" y="1207"/>
                </a:cxn>
                <a:cxn ang="0">
                  <a:pos x="4389" y="1262"/>
                </a:cxn>
                <a:cxn ang="0">
                  <a:pos x="4294" y="1312"/>
                </a:cxn>
                <a:cxn ang="0">
                  <a:pos x="4192" y="1356"/>
                </a:cxn>
                <a:cxn ang="0">
                  <a:pos x="4083" y="1391"/>
                </a:cxn>
                <a:cxn ang="0">
                  <a:pos x="3967" y="1419"/>
                </a:cxn>
                <a:cxn ang="0">
                  <a:pos x="3842" y="1438"/>
                </a:cxn>
                <a:cxn ang="0">
                  <a:pos x="3710" y="1450"/>
                </a:cxn>
                <a:cxn ang="0">
                  <a:pos x="3568" y="1450"/>
                </a:cxn>
                <a:cxn ang="0">
                  <a:pos x="3420" y="1440"/>
                </a:cxn>
                <a:cxn ang="0">
                  <a:pos x="3261" y="1417"/>
                </a:cxn>
                <a:cxn ang="0">
                  <a:pos x="3178" y="1403"/>
                </a:cxn>
                <a:cxn ang="0">
                  <a:pos x="2856" y="1343"/>
                </a:cxn>
                <a:cxn ang="0">
                  <a:pos x="2558" y="1296"/>
                </a:cxn>
                <a:cxn ang="0">
                  <a:pos x="2281" y="1265"/>
                </a:cxn>
                <a:cxn ang="0">
                  <a:pos x="2024" y="1249"/>
                </a:cxn>
                <a:cxn ang="0">
                  <a:pos x="1787" y="1246"/>
                </a:cxn>
                <a:cxn ang="0">
                  <a:pos x="1568" y="1256"/>
                </a:cxn>
                <a:cxn ang="0">
                  <a:pos x="1363" y="1280"/>
                </a:cxn>
                <a:cxn ang="0">
                  <a:pos x="1268" y="1298"/>
                </a:cxn>
                <a:cxn ang="0">
                  <a:pos x="1175" y="1319"/>
                </a:cxn>
                <a:cxn ang="0">
                  <a:pos x="1084" y="1341"/>
                </a:cxn>
                <a:cxn ang="0">
                  <a:pos x="998" y="1369"/>
                </a:cxn>
                <a:cxn ang="0">
                  <a:pos x="914" y="1398"/>
                </a:cxn>
                <a:cxn ang="0">
                  <a:pos x="833" y="1432"/>
                </a:cxn>
                <a:cxn ang="0">
                  <a:pos x="754" y="1467"/>
                </a:cxn>
                <a:cxn ang="0">
                  <a:pos x="678" y="1508"/>
                </a:cxn>
                <a:cxn ang="0">
                  <a:pos x="532" y="1595"/>
                </a:cxn>
                <a:cxn ang="0">
                  <a:pos x="392" y="1695"/>
                </a:cxn>
                <a:cxn ang="0">
                  <a:pos x="258" y="1808"/>
                </a:cxn>
                <a:cxn ang="0">
                  <a:pos x="128" y="1931"/>
                </a:cxn>
                <a:cxn ang="0">
                  <a:pos x="0" y="2066"/>
                </a:cxn>
              </a:cxnLst>
              <a:rect l="0" t="0" r="r" b="b"/>
              <a:pathLst>
                <a:path w="5179" h="2066">
                  <a:moveTo>
                    <a:pt x="5179" y="0"/>
                  </a:moveTo>
                  <a:lnTo>
                    <a:pt x="5179" y="0"/>
                  </a:lnTo>
                  <a:lnTo>
                    <a:pt x="5176" y="19"/>
                  </a:lnTo>
                  <a:lnTo>
                    <a:pt x="5166" y="74"/>
                  </a:lnTo>
                  <a:lnTo>
                    <a:pt x="5158" y="114"/>
                  </a:lnTo>
                  <a:lnTo>
                    <a:pt x="5148" y="159"/>
                  </a:lnTo>
                  <a:lnTo>
                    <a:pt x="5134" y="211"/>
                  </a:lnTo>
                  <a:lnTo>
                    <a:pt x="5118" y="269"/>
                  </a:lnTo>
                  <a:lnTo>
                    <a:pt x="5098" y="331"/>
                  </a:lnTo>
                  <a:lnTo>
                    <a:pt x="5075" y="397"/>
                  </a:lnTo>
                  <a:lnTo>
                    <a:pt x="5048" y="466"/>
                  </a:lnTo>
                  <a:lnTo>
                    <a:pt x="5016" y="537"/>
                  </a:lnTo>
                  <a:lnTo>
                    <a:pt x="4982" y="612"/>
                  </a:lnTo>
                  <a:lnTo>
                    <a:pt x="4962" y="649"/>
                  </a:lnTo>
                  <a:lnTo>
                    <a:pt x="4941" y="686"/>
                  </a:lnTo>
                  <a:lnTo>
                    <a:pt x="4921" y="723"/>
                  </a:lnTo>
                  <a:lnTo>
                    <a:pt x="4897" y="762"/>
                  </a:lnTo>
                  <a:lnTo>
                    <a:pt x="4873" y="799"/>
                  </a:lnTo>
                  <a:lnTo>
                    <a:pt x="4848" y="836"/>
                  </a:lnTo>
                  <a:lnTo>
                    <a:pt x="4822" y="873"/>
                  </a:lnTo>
                  <a:lnTo>
                    <a:pt x="4794" y="909"/>
                  </a:lnTo>
                  <a:lnTo>
                    <a:pt x="4764" y="946"/>
                  </a:lnTo>
                  <a:lnTo>
                    <a:pt x="4733" y="981"/>
                  </a:lnTo>
                  <a:lnTo>
                    <a:pt x="4701" y="1015"/>
                  </a:lnTo>
                  <a:lnTo>
                    <a:pt x="4668" y="1051"/>
                  </a:lnTo>
                  <a:lnTo>
                    <a:pt x="4632" y="1083"/>
                  </a:lnTo>
                  <a:lnTo>
                    <a:pt x="4596" y="1117"/>
                  </a:lnTo>
                  <a:lnTo>
                    <a:pt x="4558" y="1148"/>
                  </a:lnTo>
                  <a:lnTo>
                    <a:pt x="4518" y="1178"/>
                  </a:lnTo>
                  <a:lnTo>
                    <a:pt x="4476" y="1207"/>
                  </a:lnTo>
                  <a:lnTo>
                    <a:pt x="4433" y="1236"/>
                  </a:lnTo>
                  <a:lnTo>
                    <a:pt x="4389" y="1262"/>
                  </a:lnTo>
                  <a:lnTo>
                    <a:pt x="4342" y="1288"/>
                  </a:lnTo>
                  <a:lnTo>
                    <a:pt x="4294" y="1312"/>
                  </a:lnTo>
                  <a:lnTo>
                    <a:pt x="4244" y="1335"/>
                  </a:lnTo>
                  <a:lnTo>
                    <a:pt x="4192" y="1356"/>
                  </a:lnTo>
                  <a:lnTo>
                    <a:pt x="4139" y="1374"/>
                  </a:lnTo>
                  <a:lnTo>
                    <a:pt x="4083" y="1391"/>
                  </a:lnTo>
                  <a:lnTo>
                    <a:pt x="4026" y="1406"/>
                  </a:lnTo>
                  <a:lnTo>
                    <a:pt x="3967" y="1419"/>
                  </a:lnTo>
                  <a:lnTo>
                    <a:pt x="3906" y="1430"/>
                  </a:lnTo>
                  <a:lnTo>
                    <a:pt x="3842" y="1438"/>
                  </a:lnTo>
                  <a:lnTo>
                    <a:pt x="3777" y="1445"/>
                  </a:lnTo>
                  <a:lnTo>
                    <a:pt x="3710" y="1450"/>
                  </a:lnTo>
                  <a:lnTo>
                    <a:pt x="3641" y="1451"/>
                  </a:lnTo>
                  <a:lnTo>
                    <a:pt x="3568" y="1450"/>
                  </a:lnTo>
                  <a:lnTo>
                    <a:pt x="3495" y="1446"/>
                  </a:lnTo>
                  <a:lnTo>
                    <a:pt x="3420" y="1440"/>
                  </a:lnTo>
                  <a:lnTo>
                    <a:pt x="3341" y="1430"/>
                  </a:lnTo>
                  <a:lnTo>
                    <a:pt x="3261" y="1417"/>
                  </a:lnTo>
                  <a:lnTo>
                    <a:pt x="3178" y="1403"/>
                  </a:lnTo>
                  <a:lnTo>
                    <a:pt x="3178" y="1403"/>
                  </a:lnTo>
                  <a:lnTo>
                    <a:pt x="3014" y="1370"/>
                  </a:lnTo>
                  <a:lnTo>
                    <a:pt x="2856" y="1343"/>
                  </a:lnTo>
                  <a:lnTo>
                    <a:pt x="2703" y="1317"/>
                  </a:lnTo>
                  <a:lnTo>
                    <a:pt x="2558" y="1296"/>
                  </a:lnTo>
                  <a:lnTo>
                    <a:pt x="2416" y="1280"/>
                  </a:lnTo>
                  <a:lnTo>
                    <a:pt x="2281" y="1265"/>
                  </a:lnTo>
                  <a:lnTo>
                    <a:pt x="2149" y="1256"/>
                  </a:lnTo>
                  <a:lnTo>
                    <a:pt x="2024" y="1249"/>
                  </a:lnTo>
                  <a:lnTo>
                    <a:pt x="1904" y="1246"/>
                  </a:lnTo>
                  <a:lnTo>
                    <a:pt x="1787" y="1246"/>
                  </a:lnTo>
                  <a:lnTo>
                    <a:pt x="1674" y="1249"/>
                  </a:lnTo>
                  <a:lnTo>
                    <a:pt x="1568" y="1256"/>
                  </a:lnTo>
                  <a:lnTo>
                    <a:pt x="1463" y="1267"/>
                  </a:lnTo>
                  <a:lnTo>
                    <a:pt x="1363" y="1280"/>
                  </a:lnTo>
                  <a:lnTo>
                    <a:pt x="1315" y="1288"/>
                  </a:lnTo>
                  <a:lnTo>
                    <a:pt x="1268" y="1298"/>
                  </a:lnTo>
                  <a:lnTo>
                    <a:pt x="1220" y="1307"/>
                  </a:lnTo>
                  <a:lnTo>
                    <a:pt x="1175" y="1319"/>
                  </a:lnTo>
                  <a:lnTo>
                    <a:pt x="1129" y="1330"/>
                  </a:lnTo>
                  <a:lnTo>
                    <a:pt x="1084" y="1341"/>
                  </a:lnTo>
                  <a:lnTo>
                    <a:pt x="1041" y="1354"/>
                  </a:lnTo>
                  <a:lnTo>
                    <a:pt x="998" y="1369"/>
                  </a:lnTo>
                  <a:lnTo>
                    <a:pt x="955" y="1383"/>
                  </a:lnTo>
                  <a:lnTo>
                    <a:pt x="914" y="1398"/>
                  </a:lnTo>
                  <a:lnTo>
                    <a:pt x="873" y="1414"/>
                  </a:lnTo>
                  <a:lnTo>
                    <a:pt x="833" y="1432"/>
                  </a:lnTo>
                  <a:lnTo>
                    <a:pt x="793" y="1450"/>
                  </a:lnTo>
                  <a:lnTo>
                    <a:pt x="754" y="1467"/>
                  </a:lnTo>
                  <a:lnTo>
                    <a:pt x="716" y="1487"/>
                  </a:lnTo>
                  <a:lnTo>
                    <a:pt x="678" y="1508"/>
                  </a:lnTo>
                  <a:lnTo>
                    <a:pt x="604" y="1550"/>
                  </a:lnTo>
                  <a:lnTo>
                    <a:pt x="532" y="1595"/>
                  </a:lnTo>
                  <a:lnTo>
                    <a:pt x="461" y="1643"/>
                  </a:lnTo>
                  <a:lnTo>
                    <a:pt x="392" y="1695"/>
                  </a:lnTo>
                  <a:lnTo>
                    <a:pt x="325" y="1750"/>
                  </a:lnTo>
                  <a:lnTo>
                    <a:pt x="258" y="1808"/>
                  </a:lnTo>
                  <a:lnTo>
                    <a:pt x="193" y="1868"/>
                  </a:lnTo>
                  <a:lnTo>
                    <a:pt x="128" y="1931"/>
                  </a:lnTo>
                  <a:lnTo>
                    <a:pt x="64" y="1997"/>
                  </a:lnTo>
                  <a:lnTo>
                    <a:pt x="0" y="206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95" name="Freeform 103"/>
            <p:cNvSpPr>
              <a:spLocks/>
            </p:cNvSpPr>
            <p:nvPr/>
          </p:nvSpPr>
          <p:spPr bwMode="auto">
            <a:xfrm>
              <a:off x="1501" y="738"/>
              <a:ext cx="5149" cy="1091"/>
            </a:xfrm>
            <a:custGeom>
              <a:avLst/>
              <a:gdLst/>
              <a:ahLst/>
              <a:cxnLst>
                <a:cxn ang="0">
                  <a:pos x="5149" y="0"/>
                </a:cxn>
                <a:cxn ang="0">
                  <a:pos x="5136" y="76"/>
                </a:cxn>
                <a:cxn ang="0">
                  <a:pos x="5119" y="162"/>
                </a:cxn>
                <a:cxn ang="0">
                  <a:pos x="5090" y="273"/>
                </a:cxn>
                <a:cxn ang="0">
                  <a:pos x="5050" y="402"/>
                </a:cxn>
                <a:cxn ang="0">
                  <a:pos x="4993" y="545"/>
                </a:cxn>
                <a:cxn ang="0">
                  <a:pos x="4940" y="658"/>
                </a:cxn>
                <a:cxn ang="0">
                  <a:pos x="4900" y="734"/>
                </a:cxn>
                <a:cxn ang="0">
                  <a:pos x="4854" y="809"/>
                </a:cxn>
                <a:cxn ang="0">
                  <a:pos x="4803" y="885"/>
                </a:cxn>
                <a:cxn ang="0">
                  <a:pos x="4747" y="960"/>
                </a:cxn>
                <a:cxn ang="0">
                  <a:pos x="4685" y="1032"/>
                </a:cxn>
                <a:cxn ang="0">
                  <a:pos x="4617" y="1102"/>
                </a:cxn>
                <a:cxn ang="0">
                  <a:pos x="4543" y="1168"/>
                </a:cxn>
                <a:cxn ang="0">
                  <a:pos x="4463" y="1229"/>
                </a:cxn>
                <a:cxn ang="0">
                  <a:pos x="4377" y="1287"/>
                </a:cxn>
                <a:cxn ang="0">
                  <a:pos x="4282" y="1337"/>
                </a:cxn>
                <a:cxn ang="0">
                  <a:pos x="4181" y="1384"/>
                </a:cxn>
                <a:cxn ang="0">
                  <a:pos x="4073" y="1421"/>
                </a:cxn>
                <a:cxn ang="0">
                  <a:pos x="3957" y="1452"/>
                </a:cxn>
                <a:cxn ang="0">
                  <a:pos x="3832" y="1475"/>
                </a:cxn>
                <a:cxn ang="0">
                  <a:pos x="3700" y="1488"/>
                </a:cxn>
                <a:cxn ang="0">
                  <a:pos x="3559" y="1491"/>
                </a:cxn>
                <a:cxn ang="0">
                  <a:pos x="3410" y="1483"/>
                </a:cxn>
                <a:cxn ang="0">
                  <a:pos x="3251" y="1465"/>
                </a:cxn>
                <a:cxn ang="0">
                  <a:pos x="3169" y="1450"/>
                </a:cxn>
                <a:cxn ang="0">
                  <a:pos x="2845" y="1397"/>
                </a:cxn>
                <a:cxn ang="0">
                  <a:pos x="2545" y="1358"/>
                </a:cxn>
                <a:cxn ang="0">
                  <a:pos x="2269" y="1333"/>
                </a:cxn>
                <a:cxn ang="0">
                  <a:pos x="2012" y="1321"/>
                </a:cxn>
                <a:cxn ang="0">
                  <a:pos x="1775" y="1323"/>
                </a:cxn>
                <a:cxn ang="0">
                  <a:pos x="1555" y="1337"/>
                </a:cxn>
                <a:cxn ang="0">
                  <a:pos x="1353" y="1366"/>
                </a:cxn>
                <a:cxn ang="0">
                  <a:pos x="1255" y="1384"/>
                </a:cxn>
                <a:cxn ang="0">
                  <a:pos x="1164" y="1407"/>
                </a:cxn>
                <a:cxn ang="0">
                  <a:pos x="1074" y="1433"/>
                </a:cxn>
                <a:cxn ang="0">
                  <a:pos x="987" y="1462"/>
                </a:cxn>
                <a:cxn ang="0">
                  <a:pos x="904" y="1492"/>
                </a:cxn>
                <a:cxn ang="0">
                  <a:pos x="824" y="1528"/>
                </a:cxn>
                <a:cxn ang="0">
                  <a:pos x="746" y="1567"/>
                </a:cxn>
                <a:cxn ang="0">
                  <a:pos x="669" y="1607"/>
                </a:cxn>
                <a:cxn ang="0">
                  <a:pos x="525" y="1699"/>
                </a:cxn>
                <a:cxn ang="0">
                  <a:pos x="386" y="1802"/>
                </a:cxn>
                <a:cxn ang="0">
                  <a:pos x="254" y="1917"/>
                </a:cxn>
                <a:cxn ang="0">
                  <a:pos x="127" y="2045"/>
                </a:cxn>
                <a:cxn ang="0">
                  <a:pos x="0" y="2182"/>
                </a:cxn>
              </a:cxnLst>
              <a:rect l="0" t="0" r="r" b="b"/>
              <a:pathLst>
                <a:path w="5149" h="2182">
                  <a:moveTo>
                    <a:pt x="5149" y="0"/>
                  </a:moveTo>
                  <a:lnTo>
                    <a:pt x="5149" y="0"/>
                  </a:lnTo>
                  <a:lnTo>
                    <a:pt x="5146" y="20"/>
                  </a:lnTo>
                  <a:lnTo>
                    <a:pt x="5136" y="76"/>
                  </a:lnTo>
                  <a:lnTo>
                    <a:pt x="5129" y="115"/>
                  </a:lnTo>
                  <a:lnTo>
                    <a:pt x="5119" y="162"/>
                  </a:lnTo>
                  <a:lnTo>
                    <a:pt x="5105" y="215"/>
                  </a:lnTo>
                  <a:lnTo>
                    <a:pt x="5090" y="273"/>
                  </a:lnTo>
                  <a:lnTo>
                    <a:pt x="5072" y="336"/>
                  </a:lnTo>
                  <a:lnTo>
                    <a:pt x="5050" y="402"/>
                  </a:lnTo>
                  <a:lnTo>
                    <a:pt x="5024" y="472"/>
                  </a:lnTo>
                  <a:lnTo>
                    <a:pt x="4993" y="545"/>
                  </a:lnTo>
                  <a:lnTo>
                    <a:pt x="4960" y="620"/>
                  </a:lnTo>
                  <a:lnTo>
                    <a:pt x="4940" y="658"/>
                  </a:lnTo>
                  <a:lnTo>
                    <a:pt x="4921" y="696"/>
                  </a:lnTo>
                  <a:lnTo>
                    <a:pt x="4900" y="734"/>
                  </a:lnTo>
                  <a:lnTo>
                    <a:pt x="4878" y="772"/>
                  </a:lnTo>
                  <a:lnTo>
                    <a:pt x="4854" y="809"/>
                  </a:lnTo>
                  <a:lnTo>
                    <a:pt x="4829" y="848"/>
                  </a:lnTo>
                  <a:lnTo>
                    <a:pt x="4803" y="885"/>
                  </a:lnTo>
                  <a:lnTo>
                    <a:pt x="4776" y="922"/>
                  </a:lnTo>
                  <a:lnTo>
                    <a:pt x="4747" y="960"/>
                  </a:lnTo>
                  <a:lnTo>
                    <a:pt x="4717" y="997"/>
                  </a:lnTo>
                  <a:lnTo>
                    <a:pt x="4685" y="1032"/>
                  </a:lnTo>
                  <a:lnTo>
                    <a:pt x="4651" y="1068"/>
                  </a:lnTo>
                  <a:lnTo>
                    <a:pt x="4617" y="1102"/>
                  </a:lnTo>
                  <a:lnTo>
                    <a:pt x="4581" y="1136"/>
                  </a:lnTo>
                  <a:lnTo>
                    <a:pt x="4543" y="1168"/>
                  </a:lnTo>
                  <a:lnTo>
                    <a:pt x="4504" y="1199"/>
                  </a:lnTo>
                  <a:lnTo>
                    <a:pt x="4463" y="1229"/>
                  </a:lnTo>
                  <a:lnTo>
                    <a:pt x="4421" y="1258"/>
                  </a:lnTo>
                  <a:lnTo>
                    <a:pt x="4377" y="1287"/>
                  </a:lnTo>
                  <a:lnTo>
                    <a:pt x="4331" y="1313"/>
                  </a:lnTo>
                  <a:lnTo>
                    <a:pt x="4282" y="1337"/>
                  </a:lnTo>
                  <a:lnTo>
                    <a:pt x="4232" y="1362"/>
                  </a:lnTo>
                  <a:lnTo>
                    <a:pt x="4181" y="1384"/>
                  </a:lnTo>
                  <a:lnTo>
                    <a:pt x="4128" y="1404"/>
                  </a:lnTo>
                  <a:lnTo>
                    <a:pt x="4073" y="1421"/>
                  </a:lnTo>
                  <a:lnTo>
                    <a:pt x="4016" y="1438"/>
                  </a:lnTo>
                  <a:lnTo>
                    <a:pt x="3957" y="1452"/>
                  </a:lnTo>
                  <a:lnTo>
                    <a:pt x="3896" y="1465"/>
                  </a:lnTo>
                  <a:lnTo>
                    <a:pt x="3832" y="1475"/>
                  </a:lnTo>
                  <a:lnTo>
                    <a:pt x="3767" y="1483"/>
                  </a:lnTo>
                  <a:lnTo>
                    <a:pt x="3700" y="1488"/>
                  </a:lnTo>
                  <a:lnTo>
                    <a:pt x="3631" y="1491"/>
                  </a:lnTo>
                  <a:lnTo>
                    <a:pt x="3559" y="1491"/>
                  </a:lnTo>
                  <a:lnTo>
                    <a:pt x="3485" y="1489"/>
                  </a:lnTo>
                  <a:lnTo>
                    <a:pt x="3410" y="1483"/>
                  </a:lnTo>
                  <a:lnTo>
                    <a:pt x="3331" y="1476"/>
                  </a:lnTo>
                  <a:lnTo>
                    <a:pt x="3251" y="1465"/>
                  </a:lnTo>
                  <a:lnTo>
                    <a:pt x="3169" y="1450"/>
                  </a:lnTo>
                  <a:lnTo>
                    <a:pt x="3169" y="1450"/>
                  </a:lnTo>
                  <a:lnTo>
                    <a:pt x="3003" y="1423"/>
                  </a:lnTo>
                  <a:lnTo>
                    <a:pt x="2845" y="1397"/>
                  </a:lnTo>
                  <a:lnTo>
                    <a:pt x="2692" y="1376"/>
                  </a:lnTo>
                  <a:lnTo>
                    <a:pt x="2545" y="1358"/>
                  </a:lnTo>
                  <a:lnTo>
                    <a:pt x="2405" y="1344"/>
                  </a:lnTo>
                  <a:lnTo>
                    <a:pt x="2269" y="1333"/>
                  </a:lnTo>
                  <a:lnTo>
                    <a:pt x="2138" y="1324"/>
                  </a:lnTo>
                  <a:lnTo>
                    <a:pt x="2012" y="1321"/>
                  </a:lnTo>
                  <a:lnTo>
                    <a:pt x="1891" y="1320"/>
                  </a:lnTo>
                  <a:lnTo>
                    <a:pt x="1775" y="1323"/>
                  </a:lnTo>
                  <a:lnTo>
                    <a:pt x="1664" y="1328"/>
                  </a:lnTo>
                  <a:lnTo>
                    <a:pt x="1555" y="1337"/>
                  </a:lnTo>
                  <a:lnTo>
                    <a:pt x="1451" y="1350"/>
                  </a:lnTo>
                  <a:lnTo>
                    <a:pt x="1353" y="1366"/>
                  </a:lnTo>
                  <a:lnTo>
                    <a:pt x="1304" y="1375"/>
                  </a:lnTo>
                  <a:lnTo>
                    <a:pt x="1255" y="1384"/>
                  </a:lnTo>
                  <a:lnTo>
                    <a:pt x="1210" y="1396"/>
                  </a:lnTo>
                  <a:lnTo>
                    <a:pt x="1164" y="1407"/>
                  </a:lnTo>
                  <a:lnTo>
                    <a:pt x="1118" y="1420"/>
                  </a:lnTo>
                  <a:lnTo>
                    <a:pt x="1074" y="1433"/>
                  </a:lnTo>
                  <a:lnTo>
                    <a:pt x="1030" y="1447"/>
                  </a:lnTo>
                  <a:lnTo>
                    <a:pt x="987" y="1462"/>
                  </a:lnTo>
                  <a:lnTo>
                    <a:pt x="946" y="1476"/>
                  </a:lnTo>
                  <a:lnTo>
                    <a:pt x="904" y="1492"/>
                  </a:lnTo>
                  <a:lnTo>
                    <a:pt x="864" y="1510"/>
                  </a:lnTo>
                  <a:lnTo>
                    <a:pt x="824" y="1528"/>
                  </a:lnTo>
                  <a:lnTo>
                    <a:pt x="785" y="1547"/>
                  </a:lnTo>
                  <a:lnTo>
                    <a:pt x="746" y="1567"/>
                  </a:lnTo>
                  <a:lnTo>
                    <a:pt x="707" y="1586"/>
                  </a:lnTo>
                  <a:lnTo>
                    <a:pt x="669" y="1607"/>
                  </a:lnTo>
                  <a:lnTo>
                    <a:pt x="596" y="1652"/>
                  </a:lnTo>
                  <a:lnTo>
                    <a:pt x="525" y="1699"/>
                  </a:lnTo>
                  <a:lnTo>
                    <a:pt x="456" y="1749"/>
                  </a:lnTo>
                  <a:lnTo>
                    <a:pt x="386" y="1802"/>
                  </a:lnTo>
                  <a:lnTo>
                    <a:pt x="320" y="1859"/>
                  </a:lnTo>
                  <a:lnTo>
                    <a:pt x="254" y="1917"/>
                  </a:lnTo>
                  <a:lnTo>
                    <a:pt x="190" y="1980"/>
                  </a:lnTo>
                  <a:lnTo>
                    <a:pt x="127" y="2045"/>
                  </a:lnTo>
                  <a:lnTo>
                    <a:pt x="63" y="2112"/>
                  </a:lnTo>
                  <a:lnTo>
                    <a:pt x="0" y="218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96" name="Freeform 104"/>
            <p:cNvSpPr>
              <a:spLocks/>
            </p:cNvSpPr>
            <p:nvPr/>
          </p:nvSpPr>
          <p:spPr bwMode="auto">
            <a:xfrm>
              <a:off x="1550" y="709"/>
              <a:ext cx="5113" cy="1149"/>
            </a:xfrm>
            <a:custGeom>
              <a:avLst/>
              <a:gdLst/>
              <a:ahLst/>
              <a:cxnLst>
                <a:cxn ang="0">
                  <a:pos x="5113" y="0"/>
                </a:cxn>
                <a:cxn ang="0">
                  <a:pos x="5104" y="78"/>
                </a:cxn>
                <a:cxn ang="0">
                  <a:pos x="5087" y="163"/>
                </a:cxn>
                <a:cxn ang="0">
                  <a:pos x="5061" y="276"/>
                </a:cxn>
                <a:cxn ang="0">
                  <a:pos x="5020" y="407"/>
                </a:cxn>
                <a:cxn ang="0">
                  <a:pos x="4968" y="551"/>
                </a:cxn>
                <a:cxn ang="0">
                  <a:pos x="4916" y="666"/>
                </a:cxn>
                <a:cxn ang="0">
                  <a:pos x="4876" y="743"/>
                </a:cxn>
                <a:cxn ang="0">
                  <a:pos x="4832" y="821"/>
                </a:cxn>
                <a:cxn ang="0">
                  <a:pos x="4783" y="896"/>
                </a:cxn>
                <a:cxn ang="0">
                  <a:pos x="4727" y="972"/>
                </a:cxn>
                <a:cxn ang="0">
                  <a:pos x="4666" y="1047"/>
                </a:cxn>
                <a:cxn ang="0">
                  <a:pos x="4600" y="1118"/>
                </a:cxn>
                <a:cxn ang="0">
                  <a:pos x="4528" y="1185"/>
                </a:cxn>
                <a:cxn ang="0">
                  <a:pos x="4447" y="1250"/>
                </a:cxn>
                <a:cxn ang="0">
                  <a:pos x="4361" y="1310"/>
                </a:cxn>
                <a:cxn ang="0">
                  <a:pos x="4268" y="1363"/>
                </a:cxn>
                <a:cxn ang="0">
                  <a:pos x="4168" y="1410"/>
                </a:cxn>
                <a:cxn ang="0">
                  <a:pos x="4060" y="1450"/>
                </a:cxn>
                <a:cxn ang="0">
                  <a:pos x="3944" y="1484"/>
                </a:cxn>
                <a:cxn ang="0">
                  <a:pos x="3821" y="1508"/>
                </a:cxn>
                <a:cxn ang="0">
                  <a:pos x="3689" y="1525"/>
                </a:cxn>
                <a:cxn ang="0">
                  <a:pos x="3547" y="1531"/>
                </a:cxn>
                <a:cxn ang="0">
                  <a:pos x="3397" y="1526"/>
                </a:cxn>
                <a:cxn ang="0">
                  <a:pos x="3239" y="1512"/>
                </a:cxn>
                <a:cxn ang="0">
                  <a:pos x="3156" y="1499"/>
                </a:cxn>
                <a:cxn ang="0">
                  <a:pos x="2832" y="1452"/>
                </a:cxn>
                <a:cxn ang="0">
                  <a:pos x="2532" y="1418"/>
                </a:cxn>
                <a:cxn ang="0">
                  <a:pos x="2255" y="1397"/>
                </a:cxn>
                <a:cxn ang="0">
                  <a:pos x="1998" y="1391"/>
                </a:cxn>
                <a:cxn ang="0">
                  <a:pos x="1760" y="1397"/>
                </a:cxn>
                <a:cxn ang="0">
                  <a:pos x="1541" y="1418"/>
                </a:cxn>
                <a:cxn ang="0">
                  <a:pos x="1338" y="1450"/>
                </a:cxn>
                <a:cxn ang="0">
                  <a:pos x="1242" y="1471"/>
                </a:cxn>
                <a:cxn ang="0">
                  <a:pos x="1151" y="1496"/>
                </a:cxn>
                <a:cxn ang="0">
                  <a:pos x="1062" y="1523"/>
                </a:cxn>
                <a:cxn ang="0">
                  <a:pos x="976" y="1554"/>
                </a:cxn>
                <a:cxn ang="0">
                  <a:pos x="893" y="1588"/>
                </a:cxn>
                <a:cxn ang="0">
                  <a:pos x="813" y="1623"/>
                </a:cxn>
                <a:cxn ang="0">
                  <a:pos x="736" y="1663"/>
                </a:cxn>
                <a:cxn ang="0">
                  <a:pos x="661" y="1707"/>
                </a:cxn>
                <a:cxn ang="0">
                  <a:pos x="516" y="1801"/>
                </a:cxn>
                <a:cxn ang="0">
                  <a:pos x="380" y="1907"/>
                </a:cxn>
                <a:cxn ang="0">
                  <a:pos x="250" y="2027"/>
                </a:cxn>
                <a:cxn ang="0">
                  <a:pos x="123" y="2156"/>
                </a:cxn>
                <a:cxn ang="0">
                  <a:pos x="0" y="2298"/>
                </a:cxn>
              </a:cxnLst>
              <a:rect l="0" t="0" r="r" b="b"/>
              <a:pathLst>
                <a:path w="5113" h="2298">
                  <a:moveTo>
                    <a:pt x="5113" y="0"/>
                  </a:moveTo>
                  <a:lnTo>
                    <a:pt x="5113" y="0"/>
                  </a:lnTo>
                  <a:lnTo>
                    <a:pt x="5112" y="21"/>
                  </a:lnTo>
                  <a:lnTo>
                    <a:pt x="5104" y="78"/>
                  </a:lnTo>
                  <a:lnTo>
                    <a:pt x="5097" y="117"/>
                  </a:lnTo>
                  <a:lnTo>
                    <a:pt x="5087" y="163"/>
                  </a:lnTo>
                  <a:lnTo>
                    <a:pt x="5075" y="217"/>
                  </a:lnTo>
                  <a:lnTo>
                    <a:pt x="5061" y="276"/>
                  </a:lnTo>
                  <a:lnTo>
                    <a:pt x="5043" y="339"/>
                  </a:lnTo>
                  <a:lnTo>
                    <a:pt x="5020" y="407"/>
                  </a:lnTo>
                  <a:lnTo>
                    <a:pt x="4997" y="478"/>
                  </a:lnTo>
                  <a:lnTo>
                    <a:pt x="4968" y="551"/>
                  </a:lnTo>
                  <a:lnTo>
                    <a:pt x="4934" y="627"/>
                  </a:lnTo>
                  <a:lnTo>
                    <a:pt x="4916" y="666"/>
                  </a:lnTo>
                  <a:lnTo>
                    <a:pt x="4897" y="704"/>
                  </a:lnTo>
                  <a:lnTo>
                    <a:pt x="4876" y="743"/>
                  </a:lnTo>
                  <a:lnTo>
                    <a:pt x="4855" y="782"/>
                  </a:lnTo>
                  <a:lnTo>
                    <a:pt x="4832" y="821"/>
                  </a:lnTo>
                  <a:lnTo>
                    <a:pt x="4808" y="859"/>
                  </a:lnTo>
                  <a:lnTo>
                    <a:pt x="4783" y="896"/>
                  </a:lnTo>
                  <a:lnTo>
                    <a:pt x="4755" y="935"/>
                  </a:lnTo>
                  <a:lnTo>
                    <a:pt x="4727" y="972"/>
                  </a:lnTo>
                  <a:lnTo>
                    <a:pt x="4697" y="1009"/>
                  </a:lnTo>
                  <a:lnTo>
                    <a:pt x="4666" y="1047"/>
                  </a:lnTo>
                  <a:lnTo>
                    <a:pt x="4634" y="1082"/>
                  </a:lnTo>
                  <a:lnTo>
                    <a:pt x="4600" y="1118"/>
                  </a:lnTo>
                  <a:lnTo>
                    <a:pt x="4564" y="1153"/>
                  </a:lnTo>
                  <a:lnTo>
                    <a:pt x="4528" y="1185"/>
                  </a:lnTo>
                  <a:lnTo>
                    <a:pt x="4489" y="1218"/>
                  </a:lnTo>
                  <a:lnTo>
                    <a:pt x="4447" y="1250"/>
                  </a:lnTo>
                  <a:lnTo>
                    <a:pt x="4405" y="1281"/>
                  </a:lnTo>
                  <a:lnTo>
                    <a:pt x="4361" y="1310"/>
                  </a:lnTo>
                  <a:lnTo>
                    <a:pt x="4315" y="1337"/>
                  </a:lnTo>
                  <a:lnTo>
                    <a:pt x="4268" y="1363"/>
                  </a:lnTo>
                  <a:lnTo>
                    <a:pt x="4219" y="1387"/>
                  </a:lnTo>
                  <a:lnTo>
                    <a:pt x="4168" y="1410"/>
                  </a:lnTo>
                  <a:lnTo>
                    <a:pt x="4115" y="1431"/>
                  </a:lnTo>
                  <a:lnTo>
                    <a:pt x="4060" y="1450"/>
                  </a:lnTo>
                  <a:lnTo>
                    <a:pt x="4003" y="1468"/>
                  </a:lnTo>
                  <a:lnTo>
                    <a:pt x="3944" y="1484"/>
                  </a:lnTo>
                  <a:lnTo>
                    <a:pt x="3883" y="1497"/>
                  </a:lnTo>
                  <a:lnTo>
                    <a:pt x="3821" y="1508"/>
                  </a:lnTo>
                  <a:lnTo>
                    <a:pt x="3756" y="1518"/>
                  </a:lnTo>
                  <a:lnTo>
                    <a:pt x="3689" y="1525"/>
                  </a:lnTo>
                  <a:lnTo>
                    <a:pt x="3619" y="1529"/>
                  </a:lnTo>
                  <a:lnTo>
                    <a:pt x="3547" y="1531"/>
                  </a:lnTo>
                  <a:lnTo>
                    <a:pt x="3474" y="1529"/>
                  </a:lnTo>
                  <a:lnTo>
                    <a:pt x="3397" y="1526"/>
                  </a:lnTo>
                  <a:lnTo>
                    <a:pt x="3320" y="1520"/>
                  </a:lnTo>
                  <a:lnTo>
                    <a:pt x="3239" y="1512"/>
                  </a:lnTo>
                  <a:lnTo>
                    <a:pt x="3156" y="1499"/>
                  </a:lnTo>
                  <a:lnTo>
                    <a:pt x="3156" y="1499"/>
                  </a:lnTo>
                  <a:lnTo>
                    <a:pt x="2991" y="1473"/>
                  </a:lnTo>
                  <a:lnTo>
                    <a:pt x="2832" y="1452"/>
                  </a:lnTo>
                  <a:lnTo>
                    <a:pt x="2680" y="1433"/>
                  </a:lnTo>
                  <a:lnTo>
                    <a:pt x="2532" y="1418"/>
                  </a:lnTo>
                  <a:lnTo>
                    <a:pt x="2391" y="1407"/>
                  </a:lnTo>
                  <a:lnTo>
                    <a:pt x="2255" y="1397"/>
                  </a:lnTo>
                  <a:lnTo>
                    <a:pt x="2124" y="1392"/>
                  </a:lnTo>
                  <a:lnTo>
                    <a:pt x="1998" y="1391"/>
                  </a:lnTo>
                  <a:lnTo>
                    <a:pt x="1877" y="1392"/>
                  </a:lnTo>
                  <a:lnTo>
                    <a:pt x="1760" y="1397"/>
                  </a:lnTo>
                  <a:lnTo>
                    <a:pt x="1649" y="1405"/>
                  </a:lnTo>
                  <a:lnTo>
                    <a:pt x="1541" y="1418"/>
                  </a:lnTo>
                  <a:lnTo>
                    <a:pt x="1438" y="1433"/>
                  </a:lnTo>
                  <a:lnTo>
                    <a:pt x="1338" y="1450"/>
                  </a:lnTo>
                  <a:lnTo>
                    <a:pt x="1290" y="1460"/>
                  </a:lnTo>
                  <a:lnTo>
                    <a:pt x="1242" y="1471"/>
                  </a:lnTo>
                  <a:lnTo>
                    <a:pt x="1197" y="1483"/>
                  </a:lnTo>
                  <a:lnTo>
                    <a:pt x="1151" y="1496"/>
                  </a:lnTo>
                  <a:lnTo>
                    <a:pt x="1106" y="1508"/>
                  </a:lnTo>
                  <a:lnTo>
                    <a:pt x="1062" y="1523"/>
                  </a:lnTo>
                  <a:lnTo>
                    <a:pt x="1019" y="1537"/>
                  </a:lnTo>
                  <a:lnTo>
                    <a:pt x="976" y="1554"/>
                  </a:lnTo>
                  <a:lnTo>
                    <a:pt x="934" y="1570"/>
                  </a:lnTo>
                  <a:lnTo>
                    <a:pt x="893" y="1588"/>
                  </a:lnTo>
                  <a:lnTo>
                    <a:pt x="852" y="1605"/>
                  </a:lnTo>
                  <a:lnTo>
                    <a:pt x="813" y="1623"/>
                  </a:lnTo>
                  <a:lnTo>
                    <a:pt x="775" y="1644"/>
                  </a:lnTo>
                  <a:lnTo>
                    <a:pt x="736" y="1663"/>
                  </a:lnTo>
                  <a:lnTo>
                    <a:pt x="698" y="1684"/>
                  </a:lnTo>
                  <a:lnTo>
                    <a:pt x="661" y="1707"/>
                  </a:lnTo>
                  <a:lnTo>
                    <a:pt x="587" y="1752"/>
                  </a:lnTo>
                  <a:lnTo>
                    <a:pt x="516" y="1801"/>
                  </a:lnTo>
                  <a:lnTo>
                    <a:pt x="448" y="1854"/>
                  </a:lnTo>
                  <a:lnTo>
                    <a:pt x="380" y="1907"/>
                  </a:lnTo>
                  <a:lnTo>
                    <a:pt x="315" y="1965"/>
                  </a:lnTo>
                  <a:lnTo>
                    <a:pt x="250" y="2027"/>
                  </a:lnTo>
                  <a:lnTo>
                    <a:pt x="186" y="2090"/>
                  </a:lnTo>
                  <a:lnTo>
                    <a:pt x="123" y="2156"/>
                  </a:lnTo>
                  <a:lnTo>
                    <a:pt x="61" y="2225"/>
                  </a:lnTo>
                  <a:lnTo>
                    <a:pt x="0" y="229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97" name="Freeform 105"/>
            <p:cNvSpPr>
              <a:spLocks/>
            </p:cNvSpPr>
            <p:nvPr/>
          </p:nvSpPr>
          <p:spPr bwMode="auto">
            <a:xfrm>
              <a:off x="1598" y="681"/>
              <a:ext cx="5079" cy="1206"/>
            </a:xfrm>
            <a:custGeom>
              <a:avLst/>
              <a:gdLst/>
              <a:ahLst/>
              <a:cxnLst>
                <a:cxn ang="0">
                  <a:pos x="5079" y="0"/>
                </a:cxn>
                <a:cxn ang="0">
                  <a:pos x="5070" y="76"/>
                </a:cxn>
                <a:cxn ang="0">
                  <a:pos x="5054" y="164"/>
                </a:cxn>
                <a:cxn ang="0">
                  <a:pos x="5031" y="278"/>
                </a:cxn>
                <a:cxn ang="0">
                  <a:pos x="4993" y="410"/>
                </a:cxn>
                <a:cxn ang="0">
                  <a:pos x="4942" y="555"/>
                </a:cxn>
                <a:cxn ang="0">
                  <a:pos x="4892" y="672"/>
                </a:cxn>
                <a:cxn ang="0">
                  <a:pos x="4853" y="749"/>
                </a:cxn>
                <a:cxn ang="0">
                  <a:pos x="4810" y="828"/>
                </a:cxn>
                <a:cxn ang="0">
                  <a:pos x="4761" y="907"/>
                </a:cxn>
                <a:cxn ang="0">
                  <a:pos x="4707" y="985"/>
                </a:cxn>
                <a:cxn ang="0">
                  <a:pos x="4648" y="1059"/>
                </a:cxn>
                <a:cxn ang="0">
                  <a:pos x="4582" y="1132"/>
                </a:cxn>
                <a:cxn ang="0">
                  <a:pos x="4510" y="1203"/>
                </a:cxn>
                <a:cxn ang="0">
                  <a:pos x="4432" y="1267"/>
                </a:cxn>
                <a:cxn ang="0">
                  <a:pos x="4348" y="1329"/>
                </a:cxn>
                <a:cxn ang="0">
                  <a:pos x="4255" y="1385"/>
                </a:cxn>
                <a:cxn ang="0">
                  <a:pos x="4155" y="1435"/>
                </a:cxn>
                <a:cxn ang="0">
                  <a:pos x="4048" y="1477"/>
                </a:cxn>
                <a:cxn ang="0">
                  <a:pos x="3932" y="1513"/>
                </a:cxn>
                <a:cxn ang="0">
                  <a:pos x="3809" y="1540"/>
                </a:cxn>
                <a:cxn ang="0">
                  <a:pos x="3677" y="1560"/>
                </a:cxn>
                <a:cxn ang="0">
                  <a:pos x="3537" y="1568"/>
                </a:cxn>
                <a:cxn ang="0">
                  <a:pos x="3387" y="1568"/>
                </a:cxn>
                <a:cxn ang="0">
                  <a:pos x="3229" y="1555"/>
                </a:cxn>
                <a:cxn ang="0">
                  <a:pos x="3145" y="1545"/>
                </a:cxn>
                <a:cxn ang="0">
                  <a:pos x="2820" y="1503"/>
                </a:cxn>
                <a:cxn ang="0">
                  <a:pos x="2520" y="1476"/>
                </a:cxn>
                <a:cxn ang="0">
                  <a:pos x="2241" y="1461"/>
                </a:cxn>
                <a:cxn ang="0">
                  <a:pos x="1986" y="1459"/>
                </a:cxn>
                <a:cxn ang="0">
                  <a:pos x="1748" y="1471"/>
                </a:cxn>
                <a:cxn ang="0">
                  <a:pos x="1529" y="1495"/>
                </a:cxn>
                <a:cxn ang="0">
                  <a:pos x="1326" y="1532"/>
                </a:cxn>
                <a:cxn ang="0">
                  <a:pos x="1232" y="1555"/>
                </a:cxn>
                <a:cxn ang="0">
                  <a:pos x="1139" y="1582"/>
                </a:cxn>
                <a:cxn ang="0">
                  <a:pos x="1051" y="1611"/>
                </a:cxn>
                <a:cxn ang="0">
                  <a:pos x="965" y="1644"/>
                </a:cxn>
                <a:cxn ang="0">
                  <a:pos x="883" y="1679"/>
                </a:cxn>
                <a:cxn ang="0">
                  <a:pos x="804" y="1718"/>
                </a:cxn>
                <a:cxn ang="0">
                  <a:pos x="727" y="1760"/>
                </a:cxn>
                <a:cxn ang="0">
                  <a:pos x="653" y="1803"/>
                </a:cxn>
                <a:cxn ang="0">
                  <a:pos x="510" y="1902"/>
                </a:cxn>
                <a:cxn ang="0">
                  <a:pos x="375" y="2012"/>
                </a:cxn>
                <a:cxn ang="0">
                  <a:pos x="246" y="2133"/>
                </a:cxn>
                <a:cxn ang="0">
                  <a:pos x="123" y="2267"/>
                </a:cxn>
                <a:cxn ang="0">
                  <a:pos x="0" y="2412"/>
                </a:cxn>
              </a:cxnLst>
              <a:rect l="0" t="0" r="r" b="b"/>
              <a:pathLst>
                <a:path w="5079" h="2412">
                  <a:moveTo>
                    <a:pt x="5079" y="0"/>
                  </a:moveTo>
                  <a:lnTo>
                    <a:pt x="5079" y="0"/>
                  </a:lnTo>
                  <a:lnTo>
                    <a:pt x="5078" y="19"/>
                  </a:lnTo>
                  <a:lnTo>
                    <a:pt x="5070" y="76"/>
                  </a:lnTo>
                  <a:lnTo>
                    <a:pt x="5064" y="116"/>
                  </a:lnTo>
                  <a:lnTo>
                    <a:pt x="5054" y="164"/>
                  </a:lnTo>
                  <a:lnTo>
                    <a:pt x="5045" y="218"/>
                  </a:lnTo>
                  <a:lnTo>
                    <a:pt x="5031" y="278"/>
                  </a:lnTo>
                  <a:lnTo>
                    <a:pt x="5013" y="340"/>
                  </a:lnTo>
                  <a:lnTo>
                    <a:pt x="4993" y="410"/>
                  </a:lnTo>
                  <a:lnTo>
                    <a:pt x="4970" y="481"/>
                  </a:lnTo>
                  <a:lnTo>
                    <a:pt x="4942" y="555"/>
                  </a:lnTo>
                  <a:lnTo>
                    <a:pt x="4910" y="633"/>
                  </a:lnTo>
                  <a:lnTo>
                    <a:pt x="4892" y="672"/>
                  </a:lnTo>
                  <a:lnTo>
                    <a:pt x="4874" y="710"/>
                  </a:lnTo>
                  <a:lnTo>
                    <a:pt x="4853" y="749"/>
                  </a:lnTo>
                  <a:lnTo>
                    <a:pt x="4832" y="789"/>
                  </a:lnTo>
                  <a:lnTo>
                    <a:pt x="4810" y="828"/>
                  </a:lnTo>
                  <a:lnTo>
                    <a:pt x="4786" y="868"/>
                  </a:lnTo>
                  <a:lnTo>
                    <a:pt x="4761" y="907"/>
                  </a:lnTo>
                  <a:lnTo>
                    <a:pt x="4735" y="946"/>
                  </a:lnTo>
                  <a:lnTo>
                    <a:pt x="4707" y="985"/>
                  </a:lnTo>
                  <a:lnTo>
                    <a:pt x="4678" y="1022"/>
                  </a:lnTo>
                  <a:lnTo>
                    <a:pt x="4648" y="1059"/>
                  </a:lnTo>
                  <a:lnTo>
                    <a:pt x="4616" y="1096"/>
                  </a:lnTo>
                  <a:lnTo>
                    <a:pt x="4582" y="1132"/>
                  </a:lnTo>
                  <a:lnTo>
                    <a:pt x="4548" y="1167"/>
                  </a:lnTo>
                  <a:lnTo>
                    <a:pt x="4510" y="1203"/>
                  </a:lnTo>
                  <a:lnTo>
                    <a:pt x="4473" y="1235"/>
                  </a:lnTo>
                  <a:lnTo>
                    <a:pt x="4432" y="1267"/>
                  </a:lnTo>
                  <a:lnTo>
                    <a:pt x="4391" y="1300"/>
                  </a:lnTo>
                  <a:lnTo>
                    <a:pt x="4348" y="1329"/>
                  </a:lnTo>
                  <a:lnTo>
                    <a:pt x="4302" y="1358"/>
                  </a:lnTo>
                  <a:lnTo>
                    <a:pt x="4255" y="1385"/>
                  </a:lnTo>
                  <a:lnTo>
                    <a:pt x="4206" y="1411"/>
                  </a:lnTo>
                  <a:lnTo>
                    <a:pt x="4155" y="1435"/>
                  </a:lnTo>
                  <a:lnTo>
                    <a:pt x="4102" y="1458"/>
                  </a:lnTo>
                  <a:lnTo>
                    <a:pt x="4048" y="1477"/>
                  </a:lnTo>
                  <a:lnTo>
                    <a:pt x="3991" y="1497"/>
                  </a:lnTo>
                  <a:lnTo>
                    <a:pt x="3932" y="1513"/>
                  </a:lnTo>
                  <a:lnTo>
                    <a:pt x="3871" y="1529"/>
                  </a:lnTo>
                  <a:lnTo>
                    <a:pt x="3809" y="1540"/>
                  </a:lnTo>
                  <a:lnTo>
                    <a:pt x="3745" y="1552"/>
                  </a:lnTo>
                  <a:lnTo>
                    <a:pt x="3677" y="1560"/>
                  </a:lnTo>
                  <a:lnTo>
                    <a:pt x="3608" y="1564"/>
                  </a:lnTo>
                  <a:lnTo>
                    <a:pt x="3537" y="1568"/>
                  </a:lnTo>
                  <a:lnTo>
                    <a:pt x="3463" y="1569"/>
                  </a:lnTo>
                  <a:lnTo>
                    <a:pt x="3387" y="1568"/>
                  </a:lnTo>
                  <a:lnTo>
                    <a:pt x="3309" y="1563"/>
                  </a:lnTo>
                  <a:lnTo>
                    <a:pt x="3229" y="1555"/>
                  </a:lnTo>
                  <a:lnTo>
                    <a:pt x="3145" y="1545"/>
                  </a:lnTo>
                  <a:lnTo>
                    <a:pt x="3145" y="1545"/>
                  </a:lnTo>
                  <a:lnTo>
                    <a:pt x="2980" y="1522"/>
                  </a:lnTo>
                  <a:lnTo>
                    <a:pt x="2820" y="1503"/>
                  </a:lnTo>
                  <a:lnTo>
                    <a:pt x="2668" y="1489"/>
                  </a:lnTo>
                  <a:lnTo>
                    <a:pt x="2520" y="1476"/>
                  </a:lnTo>
                  <a:lnTo>
                    <a:pt x="2379" y="1466"/>
                  </a:lnTo>
                  <a:lnTo>
                    <a:pt x="2241" y="1461"/>
                  </a:lnTo>
                  <a:lnTo>
                    <a:pt x="2111" y="1458"/>
                  </a:lnTo>
                  <a:lnTo>
                    <a:pt x="1986" y="1459"/>
                  </a:lnTo>
                  <a:lnTo>
                    <a:pt x="1865" y="1464"/>
                  </a:lnTo>
                  <a:lnTo>
                    <a:pt x="1748" y="1471"/>
                  </a:lnTo>
                  <a:lnTo>
                    <a:pt x="1636" y="1482"/>
                  </a:lnTo>
                  <a:lnTo>
                    <a:pt x="1529" y="1495"/>
                  </a:lnTo>
                  <a:lnTo>
                    <a:pt x="1426" y="1513"/>
                  </a:lnTo>
                  <a:lnTo>
                    <a:pt x="1326" y="1532"/>
                  </a:lnTo>
                  <a:lnTo>
                    <a:pt x="1279" y="1543"/>
                  </a:lnTo>
                  <a:lnTo>
                    <a:pt x="1232" y="1555"/>
                  </a:lnTo>
                  <a:lnTo>
                    <a:pt x="1185" y="1568"/>
                  </a:lnTo>
                  <a:lnTo>
                    <a:pt x="1139" y="1582"/>
                  </a:lnTo>
                  <a:lnTo>
                    <a:pt x="1095" y="1595"/>
                  </a:lnTo>
                  <a:lnTo>
                    <a:pt x="1051" y="1611"/>
                  </a:lnTo>
                  <a:lnTo>
                    <a:pt x="1008" y="1627"/>
                  </a:lnTo>
                  <a:lnTo>
                    <a:pt x="965" y="1644"/>
                  </a:lnTo>
                  <a:lnTo>
                    <a:pt x="924" y="1661"/>
                  </a:lnTo>
                  <a:lnTo>
                    <a:pt x="883" y="1679"/>
                  </a:lnTo>
                  <a:lnTo>
                    <a:pt x="843" y="1698"/>
                  </a:lnTo>
                  <a:lnTo>
                    <a:pt x="804" y="1718"/>
                  </a:lnTo>
                  <a:lnTo>
                    <a:pt x="765" y="1737"/>
                  </a:lnTo>
                  <a:lnTo>
                    <a:pt x="727" y="1760"/>
                  </a:lnTo>
                  <a:lnTo>
                    <a:pt x="689" y="1781"/>
                  </a:lnTo>
                  <a:lnTo>
                    <a:pt x="653" y="1803"/>
                  </a:lnTo>
                  <a:lnTo>
                    <a:pt x="581" y="1852"/>
                  </a:lnTo>
                  <a:lnTo>
                    <a:pt x="510" y="1902"/>
                  </a:lnTo>
                  <a:lnTo>
                    <a:pt x="442" y="1955"/>
                  </a:lnTo>
                  <a:lnTo>
                    <a:pt x="375" y="2012"/>
                  </a:lnTo>
                  <a:lnTo>
                    <a:pt x="310" y="2071"/>
                  </a:lnTo>
                  <a:lnTo>
                    <a:pt x="246" y="2133"/>
                  </a:lnTo>
                  <a:lnTo>
                    <a:pt x="184" y="2199"/>
                  </a:lnTo>
                  <a:lnTo>
                    <a:pt x="123" y="2267"/>
                  </a:lnTo>
                  <a:lnTo>
                    <a:pt x="62" y="2338"/>
                  </a:lnTo>
                  <a:lnTo>
                    <a:pt x="0" y="241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98" name="Freeform 106"/>
            <p:cNvSpPr>
              <a:spLocks/>
            </p:cNvSpPr>
            <p:nvPr/>
          </p:nvSpPr>
          <p:spPr bwMode="auto">
            <a:xfrm>
              <a:off x="1648" y="652"/>
              <a:ext cx="5042" cy="1263"/>
            </a:xfrm>
            <a:custGeom>
              <a:avLst/>
              <a:gdLst/>
              <a:ahLst/>
              <a:cxnLst>
                <a:cxn ang="0">
                  <a:pos x="5042" y="0"/>
                </a:cxn>
                <a:cxn ang="0">
                  <a:pos x="5033" y="77"/>
                </a:cxn>
                <a:cxn ang="0">
                  <a:pos x="5021" y="166"/>
                </a:cxn>
                <a:cxn ang="0">
                  <a:pos x="4997" y="281"/>
                </a:cxn>
                <a:cxn ang="0">
                  <a:pos x="4963" y="413"/>
                </a:cxn>
                <a:cxn ang="0">
                  <a:pos x="4913" y="562"/>
                </a:cxn>
                <a:cxn ang="0">
                  <a:pos x="4865" y="679"/>
                </a:cxn>
                <a:cxn ang="0">
                  <a:pos x="4828" y="759"/>
                </a:cxn>
                <a:cxn ang="0">
                  <a:pos x="4785" y="839"/>
                </a:cxn>
                <a:cxn ang="0">
                  <a:pos x="4738" y="918"/>
                </a:cxn>
                <a:cxn ang="0">
                  <a:pos x="4685" y="998"/>
                </a:cxn>
                <a:cxn ang="0">
                  <a:pos x="4627" y="1073"/>
                </a:cxn>
                <a:cxn ang="0">
                  <a:pos x="4563" y="1149"/>
                </a:cxn>
                <a:cxn ang="0">
                  <a:pos x="4492" y="1220"/>
                </a:cxn>
                <a:cxn ang="0">
                  <a:pos x="4414" y="1288"/>
                </a:cxn>
                <a:cxn ang="0">
                  <a:pos x="4330" y="1351"/>
                </a:cxn>
                <a:cxn ang="0">
                  <a:pos x="4239" y="1409"/>
                </a:cxn>
                <a:cxn ang="0">
                  <a:pos x="4139" y="1461"/>
                </a:cxn>
                <a:cxn ang="0">
                  <a:pos x="4034" y="1506"/>
                </a:cxn>
                <a:cxn ang="0">
                  <a:pos x="3919" y="1545"/>
                </a:cxn>
                <a:cxn ang="0">
                  <a:pos x="3795" y="1574"/>
                </a:cxn>
                <a:cxn ang="0">
                  <a:pos x="3664" y="1597"/>
                </a:cxn>
                <a:cxn ang="0">
                  <a:pos x="3523" y="1608"/>
                </a:cxn>
                <a:cxn ang="0">
                  <a:pos x="3374" y="1610"/>
                </a:cxn>
                <a:cxn ang="0">
                  <a:pos x="3215" y="1601"/>
                </a:cxn>
                <a:cxn ang="0">
                  <a:pos x="3131" y="1592"/>
                </a:cxn>
                <a:cxn ang="0">
                  <a:pos x="2806" y="1558"/>
                </a:cxn>
                <a:cxn ang="0">
                  <a:pos x="2505" y="1535"/>
                </a:cxn>
                <a:cxn ang="0">
                  <a:pos x="2227" y="1526"/>
                </a:cxn>
                <a:cxn ang="0">
                  <a:pos x="1971" y="1530"/>
                </a:cxn>
                <a:cxn ang="0">
                  <a:pos x="1733" y="1547"/>
                </a:cxn>
                <a:cxn ang="0">
                  <a:pos x="1515" y="1576"/>
                </a:cxn>
                <a:cxn ang="0">
                  <a:pos x="1362" y="1605"/>
                </a:cxn>
                <a:cxn ang="0">
                  <a:pos x="1265" y="1629"/>
                </a:cxn>
                <a:cxn ang="0">
                  <a:pos x="1172" y="1655"/>
                </a:cxn>
                <a:cxn ang="0">
                  <a:pos x="1082" y="1685"/>
                </a:cxn>
                <a:cxn ang="0">
                  <a:pos x="996" y="1718"/>
                </a:cxn>
                <a:cxn ang="0">
                  <a:pos x="913" y="1753"/>
                </a:cxn>
                <a:cxn ang="0">
                  <a:pos x="832" y="1792"/>
                </a:cxn>
                <a:cxn ang="0">
                  <a:pos x="756" y="1834"/>
                </a:cxn>
                <a:cxn ang="0">
                  <a:pos x="681" y="1879"/>
                </a:cxn>
                <a:cxn ang="0">
                  <a:pos x="572" y="1952"/>
                </a:cxn>
                <a:cxn ang="0">
                  <a:pos x="435" y="2060"/>
                </a:cxn>
                <a:cxn ang="0">
                  <a:pos x="306" y="2179"/>
                </a:cxn>
                <a:cxn ang="0">
                  <a:pos x="181" y="2309"/>
                </a:cxn>
                <a:cxn ang="0">
                  <a:pos x="60" y="2452"/>
                </a:cxn>
              </a:cxnLst>
              <a:rect l="0" t="0" r="r" b="b"/>
              <a:pathLst>
                <a:path w="5042" h="2527">
                  <a:moveTo>
                    <a:pt x="5042" y="0"/>
                  </a:moveTo>
                  <a:lnTo>
                    <a:pt x="5042" y="0"/>
                  </a:lnTo>
                  <a:lnTo>
                    <a:pt x="5040" y="21"/>
                  </a:lnTo>
                  <a:lnTo>
                    <a:pt x="5033" y="77"/>
                  </a:lnTo>
                  <a:lnTo>
                    <a:pt x="5028" y="118"/>
                  </a:lnTo>
                  <a:lnTo>
                    <a:pt x="5021" y="166"/>
                  </a:lnTo>
                  <a:lnTo>
                    <a:pt x="5010" y="221"/>
                  </a:lnTo>
                  <a:lnTo>
                    <a:pt x="4997" y="281"/>
                  </a:lnTo>
                  <a:lnTo>
                    <a:pt x="4981" y="345"/>
                  </a:lnTo>
                  <a:lnTo>
                    <a:pt x="4963" y="413"/>
                  </a:lnTo>
                  <a:lnTo>
                    <a:pt x="4939" y="486"/>
                  </a:lnTo>
                  <a:lnTo>
                    <a:pt x="4913" y="562"/>
                  </a:lnTo>
                  <a:lnTo>
                    <a:pt x="4882" y="639"/>
                  </a:lnTo>
                  <a:lnTo>
                    <a:pt x="4865" y="679"/>
                  </a:lnTo>
                  <a:lnTo>
                    <a:pt x="4847" y="718"/>
                  </a:lnTo>
                  <a:lnTo>
                    <a:pt x="4828" y="759"/>
                  </a:lnTo>
                  <a:lnTo>
                    <a:pt x="4807" y="799"/>
                  </a:lnTo>
                  <a:lnTo>
                    <a:pt x="4785" y="839"/>
                  </a:lnTo>
                  <a:lnTo>
                    <a:pt x="4763" y="878"/>
                  </a:lnTo>
                  <a:lnTo>
                    <a:pt x="4738" y="918"/>
                  </a:lnTo>
                  <a:lnTo>
                    <a:pt x="4713" y="957"/>
                  </a:lnTo>
                  <a:lnTo>
                    <a:pt x="4685" y="998"/>
                  </a:lnTo>
                  <a:lnTo>
                    <a:pt x="4657" y="1036"/>
                  </a:lnTo>
                  <a:lnTo>
                    <a:pt x="4627" y="1073"/>
                  </a:lnTo>
                  <a:lnTo>
                    <a:pt x="4596" y="1112"/>
                  </a:lnTo>
                  <a:lnTo>
                    <a:pt x="4563" y="1149"/>
                  </a:lnTo>
                  <a:lnTo>
                    <a:pt x="4528" y="1185"/>
                  </a:lnTo>
                  <a:lnTo>
                    <a:pt x="4492" y="1220"/>
                  </a:lnTo>
                  <a:lnTo>
                    <a:pt x="4454" y="1254"/>
                  </a:lnTo>
                  <a:lnTo>
                    <a:pt x="4414" y="1288"/>
                  </a:lnTo>
                  <a:lnTo>
                    <a:pt x="4373" y="1320"/>
                  </a:lnTo>
                  <a:lnTo>
                    <a:pt x="4330" y="1351"/>
                  </a:lnTo>
                  <a:lnTo>
                    <a:pt x="4285" y="1380"/>
                  </a:lnTo>
                  <a:lnTo>
                    <a:pt x="4239" y="1409"/>
                  </a:lnTo>
                  <a:lnTo>
                    <a:pt x="4191" y="1435"/>
                  </a:lnTo>
                  <a:lnTo>
                    <a:pt x="4139" y="1461"/>
                  </a:lnTo>
                  <a:lnTo>
                    <a:pt x="4088" y="1485"/>
                  </a:lnTo>
                  <a:lnTo>
                    <a:pt x="4034" y="1506"/>
                  </a:lnTo>
                  <a:lnTo>
                    <a:pt x="3977" y="1527"/>
                  </a:lnTo>
                  <a:lnTo>
                    <a:pt x="3919" y="1545"/>
                  </a:lnTo>
                  <a:lnTo>
                    <a:pt x="3857" y="1561"/>
                  </a:lnTo>
                  <a:lnTo>
                    <a:pt x="3795" y="1574"/>
                  </a:lnTo>
                  <a:lnTo>
                    <a:pt x="3731" y="1587"/>
                  </a:lnTo>
                  <a:lnTo>
                    <a:pt x="3664" y="1597"/>
                  </a:lnTo>
                  <a:lnTo>
                    <a:pt x="3595" y="1603"/>
                  </a:lnTo>
                  <a:lnTo>
                    <a:pt x="3523" y="1608"/>
                  </a:lnTo>
                  <a:lnTo>
                    <a:pt x="3449" y="1610"/>
                  </a:lnTo>
                  <a:lnTo>
                    <a:pt x="3374" y="1610"/>
                  </a:lnTo>
                  <a:lnTo>
                    <a:pt x="3295" y="1606"/>
                  </a:lnTo>
                  <a:lnTo>
                    <a:pt x="3215" y="1601"/>
                  </a:lnTo>
                  <a:lnTo>
                    <a:pt x="3131" y="1592"/>
                  </a:lnTo>
                  <a:lnTo>
                    <a:pt x="3131" y="1592"/>
                  </a:lnTo>
                  <a:lnTo>
                    <a:pt x="2966" y="1572"/>
                  </a:lnTo>
                  <a:lnTo>
                    <a:pt x="2806" y="1558"/>
                  </a:lnTo>
                  <a:lnTo>
                    <a:pt x="2652" y="1545"/>
                  </a:lnTo>
                  <a:lnTo>
                    <a:pt x="2505" y="1535"/>
                  </a:lnTo>
                  <a:lnTo>
                    <a:pt x="2364" y="1529"/>
                  </a:lnTo>
                  <a:lnTo>
                    <a:pt x="2227" y="1526"/>
                  </a:lnTo>
                  <a:lnTo>
                    <a:pt x="2097" y="1527"/>
                  </a:lnTo>
                  <a:lnTo>
                    <a:pt x="1971" y="1530"/>
                  </a:lnTo>
                  <a:lnTo>
                    <a:pt x="1850" y="1537"/>
                  </a:lnTo>
                  <a:lnTo>
                    <a:pt x="1733" y="1547"/>
                  </a:lnTo>
                  <a:lnTo>
                    <a:pt x="1622" y="1559"/>
                  </a:lnTo>
                  <a:lnTo>
                    <a:pt x="1515" y="1576"/>
                  </a:lnTo>
                  <a:lnTo>
                    <a:pt x="1412" y="1595"/>
                  </a:lnTo>
                  <a:lnTo>
                    <a:pt x="1362" y="1605"/>
                  </a:lnTo>
                  <a:lnTo>
                    <a:pt x="1314" y="1616"/>
                  </a:lnTo>
                  <a:lnTo>
                    <a:pt x="1265" y="1629"/>
                  </a:lnTo>
                  <a:lnTo>
                    <a:pt x="1218" y="1642"/>
                  </a:lnTo>
                  <a:lnTo>
                    <a:pt x="1172" y="1655"/>
                  </a:lnTo>
                  <a:lnTo>
                    <a:pt x="1126" y="1669"/>
                  </a:lnTo>
                  <a:lnTo>
                    <a:pt x="1082" y="1685"/>
                  </a:lnTo>
                  <a:lnTo>
                    <a:pt x="1039" y="1702"/>
                  </a:lnTo>
                  <a:lnTo>
                    <a:pt x="996" y="1718"/>
                  </a:lnTo>
                  <a:lnTo>
                    <a:pt x="954" y="1735"/>
                  </a:lnTo>
                  <a:lnTo>
                    <a:pt x="913" y="1753"/>
                  </a:lnTo>
                  <a:lnTo>
                    <a:pt x="872" y="1773"/>
                  </a:lnTo>
                  <a:lnTo>
                    <a:pt x="832" y="1792"/>
                  </a:lnTo>
                  <a:lnTo>
                    <a:pt x="793" y="1813"/>
                  </a:lnTo>
                  <a:lnTo>
                    <a:pt x="756" y="1834"/>
                  </a:lnTo>
                  <a:lnTo>
                    <a:pt x="717" y="1857"/>
                  </a:lnTo>
                  <a:lnTo>
                    <a:pt x="681" y="1879"/>
                  </a:lnTo>
                  <a:lnTo>
                    <a:pt x="643" y="1903"/>
                  </a:lnTo>
                  <a:lnTo>
                    <a:pt x="572" y="1952"/>
                  </a:lnTo>
                  <a:lnTo>
                    <a:pt x="503" y="2005"/>
                  </a:lnTo>
                  <a:lnTo>
                    <a:pt x="435" y="2060"/>
                  </a:lnTo>
                  <a:lnTo>
                    <a:pt x="370" y="2118"/>
                  </a:lnTo>
                  <a:lnTo>
                    <a:pt x="306" y="2179"/>
                  </a:lnTo>
                  <a:lnTo>
                    <a:pt x="242" y="2242"/>
                  </a:lnTo>
                  <a:lnTo>
                    <a:pt x="181" y="2309"/>
                  </a:lnTo>
                  <a:lnTo>
                    <a:pt x="120" y="2380"/>
                  </a:lnTo>
                  <a:lnTo>
                    <a:pt x="60" y="2452"/>
                  </a:lnTo>
                  <a:lnTo>
                    <a:pt x="0" y="2527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99" name="Freeform 107"/>
            <p:cNvSpPr>
              <a:spLocks/>
            </p:cNvSpPr>
            <p:nvPr/>
          </p:nvSpPr>
          <p:spPr bwMode="auto">
            <a:xfrm>
              <a:off x="1700" y="624"/>
              <a:ext cx="5002" cy="1320"/>
            </a:xfrm>
            <a:custGeom>
              <a:avLst/>
              <a:gdLst/>
              <a:ahLst/>
              <a:cxnLst>
                <a:cxn ang="0">
                  <a:pos x="5002" y="0"/>
                </a:cxn>
                <a:cxn ang="0">
                  <a:pos x="4995" y="78"/>
                </a:cxn>
                <a:cxn ang="0">
                  <a:pos x="4983" y="166"/>
                </a:cxn>
                <a:cxn ang="0">
                  <a:pos x="4962" y="281"/>
                </a:cxn>
                <a:cxn ang="0">
                  <a:pos x="4929" y="417"/>
                </a:cxn>
                <a:cxn ang="0">
                  <a:pos x="4882" y="567"/>
                </a:cxn>
                <a:cxn ang="0">
                  <a:pos x="4836" y="685"/>
                </a:cxn>
                <a:cxn ang="0">
                  <a:pos x="4800" y="766"/>
                </a:cxn>
                <a:cxn ang="0">
                  <a:pos x="4758" y="848"/>
                </a:cxn>
                <a:cxn ang="0">
                  <a:pos x="4712" y="929"/>
                </a:cxn>
                <a:cxn ang="0">
                  <a:pos x="4661" y="1009"/>
                </a:cxn>
                <a:cxn ang="0">
                  <a:pos x="4604" y="1087"/>
                </a:cxn>
                <a:cxn ang="0">
                  <a:pos x="4540" y="1164"/>
                </a:cxn>
                <a:cxn ang="0">
                  <a:pos x="4471" y="1237"/>
                </a:cxn>
                <a:cxn ang="0">
                  <a:pos x="4394" y="1306"/>
                </a:cxn>
                <a:cxn ang="0">
                  <a:pos x="4311" y="1371"/>
                </a:cxn>
                <a:cxn ang="0">
                  <a:pos x="4221" y="1432"/>
                </a:cxn>
                <a:cxn ang="0">
                  <a:pos x="4122" y="1486"/>
                </a:cxn>
                <a:cxn ang="0">
                  <a:pos x="4017" y="1534"/>
                </a:cxn>
                <a:cxn ang="0">
                  <a:pos x="3903" y="1574"/>
                </a:cxn>
                <a:cxn ang="0">
                  <a:pos x="3779" y="1607"/>
                </a:cxn>
                <a:cxn ang="0">
                  <a:pos x="3649" y="1631"/>
                </a:cxn>
                <a:cxn ang="0">
                  <a:pos x="3508" y="1646"/>
                </a:cxn>
                <a:cxn ang="0">
                  <a:pos x="3358" y="1650"/>
                </a:cxn>
                <a:cxn ang="0">
                  <a:pos x="3199" y="1646"/>
                </a:cxn>
                <a:cxn ang="0">
                  <a:pos x="3115" y="1637"/>
                </a:cxn>
                <a:cxn ang="0">
                  <a:pos x="2791" y="1610"/>
                </a:cxn>
                <a:cxn ang="0">
                  <a:pos x="2489" y="1594"/>
                </a:cxn>
                <a:cxn ang="0">
                  <a:pos x="2210" y="1591"/>
                </a:cxn>
                <a:cxn ang="0">
                  <a:pos x="1955" y="1599"/>
                </a:cxn>
                <a:cxn ang="0">
                  <a:pos x="1717" y="1621"/>
                </a:cxn>
                <a:cxn ang="0">
                  <a:pos x="1499" y="1654"/>
                </a:cxn>
                <a:cxn ang="0">
                  <a:pos x="1347" y="1687"/>
                </a:cxn>
                <a:cxn ang="0">
                  <a:pos x="1251" y="1713"/>
                </a:cxn>
                <a:cxn ang="0">
                  <a:pos x="1158" y="1741"/>
                </a:cxn>
                <a:cxn ang="0">
                  <a:pos x="1069" y="1773"/>
                </a:cxn>
                <a:cxn ang="0">
                  <a:pos x="983" y="1809"/>
                </a:cxn>
                <a:cxn ang="0">
                  <a:pos x="899" y="1846"/>
                </a:cxn>
                <a:cxn ang="0">
                  <a:pos x="820" y="1886"/>
                </a:cxn>
                <a:cxn ang="0">
                  <a:pos x="744" y="1930"/>
                </a:cxn>
                <a:cxn ang="0">
                  <a:pos x="669" y="1977"/>
                </a:cxn>
                <a:cxn ang="0">
                  <a:pos x="597" y="2027"/>
                </a:cxn>
                <a:cxn ang="0">
                  <a:pos x="494" y="2106"/>
                </a:cxn>
                <a:cxn ang="0">
                  <a:pos x="362" y="2222"/>
                </a:cxn>
                <a:cxn ang="0">
                  <a:pos x="237" y="2351"/>
                </a:cxn>
                <a:cxn ang="0">
                  <a:pos x="116" y="2490"/>
                </a:cxn>
                <a:cxn ang="0">
                  <a:pos x="0" y="2642"/>
                </a:cxn>
              </a:cxnLst>
              <a:rect l="0" t="0" r="r" b="b"/>
              <a:pathLst>
                <a:path w="5002" h="2642">
                  <a:moveTo>
                    <a:pt x="5002" y="0"/>
                  </a:moveTo>
                  <a:lnTo>
                    <a:pt x="5002" y="0"/>
                  </a:lnTo>
                  <a:lnTo>
                    <a:pt x="5001" y="21"/>
                  </a:lnTo>
                  <a:lnTo>
                    <a:pt x="4995" y="78"/>
                  </a:lnTo>
                  <a:lnTo>
                    <a:pt x="4990" y="120"/>
                  </a:lnTo>
                  <a:lnTo>
                    <a:pt x="4983" y="166"/>
                  </a:lnTo>
                  <a:lnTo>
                    <a:pt x="4973" y="221"/>
                  </a:lnTo>
                  <a:lnTo>
                    <a:pt x="4962" y="281"/>
                  </a:lnTo>
                  <a:lnTo>
                    <a:pt x="4947" y="347"/>
                  </a:lnTo>
                  <a:lnTo>
                    <a:pt x="4929" y="417"/>
                  </a:lnTo>
                  <a:lnTo>
                    <a:pt x="4906" y="491"/>
                  </a:lnTo>
                  <a:lnTo>
                    <a:pt x="4882" y="567"/>
                  </a:lnTo>
                  <a:lnTo>
                    <a:pt x="4852" y="646"/>
                  </a:lnTo>
                  <a:lnTo>
                    <a:pt x="4836" y="685"/>
                  </a:lnTo>
                  <a:lnTo>
                    <a:pt x="4818" y="725"/>
                  </a:lnTo>
                  <a:lnTo>
                    <a:pt x="4800" y="766"/>
                  </a:lnTo>
                  <a:lnTo>
                    <a:pt x="4780" y="807"/>
                  </a:lnTo>
                  <a:lnTo>
                    <a:pt x="4758" y="848"/>
                  </a:lnTo>
                  <a:lnTo>
                    <a:pt x="4736" y="888"/>
                  </a:lnTo>
                  <a:lnTo>
                    <a:pt x="4712" y="929"/>
                  </a:lnTo>
                  <a:lnTo>
                    <a:pt x="4687" y="969"/>
                  </a:lnTo>
                  <a:lnTo>
                    <a:pt x="4661" y="1009"/>
                  </a:lnTo>
                  <a:lnTo>
                    <a:pt x="4633" y="1048"/>
                  </a:lnTo>
                  <a:lnTo>
                    <a:pt x="4604" y="1087"/>
                  </a:lnTo>
                  <a:lnTo>
                    <a:pt x="4572" y="1126"/>
                  </a:lnTo>
                  <a:lnTo>
                    <a:pt x="4540" y="1164"/>
                  </a:lnTo>
                  <a:lnTo>
                    <a:pt x="4505" y="1201"/>
                  </a:lnTo>
                  <a:lnTo>
                    <a:pt x="4471" y="1237"/>
                  </a:lnTo>
                  <a:lnTo>
                    <a:pt x="4433" y="1273"/>
                  </a:lnTo>
                  <a:lnTo>
                    <a:pt x="4394" y="1306"/>
                  </a:lnTo>
                  <a:lnTo>
                    <a:pt x="4353" y="1340"/>
                  </a:lnTo>
                  <a:lnTo>
                    <a:pt x="4311" y="1371"/>
                  </a:lnTo>
                  <a:lnTo>
                    <a:pt x="4266" y="1403"/>
                  </a:lnTo>
                  <a:lnTo>
                    <a:pt x="4221" y="1432"/>
                  </a:lnTo>
                  <a:lnTo>
                    <a:pt x="4172" y="1460"/>
                  </a:lnTo>
                  <a:lnTo>
                    <a:pt x="4122" y="1486"/>
                  </a:lnTo>
                  <a:lnTo>
                    <a:pt x="4071" y="1511"/>
                  </a:lnTo>
                  <a:lnTo>
                    <a:pt x="4017" y="1534"/>
                  </a:lnTo>
                  <a:lnTo>
                    <a:pt x="3960" y="1555"/>
                  </a:lnTo>
                  <a:lnTo>
                    <a:pt x="3903" y="1574"/>
                  </a:lnTo>
                  <a:lnTo>
                    <a:pt x="3842" y="1592"/>
                  </a:lnTo>
                  <a:lnTo>
                    <a:pt x="3779" y="1607"/>
                  </a:lnTo>
                  <a:lnTo>
                    <a:pt x="3715" y="1621"/>
                  </a:lnTo>
                  <a:lnTo>
                    <a:pt x="3649" y="1631"/>
                  </a:lnTo>
                  <a:lnTo>
                    <a:pt x="3579" y="1641"/>
                  </a:lnTo>
                  <a:lnTo>
                    <a:pt x="3508" y="1646"/>
                  </a:lnTo>
                  <a:lnTo>
                    <a:pt x="3435" y="1650"/>
                  </a:lnTo>
                  <a:lnTo>
                    <a:pt x="3358" y="1650"/>
                  </a:lnTo>
                  <a:lnTo>
                    <a:pt x="3279" y="1649"/>
                  </a:lnTo>
                  <a:lnTo>
                    <a:pt x="3199" y="1646"/>
                  </a:lnTo>
                  <a:lnTo>
                    <a:pt x="3115" y="1637"/>
                  </a:lnTo>
                  <a:lnTo>
                    <a:pt x="3115" y="1637"/>
                  </a:lnTo>
                  <a:lnTo>
                    <a:pt x="2950" y="1623"/>
                  </a:lnTo>
                  <a:lnTo>
                    <a:pt x="2791" y="1610"/>
                  </a:lnTo>
                  <a:lnTo>
                    <a:pt x="2636" y="1600"/>
                  </a:lnTo>
                  <a:lnTo>
                    <a:pt x="2489" y="1594"/>
                  </a:lnTo>
                  <a:lnTo>
                    <a:pt x="2348" y="1591"/>
                  </a:lnTo>
                  <a:lnTo>
                    <a:pt x="2210" y="1591"/>
                  </a:lnTo>
                  <a:lnTo>
                    <a:pt x="2080" y="1594"/>
                  </a:lnTo>
                  <a:lnTo>
                    <a:pt x="1955" y="1599"/>
                  </a:lnTo>
                  <a:lnTo>
                    <a:pt x="1834" y="1608"/>
                  </a:lnTo>
                  <a:lnTo>
                    <a:pt x="1717" y="1621"/>
                  </a:lnTo>
                  <a:lnTo>
                    <a:pt x="1606" y="1636"/>
                  </a:lnTo>
                  <a:lnTo>
                    <a:pt x="1499" y="1654"/>
                  </a:lnTo>
                  <a:lnTo>
                    <a:pt x="1397" y="1675"/>
                  </a:lnTo>
                  <a:lnTo>
                    <a:pt x="1347" y="1687"/>
                  </a:lnTo>
                  <a:lnTo>
                    <a:pt x="1298" y="1699"/>
                  </a:lnTo>
                  <a:lnTo>
                    <a:pt x="1251" y="1713"/>
                  </a:lnTo>
                  <a:lnTo>
                    <a:pt x="1204" y="1726"/>
                  </a:lnTo>
                  <a:lnTo>
                    <a:pt x="1158" y="1741"/>
                  </a:lnTo>
                  <a:lnTo>
                    <a:pt x="1113" y="1757"/>
                  </a:lnTo>
                  <a:lnTo>
                    <a:pt x="1069" y="1773"/>
                  </a:lnTo>
                  <a:lnTo>
                    <a:pt x="1026" y="1791"/>
                  </a:lnTo>
                  <a:lnTo>
                    <a:pt x="983" y="1809"/>
                  </a:lnTo>
                  <a:lnTo>
                    <a:pt x="941" y="1826"/>
                  </a:lnTo>
                  <a:lnTo>
                    <a:pt x="899" y="1846"/>
                  </a:lnTo>
                  <a:lnTo>
                    <a:pt x="859" y="1865"/>
                  </a:lnTo>
                  <a:lnTo>
                    <a:pt x="820" y="1886"/>
                  </a:lnTo>
                  <a:lnTo>
                    <a:pt x="781" y="1909"/>
                  </a:lnTo>
                  <a:lnTo>
                    <a:pt x="744" y="1930"/>
                  </a:lnTo>
                  <a:lnTo>
                    <a:pt x="707" y="1952"/>
                  </a:lnTo>
                  <a:lnTo>
                    <a:pt x="669" y="1977"/>
                  </a:lnTo>
                  <a:lnTo>
                    <a:pt x="633" y="2001"/>
                  </a:lnTo>
                  <a:lnTo>
                    <a:pt x="597" y="2027"/>
                  </a:lnTo>
                  <a:lnTo>
                    <a:pt x="562" y="2052"/>
                  </a:lnTo>
                  <a:lnTo>
                    <a:pt x="494" y="2106"/>
                  </a:lnTo>
                  <a:lnTo>
                    <a:pt x="427" y="2162"/>
                  </a:lnTo>
                  <a:lnTo>
                    <a:pt x="362" y="2222"/>
                  </a:lnTo>
                  <a:lnTo>
                    <a:pt x="300" y="2285"/>
                  </a:lnTo>
                  <a:lnTo>
                    <a:pt x="237" y="2351"/>
                  </a:lnTo>
                  <a:lnTo>
                    <a:pt x="176" y="2419"/>
                  </a:lnTo>
                  <a:lnTo>
                    <a:pt x="116" y="2490"/>
                  </a:lnTo>
                  <a:lnTo>
                    <a:pt x="58" y="2564"/>
                  </a:lnTo>
                  <a:lnTo>
                    <a:pt x="0" y="264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700" name="Freeform 108"/>
            <p:cNvSpPr>
              <a:spLocks/>
            </p:cNvSpPr>
            <p:nvPr/>
          </p:nvSpPr>
          <p:spPr bwMode="auto">
            <a:xfrm>
              <a:off x="1751" y="595"/>
              <a:ext cx="4962" cy="1378"/>
            </a:xfrm>
            <a:custGeom>
              <a:avLst/>
              <a:gdLst/>
              <a:ahLst/>
              <a:cxnLst>
                <a:cxn ang="0">
                  <a:pos x="4962" y="0"/>
                </a:cxn>
                <a:cxn ang="0">
                  <a:pos x="4957" y="79"/>
                </a:cxn>
                <a:cxn ang="0">
                  <a:pos x="4946" y="170"/>
                </a:cxn>
                <a:cxn ang="0">
                  <a:pos x="4926" y="284"/>
                </a:cxn>
                <a:cxn ang="0">
                  <a:pos x="4894" y="421"/>
                </a:cxn>
                <a:cxn ang="0">
                  <a:pos x="4850" y="573"/>
                </a:cxn>
                <a:cxn ang="0">
                  <a:pos x="4806" y="693"/>
                </a:cxn>
                <a:cxn ang="0">
                  <a:pos x="4771" y="775"/>
                </a:cxn>
                <a:cxn ang="0">
                  <a:pos x="4732" y="857"/>
                </a:cxn>
                <a:cxn ang="0">
                  <a:pos x="4686" y="940"/>
                </a:cxn>
                <a:cxn ang="0">
                  <a:pos x="4636" y="1022"/>
                </a:cxn>
                <a:cxn ang="0">
                  <a:pos x="4581" y="1101"/>
                </a:cxn>
                <a:cxn ang="0">
                  <a:pos x="4518" y="1180"/>
                </a:cxn>
                <a:cxn ang="0">
                  <a:pos x="4449" y="1255"/>
                </a:cxn>
                <a:cxn ang="0">
                  <a:pos x="4374" y="1326"/>
                </a:cxn>
                <a:cxn ang="0">
                  <a:pos x="4292" y="1393"/>
                </a:cxn>
                <a:cxn ang="0">
                  <a:pos x="4202" y="1455"/>
                </a:cxn>
                <a:cxn ang="0">
                  <a:pos x="4104" y="1511"/>
                </a:cxn>
                <a:cxn ang="0">
                  <a:pos x="4000" y="1563"/>
                </a:cxn>
                <a:cxn ang="0">
                  <a:pos x="3886" y="1605"/>
                </a:cxn>
                <a:cxn ang="0">
                  <a:pos x="3764" y="1641"/>
                </a:cxn>
                <a:cxn ang="0">
                  <a:pos x="3634" y="1668"/>
                </a:cxn>
                <a:cxn ang="0">
                  <a:pos x="3493" y="1686"/>
                </a:cxn>
                <a:cxn ang="0">
                  <a:pos x="3344" y="1694"/>
                </a:cxn>
                <a:cxn ang="0">
                  <a:pos x="3184" y="1691"/>
                </a:cxn>
                <a:cxn ang="0">
                  <a:pos x="3101" y="1686"/>
                </a:cxn>
                <a:cxn ang="0">
                  <a:pos x="2774" y="1663"/>
                </a:cxn>
                <a:cxn ang="0">
                  <a:pos x="2473" y="1653"/>
                </a:cxn>
                <a:cxn ang="0">
                  <a:pos x="2195" y="1655"/>
                </a:cxn>
                <a:cxn ang="0">
                  <a:pos x="1938" y="1670"/>
                </a:cxn>
                <a:cxn ang="0">
                  <a:pos x="1702" y="1695"/>
                </a:cxn>
                <a:cxn ang="0">
                  <a:pos x="1486" y="1734"/>
                </a:cxn>
                <a:cxn ang="0">
                  <a:pos x="1333" y="1770"/>
                </a:cxn>
                <a:cxn ang="0">
                  <a:pos x="1237" y="1799"/>
                </a:cxn>
                <a:cxn ang="0">
                  <a:pos x="1144" y="1829"/>
                </a:cxn>
                <a:cxn ang="0">
                  <a:pos x="1055" y="1863"/>
                </a:cxn>
                <a:cxn ang="0">
                  <a:pos x="971" y="1899"/>
                </a:cxn>
                <a:cxn ang="0">
                  <a:pos x="889" y="1939"/>
                </a:cxn>
                <a:cxn ang="0">
                  <a:pos x="810" y="1981"/>
                </a:cxn>
                <a:cxn ang="0">
                  <a:pos x="733" y="2026"/>
                </a:cxn>
                <a:cxn ang="0">
                  <a:pos x="660" y="2075"/>
                </a:cxn>
                <a:cxn ang="0">
                  <a:pos x="589" y="2127"/>
                </a:cxn>
                <a:cxn ang="0">
                  <a:pos x="486" y="2209"/>
                </a:cxn>
                <a:cxn ang="0">
                  <a:pos x="357" y="2328"/>
                </a:cxn>
                <a:cxn ang="0">
                  <a:pos x="233" y="2459"/>
                </a:cxn>
                <a:cxn ang="0">
                  <a:pos x="115" y="2603"/>
                </a:cxn>
                <a:cxn ang="0">
                  <a:pos x="0" y="2756"/>
                </a:cxn>
              </a:cxnLst>
              <a:rect l="0" t="0" r="r" b="b"/>
              <a:pathLst>
                <a:path w="4962" h="2756">
                  <a:moveTo>
                    <a:pt x="4962" y="0"/>
                  </a:moveTo>
                  <a:lnTo>
                    <a:pt x="4962" y="0"/>
                  </a:lnTo>
                  <a:lnTo>
                    <a:pt x="4961" y="21"/>
                  </a:lnTo>
                  <a:lnTo>
                    <a:pt x="4957" y="79"/>
                  </a:lnTo>
                  <a:lnTo>
                    <a:pt x="4953" y="121"/>
                  </a:lnTo>
                  <a:lnTo>
                    <a:pt x="4946" y="170"/>
                  </a:lnTo>
                  <a:lnTo>
                    <a:pt x="4937" y="224"/>
                  </a:lnTo>
                  <a:lnTo>
                    <a:pt x="4926" y="284"/>
                  </a:lnTo>
                  <a:lnTo>
                    <a:pt x="4912" y="350"/>
                  </a:lnTo>
                  <a:lnTo>
                    <a:pt x="4894" y="421"/>
                  </a:lnTo>
                  <a:lnTo>
                    <a:pt x="4875" y="496"/>
                  </a:lnTo>
                  <a:lnTo>
                    <a:pt x="4850" y="573"/>
                  </a:lnTo>
                  <a:lnTo>
                    <a:pt x="4822" y="652"/>
                  </a:lnTo>
                  <a:lnTo>
                    <a:pt x="4806" y="693"/>
                  </a:lnTo>
                  <a:lnTo>
                    <a:pt x="4789" y="733"/>
                  </a:lnTo>
                  <a:lnTo>
                    <a:pt x="4771" y="775"/>
                  </a:lnTo>
                  <a:lnTo>
                    <a:pt x="4751" y="815"/>
                  </a:lnTo>
                  <a:lnTo>
                    <a:pt x="4732" y="857"/>
                  </a:lnTo>
                  <a:lnTo>
                    <a:pt x="4710" y="899"/>
                  </a:lnTo>
                  <a:lnTo>
                    <a:pt x="4686" y="940"/>
                  </a:lnTo>
                  <a:lnTo>
                    <a:pt x="4663" y="980"/>
                  </a:lnTo>
                  <a:lnTo>
                    <a:pt x="4636" y="1022"/>
                  </a:lnTo>
                  <a:lnTo>
                    <a:pt x="4608" y="1062"/>
                  </a:lnTo>
                  <a:lnTo>
                    <a:pt x="4581" y="1101"/>
                  </a:lnTo>
                  <a:lnTo>
                    <a:pt x="4550" y="1142"/>
                  </a:lnTo>
                  <a:lnTo>
                    <a:pt x="4518" y="1180"/>
                  </a:lnTo>
                  <a:lnTo>
                    <a:pt x="4485" y="1217"/>
                  </a:lnTo>
                  <a:lnTo>
                    <a:pt x="4449" y="1255"/>
                  </a:lnTo>
                  <a:lnTo>
                    <a:pt x="4413" y="1290"/>
                  </a:lnTo>
                  <a:lnTo>
                    <a:pt x="4374" y="1326"/>
                  </a:lnTo>
                  <a:lnTo>
                    <a:pt x="4333" y="1360"/>
                  </a:lnTo>
                  <a:lnTo>
                    <a:pt x="4292" y="1393"/>
                  </a:lnTo>
                  <a:lnTo>
                    <a:pt x="4247" y="1426"/>
                  </a:lnTo>
                  <a:lnTo>
                    <a:pt x="4202" y="1455"/>
                  </a:lnTo>
                  <a:lnTo>
                    <a:pt x="4154" y="1484"/>
                  </a:lnTo>
                  <a:lnTo>
                    <a:pt x="4104" y="1511"/>
                  </a:lnTo>
                  <a:lnTo>
                    <a:pt x="4053" y="1539"/>
                  </a:lnTo>
                  <a:lnTo>
                    <a:pt x="4000" y="1563"/>
                  </a:lnTo>
                  <a:lnTo>
                    <a:pt x="3943" y="1586"/>
                  </a:lnTo>
                  <a:lnTo>
                    <a:pt x="3886" y="1605"/>
                  </a:lnTo>
                  <a:lnTo>
                    <a:pt x="3827" y="1624"/>
                  </a:lnTo>
                  <a:lnTo>
                    <a:pt x="3764" y="1641"/>
                  </a:lnTo>
                  <a:lnTo>
                    <a:pt x="3700" y="1655"/>
                  </a:lnTo>
                  <a:lnTo>
                    <a:pt x="3634" y="1668"/>
                  </a:lnTo>
                  <a:lnTo>
                    <a:pt x="3564" y="1678"/>
                  </a:lnTo>
                  <a:lnTo>
                    <a:pt x="3493" y="1686"/>
                  </a:lnTo>
                  <a:lnTo>
                    <a:pt x="3420" y="1691"/>
                  </a:lnTo>
                  <a:lnTo>
                    <a:pt x="3344" y="1694"/>
                  </a:lnTo>
                  <a:lnTo>
                    <a:pt x="3266" y="1694"/>
                  </a:lnTo>
                  <a:lnTo>
                    <a:pt x="3184" y="1691"/>
                  </a:lnTo>
                  <a:lnTo>
                    <a:pt x="3101" y="1686"/>
                  </a:lnTo>
                  <a:lnTo>
                    <a:pt x="3101" y="1686"/>
                  </a:lnTo>
                  <a:lnTo>
                    <a:pt x="2935" y="1673"/>
                  </a:lnTo>
                  <a:lnTo>
                    <a:pt x="2774" y="1663"/>
                  </a:lnTo>
                  <a:lnTo>
                    <a:pt x="2622" y="1657"/>
                  </a:lnTo>
                  <a:lnTo>
                    <a:pt x="2473" y="1653"/>
                  </a:lnTo>
                  <a:lnTo>
                    <a:pt x="2331" y="1653"/>
                  </a:lnTo>
                  <a:lnTo>
                    <a:pt x="2195" y="1655"/>
                  </a:lnTo>
                  <a:lnTo>
                    <a:pt x="2065" y="1662"/>
                  </a:lnTo>
                  <a:lnTo>
                    <a:pt x="1938" y="1670"/>
                  </a:lnTo>
                  <a:lnTo>
                    <a:pt x="1819" y="1681"/>
                  </a:lnTo>
                  <a:lnTo>
                    <a:pt x="1702" y="1695"/>
                  </a:lnTo>
                  <a:lnTo>
                    <a:pt x="1591" y="1713"/>
                  </a:lnTo>
                  <a:lnTo>
                    <a:pt x="1486" y="1734"/>
                  </a:lnTo>
                  <a:lnTo>
                    <a:pt x="1383" y="1757"/>
                  </a:lnTo>
                  <a:lnTo>
                    <a:pt x="1333" y="1770"/>
                  </a:lnTo>
                  <a:lnTo>
                    <a:pt x="1284" y="1784"/>
                  </a:lnTo>
                  <a:lnTo>
                    <a:pt x="1237" y="1799"/>
                  </a:lnTo>
                  <a:lnTo>
                    <a:pt x="1190" y="1813"/>
                  </a:lnTo>
                  <a:lnTo>
                    <a:pt x="1144" y="1829"/>
                  </a:lnTo>
                  <a:lnTo>
                    <a:pt x="1100" y="1846"/>
                  </a:lnTo>
                  <a:lnTo>
                    <a:pt x="1055" y="1863"/>
                  </a:lnTo>
                  <a:lnTo>
                    <a:pt x="1012" y="1881"/>
                  </a:lnTo>
                  <a:lnTo>
                    <a:pt x="971" y="1899"/>
                  </a:lnTo>
                  <a:lnTo>
                    <a:pt x="929" y="1918"/>
                  </a:lnTo>
                  <a:lnTo>
                    <a:pt x="889" y="1939"/>
                  </a:lnTo>
                  <a:lnTo>
                    <a:pt x="848" y="1960"/>
                  </a:lnTo>
                  <a:lnTo>
                    <a:pt x="810" y="1981"/>
                  </a:lnTo>
                  <a:lnTo>
                    <a:pt x="771" y="2004"/>
                  </a:lnTo>
                  <a:lnTo>
                    <a:pt x="733" y="2026"/>
                  </a:lnTo>
                  <a:lnTo>
                    <a:pt x="696" y="2051"/>
                  </a:lnTo>
                  <a:lnTo>
                    <a:pt x="660" y="2075"/>
                  </a:lnTo>
                  <a:lnTo>
                    <a:pt x="624" y="2101"/>
                  </a:lnTo>
                  <a:lnTo>
                    <a:pt x="589" y="2127"/>
                  </a:lnTo>
                  <a:lnTo>
                    <a:pt x="554" y="2152"/>
                  </a:lnTo>
                  <a:lnTo>
                    <a:pt x="486" y="2209"/>
                  </a:lnTo>
                  <a:lnTo>
                    <a:pt x="421" y="2267"/>
                  </a:lnTo>
                  <a:lnTo>
                    <a:pt x="357" y="2328"/>
                  </a:lnTo>
                  <a:lnTo>
                    <a:pt x="295" y="2393"/>
                  </a:lnTo>
                  <a:lnTo>
                    <a:pt x="233" y="2459"/>
                  </a:lnTo>
                  <a:lnTo>
                    <a:pt x="174" y="2530"/>
                  </a:lnTo>
                  <a:lnTo>
                    <a:pt x="115" y="2603"/>
                  </a:lnTo>
                  <a:lnTo>
                    <a:pt x="57" y="2679"/>
                  </a:lnTo>
                  <a:lnTo>
                    <a:pt x="0" y="275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701" name="Freeform 109"/>
            <p:cNvSpPr>
              <a:spLocks/>
            </p:cNvSpPr>
            <p:nvPr/>
          </p:nvSpPr>
          <p:spPr bwMode="auto">
            <a:xfrm>
              <a:off x="1804" y="566"/>
              <a:ext cx="4921" cy="1435"/>
            </a:xfrm>
            <a:custGeom>
              <a:avLst/>
              <a:gdLst/>
              <a:ahLst/>
              <a:cxnLst>
                <a:cxn ang="0">
                  <a:pos x="4921" y="0"/>
                </a:cxn>
                <a:cxn ang="0">
                  <a:pos x="4915" y="79"/>
                </a:cxn>
                <a:cxn ang="0">
                  <a:pos x="4905" y="169"/>
                </a:cxn>
                <a:cxn ang="0">
                  <a:pos x="4887" y="285"/>
                </a:cxn>
                <a:cxn ang="0">
                  <a:pos x="4858" y="424"/>
                </a:cxn>
                <a:cxn ang="0">
                  <a:pos x="4816" y="578"/>
                </a:cxn>
                <a:cxn ang="0">
                  <a:pos x="4773" y="699"/>
                </a:cxn>
                <a:cxn ang="0">
                  <a:pos x="4740" y="781"/>
                </a:cxn>
                <a:cxn ang="0">
                  <a:pos x="4701" y="865"/>
                </a:cxn>
                <a:cxn ang="0">
                  <a:pos x="4658" y="949"/>
                </a:cxn>
                <a:cxn ang="0">
                  <a:pos x="4608" y="1031"/>
                </a:cxn>
                <a:cxn ang="0">
                  <a:pos x="4554" y="1114"/>
                </a:cxn>
                <a:cxn ang="0">
                  <a:pos x="4493" y="1193"/>
                </a:cxn>
                <a:cxn ang="0">
                  <a:pos x="4425" y="1270"/>
                </a:cxn>
                <a:cxn ang="0">
                  <a:pos x="4351" y="1343"/>
                </a:cxn>
                <a:cxn ang="0">
                  <a:pos x="4269" y="1412"/>
                </a:cxn>
                <a:cxn ang="0">
                  <a:pos x="4182" y="1477"/>
                </a:cxn>
                <a:cxn ang="0">
                  <a:pos x="4085" y="1535"/>
                </a:cxn>
                <a:cxn ang="0">
                  <a:pos x="3981" y="1588"/>
                </a:cxn>
                <a:cxn ang="0">
                  <a:pos x="3868" y="1634"/>
                </a:cxn>
                <a:cxn ang="0">
                  <a:pos x="3746" y="1672"/>
                </a:cxn>
                <a:cxn ang="0">
                  <a:pos x="3615" y="1701"/>
                </a:cxn>
                <a:cxn ang="0">
                  <a:pos x="3477" y="1722"/>
                </a:cxn>
                <a:cxn ang="0">
                  <a:pos x="3327" y="1734"/>
                </a:cxn>
                <a:cxn ang="0">
                  <a:pos x="3167" y="1734"/>
                </a:cxn>
                <a:cxn ang="0">
                  <a:pos x="3084" y="1730"/>
                </a:cxn>
                <a:cxn ang="0">
                  <a:pos x="2757" y="1714"/>
                </a:cxn>
                <a:cxn ang="0">
                  <a:pos x="2456" y="1711"/>
                </a:cxn>
                <a:cxn ang="0">
                  <a:pos x="2178" y="1719"/>
                </a:cxn>
                <a:cxn ang="0">
                  <a:pos x="1922" y="1739"/>
                </a:cxn>
                <a:cxn ang="0">
                  <a:pos x="1687" y="1769"/>
                </a:cxn>
                <a:cxn ang="0">
                  <a:pos x="1469" y="1811"/>
                </a:cxn>
                <a:cxn ang="0">
                  <a:pos x="1318" y="1852"/>
                </a:cxn>
                <a:cxn ang="0">
                  <a:pos x="1222" y="1881"/>
                </a:cxn>
                <a:cxn ang="0">
                  <a:pos x="1130" y="1915"/>
                </a:cxn>
                <a:cxn ang="0">
                  <a:pos x="1043" y="1950"/>
                </a:cxn>
                <a:cxn ang="0">
                  <a:pos x="958" y="1989"/>
                </a:cxn>
                <a:cxn ang="0">
                  <a:pos x="876" y="2029"/>
                </a:cxn>
                <a:cxn ang="0">
                  <a:pos x="797" y="2074"/>
                </a:cxn>
                <a:cxn ang="0">
                  <a:pos x="722" y="2121"/>
                </a:cxn>
                <a:cxn ang="0">
                  <a:pos x="650" y="2171"/>
                </a:cxn>
                <a:cxn ang="0">
                  <a:pos x="579" y="2225"/>
                </a:cxn>
                <a:cxn ang="0">
                  <a:pos x="478" y="2309"/>
                </a:cxn>
                <a:cxn ang="0">
                  <a:pos x="350" y="2433"/>
                </a:cxn>
                <a:cxn ang="0">
                  <a:pos x="229" y="2567"/>
                </a:cxn>
                <a:cxn ang="0">
                  <a:pos x="112" y="2712"/>
                </a:cxn>
                <a:cxn ang="0">
                  <a:pos x="0" y="2869"/>
                </a:cxn>
              </a:cxnLst>
              <a:rect l="0" t="0" r="r" b="b"/>
              <a:pathLst>
                <a:path w="4921" h="2869">
                  <a:moveTo>
                    <a:pt x="4921" y="0"/>
                  </a:moveTo>
                  <a:lnTo>
                    <a:pt x="4921" y="0"/>
                  </a:lnTo>
                  <a:lnTo>
                    <a:pt x="4919" y="21"/>
                  </a:lnTo>
                  <a:lnTo>
                    <a:pt x="4915" y="79"/>
                  </a:lnTo>
                  <a:lnTo>
                    <a:pt x="4911" y="121"/>
                  </a:lnTo>
                  <a:lnTo>
                    <a:pt x="4905" y="169"/>
                  </a:lnTo>
                  <a:lnTo>
                    <a:pt x="4898" y="224"/>
                  </a:lnTo>
                  <a:lnTo>
                    <a:pt x="4887" y="285"/>
                  </a:lnTo>
                  <a:lnTo>
                    <a:pt x="4875" y="353"/>
                  </a:lnTo>
                  <a:lnTo>
                    <a:pt x="4858" y="424"/>
                  </a:lnTo>
                  <a:lnTo>
                    <a:pt x="4839" y="498"/>
                  </a:lnTo>
                  <a:lnTo>
                    <a:pt x="4816" y="578"/>
                  </a:lnTo>
                  <a:lnTo>
                    <a:pt x="4789" y="658"/>
                  </a:lnTo>
                  <a:lnTo>
                    <a:pt x="4773" y="699"/>
                  </a:lnTo>
                  <a:lnTo>
                    <a:pt x="4758" y="741"/>
                  </a:lnTo>
                  <a:lnTo>
                    <a:pt x="4740" y="781"/>
                  </a:lnTo>
                  <a:lnTo>
                    <a:pt x="4722" y="823"/>
                  </a:lnTo>
                  <a:lnTo>
                    <a:pt x="4701" y="865"/>
                  </a:lnTo>
                  <a:lnTo>
                    <a:pt x="4680" y="907"/>
                  </a:lnTo>
                  <a:lnTo>
                    <a:pt x="4658" y="949"/>
                  </a:lnTo>
                  <a:lnTo>
                    <a:pt x="4634" y="991"/>
                  </a:lnTo>
                  <a:lnTo>
                    <a:pt x="4608" y="1031"/>
                  </a:lnTo>
                  <a:lnTo>
                    <a:pt x="4582" y="1073"/>
                  </a:lnTo>
                  <a:lnTo>
                    <a:pt x="4554" y="1114"/>
                  </a:lnTo>
                  <a:lnTo>
                    <a:pt x="4525" y="1154"/>
                  </a:lnTo>
                  <a:lnTo>
                    <a:pt x="4493" y="1193"/>
                  </a:lnTo>
                  <a:lnTo>
                    <a:pt x="4460" y="1232"/>
                  </a:lnTo>
                  <a:lnTo>
                    <a:pt x="4425" y="1270"/>
                  </a:lnTo>
                  <a:lnTo>
                    <a:pt x="4389" y="1307"/>
                  </a:lnTo>
                  <a:lnTo>
                    <a:pt x="4351" y="1343"/>
                  </a:lnTo>
                  <a:lnTo>
                    <a:pt x="4311" y="1378"/>
                  </a:lnTo>
                  <a:lnTo>
                    <a:pt x="4269" y="1412"/>
                  </a:lnTo>
                  <a:lnTo>
                    <a:pt x="4226" y="1446"/>
                  </a:lnTo>
                  <a:lnTo>
                    <a:pt x="4182" y="1477"/>
                  </a:lnTo>
                  <a:lnTo>
                    <a:pt x="4135" y="1508"/>
                  </a:lnTo>
                  <a:lnTo>
                    <a:pt x="4085" y="1535"/>
                  </a:lnTo>
                  <a:lnTo>
                    <a:pt x="4033" y="1563"/>
                  </a:lnTo>
                  <a:lnTo>
                    <a:pt x="3981" y="1588"/>
                  </a:lnTo>
                  <a:lnTo>
                    <a:pt x="3925" y="1613"/>
                  </a:lnTo>
                  <a:lnTo>
                    <a:pt x="3868" y="1634"/>
                  </a:lnTo>
                  <a:lnTo>
                    <a:pt x="3808" y="1655"/>
                  </a:lnTo>
                  <a:lnTo>
                    <a:pt x="3746" y="1672"/>
                  </a:lnTo>
                  <a:lnTo>
                    <a:pt x="3682" y="1688"/>
                  </a:lnTo>
                  <a:lnTo>
                    <a:pt x="3615" y="1701"/>
                  </a:lnTo>
                  <a:lnTo>
                    <a:pt x="3547" y="1713"/>
                  </a:lnTo>
                  <a:lnTo>
                    <a:pt x="3477" y="1722"/>
                  </a:lnTo>
                  <a:lnTo>
                    <a:pt x="3403" y="1729"/>
                  </a:lnTo>
                  <a:lnTo>
                    <a:pt x="3327" y="1734"/>
                  </a:lnTo>
                  <a:lnTo>
                    <a:pt x="3249" y="1735"/>
                  </a:lnTo>
                  <a:lnTo>
                    <a:pt x="3167" y="1734"/>
                  </a:lnTo>
                  <a:lnTo>
                    <a:pt x="3084" y="1730"/>
                  </a:lnTo>
                  <a:lnTo>
                    <a:pt x="3084" y="1730"/>
                  </a:lnTo>
                  <a:lnTo>
                    <a:pt x="2917" y="1721"/>
                  </a:lnTo>
                  <a:lnTo>
                    <a:pt x="2757" y="1714"/>
                  </a:lnTo>
                  <a:lnTo>
                    <a:pt x="2603" y="1711"/>
                  </a:lnTo>
                  <a:lnTo>
                    <a:pt x="2456" y="1711"/>
                  </a:lnTo>
                  <a:lnTo>
                    <a:pt x="2314" y="1714"/>
                  </a:lnTo>
                  <a:lnTo>
                    <a:pt x="2178" y="1719"/>
                  </a:lnTo>
                  <a:lnTo>
                    <a:pt x="2048" y="1727"/>
                  </a:lnTo>
                  <a:lnTo>
                    <a:pt x="1922" y="1739"/>
                  </a:lnTo>
                  <a:lnTo>
                    <a:pt x="1802" y="1753"/>
                  </a:lnTo>
                  <a:lnTo>
                    <a:pt x="1687" y="1769"/>
                  </a:lnTo>
                  <a:lnTo>
                    <a:pt x="1576" y="1789"/>
                  </a:lnTo>
                  <a:lnTo>
                    <a:pt x="1469" y="1811"/>
                  </a:lnTo>
                  <a:lnTo>
                    <a:pt x="1368" y="1837"/>
                  </a:lnTo>
                  <a:lnTo>
                    <a:pt x="1318" y="1852"/>
                  </a:lnTo>
                  <a:lnTo>
                    <a:pt x="1269" y="1866"/>
                  </a:lnTo>
                  <a:lnTo>
                    <a:pt x="1222" y="1881"/>
                  </a:lnTo>
                  <a:lnTo>
                    <a:pt x="1176" y="1897"/>
                  </a:lnTo>
                  <a:lnTo>
                    <a:pt x="1130" y="1915"/>
                  </a:lnTo>
                  <a:lnTo>
                    <a:pt x="1086" y="1932"/>
                  </a:lnTo>
                  <a:lnTo>
                    <a:pt x="1043" y="1950"/>
                  </a:lnTo>
                  <a:lnTo>
                    <a:pt x="1000" y="1969"/>
                  </a:lnTo>
                  <a:lnTo>
                    <a:pt x="958" y="1989"/>
                  </a:lnTo>
                  <a:lnTo>
                    <a:pt x="916" y="2008"/>
                  </a:lnTo>
                  <a:lnTo>
                    <a:pt x="876" y="2029"/>
                  </a:lnTo>
                  <a:lnTo>
                    <a:pt x="836" y="2052"/>
                  </a:lnTo>
                  <a:lnTo>
                    <a:pt x="797" y="2074"/>
                  </a:lnTo>
                  <a:lnTo>
                    <a:pt x="759" y="2097"/>
                  </a:lnTo>
                  <a:lnTo>
                    <a:pt x="722" y="2121"/>
                  </a:lnTo>
                  <a:lnTo>
                    <a:pt x="684" y="2145"/>
                  </a:lnTo>
                  <a:lnTo>
                    <a:pt x="650" y="2171"/>
                  </a:lnTo>
                  <a:lnTo>
                    <a:pt x="614" y="2197"/>
                  </a:lnTo>
                  <a:lnTo>
                    <a:pt x="579" y="2225"/>
                  </a:lnTo>
                  <a:lnTo>
                    <a:pt x="544" y="2252"/>
                  </a:lnTo>
                  <a:lnTo>
                    <a:pt x="478" y="2309"/>
                  </a:lnTo>
                  <a:lnTo>
                    <a:pt x="412" y="2370"/>
                  </a:lnTo>
                  <a:lnTo>
                    <a:pt x="350" y="2433"/>
                  </a:lnTo>
                  <a:lnTo>
                    <a:pt x="289" y="2497"/>
                  </a:lnTo>
                  <a:lnTo>
                    <a:pt x="229" y="2567"/>
                  </a:lnTo>
                  <a:lnTo>
                    <a:pt x="171" y="2638"/>
                  </a:lnTo>
                  <a:lnTo>
                    <a:pt x="112" y="2712"/>
                  </a:lnTo>
                  <a:lnTo>
                    <a:pt x="55" y="2790"/>
                  </a:lnTo>
                  <a:lnTo>
                    <a:pt x="0" y="2869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702" name="Freeform 110"/>
            <p:cNvSpPr>
              <a:spLocks/>
            </p:cNvSpPr>
            <p:nvPr/>
          </p:nvSpPr>
          <p:spPr bwMode="auto">
            <a:xfrm>
              <a:off x="1858" y="538"/>
              <a:ext cx="4875" cy="1492"/>
            </a:xfrm>
            <a:custGeom>
              <a:avLst/>
              <a:gdLst/>
              <a:ahLst/>
              <a:cxnLst>
                <a:cxn ang="0">
                  <a:pos x="4875" y="0"/>
                </a:cxn>
                <a:cxn ang="0">
                  <a:pos x="4872" y="79"/>
                </a:cxn>
                <a:cxn ang="0">
                  <a:pos x="4864" y="170"/>
                </a:cxn>
                <a:cxn ang="0">
                  <a:pos x="4847" y="287"/>
                </a:cxn>
                <a:cxn ang="0">
                  <a:pos x="4821" y="428"/>
                </a:cxn>
                <a:cxn ang="0">
                  <a:pos x="4780" y="581"/>
                </a:cxn>
                <a:cxn ang="0">
                  <a:pos x="4740" y="706"/>
                </a:cxn>
                <a:cxn ang="0">
                  <a:pos x="4707" y="790"/>
                </a:cxn>
                <a:cxn ang="0">
                  <a:pos x="4671" y="874"/>
                </a:cxn>
                <a:cxn ang="0">
                  <a:pos x="4628" y="959"/>
                </a:cxn>
                <a:cxn ang="0">
                  <a:pos x="4580" y="1043"/>
                </a:cxn>
                <a:cxn ang="0">
                  <a:pos x="4526" y="1127"/>
                </a:cxn>
                <a:cxn ang="0">
                  <a:pos x="4467" y="1208"/>
                </a:cxn>
                <a:cxn ang="0">
                  <a:pos x="4400" y="1287"/>
                </a:cxn>
                <a:cxn ang="0">
                  <a:pos x="4326" y="1361"/>
                </a:cxn>
                <a:cxn ang="0">
                  <a:pos x="4247" y="1432"/>
                </a:cxn>
                <a:cxn ang="0">
                  <a:pos x="4160" y="1500"/>
                </a:cxn>
                <a:cxn ang="0">
                  <a:pos x="4064" y="1560"/>
                </a:cxn>
                <a:cxn ang="0">
                  <a:pos x="3960" y="1615"/>
                </a:cxn>
                <a:cxn ang="0">
                  <a:pos x="3847" y="1663"/>
                </a:cxn>
                <a:cxn ang="0">
                  <a:pos x="3727" y="1703"/>
                </a:cxn>
                <a:cxn ang="0">
                  <a:pos x="3597" y="1737"/>
                </a:cxn>
                <a:cxn ang="0">
                  <a:pos x="3457" y="1760"/>
                </a:cxn>
                <a:cxn ang="0">
                  <a:pos x="3309" y="1775"/>
                </a:cxn>
                <a:cxn ang="0">
                  <a:pos x="3149" y="1778"/>
                </a:cxn>
                <a:cxn ang="0">
                  <a:pos x="3066" y="1776"/>
                </a:cxn>
                <a:cxn ang="0">
                  <a:pos x="2739" y="1766"/>
                </a:cxn>
                <a:cxn ang="0">
                  <a:pos x="2438" y="1770"/>
                </a:cxn>
                <a:cxn ang="0">
                  <a:pos x="2160" y="1783"/>
                </a:cxn>
                <a:cxn ang="0">
                  <a:pos x="1904" y="1808"/>
                </a:cxn>
                <a:cxn ang="0">
                  <a:pos x="1669" y="1844"/>
                </a:cxn>
                <a:cxn ang="0">
                  <a:pos x="1452" y="1891"/>
                </a:cxn>
                <a:cxn ang="0">
                  <a:pos x="1351" y="1918"/>
                </a:cxn>
                <a:cxn ang="0">
                  <a:pos x="1254" y="1949"/>
                </a:cxn>
                <a:cxn ang="0">
                  <a:pos x="1161" y="1983"/>
                </a:cxn>
                <a:cxn ang="0">
                  <a:pos x="1071" y="2018"/>
                </a:cxn>
                <a:cxn ang="0">
                  <a:pos x="984" y="2059"/>
                </a:cxn>
                <a:cxn ang="0">
                  <a:pos x="903" y="2101"/>
                </a:cxn>
                <a:cxn ang="0">
                  <a:pos x="823" y="2144"/>
                </a:cxn>
                <a:cxn ang="0">
                  <a:pos x="747" y="2193"/>
                </a:cxn>
                <a:cxn ang="0">
                  <a:pos x="673" y="2243"/>
                </a:cxn>
                <a:cxn ang="0">
                  <a:pos x="603" y="2296"/>
                </a:cxn>
                <a:cxn ang="0">
                  <a:pos x="535" y="2351"/>
                </a:cxn>
                <a:cxn ang="0">
                  <a:pos x="404" y="2472"/>
                </a:cxn>
                <a:cxn ang="0">
                  <a:pos x="282" y="2604"/>
                </a:cxn>
                <a:cxn ang="0">
                  <a:pos x="167" y="2747"/>
                </a:cxn>
                <a:cxn ang="0">
                  <a:pos x="54" y="2902"/>
                </a:cxn>
              </a:cxnLst>
              <a:rect l="0" t="0" r="r" b="b"/>
              <a:pathLst>
                <a:path w="4875" h="2984">
                  <a:moveTo>
                    <a:pt x="4875" y="0"/>
                  </a:moveTo>
                  <a:lnTo>
                    <a:pt x="4875" y="0"/>
                  </a:lnTo>
                  <a:lnTo>
                    <a:pt x="4875" y="21"/>
                  </a:lnTo>
                  <a:lnTo>
                    <a:pt x="4872" y="79"/>
                  </a:lnTo>
                  <a:lnTo>
                    <a:pt x="4868" y="121"/>
                  </a:lnTo>
                  <a:lnTo>
                    <a:pt x="4864" y="170"/>
                  </a:lnTo>
                  <a:lnTo>
                    <a:pt x="4857" y="226"/>
                  </a:lnTo>
                  <a:lnTo>
                    <a:pt x="4847" y="287"/>
                  </a:lnTo>
                  <a:lnTo>
                    <a:pt x="4835" y="355"/>
                  </a:lnTo>
                  <a:lnTo>
                    <a:pt x="4821" y="428"/>
                  </a:lnTo>
                  <a:lnTo>
                    <a:pt x="4803" y="502"/>
                  </a:lnTo>
                  <a:lnTo>
                    <a:pt x="4780" y="581"/>
                  </a:lnTo>
                  <a:lnTo>
                    <a:pt x="4754" y="664"/>
                  </a:lnTo>
                  <a:lnTo>
                    <a:pt x="4740" y="706"/>
                  </a:lnTo>
                  <a:lnTo>
                    <a:pt x="4724" y="748"/>
                  </a:lnTo>
                  <a:lnTo>
                    <a:pt x="4707" y="790"/>
                  </a:lnTo>
                  <a:lnTo>
                    <a:pt x="4689" y="832"/>
                  </a:lnTo>
                  <a:lnTo>
                    <a:pt x="4671" y="874"/>
                  </a:lnTo>
                  <a:lnTo>
                    <a:pt x="4650" y="917"/>
                  </a:lnTo>
                  <a:lnTo>
                    <a:pt x="4628" y="959"/>
                  </a:lnTo>
                  <a:lnTo>
                    <a:pt x="4604" y="1001"/>
                  </a:lnTo>
                  <a:lnTo>
                    <a:pt x="4580" y="1043"/>
                  </a:lnTo>
                  <a:lnTo>
                    <a:pt x="4554" y="1085"/>
                  </a:lnTo>
                  <a:lnTo>
                    <a:pt x="4526" y="1127"/>
                  </a:lnTo>
                  <a:lnTo>
                    <a:pt x="4497" y="1167"/>
                  </a:lnTo>
                  <a:lnTo>
                    <a:pt x="4467" y="1208"/>
                  </a:lnTo>
                  <a:lnTo>
                    <a:pt x="4435" y="1248"/>
                  </a:lnTo>
                  <a:lnTo>
                    <a:pt x="4400" y="1287"/>
                  </a:lnTo>
                  <a:lnTo>
                    <a:pt x="4364" y="1324"/>
                  </a:lnTo>
                  <a:lnTo>
                    <a:pt x="4326" y="1361"/>
                  </a:lnTo>
                  <a:lnTo>
                    <a:pt x="4288" y="1398"/>
                  </a:lnTo>
                  <a:lnTo>
                    <a:pt x="4247" y="1432"/>
                  </a:lnTo>
                  <a:lnTo>
                    <a:pt x="4204" y="1466"/>
                  </a:lnTo>
                  <a:lnTo>
                    <a:pt x="4160" y="1500"/>
                  </a:lnTo>
                  <a:lnTo>
                    <a:pt x="4113" y="1531"/>
                  </a:lnTo>
                  <a:lnTo>
                    <a:pt x="4064" y="1560"/>
                  </a:lnTo>
                  <a:lnTo>
                    <a:pt x="4013" y="1589"/>
                  </a:lnTo>
                  <a:lnTo>
                    <a:pt x="3960" y="1615"/>
                  </a:lnTo>
                  <a:lnTo>
                    <a:pt x="3906" y="1641"/>
                  </a:lnTo>
                  <a:lnTo>
                    <a:pt x="3847" y="1663"/>
                  </a:lnTo>
                  <a:lnTo>
                    <a:pt x="3789" y="1684"/>
                  </a:lnTo>
                  <a:lnTo>
                    <a:pt x="3727" y="1703"/>
                  </a:lnTo>
                  <a:lnTo>
                    <a:pt x="3663" y="1721"/>
                  </a:lnTo>
                  <a:lnTo>
                    <a:pt x="3597" y="1737"/>
                  </a:lnTo>
                  <a:lnTo>
                    <a:pt x="3528" y="1750"/>
                  </a:lnTo>
                  <a:lnTo>
                    <a:pt x="3457" y="1760"/>
                  </a:lnTo>
                  <a:lnTo>
                    <a:pt x="3385" y="1768"/>
                  </a:lnTo>
                  <a:lnTo>
                    <a:pt x="3309" y="1775"/>
                  </a:lnTo>
                  <a:lnTo>
                    <a:pt x="3230" y="1778"/>
                  </a:lnTo>
                  <a:lnTo>
                    <a:pt x="3149" y="1778"/>
                  </a:lnTo>
                  <a:lnTo>
                    <a:pt x="3066" y="1776"/>
                  </a:lnTo>
                  <a:lnTo>
                    <a:pt x="3066" y="1776"/>
                  </a:lnTo>
                  <a:lnTo>
                    <a:pt x="2899" y="1770"/>
                  </a:lnTo>
                  <a:lnTo>
                    <a:pt x="2739" y="1766"/>
                  </a:lnTo>
                  <a:lnTo>
                    <a:pt x="2585" y="1766"/>
                  </a:lnTo>
                  <a:lnTo>
                    <a:pt x="2438" y="1770"/>
                  </a:lnTo>
                  <a:lnTo>
                    <a:pt x="2297" y="1775"/>
                  </a:lnTo>
                  <a:lnTo>
                    <a:pt x="2160" y="1783"/>
                  </a:lnTo>
                  <a:lnTo>
                    <a:pt x="2030" y="1794"/>
                  </a:lnTo>
                  <a:lnTo>
                    <a:pt x="1904" y="1808"/>
                  </a:lnTo>
                  <a:lnTo>
                    <a:pt x="1784" y="1825"/>
                  </a:lnTo>
                  <a:lnTo>
                    <a:pt x="1669" y="1844"/>
                  </a:lnTo>
                  <a:lnTo>
                    <a:pt x="1558" y="1867"/>
                  </a:lnTo>
                  <a:lnTo>
                    <a:pt x="1452" y="1891"/>
                  </a:lnTo>
                  <a:lnTo>
                    <a:pt x="1401" y="1904"/>
                  </a:lnTo>
                  <a:lnTo>
                    <a:pt x="1351" y="1918"/>
                  </a:lnTo>
                  <a:lnTo>
                    <a:pt x="1302" y="1934"/>
                  </a:lnTo>
                  <a:lnTo>
                    <a:pt x="1254" y="1949"/>
                  </a:lnTo>
                  <a:lnTo>
                    <a:pt x="1207" y="1965"/>
                  </a:lnTo>
                  <a:lnTo>
                    <a:pt x="1161" y="1983"/>
                  </a:lnTo>
                  <a:lnTo>
                    <a:pt x="1115" y="2001"/>
                  </a:lnTo>
                  <a:lnTo>
                    <a:pt x="1071" y="2018"/>
                  </a:lnTo>
                  <a:lnTo>
                    <a:pt x="1028" y="2038"/>
                  </a:lnTo>
                  <a:lnTo>
                    <a:pt x="984" y="2059"/>
                  </a:lnTo>
                  <a:lnTo>
                    <a:pt x="943" y="2078"/>
                  </a:lnTo>
                  <a:lnTo>
                    <a:pt x="903" y="2101"/>
                  </a:lnTo>
                  <a:lnTo>
                    <a:pt x="862" y="2122"/>
                  </a:lnTo>
                  <a:lnTo>
                    <a:pt x="823" y="2144"/>
                  </a:lnTo>
                  <a:lnTo>
                    <a:pt x="785" y="2169"/>
                  </a:lnTo>
                  <a:lnTo>
                    <a:pt x="747" y="2193"/>
                  </a:lnTo>
                  <a:lnTo>
                    <a:pt x="710" y="2217"/>
                  </a:lnTo>
                  <a:lnTo>
                    <a:pt x="673" y="2243"/>
                  </a:lnTo>
                  <a:lnTo>
                    <a:pt x="637" y="2269"/>
                  </a:lnTo>
                  <a:lnTo>
                    <a:pt x="603" y="2296"/>
                  </a:lnTo>
                  <a:lnTo>
                    <a:pt x="568" y="2324"/>
                  </a:lnTo>
                  <a:lnTo>
                    <a:pt x="535" y="2351"/>
                  </a:lnTo>
                  <a:lnTo>
                    <a:pt x="468" y="2411"/>
                  </a:lnTo>
                  <a:lnTo>
                    <a:pt x="404" y="2472"/>
                  </a:lnTo>
                  <a:lnTo>
                    <a:pt x="343" y="2537"/>
                  </a:lnTo>
                  <a:lnTo>
                    <a:pt x="282" y="2604"/>
                  </a:lnTo>
                  <a:lnTo>
                    <a:pt x="224" y="2674"/>
                  </a:lnTo>
                  <a:lnTo>
                    <a:pt x="167" y="2747"/>
                  </a:lnTo>
                  <a:lnTo>
                    <a:pt x="110" y="2822"/>
                  </a:lnTo>
                  <a:lnTo>
                    <a:pt x="54" y="2902"/>
                  </a:lnTo>
                  <a:lnTo>
                    <a:pt x="0" y="298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703" name="Freeform 111"/>
            <p:cNvSpPr>
              <a:spLocks/>
            </p:cNvSpPr>
            <p:nvPr/>
          </p:nvSpPr>
          <p:spPr bwMode="auto">
            <a:xfrm>
              <a:off x="1912" y="510"/>
              <a:ext cx="4831" cy="1548"/>
            </a:xfrm>
            <a:custGeom>
              <a:avLst/>
              <a:gdLst/>
              <a:ahLst/>
              <a:cxnLst>
                <a:cxn ang="0">
                  <a:pos x="4831" y="0"/>
                </a:cxn>
                <a:cxn ang="0">
                  <a:pos x="4828" y="80"/>
                </a:cxn>
                <a:cxn ang="0">
                  <a:pos x="4821" y="172"/>
                </a:cxn>
                <a:cxn ang="0">
                  <a:pos x="4806" y="291"/>
                </a:cxn>
                <a:cxn ang="0">
                  <a:pos x="4782" y="430"/>
                </a:cxn>
                <a:cxn ang="0">
                  <a:pos x="4743" y="587"/>
                </a:cxn>
                <a:cxn ang="0">
                  <a:pos x="4706" y="711"/>
                </a:cxn>
                <a:cxn ang="0">
                  <a:pos x="4674" y="797"/>
                </a:cxn>
                <a:cxn ang="0">
                  <a:pos x="4638" y="882"/>
                </a:cxn>
                <a:cxn ang="0">
                  <a:pos x="4597" y="969"/>
                </a:cxn>
                <a:cxn ang="0">
                  <a:pos x="4550" y="1055"/>
                </a:cxn>
                <a:cxn ang="0">
                  <a:pos x="4497" y="1139"/>
                </a:cxn>
                <a:cxn ang="0">
                  <a:pos x="4439" y="1223"/>
                </a:cxn>
                <a:cxn ang="0">
                  <a:pos x="4374" y="1302"/>
                </a:cxn>
                <a:cxn ang="0">
                  <a:pos x="4303" y="1379"/>
                </a:cxn>
                <a:cxn ang="0">
                  <a:pos x="4224" y="1452"/>
                </a:cxn>
                <a:cxn ang="0">
                  <a:pos x="4136" y="1522"/>
                </a:cxn>
                <a:cxn ang="0">
                  <a:pos x="4042" y="1584"/>
                </a:cxn>
                <a:cxn ang="0">
                  <a:pos x="3939" y="1643"/>
                </a:cxn>
                <a:cxn ang="0">
                  <a:pos x="3828" y="1693"/>
                </a:cxn>
                <a:cxn ang="0">
                  <a:pos x="3707" y="1736"/>
                </a:cxn>
                <a:cxn ang="0">
                  <a:pos x="3578" y="1772"/>
                </a:cxn>
                <a:cxn ang="0">
                  <a:pos x="3439" y="1798"/>
                </a:cxn>
                <a:cxn ang="0">
                  <a:pos x="3291" y="1815"/>
                </a:cxn>
                <a:cxn ang="0">
                  <a:pos x="3131" y="1822"/>
                </a:cxn>
                <a:cxn ang="0">
                  <a:pos x="3048" y="1822"/>
                </a:cxn>
                <a:cxn ang="0">
                  <a:pos x="2720" y="1819"/>
                </a:cxn>
                <a:cxn ang="0">
                  <a:pos x="2419" y="1828"/>
                </a:cxn>
                <a:cxn ang="0">
                  <a:pos x="2141" y="1848"/>
                </a:cxn>
                <a:cxn ang="0">
                  <a:pos x="1887" y="1877"/>
                </a:cxn>
                <a:cxn ang="0">
                  <a:pos x="1651" y="1919"/>
                </a:cxn>
                <a:cxn ang="0">
                  <a:pos x="1436" y="1970"/>
                </a:cxn>
                <a:cxn ang="0">
                  <a:pos x="1335" y="1999"/>
                </a:cxn>
                <a:cxn ang="0">
                  <a:pos x="1239" y="2032"/>
                </a:cxn>
                <a:cxn ang="0">
                  <a:pos x="1146" y="2067"/>
                </a:cxn>
                <a:cxn ang="0">
                  <a:pos x="1057" y="2106"/>
                </a:cxn>
                <a:cxn ang="0">
                  <a:pos x="971" y="2148"/>
                </a:cxn>
                <a:cxn ang="0">
                  <a:pos x="889" y="2192"/>
                </a:cxn>
                <a:cxn ang="0">
                  <a:pos x="811" y="2237"/>
                </a:cxn>
                <a:cxn ang="0">
                  <a:pos x="735" y="2287"/>
                </a:cxn>
                <a:cxn ang="0">
                  <a:pos x="663" y="2339"/>
                </a:cxn>
                <a:cxn ang="0">
                  <a:pos x="593" y="2393"/>
                </a:cxn>
                <a:cxn ang="0">
                  <a:pos x="525" y="2452"/>
                </a:cxn>
                <a:cxn ang="0">
                  <a:pos x="397" y="2576"/>
                </a:cxn>
                <a:cxn ang="0">
                  <a:pos x="277" y="2710"/>
                </a:cxn>
                <a:cxn ang="0">
                  <a:pos x="163" y="2857"/>
                </a:cxn>
                <a:cxn ang="0">
                  <a:pos x="53" y="3013"/>
                </a:cxn>
              </a:cxnLst>
              <a:rect l="0" t="0" r="r" b="b"/>
              <a:pathLst>
                <a:path w="4831" h="3097">
                  <a:moveTo>
                    <a:pt x="4831" y="0"/>
                  </a:moveTo>
                  <a:lnTo>
                    <a:pt x="4831" y="0"/>
                  </a:lnTo>
                  <a:lnTo>
                    <a:pt x="4829" y="21"/>
                  </a:lnTo>
                  <a:lnTo>
                    <a:pt x="4828" y="80"/>
                  </a:lnTo>
                  <a:lnTo>
                    <a:pt x="4825" y="122"/>
                  </a:lnTo>
                  <a:lnTo>
                    <a:pt x="4821" y="172"/>
                  </a:lnTo>
                  <a:lnTo>
                    <a:pt x="4814" y="228"/>
                  </a:lnTo>
                  <a:lnTo>
                    <a:pt x="4806" y="291"/>
                  </a:lnTo>
                  <a:lnTo>
                    <a:pt x="4796" y="359"/>
                  </a:lnTo>
                  <a:lnTo>
                    <a:pt x="4782" y="430"/>
                  </a:lnTo>
                  <a:lnTo>
                    <a:pt x="4764" y="507"/>
                  </a:lnTo>
                  <a:lnTo>
                    <a:pt x="4743" y="587"/>
                  </a:lnTo>
                  <a:lnTo>
                    <a:pt x="4719" y="669"/>
                  </a:lnTo>
                  <a:lnTo>
                    <a:pt x="4706" y="711"/>
                  </a:lnTo>
                  <a:lnTo>
                    <a:pt x="4690" y="755"/>
                  </a:lnTo>
                  <a:lnTo>
                    <a:pt x="4674" y="797"/>
                  </a:lnTo>
                  <a:lnTo>
                    <a:pt x="4657" y="840"/>
                  </a:lnTo>
                  <a:lnTo>
                    <a:pt x="4638" y="882"/>
                  </a:lnTo>
                  <a:lnTo>
                    <a:pt x="4618" y="926"/>
                  </a:lnTo>
                  <a:lnTo>
                    <a:pt x="4597" y="969"/>
                  </a:lnTo>
                  <a:lnTo>
                    <a:pt x="4574" y="1011"/>
                  </a:lnTo>
                  <a:lnTo>
                    <a:pt x="4550" y="1055"/>
                  </a:lnTo>
                  <a:lnTo>
                    <a:pt x="4525" y="1097"/>
                  </a:lnTo>
                  <a:lnTo>
                    <a:pt x="4497" y="1139"/>
                  </a:lnTo>
                  <a:lnTo>
                    <a:pt x="4470" y="1181"/>
                  </a:lnTo>
                  <a:lnTo>
                    <a:pt x="4439" y="1223"/>
                  </a:lnTo>
                  <a:lnTo>
                    <a:pt x="4407" y="1263"/>
                  </a:lnTo>
                  <a:lnTo>
                    <a:pt x="4374" y="1302"/>
                  </a:lnTo>
                  <a:lnTo>
                    <a:pt x="4339" y="1342"/>
                  </a:lnTo>
                  <a:lnTo>
                    <a:pt x="4303" y="1379"/>
                  </a:lnTo>
                  <a:lnTo>
                    <a:pt x="4264" y="1417"/>
                  </a:lnTo>
                  <a:lnTo>
                    <a:pt x="4224" y="1452"/>
                  </a:lnTo>
                  <a:lnTo>
                    <a:pt x="4181" y="1488"/>
                  </a:lnTo>
                  <a:lnTo>
                    <a:pt x="4136" y="1522"/>
                  </a:lnTo>
                  <a:lnTo>
                    <a:pt x="4091" y="1554"/>
                  </a:lnTo>
                  <a:lnTo>
                    <a:pt x="4042" y="1584"/>
                  </a:lnTo>
                  <a:lnTo>
                    <a:pt x="3992" y="1614"/>
                  </a:lnTo>
                  <a:lnTo>
                    <a:pt x="3939" y="1643"/>
                  </a:lnTo>
                  <a:lnTo>
                    <a:pt x="3885" y="1668"/>
                  </a:lnTo>
                  <a:lnTo>
                    <a:pt x="3828" y="1693"/>
                  </a:lnTo>
                  <a:lnTo>
                    <a:pt x="3768" y="1715"/>
                  </a:lnTo>
                  <a:lnTo>
                    <a:pt x="3707" y="1736"/>
                  </a:lnTo>
                  <a:lnTo>
                    <a:pt x="3643" y="1754"/>
                  </a:lnTo>
                  <a:lnTo>
                    <a:pt x="3578" y="1772"/>
                  </a:lnTo>
                  <a:lnTo>
                    <a:pt x="3510" y="1786"/>
                  </a:lnTo>
                  <a:lnTo>
                    <a:pt x="3439" y="1798"/>
                  </a:lnTo>
                  <a:lnTo>
                    <a:pt x="3366" y="1807"/>
                  </a:lnTo>
                  <a:lnTo>
                    <a:pt x="3291" y="1815"/>
                  </a:lnTo>
                  <a:lnTo>
                    <a:pt x="3212" y="1820"/>
                  </a:lnTo>
                  <a:lnTo>
                    <a:pt x="3131" y="1822"/>
                  </a:lnTo>
                  <a:lnTo>
                    <a:pt x="3048" y="1822"/>
                  </a:lnTo>
                  <a:lnTo>
                    <a:pt x="3048" y="1822"/>
                  </a:lnTo>
                  <a:lnTo>
                    <a:pt x="2881" y="1819"/>
                  </a:lnTo>
                  <a:lnTo>
                    <a:pt x="2720" y="1819"/>
                  </a:lnTo>
                  <a:lnTo>
                    <a:pt x="2567" y="1822"/>
                  </a:lnTo>
                  <a:lnTo>
                    <a:pt x="2419" y="1828"/>
                  </a:lnTo>
                  <a:lnTo>
                    <a:pt x="2277" y="1836"/>
                  </a:lnTo>
                  <a:lnTo>
                    <a:pt x="2141" y="1848"/>
                  </a:lnTo>
                  <a:lnTo>
                    <a:pt x="2012" y="1861"/>
                  </a:lnTo>
                  <a:lnTo>
                    <a:pt x="1887" y="1877"/>
                  </a:lnTo>
                  <a:lnTo>
                    <a:pt x="1766" y="1896"/>
                  </a:lnTo>
                  <a:lnTo>
                    <a:pt x="1651" y="1919"/>
                  </a:lnTo>
                  <a:lnTo>
                    <a:pt x="1541" y="1943"/>
                  </a:lnTo>
                  <a:lnTo>
                    <a:pt x="1436" y="1970"/>
                  </a:lnTo>
                  <a:lnTo>
                    <a:pt x="1384" y="1985"/>
                  </a:lnTo>
                  <a:lnTo>
                    <a:pt x="1335" y="1999"/>
                  </a:lnTo>
                  <a:lnTo>
                    <a:pt x="1286" y="2016"/>
                  </a:lnTo>
                  <a:lnTo>
                    <a:pt x="1239" y="2032"/>
                  </a:lnTo>
                  <a:lnTo>
                    <a:pt x="1191" y="2050"/>
                  </a:lnTo>
                  <a:lnTo>
                    <a:pt x="1146" y="2067"/>
                  </a:lnTo>
                  <a:lnTo>
                    <a:pt x="1100" y="2087"/>
                  </a:lnTo>
                  <a:lnTo>
                    <a:pt x="1057" y="2106"/>
                  </a:lnTo>
                  <a:lnTo>
                    <a:pt x="1014" y="2127"/>
                  </a:lnTo>
                  <a:lnTo>
                    <a:pt x="971" y="2148"/>
                  </a:lnTo>
                  <a:lnTo>
                    <a:pt x="930" y="2169"/>
                  </a:lnTo>
                  <a:lnTo>
                    <a:pt x="889" y="2192"/>
                  </a:lnTo>
                  <a:lnTo>
                    <a:pt x="850" y="2214"/>
                  </a:lnTo>
                  <a:lnTo>
                    <a:pt x="811" y="2237"/>
                  </a:lnTo>
                  <a:lnTo>
                    <a:pt x="772" y="2263"/>
                  </a:lnTo>
                  <a:lnTo>
                    <a:pt x="735" y="2287"/>
                  </a:lnTo>
                  <a:lnTo>
                    <a:pt x="699" y="2313"/>
                  </a:lnTo>
                  <a:lnTo>
                    <a:pt x="663" y="2339"/>
                  </a:lnTo>
                  <a:lnTo>
                    <a:pt x="628" y="2366"/>
                  </a:lnTo>
                  <a:lnTo>
                    <a:pt x="593" y="2393"/>
                  </a:lnTo>
                  <a:lnTo>
                    <a:pt x="558" y="2423"/>
                  </a:lnTo>
                  <a:lnTo>
                    <a:pt x="525" y="2452"/>
                  </a:lnTo>
                  <a:lnTo>
                    <a:pt x="460" y="2511"/>
                  </a:lnTo>
                  <a:lnTo>
                    <a:pt x="397" y="2576"/>
                  </a:lnTo>
                  <a:lnTo>
                    <a:pt x="336" y="2640"/>
                  </a:lnTo>
                  <a:lnTo>
                    <a:pt x="277" y="2710"/>
                  </a:lnTo>
                  <a:lnTo>
                    <a:pt x="220" y="2783"/>
                  </a:lnTo>
                  <a:lnTo>
                    <a:pt x="163" y="2857"/>
                  </a:lnTo>
                  <a:lnTo>
                    <a:pt x="107" y="2934"/>
                  </a:lnTo>
                  <a:lnTo>
                    <a:pt x="53" y="3013"/>
                  </a:lnTo>
                  <a:lnTo>
                    <a:pt x="0" y="3097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704" name="Freeform 112"/>
            <p:cNvSpPr>
              <a:spLocks/>
            </p:cNvSpPr>
            <p:nvPr/>
          </p:nvSpPr>
          <p:spPr bwMode="auto">
            <a:xfrm>
              <a:off x="1968" y="481"/>
              <a:ext cx="4782" cy="1605"/>
            </a:xfrm>
            <a:custGeom>
              <a:avLst/>
              <a:gdLst/>
              <a:ahLst/>
              <a:cxnLst>
                <a:cxn ang="0">
                  <a:pos x="4782" y="0"/>
                </a:cxn>
                <a:cxn ang="0">
                  <a:pos x="4780" y="81"/>
                </a:cxn>
                <a:cxn ang="0">
                  <a:pos x="4775" y="173"/>
                </a:cxn>
                <a:cxn ang="0">
                  <a:pos x="4762" y="292"/>
                </a:cxn>
                <a:cxn ang="0">
                  <a:pos x="4740" y="433"/>
                </a:cxn>
                <a:cxn ang="0">
                  <a:pos x="4704" y="591"/>
                </a:cxn>
                <a:cxn ang="0">
                  <a:pos x="4668" y="717"/>
                </a:cxn>
                <a:cxn ang="0">
                  <a:pos x="4637" y="802"/>
                </a:cxn>
                <a:cxn ang="0">
                  <a:pos x="4602" y="890"/>
                </a:cxn>
                <a:cxn ang="0">
                  <a:pos x="4564" y="978"/>
                </a:cxn>
                <a:cxn ang="0">
                  <a:pos x="4518" y="1066"/>
                </a:cxn>
                <a:cxn ang="0">
                  <a:pos x="4466" y="1151"/>
                </a:cxn>
                <a:cxn ang="0">
                  <a:pos x="4409" y="1235"/>
                </a:cxn>
                <a:cxn ang="0">
                  <a:pos x="4346" y="1318"/>
                </a:cxn>
                <a:cxn ang="0">
                  <a:pos x="4275" y="1397"/>
                </a:cxn>
                <a:cxn ang="0">
                  <a:pos x="4197" y="1471"/>
                </a:cxn>
                <a:cxn ang="0">
                  <a:pos x="4111" y="1542"/>
                </a:cxn>
                <a:cxn ang="0">
                  <a:pos x="4018" y="1608"/>
                </a:cxn>
                <a:cxn ang="0">
                  <a:pos x="3917" y="1668"/>
                </a:cxn>
                <a:cxn ang="0">
                  <a:pos x="3805" y="1721"/>
                </a:cxn>
                <a:cxn ang="0">
                  <a:pos x="3686" y="1766"/>
                </a:cxn>
                <a:cxn ang="0">
                  <a:pos x="3557" y="1805"/>
                </a:cxn>
                <a:cxn ang="0">
                  <a:pos x="3418" y="1834"/>
                </a:cxn>
                <a:cxn ang="0">
                  <a:pos x="3270" y="1855"/>
                </a:cxn>
                <a:cxn ang="0">
                  <a:pos x="3110" y="1865"/>
                </a:cxn>
                <a:cxn ang="0">
                  <a:pos x="3027" y="1867"/>
                </a:cxn>
                <a:cxn ang="0">
                  <a:pos x="2700" y="1870"/>
                </a:cxn>
                <a:cxn ang="0">
                  <a:pos x="2399" y="1884"/>
                </a:cxn>
                <a:cxn ang="0">
                  <a:pos x="2121" y="1910"/>
                </a:cxn>
                <a:cxn ang="0">
                  <a:pos x="1867" y="1946"/>
                </a:cxn>
                <a:cxn ang="0">
                  <a:pos x="1633" y="1991"/>
                </a:cxn>
                <a:cxn ang="0">
                  <a:pos x="1419" y="2047"/>
                </a:cxn>
                <a:cxn ang="0">
                  <a:pos x="1317" y="2080"/>
                </a:cxn>
                <a:cxn ang="0">
                  <a:pos x="1222" y="2115"/>
                </a:cxn>
                <a:cxn ang="0">
                  <a:pos x="1129" y="2152"/>
                </a:cxn>
                <a:cxn ang="0">
                  <a:pos x="1041" y="2193"/>
                </a:cxn>
                <a:cxn ang="0">
                  <a:pos x="956" y="2235"/>
                </a:cxn>
                <a:cxn ang="0">
                  <a:pos x="874" y="2282"/>
                </a:cxn>
                <a:cxn ang="0">
                  <a:pos x="797" y="2330"/>
                </a:cxn>
                <a:cxn ang="0">
                  <a:pos x="722" y="2380"/>
                </a:cxn>
                <a:cxn ang="0">
                  <a:pos x="651" y="2435"/>
                </a:cxn>
                <a:cxn ang="0">
                  <a:pos x="582" y="2491"/>
                </a:cxn>
                <a:cxn ang="0">
                  <a:pos x="515" y="2550"/>
                </a:cxn>
                <a:cxn ang="0">
                  <a:pos x="389" y="2677"/>
                </a:cxn>
                <a:cxn ang="0">
                  <a:pos x="271" y="2816"/>
                </a:cxn>
                <a:cxn ang="0">
                  <a:pos x="158" y="2965"/>
                </a:cxn>
                <a:cxn ang="0">
                  <a:pos x="51" y="3124"/>
                </a:cxn>
              </a:cxnLst>
              <a:rect l="0" t="0" r="r" b="b"/>
              <a:pathLst>
                <a:path w="4782" h="3210">
                  <a:moveTo>
                    <a:pt x="4782" y="0"/>
                  </a:moveTo>
                  <a:lnTo>
                    <a:pt x="4782" y="0"/>
                  </a:lnTo>
                  <a:lnTo>
                    <a:pt x="4782" y="21"/>
                  </a:lnTo>
                  <a:lnTo>
                    <a:pt x="4780" y="81"/>
                  </a:lnTo>
                  <a:lnTo>
                    <a:pt x="4779" y="123"/>
                  </a:lnTo>
                  <a:lnTo>
                    <a:pt x="4775" y="173"/>
                  </a:lnTo>
                  <a:lnTo>
                    <a:pt x="4770" y="229"/>
                  </a:lnTo>
                  <a:lnTo>
                    <a:pt x="4762" y="292"/>
                  </a:lnTo>
                  <a:lnTo>
                    <a:pt x="4752" y="360"/>
                  </a:lnTo>
                  <a:lnTo>
                    <a:pt x="4740" y="433"/>
                  </a:lnTo>
                  <a:lnTo>
                    <a:pt x="4723" y="510"/>
                  </a:lnTo>
                  <a:lnTo>
                    <a:pt x="4704" y="591"/>
                  </a:lnTo>
                  <a:lnTo>
                    <a:pt x="4682" y="675"/>
                  </a:lnTo>
                  <a:lnTo>
                    <a:pt x="4668" y="717"/>
                  </a:lnTo>
                  <a:lnTo>
                    <a:pt x="4654" y="760"/>
                  </a:lnTo>
                  <a:lnTo>
                    <a:pt x="4637" y="802"/>
                  </a:lnTo>
                  <a:lnTo>
                    <a:pt x="4620" y="846"/>
                  </a:lnTo>
                  <a:lnTo>
                    <a:pt x="4602" y="890"/>
                  </a:lnTo>
                  <a:lnTo>
                    <a:pt x="4584" y="935"/>
                  </a:lnTo>
                  <a:lnTo>
                    <a:pt x="4564" y="978"/>
                  </a:lnTo>
                  <a:lnTo>
                    <a:pt x="4541" y="1022"/>
                  </a:lnTo>
                  <a:lnTo>
                    <a:pt x="4518" y="1066"/>
                  </a:lnTo>
                  <a:lnTo>
                    <a:pt x="4493" y="1108"/>
                  </a:lnTo>
                  <a:lnTo>
                    <a:pt x="4466" y="1151"/>
                  </a:lnTo>
                  <a:lnTo>
                    <a:pt x="4439" y="1193"/>
                  </a:lnTo>
                  <a:lnTo>
                    <a:pt x="4409" y="1235"/>
                  </a:lnTo>
                  <a:lnTo>
                    <a:pt x="4379" y="1277"/>
                  </a:lnTo>
                  <a:lnTo>
                    <a:pt x="4346" y="1318"/>
                  </a:lnTo>
                  <a:lnTo>
                    <a:pt x="4311" y="1358"/>
                  </a:lnTo>
                  <a:lnTo>
                    <a:pt x="4275" y="1397"/>
                  </a:lnTo>
                  <a:lnTo>
                    <a:pt x="4237" y="1435"/>
                  </a:lnTo>
                  <a:lnTo>
                    <a:pt x="4197" y="1471"/>
                  </a:lnTo>
                  <a:lnTo>
                    <a:pt x="4155" y="1508"/>
                  </a:lnTo>
                  <a:lnTo>
                    <a:pt x="4111" y="1542"/>
                  </a:lnTo>
                  <a:lnTo>
                    <a:pt x="4065" y="1576"/>
                  </a:lnTo>
                  <a:lnTo>
                    <a:pt x="4018" y="1608"/>
                  </a:lnTo>
                  <a:lnTo>
                    <a:pt x="3968" y="1639"/>
                  </a:lnTo>
                  <a:lnTo>
                    <a:pt x="3917" y="1668"/>
                  </a:lnTo>
                  <a:lnTo>
                    <a:pt x="3862" y="1695"/>
                  </a:lnTo>
                  <a:lnTo>
                    <a:pt x="3805" y="1721"/>
                  </a:lnTo>
                  <a:lnTo>
                    <a:pt x="3747" y="1744"/>
                  </a:lnTo>
                  <a:lnTo>
                    <a:pt x="3686" y="1766"/>
                  </a:lnTo>
                  <a:lnTo>
                    <a:pt x="3622" y="1787"/>
                  </a:lnTo>
                  <a:lnTo>
                    <a:pt x="3557" y="1805"/>
                  </a:lnTo>
                  <a:lnTo>
                    <a:pt x="3489" y="1821"/>
                  </a:lnTo>
                  <a:lnTo>
                    <a:pt x="3418" y="1834"/>
                  </a:lnTo>
                  <a:lnTo>
                    <a:pt x="3344" y="1846"/>
                  </a:lnTo>
                  <a:lnTo>
                    <a:pt x="3270" y="1855"/>
                  </a:lnTo>
                  <a:lnTo>
                    <a:pt x="3192" y="1860"/>
                  </a:lnTo>
                  <a:lnTo>
                    <a:pt x="3110" y="1865"/>
                  </a:lnTo>
                  <a:lnTo>
                    <a:pt x="3027" y="1867"/>
                  </a:lnTo>
                  <a:lnTo>
                    <a:pt x="3027" y="1867"/>
                  </a:lnTo>
                  <a:lnTo>
                    <a:pt x="2860" y="1867"/>
                  </a:lnTo>
                  <a:lnTo>
                    <a:pt x="2700" y="1870"/>
                  </a:lnTo>
                  <a:lnTo>
                    <a:pt x="2546" y="1876"/>
                  </a:lnTo>
                  <a:lnTo>
                    <a:pt x="2399" y="1884"/>
                  </a:lnTo>
                  <a:lnTo>
                    <a:pt x="2257" y="1896"/>
                  </a:lnTo>
                  <a:lnTo>
                    <a:pt x="2121" y="1910"/>
                  </a:lnTo>
                  <a:lnTo>
                    <a:pt x="1992" y="1926"/>
                  </a:lnTo>
                  <a:lnTo>
                    <a:pt x="1867" y="1946"/>
                  </a:lnTo>
                  <a:lnTo>
                    <a:pt x="1748" y="1967"/>
                  </a:lnTo>
                  <a:lnTo>
                    <a:pt x="1633" y="1991"/>
                  </a:lnTo>
                  <a:lnTo>
                    <a:pt x="1523" y="2018"/>
                  </a:lnTo>
                  <a:lnTo>
                    <a:pt x="1419" y="2047"/>
                  </a:lnTo>
                  <a:lnTo>
                    <a:pt x="1367" y="2064"/>
                  </a:lnTo>
                  <a:lnTo>
                    <a:pt x="1317" y="2080"/>
                  </a:lnTo>
                  <a:lnTo>
                    <a:pt x="1269" y="2097"/>
                  </a:lnTo>
                  <a:lnTo>
                    <a:pt x="1222" y="2115"/>
                  </a:lnTo>
                  <a:lnTo>
                    <a:pt x="1174" y="2133"/>
                  </a:lnTo>
                  <a:lnTo>
                    <a:pt x="1129" y="2152"/>
                  </a:lnTo>
                  <a:lnTo>
                    <a:pt x="1084" y="2172"/>
                  </a:lnTo>
                  <a:lnTo>
                    <a:pt x="1041" y="2193"/>
                  </a:lnTo>
                  <a:lnTo>
                    <a:pt x="998" y="2214"/>
                  </a:lnTo>
                  <a:lnTo>
                    <a:pt x="956" y="2235"/>
                  </a:lnTo>
                  <a:lnTo>
                    <a:pt x="915" y="2257"/>
                  </a:lnTo>
                  <a:lnTo>
                    <a:pt x="874" y="2282"/>
                  </a:lnTo>
                  <a:lnTo>
                    <a:pt x="836" y="2306"/>
                  </a:lnTo>
                  <a:lnTo>
                    <a:pt x="797" y="2330"/>
                  </a:lnTo>
                  <a:lnTo>
                    <a:pt x="759" y="2354"/>
                  </a:lnTo>
                  <a:lnTo>
                    <a:pt x="722" y="2380"/>
                  </a:lnTo>
                  <a:lnTo>
                    <a:pt x="686" y="2407"/>
                  </a:lnTo>
                  <a:lnTo>
                    <a:pt x="651" y="2435"/>
                  </a:lnTo>
                  <a:lnTo>
                    <a:pt x="615" y="2462"/>
                  </a:lnTo>
                  <a:lnTo>
                    <a:pt x="582" y="2491"/>
                  </a:lnTo>
                  <a:lnTo>
                    <a:pt x="548" y="2520"/>
                  </a:lnTo>
                  <a:lnTo>
                    <a:pt x="515" y="2550"/>
                  </a:lnTo>
                  <a:lnTo>
                    <a:pt x="451" y="2613"/>
                  </a:lnTo>
                  <a:lnTo>
                    <a:pt x="389" y="2677"/>
                  </a:lnTo>
                  <a:lnTo>
                    <a:pt x="329" y="2745"/>
                  </a:lnTo>
                  <a:lnTo>
                    <a:pt x="271" y="2816"/>
                  </a:lnTo>
                  <a:lnTo>
                    <a:pt x="214" y="2889"/>
                  </a:lnTo>
                  <a:lnTo>
                    <a:pt x="158" y="2965"/>
                  </a:lnTo>
                  <a:lnTo>
                    <a:pt x="104" y="3044"/>
                  </a:lnTo>
                  <a:lnTo>
                    <a:pt x="51" y="3124"/>
                  </a:lnTo>
                  <a:lnTo>
                    <a:pt x="0" y="321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705" name="Freeform 113"/>
            <p:cNvSpPr>
              <a:spLocks/>
            </p:cNvSpPr>
            <p:nvPr/>
          </p:nvSpPr>
          <p:spPr bwMode="auto">
            <a:xfrm>
              <a:off x="2023" y="453"/>
              <a:ext cx="4733" cy="1662"/>
            </a:xfrm>
            <a:custGeom>
              <a:avLst/>
              <a:gdLst/>
              <a:ahLst/>
              <a:cxnLst>
                <a:cxn ang="0">
                  <a:pos x="4733" y="0"/>
                </a:cxn>
                <a:cxn ang="0">
                  <a:pos x="4733" y="81"/>
                </a:cxn>
                <a:cxn ang="0">
                  <a:pos x="4729" y="173"/>
                </a:cxn>
                <a:cxn ang="0">
                  <a:pos x="4718" y="294"/>
                </a:cxn>
                <a:cxn ang="0">
                  <a:pos x="4699" y="436"/>
                </a:cxn>
                <a:cxn ang="0">
                  <a:pos x="4665" y="596"/>
                </a:cxn>
                <a:cxn ang="0">
                  <a:pos x="4631" y="724"/>
                </a:cxn>
                <a:cxn ang="0">
                  <a:pos x="4602" y="811"/>
                </a:cxn>
                <a:cxn ang="0">
                  <a:pos x="4568" y="898"/>
                </a:cxn>
                <a:cxn ang="0">
                  <a:pos x="4529" y="987"/>
                </a:cxn>
                <a:cxn ang="0">
                  <a:pos x="4486" y="1076"/>
                </a:cxn>
                <a:cxn ang="0">
                  <a:pos x="4436" y="1165"/>
                </a:cxn>
                <a:cxn ang="0">
                  <a:pos x="4381" y="1250"/>
                </a:cxn>
                <a:cxn ang="0">
                  <a:pos x="4317" y="1334"/>
                </a:cxn>
                <a:cxn ang="0">
                  <a:pos x="4247" y="1415"/>
                </a:cxn>
                <a:cxn ang="0">
                  <a:pos x="4171" y="1491"/>
                </a:cxn>
                <a:cxn ang="0">
                  <a:pos x="4086" y="1563"/>
                </a:cxn>
                <a:cxn ang="0">
                  <a:pos x="3993" y="1631"/>
                </a:cxn>
                <a:cxn ang="0">
                  <a:pos x="3893" y="1694"/>
                </a:cxn>
                <a:cxn ang="0">
                  <a:pos x="3784" y="1749"/>
                </a:cxn>
                <a:cxn ang="0">
                  <a:pos x="3664" y="1798"/>
                </a:cxn>
                <a:cxn ang="0">
                  <a:pos x="3537" y="1840"/>
                </a:cxn>
                <a:cxn ang="0">
                  <a:pos x="3398" y="1872"/>
                </a:cxn>
                <a:cxn ang="0">
                  <a:pos x="3249" y="1894"/>
                </a:cxn>
                <a:cxn ang="0">
                  <a:pos x="3091" y="1909"/>
                </a:cxn>
                <a:cxn ang="0">
                  <a:pos x="3008" y="1911"/>
                </a:cxn>
                <a:cxn ang="0">
                  <a:pos x="2681" y="1922"/>
                </a:cxn>
                <a:cxn ang="0">
                  <a:pos x="2380" y="1943"/>
                </a:cxn>
                <a:cxn ang="0">
                  <a:pos x="2102" y="1974"/>
                </a:cxn>
                <a:cxn ang="0">
                  <a:pos x="1848" y="2014"/>
                </a:cxn>
                <a:cxn ang="0">
                  <a:pos x="1615" y="2066"/>
                </a:cxn>
                <a:cxn ang="0">
                  <a:pos x="1401" y="2127"/>
                </a:cxn>
                <a:cxn ang="0">
                  <a:pos x="1301" y="2161"/>
                </a:cxn>
                <a:cxn ang="0">
                  <a:pos x="1205" y="2198"/>
                </a:cxn>
                <a:cxn ang="0">
                  <a:pos x="1114" y="2237"/>
                </a:cxn>
                <a:cxn ang="0">
                  <a:pos x="1026" y="2280"/>
                </a:cxn>
                <a:cxn ang="0">
                  <a:pos x="942" y="2324"/>
                </a:cxn>
                <a:cxn ang="0">
                  <a:pos x="861" y="2372"/>
                </a:cxn>
                <a:cxn ang="0">
                  <a:pos x="785" y="2422"/>
                </a:cxn>
                <a:cxn ang="0">
                  <a:pos x="711" y="2476"/>
                </a:cxn>
                <a:cxn ang="0">
                  <a:pos x="639" y="2531"/>
                </a:cxn>
                <a:cxn ang="0">
                  <a:pos x="571" y="2589"/>
                </a:cxn>
                <a:cxn ang="0">
                  <a:pos x="506" y="2650"/>
                </a:cxn>
                <a:cxn ang="0">
                  <a:pos x="382" y="2779"/>
                </a:cxn>
                <a:cxn ang="0">
                  <a:pos x="265" y="2921"/>
                </a:cxn>
                <a:cxn ang="0">
                  <a:pos x="156" y="3073"/>
                </a:cxn>
                <a:cxn ang="0">
                  <a:pos x="52" y="3236"/>
                </a:cxn>
              </a:cxnLst>
              <a:rect l="0" t="0" r="r" b="b"/>
              <a:pathLst>
                <a:path w="4733" h="3323">
                  <a:moveTo>
                    <a:pt x="4733" y="0"/>
                  </a:moveTo>
                  <a:lnTo>
                    <a:pt x="4733" y="0"/>
                  </a:lnTo>
                  <a:lnTo>
                    <a:pt x="4733" y="21"/>
                  </a:lnTo>
                  <a:lnTo>
                    <a:pt x="4733" y="81"/>
                  </a:lnTo>
                  <a:lnTo>
                    <a:pt x="4732" y="123"/>
                  </a:lnTo>
                  <a:lnTo>
                    <a:pt x="4729" y="173"/>
                  </a:lnTo>
                  <a:lnTo>
                    <a:pt x="4725" y="231"/>
                  </a:lnTo>
                  <a:lnTo>
                    <a:pt x="4718" y="294"/>
                  </a:lnTo>
                  <a:lnTo>
                    <a:pt x="4710" y="364"/>
                  </a:lnTo>
                  <a:lnTo>
                    <a:pt x="4699" y="436"/>
                  </a:lnTo>
                  <a:lnTo>
                    <a:pt x="4683" y="516"/>
                  </a:lnTo>
                  <a:lnTo>
                    <a:pt x="4665" y="596"/>
                  </a:lnTo>
                  <a:lnTo>
                    <a:pt x="4643" y="680"/>
                  </a:lnTo>
                  <a:lnTo>
                    <a:pt x="4631" y="724"/>
                  </a:lnTo>
                  <a:lnTo>
                    <a:pt x="4617" y="767"/>
                  </a:lnTo>
                  <a:lnTo>
                    <a:pt x="4602" y="811"/>
                  </a:lnTo>
                  <a:lnTo>
                    <a:pt x="4586" y="855"/>
                  </a:lnTo>
                  <a:lnTo>
                    <a:pt x="4568" y="898"/>
                  </a:lnTo>
                  <a:lnTo>
                    <a:pt x="4550" y="943"/>
                  </a:lnTo>
                  <a:lnTo>
                    <a:pt x="4529" y="987"/>
                  </a:lnTo>
                  <a:lnTo>
                    <a:pt x="4509" y="1032"/>
                  </a:lnTo>
                  <a:lnTo>
                    <a:pt x="4486" y="1076"/>
                  </a:lnTo>
                  <a:lnTo>
                    <a:pt x="4461" y="1119"/>
                  </a:lnTo>
                  <a:lnTo>
                    <a:pt x="4436" y="1165"/>
                  </a:lnTo>
                  <a:lnTo>
                    <a:pt x="4409" y="1207"/>
                  </a:lnTo>
                  <a:lnTo>
                    <a:pt x="4381" y="1250"/>
                  </a:lnTo>
                  <a:lnTo>
                    <a:pt x="4350" y="1292"/>
                  </a:lnTo>
                  <a:lnTo>
                    <a:pt x="4317" y="1334"/>
                  </a:lnTo>
                  <a:lnTo>
                    <a:pt x="4284" y="1375"/>
                  </a:lnTo>
                  <a:lnTo>
                    <a:pt x="4247" y="1415"/>
                  </a:lnTo>
                  <a:lnTo>
                    <a:pt x="4210" y="1454"/>
                  </a:lnTo>
                  <a:lnTo>
                    <a:pt x="4171" y="1491"/>
                  </a:lnTo>
                  <a:lnTo>
                    <a:pt x="4129" y="1528"/>
                  </a:lnTo>
                  <a:lnTo>
                    <a:pt x="4086" y="1563"/>
                  </a:lnTo>
                  <a:lnTo>
                    <a:pt x="4041" y="1599"/>
                  </a:lnTo>
                  <a:lnTo>
                    <a:pt x="3993" y="1631"/>
                  </a:lnTo>
                  <a:lnTo>
                    <a:pt x="3945" y="1664"/>
                  </a:lnTo>
                  <a:lnTo>
                    <a:pt x="3893" y="1694"/>
                  </a:lnTo>
                  <a:lnTo>
                    <a:pt x="3839" y="1723"/>
                  </a:lnTo>
                  <a:lnTo>
                    <a:pt x="3784" y="1749"/>
                  </a:lnTo>
                  <a:lnTo>
                    <a:pt x="3725" y="1775"/>
                  </a:lnTo>
                  <a:lnTo>
                    <a:pt x="3664" y="1798"/>
                  </a:lnTo>
                  <a:lnTo>
                    <a:pt x="3602" y="1820"/>
                  </a:lnTo>
                  <a:lnTo>
                    <a:pt x="3537" y="1840"/>
                  </a:lnTo>
                  <a:lnTo>
                    <a:pt x="3469" y="1856"/>
                  </a:lnTo>
                  <a:lnTo>
                    <a:pt x="3398" y="1872"/>
                  </a:lnTo>
                  <a:lnTo>
                    <a:pt x="3326" y="1885"/>
                  </a:lnTo>
                  <a:lnTo>
                    <a:pt x="3249" y="1894"/>
                  </a:lnTo>
                  <a:lnTo>
                    <a:pt x="3171" y="1903"/>
                  </a:lnTo>
                  <a:lnTo>
                    <a:pt x="3091" y="1909"/>
                  </a:lnTo>
                  <a:lnTo>
                    <a:pt x="3008" y="1911"/>
                  </a:lnTo>
                  <a:lnTo>
                    <a:pt x="3008" y="1911"/>
                  </a:lnTo>
                  <a:lnTo>
                    <a:pt x="2841" y="1915"/>
                  </a:lnTo>
                  <a:lnTo>
                    <a:pt x="2681" y="1922"/>
                  </a:lnTo>
                  <a:lnTo>
                    <a:pt x="2527" y="1932"/>
                  </a:lnTo>
                  <a:lnTo>
                    <a:pt x="2380" y="1943"/>
                  </a:lnTo>
                  <a:lnTo>
                    <a:pt x="2238" y="1957"/>
                  </a:lnTo>
                  <a:lnTo>
                    <a:pt x="2102" y="1974"/>
                  </a:lnTo>
                  <a:lnTo>
                    <a:pt x="1973" y="1993"/>
                  </a:lnTo>
                  <a:lnTo>
                    <a:pt x="1848" y="2014"/>
                  </a:lnTo>
                  <a:lnTo>
                    <a:pt x="1729" y="2038"/>
                  </a:lnTo>
                  <a:lnTo>
                    <a:pt x="1615" y="2066"/>
                  </a:lnTo>
                  <a:lnTo>
                    <a:pt x="1507" y="2095"/>
                  </a:lnTo>
                  <a:lnTo>
                    <a:pt x="1401" y="2127"/>
                  </a:lnTo>
                  <a:lnTo>
                    <a:pt x="1351" y="2143"/>
                  </a:lnTo>
                  <a:lnTo>
                    <a:pt x="1301" y="2161"/>
                  </a:lnTo>
                  <a:lnTo>
                    <a:pt x="1253" y="2179"/>
                  </a:lnTo>
                  <a:lnTo>
                    <a:pt x="1205" y="2198"/>
                  </a:lnTo>
                  <a:lnTo>
                    <a:pt x="1160" y="2217"/>
                  </a:lnTo>
                  <a:lnTo>
                    <a:pt x="1114" y="2237"/>
                  </a:lnTo>
                  <a:lnTo>
                    <a:pt x="1069" y="2258"/>
                  </a:lnTo>
                  <a:lnTo>
                    <a:pt x="1026" y="2280"/>
                  </a:lnTo>
                  <a:lnTo>
                    <a:pt x="983" y="2301"/>
                  </a:lnTo>
                  <a:lnTo>
                    <a:pt x="942" y="2324"/>
                  </a:lnTo>
                  <a:lnTo>
                    <a:pt x="901" y="2348"/>
                  </a:lnTo>
                  <a:lnTo>
                    <a:pt x="861" y="2372"/>
                  </a:lnTo>
                  <a:lnTo>
                    <a:pt x="822" y="2397"/>
                  </a:lnTo>
                  <a:lnTo>
                    <a:pt x="785" y="2422"/>
                  </a:lnTo>
                  <a:lnTo>
                    <a:pt x="747" y="2448"/>
                  </a:lnTo>
                  <a:lnTo>
                    <a:pt x="711" y="2476"/>
                  </a:lnTo>
                  <a:lnTo>
                    <a:pt x="675" y="2503"/>
                  </a:lnTo>
                  <a:lnTo>
                    <a:pt x="639" y="2531"/>
                  </a:lnTo>
                  <a:lnTo>
                    <a:pt x="606" y="2560"/>
                  </a:lnTo>
                  <a:lnTo>
                    <a:pt x="571" y="2589"/>
                  </a:lnTo>
                  <a:lnTo>
                    <a:pt x="538" y="2619"/>
                  </a:lnTo>
                  <a:lnTo>
                    <a:pt x="506" y="2650"/>
                  </a:lnTo>
                  <a:lnTo>
                    <a:pt x="442" y="2713"/>
                  </a:lnTo>
                  <a:lnTo>
                    <a:pt x="382" y="2779"/>
                  </a:lnTo>
                  <a:lnTo>
                    <a:pt x="322" y="2849"/>
                  </a:lnTo>
                  <a:lnTo>
                    <a:pt x="265" y="2921"/>
                  </a:lnTo>
                  <a:lnTo>
                    <a:pt x="210" y="2996"/>
                  </a:lnTo>
                  <a:lnTo>
                    <a:pt x="156" y="3073"/>
                  </a:lnTo>
                  <a:lnTo>
                    <a:pt x="103" y="3154"/>
                  </a:lnTo>
                  <a:lnTo>
                    <a:pt x="52" y="3236"/>
                  </a:lnTo>
                  <a:lnTo>
                    <a:pt x="0" y="3323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</p:grpSp>
      <p:sp>
        <p:nvSpPr>
          <p:cNvPr id="1006706" name="Rectangle 114"/>
          <p:cNvSpPr>
            <a:spLocks noChangeArrowheads="1"/>
          </p:cNvSpPr>
          <p:nvPr/>
        </p:nvSpPr>
        <p:spPr bwMode="auto">
          <a:xfrm>
            <a:off x="4" y="2776538"/>
            <a:ext cx="10718800" cy="1687512"/>
          </a:xfrm>
          <a:prstGeom prst="rect">
            <a:avLst/>
          </a:prstGeom>
          <a:gradFill rotWithShape="1">
            <a:gsLst>
              <a:gs pos="0">
                <a:srgbClr val="00A8E4"/>
              </a:gs>
              <a:gs pos="100000">
                <a:srgbClr val="005078"/>
              </a:gs>
            </a:gsLst>
            <a:lin ang="5400000" scaled="1"/>
          </a:gradFill>
          <a:ln w="9525" algn="ctr">
            <a:noFill/>
            <a:miter lim="800000"/>
            <a:headEnd/>
            <a:tailEnd/>
          </a:ln>
          <a:effectLst/>
        </p:spPr>
        <p:txBody>
          <a:bodyPr wrap="none" lIns="90893" tIns="45454" rIns="90893" bIns="45454" anchor="ctr"/>
          <a:lstStyle/>
          <a:p>
            <a:endParaRPr lang="ko-KR" altLang="en-US">
              <a:solidFill>
                <a:srgbClr val="000000"/>
              </a:solidFill>
            </a:endParaRPr>
          </a:p>
        </p:txBody>
      </p:sp>
      <p:pic>
        <p:nvPicPr>
          <p:cNvPr id="1006707" name="Picture 115" descr="영문간지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xmlns=""/>
              </a:ext>
            </a:extLst>
          </a:blip>
          <a:srcRect/>
          <a:stretch>
            <a:fillRect/>
          </a:stretch>
        </p:blipFill>
        <p:spPr bwMode="auto">
          <a:xfrm>
            <a:off x="336550" y="200135"/>
            <a:ext cx="3311526" cy="2225675"/>
          </a:xfrm>
          <a:prstGeom prst="rect">
            <a:avLst/>
          </a:prstGeom>
          <a:noFill/>
        </p:spPr>
      </p:pic>
      <p:sp>
        <p:nvSpPr>
          <p:cNvPr id="1006708" name="Rectangle 116" descr="좁은 수평선"/>
          <p:cNvSpPr>
            <a:spLocks noChangeArrowheads="1"/>
          </p:cNvSpPr>
          <p:nvPr/>
        </p:nvSpPr>
        <p:spPr bwMode="auto">
          <a:xfrm>
            <a:off x="0" y="0"/>
            <a:ext cx="10668000" cy="1181100"/>
          </a:xfrm>
          <a:prstGeom prst="rect">
            <a:avLst/>
          </a:prstGeom>
          <a:pattFill prst="narHorz">
            <a:fgClr>
              <a:schemeClr val="bg1">
                <a:alpha val="30000"/>
              </a:schemeClr>
            </a:fgClr>
            <a:bgClr>
              <a:schemeClr val="bg2">
                <a:alpha val="30000"/>
              </a:schemeClr>
            </a:bgClr>
          </a:pattFill>
          <a:ln w="9525">
            <a:noFill/>
            <a:miter lim="800000"/>
            <a:headEnd/>
            <a:tailEnd/>
          </a:ln>
          <a:effectLst/>
        </p:spPr>
        <p:txBody>
          <a:bodyPr wrap="none" lIns="90893" tIns="45454" rIns="90893" bIns="45454" anchor="ctr"/>
          <a:lstStyle/>
          <a:p>
            <a:endParaRPr lang="ko-KR" altLang="en-US">
              <a:solidFill>
                <a:srgbClr val="000000"/>
              </a:solidFill>
            </a:endParaRPr>
          </a:p>
        </p:txBody>
      </p:sp>
      <p:sp>
        <p:nvSpPr>
          <p:cNvPr id="1006709" name="Freeform 117"/>
          <p:cNvSpPr>
            <a:spLocks/>
          </p:cNvSpPr>
          <p:nvPr/>
        </p:nvSpPr>
        <p:spPr bwMode="auto">
          <a:xfrm>
            <a:off x="5" y="4519613"/>
            <a:ext cx="10669588" cy="1176338"/>
          </a:xfrm>
          <a:custGeom>
            <a:avLst/>
            <a:gdLst/>
            <a:ahLst/>
            <a:cxnLst>
              <a:cxn ang="0">
                <a:pos x="0" y="480"/>
              </a:cxn>
              <a:cxn ang="0">
                <a:pos x="1410" y="480"/>
              </a:cxn>
              <a:cxn ang="0">
                <a:pos x="2910" y="672"/>
              </a:cxn>
              <a:cxn ang="0">
                <a:pos x="4584" y="684"/>
              </a:cxn>
              <a:cxn ang="0">
                <a:pos x="4812" y="474"/>
              </a:cxn>
              <a:cxn ang="0">
                <a:pos x="4938" y="462"/>
              </a:cxn>
              <a:cxn ang="0">
                <a:pos x="4938" y="198"/>
              </a:cxn>
              <a:cxn ang="0">
                <a:pos x="5808" y="198"/>
              </a:cxn>
              <a:cxn ang="0">
                <a:pos x="5808" y="0"/>
              </a:cxn>
              <a:cxn ang="0">
                <a:pos x="0" y="0"/>
              </a:cxn>
              <a:cxn ang="0">
                <a:pos x="0" y="480"/>
              </a:cxn>
            </a:cxnLst>
            <a:rect l="0" t="0" r="r" b="b"/>
            <a:pathLst>
              <a:path w="5808" h="684">
                <a:moveTo>
                  <a:pt x="0" y="480"/>
                </a:moveTo>
                <a:lnTo>
                  <a:pt x="1410" y="480"/>
                </a:lnTo>
                <a:lnTo>
                  <a:pt x="2910" y="672"/>
                </a:lnTo>
                <a:lnTo>
                  <a:pt x="4584" y="684"/>
                </a:lnTo>
                <a:lnTo>
                  <a:pt x="4812" y="474"/>
                </a:lnTo>
                <a:lnTo>
                  <a:pt x="4938" y="462"/>
                </a:lnTo>
                <a:lnTo>
                  <a:pt x="4938" y="198"/>
                </a:lnTo>
                <a:lnTo>
                  <a:pt x="5808" y="198"/>
                </a:lnTo>
                <a:lnTo>
                  <a:pt x="5808" y="0"/>
                </a:lnTo>
                <a:lnTo>
                  <a:pt x="0" y="0"/>
                </a:lnTo>
                <a:lnTo>
                  <a:pt x="0" y="480"/>
                </a:lnTo>
                <a:close/>
              </a:path>
            </a:pathLst>
          </a:custGeom>
          <a:solidFill>
            <a:srgbClr val="DDDDDD"/>
          </a:solidFill>
          <a:ln w="9525" cap="flat" cmpd="sng">
            <a:noFill/>
            <a:prstDash val="solid"/>
            <a:round/>
            <a:headEnd/>
            <a:tailEnd/>
          </a:ln>
          <a:effectLst/>
        </p:spPr>
        <p:txBody>
          <a:bodyPr wrap="none" lIns="90893" tIns="45454" rIns="90893" bIns="45454" anchor="ctr"/>
          <a:lstStyle/>
          <a:p>
            <a:endParaRPr lang="ko-KR" altLang="en-US">
              <a:solidFill>
                <a:srgbClr val="000000"/>
              </a:solidFill>
            </a:endParaRPr>
          </a:p>
        </p:txBody>
      </p:sp>
      <p:sp>
        <p:nvSpPr>
          <p:cNvPr id="1006710" name="Rectangle 118" descr="어두운 상향 대각선"/>
          <p:cNvSpPr>
            <a:spLocks noChangeArrowheads="1"/>
          </p:cNvSpPr>
          <p:nvPr/>
        </p:nvSpPr>
        <p:spPr bwMode="auto">
          <a:xfrm>
            <a:off x="-19049" y="4676775"/>
            <a:ext cx="10701338" cy="490538"/>
          </a:xfrm>
          <a:prstGeom prst="rect">
            <a:avLst/>
          </a:prstGeom>
          <a:pattFill prst="dkUpDiag">
            <a:fgClr>
              <a:schemeClr val="bg1">
                <a:alpha val="30000"/>
              </a:schemeClr>
            </a:fgClr>
            <a:bgClr>
              <a:schemeClr val="bg2">
                <a:alpha val="30000"/>
              </a:schemeClr>
            </a:bgClr>
          </a:pattFill>
          <a:ln w="9525">
            <a:noFill/>
            <a:miter lim="800000"/>
            <a:headEnd/>
            <a:tailEnd/>
          </a:ln>
          <a:effectLst/>
        </p:spPr>
        <p:txBody>
          <a:bodyPr wrap="none" lIns="90893" tIns="45454" rIns="90893" bIns="45454" anchor="ctr"/>
          <a:lstStyle/>
          <a:p>
            <a:endParaRPr lang="ko-KR" altLang="en-US">
              <a:solidFill>
                <a:srgbClr val="000000"/>
              </a:solidFill>
            </a:endParaRPr>
          </a:p>
        </p:txBody>
      </p:sp>
      <p:sp>
        <p:nvSpPr>
          <p:cNvPr id="1006711" name="Line 119"/>
          <p:cNvSpPr>
            <a:spLocks noChangeShapeType="1"/>
          </p:cNvSpPr>
          <p:nvPr/>
        </p:nvSpPr>
        <p:spPr bwMode="auto">
          <a:xfrm>
            <a:off x="39688" y="3573463"/>
            <a:ext cx="10668000" cy="0"/>
          </a:xfrm>
          <a:prstGeom prst="line">
            <a:avLst/>
          </a:prstGeom>
          <a:noFill/>
          <a:ln w="9525">
            <a:solidFill>
              <a:schemeClr val="tx1">
                <a:alpha val="30000"/>
              </a:schemeClr>
            </a:solidFill>
            <a:round/>
            <a:headEnd/>
            <a:tailEnd/>
          </a:ln>
          <a:effectLst/>
        </p:spPr>
        <p:txBody>
          <a:bodyPr lIns="90893" tIns="45454" rIns="90893" bIns="45454"/>
          <a:lstStyle/>
          <a:p>
            <a:endParaRPr lang="ko-KR" altLang="en-US">
              <a:solidFill>
                <a:srgbClr val="000000"/>
              </a:solidFill>
            </a:endParaRPr>
          </a:p>
        </p:txBody>
      </p:sp>
      <p:sp>
        <p:nvSpPr>
          <p:cNvPr id="1006712" name="Line 120"/>
          <p:cNvSpPr>
            <a:spLocks noChangeShapeType="1"/>
          </p:cNvSpPr>
          <p:nvPr/>
        </p:nvSpPr>
        <p:spPr bwMode="auto">
          <a:xfrm>
            <a:off x="19051" y="3590925"/>
            <a:ext cx="10668000" cy="0"/>
          </a:xfrm>
          <a:prstGeom prst="line">
            <a:avLst/>
          </a:prstGeom>
          <a:noFill/>
          <a:ln w="9525">
            <a:solidFill>
              <a:srgbClr val="F8F8F8">
                <a:alpha val="60001"/>
              </a:srgbClr>
            </a:solidFill>
            <a:round/>
            <a:headEnd/>
            <a:tailEnd/>
          </a:ln>
          <a:effectLst/>
        </p:spPr>
        <p:txBody>
          <a:bodyPr lIns="90893" tIns="45454" rIns="90893" bIns="45454"/>
          <a:lstStyle/>
          <a:p>
            <a:endParaRPr lang="ko-KR" altLang="en-US">
              <a:solidFill>
                <a:srgbClr val="000000"/>
              </a:solidFill>
            </a:endParaRPr>
          </a:p>
        </p:txBody>
      </p:sp>
      <p:grpSp>
        <p:nvGrpSpPr>
          <p:cNvPr id="1006713" name="Group 121"/>
          <p:cNvGrpSpPr>
            <a:grpSpLocks/>
          </p:cNvGrpSpPr>
          <p:nvPr/>
        </p:nvGrpSpPr>
        <p:grpSpPr bwMode="auto">
          <a:xfrm>
            <a:off x="0" y="4445110"/>
            <a:ext cx="10668000" cy="250825"/>
            <a:chOff x="0" y="3489"/>
            <a:chExt cx="5760" cy="145"/>
          </a:xfrm>
        </p:grpSpPr>
        <p:sp>
          <p:nvSpPr>
            <p:cNvPr id="1006714" name="Rectangle 122"/>
            <p:cNvSpPr>
              <a:spLocks noChangeArrowheads="1"/>
            </p:cNvSpPr>
            <p:nvPr/>
          </p:nvSpPr>
          <p:spPr bwMode="auto">
            <a:xfrm>
              <a:off x="0" y="3496"/>
              <a:ext cx="2880" cy="138"/>
            </a:xfrm>
            <a:prstGeom prst="rect">
              <a:avLst/>
            </a:prstGeom>
            <a:solidFill>
              <a:schemeClr val="tx1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715" name="AutoShape 123"/>
            <p:cNvSpPr>
              <a:spLocks noChangeArrowheads="1"/>
            </p:cNvSpPr>
            <p:nvPr/>
          </p:nvSpPr>
          <p:spPr bwMode="auto">
            <a:xfrm flipH="1">
              <a:off x="0" y="3495"/>
              <a:ext cx="95" cy="137"/>
            </a:xfrm>
            <a:prstGeom prst="rtTriangle">
              <a:avLst/>
            </a:prstGeom>
            <a:solidFill>
              <a:srgbClr val="D2F1D1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716" name="AutoShape 124"/>
            <p:cNvSpPr>
              <a:spLocks noChangeArrowheads="1"/>
            </p:cNvSpPr>
            <p:nvPr/>
          </p:nvSpPr>
          <p:spPr bwMode="auto">
            <a:xfrm flipH="1">
              <a:off x="95" y="3495"/>
              <a:ext cx="95" cy="137"/>
            </a:xfrm>
            <a:prstGeom prst="rtTriangle">
              <a:avLst/>
            </a:prstGeom>
            <a:solidFill>
              <a:srgbClr val="9FE19D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717" name="AutoShape 125"/>
            <p:cNvSpPr>
              <a:spLocks noChangeArrowheads="1"/>
            </p:cNvSpPr>
            <p:nvPr/>
          </p:nvSpPr>
          <p:spPr bwMode="auto">
            <a:xfrm flipH="1">
              <a:off x="189" y="3495"/>
              <a:ext cx="95" cy="137"/>
            </a:xfrm>
            <a:prstGeom prst="rtTriangle">
              <a:avLst/>
            </a:prstGeom>
            <a:solidFill>
              <a:srgbClr val="AED0B5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718" name="AutoShape 126"/>
            <p:cNvSpPr>
              <a:spLocks noChangeArrowheads="1"/>
            </p:cNvSpPr>
            <p:nvPr/>
          </p:nvSpPr>
          <p:spPr bwMode="auto">
            <a:xfrm flipH="1">
              <a:off x="285" y="3495"/>
              <a:ext cx="95" cy="137"/>
            </a:xfrm>
            <a:prstGeom prst="rtTriangle">
              <a:avLst/>
            </a:prstGeom>
            <a:solidFill>
              <a:srgbClr val="92C09C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719" name="AutoShape 127"/>
            <p:cNvSpPr>
              <a:spLocks noChangeArrowheads="1"/>
            </p:cNvSpPr>
            <p:nvPr/>
          </p:nvSpPr>
          <p:spPr bwMode="auto">
            <a:xfrm flipH="1">
              <a:off x="381" y="3495"/>
              <a:ext cx="95" cy="137"/>
            </a:xfrm>
            <a:prstGeom prst="rtTriangle">
              <a:avLst/>
            </a:prstGeom>
            <a:solidFill>
              <a:srgbClr val="64A672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720" name="AutoShape 128"/>
            <p:cNvSpPr>
              <a:spLocks noChangeArrowheads="1"/>
            </p:cNvSpPr>
            <p:nvPr/>
          </p:nvSpPr>
          <p:spPr bwMode="auto">
            <a:xfrm flipH="1">
              <a:off x="477" y="3495"/>
              <a:ext cx="95" cy="137"/>
            </a:xfrm>
            <a:prstGeom prst="rtTriangle">
              <a:avLst/>
            </a:prstGeom>
            <a:solidFill>
              <a:srgbClr val="53916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721" name="AutoShape 129"/>
            <p:cNvSpPr>
              <a:spLocks noChangeArrowheads="1"/>
            </p:cNvSpPr>
            <p:nvPr/>
          </p:nvSpPr>
          <p:spPr bwMode="auto">
            <a:xfrm flipH="1">
              <a:off x="574" y="3495"/>
              <a:ext cx="94" cy="137"/>
            </a:xfrm>
            <a:prstGeom prst="rtTriangle">
              <a:avLst/>
            </a:prstGeom>
            <a:solidFill>
              <a:srgbClr val="3D6B47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722" name="AutoShape 130"/>
            <p:cNvSpPr>
              <a:spLocks noChangeArrowheads="1"/>
            </p:cNvSpPr>
            <p:nvPr/>
          </p:nvSpPr>
          <p:spPr bwMode="auto">
            <a:xfrm flipH="1">
              <a:off x="670" y="3495"/>
              <a:ext cx="95" cy="137"/>
            </a:xfrm>
            <a:prstGeom prst="rtTriangle">
              <a:avLst/>
            </a:prstGeom>
            <a:solidFill>
              <a:srgbClr val="0F3C3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723" name="AutoShape 131"/>
            <p:cNvSpPr>
              <a:spLocks noChangeArrowheads="1"/>
            </p:cNvSpPr>
            <p:nvPr/>
          </p:nvSpPr>
          <p:spPr bwMode="auto">
            <a:xfrm flipH="1">
              <a:off x="766" y="3495"/>
              <a:ext cx="95" cy="137"/>
            </a:xfrm>
            <a:prstGeom prst="rtTriangle">
              <a:avLst/>
            </a:prstGeom>
            <a:solidFill>
              <a:srgbClr val="134B4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724" name="AutoShape 132"/>
            <p:cNvSpPr>
              <a:spLocks noChangeArrowheads="1"/>
            </p:cNvSpPr>
            <p:nvPr/>
          </p:nvSpPr>
          <p:spPr bwMode="auto">
            <a:xfrm flipH="1">
              <a:off x="862" y="3495"/>
              <a:ext cx="95" cy="137"/>
            </a:xfrm>
            <a:prstGeom prst="rtTriangle">
              <a:avLst/>
            </a:prstGeom>
            <a:solidFill>
              <a:srgbClr val="1D7279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725" name="AutoShape 133"/>
            <p:cNvSpPr>
              <a:spLocks noChangeArrowheads="1"/>
            </p:cNvSpPr>
            <p:nvPr/>
          </p:nvSpPr>
          <p:spPr bwMode="auto">
            <a:xfrm flipH="1">
              <a:off x="958" y="3495"/>
              <a:ext cx="95" cy="137"/>
            </a:xfrm>
            <a:prstGeom prst="rtTriangle">
              <a:avLst/>
            </a:prstGeom>
            <a:solidFill>
              <a:srgbClr val="2AA3AC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726" name="AutoShape 134"/>
            <p:cNvSpPr>
              <a:spLocks noChangeArrowheads="1"/>
            </p:cNvSpPr>
            <p:nvPr/>
          </p:nvSpPr>
          <p:spPr bwMode="auto">
            <a:xfrm flipH="1">
              <a:off x="1055" y="3495"/>
              <a:ext cx="94" cy="137"/>
            </a:xfrm>
            <a:prstGeom prst="rtTriangle">
              <a:avLst/>
            </a:prstGeom>
            <a:solidFill>
              <a:srgbClr val="41C7D1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727" name="AutoShape 135"/>
            <p:cNvSpPr>
              <a:spLocks noChangeArrowheads="1"/>
            </p:cNvSpPr>
            <p:nvPr/>
          </p:nvSpPr>
          <p:spPr bwMode="auto">
            <a:xfrm flipH="1">
              <a:off x="1151" y="3495"/>
              <a:ext cx="95" cy="137"/>
            </a:xfrm>
            <a:prstGeom prst="rtTriangle">
              <a:avLst/>
            </a:prstGeom>
            <a:solidFill>
              <a:srgbClr val="68D2DA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728" name="AutoShape 136"/>
            <p:cNvSpPr>
              <a:spLocks noChangeArrowheads="1"/>
            </p:cNvSpPr>
            <p:nvPr/>
          </p:nvSpPr>
          <p:spPr bwMode="auto">
            <a:xfrm flipH="1">
              <a:off x="1246" y="3495"/>
              <a:ext cx="94" cy="137"/>
            </a:xfrm>
            <a:prstGeom prst="rtTriangle">
              <a:avLst/>
            </a:prstGeom>
            <a:solidFill>
              <a:srgbClr val="43FFF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729" name="AutoShape 137"/>
            <p:cNvSpPr>
              <a:spLocks noChangeArrowheads="1"/>
            </p:cNvSpPr>
            <p:nvPr/>
          </p:nvSpPr>
          <p:spPr bwMode="auto">
            <a:xfrm flipH="1">
              <a:off x="1340" y="3495"/>
              <a:ext cx="95" cy="137"/>
            </a:xfrm>
            <a:prstGeom prst="rtTriangle">
              <a:avLst/>
            </a:prstGeom>
            <a:solidFill>
              <a:srgbClr val="A1FFF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730" name="AutoShape 138"/>
            <p:cNvSpPr>
              <a:spLocks noChangeArrowheads="1"/>
            </p:cNvSpPr>
            <p:nvPr/>
          </p:nvSpPr>
          <p:spPr bwMode="auto">
            <a:xfrm flipH="1">
              <a:off x="1434" y="3495"/>
              <a:ext cx="95" cy="137"/>
            </a:xfrm>
            <a:prstGeom prst="rtTriangle">
              <a:avLst/>
            </a:prstGeom>
            <a:solidFill>
              <a:srgbClr val="CCFFF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731" name="AutoShape 139"/>
            <p:cNvSpPr>
              <a:spLocks noChangeArrowheads="1"/>
            </p:cNvSpPr>
            <p:nvPr/>
          </p:nvSpPr>
          <p:spPr bwMode="auto">
            <a:xfrm flipH="1">
              <a:off x="1530" y="3495"/>
              <a:ext cx="95" cy="137"/>
            </a:xfrm>
            <a:prstGeom prst="rtTriangle">
              <a:avLst/>
            </a:prstGeom>
            <a:solidFill>
              <a:srgbClr val="FFD5D5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732" name="AutoShape 140"/>
            <p:cNvSpPr>
              <a:spLocks noChangeArrowheads="1"/>
            </p:cNvSpPr>
            <p:nvPr/>
          </p:nvSpPr>
          <p:spPr bwMode="auto">
            <a:xfrm flipH="1">
              <a:off x="1626" y="3495"/>
              <a:ext cx="96" cy="137"/>
            </a:xfrm>
            <a:prstGeom prst="rtTriangle">
              <a:avLst/>
            </a:prstGeom>
            <a:solidFill>
              <a:srgbClr val="FFA5A5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733" name="AutoShape 141"/>
            <p:cNvSpPr>
              <a:spLocks noChangeArrowheads="1"/>
            </p:cNvSpPr>
            <p:nvPr/>
          </p:nvSpPr>
          <p:spPr bwMode="auto">
            <a:xfrm flipH="1">
              <a:off x="1723" y="3495"/>
              <a:ext cx="94" cy="137"/>
            </a:xfrm>
            <a:prstGeom prst="rtTriangle">
              <a:avLst/>
            </a:prstGeom>
            <a:solidFill>
              <a:srgbClr val="FF8787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734" name="AutoShape 142"/>
            <p:cNvSpPr>
              <a:spLocks noChangeArrowheads="1"/>
            </p:cNvSpPr>
            <p:nvPr/>
          </p:nvSpPr>
          <p:spPr bwMode="auto">
            <a:xfrm flipH="1">
              <a:off x="1819" y="3495"/>
              <a:ext cx="95" cy="137"/>
            </a:xfrm>
            <a:prstGeom prst="rtTriangle">
              <a:avLst/>
            </a:prstGeom>
            <a:solidFill>
              <a:srgbClr val="FF4B4B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735" name="AutoShape 143"/>
            <p:cNvSpPr>
              <a:spLocks noChangeArrowheads="1"/>
            </p:cNvSpPr>
            <p:nvPr/>
          </p:nvSpPr>
          <p:spPr bwMode="auto">
            <a:xfrm flipH="1">
              <a:off x="1915" y="3495"/>
              <a:ext cx="95" cy="137"/>
            </a:xfrm>
            <a:prstGeom prst="rtTriangle">
              <a:avLst/>
            </a:prstGeom>
            <a:solidFill>
              <a:srgbClr val="FF0B0B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736" name="AutoShape 144"/>
            <p:cNvSpPr>
              <a:spLocks noChangeArrowheads="1"/>
            </p:cNvSpPr>
            <p:nvPr/>
          </p:nvSpPr>
          <p:spPr bwMode="auto">
            <a:xfrm flipH="1">
              <a:off x="2011" y="3495"/>
              <a:ext cx="95" cy="137"/>
            </a:xfrm>
            <a:prstGeom prst="rtTriangle">
              <a:avLst/>
            </a:prstGeom>
            <a:solidFill>
              <a:srgbClr val="D6000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737" name="AutoShape 145"/>
            <p:cNvSpPr>
              <a:spLocks noChangeArrowheads="1"/>
            </p:cNvSpPr>
            <p:nvPr/>
          </p:nvSpPr>
          <p:spPr bwMode="auto">
            <a:xfrm flipH="1">
              <a:off x="2107" y="3495"/>
              <a:ext cx="96" cy="137"/>
            </a:xfrm>
            <a:prstGeom prst="rtTriangle">
              <a:avLst/>
            </a:prstGeom>
            <a:solidFill>
              <a:srgbClr val="A2000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738" name="AutoShape 146"/>
            <p:cNvSpPr>
              <a:spLocks noChangeArrowheads="1"/>
            </p:cNvSpPr>
            <p:nvPr/>
          </p:nvSpPr>
          <p:spPr bwMode="auto">
            <a:xfrm flipH="1">
              <a:off x="2204" y="3495"/>
              <a:ext cx="94" cy="137"/>
            </a:xfrm>
            <a:prstGeom prst="rtTriangle">
              <a:avLst/>
            </a:prstGeom>
            <a:solidFill>
              <a:srgbClr val="70000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739" name="AutoShape 147"/>
            <p:cNvSpPr>
              <a:spLocks noChangeArrowheads="1"/>
            </p:cNvSpPr>
            <p:nvPr/>
          </p:nvSpPr>
          <p:spPr bwMode="auto">
            <a:xfrm flipH="1">
              <a:off x="2300" y="3495"/>
              <a:ext cx="95" cy="137"/>
            </a:xfrm>
            <a:prstGeom prst="rtTriangle">
              <a:avLst/>
            </a:prstGeom>
            <a:solidFill>
              <a:srgbClr val="5E000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740" name="AutoShape 148"/>
            <p:cNvSpPr>
              <a:spLocks noChangeArrowheads="1"/>
            </p:cNvSpPr>
            <p:nvPr/>
          </p:nvSpPr>
          <p:spPr bwMode="auto">
            <a:xfrm flipH="1">
              <a:off x="2396" y="3495"/>
              <a:ext cx="95" cy="137"/>
            </a:xfrm>
            <a:prstGeom prst="rtTriangle">
              <a:avLst/>
            </a:prstGeom>
            <a:solidFill>
              <a:srgbClr val="5D3B8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741" name="AutoShape 149"/>
            <p:cNvSpPr>
              <a:spLocks noChangeArrowheads="1"/>
            </p:cNvSpPr>
            <p:nvPr/>
          </p:nvSpPr>
          <p:spPr bwMode="auto">
            <a:xfrm flipH="1">
              <a:off x="2497" y="3496"/>
              <a:ext cx="95" cy="138"/>
            </a:xfrm>
            <a:prstGeom prst="rtTriangle">
              <a:avLst/>
            </a:prstGeom>
            <a:solidFill>
              <a:srgbClr val="7248B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742" name="AutoShape 150"/>
            <p:cNvSpPr>
              <a:spLocks noChangeArrowheads="1"/>
            </p:cNvSpPr>
            <p:nvPr/>
          </p:nvSpPr>
          <p:spPr bwMode="auto">
            <a:xfrm flipH="1">
              <a:off x="2593" y="3496"/>
              <a:ext cx="95" cy="138"/>
            </a:xfrm>
            <a:prstGeom prst="rtTriangle">
              <a:avLst/>
            </a:prstGeom>
            <a:solidFill>
              <a:srgbClr val="8B67C1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743" name="AutoShape 151"/>
            <p:cNvSpPr>
              <a:spLocks noChangeArrowheads="1"/>
            </p:cNvSpPr>
            <p:nvPr/>
          </p:nvSpPr>
          <p:spPr bwMode="auto">
            <a:xfrm flipH="1">
              <a:off x="2689" y="3496"/>
              <a:ext cx="95" cy="138"/>
            </a:xfrm>
            <a:prstGeom prst="rtTriangle">
              <a:avLst/>
            </a:prstGeom>
            <a:solidFill>
              <a:srgbClr val="BCA7DB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744" name="AutoShape 152"/>
            <p:cNvSpPr>
              <a:spLocks noChangeArrowheads="1"/>
            </p:cNvSpPr>
            <p:nvPr/>
          </p:nvSpPr>
          <p:spPr bwMode="auto">
            <a:xfrm flipH="1">
              <a:off x="2785" y="3496"/>
              <a:ext cx="95" cy="138"/>
            </a:xfrm>
            <a:prstGeom prst="rtTriangle">
              <a:avLst/>
            </a:prstGeom>
            <a:solidFill>
              <a:srgbClr val="CAB9E3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745" name="Rectangle 153"/>
            <p:cNvSpPr>
              <a:spLocks noChangeArrowheads="1"/>
            </p:cNvSpPr>
            <p:nvPr/>
          </p:nvSpPr>
          <p:spPr bwMode="auto">
            <a:xfrm>
              <a:off x="2880" y="3491"/>
              <a:ext cx="2880" cy="137"/>
            </a:xfrm>
            <a:prstGeom prst="rect">
              <a:avLst/>
            </a:prstGeom>
            <a:solidFill>
              <a:schemeClr val="tx1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746" name="AutoShape 154"/>
            <p:cNvSpPr>
              <a:spLocks noChangeArrowheads="1"/>
            </p:cNvSpPr>
            <p:nvPr/>
          </p:nvSpPr>
          <p:spPr bwMode="auto">
            <a:xfrm flipH="1">
              <a:off x="2880" y="3489"/>
              <a:ext cx="95" cy="138"/>
            </a:xfrm>
            <a:prstGeom prst="rtTriangle">
              <a:avLst/>
            </a:prstGeom>
            <a:solidFill>
              <a:srgbClr val="D2F1D1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747" name="AutoShape 155"/>
            <p:cNvSpPr>
              <a:spLocks noChangeArrowheads="1"/>
            </p:cNvSpPr>
            <p:nvPr/>
          </p:nvSpPr>
          <p:spPr bwMode="auto">
            <a:xfrm flipH="1">
              <a:off x="2975" y="3489"/>
              <a:ext cx="95" cy="138"/>
            </a:xfrm>
            <a:prstGeom prst="rtTriangle">
              <a:avLst/>
            </a:prstGeom>
            <a:solidFill>
              <a:srgbClr val="9FE19D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748" name="AutoShape 156"/>
            <p:cNvSpPr>
              <a:spLocks noChangeArrowheads="1"/>
            </p:cNvSpPr>
            <p:nvPr/>
          </p:nvSpPr>
          <p:spPr bwMode="auto">
            <a:xfrm flipH="1">
              <a:off x="3069" y="3489"/>
              <a:ext cx="95" cy="138"/>
            </a:xfrm>
            <a:prstGeom prst="rtTriangle">
              <a:avLst/>
            </a:prstGeom>
            <a:solidFill>
              <a:srgbClr val="AED0B5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749" name="AutoShape 157"/>
            <p:cNvSpPr>
              <a:spLocks noChangeArrowheads="1"/>
            </p:cNvSpPr>
            <p:nvPr/>
          </p:nvSpPr>
          <p:spPr bwMode="auto">
            <a:xfrm flipH="1">
              <a:off x="3165" y="3489"/>
              <a:ext cx="95" cy="138"/>
            </a:xfrm>
            <a:prstGeom prst="rtTriangle">
              <a:avLst/>
            </a:prstGeom>
            <a:solidFill>
              <a:srgbClr val="92C09C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750" name="AutoShape 158"/>
            <p:cNvSpPr>
              <a:spLocks noChangeArrowheads="1"/>
            </p:cNvSpPr>
            <p:nvPr/>
          </p:nvSpPr>
          <p:spPr bwMode="auto">
            <a:xfrm flipH="1">
              <a:off x="3261" y="3489"/>
              <a:ext cx="95" cy="138"/>
            </a:xfrm>
            <a:prstGeom prst="rtTriangle">
              <a:avLst/>
            </a:prstGeom>
            <a:solidFill>
              <a:srgbClr val="64A672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751" name="AutoShape 159"/>
            <p:cNvSpPr>
              <a:spLocks noChangeArrowheads="1"/>
            </p:cNvSpPr>
            <p:nvPr/>
          </p:nvSpPr>
          <p:spPr bwMode="auto">
            <a:xfrm flipH="1">
              <a:off x="3357" y="3489"/>
              <a:ext cx="95" cy="138"/>
            </a:xfrm>
            <a:prstGeom prst="rtTriangle">
              <a:avLst/>
            </a:prstGeom>
            <a:solidFill>
              <a:srgbClr val="53916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752" name="AutoShape 160"/>
            <p:cNvSpPr>
              <a:spLocks noChangeArrowheads="1"/>
            </p:cNvSpPr>
            <p:nvPr/>
          </p:nvSpPr>
          <p:spPr bwMode="auto">
            <a:xfrm flipH="1">
              <a:off x="3454" y="3489"/>
              <a:ext cx="94" cy="138"/>
            </a:xfrm>
            <a:prstGeom prst="rtTriangle">
              <a:avLst/>
            </a:prstGeom>
            <a:solidFill>
              <a:srgbClr val="3D6B47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753" name="AutoShape 161"/>
            <p:cNvSpPr>
              <a:spLocks noChangeArrowheads="1"/>
            </p:cNvSpPr>
            <p:nvPr/>
          </p:nvSpPr>
          <p:spPr bwMode="auto">
            <a:xfrm flipH="1">
              <a:off x="3550" y="3489"/>
              <a:ext cx="95" cy="138"/>
            </a:xfrm>
            <a:prstGeom prst="rtTriangle">
              <a:avLst/>
            </a:prstGeom>
            <a:solidFill>
              <a:srgbClr val="0F3C3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754" name="AutoShape 162"/>
            <p:cNvSpPr>
              <a:spLocks noChangeArrowheads="1"/>
            </p:cNvSpPr>
            <p:nvPr/>
          </p:nvSpPr>
          <p:spPr bwMode="auto">
            <a:xfrm flipH="1">
              <a:off x="3646" y="3489"/>
              <a:ext cx="95" cy="138"/>
            </a:xfrm>
            <a:prstGeom prst="rtTriangle">
              <a:avLst/>
            </a:prstGeom>
            <a:solidFill>
              <a:srgbClr val="134B4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755" name="AutoShape 163"/>
            <p:cNvSpPr>
              <a:spLocks noChangeArrowheads="1"/>
            </p:cNvSpPr>
            <p:nvPr/>
          </p:nvSpPr>
          <p:spPr bwMode="auto">
            <a:xfrm flipH="1">
              <a:off x="3742" y="3489"/>
              <a:ext cx="95" cy="138"/>
            </a:xfrm>
            <a:prstGeom prst="rtTriangle">
              <a:avLst/>
            </a:prstGeom>
            <a:solidFill>
              <a:srgbClr val="1D7279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756" name="AutoShape 164"/>
            <p:cNvSpPr>
              <a:spLocks noChangeArrowheads="1"/>
            </p:cNvSpPr>
            <p:nvPr/>
          </p:nvSpPr>
          <p:spPr bwMode="auto">
            <a:xfrm flipH="1">
              <a:off x="3838" y="3489"/>
              <a:ext cx="95" cy="138"/>
            </a:xfrm>
            <a:prstGeom prst="rtTriangle">
              <a:avLst/>
            </a:prstGeom>
            <a:solidFill>
              <a:srgbClr val="2AA3AC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757" name="AutoShape 165"/>
            <p:cNvSpPr>
              <a:spLocks noChangeArrowheads="1"/>
            </p:cNvSpPr>
            <p:nvPr/>
          </p:nvSpPr>
          <p:spPr bwMode="auto">
            <a:xfrm flipH="1">
              <a:off x="3935" y="3489"/>
              <a:ext cx="94" cy="138"/>
            </a:xfrm>
            <a:prstGeom prst="rtTriangle">
              <a:avLst/>
            </a:prstGeom>
            <a:solidFill>
              <a:srgbClr val="41C7D1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758" name="AutoShape 166"/>
            <p:cNvSpPr>
              <a:spLocks noChangeArrowheads="1"/>
            </p:cNvSpPr>
            <p:nvPr/>
          </p:nvSpPr>
          <p:spPr bwMode="auto">
            <a:xfrm flipH="1">
              <a:off x="4031" y="3489"/>
              <a:ext cx="95" cy="138"/>
            </a:xfrm>
            <a:prstGeom prst="rtTriangle">
              <a:avLst/>
            </a:prstGeom>
            <a:solidFill>
              <a:srgbClr val="68D2DA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759" name="AutoShape 167"/>
            <p:cNvSpPr>
              <a:spLocks noChangeArrowheads="1"/>
            </p:cNvSpPr>
            <p:nvPr/>
          </p:nvSpPr>
          <p:spPr bwMode="auto">
            <a:xfrm flipH="1">
              <a:off x="4126" y="3489"/>
              <a:ext cx="94" cy="138"/>
            </a:xfrm>
            <a:prstGeom prst="rtTriangle">
              <a:avLst/>
            </a:prstGeom>
            <a:solidFill>
              <a:srgbClr val="43FFF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760" name="AutoShape 168"/>
            <p:cNvSpPr>
              <a:spLocks noChangeArrowheads="1"/>
            </p:cNvSpPr>
            <p:nvPr/>
          </p:nvSpPr>
          <p:spPr bwMode="auto">
            <a:xfrm flipH="1">
              <a:off x="4220" y="3489"/>
              <a:ext cx="95" cy="138"/>
            </a:xfrm>
            <a:prstGeom prst="rtTriangle">
              <a:avLst/>
            </a:prstGeom>
            <a:solidFill>
              <a:srgbClr val="A1FFF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761" name="AutoShape 169"/>
            <p:cNvSpPr>
              <a:spLocks noChangeArrowheads="1"/>
            </p:cNvSpPr>
            <p:nvPr/>
          </p:nvSpPr>
          <p:spPr bwMode="auto">
            <a:xfrm flipH="1">
              <a:off x="4314" y="3489"/>
              <a:ext cx="95" cy="138"/>
            </a:xfrm>
            <a:prstGeom prst="rtTriangle">
              <a:avLst/>
            </a:prstGeom>
            <a:solidFill>
              <a:srgbClr val="CCFFF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762" name="AutoShape 170"/>
            <p:cNvSpPr>
              <a:spLocks noChangeArrowheads="1"/>
            </p:cNvSpPr>
            <p:nvPr/>
          </p:nvSpPr>
          <p:spPr bwMode="auto">
            <a:xfrm flipH="1">
              <a:off x="4410" y="3489"/>
              <a:ext cx="95" cy="138"/>
            </a:xfrm>
            <a:prstGeom prst="rtTriangle">
              <a:avLst/>
            </a:prstGeom>
            <a:solidFill>
              <a:srgbClr val="FFD5D5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763" name="AutoShape 171"/>
            <p:cNvSpPr>
              <a:spLocks noChangeArrowheads="1"/>
            </p:cNvSpPr>
            <p:nvPr/>
          </p:nvSpPr>
          <p:spPr bwMode="auto">
            <a:xfrm flipH="1">
              <a:off x="4506" y="3489"/>
              <a:ext cx="96" cy="138"/>
            </a:xfrm>
            <a:prstGeom prst="rtTriangle">
              <a:avLst/>
            </a:prstGeom>
            <a:solidFill>
              <a:srgbClr val="FFA5A5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764" name="AutoShape 172"/>
            <p:cNvSpPr>
              <a:spLocks noChangeArrowheads="1"/>
            </p:cNvSpPr>
            <p:nvPr/>
          </p:nvSpPr>
          <p:spPr bwMode="auto">
            <a:xfrm flipH="1">
              <a:off x="4603" y="3489"/>
              <a:ext cx="94" cy="138"/>
            </a:xfrm>
            <a:prstGeom prst="rtTriangle">
              <a:avLst/>
            </a:prstGeom>
            <a:solidFill>
              <a:srgbClr val="FF8787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765" name="AutoShape 173"/>
            <p:cNvSpPr>
              <a:spLocks noChangeArrowheads="1"/>
            </p:cNvSpPr>
            <p:nvPr/>
          </p:nvSpPr>
          <p:spPr bwMode="auto">
            <a:xfrm flipH="1">
              <a:off x="4699" y="3489"/>
              <a:ext cx="95" cy="138"/>
            </a:xfrm>
            <a:prstGeom prst="rtTriangle">
              <a:avLst/>
            </a:prstGeom>
            <a:solidFill>
              <a:srgbClr val="FF4B4B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766" name="AutoShape 174"/>
            <p:cNvSpPr>
              <a:spLocks noChangeArrowheads="1"/>
            </p:cNvSpPr>
            <p:nvPr/>
          </p:nvSpPr>
          <p:spPr bwMode="auto">
            <a:xfrm flipH="1">
              <a:off x="4795" y="3489"/>
              <a:ext cx="95" cy="138"/>
            </a:xfrm>
            <a:prstGeom prst="rtTriangle">
              <a:avLst/>
            </a:prstGeom>
            <a:solidFill>
              <a:srgbClr val="FF0B0B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767" name="AutoShape 175"/>
            <p:cNvSpPr>
              <a:spLocks noChangeArrowheads="1"/>
            </p:cNvSpPr>
            <p:nvPr/>
          </p:nvSpPr>
          <p:spPr bwMode="auto">
            <a:xfrm flipH="1">
              <a:off x="4891" y="3489"/>
              <a:ext cx="95" cy="138"/>
            </a:xfrm>
            <a:prstGeom prst="rtTriangle">
              <a:avLst/>
            </a:prstGeom>
            <a:solidFill>
              <a:srgbClr val="D6000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768" name="AutoShape 176"/>
            <p:cNvSpPr>
              <a:spLocks noChangeArrowheads="1"/>
            </p:cNvSpPr>
            <p:nvPr/>
          </p:nvSpPr>
          <p:spPr bwMode="auto">
            <a:xfrm flipH="1">
              <a:off x="4987" y="3489"/>
              <a:ext cx="96" cy="138"/>
            </a:xfrm>
            <a:prstGeom prst="rtTriangle">
              <a:avLst/>
            </a:prstGeom>
            <a:solidFill>
              <a:srgbClr val="A2000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769" name="AutoShape 177"/>
            <p:cNvSpPr>
              <a:spLocks noChangeArrowheads="1"/>
            </p:cNvSpPr>
            <p:nvPr/>
          </p:nvSpPr>
          <p:spPr bwMode="auto">
            <a:xfrm flipH="1">
              <a:off x="5084" y="3489"/>
              <a:ext cx="94" cy="138"/>
            </a:xfrm>
            <a:prstGeom prst="rtTriangle">
              <a:avLst/>
            </a:prstGeom>
            <a:solidFill>
              <a:srgbClr val="70000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770" name="AutoShape 178"/>
            <p:cNvSpPr>
              <a:spLocks noChangeArrowheads="1"/>
            </p:cNvSpPr>
            <p:nvPr/>
          </p:nvSpPr>
          <p:spPr bwMode="auto">
            <a:xfrm flipH="1">
              <a:off x="5180" y="3489"/>
              <a:ext cx="95" cy="138"/>
            </a:xfrm>
            <a:prstGeom prst="rtTriangle">
              <a:avLst/>
            </a:prstGeom>
            <a:solidFill>
              <a:srgbClr val="5E000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771" name="AutoShape 179"/>
            <p:cNvSpPr>
              <a:spLocks noChangeArrowheads="1"/>
            </p:cNvSpPr>
            <p:nvPr/>
          </p:nvSpPr>
          <p:spPr bwMode="auto">
            <a:xfrm flipH="1">
              <a:off x="5276" y="3489"/>
              <a:ext cx="95" cy="138"/>
            </a:xfrm>
            <a:prstGeom prst="rtTriangle">
              <a:avLst/>
            </a:prstGeom>
            <a:solidFill>
              <a:srgbClr val="5D3B8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772" name="AutoShape 180"/>
            <p:cNvSpPr>
              <a:spLocks noChangeArrowheads="1"/>
            </p:cNvSpPr>
            <p:nvPr/>
          </p:nvSpPr>
          <p:spPr bwMode="auto">
            <a:xfrm flipH="1">
              <a:off x="5377" y="3491"/>
              <a:ext cx="95" cy="137"/>
            </a:xfrm>
            <a:prstGeom prst="rtTriangle">
              <a:avLst/>
            </a:prstGeom>
            <a:solidFill>
              <a:srgbClr val="7248B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773" name="AutoShape 181"/>
            <p:cNvSpPr>
              <a:spLocks noChangeArrowheads="1"/>
            </p:cNvSpPr>
            <p:nvPr/>
          </p:nvSpPr>
          <p:spPr bwMode="auto">
            <a:xfrm flipH="1">
              <a:off x="5473" y="3491"/>
              <a:ext cx="95" cy="137"/>
            </a:xfrm>
            <a:prstGeom prst="rtTriangle">
              <a:avLst/>
            </a:prstGeom>
            <a:solidFill>
              <a:srgbClr val="8B67C1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774" name="AutoShape 182"/>
            <p:cNvSpPr>
              <a:spLocks noChangeArrowheads="1"/>
            </p:cNvSpPr>
            <p:nvPr/>
          </p:nvSpPr>
          <p:spPr bwMode="auto">
            <a:xfrm flipH="1">
              <a:off x="5569" y="3491"/>
              <a:ext cx="95" cy="137"/>
            </a:xfrm>
            <a:prstGeom prst="rtTriangle">
              <a:avLst/>
            </a:prstGeom>
            <a:solidFill>
              <a:srgbClr val="BCA7DB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775" name="AutoShape 183"/>
            <p:cNvSpPr>
              <a:spLocks noChangeArrowheads="1"/>
            </p:cNvSpPr>
            <p:nvPr/>
          </p:nvSpPr>
          <p:spPr bwMode="auto">
            <a:xfrm flipH="1">
              <a:off x="5665" y="3491"/>
              <a:ext cx="95" cy="137"/>
            </a:xfrm>
            <a:prstGeom prst="rtTriangle">
              <a:avLst/>
            </a:prstGeom>
            <a:solidFill>
              <a:srgbClr val="CAB9E3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xmlns="" val="1620182794"/>
      </p:ext>
    </p:extLst>
  </p:cSld>
  <p:clrMapOvr>
    <a:masterClrMapping/>
  </p:clrMapOvr>
</p:sldLayout>
</file>

<file path=ppt/slideLayouts/slideLayout63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제목 및 내용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533400" y="296863"/>
            <a:ext cx="9601200" cy="1238250"/>
          </a:xfrm>
          <a:prstGeom prst="rect">
            <a:avLst/>
          </a:prstGeom>
        </p:spPr>
        <p:txBody>
          <a:bodyPr lIns="90893" tIns="45454" rIns="90893" bIns="45454"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내용 개체 틀 2"/>
          <p:cNvSpPr>
            <a:spLocks noGrp="1"/>
          </p:cNvSpPr>
          <p:nvPr>
            <p:ph idx="1"/>
          </p:nvPr>
        </p:nvSpPr>
        <p:spPr>
          <a:xfrm>
            <a:off x="533400" y="1733553"/>
            <a:ext cx="9601200" cy="4903789"/>
          </a:xfrm>
          <a:prstGeom prst="rect">
            <a:avLst/>
          </a:prstGeom>
        </p:spPr>
        <p:txBody>
          <a:bodyPr lIns="90893" tIns="45454" rIns="90893" bIns="45454"/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xmlns="" val="291175210"/>
      </p:ext>
    </p:extLst>
  </p:cSld>
  <p:clrMapOvr>
    <a:masterClrMapping/>
  </p:clrMapOvr>
</p:sldLayout>
</file>

<file path=ppt/slideLayouts/slideLayout63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구역 머리글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842963" y="4773613"/>
            <a:ext cx="9067800" cy="1476375"/>
          </a:xfrm>
          <a:prstGeom prst="rect">
            <a:avLst/>
          </a:prstGeom>
        </p:spPr>
        <p:txBody>
          <a:bodyPr lIns="90893" tIns="45454" rIns="90893" bIns="45454" anchor="t"/>
          <a:lstStyle>
            <a:lvl1pPr algn="l">
              <a:defRPr sz="4000" b="1" cap="all"/>
            </a:lvl1pPr>
          </a:lstStyle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텍스트 개체 틀 2"/>
          <p:cNvSpPr>
            <a:spLocks noGrp="1"/>
          </p:cNvSpPr>
          <p:nvPr>
            <p:ph type="body" idx="1"/>
          </p:nvPr>
        </p:nvSpPr>
        <p:spPr>
          <a:xfrm>
            <a:off x="842963" y="3149639"/>
            <a:ext cx="9067800" cy="1624013"/>
          </a:xfrm>
          <a:prstGeom prst="rect">
            <a:avLst/>
          </a:prstGeom>
        </p:spPr>
        <p:txBody>
          <a:bodyPr lIns="90893" tIns="45454" rIns="90893" bIns="45454" anchor="b"/>
          <a:lstStyle>
            <a:lvl1pPr marL="0" indent="0">
              <a:buNone/>
              <a:defRPr sz="2100"/>
            </a:lvl1pPr>
            <a:lvl2pPr marL="454488" indent="0">
              <a:buNone/>
              <a:defRPr sz="1800"/>
            </a:lvl2pPr>
            <a:lvl3pPr marL="908945" indent="0">
              <a:buNone/>
              <a:defRPr sz="1600"/>
            </a:lvl3pPr>
            <a:lvl4pPr marL="1363412" indent="0">
              <a:buNone/>
              <a:defRPr sz="1400"/>
            </a:lvl4pPr>
            <a:lvl5pPr marL="1817867" indent="0">
              <a:buNone/>
              <a:defRPr sz="1400"/>
            </a:lvl5pPr>
            <a:lvl6pPr marL="2272338" indent="0">
              <a:buNone/>
              <a:defRPr sz="1400"/>
            </a:lvl6pPr>
            <a:lvl7pPr marL="2726806" indent="0">
              <a:buNone/>
              <a:defRPr sz="1400"/>
            </a:lvl7pPr>
            <a:lvl8pPr marL="3181264" indent="0">
              <a:buNone/>
              <a:defRPr sz="1400"/>
            </a:lvl8pPr>
            <a:lvl9pPr marL="3635747" indent="0">
              <a:buNone/>
              <a:defRPr sz="14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</p:spTree>
    <p:extLst>
      <p:ext uri="{BB962C8B-B14F-4D97-AF65-F5344CB8AC3E}">
        <p14:creationId xmlns:p14="http://schemas.microsoft.com/office/powerpoint/2010/main" xmlns="" val="2565606439"/>
      </p:ext>
    </p:extLst>
  </p:cSld>
  <p:clrMapOvr>
    <a:masterClrMapping/>
  </p:clrMapOvr>
</p:sldLayout>
</file>

<file path=ppt/slideLayouts/slideLayout63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콘텐츠 2개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533400" y="296863"/>
            <a:ext cx="9601200" cy="1238250"/>
          </a:xfrm>
          <a:prstGeom prst="rect">
            <a:avLst/>
          </a:prstGeom>
        </p:spPr>
        <p:txBody>
          <a:bodyPr lIns="90893" tIns="45454" rIns="90893" bIns="45454"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내용 개체 틀 2"/>
          <p:cNvSpPr>
            <a:spLocks noGrp="1"/>
          </p:cNvSpPr>
          <p:nvPr>
            <p:ph sz="half" idx="1"/>
          </p:nvPr>
        </p:nvSpPr>
        <p:spPr>
          <a:xfrm>
            <a:off x="533407" y="1733553"/>
            <a:ext cx="4724400" cy="4903789"/>
          </a:xfrm>
          <a:prstGeom prst="rect">
            <a:avLst/>
          </a:prstGeom>
        </p:spPr>
        <p:txBody>
          <a:bodyPr lIns="90893" tIns="45454" rIns="90893" bIns="45454"/>
          <a:lstStyle>
            <a:lvl1pPr>
              <a:defRPr sz="2800"/>
            </a:lvl1pPr>
            <a:lvl2pPr>
              <a:defRPr sz="2400"/>
            </a:lvl2pPr>
            <a:lvl3pPr>
              <a:defRPr sz="21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4" name="내용 개체 틀 3"/>
          <p:cNvSpPr>
            <a:spLocks noGrp="1"/>
          </p:cNvSpPr>
          <p:nvPr>
            <p:ph sz="half" idx="2"/>
          </p:nvPr>
        </p:nvSpPr>
        <p:spPr>
          <a:xfrm>
            <a:off x="5410200" y="1733553"/>
            <a:ext cx="4724400" cy="4903789"/>
          </a:xfrm>
          <a:prstGeom prst="rect">
            <a:avLst/>
          </a:prstGeom>
        </p:spPr>
        <p:txBody>
          <a:bodyPr lIns="90893" tIns="45454" rIns="90893" bIns="45454"/>
          <a:lstStyle>
            <a:lvl1pPr>
              <a:defRPr sz="2800"/>
            </a:lvl1pPr>
            <a:lvl2pPr>
              <a:defRPr sz="2400"/>
            </a:lvl2pPr>
            <a:lvl3pPr>
              <a:defRPr sz="21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xmlns="" val="47208948"/>
      </p:ext>
    </p:extLst>
  </p:cSld>
  <p:clrMapOvr>
    <a:masterClrMapping/>
  </p:clrMapOvr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제목만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533400" y="296863"/>
            <a:ext cx="9601200" cy="1238250"/>
          </a:xfrm>
          <a:prstGeom prst="rect">
            <a:avLst/>
          </a:prstGeom>
        </p:spPr>
        <p:txBody>
          <a:bodyPr lIns="90893" tIns="45454" rIns="90893" bIns="45454"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</p:spTree>
  </p:cSld>
  <p:clrMapOvr>
    <a:masterClrMapping/>
  </p:clrMapOvr>
</p:sldLayout>
</file>

<file path=ppt/slideLayouts/slideLayout64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비교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533400" y="296863"/>
            <a:ext cx="9601200" cy="1238250"/>
          </a:xfrm>
          <a:prstGeom prst="rect">
            <a:avLst/>
          </a:prstGeom>
        </p:spPr>
        <p:txBody>
          <a:bodyPr lIns="90893" tIns="45454" rIns="90893" bIns="45454"/>
          <a:lstStyle>
            <a:lvl1pPr>
              <a:defRPr/>
            </a:lvl1pPr>
          </a:lstStyle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텍스트 개체 틀 2"/>
          <p:cNvSpPr>
            <a:spLocks noGrp="1"/>
          </p:cNvSpPr>
          <p:nvPr>
            <p:ph type="body" idx="1"/>
          </p:nvPr>
        </p:nvSpPr>
        <p:spPr>
          <a:xfrm>
            <a:off x="533405" y="1663700"/>
            <a:ext cx="4713288" cy="692150"/>
          </a:xfrm>
          <a:prstGeom prst="rect">
            <a:avLst/>
          </a:prstGeom>
        </p:spPr>
        <p:txBody>
          <a:bodyPr lIns="90893" tIns="45454" rIns="90893" bIns="45454" anchor="b"/>
          <a:lstStyle>
            <a:lvl1pPr marL="0" indent="0">
              <a:buNone/>
              <a:defRPr sz="2400" b="1"/>
            </a:lvl1pPr>
            <a:lvl2pPr marL="454488" indent="0">
              <a:buNone/>
              <a:defRPr sz="2100" b="1"/>
            </a:lvl2pPr>
            <a:lvl3pPr marL="908945" indent="0">
              <a:buNone/>
              <a:defRPr sz="1800" b="1"/>
            </a:lvl3pPr>
            <a:lvl4pPr marL="1363412" indent="0">
              <a:buNone/>
              <a:defRPr sz="1600" b="1"/>
            </a:lvl4pPr>
            <a:lvl5pPr marL="1817867" indent="0">
              <a:buNone/>
              <a:defRPr sz="1600" b="1"/>
            </a:lvl5pPr>
            <a:lvl6pPr marL="2272338" indent="0">
              <a:buNone/>
              <a:defRPr sz="1600" b="1"/>
            </a:lvl6pPr>
            <a:lvl7pPr marL="2726806" indent="0">
              <a:buNone/>
              <a:defRPr sz="1600" b="1"/>
            </a:lvl7pPr>
            <a:lvl8pPr marL="3181264" indent="0">
              <a:buNone/>
              <a:defRPr sz="1600" b="1"/>
            </a:lvl8pPr>
            <a:lvl9pPr marL="3635747" indent="0">
              <a:buNone/>
              <a:defRPr sz="1600" b="1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  <p:sp>
        <p:nvSpPr>
          <p:cNvPr id="4" name="내용 개체 틀 3"/>
          <p:cNvSpPr>
            <a:spLocks noGrp="1"/>
          </p:cNvSpPr>
          <p:nvPr>
            <p:ph sz="half" idx="2"/>
          </p:nvPr>
        </p:nvSpPr>
        <p:spPr>
          <a:xfrm>
            <a:off x="533405" y="2355853"/>
            <a:ext cx="4713288" cy="4281488"/>
          </a:xfrm>
          <a:prstGeom prst="rect">
            <a:avLst/>
          </a:prstGeom>
        </p:spPr>
        <p:txBody>
          <a:bodyPr lIns="90893" tIns="45454" rIns="90893" bIns="45454"/>
          <a:lstStyle>
            <a:lvl1pPr>
              <a:defRPr sz="2400"/>
            </a:lvl1pPr>
            <a:lvl2pPr>
              <a:defRPr sz="21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5" name="텍스트 개체 틀 4"/>
          <p:cNvSpPr>
            <a:spLocks noGrp="1"/>
          </p:cNvSpPr>
          <p:nvPr>
            <p:ph type="body" sz="quarter" idx="3"/>
          </p:nvPr>
        </p:nvSpPr>
        <p:spPr>
          <a:xfrm>
            <a:off x="5419778" y="1663700"/>
            <a:ext cx="4714875" cy="692150"/>
          </a:xfrm>
          <a:prstGeom prst="rect">
            <a:avLst/>
          </a:prstGeom>
        </p:spPr>
        <p:txBody>
          <a:bodyPr lIns="90893" tIns="45454" rIns="90893" bIns="45454" anchor="b"/>
          <a:lstStyle>
            <a:lvl1pPr marL="0" indent="0">
              <a:buNone/>
              <a:defRPr sz="2400" b="1"/>
            </a:lvl1pPr>
            <a:lvl2pPr marL="454488" indent="0">
              <a:buNone/>
              <a:defRPr sz="2100" b="1"/>
            </a:lvl2pPr>
            <a:lvl3pPr marL="908945" indent="0">
              <a:buNone/>
              <a:defRPr sz="1800" b="1"/>
            </a:lvl3pPr>
            <a:lvl4pPr marL="1363412" indent="0">
              <a:buNone/>
              <a:defRPr sz="1600" b="1"/>
            </a:lvl4pPr>
            <a:lvl5pPr marL="1817867" indent="0">
              <a:buNone/>
              <a:defRPr sz="1600" b="1"/>
            </a:lvl5pPr>
            <a:lvl6pPr marL="2272338" indent="0">
              <a:buNone/>
              <a:defRPr sz="1600" b="1"/>
            </a:lvl6pPr>
            <a:lvl7pPr marL="2726806" indent="0">
              <a:buNone/>
              <a:defRPr sz="1600" b="1"/>
            </a:lvl7pPr>
            <a:lvl8pPr marL="3181264" indent="0">
              <a:buNone/>
              <a:defRPr sz="1600" b="1"/>
            </a:lvl8pPr>
            <a:lvl9pPr marL="3635747" indent="0">
              <a:buNone/>
              <a:defRPr sz="1600" b="1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  <p:sp>
        <p:nvSpPr>
          <p:cNvPr id="6" name="내용 개체 틀 5"/>
          <p:cNvSpPr>
            <a:spLocks noGrp="1"/>
          </p:cNvSpPr>
          <p:nvPr>
            <p:ph sz="quarter" idx="4"/>
          </p:nvPr>
        </p:nvSpPr>
        <p:spPr>
          <a:xfrm>
            <a:off x="5419778" y="2355853"/>
            <a:ext cx="4714875" cy="4281488"/>
          </a:xfrm>
          <a:prstGeom prst="rect">
            <a:avLst/>
          </a:prstGeom>
        </p:spPr>
        <p:txBody>
          <a:bodyPr lIns="90893" tIns="45454" rIns="90893" bIns="45454"/>
          <a:lstStyle>
            <a:lvl1pPr>
              <a:defRPr sz="2400"/>
            </a:lvl1pPr>
            <a:lvl2pPr>
              <a:defRPr sz="21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xmlns="" val="3315891382"/>
      </p:ext>
    </p:extLst>
  </p:cSld>
  <p:clrMapOvr>
    <a:masterClrMapping/>
  </p:clrMapOvr>
</p:sldLayout>
</file>

<file path=ppt/slideLayouts/slideLayout64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제목만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533400" y="296863"/>
            <a:ext cx="9601200" cy="1238250"/>
          </a:xfrm>
          <a:prstGeom prst="rect">
            <a:avLst/>
          </a:prstGeom>
        </p:spPr>
        <p:txBody>
          <a:bodyPr lIns="90893" tIns="45454" rIns="90893" bIns="45454"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xmlns="" val="1906256966"/>
      </p:ext>
    </p:extLst>
  </p:cSld>
  <p:clrMapOvr>
    <a:masterClrMapping/>
  </p:clrMapOvr>
</p:sldLayout>
</file>

<file path=ppt/slideLayouts/slideLayout64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빈 화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xmlns="" val="1364250354"/>
      </p:ext>
    </p:extLst>
  </p:cSld>
  <p:clrMapOvr>
    <a:masterClrMapping/>
  </p:clrMapOvr>
</p:sldLayout>
</file>

<file path=ppt/slideLayouts/slideLayout64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캡션 있는 콘텐츠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533462" y="295275"/>
            <a:ext cx="3509963" cy="1258888"/>
          </a:xfrm>
          <a:prstGeom prst="rect">
            <a:avLst/>
          </a:prstGeom>
        </p:spPr>
        <p:txBody>
          <a:bodyPr lIns="90893" tIns="45454" rIns="90893" bIns="45454" anchor="b"/>
          <a:lstStyle>
            <a:lvl1pPr algn="l">
              <a:defRPr sz="2100" b="1"/>
            </a:lvl1pPr>
          </a:lstStyle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내용 개체 틀 2"/>
          <p:cNvSpPr>
            <a:spLocks noGrp="1"/>
          </p:cNvSpPr>
          <p:nvPr>
            <p:ph idx="1"/>
          </p:nvPr>
        </p:nvSpPr>
        <p:spPr>
          <a:xfrm>
            <a:off x="4170416" y="295282"/>
            <a:ext cx="5964237" cy="6342063"/>
          </a:xfrm>
          <a:prstGeom prst="rect">
            <a:avLst/>
          </a:prstGeom>
        </p:spPr>
        <p:txBody>
          <a:bodyPr lIns="90893" tIns="45454" rIns="90893" bIns="45454"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100"/>
            </a:lvl4pPr>
            <a:lvl5pPr>
              <a:defRPr sz="2100"/>
            </a:lvl5pPr>
            <a:lvl6pPr>
              <a:defRPr sz="2100"/>
            </a:lvl6pPr>
            <a:lvl7pPr>
              <a:defRPr sz="2100"/>
            </a:lvl7pPr>
            <a:lvl8pPr>
              <a:defRPr sz="2100"/>
            </a:lvl8pPr>
            <a:lvl9pPr>
              <a:defRPr sz="21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4" name="텍스트 개체 틀 3"/>
          <p:cNvSpPr>
            <a:spLocks noGrp="1"/>
          </p:cNvSpPr>
          <p:nvPr>
            <p:ph type="body" sz="half" idx="2"/>
          </p:nvPr>
        </p:nvSpPr>
        <p:spPr>
          <a:xfrm>
            <a:off x="533462" y="1554163"/>
            <a:ext cx="3509963" cy="5083176"/>
          </a:xfrm>
          <a:prstGeom prst="rect">
            <a:avLst/>
          </a:prstGeom>
        </p:spPr>
        <p:txBody>
          <a:bodyPr lIns="90893" tIns="45454" rIns="90893" bIns="45454"/>
          <a:lstStyle>
            <a:lvl1pPr marL="0" indent="0">
              <a:buNone/>
              <a:defRPr sz="1400"/>
            </a:lvl1pPr>
            <a:lvl2pPr marL="454488" indent="0">
              <a:buNone/>
              <a:defRPr sz="1200"/>
            </a:lvl2pPr>
            <a:lvl3pPr marL="908945" indent="0">
              <a:buNone/>
              <a:defRPr sz="1000"/>
            </a:lvl3pPr>
            <a:lvl4pPr marL="1363412" indent="0">
              <a:buNone/>
              <a:defRPr sz="900"/>
            </a:lvl4pPr>
            <a:lvl5pPr marL="1817867" indent="0">
              <a:buNone/>
              <a:defRPr sz="900"/>
            </a:lvl5pPr>
            <a:lvl6pPr marL="2272338" indent="0">
              <a:buNone/>
              <a:defRPr sz="900"/>
            </a:lvl6pPr>
            <a:lvl7pPr marL="2726806" indent="0">
              <a:buNone/>
              <a:defRPr sz="900"/>
            </a:lvl7pPr>
            <a:lvl8pPr marL="3181264" indent="0">
              <a:buNone/>
              <a:defRPr sz="900"/>
            </a:lvl8pPr>
            <a:lvl9pPr marL="3635747" indent="0">
              <a:buNone/>
              <a:defRPr sz="9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</p:spTree>
    <p:extLst>
      <p:ext uri="{BB962C8B-B14F-4D97-AF65-F5344CB8AC3E}">
        <p14:creationId xmlns:p14="http://schemas.microsoft.com/office/powerpoint/2010/main" xmlns="" val="126761799"/>
      </p:ext>
    </p:extLst>
  </p:cSld>
  <p:clrMapOvr>
    <a:masterClrMapping/>
  </p:clrMapOvr>
</p:sldLayout>
</file>

<file path=ppt/slideLayouts/slideLayout64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캡션 있는 그림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2090738" y="5200652"/>
            <a:ext cx="6400800" cy="614363"/>
          </a:xfrm>
          <a:prstGeom prst="rect">
            <a:avLst/>
          </a:prstGeom>
        </p:spPr>
        <p:txBody>
          <a:bodyPr lIns="90893" tIns="45454" rIns="90893" bIns="45454" anchor="b"/>
          <a:lstStyle>
            <a:lvl1pPr algn="l">
              <a:defRPr sz="2100" b="1"/>
            </a:lvl1pPr>
          </a:lstStyle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그림 개체 틀 2"/>
          <p:cNvSpPr>
            <a:spLocks noGrp="1"/>
          </p:cNvSpPr>
          <p:nvPr>
            <p:ph type="pic" idx="1"/>
          </p:nvPr>
        </p:nvSpPr>
        <p:spPr>
          <a:xfrm>
            <a:off x="2090738" y="663575"/>
            <a:ext cx="6400800" cy="4457700"/>
          </a:xfrm>
          <a:prstGeom prst="rect">
            <a:avLst/>
          </a:prstGeom>
        </p:spPr>
        <p:txBody>
          <a:bodyPr lIns="90893" tIns="45454" rIns="90893" bIns="45454"/>
          <a:lstStyle>
            <a:lvl1pPr marL="0" indent="0">
              <a:buNone/>
              <a:defRPr sz="3200"/>
            </a:lvl1pPr>
            <a:lvl2pPr marL="454488" indent="0">
              <a:buNone/>
              <a:defRPr sz="2800"/>
            </a:lvl2pPr>
            <a:lvl3pPr marL="908945" indent="0">
              <a:buNone/>
              <a:defRPr sz="2400"/>
            </a:lvl3pPr>
            <a:lvl4pPr marL="1363412" indent="0">
              <a:buNone/>
              <a:defRPr sz="2100"/>
            </a:lvl4pPr>
            <a:lvl5pPr marL="1817867" indent="0">
              <a:buNone/>
              <a:defRPr sz="2100"/>
            </a:lvl5pPr>
            <a:lvl6pPr marL="2272338" indent="0">
              <a:buNone/>
              <a:defRPr sz="2100"/>
            </a:lvl6pPr>
            <a:lvl7pPr marL="2726806" indent="0">
              <a:buNone/>
              <a:defRPr sz="2100"/>
            </a:lvl7pPr>
            <a:lvl8pPr marL="3181264" indent="0">
              <a:buNone/>
              <a:defRPr sz="2100"/>
            </a:lvl8pPr>
            <a:lvl9pPr marL="3635747" indent="0">
              <a:buNone/>
              <a:defRPr sz="2100"/>
            </a:lvl9pPr>
          </a:lstStyle>
          <a:p>
            <a:endParaRPr lang="ko-KR" altLang="en-US"/>
          </a:p>
        </p:txBody>
      </p:sp>
      <p:sp>
        <p:nvSpPr>
          <p:cNvPr id="4" name="텍스트 개체 틀 3"/>
          <p:cNvSpPr>
            <a:spLocks noGrp="1"/>
          </p:cNvSpPr>
          <p:nvPr>
            <p:ph type="body" sz="half" idx="2"/>
          </p:nvPr>
        </p:nvSpPr>
        <p:spPr>
          <a:xfrm>
            <a:off x="2090738" y="5815015"/>
            <a:ext cx="6400800" cy="871537"/>
          </a:xfrm>
          <a:prstGeom prst="rect">
            <a:avLst/>
          </a:prstGeom>
        </p:spPr>
        <p:txBody>
          <a:bodyPr lIns="90893" tIns="45454" rIns="90893" bIns="45454"/>
          <a:lstStyle>
            <a:lvl1pPr marL="0" indent="0">
              <a:buNone/>
              <a:defRPr sz="1400"/>
            </a:lvl1pPr>
            <a:lvl2pPr marL="454488" indent="0">
              <a:buNone/>
              <a:defRPr sz="1200"/>
            </a:lvl2pPr>
            <a:lvl3pPr marL="908945" indent="0">
              <a:buNone/>
              <a:defRPr sz="1000"/>
            </a:lvl3pPr>
            <a:lvl4pPr marL="1363412" indent="0">
              <a:buNone/>
              <a:defRPr sz="900"/>
            </a:lvl4pPr>
            <a:lvl5pPr marL="1817867" indent="0">
              <a:buNone/>
              <a:defRPr sz="900"/>
            </a:lvl5pPr>
            <a:lvl6pPr marL="2272338" indent="0">
              <a:buNone/>
              <a:defRPr sz="900"/>
            </a:lvl6pPr>
            <a:lvl7pPr marL="2726806" indent="0">
              <a:buNone/>
              <a:defRPr sz="900"/>
            </a:lvl7pPr>
            <a:lvl8pPr marL="3181264" indent="0">
              <a:buNone/>
              <a:defRPr sz="900"/>
            </a:lvl8pPr>
            <a:lvl9pPr marL="3635747" indent="0">
              <a:buNone/>
              <a:defRPr sz="9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</p:spTree>
    <p:extLst>
      <p:ext uri="{BB962C8B-B14F-4D97-AF65-F5344CB8AC3E}">
        <p14:creationId xmlns:p14="http://schemas.microsoft.com/office/powerpoint/2010/main" xmlns="" val="577767109"/>
      </p:ext>
    </p:extLst>
  </p:cSld>
  <p:clrMapOvr>
    <a:masterClrMapping/>
  </p:clrMapOvr>
</p:sldLayout>
</file>

<file path=ppt/slideLayouts/slideLayout64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제목 및 세로 텍스트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533400" y="296863"/>
            <a:ext cx="9601200" cy="1238250"/>
          </a:xfrm>
          <a:prstGeom prst="rect">
            <a:avLst/>
          </a:prstGeom>
        </p:spPr>
        <p:txBody>
          <a:bodyPr lIns="90893" tIns="45454" rIns="90893" bIns="45454"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세로 텍스트 개체 틀 2"/>
          <p:cNvSpPr>
            <a:spLocks noGrp="1"/>
          </p:cNvSpPr>
          <p:nvPr>
            <p:ph type="body" orient="vert" idx="1"/>
          </p:nvPr>
        </p:nvSpPr>
        <p:spPr>
          <a:xfrm>
            <a:off x="533400" y="1733553"/>
            <a:ext cx="9601200" cy="4903789"/>
          </a:xfrm>
          <a:prstGeom prst="rect">
            <a:avLst/>
          </a:prstGeom>
        </p:spPr>
        <p:txBody>
          <a:bodyPr vert="eaVert" lIns="90893" tIns="45454" rIns="90893" bIns="45454"/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xmlns="" val="3595472304"/>
      </p:ext>
    </p:extLst>
  </p:cSld>
  <p:clrMapOvr>
    <a:masterClrMapping/>
  </p:clrMapOvr>
</p:sldLayout>
</file>

<file path=ppt/slideLayouts/slideLayout64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세로 제목 및 텍스트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세로 제목 1"/>
          <p:cNvSpPr>
            <a:spLocks noGrp="1"/>
          </p:cNvSpPr>
          <p:nvPr>
            <p:ph type="title" orient="vert"/>
          </p:nvPr>
        </p:nvSpPr>
        <p:spPr>
          <a:xfrm>
            <a:off x="7734300" y="296869"/>
            <a:ext cx="2400300" cy="6340475"/>
          </a:xfrm>
          <a:prstGeom prst="rect">
            <a:avLst/>
          </a:prstGeom>
        </p:spPr>
        <p:txBody>
          <a:bodyPr vert="eaVert" lIns="90893" tIns="45454" rIns="90893" bIns="45454"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세로 텍스트 개체 틀 2"/>
          <p:cNvSpPr>
            <a:spLocks noGrp="1"/>
          </p:cNvSpPr>
          <p:nvPr>
            <p:ph type="body" orient="vert" idx="1"/>
          </p:nvPr>
        </p:nvSpPr>
        <p:spPr>
          <a:xfrm>
            <a:off x="533400" y="296869"/>
            <a:ext cx="7048500" cy="6340475"/>
          </a:xfrm>
          <a:prstGeom prst="rect">
            <a:avLst/>
          </a:prstGeom>
        </p:spPr>
        <p:txBody>
          <a:bodyPr vert="eaVert" lIns="90893" tIns="45454" rIns="90893" bIns="45454"/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xmlns="" val="2698913036"/>
      </p:ext>
    </p:extLst>
  </p:cSld>
  <p:clrMapOvr>
    <a:masterClrMapping/>
  </p:clrMapOvr>
</p:sldLayout>
</file>

<file path=ppt/slideLayouts/slideLayout647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내용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내용 개체 틀 1"/>
          <p:cNvSpPr>
            <a:spLocks noGrp="1"/>
          </p:cNvSpPr>
          <p:nvPr>
            <p:ph/>
          </p:nvPr>
        </p:nvSpPr>
        <p:spPr>
          <a:xfrm>
            <a:off x="533400" y="296869"/>
            <a:ext cx="9601200" cy="6340475"/>
          </a:xfrm>
          <a:prstGeom prst="rect">
            <a:avLst/>
          </a:prstGeom>
        </p:spPr>
        <p:txBody>
          <a:bodyPr lIns="90893" tIns="45454" rIns="90893" bIns="45454"/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xmlns="" val="3379322870"/>
      </p:ext>
    </p:extLst>
  </p:cSld>
  <p:clrMapOvr>
    <a:masterClrMapping/>
  </p:clrMapOvr>
</p:sldLayout>
</file>

<file path=ppt/slideLayouts/slideLayout64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제목 슬라이드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06594" name="Picture 2" descr="blue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xmlns=""/>
              </a:ext>
            </a:extLst>
          </a:blip>
          <a:srcRect/>
          <a:stretch>
            <a:fillRect/>
          </a:stretch>
        </p:blipFill>
        <p:spPr bwMode="auto">
          <a:xfrm>
            <a:off x="4" y="0"/>
            <a:ext cx="10690226" cy="4365625"/>
          </a:xfrm>
          <a:prstGeom prst="rect">
            <a:avLst/>
          </a:prstGeom>
          <a:noFill/>
        </p:spPr>
      </p:pic>
      <p:grpSp>
        <p:nvGrpSpPr>
          <p:cNvPr id="1006595" name="Group 3"/>
          <p:cNvGrpSpPr>
            <a:grpSpLocks/>
          </p:cNvGrpSpPr>
          <p:nvPr/>
        </p:nvGrpSpPr>
        <p:grpSpPr bwMode="auto">
          <a:xfrm>
            <a:off x="101660" y="47632"/>
            <a:ext cx="10406064" cy="536575"/>
            <a:chOff x="54" y="28"/>
            <a:chExt cx="5618" cy="312"/>
          </a:xfrm>
        </p:grpSpPr>
        <p:sp>
          <p:nvSpPr>
            <p:cNvPr id="1006596" name="Oval 4"/>
            <p:cNvSpPr>
              <a:spLocks noChangeArrowheads="1"/>
            </p:cNvSpPr>
            <p:nvPr/>
          </p:nvSpPr>
          <p:spPr bwMode="auto">
            <a:xfrm>
              <a:off x="54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597" name="Oval 5"/>
            <p:cNvSpPr>
              <a:spLocks noChangeArrowheads="1"/>
            </p:cNvSpPr>
            <p:nvPr/>
          </p:nvSpPr>
          <p:spPr bwMode="auto">
            <a:xfrm>
              <a:off x="22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598" name="Oval 6"/>
            <p:cNvSpPr>
              <a:spLocks noChangeArrowheads="1"/>
            </p:cNvSpPr>
            <p:nvPr/>
          </p:nvSpPr>
          <p:spPr bwMode="auto">
            <a:xfrm>
              <a:off x="41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599" name="Oval 7"/>
            <p:cNvSpPr>
              <a:spLocks noChangeArrowheads="1"/>
            </p:cNvSpPr>
            <p:nvPr/>
          </p:nvSpPr>
          <p:spPr bwMode="auto">
            <a:xfrm>
              <a:off x="60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00" name="Oval 8"/>
            <p:cNvSpPr>
              <a:spLocks noChangeArrowheads="1"/>
            </p:cNvSpPr>
            <p:nvPr/>
          </p:nvSpPr>
          <p:spPr bwMode="auto">
            <a:xfrm>
              <a:off x="79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01" name="Oval 9"/>
            <p:cNvSpPr>
              <a:spLocks noChangeArrowheads="1"/>
            </p:cNvSpPr>
            <p:nvPr/>
          </p:nvSpPr>
          <p:spPr bwMode="auto">
            <a:xfrm>
              <a:off x="98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02" name="Oval 10"/>
            <p:cNvSpPr>
              <a:spLocks noChangeArrowheads="1"/>
            </p:cNvSpPr>
            <p:nvPr/>
          </p:nvSpPr>
          <p:spPr bwMode="auto">
            <a:xfrm>
              <a:off x="117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03" name="Oval 11"/>
            <p:cNvSpPr>
              <a:spLocks noChangeArrowheads="1"/>
            </p:cNvSpPr>
            <p:nvPr/>
          </p:nvSpPr>
          <p:spPr bwMode="auto">
            <a:xfrm>
              <a:off x="136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04" name="Oval 12"/>
            <p:cNvSpPr>
              <a:spLocks noChangeArrowheads="1"/>
            </p:cNvSpPr>
            <p:nvPr/>
          </p:nvSpPr>
          <p:spPr bwMode="auto">
            <a:xfrm>
              <a:off x="155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05" name="Oval 13"/>
            <p:cNvSpPr>
              <a:spLocks noChangeArrowheads="1"/>
            </p:cNvSpPr>
            <p:nvPr/>
          </p:nvSpPr>
          <p:spPr bwMode="auto">
            <a:xfrm>
              <a:off x="174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06" name="Oval 14"/>
            <p:cNvSpPr>
              <a:spLocks noChangeArrowheads="1"/>
            </p:cNvSpPr>
            <p:nvPr/>
          </p:nvSpPr>
          <p:spPr bwMode="auto">
            <a:xfrm>
              <a:off x="193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07" name="Oval 15"/>
            <p:cNvSpPr>
              <a:spLocks noChangeArrowheads="1"/>
            </p:cNvSpPr>
            <p:nvPr/>
          </p:nvSpPr>
          <p:spPr bwMode="auto">
            <a:xfrm>
              <a:off x="212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08" name="Oval 16"/>
            <p:cNvSpPr>
              <a:spLocks noChangeArrowheads="1"/>
            </p:cNvSpPr>
            <p:nvPr/>
          </p:nvSpPr>
          <p:spPr bwMode="auto">
            <a:xfrm>
              <a:off x="231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09" name="Oval 17"/>
            <p:cNvSpPr>
              <a:spLocks noChangeArrowheads="1"/>
            </p:cNvSpPr>
            <p:nvPr/>
          </p:nvSpPr>
          <p:spPr bwMode="auto">
            <a:xfrm>
              <a:off x="250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10" name="Oval 18"/>
            <p:cNvSpPr>
              <a:spLocks noChangeArrowheads="1"/>
            </p:cNvSpPr>
            <p:nvPr/>
          </p:nvSpPr>
          <p:spPr bwMode="auto">
            <a:xfrm>
              <a:off x="269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11" name="Oval 19"/>
            <p:cNvSpPr>
              <a:spLocks noChangeArrowheads="1"/>
            </p:cNvSpPr>
            <p:nvPr/>
          </p:nvSpPr>
          <p:spPr bwMode="auto">
            <a:xfrm>
              <a:off x="288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12" name="Oval 20"/>
            <p:cNvSpPr>
              <a:spLocks noChangeArrowheads="1"/>
            </p:cNvSpPr>
            <p:nvPr/>
          </p:nvSpPr>
          <p:spPr bwMode="auto">
            <a:xfrm>
              <a:off x="307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13" name="Oval 21"/>
            <p:cNvSpPr>
              <a:spLocks noChangeArrowheads="1"/>
            </p:cNvSpPr>
            <p:nvPr/>
          </p:nvSpPr>
          <p:spPr bwMode="auto">
            <a:xfrm>
              <a:off x="326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14" name="Oval 22"/>
            <p:cNvSpPr>
              <a:spLocks noChangeArrowheads="1"/>
            </p:cNvSpPr>
            <p:nvPr/>
          </p:nvSpPr>
          <p:spPr bwMode="auto">
            <a:xfrm>
              <a:off x="345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15" name="Oval 23"/>
            <p:cNvSpPr>
              <a:spLocks noChangeArrowheads="1"/>
            </p:cNvSpPr>
            <p:nvPr/>
          </p:nvSpPr>
          <p:spPr bwMode="auto">
            <a:xfrm>
              <a:off x="364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16" name="Oval 24"/>
            <p:cNvSpPr>
              <a:spLocks noChangeArrowheads="1"/>
            </p:cNvSpPr>
            <p:nvPr/>
          </p:nvSpPr>
          <p:spPr bwMode="auto">
            <a:xfrm>
              <a:off x="383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17" name="Oval 25"/>
            <p:cNvSpPr>
              <a:spLocks noChangeArrowheads="1"/>
            </p:cNvSpPr>
            <p:nvPr/>
          </p:nvSpPr>
          <p:spPr bwMode="auto">
            <a:xfrm>
              <a:off x="402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18" name="Oval 26"/>
            <p:cNvSpPr>
              <a:spLocks noChangeArrowheads="1"/>
            </p:cNvSpPr>
            <p:nvPr/>
          </p:nvSpPr>
          <p:spPr bwMode="auto">
            <a:xfrm>
              <a:off x="421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19" name="Oval 27"/>
            <p:cNvSpPr>
              <a:spLocks noChangeArrowheads="1"/>
            </p:cNvSpPr>
            <p:nvPr/>
          </p:nvSpPr>
          <p:spPr bwMode="auto">
            <a:xfrm>
              <a:off x="440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20" name="Oval 28"/>
            <p:cNvSpPr>
              <a:spLocks noChangeArrowheads="1"/>
            </p:cNvSpPr>
            <p:nvPr/>
          </p:nvSpPr>
          <p:spPr bwMode="auto">
            <a:xfrm>
              <a:off x="459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21" name="Oval 29"/>
            <p:cNvSpPr>
              <a:spLocks noChangeArrowheads="1"/>
            </p:cNvSpPr>
            <p:nvPr/>
          </p:nvSpPr>
          <p:spPr bwMode="auto">
            <a:xfrm>
              <a:off x="478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22" name="Oval 30"/>
            <p:cNvSpPr>
              <a:spLocks noChangeArrowheads="1"/>
            </p:cNvSpPr>
            <p:nvPr/>
          </p:nvSpPr>
          <p:spPr bwMode="auto">
            <a:xfrm>
              <a:off x="497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23" name="Oval 31"/>
            <p:cNvSpPr>
              <a:spLocks noChangeArrowheads="1"/>
            </p:cNvSpPr>
            <p:nvPr/>
          </p:nvSpPr>
          <p:spPr bwMode="auto">
            <a:xfrm>
              <a:off x="516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24" name="Oval 32"/>
            <p:cNvSpPr>
              <a:spLocks noChangeArrowheads="1"/>
            </p:cNvSpPr>
            <p:nvPr/>
          </p:nvSpPr>
          <p:spPr bwMode="auto">
            <a:xfrm>
              <a:off x="535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25" name="Oval 33"/>
            <p:cNvSpPr>
              <a:spLocks noChangeArrowheads="1"/>
            </p:cNvSpPr>
            <p:nvPr/>
          </p:nvSpPr>
          <p:spPr bwMode="auto">
            <a:xfrm>
              <a:off x="554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26" name="Oval 34"/>
            <p:cNvSpPr>
              <a:spLocks noChangeArrowheads="1"/>
            </p:cNvSpPr>
            <p:nvPr/>
          </p:nvSpPr>
          <p:spPr bwMode="auto">
            <a:xfrm>
              <a:off x="600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27" name="Oval 35"/>
            <p:cNvSpPr>
              <a:spLocks noChangeArrowheads="1"/>
            </p:cNvSpPr>
            <p:nvPr/>
          </p:nvSpPr>
          <p:spPr bwMode="auto">
            <a:xfrm>
              <a:off x="790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28" name="Oval 36"/>
            <p:cNvSpPr>
              <a:spLocks noChangeArrowheads="1"/>
            </p:cNvSpPr>
            <p:nvPr/>
          </p:nvSpPr>
          <p:spPr bwMode="auto">
            <a:xfrm>
              <a:off x="980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29" name="Oval 37"/>
            <p:cNvSpPr>
              <a:spLocks noChangeArrowheads="1"/>
            </p:cNvSpPr>
            <p:nvPr/>
          </p:nvSpPr>
          <p:spPr bwMode="auto">
            <a:xfrm>
              <a:off x="1170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30" name="Oval 38"/>
            <p:cNvSpPr>
              <a:spLocks noChangeArrowheads="1"/>
            </p:cNvSpPr>
            <p:nvPr/>
          </p:nvSpPr>
          <p:spPr bwMode="auto">
            <a:xfrm>
              <a:off x="1360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31" name="Oval 39"/>
            <p:cNvSpPr>
              <a:spLocks noChangeArrowheads="1"/>
            </p:cNvSpPr>
            <p:nvPr/>
          </p:nvSpPr>
          <p:spPr bwMode="auto">
            <a:xfrm>
              <a:off x="230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32" name="Oval 40"/>
            <p:cNvSpPr>
              <a:spLocks noChangeArrowheads="1"/>
            </p:cNvSpPr>
            <p:nvPr/>
          </p:nvSpPr>
          <p:spPr bwMode="auto">
            <a:xfrm>
              <a:off x="249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33" name="Oval 41"/>
            <p:cNvSpPr>
              <a:spLocks noChangeArrowheads="1"/>
            </p:cNvSpPr>
            <p:nvPr/>
          </p:nvSpPr>
          <p:spPr bwMode="auto">
            <a:xfrm>
              <a:off x="268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34" name="Oval 42"/>
            <p:cNvSpPr>
              <a:spLocks noChangeArrowheads="1"/>
            </p:cNvSpPr>
            <p:nvPr/>
          </p:nvSpPr>
          <p:spPr bwMode="auto">
            <a:xfrm>
              <a:off x="287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35" name="Oval 43"/>
            <p:cNvSpPr>
              <a:spLocks noChangeArrowheads="1"/>
            </p:cNvSpPr>
            <p:nvPr/>
          </p:nvSpPr>
          <p:spPr bwMode="auto">
            <a:xfrm>
              <a:off x="306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36" name="Oval 44"/>
            <p:cNvSpPr>
              <a:spLocks noChangeArrowheads="1"/>
            </p:cNvSpPr>
            <p:nvPr/>
          </p:nvSpPr>
          <p:spPr bwMode="auto">
            <a:xfrm>
              <a:off x="325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37" name="Oval 45"/>
            <p:cNvSpPr>
              <a:spLocks noChangeArrowheads="1"/>
            </p:cNvSpPr>
            <p:nvPr/>
          </p:nvSpPr>
          <p:spPr bwMode="auto">
            <a:xfrm>
              <a:off x="344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38" name="Oval 46"/>
            <p:cNvSpPr>
              <a:spLocks noChangeArrowheads="1"/>
            </p:cNvSpPr>
            <p:nvPr/>
          </p:nvSpPr>
          <p:spPr bwMode="auto">
            <a:xfrm>
              <a:off x="363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39" name="Oval 47"/>
            <p:cNvSpPr>
              <a:spLocks noChangeArrowheads="1"/>
            </p:cNvSpPr>
            <p:nvPr/>
          </p:nvSpPr>
          <p:spPr bwMode="auto">
            <a:xfrm>
              <a:off x="382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40" name="Oval 48"/>
            <p:cNvSpPr>
              <a:spLocks noChangeArrowheads="1"/>
            </p:cNvSpPr>
            <p:nvPr/>
          </p:nvSpPr>
          <p:spPr bwMode="auto">
            <a:xfrm>
              <a:off x="401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41" name="Oval 49"/>
            <p:cNvSpPr>
              <a:spLocks noChangeArrowheads="1"/>
            </p:cNvSpPr>
            <p:nvPr/>
          </p:nvSpPr>
          <p:spPr bwMode="auto">
            <a:xfrm>
              <a:off x="420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42" name="Oval 50"/>
            <p:cNvSpPr>
              <a:spLocks noChangeArrowheads="1"/>
            </p:cNvSpPr>
            <p:nvPr/>
          </p:nvSpPr>
          <p:spPr bwMode="auto">
            <a:xfrm>
              <a:off x="439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43" name="Oval 51"/>
            <p:cNvSpPr>
              <a:spLocks noChangeArrowheads="1"/>
            </p:cNvSpPr>
            <p:nvPr/>
          </p:nvSpPr>
          <p:spPr bwMode="auto">
            <a:xfrm>
              <a:off x="5348" y="32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44" name="Oval 52"/>
            <p:cNvSpPr>
              <a:spLocks noChangeArrowheads="1"/>
            </p:cNvSpPr>
            <p:nvPr/>
          </p:nvSpPr>
          <p:spPr bwMode="auto">
            <a:xfrm>
              <a:off x="5538" y="32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</p:grpSp>
      <p:grpSp>
        <p:nvGrpSpPr>
          <p:cNvPr id="1006645" name="Group 53"/>
          <p:cNvGrpSpPr>
            <a:grpSpLocks/>
          </p:cNvGrpSpPr>
          <p:nvPr/>
        </p:nvGrpSpPr>
        <p:grpSpPr bwMode="auto">
          <a:xfrm rot="-2166924">
            <a:off x="919218" y="-1570033"/>
            <a:ext cx="12020551" cy="6251577"/>
            <a:chOff x="266" y="453"/>
            <a:chExt cx="6490" cy="1666"/>
          </a:xfrm>
        </p:grpSpPr>
        <p:sp>
          <p:nvSpPr>
            <p:cNvPr id="1006646" name="Freeform 54"/>
            <p:cNvSpPr>
              <a:spLocks/>
            </p:cNvSpPr>
            <p:nvPr/>
          </p:nvSpPr>
          <p:spPr bwMode="auto">
            <a:xfrm>
              <a:off x="266" y="570"/>
              <a:ext cx="4772" cy="1549"/>
            </a:xfrm>
            <a:custGeom>
              <a:avLst/>
              <a:gdLst/>
              <a:ahLst/>
              <a:cxnLst>
                <a:cxn ang="0">
                  <a:pos x="4772" y="2929"/>
                </a:cxn>
                <a:cxn ang="0">
                  <a:pos x="4719" y="2956"/>
                </a:cxn>
                <a:cxn ang="0">
                  <a:pos x="4658" y="2985"/>
                </a:cxn>
                <a:cxn ang="0">
                  <a:pos x="4574" y="3017"/>
                </a:cxn>
                <a:cxn ang="0">
                  <a:pos x="4472" y="3048"/>
                </a:cxn>
                <a:cxn ang="0">
                  <a:pos x="4351" y="3076"/>
                </a:cxn>
                <a:cxn ang="0">
                  <a:pos x="4215" y="3093"/>
                </a:cxn>
                <a:cxn ang="0">
                  <a:pos x="4141" y="3097"/>
                </a:cxn>
                <a:cxn ang="0">
                  <a:pos x="4065" y="3097"/>
                </a:cxn>
                <a:cxn ang="0">
                  <a:pos x="3984" y="3092"/>
                </a:cxn>
                <a:cxn ang="0">
                  <a:pos x="3902" y="3082"/>
                </a:cxn>
                <a:cxn ang="0">
                  <a:pos x="3818" y="3066"/>
                </a:cxn>
                <a:cxn ang="0">
                  <a:pos x="3730" y="3045"/>
                </a:cxn>
                <a:cxn ang="0">
                  <a:pos x="3640" y="3016"/>
                </a:cxn>
                <a:cxn ang="0">
                  <a:pos x="3548" y="2980"/>
                </a:cxn>
                <a:cxn ang="0">
                  <a:pos x="3455" y="2937"/>
                </a:cxn>
                <a:cxn ang="0">
                  <a:pos x="3361" y="2885"/>
                </a:cxn>
                <a:cxn ang="0">
                  <a:pos x="3265" y="2824"/>
                </a:cxn>
                <a:cxn ang="0">
                  <a:pos x="3169" y="2754"/>
                </a:cxn>
                <a:cxn ang="0">
                  <a:pos x="3072" y="2673"/>
                </a:cxn>
                <a:cxn ang="0">
                  <a:pos x="2974" y="2583"/>
                </a:cxn>
                <a:cxn ang="0">
                  <a:pos x="2876" y="2481"/>
                </a:cxn>
                <a:cxn ang="0">
                  <a:pos x="2778" y="2367"/>
                </a:cxn>
                <a:cxn ang="0">
                  <a:pos x="2681" y="2241"/>
                </a:cxn>
                <a:cxn ang="0">
                  <a:pos x="2583" y="2102"/>
                </a:cxn>
                <a:cxn ang="0">
                  <a:pos x="2488" y="1960"/>
                </a:cxn>
                <a:cxn ang="0">
                  <a:pos x="2303" y="1695"/>
                </a:cxn>
                <a:cxn ang="0">
                  <a:pos x="2125" y="1456"/>
                </a:cxn>
                <a:cxn ang="0">
                  <a:pos x="1953" y="1240"/>
                </a:cxn>
                <a:cxn ang="0">
                  <a:pos x="1788" y="1046"/>
                </a:cxn>
                <a:cxn ang="0">
                  <a:pos x="1628" y="873"/>
                </a:cxn>
                <a:cxn ang="0">
                  <a:pos x="1471" y="720"/>
                </a:cxn>
                <a:cxn ang="0">
                  <a:pos x="1317" y="584"/>
                </a:cxn>
                <a:cxn ang="0">
                  <a:pos x="1166" y="466"/>
                </a:cxn>
                <a:cxn ang="0">
                  <a:pos x="1014" y="365"/>
                </a:cxn>
                <a:cxn ang="0">
                  <a:pos x="865" y="277"/>
                </a:cxn>
                <a:cxn ang="0">
                  <a:pos x="713" y="203"/>
                </a:cxn>
                <a:cxn ang="0">
                  <a:pos x="560" y="140"/>
                </a:cxn>
                <a:cxn ang="0">
                  <a:pos x="405" y="90"/>
                </a:cxn>
                <a:cxn ang="0">
                  <a:pos x="247" y="48"/>
                </a:cxn>
                <a:cxn ang="0">
                  <a:pos x="84" y="14"/>
                </a:cxn>
              </a:cxnLst>
              <a:rect l="0" t="0" r="r" b="b"/>
              <a:pathLst>
                <a:path w="4772" h="3097">
                  <a:moveTo>
                    <a:pt x="4772" y="2929"/>
                  </a:moveTo>
                  <a:lnTo>
                    <a:pt x="4772" y="2929"/>
                  </a:lnTo>
                  <a:lnTo>
                    <a:pt x="4758" y="2937"/>
                  </a:lnTo>
                  <a:lnTo>
                    <a:pt x="4719" y="2956"/>
                  </a:lnTo>
                  <a:lnTo>
                    <a:pt x="4691" y="2971"/>
                  </a:lnTo>
                  <a:lnTo>
                    <a:pt x="4658" y="2985"/>
                  </a:lnTo>
                  <a:lnTo>
                    <a:pt x="4619" y="3001"/>
                  </a:lnTo>
                  <a:lnTo>
                    <a:pt x="4574" y="3017"/>
                  </a:lnTo>
                  <a:lnTo>
                    <a:pt x="4526" y="3034"/>
                  </a:lnTo>
                  <a:lnTo>
                    <a:pt x="4472" y="3048"/>
                  </a:lnTo>
                  <a:lnTo>
                    <a:pt x="4413" y="3063"/>
                  </a:lnTo>
                  <a:lnTo>
                    <a:pt x="4351" y="3076"/>
                  </a:lnTo>
                  <a:lnTo>
                    <a:pt x="4286" y="3085"/>
                  </a:lnTo>
                  <a:lnTo>
                    <a:pt x="4215" y="3093"/>
                  </a:lnTo>
                  <a:lnTo>
                    <a:pt x="4179" y="3095"/>
                  </a:lnTo>
                  <a:lnTo>
                    <a:pt x="4141" y="3097"/>
                  </a:lnTo>
                  <a:lnTo>
                    <a:pt x="4104" y="3097"/>
                  </a:lnTo>
                  <a:lnTo>
                    <a:pt x="4065" y="3097"/>
                  </a:lnTo>
                  <a:lnTo>
                    <a:pt x="4025" y="3095"/>
                  </a:lnTo>
                  <a:lnTo>
                    <a:pt x="3984" y="3092"/>
                  </a:lnTo>
                  <a:lnTo>
                    <a:pt x="3944" y="3087"/>
                  </a:lnTo>
                  <a:lnTo>
                    <a:pt x="3902" y="3082"/>
                  </a:lnTo>
                  <a:lnTo>
                    <a:pt x="3859" y="3076"/>
                  </a:lnTo>
                  <a:lnTo>
                    <a:pt x="3818" y="3066"/>
                  </a:lnTo>
                  <a:lnTo>
                    <a:pt x="3773" y="3056"/>
                  </a:lnTo>
                  <a:lnTo>
                    <a:pt x="3730" y="3045"/>
                  </a:lnTo>
                  <a:lnTo>
                    <a:pt x="3684" y="3032"/>
                  </a:lnTo>
                  <a:lnTo>
                    <a:pt x="3640" y="3016"/>
                  </a:lnTo>
                  <a:lnTo>
                    <a:pt x="3594" y="3000"/>
                  </a:lnTo>
                  <a:lnTo>
                    <a:pt x="3548" y="2980"/>
                  </a:lnTo>
                  <a:lnTo>
                    <a:pt x="3503" y="2959"/>
                  </a:lnTo>
                  <a:lnTo>
                    <a:pt x="3455" y="2937"/>
                  </a:lnTo>
                  <a:lnTo>
                    <a:pt x="3408" y="2912"/>
                  </a:lnTo>
                  <a:lnTo>
                    <a:pt x="3361" y="2885"/>
                  </a:lnTo>
                  <a:lnTo>
                    <a:pt x="3314" y="2856"/>
                  </a:lnTo>
                  <a:lnTo>
                    <a:pt x="3265" y="2824"/>
                  </a:lnTo>
                  <a:lnTo>
                    <a:pt x="3218" y="2790"/>
                  </a:lnTo>
                  <a:lnTo>
                    <a:pt x="3169" y="2754"/>
                  </a:lnTo>
                  <a:lnTo>
                    <a:pt x="3121" y="2715"/>
                  </a:lnTo>
                  <a:lnTo>
                    <a:pt x="3072" y="2673"/>
                  </a:lnTo>
                  <a:lnTo>
                    <a:pt x="3024" y="2630"/>
                  </a:lnTo>
                  <a:lnTo>
                    <a:pt x="2974" y="2583"/>
                  </a:lnTo>
                  <a:lnTo>
                    <a:pt x="2925" y="2533"/>
                  </a:lnTo>
                  <a:lnTo>
                    <a:pt x="2876" y="2481"/>
                  </a:lnTo>
                  <a:lnTo>
                    <a:pt x="2828" y="2425"/>
                  </a:lnTo>
                  <a:lnTo>
                    <a:pt x="2778" y="2367"/>
                  </a:lnTo>
                  <a:lnTo>
                    <a:pt x="2729" y="2305"/>
                  </a:lnTo>
                  <a:lnTo>
                    <a:pt x="2681" y="2241"/>
                  </a:lnTo>
                  <a:lnTo>
                    <a:pt x="2632" y="2173"/>
                  </a:lnTo>
                  <a:lnTo>
                    <a:pt x="2583" y="2102"/>
                  </a:lnTo>
                  <a:lnTo>
                    <a:pt x="2583" y="2102"/>
                  </a:lnTo>
                  <a:lnTo>
                    <a:pt x="2488" y="1960"/>
                  </a:lnTo>
                  <a:lnTo>
                    <a:pt x="2395" y="1824"/>
                  </a:lnTo>
                  <a:lnTo>
                    <a:pt x="2303" y="1695"/>
                  </a:lnTo>
                  <a:lnTo>
                    <a:pt x="2213" y="1572"/>
                  </a:lnTo>
                  <a:lnTo>
                    <a:pt x="2125" y="1456"/>
                  </a:lnTo>
                  <a:lnTo>
                    <a:pt x="2038" y="1345"/>
                  </a:lnTo>
                  <a:lnTo>
                    <a:pt x="1953" y="1240"/>
                  </a:lnTo>
                  <a:lnTo>
                    <a:pt x="1870" y="1140"/>
                  </a:lnTo>
                  <a:lnTo>
                    <a:pt x="1788" y="1046"/>
                  </a:lnTo>
                  <a:lnTo>
                    <a:pt x="1707" y="957"/>
                  </a:lnTo>
                  <a:lnTo>
                    <a:pt x="1628" y="873"/>
                  </a:lnTo>
                  <a:lnTo>
                    <a:pt x="1549" y="794"/>
                  </a:lnTo>
                  <a:lnTo>
                    <a:pt x="1471" y="720"/>
                  </a:lnTo>
                  <a:lnTo>
                    <a:pt x="1394" y="649"/>
                  </a:lnTo>
                  <a:lnTo>
                    <a:pt x="1317" y="584"/>
                  </a:lnTo>
                  <a:lnTo>
                    <a:pt x="1241" y="523"/>
                  </a:lnTo>
                  <a:lnTo>
                    <a:pt x="1166" y="466"/>
                  </a:lnTo>
                  <a:lnTo>
                    <a:pt x="1089" y="413"/>
                  </a:lnTo>
                  <a:lnTo>
                    <a:pt x="1014" y="365"/>
                  </a:lnTo>
                  <a:lnTo>
                    <a:pt x="940" y="319"/>
                  </a:lnTo>
                  <a:lnTo>
                    <a:pt x="865" y="277"/>
                  </a:lnTo>
                  <a:lnTo>
                    <a:pt x="790" y="239"/>
                  </a:lnTo>
                  <a:lnTo>
                    <a:pt x="713" y="203"/>
                  </a:lnTo>
                  <a:lnTo>
                    <a:pt x="637" y="171"/>
                  </a:lnTo>
                  <a:lnTo>
                    <a:pt x="560" y="140"/>
                  </a:lnTo>
                  <a:lnTo>
                    <a:pt x="484" y="114"/>
                  </a:lnTo>
                  <a:lnTo>
                    <a:pt x="405" y="90"/>
                  </a:lnTo>
                  <a:lnTo>
                    <a:pt x="327" y="67"/>
                  </a:lnTo>
                  <a:lnTo>
                    <a:pt x="247" y="48"/>
                  </a:lnTo>
                  <a:lnTo>
                    <a:pt x="166" y="30"/>
                  </a:lnTo>
                  <a:lnTo>
                    <a:pt x="84" y="14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47" name="Freeform 55"/>
            <p:cNvSpPr>
              <a:spLocks/>
            </p:cNvSpPr>
            <p:nvPr/>
          </p:nvSpPr>
          <p:spPr bwMode="auto">
            <a:xfrm>
              <a:off x="275" y="591"/>
              <a:ext cx="4814" cy="1515"/>
            </a:xfrm>
            <a:custGeom>
              <a:avLst/>
              <a:gdLst/>
              <a:ahLst/>
              <a:cxnLst>
                <a:cxn ang="0">
                  <a:pos x="4814" y="2845"/>
                </a:cxn>
                <a:cxn ang="0">
                  <a:pos x="4763" y="2874"/>
                </a:cxn>
                <a:cxn ang="0">
                  <a:pos x="4701" y="2904"/>
                </a:cxn>
                <a:cxn ang="0">
                  <a:pos x="4618" y="2938"/>
                </a:cxn>
                <a:cxn ang="0">
                  <a:pos x="4517" y="2972"/>
                </a:cxn>
                <a:cxn ang="0">
                  <a:pos x="4396" y="3001"/>
                </a:cxn>
                <a:cxn ang="0">
                  <a:pos x="4260" y="3021"/>
                </a:cxn>
                <a:cxn ang="0">
                  <a:pos x="4186" y="3027"/>
                </a:cxn>
                <a:cxn ang="0">
                  <a:pos x="4110" y="3029"/>
                </a:cxn>
                <a:cxn ang="0">
                  <a:pos x="4031" y="3025"/>
                </a:cxn>
                <a:cxn ang="0">
                  <a:pos x="3948" y="3016"/>
                </a:cxn>
                <a:cxn ang="0">
                  <a:pos x="3863" y="3003"/>
                </a:cxn>
                <a:cxn ang="0">
                  <a:pos x="3774" y="2983"/>
                </a:cxn>
                <a:cxn ang="0">
                  <a:pos x="3684" y="2956"/>
                </a:cxn>
                <a:cxn ang="0">
                  <a:pos x="3592" y="2922"/>
                </a:cxn>
                <a:cxn ang="0">
                  <a:pos x="3499" y="2880"/>
                </a:cxn>
                <a:cxn ang="0">
                  <a:pos x="3403" y="2830"/>
                </a:cxn>
                <a:cxn ang="0">
                  <a:pos x="3308" y="2770"/>
                </a:cxn>
                <a:cxn ang="0">
                  <a:pos x="3209" y="2703"/>
                </a:cxn>
                <a:cxn ang="0">
                  <a:pos x="3110" y="2623"/>
                </a:cxn>
                <a:cxn ang="0">
                  <a:pos x="3012" y="2535"/>
                </a:cxn>
                <a:cxn ang="0">
                  <a:pos x="2913" y="2433"/>
                </a:cxn>
                <a:cxn ang="0">
                  <a:pos x="2813" y="2321"/>
                </a:cxn>
                <a:cxn ang="0">
                  <a:pos x="2713" y="2197"/>
                </a:cxn>
                <a:cxn ang="0">
                  <a:pos x="2615" y="2058"/>
                </a:cxn>
                <a:cxn ang="0">
                  <a:pos x="2516" y="1918"/>
                </a:cxn>
                <a:cxn ang="0">
                  <a:pos x="2327" y="1656"/>
                </a:cxn>
                <a:cxn ang="0">
                  <a:pos x="2145" y="1419"/>
                </a:cxn>
                <a:cxn ang="0">
                  <a:pos x="1972" y="1206"/>
                </a:cxn>
                <a:cxn ang="0">
                  <a:pos x="1802" y="1014"/>
                </a:cxn>
                <a:cxn ang="0">
                  <a:pos x="1640" y="842"/>
                </a:cxn>
                <a:cxn ang="0">
                  <a:pos x="1480" y="692"/>
                </a:cxn>
                <a:cxn ang="0">
                  <a:pos x="1325" y="560"/>
                </a:cxn>
                <a:cxn ang="0">
                  <a:pos x="1172" y="444"/>
                </a:cxn>
                <a:cxn ang="0">
                  <a:pos x="1019" y="343"/>
                </a:cxn>
                <a:cxn ang="0">
                  <a:pos x="868" y="260"/>
                </a:cxn>
                <a:cxn ang="0">
                  <a:pos x="715" y="188"/>
                </a:cxn>
                <a:cxn ang="0">
                  <a:pos x="563" y="129"/>
                </a:cxn>
                <a:cxn ang="0">
                  <a:pos x="406" y="80"/>
                </a:cxn>
                <a:cxn ang="0">
                  <a:pos x="247" y="42"/>
                </a:cxn>
                <a:cxn ang="0">
                  <a:pos x="84" y="11"/>
                </a:cxn>
              </a:cxnLst>
              <a:rect l="0" t="0" r="r" b="b"/>
              <a:pathLst>
                <a:path w="4814" h="3029">
                  <a:moveTo>
                    <a:pt x="4814" y="2845"/>
                  </a:moveTo>
                  <a:lnTo>
                    <a:pt x="4814" y="2845"/>
                  </a:lnTo>
                  <a:lnTo>
                    <a:pt x="4801" y="2853"/>
                  </a:lnTo>
                  <a:lnTo>
                    <a:pt x="4763" y="2874"/>
                  </a:lnTo>
                  <a:lnTo>
                    <a:pt x="4735" y="2888"/>
                  </a:lnTo>
                  <a:lnTo>
                    <a:pt x="4701" y="2904"/>
                  </a:lnTo>
                  <a:lnTo>
                    <a:pt x="4663" y="2921"/>
                  </a:lnTo>
                  <a:lnTo>
                    <a:pt x="4618" y="2938"/>
                  </a:lnTo>
                  <a:lnTo>
                    <a:pt x="4570" y="2954"/>
                  </a:lnTo>
                  <a:lnTo>
                    <a:pt x="4517" y="2972"/>
                  </a:lnTo>
                  <a:lnTo>
                    <a:pt x="4459" y="2987"/>
                  </a:lnTo>
                  <a:lnTo>
                    <a:pt x="4396" y="3001"/>
                  </a:lnTo>
                  <a:lnTo>
                    <a:pt x="4331" y="3013"/>
                  </a:lnTo>
                  <a:lnTo>
                    <a:pt x="4260" y="3021"/>
                  </a:lnTo>
                  <a:lnTo>
                    <a:pt x="4224" y="3024"/>
                  </a:lnTo>
                  <a:lnTo>
                    <a:pt x="4186" y="3027"/>
                  </a:lnTo>
                  <a:lnTo>
                    <a:pt x="4149" y="3027"/>
                  </a:lnTo>
                  <a:lnTo>
                    <a:pt x="4110" y="3029"/>
                  </a:lnTo>
                  <a:lnTo>
                    <a:pt x="4071" y="3027"/>
                  </a:lnTo>
                  <a:lnTo>
                    <a:pt x="4031" y="3025"/>
                  </a:lnTo>
                  <a:lnTo>
                    <a:pt x="3989" y="3021"/>
                  </a:lnTo>
                  <a:lnTo>
                    <a:pt x="3948" y="3016"/>
                  </a:lnTo>
                  <a:lnTo>
                    <a:pt x="3906" y="3011"/>
                  </a:lnTo>
                  <a:lnTo>
                    <a:pt x="3863" y="3003"/>
                  </a:lnTo>
                  <a:lnTo>
                    <a:pt x="3818" y="2993"/>
                  </a:lnTo>
                  <a:lnTo>
                    <a:pt x="3774" y="2983"/>
                  </a:lnTo>
                  <a:lnTo>
                    <a:pt x="3730" y="2971"/>
                  </a:lnTo>
                  <a:lnTo>
                    <a:pt x="3684" y="2956"/>
                  </a:lnTo>
                  <a:lnTo>
                    <a:pt x="3639" y="2940"/>
                  </a:lnTo>
                  <a:lnTo>
                    <a:pt x="3592" y="2922"/>
                  </a:lnTo>
                  <a:lnTo>
                    <a:pt x="3546" y="2903"/>
                  </a:lnTo>
                  <a:lnTo>
                    <a:pt x="3499" y="2880"/>
                  </a:lnTo>
                  <a:lnTo>
                    <a:pt x="3452" y="2856"/>
                  </a:lnTo>
                  <a:lnTo>
                    <a:pt x="3403" y="2830"/>
                  </a:lnTo>
                  <a:lnTo>
                    <a:pt x="3356" y="2801"/>
                  </a:lnTo>
                  <a:lnTo>
                    <a:pt x="3308" y="2770"/>
                  </a:lnTo>
                  <a:lnTo>
                    <a:pt x="3259" y="2738"/>
                  </a:lnTo>
                  <a:lnTo>
                    <a:pt x="3209" y="2703"/>
                  </a:lnTo>
                  <a:lnTo>
                    <a:pt x="3160" y="2664"/>
                  </a:lnTo>
                  <a:lnTo>
                    <a:pt x="3110" y="2623"/>
                  </a:lnTo>
                  <a:lnTo>
                    <a:pt x="3062" y="2580"/>
                  </a:lnTo>
                  <a:lnTo>
                    <a:pt x="3012" y="2535"/>
                  </a:lnTo>
                  <a:lnTo>
                    <a:pt x="2962" y="2485"/>
                  </a:lnTo>
                  <a:lnTo>
                    <a:pt x="2913" y="2433"/>
                  </a:lnTo>
                  <a:lnTo>
                    <a:pt x="2863" y="2378"/>
                  </a:lnTo>
                  <a:lnTo>
                    <a:pt x="2813" y="2321"/>
                  </a:lnTo>
                  <a:lnTo>
                    <a:pt x="2763" y="2260"/>
                  </a:lnTo>
                  <a:lnTo>
                    <a:pt x="2713" y="2197"/>
                  </a:lnTo>
                  <a:lnTo>
                    <a:pt x="2663" y="2129"/>
                  </a:lnTo>
                  <a:lnTo>
                    <a:pt x="2615" y="2058"/>
                  </a:lnTo>
                  <a:lnTo>
                    <a:pt x="2615" y="2058"/>
                  </a:lnTo>
                  <a:lnTo>
                    <a:pt x="2516" y="1918"/>
                  </a:lnTo>
                  <a:lnTo>
                    <a:pt x="2420" y="1784"/>
                  </a:lnTo>
                  <a:lnTo>
                    <a:pt x="2327" y="1656"/>
                  </a:lnTo>
                  <a:lnTo>
                    <a:pt x="2236" y="1535"/>
                  </a:lnTo>
                  <a:lnTo>
                    <a:pt x="2145" y="1419"/>
                  </a:lnTo>
                  <a:lnTo>
                    <a:pt x="2058" y="1309"/>
                  </a:lnTo>
                  <a:lnTo>
                    <a:pt x="1972" y="1206"/>
                  </a:lnTo>
                  <a:lnTo>
                    <a:pt x="1887" y="1107"/>
                  </a:lnTo>
                  <a:lnTo>
                    <a:pt x="1802" y="1014"/>
                  </a:lnTo>
                  <a:lnTo>
                    <a:pt x="1721" y="925"/>
                  </a:lnTo>
                  <a:lnTo>
                    <a:pt x="1640" y="842"/>
                  </a:lnTo>
                  <a:lnTo>
                    <a:pt x="1559" y="765"/>
                  </a:lnTo>
                  <a:lnTo>
                    <a:pt x="1480" y="692"/>
                  </a:lnTo>
                  <a:lnTo>
                    <a:pt x="1403" y="623"/>
                  </a:lnTo>
                  <a:lnTo>
                    <a:pt x="1325" y="560"/>
                  </a:lnTo>
                  <a:lnTo>
                    <a:pt x="1248" y="499"/>
                  </a:lnTo>
                  <a:lnTo>
                    <a:pt x="1172" y="444"/>
                  </a:lnTo>
                  <a:lnTo>
                    <a:pt x="1096" y="392"/>
                  </a:lnTo>
                  <a:lnTo>
                    <a:pt x="1019" y="343"/>
                  </a:lnTo>
                  <a:lnTo>
                    <a:pt x="944" y="300"/>
                  </a:lnTo>
                  <a:lnTo>
                    <a:pt x="868" y="260"/>
                  </a:lnTo>
                  <a:lnTo>
                    <a:pt x="792" y="222"/>
                  </a:lnTo>
                  <a:lnTo>
                    <a:pt x="715" y="188"/>
                  </a:lnTo>
                  <a:lnTo>
                    <a:pt x="639" y="158"/>
                  </a:lnTo>
                  <a:lnTo>
                    <a:pt x="563" y="129"/>
                  </a:lnTo>
                  <a:lnTo>
                    <a:pt x="485" y="103"/>
                  </a:lnTo>
                  <a:lnTo>
                    <a:pt x="406" y="80"/>
                  </a:lnTo>
                  <a:lnTo>
                    <a:pt x="327" y="61"/>
                  </a:lnTo>
                  <a:lnTo>
                    <a:pt x="247" y="42"/>
                  </a:lnTo>
                  <a:lnTo>
                    <a:pt x="165" y="25"/>
                  </a:lnTo>
                  <a:lnTo>
                    <a:pt x="84" y="11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48" name="Freeform 56"/>
            <p:cNvSpPr>
              <a:spLocks/>
            </p:cNvSpPr>
            <p:nvPr/>
          </p:nvSpPr>
          <p:spPr bwMode="auto">
            <a:xfrm>
              <a:off x="284" y="611"/>
              <a:ext cx="4856" cy="1481"/>
            </a:xfrm>
            <a:custGeom>
              <a:avLst/>
              <a:gdLst/>
              <a:ahLst/>
              <a:cxnLst>
                <a:cxn ang="0">
                  <a:pos x="4856" y="2763"/>
                </a:cxn>
                <a:cxn ang="0">
                  <a:pos x="4805" y="2793"/>
                </a:cxn>
                <a:cxn ang="0">
                  <a:pos x="4745" y="2824"/>
                </a:cxn>
                <a:cxn ang="0">
                  <a:pos x="4662" y="2860"/>
                </a:cxn>
                <a:cxn ang="0">
                  <a:pos x="4561" y="2897"/>
                </a:cxn>
                <a:cxn ang="0">
                  <a:pos x="4441" y="2927"/>
                </a:cxn>
                <a:cxn ang="0">
                  <a:pos x="4305" y="2952"/>
                </a:cxn>
                <a:cxn ang="0">
                  <a:pos x="4232" y="2958"/>
                </a:cxn>
                <a:cxn ang="0">
                  <a:pos x="4155" y="2961"/>
                </a:cxn>
                <a:cxn ang="0">
                  <a:pos x="4076" y="2960"/>
                </a:cxn>
                <a:cxn ang="0">
                  <a:pos x="3993" y="2953"/>
                </a:cxn>
                <a:cxn ang="0">
                  <a:pos x="3907" y="2940"/>
                </a:cxn>
                <a:cxn ang="0">
                  <a:pos x="3819" y="2923"/>
                </a:cxn>
                <a:cxn ang="0">
                  <a:pos x="3729" y="2897"/>
                </a:cxn>
                <a:cxn ang="0">
                  <a:pos x="3636" y="2864"/>
                </a:cxn>
                <a:cxn ang="0">
                  <a:pos x="3541" y="2824"/>
                </a:cxn>
                <a:cxn ang="0">
                  <a:pos x="3446" y="2776"/>
                </a:cxn>
                <a:cxn ang="0">
                  <a:pos x="3348" y="2719"/>
                </a:cxn>
                <a:cxn ang="0">
                  <a:pos x="3250" y="2651"/>
                </a:cxn>
                <a:cxn ang="0">
                  <a:pos x="3150" y="2574"/>
                </a:cxn>
                <a:cxn ang="0">
                  <a:pos x="3050" y="2487"/>
                </a:cxn>
                <a:cxn ang="0">
                  <a:pos x="2949" y="2388"/>
                </a:cxn>
                <a:cxn ang="0">
                  <a:pos x="2847" y="2277"/>
                </a:cxn>
                <a:cxn ang="0">
                  <a:pos x="2746" y="2154"/>
                </a:cxn>
                <a:cxn ang="0">
                  <a:pos x="2645" y="2018"/>
                </a:cxn>
                <a:cxn ang="0">
                  <a:pos x="2545" y="1878"/>
                </a:cxn>
                <a:cxn ang="0">
                  <a:pos x="2352" y="1618"/>
                </a:cxn>
                <a:cxn ang="0">
                  <a:pos x="2167" y="1384"/>
                </a:cxn>
                <a:cxn ang="0">
                  <a:pos x="1989" y="1172"/>
                </a:cxn>
                <a:cxn ang="0">
                  <a:pos x="1818" y="983"/>
                </a:cxn>
                <a:cxn ang="0">
                  <a:pos x="1652" y="815"/>
                </a:cxn>
                <a:cxn ang="0">
                  <a:pos x="1491" y="667"/>
                </a:cxn>
                <a:cxn ang="0">
                  <a:pos x="1334" y="536"/>
                </a:cxn>
                <a:cxn ang="0">
                  <a:pos x="1178" y="423"/>
                </a:cxn>
                <a:cxn ang="0">
                  <a:pos x="1024" y="326"/>
                </a:cxn>
                <a:cxn ang="0">
                  <a:pos x="872" y="245"/>
                </a:cxn>
                <a:cxn ang="0">
                  <a:pos x="719" y="176"/>
                </a:cxn>
                <a:cxn ang="0">
                  <a:pos x="565" y="119"/>
                </a:cxn>
                <a:cxn ang="0">
                  <a:pos x="408" y="74"/>
                </a:cxn>
                <a:cxn ang="0">
                  <a:pos x="248" y="39"/>
                </a:cxn>
                <a:cxn ang="0">
                  <a:pos x="83" y="11"/>
                </a:cxn>
              </a:cxnLst>
              <a:rect l="0" t="0" r="r" b="b"/>
              <a:pathLst>
                <a:path w="4856" h="2961">
                  <a:moveTo>
                    <a:pt x="4856" y="2763"/>
                  </a:moveTo>
                  <a:lnTo>
                    <a:pt x="4856" y="2763"/>
                  </a:lnTo>
                  <a:lnTo>
                    <a:pt x="4844" y="2771"/>
                  </a:lnTo>
                  <a:lnTo>
                    <a:pt x="4805" y="2793"/>
                  </a:lnTo>
                  <a:lnTo>
                    <a:pt x="4777" y="2808"/>
                  </a:lnTo>
                  <a:lnTo>
                    <a:pt x="4745" y="2824"/>
                  </a:lnTo>
                  <a:lnTo>
                    <a:pt x="4706" y="2842"/>
                  </a:lnTo>
                  <a:lnTo>
                    <a:pt x="4662" y="2860"/>
                  </a:lnTo>
                  <a:lnTo>
                    <a:pt x="4613" y="2879"/>
                  </a:lnTo>
                  <a:lnTo>
                    <a:pt x="4561" y="2897"/>
                  </a:lnTo>
                  <a:lnTo>
                    <a:pt x="4504" y="2913"/>
                  </a:lnTo>
                  <a:lnTo>
                    <a:pt x="4441" y="2927"/>
                  </a:lnTo>
                  <a:lnTo>
                    <a:pt x="4375" y="2940"/>
                  </a:lnTo>
                  <a:lnTo>
                    <a:pt x="4305" y="2952"/>
                  </a:lnTo>
                  <a:lnTo>
                    <a:pt x="4269" y="2955"/>
                  </a:lnTo>
                  <a:lnTo>
                    <a:pt x="4232" y="2958"/>
                  </a:lnTo>
                  <a:lnTo>
                    <a:pt x="4194" y="2960"/>
                  </a:lnTo>
                  <a:lnTo>
                    <a:pt x="4155" y="2961"/>
                  </a:lnTo>
                  <a:lnTo>
                    <a:pt x="4116" y="2961"/>
                  </a:lnTo>
                  <a:lnTo>
                    <a:pt x="4076" y="2960"/>
                  </a:lnTo>
                  <a:lnTo>
                    <a:pt x="4034" y="2956"/>
                  </a:lnTo>
                  <a:lnTo>
                    <a:pt x="3993" y="2953"/>
                  </a:lnTo>
                  <a:lnTo>
                    <a:pt x="3950" y="2947"/>
                  </a:lnTo>
                  <a:lnTo>
                    <a:pt x="3907" y="2940"/>
                  </a:lnTo>
                  <a:lnTo>
                    <a:pt x="3864" y="2932"/>
                  </a:lnTo>
                  <a:lnTo>
                    <a:pt x="3819" y="2923"/>
                  </a:lnTo>
                  <a:lnTo>
                    <a:pt x="3773" y="2911"/>
                  </a:lnTo>
                  <a:lnTo>
                    <a:pt x="3729" y="2897"/>
                  </a:lnTo>
                  <a:lnTo>
                    <a:pt x="3683" y="2882"/>
                  </a:lnTo>
                  <a:lnTo>
                    <a:pt x="3636" y="2864"/>
                  </a:lnTo>
                  <a:lnTo>
                    <a:pt x="3589" y="2845"/>
                  </a:lnTo>
                  <a:lnTo>
                    <a:pt x="3541" y="2824"/>
                  </a:lnTo>
                  <a:lnTo>
                    <a:pt x="3494" y="2801"/>
                  </a:lnTo>
                  <a:lnTo>
                    <a:pt x="3446" y="2776"/>
                  </a:lnTo>
                  <a:lnTo>
                    <a:pt x="3397" y="2748"/>
                  </a:lnTo>
                  <a:lnTo>
                    <a:pt x="3348" y="2719"/>
                  </a:lnTo>
                  <a:lnTo>
                    <a:pt x="3299" y="2687"/>
                  </a:lnTo>
                  <a:lnTo>
                    <a:pt x="3250" y="2651"/>
                  </a:lnTo>
                  <a:lnTo>
                    <a:pt x="3200" y="2614"/>
                  </a:lnTo>
                  <a:lnTo>
                    <a:pt x="3150" y="2574"/>
                  </a:lnTo>
                  <a:lnTo>
                    <a:pt x="3100" y="2532"/>
                  </a:lnTo>
                  <a:lnTo>
                    <a:pt x="3050" y="2487"/>
                  </a:lnTo>
                  <a:lnTo>
                    <a:pt x="3000" y="2438"/>
                  </a:lnTo>
                  <a:lnTo>
                    <a:pt x="2949" y="2388"/>
                  </a:lnTo>
                  <a:lnTo>
                    <a:pt x="2899" y="2333"/>
                  </a:lnTo>
                  <a:lnTo>
                    <a:pt x="2847" y="2277"/>
                  </a:lnTo>
                  <a:lnTo>
                    <a:pt x="2797" y="2217"/>
                  </a:lnTo>
                  <a:lnTo>
                    <a:pt x="2746" y="2154"/>
                  </a:lnTo>
                  <a:lnTo>
                    <a:pt x="2696" y="2088"/>
                  </a:lnTo>
                  <a:lnTo>
                    <a:pt x="2645" y="2018"/>
                  </a:lnTo>
                  <a:lnTo>
                    <a:pt x="2645" y="2018"/>
                  </a:lnTo>
                  <a:lnTo>
                    <a:pt x="2545" y="1878"/>
                  </a:lnTo>
                  <a:lnTo>
                    <a:pt x="2447" y="1745"/>
                  </a:lnTo>
                  <a:lnTo>
                    <a:pt x="2352" y="1618"/>
                  </a:lnTo>
                  <a:lnTo>
                    <a:pt x="2259" y="1498"/>
                  </a:lnTo>
                  <a:lnTo>
                    <a:pt x="2167" y="1384"/>
                  </a:lnTo>
                  <a:lnTo>
                    <a:pt x="2077" y="1276"/>
                  </a:lnTo>
                  <a:lnTo>
                    <a:pt x="1989" y="1172"/>
                  </a:lnTo>
                  <a:lnTo>
                    <a:pt x="1903" y="1075"/>
                  </a:lnTo>
                  <a:lnTo>
                    <a:pt x="1818" y="983"/>
                  </a:lnTo>
                  <a:lnTo>
                    <a:pt x="1735" y="896"/>
                  </a:lnTo>
                  <a:lnTo>
                    <a:pt x="1652" y="815"/>
                  </a:lnTo>
                  <a:lnTo>
                    <a:pt x="1571" y="738"/>
                  </a:lnTo>
                  <a:lnTo>
                    <a:pt x="1491" y="667"/>
                  </a:lnTo>
                  <a:lnTo>
                    <a:pt x="1412" y="599"/>
                  </a:lnTo>
                  <a:lnTo>
                    <a:pt x="1334" y="536"/>
                  </a:lnTo>
                  <a:lnTo>
                    <a:pt x="1256" y="478"/>
                  </a:lnTo>
                  <a:lnTo>
                    <a:pt x="1178" y="423"/>
                  </a:lnTo>
                  <a:lnTo>
                    <a:pt x="1102" y="373"/>
                  </a:lnTo>
                  <a:lnTo>
                    <a:pt x="1024" y="326"/>
                  </a:lnTo>
                  <a:lnTo>
                    <a:pt x="948" y="284"/>
                  </a:lnTo>
                  <a:lnTo>
                    <a:pt x="872" y="245"/>
                  </a:lnTo>
                  <a:lnTo>
                    <a:pt x="795" y="208"/>
                  </a:lnTo>
                  <a:lnTo>
                    <a:pt x="719" y="176"/>
                  </a:lnTo>
                  <a:lnTo>
                    <a:pt x="641" y="147"/>
                  </a:lnTo>
                  <a:lnTo>
                    <a:pt x="565" y="119"/>
                  </a:lnTo>
                  <a:lnTo>
                    <a:pt x="486" y="95"/>
                  </a:lnTo>
                  <a:lnTo>
                    <a:pt x="408" y="74"/>
                  </a:lnTo>
                  <a:lnTo>
                    <a:pt x="327" y="55"/>
                  </a:lnTo>
                  <a:lnTo>
                    <a:pt x="248" y="39"/>
                  </a:lnTo>
                  <a:lnTo>
                    <a:pt x="166" y="24"/>
                  </a:lnTo>
                  <a:lnTo>
                    <a:pt x="83" y="11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49" name="Freeform 57"/>
            <p:cNvSpPr>
              <a:spLocks/>
            </p:cNvSpPr>
            <p:nvPr/>
          </p:nvSpPr>
          <p:spPr bwMode="auto">
            <a:xfrm>
              <a:off x="293" y="633"/>
              <a:ext cx="4897" cy="1445"/>
            </a:xfrm>
            <a:custGeom>
              <a:avLst/>
              <a:gdLst/>
              <a:ahLst/>
              <a:cxnLst>
                <a:cxn ang="0">
                  <a:pos x="4897" y="2675"/>
                </a:cxn>
                <a:cxn ang="0">
                  <a:pos x="4847" y="2707"/>
                </a:cxn>
                <a:cxn ang="0">
                  <a:pos x="4788" y="2740"/>
                </a:cxn>
                <a:cxn ang="0">
                  <a:pos x="4706" y="2777"/>
                </a:cxn>
                <a:cxn ang="0">
                  <a:pos x="4604" y="2816"/>
                </a:cxn>
                <a:cxn ang="0">
                  <a:pos x="4485" y="2849"/>
                </a:cxn>
                <a:cxn ang="0">
                  <a:pos x="4350" y="2875"/>
                </a:cxn>
                <a:cxn ang="0">
                  <a:pos x="4277" y="2885"/>
                </a:cxn>
                <a:cxn ang="0">
                  <a:pos x="4200" y="2888"/>
                </a:cxn>
                <a:cxn ang="0">
                  <a:pos x="4120" y="2888"/>
                </a:cxn>
                <a:cxn ang="0">
                  <a:pos x="4036" y="2883"/>
                </a:cxn>
                <a:cxn ang="0">
                  <a:pos x="3952" y="2874"/>
                </a:cxn>
                <a:cxn ang="0">
                  <a:pos x="3863" y="2858"/>
                </a:cxn>
                <a:cxn ang="0">
                  <a:pos x="3773" y="2833"/>
                </a:cxn>
                <a:cxn ang="0">
                  <a:pos x="3680" y="2803"/>
                </a:cxn>
                <a:cxn ang="0">
                  <a:pos x="3584" y="2764"/>
                </a:cxn>
                <a:cxn ang="0">
                  <a:pos x="3488" y="2717"/>
                </a:cxn>
                <a:cxn ang="0">
                  <a:pos x="3389" y="2662"/>
                </a:cxn>
                <a:cxn ang="0">
                  <a:pos x="3290" y="2596"/>
                </a:cxn>
                <a:cxn ang="0">
                  <a:pos x="3190" y="2522"/>
                </a:cxn>
                <a:cxn ang="0">
                  <a:pos x="3087" y="2434"/>
                </a:cxn>
                <a:cxn ang="0">
                  <a:pos x="2985" y="2338"/>
                </a:cxn>
                <a:cxn ang="0">
                  <a:pos x="2881" y="2228"/>
                </a:cxn>
                <a:cxn ang="0">
                  <a:pos x="2779" y="2107"/>
                </a:cxn>
                <a:cxn ang="0">
                  <a:pos x="2676" y="1971"/>
                </a:cxn>
                <a:cxn ang="0">
                  <a:pos x="2573" y="1834"/>
                </a:cxn>
                <a:cxn ang="0">
                  <a:pos x="2376" y="1577"/>
                </a:cxn>
                <a:cxn ang="0">
                  <a:pos x="2188" y="1345"/>
                </a:cxn>
                <a:cxn ang="0">
                  <a:pos x="2007" y="1136"/>
                </a:cxn>
                <a:cxn ang="0">
                  <a:pos x="1833" y="949"/>
                </a:cxn>
                <a:cxn ang="0">
                  <a:pos x="1665" y="783"/>
                </a:cxn>
                <a:cxn ang="0">
                  <a:pos x="1501" y="637"/>
                </a:cxn>
                <a:cxn ang="0">
                  <a:pos x="1342" y="510"/>
                </a:cxn>
                <a:cxn ang="0">
                  <a:pos x="1185" y="400"/>
                </a:cxn>
                <a:cxn ang="0">
                  <a:pos x="1031" y="306"/>
                </a:cxn>
                <a:cxn ang="0">
                  <a:pos x="876" y="226"/>
                </a:cxn>
                <a:cxn ang="0">
                  <a:pos x="722" y="161"/>
                </a:cxn>
                <a:cxn ang="0">
                  <a:pos x="567" y="106"/>
                </a:cxn>
                <a:cxn ang="0">
                  <a:pos x="409" y="64"/>
                </a:cxn>
                <a:cxn ang="0">
                  <a:pos x="249" y="32"/>
                </a:cxn>
                <a:cxn ang="0">
                  <a:pos x="84" y="8"/>
                </a:cxn>
              </a:cxnLst>
              <a:rect l="0" t="0" r="r" b="b"/>
              <a:pathLst>
                <a:path w="4897" h="2890">
                  <a:moveTo>
                    <a:pt x="4897" y="2675"/>
                  </a:moveTo>
                  <a:lnTo>
                    <a:pt x="4897" y="2675"/>
                  </a:lnTo>
                  <a:lnTo>
                    <a:pt x="4885" y="2683"/>
                  </a:lnTo>
                  <a:lnTo>
                    <a:pt x="4847" y="2707"/>
                  </a:lnTo>
                  <a:lnTo>
                    <a:pt x="4820" y="2722"/>
                  </a:lnTo>
                  <a:lnTo>
                    <a:pt x="4788" y="2740"/>
                  </a:lnTo>
                  <a:lnTo>
                    <a:pt x="4749" y="2757"/>
                  </a:lnTo>
                  <a:lnTo>
                    <a:pt x="4706" y="2777"/>
                  </a:lnTo>
                  <a:lnTo>
                    <a:pt x="4657" y="2796"/>
                  </a:lnTo>
                  <a:lnTo>
                    <a:pt x="4604" y="2816"/>
                  </a:lnTo>
                  <a:lnTo>
                    <a:pt x="4547" y="2833"/>
                  </a:lnTo>
                  <a:lnTo>
                    <a:pt x="4485" y="2849"/>
                  </a:lnTo>
                  <a:lnTo>
                    <a:pt x="4420" y="2864"/>
                  </a:lnTo>
                  <a:lnTo>
                    <a:pt x="4350" y="2875"/>
                  </a:lnTo>
                  <a:lnTo>
                    <a:pt x="4314" y="2880"/>
                  </a:lnTo>
                  <a:lnTo>
                    <a:pt x="4277" y="2885"/>
                  </a:lnTo>
                  <a:lnTo>
                    <a:pt x="4239" y="2887"/>
                  </a:lnTo>
                  <a:lnTo>
                    <a:pt x="4200" y="2888"/>
                  </a:lnTo>
                  <a:lnTo>
                    <a:pt x="4160" y="2890"/>
                  </a:lnTo>
                  <a:lnTo>
                    <a:pt x="4120" y="2888"/>
                  </a:lnTo>
                  <a:lnTo>
                    <a:pt x="4078" y="2887"/>
                  </a:lnTo>
                  <a:lnTo>
                    <a:pt x="4036" y="2883"/>
                  </a:lnTo>
                  <a:lnTo>
                    <a:pt x="3995" y="2880"/>
                  </a:lnTo>
                  <a:lnTo>
                    <a:pt x="3952" y="2874"/>
                  </a:lnTo>
                  <a:lnTo>
                    <a:pt x="3907" y="2866"/>
                  </a:lnTo>
                  <a:lnTo>
                    <a:pt x="3863" y="2858"/>
                  </a:lnTo>
                  <a:lnTo>
                    <a:pt x="3818" y="2846"/>
                  </a:lnTo>
                  <a:lnTo>
                    <a:pt x="3773" y="2833"/>
                  </a:lnTo>
                  <a:lnTo>
                    <a:pt x="3725" y="2819"/>
                  </a:lnTo>
                  <a:lnTo>
                    <a:pt x="3680" y="2803"/>
                  </a:lnTo>
                  <a:lnTo>
                    <a:pt x="3632" y="2785"/>
                  </a:lnTo>
                  <a:lnTo>
                    <a:pt x="3584" y="2764"/>
                  </a:lnTo>
                  <a:lnTo>
                    <a:pt x="3537" y="2743"/>
                  </a:lnTo>
                  <a:lnTo>
                    <a:pt x="3488" y="2717"/>
                  </a:lnTo>
                  <a:lnTo>
                    <a:pt x="3438" y="2691"/>
                  </a:lnTo>
                  <a:lnTo>
                    <a:pt x="3389" y="2662"/>
                  </a:lnTo>
                  <a:lnTo>
                    <a:pt x="3339" y="2630"/>
                  </a:lnTo>
                  <a:lnTo>
                    <a:pt x="3290" y="2596"/>
                  </a:lnTo>
                  <a:lnTo>
                    <a:pt x="3240" y="2560"/>
                  </a:lnTo>
                  <a:lnTo>
                    <a:pt x="3190" y="2522"/>
                  </a:lnTo>
                  <a:lnTo>
                    <a:pt x="3138" y="2480"/>
                  </a:lnTo>
                  <a:lnTo>
                    <a:pt x="3087" y="2434"/>
                  </a:lnTo>
                  <a:lnTo>
                    <a:pt x="3037" y="2388"/>
                  </a:lnTo>
                  <a:lnTo>
                    <a:pt x="2985" y="2338"/>
                  </a:lnTo>
                  <a:lnTo>
                    <a:pt x="2934" y="2284"/>
                  </a:lnTo>
                  <a:lnTo>
                    <a:pt x="2881" y="2228"/>
                  </a:lnTo>
                  <a:lnTo>
                    <a:pt x="2830" y="2168"/>
                  </a:lnTo>
                  <a:lnTo>
                    <a:pt x="2779" y="2107"/>
                  </a:lnTo>
                  <a:lnTo>
                    <a:pt x="2727" y="2040"/>
                  </a:lnTo>
                  <a:lnTo>
                    <a:pt x="2676" y="1971"/>
                  </a:lnTo>
                  <a:lnTo>
                    <a:pt x="2676" y="1971"/>
                  </a:lnTo>
                  <a:lnTo>
                    <a:pt x="2573" y="1834"/>
                  </a:lnTo>
                  <a:lnTo>
                    <a:pt x="2473" y="1701"/>
                  </a:lnTo>
                  <a:lnTo>
                    <a:pt x="2376" y="1577"/>
                  </a:lnTo>
                  <a:lnTo>
                    <a:pt x="2282" y="1458"/>
                  </a:lnTo>
                  <a:lnTo>
                    <a:pt x="2188" y="1345"/>
                  </a:lnTo>
                  <a:lnTo>
                    <a:pt x="2097" y="1238"/>
                  </a:lnTo>
                  <a:lnTo>
                    <a:pt x="2007" y="1136"/>
                  </a:lnTo>
                  <a:lnTo>
                    <a:pt x="1919" y="1039"/>
                  </a:lnTo>
                  <a:lnTo>
                    <a:pt x="1833" y="949"/>
                  </a:lnTo>
                  <a:lnTo>
                    <a:pt x="1748" y="863"/>
                  </a:lnTo>
                  <a:lnTo>
                    <a:pt x="1665" y="783"/>
                  </a:lnTo>
                  <a:lnTo>
                    <a:pt x="1583" y="708"/>
                  </a:lnTo>
                  <a:lnTo>
                    <a:pt x="1501" y="637"/>
                  </a:lnTo>
                  <a:lnTo>
                    <a:pt x="1421" y="571"/>
                  </a:lnTo>
                  <a:lnTo>
                    <a:pt x="1342" y="510"/>
                  </a:lnTo>
                  <a:lnTo>
                    <a:pt x="1264" y="453"/>
                  </a:lnTo>
                  <a:lnTo>
                    <a:pt x="1185" y="400"/>
                  </a:lnTo>
                  <a:lnTo>
                    <a:pt x="1107" y="352"/>
                  </a:lnTo>
                  <a:lnTo>
                    <a:pt x="1031" y="306"/>
                  </a:lnTo>
                  <a:lnTo>
                    <a:pt x="953" y="264"/>
                  </a:lnTo>
                  <a:lnTo>
                    <a:pt x="876" y="226"/>
                  </a:lnTo>
                  <a:lnTo>
                    <a:pt x="799" y="192"/>
                  </a:lnTo>
                  <a:lnTo>
                    <a:pt x="722" y="161"/>
                  </a:lnTo>
                  <a:lnTo>
                    <a:pt x="645" y="132"/>
                  </a:lnTo>
                  <a:lnTo>
                    <a:pt x="567" y="106"/>
                  </a:lnTo>
                  <a:lnTo>
                    <a:pt x="488" y="85"/>
                  </a:lnTo>
                  <a:lnTo>
                    <a:pt x="409" y="64"/>
                  </a:lnTo>
                  <a:lnTo>
                    <a:pt x="329" y="46"/>
                  </a:lnTo>
                  <a:lnTo>
                    <a:pt x="249" y="32"/>
                  </a:lnTo>
                  <a:lnTo>
                    <a:pt x="167" y="19"/>
                  </a:lnTo>
                  <a:lnTo>
                    <a:pt x="84" y="8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50" name="Freeform 58"/>
            <p:cNvSpPr>
              <a:spLocks/>
            </p:cNvSpPr>
            <p:nvPr/>
          </p:nvSpPr>
          <p:spPr bwMode="auto">
            <a:xfrm>
              <a:off x="303" y="654"/>
              <a:ext cx="4937" cy="1411"/>
            </a:xfrm>
            <a:custGeom>
              <a:avLst/>
              <a:gdLst/>
              <a:ahLst/>
              <a:cxnLst>
                <a:cxn ang="0">
                  <a:pos x="4937" y="2589"/>
                </a:cxn>
                <a:cxn ang="0">
                  <a:pos x="4887" y="2622"/>
                </a:cxn>
                <a:cxn ang="0">
                  <a:pos x="4828" y="2656"/>
                </a:cxn>
                <a:cxn ang="0">
                  <a:pos x="4747" y="2696"/>
                </a:cxn>
                <a:cxn ang="0">
                  <a:pos x="4646" y="2736"/>
                </a:cxn>
                <a:cxn ang="0">
                  <a:pos x="4528" y="2774"/>
                </a:cxn>
                <a:cxn ang="0">
                  <a:pos x="4393" y="2803"/>
                </a:cxn>
                <a:cxn ang="0">
                  <a:pos x="4319" y="2812"/>
                </a:cxn>
                <a:cxn ang="0">
                  <a:pos x="4243" y="2819"/>
                </a:cxn>
                <a:cxn ang="0">
                  <a:pos x="4163" y="2820"/>
                </a:cxn>
                <a:cxn ang="0">
                  <a:pos x="4081" y="2817"/>
                </a:cxn>
                <a:cxn ang="0">
                  <a:pos x="3995" y="2807"/>
                </a:cxn>
                <a:cxn ang="0">
                  <a:pos x="3906" y="2793"/>
                </a:cxn>
                <a:cxn ang="0">
                  <a:pos x="3814" y="2772"/>
                </a:cxn>
                <a:cxn ang="0">
                  <a:pos x="3721" y="2743"/>
                </a:cxn>
                <a:cxn ang="0">
                  <a:pos x="3625" y="2706"/>
                </a:cxn>
                <a:cxn ang="0">
                  <a:pos x="3528" y="2661"/>
                </a:cxn>
                <a:cxn ang="0">
                  <a:pos x="3429" y="2607"/>
                </a:cxn>
                <a:cxn ang="0">
                  <a:pos x="3328" y="2543"/>
                </a:cxn>
                <a:cxn ang="0">
                  <a:pos x="3227" y="2470"/>
                </a:cxn>
                <a:cxn ang="0">
                  <a:pos x="3124" y="2384"/>
                </a:cxn>
                <a:cxn ang="0">
                  <a:pos x="3020" y="2289"/>
                </a:cxn>
                <a:cxn ang="0">
                  <a:pos x="2916" y="2181"/>
                </a:cxn>
                <a:cxn ang="0">
                  <a:pos x="2810" y="2061"/>
                </a:cxn>
                <a:cxn ang="0">
                  <a:pos x="2705" y="1927"/>
                </a:cxn>
                <a:cxn ang="0">
                  <a:pos x="2601" y="1792"/>
                </a:cxn>
                <a:cxn ang="0">
                  <a:pos x="2399" y="1537"/>
                </a:cxn>
                <a:cxn ang="0">
                  <a:pos x="2208" y="1307"/>
                </a:cxn>
                <a:cxn ang="0">
                  <a:pos x="2024" y="1101"/>
                </a:cxn>
                <a:cxn ang="0">
                  <a:pos x="1847" y="917"/>
                </a:cxn>
                <a:cxn ang="0">
                  <a:pos x="1677" y="754"/>
                </a:cxn>
                <a:cxn ang="0">
                  <a:pos x="1511" y="611"/>
                </a:cxn>
                <a:cxn ang="0">
                  <a:pos x="1350" y="486"/>
                </a:cxn>
                <a:cxn ang="0">
                  <a:pos x="1191" y="379"/>
                </a:cxn>
                <a:cxn ang="0">
                  <a:pos x="1034" y="287"/>
                </a:cxn>
                <a:cxn ang="0">
                  <a:pos x="879" y="211"/>
                </a:cxn>
                <a:cxn ang="0">
                  <a:pos x="723" y="148"/>
                </a:cxn>
                <a:cxn ang="0">
                  <a:pos x="568" y="96"/>
                </a:cxn>
                <a:cxn ang="0">
                  <a:pos x="410" y="58"/>
                </a:cxn>
                <a:cxn ang="0">
                  <a:pos x="249" y="27"/>
                </a:cxn>
                <a:cxn ang="0">
                  <a:pos x="85" y="8"/>
                </a:cxn>
              </a:cxnLst>
              <a:rect l="0" t="0" r="r" b="b"/>
              <a:pathLst>
                <a:path w="4937" h="2820">
                  <a:moveTo>
                    <a:pt x="4937" y="2589"/>
                  </a:moveTo>
                  <a:lnTo>
                    <a:pt x="4937" y="2589"/>
                  </a:lnTo>
                  <a:lnTo>
                    <a:pt x="4925" y="2599"/>
                  </a:lnTo>
                  <a:lnTo>
                    <a:pt x="4887" y="2622"/>
                  </a:lnTo>
                  <a:lnTo>
                    <a:pt x="4861" y="2638"/>
                  </a:lnTo>
                  <a:lnTo>
                    <a:pt x="4828" y="2656"/>
                  </a:lnTo>
                  <a:lnTo>
                    <a:pt x="4790" y="2675"/>
                  </a:lnTo>
                  <a:lnTo>
                    <a:pt x="4747" y="2696"/>
                  </a:lnTo>
                  <a:lnTo>
                    <a:pt x="4698" y="2717"/>
                  </a:lnTo>
                  <a:lnTo>
                    <a:pt x="4646" y="2736"/>
                  </a:lnTo>
                  <a:lnTo>
                    <a:pt x="4589" y="2756"/>
                  </a:lnTo>
                  <a:lnTo>
                    <a:pt x="4528" y="2774"/>
                  </a:lnTo>
                  <a:lnTo>
                    <a:pt x="4462" y="2790"/>
                  </a:lnTo>
                  <a:lnTo>
                    <a:pt x="4393" y="2803"/>
                  </a:lnTo>
                  <a:lnTo>
                    <a:pt x="4357" y="2807"/>
                  </a:lnTo>
                  <a:lnTo>
                    <a:pt x="4319" y="2812"/>
                  </a:lnTo>
                  <a:lnTo>
                    <a:pt x="4282" y="2816"/>
                  </a:lnTo>
                  <a:lnTo>
                    <a:pt x="4243" y="2819"/>
                  </a:lnTo>
                  <a:lnTo>
                    <a:pt x="4203" y="2820"/>
                  </a:lnTo>
                  <a:lnTo>
                    <a:pt x="4163" y="2820"/>
                  </a:lnTo>
                  <a:lnTo>
                    <a:pt x="4122" y="2819"/>
                  </a:lnTo>
                  <a:lnTo>
                    <a:pt x="4081" y="2817"/>
                  </a:lnTo>
                  <a:lnTo>
                    <a:pt x="4038" y="2812"/>
                  </a:lnTo>
                  <a:lnTo>
                    <a:pt x="3995" y="2807"/>
                  </a:lnTo>
                  <a:lnTo>
                    <a:pt x="3950" y="2801"/>
                  </a:lnTo>
                  <a:lnTo>
                    <a:pt x="3906" y="2793"/>
                  </a:lnTo>
                  <a:lnTo>
                    <a:pt x="3860" y="2783"/>
                  </a:lnTo>
                  <a:lnTo>
                    <a:pt x="3814" y="2772"/>
                  </a:lnTo>
                  <a:lnTo>
                    <a:pt x="3768" y="2757"/>
                  </a:lnTo>
                  <a:lnTo>
                    <a:pt x="3721" y="2743"/>
                  </a:lnTo>
                  <a:lnTo>
                    <a:pt x="3674" y="2725"/>
                  </a:lnTo>
                  <a:lnTo>
                    <a:pt x="3625" y="2706"/>
                  </a:lnTo>
                  <a:lnTo>
                    <a:pt x="3577" y="2685"/>
                  </a:lnTo>
                  <a:lnTo>
                    <a:pt x="3528" y="2661"/>
                  </a:lnTo>
                  <a:lnTo>
                    <a:pt x="3479" y="2635"/>
                  </a:lnTo>
                  <a:lnTo>
                    <a:pt x="3429" y="2607"/>
                  </a:lnTo>
                  <a:lnTo>
                    <a:pt x="3379" y="2577"/>
                  </a:lnTo>
                  <a:lnTo>
                    <a:pt x="3328" y="2543"/>
                  </a:lnTo>
                  <a:lnTo>
                    <a:pt x="3278" y="2507"/>
                  </a:lnTo>
                  <a:lnTo>
                    <a:pt x="3227" y="2470"/>
                  </a:lnTo>
                  <a:lnTo>
                    <a:pt x="3175" y="2428"/>
                  </a:lnTo>
                  <a:lnTo>
                    <a:pt x="3124" y="2384"/>
                  </a:lnTo>
                  <a:lnTo>
                    <a:pt x="3071" y="2338"/>
                  </a:lnTo>
                  <a:lnTo>
                    <a:pt x="3020" y="2289"/>
                  </a:lnTo>
                  <a:lnTo>
                    <a:pt x="2967" y="2236"/>
                  </a:lnTo>
                  <a:lnTo>
                    <a:pt x="2916" y="2181"/>
                  </a:lnTo>
                  <a:lnTo>
                    <a:pt x="2863" y="2123"/>
                  </a:lnTo>
                  <a:lnTo>
                    <a:pt x="2810" y="2061"/>
                  </a:lnTo>
                  <a:lnTo>
                    <a:pt x="2757" y="1995"/>
                  </a:lnTo>
                  <a:lnTo>
                    <a:pt x="2705" y="1927"/>
                  </a:lnTo>
                  <a:lnTo>
                    <a:pt x="2705" y="1927"/>
                  </a:lnTo>
                  <a:lnTo>
                    <a:pt x="2601" y="1792"/>
                  </a:lnTo>
                  <a:lnTo>
                    <a:pt x="2499" y="1661"/>
                  </a:lnTo>
                  <a:lnTo>
                    <a:pt x="2399" y="1537"/>
                  </a:lnTo>
                  <a:lnTo>
                    <a:pt x="2302" y="1419"/>
                  </a:lnTo>
                  <a:lnTo>
                    <a:pt x="2208" y="1307"/>
                  </a:lnTo>
                  <a:lnTo>
                    <a:pt x="2115" y="1201"/>
                  </a:lnTo>
                  <a:lnTo>
                    <a:pt x="2024" y="1101"/>
                  </a:lnTo>
                  <a:lnTo>
                    <a:pt x="1936" y="1007"/>
                  </a:lnTo>
                  <a:lnTo>
                    <a:pt x="1847" y="917"/>
                  </a:lnTo>
                  <a:lnTo>
                    <a:pt x="1761" y="833"/>
                  </a:lnTo>
                  <a:lnTo>
                    <a:pt x="1677" y="754"/>
                  </a:lnTo>
                  <a:lnTo>
                    <a:pt x="1593" y="681"/>
                  </a:lnTo>
                  <a:lnTo>
                    <a:pt x="1511" y="611"/>
                  </a:lnTo>
                  <a:lnTo>
                    <a:pt x="1430" y="547"/>
                  </a:lnTo>
                  <a:lnTo>
                    <a:pt x="1350" y="486"/>
                  </a:lnTo>
                  <a:lnTo>
                    <a:pt x="1270" y="431"/>
                  </a:lnTo>
                  <a:lnTo>
                    <a:pt x="1191" y="379"/>
                  </a:lnTo>
                  <a:lnTo>
                    <a:pt x="1112" y="331"/>
                  </a:lnTo>
                  <a:lnTo>
                    <a:pt x="1034" y="287"/>
                  </a:lnTo>
                  <a:lnTo>
                    <a:pt x="957" y="247"/>
                  </a:lnTo>
                  <a:lnTo>
                    <a:pt x="879" y="211"/>
                  </a:lnTo>
                  <a:lnTo>
                    <a:pt x="801" y="177"/>
                  </a:lnTo>
                  <a:lnTo>
                    <a:pt x="723" y="148"/>
                  </a:lnTo>
                  <a:lnTo>
                    <a:pt x="646" y="121"/>
                  </a:lnTo>
                  <a:lnTo>
                    <a:pt x="568" y="96"/>
                  </a:lnTo>
                  <a:lnTo>
                    <a:pt x="489" y="75"/>
                  </a:lnTo>
                  <a:lnTo>
                    <a:pt x="410" y="58"/>
                  </a:lnTo>
                  <a:lnTo>
                    <a:pt x="330" y="41"/>
                  </a:lnTo>
                  <a:lnTo>
                    <a:pt x="249" y="27"/>
                  </a:lnTo>
                  <a:lnTo>
                    <a:pt x="167" y="16"/>
                  </a:lnTo>
                  <a:lnTo>
                    <a:pt x="85" y="8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51" name="Freeform 59"/>
            <p:cNvSpPr>
              <a:spLocks/>
            </p:cNvSpPr>
            <p:nvPr/>
          </p:nvSpPr>
          <p:spPr bwMode="auto">
            <a:xfrm>
              <a:off x="314" y="676"/>
              <a:ext cx="4975" cy="1375"/>
            </a:xfrm>
            <a:custGeom>
              <a:avLst/>
              <a:gdLst/>
              <a:ahLst/>
              <a:cxnLst>
                <a:cxn ang="0">
                  <a:pos x="4975" y="2501"/>
                </a:cxn>
                <a:cxn ang="0">
                  <a:pos x="4926" y="2537"/>
                </a:cxn>
                <a:cxn ang="0">
                  <a:pos x="4867" y="2571"/>
                </a:cxn>
                <a:cxn ang="0">
                  <a:pos x="4786" y="2613"/>
                </a:cxn>
                <a:cxn ang="0">
                  <a:pos x="4686" y="2656"/>
                </a:cxn>
                <a:cxn ang="0">
                  <a:pos x="4568" y="2695"/>
                </a:cxn>
                <a:cxn ang="0">
                  <a:pos x="4433" y="2727"/>
                </a:cxn>
                <a:cxn ang="0">
                  <a:pos x="4361" y="2739"/>
                </a:cxn>
                <a:cxn ang="0">
                  <a:pos x="4285" y="2747"/>
                </a:cxn>
                <a:cxn ang="0">
                  <a:pos x="4204" y="2750"/>
                </a:cxn>
                <a:cxn ang="0">
                  <a:pos x="4121" y="2748"/>
                </a:cxn>
                <a:cxn ang="0">
                  <a:pos x="4035" y="2740"/>
                </a:cxn>
                <a:cxn ang="0">
                  <a:pos x="3946" y="2727"/>
                </a:cxn>
                <a:cxn ang="0">
                  <a:pos x="3856" y="2708"/>
                </a:cxn>
                <a:cxn ang="0">
                  <a:pos x="3761" y="2680"/>
                </a:cxn>
                <a:cxn ang="0">
                  <a:pos x="3666" y="2645"/>
                </a:cxn>
                <a:cxn ang="0">
                  <a:pos x="3567" y="2603"/>
                </a:cxn>
                <a:cxn ang="0">
                  <a:pos x="3467" y="2550"/>
                </a:cxn>
                <a:cxn ang="0">
                  <a:pos x="3366" y="2488"/>
                </a:cxn>
                <a:cxn ang="0">
                  <a:pos x="3263" y="2416"/>
                </a:cxn>
                <a:cxn ang="0">
                  <a:pos x="3159" y="2333"/>
                </a:cxn>
                <a:cxn ang="0">
                  <a:pos x="3053" y="2240"/>
                </a:cxn>
                <a:cxn ang="0">
                  <a:pos x="2948" y="2133"/>
                </a:cxn>
                <a:cxn ang="0">
                  <a:pos x="2841" y="2014"/>
                </a:cxn>
                <a:cxn ang="0">
                  <a:pos x="2733" y="1883"/>
                </a:cxn>
                <a:cxn ang="0">
                  <a:pos x="2627" y="1747"/>
                </a:cxn>
                <a:cxn ang="0">
                  <a:pos x="2422" y="1495"/>
                </a:cxn>
                <a:cxn ang="0">
                  <a:pos x="2227" y="1269"/>
                </a:cxn>
                <a:cxn ang="0">
                  <a:pos x="2040" y="1066"/>
                </a:cxn>
                <a:cxn ang="0">
                  <a:pos x="1861" y="885"/>
                </a:cxn>
                <a:cxn ang="0">
                  <a:pos x="1687" y="723"/>
                </a:cxn>
                <a:cxn ang="0">
                  <a:pos x="1519" y="583"/>
                </a:cxn>
                <a:cxn ang="0">
                  <a:pos x="1357" y="462"/>
                </a:cxn>
                <a:cxn ang="0">
                  <a:pos x="1196" y="357"/>
                </a:cxn>
                <a:cxn ang="0">
                  <a:pos x="1039" y="268"/>
                </a:cxn>
                <a:cxn ang="0">
                  <a:pos x="882" y="194"/>
                </a:cxn>
                <a:cxn ang="0">
                  <a:pos x="726" y="134"/>
                </a:cxn>
                <a:cxn ang="0">
                  <a:pos x="569" y="86"/>
                </a:cxn>
                <a:cxn ang="0">
                  <a:pos x="410" y="50"/>
                </a:cxn>
                <a:cxn ang="0">
                  <a:pos x="249" y="23"/>
                </a:cxn>
                <a:cxn ang="0">
                  <a:pos x="83" y="5"/>
                </a:cxn>
              </a:cxnLst>
              <a:rect l="0" t="0" r="r" b="b"/>
              <a:pathLst>
                <a:path w="4975" h="2750">
                  <a:moveTo>
                    <a:pt x="4975" y="2501"/>
                  </a:moveTo>
                  <a:lnTo>
                    <a:pt x="4975" y="2501"/>
                  </a:lnTo>
                  <a:lnTo>
                    <a:pt x="4962" y="2511"/>
                  </a:lnTo>
                  <a:lnTo>
                    <a:pt x="4926" y="2537"/>
                  </a:lnTo>
                  <a:lnTo>
                    <a:pt x="4899" y="2553"/>
                  </a:lnTo>
                  <a:lnTo>
                    <a:pt x="4867" y="2571"/>
                  </a:lnTo>
                  <a:lnTo>
                    <a:pt x="4829" y="2592"/>
                  </a:lnTo>
                  <a:lnTo>
                    <a:pt x="4786" y="2613"/>
                  </a:lnTo>
                  <a:lnTo>
                    <a:pt x="4739" y="2635"/>
                  </a:lnTo>
                  <a:lnTo>
                    <a:pt x="4686" y="2656"/>
                  </a:lnTo>
                  <a:lnTo>
                    <a:pt x="4629" y="2676"/>
                  </a:lnTo>
                  <a:lnTo>
                    <a:pt x="4568" y="2695"/>
                  </a:lnTo>
                  <a:lnTo>
                    <a:pt x="4503" y="2713"/>
                  </a:lnTo>
                  <a:lnTo>
                    <a:pt x="4433" y="2727"/>
                  </a:lnTo>
                  <a:lnTo>
                    <a:pt x="4397" y="2734"/>
                  </a:lnTo>
                  <a:lnTo>
                    <a:pt x="4361" y="2739"/>
                  </a:lnTo>
                  <a:lnTo>
                    <a:pt x="4322" y="2743"/>
                  </a:lnTo>
                  <a:lnTo>
                    <a:pt x="4285" y="2747"/>
                  </a:lnTo>
                  <a:lnTo>
                    <a:pt x="4245" y="2748"/>
                  </a:lnTo>
                  <a:lnTo>
                    <a:pt x="4204" y="2750"/>
                  </a:lnTo>
                  <a:lnTo>
                    <a:pt x="4163" y="2750"/>
                  </a:lnTo>
                  <a:lnTo>
                    <a:pt x="4121" y="2748"/>
                  </a:lnTo>
                  <a:lnTo>
                    <a:pt x="4079" y="2745"/>
                  </a:lnTo>
                  <a:lnTo>
                    <a:pt x="4035" y="2740"/>
                  </a:lnTo>
                  <a:lnTo>
                    <a:pt x="3992" y="2735"/>
                  </a:lnTo>
                  <a:lnTo>
                    <a:pt x="3946" y="2727"/>
                  </a:lnTo>
                  <a:lnTo>
                    <a:pt x="3902" y="2719"/>
                  </a:lnTo>
                  <a:lnTo>
                    <a:pt x="3856" y="2708"/>
                  </a:lnTo>
                  <a:lnTo>
                    <a:pt x="3809" y="2695"/>
                  </a:lnTo>
                  <a:lnTo>
                    <a:pt x="3761" y="2680"/>
                  </a:lnTo>
                  <a:lnTo>
                    <a:pt x="3714" y="2664"/>
                  </a:lnTo>
                  <a:lnTo>
                    <a:pt x="3666" y="2645"/>
                  </a:lnTo>
                  <a:lnTo>
                    <a:pt x="3617" y="2626"/>
                  </a:lnTo>
                  <a:lnTo>
                    <a:pt x="3567" y="2603"/>
                  </a:lnTo>
                  <a:lnTo>
                    <a:pt x="3517" y="2577"/>
                  </a:lnTo>
                  <a:lnTo>
                    <a:pt x="3467" y="2550"/>
                  </a:lnTo>
                  <a:lnTo>
                    <a:pt x="3417" y="2521"/>
                  </a:lnTo>
                  <a:lnTo>
                    <a:pt x="3366" y="2488"/>
                  </a:lnTo>
                  <a:lnTo>
                    <a:pt x="3314" y="2453"/>
                  </a:lnTo>
                  <a:lnTo>
                    <a:pt x="3263" y="2416"/>
                  </a:lnTo>
                  <a:lnTo>
                    <a:pt x="3212" y="2375"/>
                  </a:lnTo>
                  <a:lnTo>
                    <a:pt x="3159" y="2333"/>
                  </a:lnTo>
                  <a:lnTo>
                    <a:pt x="3106" y="2288"/>
                  </a:lnTo>
                  <a:lnTo>
                    <a:pt x="3053" y="2240"/>
                  </a:lnTo>
                  <a:lnTo>
                    <a:pt x="3001" y="2188"/>
                  </a:lnTo>
                  <a:lnTo>
                    <a:pt x="2948" y="2133"/>
                  </a:lnTo>
                  <a:lnTo>
                    <a:pt x="2894" y="2075"/>
                  </a:lnTo>
                  <a:lnTo>
                    <a:pt x="2841" y="2014"/>
                  </a:lnTo>
                  <a:lnTo>
                    <a:pt x="2787" y="1951"/>
                  </a:lnTo>
                  <a:lnTo>
                    <a:pt x="2733" y="1883"/>
                  </a:lnTo>
                  <a:lnTo>
                    <a:pt x="2733" y="1883"/>
                  </a:lnTo>
                  <a:lnTo>
                    <a:pt x="2627" y="1747"/>
                  </a:lnTo>
                  <a:lnTo>
                    <a:pt x="2523" y="1618"/>
                  </a:lnTo>
                  <a:lnTo>
                    <a:pt x="2422" y="1495"/>
                  </a:lnTo>
                  <a:lnTo>
                    <a:pt x="2323" y="1379"/>
                  </a:lnTo>
                  <a:lnTo>
                    <a:pt x="2227" y="1269"/>
                  </a:lnTo>
                  <a:lnTo>
                    <a:pt x="2133" y="1164"/>
                  </a:lnTo>
                  <a:lnTo>
                    <a:pt x="2040" y="1066"/>
                  </a:lnTo>
                  <a:lnTo>
                    <a:pt x="1949" y="972"/>
                  </a:lnTo>
                  <a:lnTo>
                    <a:pt x="1861" y="885"/>
                  </a:lnTo>
                  <a:lnTo>
                    <a:pt x="1773" y="801"/>
                  </a:lnTo>
                  <a:lnTo>
                    <a:pt x="1687" y="723"/>
                  </a:lnTo>
                  <a:lnTo>
                    <a:pt x="1602" y="651"/>
                  </a:lnTo>
                  <a:lnTo>
                    <a:pt x="1519" y="583"/>
                  </a:lnTo>
                  <a:lnTo>
                    <a:pt x="1437" y="520"/>
                  </a:lnTo>
                  <a:lnTo>
                    <a:pt x="1357" y="462"/>
                  </a:lnTo>
                  <a:lnTo>
                    <a:pt x="1276" y="407"/>
                  </a:lnTo>
                  <a:lnTo>
                    <a:pt x="1196" y="357"/>
                  </a:lnTo>
                  <a:lnTo>
                    <a:pt x="1116" y="310"/>
                  </a:lnTo>
                  <a:lnTo>
                    <a:pt x="1039" y="268"/>
                  </a:lnTo>
                  <a:lnTo>
                    <a:pt x="960" y="229"/>
                  </a:lnTo>
                  <a:lnTo>
                    <a:pt x="882" y="194"/>
                  </a:lnTo>
                  <a:lnTo>
                    <a:pt x="804" y="162"/>
                  </a:lnTo>
                  <a:lnTo>
                    <a:pt x="726" y="134"/>
                  </a:lnTo>
                  <a:lnTo>
                    <a:pt x="647" y="108"/>
                  </a:lnTo>
                  <a:lnTo>
                    <a:pt x="569" y="86"/>
                  </a:lnTo>
                  <a:lnTo>
                    <a:pt x="490" y="66"/>
                  </a:lnTo>
                  <a:lnTo>
                    <a:pt x="410" y="50"/>
                  </a:lnTo>
                  <a:lnTo>
                    <a:pt x="331" y="36"/>
                  </a:lnTo>
                  <a:lnTo>
                    <a:pt x="249" y="23"/>
                  </a:lnTo>
                  <a:lnTo>
                    <a:pt x="167" y="13"/>
                  </a:lnTo>
                  <a:lnTo>
                    <a:pt x="83" y="5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52" name="Freeform 60"/>
            <p:cNvSpPr>
              <a:spLocks/>
            </p:cNvSpPr>
            <p:nvPr/>
          </p:nvSpPr>
          <p:spPr bwMode="auto">
            <a:xfrm>
              <a:off x="325" y="698"/>
              <a:ext cx="5012" cy="1339"/>
            </a:xfrm>
            <a:custGeom>
              <a:avLst/>
              <a:gdLst/>
              <a:ahLst/>
              <a:cxnLst>
                <a:cxn ang="0">
                  <a:pos x="5012" y="2414"/>
                </a:cxn>
                <a:cxn ang="0">
                  <a:pos x="4964" y="2448"/>
                </a:cxn>
                <a:cxn ang="0">
                  <a:pos x="4904" y="2485"/>
                </a:cxn>
                <a:cxn ang="0">
                  <a:pos x="4825" y="2528"/>
                </a:cxn>
                <a:cxn ang="0">
                  <a:pos x="4725" y="2574"/>
                </a:cxn>
                <a:cxn ang="0">
                  <a:pos x="4608" y="2615"/>
                </a:cxn>
                <a:cxn ang="0">
                  <a:pos x="4474" y="2649"/>
                </a:cxn>
                <a:cxn ang="0">
                  <a:pos x="4402" y="2662"/>
                </a:cxn>
                <a:cxn ang="0">
                  <a:pos x="4325" y="2672"/>
                </a:cxn>
                <a:cxn ang="0">
                  <a:pos x="4246" y="2677"/>
                </a:cxn>
                <a:cxn ang="0">
                  <a:pos x="4163" y="2677"/>
                </a:cxn>
                <a:cxn ang="0">
                  <a:pos x="4077" y="2672"/>
                </a:cxn>
                <a:cxn ang="0">
                  <a:pos x="3988" y="2661"/>
                </a:cxn>
                <a:cxn ang="0">
                  <a:pos x="3896" y="2643"/>
                </a:cxn>
                <a:cxn ang="0">
                  <a:pos x="3802" y="2617"/>
                </a:cxn>
                <a:cxn ang="0">
                  <a:pos x="3705" y="2583"/>
                </a:cxn>
                <a:cxn ang="0">
                  <a:pos x="3606" y="2543"/>
                </a:cxn>
                <a:cxn ang="0">
                  <a:pos x="3506" y="2491"/>
                </a:cxn>
                <a:cxn ang="0">
                  <a:pos x="3403" y="2431"/>
                </a:cxn>
                <a:cxn ang="0">
                  <a:pos x="3299" y="2362"/>
                </a:cxn>
                <a:cxn ang="0">
                  <a:pos x="3194" y="2280"/>
                </a:cxn>
                <a:cxn ang="0">
                  <a:pos x="3087" y="2188"/>
                </a:cxn>
                <a:cxn ang="0">
                  <a:pos x="2980" y="2083"/>
                </a:cxn>
                <a:cxn ang="0">
                  <a:pos x="2870" y="1966"/>
                </a:cxn>
                <a:cxn ang="0">
                  <a:pos x="2762" y="1836"/>
                </a:cxn>
                <a:cxn ang="0">
                  <a:pos x="2654" y="1702"/>
                </a:cxn>
                <a:cxn ang="0">
                  <a:pos x="2444" y="1455"/>
                </a:cxn>
                <a:cxn ang="0">
                  <a:pos x="2245" y="1230"/>
                </a:cxn>
                <a:cxn ang="0">
                  <a:pos x="2057" y="1030"/>
                </a:cxn>
                <a:cxn ang="0">
                  <a:pos x="1873" y="851"/>
                </a:cxn>
                <a:cxn ang="0">
                  <a:pos x="1698" y="692"/>
                </a:cxn>
                <a:cxn ang="0">
                  <a:pos x="1529" y="555"/>
                </a:cxn>
                <a:cxn ang="0">
                  <a:pos x="1364" y="436"/>
                </a:cxn>
                <a:cxn ang="0">
                  <a:pos x="1201" y="334"/>
                </a:cxn>
                <a:cxn ang="0">
                  <a:pos x="1043" y="248"/>
                </a:cxn>
                <a:cxn ang="0">
                  <a:pos x="885" y="177"/>
                </a:cxn>
                <a:cxn ang="0">
                  <a:pos x="728" y="119"/>
                </a:cxn>
                <a:cxn ang="0">
                  <a:pos x="571" y="74"/>
                </a:cxn>
                <a:cxn ang="0">
                  <a:pos x="411" y="42"/>
                </a:cxn>
                <a:cxn ang="0">
                  <a:pos x="250" y="17"/>
                </a:cxn>
                <a:cxn ang="0">
                  <a:pos x="85" y="5"/>
                </a:cxn>
              </a:cxnLst>
              <a:rect l="0" t="0" r="r" b="b"/>
              <a:pathLst>
                <a:path w="5012" h="2678">
                  <a:moveTo>
                    <a:pt x="5012" y="2414"/>
                  </a:moveTo>
                  <a:lnTo>
                    <a:pt x="5012" y="2414"/>
                  </a:lnTo>
                  <a:lnTo>
                    <a:pt x="5000" y="2423"/>
                  </a:lnTo>
                  <a:lnTo>
                    <a:pt x="4964" y="2448"/>
                  </a:lnTo>
                  <a:lnTo>
                    <a:pt x="4937" y="2465"/>
                  </a:lnTo>
                  <a:lnTo>
                    <a:pt x="4904" y="2485"/>
                  </a:lnTo>
                  <a:lnTo>
                    <a:pt x="4868" y="2506"/>
                  </a:lnTo>
                  <a:lnTo>
                    <a:pt x="4825" y="2528"/>
                  </a:lnTo>
                  <a:lnTo>
                    <a:pt x="4778" y="2551"/>
                  </a:lnTo>
                  <a:lnTo>
                    <a:pt x="4725" y="2574"/>
                  </a:lnTo>
                  <a:lnTo>
                    <a:pt x="4670" y="2594"/>
                  </a:lnTo>
                  <a:lnTo>
                    <a:pt x="4608" y="2615"/>
                  </a:lnTo>
                  <a:lnTo>
                    <a:pt x="4543" y="2635"/>
                  </a:lnTo>
                  <a:lnTo>
                    <a:pt x="4474" y="2649"/>
                  </a:lnTo>
                  <a:lnTo>
                    <a:pt x="4439" y="2657"/>
                  </a:lnTo>
                  <a:lnTo>
                    <a:pt x="4402" y="2662"/>
                  </a:lnTo>
                  <a:lnTo>
                    <a:pt x="4364" y="2669"/>
                  </a:lnTo>
                  <a:lnTo>
                    <a:pt x="4325" y="2672"/>
                  </a:lnTo>
                  <a:lnTo>
                    <a:pt x="4286" y="2675"/>
                  </a:lnTo>
                  <a:lnTo>
                    <a:pt x="4246" y="2677"/>
                  </a:lnTo>
                  <a:lnTo>
                    <a:pt x="4204" y="2678"/>
                  </a:lnTo>
                  <a:lnTo>
                    <a:pt x="4163" y="2677"/>
                  </a:lnTo>
                  <a:lnTo>
                    <a:pt x="4120" y="2675"/>
                  </a:lnTo>
                  <a:lnTo>
                    <a:pt x="4077" y="2672"/>
                  </a:lnTo>
                  <a:lnTo>
                    <a:pt x="4032" y="2667"/>
                  </a:lnTo>
                  <a:lnTo>
                    <a:pt x="3988" y="2661"/>
                  </a:lnTo>
                  <a:lnTo>
                    <a:pt x="3942" y="2653"/>
                  </a:lnTo>
                  <a:lnTo>
                    <a:pt x="3896" y="2643"/>
                  </a:lnTo>
                  <a:lnTo>
                    <a:pt x="3849" y="2630"/>
                  </a:lnTo>
                  <a:lnTo>
                    <a:pt x="3802" y="2617"/>
                  </a:lnTo>
                  <a:lnTo>
                    <a:pt x="3753" y="2601"/>
                  </a:lnTo>
                  <a:lnTo>
                    <a:pt x="3705" y="2583"/>
                  </a:lnTo>
                  <a:lnTo>
                    <a:pt x="3656" y="2564"/>
                  </a:lnTo>
                  <a:lnTo>
                    <a:pt x="3606" y="2543"/>
                  </a:lnTo>
                  <a:lnTo>
                    <a:pt x="3556" y="2519"/>
                  </a:lnTo>
                  <a:lnTo>
                    <a:pt x="3506" y="2491"/>
                  </a:lnTo>
                  <a:lnTo>
                    <a:pt x="3455" y="2464"/>
                  </a:lnTo>
                  <a:lnTo>
                    <a:pt x="3403" y="2431"/>
                  </a:lnTo>
                  <a:lnTo>
                    <a:pt x="3352" y="2398"/>
                  </a:lnTo>
                  <a:lnTo>
                    <a:pt x="3299" y="2362"/>
                  </a:lnTo>
                  <a:lnTo>
                    <a:pt x="3246" y="2322"/>
                  </a:lnTo>
                  <a:lnTo>
                    <a:pt x="3194" y="2280"/>
                  </a:lnTo>
                  <a:lnTo>
                    <a:pt x="3141" y="2236"/>
                  </a:lnTo>
                  <a:lnTo>
                    <a:pt x="3087" y="2188"/>
                  </a:lnTo>
                  <a:lnTo>
                    <a:pt x="3033" y="2138"/>
                  </a:lnTo>
                  <a:lnTo>
                    <a:pt x="2980" y="2083"/>
                  </a:lnTo>
                  <a:lnTo>
                    <a:pt x="2924" y="2026"/>
                  </a:lnTo>
                  <a:lnTo>
                    <a:pt x="2870" y="1966"/>
                  </a:lnTo>
                  <a:lnTo>
                    <a:pt x="2816" y="1903"/>
                  </a:lnTo>
                  <a:lnTo>
                    <a:pt x="2762" y="1836"/>
                  </a:lnTo>
                  <a:lnTo>
                    <a:pt x="2762" y="1836"/>
                  </a:lnTo>
                  <a:lnTo>
                    <a:pt x="2654" y="1702"/>
                  </a:lnTo>
                  <a:lnTo>
                    <a:pt x="2548" y="1576"/>
                  </a:lnTo>
                  <a:lnTo>
                    <a:pt x="2444" y="1455"/>
                  </a:lnTo>
                  <a:lnTo>
                    <a:pt x="2344" y="1338"/>
                  </a:lnTo>
                  <a:lnTo>
                    <a:pt x="2245" y="1230"/>
                  </a:lnTo>
                  <a:lnTo>
                    <a:pt x="2150" y="1127"/>
                  </a:lnTo>
                  <a:lnTo>
                    <a:pt x="2057" y="1030"/>
                  </a:lnTo>
                  <a:lnTo>
                    <a:pt x="1963" y="938"/>
                  </a:lnTo>
                  <a:lnTo>
                    <a:pt x="1873" y="851"/>
                  </a:lnTo>
                  <a:lnTo>
                    <a:pt x="1786" y="770"/>
                  </a:lnTo>
                  <a:lnTo>
                    <a:pt x="1698" y="692"/>
                  </a:lnTo>
                  <a:lnTo>
                    <a:pt x="1612" y="621"/>
                  </a:lnTo>
                  <a:lnTo>
                    <a:pt x="1529" y="555"/>
                  </a:lnTo>
                  <a:lnTo>
                    <a:pt x="1446" y="494"/>
                  </a:lnTo>
                  <a:lnTo>
                    <a:pt x="1364" y="436"/>
                  </a:lnTo>
                  <a:lnTo>
                    <a:pt x="1282" y="382"/>
                  </a:lnTo>
                  <a:lnTo>
                    <a:pt x="1201" y="334"/>
                  </a:lnTo>
                  <a:lnTo>
                    <a:pt x="1122" y="289"/>
                  </a:lnTo>
                  <a:lnTo>
                    <a:pt x="1043" y="248"/>
                  </a:lnTo>
                  <a:lnTo>
                    <a:pt x="964" y="210"/>
                  </a:lnTo>
                  <a:lnTo>
                    <a:pt x="885" y="177"/>
                  </a:lnTo>
                  <a:lnTo>
                    <a:pt x="807" y="147"/>
                  </a:lnTo>
                  <a:lnTo>
                    <a:pt x="728" y="119"/>
                  </a:lnTo>
                  <a:lnTo>
                    <a:pt x="649" y="95"/>
                  </a:lnTo>
                  <a:lnTo>
                    <a:pt x="571" y="74"/>
                  </a:lnTo>
                  <a:lnTo>
                    <a:pt x="490" y="56"/>
                  </a:lnTo>
                  <a:lnTo>
                    <a:pt x="411" y="42"/>
                  </a:lnTo>
                  <a:lnTo>
                    <a:pt x="331" y="29"/>
                  </a:lnTo>
                  <a:lnTo>
                    <a:pt x="250" y="17"/>
                  </a:lnTo>
                  <a:lnTo>
                    <a:pt x="167" y="9"/>
                  </a:lnTo>
                  <a:lnTo>
                    <a:pt x="85" y="5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53" name="Freeform 61"/>
            <p:cNvSpPr>
              <a:spLocks/>
            </p:cNvSpPr>
            <p:nvPr/>
          </p:nvSpPr>
          <p:spPr bwMode="auto">
            <a:xfrm>
              <a:off x="336" y="720"/>
              <a:ext cx="5049" cy="1304"/>
            </a:xfrm>
            <a:custGeom>
              <a:avLst/>
              <a:gdLst/>
              <a:ahLst/>
              <a:cxnLst>
                <a:cxn ang="0">
                  <a:pos x="5049" y="2324"/>
                </a:cxn>
                <a:cxn ang="0">
                  <a:pos x="5000" y="2361"/>
                </a:cxn>
                <a:cxn ang="0">
                  <a:pos x="4942" y="2398"/>
                </a:cxn>
                <a:cxn ang="0">
                  <a:pos x="4863" y="2443"/>
                </a:cxn>
                <a:cxn ang="0">
                  <a:pos x="4764" y="2492"/>
                </a:cxn>
                <a:cxn ang="0">
                  <a:pos x="4647" y="2537"/>
                </a:cxn>
                <a:cxn ang="0">
                  <a:pos x="4514" y="2574"/>
                </a:cxn>
                <a:cxn ang="0">
                  <a:pos x="4442" y="2589"/>
                </a:cxn>
                <a:cxn ang="0">
                  <a:pos x="4366" y="2598"/>
                </a:cxn>
                <a:cxn ang="0">
                  <a:pos x="4286" y="2605"/>
                </a:cxn>
                <a:cxn ang="0">
                  <a:pos x="4203" y="2608"/>
                </a:cxn>
                <a:cxn ang="0">
                  <a:pos x="4117" y="2603"/>
                </a:cxn>
                <a:cxn ang="0">
                  <a:pos x="4027" y="2593"/>
                </a:cxn>
                <a:cxn ang="0">
                  <a:pos x="3935" y="2577"/>
                </a:cxn>
                <a:cxn ang="0">
                  <a:pos x="3841" y="2555"/>
                </a:cxn>
                <a:cxn ang="0">
                  <a:pos x="3744" y="2522"/>
                </a:cxn>
                <a:cxn ang="0">
                  <a:pos x="3645" y="2484"/>
                </a:cxn>
                <a:cxn ang="0">
                  <a:pos x="3544" y="2434"/>
                </a:cxn>
                <a:cxn ang="0">
                  <a:pos x="3439" y="2375"/>
                </a:cxn>
                <a:cxn ang="0">
                  <a:pos x="3335" y="2308"/>
                </a:cxn>
                <a:cxn ang="0">
                  <a:pos x="3228" y="2229"/>
                </a:cxn>
                <a:cxn ang="0">
                  <a:pos x="3120" y="2137"/>
                </a:cxn>
                <a:cxn ang="0">
                  <a:pos x="3010" y="2035"/>
                </a:cxn>
                <a:cxn ang="0">
                  <a:pos x="2901" y="1919"/>
                </a:cxn>
                <a:cxn ang="0">
                  <a:pos x="2790" y="1789"/>
                </a:cxn>
                <a:cxn ang="0">
                  <a:pos x="2679" y="1659"/>
                </a:cxn>
                <a:cxn ang="0">
                  <a:pos x="2466" y="1413"/>
                </a:cxn>
                <a:cxn ang="0">
                  <a:pos x="2265" y="1192"/>
                </a:cxn>
                <a:cxn ang="0">
                  <a:pos x="2072" y="993"/>
                </a:cxn>
                <a:cxn ang="0">
                  <a:pos x="1887" y="819"/>
                </a:cxn>
                <a:cxn ang="0">
                  <a:pos x="1710" y="664"/>
                </a:cxn>
                <a:cxn ang="0">
                  <a:pos x="1537" y="528"/>
                </a:cxn>
                <a:cxn ang="0">
                  <a:pos x="1371" y="412"/>
                </a:cxn>
                <a:cxn ang="0">
                  <a:pos x="1207" y="312"/>
                </a:cxn>
                <a:cxn ang="0">
                  <a:pos x="1047" y="230"/>
                </a:cxn>
                <a:cxn ang="0">
                  <a:pos x="888" y="160"/>
                </a:cxn>
                <a:cxn ang="0">
                  <a:pos x="731" y="107"/>
                </a:cxn>
                <a:cxn ang="0">
                  <a:pos x="572" y="65"/>
                </a:cxn>
                <a:cxn ang="0">
                  <a:pos x="413" y="34"/>
                </a:cxn>
                <a:cxn ang="0">
                  <a:pos x="250" y="15"/>
                </a:cxn>
                <a:cxn ang="0">
                  <a:pos x="85" y="4"/>
                </a:cxn>
              </a:cxnLst>
              <a:rect l="0" t="0" r="r" b="b"/>
              <a:pathLst>
                <a:path w="5049" h="2608">
                  <a:moveTo>
                    <a:pt x="5049" y="2324"/>
                  </a:moveTo>
                  <a:lnTo>
                    <a:pt x="5049" y="2324"/>
                  </a:lnTo>
                  <a:lnTo>
                    <a:pt x="5036" y="2334"/>
                  </a:lnTo>
                  <a:lnTo>
                    <a:pt x="5000" y="2361"/>
                  </a:lnTo>
                  <a:lnTo>
                    <a:pt x="4974" y="2379"/>
                  </a:lnTo>
                  <a:lnTo>
                    <a:pt x="4942" y="2398"/>
                  </a:lnTo>
                  <a:lnTo>
                    <a:pt x="4906" y="2421"/>
                  </a:lnTo>
                  <a:lnTo>
                    <a:pt x="4863" y="2443"/>
                  </a:lnTo>
                  <a:lnTo>
                    <a:pt x="4815" y="2468"/>
                  </a:lnTo>
                  <a:lnTo>
                    <a:pt x="4764" y="2492"/>
                  </a:lnTo>
                  <a:lnTo>
                    <a:pt x="4709" y="2514"/>
                  </a:lnTo>
                  <a:lnTo>
                    <a:pt x="4647" y="2537"/>
                  </a:lnTo>
                  <a:lnTo>
                    <a:pt x="4584" y="2556"/>
                  </a:lnTo>
                  <a:lnTo>
                    <a:pt x="4514" y="2574"/>
                  </a:lnTo>
                  <a:lnTo>
                    <a:pt x="4478" y="2581"/>
                  </a:lnTo>
                  <a:lnTo>
                    <a:pt x="4442" y="2589"/>
                  </a:lnTo>
                  <a:lnTo>
                    <a:pt x="4404" y="2593"/>
                  </a:lnTo>
                  <a:lnTo>
                    <a:pt x="4366" y="2598"/>
                  </a:lnTo>
                  <a:lnTo>
                    <a:pt x="4327" y="2603"/>
                  </a:lnTo>
                  <a:lnTo>
                    <a:pt x="4286" y="2605"/>
                  </a:lnTo>
                  <a:lnTo>
                    <a:pt x="4245" y="2606"/>
                  </a:lnTo>
                  <a:lnTo>
                    <a:pt x="4203" y="2608"/>
                  </a:lnTo>
                  <a:lnTo>
                    <a:pt x="4160" y="2606"/>
                  </a:lnTo>
                  <a:lnTo>
                    <a:pt x="4117" y="2603"/>
                  </a:lnTo>
                  <a:lnTo>
                    <a:pt x="4073" y="2600"/>
                  </a:lnTo>
                  <a:lnTo>
                    <a:pt x="4027" y="2593"/>
                  </a:lnTo>
                  <a:lnTo>
                    <a:pt x="3982" y="2587"/>
                  </a:lnTo>
                  <a:lnTo>
                    <a:pt x="3935" y="2577"/>
                  </a:lnTo>
                  <a:lnTo>
                    <a:pt x="3888" y="2566"/>
                  </a:lnTo>
                  <a:lnTo>
                    <a:pt x="3841" y="2555"/>
                  </a:lnTo>
                  <a:lnTo>
                    <a:pt x="3792" y="2540"/>
                  </a:lnTo>
                  <a:lnTo>
                    <a:pt x="3744" y="2522"/>
                  </a:lnTo>
                  <a:lnTo>
                    <a:pt x="3695" y="2505"/>
                  </a:lnTo>
                  <a:lnTo>
                    <a:pt x="3645" y="2484"/>
                  </a:lnTo>
                  <a:lnTo>
                    <a:pt x="3594" y="2459"/>
                  </a:lnTo>
                  <a:lnTo>
                    <a:pt x="3544" y="2434"/>
                  </a:lnTo>
                  <a:lnTo>
                    <a:pt x="3492" y="2406"/>
                  </a:lnTo>
                  <a:lnTo>
                    <a:pt x="3439" y="2375"/>
                  </a:lnTo>
                  <a:lnTo>
                    <a:pt x="3388" y="2343"/>
                  </a:lnTo>
                  <a:lnTo>
                    <a:pt x="3335" y="2308"/>
                  </a:lnTo>
                  <a:lnTo>
                    <a:pt x="3281" y="2269"/>
                  </a:lnTo>
                  <a:lnTo>
                    <a:pt x="3228" y="2229"/>
                  </a:lnTo>
                  <a:lnTo>
                    <a:pt x="3174" y="2183"/>
                  </a:lnTo>
                  <a:lnTo>
                    <a:pt x="3120" y="2137"/>
                  </a:lnTo>
                  <a:lnTo>
                    <a:pt x="3066" y="2086"/>
                  </a:lnTo>
                  <a:lnTo>
                    <a:pt x="3010" y="2035"/>
                  </a:lnTo>
                  <a:lnTo>
                    <a:pt x="2956" y="1978"/>
                  </a:lnTo>
                  <a:lnTo>
                    <a:pt x="2901" y="1919"/>
                  </a:lnTo>
                  <a:lnTo>
                    <a:pt x="2845" y="1856"/>
                  </a:lnTo>
                  <a:lnTo>
                    <a:pt x="2790" y="1789"/>
                  </a:lnTo>
                  <a:lnTo>
                    <a:pt x="2790" y="1789"/>
                  </a:lnTo>
                  <a:lnTo>
                    <a:pt x="2679" y="1659"/>
                  </a:lnTo>
                  <a:lnTo>
                    <a:pt x="2572" y="1533"/>
                  </a:lnTo>
                  <a:lnTo>
                    <a:pt x="2466" y="1413"/>
                  </a:lnTo>
                  <a:lnTo>
                    <a:pt x="2365" y="1299"/>
                  </a:lnTo>
                  <a:lnTo>
                    <a:pt x="2265" y="1192"/>
                  </a:lnTo>
                  <a:lnTo>
                    <a:pt x="2168" y="1090"/>
                  </a:lnTo>
                  <a:lnTo>
                    <a:pt x="2072" y="993"/>
                  </a:lnTo>
                  <a:lnTo>
                    <a:pt x="1979" y="903"/>
                  </a:lnTo>
                  <a:lnTo>
                    <a:pt x="1887" y="819"/>
                  </a:lnTo>
                  <a:lnTo>
                    <a:pt x="1797" y="738"/>
                  </a:lnTo>
                  <a:lnTo>
                    <a:pt x="1710" y="664"/>
                  </a:lnTo>
                  <a:lnTo>
                    <a:pt x="1622" y="593"/>
                  </a:lnTo>
                  <a:lnTo>
                    <a:pt x="1537" y="528"/>
                  </a:lnTo>
                  <a:lnTo>
                    <a:pt x="1453" y="467"/>
                  </a:lnTo>
                  <a:lnTo>
                    <a:pt x="1371" y="412"/>
                  </a:lnTo>
                  <a:lnTo>
                    <a:pt x="1287" y="360"/>
                  </a:lnTo>
                  <a:lnTo>
                    <a:pt x="1207" y="312"/>
                  </a:lnTo>
                  <a:lnTo>
                    <a:pt x="1126" y="268"/>
                  </a:lnTo>
                  <a:lnTo>
                    <a:pt x="1047" y="230"/>
                  </a:lnTo>
                  <a:lnTo>
                    <a:pt x="967" y="192"/>
                  </a:lnTo>
                  <a:lnTo>
                    <a:pt x="888" y="160"/>
                  </a:lnTo>
                  <a:lnTo>
                    <a:pt x="808" y="133"/>
                  </a:lnTo>
                  <a:lnTo>
                    <a:pt x="731" y="107"/>
                  </a:lnTo>
                  <a:lnTo>
                    <a:pt x="652" y="84"/>
                  </a:lnTo>
                  <a:lnTo>
                    <a:pt x="572" y="65"/>
                  </a:lnTo>
                  <a:lnTo>
                    <a:pt x="492" y="49"/>
                  </a:lnTo>
                  <a:lnTo>
                    <a:pt x="413" y="34"/>
                  </a:lnTo>
                  <a:lnTo>
                    <a:pt x="332" y="23"/>
                  </a:lnTo>
                  <a:lnTo>
                    <a:pt x="250" y="15"/>
                  </a:lnTo>
                  <a:lnTo>
                    <a:pt x="168" y="8"/>
                  </a:lnTo>
                  <a:lnTo>
                    <a:pt x="85" y="4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54" name="Freeform 62"/>
            <p:cNvSpPr>
              <a:spLocks/>
            </p:cNvSpPr>
            <p:nvPr/>
          </p:nvSpPr>
          <p:spPr bwMode="auto">
            <a:xfrm>
              <a:off x="349" y="742"/>
              <a:ext cx="5081" cy="1267"/>
            </a:xfrm>
            <a:custGeom>
              <a:avLst/>
              <a:gdLst/>
              <a:ahLst/>
              <a:cxnLst>
                <a:cxn ang="0">
                  <a:pos x="5081" y="2233"/>
                </a:cxn>
                <a:cxn ang="0">
                  <a:pos x="5034" y="2270"/>
                </a:cxn>
                <a:cxn ang="0">
                  <a:pos x="4977" y="2309"/>
                </a:cxn>
                <a:cxn ang="0">
                  <a:pos x="4898" y="2355"/>
                </a:cxn>
                <a:cxn ang="0">
                  <a:pos x="4801" y="2405"/>
                </a:cxn>
                <a:cxn ang="0">
                  <a:pos x="4684" y="2454"/>
                </a:cxn>
                <a:cxn ang="0">
                  <a:pos x="4551" y="2494"/>
                </a:cxn>
                <a:cxn ang="0">
                  <a:pos x="4479" y="2509"/>
                </a:cxn>
                <a:cxn ang="0">
                  <a:pos x="4404" y="2522"/>
                </a:cxn>
                <a:cxn ang="0">
                  <a:pos x="4323" y="2530"/>
                </a:cxn>
                <a:cxn ang="0">
                  <a:pos x="4240" y="2533"/>
                </a:cxn>
                <a:cxn ang="0">
                  <a:pos x="4154" y="2531"/>
                </a:cxn>
                <a:cxn ang="0">
                  <a:pos x="4065" y="2523"/>
                </a:cxn>
                <a:cxn ang="0">
                  <a:pos x="3974" y="2509"/>
                </a:cxn>
                <a:cxn ang="0">
                  <a:pos x="3878" y="2488"/>
                </a:cxn>
                <a:cxn ang="0">
                  <a:pos x="3781" y="2459"/>
                </a:cxn>
                <a:cxn ang="0">
                  <a:pos x="3681" y="2420"/>
                </a:cxn>
                <a:cxn ang="0">
                  <a:pos x="3579" y="2373"/>
                </a:cxn>
                <a:cxn ang="0">
                  <a:pos x="3475" y="2317"/>
                </a:cxn>
                <a:cxn ang="0">
                  <a:pos x="3368" y="2250"/>
                </a:cxn>
                <a:cxn ang="0">
                  <a:pos x="3260" y="2171"/>
                </a:cxn>
                <a:cxn ang="0">
                  <a:pos x="3152" y="2082"/>
                </a:cxn>
                <a:cxn ang="0">
                  <a:pos x="3041" y="1982"/>
                </a:cxn>
                <a:cxn ang="0">
                  <a:pos x="2928" y="1868"/>
                </a:cxn>
                <a:cxn ang="0">
                  <a:pos x="2814" y="1742"/>
                </a:cxn>
                <a:cxn ang="0">
                  <a:pos x="2703" y="1611"/>
                </a:cxn>
                <a:cxn ang="0">
                  <a:pos x="2487" y="1369"/>
                </a:cxn>
                <a:cxn ang="0">
                  <a:pos x="2281" y="1151"/>
                </a:cxn>
                <a:cxn ang="0">
                  <a:pos x="2085" y="955"/>
                </a:cxn>
                <a:cxn ang="0">
                  <a:pos x="1898" y="783"/>
                </a:cxn>
                <a:cxn ang="0">
                  <a:pos x="1717" y="631"/>
                </a:cxn>
                <a:cxn ang="0">
                  <a:pos x="1544" y="498"/>
                </a:cxn>
                <a:cxn ang="0">
                  <a:pos x="1376" y="385"/>
                </a:cxn>
                <a:cxn ang="0">
                  <a:pos x="1211" y="289"/>
                </a:cxn>
                <a:cxn ang="0">
                  <a:pos x="1050" y="208"/>
                </a:cxn>
                <a:cxn ang="0">
                  <a:pos x="890" y="143"/>
                </a:cxn>
                <a:cxn ang="0">
                  <a:pos x="732" y="92"/>
                </a:cxn>
                <a:cxn ang="0">
                  <a:pos x="572" y="53"/>
                </a:cxn>
                <a:cxn ang="0">
                  <a:pos x="412" y="25"/>
                </a:cxn>
                <a:cxn ang="0">
                  <a:pos x="250" y="8"/>
                </a:cxn>
                <a:cxn ang="0">
                  <a:pos x="85" y="1"/>
                </a:cxn>
              </a:cxnLst>
              <a:rect l="0" t="0" r="r" b="b"/>
              <a:pathLst>
                <a:path w="5081" h="2533">
                  <a:moveTo>
                    <a:pt x="5081" y="2233"/>
                  </a:moveTo>
                  <a:lnTo>
                    <a:pt x="5081" y="2233"/>
                  </a:lnTo>
                  <a:lnTo>
                    <a:pt x="5070" y="2242"/>
                  </a:lnTo>
                  <a:lnTo>
                    <a:pt x="5034" y="2270"/>
                  </a:lnTo>
                  <a:lnTo>
                    <a:pt x="5008" y="2288"/>
                  </a:lnTo>
                  <a:lnTo>
                    <a:pt x="4977" y="2309"/>
                  </a:lnTo>
                  <a:lnTo>
                    <a:pt x="4940" y="2333"/>
                  </a:lnTo>
                  <a:lnTo>
                    <a:pt x="4898" y="2355"/>
                  </a:lnTo>
                  <a:lnTo>
                    <a:pt x="4852" y="2381"/>
                  </a:lnTo>
                  <a:lnTo>
                    <a:pt x="4801" y="2405"/>
                  </a:lnTo>
                  <a:lnTo>
                    <a:pt x="4744" y="2430"/>
                  </a:lnTo>
                  <a:lnTo>
                    <a:pt x="4684" y="2454"/>
                  </a:lnTo>
                  <a:lnTo>
                    <a:pt x="4621" y="2475"/>
                  </a:lnTo>
                  <a:lnTo>
                    <a:pt x="4551" y="2494"/>
                  </a:lnTo>
                  <a:lnTo>
                    <a:pt x="4516" y="2502"/>
                  </a:lnTo>
                  <a:lnTo>
                    <a:pt x="4479" y="2509"/>
                  </a:lnTo>
                  <a:lnTo>
                    <a:pt x="4441" y="2517"/>
                  </a:lnTo>
                  <a:lnTo>
                    <a:pt x="4404" y="2522"/>
                  </a:lnTo>
                  <a:lnTo>
                    <a:pt x="4364" y="2526"/>
                  </a:lnTo>
                  <a:lnTo>
                    <a:pt x="4323" y="2530"/>
                  </a:lnTo>
                  <a:lnTo>
                    <a:pt x="4283" y="2533"/>
                  </a:lnTo>
                  <a:lnTo>
                    <a:pt x="4240" y="2533"/>
                  </a:lnTo>
                  <a:lnTo>
                    <a:pt x="4198" y="2533"/>
                  </a:lnTo>
                  <a:lnTo>
                    <a:pt x="4154" y="2531"/>
                  </a:lnTo>
                  <a:lnTo>
                    <a:pt x="4110" y="2528"/>
                  </a:lnTo>
                  <a:lnTo>
                    <a:pt x="4065" y="2523"/>
                  </a:lnTo>
                  <a:lnTo>
                    <a:pt x="4019" y="2517"/>
                  </a:lnTo>
                  <a:lnTo>
                    <a:pt x="3974" y="2509"/>
                  </a:lnTo>
                  <a:lnTo>
                    <a:pt x="3926" y="2499"/>
                  </a:lnTo>
                  <a:lnTo>
                    <a:pt x="3878" y="2488"/>
                  </a:lnTo>
                  <a:lnTo>
                    <a:pt x="3829" y="2473"/>
                  </a:lnTo>
                  <a:lnTo>
                    <a:pt x="3781" y="2459"/>
                  </a:lnTo>
                  <a:lnTo>
                    <a:pt x="3731" y="2439"/>
                  </a:lnTo>
                  <a:lnTo>
                    <a:pt x="3681" y="2420"/>
                  </a:lnTo>
                  <a:lnTo>
                    <a:pt x="3631" y="2397"/>
                  </a:lnTo>
                  <a:lnTo>
                    <a:pt x="3579" y="2373"/>
                  </a:lnTo>
                  <a:lnTo>
                    <a:pt x="3526" y="2346"/>
                  </a:lnTo>
                  <a:lnTo>
                    <a:pt x="3475" y="2317"/>
                  </a:lnTo>
                  <a:lnTo>
                    <a:pt x="3421" y="2284"/>
                  </a:lnTo>
                  <a:lnTo>
                    <a:pt x="3368" y="2250"/>
                  </a:lnTo>
                  <a:lnTo>
                    <a:pt x="3314" y="2212"/>
                  </a:lnTo>
                  <a:lnTo>
                    <a:pt x="3260" y="2171"/>
                  </a:lnTo>
                  <a:lnTo>
                    <a:pt x="3206" y="2129"/>
                  </a:lnTo>
                  <a:lnTo>
                    <a:pt x="3152" y="2082"/>
                  </a:lnTo>
                  <a:lnTo>
                    <a:pt x="3096" y="2034"/>
                  </a:lnTo>
                  <a:lnTo>
                    <a:pt x="3041" y="1982"/>
                  </a:lnTo>
                  <a:lnTo>
                    <a:pt x="2984" y="1926"/>
                  </a:lnTo>
                  <a:lnTo>
                    <a:pt x="2928" y="1868"/>
                  </a:lnTo>
                  <a:lnTo>
                    <a:pt x="2871" y="1806"/>
                  </a:lnTo>
                  <a:lnTo>
                    <a:pt x="2814" y="1742"/>
                  </a:lnTo>
                  <a:lnTo>
                    <a:pt x="2814" y="1742"/>
                  </a:lnTo>
                  <a:lnTo>
                    <a:pt x="2703" y="1611"/>
                  </a:lnTo>
                  <a:lnTo>
                    <a:pt x="2593" y="1487"/>
                  </a:lnTo>
                  <a:lnTo>
                    <a:pt x="2487" y="1369"/>
                  </a:lnTo>
                  <a:lnTo>
                    <a:pt x="2382" y="1256"/>
                  </a:lnTo>
                  <a:lnTo>
                    <a:pt x="2281" y="1151"/>
                  </a:lnTo>
                  <a:lnTo>
                    <a:pt x="2182" y="1051"/>
                  </a:lnTo>
                  <a:lnTo>
                    <a:pt x="2085" y="955"/>
                  </a:lnTo>
                  <a:lnTo>
                    <a:pt x="1991" y="867"/>
                  </a:lnTo>
                  <a:lnTo>
                    <a:pt x="1898" y="783"/>
                  </a:lnTo>
                  <a:lnTo>
                    <a:pt x="1808" y="705"/>
                  </a:lnTo>
                  <a:lnTo>
                    <a:pt x="1717" y="631"/>
                  </a:lnTo>
                  <a:lnTo>
                    <a:pt x="1630" y="563"/>
                  </a:lnTo>
                  <a:lnTo>
                    <a:pt x="1544" y="498"/>
                  </a:lnTo>
                  <a:lnTo>
                    <a:pt x="1459" y="439"/>
                  </a:lnTo>
                  <a:lnTo>
                    <a:pt x="1376" y="385"/>
                  </a:lnTo>
                  <a:lnTo>
                    <a:pt x="1292" y="334"/>
                  </a:lnTo>
                  <a:lnTo>
                    <a:pt x="1211" y="289"/>
                  </a:lnTo>
                  <a:lnTo>
                    <a:pt x="1130" y="247"/>
                  </a:lnTo>
                  <a:lnTo>
                    <a:pt x="1050" y="208"/>
                  </a:lnTo>
                  <a:lnTo>
                    <a:pt x="969" y="174"/>
                  </a:lnTo>
                  <a:lnTo>
                    <a:pt x="890" y="143"/>
                  </a:lnTo>
                  <a:lnTo>
                    <a:pt x="811" y="116"/>
                  </a:lnTo>
                  <a:lnTo>
                    <a:pt x="732" y="92"/>
                  </a:lnTo>
                  <a:lnTo>
                    <a:pt x="651" y="71"/>
                  </a:lnTo>
                  <a:lnTo>
                    <a:pt x="572" y="53"/>
                  </a:lnTo>
                  <a:lnTo>
                    <a:pt x="493" y="37"/>
                  </a:lnTo>
                  <a:lnTo>
                    <a:pt x="412" y="25"/>
                  </a:lnTo>
                  <a:lnTo>
                    <a:pt x="332" y="16"/>
                  </a:lnTo>
                  <a:lnTo>
                    <a:pt x="250" y="8"/>
                  </a:lnTo>
                  <a:lnTo>
                    <a:pt x="168" y="3"/>
                  </a:lnTo>
                  <a:lnTo>
                    <a:pt x="85" y="1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55" name="Freeform 63"/>
            <p:cNvSpPr>
              <a:spLocks/>
            </p:cNvSpPr>
            <p:nvPr/>
          </p:nvSpPr>
          <p:spPr bwMode="auto">
            <a:xfrm>
              <a:off x="361" y="765"/>
              <a:ext cx="5115" cy="1230"/>
            </a:xfrm>
            <a:custGeom>
              <a:avLst/>
              <a:gdLst/>
              <a:ahLst/>
              <a:cxnLst>
                <a:cxn ang="0">
                  <a:pos x="5115" y="2141"/>
                </a:cxn>
                <a:cxn ang="0">
                  <a:pos x="5068" y="2180"/>
                </a:cxn>
                <a:cxn ang="0">
                  <a:pos x="5011" y="2220"/>
                </a:cxn>
                <a:cxn ang="0">
                  <a:pos x="4933" y="2268"/>
                </a:cxn>
                <a:cxn ang="0">
                  <a:pos x="4836" y="2320"/>
                </a:cxn>
                <a:cxn ang="0">
                  <a:pos x="4721" y="2370"/>
                </a:cxn>
                <a:cxn ang="0">
                  <a:pos x="4589" y="2414"/>
                </a:cxn>
                <a:cxn ang="0">
                  <a:pos x="4517" y="2431"/>
                </a:cxn>
                <a:cxn ang="0">
                  <a:pos x="4442" y="2444"/>
                </a:cxn>
                <a:cxn ang="0">
                  <a:pos x="4361" y="2456"/>
                </a:cxn>
                <a:cxn ang="0">
                  <a:pos x="4279" y="2460"/>
                </a:cxn>
                <a:cxn ang="0">
                  <a:pos x="4193" y="2460"/>
                </a:cxn>
                <a:cxn ang="0">
                  <a:pos x="4103" y="2454"/>
                </a:cxn>
                <a:cxn ang="0">
                  <a:pos x="4012" y="2441"/>
                </a:cxn>
                <a:cxn ang="0">
                  <a:pos x="3916" y="2422"/>
                </a:cxn>
                <a:cxn ang="0">
                  <a:pos x="3819" y="2394"/>
                </a:cxn>
                <a:cxn ang="0">
                  <a:pos x="3717" y="2357"/>
                </a:cxn>
                <a:cxn ang="0">
                  <a:pos x="3614" y="2312"/>
                </a:cxn>
                <a:cxn ang="0">
                  <a:pos x="3510" y="2257"/>
                </a:cxn>
                <a:cxn ang="0">
                  <a:pos x="3402" y="2192"/>
                </a:cxn>
                <a:cxn ang="0">
                  <a:pos x="3294" y="2117"/>
                </a:cxn>
                <a:cxn ang="0">
                  <a:pos x="3183" y="2029"/>
                </a:cxn>
                <a:cxn ang="0">
                  <a:pos x="3070" y="1931"/>
                </a:cxn>
                <a:cxn ang="0">
                  <a:pos x="2956" y="1818"/>
                </a:cxn>
                <a:cxn ang="0">
                  <a:pos x="2841" y="1694"/>
                </a:cxn>
                <a:cxn ang="0">
                  <a:pos x="2727" y="1564"/>
                </a:cxn>
                <a:cxn ang="0">
                  <a:pos x="2508" y="1325"/>
                </a:cxn>
                <a:cxn ang="0">
                  <a:pos x="2300" y="1111"/>
                </a:cxn>
                <a:cxn ang="0">
                  <a:pos x="2101" y="918"/>
                </a:cxn>
                <a:cxn ang="0">
                  <a:pos x="1911" y="749"/>
                </a:cxn>
                <a:cxn ang="0">
                  <a:pos x="1728" y="600"/>
                </a:cxn>
                <a:cxn ang="0">
                  <a:pos x="1553" y="470"/>
                </a:cxn>
                <a:cxn ang="0">
                  <a:pos x="1382" y="360"/>
                </a:cxn>
                <a:cxn ang="0">
                  <a:pos x="1215" y="266"/>
                </a:cxn>
                <a:cxn ang="0">
                  <a:pos x="1053" y="189"/>
                </a:cxn>
                <a:cxn ang="0">
                  <a:pos x="892" y="126"/>
                </a:cxn>
                <a:cxn ang="0">
                  <a:pos x="733" y="77"/>
                </a:cxn>
                <a:cxn ang="0">
                  <a:pos x="574" y="42"/>
                </a:cxn>
                <a:cxn ang="0">
                  <a:pos x="413" y="17"/>
                </a:cxn>
                <a:cxn ang="0">
                  <a:pos x="250" y="3"/>
                </a:cxn>
                <a:cxn ang="0">
                  <a:pos x="85" y="0"/>
                </a:cxn>
              </a:cxnLst>
              <a:rect l="0" t="0" r="r" b="b"/>
              <a:pathLst>
                <a:path w="5115" h="2460">
                  <a:moveTo>
                    <a:pt x="5115" y="2141"/>
                  </a:moveTo>
                  <a:lnTo>
                    <a:pt x="5115" y="2141"/>
                  </a:lnTo>
                  <a:lnTo>
                    <a:pt x="5104" y="2150"/>
                  </a:lnTo>
                  <a:lnTo>
                    <a:pt x="5068" y="2180"/>
                  </a:lnTo>
                  <a:lnTo>
                    <a:pt x="5043" y="2197"/>
                  </a:lnTo>
                  <a:lnTo>
                    <a:pt x="5011" y="2220"/>
                  </a:lnTo>
                  <a:lnTo>
                    <a:pt x="4975" y="2244"/>
                  </a:lnTo>
                  <a:lnTo>
                    <a:pt x="4933" y="2268"/>
                  </a:lnTo>
                  <a:lnTo>
                    <a:pt x="4888" y="2294"/>
                  </a:lnTo>
                  <a:lnTo>
                    <a:pt x="4836" y="2320"/>
                  </a:lnTo>
                  <a:lnTo>
                    <a:pt x="4781" y="2346"/>
                  </a:lnTo>
                  <a:lnTo>
                    <a:pt x="4721" y="2370"/>
                  </a:lnTo>
                  <a:lnTo>
                    <a:pt x="4657" y="2393"/>
                  </a:lnTo>
                  <a:lnTo>
                    <a:pt x="4589" y="2414"/>
                  </a:lnTo>
                  <a:lnTo>
                    <a:pt x="4554" y="2423"/>
                  </a:lnTo>
                  <a:lnTo>
                    <a:pt x="4517" y="2431"/>
                  </a:lnTo>
                  <a:lnTo>
                    <a:pt x="4479" y="2438"/>
                  </a:lnTo>
                  <a:lnTo>
                    <a:pt x="4442" y="2444"/>
                  </a:lnTo>
                  <a:lnTo>
                    <a:pt x="4402" y="2451"/>
                  </a:lnTo>
                  <a:lnTo>
                    <a:pt x="4361" y="2456"/>
                  </a:lnTo>
                  <a:lnTo>
                    <a:pt x="4321" y="2459"/>
                  </a:lnTo>
                  <a:lnTo>
                    <a:pt x="4279" y="2460"/>
                  </a:lnTo>
                  <a:lnTo>
                    <a:pt x="4236" y="2460"/>
                  </a:lnTo>
                  <a:lnTo>
                    <a:pt x="4193" y="2460"/>
                  </a:lnTo>
                  <a:lnTo>
                    <a:pt x="4149" y="2457"/>
                  </a:lnTo>
                  <a:lnTo>
                    <a:pt x="4103" y="2454"/>
                  </a:lnTo>
                  <a:lnTo>
                    <a:pt x="4057" y="2448"/>
                  </a:lnTo>
                  <a:lnTo>
                    <a:pt x="4012" y="2441"/>
                  </a:lnTo>
                  <a:lnTo>
                    <a:pt x="3964" y="2431"/>
                  </a:lnTo>
                  <a:lnTo>
                    <a:pt x="3916" y="2422"/>
                  </a:lnTo>
                  <a:lnTo>
                    <a:pt x="3867" y="2409"/>
                  </a:lnTo>
                  <a:lnTo>
                    <a:pt x="3819" y="2394"/>
                  </a:lnTo>
                  <a:lnTo>
                    <a:pt x="3769" y="2377"/>
                  </a:lnTo>
                  <a:lnTo>
                    <a:pt x="3717" y="2357"/>
                  </a:lnTo>
                  <a:lnTo>
                    <a:pt x="3666" y="2336"/>
                  </a:lnTo>
                  <a:lnTo>
                    <a:pt x="3614" y="2312"/>
                  </a:lnTo>
                  <a:lnTo>
                    <a:pt x="3563" y="2286"/>
                  </a:lnTo>
                  <a:lnTo>
                    <a:pt x="3510" y="2257"/>
                  </a:lnTo>
                  <a:lnTo>
                    <a:pt x="3456" y="2226"/>
                  </a:lnTo>
                  <a:lnTo>
                    <a:pt x="3402" y="2192"/>
                  </a:lnTo>
                  <a:lnTo>
                    <a:pt x="3348" y="2155"/>
                  </a:lnTo>
                  <a:lnTo>
                    <a:pt x="3294" y="2117"/>
                  </a:lnTo>
                  <a:lnTo>
                    <a:pt x="3238" y="2075"/>
                  </a:lnTo>
                  <a:lnTo>
                    <a:pt x="3183" y="2029"/>
                  </a:lnTo>
                  <a:lnTo>
                    <a:pt x="3127" y="1981"/>
                  </a:lnTo>
                  <a:lnTo>
                    <a:pt x="3070" y="1931"/>
                  </a:lnTo>
                  <a:lnTo>
                    <a:pt x="3013" y="1876"/>
                  </a:lnTo>
                  <a:lnTo>
                    <a:pt x="2956" y="1818"/>
                  </a:lnTo>
                  <a:lnTo>
                    <a:pt x="2899" y="1756"/>
                  </a:lnTo>
                  <a:lnTo>
                    <a:pt x="2841" y="1694"/>
                  </a:lnTo>
                  <a:lnTo>
                    <a:pt x="2841" y="1694"/>
                  </a:lnTo>
                  <a:lnTo>
                    <a:pt x="2727" y="1564"/>
                  </a:lnTo>
                  <a:lnTo>
                    <a:pt x="2616" y="1442"/>
                  </a:lnTo>
                  <a:lnTo>
                    <a:pt x="2508" y="1325"/>
                  </a:lnTo>
                  <a:lnTo>
                    <a:pt x="2402" y="1214"/>
                  </a:lnTo>
                  <a:lnTo>
                    <a:pt x="2300" y="1111"/>
                  </a:lnTo>
                  <a:lnTo>
                    <a:pt x="2198" y="1012"/>
                  </a:lnTo>
                  <a:lnTo>
                    <a:pt x="2101" y="918"/>
                  </a:lnTo>
                  <a:lnTo>
                    <a:pt x="2004" y="831"/>
                  </a:lnTo>
                  <a:lnTo>
                    <a:pt x="1911" y="749"/>
                  </a:lnTo>
                  <a:lnTo>
                    <a:pt x="1818" y="671"/>
                  </a:lnTo>
                  <a:lnTo>
                    <a:pt x="1728" y="600"/>
                  </a:lnTo>
                  <a:lnTo>
                    <a:pt x="1639" y="533"/>
                  </a:lnTo>
                  <a:lnTo>
                    <a:pt x="1553" y="470"/>
                  </a:lnTo>
                  <a:lnTo>
                    <a:pt x="1467" y="413"/>
                  </a:lnTo>
                  <a:lnTo>
                    <a:pt x="1382" y="360"/>
                  </a:lnTo>
                  <a:lnTo>
                    <a:pt x="1299" y="310"/>
                  </a:lnTo>
                  <a:lnTo>
                    <a:pt x="1215" y="266"/>
                  </a:lnTo>
                  <a:lnTo>
                    <a:pt x="1133" y="224"/>
                  </a:lnTo>
                  <a:lnTo>
                    <a:pt x="1053" y="189"/>
                  </a:lnTo>
                  <a:lnTo>
                    <a:pt x="972" y="155"/>
                  </a:lnTo>
                  <a:lnTo>
                    <a:pt x="892" y="126"/>
                  </a:lnTo>
                  <a:lnTo>
                    <a:pt x="813" y="100"/>
                  </a:lnTo>
                  <a:lnTo>
                    <a:pt x="733" y="77"/>
                  </a:lnTo>
                  <a:lnTo>
                    <a:pt x="653" y="58"/>
                  </a:lnTo>
                  <a:lnTo>
                    <a:pt x="574" y="42"/>
                  </a:lnTo>
                  <a:lnTo>
                    <a:pt x="493" y="29"/>
                  </a:lnTo>
                  <a:lnTo>
                    <a:pt x="413" y="17"/>
                  </a:lnTo>
                  <a:lnTo>
                    <a:pt x="332" y="9"/>
                  </a:lnTo>
                  <a:lnTo>
                    <a:pt x="250" y="3"/>
                  </a:lnTo>
                  <a:lnTo>
                    <a:pt x="168" y="0"/>
                  </a:lnTo>
                  <a:lnTo>
                    <a:pt x="85" y="0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56" name="Freeform 64"/>
            <p:cNvSpPr>
              <a:spLocks/>
            </p:cNvSpPr>
            <p:nvPr/>
          </p:nvSpPr>
          <p:spPr bwMode="auto">
            <a:xfrm>
              <a:off x="375" y="787"/>
              <a:ext cx="5147" cy="1195"/>
            </a:xfrm>
            <a:custGeom>
              <a:avLst/>
              <a:gdLst/>
              <a:ahLst/>
              <a:cxnLst>
                <a:cxn ang="0">
                  <a:pos x="5147" y="2049"/>
                </a:cxn>
                <a:cxn ang="0">
                  <a:pos x="5100" y="2090"/>
                </a:cxn>
                <a:cxn ang="0">
                  <a:pos x="5043" y="2132"/>
                </a:cxn>
                <a:cxn ang="0">
                  <a:pos x="4967" y="2182"/>
                </a:cxn>
                <a:cxn ang="0">
                  <a:pos x="4871" y="2237"/>
                </a:cxn>
                <a:cxn ang="0">
                  <a:pos x="4756" y="2288"/>
                </a:cxn>
                <a:cxn ang="0">
                  <a:pos x="4624" y="2335"/>
                </a:cxn>
                <a:cxn ang="0">
                  <a:pos x="4553" y="2355"/>
                </a:cxn>
                <a:cxn ang="0">
                  <a:pos x="4477" y="2369"/>
                </a:cxn>
                <a:cxn ang="0">
                  <a:pos x="4397" y="2382"/>
                </a:cxn>
                <a:cxn ang="0">
                  <a:pos x="4314" y="2388"/>
                </a:cxn>
                <a:cxn ang="0">
                  <a:pos x="4228" y="2390"/>
                </a:cxn>
                <a:cxn ang="0">
                  <a:pos x="4139" y="2385"/>
                </a:cxn>
                <a:cxn ang="0">
                  <a:pos x="4046" y="2374"/>
                </a:cxn>
                <a:cxn ang="0">
                  <a:pos x="3952" y="2356"/>
                </a:cxn>
                <a:cxn ang="0">
                  <a:pos x="3853" y="2330"/>
                </a:cxn>
                <a:cxn ang="0">
                  <a:pos x="3752" y="2296"/>
                </a:cxn>
                <a:cxn ang="0">
                  <a:pos x="3648" y="2253"/>
                </a:cxn>
                <a:cxn ang="0">
                  <a:pos x="3542" y="2200"/>
                </a:cxn>
                <a:cxn ang="0">
                  <a:pos x="3434" y="2137"/>
                </a:cxn>
                <a:cxn ang="0">
                  <a:pos x="3324" y="2064"/>
                </a:cxn>
                <a:cxn ang="0">
                  <a:pos x="3212" y="1978"/>
                </a:cxn>
                <a:cxn ang="0">
                  <a:pos x="3098" y="1880"/>
                </a:cxn>
                <a:cxn ang="0">
                  <a:pos x="2983" y="1770"/>
                </a:cxn>
                <a:cxn ang="0">
                  <a:pos x="2866" y="1646"/>
                </a:cxn>
                <a:cxn ang="0">
                  <a:pos x="2749" y="1520"/>
                </a:cxn>
                <a:cxn ang="0">
                  <a:pos x="2527" y="1284"/>
                </a:cxn>
                <a:cxn ang="0">
                  <a:pos x="2315" y="1072"/>
                </a:cxn>
                <a:cxn ang="0">
                  <a:pos x="2113" y="884"/>
                </a:cxn>
                <a:cxn ang="0">
                  <a:pos x="1920" y="717"/>
                </a:cxn>
                <a:cxn ang="0">
                  <a:pos x="1736" y="570"/>
                </a:cxn>
                <a:cxn ang="0">
                  <a:pos x="1558" y="444"/>
                </a:cxn>
                <a:cxn ang="0">
                  <a:pos x="1386" y="336"/>
                </a:cxn>
                <a:cxn ang="0">
                  <a:pos x="1219" y="246"/>
                </a:cxn>
                <a:cxn ang="0">
                  <a:pos x="1055" y="170"/>
                </a:cxn>
                <a:cxn ang="0">
                  <a:pos x="893" y="112"/>
                </a:cxn>
                <a:cxn ang="0">
                  <a:pos x="733" y="65"/>
                </a:cxn>
                <a:cxn ang="0">
                  <a:pos x="574" y="33"/>
                </a:cxn>
                <a:cxn ang="0">
                  <a:pos x="413" y="12"/>
                </a:cxn>
                <a:cxn ang="0">
                  <a:pos x="250" y="2"/>
                </a:cxn>
                <a:cxn ang="0">
                  <a:pos x="85" y="0"/>
                </a:cxn>
              </a:cxnLst>
              <a:rect l="0" t="0" r="r" b="b"/>
              <a:pathLst>
                <a:path w="5147" h="2390">
                  <a:moveTo>
                    <a:pt x="5147" y="2049"/>
                  </a:moveTo>
                  <a:lnTo>
                    <a:pt x="5147" y="2049"/>
                  </a:lnTo>
                  <a:lnTo>
                    <a:pt x="5135" y="2061"/>
                  </a:lnTo>
                  <a:lnTo>
                    <a:pt x="5100" y="2090"/>
                  </a:lnTo>
                  <a:lnTo>
                    <a:pt x="5075" y="2109"/>
                  </a:lnTo>
                  <a:lnTo>
                    <a:pt x="5043" y="2132"/>
                  </a:lnTo>
                  <a:lnTo>
                    <a:pt x="5008" y="2156"/>
                  </a:lnTo>
                  <a:lnTo>
                    <a:pt x="4967" y="2182"/>
                  </a:lnTo>
                  <a:lnTo>
                    <a:pt x="4921" y="2209"/>
                  </a:lnTo>
                  <a:lnTo>
                    <a:pt x="4871" y="2237"/>
                  </a:lnTo>
                  <a:lnTo>
                    <a:pt x="4815" y="2262"/>
                  </a:lnTo>
                  <a:lnTo>
                    <a:pt x="4756" y="2288"/>
                  </a:lnTo>
                  <a:lnTo>
                    <a:pt x="4692" y="2313"/>
                  </a:lnTo>
                  <a:lnTo>
                    <a:pt x="4624" y="2335"/>
                  </a:lnTo>
                  <a:lnTo>
                    <a:pt x="4589" y="2345"/>
                  </a:lnTo>
                  <a:lnTo>
                    <a:pt x="4553" y="2355"/>
                  </a:lnTo>
                  <a:lnTo>
                    <a:pt x="4515" y="2363"/>
                  </a:lnTo>
                  <a:lnTo>
                    <a:pt x="4477" y="2369"/>
                  </a:lnTo>
                  <a:lnTo>
                    <a:pt x="4438" y="2376"/>
                  </a:lnTo>
                  <a:lnTo>
                    <a:pt x="4397" y="2382"/>
                  </a:lnTo>
                  <a:lnTo>
                    <a:pt x="4357" y="2385"/>
                  </a:lnTo>
                  <a:lnTo>
                    <a:pt x="4314" y="2388"/>
                  </a:lnTo>
                  <a:lnTo>
                    <a:pt x="4272" y="2390"/>
                  </a:lnTo>
                  <a:lnTo>
                    <a:pt x="4228" y="2390"/>
                  </a:lnTo>
                  <a:lnTo>
                    <a:pt x="4184" y="2388"/>
                  </a:lnTo>
                  <a:lnTo>
                    <a:pt x="4139" y="2385"/>
                  </a:lnTo>
                  <a:lnTo>
                    <a:pt x="4093" y="2380"/>
                  </a:lnTo>
                  <a:lnTo>
                    <a:pt x="4046" y="2374"/>
                  </a:lnTo>
                  <a:lnTo>
                    <a:pt x="3999" y="2366"/>
                  </a:lnTo>
                  <a:lnTo>
                    <a:pt x="3952" y="2356"/>
                  </a:lnTo>
                  <a:lnTo>
                    <a:pt x="3902" y="2345"/>
                  </a:lnTo>
                  <a:lnTo>
                    <a:pt x="3853" y="2330"/>
                  </a:lnTo>
                  <a:lnTo>
                    <a:pt x="3803" y="2314"/>
                  </a:lnTo>
                  <a:lnTo>
                    <a:pt x="3752" y="2296"/>
                  </a:lnTo>
                  <a:lnTo>
                    <a:pt x="3700" y="2275"/>
                  </a:lnTo>
                  <a:lnTo>
                    <a:pt x="3648" y="2253"/>
                  </a:lnTo>
                  <a:lnTo>
                    <a:pt x="3596" y="2229"/>
                  </a:lnTo>
                  <a:lnTo>
                    <a:pt x="3542" y="2200"/>
                  </a:lnTo>
                  <a:lnTo>
                    <a:pt x="3489" y="2170"/>
                  </a:lnTo>
                  <a:lnTo>
                    <a:pt x="3434" y="2137"/>
                  </a:lnTo>
                  <a:lnTo>
                    <a:pt x="3380" y="2101"/>
                  </a:lnTo>
                  <a:lnTo>
                    <a:pt x="3324" y="2064"/>
                  </a:lnTo>
                  <a:lnTo>
                    <a:pt x="3269" y="2022"/>
                  </a:lnTo>
                  <a:lnTo>
                    <a:pt x="3212" y="1978"/>
                  </a:lnTo>
                  <a:lnTo>
                    <a:pt x="3156" y="1930"/>
                  </a:lnTo>
                  <a:lnTo>
                    <a:pt x="3098" y="1880"/>
                  </a:lnTo>
                  <a:lnTo>
                    <a:pt x="3041" y="1827"/>
                  </a:lnTo>
                  <a:lnTo>
                    <a:pt x="2983" y="1770"/>
                  </a:lnTo>
                  <a:lnTo>
                    <a:pt x="2924" y="1710"/>
                  </a:lnTo>
                  <a:lnTo>
                    <a:pt x="2866" y="1646"/>
                  </a:lnTo>
                  <a:lnTo>
                    <a:pt x="2866" y="1646"/>
                  </a:lnTo>
                  <a:lnTo>
                    <a:pt x="2749" y="1520"/>
                  </a:lnTo>
                  <a:lnTo>
                    <a:pt x="2637" y="1399"/>
                  </a:lnTo>
                  <a:lnTo>
                    <a:pt x="2527" y="1284"/>
                  </a:lnTo>
                  <a:lnTo>
                    <a:pt x="2419" y="1174"/>
                  </a:lnTo>
                  <a:lnTo>
                    <a:pt x="2315" y="1072"/>
                  </a:lnTo>
                  <a:lnTo>
                    <a:pt x="2213" y="976"/>
                  </a:lnTo>
                  <a:lnTo>
                    <a:pt x="2113" y="884"/>
                  </a:lnTo>
                  <a:lnTo>
                    <a:pt x="2016" y="798"/>
                  </a:lnTo>
                  <a:lnTo>
                    <a:pt x="1920" y="717"/>
                  </a:lnTo>
                  <a:lnTo>
                    <a:pt x="1827" y="641"/>
                  </a:lnTo>
                  <a:lnTo>
                    <a:pt x="1736" y="570"/>
                  </a:lnTo>
                  <a:lnTo>
                    <a:pt x="1647" y="504"/>
                  </a:lnTo>
                  <a:lnTo>
                    <a:pt x="1558" y="444"/>
                  </a:lnTo>
                  <a:lnTo>
                    <a:pt x="1472" y="388"/>
                  </a:lnTo>
                  <a:lnTo>
                    <a:pt x="1386" y="336"/>
                  </a:lnTo>
                  <a:lnTo>
                    <a:pt x="1303" y="288"/>
                  </a:lnTo>
                  <a:lnTo>
                    <a:pt x="1219" y="246"/>
                  </a:lnTo>
                  <a:lnTo>
                    <a:pt x="1136" y="205"/>
                  </a:lnTo>
                  <a:lnTo>
                    <a:pt x="1055" y="170"/>
                  </a:lnTo>
                  <a:lnTo>
                    <a:pt x="974" y="139"/>
                  </a:lnTo>
                  <a:lnTo>
                    <a:pt x="893" y="112"/>
                  </a:lnTo>
                  <a:lnTo>
                    <a:pt x="814" y="88"/>
                  </a:lnTo>
                  <a:lnTo>
                    <a:pt x="733" y="65"/>
                  </a:lnTo>
                  <a:lnTo>
                    <a:pt x="653" y="47"/>
                  </a:lnTo>
                  <a:lnTo>
                    <a:pt x="574" y="33"/>
                  </a:lnTo>
                  <a:lnTo>
                    <a:pt x="493" y="21"/>
                  </a:lnTo>
                  <a:lnTo>
                    <a:pt x="413" y="12"/>
                  </a:lnTo>
                  <a:lnTo>
                    <a:pt x="332" y="5"/>
                  </a:lnTo>
                  <a:lnTo>
                    <a:pt x="250" y="2"/>
                  </a:lnTo>
                  <a:lnTo>
                    <a:pt x="168" y="0"/>
                  </a:lnTo>
                  <a:lnTo>
                    <a:pt x="85" y="0"/>
                  </a:lnTo>
                  <a:lnTo>
                    <a:pt x="0" y="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57" name="Freeform 65"/>
            <p:cNvSpPr>
              <a:spLocks/>
            </p:cNvSpPr>
            <p:nvPr/>
          </p:nvSpPr>
          <p:spPr bwMode="auto">
            <a:xfrm>
              <a:off x="389" y="808"/>
              <a:ext cx="5176" cy="1160"/>
            </a:xfrm>
            <a:custGeom>
              <a:avLst/>
              <a:gdLst/>
              <a:ahLst/>
              <a:cxnLst>
                <a:cxn ang="0">
                  <a:pos x="5176" y="1959"/>
                </a:cxn>
                <a:cxn ang="0">
                  <a:pos x="5130" y="2001"/>
                </a:cxn>
                <a:cxn ang="0">
                  <a:pos x="5075" y="2044"/>
                </a:cxn>
                <a:cxn ang="0">
                  <a:pos x="4998" y="2096"/>
                </a:cxn>
                <a:cxn ang="0">
                  <a:pos x="4903" y="2153"/>
                </a:cxn>
                <a:cxn ang="0">
                  <a:pos x="4790" y="2208"/>
                </a:cxn>
                <a:cxn ang="0">
                  <a:pos x="4658" y="2258"/>
                </a:cxn>
                <a:cxn ang="0">
                  <a:pos x="4587" y="2277"/>
                </a:cxn>
                <a:cxn ang="0">
                  <a:pos x="4513" y="2295"/>
                </a:cxn>
                <a:cxn ang="0">
                  <a:pos x="4433" y="2308"/>
                </a:cxn>
                <a:cxn ang="0">
                  <a:pos x="4350" y="2317"/>
                </a:cxn>
                <a:cxn ang="0">
                  <a:pos x="4264" y="2321"/>
                </a:cxn>
                <a:cxn ang="0">
                  <a:pos x="4174" y="2317"/>
                </a:cxn>
                <a:cxn ang="0">
                  <a:pos x="4082" y="2308"/>
                </a:cxn>
                <a:cxn ang="0">
                  <a:pos x="3986" y="2292"/>
                </a:cxn>
                <a:cxn ang="0">
                  <a:pos x="3888" y="2269"/>
                </a:cxn>
                <a:cxn ang="0">
                  <a:pos x="3786" y="2235"/>
                </a:cxn>
                <a:cxn ang="0">
                  <a:pos x="3682" y="2195"/>
                </a:cxn>
                <a:cxn ang="0">
                  <a:pos x="3575" y="2143"/>
                </a:cxn>
                <a:cxn ang="0">
                  <a:pos x="3466" y="2082"/>
                </a:cxn>
                <a:cxn ang="0">
                  <a:pos x="3355" y="2011"/>
                </a:cxn>
                <a:cxn ang="0">
                  <a:pos x="3241" y="1927"/>
                </a:cxn>
                <a:cxn ang="0">
                  <a:pos x="3125" y="1831"/>
                </a:cxn>
                <a:cxn ang="0">
                  <a:pos x="3009" y="1723"/>
                </a:cxn>
                <a:cxn ang="0">
                  <a:pos x="2891" y="1600"/>
                </a:cxn>
                <a:cxn ang="0">
                  <a:pos x="2773" y="1475"/>
                </a:cxn>
                <a:cxn ang="0">
                  <a:pos x="2545" y="1244"/>
                </a:cxn>
                <a:cxn ang="0">
                  <a:pos x="2331" y="1035"/>
                </a:cxn>
                <a:cxn ang="0">
                  <a:pos x="2126" y="850"/>
                </a:cxn>
                <a:cxn ang="0">
                  <a:pos x="1931" y="685"/>
                </a:cxn>
                <a:cxn ang="0">
                  <a:pos x="1744" y="543"/>
                </a:cxn>
                <a:cxn ang="0">
                  <a:pos x="1565" y="419"/>
                </a:cxn>
                <a:cxn ang="0">
                  <a:pos x="1391" y="314"/>
                </a:cxn>
                <a:cxn ang="0">
                  <a:pos x="1222" y="226"/>
                </a:cxn>
                <a:cxn ang="0">
                  <a:pos x="1057" y="154"/>
                </a:cxn>
                <a:cxn ang="0">
                  <a:pos x="894" y="99"/>
                </a:cxn>
                <a:cxn ang="0">
                  <a:pos x="735" y="55"/>
                </a:cxn>
                <a:cxn ang="0">
                  <a:pos x="574" y="26"/>
                </a:cxn>
                <a:cxn ang="0">
                  <a:pos x="412" y="8"/>
                </a:cxn>
                <a:cxn ang="0">
                  <a:pos x="250" y="0"/>
                </a:cxn>
                <a:cxn ang="0">
                  <a:pos x="85" y="4"/>
                </a:cxn>
              </a:cxnLst>
              <a:rect l="0" t="0" r="r" b="b"/>
              <a:pathLst>
                <a:path w="5176" h="2321">
                  <a:moveTo>
                    <a:pt x="5176" y="1959"/>
                  </a:moveTo>
                  <a:lnTo>
                    <a:pt x="5176" y="1959"/>
                  </a:lnTo>
                  <a:lnTo>
                    <a:pt x="5165" y="1970"/>
                  </a:lnTo>
                  <a:lnTo>
                    <a:pt x="5130" y="2001"/>
                  </a:lnTo>
                  <a:lnTo>
                    <a:pt x="5105" y="2020"/>
                  </a:lnTo>
                  <a:lnTo>
                    <a:pt x="5075" y="2044"/>
                  </a:lnTo>
                  <a:lnTo>
                    <a:pt x="5039" y="2070"/>
                  </a:lnTo>
                  <a:lnTo>
                    <a:pt x="4998" y="2096"/>
                  </a:lnTo>
                  <a:lnTo>
                    <a:pt x="4953" y="2125"/>
                  </a:lnTo>
                  <a:lnTo>
                    <a:pt x="4903" y="2153"/>
                  </a:lnTo>
                  <a:lnTo>
                    <a:pt x="4849" y="2180"/>
                  </a:lnTo>
                  <a:lnTo>
                    <a:pt x="4790" y="2208"/>
                  </a:lnTo>
                  <a:lnTo>
                    <a:pt x="4726" y="2233"/>
                  </a:lnTo>
                  <a:lnTo>
                    <a:pt x="4658" y="2258"/>
                  </a:lnTo>
                  <a:lnTo>
                    <a:pt x="4624" y="2267"/>
                  </a:lnTo>
                  <a:lnTo>
                    <a:pt x="4587" y="2277"/>
                  </a:lnTo>
                  <a:lnTo>
                    <a:pt x="4550" y="2287"/>
                  </a:lnTo>
                  <a:lnTo>
                    <a:pt x="4513" y="2295"/>
                  </a:lnTo>
                  <a:lnTo>
                    <a:pt x="4472" y="2303"/>
                  </a:lnTo>
                  <a:lnTo>
                    <a:pt x="4433" y="2308"/>
                  </a:lnTo>
                  <a:lnTo>
                    <a:pt x="4392" y="2313"/>
                  </a:lnTo>
                  <a:lnTo>
                    <a:pt x="4350" y="2317"/>
                  </a:lnTo>
                  <a:lnTo>
                    <a:pt x="4307" y="2319"/>
                  </a:lnTo>
                  <a:lnTo>
                    <a:pt x="4264" y="2321"/>
                  </a:lnTo>
                  <a:lnTo>
                    <a:pt x="4220" y="2319"/>
                  </a:lnTo>
                  <a:lnTo>
                    <a:pt x="4174" y="2317"/>
                  </a:lnTo>
                  <a:lnTo>
                    <a:pt x="4128" y="2314"/>
                  </a:lnTo>
                  <a:lnTo>
                    <a:pt x="4082" y="2308"/>
                  </a:lnTo>
                  <a:lnTo>
                    <a:pt x="4034" y="2301"/>
                  </a:lnTo>
                  <a:lnTo>
                    <a:pt x="3986" y="2292"/>
                  </a:lnTo>
                  <a:lnTo>
                    <a:pt x="3936" y="2282"/>
                  </a:lnTo>
                  <a:lnTo>
                    <a:pt x="3888" y="2269"/>
                  </a:lnTo>
                  <a:lnTo>
                    <a:pt x="3836" y="2253"/>
                  </a:lnTo>
                  <a:lnTo>
                    <a:pt x="3786" y="2235"/>
                  </a:lnTo>
                  <a:lnTo>
                    <a:pt x="3734" y="2216"/>
                  </a:lnTo>
                  <a:lnTo>
                    <a:pt x="3682" y="2195"/>
                  </a:lnTo>
                  <a:lnTo>
                    <a:pt x="3628" y="2170"/>
                  </a:lnTo>
                  <a:lnTo>
                    <a:pt x="3575" y="2143"/>
                  </a:lnTo>
                  <a:lnTo>
                    <a:pt x="3521" y="2114"/>
                  </a:lnTo>
                  <a:lnTo>
                    <a:pt x="3466" y="2082"/>
                  </a:lnTo>
                  <a:lnTo>
                    <a:pt x="3410" y="2048"/>
                  </a:lnTo>
                  <a:lnTo>
                    <a:pt x="3355" y="2011"/>
                  </a:lnTo>
                  <a:lnTo>
                    <a:pt x="3298" y="1970"/>
                  </a:lnTo>
                  <a:lnTo>
                    <a:pt x="3241" y="1927"/>
                  </a:lnTo>
                  <a:lnTo>
                    <a:pt x="3184" y="1880"/>
                  </a:lnTo>
                  <a:lnTo>
                    <a:pt x="3125" y="1831"/>
                  </a:lnTo>
                  <a:lnTo>
                    <a:pt x="3067" y="1778"/>
                  </a:lnTo>
                  <a:lnTo>
                    <a:pt x="3009" y="1723"/>
                  </a:lnTo>
                  <a:lnTo>
                    <a:pt x="2949" y="1663"/>
                  </a:lnTo>
                  <a:lnTo>
                    <a:pt x="2891" y="1600"/>
                  </a:lnTo>
                  <a:lnTo>
                    <a:pt x="2891" y="1600"/>
                  </a:lnTo>
                  <a:lnTo>
                    <a:pt x="2773" y="1475"/>
                  </a:lnTo>
                  <a:lnTo>
                    <a:pt x="2658" y="1357"/>
                  </a:lnTo>
                  <a:lnTo>
                    <a:pt x="2545" y="1244"/>
                  </a:lnTo>
                  <a:lnTo>
                    <a:pt x="2437" y="1135"/>
                  </a:lnTo>
                  <a:lnTo>
                    <a:pt x="2331" y="1035"/>
                  </a:lnTo>
                  <a:lnTo>
                    <a:pt x="2227" y="938"/>
                  </a:lnTo>
                  <a:lnTo>
                    <a:pt x="2126" y="850"/>
                  </a:lnTo>
                  <a:lnTo>
                    <a:pt x="2027" y="764"/>
                  </a:lnTo>
                  <a:lnTo>
                    <a:pt x="1931" y="685"/>
                  </a:lnTo>
                  <a:lnTo>
                    <a:pt x="1837" y="611"/>
                  </a:lnTo>
                  <a:lnTo>
                    <a:pt x="1744" y="543"/>
                  </a:lnTo>
                  <a:lnTo>
                    <a:pt x="1654" y="478"/>
                  </a:lnTo>
                  <a:lnTo>
                    <a:pt x="1565" y="419"/>
                  </a:lnTo>
                  <a:lnTo>
                    <a:pt x="1477" y="364"/>
                  </a:lnTo>
                  <a:lnTo>
                    <a:pt x="1391" y="314"/>
                  </a:lnTo>
                  <a:lnTo>
                    <a:pt x="1305" y="268"/>
                  </a:lnTo>
                  <a:lnTo>
                    <a:pt x="1222" y="226"/>
                  </a:lnTo>
                  <a:lnTo>
                    <a:pt x="1139" y="188"/>
                  </a:lnTo>
                  <a:lnTo>
                    <a:pt x="1057" y="154"/>
                  </a:lnTo>
                  <a:lnTo>
                    <a:pt x="976" y="125"/>
                  </a:lnTo>
                  <a:lnTo>
                    <a:pt x="894" y="99"/>
                  </a:lnTo>
                  <a:lnTo>
                    <a:pt x="814" y="75"/>
                  </a:lnTo>
                  <a:lnTo>
                    <a:pt x="735" y="55"/>
                  </a:lnTo>
                  <a:lnTo>
                    <a:pt x="654" y="39"/>
                  </a:lnTo>
                  <a:lnTo>
                    <a:pt x="574" y="26"/>
                  </a:lnTo>
                  <a:lnTo>
                    <a:pt x="493" y="16"/>
                  </a:lnTo>
                  <a:lnTo>
                    <a:pt x="412" y="8"/>
                  </a:lnTo>
                  <a:lnTo>
                    <a:pt x="332" y="4"/>
                  </a:lnTo>
                  <a:lnTo>
                    <a:pt x="250" y="0"/>
                  </a:lnTo>
                  <a:lnTo>
                    <a:pt x="168" y="0"/>
                  </a:lnTo>
                  <a:lnTo>
                    <a:pt x="85" y="4"/>
                  </a:lnTo>
                  <a:lnTo>
                    <a:pt x="0" y="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58" name="Freeform 66"/>
            <p:cNvSpPr>
              <a:spLocks/>
            </p:cNvSpPr>
            <p:nvPr/>
          </p:nvSpPr>
          <p:spPr bwMode="auto">
            <a:xfrm>
              <a:off x="403" y="829"/>
              <a:ext cx="5205" cy="1124"/>
            </a:xfrm>
            <a:custGeom>
              <a:avLst/>
              <a:gdLst/>
              <a:ahLst/>
              <a:cxnLst>
                <a:cxn ang="0">
                  <a:pos x="5205" y="1868"/>
                </a:cxn>
                <a:cxn ang="0">
                  <a:pos x="5161" y="1910"/>
                </a:cxn>
                <a:cxn ang="0">
                  <a:pos x="5105" y="1956"/>
                </a:cxn>
                <a:cxn ang="0">
                  <a:pos x="5030" y="2011"/>
                </a:cxn>
                <a:cxn ang="0">
                  <a:pos x="4936" y="2069"/>
                </a:cxn>
                <a:cxn ang="0">
                  <a:pos x="4822" y="2127"/>
                </a:cxn>
                <a:cxn ang="0">
                  <a:pos x="4693" y="2178"/>
                </a:cxn>
                <a:cxn ang="0">
                  <a:pos x="4621" y="2201"/>
                </a:cxn>
                <a:cxn ang="0">
                  <a:pos x="4546" y="2219"/>
                </a:cxn>
                <a:cxn ang="0">
                  <a:pos x="4467" y="2235"/>
                </a:cxn>
                <a:cxn ang="0">
                  <a:pos x="4385" y="2245"/>
                </a:cxn>
                <a:cxn ang="0">
                  <a:pos x="4299" y="2250"/>
                </a:cxn>
                <a:cxn ang="0">
                  <a:pos x="4208" y="2250"/>
                </a:cxn>
                <a:cxn ang="0">
                  <a:pos x="4117" y="2241"/>
                </a:cxn>
                <a:cxn ang="0">
                  <a:pos x="4020" y="2227"/>
                </a:cxn>
                <a:cxn ang="0">
                  <a:pos x="3921" y="2206"/>
                </a:cxn>
                <a:cxn ang="0">
                  <a:pos x="3820" y="2175"/>
                </a:cxn>
                <a:cxn ang="0">
                  <a:pos x="3714" y="2135"/>
                </a:cxn>
                <a:cxn ang="0">
                  <a:pos x="3607" y="2086"/>
                </a:cxn>
                <a:cxn ang="0">
                  <a:pos x="3497" y="2027"/>
                </a:cxn>
                <a:cxn ang="0">
                  <a:pos x="3385" y="1957"/>
                </a:cxn>
                <a:cxn ang="0">
                  <a:pos x="3270" y="1875"/>
                </a:cxn>
                <a:cxn ang="0">
                  <a:pos x="3153" y="1781"/>
                </a:cxn>
                <a:cxn ang="0">
                  <a:pos x="3035" y="1675"/>
                </a:cxn>
                <a:cxn ang="0">
                  <a:pos x="2914" y="1555"/>
                </a:cxn>
                <a:cxn ang="0">
                  <a:pos x="2795" y="1431"/>
                </a:cxn>
                <a:cxn ang="0">
                  <a:pos x="2564" y="1202"/>
                </a:cxn>
                <a:cxn ang="0">
                  <a:pos x="2346" y="997"/>
                </a:cxn>
                <a:cxn ang="0">
                  <a:pos x="2140" y="816"/>
                </a:cxn>
                <a:cxn ang="0">
                  <a:pos x="1941" y="654"/>
                </a:cxn>
                <a:cxn ang="0">
                  <a:pos x="1752" y="514"/>
                </a:cxn>
                <a:cxn ang="0">
                  <a:pos x="1570" y="394"/>
                </a:cxn>
                <a:cxn ang="0">
                  <a:pos x="1395" y="293"/>
                </a:cxn>
                <a:cxn ang="0">
                  <a:pos x="1226" y="207"/>
                </a:cxn>
                <a:cxn ang="0">
                  <a:pos x="1059" y="139"/>
                </a:cxn>
                <a:cxn ang="0">
                  <a:pos x="897" y="86"/>
                </a:cxn>
                <a:cxn ang="0">
                  <a:pos x="734" y="45"/>
                </a:cxn>
                <a:cxn ang="0">
                  <a:pos x="575" y="20"/>
                </a:cxn>
                <a:cxn ang="0">
                  <a:pos x="414" y="5"/>
                </a:cxn>
                <a:cxn ang="0">
                  <a:pos x="250" y="0"/>
                </a:cxn>
                <a:cxn ang="0">
                  <a:pos x="85" y="7"/>
                </a:cxn>
              </a:cxnLst>
              <a:rect l="0" t="0" r="r" b="b"/>
              <a:pathLst>
                <a:path w="5205" h="2250">
                  <a:moveTo>
                    <a:pt x="5205" y="1868"/>
                  </a:moveTo>
                  <a:lnTo>
                    <a:pt x="5205" y="1868"/>
                  </a:lnTo>
                  <a:lnTo>
                    <a:pt x="5194" y="1880"/>
                  </a:lnTo>
                  <a:lnTo>
                    <a:pt x="5161" y="1910"/>
                  </a:lnTo>
                  <a:lnTo>
                    <a:pt x="5136" y="1931"/>
                  </a:lnTo>
                  <a:lnTo>
                    <a:pt x="5105" y="1956"/>
                  </a:lnTo>
                  <a:lnTo>
                    <a:pt x="5071" y="1981"/>
                  </a:lnTo>
                  <a:lnTo>
                    <a:pt x="5030" y="2011"/>
                  </a:lnTo>
                  <a:lnTo>
                    <a:pt x="4984" y="2040"/>
                  </a:lnTo>
                  <a:lnTo>
                    <a:pt x="4936" y="2069"/>
                  </a:lnTo>
                  <a:lnTo>
                    <a:pt x="4882" y="2098"/>
                  </a:lnTo>
                  <a:lnTo>
                    <a:pt x="4822" y="2127"/>
                  </a:lnTo>
                  <a:lnTo>
                    <a:pt x="4760" y="2153"/>
                  </a:lnTo>
                  <a:lnTo>
                    <a:pt x="4693" y="2178"/>
                  </a:lnTo>
                  <a:lnTo>
                    <a:pt x="4657" y="2190"/>
                  </a:lnTo>
                  <a:lnTo>
                    <a:pt x="4621" y="2201"/>
                  </a:lnTo>
                  <a:lnTo>
                    <a:pt x="4585" y="2211"/>
                  </a:lnTo>
                  <a:lnTo>
                    <a:pt x="4546" y="2219"/>
                  </a:lnTo>
                  <a:lnTo>
                    <a:pt x="4507" y="2227"/>
                  </a:lnTo>
                  <a:lnTo>
                    <a:pt x="4467" y="2235"/>
                  </a:lnTo>
                  <a:lnTo>
                    <a:pt x="4426" y="2240"/>
                  </a:lnTo>
                  <a:lnTo>
                    <a:pt x="4385" y="2245"/>
                  </a:lnTo>
                  <a:lnTo>
                    <a:pt x="4342" y="2248"/>
                  </a:lnTo>
                  <a:lnTo>
                    <a:pt x="4299" y="2250"/>
                  </a:lnTo>
                  <a:lnTo>
                    <a:pt x="4254" y="2250"/>
                  </a:lnTo>
                  <a:lnTo>
                    <a:pt x="4208" y="2250"/>
                  </a:lnTo>
                  <a:lnTo>
                    <a:pt x="4163" y="2246"/>
                  </a:lnTo>
                  <a:lnTo>
                    <a:pt x="4117" y="2241"/>
                  </a:lnTo>
                  <a:lnTo>
                    <a:pt x="4068" y="2235"/>
                  </a:lnTo>
                  <a:lnTo>
                    <a:pt x="4020" y="2227"/>
                  </a:lnTo>
                  <a:lnTo>
                    <a:pt x="3971" y="2217"/>
                  </a:lnTo>
                  <a:lnTo>
                    <a:pt x="3921" y="2206"/>
                  </a:lnTo>
                  <a:lnTo>
                    <a:pt x="3871" y="2191"/>
                  </a:lnTo>
                  <a:lnTo>
                    <a:pt x="3820" y="2175"/>
                  </a:lnTo>
                  <a:lnTo>
                    <a:pt x="3767" y="2156"/>
                  </a:lnTo>
                  <a:lnTo>
                    <a:pt x="3714" y="2135"/>
                  </a:lnTo>
                  <a:lnTo>
                    <a:pt x="3661" y="2112"/>
                  </a:lnTo>
                  <a:lnTo>
                    <a:pt x="3607" y="2086"/>
                  </a:lnTo>
                  <a:lnTo>
                    <a:pt x="3553" y="2057"/>
                  </a:lnTo>
                  <a:lnTo>
                    <a:pt x="3497" y="2027"/>
                  </a:lnTo>
                  <a:lnTo>
                    <a:pt x="3442" y="1993"/>
                  </a:lnTo>
                  <a:lnTo>
                    <a:pt x="3385" y="1957"/>
                  </a:lnTo>
                  <a:lnTo>
                    <a:pt x="3328" y="1917"/>
                  </a:lnTo>
                  <a:lnTo>
                    <a:pt x="3270" y="1875"/>
                  </a:lnTo>
                  <a:lnTo>
                    <a:pt x="3213" y="1830"/>
                  </a:lnTo>
                  <a:lnTo>
                    <a:pt x="3153" y="1781"/>
                  </a:lnTo>
                  <a:lnTo>
                    <a:pt x="3095" y="1730"/>
                  </a:lnTo>
                  <a:lnTo>
                    <a:pt x="3035" y="1675"/>
                  </a:lnTo>
                  <a:lnTo>
                    <a:pt x="2975" y="1617"/>
                  </a:lnTo>
                  <a:lnTo>
                    <a:pt x="2914" y="1555"/>
                  </a:lnTo>
                  <a:lnTo>
                    <a:pt x="2914" y="1555"/>
                  </a:lnTo>
                  <a:lnTo>
                    <a:pt x="2795" y="1431"/>
                  </a:lnTo>
                  <a:lnTo>
                    <a:pt x="2678" y="1313"/>
                  </a:lnTo>
                  <a:lnTo>
                    <a:pt x="2564" y="1202"/>
                  </a:lnTo>
                  <a:lnTo>
                    <a:pt x="2453" y="1097"/>
                  </a:lnTo>
                  <a:lnTo>
                    <a:pt x="2346" y="997"/>
                  </a:lnTo>
                  <a:lnTo>
                    <a:pt x="2241" y="903"/>
                  </a:lnTo>
                  <a:lnTo>
                    <a:pt x="2140" y="816"/>
                  </a:lnTo>
                  <a:lnTo>
                    <a:pt x="2040" y="732"/>
                  </a:lnTo>
                  <a:lnTo>
                    <a:pt x="1941" y="654"/>
                  </a:lnTo>
                  <a:lnTo>
                    <a:pt x="1847" y="582"/>
                  </a:lnTo>
                  <a:lnTo>
                    <a:pt x="1752" y="514"/>
                  </a:lnTo>
                  <a:lnTo>
                    <a:pt x="1661" y="452"/>
                  </a:lnTo>
                  <a:lnTo>
                    <a:pt x="1570" y="394"/>
                  </a:lnTo>
                  <a:lnTo>
                    <a:pt x="1483" y="341"/>
                  </a:lnTo>
                  <a:lnTo>
                    <a:pt x="1395" y="293"/>
                  </a:lnTo>
                  <a:lnTo>
                    <a:pt x="1311" y="247"/>
                  </a:lnTo>
                  <a:lnTo>
                    <a:pt x="1226" y="207"/>
                  </a:lnTo>
                  <a:lnTo>
                    <a:pt x="1143" y="171"/>
                  </a:lnTo>
                  <a:lnTo>
                    <a:pt x="1059" y="139"/>
                  </a:lnTo>
                  <a:lnTo>
                    <a:pt x="977" y="110"/>
                  </a:lnTo>
                  <a:lnTo>
                    <a:pt x="897" y="86"/>
                  </a:lnTo>
                  <a:lnTo>
                    <a:pt x="815" y="63"/>
                  </a:lnTo>
                  <a:lnTo>
                    <a:pt x="734" y="45"/>
                  </a:lnTo>
                  <a:lnTo>
                    <a:pt x="655" y="31"/>
                  </a:lnTo>
                  <a:lnTo>
                    <a:pt x="575" y="20"/>
                  </a:lnTo>
                  <a:lnTo>
                    <a:pt x="494" y="10"/>
                  </a:lnTo>
                  <a:lnTo>
                    <a:pt x="414" y="5"/>
                  </a:lnTo>
                  <a:lnTo>
                    <a:pt x="332" y="2"/>
                  </a:lnTo>
                  <a:lnTo>
                    <a:pt x="250" y="0"/>
                  </a:lnTo>
                  <a:lnTo>
                    <a:pt x="168" y="2"/>
                  </a:lnTo>
                  <a:lnTo>
                    <a:pt x="85" y="7"/>
                  </a:lnTo>
                  <a:lnTo>
                    <a:pt x="0" y="13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59" name="Freeform 67"/>
            <p:cNvSpPr>
              <a:spLocks/>
            </p:cNvSpPr>
            <p:nvPr/>
          </p:nvSpPr>
          <p:spPr bwMode="auto">
            <a:xfrm>
              <a:off x="418" y="850"/>
              <a:ext cx="5233" cy="1090"/>
            </a:xfrm>
            <a:custGeom>
              <a:avLst/>
              <a:gdLst/>
              <a:ahLst/>
              <a:cxnLst>
                <a:cxn ang="0">
                  <a:pos x="5233" y="1778"/>
                </a:cxn>
                <a:cxn ang="0">
                  <a:pos x="5189" y="1822"/>
                </a:cxn>
                <a:cxn ang="0">
                  <a:pos x="5133" y="1867"/>
                </a:cxn>
                <a:cxn ang="0">
                  <a:pos x="5060" y="1923"/>
                </a:cxn>
                <a:cxn ang="0">
                  <a:pos x="4965" y="1985"/>
                </a:cxn>
                <a:cxn ang="0">
                  <a:pos x="4854" y="2044"/>
                </a:cxn>
                <a:cxn ang="0">
                  <a:pos x="4725" y="2099"/>
                </a:cxn>
                <a:cxn ang="0">
                  <a:pos x="4654" y="2122"/>
                </a:cxn>
                <a:cxn ang="0">
                  <a:pos x="4579" y="2143"/>
                </a:cxn>
                <a:cxn ang="0">
                  <a:pos x="4500" y="2159"/>
                </a:cxn>
                <a:cxn ang="0">
                  <a:pos x="4418" y="2172"/>
                </a:cxn>
                <a:cxn ang="0">
                  <a:pos x="4332" y="2178"/>
                </a:cxn>
                <a:cxn ang="0">
                  <a:pos x="4242" y="2180"/>
                </a:cxn>
                <a:cxn ang="0">
                  <a:pos x="4149" y="2174"/>
                </a:cxn>
                <a:cxn ang="0">
                  <a:pos x="4053" y="2162"/>
                </a:cxn>
                <a:cxn ang="0">
                  <a:pos x="3953" y="2141"/>
                </a:cxn>
                <a:cxn ang="0">
                  <a:pos x="3852" y="2114"/>
                </a:cxn>
                <a:cxn ang="0">
                  <a:pos x="3746" y="2075"/>
                </a:cxn>
                <a:cxn ang="0">
                  <a:pos x="3638" y="2028"/>
                </a:cxn>
                <a:cxn ang="0">
                  <a:pos x="3527" y="1972"/>
                </a:cxn>
                <a:cxn ang="0">
                  <a:pos x="3414" y="1902"/>
                </a:cxn>
                <a:cxn ang="0">
                  <a:pos x="3298" y="1823"/>
                </a:cxn>
                <a:cxn ang="0">
                  <a:pos x="3180" y="1731"/>
                </a:cxn>
                <a:cxn ang="0">
                  <a:pos x="3059" y="1626"/>
                </a:cxn>
                <a:cxn ang="0">
                  <a:pos x="2937" y="1508"/>
                </a:cxn>
                <a:cxn ang="0">
                  <a:pos x="2816" y="1387"/>
                </a:cxn>
                <a:cxn ang="0">
                  <a:pos x="2581" y="1161"/>
                </a:cxn>
                <a:cxn ang="0">
                  <a:pos x="2361" y="959"/>
                </a:cxn>
                <a:cxn ang="0">
                  <a:pos x="2151" y="780"/>
                </a:cxn>
                <a:cxn ang="0">
                  <a:pos x="1951" y="624"/>
                </a:cxn>
                <a:cxn ang="0">
                  <a:pos x="1759" y="486"/>
                </a:cxn>
                <a:cxn ang="0">
                  <a:pos x="1576" y="370"/>
                </a:cxn>
                <a:cxn ang="0">
                  <a:pos x="1400" y="270"/>
                </a:cxn>
                <a:cxn ang="0">
                  <a:pos x="1229" y="189"/>
                </a:cxn>
                <a:cxn ang="0">
                  <a:pos x="1061" y="123"/>
                </a:cxn>
                <a:cxn ang="0">
                  <a:pos x="897" y="73"/>
                </a:cxn>
                <a:cxn ang="0">
                  <a:pos x="736" y="36"/>
                </a:cxn>
                <a:cxn ang="0">
                  <a:pos x="575" y="13"/>
                </a:cxn>
                <a:cxn ang="0">
                  <a:pos x="413" y="2"/>
                </a:cxn>
                <a:cxn ang="0">
                  <a:pos x="250" y="2"/>
                </a:cxn>
                <a:cxn ang="0">
                  <a:pos x="85" y="10"/>
                </a:cxn>
              </a:cxnLst>
              <a:rect l="0" t="0" r="r" b="b"/>
              <a:pathLst>
                <a:path w="5233" h="2180">
                  <a:moveTo>
                    <a:pt x="5233" y="1778"/>
                  </a:moveTo>
                  <a:lnTo>
                    <a:pt x="5233" y="1778"/>
                  </a:lnTo>
                  <a:lnTo>
                    <a:pt x="5222" y="1789"/>
                  </a:lnTo>
                  <a:lnTo>
                    <a:pt x="5189" y="1822"/>
                  </a:lnTo>
                  <a:lnTo>
                    <a:pt x="5164" y="1843"/>
                  </a:lnTo>
                  <a:lnTo>
                    <a:pt x="5133" y="1867"/>
                  </a:lnTo>
                  <a:lnTo>
                    <a:pt x="5099" y="1894"/>
                  </a:lnTo>
                  <a:lnTo>
                    <a:pt x="5060" y="1923"/>
                  </a:lnTo>
                  <a:lnTo>
                    <a:pt x="5015" y="1954"/>
                  </a:lnTo>
                  <a:lnTo>
                    <a:pt x="4965" y="1985"/>
                  </a:lnTo>
                  <a:lnTo>
                    <a:pt x="4913" y="2014"/>
                  </a:lnTo>
                  <a:lnTo>
                    <a:pt x="4854" y="2044"/>
                  </a:lnTo>
                  <a:lnTo>
                    <a:pt x="4792" y="2072"/>
                  </a:lnTo>
                  <a:lnTo>
                    <a:pt x="4725" y="2099"/>
                  </a:lnTo>
                  <a:lnTo>
                    <a:pt x="4689" y="2111"/>
                  </a:lnTo>
                  <a:lnTo>
                    <a:pt x="4654" y="2122"/>
                  </a:lnTo>
                  <a:lnTo>
                    <a:pt x="4617" y="2133"/>
                  </a:lnTo>
                  <a:lnTo>
                    <a:pt x="4579" y="2143"/>
                  </a:lnTo>
                  <a:lnTo>
                    <a:pt x="4540" y="2153"/>
                  </a:lnTo>
                  <a:lnTo>
                    <a:pt x="4500" y="2159"/>
                  </a:lnTo>
                  <a:lnTo>
                    <a:pt x="4460" y="2167"/>
                  </a:lnTo>
                  <a:lnTo>
                    <a:pt x="4418" y="2172"/>
                  </a:lnTo>
                  <a:lnTo>
                    <a:pt x="4375" y="2175"/>
                  </a:lnTo>
                  <a:lnTo>
                    <a:pt x="4332" y="2178"/>
                  </a:lnTo>
                  <a:lnTo>
                    <a:pt x="4288" y="2180"/>
                  </a:lnTo>
                  <a:lnTo>
                    <a:pt x="4242" y="2180"/>
                  </a:lnTo>
                  <a:lnTo>
                    <a:pt x="4196" y="2178"/>
                  </a:lnTo>
                  <a:lnTo>
                    <a:pt x="4149" y="2174"/>
                  </a:lnTo>
                  <a:lnTo>
                    <a:pt x="4102" y="2169"/>
                  </a:lnTo>
                  <a:lnTo>
                    <a:pt x="4053" y="2162"/>
                  </a:lnTo>
                  <a:lnTo>
                    <a:pt x="4003" y="2153"/>
                  </a:lnTo>
                  <a:lnTo>
                    <a:pt x="3953" y="2141"/>
                  </a:lnTo>
                  <a:lnTo>
                    <a:pt x="3903" y="2128"/>
                  </a:lnTo>
                  <a:lnTo>
                    <a:pt x="3852" y="2114"/>
                  </a:lnTo>
                  <a:lnTo>
                    <a:pt x="3799" y="2096"/>
                  </a:lnTo>
                  <a:lnTo>
                    <a:pt x="3746" y="2075"/>
                  </a:lnTo>
                  <a:lnTo>
                    <a:pt x="3692" y="2054"/>
                  </a:lnTo>
                  <a:lnTo>
                    <a:pt x="3638" y="2028"/>
                  </a:lnTo>
                  <a:lnTo>
                    <a:pt x="3582" y="2001"/>
                  </a:lnTo>
                  <a:lnTo>
                    <a:pt x="3527" y="1972"/>
                  </a:lnTo>
                  <a:lnTo>
                    <a:pt x="3471" y="1938"/>
                  </a:lnTo>
                  <a:lnTo>
                    <a:pt x="3414" y="1902"/>
                  </a:lnTo>
                  <a:lnTo>
                    <a:pt x="3356" y="1865"/>
                  </a:lnTo>
                  <a:lnTo>
                    <a:pt x="3298" y="1823"/>
                  </a:lnTo>
                  <a:lnTo>
                    <a:pt x="3239" y="1778"/>
                  </a:lnTo>
                  <a:lnTo>
                    <a:pt x="3180" y="1731"/>
                  </a:lnTo>
                  <a:lnTo>
                    <a:pt x="3120" y="1681"/>
                  </a:lnTo>
                  <a:lnTo>
                    <a:pt x="3059" y="1626"/>
                  </a:lnTo>
                  <a:lnTo>
                    <a:pt x="2999" y="1570"/>
                  </a:lnTo>
                  <a:lnTo>
                    <a:pt x="2937" y="1508"/>
                  </a:lnTo>
                  <a:lnTo>
                    <a:pt x="2937" y="1508"/>
                  </a:lnTo>
                  <a:lnTo>
                    <a:pt x="2816" y="1387"/>
                  </a:lnTo>
                  <a:lnTo>
                    <a:pt x="2697" y="1271"/>
                  </a:lnTo>
                  <a:lnTo>
                    <a:pt x="2581" y="1161"/>
                  </a:lnTo>
                  <a:lnTo>
                    <a:pt x="2470" y="1058"/>
                  </a:lnTo>
                  <a:lnTo>
                    <a:pt x="2361" y="959"/>
                  </a:lnTo>
                  <a:lnTo>
                    <a:pt x="2255" y="867"/>
                  </a:lnTo>
                  <a:lnTo>
                    <a:pt x="2151" y="780"/>
                  </a:lnTo>
                  <a:lnTo>
                    <a:pt x="2050" y="699"/>
                  </a:lnTo>
                  <a:lnTo>
                    <a:pt x="1951" y="624"/>
                  </a:lnTo>
                  <a:lnTo>
                    <a:pt x="1854" y="552"/>
                  </a:lnTo>
                  <a:lnTo>
                    <a:pt x="1759" y="486"/>
                  </a:lnTo>
                  <a:lnTo>
                    <a:pt x="1668" y="427"/>
                  </a:lnTo>
                  <a:lnTo>
                    <a:pt x="1576" y="370"/>
                  </a:lnTo>
                  <a:lnTo>
                    <a:pt x="1487" y="318"/>
                  </a:lnTo>
                  <a:lnTo>
                    <a:pt x="1400" y="270"/>
                  </a:lnTo>
                  <a:lnTo>
                    <a:pt x="1314" y="228"/>
                  </a:lnTo>
                  <a:lnTo>
                    <a:pt x="1229" y="189"/>
                  </a:lnTo>
                  <a:lnTo>
                    <a:pt x="1144" y="154"/>
                  </a:lnTo>
                  <a:lnTo>
                    <a:pt x="1061" y="123"/>
                  </a:lnTo>
                  <a:lnTo>
                    <a:pt x="979" y="96"/>
                  </a:lnTo>
                  <a:lnTo>
                    <a:pt x="897" y="73"/>
                  </a:lnTo>
                  <a:lnTo>
                    <a:pt x="817" y="54"/>
                  </a:lnTo>
                  <a:lnTo>
                    <a:pt x="736" y="36"/>
                  </a:lnTo>
                  <a:lnTo>
                    <a:pt x="656" y="23"/>
                  </a:lnTo>
                  <a:lnTo>
                    <a:pt x="575" y="13"/>
                  </a:lnTo>
                  <a:lnTo>
                    <a:pt x="495" y="7"/>
                  </a:lnTo>
                  <a:lnTo>
                    <a:pt x="413" y="2"/>
                  </a:lnTo>
                  <a:lnTo>
                    <a:pt x="332" y="0"/>
                  </a:lnTo>
                  <a:lnTo>
                    <a:pt x="250" y="2"/>
                  </a:lnTo>
                  <a:lnTo>
                    <a:pt x="168" y="5"/>
                  </a:lnTo>
                  <a:lnTo>
                    <a:pt x="85" y="10"/>
                  </a:lnTo>
                  <a:lnTo>
                    <a:pt x="0" y="1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60" name="Freeform 68"/>
            <p:cNvSpPr>
              <a:spLocks/>
            </p:cNvSpPr>
            <p:nvPr/>
          </p:nvSpPr>
          <p:spPr bwMode="auto">
            <a:xfrm>
              <a:off x="434" y="870"/>
              <a:ext cx="5259" cy="1056"/>
            </a:xfrm>
            <a:custGeom>
              <a:avLst/>
              <a:gdLst/>
              <a:ahLst/>
              <a:cxnLst>
                <a:cxn ang="0">
                  <a:pos x="5259" y="1687"/>
                </a:cxn>
                <a:cxn ang="0">
                  <a:pos x="5214" y="1731"/>
                </a:cxn>
                <a:cxn ang="0">
                  <a:pos x="5160" y="1779"/>
                </a:cxn>
                <a:cxn ang="0">
                  <a:pos x="5087" y="1837"/>
                </a:cxn>
                <a:cxn ang="0">
                  <a:pos x="4994" y="1900"/>
                </a:cxn>
                <a:cxn ang="0">
                  <a:pos x="4883" y="1963"/>
                </a:cxn>
                <a:cxn ang="0">
                  <a:pos x="4755" y="2020"/>
                </a:cxn>
                <a:cxn ang="0">
                  <a:pos x="4684" y="2045"/>
                </a:cxn>
                <a:cxn ang="0">
                  <a:pos x="4611" y="2068"/>
                </a:cxn>
                <a:cxn ang="0">
                  <a:pos x="4531" y="2086"/>
                </a:cxn>
                <a:cxn ang="0">
                  <a:pos x="4449" y="2100"/>
                </a:cxn>
                <a:cxn ang="0">
                  <a:pos x="4363" y="2108"/>
                </a:cxn>
                <a:cxn ang="0">
                  <a:pos x="4275" y="2112"/>
                </a:cxn>
                <a:cxn ang="0">
                  <a:pos x="4181" y="2107"/>
                </a:cxn>
                <a:cxn ang="0">
                  <a:pos x="4084" y="2097"/>
                </a:cxn>
                <a:cxn ang="0">
                  <a:pos x="3984" y="2079"/>
                </a:cxn>
                <a:cxn ang="0">
                  <a:pos x="3882" y="2052"/>
                </a:cxn>
                <a:cxn ang="0">
                  <a:pos x="3776" y="2016"/>
                </a:cxn>
                <a:cxn ang="0">
                  <a:pos x="3668" y="1971"/>
                </a:cxn>
                <a:cxn ang="0">
                  <a:pos x="3555" y="1916"/>
                </a:cxn>
                <a:cxn ang="0">
                  <a:pos x="3441" y="1850"/>
                </a:cxn>
                <a:cxn ang="0">
                  <a:pos x="3325" y="1773"/>
                </a:cxn>
                <a:cxn ang="0">
                  <a:pos x="3205" y="1682"/>
                </a:cxn>
                <a:cxn ang="0">
                  <a:pos x="3083" y="1579"/>
                </a:cxn>
                <a:cxn ang="0">
                  <a:pos x="2958" y="1463"/>
                </a:cxn>
                <a:cxn ang="0">
                  <a:pos x="2835" y="1343"/>
                </a:cxn>
                <a:cxn ang="0">
                  <a:pos x="2599" y="1122"/>
                </a:cxn>
                <a:cxn ang="0">
                  <a:pos x="2374" y="923"/>
                </a:cxn>
                <a:cxn ang="0">
                  <a:pos x="2161" y="747"/>
                </a:cxn>
                <a:cxn ang="0">
                  <a:pos x="1960" y="594"/>
                </a:cxn>
                <a:cxn ang="0">
                  <a:pos x="1767" y="460"/>
                </a:cxn>
                <a:cxn ang="0">
                  <a:pos x="1581" y="347"/>
                </a:cxn>
                <a:cxn ang="0">
                  <a:pos x="1403" y="250"/>
                </a:cxn>
                <a:cxn ang="0">
                  <a:pos x="1231" y="171"/>
                </a:cxn>
                <a:cxn ang="0">
                  <a:pos x="1063" y="109"/>
                </a:cxn>
                <a:cxn ang="0">
                  <a:pos x="898" y="63"/>
                </a:cxn>
                <a:cxn ang="0">
                  <a:pos x="735" y="29"/>
                </a:cxn>
                <a:cxn ang="0">
                  <a:pos x="574" y="8"/>
                </a:cxn>
                <a:cxn ang="0">
                  <a:pos x="412" y="0"/>
                </a:cxn>
                <a:cxn ang="0">
                  <a:pos x="249" y="3"/>
                </a:cxn>
                <a:cxn ang="0">
                  <a:pos x="84" y="16"/>
                </a:cxn>
              </a:cxnLst>
              <a:rect l="0" t="0" r="r" b="b"/>
              <a:pathLst>
                <a:path w="5259" h="2112">
                  <a:moveTo>
                    <a:pt x="5259" y="1687"/>
                  </a:moveTo>
                  <a:lnTo>
                    <a:pt x="5259" y="1687"/>
                  </a:lnTo>
                  <a:lnTo>
                    <a:pt x="5248" y="1698"/>
                  </a:lnTo>
                  <a:lnTo>
                    <a:pt x="5214" y="1731"/>
                  </a:lnTo>
                  <a:lnTo>
                    <a:pt x="5189" y="1753"/>
                  </a:lnTo>
                  <a:lnTo>
                    <a:pt x="5160" y="1779"/>
                  </a:lnTo>
                  <a:lnTo>
                    <a:pt x="5127" y="1806"/>
                  </a:lnTo>
                  <a:lnTo>
                    <a:pt x="5087" y="1837"/>
                  </a:lnTo>
                  <a:lnTo>
                    <a:pt x="5044" y="1868"/>
                  </a:lnTo>
                  <a:lnTo>
                    <a:pt x="4994" y="1900"/>
                  </a:lnTo>
                  <a:lnTo>
                    <a:pt x="4941" y="1931"/>
                  </a:lnTo>
                  <a:lnTo>
                    <a:pt x="4883" y="1963"/>
                  </a:lnTo>
                  <a:lnTo>
                    <a:pt x="4822" y="1992"/>
                  </a:lnTo>
                  <a:lnTo>
                    <a:pt x="4755" y="2020"/>
                  </a:lnTo>
                  <a:lnTo>
                    <a:pt x="4720" y="2033"/>
                  </a:lnTo>
                  <a:lnTo>
                    <a:pt x="4684" y="2045"/>
                  </a:lnTo>
                  <a:lnTo>
                    <a:pt x="4648" y="2057"/>
                  </a:lnTo>
                  <a:lnTo>
                    <a:pt x="4611" y="2068"/>
                  </a:lnTo>
                  <a:lnTo>
                    <a:pt x="4572" y="2078"/>
                  </a:lnTo>
                  <a:lnTo>
                    <a:pt x="4531" y="2086"/>
                  </a:lnTo>
                  <a:lnTo>
                    <a:pt x="4491" y="2094"/>
                  </a:lnTo>
                  <a:lnTo>
                    <a:pt x="4449" y="2100"/>
                  </a:lnTo>
                  <a:lnTo>
                    <a:pt x="4406" y="2105"/>
                  </a:lnTo>
                  <a:lnTo>
                    <a:pt x="4363" y="2108"/>
                  </a:lnTo>
                  <a:lnTo>
                    <a:pt x="4319" y="2110"/>
                  </a:lnTo>
                  <a:lnTo>
                    <a:pt x="4275" y="2112"/>
                  </a:lnTo>
                  <a:lnTo>
                    <a:pt x="4227" y="2110"/>
                  </a:lnTo>
                  <a:lnTo>
                    <a:pt x="4181" y="2107"/>
                  </a:lnTo>
                  <a:lnTo>
                    <a:pt x="4133" y="2104"/>
                  </a:lnTo>
                  <a:lnTo>
                    <a:pt x="4084" y="2097"/>
                  </a:lnTo>
                  <a:lnTo>
                    <a:pt x="4036" y="2089"/>
                  </a:lnTo>
                  <a:lnTo>
                    <a:pt x="3984" y="2079"/>
                  </a:lnTo>
                  <a:lnTo>
                    <a:pt x="3934" y="2066"/>
                  </a:lnTo>
                  <a:lnTo>
                    <a:pt x="3882" y="2052"/>
                  </a:lnTo>
                  <a:lnTo>
                    <a:pt x="3829" y="2036"/>
                  </a:lnTo>
                  <a:lnTo>
                    <a:pt x="3776" y="2016"/>
                  </a:lnTo>
                  <a:lnTo>
                    <a:pt x="3722" y="1995"/>
                  </a:lnTo>
                  <a:lnTo>
                    <a:pt x="3668" y="1971"/>
                  </a:lnTo>
                  <a:lnTo>
                    <a:pt x="3612" y="1945"/>
                  </a:lnTo>
                  <a:lnTo>
                    <a:pt x="3555" y="1916"/>
                  </a:lnTo>
                  <a:lnTo>
                    <a:pt x="3498" y="1884"/>
                  </a:lnTo>
                  <a:lnTo>
                    <a:pt x="3441" y="1850"/>
                  </a:lnTo>
                  <a:lnTo>
                    <a:pt x="3383" y="1813"/>
                  </a:lnTo>
                  <a:lnTo>
                    <a:pt x="3325" y="1773"/>
                  </a:lnTo>
                  <a:lnTo>
                    <a:pt x="3265" y="1729"/>
                  </a:lnTo>
                  <a:lnTo>
                    <a:pt x="3205" y="1682"/>
                  </a:lnTo>
                  <a:lnTo>
                    <a:pt x="3144" y="1632"/>
                  </a:lnTo>
                  <a:lnTo>
                    <a:pt x="3083" y="1579"/>
                  </a:lnTo>
                  <a:lnTo>
                    <a:pt x="3021" y="1522"/>
                  </a:lnTo>
                  <a:lnTo>
                    <a:pt x="2958" y="1463"/>
                  </a:lnTo>
                  <a:lnTo>
                    <a:pt x="2958" y="1463"/>
                  </a:lnTo>
                  <a:lnTo>
                    <a:pt x="2835" y="1343"/>
                  </a:lnTo>
                  <a:lnTo>
                    <a:pt x="2715" y="1228"/>
                  </a:lnTo>
                  <a:lnTo>
                    <a:pt x="2599" y="1122"/>
                  </a:lnTo>
                  <a:lnTo>
                    <a:pt x="2485" y="1020"/>
                  </a:lnTo>
                  <a:lnTo>
                    <a:pt x="2374" y="923"/>
                  </a:lnTo>
                  <a:lnTo>
                    <a:pt x="2267" y="833"/>
                  </a:lnTo>
                  <a:lnTo>
                    <a:pt x="2161" y="747"/>
                  </a:lnTo>
                  <a:lnTo>
                    <a:pt x="2060" y="668"/>
                  </a:lnTo>
                  <a:lnTo>
                    <a:pt x="1960" y="594"/>
                  </a:lnTo>
                  <a:lnTo>
                    <a:pt x="1861" y="524"/>
                  </a:lnTo>
                  <a:lnTo>
                    <a:pt x="1767" y="460"/>
                  </a:lnTo>
                  <a:lnTo>
                    <a:pt x="1673" y="400"/>
                  </a:lnTo>
                  <a:lnTo>
                    <a:pt x="1581" y="347"/>
                  </a:lnTo>
                  <a:lnTo>
                    <a:pt x="1492" y="297"/>
                  </a:lnTo>
                  <a:lnTo>
                    <a:pt x="1403" y="250"/>
                  </a:lnTo>
                  <a:lnTo>
                    <a:pt x="1316" y="210"/>
                  </a:lnTo>
                  <a:lnTo>
                    <a:pt x="1231" y="171"/>
                  </a:lnTo>
                  <a:lnTo>
                    <a:pt x="1146" y="138"/>
                  </a:lnTo>
                  <a:lnTo>
                    <a:pt x="1063" y="109"/>
                  </a:lnTo>
                  <a:lnTo>
                    <a:pt x="980" y="84"/>
                  </a:lnTo>
                  <a:lnTo>
                    <a:pt x="898" y="63"/>
                  </a:lnTo>
                  <a:lnTo>
                    <a:pt x="816" y="43"/>
                  </a:lnTo>
                  <a:lnTo>
                    <a:pt x="735" y="29"/>
                  </a:lnTo>
                  <a:lnTo>
                    <a:pt x="655" y="17"/>
                  </a:lnTo>
                  <a:lnTo>
                    <a:pt x="574" y="8"/>
                  </a:lnTo>
                  <a:lnTo>
                    <a:pt x="494" y="3"/>
                  </a:lnTo>
                  <a:lnTo>
                    <a:pt x="412" y="0"/>
                  </a:lnTo>
                  <a:lnTo>
                    <a:pt x="331" y="0"/>
                  </a:lnTo>
                  <a:lnTo>
                    <a:pt x="249" y="3"/>
                  </a:lnTo>
                  <a:lnTo>
                    <a:pt x="168" y="8"/>
                  </a:lnTo>
                  <a:lnTo>
                    <a:pt x="84" y="16"/>
                  </a:lnTo>
                  <a:lnTo>
                    <a:pt x="0" y="25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61" name="Freeform 69"/>
            <p:cNvSpPr>
              <a:spLocks/>
            </p:cNvSpPr>
            <p:nvPr/>
          </p:nvSpPr>
          <p:spPr bwMode="auto">
            <a:xfrm>
              <a:off x="450" y="890"/>
              <a:ext cx="5283" cy="1021"/>
            </a:xfrm>
            <a:custGeom>
              <a:avLst/>
              <a:gdLst/>
              <a:ahLst/>
              <a:cxnLst>
                <a:cxn ang="0">
                  <a:pos x="5283" y="1597"/>
                </a:cxn>
                <a:cxn ang="0">
                  <a:pos x="5240" y="1642"/>
                </a:cxn>
                <a:cxn ang="0">
                  <a:pos x="5187" y="1691"/>
                </a:cxn>
                <a:cxn ang="0">
                  <a:pos x="5114" y="1750"/>
                </a:cxn>
                <a:cxn ang="0">
                  <a:pos x="5022" y="1817"/>
                </a:cxn>
                <a:cxn ang="0">
                  <a:pos x="4912" y="1881"/>
                </a:cxn>
                <a:cxn ang="0">
                  <a:pos x="4818" y="1928"/>
                </a:cxn>
                <a:cxn ang="0">
                  <a:pos x="4750" y="1955"/>
                </a:cxn>
                <a:cxn ang="0">
                  <a:pos x="4678" y="1981"/>
                </a:cxn>
                <a:cxn ang="0">
                  <a:pos x="4601" y="2002"/>
                </a:cxn>
                <a:cxn ang="0">
                  <a:pos x="4522" y="2020"/>
                </a:cxn>
                <a:cxn ang="0">
                  <a:pos x="4438" y="2033"/>
                </a:cxn>
                <a:cxn ang="0">
                  <a:pos x="4350" y="2041"/>
                </a:cxn>
                <a:cxn ang="0">
                  <a:pos x="4259" y="2043"/>
                </a:cxn>
                <a:cxn ang="0">
                  <a:pos x="4164" y="2038"/>
                </a:cxn>
                <a:cxn ang="0">
                  <a:pos x="4066" y="2025"/>
                </a:cxn>
                <a:cxn ang="0">
                  <a:pos x="3964" y="2005"/>
                </a:cxn>
                <a:cxn ang="0">
                  <a:pos x="3860" y="1976"/>
                </a:cxn>
                <a:cxn ang="0">
                  <a:pos x="3752" y="1938"/>
                </a:cxn>
                <a:cxn ang="0">
                  <a:pos x="3641" y="1889"/>
                </a:cxn>
                <a:cxn ang="0">
                  <a:pos x="3527" y="1831"/>
                </a:cxn>
                <a:cxn ang="0">
                  <a:pos x="3410" y="1760"/>
                </a:cxn>
                <a:cxn ang="0">
                  <a:pos x="3291" y="1679"/>
                </a:cxn>
                <a:cxn ang="0">
                  <a:pos x="3169" y="1584"/>
                </a:cxn>
                <a:cxn ang="0">
                  <a:pos x="3044" y="1477"/>
                </a:cxn>
                <a:cxn ang="0">
                  <a:pos x="2980" y="1418"/>
                </a:cxn>
                <a:cxn ang="0">
                  <a:pos x="2734" y="1188"/>
                </a:cxn>
                <a:cxn ang="0">
                  <a:pos x="2499" y="982"/>
                </a:cxn>
                <a:cxn ang="0">
                  <a:pos x="2279" y="799"/>
                </a:cxn>
                <a:cxn ang="0">
                  <a:pos x="2069" y="638"/>
                </a:cxn>
                <a:cxn ang="0">
                  <a:pos x="1869" y="497"/>
                </a:cxn>
                <a:cxn ang="0">
                  <a:pos x="1679" y="378"/>
                </a:cxn>
                <a:cxn ang="0">
                  <a:pos x="1496" y="276"/>
                </a:cxn>
                <a:cxn ang="0">
                  <a:pos x="1319" y="192"/>
                </a:cxn>
                <a:cxn ang="0">
                  <a:pos x="1148" y="124"/>
                </a:cxn>
                <a:cxn ang="0">
                  <a:pos x="980" y="73"/>
                </a:cxn>
                <a:cxn ang="0">
                  <a:pos x="817" y="36"/>
                </a:cxn>
                <a:cxn ang="0">
                  <a:pos x="654" y="11"/>
                </a:cxn>
                <a:cxn ang="0">
                  <a:pos x="493" y="2"/>
                </a:cxn>
                <a:cxn ang="0">
                  <a:pos x="331" y="2"/>
                </a:cxn>
                <a:cxn ang="0">
                  <a:pos x="167" y="13"/>
                </a:cxn>
                <a:cxn ang="0">
                  <a:pos x="0" y="34"/>
                </a:cxn>
              </a:cxnLst>
              <a:rect l="0" t="0" r="r" b="b"/>
              <a:pathLst>
                <a:path w="5283" h="2043">
                  <a:moveTo>
                    <a:pt x="5283" y="1597"/>
                  </a:moveTo>
                  <a:lnTo>
                    <a:pt x="5283" y="1597"/>
                  </a:lnTo>
                  <a:lnTo>
                    <a:pt x="5272" y="1608"/>
                  </a:lnTo>
                  <a:lnTo>
                    <a:pt x="5240" y="1642"/>
                  </a:lnTo>
                  <a:lnTo>
                    <a:pt x="5215" y="1665"/>
                  </a:lnTo>
                  <a:lnTo>
                    <a:pt x="5187" y="1691"/>
                  </a:lnTo>
                  <a:lnTo>
                    <a:pt x="5153" y="1720"/>
                  </a:lnTo>
                  <a:lnTo>
                    <a:pt x="5114" y="1750"/>
                  </a:lnTo>
                  <a:lnTo>
                    <a:pt x="5071" y="1783"/>
                  </a:lnTo>
                  <a:lnTo>
                    <a:pt x="5022" y="1817"/>
                  </a:lnTo>
                  <a:lnTo>
                    <a:pt x="4969" y="1849"/>
                  </a:lnTo>
                  <a:lnTo>
                    <a:pt x="4912" y="1881"/>
                  </a:lnTo>
                  <a:lnTo>
                    <a:pt x="4850" y="1912"/>
                  </a:lnTo>
                  <a:lnTo>
                    <a:pt x="4818" y="1928"/>
                  </a:lnTo>
                  <a:lnTo>
                    <a:pt x="4785" y="1942"/>
                  </a:lnTo>
                  <a:lnTo>
                    <a:pt x="4750" y="1955"/>
                  </a:lnTo>
                  <a:lnTo>
                    <a:pt x="4714" y="1968"/>
                  </a:lnTo>
                  <a:lnTo>
                    <a:pt x="4678" y="1981"/>
                  </a:lnTo>
                  <a:lnTo>
                    <a:pt x="4640" y="1993"/>
                  </a:lnTo>
                  <a:lnTo>
                    <a:pt x="4601" y="2002"/>
                  </a:lnTo>
                  <a:lnTo>
                    <a:pt x="4563" y="2012"/>
                  </a:lnTo>
                  <a:lnTo>
                    <a:pt x="4522" y="2020"/>
                  </a:lnTo>
                  <a:lnTo>
                    <a:pt x="4481" y="2028"/>
                  </a:lnTo>
                  <a:lnTo>
                    <a:pt x="4438" y="2033"/>
                  </a:lnTo>
                  <a:lnTo>
                    <a:pt x="4395" y="2038"/>
                  </a:lnTo>
                  <a:lnTo>
                    <a:pt x="4350" y="2041"/>
                  </a:lnTo>
                  <a:lnTo>
                    <a:pt x="4304" y="2043"/>
                  </a:lnTo>
                  <a:lnTo>
                    <a:pt x="4259" y="2043"/>
                  </a:lnTo>
                  <a:lnTo>
                    <a:pt x="4211" y="2041"/>
                  </a:lnTo>
                  <a:lnTo>
                    <a:pt x="4164" y="2038"/>
                  </a:lnTo>
                  <a:lnTo>
                    <a:pt x="4116" y="2033"/>
                  </a:lnTo>
                  <a:lnTo>
                    <a:pt x="4066" y="2025"/>
                  </a:lnTo>
                  <a:lnTo>
                    <a:pt x="4016" y="2017"/>
                  </a:lnTo>
                  <a:lnTo>
                    <a:pt x="3964" y="2005"/>
                  </a:lnTo>
                  <a:lnTo>
                    <a:pt x="3913" y="1991"/>
                  </a:lnTo>
                  <a:lnTo>
                    <a:pt x="3860" y="1976"/>
                  </a:lnTo>
                  <a:lnTo>
                    <a:pt x="3806" y="1959"/>
                  </a:lnTo>
                  <a:lnTo>
                    <a:pt x="3752" y="1938"/>
                  </a:lnTo>
                  <a:lnTo>
                    <a:pt x="3696" y="1915"/>
                  </a:lnTo>
                  <a:lnTo>
                    <a:pt x="3641" y="1889"/>
                  </a:lnTo>
                  <a:lnTo>
                    <a:pt x="3584" y="1862"/>
                  </a:lnTo>
                  <a:lnTo>
                    <a:pt x="3527" y="1831"/>
                  </a:lnTo>
                  <a:lnTo>
                    <a:pt x="3469" y="1797"/>
                  </a:lnTo>
                  <a:lnTo>
                    <a:pt x="3410" y="1760"/>
                  </a:lnTo>
                  <a:lnTo>
                    <a:pt x="3350" y="1721"/>
                  </a:lnTo>
                  <a:lnTo>
                    <a:pt x="3291" y="1679"/>
                  </a:lnTo>
                  <a:lnTo>
                    <a:pt x="3230" y="1634"/>
                  </a:lnTo>
                  <a:lnTo>
                    <a:pt x="3169" y="1584"/>
                  </a:lnTo>
                  <a:lnTo>
                    <a:pt x="3106" y="1532"/>
                  </a:lnTo>
                  <a:lnTo>
                    <a:pt x="3044" y="1477"/>
                  </a:lnTo>
                  <a:lnTo>
                    <a:pt x="2980" y="1418"/>
                  </a:lnTo>
                  <a:lnTo>
                    <a:pt x="2980" y="1418"/>
                  </a:lnTo>
                  <a:lnTo>
                    <a:pt x="2855" y="1300"/>
                  </a:lnTo>
                  <a:lnTo>
                    <a:pt x="2734" y="1188"/>
                  </a:lnTo>
                  <a:lnTo>
                    <a:pt x="2615" y="1082"/>
                  </a:lnTo>
                  <a:lnTo>
                    <a:pt x="2499" y="982"/>
                  </a:lnTo>
                  <a:lnTo>
                    <a:pt x="2388" y="888"/>
                  </a:lnTo>
                  <a:lnTo>
                    <a:pt x="2279" y="799"/>
                  </a:lnTo>
                  <a:lnTo>
                    <a:pt x="2173" y="715"/>
                  </a:lnTo>
                  <a:lnTo>
                    <a:pt x="2069" y="638"/>
                  </a:lnTo>
                  <a:lnTo>
                    <a:pt x="1968" y="565"/>
                  </a:lnTo>
                  <a:lnTo>
                    <a:pt x="1869" y="497"/>
                  </a:lnTo>
                  <a:lnTo>
                    <a:pt x="1773" y="434"/>
                  </a:lnTo>
                  <a:lnTo>
                    <a:pt x="1679" y="378"/>
                  </a:lnTo>
                  <a:lnTo>
                    <a:pt x="1586" y="325"/>
                  </a:lnTo>
                  <a:lnTo>
                    <a:pt x="1496" y="276"/>
                  </a:lnTo>
                  <a:lnTo>
                    <a:pt x="1407" y="231"/>
                  </a:lnTo>
                  <a:lnTo>
                    <a:pt x="1319" y="192"/>
                  </a:lnTo>
                  <a:lnTo>
                    <a:pt x="1233" y="155"/>
                  </a:lnTo>
                  <a:lnTo>
                    <a:pt x="1148" y="124"/>
                  </a:lnTo>
                  <a:lnTo>
                    <a:pt x="1064" y="97"/>
                  </a:lnTo>
                  <a:lnTo>
                    <a:pt x="980" y="73"/>
                  </a:lnTo>
                  <a:lnTo>
                    <a:pt x="899" y="52"/>
                  </a:lnTo>
                  <a:lnTo>
                    <a:pt x="817" y="36"/>
                  </a:lnTo>
                  <a:lnTo>
                    <a:pt x="736" y="23"/>
                  </a:lnTo>
                  <a:lnTo>
                    <a:pt x="654" y="11"/>
                  </a:lnTo>
                  <a:lnTo>
                    <a:pt x="574" y="5"/>
                  </a:lnTo>
                  <a:lnTo>
                    <a:pt x="493" y="2"/>
                  </a:lnTo>
                  <a:lnTo>
                    <a:pt x="413" y="0"/>
                  </a:lnTo>
                  <a:lnTo>
                    <a:pt x="331" y="2"/>
                  </a:lnTo>
                  <a:lnTo>
                    <a:pt x="250" y="6"/>
                  </a:lnTo>
                  <a:lnTo>
                    <a:pt x="167" y="13"/>
                  </a:lnTo>
                  <a:lnTo>
                    <a:pt x="85" y="23"/>
                  </a:lnTo>
                  <a:lnTo>
                    <a:pt x="0" y="3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62" name="Freeform 70"/>
            <p:cNvSpPr>
              <a:spLocks/>
            </p:cNvSpPr>
            <p:nvPr/>
          </p:nvSpPr>
          <p:spPr bwMode="auto">
            <a:xfrm>
              <a:off x="467" y="910"/>
              <a:ext cx="5306" cy="988"/>
            </a:xfrm>
            <a:custGeom>
              <a:avLst/>
              <a:gdLst/>
              <a:ahLst/>
              <a:cxnLst>
                <a:cxn ang="0">
                  <a:pos x="5306" y="1505"/>
                </a:cxn>
                <a:cxn ang="0">
                  <a:pos x="5263" y="1552"/>
                </a:cxn>
                <a:cxn ang="0">
                  <a:pos x="5211" y="1602"/>
                </a:cxn>
                <a:cxn ang="0">
                  <a:pos x="5138" y="1663"/>
                </a:cxn>
                <a:cxn ang="0">
                  <a:pos x="5048" y="1731"/>
                </a:cxn>
                <a:cxn ang="0">
                  <a:pos x="4939" y="1799"/>
                </a:cxn>
                <a:cxn ang="0">
                  <a:pos x="4845" y="1848"/>
                </a:cxn>
                <a:cxn ang="0">
                  <a:pos x="4779" y="1877"/>
                </a:cxn>
                <a:cxn ang="0">
                  <a:pos x="4707" y="1904"/>
                </a:cxn>
                <a:cxn ang="0">
                  <a:pos x="4630" y="1928"/>
                </a:cxn>
                <a:cxn ang="0">
                  <a:pos x="4551" y="1948"/>
                </a:cxn>
                <a:cxn ang="0">
                  <a:pos x="4468" y="1962"/>
                </a:cxn>
                <a:cxn ang="0">
                  <a:pos x="4380" y="1972"/>
                </a:cxn>
                <a:cxn ang="0">
                  <a:pos x="4289" y="1975"/>
                </a:cxn>
                <a:cxn ang="0">
                  <a:pos x="4194" y="1972"/>
                </a:cxn>
                <a:cxn ang="0">
                  <a:pos x="4096" y="1961"/>
                </a:cxn>
                <a:cxn ang="0">
                  <a:pos x="3993" y="1943"/>
                </a:cxn>
                <a:cxn ang="0">
                  <a:pos x="3889" y="1915"/>
                </a:cxn>
                <a:cxn ang="0">
                  <a:pos x="3779" y="1880"/>
                </a:cxn>
                <a:cxn ang="0">
                  <a:pos x="3668" y="1833"/>
                </a:cxn>
                <a:cxn ang="0">
                  <a:pos x="3553" y="1777"/>
                </a:cxn>
                <a:cxn ang="0">
                  <a:pos x="3436" y="1709"/>
                </a:cxn>
                <a:cxn ang="0">
                  <a:pos x="3315" y="1630"/>
                </a:cxn>
                <a:cxn ang="0">
                  <a:pos x="3192" y="1536"/>
                </a:cxn>
                <a:cxn ang="0">
                  <a:pos x="3066" y="1431"/>
                </a:cxn>
                <a:cxn ang="0">
                  <a:pos x="3000" y="1373"/>
                </a:cxn>
                <a:cxn ang="0">
                  <a:pos x="2750" y="1147"/>
                </a:cxn>
                <a:cxn ang="0">
                  <a:pos x="2514" y="945"/>
                </a:cxn>
                <a:cxn ang="0">
                  <a:pos x="2291" y="766"/>
                </a:cxn>
                <a:cxn ang="0">
                  <a:pos x="2078" y="607"/>
                </a:cxn>
                <a:cxn ang="0">
                  <a:pos x="1876" y="470"/>
                </a:cxn>
                <a:cxn ang="0">
                  <a:pos x="1684" y="354"/>
                </a:cxn>
                <a:cxn ang="0">
                  <a:pos x="1499" y="255"/>
                </a:cxn>
                <a:cxn ang="0">
                  <a:pos x="1322" y="175"/>
                </a:cxn>
                <a:cxn ang="0">
                  <a:pos x="1149" y="110"/>
                </a:cxn>
                <a:cxn ang="0">
                  <a:pos x="981" y="62"/>
                </a:cxn>
                <a:cxn ang="0">
                  <a:pos x="816" y="28"/>
                </a:cxn>
                <a:cxn ang="0">
                  <a:pos x="654" y="7"/>
                </a:cxn>
                <a:cxn ang="0">
                  <a:pos x="493" y="0"/>
                </a:cxn>
                <a:cxn ang="0">
                  <a:pos x="330" y="4"/>
                </a:cxn>
                <a:cxn ang="0">
                  <a:pos x="166" y="18"/>
                </a:cxn>
                <a:cxn ang="0">
                  <a:pos x="0" y="42"/>
                </a:cxn>
              </a:cxnLst>
              <a:rect l="0" t="0" r="r" b="b"/>
              <a:pathLst>
                <a:path w="5306" h="1975">
                  <a:moveTo>
                    <a:pt x="5306" y="1505"/>
                  </a:moveTo>
                  <a:lnTo>
                    <a:pt x="5306" y="1505"/>
                  </a:lnTo>
                  <a:lnTo>
                    <a:pt x="5295" y="1518"/>
                  </a:lnTo>
                  <a:lnTo>
                    <a:pt x="5263" y="1552"/>
                  </a:lnTo>
                  <a:lnTo>
                    <a:pt x="5240" y="1576"/>
                  </a:lnTo>
                  <a:lnTo>
                    <a:pt x="5211" y="1602"/>
                  </a:lnTo>
                  <a:lnTo>
                    <a:pt x="5177" y="1633"/>
                  </a:lnTo>
                  <a:lnTo>
                    <a:pt x="5138" y="1663"/>
                  </a:lnTo>
                  <a:lnTo>
                    <a:pt x="5095" y="1697"/>
                  </a:lnTo>
                  <a:lnTo>
                    <a:pt x="5048" y="1731"/>
                  </a:lnTo>
                  <a:lnTo>
                    <a:pt x="4995" y="1765"/>
                  </a:lnTo>
                  <a:lnTo>
                    <a:pt x="4939" y="1799"/>
                  </a:lnTo>
                  <a:lnTo>
                    <a:pt x="4877" y="1831"/>
                  </a:lnTo>
                  <a:lnTo>
                    <a:pt x="4845" y="1848"/>
                  </a:lnTo>
                  <a:lnTo>
                    <a:pt x="4812" y="1862"/>
                  </a:lnTo>
                  <a:lnTo>
                    <a:pt x="4779" y="1877"/>
                  </a:lnTo>
                  <a:lnTo>
                    <a:pt x="4743" y="1891"/>
                  </a:lnTo>
                  <a:lnTo>
                    <a:pt x="4707" y="1904"/>
                  </a:lnTo>
                  <a:lnTo>
                    <a:pt x="4669" y="1917"/>
                  </a:lnTo>
                  <a:lnTo>
                    <a:pt x="4630" y="1928"/>
                  </a:lnTo>
                  <a:lnTo>
                    <a:pt x="4591" y="1938"/>
                  </a:lnTo>
                  <a:lnTo>
                    <a:pt x="4551" y="1948"/>
                  </a:lnTo>
                  <a:lnTo>
                    <a:pt x="4509" y="1956"/>
                  </a:lnTo>
                  <a:lnTo>
                    <a:pt x="4468" y="1962"/>
                  </a:lnTo>
                  <a:lnTo>
                    <a:pt x="4423" y="1967"/>
                  </a:lnTo>
                  <a:lnTo>
                    <a:pt x="4380" y="1972"/>
                  </a:lnTo>
                  <a:lnTo>
                    <a:pt x="4335" y="1974"/>
                  </a:lnTo>
                  <a:lnTo>
                    <a:pt x="4289" y="1975"/>
                  </a:lnTo>
                  <a:lnTo>
                    <a:pt x="4242" y="1974"/>
                  </a:lnTo>
                  <a:lnTo>
                    <a:pt x="4194" y="1972"/>
                  </a:lnTo>
                  <a:lnTo>
                    <a:pt x="4144" y="1967"/>
                  </a:lnTo>
                  <a:lnTo>
                    <a:pt x="4096" y="1961"/>
                  </a:lnTo>
                  <a:lnTo>
                    <a:pt x="4044" y="1953"/>
                  </a:lnTo>
                  <a:lnTo>
                    <a:pt x="3993" y="1943"/>
                  </a:lnTo>
                  <a:lnTo>
                    <a:pt x="3942" y="1930"/>
                  </a:lnTo>
                  <a:lnTo>
                    <a:pt x="3889" y="1915"/>
                  </a:lnTo>
                  <a:lnTo>
                    <a:pt x="3835" y="1899"/>
                  </a:lnTo>
                  <a:lnTo>
                    <a:pt x="3779" y="1880"/>
                  </a:lnTo>
                  <a:lnTo>
                    <a:pt x="3725" y="1857"/>
                  </a:lnTo>
                  <a:lnTo>
                    <a:pt x="3668" y="1833"/>
                  </a:lnTo>
                  <a:lnTo>
                    <a:pt x="3611" y="1806"/>
                  </a:lnTo>
                  <a:lnTo>
                    <a:pt x="3553" y="1777"/>
                  </a:lnTo>
                  <a:lnTo>
                    <a:pt x="3495" y="1744"/>
                  </a:lnTo>
                  <a:lnTo>
                    <a:pt x="3436" y="1709"/>
                  </a:lnTo>
                  <a:lnTo>
                    <a:pt x="3375" y="1670"/>
                  </a:lnTo>
                  <a:lnTo>
                    <a:pt x="3315" y="1630"/>
                  </a:lnTo>
                  <a:lnTo>
                    <a:pt x="3253" y="1584"/>
                  </a:lnTo>
                  <a:lnTo>
                    <a:pt x="3192" y="1536"/>
                  </a:lnTo>
                  <a:lnTo>
                    <a:pt x="3128" y="1486"/>
                  </a:lnTo>
                  <a:lnTo>
                    <a:pt x="3066" y="1431"/>
                  </a:lnTo>
                  <a:lnTo>
                    <a:pt x="3000" y="1373"/>
                  </a:lnTo>
                  <a:lnTo>
                    <a:pt x="3000" y="1373"/>
                  </a:lnTo>
                  <a:lnTo>
                    <a:pt x="2874" y="1257"/>
                  </a:lnTo>
                  <a:lnTo>
                    <a:pt x="2750" y="1147"/>
                  </a:lnTo>
                  <a:lnTo>
                    <a:pt x="2631" y="1043"/>
                  </a:lnTo>
                  <a:lnTo>
                    <a:pt x="2514" y="945"/>
                  </a:lnTo>
                  <a:lnTo>
                    <a:pt x="2400" y="853"/>
                  </a:lnTo>
                  <a:lnTo>
                    <a:pt x="2291" y="766"/>
                  </a:lnTo>
                  <a:lnTo>
                    <a:pt x="2182" y="683"/>
                  </a:lnTo>
                  <a:lnTo>
                    <a:pt x="2078" y="607"/>
                  </a:lnTo>
                  <a:lnTo>
                    <a:pt x="1976" y="536"/>
                  </a:lnTo>
                  <a:lnTo>
                    <a:pt x="1876" y="470"/>
                  </a:lnTo>
                  <a:lnTo>
                    <a:pt x="1778" y="410"/>
                  </a:lnTo>
                  <a:lnTo>
                    <a:pt x="1684" y="354"/>
                  </a:lnTo>
                  <a:lnTo>
                    <a:pt x="1591" y="302"/>
                  </a:lnTo>
                  <a:lnTo>
                    <a:pt x="1499" y="255"/>
                  </a:lnTo>
                  <a:lnTo>
                    <a:pt x="1409" y="212"/>
                  </a:lnTo>
                  <a:lnTo>
                    <a:pt x="1322" y="175"/>
                  </a:lnTo>
                  <a:lnTo>
                    <a:pt x="1234" y="141"/>
                  </a:lnTo>
                  <a:lnTo>
                    <a:pt x="1149" y="110"/>
                  </a:lnTo>
                  <a:lnTo>
                    <a:pt x="1065" y="84"/>
                  </a:lnTo>
                  <a:lnTo>
                    <a:pt x="981" y="62"/>
                  </a:lnTo>
                  <a:lnTo>
                    <a:pt x="898" y="42"/>
                  </a:lnTo>
                  <a:lnTo>
                    <a:pt x="816" y="28"/>
                  </a:lnTo>
                  <a:lnTo>
                    <a:pt x="736" y="17"/>
                  </a:lnTo>
                  <a:lnTo>
                    <a:pt x="654" y="7"/>
                  </a:lnTo>
                  <a:lnTo>
                    <a:pt x="573" y="2"/>
                  </a:lnTo>
                  <a:lnTo>
                    <a:pt x="493" y="0"/>
                  </a:lnTo>
                  <a:lnTo>
                    <a:pt x="412" y="0"/>
                  </a:lnTo>
                  <a:lnTo>
                    <a:pt x="330" y="4"/>
                  </a:lnTo>
                  <a:lnTo>
                    <a:pt x="248" y="10"/>
                  </a:lnTo>
                  <a:lnTo>
                    <a:pt x="166" y="18"/>
                  </a:lnTo>
                  <a:lnTo>
                    <a:pt x="85" y="29"/>
                  </a:lnTo>
                  <a:lnTo>
                    <a:pt x="0" y="4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63" name="Freeform 71"/>
            <p:cNvSpPr>
              <a:spLocks/>
            </p:cNvSpPr>
            <p:nvPr/>
          </p:nvSpPr>
          <p:spPr bwMode="auto">
            <a:xfrm>
              <a:off x="485" y="930"/>
              <a:ext cx="5327" cy="953"/>
            </a:xfrm>
            <a:custGeom>
              <a:avLst/>
              <a:gdLst/>
              <a:ahLst/>
              <a:cxnLst>
                <a:cxn ang="0">
                  <a:pos x="5327" y="1416"/>
                </a:cxn>
                <a:cxn ang="0">
                  <a:pos x="5284" y="1463"/>
                </a:cxn>
                <a:cxn ang="0">
                  <a:pos x="5233" y="1515"/>
                </a:cxn>
                <a:cxn ang="0">
                  <a:pos x="5162" y="1578"/>
                </a:cxn>
                <a:cxn ang="0">
                  <a:pos x="5073" y="1647"/>
                </a:cxn>
                <a:cxn ang="0">
                  <a:pos x="4965" y="1718"/>
                </a:cxn>
                <a:cxn ang="0">
                  <a:pos x="4872" y="1768"/>
                </a:cxn>
                <a:cxn ang="0">
                  <a:pos x="4805" y="1799"/>
                </a:cxn>
                <a:cxn ang="0">
                  <a:pos x="4733" y="1828"/>
                </a:cxn>
                <a:cxn ang="0">
                  <a:pos x="4658" y="1854"/>
                </a:cxn>
                <a:cxn ang="0">
                  <a:pos x="4579" y="1875"/>
                </a:cxn>
                <a:cxn ang="0">
                  <a:pos x="4496" y="1891"/>
                </a:cxn>
                <a:cxn ang="0">
                  <a:pos x="4408" y="1902"/>
                </a:cxn>
                <a:cxn ang="0">
                  <a:pos x="4317" y="1907"/>
                </a:cxn>
                <a:cxn ang="0">
                  <a:pos x="4222" y="1907"/>
                </a:cxn>
                <a:cxn ang="0">
                  <a:pos x="4124" y="1897"/>
                </a:cxn>
                <a:cxn ang="0">
                  <a:pos x="4021" y="1881"/>
                </a:cxn>
                <a:cxn ang="0">
                  <a:pos x="3915" y="1857"/>
                </a:cxn>
                <a:cxn ang="0">
                  <a:pos x="3807" y="1821"/>
                </a:cxn>
                <a:cxn ang="0">
                  <a:pos x="3695" y="1778"/>
                </a:cxn>
                <a:cxn ang="0">
                  <a:pos x="3579" y="1723"/>
                </a:cxn>
                <a:cxn ang="0">
                  <a:pos x="3460" y="1657"/>
                </a:cxn>
                <a:cxn ang="0">
                  <a:pos x="3338" y="1579"/>
                </a:cxn>
                <a:cxn ang="0">
                  <a:pos x="3213" y="1489"/>
                </a:cxn>
                <a:cxn ang="0">
                  <a:pos x="3085" y="1386"/>
                </a:cxn>
                <a:cxn ang="0">
                  <a:pos x="3020" y="1329"/>
                </a:cxn>
                <a:cxn ang="0">
                  <a:pos x="2766" y="1108"/>
                </a:cxn>
                <a:cxn ang="0">
                  <a:pos x="2527" y="909"/>
                </a:cxn>
                <a:cxn ang="0">
                  <a:pos x="2301" y="733"/>
                </a:cxn>
                <a:cxn ang="0">
                  <a:pos x="2085" y="578"/>
                </a:cxn>
                <a:cxn ang="0">
                  <a:pos x="1883" y="446"/>
                </a:cxn>
                <a:cxn ang="0">
                  <a:pos x="1688" y="331"/>
                </a:cxn>
                <a:cxn ang="0">
                  <a:pos x="1502" y="236"/>
                </a:cxn>
                <a:cxn ang="0">
                  <a:pos x="1323" y="158"/>
                </a:cxn>
                <a:cxn ang="0">
                  <a:pos x="1150" y="97"/>
                </a:cxn>
                <a:cxn ang="0">
                  <a:pos x="982" y="52"/>
                </a:cxn>
                <a:cxn ang="0">
                  <a:pos x="816" y="21"/>
                </a:cxn>
                <a:cxn ang="0">
                  <a:pos x="654" y="5"/>
                </a:cxn>
                <a:cxn ang="0">
                  <a:pos x="491" y="0"/>
                </a:cxn>
                <a:cxn ang="0">
                  <a:pos x="329" y="7"/>
                </a:cxn>
                <a:cxn ang="0">
                  <a:pos x="167" y="24"/>
                </a:cxn>
                <a:cxn ang="0">
                  <a:pos x="0" y="53"/>
                </a:cxn>
              </a:cxnLst>
              <a:rect l="0" t="0" r="r" b="b"/>
              <a:pathLst>
                <a:path w="5327" h="1907">
                  <a:moveTo>
                    <a:pt x="5327" y="1416"/>
                  </a:moveTo>
                  <a:lnTo>
                    <a:pt x="5327" y="1416"/>
                  </a:lnTo>
                  <a:lnTo>
                    <a:pt x="5316" y="1429"/>
                  </a:lnTo>
                  <a:lnTo>
                    <a:pt x="5284" y="1463"/>
                  </a:lnTo>
                  <a:lnTo>
                    <a:pt x="5262" y="1487"/>
                  </a:lnTo>
                  <a:lnTo>
                    <a:pt x="5233" y="1515"/>
                  </a:lnTo>
                  <a:lnTo>
                    <a:pt x="5201" y="1545"/>
                  </a:lnTo>
                  <a:lnTo>
                    <a:pt x="5162" y="1578"/>
                  </a:lnTo>
                  <a:lnTo>
                    <a:pt x="5120" y="1612"/>
                  </a:lnTo>
                  <a:lnTo>
                    <a:pt x="5073" y="1647"/>
                  </a:lnTo>
                  <a:lnTo>
                    <a:pt x="5020" y="1683"/>
                  </a:lnTo>
                  <a:lnTo>
                    <a:pt x="4965" y="1718"/>
                  </a:lnTo>
                  <a:lnTo>
                    <a:pt x="4904" y="1752"/>
                  </a:lnTo>
                  <a:lnTo>
                    <a:pt x="4872" y="1768"/>
                  </a:lnTo>
                  <a:lnTo>
                    <a:pt x="4839" y="1784"/>
                  </a:lnTo>
                  <a:lnTo>
                    <a:pt x="4805" y="1799"/>
                  </a:lnTo>
                  <a:lnTo>
                    <a:pt x="4769" y="1813"/>
                  </a:lnTo>
                  <a:lnTo>
                    <a:pt x="4733" y="1828"/>
                  </a:lnTo>
                  <a:lnTo>
                    <a:pt x="4697" y="1841"/>
                  </a:lnTo>
                  <a:lnTo>
                    <a:pt x="4658" y="1854"/>
                  </a:lnTo>
                  <a:lnTo>
                    <a:pt x="4619" y="1865"/>
                  </a:lnTo>
                  <a:lnTo>
                    <a:pt x="4579" y="1875"/>
                  </a:lnTo>
                  <a:lnTo>
                    <a:pt x="4537" y="1883"/>
                  </a:lnTo>
                  <a:lnTo>
                    <a:pt x="4496" y="1891"/>
                  </a:lnTo>
                  <a:lnTo>
                    <a:pt x="4453" y="1897"/>
                  </a:lnTo>
                  <a:lnTo>
                    <a:pt x="4408" y="1902"/>
                  </a:lnTo>
                  <a:lnTo>
                    <a:pt x="4362" y="1905"/>
                  </a:lnTo>
                  <a:lnTo>
                    <a:pt x="4317" y="1907"/>
                  </a:lnTo>
                  <a:lnTo>
                    <a:pt x="4269" y="1907"/>
                  </a:lnTo>
                  <a:lnTo>
                    <a:pt x="4222" y="1907"/>
                  </a:lnTo>
                  <a:lnTo>
                    <a:pt x="4174" y="1902"/>
                  </a:lnTo>
                  <a:lnTo>
                    <a:pt x="4124" y="1897"/>
                  </a:lnTo>
                  <a:lnTo>
                    <a:pt x="4072" y="1891"/>
                  </a:lnTo>
                  <a:lnTo>
                    <a:pt x="4021" y="1881"/>
                  </a:lnTo>
                  <a:lnTo>
                    <a:pt x="3969" y="1870"/>
                  </a:lnTo>
                  <a:lnTo>
                    <a:pt x="3915" y="1857"/>
                  </a:lnTo>
                  <a:lnTo>
                    <a:pt x="3861" y="1841"/>
                  </a:lnTo>
                  <a:lnTo>
                    <a:pt x="3807" y="1821"/>
                  </a:lnTo>
                  <a:lnTo>
                    <a:pt x="3751" y="1800"/>
                  </a:lnTo>
                  <a:lnTo>
                    <a:pt x="3695" y="1778"/>
                  </a:lnTo>
                  <a:lnTo>
                    <a:pt x="3636" y="1752"/>
                  </a:lnTo>
                  <a:lnTo>
                    <a:pt x="3579" y="1723"/>
                  </a:lnTo>
                  <a:lnTo>
                    <a:pt x="3520" y="1692"/>
                  </a:lnTo>
                  <a:lnTo>
                    <a:pt x="3460" y="1657"/>
                  </a:lnTo>
                  <a:lnTo>
                    <a:pt x="3399" y="1620"/>
                  </a:lnTo>
                  <a:lnTo>
                    <a:pt x="3338" y="1579"/>
                  </a:lnTo>
                  <a:lnTo>
                    <a:pt x="3275" y="1536"/>
                  </a:lnTo>
                  <a:lnTo>
                    <a:pt x="3213" y="1489"/>
                  </a:lnTo>
                  <a:lnTo>
                    <a:pt x="3149" y="1439"/>
                  </a:lnTo>
                  <a:lnTo>
                    <a:pt x="3085" y="1386"/>
                  </a:lnTo>
                  <a:lnTo>
                    <a:pt x="3020" y="1329"/>
                  </a:lnTo>
                  <a:lnTo>
                    <a:pt x="3020" y="1329"/>
                  </a:lnTo>
                  <a:lnTo>
                    <a:pt x="2892" y="1214"/>
                  </a:lnTo>
                  <a:lnTo>
                    <a:pt x="2766" y="1108"/>
                  </a:lnTo>
                  <a:lnTo>
                    <a:pt x="2645" y="1004"/>
                  </a:lnTo>
                  <a:lnTo>
                    <a:pt x="2527" y="909"/>
                  </a:lnTo>
                  <a:lnTo>
                    <a:pt x="2412" y="817"/>
                  </a:lnTo>
                  <a:lnTo>
                    <a:pt x="2301" y="733"/>
                  </a:lnTo>
                  <a:lnTo>
                    <a:pt x="2192" y="652"/>
                  </a:lnTo>
                  <a:lnTo>
                    <a:pt x="2085" y="578"/>
                  </a:lnTo>
                  <a:lnTo>
                    <a:pt x="1983" y="509"/>
                  </a:lnTo>
                  <a:lnTo>
                    <a:pt x="1883" y="446"/>
                  </a:lnTo>
                  <a:lnTo>
                    <a:pt x="1784" y="386"/>
                  </a:lnTo>
                  <a:lnTo>
                    <a:pt x="1688" y="331"/>
                  </a:lnTo>
                  <a:lnTo>
                    <a:pt x="1594" y="281"/>
                  </a:lnTo>
                  <a:lnTo>
                    <a:pt x="1502" y="236"/>
                  </a:lnTo>
                  <a:lnTo>
                    <a:pt x="1412" y="195"/>
                  </a:lnTo>
                  <a:lnTo>
                    <a:pt x="1323" y="158"/>
                  </a:lnTo>
                  <a:lnTo>
                    <a:pt x="1236" y="126"/>
                  </a:lnTo>
                  <a:lnTo>
                    <a:pt x="1150" y="97"/>
                  </a:lnTo>
                  <a:lnTo>
                    <a:pt x="1065" y="73"/>
                  </a:lnTo>
                  <a:lnTo>
                    <a:pt x="982" y="52"/>
                  </a:lnTo>
                  <a:lnTo>
                    <a:pt x="898" y="36"/>
                  </a:lnTo>
                  <a:lnTo>
                    <a:pt x="816" y="21"/>
                  </a:lnTo>
                  <a:lnTo>
                    <a:pt x="734" y="11"/>
                  </a:lnTo>
                  <a:lnTo>
                    <a:pt x="654" y="5"/>
                  </a:lnTo>
                  <a:lnTo>
                    <a:pt x="572" y="0"/>
                  </a:lnTo>
                  <a:lnTo>
                    <a:pt x="491" y="0"/>
                  </a:lnTo>
                  <a:lnTo>
                    <a:pt x="411" y="2"/>
                  </a:lnTo>
                  <a:lnTo>
                    <a:pt x="329" y="7"/>
                  </a:lnTo>
                  <a:lnTo>
                    <a:pt x="248" y="15"/>
                  </a:lnTo>
                  <a:lnTo>
                    <a:pt x="167" y="24"/>
                  </a:lnTo>
                  <a:lnTo>
                    <a:pt x="83" y="37"/>
                  </a:lnTo>
                  <a:lnTo>
                    <a:pt x="0" y="53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64" name="Freeform 72"/>
            <p:cNvSpPr>
              <a:spLocks/>
            </p:cNvSpPr>
            <p:nvPr/>
          </p:nvSpPr>
          <p:spPr bwMode="auto">
            <a:xfrm>
              <a:off x="503" y="949"/>
              <a:ext cx="5347" cy="920"/>
            </a:xfrm>
            <a:custGeom>
              <a:avLst/>
              <a:gdLst/>
              <a:ahLst/>
              <a:cxnLst>
                <a:cxn ang="0">
                  <a:pos x="5347" y="1326"/>
                </a:cxn>
                <a:cxn ang="0">
                  <a:pos x="5305" y="1374"/>
                </a:cxn>
                <a:cxn ang="0">
                  <a:pos x="5255" y="1426"/>
                </a:cxn>
                <a:cxn ang="0">
                  <a:pos x="5184" y="1492"/>
                </a:cxn>
                <a:cxn ang="0">
                  <a:pos x="5095" y="1563"/>
                </a:cxn>
                <a:cxn ang="0">
                  <a:pos x="4989" y="1636"/>
                </a:cxn>
                <a:cxn ang="0">
                  <a:pos x="4897" y="1689"/>
                </a:cxn>
                <a:cxn ang="0">
                  <a:pos x="4830" y="1721"/>
                </a:cxn>
                <a:cxn ang="0">
                  <a:pos x="4759" y="1752"/>
                </a:cxn>
                <a:cxn ang="0">
                  <a:pos x="4685" y="1778"/>
                </a:cxn>
                <a:cxn ang="0">
                  <a:pos x="4605" y="1800"/>
                </a:cxn>
                <a:cxn ang="0">
                  <a:pos x="4522" y="1820"/>
                </a:cxn>
                <a:cxn ang="0">
                  <a:pos x="4436" y="1833"/>
                </a:cxn>
                <a:cxn ang="0">
                  <a:pos x="4344" y="1839"/>
                </a:cxn>
                <a:cxn ang="0">
                  <a:pos x="4250" y="1841"/>
                </a:cxn>
                <a:cxn ang="0">
                  <a:pos x="4151" y="1834"/>
                </a:cxn>
                <a:cxn ang="0">
                  <a:pos x="4049" y="1820"/>
                </a:cxn>
                <a:cxn ang="0">
                  <a:pos x="3943" y="1797"/>
                </a:cxn>
                <a:cxn ang="0">
                  <a:pos x="3833" y="1765"/>
                </a:cxn>
                <a:cxn ang="0">
                  <a:pos x="3720" y="1723"/>
                </a:cxn>
                <a:cxn ang="0">
                  <a:pos x="3603" y="1669"/>
                </a:cxn>
                <a:cxn ang="0">
                  <a:pos x="3484" y="1605"/>
                </a:cxn>
                <a:cxn ang="0">
                  <a:pos x="3361" y="1531"/>
                </a:cxn>
                <a:cxn ang="0">
                  <a:pos x="3235" y="1442"/>
                </a:cxn>
                <a:cxn ang="0">
                  <a:pos x="3104" y="1340"/>
                </a:cxn>
                <a:cxn ang="0">
                  <a:pos x="3039" y="1285"/>
                </a:cxn>
                <a:cxn ang="0">
                  <a:pos x="2782" y="1067"/>
                </a:cxn>
                <a:cxn ang="0">
                  <a:pos x="2539" y="872"/>
                </a:cxn>
                <a:cxn ang="0">
                  <a:pos x="2310" y="701"/>
                </a:cxn>
                <a:cxn ang="0">
                  <a:pos x="2094" y="549"/>
                </a:cxn>
                <a:cxn ang="0">
                  <a:pos x="1888" y="420"/>
                </a:cxn>
                <a:cxn ang="0">
                  <a:pos x="1692" y="308"/>
                </a:cxn>
                <a:cxn ang="0">
                  <a:pos x="1505" y="218"/>
                </a:cxn>
                <a:cxn ang="0">
                  <a:pos x="1325" y="142"/>
                </a:cxn>
                <a:cxn ang="0">
                  <a:pos x="1151" y="85"/>
                </a:cxn>
                <a:cxn ang="0">
                  <a:pos x="982" y="43"/>
                </a:cxn>
                <a:cxn ang="0">
                  <a:pos x="816" y="16"/>
                </a:cxn>
                <a:cxn ang="0">
                  <a:pos x="653" y="1"/>
                </a:cxn>
                <a:cxn ang="0">
                  <a:pos x="491" y="0"/>
                </a:cxn>
                <a:cxn ang="0">
                  <a:pos x="329" y="11"/>
                </a:cxn>
                <a:cxn ang="0">
                  <a:pos x="167" y="32"/>
                </a:cxn>
                <a:cxn ang="0">
                  <a:pos x="0" y="63"/>
                </a:cxn>
              </a:cxnLst>
              <a:rect l="0" t="0" r="r" b="b"/>
              <a:pathLst>
                <a:path w="5347" h="1841">
                  <a:moveTo>
                    <a:pt x="5347" y="1326"/>
                  </a:moveTo>
                  <a:lnTo>
                    <a:pt x="5347" y="1326"/>
                  </a:lnTo>
                  <a:lnTo>
                    <a:pt x="5336" y="1338"/>
                  </a:lnTo>
                  <a:lnTo>
                    <a:pt x="5305" y="1374"/>
                  </a:lnTo>
                  <a:lnTo>
                    <a:pt x="5283" y="1398"/>
                  </a:lnTo>
                  <a:lnTo>
                    <a:pt x="5255" y="1426"/>
                  </a:lnTo>
                  <a:lnTo>
                    <a:pt x="5222" y="1458"/>
                  </a:lnTo>
                  <a:lnTo>
                    <a:pt x="5184" y="1492"/>
                  </a:lnTo>
                  <a:lnTo>
                    <a:pt x="5143" y="1526"/>
                  </a:lnTo>
                  <a:lnTo>
                    <a:pt x="5095" y="1563"/>
                  </a:lnTo>
                  <a:lnTo>
                    <a:pt x="5046" y="1600"/>
                  </a:lnTo>
                  <a:lnTo>
                    <a:pt x="4989" y="1636"/>
                  </a:lnTo>
                  <a:lnTo>
                    <a:pt x="4929" y="1671"/>
                  </a:lnTo>
                  <a:lnTo>
                    <a:pt x="4897" y="1689"/>
                  </a:lnTo>
                  <a:lnTo>
                    <a:pt x="4865" y="1705"/>
                  </a:lnTo>
                  <a:lnTo>
                    <a:pt x="4830" y="1721"/>
                  </a:lnTo>
                  <a:lnTo>
                    <a:pt x="4796" y="1737"/>
                  </a:lnTo>
                  <a:lnTo>
                    <a:pt x="4759" y="1752"/>
                  </a:lnTo>
                  <a:lnTo>
                    <a:pt x="4723" y="1765"/>
                  </a:lnTo>
                  <a:lnTo>
                    <a:pt x="4685" y="1778"/>
                  </a:lnTo>
                  <a:lnTo>
                    <a:pt x="4646" y="1791"/>
                  </a:lnTo>
                  <a:lnTo>
                    <a:pt x="4605" y="1800"/>
                  </a:lnTo>
                  <a:lnTo>
                    <a:pt x="4565" y="1812"/>
                  </a:lnTo>
                  <a:lnTo>
                    <a:pt x="4522" y="1820"/>
                  </a:lnTo>
                  <a:lnTo>
                    <a:pt x="4479" y="1826"/>
                  </a:lnTo>
                  <a:lnTo>
                    <a:pt x="4436" y="1833"/>
                  </a:lnTo>
                  <a:lnTo>
                    <a:pt x="4390" y="1837"/>
                  </a:lnTo>
                  <a:lnTo>
                    <a:pt x="4344" y="1839"/>
                  </a:lnTo>
                  <a:lnTo>
                    <a:pt x="4297" y="1841"/>
                  </a:lnTo>
                  <a:lnTo>
                    <a:pt x="4250" y="1841"/>
                  </a:lnTo>
                  <a:lnTo>
                    <a:pt x="4200" y="1837"/>
                  </a:lnTo>
                  <a:lnTo>
                    <a:pt x="4151" y="1834"/>
                  </a:lnTo>
                  <a:lnTo>
                    <a:pt x="4100" y="1828"/>
                  </a:lnTo>
                  <a:lnTo>
                    <a:pt x="4049" y="1820"/>
                  </a:lnTo>
                  <a:lnTo>
                    <a:pt x="3996" y="1808"/>
                  </a:lnTo>
                  <a:lnTo>
                    <a:pt x="3943" y="1797"/>
                  </a:lnTo>
                  <a:lnTo>
                    <a:pt x="3888" y="1781"/>
                  </a:lnTo>
                  <a:lnTo>
                    <a:pt x="3833" y="1765"/>
                  </a:lnTo>
                  <a:lnTo>
                    <a:pt x="3776" y="1744"/>
                  </a:lnTo>
                  <a:lnTo>
                    <a:pt x="3720" y="1723"/>
                  </a:lnTo>
                  <a:lnTo>
                    <a:pt x="3663" y="1697"/>
                  </a:lnTo>
                  <a:lnTo>
                    <a:pt x="3603" y="1669"/>
                  </a:lnTo>
                  <a:lnTo>
                    <a:pt x="3545" y="1639"/>
                  </a:lnTo>
                  <a:lnTo>
                    <a:pt x="3484" y="1605"/>
                  </a:lnTo>
                  <a:lnTo>
                    <a:pt x="3422" y="1569"/>
                  </a:lnTo>
                  <a:lnTo>
                    <a:pt x="3361" y="1531"/>
                  </a:lnTo>
                  <a:lnTo>
                    <a:pt x="3297" y="1487"/>
                  </a:lnTo>
                  <a:lnTo>
                    <a:pt x="3235" y="1442"/>
                  </a:lnTo>
                  <a:lnTo>
                    <a:pt x="3170" y="1393"/>
                  </a:lnTo>
                  <a:lnTo>
                    <a:pt x="3104" y="1340"/>
                  </a:lnTo>
                  <a:lnTo>
                    <a:pt x="3039" y="1285"/>
                  </a:lnTo>
                  <a:lnTo>
                    <a:pt x="3039" y="1285"/>
                  </a:lnTo>
                  <a:lnTo>
                    <a:pt x="2909" y="1172"/>
                  </a:lnTo>
                  <a:lnTo>
                    <a:pt x="2782" y="1067"/>
                  </a:lnTo>
                  <a:lnTo>
                    <a:pt x="2659" y="967"/>
                  </a:lnTo>
                  <a:lnTo>
                    <a:pt x="2539" y="872"/>
                  </a:lnTo>
                  <a:lnTo>
                    <a:pt x="2423" y="783"/>
                  </a:lnTo>
                  <a:lnTo>
                    <a:pt x="2310" y="701"/>
                  </a:lnTo>
                  <a:lnTo>
                    <a:pt x="2201" y="622"/>
                  </a:lnTo>
                  <a:lnTo>
                    <a:pt x="2094" y="549"/>
                  </a:lnTo>
                  <a:lnTo>
                    <a:pt x="1990" y="483"/>
                  </a:lnTo>
                  <a:lnTo>
                    <a:pt x="1888" y="420"/>
                  </a:lnTo>
                  <a:lnTo>
                    <a:pt x="1788" y="362"/>
                  </a:lnTo>
                  <a:lnTo>
                    <a:pt x="1692" y="308"/>
                  </a:lnTo>
                  <a:lnTo>
                    <a:pt x="1597" y="261"/>
                  </a:lnTo>
                  <a:lnTo>
                    <a:pt x="1505" y="218"/>
                  </a:lnTo>
                  <a:lnTo>
                    <a:pt x="1413" y="177"/>
                  </a:lnTo>
                  <a:lnTo>
                    <a:pt x="1325" y="142"/>
                  </a:lnTo>
                  <a:lnTo>
                    <a:pt x="1237" y="111"/>
                  </a:lnTo>
                  <a:lnTo>
                    <a:pt x="1151" y="85"/>
                  </a:lnTo>
                  <a:lnTo>
                    <a:pt x="1065" y="61"/>
                  </a:lnTo>
                  <a:lnTo>
                    <a:pt x="982" y="43"/>
                  </a:lnTo>
                  <a:lnTo>
                    <a:pt x="898" y="27"/>
                  </a:lnTo>
                  <a:lnTo>
                    <a:pt x="816" y="16"/>
                  </a:lnTo>
                  <a:lnTo>
                    <a:pt x="734" y="6"/>
                  </a:lnTo>
                  <a:lnTo>
                    <a:pt x="653" y="1"/>
                  </a:lnTo>
                  <a:lnTo>
                    <a:pt x="572" y="0"/>
                  </a:lnTo>
                  <a:lnTo>
                    <a:pt x="491" y="0"/>
                  </a:lnTo>
                  <a:lnTo>
                    <a:pt x="410" y="5"/>
                  </a:lnTo>
                  <a:lnTo>
                    <a:pt x="329" y="11"/>
                  </a:lnTo>
                  <a:lnTo>
                    <a:pt x="249" y="21"/>
                  </a:lnTo>
                  <a:lnTo>
                    <a:pt x="167" y="32"/>
                  </a:lnTo>
                  <a:lnTo>
                    <a:pt x="83" y="47"/>
                  </a:lnTo>
                  <a:lnTo>
                    <a:pt x="0" y="63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65" name="Freeform 73"/>
            <p:cNvSpPr>
              <a:spLocks/>
            </p:cNvSpPr>
            <p:nvPr/>
          </p:nvSpPr>
          <p:spPr bwMode="auto">
            <a:xfrm>
              <a:off x="522" y="968"/>
              <a:ext cx="5365" cy="888"/>
            </a:xfrm>
            <a:custGeom>
              <a:avLst/>
              <a:gdLst/>
              <a:ahLst/>
              <a:cxnLst>
                <a:cxn ang="0">
                  <a:pos x="5365" y="1235"/>
                </a:cxn>
                <a:cxn ang="0">
                  <a:pos x="5325" y="1285"/>
                </a:cxn>
                <a:cxn ang="0">
                  <a:pos x="5275" y="1340"/>
                </a:cxn>
                <a:cxn ang="0">
                  <a:pos x="5206" y="1406"/>
                </a:cxn>
                <a:cxn ang="0">
                  <a:pos x="5118" y="1479"/>
                </a:cxn>
                <a:cxn ang="0">
                  <a:pos x="5013" y="1555"/>
                </a:cxn>
                <a:cxn ang="0">
                  <a:pos x="4921" y="1610"/>
                </a:cxn>
                <a:cxn ang="0">
                  <a:pos x="4854" y="1644"/>
                </a:cxn>
                <a:cxn ang="0">
                  <a:pos x="4785" y="1676"/>
                </a:cxn>
                <a:cxn ang="0">
                  <a:pos x="4710" y="1705"/>
                </a:cxn>
                <a:cxn ang="0">
                  <a:pos x="4631" y="1729"/>
                </a:cxn>
                <a:cxn ang="0">
                  <a:pos x="4549" y="1749"/>
                </a:cxn>
                <a:cxn ang="0">
                  <a:pos x="4461" y="1765"/>
                </a:cxn>
                <a:cxn ang="0">
                  <a:pos x="4370" y="1773"/>
                </a:cxn>
                <a:cxn ang="0">
                  <a:pos x="4275" y="1776"/>
                </a:cxn>
                <a:cxn ang="0">
                  <a:pos x="4177" y="1771"/>
                </a:cxn>
                <a:cxn ang="0">
                  <a:pos x="4074" y="1758"/>
                </a:cxn>
                <a:cxn ang="0">
                  <a:pos x="3969" y="1737"/>
                </a:cxn>
                <a:cxn ang="0">
                  <a:pos x="3857" y="1708"/>
                </a:cxn>
                <a:cxn ang="0">
                  <a:pos x="3745" y="1668"/>
                </a:cxn>
                <a:cxn ang="0">
                  <a:pos x="3627" y="1618"/>
                </a:cxn>
                <a:cxn ang="0">
                  <a:pos x="3506" y="1555"/>
                </a:cxn>
                <a:cxn ang="0">
                  <a:pos x="3383" y="1482"/>
                </a:cxn>
                <a:cxn ang="0">
                  <a:pos x="3255" y="1397"/>
                </a:cxn>
                <a:cxn ang="0">
                  <a:pos x="3124" y="1297"/>
                </a:cxn>
                <a:cxn ang="0">
                  <a:pos x="3058" y="1242"/>
                </a:cxn>
                <a:cxn ang="0">
                  <a:pos x="2797" y="1029"/>
                </a:cxn>
                <a:cxn ang="0">
                  <a:pos x="2551" y="838"/>
                </a:cxn>
                <a:cxn ang="0">
                  <a:pos x="2319" y="670"/>
                </a:cxn>
                <a:cxn ang="0">
                  <a:pos x="2101" y="523"/>
                </a:cxn>
                <a:cxn ang="0">
                  <a:pos x="1893" y="396"/>
                </a:cxn>
                <a:cxn ang="0">
                  <a:pos x="1696" y="289"/>
                </a:cxn>
                <a:cxn ang="0">
                  <a:pos x="1507" y="200"/>
                </a:cxn>
                <a:cxn ang="0">
                  <a:pos x="1325" y="129"/>
                </a:cxn>
                <a:cxn ang="0">
                  <a:pos x="1150" y="74"/>
                </a:cxn>
                <a:cxn ang="0">
                  <a:pos x="981" y="36"/>
                </a:cxn>
                <a:cxn ang="0">
                  <a:pos x="815" y="11"/>
                </a:cxn>
                <a:cxn ang="0">
                  <a:pos x="652" y="2"/>
                </a:cxn>
                <a:cxn ang="0">
                  <a:pos x="491" y="3"/>
                </a:cxn>
                <a:cxn ang="0">
                  <a:pos x="328" y="18"/>
                </a:cxn>
                <a:cxn ang="0">
                  <a:pos x="166" y="42"/>
                </a:cxn>
                <a:cxn ang="0">
                  <a:pos x="0" y="76"/>
                </a:cxn>
              </a:cxnLst>
              <a:rect l="0" t="0" r="r" b="b"/>
              <a:pathLst>
                <a:path w="5365" h="1776">
                  <a:moveTo>
                    <a:pt x="5365" y="1235"/>
                  </a:moveTo>
                  <a:lnTo>
                    <a:pt x="5365" y="1235"/>
                  </a:lnTo>
                  <a:lnTo>
                    <a:pt x="5354" y="1248"/>
                  </a:lnTo>
                  <a:lnTo>
                    <a:pt x="5325" y="1285"/>
                  </a:lnTo>
                  <a:lnTo>
                    <a:pt x="5301" y="1311"/>
                  </a:lnTo>
                  <a:lnTo>
                    <a:pt x="5275" y="1340"/>
                  </a:lnTo>
                  <a:lnTo>
                    <a:pt x="5243" y="1371"/>
                  </a:lnTo>
                  <a:lnTo>
                    <a:pt x="5206" y="1406"/>
                  </a:lnTo>
                  <a:lnTo>
                    <a:pt x="5164" y="1442"/>
                  </a:lnTo>
                  <a:lnTo>
                    <a:pt x="5118" y="1479"/>
                  </a:lnTo>
                  <a:lnTo>
                    <a:pt x="5067" y="1518"/>
                  </a:lnTo>
                  <a:lnTo>
                    <a:pt x="5013" y="1555"/>
                  </a:lnTo>
                  <a:lnTo>
                    <a:pt x="4953" y="1592"/>
                  </a:lnTo>
                  <a:lnTo>
                    <a:pt x="4921" y="1610"/>
                  </a:lnTo>
                  <a:lnTo>
                    <a:pt x="4889" y="1628"/>
                  </a:lnTo>
                  <a:lnTo>
                    <a:pt x="4854" y="1644"/>
                  </a:lnTo>
                  <a:lnTo>
                    <a:pt x="4820" y="1660"/>
                  </a:lnTo>
                  <a:lnTo>
                    <a:pt x="4785" y="1676"/>
                  </a:lnTo>
                  <a:lnTo>
                    <a:pt x="4747" y="1691"/>
                  </a:lnTo>
                  <a:lnTo>
                    <a:pt x="4710" y="1705"/>
                  </a:lnTo>
                  <a:lnTo>
                    <a:pt x="4671" y="1718"/>
                  </a:lnTo>
                  <a:lnTo>
                    <a:pt x="4631" y="1729"/>
                  </a:lnTo>
                  <a:lnTo>
                    <a:pt x="4591" y="1739"/>
                  </a:lnTo>
                  <a:lnTo>
                    <a:pt x="4549" y="1749"/>
                  </a:lnTo>
                  <a:lnTo>
                    <a:pt x="4506" y="1757"/>
                  </a:lnTo>
                  <a:lnTo>
                    <a:pt x="4461" y="1765"/>
                  </a:lnTo>
                  <a:lnTo>
                    <a:pt x="4417" y="1770"/>
                  </a:lnTo>
                  <a:lnTo>
                    <a:pt x="4370" y="1773"/>
                  </a:lnTo>
                  <a:lnTo>
                    <a:pt x="4324" y="1775"/>
                  </a:lnTo>
                  <a:lnTo>
                    <a:pt x="4275" y="1776"/>
                  </a:lnTo>
                  <a:lnTo>
                    <a:pt x="4227" y="1775"/>
                  </a:lnTo>
                  <a:lnTo>
                    <a:pt x="4177" y="1771"/>
                  </a:lnTo>
                  <a:lnTo>
                    <a:pt x="4125" y="1766"/>
                  </a:lnTo>
                  <a:lnTo>
                    <a:pt x="4074" y="1758"/>
                  </a:lnTo>
                  <a:lnTo>
                    <a:pt x="4021" y="1749"/>
                  </a:lnTo>
                  <a:lnTo>
                    <a:pt x="3969" y="1737"/>
                  </a:lnTo>
                  <a:lnTo>
                    <a:pt x="3913" y="1724"/>
                  </a:lnTo>
                  <a:lnTo>
                    <a:pt x="3857" y="1708"/>
                  </a:lnTo>
                  <a:lnTo>
                    <a:pt x="3802" y="1689"/>
                  </a:lnTo>
                  <a:lnTo>
                    <a:pt x="3745" y="1668"/>
                  </a:lnTo>
                  <a:lnTo>
                    <a:pt x="3687" y="1644"/>
                  </a:lnTo>
                  <a:lnTo>
                    <a:pt x="3627" y="1618"/>
                  </a:lnTo>
                  <a:lnTo>
                    <a:pt x="3567" y="1587"/>
                  </a:lnTo>
                  <a:lnTo>
                    <a:pt x="3506" y="1555"/>
                  </a:lnTo>
                  <a:lnTo>
                    <a:pt x="3445" y="1521"/>
                  </a:lnTo>
                  <a:lnTo>
                    <a:pt x="3383" y="1482"/>
                  </a:lnTo>
                  <a:lnTo>
                    <a:pt x="3319" y="1440"/>
                  </a:lnTo>
                  <a:lnTo>
                    <a:pt x="3255" y="1397"/>
                  </a:lnTo>
                  <a:lnTo>
                    <a:pt x="3190" y="1348"/>
                  </a:lnTo>
                  <a:lnTo>
                    <a:pt x="3124" y="1297"/>
                  </a:lnTo>
                  <a:lnTo>
                    <a:pt x="3058" y="1242"/>
                  </a:lnTo>
                  <a:lnTo>
                    <a:pt x="3058" y="1242"/>
                  </a:lnTo>
                  <a:lnTo>
                    <a:pt x="2924" y="1132"/>
                  </a:lnTo>
                  <a:lnTo>
                    <a:pt x="2797" y="1029"/>
                  </a:lnTo>
                  <a:lnTo>
                    <a:pt x="2672" y="930"/>
                  </a:lnTo>
                  <a:lnTo>
                    <a:pt x="2551" y="838"/>
                  </a:lnTo>
                  <a:lnTo>
                    <a:pt x="2434" y="751"/>
                  </a:lnTo>
                  <a:lnTo>
                    <a:pt x="2319" y="670"/>
                  </a:lnTo>
                  <a:lnTo>
                    <a:pt x="2209" y="593"/>
                  </a:lnTo>
                  <a:lnTo>
                    <a:pt x="2101" y="523"/>
                  </a:lnTo>
                  <a:lnTo>
                    <a:pt x="1996" y="457"/>
                  </a:lnTo>
                  <a:lnTo>
                    <a:pt x="1893" y="396"/>
                  </a:lnTo>
                  <a:lnTo>
                    <a:pt x="1793" y="341"/>
                  </a:lnTo>
                  <a:lnTo>
                    <a:pt x="1696" y="289"/>
                  </a:lnTo>
                  <a:lnTo>
                    <a:pt x="1600" y="242"/>
                  </a:lnTo>
                  <a:lnTo>
                    <a:pt x="1507" y="200"/>
                  </a:lnTo>
                  <a:lnTo>
                    <a:pt x="1415" y="163"/>
                  </a:lnTo>
                  <a:lnTo>
                    <a:pt x="1325" y="129"/>
                  </a:lnTo>
                  <a:lnTo>
                    <a:pt x="1238" y="100"/>
                  </a:lnTo>
                  <a:lnTo>
                    <a:pt x="1150" y="74"/>
                  </a:lnTo>
                  <a:lnTo>
                    <a:pt x="1065" y="53"/>
                  </a:lnTo>
                  <a:lnTo>
                    <a:pt x="981" y="36"/>
                  </a:lnTo>
                  <a:lnTo>
                    <a:pt x="897" y="23"/>
                  </a:lnTo>
                  <a:lnTo>
                    <a:pt x="815" y="11"/>
                  </a:lnTo>
                  <a:lnTo>
                    <a:pt x="734" y="5"/>
                  </a:lnTo>
                  <a:lnTo>
                    <a:pt x="652" y="2"/>
                  </a:lnTo>
                  <a:lnTo>
                    <a:pt x="571" y="0"/>
                  </a:lnTo>
                  <a:lnTo>
                    <a:pt x="491" y="3"/>
                  </a:lnTo>
                  <a:lnTo>
                    <a:pt x="409" y="8"/>
                  </a:lnTo>
                  <a:lnTo>
                    <a:pt x="328" y="18"/>
                  </a:lnTo>
                  <a:lnTo>
                    <a:pt x="248" y="29"/>
                  </a:lnTo>
                  <a:lnTo>
                    <a:pt x="166" y="42"/>
                  </a:lnTo>
                  <a:lnTo>
                    <a:pt x="84" y="58"/>
                  </a:lnTo>
                  <a:lnTo>
                    <a:pt x="0" y="7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66" name="Freeform 74"/>
            <p:cNvSpPr>
              <a:spLocks/>
            </p:cNvSpPr>
            <p:nvPr/>
          </p:nvSpPr>
          <p:spPr bwMode="auto">
            <a:xfrm>
              <a:off x="542" y="987"/>
              <a:ext cx="5381" cy="854"/>
            </a:xfrm>
            <a:custGeom>
              <a:avLst/>
              <a:gdLst/>
              <a:ahLst/>
              <a:cxnLst>
                <a:cxn ang="0">
                  <a:pos x="5381" y="1145"/>
                </a:cxn>
                <a:cxn ang="0">
                  <a:pos x="5341" y="1195"/>
                </a:cxn>
                <a:cxn ang="0">
                  <a:pos x="5293" y="1250"/>
                </a:cxn>
                <a:cxn ang="0">
                  <a:pos x="5224" y="1319"/>
                </a:cxn>
                <a:cxn ang="0">
                  <a:pos x="5138" y="1395"/>
                </a:cxn>
                <a:cxn ang="0">
                  <a:pos x="5033" y="1472"/>
                </a:cxn>
                <a:cxn ang="0">
                  <a:pos x="4943" y="1529"/>
                </a:cxn>
                <a:cxn ang="0">
                  <a:pos x="4877" y="1564"/>
                </a:cxn>
                <a:cxn ang="0">
                  <a:pos x="4808" y="1598"/>
                </a:cxn>
                <a:cxn ang="0">
                  <a:pos x="4733" y="1629"/>
                </a:cxn>
                <a:cxn ang="0">
                  <a:pos x="4655" y="1655"/>
                </a:cxn>
                <a:cxn ang="0">
                  <a:pos x="4572" y="1676"/>
                </a:cxn>
                <a:cxn ang="0">
                  <a:pos x="4486" y="1694"/>
                </a:cxn>
                <a:cxn ang="0">
                  <a:pos x="4396" y="1705"/>
                </a:cxn>
                <a:cxn ang="0">
                  <a:pos x="4300" y="1708"/>
                </a:cxn>
                <a:cxn ang="0">
                  <a:pos x="4201" y="1706"/>
                </a:cxn>
                <a:cxn ang="0">
                  <a:pos x="4098" y="1695"/>
                </a:cxn>
                <a:cxn ang="0">
                  <a:pos x="3992" y="1677"/>
                </a:cxn>
                <a:cxn ang="0">
                  <a:pos x="3882" y="1648"/>
                </a:cxn>
                <a:cxn ang="0">
                  <a:pos x="3768" y="1611"/>
                </a:cxn>
                <a:cxn ang="0">
                  <a:pos x="3650" y="1563"/>
                </a:cxn>
                <a:cxn ang="0">
                  <a:pos x="3528" y="1503"/>
                </a:cxn>
                <a:cxn ang="0">
                  <a:pos x="3403" y="1432"/>
                </a:cxn>
                <a:cxn ang="0">
                  <a:pos x="3274" y="1348"/>
                </a:cxn>
                <a:cxn ang="0">
                  <a:pos x="3142" y="1251"/>
                </a:cxn>
                <a:cxn ang="0">
                  <a:pos x="3074" y="1198"/>
                </a:cxn>
                <a:cxn ang="0">
                  <a:pos x="2810" y="988"/>
                </a:cxn>
                <a:cxn ang="0">
                  <a:pos x="2561" y="801"/>
                </a:cxn>
                <a:cxn ang="0">
                  <a:pos x="2328" y="638"/>
                </a:cxn>
                <a:cxn ang="0">
                  <a:pos x="2106" y="494"/>
                </a:cxn>
                <a:cxn ang="0">
                  <a:pos x="1898" y="371"/>
                </a:cxn>
                <a:cxn ang="0">
                  <a:pos x="1698" y="268"/>
                </a:cxn>
                <a:cxn ang="0">
                  <a:pos x="1508" y="182"/>
                </a:cxn>
                <a:cxn ang="0">
                  <a:pos x="1326" y="114"/>
                </a:cxn>
                <a:cxn ang="0">
                  <a:pos x="1149" y="63"/>
                </a:cxn>
                <a:cxn ang="0">
                  <a:pos x="980" y="27"/>
                </a:cxn>
                <a:cxn ang="0">
                  <a:pos x="813" y="6"/>
                </a:cxn>
                <a:cxn ang="0">
                  <a:pos x="650" y="0"/>
                </a:cxn>
                <a:cxn ang="0">
                  <a:pos x="489" y="5"/>
                </a:cxn>
                <a:cxn ang="0">
                  <a:pos x="328" y="22"/>
                </a:cxn>
                <a:cxn ang="0">
                  <a:pos x="165" y="50"/>
                </a:cxn>
                <a:cxn ang="0">
                  <a:pos x="0" y="89"/>
                </a:cxn>
              </a:cxnLst>
              <a:rect l="0" t="0" r="r" b="b"/>
              <a:pathLst>
                <a:path w="5381" h="1708">
                  <a:moveTo>
                    <a:pt x="5381" y="1145"/>
                  </a:moveTo>
                  <a:lnTo>
                    <a:pt x="5381" y="1145"/>
                  </a:lnTo>
                  <a:lnTo>
                    <a:pt x="5372" y="1157"/>
                  </a:lnTo>
                  <a:lnTo>
                    <a:pt x="5341" y="1195"/>
                  </a:lnTo>
                  <a:lnTo>
                    <a:pt x="5319" y="1220"/>
                  </a:lnTo>
                  <a:lnTo>
                    <a:pt x="5293" y="1250"/>
                  </a:lnTo>
                  <a:lnTo>
                    <a:pt x="5261" y="1283"/>
                  </a:lnTo>
                  <a:lnTo>
                    <a:pt x="5224" y="1319"/>
                  </a:lnTo>
                  <a:lnTo>
                    <a:pt x="5184" y="1356"/>
                  </a:lnTo>
                  <a:lnTo>
                    <a:pt x="5138" y="1395"/>
                  </a:lnTo>
                  <a:lnTo>
                    <a:pt x="5088" y="1434"/>
                  </a:lnTo>
                  <a:lnTo>
                    <a:pt x="5033" y="1472"/>
                  </a:lnTo>
                  <a:lnTo>
                    <a:pt x="4975" y="1511"/>
                  </a:lnTo>
                  <a:lnTo>
                    <a:pt x="4943" y="1529"/>
                  </a:lnTo>
                  <a:lnTo>
                    <a:pt x="4911" y="1547"/>
                  </a:lnTo>
                  <a:lnTo>
                    <a:pt x="4877" y="1564"/>
                  </a:lnTo>
                  <a:lnTo>
                    <a:pt x="4843" y="1582"/>
                  </a:lnTo>
                  <a:lnTo>
                    <a:pt x="4808" y="1598"/>
                  </a:lnTo>
                  <a:lnTo>
                    <a:pt x="4770" y="1613"/>
                  </a:lnTo>
                  <a:lnTo>
                    <a:pt x="4733" y="1629"/>
                  </a:lnTo>
                  <a:lnTo>
                    <a:pt x="4694" y="1642"/>
                  </a:lnTo>
                  <a:lnTo>
                    <a:pt x="4655" y="1655"/>
                  </a:lnTo>
                  <a:lnTo>
                    <a:pt x="4614" y="1666"/>
                  </a:lnTo>
                  <a:lnTo>
                    <a:pt x="4572" y="1676"/>
                  </a:lnTo>
                  <a:lnTo>
                    <a:pt x="4530" y="1685"/>
                  </a:lnTo>
                  <a:lnTo>
                    <a:pt x="4486" y="1694"/>
                  </a:lnTo>
                  <a:lnTo>
                    <a:pt x="4441" y="1700"/>
                  </a:lnTo>
                  <a:lnTo>
                    <a:pt x="4396" y="1705"/>
                  </a:lnTo>
                  <a:lnTo>
                    <a:pt x="4348" y="1708"/>
                  </a:lnTo>
                  <a:lnTo>
                    <a:pt x="4300" y="1708"/>
                  </a:lnTo>
                  <a:lnTo>
                    <a:pt x="4251" y="1708"/>
                  </a:lnTo>
                  <a:lnTo>
                    <a:pt x="4201" y="1706"/>
                  </a:lnTo>
                  <a:lnTo>
                    <a:pt x="4150" y="1702"/>
                  </a:lnTo>
                  <a:lnTo>
                    <a:pt x="4098" y="1695"/>
                  </a:lnTo>
                  <a:lnTo>
                    <a:pt x="4046" y="1687"/>
                  </a:lnTo>
                  <a:lnTo>
                    <a:pt x="3992" y="1677"/>
                  </a:lnTo>
                  <a:lnTo>
                    <a:pt x="3937" y="1664"/>
                  </a:lnTo>
                  <a:lnTo>
                    <a:pt x="3882" y="1648"/>
                  </a:lnTo>
                  <a:lnTo>
                    <a:pt x="3825" y="1631"/>
                  </a:lnTo>
                  <a:lnTo>
                    <a:pt x="3768" y="1611"/>
                  </a:lnTo>
                  <a:lnTo>
                    <a:pt x="3708" y="1589"/>
                  </a:lnTo>
                  <a:lnTo>
                    <a:pt x="3650" y="1563"/>
                  </a:lnTo>
                  <a:lnTo>
                    <a:pt x="3589" y="1534"/>
                  </a:lnTo>
                  <a:lnTo>
                    <a:pt x="3528" y="1503"/>
                  </a:lnTo>
                  <a:lnTo>
                    <a:pt x="3465" y="1469"/>
                  </a:lnTo>
                  <a:lnTo>
                    <a:pt x="3403" y="1432"/>
                  </a:lnTo>
                  <a:lnTo>
                    <a:pt x="3339" y="1392"/>
                  </a:lnTo>
                  <a:lnTo>
                    <a:pt x="3274" y="1348"/>
                  </a:lnTo>
                  <a:lnTo>
                    <a:pt x="3209" y="1301"/>
                  </a:lnTo>
                  <a:lnTo>
                    <a:pt x="3142" y="1251"/>
                  </a:lnTo>
                  <a:lnTo>
                    <a:pt x="3074" y="1198"/>
                  </a:lnTo>
                  <a:lnTo>
                    <a:pt x="3074" y="1198"/>
                  </a:lnTo>
                  <a:lnTo>
                    <a:pt x="2941" y="1090"/>
                  </a:lnTo>
                  <a:lnTo>
                    <a:pt x="2810" y="988"/>
                  </a:lnTo>
                  <a:lnTo>
                    <a:pt x="2684" y="891"/>
                  </a:lnTo>
                  <a:lnTo>
                    <a:pt x="2561" y="801"/>
                  </a:lnTo>
                  <a:lnTo>
                    <a:pt x="2443" y="717"/>
                  </a:lnTo>
                  <a:lnTo>
                    <a:pt x="2328" y="638"/>
                  </a:lnTo>
                  <a:lnTo>
                    <a:pt x="2216" y="563"/>
                  </a:lnTo>
                  <a:lnTo>
                    <a:pt x="2106" y="494"/>
                  </a:lnTo>
                  <a:lnTo>
                    <a:pt x="2001" y="429"/>
                  </a:lnTo>
                  <a:lnTo>
                    <a:pt x="1898" y="371"/>
                  </a:lnTo>
                  <a:lnTo>
                    <a:pt x="1796" y="316"/>
                  </a:lnTo>
                  <a:lnTo>
                    <a:pt x="1698" y="268"/>
                  </a:lnTo>
                  <a:lnTo>
                    <a:pt x="1602" y="223"/>
                  </a:lnTo>
                  <a:lnTo>
                    <a:pt x="1508" y="182"/>
                  </a:lnTo>
                  <a:lnTo>
                    <a:pt x="1416" y="147"/>
                  </a:lnTo>
                  <a:lnTo>
                    <a:pt x="1326" y="114"/>
                  </a:lnTo>
                  <a:lnTo>
                    <a:pt x="1237" y="87"/>
                  </a:lnTo>
                  <a:lnTo>
                    <a:pt x="1149" y="63"/>
                  </a:lnTo>
                  <a:lnTo>
                    <a:pt x="1065" y="43"/>
                  </a:lnTo>
                  <a:lnTo>
                    <a:pt x="980" y="27"/>
                  </a:lnTo>
                  <a:lnTo>
                    <a:pt x="897" y="16"/>
                  </a:lnTo>
                  <a:lnTo>
                    <a:pt x="813" y="6"/>
                  </a:lnTo>
                  <a:lnTo>
                    <a:pt x="732" y="1"/>
                  </a:lnTo>
                  <a:lnTo>
                    <a:pt x="650" y="0"/>
                  </a:lnTo>
                  <a:lnTo>
                    <a:pt x="569" y="0"/>
                  </a:lnTo>
                  <a:lnTo>
                    <a:pt x="489" y="5"/>
                  </a:lnTo>
                  <a:lnTo>
                    <a:pt x="408" y="11"/>
                  </a:lnTo>
                  <a:lnTo>
                    <a:pt x="328" y="22"/>
                  </a:lnTo>
                  <a:lnTo>
                    <a:pt x="246" y="35"/>
                  </a:lnTo>
                  <a:lnTo>
                    <a:pt x="165" y="50"/>
                  </a:lnTo>
                  <a:lnTo>
                    <a:pt x="83" y="68"/>
                  </a:lnTo>
                  <a:lnTo>
                    <a:pt x="0" y="89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67" name="Freeform 75"/>
            <p:cNvSpPr>
              <a:spLocks/>
            </p:cNvSpPr>
            <p:nvPr/>
          </p:nvSpPr>
          <p:spPr bwMode="auto">
            <a:xfrm>
              <a:off x="563" y="1005"/>
              <a:ext cx="5395" cy="822"/>
            </a:xfrm>
            <a:custGeom>
              <a:avLst/>
              <a:gdLst/>
              <a:ahLst/>
              <a:cxnLst>
                <a:cxn ang="0">
                  <a:pos x="5395" y="1054"/>
                </a:cxn>
                <a:cxn ang="0">
                  <a:pos x="5356" y="1106"/>
                </a:cxn>
                <a:cxn ang="0">
                  <a:pos x="5309" y="1162"/>
                </a:cxn>
                <a:cxn ang="0">
                  <a:pos x="5241" y="1232"/>
                </a:cxn>
                <a:cxn ang="0">
                  <a:pos x="5156" y="1309"/>
                </a:cxn>
                <a:cxn ang="0">
                  <a:pos x="5052" y="1390"/>
                </a:cxn>
                <a:cxn ang="0">
                  <a:pos x="4963" y="1450"/>
                </a:cxn>
                <a:cxn ang="0">
                  <a:pos x="4898" y="1487"/>
                </a:cxn>
                <a:cxn ang="0">
                  <a:pos x="4829" y="1521"/>
                </a:cxn>
                <a:cxn ang="0">
                  <a:pos x="4755" y="1553"/>
                </a:cxn>
                <a:cxn ang="0">
                  <a:pos x="4677" y="1582"/>
                </a:cxn>
                <a:cxn ang="0">
                  <a:pos x="4595" y="1605"/>
                </a:cxn>
                <a:cxn ang="0">
                  <a:pos x="4509" y="1624"/>
                </a:cxn>
                <a:cxn ang="0">
                  <a:pos x="4418" y="1637"/>
                </a:cxn>
                <a:cxn ang="0">
                  <a:pos x="4323" y="1644"/>
                </a:cxn>
                <a:cxn ang="0">
                  <a:pos x="4225" y="1642"/>
                </a:cxn>
                <a:cxn ang="0">
                  <a:pos x="4122" y="1634"/>
                </a:cxn>
                <a:cxn ang="0">
                  <a:pos x="4015" y="1618"/>
                </a:cxn>
                <a:cxn ang="0">
                  <a:pos x="3904" y="1592"/>
                </a:cxn>
                <a:cxn ang="0">
                  <a:pos x="3789" y="1556"/>
                </a:cxn>
                <a:cxn ang="0">
                  <a:pos x="3671" y="1510"/>
                </a:cxn>
                <a:cxn ang="0">
                  <a:pos x="3548" y="1451"/>
                </a:cxn>
                <a:cxn ang="0">
                  <a:pos x="3422" y="1384"/>
                </a:cxn>
                <a:cxn ang="0">
                  <a:pos x="3292" y="1301"/>
                </a:cxn>
                <a:cxn ang="0">
                  <a:pos x="3158" y="1206"/>
                </a:cxn>
                <a:cxn ang="0">
                  <a:pos x="3089" y="1154"/>
                </a:cxn>
                <a:cxn ang="0">
                  <a:pos x="2822" y="949"/>
                </a:cxn>
                <a:cxn ang="0">
                  <a:pos x="2572" y="767"/>
                </a:cxn>
                <a:cxn ang="0">
                  <a:pos x="2335" y="605"/>
                </a:cxn>
                <a:cxn ang="0">
                  <a:pos x="2111" y="467"/>
                </a:cxn>
                <a:cxn ang="0">
                  <a:pos x="1900" y="347"/>
                </a:cxn>
                <a:cxn ang="0">
                  <a:pos x="1699" y="247"/>
                </a:cxn>
                <a:cxn ang="0">
                  <a:pos x="1509" y="166"/>
                </a:cxn>
                <a:cxn ang="0">
                  <a:pos x="1326" y="102"/>
                </a:cxn>
                <a:cxn ang="0">
                  <a:pos x="1149" y="53"/>
                </a:cxn>
                <a:cxn ang="0">
                  <a:pos x="979" y="21"/>
                </a:cxn>
                <a:cxn ang="0">
                  <a:pos x="812" y="3"/>
                </a:cxn>
                <a:cxn ang="0">
                  <a:pos x="648" y="0"/>
                </a:cxn>
                <a:cxn ang="0">
                  <a:pos x="487" y="8"/>
                </a:cxn>
                <a:cxn ang="0">
                  <a:pos x="326" y="29"/>
                </a:cxn>
                <a:cxn ang="0">
                  <a:pos x="164" y="60"/>
                </a:cxn>
                <a:cxn ang="0">
                  <a:pos x="0" y="102"/>
                </a:cxn>
              </a:cxnLst>
              <a:rect l="0" t="0" r="r" b="b"/>
              <a:pathLst>
                <a:path w="5395" h="1644">
                  <a:moveTo>
                    <a:pt x="5395" y="1054"/>
                  </a:moveTo>
                  <a:lnTo>
                    <a:pt x="5395" y="1054"/>
                  </a:lnTo>
                  <a:lnTo>
                    <a:pt x="5385" y="1067"/>
                  </a:lnTo>
                  <a:lnTo>
                    <a:pt x="5356" y="1106"/>
                  </a:lnTo>
                  <a:lnTo>
                    <a:pt x="5335" y="1132"/>
                  </a:lnTo>
                  <a:lnTo>
                    <a:pt x="5309" y="1162"/>
                  </a:lnTo>
                  <a:lnTo>
                    <a:pt x="5277" y="1196"/>
                  </a:lnTo>
                  <a:lnTo>
                    <a:pt x="5241" y="1232"/>
                  </a:lnTo>
                  <a:lnTo>
                    <a:pt x="5201" y="1271"/>
                  </a:lnTo>
                  <a:lnTo>
                    <a:pt x="5156" y="1309"/>
                  </a:lnTo>
                  <a:lnTo>
                    <a:pt x="5106" y="1350"/>
                  </a:lnTo>
                  <a:lnTo>
                    <a:pt x="5052" y="1390"/>
                  </a:lnTo>
                  <a:lnTo>
                    <a:pt x="4994" y="1431"/>
                  </a:lnTo>
                  <a:lnTo>
                    <a:pt x="4963" y="1450"/>
                  </a:lnTo>
                  <a:lnTo>
                    <a:pt x="4931" y="1469"/>
                  </a:lnTo>
                  <a:lnTo>
                    <a:pt x="4898" y="1487"/>
                  </a:lnTo>
                  <a:lnTo>
                    <a:pt x="4865" y="1505"/>
                  </a:lnTo>
                  <a:lnTo>
                    <a:pt x="4829" y="1521"/>
                  </a:lnTo>
                  <a:lnTo>
                    <a:pt x="4793" y="1539"/>
                  </a:lnTo>
                  <a:lnTo>
                    <a:pt x="4755" y="1553"/>
                  </a:lnTo>
                  <a:lnTo>
                    <a:pt x="4716" y="1568"/>
                  </a:lnTo>
                  <a:lnTo>
                    <a:pt x="4677" y="1582"/>
                  </a:lnTo>
                  <a:lnTo>
                    <a:pt x="4637" y="1594"/>
                  </a:lnTo>
                  <a:lnTo>
                    <a:pt x="4595" y="1605"/>
                  </a:lnTo>
                  <a:lnTo>
                    <a:pt x="4552" y="1615"/>
                  </a:lnTo>
                  <a:lnTo>
                    <a:pt x="4509" y="1624"/>
                  </a:lnTo>
                  <a:lnTo>
                    <a:pt x="4463" y="1631"/>
                  </a:lnTo>
                  <a:lnTo>
                    <a:pt x="4418" y="1637"/>
                  </a:lnTo>
                  <a:lnTo>
                    <a:pt x="4372" y="1640"/>
                  </a:lnTo>
                  <a:lnTo>
                    <a:pt x="4323" y="1644"/>
                  </a:lnTo>
                  <a:lnTo>
                    <a:pt x="4275" y="1644"/>
                  </a:lnTo>
                  <a:lnTo>
                    <a:pt x="4225" y="1642"/>
                  </a:lnTo>
                  <a:lnTo>
                    <a:pt x="4173" y="1639"/>
                  </a:lnTo>
                  <a:lnTo>
                    <a:pt x="4122" y="1634"/>
                  </a:lnTo>
                  <a:lnTo>
                    <a:pt x="4069" y="1627"/>
                  </a:lnTo>
                  <a:lnTo>
                    <a:pt x="4015" y="1618"/>
                  </a:lnTo>
                  <a:lnTo>
                    <a:pt x="3959" y="1605"/>
                  </a:lnTo>
                  <a:lnTo>
                    <a:pt x="3904" y="1592"/>
                  </a:lnTo>
                  <a:lnTo>
                    <a:pt x="3847" y="1574"/>
                  </a:lnTo>
                  <a:lnTo>
                    <a:pt x="3789" y="1556"/>
                  </a:lnTo>
                  <a:lnTo>
                    <a:pt x="3730" y="1534"/>
                  </a:lnTo>
                  <a:lnTo>
                    <a:pt x="3671" y="1510"/>
                  </a:lnTo>
                  <a:lnTo>
                    <a:pt x="3610" y="1482"/>
                  </a:lnTo>
                  <a:lnTo>
                    <a:pt x="3548" y="1451"/>
                  </a:lnTo>
                  <a:lnTo>
                    <a:pt x="3486" y="1419"/>
                  </a:lnTo>
                  <a:lnTo>
                    <a:pt x="3422" y="1384"/>
                  </a:lnTo>
                  <a:lnTo>
                    <a:pt x="3357" y="1343"/>
                  </a:lnTo>
                  <a:lnTo>
                    <a:pt x="3292" y="1301"/>
                  </a:lnTo>
                  <a:lnTo>
                    <a:pt x="3225" y="1256"/>
                  </a:lnTo>
                  <a:lnTo>
                    <a:pt x="3158" y="1206"/>
                  </a:lnTo>
                  <a:lnTo>
                    <a:pt x="3089" y="1154"/>
                  </a:lnTo>
                  <a:lnTo>
                    <a:pt x="3089" y="1154"/>
                  </a:lnTo>
                  <a:lnTo>
                    <a:pt x="2954" y="1049"/>
                  </a:lnTo>
                  <a:lnTo>
                    <a:pt x="2822" y="949"/>
                  </a:lnTo>
                  <a:lnTo>
                    <a:pt x="2696" y="856"/>
                  </a:lnTo>
                  <a:lnTo>
                    <a:pt x="2572" y="767"/>
                  </a:lnTo>
                  <a:lnTo>
                    <a:pt x="2452" y="683"/>
                  </a:lnTo>
                  <a:lnTo>
                    <a:pt x="2335" y="605"/>
                  </a:lnTo>
                  <a:lnTo>
                    <a:pt x="2223" y="534"/>
                  </a:lnTo>
                  <a:lnTo>
                    <a:pt x="2111" y="467"/>
                  </a:lnTo>
                  <a:lnTo>
                    <a:pt x="2005" y="405"/>
                  </a:lnTo>
                  <a:lnTo>
                    <a:pt x="1900" y="347"/>
                  </a:lnTo>
                  <a:lnTo>
                    <a:pt x="1799" y="295"/>
                  </a:lnTo>
                  <a:lnTo>
                    <a:pt x="1699" y="247"/>
                  </a:lnTo>
                  <a:lnTo>
                    <a:pt x="1603" y="205"/>
                  </a:lnTo>
                  <a:lnTo>
                    <a:pt x="1509" y="166"/>
                  </a:lnTo>
                  <a:lnTo>
                    <a:pt x="1416" y="131"/>
                  </a:lnTo>
                  <a:lnTo>
                    <a:pt x="1326" y="102"/>
                  </a:lnTo>
                  <a:lnTo>
                    <a:pt x="1237" y="76"/>
                  </a:lnTo>
                  <a:lnTo>
                    <a:pt x="1149" y="53"/>
                  </a:lnTo>
                  <a:lnTo>
                    <a:pt x="1063" y="35"/>
                  </a:lnTo>
                  <a:lnTo>
                    <a:pt x="979" y="21"/>
                  </a:lnTo>
                  <a:lnTo>
                    <a:pt x="894" y="11"/>
                  </a:lnTo>
                  <a:lnTo>
                    <a:pt x="812" y="3"/>
                  </a:lnTo>
                  <a:lnTo>
                    <a:pt x="730" y="0"/>
                  </a:lnTo>
                  <a:lnTo>
                    <a:pt x="648" y="0"/>
                  </a:lnTo>
                  <a:lnTo>
                    <a:pt x="568" y="2"/>
                  </a:lnTo>
                  <a:lnTo>
                    <a:pt x="487" y="8"/>
                  </a:lnTo>
                  <a:lnTo>
                    <a:pt x="406" y="18"/>
                  </a:lnTo>
                  <a:lnTo>
                    <a:pt x="326" y="29"/>
                  </a:lnTo>
                  <a:lnTo>
                    <a:pt x="244" y="43"/>
                  </a:lnTo>
                  <a:lnTo>
                    <a:pt x="164" y="60"/>
                  </a:lnTo>
                  <a:lnTo>
                    <a:pt x="82" y="81"/>
                  </a:lnTo>
                  <a:lnTo>
                    <a:pt x="0" y="10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68" name="Freeform 76"/>
            <p:cNvSpPr>
              <a:spLocks/>
            </p:cNvSpPr>
            <p:nvPr/>
          </p:nvSpPr>
          <p:spPr bwMode="auto">
            <a:xfrm>
              <a:off x="584" y="1023"/>
              <a:ext cx="5409" cy="791"/>
            </a:xfrm>
            <a:custGeom>
              <a:avLst/>
              <a:gdLst/>
              <a:ahLst/>
              <a:cxnLst>
                <a:cxn ang="0">
                  <a:pos x="5409" y="964"/>
                </a:cxn>
                <a:cxn ang="0">
                  <a:pos x="5371" y="1018"/>
                </a:cxn>
                <a:cxn ang="0">
                  <a:pos x="5324" y="1076"/>
                </a:cxn>
                <a:cxn ang="0">
                  <a:pos x="5257" y="1147"/>
                </a:cxn>
                <a:cxn ang="0">
                  <a:pos x="5174" y="1228"/>
                </a:cxn>
                <a:cxn ang="0">
                  <a:pos x="5071" y="1310"/>
                </a:cxn>
                <a:cxn ang="0">
                  <a:pos x="4983" y="1371"/>
                </a:cxn>
                <a:cxn ang="0">
                  <a:pos x="4919" y="1410"/>
                </a:cxn>
                <a:cxn ang="0">
                  <a:pos x="4849" y="1447"/>
                </a:cxn>
                <a:cxn ang="0">
                  <a:pos x="4777" y="1481"/>
                </a:cxn>
                <a:cxn ang="0">
                  <a:pos x="4699" y="1510"/>
                </a:cxn>
                <a:cxn ang="0">
                  <a:pos x="4617" y="1536"/>
                </a:cxn>
                <a:cxn ang="0">
                  <a:pos x="4531" y="1555"/>
                </a:cxn>
                <a:cxn ang="0">
                  <a:pos x="4441" y="1572"/>
                </a:cxn>
                <a:cxn ang="0">
                  <a:pos x="4345" y="1580"/>
                </a:cxn>
                <a:cxn ang="0">
                  <a:pos x="4247" y="1581"/>
                </a:cxn>
                <a:cxn ang="0">
                  <a:pos x="4144" y="1575"/>
                </a:cxn>
                <a:cxn ang="0">
                  <a:pos x="4037" y="1560"/>
                </a:cxn>
                <a:cxn ang="0">
                  <a:pos x="3926" y="1536"/>
                </a:cxn>
                <a:cxn ang="0">
                  <a:pos x="3811" y="1502"/>
                </a:cxn>
                <a:cxn ang="0">
                  <a:pos x="3691" y="1458"/>
                </a:cxn>
                <a:cxn ang="0">
                  <a:pos x="3568" y="1404"/>
                </a:cxn>
                <a:cxn ang="0">
                  <a:pos x="3440" y="1336"/>
                </a:cxn>
                <a:cxn ang="0">
                  <a:pos x="3310" y="1257"/>
                </a:cxn>
                <a:cxn ang="0">
                  <a:pos x="3173" y="1165"/>
                </a:cxn>
                <a:cxn ang="0">
                  <a:pos x="3105" y="1113"/>
                </a:cxn>
                <a:cxn ang="0">
                  <a:pos x="2835" y="913"/>
                </a:cxn>
                <a:cxn ang="0">
                  <a:pos x="2582" y="733"/>
                </a:cxn>
                <a:cxn ang="0">
                  <a:pos x="2343" y="577"/>
                </a:cxn>
                <a:cxn ang="0">
                  <a:pos x="2117" y="441"/>
                </a:cxn>
                <a:cxn ang="0">
                  <a:pos x="1904" y="327"/>
                </a:cxn>
                <a:cxn ang="0">
                  <a:pos x="1702" y="230"/>
                </a:cxn>
                <a:cxn ang="0">
                  <a:pos x="1509" y="152"/>
                </a:cxn>
                <a:cxn ang="0">
                  <a:pos x="1325" y="91"/>
                </a:cxn>
                <a:cxn ang="0">
                  <a:pos x="1148" y="46"/>
                </a:cxn>
                <a:cxn ang="0">
                  <a:pos x="977" y="17"/>
                </a:cxn>
                <a:cxn ang="0">
                  <a:pos x="810" y="2"/>
                </a:cxn>
                <a:cxn ang="0">
                  <a:pos x="647" y="2"/>
                </a:cxn>
                <a:cxn ang="0">
                  <a:pos x="485" y="13"/>
                </a:cxn>
                <a:cxn ang="0">
                  <a:pos x="324" y="38"/>
                </a:cxn>
                <a:cxn ang="0">
                  <a:pos x="163" y="73"/>
                </a:cxn>
                <a:cxn ang="0">
                  <a:pos x="0" y="118"/>
                </a:cxn>
              </a:cxnLst>
              <a:rect l="0" t="0" r="r" b="b"/>
              <a:pathLst>
                <a:path w="5409" h="1581">
                  <a:moveTo>
                    <a:pt x="5409" y="964"/>
                  </a:moveTo>
                  <a:lnTo>
                    <a:pt x="5409" y="964"/>
                  </a:lnTo>
                  <a:lnTo>
                    <a:pt x="5399" y="979"/>
                  </a:lnTo>
                  <a:lnTo>
                    <a:pt x="5371" y="1018"/>
                  </a:lnTo>
                  <a:lnTo>
                    <a:pt x="5350" y="1045"/>
                  </a:lnTo>
                  <a:lnTo>
                    <a:pt x="5324" y="1076"/>
                  </a:lnTo>
                  <a:lnTo>
                    <a:pt x="5294" y="1110"/>
                  </a:lnTo>
                  <a:lnTo>
                    <a:pt x="5257" y="1147"/>
                  </a:lnTo>
                  <a:lnTo>
                    <a:pt x="5219" y="1187"/>
                  </a:lnTo>
                  <a:lnTo>
                    <a:pt x="5174" y="1228"/>
                  </a:lnTo>
                  <a:lnTo>
                    <a:pt x="5126" y="1270"/>
                  </a:lnTo>
                  <a:lnTo>
                    <a:pt x="5071" y="1310"/>
                  </a:lnTo>
                  <a:lnTo>
                    <a:pt x="5013" y="1352"/>
                  </a:lnTo>
                  <a:lnTo>
                    <a:pt x="4983" y="1371"/>
                  </a:lnTo>
                  <a:lnTo>
                    <a:pt x="4952" y="1391"/>
                  </a:lnTo>
                  <a:lnTo>
                    <a:pt x="4919" y="1410"/>
                  </a:lnTo>
                  <a:lnTo>
                    <a:pt x="4885" y="1429"/>
                  </a:lnTo>
                  <a:lnTo>
                    <a:pt x="4849" y="1447"/>
                  </a:lnTo>
                  <a:lnTo>
                    <a:pt x="4813" y="1463"/>
                  </a:lnTo>
                  <a:lnTo>
                    <a:pt x="4777" y="1481"/>
                  </a:lnTo>
                  <a:lnTo>
                    <a:pt x="4738" y="1496"/>
                  </a:lnTo>
                  <a:lnTo>
                    <a:pt x="4699" y="1510"/>
                  </a:lnTo>
                  <a:lnTo>
                    <a:pt x="4659" y="1523"/>
                  </a:lnTo>
                  <a:lnTo>
                    <a:pt x="4617" y="1536"/>
                  </a:lnTo>
                  <a:lnTo>
                    <a:pt x="4574" y="1547"/>
                  </a:lnTo>
                  <a:lnTo>
                    <a:pt x="4531" y="1555"/>
                  </a:lnTo>
                  <a:lnTo>
                    <a:pt x="4487" y="1563"/>
                  </a:lnTo>
                  <a:lnTo>
                    <a:pt x="4441" y="1572"/>
                  </a:lnTo>
                  <a:lnTo>
                    <a:pt x="4394" y="1576"/>
                  </a:lnTo>
                  <a:lnTo>
                    <a:pt x="4345" y="1580"/>
                  </a:lnTo>
                  <a:lnTo>
                    <a:pt x="4297" y="1581"/>
                  </a:lnTo>
                  <a:lnTo>
                    <a:pt x="4247" y="1581"/>
                  </a:lnTo>
                  <a:lnTo>
                    <a:pt x="4197" y="1578"/>
                  </a:lnTo>
                  <a:lnTo>
                    <a:pt x="4144" y="1575"/>
                  </a:lnTo>
                  <a:lnTo>
                    <a:pt x="4091" y="1568"/>
                  </a:lnTo>
                  <a:lnTo>
                    <a:pt x="4037" y="1560"/>
                  </a:lnTo>
                  <a:lnTo>
                    <a:pt x="3982" y="1549"/>
                  </a:lnTo>
                  <a:lnTo>
                    <a:pt x="3926" y="1536"/>
                  </a:lnTo>
                  <a:lnTo>
                    <a:pt x="3869" y="1520"/>
                  </a:lnTo>
                  <a:lnTo>
                    <a:pt x="3811" y="1502"/>
                  </a:lnTo>
                  <a:lnTo>
                    <a:pt x="3751" y="1481"/>
                  </a:lnTo>
                  <a:lnTo>
                    <a:pt x="3691" y="1458"/>
                  </a:lnTo>
                  <a:lnTo>
                    <a:pt x="3630" y="1433"/>
                  </a:lnTo>
                  <a:lnTo>
                    <a:pt x="3568" y="1404"/>
                  </a:lnTo>
                  <a:lnTo>
                    <a:pt x="3505" y="1371"/>
                  </a:lnTo>
                  <a:lnTo>
                    <a:pt x="3440" y="1336"/>
                  </a:lnTo>
                  <a:lnTo>
                    <a:pt x="3375" y="1299"/>
                  </a:lnTo>
                  <a:lnTo>
                    <a:pt x="3310" y="1257"/>
                  </a:lnTo>
                  <a:lnTo>
                    <a:pt x="3241" y="1211"/>
                  </a:lnTo>
                  <a:lnTo>
                    <a:pt x="3173" y="1165"/>
                  </a:lnTo>
                  <a:lnTo>
                    <a:pt x="3105" y="1113"/>
                  </a:lnTo>
                  <a:lnTo>
                    <a:pt x="3105" y="1113"/>
                  </a:lnTo>
                  <a:lnTo>
                    <a:pt x="2968" y="1010"/>
                  </a:lnTo>
                  <a:lnTo>
                    <a:pt x="2835" y="913"/>
                  </a:lnTo>
                  <a:lnTo>
                    <a:pt x="2707" y="821"/>
                  </a:lnTo>
                  <a:lnTo>
                    <a:pt x="2582" y="733"/>
                  </a:lnTo>
                  <a:lnTo>
                    <a:pt x="2460" y="653"/>
                  </a:lnTo>
                  <a:lnTo>
                    <a:pt x="2343" y="577"/>
                  </a:lnTo>
                  <a:lnTo>
                    <a:pt x="2228" y="507"/>
                  </a:lnTo>
                  <a:lnTo>
                    <a:pt x="2117" y="441"/>
                  </a:lnTo>
                  <a:lnTo>
                    <a:pt x="2009" y="381"/>
                  </a:lnTo>
                  <a:lnTo>
                    <a:pt x="1904" y="327"/>
                  </a:lnTo>
                  <a:lnTo>
                    <a:pt x="1802" y="277"/>
                  </a:lnTo>
                  <a:lnTo>
                    <a:pt x="1702" y="230"/>
                  </a:lnTo>
                  <a:lnTo>
                    <a:pt x="1605" y="189"/>
                  </a:lnTo>
                  <a:lnTo>
                    <a:pt x="1509" y="152"/>
                  </a:lnTo>
                  <a:lnTo>
                    <a:pt x="1416" y="118"/>
                  </a:lnTo>
                  <a:lnTo>
                    <a:pt x="1325" y="91"/>
                  </a:lnTo>
                  <a:lnTo>
                    <a:pt x="1235" y="67"/>
                  </a:lnTo>
                  <a:lnTo>
                    <a:pt x="1148" y="46"/>
                  </a:lnTo>
                  <a:lnTo>
                    <a:pt x="1062" y="29"/>
                  </a:lnTo>
                  <a:lnTo>
                    <a:pt x="977" y="17"/>
                  </a:lnTo>
                  <a:lnTo>
                    <a:pt x="892" y="8"/>
                  </a:lnTo>
                  <a:lnTo>
                    <a:pt x="810" y="2"/>
                  </a:lnTo>
                  <a:lnTo>
                    <a:pt x="728" y="0"/>
                  </a:lnTo>
                  <a:lnTo>
                    <a:pt x="647" y="2"/>
                  </a:lnTo>
                  <a:lnTo>
                    <a:pt x="566" y="7"/>
                  </a:lnTo>
                  <a:lnTo>
                    <a:pt x="485" y="13"/>
                  </a:lnTo>
                  <a:lnTo>
                    <a:pt x="405" y="25"/>
                  </a:lnTo>
                  <a:lnTo>
                    <a:pt x="324" y="38"/>
                  </a:lnTo>
                  <a:lnTo>
                    <a:pt x="244" y="54"/>
                  </a:lnTo>
                  <a:lnTo>
                    <a:pt x="163" y="73"/>
                  </a:lnTo>
                  <a:lnTo>
                    <a:pt x="81" y="94"/>
                  </a:lnTo>
                  <a:lnTo>
                    <a:pt x="0" y="11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69" name="Freeform 77"/>
            <p:cNvSpPr>
              <a:spLocks/>
            </p:cNvSpPr>
            <p:nvPr/>
          </p:nvSpPr>
          <p:spPr bwMode="auto">
            <a:xfrm>
              <a:off x="606" y="1042"/>
              <a:ext cx="5422" cy="758"/>
            </a:xfrm>
            <a:custGeom>
              <a:avLst/>
              <a:gdLst/>
              <a:ahLst/>
              <a:cxnLst>
                <a:cxn ang="0">
                  <a:pos x="5422" y="873"/>
                </a:cxn>
                <a:cxn ang="0">
                  <a:pos x="5384" y="926"/>
                </a:cxn>
                <a:cxn ang="0">
                  <a:pos x="5337" y="986"/>
                </a:cxn>
                <a:cxn ang="0">
                  <a:pos x="5273" y="1059"/>
                </a:cxn>
                <a:cxn ang="0">
                  <a:pos x="5190" y="1141"/>
                </a:cxn>
                <a:cxn ang="0">
                  <a:pos x="5088" y="1227"/>
                </a:cxn>
                <a:cxn ang="0">
                  <a:pos x="5001" y="1290"/>
                </a:cxn>
                <a:cxn ang="0">
                  <a:pos x="4937" y="1330"/>
                </a:cxn>
                <a:cxn ang="0">
                  <a:pos x="4869" y="1369"/>
                </a:cxn>
                <a:cxn ang="0">
                  <a:pos x="4797" y="1404"/>
                </a:cxn>
                <a:cxn ang="0">
                  <a:pos x="4719" y="1435"/>
                </a:cxn>
                <a:cxn ang="0">
                  <a:pos x="4637" y="1462"/>
                </a:cxn>
                <a:cxn ang="0">
                  <a:pos x="4552" y="1485"/>
                </a:cxn>
                <a:cxn ang="0">
                  <a:pos x="4462" y="1501"/>
                </a:cxn>
                <a:cxn ang="0">
                  <a:pos x="4368" y="1513"/>
                </a:cxn>
                <a:cxn ang="0">
                  <a:pos x="4268" y="1516"/>
                </a:cxn>
                <a:cxn ang="0">
                  <a:pos x="4165" y="1511"/>
                </a:cxn>
                <a:cxn ang="0">
                  <a:pos x="4058" y="1498"/>
                </a:cxn>
                <a:cxn ang="0">
                  <a:pos x="3947" y="1477"/>
                </a:cxn>
                <a:cxn ang="0">
                  <a:pos x="3830" y="1445"/>
                </a:cxn>
                <a:cxn ang="0">
                  <a:pos x="3711" y="1403"/>
                </a:cxn>
                <a:cxn ang="0">
                  <a:pos x="3586" y="1351"/>
                </a:cxn>
                <a:cxn ang="0">
                  <a:pos x="3458" y="1286"/>
                </a:cxn>
                <a:cxn ang="0">
                  <a:pos x="3325" y="1209"/>
                </a:cxn>
                <a:cxn ang="0">
                  <a:pos x="3189" y="1119"/>
                </a:cxn>
                <a:cxn ang="0">
                  <a:pos x="3120" y="1068"/>
                </a:cxn>
                <a:cxn ang="0">
                  <a:pos x="2846" y="871"/>
                </a:cxn>
                <a:cxn ang="0">
                  <a:pos x="2591" y="699"/>
                </a:cxn>
                <a:cxn ang="0">
                  <a:pos x="2349" y="545"/>
                </a:cxn>
                <a:cxn ang="0">
                  <a:pos x="2121" y="415"/>
                </a:cxn>
                <a:cxn ang="0">
                  <a:pos x="1906" y="303"/>
                </a:cxn>
                <a:cxn ang="0">
                  <a:pos x="1703" y="209"/>
                </a:cxn>
                <a:cxn ang="0">
                  <a:pos x="1509" y="135"/>
                </a:cxn>
                <a:cxn ang="0">
                  <a:pos x="1324" y="77"/>
                </a:cxn>
                <a:cxn ang="0">
                  <a:pos x="1147" y="37"/>
                </a:cxn>
                <a:cxn ang="0">
                  <a:pos x="974" y="11"/>
                </a:cxn>
                <a:cxn ang="0">
                  <a:pos x="808" y="0"/>
                </a:cxn>
                <a:cxn ang="0">
                  <a:pos x="644" y="1"/>
                </a:cxn>
                <a:cxn ang="0">
                  <a:pos x="483" y="17"/>
                </a:cxn>
                <a:cxn ang="0">
                  <a:pos x="323" y="45"/>
                </a:cxn>
                <a:cxn ang="0">
                  <a:pos x="162" y="84"/>
                </a:cxn>
                <a:cxn ang="0">
                  <a:pos x="0" y="132"/>
                </a:cxn>
              </a:cxnLst>
              <a:rect l="0" t="0" r="r" b="b"/>
              <a:pathLst>
                <a:path w="5422" h="1516">
                  <a:moveTo>
                    <a:pt x="5422" y="873"/>
                  </a:moveTo>
                  <a:lnTo>
                    <a:pt x="5422" y="873"/>
                  </a:lnTo>
                  <a:lnTo>
                    <a:pt x="5412" y="888"/>
                  </a:lnTo>
                  <a:lnTo>
                    <a:pt x="5384" y="926"/>
                  </a:lnTo>
                  <a:lnTo>
                    <a:pt x="5363" y="954"/>
                  </a:lnTo>
                  <a:lnTo>
                    <a:pt x="5337" y="986"/>
                  </a:lnTo>
                  <a:lnTo>
                    <a:pt x="5308" y="1022"/>
                  </a:lnTo>
                  <a:lnTo>
                    <a:pt x="5273" y="1059"/>
                  </a:lnTo>
                  <a:lnTo>
                    <a:pt x="5233" y="1099"/>
                  </a:lnTo>
                  <a:lnTo>
                    <a:pt x="5190" y="1141"/>
                  </a:lnTo>
                  <a:lnTo>
                    <a:pt x="5141" y="1185"/>
                  </a:lnTo>
                  <a:lnTo>
                    <a:pt x="5088" y="1227"/>
                  </a:lnTo>
                  <a:lnTo>
                    <a:pt x="5031" y="1269"/>
                  </a:lnTo>
                  <a:lnTo>
                    <a:pt x="5001" y="1290"/>
                  </a:lnTo>
                  <a:lnTo>
                    <a:pt x="4970" y="1311"/>
                  </a:lnTo>
                  <a:lnTo>
                    <a:pt x="4937" y="1330"/>
                  </a:lnTo>
                  <a:lnTo>
                    <a:pt x="4904" y="1349"/>
                  </a:lnTo>
                  <a:lnTo>
                    <a:pt x="4869" y="1369"/>
                  </a:lnTo>
                  <a:lnTo>
                    <a:pt x="4833" y="1387"/>
                  </a:lnTo>
                  <a:lnTo>
                    <a:pt x="4797" y="1404"/>
                  </a:lnTo>
                  <a:lnTo>
                    <a:pt x="4758" y="1420"/>
                  </a:lnTo>
                  <a:lnTo>
                    <a:pt x="4719" y="1435"/>
                  </a:lnTo>
                  <a:lnTo>
                    <a:pt x="4679" y="1450"/>
                  </a:lnTo>
                  <a:lnTo>
                    <a:pt x="4637" y="1462"/>
                  </a:lnTo>
                  <a:lnTo>
                    <a:pt x="4595" y="1474"/>
                  </a:lnTo>
                  <a:lnTo>
                    <a:pt x="4552" y="1485"/>
                  </a:lnTo>
                  <a:lnTo>
                    <a:pt x="4507" y="1493"/>
                  </a:lnTo>
                  <a:lnTo>
                    <a:pt x="4462" y="1501"/>
                  </a:lnTo>
                  <a:lnTo>
                    <a:pt x="4415" y="1508"/>
                  </a:lnTo>
                  <a:lnTo>
                    <a:pt x="4368" y="1513"/>
                  </a:lnTo>
                  <a:lnTo>
                    <a:pt x="4318" y="1514"/>
                  </a:lnTo>
                  <a:lnTo>
                    <a:pt x="4268" y="1516"/>
                  </a:lnTo>
                  <a:lnTo>
                    <a:pt x="4218" y="1514"/>
                  </a:lnTo>
                  <a:lnTo>
                    <a:pt x="4165" y="1511"/>
                  </a:lnTo>
                  <a:lnTo>
                    <a:pt x="4112" y="1506"/>
                  </a:lnTo>
                  <a:lnTo>
                    <a:pt x="4058" y="1498"/>
                  </a:lnTo>
                  <a:lnTo>
                    <a:pt x="4003" y="1488"/>
                  </a:lnTo>
                  <a:lnTo>
                    <a:pt x="3947" y="1477"/>
                  </a:lnTo>
                  <a:lnTo>
                    <a:pt x="3889" y="1462"/>
                  </a:lnTo>
                  <a:lnTo>
                    <a:pt x="3830" y="1445"/>
                  </a:lnTo>
                  <a:lnTo>
                    <a:pt x="3771" y="1425"/>
                  </a:lnTo>
                  <a:lnTo>
                    <a:pt x="3711" y="1403"/>
                  </a:lnTo>
                  <a:lnTo>
                    <a:pt x="3649" y="1378"/>
                  </a:lnTo>
                  <a:lnTo>
                    <a:pt x="3586" y="1351"/>
                  </a:lnTo>
                  <a:lnTo>
                    <a:pt x="3522" y="1320"/>
                  </a:lnTo>
                  <a:lnTo>
                    <a:pt x="3458" y="1286"/>
                  </a:lnTo>
                  <a:lnTo>
                    <a:pt x="3393" y="1249"/>
                  </a:lnTo>
                  <a:lnTo>
                    <a:pt x="3325" y="1209"/>
                  </a:lnTo>
                  <a:lnTo>
                    <a:pt x="3258" y="1165"/>
                  </a:lnTo>
                  <a:lnTo>
                    <a:pt x="3189" y="1119"/>
                  </a:lnTo>
                  <a:lnTo>
                    <a:pt x="3120" y="1068"/>
                  </a:lnTo>
                  <a:lnTo>
                    <a:pt x="3120" y="1068"/>
                  </a:lnTo>
                  <a:lnTo>
                    <a:pt x="2981" y="967"/>
                  </a:lnTo>
                  <a:lnTo>
                    <a:pt x="2846" y="871"/>
                  </a:lnTo>
                  <a:lnTo>
                    <a:pt x="2717" y="783"/>
                  </a:lnTo>
                  <a:lnTo>
                    <a:pt x="2591" y="699"/>
                  </a:lnTo>
                  <a:lnTo>
                    <a:pt x="2468" y="620"/>
                  </a:lnTo>
                  <a:lnTo>
                    <a:pt x="2349" y="545"/>
                  </a:lnTo>
                  <a:lnTo>
                    <a:pt x="2234" y="478"/>
                  </a:lnTo>
                  <a:lnTo>
                    <a:pt x="2121" y="415"/>
                  </a:lnTo>
                  <a:lnTo>
                    <a:pt x="2013" y="356"/>
                  </a:lnTo>
                  <a:lnTo>
                    <a:pt x="1906" y="303"/>
                  </a:lnTo>
                  <a:lnTo>
                    <a:pt x="1803" y="253"/>
                  </a:lnTo>
                  <a:lnTo>
                    <a:pt x="1703" y="209"/>
                  </a:lnTo>
                  <a:lnTo>
                    <a:pt x="1605" y="171"/>
                  </a:lnTo>
                  <a:lnTo>
                    <a:pt x="1509" y="135"/>
                  </a:lnTo>
                  <a:lnTo>
                    <a:pt x="1416" y="105"/>
                  </a:lnTo>
                  <a:lnTo>
                    <a:pt x="1324" y="77"/>
                  </a:lnTo>
                  <a:lnTo>
                    <a:pt x="1234" y="54"/>
                  </a:lnTo>
                  <a:lnTo>
                    <a:pt x="1147" y="37"/>
                  </a:lnTo>
                  <a:lnTo>
                    <a:pt x="1060" y="22"/>
                  </a:lnTo>
                  <a:lnTo>
                    <a:pt x="974" y="11"/>
                  </a:lnTo>
                  <a:lnTo>
                    <a:pt x="891" y="3"/>
                  </a:lnTo>
                  <a:lnTo>
                    <a:pt x="808" y="0"/>
                  </a:lnTo>
                  <a:lnTo>
                    <a:pt x="726" y="0"/>
                  </a:lnTo>
                  <a:lnTo>
                    <a:pt x="644" y="1"/>
                  </a:lnTo>
                  <a:lnTo>
                    <a:pt x="563" y="8"/>
                  </a:lnTo>
                  <a:lnTo>
                    <a:pt x="483" y="17"/>
                  </a:lnTo>
                  <a:lnTo>
                    <a:pt x="402" y="30"/>
                  </a:lnTo>
                  <a:lnTo>
                    <a:pt x="323" y="45"/>
                  </a:lnTo>
                  <a:lnTo>
                    <a:pt x="243" y="63"/>
                  </a:lnTo>
                  <a:lnTo>
                    <a:pt x="162" y="84"/>
                  </a:lnTo>
                  <a:lnTo>
                    <a:pt x="80" y="106"/>
                  </a:lnTo>
                  <a:lnTo>
                    <a:pt x="0" y="13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70" name="Freeform 78"/>
            <p:cNvSpPr>
              <a:spLocks/>
            </p:cNvSpPr>
            <p:nvPr/>
          </p:nvSpPr>
          <p:spPr bwMode="auto">
            <a:xfrm>
              <a:off x="628" y="1060"/>
              <a:ext cx="5431" cy="725"/>
            </a:xfrm>
            <a:custGeom>
              <a:avLst/>
              <a:gdLst/>
              <a:ahLst/>
              <a:cxnLst>
                <a:cxn ang="0">
                  <a:pos x="5431" y="783"/>
                </a:cxn>
                <a:cxn ang="0">
                  <a:pos x="5395" y="838"/>
                </a:cxn>
                <a:cxn ang="0">
                  <a:pos x="5350" y="899"/>
                </a:cxn>
                <a:cxn ang="0">
                  <a:pos x="5286" y="974"/>
                </a:cxn>
                <a:cxn ang="0">
                  <a:pos x="5204" y="1058"/>
                </a:cxn>
                <a:cxn ang="0">
                  <a:pos x="5105" y="1147"/>
                </a:cxn>
                <a:cxn ang="0">
                  <a:pos x="5018" y="1211"/>
                </a:cxn>
                <a:cxn ang="0">
                  <a:pos x="4955" y="1253"/>
                </a:cxn>
                <a:cxn ang="0">
                  <a:pos x="4887" y="1293"/>
                </a:cxn>
                <a:cxn ang="0">
                  <a:pos x="4815" y="1329"/>
                </a:cxn>
                <a:cxn ang="0">
                  <a:pos x="4739" y="1363"/>
                </a:cxn>
                <a:cxn ang="0">
                  <a:pos x="4657" y="1392"/>
                </a:cxn>
                <a:cxn ang="0">
                  <a:pos x="4572" y="1416"/>
                </a:cxn>
                <a:cxn ang="0">
                  <a:pos x="4482" y="1434"/>
                </a:cxn>
                <a:cxn ang="0">
                  <a:pos x="4387" y="1447"/>
                </a:cxn>
                <a:cxn ang="0">
                  <a:pos x="4289" y="1452"/>
                </a:cxn>
                <a:cxn ang="0">
                  <a:pos x="4186" y="1450"/>
                </a:cxn>
                <a:cxn ang="0">
                  <a:pos x="4078" y="1439"/>
                </a:cxn>
                <a:cxn ang="0">
                  <a:pos x="3967" y="1419"/>
                </a:cxn>
                <a:cxn ang="0">
                  <a:pos x="3850" y="1390"/>
                </a:cxn>
                <a:cxn ang="0">
                  <a:pos x="3729" y="1352"/>
                </a:cxn>
                <a:cxn ang="0">
                  <a:pos x="3604" y="1300"/>
                </a:cxn>
                <a:cxn ang="0">
                  <a:pos x="3475" y="1239"/>
                </a:cxn>
                <a:cxn ang="0">
                  <a:pos x="3342" y="1163"/>
                </a:cxn>
                <a:cxn ang="0">
                  <a:pos x="3204" y="1075"/>
                </a:cxn>
                <a:cxn ang="0">
                  <a:pos x="3134" y="1027"/>
                </a:cxn>
                <a:cxn ang="0">
                  <a:pos x="2857" y="835"/>
                </a:cxn>
                <a:cxn ang="0">
                  <a:pos x="2599" y="665"/>
                </a:cxn>
                <a:cxn ang="0">
                  <a:pos x="2355" y="517"/>
                </a:cxn>
                <a:cxn ang="0">
                  <a:pos x="2126" y="389"/>
                </a:cxn>
                <a:cxn ang="0">
                  <a:pos x="1909" y="281"/>
                </a:cxn>
                <a:cxn ang="0">
                  <a:pos x="1705" y="192"/>
                </a:cxn>
                <a:cxn ang="0">
                  <a:pos x="1509" y="121"/>
                </a:cxn>
                <a:cxn ang="0">
                  <a:pos x="1323" y="68"/>
                </a:cxn>
                <a:cxn ang="0">
                  <a:pos x="1145" y="29"/>
                </a:cxn>
                <a:cxn ang="0">
                  <a:pos x="973" y="7"/>
                </a:cxn>
                <a:cxn ang="0">
                  <a:pos x="807" y="0"/>
                </a:cxn>
                <a:cxn ang="0">
                  <a:pos x="643" y="5"/>
                </a:cxn>
                <a:cxn ang="0">
                  <a:pos x="482" y="24"/>
                </a:cxn>
                <a:cxn ang="0">
                  <a:pos x="322" y="55"/>
                </a:cxn>
                <a:cxn ang="0">
                  <a:pos x="161" y="97"/>
                </a:cxn>
                <a:cxn ang="0">
                  <a:pos x="0" y="149"/>
                </a:cxn>
              </a:cxnLst>
              <a:rect l="0" t="0" r="r" b="b"/>
              <a:pathLst>
                <a:path w="5431" h="1452">
                  <a:moveTo>
                    <a:pt x="5431" y="783"/>
                  </a:moveTo>
                  <a:lnTo>
                    <a:pt x="5431" y="783"/>
                  </a:lnTo>
                  <a:lnTo>
                    <a:pt x="5423" y="798"/>
                  </a:lnTo>
                  <a:lnTo>
                    <a:pt x="5395" y="838"/>
                  </a:lnTo>
                  <a:lnTo>
                    <a:pt x="5375" y="867"/>
                  </a:lnTo>
                  <a:lnTo>
                    <a:pt x="5350" y="899"/>
                  </a:lnTo>
                  <a:lnTo>
                    <a:pt x="5320" y="935"/>
                  </a:lnTo>
                  <a:lnTo>
                    <a:pt x="5286" y="974"/>
                  </a:lnTo>
                  <a:lnTo>
                    <a:pt x="5247" y="1016"/>
                  </a:lnTo>
                  <a:lnTo>
                    <a:pt x="5204" y="1058"/>
                  </a:lnTo>
                  <a:lnTo>
                    <a:pt x="5157" y="1101"/>
                  </a:lnTo>
                  <a:lnTo>
                    <a:pt x="5105" y="1147"/>
                  </a:lnTo>
                  <a:lnTo>
                    <a:pt x="5048" y="1190"/>
                  </a:lnTo>
                  <a:lnTo>
                    <a:pt x="5018" y="1211"/>
                  </a:lnTo>
                  <a:lnTo>
                    <a:pt x="4987" y="1232"/>
                  </a:lnTo>
                  <a:lnTo>
                    <a:pt x="4955" y="1253"/>
                  </a:lnTo>
                  <a:lnTo>
                    <a:pt x="4922" y="1272"/>
                  </a:lnTo>
                  <a:lnTo>
                    <a:pt x="4887" y="1293"/>
                  </a:lnTo>
                  <a:lnTo>
                    <a:pt x="4851" y="1311"/>
                  </a:lnTo>
                  <a:lnTo>
                    <a:pt x="4815" y="1329"/>
                  </a:lnTo>
                  <a:lnTo>
                    <a:pt x="4778" y="1347"/>
                  </a:lnTo>
                  <a:lnTo>
                    <a:pt x="4739" y="1363"/>
                  </a:lnTo>
                  <a:lnTo>
                    <a:pt x="4698" y="1377"/>
                  </a:lnTo>
                  <a:lnTo>
                    <a:pt x="4657" y="1392"/>
                  </a:lnTo>
                  <a:lnTo>
                    <a:pt x="4615" y="1405"/>
                  </a:lnTo>
                  <a:lnTo>
                    <a:pt x="4572" y="1416"/>
                  </a:lnTo>
                  <a:lnTo>
                    <a:pt x="4528" y="1426"/>
                  </a:lnTo>
                  <a:lnTo>
                    <a:pt x="4482" y="1434"/>
                  </a:lnTo>
                  <a:lnTo>
                    <a:pt x="4436" y="1442"/>
                  </a:lnTo>
                  <a:lnTo>
                    <a:pt x="4387" y="1447"/>
                  </a:lnTo>
                  <a:lnTo>
                    <a:pt x="4339" y="1450"/>
                  </a:lnTo>
                  <a:lnTo>
                    <a:pt x="4289" y="1452"/>
                  </a:lnTo>
                  <a:lnTo>
                    <a:pt x="4237" y="1452"/>
                  </a:lnTo>
                  <a:lnTo>
                    <a:pt x="4186" y="1450"/>
                  </a:lnTo>
                  <a:lnTo>
                    <a:pt x="4133" y="1445"/>
                  </a:lnTo>
                  <a:lnTo>
                    <a:pt x="4078" y="1439"/>
                  </a:lnTo>
                  <a:lnTo>
                    <a:pt x="4024" y="1431"/>
                  </a:lnTo>
                  <a:lnTo>
                    <a:pt x="3967" y="1419"/>
                  </a:lnTo>
                  <a:lnTo>
                    <a:pt x="3908" y="1406"/>
                  </a:lnTo>
                  <a:lnTo>
                    <a:pt x="3850" y="1390"/>
                  </a:lnTo>
                  <a:lnTo>
                    <a:pt x="3790" y="1373"/>
                  </a:lnTo>
                  <a:lnTo>
                    <a:pt x="3729" y="1352"/>
                  </a:lnTo>
                  <a:lnTo>
                    <a:pt x="3668" y="1327"/>
                  </a:lnTo>
                  <a:lnTo>
                    <a:pt x="3604" y="1300"/>
                  </a:lnTo>
                  <a:lnTo>
                    <a:pt x="3540" y="1271"/>
                  </a:lnTo>
                  <a:lnTo>
                    <a:pt x="3475" y="1239"/>
                  </a:lnTo>
                  <a:lnTo>
                    <a:pt x="3410" y="1203"/>
                  </a:lnTo>
                  <a:lnTo>
                    <a:pt x="3342" y="1163"/>
                  </a:lnTo>
                  <a:lnTo>
                    <a:pt x="3274" y="1121"/>
                  </a:lnTo>
                  <a:lnTo>
                    <a:pt x="3204" y="1075"/>
                  </a:lnTo>
                  <a:lnTo>
                    <a:pt x="3134" y="1027"/>
                  </a:lnTo>
                  <a:lnTo>
                    <a:pt x="3134" y="1027"/>
                  </a:lnTo>
                  <a:lnTo>
                    <a:pt x="2993" y="929"/>
                  </a:lnTo>
                  <a:lnTo>
                    <a:pt x="2857" y="835"/>
                  </a:lnTo>
                  <a:lnTo>
                    <a:pt x="2727" y="748"/>
                  </a:lnTo>
                  <a:lnTo>
                    <a:pt x="2599" y="665"/>
                  </a:lnTo>
                  <a:lnTo>
                    <a:pt x="2475" y="588"/>
                  </a:lnTo>
                  <a:lnTo>
                    <a:pt x="2355" y="517"/>
                  </a:lnTo>
                  <a:lnTo>
                    <a:pt x="2239" y="451"/>
                  </a:lnTo>
                  <a:lnTo>
                    <a:pt x="2126" y="389"/>
                  </a:lnTo>
                  <a:lnTo>
                    <a:pt x="2016" y="333"/>
                  </a:lnTo>
                  <a:lnTo>
                    <a:pt x="1909" y="281"/>
                  </a:lnTo>
                  <a:lnTo>
                    <a:pt x="1805" y="234"/>
                  </a:lnTo>
                  <a:lnTo>
                    <a:pt x="1705" y="192"/>
                  </a:lnTo>
                  <a:lnTo>
                    <a:pt x="1606" y="155"/>
                  </a:lnTo>
                  <a:lnTo>
                    <a:pt x="1509" y="121"/>
                  </a:lnTo>
                  <a:lnTo>
                    <a:pt x="1416" y="92"/>
                  </a:lnTo>
                  <a:lnTo>
                    <a:pt x="1323" y="68"/>
                  </a:lnTo>
                  <a:lnTo>
                    <a:pt x="1234" y="47"/>
                  </a:lnTo>
                  <a:lnTo>
                    <a:pt x="1145" y="29"/>
                  </a:lnTo>
                  <a:lnTo>
                    <a:pt x="1058" y="16"/>
                  </a:lnTo>
                  <a:lnTo>
                    <a:pt x="973" y="7"/>
                  </a:lnTo>
                  <a:lnTo>
                    <a:pt x="890" y="2"/>
                  </a:lnTo>
                  <a:lnTo>
                    <a:pt x="807" y="0"/>
                  </a:lnTo>
                  <a:lnTo>
                    <a:pt x="725" y="0"/>
                  </a:lnTo>
                  <a:lnTo>
                    <a:pt x="643" y="5"/>
                  </a:lnTo>
                  <a:lnTo>
                    <a:pt x="562" y="13"/>
                  </a:lnTo>
                  <a:lnTo>
                    <a:pt x="482" y="24"/>
                  </a:lnTo>
                  <a:lnTo>
                    <a:pt x="401" y="37"/>
                  </a:lnTo>
                  <a:lnTo>
                    <a:pt x="322" y="55"/>
                  </a:lnTo>
                  <a:lnTo>
                    <a:pt x="242" y="74"/>
                  </a:lnTo>
                  <a:lnTo>
                    <a:pt x="161" y="97"/>
                  </a:lnTo>
                  <a:lnTo>
                    <a:pt x="80" y="121"/>
                  </a:lnTo>
                  <a:lnTo>
                    <a:pt x="0" y="149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71" name="Freeform 79"/>
            <p:cNvSpPr>
              <a:spLocks/>
            </p:cNvSpPr>
            <p:nvPr/>
          </p:nvSpPr>
          <p:spPr bwMode="auto">
            <a:xfrm>
              <a:off x="652" y="1076"/>
              <a:ext cx="5439" cy="696"/>
            </a:xfrm>
            <a:custGeom>
              <a:avLst/>
              <a:gdLst/>
              <a:ahLst/>
              <a:cxnLst>
                <a:cxn ang="0">
                  <a:pos x="5439" y="694"/>
                </a:cxn>
                <a:cxn ang="0">
                  <a:pos x="5405" y="751"/>
                </a:cxn>
                <a:cxn ang="0">
                  <a:pos x="5359" y="812"/>
                </a:cxn>
                <a:cxn ang="0">
                  <a:pos x="5296" y="890"/>
                </a:cxn>
                <a:cxn ang="0">
                  <a:pos x="5216" y="975"/>
                </a:cxn>
                <a:cxn ang="0">
                  <a:pos x="5119" y="1066"/>
                </a:cxn>
                <a:cxn ang="0">
                  <a:pos x="5033" y="1133"/>
                </a:cxn>
                <a:cxn ang="0">
                  <a:pos x="4970" y="1175"/>
                </a:cxn>
                <a:cxn ang="0">
                  <a:pos x="4903" y="1217"/>
                </a:cxn>
                <a:cxn ang="0">
                  <a:pos x="4831" y="1256"/>
                </a:cxn>
                <a:cxn ang="0">
                  <a:pos x="4755" y="1290"/>
                </a:cxn>
                <a:cxn ang="0">
                  <a:pos x="4674" y="1321"/>
                </a:cxn>
                <a:cxn ang="0">
                  <a:pos x="4590" y="1348"/>
                </a:cxn>
                <a:cxn ang="0">
                  <a:pos x="4499" y="1368"/>
                </a:cxn>
                <a:cxn ang="0">
                  <a:pos x="4406" y="1382"/>
                </a:cxn>
                <a:cxn ang="0">
                  <a:pos x="4308" y="1390"/>
                </a:cxn>
                <a:cxn ang="0">
                  <a:pos x="4204" y="1390"/>
                </a:cxn>
                <a:cxn ang="0">
                  <a:pos x="4097" y="1381"/>
                </a:cxn>
                <a:cxn ang="0">
                  <a:pos x="3984" y="1364"/>
                </a:cxn>
                <a:cxn ang="0">
                  <a:pos x="3868" y="1337"/>
                </a:cxn>
                <a:cxn ang="0">
                  <a:pos x="3747" y="1300"/>
                </a:cxn>
                <a:cxn ang="0">
                  <a:pos x="3621" y="1251"/>
                </a:cxn>
                <a:cxn ang="0">
                  <a:pos x="3490" y="1192"/>
                </a:cxn>
                <a:cxn ang="0">
                  <a:pos x="3355" y="1119"/>
                </a:cxn>
                <a:cxn ang="0">
                  <a:pos x="3217" y="1033"/>
                </a:cxn>
                <a:cxn ang="0">
                  <a:pos x="3146" y="985"/>
                </a:cxn>
                <a:cxn ang="0">
                  <a:pos x="2867" y="798"/>
                </a:cxn>
                <a:cxn ang="0">
                  <a:pos x="2606" y="633"/>
                </a:cxn>
                <a:cxn ang="0">
                  <a:pos x="2360" y="489"/>
                </a:cxn>
                <a:cxn ang="0">
                  <a:pos x="2128" y="367"/>
                </a:cxn>
                <a:cxn ang="0">
                  <a:pos x="1910" y="262"/>
                </a:cxn>
                <a:cxn ang="0">
                  <a:pos x="1705" y="176"/>
                </a:cxn>
                <a:cxn ang="0">
                  <a:pos x="1509" y="108"/>
                </a:cxn>
                <a:cxn ang="0">
                  <a:pos x="1321" y="58"/>
                </a:cxn>
                <a:cxn ang="0">
                  <a:pos x="1142" y="24"/>
                </a:cxn>
                <a:cxn ang="0">
                  <a:pos x="970" y="5"/>
                </a:cxn>
                <a:cxn ang="0">
                  <a:pos x="803" y="0"/>
                </a:cxn>
                <a:cxn ang="0">
                  <a:pos x="640" y="10"/>
                </a:cxn>
                <a:cxn ang="0">
                  <a:pos x="479" y="32"/>
                </a:cxn>
                <a:cxn ang="0">
                  <a:pos x="319" y="66"/>
                </a:cxn>
                <a:cxn ang="0">
                  <a:pos x="161" y="111"/>
                </a:cxn>
                <a:cxn ang="0">
                  <a:pos x="0" y="168"/>
                </a:cxn>
              </a:cxnLst>
              <a:rect l="0" t="0" r="r" b="b"/>
              <a:pathLst>
                <a:path w="5439" h="1390">
                  <a:moveTo>
                    <a:pt x="5439" y="694"/>
                  </a:moveTo>
                  <a:lnTo>
                    <a:pt x="5439" y="694"/>
                  </a:lnTo>
                  <a:lnTo>
                    <a:pt x="5431" y="709"/>
                  </a:lnTo>
                  <a:lnTo>
                    <a:pt x="5405" y="751"/>
                  </a:lnTo>
                  <a:lnTo>
                    <a:pt x="5384" y="780"/>
                  </a:lnTo>
                  <a:lnTo>
                    <a:pt x="5359" y="812"/>
                  </a:lnTo>
                  <a:lnTo>
                    <a:pt x="5331" y="849"/>
                  </a:lnTo>
                  <a:lnTo>
                    <a:pt x="5296" y="890"/>
                  </a:lnTo>
                  <a:lnTo>
                    <a:pt x="5259" y="932"/>
                  </a:lnTo>
                  <a:lnTo>
                    <a:pt x="5216" y="975"/>
                  </a:lnTo>
                  <a:lnTo>
                    <a:pt x="5170" y="1020"/>
                  </a:lnTo>
                  <a:lnTo>
                    <a:pt x="5119" y="1066"/>
                  </a:lnTo>
                  <a:lnTo>
                    <a:pt x="5062" y="1111"/>
                  </a:lnTo>
                  <a:lnTo>
                    <a:pt x="5033" y="1133"/>
                  </a:lnTo>
                  <a:lnTo>
                    <a:pt x="5002" y="1154"/>
                  </a:lnTo>
                  <a:lnTo>
                    <a:pt x="4970" y="1175"/>
                  </a:lnTo>
                  <a:lnTo>
                    <a:pt x="4937" y="1196"/>
                  </a:lnTo>
                  <a:lnTo>
                    <a:pt x="4903" y="1217"/>
                  </a:lnTo>
                  <a:lnTo>
                    <a:pt x="4867" y="1237"/>
                  </a:lnTo>
                  <a:lnTo>
                    <a:pt x="4831" y="1256"/>
                  </a:lnTo>
                  <a:lnTo>
                    <a:pt x="4794" y="1274"/>
                  </a:lnTo>
                  <a:lnTo>
                    <a:pt x="4755" y="1290"/>
                  </a:lnTo>
                  <a:lnTo>
                    <a:pt x="4716" y="1306"/>
                  </a:lnTo>
                  <a:lnTo>
                    <a:pt x="4674" y="1321"/>
                  </a:lnTo>
                  <a:lnTo>
                    <a:pt x="4633" y="1335"/>
                  </a:lnTo>
                  <a:lnTo>
                    <a:pt x="4590" y="1348"/>
                  </a:lnTo>
                  <a:lnTo>
                    <a:pt x="4545" y="1358"/>
                  </a:lnTo>
                  <a:lnTo>
                    <a:pt x="4499" y="1368"/>
                  </a:lnTo>
                  <a:lnTo>
                    <a:pt x="4454" y="1376"/>
                  </a:lnTo>
                  <a:lnTo>
                    <a:pt x="4406" y="1382"/>
                  </a:lnTo>
                  <a:lnTo>
                    <a:pt x="4356" y="1387"/>
                  </a:lnTo>
                  <a:lnTo>
                    <a:pt x="4308" y="1390"/>
                  </a:lnTo>
                  <a:lnTo>
                    <a:pt x="4256" y="1390"/>
                  </a:lnTo>
                  <a:lnTo>
                    <a:pt x="4204" y="1390"/>
                  </a:lnTo>
                  <a:lnTo>
                    <a:pt x="4151" y="1387"/>
                  </a:lnTo>
                  <a:lnTo>
                    <a:pt x="4097" y="1381"/>
                  </a:lnTo>
                  <a:lnTo>
                    <a:pt x="4041" y="1374"/>
                  </a:lnTo>
                  <a:lnTo>
                    <a:pt x="3984" y="1364"/>
                  </a:lnTo>
                  <a:lnTo>
                    <a:pt x="3926" y="1351"/>
                  </a:lnTo>
                  <a:lnTo>
                    <a:pt x="3868" y="1337"/>
                  </a:lnTo>
                  <a:lnTo>
                    <a:pt x="3808" y="1319"/>
                  </a:lnTo>
                  <a:lnTo>
                    <a:pt x="3747" y="1300"/>
                  </a:lnTo>
                  <a:lnTo>
                    <a:pt x="3684" y="1277"/>
                  </a:lnTo>
                  <a:lnTo>
                    <a:pt x="3621" y="1251"/>
                  </a:lnTo>
                  <a:lnTo>
                    <a:pt x="3557" y="1222"/>
                  </a:lnTo>
                  <a:lnTo>
                    <a:pt x="3490" y="1192"/>
                  </a:lnTo>
                  <a:lnTo>
                    <a:pt x="3423" y="1156"/>
                  </a:lnTo>
                  <a:lnTo>
                    <a:pt x="3355" y="1119"/>
                  </a:lnTo>
                  <a:lnTo>
                    <a:pt x="3287" y="1079"/>
                  </a:lnTo>
                  <a:lnTo>
                    <a:pt x="3217" y="1033"/>
                  </a:lnTo>
                  <a:lnTo>
                    <a:pt x="3146" y="985"/>
                  </a:lnTo>
                  <a:lnTo>
                    <a:pt x="3146" y="985"/>
                  </a:lnTo>
                  <a:lnTo>
                    <a:pt x="3004" y="890"/>
                  </a:lnTo>
                  <a:lnTo>
                    <a:pt x="2867" y="798"/>
                  </a:lnTo>
                  <a:lnTo>
                    <a:pt x="2733" y="714"/>
                  </a:lnTo>
                  <a:lnTo>
                    <a:pt x="2606" y="633"/>
                  </a:lnTo>
                  <a:lnTo>
                    <a:pt x="2481" y="559"/>
                  </a:lnTo>
                  <a:lnTo>
                    <a:pt x="2360" y="489"/>
                  </a:lnTo>
                  <a:lnTo>
                    <a:pt x="2242" y="425"/>
                  </a:lnTo>
                  <a:lnTo>
                    <a:pt x="2128" y="367"/>
                  </a:lnTo>
                  <a:lnTo>
                    <a:pt x="2018" y="312"/>
                  </a:lnTo>
                  <a:lnTo>
                    <a:pt x="1910" y="262"/>
                  </a:lnTo>
                  <a:lnTo>
                    <a:pt x="1806" y="216"/>
                  </a:lnTo>
                  <a:lnTo>
                    <a:pt x="1705" y="176"/>
                  </a:lnTo>
                  <a:lnTo>
                    <a:pt x="1605" y="140"/>
                  </a:lnTo>
                  <a:lnTo>
                    <a:pt x="1509" y="108"/>
                  </a:lnTo>
                  <a:lnTo>
                    <a:pt x="1414" y="81"/>
                  </a:lnTo>
                  <a:lnTo>
                    <a:pt x="1321" y="58"/>
                  </a:lnTo>
                  <a:lnTo>
                    <a:pt x="1231" y="39"/>
                  </a:lnTo>
                  <a:lnTo>
                    <a:pt x="1142" y="24"/>
                  </a:lnTo>
                  <a:lnTo>
                    <a:pt x="1056" y="13"/>
                  </a:lnTo>
                  <a:lnTo>
                    <a:pt x="970" y="5"/>
                  </a:lnTo>
                  <a:lnTo>
                    <a:pt x="887" y="2"/>
                  </a:lnTo>
                  <a:lnTo>
                    <a:pt x="803" y="0"/>
                  </a:lnTo>
                  <a:lnTo>
                    <a:pt x="722" y="3"/>
                  </a:lnTo>
                  <a:lnTo>
                    <a:pt x="640" y="10"/>
                  </a:lnTo>
                  <a:lnTo>
                    <a:pt x="559" y="19"/>
                  </a:lnTo>
                  <a:lnTo>
                    <a:pt x="479" y="32"/>
                  </a:lnTo>
                  <a:lnTo>
                    <a:pt x="399" y="47"/>
                  </a:lnTo>
                  <a:lnTo>
                    <a:pt x="319" y="66"/>
                  </a:lnTo>
                  <a:lnTo>
                    <a:pt x="240" y="87"/>
                  </a:lnTo>
                  <a:lnTo>
                    <a:pt x="161" y="111"/>
                  </a:lnTo>
                  <a:lnTo>
                    <a:pt x="80" y="139"/>
                  </a:lnTo>
                  <a:lnTo>
                    <a:pt x="0" y="16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72" name="Freeform 80"/>
            <p:cNvSpPr>
              <a:spLocks/>
            </p:cNvSpPr>
            <p:nvPr/>
          </p:nvSpPr>
          <p:spPr bwMode="auto">
            <a:xfrm>
              <a:off x="675" y="1094"/>
              <a:ext cx="5448" cy="664"/>
            </a:xfrm>
            <a:custGeom>
              <a:avLst/>
              <a:gdLst/>
              <a:ahLst/>
              <a:cxnLst>
                <a:cxn ang="0">
                  <a:pos x="5448" y="603"/>
                </a:cxn>
                <a:cxn ang="0">
                  <a:pos x="5414" y="660"/>
                </a:cxn>
                <a:cxn ang="0">
                  <a:pos x="5369" y="723"/>
                </a:cxn>
                <a:cxn ang="0">
                  <a:pos x="5308" y="802"/>
                </a:cxn>
                <a:cxn ang="0">
                  <a:pos x="5229" y="891"/>
                </a:cxn>
                <a:cxn ang="0">
                  <a:pos x="5132" y="983"/>
                </a:cxn>
                <a:cxn ang="0">
                  <a:pos x="5047" y="1052"/>
                </a:cxn>
                <a:cxn ang="0">
                  <a:pos x="4986" y="1097"/>
                </a:cxn>
                <a:cxn ang="0">
                  <a:pos x="4919" y="1139"/>
                </a:cxn>
                <a:cxn ang="0">
                  <a:pos x="4849" y="1180"/>
                </a:cxn>
                <a:cxn ang="0">
                  <a:pos x="4772" y="1217"/>
                </a:cxn>
                <a:cxn ang="0">
                  <a:pos x="4692" y="1249"/>
                </a:cxn>
                <a:cxn ang="0">
                  <a:pos x="4607" y="1277"/>
                </a:cxn>
                <a:cxn ang="0">
                  <a:pos x="4518" y="1299"/>
                </a:cxn>
                <a:cxn ang="0">
                  <a:pos x="4425" y="1315"/>
                </a:cxn>
                <a:cxn ang="0">
                  <a:pos x="4326" y="1325"/>
                </a:cxn>
                <a:cxn ang="0">
                  <a:pos x="4222" y="1327"/>
                </a:cxn>
                <a:cxn ang="0">
                  <a:pos x="4115" y="1320"/>
                </a:cxn>
                <a:cxn ang="0">
                  <a:pos x="4003" y="1306"/>
                </a:cxn>
                <a:cxn ang="0">
                  <a:pos x="3885" y="1280"/>
                </a:cxn>
                <a:cxn ang="0">
                  <a:pos x="3764" y="1246"/>
                </a:cxn>
                <a:cxn ang="0">
                  <a:pos x="3638" y="1199"/>
                </a:cxn>
                <a:cxn ang="0">
                  <a:pos x="3506" y="1143"/>
                </a:cxn>
                <a:cxn ang="0">
                  <a:pos x="3371" y="1072"/>
                </a:cxn>
                <a:cxn ang="0">
                  <a:pos x="3230" y="989"/>
                </a:cxn>
                <a:cxn ang="0">
                  <a:pos x="3157" y="942"/>
                </a:cxn>
                <a:cxn ang="0">
                  <a:pos x="2877" y="760"/>
                </a:cxn>
                <a:cxn ang="0">
                  <a:pos x="2613" y="599"/>
                </a:cxn>
                <a:cxn ang="0">
                  <a:pos x="2365" y="460"/>
                </a:cxn>
                <a:cxn ang="0">
                  <a:pos x="2131" y="340"/>
                </a:cxn>
                <a:cxn ang="0">
                  <a:pos x="1912" y="240"/>
                </a:cxn>
                <a:cxn ang="0">
                  <a:pos x="1705" y="158"/>
                </a:cxn>
                <a:cxn ang="0">
                  <a:pos x="1508" y="95"/>
                </a:cxn>
                <a:cxn ang="0">
                  <a:pos x="1321" y="48"/>
                </a:cxn>
                <a:cxn ang="0">
                  <a:pos x="1141" y="17"/>
                </a:cxn>
                <a:cxn ang="0">
                  <a:pos x="968" y="1"/>
                </a:cxn>
                <a:cxn ang="0">
                  <a:pos x="801" y="0"/>
                </a:cxn>
                <a:cxn ang="0">
                  <a:pos x="639" y="12"/>
                </a:cxn>
                <a:cxn ang="0">
                  <a:pos x="478" y="38"/>
                </a:cxn>
                <a:cxn ang="0">
                  <a:pos x="319" y="75"/>
                </a:cxn>
                <a:cxn ang="0">
                  <a:pos x="160" y="124"/>
                </a:cxn>
                <a:cxn ang="0">
                  <a:pos x="0" y="184"/>
                </a:cxn>
              </a:cxnLst>
              <a:rect l="0" t="0" r="r" b="b"/>
              <a:pathLst>
                <a:path w="5448" h="1327">
                  <a:moveTo>
                    <a:pt x="5448" y="603"/>
                  </a:moveTo>
                  <a:lnTo>
                    <a:pt x="5448" y="603"/>
                  </a:lnTo>
                  <a:lnTo>
                    <a:pt x="5439" y="618"/>
                  </a:lnTo>
                  <a:lnTo>
                    <a:pt x="5414" y="660"/>
                  </a:lnTo>
                  <a:lnTo>
                    <a:pt x="5393" y="689"/>
                  </a:lnTo>
                  <a:lnTo>
                    <a:pt x="5369" y="723"/>
                  </a:lnTo>
                  <a:lnTo>
                    <a:pt x="5341" y="762"/>
                  </a:lnTo>
                  <a:lnTo>
                    <a:pt x="5308" y="802"/>
                  </a:lnTo>
                  <a:lnTo>
                    <a:pt x="5271" y="846"/>
                  </a:lnTo>
                  <a:lnTo>
                    <a:pt x="5229" y="891"/>
                  </a:lnTo>
                  <a:lnTo>
                    <a:pt x="5183" y="936"/>
                  </a:lnTo>
                  <a:lnTo>
                    <a:pt x="5132" y="983"/>
                  </a:lnTo>
                  <a:lnTo>
                    <a:pt x="5076" y="1030"/>
                  </a:lnTo>
                  <a:lnTo>
                    <a:pt x="5047" y="1052"/>
                  </a:lnTo>
                  <a:lnTo>
                    <a:pt x="5017" y="1075"/>
                  </a:lnTo>
                  <a:lnTo>
                    <a:pt x="4986" y="1097"/>
                  </a:lnTo>
                  <a:lnTo>
                    <a:pt x="4953" y="1118"/>
                  </a:lnTo>
                  <a:lnTo>
                    <a:pt x="4919" y="1139"/>
                  </a:lnTo>
                  <a:lnTo>
                    <a:pt x="4885" y="1160"/>
                  </a:lnTo>
                  <a:lnTo>
                    <a:pt x="4849" y="1180"/>
                  </a:lnTo>
                  <a:lnTo>
                    <a:pt x="4811" y="1199"/>
                  </a:lnTo>
                  <a:lnTo>
                    <a:pt x="4772" y="1217"/>
                  </a:lnTo>
                  <a:lnTo>
                    <a:pt x="4733" y="1233"/>
                  </a:lnTo>
                  <a:lnTo>
                    <a:pt x="4692" y="1249"/>
                  </a:lnTo>
                  <a:lnTo>
                    <a:pt x="4650" y="1264"/>
                  </a:lnTo>
                  <a:lnTo>
                    <a:pt x="4607" y="1277"/>
                  </a:lnTo>
                  <a:lnTo>
                    <a:pt x="4564" y="1288"/>
                  </a:lnTo>
                  <a:lnTo>
                    <a:pt x="4518" y="1299"/>
                  </a:lnTo>
                  <a:lnTo>
                    <a:pt x="4472" y="1307"/>
                  </a:lnTo>
                  <a:lnTo>
                    <a:pt x="4425" y="1315"/>
                  </a:lnTo>
                  <a:lnTo>
                    <a:pt x="4375" y="1320"/>
                  </a:lnTo>
                  <a:lnTo>
                    <a:pt x="4326" y="1325"/>
                  </a:lnTo>
                  <a:lnTo>
                    <a:pt x="4275" y="1327"/>
                  </a:lnTo>
                  <a:lnTo>
                    <a:pt x="4222" y="1327"/>
                  </a:lnTo>
                  <a:lnTo>
                    <a:pt x="4170" y="1325"/>
                  </a:lnTo>
                  <a:lnTo>
                    <a:pt x="4115" y="1320"/>
                  </a:lnTo>
                  <a:lnTo>
                    <a:pt x="4060" y="1314"/>
                  </a:lnTo>
                  <a:lnTo>
                    <a:pt x="4003" y="1306"/>
                  </a:lnTo>
                  <a:lnTo>
                    <a:pt x="3945" y="1294"/>
                  </a:lnTo>
                  <a:lnTo>
                    <a:pt x="3885" y="1280"/>
                  </a:lnTo>
                  <a:lnTo>
                    <a:pt x="3825" y="1264"/>
                  </a:lnTo>
                  <a:lnTo>
                    <a:pt x="3764" y="1246"/>
                  </a:lnTo>
                  <a:lnTo>
                    <a:pt x="3702" y="1223"/>
                  </a:lnTo>
                  <a:lnTo>
                    <a:pt x="3638" y="1199"/>
                  </a:lnTo>
                  <a:lnTo>
                    <a:pt x="3573" y="1172"/>
                  </a:lnTo>
                  <a:lnTo>
                    <a:pt x="3506" y="1143"/>
                  </a:lnTo>
                  <a:lnTo>
                    <a:pt x="3439" y="1109"/>
                  </a:lnTo>
                  <a:lnTo>
                    <a:pt x="3371" y="1072"/>
                  </a:lnTo>
                  <a:lnTo>
                    <a:pt x="3300" y="1033"/>
                  </a:lnTo>
                  <a:lnTo>
                    <a:pt x="3230" y="989"/>
                  </a:lnTo>
                  <a:lnTo>
                    <a:pt x="3157" y="942"/>
                  </a:lnTo>
                  <a:lnTo>
                    <a:pt x="3157" y="942"/>
                  </a:lnTo>
                  <a:lnTo>
                    <a:pt x="3016" y="849"/>
                  </a:lnTo>
                  <a:lnTo>
                    <a:pt x="2877" y="760"/>
                  </a:lnTo>
                  <a:lnTo>
                    <a:pt x="2742" y="678"/>
                  </a:lnTo>
                  <a:lnTo>
                    <a:pt x="2613" y="599"/>
                  </a:lnTo>
                  <a:lnTo>
                    <a:pt x="2487" y="528"/>
                  </a:lnTo>
                  <a:lnTo>
                    <a:pt x="2365" y="460"/>
                  </a:lnTo>
                  <a:lnTo>
                    <a:pt x="2247" y="397"/>
                  </a:lnTo>
                  <a:lnTo>
                    <a:pt x="2131" y="340"/>
                  </a:lnTo>
                  <a:lnTo>
                    <a:pt x="2020" y="289"/>
                  </a:lnTo>
                  <a:lnTo>
                    <a:pt x="1912" y="240"/>
                  </a:lnTo>
                  <a:lnTo>
                    <a:pt x="1806" y="197"/>
                  </a:lnTo>
                  <a:lnTo>
                    <a:pt x="1705" y="158"/>
                  </a:lnTo>
                  <a:lnTo>
                    <a:pt x="1605" y="124"/>
                  </a:lnTo>
                  <a:lnTo>
                    <a:pt x="1508" y="95"/>
                  </a:lnTo>
                  <a:lnTo>
                    <a:pt x="1414" y="69"/>
                  </a:lnTo>
                  <a:lnTo>
                    <a:pt x="1321" y="48"/>
                  </a:lnTo>
                  <a:lnTo>
                    <a:pt x="1230" y="30"/>
                  </a:lnTo>
                  <a:lnTo>
                    <a:pt x="1141" y="17"/>
                  </a:lnTo>
                  <a:lnTo>
                    <a:pt x="1054" y="8"/>
                  </a:lnTo>
                  <a:lnTo>
                    <a:pt x="968" y="1"/>
                  </a:lnTo>
                  <a:lnTo>
                    <a:pt x="885" y="0"/>
                  </a:lnTo>
                  <a:lnTo>
                    <a:pt x="801" y="0"/>
                  </a:lnTo>
                  <a:lnTo>
                    <a:pt x="719" y="4"/>
                  </a:lnTo>
                  <a:lnTo>
                    <a:pt x="639" y="12"/>
                  </a:lnTo>
                  <a:lnTo>
                    <a:pt x="558" y="24"/>
                  </a:lnTo>
                  <a:lnTo>
                    <a:pt x="478" y="38"/>
                  </a:lnTo>
                  <a:lnTo>
                    <a:pt x="399" y="56"/>
                  </a:lnTo>
                  <a:lnTo>
                    <a:pt x="319" y="75"/>
                  </a:lnTo>
                  <a:lnTo>
                    <a:pt x="239" y="100"/>
                  </a:lnTo>
                  <a:lnTo>
                    <a:pt x="160" y="124"/>
                  </a:lnTo>
                  <a:lnTo>
                    <a:pt x="81" y="153"/>
                  </a:lnTo>
                  <a:lnTo>
                    <a:pt x="0" y="18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73" name="Freeform 81"/>
            <p:cNvSpPr>
              <a:spLocks/>
            </p:cNvSpPr>
            <p:nvPr/>
          </p:nvSpPr>
          <p:spPr bwMode="auto">
            <a:xfrm>
              <a:off x="700" y="1111"/>
              <a:ext cx="5452" cy="633"/>
            </a:xfrm>
            <a:custGeom>
              <a:avLst/>
              <a:gdLst/>
              <a:ahLst/>
              <a:cxnLst>
                <a:cxn ang="0">
                  <a:pos x="5452" y="516"/>
                </a:cxn>
                <a:cxn ang="0">
                  <a:pos x="5419" y="574"/>
                </a:cxn>
                <a:cxn ang="0">
                  <a:pos x="5376" y="637"/>
                </a:cxn>
                <a:cxn ang="0">
                  <a:pos x="5316" y="717"/>
                </a:cxn>
                <a:cxn ang="0">
                  <a:pos x="5239" y="808"/>
                </a:cxn>
                <a:cxn ang="0">
                  <a:pos x="5143" y="903"/>
                </a:cxn>
                <a:cxn ang="0">
                  <a:pos x="5060" y="974"/>
                </a:cxn>
                <a:cxn ang="0">
                  <a:pos x="4998" y="1021"/>
                </a:cxn>
                <a:cxn ang="0">
                  <a:pos x="4932" y="1064"/>
                </a:cxn>
                <a:cxn ang="0">
                  <a:pos x="4862" y="1106"/>
                </a:cxn>
                <a:cxn ang="0">
                  <a:pos x="4787" y="1145"/>
                </a:cxn>
                <a:cxn ang="0">
                  <a:pos x="4707" y="1179"/>
                </a:cxn>
                <a:cxn ang="0">
                  <a:pos x="4624" y="1208"/>
                </a:cxn>
                <a:cxn ang="0">
                  <a:pos x="4533" y="1232"/>
                </a:cxn>
                <a:cxn ang="0">
                  <a:pos x="4440" y="1252"/>
                </a:cxn>
                <a:cxn ang="0">
                  <a:pos x="4342" y="1263"/>
                </a:cxn>
                <a:cxn ang="0">
                  <a:pos x="4239" y="1266"/>
                </a:cxn>
                <a:cxn ang="0">
                  <a:pos x="4131" y="1263"/>
                </a:cxn>
                <a:cxn ang="0">
                  <a:pos x="4018" y="1250"/>
                </a:cxn>
                <a:cxn ang="0">
                  <a:pos x="3902" y="1228"/>
                </a:cxn>
                <a:cxn ang="0">
                  <a:pos x="3779" y="1194"/>
                </a:cxn>
                <a:cxn ang="0">
                  <a:pos x="3652" y="1150"/>
                </a:cxn>
                <a:cxn ang="0">
                  <a:pos x="3520" y="1095"/>
                </a:cxn>
                <a:cxn ang="0">
                  <a:pos x="3384" y="1027"/>
                </a:cxn>
                <a:cxn ang="0">
                  <a:pos x="3242" y="947"/>
                </a:cxn>
                <a:cxn ang="0">
                  <a:pos x="3169" y="901"/>
                </a:cxn>
                <a:cxn ang="0">
                  <a:pos x="2885" y="724"/>
                </a:cxn>
                <a:cxn ang="0">
                  <a:pos x="2619" y="569"/>
                </a:cxn>
                <a:cxn ang="0">
                  <a:pos x="2369" y="433"/>
                </a:cxn>
                <a:cxn ang="0">
                  <a:pos x="2134" y="317"/>
                </a:cxn>
                <a:cxn ang="0">
                  <a:pos x="1912" y="222"/>
                </a:cxn>
                <a:cxn ang="0">
                  <a:pos x="1704" y="144"/>
                </a:cxn>
                <a:cxn ang="0">
                  <a:pos x="1507" y="83"/>
                </a:cxn>
                <a:cxn ang="0">
                  <a:pos x="1318" y="41"/>
                </a:cxn>
                <a:cxn ang="0">
                  <a:pos x="1139" y="13"/>
                </a:cxn>
                <a:cxn ang="0">
                  <a:pos x="965" y="0"/>
                </a:cxn>
                <a:cxn ang="0">
                  <a:pos x="798" y="4"/>
                </a:cxn>
                <a:cxn ang="0">
                  <a:pos x="635" y="18"/>
                </a:cxn>
                <a:cxn ang="0">
                  <a:pos x="475" y="47"/>
                </a:cxn>
                <a:cxn ang="0">
                  <a:pos x="317" y="89"/>
                </a:cxn>
                <a:cxn ang="0">
                  <a:pos x="158" y="141"/>
                </a:cxn>
                <a:cxn ang="0">
                  <a:pos x="0" y="204"/>
                </a:cxn>
              </a:cxnLst>
              <a:rect l="0" t="0" r="r" b="b"/>
              <a:pathLst>
                <a:path w="5452" h="1266">
                  <a:moveTo>
                    <a:pt x="5452" y="516"/>
                  </a:moveTo>
                  <a:lnTo>
                    <a:pt x="5452" y="516"/>
                  </a:lnTo>
                  <a:lnTo>
                    <a:pt x="5444" y="530"/>
                  </a:lnTo>
                  <a:lnTo>
                    <a:pt x="5419" y="574"/>
                  </a:lnTo>
                  <a:lnTo>
                    <a:pt x="5400" y="603"/>
                  </a:lnTo>
                  <a:lnTo>
                    <a:pt x="5376" y="637"/>
                  </a:lnTo>
                  <a:lnTo>
                    <a:pt x="5348" y="675"/>
                  </a:lnTo>
                  <a:lnTo>
                    <a:pt x="5316" y="717"/>
                  </a:lnTo>
                  <a:lnTo>
                    <a:pt x="5279" y="761"/>
                  </a:lnTo>
                  <a:lnTo>
                    <a:pt x="5239" y="808"/>
                  </a:lnTo>
                  <a:lnTo>
                    <a:pt x="5193" y="855"/>
                  </a:lnTo>
                  <a:lnTo>
                    <a:pt x="5143" y="903"/>
                  </a:lnTo>
                  <a:lnTo>
                    <a:pt x="5089" y="950"/>
                  </a:lnTo>
                  <a:lnTo>
                    <a:pt x="5060" y="974"/>
                  </a:lnTo>
                  <a:lnTo>
                    <a:pt x="5029" y="997"/>
                  </a:lnTo>
                  <a:lnTo>
                    <a:pt x="4998" y="1021"/>
                  </a:lnTo>
                  <a:lnTo>
                    <a:pt x="4965" y="1042"/>
                  </a:lnTo>
                  <a:lnTo>
                    <a:pt x="4932" y="1064"/>
                  </a:lnTo>
                  <a:lnTo>
                    <a:pt x="4897" y="1085"/>
                  </a:lnTo>
                  <a:lnTo>
                    <a:pt x="4862" y="1106"/>
                  </a:lnTo>
                  <a:lnTo>
                    <a:pt x="4825" y="1126"/>
                  </a:lnTo>
                  <a:lnTo>
                    <a:pt x="4787" y="1145"/>
                  </a:lnTo>
                  <a:lnTo>
                    <a:pt x="4747" y="1161"/>
                  </a:lnTo>
                  <a:lnTo>
                    <a:pt x="4707" y="1179"/>
                  </a:lnTo>
                  <a:lnTo>
                    <a:pt x="4665" y="1194"/>
                  </a:lnTo>
                  <a:lnTo>
                    <a:pt x="4624" y="1208"/>
                  </a:lnTo>
                  <a:lnTo>
                    <a:pt x="4579" y="1221"/>
                  </a:lnTo>
                  <a:lnTo>
                    <a:pt x="4533" y="1232"/>
                  </a:lnTo>
                  <a:lnTo>
                    <a:pt x="4488" y="1242"/>
                  </a:lnTo>
                  <a:lnTo>
                    <a:pt x="4440" y="1252"/>
                  </a:lnTo>
                  <a:lnTo>
                    <a:pt x="4392" y="1258"/>
                  </a:lnTo>
                  <a:lnTo>
                    <a:pt x="4342" y="1263"/>
                  </a:lnTo>
                  <a:lnTo>
                    <a:pt x="4292" y="1266"/>
                  </a:lnTo>
                  <a:lnTo>
                    <a:pt x="4239" y="1266"/>
                  </a:lnTo>
                  <a:lnTo>
                    <a:pt x="4186" y="1266"/>
                  </a:lnTo>
                  <a:lnTo>
                    <a:pt x="4131" y="1263"/>
                  </a:lnTo>
                  <a:lnTo>
                    <a:pt x="4075" y="1257"/>
                  </a:lnTo>
                  <a:lnTo>
                    <a:pt x="4018" y="1250"/>
                  </a:lnTo>
                  <a:lnTo>
                    <a:pt x="3960" y="1239"/>
                  </a:lnTo>
                  <a:lnTo>
                    <a:pt x="3902" y="1228"/>
                  </a:lnTo>
                  <a:lnTo>
                    <a:pt x="3841" y="1211"/>
                  </a:lnTo>
                  <a:lnTo>
                    <a:pt x="3779" y="1194"/>
                  </a:lnTo>
                  <a:lnTo>
                    <a:pt x="3716" y="1174"/>
                  </a:lnTo>
                  <a:lnTo>
                    <a:pt x="3652" y="1150"/>
                  </a:lnTo>
                  <a:lnTo>
                    <a:pt x="3586" y="1124"/>
                  </a:lnTo>
                  <a:lnTo>
                    <a:pt x="3520" y="1095"/>
                  </a:lnTo>
                  <a:lnTo>
                    <a:pt x="3452" y="1063"/>
                  </a:lnTo>
                  <a:lnTo>
                    <a:pt x="3384" y="1027"/>
                  </a:lnTo>
                  <a:lnTo>
                    <a:pt x="3313" y="989"/>
                  </a:lnTo>
                  <a:lnTo>
                    <a:pt x="3242" y="947"/>
                  </a:lnTo>
                  <a:lnTo>
                    <a:pt x="3169" y="901"/>
                  </a:lnTo>
                  <a:lnTo>
                    <a:pt x="3169" y="901"/>
                  </a:lnTo>
                  <a:lnTo>
                    <a:pt x="3024" y="811"/>
                  </a:lnTo>
                  <a:lnTo>
                    <a:pt x="2885" y="724"/>
                  </a:lnTo>
                  <a:lnTo>
                    <a:pt x="2749" y="643"/>
                  </a:lnTo>
                  <a:lnTo>
                    <a:pt x="2619" y="569"/>
                  </a:lnTo>
                  <a:lnTo>
                    <a:pt x="2491" y="498"/>
                  </a:lnTo>
                  <a:lnTo>
                    <a:pt x="2369" y="433"/>
                  </a:lnTo>
                  <a:lnTo>
                    <a:pt x="2249" y="373"/>
                  </a:lnTo>
                  <a:lnTo>
                    <a:pt x="2134" y="317"/>
                  </a:lnTo>
                  <a:lnTo>
                    <a:pt x="2022" y="267"/>
                  </a:lnTo>
                  <a:lnTo>
                    <a:pt x="1912" y="222"/>
                  </a:lnTo>
                  <a:lnTo>
                    <a:pt x="1806" y="180"/>
                  </a:lnTo>
                  <a:lnTo>
                    <a:pt x="1704" y="144"/>
                  </a:lnTo>
                  <a:lnTo>
                    <a:pt x="1604" y="112"/>
                  </a:lnTo>
                  <a:lnTo>
                    <a:pt x="1507" y="83"/>
                  </a:lnTo>
                  <a:lnTo>
                    <a:pt x="1411" y="60"/>
                  </a:lnTo>
                  <a:lnTo>
                    <a:pt x="1318" y="41"/>
                  </a:lnTo>
                  <a:lnTo>
                    <a:pt x="1227" y="25"/>
                  </a:lnTo>
                  <a:lnTo>
                    <a:pt x="1139" y="13"/>
                  </a:lnTo>
                  <a:lnTo>
                    <a:pt x="1051" y="5"/>
                  </a:lnTo>
                  <a:lnTo>
                    <a:pt x="965" y="0"/>
                  </a:lnTo>
                  <a:lnTo>
                    <a:pt x="882" y="0"/>
                  </a:lnTo>
                  <a:lnTo>
                    <a:pt x="798" y="4"/>
                  </a:lnTo>
                  <a:lnTo>
                    <a:pt x="717" y="8"/>
                  </a:lnTo>
                  <a:lnTo>
                    <a:pt x="635" y="18"/>
                  </a:lnTo>
                  <a:lnTo>
                    <a:pt x="556" y="31"/>
                  </a:lnTo>
                  <a:lnTo>
                    <a:pt x="475" y="47"/>
                  </a:lnTo>
                  <a:lnTo>
                    <a:pt x="396" y="67"/>
                  </a:lnTo>
                  <a:lnTo>
                    <a:pt x="317" y="89"/>
                  </a:lnTo>
                  <a:lnTo>
                    <a:pt x="238" y="113"/>
                  </a:lnTo>
                  <a:lnTo>
                    <a:pt x="158" y="141"/>
                  </a:lnTo>
                  <a:lnTo>
                    <a:pt x="79" y="172"/>
                  </a:lnTo>
                  <a:lnTo>
                    <a:pt x="0" y="20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74" name="Freeform 82"/>
            <p:cNvSpPr>
              <a:spLocks/>
            </p:cNvSpPr>
            <p:nvPr/>
          </p:nvSpPr>
          <p:spPr bwMode="auto">
            <a:xfrm>
              <a:off x="725" y="1127"/>
              <a:ext cx="5457" cy="603"/>
            </a:xfrm>
            <a:custGeom>
              <a:avLst/>
              <a:gdLst/>
              <a:ahLst/>
              <a:cxnLst>
                <a:cxn ang="0">
                  <a:pos x="5457" y="426"/>
                </a:cxn>
                <a:cxn ang="0">
                  <a:pos x="5425" y="484"/>
                </a:cxn>
                <a:cxn ang="0">
                  <a:pos x="5383" y="550"/>
                </a:cxn>
                <a:cxn ang="0">
                  <a:pos x="5323" y="631"/>
                </a:cxn>
                <a:cxn ang="0">
                  <a:pos x="5247" y="725"/>
                </a:cxn>
                <a:cxn ang="0">
                  <a:pos x="5153" y="822"/>
                </a:cxn>
                <a:cxn ang="0">
                  <a:pos x="5071" y="896"/>
                </a:cxn>
                <a:cxn ang="0">
                  <a:pos x="5010" y="943"/>
                </a:cxn>
                <a:cxn ang="0">
                  <a:pos x="4944" y="988"/>
                </a:cxn>
                <a:cxn ang="0">
                  <a:pos x="4875" y="1031"/>
                </a:cxn>
                <a:cxn ang="0">
                  <a:pos x="4801" y="1072"/>
                </a:cxn>
                <a:cxn ang="0">
                  <a:pos x="4722" y="1109"/>
                </a:cxn>
                <a:cxn ang="0">
                  <a:pos x="4637" y="1140"/>
                </a:cxn>
                <a:cxn ang="0">
                  <a:pos x="4549" y="1166"/>
                </a:cxn>
                <a:cxn ang="0">
                  <a:pos x="4456" y="1187"/>
                </a:cxn>
                <a:cxn ang="0">
                  <a:pos x="4358" y="1199"/>
                </a:cxn>
                <a:cxn ang="0">
                  <a:pos x="4254" y="1206"/>
                </a:cxn>
                <a:cxn ang="0">
                  <a:pos x="4147" y="1204"/>
                </a:cxn>
                <a:cxn ang="0">
                  <a:pos x="4035" y="1193"/>
                </a:cxn>
                <a:cxn ang="0">
                  <a:pos x="3917" y="1174"/>
                </a:cxn>
                <a:cxn ang="0">
                  <a:pos x="3793" y="1143"/>
                </a:cxn>
                <a:cxn ang="0">
                  <a:pos x="3666" y="1101"/>
                </a:cxn>
                <a:cxn ang="0">
                  <a:pos x="3534" y="1049"/>
                </a:cxn>
                <a:cxn ang="0">
                  <a:pos x="3396" y="983"/>
                </a:cxn>
                <a:cxn ang="0">
                  <a:pos x="3253" y="906"/>
                </a:cxn>
                <a:cxn ang="0">
                  <a:pos x="3180" y="862"/>
                </a:cxn>
                <a:cxn ang="0">
                  <a:pos x="2892" y="689"/>
                </a:cxn>
                <a:cxn ang="0">
                  <a:pos x="2624" y="537"/>
                </a:cxn>
                <a:cxn ang="0">
                  <a:pos x="2372" y="407"/>
                </a:cxn>
                <a:cxn ang="0">
                  <a:pos x="2136" y="295"/>
                </a:cxn>
                <a:cxn ang="0">
                  <a:pos x="1913" y="203"/>
                </a:cxn>
                <a:cxn ang="0">
                  <a:pos x="1702" y="129"/>
                </a:cxn>
                <a:cxn ang="0">
                  <a:pos x="1504" y="72"/>
                </a:cxn>
                <a:cxn ang="0">
                  <a:pos x="1315" y="32"/>
                </a:cxn>
                <a:cxn ang="0">
                  <a:pos x="1136" y="9"/>
                </a:cxn>
                <a:cxn ang="0">
                  <a:pos x="962" y="0"/>
                </a:cxn>
                <a:cxn ang="0">
                  <a:pos x="796" y="6"/>
                </a:cxn>
                <a:cxn ang="0">
                  <a:pos x="633" y="26"/>
                </a:cxn>
                <a:cxn ang="0">
                  <a:pos x="474" y="58"/>
                </a:cxn>
                <a:cxn ang="0">
                  <a:pos x="315" y="101"/>
                </a:cxn>
                <a:cxn ang="0">
                  <a:pos x="158" y="158"/>
                </a:cxn>
                <a:cxn ang="0">
                  <a:pos x="0" y="224"/>
                </a:cxn>
              </a:cxnLst>
              <a:rect l="0" t="0" r="r" b="b"/>
              <a:pathLst>
                <a:path w="5457" h="1206">
                  <a:moveTo>
                    <a:pt x="5457" y="426"/>
                  </a:moveTo>
                  <a:lnTo>
                    <a:pt x="5457" y="426"/>
                  </a:lnTo>
                  <a:lnTo>
                    <a:pt x="5450" y="442"/>
                  </a:lnTo>
                  <a:lnTo>
                    <a:pt x="5425" y="484"/>
                  </a:lnTo>
                  <a:lnTo>
                    <a:pt x="5405" y="515"/>
                  </a:lnTo>
                  <a:lnTo>
                    <a:pt x="5383" y="550"/>
                  </a:lnTo>
                  <a:lnTo>
                    <a:pt x="5355" y="589"/>
                  </a:lnTo>
                  <a:lnTo>
                    <a:pt x="5323" y="631"/>
                  </a:lnTo>
                  <a:lnTo>
                    <a:pt x="5287" y="676"/>
                  </a:lnTo>
                  <a:lnTo>
                    <a:pt x="5247" y="725"/>
                  </a:lnTo>
                  <a:lnTo>
                    <a:pt x="5203" y="773"/>
                  </a:lnTo>
                  <a:lnTo>
                    <a:pt x="5153" y="822"/>
                  </a:lnTo>
                  <a:lnTo>
                    <a:pt x="5100" y="872"/>
                  </a:lnTo>
                  <a:lnTo>
                    <a:pt x="5071" y="896"/>
                  </a:lnTo>
                  <a:lnTo>
                    <a:pt x="5041" y="918"/>
                  </a:lnTo>
                  <a:lnTo>
                    <a:pt x="5010" y="943"/>
                  </a:lnTo>
                  <a:lnTo>
                    <a:pt x="4978" y="965"/>
                  </a:lnTo>
                  <a:lnTo>
                    <a:pt x="4944" y="988"/>
                  </a:lnTo>
                  <a:lnTo>
                    <a:pt x="4911" y="1011"/>
                  </a:lnTo>
                  <a:lnTo>
                    <a:pt x="4875" y="1031"/>
                  </a:lnTo>
                  <a:lnTo>
                    <a:pt x="4839" y="1052"/>
                  </a:lnTo>
                  <a:lnTo>
                    <a:pt x="4801" y="1072"/>
                  </a:lnTo>
                  <a:lnTo>
                    <a:pt x="4762" y="1091"/>
                  </a:lnTo>
                  <a:lnTo>
                    <a:pt x="4722" y="1109"/>
                  </a:lnTo>
                  <a:lnTo>
                    <a:pt x="4681" y="1125"/>
                  </a:lnTo>
                  <a:lnTo>
                    <a:pt x="4637" y="1140"/>
                  </a:lnTo>
                  <a:lnTo>
                    <a:pt x="4594" y="1154"/>
                  </a:lnTo>
                  <a:lnTo>
                    <a:pt x="4549" y="1166"/>
                  </a:lnTo>
                  <a:lnTo>
                    <a:pt x="4503" y="1177"/>
                  </a:lnTo>
                  <a:lnTo>
                    <a:pt x="4456" y="1187"/>
                  </a:lnTo>
                  <a:lnTo>
                    <a:pt x="4407" y="1195"/>
                  </a:lnTo>
                  <a:lnTo>
                    <a:pt x="4358" y="1199"/>
                  </a:lnTo>
                  <a:lnTo>
                    <a:pt x="4307" y="1204"/>
                  </a:lnTo>
                  <a:lnTo>
                    <a:pt x="4254" y="1206"/>
                  </a:lnTo>
                  <a:lnTo>
                    <a:pt x="4202" y="1206"/>
                  </a:lnTo>
                  <a:lnTo>
                    <a:pt x="4147" y="1204"/>
                  </a:lnTo>
                  <a:lnTo>
                    <a:pt x="4092" y="1199"/>
                  </a:lnTo>
                  <a:lnTo>
                    <a:pt x="4035" y="1193"/>
                  </a:lnTo>
                  <a:lnTo>
                    <a:pt x="3977" y="1185"/>
                  </a:lnTo>
                  <a:lnTo>
                    <a:pt x="3917" y="1174"/>
                  </a:lnTo>
                  <a:lnTo>
                    <a:pt x="3856" y="1159"/>
                  </a:lnTo>
                  <a:lnTo>
                    <a:pt x="3793" y="1143"/>
                  </a:lnTo>
                  <a:lnTo>
                    <a:pt x="3731" y="1124"/>
                  </a:lnTo>
                  <a:lnTo>
                    <a:pt x="3666" y="1101"/>
                  </a:lnTo>
                  <a:lnTo>
                    <a:pt x="3600" y="1077"/>
                  </a:lnTo>
                  <a:lnTo>
                    <a:pt x="3534" y="1049"/>
                  </a:lnTo>
                  <a:lnTo>
                    <a:pt x="3466" y="1017"/>
                  </a:lnTo>
                  <a:lnTo>
                    <a:pt x="3396" y="983"/>
                  </a:lnTo>
                  <a:lnTo>
                    <a:pt x="3325" y="946"/>
                  </a:lnTo>
                  <a:lnTo>
                    <a:pt x="3253" y="906"/>
                  </a:lnTo>
                  <a:lnTo>
                    <a:pt x="3180" y="862"/>
                  </a:lnTo>
                  <a:lnTo>
                    <a:pt x="3180" y="862"/>
                  </a:lnTo>
                  <a:lnTo>
                    <a:pt x="3034" y="772"/>
                  </a:lnTo>
                  <a:lnTo>
                    <a:pt x="2892" y="689"/>
                  </a:lnTo>
                  <a:lnTo>
                    <a:pt x="2756" y="610"/>
                  </a:lnTo>
                  <a:lnTo>
                    <a:pt x="2624" y="537"/>
                  </a:lnTo>
                  <a:lnTo>
                    <a:pt x="2497" y="470"/>
                  </a:lnTo>
                  <a:lnTo>
                    <a:pt x="2372" y="407"/>
                  </a:lnTo>
                  <a:lnTo>
                    <a:pt x="2252" y="348"/>
                  </a:lnTo>
                  <a:lnTo>
                    <a:pt x="2136" y="295"/>
                  </a:lnTo>
                  <a:lnTo>
                    <a:pt x="2023" y="247"/>
                  </a:lnTo>
                  <a:lnTo>
                    <a:pt x="1913" y="203"/>
                  </a:lnTo>
                  <a:lnTo>
                    <a:pt x="1806" y="164"/>
                  </a:lnTo>
                  <a:lnTo>
                    <a:pt x="1702" y="129"/>
                  </a:lnTo>
                  <a:lnTo>
                    <a:pt x="1602" y="98"/>
                  </a:lnTo>
                  <a:lnTo>
                    <a:pt x="1504" y="72"/>
                  </a:lnTo>
                  <a:lnTo>
                    <a:pt x="1409" y="51"/>
                  </a:lnTo>
                  <a:lnTo>
                    <a:pt x="1315" y="32"/>
                  </a:lnTo>
                  <a:lnTo>
                    <a:pt x="1225" y="19"/>
                  </a:lnTo>
                  <a:lnTo>
                    <a:pt x="1136" y="9"/>
                  </a:lnTo>
                  <a:lnTo>
                    <a:pt x="1048" y="3"/>
                  </a:lnTo>
                  <a:lnTo>
                    <a:pt x="962" y="0"/>
                  </a:lnTo>
                  <a:lnTo>
                    <a:pt x="879" y="1"/>
                  </a:lnTo>
                  <a:lnTo>
                    <a:pt x="796" y="6"/>
                  </a:lnTo>
                  <a:lnTo>
                    <a:pt x="714" y="14"/>
                  </a:lnTo>
                  <a:lnTo>
                    <a:pt x="633" y="26"/>
                  </a:lnTo>
                  <a:lnTo>
                    <a:pt x="553" y="40"/>
                  </a:lnTo>
                  <a:lnTo>
                    <a:pt x="474" y="58"/>
                  </a:lnTo>
                  <a:lnTo>
                    <a:pt x="394" y="79"/>
                  </a:lnTo>
                  <a:lnTo>
                    <a:pt x="315" y="101"/>
                  </a:lnTo>
                  <a:lnTo>
                    <a:pt x="238" y="129"/>
                  </a:lnTo>
                  <a:lnTo>
                    <a:pt x="158" y="158"/>
                  </a:lnTo>
                  <a:lnTo>
                    <a:pt x="79" y="190"/>
                  </a:lnTo>
                  <a:lnTo>
                    <a:pt x="0" y="22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75" name="Freeform 83"/>
            <p:cNvSpPr>
              <a:spLocks/>
            </p:cNvSpPr>
            <p:nvPr/>
          </p:nvSpPr>
          <p:spPr bwMode="auto">
            <a:xfrm>
              <a:off x="752" y="1144"/>
              <a:ext cx="5459" cy="573"/>
            </a:xfrm>
            <a:custGeom>
              <a:avLst/>
              <a:gdLst/>
              <a:ahLst/>
              <a:cxnLst>
                <a:cxn ang="0">
                  <a:pos x="5459" y="335"/>
                </a:cxn>
                <a:cxn ang="0">
                  <a:pos x="5427" y="395"/>
                </a:cxn>
                <a:cxn ang="0">
                  <a:pos x="5385" y="461"/>
                </a:cxn>
                <a:cxn ang="0">
                  <a:pos x="5328" y="545"/>
                </a:cxn>
                <a:cxn ang="0">
                  <a:pos x="5253" y="639"/>
                </a:cxn>
                <a:cxn ang="0">
                  <a:pos x="5160" y="739"/>
                </a:cxn>
                <a:cxn ang="0">
                  <a:pos x="5080" y="815"/>
                </a:cxn>
                <a:cxn ang="0">
                  <a:pos x="5019" y="863"/>
                </a:cxn>
                <a:cxn ang="0">
                  <a:pos x="4955" y="912"/>
                </a:cxn>
                <a:cxn ang="0">
                  <a:pos x="4885" y="957"/>
                </a:cxn>
                <a:cxn ang="0">
                  <a:pos x="4812" y="999"/>
                </a:cxn>
                <a:cxn ang="0">
                  <a:pos x="4734" y="1036"/>
                </a:cxn>
                <a:cxn ang="0">
                  <a:pos x="4651" y="1070"/>
                </a:cxn>
                <a:cxn ang="0">
                  <a:pos x="4562" y="1098"/>
                </a:cxn>
                <a:cxn ang="0">
                  <a:pos x="4469" y="1120"/>
                </a:cxn>
                <a:cxn ang="0">
                  <a:pos x="4372" y="1136"/>
                </a:cxn>
                <a:cxn ang="0">
                  <a:pos x="4268" y="1144"/>
                </a:cxn>
                <a:cxn ang="0">
                  <a:pos x="4161" y="1144"/>
                </a:cxn>
                <a:cxn ang="0">
                  <a:pos x="4047" y="1136"/>
                </a:cxn>
                <a:cxn ang="0">
                  <a:pos x="3929" y="1119"/>
                </a:cxn>
                <a:cxn ang="0">
                  <a:pos x="3807" y="1090"/>
                </a:cxn>
                <a:cxn ang="0">
                  <a:pos x="3677" y="1051"/>
                </a:cxn>
                <a:cxn ang="0">
                  <a:pos x="3544" y="1001"/>
                </a:cxn>
                <a:cxn ang="0">
                  <a:pos x="3405" y="938"/>
                </a:cxn>
                <a:cxn ang="0">
                  <a:pos x="3261" y="862"/>
                </a:cxn>
                <a:cxn ang="0">
                  <a:pos x="3187" y="820"/>
                </a:cxn>
                <a:cxn ang="0">
                  <a:pos x="2899" y="652"/>
                </a:cxn>
                <a:cxn ang="0">
                  <a:pos x="2628" y="505"/>
                </a:cxn>
                <a:cxn ang="0">
                  <a:pos x="2374" y="379"/>
                </a:cxn>
                <a:cxn ang="0">
                  <a:pos x="2135" y="273"/>
                </a:cxn>
                <a:cxn ang="0">
                  <a:pos x="1911" y="184"/>
                </a:cxn>
                <a:cxn ang="0">
                  <a:pos x="1700" y="114"/>
                </a:cxn>
                <a:cxn ang="0">
                  <a:pos x="1500" y="61"/>
                </a:cxn>
                <a:cxn ang="0">
                  <a:pos x="1312" y="25"/>
                </a:cxn>
                <a:cxn ang="0">
                  <a:pos x="1131" y="4"/>
                </a:cxn>
                <a:cxn ang="0">
                  <a:pos x="958" y="0"/>
                </a:cxn>
                <a:cxn ang="0">
                  <a:pos x="791" y="8"/>
                </a:cxn>
                <a:cxn ang="0">
                  <a:pos x="628" y="32"/>
                </a:cxn>
                <a:cxn ang="0">
                  <a:pos x="470" y="67"/>
                </a:cxn>
                <a:cxn ang="0">
                  <a:pos x="313" y="114"/>
                </a:cxn>
                <a:cxn ang="0">
                  <a:pos x="156" y="174"/>
                </a:cxn>
                <a:cxn ang="0">
                  <a:pos x="0" y="243"/>
                </a:cxn>
              </a:cxnLst>
              <a:rect l="0" t="0" r="r" b="b"/>
              <a:pathLst>
                <a:path w="5459" h="1144">
                  <a:moveTo>
                    <a:pt x="5459" y="335"/>
                  </a:moveTo>
                  <a:lnTo>
                    <a:pt x="5459" y="335"/>
                  </a:lnTo>
                  <a:lnTo>
                    <a:pt x="5450" y="352"/>
                  </a:lnTo>
                  <a:lnTo>
                    <a:pt x="5427" y="395"/>
                  </a:lnTo>
                  <a:lnTo>
                    <a:pt x="5409" y="426"/>
                  </a:lnTo>
                  <a:lnTo>
                    <a:pt x="5385" y="461"/>
                  </a:lnTo>
                  <a:lnTo>
                    <a:pt x="5359" y="502"/>
                  </a:lnTo>
                  <a:lnTo>
                    <a:pt x="5328" y="545"/>
                  </a:lnTo>
                  <a:lnTo>
                    <a:pt x="5292" y="591"/>
                  </a:lnTo>
                  <a:lnTo>
                    <a:pt x="5253" y="639"/>
                  </a:lnTo>
                  <a:lnTo>
                    <a:pt x="5209" y="689"/>
                  </a:lnTo>
                  <a:lnTo>
                    <a:pt x="5160" y="739"/>
                  </a:lnTo>
                  <a:lnTo>
                    <a:pt x="5108" y="791"/>
                  </a:lnTo>
                  <a:lnTo>
                    <a:pt x="5080" y="815"/>
                  </a:lnTo>
                  <a:lnTo>
                    <a:pt x="5049" y="839"/>
                  </a:lnTo>
                  <a:lnTo>
                    <a:pt x="5019" y="863"/>
                  </a:lnTo>
                  <a:lnTo>
                    <a:pt x="4988" y="888"/>
                  </a:lnTo>
                  <a:lnTo>
                    <a:pt x="4955" y="912"/>
                  </a:lnTo>
                  <a:lnTo>
                    <a:pt x="4921" y="935"/>
                  </a:lnTo>
                  <a:lnTo>
                    <a:pt x="4885" y="957"/>
                  </a:lnTo>
                  <a:lnTo>
                    <a:pt x="4849" y="978"/>
                  </a:lnTo>
                  <a:lnTo>
                    <a:pt x="4812" y="999"/>
                  </a:lnTo>
                  <a:lnTo>
                    <a:pt x="4773" y="1018"/>
                  </a:lnTo>
                  <a:lnTo>
                    <a:pt x="4734" y="1036"/>
                  </a:lnTo>
                  <a:lnTo>
                    <a:pt x="4692" y="1054"/>
                  </a:lnTo>
                  <a:lnTo>
                    <a:pt x="4651" y="1070"/>
                  </a:lnTo>
                  <a:lnTo>
                    <a:pt x="4606" y="1085"/>
                  </a:lnTo>
                  <a:lnTo>
                    <a:pt x="4562" y="1098"/>
                  </a:lnTo>
                  <a:lnTo>
                    <a:pt x="4516" y="1111"/>
                  </a:lnTo>
                  <a:lnTo>
                    <a:pt x="4469" y="1120"/>
                  </a:lnTo>
                  <a:lnTo>
                    <a:pt x="4420" y="1128"/>
                  </a:lnTo>
                  <a:lnTo>
                    <a:pt x="4372" y="1136"/>
                  </a:lnTo>
                  <a:lnTo>
                    <a:pt x="4320" y="1141"/>
                  </a:lnTo>
                  <a:lnTo>
                    <a:pt x="4268" y="1144"/>
                  </a:lnTo>
                  <a:lnTo>
                    <a:pt x="4215" y="1144"/>
                  </a:lnTo>
                  <a:lnTo>
                    <a:pt x="4161" y="1144"/>
                  </a:lnTo>
                  <a:lnTo>
                    <a:pt x="4105" y="1141"/>
                  </a:lnTo>
                  <a:lnTo>
                    <a:pt x="4047" y="1136"/>
                  </a:lnTo>
                  <a:lnTo>
                    <a:pt x="3988" y="1128"/>
                  </a:lnTo>
                  <a:lnTo>
                    <a:pt x="3929" y="1119"/>
                  </a:lnTo>
                  <a:lnTo>
                    <a:pt x="3869" y="1106"/>
                  </a:lnTo>
                  <a:lnTo>
                    <a:pt x="3807" y="1090"/>
                  </a:lnTo>
                  <a:lnTo>
                    <a:pt x="3743" y="1072"/>
                  </a:lnTo>
                  <a:lnTo>
                    <a:pt x="3677" y="1051"/>
                  </a:lnTo>
                  <a:lnTo>
                    <a:pt x="3612" y="1027"/>
                  </a:lnTo>
                  <a:lnTo>
                    <a:pt x="3544" y="1001"/>
                  </a:lnTo>
                  <a:lnTo>
                    <a:pt x="3476" y="970"/>
                  </a:lnTo>
                  <a:lnTo>
                    <a:pt x="3405" y="938"/>
                  </a:lnTo>
                  <a:lnTo>
                    <a:pt x="3335" y="902"/>
                  </a:lnTo>
                  <a:lnTo>
                    <a:pt x="3261" y="862"/>
                  </a:lnTo>
                  <a:lnTo>
                    <a:pt x="3187" y="820"/>
                  </a:lnTo>
                  <a:lnTo>
                    <a:pt x="3187" y="820"/>
                  </a:lnTo>
                  <a:lnTo>
                    <a:pt x="3040" y="733"/>
                  </a:lnTo>
                  <a:lnTo>
                    <a:pt x="2899" y="652"/>
                  </a:lnTo>
                  <a:lnTo>
                    <a:pt x="2761" y="576"/>
                  </a:lnTo>
                  <a:lnTo>
                    <a:pt x="2628" y="505"/>
                  </a:lnTo>
                  <a:lnTo>
                    <a:pt x="2499" y="439"/>
                  </a:lnTo>
                  <a:lnTo>
                    <a:pt x="2374" y="379"/>
                  </a:lnTo>
                  <a:lnTo>
                    <a:pt x="2253" y="323"/>
                  </a:lnTo>
                  <a:lnTo>
                    <a:pt x="2135" y="273"/>
                  </a:lnTo>
                  <a:lnTo>
                    <a:pt x="2022" y="226"/>
                  </a:lnTo>
                  <a:lnTo>
                    <a:pt x="1911" y="184"/>
                  </a:lnTo>
                  <a:lnTo>
                    <a:pt x="1804" y="147"/>
                  </a:lnTo>
                  <a:lnTo>
                    <a:pt x="1700" y="114"/>
                  </a:lnTo>
                  <a:lnTo>
                    <a:pt x="1599" y="85"/>
                  </a:lnTo>
                  <a:lnTo>
                    <a:pt x="1500" y="61"/>
                  </a:lnTo>
                  <a:lnTo>
                    <a:pt x="1405" y="40"/>
                  </a:lnTo>
                  <a:lnTo>
                    <a:pt x="1312" y="25"/>
                  </a:lnTo>
                  <a:lnTo>
                    <a:pt x="1220" y="13"/>
                  </a:lnTo>
                  <a:lnTo>
                    <a:pt x="1131" y="4"/>
                  </a:lnTo>
                  <a:lnTo>
                    <a:pt x="1044" y="0"/>
                  </a:lnTo>
                  <a:lnTo>
                    <a:pt x="958" y="0"/>
                  </a:lnTo>
                  <a:lnTo>
                    <a:pt x="874" y="1"/>
                  </a:lnTo>
                  <a:lnTo>
                    <a:pt x="791" y="8"/>
                  </a:lnTo>
                  <a:lnTo>
                    <a:pt x="709" y="17"/>
                  </a:lnTo>
                  <a:lnTo>
                    <a:pt x="628" y="32"/>
                  </a:lnTo>
                  <a:lnTo>
                    <a:pt x="549" y="48"/>
                  </a:lnTo>
                  <a:lnTo>
                    <a:pt x="470" y="67"/>
                  </a:lnTo>
                  <a:lnTo>
                    <a:pt x="391" y="88"/>
                  </a:lnTo>
                  <a:lnTo>
                    <a:pt x="313" y="114"/>
                  </a:lnTo>
                  <a:lnTo>
                    <a:pt x="234" y="143"/>
                  </a:lnTo>
                  <a:lnTo>
                    <a:pt x="156" y="174"/>
                  </a:lnTo>
                  <a:lnTo>
                    <a:pt x="77" y="208"/>
                  </a:lnTo>
                  <a:lnTo>
                    <a:pt x="0" y="243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76" name="Freeform 84"/>
            <p:cNvSpPr>
              <a:spLocks/>
            </p:cNvSpPr>
            <p:nvPr/>
          </p:nvSpPr>
          <p:spPr bwMode="auto">
            <a:xfrm>
              <a:off x="778" y="1160"/>
              <a:ext cx="5461" cy="544"/>
            </a:xfrm>
            <a:custGeom>
              <a:avLst/>
              <a:gdLst/>
              <a:ahLst/>
              <a:cxnLst>
                <a:cxn ang="0">
                  <a:pos x="5461" y="247"/>
                </a:cxn>
                <a:cxn ang="0">
                  <a:pos x="5429" y="308"/>
                </a:cxn>
                <a:cxn ang="0">
                  <a:pos x="5390" y="376"/>
                </a:cxn>
                <a:cxn ang="0">
                  <a:pos x="5333" y="460"/>
                </a:cxn>
                <a:cxn ang="0">
                  <a:pos x="5259" y="557"/>
                </a:cxn>
                <a:cxn ang="0">
                  <a:pos x="5168" y="659"/>
                </a:cxn>
                <a:cxn ang="0">
                  <a:pos x="5088" y="736"/>
                </a:cxn>
                <a:cxn ang="0">
                  <a:pos x="5029" y="788"/>
                </a:cxn>
                <a:cxn ang="0">
                  <a:pos x="4965" y="836"/>
                </a:cxn>
                <a:cxn ang="0">
                  <a:pos x="4897" y="883"/>
                </a:cxn>
                <a:cxn ang="0">
                  <a:pos x="4823" y="927"/>
                </a:cxn>
                <a:cxn ang="0">
                  <a:pos x="4746" y="965"/>
                </a:cxn>
                <a:cxn ang="0">
                  <a:pos x="4662" y="1001"/>
                </a:cxn>
                <a:cxn ang="0">
                  <a:pos x="4575" y="1032"/>
                </a:cxn>
                <a:cxn ang="0">
                  <a:pos x="4483" y="1056"/>
                </a:cxn>
                <a:cxn ang="0">
                  <a:pos x="4385" y="1074"/>
                </a:cxn>
                <a:cxn ang="0">
                  <a:pos x="4282" y="1083"/>
                </a:cxn>
                <a:cxn ang="0">
                  <a:pos x="4175" y="1087"/>
                </a:cxn>
                <a:cxn ang="0">
                  <a:pos x="4061" y="1080"/>
                </a:cxn>
                <a:cxn ang="0">
                  <a:pos x="3943" y="1064"/>
                </a:cxn>
                <a:cxn ang="0">
                  <a:pos x="3819" y="1038"/>
                </a:cxn>
                <a:cxn ang="0">
                  <a:pos x="3690" y="1003"/>
                </a:cxn>
                <a:cxn ang="0">
                  <a:pos x="3556" y="954"/>
                </a:cxn>
                <a:cxn ang="0">
                  <a:pos x="3417" y="894"/>
                </a:cxn>
                <a:cxn ang="0">
                  <a:pos x="3271" y="820"/>
                </a:cxn>
                <a:cxn ang="0">
                  <a:pos x="3196" y="780"/>
                </a:cxn>
                <a:cxn ang="0">
                  <a:pos x="2904" y="617"/>
                </a:cxn>
                <a:cxn ang="0">
                  <a:pos x="2632" y="475"/>
                </a:cxn>
                <a:cxn ang="0">
                  <a:pos x="2377" y="354"/>
                </a:cxn>
                <a:cxn ang="0">
                  <a:pos x="2137" y="250"/>
                </a:cxn>
                <a:cxn ang="0">
                  <a:pos x="1912" y="166"/>
                </a:cxn>
                <a:cxn ang="0">
                  <a:pos x="1699" y="100"/>
                </a:cxn>
                <a:cxn ang="0">
                  <a:pos x="1499" y="52"/>
                </a:cxn>
                <a:cxn ang="0">
                  <a:pos x="1309" y="19"/>
                </a:cxn>
                <a:cxn ang="0">
                  <a:pos x="1129" y="2"/>
                </a:cxn>
                <a:cxn ang="0">
                  <a:pos x="955" y="0"/>
                </a:cxn>
                <a:cxn ang="0">
                  <a:pos x="789" y="13"/>
                </a:cxn>
                <a:cxn ang="0">
                  <a:pos x="626" y="39"/>
                </a:cxn>
                <a:cxn ang="0">
                  <a:pos x="468" y="77"/>
                </a:cxn>
                <a:cxn ang="0">
                  <a:pos x="312" y="129"/>
                </a:cxn>
                <a:cxn ang="0">
                  <a:pos x="157" y="192"/>
                </a:cxn>
                <a:cxn ang="0">
                  <a:pos x="0" y="266"/>
                </a:cxn>
              </a:cxnLst>
              <a:rect l="0" t="0" r="r" b="b"/>
              <a:pathLst>
                <a:path w="5461" h="1087">
                  <a:moveTo>
                    <a:pt x="5461" y="247"/>
                  </a:moveTo>
                  <a:lnTo>
                    <a:pt x="5461" y="247"/>
                  </a:lnTo>
                  <a:lnTo>
                    <a:pt x="5452" y="263"/>
                  </a:lnTo>
                  <a:lnTo>
                    <a:pt x="5429" y="308"/>
                  </a:lnTo>
                  <a:lnTo>
                    <a:pt x="5411" y="339"/>
                  </a:lnTo>
                  <a:lnTo>
                    <a:pt x="5390" y="376"/>
                  </a:lnTo>
                  <a:lnTo>
                    <a:pt x="5363" y="417"/>
                  </a:lnTo>
                  <a:lnTo>
                    <a:pt x="5333" y="460"/>
                  </a:lnTo>
                  <a:lnTo>
                    <a:pt x="5298" y="507"/>
                  </a:lnTo>
                  <a:lnTo>
                    <a:pt x="5259" y="557"/>
                  </a:lnTo>
                  <a:lnTo>
                    <a:pt x="5216" y="607"/>
                  </a:lnTo>
                  <a:lnTo>
                    <a:pt x="5168" y="659"/>
                  </a:lnTo>
                  <a:lnTo>
                    <a:pt x="5116" y="710"/>
                  </a:lnTo>
                  <a:lnTo>
                    <a:pt x="5088" y="736"/>
                  </a:lnTo>
                  <a:lnTo>
                    <a:pt x="5059" y="762"/>
                  </a:lnTo>
                  <a:lnTo>
                    <a:pt x="5029" y="788"/>
                  </a:lnTo>
                  <a:lnTo>
                    <a:pt x="4998" y="812"/>
                  </a:lnTo>
                  <a:lnTo>
                    <a:pt x="4965" y="836"/>
                  </a:lnTo>
                  <a:lnTo>
                    <a:pt x="4932" y="859"/>
                  </a:lnTo>
                  <a:lnTo>
                    <a:pt x="4897" y="883"/>
                  </a:lnTo>
                  <a:lnTo>
                    <a:pt x="4861" y="904"/>
                  </a:lnTo>
                  <a:lnTo>
                    <a:pt x="4823" y="927"/>
                  </a:lnTo>
                  <a:lnTo>
                    <a:pt x="4786" y="946"/>
                  </a:lnTo>
                  <a:lnTo>
                    <a:pt x="4746" y="965"/>
                  </a:lnTo>
                  <a:lnTo>
                    <a:pt x="4705" y="985"/>
                  </a:lnTo>
                  <a:lnTo>
                    <a:pt x="4662" y="1001"/>
                  </a:lnTo>
                  <a:lnTo>
                    <a:pt x="4619" y="1017"/>
                  </a:lnTo>
                  <a:lnTo>
                    <a:pt x="4575" y="1032"/>
                  </a:lnTo>
                  <a:lnTo>
                    <a:pt x="4529" y="1045"/>
                  </a:lnTo>
                  <a:lnTo>
                    <a:pt x="4483" y="1056"/>
                  </a:lnTo>
                  <a:lnTo>
                    <a:pt x="4435" y="1066"/>
                  </a:lnTo>
                  <a:lnTo>
                    <a:pt x="4385" y="1074"/>
                  </a:lnTo>
                  <a:lnTo>
                    <a:pt x="4335" y="1080"/>
                  </a:lnTo>
                  <a:lnTo>
                    <a:pt x="4282" y="1083"/>
                  </a:lnTo>
                  <a:lnTo>
                    <a:pt x="4229" y="1087"/>
                  </a:lnTo>
                  <a:lnTo>
                    <a:pt x="4175" y="1087"/>
                  </a:lnTo>
                  <a:lnTo>
                    <a:pt x="4118" y="1083"/>
                  </a:lnTo>
                  <a:lnTo>
                    <a:pt x="4061" y="1080"/>
                  </a:lnTo>
                  <a:lnTo>
                    <a:pt x="4003" y="1074"/>
                  </a:lnTo>
                  <a:lnTo>
                    <a:pt x="3943" y="1064"/>
                  </a:lnTo>
                  <a:lnTo>
                    <a:pt x="3882" y="1053"/>
                  </a:lnTo>
                  <a:lnTo>
                    <a:pt x="3819" y="1038"/>
                  </a:lnTo>
                  <a:lnTo>
                    <a:pt x="3756" y="1022"/>
                  </a:lnTo>
                  <a:lnTo>
                    <a:pt x="3690" y="1003"/>
                  </a:lnTo>
                  <a:lnTo>
                    <a:pt x="3624" y="980"/>
                  </a:lnTo>
                  <a:lnTo>
                    <a:pt x="3556" y="954"/>
                  </a:lnTo>
                  <a:lnTo>
                    <a:pt x="3488" y="925"/>
                  </a:lnTo>
                  <a:lnTo>
                    <a:pt x="3417" y="894"/>
                  </a:lnTo>
                  <a:lnTo>
                    <a:pt x="3345" y="859"/>
                  </a:lnTo>
                  <a:lnTo>
                    <a:pt x="3271" y="820"/>
                  </a:lnTo>
                  <a:lnTo>
                    <a:pt x="3196" y="780"/>
                  </a:lnTo>
                  <a:lnTo>
                    <a:pt x="3196" y="780"/>
                  </a:lnTo>
                  <a:lnTo>
                    <a:pt x="3049" y="696"/>
                  </a:lnTo>
                  <a:lnTo>
                    <a:pt x="2904" y="617"/>
                  </a:lnTo>
                  <a:lnTo>
                    <a:pt x="2766" y="542"/>
                  </a:lnTo>
                  <a:lnTo>
                    <a:pt x="2632" y="475"/>
                  </a:lnTo>
                  <a:lnTo>
                    <a:pt x="2502" y="412"/>
                  </a:lnTo>
                  <a:lnTo>
                    <a:pt x="2377" y="354"/>
                  </a:lnTo>
                  <a:lnTo>
                    <a:pt x="2255" y="299"/>
                  </a:lnTo>
                  <a:lnTo>
                    <a:pt x="2137" y="250"/>
                  </a:lnTo>
                  <a:lnTo>
                    <a:pt x="2021" y="207"/>
                  </a:lnTo>
                  <a:lnTo>
                    <a:pt x="1912" y="166"/>
                  </a:lnTo>
                  <a:lnTo>
                    <a:pt x="1803" y="131"/>
                  </a:lnTo>
                  <a:lnTo>
                    <a:pt x="1699" y="100"/>
                  </a:lnTo>
                  <a:lnTo>
                    <a:pt x="1598" y="74"/>
                  </a:lnTo>
                  <a:lnTo>
                    <a:pt x="1499" y="52"/>
                  </a:lnTo>
                  <a:lnTo>
                    <a:pt x="1402" y="34"/>
                  </a:lnTo>
                  <a:lnTo>
                    <a:pt x="1309" y="19"/>
                  </a:lnTo>
                  <a:lnTo>
                    <a:pt x="1218" y="8"/>
                  </a:lnTo>
                  <a:lnTo>
                    <a:pt x="1129" y="2"/>
                  </a:lnTo>
                  <a:lnTo>
                    <a:pt x="1041" y="0"/>
                  </a:lnTo>
                  <a:lnTo>
                    <a:pt x="955" y="0"/>
                  </a:lnTo>
                  <a:lnTo>
                    <a:pt x="872" y="5"/>
                  </a:lnTo>
                  <a:lnTo>
                    <a:pt x="789" y="13"/>
                  </a:lnTo>
                  <a:lnTo>
                    <a:pt x="707" y="24"/>
                  </a:lnTo>
                  <a:lnTo>
                    <a:pt x="626" y="39"/>
                  </a:lnTo>
                  <a:lnTo>
                    <a:pt x="547" y="56"/>
                  </a:lnTo>
                  <a:lnTo>
                    <a:pt x="468" y="77"/>
                  </a:lnTo>
                  <a:lnTo>
                    <a:pt x="390" y="102"/>
                  </a:lnTo>
                  <a:lnTo>
                    <a:pt x="312" y="129"/>
                  </a:lnTo>
                  <a:lnTo>
                    <a:pt x="235" y="160"/>
                  </a:lnTo>
                  <a:lnTo>
                    <a:pt x="157" y="192"/>
                  </a:lnTo>
                  <a:lnTo>
                    <a:pt x="78" y="228"/>
                  </a:lnTo>
                  <a:lnTo>
                    <a:pt x="0" y="26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77" name="Freeform 85"/>
            <p:cNvSpPr>
              <a:spLocks/>
            </p:cNvSpPr>
            <p:nvPr/>
          </p:nvSpPr>
          <p:spPr bwMode="auto">
            <a:xfrm>
              <a:off x="806" y="1176"/>
              <a:ext cx="5459" cy="514"/>
            </a:xfrm>
            <a:custGeom>
              <a:avLst/>
              <a:gdLst/>
              <a:ahLst/>
              <a:cxnLst>
                <a:cxn ang="0">
                  <a:pos x="5459" y="159"/>
                </a:cxn>
                <a:cxn ang="0">
                  <a:pos x="5428" y="221"/>
                </a:cxn>
                <a:cxn ang="0">
                  <a:pos x="5390" y="290"/>
                </a:cxn>
                <a:cxn ang="0">
                  <a:pos x="5334" y="376"/>
                </a:cxn>
                <a:cxn ang="0">
                  <a:pos x="5262" y="474"/>
                </a:cxn>
                <a:cxn ang="0">
                  <a:pos x="5173" y="579"/>
                </a:cxn>
                <a:cxn ang="0">
                  <a:pos x="5094" y="658"/>
                </a:cxn>
                <a:cxn ang="0">
                  <a:pos x="5035" y="710"/>
                </a:cxn>
                <a:cxn ang="0">
                  <a:pos x="4973" y="762"/>
                </a:cxn>
                <a:cxn ang="0">
                  <a:pos x="4905" y="809"/>
                </a:cxn>
                <a:cxn ang="0">
                  <a:pos x="4833" y="854"/>
                </a:cxn>
                <a:cxn ang="0">
                  <a:pos x="4755" y="896"/>
                </a:cxn>
                <a:cxn ang="0">
                  <a:pos x="4673" y="933"/>
                </a:cxn>
                <a:cxn ang="0">
                  <a:pos x="4586" y="965"/>
                </a:cxn>
                <a:cxn ang="0">
                  <a:pos x="4494" y="991"/>
                </a:cxn>
                <a:cxn ang="0">
                  <a:pos x="4395" y="1010"/>
                </a:cxn>
                <a:cxn ang="0">
                  <a:pos x="4294" y="1023"/>
                </a:cxn>
                <a:cxn ang="0">
                  <a:pos x="4186" y="1028"/>
                </a:cxn>
                <a:cxn ang="0">
                  <a:pos x="4072" y="1025"/>
                </a:cxn>
                <a:cxn ang="0">
                  <a:pos x="3954" y="1010"/>
                </a:cxn>
                <a:cxn ang="0">
                  <a:pos x="3830" y="988"/>
                </a:cxn>
                <a:cxn ang="0">
                  <a:pos x="3701" y="954"/>
                </a:cxn>
                <a:cxn ang="0">
                  <a:pos x="3567" y="909"/>
                </a:cxn>
                <a:cxn ang="0">
                  <a:pos x="3425" y="851"/>
                </a:cxn>
                <a:cxn ang="0">
                  <a:pos x="3279" y="779"/>
                </a:cxn>
                <a:cxn ang="0">
                  <a:pos x="3204" y="739"/>
                </a:cxn>
                <a:cxn ang="0">
                  <a:pos x="2910" y="582"/>
                </a:cxn>
                <a:cxn ang="0">
                  <a:pos x="2635" y="445"/>
                </a:cxn>
                <a:cxn ang="0">
                  <a:pos x="2377" y="327"/>
                </a:cxn>
                <a:cxn ang="0">
                  <a:pos x="2135" y="230"/>
                </a:cxn>
                <a:cxn ang="0">
                  <a:pos x="1909" y="150"/>
                </a:cxn>
                <a:cxn ang="0">
                  <a:pos x="1696" y="88"/>
                </a:cxn>
                <a:cxn ang="0">
                  <a:pos x="1495" y="43"/>
                </a:cxn>
                <a:cxn ang="0">
                  <a:pos x="1305" y="14"/>
                </a:cxn>
                <a:cxn ang="0">
                  <a:pos x="1124" y="1"/>
                </a:cxn>
                <a:cxn ang="0">
                  <a:pos x="951" y="3"/>
                </a:cxn>
                <a:cxn ang="0">
                  <a:pos x="784" y="19"/>
                </a:cxn>
                <a:cxn ang="0">
                  <a:pos x="623" y="48"/>
                </a:cxn>
                <a:cxn ang="0">
                  <a:pos x="465" y="92"/>
                </a:cxn>
                <a:cxn ang="0">
                  <a:pos x="309" y="145"/>
                </a:cxn>
                <a:cxn ang="0">
                  <a:pos x="155" y="211"/>
                </a:cxn>
                <a:cxn ang="0">
                  <a:pos x="0" y="289"/>
                </a:cxn>
              </a:cxnLst>
              <a:rect l="0" t="0" r="r" b="b"/>
              <a:pathLst>
                <a:path w="5459" h="1028">
                  <a:moveTo>
                    <a:pt x="5459" y="159"/>
                  </a:moveTo>
                  <a:lnTo>
                    <a:pt x="5459" y="159"/>
                  </a:lnTo>
                  <a:lnTo>
                    <a:pt x="5451" y="176"/>
                  </a:lnTo>
                  <a:lnTo>
                    <a:pt x="5428" y="221"/>
                  </a:lnTo>
                  <a:lnTo>
                    <a:pt x="5410" y="253"/>
                  </a:lnTo>
                  <a:lnTo>
                    <a:pt x="5390" y="290"/>
                  </a:lnTo>
                  <a:lnTo>
                    <a:pt x="5365" y="331"/>
                  </a:lnTo>
                  <a:lnTo>
                    <a:pt x="5334" y="376"/>
                  </a:lnTo>
                  <a:lnTo>
                    <a:pt x="5301" y="424"/>
                  </a:lnTo>
                  <a:lnTo>
                    <a:pt x="5262" y="474"/>
                  </a:lnTo>
                  <a:lnTo>
                    <a:pt x="5220" y="526"/>
                  </a:lnTo>
                  <a:lnTo>
                    <a:pt x="5173" y="579"/>
                  </a:lnTo>
                  <a:lnTo>
                    <a:pt x="5122" y="633"/>
                  </a:lnTo>
                  <a:lnTo>
                    <a:pt x="5094" y="658"/>
                  </a:lnTo>
                  <a:lnTo>
                    <a:pt x="5066" y="684"/>
                  </a:lnTo>
                  <a:lnTo>
                    <a:pt x="5035" y="710"/>
                  </a:lnTo>
                  <a:lnTo>
                    <a:pt x="5005" y="736"/>
                  </a:lnTo>
                  <a:lnTo>
                    <a:pt x="4973" y="762"/>
                  </a:lnTo>
                  <a:lnTo>
                    <a:pt x="4940" y="786"/>
                  </a:lnTo>
                  <a:lnTo>
                    <a:pt x="4905" y="809"/>
                  </a:lnTo>
                  <a:lnTo>
                    <a:pt x="4869" y="833"/>
                  </a:lnTo>
                  <a:lnTo>
                    <a:pt x="4833" y="854"/>
                  </a:lnTo>
                  <a:lnTo>
                    <a:pt x="4794" y="876"/>
                  </a:lnTo>
                  <a:lnTo>
                    <a:pt x="4755" y="896"/>
                  </a:lnTo>
                  <a:lnTo>
                    <a:pt x="4715" y="915"/>
                  </a:lnTo>
                  <a:lnTo>
                    <a:pt x="4673" y="933"/>
                  </a:lnTo>
                  <a:lnTo>
                    <a:pt x="4630" y="951"/>
                  </a:lnTo>
                  <a:lnTo>
                    <a:pt x="4586" y="965"/>
                  </a:lnTo>
                  <a:lnTo>
                    <a:pt x="4540" y="980"/>
                  </a:lnTo>
                  <a:lnTo>
                    <a:pt x="4494" y="991"/>
                  </a:lnTo>
                  <a:lnTo>
                    <a:pt x="4445" y="1002"/>
                  </a:lnTo>
                  <a:lnTo>
                    <a:pt x="4395" y="1010"/>
                  </a:lnTo>
                  <a:lnTo>
                    <a:pt x="4345" y="1018"/>
                  </a:lnTo>
                  <a:lnTo>
                    <a:pt x="4294" y="1023"/>
                  </a:lnTo>
                  <a:lnTo>
                    <a:pt x="4240" y="1027"/>
                  </a:lnTo>
                  <a:lnTo>
                    <a:pt x="4186" y="1028"/>
                  </a:lnTo>
                  <a:lnTo>
                    <a:pt x="4130" y="1028"/>
                  </a:lnTo>
                  <a:lnTo>
                    <a:pt x="4072" y="1025"/>
                  </a:lnTo>
                  <a:lnTo>
                    <a:pt x="4014" y="1018"/>
                  </a:lnTo>
                  <a:lnTo>
                    <a:pt x="3954" y="1010"/>
                  </a:lnTo>
                  <a:lnTo>
                    <a:pt x="3893" y="1001"/>
                  </a:lnTo>
                  <a:lnTo>
                    <a:pt x="3830" y="988"/>
                  </a:lnTo>
                  <a:lnTo>
                    <a:pt x="3766" y="972"/>
                  </a:lnTo>
                  <a:lnTo>
                    <a:pt x="3701" y="954"/>
                  </a:lnTo>
                  <a:lnTo>
                    <a:pt x="3635" y="933"/>
                  </a:lnTo>
                  <a:lnTo>
                    <a:pt x="3567" y="909"/>
                  </a:lnTo>
                  <a:lnTo>
                    <a:pt x="3496" y="881"/>
                  </a:lnTo>
                  <a:lnTo>
                    <a:pt x="3425" y="851"/>
                  </a:lnTo>
                  <a:lnTo>
                    <a:pt x="3353" y="817"/>
                  </a:lnTo>
                  <a:lnTo>
                    <a:pt x="3279" y="779"/>
                  </a:lnTo>
                  <a:lnTo>
                    <a:pt x="3204" y="739"/>
                  </a:lnTo>
                  <a:lnTo>
                    <a:pt x="3204" y="739"/>
                  </a:lnTo>
                  <a:lnTo>
                    <a:pt x="3054" y="658"/>
                  </a:lnTo>
                  <a:lnTo>
                    <a:pt x="2910" y="582"/>
                  </a:lnTo>
                  <a:lnTo>
                    <a:pt x="2770" y="511"/>
                  </a:lnTo>
                  <a:lnTo>
                    <a:pt x="2635" y="445"/>
                  </a:lnTo>
                  <a:lnTo>
                    <a:pt x="2503" y="384"/>
                  </a:lnTo>
                  <a:lnTo>
                    <a:pt x="2377" y="327"/>
                  </a:lnTo>
                  <a:lnTo>
                    <a:pt x="2254" y="277"/>
                  </a:lnTo>
                  <a:lnTo>
                    <a:pt x="2135" y="230"/>
                  </a:lnTo>
                  <a:lnTo>
                    <a:pt x="2021" y="189"/>
                  </a:lnTo>
                  <a:lnTo>
                    <a:pt x="1909" y="150"/>
                  </a:lnTo>
                  <a:lnTo>
                    <a:pt x="1800" y="117"/>
                  </a:lnTo>
                  <a:lnTo>
                    <a:pt x="1696" y="88"/>
                  </a:lnTo>
                  <a:lnTo>
                    <a:pt x="1595" y="64"/>
                  </a:lnTo>
                  <a:lnTo>
                    <a:pt x="1495" y="43"/>
                  </a:lnTo>
                  <a:lnTo>
                    <a:pt x="1399" y="27"/>
                  </a:lnTo>
                  <a:lnTo>
                    <a:pt x="1305" y="14"/>
                  </a:lnTo>
                  <a:lnTo>
                    <a:pt x="1213" y="6"/>
                  </a:lnTo>
                  <a:lnTo>
                    <a:pt x="1124" y="1"/>
                  </a:lnTo>
                  <a:lnTo>
                    <a:pt x="1037" y="0"/>
                  </a:lnTo>
                  <a:lnTo>
                    <a:pt x="951" y="3"/>
                  </a:lnTo>
                  <a:lnTo>
                    <a:pt x="867" y="9"/>
                  </a:lnTo>
                  <a:lnTo>
                    <a:pt x="784" y="19"/>
                  </a:lnTo>
                  <a:lnTo>
                    <a:pt x="704" y="32"/>
                  </a:lnTo>
                  <a:lnTo>
                    <a:pt x="623" y="48"/>
                  </a:lnTo>
                  <a:lnTo>
                    <a:pt x="544" y="67"/>
                  </a:lnTo>
                  <a:lnTo>
                    <a:pt x="465" y="92"/>
                  </a:lnTo>
                  <a:lnTo>
                    <a:pt x="387" y="117"/>
                  </a:lnTo>
                  <a:lnTo>
                    <a:pt x="309" y="145"/>
                  </a:lnTo>
                  <a:lnTo>
                    <a:pt x="232" y="177"/>
                  </a:lnTo>
                  <a:lnTo>
                    <a:pt x="155" y="211"/>
                  </a:lnTo>
                  <a:lnTo>
                    <a:pt x="77" y="248"/>
                  </a:lnTo>
                  <a:lnTo>
                    <a:pt x="0" y="289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78" name="Freeform 86"/>
            <p:cNvSpPr>
              <a:spLocks/>
            </p:cNvSpPr>
            <p:nvPr/>
          </p:nvSpPr>
          <p:spPr bwMode="auto">
            <a:xfrm>
              <a:off x="835" y="1192"/>
              <a:ext cx="5455" cy="485"/>
            </a:xfrm>
            <a:custGeom>
              <a:avLst/>
              <a:gdLst/>
              <a:ahLst/>
              <a:cxnLst>
                <a:cxn ang="0">
                  <a:pos x="5455" y="71"/>
                </a:cxn>
                <a:cxn ang="0">
                  <a:pos x="5426" y="132"/>
                </a:cxn>
                <a:cxn ang="0">
                  <a:pos x="5388" y="203"/>
                </a:cxn>
                <a:cxn ang="0">
                  <a:pos x="5334" y="291"/>
                </a:cxn>
                <a:cxn ang="0">
                  <a:pos x="5263" y="391"/>
                </a:cxn>
                <a:cxn ang="0">
                  <a:pos x="5176" y="499"/>
                </a:cxn>
                <a:cxn ang="0">
                  <a:pos x="5098" y="580"/>
                </a:cxn>
                <a:cxn ang="0">
                  <a:pos x="5041" y="633"/>
                </a:cxn>
                <a:cxn ang="0">
                  <a:pos x="4979" y="685"/>
                </a:cxn>
                <a:cxn ang="0">
                  <a:pos x="4912" y="735"/>
                </a:cxn>
                <a:cxn ang="0">
                  <a:pos x="4840" y="781"/>
                </a:cxn>
                <a:cxn ang="0">
                  <a:pos x="4763" y="825"/>
                </a:cxn>
                <a:cxn ang="0">
                  <a:pos x="4682" y="864"/>
                </a:cxn>
                <a:cxn ang="0">
                  <a:pos x="4594" y="898"/>
                </a:cxn>
                <a:cxn ang="0">
                  <a:pos x="4502" y="927"/>
                </a:cxn>
                <a:cxn ang="0">
                  <a:pos x="4405" y="948"/>
                </a:cxn>
                <a:cxn ang="0">
                  <a:pos x="4304" y="962"/>
                </a:cxn>
                <a:cxn ang="0">
                  <a:pos x="4196" y="969"/>
                </a:cxn>
                <a:cxn ang="0">
                  <a:pos x="4083" y="967"/>
                </a:cxn>
                <a:cxn ang="0">
                  <a:pos x="3964" y="957"/>
                </a:cxn>
                <a:cxn ang="0">
                  <a:pos x="3840" y="936"/>
                </a:cxn>
                <a:cxn ang="0">
                  <a:pos x="3710" y="904"/>
                </a:cxn>
                <a:cxn ang="0">
                  <a:pos x="3574" y="861"/>
                </a:cxn>
                <a:cxn ang="0">
                  <a:pos x="3432" y="806"/>
                </a:cxn>
                <a:cxn ang="0">
                  <a:pos x="3285" y="738"/>
                </a:cxn>
                <a:cxn ang="0">
                  <a:pos x="3210" y="699"/>
                </a:cxn>
                <a:cxn ang="0">
                  <a:pos x="2913" y="547"/>
                </a:cxn>
                <a:cxn ang="0">
                  <a:pos x="2636" y="415"/>
                </a:cxn>
                <a:cxn ang="0">
                  <a:pos x="2377" y="302"/>
                </a:cxn>
                <a:cxn ang="0">
                  <a:pos x="2134" y="208"/>
                </a:cxn>
                <a:cxn ang="0">
                  <a:pos x="1906" y="132"/>
                </a:cxn>
                <a:cxn ang="0">
                  <a:pos x="1692" y="76"/>
                </a:cxn>
                <a:cxn ang="0">
                  <a:pos x="1491" y="34"/>
                </a:cxn>
                <a:cxn ang="0">
                  <a:pos x="1301" y="8"/>
                </a:cxn>
                <a:cxn ang="0">
                  <a:pos x="1119" y="0"/>
                </a:cxn>
                <a:cxn ang="0">
                  <a:pos x="945" y="5"/>
                </a:cxn>
                <a:cxn ang="0">
                  <a:pos x="780" y="24"/>
                </a:cxn>
                <a:cxn ang="0">
                  <a:pos x="619" y="56"/>
                </a:cxn>
                <a:cxn ang="0">
                  <a:pos x="461" y="103"/>
                </a:cxn>
                <a:cxn ang="0">
                  <a:pos x="307" y="161"/>
                </a:cxn>
                <a:cxn ang="0">
                  <a:pos x="153" y="231"/>
                </a:cxn>
                <a:cxn ang="0">
                  <a:pos x="0" y="312"/>
                </a:cxn>
              </a:cxnLst>
              <a:rect l="0" t="0" r="r" b="b"/>
              <a:pathLst>
                <a:path w="5455" h="970">
                  <a:moveTo>
                    <a:pt x="5455" y="71"/>
                  </a:moveTo>
                  <a:lnTo>
                    <a:pt x="5455" y="71"/>
                  </a:lnTo>
                  <a:lnTo>
                    <a:pt x="5448" y="87"/>
                  </a:lnTo>
                  <a:lnTo>
                    <a:pt x="5426" y="132"/>
                  </a:lnTo>
                  <a:lnTo>
                    <a:pt x="5409" y="165"/>
                  </a:lnTo>
                  <a:lnTo>
                    <a:pt x="5388" y="203"/>
                  </a:lnTo>
                  <a:lnTo>
                    <a:pt x="5363" y="245"/>
                  </a:lnTo>
                  <a:lnTo>
                    <a:pt x="5334" y="291"/>
                  </a:lnTo>
                  <a:lnTo>
                    <a:pt x="5301" y="339"/>
                  </a:lnTo>
                  <a:lnTo>
                    <a:pt x="5263" y="391"/>
                  </a:lnTo>
                  <a:lnTo>
                    <a:pt x="5222" y="444"/>
                  </a:lnTo>
                  <a:lnTo>
                    <a:pt x="5176" y="499"/>
                  </a:lnTo>
                  <a:lnTo>
                    <a:pt x="5126" y="552"/>
                  </a:lnTo>
                  <a:lnTo>
                    <a:pt x="5098" y="580"/>
                  </a:lnTo>
                  <a:lnTo>
                    <a:pt x="5070" y="607"/>
                  </a:lnTo>
                  <a:lnTo>
                    <a:pt x="5041" y="633"/>
                  </a:lnTo>
                  <a:lnTo>
                    <a:pt x="5011" y="659"/>
                  </a:lnTo>
                  <a:lnTo>
                    <a:pt x="4979" y="685"/>
                  </a:lnTo>
                  <a:lnTo>
                    <a:pt x="4945" y="710"/>
                  </a:lnTo>
                  <a:lnTo>
                    <a:pt x="4912" y="735"/>
                  </a:lnTo>
                  <a:lnTo>
                    <a:pt x="4876" y="759"/>
                  </a:lnTo>
                  <a:lnTo>
                    <a:pt x="4840" y="781"/>
                  </a:lnTo>
                  <a:lnTo>
                    <a:pt x="4802" y="804"/>
                  </a:lnTo>
                  <a:lnTo>
                    <a:pt x="4763" y="825"/>
                  </a:lnTo>
                  <a:lnTo>
                    <a:pt x="4723" y="844"/>
                  </a:lnTo>
                  <a:lnTo>
                    <a:pt x="4682" y="864"/>
                  </a:lnTo>
                  <a:lnTo>
                    <a:pt x="4639" y="882"/>
                  </a:lnTo>
                  <a:lnTo>
                    <a:pt x="4594" y="898"/>
                  </a:lnTo>
                  <a:lnTo>
                    <a:pt x="4550" y="912"/>
                  </a:lnTo>
                  <a:lnTo>
                    <a:pt x="4502" y="927"/>
                  </a:lnTo>
                  <a:lnTo>
                    <a:pt x="4455" y="938"/>
                  </a:lnTo>
                  <a:lnTo>
                    <a:pt x="4405" y="948"/>
                  </a:lnTo>
                  <a:lnTo>
                    <a:pt x="4355" y="956"/>
                  </a:lnTo>
                  <a:lnTo>
                    <a:pt x="4304" y="962"/>
                  </a:lnTo>
                  <a:lnTo>
                    <a:pt x="4250" y="967"/>
                  </a:lnTo>
                  <a:lnTo>
                    <a:pt x="4196" y="969"/>
                  </a:lnTo>
                  <a:lnTo>
                    <a:pt x="4140" y="970"/>
                  </a:lnTo>
                  <a:lnTo>
                    <a:pt x="4083" y="967"/>
                  </a:lnTo>
                  <a:lnTo>
                    <a:pt x="4023" y="964"/>
                  </a:lnTo>
                  <a:lnTo>
                    <a:pt x="3964" y="957"/>
                  </a:lnTo>
                  <a:lnTo>
                    <a:pt x="3903" y="948"/>
                  </a:lnTo>
                  <a:lnTo>
                    <a:pt x="3840" y="936"/>
                  </a:lnTo>
                  <a:lnTo>
                    <a:pt x="3775" y="922"/>
                  </a:lnTo>
                  <a:lnTo>
                    <a:pt x="3710" y="904"/>
                  </a:lnTo>
                  <a:lnTo>
                    <a:pt x="3643" y="885"/>
                  </a:lnTo>
                  <a:lnTo>
                    <a:pt x="3574" y="861"/>
                  </a:lnTo>
                  <a:lnTo>
                    <a:pt x="3504" y="835"/>
                  </a:lnTo>
                  <a:lnTo>
                    <a:pt x="3432" y="806"/>
                  </a:lnTo>
                  <a:lnTo>
                    <a:pt x="3360" y="773"/>
                  </a:lnTo>
                  <a:lnTo>
                    <a:pt x="3285" y="738"/>
                  </a:lnTo>
                  <a:lnTo>
                    <a:pt x="3210" y="699"/>
                  </a:lnTo>
                  <a:lnTo>
                    <a:pt x="3210" y="699"/>
                  </a:lnTo>
                  <a:lnTo>
                    <a:pt x="3059" y="620"/>
                  </a:lnTo>
                  <a:lnTo>
                    <a:pt x="2913" y="547"/>
                  </a:lnTo>
                  <a:lnTo>
                    <a:pt x="2772" y="478"/>
                  </a:lnTo>
                  <a:lnTo>
                    <a:pt x="2636" y="415"/>
                  </a:lnTo>
                  <a:lnTo>
                    <a:pt x="2505" y="357"/>
                  </a:lnTo>
                  <a:lnTo>
                    <a:pt x="2377" y="302"/>
                  </a:lnTo>
                  <a:lnTo>
                    <a:pt x="2253" y="253"/>
                  </a:lnTo>
                  <a:lnTo>
                    <a:pt x="2134" y="208"/>
                  </a:lnTo>
                  <a:lnTo>
                    <a:pt x="2019" y="169"/>
                  </a:lnTo>
                  <a:lnTo>
                    <a:pt x="1906" y="132"/>
                  </a:lnTo>
                  <a:lnTo>
                    <a:pt x="1798" y="102"/>
                  </a:lnTo>
                  <a:lnTo>
                    <a:pt x="1692" y="76"/>
                  </a:lnTo>
                  <a:lnTo>
                    <a:pt x="1590" y="52"/>
                  </a:lnTo>
                  <a:lnTo>
                    <a:pt x="1491" y="34"/>
                  </a:lnTo>
                  <a:lnTo>
                    <a:pt x="1394" y="19"/>
                  </a:lnTo>
                  <a:lnTo>
                    <a:pt x="1301" y="8"/>
                  </a:lnTo>
                  <a:lnTo>
                    <a:pt x="1209" y="2"/>
                  </a:lnTo>
                  <a:lnTo>
                    <a:pt x="1119" y="0"/>
                  </a:lnTo>
                  <a:lnTo>
                    <a:pt x="1031" y="0"/>
                  </a:lnTo>
                  <a:lnTo>
                    <a:pt x="945" y="5"/>
                  </a:lnTo>
                  <a:lnTo>
                    <a:pt x="862" y="13"/>
                  </a:lnTo>
                  <a:lnTo>
                    <a:pt x="780" y="24"/>
                  </a:lnTo>
                  <a:lnTo>
                    <a:pt x="698" y="39"/>
                  </a:lnTo>
                  <a:lnTo>
                    <a:pt x="619" y="56"/>
                  </a:lnTo>
                  <a:lnTo>
                    <a:pt x="540" y="79"/>
                  </a:lnTo>
                  <a:lnTo>
                    <a:pt x="461" y="103"/>
                  </a:lnTo>
                  <a:lnTo>
                    <a:pt x="384" y="131"/>
                  </a:lnTo>
                  <a:lnTo>
                    <a:pt x="307" y="161"/>
                  </a:lnTo>
                  <a:lnTo>
                    <a:pt x="230" y="194"/>
                  </a:lnTo>
                  <a:lnTo>
                    <a:pt x="153" y="231"/>
                  </a:lnTo>
                  <a:lnTo>
                    <a:pt x="76" y="270"/>
                  </a:lnTo>
                  <a:lnTo>
                    <a:pt x="0" y="31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79" name="Freeform 87"/>
            <p:cNvSpPr>
              <a:spLocks/>
            </p:cNvSpPr>
            <p:nvPr/>
          </p:nvSpPr>
          <p:spPr bwMode="auto">
            <a:xfrm>
              <a:off x="864" y="1198"/>
              <a:ext cx="5451" cy="465"/>
            </a:xfrm>
            <a:custGeom>
              <a:avLst/>
              <a:gdLst/>
              <a:ahLst/>
              <a:cxnLst>
                <a:cxn ang="0">
                  <a:pos x="5451" y="0"/>
                </a:cxn>
                <a:cxn ang="0">
                  <a:pos x="5423" y="63"/>
                </a:cxn>
                <a:cxn ang="0">
                  <a:pos x="5386" y="134"/>
                </a:cxn>
                <a:cxn ang="0">
                  <a:pos x="5334" y="224"/>
                </a:cxn>
                <a:cxn ang="0">
                  <a:pos x="5265" y="326"/>
                </a:cxn>
                <a:cxn ang="0">
                  <a:pos x="5179" y="436"/>
                </a:cxn>
                <a:cxn ang="0">
                  <a:pos x="5102" y="518"/>
                </a:cxn>
                <a:cxn ang="0">
                  <a:pos x="5046" y="573"/>
                </a:cxn>
                <a:cxn ang="0">
                  <a:pos x="4983" y="628"/>
                </a:cxn>
                <a:cxn ang="0">
                  <a:pos x="4918" y="678"/>
                </a:cxn>
                <a:cxn ang="0">
                  <a:pos x="4847" y="726"/>
                </a:cxn>
                <a:cxn ang="0">
                  <a:pos x="4771" y="772"/>
                </a:cxn>
                <a:cxn ang="0">
                  <a:pos x="4689" y="814"/>
                </a:cxn>
                <a:cxn ang="0">
                  <a:pos x="4603" y="849"/>
                </a:cxn>
                <a:cxn ang="0">
                  <a:pos x="4512" y="880"/>
                </a:cxn>
                <a:cxn ang="0">
                  <a:pos x="4415" y="902"/>
                </a:cxn>
                <a:cxn ang="0">
                  <a:pos x="4312" y="920"/>
                </a:cxn>
                <a:cxn ang="0">
                  <a:pos x="4206" y="928"/>
                </a:cxn>
                <a:cxn ang="0">
                  <a:pos x="4092" y="930"/>
                </a:cxn>
                <a:cxn ang="0">
                  <a:pos x="3974" y="920"/>
                </a:cxn>
                <a:cxn ang="0">
                  <a:pos x="3849" y="902"/>
                </a:cxn>
                <a:cxn ang="0">
                  <a:pos x="3718" y="873"/>
                </a:cxn>
                <a:cxn ang="0">
                  <a:pos x="3582" y="833"/>
                </a:cxn>
                <a:cxn ang="0">
                  <a:pos x="3440" y="780"/>
                </a:cxn>
                <a:cxn ang="0">
                  <a:pos x="3292" y="715"/>
                </a:cxn>
                <a:cxn ang="0">
                  <a:pos x="3216" y="678"/>
                </a:cxn>
                <a:cxn ang="0">
                  <a:pos x="2917" y="531"/>
                </a:cxn>
                <a:cxn ang="0">
                  <a:pos x="2638" y="403"/>
                </a:cxn>
                <a:cxn ang="0">
                  <a:pos x="2377" y="295"/>
                </a:cxn>
                <a:cxn ang="0">
                  <a:pos x="2133" y="206"/>
                </a:cxn>
                <a:cxn ang="0">
                  <a:pos x="1903" y="135"/>
                </a:cxn>
                <a:cxn ang="0">
                  <a:pos x="1688" y="81"/>
                </a:cxn>
                <a:cxn ang="0">
                  <a:pos x="1487" y="43"/>
                </a:cxn>
                <a:cxn ang="0">
                  <a:pos x="1295" y="22"/>
                </a:cxn>
                <a:cxn ang="0">
                  <a:pos x="1115" y="16"/>
                </a:cxn>
                <a:cxn ang="0">
                  <a:pos x="941" y="26"/>
                </a:cxn>
                <a:cxn ang="0">
                  <a:pos x="775" y="48"/>
                </a:cxn>
                <a:cxn ang="0">
                  <a:pos x="615" y="85"/>
                </a:cxn>
                <a:cxn ang="0">
                  <a:pos x="458" y="134"/>
                </a:cxn>
                <a:cxn ang="0">
                  <a:pos x="304" y="195"/>
                </a:cxn>
                <a:cxn ang="0">
                  <a:pos x="153" y="268"/>
                </a:cxn>
                <a:cxn ang="0">
                  <a:pos x="0" y="352"/>
                </a:cxn>
              </a:cxnLst>
              <a:rect l="0" t="0" r="r" b="b"/>
              <a:pathLst>
                <a:path w="5451" h="930">
                  <a:moveTo>
                    <a:pt x="5451" y="0"/>
                  </a:moveTo>
                  <a:lnTo>
                    <a:pt x="5451" y="0"/>
                  </a:lnTo>
                  <a:lnTo>
                    <a:pt x="5444" y="18"/>
                  </a:lnTo>
                  <a:lnTo>
                    <a:pt x="5423" y="63"/>
                  </a:lnTo>
                  <a:lnTo>
                    <a:pt x="5406" y="97"/>
                  </a:lnTo>
                  <a:lnTo>
                    <a:pt x="5386" y="134"/>
                  </a:lnTo>
                  <a:lnTo>
                    <a:pt x="5362" y="177"/>
                  </a:lnTo>
                  <a:lnTo>
                    <a:pt x="5334" y="224"/>
                  </a:lnTo>
                  <a:lnTo>
                    <a:pt x="5301" y="274"/>
                  </a:lnTo>
                  <a:lnTo>
                    <a:pt x="5265" y="326"/>
                  </a:lnTo>
                  <a:lnTo>
                    <a:pt x="5223" y="381"/>
                  </a:lnTo>
                  <a:lnTo>
                    <a:pt x="5179" y="436"/>
                  </a:lnTo>
                  <a:lnTo>
                    <a:pt x="5129" y="491"/>
                  </a:lnTo>
                  <a:lnTo>
                    <a:pt x="5102" y="518"/>
                  </a:lnTo>
                  <a:lnTo>
                    <a:pt x="5075" y="546"/>
                  </a:lnTo>
                  <a:lnTo>
                    <a:pt x="5046" y="573"/>
                  </a:lnTo>
                  <a:lnTo>
                    <a:pt x="5015" y="600"/>
                  </a:lnTo>
                  <a:lnTo>
                    <a:pt x="4983" y="628"/>
                  </a:lnTo>
                  <a:lnTo>
                    <a:pt x="4951" y="654"/>
                  </a:lnTo>
                  <a:lnTo>
                    <a:pt x="4918" y="678"/>
                  </a:lnTo>
                  <a:lnTo>
                    <a:pt x="4883" y="704"/>
                  </a:lnTo>
                  <a:lnTo>
                    <a:pt x="4847" y="726"/>
                  </a:lnTo>
                  <a:lnTo>
                    <a:pt x="4809" y="751"/>
                  </a:lnTo>
                  <a:lnTo>
                    <a:pt x="4771" y="772"/>
                  </a:lnTo>
                  <a:lnTo>
                    <a:pt x="4730" y="793"/>
                  </a:lnTo>
                  <a:lnTo>
                    <a:pt x="4689" y="814"/>
                  </a:lnTo>
                  <a:lnTo>
                    <a:pt x="4647" y="831"/>
                  </a:lnTo>
                  <a:lnTo>
                    <a:pt x="4603" y="849"/>
                  </a:lnTo>
                  <a:lnTo>
                    <a:pt x="4558" y="865"/>
                  </a:lnTo>
                  <a:lnTo>
                    <a:pt x="4512" y="880"/>
                  </a:lnTo>
                  <a:lnTo>
                    <a:pt x="4464" y="891"/>
                  </a:lnTo>
                  <a:lnTo>
                    <a:pt x="4415" y="902"/>
                  </a:lnTo>
                  <a:lnTo>
                    <a:pt x="4365" y="912"/>
                  </a:lnTo>
                  <a:lnTo>
                    <a:pt x="4312" y="920"/>
                  </a:lnTo>
                  <a:lnTo>
                    <a:pt x="4260" y="925"/>
                  </a:lnTo>
                  <a:lnTo>
                    <a:pt x="4206" y="928"/>
                  </a:lnTo>
                  <a:lnTo>
                    <a:pt x="4150" y="930"/>
                  </a:lnTo>
                  <a:lnTo>
                    <a:pt x="4092" y="930"/>
                  </a:lnTo>
                  <a:lnTo>
                    <a:pt x="4033" y="927"/>
                  </a:lnTo>
                  <a:lnTo>
                    <a:pt x="3974" y="920"/>
                  </a:lnTo>
                  <a:lnTo>
                    <a:pt x="3911" y="912"/>
                  </a:lnTo>
                  <a:lnTo>
                    <a:pt x="3849" y="902"/>
                  </a:lnTo>
                  <a:lnTo>
                    <a:pt x="3785" y="889"/>
                  </a:lnTo>
                  <a:lnTo>
                    <a:pt x="3718" y="873"/>
                  </a:lnTo>
                  <a:lnTo>
                    <a:pt x="3652" y="854"/>
                  </a:lnTo>
                  <a:lnTo>
                    <a:pt x="3582" y="833"/>
                  </a:lnTo>
                  <a:lnTo>
                    <a:pt x="3511" y="809"/>
                  </a:lnTo>
                  <a:lnTo>
                    <a:pt x="3440" y="780"/>
                  </a:lnTo>
                  <a:lnTo>
                    <a:pt x="3367" y="749"/>
                  </a:lnTo>
                  <a:lnTo>
                    <a:pt x="3292" y="715"/>
                  </a:lnTo>
                  <a:lnTo>
                    <a:pt x="3216" y="678"/>
                  </a:lnTo>
                  <a:lnTo>
                    <a:pt x="3216" y="678"/>
                  </a:lnTo>
                  <a:lnTo>
                    <a:pt x="3063" y="602"/>
                  </a:lnTo>
                  <a:lnTo>
                    <a:pt x="2917" y="531"/>
                  </a:lnTo>
                  <a:lnTo>
                    <a:pt x="2774" y="465"/>
                  </a:lnTo>
                  <a:lnTo>
                    <a:pt x="2638" y="403"/>
                  </a:lnTo>
                  <a:lnTo>
                    <a:pt x="2505" y="347"/>
                  </a:lnTo>
                  <a:lnTo>
                    <a:pt x="2377" y="295"/>
                  </a:lnTo>
                  <a:lnTo>
                    <a:pt x="2252" y="248"/>
                  </a:lnTo>
                  <a:lnTo>
                    <a:pt x="2133" y="206"/>
                  </a:lnTo>
                  <a:lnTo>
                    <a:pt x="2016" y="168"/>
                  </a:lnTo>
                  <a:lnTo>
                    <a:pt x="1903" y="135"/>
                  </a:lnTo>
                  <a:lnTo>
                    <a:pt x="1795" y="106"/>
                  </a:lnTo>
                  <a:lnTo>
                    <a:pt x="1688" y="81"/>
                  </a:lnTo>
                  <a:lnTo>
                    <a:pt x="1587" y="60"/>
                  </a:lnTo>
                  <a:lnTo>
                    <a:pt x="1487" y="43"/>
                  </a:lnTo>
                  <a:lnTo>
                    <a:pt x="1390" y="30"/>
                  </a:lnTo>
                  <a:lnTo>
                    <a:pt x="1295" y="22"/>
                  </a:lnTo>
                  <a:lnTo>
                    <a:pt x="1204" y="18"/>
                  </a:lnTo>
                  <a:lnTo>
                    <a:pt x="1115" y="16"/>
                  </a:lnTo>
                  <a:lnTo>
                    <a:pt x="1027" y="19"/>
                  </a:lnTo>
                  <a:lnTo>
                    <a:pt x="941" y="26"/>
                  </a:lnTo>
                  <a:lnTo>
                    <a:pt x="858" y="35"/>
                  </a:lnTo>
                  <a:lnTo>
                    <a:pt x="775" y="48"/>
                  </a:lnTo>
                  <a:lnTo>
                    <a:pt x="694" y="64"/>
                  </a:lnTo>
                  <a:lnTo>
                    <a:pt x="615" y="85"/>
                  </a:lnTo>
                  <a:lnTo>
                    <a:pt x="536" y="108"/>
                  </a:lnTo>
                  <a:lnTo>
                    <a:pt x="458" y="134"/>
                  </a:lnTo>
                  <a:lnTo>
                    <a:pt x="382" y="163"/>
                  </a:lnTo>
                  <a:lnTo>
                    <a:pt x="304" y="195"/>
                  </a:lnTo>
                  <a:lnTo>
                    <a:pt x="228" y="231"/>
                  </a:lnTo>
                  <a:lnTo>
                    <a:pt x="153" y="268"/>
                  </a:lnTo>
                  <a:lnTo>
                    <a:pt x="76" y="310"/>
                  </a:lnTo>
                  <a:lnTo>
                    <a:pt x="0" y="35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80" name="Freeform 88"/>
            <p:cNvSpPr>
              <a:spLocks/>
            </p:cNvSpPr>
            <p:nvPr/>
          </p:nvSpPr>
          <p:spPr bwMode="auto">
            <a:xfrm>
              <a:off x="893" y="1169"/>
              <a:ext cx="5447" cy="482"/>
            </a:xfrm>
            <a:custGeom>
              <a:avLst/>
              <a:gdLst/>
              <a:ahLst/>
              <a:cxnLst>
                <a:cxn ang="0">
                  <a:pos x="5447" y="0"/>
                </a:cxn>
                <a:cxn ang="0">
                  <a:pos x="5419" y="64"/>
                </a:cxn>
                <a:cxn ang="0">
                  <a:pos x="5383" y="137"/>
                </a:cxn>
                <a:cxn ang="0">
                  <a:pos x="5332" y="227"/>
                </a:cxn>
                <a:cxn ang="0">
                  <a:pos x="5265" y="332"/>
                </a:cxn>
                <a:cxn ang="0">
                  <a:pos x="5180" y="444"/>
                </a:cxn>
                <a:cxn ang="0">
                  <a:pos x="5105" y="529"/>
                </a:cxn>
                <a:cxn ang="0">
                  <a:pos x="5048" y="586"/>
                </a:cxn>
                <a:cxn ang="0">
                  <a:pos x="4989" y="641"/>
                </a:cxn>
                <a:cxn ang="0">
                  <a:pos x="4923" y="692"/>
                </a:cxn>
                <a:cxn ang="0">
                  <a:pos x="4853" y="744"/>
                </a:cxn>
                <a:cxn ang="0">
                  <a:pos x="4778" y="791"/>
                </a:cxn>
                <a:cxn ang="0">
                  <a:pos x="4697" y="833"/>
                </a:cxn>
                <a:cxn ang="0">
                  <a:pos x="4611" y="870"/>
                </a:cxn>
                <a:cxn ang="0">
                  <a:pos x="4521" y="902"/>
                </a:cxn>
                <a:cxn ang="0">
                  <a:pos x="4424" y="928"/>
                </a:cxn>
                <a:cxn ang="0">
                  <a:pos x="4322" y="947"/>
                </a:cxn>
                <a:cxn ang="0">
                  <a:pos x="4214" y="959"/>
                </a:cxn>
                <a:cxn ang="0">
                  <a:pos x="4102" y="962"/>
                </a:cxn>
                <a:cxn ang="0">
                  <a:pos x="3982" y="956"/>
                </a:cxn>
                <a:cxn ang="0">
                  <a:pos x="3857" y="939"/>
                </a:cxn>
                <a:cxn ang="0">
                  <a:pos x="3727" y="914"/>
                </a:cxn>
                <a:cxn ang="0">
                  <a:pos x="3591" y="875"/>
                </a:cxn>
                <a:cxn ang="0">
                  <a:pos x="3448" y="825"/>
                </a:cxn>
                <a:cxn ang="0">
                  <a:pos x="3298" y="763"/>
                </a:cxn>
                <a:cxn ang="0">
                  <a:pos x="3221" y="726"/>
                </a:cxn>
                <a:cxn ang="0">
                  <a:pos x="2920" y="586"/>
                </a:cxn>
                <a:cxn ang="0">
                  <a:pos x="2640" y="463"/>
                </a:cxn>
                <a:cxn ang="0">
                  <a:pos x="2376" y="360"/>
                </a:cxn>
                <a:cxn ang="0">
                  <a:pos x="2131" y="276"/>
                </a:cxn>
                <a:cxn ang="0">
                  <a:pos x="1901" y="208"/>
                </a:cxn>
                <a:cxn ang="0">
                  <a:pos x="1686" y="158"/>
                </a:cxn>
                <a:cxn ang="0">
                  <a:pos x="1483" y="124"/>
                </a:cxn>
                <a:cxn ang="0">
                  <a:pos x="1291" y="108"/>
                </a:cxn>
                <a:cxn ang="0">
                  <a:pos x="1111" y="105"/>
                </a:cxn>
                <a:cxn ang="0">
                  <a:pos x="937" y="118"/>
                </a:cxn>
                <a:cxn ang="0">
                  <a:pos x="772" y="143"/>
                </a:cxn>
                <a:cxn ang="0">
                  <a:pos x="612" y="184"/>
                </a:cxn>
                <a:cxn ang="0">
                  <a:pos x="457" y="237"/>
                </a:cxn>
                <a:cxn ang="0">
                  <a:pos x="303" y="302"/>
                </a:cxn>
                <a:cxn ang="0">
                  <a:pos x="151" y="378"/>
                </a:cxn>
                <a:cxn ang="0">
                  <a:pos x="0" y="465"/>
                </a:cxn>
              </a:cxnLst>
              <a:rect l="0" t="0" r="r" b="b"/>
              <a:pathLst>
                <a:path w="5447" h="962">
                  <a:moveTo>
                    <a:pt x="5447" y="0"/>
                  </a:moveTo>
                  <a:lnTo>
                    <a:pt x="5447" y="0"/>
                  </a:lnTo>
                  <a:lnTo>
                    <a:pt x="5440" y="17"/>
                  </a:lnTo>
                  <a:lnTo>
                    <a:pt x="5419" y="64"/>
                  </a:lnTo>
                  <a:lnTo>
                    <a:pt x="5402" y="98"/>
                  </a:lnTo>
                  <a:lnTo>
                    <a:pt x="5383" y="137"/>
                  </a:lnTo>
                  <a:lnTo>
                    <a:pt x="5359" y="181"/>
                  </a:lnTo>
                  <a:lnTo>
                    <a:pt x="5332" y="227"/>
                  </a:lnTo>
                  <a:lnTo>
                    <a:pt x="5300" y="279"/>
                  </a:lnTo>
                  <a:lnTo>
                    <a:pt x="5265" y="332"/>
                  </a:lnTo>
                  <a:lnTo>
                    <a:pt x="5225" y="387"/>
                  </a:lnTo>
                  <a:lnTo>
                    <a:pt x="5180" y="444"/>
                  </a:lnTo>
                  <a:lnTo>
                    <a:pt x="5130" y="500"/>
                  </a:lnTo>
                  <a:lnTo>
                    <a:pt x="5105" y="529"/>
                  </a:lnTo>
                  <a:lnTo>
                    <a:pt x="5078" y="557"/>
                  </a:lnTo>
                  <a:lnTo>
                    <a:pt x="5048" y="586"/>
                  </a:lnTo>
                  <a:lnTo>
                    <a:pt x="5019" y="613"/>
                  </a:lnTo>
                  <a:lnTo>
                    <a:pt x="4989" y="641"/>
                  </a:lnTo>
                  <a:lnTo>
                    <a:pt x="4957" y="667"/>
                  </a:lnTo>
                  <a:lnTo>
                    <a:pt x="4923" y="692"/>
                  </a:lnTo>
                  <a:lnTo>
                    <a:pt x="4889" y="718"/>
                  </a:lnTo>
                  <a:lnTo>
                    <a:pt x="4853" y="744"/>
                  </a:lnTo>
                  <a:lnTo>
                    <a:pt x="4815" y="767"/>
                  </a:lnTo>
                  <a:lnTo>
                    <a:pt x="4778" y="791"/>
                  </a:lnTo>
                  <a:lnTo>
                    <a:pt x="4737" y="812"/>
                  </a:lnTo>
                  <a:lnTo>
                    <a:pt x="4697" y="833"/>
                  </a:lnTo>
                  <a:lnTo>
                    <a:pt x="4654" y="852"/>
                  </a:lnTo>
                  <a:lnTo>
                    <a:pt x="4611" y="870"/>
                  </a:lnTo>
                  <a:lnTo>
                    <a:pt x="4567" y="888"/>
                  </a:lnTo>
                  <a:lnTo>
                    <a:pt x="4521" y="902"/>
                  </a:lnTo>
                  <a:lnTo>
                    <a:pt x="4472" y="917"/>
                  </a:lnTo>
                  <a:lnTo>
                    <a:pt x="4424" y="928"/>
                  </a:lnTo>
                  <a:lnTo>
                    <a:pt x="4374" y="939"/>
                  </a:lnTo>
                  <a:lnTo>
                    <a:pt x="4322" y="947"/>
                  </a:lnTo>
                  <a:lnTo>
                    <a:pt x="4270" y="954"/>
                  </a:lnTo>
                  <a:lnTo>
                    <a:pt x="4214" y="959"/>
                  </a:lnTo>
                  <a:lnTo>
                    <a:pt x="4158" y="962"/>
                  </a:lnTo>
                  <a:lnTo>
                    <a:pt x="4102" y="962"/>
                  </a:lnTo>
                  <a:lnTo>
                    <a:pt x="4043" y="960"/>
                  </a:lnTo>
                  <a:lnTo>
                    <a:pt x="3982" y="956"/>
                  </a:lnTo>
                  <a:lnTo>
                    <a:pt x="3921" y="949"/>
                  </a:lnTo>
                  <a:lnTo>
                    <a:pt x="3857" y="939"/>
                  </a:lnTo>
                  <a:lnTo>
                    <a:pt x="3793" y="928"/>
                  </a:lnTo>
                  <a:lnTo>
                    <a:pt x="3727" y="914"/>
                  </a:lnTo>
                  <a:lnTo>
                    <a:pt x="3659" y="896"/>
                  </a:lnTo>
                  <a:lnTo>
                    <a:pt x="3591" y="875"/>
                  </a:lnTo>
                  <a:lnTo>
                    <a:pt x="3520" y="852"/>
                  </a:lnTo>
                  <a:lnTo>
                    <a:pt x="3448" y="825"/>
                  </a:lnTo>
                  <a:lnTo>
                    <a:pt x="3373" y="796"/>
                  </a:lnTo>
                  <a:lnTo>
                    <a:pt x="3298" y="763"/>
                  </a:lnTo>
                  <a:lnTo>
                    <a:pt x="3221" y="726"/>
                  </a:lnTo>
                  <a:lnTo>
                    <a:pt x="3221" y="726"/>
                  </a:lnTo>
                  <a:lnTo>
                    <a:pt x="3067" y="654"/>
                  </a:lnTo>
                  <a:lnTo>
                    <a:pt x="2920" y="586"/>
                  </a:lnTo>
                  <a:lnTo>
                    <a:pt x="2777" y="521"/>
                  </a:lnTo>
                  <a:lnTo>
                    <a:pt x="2640" y="463"/>
                  </a:lnTo>
                  <a:lnTo>
                    <a:pt x="2505" y="410"/>
                  </a:lnTo>
                  <a:lnTo>
                    <a:pt x="2376" y="360"/>
                  </a:lnTo>
                  <a:lnTo>
                    <a:pt x="2252" y="315"/>
                  </a:lnTo>
                  <a:lnTo>
                    <a:pt x="2131" y="276"/>
                  </a:lnTo>
                  <a:lnTo>
                    <a:pt x="2015" y="240"/>
                  </a:lnTo>
                  <a:lnTo>
                    <a:pt x="1901" y="208"/>
                  </a:lnTo>
                  <a:lnTo>
                    <a:pt x="1791" y="181"/>
                  </a:lnTo>
                  <a:lnTo>
                    <a:pt x="1686" y="158"/>
                  </a:lnTo>
                  <a:lnTo>
                    <a:pt x="1583" y="140"/>
                  </a:lnTo>
                  <a:lnTo>
                    <a:pt x="1483" y="124"/>
                  </a:lnTo>
                  <a:lnTo>
                    <a:pt x="1386" y="114"/>
                  </a:lnTo>
                  <a:lnTo>
                    <a:pt x="1291" y="108"/>
                  </a:lnTo>
                  <a:lnTo>
                    <a:pt x="1200" y="105"/>
                  </a:lnTo>
                  <a:lnTo>
                    <a:pt x="1111" y="105"/>
                  </a:lnTo>
                  <a:lnTo>
                    <a:pt x="1023" y="109"/>
                  </a:lnTo>
                  <a:lnTo>
                    <a:pt x="937" y="118"/>
                  </a:lnTo>
                  <a:lnTo>
                    <a:pt x="854" y="129"/>
                  </a:lnTo>
                  <a:lnTo>
                    <a:pt x="772" y="143"/>
                  </a:lnTo>
                  <a:lnTo>
                    <a:pt x="692" y="163"/>
                  </a:lnTo>
                  <a:lnTo>
                    <a:pt x="612" y="184"/>
                  </a:lnTo>
                  <a:lnTo>
                    <a:pt x="533" y="208"/>
                  </a:lnTo>
                  <a:lnTo>
                    <a:pt x="457" y="237"/>
                  </a:lnTo>
                  <a:lnTo>
                    <a:pt x="379" y="268"/>
                  </a:lnTo>
                  <a:lnTo>
                    <a:pt x="303" y="302"/>
                  </a:lnTo>
                  <a:lnTo>
                    <a:pt x="228" y="339"/>
                  </a:lnTo>
                  <a:lnTo>
                    <a:pt x="151" y="378"/>
                  </a:lnTo>
                  <a:lnTo>
                    <a:pt x="76" y="419"/>
                  </a:lnTo>
                  <a:lnTo>
                    <a:pt x="0" y="465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81" name="Freeform 89"/>
            <p:cNvSpPr>
              <a:spLocks/>
            </p:cNvSpPr>
            <p:nvPr/>
          </p:nvSpPr>
          <p:spPr bwMode="auto">
            <a:xfrm>
              <a:off x="925" y="1141"/>
              <a:ext cx="5439" cy="497"/>
            </a:xfrm>
            <a:custGeom>
              <a:avLst/>
              <a:gdLst/>
              <a:ahLst/>
              <a:cxnLst>
                <a:cxn ang="0">
                  <a:pos x="5439" y="0"/>
                </a:cxn>
                <a:cxn ang="0">
                  <a:pos x="5412" y="65"/>
                </a:cxn>
                <a:cxn ang="0">
                  <a:pos x="5377" y="137"/>
                </a:cxn>
                <a:cxn ang="0">
                  <a:pos x="5327" y="231"/>
                </a:cxn>
                <a:cxn ang="0">
                  <a:pos x="5261" y="336"/>
                </a:cxn>
                <a:cxn ang="0">
                  <a:pos x="5179" y="451"/>
                </a:cxn>
                <a:cxn ang="0">
                  <a:pos x="5104" y="538"/>
                </a:cxn>
                <a:cxn ang="0">
                  <a:pos x="5050" y="596"/>
                </a:cxn>
                <a:cxn ang="0">
                  <a:pos x="4990" y="652"/>
                </a:cxn>
                <a:cxn ang="0">
                  <a:pos x="4925" y="706"/>
                </a:cxn>
                <a:cxn ang="0">
                  <a:pos x="4855" y="759"/>
                </a:cxn>
                <a:cxn ang="0">
                  <a:pos x="4780" y="808"/>
                </a:cxn>
                <a:cxn ang="0">
                  <a:pos x="4701" y="851"/>
                </a:cxn>
                <a:cxn ang="0">
                  <a:pos x="4617" y="891"/>
                </a:cxn>
                <a:cxn ang="0">
                  <a:pos x="4526" y="925"/>
                </a:cxn>
                <a:cxn ang="0">
                  <a:pos x="4429" y="953"/>
                </a:cxn>
                <a:cxn ang="0">
                  <a:pos x="4328" y="975"/>
                </a:cxn>
                <a:cxn ang="0">
                  <a:pos x="4221" y="988"/>
                </a:cxn>
                <a:cxn ang="0">
                  <a:pos x="4108" y="993"/>
                </a:cxn>
                <a:cxn ang="0">
                  <a:pos x="3989" y="990"/>
                </a:cxn>
                <a:cxn ang="0">
                  <a:pos x="3864" y="975"/>
                </a:cxn>
                <a:cxn ang="0">
                  <a:pos x="3732" y="951"/>
                </a:cxn>
                <a:cxn ang="0">
                  <a:pos x="3595" y="917"/>
                </a:cxn>
                <a:cxn ang="0">
                  <a:pos x="3452" y="869"/>
                </a:cxn>
                <a:cxn ang="0">
                  <a:pos x="3302" y="809"/>
                </a:cxn>
                <a:cxn ang="0">
                  <a:pos x="3224" y="775"/>
                </a:cxn>
                <a:cxn ang="0">
                  <a:pos x="2921" y="638"/>
                </a:cxn>
                <a:cxn ang="0">
                  <a:pos x="2638" y="522"/>
                </a:cxn>
                <a:cxn ang="0">
                  <a:pos x="2374" y="423"/>
                </a:cxn>
                <a:cxn ang="0">
                  <a:pos x="2127" y="342"/>
                </a:cxn>
                <a:cxn ang="0">
                  <a:pos x="1897" y="281"/>
                </a:cxn>
                <a:cxn ang="0">
                  <a:pos x="1680" y="234"/>
                </a:cxn>
                <a:cxn ang="0">
                  <a:pos x="1477" y="205"/>
                </a:cxn>
                <a:cxn ang="0">
                  <a:pos x="1286" y="191"/>
                </a:cxn>
                <a:cxn ang="0">
                  <a:pos x="1104" y="192"/>
                </a:cxn>
                <a:cxn ang="0">
                  <a:pos x="932" y="208"/>
                </a:cxn>
                <a:cxn ang="0">
                  <a:pos x="766" y="239"/>
                </a:cxn>
                <a:cxn ang="0">
                  <a:pos x="607" y="283"/>
                </a:cxn>
                <a:cxn ang="0">
                  <a:pos x="453" y="338"/>
                </a:cxn>
                <a:cxn ang="0">
                  <a:pos x="300" y="407"/>
                </a:cxn>
                <a:cxn ang="0">
                  <a:pos x="150" y="486"/>
                </a:cxn>
                <a:cxn ang="0">
                  <a:pos x="0" y="578"/>
                </a:cxn>
              </a:cxnLst>
              <a:rect l="0" t="0" r="r" b="b"/>
              <a:pathLst>
                <a:path w="5439" h="993">
                  <a:moveTo>
                    <a:pt x="5439" y="0"/>
                  </a:moveTo>
                  <a:lnTo>
                    <a:pt x="5439" y="0"/>
                  </a:lnTo>
                  <a:lnTo>
                    <a:pt x="5432" y="18"/>
                  </a:lnTo>
                  <a:lnTo>
                    <a:pt x="5412" y="65"/>
                  </a:lnTo>
                  <a:lnTo>
                    <a:pt x="5397" y="99"/>
                  </a:lnTo>
                  <a:lnTo>
                    <a:pt x="5377" y="137"/>
                  </a:lnTo>
                  <a:lnTo>
                    <a:pt x="5354" y="183"/>
                  </a:lnTo>
                  <a:lnTo>
                    <a:pt x="5327" y="231"/>
                  </a:lnTo>
                  <a:lnTo>
                    <a:pt x="5297" y="283"/>
                  </a:lnTo>
                  <a:lnTo>
                    <a:pt x="5261" y="336"/>
                  </a:lnTo>
                  <a:lnTo>
                    <a:pt x="5222" y="393"/>
                  </a:lnTo>
                  <a:lnTo>
                    <a:pt x="5179" y="451"/>
                  </a:lnTo>
                  <a:lnTo>
                    <a:pt x="5130" y="509"/>
                  </a:lnTo>
                  <a:lnTo>
                    <a:pt x="5104" y="538"/>
                  </a:lnTo>
                  <a:lnTo>
                    <a:pt x="5078" y="567"/>
                  </a:lnTo>
                  <a:lnTo>
                    <a:pt x="5050" y="596"/>
                  </a:lnTo>
                  <a:lnTo>
                    <a:pt x="5021" y="623"/>
                  </a:lnTo>
                  <a:lnTo>
                    <a:pt x="4990" y="652"/>
                  </a:lnTo>
                  <a:lnTo>
                    <a:pt x="4958" y="680"/>
                  </a:lnTo>
                  <a:lnTo>
                    <a:pt x="4925" y="706"/>
                  </a:lnTo>
                  <a:lnTo>
                    <a:pt x="4891" y="733"/>
                  </a:lnTo>
                  <a:lnTo>
                    <a:pt x="4855" y="759"/>
                  </a:lnTo>
                  <a:lnTo>
                    <a:pt x="4819" y="783"/>
                  </a:lnTo>
                  <a:lnTo>
                    <a:pt x="4780" y="808"/>
                  </a:lnTo>
                  <a:lnTo>
                    <a:pt x="4742" y="830"/>
                  </a:lnTo>
                  <a:lnTo>
                    <a:pt x="4701" y="851"/>
                  </a:lnTo>
                  <a:lnTo>
                    <a:pt x="4660" y="872"/>
                  </a:lnTo>
                  <a:lnTo>
                    <a:pt x="4617" y="891"/>
                  </a:lnTo>
                  <a:lnTo>
                    <a:pt x="4572" y="909"/>
                  </a:lnTo>
                  <a:lnTo>
                    <a:pt x="4526" y="925"/>
                  </a:lnTo>
                  <a:lnTo>
                    <a:pt x="4479" y="940"/>
                  </a:lnTo>
                  <a:lnTo>
                    <a:pt x="4429" y="953"/>
                  </a:lnTo>
                  <a:lnTo>
                    <a:pt x="4379" y="966"/>
                  </a:lnTo>
                  <a:lnTo>
                    <a:pt x="4328" y="975"/>
                  </a:lnTo>
                  <a:lnTo>
                    <a:pt x="4275" y="982"/>
                  </a:lnTo>
                  <a:lnTo>
                    <a:pt x="4221" y="988"/>
                  </a:lnTo>
                  <a:lnTo>
                    <a:pt x="4165" y="992"/>
                  </a:lnTo>
                  <a:lnTo>
                    <a:pt x="4108" y="993"/>
                  </a:lnTo>
                  <a:lnTo>
                    <a:pt x="4049" y="993"/>
                  </a:lnTo>
                  <a:lnTo>
                    <a:pt x="3989" y="990"/>
                  </a:lnTo>
                  <a:lnTo>
                    <a:pt x="3927" y="984"/>
                  </a:lnTo>
                  <a:lnTo>
                    <a:pt x="3864" y="975"/>
                  </a:lnTo>
                  <a:lnTo>
                    <a:pt x="3799" y="966"/>
                  </a:lnTo>
                  <a:lnTo>
                    <a:pt x="3732" y="951"/>
                  </a:lnTo>
                  <a:lnTo>
                    <a:pt x="3666" y="935"/>
                  </a:lnTo>
                  <a:lnTo>
                    <a:pt x="3595" y="917"/>
                  </a:lnTo>
                  <a:lnTo>
                    <a:pt x="3524" y="895"/>
                  </a:lnTo>
                  <a:lnTo>
                    <a:pt x="3452" y="869"/>
                  </a:lnTo>
                  <a:lnTo>
                    <a:pt x="3377" y="841"/>
                  </a:lnTo>
                  <a:lnTo>
                    <a:pt x="3302" y="809"/>
                  </a:lnTo>
                  <a:lnTo>
                    <a:pt x="3224" y="775"/>
                  </a:lnTo>
                  <a:lnTo>
                    <a:pt x="3224" y="775"/>
                  </a:lnTo>
                  <a:lnTo>
                    <a:pt x="3070" y="704"/>
                  </a:lnTo>
                  <a:lnTo>
                    <a:pt x="2921" y="638"/>
                  </a:lnTo>
                  <a:lnTo>
                    <a:pt x="2777" y="578"/>
                  </a:lnTo>
                  <a:lnTo>
                    <a:pt x="2638" y="522"/>
                  </a:lnTo>
                  <a:lnTo>
                    <a:pt x="2503" y="470"/>
                  </a:lnTo>
                  <a:lnTo>
                    <a:pt x="2374" y="423"/>
                  </a:lnTo>
                  <a:lnTo>
                    <a:pt x="2249" y="381"/>
                  </a:lnTo>
                  <a:lnTo>
                    <a:pt x="2127" y="342"/>
                  </a:lnTo>
                  <a:lnTo>
                    <a:pt x="2010" y="310"/>
                  </a:lnTo>
                  <a:lnTo>
                    <a:pt x="1897" y="281"/>
                  </a:lnTo>
                  <a:lnTo>
                    <a:pt x="1787" y="255"/>
                  </a:lnTo>
                  <a:lnTo>
                    <a:pt x="1680" y="234"/>
                  </a:lnTo>
                  <a:lnTo>
                    <a:pt x="1577" y="218"/>
                  </a:lnTo>
                  <a:lnTo>
                    <a:pt x="1477" y="205"/>
                  </a:lnTo>
                  <a:lnTo>
                    <a:pt x="1380" y="197"/>
                  </a:lnTo>
                  <a:lnTo>
                    <a:pt x="1286" y="191"/>
                  </a:lnTo>
                  <a:lnTo>
                    <a:pt x="1194" y="191"/>
                  </a:lnTo>
                  <a:lnTo>
                    <a:pt x="1104" y="192"/>
                  </a:lnTo>
                  <a:lnTo>
                    <a:pt x="1018" y="199"/>
                  </a:lnTo>
                  <a:lnTo>
                    <a:pt x="932" y="208"/>
                  </a:lnTo>
                  <a:lnTo>
                    <a:pt x="848" y="221"/>
                  </a:lnTo>
                  <a:lnTo>
                    <a:pt x="766" y="239"/>
                  </a:lnTo>
                  <a:lnTo>
                    <a:pt x="686" y="259"/>
                  </a:lnTo>
                  <a:lnTo>
                    <a:pt x="607" y="283"/>
                  </a:lnTo>
                  <a:lnTo>
                    <a:pt x="529" y="309"/>
                  </a:lnTo>
                  <a:lnTo>
                    <a:pt x="453" y="338"/>
                  </a:lnTo>
                  <a:lnTo>
                    <a:pt x="376" y="372"/>
                  </a:lnTo>
                  <a:lnTo>
                    <a:pt x="300" y="407"/>
                  </a:lnTo>
                  <a:lnTo>
                    <a:pt x="225" y="446"/>
                  </a:lnTo>
                  <a:lnTo>
                    <a:pt x="150" y="486"/>
                  </a:lnTo>
                  <a:lnTo>
                    <a:pt x="75" y="531"/>
                  </a:lnTo>
                  <a:lnTo>
                    <a:pt x="0" y="57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82" name="Freeform 90"/>
            <p:cNvSpPr>
              <a:spLocks/>
            </p:cNvSpPr>
            <p:nvPr/>
          </p:nvSpPr>
          <p:spPr bwMode="auto">
            <a:xfrm>
              <a:off x="958" y="1112"/>
              <a:ext cx="5429" cy="513"/>
            </a:xfrm>
            <a:custGeom>
              <a:avLst/>
              <a:gdLst/>
              <a:ahLst/>
              <a:cxnLst>
                <a:cxn ang="0">
                  <a:pos x="5429" y="0"/>
                </a:cxn>
                <a:cxn ang="0">
                  <a:pos x="5403" y="66"/>
                </a:cxn>
                <a:cxn ang="0">
                  <a:pos x="5369" y="141"/>
                </a:cxn>
                <a:cxn ang="0">
                  <a:pos x="5321" y="234"/>
                </a:cxn>
                <a:cxn ang="0">
                  <a:pos x="5257" y="342"/>
                </a:cxn>
                <a:cxn ang="0">
                  <a:pos x="5176" y="459"/>
                </a:cxn>
                <a:cxn ang="0">
                  <a:pos x="5103" y="547"/>
                </a:cxn>
                <a:cxn ang="0">
                  <a:pos x="5049" y="607"/>
                </a:cxn>
                <a:cxn ang="0">
                  <a:pos x="4990" y="665"/>
                </a:cxn>
                <a:cxn ang="0">
                  <a:pos x="4927" y="720"/>
                </a:cxn>
                <a:cxn ang="0">
                  <a:pos x="4857" y="775"/>
                </a:cxn>
                <a:cxn ang="0">
                  <a:pos x="4784" y="825"/>
                </a:cxn>
                <a:cxn ang="0">
                  <a:pos x="4704" y="870"/>
                </a:cxn>
                <a:cxn ang="0">
                  <a:pos x="4620" y="912"/>
                </a:cxn>
                <a:cxn ang="0">
                  <a:pos x="4531" y="949"/>
                </a:cxn>
                <a:cxn ang="0">
                  <a:pos x="4435" y="979"/>
                </a:cxn>
                <a:cxn ang="0">
                  <a:pos x="4334" y="1003"/>
                </a:cxn>
                <a:cxn ang="0">
                  <a:pos x="4227" y="1017"/>
                </a:cxn>
                <a:cxn ang="0">
                  <a:pos x="4114" y="1025"/>
                </a:cxn>
                <a:cxn ang="0">
                  <a:pos x="3995" y="1024"/>
                </a:cxn>
                <a:cxn ang="0">
                  <a:pos x="3870" y="1012"/>
                </a:cxn>
                <a:cxn ang="0">
                  <a:pos x="3738" y="991"/>
                </a:cxn>
                <a:cxn ang="0">
                  <a:pos x="3601" y="959"/>
                </a:cxn>
                <a:cxn ang="0">
                  <a:pos x="3456" y="914"/>
                </a:cxn>
                <a:cxn ang="0">
                  <a:pos x="3305" y="857"/>
                </a:cxn>
                <a:cxn ang="0">
                  <a:pos x="3227" y="824"/>
                </a:cxn>
                <a:cxn ang="0">
                  <a:pos x="2922" y="693"/>
                </a:cxn>
                <a:cxn ang="0">
                  <a:pos x="2637" y="581"/>
                </a:cxn>
                <a:cxn ang="0">
                  <a:pos x="2372" y="488"/>
                </a:cxn>
                <a:cxn ang="0">
                  <a:pos x="2123" y="412"/>
                </a:cxn>
                <a:cxn ang="0">
                  <a:pos x="1891" y="354"/>
                </a:cxn>
                <a:cxn ang="0">
                  <a:pos x="1675" y="313"/>
                </a:cxn>
                <a:cxn ang="0">
                  <a:pos x="1472" y="287"/>
                </a:cxn>
                <a:cxn ang="0">
                  <a:pos x="1281" y="278"/>
                </a:cxn>
                <a:cxn ang="0">
                  <a:pos x="1099" y="283"/>
                </a:cxn>
                <a:cxn ang="0">
                  <a:pos x="926" y="302"/>
                </a:cxn>
                <a:cxn ang="0">
                  <a:pos x="761" y="336"/>
                </a:cxn>
                <a:cxn ang="0">
                  <a:pos x="603" y="383"/>
                </a:cxn>
                <a:cxn ang="0">
                  <a:pos x="449" y="441"/>
                </a:cxn>
                <a:cxn ang="0">
                  <a:pos x="298" y="514"/>
                </a:cxn>
                <a:cxn ang="0">
                  <a:pos x="149" y="596"/>
                </a:cxn>
                <a:cxn ang="0">
                  <a:pos x="0" y="691"/>
                </a:cxn>
              </a:cxnLst>
              <a:rect l="0" t="0" r="r" b="b"/>
              <a:pathLst>
                <a:path w="5429" h="1025">
                  <a:moveTo>
                    <a:pt x="5429" y="0"/>
                  </a:moveTo>
                  <a:lnTo>
                    <a:pt x="5429" y="0"/>
                  </a:lnTo>
                  <a:lnTo>
                    <a:pt x="5422" y="18"/>
                  </a:lnTo>
                  <a:lnTo>
                    <a:pt x="5403" y="66"/>
                  </a:lnTo>
                  <a:lnTo>
                    <a:pt x="5389" y="100"/>
                  </a:lnTo>
                  <a:lnTo>
                    <a:pt x="5369" y="141"/>
                  </a:lnTo>
                  <a:lnTo>
                    <a:pt x="5347" y="186"/>
                  </a:lnTo>
                  <a:lnTo>
                    <a:pt x="5321" y="234"/>
                  </a:lnTo>
                  <a:lnTo>
                    <a:pt x="5292" y="287"/>
                  </a:lnTo>
                  <a:lnTo>
                    <a:pt x="5257" y="342"/>
                  </a:lnTo>
                  <a:lnTo>
                    <a:pt x="5218" y="399"/>
                  </a:lnTo>
                  <a:lnTo>
                    <a:pt x="5176" y="459"/>
                  </a:lnTo>
                  <a:lnTo>
                    <a:pt x="5129" y="518"/>
                  </a:lnTo>
                  <a:lnTo>
                    <a:pt x="5103" y="547"/>
                  </a:lnTo>
                  <a:lnTo>
                    <a:pt x="5076" y="576"/>
                  </a:lnTo>
                  <a:lnTo>
                    <a:pt x="5049" y="607"/>
                  </a:lnTo>
                  <a:lnTo>
                    <a:pt x="5021" y="636"/>
                  </a:lnTo>
                  <a:lnTo>
                    <a:pt x="4990" y="665"/>
                  </a:lnTo>
                  <a:lnTo>
                    <a:pt x="4958" y="693"/>
                  </a:lnTo>
                  <a:lnTo>
                    <a:pt x="4927" y="720"/>
                  </a:lnTo>
                  <a:lnTo>
                    <a:pt x="4893" y="748"/>
                  </a:lnTo>
                  <a:lnTo>
                    <a:pt x="4857" y="775"/>
                  </a:lnTo>
                  <a:lnTo>
                    <a:pt x="4821" y="799"/>
                  </a:lnTo>
                  <a:lnTo>
                    <a:pt x="4784" y="825"/>
                  </a:lnTo>
                  <a:lnTo>
                    <a:pt x="4745" y="848"/>
                  </a:lnTo>
                  <a:lnTo>
                    <a:pt x="4704" y="870"/>
                  </a:lnTo>
                  <a:lnTo>
                    <a:pt x="4663" y="893"/>
                  </a:lnTo>
                  <a:lnTo>
                    <a:pt x="4620" y="912"/>
                  </a:lnTo>
                  <a:lnTo>
                    <a:pt x="4577" y="932"/>
                  </a:lnTo>
                  <a:lnTo>
                    <a:pt x="4531" y="949"/>
                  </a:lnTo>
                  <a:lnTo>
                    <a:pt x="4484" y="964"/>
                  </a:lnTo>
                  <a:lnTo>
                    <a:pt x="4435" y="979"/>
                  </a:lnTo>
                  <a:lnTo>
                    <a:pt x="4385" y="991"/>
                  </a:lnTo>
                  <a:lnTo>
                    <a:pt x="4334" y="1003"/>
                  </a:lnTo>
                  <a:lnTo>
                    <a:pt x="4281" y="1011"/>
                  </a:lnTo>
                  <a:lnTo>
                    <a:pt x="4227" y="1017"/>
                  </a:lnTo>
                  <a:lnTo>
                    <a:pt x="4171" y="1022"/>
                  </a:lnTo>
                  <a:lnTo>
                    <a:pt x="4114" y="1025"/>
                  </a:lnTo>
                  <a:lnTo>
                    <a:pt x="4055" y="1025"/>
                  </a:lnTo>
                  <a:lnTo>
                    <a:pt x="3995" y="1024"/>
                  </a:lnTo>
                  <a:lnTo>
                    <a:pt x="3932" y="1021"/>
                  </a:lnTo>
                  <a:lnTo>
                    <a:pt x="3870" y="1012"/>
                  </a:lnTo>
                  <a:lnTo>
                    <a:pt x="3805" y="1004"/>
                  </a:lnTo>
                  <a:lnTo>
                    <a:pt x="3738" y="991"/>
                  </a:lnTo>
                  <a:lnTo>
                    <a:pt x="3670" y="977"/>
                  </a:lnTo>
                  <a:lnTo>
                    <a:pt x="3601" y="959"/>
                  </a:lnTo>
                  <a:lnTo>
                    <a:pt x="3528" y="938"/>
                  </a:lnTo>
                  <a:lnTo>
                    <a:pt x="3456" y="914"/>
                  </a:lnTo>
                  <a:lnTo>
                    <a:pt x="3381" y="888"/>
                  </a:lnTo>
                  <a:lnTo>
                    <a:pt x="3305" y="857"/>
                  </a:lnTo>
                  <a:lnTo>
                    <a:pt x="3227" y="824"/>
                  </a:lnTo>
                  <a:lnTo>
                    <a:pt x="3227" y="824"/>
                  </a:lnTo>
                  <a:lnTo>
                    <a:pt x="3072" y="756"/>
                  </a:lnTo>
                  <a:lnTo>
                    <a:pt x="2922" y="693"/>
                  </a:lnTo>
                  <a:lnTo>
                    <a:pt x="2777" y="635"/>
                  </a:lnTo>
                  <a:lnTo>
                    <a:pt x="2637" y="581"/>
                  </a:lnTo>
                  <a:lnTo>
                    <a:pt x="2502" y="533"/>
                  </a:lnTo>
                  <a:lnTo>
                    <a:pt x="2372" y="488"/>
                  </a:lnTo>
                  <a:lnTo>
                    <a:pt x="2245" y="447"/>
                  </a:lnTo>
                  <a:lnTo>
                    <a:pt x="2123" y="412"/>
                  </a:lnTo>
                  <a:lnTo>
                    <a:pt x="2005" y="381"/>
                  </a:lnTo>
                  <a:lnTo>
                    <a:pt x="1891" y="354"/>
                  </a:lnTo>
                  <a:lnTo>
                    <a:pt x="1782" y="331"/>
                  </a:lnTo>
                  <a:lnTo>
                    <a:pt x="1675" y="313"/>
                  </a:lnTo>
                  <a:lnTo>
                    <a:pt x="1572" y="297"/>
                  </a:lnTo>
                  <a:lnTo>
                    <a:pt x="1472" y="287"/>
                  </a:lnTo>
                  <a:lnTo>
                    <a:pt x="1375" y="279"/>
                  </a:lnTo>
                  <a:lnTo>
                    <a:pt x="1281" y="278"/>
                  </a:lnTo>
                  <a:lnTo>
                    <a:pt x="1187" y="278"/>
                  </a:lnTo>
                  <a:lnTo>
                    <a:pt x="1099" y="283"/>
                  </a:lnTo>
                  <a:lnTo>
                    <a:pt x="1011" y="291"/>
                  </a:lnTo>
                  <a:lnTo>
                    <a:pt x="926" y="302"/>
                  </a:lnTo>
                  <a:lnTo>
                    <a:pt x="843" y="317"/>
                  </a:lnTo>
                  <a:lnTo>
                    <a:pt x="761" y="336"/>
                  </a:lnTo>
                  <a:lnTo>
                    <a:pt x="682" y="357"/>
                  </a:lnTo>
                  <a:lnTo>
                    <a:pt x="603" y="383"/>
                  </a:lnTo>
                  <a:lnTo>
                    <a:pt x="525" y="410"/>
                  </a:lnTo>
                  <a:lnTo>
                    <a:pt x="449" y="441"/>
                  </a:lnTo>
                  <a:lnTo>
                    <a:pt x="372" y="476"/>
                  </a:lnTo>
                  <a:lnTo>
                    <a:pt x="298" y="514"/>
                  </a:lnTo>
                  <a:lnTo>
                    <a:pt x="224" y="554"/>
                  </a:lnTo>
                  <a:lnTo>
                    <a:pt x="149" y="596"/>
                  </a:lnTo>
                  <a:lnTo>
                    <a:pt x="75" y="643"/>
                  </a:lnTo>
                  <a:lnTo>
                    <a:pt x="0" y="691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83" name="Freeform 91"/>
            <p:cNvSpPr>
              <a:spLocks/>
            </p:cNvSpPr>
            <p:nvPr/>
          </p:nvSpPr>
          <p:spPr bwMode="auto">
            <a:xfrm>
              <a:off x="993" y="1083"/>
              <a:ext cx="5418" cy="530"/>
            </a:xfrm>
            <a:custGeom>
              <a:avLst/>
              <a:gdLst/>
              <a:ahLst/>
              <a:cxnLst>
                <a:cxn ang="0">
                  <a:pos x="5418" y="0"/>
                </a:cxn>
                <a:cxn ang="0">
                  <a:pos x="5393" y="68"/>
                </a:cxn>
                <a:cxn ang="0">
                  <a:pos x="5361" y="142"/>
                </a:cxn>
                <a:cxn ang="0">
                  <a:pos x="5314" y="237"/>
                </a:cxn>
                <a:cxn ang="0">
                  <a:pos x="5251" y="347"/>
                </a:cxn>
                <a:cxn ang="0">
                  <a:pos x="5171" y="467"/>
                </a:cxn>
                <a:cxn ang="0">
                  <a:pos x="5100" y="557"/>
                </a:cxn>
                <a:cxn ang="0">
                  <a:pos x="5047" y="618"/>
                </a:cxn>
                <a:cxn ang="0">
                  <a:pos x="4989" y="676"/>
                </a:cxn>
                <a:cxn ang="0">
                  <a:pos x="4926" y="735"/>
                </a:cxn>
                <a:cxn ang="0">
                  <a:pos x="4858" y="789"/>
                </a:cxn>
                <a:cxn ang="0">
                  <a:pos x="4785" y="843"/>
                </a:cxn>
                <a:cxn ang="0">
                  <a:pos x="4707" y="890"/>
                </a:cxn>
                <a:cxn ang="0">
                  <a:pos x="4622" y="933"/>
                </a:cxn>
                <a:cxn ang="0">
                  <a:pos x="4533" y="972"/>
                </a:cxn>
                <a:cxn ang="0">
                  <a:pos x="4437" y="1004"/>
                </a:cxn>
                <a:cxn ang="0">
                  <a:pos x="4338" y="1030"/>
                </a:cxn>
                <a:cxn ang="0">
                  <a:pos x="4231" y="1048"/>
                </a:cxn>
                <a:cxn ang="0">
                  <a:pos x="4118" y="1058"/>
                </a:cxn>
                <a:cxn ang="0">
                  <a:pos x="3999" y="1059"/>
                </a:cxn>
                <a:cxn ang="0">
                  <a:pos x="3874" y="1049"/>
                </a:cxn>
                <a:cxn ang="0">
                  <a:pos x="3742" y="1032"/>
                </a:cxn>
                <a:cxn ang="0">
                  <a:pos x="3603" y="1001"/>
                </a:cxn>
                <a:cxn ang="0">
                  <a:pos x="3459" y="959"/>
                </a:cxn>
                <a:cxn ang="0">
                  <a:pos x="3306" y="906"/>
                </a:cxn>
                <a:cxn ang="0">
                  <a:pos x="3228" y="873"/>
                </a:cxn>
                <a:cxn ang="0">
                  <a:pos x="2920" y="748"/>
                </a:cxn>
                <a:cxn ang="0">
                  <a:pos x="2634" y="641"/>
                </a:cxn>
                <a:cxn ang="0">
                  <a:pos x="2367" y="552"/>
                </a:cxn>
                <a:cxn ang="0">
                  <a:pos x="2119" y="483"/>
                </a:cxn>
                <a:cxn ang="0">
                  <a:pos x="1886" y="428"/>
                </a:cxn>
                <a:cxn ang="0">
                  <a:pos x="1669" y="391"/>
                </a:cxn>
                <a:cxn ang="0">
                  <a:pos x="1465" y="370"/>
                </a:cxn>
                <a:cxn ang="0">
                  <a:pos x="1273" y="363"/>
                </a:cxn>
                <a:cxn ang="0">
                  <a:pos x="1091" y="371"/>
                </a:cxn>
                <a:cxn ang="0">
                  <a:pos x="919" y="396"/>
                </a:cxn>
                <a:cxn ang="0">
                  <a:pos x="755" y="433"/>
                </a:cxn>
                <a:cxn ang="0">
                  <a:pos x="597" y="483"/>
                </a:cxn>
                <a:cxn ang="0">
                  <a:pos x="444" y="546"/>
                </a:cxn>
                <a:cxn ang="0">
                  <a:pos x="294" y="620"/>
                </a:cxn>
                <a:cxn ang="0">
                  <a:pos x="147" y="707"/>
                </a:cxn>
                <a:cxn ang="0">
                  <a:pos x="0" y="806"/>
                </a:cxn>
              </a:cxnLst>
              <a:rect l="0" t="0" r="r" b="b"/>
              <a:pathLst>
                <a:path w="5418" h="1059">
                  <a:moveTo>
                    <a:pt x="5418" y="0"/>
                  </a:moveTo>
                  <a:lnTo>
                    <a:pt x="5418" y="0"/>
                  </a:lnTo>
                  <a:lnTo>
                    <a:pt x="5411" y="18"/>
                  </a:lnTo>
                  <a:lnTo>
                    <a:pt x="5393" y="68"/>
                  </a:lnTo>
                  <a:lnTo>
                    <a:pt x="5377" y="102"/>
                  </a:lnTo>
                  <a:lnTo>
                    <a:pt x="5361" y="142"/>
                  </a:lnTo>
                  <a:lnTo>
                    <a:pt x="5339" y="189"/>
                  </a:lnTo>
                  <a:lnTo>
                    <a:pt x="5314" y="237"/>
                  </a:lnTo>
                  <a:lnTo>
                    <a:pt x="5284" y="292"/>
                  </a:lnTo>
                  <a:lnTo>
                    <a:pt x="5251" y="347"/>
                  </a:lnTo>
                  <a:lnTo>
                    <a:pt x="5214" y="407"/>
                  </a:lnTo>
                  <a:lnTo>
                    <a:pt x="5171" y="467"/>
                  </a:lnTo>
                  <a:lnTo>
                    <a:pt x="5125" y="526"/>
                  </a:lnTo>
                  <a:lnTo>
                    <a:pt x="5100" y="557"/>
                  </a:lnTo>
                  <a:lnTo>
                    <a:pt x="5073" y="588"/>
                  </a:lnTo>
                  <a:lnTo>
                    <a:pt x="5047" y="618"/>
                  </a:lnTo>
                  <a:lnTo>
                    <a:pt x="5018" y="647"/>
                  </a:lnTo>
                  <a:lnTo>
                    <a:pt x="4989" y="676"/>
                  </a:lnTo>
                  <a:lnTo>
                    <a:pt x="4958" y="706"/>
                  </a:lnTo>
                  <a:lnTo>
                    <a:pt x="4926" y="735"/>
                  </a:lnTo>
                  <a:lnTo>
                    <a:pt x="4893" y="762"/>
                  </a:lnTo>
                  <a:lnTo>
                    <a:pt x="4858" y="789"/>
                  </a:lnTo>
                  <a:lnTo>
                    <a:pt x="4822" y="817"/>
                  </a:lnTo>
                  <a:lnTo>
                    <a:pt x="4785" y="843"/>
                  </a:lnTo>
                  <a:lnTo>
                    <a:pt x="4746" y="867"/>
                  </a:lnTo>
                  <a:lnTo>
                    <a:pt x="4707" y="890"/>
                  </a:lnTo>
                  <a:lnTo>
                    <a:pt x="4665" y="912"/>
                  </a:lnTo>
                  <a:lnTo>
                    <a:pt x="4622" y="933"/>
                  </a:lnTo>
                  <a:lnTo>
                    <a:pt x="4579" y="954"/>
                  </a:lnTo>
                  <a:lnTo>
                    <a:pt x="4533" y="972"/>
                  </a:lnTo>
                  <a:lnTo>
                    <a:pt x="4486" y="990"/>
                  </a:lnTo>
                  <a:lnTo>
                    <a:pt x="4437" y="1004"/>
                  </a:lnTo>
                  <a:lnTo>
                    <a:pt x="4389" y="1019"/>
                  </a:lnTo>
                  <a:lnTo>
                    <a:pt x="4338" y="1030"/>
                  </a:lnTo>
                  <a:lnTo>
                    <a:pt x="4285" y="1040"/>
                  </a:lnTo>
                  <a:lnTo>
                    <a:pt x="4231" y="1048"/>
                  </a:lnTo>
                  <a:lnTo>
                    <a:pt x="4175" y="1054"/>
                  </a:lnTo>
                  <a:lnTo>
                    <a:pt x="4118" y="1058"/>
                  </a:lnTo>
                  <a:lnTo>
                    <a:pt x="4058" y="1059"/>
                  </a:lnTo>
                  <a:lnTo>
                    <a:pt x="3999" y="1059"/>
                  </a:lnTo>
                  <a:lnTo>
                    <a:pt x="3936" y="1056"/>
                  </a:lnTo>
                  <a:lnTo>
                    <a:pt x="3874" y="1049"/>
                  </a:lnTo>
                  <a:lnTo>
                    <a:pt x="3809" y="1041"/>
                  </a:lnTo>
                  <a:lnTo>
                    <a:pt x="3742" y="1032"/>
                  </a:lnTo>
                  <a:lnTo>
                    <a:pt x="3672" y="1017"/>
                  </a:lnTo>
                  <a:lnTo>
                    <a:pt x="3603" y="1001"/>
                  </a:lnTo>
                  <a:lnTo>
                    <a:pt x="3531" y="982"/>
                  </a:lnTo>
                  <a:lnTo>
                    <a:pt x="3459" y="959"/>
                  </a:lnTo>
                  <a:lnTo>
                    <a:pt x="3382" y="933"/>
                  </a:lnTo>
                  <a:lnTo>
                    <a:pt x="3306" y="906"/>
                  </a:lnTo>
                  <a:lnTo>
                    <a:pt x="3228" y="873"/>
                  </a:lnTo>
                  <a:lnTo>
                    <a:pt x="3228" y="873"/>
                  </a:lnTo>
                  <a:lnTo>
                    <a:pt x="3071" y="809"/>
                  </a:lnTo>
                  <a:lnTo>
                    <a:pt x="2920" y="748"/>
                  </a:lnTo>
                  <a:lnTo>
                    <a:pt x="2776" y="693"/>
                  </a:lnTo>
                  <a:lnTo>
                    <a:pt x="2634" y="641"/>
                  </a:lnTo>
                  <a:lnTo>
                    <a:pt x="2499" y="596"/>
                  </a:lnTo>
                  <a:lnTo>
                    <a:pt x="2367" y="552"/>
                  </a:lnTo>
                  <a:lnTo>
                    <a:pt x="2241" y="515"/>
                  </a:lnTo>
                  <a:lnTo>
                    <a:pt x="2119" y="483"/>
                  </a:lnTo>
                  <a:lnTo>
                    <a:pt x="2001" y="454"/>
                  </a:lnTo>
                  <a:lnTo>
                    <a:pt x="1886" y="428"/>
                  </a:lnTo>
                  <a:lnTo>
                    <a:pt x="1776" y="407"/>
                  </a:lnTo>
                  <a:lnTo>
                    <a:pt x="1669" y="391"/>
                  </a:lnTo>
                  <a:lnTo>
                    <a:pt x="1565" y="378"/>
                  </a:lnTo>
                  <a:lnTo>
                    <a:pt x="1465" y="370"/>
                  </a:lnTo>
                  <a:lnTo>
                    <a:pt x="1368" y="365"/>
                  </a:lnTo>
                  <a:lnTo>
                    <a:pt x="1273" y="363"/>
                  </a:lnTo>
                  <a:lnTo>
                    <a:pt x="1182" y="366"/>
                  </a:lnTo>
                  <a:lnTo>
                    <a:pt x="1091" y="371"/>
                  </a:lnTo>
                  <a:lnTo>
                    <a:pt x="1005" y="381"/>
                  </a:lnTo>
                  <a:lnTo>
                    <a:pt x="919" y="396"/>
                  </a:lnTo>
                  <a:lnTo>
                    <a:pt x="837" y="412"/>
                  </a:lnTo>
                  <a:lnTo>
                    <a:pt x="755" y="433"/>
                  </a:lnTo>
                  <a:lnTo>
                    <a:pt x="676" y="455"/>
                  </a:lnTo>
                  <a:lnTo>
                    <a:pt x="597" y="483"/>
                  </a:lnTo>
                  <a:lnTo>
                    <a:pt x="521" y="512"/>
                  </a:lnTo>
                  <a:lnTo>
                    <a:pt x="444" y="546"/>
                  </a:lnTo>
                  <a:lnTo>
                    <a:pt x="369" y="581"/>
                  </a:lnTo>
                  <a:lnTo>
                    <a:pt x="294" y="620"/>
                  </a:lnTo>
                  <a:lnTo>
                    <a:pt x="221" y="662"/>
                  </a:lnTo>
                  <a:lnTo>
                    <a:pt x="147" y="707"/>
                  </a:lnTo>
                  <a:lnTo>
                    <a:pt x="74" y="754"/>
                  </a:lnTo>
                  <a:lnTo>
                    <a:pt x="0" y="80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84" name="Freeform 92"/>
            <p:cNvSpPr>
              <a:spLocks/>
            </p:cNvSpPr>
            <p:nvPr/>
          </p:nvSpPr>
          <p:spPr bwMode="auto">
            <a:xfrm>
              <a:off x="1029" y="1055"/>
              <a:ext cx="5404" cy="545"/>
            </a:xfrm>
            <a:custGeom>
              <a:avLst/>
              <a:gdLst/>
              <a:ahLst/>
              <a:cxnLst>
                <a:cxn ang="0">
                  <a:pos x="5404" y="0"/>
                </a:cxn>
                <a:cxn ang="0">
                  <a:pos x="5380" y="68"/>
                </a:cxn>
                <a:cxn ang="0">
                  <a:pos x="5350" y="144"/>
                </a:cxn>
                <a:cxn ang="0">
                  <a:pos x="5304" y="241"/>
                </a:cxn>
                <a:cxn ang="0">
                  <a:pos x="5243" y="352"/>
                </a:cxn>
                <a:cxn ang="0">
                  <a:pos x="5165" y="473"/>
                </a:cxn>
                <a:cxn ang="0">
                  <a:pos x="5096" y="566"/>
                </a:cxn>
                <a:cxn ang="0">
                  <a:pos x="5043" y="627"/>
                </a:cxn>
                <a:cxn ang="0">
                  <a:pos x="4986" y="688"/>
                </a:cxn>
                <a:cxn ang="0">
                  <a:pos x="4924" y="748"/>
                </a:cxn>
                <a:cxn ang="0">
                  <a:pos x="4857" y="805"/>
                </a:cxn>
                <a:cxn ang="0">
                  <a:pos x="4785" y="858"/>
                </a:cxn>
                <a:cxn ang="0">
                  <a:pos x="4707" y="908"/>
                </a:cxn>
                <a:cxn ang="0">
                  <a:pos x="4624" y="955"/>
                </a:cxn>
                <a:cxn ang="0">
                  <a:pos x="4535" y="995"/>
                </a:cxn>
                <a:cxn ang="0">
                  <a:pos x="4440" y="1029"/>
                </a:cxn>
                <a:cxn ang="0">
                  <a:pos x="4340" y="1056"/>
                </a:cxn>
                <a:cxn ang="0">
                  <a:pos x="4233" y="1076"/>
                </a:cxn>
                <a:cxn ang="0">
                  <a:pos x="4121" y="1089"/>
                </a:cxn>
                <a:cxn ang="0">
                  <a:pos x="4002" y="1092"/>
                </a:cxn>
                <a:cxn ang="0">
                  <a:pos x="3877" y="1085"/>
                </a:cxn>
                <a:cxn ang="0">
                  <a:pos x="3745" y="1069"/>
                </a:cxn>
                <a:cxn ang="0">
                  <a:pos x="3606" y="1042"/>
                </a:cxn>
                <a:cxn ang="0">
                  <a:pos x="3460" y="1003"/>
                </a:cxn>
                <a:cxn ang="0">
                  <a:pos x="3307" y="951"/>
                </a:cxn>
                <a:cxn ang="0">
                  <a:pos x="3228" y="921"/>
                </a:cxn>
                <a:cxn ang="0">
                  <a:pos x="2919" y="801"/>
                </a:cxn>
                <a:cxn ang="0">
                  <a:pos x="2631" y="701"/>
                </a:cxn>
                <a:cxn ang="0">
                  <a:pos x="2363" y="617"/>
                </a:cxn>
                <a:cxn ang="0">
                  <a:pos x="2113" y="551"/>
                </a:cxn>
                <a:cxn ang="0">
                  <a:pos x="1880" y="501"/>
                </a:cxn>
                <a:cxn ang="0">
                  <a:pos x="1662" y="469"/>
                </a:cxn>
                <a:cxn ang="0">
                  <a:pos x="1458" y="451"/>
                </a:cxn>
                <a:cxn ang="0">
                  <a:pos x="1266" y="448"/>
                </a:cxn>
                <a:cxn ang="0">
                  <a:pos x="1085" y="461"/>
                </a:cxn>
                <a:cxn ang="0">
                  <a:pos x="914" y="488"/>
                </a:cxn>
                <a:cxn ang="0">
                  <a:pos x="750" y="528"/>
                </a:cxn>
                <a:cxn ang="0">
                  <a:pos x="593" y="582"/>
                </a:cxn>
                <a:cxn ang="0">
                  <a:pos x="440" y="648"/>
                </a:cxn>
                <a:cxn ang="0">
                  <a:pos x="292" y="727"/>
                </a:cxn>
                <a:cxn ang="0">
                  <a:pos x="146" y="817"/>
                </a:cxn>
                <a:cxn ang="0">
                  <a:pos x="0" y="918"/>
                </a:cxn>
              </a:cxnLst>
              <a:rect l="0" t="0" r="r" b="b"/>
              <a:pathLst>
                <a:path w="5404" h="1092">
                  <a:moveTo>
                    <a:pt x="5404" y="0"/>
                  </a:moveTo>
                  <a:lnTo>
                    <a:pt x="5404" y="0"/>
                  </a:lnTo>
                  <a:lnTo>
                    <a:pt x="5398" y="18"/>
                  </a:lnTo>
                  <a:lnTo>
                    <a:pt x="5380" y="68"/>
                  </a:lnTo>
                  <a:lnTo>
                    <a:pt x="5366" y="104"/>
                  </a:lnTo>
                  <a:lnTo>
                    <a:pt x="5350" y="144"/>
                  </a:lnTo>
                  <a:lnTo>
                    <a:pt x="5329" y="191"/>
                  </a:lnTo>
                  <a:lnTo>
                    <a:pt x="5304" y="241"/>
                  </a:lnTo>
                  <a:lnTo>
                    <a:pt x="5275" y="294"/>
                  </a:lnTo>
                  <a:lnTo>
                    <a:pt x="5243" y="352"/>
                  </a:lnTo>
                  <a:lnTo>
                    <a:pt x="5207" y="412"/>
                  </a:lnTo>
                  <a:lnTo>
                    <a:pt x="5165" y="473"/>
                  </a:lnTo>
                  <a:lnTo>
                    <a:pt x="5119" y="535"/>
                  </a:lnTo>
                  <a:lnTo>
                    <a:pt x="5096" y="566"/>
                  </a:lnTo>
                  <a:lnTo>
                    <a:pt x="5069" y="596"/>
                  </a:lnTo>
                  <a:lnTo>
                    <a:pt x="5043" y="627"/>
                  </a:lnTo>
                  <a:lnTo>
                    <a:pt x="5015" y="658"/>
                  </a:lnTo>
                  <a:lnTo>
                    <a:pt x="4986" y="688"/>
                  </a:lnTo>
                  <a:lnTo>
                    <a:pt x="4955" y="719"/>
                  </a:lnTo>
                  <a:lnTo>
                    <a:pt x="4924" y="748"/>
                  </a:lnTo>
                  <a:lnTo>
                    <a:pt x="4892" y="777"/>
                  </a:lnTo>
                  <a:lnTo>
                    <a:pt x="4857" y="805"/>
                  </a:lnTo>
                  <a:lnTo>
                    <a:pt x="4821" y="832"/>
                  </a:lnTo>
                  <a:lnTo>
                    <a:pt x="4785" y="858"/>
                  </a:lnTo>
                  <a:lnTo>
                    <a:pt x="4746" y="884"/>
                  </a:lnTo>
                  <a:lnTo>
                    <a:pt x="4707" y="908"/>
                  </a:lnTo>
                  <a:lnTo>
                    <a:pt x="4667" y="932"/>
                  </a:lnTo>
                  <a:lnTo>
                    <a:pt x="4624" y="955"/>
                  </a:lnTo>
                  <a:lnTo>
                    <a:pt x="4581" y="974"/>
                  </a:lnTo>
                  <a:lnTo>
                    <a:pt x="4535" y="995"/>
                  </a:lnTo>
                  <a:lnTo>
                    <a:pt x="4489" y="1013"/>
                  </a:lnTo>
                  <a:lnTo>
                    <a:pt x="4440" y="1029"/>
                  </a:lnTo>
                  <a:lnTo>
                    <a:pt x="4390" y="1043"/>
                  </a:lnTo>
                  <a:lnTo>
                    <a:pt x="4340" y="1056"/>
                  </a:lnTo>
                  <a:lnTo>
                    <a:pt x="4288" y="1068"/>
                  </a:lnTo>
                  <a:lnTo>
                    <a:pt x="4233" y="1076"/>
                  </a:lnTo>
                  <a:lnTo>
                    <a:pt x="4178" y="1084"/>
                  </a:lnTo>
                  <a:lnTo>
                    <a:pt x="4121" y="1089"/>
                  </a:lnTo>
                  <a:lnTo>
                    <a:pt x="4063" y="1092"/>
                  </a:lnTo>
                  <a:lnTo>
                    <a:pt x="4002" y="1092"/>
                  </a:lnTo>
                  <a:lnTo>
                    <a:pt x="3941" y="1090"/>
                  </a:lnTo>
                  <a:lnTo>
                    <a:pt x="3877" y="1085"/>
                  </a:lnTo>
                  <a:lnTo>
                    <a:pt x="3811" y="1079"/>
                  </a:lnTo>
                  <a:lnTo>
                    <a:pt x="3745" y="1069"/>
                  </a:lnTo>
                  <a:lnTo>
                    <a:pt x="3675" y="1058"/>
                  </a:lnTo>
                  <a:lnTo>
                    <a:pt x="3606" y="1042"/>
                  </a:lnTo>
                  <a:lnTo>
                    <a:pt x="3534" y="1024"/>
                  </a:lnTo>
                  <a:lnTo>
                    <a:pt x="3460" y="1003"/>
                  </a:lnTo>
                  <a:lnTo>
                    <a:pt x="3384" y="979"/>
                  </a:lnTo>
                  <a:lnTo>
                    <a:pt x="3307" y="951"/>
                  </a:lnTo>
                  <a:lnTo>
                    <a:pt x="3228" y="921"/>
                  </a:lnTo>
                  <a:lnTo>
                    <a:pt x="3228" y="921"/>
                  </a:lnTo>
                  <a:lnTo>
                    <a:pt x="3071" y="859"/>
                  </a:lnTo>
                  <a:lnTo>
                    <a:pt x="2919" y="801"/>
                  </a:lnTo>
                  <a:lnTo>
                    <a:pt x="2773" y="750"/>
                  </a:lnTo>
                  <a:lnTo>
                    <a:pt x="2631" y="701"/>
                  </a:lnTo>
                  <a:lnTo>
                    <a:pt x="2495" y="656"/>
                  </a:lnTo>
                  <a:lnTo>
                    <a:pt x="2363" y="617"/>
                  </a:lnTo>
                  <a:lnTo>
                    <a:pt x="2237" y="582"/>
                  </a:lnTo>
                  <a:lnTo>
                    <a:pt x="2113" y="551"/>
                  </a:lnTo>
                  <a:lnTo>
                    <a:pt x="1995" y="524"/>
                  </a:lnTo>
                  <a:lnTo>
                    <a:pt x="1880" y="501"/>
                  </a:lnTo>
                  <a:lnTo>
                    <a:pt x="1769" y="483"/>
                  </a:lnTo>
                  <a:lnTo>
                    <a:pt x="1662" y="469"/>
                  </a:lnTo>
                  <a:lnTo>
                    <a:pt x="1558" y="457"/>
                  </a:lnTo>
                  <a:lnTo>
                    <a:pt x="1458" y="451"/>
                  </a:lnTo>
                  <a:lnTo>
                    <a:pt x="1361" y="448"/>
                  </a:lnTo>
                  <a:lnTo>
                    <a:pt x="1266" y="448"/>
                  </a:lnTo>
                  <a:lnTo>
                    <a:pt x="1175" y="453"/>
                  </a:lnTo>
                  <a:lnTo>
                    <a:pt x="1085" y="461"/>
                  </a:lnTo>
                  <a:lnTo>
                    <a:pt x="998" y="472"/>
                  </a:lnTo>
                  <a:lnTo>
                    <a:pt x="914" y="488"/>
                  </a:lnTo>
                  <a:lnTo>
                    <a:pt x="830" y="506"/>
                  </a:lnTo>
                  <a:lnTo>
                    <a:pt x="750" y="528"/>
                  </a:lnTo>
                  <a:lnTo>
                    <a:pt x="671" y="553"/>
                  </a:lnTo>
                  <a:lnTo>
                    <a:pt x="593" y="582"/>
                  </a:lnTo>
                  <a:lnTo>
                    <a:pt x="517" y="614"/>
                  </a:lnTo>
                  <a:lnTo>
                    <a:pt x="440" y="648"/>
                  </a:lnTo>
                  <a:lnTo>
                    <a:pt x="365" y="687"/>
                  </a:lnTo>
                  <a:lnTo>
                    <a:pt x="292" y="727"/>
                  </a:lnTo>
                  <a:lnTo>
                    <a:pt x="218" y="771"/>
                  </a:lnTo>
                  <a:lnTo>
                    <a:pt x="146" y="817"/>
                  </a:lnTo>
                  <a:lnTo>
                    <a:pt x="72" y="866"/>
                  </a:lnTo>
                  <a:lnTo>
                    <a:pt x="0" y="91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85" name="Freeform 93"/>
            <p:cNvSpPr>
              <a:spLocks/>
            </p:cNvSpPr>
            <p:nvPr/>
          </p:nvSpPr>
          <p:spPr bwMode="auto">
            <a:xfrm>
              <a:off x="1067" y="1026"/>
              <a:ext cx="5390" cy="562"/>
            </a:xfrm>
            <a:custGeom>
              <a:avLst/>
              <a:gdLst/>
              <a:ahLst/>
              <a:cxnLst>
                <a:cxn ang="0">
                  <a:pos x="5390" y="0"/>
                </a:cxn>
                <a:cxn ang="0">
                  <a:pos x="5366" y="70"/>
                </a:cxn>
                <a:cxn ang="0">
                  <a:pos x="5337" y="147"/>
                </a:cxn>
                <a:cxn ang="0">
                  <a:pos x="5292" y="244"/>
                </a:cxn>
                <a:cxn ang="0">
                  <a:pos x="5233" y="357"/>
                </a:cxn>
                <a:cxn ang="0">
                  <a:pos x="5158" y="480"/>
                </a:cxn>
                <a:cxn ang="0">
                  <a:pos x="5088" y="575"/>
                </a:cxn>
                <a:cxn ang="0">
                  <a:pos x="5037" y="638"/>
                </a:cxn>
                <a:cxn ang="0">
                  <a:pos x="4981" y="701"/>
                </a:cxn>
                <a:cxn ang="0">
                  <a:pos x="4920" y="762"/>
                </a:cxn>
                <a:cxn ang="0">
                  <a:pos x="4854" y="821"/>
                </a:cxn>
                <a:cxn ang="0">
                  <a:pos x="4783" y="875"/>
                </a:cxn>
                <a:cxn ang="0">
                  <a:pos x="4705" y="927"/>
                </a:cxn>
                <a:cxn ang="0">
                  <a:pos x="4623" y="976"/>
                </a:cxn>
                <a:cxn ang="0">
                  <a:pos x="4534" y="1018"/>
                </a:cxn>
                <a:cxn ang="0">
                  <a:pos x="4441" y="1053"/>
                </a:cxn>
                <a:cxn ang="0">
                  <a:pos x="4341" y="1084"/>
                </a:cxn>
                <a:cxn ang="0">
                  <a:pos x="4234" y="1106"/>
                </a:cxn>
                <a:cxn ang="0">
                  <a:pos x="4122" y="1121"/>
                </a:cxn>
                <a:cxn ang="0">
                  <a:pos x="4004" y="1126"/>
                </a:cxn>
                <a:cxn ang="0">
                  <a:pos x="3878" y="1122"/>
                </a:cxn>
                <a:cxn ang="0">
                  <a:pos x="3746" y="1110"/>
                </a:cxn>
                <a:cxn ang="0">
                  <a:pos x="3607" y="1084"/>
                </a:cxn>
                <a:cxn ang="0">
                  <a:pos x="3460" y="1048"/>
                </a:cxn>
                <a:cxn ang="0">
                  <a:pos x="3307" y="1000"/>
                </a:cxn>
                <a:cxn ang="0">
                  <a:pos x="3228" y="971"/>
                </a:cxn>
                <a:cxn ang="0">
                  <a:pos x="2917" y="856"/>
                </a:cxn>
                <a:cxn ang="0">
                  <a:pos x="2628" y="761"/>
                </a:cxn>
                <a:cxn ang="0">
                  <a:pos x="2359" y="682"/>
                </a:cxn>
                <a:cxn ang="0">
                  <a:pos x="2107" y="620"/>
                </a:cxn>
                <a:cxn ang="0">
                  <a:pos x="1873" y="575"/>
                </a:cxn>
                <a:cxn ang="0">
                  <a:pos x="1655" y="548"/>
                </a:cxn>
                <a:cxn ang="0">
                  <a:pos x="1451" y="533"/>
                </a:cxn>
                <a:cxn ang="0">
                  <a:pos x="1259" y="535"/>
                </a:cxn>
                <a:cxn ang="0">
                  <a:pos x="1077" y="551"/>
                </a:cxn>
                <a:cxn ang="0">
                  <a:pos x="906" y="582"/>
                </a:cxn>
                <a:cxn ang="0">
                  <a:pos x="744" y="625"/>
                </a:cxn>
                <a:cxn ang="0">
                  <a:pos x="587" y="683"/>
                </a:cxn>
                <a:cxn ang="0">
                  <a:pos x="436" y="753"/>
                </a:cxn>
                <a:cxn ang="0">
                  <a:pos x="288" y="835"/>
                </a:cxn>
                <a:cxn ang="0">
                  <a:pos x="144" y="929"/>
                </a:cxn>
                <a:cxn ang="0">
                  <a:pos x="0" y="1034"/>
                </a:cxn>
              </a:cxnLst>
              <a:rect l="0" t="0" r="r" b="b"/>
              <a:pathLst>
                <a:path w="5390" h="1126">
                  <a:moveTo>
                    <a:pt x="5390" y="0"/>
                  </a:moveTo>
                  <a:lnTo>
                    <a:pt x="5390" y="0"/>
                  </a:lnTo>
                  <a:lnTo>
                    <a:pt x="5384" y="18"/>
                  </a:lnTo>
                  <a:lnTo>
                    <a:pt x="5366" y="70"/>
                  </a:lnTo>
                  <a:lnTo>
                    <a:pt x="5353" y="105"/>
                  </a:lnTo>
                  <a:lnTo>
                    <a:pt x="5337" y="147"/>
                  </a:lnTo>
                  <a:lnTo>
                    <a:pt x="5316" y="192"/>
                  </a:lnTo>
                  <a:lnTo>
                    <a:pt x="5292" y="244"/>
                  </a:lnTo>
                  <a:lnTo>
                    <a:pt x="5265" y="299"/>
                  </a:lnTo>
                  <a:lnTo>
                    <a:pt x="5233" y="357"/>
                  </a:lnTo>
                  <a:lnTo>
                    <a:pt x="5198" y="418"/>
                  </a:lnTo>
                  <a:lnTo>
                    <a:pt x="5158" y="480"/>
                  </a:lnTo>
                  <a:lnTo>
                    <a:pt x="5113" y="544"/>
                  </a:lnTo>
                  <a:lnTo>
                    <a:pt x="5088" y="575"/>
                  </a:lnTo>
                  <a:lnTo>
                    <a:pt x="5063" y="607"/>
                  </a:lnTo>
                  <a:lnTo>
                    <a:pt x="5037" y="638"/>
                  </a:lnTo>
                  <a:lnTo>
                    <a:pt x="5011" y="670"/>
                  </a:lnTo>
                  <a:lnTo>
                    <a:pt x="4981" y="701"/>
                  </a:lnTo>
                  <a:lnTo>
                    <a:pt x="4951" y="732"/>
                  </a:lnTo>
                  <a:lnTo>
                    <a:pt x="4920" y="762"/>
                  </a:lnTo>
                  <a:lnTo>
                    <a:pt x="4888" y="791"/>
                  </a:lnTo>
                  <a:lnTo>
                    <a:pt x="4854" y="821"/>
                  </a:lnTo>
                  <a:lnTo>
                    <a:pt x="4819" y="848"/>
                  </a:lnTo>
                  <a:lnTo>
                    <a:pt x="4783" y="875"/>
                  </a:lnTo>
                  <a:lnTo>
                    <a:pt x="4745" y="903"/>
                  </a:lnTo>
                  <a:lnTo>
                    <a:pt x="4705" y="927"/>
                  </a:lnTo>
                  <a:lnTo>
                    <a:pt x="4665" y="951"/>
                  </a:lnTo>
                  <a:lnTo>
                    <a:pt x="4623" y="976"/>
                  </a:lnTo>
                  <a:lnTo>
                    <a:pt x="4580" y="997"/>
                  </a:lnTo>
                  <a:lnTo>
                    <a:pt x="4534" y="1018"/>
                  </a:lnTo>
                  <a:lnTo>
                    <a:pt x="4488" y="1037"/>
                  </a:lnTo>
                  <a:lnTo>
                    <a:pt x="4441" y="1053"/>
                  </a:lnTo>
                  <a:lnTo>
                    <a:pt x="4391" y="1069"/>
                  </a:lnTo>
                  <a:lnTo>
                    <a:pt x="4341" y="1084"/>
                  </a:lnTo>
                  <a:lnTo>
                    <a:pt x="4289" y="1095"/>
                  </a:lnTo>
                  <a:lnTo>
                    <a:pt x="4234" y="1106"/>
                  </a:lnTo>
                  <a:lnTo>
                    <a:pt x="4179" y="1114"/>
                  </a:lnTo>
                  <a:lnTo>
                    <a:pt x="4122" y="1121"/>
                  </a:lnTo>
                  <a:lnTo>
                    <a:pt x="4064" y="1124"/>
                  </a:lnTo>
                  <a:lnTo>
                    <a:pt x="4004" y="1126"/>
                  </a:lnTo>
                  <a:lnTo>
                    <a:pt x="3941" y="1126"/>
                  </a:lnTo>
                  <a:lnTo>
                    <a:pt x="3878" y="1122"/>
                  </a:lnTo>
                  <a:lnTo>
                    <a:pt x="3812" y="1118"/>
                  </a:lnTo>
                  <a:lnTo>
                    <a:pt x="3746" y="1110"/>
                  </a:lnTo>
                  <a:lnTo>
                    <a:pt x="3676" y="1098"/>
                  </a:lnTo>
                  <a:lnTo>
                    <a:pt x="3607" y="1084"/>
                  </a:lnTo>
                  <a:lnTo>
                    <a:pt x="3535" y="1068"/>
                  </a:lnTo>
                  <a:lnTo>
                    <a:pt x="3460" y="1048"/>
                  </a:lnTo>
                  <a:lnTo>
                    <a:pt x="3385" y="1026"/>
                  </a:lnTo>
                  <a:lnTo>
                    <a:pt x="3307" y="1000"/>
                  </a:lnTo>
                  <a:lnTo>
                    <a:pt x="3228" y="971"/>
                  </a:lnTo>
                  <a:lnTo>
                    <a:pt x="3228" y="971"/>
                  </a:lnTo>
                  <a:lnTo>
                    <a:pt x="3069" y="911"/>
                  </a:lnTo>
                  <a:lnTo>
                    <a:pt x="2917" y="856"/>
                  </a:lnTo>
                  <a:lnTo>
                    <a:pt x="2770" y="806"/>
                  </a:lnTo>
                  <a:lnTo>
                    <a:pt x="2628" y="761"/>
                  </a:lnTo>
                  <a:lnTo>
                    <a:pt x="2491" y="719"/>
                  </a:lnTo>
                  <a:lnTo>
                    <a:pt x="2359" y="682"/>
                  </a:lnTo>
                  <a:lnTo>
                    <a:pt x="2231" y="649"/>
                  </a:lnTo>
                  <a:lnTo>
                    <a:pt x="2107" y="620"/>
                  </a:lnTo>
                  <a:lnTo>
                    <a:pt x="1988" y="596"/>
                  </a:lnTo>
                  <a:lnTo>
                    <a:pt x="1873" y="575"/>
                  </a:lnTo>
                  <a:lnTo>
                    <a:pt x="1762" y="559"/>
                  </a:lnTo>
                  <a:lnTo>
                    <a:pt x="1655" y="548"/>
                  </a:lnTo>
                  <a:lnTo>
                    <a:pt x="1551" y="538"/>
                  </a:lnTo>
                  <a:lnTo>
                    <a:pt x="1451" y="533"/>
                  </a:lnTo>
                  <a:lnTo>
                    <a:pt x="1353" y="533"/>
                  </a:lnTo>
                  <a:lnTo>
                    <a:pt x="1259" y="535"/>
                  </a:lnTo>
                  <a:lnTo>
                    <a:pt x="1166" y="541"/>
                  </a:lnTo>
                  <a:lnTo>
                    <a:pt x="1077" y="551"/>
                  </a:lnTo>
                  <a:lnTo>
                    <a:pt x="991" y="565"/>
                  </a:lnTo>
                  <a:lnTo>
                    <a:pt x="906" y="582"/>
                  </a:lnTo>
                  <a:lnTo>
                    <a:pt x="824" y="603"/>
                  </a:lnTo>
                  <a:lnTo>
                    <a:pt x="744" y="625"/>
                  </a:lnTo>
                  <a:lnTo>
                    <a:pt x="665" y="653"/>
                  </a:lnTo>
                  <a:lnTo>
                    <a:pt x="587" y="683"/>
                  </a:lnTo>
                  <a:lnTo>
                    <a:pt x="511" y="716"/>
                  </a:lnTo>
                  <a:lnTo>
                    <a:pt x="436" y="753"/>
                  </a:lnTo>
                  <a:lnTo>
                    <a:pt x="362" y="791"/>
                  </a:lnTo>
                  <a:lnTo>
                    <a:pt x="288" y="835"/>
                  </a:lnTo>
                  <a:lnTo>
                    <a:pt x="216" y="880"/>
                  </a:lnTo>
                  <a:lnTo>
                    <a:pt x="144" y="929"/>
                  </a:lnTo>
                  <a:lnTo>
                    <a:pt x="72" y="979"/>
                  </a:lnTo>
                  <a:lnTo>
                    <a:pt x="0" y="103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86" name="Freeform 94"/>
            <p:cNvSpPr>
              <a:spLocks/>
            </p:cNvSpPr>
            <p:nvPr/>
          </p:nvSpPr>
          <p:spPr bwMode="auto">
            <a:xfrm>
              <a:off x="1106" y="997"/>
              <a:ext cx="5373" cy="580"/>
            </a:xfrm>
            <a:custGeom>
              <a:avLst/>
              <a:gdLst/>
              <a:ahLst/>
              <a:cxnLst>
                <a:cxn ang="0">
                  <a:pos x="5373" y="0"/>
                </a:cxn>
                <a:cxn ang="0">
                  <a:pos x="5351" y="69"/>
                </a:cxn>
                <a:cxn ang="0">
                  <a:pos x="5323" y="147"/>
                </a:cxn>
                <a:cxn ang="0">
                  <a:pos x="5280" y="247"/>
                </a:cxn>
                <a:cxn ang="0">
                  <a:pos x="5221" y="361"/>
                </a:cxn>
                <a:cxn ang="0">
                  <a:pos x="5148" y="486"/>
                </a:cxn>
                <a:cxn ang="0">
                  <a:pos x="5081" y="583"/>
                </a:cxn>
                <a:cxn ang="0">
                  <a:pos x="5031" y="647"/>
                </a:cxn>
                <a:cxn ang="0">
                  <a:pos x="4976" y="712"/>
                </a:cxn>
                <a:cxn ang="0">
                  <a:pos x="4916" y="773"/>
                </a:cxn>
                <a:cxn ang="0">
                  <a:pos x="4849" y="833"/>
                </a:cxn>
                <a:cxn ang="0">
                  <a:pos x="4780" y="891"/>
                </a:cxn>
                <a:cxn ang="0">
                  <a:pos x="4704" y="944"/>
                </a:cxn>
                <a:cxn ang="0">
                  <a:pos x="4622" y="994"/>
                </a:cxn>
                <a:cxn ang="0">
                  <a:pos x="4534" y="1038"/>
                </a:cxn>
                <a:cxn ang="0">
                  <a:pos x="4441" y="1077"/>
                </a:cxn>
                <a:cxn ang="0">
                  <a:pos x="4341" y="1109"/>
                </a:cxn>
                <a:cxn ang="0">
                  <a:pos x="4236" y="1133"/>
                </a:cxn>
                <a:cxn ang="0">
                  <a:pos x="4123" y="1149"/>
                </a:cxn>
                <a:cxn ang="0">
                  <a:pos x="4004" y="1159"/>
                </a:cxn>
                <a:cxn ang="0">
                  <a:pos x="3879" y="1157"/>
                </a:cxn>
                <a:cxn ang="0">
                  <a:pos x="3746" y="1146"/>
                </a:cxn>
                <a:cxn ang="0">
                  <a:pos x="3607" y="1124"/>
                </a:cxn>
                <a:cxn ang="0">
                  <a:pos x="3460" y="1091"/>
                </a:cxn>
                <a:cxn ang="0">
                  <a:pos x="3305" y="1044"/>
                </a:cxn>
                <a:cxn ang="0">
                  <a:pos x="3226" y="1017"/>
                </a:cxn>
                <a:cxn ang="0">
                  <a:pos x="2914" y="909"/>
                </a:cxn>
                <a:cxn ang="0">
                  <a:pos x="2622" y="818"/>
                </a:cxn>
                <a:cxn ang="0">
                  <a:pos x="2353" y="746"/>
                </a:cxn>
                <a:cxn ang="0">
                  <a:pos x="2100" y="689"/>
                </a:cxn>
                <a:cxn ang="0">
                  <a:pos x="1866" y="649"/>
                </a:cxn>
                <a:cxn ang="0">
                  <a:pos x="1648" y="625"/>
                </a:cxn>
                <a:cxn ang="0">
                  <a:pos x="1442" y="615"/>
                </a:cxn>
                <a:cxn ang="0">
                  <a:pos x="1251" y="620"/>
                </a:cxn>
                <a:cxn ang="0">
                  <a:pos x="1070" y="641"/>
                </a:cxn>
                <a:cxn ang="0">
                  <a:pos x="899" y="675"/>
                </a:cxn>
                <a:cxn ang="0">
                  <a:pos x="737" y="722"/>
                </a:cxn>
                <a:cxn ang="0">
                  <a:pos x="581" y="783"/>
                </a:cxn>
                <a:cxn ang="0">
                  <a:pos x="431" y="856"/>
                </a:cxn>
                <a:cxn ang="0">
                  <a:pos x="286" y="941"/>
                </a:cxn>
                <a:cxn ang="0">
                  <a:pos x="143" y="1038"/>
                </a:cxn>
                <a:cxn ang="0">
                  <a:pos x="0" y="1146"/>
                </a:cxn>
              </a:cxnLst>
              <a:rect l="0" t="0" r="r" b="b"/>
              <a:pathLst>
                <a:path w="5373" h="1159">
                  <a:moveTo>
                    <a:pt x="5373" y="0"/>
                  </a:moveTo>
                  <a:lnTo>
                    <a:pt x="5373" y="0"/>
                  </a:lnTo>
                  <a:lnTo>
                    <a:pt x="5367" y="18"/>
                  </a:lnTo>
                  <a:lnTo>
                    <a:pt x="5351" y="69"/>
                  </a:lnTo>
                  <a:lnTo>
                    <a:pt x="5338" y="105"/>
                  </a:lnTo>
                  <a:lnTo>
                    <a:pt x="5323" y="147"/>
                  </a:lnTo>
                  <a:lnTo>
                    <a:pt x="5303" y="194"/>
                  </a:lnTo>
                  <a:lnTo>
                    <a:pt x="5280" y="247"/>
                  </a:lnTo>
                  <a:lnTo>
                    <a:pt x="5253" y="302"/>
                  </a:lnTo>
                  <a:lnTo>
                    <a:pt x="5221" y="361"/>
                  </a:lnTo>
                  <a:lnTo>
                    <a:pt x="5187" y="423"/>
                  </a:lnTo>
                  <a:lnTo>
                    <a:pt x="5148" y="486"/>
                  </a:lnTo>
                  <a:lnTo>
                    <a:pt x="5105" y="550"/>
                  </a:lnTo>
                  <a:lnTo>
                    <a:pt x="5081" y="583"/>
                  </a:lnTo>
                  <a:lnTo>
                    <a:pt x="5056" y="615"/>
                  </a:lnTo>
                  <a:lnTo>
                    <a:pt x="5031" y="647"/>
                  </a:lnTo>
                  <a:lnTo>
                    <a:pt x="5003" y="680"/>
                  </a:lnTo>
                  <a:lnTo>
                    <a:pt x="4976" y="712"/>
                  </a:lnTo>
                  <a:lnTo>
                    <a:pt x="4947" y="743"/>
                  </a:lnTo>
                  <a:lnTo>
                    <a:pt x="4916" y="773"/>
                  </a:lnTo>
                  <a:lnTo>
                    <a:pt x="4883" y="804"/>
                  </a:lnTo>
                  <a:lnTo>
                    <a:pt x="4849" y="833"/>
                  </a:lnTo>
                  <a:lnTo>
                    <a:pt x="4815" y="862"/>
                  </a:lnTo>
                  <a:lnTo>
                    <a:pt x="4780" y="891"/>
                  </a:lnTo>
                  <a:lnTo>
                    <a:pt x="4742" y="919"/>
                  </a:lnTo>
                  <a:lnTo>
                    <a:pt x="4704" y="944"/>
                  </a:lnTo>
                  <a:lnTo>
                    <a:pt x="4663" y="970"/>
                  </a:lnTo>
                  <a:lnTo>
                    <a:pt x="4622" y="994"/>
                  </a:lnTo>
                  <a:lnTo>
                    <a:pt x="4579" y="1017"/>
                  </a:lnTo>
                  <a:lnTo>
                    <a:pt x="4534" y="1038"/>
                  </a:lnTo>
                  <a:lnTo>
                    <a:pt x="4488" y="1057"/>
                  </a:lnTo>
                  <a:lnTo>
                    <a:pt x="4441" y="1077"/>
                  </a:lnTo>
                  <a:lnTo>
                    <a:pt x="4391" y="1093"/>
                  </a:lnTo>
                  <a:lnTo>
                    <a:pt x="4341" y="1109"/>
                  </a:lnTo>
                  <a:lnTo>
                    <a:pt x="4288" y="1122"/>
                  </a:lnTo>
                  <a:lnTo>
                    <a:pt x="4236" y="1133"/>
                  </a:lnTo>
                  <a:lnTo>
                    <a:pt x="4180" y="1143"/>
                  </a:lnTo>
                  <a:lnTo>
                    <a:pt x="4123" y="1149"/>
                  </a:lnTo>
                  <a:lnTo>
                    <a:pt x="4065" y="1156"/>
                  </a:lnTo>
                  <a:lnTo>
                    <a:pt x="4004" y="1159"/>
                  </a:lnTo>
                  <a:lnTo>
                    <a:pt x="3943" y="1159"/>
                  </a:lnTo>
                  <a:lnTo>
                    <a:pt x="3879" y="1157"/>
                  </a:lnTo>
                  <a:lnTo>
                    <a:pt x="3814" y="1153"/>
                  </a:lnTo>
                  <a:lnTo>
                    <a:pt x="3746" y="1146"/>
                  </a:lnTo>
                  <a:lnTo>
                    <a:pt x="3677" y="1136"/>
                  </a:lnTo>
                  <a:lnTo>
                    <a:pt x="3607" y="1124"/>
                  </a:lnTo>
                  <a:lnTo>
                    <a:pt x="3534" y="1109"/>
                  </a:lnTo>
                  <a:lnTo>
                    <a:pt x="3460" y="1091"/>
                  </a:lnTo>
                  <a:lnTo>
                    <a:pt x="3383" y="1070"/>
                  </a:lnTo>
                  <a:lnTo>
                    <a:pt x="3305" y="1044"/>
                  </a:lnTo>
                  <a:lnTo>
                    <a:pt x="3226" y="1017"/>
                  </a:lnTo>
                  <a:lnTo>
                    <a:pt x="3226" y="1017"/>
                  </a:lnTo>
                  <a:lnTo>
                    <a:pt x="3067" y="960"/>
                  </a:lnTo>
                  <a:lnTo>
                    <a:pt x="2914" y="909"/>
                  </a:lnTo>
                  <a:lnTo>
                    <a:pt x="2765" y="862"/>
                  </a:lnTo>
                  <a:lnTo>
                    <a:pt x="2622" y="818"/>
                  </a:lnTo>
                  <a:lnTo>
                    <a:pt x="2485" y="780"/>
                  </a:lnTo>
                  <a:lnTo>
                    <a:pt x="2353" y="746"/>
                  </a:lnTo>
                  <a:lnTo>
                    <a:pt x="2224" y="715"/>
                  </a:lnTo>
                  <a:lnTo>
                    <a:pt x="2100" y="689"/>
                  </a:lnTo>
                  <a:lnTo>
                    <a:pt x="1981" y="667"/>
                  </a:lnTo>
                  <a:lnTo>
                    <a:pt x="1866" y="649"/>
                  </a:lnTo>
                  <a:lnTo>
                    <a:pt x="1755" y="634"/>
                  </a:lnTo>
                  <a:lnTo>
                    <a:pt x="1648" y="625"/>
                  </a:lnTo>
                  <a:lnTo>
                    <a:pt x="1543" y="617"/>
                  </a:lnTo>
                  <a:lnTo>
                    <a:pt x="1442" y="615"/>
                  </a:lnTo>
                  <a:lnTo>
                    <a:pt x="1345" y="615"/>
                  </a:lnTo>
                  <a:lnTo>
                    <a:pt x="1251" y="620"/>
                  </a:lnTo>
                  <a:lnTo>
                    <a:pt x="1159" y="628"/>
                  </a:lnTo>
                  <a:lnTo>
                    <a:pt x="1070" y="641"/>
                  </a:lnTo>
                  <a:lnTo>
                    <a:pt x="984" y="655"/>
                  </a:lnTo>
                  <a:lnTo>
                    <a:pt x="899" y="675"/>
                  </a:lnTo>
                  <a:lnTo>
                    <a:pt x="817" y="696"/>
                  </a:lnTo>
                  <a:lnTo>
                    <a:pt x="737" y="722"/>
                  </a:lnTo>
                  <a:lnTo>
                    <a:pt x="659" y="751"/>
                  </a:lnTo>
                  <a:lnTo>
                    <a:pt x="581" y="783"/>
                  </a:lnTo>
                  <a:lnTo>
                    <a:pt x="506" y="817"/>
                  </a:lnTo>
                  <a:lnTo>
                    <a:pt x="431" y="856"/>
                  </a:lnTo>
                  <a:lnTo>
                    <a:pt x="358" y="896"/>
                  </a:lnTo>
                  <a:lnTo>
                    <a:pt x="286" y="941"/>
                  </a:lnTo>
                  <a:lnTo>
                    <a:pt x="213" y="988"/>
                  </a:lnTo>
                  <a:lnTo>
                    <a:pt x="143" y="1038"/>
                  </a:lnTo>
                  <a:lnTo>
                    <a:pt x="70" y="1090"/>
                  </a:lnTo>
                  <a:lnTo>
                    <a:pt x="0" y="114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87" name="Freeform 95"/>
            <p:cNvSpPr>
              <a:spLocks/>
            </p:cNvSpPr>
            <p:nvPr/>
          </p:nvSpPr>
          <p:spPr bwMode="auto">
            <a:xfrm>
              <a:off x="1146" y="968"/>
              <a:ext cx="5355" cy="631"/>
            </a:xfrm>
            <a:custGeom>
              <a:avLst/>
              <a:gdLst/>
              <a:ahLst/>
              <a:cxnLst>
                <a:cxn ang="0">
                  <a:pos x="5355" y="0"/>
                </a:cxn>
                <a:cxn ang="0">
                  <a:pos x="5334" y="71"/>
                </a:cxn>
                <a:cxn ang="0">
                  <a:pos x="5306" y="150"/>
                </a:cxn>
                <a:cxn ang="0">
                  <a:pos x="5266" y="250"/>
                </a:cxn>
                <a:cxn ang="0">
                  <a:pos x="5209" y="366"/>
                </a:cxn>
                <a:cxn ang="0">
                  <a:pos x="5138" y="494"/>
                </a:cxn>
                <a:cxn ang="0">
                  <a:pos x="5072" y="592"/>
                </a:cxn>
                <a:cxn ang="0">
                  <a:pos x="5023" y="658"/>
                </a:cxn>
                <a:cxn ang="0">
                  <a:pos x="4969" y="723"/>
                </a:cxn>
                <a:cxn ang="0">
                  <a:pos x="4909" y="788"/>
                </a:cxn>
                <a:cxn ang="0">
                  <a:pos x="4845" y="849"/>
                </a:cxn>
                <a:cxn ang="0">
                  <a:pos x="4775" y="909"/>
                </a:cxn>
                <a:cxn ang="0">
                  <a:pos x="4700" y="964"/>
                </a:cxn>
                <a:cxn ang="0">
                  <a:pos x="4619" y="1015"/>
                </a:cxn>
                <a:cxn ang="0">
                  <a:pos x="4532" y="1060"/>
                </a:cxn>
                <a:cxn ang="0">
                  <a:pos x="4439" y="1101"/>
                </a:cxn>
                <a:cxn ang="0">
                  <a:pos x="4340" y="1135"/>
                </a:cxn>
                <a:cxn ang="0">
                  <a:pos x="4235" y="1162"/>
                </a:cxn>
                <a:cxn ang="0">
                  <a:pos x="4123" y="1182"/>
                </a:cxn>
                <a:cxn ang="0">
                  <a:pos x="4004" y="1193"/>
                </a:cxn>
                <a:cxn ang="0">
                  <a:pos x="3879" y="1194"/>
                </a:cxn>
                <a:cxn ang="0">
                  <a:pos x="3746" y="1185"/>
                </a:cxn>
                <a:cxn ang="0">
                  <a:pos x="3606" y="1165"/>
                </a:cxn>
                <a:cxn ang="0">
                  <a:pos x="3458" y="1136"/>
                </a:cxn>
                <a:cxn ang="0">
                  <a:pos x="3304" y="1093"/>
                </a:cxn>
                <a:cxn ang="0">
                  <a:pos x="3224" y="1067"/>
                </a:cxn>
                <a:cxn ang="0">
                  <a:pos x="2910" y="965"/>
                </a:cxn>
                <a:cxn ang="0">
                  <a:pos x="2618" y="880"/>
                </a:cxn>
                <a:cxn ang="0">
                  <a:pos x="2346" y="812"/>
                </a:cxn>
                <a:cxn ang="0">
                  <a:pos x="2094" y="760"/>
                </a:cxn>
                <a:cxn ang="0">
                  <a:pos x="1859" y="723"/>
                </a:cxn>
                <a:cxn ang="0">
                  <a:pos x="1640" y="704"/>
                </a:cxn>
                <a:cxn ang="0">
                  <a:pos x="1434" y="699"/>
                </a:cxn>
                <a:cxn ang="0">
                  <a:pos x="1242" y="707"/>
                </a:cxn>
                <a:cxn ang="0">
                  <a:pos x="1063" y="731"/>
                </a:cxn>
                <a:cxn ang="0">
                  <a:pos x="893" y="768"/>
                </a:cxn>
                <a:cxn ang="0">
                  <a:pos x="732" y="820"/>
                </a:cxn>
                <a:cxn ang="0">
                  <a:pos x="576" y="884"/>
                </a:cxn>
                <a:cxn ang="0">
                  <a:pos x="427" y="960"/>
                </a:cxn>
                <a:cxn ang="0">
                  <a:pos x="283" y="1049"/>
                </a:cxn>
                <a:cxn ang="0">
                  <a:pos x="141" y="1149"/>
                </a:cxn>
                <a:cxn ang="0">
                  <a:pos x="0" y="1261"/>
                </a:cxn>
              </a:cxnLst>
              <a:rect l="0" t="0" r="r" b="b"/>
              <a:pathLst>
                <a:path w="5355" h="1261">
                  <a:moveTo>
                    <a:pt x="5355" y="0"/>
                  </a:moveTo>
                  <a:lnTo>
                    <a:pt x="5355" y="0"/>
                  </a:lnTo>
                  <a:lnTo>
                    <a:pt x="5349" y="19"/>
                  </a:lnTo>
                  <a:lnTo>
                    <a:pt x="5334" y="71"/>
                  </a:lnTo>
                  <a:lnTo>
                    <a:pt x="5322" y="106"/>
                  </a:lnTo>
                  <a:lnTo>
                    <a:pt x="5306" y="150"/>
                  </a:lnTo>
                  <a:lnTo>
                    <a:pt x="5288" y="197"/>
                  </a:lnTo>
                  <a:lnTo>
                    <a:pt x="5266" y="250"/>
                  </a:lnTo>
                  <a:lnTo>
                    <a:pt x="5240" y="306"/>
                  </a:lnTo>
                  <a:lnTo>
                    <a:pt x="5209" y="366"/>
                  </a:lnTo>
                  <a:lnTo>
                    <a:pt x="5176" y="429"/>
                  </a:lnTo>
                  <a:lnTo>
                    <a:pt x="5138" y="494"/>
                  </a:lnTo>
                  <a:lnTo>
                    <a:pt x="5095" y="560"/>
                  </a:lnTo>
                  <a:lnTo>
                    <a:pt x="5072" y="592"/>
                  </a:lnTo>
                  <a:lnTo>
                    <a:pt x="5048" y="625"/>
                  </a:lnTo>
                  <a:lnTo>
                    <a:pt x="5023" y="658"/>
                  </a:lnTo>
                  <a:lnTo>
                    <a:pt x="4997" y="691"/>
                  </a:lnTo>
                  <a:lnTo>
                    <a:pt x="4969" y="723"/>
                  </a:lnTo>
                  <a:lnTo>
                    <a:pt x="4940" y="755"/>
                  </a:lnTo>
                  <a:lnTo>
                    <a:pt x="4909" y="788"/>
                  </a:lnTo>
                  <a:lnTo>
                    <a:pt x="4877" y="818"/>
                  </a:lnTo>
                  <a:lnTo>
                    <a:pt x="4845" y="849"/>
                  </a:lnTo>
                  <a:lnTo>
                    <a:pt x="4811" y="880"/>
                  </a:lnTo>
                  <a:lnTo>
                    <a:pt x="4775" y="909"/>
                  </a:lnTo>
                  <a:lnTo>
                    <a:pt x="4739" y="936"/>
                  </a:lnTo>
                  <a:lnTo>
                    <a:pt x="4700" y="964"/>
                  </a:lnTo>
                  <a:lnTo>
                    <a:pt x="4661" y="989"/>
                  </a:lnTo>
                  <a:lnTo>
                    <a:pt x="4619" y="1015"/>
                  </a:lnTo>
                  <a:lnTo>
                    <a:pt x="4576" y="1038"/>
                  </a:lnTo>
                  <a:lnTo>
                    <a:pt x="4532" y="1060"/>
                  </a:lnTo>
                  <a:lnTo>
                    <a:pt x="4486" y="1081"/>
                  </a:lnTo>
                  <a:lnTo>
                    <a:pt x="4439" y="1101"/>
                  </a:lnTo>
                  <a:lnTo>
                    <a:pt x="4390" y="1119"/>
                  </a:lnTo>
                  <a:lnTo>
                    <a:pt x="4340" y="1135"/>
                  </a:lnTo>
                  <a:lnTo>
                    <a:pt x="4289" y="1149"/>
                  </a:lnTo>
                  <a:lnTo>
                    <a:pt x="4235" y="1162"/>
                  </a:lnTo>
                  <a:lnTo>
                    <a:pt x="4179" y="1173"/>
                  </a:lnTo>
                  <a:lnTo>
                    <a:pt x="4123" y="1182"/>
                  </a:lnTo>
                  <a:lnTo>
                    <a:pt x="4064" y="1188"/>
                  </a:lnTo>
                  <a:lnTo>
                    <a:pt x="4004" y="1193"/>
                  </a:lnTo>
                  <a:lnTo>
                    <a:pt x="3942" y="1194"/>
                  </a:lnTo>
                  <a:lnTo>
                    <a:pt x="3879" y="1194"/>
                  </a:lnTo>
                  <a:lnTo>
                    <a:pt x="3814" y="1191"/>
                  </a:lnTo>
                  <a:lnTo>
                    <a:pt x="3746" y="1185"/>
                  </a:lnTo>
                  <a:lnTo>
                    <a:pt x="3676" y="1177"/>
                  </a:lnTo>
                  <a:lnTo>
                    <a:pt x="3606" y="1165"/>
                  </a:lnTo>
                  <a:lnTo>
                    <a:pt x="3533" y="1153"/>
                  </a:lnTo>
                  <a:lnTo>
                    <a:pt x="3458" y="1136"/>
                  </a:lnTo>
                  <a:lnTo>
                    <a:pt x="3382" y="1115"/>
                  </a:lnTo>
                  <a:lnTo>
                    <a:pt x="3304" y="1093"/>
                  </a:lnTo>
                  <a:lnTo>
                    <a:pt x="3224" y="1067"/>
                  </a:lnTo>
                  <a:lnTo>
                    <a:pt x="3224" y="1067"/>
                  </a:lnTo>
                  <a:lnTo>
                    <a:pt x="3064" y="1014"/>
                  </a:lnTo>
                  <a:lnTo>
                    <a:pt x="2910" y="965"/>
                  </a:lnTo>
                  <a:lnTo>
                    <a:pt x="2761" y="920"/>
                  </a:lnTo>
                  <a:lnTo>
                    <a:pt x="2618" y="880"/>
                  </a:lnTo>
                  <a:lnTo>
                    <a:pt x="2480" y="842"/>
                  </a:lnTo>
                  <a:lnTo>
                    <a:pt x="2346" y="812"/>
                  </a:lnTo>
                  <a:lnTo>
                    <a:pt x="2219" y="783"/>
                  </a:lnTo>
                  <a:lnTo>
                    <a:pt x="2094" y="760"/>
                  </a:lnTo>
                  <a:lnTo>
                    <a:pt x="1974" y="739"/>
                  </a:lnTo>
                  <a:lnTo>
                    <a:pt x="1859" y="723"/>
                  </a:lnTo>
                  <a:lnTo>
                    <a:pt x="1746" y="712"/>
                  </a:lnTo>
                  <a:lnTo>
                    <a:pt x="1640" y="704"/>
                  </a:lnTo>
                  <a:lnTo>
                    <a:pt x="1535" y="699"/>
                  </a:lnTo>
                  <a:lnTo>
                    <a:pt x="1434" y="699"/>
                  </a:lnTo>
                  <a:lnTo>
                    <a:pt x="1337" y="700"/>
                  </a:lnTo>
                  <a:lnTo>
                    <a:pt x="1242" y="707"/>
                  </a:lnTo>
                  <a:lnTo>
                    <a:pt x="1151" y="718"/>
                  </a:lnTo>
                  <a:lnTo>
                    <a:pt x="1063" y="731"/>
                  </a:lnTo>
                  <a:lnTo>
                    <a:pt x="976" y="749"/>
                  </a:lnTo>
                  <a:lnTo>
                    <a:pt x="893" y="768"/>
                  </a:lnTo>
                  <a:lnTo>
                    <a:pt x="811" y="792"/>
                  </a:lnTo>
                  <a:lnTo>
                    <a:pt x="732" y="820"/>
                  </a:lnTo>
                  <a:lnTo>
                    <a:pt x="652" y="851"/>
                  </a:lnTo>
                  <a:lnTo>
                    <a:pt x="576" y="884"/>
                  </a:lnTo>
                  <a:lnTo>
                    <a:pt x="501" y="920"/>
                  </a:lnTo>
                  <a:lnTo>
                    <a:pt x="427" y="960"/>
                  </a:lnTo>
                  <a:lnTo>
                    <a:pt x="355" y="1004"/>
                  </a:lnTo>
                  <a:lnTo>
                    <a:pt x="283" y="1049"/>
                  </a:lnTo>
                  <a:lnTo>
                    <a:pt x="212" y="1098"/>
                  </a:lnTo>
                  <a:lnTo>
                    <a:pt x="141" y="1149"/>
                  </a:lnTo>
                  <a:lnTo>
                    <a:pt x="71" y="1204"/>
                  </a:lnTo>
                  <a:lnTo>
                    <a:pt x="0" y="1261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88" name="Freeform 96"/>
            <p:cNvSpPr>
              <a:spLocks/>
            </p:cNvSpPr>
            <p:nvPr/>
          </p:nvSpPr>
          <p:spPr bwMode="auto">
            <a:xfrm>
              <a:off x="1187" y="940"/>
              <a:ext cx="5335" cy="688"/>
            </a:xfrm>
            <a:custGeom>
              <a:avLst/>
              <a:gdLst/>
              <a:ahLst/>
              <a:cxnLst>
                <a:cxn ang="0">
                  <a:pos x="5335" y="0"/>
                </a:cxn>
                <a:cxn ang="0">
                  <a:pos x="5315" y="71"/>
                </a:cxn>
                <a:cxn ang="0">
                  <a:pos x="5289" y="150"/>
                </a:cxn>
                <a:cxn ang="0">
                  <a:pos x="5250" y="252"/>
                </a:cxn>
                <a:cxn ang="0">
                  <a:pos x="5196" y="371"/>
                </a:cxn>
                <a:cxn ang="0">
                  <a:pos x="5127" y="501"/>
                </a:cxn>
                <a:cxn ang="0">
                  <a:pos x="5061" y="601"/>
                </a:cxn>
                <a:cxn ang="0">
                  <a:pos x="5014" y="667"/>
                </a:cxn>
                <a:cxn ang="0">
                  <a:pos x="4960" y="735"/>
                </a:cxn>
                <a:cxn ang="0">
                  <a:pos x="4902" y="799"/>
                </a:cxn>
                <a:cxn ang="0">
                  <a:pos x="4838" y="862"/>
                </a:cxn>
                <a:cxn ang="0">
                  <a:pos x="4770" y="924"/>
                </a:cxn>
                <a:cxn ang="0">
                  <a:pos x="4695" y="980"/>
                </a:cxn>
                <a:cxn ang="0">
                  <a:pos x="4614" y="1034"/>
                </a:cxn>
                <a:cxn ang="0">
                  <a:pos x="4528" y="1082"/>
                </a:cxn>
                <a:cxn ang="0">
                  <a:pos x="4436" y="1126"/>
                </a:cxn>
                <a:cxn ang="0">
                  <a:pos x="4338" y="1161"/>
                </a:cxn>
                <a:cxn ang="0">
                  <a:pos x="4232" y="1190"/>
                </a:cxn>
                <a:cxn ang="0">
                  <a:pos x="4121" y="1213"/>
                </a:cxn>
                <a:cxn ang="0">
                  <a:pos x="4003" y="1226"/>
                </a:cxn>
                <a:cxn ang="0">
                  <a:pos x="3877" y="1229"/>
                </a:cxn>
                <a:cxn ang="0">
                  <a:pos x="3745" y="1224"/>
                </a:cxn>
                <a:cxn ang="0">
                  <a:pos x="3605" y="1206"/>
                </a:cxn>
                <a:cxn ang="0">
                  <a:pos x="3456" y="1179"/>
                </a:cxn>
                <a:cxn ang="0">
                  <a:pos x="3301" y="1140"/>
                </a:cxn>
                <a:cxn ang="0">
                  <a:pos x="3220" y="1114"/>
                </a:cxn>
                <a:cxn ang="0">
                  <a:pos x="2905" y="1019"/>
                </a:cxn>
                <a:cxn ang="0">
                  <a:pos x="2612" y="938"/>
                </a:cxn>
                <a:cxn ang="0">
                  <a:pos x="2340" y="875"/>
                </a:cxn>
                <a:cxn ang="0">
                  <a:pos x="2086" y="828"/>
                </a:cxn>
                <a:cxn ang="0">
                  <a:pos x="1851" y="798"/>
                </a:cxn>
                <a:cxn ang="0">
                  <a:pos x="1630" y="782"/>
                </a:cxn>
                <a:cxn ang="0">
                  <a:pos x="1426" y="780"/>
                </a:cxn>
                <a:cxn ang="0">
                  <a:pos x="1235" y="795"/>
                </a:cxn>
                <a:cxn ang="0">
                  <a:pos x="1099" y="814"/>
                </a:cxn>
                <a:cxn ang="0">
                  <a:pos x="1011" y="830"/>
                </a:cxn>
                <a:cxn ang="0">
                  <a:pos x="927" y="851"/>
                </a:cxn>
                <a:cxn ang="0">
                  <a:pos x="804" y="888"/>
                </a:cxn>
                <a:cxn ang="0">
                  <a:pos x="647" y="950"/>
                </a:cxn>
                <a:cxn ang="0">
                  <a:pos x="496" y="1024"/>
                </a:cxn>
                <a:cxn ang="0">
                  <a:pos x="352" y="1109"/>
                </a:cxn>
                <a:cxn ang="0">
                  <a:pos x="210" y="1208"/>
                </a:cxn>
                <a:cxn ang="0">
                  <a:pos x="70" y="1316"/>
                </a:cxn>
              </a:cxnLst>
              <a:rect l="0" t="0" r="r" b="b"/>
              <a:pathLst>
                <a:path w="5335" h="1376">
                  <a:moveTo>
                    <a:pt x="5335" y="0"/>
                  </a:moveTo>
                  <a:lnTo>
                    <a:pt x="5335" y="0"/>
                  </a:lnTo>
                  <a:lnTo>
                    <a:pt x="5331" y="18"/>
                  </a:lnTo>
                  <a:lnTo>
                    <a:pt x="5315" y="71"/>
                  </a:lnTo>
                  <a:lnTo>
                    <a:pt x="5304" y="107"/>
                  </a:lnTo>
                  <a:lnTo>
                    <a:pt x="5289" y="150"/>
                  </a:lnTo>
                  <a:lnTo>
                    <a:pt x="5271" y="199"/>
                  </a:lnTo>
                  <a:lnTo>
                    <a:pt x="5250" y="252"/>
                  </a:lnTo>
                  <a:lnTo>
                    <a:pt x="5225" y="310"/>
                  </a:lnTo>
                  <a:lnTo>
                    <a:pt x="5196" y="371"/>
                  </a:lnTo>
                  <a:lnTo>
                    <a:pt x="5163" y="434"/>
                  </a:lnTo>
                  <a:lnTo>
                    <a:pt x="5127" y="501"/>
                  </a:lnTo>
                  <a:lnTo>
                    <a:pt x="5085" y="567"/>
                  </a:lnTo>
                  <a:lnTo>
                    <a:pt x="5061" y="601"/>
                  </a:lnTo>
                  <a:lnTo>
                    <a:pt x="5038" y="635"/>
                  </a:lnTo>
                  <a:lnTo>
                    <a:pt x="5014" y="667"/>
                  </a:lnTo>
                  <a:lnTo>
                    <a:pt x="4988" y="701"/>
                  </a:lnTo>
                  <a:lnTo>
                    <a:pt x="4960" y="735"/>
                  </a:lnTo>
                  <a:lnTo>
                    <a:pt x="4932" y="767"/>
                  </a:lnTo>
                  <a:lnTo>
                    <a:pt x="4902" y="799"/>
                  </a:lnTo>
                  <a:lnTo>
                    <a:pt x="4871" y="832"/>
                  </a:lnTo>
                  <a:lnTo>
                    <a:pt x="4838" y="862"/>
                  </a:lnTo>
                  <a:lnTo>
                    <a:pt x="4804" y="893"/>
                  </a:lnTo>
                  <a:lnTo>
                    <a:pt x="4770" y="924"/>
                  </a:lnTo>
                  <a:lnTo>
                    <a:pt x="4734" y="953"/>
                  </a:lnTo>
                  <a:lnTo>
                    <a:pt x="4695" y="980"/>
                  </a:lnTo>
                  <a:lnTo>
                    <a:pt x="4656" y="1008"/>
                  </a:lnTo>
                  <a:lnTo>
                    <a:pt x="4614" y="1034"/>
                  </a:lnTo>
                  <a:lnTo>
                    <a:pt x="4573" y="1059"/>
                  </a:lnTo>
                  <a:lnTo>
                    <a:pt x="4528" y="1082"/>
                  </a:lnTo>
                  <a:lnTo>
                    <a:pt x="4484" y="1105"/>
                  </a:lnTo>
                  <a:lnTo>
                    <a:pt x="4436" y="1126"/>
                  </a:lnTo>
                  <a:lnTo>
                    <a:pt x="4388" y="1143"/>
                  </a:lnTo>
                  <a:lnTo>
                    <a:pt x="4338" y="1161"/>
                  </a:lnTo>
                  <a:lnTo>
                    <a:pt x="4287" y="1177"/>
                  </a:lnTo>
                  <a:lnTo>
                    <a:pt x="4232" y="1190"/>
                  </a:lnTo>
                  <a:lnTo>
                    <a:pt x="4178" y="1203"/>
                  </a:lnTo>
                  <a:lnTo>
                    <a:pt x="4121" y="1213"/>
                  </a:lnTo>
                  <a:lnTo>
                    <a:pt x="4063" y="1219"/>
                  </a:lnTo>
                  <a:lnTo>
                    <a:pt x="4003" y="1226"/>
                  </a:lnTo>
                  <a:lnTo>
                    <a:pt x="3941" y="1229"/>
                  </a:lnTo>
                  <a:lnTo>
                    <a:pt x="3877" y="1229"/>
                  </a:lnTo>
                  <a:lnTo>
                    <a:pt x="3812" y="1227"/>
                  </a:lnTo>
                  <a:lnTo>
                    <a:pt x="3745" y="1224"/>
                  </a:lnTo>
                  <a:lnTo>
                    <a:pt x="3676" y="1216"/>
                  </a:lnTo>
                  <a:lnTo>
                    <a:pt x="3605" y="1206"/>
                  </a:lnTo>
                  <a:lnTo>
                    <a:pt x="3531" y="1195"/>
                  </a:lnTo>
                  <a:lnTo>
                    <a:pt x="3456" y="1179"/>
                  </a:lnTo>
                  <a:lnTo>
                    <a:pt x="3380" y="1161"/>
                  </a:lnTo>
                  <a:lnTo>
                    <a:pt x="3301" y="1140"/>
                  </a:lnTo>
                  <a:lnTo>
                    <a:pt x="3220" y="1114"/>
                  </a:lnTo>
                  <a:lnTo>
                    <a:pt x="3220" y="1114"/>
                  </a:lnTo>
                  <a:lnTo>
                    <a:pt x="3061" y="1064"/>
                  </a:lnTo>
                  <a:lnTo>
                    <a:pt x="2905" y="1019"/>
                  </a:lnTo>
                  <a:lnTo>
                    <a:pt x="2756" y="977"/>
                  </a:lnTo>
                  <a:lnTo>
                    <a:pt x="2612" y="938"/>
                  </a:lnTo>
                  <a:lnTo>
                    <a:pt x="2473" y="906"/>
                  </a:lnTo>
                  <a:lnTo>
                    <a:pt x="2340" y="875"/>
                  </a:lnTo>
                  <a:lnTo>
                    <a:pt x="2211" y="851"/>
                  </a:lnTo>
                  <a:lnTo>
                    <a:pt x="2086" y="828"/>
                  </a:lnTo>
                  <a:lnTo>
                    <a:pt x="1966" y="811"/>
                  </a:lnTo>
                  <a:lnTo>
                    <a:pt x="1851" y="798"/>
                  </a:lnTo>
                  <a:lnTo>
                    <a:pt x="1739" y="788"/>
                  </a:lnTo>
                  <a:lnTo>
                    <a:pt x="1630" y="782"/>
                  </a:lnTo>
                  <a:lnTo>
                    <a:pt x="1526" y="780"/>
                  </a:lnTo>
                  <a:lnTo>
                    <a:pt x="1426" y="780"/>
                  </a:lnTo>
                  <a:lnTo>
                    <a:pt x="1329" y="785"/>
                  </a:lnTo>
                  <a:lnTo>
                    <a:pt x="1235" y="795"/>
                  </a:lnTo>
                  <a:lnTo>
                    <a:pt x="1143" y="806"/>
                  </a:lnTo>
                  <a:lnTo>
                    <a:pt x="1099" y="814"/>
                  </a:lnTo>
                  <a:lnTo>
                    <a:pt x="1054" y="822"/>
                  </a:lnTo>
                  <a:lnTo>
                    <a:pt x="1011" y="830"/>
                  </a:lnTo>
                  <a:lnTo>
                    <a:pt x="970" y="840"/>
                  </a:lnTo>
                  <a:lnTo>
                    <a:pt x="927" y="851"/>
                  </a:lnTo>
                  <a:lnTo>
                    <a:pt x="885" y="862"/>
                  </a:lnTo>
                  <a:lnTo>
                    <a:pt x="804" y="888"/>
                  </a:lnTo>
                  <a:lnTo>
                    <a:pt x="725" y="917"/>
                  </a:lnTo>
                  <a:lnTo>
                    <a:pt x="647" y="950"/>
                  </a:lnTo>
                  <a:lnTo>
                    <a:pt x="571" y="985"/>
                  </a:lnTo>
                  <a:lnTo>
                    <a:pt x="496" y="1024"/>
                  </a:lnTo>
                  <a:lnTo>
                    <a:pt x="424" y="1064"/>
                  </a:lnTo>
                  <a:lnTo>
                    <a:pt x="352" y="1109"/>
                  </a:lnTo>
                  <a:lnTo>
                    <a:pt x="280" y="1156"/>
                  </a:lnTo>
                  <a:lnTo>
                    <a:pt x="210" y="1208"/>
                  </a:lnTo>
                  <a:lnTo>
                    <a:pt x="139" y="1261"/>
                  </a:lnTo>
                  <a:lnTo>
                    <a:pt x="70" y="1316"/>
                  </a:lnTo>
                  <a:lnTo>
                    <a:pt x="0" y="137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89" name="Freeform 97"/>
            <p:cNvSpPr>
              <a:spLocks/>
            </p:cNvSpPr>
            <p:nvPr/>
          </p:nvSpPr>
          <p:spPr bwMode="auto">
            <a:xfrm>
              <a:off x="1229" y="911"/>
              <a:ext cx="5314" cy="745"/>
            </a:xfrm>
            <a:custGeom>
              <a:avLst/>
              <a:gdLst/>
              <a:ahLst/>
              <a:cxnLst>
                <a:cxn ang="0">
                  <a:pos x="5314" y="0"/>
                </a:cxn>
                <a:cxn ang="0">
                  <a:pos x="5296" y="71"/>
                </a:cxn>
                <a:cxn ang="0">
                  <a:pos x="5271" y="153"/>
                </a:cxn>
                <a:cxn ang="0">
                  <a:pos x="5233" y="257"/>
                </a:cxn>
                <a:cxn ang="0">
                  <a:pos x="5180" y="376"/>
                </a:cxn>
                <a:cxn ang="0">
                  <a:pos x="5112" y="507"/>
                </a:cxn>
                <a:cxn ang="0">
                  <a:pos x="5050" y="609"/>
                </a:cxn>
                <a:cxn ang="0">
                  <a:pos x="5003" y="678"/>
                </a:cxn>
                <a:cxn ang="0">
                  <a:pos x="4950" y="746"/>
                </a:cxn>
                <a:cxn ang="0">
                  <a:pos x="4893" y="812"/>
                </a:cxn>
                <a:cxn ang="0">
                  <a:pos x="4830" y="878"/>
                </a:cxn>
                <a:cxn ang="0">
                  <a:pos x="4762" y="940"/>
                </a:cxn>
                <a:cxn ang="0">
                  <a:pos x="4689" y="999"/>
                </a:cxn>
                <a:cxn ang="0">
                  <a:pos x="4610" y="1054"/>
                </a:cxn>
                <a:cxn ang="0">
                  <a:pos x="4524" y="1104"/>
                </a:cxn>
                <a:cxn ang="0">
                  <a:pos x="4432" y="1150"/>
                </a:cxn>
                <a:cxn ang="0">
                  <a:pos x="4335" y="1188"/>
                </a:cxn>
                <a:cxn ang="0">
                  <a:pos x="4229" y="1219"/>
                </a:cxn>
                <a:cxn ang="0">
                  <a:pos x="4118" y="1243"/>
                </a:cxn>
                <a:cxn ang="0">
                  <a:pos x="4000" y="1259"/>
                </a:cxn>
                <a:cxn ang="0">
                  <a:pos x="3875" y="1266"/>
                </a:cxn>
                <a:cxn ang="0">
                  <a:pos x="3742" y="1263"/>
                </a:cxn>
                <a:cxn ang="0">
                  <a:pos x="3602" y="1248"/>
                </a:cxn>
                <a:cxn ang="0">
                  <a:pos x="3453" y="1224"/>
                </a:cxn>
                <a:cxn ang="0">
                  <a:pos x="3298" y="1187"/>
                </a:cxn>
                <a:cxn ang="0">
                  <a:pos x="3217" y="1164"/>
                </a:cxn>
                <a:cxn ang="0">
                  <a:pos x="2899" y="1074"/>
                </a:cxn>
                <a:cxn ang="0">
                  <a:pos x="2605" y="999"/>
                </a:cxn>
                <a:cxn ang="0">
                  <a:pos x="2333" y="941"/>
                </a:cxn>
                <a:cxn ang="0">
                  <a:pos x="2079" y="899"/>
                </a:cxn>
                <a:cxn ang="0">
                  <a:pos x="1843" y="872"/>
                </a:cxn>
                <a:cxn ang="0">
                  <a:pos x="1622" y="861"/>
                </a:cxn>
                <a:cxn ang="0">
                  <a:pos x="1418" y="864"/>
                </a:cxn>
                <a:cxn ang="0">
                  <a:pos x="1226" y="882"/>
                </a:cxn>
                <a:cxn ang="0">
                  <a:pos x="1134" y="896"/>
                </a:cxn>
                <a:cxn ang="0">
                  <a:pos x="1047" y="912"/>
                </a:cxn>
                <a:cxn ang="0">
                  <a:pos x="961" y="933"/>
                </a:cxn>
                <a:cxn ang="0">
                  <a:pos x="878" y="957"/>
                </a:cxn>
                <a:cxn ang="0">
                  <a:pos x="718" y="1016"/>
                </a:cxn>
                <a:cxn ang="0">
                  <a:pos x="565" y="1087"/>
                </a:cxn>
                <a:cxn ang="0">
                  <a:pos x="419" y="1171"/>
                </a:cxn>
                <a:cxn ang="0">
                  <a:pos x="276" y="1266"/>
                </a:cxn>
                <a:cxn ang="0">
                  <a:pos x="138" y="1372"/>
                </a:cxn>
                <a:cxn ang="0">
                  <a:pos x="0" y="1490"/>
                </a:cxn>
              </a:cxnLst>
              <a:rect l="0" t="0" r="r" b="b"/>
              <a:pathLst>
                <a:path w="5314" h="1490">
                  <a:moveTo>
                    <a:pt x="5314" y="0"/>
                  </a:moveTo>
                  <a:lnTo>
                    <a:pt x="5314" y="0"/>
                  </a:lnTo>
                  <a:lnTo>
                    <a:pt x="5309" y="19"/>
                  </a:lnTo>
                  <a:lnTo>
                    <a:pt x="5296" y="71"/>
                  </a:lnTo>
                  <a:lnTo>
                    <a:pt x="5284" y="110"/>
                  </a:lnTo>
                  <a:lnTo>
                    <a:pt x="5271" y="153"/>
                  </a:lnTo>
                  <a:lnTo>
                    <a:pt x="5254" y="202"/>
                  </a:lnTo>
                  <a:lnTo>
                    <a:pt x="5233" y="257"/>
                  </a:lnTo>
                  <a:lnTo>
                    <a:pt x="5208" y="315"/>
                  </a:lnTo>
                  <a:lnTo>
                    <a:pt x="5180" y="376"/>
                  </a:lnTo>
                  <a:lnTo>
                    <a:pt x="5148" y="441"/>
                  </a:lnTo>
                  <a:lnTo>
                    <a:pt x="5112" y="507"/>
                  </a:lnTo>
                  <a:lnTo>
                    <a:pt x="5072" y="575"/>
                  </a:lnTo>
                  <a:lnTo>
                    <a:pt x="5050" y="609"/>
                  </a:lnTo>
                  <a:lnTo>
                    <a:pt x="5026" y="644"/>
                  </a:lnTo>
                  <a:lnTo>
                    <a:pt x="5003" y="678"/>
                  </a:lnTo>
                  <a:lnTo>
                    <a:pt x="4976" y="712"/>
                  </a:lnTo>
                  <a:lnTo>
                    <a:pt x="4950" y="746"/>
                  </a:lnTo>
                  <a:lnTo>
                    <a:pt x="4922" y="780"/>
                  </a:lnTo>
                  <a:lnTo>
                    <a:pt x="4893" y="812"/>
                  </a:lnTo>
                  <a:lnTo>
                    <a:pt x="4862" y="846"/>
                  </a:lnTo>
                  <a:lnTo>
                    <a:pt x="4830" y="878"/>
                  </a:lnTo>
                  <a:lnTo>
                    <a:pt x="4797" y="909"/>
                  </a:lnTo>
                  <a:lnTo>
                    <a:pt x="4762" y="940"/>
                  </a:lnTo>
                  <a:lnTo>
                    <a:pt x="4726" y="970"/>
                  </a:lnTo>
                  <a:lnTo>
                    <a:pt x="4689" y="999"/>
                  </a:lnTo>
                  <a:lnTo>
                    <a:pt x="4650" y="1027"/>
                  </a:lnTo>
                  <a:lnTo>
                    <a:pt x="4610" y="1054"/>
                  </a:lnTo>
                  <a:lnTo>
                    <a:pt x="4568" y="1080"/>
                  </a:lnTo>
                  <a:lnTo>
                    <a:pt x="4524" y="1104"/>
                  </a:lnTo>
                  <a:lnTo>
                    <a:pt x="4479" y="1127"/>
                  </a:lnTo>
                  <a:lnTo>
                    <a:pt x="4432" y="1150"/>
                  </a:lnTo>
                  <a:lnTo>
                    <a:pt x="4385" y="1169"/>
                  </a:lnTo>
                  <a:lnTo>
                    <a:pt x="4335" y="1188"/>
                  </a:lnTo>
                  <a:lnTo>
                    <a:pt x="4283" y="1205"/>
                  </a:lnTo>
                  <a:lnTo>
                    <a:pt x="4229" y="1219"/>
                  </a:lnTo>
                  <a:lnTo>
                    <a:pt x="4175" y="1232"/>
                  </a:lnTo>
                  <a:lnTo>
                    <a:pt x="4118" y="1243"/>
                  </a:lnTo>
                  <a:lnTo>
                    <a:pt x="4060" y="1251"/>
                  </a:lnTo>
                  <a:lnTo>
                    <a:pt x="4000" y="1259"/>
                  </a:lnTo>
                  <a:lnTo>
                    <a:pt x="3939" y="1263"/>
                  </a:lnTo>
                  <a:lnTo>
                    <a:pt x="3875" y="1266"/>
                  </a:lnTo>
                  <a:lnTo>
                    <a:pt x="3810" y="1264"/>
                  </a:lnTo>
                  <a:lnTo>
                    <a:pt x="3742" y="1263"/>
                  </a:lnTo>
                  <a:lnTo>
                    <a:pt x="3673" y="1256"/>
                  </a:lnTo>
                  <a:lnTo>
                    <a:pt x="3602" y="1248"/>
                  </a:lnTo>
                  <a:lnTo>
                    <a:pt x="3528" y="1237"/>
                  </a:lnTo>
                  <a:lnTo>
                    <a:pt x="3453" y="1224"/>
                  </a:lnTo>
                  <a:lnTo>
                    <a:pt x="3377" y="1206"/>
                  </a:lnTo>
                  <a:lnTo>
                    <a:pt x="3298" y="1187"/>
                  </a:lnTo>
                  <a:lnTo>
                    <a:pt x="3217" y="1164"/>
                  </a:lnTo>
                  <a:lnTo>
                    <a:pt x="3217" y="1164"/>
                  </a:lnTo>
                  <a:lnTo>
                    <a:pt x="3055" y="1116"/>
                  </a:lnTo>
                  <a:lnTo>
                    <a:pt x="2899" y="1074"/>
                  </a:lnTo>
                  <a:lnTo>
                    <a:pt x="2751" y="1033"/>
                  </a:lnTo>
                  <a:lnTo>
                    <a:pt x="2605" y="999"/>
                  </a:lnTo>
                  <a:lnTo>
                    <a:pt x="2466" y="969"/>
                  </a:lnTo>
                  <a:lnTo>
                    <a:pt x="2333" y="941"/>
                  </a:lnTo>
                  <a:lnTo>
                    <a:pt x="2202" y="919"/>
                  </a:lnTo>
                  <a:lnTo>
                    <a:pt x="2079" y="899"/>
                  </a:lnTo>
                  <a:lnTo>
                    <a:pt x="1958" y="885"/>
                  </a:lnTo>
                  <a:lnTo>
                    <a:pt x="1843" y="872"/>
                  </a:lnTo>
                  <a:lnTo>
                    <a:pt x="1730" y="865"/>
                  </a:lnTo>
                  <a:lnTo>
                    <a:pt x="1622" y="861"/>
                  </a:lnTo>
                  <a:lnTo>
                    <a:pt x="1518" y="861"/>
                  </a:lnTo>
                  <a:lnTo>
                    <a:pt x="1418" y="864"/>
                  </a:lnTo>
                  <a:lnTo>
                    <a:pt x="1321" y="872"/>
                  </a:lnTo>
                  <a:lnTo>
                    <a:pt x="1226" y="882"/>
                  </a:lnTo>
                  <a:lnTo>
                    <a:pt x="1180" y="888"/>
                  </a:lnTo>
                  <a:lnTo>
                    <a:pt x="1134" y="896"/>
                  </a:lnTo>
                  <a:lnTo>
                    <a:pt x="1090" y="904"/>
                  </a:lnTo>
                  <a:lnTo>
                    <a:pt x="1047" y="912"/>
                  </a:lnTo>
                  <a:lnTo>
                    <a:pt x="1004" y="924"/>
                  </a:lnTo>
                  <a:lnTo>
                    <a:pt x="961" y="933"/>
                  </a:lnTo>
                  <a:lnTo>
                    <a:pt x="919" y="945"/>
                  </a:lnTo>
                  <a:lnTo>
                    <a:pt x="878" y="957"/>
                  </a:lnTo>
                  <a:lnTo>
                    <a:pt x="797" y="985"/>
                  </a:lnTo>
                  <a:lnTo>
                    <a:pt x="718" y="1016"/>
                  </a:lnTo>
                  <a:lnTo>
                    <a:pt x="640" y="1050"/>
                  </a:lnTo>
                  <a:lnTo>
                    <a:pt x="565" y="1087"/>
                  </a:lnTo>
                  <a:lnTo>
                    <a:pt x="492" y="1127"/>
                  </a:lnTo>
                  <a:lnTo>
                    <a:pt x="419" y="1171"/>
                  </a:lnTo>
                  <a:lnTo>
                    <a:pt x="347" y="1216"/>
                  </a:lnTo>
                  <a:lnTo>
                    <a:pt x="276" y="1266"/>
                  </a:lnTo>
                  <a:lnTo>
                    <a:pt x="207" y="1318"/>
                  </a:lnTo>
                  <a:lnTo>
                    <a:pt x="138" y="1372"/>
                  </a:lnTo>
                  <a:lnTo>
                    <a:pt x="70" y="1431"/>
                  </a:lnTo>
                  <a:lnTo>
                    <a:pt x="0" y="149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90" name="Freeform 98"/>
            <p:cNvSpPr>
              <a:spLocks/>
            </p:cNvSpPr>
            <p:nvPr/>
          </p:nvSpPr>
          <p:spPr bwMode="auto">
            <a:xfrm>
              <a:off x="1272" y="882"/>
              <a:ext cx="5291" cy="803"/>
            </a:xfrm>
            <a:custGeom>
              <a:avLst/>
              <a:gdLst/>
              <a:ahLst/>
              <a:cxnLst>
                <a:cxn ang="0">
                  <a:pos x="5291" y="0"/>
                </a:cxn>
                <a:cxn ang="0">
                  <a:pos x="5273" y="73"/>
                </a:cxn>
                <a:cxn ang="0">
                  <a:pos x="5250" y="155"/>
                </a:cxn>
                <a:cxn ang="0">
                  <a:pos x="5214" y="260"/>
                </a:cxn>
                <a:cxn ang="0">
                  <a:pos x="5162" y="381"/>
                </a:cxn>
                <a:cxn ang="0">
                  <a:pos x="5097" y="515"/>
                </a:cxn>
                <a:cxn ang="0">
                  <a:pos x="5036" y="618"/>
                </a:cxn>
                <a:cxn ang="0">
                  <a:pos x="4989" y="688"/>
                </a:cxn>
                <a:cxn ang="0">
                  <a:pos x="4937" y="757"/>
                </a:cxn>
                <a:cxn ang="0">
                  <a:pos x="4882" y="827"/>
                </a:cxn>
                <a:cxn ang="0">
                  <a:pos x="4821" y="893"/>
                </a:cxn>
                <a:cxn ang="0">
                  <a:pos x="4753" y="956"/>
                </a:cxn>
                <a:cxn ang="0">
                  <a:pos x="4681" y="1017"/>
                </a:cxn>
                <a:cxn ang="0">
                  <a:pos x="4603" y="1074"/>
                </a:cxn>
                <a:cxn ang="0">
                  <a:pos x="4518" y="1127"/>
                </a:cxn>
                <a:cxn ang="0">
                  <a:pos x="4426" y="1174"/>
                </a:cxn>
                <a:cxn ang="0">
                  <a:pos x="4329" y="1214"/>
                </a:cxn>
                <a:cxn ang="0">
                  <a:pos x="4225" y="1248"/>
                </a:cxn>
                <a:cxn ang="0">
                  <a:pos x="4114" y="1274"/>
                </a:cxn>
                <a:cxn ang="0">
                  <a:pos x="3996" y="1292"/>
                </a:cxn>
                <a:cxn ang="0">
                  <a:pos x="3871" y="1301"/>
                </a:cxn>
                <a:cxn ang="0">
                  <a:pos x="3738" y="1301"/>
                </a:cxn>
                <a:cxn ang="0">
                  <a:pos x="3598" y="1290"/>
                </a:cxn>
                <a:cxn ang="0">
                  <a:pos x="3449" y="1267"/>
                </a:cxn>
                <a:cxn ang="0">
                  <a:pos x="3292" y="1233"/>
                </a:cxn>
                <a:cxn ang="0">
                  <a:pos x="3212" y="1212"/>
                </a:cxn>
                <a:cxn ang="0">
                  <a:pos x="2894" y="1129"/>
                </a:cxn>
                <a:cxn ang="0">
                  <a:pos x="2598" y="1059"/>
                </a:cxn>
                <a:cxn ang="0">
                  <a:pos x="2323" y="1007"/>
                </a:cxn>
                <a:cxn ang="0">
                  <a:pos x="2069" y="970"/>
                </a:cxn>
                <a:cxn ang="0">
                  <a:pos x="1833" y="948"/>
                </a:cxn>
                <a:cxn ang="0">
                  <a:pos x="1612" y="941"/>
                </a:cxn>
                <a:cxn ang="0">
                  <a:pos x="1408" y="948"/>
                </a:cxn>
                <a:cxn ang="0">
                  <a:pos x="1216" y="969"/>
                </a:cxn>
                <a:cxn ang="0">
                  <a:pos x="1126" y="985"/>
                </a:cxn>
                <a:cxn ang="0">
                  <a:pos x="1037" y="1004"/>
                </a:cxn>
                <a:cxn ang="0">
                  <a:pos x="953" y="1027"/>
                </a:cxn>
                <a:cxn ang="0">
                  <a:pos x="869" y="1053"/>
                </a:cxn>
                <a:cxn ang="0">
                  <a:pos x="789" y="1082"/>
                </a:cxn>
                <a:cxn ang="0">
                  <a:pos x="635" y="1150"/>
                </a:cxn>
                <a:cxn ang="0">
                  <a:pos x="486" y="1230"/>
                </a:cxn>
                <a:cxn ang="0">
                  <a:pos x="343" y="1324"/>
                </a:cxn>
                <a:cxn ang="0">
                  <a:pos x="204" y="1429"/>
                </a:cxn>
                <a:cxn ang="0">
                  <a:pos x="68" y="1545"/>
                </a:cxn>
              </a:cxnLst>
              <a:rect l="0" t="0" r="r" b="b"/>
              <a:pathLst>
                <a:path w="5291" h="1606">
                  <a:moveTo>
                    <a:pt x="5291" y="0"/>
                  </a:moveTo>
                  <a:lnTo>
                    <a:pt x="5291" y="0"/>
                  </a:lnTo>
                  <a:lnTo>
                    <a:pt x="5287" y="19"/>
                  </a:lnTo>
                  <a:lnTo>
                    <a:pt x="5273" y="73"/>
                  </a:lnTo>
                  <a:lnTo>
                    <a:pt x="5264" y="111"/>
                  </a:lnTo>
                  <a:lnTo>
                    <a:pt x="5250" y="155"/>
                  </a:lnTo>
                  <a:lnTo>
                    <a:pt x="5233" y="205"/>
                  </a:lnTo>
                  <a:lnTo>
                    <a:pt x="5214" y="260"/>
                  </a:lnTo>
                  <a:lnTo>
                    <a:pt x="5190" y="318"/>
                  </a:lnTo>
                  <a:lnTo>
                    <a:pt x="5162" y="381"/>
                  </a:lnTo>
                  <a:lnTo>
                    <a:pt x="5132" y="447"/>
                  </a:lnTo>
                  <a:lnTo>
                    <a:pt x="5097" y="515"/>
                  </a:lnTo>
                  <a:lnTo>
                    <a:pt x="5057" y="583"/>
                  </a:lnTo>
                  <a:lnTo>
                    <a:pt x="5036" y="618"/>
                  </a:lnTo>
                  <a:lnTo>
                    <a:pt x="5014" y="654"/>
                  </a:lnTo>
                  <a:lnTo>
                    <a:pt x="4989" y="688"/>
                  </a:lnTo>
                  <a:lnTo>
                    <a:pt x="4964" y="723"/>
                  </a:lnTo>
                  <a:lnTo>
                    <a:pt x="4937" y="757"/>
                  </a:lnTo>
                  <a:lnTo>
                    <a:pt x="4911" y="791"/>
                  </a:lnTo>
                  <a:lnTo>
                    <a:pt x="4882" y="827"/>
                  </a:lnTo>
                  <a:lnTo>
                    <a:pt x="4851" y="859"/>
                  </a:lnTo>
                  <a:lnTo>
                    <a:pt x="4821" y="893"/>
                  </a:lnTo>
                  <a:lnTo>
                    <a:pt x="4787" y="925"/>
                  </a:lnTo>
                  <a:lnTo>
                    <a:pt x="4753" y="956"/>
                  </a:lnTo>
                  <a:lnTo>
                    <a:pt x="4718" y="988"/>
                  </a:lnTo>
                  <a:lnTo>
                    <a:pt x="4681" y="1017"/>
                  </a:lnTo>
                  <a:lnTo>
                    <a:pt x="4642" y="1046"/>
                  </a:lnTo>
                  <a:lnTo>
                    <a:pt x="4603" y="1074"/>
                  </a:lnTo>
                  <a:lnTo>
                    <a:pt x="4561" y="1101"/>
                  </a:lnTo>
                  <a:lnTo>
                    <a:pt x="4518" y="1127"/>
                  </a:lnTo>
                  <a:lnTo>
                    <a:pt x="4472" y="1151"/>
                  </a:lnTo>
                  <a:lnTo>
                    <a:pt x="4426" y="1174"/>
                  </a:lnTo>
                  <a:lnTo>
                    <a:pt x="4379" y="1195"/>
                  </a:lnTo>
                  <a:lnTo>
                    <a:pt x="4329" y="1214"/>
                  </a:lnTo>
                  <a:lnTo>
                    <a:pt x="4278" y="1232"/>
                  </a:lnTo>
                  <a:lnTo>
                    <a:pt x="4225" y="1248"/>
                  </a:lnTo>
                  <a:lnTo>
                    <a:pt x="4171" y="1263"/>
                  </a:lnTo>
                  <a:lnTo>
                    <a:pt x="4114" y="1274"/>
                  </a:lnTo>
                  <a:lnTo>
                    <a:pt x="4056" y="1284"/>
                  </a:lnTo>
                  <a:lnTo>
                    <a:pt x="3996" y="1292"/>
                  </a:lnTo>
                  <a:lnTo>
                    <a:pt x="3935" y="1298"/>
                  </a:lnTo>
                  <a:lnTo>
                    <a:pt x="3871" y="1301"/>
                  </a:lnTo>
                  <a:lnTo>
                    <a:pt x="3806" y="1303"/>
                  </a:lnTo>
                  <a:lnTo>
                    <a:pt x="3738" y="1301"/>
                  </a:lnTo>
                  <a:lnTo>
                    <a:pt x="3668" y="1296"/>
                  </a:lnTo>
                  <a:lnTo>
                    <a:pt x="3598" y="1290"/>
                  </a:lnTo>
                  <a:lnTo>
                    <a:pt x="3524" y="1280"/>
                  </a:lnTo>
                  <a:lnTo>
                    <a:pt x="3449" y="1267"/>
                  </a:lnTo>
                  <a:lnTo>
                    <a:pt x="3371" y="1253"/>
                  </a:lnTo>
                  <a:lnTo>
                    <a:pt x="3292" y="1233"/>
                  </a:lnTo>
                  <a:lnTo>
                    <a:pt x="3212" y="1212"/>
                  </a:lnTo>
                  <a:lnTo>
                    <a:pt x="3212" y="1212"/>
                  </a:lnTo>
                  <a:lnTo>
                    <a:pt x="3049" y="1167"/>
                  </a:lnTo>
                  <a:lnTo>
                    <a:pt x="2894" y="1129"/>
                  </a:lnTo>
                  <a:lnTo>
                    <a:pt x="2742" y="1091"/>
                  </a:lnTo>
                  <a:lnTo>
                    <a:pt x="2598" y="1059"/>
                  </a:lnTo>
                  <a:lnTo>
                    <a:pt x="2458" y="1032"/>
                  </a:lnTo>
                  <a:lnTo>
                    <a:pt x="2323" y="1007"/>
                  </a:lnTo>
                  <a:lnTo>
                    <a:pt x="2194" y="986"/>
                  </a:lnTo>
                  <a:lnTo>
                    <a:pt x="2069" y="970"/>
                  </a:lnTo>
                  <a:lnTo>
                    <a:pt x="1948" y="957"/>
                  </a:lnTo>
                  <a:lnTo>
                    <a:pt x="1833" y="948"/>
                  </a:lnTo>
                  <a:lnTo>
                    <a:pt x="1720" y="943"/>
                  </a:lnTo>
                  <a:lnTo>
                    <a:pt x="1612" y="941"/>
                  </a:lnTo>
                  <a:lnTo>
                    <a:pt x="1508" y="943"/>
                  </a:lnTo>
                  <a:lnTo>
                    <a:pt x="1408" y="948"/>
                  </a:lnTo>
                  <a:lnTo>
                    <a:pt x="1311" y="957"/>
                  </a:lnTo>
                  <a:lnTo>
                    <a:pt x="1216" y="969"/>
                  </a:lnTo>
                  <a:lnTo>
                    <a:pt x="1171" y="977"/>
                  </a:lnTo>
                  <a:lnTo>
                    <a:pt x="1126" y="985"/>
                  </a:lnTo>
                  <a:lnTo>
                    <a:pt x="1082" y="994"/>
                  </a:lnTo>
                  <a:lnTo>
                    <a:pt x="1037" y="1004"/>
                  </a:lnTo>
                  <a:lnTo>
                    <a:pt x="994" y="1015"/>
                  </a:lnTo>
                  <a:lnTo>
                    <a:pt x="953" y="1027"/>
                  </a:lnTo>
                  <a:lnTo>
                    <a:pt x="911" y="1040"/>
                  </a:lnTo>
                  <a:lnTo>
                    <a:pt x="869" y="1053"/>
                  </a:lnTo>
                  <a:lnTo>
                    <a:pt x="829" y="1067"/>
                  </a:lnTo>
                  <a:lnTo>
                    <a:pt x="789" y="1082"/>
                  </a:lnTo>
                  <a:lnTo>
                    <a:pt x="711" y="1114"/>
                  </a:lnTo>
                  <a:lnTo>
                    <a:pt x="635" y="1150"/>
                  </a:lnTo>
                  <a:lnTo>
                    <a:pt x="560" y="1188"/>
                  </a:lnTo>
                  <a:lnTo>
                    <a:pt x="486" y="1230"/>
                  </a:lnTo>
                  <a:lnTo>
                    <a:pt x="414" y="1275"/>
                  </a:lnTo>
                  <a:lnTo>
                    <a:pt x="343" y="1324"/>
                  </a:lnTo>
                  <a:lnTo>
                    <a:pt x="274" y="1374"/>
                  </a:lnTo>
                  <a:lnTo>
                    <a:pt x="204" y="1429"/>
                  </a:lnTo>
                  <a:lnTo>
                    <a:pt x="136" y="1485"/>
                  </a:lnTo>
                  <a:lnTo>
                    <a:pt x="68" y="1545"/>
                  </a:lnTo>
                  <a:lnTo>
                    <a:pt x="0" y="160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91" name="Freeform 99"/>
            <p:cNvSpPr>
              <a:spLocks/>
            </p:cNvSpPr>
            <p:nvPr/>
          </p:nvSpPr>
          <p:spPr bwMode="auto">
            <a:xfrm>
              <a:off x="1317" y="854"/>
              <a:ext cx="5265" cy="860"/>
            </a:xfrm>
            <a:custGeom>
              <a:avLst/>
              <a:gdLst/>
              <a:ahLst/>
              <a:cxnLst>
                <a:cxn ang="0">
                  <a:pos x="5265" y="0"/>
                </a:cxn>
                <a:cxn ang="0">
                  <a:pos x="5249" y="73"/>
                </a:cxn>
                <a:cxn ang="0">
                  <a:pos x="5226" y="155"/>
                </a:cxn>
                <a:cxn ang="0">
                  <a:pos x="5191" y="262"/>
                </a:cxn>
                <a:cxn ang="0">
                  <a:pos x="5142" y="385"/>
                </a:cxn>
                <a:cxn ang="0">
                  <a:pos x="5078" y="520"/>
                </a:cxn>
                <a:cxn ang="0">
                  <a:pos x="5019" y="625"/>
                </a:cxn>
                <a:cxn ang="0">
                  <a:pos x="4974" y="696"/>
                </a:cxn>
                <a:cxn ang="0">
                  <a:pos x="4923" y="767"/>
                </a:cxn>
                <a:cxn ang="0">
                  <a:pos x="4869" y="838"/>
                </a:cxn>
                <a:cxn ang="0">
                  <a:pos x="4808" y="906"/>
                </a:cxn>
                <a:cxn ang="0">
                  <a:pos x="4741" y="971"/>
                </a:cxn>
                <a:cxn ang="0">
                  <a:pos x="4670" y="1034"/>
                </a:cxn>
                <a:cxn ang="0">
                  <a:pos x="4593" y="1093"/>
                </a:cxn>
                <a:cxn ang="0">
                  <a:pos x="4509" y="1147"/>
                </a:cxn>
                <a:cxn ang="0">
                  <a:pos x="4419" y="1195"/>
                </a:cxn>
                <a:cxn ang="0">
                  <a:pos x="4322" y="1239"/>
                </a:cxn>
                <a:cxn ang="0">
                  <a:pos x="4218" y="1274"/>
                </a:cxn>
                <a:cxn ang="0">
                  <a:pos x="4108" y="1303"/>
                </a:cxn>
                <a:cxn ang="0">
                  <a:pos x="3990" y="1324"/>
                </a:cxn>
                <a:cxn ang="0">
                  <a:pos x="3865" y="1336"/>
                </a:cxn>
                <a:cxn ang="0">
                  <a:pos x="3732" y="1337"/>
                </a:cxn>
                <a:cxn ang="0">
                  <a:pos x="3591" y="1329"/>
                </a:cxn>
                <a:cxn ang="0">
                  <a:pos x="3443" y="1311"/>
                </a:cxn>
                <a:cxn ang="0">
                  <a:pos x="3286" y="1279"/>
                </a:cxn>
                <a:cxn ang="0">
                  <a:pos x="3204" y="1260"/>
                </a:cxn>
                <a:cxn ang="0">
                  <a:pos x="2885" y="1181"/>
                </a:cxn>
                <a:cxn ang="0">
                  <a:pos x="2588" y="1119"/>
                </a:cxn>
                <a:cxn ang="0">
                  <a:pos x="2313" y="1071"/>
                </a:cxn>
                <a:cxn ang="0">
                  <a:pos x="2059" y="1039"/>
                </a:cxn>
                <a:cxn ang="0">
                  <a:pos x="1821" y="1022"/>
                </a:cxn>
                <a:cxn ang="0">
                  <a:pos x="1602" y="1019"/>
                </a:cxn>
                <a:cxn ang="0">
                  <a:pos x="1396" y="1031"/>
                </a:cxn>
                <a:cxn ang="0">
                  <a:pos x="1252" y="1048"/>
                </a:cxn>
                <a:cxn ang="0">
                  <a:pos x="1160" y="1064"/>
                </a:cxn>
                <a:cxn ang="0">
                  <a:pos x="1071" y="1084"/>
                </a:cxn>
                <a:cxn ang="0">
                  <a:pos x="985" y="1106"/>
                </a:cxn>
                <a:cxn ang="0">
                  <a:pos x="901" y="1132"/>
                </a:cxn>
                <a:cxn ang="0">
                  <a:pos x="820" y="1163"/>
                </a:cxn>
                <a:cxn ang="0">
                  <a:pos x="702" y="1213"/>
                </a:cxn>
                <a:cxn ang="0">
                  <a:pos x="552" y="1290"/>
                </a:cxn>
                <a:cxn ang="0">
                  <a:pos x="408" y="1381"/>
                </a:cxn>
                <a:cxn ang="0">
                  <a:pos x="269" y="1483"/>
                </a:cxn>
                <a:cxn ang="0">
                  <a:pos x="133" y="1596"/>
                </a:cxn>
                <a:cxn ang="0">
                  <a:pos x="0" y="1722"/>
                </a:cxn>
              </a:cxnLst>
              <a:rect l="0" t="0" r="r" b="b"/>
              <a:pathLst>
                <a:path w="5265" h="1722">
                  <a:moveTo>
                    <a:pt x="5265" y="0"/>
                  </a:moveTo>
                  <a:lnTo>
                    <a:pt x="5265" y="0"/>
                  </a:lnTo>
                  <a:lnTo>
                    <a:pt x="5262" y="20"/>
                  </a:lnTo>
                  <a:lnTo>
                    <a:pt x="5249" y="73"/>
                  </a:lnTo>
                  <a:lnTo>
                    <a:pt x="5238" y="112"/>
                  </a:lnTo>
                  <a:lnTo>
                    <a:pt x="5226" y="155"/>
                  </a:lnTo>
                  <a:lnTo>
                    <a:pt x="5210" y="205"/>
                  </a:lnTo>
                  <a:lnTo>
                    <a:pt x="5191" y="262"/>
                  </a:lnTo>
                  <a:lnTo>
                    <a:pt x="5169" y="322"/>
                  </a:lnTo>
                  <a:lnTo>
                    <a:pt x="5142" y="385"/>
                  </a:lnTo>
                  <a:lnTo>
                    <a:pt x="5113" y="451"/>
                  </a:lnTo>
                  <a:lnTo>
                    <a:pt x="5078" y="520"/>
                  </a:lnTo>
                  <a:lnTo>
                    <a:pt x="5040" y="590"/>
                  </a:lnTo>
                  <a:lnTo>
                    <a:pt x="5019" y="625"/>
                  </a:lnTo>
                  <a:lnTo>
                    <a:pt x="4997" y="661"/>
                  </a:lnTo>
                  <a:lnTo>
                    <a:pt x="4974" y="696"/>
                  </a:lnTo>
                  <a:lnTo>
                    <a:pt x="4949" y="732"/>
                  </a:lnTo>
                  <a:lnTo>
                    <a:pt x="4923" y="767"/>
                  </a:lnTo>
                  <a:lnTo>
                    <a:pt x="4897" y="803"/>
                  </a:lnTo>
                  <a:lnTo>
                    <a:pt x="4869" y="838"/>
                  </a:lnTo>
                  <a:lnTo>
                    <a:pt x="4838" y="872"/>
                  </a:lnTo>
                  <a:lnTo>
                    <a:pt x="4808" y="906"/>
                  </a:lnTo>
                  <a:lnTo>
                    <a:pt x="4776" y="938"/>
                  </a:lnTo>
                  <a:lnTo>
                    <a:pt x="4741" y="971"/>
                  </a:lnTo>
                  <a:lnTo>
                    <a:pt x="4706" y="1003"/>
                  </a:lnTo>
                  <a:lnTo>
                    <a:pt x="4670" y="1034"/>
                  </a:lnTo>
                  <a:lnTo>
                    <a:pt x="4631" y="1064"/>
                  </a:lnTo>
                  <a:lnTo>
                    <a:pt x="4593" y="1093"/>
                  </a:lnTo>
                  <a:lnTo>
                    <a:pt x="4551" y="1121"/>
                  </a:lnTo>
                  <a:lnTo>
                    <a:pt x="4509" y="1147"/>
                  </a:lnTo>
                  <a:lnTo>
                    <a:pt x="4465" y="1173"/>
                  </a:lnTo>
                  <a:lnTo>
                    <a:pt x="4419" y="1195"/>
                  </a:lnTo>
                  <a:lnTo>
                    <a:pt x="4370" y="1218"/>
                  </a:lnTo>
                  <a:lnTo>
                    <a:pt x="4322" y="1239"/>
                  </a:lnTo>
                  <a:lnTo>
                    <a:pt x="4270" y="1258"/>
                  </a:lnTo>
                  <a:lnTo>
                    <a:pt x="4218" y="1274"/>
                  </a:lnTo>
                  <a:lnTo>
                    <a:pt x="4163" y="1290"/>
                  </a:lnTo>
                  <a:lnTo>
                    <a:pt x="4108" y="1303"/>
                  </a:lnTo>
                  <a:lnTo>
                    <a:pt x="4050" y="1315"/>
                  </a:lnTo>
                  <a:lnTo>
                    <a:pt x="3990" y="1324"/>
                  </a:lnTo>
                  <a:lnTo>
                    <a:pt x="3929" y="1331"/>
                  </a:lnTo>
                  <a:lnTo>
                    <a:pt x="3865" y="1336"/>
                  </a:lnTo>
                  <a:lnTo>
                    <a:pt x="3800" y="1337"/>
                  </a:lnTo>
                  <a:lnTo>
                    <a:pt x="3732" y="1337"/>
                  </a:lnTo>
                  <a:lnTo>
                    <a:pt x="3662" y="1336"/>
                  </a:lnTo>
                  <a:lnTo>
                    <a:pt x="3591" y="1329"/>
                  </a:lnTo>
                  <a:lnTo>
                    <a:pt x="3518" y="1321"/>
                  </a:lnTo>
                  <a:lnTo>
                    <a:pt x="3443" y="1311"/>
                  </a:lnTo>
                  <a:lnTo>
                    <a:pt x="3365" y="1297"/>
                  </a:lnTo>
                  <a:lnTo>
                    <a:pt x="3286" y="1279"/>
                  </a:lnTo>
                  <a:lnTo>
                    <a:pt x="3204" y="1260"/>
                  </a:lnTo>
                  <a:lnTo>
                    <a:pt x="3204" y="1260"/>
                  </a:lnTo>
                  <a:lnTo>
                    <a:pt x="3042" y="1219"/>
                  </a:lnTo>
                  <a:lnTo>
                    <a:pt x="2885" y="1181"/>
                  </a:lnTo>
                  <a:lnTo>
                    <a:pt x="2733" y="1148"/>
                  </a:lnTo>
                  <a:lnTo>
                    <a:pt x="2588" y="1119"/>
                  </a:lnTo>
                  <a:lnTo>
                    <a:pt x="2447" y="1093"/>
                  </a:lnTo>
                  <a:lnTo>
                    <a:pt x="2313" y="1071"/>
                  </a:lnTo>
                  <a:lnTo>
                    <a:pt x="2184" y="1053"/>
                  </a:lnTo>
                  <a:lnTo>
                    <a:pt x="2059" y="1039"/>
                  </a:lnTo>
                  <a:lnTo>
                    <a:pt x="1938" y="1029"/>
                  </a:lnTo>
                  <a:lnTo>
                    <a:pt x="1821" y="1022"/>
                  </a:lnTo>
                  <a:lnTo>
                    <a:pt x="1709" y="1019"/>
                  </a:lnTo>
                  <a:lnTo>
                    <a:pt x="1602" y="1019"/>
                  </a:lnTo>
                  <a:lnTo>
                    <a:pt x="1498" y="1024"/>
                  </a:lnTo>
                  <a:lnTo>
                    <a:pt x="1396" y="1031"/>
                  </a:lnTo>
                  <a:lnTo>
                    <a:pt x="1299" y="1042"/>
                  </a:lnTo>
                  <a:lnTo>
                    <a:pt x="1252" y="1048"/>
                  </a:lnTo>
                  <a:lnTo>
                    <a:pt x="1206" y="1056"/>
                  </a:lnTo>
                  <a:lnTo>
                    <a:pt x="1160" y="1064"/>
                  </a:lnTo>
                  <a:lnTo>
                    <a:pt x="1116" y="1074"/>
                  </a:lnTo>
                  <a:lnTo>
                    <a:pt x="1071" y="1084"/>
                  </a:lnTo>
                  <a:lnTo>
                    <a:pt x="1027" y="1095"/>
                  </a:lnTo>
                  <a:lnTo>
                    <a:pt x="985" y="1106"/>
                  </a:lnTo>
                  <a:lnTo>
                    <a:pt x="942" y="1119"/>
                  </a:lnTo>
                  <a:lnTo>
                    <a:pt x="901" y="1132"/>
                  </a:lnTo>
                  <a:lnTo>
                    <a:pt x="860" y="1147"/>
                  </a:lnTo>
                  <a:lnTo>
                    <a:pt x="820" y="1163"/>
                  </a:lnTo>
                  <a:lnTo>
                    <a:pt x="780" y="1177"/>
                  </a:lnTo>
                  <a:lnTo>
                    <a:pt x="702" y="1213"/>
                  </a:lnTo>
                  <a:lnTo>
                    <a:pt x="626" y="1250"/>
                  </a:lnTo>
                  <a:lnTo>
                    <a:pt x="552" y="1290"/>
                  </a:lnTo>
                  <a:lnTo>
                    <a:pt x="479" y="1334"/>
                  </a:lnTo>
                  <a:lnTo>
                    <a:pt x="408" y="1381"/>
                  </a:lnTo>
                  <a:lnTo>
                    <a:pt x="338" y="1429"/>
                  </a:lnTo>
                  <a:lnTo>
                    <a:pt x="269" y="1483"/>
                  </a:lnTo>
                  <a:lnTo>
                    <a:pt x="201" y="1538"/>
                  </a:lnTo>
                  <a:lnTo>
                    <a:pt x="133" y="1596"/>
                  </a:lnTo>
                  <a:lnTo>
                    <a:pt x="66" y="1657"/>
                  </a:lnTo>
                  <a:lnTo>
                    <a:pt x="0" y="172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92" name="Freeform 100"/>
            <p:cNvSpPr>
              <a:spLocks/>
            </p:cNvSpPr>
            <p:nvPr/>
          </p:nvSpPr>
          <p:spPr bwMode="auto">
            <a:xfrm>
              <a:off x="1361" y="825"/>
              <a:ext cx="5239" cy="918"/>
            </a:xfrm>
            <a:custGeom>
              <a:avLst/>
              <a:gdLst/>
              <a:ahLst/>
              <a:cxnLst>
                <a:cxn ang="0">
                  <a:pos x="5239" y="0"/>
                </a:cxn>
                <a:cxn ang="0">
                  <a:pos x="5223" y="74"/>
                </a:cxn>
                <a:cxn ang="0">
                  <a:pos x="5202" y="158"/>
                </a:cxn>
                <a:cxn ang="0">
                  <a:pos x="5169" y="265"/>
                </a:cxn>
                <a:cxn ang="0">
                  <a:pos x="5122" y="389"/>
                </a:cxn>
                <a:cxn ang="0">
                  <a:pos x="5061" y="527"/>
                </a:cxn>
                <a:cxn ang="0">
                  <a:pos x="5003" y="635"/>
                </a:cxn>
                <a:cxn ang="0">
                  <a:pos x="4958" y="706"/>
                </a:cxn>
                <a:cxn ang="0">
                  <a:pos x="4909" y="778"/>
                </a:cxn>
                <a:cxn ang="0">
                  <a:pos x="4855" y="850"/>
                </a:cxn>
                <a:cxn ang="0">
                  <a:pos x="4796" y="921"/>
                </a:cxn>
                <a:cxn ang="0">
                  <a:pos x="4730" y="987"/>
                </a:cxn>
                <a:cxn ang="0">
                  <a:pos x="4660" y="1051"/>
                </a:cxn>
                <a:cxn ang="0">
                  <a:pos x="4583" y="1113"/>
                </a:cxn>
                <a:cxn ang="0">
                  <a:pos x="4500" y="1168"/>
                </a:cxn>
                <a:cxn ang="0">
                  <a:pos x="4411" y="1219"/>
                </a:cxn>
                <a:cxn ang="0">
                  <a:pos x="4315" y="1265"/>
                </a:cxn>
                <a:cxn ang="0">
                  <a:pos x="4211" y="1303"/>
                </a:cxn>
                <a:cxn ang="0">
                  <a:pos x="4101" y="1334"/>
                </a:cxn>
                <a:cxn ang="0">
                  <a:pos x="3985" y="1357"/>
                </a:cxn>
                <a:cxn ang="0">
                  <a:pos x="3860" y="1371"/>
                </a:cxn>
                <a:cxn ang="0">
                  <a:pos x="3727" y="1376"/>
                </a:cxn>
                <a:cxn ang="0">
                  <a:pos x="3585" y="1371"/>
                </a:cxn>
                <a:cxn ang="0">
                  <a:pos x="3436" y="1355"/>
                </a:cxn>
                <a:cxn ang="0">
                  <a:pos x="3279" y="1326"/>
                </a:cxn>
                <a:cxn ang="0">
                  <a:pos x="3198" y="1308"/>
                </a:cxn>
                <a:cxn ang="0">
                  <a:pos x="2877" y="1235"/>
                </a:cxn>
                <a:cxn ang="0">
                  <a:pos x="2580" y="1179"/>
                </a:cxn>
                <a:cxn ang="0">
                  <a:pos x="2303" y="1137"/>
                </a:cxn>
                <a:cxn ang="0">
                  <a:pos x="2048" y="1109"/>
                </a:cxn>
                <a:cxn ang="0">
                  <a:pos x="1811" y="1097"/>
                </a:cxn>
                <a:cxn ang="0">
                  <a:pos x="1591" y="1100"/>
                </a:cxn>
                <a:cxn ang="0">
                  <a:pos x="1387" y="1114"/>
                </a:cxn>
                <a:cxn ang="0">
                  <a:pos x="1243" y="1135"/>
                </a:cxn>
                <a:cxn ang="0">
                  <a:pos x="1151" y="1153"/>
                </a:cxn>
                <a:cxn ang="0">
                  <a:pos x="1062" y="1174"/>
                </a:cxn>
                <a:cxn ang="0">
                  <a:pos x="976" y="1200"/>
                </a:cxn>
                <a:cxn ang="0">
                  <a:pos x="893" y="1227"/>
                </a:cxn>
                <a:cxn ang="0">
                  <a:pos x="812" y="1258"/>
                </a:cxn>
                <a:cxn ang="0">
                  <a:pos x="696" y="1311"/>
                </a:cxn>
                <a:cxn ang="0">
                  <a:pos x="546" y="1392"/>
                </a:cxn>
                <a:cxn ang="0">
                  <a:pos x="404" y="1486"/>
                </a:cxn>
                <a:cxn ang="0">
                  <a:pos x="267" y="1591"/>
                </a:cxn>
                <a:cxn ang="0">
                  <a:pos x="132" y="1709"/>
                </a:cxn>
                <a:cxn ang="0">
                  <a:pos x="0" y="1836"/>
                </a:cxn>
              </a:cxnLst>
              <a:rect l="0" t="0" r="r" b="b"/>
              <a:pathLst>
                <a:path w="5239" h="1836">
                  <a:moveTo>
                    <a:pt x="5239" y="0"/>
                  </a:moveTo>
                  <a:lnTo>
                    <a:pt x="5239" y="0"/>
                  </a:lnTo>
                  <a:lnTo>
                    <a:pt x="5236" y="20"/>
                  </a:lnTo>
                  <a:lnTo>
                    <a:pt x="5223" y="74"/>
                  </a:lnTo>
                  <a:lnTo>
                    <a:pt x="5215" y="113"/>
                  </a:lnTo>
                  <a:lnTo>
                    <a:pt x="5202" y="158"/>
                  </a:lnTo>
                  <a:lnTo>
                    <a:pt x="5187" y="209"/>
                  </a:lnTo>
                  <a:lnTo>
                    <a:pt x="5169" y="265"/>
                  </a:lnTo>
                  <a:lnTo>
                    <a:pt x="5148" y="325"/>
                  </a:lnTo>
                  <a:lnTo>
                    <a:pt x="5122" y="389"/>
                  </a:lnTo>
                  <a:lnTo>
                    <a:pt x="5093" y="457"/>
                  </a:lnTo>
                  <a:lnTo>
                    <a:pt x="5061" y="527"/>
                  </a:lnTo>
                  <a:lnTo>
                    <a:pt x="5023" y="598"/>
                  </a:lnTo>
                  <a:lnTo>
                    <a:pt x="5003" y="635"/>
                  </a:lnTo>
                  <a:lnTo>
                    <a:pt x="4982" y="670"/>
                  </a:lnTo>
                  <a:lnTo>
                    <a:pt x="4958" y="706"/>
                  </a:lnTo>
                  <a:lnTo>
                    <a:pt x="4934" y="743"/>
                  </a:lnTo>
                  <a:lnTo>
                    <a:pt x="4909" y="778"/>
                  </a:lnTo>
                  <a:lnTo>
                    <a:pt x="4883" y="814"/>
                  </a:lnTo>
                  <a:lnTo>
                    <a:pt x="4855" y="850"/>
                  </a:lnTo>
                  <a:lnTo>
                    <a:pt x="4826" y="885"/>
                  </a:lnTo>
                  <a:lnTo>
                    <a:pt x="4796" y="921"/>
                  </a:lnTo>
                  <a:lnTo>
                    <a:pt x="4764" y="954"/>
                  </a:lnTo>
                  <a:lnTo>
                    <a:pt x="4730" y="987"/>
                  </a:lnTo>
                  <a:lnTo>
                    <a:pt x="4696" y="1019"/>
                  </a:lnTo>
                  <a:lnTo>
                    <a:pt x="4660" y="1051"/>
                  </a:lnTo>
                  <a:lnTo>
                    <a:pt x="4622" y="1082"/>
                  </a:lnTo>
                  <a:lnTo>
                    <a:pt x="4583" y="1113"/>
                  </a:lnTo>
                  <a:lnTo>
                    <a:pt x="4543" y="1140"/>
                  </a:lnTo>
                  <a:lnTo>
                    <a:pt x="4500" y="1168"/>
                  </a:lnTo>
                  <a:lnTo>
                    <a:pt x="4457" y="1195"/>
                  </a:lnTo>
                  <a:lnTo>
                    <a:pt x="4411" y="1219"/>
                  </a:lnTo>
                  <a:lnTo>
                    <a:pt x="4364" y="1242"/>
                  </a:lnTo>
                  <a:lnTo>
                    <a:pt x="4315" y="1265"/>
                  </a:lnTo>
                  <a:lnTo>
                    <a:pt x="4264" y="1284"/>
                  </a:lnTo>
                  <a:lnTo>
                    <a:pt x="4211" y="1303"/>
                  </a:lnTo>
                  <a:lnTo>
                    <a:pt x="4157" y="1319"/>
                  </a:lnTo>
                  <a:lnTo>
                    <a:pt x="4101" y="1334"/>
                  </a:lnTo>
                  <a:lnTo>
                    <a:pt x="4043" y="1347"/>
                  </a:lnTo>
                  <a:lnTo>
                    <a:pt x="3985" y="1357"/>
                  </a:lnTo>
                  <a:lnTo>
                    <a:pt x="3922" y="1365"/>
                  </a:lnTo>
                  <a:lnTo>
                    <a:pt x="3860" y="1371"/>
                  </a:lnTo>
                  <a:lnTo>
                    <a:pt x="3793" y="1374"/>
                  </a:lnTo>
                  <a:lnTo>
                    <a:pt x="3727" y="1376"/>
                  </a:lnTo>
                  <a:lnTo>
                    <a:pt x="3657" y="1374"/>
                  </a:lnTo>
                  <a:lnTo>
                    <a:pt x="3585" y="1371"/>
                  </a:lnTo>
                  <a:lnTo>
                    <a:pt x="3513" y="1365"/>
                  </a:lnTo>
                  <a:lnTo>
                    <a:pt x="3436" y="1355"/>
                  </a:lnTo>
                  <a:lnTo>
                    <a:pt x="3359" y="1342"/>
                  </a:lnTo>
                  <a:lnTo>
                    <a:pt x="3279" y="1326"/>
                  </a:lnTo>
                  <a:lnTo>
                    <a:pt x="3198" y="1308"/>
                  </a:lnTo>
                  <a:lnTo>
                    <a:pt x="3198" y="1308"/>
                  </a:lnTo>
                  <a:lnTo>
                    <a:pt x="3034" y="1269"/>
                  </a:lnTo>
                  <a:lnTo>
                    <a:pt x="2877" y="1235"/>
                  </a:lnTo>
                  <a:lnTo>
                    <a:pt x="2726" y="1205"/>
                  </a:lnTo>
                  <a:lnTo>
                    <a:pt x="2580" y="1179"/>
                  </a:lnTo>
                  <a:lnTo>
                    <a:pt x="2439" y="1156"/>
                  </a:lnTo>
                  <a:lnTo>
                    <a:pt x="2303" y="1137"/>
                  </a:lnTo>
                  <a:lnTo>
                    <a:pt x="2174" y="1121"/>
                  </a:lnTo>
                  <a:lnTo>
                    <a:pt x="2048" y="1109"/>
                  </a:lnTo>
                  <a:lnTo>
                    <a:pt x="1927" y="1101"/>
                  </a:lnTo>
                  <a:lnTo>
                    <a:pt x="1811" y="1097"/>
                  </a:lnTo>
                  <a:lnTo>
                    <a:pt x="1699" y="1097"/>
                  </a:lnTo>
                  <a:lnTo>
                    <a:pt x="1591" y="1100"/>
                  </a:lnTo>
                  <a:lnTo>
                    <a:pt x="1487" y="1105"/>
                  </a:lnTo>
                  <a:lnTo>
                    <a:pt x="1387" y="1114"/>
                  </a:lnTo>
                  <a:lnTo>
                    <a:pt x="1290" y="1127"/>
                  </a:lnTo>
                  <a:lnTo>
                    <a:pt x="1243" y="1135"/>
                  </a:lnTo>
                  <a:lnTo>
                    <a:pt x="1197" y="1143"/>
                  </a:lnTo>
                  <a:lnTo>
                    <a:pt x="1151" y="1153"/>
                  </a:lnTo>
                  <a:lnTo>
                    <a:pt x="1107" y="1164"/>
                  </a:lnTo>
                  <a:lnTo>
                    <a:pt x="1062" y="1174"/>
                  </a:lnTo>
                  <a:lnTo>
                    <a:pt x="1019" y="1187"/>
                  </a:lnTo>
                  <a:lnTo>
                    <a:pt x="976" y="1200"/>
                  </a:lnTo>
                  <a:lnTo>
                    <a:pt x="934" y="1213"/>
                  </a:lnTo>
                  <a:lnTo>
                    <a:pt x="893" y="1227"/>
                  </a:lnTo>
                  <a:lnTo>
                    <a:pt x="853" y="1242"/>
                  </a:lnTo>
                  <a:lnTo>
                    <a:pt x="812" y="1258"/>
                  </a:lnTo>
                  <a:lnTo>
                    <a:pt x="772" y="1276"/>
                  </a:lnTo>
                  <a:lnTo>
                    <a:pt x="696" y="1311"/>
                  </a:lnTo>
                  <a:lnTo>
                    <a:pt x="619" y="1350"/>
                  </a:lnTo>
                  <a:lnTo>
                    <a:pt x="546" y="1392"/>
                  </a:lnTo>
                  <a:lnTo>
                    <a:pt x="473" y="1437"/>
                  </a:lnTo>
                  <a:lnTo>
                    <a:pt x="404" y="1486"/>
                  </a:lnTo>
                  <a:lnTo>
                    <a:pt x="335" y="1537"/>
                  </a:lnTo>
                  <a:lnTo>
                    <a:pt x="267" y="1591"/>
                  </a:lnTo>
                  <a:lnTo>
                    <a:pt x="199" y="1649"/>
                  </a:lnTo>
                  <a:lnTo>
                    <a:pt x="132" y="1709"/>
                  </a:lnTo>
                  <a:lnTo>
                    <a:pt x="67" y="1772"/>
                  </a:lnTo>
                  <a:lnTo>
                    <a:pt x="0" y="183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93" name="Freeform 101"/>
            <p:cNvSpPr>
              <a:spLocks/>
            </p:cNvSpPr>
            <p:nvPr/>
          </p:nvSpPr>
          <p:spPr bwMode="auto">
            <a:xfrm>
              <a:off x="1407" y="796"/>
              <a:ext cx="5211" cy="976"/>
            </a:xfrm>
            <a:custGeom>
              <a:avLst/>
              <a:gdLst/>
              <a:ahLst/>
              <a:cxnLst>
                <a:cxn ang="0">
                  <a:pos x="5211" y="0"/>
                </a:cxn>
                <a:cxn ang="0">
                  <a:pos x="5197" y="76"/>
                </a:cxn>
                <a:cxn ang="0">
                  <a:pos x="5176" y="160"/>
                </a:cxn>
                <a:cxn ang="0">
                  <a:pos x="5144" y="268"/>
                </a:cxn>
                <a:cxn ang="0">
                  <a:pos x="5100" y="394"/>
                </a:cxn>
                <a:cxn ang="0">
                  <a:pos x="5040" y="533"/>
                </a:cxn>
                <a:cxn ang="0">
                  <a:pos x="4983" y="643"/>
                </a:cxn>
                <a:cxn ang="0">
                  <a:pos x="4940" y="715"/>
                </a:cxn>
                <a:cxn ang="0">
                  <a:pos x="4893" y="790"/>
                </a:cxn>
                <a:cxn ang="0">
                  <a:pos x="4839" y="862"/>
                </a:cxn>
                <a:cxn ang="0">
                  <a:pos x="4780" y="933"/>
                </a:cxn>
                <a:cxn ang="0">
                  <a:pos x="4716" y="1003"/>
                </a:cxn>
                <a:cxn ang="0">
                  <a:pos x="4647" y="1069"/>
                </a:cxn>
                <a:cxn ang="0">
                  <a:pos x="4571" y="1130"/>
                </a:cxn>
                <a:cxn ang="0">
                  <a:pos x="4489" y="1188"/>
                </a:cxn>
                <a:cxn ang="0">
                  <a:pos x="4400" y="1242"/>
                </a:cxn>
                <a:cxn ang="0">
                  <a:pos x="4305" y="1289"/>
                </a:cxn>
                <a:cxn ang="0">
                  <a:pos x="4203" y="1331"/>
                </a:cxn>
                <a:cxn ang="0">
                  <a:pos x="4093" y="1363"/>
                </a:cxn>
                <a:cxn ang="0">
                  <a:pos x="3976" y="1389"/>
                </a:cxn>
                <a:cxn ang="0">
                  <a:pos x="3851" y="1406"/>
                </a:cxn>
                <a:cxn ang="0">
                  <a:pos x="3718" y="1413"/>
                </a:cxn>
                <a:cxn ang="0">
                  <a:pos x="3578" y="1411"/>
                </a:cxn>
                <a:cxn ang="0">
                  <a:pos x="3428" y="1398"/>
                </a:cxn>
                <a:cxn ang="0">
                  <a:pos x="3271" y="1373"/>
                </a:cxn>
                <a:cxn ang="0">
                  <a:pos x="3188" y="1356"/>
                </a:cxn>
                <a:cxn ang="0">
                  <a:pos x="2867" y="1290"/>
                </a:cxn>
                <a:cxn ang="0">
                  <a:pos x="2568" y="1239"/>
                </a:cxn>
                <a:cxn ang="0">
                  <a:pos x="2292" y="1203"/>
                </a:cxn>
                <a:cxn ang="0">
                  <a:pos x="2037" y="1180"/>
                </a:cxn>
                <a:cxn ang="0">
                  <a:pos x="1799" y="1172"/>
                </a:cxn>
                <a:cxn ang="0">
                  <a:pos x="1580" y="1179"/>
                </a:cxn>
                <a:cxn ang="0">
                  <a:pos x="1376" y="1198"/>
                </a:cxn>
                <a:cxn ang="0">
                  <a:pos x="1231" y="1222"/>
                </a:cxn>
                <a:cxn ang="0">
                  <a:pos x="1140" y="1242"/>
                </a:cxn>
                <a:cxn ang="0">
                  <a:pos x="1052" y="1266"/>
                </a:cxn>
                <a:cxn ang="0">
                  <a:pos x="966" y="1292"/>
                </a:cxn>
                <a:cxn ang="0">
                  <a:pos x="883" y="1323"/>
                </a:cxn>
                <a:cxn ang="0">
                  <a:pos x="802" y="1355"/>
                </a:cxn>
                <a:cxn ang="0">
                  <a:pos x="687" y="1410"/>
                </a:cxn>
                <a:cxn ang="0">
                  <a:pos x="539" y="1495"/>
                </a:cxn>
                <a:cxn ang="0">
                  <a:pos x="398" y="1592"/>
                </a:cxn>
                <a:cxn ang="0">
                  <a:pos x="262" y="1700"/>
                </a:cxn>
                <a:cxn ang="0">
                  <a:pos x="130" y="1821"/>
                </a:cxn>
                <a:cxn ang="0">
                  <a:pos x="0" y="1952"/>
                </a:cxn>
              </a:cxnLst>
              <a:rect l="0" t="0" r="r" b="b"/>
              <a:pathLst>
                <a:path w="5211" h="1952">
                  <a:moveTo>
                    <a:pt x="5211" y="0"/>
                  </a:moveTo>
                  <a:lnTo>
                    <a:pt x="5211" y="0"/>
                  </a:lnTo>
                  <a:lnTo>
                    <a:pt x="5206" y="21"/>
                  </a:lnTo>
                  <a:lnTo>
                    <a:pt x="5197" y="76"/>
                  </a:lnTo>
                  <a:lnTo>
                    <a:pt x="5187" y="115"/>
                  </a:lnTo>
                  <a:lnTo>
                    <a:pt x="5176" y="160"/>
                  </a:lnTo>
                  <a:lnTo>
                    <a:pt x="5162" y="212"/>
                  </a:lnTo>
                  <a:lnTo>
                    <a:pt x="5144" y="268"/>
                  </a:lnTo>
                  <a:lnTo>
                    <a:pt x="5123" y="329"/>
                  </a:lnTo>
                  <a:lnTo>
                    <a:pt x="5100" y="394"/>
                  </a:lnTo>
                  <a:lnTo>
                    <a:pt x="5072" y="463"/>
                  </a:lnTo>
                  <a:lnTo>
                    <a:pt x="5040" y="533"/>
                  </a:lnTo>
                  <a:lnTo>
                    <a:pt x="5004" y="606"/>
                  </a:lnTo>
                  <a:lnTo>
                    <a:pt x="4983" y="643"/>
                  </a:lnTo>
                  <a:lnTo>
                    <a:pt x="4962" y="680"/>
                  </a:lnTo>
                  <a:lnTo>
                    <a:pt x="4940" y="715"/>
                  </a:lnTo>
                  <a:lnTo>
                    <a:pt x="4916" y="753"/>
                  </a:lnTo>
                  <a:lnTo>
                    <a:pt x="4893" y="790"/>
                  </a:lnTo>
                  <a:lnTo>
                    <a:pt x="4866" y="827"/>
                  </a:lnTo>
                  <a:lnTo>
                    <a:pt x="4839" y="862"/>
                  </a:lnTo>
                  <a:lnTo>
                    <a:pt x="4811" y="898"/>
                  </a:lnTo>
                  <a:lnTo>
                    <a:pt x="4780" y="933"/>
                  </a:lnTo>
                  <a:lnTo>
                    <a:pt x="4750" y="969"/>
                  </a:lnTo>
                  <a:lnTo>
                    <a:pt x="4716" y="1003"/>
                  </a:lnTo>
                  <a:lnTo>
                    <a:pt x="4683" y="1037"/>
                  </a:lnTo>
                  <a:lnTo>
                    <a:pt x="4647" y="1069"/>
                  </a:lnTo>
                  <a:lnTo>
                    <a:pt x="4609" y="1100"/>
                  </a:lnTo>
                  <a:lnTo>
                    <a:pt x="4571" y="1130"/>
                  </a:lnTo>
                  <a:lnTo>
                    <a:pt x="4530" y="1161"/>
                  </a:lnTo>
                  <a:lnTo>
                    <a:pt x="4489" y="1188"/>
                  </a:lnTo>
                  <a:lnTo>
                    <a:pt x="4446" y="1216"/>
                  </a:lnTo>
                  <a:lnTo>
                    <a:pt x="4400" y="1242"/>
                  </a:lnTo>
                  <a:lnTo>
                    <a:pt x="4354" y="1266"/>
                  </a:lnTo>
                  <a:lnTo>
                    <a:pt x="4305" y="1289"/>
                  </a:lnTo>
                  <a:lnTo>
                    <a:pt x="4255" y="1311"/>
                  </a:lnTo>
                  <a:lnTo>
                    <a:pt x="4203" y="1331"/>
                  </a:lnTo>
                  <a:lnTo>
                    <a:pt x="4148" y="1348"/>
                  </a:lnTo>
                  <a:lnTo>
                    <a:pt x="4093" y="1363"/>
                  </a:lnTo>
                  <a:lnTo>
                    <a:pt x="4036" y="1377"/>
                  </a:lnTo>
                  <a:lnTo>
                    <a:pt x="3976" y="1389"/>
                  </a:lnTo>
                  <a:lnTo>
                    <a:pt x="3915" y="1398"/>
                  </a:lnTo>
                  <a:lnTo>
                    <a:pt x="3851" y="1406"/>
                  </a:lnTo>
                  <a:lnTo>
                    <a:pt x="3786" y="1411"/>
                  </a:lnTo>
                  <a:lnTo>
                    <a:pt x="3718" y="1413"/>
                  </a:lnTo>
                  <a:lnTo>
                    <a:pt x="3649" y="1415"/>
                  </a:lnTo>
                  <a:lnTo>
                    <a:pt x="3578" y="1411"/>
                  </a:lnTo>
                  <a:lnTo>
                    <a:pt x="3504" y="1406"/>
                  </a:lnTo>
                  <a:lnTo>
                    <a:pt x="3428" y="1398"/>
                  </a:lnTo>
                  <a:lnTo>
                    <a:pt x="3350" y="1387"/>
                  </a:lnTo>
                  <a:lnTo>
                    <a:pt x="3271" y="1373"/>
                  </a:lnTo>
                  <a:lnTo>
                    <a:pt x="3188" y="1356"/>
                  </a:lnTo>
                  <a:lnTo>
                    <a:pt x="3188" y="1356"/>
                  </a:lnTo>
                  <a:lnTo>
                    <a:pt x="3025" y="1321"/>
                  </a:lnTo>
                  <a:lnTo>
                    <a:pt x="2867" y="1290"/>
                  </a:lnTo>
                  <a:lnTo>
                    <a:pt x="2716" y="1263"/>
                  </a:lnTo>
                  <a:lnTo>
                    <a:pt x="2568" y="1239"/>
                  </a:lnTo>
                  <a:lnTo>
                    <a:pt x="2428" y="1219"/>
                  </a:lnTo>
                  <a:lnTo>
                    <a:pt x="2292" y="1203"/>
                  </a:lnTo>
                  <a:lnTo>
                    <a:pt x="2162" y="1190"/>
                  </a:lnTo>
                  <a:lnTo>
                    <a:pt x="2037" y="1180"/>
                  </a:lnTo>
                  <a:lnTo>
                    <a:pt x="1916" y="1174"/>
                  </a:lnTo>
                  <a:lnTo>
                    <a:pt x="1799" y="1172"/>
                  </a:lnTo>
                  <a:lnTo>
                    <a:pt x="1688" y="1174"/>
                  </a:lnTo>
                  <a:lnTo>
                    <a:pt x="1580" y="1179"/>
                  </a:lnTo>
                  <a:lnTo>
                    <a:pt x="1476" y="1187"/>
                  </a:lnTo>
                  <a:lnTo>
                    <a:pt x="1376" y="1198"/>
                  </a:lnTo>
                  <a:lnTo>
                    <a:pt x="1279" y="1214"/>
                  </a:lnTo>
                  <a:lnTo>
                    <a:pt x="1231" y="1222"/>
                  </a:lnTo>
                  <a:lnTo>
                    <a:pt x="1186" y="1232"/>
                  </a:lnTo>
                  <a:lnTo>
                    <a:pt x="1140" y="1242"/>
                  </a:lnTo>
                  <a:lnTo>
                    <a:pt x="1095" y="1253"/>
                  </a:lnTo>
                  <a:lnTo>
                    <a:pt x="1052" y="1266"/>
                  </a:lnTo>
                  <a:lnTo>
                    <a:pt x="1009" y="1279"/>
                  </a:lnTo>
                  <a:lnTo>
                    <a:pt x="966" y="1292"/>
                  </a:lnTo>
                  <a:lnTo>
                    <a:pt x="925" y="1306"/>
                  </a:lnTo>
                  <a:lnTo>
                    <a:pt x="883" y="1323"/>
                  </a:lnTo>
                  <a:lnTo>
                    <a:pt x="843" y="1339"/>
                  </a:lnTo>
                  <a:lnTo>
                    <a:pt x="802" y="1355"/>
                  </a:lnTo>
                  <a:lnTo>
                    <a:pt x="763" y="1373"/>
                  </a:lnTo>
                  <a:lnTo>
                    <a:pt x="687" y="1410"/>
                  </a:lnTo>
                  <a:lnTo>
                    <a:pt x="612" y="1452"/>
                  </a:lnTo>
                  <a:lnTo>
                    <a:pt x="539" y="1495"/>
                  </a:lnTo>
                  <a:lnTo>
                    <a:pt x="468" y="1542"/>
                  </a:lnTo>
                  <a:lnTo>
                    <a:pt x="398" y="1592"/>
                  </a:lnTo>
                  <a:lnTo>
                    <a:pt x="329" y="1644"/>
                  </a:lnTo>
                  <a:lnTo>
                    <a:pt x="262" y="1700"/>
                  </a:lnTo>
                  <a:lnTo>
                    <a:pt x="196" y="1758"/>
                  </a:lnTo>
                  <a:lnTo>
                    <a:pt x="130" y="1821"/>
                  </a:lnTo>
                  <a:lnTo>
                    <a:pt x="65" y="1884"/>
                  </a:lnTo>
                  <a:lnTo>
                    <a:pt x="0" y="195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94" name="Freeform 102"/>
            <p:cNvSpPr>
              <a:spLocks/>
            </p:cNvSpPr>
            <p:nvPr/>
          </p:nvSpPr>
          <p:spPr bwMode="auto">
            <a:xfrm>
              <a:off x="1454" y="767"/>
              <a:ext cx="5179" cy="1034"/>
            </a:xfrm>
            <a:custGeom>
              <a:avLst/>
              <a:gdLst/>
              <a:ahLst/>
              <a:cxnLst>
                <a:cxn ang="0">
                  <a:pos x="5179" y="0"/>
                </a:cxn>
                <a:cxn ang="0">
                  <a:pos x="5166" y="74"/>
                </a:cxn>
                <a:cxn ang="0">
                  <a:pos x="5148" y="159"/>
                </a:cxn>
                <a:cxn ang="0">
                  <a:pos x="5118" y="269"/>
                </a:cxn>
                <a:cxn ang="0">
                  <a:pos x="5075" y="397"/>
                </a:cxn>
                <a:cxn ang="0">
                  <a:pos x="5016" y="537"/>
                </a:cxn>
                <a:cxn ang="0">
                  <a:pos x="4962" y="649"/>
                </a:cxn>
                <a:cxn ang="0">
                  <a:pos x="4921" y="723"/>
                </a:cxn>
                <a:cxn ang="0">
                  <a:pos x="4873" y="799"/>
                </a:cxn>
                <a:cxn ang="0">
                  <a:pos x="4822" y="873"/>
                </a:cxn>
                <a:cxn ang="0">
                  <a:pos x="4764" y="946"/>
                </a:cxn>
                <a:cxn ang="0">
                  <a:pos x="4701" y="1015"/>
                </a:cxn>
                <a:cxn ang="0">
                  <a:pos x="4632" y="1083"/>
                </a:cxn>
                <a:cxn ang="0">
                  <a:pos x="4558" y="1148"/>
                </a:cxn>
                <a:cxn ang="0">
                  <a:pos x="4476" y="1207"/>
                </a:cxn>
                <a:cxn ang="0">
                  <a:pos x="4389" y="1262"/>
                </a:cxn>
                <a:cxn ang="0">
                  <a:pos x="4294" y="1312"/>
                </a:cxn>
                <a:cxn ang="0">
                  <a:pos x="4192" y="1356"/>
                </a:cxn>
                <a:cxn ang="0">
                  <a:pos x="4083" y="1391"/>
                </a:cxn>
                <a:cxn ang="0">
                  <a:pos x="3967" y="1419"/>
                </a:cxn>
                <a:cxn ang="0">
                  <a:pos x="3842" y="1438"/>
                </a:cxn>
                <a:cxn ang="0">
                  <a:pos x="3710" y="1450"/>
                </a:cxn>
                <a:cxn ang="0">
                  <a:pos x="3568" y="1450"/>
                </a:cxn>
                <a:cxn ang="0">
                  <a:pos x="3420" y="1440"/>
                </a:cxn>
                <a:cxn ang="0">
                  <a:pos x="3261" y="1417"/>
                </a:cxn>
                <a:cxn ang="0">
                  <a:pos x="3178" y="1403"/>
                </a:cxn>
                <a:cxn ang="0">
                  <a:pos x="2856" y="1343"/>
                </a:cxn>
                <a:cxn ang="0">
                  <a:pos x="2558" y="1296"/>
                </a:cxn>
                <a:cxn ang="0">
                  <a:pos x="2281" y="1265"/>
                </a:cxn>
                <a:cxn ang="0">
                  <a:pos x="2024" y="1249"/>
                </a:cxn>
                <a:cxn ang="0">
                  <a:pos x="1787" y="1246"/>
                </a:cxn>
                <a:cxn ang="0">
                  <a:pos x="1568" y="1256"/>
                </a:cxn>
                <a:cxn ang="0">
                  <a:pos x="1363" y="1280"/>
                </a:cxn>
                <a:cxn ang="0">
                  <a:pos x="1268" y="1298"/>
                </a:cxn>
                <a:cxn ang="0">
                  <a:pos x="1175" y="1319"/>
                </a:cxn>
                <a:cxn ang="0">
                  <a:pos x="1084" y="1341"/>
                </a:cxn>
                <a:cxn ang="0">
                  <a:pos x="998" y="1369"/>
                </a:cxn>
                <a:cxn ang="0">
                  <a:pos x="914" y="1398"/>
                </a:cxn>
                <a:cxn ang="0">
                  <a:pos x="833" y="1432"/>
                </a:cxn>
                <a:cxn ang="0">
                  <a:pos x="754" y="1467"/>
                </a:cxn>
                <a:cxn ang="0">
                  <a:pos x="678" y="1508"/>
                </a:cxn>
                <a:cxn ang="0">
                  <a:pos x="532" y="1595"/>
                </a:cxn>
                <a:cxn ang="0">
                  <a:pos x="392" y="1695"/>
                </a:cxn>
                <a:cxn ang="0">
                  <a:pos x="258" y="1808"/>
                </a:cxn>
                <a:cxn ang="0">
                  <a:pos x="128" y="1931"/>
                </a:cxn>
                <a:cxn ang="0">
                  <a:pos x="0" y="2066"/>
                </a:cxn>
              </a:cxnLst>
              <a:rect l="0" t="0" r="r" b="b"/>
              <a:pathLst>
                <a:path w="5179" h="2066">
                  <a:moveTo>
                    <a:pt x="5179" y="0"/>
                  </a:moveTo>
                  <a:lnTo>
                    <a:pt x="5179" y="0"/>
                  </a:lnTo>
                  <a:lnTo>
                    <a:pt x="5176" y="19"/>
                  </a:lnTo>
                  <a:lnTo>
                    <a:pt x="5166" y="74"/>
                  </a:lnTo>
                  <a:lnTo>
                    <a:pt x="5158" y="114"/>
                  </a:lnTo>
                  <a:lnTo>
                    <a:pt x="5148" y="159"/>
                  </a:lnTo>
                  <a:lnTo>
                    <a:pt x="5134" y="211"/>
                  </a:lnTo>
                  <a:lnTo>
                    <a:pt x="5118" y="269"/>
                  </a:lnTo>
                  <a:lnTo>
                    <a:pt x="5098" y="331"/>
                  </a:lnTo>
                  <a:lnTo>
                    <a:pt x="5075" y="397"/>
                  </a:lnTo>
                  <a:lnTo>
                    <a:pt x="5048" y="466"/>
                  </a:lnTo>
                  <a:lnTo>
                    <a:pt x="5016" y="537"/>
                  </a:lnTo>
                  <a:lnTo>
                    <a:pt x="4982" y="612"/>
                  </a:lnTo>
                  <a:lnTo>
                    <a:pt x="4962" y="649"/>
                  </a:lnTo>
                  <a:lnTo>
                    <a:pt x="4941" y="686"/>
                  </a:lnTo>
                  <a:lnTo>
                    <a:pt x="4921" y="723"/>
                  </a:lnTo>
                  <a:lnTo>
                    <a:pt x="4897" y="762"/>
                  </a:lnTo>
                  <a:lnTo>
                    <a:pt x="4873" y="799"/>
                  </a:lnTo>
                  <a:lnTo>
                    <a:pt x="4848" y="836"/>
                  </a:lnTo>
                  <a:lnTo>
                    <a:pt x="4822" y="873"/>
                  </a:lnTo>
                  <a:lnTo>
                    <a:pt x="4794" y="909"/>
                  </a:lnTo>
                  <a:lnTo>
                    <a:pt x="4764" y="946"/>
                  </a:lnTo>
                  <a:lnTo>
                    <a:pt x="4733" y="981"/>
                  </a:lnTo>
                  <a:lnTo>
                    <a:pt x="4701" y="1015"/>
                  </a:lnTo>
                  <a:lnTo>
                    <a:pt x="4668" y="1051"/>
                  </a:lnTo>
                  <a:lnTo>
                    <a:pt x="4632" y="1083"/>
                  </a:lnTo>
                  <a:lnTo>
                    <a:pt x="4596" y="1117"/>
                  </a:lnTo>
                  <a:lnTo>
                    <a:pt x="4558" y="1148"/>
                  </a:lnTo>
                  <a:lnTo>
                    <a:pt x="4518" y="1178"/>
                  </a:lnTo>
                  <a:lnTo>
                    <a:pt x="4476" y="1207"/>
                  </a:lnTo>
                  <a:lnTo>
                    <a:pt x="4433" y="1236"/>
                  </a:lnTo>
                  <a:lnTo>
                    <a:pt x="4389" y="1262"/>
                  </a:lnTo>
                  <a:lnTo>
                    <a:pt x="4342" y="1288"/>
                  </a:lnTo>
                  <a:lnTo>
                    <a:pt x="4294" y="1312"/>
                  </a:lnTo>
                  <a:lnTo>
                    <a:pt x="4244" y="1335"/>
                  </a:lnTo>
                  <a:lnTo>
                    <a:pt x="4192" y="1356"/>
                  </a:lnTo>
                  <a:lnTo>
                    <a:pt x="4139" y="1374"/>
                  </a:lnTo>
                  <a:lnTo>
                    <a:pt x="4083" y="1391"/>
                  </a:lnTo>
                  <a:lnTo>
                    <a:pt x="4026" y="1406"/>
                  </a:lnTo>
                  <a:lnTo>
                    <a:pt x="3967" y="1419"/>
                  </a:lnTo>
                  <a:lnTo>
                    <a:pt x="3906" y="1430"/>
                  </a:lnTo>
                  <a:lnTo>
                    <a:pt x="3842" y="1438"/>
                  </a:lnTo>
                  <a:lnTo>
                    <a:pt x="3777" y="1445"/>
                  </a:lnTo>
                  <a:lnTo>
                    <a:pt x="3710" y="1450"/>
                  </a:lnTo>
                  <a:lnTo>
                    <a:pt x="3641" y="1451"/>
                  </a:lnTo>
                  <a:lnTo>
                    <a:pt x="3568" y="1450"/>
                  </a:lnTo>
                  <a:lnTo>
                    <a:pt x="3495" y="1446"/>
                  </a:lnTo>
                  <a:lnTo>
                    <a:pt x="3420" y="1440"/>
                  </a:lnTo>
                  <a:lnTo>
                    <a:pt x="3341" y="1430"/>
                  </a:lnTo>
                  <a:lnTo>
                    <a:pt x="3261" y="1417"/>
                  </a:lnTo>
                  <a:lnTo>
                    <a:pt x="3178" y="1403"/>
                  </a:lnTo>
                  <a:lnTo>
                    <a:pt x="3178" y="1403"/>
                  </a:lnTo>
                  <a:lnTo>
                    <a:pt x="3014" y="1370"/>
                  </a:lnTo>
                  <a:lnTo>
                    <a:pt x="2856" y="1343"/>
                  </a:lnTo>
                  <a:lnTo>
                    <a:pt x="2703" y="1317"/>
                  </a:lnTo>
                  <a:lnTo>
                    <a:pt x="2558" y="1296"/>
                  </a:lnTo>
                  <a:lnTo>
                    <a:pt x="2416" y="1280"/>
                  </a:lnTo>
                  <a:lnTo>
                    <a:pt x="2281" y="1265"/>
                  </a:lnTo>
                  <a:lnTo>
                    <a:pt x="2149" y="1256"/>
                  </a:lnTo>
                  <a:lnTo>
                    <a:pt x="2024" y="1249"/>
                  </a:lnTo>
                  <a:lnTo>
                    <a:pt x="1904" y="1246"/>
                  </a:lnTo>
                  <a:lnTo>
                    <a:pt x="1787" y="1246"/>
                  </a:lnTo>
                  <a:lnTo>
                    <a:pt x="1674" y="1249"/>
                  </a:lnTo>
                  <a:lnTo>
                    <a:pt x="1568" y="1256"/>
                  </a:lnTo>
                  <a:lnTo>
                    <a:pt x="1463" y="1267"/>
                  </a:lnTo>
                  <a:lnTo>
                    <a:pt x="1363" y="1280"/>
                  </a:lnTo>
                  <a:lnTo>
                    <a:pt x="1315" y="1288"/>
                  </a:lnTo>
                  <a:lnTo>
                    <a:pt x="1268" y="1298"/>
                  </a:lnTo>
                  <a:lnTo>
                    <a:pt x="1220" y="1307"/>
                  </a:lnTo>
                  <a:lnTo>
                    <a:pt x="1175" y="1319"/>
                  </a:lnTo>
                  <a:lnTo>
                    <a:pt x="1129" y="1330"/>
                  </a:lnTo>
                  <a:lnTo>
                    <a:pt x="1084" y="1341"/>
                  </a:lnTo>
                  <a:lnTo>
                    <a:pt x="1041" y="1354"/>
                  </a:lnTo>
                  <a:lnTo>
                    <a:pt x="998" y="1369"/>
                  </a:lnTo>
                  <a:lnTo>
                    <a:pt x="955" y="1383"/>
                  </a:lnTo>
                  <a:lnTo>
                    <a:pt x="914" y="1398"/>
                  </a:lnTo>
                  <a:lnTo>
                    <a:pt x="873" y="1414"/>
                  </a:lnTo>
                  <a:lnTo>
                    <a:pt x="833" y="1432"/>
                  </a:lnTo>
                  <a:lnTo>
                    <a:pt x="793" y="1450"/>
                  </a:lnTo>
                  <a:lnTo>
                    <a:pt x="754" y="1467"/>
                  </a:lnTo>
                  <a:lnTo>
                    <a:pt x="716" y="1487"/>
                  </a:lnTo>
                  <a:lnTo>
                    <a:pt x="678" y="1508"/>
                  </a:lnTo>
                  <a:lnTo>
                    <a:pt x="604" y="1550"/>
                  </a:lnTo>
                  <a:lnTo>
                    <a:pt x="532" y="1595"/>
                  </a:lnTo>
                  <a:lnTo>
                    <a:pt x="461" y="1643"/>
                  </a:lnTo>
                  <a:lnTo>
                    <a:pt x="392" y="1695"/>
                  </a:lnTo>
                  <a:lnTo>
                    <a:pt x="325" y="1750"/>
                  </a:lnTo>
                  <a:lnTo>
                    <a:pt x="258" y="1808"/>
                  </a:lnTo>
                  <a:lnTo>
                    <a:pt x="193" y="1868"/>
                  </a:lnTo>
                  <a:lnTo>
                    <a:pt x="128" y="1931"/>
                  </a:lnTo>
                  <a:lnTo>
                    <a:pt x="64" y="1997"/>
                  </a:lnTo>
                  <a:lnTo>
                    <a:pt x="0" y="206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95" name="Freeform 103"/>
            <p:cNvSpPr>
              <a:spLocks/>
            </p:cNvSpPr>
            <p:nvPr/>
          </p:nvSpPr>
          <p:spPr bwMode="auto">
            <a:xfrm>
              <a:off x="1501" y="738"/>
              <a:ext cx="5149" cy="1091"/>
            </a:xfrm>
            <a:custGeom>
              <a:avLst/>
              <a:gdLst/>
              <a:ahLst/>
              <a:cxnLst>
                <a:cxn ang="0">
                  <a:pos x="5149" y="0"/>
                </a:cxn>
                <a:cxn ang="0">
                  <a:pos x="5136" y="76"/>
                </a:cxn>
                <a:cxn ang="0">
                  <a:pos x="5119" y="162"/>
                </a:cxn>
                <a:cxn ang="0">
                  <a:pos x="5090" y="273"/>
                </a:cxn>
                <a:cxn ang="0">
                  <a:pos x="5050" y="402"/>
                </a:cxn>
                <a:cxn ang="0">
                  <a:pos x="4993" y="545"/>
                </a:cxn>
                <a:cxn ang="0">
                  <a:pos x="4940" y="658"/>
                </a:cxn>
                <a:cxn ang="0">
                  <a:pos x="4900" y="734"/>
                </a:cxn>
                <a:cxn ang="0">
                  <a:pos x="4854" y="809"/>
                </a:cxn>
                <a:cxn ang="0">
                  <a:pos x="4803" y="885"/>
                </a:cxn>
                <a:cxn ang="0">
                  <a:pos x="4747" y="960"/>
                </a:cxn>
                <a:cxn ang="0">
                  <a:pos x="4685" y="1032"/>
                </a:cxn>
                <a:cxn ang="0">
                  <a:pos x="4617" y="1102"/>
                </a:cxn>
                <a:cxn ang="0">
                  <a:pos x="4543" y="1168"/>
                </a:cxn>
                <a:cxn ang="0">
                  <a:pos x="4463" y="1229"/>
                </a:cxn>
                <a:cxn ang="0">
                  <a:pos x="4377" y="1287"/>
                </a:cxn>
                <a:cxn ang="0">
                  <a:pos x="4282" y="1337"/>
                </a:cxn>
                <a:cxn ang="0">
                  <a:pos x="4181" y="1384"/>
                </a:cxn>
                <a:cxn ang="0">
                  <a:pos x="4073" y="1421"/>
                </a:cxn>
                <a:cxn ang="0">
                  <a:pos x="3957" y="1452"/>
                </a:cxn>
                <a:cxn ang="0">
                  <a:pos x="3832" y="1475"/>
                </a:cxn>
                <a:cxn ang="0">
                  <a:pos x="3700" y="1488"/>
                </a:cxn>
                <a:cxn ang="0">
                  <a:pos x="3559" y="1491"/>
                </a:cxn>
                <a:cxn ang="0">
                  <a:pos x="3410" y="1483"/>
                </a:cxn>
                <a:cxn ang="0">
                  <a:pos x="3251" y="1465"/>
                </a:cxn>
                <a:cxn ang="0">
                  <a:pos x="3169" y="1450"/>
                </a:cxn>
                <a:cxn ang="0">
                  <a:pos x="2845" y="1397"/>
                </a:cxn>
                <a:cxn ang="0">
                  <a:pos x="2545" y="1358"/>
                </a:cxn>
                <a:cxn ang="0">
                  <a:pos x="2269" y="1333"/>
                </a:cxn>
                <a:cxn ang="0">
                  <a:pos x="2012" y="1321"/>
                </a:cxn>
                <a:cxn ang="0">
                  <a:pos x="1775" y="1323"/>
                </a:cxn>
                <a:cxn ang="0">
                  <a:pos x="1555" y="1337"/>
                </a:cxn>
                <a:cxn ang="0">
                  <a:pos x="1353" y="1366"/>
                </a:cxn>
                <a:cxn ang="0">
                  <a:pos x="1255" y="1384"/>
                </a:cxn>
                <a:cxn ang="0">
                  <a:pos x="1164" y="1407"/>
                </a:cxn>
                <a:cxn ang="0">
                  <a:pos x="1074" y="1433"/>
                </a:cxn>
                <a:cxn ang="0">
                  <a:pos x="987" y="1462"/>
                </a:cxn>
                <a:cxn ang="0">
                  <a:pos x="904" y="1492"/>
                </a:cxn>
                <a:cxn ang="0">
                  <a:pos x="824" y="1528"/>
                </a:cxn>
                <a:cxn ang="0">
                  <a:pos x="746" y="1567"/>
                </a:cxn>
                <a:cxn ang="0">
                  <a:pos x="669" y="1607"/>
                </a:cxn>
                <a:cxn ang="0">
                  <a:pos x="525" y="1699"/>
                </a:cxn>
                <a:cxn ang="0">
                  <a:pos x="386" y="1802"/>
                </a:cxn>
                <a:cxn ang="0">
                  <a:pos x="254" y="1917"/>
                </a:cxn>
                <a:cxn ang="0">
                  <a:pos x="127" y="2045"/>
                </a:cxn>
                <a:cxn ang="0">
                  <a:pos x="0" y="2182"/>
                </a:cxn>
              </a:cxnLst>
              <a:rect l="0" t="0" r="r" b="b"/>
              <a:pathLst>
                <a:path w="5149" h="2182">
                  <a:moveTo>
                    <a:pt x="5149" y="0"/>
                  </a:moveTo>
                  <a:lnTo>
                    <a:pt x="5149" y="0"/>
                  </a:lnTo>
                  <a:lnTo>
                    <a:pt x="5146" y="20"/>
                  </a:lnTo>
                  <a:lnTo>
                    <a:pt x="5136" y="76"/>
                  </a:lnTo>
                  <a:lnTo>
                    <a:pt x="5129" y="115"/>
                  </a:lnTo>
                  <a:lnTo>
                    <a:pt x="5119" y="162"/>
                  </a:lnTo>
                  <a:lnTo>
                    <a:pt x="5105" y="215"/>
                  </a:lnTo>
                  <a:lnTo>
                    <a:pt x="5090" y="273"/>
                  </a:lnTo>
                  <a:lnTo>
                    <a:pt x="5072" y="336"/>
                  </a:lnTo>
                  <a:lnTo>
                    <a:pt x="5050" y="402"/>
                  </a:lnTo>
                  <a:lnTo>
                    <a:pt x="5024" y="472"/>
                  </a:lnTo>
                  <a:lnTo>
                    <a:pt x="4993" y="545"/>
                  </a:lnTo>
                  <a:lnTo>
                    <a:pt x="4960" y="620"/>
                  </a:lnTo>
                  <a:lnTo>
                    <a:pt x="4940" y="658"/>
                  </a:lnTo>
                  <a:lnTo>
                    <a:pt x="4921" y="696"/>
                  </a:lnTo>
                  <a:lnTo>
                    <a:pt x="4900" y="734"/>
                  </a:lnTo>
                  <a:lnTo>
                    <a:pt x="4878" y="772"/>
                  </a:lnTo>
                  <a:lnTo>
                    <a:pt x="4854" y="809"/>
                  </a:lnTo>
                  <a:lnTo>
                    <a:pt x="4829" y="848"/>
                  </a:lnTo>
                  <a:lnTo>
                    <a:pt x="4803" y="885"/>
                  </a:lnTo>
                  <a:lnTo>
                    <a:pt x="4776" y="922"/>
                  </a:lnTo>
                  <a:lnTo>
                    <a:pt x="4747" y="960"/>
                  </a:lnTo>
                  <a:lnTo>
                    <a:pt x="4717" y="997"/>
                  </a:lnTo>
                  <a:lnTo>
                    <a:pt x="4685" y="1032"/>
                  </a:lnTo>
                  <a:lnTo>
                    <a:pt x="4651" y="1068"/>
                  </a:lnTo>
                  <a:lnTo>
                    <a:pt x="4617" y="1102"/>
                  </a:lnTo>
                  <a:lnTo>
                    <a:pt x="4581" y="1136"/>
                  </a:lnTo>
                  <a:lnTo>
                    <a:pt x="4543" y="1168"/>
                  </a:lnTo>
                  <a:lnTo>
                    <a:pt x="4504" y="1199"/>
                  </a:lnTo>
                  <a:lnTo>
                    <a:pt x="4463" y="1229"/>
                  </a:lnTo>
                  <a:lnTo>
                    <a:pt x="4421" y="1258"/>
                  </a:lnTo>
                  <a:lnTo>
                    <a:pt x="4377" y="1287"/>
                  </a:lnTo>
                  <a:lnTo>
                    <a:pt x="4331" y="1313"/>
                  </a:lnTo>
                  <a:lnTo>
                    <a:pt x="4282" y="1337"/>
                  </a:lnTo>
                  <a:lnTo>
                    <a:pt x="4232" y="1362"/>
                  </a:lnTo>
                  <a:lnTo>
                    <a:pt x="4181" y="1384"/>
                  </a:lnTo>
                  <a:lnTo>
                    <a:pt x="4128" y="1404"/>
                  </a:lnTo>
                  <a:lnTo>
                    <a:pt x="4073" y="1421"/>
                  </a:lnTo>
                  <a:lnTo>
                    <a:pt x="4016" y="1438"/>
                  </a:lnTo>
                  <a:lnTo>
                    <a:pt x="3957" y="1452"/>
                  </a:lnTo>
                  <a:lnTo>
                    <a:pt x="3896" y="1465"/>
                  </a:lnTo>
                  <a:lnTo>
                    <a:pt x="3832" y="1475"/>
                  </a:lnTo>
                  <a:lnTo>
                    <a:pt x="3767" y="1483"/>
                  </a:lnTo>
                  <a:lnTo>
                    <a:pt x="3700" y="1488"/>
                  </a:lnTo>
                  <a:lnTo>
                    <a:pt x="3631" y="1491"/>
                  </a:lnTo>
                  <a:lnTo>
                    <a:pt x="3559" y="1491"/>
                  </a:lnTo>
                  <a:lnTo>
                    <a:pt x="3485" y="1489"/>
                  </a:lnTo>
                  <a:lnTo>
                    <a:pt x="3410" y="1483"/>
                  </a:lnTo>
                  <a:lnTo>
                    <a:pt x="3331" y="1476"/>
                  </a:lnTo>
                  <a:lnTo>
                    <a:pt x="3251" y="1465"/>
                  </a:lnTo>
                  <a:lnTo>
                    <a:pt x="3169" y="1450"/>
                  </a:lnTo>
                  <a:lnTo>
                    <a:pt x="3169" y="1450"/>
                  </a:lnTo>
                  <a:lnTo>
                    <a:pt x="3003" y="1423"/>
                  </a:lnTo>
                  <a:lnTo>
                    <a:pt x="2845" y="1397"/>
                  </a:lnTo>
                  <a:lnTo>
                    <a:pt x="2692" y="1376"/>
                  </a:lnTo>
                  <a:lnTo>
                    <a:pt x="2545" y="1358"/>
                  </a:lnTo>
                  <a:lnTo>
                    <a:pt x="2405" y="1344"/>
                  </a:lnTo>
                  <a:lnTo>
                    <a:pt x="2269" y="1333"/>
                  </a:lnTo>
                  <a:lnTo>
                    <a:pt x="2138" y="1324"/>
                  </a:lnTo>
                  <a:lnTo>
                    <a:pt x="2012" y="1321"/>
                  </a:lnTo>
                  <a:lnTo>
                    <a:pt x="1891" y="1320"/>
                  </a:lnTo>
                  <a:lnTo>
                    <a:pt x="1775" y="1323"/>
                  </a:lnTo>
                  <a:lnTo>
                    <a:pt x="1664" y="1328"/>
                  </a:lnTo>
                  <a:lnTo>
                    <a:pt x="1555" y="1337"/>
                  </a:lnTo>
                  <a:lnTo>
                    <a:pt x="1451" y="1350"/>
                  </a:lnTo>
                  <a:lnTo>
                    <a:pt x="1353" y="1366"/>
                  </a:lnTo>
                  <a:lnTo>
                    <a:pt x="1304" y="1375"/>
                  </a:lnTo>
                  <a:lnTo>
                    <a:pt x="1255" y="1384"/>
                  </a:lnTo>
                  <a:lnTo>
                    <a:pt x="1210" y="1396"/>
                  </a:lnTo>
                  <a:lnTo>
                    <a:pt x="1164" y="1407"/>
                  </a:lnTo>
                  <a:lnTo>
                    <a:pt x="1118" y="1420"/>
                  </a:lnTo>
                  <a:lnTo>
                    <a:pt x="1074" y="1433"/>
                  </a:lnTo>
                  <a:lnTo>
                    <a:pt x="1030" y="1447"/>
                  </a:lnTo>
                  <a:lnTo>
                    <a:pt x="987" y="1462"/>
                  </a:lnTo>
                  <a:lnTo>
                    <a:pt x="946" y="1476"/>
                  </a:lnTo>
                  <a:lnTo>
                    <a:pt x="904" y="1492"/>
                  </a:lnTo>
                  <a:lnTo>
                    <a:pt x="864" y="1510"/>
                  </a:lnTo>
                  <a:lnTo>
                    <a:pt x="824" y="1528"/>
                  </a:lnTo>
                  <a:lnTo>
                    <a:pt x="785" y="1547"/>
                  </a:lnTo>
                  <a:lnTo>
                    <a:pt x="746" y="1567"/>
                  </a:lnTo>
                  <a:lnTo>
                    <a:pt x="707" y="1586"/>
                  </a:lnTo>
                  <a:lnTo>
                    <a:pt x="669" y="1607"/>
                  </a:lnTo>
                  <a:lnTo>
                    <a:pt x="596" y="1652"/>
                  </a:lnTo>
                  <a:lnTo>
                    <a:pt x="525" y="1699"/>
                  </a:lnTo>
                  <a:lnTo>
                    <a:pt x="456" y="1749"/>
                  </a:lnTo>
                  <a:lnTo>
                    <a:pt x="386" y="1802"/>
                  </a:lnTo>
                  <a:lnTo>
                    <a:pt x="320" y="1859"/>
                  </a:lnTo>
                  <a:lnTo>
                    <a:pt x="254" y="1917"/>
                  </a:lnTo>
                  <a:lnTo>
                    <a:pt x="190" y="1980"/>
                  </a:lnTo>
                  <a:lnTo>
                    <a:pt x="127" y="2045"/>
                  </a:lnTo>
                  <a:lnTo>
                    <a:pt x="63" y="2112"/>
                  </a:lnTo>
                  <a:lnTo>
                    <a:pt x="0" y="218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96" name="Freeform 104"/>
            <p:cNvSpPr>
              <a:spLocks/>
            </p:cNvSpPr>
            <p:nvPr/>
          </p:nvSpPr>
          <p:spPr bwMode="auto">
            <a:xfrm>
              <a:off x="1550" y="709"/>
              <a:ext cx="5113" cy="1149"/>
            </a:xfrm>
            <a:custGeom>
              <a:avLst/>
              <a:gdLst/>
              <a:ahLst/>
              <a:cxnLst>
                <a:cxn ang="0">
                  <a:pos x="5113" y="0"/>
                </a:cxn>
                <a:cxn ang="0">
                  <a:pos x="5104" y="78"/>
                </a:cxn>
                <a:cxn ang="0">
                  <a:pos x="5087" y="163"/>
                </a:cxn>
                <a:cxn ang="0">
                  <a:pos x="5061" y="276"/>
                </a:cxn>
                <a:cxn ang="0">
                  <a:pos x="5020" y="407"/>
                </a:cxn>
                <a:cxn ang="0">
                  <a:pos x="4968" y="551"/>
                </a:cxn>
                <a:cxn ang="0">
                  <a:pos x="4916" y="666"/>
                </a:cxn>
                <a:cxn ang="0">
                  <a:pos x="4876" y="743"/>
                </a:cxn>
                <a:cxn ang="0">
                  <a:pos x="4832" y="821"/>
                </a:cxn>
                <a:cxn ang="0">
                  <a:pos x="4783" y="896"/>
                </a:cxn>
                <a:cxn ang="0">
                  <a:pos x="4727" y="972"/>
                </a:cxn>
                <a:cxn ang="0">
                  <a:pos x="4666" y="1047"/>
                </a:cxn>
                <a:cxn ang="0">
                  <a:pos x="4600" y="1118"/>
                </a:cxn>
                <a:cxn ang="0">
                  <a:pos x="4528" y="1185"/>
                </a:cxn>
                <a:cxn ang="0">
                  <a:pos x="4447" y="1250"/>
                </a:cxn>
                <a:cxn ang="0">
                  <a:pos x="4361" y="1310"/>
                </a:cxn>
                <a:cxn ang="0">
                  <a:pos x="4268" y="1363"/>
                </a:cxn>
                <a:cxn ang="0">
                  <a:pos x="4168" y="1410"/>
                </a:cxn>
                <a:cxn ang="0">
                  <a:pos x="4060" y="1450"/>
                </a:cxn>
                <a:cxn ang="0">
                  <a:pos x="3944" y="1484"/>
                </a:cxn>
                <a:cxn ang="0">
                  <a:pos x="3821" y="1508"/>
                </a:cxn>
                <a:cxn ang="0">
                  <a:pos x="3689" y="1525"/>
                </a:cxn>
                <a:cxn ang="0">
                  <a:pos x="3547" y="1531"/>
                </a:cxn>
                <a:cxn ang="0">
                  <a:pos x="3397" y="1526"/>
                </a:cxn>
                <a:cxn ang="0">
                  <a:pos x="3239" y="1512"/>
                </a:cxn>
                <a:cxn ang="0">
                  <a:pos x="3156" y="1499"/>
                </a:cxn>
                <a:cxn ang="0">
                  <a:pos x="2832" y="1452"/>
                </a:cxn>
                <a:cxn ang="0">
                  <a:pos x="2532" y="1418"/>
                </a:cxn>
                <a:cxn ang="0">
                  <a:pos x="2255" y="1397"/>
                </a:cxn>
                <a:cxn ang="0">
                  <a:pos x="1998" y="1391"/>
                </a:cxn>
                <a:cxn ang="0">
                  <a:pos x="1760" y="1397"/>
                </a:cxn>
                <a:cxn ang="0">
                  <a:pos x="1541" y="1418"/>
                </a:cxn>
                <a:cxn ang="0">
                  <a:pos x="1338" y="1450"/>
                </a:cxn>
                <a:cxn ang="0">
                  <a:pos x="1242" y="1471"/>
                </a:cxn>
                <a:cxn ang="0">
                  <a:pos x="1151" y="1496"/>
                </a:cxn>
                <a:cxn ang="0">
                  <a:pos x="1062" y="1523"/>
                </a:cxn>
                <a:cxn ang="0">
                  <a:pos x="976" y="1554"/>
                </a:cxn>
                <a:cxn ang="0">
                  <a:pos x="893" y="1588"/>
                </a:cxn>
                <a:cxn ang="0">
                  <a:pos x="813" y="1623"/>
                </a:cxn>
                <a:cxn ang="0">
                  <a:pos x="736" y="1663"/>
                </a:cxn>
                <a:cxn ang="0">
                  <a:pos x="661" y="1707"/>
                </a:cxn>
                <a:cxn ang="0">
                  <a:pos x="516" y="1801"/>
                </a:cxn>
                <a:cxn ang="0">
                  <a:pos x="380" y="1907"/>
                </a:cxn>
                <a:cxn ang="0">
                  <a:pos x="250" y="2027"/>
                </a:cxn>
                <a:cxn ang="0">
                  <a:pos x="123" y="2156"/>
                </a:cxn>
                <a:cxn ang="0">
                  <a:pos x="0" y="2298"/>
                </a:cxn>
              </a:cxnLst>
              <a:rect l="0" t="0" r="r" b="b"/>
              <a:pathLst>
                <a:path w="5113" h="2298">
                  <a:moveTo>
                    <a:pt x="5113" y="0"/>
                  </a:moveTo>
                  <a:lnTo>
                    <a:pt x="5113" y="0"/>
                  </a:lnTo>
                  <a:lnTo>
                    <a:pt x="5112" y="21"/>
                  </a:lnTo>
                  <a:lnTo>
                    <a:pt x="5104" y="78"/>
                  </a:lnTo>
                  <a:lnTo>
                    <a:pt x="5097" y="117"/>
                  </a:lnTo>
                  <a:lnTo>
                    <a:pt x="5087" y="163"/>
                  </a:lnTo>
                  <a:lnTo>
                    <a:pt x="5075" y="217"/>
                  </a:lnTo>
                  <a:lnTo>
                    <a:pt x="5061" y="276"/>
                  </a:lnTo>
                  <a:lnTo>
                    <a:pt x="5043" y="339"/>
                  </a:lnTo>
                  <a:lnTo>
                    <a:pt x="5020" y="407"/>
                  </a:lnTo>
                  <a:lnTo>
                    <a:pt x="4997" y="478"/>
                  </a:lnTo>
                  <a:lnTo>
                    <a:pt x="4968" y="551"/>
                  </a:lnTo>
                  <a:lnTo>
                    <a:pt x="4934" y="627"/>
                  </a:lnTo>
                  <a:lnTo>
                    <a:pt x="4916" y="666"/>
                  </a:lnTo>
                  <a:lnTo>
                    <a:pt x="4897" y="704"/>
                  </a:lnTo>
                  <a:lnTo>
                    <a:pt x="4876" y="743"/>
                  </a:lnTo>
                  <a:lnTo>
                    <a:pt x="4855" y="782"/>
                  </a:lnTo>
                  <a:lnTo>
                    <a:pt x="4832" y="821"/>
                  </a:lnTo>
                  <a:lnTo>
                    <a:pt x="4808" y="859"/>
                  </a:lnTo>
                  <a:lnTo>
                    <a:pt x="4783" y="896"/>
                  </a:lnTo>
                  <a:lnTo>
                    <a:pt x="4755" y="935"/>
                  </a:lnTo>
                  <a:lnTo>
                    <a:pt x="4727" y="972"/>
                  </a:lnTo>
                  <a:lnTo>
                    <a:pt x="4697" y="1009"/>
                  </a:lnTo>
                  <a:lnTo>
                    <a:pt x="4666" y="1047"/>
                  </a:lnTo>
                  <a:lnTo>
                    <a:pt x="4634" y="1082"/>
                  </a:lnTo>
                  <a:lnTo>
                    <a:pt x="4600" y="1118"/>
                  </a:lnTo>
                  <a:lnTo>
                    <a:pt x="4564" y="1153"/>
                  </a:lnTo>
                  <a:lnTo>
                    <a:pt x="4528" y="1185"/>
                  </a:lnTo>
                  <a:lnTo>
                    <a:pt x="4489" y="1218"/>
                  </a:lnTo>
                  <a:lnTo>
                    <a:pt x="4447" y="1250"/>
                  </a:lnTo>
                  <a:lnTo>
                    <a:pt x="4405" y="1281"/>
                  </a:lnTo>
                  <a:lnTo>
                    <a:pt x="4361" y="1310"/>
                  </a:lnTo>
                  <a:lnTo>
                    <a:pt x="4315" y="1337"/>
                  </a:lnTo>
                  <a:lnTo>
                    <a:pt x="4268" y="1363"/>
                  </a:lnTo>
                  <a:lnTo>
                    <a:pt x="4219" y="1387"/>
                  </a:lnTo>
                  <a:lnTo>
                    <a:pt x="4168" y="1410"/>
                  </a:lnTo>
                  <a:lnTo>
                    <a:pt x="4115" y="1431"/>
                  </a:lnTo>
                  <a:lnTo>
                    <a:pt x="4060" y="1450"/>
                  </a:lnTo>
                  <a:lnTo>
                    <a:pt x="4003" y="1468"/>
                  </a:lnTo>
                  <a:lnTo>
                    <a:pt x="3944" y="1484"/>
                  </a:lnTo>
                  <a:lnTo>
                    <a:pt x="3883" y="1497"/>
                  </a:lnTo>
                  <a:lnTo>
                    <a:pt x="3821" y="1508"/>
                  </a:lnTo>
                  <a:lnTo>
                    <a:pt x="3756" y="1518"/>
                  </a:lnTo>
                  <a:lnTo>
                    <a:pt x="3689" y="1525"/>
                  </a:lnTo>
                  <a:lnTo>
                    <a:pt x="3619" y="1529"/>
                  </a:lnTo>
                  <a:lnTo>
                    <a:pt x="3547" y="1531"/>
                  </a:lnTo>
                  <a:lnTo>
                    <a:pt x="3474" y="1529"/>
                  </a:lnTo>
                  <a:lnTo>
                    <a:pt x="3397" y="1526"/>
                  </a:lnTo>
                  <a:lnTo>
                    <a:pt x="3320" y="1520"/>
                  </a:lnTo>
                  <a:lnTo>
                    <a:pt x="3239" y="1512"/>
                  </a:lnTo>
                  <a:lnTo>
                    <a:pt x="3156" y="1499"/>
                  </a:lnTo>
                  <a:lnTo>
                    <a:pt x="3156" y="1499"/>
                  </a:lnTo>
                  <a:lnTo>
                    <a:pt x="2991" y="1473"/>
                  </a:lnTo>
                  <a:lnTo>
                    <a:pt x="2832" y="1452"/>
                  </a:lnTo>
                  <a:lnTo>
                    <a:pt x="2680" y="1433"/>
                  </a:lnTo>
                  <a:lnTo>
                    <a:pt x="2532" y="1418"/>
                  </a:lnTo>
                  <a:lnTo>
                    <a:pt x="2391" y="1407"/>
                  </a:lnTo>
                  <a:lnTo>
                    <a:pt x="2255" y="1397"/>
                  </a:lnTo>
                  <a:lnTo>
                    <a:pt x="2124" y="1392"/>
                  </a:lnTo>
                  <a:lnTo>
                    <a:pt x="1998" y="1391"/>
                  </a:lnTo>
                  <a:lnTo>
                    <a:pt x="1877" y="1392"/>
                  </a:lnTo>
                  <a:lnTo>
                    <a:pt x="1760" y="1397"/>
                  </a:lnTo>
                  <a:lnTo>
                    <a:pt x="1649" y="1405"/>
                  </a:lnTo>
                  <a:lnTo>
                    <a:pt x="1541" y="1418"/>
                  </a:lnTo>
                  <a:lnTo>
                    <a:pt x="1438" y="1433"/>
                  </a:lnTo>
                  <a:lnTo>
                    <a:pt x="1338" y="1450"/>
                  </a:lnTo>
                  <a:lnTo>
                    <a:pt x="1290" y="1460"/>
                  </a:lnTo>
                  <a:lnTo>
                    <a:pt x="1242" y="1471"/>
                  </a:lnTo>
                  <a:lnTo>
                    <a:pt x="1197" y="1483"/>
                  </a:lnTo>
                  <a:lnTo>
                    <a:pt x="1151" y="1496"/>
                  </a:lnTo>
                  <a:lnTo>
                    <a:pt x="1106" y="1508"/>
                  </a:lnTo>
                  <a:lnTo>
                    <a:pt x="1062" y="1523"/>
                  </a:lnTo>
                  <a:lnTo>
                    <a:pt x="1019" y="1537"/>
                  </a:lnTo>
                  <a:lnTo>
                    <a:pt x="976" y="1554"/>
                  </a:lnTo>
                  <a:lnTo>
                    <a:pt x="934" y="1570"/>
                  </a:lnTo>
                  <a:lnTo>
                    <a:pt x="893" y="1588"/>
                  </a:lnTo>
                  <a:lnTo>
                    <a:pt x="852" y="1605"/>
                  </a:lnTo>
                  <a:lnTo>
                    <a:pt x="813" y="1623"/>
                  </a:lnTo>
                  <a:lnTo>
                    <a:pt x="775" y="1644"/>
                  </a:lnTo>
                  <a:lnTo>
                    <a:pt x="736" y="1663"/>
                  </a:lnTo>
                  <a:lnTo>
                    <a:pt x="698" y="1684"/>
                  </a:lnTo>
                  <a:lnTo>
                    <a:pt x="661" y="1707"/>
                  </a:lnTo>
                  <a:lnTo>
                    <a:pt x="587" y="1752"/>
                  </a:lnTo>
                  <a:lnTo>
                    <a:pt x="516" y="1801"/>
                  </a:lnTo>
                  <a:lnTo>
                    <a:pt x="448" y="1854"/>
                  </a:lnTo>
                  <a:lnTo>
                    <a:pt x="380" y="1907"/>
                  </a:lnTo>
                  <a:lnTo>
                    <a:pt x="315" y="1965"/>
                  </a:lnTo>
                  <a:lnTo>
                    <a:pt x="250" y="2027"/>
                  </a:lnTo>
                  <a:lnTo>
                    <a:pt x="186" y="2090"/>
                  </a:lnTo>
                  <a:lnTo>
                    <a:pt x="123" y="2156"/>
                  </a:lnTo>
                  <a:lnTo>
                    <a:pt x="61" y="2225"/>
                  </a:lnTo>
                  <a:lnTo>
                    <a:pt x="0" y="229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97" name="Freeform 105"/>
            <p:cNvSpPr>
              <a:spLocks/>
            </p:cNvSpPr>
            <p:nvPr/>
          </p:nvSpPr>
          <p:spPr bwMode="auto">
            <a:xfrm>
              <a:off x="1598" y="681"/>
              <a:ext cx="5079" cy="1206"/>
            </a:xfrm>
            <a:custGeom>
              <a:avLst/>
              <a:gdLst/>
              <a:ahLst/>
              <a:cxnLst>
                <a:cxn ang="0">
                  <a:pos x="5079" y="0"/>
                </a:cxn>
                <a:cxn ang="0">
                  <a:pos x="5070" y="76"/>
                </a:cxn>
                <a:cxn ang="0">
                  <a:pos x="5054" y="164"/>
                </a:cxn>
                <a:cxn ang="0">
                  <a:pos x="5031" y="278"/>
                </a:cxn>
                <a:cxn ang="0">
                  <a:pos x="4993" y="410"/>
                </a:cxn>
                <a:cxn ang="0">
                  <a:pos x="4942" y="555"/>
                </a:cxn>
                <a:cxn ang="0">
                  <a:pos x="4892" y="672"/>
                </a:cxn>
                <a:cxn ang="0">
                  <a:pos x="4853" y="749"/>
                </a:cxn>
                <a:cxn ang="0">
                  <a:pos x="4810" y="828"/>
                </a:cxn>
                <a:cxn ang="0">
                  <a:pos x="4761" y="907"/>
                </a:cxn>
                <a:cxn ang="0">
                  <a:pos x="4707" y="985"/>
                </a:cxn>
                <a:cxn ang="0">
                  <a:pos x="4648" y="1059"/>
                </a:cxn>
                <a:cxn ang="0">
                  <a:pos x="4582" y="1132"/>
                </a:cxn>
                <a:cxn ang="0">
                  <a:pos x="4510" y="1203"/>
                </a:cxn>
                <a:cxn ang="0">
                  <a:pos x="4432" y="1267"/>
                </a:cxn>
                <a:cxn ang="0">
                  <a:pos x="4348" y="1329"/>
                </a:cxn>
                <a:cxn ang="0">
                  <a:pos x="4255" y="1385"/>
                </a:cxn>
                <a:cxn ang="0">
                  <a:pos x="4155" y="1435"/>
                </a:cxn>
                <a:cxn ang="0">
                  <a:pos x="4048" y="1477"/>
                </a:cxn>
                <a:cxn ang="0">
                  <a:pos x="3932" y="1513"/>
                </a:cxn>
                <a:cxn ang="0">
                  <a:pos x="3809" y="1540"/>
                </a:cxn>
                <a:cxn ang="0">
                  <a:pos x="3677" y="1560"/>
                </a:cxn>
                <a:cxn ang="0">
                  <a:pos x="3537" y="1568"/>
                </a:cxn>
                <a:cxn ang="0">
                  <a:pos x="3387" y="1568"/>
                </a:cxn>
                <a:cxn ang="0">
                  <a:pos x="3229" y="1555"/>
                </a:cxn>
                <a:cxn ang="0">
                  <a:pos x="3145" y="1545"/>
                </a:cxn>
                <a:cxn ang="0">
                  <a:pos x="2820" y="1503"/>
                </a:cxn>
                <a:cxn ang="0">
                  <a:pos x="2520" y="1476"/>
                </a:cxn>
                <a:cxn ang="0">
                  <a:pos x="2241" y="1461"/>
                </a:cxn>
                <a:cxn ang="0">
                  <a:pos x="1986" y="1459"/>
                </a:cxn>
                <a:cxn ang="0">
                  <a:pos x="1748" y="1471"/>
                </a:cxn>
                <a:cxn ang="0">
                  <a:pos x="1529" y="1495"/>
                </a:cxn>
                <a:cxn ang="0">
                  <a:pos x="1326" y="1532"/>
                </a:cxn>
                <a:cxn ang="0">
                  <a:pos x="1232" y="1555"/>
                </a:cxn>
                <a:cxn ang="0">
                  <a:pos x="1139" y="1582"/>
                </a:cxn>
                <a:cxn ang="0">
                  <a:pos x="1051" y="1611"/>
                </a:cxn>
                <a:cxn ang="0">
                  <a:pos x="965" y="1644"/>
                </a:cxn>
                <a:cxn ang="0">
                  <a:pos x="883" y="1679"/>
                </a:cxn>
                <a:cxn ang="0">
                  <a:pos x="804" y="1718"/>
                </a:cxn>
                <a:cxn ang="0">
                  <a:pos x="727" y="1760"/>
                </a:cxn>
                <a:cxn ang="0">
                  <a:pos x="653" y="1803"/>
                </a:cxn>
                <a:cxn ang="0">
                  <a:pos x="510" y="1902"/>
                </a:cxn>
                <a:cxn ang="0">
                  <a:pos x="375" y="2012"/>
                </a:cxn>
                <a:cxn ang="0">
                  <a:pos x="246" y="2133"/>
                </a:cxn>
                <a:cxn ang="0">
                  <a:pos x="123" y="2267"/>
                </a:cxn>
                <a:cxn ang="0">
                  <a:pos x="0" y="2412"/>
                </a:cxn>
              </a:cxnLst>
              <a:rect l="0" t="0" r="r" b="b"/>
              <a:pathLst>
                <a:path w="5079" h="2412">
                  <a:moveTo>
                    <a:pt x="5079" y="0"/>
                  </a:moveTo>
                  <a:lnTo>
                    <a:pt x="5079" y="0"/>
                  </a:lnTo>
                  <a:lnTo>
                    <a:pt x="5078" y="19"/>
                  </a:lnTo>
                  <a:lnTo>
                    <a:pt x="5070" y="76"/>
                  </a:lnTo>
                  <a:lnTo>
                    <a:pt x="5064" y="116"/>
                  </a:lnTo>
                  <a:lnTo>
                    <a:pt x="5054" y="164"/>
                  </a:lnTo>
                  <a:lnTo>
                    <a:pt x="5045" y="218"/>
                  </a:lnTo>
                  <a:lnTo>
                    <a:pt x="5031" y="278"/>
                  </a:lnTo>
                  <a:lnTo>
                    <a:pt x="5013" y="340"/>
                  </a:lnTo>
                  <a:lnTo>
                    <a:pt x="4993" y="410"/>
                  </a:lnTo>
                  <a:lnTo>
                    <a:pt x="4970" y="481"/>
                  </a:lnTo>
                  <a:lnTo>
                    <a:pt x="4942" y="555"/>
                  </a:lnTo>
                  <a:lnTo>
                    <a:pt x="4910" y="633"/>
                  </a:lnTo>
                  <a:lnTo>
                    <a:pt x="4892" y="672"/>
                  </a:lnTo>
                  <a:lnTo>
                    <a:pt x="4874" y="710"/>
                  </a:lnTo>
                  <a:lnTo>
                    <a:pt x="4853" y="749"/>
                  </a:lnTo>
                  <a:lnTo>
                    <a:pt x="4832" y="789"/>
                  </a:lnTo>
                  <a:lnTo>
                    <a:pt x="4810" y="828"/>
                  </a:lnTo>
                  <a:lnTo>
                    <a:pt x="4786" y="868"/>
                  </a:lnTo>
                  <a:lnTo>
                    <a:pt x="4761" y="907"/>
                  </a:lnTo>
                  <a:lnTo>
                    <a:pt x="4735" y="946"/>
                  </a:lnTo>
                  <a:lnTo>
                    <a:pt x="4707" y="985"/>
                  </a:lnTo>
                  <a:lnTo>
                    <a:pt x="4678" y="1022"/>
                  </a:lnTo>
                  <a:lnTo>
                    <a:pt x="4648" y="1059"/>
                  </a:lnTo>
                  <a:lnTo>
                    <a:pt x="4616" y="1096"/>
                  </a:lnTo>
                  <a:lnTo>
                    <a:pt x="4582" y="1132"/>
                  </a:lnTo>
                  <a:lnTo>
                    <a:pt x="4548" y="1167"/>
                  </a:lnTo>
                  <a:lnTo>
                    <a:pt x="4510" y="1203"/>
                  </a:lnTo>
                  <a:lnTo>
                    <a:pt x="4473" y="1235"/>
                  </a:lnTo>
                  <a:lnTo>
                    <a:pt x="4432" y="1267"/>
                  </a:lnTo>
                  <a:lnTo>
                    <a:pt x="4391" y="1300"/>
                  </a:lnTo>
                  <a:lnTo>
                    <a:pt x="4348" y="1329"/>
                  </a:lnTo>
                  <a:lnTo>
                    <a:pt x="4302" y="1358"/>
                  </a:lnTo>
                  <a:lnTo>
                    <a:pt x="4255" y="1385"/>
                  </a:lnTo>
                  <a:lnTo>
                    <a:pt x="4206" y="1411"/>
                  </a:lnTo>
                  <a:lnTo>
                    <a:pt x="4155" y="1435"/>
                  </a:lnTo>
                  <a:lnTo>
                    <a:pt x="4102" y="1458"/>
                  </a:lnTo>
                  <a:lnTo>
                    <a:pt x="4048" y="1477"/>
                  </a:lnTo>
                  <a:lnTo>
                    <a:pt x="3991" y="1497"/>
                  </a:lnTo>
                  <a:lnTo>
                    <a:pt x="3932" y="1513"/>
                  </a:lnTo>
                  <a:lnTo>
                    <a:pt x="3871" y="1529"/>
                  </a:lnTo>
                  <a:lnTo>
                    <a:pt x="3809" y="1540"/>
                  </a:lnTo>
                  <a:lnTo>
                    <a:pt x="3745" y="1552"/>
                  </a:lnTo>
                  <a:lnTo>
                    <a:pt x="3677" y="1560"/>
                  </a:lnTo>
                  <a:lnTo>
                    <a:pt x="3608" y="1564"/>
                  </a:lnTo>
                  <a:lnTo>
                    <a:pt x="3537" y="1568"/>
                  </a:lnTo>
                  <a:lnTo>
                    <a:pt x="3463" y="1569"/>
                  </a:lnTo>
                  <a:lnTo>
                    <a:pt x="3387" y="1568"/>
                  </a:lnTo>
                  <a:lnTo>
                    <a:pt x="3309" y="1563"/>
                  </a:lnTo>
                  <a:lnTo>
                    <a:pt x="3229" y="1555"/>
                  </a:lnTo>
                  <a:lnTo>
                    <a:pt x="3145" y="1545"/>
                  </a:lnTo>
                  <a:lnTo>
                    <a:pt x="3145" y="1545"/>
                  </a:lnTo>
                  <a:lnTo>
                    <a:pt x="2980" y="1522"/>
                  </a:lnTo>
                  <a:lnTo>
                    <a:pt x="2820" y="1503"/>
                  </a:lnTo>
                  <a:lnTo>
                    <a:pt x="2668" y="1489"/>
                  </a:lnTo>
                  <a:lnTo>
                    <a:pt x="2520" y="1476"/>
                  </a:lnTo>
                  <a:lnTo>
                    <a:pt x="2379" y="1466"/>
                  </a:lnTo>
                  <a:lnTo>
                    <a:pt x="2241" y="1461"/>
                  </a:lnTo>
                  <a:lnTo>
                    <a:pt x="2111" y="1458"/>
                  </a:lnTo>
                  <a:lnTo>
                    <a:pt x="1986" y="1459"/>
                  </a:lnTo>
                  <a:lnTo>
                    <a:pt x="1865" y="1464"/>
                  </a:lnTo>
                  <a:lnTo>
                    <a:pt x="1748" y="1471"/>
                  </a:lnTo>
                  <a:lnTo>
                    <a:pt x="1636" y="1482"/>
                  </a:lnTo>
                  <a:lnTo>
                    <a:pt x="1529" y="1495"/>
                  </a:lnTo>
                  <a:lnTo>
                    <a:pt x="1426" y="1513"/>
                  </a:lnTo>
                  <a:lnTo>
                    <a:pt x="1326" y="1532"/>
                  </a:lnTo>
                  <a:lnTo>
                    <a:pt x="1279" y="1543"/>
                  </a:lnTo>
                  <a:lnTo>
                    <a:pt x="1232" y="1555"/>
                  </a:lnTo>
                  <a:lnTo>
                    <a:pt x="1185" y="1568"/>
                  </a:lnTo>
                  <a:lnTo>
                    <a:pt x="1139" y="1582"/>
                  </a:lnTo>
                  <a:lnTo>
                    <a:pt x="1095" y="1595"/>
                  </a:lnTo>
                  <a:lnTo>
                    <a:pt x="1051" y="1611"/>
                  </a:lnTo>
                  <a:lnTo>
                    <a:pt x="1008" y="1627"/>
                  </a:lnTo>
                  <a:lnTo>
                    <a:pt x="965" y="1644"/>
                  </a:lnTo>
                  <a:lnTo>
                    <a:pt x="924" y="1661"/>
                  </a:lnTo>
                  <a:lnTo>
                    <a:pt x="883" y="1679"/>
                  </a:lnTo>
                  <a:lnTo>
                    <a:pt x="843" y="1698"/>
                  </a:lnTo>
                  <a:lnTo>
                    <a:pt x="804" y="1718"/>
                  </a:lnTo>
                  <a:lnTo>
                    <a:pt x="765" y="1737"/>
                  </a:lnTo>
                  <a:lnTo>
                    <a:pt x="727" y="1760"/>
                  </a:lnTo>
                  <a:lnTo>
                    <a:pt x="689" y="1781"/>
                  </a:lnTo>
                  <a:lnTo>
                    <a:pt x="653" y="1803"/>
                  </a:lnTo>
                  <a:lnTo>
                    <a:pt x="581" y="1852"/>
                  </a:lnTo>
                  <a:lnTo>
                    <a:pt x="510" y="1902"/>
                  </a:lnTo>
                  <a:lnTo>
                    <a:pt x="442" y="1955"/>
                  </a:lnTo>
                  <a:lnTo>
                    <a:pt x="375" y="2012"/>
                  </a:lnTo>
                  <a:lnTo>
                    <a:pt x="310" y="2071"/>
                  </a:lnTo>
                  <a:lnTo>
                    <a:pt x="246" y="2133"/>
                  </a:lnTo>
                  <a:lnTo>
                    <a:pt x="184" y="2199"/>
                  </a:lnTo>
                  <a:lnTo>
                    <a:pt x="123" y="2267"/>
                  </a:lnTo>
                  <a:lnTo>
                    <a:pt x="62" y="2338"/>
                  </a:lnTo>
                  <a:lnTo>
                    <a:pt x="0" y="241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98" name="Freeform 106"/>
            <p:cNvSpPr>
              <a:spLocks/>
            </p:cNvSpPr>
            <p:nvPr/>
          </p:nvSpPr>
          <p:spPr bwMode="auto">
            <a:xfrm>
              <a:off x="1648" y="652"/>
              <a:ext cx="5042" cy="1263"/>
            </a:xfrm>
            <a:custGeom>
              <a:avLst/>
              <a:gdLst/>
              <a:ahLst/>
              <a:cxnLst>
                <a:cxn ang="0">
                  <a:pos x="5042" y="0"/>
                </a:cxn>
                <a:cxn ang="0">
                  <a:pos x="5033" y="77"/>
                </a:cxn>
                <a:cxn ang="0">
                  <a:pos x="5021" y="166"/>
                </a:cxn>
                <a:cxn ang="0">
                  <a:pos x="4997" y="281"/>
                </a:cxn>
                <a:cxn ang="0">
                  <a:pos x="4963" y="413"/>
                </a:cxn>
                <a:cxn ang="0">
                  <a:pos x="4913" y="562"/>
                </a:cxn>
                <a:cxn ang="0">
                  <a:pos x="4865" y="679"/>
                </a:cxn>
                <a:cxn ang="0">
                  <a:pos x="4828" y="759"/>
                </a:cxn>
                <a:cxn ang="0">
                  <a:pos x="4785" y="839"/>
                </a:cxn>
                <a:cxn ang="0">
                  <a:pos x="4738" y="918"/>
                </a:cxn>
                <a:cxn ang="0">
                  <a:pos x="4685" y="998"/>
                </a:cxn>
                <a:cxn ang="0">
                  <a:pos x="4627" y="1073"/>
                </a:cxn>
                <a:cxn ang="0">
                  <a:pos x="4563" y="1149"/>
                </a:cxn>
                <a:cxn ang="0">
                  <a:pos x="4492" y="1220"/>
                </a:cxn>
                <a:cxn ang="0">
                  <a:pos x="4414" y="1288"/>
                </a:cxn>
                <a:cxn ang="0">
                  <a:pos x="4330" y="1351"/>
                </a:cxn>
                <a:cxn ang="0">
                  <a:pos x="4239" y="1409"/>
                </a:cxn>
                <a:cxn ang="0">
                  <a:pos x="4139" y="1461"/>
                </a:cxn>
                <a:cxn ang="0">
                  <a:pos x="4034" y="1506"/>
                </a:cxn>
                <a:cxn ang="0">
                  <a:pos x="3919" y="1545"/>
                </a:cxn>
                <a:cxn ang="0">
                  <a:pos x="3795" y="1574"/>
                </a:cxn>
                <a:cxn ang="0">
                  <a:pos x="3664" y="1597"/>
                </a:cxn>
                <a:cxn ang="0">
                  <a:pos x="3523" y="1608"/>
                </a:cxn>
                <a:cxn ang="0">
                  <a:pos x="3374" y="1610"/>
                </a:cxn>
                <a:cxn ang="0">
                  <a:pos x="3215" y="1601"/>
                </a:cxn>
                <a:cxn ang="0">
                  <a:pos x="3131" y="1592"/>
                </a:cxn>
                <a:cxn ang="0">
                  <a:pos x="2806" y="1558"/>
                </a:cxn>
                <a:cxn ang="0">
                  <a:pos x="2505" y="1535"/>
                </a:cxn>
                <a:cxn ang="0">
                  <a:pos x="2227" y="1526"/>
                </a:cxn>
                <a:cxn ang="0">
                  <a:pos x="1971" y="1530"/>
                </a:cxn>
                <a:cxn ang="0">
                  <a:pos x="1733" y="1547"/>
                </a:cxn>
                <a:cxn ang="0">
                  <a:pos x="1515" y="1576"/>
                </a:cxn>
                <a:cxn ang="0">
                  <a:pos x="1362" y="1605"/>
                </a:cxn>
                <a:cxn ang="0">
                  <a:pos x="1265" y="1629"/>
                </a:cxn>
                <a:cxn ang="0">
                  <a:pos x="1172" y="1655"/>
                </a:cxn>
                <a:cxn ang="0">
                  <a:pos x="1082" y="1685"/>
                </a:cxn>
                <a:cxn ang="0">
                  <a:pos x="996" y="1718"/>
                </a:cxn>
                <a:cxn ang="0">
                  <a:pos x="913" y="1753"/>
                </a:cxn>
                <a:cxn ang="0">
                  <a:pos x="832" y="1792"/>
                </a:cxn>
                <a:cxn ang="0">
                  <a:pos x="756" y="1834"/>
                </a:cxn>
                <a:cxn ang="0">
                  <a:pos x="681" y="1879"/>
                </a:cxn>
                <a:cxn ang="0">
                  <a:pos x="572" y="1952"/>
                </a:cxn>
                <a:cxn ang="0">
                  <a:pos x="435" y="2060"/>
                </a:cxn>
                <a:cxn ang="0">
                  <a:pos x="306" y="2179"/>
                </a:cxn>
                <a:cxn ang="0">
                  <a:pos x="181" y="2309"/>
                </a:cxn>
                <a:cxn ang="0">
                  <a:pos x="60" y="2452"/>
                </a:cxn>
              </a:cxnLst>
              <a:rect l="0" t="0" r="r" b="b"/>
              <a:pathLst>
                <a:path w="5042" h="2527">
                  <a:moveTo>
                    <a:pt x="5042" y="0"/>
                  </a:moveTo>
                  <a:lnTo>
                    <a:pt x="5042" y="0"/>
                  </a:lnTo>
                  <a:lnTo>
                    <a:pt x="5040" y="21"/>
                  </a:lnTo>
                  <a:lnTo>
                    <a:pt x="5033" y="77"/>
                  </a:lnTo>
                  <a:lnTo>
                    <a:pt x="5028" y="118"/>
                  </a:lnTo>
                  <a:lnTo>
                    <a:pt x="5021" y="166"/>
                  </a:lnTo>
                  <a:lnTo>
                    <a:pt x="5010" y="221"/>
                  </a:lnTo>
                  <a:lnTo>
                    <a:pt x="4997" y="281"/>
                  </a:lnTo>
                  <a:lnTo>
                    <a:pt x="4981" y="345"/>
                  </a:lnTo>
                  <a:lnTo>
                    <a:pt x="4963" y="413"/>
                  </a:lnTo>
                  <a:lnTo>
                    <a:pt x="4939" y="486"/>
                  </a:lnTo>
                  <a:lnTo>
                    <a:pt x="4913" y="562"/>
                  </a:lnTo>
                  <a:lnTo>
                    <a:pt x="4882" y="639"/>
                  </a:lnTo>
                  <a:lnTo>
                    <a:pt x="4865" y="679"/>
                  </a:lnTo>
                  <a:lnTo>
                    <a:pt x="4847" y="718"/>
                  </a:lnTo>
                  <a:lnTo>
                    <a:pt x="4828" y="759"/>
                  </a:lnTo>
                  <a:lnTo>
                    <a:pt x="4807" y="799"/>
                  </a:lnTo>
                  <a:lnTo>
                    <a:pt x="4785" y="839"/>
                  </a:lnTo>
                  <a:lnTo>
                    <a:pt x="4763" y="878"/>
                  </a:lnTo>
                  <a:lnTo>
                    <a:pt x="4738" y="918"/>
                  </a:lnTo>
                  <a:lnTo>
                    <a:pt x="4713" y="957"/>
                  </a:lnTo>
                  <a:lnTo>
                    <a:pt x="4685" y="998"/>
                  </a:lnTo>
                  <a:lnTo>
                    <a:pt x="4657" y="1036"/>
                  </a:lnTo>
                  <a:lnTo>
                    <a:pt x="4627" y="1073"/>
                  </a:lnTo>
                  <a:lnTo>
                    <a:pt x="4596" y="1112"/>
                  </a:lnTo>
                  <a:lnTo>
                    <a:pt x="4563" y="1149"/>
                  </a:lnTo>
                  <a:lnTo>
                    <a:pt x="4528" y="1185"/>
                  </a:lnTo>
                  <a:lnTo>
                    <a:pt x="4492" y="1220"/>
                  </a:lnTo>
                  <a:lnTo>
                    <a:pt x="4454" y="1254"/>
                  </a:lnTo>
                  <a:lnTo>
                    <a:pt x="4414" y="1288"/>
                  </a:lnTo>
                  <a:lnTo>
                    <a:pt x="4373" y="1320"/>
                  </a:lnTo>
                  <a:lnTo>
                    <a:pt x="4330" y="1351"/>
                  </a:lnTo>
                  <a:lnTo>
                    <a:pt x="4285" y="1380"/>
                  </a:lnTo>
                  <a:lnTo>
                    <a:pt x="4239" y="1409"/>
                  </a:lnTo>
                  <a:lnTo>
                    <a:pt x="4191" y="1435"/>
                  </a:lnTo>
                  <a:lnTo>
                    <a:pt x="4139" y="1461"/>
                  </a:lnTo>
                  <a:lnTo>
                    <a:pt x="4088" y="1485"/>
                  </a:lnTo>
                  <a:lnTo>
                    <a:pt x="4034" y="1506"/>
                  </a:lnTo>
                  <a:lnTo>
                    <a:pt x="3977" y="1527"/>
                  </a:lnTo>
                  <a:lnTo>
                    <a:pt x="3919" y="1545"/>
                  </a:lnTo>
                  <a:lnTo>
                    <a:pt x="3857" y="1561"/>
                  </a:lnTo>
                  <a:lnTo>
                    <a:pt x="3795" y="1574"/>
                  </a:lnTo>
                  <a:lnTo>
                    <a:pt x="3731" y="1587"/>
                  </a:lnTo>
                  <a:lnTo>
                    <a:pt x="3664" y="1597"/>
                  </a:lnTo>
                  <a:lnTo>
                    <a:pt x="3595" y="1603"/>
                  </a:lnTo>
                  <a:lnTo>
                    <a:pt x="3523" y="1608"/>
                  </a:lnTo>
                  <a:lnTo>
                    <a:pt x="3449" y="1610"/>
                  </a:lnTo>
                  <a:lnTo>
                    <a:pt x="3374" y="1610"/>
                  </a:lnTo>
                  <a:lnTo>
                    <a:pt x="3295" y="1606"/>
                  </a:lnTo>
                  <a:lnTo>
                    <a:pt x="3215" y="1601"/>
                  </a:lnTo>
                  <a:lnTo>
                    <a:pt x="3131" y="1592"/>
                  </a:lnTo>
                  <a:lnTo>
                    <a:pt x="3131" y="1592"/>
                  </a:lnTo>
                  <a:lnTo>
                    <a:pt x="2966" y="1572"/>
                  </a:lnTo>
                  <a:lnTo>
                    <a:pt x="2806" y="1558"/>
                  </a:lnTo>
                  <a:lnTo>
                    <a:pt x="2652" y="1545"/>
                  </a:lnTo>
                  <a:lnTo>
                    <a:pt x="2505" y="1535"/>
                  </a:lnTo>
                  <a:lnTo>
                    <a:pt x="2364" y="1529"/>
                  </a:lnTo>
                  <a:lnTo>
                    <a:pt x="2227" y="1526"/>
                  </a:lnTo>
                  <a:lnTo>
                    <a:pt x="2097" y="1527"/>
                  </a:lnTo>
                  <a:lnTo>
                    <a:pt x="1971" y="1530"/>
                  </a:lnTo>
                  <a:lnTo>
                    <a:pt x="1850" y="1537"/>
                  </a:lnTo>
                  <a:lnTo>
                    <a:pt x="1733" y="1547"/>
                  </a:lnTo>
                  <a:lnTo>
                    <a:pt x="1622" y="1559"/>
                  </a:lnTo>
                  <a:lnTo>
                    <a:pt x="1515" y="1576"/>
                  </a:lnTo>
                  <a:lnTo>
                    <a:pt x="1412" y="1595"/>
                  </a:lnTo>
                  <a:lnTo>
                    <a:pt x="1362" y="1605"/>
                  </a:lnTo>
                  <a:lnTo>
                    <a:pt x="1314" y="1616"/>
                  </a:lnTo>
                  <a:lnTo>
                    <a:pt x="1265" y="1629"/>
                  </a:lnTo>
                  <a:lnTo>
                    <a:pt x="1218" y="1642"/>
                  </a:lnTo>
                  <a:lnTo>
                    <a:pt x="1172" y="1655"/>
                  </a:lnTo>
                  <a:lnTo>
                    <a:pt x="1126" y="1669"/>
                  </a:lnTo>
                  <a:lnTo>
                    <a:pt x="1082" y="1685"/>
                  </a:lnTo>
                  <a:lnTo>
                    <a:pt x="1039" y="1702"/>
                  </a:lnTo>
                  <a:lnTo>
                    <a:pt x="996" y="1718"/>
                  </a:lnTo>
                  <a:lnTo>
                    <a:pt x="954" y="1735"/>
                  </a:lnTo>
                  <a:lnTo>
                    <a:pt x="913" y="1753"/>
                  </a:lnTo>
                  <a:lnTo>
                    <a:pt x="872" y="1773"/>
                  </a:lnTo>
                  <a:lnTo>
                    <a:pt x="832" y="1792"/>
                  </a:lnTo>
                  <a:lnTo>
                    <a:pt x="793" y="1813"/>
                  </a:lnTo>
                  <a:lnTo>
                    <a:pt x="756" y="1834"/>
                  </a:lnTo>
                  <a:lnTo>
                    <a:pt x="717" y="1857"/>
                  </a:lnTo>
                  <a:lnTo>
                    <a:pt x="681" y="1879"/>
                  </a:lnTo>
                  <a:lnTo>
                    <a:pt x="643" y="1903"/>
                  </a:lnTo>
                  <a:lnTo>
                    <a:pt x="572" y="1952"/>
                  </a:lnTo>
                  <a:lnTo>
                    <a:pt x="503" y="2005"/>
                  </a:lnTo>
                  <a:lnTo>
                    <a:pt x="435" y="2060"/>
                  </a:lnTo>
                  <a:lnTo>
                    <a:pt x="370" y="2118"/>
                  </a:lnTo>
                  <a:lnTo>
                    <a:pt x="306" y="2179"/>
                  </a:lnTo>
                  <a:lnTo>
                    <a:pt x="242" y="2242"/>
                  </a:lnTo>
                  <a:lnTo>
                    <a:pt x="181" y="2309"/>
                  </a:lnTo>
                  <a:lnTo>
                    <a:pt x="120" y="2380"/>
                  </a:lnTo>
                  <a:lnTo>
                    <a:pt x="60" y="2452"/>
                  </a:lnTo>
                  <a:lnTo>
                    <a:pt x="0" y="2527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99" name="Freeform 107"/>
            <p:cNvSpPr>
              <a:spLocks/>
            </p:cNvSpPr>
            <p:nvPr/>
          </p:nvSpPr>
          <p:spPr bwMode="auto">
            <a:xfrm>
              <a:off x="1700" y="624"/>
              <a:ext cx="5002" cy="1320"/>
            </a:xfrm>
            <a:custGeom>
              <a:avLst/>
              <a:gdLst/>
              <a:ahLst/>
              <a:cxnLst>
                <a:cxn ang="0">
                  <a:pos x="5002" y="0"/>
                </a:cxn>
                <a:cxn ang="0">
                  <a:pos x="4995" y="78"/>
                </a:cxn>
                <a:cxn ang="0">
                  <a:pos x="4983" y="166"/>
                </a:cxn>
                <a:cxn ang="0">
                  <a:pos x="4962" y="281"/>
                </a:cxn>
                <a:cxn ang="0">
                  <a:pos x="4929" y="417"/>
                </a:cxn>
                <a:cxn ang="0">
                  <a:pos x="4882" y="567"/>
                </a:cxn>
                <a:cxn ang="0">
                  <a:pos x="4836" y="685"/>
                </a:cxn>
                <a:cxn ang="0">
                  <a:pos x="4800" y="766"/>
                </a:cxn>
                <a:cxn ang="0">
                  <a:pos x="4758" y="848"/>
                </a:cxn>
                <a:cxn ang="0">
                  <a:pos x="4712" y="929"/>
                </a:cxn>
                <a:cxn ang="0">
                  <a:pos x="4661" y="1009"/>
                </a:cxn>
                <a:cxn ang="0">
                  <a:pos x="4604" y="1087"/>
                </a:cxn>
                <a:cxn ang="0">
                  <a:pos x="4540" y="1164"/>
                </a:cxn>
                <a:cxn ang="0">
                  <a:pos x="4471" y="1237"/>
                </a:cxn>
                <a:cxn ang="0">
                  <a:pos x="4394" y="1306"/>
                </a:cxn>
                <a:cxn ang="0">
                  <a:pos x="4311" y="1371"/>
                </a:cxn>
                <a:cxn ang="0">
                  <a:pos x="4221" y="1432"/>
                </a:cxn>
                <a:cxn ang="0">
                  <a:pos x="4122" y="1486"/>
                </a:cxn>
                <a:cxn ang="0">
                  <a:pos x="4017" y="1534"/>
                </a:cxn>
                <a:cxn ang="0">
                  <a:pos x="3903" y="1574"/>
                </a:cxn>
                <a:cxn ang="0">
                  <a:pos x="3779" y="1607"/>
                </a:cxn>
                <a:cxn ang="0">
                  <a:pos x="3649" y="1631"/>
                </a:cxn>
                <a:cxn ang="0">
                  <a:pos x="3508" y="1646"/>
                </a:cxn>
                <a:cxn ang="0">
                  <a:pos x="3358" y="1650"/>
                </a:cxn>
                <a:cxn ang="0">
                  <a:pos x="3199" y="1646"/>
                </a:cxn>
                <a:cxn ang="0">
                  <a:pos x="3115" y="1637"/>
                </a:cxn>
                <a:cxn ang="0">
                  <a:pos x="2791" y="1610"/>
                </a:cxn>
                <a:cxn ang="0">
                  <a:pos x="2489" y="1594"/>
                </a:cxn>
                <a:cxn ang="0">
                  <a:pos x="2210" y="1591"/>
                </a:cxn>
                <a:cxn ang="0">
                  <a:pos x="1955" y="1599"/>
                </a:cxn>
                <a:cxn ang="0">
                  <a:pos x="1717" y="1621"/>
                </a:cxn>
                <a:cxn ang="0">
                  <a:pos x="1499" y="1654"/>
                </a:cxn>
                <a:cxn ang="0">
                  <a:pos x="1347" y="1687"/>
                </a:cxn>
                <a:cxn ang="0">
                  <a:pos x="1251" y="1713"/>
                </a:cxn>
                <a:cxn ang="0">
                  <a:pos x="1158" y="1741"/>
                </a:cxn>
                <a:cxn ang="0">
                  <a:pos x="1069" y="1773"/>
                </a:cxn>
                <a:cxn ang="0">
                  <a:pos x="983" y="1809"/>
                </a:cxn>
                <a:cxn ang="0">
                  <a:pos x="899" y="1846"/>
                </a:cxn>
                <a:cxn ang="0">
                  <a:pos x="820" y="1886"/>
                </a:cxn>
                <a:cxn ang="0">
                  <a:pos x="744" y="1930"/>
                </a:cxn>
                <a:cxn ang="0">
                  <a:pos x="669" y="1977"/>
                </a:cxn>
                <a:cxn ang="0">
                  <a:pos x="597" y="2027"/>
                </a:cxn>
                <a:cxn ang="0">
                  <a:pos x="494" y="2106"/>
                </a:cxn>
                <a:cxn ang="0">
                  <a:pos x="362" y="2222"/>
                </a:cxn>
                <a:cxn ang="0">
                  <a:pos x="237" y="2351"/>
                </a:cxn>
                <a:cxn ang="0">
                  <a:pos x="116" y="2490"/>
                </a:cxn>
                <a:cxn ang="0">
                  <a:pos x="0" y="2642"/>
                </a:cxn>
              </a:cxnLst>
              <a:rect l="0" t="0" r="r" b="b"/>
              <a:pathLst>
                <a:path w="5002" h="2642">
                  <a:moveTo>
                    <a:pt x="5002" y="0"/>
                  </a:moveTo>
                  <a:lnTo>
                    <a:pt x="5002" y="0"/>
                  </a:lnTo>
                  <a:lnTo>
                    <a:pt x="5001" y="21"/>
                  </a:lnTo>
                  <a:lnTo>
                    <a:pt x="4995" y="78"/>
                  </a:lnTo>
                  <a:lnTo>
                    <a:pt x="4990" y="120"/>
                  </a:lnTo>
                  <a:lnTo>
                    <a:pt x="4983" y="166"/>
                  </a:lnTo>
                  <a:lnTo>
                    <a:pt x="4973" y="221"/>
                  </a:lnTo>
                  <a:lnTo>
                    <a:pt x="4962" y="281"/>
                  </a:lnTo>
                  <a:lnTo>
                    <a:pt x="4947" y="347"/>
                  </a:lnTo>
                  <a:lnTo>
                    <a:pt x="4929" y="417"/>
                  </a:lnTo>
                  <a:lnTo>
                    <a:pt x="4906" y="491"/>
                  </a:lnTo>
                  <a:lnTo>
                    <a:pt x="4882" y="567"/>
                  </a:lnTo>
                  <a:lnTo>
                    <a:pt x="4852" y="646"/>
                  </a:lnTo>
                  <a:lnTo>
                    <a:pt x="4836" y="685"/>
                  </a:lnTo>
                  <a:lnTo>
                    <a:pt x="4818" y="725"/>
                  </a:lnTo>
                  <a:lnTo>
                    <a:pt x="4800" y="766"/>
                  </a:lnTo>
                  <a:lnTo>
                    <a:pt x="4780" y="807"/>
                  </a:lnTo>
                  <a:lnTo>
                    <a:pt x="4758" y="848"/>
                  </a:lnTo>
                  <a:lnTo>
                    <a:pt x="4736" y="888"/>
                  </a:lnTo>
                  <a:lnTo>
                    <a:pt x="4712" y="929"/>
                  </a:lnTo>
                  <a:lnTo>
                    <a:pt x="4687" y="969"/>
                  </a:lnTo>
                  <a:lnTo>
                    <a:pt x="4661" y="1009"/>
                  </a:lnTo>
                  <a:lnTo>
                    <a:pt x="4633" y="1048"/>
                  </a:lnTo>
                  <a:lnTo>
                    <a:pt x="4604" y="1087"/>
                  </a:lnTo>
                  <a:lnTo>
                    <a:pt x="4572" y="1126"/>
                  </a:lnTo>
                  <a:lnTo>
                    <a:pt x="4540" y="1164"/>
                  </a:lnTo>
                  <a:lnTo>
                    <a:pt x="4505" y="1201"/>
                  </a:lnTo>
                  <a:lnTo>
                    <a:pt x="4471" y="1237"/>
                  </a:lnTo>
                  <a:lnTo>
                    <a:pt x="4433" y="1273"/>
                  </a:lnTo>
                  <a:lnTo>
                    <a:pt x="4394" y="1306"/>
                  </a:lnTo>
                  <a:lnTo>
                    <a:pt x="4353" y="1340"/>
                  </a:lnTo>
                  <a:lnTo>
                    <a:pt x="4311" y="1371"/>
                  </a:lnTo>
                  <a:lnTo>
                    <a:pt x="4266" y="1403"/>
                  </a:lnTo>
                  <a:lnTo>
                    <a:pt x="4221" y="1432"/>
                  </a:lnTo>
                  <a:lnTo>
                    <a:pt x="4172" y="1460"/>
                  </a:lnTo>
                  <a:lnTo>
                    <a:pt x="4122" y="1486"/>
                  </a:lnTo>
                  <a:lnTo>
                    <a:pt x="4071" y="1511"/>
                  </a:lnTo>
                  <a:lnTo>
                    <a:pt x="4017" y="1534"/>
                  </a:lnTo>
                  <a:lnTo>
                    <a:pt x="3960" y="1555"/>
                  </a:lnTo>
                  <a:lnTo>
                    <a:pt x="3903" y="1574"/>
                  </a:lnTo>
                  <a:lnTo>
                    <a:pt x="3842" y="1592"/>
                  </a:lnTo>
                  <a:lnTo>
                    <a:pt x="3779" y="1607"/>
                  </a:lnTo>
                  <a:lnTo>
                    <a:pt x="3715" y="1621"/>
                  </a:lnTo>
                  <a:lnTo>
                    <a:pt x="3649" y="1631"/>
                  </a:lnTo>
                  <a:lnTo>
                    <a:pt x="3579" y="1641"/>
                  </a:lnTo>
                  <a:lnTo>
                    <a:pt x="3508" y="1646"/>
                  </a:lnTo>
                  <a:lnTo>
                    <a:pt x="3435" y="1650"/>
                  </a:lnTo>
                  <a:lnTo>
                    <a:pt x="3358" y="1650"/>
                  </a:lnTo>
                  <a:lnTo>
                    <a:pt x="3279" y="1649"/>
                  </a:lnTo>
                  <a:lnTo>
                    <a:pt x="3199" y="1646"/>
                  </a:lnTo>
                  <a:lnTo>
                    <a:pt x="3115" y="1637"/>
                  </a:lnTo>
                  <a:lnTo>
                    <a:pt x="3115" y="1637"/>
                  </a:lnTo>
                  <a:lnTo>
                    <a:pt x="2950" y="1623"/>
                  </a:lnTo>
                  <a:lnTo>
                    <a:pt x="2791" y="1610"/>
                  </a:lnTo>
                  <a:lnTo>
                    <a:pt x="2636" y="1600"/>
                  </a:lnTo>
                  <a:lnTo>
                    <a:pt x="2489" y="1594"/>
                  </a:lnTo>
                  <a:lnTo>
                    <a:pt x="2348" y="1591"/>
                  </a:lnTo>
                  <a:lnTo>
                    <a:pt x="2210" y="1591"/>
                  </a:lnTo>
                  <a:lnTo>
                    <a:pt x="2080" y="1594"/>
                  </a:lnTo>
                  <a:lnTo>
                    <a:pt x="1955" y="1599"/>
                  </a:lnTo>
                  <a:lnTo>
                    <a:pt x="1834" y="1608"/>
                  </a:lnTo>
                  <a:lnTo>
                    <a:pt x="1717" y="1621"/>
                  </a:lnTo>
                  <a:lnTo>
                    <a:pt x="1606" y="1636"/>
                  </a:lnTo>
                  <a:lnTo>
                    <a:pt x="1499" y="1654"/>
                  </a:lnTo>
                  <a:lnTo>
                    <a:pt x="1397" y="1675"/>
                  </a:lnTo>
                  <a:lnTo>
                    <a:pt x="1347" y="1687"/>
                  </a:lnTo>
                  <a:lnTo>
                    <a:pt x="1298" y="1699"/>
                  </a:lnTo>
                  <a:lnTo>
                    <a:pt x="1251" y="1713"/>
                  </a:lnTo>
                  <a:lnTo>
                    <a:pt x="1204" y="1726"/>
                  </a:lnTo>
                  <a:lnTo>
                    <a:pt x="1158" y="1741"/>
                  </a:lnTo>
                  <a:lnTo>
                    <a:pt x="1113" y="1757"/>
                  </a:lnTo>
                  <a:lnTo>
                    <a:pt x="1069" y="1773"/>
                  </a:lnTo>
                  <a:lnTo>
                    <a:pt x="1026" y="1791"/>
                  </a:lnTo>
                  <a:lnTo>
                    <a:pt x="983" y="1809"/>
                  </a:lnTo>
                  <a:lnTo>
                    <a:pt x="941" y="1826"/>
                  </a:lnTo>
                  <a:lnTo>
                    <a:pt x="899" y="1846"/>
                  </a:lnTo>
                  <a:lnTo>
                    <a:pt x="859" y="1865"/>
                  </a:lnTo>
                  <a:lnTo>
                    <a:pt x="820" y="1886"/>
                  </a:lnTo>
                  <a:lnTo>
                    <a:pt x="781" y="1909"/>
                  </a:lnTo>
                  <a:lnTo>
                    <a:pt x="744" y="1930"/>
                  </a:lnTo>
                  <a:lnTo>
                    <a:pt x="707" y="1952"/>
                  </a:lnTo>
                  <a:lnTo>
                    <a:pt x="669" y="1977"/>
                  </a:lnTo>
                  <a:lnTo>
                    <a:pt x="633" y="2001"/>
                  </a:lnTo>
                  <a:lnTo>
                    <a:pt x="597" y="2027"/>
                  </a:lnTo>
                  <a:lnTo>
                    <a:pt x="562" y="2052"/>
                  </a:lnTo>
                  <a:lnTo>
                    <a:pt x="494" y="2106"/>
                  </a:lnTo>
                  <a:lnTo>
                    <a:pt x="427" y="2162"/>
                  </a:lnTo>
                  <a:lnTo>
                    <a:pt x="362" y="2222"/>
                  </a:lnTo>
                  <a:lnTo>
                    <a:pt x="300" y="2285"/>
                  </a:lnTo>
                  <a:lnTo>
                    <a:pt x="237" y="2351"/>
                  </a:lnTo>
                  <a:lnTo>
                    <a:pt x="176" y="2419"/>
                  </a:lnTo>
                  <a:lnTo>
                    <a:pt x="116" y="2490"/>
                  </a:lnTo>
                  <a:lnTo>
                    <a:pt x="58" y="2564"/>
                  </a:lnTo>
                  <a:lnTo>
                    <a:pt x="0" y="264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700" name="Freeform 108"/>
            <p:cNvSpPr>
              <a:spLocks/>
            </p:cNvSpPr>
            <p:nvPr/>
          </p:nvSpPr>
          <p:spPr bwMode="auto">
            <a:xfrm>
              <a:off x="1751" y="595"/>
              <a:ext cx="4962" cy="1378"/>
            </a:xfrm>
            <a:custGeom>
              <a:avLst/>
              <a:gdLst/>
              <a:ahLst/>
              <a:cxnLst>
                <a:cxn ang="0">
                  <a:pos x="4962" y="0"/>
                </a:cxn>
                <a:cxn ang="0">
                  <a:pos x="4957" y="79"/>
                </a:cxn>
                <a:cxn ang="0">
                  <a:pos x="4946" y="170"/>
                </a:cxn>
                <a:cxn ang="0">
                  <a:pos x="4926" y="284"/>
                </a:cxn>
                <a:cxn ang="0">
                  <a:pos x="4894" y="421"/>
                </a:cxn>
                <a:cxn ang="0">
                  <a:pos x="4850" y="573"/>
                </a:cxn>
                <a:cxn ang="0">
                  <a:pos x="4806" y="693"/>
                </a:cxn>
                <a:cxn ang="0">
                  <a:pos x="4771" y="775"/>
                </a:cxn>
                <a:cxn ang="0">
                  <a:pos x="4732" y="857"/>
                </a:cxn>
                <a:cxn ang="0">
                  <a:pos x="4686" y="940"/>
                </a:cxn>
                <a:cxn ang="0">
                  <a:pos x="4636" y="1022"/>
                </a:cxn>
                <a:cxn ang="0">
                  <a:pos x="4581" y="1101"/>
                </a:cxn>
                <a:cxn ang="0">
                  <a:pos x="4518" y="1180"/>
                </a:cxn>
                <a:cxn ang="0">
                  <a:pos x="4449" y="1255"/>
                </a:cxn>
                <a:cxn ang="0">
                  <a:pos x="4374" y="1326"/>
                </a:cxn>
                <a:cxn ang="0">
                  <a:pos x="4292" y="1393"/>
                </a:cxn>
                <a:cxn ang="0">
                  <a:pos x="4202" y="1455"/>
                </a:cxn>
                <a:cxn ang="0">
                  <a:pos x="4104" y="1511"/>
                </a:cxn>
                <a:cxn ang="0">
                  <a:pos x="4000" y="1563"/>
                </a:cxn>
                <a:cxn ang="0">
                  <a:pos x="3886" y="1605"/>
                </a:cxn>
                <a:cxn ang="0">
                  <a:pos x="3764" y="1641"/>
                </a:cxn>
                <a:cxn ang="0">
                  <a:pos x="3634" y="1668"/>
                </a:cxn>
                <a:cxn ang="0">
                  <a:pos x="3493" y="1686"/>
                </a:cxn>
                <a:cxn ang="0">
                  <a:pos x="3344" y="1694"/>
                </a:cxn>
                <a:cxn ang="0">
                  <a:pos x="3184" y="1691"/>
                </a:cxn>
                <a:cxn ang="0">
                  <a:pos x="3101" y="1686"/>
                </a:cxn>
                <a:cxn ang="0">
                  <a:pos x="2774" y="1663"/>
                </a:cxn>
                <a:cxn ang="0">
                  <a:pos x="2473" y="1653"/>
                </a:cxn>
                <a:cxn ang="0">
                  <a:pos x="2195" y="1655"/>
                </a:cxn>
                <a:cxn ang="0">
                  <a:pos x="1938" y="1670"/>
                </a:cxn>
                <a:cxn ang="0">
                  <a:pos x="1702" y="1695"/>
                </a:cxn>
                <a:cxn ang="0">
                  <a:pos x="1486" y="1734"/>
                </a:cxn>
                <a:cxn ang="0">
                  <a:pos x="1333" y="1770"/>
                </a:cxn>
                <a:cxn ang="0">
                  <a:pos x="1237" y="1799"/>
                </a:cxn>
                <a:cxn ang="0">
                  <a:pos x="1144" y="1829"/>
                </a:cxn>
                <a:cxn ang="0">
                  <a:pos x="1055" y="1863"/>
                </a:cxn>
                <a:cxn ang="0">
                  <a:pos x="971" y="1899"/>
                </a:cxn>
                <a:cxn ang="0">
                  <a:pos x="889" y="1939"/>
                </a:cxn>
                <a:cxn ang="0">
                  <a:pos x="810" y="1981"/>
                </a:cxn>
                <a:cxn ang="0">
                  <a:pos x="733" y="2026"/>
                </a:cxn>
                <a:cxn ang="0">
                  <a:pos x="660" y="2075"/>
                </a:cxn>
                <a:cxn ang="0">
                  <a:pos x="589" y="2127"/>
                </a:cxn>
                <a:cxn ang="0">
                  <a:pos x="486" y="2209"/>
                </a:cxn>
                <a:cxn ang="0">
                  <a:pos x="357" y="2328"/>
                </a:cxn>
                <a:cxn ang="0">
                  <a:pos x="233" y="2459"/>
                </a:cxn>
                <a:cxn ang="0">
                  <a:pos x="115" y="2603"/>
                </a:cxn>
                <a:cxn ang="0">
                  <a:pos x="0" y="2756"/>
                </a:cxn>
              </a:cxnLst>
              <a:rect l="0" t="0" r="r" b="b"/>
              <a:pathLst>
                <a:path w="4962" h="2756">
                  <a:moveTo>
                    <a:pt x="4962" y="0"/>
                  </a:moveTo>
                  <a:lnTo>
                    <a:pt x="4962" y="0"/>
                  </a:lnTo>
                  <a:lnTo>
                    <a:pt x="4961" y="21"/>
                  </a:lnTo>
                  <a:lnTo>
                    <a:pt x="4957" y="79"/>
                  </a:lnTo>
                  <a:lnTo>
                    <a:pt x="4953" y="121"/>
                  </a:lnTo>
                  <a:lnTo>
                    <a:pt x="4946" y="170"/>
                  </a:lnTo>
                  <a:lnTo>
                    <a:pt x="4937" y="224"/>
                  </a:lnTo>
                  <a:lnTo>
                    <a:pt x="4926" y="284"/>
                  </a:lnTo>
                  <a:lnTo>
                    <a:pt x="4912" y="350"/>
                  </a:lnTo>
                  <a:lnTo>
                    <a:pt x="4894" y="421"/>
                  </a:lnTo>
                  <a:lnTo>
                    <a:pt x="4875" y="496"/>
                  </a:lnTo>
                  <a:lnTo>
                    <a:pt x="4850" y="573"/>
                  </a:lnTo>
                  <a:lnTo>
                    <a:pt x="4822" y="652"/>
                  </a:lnTo>
                  <a:lnTo>
                    <a:pt x="4806" y="693"/>
                  </a:lnTo>
                  <a:lnTo>
                    <a:pt x="4789" y="733"/>
                  </a:lnTo>
                  <a:lnTo>
                    <a:pt x="4771" y="775"/>
                  </a:lnTo>
                  <a:lnTo>
                    <a:pt x="4751" y="815"/>
                  </a:lnTo>
                  <a:lnTo>
                    <a:pt x="4732" y="857"/>
                  </a:lnTo>
                  <a:lnTo>
                    <a:pt x="4710" y="899"/>
                  </a:lnTo>
                  <a:lnTo>
                    <a:pt x="4686" y="940"/>
                  </a:lnTo>
                  <a:lnTo>
                    <a:pt x="4663" y="980"/>
                  </a:lnTo>
                  <a:lnTo>
                    <a:pt x="4636" y="1022"/>
                  </a:lnTo>
                  <a:lnTo>
                    <a:pt x="4608" y="1062"/>
                  </a:lnTo>
                  <a:lnTo>
                    <a:pt x="4581" y="1101"/>
                  </a:lnTo>
                  <a:lnTo>
                    <a:pt x="4550" y="1142"/>
                  </a:lnTo>
                  <a:lnTo>
                    <a:pt x="4518" y="1180"/>
                  </a:lnTo>
                  <a:lnTo>
                    <a:pt x="4485" y="1217"/>
                  </a:lnTo>
                  <a:lnTo>
                    <a:pt x="4449" y="1255"/>
                  </a:lnTo>
                  <a:lnTo>
                    <a:pt x="4413" y="1290"/>
                  </a:lnTo>
                  <a:lnTo>
                    <a:pt x="4374" y="1326"/>
                  </a:lnTo>
                  <a:lnTo>
                    <a:pt x="4333" y="1360"/>
                  </a:lnTo>
                  <a:lnTo>
                    <a:pt x="4292" y="1393"/>
                  </a:lnTo>
                  <a:lnTo>
                    <a:pt x="4247" y="1426"/>
                  </a:lnTo>
                  <a:lnTo>
                    <a:pt x="4202" y="1455"/>
                  </a:lnTo>
                  <a:lnTo>
                    <a:pt x="4154" y="1484"/>
                  </a:lnTo>
                  <a:lnTo>
                    <a:pt x="4104" y="1511"/>
                  </a:lnTo>
                  <a:lnTo>
                    <a:pt x="4053" y="1539"/>
                  </a:lnTo>
                  <a:lnTo>
                    <a:pt x="4000" y="1563"/>
                  </a:lnTo>
                  <a:lnTo>
                    <a:pt x="3943" y="1586"/>
                  </a:lnTo>
                  <a:lnTo>
                    <a:pt x="3886" y="1605"/>
                  </a:lnTo>
                  <a:lnTo>
                    <a:pt x="3827" y="1624"/>
                  </a:lnTo>
                  <a:lnTo>
                    <a:pt x="3764" y="1641"/>
                  </a:lnTo>
                  <a:lnTo>
                    <a:pt x="3700" y="1655"/>
                  </a:lnTo>
                  <a:lnTo>
                    <a:pt x="3634" y="1668"/>
                  </a:lnTo>
                  <a:lnTo>
                    <a:pt x="3564" y="1678"/>
                  </a:lnTo>
                  <a:lnTo>
                    <a:pt x="3493" y="1686"/>
                  </a:lnTo>
                  <a:lnTo>
                    <a:pt x="3420" y="1691"/>
                  </a:lnTo>
                  <a:lnTo>
                    <a:pt x="3344" y="1694"/>
                  </a:lnTo>
                  <a:lnTo>
                    <a:pt x="3266" y="1694"/>
                  </a:lnTo>
                  <a:lnTo>
                    <a:pt x="3184" y="1691"/>
                  </a:lnTo>
                  <a:lnTo>
                    <a:pt x="3101" y="1686"/>
                  </a:lnTo>
                  <a:lnTo>
                    <a:pt x="3101" y="1686"/>
                  </a:lnTo>
                  <a:lnTo>
                    <a:pt x="2935" y="1673"/>
                  </a:lnTo>
                  <a:lnTo>
                    <a:pt x="2774" y="1663"/>
                  </a:lnTo>
                  <a:lnTo>
                    <a:pt x="2622" y="1657"/>
                  </a:lnTo>
                  <a:lnTo>
                    <a:pt x="2473" y="1653"/>
                  </a:lnTo>
                  <a:lnTo>
                    <a:pt x="2331" y="1653"/>
                  </a:lnTo>
                  <a:lnTo>
                    <a:pt x="2195" y="1655"/>
                  </a:lnTo>
                  <a:lnTo>
                    <a:pt x="2065" y="1662"/>
                  </a:lnTo>
                  <a:lnTo>
                    <a:pt x="1938" y="1670"/>
                  </a:lnTo>
                  <a:lnTo>
                    <a:pt x="1819" y="1681"/>
                  </a:lnTo>
                  <a:lnTo>
                    <a:pt x="1702" y="1695"/>
                  </a:lnTo>
                  <a:lnTo>
                    <a:pt x="1591" y="1713"/>
                  </a:lnTo>
                  <a:lnTo>
                    <a:pt x="1486" y="1734"/>
                  </a:lnTo>
                  <a:lnTo>
                    <a:pt x="1383" y="1757"/>
                  </a:lnTo>
                  <a:lnTo>
                    <a:pt x="1333" y="1770"/>
                  </a:lnTo>
                  <a:lnTo>
                    <a:pt x="1284" y="1784"/>
                  </a:lnTo>
                  <a:lnTo>
                    <a:pt x="1237" y="1799"/>
                  </a:lnTo>
                  <a:lnTo>
                    <a:pt x="1190" y="1813"/>
                  </a:lnTo>
                  <a:lnTo>
                    <a:pt x="1144" y="1829"/>
                  </a:lnTo>
                  <a:lnTo>
                    <a:pt x="1100" y="1846"/>
                  </a:lnTo>
                  <a:lnTo>
                    <a:pt x="1055" y="1863"/>
                  </a:lnTo>
                  <a:lnTo>
                    <a:pt x="1012" y="1881"/>
                  </a:lnTo>
                  <a:lnTo>
                    <a:pt x="971" y="1899"/>
                  </a:lnTo>
                  <a:lnTo>
                    <a:pt x="929" y="1918"/>
                  </a:lnTo>
                  <a:lnTo>
                    <a:pt x="889" y="1939"/>
                  </a:lnTo>
                  <a:lnTo>
                    <a:pt x="848" y="1960"/>
                  </a:lnTo>
                  <a:lnTo>
                    <a:pt x="810" y="1981"/>
                  </a:lnTo>
                  <a:lnTo>
                    <a:pt x="771" y="2004"/>
                  </a:lnTo>
                  <a:lnTo>
                    <a:pt x="733" y="2026"/>
                  </a:lnTo>
                  <a:lnTo>
                    <a:pt x="696" y="2051"/>
                  </a:lnTo>
                  <a:lnTo>
                    <a:pt x="660" y="2075"/>
                  </a:lnTo>
                  <a:lnTo>
                    <a:pt x="624" y="2101"/>
                  </a:lnTo>
                  <a:lnTo>
                    <a:pt x="589" y="2127"/>
                  </a:lnTo>
                  <a:lnTo>
                    <a:pt x="554" y="2152"/>
                  </a:lnTo>
                  <a:lnTo>
                    <a:pt x="486" y="2209"/>
                  </a:lnTo>
                  <a:lnTo>
                    <a:pt x="421" y="2267"/>
                  </a:lnTo>
                  <a:lnTo>
                    <a:pt x="357" y="2328"/>
                  </a:lnTo>
                  <a:lnTo>
                    <a:pt x="295" y="2393"/>
                  </a:lnTo>
                  <a:lnTo>
                    <a:pt x="233" y="2459"/>
                  </a:lnTo>
                  <a:lnTo>
                    <a:pt x="174" y="2530"/>
                  </a:lnTo>
                  <a:lnTo>
                    <a:pt x="115" y="2603"/>
                  </a:lnTo>
                  <a:lnTo>
                    <a:pt x="57" y="2679"/>
                  </a:lnTo>
                  <a:lnTo>
                    <a:pt x="0" y="275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701" name="Freeform 109"/>
            <p:cNvSpPr>
              <a:spLocks/>
            </p:cNvSpPr>
            <p:nvPr/>
          </p:nvSpPr>
          <p:spPr bwMode="auto">
            <a:xfrm>
              <a:off x="1804" y="566"/>
              <a:ext cx="4921" cy="1435"/>
            </a:xfrm>
            <a:custGeom>
              <a:avLst/>
              <a:gdLst/>
              <a:ahLst/>
              <a:cxnLst>
                <a:cxn ang="0">
                  <a:pos x="4921" y="0"/>
                </a:cxn>
                <a:cxn ang="0">
                  <a:pos x="4915" y="79"/>
                </a:cxn>
                <a:cxn ang="0">
                  <a:pos x="4905" y="169"/>
                </a:cxn>
                <a:cxn ang="0">
                  <a:pos x="4887" y="285"/>
                </a:cxn>
                <a:cxn ang="0">
                  <a:pos x="4858" y="424"/>
                </a:cxn>
                <a:cxn ang="0">
                  <a:pos x="4816" y="578"/>
                </a:cxn>
                <a:cxn ang="0">
                  <a:pos x="4773" y="699"/>
                </a:cxn>
                <a:cxn ang="0">
                  <a:pos x="4740" y="781"/>
                </a:cxn>
                <a:cxn ang="0">
                  <a:pos x="4701" y="865"/>
                </a:cxn>
                <a:cxn ang="0">
                  <a:pos x="4658" y="949"/>
                </a:cxn>
                <a:cxn ang="0">
                  <a:pos x="4608" y="1031"/>
                </a:cxn>
                <a:cxn ang="0">
                  <a:pos x="4554" y="1114"/>
                </a:cxn>
                <a:cxn ang="0">
                  <a:pos x="4493" y="1193"/>
                </a:cxn>
                <a:cxn ang="0">
                  <a:pos x="4425" y="1270"/>
                </a:cxn>
                <a:cxn ang="0">
                  <a:pos x="4351" y="1343"/>
                </a:cxn>
                <a:cxn ang="0">
                  <a:pos x="4269" y="1412"/>
                </a:cxn>
                <a:cxn ang="0">
                  <a:pos x="4182" y="1477"/>
                </a:cxn>
                <a:cxn ang="0">
                  <a:pos x="4085" y="1535"/>
                </a:cxn>
                <a:cxn ang="0">
                  <a:pos x="3981" y="1588"/>
                </a:cxn>
                <a:cxn ang="0">
                  <a:pos x="3868" y="1634"/>
                </a:cxn>
                <a:cxn ang="0">
                  <a:pos x="3746" y="1672"/>
                </a:cxn>
                <a:cxn ang="0">
                  <a:pos x="3615" y="1701"/>
                </a:cxn>
                <a:cxn ang="0">
                  <a:pos x="3477" y="1722"/>
                </a:cxn>
                <a:cxn ang="0">
                  <a:pos x="3327" y="1734"/>
                </a:cxn>
                <a:cxn ang="0">
                  <a:pos x="3167" y="1734"/>
                </a:cxn>
                <a:cxn ang="0">
                  <a:pos x="3084" y="1730"/>
                </a:cxn>
                <a:cxn ang="0">
                  <a:pos x="2757" y="1714"/>
                </a:cxn>
                <a:cxn ang="0">
                  <a:pos x="2456" y="1711"/>
                </a:cxn>
                <a:cxn ang="0">
                  <a:pos x="2178" y="1719"/>
                </a:cxn>
                <a:cxn ang="0">
                  <a:pos x="1922" y="1739"/>
                </a:cxn>
                <a:cxn ang="0">
                  <a:pos x="1687" y="1769"/>
                </a:cxn>
                <a:cxn ang="0">
                  <a:pos x="1469" y="1811"/>
                </a:cxn>
                <a:cxn ang="0">
                  <a:pos x="1318" y="1852"/>
                </a:cxn>
                <a:cxn ang="0">
                  <a:pos x="1222" y="1881"/>
                </a:cxn>
                <a:cxn ang="0">
                  <a:pos x="1130" y="1915"/>
                </a:cxn>
                <a:cxn ang="0">
                  <a:pos x="1043" y="1950"/>
                </a:cxn>
                <a:cxn ang="0">
                  <a:pos x="958" y="1989"/>
                </a:cxn>
                <a:cxn ang="0">
                  <a:pos x="876" y="2029"/>
                </a:cxn>
                <a:cxn ang="0">
                  <a:pos x="797" y="2074"/>
                </a:cxn>
                <a:cxn ang="0">
                  <a:pos x="722" y="2121"/>
                </a:cxn>
                <a:cxn ang="0">
                  <a:pos x="650" y="2171"/>
                </a:cxn>
                <a:cxn ang="0">
                  <a:pos x="579" y="2225"/>
                </a:cxn>
                <a:cxn ang="0">
                  <a:pos x="478" y="2309"/>
                </a:cxn>
                <a:cxn ang="0">
                  <a:pos x="350" y="2433"/>
                </a:cxn>
                <a:cxn ang="0">
                  <a:pos x="229" y="2567"/>
                </a:cxn>
                <a:cxn ang="0">
                  <a:pos x="112" y="2712"/>
                </a:cxn>
                <a:cxn ang="0">
                  <a:pos x="0" y="2869"/>
                </a:cxn>
              </a:cxnLst>
              <a:rect l="0" t="0" r="r" b="b"/>
              <a:pathLst>
                <a:path w="4921" h="2869">
                  <a:moveTo>
                    <a:pt x="4921" y="0"/>
                  </a:moveTo>
                  <a:lnTo>
                    <a:pt x="4921" y="0"/>
                  </a:lnTo>
                  <a:lnTo>
                    <a:pt x="4919" y="21"/>
                  </a:lnTo>
                  <a:lnTo>
                    <a:pt x="4915" y="79"/>
                  </a:lnTo>
                  <a:lnTo>
                    <a:pt x="4911" y="121"/>
                  </a:lnTo>
                  <a:lnTo>
                    <a:pt x="4905" y="169"/>
                  </a:lnTo>
                  <a:lnTo>
                    <a:pt x="4898" y="224"/>
                  </a:lnTo>
                  <a:lnTo>
                    <a:pt x="4887" y="285"/>
                  </a:lnTo>
                  <a:lnTo>
                    <a:pt x="4875" y="353"/>
                  </a:lnTo>
                  <a:lnTo>
                    <a:pt x="4858" y="424"/>
                  </a:lnTo>
                  <a:lnTo>
                    <a:pt x="4839" y="498"/>
                  </a:lnTo>
                  <a:lnTo>
                    <a:pt x="4816" y="578"/>
                  </a:lnTo>
                  <a:lnTo>
                    <a:pt x="4789" y="658"/>
                  </a:lnTo>
                  <a:lnTo>
                    <a:pt x="4773" y="699"/>
                  </a:lnTo>
                  <a:lnTo>
                    <a:pt x="4758" y="741"/>
                  </a:lnTo>
                  <a:lnTo>
                    <a:pt x="4740" y="781"/>
                  </a:lnTo>
                  <a:lnTo>
                    <a:pt x="4722" y="823"/>
                  </a:lnTo>
                  <a:lnTo>
                    <a:pt x="4701" y="865"/>
                  </a:lnTo>
                  <a:lnTo>
                    <a:pt x="4680" y="907"/>
                  </a:lnTo>
                  <a:lnTo>
                    <a:pt x="4658" y="949"/>
                  </a:lnTo>
                  <a:lnTo>
                    <a:pt x="4634" y="991"/>
                  </a:lnTo>
                  <a:lnTo>
                    <a:pt x="4608" y="1031"/>
                  </a:lnTo>
                  <a:lnTo>
                    <a:pt x="4582" y="1073"/>
                  </a:lnTo>
                  <a:lnTo>
                    <a:pt x="4554" y="1114"/>
                  </a:lnTo>
                  <a:lnTo>
                    <a:pt x="4525" y="1154"/>
                  </a:lnTo>
                  <a:lnTo>
                    <a:pt x="4493" y="1193"/>
                  </a:lnTo>
                  <a:lnTo>
                    <a:pt x="4460" y="1232"/>
                  </a:lnTo>
                  <a:lnTo>
                    <a:pt x="4425" y="1270"/>
                  </a:lnTo>
                  <a:lnTo>
                    <a:pt x="4389" y="1307"/>
                  </a:lnTo>
                  <a:lnTo>
                    <a:pt x="4351" y="1343"/>
                  </a:lnTo>
                  <a:lnTo>
                    <a:pt x="4311" y="1378"/>
                  </a:lnTo>
                  <a:lnTo>
                    <a:pt x="4269" y="1412"/>
                  </a:lnTo>
                  <a:lnTo>
                    <a:pt x="4226" y="1446"/>
                  </a:lnTo>
                  <a:lnTo>
                    <a:pt x="4182" y="1477"/>
                  </a:lnTo>
                  <a:lnTo>
                    <a:pt x="4135" y="1508"/>
                  </a:lnTo>
                  <a:lnTo>
                    <a:pt x="4085" y="1535"/>
                  </a:lnTo>
                  <a:lnTo>
                    <a:pt x="4033" y="1563"/>
                  </a:lnTo>
                  <a:lnTo>
                    <a:pt x="3981" y="1588"/>
                  </a:lnTo>
                  <a:lnTo>
                    <a:pt x="3925" y="1613"/>
                  </a:lnTo>
                  <a:lnTo>
                    <a:pt x="3868" y="1634"/>
                  </a:lnTo>
                  <a:lnTo>
                    <a:pt x="3808" y="1655"/>
                  </a:lnTo>
                  <a:lnTo>
                    <a:pt x="3746" y="1672"/>
                  </a:lnTo>
                  <a:lnTo>
                    <a:pt x="3682" y="1688"/>
                  </a:lnTo>
                  <a:lnTo>
                    <a:pt x="3615" y="1701"/>
                  </a:lnTo>
                  <a:lnTo>
                    <a:pt x="3547" y="1713"/>
                  </a:lnTo>
                  <a:lnTo>
                    <a:pt x="3477" y="1722"/>
                  </a:lnTo>
                  <a:lnTo>
                    <a:pt x="3403" y="1729"/>
                  </a:lnTo>
                  <a:lnTo>
                    <a:pt x="3327" y="1734"/>
                  </a:lnTo>
                  <a:lnTo>
                    <a:pt x="3249" y="1735"/>
                  </a:lnTo>
                  <a:lnTo>
                    <a:pt x="3167" y="1734"/>
                  </a:lnTo>
                  <a:lnTo>
                    <a:pt x="3084" y="1730"/>
                  </a:lnTo>
                  <a:lnTo>
                    <a:pt x="3084" y="1730"/>
                  </a:lnTo>
                  <a:lnTo>
                    <a:pt x="2917" y="1721"/>
                  </a:lnTo>
                  <a:lnTo>
                    <a:pt x="2757" y="1714"/>
                  </a:lnTo>
                  <a:lnTo>
                    <a:pt x="2603" y="1711"/>
                  </a:lnTo>
                  <a:lnTo>
                    <a:pt x="2456" y="1711"/>
                  </a:lnTo>
                  <a:lnTo>
                    <a:pt x="2314" y="1714"/>
                  </a:lnTo>
                  <a:lnTo>
                    <a:pt x="2178" y="1719"/>
                  </a:lnTo>
                  <a:lnTo>
                    <a:pt x="2048" y="1727"/>
                  </a:lnTo>
                  <a:lnTo>
                    <a:pt x="1922" y="1739"/>
                  </a:lnTo>
                  <a:lnTo>
                    <a:pt x="1802" y="1753"/>
                  </a:lnTo>
                  <a:lnTo>
                    <a:pt x="1687" y="1769"/>
                  </a:lnTo>
                  <a:lnTo>
                    <a:pt x="1576" y="1789"/>
                  </a:lnTo>
                  <a:lnTo>
                    <a:pt x="1469" y="1811"/>
                  </a:lnTo>
                  <a:lnTo>
                    <a:pt x="1368" y="1837"/>
                  </a:lnTo>
                  <a:lnTo>
                    <a:pt x="1318" y="1852"/>
                  </a:lnTo>
                  <a:lnTo>
                    <a:pt x="1269" y="1866"/>
                  </a:lnTo>
                  <a:lnTo>
                    <a:pt x="1222" y="1881"/>
                  </a:lnTo>
                  <a:lnTo>
                    <a:pt x="1176" y="1897"/>
                  </a:lnTo>
                  <a:lnTo>
                    <a:pt x="1130" y="1915"/>
                  </a:lnTo>
                  <a:lnTo>
                    <a:pt x="1086" y="1932"/>
                  </a:lnTo>
                  <a:lnTo>
                    <a:pt x="1043" y="1950"/>
                  </a:lnTo>
                  <a:lnTo>
                    <a:pt x="1000" y="1969"/>
                  </a:lnTo>
                  <a:lnTo>
                    <a:pt x="958" y="1989"/>
                  </a:lnTo>
                  <a:lnTo>
                    <a:pt x="916" y="2008"/>
                  </a:lnTo>
                  <a:lnTo>
                    <a:pt x="876" y="2029"/>
                  </a:lnTo>
                  <a:lnTo>
                    <a:pt x="836" y="2052"/>
                  </a:lnTo>
                  <a:lnTo>
                    <a:pt x="797" y="2074"/>
                  </a:lnTo>
                  <a:lnTo>
                    <a:pt x="759" y="2097"/>
                  </a:lnTo>
                  <a:lnTo>
                    <a:pt x="722" y="2121"/>
                  </a:lnTo>
                  <a:lnTo>
                    <a:pt x="684" y="2145"/>
                  </a:lnTo>
                  <a:lnTo>
                    <a:pt x="650" y="2171"/>
                  </a:lnTo>
                  <a:lnTo>
                    <a:pt x="614" y="2197"/>
                  </a:lnTo>
                  <a:lnTo>
                    <a:pt x="579" y="2225"/>
                  </a:lnTo>
                  <a:lnTo>
                    <a:pt x="544" y="2252"/>
                  </a:lnTo>
                  <a:lnTo>
                    <a:pt x="478" y="2309"/>
                  </a:lnTo>
                  <a:lnTo>
                    <a:pt x="412" y="2370"/>
                  </a:lnTo>
                  <a:lnTo>
                    <a:pt x="350" y="2433"/>
                  </a:lnTo>
                  <a:lnTo>
                    <a:pt x="289" y="2497"/>
                  </a:lnTo>
                  <a:lnTo>
                    <a:pt x="229" y="2567"/>
                  </a:lnTo>
                  <a:lnTo>
                    <a:pt x="171" y="2638"/>
                  </a:lnTo>
                  <a:lnTo>
                    <a:pt x="112" y="2712"/>
                  </a:lnTo>
                  <a:lnTo>
                    <a:pt x="55" y="2790"/>
                  </a:lnTo>
                  <a:lnTo>
                    <a:pt x="0" y="2869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702" name="Freeform 110"/>
            <p:cNvSpPr>
              <a:spLocks/>
            </p:cNvSpPr>
            <p:nvPr/>
          </p:nvSpPr>
          <p:spPr bwMode="auto">
            <a:xfrm>
              <a:off x="1858" y="538"/>
              <a:ext cx="4875" cy="1492"/>
            </a:xfrm>
            <a:custGeom>
              <a:avLst/>
              <a:gdLst/>
              <a:ahLst/>
              <a:cxnLst>
                <a:cxn ang="0">
                  <a:pos x="4875" y="0"/>
                </a:cxn>
                <a:cxn ang="0">
                  <a:pos x="4872" y="79"/>
                </a:cxn>
                <a:cxn ang="0">
                  <a:pos x="4864" y="170"/>
                </a:cxn>
                <a:cxn ang="0">
                  <a:pos x="4847" y="287"/>
                </a:cxn>
                <a:cxn ang="0">
                  <a:pos x="4821" y="428"/>
                </a:cxn>
                <a:cxn ang="0">
                  <a:pos x="4780" y="581"/>
                </a:cxn>
                <a:cxn ang="0">
                  <a:pos x="4740" y="706"/>
                </a:cxn>
                <a:cxn ang="0">
                  <a:pos x="4707" y="790"/>
                </a:cxn>
                <a:cxn ang="0">
                  <a:pos x="4671" y="874"/>
                </a:cxn>
                <a:cxn ang="0">
                  <a:pos x="4628" y="959"/>
                </a:cxn>
                <a:cxn ang="0">
                  <a:pos x="4580" y="1043"/>
                </a:cxn>
                <a:cxn ang="0">
                  <a:pos x="4526" y="1127"/>
                </a:cxn>
                <a:cxn ang="0">
                  <a:pos x="4467" y="1208"/>
                </a:cxn>
                <a:cxn ang="0">
                  <a:pos x="4400" y="1287"/>
                </a:cxn>
                <a:cxn ang="0">
                  <a:pos x="4326" y="1361"/>
                </a:cxn>
                <a:cxn ang="0">
                  <a:pos x="4247" y="1432"/>
                </a:cxn>
                <a:cxn ang="0">
                  <a:pos x="4160" y="1500"/>
                </a:cxn>
                <a:cxn ang="0">
                  <a:pos x="4064" y="1560"/>
                </a:cxn>
                <a:cxn ang="0">
                  <a:pos x="3960" y="1615"/>
                </a:cxn>
                <a:cxn ang="0">
                  <a:pos x="3847" y="1663"/>
                </a:cxn>
                <a:cxn ang="0">
                  <a:pos x="3727" y="1703"/>
                </a:cxn>
                <a:cxn ang="0">
                  <a:pos x="3597" y="1737"/>
                </a:cxn>
                <a:cxn ang="0">
                  <a:pos x="3457" y="1760"/>
                </a:cxn>
                <a:cxn ang="0">
                  <a:pos x="3309" y="1775"/>
                </a:cxn>
                <a:cxn ang="0">
                  <a:pos x="3149" y="1778"/>
                </a:cxn>
                <a:cxn ang="0">
                  <a:pos x="3066" y="1776"/>
                </a:cxn>
                <a:cxn ang="0">
                  <a:pos x="2739" y="1766"/>
                </a:cxn>
                <a:cxn ang="0">
                  <a:pos x="2438" y="1770"/>
                </a:cxn>
                <a:cxn ang="0">
                  <a:pos x="2160" y="1783"/>
                </a:cxn>
                <a:cxn ang="0">
                  <a:pos x="1904" y="1808"/>
                </a:cxn>
                <a:cxn ang="0">
                  <a:pos x="1669" y="1844"/>
                </a:cxn>
                <a:cxn ang="0">
                  <a:pos x="1452" y="1891"/>
                </a:cxn>
                <a:cxn ang="0">
                  <a:pos x="1351" y="1918"/>
                </a:cxn>
                <a:cxn ang="0">
                  <a:pos x="1254" y="1949"/>
                </a:cxn>
                <a:cxn ang="0">
                  <a:pos x="1161" y="1983"/>
                </a:cxn>
                <a:cxn ang="0">
                  <a:pos x="1071" y="2018"/>
                </a:cxn>
                <a:cxn ang="0">
                  <a:pos x="984" y="2059"/>
                </a:cxn>
                <a:cxn ang="0">
                  <a:pos x="903" y="2101"/>
                </a:cxn>
                <a:cxn ang="0">
                  <a:pos x="823" y="2144"/>
                </a:cxn>
                <a:cxn ang="0">
                  <a:pos x="747" y="2193"/>
                </a:cxn>
                <a:cxn ang="0">
                  <a:pos x="673" y="2243"/>
                </a:cxn>
                <a:cxn ang="0">
                  <a:pos x="603" y="2296"/>
                </a:cxn>
                <a:cxn ang="0">
                  <a:pos x="535" y="2351"/>
                </a:cxn>
                <a:cxn ang="0">
                  <a:pos x="404" y="2472"/>
                </a:cxn>
                <a:cxn ang="0">
                  <a:pos x="282" y="2604"/>
                </a:cxn>
                <a:cxn ang="0">
                  <a:pos x="167" y="2747"/>
                </a:cxn>
                <a:cxn ang="0">
                  <a:pos x="54" y="2902"/>
                </a:cxn>
              </a:cxnLst>
              <a:rect l="0" t="0" r="r" b="b"/>
              <a:pathLst>
                <a:path w="4875" h="2984">
                  <a:moveTo>
                    <a:pt x="4875" y="0"/>
                  </a:moveTo>
                  <a:lnTo>
                    <a:pt x="4875" y="0"/>
                  </a:lnTo>
                  <a:lnTo>
                    <a:pt x="4875" y="21"/>
                  </a:lnTo>
                  <a:lnTo>
                    <a:pt x="4872" y="79"/>
                  </a:lnTo>
                  <a:lnTo>
                    <a:pt x="4868" y="121"/>
                  </a:lnTo>
                  <a:lnTo>
                    <a:pt x="4864" y="170"/>
                  </a:lnTo>
                  <a:lnTo>
                    <a:pt x="4857" y="226"/>
                  </a:lnTo>
                  <a:lnTo>
                    <a:pt x="4847" y="287"/>
                  </a:lnTo>
                  <a:lnTo>
                    <a:pt x="4835" y="355"/>
                  </a:lnTo>
                  <a:lnTo>
                    <a:pt x="4821" y="428"/>
                  </a:lnTo>
                  <a:lnTo>
                    <a:pt x="4803" y="502"/>
                  </a:lnTo>
                  <a:lnTo>
                    <a:pt x="4780" y="581"/>
                  </a:lnTo>
                  <a:lnTo>
                    <a:pt x="4754" y="664"/>
                  </a:lnTo>
                  <a:lnTo>
                    <a:pt x="4740" y="706"/>
                  </a:lnTo>
                  <a:lnTo>
                    <a:pt x="4724" y="748"/>
                  </a:lnTo>
                  <a:lnTo>
                    <a:pt x="4707" y="790"/>
                  </a:lnTo>
                  <a:lnTo>
                    <a:pt x="4689" y="832"/>
                  </a:lnTo>
                  <a:lnTo>
                    <a:pt x="4671" y="874"/>
                  </a:lnTo>
                  <a:lnTo>
                    <a:pt x="4650" y="917"/>
                  </a:lnTo>
                  <a:lnTo>
                    <a:pt x="4628" y="959"/>
                  </a:lnTo>
                  <a:lnTo>
                    <a:pt x="4604" y="1001"/>
                  </a:lnTo>
                  <a:lnTo>
                    <a:pt x="4580" y="1043"/>
                  </a:lnTo>
                  <a:lnTo>
                    <a:pt x="4554" y="1085"/>
                  </a:lnTo>
                  <a:lnTo>
                    <a:pt x="4526" y="1127"/>
                  </a:lnTo>
                  <a:lnTo>
                    <a:pt x="4497" y="1167"/>
                  </a:lnTo>
                  <a:lnTo>
                    <a:pt x="4467" y="1208"/>
                  </a:lnTo>
                  <a:lnTo>
                    <a:pt x="4435" y="1248"/>
                  </a:lnTo>
                  <a:lnTo>
                    <a:pt x="4400" y="1287"/>
                  </a:lnTo>
                  <a:lnTo>
                    <a:pt x="4364" y="1324"/>
                  </a:lnTo>
                  <a:lnTo>
                    <a:pt x="4326" y="1361"/>
                  </a:lnTo>
                  <a:lnTo>
                    <a:pt x="4288" y="1398"/>
                  </a:lnTo>
                  <a:lnTo>
                    <a:pt x="4247" y="1432"/>
                  </a:lnTo>
                  <a:lnTo>
                    <a:pt x="4204" y="1466"/>
                  </a:lnTo>
                  <a:lnTo>
                    <a:pt x="4160" y="1500"/>
                  </a:lnTo>
                  <a:lnTo>
                    <a:pt x="4113" y="1531"/>
                  </a:lnTo>
                  <a:lnTo>
                    <a:pt x="4064" y="1560"/>
                  </a:lnTo>
                  <a:lnTo>
                    <a:pt x="4013" y="1589"/>
                  </a:lnTo>
                  <a:lnTo>
                    <a:pt x="3960" y="1615"/>
                  </a:lnTo>
                  <a:lnTo>
                    <a:pt x="3906" y="1641"/>
                  </a:lnTo>
                  <a:lnTo>
                    <a:pt x="3847" y="1663"/>
                  </a:lnTo>
                  <a:lnTo>
                    <a:pt x="3789" y="1684"/>
                  </a:lnTo>
                  <a:lnTo>
                    <a:pt x="3727" y="1703"/>
                  </a:lnTo>
                  <a:lnTo>
                    <a:pt x="3663" y="1721"/>
                  </a:lnTo>
                  <a:lnTo>
                    <a:pt x="3597" y="1737"/>
                  </a:lnTo>
                  <a:lnTo>
                    <a:pt x="3528" y="1750"/>
                  </a:lnTo>
                  <a:lnTo>
                    <a:pt x="3457" y="1760"/>
                  </a:lnTo>
                  <a:lnTo>
                    <a:pt x="3385" y="1768"/>
                  </a:lnTo>
                  <a:lnTo>
                    <a:pt x="3309" y="1775"/>
                  </a:lnTo>
                  <a:lnTo>
                    <a:pt x="3230" y="1778"/>
                  </a:lnTo>
                  <a:lnTo>
                    <a:pt x="3149" y="1778"/>
                  </a:lnTo>
                  <a:lnTo>
                    <a:pt x="3066" y="1776"/>
                  </a:lnTo>
                  <a:lnTo>
                    <a:pt x="3066" y="1776"/>
                  </a:lnTo>
                  <a:lnTo>
                    <a:pt x="2899" y="1770"/>
                  </a:lnTo>
                  <a:lnTo>
                    <a:pt x="2739" y="1766"/>
                  </a:lnTo>
                  <a:lnTo>
                    <a:pt x="2585" y="1766"/>
                  </a:lnTo>
                  <a:lnTo>
                    <a:pt x="2438" y="1770"/>
                  </a:lnTo>
                  <a:lnTo>
                    <a:pt x="2297" y="1775"/>
                  </a:lnTo>
                  <a:lnTo>
                    <a:pt x="2160" y="1783"/>
                  </a:lnTo>
                  <a:lnTo>
                    <a:pt x="2030" y="1794"/>
                  </a:lnTo>
                  <a:lnTo>
                    <a:pt x="1904" y="1808"/>
                  </a:lnTo>
                  <a:lnTo>
                    <a:pt x="1784" y="1825"/>
                  </a:lnTo>
                  <a:lnTo>
                    <a:pt x="1669" y="1844"/>
                  </a:lnTo>
                  <a:lnTo>
                    <a:pt x="1558" y="1867"/>
                  </a:lnTo>
                  <a:lnTo>
                    <a:pt x="1452" y="1891"/>
                  </a:lnTo>
                  <a:lnTo>
                    <a:pt x="1401" y="1904"/>
                  </a:lnTo>
                  <a:lnTo>
                    <a:pt x="1351" y="1918"/>
                  </a:lnTo>
                  <a:lnTo>
                    <a:pt x="1302" y="1934"/>
                  </a:lnTo>
                  <a:lnTo>
                    <a:pt x="1254" y="1949"/>
                  </a:lnTo>
                  <a:lnTo>
                    <a:pt x="1207" y="1965"/>
                  </a:lnTo>
                  <a:lnTo>
                    <a:pt x="1161" y="1983"/>
                  </a:lnTo>
                  <a:lnTo>
                    <a:pt x="1115" y="2001"/>
                  </a:lnTo>
                  <a:lnTo>
                    <a:pt x="1071" y="2018"/>
                  </a:lnTo>
                  <a:lnTo>
                    <a:pt x="1028" y="2038"/>
                  </a:lnTo>
                  <a:lnTo>
                    <a:pt x="984" y="2059"/>
                  </a:lnTo>
                  <a:lnTo>
                    <a:pt x="943" y="2078"/>
                  </a:lnTo>
                  <a:lnTo>
                    <a:pt x="903" y="2101"/>
                  </a:lnTo>
                  <a:lnTo>
                    <a:pt x="862" y="2122"/>
                  </a:lnTo>
                  <a:lnTo>
                    <a:pt x="823" y="2144"/>
                  </a:lnTo>
                  <a:lnTo>
                    <a:pt x="785" y="2169"/>
                  </a:lnTo>
                  <a:lnTo>
                    <a:pt x="747" y="2193"/>
                  </a:lnTo>
                  <a:lnTo>
                    <a:pt x="710" y="2217"/>
                  </a:lnTo>
                  <a:lnTo>
                    <a:pt x="673" y="2243"/>
                  </a:lnTo>
                  <a:lnTo>
                    <a:pt x="637" y="2269"/>
                  </a:lnTo>
                  <a:lnTo>
                    <a:pt x="603" y="2296"/>
                  </a:lnTo>
                  <a:lnTo>
                    <a:pt x="568" y="2324"/>
                  </a:lnTo>
                  <a:lnTo>
                    <a:pt x="535" y="2351"/>
                  </a:lnTo>
                  <a:lnTo>
                    <a:pt x="468" y="2411"/>
                  </a:lnTo>
                  <a:lnTo>
                    <a:pt x="404" y="2472"/>
                  </a:lnTo>
                  <a:lnTo>
                    <a:pt x="343" y="2537"/>
                  </a:lnTo>
                  <a:lnTo>
                    <a:pt x="282" y="2604"/>
                  </a:lnTo>
                  <a:lnTo>
                    <a:pt x="224" y="2674"/>
                  </a:lnTo>
                  <a:lnTo>
                    <a:pt x="167" y="2747"/>
                  </a:lnTo>
                  <a:lnTo>
                    <a:pt x="110" y="2822"/>
                  </a:lnTo>
                  <a:lnTo>
                    <a:pt x="54" y="2902"/>
                  </a:lnTo>
                  <a:lnTo>
                    <a:pt x="0" y="298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703" name="Freeform 111"/>
            <p:cNvSpPr>
              <a:spLocks/>
            </p:cNvSpPr>
            <p:nvPr/>
          </p:nvSpPr>
          <p:spPr bwMode="auto">
            <a:xfrm>
              <a:off x="1912" y="510"/>
              <a:ext cx="4831" cy="1548"/>
            </a:xfrm>
            <a:custGeom>
              <a:avLst/>
              <a:gdLst/>
              <a:ahLst/>
              <a:cxnLst>
                <a:cxn ang="0">
                  <a:pos x="4831" y="0"/>
                </a:cxn>
                <a:cxn ang="0">
                  <a:pos x="4828" y="80"/>
                </a:cxn>
                <a:cxn ang="0">
                  <a:pos x="4821" y="172"/>
                </a:cxn>
                <a:cxn ang="0">
                  <a:pos x="4806" y="291"/>
                </a:cxn>
                <a:cxn ang="0">
                  <a:pos x="4782" y="430"/>
                </a:cxn>
                <a:cxn ang="0">
                  <a:pos x="4743" y="587"/>
                </a:cxn>
                <a:cxn ang="0">
                  <a:pos x="4706" y="711"/>
                </a:cxn>
                <a:cxn ang="0">
                  <a:pos x="4674" y="797"/>
                </a:cxn>
                <a:cxn ang="0">
                  <a:pos x="4638" y="882"/>
                </a:cxn>
                <a:cxn ang="0">
                  <a:pos x="4597" y="969"/>
                </a:cxn>
                <a:cxn ang="0">
                  <a:pos x="4550" y="1055"/>
                </a:cxn>
                <a:cxn ang="0">
                  <a:pos x="4497" y="1139"/>
                </a:cxn>
                <a:cxn ang="0">
                  <a:pos x="4439" y="1223"/>
                </a:cxn>
                <a:cxn ang="0">
                  <a:pos x="4374" y="1302"/>
                </a:cxn>
                <a:cxn ang="0">
                  <a:pos x="4303" y="1379"/>
                </a:cxn>
                <a:cxn ang="0">
                  <a:pos x="4224" y="1452"/>
                </a:cxn>
                <a:cxn ang="0">
                  <a:pos x="4136" y="1522"/>
                </a:cxn>
                <a:cxn ang="0">
                  <a:pos x="4042" y="1584"/>
                </a:cxn>
                <a:cxn ang="0">
                  <a:pos x="3939" y="1643"/>
                </a:cxn>
                <a:cxn ang="0">
                  <a:pos x="3828" y="1693"/>
                </a:cxn>
                <a:cxn ang="0">
                  <a:pos x="3707" y="1736"/>
                </a:cxn>
                <a:cxn ang="0">
                  <a:pos x="3578" y="1772"/>
                </a:cxn>
                <a:cxn ang="0">
                  <a:pos x="3439" y="1798"/>
                </a:cxn>
                <a:cxn ang="0">
                  <a:pos x="3291" y="1815"/>
                </a:cxn>
                <a:cxn ang="0">
                  <a:pos x="3131" y="1822"/>
                </a:cxn>
                <a:cxn ang="0">
                  <a:pos x="3048" y="1822"/>
                </a:cxn>
                <a:cxn ang="0">
                  <a:pos x="2720" y="1819"/>
                </a:cxn>
                <a:cxn ang="0">
                  <a:pos x="2419" y="1828"/>
                </a:cxn>
                <a:cxn ang="0">
                  <a:pos x="2141" y="1848"/>
                </a:cxn>
                <a:cxn ang="0">
                  <a:pos x="1887" y="1877"/>
                </a:cxn>
                <a:cxn ang="0">
                  <a:pos x="1651" y="1919"/>
                </a:cxn>
                <a:cxn ang="0">
                  <a:pos x="1436" y="1970"/>
                </a:cxn>
                <a:cxn ang="0">
                  <a:pos x="1335" y="1999"/>
                </a:cxn>
                <a:cxn ang="0">
                  <a:pos x="1239" y="2032"/>
                </a:cxn>
                <a:cxn ang="0">
                  <a:pos x="1146" y="2067"/>
                </a:cxn>
                <a:cxn ang="0">
                  <a:pos x="1057" y="2106"/>
                </a:cxn>
                <a:cxn ang="0">
                  <a:pos x="971" y="2148"/>
                </a:cxn>
                <a:cxn ang="0">
                  <a:pos x="889" y="2192"/>
                </a:cxn>
                <a:cxn ang="0">
                  <a:pos x="811" y="2237"/>
                </a:cxn>
                <a:cxn ang="0">
                  <a:pos x="735" y="2287"/>
                </a:cxn>
                <a:cxn ang="0">
                  <a:pos x="663" y="2339"/>
                </a:cxn>
                <a:cxn ang="0">
                  <a:pos x="593" y="2393"/>
                </a:cxn>
                <a:cxn ang="0">
                  <a:pos x="525" y="2452"/>
                </a:cxn>
                <a:cxn ang="0">
                  <a:pos x="397" y="2576"/>
                </a:cxn>
                <a:cxn ang="0">
                  <a:pos x="277" y="2710"/>
                </a:cxn>
                <a:cxn ang="0">
                  <a:pos x="163" y="2857"/>
                </a:cxn>
                <a:cxn ang="0">
                  <a:pos x="53" y="3013"/>
                </a:cxn>
              </a:cxnLst>
              <a:rect l="0" t="0" r="r" b="b"/>
              <a:pathLst>
                <a:path w="4831" h="3097">
                  <a:moveTo>
                    <a:pt x="4831" y="0"/>
                  </a:moveTo>
                  <a:lnTo>
                    <a:pt x="4831" y="0"/>
                  </a:lnTo>
                  <a:lnTo>
                    <a:pt x="4829" y="21"/>
                  </a:lnTo>
                  <a:lnTo>
                    <a:pt x="4828" y="80"/>
                  </a:lnTo>
                  <a:lnTo>
                    <a:pt x="4825" y="122"/>
                  </a:lnTo>
                  <a:lnTo>
                    <a:pt x="4821" y="172"/>
                  </a:lnTo>
                  <a:lnTo>
                    <a:pt x="4814" y="228"/>
                  </a:lnTo>
                  <a:lnTo>
                    <a:pt x="4806" y="291"/>
                  </a:lnTo>
                  <a:lnTo>
                    <a:pt x="4796" y="359"/>
                  </a:lnTo>
                  <a:lnTo>
                    <a:pt x="4782" y="430"/>
                  </a:lnTo>
                  <a:lnTo>
                    <a:pt x="4764" y="507"/>
                  </a:lnTo>
                  <a:lnTo>
                    <a:pt x="4743" y="587"/>
                  </a:lnTo>
                  <a:lnTo>
                    <a:pt x="4719" y="669"/>
                  </a:lnTo>
                  <a:lnTo>
                    <a:pt x="4706" y="711"/>
                  </a:lnTo>
                  <a:lnTo>
                    <a:pt x="4690" y="755"/>
                  </a:lnTo>
                  <a:lnTo>
                    <a:pt x="4674" y="797"/>
                  </a:lnTo>
                  <a:lnTo>
                    <a:pt x="4657" y="840"/>
                  </a:lnTo>
                  <a:lnTo>
                    <a:pt x="4638" y="882"/>
                  </a:lnTo>
                  <a:lnTo>
                    <a:pt x="4618" y="926"/>
                  </a:lnTo>
                  <a:lnTo>
                    <a:pt x="4597" y="969"/>
                  </a:lnTo>
                  <a:lnTo>
                    <a:pt x="4574" y="1011"/>
                  </a:lnTo>
                  <a:lnTo>
                    <a:pt x="4550" y="1055"/>
                  </a:lnTo>
                  <a:lnTo>
                    <a:pt x="4525" y="1097"/>
                  </a:lnTo>
                  <a:lnTo>
                    <a:pt x="4497" y="1139"/>
                  </a:lnTo>
                  <a:lnTo>
                    <a:pt x="4470" y="1181"/>
                  </a:lnTo>
                  <a:lnTo>
                    <a:pt x="4439" y="1223"/>
                  </a:lnTo>
                  <a:lnTo>
                    <a:pt x="4407" y="1263"/>
                  </a:lnTo>
                  <a:lnTo>
                    <a:pt x="4374" y="1302"/>
                  </a:lnTo>
                  <a:lnTo>
                    <a:pt x="4339" y="1342"/>
                  </a:lnTo>
                  <a:lnTo>
                    <a:pt x="4303" y="1379"/>
                  </a:lnTo>
                  <a:lnTo>
                    <a:pt x="4264" y="1417"/>
                  </a:lnTo>
                  <a:lnTo>
                    <a:pt x="4224" y="1452"/>
                  </a:lnTo>
                  <a:lnTo>
                    <a:pt x="4181" y="1488"/>
                  </a:lnTo>
                  <a:lnTo>
                    <a:pt x="4136" y="1522"/>
                  </a:lnTo>
                  <a:lnTo>
                    <a:pt x="4091" y="1554"/>
                  </a:lnTo>
                  <a:lnTo>
                    <a:pt x="4042" y="1584"/>
                  </a:lnTo>
                  <a:lnTo>
                    <a:pt x="3992" y="1614"/>
                  </a:lnTo>
                  <a:lnTo>
                    <a:pt x="3939" y="1643"/>
                  </a:lnTo>
                  <a:lnTo>
                    <a:pt x="3885" y="1668"/>
                  </a:lnTo>
                  <a:lnTo>
                    <a:pt x="3828" y="1693"/>
                  </a:lnTo>
                  <a:lnTo>
                    <a:pt x="3768" y="1715"/>
                  </a:lnTo>
                  <a:lnTo>
                    <a:pt x="3707" y="1736"/>
                  </a:lnTo>
                  <a:lnTo>
                    <a:pt x="3643" y="1754"/>
                  </a:lnTo>
                  <a:lnTo>
                    <a:pt x="3578" y="1772"/>
                  </a:lnTo>
                  <a:lnTo>
                    <a:pt x="3510" y="1786"/>
                  </a:lnTo>
                  <a:lnTo>
                    <a:pt x="3439" y="1798"/>
                  </a:lnTo>
                  <a:lnTo>
                    <a:pt x="3366" y="1807"/>
                  </a:lnTo>
                  <a:lnTo>
                    <a:pt x="3291" y="1815"/>
                  </a:lnTo>
                  <a:lnTo>
                    <a:pt x="3212" y="1820"/>
                  </a:lnTo>
                  <a:lnTo>
                    <a:pt x="3131" y="1822"/>
                  </a:lnTo>
                  <a:lnTo>
                    <a:pt x="3048" y="1822"/>
                  </a:lnTo>
                  <a:lnTo>
                    <a:pt x="3048" y="1822"/>
                  </a:lnTo>
                  <a:lnTo>
                    <a:pt x="2881" y="1819"/>
                  </a:lnTo>
                  <a:lnTo>
                    <a:pt x="2720" y="1819"/>
                  </a:lnTo>
                  <a:lnTo>
                    <a:pt x="2567" y="1822"/>
                  </a:lnTo>
                  <a:lnTo>
                    <a:pt x="2419" y="1828"/>
                  </a:lnTo>
                  <a:lnTo>
                    <a:pt x="2277" y="1836"/>
                  </a:lnTo>
                  <a:lnTo>
                    <a:pt x="2141" y="1848"/>
                  </a:lnTo>
                  <a:lnTo>
                    <a:pt x="2012" y="1861"/>
                  </a:lnTo>
                  <a:lnTo>
                    <a:pt x="1887" y="1877"/>
                  </a:lnTo>
                  <a:lnTo>
                    <a:pt x="1766" y="1896"/>
                  </a:lnTo>
                  <a:lnTo>
                    <a:pt x="1651" y="1919"/>
                  </a:lnTo>
                  <a:lnTo>
                    <a:pt x="1541" y="1943"/>
                  </a:lnTo>
                  <a:lnTo>
                    <a:pt x="1436" y="1970"/>
                  </a:lnTo>
                  <a:lnTo>
                    <a:pt x="1384" y="1985"/>
                  </a:lnTo>
                  <a:lnTo>
                    <a:pt x="1335" y="1999"/>
                  </a:lnTo>
                  <a:lnTo>
                    <a:pt x="1286" y="2016"/>
                  </a:lnTo>
                  <a:lnTo>
                    <a:pt x="1239" y="2032"/>
                  </a:lnTo>
                  <a:lnTo>
                    <a:pt x="1191" y="2050"/>
                  </a:lnTo>
                  <a:lnTo>
                    <a:pt x="1146" y="2067"/>
                  </a:lnTo>
                  <a:lnTo>
                    <a:pt x="1100" y="2087"/>
                  </a:lnTo>
                  <a:lnTo>
                    <a:pt x="1057" y="2106"/>
                  </a:lnTo>
                  <a:lnTo>
                    <a:pt x="1014" y="2127"/>
                  </a:lnTo>
                  <a:lnTo>
                    <a:pt x="971" y="2148"/>
                  </a:lnTo>
                  <a:lnTo>
                    <a:pt x="930" y="2169"/>
                  </a:lnTo>
                  <a:lnTo>
                    <a:pt x="889" y="2192"/>
                  </a:lnTo>
                  <a:lnTo>
                    <a:pt x="850" y="2214"/>
                  </a:lnTo>
                  <a:lnTo>
                    <a:pt x="811" y="2237"/>
                  </a:lnTo>
                  <a:lnTo>
                    <a:pt x="772" y="2263"/>
                  </a:lnTo>
                  <a:lnTo>
                    <a:pt x="735" y="2287"/>
                  </a:lnTo>
                  <a:lnTo>
                    <a:pt x="699" y="2313"/>
                  </a:lnTo>
                  <a:lnTo>
                    <a:pt x="663" y="2339"/>
                  </a:lnTo>
                  <a:lnTo>
                    <a:pt x="628" y="2366"/>
                  </a:lnTo>
                  <a:lnTo>
                    <a:pt x="593" y="2393"/>
                  </a:lnTo>
                  <a:lnTo>
                    <a:pt x="558" y="2423"/>
                  </a:lnTo>
                  <a:lnTo>
                    <a:pt x="525" y="2452"/>
                  </a:lnTo>
                  <a:lnTo>
                    <a:pt x="460" y="2511"/>
                  </a:lnTo>
                  <a:lnTo>
                    <a:pt x="397" y="2576"/>
                  </a:lnTo>
                  <a:lnTo>
                    <a:pt x="336" y="2640"/>
                  </a:lnTo>
                  <a:lnTo>
                    <a:pt x="277" y="2710"/>
                  </a:lnTo>
                  <a:lnTo>
                    <a:pt x="220" y="2783"/>
                  </a:lnTo>
                  <a:lnTo>
                    <a:pt x="163" y="2857"/>
                  </a:lnTo>
                  <a:lnTo>
                    <a:pt x="107" y="2934"/>
                  </a:lnTo>
                  <a:lnTo>
                    <a:pt x="53" y="3013"/>
                  </a:lnTo>
                  <a:lnTo>
                    <a:pt x="0" y="3097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704" name="Freeform 112"/>
            <p:cNvSpPr>
              <a:spLocks/>
            </p:cNvSpPr>
            <p:nvPr/>
          </p:nvSpPr>
          <p:spPr bwMode="auto">
            <a:xfrm>
              <a:off x="1968" y="481"/>
              <a:ext cx="4782" cy="1605"/>
            </a:xfrm>
            <a:custGeom>
              <a:avLst/>
              <a:gdLst/>
              <a:ahLst/>
              <a:cxnLst>
                <a:cxn ang="0">
                  <a:pos x="4782" y="0"/>
                </a:cxn>
                <a:cxn ang="0">
                  <a:pos x="4780" y="81"/>
                </a:cxn>
                <a:cxn ang="0">
                  <a:pos x="4775" y="173"/>
                </a:cxn>
                <a:cxn ang="0">
                  <a:pos x="4762" y="292"/>
                </a:cxn>
                <a:cxn ang="0">
                  <a:pos x="4740" y="433"/>
                </a:cxn>
                <a:cxn ang="0">
                  <a:pos x="4704" y="591"/>
                </a:cxn>
                <a:cxn ang="0">
                  <a:pos x="4668" y="717"/>
                </a:cxn>
                <a:cxn ang="0">
                  <a:pos x="4637" y="802"/>
                </a:cxn>
                <a:cxn ang="0">
                  <a:pos x="4602" y="890"/>
                </a:cxn>
                <a:cxn ang="0">
                  <a:pos x="4564" y="978"/>
                </a:cxn>
                <a:cxn ang="0">
                  <a:pos x="4518" y="1066"/>
                </a:cxn>
                <a:cxn ang="0">
                  <a:pos x="4466" y="1151"/>
                </a:cxn>
                <a:cxn ang="0">
                  <a:pos x="4409" y="1235"/>
                </a:cxn>
                <a:cxn ang="0">
                  <a:pos x="4346" y="1318"/>
                </a:cxn>
                <a:cxn ang="0">
                  <a:pos x="4275" y="1397"/>
                </a:cxn>
                <a:cxn ang="0">
                  <a:pos x="4197" y="1471"/>
                </a:cxn>
                <a:cxn ang="0">
                  <a:pos x="4111" y="1542"/>
                </a:cxn>
                <a:cxn ang="0">
                  <a:pos x="4018" y="1608"/>
                </a:cxn>
                <a:cxn ang="0">
                  <a:pos x="3917" y="1668"/>
                </a:cxn>
                <a:cxn ang="0">
                  <a:pos x="3805" y="1721"/>
                </a:cxn>
                <a:cxn ang="0">
                  <a:pos x="3686" y="1766"/>
                </a:cxn>
                <a:cxn ang="0">
                  <a:pos x="3557" y="1805"/>
                </a:cxn>
                <a:cxn ang="0">
                  <a:pos x="3418" y="1834"/>
                </a:cxn>
                <a:cxn ang="0">
                  <a:pos x="3270" y="1855"/>
                </a:cxn>
                <a:cxn ang="0">
                  <a:pos x="3110" y="1865"/>
                </a:cxn>
                <a:cxn ang="0">
                  <a:pos x="3027" y="1867"/>
                </a:cxn>
                <a:cxn ang="0">
                  <a:pos x="2700" y="1870"/>
                </a:cxn>
                <a:cxn ang="0">
                  <a:pos x="2399" y="1884"/>
                </a:cxn>
                <a:cxn ang="0">
                  <a:pos x="2121" y="1910"/>
                </a:cxn>
                <a:cxn ang="0">
                  <a:pos x="1867" y="1946"/>
                </a:cxn>
                <a:cxn ang="0">
                  <a:pos x="1633" y="1991"/>
                </a:cxn>
                <a:cxn ang="0">
                  <a:pos x="1419" y="2047"/>
                </a:cxn>
                <a:cxn ang="0">
                  <a:pos x="1317" y="2080"/>
                </a:cxn>
                <a:cxn ang="0">
                  <a:pos x="1222" y="2115"/>
                </a:cxn>
                <a:cxn ang="0">
                  <a:pos x="1129" y="2152"/>
                </a:cxn>
                <a:cxn ang="0">
                  <a:pos x="1041" y="2193"/>
                </a:cxn>
                <a:cxn ang="0">
                  <a:pos x="956" y="2235"/>
                </a:cxn>
                <a:cxn ang="0">
                  <a:pos x="874" y="2282"/>
                </a:cxn>
                <a:cxn ang="0">
                  <a:pos x="797" y="2330"/>
                </a:cxn>
                <a:cxn ang="0">
                  <a:pos x="722" y="2380"/>
                </a:cxn>
                <a:cxn ang="0">
                  <a:pos x="651" y="2435"/>
                </a:cxn>
                <a:cxn ang="0">
                  <a:pos x="582" y="2491"/>
                </a:cxn>
                <a:cxn ang="0">
                  <a:pos x="515" y="2550"/>
                </a:cxn>
                <a:cxn ang="0">
                  <a:pos x="389" y="2677"/>
                </a:cxn>
                <a:cxn ang="0">
                  <a:pos x="271" y="2816"/>
                </a:cxn>
                <a:cxn ang="0">
                  <a:pos x="158" y="2965"/>
                </a:cxn>
                <a:cxn ang="0">
                  <a:pos x="51" y="3124"/>
                </a:cxn>
              </a:cxnLst>
              <a:rect l="0" t="0" r="r" b="b"/>
              <a:pathLst>
                <a:path w="4782" h="3210">
                  <a:moveTo>
                    <a:pt x="4782" y="0"/>
                  </a:moveTo>
                  <a:lnTo>
                    <a:pt x="4782" y="0"/>
                  </a:lnTo>
                  <a:lnTo>
                    <a:pt x="4782" y="21"/>
                  </a:lnTo>
                  <a:lnTo>
                    <a:pt x="4780" y="81"/>
                  </a:lnTo>
                  <a:lnTo>
                    <a:pt x="4779" y="123"/>
                  </a:lnTo>
                  <a:lnTo>
                    <a:pt x="4775" y="173"/>
                  </a:lnTo>
                  <a:lnTo>
                    <a:pt x="4770" y="229"/>
                  </a:lnTo>
                  <a:lnTo>
                    <a:pt x="4762" y="292"/>
                  </a:lnTo>
                  <a:lnTo>
                    <a:pt x="4752" y="360"/>
                  </a:lnTo>
                  <a:lnTo>
                    <a:pt x="4740" y="433"/>
                  </a:lnTo>
                  <a:lnTo>
                    <a:pt x="4723" y="510"/>
                  </a:lnTo>
                  <a:lnTo>
                    <a:pt x="4704" y="591"/>
                  </a:lnTo>
                  <a:lnTo>
                    <a:pt x="4682" y="675"/>
                  </a:lnTo>
                  <a:lnTo>
                    <a:pt x="4668" y="717"/>
                  </a:lnTo>
                  <a:lnTo>
                    <a:pt x="4654" y="760"/>
                  </a:lnTo>
                  <a:lnTo>
                    <a:pt x="4637" y="802"/>
                  </a:lnTo>
                  <a:lnTo>
                    <a:pt x="4620" y="846"/>
                  </a:lnTo>
                  <a:lnTo>
                    <a:pt x="4602" y="890"/>
                  </a:lnTo>
                  <a:lnTo>
                    <a:pt x="4584" y="935"/>
                  </a:lnTo>
                  <a:lnTo>
                    <a:pt x="4564" y="978"/>
                  </a:lnTo>
                  <a:lnTo>
                    <a:pt x="4541" y="1022"/>
                  </a:lnTo>
                  <a:lnTo>
                    <a:pt x="4518" y="1066"/>
                  </a:lnTo>
                  <a:lnTo>
                    <a:pt x="4493" y="1108"/>
                  </a:lnTo>
                  <a:lnTo>
                    <a:pt x="4466" y="1151"/>
                  </a:lnTo>
                  <a:lnTo>
                    <a:pt x="4439" y="1193"/>
                  </a:lnTo>
                  <a:lnTo>
                    <a:pt x="4409" y="1235"/>
                  </a:lnTo>
                  <a:lnTo>
                    <a:pt x="4379" y="1277"/>
                  </a:lnTo>
                  <a:lnTo>
                    <a:pt x="4346" y="1318"/>
                  </a:lnTo>
                  <a:lnTo>
                    <a:pt x="4311" y="1358"/>
                  </a:lnTo>
                  <a:lnTo>
                    <a:pt x="4275" y="1397"/>
                  </a:lnTo>
                  <a:lnTo>
                    <a:pt x="4237" y="1435"/>
                  </a:lnTo>
                  <a:lnTo>
                    <a:pt x="4197" y="1471"/>
                  </a:lnTo>
                  <a:lnTo>
                    <a:pt x="4155" y="1508"/>
                  </a:lnTo>
                  <a:lnTo>
                    <a:pt x="4111" y="1542"/>
                  </a:lnTo>
                  <a:lnTo>
                    <a:pt x="4065" y="1576"/>
                  </a:lnTo>
                  <a:lnTo>
                    <a:pt x="4018" y="1608"/>
                  </a:lnTo>
                  <a:lnTo>
                    <a:pt x="3968" y="1639"/>
                  </a:lnTo>
                  <a:lnTo>
                    <a:pt x="3917" y="1668"/>
                  </a:lnTo>
                  <a:lnTo>
                    <a:pt x="3862" y="1695"/>
                  </a:lnTo>
                  <a:lnTo>
                    <a:pt x="3805" y="1721"/>
                  </a:lnTo>
                  <a:lnTo>
                    <a:pt x="3747" y="1744"/>
                  </a:lnTo>
                  <a:lnTo>
                    <a:pt x="3686" y="1766"/>
                  </a:lnTo>
                  <a:lnTo>
                    <a:pt x="3622" y="1787"/>
                  </a:lnTo>
                  <a:lnTo>
                    <a:pt x="3557" y="1805"/>
                  </a:lnTo>
                  <a:lnTo>
                    <a:pt x="3489" y="1821"/>
                  </a:lnTo>
                  <a:lnTo>
                    <a:pt x="3418" y="1834"/>
                  </a:lnTo>
                  <a:lnTo>
                    <a:pt x="3344" y="1846"/>
                  </a:lnTo>
                  <a:lnTo>
                    <a:pt x="3270" y="1855"/>
                  </a:lnTo>
                  <a:lnTo>
                    <a:pt x="3192" y="1860"/>
                  </a:lnTo>
                  <a:lnTo>
                    <a:pt x="3110" y="1865"/>
                  </a:lnTo>
                  <a:lnTo>
                    <a:pt x="3027" y="1867"/>
                  </a:lnTo>
                  <a:lnTo>
                    <a:pt x="3027" y="1867"/>
                  </a:lnTo>
                  <a:lnTo>
                    <a:pt x="2860" y="1867"/>
                  </a:lnTo>
                  <a:lnTo>
                    <a:pt x="2700" y="1870"/>
                  </a:lnTo>
                  <a:lnTo>
                    <a:pt x="2546" y="1876"/>
                  </a:lnTo>
                  <a:lnTo>
                    <a:pt x="2399" y="1884"/>
                  </a:lnTo>
                  <a:lnTo>
                    <a:pt x="2257" y="1896"/>
                  </a:lnTo>
                  <a:lnTo>
                    <a:pt x="2121" y="1910"/>
                  </a:lnTo>
                  <a:lnTo>
                    <a:pt x="1992" y="1926"/>
                  </a:lnTo>
                  <a:lnTo>
                    <a:pt x="1867" y="1946"/>
                  </a:lnTo>
                  <a:lnTo>
                    <a:pt x="1748" y="1967"/>
                  </a:lnTo>
                  <a:lnTo>
                    <a:pt x="1633" y="1991"/>
                  </a:lnTo>
                  <a:lnTo>
                    <a:pt x="1523" y="2018"/>
                  </a:lnTo>
                  <a:lnTo>
                    <a:pt x="1419" y="2047"/>
                  </a:lnTo>
                  <a:lnTo>
                    <a:pt x="1367" y="2064"/>
                  </a:lnTo>
                  <a:lnTo>
                    <a:pt x="1317" y="2080"/>
                  </a:lnTo>
                  <a:lnTo>
                    <a:pt x="1269" y="2097"/>
                  </a:lnTo>
                  <a:lnTo>
                    <a:pt x="1222" y="2115"/>
                  </a:lnTo>
                  <a:lnTo>
                    <a:pt x="1174" y="2133"/>
                  </a:lnTo>
                  <a:lnTo>
                    <a:pt x="1129" y="2152"/>
                  </a:lnTo>
                  <a:lnTo>
                    <a:pt x="1084" y="2172"/>
                  </a:lnTo>
                  <a:lnTo>
                    <a:pt x="1041" y="2193"/>
                  </a:lnTo>
                  <a:lnTo>
                    <a:pt x="998" y="2214"/>
                  </a:lnTo>
                  <a:lnTo>
                    <a:pt x="956" y="2235"/>
                  </a:lnTo>
                  <a:lnTo>
                    <a:pt x="915" y="2257"/>
                  </a:lnTo>
                  <a:lnTo>
                    <a:pt x="874" y="2282"/>
                  </a:lnTo>
                  <a:lnTo>
                    <a:pt x="836" y="2306"/>
                  </a:lnTo>
                  <a:lnTo>
                    <a:pt x="797" y="2330"/>
                  </a:lnTo>
                  <a:lnTo>
                    <a:pt x="759" y="2354"/>
                  </a:lnTo>
                  <a:lnTo>
                    <a:pt x="722" y="2380"/>
                  </a:lnTo>
                  <a:lnTo>
                    <a:pt x="686" y="2407"/>
                  </a:lnTo>
                  <a:lnTo>
                    <a:pt x="651" y="2435"/>
                  </a:lnTo>
                  <a:lnTo>
                    <a:pt x="615" y="2462"/>
                  </a:lnTo>
                  <a:lnTo>
                    <a:pt x="582" y="2491"/>
                  </a:lnTo>
                  <a:lnTo>
                    <a:pt x="548" y="2520"/>
                  </a:lnTo>
                  <a:lnTo>
                    <a:pt x="515" y="2550"/>
                  </a:lnTo>
                  <a:lnTo>
                    <a:pt x="451" y="2613"/>
                  </a:lnTo>
                  <a:lnTo>
                    <a:pt x="389" y="2677"/>
                  </a:lnTo>
                  <a:lnTo>
                    <a:pt x="329" y="2745"/>
                  </a:lnTo>
                  <a:lnTo>
                    <a:pt x="271" y="2816"/>
                  </a:lnTo>
                  <a:lnTo>
                    <a:pt x="214" y="2889"/>
                  </a:lnTo>
                  <a:lnTo>
                    <a:pt x="158" y="2965"/>
                  </a:lnTo>
                  <a:lnTo>
                    <a:pt x="104" y="3044"/>
                  </a:lnTo>
                  <a:lnTo>
                    <a:pt x="51" y="3124"/>
                  </a:lnTo>
                  <a:lnTo>
                    <a:pt x="0" y="321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705" name="Freeform 113"/>
            <p:cNvSpPr>
              <a:spLocks/>
            </p:cNvSpPr>
            <p:nvPr/>
          </p:nvSpPr>
          <p:spPr bwMode="auto">
            <a:xfrm>
              <a:off x="2023" y="453"/>
              <a:ext cx="4733" cy="1662"/>
            </a:xfrm>
            <a:custGeom>
              <a:avLst/>
              <a:gdLst/>
              <a:ahLst/>
              <a:cxnLst>
                <a:cxn ang="0">
                  <a:pos x="4733" y="0"/>
                </a:cxn>
                <a:cxn ang="0">
                  <a:pos x="4733" y="81"/>
                </a:cxn>
                <a:cxn ang="0">
                  <a:pos x="4729" y="173"/>
                </a:cxn>
                <a:cxn ang="0">
                  <a:pos x="4718" y="294"/>
                </a:cxn>
                <a:cxn ang="0">
                  <a:pos x="4699" y="436"/>
                </a:cxn>
                <a:cxn ang="0">
                  <a:pos x="4665" y="596"/>
                </a:cxn>
                <a:cxn ang="0">
                  <a:pos x="4631" y="724"/>
                </a:cxn>
                <a:cxn ang="0">
                  <a:pos x="4602" y="811"/>
                </a:cxn>
                <a:cxn ang="0">
                  <a:pos x="4568" y="898"/>
                </a:cxn>
                <a:cxn ang="0">
                  <a:pos x="4529" y="987"/>
                </a:cxn>
                <a:cxn ang="0">
                  <a:pos x="4486" y="1076"/>
                </a:cxn>
                <a:cxn ang="0">
                  <a:pos x="4436" y="1165"/>
                </a:cxn>
                <a:cxn ang="0">
                  <a:pos x="4381" y="1250"/>
                </a:cxn>
                <a:cxn ang="0">
                  <a:pos x="4317" y="1334"/>
                </a:cxn>
                <a:cxn ang="0">
                  <a:pos x="4247" y="1415"/>
                </a:cxn>
                <a:cxn ang="0">
                  <a:pos x="4171" y="1491"/>
                </a:cxn>
                <a:cxn ang="0">
                  <a:pos x="4086" y="1563"/>
                </a:cxn>
                <a:cxn ang="0">
                  <a:pos x="3993" y="1631"/>
                </a:cxn>
                <a:cxn ang="0">
                  <a:pos x="3893" y="1694"/>
                </a:cxn>
                <a:cxn ang="0">
                  <a:pos x="3784" y="1749"/>
                </a:cxn>
                <a:cxn ang="0">
                  <a:pos x="3664" y="1798"/>
                </a:cxn>
                <a:cxn ang="0">
                  <a:pos x="3537" y="1840"/>
                </a:cxn>
                <a:cxn ang="0">
                  <a:pos x="3398" y="1872"/>
                </a:cxn>
                <a:cxn ang="0">
                  <a:pos x="3249" y="1894"/>
                </a:cxn>
                <a:cxn ang="0">
                  <a:pos x="3091" y="1909"/>
                </a:cxn>
                <a:cxn ang="0">
                  <a:pos x="3008" y="1911"/>
                </a:cxn>
                <a:cxn ang="0">
                  <a:pos x="2681" y="1922"/>
                </a:cxn>
                <a:cxn ang="0">
                  <a:pos x="2380" y="1943"/>
                </a:cxn>
                <a:cxn ang="0">
                  <a:pos x="2102" y="1974"/>
                </a:cxn>
                <a:cxn ang="0">
                  <a:pos x="1848" y="2014"/>
                </a:cxn>
                <a:cxn ang="0">
                  <a:pos x="1615" y="2066"/>
                </a:cxn>
                <a:cxn ang="0">
                  <a:pos x="1401" y="2127"/>
                </a:cxn>
                <a:cxn ang="0">
                  <a:pos x="1301" y="2161"/>
                </a:cxn>
                <a:cxn ang="0">
                  <a:pos x="1205" y="2198"/>
                </a:cxn>
                <a:cxn ang="0">
                  <a:pos x="1114" y="2237"/>
                </a:cxn>
                <a:cxn ang="0">
                  <a:pos x="1026" y="2280"/>
                </a:cxn>
                <a:cxn ang="0">
                  <a:pos x="942" y="2324"/>
                </a:cxn>
                <a:cxn ang="0">
                  <a:pos x="861" y="2372"/>
                </a:cxn>
                <a:cxn ang="0">
                  <a:pos x="785" y="2422"/>
                </a:cxn>
                <a:cxn ang="0">
                  <a:pos x="711" y="2476"/>
                </a:cxn>
                <a:cxn ang="0">
                  <a:pos x="639" y="2531"/>
                </a:cxn>
                <a:cxn ang="0">
                  <a:pos x="571" y="2589"/>
                </a:cxn>
                <a:cxn ang="0">
                  <a:pos x="506" y="2650"/>
                </a:cxn>
                <a:cxn ang="0">
                  <a:pos x="382" y="2779"/>
                </a:cxn>
                <a:cxn ang="0">
                  <a:pos x="265" y="2921"/>
                </a:cxn>
                <a:cxn ang="0">
                  <a:pos x="156" y="3073"/>
                </a:cxn>
                <a:cxn ang="0">
                  <a:pos x="52" y="3236"/>
                </a:cxn>
              </a:cxnLst>
              <a:rect l="0" t="0" r="r" b="b"/>
              <a:pathLst>
                <a:path w="4733" h="3323">
                  <a:moveTo>
                    <a:pt x="4733" y="0"/>
                  </a:moveTo>
                  <a:lnTo>
                    <a:pt x="4733" y="0"/>
                  </a:lnTo>
                  <a:lnTo>
                    <a:pt x="4733" y="21"/>
                  </a:lnTo>
                  <a:lnTo>
                    <a:pt x="4733" y="81"/>
                  </a:lnTo>
                  <a:lnTo>
                    <a:pt x="4732" y="123"/>
                  </a:lnTo>
                  <a:lnTo>
                    <a:pt x="4729" y="173"/>
                  </a:lnTo>
                  <a:lnTo>
                    <a:pt x="4725" y="231"/>
                  </a:lnTo>
                  <a:lnTo>
                    <a:pt x="4718" y="294"/>
                  </a:lnTo>
                  <a:lnTo>
                    <a:pt x="4710" y="364"/>
                  </a:lnTo>
                  <a:lnTo>
                    <a:pt x="4699" y="436"/>
                  </a:lnTo>
                  <a:lnTo>
                    <a:pt x="4683" y="516"/>
                  </a:lnTo>
                  <a:lnTo>
                    <a:pt x="4665" y="596"/>
                  </a:lnTo>
                  <a:lnTo>
                    <a:pt x="4643" y="680"/>
                  </a:lnTo>
                  <a:lnTo>
                    <a:pt x="4631" y="724"/>
                  </a:lnTo>
                  <a:lnTo>
                    <a:pt x="4617" y="767"/>
                  </a:lnTo>
                  <a:lnTo>
                    <a:pt x="4602" y="811"/>
                  </a:lnTo>
                  <a:lnTo>
                    <a:pt x="4586" y="855"/>
                  </a:lnTo>
                  <a:lnTo>
                    <a:pt x="4568" y="898"/>
                  </a:lnTo>
                  <a:lnTo>
                    <a:pt x="4550" y="943"/>
                  </a:lnTo>
                  <a:lnTo>
                    <a:pt x="4529" y="987"/>
                  </a:lnTo>
                  <a:lnTo>
                    <a:pt x="4509" y="1032"/>
                  </a:lnTo>
                  <a:lnTo>
                    <a:pt x="4486" y="1076"/>
                  </a:lnTo>
                  <a:lnTo>
                    <a:pt x="4461" y="1119"/>
                  </a:lnTo>
                  <a:lnTo>
                    <a:pt x="4436" y="1165"/>
                  </a:lnTo>
                  <a:lnTo>
                    <a:pt x="4409" y="1207"/>
                  </a:lnTo>
                  <a:lnTo>
                    <a:pt x="4381" y="1250"/>
                  </a:lnTo>
                  <a:lnTo>
                    <a:pt x="4350" y="1292"/>
                  </a:lnTo>
                  <a:lnTo>
                    <a:pt x="4317" y="1334"/>
                  </a:lnTo>
                  <a:lnTo>
                    <a:pt x="4284" y="1375"/>
                  </a:lnTo>
                  <a:lnTo>
                    <a:pt x="4247" y="1415"/>
                  </a:lnTo>
                  <a:lnTo>
                    <a:pt x="4210" y="1454"/>
                  </a:lnTo>
                  <a:lnTo>
                    <a:pt x="4171" y="1491"/>
                  </a:lnTo>
                  <a:lnTo>
                    <a:pt x="4129" y="1528"/>
                  </a:lnTo>
                  <a:lnTo>
                    <a:pt x="4086" y="1563"/>
                  </a:lnTo>
                  <a:lnTo>
                    <a:pt x="4041" y="1599"/>
                  </a:lnTo>
                  <a:lnTo>
                    <a:pt x="3993" y="1631"/>
                  </a:lnTo>
                  <a:lnTo>
                    <a:pt x="3945" y="1664"/>
                  </a:lnTo>
                  <a:lnTo>
                    <a:pt x="3893" y="1694"/>
                  </a:lnTo>
                  <a:lnTo>
                    <a:pt x="3839" y="1723"/>
                  </a:lnTo>
                  <a:lnTo>
                    <a:pt x="3784" y="1749"/>
                  </a:lnTo>
                  <a:lnTo>
                    <a:pt x="3725" y="1775"/>
                  </a:lnTo>
                  <a:lnTo>
                    <a:pt x="3664" y="1798"/>
                  </a:lnTo>
                  <a:lnTo>
                    <a:pt x="3602" y="1820"/>
                  </a:lnTo>
                  <a:lnTo>
                    <a:pt x="3537" y="1840"/>
                  </a:lnTo>
                  <a:lnTo>
                    <a:pt x="3469" y="1856"/>
                  </a:lnTo>
                  <a:lnTo>
                    <a:pt x="3398" y="1872"/>
                  </a:lnTo>
                  <a:lnTo>
                    <a:pt x="3326" y="1885"/>
                  </a:lnTo>
                  <a:lnTo>
                    <a:pt x="3249" y="1894"/>
                  </a:lnTo>
                  <a:lnTo>
                    <a:pt x="3171" y="1903"/>
                  </a:lnTo>
                  <a:lnTo>
                    <a:pt x="3091" y="1909"/>
                  </a:lnTo>
                  <a:lnTo>
                    <a:pt x="3008" y="1911"/>
                  </a:lnTo>
                  <a:lnTo>
                    <a:pt x="3008" y="1911"/>
                  </a:lnTo>
                  <a:lnTo>
                    <a:pt x="2841" y="1915"/>
                  </a:lnTo>
                  <a:lnTo>
                    <a:pt x="2681" y="1922"/>
                  </a:lnTo>
                  <a:lnTo>
                    <a:pt x="2527" y="1932"/>
                  </a:lnTo>
                  <a:lnTo>
                    <a:pt x="2380" y="1943"/>
                  </a:lnTo>
                  <a:lnTo>
                    <a:pt x="2238" y="1957"/>
                  </a:lnTo>
                  <a:lnTo>
                    <a:pt x="2102" y="1974"/>
                  </a:lnTo>
                  <a:lnTo>
                    <a:pt x="1973" y="1993"/>
                  </a:lnTo>
                  <a:lnTo>
                    <a:pt x="1848" y="2014"/>
                  </a:lnTo>
                  <a:lnTo>
                    <a:pt x="1729" y="2038"/>
                  </a:lnTo>
                  <a:lnTo>
                    <a:pt x="1615" y="2066"/>
                  </a:lnTo>
                  <a:lnTo>
                    <a:pt x="1507" y="2095"/>
                  </a:lnTo>
                  <a:lnTo>
                    <a:pt x="1401" y="2127"/>
                  </a:lnTo>
                  <a:lnTo>
                    <a:pt x="1351" y="2143"/>
                  </a:lnTo>
                  <a:lnTo>
                    <a:pt x="1301" y="2161"/>
                  </a:lnTo>
                  <a:lnTo>
                    <a:pt x="1253" y="2179"/>
                  </a:lnTo>
                  <a:lnTo>
                    <a:pt x="1205" y="2198"/>
                  </a:lnTo>
                  <a:lnTo>
                    <a:pt x="1160" y="2217"/>
                  </a:lnTo>
                  <a:lnTo>
                    <a:pt x="1114" y="2237"/>
                  </a:lnTo>
                  <a:lnTo>
                    <a:pt x="1069" y="2258"/>
                  </a:lnTo>
                  <a:lnTo>
                    <a:pt x="1026" y="2280"/>
                  </a:lnTo>
                  <a:lnTo>
                    <a:pt x="983" y="2301"/>
                  </a:lnTo>
                  <a:lnTo>
                    <a:pt x="942" y="2324"/>
                  </a:lnTo>
                  <a:lnTo>
                    <a:pt x="901" y="2348"/>
                  </a:lnTo>
                  <a:lnTo>
                    <a:pt x="861" y="2372"/>
                  </a:lnTo>
                  <a:lnTo>
                    <a:pt x="822" y="2397"/>
                  </a:lnTo>
                  <a:lnTo>
                    <a:pt x="785" y="2422"/>
                  </a:lnTo>
                  <a:lnTo>
                    <a:pt x="747" y="2448"/>
                  </a:lnTo>
                  <a:lnTo>
                    <a:pt x="711" y="2476"/>
                  </a:lnTo>
                  <a:lnTo>
                    <a:pt x="675" y="2503"/>
                  </a:lnTo>
                  <a:lnTo>
                    <a:pt x="639" y="2531"/>
                  </a:lnTo>
                  <a:lnTo>
                    <a:pt x="606" y="2560"/>
                  </a:lnTo>
                  <a:lnTo>
                    <a:pt x="571" y="2589"/>
                  </a:lnTo>
                  <a:lnTo>
                    <a:pt x="538" y="2619"/>
                  </a:lnTo>
                  <a:lnTo>
                    <a:pt x="506" y="2650"/>
                  </a:lnTo>
                  <a:lnTo>
                    <a:pt x="442" y="2713"/>
                  </a:lnTo>
                  <a:lnTo>
                    <a:pt x="382" y="2779"/>
                  </a:lnTo>
                  <a:lnTo>
                    <a:pt x="322" y="2849"/>
                  </a:lnTo>
                  <a:lnTo>
                    <a:pt x="265" y="2921"/>
                  </a:lnTo>
                  <a:lnTo>
                    <a:pt x="210" y="2996"/>
                  </a:lnTo>
                  <a:lnTo>
                    <a:pt x="156" y="3073"/>
                  </a:lnTo>
                  <a:lnTo>
                    <a:pt x="103" y="3154"/>
                  </a:lnTo>
                  <a:lnTo>
                    <a:pt x="52" y="3236"/>
                  </a:lnTo>
                  <a:lnTo>
                    <a:pt x="0" y="3323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</p:grpSp>
      <p:sp>
        <p:nvSpPr>
          <p:cNvPr id="1006706" name="Rectangle 114"/>
          <p:cNvSpPr>
            <a:spLocks noChangeArrowheads="1"/>
          </p:cNvSpPr>
          <p:nvPr/>
        </p:nvSpPr>
        <p:spPr bwMode="auto">
          <a:xfrm>
            <a:off x="4" y="2776538"/>
            <a:ext cx="10718800" cy="1687512"/>
          </a:xfrm>
          <a:prstGeom prst="rect">
            <a:avLst/>
          </a:prstGeom>
          <a:gradFill rotWithShape="1">
            <a:gsLst>
              <a:gs pos="0">
                <a:srgbClr val="00A8E4"/>
              </a:gs>
              <a:gs pos="100000">
                <a:srgbClr val="005078"/>
              </a:gs>
            </a:gsLst>
            <a:lin ang="5400000" scaled="1"/>
          </a:gradFill>
          <a:ln w="9525" algn="ctr">
            <a:noFill/>
            <a:miter lim="800000"/>
            <a:headEnd/>
            <a:tailEnd/>
          </a:ln>
          <a:effectLst/>
        </p:spPr>
        <p:txBody>
          <a:bodyPr wrap="none" lIns="90893" tIns="45454" rIns="90893" bIns="45454" anchor="ctr"/>
          <a:lstStyle/>
          <a:p>
            <a:endParaRPr lang="ko-KR" altLang="en-US">
              <a:solidFill>
                <a:srgbClr val="000000"/>
              </a:solidFill>
            </a:endParaRPr>
          </a:p>
        </p:txBody>
      </p:sp>
      <p:pic>
        <p:nvPicPr>
          <p:cNvPr id="1006707" name="Picture 115" descr="영문간지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xmlns=""/>
              </a:ext>
            </a:extLst>
          </a:blip>
          <a:srcRect/>
          <a:stretch>
            <a:fillRect/>
          </a:stretch>
        </p:blipFill>
        <p:spPr bwMode="auto">
          <a:xfrm>
            <a:off x="336550" y="200135"/>
            <a:ext cx="3311526" cy="2225675"/>
          </a:xfrm>
          <a:prstGeom prst="rect">
            <a:avLst/>
          </a:prstGeom>
          <a:noFill/>
        </p:spPr>
      </p:pic>
      <p:sp>
        <p:nvSpPr>
          <p:cNvPr id="1006708" name="Rectangle 116" descr="좁은 수평선"/>
          <p:cNvSpPr>
            <a:spLocks noChangeArrowheads="1"/>
          </p:cNvSpPr>
          <p:nvPr/>
        </p:nvSpPr>
        <p:spPr bwMode="auto">
          <a:xfrm>
            <a:off x="0" y="0"/>
            <a:ext cx="10668000" cy="1181100"/>
          </a:xfrm>
          <a:prstGeom prst="rect">
            <a:avLst/>
          </a:prstGeom>
          <a:pattFill prst="narHorz">
            <a:fgClr>
              <a:schemeClr val="bg1">
                <a:alpha val="30000"/>
              </a:schemeClr>
            </a:fgClr>
            <a:bgClr>
              <a:schemeClr val="bg2">
                <a:alpha val="30000"/>
              </a:schemeClr>
            </a:bgClr>
          </a:pattFill>
          <a:ln w="9525">
            <a:noFill/>
            <a:miter lim="800000"/>
            <a:headEnd/>
            <a:tailEnd/>
          </a:ln>
          <a:effectLst/>
        </p:spPr>
        <p:txBody>
          <a:bodyPr wrap="none" lIns="90893" tIns="45454" rIns="90893" bIns="45454" anchor="ctr"/>
          <a:lstStyle/>
          <a:p>
            <a:endParaRPr lang="ko-KR" altLang="en-US">
              <a:solidFill>
                <a:srgbClr val="000000"/>
              </a:solidFill>
            </a:endParaRPr>
          </a:p>
        </p:txBody>
      </p:sp>
      <p:sp>
        <p:nvSpPr>
          <p:cNvPr id="1006709" name="Freeform 117"/>
          <p:cNvSpPr>
            <a:spLocks/>
          </p:cNvSpPr>
          <p:nvPr/>
        </p:nvSpPr>
        <p:spPr bwMode="auto">
          <a:xfrm>
            <a:off x="5" y="4519613"/>
            <a:ext cx="10669588" cy="1176338"/>
          </a:xfrm>
          <a:custGeom>
            <a:avLst/>
            <a:gdLst/>
            <a:ahLst/>
            <a:cxnLst>
              <a:cxn ang="0">
                <a:pos x="0" y="480"/>
              </a:cxn>
              <a:cxn ang="0">
                <a:pos x="1410" y="480"/>
              </a:cxn>
              <a:cxn ang="0">
                <a:pos x="2910" y="672"/>
              </a:cxn>
              <a:cxn ang="0">
                <a:pos x="4584" y="684"/>
              </a:cxn>
              <a:cxn ang="0">
                <a:pos x="4812" y="474"/>
              </a:cxn>
              <a:cxn ang="0">
                <a:pos x="4938" y="462"/>
              </a:cxn>
              <a:cxn ang="0">
                <a:pos x="4938" y="198"/>
              </a:cxn>
              <a:cxn ang="0">
                <a:pos x="5808" y="198"/>
              </a:cxn>
              <a:cxn ang="0">
                <a:pos x="5808" y="0"/>
              </a:cxn>
              <a:cxn ang="0">
                <a:pos x="0" y="0"/>
              </a:cxn>
              <a:cxn ang="0">
                <a:pos x="0" y="480"/>
              </a:cxn>
            </a:cxnLst>
            <a:rect l="0" t="0" r="r" b="b"/>
            <a:pathLst>
              <a:path w="5808" h="684">
                <a:moveTo>
                  <a:pt x="0" y="480"/>
                </a:moveTo>
                <a:lnTo>
                  <a:pt x="1410" y="480"/>
                </a:lnTo>
                <a:lnTo>
                  <a:pt x="2910" y="672"/>
                </a:lnTo>
                <a:lnTo>
                  <a:pt x="4584" y="684"/>
                </a:lnTo>
                <a:lnTo>
                  <a:pt x="4812" y="474"/>
                </a:lnTo>
                <a:lnTo>
                  <a:pt x="4938" y="462"/>
                </a:lnTo>
                <a:lnTo>
                  <a:pt x="4938" y="198"/>
                </a:lnTo>
                <a:lnTo>
                  <a:pt x="5808" y="198"/>
                </a:lnTo>
                <a:lnTo>
                  <a:pt x="5808" y="0"/>
                </a:lnTo>
                <a:lnTo>
                  <a:pt x="0" y="0"/>
                </a:lnTo>
                <a:lnTo>
                  <a:pt x="0" y="480"/>
                </a:lnTo>
                <a:close/>
              </a:path>
            </a:pathLst>
          </a:custGeom>
          <a:solidFill>
            <a:srgbClr val="DDDDDD"/>
          </a:solidFill>
          <a:ln w="9525" cap="flat" cmpd="sng">
            <a:noFill/>
            <a:prstDash val="solid"/>
            <a:round/>
            <a:headEnd/>
            <a:tailEnd/>
          </a:ln>
          <a:effectLst/>
        </p:spPr>
        <p:txBody>
          <a:bodyPr wrap="none" lIns="90893" tIns="45454" rIns="90893" bIns="45454" anchor="ctr"/>
          <a:lstStyle/>
          <a:p>
            <a:endParaRPr lang="ko-KR" altLang="en-US">
              <a:solidFill>
                <a:srgbClr val="000000"/>
              </a:solidFill>
            </a:endParaRPr>
          </a:p>
        </p:txBody>
      </p:sp>
      <p:sp>
        <p:nvSpPr>
          <p:cNvPr id="1006710" name="Rectangle 118" descr="어두운 상향 대각선"/>
          <p:cNvSpPr>
            <a:spLocks noChangeArrowheads="1"/>
          </p:cNvSpPr>
          <p:nvPr/>
        </p:nvSpPr>
        <p:spPr bwMode="auto">
          <a:xfrm>
            <a:off x="-19049" y="4676775"/>
            <a:ext cx="10701338" cy="490538"/>
          </a:xfrm>
          <a:prstGeom prst="rect">
            <a:avLst/>
          </a:prstGeom>
          <a:pattFill prst="dkUpDiag">
            <a:fgClr>
              <a:schemeClr val="bg1">
                <a:alpha val="30000"/>
              </a:schemeClr>
            </a:fgClr>
            <a:bgClr>
              <a:schemeClr val="bg2">
                <a:alpha val="30000"/>
              </a:schemeClr>
            </a:bgClr>
          </a:pattFill>
          <a:ln w="9525">
            <a:noFill/>
            <a:miter lim="800000"/>
            <a:headEnd/>
            <a:tailEnd/>
          </a:ln>
          <a:effectLst/>
        </p:spPr>
        <p:txBody>
          <a:bodyPr wrap="none" lIns="90893" tIns="45454" rIns="90893" bIns="45454" anchor="ctr"/>
          <a:lstStyle/>
          <a:p>
            <a:endParaRPr lang="ko-KR" altLang="en-US">
              <a:solidFill>
                <a:srgbClr val="000000"/>
              </a:solidFill>
            </a:endParaRPr>
          </a:p>
        </p:txBody>
      </p:sp>
      <p:sp>
        <p:nvSpPr>
          <p:cNvPr id="1006711" name="Line 119"/>
          <p:cNvSpPr>
            <a:spLocks noChangeShapeType="1"/>
          </p:cNvSpPr>
          <p:nvPr/>
        </p:nvSpPr>
        <p:spPr bwMode="auto">
          <a:xfrm>
            <a:off x="39688" y="3573463"/>
            <a:ext cx="10668000" cy="0"/>
          </a:xfrm>
          <a:prstGeom prst="line">
            <a:avLst/>
          </a:prstGeom>
          <a:noFill/>
          <a:ln w="9525">
            <a:solidFill>
              <a:schemeClr val="tx1">
                <a:alpha val="30000"/>
              </a:schemeClr>
            </a:solidFill>
            <a:round/>
            <a:headEnd/>
            <a:tailEnd/>
          </a:ln>
          <a:effectLst/>
        </p:spPr>
        <p:txBody>
          <a:bodyPr lIns="90893" tIns="45454" rIns="90893" bIns="45454"/>
          <a:lstStyle/>
          <a:p>
            <a:endParaRPr lang="ko-KR" altLang="en-US">
              <a:solidFill>
                <a:srgbClr val="000000"/>
              </a:solidFill>
            </a:endParaRPr>
          </a:p>
        </p:txBody>
      </p:sp>
      <p:sp>
        <p:nvSpPr>
          <p:cNvPr id="1006712" name="Line 120"/>
          <p:cNvSpPr>
            <a:spLocks noChangeShapeType="1"/>
          </p:cNvSpPr>
          <p:nvPr/>
        </p:nvSpPr>
        <p:spPr bwMode="auto">
          <a:xfrm>
            <a:off x="19051" y="3590925"/>
            <a:ext cx="10668000" cy="0"/>
          </a:xfrm>
          <a:prstGeom prst="line">
            <a:avLst/>
          </a:prstGeom>
          <a:noFill/>
          <a:ln w="9525">
            <a:solidFill>
              <a:srgbClr val="F8F8F8">
                <a:alpha val="60001"/>
              </a:srgbClr>
            </a:solidFill>
            <a:round/>
            <a:headEnd/>
            <a:tailEnd/>
          </a:ln>
          <a:effectLst/>
        </p:spPr>
        <p:txBody>
          <a:bodyPr lIns="90893" tIns="45454" rIns="90893" bIns="45454"/>
          <a:lstStyle/>
          <a:p>
            <a:endParaRPr lang="ko-KR" altLang="en-US">
              <a:solidFill>
                <a:srgbClr val="000000"/>
              </a:solidFill>
            </a:endParaRPr>
          </a:p>
        </p:txBody>
      </p:sp>
      <p:grpSp>
        <p:nvGrpSpPr>
          <p:cNvPr id="1006713" name="Group 121"/>
          <p:cNvGrpSpPr>
            <a:grpSpLocks/>
          </p:cNvGrpSpPr>
          <p:nvPr/>
        </p:nvGrpSpPr>
        <p:grpSpPr bwMode="auto">
          <a:xfrm>
            <a:off x="0" y="4445110"/>
            <a:ext cx="10668000" cy="250825"/>
            <a:chOff x="0" y="3489"/>
            <a:chExt cx="5760" cy="145"/>
          </a:xfrm>
        </p:grpSpPr>
        <p:sp>
          <p:nvSpPr>
            <p:cNvPr id="1006714" name="Rectangle 122"/>
            <p:cNvSpPr>
              <a:spLocks noChangeArrowheads="1"/>
            </p:cNvSpPr>
            <p:nvPr/>
          </p:nvSpPr>
          <p:spPr bwMode="auto">
            <a:xfrm>
              <a:off x="0" y="3496"/>
              <a:ext cx="2880" cy="138"/>
            </a:xfrm>
            <a:prstGeom prst="rect">
              <a:avLst/>
            </a:prstGeom>
            <a:solidFill>
              <a:schemeClr val="tx1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715" name="AutoShape 123"/>
            <p:cNvSpPr>
              <a:spLocks noChangeArrowheads="1"/>
            </p:cNvSpPr>
            <p:nvPr/>
          </p:nvSpPr>
          <p:spPr bwMode="auto">
            <a:xfrm flipH="1">
              <a:off x="0" y="3495"/>
              <a:ext cx="95" cy="137"/>
            </a:xfrm>
            <a:prstGeom prst="rtTriangle">
              <a:avLst/>
            </a:prstGeom>
            <a:solidFill>
              <a:srgbClr val="D2F1D1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716" name="AutoShape 124"/>
            <p:cNvSpPr>
              <a:spLocks noChangeArrowheads="1"/>
            </p:cNvSpPr>
            <p:nvPr/>
          </p:nvSpPr>
          <p:spPr bwMode="auto">
            <a:xfrm flipH="1">
              <a:off x="95" y="3495"/>
              <a:ext cx="95" cy="137"/>
            </a:xfrm>
            <a:prstGeom prst="rtTriangle">
              <a:avLst/>
            </a:prstGeom>
            <a:solidFill>
              <a:srgbClr val="9FE19D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717" name="AutoShape 125"/>
            <p:cNvSpPr>
              <a:spLocks noChangeArrowheads="1"/>
            </p:cNvSpPr>
            <p:nvPr/>
          </p:nvSpPr>
          <p:spPr bwMode="auto">
            <a:xfrm flipH="1">
              <a:off x="189" y="3495"/>
              <a:ext cx="95" cy="137"/>
            </a:xfrm>
            <a:prstGeom prst="rtTriangle">
              <a:avLst/>
            </a:prstGeom>
            <a:solidFill>
              <a:srgbClr val="AED0B5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718" name="AutoShape 126"/>
            <p:cNvSpPr>
              <a:spLocks noChangeArrowheads="1"/>
            </p:cNvSpPr>
            <p:nvPr/>
          </p:nvSpPr>
          <p:spPr bwMode="auto">
            <a:xfrm flipH="1">
              <a:off x="285" y="3495"/>
              <a:ext cx="95" cy="137"/>
            </a:xfrm>
            <a:prstGeom prst="rtTriangle">
              <a:avLst/>
            </a:prstGeom>
            <a:solidFill>
              <a:srgbClr val="92C09C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719" name="AutoShape 127"/>
            <p:cNvSpPr>
              <a:spLocks noChangeArrowheads="1"/>
            </p:cNvSpPr>
            <p:nvPr/>
          </p:nvSpPr>
          <p:spPr bwMode="auto">
            <a:xfrm flipH="1">
              <a:off x="381" y="3495"/>
              <a:ext cx="95" cy="137"/>
            </a:xfrm>
            <a:prstGeom prst="rtTriangle">
              <a:avLst/>
            </a:prstGeom>
            <a:solidFill>
              <a:srgbClr val="64A672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720" name="AutoShape 128"/>
            <p:cNvSpPr>
              <a:spLocks noChangeArrowheads="1"/>
            </p:cNvSpPr>
            <p:nvPr/>
          </p:nvSpPr>
          <p:spPr bwMode="auto">
            <a:xfrm flipH="1">
              <a:off x="477" y="3495"/>
              <a:ext cx="95" cy="137"/>
            </a:xfrm>
            <a:prstGeom prst="rtTriangle">
              <a:avLst/>
            </a:prstGeom>
            <a:solidFill>
              <a:srgbClr val="53916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721" name="AutoShape 129"/>
            <p:cNvSpPr>
              <a:spLocks noChangeArrowheads="1"/>
            </p:cNvSpPr>
            <p:nvPr/>
          </p:nvSpPr>
          <p:spPr bwMode="auto">
            <a:xfrm flipH="1">
              <a:off x="574" y="3495"/>
              <a:ext cx="94" cy="137"/>
            </a:xfrm>
            <a:prstGeom prst="rtTriangle">
              <a:avLst/>
            </a:prstGeom>
            <a:solidFill>
              <a:srgbClr val="3D6B47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722" name="AutoShape 130"/>
            <p:cNvSpPr>
              <a:spLocks noChangeArrowheads="1"/>
            </p:cNvSpPr>
            <p:nvPr/>
          </p:nvSpPr>
          <p:spPr bwMode="auto">
            <a:xfrm flipH="1">
              <a:off x="670" y="3495"/>
              <a:ext cx="95" cy="137"/>
            </a:xfrm>
            <a:prstGeom prst="rtTriangle">
              <a:avLst/>
            </a:prstGeom>
            <a:solidFill>
              <a:srgbClr val="0F3C3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723" name="AutoShape 131"/>
            <p:cNvSpPr>
              <a:spLocks noChangeArrowheads="1"/>
            </p:cNvSpPr>
            <p:nvPr/>
          </p:nvSpPr>
          <p:spPr bwMode="auto">
            <a:xfrm flipH="1">
              <a:off x="766" y="3495"/>
              <a:ext cx="95" cy="137"/>
            </a:xfrm>
            <a:prstGeom prst="rtTriangle">
              <a:avLst/>
            </a:prstGeom>
            <a:solidFill>
              <a:srgbClr val="134B4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724" name="AutoShape 132"/>
            <p:cNvSpPr>
              <a:spLocks noChangeArrowheads="1"/>
            </p:cNvSpPr>
            <p:nvPr/>
          </p:nvSpPr>
          <p:spPr bwMode="auto">
            <a:xfrm flipH="1">
              <a:off x="862" y="3495"/>
              <a:ext cx="95" cy="137"/>
            </a:xfrm>
            <a:prstGeom prst="rtTriangle">
              <a:avLst/>
            </a:prstGeom>
            <a:solidFill>
              <a:srgbClr val="1D7279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725" name="AutoShape 133"/>
            <p:cNvSpPr>
              <a:spLocks noChangeArrowheads="1"/>
            </p:cNvSpPr>
            <p:nvPr/>
          </p:nvSpPr>
          <p:spPr bwMode="auto">
            <a:xfrm flipH="1">
              <a:off x="958" y="3495"/>
              <a:ext cx="95" cy="137"/>
            </a:xfrm>
            <a:prstGeom prst="rtTriangle">
              <a:avLst/>
            </a:prstGeom>
            <a:solidFill>
              <a:srgbClr val="2AA3AC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726" name="AutoShape 134"/>
            <p:cNvSpPr>
              <a:spLocks noChangeArrowheads="1"/>
            </p:cNvSpPr>
            <p:nvPr/>
          </p:nvSpPr>
          <p:spPr bwMode="auto">
            <a:xfrm flipH="1">
              <a:off x="1055" y="3495"/>
              <a:ext cx="94" cy="137"/>
            </a:xfrm>
            <a:prstGeom prst="rtTriangle">
              <a:avLst/>
            </a:prstGeom>
            <a:solidFill>
              <a:srgbClr val="41C7D1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727" name="AutoShape 135"/>
            <p:cNvSpPr>
              <a:spLocks noChangeArrowheads="1"/>
            </p:cNvSpPr>
            <p:nvPr/>
          </p:nvSpPr>
          <p:spPr bwMode="auto">
            <a:xfrm flipH="1">
              <a:off x="1151" y="3495"/>
              <a:ext cx="95" cy="137"/>
            </a:xfrm>
            <a:prstGeom prst="rtTriangle">
              <a:avLst/>
            </a:prstGeom>
            <a:solidFill>
              <a:srgbClr val="68D2DA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728" name="AutoShape 136"/>
            <p:cNvSpPr>
              <a:spLocks noChangeArrowheads="1"/>
            </p:cNvSpPr>
            <p:nvPr/>
          </p:nvSpPr>
          <p:spPr bwMode="auto">
            <a:xfrm flipH="1">
              <a:off x="1246" y="3495"/>
              <a:ext cx="94" cy="137"/>
            </a:xfrm>
            <a:prstGeom prst="rtTriangle">
              <a:avLst/>
            </a:prstGeom>
            <a:solidFill>
              <a:srgbClr val="43FFF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729" name="AutoShape 137"/>
            <p:cNvSpPr>
              <a:spLocks noChangeArrowheads="1"/>
            </p:cNvSpPr>
            <p:nvPr/>
          </p:nvSpPr>
          <p:spPr bwMode="auto">
            <a:xfrm flipH="1">
              <a:off x="1340" y="3495"/>
              <a:ext cx="95" cy="137"/>
            </a:xfrm>
            <a:prstGeom prst="rtTriangle">
              <a:avLst/>
            </a:prstGeom>
            <a:solidFill>
              <a:srgbClr val="A1FFF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730" name="AutoShape 138"/>
            <p:cNvSpPr>
              <a:spLocks noChangeArrowheads="1"/>
            </p:cNvSpPr>
            <p:nvPr/>
          </p:nvSpPr>
          <p:spPr bwMode="auto">
            <a:xfrm flipH="1">
              <a:off x="1434" y="3495"/>
              <a:ext cx="95" cy="137"/>
            </a:xfrm>
            <a:prstGeom prst="rtTriangle">
              <a:avLst/>
            </a:prstGeom>
            <a:solidFill>
              <a:srgbClr val="CCFFF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731" name="AutoShape 139"/>
            <p:cNvSpPr>
              <a:spLocks noChangeArrowheads="1"/>
            </p:cNvSpPr>
            <p:nvPr/>
          </p:nvSpPr>
          <p:spPr bwMode="auto">
            <a:xfrm flipH="1">
              <a:off x="1530" y="3495"/>
              <a:ext cx="95" cy="137"/>
            </a:xfrm>
            <a:prstGeom prst="rtTriangle">
              <a:avLst/>
            </a:prstGeom>
            <a:solidFill>
              <a:srgbClr val="FFD5D5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732" name="AutoShape 140"/>
            <p:cNvSpPr>
              <a:spLocks noChangeArrowheads="1"/>
            </p:cNvSpPr>
            <p:nvPr/>
          </p:nvSpPr>
          <p:spPr bwMode="auto">
            <a:xfrm flipH="1">
              <a:off x="1626" y="3495"/>
              <a:ext cx="96" cy="137"/>
            </a:xfrm>
            <a:prstGeom prst="rtTriangle">
              <a:avLst/>
            </a:prstGeom>
            <a:solidFill>
              <a:srgbClr val="FFA5A5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733" name="AutoShape 141"/>
            <p:cNvSpPr>
              <a:spLocks noChangeArrowheads="1"/>
            </p:cNvSpPr>
            <p:nvPr/>
          </p:nvSpPr>
          <p:spPr bwMode="auto">
            <a:xfrm flipH="1">
              <a:off x="1723" y="3495"/>
              <a:ext cx="94" cy="137"/>
            </a:xfrm>
            <a:prstGeom prst="rtTriangle">
              <a:avLst/>
            </a:prstGeom>
            <a:solidFill>
              <a:srgbClr val="FF8787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734" name="AutoShape 142"/>
            <p:cNvSpPr>
              <a:spLocks noChangeArrowheads="1"/>
            </p:cNvSpPr>
            <p:nvPr/>
          </p:nvSpPr>
          <p:spPr bwMode="auto">
            <a:xfrm flipH="1">
              <a:off x="1819" y="3495"/>
              <a:ext cx="95" cy="137"/>
            </a:xfrm>
            <a:prstGeom prst="rtTriangle">
              <a:avLst/>
            </a:prstGeom>
            <a:solidFill>
              <a:srgbClr val="FF4B4B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735" name="AutoShape 143"/>
            <p:cNvSpPr>
              <a:spLocks noChangeArrowheads="1"/>
            </p:cNvSpPr>
            <p:nvPr/>
          </p:nvSpPr>
          <p:spPr bwMode="auto">
            <a:xfrm flipH="1">
              <a:off x="1915" y="3495"/>
              <a:ext cx="95" cy="137"/>
            </a:xfrm>
            <a:prstGeom prst="rtTriangle">
              <a:avLst/>
            </a:prstGeom>
            <a:solidFill>
              <a:srgbClr val="FF0B0B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736" name="AutoShape 144"/>
            <p:cNvSpPr>
              <a:spLocks noChangeArrowheads="1"/>
            </p:cNvSpPr>
            <p:nvPr/>
          </p:nvSpPr>
          <p:spPr bwMode="auto">
            <a:xfrm flipH="1">
              <a:off x="2011" y="3495"/>
              <a:ext cx="95" cy="137"/>
            </a:xfrm>
            <a:prstGeom prst="rtTriangle">
              <a:avLst/>
            </a:prstGeom>
            <a:solidFill>
              <a:srgbClr val="D6000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737" name="AutoShape 145"/>
            <p:cNvSpPr>
              <a:spLocks noChangeArrowheads="1"/>
            </p:cNvSpPr>
            <p:nvPr/>
          </p:nvSpPr>
          <p:spPr bwMode="auto">
            <a:xfrm flipH="1">
              <a:off x="2107" y="3495"/>
              <a:ext cx="96" cy="137"/>
            </a:xfrm>
            <a:prstGeom prst="rtTriangle">
              <a:avLst/>
            </a:prstGeom>
            <a:solidFill>
              <a:srgbClr val="A2000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738" name="AutoShape 146"/>
            <p:cNvSpPr>
              <a:spLocks noChangeArrowheads="1"/>
            </p:cNvSpPr>
            <p:nvPr/>
          </p:nvSpPr>
          <p:spPr bwMode="auto">
            <a:xfrm flipH="1">
              <a:off x="2204" y="3495"/>
              <a:ext cx="94" cy="137"/>
            </a:xfrm>
            <a:prstGeom prst="rtTriangle">
              <a:avLst/>
            </a:prstGeom>
            <a:solidFill>
              <a:srgbClr val="70000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739" name="AutoShape 147"/>
            <p:cNvSpPr>
              <a:spLocks noChangeArrowheads="1"/>
            </p:cNvSpPr>
            <p:nvPr/>
          </p:nvSpPr>
          <p:spPr bwMode="auto">
            <a:xfrm flipH="1">
              <a:off x="2300" y="3495"/>
              <a:ext cx="95" cy="137"/>
            </a:xfrm>
            <a:prstGeom prst="rtTriangle">
              <a:avLst/>
            </a:prstGeom>
            <a:solidFill>
              <a:srgbClr val="5E000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740" name="AutoShape 148"/>
            <p:cNvSpPr>
              <a:spLocks noChangeArrowheads="1"/>
            </p:cNvSpPr>
            <p:nvPr/>
          </p:nvSpPr>
          <p:spPr bwMode="auto">
            <a:xfrm flipH="1">
              <a:off x="2396" y="3495"/>
              <a:ext cx="95" cy="137"/>
            </a:xfrm>
            <a:prstGeom prst="rtTriangle">
              <a:avLst/>
            </a:prstGeom>
            <a:solidFill>
              <a:srgbClr val="5D3B8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741" name="AutoShape 149"/>
            <p:cNvSpPr>
              <a:spLocks noChangeArrowheads="1"/>
            </p:cNvSpPr>
            <p:nvPr/>
          </p:nvSpPr>
          <p:spPr bwMode="auto">
            <a:xfrm flipH="1">
              <a:off x="2497" y="3496"/>
              <a:ext cx="95" cy="138"/>
            </a:xfrm>
            <a:prstGeom prst="rtTriangle">
              <a:avLst/>
            </a:prstGeom>
            <a:solidFill>
              <a:srgbClr val="7248B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742" name="AutoShape 150"/>
            <p:cNvSpPr>
              <a:spLocks noChangeArrowheads="1"/>
            </p:cNvSpPr>
            <p:nvPr/>
          </p:nvSpPr>
          <p:spPr bwMode="auto">
            <a:xfrm flipH="1">
              <a:off x="2593" y="3496"/>
              <a:ext cx="95" cy="138"/>
            </a:xfrm>
            <a:prstGeom prst="rtTriangle">
              <a:avLst/>
            </a:prstGeom>
            <a:solidFill>
              <a:srgbClr val="8B67C1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743" name="AutoShape 151"/>
            <p:cNvSpPr>
              <a:spLocks noChangeArrowheads="1"/>
            </p:cNvSpPr>
            <p:nvPr/>
          </p:nvSpPr>
          <p:spPr bwMode="auto">
            <a:xfrm flipH="1">
              <a:off x="2689" y="3496"/>
              <a:ext cx="95" cy="138"/>
            </a:xfrm>
            <a:prstGeom prst="rtTriangle">
              <a:avLst/>
            </a:prstGeom>
            <a:solidFill>
              <a:srgbClr val="BCA7DB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744" name="AutoShape 152"/>
            <p:cNvSpPr>
              <a:spLocks noChangeArrowheads="1"/>
            </p:cNvSpPr>
            <p:nvPr/>
          </p:nvSpPr>
          <p:spPr bwMode="auto">
            <a:xfrm flipH="1">
              <a:off x="2785" y="3496"/>
              <a:ext cx="95" cy="138"/>
            </a:xfrm>
            <a:prstGeom prst="rtTriangle">
              <a:avLst/>
            </a:prstGeom>
            <a:solidFill>
              <a:srgbClr val="CAB9E3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745" name="Rectangle 153"/>
            <p:cNvSpPr>
              <a:spLocks noChangeArrowheads="1"/>
            </p:cNvSpPr>
            <p:nvPr/>
          </p:nvSpPr>
          <p:spPr bwMode="auto">
            <a:xfrm>
              <a:off x="2880" y="3491"/>
              <a:ext cx="2880" cy="137"/>
            </a:xfrm>
            <a:prstGeom prst="rect">
              <a:avLst/>
            </a:prstGeom>
            <a:solidFill>
              <a:schemeClr val="tx1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746" name="AutoShape 154"/>
            <p:cNvSpPr>
              <a:spLocks noChangeArrowheads="1"/>
            </p:cNvSpPr>
            <p:nvPr/>
          </p:nvSpPr>
          <p:spPr bwMode="auto">
            <a:xfrm flipH="1">
              <a:off x="2880" y="3489"/>
              <a:ext cx="95" cy="138"/>
            </a:xfrm>
            <a:prstGeom prst="rtTriangle">
              <a:avLst/>
            </a:prstGeom>
            <a:solidFill>
              <a:srgbClr val="D2F1D1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747" name="AutoShape 155"/>
            <p:cNvSpPr>
              <a:spLocks noChangeArrowheads="1"/>
            </p:cNvSpPr>
            <p:nvPr/>
          </p:nvSpPr>
          <p:spPr bwMode="auto">
            <a:xfrm flipH="1">
              <a:off x="2975" y="3489"/>
              <a:ext cx="95" cy="138"/>
            </a:xfrm>
            <a:prstGeom prst="rtTriangle">
              <a:avLst/>
            </a:prstGeom>
            <a:solidFill>
              <a:srgbClr val="9FE19D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748" name="AutoShape 156"/>
            <p:cNvSpPr>
              <a:spLocks noChangeArrowheads="1"/>
            </p:cNvSpPr>
            <p:nvPr/>
          </p:nvSpPr>
          <p:spPr bwMode="auto">
            <a:xfrm flipH="1">
              <a:off x="3069" y="3489"/>
              <a:ext cx="95" cy="138"/>
            </a:xfrm>
            <a:prstGeom prst="rtTriangle">
              <a:avLst/>
            </a:prstGeom>
            <a:solidFill>
              <a:srgbClr val="AED0B5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749" name="AutoShape 157"/>
            <p:cNvSpPr>
              <a:spLocks noChangeArrowheads="1"/>
            </p:cNvSpPr>
            <p:nvPr/>
          </p:nvSpPr>
          <p:spPr bwMode="auto">
            <a:xfrm flipH="1">
              <a:off x="3165" y="3489"/>
              <a:ext cx="95" cy="138"/>
            </a:xfrm>
            <a:prstGeom prst="rtTriangle">
              <a:avLst/>
            </a:prstGeom>
            <a:solidFill>
              <a:srgbClr val="92C09C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750" name="AutoShape 158"/>
            <p:cNvSpPr>
              <a:spLocks noChangeArrowheads="1"/>
            </p:cNvSpPr>
            <p:nvPr/>
          </p:nvSpPr>
          <p:spPr bwMode="auto">
            <a:xfrm flipH="1">
              <a:off x="3261" y="3489"/>
              <a:ext cx="95" cy="138"/>
            </a:xfrm>
            <a:prstGeom prst="rtTriangle">
              <a:avLst/>
            </a:prstGeom>
            <a:solidFill>
              <a:srgbClr val="64A672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751" name="AutoShape 159"/>
            <p:cNvSpPr>
              <a:spLocks noChangeArrowheads="1"/>
            </p:cNvSpPr>
            <p:nvPr/>
          </p:nvSpPr>
          <p:spPr bwMode="auto">
            <a:xfrm flipH="1">
              <a:off x="3357" y="3489"/>
              <a:ext cx="95" cy="138"/>
            </a:xfrm>
            <a:prstGeom prst="rtTriangle">
              <a:avLst/>
            </a:prstGeom>
            <a:solidFill>
              <a:srgbClr val="53916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752" name="AutoShape 160"/>
            <p:cNvSpPr>
              <a:spLocks noChangeArrowheads="1"/>
            </p:cNvSpPr>
            <p:nvPr/>
          </p:nvSpPr>
          <p:spPr bwMode="auto">
            <a:xfrm flipH="1">
              <a:off x="3454" y="3489"/>
              <a:ext cx="94" cy="138"/>
            </a:xfrm>
            <a:prstGeom prst="rtTriangle">
              <a:avLst/>
            </a:prstGeom>
            <a:solidFill>
              <a:srgbClr val="3D6B47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753" name="AutoShape 161"/>
            <p:cNvSpPr>
              <a:spLocks noChangeArrowheads="1"/>
            </p:cNvSpPr>
            <p:nvPr/>
          </p:nvSpPr>
          <p:spPr bwMode="auto">
            <a:xfrm flipH="1">
              <a:off x="3550" y="3489"/>
              <a:ext cx="95" cy="138"/>
            </a:xfrm>
            <a:prstGeom prst="rtTriangle">
              <a:avLst/>
            </a:prstGeom>
            <a:solidFill>
              <a:srgbClr val="0F3C3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754" name="AutoShape 162"/>
            <p:cNvSpPr>
              <a:spLocks noChangeArrowheads="1"/>
            </p:cNvSpPr>
            <p:nvPr/>
          </p:nvSpPr>
          <p:spPr bwMode="auto">
            <a:xfrm flipH="1">
              <a:off x="3646" y="3489"/>
              <a:ext cx="95" cy="138"/>
            </a:xfrm>
            <a:prstGeom prst="rtTriangle">
              <a:avLst/>
            </a:prstGeom>
            <a:solidFill>
              <a:srgbClr val="134B4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755" name="AutoShape 163"/>
            <p:cNvSpPr>
              <a:spLocks noChangeArrowheads="1"/>
            </p:cNvSpPr>
            <p:nvPr/>
          </p:nvSpPr>
          <p:spPr bwMode="auto">
            <a:xfrm flipH="1">
              <a:off x="3742" y="3489"/>
              <a:ext cx="95" cy="138"/>
            </a:xfrm>
            <a:prstGeom prst="rtTriangle">
              <a:avLst/>
            </a:prstGeom>
            <a:solidFill>
              <a:srgbClr val="1D7279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756" name="AutoShape 164"/>
            <p:cNvSpPr>
              <a:spLocks noChangeArrowheads="1"/>
            </p:cNvSpPr>
            <p:nvPr/>
          </p:nvSpPr>
          <p:spPr bwMode="auto">
            <a:xfrm flipH="1">
              <a:off x="3838" y="3489"/>
              <a:ext cx="95" cy="138"/>
            </a:xfrm>
            <a:prstGeom prst="rtTriangle">
              <a:avLst/>
            </a:prstGeom>
            <a:solidFill>
              <a:srgbClr val="2AA3AC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757" name="AutoShape 165"/>
            <p:cNvSpPr>
              <a:spLocks noChangeArrowheads="1"/>
            </p:cNvSpPr>
            <p:nvPr/>
          </p:nvSpPr>
          <p:spPr bwMode="auto">
            <a:xfrm flipH="1">
              <a:off x="3935" y="3489"/>
              <a:ext cx="94" cy="138"/>
            </a:xfrm>
            <a:prstGeom prst="rtTriangle">
              <a:avLst/>
            </a:prstGeom>
            <a:solidFill>
              <a:srgbClr val="41C7D1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758" name="AutoShape 166"/>
            <p:cNvSpPr>
              <a:spLocks noChangeArrowheads="1"/>
            </p:cNvSpPr>
            <p:nvPr/>
          </p:nvSpPr>
          <p:spPr bwMode="auto">
            <a:xfrm flipH="1">
              <a:off x="4031" y="3489"/>
              <a:ext cx="95" cy="138"/>
            </a:xfrm>
            <a:prstGeom prst="rtTriangle">
              <a:avLst/>
            </a:prstGeom>
            <a:solidFill>
              <a:srgbClr val="68D2DA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759" name="AutoShape 167"/>
            <p:cNvSpPr>
              <a:spLocks noChangeArrowheads="1"/>
            </p:cNvSpPr>
            <p:nvPr/>
          </p:nvSpPr>
          <p:spPr bwMode="auto">
            <a:xfrm flipH="1">
              <a:off x="4126" y="3489"/>
              <a:ext cx="94" cy="138"/>
            </a:xfrm>
            <a:prstGeom prst="rtTriangle">
              <a:avLst/>
            </a:prstGeom>
            <a:solidFill>
              <a:srgbClr val="43FFF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760" name="AutoShape 168"/>
            <p:cNvSpPr>
              <a:spLocks noChangeArrowheads="1"/>
            </p:cNvSpPr>
            <p:nvPr/>
          </p:nvSpPr>
          <p:spPr bwMode="auto">
            <a:xfrm flipH="1">
              <a:off x="4220" y="3489"/>
              <a:ext cx="95" cy="138"/>
            </a:xfrm>
            <a:prstGeom prst="rtTriangle">
              <a:avLst/>
            </a:prstGeom>
            <a:solidFill>
              <a:srgbClr val="A1FFF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761" name="AutoShape 169"/>
            <p:cNvSpPr>
              <a:spLocks noChangeArrowheads="1"/>
            </p:cNvSpPr>
            <p:nvPr/>
          </p:nvSpPr>
          <p:spPr bwMode="auto">
            <a:xfrm flipH="1">
              <a:off x="4314" y="3489"/>
              <a:ext cx="95" cy="138"/>
            </a:xfrm>
            <a:prstGeom prst="rtTriangle">
              <a:avLst/>
            </a:prstGeom>
            <a:solidFill>
              <a:srgbClr val="CCFFF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762" name="AutoShape 170"/>
            <p:cNvSpPr>
              <a:spLocks noChangeArrowheads="1"/>
            </p:cNvSpPr>
            <p:nvPr/>
          </p:nvSpPr>
          <p:spPr bwMode="auto">
            <a:xfrm flipH="1">
              <a:off x="4410" y="3489"/>
              <a:ext cx="95" cy="138"/>
            </a:xfrm>
            <a:prstGeom prst="rtTriangle">
              <a:avLst/>
            </a:prstGeom>
            <a:solidFill>
              <a:srgbClr val="FFD5D5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763" name="AutoShape 171"/>
            <p:cNvSpPr>
              <a:spLocks noChangeArrowheads="1"/>
            </p:cNvSpPr>
            <p:nvPr/>
          </p:nvSpPr>
          <p:spPr bwMode="auto">
            <a:xfrm flipH="1">
              <a:off x="4506" y="3489"/>
              <a:ext cx="96" cy="138"/>
            </a:xfrm>
            <a:prstGeom prst="rtTriangle">
              <a:avLst/>
            </a:prstGeom>
            <a:solidFill>
              <a:srgbClr val="FFA5A5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764" name="AutoShape 172"/>
            <p:cNvSpPr>
              <a:spLocks noChangeArrowheads="1"/>
            </p:cNvSpPr>
            <p:nvPr/>
          </p:nvSpPr>
          <p:spPr bwMode="auto">
            <a:xfrm flipH="1">
              <a:off x="4603" y="3489"/>
              <a:ext cx="94" cy="138"/>
            </a:xfrm>
            <a:prstGeom prst="rtTriangle">
              <a:avLst/>
            </a:prstGeom>
            <a:solidFill>
              <a:srgbClr val="FF8787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765" name="AutoShape 173"/>
            <p:cNvSpPr>
              <a:spLocks noChangeArrowheads="1"/>
            </p:cNvSpPr>
            <p:nvPr/>
          </p:nvSpPr>
          <p:spPr bwMode="auto">
            <a:xfrm flipH="1">
              <a:off x="4699" y="3489"/>
              <a:ext cx="95" cy="138"/>
            </a:xfrm>
            <a:prstGeom prst="rtTriangle">
              <a:avLst/>
            </a:prstGeom>
            <a:solidFill>
              <a:srgbClr val="FF4B4B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766" name="AutoShape 174"/>
            <p:cNvSpPr>
              <a:spLocks noChangeArrowheads="1"/>
            </p:cNvSpPr>
            <p:nvPr/>
          </p:nvSpPr>
          <p:spPr bwMode="auto">
            <a:xfrm flipH="1">
              <a:off x="4795" y="3489"/>
              <a:ext cx="95" cy="138"/>
            </a:xfrm>
            <a:prstGeom prst="rtTriangle">
              <a:avLst/>
            </a:prstGeom>
            <a:solidFill>
              <a:srgbClr val="FF0B0B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767" name="AutoShape 175"/>
            <p:cNvSpPr>
              <a:spLocks noChangeArrowheads="1"/>
            </p:cNvSpPr>
            <p:nvPr/>
          </p:nvSpPr>
          <p:spPr bwMode="auto">
            <a:xfrm flipH="1">
              <a:off x="4891" y="3489"/>
              <a:ext cx="95" cy="138"/>
            </a:xfrm>
            <a:prstGeom prst="rtTriangle">
              <a:avLst/>
            </a:prstGeom>
            <a:solidFill>
              <a:srgbClr val="D6000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768" name="AutoShape 176"/>
            <p:cNvSpPr>
              <a:spLocks noChangeArrowheads="1"/>
            </p:cNvSpPr>
            <p:nvPr/>
          </p:nvSpPr>
          <p:spPr bwMode="auto">
            <a:xfrm flipH="1">
              <a:off x="4987" y="3489"/>
              <a:ext cx="96" cy="138"/>
            </a:xfrm>
            <a:prstGeom prst="rtTriangle">
              <a:avLst/>
            </a:prstGeom>
            <a:solidFill>
              <a:srgbClr val="A2000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769" name="AutoShape 177"/>
            <p:cNvSpPr>
              <a:spLocks noChangeArrowheads="1"/>
            </p:cNvSpPr>
            <p:nvPr/>
          </p:nvSpPr>
          <p:spPr bwMode="auto">
            <a:xfrm flipH="1">
              <a:off x="5084" y="3489"/>
              <a:ext cx="94" cy="138"/>
            </a:xfrm>
            <a:prstGeom prst="rtTriangle">
              <a:avLst/>
            </a:prstGeom>
            <a:solidFill>
              <a:srgbClr val="70000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770" name="AutoShape 178"/>
            <p:cNvSpPr>
              <a:spLocks noChangeArrowheads="1"/>
            </p:cNvSpPr>
            <p:nvPr/>
          </p:nvSpPr>
          <p:spPr bwMode="auto">
            <a:xfrm flipH="1">
              <a:off x="5180" y="3489"/>
              <a:ext cx="95" cy="138"/>
            </a:xfrm>
            <a:prstGeom prst="rtTriangle">
              <a:avLst/>
            </a:prstGeom>
            <a:solidFill>
              <a:srgbClr val="5E000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771" name="AutoShape 179"/>
            <p:cNvSpPr>
              <a:spLocks noChangeArrowheads="1"/>
            </p:cNvSpPr>
            <p:nvPr/>
          </p:nvSpPr>
          <p:spPr bwMode="auto">
            <a:xfrm flipH="1">
              <a:off x="5276" y="3489"/>
              <a:ext cx="95" cy="138"/>
            </a:xfrm>
            <a:prstGeom prst="rtTriangle">
              <a:avLst/>
            </a:prstGeom>
            <a:solidFill>
              <a:srgbClr val="5D3B8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772" name="AutoShape 180"/>
            <p:cNvSpPr>
              <a:spLocks noChangeArrowheads="1"/>
            </p:cNvSpPr>
            <p:nvPr/>
          </p:nvSpPr>
          <p:spPr bwMode="auto">
            <a:xfrm flipH="1">
              <a:off x="5377" y="3491"/>
              <a:ext cx="95" cy="137"/>
            </a:xfrm>
            <a:prstGeom prst="rtTriangle">
              <a:avLst/>
            </a:prstGeom>
            <a:solidFill>
              <a:srgbClr val="7248B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773" name="AutoShape 181"/>
            <p:cNvSpPr>
              <a:spLocks noChangeArrowheads="1"/>
            </p:cNvSpPr>
            <p:nvPr/>
          </p:nvSpPr>
          <p:spPr bwMode="auto">
            <a:xfrm flipH="1">
              <a:off x="5473" y="3491"/>
              <a:ext cx="95" cy="137"/>
            </a:xfrm>
            <a:prstGeom prst="rtTriangle">
              <a:avLst/>
            </a:prstGeom>
            <a:solidFill>
              <a:srgbClr val="8B67C1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774" name="AutoShape 182"/>
            <p:cNvSpPr>
              <a:spLocks noChangeArrowheads="1"/>
            </p:cNvSpPr>
            <p:nvPr/>
          </p:nvSpPr>
          <p:spPr bwMode="auto">
            <a:xfrm flipH="1">
              <a:off x="5569" y="3491"/>
              <a:ext cx="95" cy="137"/>
            </a:xfrm>
            <a:prstGeom prst="rtTriangle">
              <a:avLst/>
            </a:prstGeom>
            <a:solidFill>
              <a:srgbClr val="BCA7DB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775" name="AutoShape 183"/>
            <p:cNvSpPr>
              <a:spLocks noChangeArrowheads="1"/>
            </p:cNvSpPr>
            <p:nvPr/>
          </p:nvSpPr>
          <p:spPr bwMode="auto">
            <a:xfrm flipH="1">
              <a:off x="5665" y="3491"/>
              <a:ext cx="95" cy="137"/>
            </a:xfrm>
            <a:prstGeom prst="rtTriangle">
              <a:avLst/>
            </a:prstGeom>
            <a:solidFill>
              <a:srgbClr val="CAB9E3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xmlns="" val="3807530024"/>
      </p:ext>
    </p:extLst>
  </p:cSld>
  <p:clrMapOvr>
    <a:masterClrMapping/>
  </p:clrMapOvr>
</p:sldLayout>
</file>

<file path=ppt/slideLayouts/slideLayout64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제목 및 내용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533400" y="296863"/>
            <a:ext cx="9601200" cy="1238250"/>
          </a:xfrm>
          <a:prstGeom prst="rect">
            <a:avLst/>
          </a:prstGeom>
        </p:spPr>
        <p:txBody>
          <a:bodyPr lIns="90893" tIns="45454" rIns="90893" bIns="45454"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내용 개체 틀 2"/>
          <p:cNvSpPr>
            <a:spLocks noGrp="1"/>
          </p:cNvSpPr>
          <p:nvPr>
            <p:ph idx="1"/>
          </p:nvPr>
        </p:nvSpPr>
        <p:spPr>
          <a:xfrm>
            <a:off x="533400" y="1733553"/>
            <a:ext cx="9601200" cy="4903789"/>
          </a:xfrm>
          <a:prstGeom prst="rect">
            <a:avLst/>
          </a:prstGeom>
        </p:spPr>
        <p:txBody>
          <a:bodyPr lIns="90893" tIns="45454" rIns="90893" bIns="45454"/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xmlns="" val="1737568297"/>
      </p:ext>
    </p:extLst>
  </p:cSld>
  <p:clrMapOvr>
    <a:masterClrMapping/>
  </p:clrMapOvr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빈 화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65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구역 머리글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842963" y="4773613"/>
            <a:ext cx="9067800" cy="1476375"/>
          </a:xfrm>
          <a:prstGeom prst="rect">
            <a:avLst/>
          </a:prstGeom>
        </p:spPr>
        <p:txBody>
          <a:bodyPr lIns="90893" tIns="45454" rIns="90893" bIns="45454" anchor="t"/>
          <a:lstStyle>
            <a:lvl1pPr algn="l">
              <a:defRPr sz="4000" b="1" cap="all"/>
            </a:lvl1pPr>
          </a:lstStyle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텍스트 개체 틀 2"/>
          <p:cNvSpPr>
            <a:spLocks noGrp="1"/>
          </p:cNvSpPr>
          <p:nvPr>
            <p:ph type="body" idx="1"/>
          </p:nvPr>
        </p:nvSpPr>
        <p:spPr>
          <a:xfrm>
            <a:off x="842963" y="3149639"/>
            <a:ext cx="9067800" cy="1624013"/>
          </a:xfrm>
          <a:prstGeom prst="rect">
            <a:avLst/>
          </a:prstGeom>
        </p:spPr>
        <p:txBody>
          <a:bodyPr lIns="90893" tIns="45454" rIns="90893" bIns="45454" anchor="b"/>
          <a:lstStyle>
            <a:lvl1pPr marL="0" indent="0">
              <a:buNone/>
              <a:defRPr sz="2100"/>
            </a:lvl1pPr>
            <a:lvl2pPr marL="454488" indent="0">
              <a:buNone/>
              <a:defRPr sz="1800"/>
            </a:lvl2pPr>
            <a:lvl3pPr marL="908945" indent="0">
              <a:buNone/>
              <a:defRPr sz="1600"/>
            </a:lvl3pPr>
            <a:lvl4pPr marL="1363412" indent="0">
              <a:buNone/>
              <a:defRPr sz="1400"/>
            </a:lvl4pPr>
            <a:lvl5pPr marL="1817867" indent="0">
              <a:buNone/>
              <a:defRPr sz="1400"/>
            </a:lvl5pPr>
            <a:lvl6pPr marL="2272338" indent="0">
              <a:buNone/>
              <a:defRPr sz="1400"/>
            </a:lvl6pPr>
            <a:lvl7pPr marL="2726806" indent="0">
              <a:buNone/>
              <a:defRPr sz="1400"/>
            </a:lvl7pPr>
            <a:lvl8pPr marL="3181264" indent="0">
              <a:buNone/>
              <a:defRPr sz="1400"/>
            </a:lvl8pPr>
            <a:lvl9pPr marL="3635747" indent="0">
              <a:buNone/>
              <a:defRPr sz="14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</p:spTree>
    <p:extLst>
      <p:ext uri="{BB962C8B-B14F-4D97-AF65-F5344CB8AC3E}">
        <p14:creationId xmlns:p14="http://schemas.microsoft.com/office/powerpoint/2010/main" xmlns="" val="11169390"/>
      </p:ext>
    </p:extLst>
  </p:cSld>
  <p:clrMapOvr>
    <a:masterClrMapping/>
  </p:clrMapOvr>
</p:sldLayout>
</file>

<file path=ppt/slideLayouts/slideLayout65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콘텐츠 2개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533400" y="296863"/>
            <a:ext cx="9601200" cy="1238250"/>
          </a:xfrm>
          <a:prstGeom prst="rect">
            <a:avLst/>
          </a:prstGeom>
        </p:spPr>
        <p:txBody>
          <a:bodyPr lIns="90893" tIns="45454" rIns="90893" bIns="45454"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내용 개체 틀 2"/>
          <p:cNvSpPr>
            <a:spLocks noGrp="1"/>
          </p:cNvSpPr>
          <p:nvPr>
            <p:ph sz="half" idx="1"/>
          </p:nvPr>
        </p:nvSpPr>
        <p:spPr>
          <a:xfrm>
            <a:off x="533407" y="1733553"/>
            <a:ext cx="4724400" cy="4903789"/>
          </a:xfrm>
          <a:prstGeom prst="rect">
            <a:avLst/>
          </a:prstGeom>
        </p:spPr>
        <p:txBody>
          <a:bodyPr lIns="90893" tIns="45454" rIns="90893" bIns="45454"/>
          <a:lstStyle>
            <a:lvl1pPr>
              <a:defRPr sz="2800"/>
            </a:lvl1pPr>
            <a:lvl2pPr>
              <a:defRPr sz="2400"/>
            </a:lvl2pPr>
            <a:lvl3pPr>
              <a:defRPr sz="21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4" name="내용 개체 틀 3"/>
          <p:cNvSpPr>
            <a:spLocks noGrp="1"/>
          </p:cNvSpPr>
          <p:nvPr>
            <p:ph sz="half" idx="2"/>
          </p:nvPr>
        </p:nvSpPr>
        <p:spPr>
          <a:xfrm>
            <a:off x="5410200" y="1733553"/>
            <a:ext cx="4724400" cy="4903789"/>
          </a:xfrm>
          <a:prstGeom prst="rect">
            <a:avLst/>
          </a:prstGeom>
        </p:spPr>
        <p:txBody>
          <a:bodyPr lIns="90893" tIns="45454" rIns="90893" bIns="45454"/>
          <a:lstStyle>
            <a:lvl1pPr>
              <a:defRPr sz="2800"/>
            </a:lvl1pPr>
            <a:lvl2pPr>
              <a:defRPr sz="2400"/>
            </a:lvl2pPr>
            <a:lvl3pPr>
              <a:defRPr sz="21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xmlns="" val="3569691995"/>
      </p:ext>
    </p:extLst>
  </p:cSld>
  <p:clrMapOvr>
    <a:masterClrMapping/>
  </p:clrMapOvr>
</p:sldLayout>
</file>

<file path=ppt/slideLayouts/slideLayout65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비교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533400" y="296863"/>
            <a:ext cx="9601200" cy="1238250"/>
          </a:xfrm>
          <a:prstGeom prst="rect">
            <a:avLst/>
          </a:prstGeom>
        </p:spPr>
        <p:txBody>
          <a:bodyPr lIns="90893" tIns="45454" rIns="90893" bIns="45454"/>
          <a:lstStyle>
            <a:lvl1pPr>
              <a:defRPr/>
            </a:lvl1pPr>
          </a:lstStyle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텍스트 개체 틀 2"/>
          <p:cNvSpPr>
            <a:spLocks noGrp="1"/>
          </p:cNvSpPr>
          <p:nvPr>
            <p:ph type="body" idx="1"/>
          </p:nvPr>
        </p:nvSpPr>
        <p:spPr>
          <a:xfrm>
            <a:off x="533405" y="1663700"/>
            <a:ext cx="4713288" cy="692150"/>
          </a:xfrm>
          <a:prstGeom prst="rect">
            <a:avLst/>
          </a:prstGeom>
        </p:spPr>
        <p:txBody>
          <a:bodyPr lIns="90893" tIns="45454" rIns="90893" bIns="45454" anchor="b"/>
          <a:lstStyle>
            <a:lvl1pPr marL="0" indent="0">
              <a:buNone/>
              <a:defRPr sz="2400" b="1"/>
            </a:lvl1pPr>
            <a:lvl2pPr marL="454488" indent="0">
              <a:buNone/>
              <a:defRPr sz="2100" b="1"/>
            </a:lvl2pPr>
            <a:lvl3pPr marL="908945" indent="0">
              <a:buNone/>
              <a:defRPr sz="1800" b="1"/>
            </a:lvl3pPr>
            <a:lvl4pPr marL="1363412" indent="0">
              <a:buNone/>
              <a:defRPr sz="1600" b="1"/>
            </a:lvl4pPr>
            <a:lvl5pPr marL="1817867" indent="0">
              <a:buNone/>
              <a:defRPr sz="1600" b="1"/>
            </a:lvl5pPr>
            <a:lvl6pPr marL="2272338" indent="0">
              <a:buNone/>
              <a:defRPr sz="1600" b="1"/>
            </a:lvl6pPr>
            <a:lvl7pPr marL="2726806" indent="0">
              <a:buNone/>
              <a:defRPr sz="1600" b="1"/>
            </a:lvl7pPr>
            <a:lvl8pPr marL="3181264" indent="0">
              <a:buNone/>
              <a:defRPr sz="1600" b="1"/>
            </a:lvl8pPr>
            <a:lvl9pPr marL="3635747" indent="0">
              <a:buNone/>
              <a:defRPr sz="1600" b="1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  <p:sp>
        <p:nvSpPr>
          <p:cNvPr id="4" name="내용 개체 틀 3"/>
          <p:cNvSpPr>
            <a:spLocks noGrp="1"/>
          </p:cNvSpPr>
          <p:nvPr>
            <p:ph sz="half" idx="2"/>
          </p:nvPr>
        </p:nvSpPr>
        <p:spPr>
          <a:xfrm>
            <a:off x="533405" y="2355853"/>
            <a:ext cx="4713288" cy="4281488"/>
          </a:xfrm>
          <a:prstGeom prst="rect">
            <a:avLst/>
          </a:prstGeom>
        </p:spPr>
        <p:txBody>
          <a:bodyPr lIns="90893" tIns="45454" rIns="90893" bIns="45454"/>
          <a:lstStyle>
            <a:lvl1pPr>
              <a:defRPr sz="2400"/>
            </a:lvl1pPr>
            <a:lvl2pPr>
              <a:defRPr sz="21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5" name="텍스트 개체 틀 4"/>
          <p:cNvSpPr>
            <a:spLocks noGrp="1"/>
          </p:cNvSpPr>
          <p:nvPr>
            <p:ph type="body" sz="quarter" idx="3"/>
          </p:nvPr>
        </p:nvSpPr>
        <p:spPr>
          <a:xfrm>
            <a:off x="5419778" y="1663700"/>
            <a:ext cx="4714875" cy="692150"/>
          </a:xfrm>
          <a:prstGeom prst="rect">
            <a:avLst/>
          </a:prstGeom>
        </p:spPr>
        <p:txBody>
          <a:bodyPr lIns="90893" tIns="45454" rIns="90893" bIns="45454" anchor="b"/>
          <a:lstStyle>
            <a:lvl1pPr marL="0" indent="0">
              <a:buNone/>
              <a:defRPr sz="2400" b="1"/>
            </a:lvl1pPr>
            <a:lvl2pPr marL="454488" indent="0">
              <a:buNone/>
              <a:defRPr sz="2100" b="1"/>
            </a:lvl2pPr>
            <a:lvl3pPr marL="908945" indent="0">
              <a:buNone/>
              <a:defRPr sz="1800" b="1"/>
            </a:lvl3pPr>
            <a:lvl4pPr marL="1363412" indent="0">
              <a:buNone/>
              <a:defRPr sz="1600" b="1"/>
            </a:lvl4pPr>
            <a:lvl5pPr marL="1817867" indent="0">
              <a:buNone/>
              <a:defRPr sz="1600" b="1"/>
            </a:lvl5pPr>
            <a:lvl6pPr marL="2272338" indent="0">
              <a:buNone/>
              <a:defRPr sz="1600" b="1"/>
            </a:lvl6pPr>
            <a:lvl7pPr marL="2726806" indent="0">
              <a:buNone/>
              <a:defRPr sz="1600" b="1"/>
            </a:lvl7pPr>
            <a:lvl8pPr marL="3181264" indent="0">
              <a:buNone/>
              <a:defRPr sz="1600" b="1"/>
            </a:lvl8pPr>
            <a:lvl9pPr marL="3635747" indent="0">
              <a:buNone/>
              <a:defRPr sz="1600" b="1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  <p:sp>
        <p:nvSpPr>
          <p:cNvPr id="6" name="내용 개체 틀 5"/>
          <p:cNvSpPr>
            <a:spLocks noGrp="1"/>
          </p:cNvSpPr>
          <p:nvPr>
            <p:ph sz="quarter" idx="4"/>
          </p:nvPr>
        </p:nvSpPr>
        <p:spPr>
          <a:xfrm>
            <a:off x="5419778" y="2355853"/>
            <a:ext cx="4714875" cy="4281488"/>
          </a:xfrm>
          <a:prstGeom prst="rect">
            <a:avLst/>
          </a:prstGeom>
        </p:spPr>
        <p:txBody>
          <a:bodyPr lIns="90893" tIns="45454" rIns="90893" bIns="45454"/>
          <a:lstStyle>
            <a:lvl1pPr>
              <a:defRPr sz="2400"/>
            </a:lvl1pPr>
            <a:lvl2pPr>
              <a:defRPr sz="21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xmlns="" val="3699830548"/>
      </p:ext>
    </p:extLst>
  </p:cSld>
  <p:clrMapOvr>
    <a:masterClrMapping/>
  </p:clrMapOvr>
</p:sldLayout>
</file>

<file path=ppt/slideLayouts/slideLayout65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제목만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533400" y="296863"/>
            <a:ext cx="9601200" cy="1238250"/>
          </a:xfrm>
          <a:prstGeom prst="rect">
            <a:avLst/>
          </a:prstGeom>
        </p:spPr>
        <p:txBody>
          <a:bodyPr lIns="90893" tIns="45454" rIns="90893" bIns="45454"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xmlns="" val="2946823629"/>
      </p:ext>
    </p:extLst>
  </p:cSld>
  <p:clrMapOvr>
    <a:masterClrMapping/>
  </p:clrMapOvr>
</p:sldLayout>
</file>

<file path=ppt/slideLayouts/slideLayout65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빈 화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xmlns="" val="1500092536"/>
      </p:ext>
    </p:extLst>
  </p:cSld>
  <p:clrMapOvr>
    <a:masterClrMapping/>
  </p:clrMapOvr>
</p:sldLayout>
</file>

<file path=ppt/slideLayouts/slideLayout65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캡션 있는 콘텐츠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533462" y="295275"/>
            <a:ext cx="3509963" cy="1258888"/>
          </a:xfrm>
          <a:prstGeom prst="rect">
            <a:avLst/>
          </a:prstGeom>
        </p:spPr>
        <p:txBody>
          <a:bodyPr lIns="90893" tIns="45454" rIns="90893" bIns="45454" anchor="b"/>
          <a:lstStyle>
            <a:lvl1pPr algn="l">
              <a:defRPr sz="2100" b="1"/>
            </a:lvl1pPr>
          </a:lstStyle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내용 개체 틀 2"/>
          <p:cNvSpPr>
            <a:spLocks noGrp="1"/>
          </p:cNvSpPr>
          <p:nvPr>
            <p:ph idx="1"/>
          </p:nvPr>
        </p:nvSpPr>
        <p:spPr>
          <a:xfrm>
            <a:off x="4170416" y="295282"/>
            <a:ext cx="5964237" cy="6342063"/>
          </a:xfrm>
          <a:prstGeom prst="rect">
            <a:avLst/>
          </a:prstGeom>
        </p:spPr>
        <p:txBody>
          <a:bodyPr lIns="90893" tIns="45454" rIns="90893" bIns="45454"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100"/>
            </a:lvl4pPr>
            <a:lvl5pPr>
              <a:defRPr sz="2100"/>
            </a:lvl5pPr>
            <a:lvl6pPr>
              <a:defRPr sz="2100"/>
            </a:lvl6pPr>
            <a:lvl7pPr>
              <a:defRPr sz="2100"/>
            </a:lvl7pPr>
            <a:lvl8pPr>
              <a:defRPr sz="2100"/>
            </a:lvl8pPr>
            <a:lvl9pPr>
              <a:defRPr sz="21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4" name="텍스트 개체 틀 3"/>
          <p:cNvSpPr>
            <a:spLocks noGrp="1"/>
          </p:cNvSpPr>
          <p:nvPr>
            <p:ph type="body" sz="half" idx="2"/>
          </p:nvPr>
        </p:nvSpPr>
        <p:spPr>
          <a:xfrm>
            <a:off x="533462" y="1554163"/>
            <a:ext cx="3509963" cy="5083176"/>
          </a:xfrm>
          <a:prstGeom prst="rect">
            <a:avLst/>
          </a:prstGeom>
        </p:spPr>
        <p:txBody>
          <a:bodyPr lIns="90893" tIns="45454" rIns="90893" bIns="45454"/>
          <a:lstStyle>
            <a:lvl1pPr marL="0" indent="0">
              <a:buNone/>
              <a:defRPr sz="1400"/>
            </a:lvl1pPr>
            <a:lvl2pPr marL="454488" indent="0">
              <a:buNone/>
              <a:defRPr sz="1200"/>
            </a:lvl2pPr>
            <a:lvl3pPr marL="908945" indent="0">
              <a:buNone/>
              <a:defRPr sz="1000"/>
            </a:lvl3pPr>
            <a:lvl4pPr marL="1363412" indent="0">
              <a:buNone/>
              <a:defRPr sz="900"/>
            </a:lvl4pPr>
            <a:lvl5pPr marL="1817867" indent="0">
              <a:buNone/>
              <a:defRPr sz="900"/>
            </a:lvl5pPr>
            <a:lvl6pPr marL="2272338" indent="0">
              <a:buNone/>
              <a:defRPr sz="900"/>
            </a:lvl6pPr>
            <a:lvl7pPr marL="2726806" indent="0">
              <a:buNone/>
              <a:defRPr sz="900"/>
            </a:lvl7pPr>
            <a:lvl8pPr marL="3181264" indent="0">
              <a:buNone/>
              <a:defRPr sz="900"/>
            </a:lvl8pPr>
            <a:lvl9pPr marL="3635747" indent="0">
              <a:buNone/>
              <a:defRPr sz="9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</p:spTree>
    <p:extLst>
      <p:ext uri="{BB962C8B-B14F-4D97-AF65-F5344CB8AC3E}">
        <p14:creationId xmlns:p14="http://schemas.microsoft.com/office/powerpoint/2010/main" xmlns="" val="1189904889"/>
      </p:ext>
    </p:extLst>
  </p:cSld>
  <p:clrMapOvr>
    <a:masterClrMapping/>
  </p:clrMapOvr>
</p:sldLayout>
</file>

<file path=ppt/slideLayouts/slideLayout65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캡션 있는 그림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2090738" y="5200652"/>
            <a:ext cx="6400800" cy="614363"/>
          </a:xfrm>
          <a:prstGeom prst="rect">
            <a:avLst/>
          </a:prstGeom>
        </p:spPr>
        <p:txBody>
          <a:bodyPr lIns="90893" tIns="45454" rIns="90893" bIns="45454" anchor="b"/>
          <a:lstStyle>
            <a:lvl1pPr algn="l">
              <a:defRPr sz="2100" b="1"/>
            </a:lvl1pPr>
          </a:lstStyle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그림 개체 틀 2"/>
          <p:cNvSpPr>
            <a:spLocks noGrp="1"/>
          </p:cNvSpPr>
          <p:nvPr>
            <p:ph type="pic" idx="1"/>
          </p:nvPr>
        </p:nvSpPr>
        <p:spPr>
          <a:xfrm>
            <a:off x="2090738" y="663575"/>
            <a:ext cx="6400800" cy="4457700"/>
          </a:xfrm>
          <a:prstGeom prst="rect">
            <a:avLst/>
          </a:prstGeom>
        </p:spPr>
        <p:txBody>
          <a:bodyPr lIns="90893" tIns="45454" rIns="90893" bIns="45454"/>
          <a:lstStyle>
            <a:lvl1pPr marL="0" indent="0">
              <a:buNone/>
              <a:defRPr sz="3200"/>
            </a:lvl1pPr>
            <a:lvl2pPr marL="454488" indent="0">
              <a:buNone/>
              <a:defRPr sz="2800"/>
            </a:lvl2pPr>
            <a:lvl3pPr marL="908945" indent="0">
              <a:buNone/>
              <a:defRPr sz="2400"/>
            </a:lvl3pPr>
            <a:lvl4pPr marL="1363412" indent="0">
              <a:buNone/>
              <a:defRPr sz="2100"/>
            </a:lvl4pPr>
            <a:lvl5pPr marL="1817867" indent="0">
              <a:buNone/>
              <a:defRPr sz="2100"/>
            </a:lvl5pPr>
            <a:lvl6pPr marL="2272338" indent="0">
              <a:buNone/>
              <a:defRPr sz="2100"/>
            </a:lvl6pPr>
            <a:lvl7pPr marL="2726806" indent="0">
              <a:buNone/>
              <a:defRPr sz="2100"/>
            </a:lvl7pPr>
            <a:lvl8pPr marL="3181264" indent="0">
              <a:buNone/>
              <a:defRPr sz="2100"/>
            </a:lvl8pPr>
            <a:lvl9pPr marL="3635747" indent="0">
              <a:buNone/>
              <a:defRPr sz="2100"/>
            </a:lvl9pPr>
          </a:lstStyle>
          <a:p>
            <a:endParaRPr lang="ko-KR" altLang="en-US"/>
          </a:p>
        </p:txBody>
      </p:sp>
      <p:sp>
        <p:nvSpPr>
          <p:cNvPr id="4" name="텍스트 개체 틀 3"/>
          <p:cNvSpPr>
            <a:spLocks noGrp="1"/>
          </p:cNvSpPr>
          <p:nvPr>
            <p:ph type="body" sz="half" idx="2"/>
          </p:nvPr>
        </p:nvSpPr>
        <p:spPr>
          <a:xfrm>
            <a:off x="2090738" y="5815015"/>
            <a:ext cx="6400800" cy="871537"/>
          </a:xfrm>
          <a:prstGeom prst="rect">
            <a:avLst/>
          </a:prstGeom>
        </p:spPr>
        <p:txBody>
          <a:bodyPr lIns="90893" tIns="45454" rIns="90893" bIns="45454"/>
          <a:lstStyle>
            <a:lvl1pPr marL="0" indent="0">
              <a:buNone/>
              <a:defRPr sz="1400"/>
            </a:lvl1pPr>
            <a:lvl2pPr marL="454488" indent="0">
              <a:buNone/>
              <a:defRPr sz="1200"/>
            </a:lvl2pPr>
            <a:lvl3pPr marL="908945" indent="0">
              <a:buNone/>
              <a:defRPr sz="1000"/>
            </a:lvl3pPr>
            <a:lvl4pPr marL="1363412" indent="0">
              <a:buNone/>
              <a:defRPr sz="900"/>
            </a:lvl4pPr>
            <a:lvl5pPr marL="1817867" indent="0">
              <a:buNone/>
              <a:defRPr sz="900"/>
            </a:lvl5pPr>
            <a:lvl6pPr marL="2272338" indent="0">
              <a:buNone/>
              <a:defRPr sz="900"/>
            </a:lvl6pPr>
            <a:lvl7pPr marL="2726806" indent="0">
              <a:buNone/>
              <a:defRPr sz="900"/>
            </a:lvl7pPr>
            <a:lvl8pPr marL="3181264" indent="0">
              <a:buNone/>
              <a:defRPr sz="900"/>
            </a:lvl8pPr>
            <a:lvl9pPr marL="3635747" indent="0">
              <a:buNone/>
              <a:defRPr sz="9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</p:spTree>
    <p:extLst>
      <p:ext uri="{BB962C8B-B14F-4D97-AF65-F5344CB8AC3E}">
        <p14:creationId xmlns:p14="http://schemas.microsoft.com/office/powerpoint/2010/main" xmlns="" val="27663065"/>
      </p:ext>
    </p:extLst>
  </p:cSld>
  <p:clrMapOvr>
    <a:masterClrMapping/>
  </p:clrMapOvr>
</p:sldLayout>
</file>

<file path=ppt/slideLayouts/slideLayout65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제목 및 세로 텍스트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533400" y="296863"/>
            <a:ext cx="9601200" cy="1238250"/>
          </a:xfrm>
          <a:prstGeom prst="rect">
            <a:avLst/>
          </a:prstGeom>
        </p:spPr>
        <p:txBody>
          <a:bodyPr lIns="90893" tIns="45454" rIns="90893" bIns="45454"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세로 텍스트 개체 틀 2"/>
          <p:cNvSpPr>
            <a:spLocks noGrp="1"/>
          </p:cNvSpPr>
          <p:nvPr>
            <p:ph type="body" orient="vert" idx="1"/>
          </p:nvPr>
        </p:nvSpPr>
        <p:spPr>
          <a:xfrm>
            <a:off x="533400" y="1733553"/>
            <a:ext cx="9601200" cy="4903789"/>
          </a:xfrm>
          <a:prstGeom prst="rect">
            <a:avLst/>
          </a:prstGeom>
        </p:spPr>
        <p:txBody>
          <a:bodyPr vert="eaVert" lIns="90893" tIns="45454" rIns="90893" bIns="45454"/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xmlns="" val="1188229601"/>
      </p:ext>
    </p:extLst>
  </p:cSld>
  <p:clrMapOvr>
    <a:masterClrMapping/>
  </p:clrMapOvr>
</p:sldLayout>
</file>

<file path=ppt/slideLayouts/slideLayout65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세로 제목 및 텍스트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세로 제목 1"/>
          <p:cNvSpPr>
            <a:spLocks noGrp="1"/>
          </p:cNvSpPr>
          <p:nvPr>
            <p:ph type="title" orient="vert"/>
          </p:nvPr>
        </p:nvSpPr>
        <p:spPr>
          <a:xfrm>
            <a:off x="7734300" y="296869"/>
            <a:ext cx="2400300" cy="6340475"/>
          </a:xfrm>
          <a:prstGeom prst="rect">
            <a:avLst/>
          </a:prstGeom>
        </p:spPr>
        <p:txBody>
          <a:bodyPr vert="eaVert" lIns="90893" tIns="45454" rIns="90893" bIns="45454"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세로 텍스트 개체 틀 2"/>
          <p:cNvSpPr>
            <a:spLocks noGrp="1"/>
          </p:cNvSpPr>
          <p:nvPr>
            <p:ph type="body" orient="vert" idx="1"/>
          </p:nvPr>
        </p:nvSpPr>
        <p:spPr>
          <a:xfrm>
            <a:off x="533400" y="296869"/>
            <a:ext cx="7048500" cy="6340475"/>
          </a:xfrm>
          <a:prstGeom prst="rect">
            <a:avLst/>
          </a:prstGeom>
        </p:spPr>
        <p:txBody>
          <a:bodyPr vert="eaVert" lIns="90893" tIns="45454" rIns="90893" bIns="45454"/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xmlns="" val="4110754520"/>
      </p:ext>
    </p:extLst>
  </p:cSld>
  <p:clrMapOvr>
    <a:masterClrMapping/>
  </p:clrMapOvr>
</p:sldLayout>
</file>

<file path=ppt/slideLayouts/slideLayout659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내용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내용 개체 틀 1"/>
          <p:cNvSpPr>
            <a:spLocks noGrp="1"/>
          </p:cNvSpPr>
          <p:nvPr>
            <p:ph/>
          </p:nvPr>
        </p:nvSpPr>
        <p:spPr>
          <a:xfrm>
            <a:off x="533400" y="296869"/>
            <a:ext cx="9601200" cy="6340475"/>
          </a:xfrm>
          <a:prstGeom prst="rect">
            <a:avLst/>
          </a:prstGeom>
        </p:spPr>
        <p:txBody>
          <a:bodyPr lIns="90893" tIns="45454" rIns="90893" bIns="45454"/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xmlns="" val="367485908"/>
      </p:ext>
    </p:extLst>
  </p:cSld>
  <p:clrMapOvr>
    <a:masterClrMapping/>
  </p:clrMapOvr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캡션 있는 콘텐츠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533462" y="295275"/>
            <a:ext cx="3509963" cy="1258888"/>
          </a:xfrm>
          <a:prstGeom prst="rect">
            <a:avLst/>
          </a:prstGeom>
        </p:spPr>
        <p:txBody>
          <a:bodyPr lIns="90893" tIns="45454" rIns="90893" bIns="45454" anchor="b"/>
          <a:lstStyle>
            <a:lvl1pPr algn="l">
              <a:defRPr sz="2100" b="1"/>
            </a:lvl1pPr>
          </a:lstStyle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내용 개체 틀 2"/>
          <p:cNvSpPr>
            <a:spLocks noGrp="1"/>
          </p:cNvSpPr>
          <p:nvPr>
            <p:ph idx="1"/>
          </p:nvPr>
        </p:nvSpPr>
        <p:spPr>
          <a:xfrm>
            <a:off x="4170416" y="295282"/>
            <a:ext cx="5964237" cy="6342063"/>
          </a:xfrm>
          <a:prstGeom prst="rect">
            <a:avLst/>
          </a:prstGeom>
        </p:spPr>
        <p:txBody>
          <a:bodyPr lIns="90893" tIns="45454" rIns="90893" bIns="45454"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100"/>
            </a:lvl4pPr>
            <a:lvl5pPr>
              <a:defRPr sz="2100"/>
            </a:lvl5pPr>
            <a:lvl6pPr>
              <a:defRPr sz="2100"/>
            </a:lvl6pPr>
            <a:lvl7pPr>
              <a:defRPr sz="2100"/>
            </a:lvl7pPr>
            <a:lvl8pPr>
              <a:defRPr sz="2100"/>
            </a:lvl8pPr>
            <a:lvl9pPr>
              <a:defRPr sz="21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4" name="텍스트 개체 틀 3"/>
          <p:cNvSpPr>
            <a:spLocks noGrp="1"/>
          </p:cNvSpPr>
          <p:nvPr>
            <p:ph type="body" sz="half" idx="2"/>
          </p:nvPr>
        </p:nvSpPr>
        <p:spPr>
          <a:xfrm>
            <a:off x="533462" y="1554163"/>
            <a:ext cx="3509963" cy="5083176"/>
          </a:xfrm>
          <a:prstGeom prst="rect">
            <a:avLst/>
          </a:prstGeom>
        </p:spPr>
        <p:txBody>
          <a:bodyPr lIns="90893" tIns="45454" rIns="90893" bIns="45454"/>
          <a:lstStyle>
            <a:lvl1pPr marL="0" indent="0">
              <a:buNone/>
              <a:defRPr sz="1400"/>
            </a:lvl1pPr>
            <a:lvl2pPr marL="454488" indent="0">
              <a:buNone/>
              <a:defRPr sz="1200"/>
            </a:lvl2pPr>
            <a:lvl3pPr marL="908945" indent="0">
              <a:buNone/>
              <a:defRPr sz="1000"/>
            </a:lvl3pPr>
            <a:lvl4pPr marL="1363412" indent="0">
              <a:buNone/>
              <a:defRPr sz="900"/>
            </a:lvl4pPr>
            <a:lvl5pPr marL="1817867" indent="0">
              <a:buNone/>
              <a:defRPr sz="900"/>
            </a:lvl5pPr>
            <a:lvl6pPr marL="2272338" indent="0">
              <a:buNone/>
              <a:defRPr sz="900"/>
            </a:lvl6pPr>
            <a:lvl7pPr marL="2726806" indent="0">
              <a:buNone/>
              <a:defRPr sz="900"/>
            </a:lvl7pPr>
            <a:lvl8pPr marL="3181264" indent="0">
              <a:buNone/>
              <a:defRPr sz="900"/>
            </a:lvl8pPr>
            <a:lvl9pPr marL="3635747" indent="0">
              <a:buNone/>
              <a:defRPr sz="9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</p:spTree>
  </p:cSld>
  <p:clrMapOvr>
    <a:masterClrMapping/>
  </p:clrMapOvr>
</p:sldLayout>
</file>

<file path=ppt/slideLayouts/slideLayout66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제목 슬라이드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06594" name="Picture 2" descr="blue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xmlns=""/>
              </a:ext>
            </a:extLst>
          </a:blip>
          <a:srcRect/>
          <a:stretch>
            <a:fillRect/>
          </a:stretch>
        </p:blipFill>
        <p:spPr bwMode="auto">
          <a:xfrm>
            <a:off x="4" y="0"/>
            <a:ext cx="10690226" cy="4365625"/>
          </a:xfrm>
          <a:prstGeom prst="rect">
            <a:avLst/>
          </a:prstGeom>
          <a:noFill/>
        </p:spPr>
      </p:pic>
      <p:grpSp>
        <p:nvGrpSpPr>
          <p:cNvPr id="1006595" name="Group 3"/>
          <p:cNvGrpSpPr>
            <a:grpSpLocks/>
          </p:cNvGrpSpPr>
          <p:nvPr/>
        </p:nvGrpSpPr>
        <p:grpSpPr bwMode="auto">
          <a:xfrm>
            <a:off x="101604" y="47632"/>
            <a:ext cx="10406064" cy="536575"/>
            <a:chOff x="54" y="28"/>
            <a:chExt cx="5618" cy="312"/>
          </a:xfrm>
        </p:grpSpPr>
        <p:sp>
          <p:nvSpPr>
            <p:cNvPr id="1006596" name="Oval 4"/>
            <p:cNvSpPr>
              <a:spLocks noChangeArrowheads="1"/>
            </p:cNvSpPr>
            <p:nvPr/>
          </p:nvSpPr>
          <p:spPr bwMode="auto">
            <a:xfrm>
              <a:off x="54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597" name="Oval 5"/>
            <p:cNvSpPr>
              <a:spLocks noChangeArrowheads="1"/>
            </p:cNvSpPr>
            <p:nvPr/>
          </p:nvSpPr>
          <p:spPr bwMode="auto">
            <a:xfrm>
              <a:off x="22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598" name="Oval 6"/>
            <p:cNvSpPr>
              <a:spLocks noChangeArrowheads="1"/>
            </p:cNvSpPr>
            <p:nvPr/>
          </p:nvSpPr>
          <p:spPr bwMode="auto">
            <a:xfrm>
              <a:off x="41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599" name="Oval 7"/>
            <p:cNvSpPr>
              <a:spLocks noChangeArrowheads="1"/>
            </p:cNvSpPr>
            <p:nvPr/>
          </p:nvSpPr>
          <p:spPr bwMode="auto">
            <a:xfrm>
              <a:off x="60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00" name="Oval 8"/>
            <p:cNvSpPr>
              <a:spLocks noChangeArrowheads="1"/>
            </p:cNvSpPr>
            <p:nvPr/>
          </p:nvSpPr>
          <p:spPr bwMode="auto">
            <a:xfrm>
              <a:off x="79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01" name="Oval 9"/>
            <p:cNvSpPr>
              <a:spLocks noChangeArrowheads="1"/>
            </p:cNvSpPr>
            <p:nvPr/>
          </p:nvSpPr>
          <p:spPr bwMode="auto">
            <a:xfrm>
              <a:off x="98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02" name="Oval 10"/>
            <p:cNvSpPr>
              <a:spLocks noChangeArrowheads="1"/>
            </p:cNvSpPr>
            <p:nvPr/>
          </p:nvSpPr>
          <p:spPr bwMode="auto">
            <a:xfrm>
              <a:off x="117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03" name="Oval 11"/>
            <p:cNvSpPr>
              <a:spLocks noChangeArrowheads="1"/>
            </p:cNvSpPr>
            <p:nvPr/>
          </p:nvSpPr>
          <p:spPr bwMode="auto">
            <a:xfrm>
              <a:off x="136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04" name="Oval 12"/>
            <p:cNvSpPr>
              <a:spLocks noChangeArrowheads="1"/>
            </p:cNvSpPr>
            <p:nvPr/>
          </p:nvSpPr>
          <p:spPr bwMode="auto">
            <a:xfrm>
              <a:off x="155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05" name="Oval 13"/>
            <p:cNvSpPr>
              <a:spLocks noChangeArrowheads="1"/>
            </p:cNvSpPr>
            <p:nvPr/>
          </p:nvSpPr>
          <p:spPr bwMode="auto">
            <a:xfrm>
              <a:off x="174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06" name="Oval 14"/>
            <p:cNvSpPr>
              <a:spLocks noChangeArrowheads="1"/>
            </p:cNvSpPr>
            <p:nvPr/>
          </p:nvSpPr>
          <p:spPr bwMode="auto">
            <a:xfrm>
              <a:off x="193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07" name="Oval 15"/>
            <p:cNvSpPr>
              <a:spLocks noChangeArrowheads="1"/>
            </p:cNvSpPr>
            <p:nvPr/>
          </p:nvSpPr>
          <p:spPr bwMode="auto">
            <a:xfrm>
              <a:off x="212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08" name="Oval 16"/>
            <p:cNvSpPr>
              <a:spLocks noChangeArrowheads="1"/>
            </p:cNvSpPr>
            <p:nvPr/>
          </p:nvSpPr>
          <p:spPr bwMode="auto">
            <a:xfrm>
              <a:off x="231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09" name="Oval 17"/>
            <p:cNvSpPr>
              <a:spLocks noChangeArrowheads="1"/>
            </p:cNvSpPr>
            <p:nvPr/>
          </p:nvSpPr>
          <p:spPr bwMode="auto">
            <a:xfrm>
              <a:off x="250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10" name="Oval 18"/>
            <p:cNvSpPr>
              <a:spLocks noChangeArrowheads="1"/>
            </p:cNvSpPr>
            <p:nvPr/>
          </p:nvSpPr>
          <p:spPr bwMode="auto">
            <a:xfrm>
              <a:off x="269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11" name="Oval 19"/>
            <p:cNvSpPr>
              <a:spLocks noChangeArrowheads="1"/>
            </p:cNvSpPr>
            <p:nvPr/>
          </p:nvSpPr>
          <p:spPr bwMode="auto">
            <a:xfrm>
              <a:off x="288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12" name="Oval 20"/>
            <p:cNvSpPr>
              <a:spLocks noChangeArrowheads="1"/>
            </p:cNvSpPr>
            <p:nvPr/>
          </p:nvSpPr>
          <p:spPr bwMode="auto">
            <a:xfrm>
              <a:off x="307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13" name="Oval 21"/>
            <p:cNvSpPr>
              <a:spLocks noChangeArrowheads="1"/>
            </p:cNvSpPr>
            <p:nvPr/>
          </p:nvSpPr>
          <p:spPr bwMode="auto">
            <a:xfrm>
              <a:off x="326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14" name="Oval 22"/>
            <p:cNvSpPr>
              <a:spLocks noChangeArrowheads="1"/>
            </p:cNvSpPr>
            <p:nvPr/>
          </p:nvSpPr>
          <p:spPr bwMode="auto">
            <a:xfrm>
              <a:off x="345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15" name="Oval 23"/>
            <p:cNvSpPr>
              <a:spLocks noChangeArrowheads="1"/>
            </p:cNvSpPr>
            <p:nvPr/>
          </p:nvSpPr>
          <p:spPr bwMode="auto">
            <a:xfrm>
              <a:off x="364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16" name="Oval 24"/>
            <p:cNvSpPr>
              <a:spLocks noChangeArrowheads="1"/>
            </p:cNvSpPr>
            <p:nvPr/>
          </p:nvSpPr>
          <p:spPr bwMode="auto">
            <a:xfrm>
              <a:off x="383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17" name="Oval 25"/>
            <p:cNvSpPr>
              <a:spLocks noChangeArrowheads="1"/>
            </p:cNvSpPr>
            <p:nvPr/>
          </p:nvSpPr>
          <p:spPr bwMode="auto">
            <a:xfrm>
              <a:off x="402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18" name="Oval 26"/>
            <p:cNvSpPr>
              <a:spLocks noChangeArrowheads="1"/>
            </p:cNvSpPr>
            <p:nvPr/>
          </p:nvSpPr>
          <p:spPr bwMode="auto">
            <a:xfrm>
              <a:off x="421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19" name="Oval 27"/>
            <p:cNvSpPr>
              <a:spLocks noChangeArrowheads="1"/>
            </p:cNvSpPr>
            <p:nvPr/>
          </p:nvSpPr>
          <p:spPr bwMode="auto">
            <a:xfrm>
              <a:off x="440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20" name="Oval 28"/>
            <p:cNvSpPr>
              <a:spLocks noChangeArrowheads="1"/>
            </p:cNvSpPr>
            <p:nvPr/>
          </p:nvSpPr>
          <p:spPr bwMode="auto">
            <a:xfrm>
              <a:off x="459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21" name="Oval 29"/>
            <p:cNvSpPr>
              <a:spLocks noChangeArrowheads="1"/>
            </p:cNvSpPr>
            <p:nvPr/>
          </p:nvSpPr>
          <p:spPr bwMode="auto">
            <a:xfrm>
              <a:off x="478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22" name="Oval 30"/>
            <p:cNvSpPr>
              <a:spLocks noChangeArrowheads="1"/>
            </p:cNvSpPr>
            <p:nvPr/>
          </p:nvSpPr>
          <p:spPr bwMode="auto">
            <a:xfrm>
              <a:off x="497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23" name="Oval 31"/>
            <p:cNvSpPr>
              <a:spLocks noChangeArrowheads="1"/>
            </p:cNvSpPr>
            <p:nvPr/>
          </p:nvSpPr>
          <p:spPr bwMode="auto">
            <a:xfrm>
              <a:off x="516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24" name="Oval 32"/>
            <p:cNvSpPr>
              <a:spLocks noChangeArrowheads="1"/>
            </p:cNvSpPr>
            <p:nvPr/>
          </p:nvSpPr>
          <p:spPr bwMode="auto">
            <a:xfrm>
              <a:off x="535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25" name="Oval 33"/>
            <p:cNvSpPr>
              <a:spLocks noChangeArrowheads="1"/>
            </p:cNvSpPr>
            <p:nvPr/>
          </p:nvSpPr>
          <p:spPr bwMode="auto">
            <a:xfrm>
              <a:off x="554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26" name="Oval 34"/>
            <p:cNvSpPr>
              <a:spLocks noChangeArrowheads="1"/>
            </p:cNvSpPr>
            <p:nvPr/>
          </p:nvSpPr>
          <p:spPr bwMode="auto">
            <a:xfrm>
              <a:off x="600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27" name="Oval 35"/>
            <p:cNvSpPr>
              <a:spLocks noChangeArrowheads="1"/>
            </p:cNvSpPr>
            <p:nvPr/>
          </p:nvSpPr>
          <p:spPr bwMode="auto">
            <a:xfrm>
              <a:off x="790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28" name="Oval 36"/>
            <p:cNvSpPr>
              <a:spLocks noChangeArrowheads="1"/>
            </p:cNvSpPr>
            <p:nvPr/>
          </p:nvSpPr>
          <p:spPr bwMode="auto">
            <a:xfrm>
              <a:off x="980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29" name="Oval 37"/>
            <p:cNvSpPr>
              <a:spLocks noChangeArrowheads="1"/>
            </p:cNvSpPr>
            <p:nvPr/>
          </p:nvSpPr>
          <p:spPr bwMode="auto">
            <a:xfrm>
              <a:off x="1170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30" name="Oval 38"/>
            <p:cNvSpPr>
              <a:spLocks noChangeArrowheads="1"/>
            </p:cNvSpPr>
            <p:nvPr/>
          </p:nvSpPr>
          <p:spPr bwMode="auto">
            <a:xfrm>
              <a:off x="1360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31" name="Oval 39"/>
            <p:cNvSpPr>
              <a:spLocks noChangeArrowheads="1"/>
            </p:cNvSpPr>
            <p:nvPr/>
          </p:nvSpPr>
          <p:spPr bwMode="auto">
            <a:xfrm>
              <a:off x="230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32" name="Oval 40"/>
            <p:cNvSpPr>
              <a:spLocks noChangeArrowheads="1"/>
            </p:cNvSpPr>
            <p:nvPr/>
          </p:nvSpPr>
          <p:spPr bwMode="auto">
            <a:xfrm>
              <a:off x="249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33" name="Oval 41"/>
            <p:cNvSpPr>
              <a:spLocks noChangeArrowheads="1"/>
            </p:cNvSpPr>
            <p:nvPr/>
          </p:nvSpPr>
          <p:spPr bwMode="auto">
            <a:xfrm>
              <a:off x="268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34" name="Oval 42"/>
            <p:cNvSpPr>
              <a:spLocks noChangeArrowheads="1"/>
            </p:cNvSpPr>
            <p:nvPr/>
          </p:nvSpPr>
          <p:spPr bwMode="auto">
            <a:xfrm>
              <a:off x="287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35" name="Oval 43"/>
            <p:cNvSpPr>
              <a:spLocks noChangeArrowheads="1"/>
            </p:cNvSpPr>
            <p:nvPr/>
          </p:nvSpPr>
          <p:spPr bwMode="auto">
            <a:xfrm>
              <a:off x="306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36" name="Oval 44"/>
            <p:cNvSpPr>
              <a:spLocks noChangeArrowheads="1"/>
            </p:cNvSpPr>
            <p:nvPr/>
          </p:nvSpPr>
          <p:spPr bwMode="auto">
            <a:xfrm>
              <a:off x="325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37" name="Oval 45"/>
            <p:cNvSpPr>
              <a:spLocks noChangeArrowheads="1"/>
            </p:cNvSpPr>
            <p:nvPr/>
          </p:nvSpPr>
          <p:spPr bwMode="auto">
            <a:xfrm>
              <a:off x="344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38" name="Oval 46"/>
            <p:cNvSpPr>
              <a:spLocks noChangeArrowheads="1"/>
            </p:cNvSpPr>
            <p:nvPr/>
          </p:nvSpPr>
          <p:spPr bwMode="auto">
            <a:xfrm>
              <a:off x="363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39" name="Oval 47"/>
            <p:cNvSpPr>
              <a:spLocks noChangeArrowheads="1"/>
            </p:cNvSpPr>
            <p:nvPr/>
          </p:nvSpPr>
          <p:spPr bwMode="auto">
            <a:xfrm>
              <a:off x="382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40" name="Oval 48"/>
            <p:cNvSpPr>
              <a:spLocks noChangeArrowheads="1"/>
            </p:cNvSpPr>
            <p:nvPr/>
          </p:nvSpPr>
          <p:spPr bwMode="auto">
            <a:xfrm>
              <a:off x="401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41" name="Oval 49"/>
            <p:cNvSpPr>
              <a:spLocks noChangeArrowheads="1"/>
            </p:cNvSpPr>
            <p:nvPr/>
          </p:nvSpPr>
          <p:spPr bwMode="auto">
            <a:xfrm>
              <a:off x="420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42" name="Oval 50"/>
            <p:cNvSpPr>
              <a:spLocks noChangeArrowheads="1"/>
            </p:cNvSpPr>
            <p:nvPr/>
          </p:nvSpPr>
          <p:spPr bwMode="auto">
            <a:xfrm>
              <a:off x="439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43" name="Oval 51"/>
            <p:cNvSpPr>
              <a:spLocks noChangeArrowheads="1"/>
            </p:cNvSpPr>
            <p:nvPr/>
          </p:nvSpPr>
          <p:spPr bwMode="auto">
            <a:xfrm>
              <a:off x="5348" y="32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44" name="Oval 52"/>
            <p:cNvSpPr>
              <a:spLocks noChangeArrowheads="1"/>
            </p:cNvSpPr>
            <p:nvPr/>
          </p:nvSpPr>
          <p:spPr bwMode="auto">
            <a:xfrm>
              <a:off x="5538" y="32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</p:grpSp>
      <p:grpSp>
        <p:nvGrpSpPr>
          <p:cNvPr id="1006645" name="Group 53"/>
          <p:cNvGrpSpPr>
            <a:grpSpLocks/>
          </p:cNvGrpSpPr>
          <p:nvPr/>
        </p:nvGrpSpPr>
        <p:grpSpPr bwMode="auto">
          <a:xfrm rot="-2166924">
            <a:off x="919218" y="-1570033"/>
            <a:ext cx="12020551" cy="6251577"/>
            <a:chOff x="266" y="453"/>
            <a:chExt cx="6490" cy="1666"/>
          </a:xfrm>
        </p:grpSpPr>
        <p:sp>
          <p:nvSpPr>
            <p:cNvPr id="1006646" name="Freeform 54"/>
            <p:cNvSpPr>
              <a:spLocks/>
            </p:cNvSpPr>
            <p:nvPr/>
          </p:nvSpPr>
          <p:spPr bwMode="auto">
            <a:xfrm>
              <a:off x="266" y="570"/>
              <a:ext cx="4772" cy="1549"/>
            </a:xfrm>
            <a:custGeom>
              <a:avLst/>
              <a:gdLst/>
              <a:ahLst/>
              <a:cxnLst>
                <a:cxn ang="0">
                  <a:pos x="4772" y="2929"/>
                </a:cxn>
                <a:cxn ang="0">
                  <a:pos x="4719" y="2956"/>
                </a:cxn>
                <a:cxn ang="0">
                  <a:pos x="4658" y="2985"/>
                </a:cxn>
                <a:cxn ang="0">
                  <a:pos x="4574" y="3017"/>
                </a:cxn>
                <a:cxn ang="0">
                  <a:pos x="4472" y="3048"/>
                </a:cxn>
                <a:cxn ang="0">
                  <a:pos x="4351" y="3076"/>
                </a:cxn>
                <a:cxn ang="0">
                  <a:pos x="4215" y="3093"/>
                </a:cxn>
                <a:cxn ang="0">
                  <a:pos x="4141" y="3097"/>
                </a:cxn>
                <a:cxn ang="0">
                  <a:pos x="4065" y="3097"/>
                </a:cxn>
                <a:cxn ang="0">
                  <a:pos x="3984" y="3092"/>
                </a:cxn>
                <a:cxn ang="0">
                  <a:pos x="3902" y="3082"/>
                </a:cxn>
                <a:cxn ang="0">
                  <a:pos x="3818" y="3066"/>
                </a:cxn>
                <a:cxn ang="0">
                  <a:pos x="3730" y="3045"/>
                </a:cxn>
                <a:cxn ang="0">
                  <a:pos x="3640" y="3016"/>
                </a:cxn>
                <a:cxn ang="0">
                  <a:pos x="3548" y="2980"/>
                </a:cxn>
                <a:cxn ang="0">
                  <a:pos x="3455" y="2937"/>
                </a:cxn>
                <a:cxn ang="0">
                  <a:pos x="3361" y="2885"/>
                </a:cxn>
                <a:cxn ang="0">
                  <a:pos x="3265" y="2824"/>
                </a:cxn>
                <a:cxn ang="0">
                  <a:pos x="3169" y="2754"/>
                </a:cxn>
                <a:cxn ang="0">
                  <a:pos x="3072" y="2673"/>
                </a:cxn>
                <a:cxn ang="0">
                  <a:pos x="2974" y="2583"/>
                </a:cxn>
                <a:cxn ang="0">
                  <a:pos x="2876" y="2481"/>
                </a:cxn>
                <a:cxn ang="0">
                  <a:pos x="2778" y="2367"/>
                </a:cxn>
                <a:cxn ang="0">
                  <a:pos x="2681" y="2241"/>
                </a:cxn>
                <a:cxn ang="0">
                  <a:pos x="2583" y="2102"/>
                </a:cxn>
                <a:cxn ang="0">
                  <a:pos x="2488" y="1960"/>
                </a:cxn>
                <a:cxn ang="0">
                  <a:pos x="2303" y="1695"/>
                </a:cxn>
                <a:cxn ang="0">
                  <a:pos x="2125" y="1456"/>
                </a:cxn>
                <a:cxn ang="0">
                  <a:pos x="1953" y="1240"/>
                </a:cxn>
                <a:cxn ang="0">
                  <a:pos x="1788" y="1046"/>
                </a:cxn>
                <a:cxn ang="0">
                  <a:pos x="1628" y="873"/>
                </a:cxn>
                <a:cxn ang="0">
                  <a:pos x="1471" y="720"/>
                </a:cxn>
                <a:cxn ang="0">
                  <a:pos x="1317" y="584"/>
                </a:cxn>
                <a:cxn ang="0">
                  <a:pos x="1166" y="466"/>
                </a:cxn>
                <a:cxn ang="0">
                  <a:pos x="1014" y="365"/>
                </a:cxn>
                <a:cxn ang="0">
                  <a:pos x="865" y="277"/>
                </a:cxn>
                <a:cxn ang="0">
                  <a:pos x="713" y="203"/>
                </a:cxn>
                <a:cxn ang="0">
                  <a:pos x="560" y="140"/>
                </a:cxn>
                <a:cxn ang="0">
                  <a:pos x="405" y="90"/>
                </a:cxn>
                <a:cxn ang="0">
                  <a:pos x="247" y="48"/>
                </a:cxn>
                <a:cxn ang="0">
                  <a:pos x="84" y="14"/>
                </a:cxn>
              </a:cxnLst>
              <a:rect l="0" t="0" r="r" b="b"/>
              <a:pathLst>
                <a:path w="4772" h="3097">
                  <a:moveTo>
                    <a:pt x="4772" y="2929"/>
                  </a:moveTo>
                  <a:lnTo>
                    <a:pt x="4772" y="2929"/>
                  </a:lnTo>
                  <a:lnTo>
                    <a:pt x="4758" y="2937"/>
                  </a:lnTo>
                  <a:lnTo>
                    <a:pt x="4719" y="2956"/>
                  </a:lnTo>
                  <a:lnTo>
                    <a:pt x="4691" y="2971"/>
                  </a:lnTo>
                  <a:lnTo>
                    <a:pt x="4658" y="2985"/>
                  </a:lnTo>
                  <a:lnTo>
                    <a:pt x="4619" y="3001"/>
                  </a:lnTo>
                  <a:lnTo>
                    <a:pt x="4574" y="3017"/>
                  </a:lnTo>
                  <a:lnTo>
                    <a:pt x="4526" y="3034"/>
                  </a:lnTo>
                  <a:lnTo>
                    <a:pt x="4472" y="3048"/>
                  </a:lnTo>
                  <a:lnTo>
                    <a:pt x="4413" y="3063"/>
                  </a:lnTo>
                  <a:lnTo>
                    <a:pt x="4351" y="3076"/>
                  </a:lnTo>
                  <a:lnTo>
                    <a:pt x="4286" y="3085"/>
                  </a:lnTo>
                  <a:lnTo>
                    <a:pt x="4215" y="3093"/>
                  </a:lnTo>
                  <a:lnTo>
                    <a:pt x="4179" y="3095"/>
                  </a:lnTo>
                  <a:lnTo>
                    <a:pt x="4141" y="3097"/>
                  </a:lnTo>
                  <a:lnTo>
                    <a:pt x="4104" y="3097"/>
                  </a:lnTo>
                  <a:lnTo>
                    <a:pt x="4065" y="3097"/>
                  </a:lnTo>
                  <a:lnTo>
                    <a:pt x="4025" y="3095"/>
                  </a:lnTo>
                  <a:lnTo>
                    <a:pt x="3984" y="3092"/>
                  </a:lnTo>
                  <a:lnTo>
                    <a:pt x="3944" y="3087"/>
                  </a:lnTo>
                  <a:lnTo>
                    <a:pt x="3902" y="3082"/>
                  </a:lnTo>
                  <a:lnTo>
                    <a:pt x="3859" y="3076"/>
                  </a:lnTo>
                  <a:lnTo>
                    <a:pt x="3818" y="3066"/>
                  </a:lnTo>
                  <a:lnTo>
                    <a:pt x="3773" y="3056"/>
                  </a:lnTo>
                  <a:lnTo>
                    <a:pt x="3730" y="3045"/>
                  </a:lnTo>
                  <a:lnTo>
                    <a:pt x="3684" y="3032"/>
                  </a:lnTo>
                  <a:lnTo>
                    <a:pt x="3640" y="3016"/>
                  </a:lnTo>
                  <a:lnTo>
                    <a:pt x="3594" y="3000"/>
                  </a:lnTo>
                  <a:lnTo>
                    <a:pt x="3548" y="2980"/>
                  </a:lnTo>
                  <a:lnTo>
                    <a:pt x="3503" y="2959"/>
                  </a:lnTo>
                  <a:lnTo>
                    <a:pt x="3455" y="2937"/>
                  </a:lnTo>
                  <a:lnTo>
                    <a:pt x="3408" y="2912"/>
                  </a:lnTo>
                  <a:lnTo>
                    <a:pt x="3361" y="2885"/>
                  </a:lnTo>
                  <a:lnTo>
                    <a:pt x="3314" y="2856"/>
                  </a:lnTo>
                  <a:lnTo>
                    <a:pt x="3265" y="2824"/>
                  </a:lnTo>
                  <a:lnTo>
                    <a:pt x="3218" y="2790"/>
                  </a:lnTo>
                  <a:lnTo>
                    <a:pt x="3169" y="2754"/>
                  </a:lnTo>
                  <a:lnTo>
                    <a:pt x="3121" y="2715"/>
                  </a:lnTo>
                  <a:lnTo>
                    <a:pt x="3072" y="2673"/>
                  </a:lnTo>
                  <a:lnTo>
                    <a:pt x="3024" y="2630"/>
                  </a:lnTo>
                  <a:lnTo>
                    <a:pt x="2974" y="2583"/>
                  </a:lnTo>
                  <a:lnTo>
                    <a:pt x="2925" y="2533"/>
                  </a:lnTo>
                  <a:lnTo>
                    <a:pt x="2876" y="2481"/>
                  </a:lnTo>
                  <a:lnTo>
                    <a:pt x="2828" y="2425"/>
                  </a:lnTo>
                  <a:lnTo>
                    <a:pt x="2778" y="2367"/>
                  </a:lnTo>
                  <a:lnTo>
                    <a:pt x="2729" y="2305"/>
                  </a:lnTo>
                  <a:lnTo>
                    <a:pt x="2681" y="2241"/>
                  </a:lnTo>
                  <a:lnTo>
                    <a:pt x="2632" y="2173"/>
                  </a:lnTo>
                  <a:lnTo>
                    <a:pt x="2583" y="2102"/>
                  </a:lnTo>
                  <a:lnTo>
                    <a:pt x="2583" y="2102"/>
                  </a:lnTo>
                  <a:lnTo>
                    <a:pt x="2488" y="1960"/>
                  </a:lnTo>
                  <a:lnTo>
                    <a:pt x="2395" y="1824"/>
                  </a:lnTo>
                  <a:lnTo>
                    <a:pt x="2303" y="1695"/>
                  </a:lnTo>
                  <a:lnTo>
                    <a:pt x="2213" y="1572"/>
                  </a:lnTo>
                  <a:lnTo>
                    <a:pt x="2125" y="1456"/>
                  </a:lnTo>
                  <a:lnTo>
                    <a:pt x="2038" y="1345"/>
                  </a:lnTo>
                  <a:lnTo>
                    <a:pt x="1953" y="1240"/>
                  </a:lnTo>
                  <a:lnTo>
                    <a:pt x="1870" y="1140"/>
                  </a:lnTo>
                  <a:lnTo>
                    <a:pt x="1788" y="1046"/>
                  </a:lnTo>
                  <a:lnTo>
                    <a:pt x="1707" y="957"/>
                  </a:lnTo>
                  <a:lnTo>
                    <a:pt x="1628" y="873"/>
                  </a:lnTo>
                  <a:lnTo>
                    <a:pt x="1549" y="794"/>
                  </a:lnTo>
                  <a:lnTo>
                    <a:pt x="1471" y="720"/>
                  </a:lnTo>
                  <a:lnTo>
                    <a:pt x="1394" y="649"/>
                  </a:lnTo>
                  <a:lnTo>
                    <a:pt x="1317" y="584"/>
                  </a:lnTo>
                  <a:lnTo>
                    <a:pt x="1241" y="523"/>
                  </a:lnTo>
                  <a:lnTo>
                    <a:pt x="1166" y="466"/>
                  </a:lnTo>
                  <a:lnTo>
                    <a:pt x="1089" y="413"/>
                  </a:lnTo>
                  <a:lnTo>
                    <a:pt x="1014" y="365"/>
                  </a:lnTo>
                  <a:lnTo>
                    <a:pt x="940" y="319"/>
                  </a:lnTo>
                  <a:lnTo>
                    <a:pt x="865" y="277"/>
                  </a:lnTo>
                  <a:lnTo>
                    <a:pt x="790" y="239"/>
                  </a:lnTo>
                  <a:lnTo>
                    <a:pt x="713" y="203"/>
                  </a:lnTo>
                  <a:lnTo>
                    <a:pt x="637" y="171"/>
                  </a:lnTo>
                  <a:lnTo>
                    <a:pt x="560" y="140"/>
                  </a:lnTo>
                  <a:lnTo>
                    <a:pt x="484" y="114"/>
                  </a:lnTo>
                  <a:lnTo>
                    <a:pt x="405" y="90"/>
                  </a:lnTo>
                  <a:lnTo>
                    <a:pt x="327" y="67"/>
                  </a:lnTo>
                  <a:lnTo>
                    <a:pt x="247" y="48"/>
                  </a:lnTo>
                  <a:lnTo>
                    <a:pt x="166" y="30"/>
                  </a:lnTo>
                  <a:lnTo>
                    <a:pt x="84" y="14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47" name="Freeform 55"/>
            <p:cNvSpPr>
              <a:spLocks/>
            </p:cNvSpPr>
            <p:nvPr/>
          </p:nvSpPr>
          <p:spPr bwMode="auto">
            <a:xfrm>
              <a:off x="275" y="591"/>
              <a:ext cx="4814" cy="1515"/>
            </a:xfrm>
            <a:custGeom>
              <a:avLst/>
              <a:gdLst/>
              <a:ahLst/>
              <a:cxnLst>
                <a:cxn ang="0">
                  <a:pos x="4814" y="2845"/>
                </a:cxn>
                <a:cxn ang="0">
                  <a:pos x="4763" y="2874"/>
                </a:cxn>
                <a:cxn ang="0">
                  <a:pos x="4701" y="2904"/>
                </a:cxn>
                <a:cxn ang="0">
                  <a:pos x="4618" y="2938"/>
                </a:cxn>
                <a:cxn ang="0">
                  <a:pos x="4517" y="2972"/>
                </a:cxn>
                <a:cxn ang="0">
                  <a:pos x="4396" y="3001"/>
                </a:cxn>
                <a:cxn ang="0">
                  <a:pos x="4260" y="3021"/>
                </a:cxn>
                <a:cxn ang="0">
                  <a:pos x="4186" y="3027"/>
                </a:cxn>
                <a:cxn ang="0">
                  <a:pos x="4110" y="3029"/>
                </a:cxn>
                <a:cxn ang="0">
                  <a:pos x="4031" y="3025"/>
                </a:cxn>
                <a:cxn ang="0">
                  <a:pos x="3948" y="3016"/>
                </a:cxn>
                <a:cxn ang="0">
                  <a:pos x="3863" y="3003"/>
                </a:cxn>
                <a:cxn ang="0">
                  <a:pos x="3774" y="2983"/>
                </a:cxn>
                <a:cxn ang="0">
                  <a:pos x="3684" y="2956"/>
                </a:cxn>
                <a:cxn ang="0">
                  <a:pos x="3592" y="2922"/>
                </a:cxn>
                <a:cxn ang="0">
                  <a:pos x="3499" y="2880"/>
                </a:cxn>
                <a:cxn ang="0">
                  <a:pos x="3403" y="2830"/>
                </a:cxn>
                <a:cxn ang="0">
                  <a:pos x="3308" y="2770"/>
                </a:cxn>
                <a:cxn ang="0">
                  <a:pos x="3209" y="2703"/>
                </a:cxn>
                <a:cxn ang="0">
                  <a:pos x="3110" y="2623"/>
                </a:cxn>
                <a:cxn ang="0">
                  <a:pos x="3012" y="2535"/>
                </a:cxn>
                <a:cxn ang="0">
                  <a:pos x="2913" y="2433"/>
                </a:cxn>
                <a:cxn ang="0">
                  <a:pos x="2813" y="2321"/>
                </a:cxn>
                <a:cxn ang="0">
                  <a:pos x="2713" y="2197"/>
                </a:cxn>
                <a:cxn ang="0">
                  <a:pos x="2615" y="2058"/>
                </a:cxn>
                <a:cxn ang="0">
                  <a:pos x="2516" y="1918"/>
                </a:cxn>
                <a:cxn ang="0">
                  <a:pos x="2327" y="1656"/>
                </a:cxn>
                <a:cxn ang="0">
                  <a:pos x="2145" y="1419"/>
                </a:cxn>
                <a:cxn ang="0">
                  <a:pos x="1972" y="1206"/>
                </a:cxn>
                <a:cxn ang="0">
                  <a:pos x="1802" y="1014"/>
                </a:cxn>
                <a:cxn ang="0">
                  <a:pos x="1640" y="842"/>
                </a:cxn>
                <a:cxn ang="0">
                  <a:pos x="1480" y="692"/>
                </a:cxn>
                <a:cxn ang="0">
                  <a:pos x="1325" y="560"/>
                </a:cxn>
                <a:cxn ang="0">
                  <a:pos x="1172" y="444"/>
                </a:cxn>
                <a:cxn ang="0">
                  <a:pos x="1019" y="343"/>
                </a:cxn>
                <a:cxn ang="0">
                  <a:pos x="868" y="260"/>
                </a:cxn>
                <a:cxn ang="0">
                  <a:pos x="715" y="188"/>
                </a:cxn>
                <a:cxn ang="0">
                  <a:pos x="563" y="129"/>
                </a:cxn>
                <a:cxn ang="0">
                  <a:pos x="406" y="80"/>
                </a:cxn>
                <a:cxn ang="0">
                  <a:pos x="247" y="42"/>
                </a:cxn>
                <a:cxn ang="0">
                  <a:pos x="84" y="11"/>
                </a:cxn>
              </a:cxnLst>
              <a:rect l="0" t="0" r="r" b="b"/>
              <a:pathLst>
                <a:path w="4814" h="3029">
                  <a:moveTo>
                    <a:pt x="4814" y="2845"/>
                  </a:moveTo>
                  <a:lnTo>
                    <a:pt x="4814" y="2845"/>
                  </a:lnTo>
                  <a:lnTo>
                    <a:pt x="4801" y="2853"/>
                  </a:lnTo>
                  <a:lnTo>
                    <a:pt x="4763" y="2874"/>
                  </a:lnTo>
                  <a:lnTo>
                    <a:pt x="4735" y="2888"/>
                  </a:lnTo>
                  <a:lnTo>
                    <a:pt x="4701" y="2904"/>
                  </a:lnTo>
                  <a:lnTo>
                    <a:pt x="4663" y="2921"/>
                  </a:lnTo>
                  <a:lnTo>
                    <a:pt x="4618" y="2938"/>
                  </a:lnTo>
                  <a:lnTo>
                    <a:pt x="4570" y="2954"/>
                  </a:lnTo>
                  <a:lnTo>
                    <a:pt x="4517" y="2972"/>
                  </a:lnTo>
                  <a:lnTo>
                    <a:pt x="4459" y="2987"/>
                  </a:lnTo>
                  <a:lnTo>
                    <a:pt x="4396" y="3001"/>
                  </a:lnTo>
                  <a:lnTo>
                    <a:pt x="4331" y="3013"/>
                  </a:lnTo>
                  <a:lnTo>
                    <a:pt x="4260" y="3021"/>
                  </a:lnTo>
                  <a:lnTo>
                    <a:pt x="4224" y="3024"/>
                  </a:lnTo>
                  <a:lnTo>
                    <a:pt x="4186" y="3027"/>
                  </a:lnTo>
                  <a:lnTo>
                    <a:pt x="4149" y="3027"/>
                  </a:lnTo>
                  <a:lnTo>
                    <a:pt x="4110" y="3029"/>
                  </a:lnTo>
                  <a:lnTo>
                    <a:pt x="4071" y="3027"/>
                  </a:lnTo>
                  <a:lnTo>
                    <a:pt x="4031" y="3025"/>
                  </a:lnTo>
                  <a:lnTo>
                    <a:pt x="3989" y="3021"/>
                  </a:lnTo>
                  <a:lnTo>
                    <a:pt x="3948" y="3016"/>
                  </a:lnTo>
                  <a:lnTo>
                    <a:pt x="3906" y="3011"/>
                  </a:lnTo>
                  <a:lnTo>
                    <a:pt x="3863" y="3003"/>
                  </a:lnTo>
                  <a:lnTo>
                    <a:pt x="3818" y="2993"/>
                  </a:lnTo>
                  <a:lnTo>
                    <a:pt x="3774" y="2983"/>
                  </a:lnTo>
                  <a:lnTo>
                    <a:pt x="3730" y="2971"/>
                  </a:lnTo>
                  <a:lnTo>
                    <a:pt x="3684" y="2956"/>
                  </a:lnTo>
                  <a:lnTo>
                    <a:pt x="3639" y="2940"/>
                  </a:lnTo>
                  <a:lnTo>
                    <a:pt x="3592" y="2922"/>
                  </a:lnTo>
                  <a:lnTo>
                    <a:pt x="3546" y="2903"/>
                  </a:lnTo>
                  <a:lnTo>
                    <a:pt x="3499" y="2880"/>
                  </a:lnTo>
                  <a:lnTo>
                    <a:pt x="3452" y="2856"/>
                  </a:lnTo>
                  <a:lnTo>
                    <a:pt x="3403" y="2830"/>
                  </a:lnTo>
                  <a:lnTo>
                    <a:pt x="3356" y="2801"/>
                  </a:lnTo>
                  <a:lnTo>
                    <a:pt x="3308" y="2770"/>
                  </a:lnTo>
                  <a:lnTo>
                    <a:pt x="3259" y="2738"/>
                  </a:lnTo>
                  <a:lnTo>
                    <a:pt x="3209" y="2703"/>
                  </a:lnTo>
                  <a:lnTo>
                    <a:pt x="3160" y="2664"/>
                  </a:lnTo>
                  <a:lnTo>
                    <a:pt x="3110" y="2623"/>
                  </a:lnTo>
                  <a:lnTo>
                    <a:pt x="3062" y="2580"/>
                  </a:lnTo>
                  <a:lnTo>
                    <a:pt x="3012" y="2535"/>
                  </a:lnTo>
                  <a:lnTo>
                    <a:pt x="2962" y="2485"/>
                  </a:lnTo>
                  <a:lnTo>
                    <a:pt x="2913" y="2433"/>
                  </a:lnTo>
                  <a:lnTo>
                    <a:pt x="2863" y="2378"/>
                  </a:lnTo>
                  <a:lnTo>
                    <a:pt x="2813" y="2321"/>
                  </a:lnTo>
                  <a:lnTo>
                    <a:pt x="2763" y="2260"/>
                  </a:lnTo>
                  <a:lnTo>
                    <a:pt x="2713" y="2197"/>
                  </a:lnTo>
                  <a:lnTo>
                    <a:pt x="2663" y="2129"/>
                  </a:lnTo>
                  <a:lnTo>
                    <a:pt x="2615" y="2058"/>
                  </a:lnTo>
                  <a:lnTo>
                    <a:pt x="2615" y="2058"/>
                  </a:lnTo>
                  <a:lnTo>
                    <a:pt x="2516" y="1918"/>
                  </a:lnTo>
                  <a:lnTo>
                    <a:pt x="2420" y="1784"/>
                  </a:lnTo>
                  <a:lnTo>
                    <a:pt x="2327" y="1656"/>
                  </a:lnTo>
                  <a:lnTo>
                    <a:pt x="2236" y="1535"/>
                  </a:lnTo>
                  <a:lnTo>
                    <a:pt x="2145" y="1419"/>
                  </a:lnTo>
                  <a:lnTo>
                    <a:pt x="2058" y="1309"/>
                  </a:lnTo>
                  <a:lnTo>
                    <a:pt x="1972" y="1206"/>
                  </a:lnTo>
                  <a:lnTo>
                    <a:pt x="1887" y="1107"/>
                  </a:lnTo>
                  <a:lnTo>
                    <a:pt x="1802" y="1014"/>
                  </a:lnTo>
                  <a:lnTo>
                    <a:pt x="1721" y="925"/>
                  </a:lnTo>
                  <a:lnTo>
                    <a:pt x="1640" y="842"/>
                  </a:lnTo>
                  <a:lnTo>
                    <a:pt x="1559" y="765"/>
                  </a:lnTo>
                  <a:lnTo>
                    <a:pt x="1480" y="692"/>
                  </a:lnTo>
                  <a:lnTo>
                    <a:pt x="1403" y="623"/>
                  </a:lnTo>
                  <a:lnTo>
                    <a:pt x="1325" y="560"/>
                  </a:lnTo>
                  <a:lnTo>
                    <a:pt x="1248" y="499"/>
                  </a:lnTo>
                  <a:lnTo>
                    <a:pt x="1172" y="444"/>
                  </a:lnTo>
                  <a:lnTo>
                    <a:pt x="1096" y="392"/>
                  </a:lnTo>
                  <a:lnTo>
                    <a:pt x="1019" y="343"/>
                  </a:lnTo>
                  <a:lnTo>
                    <a:pt x="944" y="300"/>
                  </a:lnTo>
                  <a:lnTo>
                    <a:pt x="868" y="260"/>
                  </a:lnTo>
                  <a:lnTo>
                    <a:pt x="792" y="222"/>
                  </a:lnTo>
                  <a:lnTo>
                    <a:pt x="715" y="188"/>
                  </a:lnTo>
                  <a:lnTo>
                    <a:pt x="639" y="158"/>
                  </a:lnTo>
                  <a:lnTo>
                    <a:pt x="563" y="129"/>
                  </a:lnTo>
                  <a:lnTo>
                    <a:pt x="485" y="103"/>
                  </a:lnTo>
                  <a:lnTo>
                    <a:pt x="406" y="80"/>
                  </a:lnTo>
                  <a:lnTo>
                    <a:pt x="327" y="61"/>
                  </a:lnTo>
                  <a:lnTo>
                    <a:pt x="247" y="42"/>
                  </a:lnTo>
                  <a:lnTo>
                    <a:pt x="165" y="25"/>
                  </a:lnTo>
                  <a:lnTo>
                    <a:pt x="84" y="11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48" name="Freeform 56"/>
            <p:cNvSpPr>
              <a:spLocks/>
            </p:cNvSpPr>
            <p:nvPr/>
          </p:nvSpPr>
          <p:spPr bwMode="auto">
            <a:xfrm>
              <a:off x="284" y="611"/>
              <a:ext cx="4856" cy="1481"/>
            </a:xfrm>
            <a:custGeom>
              <a:avLst/>
              <a:gdLst/>
              <a:ahLst/>
              <a:cxnLst>
                <a:cxn ang="0">
                  <a:pos x="4856" y="2763"/>
                </a:cxn>
                <a:cxn ang="0">
                  <a:pos x="4805" y="2793"/>
                </a:cxn>
                <a:cxn ang="0">
                  <a:pos x="4745" y="2824"/>
                </a:cxn>
                <a:cxn ang="0">
                  <a:pos x="4662" y="2860"/>
                </a:cxn>
                <a:cxn ang="0">
                  <a:pos x="4561" y="2897"/>
                </a:cxn>
                <a:cxn ang="0">
                  <a:pos x="4441" y="2927"/>
                </a:cxn>
                <a:cxn ang="0">
                  <a:pos x="4305" y="2952"/>
                </a:cxn>
                <a:cxn ang="0">
                  <a:pos x="4232" y="2958"/>
                </a:cxn>
                <a:cxn ang="0">
                  <a:pos x="4155" y="2961"/>
                </a:cxn>
                <a:cxn ang="0">
                  <a:pos x="4076" y="2960"/>
                </a:cxn>
                <a:cxn ang="0">
                  <a:pos x="3993" y="2953"/>
                </a:cxn>
                <a:cxn ang="0">
                  <a:pos x="3907" y="2940"/>
                </a:cxn>
                <a:cxn ang="0">
                  <a:pos x="3819" y="2923"/>
                </a:cxn>
                <a:cxn ang="0">
                  <a:pos x="3729" y="2897"/>
                </a:cxn>
                <a:cxn ang="0">
                  <a:pos x="3636" y="2864"/>
                </a:cxn>
                <a:cxn ang="0">
                  <a:pos x="3541" y="2824"/>
                </a:cxn>
                <a:cxn ang="0">
                  <a:pos x="3446" y="2776"/>
                </a:cxn>
                <a:cxn ang="0">
                  <a:pos x="3348" y="2719"/>
                </a:cxn>
                <a:cxn ang="0">
                  <a:pos x="3250" y="2651"/>
                </a:cxn>
                <a:cxn ang="0">
                  <a:pos x="3150" y="2574"/>
                </a:cxn>
                <a:cxn ang="0">
                  <a:pos x="3050" y="2487"/>
                </a:cxn>
                <a:cxn ang="0">
                  <a:pos x="2949" y="2388"/>
                </a:cxn>
                <a:cxn ang="0">
                  <a:pos x="2847" y="2277"/>
                </a:cxn>
                <a:cxn ang="0">
                  <a:pos x="2746" y="2154"/>
                </a:cxn>
                <a:cxn ang="0">
                  <a:pos x="2645" y="2018"/>
                </a:cxn>
                <a:cxn ang="0">
                  <a:pos x="2545" y="1878"/>
                </a:cxn>
                <a:cxn ang="0">
                  <a:pos x="2352" y="1618"/>
                </a:cxn>
                <a:cxn ang="0">
                  <a:pos x="2167" y="1384"/>
                </a:cxn>
                <a:cxn ang="0">
                  <a:pos x="1989" y="1172"/>
                </a:cxn>
                <a:cxn ang="0">
                  <a:pos x="1818" y="983"/>
                </a:cxn>
                <a:cxn ang="0">
                  <a:pos x="1652" y="815"/>
                </a:cxn>
                <a:cxn ang="0">
                  <a:pos x="1491" y="667"/>
                </a:cxn>
                <a:cxn ang="0">
                  <a:pos x="1334" y="536"/>
                </a:cxn>
                <a:cxn ang="0">
                  <a:pos x="1178" y="423"/>
                </a:cxn>
                <a:cxn ang="0">
                  <a:pos x="1024" y="326"/>
                </a:cxn>
                <a:cxn ang="0">
                  <a:pos x="872" y="245"/>
                </a:cxn>
                <a:cxn ang="0">
                  <a:pos x="719" y="176"/>
                </a:cxn>
                <a:cxn ang="0">
                  <a:pos x="565" y="119"/>
                </a:cxn>
                <a:cxn ang="0">
                  <a:pos x="408" y="74"/>
                </a:cxn>
                <a:cxn ang="0">
                  <a:pos x="248" y="39"/>
                </a:cxn>
                <a:cxn ang="0">
                  <a:pos x="83" y="11"/>
                </a:cxn>
              </a:cxnLst>
              <a:rect l="0" t="0" r="r" b="b"/>
              <a:pathLst>
                <a:path w="4856" h="2961">
                  <a:moveTo>
                    <a:pt x="4856" y="2763"/>
                  </a:moveTo>
                  <a:lnTo>
                    <a:pt x="4856" y="2763"/>
                  </a:lnTo>
                  <a:lnTo>
                    <a:pt x="4844" y="2771"/>
                  </a:lnTo>
                  <a:lnTo>
                    <a:pt x="4805" y="2793"/>
                  </a:lnTo>
                  <a:lnTo>
                    <a:pt x="4777" y="2808"/>
                  </a:lnTo>
                  <a:lnTo>
                    <a:pt x="4745" y="2824"/>
                  </a:lnTo>
                  <a:lnTo>
                    <a:pt x="4706" y="2842"/>
                  </a:lnTo>
                  <a:lnTo>
                    <a:pt x="4662" y="2860"/>
                  </a:lnTo>
                  <a:lnTo>
                    <a:pt x="4613" y="2879"/>
                  </a:lnTo>
                  <a:lnTo>
                    <a:pt x="4561" y="2897"/>
                  </a:lnTo>
                  <a:lnTo>
                    <a:pt x="4504" y="2913"/>
                  </a:lnTo>
                  <a:lnTo>
                    <a:pt x="4441" y="2927"/>
                  </a:lnTo>
                  <a:lnTo>
                    <a:pt x="4375" y="2940"/>
                  </a:lnTo>
                  <a:lnTo>
                    <a:pt x="4305" y="2952"/>
                  </a:lnTo>
                  <a:lnTo>
                    <a:pt x="4269" y="2955"/>
                  </a:lnTo>
                  <a:lnTo>
                    <a:pt x="4232" y="2958"/>
                  </a:lnTo>
                  <a:lnTo>
                    <a:pt x="4194" y="2960"/>
                  </a:lnTo>
                  <a:lnTo>
                    <a:pt x="4155" y="2961"/>
                  </a:lnTo>
                  <a:lnTo>
                    <a:pt x="4116" y="2961"/>
                  </a:lnTo>
                  <a:lnTo>
                    <a:pt x="4076" y="2960"/>
                  </a:lnTo>
                  <a:lnTo>
                    <a:pt x="4034" y="2956"/>
                  </a:lnTo>
                  <a:lnTo>
                    <a:pt x="3993" y="2953"/>
                  </a:lnTo>
                  <a:lnTo>
                    <a:pt x="3950" y="2947"/>
                  </a:lnTo>
                  <a:lnTo>
                    <a:pt x="3907" y="2940"/>
                  </a:lnTo>
                  <a:lnTo>
                    <a:pt x="3864" y="2932"/>
                  </a:lnTo>
                  <a:lnTo>
                    <a:pt x="3819" y="2923"/>
                  </a:lnTo>
                  <a:lnTo>
                    <a:pt x="3773" y="2911"/>
                  </a:lnTo>
                  <a:lnTo>
                    <a:pt x="3729" y="2897"/>
                  </a:lnTo>
                  <a:lnTo>
                    <a:pt x="3683" y="2882"/>
                  </a:lnTo>
                  <a:lnTo>
                    <a:pt x="3636" y="2864"/>
                  </a:lnTo>
                  <a:lnTo>
                    <a:pt x="3589" y="2845"/>
                  </a:lnTo>
                  <a:lnTo>
                    <a:pt x="3541" y="2824"/>
                  </a:lnTo>
                  <a:lnTo>
                    <a:pt x="3494" y="2801"/>
                  </a:lnTo>
                  <a:lnTo>
                    <a:pt x="3446" y="2776"/>
                  </a:lnTo>
                  <a:lnTo>
                    <a:pt x="3397" y="2748"/>
                  </a:lnTo>
                  <a:lnTo>
                    <a:pt x="3348" y="2719"/>
                  </a:lnTo>
                  <a:lnTo>
                    <a:pt x="3299" y="2687"/>
                  </a:lnTo>
                  <a:lnTo>
                    <a:pt x="3250" y="2651"/>
                  </a:lnTo>
                  <a:lnTo>
                    <a:pt x="3200" y="2614"/>
                  </a:lnTo>
                  <a:lnTo>
                    <a:pt x="3150" y="2574"/>
                  </a:lnTo>
                  <a:lnTo>
                    <a:pt x="3100" y="2532"/>
                  </a:lnTo>
                  <a:lnTo>
                    <a:pt x="3050" y="2487"/>
                  </a:lnTo>
                  <a:lnTo>
                    <a:pt x="3000" y="2438"/>
                  </a:lnTo>
                  <a:lnTo>
                    <a:pt x="2949" y="2388"/>
                  </a:lnTo>
                  <a:lnTo>
                    <a:pt x="2899" y="2333"/>
                  </a:lnTo>
                  <a:lnTo>
                    <a:pt x="2847" y="2277"/>
                  </a:lnTo>
                  <a:lnTo>
                    <a:pt x="2797" y="2217"/>
                  </a:lnTo>
                  <a:lnTo>
                    <a:pt x="2746" y="2154"/>
                  </a:lnTo>
                  <a:lnTo>
                    <a:pt x="2696" y="2088"/>
                  </a:lnTo>
                  <a:lnTo>
                    <a:pt x="2645" y="2018"/>
                  </a:lnTo>
                  <a:lnTo>
                    <a:pt x="2645" y="2018"/>
                  </a:lnTo>
                  <a:lnTo>
                    <a:pt x="2545" y="1878"/>
                  </a:lnTo>
                  <a:lnTo>
                    <a:pt x="2447" y="1745"/>
                  </a:lnTo>
                  <a:lnTo>
                    <a:pt x="2352" y="1618"/>
                  </a:lnTo>
                  <a:lnTo>
                    <a:pt x="2259" y="1498"/>
                  </a:lnTo>
                  <a:lnTo>
                    <a:pt x="2167" y="1384"/>
                  </a:lnTo>
                  <a:lnTo>
                    <a:pt x="2077" y="1276"/>
                  </a:lnTo>
                  <a:lnTo>
                    <a:pt x="1989" y="1172"/>
                  </a:lnTo>
                  <a:lnTo>
                    <a:pt x="1903" y="1075"/>
                  </a:lnTo>
                  <a:lnTo>
                    <a:pt x="1818" y="983"/>
                  </a:lnTo>
                  <a:lnTo>
                    <a:pt x="1735" y="896"/>
                  </a:lnTo>
                  <a:lnTo>
                    <a:pt x="1652" y="815"/>
                  </a:lnTo>
                  <a:lnTo>
                    <a:pt x="1571" y="738"/>
                  </a:lnTo>
                  <a:lnTo>
                    <a:pt x="1491" y="667"/>
                  </a:lnTo>
                  <a:lnTo>
                    <a:pt x="1412" y="599"/>
                  </a:lnTo>
                  <a:lnTo>
                    <a:pt x="1334" y="536"/>
                  </a:lnTo>
                  <a:lnTo>
                    <a:pt x="1256" y="478"/>
                  </a:lnTo>
                  <a:lnTo>
                    <a:pt x="1178" y="423"/>
                  </a:lnTo>
                  <a:lnTo>
                    <a:pt x="1102" y="373"/>
                  </a:lnTo>
                  <a:lnTo>
                    <a:pt x="1024" y="326"/>
                  </a:lnTo>
                  <a:lnTo>
                    <a:pt x="948" y="284"/>
                  </a:lnTo>
                  <a:lnTo>
                    <a:pt x="872" y="245"/>
                  </a:lnTo>
                  <a:lnTo>
                    <a:pt x="795" y="208"/>
                  </a:lnTo>
                  <a:lnTo>
                    <a:pt x="719" y="176"/>
                  </a:lnTo>
                  <a:lnTo>
                    <a:pt x="641" y="147"/>
                  </a:lnTo>
                  <a:lnTo>
                    <a:pt x="565" y="119"/>
                  </a:lnTo>
                  <a:lnTo>
                    <a:pt x="486" y="95"/>
                  </a:lnTo>
                  <a:lnTo>
                    <a:pt x="408" y="74"/>
                  </a:lnTo>
                  <a:lnTo>
                    <a:pt x="327" y="55"/>
                  </a:lnTo>
                  <a:lnTo>
                    <a:pt x="248" y="39"/>
                  </a:lnTo>
                  <a:lnTo>
                    <a:pt x="166" y="24"/>
                  </a:lnTo>
                  <a:lnTo>
                    <a:pt x="83" y="11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49" name="Freeform 57"/>
            <p:cNvSpPr>
              <a:spLocks/>
            </p:cNvSpPr>
            <p:nvPr/>
          </p:nvSpPr>
          <p:spPr bwMode="auto">
            <a:xfrm>
              <a:off x="293" y="633"/>
              <a:ext cx="4897" cy="1445"/>
            </a:xfrm>
            <a:custGeom>
              <a:avLst/>
              <a:gdLst/>
              <a:ahLst/>
              <a:cxnLst>
                <a:cxn ang="0">
                  <a:pos x="4897" y="2675"/>
                </a:cxn>
                <a:cxn ang="0">
                  <a:pos x="4847" y="2707"/>
                </a:cxn>
                <a:cxn ang="0">
                  <a:pos x="4788" y="2740"/>
                </a:cxn>
                <a:cxn ang="0">
                  <a:pos x="4706" y="2777"/>
                </a:cxn>
                <a:cxn ang="0">
                  <a:pos x="4604" y="2816"/>
                </a:cxn>
                <a:cxn ang="0">
                  <a:pos x="4485" y="2849"/>
                </a:cxn>
                <a:cxn ang="0">
                  <a:pos x="4350" y="2875"/>
                </a:cxn>
                <a:cxn ang="0">
                  <a:pos x="4277" y="2885"/>
                </a:cxn>
                <a:cxn ang="0">
                  <a:pos x="4200" y="2888"/>
                </a:cxn>
                <a:cxn ang="0">
                  <a:pos x="4120" y="2888"/>
                </a:cxn>
                <a:cxn ang="0">
                  <a:pos x="4036" y="2883"/>
                </a:cxn>
                <a:cxn ang="0">
                  <a:pos x="3952" y="2874"/>
                </a:cxn>
                <a:cxn ang="0">
                  <a:pos x="3863" y="2858"/>
                </a:cxn>
                <a:cxn ang="0">
                  <a:pos x="3773" y="2833"/>
                </a:cxn>
                <a:cxn ang="0">
                  <a:pos x="3680" y="2803"/>
                </a:cxn>
                <a:cxn ang="0">
                  <a:pos x="3584" y="2764"/>
                </a:cxn>
                <a:cxn ang="0">
                  <a:pos x="3488" y="2717"/>
                </a:cxn>
                <a:cxn ang="0">
                  <a:pos x="3389" y="2662"/>
                </a:cxn>
                <a:cxn ang="0">
                  <a:pos x="3290" y="2596"/>
                </a:cxn>
                <a:cxn ang="0">
                  <a:pos x="3190" y="2522"/>
                </a:cxn>
                <a:cxn ang="0">
                  <a:pos x="3087" y="2434"/>
                </a:cxn>
                <a:cxn ang="0">
                  <a:pos x="2985" y="2338"/>
                </a:cxn>
                <a:cxn ang="0">
                  <a:pos x="2881" y="2228"/>
                </a:cxn>
                <a:cxn ang="0">
                  <a:pos x="2779" y="2107"/>
                </a:cxn>
                <a:cxn ang="0">
                  <a:pos x="2676" y="1971"/>
                </a:cxn>
                <a:cxn ang="0">
                  <a:pos x="2573" y="1834"/>
                </a:cxn>
                <a:cxn ang="0">
                  <a:pos x="2376" y="1577"/>
                </a:cxn>
                <a:cxn ang="0">
                  <a:pos x="2188" y="1345"/>
                </a:cxn>
                <a:cxn ang="0">
                  <a:pos x="2007" y="1136"/>
                </a:cxn>
                <a:cxn ang="0">
                  <a:pos x="1833" y="949"/>
                </a:cxn>
                <a:cxn ang="0">
                  <a:pos x="1665" y="783"/>
                </a:cxn>
                <a:cxn ang="0">
                  <a:pos x="1501" y="637"/>
                </a:cxn>
                <a:cxn ang="0">
                  <a:pos x="1342" y="510"/>
                </a:cxn>
                <a:cxn ang="0">
                  <a:pos x="1185" y="400"/>
                </a:cxn>
                <a:cxn ang="0">
                  <a:pos x="1031" y="306"/>
                </a:cxn>
                <a:cxn ang="0">
                  <a:pos x="876" y="226"/>
                </a:cxn>
                <a:cxn ang="0">
                  <a:pos x="722" y="161"/>
                </a:cxn>
                <a:cxn ang="0">
                  <a:pos x="567" y="106"/>
                </a:cxn>
                <a:cxn ang="0">
                  <a:pos x="409" y="64"/>
                </a:cxn>
                <a:cxn ang="0">
                  <a:pos x="249" y="32"/>
                </a:cxn>
                <a:cxn ang="0">
                  <a:pos x="84" y="8"/>
                </a:cxn>
              </a:cxnLst>
              <a:rect l="0" t="0" r="r" b="b"/>
              <a:pathLst>
                <a:path w="4897" h="2890">
                  <a:moveTo>
                    <a:pt x="4897" y="2675"/>
                  </a:moveTo>
                  <a:lnTo>
                    <a:pt x="4897" y="2675"/>
                  </a:lnTo>
                  <a:lnTo>
                    <a:pt x="4885" y="2683"/>
                  </a:lnTo>
                  <a:lnTo>
                    <a:pt x="4847" y="2707"/>
                  </a:lnTo>
                  <a:lnTo>
                    <a:pt x="4820" y="2722"/>
                  </a:lnTo>
                  <a:lnTo>
                    <a:pt x="4788" y="2740"/>
                  </a:lnTo>
                  <a:lnTo>
                    <a:pt x="4749" y="2757"/>
                  </a:lnTo>
                  <a:lnTo>
                    <a:pt x="4706" y="2777"/>
                  </a:lnTo>
                  <a:lnTo>
                    <a:pt x="4657" y="2796"/>
                  </a:lnTo>
                  <a:lnTo>
                    <a:pt x="4604" y="2816"/>
                  </a:lnTo>
                  <a:lnTo>
                    <a:pt x="4547" y="2833"/>
                  </a:lnTo>
                  <a:lnTo>
                    <a:pt x="4485" y="2849"/>
                  </a:lnTo>
                  <a:lnTo>
                    <a:pt x="4420" y="2864"/>
                  </a:lnTo>
                  <a:lnTo>
                    <a:pt x="4350" y="2875"/>
                  </a:lnTo>
                  <a:lnTo>
                    <a:pt x="4314" y="2880"/>
                  </a:lnTo>
                  <a:lnTo>
                    <a:pt x="4277" y="2885"/>
                  </a:lnTo>
                  <a:lnTo>
                    <a:pt x="4239" y="2887"/>
                  </a:lnTo>
                  <a:lnTo>
                    <a:pt x="4200" y="2888"/>
                  </a:lnTo>
                  <a:lnTo>
                    <a:pt x="4160" y="2890"/>
                  </a:lnTo>
                  <a:lnTo>
                    <a:pt x="4120" y="2888"/>
                  </a:lnTo>
                  <a:lnTo>
                    <a:pt x="4078" y="2887"/>
                  </a:lnTo>
                  <a:lnTo>
                    <a:pt x="4036" y="2883"/>
                  </a:lnTo>
                  <a:lnTo>
                    <a:pt x="3995" y="2880"/>
                  </a:lnTo>
                  <a:lnTo>
                    <a:pt x="3952" y="2874"/>
                  </a:lnTo>
                  <a:lnTo>
                    <a:pt x="3907" y="2866"/>
                  </a:lnTo>
                  <a:lnTo>
                    <a:pt x="3863" y="2858"/>
                  </a:lnTo>
                  <a:lnTo>
                    <a:pt x="3818" y="2846"/>
                  </a:lnTo>
                  <a:lnTo>
                    <a:pt x="3773" y="2833"/>
                  </a:lnTo>
                  <a:lnTo>
                    <a:pt x="3725" y="2819"/>
                  </a:lnTo>
                  <a:lnTo>
                    <a:pt x="3680" y="2803"/>
                  </a:lnTo>
                  <a:lnTo>
                    <a:pt x="3632" y="2785"/>
                  </a:lnTo>
                  <a:lnTo>
                    <a:pt x="3584" y="2764"/>
                  </a:lnTo>
                  <a:lnTo>
                    <a:pt x="3537" y="2743"/>
                  </a:lnTo>
                  <a:lnTo>
                    <a:pt x="3488" y="2717"/>
                  </a:lnTo>
                  <a:lnTo>
                    <a:pt x="3438" y="2691"/>
                  </a:lnTo>
                  <a:lnTo>
                    <a:pt x="3389" y="2662"/>
                  </a:lnTo>
                  <a:lnTo>
                    <a:pt x="3339" y="2630"/>
                  </a:lnTo>
                  <a:lnTo>
                    <a:pt x="3290" y="2596"/>
                  </a:lnTo>
                  <a:lnTo>
                    <a:pt x="3240" y="2560"/>
                  </a:lnTo>
                  <a:lnTo>
                    <a:pt x="3190" y="2522"/>
                  </a:lnTo>
                  <a:lnTo>
                    <a:pt x="3138" y="2480"/>
                  </a:lnTo>
                  <a:lnTo>
                    <a:pt x="3087" y="2434"/>
                  </a:lnTo>
                  <a:lnTo>
                    <a:pt x="3037" y="2388"/>
                  </a:lnTo>
                  <a:lnTo>
                    <a:pt x="2985" y="2338"/>
                  </a:lnTo>
                  <a:lnTo>
                    <a:pt x="2934" y="2284"/>
                  </a:lnTo>
                  <a:lnTo>
                    <a:pt x="2881" y="2228"/>
                  </a:lnTo>
                  <a:lnTo>
                    <a:pt x="2830" y="2168"/>
                  </a:lnTo>
                  <a:lnTo>
                    <a:pt x="2779" y="2107"/>
                  </a:lnTo>
                  <a:lnTo>
                    <a:pt x="2727" y="2040"/>
                  </a:lnTo>
                  <a:lnTo>
                    <a:pt x="2676" y="1971"/>
                  </a:lnTo>
                  <a:lnTo>
                    <a:pt x="2676" y="1971"/>
                  </a:lnTo>
                  <a:lnTo>
                    <a:pt x="2573" y="1834"/>
                  </a:lnTo>
                  <a:lnTo>
                    <a:pt x="2473" y="1701"/>
                  </a:lnTo>
                  <a:lnTo>
                    <a:pt x="2376" y="1577"/>
                  </a:lnTo>
                  <a:lnTo>
                    <a:pt x="2282" y="1458"/>
                  </a:lnTo>
                  <a:lnTo>
                    <a:pt x="2188" y="1345"/>
                  </a:lnTo>
                  <a:lnTo>
                    <a:pt x="2097" y="1238"/>
                  </a:lnTo>
                  <a:lnTo>
                    <a:pt x="2007" y="1136"/>
                  </a:lnTo>
                  <a:lnTo>
                    <a:pt x="1919" y="1039"/>
                  </a:lnTo>
                  <a:lnTo>
                    <a:pt x="1833" y="949"/>
                  </a:lnTo>
                  <a:lnTo>
                    <a:pt x="1748" y="863"/>
                  </a:lnTo>
                  <a:lnTo>
                    <a:pt x="1665" y="783"/>
                  </a:lnTo>
                  <a:lnTo>
                    <a:pt x="1583" y="708"/>
                  </a:lnTo>
                  <a:lnTo>
                    <a:pt x="1501" y="637"/>
                  </a:lnTo>
                  <a:lnTo>
                    <a:pt x="1421" y="571"/>
                  </a:lnTo>
                  <a:lnTo>
                    <a:pt x="1342" y="510"/>
                  </a:lnTo>
                  <a:lnTo>
                    <a:pt x="1264" y="453"/>
                  </a:lnTo>
                  <a:lnTo>
                    <a:pt x="1185" y="400"/>
                  </a:lnTo>
                  <a:lnTo>
                    <a:pt x="1107" y="352"/>
                  </a:lnTo>
                  <a:lnTo>
                    <a:pt x="1031" y="306"/>
                  </a:lnTo>
                  <a:lnTo>
                    <a:pt x="953" y="264"/>
                  </a:lnTo>
                  <a:lnTo>
                    <a:pt x="876" y="226"/>
                  </a:lnTo>
                  <a:lnTo>
                    <a:pt x="799" y="192"/>
                  </a:lnTo>
                  <a:lnTo>
                    <a:pt x="722" y="161"/>
                  </a:lnTo>
                  <a:lnTo>
                    <a:pt x="645" y="132"/>
                  </a:lnTo>
                  <a:lnTo>
                    <a:pt x="567" y="106"/>
                  </a:lnTo>
                  <a:lnTo>
                    <a:pt x="488" y="85"/>
                  </a:lnTo>
                  <a:lnTo>
                    <a:pt x="409" y="64"/>
                  </a:lnTo>
                  <a:lnTo>
                    <a:pt x="329" y="46"/>
                  </a:lnTo>
                  <a:lnTo>
                    <a:pt x="249" y="32"/>
                  </a:lnTo>
                  <a:lnTo>
                    <a:pt x="167" y="19"/>
                  </a:lnTo>
                  <a:lnTo>
                    <a:pt x="84" y="8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50" name="Freeform 58"/>
            <p:cNvSpPr>
              <a:spLocks/>
            </p:cNvSpPr>
            <p:nvPr/>
          </p:nvSpPr>
          <p:spPr bwMode="auto">
            <a:xfrm>
              <a:off x="303" y="654"/>
              <a:ext cx="4937" cy="1411"/>
            </a:xfrm>
            <a:custGeom>
              <a:avLst/>
              <a:gdLst/>
              <a:ahLst/>
              <a:cxnLst>
                <a:cxn ang="0">
                  <a:pos x="4937" y="2589"/>
                </a:cxn>
                <a:cxn ang="0">
                  <a:pos x="4887" y="2622"/>
                </a:cxn>
                <a:cxn ang="0">
                  <a:pos x="4828" y="2656"/>
                </a:cxn>
                <a:cxn ang="0">
                  <a:pos x="4747" y="2696"/>
                </a:cxn>
                <a:cxn ang="0">
                  <a:pos x="4646" y="2736"/>
                </a:cxn>
                <a:cxn ang="0">
                  <a:pos x="4528" y="2774"/>
                </a:cxn>
                <a:cxn ang="0">
                  <a:pos x="4393" y="2803"/>
                </a:cxn>
                <a:cxn ang="0">
                  <a:pos x="4319" y="2812"/>
                </a:cxn>
                <a:cxn ang="0">
                  <a:pos x="4243" y="2819"/>
                </a:cxn>
                <a:cxn ang="0">
                  <a:pos x="4163" y="2820"/>
                </a:cxn>
                <a:cxn ang="0">
                  <a:pos x="4081" y="2817"/>
                </a:cxn>
                <a:cxn ang="0">
                  <a:pos x="3995" y="2807"/>
                </a:cxn>
                <a:cxn ang="0">
                  <a:pos x="3906" y="2793"/>
                </a:cxn>
                <a:cxn ang="0">
                  <a:pos x="3814" y="2772"/>
                </a:cxn>
                <a:cxn ang="0">
                  <a:pos x="3721" y="2743"/>
                </a:cxn>
                <a:cxn ang="0">
                  <a:pos x="3625" y="2706"/>
                </a:cxn>
                <a:cxn ang="0">
                  <a:pos x="3528" y="2661"/>
                </a:cxn>
                <a:cxn ang="0">
                  <a:pos x="3429" y="2607"/>
                </a:cxn>
                <a:cxn ang="0">
                  <a:pos x="3328" y="2543"/>
                </a:cxn>
                <a:cxn ang="0">
                  <a:pos x="3227" y="2470"/>
                </a:cxn>
                <a:cxn ang="0">
                  <a:pos x="3124" y="2384"/>
                </a:cxn>
                <a:cxn ang="0">
                  <a:pos x="3020" y="2289"/>
                </a:cxn>
                <a:cxn ang="0">
                  <a:pos x="2916" y="2181"/>
                </a:cxn>
                <a:cxn ang="0">
                  <a:pos x="2810" y="2061"/>
                </a:cxn>
                <a:cxn ang="0">
                  <a:pos x="2705" y="1927"/>
                </a:cxn>
                <a:cxn ang="0">
                  <a:pos x="2601" y="1792"/>
                </a:cxn>
                <a:cxn ang="0">
                  <a:pos x="2399" y="1537"/>
                </a:cxn>
                <a:cxn ang="0">
                  <a:pos x="2208" y="1307"/>
                </a:cxn>
                <a:cxn ang="0">
                  <a:pos x="2024" y="1101"/>
                </a:cxn>
                <a:cxn ang="0">
                  <a:pos x="1847" y="917"/>
                </a:cxn>
                <a:cxn ang="0">
                  <a:pos x="1677" y="754"/>
                </a:cxn>
                <a:cxn ang="0">
                  <a:pos x="1511" y="611"/>
                </a:cxn>
                <a:cxn ang="0">
                  <a:pos x="1350" y="486"/>
                </a:cxn>
                <a:cxn ang="0">
                  <a:pos x="1191" y="379"/>
                </a:cxn>
                <a:cxn ang="0">
                  <a:pos x="1034" y="287"/>
                </a:cxn>
                <a:cxn ang="0">
                  <a:pos x="879" y="211"/>
                </a:cxn>
                <a:cxn ang="0">
                  <a:pos x="723" y="148"/>
                </a:cxn>
                <a:cxn ang="0">
                  <a:pos x="568" y="96"/>
                </a:cxn>
                <a:cxn ang="0">
                  <a:pos x="410" y="58"/>
                </a:cxn>
                <a:cxn ang="0">
                  <a:pos x="249" y="27"/>
                </a:cxn>
                <a:cxn ang="0">
                  <a:pos x="85" y="8"/>
                </a:cxn>
              </a:cxnLst>
              <a:rect l="0" t="0" r="r" b="b"/>
              <a:pathLst>
                <a:path w="4937" h="2820">
                  <a:moveTo>
                    <a:pt x="4937" y="2589"/>
                  </a:moveTo>
                  <a:lnTo>
                    <a:pt x="4937" y="2589"/>
                  </a:lnTo>
                  <a:lnTo>
                    <a:pt x="4925" y="2599"/>
                  </a:lnTo>
                  <a:lnTo>
                    <a:pt x="4887" y="2622"/>
                  </a:lnTo>
                  <a:lnTo>
                    <a:pt x="4861" y="2638"/>
                  </a:lnTo>
                  <a:lnTo>
                    <a:pt x="4828" y="2656"/>
                  </a:lnTo>
                  <a:lnTo>
                    <a:pt x="4790" y="2675"/>
                  </a:lnTo>
                  <a:lnTo>
                    <a:pt x="4747" y="2696"/>
                  </a:lnTo>
                  <a:lnTo>
                    <a:pt x="4698" y="2717"/>
                  </a:lnTo>
                  <a:lnTo>
                    <a:pt x="4646" y="2736"/>
                  </a:lnTo>
                  <a:lnTo>
                    <a:pt x="4589" y="2756"/>
                  </a:lnTo>
                  <a:lnTo>
                    <a:pt x="4528" y="2774"/>
                  </a:lnTo>
                  <a:lnTo>
                    <a:pt x="4462" y="2790"/>
                  </a:lnTo>
                  <a:lnTo>
                    <a:pt x="4393" y="2803"/>
                  </a:lnTo>
                  <a:lnTo>
                    <a:pt x="4357" y="2807"/>
                  </a:lnTo>
                  <a:lnTo>
                    <a:pt x="4319" y="2812"/>
                  </a:lnTo>
                  <a:lnTo>
                    <a:pt x="4282" y="2816"/>
                  </a:lnTo>
                  <a:lnTo>
                    <a:pt x="4243" y="2819"/>
                  </a:lnTo>
                  <a:lnTo>
                    <a:pt x="4203" y="2820"/>
                  </a:lnTo>
                  <a:lnTo>
                    <a:pt x="4163" y="2820"/>
                  </a:lnTo>
                  <a:lnTo>
                    <a:pt x="4122" y="2819"/>
                  </a:lnTo>
                  <a:lnTo>
                    <a:pt x="4081" y="2817"/>
                  </a:lnTo>
                  <a:lnTo>
                    <a:pt x="4038" y="2812"/>
                  </a:lnTo>
                  <a:lnTo>
                    <a:pt x="3995" y="2807"/>
                  </a:lnTo>
                  <a:lnTo>
                    <a:pt x="3950" y="2801"/>
                  </a:lnTo>
                  <a:lnTo>
                    <a:pt x="3906" y="2793"/>
                  </a:lnTo>
                  <a:lnTo>
                    <a:pt x="3860" y="2783"/>
                  </a:lnTo>
                  <a:lnTo>
                    <a:pt x="3814" y="2772"/>
                  </a:lnTo>
                  <a:lnTo>
                    <a:pt x="3768" y="2757"/>
                  </a:lnTo>
                  <a:lnTo>
                    <a:pt x="3721" y="2743"/>
                  </a:lnTo>
                  <a:lnTo>
                    <a:pt x="3674" y="2725"/>
                  </a:lnTo>
                  <a:lnTo>
                    <a:pt x="3625" y="2706"/>
                  </a:lnTo>
                  <a:lnTo>
                    <a:pt x="3577" y="2685"/>
                  </a:lnTo>
                  <a:lnTo>
                    <a:pt x="3528" y="2661"/>
                  </a:lnTo>
                  <a:lnTo>
                    <a:pt x="3479" y="2635"/>
                  </a:lnTo>
                  <a:lnTo>
                    <a:pt x="3429" y="2607"/>
                  </a:lnTo>
                  <a:lnTo>
                    <a:pt x="3379" y="2577"/>
                  </a:lnTo>
                  <a:lnTo>
                    <a:pt x="3328" y="2543"/>
                  </a:lnTo>
                  <a:lnTo>
                    <a:pt x="3278" y="2507"/>
                  </a:lnTo>
                  <a:lnTo>
                    <a:pt x="3227" y="2470"/>
                  </a:lnTo>
                  <a:lnTo>
                    <a:pt x="3175" y="2428"/>
                  </a:lnTo>
                  <a:lnTo>
                    <a:pt x="3124" y="2384"/>
                  </a:lnTo>
                  <a:lnTo>
                    <a:pt x="3071" y="2338"/>
                  </a:lnTo>
                  <a:lnTo>
                    <a:pt x="3020" y="2289"/>
                  </a:lnTo>
                  <a:lnTo>
                    <a:pt x="2967" y="2236"/>
                  </a:lnTo>
                  <a:lnTo>
                    <a:pt x="2916" y="2181"/>
                  </a:lnTo>
                  <a:lnTo>
                    <a:pt x="2863" y="2123"/>
                  </a:lnTo>
                  <a:lnTo>
                    <a:pt x="2810" y="2061"/>
                  </a:lnTo>
                  <a:lnTo>
                    <a:pt x="2757" y="1995"/>
                  </a:lnTo>
                  <a:lnTo>
                    <a:pt x="2705" y="1927"/>
                  </a:lnTo>
                  <a:lnTo>
                    <a:pt x="2705" y="1927"/>
                  </a:lnTo>
                  <a:lnTo>
                    <a:pt x="2601" y="1792"/>
                  </a:lnTo>
                  <a:lnTo>
                    <a:pt x="2499" y="1661"/>
                  </a:lnTo>
                  <a:lnTo>
                    <a:pt x="2399" y="1537"/>
                  </a:lnTo>
                  <a:lnTo>
                    <a:pt x="2302" y="1419"/>
                  </a:lnTo>
                  <a:lnTo>
                    <a:pt x="2208" y="1307"/>
                  </a:lnTo>
                  <a:lnTo>
                    <a:pt x="2115" y="1201"/>
                  </a:lnTo>
                  <a:lnTo>
                    <a:pt x="2024" y="1101"/>
                  </a:lnTo>
                  <a:lnTo>
                    <a:pt x="1936" y="1007"/>
                  </a:lnTo>
                  <a:lnTo>
                    <a:pt x="1847" y="917"/>
                  </a:lnTo>
                  <a:lnTo>
                    <a:pt x="1761" y="833"/>
                  </a:lnTo>
                  <a:lnTo>
                    <a:pt x="1677" y="754"/>
                  </a:lnTo>
                  <a:lnTo>
                    <a:pt x="1593" y="681"/>
                  </a:lnTo>
                  <a:lnTo>
                    <a:pt x="1511" y="611"/>
                  </a:lnTo>
                  <a:lnTo>
                    <a:pt x="1430" y="547"/>
                  </a:lnTo>
                  <a:lnTo>
                    <a:pt x="1350" y="486"/>
                  </a:lnTo>
                  <a:lnTo>
                    <a:pt x="1270" y="431"/>
                  </a:lnTo>
                  <a:lnTo>
                    <a:pt x="1191" y="379"/>
                  </a:lnTo>
                  <a:lnTo>
                    <a:pt x="1112" y="331"/>
                  </a:lnTo>
                  <a:lnTo>
                    <a:pt x="1034" y="287"/>
                  </a:lnTo>
                  <a:lnTo>
                    <a:pt x="957" y="247"/>
                  </a:lnTo>
                  <a:lnTo>
                    <a:pt x="879" y="211"/>
                  </a:lnTo>
                  <a:lnTo>
                    <a:pt x="801" y="177"/>
                  </a:lnTo>
                  <a:lnTo>
                    <a:pt x="723" y="148"/>
                  </a:lnTo>
                  <a:lnTo>
                    <a:pt x="646" y="121"/>
                  </a:lnTo>
                  <a:lnTo>
                    <a:pt x="568" y="96"/>
                  </a:lnTo>
                  <a:lnTo>
                    <a:pt x="489" y="75"/>
                  </a:lnTo>
                  <a:lnTo>
                    <a:pt x="410" y="58"/>
                  </a:lnTo>
                  <a:lnTo>
                    <a:pt x="330" y="41"/>
                  </a:lnTo>
                  <a:lnTo>
                    <a:pt x="249" y="27"/>
                  </a:lnTo>
                  <a:lnTo>
                    <a:pt x="167" y="16"/>
                  </a:lnTo>
                  <a:lnTo>
                    <a:pt x="85" y="8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51" name="Freeform 59"/>
            <p:cNvSpPr>
              <a:spLocks/>
            </p:cNvSpPr>
            <p:nvPr/>
          </p:nvSpPr>
          <p:spPr bwMode="auto">
            <a:xfrm>
              <a:off x="314" y="676"/>
              <a:ext cx="4975" cy="1375"/>
            </a:xfrm>
            <a:custGeom>
              <a:avLst/>
              <a:gdLst/>
              <a:ahLst/>
              <a:cxnLst>
                <a:cxn ang="0">
                  <a:pos x="4975" y="2501"/>
                </a:cxn>
                <a:cxn ang="0">
                  <a:pos x="4926" y="2537"/>
                </a:cxn>
                <a:cxn ang="0">
                  <a:pos x="4867" y="2571"/>
                </a:cxn>
                <a:cxn ang="0">
                  <a:pos x="4786" y="2613"/>
                </a:cxn>
                <a:cxn ang="0">
                  <a:pos x="4686" y="2656"/>
                </a:cxn>
                <a:cxn ang="0">
                  <a:pos x="4568" y="2695"/>
                </a:cxn>
                <a:cxn ang="0">
                  <a:pos x="4433" y="2727"/>
                </a:cxn>
                <a:cxn ang="0">
                  <a:pos x="4361" y="2739"/>
                </a:cxn>
                <a:cxn ang="0">
                  <a:pos x="4285" y="2747"/>
                </a:cxn>
                <a:cxn ang="0">
                  <a:pos x="4204" y="2750"/>
                </a:cxn>
                <a:cxn ang="0">
                  <a:pos x="4121" y="2748"/>
                </a:cxn>
                <a:cxn ang="0">
                  <a:pos x="4035" y="2740"/>
                </a:cxn>
                <a:cxn ang="0">
                  <a:pos x="3946" y="2727"/>
                </a:cxn>
                <a:cxn ang="0">
                  <a:pos x="3856" y="2708"/>
                </a:cxn>
                <a:cxn ang="0">
                  <a:pos x="3761" y="2680"/>
                </a:cxn>
                <a:cxn ang="0">
                  <a:pos x="3666" y="2645"/>
                </a:cxn>
                <a:cxn ang="0">
                  <a:pos x="3567" y="2603"/>
                </a:cxn>
                <a:cxn ang="0">
                  <a:pos x="3467" y="2550"/>
                </a:cxn>
                <a:cxn ang="0">
                  <a:pos x="3366" y="2488"/>
                </a:cxn>
                <a:cxn ang="0">
                  <a:pos x="3263" y="2416"/>
                </a:cxn>
                <a:cxn ang="0">
                  <a:pos x="3159" y="2333"/>
                </a:cxn>
                <a:cxn ang="0">
                  <a:pos x="3053" y="2240"/>
                </a:cxn>
                <a:cxn ang="0">
                  <a:pos x="2948" y="2133"/>
                </a:cxn>
                <a:cxn ang="0">
                  <a:pos x="2841" y="2014"/>
                </a:cxn>
                <a:cxn ang="0">
                  <a:pos x="2733" y="1883"/>
                </a:cxn>
                <a:cxn ang="0">
                  <a:pos x="2627" y="1747"/>
                </a:cxn>
                <a:cxn ang="0">
                  <a:pos x="2422" y="1495"/>
                </a:cxn>
                <a:cxn ang="0">
                  <a:pos x="2227" y="1269"/>
                </a:cxn>
                <a:cxn ang="0">
                  <a:pos x="2040" y="1066"/>
                </a:cxn>
                <a:cxn ang="0">
                  <a:pos x="1861" y="885"/>
                </a:cxn>
                <a:cxn ang="0">
                  <a:pos x="1687" y="723"/>
                </a:cxn>
                <a:cxn ang="0">
                  <a:pos x="1519" y="583"/>
                </a:cxn>
                <a:cxn ang="0">
                  <a:pos x="1357" y="462"/>
                </a:cxn>
                <a:cxn ang="0">
                  <a:pos x="1196" y="357"/>
                </a:cxn>
                <a:cxn ang="0">
                  <a:pos x="1039" y="268"/>
                </a:cxn>
                <a:cxn ang="0">
                  <a:pos x="882" y="194"/>
                </a:cxn>
                <a:cxn ang="0">
                  <a:pos x="726" y="134"/>
                </a:cxn>
                <a:cxn ang="0">
                  <a:pos x="569" y="86"/>
                </a:cxn>
                <a:cxn ang="0">
                  <a:pos x="410" y="50"/>
                </a:cxn>
                <a:cxn ang="0">
                  <a:pos x="249" y="23"/>
                </a:cxn>
                <a:cxn ang="0">
                  <a:pos x="83" y="5"/>
                </a:cxn>
              </a:cxnLst>
              <a:rect l="0" t="0" r="r" b="b"/>
              <a:pathLst>
                <a:path w="4975" h="2750">
                  <a:moveTo>
                    <a:pt x="4975" y="2501"/>
                  </a:moveTo>
                  <a:lnTo>
                    <a:pt x="4975" y="2501"/>
                  </a:lnTo>
                  <a:lnTo>
                    <a:pt x="4962" y="2511"/>
                  </a:lnTo>
                  <a:lnTo>
                    <a:pt x="4926" y="2537"/>
                  </a:lnTo>
                  <a:lnTo>
                    <a:pt x="4899" y="2553"/>
                  </a:lnTo>
                  <a:lnTo>
                    <a:pt x="4867" y="2571"/>
                  </a:lnTo>
                  <a:lnTo>
                    <a:pt x="4829" y="2592"/>
                  </a:lnTo>
                  <a:lnTo>
                    <a:pt x="4786" y="2613"/>
                  </a:lnTo>
                  <a:lnTo>
                    <a:pt x="4739" y="2635"/>
                  </a:lnTo>
                  <a:lnTo>
                    <a:pt x="4686" y="2656"/>
                  </a:lnTo>
                  <a:lnTo>
                    <a:pt x="4629" y="2676"/>
                  </a:lnTo>
                  <a:lnTo>
                    <a:pt x="4568" y="2695"/>
                  </a:lnTo>
                  <a:lnTo>
                    <a:pt x="4503" y="2713"/>
                  </a:lnTo>
                  <a:lnTo>
                    <a:pt x="4433" y="2727"/>
                  </a:lnTo>
                  <a:lnTo>
                    <a:pt x="4397" y="2734"/>
                  </a:lnTo>
                  <a:lnTo>
                    <a:pt x="4361" y="2739"/>
                  </a:lnTo>
                  <a:lnTo>
                    <a:pt x="4322" y="2743"/>
                  </a:lnTo>
                  <a:lnTo>
                    <a:pt x="4285" y="2747"/>
                  </a:lnTo>
                  <a:lnTo>
                    <a:pt x="4245" y="2748"/>
                  </a:lnTo>
                  <a:lnTo>
                    <a:pt x="4204" y="2750"/>
                  </a:lnTo>
                  <a:lnTo>
                    <a:pt x="4163" y="2750"/>
                  </a:lnTo>
                  <a:lnTo>
                    <a:pt x="4121" y="2748"/>
                  </a:lnTo>
                  <a:lnTo>
                    <a:pt x="4079" y="2745"/>
                  </a:lnTo>
                  <a:lnTo>
                    <a:pt x="4035" y="2740"/>
                  </a:lnTo>
                  <a:lnTo>
                    <a:pt x="3992" y="2735"/>
                  </a:lnTo>
                  <a:lnTo>
                    <a:pt x="3946" y="2727"/>
                  </a:lnTo>
                  <a:lnTo>
                    <a:pt x="3902" y="2719"/>
                  </a:lnTo>
                  <a:lnTo>
                    <a:pt x="3856" y="2708"/>
                  </a:lnTo>
                  <a:lnTo>
                    <a:pt x="3809" y="2695"/>
                  </a:lnTo>
                  <a:lnTo>
                    <a:pt x="3761" y="2680"/>
                  </a:lnTo>
                  <a:lnTo>
                    <a:pt x="3714" y="2664"/>
                  </a:lnTo>
                  <a:lnTo>
                    <a:pt x="3666" y="2645"/>
                  </a:lnTo>
                  <a:lnTo>
                    <a:pt x="3617" y="2626"/>
                  </a:lnTo>
                  <a:lnTo>
                    <a:pt x="3567" y="2603"/>
                  </a:lnTo>
                  <a:lnTo>
                    <a:pt x="3517" y="2577"/>
                  </a:lnTo>
                  <a:lnTo>
                    <a:pt x="3467" y="2550"/>
                  </a:lnTo>
                  <a:lnTo>
                    <a:pt x="3417" y="2521"/>
                  </a:lnTo>
                  <a:lnTo>
                    <a:pt x="3366" y="2488"/>
                  </a:lnTo>
                  <a:lnTo>
                    <a:pt x="3314" y="2453"/>
                  </a:lnTo>
                  <a:lnTo>
                    <a:pt x="3263" y="2416"/>
                  </a:lnTo>
                  <a:lnTo>
                    <a:pt x="3212" y="2375"/>
                  </a:lnTo>
                  <a:lnTo>
                    <a:pt x="3159" y="2333"/>
                  </a:lnTo>
                  <a:lnTo>
                    <a:pt x="3106" y="2288"/>
                  </a:lnTo>
                  <a:lnTo>
                    <a:pt x="3053" y="2240"/>
                  </a:lnTo>
                  <a:lnTo>
                    <a:pt x="3001" y="2188"/>
                  </a:lnTo>
                  <a:lnTo>
                    <a:pt x="2948" y="2133"/>
                  </a:lnTo>
                  <a:lnTo>
                    <a:pt x="2894" y="2075"/>
                  </a:lnTo>
                  <a:lnTo>
                    <a:pt x="2841" y="2014"/>
                  </a:lnTo>
                  <a:lnTo>
                    <a:pt x="2787" y="1951"/>
                  </a:lnTo>
                  <a:lnTo>
                    <a:pt x="2733" y="1883"/>
                  </a:lnTo>
                  <a:lnTo>
                    <a:pt x="2733" y="1883"/>
                  </a:lnTo>
                  <a:lnTo>
                    <a:pt x="2627" y="1747"/>
                  </a:lnTo>
                  <a:lnTo>
                    <a:pt x="2523" y="1618"/>
                  </a:lnTo>
                  <a:lnTo>
                    <a:pt x="2422" y="1495"/>
                  </a:lnTo>
                  <a:lnTo>
                    <a:pt x="2323" y="1379"/>
                  </a:lnTo>
                  <a:lnTo>
                    <a:pt x="2227" y="1269"/>
                  </a:lnTo>
                  <a:lnTo>
                    <a:pt x="2133" y="1164"/>
                  </a:lnTo>
                  <a:lnTo>
                    <a:pt x="2040" y="1066"/>
                  </a:lnTo>
                  <a:lnTo>
                    <a:pt x="1949" y="972"/>
                  </a:lnTo>
                  <a:lnTo>
                    <a:pt x="1861" y="885"/>
                  </a:lnTo>
                  <a:lnTo>
                    <a:pt x="1773" y="801"/>
                  </a:lnTo>
                  <a:lnTo>
                    <a:pt x="1687" y="723"/>
                  </a:lnTo>
                  <a:lnTo>
                    <a:pt x="1602" y="651"/>
                  </a:lnTo>
                  <a:lnTo>
                    <a:pt x="1519" y="583"/>
                  </a:lnTo>
                  <a:lnTo>
                    <a:pt x="1437" y="520"/>
                  </a:lnTo>
                  <a:lnTo>
                    <a:pt x="1357" y="462"/>
                  </a:lnTo>
                  <a:lnTo>
                    <a:pt x="1276" y="407"/>
                  </a:lnTo>
                  <a:lnTo>
                    <a:pt x="1196" y="357"/>
                  </a:lnTo>
                  <a:lnTo>
                    <a:pt x="1116" y="310"/>
                  </a:lnTo>
                  <a:lnTo>
                    <a:pt x="1039" y="268"/>
                  </a:lnTo>
                  <a:lnTo>
                    <a:pt x="960" y="229"/>
                  </a:lnTo>
                  <a:lnTo>
                    <a:pt x="882" y="194"/>
                  </a:lnTo>
                  <a:lnTo>
                    <a:pt x="804" y="162"/>
                  </a:lnTo>
                  <a:lnTo>
                    <a:pt x="726" y="134"/>
                  </a:lnTo>
                  <a:lnTo>
                    <a:pt x="647" y="108"/>
                  </a:lnTo>
                  <a:lnTo>
                    <a:pt x="569" y="86"/>
                  </a:lnTo>
                  <a:lnTo>
                    <a:pt x="490" y="66"/>
                  </a:lnTo>
                  <a:lnTo>
                    <a:pt x="410" y="50"/>
                  </a:lnTo>
                  <a:lnTo>
                    <a:pt x="331" y="36"/>
                  </a:lnTo>
                  <a:lnTo>
                    <a:pt x="249" y="23"/>
                  </a:lnTo>
                  <a:lnTo>
                    <a:pt x="167" y="13"/>
                  </a:lnTo>
                  <a:lnTo>
                    <a:pt x="83" y="5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52" name="Freeform 60"/>
            <p:cNvSpPr>
              <a:spLocks/>
            </p:cNvSpPr>
            <p:nvPr/>
          </p:nvSpPr>
          <p:spPr bwMode="auto">
            <a:xfrm>
              <a:off x="325" y="698"/>
              <a:ext cx="5012" cy="1339"/>
            </a:xfrm>
            <a:custGeom>
              <a:avLst/>
              <a:gdLst/>
              <a:ahLst/>
              <a:cxnLst>
                <a:cxn ang="0">
                  <a:pos x="5012" y="2414"/>
                </a:cxn>
                <a:cxn ang="0">
                  <a:pos x="4964" y="2448"/>
                </a:cxn>
                <a:cxn ang="0">
                  <a:pos x="4904" y="2485"/>
                </a:cxn>
                <a:cxn ang="0">
                  <a:pos x="4825" y="2528"/>
                </a:cxn>
                <a:cxn ang="0">
                  <a:pos x="4725" y="2574"/>
                </a:cxn>
                <a:cxn ang="0">
                  <a:pos x="4608" y="2615"/>
                </a:cxn>
                <a:cxn ang="0">
                  <a:pos x="4474" y="2649"/>
                </a:cxn>
                <a:cxn ang="0">
                  <a:pos x="4402" y="2662"/>
                </a:cxn>
                <a:cxn ang="0">
                  <a:pos x="4325" y="2672"/>
                </a:cxn>
                <a:cxn ang="0">
                  <a:pos x="4246" y="2677"/>
                </a:cxn>
                <a:cxn ang="0">
                  <a:pos x="4163" y="2677"/>
                </a:cxn>
                <a:cxn ang="0">
                  <a:pos x="4077" y="2672"/>
                </a:cxn>
                <a:cxn ang="0">
                  <a:pos x="3988" y="2661"/>
                </a:cxn>
                <a:cxn ang="0">
                  <a:pos x="3896" y="2643"/>
                </a:cxn>
                <a:cxn ang="0">
                  <a:pos x="3802" y="2617"/>
                </a:cxn>
                <a:cxn ang="0">
                  <a:pos x="3705" y="2583"/>
                </a:cxn>
                <a:cxn ang="0">
                  <a:pos x="3606" y="2543"/>
                </a:cxn>
                <a:cxn ang="0">
                  <a:pos x="3506" y="2491"/>
                </a:cxn>
                <a:cxn ang="0">
                  <a:pos x="3403" y="2431"/>
                </a:cxn>
                <a:cxn ang="0">
                  <a:pos x="3299" y="2362"/>
                </a:cxn>
                <a:cxn ang="0">
                  <a:pos x="3194" y="2280"/>
                </a:cxn>
                <a:cxn ang="0">
                  <a:pos x="3087" y="2188"/>
                </a:cxn>
                <a:cxn ang="0">
                  <a:pos x="2980" y="2083"/>
                </a:cxn>
                <a:cxn ang="0">
                  <a:pos x="2870" y="1966"/>
                </a:cxn>
                <a:cxn ang="0">
                  <a:pos x="2762" y="1836"/>
                </a:cxn>
                <a:cxn ang="0">
                  <a:pos x="2654" y="1702"/>
                </a:cxn>
                <a:cxn ang="0">
                  <a:pos x="2444" y="1455"/>
                </a:cxn>
                <a:cxn ang="0">
                  <a:pos x="2245" y="1230"/>
                </a:cxn>
                <a:cxn ang="0">
                  <a:pos x="2057" y="1030"/>
                </a:cxn>
                <a:cxn ang="0">
                  <a:pos x="1873" y="851"/>
                </a:cxn>
                <a:cxn ang="0">
                  <a:pos x="1698" y="692"/>
                </a:cxn>
                <a:cxn ang="0">
                  <a:pos x="1529" y="555"/>
                </a:cxn>
                <a:cxn ang="0">
                  <a:pos x="1364" y="436"/>
                </a:cxn>
                <a:cxn ang="0">
                  <a:pos x="1201" y="334"/>
                </a:cxn>
                <a:cxn ang="0">
                  <a:pos x="1043" y="248"/>
                </a:cxn>
                <a:cxn ang="0">
                  <a:pos x="885" y="177"/>
                </a:cxn>
                <a:cxn ang="0">
                  <a:pos x="728" y="119"/>
                </a:cxn>
                <a:cxn ang="0">
                  <a:pos x="571" y="74"/>
                </a:cxn>
                <a:cxn ang="0">
                  <a:pos x="411" y="42"/>
                </a:cxn>
                <a:cxn ang="0">
                  <a:pos x="250" y="17"/>
                </a:cxn>
                <a:cxn ang="0">
                  <a:pos x="85" y="5"/>
                </a:cxn>
              </a:cxnLst>
              <a:rect l="0" t="0" r="r" b="b"/>
              <a:pathLst>
                <a:path w="5012" h="2678">
                  <a:moveTo>
                    <a:pt x="5012" y="2414"/>
                  </a:moveTo>
                  <a:lnTo>
                    <a:pt x="5012" y="2414"/>
                  </a:lnTo>
                  <a:lnTo>
                    <a:pt x="5000" y="2423"/>
                  </a:lnTo>
                  <a:lnTo>
                    <a:pt x="4964" y="2448"/>
                  </a:lnTo>
                  <a:lnTo>
                    <a:pt x="4937" y="2465"/>
                  </a:lnTo>
                  <a:lnTo>
                    <a:pt x="4904" y="2485"/>
                  </a:lnTo>
                  <a:lnTo>
                    <a:pt x="4868" y="2506"/>
                  </a:lnTo>
                  <a:lnTo>
                    <a:pt x="4825" y="2528"/>
                  </a:lnTo>
                  <a:lnTo>
                    <a:pt x="4778" y="2551"/>
                  </a:lnTo>
                  <a:lnTo>
                    <a:pt x="4725" y="2574"/>
                  </a:lnTo>
                  <a:lnTo>
                    <a:pt x="4670" y="2594"/>
                  </a:lnTo>
                  <a:lnTo>
                    <a:pt x="4608" y="2615"/>
                  </a:lnTo>
                  <a:lnTo>
                    <a:pt x="4543" y="2635"/>
                  </a:lnTo>
                  <a:lnTo>
                    <a:pt x="4474" y="2649"/>
                  </a:lnTo>
                  <a:lnTo>
                    <a:pt x="4439" y="2657"/>
                  </a:lnTo>
                  <a:lnTo>
                    <a:pt x="4402" y="2662"/>
                  </a:lnTo>
                  <a:lnTo>
                    <a:pt x="4364" y="2669"/>
                  </a:lnTo>
                  <a:lnTo>
                    <a:pt x="4325" y="2672"/>
                  </a:lnTo>
                  <a:lnTo>
                    <a:pt x="4286" y="2675"/>
                  </a:lnTo>
                  <a:lnTo>
                    <a:pt x="4246" y="2677"/>
                  </a:lnTo>
                  <a:lnTo>
                    <a:pt x="4204" y="2678"/>
                  </a:lnTo>
                  <a:lnTo>
                    <a:pt x="4163" y="2677"/>
                  </a:lnTo>
                  <a:lnTo>
                    <a:pt x="4120" y="2675"/>
                  </a:lnTo>
                  <a:lnTo>
                    <a:pt x="4077" y="2672"/>
                  </a:lnTo>
                  <a:lnTo>
                    <a:pt x="4032" y="2667"/>
                  </a:lnTo>
                  <a:lnTo>
                    <a:pt x="3988" y="2661"/>
                  </a:lnTo>
                  <a:lnTo>
                    <a:pt x="3942" y="2653"/>
                  </a:lnTo>
                  <a:lnTo>
                    <a:pt x="3896" y="2643"/>
                  </a:lnTo>
                  <a:lnTo>
                    <a:pt x="3849" y="2630"/>
                  </a:lnTo>
                  <a:lnTo>
                    <a:pt x="3802" y="2617"/>
                  </a:lnTo>
                  <a:lnTo>
                    <a:pt x="3753" y="2601"/>
                  </a:lnTo>
                  <a:lnTo>
                    <a:pt x="3705" y="2583"/>
                  </a:lnTo>
                  <a:lnTo>
                    <a:pt x="3656" y="2564"/>
                  </a:lnTo>
                  <a:lnTo>
                    <a:pt x="3606" y="2543"/>
                  </a:lnTo>
                  <a:lnTo>
                    <a:pt x="3556" y="2519"/>
                  </a:lnTo>
                  <a:lnTo>
                    <a:pt x="3506" y="2491"/>
                  </a:lnTo>
                  <a:lnTo>
                    <a:pt x="3455" y="2464"/>
                  </a:lnTo>
                  <a:lnTo>
                    <a:pt x="3403" y="2431"/>
                  </a:lnTo>
                  <a:lnTo>
                    <a:pt x="3352" y="2398"/>
                  </a:lnTo>
                  <a:lnTo>
                    <a:pt x="3299" y="2362"/>
                  </a:lnTo>
                  <a:lnTo>
                    <a:pt x="3246" y="2322"/>
                  </a:lnTo>
                  <a:lnTo>
                    <a:pt x="3194" y="2280"/>
                  </a:lnTo>
                  <a:lnTo>
                    <a:pt x="3141" y="2236"/>
                  </a:lnTo>
                  <a:lnTo>
                    <a:pt x="3087" y="2188"/>
                  </a:lnTo>
                  <a:lnTo>
                    <a:pt x="3033" y="2138"/>
                  </a:lnTo>
                  <a:lnTo>
                    <a:pt x="2980" y="2083"/>
                  </a:lnTo>
                  <a:lnTo>
                    <a:pt x="2924" y="2026"/>
                  </a:lnTo>
                  <a:lnTo>
                    <a:pt x="2870" y="1966"/>
                  </a:lnTo>
                  <a:lnTo>
                    <a:pt x="2816" y="1903"/>
                  </a:lnTo>
                  <a:lnTo>
                    <a:pt x="2762" y="1836"/>
                  </a:lnTo>
                  <a:lnTo>
                    <a:pt x="2762" y="1836"/>
                  </a:lnTo>
                  <a:lnTo>
                    <a:pt x="2654" y="1702"/>
                  </a:lnTo>
                  <a:lnTo>
                    <a:pt x="2548" y="1576"/>
                  </a:lnTo>
                  <a:lnTo>
                    <a:pt x="2444" y="1455"/>
                  </a:lnTo>
                  <a:lnTo>
                    <a:pt x="2344" y="1338"/>
                  </a:lnTo>
                  <a:lnTo>
                    <a:pt x="2245" y="1230"/>
                  </a:lnTo>
                  <a:lnTo>
                    <a:pt x="2150" y="1127"/>
                  </a:lnTo>
                  <a:lnTo>
                    <a:pt x="2057" y="1030"/>
                  </a:lnTo>
                  <a:lnTo>
                    <a:pt x="1963" y="938"/>
                  </a:lnTo>
                  <a:lnTo>
                    <a:pt x="1873" y="851"/>
                  </a:lnTo>
                  <a:lnTo>
                    <a:pt x="1786" y="770"/>
                  </a:lnTo>
                  <a:lnTo>
                    <a:pt x="1698" y="692"/>
                  </a:lnTo>
                  <a:lnTo>
                    <a:pt x="1612" y="621"/>
                  </a:lnTo>
                  <a:lnTo>
                    <a:pt x="1529" y="555"/>
                  </a:lnTo>
                  <a:lnTo>
                    <a:pt x="1446" y="494"/>
                  </a:lnTo>
                  <a:lnTo>
                    <a:pt x="1364" y="436"/>
                  </a:lnTo>
                  <a:lnTo>
                    <a:pt x="1282" y="382"/>
                  </a:lnTo>
                  <a:lnTo>
                    <a:pt x="1201" y="334"/>
                  </a:lnTo>
                  <a:lnTo>
                    <a:pt x="1122" y="289"/>
                  </a:lnTo>
                  <a:lnTo>
                    <a:pt x="1043" y="248"/>
                  </a:lnTo>
                  <a:lnTo>
                    <a:pt x="964" y="210"/>
                  </a:lnTo>
                  <a:lnTo>
                    <a:pt x="885" y="177"/>
                  </a:lnTo>
                  <a:lnTo>
                    <a:pt x="807" y="147"/>
                  </a:lnTo>
                  <a:lnTo>
                    <a:pt x="728" y="119"/>
                  </a:lnTo>
                  <a:lnTo>
                    <a:pt x="649" y="95"/>
                  </a:lnTo>
                  <a:lnTo>
                    <a:pt x="571" y="74"/>
                  </a:lnTo>
                  <a:lnTo>
                    <a:pt x="490" y="56"/>
                  </a:lnTo>
                  <a:lnTo>
                    <a:pt x="411" y="42"/>
                  </a:lnTo>
                  <a:lnTo>
                    <a:pt x="331" y="29"/>
                  </a:lnTo>
                  <a:lnTo>
                    <a:pt x="250" y="17"/>
                  </a:lnTo>
                  <a:lnTo>
                    <a:pt x="167" y="9"/>
                  </a:lnTo>
                  <a:lnTo>
                    <a:pt x="85" y="5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53" name="Freeform 61"/>
            <p:cNvSpPr>
              <a:spLocks/>
            </p:cNvSpPr>
            <p:nvPr/>
          </p:nvSpPr>
          <p:spPr bwMode="auto">
            <a:xfrm>
              <a:off x="336" y="720"/>
              <a:ext cx="5049" cy="1304"/>
            </a:xfrm>
            <a:custGeom>
              <a:avLst/>
              <a:gdLst/>
              <a:ahLst/>
              <a:cxnLst>
                <a:cxn ang="0">
                  <a:pos x="5049" y="2324"/>
                </a:cxn>
                <a:cxn ang="0">
                  <a:pos x="5000" y="2361"/>
                </a:cxn>
                <a:cxn ang="0">
                  <a:pos x="4942" y="2398"/>
                </a:cxn>
                <a:cxn ang="0">
                  <a:pos x="4863" y="2443"/>
                </a:cxn>
                <a:cxn ang="0">
                  <a:pos x="4764" y="2492"/>
                </a:cxn>
                <a:cxn ang="0">
                  <a:pos x="4647" y="2537"/>
                </a:cxn>
                <a:cxn ang="0">
                  <a:pos x="4514" y="2574"/>
                </a:cxn>
                <a:cxn ang="0">
                  <a:pos x="4442" y="2589"/>
                </a:cxn>
                <a:cxn ang="0">
                  <a:pos x="4366" y="2598"/>
                </a:cxn>
                <a:cxn ang="0">
                  <a:pos x="4286" y="2605"/>
                </a:cxn>
                <a:cxn ang="0">
                  <a:pos x="4203" y="2608"/>
                </a:cxn>
                <a:cxn ang="0">
                  <a:pos x="4117" y="2603"/>
                </a:cxn>
                <a:cxn ang="0">
                  <a:pos x="4027" y="2593"/>
                </a:cxn>
                <a:cxn ang="0">
                  <a:pos x="3935" y="2577"/>
                </a:cxn>
                <a:cxn ang="0">
                  <a:pos x="3841" y="2555"/>
                </a:cxn>
                <a:cxn ang="0">
                  <a:pos x="3744" y="2522"/>
                </a:cxn>
                <a:cxn ang="0">
                  <a:pos x="3645" y="2484"/>
                </a:cxn>
                <a:cxn ang="0">
                  <a:pos x="3544" y="2434"/>
                </a:cxn>
                <a:cxn ang="0">
                  <a:pos x="3439" y="2375"/>
                </a:cxn>
                <a:cxn ang="0">
                  <a:pos x="3335" y="2308"/>
                </a:cxn>
                <a:cxn ang="0">
                  <a:pos x="3228" y="2229"/>
                </a:cxn>
                <a:cxn ang="0">
                  <a:pos x="3120" y="2137"/>
                </a:cxn>
                <a:cxn ang="0">
                  <a:pos x="3010" y="2035"/>
                </a:cxn>
                <a:cxn ang="0">
                  <a:pos x="2901" y="1919"/>
                </a:cxn>
                <a:cxn ang="0">
                  <a:pos x="2790" y="1789"/>
                </a:cxn>
                <a:cxn ang="0">
                  <a:pos x="2679" y="1659"/>
                </a:cxn>
                <a:cxn ang="0">
                  <a:pos x="2466" y="1413"/>
                </a:cxn>
                <a:cxn ang="0">
                  <a:pos x="2265" y="1192"/>
                </a:cxn>
                <a:cxn ang="0">
                  <a:pos x="2072" y="993"/>
                </a:cxn>
                <a:cxn ang="0">
                  <a:pos x="1887" y="819"/>
                </a:cxn>
                <a:cxn ang="0">
                  <a:pos x="1710" y="664"/>
                </a:cxn>
                <a:cxn ang="0">
                  <a:pos x="1537" y="528"/>
                </a:cxn>
                <a:cxn ang="0">
                  <a:pos x="1371" y="412"/>
                </a:cxn>
                <a:cxn ang="0">
                  <a:pos x="1207" y="312"/>
                </a:cxn>
                <a:cxn ang="0">
                  <a:pos x="1047" y="230"/>
                </a:cxn>
                <a:cxn ang="0">
                  <a:pos x="888" y="160"/>
                </a:cxn>
                <a:cxn ang="0">
                  <a:pos x="731" y="107"/>
                </a:cxn>
                <a:cxn ang="0">
                  <a:pos x="572" y="65"/>
                </a:cxn>
                <a:cxn ang="0">
                  <a:pos x="413" y="34"/>
                </a:cxn>
                <a:cxn ang="0">
                  <a:pos x="250" y="15"/>
                </a:cxn>
                <a:cxn ang="0">
                  <a:pos x="85" y="4"/>
                </a:cxn>
              </a:cxnLst>
              <a:rect l="0" t="0" r="r" b="b"/>
              <a:pathLst>
                <a:path w="5049" h="2608">
                  <a:moveTo>
                    <a:pt x="5049" y="2324"/>
                  </a:moveTo>
                  <a:lnTo>
                    <a:pt x="5049" y="2324"/>
                  </a:lnTo>
                  <a:lnTo>
                    <a:pt x="5036" y="2334"/>
                  </a:lnTo>
                  <a:lnTo>
                    <a:pt x="5000" y="2361"/>
                  </a:lnTo>
                  <a:lnTo>
                    <a:pt x="4974" y="2379"/>
                  </a:lnTo>
                  <a:lnTo>
                    <a:pt x="4942" y="2398"/>
                  </a:lnTo>
                  <a:lnTo>
                    <a:pt x="4906" y="2421"/>
                  </a:lnTo>
                  <a:lnTo>
                    <a:pt x="4863" y="2443"/>
                  </a:lnTo>
                  <a:lnTo>
                    <a:pt x="4815" y="2468"/>
                  </a:lnTo>
                  <a:lnTo>
                    <a:pt x="4764" y="2492"/>
                  </a:lnTo>
                  <a:lnTo>
                    <a:pt x="4709" y="2514"/>
                  </a:lnTo>
                  <a:lnTo>
                    <a:pt x="4647" y="2537"/>
                  </a:lnTo>
                  <a:lnTo>
                    <a:pt x="4584" y="2556"/>
                  </a:lnTo>
                  <a:lnTo>
                    <a:pt x="4514" y="2574"/>
                  </a:lnTo>
                  <a:lnTo>
                    <a:pt x="4478" y="2581"/>
                  </a:lnTo>
                  <a:lnTo>
                    <a:pt x="4442" y="2589"/>
                  </a:lnTo>
                  <a:lnTo>
                    <a:pt x="4404" y="2593"/>
                  </a:lnTo>
                  <a:lnTo>
                    <a:pt x="4366" y="2598"/>
                  </a:lnTo>
                  <a:lnTo>
                    <a:pt x="4327" y="2603"/>
                  </a:lnTo>
                  <a:lnTo>
                    <a:pt x="4286" y="2605"/>
                  </a:lnTo>
                  <a:lnTo>
                    <a:pt x="4245" y="2606"/>
                  </a:lnTo>
                  <a:lnTo>
                    <a:pt x="4203" y="2608"/>
                  </a:lnTo>
                  <a:lnTo>
                    <a:pt x="4160" y="2606"/>
                  </a:lnTo>
                  <a:lnTo>
                    <a:pt x="4117" y="2603"/>
                  </a:lnTo>
                  <a:lnTo>
                    <a:pt x="4073" y="2600"/>
                  </a:lnTo>
                  <a:lnTo>
                    <a:pt x="4027" y="2593"/>
                  </a:lnTo>
                  <a:lnTo>
                    <a:pt x="3982" y="2587"/>
                  </a:lnTo>
                  <a:lnTo>
                    <a:pt x="3935" y="2577"/>
                  </a:lnTo>
                  <a:lnTo>
                    <a:pt x="3888" y="2566"/>
                  </a:lnTo>
                  <a:lnTo>
                    <a:pt x="3841" y="2555"/>
                  </a:lnTo>
                  <a:lnTo>
                    <a:pt x="3792" y="2540"/>
                  </a:lnTo>
                  <a:lnTo>
                    <a:pt x="3744" y="2522"/>
                  </a:lnTo>
                  <a:lnTo>
                    <a:pt x="3695" y="2505"/>
                  </a:lnTo>
                  <a:lnTo>
                    <a:pt x="3645" y="2484"/>
                  </a:lnTo>
                  <a:lnTo>
                    <a:pt x="3594" y="2459"/>
                  </a:lnTo>
                  <a:lnTo>
                    <a:pt x="3544" y="2434"/>
                  </a:lnTo>
                  <a:lnTo>
                    <a:pt x="3492" y="2406"/>
                  </a:lnTo>
                  <a:lnTo>
                    <a:pt x="3439" y="2375"/>
                  </a:lnTo>
                  <a:lnTo>
                    <a:pt x="3388" y="2343"/>
                  </a:lnTo>
                  <a:lnTo>
                    <a:pt x="3335" y="2308"/>
                  </a:lnTo>
                  <a:lnTo>
                    <a:pt x="3281" y="2269"/>
                  </a:lnTo>
                  <a:lnTo>
                    <a:pt x="3228" y="2229"/>
                  </a:lnTo>
                  <a:lnTo>
                    <a:pt x="3174" y="2183"/>
                  </a:lnTo>
                  <a:lnTo>
                    <a:pt x="3120" y="2137"/>
                  </a:lnTo>
                  <a:lnTo>
                    <a:pt x="3066" y="2086"/>
                  </a:lnTo>
                  <a:lnTo>
                    <a:pt x="3010" y="2035"/>
                  </a:lnTo>
                  <a:lnTo>
                    <a:pt x="2956" y="1978"/>
                  </a:lnTo>
                  <a:lnTo>
                    <a:pt x="2901" y="1919"/>
                  </a:lnTo>
                  <a:lnTo>
                    <a:pt x="2845" y="1856"/>
                  </a:lnTo>
                  <a:lnTo>
                    <a:pt x="2790" y="1789"/>
                  </a:lnTo>
                  <a:lnTo>
                    <a:pt x="2790" y="1789"/>
                  </a:lnTo>
                  <a:lnTo>
                    <a:pt x="2679" y="1659"/>
                  </a:lnTo>
                  <a:lnTo>
                    <a:pt x="2572" y="1533"/>
                  </a:lnTo>
                  <a:lnTo>
                    <a:pt x="2466" y="1413"/>
                  </a:lnTo>
                  <a:lnTo>
                    <a:pt x="2365" y="1299"/>
                  </a:lnTo>
                  <a:lnTo>
                    <a:pt x="2265" y="1192"/>
                  </a:lnTo>
                  <a:lnTo>
                    <a:pt x="2168" y="1090"/>
                  </a:lnTo>
                  <a:lnTo>
                    <a:pt x="2072" y="993"/>
                  </a:lnTo>
                  <a:lnTo>
                    <a:pt x="1979" y="903"/>
                  </a:lnTo>
                  <a:lnTo>
                    <a:pt x="1887" y="819"/>
                  </a:lnTo>
                  <a:lnTo>
                    <a:pt x="1797" y="738"/>
                  </a:lnTo>
                  <a:lnTo>
                    <a:pt x="1710" y="664"/>
                  </a:lnTo>
                  <a:lnTo>
                    <a:pt x="1622" y="593"/>
                  </a:lnTo>
                  <a:lnTo>
                    <a:pt x="1537" y="528"/>
                  </a:lnTo>
                  <a:lnTo>
                    <a:pt x="1453" y="467"/>
                  </a:lnTo>
                  <a:lnTo>
                    <a:pt x="1371" y="412"/>
                  </a:lnTo>
                  <a:lnTo>
                    <a:pt x="1287" y="360"/>
                  </a:lnTo>
                  <a:lnTo>
                    <a:pt x="1207" y="312"/>
                  </a:lnTo>
                  <a:lnTo>
                    <a:pt x="1126" y="268"/>
                  </a:lnTo>
                  <a:lnTo>
                    <a:pt x="1047" y="230"/>
                  </a:lnTo>
                  <a:lnTo>
                    <a:pt x="967" y="192"/>
                  </a:lnTo>
                  <a:lnTo>
                    <a:pt x="888" y="160"/>
                  </a:lnTo>
                  <a:lnTo>
                    <a:pt x="808" y="133"/>
                  </a:lnTo>
                  <a:lnTo>
                    <a:pt x="731" y="107"/>
                  </a:lnTo>
                  <a:lnTo>
                    <a:pt x="652" y="84"/>
                  </a:lnTo>
                  <a:lnTo>
                    <a:pt x="572" y="65"/>
                  </a:lnTo>
                  <a:lnTo>
                    <a:pt x="492" y="49"/>
                  </a:lnTo>
                  <a:lnTo>
                    <a:pt x="413" y="34"/>
                  </a:lnTo>
                  <a:lnTo>
                    <a:pt x="332" y="23"/>
                  </a:lnTo>
                  <a:lnTo>
                    <a:pt x="250" y="15"/>
                  </a:lnTo>
                  <a:lnTo>
                    <a:pt x="168" y="8"/>
                  </a:lnTo>
                  <a:lnTo>
                    <a:pt x="85" y="4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54" name="Freeform 62"/>
            <p:cNvSpPr>
              <a:spLocks/>
            </p:cNvSpPr>
            <p:nvPr/>
          </p:nvSpPr>
          <p:spPr bwMode="auto">
            <a:xfrm>
              <a:off x="349" y="742"/>
              <a:ext cx="5081" cy="1267"/>
            </a:xfrm>
            <a:custGeom>
              <a:avLst/>
              <a:gdLst/>
              <a:ahLst/>
              <a:cxnLst>
                <a:cxn ang="0">
                  <a:pos x="5081" y="2233"/>
                </a:cxn>
                <a:cxn ang="0">
                  <a:pos x="5034" y="2270"/>
                </a:cxn>
                <a:cxn ang="0">
                  <a:pos x="4977" y="2309"/>
                </a:cxn>
                <a:cxn ang="0">
                  <a:pos x="4898" y="2355"/>
                </a:cxn>
                <a:cxn ang="0">
                  <a:pos x="4801" y="2405"/>
                </a:cxn>
                <a:cxn ang="0">
                  <a:pos x="4684" y="2454"/>
                </a:cxn>
                <a:cxn ang="0">
                  <a:pos x="4551" y="2494"/>
                </a:cxn>
                <a:cxn ang="0">
                  <a:pos x="4479" y="2509"/>
                </a:cxn>
                <a:cxn ang="0">
                  <a:pos x="4404" y="2522"/>
                </a:cxn>
                <a:cxn ang="0">
                  <a:pos x="4323" y="2530"/>
                </a:cxn>
                <a:cxn ang="0">
                  <a:pos x="4240" y="2533"/>
                </a:cxn>
                <a:cxn ang="0">
                  <a:pos x="4154" y="2531"/>
                </a:cxn>
                <a:cxn ang="0">
                  <a:pos x="4065" y="2523"/>
                </a:cxn>
                <a:cxn ang="0">
                  <a:pos x="3974" y="2509"/>
                </a:cxn>
                <a:cxn ang="0">
                  <a:pos x="3878" y="2488"/>
                </a:cxn>
                <a:cxn ang="0">
                  <a:pos x="3781" y="2459"/>
                </a:cxn>
                <a:cxn ang="0">
                  <a:pos x="3681" y="2420"/>
                </a:cxn>
                <a:cxn ang="0">
                  <a:pos x="3579" y="2373"/>
                </a:cxn>
                <a:cxn ang="0">
                  <a:pos x="3475" y="2317"/>
                </a:cxn>
                <a:cxn ang="0">
                  <a:pos x="3368" y="2250"/>
                </a:cxn>
                <a:cxn ang="0">
                  <a:pos x="3260" y="2171"/>
                </a:cxn>
                <a:cxn ang="0">
                  <a:pos x="3152" y="2082"/>
                </a:cxn>
                <a:cxn ang="0">
                  <a:pos x="3041" y="1982"/>
                </a:cxn>
                <a:cxn ang="0">
                  <a:pos x="2928" y="1868"/>
                </a:cxn>
                <a:cxn ang="0">
                  <a:pos x="2814" y="1742"/>
                </a:cxn>
                <a:cxn ang="0">
                  <a:pos x="2703" y="1611"/>
                </a:cxn>
                <a:cxn ang="0">
                  <a:pos x="2487" y="1369"/>
                </a:cxn>
                <a:cxn ang="0">
                  <a:pos x="2281" y="1151"/>
                </a:cxn>
                <a:cxn ang="0">
                  <a:pos x="2085" y="955"/>
                </a:cxn>
                <a:cxn ang="0">
                  <a:pos x="1898" y="783"/>
                </a:cxn>
                <a:cxn ang="0">
                  <a:pos x="1717" y="631"/>
                </a:cxn>
                <a:cxn ang="0">
                  <a:pos x="1544" y="498"/>
                </a:cxn>
                <a:cxn ang="0">
                  <a:pos x="1376" y="385"/>
                </a:cxn>
                <a:cxn ang="0">
                  <a:pos x="1211" y="289"/>
                </a:cxn>
                <a:cxn ang="0">
                  <a:pos x="1050" y="208"/>
                </a:cxn>
                <a:cxn ang="0">
                  <a:pos x="890" y="143"/>
                </a:cxn>
                <a:cxn ang="0">
                  <a:pos x="732" y="92"/>
                </a:cxn>
                <a:cxn ang="0">
                  <a:pos x="572" y="53"/>
                </a:cxn>
                <a:cxn ang="0">
                  <a:pos x="412" y="25"/>
                </a:cxn>
                <a:cxn ang="0">
                  <a:pos x="250" y="8"/>
                </a:cxn>
                <a:cxn ang="0">
                  <a:pos x="85" y="1"/>
                </a:cxn>
              </a:cxnLst>
              <a:rect l="0" t="0" r="r" b="b"/>
              <a:pathLst>
                <a:path w="5081" h="2533">
                  <a:moveTo>
                    <a:pt x="5081" y="2233"/>
                  </a:moveTo>
                  <a:lnTo>
                    <a:pt x="5081" y="2233"/>
                  </a:lnTo>
                  <a:lnTo>
                    <a:pt x="5070" y="2242"/>
                  </a:lnTo>
                  <a:lnTo>
                    <a:pt x="5034" y="2270"/>
                  </a:lnTo>
                  <a:lnTo>
                    <a:pt x="5008" y="2288"/>
                  </a:lnTo>
                  <a:lnTo>
                    <a:pt x="4977" y="2309"/>
                  </a:lnTo>
                  <a:lnTo>
                    <a:pt x="4940" y="2333"/>
                  </a:lnTo>
                  <a:lnTo>
                    <a:pt x="4898" y="2355"/>
                  </a:lnTo>
                  <a:lnTo>
                    <a:pt x="4852" y="2381"/>
                  </a:lnTo>
                  <a:lnTo>
                    <a:pt x="4801" y="2405"/>
                  </a:lnTo>
                  <a:lnTo>
                    <a:pt x="4744" y="2430"/>
                  </a:lnTo>
                  <a:lnTo>
                    <a:pt x="4684" y="2454"/>
                  </a:lnTo>
                  <a:lnTo>
                    <a:pt x="4621" y="2475"/>
                  </a:lnTo>
                  <a:lnTo>
                    <a:pt x="4551" y="2494"/>
                  </a:lnTo>
                  <a:lnTo>
                    <a:pt x="4516" y="2502"/>
                  </a:lnTo>
                  <a:lnTo>
                    <a:pt x="4479" y="2509"/>
                  </a:lnTo>
                  <a:lnTo>
                    <a:pt x="4441" y="2517"/>
                  </a:lnTo>
                  <a:lnTo>
                    <a:pt x="4404" y="2522"/>
                  </a:lnTo>
                  <a:lnTo>
                    <a:pt x="4364" y="2526"/>
                  </a:lnTo>
                  <a:lnTo>
                    <a:pt x="4323" y="2530"/>
                  </a:lnTo>
                  <a:lnTo>
                    <a:pt x="4283" y="2533"/>
                  </a:lnTo>
                  <a:lnTo>
                    <a:pt x="4240" y="2533"/>
                  </a:lnTo>
                  <a:lnTo>
                    <a:pt x="4198" y="2533"/>
                  </a:lnTo>
                  <a:lnTo>
                    <a:pt x="4154" y="2531"/>
                  </a:lnTo>
                  <a:lnTo>
                    <a:pt x="4110" y="2528"/>
                  </a:lnTo>
                  <a:lnTo>
                    <a:pt x="4065" y="2523"/>
                  </a:lnTo>
                  <a:lnTo>
                    <a:pt x="4019" y="2517"/>
                  </a:lnTo>
                  <a:lnTo>
                    <a:pt x="3974" y="2509"/>
                  </a:lnTo>
                  <a:lnTo>
                    <a:pt x="3926" y="2499"/>
                  </a:lnTo>
                  <a:lnTo>
                    <a:pt x="3878" y="2488"/>
                  </a:lnTo>
                  <a:lnTo>
                    <a:pt x="3829" y="2473"/>
                  </a:lnTo>
                  <a:lnTo>
                    <a:pt x="3781" y="2459"/>
                  </a:lnTo>
                  <a:lnTo>
                    <a:pt x="3731" y="2439"/>
                  </a:lnTo>
                  <a:lnTo>
                    <a:pt x="3681" y="2420"/>
                  </a:lnTo>
                  <a:lnTo>
                    <a:pt x="3631" y="2397"/>
                  </a:lnTo>
                  <a:lnTo>
                    <a:pt x="3579" y="2373"/>
                  </a:lnTo>
                  <a:lnTo>
                    <a:pt x="3526" y="2346"/>
                  </a:lnTo>
                  <a:lnTo>
                    <a:pt x="3475" y="2317"/>
                  </a:lnTo>
                  <a:lnTo>
                    <a:pt x="3421" y="2284"/>
                  </a:lnTo>
                  <a:lnTo>
                    <a:pt x="3368" y="2250"/>
                  </a:lnTo>
                  <a:lnTo>
                    <a:pt x="3314" y="2212"/>
                  </a:lnTo>
                  <a:lnTo>
                    <a:pt x="3260" y="2171"/>
                  </a:lnTo>
                  <a:lnTo>
                    <a:pt x="3206" y="2129"/>
                  </a:lnTo>
                  <a:lnTo>
                    <a:pt x="3152" y="2082"/>
                  </a:lnTo>
                  <a:lnTo>
                    <a:pt x="3096" y="2034"/>
                  </a:lnTo>
                  <a:lnTo>
                    <a:pt x="3041" y="1982"/>
                  </a:lnTo>
                  <a:lnTo>
                    <a:pt x="2984" y="1926"/>
                  </a:lnTo>
                  <a:lnTo>
                    <a:pt x="2928" y="1868"/>
                  </a:lnTo>
                  <a:lnTo>
                    <a:pt x="2871" y="1806"/>
                  </a:lnTo>
                  <a:lnTo>
                    <a:pt x="2814" y="1742"/>
                  </a:lnTo>
                  <a:lnTo>
                    <a:pt x="2814" y="1742"/>
                  </a:lnTo>
                  <a:lnTo>
                    <a:pt x="2703" y="1611"/>
                  </a:lnTo>
                  <a:lnTo>
                    <a:pt x="2593" y="1487"/>
                  </a:lnTo>
                  <a:lnTo>
                    <a:pt x="2487" y="1369"/>
                  </a:lnTo>
                  <a:lnTo>
                    <a:pt x="2382" y="1256"/>
                  </a:lnTo>
                  <a:lnTo>
                    <a:pt x="2281" y="1151"/>
                  </a:lnTo>
                  <a:lnTo>
                    <a:pt x="2182" y="1051"/>
                  </a:lnTo>
                  <a:lnTo>
                    <a:pt x="2085" y="955"/>
                  </a:lnTo>
                  <a:lnTo>
                    <a:pt x="1991" y="867"/>
                  </a:lnTo>
                  <a:lnTo>
                    <a:pt x="1898" y="783"/>
                  </a:lnTo>
                  <a:lnTo>
                    <a:pt x="1808" y="705"/>
                  </a:lnTo>
                  <a:lnTo>
                    <a:pt x="1717" y="631"/>
                  </a:lnTo>
                  <a:lnTo>
                    <a:pt x="1630" y="563"/>
                  </a:lnTo>
                  <a:lnTo>
                    <a:pt x="1544" y="498"/>
                  </a:lnTo>
                  <a:lnTo>
                    <a:pt x="1459" y="439"/>
                  </a:lnTo>
                  <a:lnTo>
                    <a:pt x="1376" y="385"/>
                  </a:lnTo>
                  <a:lnTo>
                    <a:pt x="1292" y="334"/>
                  </a:lnTo>
                  <a:lnTo>
                    <a:pt x="1211" y="289"/>
                  </a:lnTo>
                  <a:lnTo>
                    <a:pt x="1130" y="247"/>
                  </a:lnTo>
                  <a:lnTo>
                    <a:pt x="1050" y="208"/>
                  </a:lnTo>
                  <a:lnTo>
                    <a:pt x="969" y="174"/>
                  </a:lnTo>
                  <a:lnTo>
                    <a:pt x="890" y="143"/>
                  </a:lnTo>
                  <a:lnTo>
                    <a:pt x="811" y="116"/>
                  </a:lnTo>
                  <a:lnTo>
                    <a:pt x="732" y="92"/>
                  </a:lnTo>
                  <a:lnTo>
                    <a:pt x="651" y="71"/>
                  </a:lnTo>
                  <a:lnTo>
                    <a:pt x="572" y="53"/>
                  </a:lnTo>
                  <a:lnTo>
                    <a:pt x="493" y="37"/>
                  </a:lnTo>
                  <a:lnTo>
                    <a:pt x="412" y="25"/>
                  </a:lnTo>
                  <a:lnTo>
                    <a:pt x="332" y="16"/>
                  </a:lnTo>
                  <a:lnTo>
                    <a:pt x="250" y="8"/>
                  </a:lnTo>
                  <a:lnTo>
                    <a:pt x="168" y="3"/>
                  </a:lnTo>
                  <a:lnTo>
                    <a:pt x="85" y="1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55" name="Freeform 63"/>
            <p:cNvSpPr>
              <a:spLocks/>
            </p:cNvSpPr>
            <p:nvPr/>
          </p:nvSpPr>
          <p:spPr bwMode="auto">
            <a:xfrm>
              <a:off x="361" y="765"/>
              <a:ext cx="5115" cy="1230"/>
            </a:xfrm>
            <a:custGeom>
              <a:avLst/>
              <a:gdLst/>
              <a:ahLst/>
              <a:cxnLst>
                <a:cxn ang="0">
                  <a:pos x="5115" y="2141"/>
                </a:cxn>
                <a:cxn ang="0">
                  <a:pos x="5068" y="2180"/>
                </a:cxn>
                <a:cxn ang="0">
                  <a:pos x="5011" y="2220"/>
                </a:cxn>
                <a:cxn ang="0">
                  <a:pos x="4933" y="2268"/>
                </a:cxn>
                <a:cxn ang="0">
                  <a:pos x="4836" y="2320"/>
                </a:cxn>
                <a:cxn ang="0">
                  <a:pos x="4721" y="2370"/>
                </a:cxn>
                <a:cxn ang="0">
                  <a:pos x="4589" y="2414"/>
                </a:cxn>
                <a:cxn ang="0">
                  <a:pos x="4517" y="2431"/>
                </a:cxn>
                <a:cxn ang="0">
                  <a:pos x="4442" y="2444"/>
                </a:cxn>
                <a:cxn ang="0">
                  <a:pos x="4361" y="2456"/>
                </a:cxn>
                <a:cxn ang="0">
                  <a:pos x="4279" y="2460"/>
                </a:cxn>
                <a:cxn ang="0">
                  <a:pos x="4193" y="2460"/>
                </a:cxn>
                <a:cxn ang="0">
                  <a:pos x="4103" y="2454"/>
                </a:cxn>
                <a:cxn ang="0">
                  <a:pos x="4012" y="2441"/>
                </a:cxn>
                <a:cxn ang="0">
                  <a:pos x="3916" y="2422"/>
                </a:cxn>
                <a:cxn ang="0">
                  <a:pos x="3819" y="2394"/>
                </a:cxn>
                <a:cxn ang="0">
                  <a:pos x="3717" y="2357"/>
                </a:cxn>
                <a:cxn ang="0">
                  <a:pos x="3614" y="2312"/>
                </a:cxn>
                <a:cxn ang="0">
                  <a:pos x="3510" y="2257"/>
                </a:cxn>
                <a:cxn ang="0">
                  <a:pos x="3402" y="2192"/>
                </a:cxn>
                <a:cxn ang="0">
                  <a:pos x="3294" y="2117"/>
                </a:cxn>
                <a:cxn ang="0">
                  <a:pos x="3183" y="2029"/>
                </a:cxn>
                <a:cxn ang="0">
                  <a:pos x="3070" y="1931"/>
                </a:cxn>
                <a:cxn ang="0">
                  <a:pos x="2956" y="1818"/>
                </a:cxn>
                <a:cxn ang="0">
                  <a:pos x="2841" y="1694"/>
                </a:cxn>
                <a:cxn ang="0">
                  <a:pos x="2727" y="1564"/>
                </a:cxn>
                <a:cxn ang="0">
                  <a:pos x="2508" y="1325"/>
                </a:cxn>
                <a:cxn ang="0">
                  <a:pos x="2300" y="1111"/>
                </a:cxn>
                <a:cxn ang="0">
                  <a:pos x="2101" y="918"/>
                </a:cxn>
                <a:cxn ang="0">
                  <a:pos x="1911" y="749"/>
                </a:cxn>
                <a:cxn ang="0">
                  <a:pos x="1728" y="600"/>
                </a:cxn>
                <a:cxn ang="0">
                  <a:pos x="1553" y="470"/>
                </a:cxn>
                <a:cxn ang="0">
                  <a:pos x="1382" y="360"/>
                </a:cxn>
                <a:cxn ang="0">
                  <a:pos x="1215" y="266"/>
                </a:cxn>
                <a:cxn ang="0">
                  <a:pos x="1053" y="189"/>
                </a:cxn>
                <a:cxn ang="0">
                  <a:pos x="892" y="126"/>
                </a:cxn>
                <a:cxn ang="0">
                  <a:pos x="733" y="77"/>
                </a:cxn>
                <a:cxn ang="0">
                  <a:pos x="574" y="42"/>
                </a:cxn>
                <a:cxn ang="0">
                  <a:pos x="413" y="17"/>
                </a:cxn>
                <a:cxn ang="0">
                  <a:pos x="250" y="3"/>
                </a:cxn>
                <a:cxn ang="0">
                  <a:pos x="85" y="0"/>
                </a:cxn>
              </a:cxnLst>
              <a:rect l="0" t="0" r="r" b="b"/>
              <a:pathLst>
                <a:path w="5115" h="2460">
                  <a:moveTo>
                    <a:pt x="5115" y="2141"/>
                  </a:moveTo>
                  <a:lnTo>
                    <a:pt x="5115" y="2141"/>
                  </a:lnTo>
                  <a:lnTo>
                    <a:pt x="5104" y="2150"/>
                  </a:lnTo>
                  <a:lnTo>
                    <a:pt x="5068" y="2180"/>
                  </a:lnTo>
                  <a:lnTo>
                    <a:pt x="5043" y="2197"/>
                  </a:lnTo>
                  <a:lnTo>
                    <a:pt x="5011" y="2220"/>
                  </a:lnTo>
                  <a:lnTo>
                    <a:pt x="4975" y="2244"/>
                  </a:lnTo>
                  <a:lnTo>
                    <a:pt x="4933" y="2268"/>
                  </a:lnTo>
                  <a:lnTo>
                    <a:pt x="4888" y="2294"/>
                  </a:lnTo>
                  <a:lnTo>
                    <a:pt x="4836" y="2320"/>
                  </a:lnTo>
                  <a:lnTo>
                    <a:pt x="4781" y="2346"/>
                  </a:lnTo>
                  <a:lnTo>
                    <a:pt x="4721" y="2370"/>
                  </a:lnTo>
                  <a:lnTo>
                    <a:pt x="4657" y="2393"/>
                  </a:lnTo>
                  <a:lnTo>
                    <a:pt x="4589" y="2414"/>
                  </a:lnTo>
                  <a:lnTo>
                    <a:pt x="4554" y="2423"/>
                  </a:lnTo>
                  <a:lnTo>
                    <a:pt x="4517" y="2431"/>
                  </a:lnTo>
                  <a:lnTo>
                    <a:pt x="4479" y="2438"/>
                  </a:lnTo>
                  <a:lnTo>
                    <a:pt x="4442" y="2444"/>
                  </a:lnTo>
                  <a:lnTo>
                    <a:pt x="4402" y="2451"/>
                  </a:lnTo>
                  <a:lnTo>
                    <a:pt x="4361" y="2456"/>
                  </a:lnTo>
                  <a:lnTo>
                    <a:pt x="4321" y="2459"/>
                  </a:lnTo>
                  <a:lnTo>
                    <a:pt x="4279" y="2460"/>
                  </a:lnTo>
                  <a:lnTo>
                    <a:pt x="4236" y="2460"/>
                  </a:lnTo>
                  <a:lnTo>
                    <a:pt x="4193" y="2460"/>
                  </a:lnTo>
                  <a:lnTo>
                    <a:pt x="4149" y="2457"/>
                  </a:lnTo>
                  <a:lnTo>
                    <a:pt x="4103" y="2454"/>
                  </a:lnTo>
                  <a:lnTo>
                    <a:pt x="4057" y="2448"/>
                  </a:lnTo>
                  <a:lnTo>
                    <a:pt x="4012" y="2441"/>
                  </a:lnTo>
                  <a:lnTo>
                    <a:pt x="3964" y="2431"/>
                  </a:lnTo>
                  <a:lnTo>
                    <a:pt x="3916" y="2422"/>
                  </a:lnTo>
                  <a:lnTo>
                    <a:pt x="3867" y="2409"/>
                  </a:lnTo>
                  <a:lnTo>
                    <a:pt x="3819" y="2394"/>
                  </a:lnTo>
                  <a:lnTo>
                    <a:pt x="3769" y="2377"/>
                  </a:lnTo>
                  <a:lnTo>
                    <a:pt x="3717" y="2357"/>
                  </a:lnTo>
                  <a:lnTo>
                    <a:pt x="3666" y="2336"/>
                  </a:lnTo>
                  <a:lnTo>
                    <a:pt x="3614" y="2312"/>
                  </a:lnTo>
                  <a:lnTo>
                    <a:pt x="3563" y="2286"/>
                  </a:lnTo>
                  <a:lnTo>
                    <a:pt x="3510" y="2257"/>
                  </a:lnTo>
                  <a:lnTo>
                    <a:pt x="3456" y="2226"/>
                  </a:lnTo>
                  <a:lnTo>
                    <a:pt x="3402" y="2192"/>
                  </a:lnTo>
                  <a:lnTo>
                    <a:pt x="3348" y="2155"/>
                  </a:lnTo>
                  <a:lnTo>
                    <a:pt x="3294" y="2117"/>
                  </a:lnTo>
                  <a:lnTo>
                    <a:pt x="3238" y="2075"/>
                  </a:lnTo>
                  <a:lnTo>
                    <a:pt x="3183" y="2029"/>
                  </a:lnTo>
                  <a:lnTo>
                    <a:pt x="3127" y="1981"/>
                  </a:lnTo>
                  <a:lnTo>
                    <a:pt x="3070" y="1931"/>
                  </a:lnTo>
                  <a:lnTo>
                    <a:pt x="3013" y="1876"/>
                  </a:lnTo>
                  <a:lnTo>
                    <a:pt x="2956" y="1818"/>
                  </a:lnTo>
                  <a:lnTo>
                    <a:pt x="2899" y="1756"/>
                  </a:lnTo>
                  <a:lnTo>
                    <a:pt x="2841" y="1694"/>
                  </a:lnTo>
                  <a:lnTo>
                    <a:pt x="2841" y="1694"/>
                  </a:lnTo>
                  <a:lnTo>
                    <a:pt x="2727" y="1564"/>
                  </a:lnTo>
                  <a:lnTo>
                    <a:pt x="2616" y="1442"/>
                  </a:lnTo>
                  <a:lnTo>
                    <a:pt x="2508" y="1325"/>
                  </a:lnTo>
                  <a:lnTo>
                    <a:pt x="2402" y="1214"/>
                  </a:lnTo>
                  <a:lnTo>
                    <a:pt x="2300" y="1111"/>
                  </a:lnTo>
                  <a:lnTo>
                    <a:pt x="2198" y="1012"/>
                  </a:lnTo>
                  <a:lnTo>
                    <a:pt x="2101" y="918"/>
                  </a:lnTo>
                  <a:lnTo>
                    <a:pt x="2004" y="831"/>
                  </a:lnTo>
                  <a:lnTo>
                    <a:pt x="1911" y="749"/>
                  </a:lnTo>
                  <a:lnTo>
                    <a:pt x="1818" y="671"/>
                  </a:lnTo>
                  <a:lnTo>
                    <a:pt x="1728" y="600"/>
                  </a:lnTo>
                  <a:lnTo>
                    <a:pt x="1639" y="533"/>
                  </a:lnTo>
                  <a:lnTo>
                    <a:pt x="1553" y="470"/>
                  </a:lnTo>
                  <a:lnTo>
                    <a:pt x="1467" y="413"/>
                  </a:lnTo>
                  <a:lnTo>
                    <a:pt x="1382" y="360"/>
                  </a:lnTo>
                  <a:lnTo>
                    <a:pt x="1299" y="310"/>
                  </a:lnTo>
                  <a:lnTo>
                    <a:pt x="1215" y="266"/>
                  </a:lnTo>
                  <a:lnTo>
                    <a:pt x="1133" y="224"/>
                  </a:lnTo>
                  <a:lnTo>
                    <a:pt x="1053" y="189"/>
                  </a:lnTo>
                  <a:lnTo>
                    <a:pt x="972" y="155"/>
                  </a:lnTo>
                  <a:lnTo>
                    <a:pt x="892" y="126"/>
                  </a:lnTo>
                  <a:lnTo>
                    <a:pt x="813" y="100"/>
                  </a:lnTo>
                  <a:lnTo>
                    <a:pt x="733" y="77"/>
                  </a:lnTo>
                  <a:lnTo>
                    <a:pt x="653" y="58"/>
                  </a:lnTo>
                  <a:lnTo>
                    <a:pt x="574" y="42"/>
                  </a:lnTo>
                  <a:lnTo>
                    <a:pt x="493" y="29"/>
                  </a:lnTo>
                  <a:lnTo>
                    <a:pt x="413" y="17"/>
                  </a:lnTo>
                  <a:lnTo>
                    <a:pt x="332" y="9"/>
                  </a:lnTo>
                  <a:lnTo>
                    <a:pt x="250" y="3"/>
                  </a:lnTo>
                  <a:lnTo>
                    <a:pt x="168" y="0"/>
                  </a:lnTo>
                  <a:lnTo>
                    <a:pt x="85" y="0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56" name="Freeform 64"/>
            <p:cNvSpPr>
              <a:spLocks/>
            </p:cNvSpPr>
            <p:nvPr/>
          </p:nvSpPr>
          <p:spPr bwMode="auto">
            <a:xfrm>
              <a:off x="375" y="787"/>
              <a:ext cx="5147" cy="1195"/>
            </a:xfrm>
            <a:custGeom>
              <a:avLst/>
              <a:gdLst/>
              <a:ahLst/>
              <a:cxnLst>
                <a:cxn ang="0">
                  <a:pos x="5147" y="2049"/>
                </a:cxn>
                <a:cxn ang="0">
                  <a:pos x="5100" y="2090"/>
                </a:cxn>
                <a:cxn ang="0">
                  <a:pos x="5043" y="2132"/>
                </a:cxn>
                <a:cxn ang="0">
                  <a:pos x="4967" y="2182"/>
                </a:cxn>
                <a:cxn ang="0">
                  <a:pos x="4871" y="2237"/>
                </a:cxn>
                <a:cxn ang="0">
                  <a:pos x="4756" y="2288"/>
                </a:cxn>
                <a:cxn ang="0">
                  <a:pos x="4624" y="2335"/>
                </a:cxn>
                <a:cxn ang="0">
                  <a:pos x="4553" y="2355"/>
                </a:cxn>
                <a:cxn ang="0">
                  <a:pos x="4477" y="2369"/>
                </a:cxn>
                <a:cxn ang="0">
                  <a:pos x="4397" y="2382"/>
                </a:cxn>
                <a:cxn ang="0">
                  <a:pos x="4314" y="2388"/>
                </a:cxn>
                <a:cxn ang="0">
                  <a:pos x="4228" y="2390"/>
                </a:cxn>
                <a:cxn ang="0">
                  <a:pos x="4139" y="2385"/>
                </a:cxn>
                <a:cxn ang="0">
                  <a:pos x="4046" y="2374"/>
                </a:cxn>
                <a:cxn ang="0">
                  <a:pos x="3952" y="2356"/>
                </a:cxn>
                <a:cxn ang="0">
                  <a:pos x="3853" y="2330"/>
                </a:cxn>
                <a:cxn ang="0">
                  <a:pos x="3752" y="2296"/>
                </a:cxn>
                <a:cxn ang="0">
                  <a:pos x="3648" y="2253"/>
                </a:cxn>
                <a:cxn ang="0">
                  <a:pos x="3542" y="2200"/>
                </a:cxn>
                <a:cxn ang="0">
                  <a:pos x="3434" y="2137"/>
                </a:cxn>
                <a:cxn ang="0">
                  <a:pos x="3324" y="2064"/>
                </a:cxn>
                <a:cxn ang="0">
                  <a:pos x="3212" y="1978"/>
                </a:cxn>
                <a:cxn ang="0">
                  <a:pos x="3098" y="1880"/>
                </a:cxn>
                <a:cxn ang="0">
                  <a:pos x="2983" y="1770"/>
                </a:cxn>
                <a:cxn ang="0">
                  <a:pos x="2866" y="1646"/>
                </a:cxn>
                <a:cxn ang="0">
                  <a:pos x="2749" y="1520"/>
                </a:cxn>
                <a:cxn ang="0">
                  <a:pos x="2527" y="1284"/>
                </a:cxn>
                <a:cxn ang="0">
                  <a:pos x="2315" y="1072"/>
                </a:cxn>
                <a:cxn ang="0">
                  <a:pos x="2113" y="884"/>
                </a:cxn>
                <a:cxn ang="0">
                  <a:pos x="1920" y="717"/>
                </a:cxn>
                <a:cxn ang="0">
                  <a:pos x="1736" y="570"/>
                </a:cxn>
                <a:cxn ang="0">
                  <a:pos x="1558" y="444"/>
                </a:cxn>
                <a:cxn ang="0">
                  <a:pos x="1386" y="336"/>
                </a:cxn>
                <a:cxn ang="0">
                  <a:pos x="1219" y="246"/>
                </a:cxn>
                <a:cxn ang="0">
                  <a:pos x="1055" y="170"/>
                </a:cxn>
                <a:cxn ang="0">
                  <a:pos x="893" y="112"/>
                </a:cxn>
                <a:cxn ang="0">
                  <a:pos x="733" y="65"/>
                </a:cxn>
                <a:cxn ang="0">
                  <a:pos x="574" y="33"/>
                </a:cxn>
                <a:cxn ang="0">
                  <a:pos x="413" y="12"/>
                </a:cxn>
                <a:cxn ang="0">
                  <a:pos x="250" y="2"/>
                </a:cxn>
                <a:cxn ang="0">
                  <a:pos x="85" y="0"/>
                </a:cxn>
              </a:cxnLst>
              <a:rect l="0" t="0" r="r" b="b"/>
              <a:pathLst>
                <a:path w="5147" h="2390">
                  <a:moveTo>
                    <a:pt x="5147" y="2049"/>
                  </a:moveTo>
                  <a:lnTo>
                    <a:pt x="5147" y="2049"/>
                  </a:lnTo>
                  <a:lnTo>
                    <a:pt x="5135" y="2061"/>
                  </a:lnTo>
                  <a:lnTo>
                    <a:pt x="5100" y="2090"/>
                  </a:lnTo>
                  <a:lnTo>
                    <a:pt x="5075" y="2109"/>
                  </a:lnTo>
                  <a:lnTo>
                    <a:pt x="5043" y="2132"/>
                  </a:lnTo>
                  <a:lnTo>
                    <a:pt x="5008" y="2156"/>
                  </a:lnTo>
                  <a:lnTo>
                    <a:pt x="4967" y="2182"/>
                  </a:lnTo>
                  <a:lnTo>
                    <a:pt x="4921" y="2209"/>
                  </a:lnTo>
                  <a:lnTo>
                    <a:pt x="4871" y="2237"/>
                  </a:lnTo>
                  <a:lnTo>
                    <a:pt x="4815" y="2262"/>
                  </a:lnTo>
                  <a:lnTo>
                    <a:pt x="4756" y="2288"/>
                  </a:lnTo>
                  <a:lnTo>
                    <a:pt x="4692" y="2313"/>
                  </a:lnTo>
                  <a:lnTo>
                    <a:pt x="4624" y="2335"/>
                  </a:lnTo>
                  <a:lnTo>
                    <a:pt x="4589" y="2345"/>
                  </a:lnTo>
                  <a:lnTo>
                    <a:pt x="4553" y="2355"/>
                  </a:lnTo>
                  <a:lnTo>
                    <a:pt x="4515" y="2363"/>
                  </a:lnTo>
                  <a:lnTo>
                    <a:pt x="4477" y="2369"/>
                  </a:lnTo>
                  <a:lnTo>
                    <a:pt x="4438" y="2376"/>
                  </a:lnTo>
                  <a:lnTo>
                    <a:pt x="4397" y="2382"/>
                  </a:lnTo>
                  <a:lnTo>
                    <a:pt x="4357" y="2385"/>
                  </a:lnTo>
                  <a:lnTo>
                    <a:pt x="4314" y="2388"/>
                  </a:lnTo>
                  <a:lnTo>
                    <a:pt x="4272" y="2390"/>
                  </a:lnTo>
                  <a:lnTo>
                    <a:pt x="4228" y="2390"/>
                  </a:lnTo>
                  <a:lnTo>
                    <a:pt x="4184" y="2388"/>
                  </a:lnTo>
                  <a:lnTo>
                    <a:pt x="4139" y="2385"/>
                  </a:lnTo>
                  <a:lnTo>
                    <a:pt x="4093" y="2380"/>
                  </a:lnTo>
                  <a:lnTo>
                    <a:pt x="4046" y="2374"/>
                  </a:lnTo>
                  <a:lnTo>
                    <a:pt x="3999" y="2366"/>
                  </a:lnTo>
                  <a:lnTo>
                    <a:pt x="3952" y="2356"/>
                  </a:lnTo>
                  <a:lnTo>
                    <a:pt x="3902" y="2345"/>
                  </a:lnTo>
                  <a:lnTo>
                    <a:pt x="3853" y="2330"/>
                  </a:lnTo>
                  <a:lnTo>
                    <a:pt x="3803" y="2314"/>
                  </a:lnTo>
                  <a:lnTo>
                    <a:pt x="3752" y="2296"/>
                  </a:lnTo>
                  <a:lnTo>
                    <a:pt x="3700" y="2275"/>
                  </a:lnTo>
                  <a:lnTo>
                    <a:pt x="3648" y="2253"/>
                  </a:lnTo>
                  <a:lnTo>
                    <a:pt x="3596" y="2229"/>
                  </a:lnTo>
                  <a:lnTo>
                    <a:pt x="3542" y="2200"/>
                  </a:lnTo>
                  <a:lnTo>
                    <a:pt x="3489" y="2170"/>
                  </a:lnTo>
                  <a:lnTo>
                    <a:pt x="3434" y="2137"/>
                  </a:lnTo>
                  <a:lnTo>
                    <a:pt x="3380" y="2101"/>
                  </a:lnTo>
                  <a:lnTo>
                    <a:pt x="3324" y="2064"/>
                  </a:lnTo>
                  <a:lnTo>
                    <a:pt x="3269" y="2022"/>
                  </a:lnTo>
                  <a:lnTo>
                    <a:pt x="3212" y="1978"/>
                  </a:lnTo>
                  <a:lnTo>
                    <a:pt x="3156" y="1930"/>
                  </a:lnTo>
                  <a:lnTo>
                    <a:pt x="3098" y="1880"/>
                  </a:lnTo>
                  <a:lnTo>
                    <a:pt x="3041" y="1827"/>
                  </a:lnTo>
                  <a:lnTo>
                    <a:pt x="2983" y="1770"/>
                  </a:lnTo>
                  <a:lnTo>
                    <a:pt x="2924" y="1710"/>
                  </a:lnTo>
                  <a:lnTo>
                    <a:pt x="2866" y="1646"/>
                  </a:lnTo>
                  <a:lnTo>
                    <a:pt x="2866" y="1646"/>
                  </a:lnTo>
                  <a:lnTo>
                    <a:pt x="2749" y="1520"/>
                  </a:lnTo>
                  <a:lnTo>
                    <a:pt x="2637" y="1399"/>
                  </a:lnTo>
                  <a:lnTo>
                    <a:pt x="2527" y="1284"/>
                  </a:lnTo>
                  <a:lnTo>
                    <a:pt x="2419" y="1174"/>
                  </a:lnTo>
                  <a:lnTo>
                    <a:pt x="2315" y="1072"/>
                  </a:lnTo>
                  <a:lnTo>
                    <a:pt x="2213" y="976"/>
                  </a:lnTo>
                  <a:lnTo>
                    <a:pt x="2113" y="884"/>
                  </a:lnTo>
                  <a:lnTo>
                    <a:pt x="2016" y="798"/>
                  </a:lnTo>
                  <a:lnTo>
                    <a:pt x="1920" y="717"/>
                  </a:lnTo>
                  <a:lnTo>
                    <a:pt x="1827" y="641"/>
                  </a:lnTo>
                  <a:lnTo>
                    <a:pt x="1736" y="570"/>
                  </a:lnTo>
                  <a:lnTo>
                    <a:pt x="1647" y="504"/>
                  </a:lnTo>
                  <a:lnTo>
                    <a:pt x="1558" y="444"/>
                  </a:lnTo>
                  <a:lnTo>
                    <a:pt x="1472" y="388"/>
                  </a:lnTo>
                  <a:lnTo>
                    <a:pt x="1386" y="336"/>
                  </a:lnTo>
                  <a:lnTo>
                    <a:pt x="1303" y="288"/>
                  </a:lnTo>
                  <a:lnTo>
                    <a:pt x="1219" y="246"/>
                  </a:lnTo>
                  <a:lnTo>
                    <a:pt x="1136" y="205"/>
                  </a:lnTo>
                  <a:lnTo>
                    <a:pt x="1055" y="170"/>
                  </a:lnTo>
                  <a:lnTo>
                    <a:pt x="974" y="139"/>
                  </a:lnTo>
                  <a:lnTo>
                    <a:pt x="893" y="112"/>
                  </a:lnTo>
                  <a:lnTo>
                    <a:pt x="814" y="88"/>
                  </a:lnTo>
                  <a:lnTo>
                    <a:pt x="733" y="65"/>
                  </a:lnTo>
                  <a:lnTo>
                    <a:pt x="653" y="47"/>
                  </a:lnTo>
                  <a:lnTo>
                    <a:pt x="574" y="33"/>
                  </a:lnTo>
                  <a:lnTo>
                    <a:pt x="493" y="21"/>
                  </a:lnTo>
                  <a:lnTo>
                    <a:pt x="413" y="12"/>
                  </a:lnTo>
                  <a:lnTo>
                    <a:pt x="332" y="5"/>
                  </a:lnTo>
                  <a:lnTo>
                    <a:pt x="250" y="2"/>
                  </a:lnTo>
                  <a:lnTo>
                    <a:pt x="168" y="0"/>
                  </a:lnTo>
                  <a:lnTo>
                    <a:pt x="85" y="0"/>
                  </a:lnTo>
                  <a:lnTo>
                    <a:pt x="0" y="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57" name="Freeform 65"/>
            <p:cNvSpPr>
              <a:spLocks/>
            </p:cNvSpPr>
            <p:nvPr/>
          </p:nvSpPr>
          <p:spPr bwMode="auto">
            <a:xfrm>
              <a:off x="389" y="808"/>
              <a:ext cx="5176" cy="1160"/>
            </a:xfrm>
            <a:custGeom>
              <a:avLst/>
              <a:gdLst/>
              <a:ahLst/>
              <a:cxnLst>
                <a:cxn ang="0">
                  <a:pos x="5176" y="1959"/>
                </a:cxn>
                <a:cxn ang="0">
                  <a:pos x="5130" y="2001"/>
                </a:cxn>
                <a:cxn ang="0">
                  <a:pos x="5075" y="2044"/>
                </a:cxn>
                <a:cxn ang="0">
                  <a:pos x="4998" y="2096"/>
                </a:cxn>
                <a:cxn ang="0">
                  <a:pos x="4903" y="2153"/>
                </a:cxn>
                <a:cxn ang="0">
                  <a:pos x="4790" y="2208"/>
                </a:cxn>
                <a:cxn ang="0">
                  <a:pos x="4658" y="2258"/>
                </a:cxn>
                <a:cxn ang="0">
                  <a:pos x="4587" y="2277"/>
                </a:cxn>
                <a:cxn ang="0">
                  <a:pos x="4513" y="2295"/>
                </a:cxn>
                <a:cxn ang="0">
                  <a:pos x="4433" y="2308"/>
                </a:cxn>
                <a:cxn ang="0">
                  <a:pos x="4350" y="2317"/>
                </a:cxn>
                <a:cxn ang="0">
                  <a:pos x="4264" y="2321"/>
                </a:cxn>
                <a:cxn ang="0">
                  <a:pos x="4174" y="2317"/>
                </a:cxn>
                <a:cxn ang="0">
                  <a:pos x="4082" y="2308"/>
                </a:cxn>
                <a:cxn ang="0">
                  <a:pos x="3986" y="2292"/>
                </a:cxn>
                <a:cxn ang="0">
                  <a:pos x="3888" y="2269"/>
                </a:cxn>
                <a:cxn ang="0">
                  <a:pos x="3786" y="2235"/>
                </a:cxn>
                <a:cxn ang="0">
                  <a:pos x="3682" y="2195"/>
                </a:cxn>
                <a:cxn ang="0">
                  <a:pos x="3575" y="2143"/>
                </a:cxn>
                <a:cxn ang="0">
                  <a:pos x="3466" y="2082"/>
                </a:cxn>
                <a:cxn ang="0">
                  <a:pos x="3355" y="2011"/>
                </a:cxn>
                <a:cxn ang="0">
                  <a:pos x="3241" y="1927"/>
                </a:cxn>
                <a:cxn ang="0">
                  <a:pos x="3125" y="1831"/>
                </a:cxn>
                <a:cxn ang="0">
                  <a:pos x="3009" y="1723"/>
                </a:cxn>
                <a:cxn ang="0">
                  <a:pos x="2891" y="1600"/>
                </a:cxn>
                <a:cxn ang="0">
                  <a:pos x="2773" y="1475"/>
                </a:cxn>
                <a:cxn ang="0">
                  <a:pos x="2545" y="1244"/>
                </a:cxn>
                <a:cxn ang="0">
                  <a:pos x="2331" y="1035"/>
                </a:cxn>
                <a:cxn ang="0">
                  <a:pos x="2126" y="850"/>
                </a:cxn>
                <a:cxn ang="0">
                  <a:pos x="1931" y="685"/>
                </a:cxn>
                <a:cxn ang="0">
                  <a:pos x="1744" y="543"/>
                </a:cxn>
                <a:cxn ang="0">
                  <a:pos x="1565" y="419"/>
                </a:cxn>
                <a:cxn ang="0">
                  <a:pos x="1391" y="314"/>
                </a:cxn>
                <a:cxn ang="0">
                  <a:pos x="1222" y="226"/>
                </a:cxn>
                <a:cxn ang="0">
                  <a:pos x="1057" y="154"/>
                </a:cxn>
                <a:cxn ang="0">
                  <a:pos x="894" y="99"/>
                </a:cxn>
                <a:cxn ang="0">
                  <a:pos x="735" y="55"/>
                </a:cxn>
                <a:cxn ang="0">
                  <a:pos x="574" y="26"/>
                </a:cxn>
                <a:cxn ang="0">
                  <a:pos x="412" y="8"/>
                </a:cxn>
                <a:cxn ang="0">
                  <a:pos x="250" y="0"/>
                </a:cxn>
                <a:cxn ang="0">
                  <a:pos x="85" y="4"/>
                </a:cxn>
              </a:cxnLst>
              <a:rect l="0" t="0" r="r" b="b"/>
              <a:pathLst>
                <a:path w="5176" h="2321">
                  <a:moveTo>
                    <a:pt x="5176" y="1959"/>
                  </a:moveTo>
                  <a:lnTo>
                    <a:pt x="5176" y="1959"/>
                  </a:lnTo>
                  <a:lnTo>
                    <a:pt x="5165" y="1970"/>
                  </a:lnTo>
                  <a:lnTo>
                    <a:pt x="5130" y="2001"/>
                  </a:lnTo>
                  <a:lnTo>
                    <a:pt x="5105" y="2020"/>
                  </a:lnTo>
                  <a:lnTo>
                    <a:pt x="5075" y="2044"/>
                  </a:lnTo>
                  <a:lnTo>
                    <a:pt x="5039" y="2070"/>
                  </a:lnTo>
                  <a:lnTo>
                    <a:pt x="4998" y="2096"/>
                  </a:lnTo>
                  <a:lnTo>
                    <a:pt x="4953" y="2125"/>
                  </a:lnTo>
                  <a:lnTo>
                    <a:pt x="4903" y="2153"/>
                  </a:lnTo>
                  <a:lnTo>
                    <a:pt x="4849" y="2180"/>
                  </a:lnTo>
                  <a:lnTo>
                    <a:pt x="4790" y="2208"/>
                  </a:lnTo>
                  <a:lnTo>
                    <a:pt x="4726" y="2233"/>
                  </a:lnTo>
                  <a:lnTo>
                    <a:pt x="4658" y="2258"/>
                  </a:lnTo>
                  <a:lnTo>
                    <a:pt x="4624" y="2267"/>
                  </a:lnTo>
                  <a:lnTo>
                    <a:pt x="4587" y="2277"/>
                  </a:lnTo>
                  <a:lnTo>
                    <a:pt x="4550" y="2287"/>
                  </a:lnTo>
                  <a:lnTo>
                    <a:pt x="4513" y="2295"/>
                  </a:lnTo>
                  <a:lnTo>
                    <a:pt x="4472" y="2303"/>
                  </a:lnTo>
                  <a:lnTo>
                    <a:pt x="4433" y="2308"/>
                  </a:lnTo>
                  <a:lnTo>
                    <a:pt x="4392" y="2313"/>
                  </a:lnTo>
                  <a:lnTo>
                    <a:pt x="4350" y="2317"/>
                  </a:lnTo>
                  <a:lnTo>
                    <a:pt x="4307" y="2319"/>
                  </a:lnTo>
                  <a:lnTo>
                    <a:pt x="4264" y="2321"/>
                  </a:lnTo>
                  <a:lnTo>
                    <a:pt x="4220" y="2319"/>
                  </a:lnTo>
                  <a:lnTo>
                    <a:pt x="4174" y="2317"/>
                  </a:lnTo>
                  <a:lnTo>
                    <a:pt x="4128" y="2314"/>
                  </a:lnTo>
                  <a:lnTo>
                    <a:pt x="4082" y="2308"/>
                  </a:lnTo>
                  <a:lnTo>
                    <a:pt x="4034" y="2301"/>
                  </a:lnTo>
                  <a:lnTo>
                    <a:pt x="3986" y="2292"/>
                  </a:lnTo>
                  <a:lnTo>
                    <a:pt x="3936" y="2282"/>
                  </a:lnTo>
                  <a:lnTo>
                    <a:pt x="3888" y="2269"/>
                  </a:lnTo>
                  <a:lnTo>
                    <a:pt x="3836" y="2253"/>
                  </a:lnTo>
                  <a:lnTo>
                    <a:pt x="3786" y="2235"/>
                  </a:lnTo>
                  <a:lnTo>
                    <a:pt x="3734" y="2216"/>
                  </a:lnTo>
                  <a:lnTo>
                    <a:pt x="3682" y="2195"/>
                  </a:lnTo>
                  <a:lnTo>
                    <a:pt x="3628" y="2170"/>
                  </a:lnTo>
                  <a:lnTo>
                    <a:pt x="3575" y="2143"/>
                  </a:lnTo>
                  <a:lnTo>
                    <a:pt x="3521" y="2114"/>
                  </a:lnTo>
                  <a:lnTo>
                    <a:pt x="3466" y="2082"/>
                  </a:lnTo>
                  <a:lnTo>
                    <a:pt x="3410" y="2048"/>
                  </a:lnTo>
                  <a:lnTo>
                    <a:pt x="3355" y="2011"/>
                  </a:lnTo>
                  <a:lnTo>
                    <a:pt x="3298" y="1970"/>
                  </a:lnTo>
                  <a:lnTo>
                    <a:pt x="3241" y="1927"/>
                  </a:lnTo>
                  <a:lnTo>
                    <a:pt x="3184" y="1880"/>
                  </a:lnTo>
                  <a:lnTo>
                    <a:pt x="3125" y="1831"/>
                  </a:lnTo>
                  <a:lnTo>
                    <a:pt x="3067" y="1778"/>
                  </a:lnTo>
                  <a:lnTo>
                    <a:pt x="3009" y="1723"/>
                  </a:lnTo>
                  <a:lnTo>
                    <a:pt x="2949" y="1663"/>
                  </a:lnTo>
                  <a:lnTo>
                    <a:pt x="2891" y="1600"/>
                  </a:lnTo>
                  <a:lnTo>
                    <a:pt x="2891" y="1600"/>
                  </a:lnTo>
                  <a:lnTo>
                    <a:pt x="2773" y="1475"/>
                  </a:lnTo>
                  <a:lnTo>
                    <a:pt x="2658" y="1357"/>
                  </a:lnTo>
                  <a:lnTo>
                    <a:pt x="2545" y="1244"/>
                  </a:lnTo>
                  <a:lnTo>
                    <a:pt x="2437" y="1135"/>
                  </a:lnTo>
                  <a:lnTo>
                    <a:pt x="2331" y="1035"/>
                  </a:lnTo>
                  <a:lnTo>
                    <a:pt x="2227" y="938"/>
                  </a:lnTo>
                  <a:lnTo>
                    <a:pt x="2126" y="850"/>
                  </a:lnTo>
                  <a:lnTo>
                    <a:pt x="2027" y="764"/>
                  </a:lnTo>
                  <a:lnTo>
                    <a:pt x="1931" y="685"/>
                  </a:lnTo>
                  <a:lnTo>
                    <a:pt x="1837" y="611"/>
                  </a:lnTo>
                  <a:lnTo>
                    <a:pt x="1744" y="543"/>
                  </a:lnTo>
                  <a:lnTo>
                    <a:pt x="1654" y="478"/>
                  </a:lnTo>
                  <a:lnTo>
                    <a:pt x="1565" y="419"/>
                  </a:lnTo>
                  <a:lnTo>
                    <a:pt x="1477" y="364"/>
                  </a:lnTo>
                  <a:lnTo>
                    <a:pt x="1391" y="314"/>
                  </a:lnTo>
                  <a:lnTo>
                    <a:pt x="1305" y="268"/>
                  </a:lnTo>
                  <a:lnTo>
                    <a:pt x="1222" y="226"/>
                  </a:lnTo>
                  <a:lnTo>
                    <a:pt x="1139" y="188"/>
                  </a:lnTo>
                  <a:lnTo>
                    <a:pt x="1057" y="154"/>
                  </a:lnTo>
                  <a:lnTo>
                    <a:pt x="976" y="125"/>
                  </a:lnTo>
                  <a:lnTo>
                    <a:pt x="894" y="99"/>
                  </a:lnTo>
                  <a:lnTo>
                    <a:pt x="814" y="75"/>
                  </a:lnTo>
                  <a:lnTo>
                    <a:pt x="735" y="55"/>
                  </a:lnTo>
                  <a:lnTo>
                    <a:pt x="654" y="39"/>
                  </a:lnTo>
                  <a:lnTo>
                    <a:pt x="574" y="26"/>
                  </a:lnTo>
                  <a:lnTo>
                    <a:pt x="493" y="16"/>
                  </a:lnTo>
                  <a:lnTo>
                    <a:pt x="412" y="8"/>
                  </a:lnTo>
                  <a:lnTo>
                    <a:pt x="332" y="4"/>
                  </a:lnTo>
                  <a:lnTo>
                    <a:pt x="250" y="0"/>
                  </a:lnTo>
                  <a:lnTo>
                    <a:pt x="168" y="0"/>
                  </a:lnTo>
                  <a:lnTo>
                    <a:pt x="85" y="4"/>
                  </a:lnTo>
                  <a:lnTo>
                    <a:pt x="0" y="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58" name="Freeform 66"/>
            <p:cNvSpPr>
              <a:spLocks/>
            </p:cNvSpPr>
            <p:nvPr/>
          </p:nvSpPr>
          <p:spPr bwMode="auto">
            <a:xfrm>
              <a:off x="403" y="829"/>
              <a:ext cx="5205" cy="1124"/>
            </a:xfrm>
            <a:custGeom>
              <a:avLst/>
              <a:gdLst/>
              <a:ahLst/>
              <a:cxnLst>
                <a:cxn ang="0">
                  <a:pos x="5205" y="1868"/>
                </a:cxn>
                <a:cxn ang="0">
                  <a:pos x="5161" y="1910"/>
                </a:cxn>
                <a:cxn ang="0">
                  <a:pos x="5105" y="1956"/>
                </a:cxn>
                <a:cxn ang="0">
                  <a:pos x="5030" y="2011"/>
                </a:cxn>
                <a:cxn ang="0">
                  <a:pos x="4936" y="2069"/>
                </a:cxn>
                <a:cxn ang="0">
                  <a:pos x="4822" y="2127"/>
                </a:cxn>
                <a:cxn ang="0">
                  <a:pos x="4693" y="2178"/>
                </a:cxn>
                <a:cxn ang="0">
                  <a:pos x="4621" y="2201"/>
                </a:cxn>
                <a:cxn ang="0">
                  <a:pos x="4546" y="2219"/>
                </a:cxn>
                <a:cxn ang="0">
                  <a:pos x="4467" y="2235"/>
                </a:cxn>
                <a:cxn ang="0">
                  <a:pos x="4385" y="2245"/>
                </a:cxn>
                <a:cxn ang="0">
                  <a:pos x="4299" y="2250"/>
                </a:cxn>
                <a:cxn ang="0">
                  <a:pos x="4208" y="2250"/>
                </a:cxn>
                <a:cxn ang="0">
                  <a:pos x="4117" y="2241"/>
                </a:cxn>
                <a:cxn ang="0">
                  <a:pos x="4020" y="2227"/>
                </a:cxn>
                <a:cxn ang="0">
                  <a:pos x="3921" y="2206"/>
                </a:cxn>
                <a:cxn ang="0">
                  <a:pos x="3820" y="2175"/>
                </a:cxn>
                <a:cxn ang="0">
                  <a:pos x="3714" y="2135"/>
                </a:cxn>
                <a:cxn ang="0">
                  <a:pos x="3607" y="2086"/>
                </a:cxn>
                <a:cxn ang="0">
                  <a:pos x="3497" y="2027"/>
                </a:cxn>
                <a:cxn ang="0">
                  <a:pos x="3385" y="1957"/>
                </a:cxn>
                <a:cxn ang="0">
                  <a:pos x="3270" y="1875"/>
                </a:cxn>
                <a:cxn ang="0">
                  <a:pos x="3153" y="1781"/>
                </a:cxn>
                <a:cxn ang="0">
                  <a:pos x="3035" y="1675"/>
                </a:cxn>
                <a:cxn ang="0">
                  <a:pos x="2914" y="1555"/>
                </a:cxn>
                <a:cxn ang="0">
                  <a:pos x="2795" y="1431"/>
                </a:cxn>
                <a:cxn ang="0">
                  <a:pos x="2564" y="1202"/>
                </a:cxn>
                <a:cxn ang="0">
                  <a:pos x="2346" y="997"/>
                </a:cxn>
                <a:cxn ang="0">
                  <a:pos x="2140" y="816"/>
                </a:cxn>
                <a:cxn ang="0">
                  <a:pos x="1941" y="654"/>
                </a:cxn>
                <a:cxn ang="0">
                  <a:pos x="1752" y="514"/>
                </a:cxn>
                <a:cxn ang="0">
                  <a:pos x="1570" y="394"/>
                </a:cxn>
                <a:cxn ang="0">
                  <a:pos x="1395" y="293"/>
                </a:cxn>
                <a:cxn ang="0">
                  <a:pos x="1226" y="207"/>
                </a:cxn>
                <a:cxn ang="0">
                  <a:pos x="1059" y="139"/>
                </a:cxn>
                <a:cxn ang="0">
                  <a:pos x="897" y="86"/>
                </a:cxn>
                <a:cxn ang="0">
                  <a:pos x="734" y="45"/>
                </a:cxn>
                <a:cxn ang="0">
                  <a:pos x="575" y="20"/>
                </a:cxn>
                <a:cxn ang="0">
                  <a:pos x="414" y="5"/>
                </a:cxn>
                <a:cxn ang="0">
                  <a:pos x="250" y="0"/>
                </a:cxn>
                <a:cxn ang="0">
                  <a:pos x="85" y="7"/>
                </a:cxn>
              </a:cxnLst>
              <a:rect l="0" t="0" r="r" b="b"/>
              <a:pathLst>
                <a:path w="5205" h="2250">
                  <a:moveTo>
                    <a:pt x="5205" y="1868"/>
                  </a:moveTo>
                  <a:lnTo>
                    <a:pt x="5205" y="1868"/>
                  </a:lnTo>
                  <a:lnTo>
                    <a:pt x="5194" y="1880"/>
                  </a:lnTo>
                  <a:lnTo>
                    <a:pt x="5161" y="1910"/>
                  </a:lnTo>
                  <a:lnTo>
                    <a:pt x="5136" y="1931"/>
                  </a:lnTo>
                  <a:lnTo>
                    <a:pt x="5105" y="1956"/>
                  </a:lnTo>
                  <a:lnTo>
                    <a:pt x="5071" y="1981"/>
                  </a:lnTo>
                  <a:lnTo>
                    <a:pt x="5030" y="2011"/>
                  </a:lnTo>
                  <a:lnTo>
                    <a:pt x="4984" y="2040"/>
                  </a:lnTo>
                  <a:lnTo>
                    <a:pt x="4936" y="2069"/>
                  </a:lnTo>
                  <a:lnTo>
                    <a:pt x="4882" y="2098"/>
                  </a:lnTo>
                  <a:lnTo>
                    <a:pt x="4822" y="2127"/>
                  </a:lnTo>
                  <a:lnTo>
                    <a:pt x="4760" y="2153"/>
                  </a:lnTo>
                  <a:lnTo>
                    <a:pt x="4693" y="2178"/>
                  </a:lnTo>
                  <a:lnTo>
                    <a:pt x="4657" y="2190"/>
                  </a:lnTo>
                  <a:lnTo>
                    <a:pt x="4621" y="2201"/>
                  </a:lnTo>
                  <a:lnTo>
                    <a:pt x="4585" y="2211"/>
                  </a:lnTo>
                  <a:lnTo>
                    <a:pt x="4546" y="2219"/>
                  </a:lnTo>
                  <a:lnTo>
                    <a:pt x="4507" y="2227"/>
                  </a:lnTo>
                  <a:lnTo>
                    <a:pt x="4467" y="2235"/>
                  </a:lnTo>
                  <a:lnTo>
                    <a:pt x="4426" y="2240"/>
                  </a:lnTo>
                  <a:lnTo>
                    <a:pt x="4385" y="2245"/>
                  </a:lnTo>
                  <a:lnTo>
                    <a:pt x="4342" y="2248"/>
                  </a:lnTo>
                  <a:lnTo>
                    <a:pt x="4299" y="2250"/>
                  </a:lnTo>
                  <a:lnTo>
                    <a:pt x="4254" y="2250"/>
                  </a:lnTo>
                  <a:lnTo>
                    <a:pt x="4208" y="2250"/>
                  </a:lnTo>
                  <a:lnTo>
                    <a:pt x="4163" y="2246"/>
                  </a:lnTo>
                  <a:lnTo>
                    <a:pt x="4117" y="2241"/>
                  </a:lnTo>
                  <a:lnTo>
                    <a:pt x="4068" y="2235"/>
                  </a:lnTo>
                  <a:lnTo>
                    <a:pt x="4020" y="2227"/>
                  </a:lnTo>
                  <a:lnTo>
                    <a:pt x="3971" y="2217"/>
                  </a:lnTo>
                  <a:lnTo>
                    <a:pt x="3921" y="2206"/>
                  </a:lnTo>
                  <a:lnTo>
                    <a:pt x="3871" y="2191"/>
                  </a:lnTo>
                  <a:lnTo>
                    <a:pt x="3820" y="2175"/>
                  </a:lnTo>
                  <a:lnTo>
                    <a:pt x="3767" y="2156"/>
                  </a:lnTo>
                  <a:lnTo>
                    <a:pt x="3714" y="2135"/>
                  </a:lnTo>
                  <a:lnTo>
                    <a:pt x="3661" y="2112"/>
                  </a:lnTo>
                  <a:lnTo>
                    <a:pt x="3607" y="2086"/>
                  </a:lnTo>
                  <a:lnTo>
                    <a:pt x="3553" y="2057"/>
                  </a:lnTo>
                  <a:lnTo>
                    <a:pt x="3497" y="2027"/>
                  </a:lnTo>
                  <a:lnTo>
                    <a:pt x="3442" y="1993"/>
                  </a:lnTo>
                  <a:lnTo>
                    <a:pt x="3385" y="1957"/>
                  </a:lnTo>
                  <a:lnTo>
                    <a:pt x="3328" y="1917"/>
                  </a:lnTo>
                  <a:lnTo>
                    <a:pt x="3270" y="1875"/>
                  </a:lnTo>
                  <a:lnTo>
                    <a:pt x="3213" y="1830"/>
                  </a:lnTo>
                  <a:lnTo>
                    <a:pt x="3153" y="1781"/>
                  </a:lnTo>
                  <a:lnTo>
                    <a:pt x="3095" y="1730"/>
                  </a:lnTo>
                  <a:lnTo>
                    <a:pt x="3035" y="1675"/>
                  </a:lnTo>
                  <a:lnTo>
                    <a:pt x="2975" y="1617"/>
                  </a:lnTo>
                  <a:lnTo>
                    <a:pt x="2914" y="1555"/>
                  </a:lnTo>
                  <a:lnTo>
                    <a:pt x="2914" y="1555"/>
                  </a:lnTo>
                  <a:lnTo>
                    <a:pt x="2795" y="1431"/>
                  </a:lnTo>
                  <a:lnTo>
                    <a:pt x="2678" y="1313"/>
                  </a:lnTo>
                  <a:lnTo>
                    <a:pt x="2564" y="1202"/>
                  </a:lnTo>
                  <a:lnTo>
                    <a:pt x="2453" y="1097"/>
                  </a:lnTo>
                  <a:lnTo>
                    <a:pt x="2346" y="997"/>
                  </a:lnTo>
                  <a:lnTo>
                    <a:pt x="2241" y="903"/>
                  </a:lnTo>
                  <a:lnTo>
                    <a:pt x="2140" y="816"/>
                  </a:lnTo>
                  <a:lnTo>
                    <a:pt x="2040" y="732"/>
                  </a:lnTo>
                  <a:lnTo>
                    <a:pt x="1941" y="654"/>
                  </a:lnTo>
                  <a:lnTo>
                    <a:pt x="1847" y="582"/>
                  </a:lnTo>
                  <a:lnTo>
                    <a:pt x="1752" y="514"/>
                  </a:lnTo>
                  <a:lnTo>
                    <a:pt x="1661" y="452"/>
                  </a:lnTo>
                  <a:lnTo>
                    <a:pt x="1570" y="394"/>
                  </a:lnTo>
                  <a:lnTo>
                    <a:pt x="1483" y="341"/>
                  </a:lnTo>
                  <a:lnTo>
                    <a:pt x="1395" y="293"/>
                  </a:lnTo>
                  <a:lnTo>
                    <a:pt x="1311" y="247"/>
                  </a:lnTo>
                  <a:lnTo>
                    <a:pt x="1226" y="207"/>
                  </a:lnTo>
                  <a:lnTo>
                    <a:pt x="1143" y="171"/>
                  </a:lnTo>
                  <a:lnTo>
                    <a:pt x="1059" y="139"/>
                  </a:lnTo>
                  <a:lnTo>
                    <a:pt x="977" y="110"/>
                  </a:lnTo>
                  <a:lnTo>
                    <a:pt x="897" y="86"/>
                  </a:lnTo>
                  <a:lnTo>
                    <a:pt x="815" y="63"/>
                  </a:lnTo>
                  <a:lnTo>
                    <a:pt x="734" y="45"/>
                  </a:lnTo>
                  <a:lnTo>
                    <a:pt x="655" y="31"/>
                  </a:lnTo>
                  <a:lnTo>
                    <a:pt x="575" y="20"/>
                  </a:lnTo>
                  <a:lnTo>
                    <a:pt x="494" y="10"/>
                  </a:lnTo>
                  <a:lnTo>
                    <a:pt x="414" y="5"/>
                  </a:lnTo>
                  <a:lnTo>
                    <a:pt x="332" y="2"/>
                  </a:lnTo>
                  <a:lnTo>
                    <a:pt x="250" y="0"/>
                  </a:lnTo>
                  <a:lnTo>
                    <a:pt x="168" y="2"/>
                  </a:lnTo>
                  <a:lnTo>
                    <a:pt x="85" y="7"/>
                  </a:lnTo>
                  <a:lnTo>
                    <a:pt x="0" y="13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59" name="Freeform 67"/>
            <p:cNvSpPr>
              <a:spLocks/>
            </p:cNvSpPr>
            <p:nvPr/>
          </p:nvSpPr>
          <p:spPr bwMode="auto">
            <a:xfrm>
              <a:off x="418" y="850"/>
              <a:ext cx="5233" cy="1090"/>
            </a:xfrm>
            <a:custGeom>
              <a:avLst/>
              <a:gdLst/>
              <a:ahLst/>
              <a:cxnLst>
                <a:cxn ang="0">
                  <a:pos x="5233" y="1778"/>
                </a:cxn>
                <a:cxn ang="0">
                  <a:pos x="5189" y="1822"/>
                </a:cxn>
                <a:cxn ang="0">
                  <a:pos x="5133" y="1867"/>
                </a:cxn>
                <a:cxn ang="0">
                  <a:pos x="5060" y="1923"/>
                </a:cxn>
                <a:cxn ang="0">
                  <a:pos x="4965" y="1985"/>
                </a:cxn>
                <a:cxn ang="0">
                  <a:pos x="4854" y="2044"/>
                </a:cxn>
                <a:cxn ang="0">
                  <a:pos x="4725" y="2099"/>
                </a:cxn>
                <a:cxn ang="0">
                  <a:pos x="4654" y="2122"/>
                </a:cxn>
                <a:cxn ang="0">
                  <a:pos x="4579" y="2143"/>
                </a:cxn>
                <a:cxn ang="0">
                  <a:pos x="4500" y="2159"/>
                </a:cxn>
                <a:cxn ang="0">
                  <a:pos x="4418" y="2172"/>
                </a:cxn>
                <a:cxn ang="0">
                  <a:pos x="4332" y="2178"/>
                </a:cxn>
                <a:cxn ang="0">
                  <a:pos x="4242" y="2180"/>
                </a:cxn>
                <a:cxn ang="0">
                  <a:pos x="4149" y="2174"/>
                </a:cxn>
                <a:cxn ang="0">
                  <a:pos x="4053" y="2162"/>
                </a:cxn>
                <a:cxn ang="0">
                  <a:pos x="3953" y="2141"/>
                </a:cxn>
                <a:cxn ang="0">
                  <a:pos x="3852" y="2114"/>
                </a:cxn>
                <a:cxn ang="0">
                  <a:pos x="3746" y="2075"/>
                </a:cxn>
                <a:cxn ang="0">
                  <a:pos x="3638" y="2028"/>
                </a:cxn>
                <a:cxn ang="0">
                  <a:pos x="3527" y="1972"/>
                </a:cxn>
                <a:cxn ang="0">
                  <a:pos x="3414" y="1902"/>
                </a:cxn>
                <a:cxn ang="0">
                  <a:pos x="3298" y="1823"/>
                </a:cxn>
                <a:cxn ang="0">
                  <a:pos x="3180" y="1731"/>
                </a:cxn>
                <a:cxn ang="0">
                  <a:pos x="3059" y="1626"/>
                </a:cxn>
                <a:cxn ang="0">
                  <a:pos x="2937" y="1508"/>
                </a:cxn>
                <a:cxn ang="0">
                  <a:pos x="2816" y="1387"/>
                </a:cxn>
                <a:cxn ang="0">
                  <a:pos x="2581" y="1161"/>
                </a:cxn>
                <a:cxn ang="0">
                  <a:pos x="2361" y="959"/>
                </a:cxn>
                <a:cxn ang="0">
                  <a:pos x="2151" y="780"/>
                </a:cxn>
                <a:cxn ang="0">
                  <a:pos x="1951" y="624"/>
                </a:cxn>
                <a:cxn ang="0">
                  <a:pos x="1759" y="486"/>
                </a:cxn>
                <a:cxn ang="0">
                  <a:pos x="1576" y="370"/>
                </a:cxn>
                <a:cxn ang="0">
                  <a:pos x="1400" y="270"/>
                </a:cxn>
                <a:cxn ang="0">
                  <a:pos x="1229" y="189"/>
                </a:cxn>
                <a:cxn ang="0">
                  <a:pos x="1061" y="123"/>
                </a:cxn>
                <a:cxn ang="0">
                  <a:pos x="897" y="73"/>
                </a:cxn>
                <a:cxn ang="0">
                  <a:pos x="736" y="36"/>
                </a:cxn>
                <a:cxn ang="0">
                  <a:pos x="575" y="13"/>
                </a:cxn>
                <a:cxn ang="0">
                  <a:pos x="413" y="2"/>
                </a:cxn>
                <a:cxn ang="0">
                  <a:pos x="250" y="2"/>
                </a:cxn>
                <a:cxn ang="0">
                  <a:pos x="85" y="10"/>
                </a:cxn>
              </a:cxnLst>
              <a:rect l="0" t="0" r="r" b="b"/>
              <a:pathLst>
                <a:path w="5233" h="2180">
                  <a:moveTo>
                    <a:pt x="5233" y="1778"/>
                  </a:moveTo>
                  <a:lnTo>
                    <a:pt x="5233" y="1778"/>
                  </a:lnTo>
                  <a:lnTo>
                    <a:pt x="5222" y="1789"/>
                  </a:lnTo>
                  <a:lnTo>
                    <a:pt x="5189" y="1822"/>
                  </a:lnTo>
                  <a:lnTo>
                    <a:pt x="5164" y="1843"/>
                  </a:lnTo>
                  <a:lnTo>
                    <a:pt x="5133" y="1867"/>
                  </a:lnTo>
                  <a:lnTo>
                    <a:pt x="5099" y="1894"/>
                  </a:lnTo>
                  <a:lnTo>
                    <a:pt x="5060" y="1923"/>
                  </a:lnTo>
                  <a:lnTo>
                    <a:pt x="5015" y="1954"/>
                  </a:lnTo>
                  <a:lnTo>
                    <a:pt x="4965" y="1985"/>
                  </a:lnTo>
                  <a:lnTo>
                    <a:pt x="4913" y="2014"/>
                  </a:lnTo>
                  <a:lnTo>
                    <a:pt x="4854" y="2044"/>
                  </a:lnTo>
                  <a:lnTo>
                    <a:pt x="4792" y="2072"/>
                  </a:lnTo>
                  <a:lnTo>
                    <a:pt x="4725" y="2099"/>
                  </a:lnTo>
                  <a:lnTo>
                    <a:pt x="4689" y="2111"/>
                  </a:lnTo>
                  <a:lnTo>
                    <a:pt x="4654" y="2122"/>
                  </a:lnTo>
                  <a:lnTo>
                    <a:pt x="4617" y="2133"/>
                  </a:lnTo>
                  <a:lnTo>
                    <a:pt x="4579" y="2143"/>
                  </a:lnTo>
                  <a:lnTo>
                    <a:pt x="4540" y="2153"/>
                  </a:lnTo>
                  <a:lnTo>
                    <a:pt x="4500" y="2159"/>
                  </a:lnTo>
                  <a:lnTo>
                    <a:pt x="4460" y="2167"/>
                  </a:lnTo>
                  <a:lnTo>
                    <a:pt x="4418" y="2172"/>
                  </a:lnTo>
                  <a:lnTo>
                    <a:pt x="4375" y="2175"/>
                  </a:lnTo>
                  <a:lnTo>
                    <a:pt x="4332" y="2178"/>
                  </a:lnTo>
                  <a:lnTo>
                    <a:pt x="4288" y="2180"/>
                  </a:lnTo>
                  <a:lnTo>
                    <a:pt x="4242" y="2180"/>
                  </a:lnTo>
                  <a:lnTo>
                    <a:pt x="4196" y="2178"/>
                  </a:lnTo>
                  <a:lnTo>
                    <a:pt x="4149" y="2174"/>
                  </a:lnTo>
                  <a:lnTo>
                    <a:pt x="4102" y="2169"/>
                  </a:lnTo>
                  <a:lnTo>
                    <a:pt x="4053" y="2162"/>
                  </a:lnTo>
                  <a:lnTo>
                    <a:pt x="4003" y="2153"/>
                  </a:lnTo>
                  <a:lnTo>
                    <a:pt x="3953" y="2141"/>
                  </a:lnTo>
                  <a:lnTo>
                    <a:pt x="3903" y="2128"/>
                  </a:lnTo>
                  <a:lnTo>
                    <a:pt x="3852" y="2114"/>
                  </a:lnTo>
                  <a:lnTo>
                    <a:pt x="3799" y="2096"/>
                  </a:lnTo>
                  <a:lnTo>
                    <a:pt x="3746" y="2075"/>
                  </a:lnTo>
                  <a:lnTo>
                    <a:pt x="3692" y="2054"/>
                  </a:lnTo>
                  <a:lnTo>
                    <a:pt x="3638" y="2028"/>
                  </a:lnTo>
                  <a:lnTo>
                    <a:pt x="3582" y="2001"/>
                  </a:lnTo>
                  <a:lnTo>
                    <a:pt x="3527" y="1972"/>
                  </a:lnTo>
                  <a:lnTo>
                    <a:pt x="3471" y="1938"/>
                  </a:lnTo>
                  <a:lnTo>
                    <a:pt x="3414" y="1902"/>
                  </a:lnTo>
                  <a:lnTo>
                    <a:pt x="3356" y="1865"/>
                  </a:lnTo>
                  <a:lnTo>
                    <a:pt x="3298" y="1823"/>
                  </a:lnTo>
                  <a:lnTo>
                    <a:pt x="3239" y="1778"/>
                  </a:lnTo>
                  <a:lnTo>
                    <a:pt x="3180" y="1731"/>
                  </a:lnTo>
                  <a:lnTo>
                    <a:pt x="3120" y="1681"/>
                  </a:lnTo>
                  <a:lnTo>
                    <a:pt x="3059" y="1626"/>
                  </a:lnTo>
                  <a:lnTo>
                    <a:pt x="2999" y="1570"/>
                  </a:lnTo>
                  <a:lnTo>
                    <a:pt x="2937" y="1508"/>
                  </a:lnTo>
                  <a:lnTo>
                    <a:pt x="2937" y="1508"/>
                  </a:lnTo>
                  <a:lnTo>
                    <a:pt x="2816" y="1387"/>
                  </a:lnTo>
                  <a:lnTo>
                    <a:pt x="2697" y="1271"/>
                  </a:lnTo>
                  <a:lnTo>
                    <a:pt x="2581" y="1161"/>
                  </a:lnTo>
                  <a:lnTo>
                    <a:pt x="2470" y="1058"/>
                  </a:lnTo>
                  <a:lnTo>
                    <a:pt x="2361" y="959"/>
                  </a:lnTo>
                  <a:lnTo>
                    <a:pt x="2255" y="867"/>
                  </a:lnTo>
                  <a:lnTo>
                    <a:pt x="2151" y="780"/>
                  </a:lnTo>
                  <a:lnTo>
                    <a:pt x="2050" y="699"/>
                  </a:lnTo>
                  <a:lnTo>
                    <a:pt x="1951" y="624"/>
                  </a:lnTo>
                  <a:lnTo>
                    <a:pt x="1854" y="552"/>
                  </a:lnTo>
                  <a:lnTo>
                    <a:pt x="1759" y="486"/>
                  </a:lnTo>
                  <a:lnTo>
                    <a:pt x="1668" y="427"/>
                  </a:lnTo>
                  <a:lnTo>
                    <a:pt x="1576" y="370"/>
                  </a:lnTo>
                  <a:lnTo>
                    <a:pt x="1487" y="318"/>
                  </a:lnTo>
                  <a:lnTo>
                    <a:pt x="1400" y="270"/>
                  </a:lnTo>
                  <a:lnTo>
                    <a:pt x="1314" y="228"/>
                  </a:lnTo>
                  <a:lnTo>
                    <a:pt x="1229" y="189"/>
                  </a:lnTo>
                  <a:lnTo>
                    <a:pt x="1144" y="154"/>
                  </a:lnTo>
                  <a:lnTo>
                    <a:pt x="1061" y="123"/>
                  </a:lnTo>
                  <a:lnTo>
                    <a:pt x="979" y="96"/>
                  </a:lnTo>
                  <a:lnTo>
                    <a:pt x="897" y="73"/>
                  </a:lnTo>
                  <a:lnTo>
                    <a:pt x="817" y="54"/>
                  </a:lnTo>
                  <a:lnTo>
                    <a:pt x="736" y="36"/>
                  </a:lnTo>
                  <a:lnTo>
                    <a:pt x="656" y="23"/>
                  </a:lnTo>
                  <a:lnTo>
                    <a:pt x="575" y="13"/>
                  </a:lnTo>
                  <a:lnTo>
                    <a:pt x="495" y="7"/>
                  </a:lnTo>
                  <a:lnTo>
                    <a:pt x="413" y="2"/>
                  </a:lnTo>
                  <a:lnTo>
                    <a:pt x="332" y="0"/>
                  </a:lnTo>
                  <a:lnTo>
                    <a:pt x="250" y="2"/>
                  </a:lnTo>
                  <a:lnTo>
                    <a:pt x="168" y="5"/>
                  </a:lnTo>
                  <a:lnTo>
                    <a:pt x="85" y="10"/>
                  </a:lnTo>
                  <a:lnTo>
                    <a:pt x="0" y="1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60" name="Freeform 68"/>
            <p:cNvSpPr>
              <a:spLocks/>
            </p:cNvSpPr>
            <p:nvPr/>
          </p:nvSpPr>
          <p:spPr bwMode="auto">
            <a:xfrm>
              <a:off x="434" y="870"/>
              <a:ext cx="5259" cy="1056"/>
            </a:xfrm>
            <a:custGeom>
              <a:avLst/>
              <a:gdLst/>
              <a:ahLst/>
              <a:cxnLst>
                <a:cxn ang="0">
                  <a:pos x="5259" y="1687"/>
                </a:cxn>
                <a:cxn ang="0">
                  <a:pos x="5214" y="1731"/>
                </a:cxn>
                <a:cxn ang="0">
                  <a:pos x="5160" y="1779"/>
                </a:cxn>
                <a:cxn ang="0">
                  <a:pos x="5087" y="1837"/>
                </a:cxn>
                <a:cxn ang="0">
                  <a:pos x="4994" y="1900"/>
                </a:cxn>
                <a:cxn ang="0">
                  <a:pos x="4883" y="1963"/>
                </a:cxn>
                <a:cxn ang="0">
                  <a:pos x="4755" y="2020"/>
                </a:cxn>
                <a:cxn ang="0">
                  <a:pos x="4684" y="2045"/>
                </a:cxn>
                <a:cxn ang="0">
                  <a:pos x="4611" y="2068"/>
                </a:cxn>
                <a:cxn ang="0">
                  <a:pos x="4531" y="2086"/>
                </a:cxn>
                <a:cxn ang="0">
                  <a:pos x="4449" y="2100"/>
                </a:cxn>
                <a:cxn ang="0">
                  <a:pos x="4363" y="2108"/>
                </a:cxn>
                <a:cxn ang="0">
                  <a:pos x="4275" y="2112"/>
                </a:cxn>
                <a:cxn ang="0">
                  <a:pos x="4181" y="2107"/>
                </a:cxn>
                <a:cxn ang="0">
                  <a:pos x="4084" y="2097"/>
                </a:cxn>
                <a:cxn ang="0">
                  <a:pos x="3984" y="2079"/>
                </a:cxn>
                <a:cxn ang="0">
                  <a:pos x="3882" y="2052"/>
                </a:cxn>
                <a:cxn ang="0">
                  <a:pos x="3776" y="2016"/>
                </a:cxn>
                <a:cxn ang="0">
                  <a:pos x="3668" y="1971"/>
                </a:cxn>
                <a:cxn ang="0">
                  <a:pos x="3555" y="1916"/>
                </a:cxn>
                <a:cxn ang="0">
                  <a:pos x="3441" y="1850"/>
                </a:cxn>
                <a:cxn ang="0">
                  <a:pos x="3325" y="1773"/>
                </a:cxn>
                <a:cxn ang="0">
                  <a:pos x="3205" y="1682"/>
                </a:cxn>
                <a:cxn ang="0">
                  <a:pos x="3083" y="1579"/>
                </a:cxn>
                <a:cxn ang="0">
                  <a:pos x="2958" y="1463"/>
                </a:cxn>
                <a:cxn ang="0">
                  <a:pos x="2835" y="1343"/>
                </a:cxn>
                <a:cxn ang="0">
                  <a:pos x="2599" y="1122"/>
                </a:cxn>
                <a:cxn ang="0">
                  <a:pos x="2374" y="923"/>
                </a:cxn>
                <a:cxn ang="0">
                  <a:pos x="2161" y="747"/>
                </a:cxn>
                <a:cxn ang="0">
                  <a:pos x="1960" y="594"/>
                </a:cxn>
                <a:cxn ang="0">
                  <a:pos x="1767" y="460"/>
                </a:cxn>
                <a:cxn ang="0">
                  <a:pos x="1581" y="347"/>
                </a:cxn>
                <a:cxn ang="0">
                  <a:pos x="1403" y="250"/>
                </a:cxn>
                <a:cxn ang="0">
                  <a:pos x="1231" y="171"/>
                </a:cxn>
                <a:cxn ang="0">
                  <a:pos x="1063" y="109"/>
                </a:cxn>
                <a:cxn ang="0">
                  <a:pos x="898" y="63"/>
                </a:cxn>
                <a:cxn ang="0">
                  <a:pos x="735" y="29"/>
                </a:cxn>
                <a:cxn ang="0">
                  <a:pos x="574" y="8"/>
                </a:cxn>
                <a:cxn ang="0">
                  <a:pos x="412" y="0"/>
                </a:cxn>
                <a:cxn ang="0">
                  <a:pos x="249" y="3"/>
                </a:cxn>
                <a:cxn ang="0">
                  <a:pos x="84" y="16"/>
                </a:cxn>
              </a:cxnLst>
              <a:rect l="0" t="0" r="r" b="b"/>
              <a:pathLst>
                <a:path w="5259" h="2112">
                  <a:moveTo>
                    <a:pt x="5259" y="1687"/>
                  </a:moveTo>
                  <a:lnTo>
                    <a:pt x="5259" y="1687"/>
                  </a:lnTo>
                  <a:lnTo>
                    <a:pt x="5248" y="1698"/>
                  </a:lnTo>
                  <a:lnTo>
                    <a:pt x="5214" y="1731"/>
                  </a:lnTo>
                  <a:lnTo>
                    <a:pt x="5189" y="1753"/>
                  </a:lnTo>
                  <a:lnTo>
                    <a:pt x="5160" y="1779"/>
                  </a:lnTo>
                  <a:lnTo>
                    <a:pt x="5127" y="1806"/>
                  </a:lnTo>
                  <a:lnTo>
                    <a:pt x="5087" y="1837"/>
                  </a:lnTo>
                  <a:lnTo>
                    <a:pt x="5044" y="1868"/>
                  </a:lnTo>
                  <a:lnTo>
                    <a:pt x="4994" y="1900"/>
                  </a:lnTo>
                  <a:lnTo>
                    <a:pt x="4941" y="1931"/>
                  </a:lnTo>
                  <a:lnTo>
                    <a:pt x="4883" y="1963"/>
                  </a:lnTo>
                  <a:lnTo>
                    <a:pt x="4822" y="1992"/>
                  </a:lnTo>
                  <a:lnTo>
                    <a:pt x="4755" y="2020"/>
                  </a:lnTo>
                  <a:lnTo>
                    <a:pt x="4720" y="2033"/>
                  </a:lnTo>
                  <a:lnTo>
                    <a:pt x="4684" y="2045"/>
                  </a:lnTo>
                  <a:lnTo>
                    <a:pt x="4648" y="2057"/>
                  </a:lnTo>
                  <a:lnTo>
                    <a:pt x="4611" y="2068"/>
                  </a:lnTo>
                  <a:lnTo>
                    <a:pt x="4572" y="2078"/>
                  </a:lnTo>
                  <a:lnTo>
                    <a:pt x="4531" y="2086"/>
                  </a:lnTo>
                  <a:lnTo>
                    <a:pt x="4491" y="2094"/>
                  </a:lnTo>
                  <a:lnTo>
                    <a:pt x="4449" y="2100"/>
                  </a:lnTo>
                  <a:lnTo>
                    <a:pt x="4406" y="2105"/>
                  </a:lnTo>
                  <a:lnTo>
                    <a:pt x="4363" y="2108"/>
                  </a:lnTo>
                  <a:lnTo>
                    <a:pt x="4319" y="2110"/>
                  </a:lnTo>
                  <a:lnTo>
                    <a:pt x="4275" y="2112"/>
                  </a:lnTo>
                  <a:lnTo>
                    <a:pt x="4227" y="2110"/>
                  </a:lnTo>
                  <a:lnTo>
                    <a:pt x="4181" y="2107"/>
                  </a:lnTo>
                  <a:lnTo>
                    <a:pt x="4133" y="2104"/>
                  </a:lnTo>
                  <a:lnTo>
                    <a:pt x="4084" y="2097"/>
                  </a:lnTo>
                  <a:lnTo>
                    <a:pt x="4036" y="2089"/>
                  </a:lnTo>
                  <a:lnTo>
                    <a:pt x="3984" y="2079"/>
                  </a:lnTo>
                  <a:lnTo>
                    <a:pt x="3934" y="2066"/>
                  </a:lnTo>
                  <a:lnTo>
                    <a:pt x="3882" y="2052"/>
                  </a:lnTo>
                  <a:lnTo>
                    <a:pt x="3829" y="2036"/>
                  </a:lnTo>
                  <a:lnTo>
                    <a:pt x="3776" y="2016"/>
                  </a:lnTo>
                  <a:lnTo>
                    <a:pt x="3722" y="1995"/>
                  </a:lnTo>
                  <a:lnTo>
                    <a:pt x="3668" y="1971"/>
                  </a:lnTo>
                  <a:lnTo>
                    <a:pt x="3612" y="1945"/>
                  </a:lnTo>
                  <a:lnTo>
                    <a:pt x="3555" y="1916"/>
                  </a:lnTo>
                  <a:lnTo>
                    <a:pt x="3498" y="1884"/>
                  </a:lnTo>
                  <a:lnTo>
                    <a:pt x="3441" y="1850"/>
                  </a:lnTo>
                  <a:lnTo>
                    <a:pt x="3383" y="1813"/>
                  </a:lnTo>
                  <a:lnTo>
                    <a:pt x="3325" y="1773"/>
                  </a:lnTo>
                  <a:lnTo>
                    <a:pt x="3265" y="1729"/>
                  </a:lnTo>
                  <a:lnTo>
                    <a:pt x="3205" y="1682"/>
                  </a:lnTo>
                  <a:lnTo>
                    <a:pt x="3144" y="1632"/>
                  </a:lnTo>
                  <a:lnTo>
                    <a:pt x="3083" y="1579"/>
                  </a:lnTo>
                  <a:lnTo>
                    <a:pt x="3021" y="1522"/>
                  </a:lnTo>
                  <a:lnTo>
                    <a:pt x="2958" y="1463"/>
                  </a:lnTo>
                  <a:lnTo>
                    <a:pt x="2958" y="1463"/>
                  </a:lnTo>
                  <a:lnTo>
                    <a:pt x="2835" y="1343"/>
                  </a:lnTo>
                  <a:lnTo>
                    <a:pt x="2715" y="1228"/>
                  </a:lnTo>
                  <a:lnTo>
                    <a:pt x="2599" y="1122"/>
                  </a:lnTo>
                  <a:lnTo>
                    <a:pt x="2485" y="1020"/>
                  </a:lnTo>
                  <a:lnTo>
                    <a:pt x="2374" y="923"/>
                  </a:lnTo>
                  <a:lnTo>
                    <a:pt x="2267" y="833"/>
                  </a:lnTo>
                  <a:lnTo>
                    <a:pt x="2161" y="747"/>
                  </a:lnTo>
                  <a:lnTo>
                    <a:pt x="2060" y="668"/>
                  </a:lnTo>
                  <a:lnTo>
                    <a:pt x="1960" y="594"/>
                  </a:lnTo>
                  <a:lnTo>
                    <a:pt x="1861" y="524"/>
                  </a:lnTo>
                  <a:lnTo>
                    <a:pt x="1767" y="460"/>
                  </a:lnTo>
                  <a:lnTo>
                    <a:pt x="1673" y="400"/>
                  </a:lnTo>
                  <a:lnTo>
                    <a:pt x="1581" y="347"/>
                  </a:lnTo>
                  <a:lnTo>
                    <a:pt x="1492" y="297"/>
                  </a:lnTo>
                  <a:lnTo>
                    <a:pt x="1403" y="250"/>
                  </a:lnTo>
                  <a:lnTo>
                    <a:pt x="1316" y="210"/>
                  </a:lnTo>
                  <a:lnTo>
                    <a:pt x="1231" y="171"/>
                  </a:lnTo>
                  <a:lnTo>
                    <a:pt x="1146" y="138"/>
                  </a:lnTo>
                  <a:lnTo>
                    <a:pt x="1063" y="109"/>
                  </a:lnTo>
                  <a:lnTo>
                    <a:pt x="980" y="84"/>
                  </a:lnTo>
                  <a:lnTo>
                    <a:pt x="898" y="63"/>
                  </a:lnTo>
                  <a:lnTo>
                    <a:pt x="816" y="43"/>
                  </a:lnTo>
                  <a:lnTo>
                    <a:pt x="735" y="29"/>
                  </a:lnTo>
                  <a:lnTo>
                    <a:pt x="655" y="17"/>
                  </a:lnTo>
                  <a:lnTo>
                    <a:pt x="574" y="8"/>
                  </a:lnTo>
                  <a:lnTo>
                    <a:pt x="494" y="3"/>
                  </a:lnTo>
                  <a:lnTo>
                    <a:pt x="412" y="0"/>
                  </a:lnTo>
                  <a:lnTo>
                    <a:pt x="331" y="0"/>
                  </a:lnTo>
                  <a:lnTo>
                    <a:pt x="249" y="3"/>
                  </a:lnTo>
                  <a:lnTo>
                    <a:pt x="168" y="8"/>
                  </a:lnTo>
                  <a:lnTo>
                    <a:pt x="84" y="16"/>
                  </a:lnTo>
                  <a:lnTo>
                    <a:pt x="0" y="25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61" name="Freeform 69"/>
            <p:cNvSpPr>
              <a:spLocks/>
            </p:cNvSpPr>
            <p:nvPr/>
          </p:nvSpPr>
          <p:spPr bwMode="auto">
            <a:xfrm>
              <a:off x="450" y="890"/>
              <a:ext cx="5283" cy="1021"/>
            </a:xfrm>
            <a:custGeom>
              <a:avLst/>
              <a:gdLst/>
              <a:ahLst/>
              <a:cxnLst>
                <a:cxn ang="0">
                  <a:pos x="5283" y="1597"/>
                </a:cxn>
                <a:cxn ang="0">
                  <a:pos x="5240" y="1642"/>
                </a:cxn>
                <a:cxn ang="0">
                  <a:pos x="5187" y="1691"/>
                </a:cxn>
                <a:cxn ang="0">
                  <a:pos x="5114" y="1750"/>
                </a:cxn>
                <a:cxn ang="0">
                  <a:pos x="5022" y="1817"/>
                </a:cxn>
                <a:cxn ang="0">
                  <a:pos x="4912" y="1881"/>
                </a:cxn>
                <a:cxn ang="0">
                  <a:pos x="4818" y="1928"/>
                </a:cxn>
                <a:cxn ang="0">
                  <a:pos x="4750" y="1955"/>
                </a:cxn>
                <a:cxn ang="0">
                  <a:pos x="4678" y="1981"/>
                </a:cxn>
                <a:cxn ang="0">
                  <a:pos x="4601" y="2002"/>
                </a:cxn>
                <a:cxn ang="0">
                  <a:pos x="4522" y="2020"/>
                </a:cxn>
                <a:cxn ang="0">
                  <a:pos x="4438" y="2033"/>
                </a:cxn>
                <a:cxn ang="0">
                  <a:pos x="4350" y="2041"/>
                </a:cxn>
                <a:cxn ang="0">
                  <a:pos x="4259" y="2043"/>
                </a:cxn>
                <a:cxn ang="0">
                  <a:pos x="4164" y="2038"/>
                </a:cxn>
                <a:cxn ang="0">
                  <a:pos x="4066" y="2025"/>
                </a:cxn>
                <a:cxn ang="0">
                  <a:pos x="3964" y="2005"/>
                </a:cxn>
                <a:cxn ang="0">
                  <a:pos x="3860" y="1976"/>
                </a:cxn>
                <a:cxn ang="0">
                  <a:pos x="3752" y="1938"/>
                </a:cxn>
                <a:cxn ang="0">
                  <a:pos x="3641" y="1889"/>
                </a:cxn>
                <a:cxn ang="0">
                  <a:pos x="3527" y="1831"/>
                </a:cxn>
                <a:cxn ang="0">
                  <a:pos x="3410" y="1760"/>
                </a:cxn>
                <a:cxn ang="0">
                  <a:pos x="3291" y="1679"/>
                </a:cxn>
                <a:cxn ang="0">
                  <a:pos x="3169" y="1584"/>
                </a:cxn>
                <a:cxn ang="0">
                  <a:pos x="3044" y="1477"/>
                </a:cxn>
                <a:cxn ang="0">
                  <a:pos x="2980" y="1418"/>
                </a:cxn>
                <a:cxn ang="0">
                  <a:pos x="2734" y="1188"/>
                </a:cxn>
                <a:cxn ang="0">
                  <a:pos x="2499" y="982"/>
                </a:cxn>
                <a:cxn ang="0">
                  <a:pos x="2279" y="799"/>
                </a:cxn>
                <a:cxn ang="0">
                  <a:pos x="2069" y="638"/>
                </a:cxn>
                <a:cxn ang="0">
                  <a:pos x="1869" y="497"/>
                </a:cxn>
                <a:cxn ang="0">
                  <a:pos x="1679" y="378"/>
                </a:cxn>
                <a:cxn ang="0">
                  <a:pos x="1496" y="276"/>
                </a:cxn>
                <a:cxn ang="0">
                  <a:pos x="1319" y="192"/>
                </a:cxn>
                <a:cxn ang="0">
                  <a:pos x="1148" y="124"/>
                </a:cxn>
                <a:cxn ang="0">
                  <a:pos x="980" y="73"/>
                </a:cxn>
                <a:cxn ang="0">
                  <a:pos x="817" y="36"/>
                </a:cxn>
                <a:cxn ang="0">
                  <a:pos x="654" y="11"/>
                </a:cxn>
                <a:cxn ang="0">
                  <a:pos x="493" y="2"/>
                </a:cxn>
                <a:cxn ang="0">
                  <a:pos x="331" y="2"/>
                </a:cxn>
                <a:cxn ang="0">
                  <a:pos x="167" y="13"/>
                </a:cxn>
                <a:cxn ang="0">
                  <a:pos x="0" y="34"/>
                </a:cxn>
              </a:cxnLst>
              <a:rect l="0" t="0" r="r" b="b"/>
              <a:pathLst>
                <a:path w="5283" h="2043">
                  <a:moveTo>
                    <a:pt x="5283" y="1597"/>
                  </a:moveTo>
                  <a:lnTo>
                    <a:pt x="5283" y="1597"/>
                  </a:lnTo>
                  <a:lnTo>
                    <a:pt x="5272" y="1608"/>
                  </a:lnTo>
                  <a:lnTo>
                    <a:pt x="5240" y="1642"/>
                  </a:lnTo>
                  <a:lnTo>
                    <a:pt x="5215" y="1665"/>
                  </a:lnTo>
                  <a:lnTo>
                    <a:pt x="5187" y="1691"/>
                  </a:lnTo>
                  <a:lnTo>
                    <a:pt x="5153" y="1720"/>
                  </a:lnTo>
                  <a:lnTo>
                    <a:pt x="5114" y="1750"/>
                  </a:lnTo>
                  <a:lnTo>
                    <a:pt x="5071" y="1783"/>
                  </a:lnTo>
                  <a:lnTo>
                    <a:pt x="5022" y="1817"/>
                  </a:lnTo>
                  <a:lnTo>
                    <a:pt x="4969" y="1849"/>
                  </a:lnTo>
                  <a:lnTo>
                    <a:pt x="4912" y="1881"/>
                  </a:lnTo>
                  <a:lnTo>
                    <a:pt x="4850" y="1912"/>
                  </a:lnTo>
                  <a:lnTo>
                    <a:pt x="4818" y="1928"/>
                  </a:lnTo>
                  <a:lnTo>
                    <a:pt x="4785" y="1942"/>
                  </a:lnTo>
                  <a:lnTo>
                    <a:pt x="4750" y="1955"/>
                  </a:lnTo>
                  <a:lnTo>
                    <a:pt x="4714" y="1968"/>
                  </a:lnTo>
                  <a:lnTo>
                    <a:pt x="4678" y="1981"/>
                  </a:lnTo>
                  <a:lnTo>
                    <a:pt x="4640" y="1993"/>
                  </a:lnTo>
                  <a:lnTo>
                    <a:pt x="4601" y="2002"/>
                  </a:lnTo>
                  <a:lnTo>
                    <a:pt x="4563" y="2012"/>
                  </a:lnTo>
                  <a:lnTo>
                    <a:pt x="4522" y="2020"/>
                  </a:lnTo>
                  <a:lnTo>
                    <a:pt x="4481" y="2028"/>
                  </a:lnTo>
                  <a:lnTo>
                    <a:pt x="4438" y="2033"/>
                  </a:lnTo>
                  <a:lnTo>
                    <a:pt x="4395" y="2038"/>
                  </a:lnTo>
                  <a:lnTo>
                    <a:pt x="4350" y="2041"/>
                  </a:lnTo>
                  <a:lnTo>
                    <a:pt x="4304" y="2043"/>
                  </a:lnTo>
                  <a:lnTo>
                    <a:pt x="4259" y="2043"/>
                  </a:lnTo>
                  <a:lnTo>
                    <a:pt x="4211" y="2041"/>
                  </a:lnTo>
                  <a:lnTo>
                    <a:pt x="4164" y="2038"/>
                  </a:lnTo>
                  <a:lnTo>
                    <a:pt x="4116" y="2033"/>
                  </a:lnTo>
                  <a:lnTo>
                    <a:pt x="4066" y="2025"/>
                  </a:lnTo>
                  <a:lnTo>
                    <a:pt x="4016" y="2017"/>
                  </a:lnTo>
                  <a:lnTo>
                    <a:pt x="3964" y="2005"/>
                  </a:lnTo>
                  <a:lnTo>
                    <a:pt x="3913" y="1991"/>
                  </a:lnTo>
                  <a:lnTo>
                    <a:pt x="3860" y="1976"/>
                  </a:lnTo>
                  <a:lnTo>
                    <a:pt x="3806" y="1959"/>
                  </a:lnTo>
                  <a:lnTo>
                    <a:pt x="3752" y="1938"/>
                  </a:lnTo>
                  <a:lnTo>
                    <a:pt x="3696" y="1915"/>
                  </a:lnTo>
                  <a:lnTo>
                    <a:pt x="3641" y="1889"/>
                  </a:lnTo>
                  <a:lnTo>
                    <a:pt x="3584" y="1862"/>
                  </a:lnTo>
                  <a:lnTo>
                    <a:pt x="3527" y="1831"/>
                  </a:lnTo>
                  <a:lnTo>
                    <a:pt x="3469" y="1797"/>
                  </a:lnTo>
                  <a:lnTo>
                    <a:pt x="3410" y="1760"/>
                  </a:lnTo>
                  <a:lnTo>
                    <a:pt x="3350" y="1721"/>
                  </a:lnTo>
                  <a:lnTo>
                    <a:pt x="3291" y="1679"/>
                  </a:lnTo>
                  <a:lnTo>
                    <a:pt x="3230" y="1634"/>
                  </a:lnTo>
                  <a:lnTo>
                    <a:pt x="3169" y="1584"/>
                  </a:lnTo>
                  <a:lnTo>
                    <a:pt x="3106" y="1532"/>
                  </a:lnTo>
                  <a:lnTo>
                    <a:pt x="3044" y="1477"/>
                  </a:lnTo>
                  <a:lnTo>
                    <a:pt x="2980" y="1418"/>
                  </a:lnTo>
                  <a:lnTo>
                    <a:pt x="2980" y="1418"/>
                  </a:lnTo>
                  <a:lnTo>
                    <a:pt x="2855" y="1300"/>
                  </a:lnTo>
                  <a:lnTo>
                    <a:pt x="2734" y="1188"/>
                  </a:lnTo>
                  <a:lnTo>
                    <a:pt x="2615" y="1082"/>
                  </a:lnTo>
                  <a:lnTo>
                    <a:pt x="2499" y="982"/>
                  </a:lnTo>
                  <a:lnTo>
                    <a:pt x="2388" y="888"/>
                  </a:lnTo>
                  <a:lnTo>
                    <a:pt x="2279" y="799"/>
                  </a:lnTo>
                  <a:lnTo>
                    <a:pt x="2173" y="715"/>
                  </a:lnTo>
                  <a:lnTo>
                    <a:pt x="2069" y="638"/>
                  </a:lnTo>
                  <a:lnTo>
                    <a:pt x="1968" y="565"/>
                  </a:lnTo>
                  <a:lnTo>
                    <a:pt x="1869" y="497"/>
                  </a:lnTo>
                  <a:lnTo>
                    <a:pt x="1773" y="434"/>
                  </a:lnTo>
                  <a:lnTo>
                    <a:pt x="1679" y="378"/>
                  </a:lnTo>
                  <a:lnTo>
                    <a:pt x="1586" y="325"/>
                  </a:lnTo>
                  <a:lnTo>
                    <a:pt x="1496" y="276"/>
                  </a:lnTo>
                  <a:lnTo>
                    <a:pt x="1407" y="231"/>
                  </a:lnTo>
                  <a:lnTo>
                    <a:pt x="1319" y="192"/>
                  </a:lnTo>
                  <a:lnTo>
                    <a:pt x="1233" y="155"/>
                  </a:lnTo>
                  <a:lnTo>
                    <a:pt x="1148" y="124"/>
                  </a:lnTo>
                  <a:lnTo>
                    <a:pt x="1064" y="97"/>
                  </a:lnTo>
                  <a:lnTo>
                    <a:pt x="980" y="73"/>
                  </a:lnTo>
                  <a:lnTo>
                    <a:pt x="899" y="52"/>
                  </a:lnTo>
                  <a:lnTo>
                    <a:pt x="817" y="36"/>
                  </a:lnTo>
                  <a:lnTo>
                    <a:pt x="736" y="23"/>
                  </a:lnTo>
                  <a:lnTo>
                    <a:pt x="654" y="11"/>
                  </a:lnTo>
                  <a:lnTo>
                    <a:pt x="574" y="5"/>
                  </a:lnTo>
                  <a:lnTo>
                    <a:pt x="493" y="2"/>
                  </a:lnTo>
                  <a:lnTo>
                    <a:pt x="413" y="0"/>
                  </a:lnTo>
                  <a:lnTo>
                    <a:pt x="331" y="2"/>
                  </a:lnTo>
                  <a:lnTo>
                    <a:pt x="250" y="6"/>
                  </a:lnTo>
                  <a:lnTo>
                    <a:pt x="167" y="13"/>
                  </a:lnTo>
                  <a:lnTo>
                    <a:pt x="85" y="23"/>
                  </a:lnTo>
                  <a:lnTo>
                    <a:pt x="0" y="3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62" name="Freeform 70"/>
            <p:cNvSpPr>
              <a:spLocks/>
            </p:cNvSpPr>
            <p:nvPr/>
          </p:nvSpPr>
          <p:spPr bwMode="auto">
            <a:xfrm>
              <a:off x="467" y="910"/>
              <a:ext cx="5306" cy="988"/>
            </a:xfrm>
            <a:custGeom>
              <a:avLst/>
              <a:gdLst/>
              <a:ahLst/>
              <a:cxnLst>
                <a:cxn ang="0">
                  <a:pos x="5306" y="1505"/>
                </a:cxn>
                <a:cxn ang="0">
                  <a:pos x="5263" y="1552"/>
                </a:cxn>
                <a:cxn ang="0">
                  <a:pos x="5211" y="1602"/>
                </a:cxn>
                <a:cxn ang="0">
                  <a:pos x="5138" y="1663"/>
                </a:cxn>
                <a:cxn ang="0">
                  <a:pos x="5048" y="1731"/>
                </a:cxn>
                <a:cxn ang="0">
                  <a:pos x="4939" y="1799"/>
                </a:cxn>
                <a:cxn ang="0">
                  <a:pos x="4845" y="1848"/>
                </a:cxn>
                <a:cxn ang="0">
                  <a:pos x="4779" y="1877"/>
                </a:cxn>
                <a:cxn ang="0">
                  <a:pos x="4707" y="1904"/>
                </a:cxn>
                <a:cxn ang="0">
                  <a:pos x="4630" y="1928"/>
                </a:cxn>
                <a:cxn ang="0">
                  <a:pos x="4551" y="1948"/>
                </a:cxn>
                <a:cxn ang="0">
                  <a:pos x="4468" y="1962"/>
                </a:cxn>
                <a:cxn ang="0">
                  <a:pos x="4380" y="1972"/>
                </a:cxn>
                <a:cxn ang="0">
                  <a:pos x="4289" y="1975"/>
                </a:cxn>
                <a:cxn ang="0">
                  <a:pos x="4194" y="1972"/>
                </a:cxn>
                <a:cxn ang="0">
                  <a:pos x="4096" y="1961"/>
                </a:cxn>
                <a:cxn ang="0">
                  <a:pos x="3993" y="1943"/>
                </a:cxn>
                <a:cxn ang="0">
                  <a:pos x="3889" y="1915"/>
                </a:cxn>
                <a:cxn ang="0">
                  <a:pos x="3779" y="1880"/>
                </a:cxn>
                <a:cxn ang="0">
                  <a:pos x="3668" y="1833"/>
                </a:cxn>
                <a:cxn ang="0">
                  <a:pos x="3553" y="1777"/>
                </a:cxn>
                <a:cxn ang="0">
                  <a:pos x="3436" y="1709"/>
                </a:cxn>
                <a:cxn ang="0">
                  <a:pos x="3315" y="1630"/>
                </a:cxn>
                <a:cxn ang="0">
                  <a:pos x="3192" y="1536"/>
                </a:cxn>
                <a:cxn ang="0">
                  <a:pos x="3066" y="1431"/>
                </a:cxn>
                <a:cxn ang="0">
                  <a:pos x="3000" y="1373"/>
                </a:cxn>
                <a:cxn ang="0">
                  <a:pos x="2750" y="1147"/>
                </a:cxn>
                <a:cxn ang="0">
                  <a:pos x="2514" y="945"/>
                </a:cxn>
                <a:cxn ang="0">
                  <a:pos x="2291" y="766"/>
                </a:cxn>
                <a:cxn ang="0">
                  <a:pos x="2078" y="607"/>
                </a:cxn>
                <a:cxn ang="0">
                  <a:pos x="1876" y="470"/>
                </a:cxn>
                <a:cxn ang="0">
                  <a:pos x="1684" y="354"/>
                </a:cxn>
                <a:cxn ang="0">
                  <a:pos x="1499" y="255"/>
                </a:cxn>
                <a:cxn ang="0">
                  <a:pos x="1322" y="175"/>
                </a:cxn>
                <a:cxn ang="0">
                  <a:pos x="1149" y="110"/>
                </a:cxn>
                <a:cxn ang="0">
                  <a:pos x="981" y="62"/>
                </a:cxn>
                <a:cxn ang="0">
                  <a:pos x="816" y="28"/>
                </a:cxn>
                <a:cxn ang="0">
                  <a:pos x="654" y="7"/>
                </a:cxn>
                <a:cxn ang="0">
                  <a:pos x="493" y="0"/>
                </a:cxn>
                <a:cxn ang="0">
                  <a:pos x="330" y="4"/>
                </a:cxn>
                <a:cxn ang="0">
                  <a:pos x="166" y="18"/>
                </a:cxn>
                <a:cxn ang="0">
                  <a:pos x="0" y="42"/>
                </a:cxn>
              </a:cxnLst>
              <a:rect l="0" t="0" r="r" b="b"/>
              <a:pathLst>
                <a:path w="5306" h="1975">
                  <a:moveTo>
                    <a:pt x="5306" y="1505"/>
                  </a:moveTo>
                  <a:lnTo>
                    <a:pt x="5306" y="1505"/>
                  </a:lnTo>
                  <a:lnTo>
                    <a:pt x="5295" y="1518"/>
                  </a:lnTo>
                  <a:lnTo>
                    <a:pt x="5263" y="1552"/>
                  </a:lnTo>
                  <a:lnTo>
                    <a:pt x="5240" y="1576"/>
                  </a:lnTo>
                  <a:lnTo>
                    <a:pt x="5211" y="1602"/>
                  </a:lnTo>
                  <a:lnTo>
                    <a:pt x="5177" y="1633"/>
                  </a:lnTo>
                  <a:lnTo>
                    <a:pt x="5138" y="1663"/>
                  </a:lnTo>
                  <a:lnTo>
                    <a:pt x="5095" y="1697"/>
                  </a:lnTo>
                  <a:lnTo>
                    <a:pt x="5048" y="1731"/>
                  </a:lnTo>
                  <a:lnTo>
                    <a:pt x="4995" y="1765"/>
                  </a:lnTo>
                  <a:lnTo>
                    <a:pt x="4939" y="1799"/>
                  </a:lnTo>
                  <a:lnTo>
                    <a:pt x="4877" y="1831"/>
                  </a:lnTo>
                  <a:lnTo>
                    <a:pt x="4845" y="1848"/>
                  </a:lnTo>
                  <a:lnTo>
                    <a:pt x="4812" y="1862"/>
                  </a:lnTo>
                  <a:lnTo>
                    <a:pt x="4779" y="1877"/>
                  </a:lnTo>
                  <a:lnTo>
                    <a:pt x="4743" y="1891"/>
                  </a:lnTo>
                  <a:lnTo>
                    <a:pt x="4707" y="1904"/>
                  </a:lnTo>
                  <a:lnTo>
                    <a:pt x="4669" y="1917"/>
                  </a:lnTo>
                  <a:lnTo>
                    <a:pt x="4630" y="1928"/>
                  </a:lnTo>
                  <a:lnTo>
                    <a:pt x="4591" y="1938"/>
                  </a:lnTo>
                  <a:lnTo>
                    <a:pt x="4551" y="1948"/>
                  </a:lnTo>
                  <a:lnTo>
                    <a:pt x="4509" y="1956"/>
                  </a:lnTo>
                  <a:lnTo>
                    <a:pt x="4468" y="1962"/>
                  </a:lnTo>
                  <a:lnTo>
                    <a:pt x="4423" y="1967"/>
                  </a:lnTo>
                  <a:lnTo>
                    <a:pt x="4380" y="1972"/>
                  </a:lnTo>
                  <a:lnTo>
                    <a:pt x="4335" y="1974"/>
                  </a:lnTo>
                  <a:lnTo>
                    <a:pt x="4289" y="1975"/>
                  </a:lnTo>
                  <a:lnTo>
                    <a:pt x="4242" y="1974"/>
                  </a:lnTo>
                  <a:lnTo>
                    <a:pt x="4194" y="1972"/>
                  </a:lnTo>
                  <a:lnTo>
                    <a:pt x="4144" y="1967"/>
                  </a:lnTo>
                  <a:lnTo>
                    <a:pt x="4096" y="1961"/>
                  </a:lnTo>
                  <a:lnTo>
                    <a:pt x="4044" y="1953"/>
                  </a:lnTo>
                  <a:lnTo>
                    <a:pt x="3993" y="1943"/>
                  </a:lnTo>
                  <a:lnTo>
                    <a:pt x="3942" y="1930"/>
                  </a:lnTo>
                  <a:lnTo>
                    <a:pt x="3889" y="1915"/>
                  </a:lnTo>
                  <a:lnTo>
                    <a:pt x="3835" y="1899"/>
                  </a:lnTo>
                  <a:lnTo>
                    <a:pt x="3779" y="1880"/>
                  </a:lnTo>
                  <a:lnTo>
                    <a:pt x="3725" y="1857"/>
                  </a:lnTo>
                  <a:lnTo>
                    <a:pt x="3668" y="1833"/>
                  </a:lnTo>
                  <a:lnTo>
                    <a:pt x="3611" y="1806"/>
                  </a:lnTo>
                  <a:lnTo>
                    <a:pt x="3553" y="1777"/>
                  </a:lnTo>
                  <a:lnTo>
                    <a:pt x="3495" y="1744"/>
                  </a:lnTo>
                  <a:lnTo>
                    <a:pt x="3436" y="1709"/>
                  </a:lnTo>
                  <a:lnTo>
                    <a:pt x="3375" y="1670"/>
                  </a:lnTo>
                  <a:lnTo>
                    <a:pt x="3315" y="1630"/>
                  </a:lnTo>
                  <a:lnTo>
                    <a:pt x="3253" y="1584"/>
                  </a:lnTo>
                  <a:lnTo>
                    <a:pt x="3192" y="1536"/>
                  </a:lnTo>
                  <a:lnTo>
                    <a:pt x="3128" y="1486"/>
                  </a:lnTo>
                  <a:lnTo>
                    <a:pt x="3066" y="1431"/>
                  </a:lnTo>
                  <a:lnTo>
                    <a:pt x="3000" y="1373"/>
                  </a:lnTo>
                  <a:lnTo>
                    <a:pt x="3000" y="1373"/>
                  </a:lnTo>
                  <a:lnTo>
                    <a:pt x="2874" y="1257"/>
                  </a:lnTo>
                  <a:lnTo>
                    <a:pt x="2750" y="1147"/>
                  </a:lnTo>
                  <a:lnTo>
                    <a:pt x="2631" y="1043"/>
                  </a:lnTo>
                  <a:lnTo>
                    <a:pt x="2514" y="945"/>
                  </a:lnTo>
                  <a:lnTo>
                    <a:pt x="2400" y="853"/>
                  </a:lnTo>
                  <a:lnTo>
                    <a:pt x="2291" y="766"/>
                  </a:lnTo>
                  <a:lnTo>
                    <a:pt x="2182" y="683"/>
                  </a:lnTo>
                  <a:lnTo>
                    <a:pt x="2078" y="607"/>
                  </a:lnTo>
                  <a:lnTo>
                    <a:pt x="1976" y="536"/>
                  </a:lnTo>
                  <a:lnTo>
                    <a:pt x="1876" y="470"/>
                  </a:lnTo>
                  <a:lnTo>
                    <a:pt x="1778" y="410"/>
                  </a:lnTo>
                  <a:lnTo>
                    <a:pt x="1684" y="354"/>
                  </a:lnTo>
                  <a:lnTo>
                    <a:pt x="1591" y="302"/>
                  </a:lnTo>
                  <a:lnTo>
                    <a:pt x="1499" y="255"/>
                  </a:lnTo>
                  <a:lnTo>
                    <a:pt x="1409" y="212"/>
                  </a:lnTo>
                  <a:lnTo>
                    <a:pt x="1322" y="175"/>
                  </a:lnTo>
                  <a:lnTo>
                    <a:pt x="1234" y="141"/>
                  </a:lnTo>
                  <a:lnTo>
                    <a:pt x="1149" y="110"/>
                  </a:lnTo>
                  <a:lnTo>
                    <a:pt x="1065" y="84"/>
                  </a:lnTo>
                  <a:lnTo>
                    <a:pt x="981" y="62"/>
                  </a:lnTo>
                  <a:lnTo>
                    <a:pt x="898" y="42"/>
                  </a:lnTo>
                  <a:lnTo>
                    <a:pt x="816" y="28"/>
                  </a:lnTo>
                  <a:lnTo>
                    <a:pt x="736" y="17"/>
                  </a:lnTo>
                  <a:lnTo>
                    <a:pt x="654" y="7"/>
                  </a:lnTo>
                  <a:lnTo>
                    <a:pt x="573" y="2"/>
                  </a:lnTo>
                  <a:lnTo>
                    <a:pt x="493" y="0"/>
                  </a:lnTo>
                  <a:lnTo>
                    <a:pt x="412" y="0"/>
                  </a:lnTo>
                  <a:lnTo>
                    <a:pt x="330" y="4"/>
                  </a:lnTo>
                  <a:lnTo>
                    <a:pt x="248" y="10"/>
                  </a:lnTo>
                  <a:lnTo>
                    <a:pt x="166" y="18"/>
                  </a:lnTo>
                  <a:lnTo>
                    <a:pt x="85" y="29"/>
                  </a:lnTo>
                  <a:lnTo>
                    <a:pt x="0" y="4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63" name="Freeform 71"/>
            <p:cNvSpPr>
              <a:spLocks/>
            </p:cNvSpPr>
            <p:nvPr/>
          </p:nvSpPr>
          <p:spPr bwMode="auto">
            <a:xfrm>
              <a:off x="485" y="930"/>
              <a:ext cx="5327" cy="953"/>
            </a:xfrm>
            <a:custGeom>
              <a:avLst/>
              <a:gdLst/>
              <a:ahLst/>
              <a:cxnLst>
                <a:cxn ang="0">
                  <a:pos x="5327" y="1416"/>
                </a:cxn>
                <a:cxn ang="0">
                  <a:pos x="5284" y="1463"/>
                </a:cxn>
                <a:cxn ang="0">
                  <a:pos x="5233" y="1515"/>
                </a:cxn>
                <a:cxn ang="0">
                  <a:pos x="5162" y="1578"/>
                </a:cxn>
                <a:cxn ang="0">
                  <a:pos x="5073" y="1647"/>
                </a:cxn>
                <a:cxn ang="0">
                  <a:pos x="4965" y="1718"/>
                </a:cxn>
                <a:cxn ang="0">
                  <a:pos x="4872" y="1768"/>
                </a:cxn>
                <a:cxn ang="0">
                  <a:pos x="4805" y="1799"/>
                </a:cxn>
                <a:cxn ang="0">
                  <a:pos x="4733" y="1828"/>
                </a:cxn>
                <a:cxn ang="0">
                  <a:pos x="4658" y="1854"/>
                </a:cxn>
                <a:cxn ang="0">
                  <a:pos x="4579" y="1875"/>
                </a:cxn>
                <a:cxn ang="0">
                  <a:pos x="4496" y="1891"/>
                </a:cxn>
                <a:cxn ang="0">
                  <a:pos x="4408" y="1902"/>
                </a:cxn>
                <a:cxn ang="0">
                  <a:pos x="4317" y="1907"/>
                </a:cxn>
                <a:cxn ang="0">
                  <a:pos x="4222" y="1907"/>
                </a:cxn>
                <a:cxn ang="0">
                  <a:pos x="4124" y="1897"/>
                </a:cxn>
                <a:cxn ang="0">
                  <a:pos x="4021" y="1881"/>
                </a:cxn>
                <a:cxn ang="0">
                  <a:pos x="3915" y="1857"/>
                </a:cxn>
                <a:cxn ang="0">
                  <a:pos x="3807" y="1821"/>
                </a:cxn>
                <a:cxn ang="0">
                  <a:pos x="3695" y="1778"/>
                </a:cxn>
                <a:cxn ang="0">
                  <a:pos x="3579" y="1723"/>
                </a:cxn>
                <a:cxn ang="0">
                  <a:pos x="3460" y="1657"/>
                </a:cxn>
                <a:cxn ang="0">
                  <a:pos x="3338" y="1579"/>
                </a:cxn>
                <a:cxn ang="0">
                  <a:pos x="3213" y="1489"/>
                </a:cxn>
                <a:cxn ang="0">
                  <a:pos x="3085" y="1386"/>
                </a:cxn>
                <a:cxn ang="0">
                  <a:pos x="3020" y="1329"/>
                </a:cxn>
                <a:cxn ang="0">
                  <a:pos x="2766" y="1108"/>
                </a:cxn>
                <a:cxn ang="0">
                  <a:pos x="2527" y="909"/>
                </a:cxn>
                <a:cxn ang="0">
                  <a:pos x="2301" y="733"/>
                </a:cxn>
                <a:cxn ang="0">
                  <a:pos x="2085" y="578"/>
                </a:cxn>
                <a:cxn ang="0">
                  <a:pos x="1883" y="446"/>
                </a:cxn>
                <a:cxn ang="0">
                  <a:pos x="1688" y="331"/>
                </a:cxn>
                <a:cxn ang="0">
                  <a:pos x="1502" y="236"/>
                </a:cxn>
                <a:cxn ang="0">
                  <a:pos x="1323" y="158"/>
                </a:cxn>
                <a:cxn ang="0">
                  <a:pos x="1150" y="97"/>
                </a:cxn>
                <a:cxn ang="0">
                  <a:pos x="982" y="52"/>
                </a:cxn>
                <a:cxn ang="0">
                  <a:pos x="816" y="21"/>
                </a:cxn>
                <a:cxn ang="0">
                  <a:pos x="654" y="5"/>
                </a:cxn>
                <a:cxn ang="0">
                  <a:pos x="491" y="0"/>
                </a:cxn>
                <a:cxn ang="0">
                  <a:pos x="329" y="7"/>
                </a:cxn>
                <a:cxn ang="0">
                  <a:pos x="167" y="24"/>
                </a:cxn>
                <a:cxn ang="0">
                  <a:pos x="0" y="53"/>
                </a:cxn>
              </a:cxnLst>
              <a:rect l="0" t="0" r="r" b="b"/>
              <a:pathLst>
                <a:path w="5327" h="1907">
                  <a:moveTo>
                    <a:pt x="5327" y="1416"/>
                  </a:moveTo>
                  <a:lnTo>
                    <a:pt x="5327" y="1416"/>
                  </a:lnTo>
                  <a:lnTo>
                    <a:pt x="5316" y="1429"/>
                  </a:lnTo>
                  <a:lnTo>
                    <a:pt x="5284" y="1463"/>
                  </a:lnTo>
                  <a:lnTo>
                    <a:pt x="5262" y="1487"/>
                  </a:lnTo>
                  <a:lnTo>
                    <a:pt x="5233" y="1515"/>
                  </a:lnTo>
                  <a:lnTo>
                    <a:pt x="5201" y="1545"/>
                  </a:lnTo>
                  <a:lnTo>
                    <a:pt x="5162" y="1578"/>
                  </a:lnTo>
                  <a:lnTo>
                    <a:pt x="5120" y="1612"/>
                  </a:lnTo>
                  <a:lnTo>
                    <a:pt x="5073" y="1647"/>
                  </a:lnTo>
                  <a:lnTo>
                    <a:pt x="5020" y="1683"/>
                  </a:lnTo>
                  <a:lnTo>
                    <a:pt x="4965" y="1718"/>
                  </a:lnTo>
                  <a:lnTo>
                    <a:pt x="4904" y="1752"/>
                  </a:lnTo>
                  <a:lnTo>
                    <a:pt x="4872" y="1768"/>
                  </a:lnTo>
                  <a:lnTo>
                    <a:pt x="4839" y="1784"/>
                  </a:lnTo>
                  <a:lnTo>
                    <a:pt x="4805" y="1799"/>
                  </a:lnTo>
                  <a:lnTo>
                    <a:pt x="4769" y="1813"/>
                  </a:lnTo>
                  <a:lnTo>
                    <a:pt x="4733" y="1828"/>
                  </a:lnTo>
                  <a:lnTo>
                    <a:pt x="4697" y="1841"/>
                  </a:lnTo>
                  <a:lnTo>
                    <a:pt x="4658" y="1854"/>
                  </a:lnTo>
                  <a:lnTo>
                    <a:pt x="4619" y="1865"/>
                  </a:lnTo>
                  <a:lnTo>
                    <a:pt x="4579" y="1875"/>
                  </a:lnTo>
                  <a:lnTo>
                    <a:pt x="4537" y="1883"/>
                  </a:lnTo>
                  <a:lnTo>
                    <a:pt x="4496" y="1891"/>
                  </a:lnTo>
                  <a:lnTo>
                    <a:pt x="4453" y="1897"/>
                  </a:lnTo>
                  <a:lnTo>
                    <a:pt x="4408" y="1902"/>
                  </a:lnTo>
                  <a:lnTo>
                    <a:pt x="4362" y="1905"/>
                  </a:lnTo>
                  <a:lnTo>
                    <a:pt x="4317" y="1907"/>
                  </a:lnTo>
                  <a:lnTo>
                    <a:pt x="4269" y="1907"/>
                  </a:lnTo>
                  <a:lnTo>
                    <a:pt x="4222" y="1907"/>
                  </a:lnTo>
                  <a:lnTo>
                    <a:pt x="4174" y="1902"/>
                  </a:lnTo>
                  <a:lnTo>
                    <a:pt x="4124" y="1897"/>
                  </a:lnTo>
                  <a:lnTo>
                    <a:pt x="4072" y="1891"/>
                  </a:lnTo>
                  <a:lnTo>
                    <a:pt x="4021" y="1881"/>
                  </a:lnTo>
                  <a:lnTo>
                    <a:pt x="3969" y="1870"/>
                  </a:lnTo>
                  <a:lnTo>
                    <a:pt x="3915" y="1857"/>
                  </a:lnTo>
                  <a:lnTo>
                    <a:pt x="3861" y="1841"/>
                  </a:lnTo>
                  <a:lnTo>
                    <a:pt x="3807" y="1821"/>
                  </a:lnTo>
                  <a:lnTo>
                    <a:pt x="3751" y="1800"/>
                  </a:lnTo>
                  <a:lnTo>
                    <a:pt x="3695" y="1778"/>
                  </a:lnTo>
                  <a:lnTo>
                    <a:pt x="3636" y="1752"/>
                  </a:lnTo>
                  <a:lnTo>
                    <a:pt x="3579" y="1723"/>
                  </a:lnTo>
                  <a:lnTo>
                    <a:pt x="3520" y="1692"/>
                  </a:lnTo>
                  <a:lnTo>
                    <a:pt x="3460" y="1657"/>
                  </a:lnTo>
                  <a:lnTo>
                    <a:pt x="3399" y="1620"/>
                  </a:lnTo>
                  <a:lnTo>
                    <a:pt x="3338" y="1579"/>
                  </a:lnTo>
                  <a:lnTo>
                    <a:pt x="3275" y="1536"/>
                  </a:lnTo>
                  <a:lnTo>
                    <a:pt x="3213" y="1489"/>
                  </a:lnTo>
                  <a:lnTo>
                    <a:pt x="3149" y="1439"/>
                  </a:lnTo>
                  <a:lnTo>
                    <a:pt x="3085" y="1386"/>
                  </a:lnTo>
                  <a:lnTo>
                    <a:pt x="3020" y="1329"/>
                  </a:lnTo>
                  <a:lnTo>
                    <a:pt x="3020" y="1329"/>
                  </a:lnTo>
                  <a:lnTo>
                    <a:pt x="2892" y="1214"/>
                  </a:lnTo>
                  <a:lnTo>
                    <a:pt x="2766" y="1108"/>
                  </a:lnTo>
                  <a:lnTo>
                    <a:pt x="2645" y="1004"/>
                  </a:lnTo>
                  <a:lnTo>
                    <a:pt x="2527" y="909"/>
                  </a:lnTo>
                  <a:lnTo>
                    <a:pt x="2412" y="817"/>
                  </a:lnTo>
                  <a:lnTo>
                    <a:pt x="2301" y="733"/>
                  </a:lnTo>
                  <a:lnTo>
                    <a:pt x="2192" y="652"/>
                  </a:lnTo>
                  <a:lnTo>
                    <a:pt x="2085" y="578"/>
                  </a:lnTo>
                  <a:lnTo>
                    <a:pt x="1983" y="509"/>
                  </a:lnTo>
                  <a:lnTo>
                    <a:pt x="1883" y="446"/>
                  </a:lnTo>
                  <a:lnTo>
                    <a:pt x="1784" y="386"/>
                  </a:lnTo>
                  <a:lnTo>
                    <a:pt x="1688" y="331"/>
                  </a:lnTo>
                  <a:lnTo>
                    <a:pt x="1594" y="281"/>
                  </a:lnTo>
                  <a:lnTo>
                    <a:pt x="1502" y="236"/>
                  </a:lnTo>
                  <a:lnTo>
                    <a:pt x="1412" y="195"/>
                  </a:lnTo>
                  <a:lnTo>
                    <a:pt x="1323" y="158"/>
                  </a:lnTo>
                  <a:lnTo>
                    <a:pt x="1236" y="126"/>
                  </a:lnTo>
                  <a:lnTo>
                    <a:pt x="1150" y="97"/>
                  </a:lnTo>
                  <a:lnTo>
                    <a:pt x="1065" y="73"/>
                  </a:lnTo>
                  <a:lnTo>
                    <a:pt x="982" y="52"/>
                  </a:lnTo>
                  <a:lnTo>
                    <a:pt x="898" y="36"/>
                  </a:lnTo>
                  <a:lnTo>
                    <a:pt x="816" y="21"/>
                  </a:lnTo>
                  <a:lnTo>
                    <a:pt x="734" y="11"/>
                  </a:lnTo>
                  <a:lnTo>
                    <a:pt x="654" y="5"/>
                  </a:lnTo>
                  <a:lnTo>
                    <a:pt x="572" y="0"/>
                  </a:lnTo>
                  <a:lnTo>
                    <a:pt x="491" y="0"/>
                  </a:lnTo>
                  <a:lnTo>
                    <a:pt x="411" y="2"/>
                  </a:lnTo>
                  <a:lnTo>
                    <a:pt x="329" y="7"/>
                  </a:lnTo>
                  <a:lnTo>
                    <a:pt x="248" y="15"/>
                  </a:lnTo>
                  <a:lnTo>
                    <a:pt x="167" y="24"/>
                  </a:lnTo>
                  <a:lnTo>
                    <a:pt x="83" y="37"/>
                  </a:lnTo>
                  <a:lnTo>
                    <a:pt x="0" y="53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64" name="Freeform 72"/>
            <p:cNvSpPr>
              <a:spLocks/>
            </p:cNvSpPr>
            <p:nvPr/>
          </p:nvSpPr>
          <p:spPr bwMode="auto">
            <a:xfrm>
              <a:off x="503" y="949"/>
              <a:ext cx="5347" cy="920"/>
            </a:xfrm>
            <a:custGeom>
              <a:avLst/>
              <a:gdLst/>
              <a:ahLst/>
              <a:cxnLst>
                <a:cxn ang="0">
                  <a:pos x="5347" y="1326"/>
                </a:cxn>
                <a:cxn ang="0">
                  <a:pos x="5305" y="1374"/>
                </a:cxn>
                <a:cxn ang="0">
                  <a:pos x="5255" y="1426"/>
                </a:cxn>
                <a:cxn ang="0">
                  <a:pos x="5184" y="1492"/>
                </a:cxn>
                <a:cxn ang="0">
                  <a:pos x="5095" y="1563"/>
                </a:cxn>
                <a:cxn ang="0">
                  <a:pos x="4989" y="1636"/>
                </a:cxn>
                <a:cxn ang="0">
                  <a:pos x="4897" y="1689"/>
                </a:cxn>
                <a:cxn ang="0">
                  <a:pos x="4830" y="1721"/>
                </a:cxn>
                <a:cxn ang="0">
                  <a:pos x="4759" y="1752"/>
                </a:cxn>
                <a:cxn ang="0">
                  <a:pos x="4685" y="1778"/>
                </a:cxn>
                <a:cxn ang="0">
                  <a:pos x="4605" y="1800"/>
                </a:cxn>
                <a:cxn ang="0">
                  <a:pos x="4522" y="1820"/>
                </a:cxn>
                <a:cxn ang="0">
                  <a:pos x="4436" y="1833"/>
                </a:cxn>
                <a:cxn ang="0">
                  <a:pos x="4344" y="1839"/>
                </a:cxn>
                <a:cxn ang="0">
                  <a:pos x="4250" y="1841"/>
                </a:cxn>
                <a:cxn ang="0">
                  <a:pos x="4151" y="1834"/>
                </a:cxn>
                <a:cxn ang="0">
                  <a:pos x="4049" y="1820"/>
                </a:cxn>
                <a:cxn ang="0">
                  <a:pos x="3943" y="1797"/>
                </a:cxn>
                <a:cxn ang="0">
                  <a:pos x="3833" y="1765"/>
                </a:cxn>
                <a:cxn ang="0">
                  <a:pos x="3720" y="1723"/>
                </a:cxn>
                <a:cxn ang="0">
                  <a:pos x="3603" y="1669"/>
                </a:cxn>
                <a:cxn ang="0">
                  <a:pos x="3484" y="1605"/>
                </a:cxn>
                <a:cxn ang="0">
                  <a:pos x="3361" y="1531"/>
                </a:cxn>
                <a:cxn ang="0">
                  <a:pos x="3235" y="1442"/>
                </a:cxn>
                <a:cxn ang="0">
                  <a:pos x="3104" y="1340"/>
                </a:cxn>
                <a:cxn ang="0">
                  <a:pos x="3039" y="1285"/>
                </a:cxn>
                <a:cxn ang="0">
                  <a:pos x="2782" y="1067"/>
                </a:cxn>
                <a:cxn ang="0">
                  <a:pos x="2539" y="872"/>
                </a:cxn>
                <a:cxn ang="0">
                  <a:pos x="2310" y="701"/>
                </a:cxn>
                <a:cxn ang="0">
                  <a:pos x="2094" y="549"/>
                </a:cxn>
                <a:cxn ang="0">
                  <a:pos x="1888" y="420"/>
                </a:cxn>
                <a:cxn ang="0">
                  <a:pos x="1692" y="308"/>
                </a:cxn>
                <a:cxn ang="0">
                  <a:pos x="1505" y="218"/>
                </a:cxn>
                <a:cxn ang="0">
                  <a:pos x="1325" y="142"/>
                </a:cxn>
                <a:cxn ang="0">
                  <a:pos x="1151" y="85"/>
                </a:cxn>
                <a:cxn ang="0">
                  <a:pos x="982" y="43"/>
                </a:cxn>
                <a:cxn ang="0">
                  <a:pos x="816" y="16"/>
                </a:cxn>
                <a:cxn ang="0">
                  <a:pos x="653" y="1"/>
                </a:cxn>
                <a:cxn ang="0">
                  <a:pos x="491" y="0"/>
                </a:cxn>
                <a:cxn ang="0">
                  <a:pos x="329" y="11"/>
                </a:cxn>
                <a:cxn ang="0">
                  <a:pos x="167" y="32"/>
                </a:cxn>
                <a:cxn ang="0">
                  <a:pos x="0" y="63"/>
                </a:cxn>
              </a:cxnLst>
              <a:rect l="0" t="0" r="r" b="b"/>
              <a:pathLst>
                <a:path w="5347" h="1841">
                  <a:moveTo>
                    <a:pt x="5347" y="1326"/>
                  </a:moveTo>
                  <a:lnTo>
                    <a:pt x="5347" y="1326"/>
                  </a:lnTo>
                  <a:lnTo>
                    <a:pt x="5336" y="1338"/>
                  </a:lnTo>
                  <a:lnTo>
                    <a:pt x="5305" y="1374"/>
                  </a:lnTo>
                  <a:lnTo>
                    <a:pt x="5283" y="1398"/>
                  </a:lnTo>
                  <a:lnTo>
                    <a:pt x="5255" y="1426"/>
                  </a:lnTo>
                  <a:lnTo>
                    <a:pt x="5222" y="1458"/>
                  </a:lnTo>
                  <a:lnTo>
                    <a:pt x="5184" y="1492"/>
                  </a:lnTo>
                  <a:lnTo>
                    <a:pt x="5143" y="1526"/>
                  </a:lnTo>
                  <a:lnTo>
                    <a:pt x="5095" y="1563"/>
                  </a:lnTo>
                  <a:lnTo>
                    <a:pt x="5046" y="1600"/>
                  </a:lnTo>
                  <a:lnTo>
                    <a:pt x="4989" y="1636"/>
                  </a:lnTo>
                  <a:lnTo>
                    <a:pt x="4929" y="1671"/>
                  </a:lnTo>
                  <a:lnTo>
                    <a:pt x="4897" y="1689"/>
                  </a:lnTo>
                  <a:lnTo>
                    <a:pt x="4865" y="1705"/>
                  </a:lnTo>
                  <a:lnTo>
                    <a:pt x="4830" y="1721"/>
                  </a:lnTo>
                  <a:lnTo>
                    <a:pt x="4796" y="1737"/>
                  </a:lnTo>
                  <a:lnTo>
                    <a:pt x="4759" y="1752"/>
                  </a:lnTo>
                  <a:lnTo>
                    <a:pt x="4723" y="1765"/>
                  </a:lnTo>
                  <a:lnTo>
                    <a:pt x="4685" y="1778"/>
                  </a:lnTo>
                  <a:lnTo>
                    <a:pt x="4646" y="1791"/>
                  </a:lnTo>
                  <a:lnTo>
                    <a:pt x="4605" y="1800"/>
                  </a:lnTo>
                  <a:lnTo>
                    <a:pt x="4565" y="1812"/>
                  </a:lnTo>
                  <a:lnTo>
                    <a:pt x="4522" y="1820"/>
                  </a:lnTo>
                  <a:lnTo>
                    <a:pt x="4479" y="1826"/>
                  </a:lnTo>
                  <a:lnTo>
                    <a:pt x="4436" y="1833"/>
                  </a:lnTo>
                  <a:lnTo>
                    <a:pt x="4390" y="1837"/>
                  </a:lnTo>
                  <a:lnTo>
                    <a:pt x="4344" y="1839"/>
                  </a:lnTo>
                  <a:lnTo>
                    <a:pt x="4297" y="1841"/>
                  </a:lnTo>
                  <a:lnTo>
                    <a:pt x="4250" y="1841"/>
                  </a:lnTo>
                  <a:lnTo>
                    <a:pt x="4200" y="1837"/>
                  </a:lnTo>
                  <a:lnTo>
                    <a:pt x="4151" y="1834"/>
                  </a:lnTo>
                  <a:lnTo>
                    <a:pt x="4100" y="1828"/>
                  </a:lnTo>
                  <a:lnTo>
                    <a:pt x="4049" y="1820"/>
                  </a:lnTo>
                  <a:lnTo>
                    <a:pt x="3996" y="1808"/>
                  </a:lnTo>
                  <a:lnTo>
                    <a:pt x="3943" y="1797"/>
                  </a:lnTo>
                  <a:lnTo>
                    <a:pt x="3888" y="1781"/>
                  </a:lnTo>
                  <a:lnTo>
                    <a:pt x="3833" y="1765"/>
                  </a:lnTo>
                  <a:lnTo>
                    <a:pt x="3776" y="1744"/>
                  </a:lnTo>
                  <a:lnTo>
                    <a:pt x="3720" y="1723"/>
                  </a:lnTo>
                  <a:lnTo>
                    <a:pt x="3663" y="1697"/>
                  </a:lnTo>
                  <a:lnTo>
                    <a:pt x="3603" y="1669"/>
                  </a:lnTo>
                  <a:lnTo>
                    <a:pt x="3545" y="1639"/>
                  </a:lnTo>
                  <a:lnTo>
                    <a:pt x="3484" y="1605"/>
                  </a:lnTo>
                  <a:lnTo>
                    <a:pt x="3422" y="1569"/>
                  </a:lnTo>
                  <a:lnTo>
                    <a:pt x="3361" y="1531"/>
                  </a:lnTo>
                  <a:lnTo>
                    <a:pt x="3297" y="1487"/>
                  </a:lnTo>
                  <a:lnTo>
                    <a:pt x="3235" y="1442"/>
                  </a:lnTo>
                  <a:lnTo>
                    <a:pt x="3170" y="1393"/>
                  </a:lnTo>
                  <a:lnTo>
                    <a:pt x="3104" y="1340"/>
                  </a:lnTo>
                  <a:lnTo>
                    <a:pt x="3039" y="1285"/>
                  </a:lnTo>
                  <a:lnTo>
                    <a:pt x="3039" y="1285"/>
                  </a:lnTo>
                  <a:lnTo>
                    <a:pt x="2909" y="1172"/>
                  </a:lnTo>
                  <a:lnTo>
                    <a:pt x="2782" y="1067"/>
                  </a:lnTo>
                  <a:lnTo>
                    <a:pt x="2659" y="967"/>
                  </a:lnTo>
                  <a:lnTo>
                    <a:pt x="2539" y="872"/>
                  </a:lnTo>
                  <a:lnTo>
                    <a:pt x="2423" y="783"/>
                  </a:lnTo>
                  <a:lnTo>
                    <a:pt x="2310" y="701"/>
                  </a:lnTo>
                  <a:lnTo>
                    <a:pt x="2201" y="622"/>
                  </a:lnTo>
                  <a:lnTo>
                    <a:pt x="2094" y="549"/>
                  </a:lnTo>
                  <a:lnTo>
                    <a:pt x="1990" y="483"/>
                  </a:lnTo>
                  <a:lnTo>
                    <a:pt x="1888" y="420"/>
                  </a:lnTo>
                  <a:lnTo>
                    <a:pt x="1788" y="362"/>
                  </a:lnTo>
                  <a:lnTo>
                    <a:pt x="1692" y="308"/>
                  </a:lnTo>
                  <a:lnTo>
                    <a:pt x="1597" y="261"/>
                  </a:lnTo>
                  <a:lnTo>
                    <a:pt x="1505" y="218"/>
                  </a:lnTo>
                  <a:lnTo>
                    <a:pt x="1413" y="177"/>
                  </a:lnTo>
                  <a:lnTo>
                    <a:pt x="1325" y="142"/>
                  </a:lnTo>
                  <a:lnTo>
                    <a:pt x="1237" y="111"/>
                  </a:lnTo>
                  <a:lnTo>
                    <a:pt x="1151" y="85"/>
                  </a:lnTo>
                  <a:lnTo>
                    <a:pt x="1065" y="61"/>
                  </a:lnTo>
                  <a:lnTo>
                    <a:pt x="982" y="43"/>
                  </a:lnTo>
                  <a:lnTo>
                    <a:pt x="898" y="27"/>
                  </a:lnTo>
                  <a:lnTo>
                    <a:pt x="816" y="16"/>
                  </a:lnTo>
                  <a:lnTo>
                    <a:pt x="734" y="6"/>
                  </a:lnTo>
                  <a:lnTo>
                    <a:pt x="653" y="1"/>
                  </a:lnTo>
                  <a:lnTo>
                    <a:pt x="572" y="0"/>
                  </a:lnTo>
                  <a:lnTo>
                    <a:pt x="491" y="0"/>
                  </a:lnTo>
                  <a:lnTo>
                    <a:pt x="410" y="5"/>
                  </a:lnTo>
                  <a:lnTo>
                    <a:pt x="329" y="11"/>
                  </a:lnTo>
                  <a:lnTo>
                    <a:pt x="249" y="21"/>
                  </a:lnTo>
                  <a:lnTo>
                    <a:pt x="167" y="32"/>
                  </a:lnTo>
                  <a:lnTo>
                    <a:pt x="83" y="47"/>
                  </a:lnTo>
                  <a:lnTo>
                    <a:pt x="0" y="63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65" name="Freeform 73"/>
            <p:cNvSpPr>
              <a:spLocks/>
            </p:cNvSpPr>
            <p:nvPr/>
          </p:nvSpPr>
          <p:spPr bwMode="auto">
            <a:xfrm>
              <a:off x="522" y="968"/>
              <a:ext cx="5365" cy="888"/>
            </a:xfrm>
            <a:custGeom>
              <a:avLst/>
              <a:gdLst/>
              <a:ahLst/>
              <a:cxnLst>
                <a:cxn ang="0">
                  <a:pos x="5365" y="1235"/>
                </a:cxn>
                <a:cxn ang="0">
                  <a:pos x="5325" y="1285"/>
                </a:cxn>
                <a:cxn ang="0">
                  <a:pos x="5275" y="1340"/>
                </a:cxn>
                <a:cxn ang="0">
                  <a:pos x="5206" y="1406"/>
                </a:cxn>
                <a:cxn ang="0">
                  <a:pos x="5118" y="1479"/>
                </a:cxn>
                <a:cxn ang="0">
                  <a:pos x="5013" y="1555"/>
                </a:cxn>
                <a:cxn ang="0">
                  <a:pos x="4921" y="1610"/>
                </a:cxn>
                <a:cxn ang="0">
                  <a:pos x="4854" y="1644"/>
                </a:cxn>
                <a:cxn ang="0">
                  <a:pos x="4785" y="1676"/>
                </a:cxn>
                <a:cxn ang="0">
                  <a:pos x="4710" y="1705"/>
                </a:cxn>
                <a:cxn ang="0">
                  <a:pos x="4631" y="1729"/>
                </a:cxn>
                <a:cxn ang="0">
                  <a:pos x="4549" y="1749"/>
                </a:cxn>
                <a:cxn ang="0">
                  <a:pos x="4461" y="1765"/>
                </a:cxn>
                <a:cxn ang="0">
                  <a:pos x="4370" y="1773"/>
                </a:cxn>
                <a:cxn ang="0">
                  <a:pos x="4275" y="1776"/>
                </a:cxn>
                <a:cxn ang="0">
                  <a:pos x="4177" y="1771"/>
                </a:cxn>
                <a:cxn ang="0">
                  <a:pos x="4074" y="1758"/>
                </a:cxn>
                <a:cxn ang="0">
                  <a:pos x="3969" y="1737"/>
                </a:cxn>
                <a:cxn ang="0">
                  <a:pos x="3857" y="1708"/>
                </a:cxn>
                <a:cxn ang="0">
                  <a:pos x="3745" y="1668"/>
                </a:cxn>
                <a:cxn ang="0">
                  <a:pos x="3627" y="1618"/>
                </a:cxn>
                <a:cxn ang="0">
                  <a:pos x="3506" y="1555"/>
                </a:cxn>
                <a:cxn ang="0">
                  <a:pos x="3383" y="1482"/>
                </a:cxn>
                <a:cxn ang="0">
                  <a:pos x="3255" y="1397"/>
                </a:cxn>
                <a:cxn ang="0">
                  <a:pos x="3124" y="1297"/>
                </a:cxn>
                <a:cxn ang="0">
                  <a:pos x="3058" y="1242"/>
                </a:cxn>
                <a:cxn ang="0">
                  <a:pos x="2797" y="1029"/>
                </a:cxn>
                <a:cxn ang="0">
                  <a:pos x="2551" y="838"/>
                </a:cxn>
                <a:cxn ang="0">
                  <a:pos x="2319" y="670"/>
                </a:cxn>
                <a:cxn ang="0">
                  <a:pos x="2101" y="523"/>
                </a:cxn>
                <a:cxn ang="0">
                  <a:pos x="1893" y="396"/>
                </a:cxn>
                <a:cxn ang="0">
                  <a:pos x="1696" y="289"/>
                </a:cxn>
                <a:cxn ang="0">
                  <a:pos x="1507" y="200"/>
                </a:cxn>
                <a:cxn ang="0">
                  <a:pos x="1325" y="129"/>
                </a:cxn>
                <a:cxn ang="0">
                  <a:pos x="1150" y="74"/>
                </a:cxn>
                <a:cxn ang="0">
                  <a:pos x="981" y="36"/>
                </a:cxn>
                <a:cxn ang="0">
                  <a:pos x="815" y="11"/>
                </a:cxn>
                <a:cxn ang="0">
                  <a:pos x="652" y="2"/>
                </a:cxn>
                <a:cxn ang="0">
                  <a:pos x="491" y="3"/>
                </a:cxn>
                <a:cxn ang="0">
                  <a:pos x="328" y="18"/>
                </a:cxn>
                <a:cxn ang="0">
                  <a:pos x="166" y="42"/>
                </a:cxn>
                <a:cxn ang="0">
                  <a:pos x="0" y="76"/>
                </a:cxn>
              </a:cxnLst>
              <a:rect l="0" t="0" r="r" b="b"/>
              <a:pathLst>
                <a:path w="5365" h="1776">
                  <a:moveTo>
                    <a:pt x="5365" y="1235"/>
                  </a:moveTo>
                  <a:lnTo>
                    <a:pt x="5365" y="1235"/>
                  </a:lnTo>
                  <a:lnTo>
                    <a:pt x="5354" y="1248"/>
                  </a:lnTo>
                  <a:lnTo>
                    <a:pt x="5325" y="1285"/>
                  </a:lnTo>
                  <a:lnTo>
                    <a:pt x="5301" y="1311"/>
                  </a:lnTo>
                  <a:lnTo>
                    <a:pt x="5275" y="1340"/>
                  </a:lnTo>
                  <a:lnTo>
                    <a:pt x="5243" y="1371"/>
                  </a:lnTo>
                  <a:lnTo>
                    <a:pt x="5206" y="1406"/>
                  </a:lnTo>
                  <a:lnTo>
                    <a:pt x="5164" y="1442"/>
                  </a:lnTo>
                  <a:lnTo>
                    <a:pt x="5118" y="1479"/>
                  </a:lnTo>
                  <a:lnTo>
                    <a:pt x="5067" y="1518"/>
                  </a:lnTo>
                  <a:lnTo>
                    <a:pt x="5013" y="1555"/>
                  </a:lnTo>
                  <a:lnTo>
                    <a:pt x="4953" y="1592"/>
                  </a:lnTo>
                  <a:lnTo>
                    <a:pt x="4921" y="1610"/>
                  </a:lnTo>
                  <a:lnTo>
                    <a:pt x="4889" y="1628"/>
                  </a:lnTo>
                  <a:lnTo>
                    <a:pt x="4854" y="1644"/>
                  </a:lnTo>
                  <a:lnTo>
                    <a:pt x="4820" y="1660"/>
                  </a:lnTo>
                  <a:lnTo>
                    <a:pt x="4785" y="1676"/>
                  </a:lnTo>
                  <a:lnTo>
                    <a:pt x="4747" y="1691"/>
                  </a:lnTo>
                  <a:lnTo>
                    <a:pt x="4710" y="1705"/>
                  </a:lnTo>
                  <a:lnTo>
                    <a:pt x="4671" y="1718"/>
                  </a:lnTo>
                  <a:lnTo>
                    <a:pt x="4631" y="1729"/>
                  </a:lnTo>
                  <a:lnTo>
                    <a:pt x="4591" y="1739"/>
                  </a:lnTo>
                  <a:lnTo>
                    <a:pt x="4549" y="1749"/>
                  </a:lnTo>
                  <a:lnTo>
                    <a:pt x="4506" y="1757"/>
                  </a:lnTo>
                  <a:lnTo>
                    <a:pt x="4461" y="1765"/>
                  </a:lnTo>
                  <a:lnTo>
                    <a:pt x="4417" y="1770"/>
                  </a:lnTo>
                  <a:lnTo>
                    <a:pt x="4370" y="1773"/>
                  </a:lnTo>
                  <a:lnTo>
                    <a:pt x="4324" y="1775"/>
                  </a:lnTo>
                  <a:lnTo>
                    <a:pt x="4275" y="1776"/>
                  </a:lnTo>
                  <a:lnTo>
                    <a:pt x="4227" y="1775"/>
                  </a:lnTo>
                  <a:lnTo>
                    <a:pt x="4177" y="1771"/>
                  </a:lnTo>
                  <a:lnTo>
                    <a:pt x="4125" y="1766"/>
                  </a:lnTo>
                  <a:lnTo>
                    <a:pt x="4074" y="1758"/>
                  </a:lnTo>
                  <a:lnTo>
                    <a:pt x="4021" y="1749"/>
                  </a:lnTo>
                  <a:lnTo>
                    <a:pt x="3969" y="1737"/>
                  </a:lnTo>
                  <a:lnTo>
                    <a:pt x="3913" y="1724"/>
                  </a:lnTo>
                  <a:lnTo>
                    <a:pt x="3857" y="1708"/>
                  </a:lnTo>
                  <a:lnTo>
                    <a:pt x="3802" y="1689"/>
                  </a:lnTo>
                  <a:lnTo>
                    <a:pt x="3745" y="1668"/>
                  </a:lnTo>
                  <a:lnTo>
                    <a:pt x="3687" y="1644"/>
                  </a:lnTo>
                  <a:lnTo>
                    <a:pt x="3627" y="1618"/>
                  </a:lnTo>
                  <a:lnTo>
                    <a:pt x="3567" y="1587"/>
                  </a:lnTo>
                  <a:lnTo>
                    <a:pt x="3506" y="1555"/>
                  </a:lnTo>
                  <a:lnTo>
                    <a:pt x="3445" y="1521"/>
                  </a:lnTo>
                  <a:lnTo>
                    <a:pt x="3383" y="1482"/>
                  </a:lnTo>
                  <a:lnTo>
                    <a:pt x="3319" y="1440"/>
                  </a:lnTo>
                  <a:lnTo>
                    <a:pt x="3255" y="1397"/>
                  </a:lnTo>
                  <a:lnTo>
                    <a:pt x="3190" y="1348"/>
                  </a:lnTo>
                  <a:lnTo>
                    <a:pt x="3124" y="1297"/>
                  </a:lnTo>
                  <a:lnTo>
                    <a:pt x="3058" y="1242"/>
                  </a:lnTo>
                  <a:lnTo>
                    <a:pt x="3058" y="1242"/>
                  </a:lnTo>
                  <a:lnTo>
                    <a:pt x="2924" y="1132"/>
                  </a:lnTo>
                  <a:lnTo>
                    <a:pt x="2797" y="1029"/>
                  </a:lnTo>
                  <a:lnTo>
                    <a:pt x="2672" y="930"/>
                  </a:lnTo>
                  <a:lnTo>
                    <a:pt x="2551" y="838"/>
                  </a:lnTo>
                  <a:lnTo>
                    <a:pt x="2434" y="751"/>
                  </a:lnTo>
                  <a:lnTo>
                    <a:pt x="2319" y="670"/>
                  </a:lnTo>
                  <a:lnTo>
                    <a:pt x="2209" y="593"/>
                  </a:lnTo>
                  <a:lnTo>
                    <a:pt x="2101" y="523"/>
                  </a:lnTo>
                  <a:lnTo>
                    <a:pt x="1996" y="457"/>
                  </a:lnTo>
                  <a:lnTo>
                    <a:pt x="1893" y="396"/>
                  </a:lnTo>
                  <a:lnTo>
                    <a:pt x="1793" y="341"/>
                  </a:lnTo>
                  <a:lnTo>
                    <a:pt x="1696" y="289"/>
                  </a:lnTo>
                  <a:lnTo>
                    <a:pt x="1600" y="242"/>
                  </a:lnTo>
                  <a:lnTo>
                    <a:pt x="1507" y="200"/>
                  </a:lnTo>
                  <a:lnTo>
                    <a:pt x="1415" y="163"/>
                  </a:lnTo>
                  <a:lnTo>
                    <a:pt x="1325" y="129"/>
                  </a:lnTo>
                  <a:lnTo>
                    <a:pt x="1238" y="100"/>
                  </a:lnTo>
                  <a:lnTo>
                    <a:pt x="1150" y="74"/>
                  </a:lnTo>
                  <a:lnTo>
                    <a:pt x="1065" y="53"/>
                  </a:lnTo>
                  <a:lnTo>
                    <a:pt x="981" y="36"/>
                  </a:lnTo>
                  <a:lnTo>
                    <a:pt x="897" y="23"/>
                  </a:lnTo>
                  <a:lnTo>
                    <a:pt x="815" y="11"/>
                  </a:lnTo>
                  <a:lnTo>
                    <a:pt x="734" y="5"/>
                  </a:lnTo>
                  <a:lnTo>
                    <a:pt x="652" y="2"/>
                  </a:lnTo>
                  <a:lnTo>
                    <a:pt x="571" y="0"/>
                  </a:lnTo>
                  <a:lnTo>
                    <a:pt x="491" y="3"/>
                  </a:lnTo>
                  <a:lnTo>
                    <a:pt x="409" y="8"/>
                  </a:lnTo>
                  <a:lnTo>
                    <a:pt x="328" y="18"/>
                  </a:lnTo>
                  <a:lnTo>
                    <a:pt x="248" y="29"/>
                  </a:lnTo>
                  <a:lnTo>
                    <a:pt x="166" y="42"/>
                  </a:lnTo>
                  <a:lnTo>
                    <a:pt x="84" y="58"/>
                  </a:lnTo>
                  <a:lnTo>
                    <a:pt x="0" y="7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66" name="Freeform 74"/>
            <p:cNvSpPr>
              <a:spLocks/>
            </p:cNvSpPr>
            <p:nvPr/>
          </p:nvSpPr>
          <p:spPr bwMode="auto">
            <a:xfrm>
              <a:off x="542" y="987"/>
              <a:ext cx="5381" cy="854"/>
            </a:xfrm>
            <a:custGeom>
              <a:avLst/>
              <a:gdLst/>
              <a:ahLst/>
              <a:cxnLst>
                <a:cxn ang="0">
                  <a:pos x="5381" y="1145"/>
                </a:cxn>
                <a:cxn ang="0">
                  <a:pos x="5341" y="1195"/>
                </a:cxn>
                <a:cxn ang="0">
                  <a:pos x="5293" y="1250"/>
                </a:cxn>
                <a:cxn ang="0">
                  <a:pos x="5224" y="1319"/>
                </a:cxn>
                <a:cxn ang="0">
                  <a:pos x="5138" y="1395"/>
                </a:cxn>
                <a:cxn ang="0">
                  <a:pos x="5033" y="1472"/>
                </a:cxn>
                <a:cxn ang="0">
                  <a:pos x="4943" y="1529"/>
                </a:cxn>
                <a:cxn ang="0">
                  <a:pos x="4877" y="1564"/>
                </a:cxn>
                <a:cxn ang="0">
                  <a:pos x="4808" y="1598"/>
                </a:cxn>
                <a:cxn ang="0">
                  <a:pos x="4733" y="1629"/>
                </a:cxn>
                <a:cxn ang="0">
                  <a:pos x="4655" y="1655"/>
                </a:cxn>
                <a:cxn ang="0">
                  <a:pos x="4572" y="1676"/>
                </a:cxn>
                <a:cxn ang="0">
                  <a:pos x="4486" y="1694"/>
                </a:cxn>
                <a:cxn ang="0">
                  <a:pos x="4396" y="1705"/>
                </a:cxn>
                <a:cxn ang="0">
                  <a:pos x="4300" y="1708"/>
                </a:cxn>
                <a:cxn ang="0">
                  <a:pos x="4201" y="1706"/>
                </a:cxn>
                <a:cxn ang="0">
                  <a:pos x="4098" y="1695"/>
                </a:cxn>
                <a:cxn ang="0">
                  <a:pos x="3992" y="1677"/>
                </a:cxn>
                <a:cxn ang="0">
                  <a:pos x="3882" y="1648"/>
                </a:cxn>
                <a:cxn ang="0">
                  <a:pos x="3768" y="1611"/>
                </a:cxn>
                <a:cxn ang="0">
                  <a:pos x="3650" y="1563"/>
                </a:cxn>
                <a:cxn ang="0">
                  <a:pos x="3528" y="1503"/>
                </a:cxn>
                <a:cxn ang="0">
                  <a:pos x="3403" y="1432"/>
                </a:cxn>
                <a:cxn ang="0">
                  <a:pos x="3274" y="1348"/>
                </a:cxn>
                <a:cxn ang="0">
                  <a:pos x="3142" y="1251"/>
                </a:cxn>
                <a:cxn ang="0">
                  <a:pos x="3074" y="1198"/>
                </a:cxn>
                <a:cxn ang="0">
                  <a:pos x="2810" y="988"/>
                </a:cxn>
                <a:cxn ang="0">
                  <a:pos x="2561" y="801"/>
                </a:cxn>
                <a:cxn ang="0">
                  <a:pos x="2328" y="638"/>
                </a:cxn>
                <a:cxn ang="0">
                  <a:pos x="2106" y="494"/>
                </a:cxn>
                <a:cxn ang="0">
                  <a:pos x="1898" y="371"/>
                </a:cxn>
                <a:cxn ang="0">
                  <a:pos x="1698" y="268"/>
                </a:cxn>
                <a:cxn ang="0">
                  <a:pos x="1508" y="182"/>
                </a:cxn>
                <a:cxn ang="0">
                  <a:pos x="1326" y="114"/>
                </a:cxn>
                <a:cxn ang="0">
                  <a:pos x="1149" y="63"/>
                </a:cxn>
                <a:cxn ang="0">
                  <a:pos x="980" y="27"/>
                </a:cxn>
                <a:cxn ang="0">
                  <a:pos x="813" y="6"/>
                </a:cxn>
                <a:cxn ang="0">
                  <a:pos x="650" y="0"/>
                </a:cxn>
                <a:cxn ang="0">
                  <a:pos x="489" y="5"/>
                </a:cxn>
                <a:cxn ang="0">
                  <a:pos x="328" y="22"/>
                </a:cxn>
                <a:cxn ang="0">
                  <a:pos x="165" y="50"/>
                </a:cxn>
                <a:cxn ang="0">
                  <a:pos x="0" y="89"/>
                </a:cxn>
              </a:cxnLst>
              <a:rect l="0" t="0" r="r" b="b"/>
              <a:pathLst>
                <a:path w="5381" h="1708">
                  <a:moveTo>
                    <a:pt x="5381" y="1145"/>
                  </a:moveTo>
                  <a:lnTo>
                    <a:pt x="5381" y="1145"/>
                  </a:lnTo>
                  <a:lnTo>
                    <a:pt x="5372" y="1157"/>
                  </a:lnTo>
                  <a:lnTo>
                    <a:pt x="5341" y="1195"/>
                  </a:lnTo>
                  <a:lnTo>
                    <a:pt x="5319" y="1220"/>
                  </a:lnTo>
                  <a:lnTo>
                    <a:pt x="5293" y="1250"/>
                  </a:lnTo>
                  <a:lnTo>
                    <a:pt x="5261" y="1283"/>
                  </a:lnTo>
                  <a:lnTo>
                    <a:pt x="5224" y="1319"/>
                  </a:lnTo>
                  <a:lnTo>
                    <a:pt x="5184" y="1356"/>
                  </a:lnTo>
                  <a:lnTo>
                    <a:pt x="5138" y="1395"/>
                  </a:lnTo>
                  <a:lnTo>
                    <a:pt x="5088" y="1434"/>
                  </a:lnTo>
                  <a:lnTo>
                    <a:pt x="5033" y="1472"/>
                  </a:lnTo>
                  <a:lnTo>
                    <a:pt x="4975" y="1511"/>
                  </a:lnTo>
                  <a:lnTo>
                    <a:pt x="4943" y="1529"/>
                  </a:lnTo>
                  <a:lnTo>
                    <a:pt x="4911" y="1547"/>
                  </a:lnTo>
                  <a:lnTo>
                    <a:pt x="4877" y="1564"/>
                  </a:lnTo>
                  <a:lnTo>
                    <a:pt x="4843" y="1582"/>
                  </a:lnTo>
                  <a:lnTo>
                    <a:pt x="4808" y="1598"/>
                  </a:lnTo>
                  <a:lnTo>
                    <a:pt x="4770" y="1613"/>
                  </a:lnTo>
                  <a:lnTo>
                    <a:pt x="4733" y="1629"/>
                  </a:lnTo>
                  <a:lnTo>
                    <a:pt x="4694" y="1642"/>
                  </a:lnTo>
                  <a:lnTo>
                    <a:pt x="4655" y="1655"/>
                  </a:lnTo>
                  <a:lnTo>
                    <a:pt x="4614" y="1666"/>
                  </a:lnTo>
                  <a:lnTo>
                    <a:pt x="4572" y="1676"/>
                  </a:lnTo>
                  <a:lnTo>
                    <a:pt x="4530" y="1685"/>
                  </a:lnTo>
                  <a:lnTo>
                    <a:pt x="4486" y="1694"/>
                  </a:lnTo>
                  <a:lnTo>
                    <a:pt x="4441" y="1700"/>
                  </a:lnTo>
                  <a:lnTo>
                    <a:pt x="4396" y="1705"/>
                  </a:lnTo>
                  <a:lnTo>
                    <a:pt x="4348" y="1708"/>
                  </a:lnTo>
                  <a:lnTo>
                    <a:pt x="4300" y="1708"/>
                  </a:lnTo>
                  <a:lnTo>
                    <a:pt x="4251" y="1708"/>
                  </a:lnTo>
                  <a:lnTo>
                    <a:pt x="4201" y="1706"/>
                  </a:lnTo>
                  <a:lnTo>
                    <a:pt x="4150" y="1702"/>
                  </a:lnTo>
                  <a:lnTo>
                    <a:pt x="4098" y="1695"/>
                  </a:lnTo>
                  <a:lnTo>
                    <a:pt x="4046" y="1687"/>
                  </a:lnTo>
                  <a:lnTo>
                    <a:pt x="3992" y="1677"/>
                  </a:lnTo>
                  <a:lnTo>
                    <a:pt x="3937" y="1664"/>
                  </a:lnTo>
                  <a:lnTo>
                    <a:pt x="3882" y="1648"/>
                  </a:lnTo>
                  <a:lnTo>
                    <a:pt x="3825" y="1631"/>
                  </a:lnTo>
                  <a:lnTo>
                    <a:pt x="3768" y="1611"/>
                  </a:lnTo>
                  <a:lnTo>
                    <a:pt x="3708" y="1589"/>
                  </a:lnTo>
                  <a:lnTo>
                    <a:pt x="3650" y="1563"/>
                  </a:lnTo>
                  <a:lnTo>
                    <a:pt x="3589" y="1534"/>
                  </a:lnTo>
                  <a:lnTo>
                    <a:pt x="3528" y="1503"/>
                  </a:lnTo>
                  <a:lnTo>
                    <a:pt x="3465" y="1469"/>
                  </a:lnTo>
                  <a:lnTo>
                    <a:pt x="3403" y="1432"/>
                  </a:lnTo>
                  <a:lnTo>
                    <a:pt x="3339" y="1392"/>
                  </a:lnTo>
                  <a:lnTo>
                    <a:pt x="3274" y="1348"/>
                  </a:lnTo>
                  <a:lnTo>
                    <a:pt x="3209" y="1301"/>
                  </a:lnTo>
                  <a:lnTo>
                    <a:pt x="3142" y="1251"/>
                  </a:lnTo>
                  <a:lnTo>
                    <a:pt x="3074" y="1198"/>
                  </a:lnTo>
                  <a:lnTo>
                    <a:pt x="3074" y="1198"/>
                  </a:lnTo>
                  <a:lnTo>
                    <a:pt x="2941" y="1090"/>
                  </a:lnTo>
                  <a:lnTo>
                    <a:pt x="2810" y="988"/>
                  </a:lnTo>
                  <a:lnTo>
                    <a:pt x="2684" y="891"/>
                  </a:lnTo>
                  <a:lnTo>
                    <a:pt x="2561" y="801"/>
                  </a:lnTo>
                  <a:lnTo>
                    <a:pt x="2443" y="717"/>
                  </a:lnTo>
                  <a:lnTo>
                    <a:pt x="2328" y="638"/>
                  </a:lnTo>
                  <a:lnTo>
                    <a:pt x="2216" y="563"/>
                  </a:lnTo>
                  <a:lnTo>
                    <a:pt x="2106" y="494"/>
                  </a:lnTo>
                  <a:lnTo>
                    <a:pt x="2001" y="429"/>
                  </a:lnTo>
                  <a:lnTo>
                    <a:pt x="1898" y="371"/>
                  </a:lnTo>
                  <a:lnTo>
                    <a:pt x="1796" y="316"/>
                  </a:lnTo>
                  <a:lnTo>
                    <a:pt x="1698" y="268"/>
                  </a:lnTo>
                  <a:lnTo>
                    <a:pt x="1602" y="223"/>
                  </a:lnTo>
                  <a:lnTo>
                    <a:pt x="1508" y="182"/>
                  </a:lnTo>
                  <a:lnTo>
                    <a:pt x="1416" y="147"/>
                  </a:lnTo>
                  <a:lnTo>
                    <a:pt x="1326" y="114"/>
                  </a:lnTo>
                  <a:lnTo>
                    <a:pt x="1237" y="87"/>
                  </a:lnTo>
                  <a:lnTo>
                    <a:pt x="1149" y="63"/>
                  </a:lnTo>
                  <a:lnTo>
                    <a:pt x="1065" y="43"/>
                  </a:lnTo>
                  <a:lnTo>
                    <a:pt x="980" y="27"/>
                  </a:lnTo>
                  <a:lnTo>
                    <a:pt x="897" y="16"/>
                  </a:lnTo>
                  <a:lnTo>
                    <a:pt x="813" y="6"/>
                  </a:lnTo>
                  <a:lnTo>
                    <a:pt x="732" y="1"/>
                  </a:lnTo>
                  <a:lnTo>
                    <a:pt x="650" y="0"/>
                  </a:lnTo>
                  <a:lnTo>
                    <a:pt x="569" y="0"/>
                  </a:lnTo>
                  <a:lnTo>
                    <a:pt x="489" y="5"/>
                  </a:lnTo>
                  <a:lnTo>
                    <a:pt x="408" y="11"/>
                  </a:lnTo>
                  <a:lnTo>
                    <a:pt x="328" y="22"/>
                  </a:lnTo>
                  <a:lnTo>
                    <a:pt x="246" y="35"/>
                  </a:lnTo>
                  <a:lnTo>
                    <a:pt x="165" y="50"/>
                  </a:lnTo>
                  <a:lnTo>
                    <a:pt x="83" y="68"/>
                  </a:lnTo>
                  <a:lnTo>
                    <a:pt x="0" y="89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67" name="Freeform 75"/>
            <p:cNvSpPr>
              <a:spLocks/>
            </p:cNvSpPr>
            <p:nvPr/>
          </p:nvSpPr>
          <p:spPr bwMode="auto">
            <a:xfrm>
              <a:off x="563" y="1005"/>
              <a:ext cx="5395" cy="822"/>
            </a:xfrm>
            <a:custGeom>
              <a:avLst/>
              <a:gdLst/>
              <a:ahLst/>
              <a:cxnLst>
                <a:cxn ang="0">
                  <a:pos x="5395" y="1054"/>
                </a:cxn>
                <a:cxn ang="0">
                  <a:pos x="5356" y="1106"/>
                </a:cxn>
                <a:cxn ang="0">
                  <a:pos x="5309" y="1162"/>
                </a:cxn>
                <a:cxn ang="0">
                  <a:pos x="5241" y="1232"/>
                </a:cxn>
                <a:cxn ang="0">
                  <a:pos x="5156" y="1309"/>
                </a:cxn>
                <a:cxn ang="0">
                  <a:pos x="5052" y="1390"/>
                </a:cxn>
                <a:cxn ang="0">
                  <a:pos x="4963" y="1450"/>
                </a:cxn>
                <a:cxn ang="0">
                  <a:pos x="4898" y="1487"/>
                </a:cxn>
                <a:cxn ang="0">
                  <a:pos x="4829" y="1521"/>
                </a:cxn>
                <a:cxn ang="0">
                  <a:pos x="4755" y="1553"/>
                </a:cxn>
                <a:cxn ang="0">
                  <a:pos x="4677" y="1582"/>
                </a:cxn>
                <a:cxn ang="0">
                  <a:pos x="4595" y="1605"/>
                </a:cxn>
                <a:cxn ang="0">
                  <a:pos x="4509" y="1624"/>
                </a:cxn>
                <a:cxn ang="0">
                  <a:pos x="4418" y="1637"/>
                </a:cxn>
                <a:cxn ang="0">
                  <a:pos x="4323" y="1644"/>
                </a:cxn>
                <a:cxn ang="0">
                  <a:pos x="4225" y="1642"/>
                </a:cxn>
                <a:cxn ang="0">
                  <a:pos x="4122" y="1634"/>
                </a:cxn>
                <a:cxn ang="0">
                  <a:pos x="4015" y="1618"/>
                </a:cxn>
                <a:cxn ang="0">
                  <a:pos x="3904" y="1592"/>
                </a:cxn>
                <a:cxn ang="0">
                  <a:pos x="3789" y="1556"/>
                </a:cxn>
                <a:cxn ang="0">
                  <a:pos x="3671" y="1510"/>
                </a:cxn>
                <a:cxn ang="0">
                  <a:pos x="3548" y="1451"/>
                </a:cxn>
                <a:cxn ang="0">
                  <a:pos x="3422" y="1384"/>
                </a:cxn>
                <a:cxn ang="0">
                  <a:pos x="3292" y="1301"/>
                </a:cxn>
                <a:cxn ang="0">
                  <a:pos x="3158" y="1206"/>
                </a:cxn>
                <a:cxn ang="0">
                  <a:pos x="3089" y="1154"/>
                </a:cxn>
                <a:cxn ang="0">
                  <a:pos x="2822" y="949"/>
                </a:cxn>
                <a:cxn ang="0">
                  <a:pos x="2572" y="767"/>
                </a:cxn>
                <a:cxn ang="0">
                  <a:pos x="2335" y="605"/>
                </a:cxn>
                <a:cxn ang="0">
                  <a:pos x="2111" y="467"/>
                </a:cxn>
                <a:cxn ang="0">
                  <a:pos x="1900" y="347"/>
                </a:cxn>
                <a:cxn ang="0">
                  <a:pos x="1699" y="247"/>
                </a:cxn>
                <a:cxn ang="0">
                  <a:pos x="1509" y="166"/>
                </a:cxn>
                <a:cxn ang="0">
                  <a:pos x="1326" y="102"/>
                </a:cxn>
                <a:cxn ang="0">
                  <a:pos x="1149" y="53"/>
                </a:cxn>
                <a:cxn ang="0">
                  <a:pos x="979" y="21"/>
                </a:cxn>
                <a:cxn ang="0">
                  <a:pos x="812" y="3"/>
                </a:cxn>
                <a:cxn ang="0">
                  <a:pos x="648" y="0"/>
                </a:cxn>
                <a:cxn ang="0">
                  <a:pos x="487" y="8"/>
                </a:cxn>
                <a:cxn ang="0">
                  <a:pos x="326" y="29"/>
                </a:cxn>
                <a:cxn ang="0">
                  <a:pos x="164" y="60"/>
                </a:cxn>
                <a:cxn ang="0">
                  <a:pos x="0" y="102"/>
                </a:cxn>
              </a:cxnLst>
              <a:rect l="0" t="0" r="r" b="b"/>
              <a:pathLst>
                <a:path w="5395" h="1644">
                  <a:moveTo>
                    <a:pt x="5395" y="1054"/>
                  </a:moveTo>
                  <a:lnTo>
                    <a:pt x="5395" y="1054"/>
                  </a:lnTo>
                  <a:lnTo>
                    <a:pt x="5385" y="1067"/>
                  </a:lnTo>
                  <a:lnTo>
                    <a:pt x="5356" y="1106"/>
                  </a:lnTo>
                  <a:lnTo>
                    <a:pt x="5335" y="1132"/>
                  </a:lnTo>
                  <a:lnTo>
                    <a:pt x="5309" y="1162"/>
                  </a:lnTo>
                  <a:lnTo>
                    <a:pt x="5277" y="1196"/>
                  </a:lnTo>
                  <a:lnTo>
                    <a:pt x="5241" y="1232"/>
                  </a:lnTo>
                  <a:lnTo>
                    <a:pt x="5201" y="1271"/>
                  </a:lnTo>
                  <a:lnTo>
                    <a:pt x="5156" y="1309"/>
                  </a:lnTo>
                  <a:lnTo>
                    <a:pt x="5106" y="1350"/>
                  </a:lnTo>
                  <a:lnTo>
                    <a:pt x="5052" y="1390"/>
                  </a:lnTo>
                  <a:lnTo>
                    <a:pt x="4994" y="1431"/>
                  </a:lnTo>
                  <a:lnTo>
                    <a:pt x="4963" y="1450"/>
                  </a:lnTo>
                  <a:lnTo>
                    <a:pt x="4931" y="1469"/>
                  </a:lnTo>
                  <a:lnTo>
                    <a:pt x="4898" y="1487"/>
                  </a:lnTo>
                  <a:lnTo>
                    <a:pt x="4865" y="1505"/>
                  </a:lnTo>
                  <a:lnTo>
                    <a:pt x="4829" y="1521"/>
                  </a:lnTo>
                  <a:lnTo>
                    <a:pt x="4793" y="1539"/>
                  </a:lnTo>
                  <a:lnTo>
                    <a:pt x="4755" y="1553"/>
                  </a:lnTo>
                  <a:lnTo>
                    <a:pt x="4716" y="1568"/>
                  </a:lnTo>
                  <a:lnTo>
                    <a:pt x="4677" y="1582"/>
                  </a:lnTo>
                  <a:lnTo>
                    <a:pt x="4637" y="1594"/>
                  </a:lnTo>
                  <a:lnTo>
                    <a:pt x="4595" y="1605"/>
                  </a:lnTo>
                  <a:lnTo>
                    <a:pt x="4552" y="1615"/>
                  </a:lnTo>
                  <a:lnTo>
                    <a:pt x="4509" y="1624"/>
                  </a:lnTo>
                  <a:lnTo>
                    <a:pt x="4463" y="1631"/>
                  </a:lnTo>
                  <a:lnTo>
                    <a:pt x="4418" y="1637"/>
                  </a:lnTo>
                  <a:lnTo>
                    <a:pt x="4372" y="1640"/>
                  </a:lnTo>
                  <a:lnTo>
                    <a:pt x="4323" y="1644"/>
                  </a:lnTo>
                  <a:lnTo>
                    <a:pt x="4275" y="1644"/>
                  </a:lnTo>
                  <a:lnTo>
                    <a:pt x="4225" y="1642"/>
                  </a:lnTo>
                  <a:lnTo>
                    <a:pt x="4173" y="1639"/>
                  </a:lnTo>
                  <a:lnTo>
                    <a:pt x="4122" y="1634"/>
                  </a:lnTo>
                  <a:lnTo>
                    <a:pt x="4069" y="1627"/>
                  </a:lnTo>
                  <a:lnTo>
                    <a:pt x="4015" y="1618"/>
                  </a:lnTo>
                  <a:lnTo>
                    <a:pt x="3959" y="1605"/>
                  </a:lnTo>
                  <a:lnTo>
                    <a:pt x="3904" y="1592"/>
                  </a:lnTo>
                  <a:lnTo>
                    <a:pt x="3847" y="1574"/>
                  </a:lnTo>
                  <a:lnTo>
                    <a:pt x="3789" y="1556"/>
                  </a:lnTo>
                  <a:lnTo>
                    <a:pt x="3730" y="1534"/>
                  </a:lnTo>
                  <a:lnTo>
                    <a:pt x="3671" y="1510"/>
                  </a:lnTo>
                  <a:lnTo>
                    <a:pt x="3610" y="1482"/>
                  </a:lnTo>
                  <a:lnTo>
                    <a:pt x="3548" y="1451"/>
                  </a:lnTo>
                  <a:lnTo>
                    <a:pt x="3486" y="1419"/>
                  </a:lnTo>
                  <a:lnTo>
                    <a:pt x="3422" y="1384"/>
                  </a:lnTo>
                  <a:lnTo>
                    <a:pt x="3357" y="1343"/>
                  </a:lnTo>
                  <a:lnTo>
                    <a:pt x="3292" y="1301"/>
                  </a:lnTo>
                  <a:lnTo>
                    <a:pt x="3225" y="1256"/>
                  </a:lnTo>
                  <a:lnTo>
                    <a:pt x="3158" y="1206"/>
                  </a:lnTo>
                  <a:lnTo>
                    <a:pt x="3089" y="1154"/>
                  </a:lnTo>
                  <a:lnTo>
                    <a:pt x="3089" y="1154"/>
                  </a:lnTo>
                  <a:lnTo>
                    <a:pt x="2954" y="1049"/>
                  </a:lnTo>
                  <a:lnTo>
                    <a:pt x="2822" y="949"/>
                  </a:lnTo>
                  <a:lnTo>
                    <a:pt x="2696" y="856"/>
                  </a:lnTo>
                  <a:lnTo>
                    <a:pt x="2572" y="767"/>
                  </a:lnTo>
                  <a:lnTo>
                    <a:pt x="2452" y="683"/>
                  </a:lnTo>
                  <a:lnTo>
                    <a:pt x="2335" y="605"/>
                  </a:lnTo>
                  <a:lnTo>
                    <a:pt x="2223" y="534"/>
                  </a:lnTo>
                  <a:lnTo>
                    <a:pt x="2111" y="467"/>
                  </a:lnTo>
                  <a:lnTo>
                    <a:pt x="2005" y="405"/>
                  </a:lnTo>
                  <a:lnTo>
                    <a:pt x="1900" y="347"/>
                  </a:lnTo>
                  <a:lnTo>
                    <a:pt x="1799" y="295"/>
                  </a:lnTo>
                  <a:lnTo>
                    <a:pt x="1699" y="247"/>
                  </a:lnTo>
                  <a:lnTo>
                    <a:pt x="1603" y="205"/>
                  </a:lnTo>
                  <a:lnTo>
                    <a:pt x="1509" y="166"/>
                  </a:lnTo>
                  <a:lnTo>
                    <a:pt x="1416" y="131"/>
                  </a:lnTo>
                  <a:lnTo>
                    <a:pt x="1326" y="102"/>
                  </a:lnTo>
                  <a:lnTo>
                    <a:pt x="1237" y="76"/>
                  </a:lnTo>
                  <a:lnTo>
                    <a:pt x="1149" y="53"/>
                  </a:lnTo>
                  <a:lnTo>
                    <a:pt x="1063" y="35"/>
                  </a:lnTo>
                  <a:lnTo>
                    <a:pt x="979" y="21"/>
                  </a:lnTo>
                  <a:lnTo>
                    <a:pt x="894" y="11"/>
                  </a:lnTo>
                  <a:lnTo>
                    <a:pt x="812" y="3"/>
                  </a:lnTo>
                  <a:lnTo>
                    <a:pt x="730" y="0"/>
                  </a:lnTo>
                  <a:lnTo>
                    <a:pt x="648" y="0"/>
                  </a:lnTo>
                  <a:lnTo>
                    <a:pt x="568" y="2"/>
                  </a:lnTo>
                  <a:lnTo>
                    <a:pt x="487" y="8"/>
                  </a:lnTo>
                  <a:lnTo>
                    <a:pt x="406" y="18"/>
                  </a:lnTo>
                  <a:lnTo>
                    <a:pt x="326" y="29"/>
                  </a:lnTo>
                  <a:lnTo>
                    <a:pt x="244" y="43"/>
                  </a:lnTo>
                  <a:lnTo>
                    <a:pt x="164" y="60"/>
                  </a:lnTo>
                  <a:lnTo>
                    <a:pt x="82" y="81"/>
                  </a:lnTo>
                  <a:lnTo>
                    <a:pt x="0" y="10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68" name="Freeform 76"/>
            <p:cNvSpPr>
              <a:spLocks/>
            </p:cNvSpPr>
            <p:nvPr/>
          </p:nvSpPr>
          <p:spPr bwMode="auto">
            <a:xfrm>
              <a:off x="584" y="1023"/>
              <a:ext cx="5409" cy="791"/>
            </a:xfrm>
            <a:custGeom>
              <a:avLst/>
              <a:gdLst/>
              <a:ahLst/>
              <a:cxnLst>
                <a:cxn ang="0">
                  <a:pos x="5409" y="964"/>
                </a:cxn>
                <a:cxn ang="0">
                  <a:pos x="5371" y="1018"/>
                </a:cxn>
                <a:cxn ang="0">
                  <a:pos x="5324" y="1076"/>
                </a:cxn>
                <a:cxn ang="0">
                  <a:pos x="5257" y="1147"/>
                </a:cxn>
                <a:cxn ang="0">
                  <a:pos x="5174" y="1228"/>
                </a:cxn>
                <a:cxn ang="0">
                  <a:pos x="5071" y="1310"/>
                </a:cxn>
                <a:cxn ang="0">
                  <a:pos x="4983" y="1371"/>
                </a:cxn>
                <a:cxn ang="0">
                  <a:pos x="4919" y="1410"/>
                </a:cxn>
                <a:cxn ang="0">
                  <a:pos x="4849" y="1447"/>
                </a:cxn>
                <a:cxn ang="0">
                  <a:pos x="4777" y="1481"/>
                </a:cxn>
                <a:cxn ang="0">
                  <a:pos x="4699" y="1510"/>
                </a:cxn>
                <a:cxn ang="0">
                  <a:pos x="4617" y="1536"/>
                </a:cxn>
                <a:cxn ang="0">
                  <a:pos x="4531" y="1555"/>
                </a:cxn>
                <a:cxn ang="0">
                  <a:pos x="4441" y="1572"/>
                </a:cxn>
                <a:cxn ang="0">
                  <a:pos x="4345" y="1580"/>
                </a:cxn>
                <a:cxn ang="0">
                  <a:pos x="4247" y="1581"/>
                </a:cxn>
                <a:cxn ang="0">
                  <a:pos x="4144" y="1575"/>
                </a:cxn>
                <a:cxn ang="0">
                  <a:pos x="4037" y="1560"/>
                </a:cxn>
                <a:cxn ang="0">
                  <a:pos x="3926" y="1536"/>
                </a:cxn>
                <a:cxn ang="0">
                  <a:pos x="3811" y="1502"/>
                </a:cxn>
                <a:cxn ang="0">
                  <a:pos x="3691" y="1458"/>
                </a:cxn>
                <a:cxn ang="0">
                  <a:pos x="3568" y="1404"/>
                </a:cxn>
                <a:cxn ang="0">
                  <a:pos x="3440" y="1336"/>
                </a:cxn>
                <a:cxn ang="0">
                  <a:pos x="3310" y="1257"/>
                </a:cxn>
                <a:cxn ang="0">
                  <a:pos x="3173" y="1165"/>
                </a:cxn>
                <a:cxn ang="0">
                  <a:pos x="3105" y="1113"/>
                </a:cxn>
                <a:cxn ang="0">
                  <a:pos x="2835" y="913"/>
                </a:cxn>
                <a:cxn ang="0">
                  <a:pos x="2582" y="733"/>
                </a:cxn>
                <a:cxn ang="0">
                  <a:pos x="2343" y="577"/>
                </a:cxn>
                <a:cxn ang="0">
                  <a:pos x="2117" y="441"/>
                </a:cxn>
                <a:cxn ang="0">
                  <a:pos x="1904" y="327"/>
                </a:cxn>
                <a:cxn ang="0">
                  <a:pos x="1702" y="230"/>
                </a:cxn>
                <a:cxn ang="0">
                  <a:pos x="1509" y="152"/>
                </a:cxn>
                <a:cxn ang="0">
                  <a:pos x="1325" y="91"/>
                </a:cxn>
                <a:cxn ang="0">
                  <a:pos x="1148" y="46"/>
                </a:cxn>
                <a:cxn ang="0">
                  <a:pos x="977" y="17"/>
                </a:cxn>
                <a:cxn ang="0">
                  <a:pos x="810" y="2"/>
                </a:cxn>
                <a:cxn ang="0">
                  <a:pos x="647" y="2"/>
                </a:cxn>
                <a:cxn ang="0">
                  <a:pos x="485" y="13"/>
                </a:cxn>
                <a:cxn ang="0">
                  <a:pos x="324" y="38"/>
                </a:cxn>
                <a:cxn ang="0">
                  <a:pos x="163" y="73"/>
                </a:cxn>
                <a:cxn ang="0">
                  <a:pos x="0" y="118"/>
                </a:cxn>
              </a:cxnLst>
              <a:rect l="0" t="0" r="r" b="b"/>
              <a:pathLst>
                <a:path w="5409" h="1581">
                  <a:moveTo>
                    <a:pt x="5409" y="964"/>
                  </a:moveTo>
                  <a:lnTo>
                    <a:pt x="5409" y="964"/>
                  </a:lnTo>
                  <a:lnTo>
                    <a:pt x="5399" y="979"/>
                  </a:lnTo>
                  <a:lnTo>
                    <a:pt x="5371" y="1018"/>
                  </a:lnTo>
                  <a:lnTo>
                    <a:pt x="5350" y="1045"/>
                  </a:lnTo>
                  <a:lnTo>
                    <a:pt x="5324" y="1076"/>
                  </a:lnTo>
                  <a:lnTo>
                    <a:pt x="5294" y="1110"/>
                  </a:lnTo>
                  <a:lnTo>
                    <a:pt x="5257" y="1147"/>
                  </a:lnTo>
                  <a:lnTo>
                    <a:pt x="5219" y="1187"/>
                  </a:lnTo>
                  <a:lnTo>
                    <a:pt x="5174" y="1228"/>
                  </a:lnTo>
                  <a:lnTo>
                    <a:pt x="5126" y="1270"/>
                  </a:lnTo>
                  <a:lnTo>
                    <a:pt x="5071" y="1310"/>
                  </a:lnTo>
                  <a:lnTo>
                    <a:pt x="5013" y="1352"/>
                  </a:lnTo>
                  <a:lnTo>
                    <a:pt x="4983" y="1371"/>
                  </a:lnTo>
                  <a:lnTo>
                    <a:pt x="4952" y="1391"/>
                  </a:lnTo>
                  <a:lnTo>
                    <a:pt x="4919" y="1410"/>
                  </a:lnTo>
                  <a:lnTo>
                    <a:pt x="4885" y="1429"/>
                  </a:lnTo>
                  <a:lnTo>
                    <a:pt x="4849" y="1447"/>
                  </a:lnTo>
                  <a:lnTo>
                    <a:pt x="4813" y="1463"/>
                  </a:lnTo>
                  <a:lnTo>
                    <a:pt x="4777" y="1481"/>
                  </a:lnTo>
                  <a:lnTo>
                    <a:pt x="4738" y="1496"/>
                  </a:lnTo>
                  <a:lnTo>
                    <a:pt x="4699" y="1510"/>
                  </a:lnTo>
                  <a:lnTo>
                    <a:pt x="4659" y="1523"/>
                  </a:lnTo>
                  <a:lnTo>
                    <a:pt x="4617" y="1536"/>
                  </a:lnTo>
                  <a:lnTo>
                    <a:pt x="4574" y="1547"/>
                  </a:lnTo>
                  <a:lnTo>
                    <a:pt x="4531" y="1555"/>
                  </a:lnTo>
                  <a:lnTo>
                    <a:pt x="4487" y="1563"/>
                  </a:lnTo>
                  <a:lnTo>
                    <a:pt x="4441" y="1572"/>
                  </a:lnTo>
                  <a:lnTo>
                    <a:pt x="4394" y="1576"/>
                  </a:lnTo>
                  <a:lnTo>
                    <a:pt x="4345" y="1580"/>
                  </a:lnTo>
                  <a:lnTo>
                    <a:pt x="4297" y="1581"/>
                  </a:lnTo>
                  <a:lnTo>
                    <a:pt x="4247" y="1581"/>
                  </a:lnTo>
                  <a:lnTo>
                    <a:pt x="4197" y="1578"/>
                  </a:lnTo>
                  <a:lnTo>
                    <a:pt x="4144" y="1575"/>
                  </a:lnTo>
                  <a:lnTo>
                    <a:pt x="4091" y="1568"/>
                  </a:lnTo>
                  <a:lnTo>
                    <a:pt x="4037" y="1560"/>
                  </a:lnTo>
                  <a:lnTo>
                    <a:pt x="3982" y="1549"/>
                  </a:lnTo>
                  <a:lnTo>
                    <a:pt x="3926" y="1536"/>
                  </a:lnTo>
                  <a:lnTo>
                    <a:pt x="3869" y="1520"/>
                  </a:lnTo>
                  <a:lnTo>
                    <a:pt x="3811" y="1502"/>
                  </a:lnTo>
                  <a:lnTo>
                    <a:pt x="3751" y="1481"/>
                  </a:lnTo>
                  <a:lnTo>
                    <a:pt x="3691" y="1458"/>
                  </a:lnTo>
                  <a:lnTo>
                    <a:pt x="3630" y="1433"/>
                  </a:lnTo>
                  <a:lnTo>
                    <a:pt x="3568" y="1404"/>
                  </a:lnTo>
                  <a:lnTo>
                    <a:pt x="3505" y="1371"/>
                  </a:lnTo>
                  <a:lnTo>
                    <a:pt x="3440" y="1336"/>
                  </a:lnTo>
                  <a:lnTo>
                    <a:pt x="3375" y="1299"/>
                  </a:lnTo>
                  <a:lnTo>
                    <a:pt x="3310" y="1257"/>
                  </a:lnTo>
                  <a:lnTo>
                    <a:pt x="3241" y="1211"/>
                  </a:lnTo>
                  <a:lnTo>
                    <a:pt x="3173" y="1165"/>
                  </a:lnTo>
                  <a:lnTo>
                    <a:pt x="3105" y="1113"/>
                  </a:lnTo>
                  <a:lnTo>
                    <a:pt x="3105" y="1113"/>
                  </a:lnTo>
                  <a:lnTo>
                    <a:pt x="2968" y="1010"/>
                  </a:lnTo>
                  <a:lnTo>
                    <a:pt x="2835" y="913"/>
                  </a:lnTo>
                  <a:lnTo>
                    <a:pt x="2707" y="821"/>
                  </a:lnTo>
                  <a:lnTo>
                    <a:pt x="2582" y="733"/>
                  </a:lnTo>
                  <a:lnTo>
                    <a:pt x="2460" y="653"/>
                  </a:lnTo>
                  <a:lnTo>
                    <a:pt x="2343" y="577"/>
                  </a:lnTo>
                  <a:lnTo>
                    <a:pt x="2228" y="507"/>
                  </a:lnTo>
                  <a:lnTo>
                    <a:pt x="2117" y="441"/>
                  </a:lnTo>
                  <a:lnTo>
                    <a:pt x="2009" y="381"/>
                  </a:lnTo>
                  <a:lnTo>
                    <a:pt x="1904" y="327"/>
                  </a:lnTo>
                  <a:lnTo>
                    <a:pt x="1802" y="277"/>
                  </a:lnTo>
                  <a:lnTo>
                    <a:pt x="1702" y="230"/>
                  </a:lnTo>
                  <a:lnTo>
                    <a:pt x="1605" y="189"/>
                  </a:lnTo>
                  <a:lnTo>
                    <a:pt x="1509" y="152"/>
                  </a:lnTo>
                  <a:lnTo>
                    <a:pt x="1416" y="118"/>
                  </a:lnTo>
                  <a:lnTo>
                    <a:pt x="1325" y="91"/>
                  </a:lnTo>
                  <a:lnTo>
                    <a:pt x="1235" y="67"/>
                  </a:lnTo>
                  <a:lnTo>
                    <a:pt x="1148" y="46"/>
                  </a:lnTo>
                  <a:lnTo>
                    <a:pt x="1062" y="29"/>
                  </a:lnTo>
                  <a:lnTo>
                    <a:pt x="977" y="17"/>
                  </a:lnTo>
                  <a:lnTo>
                    <a:pt x="892" y="8"/>
                  </a:lnTo>
                  <a:lnTo>
                    <a:pt x="810" y="2"/>
                  </a:lnTo>
                  <a:lnTo>
                    <a:pt x="728" y="0"/>
                  </a:lnTo>
                  <a:lnTo>
                    <a:pt x="647" y="2"/>
                  </a:lnTo>
                  <a:lnTo>
                    <a:pt x="566" y="7"/>
                  </a:lnTo>
                  <a:lnTo>
                    <a:pt x="485" y="13"/>
                  </a:lnTo>
                  <a:lnTo>
                    <a:pt x="405" y="25"/>
                  </a:lnTo>
                  <a:lnTo>
                    <a:pt x="324" y="38"/>
                  </a:lnTo>
                  <a:lnTo>
                    <a:pt x="244" y="54"/>
                  </a:lnTo>
                  <a:lnTo>
                    <a:pt x="163" y="73"/>
                  </a:lnTo>
                  <a:lnTo>
                    <a:pt x="81" y="94"/>
                  </a:lnTo>
                  <a:lnTo>
                    <a:pt x="0" y="11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69" name="Freeform 77"/>
            <p:cNvSpPr>
              <a:spLocks/>
            </p:cNvSpPr>
            <p:nvPr/>
          </p:nvSpPr>
          <p:spPr bwMode="auto">
            <a:xfrm>
              <a:off x="606" y="1042"/>
              <a:ext cx="5422" cy="758"/>
            </a:xfrm>
            <a:custGeom>
              <a:avLst/>
              <a:gdLst/>
              <a:ahLst/>
              <a:cxnLst>
                <a:cxn ang="0">
                  <a:pos x="5422" y="873"/>
                </a:cxn>
                <a:cxn ang="0">
                  <a:pos x="5384" y="926"/>
                </a:cxn>
                <a:cxn ang="0">
                  <a:pos x="5337" y="986"/>
                </a:cxn>
                <a:cxn ang="0">
                  <a:pos x="5273" y="1059"/>
                </a:cxn>
                <a:cxn ang="0">
                  <a:pos x="5190" y="1141"/>
                </a:cxn>
                <a:cxn ang="0">
                  <a:pos x="5088" y="1227"/>
                </a:cxn>
                <a:cxn ang="0">
                  <a:pos x="5001" y="1290"/>
                </a:cxn>
                <a:cxn ang="0">
                  <a:pos x="4937" y="1330"/>
                </a:cxn>
                <a:cxn ang="0">
                  <a:pos x="4869" y="1369"/>
                </a:cxn>
                <a:cxn ang="0">
                  <a:pos x="4797" y="1404"/>
                </a:cxn>
                <a:cxn ang="0">
                  <a:pos x="4719" y="1435"/>
                </a:cxn>
                <a:cxn ang="0">
                  <a:pos x="4637" y="1462"/>
                </a:cxn>
                <a:cxn ang="0">
                  <a:pos x="4552" y="1485"/>
                </a:cxn>
                <a:cxn ang="0">
                  <a:pos x="4462" y="1501"/>
                </a:cxn>
                <a:cxn ang="0">
                  <a:pos x="4368" y="1513"/>
                </a:cxn>
                <a:cxn ang="0">
                  <a:pos x="4268" y="1516"/>
                </a:cxn>
                <a:cxn ang="0">
                  <a:pos x="4165" y="1511"/>
                </a:cxn>
                <a:cxn ang="0">
                  <a:pos x="4058" y="1498"/>
                </a:cxn>
                <a:cxn ang="0">
                  <a:pos x="3947" y="1477"/>
                </a:cxn>
                <a:cxn ang="0">
                  <a:pos x="3830" y="1445"/>
                </a:cxn>
                <a:cxn ang="0">
                  <a:pos x="3711" y="1403"/>
                </a:cxn>
                <a:cxn ang="0">
                  <a:pos x="3586" y="1351"/>
                </a:cxn>
                <a:cxn ang="0">
                  <a:pos x="3458" y="1286"/>
                </a:cxn>
                <a:cxn ang="0">
                  <a:pos x="3325" y="1209"/>
                </a:cxn>
                <a:cxn ang="0">
                  <a:pos x="3189" y="1119"/>
                </a:cxn>
                <a:cxn ang="0">
                  <a:pos x="3120" y="1068"/>
                </a:cxn>
                <a:cxn ang="0">
                  <a:pos x="2846" y="871"/>
                </a:cxn>
                <a:cxn ang="0">
                  <a:pos x="2591" y="699"/>
                </a:cxn>
                <a:cxn ang="0">
                  <a:pos x="2349" y="545"/>
                </a:cxn>
                <a:cxn ang="0">
                  <a:pos x="2121" y="415"/>
                </a:cxn>
                <a:cxn ang="0">
                  <a:pos x="1906" y="303"/>
                </a:cxn>
                <a:cxn ang="0">
                  <a:pos x="1703" y="209"/>
                </a:cxn>
                <a:cxn ang="0">
                  <a:pos x="1509" y="135"/>
                </a:cxn>
                <a:cxn ang="0">
                  <a:pos x="1324" y="77"/>
                </a:cxn>
                <a:cxn ang="0">
                  <a:pos x="1147" y="37"/>
                </a:cxn>
                <a:cxn ang="0">
                  <a:pos x="974" y="11"/>
                </a:cxn>
                <a:cxn ang="0">
                  <a:pos x="808" y="0"/>
                </a:cxn>
                <a:cxn ang="0">
                  <a:pos x="644" y="1"/>
                </a:cxn>
                <a:cxn ang="0">
                  <a:pos x="483" y="17"/>
                </a:cxn>
                <a:cxn ang="0">
                  <a:pos x="323" y="45"/>
                </a:cxn>
                <a:cxn ang="0">
                  <a:pos x="162" y="84"/>
                </a:cxn>
                <a:cxn ang="0">
                  <a:pos x="0" y="132"/>
                </a:cxn>
              </a:cxnLst>
              <a:rect l="0" t="0" r="r" b="b"/>
              <a:pathLst>
                <a:path w="5422" h="1516">
                  <a:moveTo>
                    <a:pt x="5422" y="873"/>
                  </a:moveTo>
                  <a:lnTo>
                    <a:pt x="5422" y="873"/>
                  </a:lnTo>
                  <a:lnTo>
                    <a:pt x="5412" y="888"/>
                  </a:lnTo>
                  <a:lnTo>
                    <a:pt x="5384" y="926"/>
                  </a:lnTo>
                  <a:lnTo>
                    <a:pt x="5363" y="954"/>
                  </a:lnTo>
                  <a:lnTo>
                    <a:pt x="5337" y="986"/>
                  </a:lnTo>
                  <a:lnTo>
                    <a:pt x="5308" y="1022"/>
                  </a:lnTo>
                  <a:lnTo>
                    <a:pt x="5273" y="1059"/>
                  </a:lnTo>
                  <a:lnTo>
                    <a:pt x="5233" y="1099"/>
                  </a:lnTo>
                  <a:lnTo>
                    <a:pt x="5190" y="1141"/>
                  </a:lnTo>
                  <a:lnTo>
                    <a:pt x="5141" y="1185"/>
                  </a:lnTo>
                  <a:lnTo>
                    <a:pt x="5088" y="1227"/>
                  </a:lnTo>
                  <a:lnTo>
                    <a:pt x="5031" y="1269"/>
                  </a:lnTo>
                  <a:lnTo>
                    <a:pt x="5001" y="1290"/>
                  </a:lnTo>
                  <a:lnTo>
                    <a:pt x="4970" y="1311"/>
                  </a:lnTo>
                  <a:lnTo>
                    <a:pt x="4937" y="1330"/>
                  </a:lnTo>
                  <a:lnTo>
                    <a:pt x="4904" y="1349"/>
                  </a:lnTo>
                  <a:lnTo>
                    <a:pt x="4869" y="1369"/>
                  </a:lnTo>
                  <a:lnTo>
                    <a:pt x="4833" y="1387"/>
                  </a:lnTo>
                  <a:lnTo>
                    <a:pt x="4797" y="1404"/>
                  </a:lnTo>
                  <a:lnTo>
                    <a:pt x="4758" y="1420"/>
                  </a:lnTo>
                  <a:lnTo>
                    <a:pt x="4719" y="1435"/>
                  </a:lnTo>
                  <a:lnTo>
                    <a:pt x="4679" y="1450"/>
                  </a:lnTo>
                  <a:lnTo>
                    <a:pt x="4637" y="1462"/>
                  </a:lnTo>
                  <a:lnTo>
                    <a:pt x="4595" y="1474"/>
                  </a:lnTo>
                  <a:lnTo>
                    <a:pt x="4552" y="1485"/>
                  </a:lnTo>
                  <a:lnTo>
                    <a:pt x="4507" y="1493"/>
                  </a:lnTo>
                  <a:lnTo>
                    <a:pt x="4462" y="1501"/>
                  </a:lnTo>
                  <a:lnTo>
                    <a:pt x="4415" y="1508"/>
                  </a:lnTo>
                  <a:lnTo>
                    <a:pt x="4368" y="1513"/>
                  </a:lnTo>
                  <a:lnTo>
                    <a:pt x="4318" y="1514"/>
                  </a:lnTo>
                  <a:lnTo>
                    <a:pt x="4268" y="1516"/>
                  </a:lnTo>
                  <a:lnTo>
                    <a:pt x="4218" y="1514"/>
                  </a:lnTo>
                  <a:lnTo>
                    <a:pt x="4165" y="1511"/>
                  </a:lnTo>
                  <a:lnTo>
                    <a:pt x="4112" y="1506"/>
                  </a:lnTo>
                  <a:lnTo>
                    <a:pt x="4058" y="1498"/>
                  </a:lnTo>
                  <a:lnTo>
                    <a:pt x="4003" y="1488"/>
                  </a:lnTo>
                  <a:lnTo>
                    <a:pt x="3947" y="1477"/>
                  </a:lnTo>
                  <a:lnTo>
                    <a:pt x="3889" y="1462"/>
                  </a:lnTo>
                  <a:lnTo>
                    <a:pt x="3830" y="1445"/>
                  </a:lnTo>
                  <a:lnTo>
                    <a:pt x="3771" y="1425"/>
                  </a:lnTo>
                  <a:lnTo>
                    <a:pt x="3711" y="1403"/>
                  </a:lnTo>
                  <a:lnTo>
                    <a:pt x="3649" y="1378"/>
                  </a:lnTo>
                  <a:lnTo>
                    <a:pt x="3586" y="1351"/>
                  </a:lnTo>
                  <a:lnTo>
                    <a:pt x="3522" y="1320"/>
                  </a:lnTo>
                  <a:lnTo>
                    <a:pt x="3458" y="1286"/>
                  </a:lnTo>
                  <a:lnTo>
                    <a:pt x="3393" y="1249"/>
                  </a:lnTo>
                  <a:lnTo>
                    <a:pt x="3325" y="1209"/>
                  </a:lnTo>
                  <a:lnTo>
                    <a:pt x="3258" y="1165"/>
                  </a:lnTo>
                  <a:lnTo>
                    <a:pt x="3189" y="1119"/>
                  </a:lnTo>
                  <a:lnTo>
                    <a:pt x="3120" y="1068"/>
                  </a:lnTo>
                  <a:lnTo>
                    <a:pt x="3120" y="1068"/>
                  </a:lnTo>
                  <a:lnTo>
                    <a:pt x="2981" y="967"/>
                  </a:lnTo>
                  <a:lnTo>
                    <a:pt x="2846" y="871"/>
                  </a:lnTo>
                  <a:lnTo>
                    <a:pt x="2717" y="783"/>
                  </a:lnTo>
                  <a:lnTo>
                    <a:pt x="2591" y="699"/>
                  </a:lnTo>
                  <a:lnTo>
                    <a:pt x="2468" y="620"/>
                  </a:lnTo>
                  <a:lnTo>
                    <a:pt x="2349" y="545"/>
                  </a:lnTo>
                  <a:lnTo>
                    <a:pt x="2234" y="478"/>
                  </a:lnTo>
                  <a:lnTo>
                    <a:pt x="2121" y="415"/>
                  </a:lnTo>
                  <a:lnTo>
                    <a:pt x="2013" y="356"/>
                  </a:lnTo>
                  <a:lnTo>
                    <a:pt x="1906" y="303"/>
                  </a:lnTo>
                  <a:lnTo>
                    <a:pt x="1803" y="253"/>
                  </a:lnTo>
                  <a:lnTo>
                    <a:pt x="1703" y="209"/>
                  </a:lnTo>
                  <a:lnTo>
                    <a:pt x="1605" y="171"/>
                  </a:lnTo>
                  <a:lnTo>
                    <a:pt x="1509" y="135"/>
                  </a:lnTo>
                  <a:lnTo>
                    <a:pt x="1416" y="105"/>
                  </a:lnTo>
                  <a:lnTo>
                    <a:pt x="1324" y="77"/>
                  </a:lnTo>
                  <a:lnTo>
                    <a:pt x="1234" y="54"/>
                  </a:lnTo>
                  <a:lnTo>
                    <a:pt x="1147" y="37"/>
                  </a:lnTo>
                  <a:lnTo>
                    <a:pt x="1060" y="22"/>
                  </a:lnTo>
                  <a:lnTo>
                    <a:pt x="974" y="11"/>
                  </a:lnTo>
                  <a:lnTo>
                    <a:pt x="891" y="3"/>
                  </a:lnTo>
                  <a:lnTo>
                    <a:pt x="808" y="0"/>
                  </a:lnTo>
                  <a:lnTo>
                    <a:pt x="726" y="0"/>
                  </a:lnTo>
                  <a:lnTo>
                    <a:pt x="644" y="1"/>
                  </a:lnTo>
                  <a:lnTo>
                    <a:pt x="563" y="8"/>
                  </a:lnTo>
                  <a:lnTo>
                    <a:pt x="483" y="17"/>
                  </a:lnTo>
                  <a:lnTo>
                    <a:pt x="402" y="30"/>
                  </a:lnTo>
                  <a:lnTo>
                    <a:pt x="323" y="45"/>
                  </a:lnTo>
                  <a:lnTo>
                    <a:pt x="243" y="63"/>
                  </a:lnTo>
                  <a:lnTo>
                    <a:pt x="162" y="84"/>
                  </a:lnTo>
                  <a:lnTo>
                    <a:pt x="80" y="106"/>
                  </a:lnTo>
                  <a:lnTo>
                    <a:pt x="0" y="13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70" name="Freeform 78"/>
            <p:cNvSpPr>
              <a:spLocks/>
            </p:cNvSpPr>
            <p:nvPr/>
          </p:nvSpPr>
          <p:spPr bwMode="auto">
            <a:xfrm>
              <a:off x="628" y="1060"/>
              <a:ext cx="5431" cy="725"/>
            </a:xfrm>
            <a:custGeom>
              <a:avLst/>
              <a:gdLst/>
              <a:ahLst/>
              <a:cxnLst>
                <a:cxn ang="0">
                  <a:pos x="5431" y="783"/>
                </a:cxn>
                <a:cxn ang="0">
                  <a:pos x="5395" y="838"/>
                </a:cxn>
                <a:cxn ang="0">
                  <a:pos x="5350" y="899"/>
                </a:cxn>
                <a:cxn ang="0">
                  <a:pos x="5286" y="974"/>
                </a:cxn>
                <a:cxn ang="0">
                  <a:pos x="5204" y="1058"/>
                </a:cxn>
                <a:cxn ang="0">
                  <a:pos x="5105" y="1147"/>
                </a:cxn>
                <a:cxn ang="0">
                  <a:pos x="5018" y="1211"/>
                </a:cxn>
                <a:cxn ang="0">
                  <a:pos x="4955" y="1253"/>
                </a:cxn>
                <a:cxn ang="0">
                  <a:pos x="4887" y="1293"/>
                </a:cxn>
                <a:cxn ang="0">
                  <a:pos x="4815" y="1329"/>
                </a:cxn>
                <a:cxn ang="0">
                  <a:pos x="4739" y="1363"/>
                </a:cxn>
                <a:cxn ang="0">
                  <a:pos x="4657" y="1392"/>
                </a:cxn>
                <a:cxn ang="0">
                  <a:pos x="4572" y="1416"/>
                </a:cxn>
                <a:cxn ang="0">
                  <a:pos x="4482" y="1434"/>
                </a:cxn>
                <a:cxn ang="0">
                  <a:pos x="4387" y="1447"/>
                </a:cxn>
                <a:cxn ang="0">
                  <a:pos x="4289" y="1452"/>
                </a:cxn>
                <a:cxn ang="0">
                  <a:pos x="4186" y="1450"/>
                </a:cxn>
                <a:cxn ang="0">
                  <a:pos x="4078" y="1439"/>
                </a:cxn>
                <a:cxn ang="0">
                  <a:pos x="3967" y="1419"/>
                </a:cxn>
                <a:cxn ang="0">
                  <a:pos x="3850" y="1390"/>
                </a:cxn>
                <a:cxn ang="0">
                  <a:pos x="3729" y="1352"/>
                </a:cxn>
                <a:cxn ang="0">
                  <a:pos x="3604" y="1300"/>
                </a:cxn>
                <a:cxn ang="0">
                  <a:pos x="3475" y="1239"/>
                </a:cxn>
                <a:cxn ang="0">
                  <a:pos x="3342" y="1163"/>
                </a:cxn>
                <a:cxn ang="0">
                  <a:pos x="3204" y="1075"/>
                </a:cxn>
                <a:cxn ang="0">
                  <a:pos x="3134" y="1027"/>
                </a:cxn>
                <a:cxn ang="0">
                  <a:pos x="2857" y="835"/>
                </a:cxn>
                <a:cxn ang="0">
                  <a:pos x="2599" y="665"/>
                </a:cxn>
                <a:cxn ang="0">
                  <a:pos x="2355" y="517"/>
                </a:cxn>
                <a:cxn ang="0">
                  <a:pos x="2126" y="389"/>
                </a:cxn>
                <a:cxn ang="0">
                  <a:pos x="1909" y="281"/>
                </a:cxn>
                <a:cxn ang="0">
                  <a:pos x="1705" y="192"/>
                </a:cxn>
                <a:cxn ang="0">
                  <a:pos x="1509" y="121"/>
                </a:cxn>
                <a:cxn ang="0">
                  <a:pos x="1323" y="68"/>
                </a:cxn>
                <a:cxn ang="0">
                  <a:pos x="1145" y="29"/>
                </a:cxn>
                <a:cxn ang="0">
                  <a:pos x="973" y="7"/>
                </a:cxn>
                <a:cxn ang="0">
                  <a:pos x="807" y="0"/>
                </a:cxn>
                <a:cxn ang="0">
                  <a:pos x="643" y="5"/>
                </a:cxn>
                <a:cxn ang="0">
                  <a:pos x="482" y="24"/>
                </a:cxn>
                <a:cxn ang="0">
                  <a:pos x="322" y="55"/>
                </a:cxn>
                <a:cxn ang="0">
                  <a:pos x="161" y="97"/>
                </a:cxn>
                <a:cxn ang="0">
                  <a:pos x="0" y="149"/>
                </a:cxn>
              </a:cxnLst>
              <a:rect l="0" t="0" r="r" b="b"/>
              <a:pathLst>
                <a:path w="5431" h="1452">
                  <a:moveTo>
                    <a:pt x="5431" y="783"/>
                  </a:moveTo>
                  <a:lnTo>
                    <a:pt x="5431" y="783"/>
                  </a:lnTo>
                  <a:lnTo>
                    <a:pt x="5423" y="798"/>
                  </a:lnTo>
                  <a:lnTo>
                    <a:pt x="5395" y="838"/>
                  </a:lnTo>
                  <a:lnTo>
                    <a:pt x="5375" y="867"/>
                  </a:lnTo>
                  <a:lnTo>
                    <a:pt x="5350" y="899"/>
                  </a:lnTo>
                  <a:lnTo>
                    <a:pt x="5320" y="935"/>
                  </a:lnTo>
                  <a:lnTo>
                    <a:pt x="5286" y="974"/>
                  </a:lnTo>
                  <a:lnTo>
                    <a:pt x="5247" y="1016"/>
                  </a:lnTo>
                  <a:lnTo>
                    <a:pt x="5204" y="1058"/>
                  </a:lnTo>
                  <a:lnTo>
                    <a:pt x="5157" y="1101"/>
                  </a:lnTo>
                  <a:lnTo>
                    <a:pt x="5105" y="1147"/>
                  </a:lnTo>
                  <a:lnTo>
                    <a:pt x="5048" y="1190"/>
                  </a:lnTo>
                  <a:lnTo>
                    <a:pt x="5018" y="1211"/>
                  </a:lnTo>
                  <a:lnTo>
                    <a:pt x="4987" y="1232"/>
                  </a:lnTo>
                  <a:lnTo>
                    <a:pt x="4955" y="1253"/>
                  </a:lnTo>
                  <a:lnTo>
                    <a:pt x="4922" y="1272"/>
                  </a:lnTo>
                  <a:lnTo>
                    <a:pt x="4887" y="1293"/>
                  </a:lnTo>
                  <a:lnTo>
                    <a:pt x="4851" y="1311"/>
                  </a:lnTo>
                  <a:lnTo>
                    <a:pt x="4815" y="1329"/>
                  </a:lnTo>
                  <a:lnTo>
                    <a:pt x="4778" y="1347"/>
                  </a:lnTo>
                  <a:lnTo>
                    <a:pt x="4739" y="1363"/>
                  </a:lnTo>
                  <a:lnTo>
                    <a:pt x="4698" y="1377"/>
                  </a:lnTo>
                  <a:lnTo>
                    <a:pt x="4657" y="1392"/>
                  </a:lnTo>
                  <a:lnTo>
                    <a:pt x="4615" y="1405"/>
                  </a:lnTo>
                  <a:lnTo>
                    <a:pt x="4572" y="1416"/>
                  </a:lnTo>
                  <a:lnTo>
                    <a:pt x="4528" y="1426"/>
                  </a:lnTo>
                  <a:lnTo>
                    <a:pt x="4482" y="1434"/>
                  </a:lnTo>
                  <a:lnTo>
                    <a:pt x="4436" y="1442"/>
                  </a:lnTo>
                  <a:lnTo>
                    <a:pt x="4387" y="1447"/>
                  </a:lnTo>
                  <a:lnTo>
                    <a:pt x="4339" y="1450"/>
                  </a:lnTo>
                  <a:lnTo>
                    <a:pt x="4289" y="1452"/>
                  </a:lnTo>
                  <a:lnTo>
                    <a:pt x="4237" y="1452"/>
                  </a:lnTo>
                  <a:lnTo>
                    <a:pt x="4186" y="1450"/>
                  </a:lnTo>
                  <a:lnTo>
                    <a:pt x="4133" y="1445"/>
                  </a:lnTo>
                  <a:lnTo>
                    <a:pt x="4078" y="1439"/>
                  </a:lnTo>
                  <a:lnTo>
                    <a:pt x="4024" y="1431"/>
                  </a:lnTo>
                  <a:lnTo>
                    <a:pt x="3967" y="1419"/>
                  </a:lnTo>
                  <a:lnTo>
                    <a:pt x="3908" y="1406"/>
                  </a:lnTo>
                  <a:lnTo>
                    <a:pt x="3850" y="1390"/>
                  </a:lnTo>
                  <a:lnTo>
                    <a:pt x="3790" y="1373"/>
                  </a:lnTo>
                  <a:lnTo>
                    <a:pt x="3729" y="1352"/>
                  </a:lnTo>
                  <a:lnTo>
                    <a:pt x="3668" y="1327"/>
                  </a:lnTo>
                  <a:lnTo>
                    <a:pt x="3604" y="1300"/>
                  </a:lnTo>
                  <a:lnTo>
                    <a:pt x="3540" y="1271"/>
                  </a:lnTo>
                  <a:lnTo>
                    <a:pt x="3475" y="1239"/>
                  </a:lnTo>
                  <a:lnTo>
                    <a:pt x="3410" y="1203"/>
                  </a:lnTo>
                  <a:lnTo>
                    <a:pt x="3342" y="1163"/>
                  </a:lnTo>
                  <a:lnTo>
                    <a:pt x="3274" y="1121"/>
                  </a:lnTo>
                  <a:lnTo>
                    <a:pt x="3204" y="1075"/>
                  </a:lnTo>
                  <a:lnTo>
                    <a:pt x="3134" y="1027"/>
                  </a:lnTo>
                  <a:lnTo>
                    <a:pt x="3134" y="1027"/>
                  </a:lnTo>
                  <a:lnTo>
                    <a:pt x="2993" y="929"/>
                  </a:lnTo>
                  <a:lnTo>
                    <a:pt x="2857" y="835"/>
                  </a:lnTo>
                  <a:lnTo>
                    <a:pt x="2727" y="748"/>
                  </a:lnTo>
                  <a:lnTo>
                    <a:pt x="2599" y="665"/>
                  </a:lnTo>
                  <a:lnTo>
                    <a:pt x="2475" y="588"/>
                  </a:lnTo>
                  <a:lnTo>
                    <a:pt x="2355" y="517"/>
                  </a:lnTo>
                  <a:lnTo>
                    <a:pt x="2239" y="451"/>
                  </a:lnTo>
                  <a:lnTo>
                    <a:pt x="2126" y="389"/>
                  </a:lnTo>
                  <a:lnTo>
                    <a:pt x="2016" y="333"/>
                  </a:lnTo>
                  <a:lnTo>
                    <a:pt x="1909" y="281"/>
                  </a:lnTo>
                  <a:lnTo>
                    <a:pt x="1805" y="234"/>
                  </a:lnTo>
                  <a:lnTo>
                    <a:pt x="1705" y="192"/>
                  </a:lnTo>
                  <a:lnTo>
                    <a:pt x="1606" y="155"/>
                  </a:lnTo>
                  <a:lnTo>
                    <a:pt x="1509" y="121"/>
                  </a:lnTo>
                  <a:lnTo>
                    <a:pt x="1416" y="92"/>
                  </a:lnTo>
                  <a:lnTo>
                    <a:pt x="1323" y="68"/>
                  </a:lnTo>
                  <a:lnTo>
                    <a:pt x="1234" y="47"/>
                  </a:lnTo>
                  <a:lnTo>
                    <a:pt x="1145" y="29"/>
                  </a:lnTo>
                  <a:lnTo>
                    <a:pt x="1058" y="16"/>
                  </a:lnTo>
                  <a:lnTo>
                    <a:pt x="973" y="7"/>
                  </a:lnTo>
                  <a:lnTo>
                    <a:pt x="890" y="2"/>
                  </a:lnTo>
                  <a:lnTo>
                    <a:pt x="807" y="0"/>
                  </a:lnTo>
                  <a:lnTo>
                    <a:pt x="725" y="0"/>
                  </a:lnTo>
                  <a:lnTo>
                    <a:pt x="643" y="5"/>
                  </a:lnTo>
                  <a:lnTo>
                    <a:pt x="562" y="13"/>
                  </a:lnTo>
                  <a:lnTo>
                    <a:pt x="482" y="24"/>
                  </a:lnTo>
                  <a:lnTo>
                    <a:pt x="401" y="37"/>
                  </a:lnTo>
                  <a:lnTo>
                    <a:pt x="322" y="55"/>
                  </a:lnTo>
                  <a:lnTo>
                    <a:pt x="242" y="74"/>
                  </a:lnTo>
                  <a:lnTo>
                    <a:pt x="161" y="97"/>
                  </a:lnTo>
                  <a:lnTo>
                    <a:pt x="80" y="121"/>
                  </a:lnTo>
                  <a:lnTo>
                    <a:pt x="0" y="149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71" name="Freeform 79"/>
            <p:cNvSpPr>
              <a:spLocks/>
            </p:cNvSpPr>
            <p:nvPr/>
          </p:nvSpPr>
          <p:spPr bwMode="auto">
            <a:xfrm>
              <a:off x="652" y="1076"/>
              <a:ext cx="5439" cy="696"/>
            </a:xfrm>
            <a:custGeom>
              <a:avLst/>
              <a:gdLst/>
              <a:ahLst/>
              <a:cxnLst>
                <a:cxn ang="0">
                  <a:pos x="5439" y="694"/>
                </a:cxn>
                <a:cxn ang="0">
                  <a:pos x="5405" y="751"/>
                </a:cxn>
                <a:cxn ang="0">
                  <a:pos x="5359" y="812"/>
                </a:cxn>
                <a:cxn ang="0">
                  <a:pos x="5296" y="890"/>
                </a:cxn>
                <a:cxn ang="0">
                  <a:pos x="5216" y="975"/>
                </a:cxn>
                <a:cxn ang="0">
                  <a:pos x="5119" y="1066"/>
                </a:cxn>
                <a:cxn ang="0">
                  <a:pos x="5033" y="1133"/>
                </a:cxn>
                <a:cxn ang="0">
                  <a:pos x="4970" y="1175"/>
                </a:cxn>
                <a:cxn ang="0">
                  <a:pos x="4903" y="1217"/>
                </a:cxn>
                <a:cxn ang="0">
                  <a:pos x="4831" y="1256"/>
                </a:cxn>
                <a:cxn ang="0">
                  <a:pos x="4755" y="1290"/>
                </a:cxn>
                <a:cxn ang="0">
                  <a:pos x="4674" y="1321"/>
                </a:cxn>
                <a:cxn ang="0">
                  <a:pos x="4590" y="1348"/>
                </a:cxn>
                <a:cxn ang="0">
                  <a:pos x="4499" y="1368"/>
                </a:cxn>
                <a:cxn ang="0">
                  <a:pos x="4406" y="1382"/>
                </a:cxn>
                <a:cxn ang="0">
                  <a:pos x="4308" y="1390"/>
                </a:cxn>
                <a:cxn ang="0">
                  <a:pos x="4204" y="1390"/>
                </a:cxn>
                <a:cxn ang="0">
                  <a:pos x="4097" y="1381"/>
                </a:cxn>
                <a:cxn ang="0">
                  <a:pos x="3984" y="1364"/>
                </a:cxn>
                <a:cxn ang="0">
                  <a:pos x="3868" y="1337"/>
                </a:cxn>
                <a:cxn ang="0">
                  <a:pos x="3747" y="1300"/>
                </a:cxn>
                <a:cxn ang="0">
                  <a:pos x="3621" y="1251"/>
                </a:cxn>
                <a:cxn ang="0">
                  <a:pos x="3490" y="1192"/>
                </a:cxn>
                <a:cxn ang="0">
                  <a:pos x="3355" y="1119"/>
                </a:cxn>
                <a:cxn ang="0">
                  <a:pos x="3217" y="1033"/>
                </a:cxn>
                <a:cxn ang="0">
                  <a:pos x="3146" y="985"/>
                </a:cxn>
                <a:cxn ang="0">
                  <a:pos x="2867" y="798"/>
                </a:cxn>
                <a:cxn ang="0">
                  <a:pos x="2606" y="633"/>
                </a:cxn>
                <a:cxn ang="0">
                  <a:pos x="2360" y="489"/>
                </a:cxn>
                <a:cxn ang="0">
                  <a:pos x="2128" y="367"/>
                </a:cxn>
                <a:cxn ang="0">
                  <a:pos x="1910" y="262"/>
                </a:cxn>
                <a:cxn ang="0">
                  <a:pos x="1705" y="176"/>
                </a:cxn>
                <a:cxn ang="0">
                  <a:pos x="1509" y="108"/>
                </a:cxn>
                <a:cxn ang="0">
                  <a:pos x="1321" y="58"/>
                </a:cxn>
                <a:cxn ang="0">
                  <a:pos x="1142" y="24"/>
                </a:cxn>
                <a:cxn ang="0">
                  <a:pos x="970" y="5"/>
                </a:cxn>
                <a:cxn ang="0">
                  <a:pos x="803" y="0"/>
                </a:cxn>
                <a:cxn ang="0">
                  <a:pos x="640" y="10"/>
                </a:cxn>
                <a:cxn ang="0">
                  <a:pos x="479" y="32"/>
                </a:cxn>
                <a:cxn ang="0">
                  <a:pos x="319" y="66"/>
                </a:cxn>
                <a:cxn ang="0">
                  <a:pos x="161" y="111"/>
                </a:cxn>
                <a:cxn ang="0">
                  <a:pos x="0" y="168"/>
                </a:cxn>
              </a:cxnLst>
              <a:rect l="0" t="0" r="r" b="b"/>
              <a:pathLst>
                <a:path w="5439" h="1390">
                  <a:moveTo>
                    <a:pt x="5439" y="694"/>
                  </a:moveTo>
                  <a:lnTo>
                    <a:pt x="5439" y="694"/>
                  </a:lnTo>
                  <a:lnTo>
                    <a:pt x="5431" y="709"/>
                  </a:lnTo>
                  <a:lnTo>
                    <a:pt x="5405" y="751"/>
                  </a:lnTo>
                  <a:lnTo>
                    <a:pt x="5384" y="780"/>
                  </a:lnTo>
                  <a:lnTo>
                    <a:pt x="5359" y="812"/>
                  </a:lnTo>
                  <a:lnTo>
                    <a:pt x="5331" y="849"/>
                  </a:lnTo>
                  <a:lnTo>
                    <a:pt x="5296" y="890"/>
                  </a:lnTo>
                  <a:lnTo>
                    <a:pt x="5259" y="932"/>
                  </a:lnTo>
                  <a:lnTo>
                    <a:pt x="5216" y="975"/>
                  </a:lnTo>
                  <a:lnTo>
                    <a:pt x="5170" y="1020"/>
                  </a:lnTo>
                  <a:lnTo>
                    <a:pt x="5119" y="1066"/>
                  </a:lnTo>
                  <a:lnTo>
                    <a:pt x="5062" y="1111"/>
                  </a:lnTo>
                  <a:lnTo>
                    <a:pt x="5033" y="1133"/>
                  </a:lnTo>
                  <a:lnTo>
                    <a:pt x="5002" y="1154"/>
                  </a:lnTo>
                  <a:lnTo>
                    <a:pt x="4970" y="1175"/>
                  </a:lnTo>
                  <a:lnTo>
                    <a:pt x="4937" y="1196"/>
                  </a:lnTo>
                  <a:lnTo>
                    <a:pt x="4903" y="1217"/>
                  </a:lnTo>
                  <a:lnTo>
                    <a:pt x="4867" y="1237"/>
                  </a:lnTo>
                  <a:lnTo>
                    <a:pt x="4831" y="1256"/>
                  </a:lnTo>
                  <a:lnTo>
                    <a:pt x="4794" y="1274"/>
                  </a:lnTo>
                  <a:lnTo>
                    <a:pt x="4755" y="1290"/>
                  </a:lnTo>
                  <a:lnTo>
                    <a:pt x="4716" y="1306"/>
                  </a:lnTo>
                  <a:lnTo>
                    <a:pt x="4674" y="1321"/>
                  </a:lnTo>
                  <a:lnTo>
                    <a:pt x="4633" y="1335"/>
                  </a:lnTo>
                  <a:lnTo>
                    <a:pt x="4590" y="1348"/>
                  </a:lnTo>
                  <a:lnTo>
                    <a:pt x="4545" y="1358"/>
                  </a:lnTo>
                  <a:lnTo>
                    <a:pt x="4499" y="1368"/>
                  </a:lnTo>
                  <a:lnTo>
                    <a:pt x="4454" y="1376"/>
                  </a:lnTo>
                  <a:lnTo>
                    <a:pt x="4406" y="1382"/>
                  </a:lnTo>
                  <a:lnTo>
                    <a:pt x="4356" y="1387"/>
                  </a:lnTo>
                  <a:lnTo>
                    <a:pt x="4308" y="1390"/>
                  </a:lnTo>
                  <a:lnTo>
                    <a:pt x="4256" y="1390"/>
                  </a:lnTo>
                  <a:lnTo>
                    <a:pt x="4204" y="1390"/>
                  </a:lnTo>
                  <a:lnTo>
                    <a:pt x="4151" y="1387"/>
                  </a:lnTo>
                  <a:lnTo>
                    <a:pt x="4097" y="1381"/>
                  </a:lnTo>
                  <a:lnTo>
                    <a:pt x="4041" y="1374"/>
                  </a:lnTo>
                  <a:lnTo>
                    <a:pt x="3984" y="1364"/>
                  </a:lnTo>
                  <a:lnTo>
                    <a:pt x="3926" y="1351"/>
                  </a:lnTo>
                  <a:lnTo>
                    <a:pt x="3868" y="1337"/>
                  </a:lnTo>
                  <a:lnTo>
                    <a:pt x="3808" y="1319"/>
                  </a:lnTo>
                  <a:lnTo>
                    <a:pt x="3747" y="1300"/>
                  </a:lnTo>
                  <a:lnTo>
                    <a:pt x="3684" y="1277"/>
                  </a:lnTo>
                  <a:lnTo>
                    <a:pt x="3621" y="1251"/>
                  </a:lnTo>
                  <a:lnTo>
                    <a:pt x="3557" y="1222"/>
                  </a:lnTo>
                  <a:lnTo>
                    <a:pt x="3490" y="1192"/>
                  </a:lnTo>
                  <a:lnTo>
                    <a:pt x="3423" y="1156"/>
                  </a:lnTo>
                  <a:lnTo>
                    <a:pt x="3355" y="1119"/>
                  </a:lnTo>
                  <a:lnTo>
                    <a:pt x="3287" y="1079"/>
                  </a:lnTo>
                  <a:lnTo>
                    <a:pt x="3217" y="1033"/>
                  </a:lnTo>
                  <a:lnTo>
                    <a:pt x="3146" y="985"/>
                  </a:lnTo>
                  <a:lnTo>
                    <a:pt x="3146" y="985"/>
                  </a:lnTo>
                  <a:lnTo>
                    <a:pt x="3004" y="890"/>
                  </a:lnTo>
                  <a:lnTo>
                    <a:pt x="2867" y="798"/>
                  </a:lnTo>
                  <a:lnTo>
                    <a:pt x="2733" y="714"/>
                  </a:lnTo>
                  <a:lnTo>
                    <a:pt x="2606" y="633"/>
                  </a:lnTo>
                  <a:lnTo>
                    <a:pt x="2481" y="559"/>
                  </a:lnTo>
                  <a:lnTo>
                    <a:pt x="2360" y="489"/>
                  </a:lnTo>
                  <a:lnTo>
                    <a:pt x="2242" y="425"/>
                  </a:lnTo>
                  <a:lnTo>
                    <a:pt x="2128" y="367"/>
                  </a:lnTo>
                  <a:lnTo>
                    <a:pt x="2018" y="312"/>
                  </a:lnTo>
                  <a:lnTo>
                    <a:pt x="1910" y="262"/>
                  </a:lnTo>
                  <a:lnTo>
                    <a:pt x="1806" y="216"/>
                  </a:lnTo>
                  <a:lnTo>
                    <a:pt x="1705" y="176"/>
                  </a:lnTo>
                  <a:lnTo>
                    <a:pt x="1605" y="140"/>
                  </a:lnTo>
                  <a:lnTo>
                    <a:pt x="1509" y="108"/>
                  </a:lnTo>
                  <a:lnTo>
                    <a:pt x="1414" y="81"/>
                  </a:lnTo>
                  <a:lnTo>
                    <a:pt x="1321" y="58"/>
                  </a:lnTo>
                  <a:lnTo>
                    <a:pt x="1231" y="39"/>
                  </a:lnTo>
                  <a:lnTo>
                    <a:pt x="1142" y="24"/>
                  </a:lnTo>
                  <a:lnTo>
                    <a:pt x="1056" y="13"/>
                  </a:lnTo>
                  <a:lnTo>
                    <a:pt x="970" y="5"/>
                  </a:lnTo>
                  <a:lnTo>
                    <a:pt x="887" y="2"/>
                  </a:lnTo>
                  <a:lnTo>
                    <a:pt x="803" y="0"/>
                  </a:lnTo>
                  <a:lnTo>
                    <a:pt x="722" y="3"/>
                  </a:lnTo>
                  <a:lnTo>
                    <a:pt x="640" y="10"/>
                  </a:lnTo>
                  <a:lnTo>
                    <a:pt x="559" y="19"/>
                  </a:lnTo>
                  <a:lnTo>
                    <a:pt x="479" y="32"/>
                  </a:lnTo>
                  <a:lnTo>
                    <a:pt x="399" y="47"/>
                  </a:lnTo>
                  <a:lnTo>
                    <a:pt x="319" y="66"/>
                  </a:lnTo>
                  <a:lnTo>
                    <a:pt x="240" y="87"/>
                  </a:lnTo>
                  <a:lnTo>
                    <a:pt x="161" y="111"/>
                  </a:lnTo>
                  <a:lnTo>
                    <a:pt x="80" y="139"/>
                  </a:lnTo>
                  <a:lnTo>
                    <a:pt x="0" y="16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72" name="Freeform 80"/>
            <p:cNvSpPr>
              <a:spLocks/>
            </p:cNvSpPr>
            <p:nvPr/>
          </p:nvSpPr>
          <p:spPr bwMode="auto">
            <a:xfrm>
              <a:off x="675" y="1094"/>
              <a:ext cx="5448" cy="664"/>
            </a:xfrm>
            <a:custGeom>
              <a:avLst/>
              <a:gdLst/>
              <a:ahLst/>
              <a:cxnLst>
                <a:cxn ang="0">
                  <a:pos x="5448" y="603"/>
                </a:cxn>
                <a:cxn ang="0">
                  <a:pos x="5414" y="660"/>
                </a:cxn>
                <a:cxn ang="0">
                  <a:pos x="5369" y="723"/>
                </a:cxn>
                <a:cxn ang="0">
                  <a:pos x="5308" y="802"/>
                </a:cxn>
                <a:cxn ang="0">
                  <a:pos x="5229" y="891"/>
                </a:cxn>
                <a:cxn ang="0">
                  <a:pos x="5132" y="983"/>
                </a:cxn>
                <a:cxn ang="0">
                  <a:pos x="5047" y="1052"/>
                </a:cxn>
                <a:cxn ang="0">
                  <a:pos x="4986" y="1097"/>
                </a:cxn>
                <a:cxn ang="0">
                  <a:pos x="4919" y="1139"/>
                </a:cxn>
                <a:cxn ang="0">
                  <a:pos x="4849" y="1180"/>
                </a:cxn>
                <a:cxn ang="0">
                  <a:pos x="4772" y="1217"/>
                </a:cxn>
                <a:cxn ang="0">
                  <a:pos x="4692" y="1249"/>
                </a:cxn>
                <a:cxn ang="0">
                  <a:pos x="4607" y="1277"/>
                </a:cxn>
                <a:cxn ang="0">
                  <a:pos x="4518" y="1299"/>
                </a:cxn>
                <a:cxn ang="0">
                  <a:pos x="4425" y="1315"/>
                </a:cxn>
                <a:cxn ang="0">
                  <a:pos x="4326" y="1325"/>
                </a:cxn>
                <a:cxn ang="0">
                  <a:pos x="4222" y="1327"/>
                </a:cxn>
                <a:cxn ang="0">
                  <a:pos x="4115" y="1320"/>
                </a:cxn>
                <a:cxn ang="0">
                  <a:pos x="4003" y="1306"/>
                </a:cxn>
                <a:cxn ang="0">
                  <a:pos x="3885" y="1280"/>
                </a:cxn>
                <a:cxn ang="0">
                  <a:pos x="3764" y="1246"/>
                </a:cxn>
                <a:cxn ang="0">
                  <a:pos x="3638" y="1199"/>
                </a:cxn>
                <a:cxn ang="0">
                  <a:pos x="3506" y="1143"/>
                </a:cxn>
                <a:cxn ang="0">
                  <a:pos x="3371" y="1072"/>
                </a:cxn>
                <a:cxn ang="0">
                  <a:pos x="3230" y="989"/>
                </a:cxn>
                <a:cxn ang="0">
                  <a:pos x="3157" y="942"/>
                </a:cxn>
                <a:cxn ang="0">
                  <a:pos x="2877" y="760"/>
                </a:cxn>
                <a:cxn ang="0">
                  <a:pos x="2613" y="599"/>
                </a:cxn>
                <a:cxn ang="0">
                  <a:pos x="2365" y="460"/>
                </a:cxn>
                <a:cxn ang="0">
                  <a:pos x="2131" y="340"/>
                </a:cxn>
                <a:cxn ang="0">
                  <a:pos x="1912" y="240"/>
                </a:cxn>
                <a:cxn ang="0">
                  <a:pos x="1705" y="158"/>
                </a:cxn>
                <a:cxn ang="0">
                  <a:pos x="1508" y="95"/>
                </a:cxn>
                <a:cxn ang="0">
                  <a:pos x="1321" y="48"/>
                </a:cxn>
                <a:cxn ang="0">
                  <a:pos x="1141" y="17"/>
                </a:cxn>
                <a:cxn ang="0">
                  <a:pos x="968" y="1"/>
                </a:cxn>
                <a:cxn ang="0">
                  <a:pos x="801" y="0"/>
                </a:cxn>
                <a:cxn ang="0">
                  <a:pos x="639" y="12"/>
                </a:cxn>
                <a:cxn ang="0">
                  <a:pos x="478" y="38"/>
                </a:cxn>
                <a:cxn ang="0">
                  <a:pos x="319" y="75"/>
                </a:cxn>
                <a:cxn ang="0">
                  <a:pos x="160" y="124"/>
                </a:cxn>
                <a:cxn ang="0">
                  <a:pos x="0" y="184"/>
                </a:cxn>
              </a:cxnLst>
              <a:rect l="0" t="0" r="r" b="b"/>
              <a:pathLst>
                <a:path w="5448" h="1327">
                  <a:moveTo>
                    <a:pt x="5448" y="603"/>
                  </a:moveTo>
                  <a:lnTo>
                    <a:pt x="5448" y="603"/>
                  </a:lnTo>
                  <a:lnTo>
                    <a:pt x="5439" y="618"/>
                  </a:lnTo>
                  <a:lnTo>
                    <a:pt x="5414" y="660"/>
                  </a:lnTo>
                  <a:lnTo>
                    <a:pt x="5393" y="689"/>
                  </a:lnTo>
                  <a:lnTo>
                    <a:pt x="5369" y="723"/>
                  </a:lnTo>
                  <a:lnTo>
                    <a:pt x="5341" y="762"/>
                  </a:lnTo>
                  <a:lnTo>
                    <a:pt x="5308" y="802"/>
                  </a:lnTo>
                  <a:lnTo>
                    <a:pt x="5271" y="846"/>
                  </a:lnTo>
                  <a:lnTo>
                    <a:pt x="5229" y="891"/>
                  </a:lnTo>
                  <a:lnTo>
                    <a:pt x="5183" y="936"/>
                  </a:lnTo>
                  <a:lnTo>
                    <a:pt x="5132" y="983"/>
                  </a:lnTo>
                  <a:lnTo>
                    <a:pt x="5076" y="1030"/>
                  </a:lnTo>
                  <a:lnTo>
                    <a:pt x="5047" y="1052"/>
                  </a:lnTo>
                  <a:lnTo>
                    <a:pt x="5017" y="1075"/>
                  </a:lnTo>
                  <a:lnTo>
                    <a:pt x="4986" y="1097"/>
                  </a:lnTo>
                  <a:lnTo>
                    <a:pt x="4953" y="1118"/>
                  </a:lnTo>
                  <a:lnTo>
                    <a:pt x="4919" y="1139"/>
                  </a:lnTo>
                  <a:lnTo>
                    <a:pt x="4885" y="1160"/>
                  </a:lnTo>
                  <a:lnTo>
                    <a:pt x="4849" y="1180"/>
                  </a:lnTo>
                  <a:lnTo>
                    <a:pt x="4811" y="1199"/>
                  </a:lnTo>
                  <a:lnTo>
                    <a:pt x="4772" y="1217"/>
                  </a:lnTo>
                  <a:lnTo>
                    <a:pt x="4733" y="1233"/>
                  </a:lnTo>
                  <a:lnTo>
                    <a:pt x="4692" y="1249"/>
                  </a:lnTo>
                  <a:lnTo>
                    <a:pt x="4650" y="1264"/>
                  </a:lnTo>
                  <a:lnTo>
                    <a:pt x="4607" y="1277"/>
                  </a:lnTo>
                  <a:lnTo>
                    <a:pt x="4564" y="1288"/>
                  </a:lnTo>
                  <a:lnTo>
                    <a:pt x="4518" y="1299"/>
                  </a:lnTo>
                  <a:lnTo>
                    <a:pt x="4472" y="1307"/>
                  </a:lnTo>
                  <a:lnTo>
                    <a:pt x="4425" y="1315"/>
                  </a:lnTo>
                  <a:lnTo>
                    <a:pt x="4375" y="1320"/>
                  </a:lnTo>
                  <a:lnTo>
                    <a:pt x="4326" y="1325"/>
                  </a:lnTo>
                  <a:lnTo>
                    <a:pt x="4275" y="1327"/>
                  </a:lnTo>
                  <a:lnTo>
                    <a:pt x="4222" y="1327"/>
                  </a:lnTo>
                  <a:lnTo>
                    <a:pt x="4170" y="1325"/>
                  </a:lnTo>
                  <a:lnTo>
                    <a:pt x="4115" y="1320"/>
                  </a:lnTo>
                  <a:lnTo>
                    <a:pt x="4060" y="1314"/>
                  </a:lnTo>
                  <a:lnTo>
                    <a:pt x="4003" y="1306"/>
                  </a:lnTo>
                  <a:lnTo>
                    <a:pt x="3945" y="1294"/>
                  </a:lnTo>
                  <a:lnTo>
                    <a:pt x="3885" y="1280"/>
                  </a:lnTo>
                  <a:lnTo>
                    <a:pt x="3825" y="1264"/>
                  </a:lnTo>
                  <a:lnTo>
                    <a:pt x="3764" y="1246"/>
                  </a:lnTo>
                  <a:lnTo>
                    <a:pt x="3702" y="1223"/>
                  </a:lnTo>
                  <a:lnTo>
                    <a:pt x="3638" y="1199"/>
                  </a:lnTo>
                  <a:lnTo>
                    <a:pt x="3573" y="1172"/>
                  </a:lnTo>
                  <a:lnTo>
                    <a:pt x="3506" y="1143"/>
                  </a:lnTo>
                  <a:lnTo>
                    <a:pt x="3439" y="1109"/>
                  </a:lnTo>
                  <a:lnTo>
                    <a:pt x="3371" y="1072"/>
                  </a:lnTo>
                  <a:lnTo>
                    <a:pt x="3300" y="1033"/>
                  </a:lnTo>
                  <a:lnTo>
                    <a:pt x="3230" y="989"/>
                  </a:lnTo>
                  <a:lnTo>
                    <a:pt x="3157" y="942"/>
                  </a:lnTo>
                  <a:lnTo>
                    <a:pt x="3157" y="942"/>
                  </a:lnTo>
                  <a:lnTo>
                    <a:pt x="3016" y="849"/>
                  </a:lnTo>
                  <a:lnTo>
                    <a:pt x="2877" y="760"/>
                  </a:lnTo>
                  <a:lnTo>
                    <a:pt x="2742" y="678"/>
                  </a:lnTo>
                  <a:lnTo>
                    <a:pt x="2613" y="599"/>
                  </a:lnTo>
                  <a:lnTo>
                    <a:pt x="2487" y="528"/>
                  </a:lnTo>
                  <a:lnTo>
                    <a:pt x="2365" y="460"/>
                  </a:lnTo>
                  <a:lnTo>
                    <a:pt x="2247" y="397"/>
                  </a:lnTo>
                  <a:lnTo>
                    <a:pt x="2131" y="340"/>
                  </a:lnTo>
                  <a:lnTo>
                    <a:pt x="2020" y="289"/>
                  </a:lnTo>
                  <a:lnTo>
                    <a:pt x="1912" y="240"/>
                  </a:lnTo>
                  <a:lnTo>
                    <a:pt x="1806" y="197"/>
                  </a:lnTo>
                  <a:lnTo>
                    <a:pt x="1705" y="158"/>
                  </a:lnTo>
                  <a:lnTo>
                    <a:pt x="1605" y="124"/>
                  </a:lnTo>
                  <a:lnTo>
                    <a:pt x="1508" y="95"/>
                  </a:lnTo>
                  <a:lnTo>
                    <a:pt x="1414" y="69"/>
                  </a:lnTo>
                  <a:lnTo>
                    <a:pt x="1321" y="48"/>
                  </a:lnTo>
                  <a:lnTo>
                    <a:pt x="1230" y="30"/>
                  </a:lnTo>
                  <a:lnTo>
                    <a:pt x="1141" y="17"/>
                  </a:lnTo>
                  <a:lnTo>
                    <a:pt x="1054" y="8"/>
                  </a:lnTo>
                  <a:lnTo>
                    <a:pt x="968" y="1"/>
                  </a:lnTo>
                  <a:lnTo>
                    <a:pt x="885" y="0"/>
                  </a:lnTo>
                  <a:lnTo>
                    <a:pt x="801" y="0"/>
                  </a:lnTo>
                  <a:lnTo>
                    <a:pt x="719" y="4"/>
                  </a:lnTo>
                  <a:lnTo>
                    <a:pt x="639" y="12"/>
                  </a:lnTo>
                  <a:lnTo>
                    <a:pt x="558" y="24"/>
                  </a:lnTo>
                  <a:lnTo>
                    <a:pt x="478" y="38"/>
                  </a:lnTo>
                  <a:lnTo>
                    <a:pt x="399" y="56"/>
                  </a:lnTo>
                  <a:lnTo>
                    <a:pt x="319" y="75"/>
                  </a:lnTo>
                  <a:lnTo>
                    <a:pt x="239" y="100"/>
                  </a:lnTo>
                  <a:lnTo>
                    <a:pt x="160" y="124"/>
                  </a:lnTo>
                  <a:lnTo>
                    <a:pt x="81" y="153"/>
                  </a:lnTo>
                  <a:lnTo>
                    <a:pt x="0" y="18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73" name="Freeform 81"/>
            <p:cNvSpPr>
              <a:spLocks/>
            </p:cNvSpPr>
            <p:nvPr/>
          </p:nvSpPr>
          <p:spPr bwMode="auto">
            <a:xfrm>
              <a:off x="700" y="1111"/>
              <a:ext cx="5452" cy="633"/>
            </a:xfrm>
            <a:custGeom>
              <a:avLst/>
              <a:gdLst/>
              <a:ahLst/>
              <a:cxnLst>
                <a:cxn ang="0">
                  <a:pos x="5452" y="516"/>
                </a:cxn>
                <a:cxn ang="0">
                  <a:pos x="5419" y="574"/>
                </a:cxn>
                <a:cxn ang="0">
                  <a:pos x="5376" y="637"/>
                </a:cxn>
                <a:cxn ang="0">
                  <a:pos x="5316" y="717"/>
                </a:cxn>
                <a:cxn ang="0">
                  <a:pos x="5239" y="808"/>
                </a:cxn>
                <a:cxn ang="0">
                  <a:pos x="5143" y="903"/>
                </a:cxn>
                <a:cxn ang="0">
                  <a:pos x="5060" y="974"/>
                </a:cxn>
                <a:cxn ang="0">
                  <a:pos x="4998" y="1021"/>
                </a:cxn>
                <a:cxn ang="0">
                  <a:pos x="4932" y="1064"/>
                </a:cxn>
                <a:cxn ang="0">
                  <a:pos x="4862" y="1106"/>
                </a:cxn>
                <a:cxn ang="0">
                  <a:pos x="4787" y="1145"/>
                </a:cxn>
                <a:cxn ang="0">
                  <a:pos x="4707" y="1179"/>
                </a:cxn>
                <a:cxn ang="0">
                  <a:pos x="4624" y="1208"/>
                </a:cxn>
                <a:cxn ang="0">
                  <a:pos x="4533" y="1232"/>
                </a:cxn>
                <a:cxn ang="0">
                  <a:pos x="4440" y="1252"/>
                </a:cxn>
                <a:cxn ang="0">
                  <a:pos x="4342" y="1263"/>
                </a:cxn>
                <a:cxn ang="0">
                  <a:pos x="4239" y="1266"/>
                </a:cxn>
                <a:cxn ang="0">
                  <a:pos x="4131" y="1263"/>
                </a:cxn>
                <a:cxn ang="0">
                  <a:pos x="4018" y="1250"/>
                </a:cxn>
                <a:cxn ang="0">
                  <a:pos x="3902" y="1228"/>
                </a:cxn>
                <a:cxn ang="0">
                  <a:pos x="3779" y="1194"/>
                </a:cxn>
                <a:cxn ang="0">
                  <a:pos x="3652" y="1150"/>
                </a:cxn>
                <a:cxn ang="0">
                  <a:pos x="3520" y="1095"/>
                </a:cxn>
                <a:cxn ang="0">
                  <a:pos x="3384" y="1027"/>
                </a:cxn>
                <a:cxn ang="0">
                  <a:pos x="3242" y="947"/>
                </a:cxn>
                <a:cxn ang="0">
                  <a:pos x="3169" y="901"/>
                </a:cxn>
                <a:cxn ang="0">
                  <a:pos x="2885" y="724"/>
                </a:cxn>
                <a:cxn ang="0">
                  <a:pos x="2619" y="569"/>
                </a:cxn>
                <a:cxn ang="0">
                  <a:pos x="2369" y="433"/>
                </a:cxn>
                <a:cxn ang="0">
                  <a:pos x="2134" y="317"/>
                </a:cxn>
                <a:cxn ang="0">
                  <a:pos x="1912" y="222"/>
                </a:cxn>
                <a:cxn ang="0">
                  <a:pos x="1704" y="144"/>
                </a:cxn>
                <a:cxn ang="0">
                  <a:pos x="1507" y="83"/>
                </a:cxn>
                <a:cxn ang="0">
                  <a:pos x="1318" y="41"/>
                </a:cxn>
                <a:cxn ang="0">
                  <a:pos x="1139" y="13"/>
                </a:cxn>
                <a:cxn ang="0">
                  <a:pos x="965" y="0"/>
                </a:cxn>
                <a:cxn ang="0">
                  <a:pos x="798" y="4"/>
                </a:cxn>
                <a:cxn ang="0">
                  <a:pos x="635" y="18"/>
                </a:cxn>
                <a:cxn ang="0">
                  <a:pos x="475" y="47"/>
                </a:cxn>
                <a:cxn ang="0">
                  <a:pos x="317" y="89"/>
                </a:cxn>
                <a:cxn ang="0">
                  <a:pos x="158" y="141"/>
                </a:cxn>
                <a:cxn ang="0">
                  <a:pos x="0" y="204"/>
                </a:cxn>
              </a:cxnLst>
              <a:rect l="0" t="0" r="r" b="b"/>
              <a:pathLst>
                <a:path w="5452" h="1266">
                  <a:moveTo>
                    <a:pt x="5452" y="516"/>
                  </a:moveTo>
                  <a:lnTo>
                    <a:pt x="5452" y="516"/>
                  </a:lnTo>
                  <a:lnTo>
                    <a:pt x="5444" y="530"/>
                  </a:lnTo>
                  <a:lnTo>
                    <a:pt x="5419" y="574"/>
                  </a:lnTo>
                  <a:lnTo>
                    <a:pt x="5400" y="603"/>
                  </a:lnTo>
                  <a:lnTo>
                    <a:pt x="5376" y="637"/>
                  </a:lnTo>
                  <a:lnTo>
                    <a:pt x="5348" y="675"/>
                  </a:lnTo>
                  <a:lnTo>
                    <a:pt x="5316" y="717"/>
                  </a:lnTo>
                  <a:lnTo>
                    <a:pt x="5279" y="761"/>
                  </a:lnTo>
                  <a:lnTo>
                    <a:pt x="5239" y="808"/>
                  </a:lnTo>
                  <a:lnTo>
                    <a:pt x="5193" y="855"/>
                  </a:lnTo>
                  <a:lnTo>
                    <a:pt x="5143" y="903"/>
                  </a:lnTo>
                  <a:lnTo>
                    <a:pt x="5089" y="950"/>
                  </a:lnTo>
                  <a:lnTo>
                    <a:pt x="5060" y="974"/>
                  </a:lnTo>
                  <a:lnTo>
                    <a:pt x="5029" y="997"/>
                  </a:lnTo>
                  <a:lnTo>
                    <a:pt x="4998" y="1021"/>
                  </a:lnTo>
                  <a:lnTo>
                    <a:pt x="4965" y="1042"/>
                  </a:lnTo>
                  <a:lnTo>
                    <a:pt x="4932" y="1064"/>
                  </a:lnTo>
                  <a:lnTo>
                    <a:pt x="4897" y="1085"/>
                  </a:lnTo>
                  <a:lnTo>
                    <a:pt x="4862" y="1106"/>
                  </a:lnTo>
                  <a:lnTo>
                    <a:pt x="4825" y="1126"/>
                  </a:lnTo>
                  <a:lnTo>
                    <a:pt x="4787" y="1145"/>
                  </a:lnTo>
                  <a:lnTo>
                    <a:pt x="4747" y="1161"/>
                  </a:lnTo>
                  <a:lnTo>
                    <a:pt x="4707" y="1179"/>
                  </a:lnTo>
                  <a:lnTo>
                    <a:pt x="4665" y="1194"/>
                  </a:lnTo>
                  <a:lnTo>
                    <a:pt x="4624" y="1208"/>
                  </a:lnTo>
                  <a:lnTo>
                    <a:pt x="4579" y="1221"/>
                  </a:lnTo>
                  <a:lnTo>
                    <a:pt x="4533" y="1232"/>
                  </a:lnTo>
                  <a:lnTo>
                    <a:pt x="4488" y="1242"/>
                  </a:lnTo>
                  <a:lnTo>
                    <a:pt x="4440" y="1252"/>
                  </a:lnTo>
                  <a:lnTo>
                    <a:pt x="4392" y="1258"/>
                  </a:lnTo>
                  <a:lnTo>
                    <a:pt x="4342" y="1263"/>
                  </a:lnTo>
                  <a:lnTo>
                    <a:pt x="4292" y="1266"/>
                  </a:lnTo>
                  <a:lnTo>
                    <a:pt x="4239" y="1266"/>
                  </a:lnTo>
                  <a:lnTo>
                    <a:pt x="4186" y="1266"/>
                  </a:lnTo>
                  <a:lnTo>
                    <a:pt x="4131" y="1263"/>
                  </a:lnTo>
                  <a:lnTo>
                    <a:pt x="4075" y="1257"/>
                  </a:lnTo>
                  <a:lnTo>
                    <a:pt x="4018" y="1250"/>
                  </a:lnTo>
                  <a:lnTo>
                    <a:pt x="3960" y="1239"/>
                  </a:lnTo>
                  <a:lnTo>
                    <a:pt x="3902" y="1228"/>
                  </a:lnTo>
                  <a:lnTo>
                    <a:pt x="3841" y="1211"/>
                  </a:lnTo>
                  <a:lnTo>
                    <a:pt x="3779" y="1194"/>
                  </a:lnTo>
                  <a:lnTo>
                    <a:pt x="3716" y="1174"/>
                  </a:lnTo>
                  <a:lnTo>
                    <a:pt x="3652" y="1150"/>
                  </a:lnTo>
                  <a:lnTo>
                    <a:pt x="3586" y="1124"/>
                  </a:lnTo>
                  <a:lnTo>
                    <a:pt x="3520" y="1095"/>
                  </a:lnTo>
                  <a:lnTo>
                    <a:pt x="3452" y="1063"/>
                  </a:lnTo>
                  <a:lnTo>
                    <a:pt x="3384" y="1027"/>
                  </a:lnTo>
                  <a:lnTo>
                    <a:pt x="3313" y="989"/>
                  </a:lnTo>
                  <a:lnTo>
                    <a:pt x="3242" y="947"/>
                  </a:lnTo>
                  <a:lnTo>
                    <a:pt x="3169" y="901"/>
                  </a:lnTo>
                  <a:lnTo>
                    <a:pt x="3169" y="901"/>
                  </a:lnTo>
                  <a:lnTo>
                    <a:pt x="3024" y="811"/>
                  </a:lnTo>
                  <a:lnTo>
                    <a:pt x="2885" y="724"/>
                  </a:lnTo>
                  <a:lnTo>
                    <a:pt x="2749" y="643"/>
                  </a:lnTo>
                  <a:lnTo>
                    <a:pt x="2619" y="569"/>
                  </a:lnTo>
                  <a:lnTo>
                    <a:pt x="2491" y="498"/>
                  </a:lnTo>
                  <a:lnTo>
                    <a:pt x="2369" y="433"/>
                  </a:lnTo>
                  <a:lnTo>
                    <a:pt x="2249" y="373"/>
                  </a:lnTo>
                  <a:lnTo>
                    <a:pt x="2134" y="317"/>
                  </a:lnTo>
                  <a:lnTo>
                    <a:pt x="2022" y="267"/>
                  </a:lnTo>
                  <a:lnTo>
                    <a:pt x="1912" y="222"/>
                  </a:lnTo>
                  <a:lnTo>
                    <a:pt x="1806" y="180"/>
                  </a:lnTo>
                  <a:lnTo>
                    <a:pt x="1704" y="144"/>
                  </a:lnTo>
                  <a:lnTo>
                    <a:pt x="1604" y="112"/>
                  </a:lnTo>
                  <a:lnTo>
                    <a:pt x="1507" y="83"/>
                  </a:lnTo>
                  <a:lnTo>
                    <a:pt x="1411" y="60"/>
                  </a:lnTo>
                  <a:lnTo>
                    <a:pt x="1318" y="41"/>
                  </a:lnTo>
                  <a:lnTo>
                    <a:pt x="1227" y="25"/>
                  </a:lnTo>
                  <a:lnTo>
                    <a:pt x="1139" y="13"/>
                  </a:lnTo>
                  <a:lnTo>
                    <a:pt x="1051" y="5"/>
                  </a:lnTo>
                  <a:lnTo>
                    <a:pt x="965" y="0"/>
                  </a:lnTo>
                  <a:lnTo>
                    <a:pt x="882" y="0"/>
                  </a:lnTo>
                  <a:lnTo>
                    <a:pt x="798" y="4"/>
                  </a:lnTo>
                  <a:lnTo>
                    <a:pt x="717" y="8"/>
                  </a:lnTo>
                  <a:lnTo>
                    <a:pt x="635" y="18"/>
                  </a:lnTo>
                  <a:lnTo>
                    <a:pt x="556" y="31"/>
                  </a:lnTo>
                  <a:lnTo>
                    <a:pt x="475" y="47"/>
                  </a:lnTo>
                  <a:lnTo>
                    <a:pt x="396" y="67"/>
                  </a:lnTo>
                  <a:lnTo>
                    <a:pt x="317" y="89"/>
                  </a:lnTo>
                  <a:lnTo>
                    <a:pt x="238" y="113"/>
                  </a:lnTo>
                  <a:lnTo>
                    <a:pt x="158" y="141"/>
                  </a:lnTo>
                  <a:lnTo>
                    <a:pt x="79" y="172"/>
                  </a:lnTo>
                  <a:lnTo>
                    <a:pt x="0" y="20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74" name="Freeform 82"/>
            <p:cNvSpPr>
              <a:spLocks/>
            </p:cNvSpPr>
            <p:nvPr/>
          </p:nvSpPr>
          <p:spPr bwMode="auto">
            <a:xfrm>
              <a:off x="725" y="1127"/>
              <a:ext cx="5457" cy="603"/>
            </a:xfrm>
            <a:custGeom>
              <a:avLst/>
              <a:gdLst/>
              <a:ahLst/>
              <a:cxnLst>
                <a:cxn ang="0">
                  <a:pos x="5457" y="426"/>
                </a:cxn>
                <a:cxn ang="0">
                  <a:pos x="5425" y="484"/>
                </a:cxn>
                <a:cxn ang="0">
                  <a:pos x="5383" y="550"/>
                </a:cxn>
                <a:cxn ang="0">
                  <a:pos x="5323" y="631"/>
                </a:cxn>
                <a:cxn ang="0">
                  <a:pos x="5247" y="725"/>
                </a:cxn>
                <a:cxn ang="0">
                  <a:pos x="5153" y="822"/>
                </a:cxn>
                <a:cxn ang="0">
                  <a:pos x="5071" y="896"/>
                </a:cxn>
                <a:cxn ang="0">
                  <a:pos x="5010" y="943"/>
                </a:cxn>
                <a:cxn ang="0">
                  <a:pos x="4944" y="988"/>
                </a:cxn>
                <a:cxn ang="0">
                  <a:pos x="4875" y="1031"/>
                </a:cxn>
                <a:cxn ang="0">
                  <a:pos x="4801" y="1072"/>
                </a:cxn>
                <a:cxn ang="0">
                  <a:pos x="4722" y="1109"/>
                </a:cxn>
                <a:cxn ang="0">
                  <a:pos x="4637" y="1140"/>
                </a:cxn>
                <a:cxn ang="0">
                  <a:pos x="4549" y="1166"/>
                </a:cxn>
                <a:cxn ang="0">
                  <a:pos x="4456" y="1187"/>
                </a:cxn>
                <a:cxn ang="0">
                  <a:pos x="4358" y="1199"/>
                </a:cxn>
                <a:cxn ang="0">
                  <a:pos x="4254" y="1206"/>
                </a:cxn>
                <a:cxn ang="0">
                  <a:pos x="4147" y="1204"/>
                </a:cxn>
                <a:cxn ang="0">
                  <a:pos x="4035" y="1193"/>
                </a:cxn>
                <a:cxn ang="0">
                  <a:pos x="3917" y="1174"/>
                </a:cxn>
                <a:cxn ang="0">
                  <a:pos x="3793" y="1143"/>
                </a:cxn>
                <a:cxn ang="0">
                  <a:pos x="3666" y="1101"/>
                </a:cxn>
                <a:cxn ang="0">
                  <a:pos x="3534" y="1049"/>
                </a:cxn>
                <a:cxn ang="0">
                  <a:pos x="3396" y="983"/>
                </a:cxn>
                <a:cxn ang="0">
                  <a:pos x="3253" y="906"/>
                </a:cxn>
                <a:cxn ang="0">
                  <a:pos x="3180" y="862"/>
                </a:cxn>
                <a:cxn ang="0">
                  <a:pos x="2892" y="689"/>
                </a:cxn>
                <a:cxn ang="0">
                  <a:pos x="2624" y="537"/>
                </a:cxn>
                <a:cxn ang="0">
                  <a:pos x="2372" y="407"/>
                </a:cxn>
                <a:cxn ang="0">
                  <a:pos x="2136" y="295"/>
                </a:cxn>
                <a:cxn ang="0">
                  <a:pos x="1913" y="203"/>
                </a:cxn>
                <a:cxn ang="0">
                  <a:pos x="1702" y="129"/>
                </a:cxn>
                <a:cxn ang="0">
                  <a:pos x="1504" y="72"/>
                </a:cxn>
                <a:cxn ang="0">
                  <a:pos x="1315" y="32"/>
                </a:cxn>
                <a:cxn ang="0">
                  <a:pos x="1136" y="9"/>
                </a:cxn>
                <a:cxn ang="0">
                  <a:pos x="962" y="0"/>
                </a:cxn>
                <a:cxn ang="0">
                  <a:pos x="796" y="6"/>
                </a:cxn>
                <a:cxn ang="0">
                  <a:pos x="633" y="26"/>
                </a:cxn>
                <a:cxn ang="0">
                  <a:pos x="474" y="58"/>
                </a:cxn>
                <a:cxn ang="0">
                  <a:pos x="315" y="101"/>
                </a:cxn>
                <a:cxn ang="0">
                  <a:pos x="158" y="158"/>
                </a:cxn>
                <a:cxn ang="0">
                  <a:pos x="0" y="224"/>
                </a:cxn>
              </a:cxnLst>
              <a:rect l="0" t="0" r="r" b="b"/>
              <a:pathLst>
                <a:path w="5457" h="1206">
                  <a:moveTo>
                    <a:pt x="5457" y="426"/>
                  </a:moveTo>
                  <a:lnTo>
                    <a:pt x="5457" y="426"/>
                  </a:lnTo>
                  <a:lnTo>
                    <a:pt x="5450" y="442"/>
                  </a:lnTo>
                  <a:lnTo>
                    <a:pt x="5425" y="484"/>
                  </a:lnTo>
                  <a:lnTo>
                    <a:pt x="5405" y="515"/>
                  </a:lnTo>
                  <a:lnTo>
                    <a:pt x="5383" y="550"/>
                  </a:lnTo>
                  <a:lnTo>
                    <a:pt x="5355" y="589"/>
                  </a:lnTo>
                  <a:lnTo>
                    <a:pt x="5323" y="631"/>
                  </a:lnTo>
                  <a:lnTo>
                    <a:pt x="5287" y="676"/>
                  </a:lnTo>
                  <a:lnTo>
                    <a:pt x="5247" y="725"/>
                  </a:lnTo>
                  <a:lnTo>
                    <a:pt x="5203" y="773"/>
                  </a:lnTo>
                  <a:lnTo>
                    <a:pt x="5153" y="822"/>
                  </a:lnTo>
                  <a:lnTo>
                    <a:pt x="5100" y="872"/>
                  </a:lnTo>
                  <a:lnTo>
                    <a:pt x="5071" y="896"/>
                  </a:lnTo>
                  <a:lnTo>
                    <a:pt x="5041" y="918"/>
                  </a:lnTo>
                  <a:lnTo>
                    <a:pt x="5010" y="943"/>
                  </a:lnTo>
                  <a:lnTo>
                    <a:pt x="4978" y="965"/>
                  </a:lnTo>
                  <a:lnTo>
                    <a:pt x="4944" y="988"/>
                  </a:lnTo>
                  <a:lnTo>
                    <a:pt x="4911" y="1011"/>
                  </a:lnTo>
                  <a:lnTo>
                    <a:pt x="4875" y="1031"/>
                  </a:lnTo>
                  <a:lnTo>
                    <a:pt x="4839" y="1052"/>
                  </a:lnTo>
                  <a:lnTo>
                    <a:pt x="4801" y="1072"/>
                  </a:lnTo>
                  <a:lnTo>
                    <a:pt x="4762" y="1091"/>
                  </a:lnTo>
                  <a:lnTo>
                    <a:pt x="4722" y="1109"/>
                  </a:lnTo>
                  <a:lnTo>
                    <a:pt x="4681" y="1125"/>
                  </a:lnTo>
                  <a:lnTo>
                    <a:pt x="4637" y="1140"/>
                  </a:lnTo>
                  <a:lnTo>
                    <a:pt x="4594" y="1154"/>
                  </a:lnTo>
                  <a:lnTo>
                    <a:pt x="4549" y="1166"/>
                  </a:lnTo>
                  <a:lnTo>
                    <a:pt x="4503" y="1177"/>
                  </a:lnTo>
                  <a:lnTo>
                    <a:pt x="4456" y="1187"/>
                  </a:lnTo>
                  <a:lnTo>
                    <a:pt x="4407" y="1195"/>
                  </a:lnTo>
                  <a:lnTo>
                    <a:pt x="4358" y="1199"/>
                  </a:lnTo>
                  <a:lnTo>
                    <a:pt x="4307" y="1204"/>
                  </a:lnTo>
                  <a:lnTo>
                    <a:pt x="4254" y="1206"/>
                  </a:lnTo>
                  <a:lnTo>
                    <a:pt x="4202" y="1206"/>
                  </a:lnTo>
                  <a:lnTo>
                    <a:pt x="4147" y="1204"/>
                  </a:lnTo>
                  <a:lnTo>
                    <a:pt x="4092" y="1199"/>
                  </a:lnTo>
                  <a:lnTo>
                    <a:pt x="4035" y="1193"/>
                  </a:lnTo>
                  <a:lnTo>
                    <a:pt x="3977" y="1185"/>
                  </a:lnTo>
                  <a:lnTo>
                    <a:pt x="3917" y="1174"/>
                  </a:lnTo>
                  <a:lnTo>
                    <a:pt x="3856" y="1159"/>
                  </a:lnTo>
                  <a:lnTo>
                    <a:pt x="3793" y="1143"/>
                  </a:lnTo>
                  <a:lnTo>
                    <a:pt x="3731" y="1124"/>
                  </a:lnTo>
                  <a:lnTo>
                    <a:pt x="3666" y="1101"/>
                  </a:lnTo>
                  <a:lnTo>
                    <a:pt x="3600" y="1077"/>
                  </a:lnTo>
                  <a:lnTo>
                    <a:pt x="3534" y="1049"/>
                  </a:lnTo>
                  <a:lnTo>
                    <a:pt x="3466" y="1017"/>
                  </a:lnTo>
                  <a:lnTo>
                    <a:pt x="3396" y="983"/>
                  </a:lnTo>
                  <a:lnTo>
                    <a:pt x="3325" y="946"/>
                  </a:lnTo>
                  <a:lnTo>
                    <a:pt x="3253" y="906"/>
                  </a:lnTo>
                  <a:lnTo>
                    <a:pt x="3180" y="862"/>
                  </a:lnTo>
                  <a:lnTo>
                    <a:pt x="3180" y="862"/>
                  </a:lnTo>
                  <a:lnTo>
                    <a:pt x="3034" y="772"/>
                  </a:lnTo>
                  <a:lnTo>
                    <a:pt x="2892" y="689"/>
                  </a:lnTo>
                  <a:lnTo>
                    <a:pt x="2756" y="610"/>
                  </a:lnTo>
                  <a:lnTo>
                    <a:pt x="2624" y="537"/>
                  </a:lnTo>
                  <a:lnTo>
                    <a:pt x="2497" y="470"/>
                  </a:lnTo>
                  <a:lnTo>
                    <a:pt x="2372" y="407"/>
                  </a:lnTo>
                  <a:lnTo>
                    <a:pt x="2252" y="348"/>
                  </a:lnTo>
                  <a:lnTo>
                    <a:pt x="2136" y="295"/>
                  </a:lnTo>
                  <a:lnTo>
                    <a:pt x="2023" y="247"/>
                  </a:lnTo>
                  <a:lnTo>
                    <a:pt x="1913" y="203"/>
                  </a:lnTo>
                  <a:lnTo>
                    <a:pt x="1806" y="164"/>
                  </a:lnTo>
                  <a:lnTo>
                    <a:pt x="1702" y="129"/>
                  </a:lnTo>
                  <a:lnTo>
                    <a:pt x="1602" y="98"/>
                  </a:lnTo>
                  <a:lnTo>
                    <a:pt x="1504" y="72"/>
                  </a:lnTo>
                  <a:lnTo>
                    <a:pt x="1409" y="51"/>
                  </a:lnTo>
                  <a:lnTo>
                    <a:pt x="1315" y="32"/>
                  </a:lnTo>
                  <a:lnTo>
                    <a:pt x="1225" y="19"/>
                  </a:lnTo>
                  <a:lnTo>
                    <a:pt x="1136" y="9"/>
                  </a:lnTo>
                  <a:lnTo>
                    <a:pt x="1048" y="3"/>
                  </a:lnTo>
                  <a:lnTo>
                    <a:pt x="962" y="0"/>
                  </a:lnTo>
                  <a:lnTo>
                    <a:pt x="879" y="1"/>
                  </a:lnTo>
                  <a:lnTo>
                    <a:pt x="796" y="6"/>
                  </a:lnTo>
                  <a:lnTo>
                    <a:pt x="714" y="14"/>
                  </a:lnTo>
                  <a:lnTo>
                    <a:pt x="633" y="26"/>
                  </a:lnTo>
                  <a:lnTo>
                    <a:pt x="553" y="40"/>
                  </a:lnTo>
                  <a:lnTo>
                    <a:pt x="474" y="58"/>
                  </a:lnTo>
                  <a:lnTo>
                    <a:pt x="394" y="79"/>
                  </a:lnTo>
                  <a:lnTo>
                    <a:pt x="315" y="101"/>
                  </a:lnTo>
                  <a:lnTo>
                    <a:pt x="238" y="129"/>
                  </a:lnTo>
                  <a:lnTo>
                    <a:pt x="158" y="158"/>
                  </a:lnTo>
                  <a:lnTo>
                    <a:pt x="79" y="190"/>
                  </a:lnTo>
                  <a:lnTo>
                    <a:pt x="0" y="22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75" name="Freeform 83"/>
            <p:cNvSpPr>
              <a:spLocks/>
            </p:cNvSpPr>
            <p:nvPr/>
          </p:nvSpPr>
          <p:spPr bwMode="auto">
            <a:xfrm>
              <a:off x="752" y="1144"/>
              <a:ext cx="5459" cy="573"/>
            </a:xfrm>
            <a:custGeom>
              <a:avLst/>
              <a:gdLst/>
              <a:ahLst/>
              <a:cxnLst>
                <a:cxn ang="0">
                  <a:pos x="5459" y="335"/>
                </a:cxn>
                <a:cxn ang="0">
                  <a:pos x="5427" y="395"/>
                </a:cxn>
                <a:cxn ang="0">
                  <a:pos x="5385" y="461"/>
                </a:cxn>
                <a:cxn ang="0">
                  <a:pos x="5328" y="545"/>
                </a:cxn>
                <a:cxn ang="0">
                  <a:pos x="5253" y="639"/>
                </a:cxn>
                <a:cxn ang="0">
                  <a:pos x="5160" y="739"/>
                </a:cxn>
                <a:cxn ang="0">
                  <a:pos x="5080" y="815"/>
                </a:cxn>
                <a:cxn ang="0">
                  <a:pos x="5019" y="863"/>
                </a:cxn>
                <a:cxn ang="0">
                  <a:pos x="4955" y="912"/>
                </a:cxn>
                <a:cxn ang="0">
                  <a:pos x="4885" y="957"/>
                </a:cxn>
                <a:cxn ang="0">
                  <a:pos x="4812" y="999"/>
                </a:cxn>
                <a:cxn ang="0">
                  <a:pos x="4734" y="1036"/>
                </a:cxn>
                <a:cxn ang="0">
                  <a:pos x="4651" y="1070"/>
                </a:cxn>
                <a:cxn ang="0">
                  <a:pos x="4562" y="1098"/>
                </a:cxn>
                <a:cxn ang="0">
                  <a:pos x="4469" y="1120"/>
                </a:cxn>
                <a:cxn ang="0">
                  <a:pos x="4372" y="1136"/>
                </a:cxn>
                <a:cxn ang="0">
                  <a:pos x="4268" y="1144"/>
                </a:cxn>
                <a:cxn ang="0">
                  <a:pos x="4161" y="1144"/>
                </a:cxn>
                <a:cxn ang="0">
                  <a:pos x="4047" y="1136"/>
                </a:cxn>
                <a:cxn ang="0">
                  <a:pos x="3929" y="1119"/>
                </a:cxn>
                <a:cxn ang="0">
                  <a:pos x="3807" y="1090"/>
                </a:cxn>
                <a:cxn ang="0">
                  <a:pos x="3677" y="1051"/>
                </a:cxn>
                <a:cxn ang="0">
                  <a:pos x="3544" y="1001"/>
                </a:cxn>
                <a:cxn ang="0">
                  <a:pos x="3405" y="938"/>
                </a:cxn>
                <a:cxn ang="0">
                  <a:pos x="3261" y="862"/>
                </a:cxn>
                <a:cxn ang="0">
                  <a:pos x="3187" y="820"/>
                </a:cxn>
                <a:cxn ang="0">
                  <a:pos x="2899" y="652"/>
                </a:cxn>
                <a:cxn ang="0">
                  <a:pos x="2628" y="505"/>
                </a:cxn>
                <a:cxn ang="0">
                  <a:pos x="2374" y="379"/>
                </a:cxn>
                <a:cxn ang="0">
                  <a:pos x="2135" y="273"/>
                </a:cxn>
                <a:cxn ang="0">
                  <a:pos x="1911" y="184"/>
                </a:cxn>
                <a:cxn ang="0">
                  <a:pos x="1700" y="114"/>
                </a:cxn>
                <a:cxn ang="0">
                  <a:pos x="1500" y="61"/>
                </a:cxn>
                <a:cxn ang="0">
                  <a:pos x="1312" y="25"/>
                </a:cxn>
                <a:cxn ang="0">
                  <a:pos x="1131" y="4"/>
                </a:cxn>
                <a:cxn ang="0">
                  <a:pos x="958" y="0"/>
                </a:cxn>
                <a:cxn ang="0">
                  <a:pos x="791" y="8"/>
                </a:cxn>
                <a:cxn ang="0">
                  <a:pos x="628" y="32"/>
                </a:cxn>
                <a:cxn ang="0">
                  <a:pos x="470" y="67"/>
                </a:cxn>
                <a:cxn ang="0">
                  <a:pos x="313" y="114"/>
                </a:cxn>
                <a:cxn ang="0">
                  <a:pos x="156" y="174"/>
                </a:cxn>
                <a:cxn ang="0">
                  <a:pos x="0" y="243"/>
                </a:cxn>
              </a:cxnLst>
              <a:rect l="0" t="0" r="r" b="b"/>
              <a:pathLst>
                <a:path w="5459" h="1144">
                  <a:moveTo>
                    <a:pt x="5459" y="335"/>
                  </a:moveTo>
                  <a:lnTo>
                    <a:pt x="5459" y="335"/>
                  </a:lnTo>
                  <a:lnTo>
                    <a:pt x="5450" y="352"/>
                  </a:lnTo>
                  <a:lnTo>
                    <a:pt x="5427" y="395"/>
                  </a:lnTo>
                  <a:lnTo>
                    <a:pt x="5409" y="426"/>
                  </a:lnTo>
                  <a:lnTo>
                    <a:pt x="5385" y="461"/>
                  </a:lnTo>
                  <a:lnTo>
                    <a:pt x="5359" y="502"/>
                  </a:lnTo>
                  <a:lnTo>
                    <a:pt x="5328" y="545"/>
                  </a:lnTo>
                  <a:lnTo>
                    <a:pt x="5292" y="591"/>
                  </a:lnTo>
                  <a:lnTo>
                    <a:pt x="5253" y="639"/>
                  </a:lnTo>
                  <a:lnTo>
                    <a:pt x="5209" y="689"/>
                  </a:lnTo>
                  <a:lnTo>
                    <a:pt x="5160" y="739"/>
                  </a:lnTo>
                  <a:lnTo>
                    <a:pt x="5108" y="791"/>
                  </a:lnTo>
                  <a:lnTo>
                    <a:pt x="5080" y="815"/>
                  </a:lnTo>
                  <a:lnTo>
                    <a:pt x="5049" y="839"/>
                  </a:lnTo>
                  <a:lnTo>
                    <a:pt x="5019" y="863"/>
                  </a:lnTo>
                  <a:lnTo>
                    <a:pt x="4988" y="888"/>
                  </a:lnTo>
                  <a:lnTo>
                    <a:pt x="4955" y="912"/>
                  </a:lnTo>
                  <a:lnTo>
                    <a:pt x="4921" y="935"/>
                  </a:lnTo>
                  <a:lnTo>
                    <a:pt x="4885" y="957"/>
                  </a:lnTo>
                  <a:lnTo>
                    <a:pt x="4849" y="978"/>
                  </a:lnTo>
                  <a:lnTo>
                    <a:pt x="4812" y="999"/>
                  </a:lnTo>
                  <a:lnTo>
                    <a:pt x="4773" y="1018"/>
                  </a:lnTo>
                  <a:lnTo>
                    <a:pt x="4734" y="1036"/>
                  </a:lnTo>
                  <a:lnTo>
                    <a:pt x="4692" y="1054"/>
                  </a:lnTo>
                  <a:lnTo>
                    <a:pt x="4651" y="1070"/>
                  </a:lnTo>
                  <a:lnTo>
                    <a:pt x="4606" y="1085"/>
                  </a:lnTo>
                  <a:lnTo>
                    <a:pt x="4562" y="1098"/>
                  </a:lnTo>
                  <a:lnTo>
                    <a:pt x="4516" y="1111"/>
                  </a:lnTo>
                  <a:lnTo>
                    <a:pt x="4469" y="1120"/>
                  </a:lnTo>
                  <a:lnTo>
                    <a:pt x="4420" y="1128"/>
                  </a:lnTo>
                  <a:lnTo>
                    <a:pt x="4372" y="1136"/>
                  </a:lnTo>
                  <a:lnTo>
                    <a:pt x="4320" y="1141"/>
                  </a:lnTo>
                  <a:lnTo>
                    <a:pt x="4268" y="1144"/>
                  </a:lnTo>
                  <a:lnTo>
                    <a:pt x="4215" y="1144"/>
                  </a:lnTo>
                  <a:lnTo>
                    <a:pt x="4161" y="1144"/>
                  </a:lnTo>
                  <a:lnTo>
                    <a:pt x="4105" y="1141"/>
                  </a:lnTo>
                  <a:lnTo>
                    <a:pt x="4047" y="1136"/>
                  </a:lnTo>
                  <a:lnTo>
                    <a:pt x="3988" y="1128"/>
                  </a:lnTo>
                  <a:lnTo>
                    <a:pt x="3929" y="1119"/>
                  </a:lnTo>
                  <a:lnTo>
                    <a:pt x="3869" y="1106"/>
                  </a:lnTo>
                  <a:lnTo>
                    <a:pt x="3807" y="1090"/>
                  </a:lnTo>
                  <a:lnTo>
                    <a:pt x="3743" y="1072"/>
                  </a:lnTo>
                  <a:lnTo>
                    <a:pt x="3677" y="1051"/>
                  </a:lnTo>
                  <a:lnTo>
                    <a:pt x="3612" y="1027"/>
                  </a:lnTo>
                  <a:lnTo>
                    <a:pt x="3544" y="1001"/>
                  </a:lnTo>
                  <a:lnTo>
                    <a:pt x="3476" y="970"/>
                  </a:lnTo>
                  <a:lnTo>
                    <a:pt x="3405" y="938"/>
                  </a:lnTo>
                  <a:lnTo>
                    <a:pt x="3335" y="902"/>
                  </a:lnTo>
                  <a:lnTo>
                    <a:pt x="3261" y="862"/>
                  </a:lnTo>
                  <a:lnTo>
                    <a:pt x="3187" y="820"/>
                  </a:lnTo>
                  <a:lnTo>
                    <a:pt x="3187" y="820"/>
                  </a:lnTo>
                  <a:lnTo>
                    <a:pt x="3040" y="733"/>
                  </a:lnTo>
                  <a:lnTo>
                    <a:pt x="2899" y="652"/>
                  </a:lnTo>
                  <a:lnTo>
                    <a:pt x="2761" y="576"/>
                  </a:lnTo>
                  <a:lnTo>
                    <a:pt x="2628" y="505"/>
                  </a:lnTo>
                  <a:lnTo>
                    <a:pt x="2499" y="439"/>
                  </a:lnTo>
                  <a:lnTo>
                    <a:pt x="2374" y="379"/>
                  </a:lnTo>
                  <a:lnTo>
                    <a:pt x="2253" y="323"/>
                  </a:lnTo>
                  <a:lnTo>
                    <a:pt x="2135" y="273"/>
                  </a:lnTo>
                  <a:lnTo>
                    <a:pt x="2022" y="226"/>
                  </a:lnTo>
                  <a:lnTo>
                    <a:pt x="1911" y="184"/>
                  </a:lnTo>
                  <a:lnTo>
                    <a:pt x="1804" y="147"/>
                  </a:lnTo>
                  <a:lnTo>
                    <a:pt x="1700" y="114"/>
                  </a:lnTo>
                  <a:lnTo>
                    <a:pt x="1599" y="85"/>
                  </a:lnTo>
                  <a:lnTo>
                    <a:pt x="1500" y="61"/>
                  </a:lnTo>
                  <a:lnTo>
                    <a:pt x="1405" y="40"/>
                  </a:lnTo>
                  <a:lnTo>
                    <a:pt x="1312" y="25"/>
                  </a:lnTo>
                  <a:lnTo>
                    <a:pt x="1220" y="13"/>
                  </a:lnTo>
                  <a:lnTo>
                    <a:pt x="1131" y="4"/>
                  </a:lnTo>
                  <a:lnTo>
                    <a:pt x="1044" y="0"/>
                  </a:lnTo>
                  <a:lnTo>
                    <a:pt x="958" y="0"/>
                  </a:lnTo>
                  <a:lnTo>
                    <a:pt x="874" y="1"/>
                  </a:lnTo>
                  <a:lnTo>
                    <a:pt x="791" y="8"/>
                  </a:lnTo>
                  <a:lnTo>
                    <a:pt x="709" y="17"/>
                  </a:lnTo>
                  <a:lnTo>
                    <a:pt x="628" y="32"/>
                  </a:lnTo>
                  <a:lnTo>
                    <a:pt x="549" y="48"/>
                  </a:lnTo>
                  <a:lnTo>
                    <a:pt x="470" y="67"/>
                  </a:lnTo>
                  <a:lnTo>
                    <a:pt x="391" y="88"/>
                  </a:lnTo>
                  <a:lnTo>
                    <a:pt x="313" y="114"/>
                  </a:lnTo>
                  <a:lnTo>
                    <a:pt x="234" y="143"/>
                  </a:lnTo>
                  <a:lnTo>
                    <a:pt x="156" y="174"/>
                  </a:lnTo>
                  <a:lnTo>
                    <a:pt x="77" y="208"/>
                  </a:lnTo>
                  <a:lnTo>
                    <a:pt x="0" y="243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76" name="Freeform 84"/>
            <p:cNvSpPr>
              <a:spLocks/>
            </p:cNvSpPr>
            <p:nvPr/>
          </p:nvSpPr>
          <p:spPr bwMode="auto">
            <a:xfrm>
              <a:off x="778" y="1160"/>
              <a:ext cx="5461" cy="544"/>
            </a:xfrm>
            <a:custGeom>
              <a:avLst/>
              <a:gdLst/>
              <a:ahLst/>
              <a:cxnLst>
                <a:cxn ang="0">
                  <a:pos x="5461" y="247"/>
                </a:cxn>
                <a:cxn ang="0">
                  <a:pos x="5429" y="308"/>
                </a:cxn>
                <a:cxn ang="0">
                  <a:pos x="5390" y="376"/>
                </a:cxn>
                <a:cxn ang="0">
                  <a:pos x="5333" y="460"/>
                </a:cxn>
                <a:cxn ang="0">
                  <a:pos x="5259" y="557"/>
                </a:cxn>
                <a:cxn ang="0">
                  <a:pos x="5168" y="659"/>
                </a:cxn>
                <a:cxn ang="0">
                  <a:pos x="5088" y="736"/>
                </a:cxn>
                <a:cxn ang="0">
                  <a:pos x="5029" y="788"/>
                </a:cxn>
                <a:cxn ang="0">
                  <a:pos x="4965" y="836"/>
                </a:cxn>
                <a:cxn ang="0">
                  <a:pos x="4897" y="883"/>
                </a:cxn>
                <a:cxn ang="0">
                  <a:pos x="4823" y="927"/>
                </a:cxn>
                <a:cxn ang="0">
                  <a:pos x="4746" y="965"/>
                </a:cxn>
                <a:cxn ang="0">
                  <a:pos x="4662" y="1001"/>
                </a:cxn>
                <a:cxn ang="0">
                  <a:pos x="4575" y="1032"/>
                </a:cxn>
                <a:cxn ang="0">
                  <a:pos x="4483" y="1056"/>
                </a:cxn>
                <a:cxn ang="0">
                  <a:pos x="4385" y="1074"/>
                </a:cxn>
                <a:cxn ang="0">
                  <a:pos x="4282" y="1083"/>
                </a:cxn>
                <a:cxn ang="0">
                  <a:pos x="4175" y="1087"/>
                </a:cxn>
                <a:cxn ang="0">
                  <a:pos x="4061" y="1080"/>
                </a:cxn>
                <a:cxn ang="0">
                  <a:pos x="3943" y="1064"/>
                </a:cxn>
                <a:cxn ang="0">
                  <a:pos x="3819" y="1038"/>
                </a:cxn>
                <a:cxn ang="0">
                  <a:pos x="3690" y="1003"/>
                </a:cxn>
                <a:cxn ang="0">
                  <a:pos x="3556" y="954"/>
                </a:cxn>
                <a:cxn ang="0">
                  <a:pos x="3417" y="894"/>
                </a:cxn>
                <a:cxn ang="0">
                  <a:pos x="3271" y="820"/>
                </a:cxn>
                <a:cxn ang="0">
                  <a:pos x="3196" y="780"/>
                </a:cxn>
                <a:cxn ang="0">
                  <a:pos x="2904" y="617"/>
                </a:cxn>
                <a:cxn ang="0">
                  <a:pos x="2632" y="475"/>
                </a:cxn>
                <a:cxn ang="0">
                  <a:pos x="2377" y="354"/>
                </a:cxn>
                <a:cxn ang="0">
                  <a:pos x="2137" y="250"/>
                </a:cxn>
                <a:cxn ang="0">
                  <a:pos x="1912" y="166"/>
                </a:cxn>
                <a:cxn ang="0">
                  <a:pos x="1699" y="100"/>
                </a:cxn>
                <a:cxn ang="0">
                  <a:pos x="1499" y="52"/>
                </a:cxn>
                <a:cxn ang="0">
                  <a:pos x="1309" y="19"/>
                </a:cxn>
                <a:cxn ang="0">
                  <a:pos x="1129" y="2"/>
                </a:cxn>
                <a:cxn ang="0">
                  <a:pos x="955" y="0"/>
                </a:cxn>
                <a:cxn ang="0">
                  <a:pos x="789" y="13"/>
                </a:cxn>
                <a:cxn ang="0">
                  <a:pos x="626" y="39"/>
                </a:cxn>
                <a:cxn ang="0">
                  <a:pos x="468" y="77"/>
                </a:cxn>
                <a:cxn ang="0">
                  <a:pos x="312" y="129"/>
                </a:cxn>
                <a:cxn ang="0">
                  <a:pos x="157" y="192"/>
                </a:cxn>
                <a:cxn ang="0">
                  <a:pos x="0" y="266"/>
                </a:cxn>
              </a:cxnLst>
              <a:rect l="0" t="0" r="r" b="b"/>
              <a:pathLst>
                <a:path w="5461" h="1087">
                  <a:moveTo>
                    <a:pt x="5461" y="247"/>
                  </a:moveTo>
                  <a:lnTo>
                    <a:pt x="5461" y="247"/>
                  </a:lnTo>
                  <a:lnTo>
                    <a:pt x="5452" y="263"/>
                  </a:lnTo>
                  <a:lnTo>
                    <a:pt x="5429" y="308"/>
                  </a:lnTo>
                  <a:lnTo>
                    <a:pt x="5411" y="339"/>
                  </a:lnTo>
                  <a:lnTo>
                    <a:pt x="5390" y="376"/>
                  </a:lnTo>
                  <a:lnTo>
                    <a:pt x="5363" y="417"/>
                  </a:lnTo>
                  <a:lnTo>
                    <a:pt x="5333" y="460"/>
                  </a:lnTo>
                  <a:lnTo>
                    <a:pt x="5298" y="507"/>
                  </a:lnTo>
                  <a:lnTo>
                    <a:pt x="5259" y="557"/>
                  </a:lnTo>
                  <a:lnTo>
                    <a:pt x="5216" y="607"/>
                  </a:lnTo>
                  <a:lnTo>
                    <a:pt x="5168" y="659"/>
                  </a:lnTo>
                  <a:lnTo>
                    <a:pt x="5116" y="710"/>
                  </a:lnTo>
                  <a:lnTo>
                    <a:pt x="5088" y="736"/>
                  </a:lnTo>
                  <a:lnTo>
                    <a:pt x="5059" y="762"/>
                  </a:lnTo>
                  <a:lnTo>
                    <a:pt x="5029" y="788"/>
                  </a:lnTo>
                  <a:lnTo>
                    <a:pt x="4998" y="812"/>
                  </a:lnTo>
                  <a:lnTo>
                    <a:pt x="4965" y="836"/>
                  </a:lnTo>
                  <a:lnTo>
                    <a:pt x="4932" y="859"/>
                  </a:lnTo>
                  <a:lnTo>
                    <a:pt x="4897" y="883"/>
                  </a:lnTo>
                  <a:lnTo>
                    <a:pt x="4861" y="904"/>
                  </a:lnTo>
                  <a:lnTo>
                    <a:pt x="4823" y="927"/>
                  </a:lnTo>
                  <a:lnTo>
                    <a:pt x="4786" y="946"/>
                  </a:lnTo>
                  <a:lnTo>
                    <a:pt x="4746" y="965"/>
                  </a:lnTo>
                  <a:lnTo>
                    <a:pt x="4705" y="985"/>
                  </a:lnTo>
                  <a:lnTo>
                    <a:pt x="4662" y="1001"/>
                  </a:lnTo>
                  <a:lnTo>
                    <a:pt x="4619" y="1017"/>
                  </a:lnTo>
                  <a:lnTo>
                    <a:pt x="4575" y="1032"/>
                  </a:lnTo>
                  <a:lnTo>
                    <a:pt x="4529" y="1045"/>
                  </a:lnTo>
                  <a:lnTo>
                    <a:pt x="4483" y="1056"/>
                  </a:lnTo>
                  <a:lnTo>
                    <a:pt x="4435" y="1066"/>
                  </a:lnTo>
                  <a:lnTo>
                    <a:pt x="4385" y="1074"/>
                  </a:lnTo>
                  <a:lnTo>
                    <a:pt x="4335" y="1080"/>
                  </a:lnTo>
                  <a:lnTo>
                    <a:pt x="4282" y="1083"/>
                  </a:lnTo>
                  <a:lnTo>
                    <a:pt x="4229" y="1087"/>
                  </a:lnTo>
                  <a:lnTo>
                    <a:pt x="4175" y="1087"/>
                  </a:lnTo>
                  <a:lnTo>
                    <a:pt x="4118" y="1083"/>
                  </a:lnTo>
                  <a:lnTo>
                    <a:pt x="4061" y="1080"/>
                  </a:lnTo>
                  <a:lnTo>
                    <a:pt x="4003" y="1074"/>
                  </a:lnTo>
                  <a:lnTo>
                    <a:pt x="3943" y="1064"/>
                  </a:lnTo>
                  <a:lnTo>
                    <a:pt x="3882" y="1053"/>
                  </a:lnTo>
                  <a:lnTo>
                    <a:pt x="3819" y="1038"/>
                  </a:lnTo>
                  <a:lnTo>
                    <a:pt x="3756" y="1022"/>
                  </a:lnTo>
                  <a:lnTo>
                    <a:pt x="3690" y="1003"/>
                  </a:lnTo>
                  <a:lnTo>
                    <a:pt x="3624" y="980"/>
                  </a:lnTo>
                  <a:lnTo>
                    <a:pt x="3556" y="954"/>
                  </a:lnTo>
                  <a:lnTo>
                    <a:pt x="3488" y="925"/>
                  </a:lnTo>
                  <a:lnTo>
                    <a:pt x="3417" y="894"/>
                  </a:lnTo>
                  <a:lnTo>
                    <a:pt x="3345" y="859"/>
                  </a:lnTo>
                  <a:lnTo>
                    <a:pt x="3271" y="820"/>
                  </a:lnTo>
                  <a:lnTo>
                    <a:pt x="3196" y="780"/>
                  </a:lnTo>
                  <a:lnTo>
                    <a:pt x="3196" y="780"/>
                  </a:lnTo>
                  <a:lnTo>
                    <a:pt x="3049" y="696"/>
                  </a:lnTo>
                  <a:lnTo>
                    <a:pt x="2904" y="617"/>
                  </a:lnTo>
                  <a:lnTo>
                    <a:pt x="2766" y="542"/>
                  </a:lnTo>
                  <a:lnTo>
                    <a:pt x="2632" y="475"/>
                  </a:lnTo>
                  <a:lnTo>
                    <a:pt x="2502" y="412"/>
                  </a:lnTo>
                  <a:lnTo>
                    <a:pt x="2377" y="354"/>
                  </a:lnTo>
                  <a:lnTo>
                    <a:pt x="2255" y="299"/>
                  </a:lnTo>
                  <a:lnTo>
                    <a:pt x="2137" y="250"/>
                  </a:lnTo>
                  <a:lnTo>
                    <a:pt x="2021" y="207"/>
                  </a:lnTo>
                  <a:lnTo>
                    <a:pt x="1912" y="166"/>
                  </a:lnTo>
                  <a:lnTo>
                    <a:pt x="1803" y="131"/>
                  </a:lnTo>
                  <a:lnTo>
                    <a:pt x="1699" y="100"/>
                  </a:lnTo>
                  <a:lnTo>
                    <a:pt x="1598" y="74"/>
                  </a:lnTo>
                  <a:lnTo>
                    <a:pt x="1499" y="52"/>
                  </a:lnTo>
                  <a:lnTo>
                    <a:pt x="1402" y="34"/>
                  </a:lnTo>
                  <a:lnTo>
                    <a:pt x="1309" y="19"/>
                  </a:lnTo>
                  <a:lnTo>
                    <a:pt x="1218" y="8"/>
                  </a:lnTo>
                  <a:lnTo>
                    <a:pt x="1129" y="2"/>
                  </a:lnTo>
                  <a:lnTo>
                    <a:pt x="1041" y="0"/>
                  </a:lnTo>
                  <a:lnTo>
                    <a:pt x="955" y="0"/>
                  </a:lnTo>
                  <a:lnTo>
                    <a:pt x="872" y="5"/>
                  </a:lnTo>
                  <a:lnTo>
                    <a:pt x="789" y="13"/>
                  </a:lnTo>
                  <a:lnTo>
                    <a:pt x="707" y="24"/>
                  </a:lnTo>
                  <a:lnTo>
                    <a:pt x="626" y="39"/>
                  </a:lnTo>
                  <a:lnTo>
                    <a:pt x="547" y="56"/>
                  </a:lnTo>
                  <a:lnTo>
                    <a:pt x="468" y="77"/>
                  </a:lnTo>
                  <a:lnTo>
                    <a:pt x="390" y="102"/>
                  </a:lnTo>
                  <a:lnTo>
                    <a:pt x="312" y="129"/>
                  </a:lnTo>
                  <a:lnTo>
                    <a:pt x="235" y="160"/>
                  </a:lnTo>
                  <a:lnTo>
                    <a:pt x="157" y="192"/>
                  </a:lnTo>
                  <a:lnTo>
                    <a:pt x="78" y="228"/>
                  </a:lnTo>
                  <a:lnTo>
                    <a:pt x="0" y="26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77" name="Freeform 85"/>
            <p:cNvSpPr>
              <a:spLocks/>
            </p:cNvSpPr>
            <p:nvPr/>
          </p:nvSpPr>
          <p:spPr bwMode="auto">
            <a:xfrm>
              <a:off x="806" y="1176"/>
              <a:ext cx="5459" cy="514"/>
            </a:xfrm>
            <a:custGeom>
              <a:avLst/>
              <a:gdLst/>
              <a:ahLst/>
              <a:cxnLst>
                <a:cxn ang="0">
                  <a:pos x="5459" y="159"/>
                </a:cxn>
                <a:cxn ang="0">
                  <a:pos x="5428" y="221"/>
                </a:cxn>
                <a:cxn ang="0">
                  <a:pos x="5390" y="290"/>
                </a:cxn>
                <a:cxn ang="0">
                  <a:pos x="5334" y="376"/>
                </a:cxn>
                <a:cxn ang="0">
                  <a:pos x="5262" y="474"/>
                </a:cxn>
                <a:cxn ang="0">
                  <a:pos x="5173" y="579"/>
                </a:cxn>
                <a:cxn ang="0">
                  <a:pos x="5094" y="658"/>
                </a:cxn>
                <a:cxn ang="0">
                  <a:pos x="5035" y="710"/>
                </a:cxn>
                <a:cxn ang="0">
                  <a:pos x="4973" y="762"/>
                </a:cxn>
                <a:cxn ang="0">
                  <a:pos x="4905" y="809"/>
                </a:cxn>
                <a:cxn ang="0">
                  <a:pos x="4833" y="854"/>
                </a:cxn>
                <a:cxn ang="0">
                  <a:pos x="4755" y="896"/>
                </a:cxn>
                <a:cxn ang="0">
                  <a:pos x="4673" y="933"/>
                </a:cxn>
                <a:cxn ang="0">
                  <a:pos x="4586" y="965"/>
                </a:cxn>
                <a:cxn ang="0">
                  <a:pos x="4494" y="991"/>
                </a:cxn>
                <a:cxn ang="0">
                  <a:pos x="4395" y="1010"/>
                </a:cxn>
                <a:cxn ang="0">
                  <a:pos x="4294" y="1023"/>
                </a:cxn>
                <a:cxn ang="0">
                  <a:pos x="4186" y="1028"/>
                </a:cxn>
                <a:cxn ang="0">
                  <a:pos x="4072" y="1025"/>
                </a:cxn>
                <a:cxn ang="0">
                  <a:pos x="3954" y="1010"/>
                </a:cxn>
                <a:cxn ang="0">
                  <a:pos x="3830" y="988"/>
                </a:cxn>
                <a:cxn ang="0">
                  <a:pos x="3701" y="954"/>
                </a:cxn>
                <a:cxn ang="0">
                  <a:pos x="3567" y="909"/>
                </a:cxn>
                <a:cxn ang="0">
                  <a:pos x="3425" y="851"/>
                </a:cxn>
                <a:cxn ang="0">
                  <a:pos x="3279" y="779"/>
                </a:cxn>
                <a:cxn ang="0">
                  <a:pos x="3204" y="739"/>
                </a:cxn>
                <a:cxn ang="0">
                  <a:pos x="2910" y="582"/>
                </a:cxn>
                <a:cxn ang="0">
                  <a:pos x="2635" y="445"/>
                </a:cxn>
                <a:cxn ang="0">
                  <a:pos x="2377" y="327"/>
                </a:cxn>
                <a:cxn ang="0">
                  <a:pos x="2135" y="230"/>
                </a:cxn>
                <a:cxn ang="0">
                  <a:pos x="1909" y="150"/>
                </a:cxn>
                <a:cxn ang="0">
                  <a:pos x="1696" y="88"/>
                </a:cxn>
                <a:cxn ang="0">
                  <a:pos x="1495" y="43"/>
                </a:cxn>
                <a:cxn ang="0">
                  <a:pos x="1305" y="14"/>
                </a:cxn>
                <a:cxn ang="0">
                  <a:pos x="1124" y="1"/>
                </a:cxn>
                <a:cxn ang="0">
                  <a:pos x="951" y="3"/>
                </a:cxn>
                <a:cxn ang="0">
                  <a:pos x="784" y="19"/>
                </a:cxn>
                <a:cxn ang="0">
                  <a:pos x="623" y="48"/>
                </a:cxn>
                <a:cxn ang="0">
                  <a:pos x="465" y="92"/>
                </a:cxn>
                <a:cxn ang="0">
                  <a:pos x="309" y="145"/>
                </a:cxn>
                <a:cxn ang="0">
                  <a:pos x="155" y="211"/>
                </a:cxn>
                <a:cxn ang="0">
                  <a:pos x="0" y="289"/>
                </a:cxn>
              </a:cxnLst>
              <a:rect l="0" t="0" r="r" b="b"/>
              <a:pathLst>
                <a:path w="5459" h="1028">
                  <a:moveTo>
                    <a:pt x="5459" y="159"/>
                  </a:moveTo>
                  <a:lnTo>
                    <a:pt x="5459" y="159"/>
                  </a:lnTo>
                  <a:lnTo>
                    <a:pt x="5451" y="176"/>
                  </a:lnTo>
                  <a:lnTo>
                    <a:pt x="5428" y="221"/>
                  </a:lnTo>
                  <a:lnTo>
                    <a:pt x="5410" y="253"/>
                  </a:lnTo>
                  <a:lnTo>
                    <a:pt x="5390" y="290"/>
                  </a:lnTo>
                  <a:lnTo>
                    <a:pt x="5365" y="331"/>
                  </a:lnTo>
                  <a:lnTo>
                    <a:pt x="5334" y="376"/>
                  </a:lnTo>
                  <a:lnTo>
                    <a:pt x="5301" y="424"/>
                  </a:lnTo>
                  <a:lnTo>
                    <a:pt x="5262" y="474"/>
                  </a:lnTo>
                  <a:lnTo>
                    <a:pt x="5220" y="526"/>
                  </a:lnTo>
                  <a:lnTo>
                    <a:pt x="5173" y="579"/>
                  </a:lnTo>
                  <a:lnTo>
                    <a:pt x="5122" y="633"/>
                  </a:lnTo>
                  <a:lnTo>
                    <a:pt x="5094" y="658"/>
                  </a:lnTo>
                  <a:lnTo>
                    <a:pt x="5066" y="684"/>
                  </a:lnTo>
                  <a:lnTo>
                    <a:pt x="5035" y="710"/>
                  </a:lnTo>
                  <a:lnTo>
                    <a:pt x="5005" y="736"/>
                  </a:lnTo>
                  <a:lnTo>
                    <a:pt x="4973" y="762"/>
                  </a:lnTo>
                  <a:lnTo>
                    <a:pt x="4940" y="786"/>
                  </a:lnTo>
                  <a:lnTo>
                    <a:pt x="4905" y="809"/>
                  </a:lnTo>
                  <a:lnTo>
                    <a:pt x="4869" y="833"/>
                  </a:lnTo>
                  <a:lnTo>
                    <a:pt x="4833" y="854"/>
                  </a:lnTo>
                  <a:lnTo>
                    <a:pt x="4794" y="876"/>
                  </a:lnTo>
                  <a:lnTo>
                    <a:pt x="4755" y="896"/>
                  </a:lnTo>
                  <a:lnTo>
                    <a:pt x="4715" y="915"/>
                  </a:lnTo>
                  <a:lnTo>
                    <a:pt x="4673" y="933"/>
                  </a:lnTo>
                  <a:lnTo>
                    <a:pt x="4630" y="951"/>
                  </a:lnTo>
                  <a:lnTo>
                    <a:pt x="4586" y="965"/>
                  </a:lnTo>
                  <a:lnTo>
                    <a:pt x="4540" y="980"/>
                  </a:lnTo>
                  <a:lnTo>
                    <a:pt x="4494" y="991"/>
                  </a:lnTo>
                  <a:lnTo>
                    <a:pt x="4445" y="1002"/>
                  </a:lnTo>
                  <a:lnTo>
                    <a:pt x="4395" y="1010"/>
                  </a:lnTo>
                  <a:lnTo>
                    <a:pt x="4345" y="1018"/>
                  </a:lnTo>
                  <a:lnTo>
                    <a:pt x="4294" y="1023"/>
                  </a:lnTo>
                  <a:lnTo>
                    <a:pt x="4240" y="1027"/>
                  </a:lnTo>
                  <a:lnTo>
                    <a:pt x="4186" y="1028"/>
                  </a:lnTo>
                  <a:lnTo>
                    <a:pt x="4130" y="1028"/>
                  </a:lnTo>
                  <a:lnTo>
                    <a:pt x="4072" y="1025"/>
                  </a:lnTo>
                  <a:lnTo>
                    <a:pt x="4014" y="1018"/>
                  </a:lnTo>
                  <a:lnTo>
                    <a:pt x="3954" y="1010"/>
                  </a:lnTo>
                  <a:lnTo>
                    <a:pt x="3893" y="1001"/>
                  </a:lnTo>
                  <a:lnTo>
                    <a:pt x="3830" y="988"/>
                  </a:lnTo>
                  <a:lnTo>
                    <a:pt x="3766" y="972"/>
                  </a:lnTo>
                  <a:lnTo>
                    <a:pt x="3701" y="954"/>
                  </a:lnTo>
                  <a:lnTo>
                    <a:pt x="3635" y="933"/>
                  </a:lnTo>
                  <a:lnTo>
                    <a:pt x="3567" y="909"/>
                  </a:lnTo>
                  <a:lnTo>
                    <a:pt x="3496" y="881"/>
                  </a:lnTo>
                  <a:lnTo>
                    <a:pt x="3425" y="851"/>
                  </a:lnTo>
                  <a:lnTo>
                    <a:pt x="3353" y="817"/>
                  </a:lnTo>
                  <a:lnTo>
                    <a:pt x="3279" y="779"/>
                  </a:lnTo>
                  <a:lnTo>
                    <a:pt x="3204" y="739"/>
                  </a:lnTo>
                  <a:lnTo>
                    <a:pt x="3204" y="739"/>
                  </a:lnTo>
                  <a:lnTo>
                    <a:pt x="3054" y="658"/>
                  </a:lnTo>
                  <a:lnTo>
                    <a:pt x="2910" y="582"/>
                  </a:lnTo>
                  <a:lnTo>
                    <a:pt x="2770" y="511"/>
                  </a:lnTo>
                  <a:lnTo>
                    <a:pt x="2635" y="445"/>
                  </a:lnTo>
                  <a:lnTo>
                    <a:pt x="2503" y="384"/>
                  </a:lnTo>
                  <a:lnTo>
                    <a:pt x="2377" y="327"/>
                  </a:lnTo>
                  <a:lnTo>
                    <a:pt x="2254" y="277"/>
                  </a:lnTo>
                  <a:lnTo>
                    <a:pt x="2135" y="230"/>
                  </a:lnTo>
                  <a:lnTo>
                    <a:pt x="2021" y="189"/>
                  </a:lnTo>
                  <a:lnTo>
                    <a:pt x="1909" y="150"/>
                  </a:lnTo>
                  <a:lnTo>
                    <a:pt x="1800" y="117"/>
                  </a:lnTo>
                  <a:lnTo>
                    <a:pt x="1696" y="88"/>
                  </a:lnTo>
                  <a:lnTo>
                    <a:pt x="1595" y="64"/>
                  </a:lnTo>
                  <a:lnTo>
                    <a:pt x="1495" y="43"/>
                  </a:lnTo>
                  <a:lnTo>
                    <a:pt x="1399" y="27"/>
                  </a:lnTo>
                  <a:lnTo>
                    <a:pt x="1305" y="14"/>
                  </a:lnTo>
                  <a:lnTo>
                    <a:pt x="1213" y="6"/>
                  </a:lnTo>
                  <a:lnTo>
                    <a:pt x="1124" y="1"/>
                  </a:lnTo>
                  <a:lnTo>
                    <a:pt x="1037" y="0"/>
                  </a:lnTo>
                  <a:lnTo>
                    <a:pt x="951" y="3"/>
                  </a:lnTo>
                  <a:lnTo>
                    <a:pt x="867" y="9"/>
                  </a:lnTo>
                  <a:lnTo>
                    <a:pt x="784" y="19"/>
                  </a:lnTo>
                  <a:lnTo>
                    <a:pt x="704" y="32"/>
                  </a:lnTo>
                  <a:lnTo>
                    <a:pt x="623" y="48"/>
                  </a:lnTo>
                  <a:lnTo>
                    <a:pt x="544" y="67"/>
                  </a:lnTo>
                  <a:lnTo>
                    <a:pt x="465" y="92"/>
                  </a:lnTo>
                  <a:lnTo>
                    <a:pt x="387" y="117"/>
                  </a:lnTo>
                  <a:lnTo>
                    <a:pt x="309" y="145"/>
                  </a:lnTo>
                  <a:lnTo>
                    <a:pt x="232" y="177"/>
                  </a:lnTo>
                  <a:lnTo>
                    <a:pt x="155" y="211"/>
                  </a:lnTo>
                  <a:lnTo>
                    <a:pt x="77" y="248"/>
                  </a:lnTo>
                  <a:lnTo>
                    <a:pt x="0" y="289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78" name="Freeform 86"/>
            <p:cNvSpPr>
              <a:spLocks/>
            </p:cNvSpPr>
            <p:nvPr/>
          </p:nvSpPr>
          <p:spPr bwMode="auto">
            <a:xfrm>
              <a:off x="835" y="1192"/>
              <a:ext cx="5455" cy="485"/>
            </a:xfrm>
            <a:custGeom>
              <a:avLst/>
              <a:gdLst/>
              <a:ahLst/>
              <a:cxnLst>
                <a:cxn ang="0">
                  <a:pos x="5455" y="71"/>
                </a:cxn>
                <a:cxn ang="0">
                  <a:pos x="5426" y="132"/>
                </a:cxn>
                <a:cxn ang="0">
                  <a:pos x="5388" y="203"/>
                </a:cxn>
                <a:cxn ang="0">
                  <a:pos x="5334" y="291"/>
                </a:cxn>
                <a:cxn ang="0">
                  <a:pos x="5263" y="391"/>
                </a:cxn>
                <a:cxn ang="0">
                  <a:pos x="5176" y="499"/>
                </a:cxn>
                <a:cxn ang="0">
                  <a:pos x="5098" y="580"/>
                </a:cxn>
                <a:cxn ang="0">
                  <a:pos x="5041" y="633"/>
                </a:cxn>
                <a:cxn ang="0">
                  <a:pos x="4979" y="685"/>
                </a:cxn>
                <a:cxn ang="0">
                  <a:pos x="4912" y="735"/>
                </a:cxn>
                <a:cxn ang="0">
                  <a:pos x="4840" y="781"/>
                </a:cxn>
                <a:cxn ang="0">
                  <a:pos x="4763" y="825"/>
                </a:cxn>
                <a:cxn ang="0">
                  <a:pos x="4682" y="864"/>
                </a:cxn>
                <a:cxn ang="0">
                  <a:pos x="4594" y="898"/>
                </a:cxn>
                <a:cxn ang="0">
                  <a:pos x="4502" y="927"/>
                </a:cxn>
                <a:cxn ang="0">
                  <a:pos x="4405" y="948"/>
                </a:cxn>
                <a:cxn ang="0">
                  <a:pos x="4304" y="962"/>
                </a:cxn>
                <a:cxn ang="0">
                  <a:pos x="4196" y="969"/>
                </a:cxn>
                <a:cxn ang="0">
                  <a:pos x="4083" y="967"/>
                </a:cxn>
                <a:cxn ang="0">
                  <a:pos x="3964" y="957"/>
                </a:cxn>
                <a:cxn ang="0">
                  <a:pos x="3840" y="936"/>
                </a:cxn>
                <a:cxn ang="0">
                  <a:pos x="3710" y="904"/>
                </a:cxn>
                <a:cxn ang="0">
                  <a:pos x="3574" y="861"/>
                </a:cxn>
                <a:cxn ang="0">
                  <a:pos x="3432" y="806"/>
                </a:cxn>
                <a:cxn ang="0">
                  <a:pos x="3285" y="738"/>
                </a:cxn>
                <a:cxn ang="0">
                  <a:pos x="3210" y="699"/>
                </a:cxn>
                <a:cxn ang="0">
                  <a:pos x="2913" y="547"/>
                </a:cxn>
                <a:cxn ang="0">
                  <a:pos x="2636" y="415"/>
                </a:cxn>
                <a:cxn ang="0">
                  <a:pos x="2377" y="302"/>
                </a:cxn>
                <a:cxn ang="0">
                  <a:pos x="2134" y="208"/>
                </a:cxn>
                <a:cxn ang="0">
                  <a:pos x="1906" y="132"/>
                </a:cxn>
                <a:cxn ang="0">
                  <a:pos x="1692" y="76"/>
                </a:cxn>
                <a:cxn ang="0">
                  <a:pos x="1491" y="34"/>
                </a:cxn>
                <a:cxn ang="0">
                  <a:pos x="1301" y="8"/>
                </a:cxn>
                <a:cxn ang="0">
                  <a:pos x="1119" y="0"/>
                </a:cxn>
                <a:cxn ang="0">
                  <a:pos x="945" y="5"/>
                </a:cxn>
                <a:cxn ang="0">
                  <a:pos x="780" y="24"/>
                </a:cxn>
                <a:cxn ang="0">
                  <a:pos x="619" y="56"/>
                </a:cxn>
                <a:cxn ang="0">
                  <a:pos x="461" y="103"/>
                </a:cxn>
                <a:cxn ang="0">
                  <a:pos x="307" y="161"/>
                </a:cxn>
                <a:cxn ang="0">
                  <a:pos x="153" y="231"/>
                </a:cxn>
                <a:cxn ang="0">
                  <a:pos x="0" y="312"/>
                </a:cxn>
              </a:cxnLst>
              <a:rect l="0" t="0" r="r" b="b"/>
              <a:pathLst>
                <a:path w="5455" h="970">
                  <a:moveTo>
                    <a:pt x="5455" y="71"/>
                  </a:moveTo>
                  <a:lnTo>
                    <a:pt x="5455" y="71"/>
                  </a:lnTo>
                  <a:lnTo>
                    <a:pt x="5448" y="87"/>
                  </a:lnTo>
                  <a:lnTo>
                    <a:pt x="5426" y="132"/>
                  </a:lnTo>
                  <a:lnTo>
                    <a:pt x="5409" y="165"/>
                  </a:lnTo>
                  <a:lnTo>
                    <a:pt x="5388" y="203"/>
                  </a:lnTo>
                  <a:lnTo>
                    <a:pt x="5363" y="245"/>
                  </a:lnTo>
                  <a:lnTo>
                    <a:pt x="5334" y="291"/>
                  </a:lnTo>
                  <a:lnTo>
                    <a:pt x="5301" y="339"/>
                  </a:lnTo>
                  <a:lnTo>
                    <a:pt x="5263" y="391"/>
                  </a:lnTo>
                  <a:lnTo>
                    <a:pt x="5222" y="444"/>
                  </a:lnTo>
                  <a:lnTo>
                    <a:pt x="5176" y="499"/>
                  </a:lnTo>
                  <a:lnTo>
                    <a:pt x="5126" y="552"/>
                  </a:lnTo>
                  <a:lnTo>
                    <a:pt x="5098" y="580"/>
                  </a:lnTo>
                  <a:lnTo>
                    <a:pt x="5070" y="607"/>
                  </a:lnTo>
                  <a:lnTo>
                    <a:pt x="5041" y="633"/>
                  </a:lnTo>
                  <a:lnTo>
                    <a:pt x="5011" y="659"/>
                  </a:lnTo>
                  <a:lnTo>
                    <a:pt x="4979" y="685"/>
                  </a:lnTo>
                  <a:lnTo>
                    <a:pt x="4945" y="710"/>
                  </a:lnTo>
                  <a:lnTo>
                    <a:pt x="4912" y="735"/>
                  </a:lnTo>
                  <a:lnTo>
                    <a:pt x="4876" y="759"/>
                  </a:lnTo>
                  <a:lnTo>
                    <a:pt x="4840" y="781"/>
                  </a:lnTo>
                  <a:lnTo>
                    <a:pt x="4802" y="804"/>
                  </a:lnTo>
                  <a:lnTo>
                    <a:pt x="4763" y="825"/>
                  </a:lnTo>
                  <a:lnTo>
                    <a:pt x="4723" y="844"/>
                  </a:lnTo>
                  <a:lnTo>
                    <a:pt x="4682" y="864"/>
                  </a:lnTo>
                  <a:lnTo>
                    <a:pt x="4639" y="882"/>
                  </a:lnTo>
                  <a:lnTo>
                    <a:pt x="4594" y="898"/>
                  </a:lnTo>
                  <a:lnTo>
                    <a:pt x="4550" y="912"/>
                  </a:lnTo>
                  <a:lnTo>
                    <a:pt x="4502" y="927"/>
                  </a:lnTo>
                  <a:lnTo>
                    <a:pt x="4455" y="938"/>
                  </a:lnTo>
                  <a:lnTo>
                    <a:pt x="4405" y="948"/>
                  </a:lnTo>
                  <a:lnTo>
                    <a:pt x="4355" y="956"/>
                  </a:lnTo>
                  <a:lnTo>
                    <a:pt x="4304" y="962"/>
                  </a:lnTo>
                  <a:lnTo>
                    <a:pt x="4250" y="967"/>
                  </a:lnTo>
                  <a:lnTo>
                    <a:pt x="4196" y="969"/>
                  </a:lnTo>
                  <a:lnTo>
                    <a:pt x="4140" y="970"/>
                  </a:lnTo>
                  <a:lnTo>
                    <a:pt x="4083" y="967"/>
                  </a:lnTo>
                  <a:lnTo>
                    <a:pt x="4023" y="964"/>
                  </a:lnTo>
                  <a:lnTo>
                    <a:pt x="3964" y="957"/>
                  </a:lnTo>
                  <a:lnTo>
                    <a:pt x="3903" y="948"/>
                  </a:lnTo>
                  <a:lnTo>
                    <a:pt x="3840" y="936"/>
                  </a:lnTo>
                  <a:lnTo>
                    <a:pt x="3775" y="922"/>
                  </a:lnTo>
                  <a:lnTo>
                    <a:pt x="3710" y="904"/>
                  </a:lnTo>
                  <a:lnTo>
                    <a:pt x="3643" y="885"/>
                  </a:lnTo>
                  <a:lnTo>
                    <a:pt x="3574" y="861"/>
                  </a:lnTo>
                  <a:lnTo>
                    <a:pt x="3504" y="835"/>
                  </a:lnTo>
                  <a:lnTo>
                    <a:pt x="3432" y="806"/>
                  </a:lnTo>
                  <a:lnTo>
                    <a:pt x="3360" y="773"/>
                  </a:lnTo>
                  <a:lnTo>
                    <a:pt x="3285" y="738"/>
                  </a:lnTo>
                  <a:lnTo>
                    <a:pt x="3210" y="699"/>
                  </a:lnTo>
                  <a:lnTo>
                    <a:pt x="3210" y="699"/>
                  </a:lnTo>
                  <a:lnTo>
                    <a:pt x="3059" y="620"/>
                  </a:lnTo>
                  <a:lnTo>
                    <a:pt x="2913" y="547"/>
                  </a:lnTo>
                  <a:lnTo>
                    <a:pt x="2772" y="478"/>
                  </a:lnTo>
                  <a:lnTo>
                    <a:pt x="2636" y="415"/>
                  </a:lnTo>
                  <a:lnTo>
                    <a:pt x="2505" y="357"/>
                  </a:lnTo>
                  <a:lnTo>
                    <a:pt x="2377" y="302"/>
                  </a:lnTo>
                  <a:lnTo>
                    <a:pt x="2253" y="253"/>
                  </a:lnTo>
                  <a:lnTo>
                    <a:pt x="2134" y="208"/>
                  </a:lnTo>
                  <a:lnTo>
                    <a:pt x="2019" y="169"/>
                  </a:lnTo>
                  <a:lnTo>
                    <a:pt x="1906" y="132"/>
                  </a:lnTo>
                  <a:lnTo>
                    <a:pt x="1798" y="102"/>
                  </a:lnTo>
                  <a:lnTo>
                    <a:pt x="1692" y="76"/>
                  </a:lnTo>
                  <a:lnTo>
                    <a:pt x="1590" y="52"/>
                  </a:lnTo>
                  <a:lnTo>
                    <a:pt x="1491" y="34"/>
                  </a:lnTo>
                  <a:lnTo>
                    <a:pt x="1394" y="19"/>
                  </a:lnTo>
                  <a:lnTo>
                    <a:pt x="1301" y="8"/>
                  </a:lnTo>
                  <a:lnTo>
                    <a:pt x="1209" y="2"/>
                  </a:lnTo>
                  <a:lnTo>
                    <a:pt x="1119" y="0"/>
                  </a:lnTo>
                  <a:lnTo>
                    <a:pt x="1031" y="0"/>
                  </a:lnTo>
                  <a:lnTo>
                    <a:pt x="945" y="5"/>
                  </a:lnTo>
                  <a:lnTo>
                    <a:pt x="862" y="13"/>
                  </a:lnTo>
                  <a:lnTo>
                    <a:pt x="780" y="24"/>
                  </a:lnTo>
                  <a:lnTo>
                    <a:pt x="698" y="39"/>
                  </a:lnTo>
                  <a:lnTo>
                    <a:pt x="619" y="56"/>
                  </a:lnTo>
                  <a:lnTo>
                    <a:pt x="540" y="79"/>
                  </a:lnTo>
                  <a:lnTo>
                    <a:pt x="461" y="103"/>
                  </a:lnTo>
                  <a:lnTo>
                    <a:pt x="384" y="131"/>
                  </a:lnTo>
                  <a:lnTo>
                    <a:pt x="307" y="161"/>
                  </a:lnTo>
                  <a:lnTo>
                    <a:pt x="230" y="194"/>
                  </a:lnTo>
                  <a:lnTo>
                    <a:pt x="153" y="231"/>
                  </a:lnTo>
                  <a:lnTo>
                    <a:pt x="76" y="270"/>
                  </a:lnTo>
                  <a:lnTo>
                    <a:pt x="0" y="31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79" name="Freeform 87"/>
            <p:cNvSpPr>
              <a:spLocks/>
            </p:cNvSpPr>
            <p:nvPr/>
          </p:nvSpPr>
          <p:spPr bwMode="auto">
            <a:xfrm>
              <a:off x="864" y="1198"/>
              <a:ext cx="5451" cy="465"/>
            </a:xfrm>
            <a:custGeom>
              <a:avLst/>
              <a:gdLst/>
              <a:ahLst/>
              <a:cxnLst>
                <a:cxn ang="0">
                  <a:pos x="5451" y="0"/>
                </a:cxn>
                <a:cxn ang="0">
                  <a:pos x="5423" y="63"/>
                </a:cxn>
                <a:cxn ang="0">
                  <a:pos x="5386" y="134"/>
                </a:cxn>
                <a:cxn ang="0">
                  <a:pos x="5334" y="224"/>
                </a:cxn>
                <a:cxn ang="0">
                  <a:pos x="5265" y="326"/>
                </a:cxn>
                <a:cxn ang="0">
                  <a:pos x="5179" y="436"/>
                </a:cxn>
                <a:cxn ang="0">
                  <a:pos x="5102" y="518"/>
                </a:cxn>
                <a:cxn ang="0">
                  <a:pos x="5046" y="573"/>
                </a:cxn>
                <a:cxn ang="0">
                  <a:pos x="4983" y="628"/>
                </a:cxn>
                <a:cxn ang="0">
                  <a:pos x="4918" y="678"/>
                </a:cxn>
                <a:cxn ang="0">
                  <a:pos x="4847" y="726"/>
                </a:cxn>
                <a:cxn ang="0">
                  <a:pos x="4771" y="772"/>
                </a:cxn>
                <a:cxn ang="0">
                  <a:pos x="4689" y="814"/>
                </a:cxn>
                <a:cxn ang="0">
                  <a:pos x="4603" y="849"/>
                </a:cxn>
                <a:cxn ang="0">
                  <a:pos x="4512" y="880"/>
                </a:cxn>
                <a:cxn ang="0">
                  <a:pos x="4415" y="902"/>
                </a:cxn>
                <a:cxn ang="0">
                  <a:pos x="4312" y="920"/>
                </a:cxn>
                <a:cxn ang="0">
                  <a:pos x="4206" y="928"/>
                </a:cxn>
                <a:cxn ang="0">
                  <a:pos x="4092" y="930"/>
                </a:cxn>
                <a:cxn ang="0">
                  <a:pos x="3974" y="920"/>
                </a:cxn>
                <a:cxn ang="0">
                  <a:pos x="3849" y="902"/>
                </a:cxn>
                <a:cxn ang="0">
                  <a:pos x="3718" y="873"/>
                </a:cxn>
                <a:cxn ang="0">
                  <a:pos x="3582" y="833"/>
                </a:cxn>
                <a:cxn ang="0">
                  <a:pos x="3440" y="780"/>
                </a:cxn>
                <a:cxn ang="0">
                  <a:pos x="3292" y="715"/>
                </a:cxn>
                <a:cxn ang="0">
                  <a:pos x="3216" y="678"/>
                </a:cxn>
                <a:cxn ang="0">
                  <a:pos x="2917" y="531"/>
                </a:cxn>
                <a:cxn ang="0">
                  <a:pos x="2638" y="403"/>
                </a:cxn>
                <a:cxn ang="0">
                  <a:pos x="2377" y="295"/>
                </a:cxn>
                <a:cxn ang="0">
                  <a:pos x="2133" y="206"/>
                </a:cxn>
                <a:cxn ang="0">
                  <a:pos x="1903" y="135"/>
                </a:cxn>
                <a:cxn ang="0">
                  <a:pos x="1688" y="81"/>
                </a:cxn>
                <a:cxn ang="0">
                  <a:pos x="1487" y="43"/>
                </a:cxn>
                <a:cxn ang="0">
                  <a:pos x="1295" y="22"/>
                </a:cxn>
                <a:cxn ang="0">
                  <a:pos x="1115" y="16"/>
                </a:cxn>
                <a:cxn ang="0">
                  <a:pos x="941" y="26"/>
                </a:cxn>
                <a:cxn ang="0">
                  <a:pos x="775" y="48"/>
                </a:cxn>
                <a:cxn ang="0">
                  <a:pos x="615" y="85"/>
                </a:cxn>
                <a:cxn ang="0">
                  <a:pos x="458" y="134"/>
                </a:cxn>
                <a:cxn ang="0">
                  <a:pos x="304" y="195"/>
                </a:cxn>
                <a:cxn ang="0">
                  <a:pos x="153" y="268"/>
                </a:cxn>
                <a:cxn ang="0">
                  <a:pos x="0" y="352"/>
                </a:cxn>
              </a:cxnLst>
              <a:rect l="0" t="0" r="r" b="b"/>
              <a:pathLst>
                <a:path w="5451" h="930">
                  <a:moveTo>
                    <a:pt x="5451" y="0"/>
                  </a:moveTo>
                  <a:lnTo>
                    <a:pt x="5451" y="0"/>
                  </a:lnTo>
                  <a:lnTo>
                    <a:pt x="5444" y="18"/>
                  </a:lnTo>
                  <a:lnTo>
                    <a:pt x="5423" y="63"/>
                  </a:lnTo>
                  <a:lnTo>
                    <a:pt x="5406" y="97"/>
                  </a:lnTo>
                  <a:lnTo>
                    <a:pt x="5386" y="134"/>
                  </a:lnTo>
                  <a:lnTo>
                    <a:pt x="5362" y="177"/>
                  </a:lnTo>
                  <a:lnTo>
                    <a:pt x="5334" y="224"/>
                  </a:lnTo>
                  <a:lnTo>
                    <a:pt x="5301" y="274"/>
                  </a:lnTo>
                  <a:lnTo>
                    <a:pt x="5265" y="326"/>
                  </a:lnTo>
                  <a:lnTo>
                    <a:pt x="5223" y="381"/>
                  </a:lnTo>
                  <a:lnTo>
                    <a:pt x="5179" y="436"/>
                  </a:lnTo>
                  <a:lnTo>
                    <a:pt x="5129" y="491"/>
                  </a:lnTo>
                  <a:lnTo>
                    <a:pt x="5102" y="518"/>
                  </a:lnTo>
                  <a:lnTo>
                    <a:pt x="5075" y="546"/>
                  </a:lnTo>
                  <a:lnTo>
                    <a:pt x="5046" y="573"/>
                  </a:lnTo>
                  <a:lnTo>
                    <a:pt x="5015" y="600"/>
                  </a:lnTo>
                  <a:lnTo>
                    <a:pt x="4983" y="628"/>
                  </a:lnTo>
                  <a:lnTo>
                    <a:pt x="4951" y="654"/>
                  </a:lnTo>
                  <a:lnTo>
                    <a:pt x="4918" y="678"/>
                  </a:lnTo>
                  <a:lnTo>
                    <a:pt x="4883" y="704"/>
                  </a:lnTo>
                  <a:lnTo>
                    <a:pt x="4847" y="726"/>
                  </a:lnTo>
                  <a:lnTo>
                    <a:pt x="4809" y="751"/>
                  </a:lnTo>
                  <a:lnTo>
                    <a:pt x="4771" y="772"/>
                  </a:lnTo>
                  <a:lnTo>
                    <a:pt x="4730" y="793"/>
                  </a:lnTo>
                  <a:lnTo>
                    <a:pt x="4689" y="814"/>
                  </a:lnTo>
                  <a:lnTo>
                    <a:pt x="4647" y="831"/>
                  </a:lnTo>
                  <a:lnTo>
                    <a:pt x="4603" y="849"/>
                  </a:lnTo>
                  <a:lnTo>
                    <a:pt x="4558" y="865"/>
                  </a:lnTo>
                  <a:lnTo>
                    <a:pt x="4512" y="880"/>
                  </a:lnTo>
                  <a:lnTo>
                    <a:pt x="4464" y="891"/>
                  </a:lnTo>
                  <a:lnTo>
                    <a:pt x="4415" y="902"/>
                  </a:lnTo>
                  <a:lnTo>
                    <a:pt x="4365" y="912"/>
                  </a:lnTo>
                  <a:lnTo>
                    <a:pt x="4312" y="920"/>
                  </a:lnTo>
                  <a:lnTo>
                    <a:pt x="4260" y="925"/>
                  </a:lnTo>
                  <a:lnTo>
                    <a:pt x="4206" y="928"/>
                  </a:lnTo>
                  <a:lnTo>
                    <a:pt x="4150" y="930"/>
                  </a:lnTo>
                  <a:lnTo>
                    <a:pt x="4092" y="930"/>
                  </a:lnTo>
                  <a:lnTo>
                    <a:pt x="4033" y="927"/>
                  </a:lnTo>
                  <a:lnTo>
                    <a:pt x="3974" y="920"/>
                  </a:lnTo>
                  <a:lnTo>
                    <a:pt x="3911" y="912"/>
                  </a:lnTo>
                  <a:lnTo>
                    <a:pt x="3849" y="902"/>
                  </a:lnTo>
                  <a:lnTo>
                    <a:pt x="3785" y="889"/>
                  </a:lnTo>
                  <a:lnTo>
                    <a:pt x="3718" y="873"/>
                  </a:lnTo>
                  <a:lnTo>
                    <a:pt x="3652" y="854"/>
                  </a:lnTo>
                  <a:lnTo>
                    <a:pt x="3582" y="833"/>
                  </a:lnTo>
                  <a:lnTo>
                    <a:pt x="3511" y="809"/>
                  </a:lnTo>
                  <a:lnTo>
                    <a:pt x="3440" y="780"/>
                  </a:lnTo>
                  <a:lnTo>
                    <a:pt x="3367" y="749"/>
                  </a:lnTo>
                  <a:lnTo>
                    <a:pt x="3292" y="715"/>
                  </a:lnTo>
                  <a:lnTo>
                    <a:pt x="3216" y="678"/>
                  </a:lnTo>
                  <a:lnTo>
                    <a:pt x="3216" y="678"/>
                  </a:lnTo>
                  <a:lnTo>
                    <a:pt x="3063" y="602"/>
                  </a:lnTo>
                  <a:lnTo>
                    <a:pt x="2917" y="531"/>
                  </a:lnTo>
                  <a:lnTo>
                    <a:pt x="2774" y="465"/>
                  </a:lnTo>
                  <a:lnTo>
                    <a:pt x="2638" y="403"/>
                  </a:lnTo>
                  <a:lnTo>
                    <a:pt x="2505" y="347"/>
                  </a:lnTo>
                  <a:lnTo>
                    <a:pt x="2377" y="295"/>
                  </a:lnTo>
                  <a:lnTo>
                    <a:pt x="2252" y="248"/>
                  </a:lnTo>
                  <a:lnTo>
                    <a:pt x="2133" y="206"/>
                  </a:lnTo>
                  <a:lnTo>
                    <a:pt x="2016" y="168"/>
                  </a:lnTo>
                  <a:lnTo>
                    <a:pt x="1903" y="135"/>
                  </a:lnTo>
                  <a:lnTo>
                    <a:pt x="1795" y="106"/>
                  </a:lnTo>
                  <a:lnTo>
                    <a:pt x="1688" y="81"/>
                  </a:lnTo>
                  <a:lnTo>
                    <a:pt x="1587" y="60"/>
                  </a:lnTo>
                  <a:lnTo>
                    <a:pt x="1487" y="43"/>
                  </a:lnTo>
                  <a:lnTo>
                    <a:pt x="1390" y="30"/>
                  </a:lnTo>
                  <a:lnTo>
                    <a:pt x="1295" y="22"/>
                  </a:lnTo>
                  <a:lnTo>
                    <a:pt x="1204" y="18"/>
                  </a:lnTo>
                  <a:lnTo>
                    <a:pt x="1115" y="16"/>
                  </a:lnTo>
                  <a:lnTo>
                    <a:pt x="1027" y="19"/>
                  </a:lnTo>
                  <a:lnTo>
                    <a:pt x="941" y="26"/>
                  </a:lnTo>
                  <a:lnTo>
                    <a:pt x="858" y="35"/>
                  </a:lnTo>
                  <a:lnTo>
                    <a:pt x="775" y="48"/>
                  </a:lnTo>
                  <a:lnTo>
                    <a:pt x="694" y="64"/>
                  </a:lnTo>
                  <a:lnTo>
                    <a:pt x="615" y="85"/>
                  </a:lnTo>
                  <a:lnTo>
                    <a:pt x="536" y="108"/>
                  </a:lnTo>
                  <a:lnTo>
                    <a:pt x="458" y="134"/>
                  </a:lnTo>
                  <a:lnTo>
                    <a:pt x="382" y="163"/>
                  </a:lnTo>
                  <a:lnTo>
                    <a:pt x="304" y="195"/>
                  </a:lnTo>
                  <a:lnTo>
                    <a:pt x="228" y="231"/>
                  </a:lnTo>
                  <a:lnTo>
                    <a:pt x="153" y="268"/>
                  </a:lnTo>
                  <a:lnTo>
                    <a:pt x="76" y="310"/>
                  </a:lnTo>
                  <a:lnTo>
                    <a:pt x="0" y="35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80" name="Freeform 88"/>
            <p:cNvSpPr>
              <a:spLocks/>
            </p:cNvSpPr>
            <p:nvPr/>
          </p:nvSpPr>
          <p:spPr bwMode="auto">
            <a:xfrm>
              <a:off x="893" y="1169"/>
              <a:ext cx="5447" cy="482"/>
            </a:xfrm>
            <a:custGeom>
              <a:avLst/>
              <a:gdLst/>
              <a:ahLst/>
              <a:cxnLst>
                <a:cxn ang="0">
                  <a:pos x="5447" y="0"/>
                </a:cxn>
                <a:cxn ang="0">
                  <a:pos x="5419" y="64"/>
                </a:cxn>
                <a:cxn ang="0">
                  <a:pos x="5383" y="137"/>
                </a:cxn>
                <a:cxn ang="0">
                  <a:pos x="5332" y="227"/>
                </a:cxn>
                <a:cxn ang="0">
                  <a:pos x="5265" y="332"/>
                </a:cxn>
                <a:cxn ang="0">
                  <a:pos x="5180" y="444"/>
                </a:cxn>
                <a:cxn ang="0">
                  <a:pos x="5105" y="529"/>
                </a:cxn>
                <a:cxn ang="0">
                  <a:pos x="5048" y="586"/>
                </a:cxn>
                <a:cxn ang="0">
                  <a:pos x="4989" y="641"/>
                </a:cxn>
                <a:cxn ang="0">
                  <a:pos x="4923" y="692"/>
                </a:cxn>
                <a:cxn ang="0">
                  <a:pos x="4853" y="744"/>
                </a:cxn>
                <a:cxn ang="0">
                  <a:pos x="4778" y="791"/>
                </a:cxn>
                <a:cxn ang="0">
                  <a:pos x="4697" y="833"/>
                </a:cxn>
                <a:cxn ang="0">
                  <a:pos x="4611" y="870"/>
                </a:cxn>
                <a:cxn ang="0">
                  <a:pos x="4521" y="902"/>
                </a:cxn>
                <a:cxn ang="0">
                  <a:pos x="4424" y="928"/>
                </a:cxn>
                <a:cxn ang="0">
                  <a:pos x="4322" y="947"/>
                </a:cxn>
                <a:cxn ang="0">
                  <a:pos x="4214" y="959"/>
                </a:cxn>
                <a:cxn ang="0">
                  <a:pos x="4102" y="962"/>
                </a:cxn>
                <a:cxn ang="0">
                  <a:pos x="3982" y="956"/>
                </a:cxn>
                <a:cxn ang="0">
                  <a:pos x="3857" y="939"/>
                </a:cxn>
                <a:cxn ang="0">
                  <a:pos x="3727" y="914"/>
                </a:cxn>
                <a:cxn ang="0">
                  <a:pos x="3591" y="875"/>
                </a:cxn>
                <a:cxn ang="0">
                  <a:pos x="3448" y="825"/>
                </a:cxn>
                <a:cxn ang="0">
                  <a:pos x="3298" y="763"/>
                </a:cxn>
                <a:cxn ang="0">
                  <a:pos x="3221" y="726"/>
                </a:cxn>
                <a:cxn ang="0">
                  <a:pos x="2920" y="586"/>
                </a:cxn>
                <a:cxn ang="0">
                  <a:pos x="2640" y="463"/>
                </a:cxn>
                <a:cxn ang="0">
                  <a:pos x="2376" y="360"/>
                </a:cxn>
                <a:cxn ang="0">
                  <a:pos x="2131" y="276"/>
                </a:cxn>
                <a:cxn ang="0">
                  <a:pos x="1901" y="208"/>
                </a:cxn>
                <a:cxn ang="0">
                  <a:pos x="1686" y="158"/>
                </a:cxn>
                <a:cxn ang="0">
                  <a:pos x="1483" y="124"/>
                </a:cxn>
                <a:cxn ang="0">
                  <a:pos x="1291" y="108"/>
                </a:cxn>
                <a:cxn ang="0">
                  <a:pos x="1111" y="105"/>
                </a:cxn>
                <a:cxn ang="0">
                  <a:pos x="937" y="118"/>
                </a:cxn>
                <a:cxn ang="0">
                  <a:pos x="772" y="143"/>
                </a:cxn>
                <a:cxn ang="0">
                  <a:pos x="612" y="184"/>
                </a:cxn>
                <a:cxn ang="0">
                  <a:pos x="457" y="237"/>
                </a:cxn>
                <a:cxn ang="0">
                  <a:pos x="303" y="302"/>
                </a:cxn>
                <a:cxn ang="0">
                  <a:pos x="151" y="378"/>
                </a:cxn>
                <a:cxn ang="0">
                  <a:pos x="0" y="465"/>
                </a:cxn>
              </a:cxnLst>
              <a:rect l="0" t="0" r="r" b="b"/>
              <a:pathLst>
                <a:path w="5447" h="962">
                  <a:moveTo>
                    <a:pt x="5447" y="0"/>
                  </a:moveTo>
                  <a:lnTo>
                    <a:pt x="5447" y="0"/>
                  </a:lnTo>
                  <a:lnTo>
                    <a:pt x="5440" y="17"/>
                  </a:lnTo>
                  <a:lnTo>
                    <a:pt x="5419" y="64"/>
                  </a:lnTo>
                  <a:lnTo>
                    <a:pt x="5402" y="98"/>
                  </a:lnTo>
                  <a:lnTo>
                    <a:pt x="5383" y="137"/>
                  </a:lnTo>
                  <a:lnTo>
                    <a:pt x="5359" y="181"/>
                  </a:lnTo>
                  <a:lnTo>
                    <a:pt x="5332" y="227"/>
                  </a:lnTo>
                  <a:lnTo>
                    <a:pt x="5300" y="279"/>
                  </a:lnTo>
                  <a:lnTo>
                    <a:pt x="5265" y="332"/>
                  </a:lnTo>
                  <a:lnTo>
                    <a:pt x="5225" y="387"/>
                  </a:lnTo>
                  <a:lnTo>
                    <a:pt x="5180" y="444"/>
                  </a:lnTo>
                  <a:lnTo>
                    <a:pt x="5130" y="500"/>
                  </a:lnTo>
                  <a:lnTo>
                    <a:pt x="5105" y="529"/>
                  </a:lnTo>
                  <a:lnTo>
                    <a:pt x="5078" y="557"/>
                  </a:lnTo>
                  <a:lnTo>
                    <a:pt x="5048" y="586"/>
                  </a:lnTo>
                  <a:lnTo>
                    <a:pt x="5019" y="613"/>
                  </a:lnTo>
                  <a:lnTo>
                    <a:pt x="4989" y="641"/>
                  </a:lnTo>
                  <a:lnTo>
                    <a:pt x="4957" y="667"/>
                  </a:lnTo>
                  <a:lnTo>
                    <a:pt x="4923" y="692"/>
                  </a:lnTo>
                  <a:lnTo>
                    <a:pt x="4889" y="718"/>
                  </a:lnTo>
                  <a:lnTo>
                    <a:pt x="4853" y="744"/>
                  </a:lnTo>
                  <a:lnTo>
                    <a:pt x="4815" y="767"/>
                  </a:lnTo>
                  <a:lnTo>
                    <a:pt x="4778" y="791"/>
                  </a:lnTo>
                  <a:lnTo>
                    <a:pt x="4737" y="812"/>
                  </a:lnTo>
                  <a:lnTo>
                    <a:pt x="4697" y="833"/>
                  </a:lnTo>
                  <a:lnTo>
                    <a:pt x="4654" y="852"/>
                  </a:lnTo>
                  <a:lnTo>
                    <a:pt x="4611" y="870"/>
                  </a:lnTo>
                  <a:lnTo>
                    <a:pt x="4567" y="888"/>
                  </a:lnTo>
                  <a:lnTo>
                    <a:pt x="4521" y="902"/>
                  </a:lnTo>
                  <a:lnTo>
                    <a:pt x="4472" y="917"/>
                  </a:lnTo>
                  <a:lnTo>
                    <a:pt x="4424" y="928"/>
                  </a:lnTo>
                  <a:lnTo>
                    <a:pt x="4374" y="939"/>
                  </a:lnTo>
                  <a:lnTo>
                    <a:pt x="4322" y="947"/>
                  </a:lnTo>
                  <a:lnTo>
                    <a:pt x="4270" y="954"/>
                  </a:lnTo>
                  <a:lnTo>
                    <a:pt x="4214" y="959"/>
                  </a:lnTo>
                  <a:lnTo>
                    <a:pt x="4158" y="962"/>
                  </a:lnTo>
                  <a:lnTo>
                    <a:pt x="4102" y="962"/>
                  </a:lnTo>
                  <a:lnTo>
                    <a:pt x="4043" y="960"/>
                  </a:lnTo>
                  <a:lnTo>
                    <a:pt x="3982" y="956"/>
                  </a:lnTo>
                  <a:lnTo>
                    <a:pt x="3921" y="949"/>
                  </a:lnTo>
                  <a:lnTo>
                    <a:pt x="3857" y="939"/>
                  </a:lnTo>
                  <a:lnTo>
                    <a:pt x="3793" y="928"/>
                  </a:lnTo>
                  <a:lnTo>
                    <a:pt x="3727" y="914"/>
                  </a:lnTo>
                  <a:lnTo>
                    <a:pt x="3659" y="896"/>
                  </a:lnTo>
                  <a:lnTo>
                    <a:pt x="3591" y="875"/>
                  </a:lnTo>
                  <a:lnTo>
                    <a:pt x="3520" y="852"/>
                  </a:lnTo>
                  <a:lnTo>
                    <a:pt x="3448" y="825"/>
                  </a:lnTo>
                  <a:lnTo>
                    <a:pt x="3373" y="796"/>
                  </a:lnTo>
                  <a:lnTo>
                    <a:pt x="3298" y="763"/>
                  </a:lnTo>
                  <a:lnTo>
                    <a:pt x="3221" y="726"/>
                  </a:lnTo>
                  <a:lnTo>
                    <a:pt x="3221" y="726"/>
                  </a:lnTo>
                  <a:lnTo>
                    <a:pt x="3067" y="654"/>
                  </a:lnTo>
                  <a:lnTo>
                    <a:pt x="2920" y="586"/>
                  </a:lnTo>
                  <a:lnTo>
                    <a:pt x="2777" y="521"/>
                  </a:lnTo>
                  <a:lnTo>
                    <a:pt x="2640" y="463"/>
                  </a:lnTo>
                  <a:lnTo>
                    <a:pt x="2505" y="410"/>
                  </a:lnTo>
                  <a:lnTo>
                    <a:pt x="2376" y="360"/>
                  </a:lnTo>
                  <a:lnTo>
                    <a:pt x="2252" y="315"/>
                  </a:lnTo>
                  <a:lnTo>
                    <a:pt x="2131" y="276"/>
                  </a:lnTo>
                  <a:lnTo>
                    <a:pt x="2015" y="240"/>
                  </a:lnTo>
                  <a:lnTo>
                    <a:pt x="1901" y="208"/>
                  </a:lnTo>
                  <a:lnTo>
                    <a:pt x="1791" y="181"/>
                  </a:lnTo>
                  <a:lnTo>
                    <a:pt x="1686" y="158"/>
                  </a:lnTo>
                  <a:lnTo>
                    <a:pt x="1583" y="140"/>
                  </a:lnTo>
                  <a:lnTo>
                    <a:pt x="1483" y="124"/>
                  </a:lnTo>
                  <a:lnTo>
                    <a:pt x="1386" y="114"/>
                  </a:lnTo>
                  <a:lnTo>
                    <a:pt x="1291" y="108"/>
                  </a:lnTo>
                  <a:lnTo>
                    <a:pt x="1200" y="105"/>
                  </a:lnTo>
                  <a:lnTo>
                    <a:pt x="1111" y="105"/>
                  </a:lnTo>
                  <a:lnTo>
                    <a:pt x="1023" y="109"/>
                  </a:lnTo>
                  <a:lnTo>
                    <a:pt x="937" y="118"/>
                  </a:lnTo>
                  <a:lnTo>
                    <a:pt x="854" y="129"/>
                  </a:lnTo>
                  <a:lnTo>
                    <a:pt x="772" y="143"/>
                  </a:lnTo>
                  <a:lnTo>
                    <a:pt x="692" y="163"/>
                  </a:lnTo>
                  <a:lnTo>
                    <a:pt x="612" y="184"/>
                  </a:lnTo>
                  <a:lnTo>
                    <a:pt x="533" y="208"/>
                  </a:lnTo>
                  <a:lnTo>
                    <a:pt x="457" y="237"/>
                  </a:lnTo>
                  <a:lnTo>
                    <a:pt x="379" y="268"/>
                  </a:lnTo>
                  <a:lnTo>
                    <a:pt x="303" y="302"/>
                  </a:lnTo>
                  <a:lnTo>
                    <a:pt x="228" y="339"/>
                  </a:lnTo>
                  <a:lnTo>
                    <a:pt x="151" y="378"/>
                  </a:lnTo>
                  <a:lnTo>
                    <a:pt x="76" y="419"/>
                  </a:lnTo>
                  <a:lnTo>
                    <a:pt x="0" y="465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81" name="Freeform 89"/>
            <p:cNvSpPr>
              <a:spLocks/>
            </p:cNvSpPr>
            <p:nvPr/>
          </p:nvSpPr>
          <p:spPr bwMode="auto">
            <a:xfrm>
              <a:off x="925" y="1141"/>
              <a:ext cx="5439" cy="497"/>
            </a:xfrm>
            <a:custGeom>
              <a:avLst/>
              <a:gdLst/>
              <a:ahLst/>
              <a:cxnLst>
                <a:cxn ang="0">
                  <a:pos x="5439" y="0"/>
                </a:cxn>
                <a:cxn ang="0">
                  <a:pos x="5412" y="65"/>
                </a:cxn>
                <a:cxn ang="0">
                  <a:pos x="5377" y="137"/>
                </a:cxn>
                <a:cxn ang="0">
                  <a:pos x="5327" y="231"/>
                </a:cxn>
                <a:cxn ang="0">
                  <a:pos x="5261" y="336"/>
                </a:cxn>
                <a:cxn ang="0">
                  <a:pos x="5179" y="451"/>
                </a:cxn>
                <a:cxn ang="0">
                  <a:pos x="5104" y="538"/>
                </a:cxn>
                <a:cxn ang="0">
                  <a:pos x="5050" y="596"/>
                </a:cxn>
                <a:cxn ang="0">
                  <a:pos x="4990" y="652"/>
                </a:cxn>
                <a:cxn ang="0">
                  <a:pos x="4925" y="706"/>
                </a:cxn>
                <a:cxn ang="0">
                  <a:pos x="4855" y="759"/>
                </a:cxn>
                <a:cxn ang="0">
                  <a:pos x="4780" y="808"/>
                </a:cxn>
                <a:cxn ang="0">
                  <a:pos x="4701" y="851"/>
                </a:cxn>
                <a:cxn ang="0">
                  <a:pos x="4617" y="891"/>
                </a:cxn>
                <a:cxn ang="0">
                  <a:pos x="4526" y="925"/>
                </a:cxn>
                <a:cxn ang="0">
                  <a:pos x="4429" y="953"/>
                </a:cxn>
                <a:cxn ang="0">
                  <a:pos x="4328" y="975"/>
                </a:cxn>
                <a:cxn ang="0">
                  <a:pos x="4221" y="988"/>
                </a:cxn>
                <a:cxn ang="0">
                  <a:pos x="4108" y="993"/>
                </a:cxn>
                <a:cxn ang="0">
                  <a:pos x="3989" y="990"/>
                </a:cxn>
                <a:cxn ang="0">
                  <a:pos x="3864" y="975"/>
                </a:cxn>
                <a:cxn ang="0">
                  <a:pos x="3732" y="951"/>
                </a:cxn>
                <a:cxn ang="0">
                  <a:pos x="3595" y="917"/>
                </a:cxn>
                <a:cxn ang="0">
                  <a:pos x="3452" y="869"/>
                </a:cxn>
                <a:cxn ang="0">
                  <a:pos x="3302" y="809"/>
                </a:cxn>
                <a:cxn ang="0">
                  <a:pos x="3224" y="775"/>
                </a:cxn>
                <a:cxn ang="0">
                  <a:pos x="2921" y="638"/>
                </a:cxn>
                <a:cxn ang="0">
                  <a:pos x="2638" y="522"/>
                </a:cxn>
                <a:cxn ang="0">
                  <a:pos x="2374" y="423"/>
                </a:cxn>
                <a:cxn ang="0">
                  <a:pos x="2127" y="342"/>
                </a:cxn>
                <a:cxn ang="0">
                  <a:pos x="1897" y="281"/>
                </a:cxn>
                <a:cxn ang="0">
                  <a:pos x="1680" y="234"/>
                </a:cxn>
                <a:cxn ang="0">
                  <a:pos x="1477" y="205"/>
                </a:cxn>
                <a:cxn ang="0">
                  <a:pos x="1286" y="191"/>
                </a:cxn>
                <a:cxn ang="0">
                  <a:pos x="1104" y="192"/>
                </a:cxn>
                <a:cxn ang="0">
                  <a:pos x="932" y="208"/>
                </a:cxn>
                <a:cxn ang="0">
                  <a:pos x="766" y="239"/>
                </a:cxn>
                <a:cxn ang="0">
                  <a:pos x="607" y="283"/>
                </a:cxn>
                <a:cxn ang="0">
                  <a:pos x="453" y="338"/>
                </a:cxn>
                <a:cxn ang="0">
                  <a:pos x="300" y="407"/>
                </a:cxn>
                <a:cxn ang="0">
                  <a:pos x="150" y="486"/>
                </a:cxn>
                <a:cxn ang="0">
                  <a:pos x="0" y="578"/>
                </a:cxn>
              </a:cxnLst>
              <a:rect l="0" t="0" r="r" b="b"/>
              <a:pathLst>
                <a:path w="5439" h="993">
                  <a:moveTo>
                    <a:pt x="5439" y="0"/>
                  </a:moveTo>
                  <a:lnTo>
                    <a:pt x="5439" y="0"/>
                  </a:lnTo>
                  <a:lnTo>
                    <a:pt x="5432" y="18"/>
                  </a:lnTo>
                  <a:lnTo>
                    <a:pt x="5412" y="65"/>
                  </a:lnTo>
                  <a:lnTo>
                    <a:pt x="5397" y="99"/>
                  </a:lnTo>
                  <a:lnTo>
                    <a:pt x="5377" y="137"/>
                  </a:lnTo>
                  <a:lnTo>
                    <a:pt x="5354" y="183"/>
                  </a:lnTo>
                  <a:lnTo>
                    <a:pt x="5327" y="231"/>
                  </a:lnTo>
                  <a:lnTo>
                    <a:pt x="5297" y="283"/>
                  </a:lnTo>
                  <a:lnTo>
                    <a:pt x="5261" y="336"/>
                  </a:lnTo>
                  <a:lnTo>
                    <a:pt x="5222" y="393"/>
                  </a:lnTo>
                  <a:lnTo>
                    <a:pt x="5179" y="451"/>
                  </a:lnTo>
                  <a:lnTo>
                    <a:pt x="5130" y="509"/>
                  </a:lnTo>
                  <a:lnTo>
                    <a:pt x="5104" y="538"/>
                  </a:lnTo>
                  <a:lnTo>
                    <a:pt x="5078" y="567"/>
                  </a:lnTo>
                  <a:lnTo>
                    <a:pt x="5050" y="596"/>
                  </a:lnTo>
                  <a:lnTo>
                    <a:pt x="5021" y="623"/>
                  </a:lnTo>
                  <a:lnTo>
                    <a:pt x="4990" y="652"/>
                  </a:lnTo>
                  <a:lnTo>
                    <a:pt x="4958" y="680"/>
                  </a:lnTo>
                  <a:lnTo>
                    <a:pt x="4925" y="706"/>
                  </a:lnTo>
                  <a:lnTo>
                    <a:pt x="4891" y="733"/>
                  </a:lnTo>
                  <a:lnTo>
                    <a:pt x="4855" y="759"/>
                  </a:lnTo>
                  <a:lnTo>
                    <a:pt x="4819" y="783"/>
                  </a:lnTo>
                  <a:lnTo>
                    <a:pt x="4780" y="808"/>
                  </a:lnTo>
                  <a:lnTo>
                    <a:pt x="4742" y="830"/>
                  </a:lnTo>
                  <a:lnTo>
                    <a:pt x="4701" y="851"/>
                  </a:lnTo>
                  <a:lnTo>
                    <a:pt x="4660" y="872"/>
                  </a:lnTo>
                  <a:lnTo>
                    <a:pt x="4617" y="891"/>
                  </a:lnTo>
                  <a:lnTo>
                    <a:pt x="4572" y="909"/>
                  </a:lnTo>
                  <a:lnTo>
                    <a:pt x="4526" y="925"/>
                  </a:lnTo>
                  <a:lnTo>
                    <a:pt x="4479" y="940"/>
                  </a:lnTo>
                  <a:lnTo>
                    <a:pt x="4429" y="953"/>
                  </a:lnTo>
                  <a:lnTo>
                    <a:pt x="4379" y="966"/>
                  </a:lnTo>
                  <a:lnTo>
                    <a:pt x="4328" y="975"/>
                  </a:lnTo>
                  <a:lnTo>
                    <a:pt x="4275" y="982"/>
                  </a:lnTo>
                  <a:lnTo>
                    <a:pt x="4221" y="988"/>
                  </a:lnTo>
                  <a:lnTo>
                    <a:pt x="4165" y="992"/>
                  </a:lnTo>
                  <a:lnTo>
                    <a:pt x="4108" y="993"/>
                  </a:lnTo>
                  <a:lnTo>
                    <a:pt x="4049" y="993"/>
                  </a:lnTo>
                  <a:lnTo>
                    <a:pt x="3989" y="990"/>
                  </a:lnTo>
                  <a:lnTo>
                    <a:pt x="3927" y="984"/>
                  </a:lnTo>
                  <a:lnTo>
                    <a:pt x="3864" y="975"/>
                  </a:lnTo>
                  <a:lnTo>
                    <a:pt x="3799" y="966"/>
                  </a:lnTo>
                  <a:lnTo>
                    <a:pt x="3732" y="951"/>
                  </a:lnTo>
                  <a:lnTo>
                    <a:pt x="3666" y="935"/>
                  </a:lnTo>
                  <a:lnTo>
                    <a:pt x="3595" y="917"/>
                  </a:lnTo>
                  <a:lnTo>
                    <a:pt x="3524" y="895"/>
                  </a:lnTo>
                  <a:lnTo>
                    <a:pt x="3452" y="869"/>
                  </a:lnTo>
                  <a:lnTo>
                    <a:pt x="3377" y="841"/>
                  </a:lnTo>
                  <a:lnTo>
                    <a:pt x="3302" y="809"/>
                  </a:lnTo>
                  <a:lnTo>
                    <a:pt x="3224" y="775"/>
                  </a:lnTo>
                  <a:lnTo>
                    <a:pt x="3224" y="775"/>
                  </a:lnTo>
                  <a:lnTo>
                    <a:pt x="3070" y="704"/>
                  </a:lnTo>
                  <a:lnTo>
                    <a:pt x="2921" y="638"/>
                  </a:lnTo>
                  <a:lnTo>
                    <a:pt x="2777" y="578"/>
                  </a:lnTo>
                  <a:lnTo>
                    <a:pt x="2638" y="522"/>
                  </a:lnTo>
                  <a:lnTo>
                    <a:pt x="2503" y="470"/>
                  </a:lnTo>
                  <a:lnTo>
                    <a:pt x="2374" y="423"/>
                  </a:lnTo>
                  <a:lnTo>
                    <a:pt x="2249" y="381"/>
                  </a:lnTo>
                  <a:lnTo>
                    <a:pt x="2127" y="342"/>
                  </a:lnTo>
                  <a:lnTo>
                    <a:pt x="2010" y="310"/>
                  </a:lnTo>
                  <a:lnTo>
                    <a:pt x="1897" y="281"/>
                  </a:lnTo>
                  <a:lnTo>
                    <a:pt x="1787" y="255"/>
                  </a:lnTo>
                  <a:lnTo>
                    <a:pt x="1680" y="234"/>
                  </a:lnTo>
                  <a:lnTo>
                    <a:pt x="1577" y="218"/>
                  </a:lnTo>
                  <a:lnTo>
                    <a:pt x="1477" y="205"/>
                  </a:lnTo>
                  <a:lnTo>
                    <a:pt x="1380" y="197"/>
                  </a:lnTo>
                  <a:lnTo>
                    <a:pt x="1286" y="191"/>
                  </a:lnTo>
                  <a:lnTo>
                    <a:pt x="1194" y="191"/>
                  </a:lnTo>
                  <a:lnTo>
                    <a:pt x="1104" y="192"/>
                  </a:lnTo>
                  <a:lnTo>
                    <a:pt x="1018" y="199"/>
                  </a:lnTo>
                  <a:lnTo>
                    <a:pt x="932" y="208"/>
                  </a:lnTo>
                  <a:lnTo>
                    <a:pt x="848" y="221"/>
                  </a:lnTo>
                  <a:lnTo>
                    <a:pt x="766" y="239"/>
                  </a:lnTo>
                  <a:lnTo>
                    <a:pt x="686" y="259"/>
                  </a:lnTo>
                  <a:lnTo>
                    <a:pt x="607" y="283"/>
                  </a:lnTo>
                  <a:lnTo>
                    <a:pt x="529" y="309"/>
                  </a:lnTo>
                  <a:lnTo>
                    <a:pt x="453" y="338"/>
                  </a:lnTo>
                  <a:lnTo>
                    <a:pt x="376" y="372"/>
                  </a:lnTo>
                  <a:lnTo>
                    <a:pt x="300" y="407"/>
                  </a:lnTo>
                  <a:lnTo>
                    <a:pt x="225" y="446"/>
                  </a:lnTo>
                  <a:lnTo>
                    <a:pt x="150" y="486"/>
                  </a:lnTo>
                  <a:lnTo>
                    <a:pt x="75" y="531"/>
                  </a:lnTo>
                  <a:lnTo>
                    <a:pt x="0" y="57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82" name="Freeform 90"/>
            <p:cNvSpPr>
              <a:spLocks/>
            </p:cNvSpPr>
            <p:nvPr/>
          </p:nvSpPr>
          <p:spPr bwMode="auto">
            <a:xfrm>
              <a:off x="958" y="1112"/>
              <a:ext cx="5429" cy="513"/>
            </a:xfrm>
            <a:custGeom>
              <a:avLst/>
              <a:gdLst/>
              <a:ahLst/>
              <a:cxnLst>
                <a:cxn ang="0">
                  <a:pos x="5429" y="0"/>
                </a:cxn>
                <a:cxn ang="0">
                  <a:pos x="5403" y="66"/>
                </a:cxn>
                <a:cxn ang="0">
                  <a:pos x="5369" y="141"/>
                </a:cxn>
                <a:cxn ang="0">
                  <a:pos x="5321" y="234"/>
                </a:cxn>
                <a:cxn ang="0">
                  <a:pos x="5257" y="342"/>
                </a:cxn>
                <a:cxn ang="0">
                  <a:pos x="5176" y="459"/>
                </a:cxn>
                <a:cxn ang="0">
                  <a:pos x="5103" y="547"/>
                </a:cxn>
                <a:cxn ang="0">
                  <a:pos x="5049" y="607"/>
                </a:cxn>
                <a:cxn ang="0">
                  <a:pos x="4990" y="665"/>
                </a:cxn>
                <a:cxn ang="0">
                  <a:pos x="4927" y="720"/>
                </a:cxn>
                <a:cxn ang="0">
                  <a:pos x="4857" y="775"/>
                </a:cxn>
                <a:cxn ang="0">
                  <a:pos x="4784" y="825"/>
                </a:cxn>
                <a:cxn ang="0">
                  <a:pos x="4704" y="870"/>
                </a:cxn>
                <a:cxn ang="0">
                  <a:pos x="4620" y="912"/>
                </a:cxn>
                <a:cxn ang="0">
                  <a:pos x="4531" y="949"/>
                </a:cxn>
                <a:cxn ang="0">
                  <a:pos x="4435" y="979"/>
                </a:cxn>
                <a:cxn ang="0">
                  <a:pos x="4334" y="1003"/>
                </a:cxn>
                <a:cxn ang="0">
                  <a:pos x="4227" y="1017"/>
                </a:cxn>
                <a:cxn ang="0">
                  <a:pos x="4114" y="1025"/>
                </a:cxn>
                <a:cxn ang="0">
                  <a:pos x="3995" y="1024"/>
                </a:cxn>
                <a:cxn ang="0">
                  <a:pos x="3870" y="1012"/>
                </a:cxn>
                <a:cxn ang="0">
                  <a:pos x="3738" y="991"/>
                </a:cxn>
                <a:cxn ang="0">
                  <a:pos x="3601" y="959"/>
                </a:cxn>
                <a:cxn ang="0">
                  <a:pos x="3456" y="914"/>
                </a:cxn>
                <a:cxn ang="0">
                  <a:pos x="3305" y="857"/>
                </a:cxn>
                <a:cxn ang="0">
                  <a:pos x="3227" y="824"/>
                </a:cxn>
                <a:cxn ang="0">
                  <a:pos x="2922" y="693"/>
                </a:cxn>
                <a:cxn ang="0">
                  <a:pos x="2637" y="581"/>
                </a:cxn>
                <a:cxn ang="0">
                  <a:pos x="2372" y="488"/>
                </a:cxn>
                <a:cxn ang="0">
                  <a:pos x="2123" y="412"/>
                </a:cxn>
                <a:cxn ang="0">
                  <a:pos x="1891" y="354"/>
                </a:cxn>
                <a:cxn ang="0">
                  <a:pos x="1675" y="313"/>
                </a:cxn>
                <a:cxn ang="0">
                  <a:pos x="1472" y="287"/>
                </a:cxn>
                <a:cxn ang="0">
                  <a:pos x="1281" y="278"/>
                </a:cxn>
                <a:cxn ang="0">
                  <a:pos x="1099" y="283"/>
                </a:cxn>
                <a:cxn ang="0">
                  <a:pos x="926" y="302"/>
                </a:cxn>
                <a:cxn ang="0">
                  <a:pos x="761" y="336"/>
                </a:cxn>
                <a:cxn ang="0">
                  <a:pos x="603" y="383"/>
                </a:cxn>
                <a:cxn ang="0">
                  <a:pos x="449" y="441"/>
                </a:cxn>
                <a:cxn ang="0">
                  <a:pos x="298" y="514"/>
                </a:cxn>
                <a:cxn ang="0">
                  <a:pos x="149" y="596"/>
                </a:cxn>
                <a:cxn ang="0">
                  <a:pos x="0" y="691"/>
                </a:cxn>
              </a:cxnLst>
              <a:rect l="0" t="0" r="r" b="b"/>
              <a:pathLst>
                <a:path w="5429" h="1025">
                  <a:moveTo>
                    <a:pt x="5429" y="0"/>
                  </a:moveTo>
                  <a:lnTo>
                    <a:pt x="5429" y="0"/>
                  </a:lnTo>
                  <a:lnTo>
                    <a:pt x="5422" y="18"/>
                  </a:lnTo>
                  <a:lnTo>
                    <a:pt x="5403" y="66"/>
                  </a:lnTo>
                  <a:lnTo>
                    <a:pt x="5389" y="100"/>
                  </a:lnTo>
                  <a:lnTo>
                    <a:pt x="5369" y="141"/>
                  </a:lnTo>
                  <a:lnTo>
                    <a:pt x="5347" y="186"/>
                  </a:lnTo>
                  <a:lnTo>
                    <a:pt x="5321" y="234"/>
                  </a:lnTo>
                  <a:lnTo>
                    <a:pt x="5292" y="287"/>
                  </a:lnTo>
                  <a:lnTo>
                    <a:pt x="5257" y="342"/>
                  </a:lnTo>
                  <a:lnTo>
                    <a:pt x="5218" y="399"/>
                  </a:lnTo>
                  <a:lnTo>
                    <a:pt x="5176" y="459"/>
                  </a:lnTo>
                  <a:lnTo>
                    <a:pt x="5129" y="518"/>
                  </a:lnTo>
                  <a:lnTo>
                    <a:pt x="5103" y="547"/>
                  </a:lnTo>
                  <a:lnTo>
                    <a:pt x="5076" y="576"/>
                  </a:lnTo>
                  <a:lnTo>
                    <a:pt x="5049" y="607"/>
                  </a:lnTo>
                  <a:lnTo>
                    <a:pt x="5021" y="636"/>
                  </a:lnTo>
                  <a:lnTo>
                    <a:pt x="4990" y="665"/>
                  </a:lnTo>
                  <a:lnTo>
                    <a:pt x="4958" y="693"/>
                  </a:lnTo>
                  <a:lnTo>
                    <a:pt x="4927" y="720"/>
                  </a:lnTo>
                  <a:lnTo>
                    <a:pt x="4893" y="748"/>
                  </a:lnTo>
                  <a:lnTo>
                    <a:pt x="4857" y="775"/>
                  </a:lnTo>
                  <a:lnTo>
                    <a:pt x="4821" y="799"/>
                  </a:lnTo>
                  <a:lnTo>
                    <a:pt x="4784" y="825"/>
                  </a:lnTo>
                  <a:lnTo>
                    <a:pt x="4745" y="848"/>
                  </a:lnTo>
                  <a:lnTo>
                    <a:pt x="4704" y="870"/>
                  </a:lnTo>
                  <a:lnTo>
                    <a:pt x="4663" y="893"/>
                  </a:lnTo>
                  <a:lnTo>
                    <a:pt x="4620" y="912"/>
                  </a:lnTo>
                  <a:lnTo>
                    <a:pt x="4577" y="932"/>
                  </a:lnTo>
                  <a:lnTo>
                    <a:pt x="4531" y="949"/>
                  </a:lnTo>
                  <a:lnTo>
                    <a:pt x="4484" y="964"/>
                  </a:lnTo>
                  <a:lnTo>
                    <a:pt x="4435" y="979"/>
                  </a:lnTo>
                  <a:lnTo>
                    <a:pt x="4385" y="991"/>
                  </a:lnTo>
                  <a:lnTo>
                    <a:pt x="4334" y="1003"/>
                  </a:lnTo>
                  <a:lnTo>
                    <a:pt x="4281" y="1011"/>
                  </a:lnTo>
                  <a:lnTo>
                    <a:pt x="4227" y="1017"/>
                  </a:lnTo>
                  <a:lnTo>
                    <a:pt x="4171" y="1022"/>
                  </a:lnTo>
                  <a:lnTo>
                    <a:pt x="4114" y="1025"/>
                  </a:lnTo>
                  <a:lnTo>
                    <a:pt x="4055" y="1025"/>
                  </a:lnTo>
                  <a:lnTo>
                    <a:pt x="3995" y="1024"/>
                  </a:lnTo>
                  <a:lnTo>
                    <a:pt x="3932" y="1021"/>
                  </a:lnTo>
                  <a:lnTo>
                    <a:pt x="3870" y="1012"/>
                  </a:lnTo>
                  <a:lnTo>
                    <a:pt x="3805" y="1004"/>
                  </a:lnTo>
                  <a:lnTo>
                    <a:pt x="3738" y="991"/>
                  </a:lnTo>
                  <a:lnTo>
                    <a:pt x="3670" y="977"/>
                  </a:lnTo>
                  <a:lnTo>
                    <a:pt x="3601" y="959"/>
                  </a:lnTo>
                  <a:lnTo>
                    <a:pt x="3528" y="938"/>
                  </a:lnTo>
                  <a:lnTo>
                    <a:pt x="3456" y="914"/>
                  </a:lnTo>
                  <a:lnTo>
                    <a:pt x="3381" y="888"/>
                  </a:lnTo>
                  <a:lnTo>
                    <a:pt x="3305" y="857"/>
                  </a:lnTo>
                  <a:lnTo>
                    <a:pt x="3227" y="824"/>
                  </a:lnTo>
                  <a:lnTo>
                    <a:pt x="3227" y="824"/>
                  </a:lnTo>
                  <a:lnTo>
                    <a:pt x="3072" y="756"/>
                  </a:lnTo>
                  <a:lnTo>
                    <a:pt x="2922" y="693"/>
                  </a:lnTo>
                  <a:lnTo>
                    <a:pt x="2777" y="635"/>
                  </a:lnTo>
                  <a:lnTo>
                    <a:pt x="2637" y="581"/>
                  </a:lnTo>
                  <a:lnTo>
                    <a:pt x="2502" y="533"/>
                  </a:lnTo>
                  <a:lnTo>
                    <a:pt x="2372" y="488"/>
                  </a:lnTo>
                  <a:lnTo>
                    <a:pt x="2245" y="447"/>
                  </a:lnTo>
                  <a:lnTo>
                    <a:pt x="2123" y="412"/>
                  </a:lnTo>
                  <a:lnTo>
                    <a:pt x="2005" y="381"/>
                  </a:lnTo>
                  <a:lnTo>
                    <a:pt x="1891" y="354"/>
                  </a:lnTo>
                  <a:lnTo>
                    <a:pt x="1782" y="331"/>
                  </a:lnTo>
                  <a:lnTo>
                    <a:pt x="1675" y="313"/>
                  </a:lnTo>
                  <a:lnTo>
                    <a:pt x="1572" y="297"/>
                  </a:lnTo>
                  <a:lnTo>
                    <a:pt x="1472" y="287"/>
                  </a:lnTo>
                  <a:lnTo>
                    <a:pt x="1375" y="279"/>
                  </a:lnTo>
                  <a:lnTo>
                    <a:pt x="1281" y="278"/>
                  </a:lnTo>
                  <a:lnTo>
                    <a:pt x="1187" y="278"/>
                  </a:lnTo>
                  <a:lnTo>
                    <a:pt x="1099" y="283"/>
                  </a:lnTo>
                  <a:lnTo>
                    <a:pt x="1011" y="291"/>
                  </a:lnTo>
                  <a:lnTo>
                    <a:pt x="926" y="302"/>
                  </a:lnTo>
                  <a:lnTo>
                    <a:pt x="843" y="317"/>
                  </a:lnTo>
                  <a:lnTo>
                    <a:pt x="761" y="336"/>
                  </a:lnTo>
                  <a:lnTo>
                    <a:pt x="682" y="357"/>
                  </a:lnTo>
                  <a:lnTo>
                    <a:pt x="603" y="383"/>
                  </a:lnTo>
                  <a:lnTo>
                    <a:pt x="525" y="410"/>
                  </a:lnTo>
                  <a:lnTo>
                    <a:pt x="449" y="441"/>
                  </a:lnTo>
                  <a:lnTo>
                    <a:pt x="372" y="476"/>
                  </a:lnTo>
                  <a:lnTo>
                    <a:pt x="298" y="514"/>
                  </a:lnTo>
                  <a:lnTo>
                    <a:pt x="224" y="554"/>
                  </a:lnTo>
                  <a:lnTo>
                    <a:pt x="149" y="596"/>
                  </a:lnTo>
                  <a:lnTo>
                    <a:pt x="75" y="643"/>
                  </a:lnTo>
                  <a:lnTo>
                    <a:pt x="0" y="691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83" name="Freeform 91"/>
            <p:cNvSpPr>
              <a:spLocks/>
            </p:cNvSpPr>
            <p:nvPr/>
          </p:nvSpPr>
          <p:spPr bwMode="auto">
            <a:xfrm>
              <a:off x="993" y="1083"/>
              <a:ext cx="5418" cy="530"/>
            </a:xfrm>
            <a:custGeom>
              <a:avLst/>
              <a:gdLst/>
              <a:ahLst/>
              <a:cxnLst>
                <a:cxn ang="0">
                  <a:pos x="5418" y="0"/>
                </a:cxn>
                <a:cxn ang="0">
                  <a:pos x="5393" y="68"/>
                </a:cxn>
                <a:cxn ang="0">
                  <a:pos x="5361" y="142"/>
                </a:cxn>
                <a:cxn ang="0">
                  <a:pos x="5314" y="237"/>
                </a:cxn>
                <a:cxn ang="0">
                  <a:pos x="5251" y="347"/>
                </a:cxn>
                <a:cxn ang="0">
                  <a:pos x="5171" y="467"/>
                </a:cxn>
                <a:cxn ang="0">
                  <a:pos x="5100" y="557"/>
                </a:cxn>
                <a:cxn ang="0">
                  <a:pos x="5047" y="618"/>
                </a:cxn>
                <a:cxn ang="0">
                  <a:pos x="4989" y="676"/>
                </a:cxn>
                <a:cxn ang="0">
                  <a:pos x="4926" y="735"/>
                </a:cxn>
                <a:cxn ang="0">
                  <a:pos x="4858" y="789"/>
                </a:cxn>
                <a:cxn ang="0">
                  <a:pos x="4785" y="843"/>
                </a:cxn>
                <a:cxn ang="0">
                  <a:pos x="4707" y="890"/>
                </a:cxn>
                <a:cxn ang="0">
                  <a:pos x="4622" y="933"/>
                </a:cxn>
                <a:cxn ang="0">
                  <a:pos x="4533" y="972"/>
                </a:cxn>
                <a:cxn ang="0">
                  <a:pos x="4437" y="1004"/>
                </a:cxn>
                <a:cxn ang="0">
                  <a:pos x="4338" y="1030"/>
                </a:cxn>
                <a:cxn ang="0">
                  <a:pos x="4231" y="1048"/>
                </a:cxn>
                <a:cxn ang="0">
                  <a:pos x="4118" y="1058"/>
                </a:cxn>
                <a:cxn ang="0">
                  <a:pos x="3999" y="1059"/>
                </a:cxn>
                <a:cxn ang="0">
                  <a:pos x="3874" y="1049"/>
                </a:cxn>
                <a:cxn ang="0">
                  <a:pos x="3742" y="1032"/>
                </a:cxn>
                <a:cxn ang="0">
                  <a:pos x="3603" y="1001"/>
                </a:cxn>
                <a:cxn ang="0">
                  <a:pos x="3459" y="959"/>
                </a:cxn>
                <a:cxn ang="0">
                  <a:pos x="3306" y="906"/>
                </a:cxn>
                <a:cxn ang="0">
                  <a:pos x="3228" y="873"/>
                </a:cxn>
                <a:cxn ang="0">
                  <a:pos x="2920" y="748"/>
                </a:cxn>
                <a:cxn ang="0">
                  <a:pos x="2634" y="641"/>
                </a:cxn>
                <a:cxn ang="0">
                  <a:pos x="2367" y="552"/>
                </a:cxn>
                <a:cxn ang="0">
                  <a:pos x="2119" y="483"/>
                </a:cxn>
                <a:cxn ang="0">
                  <a:pos x="1886" y="428"/>
                </a:cxn>
                <a:cxn ang="0">
                  <a:pos x="1669" y="391"/>
                </a:cxn>
                <a:cxn ang="0">
                  <a:pos x="1465" y="370"/>
                </a:cxn>
                <a:cxn ang="0">
                  <a:pos x="1273" y="363"/>
                </a:cxn>
                <a:cxn ang="0">
                  <a:pos x="1091" y="371"/>
                </a:cxn>
                <a:cxn ang="0">
                  <a:pos x="919" y="396"/>
                </a:cxn>
                <a:cxn ang="0">
                  <a:pos x="755" y="433"/>
                </a:cxn>
                <a:cxn ang="0">
                  <a:pos x="597" y="483"/>
                </a:cxn>
                <a:cxn ang="0">
                  <a:pos x="444" y="546"/>
                </a:cxn>
                <a:cxn ang="0">
                  <a:pos x="294" y="620"/>
                </a:cxn>
                <a:cxn ang="0">
                  <a:pos x="147" y="707"/>
                </a:cxn>
                <a:cxn ang="0">
                  <a:pos x="0" y="806"/>
                </a:cxn>
              </a:cxnLst>
              <a:rect l="0" t="0" r="r" b="b"/>
              <a:pathLst>
                <a:path w="5418" h="1059">
                  <a:moveTo>
                    <a:pt x="5418" y="0"/>
                  </a:moveTo>
                  <a:lnTo>
                    <a:pt x="5418" y="0"/>
                  </a:lnTo>
                  <a:lnTo>
                    <a:pt x="5411" y="18"/>
                  </a:lnTo>
                  <a:lnTo>
                    <a:pt x="5393" y="68"/>
                  </a:lnTo>
                  <a:lnTo>
                    <a:pt x="5377" y="102"/>
                  </a:lnTo>
                  <a:lnTo>
                    <a:pt x="5361" y="142"/>
                  </a:lnTo>
                  <a:lnTo>
                    <a:pt x="5339" y="189"/>
                  </a:lnTo>
                  <a:lnTo>
                    <a:pt x="5314" y="237"/>
                  </a:lnTo>
                  <a:lnTo>
                    <a:pt x="5284" y="292"/>
                  </a:lnTo>
                  <a:lnTo>
                    <a:pt x="5251" y="347"/>
                  </a:lnTo>
                  <a:lnTo>
                    <a:pt x="5214" y="407"/>
                  </a:lnTo>
                  <a:lnTo>
                    <a:pt x="5171" y="467"/>
                  </a:lnTo>
                  <a:lnTo>
                    <a:pt x="5125" y="526"/>
                  </a:lnTo>
                  <a:lnTo>
                    <a:pt x="5100" y="557"/>
                  </a:lnTo>
                  <a:lnTo>
                    <a:pt x="5073" y="588"/>
                  </a:lnTo>
                  <a:lnTo>
                    <a:pt x="5047" y="618"/>
                  </a:lnTo>
                  <a:lnTo>
                    <a:pt x="5018" y="647"/>
                  </a:lnTo>
                  <a:lnTo>
                    <a:pt x="4989" y="676"/>
                  </a:lnTo>
                  <a:lnTo>
                    <a:pt x="4958" y="706"/>
                  </a:lnTo>
                  <a:lnTo>
                    <a:pt x="4926" y="735"/>
                  </a:lnTo>
                  <a:lnTo>
                    <a:pt x="4893" y="762"/>
                  </a:lnTo>
                  <a:lnTo>
                    <a:pt x="4858" y="789"/>
                  </a:lnTo>
                  <a:lnTo>
                    <a:pt x="4822" y="817"/>
                  </a:lnTo>
                  <a:lnTo>
                    <a:pt x="4785" y="843"/>
                  </a:lnTo>
                  <a:lnTo>
                    <a:pt x="4746" y="867"/>
                  </a:lnTo>
                  <a:lnTo>
                    <a:pt x="4707" y="890"/>
                  </a:lnTo>
                  <a:lnTo>
                    <a:pt x="4665" y="912"/>
                  </a:lnTo>
                  <a:lnTo>
                    <a:pt x="4622" y="933"/>
                  </a:lnTo>
                  <a:lnTo>
                    <a:pt x="4579" y="954"/>
                  </a:lnTo>
                  <a:lnTo>
                    <a:pt x="4533" y="972"/>
                  </a:lnTo>
                  <a:lnTo>
                    <a:pt x="4486" y="990"/>
                  </a:lnTo>
                  <a:lnTo>
                    <a:pt x="4437" y="1004"/>
                  </a:lnTo>
                  <a:lnTo>
                    <a:pt x="4389" y="1019"/>
                  </a:lnTo>
                  <a:lnTo>
                    <a:pt x="4338" y="1030"/>
                  </a:lnTo>
                  <a:lnTo>
                    <a:pt x="4285" y="1040"/>
                  </a:lnTo>
                  <a:lnTo>
                    <a:pt x="4231" y="1048"/>
                  </a:lnTo>
                  <a:lnTo>
                    <a:pt x="4175" y="1054"/>
                  </a:lnTo>
                  <a:lnTo>
                    <a:pt x="4118" y="1058"/>
                  </a:lnTo>
                  <a:lnTo>
                    <a:pt x="4058" y="1059"/>
                  </a:lnTo>
                  <a:lnTo>
                    <a:pt x="3999" y="1059"/>
                  </a:lnTo>
                  <a:lnTo>
                    <a:pt x="3936" y="1056"/>
                  </a:lnTo>
                  <a:lnTo>
                    <a:pt x="3874" y="1049"/>
                  </a:lnTo>
                  <a:lnTo>
                    <a:pt x="3809" y="1041"/>
                  </a:lnTo>
                  <a:lnTo>
                    <a:pt x="3742" y="1032"/>
                  </a:lnTo>
                  <a:lnTo>
                    <a:pt x="3672" y="1017"/>
                  </a:lnTo>
                  <a:lnTo>
                    <a:pt x="3603" y="1001"/>
                  </a:lnTo>
                  <a:lnTo>
                    <a:pt x="3531" y="982"/>
                  </a:lnTo>
                  <a:lnTo>
                    <a:pt x="3459" y="959"/>
                  </a:lnTo>
                  <a:lnTo>
                    <a:pt x="3382" y="933"/>
                  </a:lnTo>
                  <a:lnTo>
                    <a:pt x="3306" y="906"/>
                  </a:lnTo>
                  <a:lnTo>
                    <a:pt x="3228" y="873"/>
                  </a:lnTo>
                  <a:lnTo>
                    <a:pt x="3228" y="873"/>
                  </a:lnTo>
                  <a:lnTo>
                    <a:pt x="3071" y="809"/>
                  </a:lnTo>
                  <a:lnTo>
                    <a:pt x="2920" y="748"/>
                  </a:lnTo>
                  <a:lnTo>
                    <a:pt x="2776" y="693"/>
                  </a:lnTo>
                  <a:lnTo>
                    <a:pt x="2634" y="641"/>
                  </a:lnTo>
                  <a:lnTo>
                    <a:pt x="2499" y="596"/>
                  </a:lnTo>
                  <a:lnTo>
                    <a:pt x="2367" y="552"/>
                  </a:lnTo>
                  <a:lnTo>
                    <a:pt x="2241" y="515"/>
                  </a:lnTo>
                  <a:lnTo>
                    <a:pt x="2119" y="483"/>
                  </a:lnTo>
                  <a:lnTo>
                    <a:pt x="2001" y="454"/>
                  </a:lnTo>
                  <a:lnTo>
                    <a:pt x="1886" y="428"/>
                  </a:lnTo>
                  <a:lnTo>
                    <a:pt x="1776" y="407"/>
                  </a:lnTo>
                  <a:lnTo>
                    <a:pt x="1669" y="391"/>
                  </a:lnTo>
                  <a:lnTo>
                    <a:pt x="1565" y="378"/>
                  </a:lnTo>
                  <a:lnTo>
                    <a:pt x="1465" y="370"/>
                  </a:lnTo>
                  <a:lnTo>
                    <a:pt x="1368" y="365"/>
                  </a:lnTo>
                  <a:lnTo>
                    <a:pt x="1273" y="363"/>
                  </a:lnTo>
                  <a:lnTo>
                    <a:pt x="1182" y="366"/>
                  </a:lnTo>
                  <a:lnTo>
                    <a:pt x="1091" y="371"/>
                  </a:lnTo>
                  <a:lnTo>
                    <a:pt x="1005" y="381"/>
                  </a:lnTo>
                  <a:lnTo>
                    <a:pt x="919" y="396"/>
                  </a:lnTo>
                  <a:lnTo>
                    <a:pt x="837" y="412"/>
                  </a:lnTo>
                  <a:lnTo>
                    <a:pt x="755" y="433"/>
                  </a:lnTo>
                  <a:lnTo>
                    <a:pt x="676" y="455"/>
                  </a:lnTo>
                  <a:lnTo>
                    <a:pt x="597" y="483"/>
                  </a:lnTo>
                  <a:lnTo>
                    <a:pt x="521" y="512"/>
                  </a:lnTo>
                  <a:lnTo>
                    <a:pt x="444" y="546"/>
                  </a:lnTo>
                  <a:lnTo>
                    <a:pt x="369" y="581"/>
                  </a:lnTo>
                  <a:lnTo>
                    <a:pt x="294" y="620"/>
                  </a:lnTo>
                  <a:lnTo>
                    <a:pt x="221" y="662"/>
                  </a:lnTo>
                  <a:lnTo>
                    <a:pt x="147" y="707"/>
                  </a:lnTo>
                  <a:lnTo>
                    <a:pt x="74" y="754"/>
                  </a:lnTo>
                  <a:lnTo>
                    <a:pt x="0" y="80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84" name="Freeform 92"/>
            <p:cNvSpPr>
              <a:spLocks/>
            </p:cNvSpPr>
            <p:nvPr/>
          </p:nvSpPr>
          <p:spPr bwMode="auto">
            <a:xfrm>
              <a:off x="1029" y="1055"/>
              <a:ext cx="5404" cy="545"/>
            </a:xfrm>
            <a:custGeom>
              <a:avLst/>
              <a:gdLst/>
              <a:ahLst/>
              <a:cxnLst>
                <a:cxn ang="0">
                  <a:pos x="5404" y="0"/>
                </a:cxn>
                <a:cxn ang="0">
                  <a:pos x="5380" y="68"/>
                </a:cxn>
                <a:cxn ang="0">
                  <a:pos x="5350" y="144"/>
                </a:cxn>
                <a:cxn ang="0">
                  <a:pos x="5304" y="241"/>
                </a:cxn>
                <a:cxn ang="0">
                  <a:pos x="5243" y="352"/>
                </a:cxn>
                <a:cxn ang="0">
                  <a:pos x="5165" y="473"/>
                </a:cxn>
                <a:cxn ang="0">
                  <a:pos x="5096" y="566"/>
                </a:cxn>
                <a:cxn ang="0">
                  <a:pos x="5043" y="627"/>
                </a:cxn>
                <a:cxn ang="0">
                  <a:pos x="4986" y="688"/>
                </a:cxn>
                <a:cxn ang="0">
                  <a:pos x="4924" y="748"/>
                </a:cxn>
                <a:cxn ang="0">
                  <a:pos x="4857" y="805"/>
                </a:cxn>
                <a:cxn ang="0">
                  <a:pos x="4785" y="858"/>
                </a:cxn>
                <a:cxn ang="0">
                  <a:pos x="4707" y="908"/>
                </a:cxn>
                <a:cxn ang="0">
                  <a:pos x="4624" y="955"/>
                </a:cxn>
                <a:cxn ang="0">
                  <a:pos x="4535" y="995"/>
                </a:cxn>
                <a:cxn ang="0">
                  <a:pos x="4440" y="1029"/>
                </a:cxn>
                <a:cxn ang="0">
                  <a:pos x="4340" y="1056"/>
                </a:cxn>
                <a:cxn ang="0">
                  <a:pos x="4233" y="1076"/>
                </a:cxn>
                <a:cxn ang="0">
                  <a:pos x="4121" y="1089"/>
                </a:cxn>
                <a:cxn ang="0">
                  <a:pos x="4002" y="1092"/>
                </a:cxn>
                <a:cxn ang="0">
                  <a:pos x="3877" y="1085"/>
                </a:cxn>
                <a:cxn ang="0">
                  <a:pos x="3745" y="1069"/>
                </a:cxn>
                <a:cxn ang="0">
                  <a:pos x="3606" y="1042"/>
                </a:cxn>
                <a:cxn ang="0">
                  <a:pos x="3460" y="1003"/>
                </a:cxn>
                <a:cxn ang="0">
                  <a:pos x="3307" y="951"/>
                </a:cxn>
                <a:cxn ang="0">
                  <a:pos x="3228" y="921"/>
                </a:cxn>
                <a:cxn ang="0">
                  <a:pos x="2919" y="801"/>
                </a:cxn>
                <a:cxn ang="0">
                  <a:pos x="2631" y="701"/>
                </a:cxn>
                <a:cxn ang="0">
                  <a:pos x="2363" y="617"/>
                </a:cxn>
                <a:cxn ang="0">
                  <a:pos x="2113" y="551"/>
                </a:cxn>
                <a:cxn ang="0">
                  <a:pos x="1880" y="501"/>
                </a:cxn>
                <a:cxn ang="0">
                  <a:pos x="1662" y="469"/>
                </a:cxn>
                <a:cxn ang="0">
                  <a:pos x="1458" y="451"/>
                </a:cxn>
                <a:cxn ang="0">
                  <a:pos x="1266" y="448"/>
                </a:cxn>
                <a:cxn ang="0">
                  <a:pos x="1085" y="461"/>
                </a:cxn>
                <a:cxn ang="0">
                  <a:pos x="914" y="488"/>
                </a:cxn>
                <a:cxn ang="0">
                  <a:pos x="750" y="528"/>
                </a:cxn>
                <a:cxn ang="0">
                  <a:pos x="593" y="582"/>
                </a:cxn>
                <a:cxn ang="0">
                  <a:pos x="440" y="648"/>
                </a:cxn>
                <a:cxn ang="0">
                  <a:pos x="292" y="727"/>
                </a:cxn>
                <a:cxn ang="0">
                  <a:pos x="146" y="817"/>
                </a:cxn>
                <a:cxn ang="0">
                  <a:pos x="0" y="918"/>
                </a:cxn>
              </a:cxnLst>
              <a:rect l="0" t="0" r="r" b="b"/>
              <a:pathLst>
                <a:path w="5404" h="1092">
                  <a:moveTo>
                    <a:pt x="5404" y="0"/>
                  </a:moveTo>
                  <a:lnTo>
                    <a:pt x="5404" y="0"/>
                  </a:lnTo>
                  <a:lnTo>
                    <a:pt x="5398" y="18"/>
                  </a:lnTo>
                  <a:lnTo>
                    <a:pt x="5380" y="68"/>
                  </a:lnTo>
                  <a:lnTo>
                    <a:pt x="5366" y="104"/>
                  </a:lnTo>
                  <a:lnTo>
                    <a:pt x="5350" y="144"/>
                  </a:lnTo>
                  <a:lnTo>
                    <a:pt x="5329" y="191"/>
                  </a:lnTo>
                  <a:lnTo>
                    <a:pt x="5304" y="241"/>
                  </a:lnTo>
                  <a:lnTo>
                    <a:pt x="5275" y="294"/>
                  </a:lnTo>
                  <a:lnTo>
                    <a:pt x="5243" y="352"/>
                  </a:lnTo>
                  <a:lnTo>
                    <a:pt x="5207" y="412"/>
                  </a:lnTo>
                  <a:lnTo>
                    <a:pt x="5165" y="473"/>
                  </a:lnTo>
                  <a:lnTo>
                    <a:pt x="5119" y="535"/>
                  </a:lnTo>
                  <a:lnTo>
                    <a:pt x="5096" y="566"/>
                  </a:lnTo>
                  <a:lnTo>
                    <a:pt x="5069" y="596"/>
                  </a:lnTo>
                  <a:lnTo>
                    <a:pt x="5043" y="627"/>
                  </a:lnTo>
                  <a:lnTo>
                    <a:pt x="5015" y="658"/>
                  </a:lnTo>
                  <a:lnTo>
                    <a:pt x="4986" y="688"/>
                  </a:lnTo>
                  <a:lnTo>
                    <a:pt x="4955" y="719"/>
                  </a:lnTo>
                  <a:lnTo>
                    <a:pt x="4924" y="748"/>
                  </a:lnTo>
                  <a:lnTo>
                    <a:pt x="4892" y="777"/>
                  </a:lnTo>
                  <a:lnTo>
                    <a:pt x="4857" y="805"/>
                  </a:lnTo>
                  <a:lnTo>
                    <a:pt x="4821" y="832"/>
                  </a:lnTo>
                  <a:lnTo>
                    <a:pt x="4785" y="858"/>
                  </a:lnTo>
                  <a:lnTo>
                    <a:pt x="4746" y="884"/>
                  </a:lnTo>
                  <a:lnTo>
                    <a:pt x="4707" y="908"/>
                  </a:lnTo>
                  <a:lnTo>
                    <a:pt x="4667" y="932"/>
                  </a:lnTo>
                  <a:lnTo>
                    <a:pt x="4624" y="955"/>
                  </a:lnTo>
                  <a:lnTo>
                    <a:pt x="4581" y="974"/>
                  </a:lnTo>
                  <a:lnTo>
                    <a:pt x="4535" y="995"/>
                  </a:lnTo>
                  <a:lnTo>
                    <a:pt x="4489" y="1013"/>
                  </a:lnTo>
                  <a:lnTo>
                    <a:pt x="4440" y="1029"/>
                  </a:lnTo>
                  <a:lnTo>
                    <a:pt x="4390" y="1043"/>
                  </a:lnTo>
                  <a:lnTo>
                    <a:pt x="4340" y="1056"/>
                  </a:lnTo>
                  <a:lnTo>
                    <a:pt x="4288" y="1068"/>
                  </a:lnTo>
                  <a:lnTo>
                    <a:pt x="4233" y="1076"/>
                  </a:lnTo>
                  <a:lnTo>
                    <a:pt x="4178" y="1084"/>
                  </a:lnTo>
                  <a:lnTo>
                    <a:pt x="4121" y="1089"/>
                  </a:lnTo>
                  <a:lnTo>
                    <a:pt x="4063" y="1092"/>
                  </a:lnTo>
                  <a:lnTo>
                    <a:pt x="4002" y="1092"/>
                  </a:lnTo>
                  <a:lnTo>
                    <a:pt x="3941" y="1090"/>
                  </a:lnTo>
                  <a:lnTo>
                    <a:pt x="3877" y="1085"/>
                  </a:lnTo>
                  <a:lnTo>
                    <a:pt x="3811" y="1079"/>
                  </a:lnTo>
                  <a:lnTo>
                    <a:pt x="3745" y="1069"/>
                  </a:lnTo>
                  <a:lnTo>
                    <a:pt x="3675" y="1058"/>
                  </a:lnTo>
                  <a:lnTo>
                    <a:pt x="3606" y="1042"/>
                  </a:lnTo>
                  <a:lnTo>
                    <a:pt x="3534" y="1024"/>
                  </a:lnTo>
                  <a:lnTo>
                    <a:pt x="3460" y="1003"/>
                  </a:lnTo>
                  <a:lnTo>
                    <a:pt x="3384" y="979"/>
                  </a:lnTo>
                  <a:lnTo>
                    <a:pt x="3307" y="951"/>
                  </a:lnTo>
                  <a:lnTo>
                    <a:pt x="3228" y="921"/>
                  </a:lnTo>
                  <a:lnTo>
                    <a:pt x="3228" y="921"/>
                  </a:lnTo>
                  <a:lnTo>
                    <a:pt x="3071" y="859"/>
                  </a:lnTo>
                  <a:lnTo>
                    <a:pt x="2919" y="801"/>
                  </a:lnTo>
                  <a:lnTo>
                    <a:pt x="2773" y="750"/>
                  </a:lnTo>
                  <a:lnTo>
                    <a:pt x="2631" y="701"/>
                  </a:lnTo>
                  <a:lnTo>
                    <a:pt x="2495" y="656"/>
                  </a:lnTo>
                  <a:lnTo>
                    <a:pt x="2363" y="617"/>
                  </a:lnTo>
                  <a:lnTo>
                    <a:pt x="2237" y="582"/>
                  </a:lnTo>
                  <a:lnTo>
                    <a:pt x="2113" y="551"/>
                  </a:lnTo>
                  <a:lnTo>
                    <a:pt x="1995" y="524"/>
                  </a:lnTo>
                  <a:lnTo>
                    <a:pt x="1880" y="501"/>
                  </a:lnTo>
                  <a:lnTo>
                    <a:pt x="1769" y="483"/>
                  </a:lnTo>
                  <a:lnTo>
                    <a:pt x="1662" y="469"/>
                  </a:lnTo>
                  <a:lnTo>
                    <a:pt x="1558" y="457"/>
                  </a:lnTo>
                  <a:lnTo>
                    <a:pt x="1458" y="451"/>
                  </a:lnTo>
                  <a:lnTo>
                    <a:pt x="1361" y="448"/>
                  </a:lnTo>
                  <a:lnTo>
                    <a:pt x="1266" y="448"/>
                  </a:lnTo>
                  <a:lnTo>
                    <a:pt x="1175" y="453"/>
                  </a:lnTo>
                  <a:lnTo>
                    <a:pt x="1085" y="461"/>
                  </a:lnTo>
                  <a:lnTo>
                    <a:pt x="998" y="472"/>
                  </a:lnTo>
                  <a:lnTo>
                    <a:pt x="914" y="488"/>
                  </a:lnTo>
                  <a:lnTo>
                    <a:pt x="830" y="506"/>
                  </a:lnTo>
                  <a:lnTo>
                    <a:pt x="750" y="528"/>
                  </a:lnTo>
                  <a:lnTo>
                    <a:pt x="671" y="553"/>
                  </a:lnTo>
                  <a:lnTo>
                    <a:pt x="593" y="582"/>
                  </a:lnTo>
                  <a:lnTo>
                    <a:pt x="517" y="614"/>
                  </a:lnTo>
                  <a:lnTo>
                    <a:pt x="440" y="648"/>
                  </a:lnTo>
                  <a:lnTo>
                    <a:pt x="365" y="687"/>
                  </a:lnTo>
                  <a:lnTo>
                    <a:pt x="292" y="727"/>
                  </a:lnTo>
                  <a:lnTo>
                    <a:pt x="218" y="771"/>
                  </a:lnTo>
                  <a:lnTo>
                    <a:pt x="146" y="817"/>
                  </a:lnTo>
                  <a:lnTo>
                    <a:pt x="72" y="866"/>
                  </a:lnTo>
                  <a:lnTo>
                    <a:pt x="0" y="91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85" name="Freeform 93"/>
            <p:cNvSpPr>
              <a:spLocks/>
            </p:cNvSpPr>
            <p:nvPr/>
          </p:nvSpPr>
          <p:spPr bwMode="auto">
            <a:xfrm>
              <a:off x="1067" y="1026"/>
              <a:ext cx="5390" cy="562"/>
            </a:xfrm>
            <a:custGeom>
              <a:avLst/>
              <a:gdLst/>
              <a:ahLst/>
              <a:cxnLst>
                <a:cxn ang="0">
                  <a:pos x="5390" y="0"/>
                </a:cxn>
                <a:cxn ang="0">
                  <a:pos x="5366" y="70"/>
                </a:cxn>
                <a:cxn ang="0">
                  <a:pos x="5337" y="147"/>
                </a:cxn>
                <a:cxn ang="0">
                  <a:pos x="5292" y="244"/>
                </a:cxn>
                <a:cxn ang="0">
                  <a:pos x="5233" y="357"/>
                </a:cxn>
                <a:cxn ang="0">
                  <a:pos x="5158" y="480"/>
                </a:cxn>
                <a:cxn ang="0">
                  <a:pos x="5088" y="575"/>
                </a:cxn>
                <a:cxn ang="0">
                  <a:pos x="5037" y="638"/>
                </a:cxn>
                <a:cxn ang="0">
                  <a:pos x="4981" y="701"/>
                </a:cxn>
                <a:cxn ang="0">
                  <a:pos x="4920" y="762"/>
                </a:cxn>
                <a:cxn ang="0">
                  <a:pos x="4854" y="821"/>
                </a:cxn>
                <a:cxn ang="0">
                  <a:pos x="4783" y="875"/>
                </a:cxn>
                <a:cxn ang="0">
                  <a:pos x="4705" y="927"/>
                </a:cxn>
                <a:cxn ang="0">
                  <a:pos x="4623" y="976"/>
                </a:cxn>
                <a:cxn ang="0">
                  <a:pos x="4534" y="1018"/>
                </a:cxn>
                <a:cxn ang="0">
                  <a:pos x="4441" y="1053"/>
                </a:cxn>
                <a:cxn ang="0">
                  <a:pos x="4341" y="1084"/>
                </a:cxn>
                <a:cxn ang="0">
                  <a:pos x="4234" y="1106"/>
                </a:cxn>
                <a:cxn ang="0">
                  <a:pos x="4122" y="1121"/>
                </a:cxn>
                <a:cxn ang="0">
                  <a:pos x="4004" y="1126"/>
                </a:cxn>
                <a:cxn ang="0">
                  <a:pos x="3878" y="1122"/>
                </a:cxn>
                <a:cxn ang="0">
                  <a:pos x="3746" y="1110"/>
                </a:cxn>
                <a:cxn ang="0">
                  <a:pos x="3607" y="1084"/>
                </a:cxn>
                <a:cxn ang="0">
                  <a:pos x="3460" y="1048"/>
                </a:cxn>
                <a:cxn ang="0">
                  <a:pos x="3307" y="1000"/>
                </a:cxn>
                <a:cxn ang="0">
                  <a:pos x="3228" y="971"/>
                </a:cxn>
                <a:cxn ang="0">
                  <a:pos x="2917" y="856"/>
                </a:cxn>
                <a:cxn ang="0">
                  <a:pos x="2628" y="761"/>
                </a:cxn>
                <a:cxn ang="0">
                  <a:pos x="2359" y="682"/>
                </a:cxn>
                <a:cxn ang="0">
                  <a:pos x="2107" y="620"/>
                </a:cxn>
                <a:cxn ang="0">
                  <a:pos x="1873" y="575"/>
                </a:cxn>
                <a:cxn ang="0">
                  <a:pos x="1655" y="548"/>
                </a:cxn>
                <a:cxn ang="0">
                  <a:pos x="1451" y="533"/>
                </a:cxn>
                <a:cxn ang="0">
                  <a:pos x="1259" y="535"/>
                </a:cxn>
                <a:cxn ang="0">
                  <a:pos x="1077" y="551"/>
                </a:cxn>
                <a:cxn ang="0">
                  <a:pos x="906" y="582"/>
                </a:cxn>
                <a:cxn ang="0">
                  <a:pos x="744" y="625"/>
                </a:cxn>
                <a:cxn ang="0">
                  <a:pos x="587" y="683"/>
                </a:cxn>
                <a:cxn ang="0">
                  <a:pos x="436" y="753"/>
                </a:cxn>
                <a:cxn ang="0">
                  <a:pos x="288" y="835"/>
                </a:cxn>
                <a:cxn ang="0">
                  <a:pos x="144" y="929"/>
                </a:cxn>
                <a:cxn ang="0">
                  <a:pos x="0" y="1034"/>
                </a:cxn>
              </a:cxnLst>
              <a:rect l="0" t="0" r="r" b="b"/>
              <a:pathLst>
                <a:path w="5390" h="1126">
                  <a:moveTo>
                    <a:pt x="5390" y="0"/>
                  </a:moveTo>
                  <a:lnTo>
                    <a:pt x="5390" y="0"/>
                  </a:lnTo>
                  <a:lnTo>
                    <a:pt x="5384" y="18"/>
                  </a:lnTo>
                  <a:lnTo>
                    <a:pt x="5366" y="70"/>
                  </a:lnTo>
                  <a:lnTo>
                    <a:pt x="5353" y="105"/>
                  </a:lnTo>
                  <a:lnTo>
                    <a:pt x="5337" y="147"/>
                  </a:lnTo>
                  <a:lnTo>
                    <a:pt x="5316" y="192"/>
                  </a:lnTo>
                  <a:lnTo>
                    <a:pt x="5292" y="244"/>
                  </a:lnTo>
                  <a:lnTo>
                    <a:pt x="5265" y="299"/>
                  </a:lnTo>
                  <a:lnTo>
                    <a:pt x="5233" y="357"/>
                  </a:lnTo>
                  <a:lnTo>
                    <a:pt x="5198" y="418"/>
                  </a:lnTo>
                  <a:lnTo>
                    <a:pt x="5158" y="480"/>
                  </a:lnTo>
                  <a:lnTo>
                    <a:pt x="5113" y="544"/>
                  </a:lnTo>
                  <a:lnTo>
                    <a:pt x="5088" y="575"/>
                  </a:lnTo>
                  <a:lnTo>
                    <a:pt x="5063" y="607"/>
                  </a:lnTo>
                  <a:lnTo>
                    <a:pt x="5037" y="638"/>
                  </a:lnTo>
                  <a:lnTo>
                    <a:pt x="5011" y="670"/>
                  </a:lnTo>
                  <a:lnTo>
                    <a:pt x="4981" y="701"/>
                  </a:lnTo>
                  <a:lnTo>
                    <a:pt x="4951" y="732"/>
                  </a:lnTo>
                  <a:lnTo>
                    <a:pt x="4920" y="762"/>
                  </a:lnTo>
                  <a:lnTo>
                    <a:pt x="4888" y="791"/>
                  </a:lnTo>
                  <a:lnTo>
                    <a:pt x="4854" y="821"/>
                  </a:lnTo>
                  <a:lnTo>
                    <a:pt x="4819" y="848"/>
                  </a:lnTo>
                  <a:lnTo>
                    <a:pt x="4783" y="875"/>
                  </a:lnTo>
                  <a:lnTo>
                    <a:pt x="4745" y="903"/>
                  </a:lnTo>
                  <a:lnTo>
                    <a:pt x="4705" y="927"/>
                  </a:lnTo>
                  <a:lnTo>
                    <a:pt x="4665" y="951"/>
                  </a:lnTo>
                  <a:lnTo>
                    <a:pt x="4623" y="976"/>
                  </a:lnTo>
                  <a:lnTo>
                    <a:pt x="4580" y="997"/>
                  </a:lnTo>
                  <a:lnTo>
                    <a:pt x="4534" y="1018"/>
                  </a:lnTo>
                  <a:lnTo>
                    <a:pt x="4488" y="1037"/>
                  </a:lnTo>
                  <a:lnTo>
                    <a:pt x="4441" y="1053"/>
                  </a:lnTo>
                  <a:lnTo>
                    <a:pt x="4391" y="1069"/>
                  </a:lnTo>
                  <a:lnTo>
                    <a:pt x="4341" y="1084"/>
                  </a:lnTo>
                  <a:lnTo>
                    <a:pt x="4289" y="1095"/>
                  </a:lnTo>
                  <a:lnTo>
                    <a:pt x="4234" y="1106"/>
                  </a:lnTo>
                  <a:lnTo>
                    <a:pt x="4179" y="1114"/>
                  </a:lnTo>
                  <a:lnTo>
                    <a:pt x="4122" y="1121"/>
                  </a:lnTo>
                  <a:lnTo>
                    <a:pt x="4064" y="1124"/>
                  </a:lnTo>
                  <a:lnTo>
                    <a:pt x="4004" y="1126"/>
                  </a:lnTo>
                  <a:lnTo>
                    <a:pt x="3941" y="1126"/>
                  </a:lnTo>
                  <a:lnTo>
                    <a:pt x="3878" y="1122"/>
                  </a:lnTo>
                  <a:lnTo>
                    <a:pt x="3812" y="1118"/>
                  </a:lnTo>
                  <a:lnTo>
                    <a:pt x="3746" y="1110"/>
                  </a:lnTo>
                  <a:lnTo>
                    <a:pt x="3676" y="1098"/>
                  </a:lnTo>
                  <a:lnTo>
                    <a:pt x="3607" y="1084"/>
                  </a:lnTo>
                  <a:lnTo>
                    <a:pt x="3535" y="1068"/>
                  </a:lnTo>
                  <a:lnTo>
                    <a:pt x="3460" y="1048"/>
                  </a:lnTo>
                  <a:lnTo>
                    <a:pt x="3385" y="1026"/>
                  </a:lnTo>
                  <a:lnTo>
                    <a:pt x="3307" y="1000"/>
                  </a:lnTo>
                  <a:lnTo>
                    <a:pt x="3228" y="971"/>
                  </a:lnTo>
                  <a:lnTo>
                    <a:pt x="3228" y="971"/>
                  </a:lnTo>
                  <a:lnTo>
                    <a:pt x="3069" y="911"/>
                  </a:lnTo>
                  <a:lnTo>
                    <a:pt x="2917" y="856"/>
                  </a:lnTo>
                  <a:lnTo>
                    <a:pt x="2770" y="806"/>
                  </a:lnTo>
                  <a:lnTo>
                    <a:pt x="2628" y="761"/>
                  </a:lnTo>
                  <a:lnTo>
                    <a:pt x="2491" y="719"/>
                  </a:lnTo>
                  <a:lnTo>
                    <a:pt x="2359" y="682"/>
                  </a:lnTo>
                  <a:lnTo>
                    <a:pt x="2231" y="649"/>
                  </a:lnTo>
                  <a:lnTo>
                    <a:pt x="2107" y="620"/>
                  </a:lnTo>
                  <a:lnTo>
                    <a:pt x="1988" y="596"/>
                  </a:lnTo>
                  <a:lnTo>
                    <a:pt x="1873" y="575"/>
                  </a:lnTo>
                  <a:lnTo>
                    <a:pt x="1762" y="559"/>
                  </a:lnTo>
                  <a:lnTo>
                    <a:pt x="1655" y="548"/>
                  </a:lnTo>
                  <a:lnTo>
                    <a:pt x="1551" y="538"/>
                  </a:lnTo>
                  <a:lnTo>
                    <a:pt x="1451" y="533"/>
                  </a:lnTo>
                  <a:lnTo>
                    <a:pt x="1353" y="533"/>
                  </a:lnTo>
                  <a:lnTo>
                    <a:pt x="1259" y="535"/>
                  </a:lnTo>
                  <a:lnTo>
                    <a:pt x="1166" y="541"/>
                  </a:lnTo>
                  <a:lnTo>
                    <a:pt x="1077" y="551"/>
                  </a:lnTo>
                  <a:lnTo>
                    <a:pt x="991" y="565"/>
                  </a:lnTo>
                  <a:lnTo>
                    <a:pt x="906" y="582"/>
                  </a:lnTo>
                  <a:lnTo>
                    <a:pt x="824" y="603"/>
                  </a:lnTo>
                  <a:lnTo>
                    <a:pt x="744" y="625"/>
                  </a:lnTo>
                  <a:lnTo>
                    <a:pt x="665" y="653"/>
                  </a:lnTo>
                  <a:lnTo>
                    <a:pt x="587" y="683"/>
                  </a:lnTo>
                  <a:lnTo>
                    <a:pt x="511" y="716"/>
                  </a:lnTo>
                  <a:lnTo>
                    <a:pt x="436" y="753"/>
                  </a:lnTo>
                  <a:lnTo>
                    <a:pt x="362" y="791"/>
                  </a:lnTo>
                  <a:lnTo>
                    <a:pt x="288" y="835"/>
                  </a:lnTo>
                  <a:lnTo>
                    <a:pt x="216" y="880"/>
                  </a:lnTo>
                  <a:lnTo>
                    <a:pt x="144" y="929"/>
                  </a:lnTo>
                  <a:lnTo>
                    <a:pt x="72" y="979"/>
                  </a:lnTo>
                  <a:lnTo>
                    <a:pt x="0" y="103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86" name="Freeform 94"/>
            <p:cNvSpPr>
              <a:spLocks/>
            </p:cNvSpPr>
            <p:nvPr/>
          </p:nvSpPr>
          <p:spPr bwMode="auto">
            <a:xfrm>
              <a:off x="1106" y="997"/>
              <a:ext cx="5373" cy="580"/>
            </a:xfrm>
            <a:custGeom>
              <a:avLst/>
              <a:gdLst/>
              <a:ahLst/>
              <a:cxnLst>
                <a:cxn ang="0">
                  <a:pos x="5373" y="0"/>
                </a:cxn>
                <a:cxn ang="0">
                  <a:pos x="5351" y="69"/>
                </a:cxn>
                <a:cxn ang="0">
                  <a:pos x="5323" y="147"/>
                </a:cxn>
                <a:cxn ang="0">
                  <a:pos x="5280" y="247"/>
                </a:cxn>
                <a:cxn ang="0">
                  <a:pos x="5221" y="361"/>
                </a:cxn>
                <a:cxn ang="0">
                  <a:pos x="5148" y="486"/>
                </a:cxn>
                <a:cxn ang="0">
                  <a:pos x="5081" y="583"/>
                </a:cxn>
                <a:cxn ang="0">
                  <a:pos x="5031" y="647"/>
                </a:cxn>
                <a:cxn ang="0">
                  <a:pos x="4976" y="712"/>
                </a:cxn>
                <a:cxn ang="0">
                  <a:pos x="4916" y="773"/>
                </a:cxn>
                <a:cxn ang="0">
                  <a:pos x="4849" y="833"/>
                </a:cxn>
                <a:cxn ang="0">
                  <a:pos x="4780" y="891"/>
                </a:cxn>
                <a:cxn ang="0">
                  <a:pos x="4704" y="944"/>
                </a:cxn>
                <a:cxn ang="0">
                  <a:pos x="4622" y="994"/>
                </a:cxn>
                <a:cxn ang="0">
                  <a:pos x="4534" y="1038"/>
                </a:cxn>
                <a:cxn ang="0">
                  <a:pos x="4441" y="1077"/>
                </a:cxn>
                <a:cxn ang="0">
                  <a:pos x="4341" y="1109"/>
                </a:cxn>
                <a:cxn ang="0">
                  <a:pos x="4236" y="1133"/>
                </a:cxn>
                <a:cxn ang="0">
                  <a:pos x="4123" y="1149"/>
                </a:cxn>
                <a:cxn ang="0">
                  <a:pos x="4004" y="1159"/>
                </a:cxn>
                <a:cxn ang="0">
                  <a:pos x="3879" y="1157"/>
                </a:cxn>
                <a:cxn ang="0">
                  <a:pos x="3746" y="1146"/>
                </a:cxn>
                <a:cxn ang="0">
                  <a:pos x="3607" y="1124"/>
                </a:cxn>
                <a:cxn ang="0">
                  <a:pos x="3460" y="1091"/>
                </a:cxn>
                <a:cxn ang="0">
                  <a:pos x="3305" y="1044"/>
                </a:cxn>
                <a:cxn ang="0">
                  <a:pos x="3226" y="1017"/>
                </a:cxn>
                <a:cxn ang="0">
                  <a:pos x="2914" y="909"/>
                </a:cxn>
                <a:cxn ang="0">
                  <a:pos x="2622" y="818"/>
                </a:cxn>
                <a:cxn ang="0">
                  <a:pos x="2353" y="746"/>
                </a:cxn>
                <a:cxn ang="0">
                  <a:pos x="2100" y="689"/>
                </a:cxn>
                <a:cxn ang="0">
                  <a:pos x="1866" y="649"/>
                </a:cxn>
                <a:cxn ang="0">
                  <a:pos x="1648" y="625"/>
                </a:cxn>
                <a:cxn ang="0">
                  <a:pos x="1442" y="615"/>
                </a:cxn>
                <a:cxn ang="0">
                  <a:pos x="1251" y="620"/>
                </a:cxn>
                <a:cxn ang="0">
                  <a:pos x="1070" y="641"/>
                </a:cxn>
                <a:cxn ang="0">
                  <a:pos x="899" y="675"/>
                </a:cxn>
                <a:cxn ang="0">
                  <a:pos x="737" y="722"/>
                </a:cxn>
                <a:cxn ang="0">
                  <a:pos x="581" y="783"/>
                </a:cxn>
                <a:cxn ang="0">
                  <a:pos x="431" y="856"/>
                </a:cxn>
                <a:cxn ang="0">
                  <a:pos x="286" y="941"/>
                </a:cxn>
                <a:cxn ang="0">
                  <a:pos x="143" y="1038"/>
                </a:cxn>
                <a:cxn ang="0">
                  <a:pos x="0" y="1146"/>
                </a:cxn>
              </a:cxnLst>
              <a:rect l="0" t="0" r="r" b="b"/>
              <a:pathLst>
                <a:path w="5373" h="1159">
                  <a:moveTo>
                    <a:pt x="5373" y="0"/>
                  </a:moveTo>
                  <a:lnTo>
                    <a:pt x="5373" y="0"/>
                  </a:lnTo>
                  <a:lnTo>
                    <a:pt x="5367" y="18"/>
                  </a:lnTo>
                  <a:lnTo>
                    <a:pt x="5351" y="69"/>
                  </a:lnTo>
                  <a:lnTo>
                    <a:pt x="5338" y="105"/>
                  </a:lnTo>
                  <a:lnTo>
                    <a:pt x="5323" y="147"/>
                  </a:lnTo>
                  <a:lnTo>
                    <a:pt x="5303" y="194"/>
                  </a:lnTo>
                  <a:lnTo>
                    <a:pt x="5280" y="247"/>
                  </a:lnTo>
                  <a:lnTo>
                    <a:pt x="5253" y="302"/>
                  </a:lnTo>
                  <a:lnTo>
                    <a:pt x="5221" y="361"/>
                  </a:lnTo>
                  <a:lnTo>
                    <a:pt x="5187" y="423"/>
                  </a:lnTo>
                  <a:lnTo>
                    <a:pt x="5148" y="486"/>
                  </a:lnTo>
                  <a:lnTo>
                    <a:pt x="5105" y="550"/>
                  </a:lnTo>
                  <a:lnTo>
                    <a:pt x="5081" y="583"/>
                  </a:lnTo>
                  <a:lnTo>
                    <a:pt x="5056" y="615"/>
                  </a:lnTo>
                  <a:lnTo>
                    <a:pt x="5031" y="647"/>
                  </a:lnTo>
                  <a:lnTo>
                    <a:pt x="5003" y="680"/>
                  </a:lnTo>
                  <a:lnTo>
                    <a:pt x="4976" y="712"/>
                  </a:lnTo>
                  <a:lnTo>
                    <a:pt x="4947" y="743"/>
                  </a:lnTo>
                  <a:lnTo>
                    <a:pt x="4916" y="773"/>
                  </a:lnTo>
                  <a:lnTo>
                    <a:pt x="4883" y="804"/>
                  </a:lnTo>
                  <a:lnTo>
                    <a:pt x="4849" y="833"/>
                  </a:lnTo>
                  <a:lnTo>
                    <a:pt x="4815" y="862"/>
                  </a:lnTo>
                  <a:lnTo>
                    <a:pt x="4780" y="891"/>
                  </a:lnTo>
                  <a:lnTo>
                    <a:pt x="4742" y="919"/>
                  </a:lnTo>
                  <a:lnTo>
                    <a:pt x="4704" y="944"/>
                  </a:lnTo>
                  <a:lnTo>
                    <a:pt x="4663" y="970"/>
                  </a:lnTo>
                  <a:lnTo>
                    <a:pt x="4622" y="994"/>
                  </a:lnTo>
                  <a:lnTo>
                    <a:pt x="4579" y="1017"/>
                  </a:lnTo>
                  <a:lnTo>
                    <a:pt x="4534" y="1038"/>
                  </a:lnTo>
                  <a:lnTo>
                    <a:pt x="4488" y="1057"/>
                  </a:lnTo>
                  <a:lnTo>
                    <a:pt x="4441" y="1077"/>
                  </a:lnTo>
                  <a:lnTo>
                    <a:pt x="4391" y="1093"/>
                  </a:lnTo>
                  <a:lnTo>
                    <a:pt x="4341" y="1109"/>
                  </a:lnTo>
                  <a:lnTo>
                    <a:pt x="4288" y="1122"/>
                  </a:lnTo>
                  <a:lnTo>
                    <a:pt x="4236" y="1133"/>
                  </a:lnTo>
                  <a:lnTo>
                    <a:pt x="4180" y="1143"/>
                  </a:lnTo>
                  <a:lnTo>
                    <a:pt x="4123" y="1149"/>
                  </a:lnTo>
                  <a:lnTo>
                    <a:pt x="4065" y="1156"/>
                  </a:lnTo>
                  <a:lnTo>
                    <a:pt x="4004" y="1159"/>
                  </a:lnTo>
                  <a:lnTo>
                    <a:pt x="3943" y="1159"/>
                  </a:lnTo>
                  <a:lnTo>
                    <a:pt x="3879" y="1157"/>
                  </a:lnTo>
                  <a:lnTo>
                    <a:pt x="3814" y="1153"/>
                  </a:lnTo>
                  <a:lnTo>
                    <a:pt x="3746" y="1146"/>
                  </a:lnTo>
                  <a:lnTo>
                    <a:pt x="3677" y="1136"/>
                  </a:lnTo>
                  <a:lnTo>
                    <a:pt x="3607" y="1124"/>
                  </a:lnTo>
                  <a:lnTo>
                    <a:pt x="3534" y="1109"/>
                  </a:lnTo>
                  <a:lnTo>
                    <a:pt x="3460" y="1091"/>
                  </a:lnTo>
                  <a:lnTo>
                    <a:pt x="3383" y="1070"/>
                  </a:lnTo>
                  <a:lnTo>
                    <a:pt x="3305" y="1044"/>
                  </a:lnTo>
                  <a:lnTo>
                    <a:pt x="3226" y="1017"/>
                  </a:lnTo>
                  <a:lnTo>
                    <a:pt x="3226" y="1017"/>
                  </a:lnTo>
                  <a:lnTo>
                    <a:pt x="3067" y="960"/>
                  </a:lnTo>
                  <a:lnTo>
                    <a:pt x="2914" y="909"/>
                  </a:lnTo>
                  <a:lnTo>
                    <a:pt x="2765" y="862"/>
                  </a:lnTo>
                  <a:lnTo>
                    <a:pt x="2622" y="818"/>
                  </a:lnTo>
                  <a:lnTo>
                    <a:pt x="2485" y="780"/>
                  </a:lnTo>
                  <a:lnTo>
                    <a:pt x="2353" y="746"/>
                  </a:lnTo>
                  <a:lnTo>
                    <a:pt x="2224" y="715"/>
                  </a:lnTo>
                  <a:lnTo>
                    <a:pt x="2100" y="689"/>
                  </a:lnTo>
                  <a:lnTo>
                    <a:pt x="1981" y="667"/>
                  </a:lnTo>
                  <a:lnTo>
                    <a:pt x="1866" y="649"/>
                  </a:lnTo>
                  <a:lnTo>
                    <a:pt x="1755" y="634"/>
                  </a:lnTo>
                  <a:lnTo>
                    <a:pt x="1648" y="625"/>
                  </a:lnTo>
                  <a:lnTo>
                    <a:pt x="1543" y="617"/>
                  </a:lnTo>
                  <a:lnTo>
                    <a:pt x="1442" y="615"/>
                  </a:lnTo>
                  <a:lnTo>
                    <a:pt x="1345" y="615"/>
                  </a:lnTo>
                  <a:lnTo>
                    <a:pt x="1251" y="620"/>
                  </a:lnTo>
                  <a:lnTo>
                    <a:pt x="1159" y="628"/>
                  </a:lnTo>
                  <a:lnTo>
                    <a:pt x="1070" y="641"/>
                  </a:lnTo>
                  <a:lnTo>
                    <a:pt x="984" y="655"/>
                  </a:lnTo>
                  <a:lnTo>
                    <a:pt x="899" y="675"/>
                  </a:lnTo>
                  <a:lnTo>
                    <a:pt x="817" y="696"/>
                  </a:lnTo>
                  <a:lnTo>
                    <a:pt x="737" y="722"/>
                  </a:lnTo>
                  <a:lnTo>
                    <a:pt x="659" y="751"/>
                  </a:lnTo>
                  <a:lnTo>
                    <a:pt x="581" y="783"/>
                  </a:lnTo>
                  <a:lnTo>
                    <a:pt x="506" y="817"/>
                  </a:lnTo>
                  <a:lnTo>
                    <a:pt x="431" y="856"/>
                  </a:lnTo>
                  <a:lnTo>
                    <a:pt x="358" y="896"/>
                  </a:lnTo>
                  <a:lnTo>
                    <a:pt x="286" y="941"/>
                  </a:lnTo>
                  <a:lnTo>
                    <a:pt x="213" y="988"/>
                  </a:lnTo>
                  <a:lnTo>
                    <a:pt x="143" y="1038"/>
                  </a:lnTo>
                  <a:lnTo>
                    <a:pt x="70" y="1090"/>
                  </a:lnTo>
                  <a:lnTo>
                    <a:pt x="0" y="114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87" name="Freeform 95"/>
            <p:cNvSpPr>
              <a:spLocks/>
            </p:cNvSpPr>
            <p:nvPr/>
          </p:nvSpPr>
          <p:spPr bwMode="auto">
            <a:xfrm>
              <a:off x="1146" y="968"/>
              <a:ext cx="5355" cy="631"/>
            </a:xfrm>
            <a:custGeom>
              <a:avLst/>
              <a:gdLst/>
              <a:ahLst/>
              <a:cxnLst>
                <a:cxn ang="0">
                  <a:pos x="5355" y="0"/>
                </a:cxn>
                <a:cxn ang="0">
                  <a:pos x="5334" y="71"/>
                </a:cxn>
                <a:cxn ang="0">
                  <a:pos x="5306" y="150"/>
                </a:cxn>
                <a:cxn ang="0">
                  <a:pos x="5266" y="250"/>
                </a:cxn>
                <a:cxn ang="0">
                  <a:pos x="5209" y="366"/>
                </a:cxn>
                <a:cxn ang="0">
                  <a:pos x="5138" y="494"/>
                </a:cxn>
                <a:cxn ang="0">
                  <a:pos x="5072" y="592"/>
                </a:cxn>
                <a:cxn ang="0">
                  <a:pos x="5023" y="658"/>
                </a:cxn>
                <a:cxn ang="0">
                  <a:pos x="4969" y="723"/>
                </a:cxn>
                <a:cxn ang="0">
                  <a:pos x="4909" y="788"/>
                </a:cxn>
                <a:cxn ang="0">
                  <a:pos x="4845" y="849"/>
                </a:cxn>
                <a:cxn ang="0">
                  <a:pos x="4775" y="909"/>
                </a:cxn>
                <a:cxn ang="0">
                  <a:pos x="4700" y="964"/>
                </a:cxn>
                <a:cxn ang="0">
                  <a:pos x="4619" y="1015"/>
                </a:cxn>
                <a:cxn ang="0">
                  <a:pos x="4532" y="1060"/>
                </a:cxn>
                <a:cxn ang="0">
                  <a:pos x="4439" y="1101"/>
                </a:cxn>
                <a:cxn ang="0">
                  <a:pos x="4340" y="1135"/>
                </a:cxn>
                <a:cxn ang="0">
                  <a:pos x="4235" y="1162"/>
                </a:cxn>
                <a:cxn ang="0">
                  <a:pos x="4123" y="1182"/>
                </a:cxn>
                <a:cxn ang="0">
                  <a:pos x="4004" y="1193"/>
                </a:cxn>
                <a:cxn ang="0">
                  <a:pos x="3879" y="1194"/>
                </a:cxn>
                <a:cxn ang="0">
                  <a:pos x="3746" y="1185"/>
                </a:cxn>
                <a:cxn ang="0">
                  <a:pos x="3606" y="1165"/>
                </a:cxn>
                <a:cxn ang="0">
                  <a:pos x="3458" y="1136"/>
                </a:cxn>
                <a:cxn ang="0">
                  <a:pos x="3304" y="1093"/>
                </a:cxn>
                <a:cxn ang="0">
                  <a:pos x="3224" y="1067"/>
                </a:cxn>
                <a:cxn ang="0">
                  <a:pos x="2910" y="965"/>
                </a:cxn>
                <a:cxn ang="0">
                  <a:pos x="2618" y="880"/>
                </a:cxn>
                <a:cxn ang="0">
                  <a:pos x="2346" y="812"/>
                </a:cxn>
                <a:cxn ang="0">
                  <a:pos x="2094" y="760"/>
                </a:cxn>
                <a:cxn ang="0">
                  <a:pos x="1859" y="723"/>
                </a:cxn>
                <a:cxn ang="0">
                  <a:pos x="1640" y="704"/>
                </a:cxn>
                <a:cxn ang="0">
                  <a:pos x="1434" y="699"/>
                </a:cxn>
                <a:cxn ang="0">
                  <a:pos x="1242" y="707"/>
                </a:cxn>
                <a:cxn ang="0">
                  <a:pos x="1063" y="731"/>
                </a:cxn>
                <a:cxn ang="0">
                  <a:pos x="893" y="768"/>
                </a:cxn>
                <a:cxn ang="0">
                  <a:pos x="732" y="820"/>
                </a:cxn>
                <a:cxn ang="0">
                  <a:pos x="576" y="884"/>
                </a:cxn>
                <a:cxn ang="0">
                  <a:pos x="427" y="960"/>
                </a:cxn>
                <a:cxn ang="0">
                  <a:pos x="283" y="1049"/>
                </a:cxn>
                <a:cxn ang="0">
                  <a:pos x="141" y="1149"/>
                </a:cxn>
                <a:cxn ang="0">
                  <a:pos x="0" y="1261"/>
                </a:cxn>
              </a:cxnLst>
              <a:rect l="0" t="0" r="r" b="b"/>
              <a:pathLst>
                <a:path w="5355" h="1261">
                  <a:moveTo>
                    <a:pt x="5355" y="0"/>
                  </a:moveTo>
                  <a:lnTo>
                    <a:pt x="5355" y="0"/>
                  </a:lnTo>
                  <a:lnTo>
                    <a:pt x="5349" y="19"/>
                  </a:lnTo>
                  <a:lnTo>
                    <a:pt x="5334" y="71"/>
                  </a:lnTo>
                  <a:lnTo>
                    <a:pt x="5322" y="106"/>
                  </a:lnTo>
                  <a:lnTo>
                    <a:pt x="5306" y="150"/>
                  </a:lnTo>
                  <a:lnTo>
                    <a:pt x="5288" y="197"/>
                  </a:lnTo>
                  <a:lnTo>
                    <a:pt x="5266" y="250"/>
                  </a:lnTo>
                  <a:lnTo>
                    <a:pt x="5240" y="306"/>
                  </a:lnTo>
                  <a:lnTo>
                    <a:pt x="5209" y="366"/>
                  </a:lnTo>
                  <a:lnTo>
                    <a:pt x="5176" y="429"/>
                  </a:lnTo>
                  <a:lnTo>
                    <a:pt x="5138" y="494"/>
                  </a:lnTo>
                  <a:lnTo>
                    <a:pt x="5095" y="560"/>
                  </a:lnTo>
                  <a:lnTo>
                    <a:pt x="5072" y="592"/>
                  </a:lnTo>
                  <a:lnTo>
                    <a:pt x="5048" y="625"/>
                  </a:lnTo>
                  <a:lnTo>
                    <a:pt x="5023" y="658"/>
                  </a:lnTo>
                  <a:lnTo>
                    <a:pt x="4997" y="691"/>
                  </a:lnTo>
                  <a:lnTo>
                    <a:pt x="4969" y="723"/>
                  </a:lnTo>
                  <a:lnTo>
                    <a:pt x="4940" y="755"/>
                  </a:lnTo>
                  <a:lnTo>
                    <a:pt x="4909" y="788"/>
                  </a:lnTo>
                  <a:lnTo>
                    <a:pt x="4877" y="818"/>
                  </a:lnTo>
                  <a:lnTo>
                    <a:pt x="4845" y="849"/>
                  </a:lnTo>
                  <a:lnTo>
                    <a:pt x="4811" y="880"/>
                  </a:lnTo>
                  <a:lnTo>
                    <a:pt x="4775" y="909"/>
                  </a:lnTo>
                  <a:lnTo>
                    <a:pt x="4739" y="936"/>
                  </a:lnTo>
                  <a:lnTo>
                    <a:pt x="4700" y="964"/>
                  </a:lnTo>
                  <a:lnTo>
                    <a:pt x="4661" y="989"/>
                  </a:lnTo>
                  <a:lnTo>
                    <a:pt x="4619" y="1015"/>
                  </a:lnTo>
                  <a:lnTo>
                    <a:pt x="4576" y="1038"/>
                  </a:lnTo>
                  <a:lnTo>
                    <a:pt x="4532" y="1060"/>
                  </a:lnTo>
                  <a:lnTo>
                    <a:pt x="4486" y="1081"/>
                  </a:lnTo>
                  <a:lnTo>
                    <a:pt x="4439" y="1101"/>
                  </a:lnTo>
                  <a:lnTo>
                    <a:pt x="4390" y="1119"/>
                  </a:lnTo>
                  <a:lnTo>
                    <a:pt x="4340" y="1135"/>
                  </a:lnTo>
                  <a:lnTo>
                    <a:pt x="4289" y="1149"/>
                  </a:lnTo>
                  <a:lnTo>
                    <a:pt x="4235" y="1162"/>
                  </a:lnTo>
                  <a:lnTo>
                    <a:pt x="4179" y="1173"/>
                  </a:lnTo>
                  <a:lnTo>
                    <a:pt x="4123" y="1182"/>
                  </a:lnTo>
                  <a:lnTo>
                    <a:pt x="4064" y="1188"/>
                  </a:lnTo>
                  <a:lnTo>
                    <a:pt x="4004" y="1193"/>
                  </a:lnTo>
                  <a:lnTo>
                    <a:pt x="3942" y="1194"/>
                  </a:lnTo>
                  <a:lnTo>
                    <a:pt x="3879" y="1194"/>
                  </a:lnTo>
                  <a:lnTo>
                    <a:pt x="3814" y="1191"/>
                  </a:lnTo>
                  <a:lnTo>
                    <a:pt x="3746" y="1185"/>
                  </a:lnTo>
                  <a:lnTo>
                    <a:pt x="3676" y="1177"/>
                  </a:lnTo>
                  <a:lnTo>
                    <a:pt x="3606" y="1165"/>
                  </a:lnTo>
                  <a:lnTo>
                    <a:pt x="3533" y="1153"/>
                  </a:lnTo>
                  <a:lnTo>
                    <a:pt x="3458" y="1136"/>
                  </a:lnTo>
                  <a:lnTo>
                    <a:pt x="3382" y="1115"/>
                  </a:lnTo>
                  <a:lnTo>
                    <a:pt x="3304" y="1093"/>
                  </a:lnTo>
                  <a:lnTo>
                    <a:pt x="3224" y="1067"/>
                  </a:lnTo>
                  <a:lnTo>
                    <a:pt x="3224" y="1067"/>
                  </a:lnTo>
                  <a:lnTo>
                    <a:pt x="3064" y="1014"/>
                  </a:lnTo>
                  <a:lnTo>
                    <a:pt x="2910" y="965"/>
                  </a:lnTo>
                  <a:lnTo>
                    <a:pt x="2761" y="920"/>
                  </a:lnTo>
                  <a:lnTo>
                    <a:pt x="2618" y="880"/>
                  </a:lnTo>
                  <a:lnTo>
                    <a:pt x="2480" y="842"/>
                  </a:lnTo>
                  <a:lnTo>
                    <a:pt x="2346" y="812"/>
                  </a:lnTo>
                  <a:lnTo>
                    <a:pt x="2219" y="783"/>
                  </a:lnTo>
                  <a:lnTo>
                    <a:pt x="2094" y="760"/>
                  </a:lnTo>
                  <a:lnTo>
                    <a:pt x="1974" y="739"/>
                  </a:lnTo>
                  <a:lnTo>
                    <a:pt x="1859" y="723"/>
                  </a:lnTo>
                  <a:lnTo>
                    <a:pt x="1746" y="712"/>
                  </a:lnTo>
                  <a:lnTo>
                    <a:pt x="1640" y="704"/>
                  </a:lnTo>
                  <a:lnTo>
                    <a:pt x="1535" y="699"/>
                  </a:lnTo>
                  <a:lnTo>
                    <a:pt x="1434" y="699"/>
                  </a:lnTo>
                  <a:lnTo>
                    <a:pt x="1337" y="700"/>
                  </a:lnTo>
                  <a:lnTo>
                    <a:pt x="1242" y="707"/>
                  </a:lnTo>
                  <a:lnTo>
                    <a:pt x="1151" y="718"/>
                  </a:lnTo>
                  <a:lnTo>
                    <a:pt x="1063" y="731"/>
                  </a:lnTo>
                  <a:lnTo>
                    <a:pt x="976" y="749"/>
                  </a:lnTo>
                  <a:lnTo>
                    <a:pt x="893" y="768"/>
                  </a:lnTo>
                  <a:lnTo>
                    <a:pt x="811" y="792"/>
                  </a:lnTo>
                  <a:lnTo>
                    <a:pt x="732" y="820"/>
                  </a:lnTo>
                  <a:lnTo>
                    <a:pt x="652" y="851"/>
                  </a:lnTo>
                  <a:lnTo>
                    <a:pt x="576" y="884"/>
                  </a:lnTo>
                  <a:lnTo>
                    <a:pt x="501" y="920"/>
                  </a:lnTo>
                  <a:lnTo>
                    <a:pt x="427" y="960"/>
                  </a:lnTo>
                  <a:lnTo>
                    <a:pt x="355" y="1004"/>
                  </a:lnTo>
                  <a:lnTo>
                    <a:pt x="283" y="1049"/>
                  </a:lnTo>
                  <a:lnTo>
                    <a:pt x="212" y="1098"/>
                  </a:lnTo>
                  <a:lnTo>
                    <a:pt x="141" y="1149"/>
                  </a:lnTo>
                  <a:lnTo>
                    <a:pt x="71" y="1204"/>
                  </a:lnTo>
                  <a:lnTo>
                    <a:pt x="0" y="1261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88" name="Freeform 96"/>
            <p:cNvSpPr>
              <a:spLocks/>
            </p:cNvSpPr>
            <p:nvPr/>
          </p:nvSpPr>
          <p:spPr bwMode="auto">
            <a:xfrm>
              <a:off x="1187" y="940"/>
              <a:ext cx="5335" cy="688"/>
            </a:xfrm>
            <a:custGeom>
              <a:avLst/>
              <a:gdLst/>
              <a:ahLst/>
              <a:cxnLst>
                <a:cxn ang="0">
                  <a:pos x="5335" y="0"/>
                </a:cxn>
                <a:cxn ang="0">
                  <a:pos x="5315" y="71"/>
                </a:cxn>
                <a:cxn ang="0">
                  <a:pos x="5289" y="150"/>
                </a:cxn>
                <a:cxn ang="0">
                  <a:pos x="5250" y="252"/>
                </a:cxn>
                <a:cxn ang="0">
                  <a:pos x="5196" y="371"/>
                </a:cxn>
                <a:cxn ang="0">
                  <a:pos x="5127" y="501"/>
                </a:cxn>
                <a:cxn ang="0">
                  <a:pos x="5061" y="601"/>
                </a:cxn>
                <a:cxn ang="0">
                  <a:pos x="5014" y="667"/>
                </a:cxn>
                <a:cxn ang="0">
                  <a:pos x="4960" y="735"/>
                </a:cxn>
                <a:cxn ang="0">
                  <a:pos x="4902" y="799"/>
                </a:cxn>
                <a:cxn ang="0">
                  <a:pos x="4838" y="862"/>
                </a:cxn>
                <a:cxn ang="0">
                  <a:pos x="4770" y="924"/>
                </a:cxn>
                <a:cxn ang="0">
                  <a:pos x="4695" y="980"/>
                </a:cxn>
                <a:cxn ang="0">
                  <a:pos x="4614" y="1034"/>
                </a:cxn>
                <a:cxn ang="0">
                  <a:pos x="4528" y="1082"/>
                </a:cxn>
                <a:cxn ang="0">
                  <a:pos x="4436" y="1126"/>
                </a:cxn>
                <a:cxn ang="0">
                  <a:pos x="4338" y="1161"/>
                </a:cxn>
                <a:cxn ang="0">
                  <a:pos x="4232" y="1190"/>
                </a:cxn>
                <a:cxn ang="0">
                  <a:pos x="4121" y="1213"/>
                </a:cxn>
                <a:cxn ang="0">
                  <a:pos x="4003" y="1226"/>
                </a:cxn>
                <a:cxn ang="0">
                  <a:pos x="3877" y="1229"/>
                </a:cxn>
                <a:cxn ang="0">
                  <a:pos x="3745" y="1224"/>
                </a:cxn>
                <a:cxn ang="0">
                  <a:pos x="3605" y="1206"/>
                </a:cxn>
                <a:cxn ang="0">
                  <a:pos x="3456" y="1179"/>
                </a:cxn>
                <a:cxn ang="0">
                  <a:pos x="3301" y="1140"/>
                </a:cxn>
                <a:cxn ang="0">
                  <a:pos x="3220" y="1114"/>
                </a:cxn>
                <a:cxn ang="0">
                  <a:pos x="2905" y="1019"/>
                </a:cxn>
                <a:cxn ang="0">
                  <a:pos x="2612" y="938"/>
                </a:cxn>
                <a:cxn ang="0">
                  <a:pos x="2340" y="875"/>
                </a:cxn>
                <a:cxn ang="0">
                  <a:pos x="2086" y="828"/>
                </a:cxn>
                <a:cxn ang="0">
                  <a:pos x="1851" y="798"/>
                </a:cxn>
                <a:cxn ang="0">
                  <a:pos x="1630" y="782"/>
                </a:cxn>
                <a:cxn ang="0">
                  <a:pos x="1426" y="780"/>
                </a:cxn>
                <a:cxn ang="0">
                  <a:pos x="1235" y="795"/>
                </a:cxn>
                <a:cxn ang="0">
                  <a:pos x="1099" y="814"/>
                </a:cxn>
                <a:cxn ang="0">
                  <a:pos x="1011" y="830"/>
                </a:cxn>
                <a:cxn ang="0">
                  <a:pos x="927" y="851"/>
                </a:cxn>
                <a:cxn ang="0">
                  <a:pos x="804" y="888"/>
                </a:cxn>
                <a:cxn ang="0">
                  <a:pos x="647" y="950"/>
                </a:cxn>
                <a:cxn ang="0">
                  <a:pos x="496" y="1024"/>
                </a:cxn>
                <a:cxn ang="0">
                  <a:pos x="352" y="1109"/>
                </a:cxn>
                <a:cxn ang="0">
                  <a:pos x="210" y="1208"/>
                </a:cxn>
                <a:cxn ang="0">
                  <a:pos x="70" y="1316"/>
                </a:cxn>
              </a:cxnLst>
              <a:rect l="0" t="0" r="r" b="b"/>
              <a:pathLst>
                <a:path w="5335" h="1376">
                  <a:moveTo>
                    <a:pt x="5335" y="0"/>
                  </a:moveTo>
                  <a:lnTo>
                    <a:pt x="5335" y="0"/>
                  </a:lnTo>
                  <a:lnTo>
                    <a:pt x="5331" y="18"/>
                  </a:lnTo>
                  <a:lnTo>
                    <a:pt x="5315" y="71"/>
                  </a:lnTo>
                  <a:lnTo>
                    <a:pt x="5304" y="107"/>
                  </a:lnTo>
                  <a:lnTo>
                    <a:pt x="5289" y="150"/>
                  </a:lnTo>
                  <a:lnTo>
                    <a:pt x="5271" y="199"/>
                  </a:lnTo>
                  <a:lnTo>
                    <a:pt x="5250" y="252"/>
                  </a:lnTo>
                  <a:lnTo>
                    <a:pt x="5225" y="310"/>
                  </a:lnTo>
                  <a:lnTo>
                    <a:pt x="5196" y="371"/>
                  </a:lnTo>
                  <a:lnTo>
                    <a:pt x="5163" y="434"/>
                  </a:lnTo>
                  <a:lnTo>
                    <a:pt x="5127" y="501"/>
                  </a:lnTo>
                  <a:lnTo>
                    <a:pt x="5085" y="567"/>
                  </a:lnTo>
                  <a:lnTo>
                    <a:pt x="5061" y="601"/>
                  </a:lnTo>
                  <a:lnTo>
                    <a:pt x="5038" y="635"/>
                  </a:lnTo>
                  <a:lnTo>
                    <a:pt x="5014" y="667"/>
                  </a:lnTo>
                  <a:lnTo>
                    <a:pt x="4988" y="701"/>
                  </a:lnTo>
                  <a:lnTo>
                    <a:pt x="4960" y="735"/>
                  </a:lnTo>
                  <a:lnTo>
                    <a:pt x="4932" y="767"/>
                  </a:lnTo>
                  <a:lnTo>
                    <a:pt x="4902" y="799"/>
                  </a:lnTo>
                  <a:lnTo>
                    <a:pt x="4871" y="832"/>
                  </a:lnTo>
                  <a:lnTo>
                    <a:pt x="4838" y="862"/>
                  </a:lnTo>
                  <a:lnTo>
                    <a:pt x="4804" y="893"/>
                  </a:lnTo>
                  <a:lnTo>
                    <a:pt x="4770" y="924"/>
                  </a:lnTo>
                  <a:lnTo>
                    <a:pt x="4734" y="953"/>
                  </a:lnTo>
                  <a:lnTo>
                    <a:pt x="4695" y="980"/>
                  </a:lnTo>
                  <a:lnTo>
                    <a:pt x="4656" y="1008"/>
                  </a:lnTo>
                  <a:lnTo>
                    <a:pt x="4614" y="1034"/>
                  </a:lnTo>
                  <a:lnTo>
                    <a:pt x="4573" y="1059"/>
                  </a:lnTo>
                  <a:lnTo>
                    <a:pt x="4528" y="1082"/>
                  </a:lnTo>
                  <a:lnTo>
                    <a:pt x="4484" y="1105"/>
                  </a:lnTo>
                  <a:lnTo>
                    <a:pt x="4436" y="1126"/>
                  </a:lnTo>
                  <a:lnTo>
                    <a:pt x="4388" y="1143"/>
                  </a:lnTo>
                  <a:lnTo>
                    <a:pt x="4338" y="1161"/>
                  </a:lnTo>
                  <a:lnTo>
                    <a:pt x="4287" y="1177"/>
                  </a:lnTo>
                  <a:lnTo>
                    <a:pt x="4232" y="1190"/>
                  </a:lnTo>
                  <a:lnTo>
                    <a:pt x="4178" y="1203"/>
                  </a:lnTo>
                  <a:lnTo>
                    <a:pt x="4121" y="1213"/>
                  </a:lnTo>
                  <a:lnTo>
                    <a:pt x="4063" y="1219"/>
                  </a:lnTo>
                  <a:lnTo>
                    <a:pt x="4003" y="1226"/>
                  </a:lnTo>
                  <a:lnTo>
                    <a:pt x="3941" y="1229"/>
                  </a:lnTo>
                  <a:lnTo>
                    <a:pt x="3877" y="1229"/>
                  </a:lnTo>
                  <a:lnTo>
                    <a:pt x="3812" y="1227"/>
                  </a:lnTo>
                  <a:lnTo>
                    <a:pt x="3745" y="1224"/>
                  </a:lnTo>
                  <a:lnTo>
                    <a:pt x="3676" y="1216"/>
                  </a:lnTo>
                  <a:lnTo>
                    <a:pt x="3605" y="1206"/>
                  </a:lnTo>
                  <a:lnTo>
                    <a:pt x="3531" y="1195"/>
                  </a:lnTo>
                  <a:lnTo>
                    <a:pt x="3456" y="1179"/>
                  </a:lnTo>
                  <a:lnTo>
                    <a:pt x="3380" y="1161"/>
                  </a:lnTo>
                  <a:lnTo>
                    <a:pt x="3301" y="1140"/>
                  </a:lnTo>
                  <a:lnTo>
                    <a:pt x="3220" y="1114"/>
                  </a:lnTo>
                  <a:lnTo>
                    <a:pt x="3220" y="1114"/>
                  </a:lnTo>
                  <a:lnTo>
                    <a:pt x="3061" y="1064"/>
                  </a:lnTo>
                  <a:lnTo>
                    <a:pt x="2905" y="1019"/>
                  </a:lnTo>
                  <a:lnTo>
                    <a:pt x="2756" y="977"/>
                  </a:lnTo>
                  <a:lnTo>
                    <a:pt x="2612" y="938"/>
                  </a:lnTo>
                  <a:lnTo>
                    <a:pt x="2473" y="906"/>
                  </a:lnTo>
                  <a:lnTo>
                    <a:pt x="2340" y="875"/>
                  </a:lnTo>
                  <a:lnTo>
                    <a:pt x="2211" y="851"/>
                  </a:lnTo>
                  <a:lnTo>
                    <a:pt x="2086" y="828"/>
                  </a:lnTo>
                  <a:lnTo>
                    <a:pt x="1966" y="811"/>
                  </a:lnTo>
                  <a:lnTo>
                    <a:pt x="1851" y="798"/>
                  </a:lnTo>
                  <a:lnTo>
                    <a:pt x="1739" y="788"/>
                  </a:lnTo>
                  <a:lnTo>
                    <a:pt x="1630" y="782"/>
                  </a:lnTo>
                  <a:lnTo>
                    <a:pt x="1526" y="780"/>
                  </a:lnTo>
                  <a:lnTo>
                    <a:pt x="1426" y="780"/>
                  </a:lnTo>
                  <a:lnTo>
                    <a:pt x="1329" y="785"/>
                  </a:lnTo>
                  <a:lnTo>
                    <a:pt x="1235" y="795"/>
                  </a:lnTo>
                  <a:lnTo>
                    <a:pt x="1143" y="806"/>
                  </a:lnTo>
                  <a:lnTo>
                    <a:pt x="1099" y="814"/>
                  </a:lnTo>
                  <a:lnTo>
                    <a:pt x="1054" y="822"/>
                  </a:lnTo>
                  <a:lnTo>
                    <a:pt x="1011" y="830"/>
                  </a:lnTo>
                  <a:lnTo>
                    <a:pt x="970" y="840"/>
                  </a:lnTo>
                  <a:lnTo>
                    <a:pt x="927" y="851"/>
                  </a:lnTo>
                  <a:lnTo>
                    <a:pt x="885" y="862"/>
                  </a:lnTo>
                  <a:lnTo>
                    <a:pt x="804" y="888"/>
                  </a:lnTo>
                  <a:lnTo>
                    <a:pt x="725" y="917"/>
                  </a:lnTo>
                  <a:lnTo>
                    <a:pt x="647" y="950"/>
                  </a:lnTo>
                  <a:lnTo>
                    <a:pt x="571" y="985"/>
                  </a:lnTo>
                  <a:lnTo>
                    <a:pt x="496" y="1024"/>
                  </a:lnTo>
                  <a:lnTo>
                    <a:pt x="424" y="1064"/>
                  </a:lnTo>
                  <a:lnTo>
                    <a:pt x="352" y="1109"/>
                  </a:lnTo>
                  <a:lnTo>
                    <a:pt x="280" y="1156"/>
                  </a:lnTo>
                  <a:lnTo>
                    <a:pt x="210" y="1208"/>
                  </a:lnTo>
                  <a:lnTo>
                    <a:pt x="139" y="1261"/>
                  </a:lnTo>
                  <a:lnTo>
                    <a:pt x="70" y="1316"/>
                  </a:lnTo>
                  <a:lnTo>
                    <a:pt x="0" y="137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89" name="Freeform 97"/>
            <p:cNvSpPr>
              <a:spLocks/>
            </p:cNvSpPr>
            <p:nvPr/>
          </p:nvSpPr>
          <p:spPr bwMode="auto">
            <a:xfrm>
              <a:off x="1229" y="911"/>
              <a:ext cx="5314" cy="745"/>
            </a:xfrm>
            <a:custGeom>
              <a:avLst/>
              <a:gdLst/>
              <a:ahLst/>
              <a:cxnLst>
                <a:cxn ang="0">
                  <a:pos x="5314" y="0"/>
                </a:cxn>
                <a:cxn ang="0">
                  <a:pos x="5296" y="71"/>
                </a:cxn>
                <a:cxn ang="0">
                  <a:pos x="5271" y="153"/>
                </a:cxn>
                <a:cxn ang="0">
                  <a:pos x="5233" y="257"/>
                </a:cxn>
                <a:cxn ang="0">
                  <a:pos x="5180" y="376"/>
                </a:cxn>
                <a:cxn ang="0">
                  <a:pos x="5112" y="507"/>
                </a:cxn>
                <a:cxn ang="0">
                  <a:pos x="5050" y="609"/>
                </a:cxn>
                <a:cxn ang="0">
                  <a:pos x="5003" y="678"/>
                </a:cxn>
                <a:cxn ang="0">
                  <a:pos x="4950" y="746"/>
                </a:cxn>
                <a:cxn ang="0">
                  <a:pos x="4893" y="812"/>
                </a:cxn>
                <a:cxn ang="0">
                  <a:pos x="4830" y="878"/>
                </a:cxn>
                <a:cxn ang="0">
                  <a:pos x="4762" y="940"/>
                </a:cxn>
                <a:cxn ang="0">
                  <a:pos x="4689" y="999"/>
                </a:cxn>
                <a:cxn ang="0">
                  <a:pos x="4610" y="1054"/>
                </a:cxn>
                <a:cxn ang="0">
                  <a:pos x="4524" y="1104"/>
                </a:cxn>
                <a:cxn ang="0">
                  <a:pos x="4432" y="1150"/>
                </a:cxn>
                <a:cxn ang="0">
                  <a:pos x="4335" y="1188"/>
                </a:cxn>
                <a:cxn ang="0">
                  <a:pos x="4229" y="1219"/>
                </a:cxn>
                <a:cxn ang="0">
                  <a:pos x="4118" y="1243"/>
                </a:cxn>
                <a:cxn ang="0">
                  <a:pos x="4000" y="1259"/>
                </a:cxn>
                <a:cxn ang="0">
                  <a:pos x="3875" y="1266"/>
                </a:cxn>
                <a:cxn ang="0">
                  <a:pos x="3742" y="1263"/>
                </a:cxn>
                <a:cxn ang="0">
                  <a:pos x="3602" y="1248"/>
                </a:cxn>
                <a:cxn ang="0">
                  <a:pos x="3453" y="1224"/>
                </a:cxn>
                <a:cxn ang="0">
                  <a:pos x="3298" y="1187"/>
                </a:cxn>
                <a:cxn ang="0">
                  <a:pos x="3217" y="1164"/>
                </a:cxn>
                <a:cxn ang="0">
                  <a:pos x="2899" y="1074"/>
                </a:cxn>
                <a:cxn ang="0">
                  <a:pos x="2605" y="999"/>
                </a:cxn>
                <a:cxn ang="0">
                  <a:pos x="2333" y="941"/>
                </a:cxn>
                <a:cxn ang="0">
                  <a:pos x="2079" y="899"/>
                </a:cxn>
                <a:cxn ang="0">
                  <a:pos x="1843" y="872"/>
                </a:cxn>
                <a:cxn ang="0">
                  <a:pos x="1622" y="861"/>
                </a:cxn>
                <a:cxn ang="0">
                  <a:pos x="1418" y="864"/>
                </a:cxn>
                <a:cxn ang="0">
                  <a:pos x="1226" y="882"/>
                </a:cxn>
                <a:cxn ang="0">
                  <a:pos x="1134" y="896"/>
                </a:cxn>
                <a:cxn ang="0">
                  <a:pos x="1047" y="912"/>
                </a:cxn>
                <a:cxn ang="0">
                  <a:pos x="961" y="933"/>
                </a:cxn>
                <a:cxn ang="0">
                  <a:pos x="878" y="957"/>
                </a:cxn>
                <a:cxn ang="0">
                  <a:pos x="718" y="1016"/>
                </a:cxn>
                <a:cxn ang="0">
                  <a:pos x="565" y="1087"/>
                </a:cxn>
                <a:cxn ang="0">
                  <a:pos x="419" y="1171"/>
                </a:cxn>
                <a:cxn ang="0">
                  <a:pos x="276" y="1266"/>
                </a:cxn>
                <a:cxn ang="0">
                  <a:pos x="138" y="1372"/>
                </a:cxn>
                <a:cxn ang="0">
                  <a:pos x="0" y="1490"/>
                </a:cxn>
              </a:cxnLst>
              <a:rect l="0" t="0" r="r" b="b"/>
              <a:pathLst>
                <a:path w="5314" h="1490">
                  <a:moveTo>
                    <a:pt x="5314" y="0"/>
                  </a:moveTo>
                  <a:lnTo>
                    <a:pt x="5314" y="0"/>
                  </a:lnTo>
                  <a:lnTo>
                    <a:pt x="5309" y="19"/>
                  </a:lnTo>
                  <a:lnTo>
                    <a:pt x="5296" y="71"/>
                  </a:lnTo>
                  <a:lnTo>
                    <a:pt x="5284" y="110"/>
                  </a:lnTo>
                  <a:lnTo>
                    <a:pt x="5271" y="153"/>
                  </a:lnTo>
                  <a:lnTo>
                    <a:pt x="5254" y="202"/>
                  </a:lnTo>
                  <a:lnTo>
                    <a:pt x="5233" y="257"/>
                  </a:lnTo>
                  <a:lnTo>
                    <a:pt x="5208" y="315"/>
                  </a:lnTo>
                  <a:lnTo>
                    <a:pt x="5180" y="376"/>
                  </a:lnTo>
                  <a:lnTo>
                    <a:pt x="5148" y="441"/>
                  </a:lnTo>
                  <a:lnTo>
                    <a:pt x="5112" y="507"/>
                  </a:lnTo>
                  <a:lnTo>
                    <a:pt x="5072" y="575"/>
                  </a:lnTo>
                  <a:lnTo>
                    <a:pt x="5050" y="609"/>
                  </a:lnTo>
                  <a:lnTo>
                    <a:pt x="5026" y="644"/>
                  </a:lnTo>
                  <a:lnTo>
                    <a:pt x="5003" y="678"/>
                  </a:lnTo>
                  <a:lnTo>
                    <a:pt x="4976" y="712"/>
                  </a:lnTo>
                  <a:lnTo>
                    <a:pt x="4950" y="746"/>
                  </a:lnTo>
                  <a:lnTo>
                    <a:pt x="4922" y="780"/>
                  </a:lnTo>
                  <a:lnTo>
                    <a:pt x="4893" y="812"/>
                  </a:lnTo>
                  <a:lnTo>
                    <a:pt x="4862" y="846"/>
                  </a:lnTo>
                  <a:lnTo>
                    <a:pt x="4830" y="878"/>
                  </a:lnTo>
                  <a:lnTo>
                    <a:pt x="4797" y="909"/>
                  </a:lnTo>
                  <a:lnTo>
                    <a:pt x="4762" y="940"/>
                  </a:lnTo>
                  <a:lnTo>
                    <a:pt x="4726" y="970"/>
                  </a:lnTo>
                  <a:lnTo>
                    <a:pt x="4689" y="999"/>
                  </a:lnTo>
                  <a:lnTo>
                    <a:pt x="4650" y="1027"/>
                  </a:lnTo>
                  <a:lnTo>
                    <a:pt x="4610" y="1054"/>
                  </a:lnTo>
                  <a:lnTo>
                    <a:pt x="4568" y="1080"/>
                  </a:lnTo>
                  <a:lnTo>
                    <a:pt x="4524" y="1104"/>
                  </a:lnTo>
                  <a:lnTo>
                    <a:pt x="4479" y="1127"/>
                  </a:lnTo>
                  <a:lnTo>
                    <a:pt x="4432" y="1150"/>
                  </a:lnTo>
                  <a:lnTo>
                    <a:pt x="4385" y="1169"/>
                  </a:lnTo>
                  <a:lnTo>
                    <a:pt x="4335" y="1188"/>
                  </a:lnTo>
                  <a:lnTo>
                    <a:pt x="4283" y="1205"/>
                  </a:lnTo>
                  <a:lnTo>
                    <a:pt x="4229" y="1219"/>
                  </a:lnTo>
                  <a:lnTo>
                    <a:pt x="4175" y="1232"/>
                  </a:lnTo>
                  <a:lnTo>
                    <a:pt x="4118" y="1243"/>
                  </a:lnTo>
                  <a:lnTo>
                    <a:pt x="4060" y="1251"/>
                  </a:lnTo>
                  <a:lnTo>
                    <a:pt x="4000" y="1259"/>
                  </a:lnTo>
                  <a:lnTo>
                    <a:pt x="3939" y="1263"/>
                  </a:lnTo>
                  <a:lnTo>
                    <a:pt x="3875" y="1266"/>
                  </a:lnTo>
                  <a:lnTo>
                    <a:pt x="3810" y="1264"/>
                  </a:lnTo>
                  <a:lnTo>
                    <a:pt x="3742" y="1263"/>
                  </a:lnTo>
                  <a:lnTo>
                    <a:pt x="3673" y="1256"/>
                  </a:lnTo>
                  <a:lnTo>
                    <a:pt x="3602" y="1248"/>
                  </a:lnTo>
                  <a:lnTo>
                    <a:pt x="3528" y="1237"/>
                  </a:lnTo>
                  <a:lnTo>
                    <a:pt x="3453" y="1224"/>
                  </a:lnTo>
                  <a:lnTo>
                    <a:pt x="3377" y="1206"/>
                  </a:lnTo>
                  <a:lnTo>
                    <a:pt x="3298" y="1187"/>
                  </a:lnTo>
                  <a:lnTo>
                    <a:pt x="3217" y="1164"/>
                  </a:lnTo>
                  <a:lnTo>
                    <a:pt x="3217" y="1164"/>
                  </a:lnTo>
                  <a:lnTo>
                    <a:pt x="3055" y="1116"/>
                  </a:lnTo>
                  <a:lnTo>
                    <a:pt x="2899" y="1074"/>
                  </a:lnTo>
                  <a:lnTo>
                    <a:pt x="2751" y="1033"/>
                  </a:lnTo>
                  <a:lnTo>
                    <a:pt x="2605" y="999"/>
                  </a:lnTo>
                  <a:lnTo>
                    <a:pt x="2466" y="969"/>
                  </a:lnTo>
                  <a:lnTo>
                    <a:pt x="2333" y="941"/>
                  </a:lnTo>
                  <a:lnTo>
                    <a:pt x="2202" y="919"/>
                  </a:lnTo>
                  <a:lnTo>
                    <a:pt x="2079" y="899"/>
                  </a:lnTo>
                  <a:lnTo>
                    <a:pt x="1958" y="885"/>
                  </a:lnTo>
                  <a:lnTo>
                    <a:pt x="1843" y="872"/>
                  </a:lnTo>
                  <a:lnTo>
                    <a:pt x="1730" y="865"/>
                  </a:lnTo>
                  <a:lnTo>
                    <a:pt x="1622" y="861"/>
                  </a:lnTo>
                  <a:lnTo>
                    <a:pt x="1518" y="861"/>
                  </a:lnTo>
                  <a:lnTo>
                    <a:pt x="1418" y="864"/>
                  </a:lnTo>
                  <a:lnTo>
                    <a:pt x="1321" y="872"/>
                  </a:lnTo>
                  <a:lnTo>
                    <a:pt x="1226" y="882"/>
                  </a:lnTo>
                  <a:lnTo>
                    <a:pt x="1180" y="888"/>
                  </a:lnTo>
                  <a:lnTo>
                    <a:pt x="1134" y="896"/>
                  </a:lnTo>
                  <a:lnTo>
                    <a:pt x="1090" y="904"/>
                  </a:lnTo>
                  <a:lnTo>
                    <a:pt x="1047" y="912"/>
                  </a:lnTo>
                  <a:lnTo>
                    <a:pt x="1004" y="924"/>
                  </a:lnTo>
                  <a:lnTo>
                    <a:pt x="961" y="933"/>
                  </a:lnTo>
                  <a:lnTo>
                    <a:pt x="919" y="945"/>
                  </a:lnTo>
                  <a:lnTo>
                    <a:pt x="878" y="957"/>
                  </a:lnTo>
                  <a:lnTo>
                    <a:pt x="797" y="985"/>
                  </a:lnTo>
                  <a:lnTo>
                    <a:pt x="718" y="1016"/>
                  </a:lnTo>
                  <a:lnTo>
                    <a:pt x="640" y="1050"/>
                  </a:lnTo>
                  <a:lnTo>
                    <a:pt x="565" y="1087"/>
                  </a:lnTo>
                  <a:lnTo>
                    <a:pt x="492" y="1127"/>
                  </a:lnTo>
                  <a:lnTo>
                    <a:pt x="419" y="1171"/>
                  </a:lnTo>
                  <a:lnTo>
                    <a:pt x="347" y="1216"/>
                  </a:lnTo>
                  <a:lnTo>
                    <a:pt x="276" y="1266"/>
                  </a:lnTo>
                  <a:lnTo>
                    <a:pt x="207" y="1318"/>
                  </a:lnTo>
                  <a:lnTo>
                    <a:pt x="138" y="1372"/>
                  </a:lnTo>
                  <a:lnTo>
                    <a:pt x="70" y="1431"/>
                  </a:lnTo>
                  <a:lnTo>
                    <a:pt x="0" y="149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90" name="Freeform 98"/>
            <p:cNvSpPr>
              <a:spLocks/>
            </p:cNvSpPr>
            <p:nvPr/>
          </p:nvSpPr>
          <p:spPr bwMode="auto">
            <a:xfrm>
              <a:off x="1272" y="882"/>
              <a:ext cx="5291" cy="803"/>
            </a:xfrm>
            <a:custGeom>
              <a:avLst/>
              <a:gdLst/>
              <a:ahLst/>
              <a:cxnLst>
                <a:cxn ang="0">
                  <a:pos x="5291" y="0"/>
                </a:cxn>
                <a:cxn ang="0">
                  <a:pos x="5273" y="73"/>
                </a:cxn>
                <a:cxn ang="0">
                  <a:pos x="5250" y="155"/>
                </a:cxn>
                <a:cxn ang="0">
                  <a:pos x="5214" y="260"/>
                </a:cxn>
                <a:cxn ang="0">
                  <a:pos x="5162" y="381"/>
                </a:cxn>
                <a:cxn ang="0">
                  <a:pos x="5097" y="515"/>
                </a:cxn>
                <a:cxn ang="0">
                  <a:pos x="5036" y="618"/>
                </a:cxn>
                <a:cxn ang="0">
                  <a:pos x="4989" y="688"/>
                </a:cxn>
                <a:cxn ang="0">
                  <a:pos x="4937" y="757"/>
                </a:cxn>
                <a:cxn ang="0">
                  <a:pos x="4882" y="827"/>
                </a:cxn>
                <a:cxn ang="0">
                  <a:pos x="4821" y="893"/>
                </a:cxn>
                <a:cxn ang="0">
                  <a:pos x="4753" y="956"/>
                </a:cxn>
                <a:cxn ang="0">
                  <a:pos x="4681" y="1017"/>
                </a:cxn>
                <a:cxn ang="0">
                  <a:pos x="4603" y="1074"/>
                </a:cxn>
                <a:cxn ang="0">
                  <a:pos x="4518" y="1127"/>
                </a:cxn>
                <a:cxn ang="0">
                  <a:pos x="4426" y="1174"/>
                </a:cxn>
                <a:cxn ang="0">
                  <a:pos x="4329" y="1214"/>
                </a:cxn>
                <a:cxn ang="0">
                  <a:pos x="4225" y="1248"/>
                </a:cxn>
                <a:cxn ang="0">
                  <a:pos x="4114" y="1274"/>
                </a:cxn>
                <a:cxn ang="0">
                  <a:pos x="3996" y="1292"/>
                </a:cxn>
                <a:cxn ang="0">
                  <a:pos x="3871" y="1301"/>
                </a:cxn>
                <a:cxn ang="0">
                  <a:pos x="3738" y="1301"/>
                </a:cxn>
                <a:cxn ang="0">
                  <a:pos x="3598" y="1290"/>
                </a:cxn>
                <a:cxn ang="0">
                  <a:pos x="3449" y="1267"/>
                </a:cxn>
                <a:cxn ang="0">
                  <a:pos x="3292" y="1233"/>
                </a:cxn>
                <a:cxn ang="0">
                  <a:pos x="3212" y="1212"/>
                </a:cxn>
                <a:cxn ang="0">
                  <a:pos x="2894" y="1129"/>
                </a:cxn>
                <a:cxn ang="0">
                  <a:pos x="2598" y="1059"/>
                </a:cxn>
                <a:cxn ang="0">
                  <a:pos x="2323" y="1007"/>
                </a:cxn>
                <a:cxn ang="0">
                  <a:pos x="2069" y="970"/>
                </a:cxn>
                <a:cxn ang="0">
                  <a:pos x="1833" y="948"/>
                </a:cxn>
                <a:cxn ang="0">
                  <a:pos x="1612" y="941"/>
                </a:cxn>
                <a:cxn ang="0">
                  <a:pos x="1408" y="948"/>
                </a:cxn>
                <a:cxn ang="0">
                  <a:pos x="1216" y="969"/>
                </a:cxn>
                <a:cxn ang="0">
                  <a:pos x="1126" y="985"/>
                </a:cxn>
                <a:cxn ang="0">
                  <a:pos x="1037" y="1004"/>
                </a:cxn>
                <a:cxn ang="0">
                  <a:pos x="953" y="1027"/>
                </a:cxn>
                <a:cxn ang="0">
                  <a:pos x="869" y="1053"/>
                </a:cxn>
                <a:cxn ang="0">
                  <a:pos x="789" y="1082"/>
                </a:cxn>
                <a:cxn ang="0">
                  <a:pos x="635" y="1150"/>
                </a:cxn>
                <a:cxn ang="0">
                  <a:pos x="486" y="1230"/>
                </a:cxn>
                <a:cxn ang="0">
                  <a:pos x="343" y="1324"/>
                </a:cxn>
                <a:cxn ang="0">
                  <a:pos x="204" y="1429"/>
                </a:cxn>
                <a:cxn ang="0">
                  <a:pos x="68" y="1545"/>
                </a:cxn>
              </a:cxnLst>
              <a:rect l="0" t="0" r="r" b="b"/>
              <a:pathLst>
                <a:path w="5291" h="1606">
                  <a:moveTo>
                    <a:pt x="5291" y="0"/>
                  </a:moveTo>
                  <a:lnTo>
                    <a:pt x="5291" y="0"/>
                  </a:lnTo>
                  <a:lnTo>
                    <a:pt x="5287" y="19"/>
                  </a:lnTo>
                  <a:lnTo>
                    <a:pt x="5273" y="73"/>
                  </a:lnTo>
                  <a:lnTo>
                    <a:pt x="5264" y="111"/>
                  </a:lnTo>
                  <a:lnTo>
                    <a:pt x="5250" y="155"/>
                  </a:lnTo>
                  <a:lnTo>
                    <a:pt x="5233" y="205"/>
                  </a:lnTo>
                  <a:lnTo>
                    <a:pt x="5214" y="260"/>
                  </a:lnTo>
                  <a:lnTo>
                    <a:pt x="5190" y="318"/>
                  </a:lnTo>
                  <a:lnTo>
                    <a:pt x="5162" y="381"/>
                  </a:lnTo>
                  <a:lnTo>
                    <a:pt x="5132" y="447"/>
                  </a:lnTo>
                  <a:lnTo>
                    <a:pt x="5097" y="515"/>
                  </a:lnTo>
                  <a:lnTo>
                    <a:pt x="5057" y="583"/>
                  </a:lnTo>
                  <a:lnTo>
                    <a:pt x="5036" y="618"/>
                  </a:lnTo>
                  <a:lnTo>
                    <a:pt x="5014" y="654"/>
                  </a:lnTo>
                  <a:lnTo>
                    <a:pt x="4989" y="688"/>
                  </a:lnTo>
                  <a:lnTo>
                    <a:pt x="4964" y="723"/>
                  </a:lnTo>
                  <a:lnTo>
                    <a:pt x="4937" y="757"/>
                  </a:lnTo>
                  <a:lnTo>
                    <a:pt x="4911" y="791"/>
                  </a:lnTo>
                  <a:lnTo>
                    <a:pt x="4882" y="827"/>
                  </a:lnTo>
                  <a:lnTo>
                    <a:pt x="4851" y="859"/>
                  </a:lnTo>
                  <a:lnTo>
                    <a:pt x="4821" y="893"/>
                  </a:lnTo>
                  <a:lnTo>
                    <a:pt x="4787" y="925"/>
                  </a:lnTo>
                  <a:lnTo>
                    <a:pt x="4753" y="956"/>
                  </a:lnTo>
                  <a:lnTo>
                    <a:pt x="4718" y="988"/>
                  </a:lnTo>
                  <a:lnTo>
                    <a:pt x="4681" y="1017"/>
                  </a:lnTo>
                  <a:lnTo>
                    <a:pt x="4642" y="1046"/>
                  </a:lnTo>
                  <a:lnTo>
                    <a:pt x="4603" y="1074"/>
                  </a:lnTo>
                  <a:lnTo>
                    <a:pt x="4561" y="1101"/>
                  </a:lnTo>
                  <a:lnTo>
                    <a:pt x="4518" y="1127"/>
                  </a:lnTo>
                  <a:lnTo>
                    <a:pt x="4472" y="1151"/>
                  </a:lnTo>
                  <a:lnTo>
                    <a:pt x="4426" y="1174"/>
                  </a:lnTo>
                  <a:lnTo>
                    <a:pt x="4379" y="1195"/>
                  </a:lnTo>
                  <a:lnTo>
                    <a:pt x="4329" y="1214"/>
                  </a:lnTo>
                  <a:lnTo>
                    <a:pt x="4278" y="1232"/>
                  </a:lnTo>
                  <a:lnTo>
                    <a:pt x="4225" y="1248"/>
                  </a:lnTo>
                  <a:lnTo>
                    <a:pt x="4171" y="1263"/>
                  </a:lnTo>
                  <a:lnTo>
                    <a:pt x="4114" y="1274"/>
                  </a:lnTo>
                  <a:lnTo>
                    <a:pt x="4056" y="1284"/>
                  </a:lnTo>
                  <a:lnTo>
                    <a:pt x="3996" y="1292"/>
                  </a:lnTo>
                  <a:lnTo>
                    <a:pt x="3935" y="1298"/>
                  </a:lnTo>
                  <a:lnTo>
                    <a:pt x="3871" y="1301"/>
                  </a:lnTo>
                  <a:lnTo>
                    <a:pt x="3806" y="1303"/>
                  </a:lnTo>
                  <a:lnTo>
                    <a:pt x="3738" y="1301"/>
                  </a:lnTo>
                  <a:lnTo>
                    <a:pt x="3668" y="1296"/>
                  </a:lnTo>
                  <a:lnTo>
                    <a:pt x="3598" y="1290"/>
                  </a:lnTo>
                  <a:lnTo>
                    <a:pt x="3524" y="1280"/>
                  </a:lnTo>
                  <a:lnTo>
                    <a:pt x="3449" y="1267"/>
                  </a:lnTo>
                  <a:lnTo>
                    <a:pt x="3371" y="1253"/>
                  </a:lnTo>
                  <a:lnTo>
                    <a:pt x="3292" y="1233"/>
                  </a:lnTo>
                  <a:lnTo>
                    <a:pt x="3212" y="1212"/>
                  </a:lnTo>
                  <a:lnTo>
                    <a:pt x="3212" y="1212"/>
                  </a:lnTo>
                  <a:lnTo>
                    <a:pt x="3049" y="1167"/>
                  </a:lnTo>
                  <a:lnTo>
                    <a:pt x="2894" y="1129"/>
                  </a:lnTo>
                  <a:lnTo>
                    <a:pt x="2742" y="1091"/>
                  </a:lnTo>
                  <a:lnTo>
                    <a:pt x="2598" y="1059"/>
                  </a:lnTo>
                  <a:lnTo>
                    <a:pt x="2458" y="1032"/>
                  </a:lnTo>
                  <a:lnTo>
                    <a:pt x="2323" y="1007"/>
                  </a:lnTo>
                  <a:lnTo>
                    <a:pt x="2194" y="986"/>
                  </a:lnTo>
                  <a:lnTo>
                    <a:pt x="2069" y="970"/>
                  </a:lnTo>
                  <a:lnTo>
                    <a:pt x="1948" y="957"/>
                  </a:lnTo>
                  <a:lnTo>
                    <a:pt x="1833" y="948"/>
                  </a:lnTo>
                  <a:lnTo>
                    <a:pt x="1720" y="943"/>
                  </a:lnTo>
                  <a:lnTo>
                    <a:pt x="1612" y="941"/>
                  </a:lnTo>
                  <a:lnTo>
                    <a:pt x="1508" y="943"/>
                  </a:lnTo>
                  <a:lnTo>
                    <a:pt x="1408" y="948"/>
                  </a:lnTo>
                  <a:lnTo>
                    <a:pt x="1311" y="957"/>
                  </a:lnTo>
                  <a:lnTo>
                    <a:pt x="1216" y="969"/>
                  </a:lnTo>
                  <a:lnTo>
                    <a:pt x="1171" y="977"/>
                  </a:lnTo>
                  <a:lnTo>
                    <a:pt x="1126" y="985"/>
                  </a:lnTo>
                  <a:lnTo>
                    <a:pt x="1082" y="994"/>
                  </a:lnTo>
                  <a:lnTo>
                    <a:pt x="1037" y="1004"/>
                  </a:lnTo>
                  <a:lnTo>
                    <a:pt x="994" y="1015"/>
                  </a:lnTo>
                  <a:lnTo>
                    <a:pt x="953" y="1027"/>
                  </a:lnTo>
                  <a:lnTo>
                    <a:pt x="911" y="1040"/>
                  </a:lnTo>
                  <a:lnTo>
                    <a:pt x="869" y="1053"/>
                  </a:lnTo>
                  <a:lnTo>
                    <a:pt x="829" y="1067"/>
                  </a:lnTo>
                  <a:lnTo>
                    <a:pt x="789" y="1082"/>
                  </a:lnTo>
                  <a:lnTo>
                    <a:pt x="711" y="1114"/>
                  </a:lnTo>
                  <a:lnTo>
                    <a:pt x="635" y="1150"/>
                  </a:lnTo>
                  <a:lnTo>
                    <a:pt x="560" y="1188"/>
                  </a:lnTo>
                  <a:lnTo>
                    <a:pt x="486" y="1230"/>
                  </a:lnTo>
                  <a:lnTo>
                    <a:pt x="414" y="1275"/>
                  </a:lnTo>
                  <a:lnTo>
                    <a:pt x="343" y="1324"/>
                  </a:lnTo>
                  <a:lnTo>
                    <a:pt x="274" y="1374"/>
                  </a:lnTo>
                  <a:lnTo>
                    <a:pt x="204" y="1429"/>
                  </a:lnTo>
                  <a:lnTo>
                    <a:pt x="136" y="1485"/>
                  </a:lnTo>
                  <a:lnTo>
                    <a:pt x="68" y="1545"/>
                  </a:lnTo>
                  <a:lnTo>
                    <a:pt x="0" y="160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91" name="Freeform 99"/>
            <p:cNvSpPr>
              <a:spLocks/>
            </p:cNvSpPr>
            <p:nvPr/>
          </p:nvSpPr>
          <p:spPr bwMode="auto">
            <a:xfrm>
              <a:off x="1317" y="854"/>
              <a:ext cx="5265" cy="860"/>
            </a:xfrm>
            <a:custGeom>
              <a:avLst/>
              <a:gdLst/>
              <a:ahLst/>
              <a:cxnLst>
                <a:cxn ang="0">
                  <a:pos x="5265" y="0"/>
                </a:cxn>
                <a:cxn ang="0">
                  <a:pos x="5249" y="73"/>
                </a:cxn>
                <a:cxn ang="0">
                  <a:pos x="5226" y="155"/>
                </a:cxn>
                <a:cxn ang="0">
                  <a:pos x="5191" y="262"/>
                </a:cxn>
                <a:cxn ang="0">
                  <a:pos x="5142" y="385"/>
                </a:cxn>
                <a:cxn ang="0">
                  <a:pos x="5078" y="520"/>
                </a:cxn>
                <a:cxn ang="0">
                  <a:pos x="5019" y="625"/>
                </a:cxn>
                <a:cxn ang="0">
                  <a:pos x="4974" y="696"/>
                </a:cxn>
                <a:cxn ang="0">
                  <a:pos x="4923" y="767"/>
                </a:cxn>
                <a:cxn ang="0">
                  <a:pos x="4869" y="838"/>
                </a:cxn>
                <a:cxn ang="0">
                  <a:pos x="4808" y="906"/>
                </a:cxn>
                <a:cxn ang="0">
                  <a:pos x="4741" y="971"/>
                </a:cxn>
                <a:cxn ang="0">
                  <a:pos x="4670" y="1034"/>
                </a:cxn>
                <a:cxn ang="0">
                  <a:pos x="4593" y="1093"/>
                </a:cxn>
                <a:cxn ang="0">
                  <a:pos x="4509" y="1147"/>
                </a:cxn>
                <a:cxn ang="0">
                  <a:pos x="4419" y="1195"/>
                </a:cxn>
                <a:cxn ang="0">
                  <a:pos x="4322" y="1239"/>
                </a:cxn>
                <a:cxn ang="0">
                  <a:pos x="4218" y="1274"/>
                </a:cxn>
                <a:cxn ang="0">
                  <a:pos x="4108" y="1303"/>
                </a:cxn>
                <a:cxn ang="0">
                  <a:pos x="3990" y="1324"/>
                </a:cxn>
                <a:cxn ang="0">
                  <a:pos x="3865" y="1336"/>
                </a:cxn>
                <a:cxn ang="0">
                  <a:pos x="3732" y="1337"/>
                </a:cxn>
                <a:cxn ang="0">
                  <a:pos x="3591" y="1329"/>
                </a:cxn>
                <a:cxn ang="0">
                  <a:pos x="3443" y="1311"/>
                </a:cxn>
                <a:cxn ang="0">
                  <a:pos x="3286" y="1279"/>
                </a:cxn>
                <a:cxn ang="0">
                  <a:pos x="3204" y="1260"/>
                </a:cxn>
                <a:cxn ang="0">
                  <a:pos x="2885" y="1181"/>
                </a:cxn>
                <a:cxn ang="0">
                  <a:pos x="2588" y="1119"/>
                </a:cxn>
                <a:cxn ang="0">
                  <a:pos x="2313" y="1071"/>
                </a:cxn>
                <a:cxn ang="0">
                  <a:pos x="2059" y="1039"/>
                </a:cxn>
                <a:cxn ang="0">
                  <a:pos x="1821" y="1022"/>
                </a:cxn>
                <a:cxn ang="0">
                  <a:pos x="1602" y="1019"/>
                </a:cxn>
                <a:cxn ang="0">
                  <a:pos x="1396" y="1031"/>
                </a:cxn>
                <a:cxn ang="0">
                  <a:pos x="1252" y="1048"/>
                </a:cxn>
                <a:cxn ang="0">
                  <a:pos x="1160" y="1064"/>
                </a:cxn>
                <a:cxn ang="0">
                  <a:pos x="1071" y="1084"/>
                </a:cxn>
                <a:cxn ang="0">
                  <a:pos x="985" y="1106"/>
                </a:cxn>
                <a:cxn ang="0">
                  <a:pos x="901" y="1132"/>
                </a:cxn>
                <a:cxn ang="0">
                  <a:pos x="820" y="1163"/>
                </a:cxn>
                <a:cxn ang="0">
                  <a:pos x="702" y="1213"/>
                </a:cxn>
                <a:cxn ang="0">
                  <a:pos x="552" y="1290"/>
                </a:cxn>
                <a:cxn ang="0">
                  <a:pos x="408" y="1381"/>
                </a:cxn>
                <a:cxn ang="0">
                  <a:pos x="269" y="1483"/>
                </a:cxn>
                <a:cxn ang="0">
                  <a:pos x="133" y="1596"/>
                </a:cxn>
                <a:cxn ang="0">
                  <a:pos x="0" y="1722"/>
                </a:cxn>
              </a:cxnLst>
              <a:rect l="0" t="0" r="r" b="b"/>
              <a:pathLst>
                <a:path w="5265" h="1722">
                  <a:moveTo>
                    <a:pt x="5265" y="0"/>
                  </a:moveTo>
                  <a:lnTo>
                    <a:pt x="5265" y="0"/>
                  </a:lnTo>
                  <a:lnTo>
                    <a:pt x="5262" y="20"/>
                  </a:lnTo>
                  <a:lnTo>
                    <a:pt x="5249" y="73"/>
                  </a:lnTo>
                  <a:lnTo>
                    <a:pt x="5238" y="112"/>
                  </a:lnTo>
                  <a:lnTo>
                    <a:pt x="5226" y="155"/>
                  </a:lnTo>
                  <a:lnTo>
                    <a:pt x="5210" y="205"/>
                  </a:lnTo>
                  <a:lnTo>
                    <a:pt x="5191" y="262"/>
                  </a:lnTo>
                  <a:lnTo>
                    <a:pt x="5169" y="322"/>
                  </a:lnTo>
                  <a:lnTo>
                    <a:pt x="5142" y="385"/>
                  </a:lnTo>
                  <a:lnTo>
                    <a:pt x="5113" y="451"/>
                  </a:lnTo>
                  <a:lnTo>
                    <a:pt x="5078" y="520"/>
                  </a:lnTo>
                  <a:lnTo>
                    <a:pt x="5040" y="590"/>
                  </a:lnTo>
                  <a:lnTo>
                    <a:pt x="5019" y="625"/>
                  </a:lnTo>
                  <a:lnTo>
                    <a:pt x="4997" y="661"/>
                  </a:lnTo>
                  <a:lnTo>
                    <a:pt x="4974" y="696"/>
                  </a:lnTo>
                  <a:lnTo>
                    <a:pt x="4949" y="732"/>
                  </a:lnTo>
                  <a:lnTo>
                    <a:pt x="4923" y="767"/>
                  </a:lnTo>
                  <a:lnTo>
                    <a:pt x="4897" y="803"/>
                  </a:lnTo>
                  <a:lnTo>
                    <a:pt x="4869" y="838"/>
                  </a:lnTo>
                  <a:lnTo>
                    <a:pt x="4838" y="872"/>
                  </a:lnTo>
                  <a:lnTo>
                    <a:pt x="4808" y="906"/>
                  </a:lnTo>
                  <a:lnTo>
                    <a:pt x="4776" y="938"/>
                  </a:lnTo>
                  <a:lnTo>
                    <a:pt x="4741" y="971"/>
                  </a:lnTo>
                  <a:lnTo>
                    <a:pt x="4706" y="1003"/>
                  </a:lnTo>
                  <a:lnTo>
                    <a:pt x="4670" y="1034"/>
                  </a:lnTo>
                  <a:lnTo>
                    <a:pt x="4631" y="1064"/>
                  </a:lnTo>
                  <a:lnTo>
                    <a:pt x="4593" y="1093"/>
                  </a:lnTo>
                  <a:lnTo>
                    <a:pt x="4551" y="1121"/>
                  </a:lnTo>
                  <a:lnTo>
                    <a:pt x="4509" y="1147"/>
                  </a:lnTo>
                  <a:lnTo>
                    <a:pt x="4465" y="1173"/>
                  </a:lnTo>
                  <a:lnTo>
                    <a:pt x="4419" y="1195"/>
                  </a:lnTo>
                  <a:lnTo>
                    <a:pt x="4370" y="1218"/>
                  </a:lnTo>
                  <a:lnTo>
                    <a:pt x="4322" y="1239"/>
                  </a:lnTo>
                  <a:lnTo>
                    <a:pt x="4270" y="1258"/>
                  </a:lnTo>
                  <a:lnTo>
                    <a:pt x="4218" y="1274"/>
                  </a:lnTo>
                  <a:lnTo>
                    <a:pt x="4163" y="1290"/>
                  </a:lnTo>
                  <a:lnTo>
                    <a:pt x="4108" y="1303"/>
                  </a:lnTo>
                  <a:lnTo>
                    <a:pt x="4050" y="1315"/>
                  </a:lnTo>
                  <a:lnTo>
                    <a:pt x="3990" y="1324"/>
                  </a:lnTo>
                  <a:lnTo>
                    <a:pt x="3929" y="1331"/>
                  </a:lnTo>
                  <a:lnTo>
                    <a:pt x="3865" y="1336"/>
                  </a:lnTo>
                  <a:lnTo>
                    <a:pt x="3800" y="1337"/>
                  </a:lnTo>
                  <a:lnTo>
                    <a:pt x="3732" y="1337"/>
                  </a:lnTo>
                  <a:lnTo>
                    <a:pt x="3662" y="1336"/>
                  </a:lnTo>
                  <a:lnTo>
                    <a:pt x="3591" y="1329"/>
                  </a:lnTo>
                  <a:lnTo>
                    <a:pt x="3518" y="1321"/>
                  </a:lnTo>
                  <a:lnTo>
                    <a:pt x="3443" y="1311"/>
                  </a:lnTo>
                  <a:lnTo>
                    <a:pt x="3365" y="1297"/>
                  </a:lnTo>
                  <a:lnTo>
                    <a:pt x="3286" y="1279"/>
                  </a:lnTo>
                  <a:lnTo>
                    <a:pt x="3204" y="1260"/>
                  </a:lnTo>
                  <a:lnTo>
                    <a:pt x="3204" y="1260"/>
                  </a:lnTo>
                  <a:lnTo>
                    <a:pt x="3042" y="1219"/>
                  </a:lnTo>
                  <a:lnTo>
                    <a:pt x="2885" y="1181"/>
                  </a:lnTo>
                  <a:lnTo>
                    <a:pt x="2733" y="1148"/>
                  </a:lnTo>
                  <a:lnTo>
                    <a:pt x="2588" y="1119"/>
                  </a:lnTo>
                  <a:lnTo>
                    <a:pt x="2447" y="1093"/>
                  </a:lnTo>
                  <a:lnTo>
                    <a:pt x="2313" y="1071"/>
                  </a:lnTo>
                  <a:lnTo>
                    <a:pt x="2184" y="1053"/>
                  </a:lnTo>
                  <a:lnTo>
                    <a:pt x="2059" y="1039"/>
                  </a:lnTo>
                  <a:lnTo>
                    <a:pt x="1938" y="1029"/>
                  </a:lnTo>
                  <a:lnTo>
                    <a:pt x="1821" y="1022"/>
                  </a:lnTo>
                  <a:lnTo>
                    <a:pt x="1709" y="1019"/>
                  </a:lnTo>
                  <a:lnTo>
                    <a:pt x="1602" y="1019"/>
                  </a:lnTo>
                  <a:lnTo>
                    <a:pt x="1498" y="1024"/>
                  </a:lnTo>
                  <a:lnTo>
                    <a:pt x="1396" y="1031"/>
                  </a:lnTo>
                  <a:lnTo>
                    <a:pt x="1299" y="1042"/>
                  </a:lnTo>
                  <a:lnTo>
                    <a:pt x="1252" y="1048"/>
                  </a:lnTo>
                  <a:lnTo>
                    <a:pt x="1206" y="1056"/>
                  </a:lnTo>
                  <a:lnTo>
                    <a:pt x="1160" y="1064"/>
                  </a:lnTo>
                  <a:lnTo>
                    <a:pt x="1116" y="1074"/>
                  </a:lnTo>
                  <a:lnTo>
                    <a:pt x="1071" y="1084"/>
                  </a:lnTo>
                  <a:lnTo>
                    <a:pt x="1027" y="1095"/>
                  </a:lnTo>
                  <a:lnTo>
                    <a:pt x="985" y="1106"/>
                  </a:lnTo>
                  <a:lnTo>
                    <a:pt x="942" y="1119"/>
                  </a:lnTo>
                  <a:lnTo>
                    <a:pt x="901" y="1132"/>
                  </a:lnTo>
                  <a:lnTo>
                    <a:pt x="860" y="1147"/>
                  </a:lnTo>
                  <a:lnTo>
                    <a:pt x="820" y="1163"/>
                  </a:lnTo>
                  <a:lnTo>
                    <a:pt x="780" y="1177"/>
                  </a:lnTo>
                  <a:lnTo>
                    <a:pt x="702" y="1213"/>
                  </a:lnTo>
                  <a:lnTo>
                    <a:pt x="626" y="1250"/>
                  </a:lnTo>
                  <a:lnTo>
                    <a:pt x="552" y="1290"/>
                  </a:lnTo>
                  <a:lnTo>
                    <a:pt x="479" y="1334"/>
                  </a:lnTo>
                  <a:lnTo>
                    <a:pt x="408" y="1381"/>
                  </a:lnTo>
                  <a:lnTo>
                    <a:pt x="338" y="1429"/>
                  </a:lnTo>
                  <a:lnTo>
                    <a:pt x="269" y="1483"/>
                  </a:lnTo>
                  <a:lnTo>
                    <a:pt x="201" y="1538"/>
                  </a:lnTo>
                  <a:lnTo>
                    <a:pt x="133" y="1596"/>
                  </a:lnTo>
                  <a:lnTo>
                    <a:pt x="66" y="1657"/>
                  </a:lnTo>
                  <a:lnTo>
                    <a:pt x="0" y="172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92" name="Freeform 100"/>
            <p:cNvSpPr>
              <a:spLocks/>
            </p:cNvSpPr>
            <p:nvPr/>
          </p:nvSpPr>
          <p:spPr bwMode="auto">
            <a:xfrm>
              <a:off x="1361" y="825"/>
              <a:ext cx="5239" cy="918"/>
            </a:xfrm>
            <a:custGeom>
              <a:avLst/>
              <a:gdLst/>
              <a:ahLst/>
              <a:cxnLst>
                <a:cxn ang="0">
                  <a:pos x="5239" y="0"/>
                </a:cxn>
                <a:cxn ang="0">
                  <a:pos x="5223" y="74"/>
                </a:cxn>
                <a:cxn ang="0">
                  <a:pos x="5202" y="158"/>
                </a:cxn>
                <a:cxn ang="0">
                  <a:pos x="5169" y="265"/>
                </a:cxn>
                <a:cxn ang="0">
                  <a:pos x="5122" y="389"/>
                </a:cxn>
                <a:cxn ang="0">
                  <a:pos x="5061" y="527"/>
                </a:cxn>
                <a:cxn ang="0">
                  <a:pos x="5003" y="635"/>
                </a:cxn>
                <a:cxn ang="0">
                  <a:pos x="4958" y="706"/>
                </a:cxn>
                <a:cxn ang="0">
                  <a:pos x="4909" y="778"/>
                </a:cxn>
                <a:cxn ang="0">
                  <a:pos x="4855" y="850"/>
                </a:cxn>
                <a:cxn ang="0">
                  <a:pos x="4796" y="921"/>
                </a:cxn>
                <a:cxn ang="0">
                  <a:pos x="4730" y="987"/>
                </a:cxn>
                <a:cxn ang="0">
                  <a:pos x="4660" y="1051"/>
                </a:cxn>
                <a:cxn ang="0">
                  <a:pos x="4583" y="1113"/>
                </a:cxn>
                <a:cxn ang="0">
                  <a:pos x="4500" y="1168"/>
                </a:cxn>
                <a:cxn ang="0">
                  <a:pos x="4411" y="1219"/>
                </a:cxn>
                <a:cxn ang="0">
                  <a:pos x="4315" y="1265"/>
                </a:cxn>
                <a:cxn ang="0">
                  <a:pos x="4211" y="1303"/>
                </a:cxn>
                <a:cxn ang="0">
                  <a:pos x="4101" y="1334"/>
                </a:cxn>
                <a:cxn ang="0">
                  <a:pos x="3985" y="1357"/>
                </a:cxn>
                <a:cxn ang="0">
                  <a:pos x="3860" y="1371"/>
                </a:cxn>
                <a:cxn ang="0">
                  <a:pos x="3727" y="1376"/>
                </a:cxn>
                <a:cxn ang="0">
                  <a:pos x="3585" y="1371"/>
                </a:cxn>
                <a:cxn ang="0">
                  <a:pos x="3436" y="1355"/>
                </a:cxn>
                <a:cxn ang="0">
                  <a:pos x="3279" y="1326"/>
                </a:cxn>
                <a:cxn ang="0">
                  <a:pos x="3198" y="1308"/>
                </a:cxn>
                <a:cxn ang="0">
                  <a:pos x="2877" y="1235"/>
                </a:cxn>
                <a:cxn ang="0">
                  <a:pos x="2580" y="1179"/>
                </a:cxn>
                <a:cxn ang="0">
                  <a:pos x="2303" y="1137"/>
                </a:cxn>
                <a:cxn ang="0">
                  <a:pos x="2048" y="1109"/>
                </a:cxn>
                <a:cxn ang="0">
                  <a:pos x="1811" y="1097"/>
                </a:cxn>
                <a:cxn ang="0">
                  <a:pos x="1591" y="1100"/>
                </a:cxn>
                <a:cxn ang="0">
                  <a:pos x="1387" y="1114"/>
                </a:cxn>
                <a:cxn ang="0">
                  <a:pos x="1243" y="1135"/>
                </a:cxn>
                <a:cxn ang="0">
                  <a:pos x="1151" y="1153"/>
                </a:cxn>
                <a:cxn ang="0">
                  <a:pos x="1062" y="1174"/>
                </a:cxn>
                <a:cxn ang="0">
                  <a:pos x="976" y="1200"/>
                </a:cxn>
                <a:cxn ang="0">
                  <a:pos x="893" y="1227"/>
                </a:cxn>
                <a:cxn ang="0">
                  <a:pos x="812" y="1258"/>
                </a:cxn>
                <a:cxn ang="0">
                  <a:pos x="696" y="1311"/>
                </a:cxn>
                <a:cxn ang="0">
                  <a:pos x="546" y="1392"/>
                </a:cxn>
                <a:cxn ang="0">
                  <a:pos x="404" y="1486"/>
                </a:cxn>
                <a:cxn ang="0">
                  <a:pos x="267" y="1591"/>
                </a:cxn>
                <a:cxn ang="0">
                  <a:pos x="132" y="1709"/>
                </a:cxn>
                <a:cxn ang="0">
                  <a:pos x="0" y="1836"/>
                </a:cxn>
              </a:cxnLst>
              <a:rect l="0" t="0" r="r" b="b"/>
              <a:pathLst>
                <a:path w="5239" h="1836">
                  <a:moveTo>
                    <a:pt x="5239" y="0"/>
                  </a:moveTo>
                  <a:lnTo>
                    <a:pt x="5239" y="0"/>
                  </a:lnTo>
                  <a:lnTo>
                    <a:pt x="5236" y="20"/>
                  </a:lnTo>
                  <a:lnTo>
                    <a:pt x="5223" y="74"/>
                  </a:lnTo>
                  <a:lnTo>
                    <a:pt x="5215" y="113"/>
                  </a:lnTo>
                  <a:lnTo>
                    <a:pt x="5202" y="158"/>
                  </a:lnTo>
                  <a:lnTo>
                    <a:pt x="5187" y="209"/>
                  </a:lnTo>
                  <a:lnTo>
                    <a:pt x="5169" y="265"/>
                  </a:lnTo>
                  <a:lnTo>
                    <a:pt x="5148" y="325"/>
                  </a:lnTo>
                  <a:lnTo>
                    <a:pt x="5122" y="389"/>
                  </a:lnTo>
                  <a:lnTo>
                    <a:pt x="5093" y="457"/>
                  </a:lnTo>
                  <a:lnTo>
                    <a:pt x="5061" y="527"/>
                  </a:lnTo>
                  <a:lnTo>
                    <a:pt x="5023" y="598"/>
                  </a:lnTo>
                  <a:lnTo>
                    <a:pt x="5003" y="635"/>
                  </a:lnTo>
                  <a:lnTo>
                    <a:pt x="4982" y="670"/>
                  </a:lnTo>
                  <a:lnTo>
                    <a:pt x="4958" y="706"/>
                  </a:lnTo>
                  <a:lnTo>
                    <a:pt x="4934" y="743"/>
                  </a:lnTo>
                  <a:lnTo>
                    <a:pt x="4909" y="778"/>
                  </a:lnTo>
                  <a:lnTo>
                    <a:pt x="4883" y="814"/>
                  </a:lnTo>
                  <a:lnTo>
                    <a:pt x="4855" y="850"/>
                  </a:lnTo>
                  <a:lnTo>
                    <a:pt x="4826" y="885"/>
                  </a:lnTo>
                  <a:lnTo>
                    <a:pt x="4796" y="921"/>
                  </a:lnTo>
                  <a:lnTo>
                    <a:pt x="4764" y="954"/>
                  </a:lnTo>
                  <a:lnTo>
                    <a:pt x="4730" y="987"/>
                  </a:lnTo>
                  <a:lnTo>
                    <a:pt x="4696" y="1019"/>
                  </a:lnTo>
                  <a:lnTo>
                    <a:pt x="4660" y="1051"/>
                  </a:lnTo>
                  <a:lnTo>
                    <a:pt x="4622" y="1082"/>
                  </a:lnTo>
                  <a:lnTo>
                    <a:pt x="4583" y="1113"/>
                  </a:lnTo>
                  <a:lnTo>
                    <a:pt x="4543" y="1140"/>
                  </a:lnTo>
                  <a:lnTo>
                    <a:pt x="4500" y="1168"/>
                  </a:lnTo>
                  <a:lnTo>
                    <a:pt x="4457" y="1195"/>
                  </a:lnTo>
                  <a:lnTo>
                    <a:pt x="4411" y="1219"/>
                  </a:lnTo>
                  <a:lnTo>
                    <a:pt x="4364" y="1242"/>
                  </a:lnTo>
                  <a:lnTo>
                    <a:pt x="4315" y="1265"/>
                  </a:lnTo>
                  <a:lnTo>
                    <a:pt x="4264" y="1284"/>
                  </a:lnTo>
                  <a:lnTo>
                    <a:pt x="4211" y="1303"/>
                  </a:lnTo>
                  <a:lnTo>
                    <a:pt x="4157" y="1319"/>
                  </a:lnTo>
                  <a:lnTo>
                    <a:pt x="4101" y="1334"/>
                  </a:lnTo>
                  <a:lnTo>
                    <a:pt x="4043" y="1347"/>
                  </a:lnTo>
                  <a:lnTo>
                    <a:pt x="3985" y="1357"/>
                  </a:lnTo>
                  <a:lnTo>
                    <a:pt x="3922" y="1365"/>
                  </a:lnTo>
                  <a:lnTo>
                    <a:pt x="3860" y="1371"/>
                  </a:lnTo>
                  <a:lnTo>
                    <a:pt x="3793" y="1374"/>
                  </a:lnTo>
                  <a:lnTo>
                    <a:pt x="3727" y="1376"/>
                  </a:lnTo>
                  <a:lnTo>
                    <a:pt x="3657" y="1374"/>
                  </a:lnTo>
                  <a:lnTo>
                    <a:pt x="3585" y="1371"/>
                  </a:lnTo>
                  <a:lnTo>
                    <a:pt x="3513" y="1365"/>
                  </a:lnTo>
                  <a:lnTo>
                    <a:pt x="3436" y="1355"/>
                  </a:lnTo>
                  <a:lnTo>
                    <a:pt x="3359" y="1342"/>
                  </a:lnTo>
                  <a:lnTo>
                    <a:pt x="3279" y="1326"/>
                  </a:lnTo>
                  <a:lnTo>
                    <a:pt x="3198" y="1308"/>
                  </a:lnTo>
                  <a:lnTo>
                    <a:pt x="3198" y="1308"/>
                  </a:lnTo>
                  <a:lnTo>
                    <a:pt x="3034" y="1269"/>
                  </a:lnTo>
                  <a:lnTo>
                    <a:pt x="2877" y="1235"/>
                  </a:lnTo>
                  <a:lnTo>
                    <a:pt x="2726" y="1205"/>
                  </a:lnTo>
                  <a:lnTo>
                    <a:pt x="2580" y="1179"/>
                  </a:lnTo>
                  <a:lnTo>
                    <a:pt x="2439" y="1156"/>
                  </a:lnTo>
                  <a:lnTo>
                    <a:pt x="2303" y="1137"/>
                  </a:lnTo>
                  <a:lnTo>
                    <a:pt x="2174" y="1121"/>
                  </a:lnTo>
                  <a:lnTo>
                    <a:pt x="2048" y="1109"/>
                  </a:lnTo>
                  <a:lnTo>
                    <a:pt x="1927" y="1101"/>
                  </a:lnTo>
                  <a:lnTo>
                    <a:pt x="1811" y="1097"/>
                  </a:lnTo>
                  <a:lnTo>
                    <a:pt x="1699" y="1097"/>
                  </a:lnTo>
                  <a:lnTo>
                    <a:pt x="1591" y="1100"/>
                  </a:lnTo>
                  <a:lnTo>
                    <a:pt x="1487" y="1105"/>
                  </a:lnTo>
                  <a:lnTo>
                    <a:pt x="1387" y="1114"/>
                  </a:lnTo>
                  <a:lnTo>
                    <a:pt x="1290" y="1127"/>
                  </a:lnTo>
                  <a:lnTo>
                    <a:pt x="1243" y="1135"/>
                  </a:lnTo>
                  <a:lnTo>
                    <a:pt x="1197" y="1143"/>
                  </a:lnTo>
                  <a:lnTo>
                    <a:pt x="1151" y="1153"/>
                  </a:lnTo>
                  <a:lnTo>
                    <a:pt x="1107" y="1164"/>
                  </a:lnTo>
                  <a:lnTo>
                    <a:pt x="1062" y="1174"/>
                  </a:lnTo>
                  <a:lnTo>
                    <a:pt x="1019" y="1187"/>
                  </a:lnTo>
                  <a:lnTo>
                    <a:pt x="976" y="1200"/>
                  </a:lnTo>
                  <a:lnTo>
                    <a:pt x="934" y="1213"/>
                  </a:lnTo>
                  <a:lnTo>
                    <a:pt x="893" y="1227"/>
                  </a:lnTo>
                  <a:lnTo>
                    <a:pt x="853" y="1242"/>
                  </a:lnTo>
                  <a:lnTo>
                    <a:pt x="812" y="1258"/>
                  </a:lnTo>
                  <a:lnTo>
                    <a:pt x="772" y="1276"/>
                  </a:lnTo>
                  <a:lnTo>
                    <a:pt x="696" y="1311"/>
                  </a:lnTo>
                  <a:lnTo>
                    <a:pt x="619" y="1350"/>
                  </a:lnTo>
                  <a:lnTo>
                    <a:pt x="546" y="1392"/>
                  </a:lnTo>
                  <a:lnTo>
                    <a:pt x="473" y="1437"/>
                  </a:lnTo>
                  <a:lnTo>
                    <a:pt x="404" y="1486"/>
                  </a:lnTo>
                  <a:lnTo>
                    <a:pt x="335" y="1537"/>
                  </a:lnTo>
                  <a:lnTo>
                    <a:pt x="267" y="1591"/>
                  </a:lnTo>
                  <a:lnTo>
                    <a:pt x="199" y="1649"/>
                  </a:lnTo>
                  <a:lnTo>
                    <a:pt x="132" y="1709"/>
                  </a:lnTo>
                  <a:lnTo>
                    <a:pt x="67" y="1772"/>
                  </a:lnTo>
                  <a:lnTo>
                    <a:pt x="0" y="183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93" name="Freeform 101"/>
            <p:cNvSpPr>
              <a:spLocks/>
            </p:cNvSpPr>
            <p:nvPr/>
          </p:nvSpPr>
          <p:spPr bwMode="auto">
            <a:xfrm>
              <a:off x="1407" y="796"/>
              <a:ext cx="5211" cy="976"/>
            </a:xfrm>
            <a:custGeom>
              <a:avLst/>
              <a:gdLst/>
              <a:ahLst/>
              <a:cxnLst>
                <a:cxn ang="0">
                  <a:pos x="5211" y="0"/>
                </a:cxn>
                <a:cxn ang="0">
                  <a:pos x="5197" y="76"/>
                </a:cxn>
                <a:cxn ang="0">
                  <a:pos x="5176" y="160"/>
                </a:cxn>
                <a:cxn ang="0">
                  <a:pos x="5144" y="268"/>
                </a:cxn>
                <a:cxn ang="0">
                  <a:pos x="5100" y="394"/>
                </a:cxn>
                <a:cxn ang="0">
                  <a:pos x="5040" y="533"/>
                </a:cxn>
                <a:cxn ang="0">
                  <a:pos x="4983" y="643"/>
                </a:cxn>
                <a:cxn ang="0">
                  <a:pos x="4940" y="715"/>
                </a:cxn>
                <a:cxn ang="0">
                  <a:pos x="4893" y="790"/>
                </a:cxn>
                <a:cxn ang="0">
                  <a:pos x="4839" y="862"/>
                </a:cxn>
                <a:cxn ang="0">
                  <a:pos x="4780" y="933"/>
                </a:cxn>
                <a:cxn ang="0">
                  <a:pos x="4716" y="1003"/>
                </a:cxn>
                <a:cxn ang="0">
                  <a:pos x="4647" y="1069"/>
                </a:cxn>
                <a:cxn ang="0">
                  <a:pos x="4571" y="1130"/>
                </a:cxn>
                <a:cxn ang="0">
                  <a:pos x="4489" y="1188"/>
                </a:cxn>
                <a:cxn ang="0">
                  <a:pos x="4400" y="1242"/>
                </a:cxn>
                <a:cxn ang="0">
                  <a:pos x="4305" y="1289"/>
                </a:cxn>
                <a:cxn ang="0">
                  <a:pos x="4203" y="1331"/>
                </a:cxn>
                <a:cxn ang="0">
                  <a:pos x="4093" y="1363"/>
                </a:cxn>
                <a:cxn ang="0">
                  <a:pos x="3976" y="1389"/>
                </a:cxn>
                <a:cxn ang="0">
                  <a:pos x="3851" y="1406"/>
                </a:cxn>
                <a:cxn ang="0">
                  <a:pos x="3718" y="1413"/>
                </a:cxn>
                <a:cxn ang="0">
                  <a:pos x="3578" y="1411"/>
                </a:cxn>
                <a:cxn ang="0">
                  <a:pos x="3428" y="1398"/>
                </a:cxn>
                <a:cxn ang="0">
                  <a:pos x="3271" y="1373"/>
                </a:cxn>
                <a:cxn ang="0">
                  <a:pos x="3188" y="1356"/>
                </a:cxn>
                <a:cxn ang="0">
                  <a:pos x="2867" y="1290"/>
                </a:cxn>
                <a:cxn ang="0">
                  <a:pos x="2568" y="1239"/>
                </a:cxn>
                <a:cxn ang="0">
                  <a:pos x="2292" y="1203"/>
                </a:cxn>
                <a:cxn ang="0">
                  <a:pos x="2037" y="1180"/>
                </a:cxn>
                <a:cxn ang="0">
                  <a:pos x="1799" y="1172"/>
                </a:cxn>
                <a:cxn ang="0">
                  <a:pos x="1580" y="1179"/>
                </a:cxn>
                <a:cxn ang="0">
                  <a:pos x="1376" y="1198"/>
                </a:cxn>
                <a:cxn ang="0">
                  <a:pos x="1231" y="1222"/>
                </a:cxn>
                <a:cxn ang="0">
                  <a:pos x="1140" y="1242"/>
                </a:cxn>
                <a:cxn ang="0">
                  <a:pos x="1052" y="1266"/>
                </a:cxn>
                <a:cxn ang="0">
                  <a:pos x="966" y="1292"/>
                </a:cxn>
                <a:cxn ang="0">
                  <a:pos x="883" y="1323"/>
                </a:cxn>
                <a:cxn ang="0">
                  <a:pos x="802" y="1355"/>
                </a:cxn>
                <a:cxn ang="0">
                  <a:pos x="687" y="1410"/>
                </a:cxn>
                <a:cxn ang="0">
                  <a:pos x="539" y="1495"/>
                </a:cxn>
                <a:cxn ang="0">
                  <a:pos x="398" y="1592"/>
                </a:cxn>
                <a:cxn ang="0">
                  <a:pos x="262" y="1700"/>
                </a:cxn>
                <a:cxn ang="0">
                  <a:pos x="130" y="1821"/>
                </a:cxn>
                <a:cxn ang="0">
                  <a:pos x="0" y="1952"/>
                </a:cxn>
              </a:cxnLst>
              <a:rect l="0" t="0" r="r" b="b"/>
              <a:pathLst>
                <a:path w="5211" h="1952">
                  <a:moveTo>
                    <a:pt x="5211" y="0"/>
                  </a:moveTo>
                  <a:lnTo>
                    <a:pt x="5211" y="0"/>
                  </a:lnTo>
                  <a:lnTo>
                    <a:pt x="5206" y="21"/>
                  </a:lnTo>
                  <a:lnTo>
                    <a:pt x="5197" y="76"/>
                  </a:lnTo>
                  <a:lnTo>
                    <a:pt x="5187" y="115"/>
                  </a:lnTo>
                  <a:lnTo>
                    <a:pt x="5176" y="160"/>
                  </a:lnTo>
                  <a:lnTo>
                    <a:pt x="5162" y="212"/>
                  </a:lnTo>
                  <a:lnTo>
                    <a:pt x="5144" y="268"/>
                  </a:lnTo>
                  <a:lnTo>
                    <a:pt x="5123" y="329"/>
                  </a:lnTo>
                  <a:lnTo>
                    <a:pt x="5100" y="394"/>
                  </a:lnTo>
                  <a:lnTo>
                    <a:pt x="5072" y="463"/>
                  </a:lnTo>
                  <a:lnTo>
                    <a:pt x="5040" y="533"/>
                  </a:lnTo>
                  <a:lnTo>
                    <a:pt x="5004" y="606"/>
                  </a:lnTo>
                  <a:lnTo>
                    <a:pt x="4983" y="643"/>
                  </a:lnTo>
                  <a:lnTo>
                    <a:pt x="4962" y="680"/>
                  </a:lnTo>
                  <a:lnTo>
                    <a:pt x="4940" y="715"/>
                  </a:lnTo>
                  <a:lnTo>
                    <a:pt x="4916" y="753"/>
                  </a:lnTo>
                  <a:lnTo>
                    <a:pt x="4893" y="790"/>
                  </a:lnTo>
                  <a:lnTo>
                    <a:pt x="4866" y="827"/>
                  </a:lnTo>
                  <a:lnTo>
                    <a:pt x="4839" y="862"/>
                  </a:lnTo>
                  <a:lnTo>
                    <a:pt x="4811" y="898"/>
                  </a:lnTo>
                  <a:lnTo>
                    <a:pt x="4780" y="933"/>
                  </a:lnTo>
                  <a:lnTo>
                    <a:pt x="4750" y="969"/>
                  </a:lnTo>
                  <a:lnTo>
                    <a:pt x="4716" y="1003"/>
                  </a:lnTo>
                  <a:lnTo>
                    <a:pt x="4683" y="1037"/>
                  </a:lnTo>
                  <a:lnTo>
                    <a:pt x="4647" y="1069"/>
                  </a:lnTo>
                  <a:lnTo>
                    <a:pt x="4609" y="1100"/>
                  </a:lnTo>
                  <a:lnTo>
                    <a:pt x="4571" y="1130"/>
                  </a:lnTo>
                  <a:lnTo>
                    <a:pt x="4530" y="1161"/>
                  </a:lnTo>
                  <a:lnTo>
                    <a:pt x="4489" y="1188"/>
                  </a:lnTo>
                  <a:lnTo>
                    <a:pt x="4446" y="1216"/>
                  </a:lnTo>
                  <a:lnTo>
                    <a:pt x="4400" y="1242"/>
                  </a:lnTo>
                  <a:lnTo>
                    <a:pt x="4354" y="1266"/>
                  </a:lnTo>
                  <a:lnTo>
                    <a:pt x="4305" y="1289"/>
                  </a:lnTo>
                  <a:lnTo>
                    <a:pt x="4255" y="1311"/>
                  </a:lnTo>
                  <a:lnTo>
                    <a:pt x="4203" y="1331"/>
                  </a:lnTo>
                  <a:lnTo>
                    <a:pt x="4148" y="1348"/>
                  </a:lnTo>
                  <a:lnTo>
                    <a:pt x="4093" y="1363"/>
                  </a:lnTo>
                  <a:lnTo>
                    <a:pt x="4036" y="1377"/>
                  </a:lnTo>
                  <a:lnTo>
                    <a:pt x="3976" y="1389"/>
                  </a:lnTo>
                  <a:lnTo>
                    <a:pt x="3915" y="1398"/>
                  </a:lnTo>
                  <a:lnTo>
                    <a:pt x="3851" y="1406"/>
                  </a:lnTo>
                  <a:lnTo>
                    <a:pt x="3786" y="1411"/>
                  </a:lnTo>
                  <a:lnTo>
                    <a:pt x="3718" y="1413"/>
                  </a:lnTo>
                  <a:lnTo>
                    <a:pt x="3649" y="1415"/>
                  </a:lnTo>
                  <a:lnTo>
                    <a:pt x="3578" y="1411"/>
                  </a:lnTo>
                  <a:lnTo>
                    <a:pt x="3504" y="1406"/>
                  </a:lnTo>
                  <a:lnTo>
                    <a:pt x="3428" y="1398"/>
                  </a:lnTo>
                  <a:lnTo>
                    <a:pt x="3350" y="1387"/>
                  </a:lnTo>
                  <a:lnTo>
                    <a:pt x="3271" y="1373"/>
                  </a:lnTo>
                  <a:lnTo>
                    <a:pt x="3188" y="1356"/>
                  </a:lnTo>
                  <a:lnTo>
                    <a:pt x="3188" y="1356"/>
                  </a:lnTo>
                  <a:lnTo>
                    <a:pt x="3025" y="1321"/>
                  </a:lnTo>
                  <a:lnTo>
                    <a:pt x="2867" y="1290"/>
                  </a:lnTo>
                  <a:lnTo>
                    <a:pt x="2716" y="1263"/>
                  </a:lnTo>
                  <a:lnTo>
                    <a:pt x="2568" y="1239"/>
                  </a:lnTo>
                  <a:lnTo>
                    <a:pt x="2428" y="1219"/>
                  </a:lnTo>
                  <a:lnTo>
                    <a:pt x="2292" y="1203"/>
                  </a:lnTo>
                  <a:lnTo>
                    <a:pt x="2162" y="1190"/>
                  </a:lnTo>
                  <a:lnTo>
                    <a:pt x="2037" y="1180"/>
                  </a:lnTo>
                  <a:lnTo>
                    <a:pt x="1916" y="1174"/>
                  </a:lnTo>
                  <a:lnTo>
                    <a:pt x="1799" y="1172"/>
                  </a:lnTo>
                  <a:lnTo>
                    <a:pt x="1688" y="1174"/>
                  </a:lnTo>
                  <a:lnTo>
                    <a:pt x="1580" y="1179"/>
                  </a:lnTo>
                  <a:lnTo>
                    <a:pt x="1476" y="1187"/>
                  </a:lnTo>
                  <a:lnTo>
                    <a:pt x="1376" y="1198"/>
                  </a:lnTo>
                  <a:lnTo>
                    <a:pt x="1279" y="1214"/>
                  </a:lnTo>
                  <a:lnTo>
                    <a:pt x="1231" y="1222"/>
                  </a:lnTo>
                  <a:lnTo>
                    <a:pt x="1186" y="1232"/>
                  </a:lnTo>
                  <a:lnTo>
                    <a:pt x="1140" y="1242"/>
                  </a:lnTo>
                  <a:lnTo>
                    <a:pt x="1095" y="1253"/>
                  </a:lnTo>
                  <a:lnTo>
                    <a:pt x="1052" y="1266"/>
                  </a:lnTo>
                  <a:lnTo>
                    <a:pt x="1009" y="1279"/>
                  </a:lnTo>
                  <a:lnTo>
                    <a:pt x="966" y="1292"/>
                  </a:lnTo>
                  <a:lnTo>
                    <a:pt x="925" y="1306"/>
                  </a:lnTo>
                  <a:lnTo>
                    <a:pt x="883" y="1323"/>
                  </a:lnTo>
                  <a:lnTo>
                    <a:pt x="843" y="1339"/>
                  </a:lnTo>
                  <a:lnTo>
                    <a:pt x="802" y="1355"/>
                  </a:lnTo>
                  <a:lnTo>
                    <a:pt x="763" y="1373"/>
                  </a:lnTo>
                  <a:lnTo>
                    <a:pt x="687" y="1410"/>
                  </a:lnTo>
                  <a:lnTo>
                    <a:pt x="612" y="1452"/>
                  </a:lnTo>
                  <a:lnTo>
                    <a:pt x="539" y="1495"/>
                  </a:lnTo>
                  <a:lnTo>
                    <a:pt x="468" y="1542"/>
                  </a:lnTo>
                  <a:lnTo>
                    <a:pt x="398" y="1592"/>
                  </a:lnTo>
                  <a:lnTo>
                    <a:pt x="329" y="1644"/>
                  </a:lnTo>
                  <a:lnTo>
                    <a:pt x="262" y="1700"/>
                  </a:lnTo>
                  <a:lnTo>
                    <a:pt x="196" y="1758"/>
                  </a:lnTo>
                  <a:lnTo>
                    <a:pt x="130" y="1821"/>
                  </a:lnTo>
                  <a:lnTo>
                    <a:pt x="65" y="1884"/>
                  </a:lnTo>
                  <a:lnTo>
                    <a:pt x="0" y="195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94" name="Freeform 102"/>
            <p:cNvSpPr>
              <a:spLocks/>
            </p:cNvSpPr>
            <p:nvPr/>
          </p:nvSpPr>
          <p:spPr bwMode="auto">
            <a:xfrm>
              <a:off x="1454" y="767"/>
              <a:ext cx="5179" cy="1034"/>
            </a:xfrm>
            <a:custGeom>
              <a:avLst/>
              <a:gdLst/>
              <a:ahLst/>
              <a:cxnLst>
                <a:cxn ang="0">
                  <a:pos x="5179" y="0"/>
                </a:cxn>
                <a:cxn ang="0">
                  <a:pos x="5166" y="74"/>
                </a:cxn>
                <a:cxn ang="0">
                  <a:pos x="5148" y="159"/>
                </a:cxn>
                <a:cxn ang="0">
                  <a:pos x="5118" y="269"/>
                </a:cxn>
                <a:cxn ang="0">
                  <a:pos x="5075" y="397"/>
                </a:cxn>
                <a:cxn ang="0">
                  <a:pos x="5016" y="537"/>
                </a:cxn>
                <a:cxn ang="0">
                  <a:pos x="4962" y="649"/>
                </a:cxn>
                <a:cxn ang="0">
                  <a:pos x="4921" y="723"/>
                </a:cxn>
                <a:cxn ang="0">
                  <a:pos x="4873" y="799"/>
                </a:cxn>
                <a:cxn ang="0">
                  <a:pos x="4822" y="873"/>
                </a:cxn>
                <a:cxn ang="0">
                  <a:pos x="4764" y="946"/>
                </a:cxn>
                <a:cxn ang="0">
                  <a:pos x="4701" y="1015"/>
                </a:cxn>
                <a:cxn ang="0">
                  <a:pos x="4632" y="1083"/>
                </a:cxn>
                <a:cxn ang="0">
                  <a:pos x="4558" y="1148"/>
                </a:cxn>
                <a:cxn ang="0">
                  <a:pos x="4476" y="1207"/>
                </a:cxn>
                <a:cxn ang="0">
                  <a:pos x="4389" y="1262"/>
                </a:cxn>
                <a:cxn ang="0">
                  <a:pos x="4294" y="1312"/>
                </a:cxn>
                <a:cxn ang="0">
                  <a:pos x="4192" y="1356"/>
                </a:cxn>
                <a:cxn ang="0">
                  <a:pos x="4083" y="1391"/>
                </a:cxn>
                <a:cxn ang="0">
                  <a:pos x="3967" y="1419"/>
                </a:cxn>
                <a:cxn ang="0">
                  <a:pos x="3842" y="1438"/>
                </a:cxn>
                <a:cxn ang="0">
                  <a:pos x="3710" y="1450"/>
                </a:cxn>
                <a:cxn ang="0">
                  <a:pos x="3568" y="1450"/>
                </a:cxn>
                <a:cxn ang="0">
                  <a:pos x="3420" y="1440"/>
                </a:cxn>
                <a:cxn ang="0">
                  <a:pos x="3261" y="1417"/>
                </a:cxn>
                <a:cxn ang="0">
                  <a:pos x="3178" y="1403"/>
                </a:cxn>
                <a:cxn ang="0">
                  <a:pos x="2856" y="1343"/>
                </a:cxn>
                <a:cxn ang="0">
                  <a:pos x="2558" y="1296"/>
                </a:cxn>
                <a:cxn ang="0">
                  <a:pos x="2281" y="1265"/>
                </a:cxn>
                <a:cxn ang="0">
                  <a:pos x="2024" y="1249"/>
                </a:cxn>
                <a:cxn ang="0">
                  <a:pos x="1787" y="1246"/>
                </a:cxn>
                <a:cxn ang="0">
                  <a:pos x="1568" y="1256"/>
                </a:cxn>
                <a:cxn ang="0">
                  <a:pos x="1363" y="1280"/>
                </a:cxn>
                <a:cxn ang="0">
                  <a:pos x="1268" y="1298"/>
                </a:cxn>
                <a:cxn ang="0">
                  <a:pos x="1175" y="1319"/>
                </a:cxn>
                <a:cxn ang="0">
                  <a:pos x="1084" y="1341"/>
                </a:cxn>
                <a:cxn ang="0">
                  <a:pos x="998" y="1369"/>
                </a:cxn>
                <a:cxn ang="0">
                  <a:pos x="914" y="1398"/>
                </a:cxn>
                <a:cxn ang="0">
                  <a:pos x="833" y="1432"/>
                </a:cxn>
                <a:cxn ang="0">
                  <a:pos x="754" y="1467"/>
                </a:cxn>
                <a:cxn ang="0">
                  <a:pos x="678" y="1508"/>
                </a:cxn>
                <a:cxn ang="0">
                  <a:pos x="532" y="1595"/>
                </a:cxn>
                <a:cxn ang="0">
                  <a:pos x="392" y="1695"/>
                </a:cxn>
                <a:cxn ang="0">
                  <a:pos x="258" y="1808"/>
                </a:cxn>
                <a:cxn ang="0">
                  <a:pos x="128" y="1931"/>
                </a:cxn>
                <a:cxn ang="0">
                  <a:pos x="0" y="2066"/>
                </a:cxn>
              </a:cxnLst>
              <a:rect l="0" t="0" r="r" b="b"/>
              <a:pathLst>
                <a:path w="5179" h="2066">
                  <a:moveTo>
                    <a:pt x="5179" y="0"/>
                  </a:moveTo>
                  <a:lnTo>
                    <a:pt x="5179" y="0"/>
                  </a:lnTo>
                  <a:lnTo>
                    <a:pt x="5176" y="19"/>
                  </a:lnTo>
                  <a:lnTo>
                    <a:pt x="5166" y="74"/>
                  </a:lnTo>
                  <a:lnTo>
                    <a:pt x="5158" y="114"/>
                  </a:lnTo>
                  <a:lnTo>
                    <a:pt x="5148" y="159"/>
                  </a:lnTo>
                  <a:lnTo>
                    <a:pt x="5134" y="211"/>
                  </a:lnTo>
                  <a:lnTo>
                    <a:pt x="5118" y="269"/>
                  </a:lnTo>
                  <a:lnTo>
                    <a:pt x="5098" y="331"/>
                  </a:lnTo>
                  <a:lnTo>
                    <a:pt x="5075" y="397"/>
                  </a:lnTo>
                  <a:lnTo>
                    <a:pt x="5048" y="466"/>
                  </a:lnTo>
                  <a:lnTo>
                    <a:pt x="5016" y="537"/>
                  </a:lnTo>
                  <a:lnTo>
                    <a:pt x="4982" y="612"/>
                  </a:lnTo>
                  <a:lnTo>
                    <a:pt x="4962" y="649"/>
                  </a:lnTo>
                  <a:lnTo>
                    <a:pt x="4941" y="686"/>
                  </a:lnTo>
                  <a:lnTo>
                    <a:pt x="4921" y="723"/>
                  </a:lnTo>
                  <a:lnTo>
                    <a:pt x="4897" y="762"/>
                  </a:lnTo>
                  <a:lnTo>
                    <a:pt x="4873" y="799"/>
                  </a:lnTo>
                  <a:lnTo>
                    <a:pt x="4848" y="836"/>
                  </a:lnTo>
                  <a:lnTo>
                    <a:pt x="4822" y="873"/>
                  </a:lnTo>
                  <a:lnTo>
                    <a:pt x="4794" y="909"/>
                  </a:lnTo>
                  <a:lnTo>
                    <a:pt x="4764" y="946"/>
                  </a:lnTo>
                  <a:lnTo>
                    <a:pt x="4733" y="981"/>
                  </a:lnTo>
                  <a:lnTo>
                    <a:pt x="4701" y="1015"/>
                  </a:lnTo>
                  <a:lnTo>
                    <a:pt x="4668" y="1051"/>
                  </a:lnTo>
                  <a:lnTo>
                    <a:pt x="4632" y="1083"/>
                  </a:lnTo>
                  <a:lnTo>
                    <a:pt x="4596" y="1117"/>
                  </a:lnTo>
                  <a:lnTo>
                    <a:pt x="4558" y="1148"/>
                  </a:lnTo>
                  <a:lnTo>
                    <a:pt x="4518" y="1178"/>
                  </a:lnTo>
                  <a:lnTo>
                    <a:pt x="4476" y="1207"/>
                  </a:lnTo>
                  <a:lnTo>
                    <a:pt x="4433" y="1236"/>
                  </a:lnTo>
                  <a:lnTo>
                    <a:pt x="4389" y="1262"/>
                  </a:lnTo>
                  <a:lnTo>
                    <a:pt x="4342" y="1288"/>
                  </a:lnTo>
                  <a:lnTo>
                    <a:pt x="4294" y="1312"/>
                  </a:lnTo>
                  <a:lnTo>
                    <a:pt x="4244" y="1335"/>
                  </a:lnTo>
                  <a:lnTo>
                    <a:pt x="4192" y="1356"/>
                  </a:lnTo>
                  <a:lnTo>
                    <a:pt x="4139" y="1374"/>
                  </a:lnTo>
                  <a:lnTo>
                    <a:pt x="4083" y="1391"/>
                  </a:lnTo>
                  <a:lnTo>
                    <a:pt x="4026" y="1406"/>
                  </a:lnTo>
                  <a:lnTo>
                    <a:pt x="3967" y="1419"/>
                  </a:lnTo>
                  <a:lnTo>
                    <a:pt x="3906" y="1430"/>
                  </a:lnTo>
                  <a:lnTo>
                    <a:pt x="3842" y="1438"/>
                  </a:lnTo>
                  <a:lnTo>
                    <a:pt x="3777" y="1445"/>
                  </a:lnTo>
                  <a:lnTo>
                    <a:pt x="3710" y="1450"/>
                  </a:lnTo>
                  <a:lnTo>
                    <a:pt x="3641" y="1451"/>
                  </a:lnTo>
                  <a:lnTo>
                    <a:pt x="3568" y="1450"/>
                  </a:lnTo>
                  <a:lnTo>
                    <a:pt x="3495" y="1446"/>
                  </a:lnTo>
                  <a:lnTo>
                    <a:pt x="3420" y="1440"/>
                  </a:lnTo>
                  <a:lnTo>
                    <a:pt x="3341" y="1430"/>
                  </a:lnTo>
                  <a:lnTo>
                    <a:pt x="3261" y="1417"/>
                  </a:lnTo>
                  <a:lnTo>
                    <a:pt x="3178" y="1403"/>
                  </a:lnTo>
                  <a:lnTo>
                    <a:pt x="3178" y="1403"/>
                  </a:lnTo>
                  <a:lnTo>
                    <a:pt x="3014" y="1370"/>
                  </a:lnTo>
                  <a:lnTo>
                    <a:pt x="2856" y="1343"/>
                  </a:lnTo>
                  <a:lnTo>
                    <a:pt x="2703" y="1317"/>
                  </a:lnTo>
                  <a:lnTo>
                    <a:pt x="2558" y="1296"/>
                  </a:lnTo>
                  <a:lnTo>
                    <a:pt x="2416" y="1280"/>
                  </a:lnTo>
                  <a:lnTo>
                    <a:pt x="2281" y="1265"/>
                  </a:lnTo>
                  <a:lnTo>
                    <a:pt x="2149" y="1256"/>
                  </a:lnTo>
                  <a:lnTo>
                    <a:pt x="2024" y="1249"/>
                  </a:lnTo>
                  <a:lnTo>
                    <a:pt x="1904" y="1246"/>
                  </a:lnTo>
                  <a:lnTo>
                    <a:pt x="1787" y="1246"/>
                  </a:lnTo>
                  <a:lnTo>
                    <a:pt x="1674" y="1249"/>
                  </a:lnTo>
                  <a:lnTo>
                    <a:pt x="1568" y="1256"/>
                  </a:lnTo>
                  <a:lnTo>
                    <a:pt x="1463" y="1267"/>
                  </a:lnTo>
                  <a:lnTo>
                    <a:pt x="1363" y="1280"/>
                  </a:lnTo>
                  <a:lnTo>
                    <a:pt x="1315" y="1288"/>
                  </a:lnTo>
                  <a:lnTo>
                    <a:pt x="1268" y="1298"/>
                  </a:lnTo>
                  <a:lnTo>
                    <a:pt x="1220" y="1307"/>
                  </a:lnTo>
                  <a:lnTo>
                    <a:pt x="1175" y="1319"/>
                  </a:lnTo>
                  <a:lnTo>
                    <a:pt x="1129" y="1330"/>
                  </a:lnTo>
                  <a:lnTo>
                    <a:pt x="1084" y="1341"/>
                  </a:lnTo>
                  <a:lnTo>
                    <a:pt x="1041" y="1354"/>
                  </a:lnTo>
                  <a:lnTo>
                    <a:pt x="998" y="1369"/>
                  </a:lnTo>
                  <a:lnTo>
                    <a:pt x="955" y="1383"/>
                  </a:lnTo>
                  <a:lnTo>
                    <a:pt x="914" y="1398"/>
                  </a:lnTo>
                  <a:lnTo>
                    <a:pt x="873" y="1414"/>
                  </a:lnTo>
                  <a:lnTo>
                    <a:pt x="833" y="1432"/>
                  </a:lnTo>
                  <a:lnTo>
                    <a:pt x="793" y="1450"/>
                  </a:lnTo>
                  <a:lnTo>
                    <a:pt x="754" y="1467"/>
                  </a:lnTo>
                  <a:lnTo>
                    <a:pt x="716" y="1487"/>
                  </a:lnTo>
                  <a:lnTo>
                    <a:pt x="678" y="1508"/>
                  </a:lnTo>
                  <a:lnTo>
                    <a:pt x="604" y="1550"/>
                  </a:lnTo>
                  <a:lnTo>
                    <a:pt x="532" y="1595"/>
                  </a:lnTo>
                  <a:lnTo>
                    <a:pt x="461" y="1643"/>
                  </a:lnTo>
                  <a:lnTo>
                    <a:pt x="392" y="1695"/>
                  </a:lnTo>
                  <a:lnTo>
                    <a:pt x="325" y="1750"/>
                  </a:lnTo>
                  <a:lnTo>
                    <a:pt x="258" y="1808"/>
                  </a:lnTo>
                  <a:lnTo>
                    <a:pt x="193" y="1868"/>
                  </a:lnTo>
                  <a:lnTo>
                    <a:pt x="128" y="1931"/>
                  </a:lnTo>
                  <a:lnTo>
                    <a:pt x="64" y="1997"/>
                  </a:lnTo>
                  <a:lnTo>
                    <a:pt x="0" y="206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95" name="Freeform 103"/>
            <p:cNvSpPr>
              <a:spLocks/>
            </p:cNvSpPr>
            <p:nvPr/>
          </p:nvSpPr>
          <p:spPr bwMode="auto">
            <a:xfrm>
              <a:off x="1501" y="738"/>
              <a:ext cx="5149" cy="1091"/>
            </a:xfrm>
            <a:custGeom>
              <a:avLst/>
              <a:gdLst/>
              <a:ahLst/>
              <a:cxnLst>
                <a:cxn ang="0">
                  <a:pos x="5149" y="0"/>
                </a:cxn>
                <a:cxn ang="0">
                  <a:pos x="5136" y="76"/>
                </a:cxn>
                <a:cxn ang="0">
                  <a:pos x="5119" y="162"/>
                </a:cxn>
                <a:cxn ang="0">
                  <a:pos x="5090" y="273"/>
                </a:cxn>
                <a:cxn ang="0">
                  <a:pos x="5050" y="402"/>
                </a:cxn>
                <a:cxn ang="0">
                  <a:pos x="4993" y="545"/>
                </a:cxn>
                <a:cxn ang="0">
                  <a:pos x="4940" y="658"/>
                </a:cxn>
                <a:cxn ang="0">
                  <a:pos x="4900" y="734"/>
                </a:cxn>
                <a:cxn ang="0">
                  <a:pos x="4854" y="809"/>
                </a:cxn>
                <a:cxn ang="0">
                  <a:pos x="4803" y="885"/>
                </a:cxn>
                <a:cxn ang="0">
                  <a:pos x="4747" y="960"/>
                </a:cxn>
                <a:cxn ang="0">
                  <a:pos x="4685" y="1032"/>
                </a:cxn>
                <a:cxn ang="0">
                  <a:pos x="4617" y="1102"/>
                </a:cxn>
                <a:cxn ang="0">
                  <a:pos x="4543" y="1168"/>
                </a:cxn>
                <a:cxn ang="0">
                  <a:pos x="4463" y="1229"/>
                </a:cxn>
                <a:cxn ang="0">
                  <a:pos x="4377" y="1287"/>
                </a:cxn>
                <a:cxn ang="0">
                  <a:pos x="4282" y="1337"/>
                </a:cxn>
                <a:cxn ang="0">
                  <a:pos x="4181" y="1384"/>
                </a:cxn>
                <a:cxn ang="0">
                  <a:pos x="4073" y="1421"/>
                </a:cxn>
                <a:cxn ang="0">
                  <a:pos x="3957" y="1452"/>
                </a:cxn>
                <a:cxn ang="0">
                  <a:pos x="3832" y="1475"/>
                </a:cxn>
                <a:cxn ang="0">
                  <a:pos x="3700" y="1488"/>
                </a:cxn>
                <a:cxn ang="0">
                  <a:pos x="3559" y="1491"/>
                </a:cxn>
                <a:cxn ang="0">
                  <a:pos x="3410" y="1483"/>
                </a:cxn>
                <a:cxn ang="0">
                  <a:pos x="3251" y="1465"/>
                </a:cxn>
                <a:cxn ang="0">
                  <a:pos x="3169" y="1450"/>
                </a:cxn>
                <a:cxn ang="0">
                  <a:pos x="2845" y="1397"/>
                </a:cxn>
                <a:cxn ang="0">
                  <a:pos x="2545" y="1358"/>
                </a:cxn>
                <a:cxn ang="0">
                  <a:pos x="2269" y="1333"/>
                </a:cxn>
                <a:cxn ang="0">
                  <a:pos x="2012" y="1321"/>
                </a:cxn>
                <a:cxn ang="0">
                  <a:pos x="1775" y="1323"/>
                </a:cxn>
                <a:cxn ang="0">
                  <a:pos x="1555" y="1337"/>
                </a:cxn>
                <a:cxn ang="0">
                  <a:pos x="1353" y="1366"/>
                </a:cxn>
                <a:cxn ang="0">
                  <a:pos x="1255" y="1384"/>
                </a:cxn>
                <a:cxn ang="0">
                  <a:pos x="1164" y="1407"/>
                </a:cxn>
                <a:cxn ang="0">
                  <a:pos x="1074" y="1433"/>
                </a:cxn>
                <a:cxn ang="0">
                  <a:pos x="987" y="1462"/>
                </a:cxn>
                <a:cxn ang="0">
                  <a:pos x="904" y="1492"/>
                </a:cxn>
                <a:cxn ang="0">
                  <a:pos x="824" y="1528"/>
                </a:cxn>
                <a:cxn ang="0">
                  <a:pos x="746" y="1567"/>
                </a:cxn>
                <a:cxn ang="0">
                  <a:pos x="669" y="1607"/>
                </a:cxn>
                <a:cxn ang="0">
                  <a:pos x="525" y="1699"/>
                </a:cxn>
                <a:cxn ang="0">
                  <a:pos x="386" y="1802"/>
                </a:cxn>
                <a:cxn ang="0">
                  <a:pos x="254" y="1917"/>
                </a:cxn>
                <a:cxn ang="0">
                  <a:pos x="127" y="2045"/>
                </a:cxn>
                <a:cxn ang="0">
                  <a:pos x="0" y="2182"/>
                </a:cxn>
              </a:cxnLst>
              <a:rect l="0" t="0" r="r" b="b"/>
              <a:pathLst>
                <a:path w="5149" h="2182">
                  <a:moveTo>
                    <a:pt x="5149" y="0"/>
                  </a:moveTo>
                  <a:lnTo>
                    <a:pt x="5149" y="0"/>
                  </a:lnTo>
                  <a:lnTo>
                    <a:pt x="5146" y="20"/>
                  </a:lnTo>
                  <a:lnTo>
                    <a:pt x="5136" y="76"/>
                  </a:lnTo>
                  <a:lnTo>
                    <a:pt x="5129" y="115"/>
                  </a:lnTo>
                  <a:lnTo>
                    <a:pt x="5119" y="162"/>
                  </a:lnTo>
                  <a:lnTo>
                    <a:pt x="5105" y="215"/>
                  </a:lnTo>
                  <a:lnTo>
                    <a:pt x="5090" y="273"/>
                  </a:lnTo>
                  <a:lnTo>
                    <a:pt x="5072" y="336"/>
                  </a:lnTo>
                  <a:lnTo>
                    <a:pt x="5050" y="402"/>
                  </a:lnTo>
                  <a:lnTo>
                    <a:pt x="5024" y="472"/>
                  </a:lnTo>
                  <a:lnTo>
                    <a:pt x="4993" y="545"/>
                  </a:lnTo>
                  <a:lnTo>
                    <a:pt x="4960" y="620"/>
                  </a:lnTo>
                  <a:lnTo>
                    <a:pt x="4940" y="658"/>
                  </a:lnTo>
                  <a:lnTo>
                    <a:pt x="4921" y="696"/>
                  </a:lnTo>
                  <a:lnTo>
                    <a:pt x="4900" y="734"/>
                  </a:lnTo>
                  <a:lnTo>
                    <a:pt x="4878" y="772"/>
                  </a:lnTo>
                  <a:lnTo>
                    <a:pt x="4854" y="809"/>
                  </a:lnTo>
                  <a:lnTo>
                    <a:pt x="4829" y="848"/>
                  </a:lnTo>
                  <a:lnTo>
                    <a:pt x="4803" y="885"/>
                  </a:lnTo>
                  <a:lnTo>
                    <a:pt x="4776" y="922"/>
                  </a:lnTo>
                  <a:lnTo>
                    <a:pt x="4747" y="960"/>
                  </a:lnTo>
                  <a:lnTo>
                    <a:pt x="4717" y="997"/>
                  </a:lnTo>
                  <a:lnTo>
                    <a:pt x="4685" y="1032"/>
                  </a:lnTo>
                  <a:lnTo>
                    <a:pt x="4651" y="1068"/>
                  </a:lnTo>
                  <a:lnTo>
                    <a:pt x="4617" y="1102"/>
                  </a:lnTo>
                  <a:lnTo>
                    <a:pt x="4581" y="1136"/>
                  </a:lnTo>
                  <a:lnTo>
                    <a:pt x="4543" y="1168"/>
                  </a:lnTo>
                  <a:lnTo>
                    <a:pt x="4504" y="1199"/>
                  </a:lnTo>
                  <a:lnTo>
                    <a:pt x="4463" y="1229"/>
                  </a:lnTo>
                  <a:lnTo>
                    <a:pt x="4421" y="1258"/>
                  </a:lnTo>
                  <a:lnTo>
                    <a:pt x="4377" y="1287"/>
                  </a:lnTo>
                  <a:lnTo>
                    <a:pt x="4331" y="1313"/>
                  </a:lnTo>
                  <a:lnTo>
                    <a:pt x="4282" y="1337"/>
                  </a:lnTo>
                  <a:lnTo>
                    <a:pt x="4232" y="1362"/>
                  </a:lnTo>
                  <a:lnTo>
                    <a:pt x="4181" y="1384"/>
                  </a:lnTo>
                  <a:lnTo>
                    <a:pt x="4128" y="1404"/>
                  </a:lnTo>
                  <a:lnTo>
                    <a:pt x="4073" y="1421"/>
                  </a:lnTo>
                  <a:lnTo>
                    <a:pt x="4016" y="1438"/>
                  </a:lnTo>
                  <a:lnTo>
                    <a:pt x="3957" y="1452"/>
                  </a:lnTo>
                  <a:lnTo>
                    <a:pt x="3896" y="1465"/>
                  </a:lnTo>
                  <a:lnTo>
                    <a:pt x="3832" y="1475"/>
                  </a:lnTo>
                  <a:lnTo>
                    <a:pt x="3767" y="1483"/>
                  </a:lnTo>
                  <a:lnTo>
                    <a:pt x="3700" y="1488"/>
                  </a:lnTo>
                  <a:lnTo>
                    <a:pt x="3631" y="1491"/>
                  </a:lnTo>
                  <a:lnTo>
                    <a:pt x="3559" y="1491"/>
                  </a:lnTo>
                  <a:lnTo>
                    <a:pt x="3485" y="1489"/>
                  </a:lnTo>
                  <a:lnTo>
                    <a:pt x="3410" y="1483"/>
                  </a:lnTo>
                  <a:lnTo>
                    <a:pt x="3331" y="1476"/>
                  </a:lnTo>
                  <a:lnTo>
                    <a:pt x="3251" y="1465"/>
                  </a:lnTo>
                  <a:lnTo>
                    <a:pt x="3169" y="1450"/>
                  </a:lnTo>
                  <a:lnTo>
                    <a:pt x="3169" y="1450"/>
                  </a:lnTo>
                  <a:lnTo>
                    <a:pt x="3003" y="1423"/>
                  </a:lnTo>
                  <a:lnTo>
                    <a:pt x="2845" y="1397"/>
                  </a:lnTo>
                  <a:lnTo>
                    <a:pt x="2692" y="1376"/>
                  </a:lnTo>
                  <a:lnTo>
                    <a:pt x="2545" y="1358"/>
                  </a:lnTo>
                  <a:lnTo>
                    <a:pt x="2405" y="1344"/>
                  </a:lnTo>
                  <a:lnTo>
                    <a:pt x="2269" y="1333"/>
                  </a:lnTo>
                  <a:lnTo>
                    <a:pt x="2138" y="1324"/>
                  </a:lnTo>
                  <a:lnTo>
                    <a:pt x="2012" y="1321"/>
                  </a:lnTo>
                  <a:lnTo>
                    <a:pt x="1891" y="1320"/>
                  </a:lnTo>
                  <a:lnTo>
                    <a:pt x="1775" y="1323"/>
                  </a:lnTo>
                  <a:lnTo>
                    <a:pt x="1664" y="1328"/>
                  </a:lnTo>
                  <a:lnTo>
                    <a:pt x="1555" y="1337"/>
                  </a:lnTo>
                  <a:lnTo>
                    <a:pt x="1451" y="1350"/>
                  </a:lnTo>
                  <a:lnTo>
                    <a:pt x="1353" y="1366"/>
                  </a:lnTo>
                  <a:lnTo>
                    <a:pt x="1304" y="1375"/>
                  </a:lnTo>
                  <a:lnTo>
                    <a:pt x="1255" y="1384"/>
                  </a:lnTo>
                  <a:lnTo>
                    <a:pt x="1210" y="1396"/>
                  </a:lnTo>
                  <a:lnTo>
                    <a:pt x="1164" y="1407"/>
                  </a:lnTo>
                  <a:lnTo>
                    <a:pt x="1118" y="1420"/>
                  </a:lnTo>
                  <a:lnTo>
                    <a:pt x="1074" y="1433"/>
                  </a:lnTo>
                  <a:lnTo>
                    <a:pt x="1030" y="1447"/>
                  </a:lnTo>
                  <a:lnTo>
                    <a:pt x="987" y="1462"/>
                  </a:lnTo>
                  <a:lnTo>
                    <a:pt x="946" y="1476"/>
                  </a:lnTo>
                  <a:lnTo>
                    <a:pt x="904" y="1492"/>
                  </a:lnTo>
                  <a:lnTo>
                    <a:pt x="864" y="1510"/>
                  </a:lnTo>
                  <a:lnTo>
                    <a:pt x="824" y="1528"/>
                  </a:lnTo>
                  <a:lnTo>
                    <a:pt x="785" y="1547"/>
                  </a:lnTo>
                  <a:lnTo>
                    <a:pt x="746" y="1567"/>
                  </a:lnTo>
                  <a:lnTo>
                    <a:pt x="707" y="1586"/>
                  </a:lnTo>
                  <a:lnTo>
                    <a:pt x="669" y="1607"/>
                  </a:lnTo>
                  <a:lnTo>
                    <a:pt x="596" y="1652"/>
                  </a:lnTo>
                  <a:lnTo>
                    <a:pt x="525" y="1699"/>
                  </a:lnTo>
                  <a:lnTo>
                    <a:pt x="456" y="1749"/>
                  </a:lnTo>
                  <a:lnTo>
                    <a:pt x="386" y="1802"/>
                  </a:lnTo>
                  <a:lnTo>
                    <a:pt x="320" y="1859"/>
                  </a:lnTo>
                  <a:lnTo>
                    <a:pt x="254" y="1917"/>
                  </a:lnTo>
                  <a:lnTo>
                    <a:pt x="190" y="1980"/>
                  </a:lnTo>
                  <a:lnTo>
                    <a:pt x="127" y="2045"/>
                  </a:lnTo>
                  <a:lnTo>
                    <a:pt x="63" y="2112"/>
                  </a:lnTo>
                  <a:lnTo>
                    <a:pt x="0" y="218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96" name="Freeform 104"/>
            <p:cNvSpPr>
              <a:spLocks/>
            </p:cNvSpPr>
            <p:nvPr/>
          </p:nvSpPr>
          <p:spPr bwMode="auto">
            <a:xfrm>
              <a:off x="1550" y="709"/>
              <a:ext cx="5113" cy="1149"/>
            </a:xfrm>
            <a:custGeom>
              <a:avLst/>
              <a:gdLst/>
              <a:ahLst/>
              <a:cxnLst>
                <a:cxn ang="0">
                  <a:pos x="5113" y="0"/>
                </a:cxn>
                <a:cxn ang="0">
                  <a:pos x="5104" y="78"/>
                </a:cxn>
                <a:cxn ang="0">
                  <a:pos x="5087" y="163"/>
                </a:cxn>
                <a:cxn ang="0">
                  <a:pos x="5061" y="276"/>
                </a:cxn>
                <a:cxn ang="0">
                  <a:pos x="5020" y="407"/>
                </a:cxn>
                <a:cxn ang="0">
                  <a:pos x="4968" y="551"/>
                </a:cxn>
                <a:cxn ang="0">
                  <a:pos x="4916" y="666"/>
                </a:cxn>
                <a:cxn ang="0">
                  <a:pos x="4876" y="743"/>
                </a:cxn>
                <a:cxn ang="0">
                  <a:pos x="4832" y="821"/>
                </a:cxn>
                <a:cxn ang="0">
                  <a:pos x="4783" y="896"/>
                </a:cxn>
                <a:cxn ang="0">
                  <a:pos x="4727" y="972"/>
                </a:cxn>
                <a:cxn ang="0">
                  <a:pos x="4666" y="1047"/>
                </a:cxn>
                <a:cxn ang="0">
                  <a:pos x="4600" y="1118"/>
                </a:cxn>
                <a:cxn ang="0">
                  <a:pos x="4528" y="1185"/>
                </a:cxn>
                <a:cxn ang="0">
                  <a:pos x="4447" y="1250"/>
                </a:cxn>
                <a:cxn ang="0">
                  <a:pos x="4361" y="1310"/>
                </a:cxn>
                <a:cxn ang="0">
                  <a:pos x="4268" y="1363"/>
                </a:cxn>
                <a:cxn ang="0">
                  <a:pos x="4168" y="1410"/>
                </a:cxn>
                <a:cxn ang="0">
                  <a:pos x="4060" y="1450"/>
                </a:cxn>
                <a:cxn ang="0">
                  <a:pos x="3944" y="1484"/>
                </a:cxn>
                <a:cxn ang="0">
                  <a:pos x="3821" y="1508"/>
                </a:cxn>
                <a:cxn ang="0">
                  <a:pos x="3689" y="1525"/>
                </a:cxn>
                <a:cxn ang="0">
                  <a:pos x="3547" y="1531"/>
                </a:cxn>
                <a:cxn ang="0">
                  <a:pos x="3397" y="1526"/>
                </a:cxn>
                <a:cxn ang="0">
                  <a:pos x="3239" y="1512"/>
                </a:cxn>
                <a:cxn ang="0">
                  <a:pos x="3156" y="1499"/>
                </a:cxn>
                <a:cxn ang="0">
                  <a:pos x="2832" y="1452"/>
                </a:cxn>
                <a:cxn ang="0">
                  <a:pos x="2532" y="1418"/>
                </a:cxn>
                <a:cxn ang="0">
                  <a:pos x="2255" y="1397"/>
                </a:cxn>
                <a:cxn ang="0">
                  <a:pos x="1998" y="1391"/>
                </a:cxn>
                <a:cxn ang="0">
                  <a:pos x="1760" y="1397"/>
                </a:cxn>
                <a:cxn ang="0">
                  <a:pos x="1541" y="1418"/>
                </a:cxn>
                <a:cxn ang="0">
                  <a:pos x="1338" y="1450"/>
                </a:cxn>
                <a:cxn ang="0">
                  <a:pos x="1242" y="1471"/>
                </a:cxn>
                <a:cxn ang="0">
                  <a:pos x="1151" y="1496"/>
                </a:cxn>
                <a:cxn ang="0">
                  <a:pos x="1062" y="1523"/>
                </a:cxn>
                <a:cxn ang="0">
                  <a:pos x="976" y="1554"/>
                </a:cxn>
                <a:cxn ang="0">
                  <a:pos x="893" y="1588"/>
                </a:cxn>
                <a:cxn ang="0">
                  <a:pos x="813" y="1623"/>
                </a:cxn>
                <a:cxn ang="0">
                  <a:pos x="736" y="1663"/>
                </a:cxn>
                <a:cxn ang="0">
                  <a:pos x="661" y="1707"/>
                </a:cxn>
                <a:cxn ang="0">
                  <a:pos x="516" y="1801"/>
                </a:cxn>
                <a:cxn ang="0">
                  <a:pos x="380" y="1907"/>
                </a:cxn>
                <a:cxn ang="0">
                  <a:pos x="250" y="2027"/>
                </a:cxn>
                <a:cxn ang="0">
                  <a:pos x="123" y="2156"/>
                </a:cxn>
                <a:cxn ang="0">
                  <a:pos x="0" y="2298"/>
                </a:cxn>
              </a:cxnLst>
              <a:rect l="0" t="0" r="r" b="b"/>
              <a:pathLst>
                <a:path w="5113" h="2298">
                  <a:moveTo>
                    <a:pt x="5113" y="0"/>
                  </a:moveTo>
                  <a:lnTo>
                    <a:pt x="5113" y="0"/>
                  </a:lnTo>
                  <a:lnTo>
                    <a:pt x="5112" y="21"/>
                  </a:lnTo>
                  <a:lnTo>
                    <a:pt x="5104" y="78"/>
                  </a:lnTo>
                  <a:lnTo>
                    <a:pt x="5097" y="117"/>
                  </a:lnTo>
                  <a:lnTo>
                    <a:pt x="5087" y="163"/>
                  </a:lnTo>
                  <a:lnTo>
                    <a:pt x="5075" y="217"/>
                  </a:lnTo>
                  <a:lnTo>
                    <a:pt x="5061" y="276"/>
                  </a:lnTo>
                  <a:lnTo>
                    <a:pt x="5043" y="339"/>
                  </a:lnTo>
                  <a:lnTo>
                    <a:pt x="5020" y="407"/>
                  </a:lnTo>
                  <a:lnTo>
                    <a:pt x="4997" y="478"/>
                  </a:lnTo>
                  <a:lnTo>
                    <a:pt x="4968" y="551"/>
                  </a:lnTo>
                  <a:lnTo>
                    <a:pt x="4934" y="627"/>
                  </a:lnTo>
                  <a:lnTo>
                    <a:pt x="4916" y="666"/>
                  </a:lnTo>
                  <a:lnTo>
                    <a:pt x="4897" y="704"/>
                  </a:lnTo>
                  <a:lnTo>
                    <a:pt x="4876" y="743"/>
                  </a:lnTo>
                  <a:lnTo>
                    <a:pt x="4855" y="782"/>
                  </a:lnTo>
                  <a:lnTo>
                    <a:pt x="4832" y="821"/>
                  </a:lnTo>
                  <a:lnTo>
                    <a:pt x="4808" y="859"/>
                  </a:lnTo>
                  <a:lnTo>
                    <a:pt x="4783" y="896"/>
                  </a:lnTo>
                  <a:lnTo>
                    <a:pt x="4755" y="935"/>
                  </a:lnTo>
                  <a:lnTo>
                    <a:pt x="4727" y="972"/>
                  </a:lnTo>
                  <a:lnTo>
                    <a:pt x="4697" y="1009"/>
                  </a:lnTo>
                  <a:lnTo>
                    <a:pt x="4666" y="1047"/>
                  </a:lnTo>
                  <a:lnTo>
                    <a:pt x="4634" y="1082"/>
                  </a:lnTo>
                  <a:lnTo>
                    <a:pt x="4600" y="1118"/>
                  </a:lnTo>
                  <a:lnTo>
                    <a:pt x="4564" y="1153"/>
                  </a:lnTo>
                  <a:lnTo>
                    <a:pt x="4528" y="1185"/>
                  </a:lnTo>
                  <a:lnTo>
                    <a:pt x="4489" y="1218"/>
                  </a:lnTo>
                  <a:lnTo>
                    <a:pt x="4447" y="1250"/>
                  </a:lnTo>
                  <a:lnTo>
                    <a:pt x="4405" y="1281"/>
                  </a:lnTo>
                  <a:lnTo>
                    <a:pt x="4361" y="1310"/>
                  </a:lnTo>
                  <a:lnTo>
                    <a:pt x="4315" y="1337"/>
                  </a:lnTo>
                  <a:lnTo>
                    <a:pt x="4268" y="1363"/>
                  </a:lnTo>
                  <a:lnTo>
                    <a:pt x="4219" y="1387"/>
                  </a:lnTo>
                  <a:lnTo>
                    <a:pt x="4168" y="1410"/>
                  </a:lnTo>
                  <a:lnTo>
                    <a:pt x="4115" y="1431"/>
                  </a:lnTo>
                  <a:lnTo>
                    <a:pt x="4060" y="1450"/>
                  </a:lnTo>
                  <a:lnTo>
                    <a:pt x="4003" y="1468"/>
                  </a:lnTo>
                  <a:lnTo>
                    <a:pt x="3944" y="1484"/>
                  </a:lnTo>
                  <a:lnTo>
                    <a:pt x="3883" y="1497"/>
                  </a:lnTo>
                  <a:lnTo>
                    <a:pt x="3821" y="1508"/>
                  </a:lnTo>
                  <a:lnTo>
                    <a:pt x="3756" y="1518"/>
                  </a:lnTo>
                  <a:lnTo>
                    <a:pt x="3689" y="1525"/>
                  </a:lnTo>
                  <a:lnTo>
                    <a:pt x="3619" y="1529"/>
                  </a:lnTo>
                  <a:lnTo>
                    <a:pt x="3547" y="1531"/>
                  </a:lnTo>
                  <a:lnTo>
                    <a:pt x="3474" y="1529"/>
                  </a:lnTo>
                  <a:lnTo>
                    <a:pt x="3397" y="1526"/>
                  </a:lnTo>
                  <a:lnTo>
                    <a:pt x="3320" y="1520"/>
                  </a:lnTo>
                  <a:lnTo>
                    <a:pt x="3239" y="1512"/>
                  </a:lnTo>
                  <a:lnTo>
                    <a:pt x="3156" y="1499"/>
                  </a:lnTo>
                  <a:lnTo>
                    <a:pt x="3156" y="1499"/>
                  </a:lnTo>
                  <a:lnTo>
                    <a:pt x="2991" y="1473"/>
                  </a:lnTo>
                  <a:lnTo>
                    <a:pt x="2832" y="1452"/>
                  </a:lnTo>
                  <a:lnTo>
                    <a:pt x="2680" y="1433"/>
                  </a:lnTo>
                  <a:lnTo>
                    <a:pt x="2532" y="1418"/>
                  </a:lnTo>
                  <a:lnTo>
                    <a:pt x="2391" y="1407"/>
                  </a:lnTo>
                  <a:lnTo>
                    <a:pt x="2255" y="1397"/>
                  </a:lnTo>
                  <a:lnTo>
                    <a:pt x="2124" y="1392"/>
                  </a:lnTo>
                  <a:lnTo>
                    <a:pt x="1998" y="1391"/>
                  </a:lnTo>
                  <a:lnTo>
                    <a:pt x="1877" y="1392"/>
                  </a:lnTo>
                  <a:lnTo>
                    <a:pt x="1760" y="1397"/>
                  </a:lnTo>
                  <a:lnTo>
                    <a:pt x="1649" y="1405"/>
                  </a:lnTo>
                  <a:lnTo>
                    <a:pt x="1541" y="1418"/>
                  </a:lnTo>
                  <a:lnTo>
                    <a:pt x="1438" y="1433"/>
                  </a:lnTo>
                  <a:lnTo>
                    <a:pt x="1338" y="1450"/>
                  </a:lnTo>
                  <a:lnTo>
                    <a:pt x="1290" y="1460"/>
                  </a:lnTo>
                  <a:lnTo>
                    <a:pt x="1242" y="1471"/>
                  </a:lnTo>
                  <a:lnTo>
                    <a:pt x="1197" y="1483"/>
                  </a:lnTo>
                  <a:lnTo>
                    <a:pt x="1151" y="1496"/>
                  </a:lnTo>
                  <a:lnTo>
                    <a:pt x="1106" y="1508"/>
                  </a:lnTo>
                  <a:lnTo>
                    <a:pt x="1062" y="1523"/>
                  </a:lnTo>
                  <a:lnTo>
                    <a:pt x="1019" y="1537"/>
                  </a:lnTo>
                  <a:lnTo>
                    <a:pt x="976" y="1554"/>
                  </a:lnTo>
                  <a:lnTo>
                    <a:pt x="934" y="1570"/>
                  </a:lnTo>
                  <a:lnTo>
                    <a:pt x="893" y="1588"/>
                  </a:lnTo>
                  <a:lnTo>
                    <a:pt x="852" y="1605"/>
                  </a:lnTo>
                  <a:lnTo>
                    <a:pt x="813" y="1623"/>
                  </a:lnTo>
                  <a:lnTo>
                    <a:pt x="775" y="1644"/>
                  </a:lnTo>
                  <a:lnTo>
                    <a:pt x="736" y="1663"/>
                  </a:lnTo>
                  <a:lnTo>
                    <a:pt x="698" y="1684"/>
                  </a:lnTo>
                  <a:lnTo>
                    <a:pt x="661" y="1707"/>
                  </a:lnTo>
                  <a:lnTo>
                    <a:pt x="587" y="1752"/>
                  </a:lnTo>
                  <a:lnTo>
                    <a:pt x="516" y="1801"/>
                  </a:lnTo>
                  <a:lnTo>
                    <a:pt x="448" y="1854"/>
                  </a:lnTo>
                  <a:lnTo>
                    <a:pt x="380" y="1907"/>
                  </a:lnTo>
                  <a:lnTo>
                    <a:pt x="315" y="1965"/>
                  </a:lnTo>
                  <a:lnTo>
                    <a:pt x="250" y="2027"/>
                  </a:lnTo>
                  <a:lnTo>
                    <a:pt x="186" y="2090"/>
                  </a:lnTo>
                  <a:lnTo>
                    <a:pt x="123" y="2156"/>
                  </a:lnTo>
                  <a:lnTo>
                    <a:pt x="61" y="2225"/>
                  </a:lnTo>
                  <a:lnTo>
                    <a:pt x="0" y="229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97" name="Freeform 105"/>
            <p:cNvSpPr>
              <a:spLocks/>
            </p:cNvSpPr>
            <p:nvPr/>
          </p:nvSpPr>
          <p:spPr bwMode="auto">
            <a:xfrm>
              <a:off x="1598" y="681"/>
              <a:ext cx="5079" cy="1206"/>
            </a:xfrm>
            <a:custGeom>
              <a:avLst/>
              <a:gdLst/>
              <a:ahLst/>
              <a:cxnLst>
                <a:cxn ang="0">
                  <a:pos x="5079" y="0"/>
                </a:cxn>
                <a:cxn ang="0">
                  <a:pos x="5070" y="76"/>
                </a:cxn>
                <a:cxn ang="0">
                  <a:pos x="5054" y="164"/>
                </a:cxn>
                <a:cxn ang="0">
                  <a:pos x="5031" y="278"/>
                </a:cxn>
                <a:cxn ang="0">
                  <a:pos x="4993" y="410"/>
                </a:cxn>
                <a:cxn ang="0">
                  <a:pos x="4942" y="555"/>
                </a:cxn>
                <a:cxn ang="0">
                  <a:pos x="4892" y="672"/>
                </a:cxn>
                <a:cxn ang="0">
                  <a:pos x="4853" y="749"/>
                </a:cxn>
                <a:cxn ang="0">
                  <a:pos x="4810" y="828"/>
                </a:cxn>
                <a:cxn ang="0">
                  <a:pos x="4761" y="907"/>
                </a:cxn>
                <a:cxn ang="0">
                  <a:pos x="4707" y="985"/>
                </a:cxn>
                <a:cxn ang="0">
                  <a:pos x="4648" y="1059"/>
                </a:cxn>
                <a:cxn ang="0">
                  <a:pos x="4582" y="1132"/>
                </a:cxn>
                <a:cxn ang="0">
                  <a:pos x="4510" y="1203"/>
                </a:cxn>
                <a:cxn ang="0">
                  <a:pos x="4432" y="1267"/>
                </a:cxn>
                <a:cxn ang="0">
                  <a:pos x="4348" y="1329"/>
                </a:cxn>
                <a:cxn ang="0">
                  <a:pos x="4255" y="1385"/>
                </a:cxn>
                <a:cxn ang="0">
                  <a:pos x="4155" y="1435"/>
                </a:cxn>
                <a:cxn ang="0">
                  <a:pos x="4048" y="1477"/>
                </a:cxn>
                <a:cxn ang="0">
                  <a:pos x="3932" y="1513"/>
                </a:cxn>
                <a:cxn ang="0">
                  <a:pos x="3809" y="1540"/>
                </a:cxn>
                <a:cxn ang="0">
                  <a:pos x="3677" y="1560"/>
                </a:cxn>
                <a:cxn ang="0">
                  <a:pos x="3537" y="1568"/>
                </a:cxn>
                <a:cxn ang="0">
                  <a:pos x="3387" y="1568"/>
                </a:cxn>
                <a:cxn ang="0">
                  <a:pos x="3229" y="1555"/>
                </a:cxn>
                <a:cxn ang="0">
                  <a:pos x="3145" y="1545"/>
                </a:cxn>
                <a:cxn ang="0">
                  <a:pos x="2820" y="1503"/>
                </a:cxn>
                <a:cxn ang="0">
                  <a:pos x="2520" y="1476"/>
                </a:cxn>
                <a:cxn ang="0">
                  <a:pos x="2241" y="1461"/>
                </a:cxn>
                <a:cxn ang="0">
                  <a:pos x="1986" y="1459"/>
                </a:cxn>
                <a:cxn ang="0">
                  <a:pos x="1748" y="1471"/>
                </a:cxn>
                <a:cxn ang="0">
                  <a:pos x="1529" y="1495"/>
                </a:cxn>
                <a:cxn ang="0">
                  <a:pos x="1326" y="1532"/>
                </a:cxn>
                <a:cxn ang="0">
                  <a:pos x="1232" y="1555"/>
                </a:cxn>
                <a:cxn ang="0">
                  <a:pos x="1139" y="1582"/>
                </a:cxn>
                <a:cxn ang="0">
                  <a:pos x="1051" y="1611"/>
                </a:cxn>
                <a:cxn ang="0">
                  <a:pos x="965" y="1644"/>
                </a:cxn>
                <a:cxn ang="0">
                  <a:pos x="883" y="1679"/>
                </a:cxn>
                <a:cxn ang="0">
                  <a:pos x="804" y="1718"/>
                </a:cxn>
                <a:cxn ang="0">
                  <a:pos x="727" y="1760"/>
                </a:cxn>
                <a:cxn ang="0">
                  <a:pos x="653" y="1803"/>
                </a:cxn>
                <a:cxn ang="0">
                  <a:pos x="510" y="1902"/>
                </a:cxn>
                <a:cxn ang="0">
                  <a:pos x="375" y="2012"/>
                </a:cxn>
                <a:cxn ang="0">
                  <a:pos x="246" y="2133"/>
                </a:cxn>
                <a:cxn ang="0">
                  <a:pos x="123" y="2267"/>
                </a:cxn>
                <a:cxn ang="0">
                  <a:pos x="0" y="2412"/>
                </a:cxn>
              </a:cxnLst>
              <a:rect l="0" t="0" r="r" b="b"/>
              <a:pathLst>
                <a:path w="5079" h="2412">
                  <a:moveTo>
                    <a:pt x="5079" y="0"/>
                  </a:moveTo>
                  <a:lnTo>
                    <a:pt x="5079" y="0"/>
                  </a:lnTo>
                  <a:lnTo>
                    <a:pt x="5078" y="19"/>
                  </a:lnTo>
                  <a:lnTo>
                    <a:pt x="5070" y="76"/>
                  </a:lnTo>
                  <a:lnTo>
                    <a:pt x="5064" y="116"/>
                  </a:lnTo>
                  <a:lnTo>
                    <a:pt x="5054" y="164"/>
                  </a:lnTo>
                  <a:lnTo>
                    <a:pt x="5045" y="218"/>
                  </a:lnTo>
                  <a:lnTo>
                    <a:pt x="5031" y="278"/>
                  </a:lnTo>
                  <a:lnTo>
                    <a:pt x="5013" y="340"/>
                  </a:lnTo>
                  <a:lnTo>
                    <a:pt x="4993" y="410"/>
                  </a:lnTo>
                  <a:lnTo>
                    <a:pt x="4970" y="481"/>
                  </a:lnTo>
                  <a:lnTo>
                    <a:pt x="4942" y="555"/>
                  </a:lnTo>
                  <a:lnTo>
                    <a:pt x="4910" y="633"/>
                  </a:lnTo>
                  <a:lnTo>
                    <a:pt x="4892" y="672"/>
                  </a:lnTo>
                  <a:lnTo>
                    <a:pt x="4874" y="710"/>
                  </a:lnTo>
                  <a:lnTo>
                    <a:pt x="4853" y="749"/>
                  </a:lnTo>
                  <a:lnTo>
                    <a:pt x="4832" y="789"/>
                  </a:lnTo>
                  <a:lnTo>
                    <a:pt x="4810" y="828"/>
                  </a:lnTo>
                  <a:lnTo>
                    <a:pt x="4786" y="868"/>
                  </a:lnTo>
                  <a:lnTo>
                    <a:pt x="4761" y="907"/>
                  </a:lnTo>
                  <a:lnTo>
                    <a:pt x="4735" y="946"/>
                  </a:lnTo>
                  <a:lnTo>
                    <a:pt x="4707" y="985"/>
                  </a:lnTo>
                  <a:lnTo>
                    <a:pt x="4678" y="1022"/>
                  </a:lnTo>
                  <a:lnTo>
                    <a:pt x="4648" y="1059"/>
                  </a:lnTo>
                  <a:lnTo>
                    <a:pt x="4616" y="1096"/>
                  </a:lnTo>
                  <a:lnTo>
                    <a:pt x="4582" y="1132"/>
                  </a:lnTo>
                  <a:lnTo>
                    <a:pt x="4548" y="1167"/>
                  </a:lnTo>
                  <a:lnTo>
                    <a:pt x="4510" y="1203"/>
                  </a:lnTo>
                  <a:lnTo>
                    <a:pt x="4473" y="1235"/>
                  </a:lnTo>
                  <a:lnTo>
                    <a:pt x="4432" y="1267"/>
                  </a:lnTo>
                  <a:lnTo>
                    <a:pt x="4391" y="1300"/>
                  </a:lnTo>
                  <a:lnTo>
                    <a:pt x="4348" y="1329"/>
                  </a:lnTo>
                  <a:lnTo>
                    <a:pt x="4302" y="1358"/>
                  </a:lnTo>
                  <a:lnTo>
                    <a:pt x="4255" y="1385"/>
                  </a:lnTo>
                  <a:lnTo>
                    <a:pt x="4206" y="1411"/>
                  </a:lnTo>
                  <a:lnTo>
                    <a:pt x="4155" y="1435"/>
                  </a:lnTo>
                  <a:lnTo>
                    <a:pt x="4102" y="1458"/>
                  </a:lnTo>
                  <a:lnTo>
                    <a:pt x="4048" y="1477"/>
                  </a:lnTo>
                  <a:lnTo>
                    <a:pt x="3991" y="1497"/>
                  </a:lnTo>
                  <a:lnTo>
                    <a:pt x="3932" y="1513"/>
                  </a:lnTo>
                  <a:lnTo>
                    <a:pt x="3871" y="1529"/>
                  </a:lnTo>
                  <a:lnTo>
                    <a:pt x="3809" y="1540"/>
                  </a:lnTo>
                  <a:lnTo>
                    <a:pt x="3745" y="1552"/>
                  </a:lnTo>
                  <a:lnTo>
                    <a:pt x="3677" y="1560"/>
                  </a:lnTo>
                  <a:lnTo>
                    <a:pt x="3608" y="1564"/>
                  </a:lnTo>
                  <a:lnTo>
                    <a:pt x="3537" y="1568"/>
                  </a:lnTo>
                  <a:lnTo>
                    <a:pt x="3463" y="1569"/>
                  </a:lnTo>
                  <a:lnTo>
                    <a:pt x="3387" y="1568"/>
                  </a:lnTo>
                  <a:lnTo>
                    <a:pt x="3309" y="1563"/>
                  </a:lnTo>
                  <a:lnTo>
                    <a:pt x="3229" y="1555"/>
                  </a:lnTo>
                  <a:lnTo>
                    <a:pt x="3145" y="1545"/>
                  </a:lnTo>
                  <a:lnTo>
                    <a:pt x="3145" y="1545"/>
                  </a:lnTo>
                  <a:lnTo>
                    <a:pt x="2980" y="1522"/>
                  </a:lnTo>
                  <a:lnTo>
                    <a:pt x="2820" y="1503"/>
                  </a:lnTo>
                  <a:lnTo>
                    <a:pt x="2668" y="1489"/>
                  </a:lnTo>
                  <a:lnTo>
                    <a:pt x="2520" y="1476"/>
                  </a:lnTo>
                  <a:lnTo>
                    <a:pt x="2379" y="1466"/>
                  </a:lnTo>
                  <a:lnTo>
                    <a:pt x="2241" y="1461"/>
                  </a:lnTo>
                  <a:lnTo>
                    <a:pt x="2111" y="1458"/>
                  </a:lnTo>
                  <a:lnTo>
                    <a:pt x="1986" y="1459"/>
                  </a:lnTo>
                  <a:lnTo>
                    <a:pt x="1865" y="1464"/>
                  </a:lnTo>
                  <a:lnTo>
                    <a:pt x="1748" y="1471"/>
                  </a:lnTo>
                  <a:lnTo>
                    <a:pt x="1636" y="1482"/>
                  </a:lnTo>
                  <a:lnTo>
                    <a:pt x="1529" y="1495"/>
                  </a:lnTo>
                  <a:lnTo>
                    <a:pt x="1426" y="1513"/>
                  </a:lnTo>
                  <a:lnTo>
                    <a:pt x="1326" y="1532"/>
                  </a:lnTo>
                  <a:lnTo>
                    <a:pt x="1279" y="1543"/>
                  </a:lnTo>
                  <a:lnTo>
                    <a:pt x="1232" y="1555"/>
                  </a:lnTo>
                  <a:lnTo>
                    <a:pt x="1185" y="1568"/>
                  </a:lnTo>
                  <a:lnTo>
                    <a:pt x="1139" y="1582"/>
                  </a:lnTo>
                  <a:lnTo>
                    <a:pt x="1095" y="1595"/>
                  </a:lnTo>
                  <a:lnTo>
                    <a:pt x="1051" y="1611"/>
                  </a:lnTo>
                  <a:lnTo>
                    <a:pt x="1008" y="1627"/>
                  </a:lnTo>
                  <a:lnTo>
                    <a:pt x="965" y="1644"/>
                  </a:lnTo>
                  <a:lnTo>
                    <a:pt x="924" y="1661"/>
                  </a:lnTo>
                  <a:lnTo>
                    <a:pt x="883" y="1679"/>
                  </a:lnTo>
                  <a:lnTo>
                    <a:pt x="843" y="1698"/>
                  </a:lnTo>
                  <a:lnTo>
                    <a:pt x="804" y="1718"/>
                  </a:lnTo>
                  <a:lnTo>
                    <a:pt x="765" y="1737"/>
                  </a:lnTo>
                  <a:lnTo>
                    <a:pt x="727" y="1760"/>
                  </a:lnTo>
                  <a:lnTo>
                    <a:pt x="689" y="1781"/>
                  </a:lnTo>
                  <a:lnTo>
                    <a:pt x="653" y="1803"/>
                  </a:lnTo>
                  <a:lnTo>
                    <a:pt x="581" y="1852"/>
                  </a:lnTo>
                  <a:lnTo>
                    <a:pt x="510" y="1902"/>
                  </a:lnTo>
                  <a:lnTo>
                    <a:pt x="442" y="1955"/>
                  </a:lnTo>
                  <a:lnTo>
                    <a:pt x="375" y="2012"/>
                  </a:lnTo>
                  <a:lnTo>
                    <a:pt x="310" y="2071"/>
                  </a:lnTo>
                  <a:lnTo>
                    <a:pt x="246" y="2133"/>
                  </a:lnTo>
                  <a:lnTo>
                    <a:pt x="184" y="2199"/>
                  </a:lnTo>
                  <a:lnTo>
                    <a:pt x="123" y="2267"/>
                  </a:lnTo>
                  <a:lnTo>
                    <a:pt x="62" y="2338"/>
                  </a:lnTo>
                  <a:lnTo>
                    <a:pt x="0" y="241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98" name="Freeform 106"/>
            <p:cNvSpPr>
              <a:spLocks/>
            </p:cNvSpPr>
            <p:nvPr/>
          </p:nvSpPr>
          <p:spPr bwMode="auto">
            <a:xfrm>
              <a:off x="1648" y="652"/>
              <a:ext cx="5042" cy="1263"/>
            </a:xfrm>
            <a:custGeom>
              <a:avLst/>
              <a:gdLst/>
              <a:ahLst/>
              <a:cxnLst>
                <a:cxn ang="0">
                  <a:pos x="5042" y="0"/>
                </a:cxn>
                <a:cxn ang="0">
                  <a:pos x="5033" y="77"/>
                </a:cxn>
                <a:cxn ang="0">
                  <a:pos x="5021" y="166"/>
                </a:cxn>
                <a:cxn ang="0">
                  <a:pos x="4997" y="281"/>
                </a:cxn>
                <a:cxn ang="0">
                  <a:pos x="4963" y="413"/>
                </a:cxn>
                <a:cxn ang="0">
                  <a:pos x="4913" y="562"/>
                </a:cxn>
                <a:cxn ang="0">
                  <a:pos x="4865" y="679"/>
                </a:cxn>
                <a:cxn ang="0">
                  <a:pos x="4828" y="759"/>
                </a:cxn>
                <a:cxn ang="0">
                  <a:pos x="4785" y="839"/>
                </a:cxn>
                <a:cxn ang="0">
                  <a:pos x="4738" y="918"/>
                </a:cxn>
                <a:cxn ang="0">
                  <a:pos x="4685" y="998"/>
                </a:cxn>
                <a:cxn ang="0">
                  <a:pos x="4627" y="1073"/>
                </a:cxn>
                <a:cxn ang="0">
                  <a:pos x="4563" y="1149"/>
                </a:cxn>
                <a:cxn ang="0">
                  <a:pos x="4492" y="1220"/>
                </a:cxn>
                <a:cxn ang="0">
                  <a:pos x="4414" y="1288"/>
                </a:cxn>
                <a:cxn ang="0">
                  <a:pos x="4330" y="1351"/>
                </a:cxn>
                <a:cxn ang="0">
                  <a:pos x="4239" y="1409"/>
                </a:cxn>
                <a:cxn ang="0">
                  <a:pos x="4139" y="1461"/>
                </a:cxn>
                <a:cxn ang="0">
                  <a:pos x="4034" y="1506"/>
                </a:cxn>
                <a:cxn ang="0">
                  <a:pos x="3919" y="1545"/>
                </a:cxn>
                <a:cxn ang="0">
                  <a:pos x="3795" y="1574"/>
                </a:cxn>
                <a:cxn ang="0">
                  <a:pos x="3664" y="1597"/>
                </a:cxn>
                <a:cxn ang="0">
                  <a:pos x="3523" y="1608"/>
                </a:cxn>
                <a:cxn ang="0">
                  <a:pos x="3374" y="1610"/>
                </a:cxn>
                <a:cxn ang="0">
                  <a:pos x="3215" y="1601"/>
                </a:cxn>
                <a:cxn ang="0">
                  <a:pos x="3131" y="1592"/>
                </a:cxn>
                <a:cxn ang="0">
                  <a:pos x="2806" y="1558"/>
                </a:cxn>
                <a:cxn ang="0">
                  <a:pos x="2505" y="1535"/>
                </a:cxn>
                <a:cxn ang="0">
                  <a:pos x="2227" y="1526"/>
                </a:cxn>
                <a:cxn ang="0">
                  <a:pos x="1971" y="1530"/>
                </a:cxn>
                <a:cxn ang="0">
                  <a:pos x="1733" y="1547"/>
                </a:cxn>
                <a:cxn ang="0">
                  <a:pos x="1515" y="1576"/>
                </a:cxn>
                <a:cxn ang="0">
                  <a:pos x="1362" y="1605"/>
                </a:cxn>
                <a:cxn ang="0">
                  <a:pos x="1265" y="1629"/>
                </a:cxn>
                <a:cxn ang="0">
                  <a:pos x="1172" y="1655"/>
                </a:cxn>
                <a:cxn ang="0">
                  <a:pos x="1082" y="1685"/>
                </a:cxn>
                <a:cxn ang="0">
                  <a:pos x="996" y="1718"/>
                </a:cxn>
                <a:cxn ang="0">
                  <a:pos x="913" y="1753"/>
                </a:cxn>
                <a:cxn ang="0">
                  <a:pos x="832" y="1792"/>
                </a:cxn>
                <a:cxn ang="0">
                  <a:pos x="756" y="1834"/>
                </a:cxn>
                <a:cxn ang="0">
                  <a:pos x="681" y="1879"/>
                </a:cxn>
                <a:cxn ang="0">
                  <a:pos x="572" y="1952"/>
                </a:cxn>
                <a:cxn ang="0">
                  <a:pos x="435" y="2060"/>
                </a:cxn>
                <a:cxn ang="0">
                  <a:pos x="306" y="2179"/>
                </a:cxn>
                <a:cxn ang="0">
                  <a:pos x="181" y="2309"/>
                </a:cxn>
                <a:cxn ang="0">
                  <a:pos x="60" y="2452"/>
                </a:cxn>
              </a:cxnLst>
              <a:rect l="0" t="0" r="r" b="b"/>
              <a:pathLst>
                <a:path w="5042" h="2527">
                  <a:moveTo>
                    <a:pt x="5042" y="0"/>
                  </a:moveTo>
                  <a:lnTo>
                    <a:pt x="5042" y="0"/>
                  </a:lnTo>
                  <a:lnTo>
                    <a:pt x="5040" y="21"/>
                  </a:lnTo>
                  <a:lnTo>
                    <a:pt x="5033" y="77"/>
                  </a:lnTo>
                  <a:lnTo>
                    <a:pt x="5028" y="118"/>
                  </a:lnTo>
                  <a:lnTo>
                    <a:pt x="5021" y="166"/>
                  </a:lnTo>
                  <a:lnTo>
                    <a:pt x="5010" y="221"/>
                  </a:lnTo>
                  <a:lnTo>
                    <a:pt x="4997" y="281"/>
                  </a:lnTo>
                  <a:lnTo>
                    <a:pt x="4981" y="345"/>
                  </a:lnTo>
                  <a:lnTo>
                    <a:pt x="4963" y="413"/>
                  </a:lnTo>
                  <a:lnTo>
                    <a:pt x="4939" y="486"/>
                  </a:lnTo>
                  <a:lnTo>
                    <a:pt x="4913" y="562"/>
                  </a:lnTo>
                  <a:lnTo>
                    <a:pt x="4882" y="639"/>
                  </a:lnTo>
                  <a:lnTo>
                    <a:pt x="4865" y="679"/>
                  </a:lnTo>
                  <a:lnTo>
                    <a:pt x="4847" y="718"/>
                  </a:lnTo>
                  <a:lnTo>
                    <a:pt x="4828" y="759"/>
                  </a:lnTo>
                  <a:lnTo>
                    <a:pt x="4807" y="799"/>
                  </a:lnTo>
                  <a:lnTo>
                    <a:pt x="4785" y="839"/>
                  </a:lnTo>
                  <a:lnTo>
                    <a:pt x="4763" y="878"/>
                  </a:lnTo>
                  <a:lnTo>
                    <a:pt x="4738" y="918"/>
                  </a:lnTo>
                  <a:lnTo>
                    <a:pt x="4713" y="957"/>
                  </a:lnTo>
                  <a:lnTo>
                    <a:pt x="4685" y="998"/>
                  </a:lnTo>
                  <a:lnTo>
                    <a:pt x="4657" y="1036"/>
                  </a:lnTo>
                  <a:lnTo>
                    <a:pt x="4627" y="1073"/>
                  </a:lnTo>
                  <a:lnTo>
                    <a:pt x="4596" y="1112"/>
                  </a:lnTo>
                  <a:lnTo>
                    <a:pt x="4563" y="1149"/>
                  </a:lnTo>
                  <a:lnTo>
                    <a:pt x="4528" y="1185"/>
                  </a:lnTo>
                  <a:lnTo>
                    <a:pt x="4492" y="1220"/>
                  </a:lnTo>
                  <a:lnTo>
                    <a:pt x="4454" y="1254"/>
                  </a:lnTo>
                  <a:lnTo>
                    <a:pt x="4414" y="1288"/>
                  </a:lnTo>
                  <a:lnTo>
                    <a:pt x="4373" y="1320"/>
                  </a:lnTo>
                  <a:lnTo>
                    <a:pt x="4330" y="1351"/>
                  </a:lnTo>
                  <a:lnTo>
                    <a:pt x="4285" y="1380"/>
                  </a:lnTo>
                  <a:lnTo>
                    <a:pt x="4239" y="1409"/>
                  </a:lnTo>
                  <a:lnTo>
                    <a:pt x="4191" y="1435"/>
                  </a:lnTo>
                  <a:lnTo>
                    <a:pt x="4139" y="1461"/>
                  </a:lnTo>
                  <a:lnTo>
                    <a:pt x="4088" y="1485"/>
                  </a:lnTo>
                  <a:lnTo>
                    <a:pt x="4034" y="1506"/>
                  </a:lnTo>
                  <a:lnTo>
                    <a:pt x="3977" y="1527"/>
                  </a:lnTo>
                  <a:lnTo>
                    <a:pt x="3919" y="1545"/>
                  </a:lnTo>
                  <a:lnTo>
                    <a:pt x="3857" y="1561"/>
                  </a:lnTo>
                  <a:lnTo>
                    <a:pt x="3795" y="1574"/>
                  </a:lnTo>
                  <a:lnTo>
                    <a:pt x="3731" y="1587"/>
                  </a:lnTo>
                  <a:lnTo>
                    <a:pt x="3664" y="1597"/>
                  </a:lnTo>
                  <a:lnTo>
                    <a:pt x="3595" y="1603"/>
                  </a:lnTo>
                  <a:lnTo>
                    <a:pt x="3523" y="1608"/>
                  </a:lnTo>
                  <a:lnTo>
                    <a:pt x="3449" y="1610"/>
                  </a:lnTo>
                  <a:lnTo>
                    <a:pt x="3374" y="1610"/>
                  </a:lnTo>
                  <a:lnTo>
                    <a:pt x="3295" y="1606"/>
                  </a:lnTo>
                  <a:lnTo>
                    <a:pt x="3215" y="1601"/>
                  </a:lnTo>
                  <a:lnTo>
                    <a:pt x="3131" y="1592"/>
                  </a:lnTo>
                  <a:lnTo>
                    <a:pt x="3131" y="1592"/>
                  </a:lnTo>
                  <a:lnTo>
                    <a:pt x="2966" y="1572"/>
                  </a:lnTo>
                  <a:lnTo>
                    <a:pt x="2806" y="1558"/>
                  </a:lnTo>
                  <a:lnTo>
                    <a:pt x="2652" y="1545"/>
                  </a:lnTo>
                  <a:lnTo>
                    <a:pt x="2505" y="1535"/>
                  </a:lnTo>
                  <a:lnTo>
                    <a:pt x="2364" y="1529"/>
                  </a:lnTo>
                  <a:lnTo>
                    <a:pt x="2227" y="1526"/>
                  </a:lnTo>
                  <a:lnTo>
                    <a:pt x="2097" y="1527"/>
                  </a:lnTo>
                  <a:lnTo>
                    <a:pt x="1971" y="1530"/>
                  </a:lnTo>
                  <a:lnTo>
                    <a:pt x="1850" y="1537"/>
                  </a:lnTo>
                  <a:lnTo>
                    <a:pt x="1733" y="1547"/>
                  </a:lnTo>
                  <a:lnTo>
                    <a:pt x="1622" y="1559"/>
                  </a:lnTo>
                  <a:lnTo>
                    <a:pt x="1515" y="1576"/>
                  </a:lnTo>
                  <a:lnTo>
                    <a:pt x="1412" y="1595"/>
                  </a:lnTo>
                  <a:lnTo>
                    <a:pt x="1362" y="1605"/>
                  </a:lnTo>
                  <a:lnTo>
                    <a:pt x="1314" y="1616"/>
                  </a:lnTo>
                  <a:lnTo>
                    <a:pt x="1265" y="1629"/>
                  </a:lnTo>
                  <a:lnTo>
                    <a:pt x="1218" y="1642"/>
                  </a:lnTo>
                  <a:lnTo>
                    <a:pt x="1172" y="1655"/>
                  </a:lnTo>
                  <a:lnTo>
                    <a:pt x="1126" y="1669"/>
                  </a:lnTo>
                  <a:lnTo>
                    <a:pt x="1082" y="1685"/>
                  </a:lnTo>
                  <a:lnTo>
                    <a:pt x="1039" y="1702"/>
                  </a:lnTo>
                  <a:lnTo>
                    <a:pt x="996" y="1718"/>
                  </a:lnTo>
                  <a:lnTo>
                    <a:pt x="954" y="1735"/>
                  </a:lnTo>
                  <a:lnTo>
                    <a:pt x="913" y="1753"/>
                  </a:lnTo>
                  <a:lnTo>
                    <a:pt x="872" y="1773"/>
                  </a:lnTo>
                  <a:lnTo>
                    <a:pt x="832" y="1792"/>
                  </a:lnTo>
                  <a:lnTo>
                    <a:pt x="793" y="1813"/>
                  </a:lnTo>
                  <a:lnTo>
                    <a:pt x="756" y="1834"/>
                  </a:lnTo>
                  <a:lnTo>
                    <a:pt x="717" y="1857"/>
                  </a:lnTo>
                  <a:lnTo>
                    <a:pt x="681" y="1879"/>
                  </a:lnTo>
                  <a:lnTo>
                    <a:pt x="643" y="1903"/>
                  </a:lnTo>
                  <a:lnTo>
                    <a:pt x="572" y="1952"/>
                  </a:lnTo>
                  <a:lnTo>
                    <a:pt x="503" y="2005"/>
                  </a:lnTo>
                  <a:lnTo>
                    <a:pt x="435" y="2060"/>
                  </a:lnTo>
                  <a:lnTo>
                    <a:pt x="370" y="2118"/>
                  </a:lnTo>
                  <a:lnTo>
                    <a:pt x="306" y="2179"/>
                  </a:lnTo>
                  <a:lnTo>
                    <a:pt x="242" y="2242"/>
                  </a:lnTo>
                  <a:lnTo>
                    <a:pt x="181" y="2309"/>
                  </a:lnTo>
                  <a:lnTo>
                    <a:pt x="120" y="2380"/>
                  </a:lnTo>
                  <a:lnTo>
                    <a:pt x="60" y="2452"/>
                  </a:lnTo>
                  <a:lnTo>
                    <a:pt x="0" y="2527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99" name="Freeform 107"/>
            <p:cNvSpPr>
              <a:spLocks/>
            </p:cNvSpPr>
            <p:nvPr/>
          </p:nvSpPr>
          <p:spPr bwMode="auto">
            <a:xfrm>
              <a:off x="1700" y="624"/>
              <a:ext cx="5002" cy="1320"/>
            </a:xfrm>
            <a:custGeom>
              <a:avLst/>
              <a:gdLst/>
              <a:ahLst/>
              <a:cxnLst>
                <a:cxn ang="0">
                  <a:pos x="5002" y="0"/>
                </a:cxn>
                <a:cxn ang="0">
                  <a:pos x="4995" y="78"/>
                </a:cxn>
                <a:cxn ang="0">
                  <a:pos x="4983" y="166"/>
                </a:cxn>
                <a:cxn ang="0">
                  <a:pos x="4962" y="281"/>
                </a:cxn>
                <a:cxn ang="0">
                  <a:pos x="4929" y="417"/>
                </a:cxn>
                <a:cxn ang="0">
                  <a:pos x="4882" y="567"/>
                </a:cxn>
                <a:cxn ang="0">
                  <a:pos x="4836" y="685"/>
                </a:cxn>
                <a:cxn ang="0">
                  <a:pos x="4800" y="766"/>
                </a:cxn>
                <a:cxn ang="0">
                  <a:pos x="4758" y="848"/>
                </a:cxn>
                <a:cxn ang="0">
                  <a:pos x="4712" y="929"/>
                </a:cxn>
                <a:cxn ang="0">
                  <a:pos x="4661" y="1009"/>
                </a:cxn>
                <a:cxn ang="0">
                  <a:pos x="4604" y="1087"/>
                </a:cxn>
                <a:cxn ang="0">
                  <a:pos x="4540" y="1164"/>
                </a:cxn>
                <a:cxn ang="0">
                  <a:pos x="4471" y="1237"/>
                </a:cxn>
                <a:cxn ang="0">
                  <a:pos x="4394" y="1306"/>
                </a:cxn>
                <a:cxn ang="0">
                  <a:pos x="4311" y="1371"/>
                </a:cxn>
                <a:cxn ang="0">
                  <a:pos x="4221" y="1432"/>
                </a:cxn>
                <a:cxn ang="0">
                  <a:pos x="4122" y="1486"/>
                </a:cxn>
                <a:cxn ang="0">
                  <a:pos x="4017" y="1534"/>
                </a:cxn>
                <a:cxn ang="0">
                  <a:pos x="3903" y="1574"/>
                </a:cxn>
                <a:cxn ang="0">
                  <a:pos x="3779" y="1607"/>
                </a:cxn>
                <a:cxn ang="0">
                  <a:pos x="3649" y="1631"/>
                </a:cxn>
                <a:cxn ang="0">
                  <a:pos x="3508" y="1646"/>
                </a:cxn>
                <a:cxn ang="0">
                  <a:pos x="3358" y="1650"/>
                </a:cxn>
                <a:cxn ang="0">
                  <a:pos x="3199" y="1646"/>
                </a:cxn>
                <a:cxn ang="0">
                  <a:pos x="3115" y="1637"/>
                </a:cxn>
                <a:cxn ang="0">
                  <a:pos x="2791" y="1610"/>
                </a:cxn>
                <a:cxn ang="0">
                  <a:pos x="2489" y="1594"/>
                </a:cxn>
                <a:cxn ang="0">
                  <a:pos x="2210" y="1591"/>
                </a:cxn>
                <a:cxn ang="0">
                  <a:pos x="1955" y="1599"/>
                </a:cxn>
                <a:cxn ang="0">
                  <a:pos x="1717" y="1621"/>
                </a:cxn>
                <a:cxn ang="0">
                  <a:pos x="1499" y="1654"/>
                </a:cxn>
                <a:cxn ang="0">
                  <a:pos x="1347" y="1687"/>
                </a:cxn>
                <a:cxn ang="0">
                  <a:pos x="1251" y="1713"/>
                </a:cxn>
                <a:cxn ang="0">
                  <a:pos x="1158" y="1741"/>
                </a:cxn>
                <a:cxn ang="0">
                  <a:pos x="1069" y="1773"/>
                </a:cxn>
                <a:cxn ang="0">
                  <a:pos x="983" y="1809"/>
                </a:cxn>
                <a:cxn ang="0">
                  <a:pos x="899" y="1846"/>
                </a:cxn>
                <a:cxn ang="0">
                  <a:pos x="820" y="1886"/>
                </a:cxn>
                <a:cxn ang="0">
                  <a:pos x="744" y="1930"/>
                </a:cxn>
                <a:cxn ang="0">
                  <a:pos x="669" y="1977"/>
                </a:cxn>
                <a:cxn ang="0">
                  <a:pos x="597" y="2027"/>
                </a:cxn>
                <a:cxn ang="0">
                  <a:pos x="494" y="2106"/>
                </a:cxn>
                <a:cxn ang="0">
                  <a:pos x="362" y="2222"/>
                </a:cxn>
                <a:cxn ang="0">
                  <a:pos x="237" y="2351"/>
                </a:cxn>
                <a:cxn ang="0">
                  <a:pos x="116" y="2490"/>
                </a:cxn>
                <a:cxn ang="0">
                  <a:pos x="0" y="2642"/>
                </a:cxn>
              </a:cxnLst>
              <a:rect l="0" t="0" r="r" b="b"/>
              <a:pathLst>
                <a:path w="5002" h="2642">
                  <a:moveTo>
                    <a:pt x="5002" y="0"/>
                  </a:moveTo>
                  <a:lnTo>
                    <a:pt x="5002" y="0"/>
                  </a:lnTo>
                  <a:lnTo>
                    <a:pt x="5001" y="21"/>
                  </a:lnTo>
                  <a:lnTo>
                    <a:pt x="4995" y="78"/>
                  </a:lnTo>
                  <a:lnTo>
                    <a:pt x="4990" y="120"/>
                  </a:lnTo>
                  <a:lnTo>
                    <a:pt x="4983" y="166"/>
                  </a:lnTo>
                  <a:lnTo>
                    <a:pt x="4973" y="221"/>
                  </a:lnTo>
                  <a:lnTo>
                    <a:pt x="4962" y="281"/>
                  </a:lnTo>
                  <a:lnTo>
                    <a:pt x="4947" y="347"/>
                  </a:lnTo>
                  <a:lnTo>
                    <a:pt x="4929" y="417"/>
                  </a:lnTo>
                  <a:lnTo>
                    <a:pt x="4906" y="491"/>
                  </a:lnTo>
                  <a:lnTo>
                    <a:pt x="4882" y="567"/>
                  </a:lnTo>
                  <a:lnTo>
                    <a:pt x="4852" y="646"/>
                  </a:lnTo>
                  <a:lnTo>
                    <a:pt x="4836" y="685"/>
                  </a:lnTo>
                  <a:lnTo>
                    <a:pt x="4818" y="725"/>
                  </a:lnTo>
                  <a:lnTo>
                    <a:pt x="4800" y="766"/>
                  </a:lnTo>
                  <a:lnTo>
                    <a:pt x="4780" y="807"/>
                  </a:lnTo>
                  <a:lnTo>
                    <a:pt x="4758" y="848"/>
                  </a:lnTo>
                  <a:lnTo>
                    <a:pt x="4736" y="888"/>
                  </a:lnTo>
                  <a:lnTo>
                    <a:pt x="4712" y="929"/>
                  </a:lnTo>
                  <a:lnTo>
                    <a:pt x="4687" y="969"/>
                  </a:lnTo>
                  <a:lnTo>
                    <a:pt x="4661" y="1009"/>
                  </a:lnTo>
                  <a:lnTo>
                    <a:pt x="4633" y="1048"/>
                  </a:lnTo>
                  <a:lnTo>
                    <a:pt x="4604" y="1087"/>
                  </a:lnTo>
                  <a:lnTo>
                    <a:pt x="4572" y="1126"/>
                  </a:lnTo>
                  <a:lnTo>
                    <a:pt x="4540" y="1164"/>
                  </a:lnTo>
                  <a:lnTo>
                    <a:pt x="4505" y="1201"/>
                  </a:lnTo>
                  <a:lnTo>
                    <a:pt x="4471" y="1237"/>
                  </a:lnTo>
                  <a:lnTo>
                    <a:pt x="4433" y="1273"/>
                  </a:lnTo>
                  <a:lnTo>
                    <a:pt x="4394" y="1306"/>
                  </a:lnTo>
                  <a:lnTo>
                    <a:pt x="4353" y="1340"/>
                  </a:lnTo>
                  <a:lnTo>
                    <a:pt x="4311" y="1371"/>
                  </a:lnTo>
                  <a:lnTo>
                    <a:pt x="4266" y="1403"/>
                  </a:lnTo>
                  <a:lnTo>
                    <a:pt x="4221" y="1432"/>
                  </a:lnTo>
                  <a:lnTo>
                    <a:pt x="4172" y="1460"/>
                  </a:lnTo>
                  <a:lnTo>
                    <a:pt x="4122" y="1486"/>
                  </a:lnTo>
                  <a:lnTo>
                    <a:pt x="4071" y="1511"/>
                  </a:lnTo>
                  <a:lnTo>
                    <a:pt x="4017" y="1534"/>
                  </a:lnTo>
                  <a:lnTo>
                    <a:pt x="3960" y="1555"/>
                  </a:lnTo>
                  <a:lnTo>
                    <a:pt x="3903" y="1574"/>
                  </a:lnTo>
                  <a:lnTo>
                    <a:pt x="3842" y="1592"/>
                  </a:lnTo>
                  <a:lnTo>
                    <a:pt x="3779" y="1607"/>
                  </a:lnTo>
                  <a:lnTo>
                    <a:pt x="3715" y="1621"/>
                  </a:lnTo>
                  <a:lnTo>
                    <a:pt x="3649" y="1631"/>
                  </a:lnTo>
                  <a:lnTo>
                    <a:pt x="3579" y="1641"/>
                  </a:lnTo>
                  <a:lnTo>
                    <a:pt x="3508" y="1646"/>
                  </a:lnTo>
                  <a:lnTo>
                    <a:pt x="3435" y="1650"/>
                  </a:lnTo>
                  <a:lnTo>
                    <a:pt x="3358" y="1650"/>
                  </a:lnTo>
                  <a:lnTo>
                    <a:pt x="3279" y="1649"/>
                  </a:lnTo>
                  <a:lnTo>
                    <a:pt x="3199" y="1646"/>
                  </a:lnTo>
                  <a:lnTo>
                    <a:pt x="3115" y="1637"/>
                  </a:lnTo>
                  <a:lnTo>
                    <a:pt x="3115" y="1637"/>
                  </a:lnTo>
                  <a:lnTo>
                    <a:pt x="2950" y="1623"/>
                  </a:lnTo>
                  <a:lnTo>
                    <a:pt x="2791" y="1610"/>
                  </a:lnTo>
                  <a:lnTo>
                    <a:pt x="2636" y="1600"/>
                  </a:lnTo>
                  <a:lnTo>
                    <a:pt x="2489" y="1594"/>
                  </a:lnTo>
                  <a:lnTo>
                    <a:pt x="2348" y="1591"/>
                  </a:lnTo>
                  <a:lnTo>
                    <a:pt x="2210" y="1591"/>
                  </a:lnTo>
                  <a:lnTo>
                    <a:pt x="2080" y="1594"/>
                  </a:lnTo>
                  <a:lnTo>
                    <a:pt x="1955" y="1599"/>
                  </a:lnTo>
                  <a:lnTo>
                    <a:pt x="1834" y="1608"/>
                  </a:lnTo>
                  <a:lnTo>
                    <a:pt x="1717" y="1621"/>
                  </a:lnTo>
                  <a:lnTo>
                    <a:pt x="1606" y="1636"/>
                  </a:lnTo>
                  <a:lnTo>
                    <a:pt x="1499" y="1654"/>
                  </a:lnTo>
                  <a:lnTo>
                    <a:pt x="1397" y="1675"/>
                  </a:lnTo>
                  <a:lnTo>
                    <a:pt x="1347" y="1687"/>
                  </a:lnTo>
                  <a:lnTo>
                    <a:pt x="1298" y="1699"/>
                  </a:lnTo>
                  <a:lnTo>
                    <a:pt x="1251" y="1713"/>
                  </a:lnTo>
                  <a:lnTo>
                    <a:pt x="1204" y="1726"/>
                  </a:lnTo>
                  <a:lnTo>
                    <a:pt x="1158" y="1741"/>
                  </a:lnTo>
                  <a:lnTo>
                    <a:pt x="1113" y="1757"/>
                  </a:lnTo>
                  <a:lnTo>
                    <a:pt x="1069" y="1773"/>
                  </a:lnTo>
                  <a:lnTo>
                    <a:pt x="1026" y="1791"/>
                  </a:lnTo>
                  <a:lnTo>
                    <a:pt x="983" y="1809"/>
                  </a:lnTo>
                  <a:lnTo>
                    <a:pt x="941" y="1826"/>
                  </a:lnTo>
                  <a:lnTo>
                    <a:pt x="899" y="1846"/>
                  </a:lnTo>
                  <a:lnTo>
                    <a:pt x="859" y="1865"/>
                  </a:lnTo>
                  <a:lnTo>
                    <a:pt x="820" y="1886"/>
                  </a:lnTo>
                  <a:lnTo>
                    <a:pt x="781" y="1909"/>
                  </a:lnTo>
                  <a:lnTo>
                    <a:pt x="744" y="1930"/>
                  </a:lnTo>
                  <a:lnTo>
                    <a:pt x="707" y="1952"/>
                  </a:lnTo>
                  <a:lnTo>
                    <a:pt x="669" y="1977"/>
                  </a:lnTo>
                  <a:lnTo>
                    <a:pt x="633" y="2001"/>
                  </a:lnTo>
                  <a:lnTo>
                    <a:pt x="597" y="2027"/>
                  </a:lnTo>
                  <a:lnTo>
                    <a:pt x="562" y="2052"/>
                  </a:lnTo>
                  <a:lnTo>
                    <a:pt x="494" y="2106"/>
                  </a:lnTo>
                  <a:lnTo>
                    <a:pt x="427" y="2162"/>
                  </a:lnTo>
                  <a:lnTo>
                    <a:pt x="362" y="2222"/>
                  </a:lnTo>
                  <a:lnTo>
                    <a:pt x="300" y="2285"/>
                  </a:lnTo>
                  <a:lnTo>
                    <a:pt x="237" y="2351"/>
                  </a:lnTo>
                  <a:lnTo>
                    <a:pt x="176" y="2419"/>
                  </a:lnTo>
                  <a:lnTo>
                    <a:pt x="116" y="2490"/>
                  </a:lnTo>
                  <a:lnTo>
                    <a:pt x="58" y="2564"/>
                  </a:lnTo>
                  <a:lnTo>
                    <a:pt x="0" y="264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700" name="Freeform 108"/>
            <p:cNvSpPr>
              <a:spLocks/>
            </p:cNvSpPr>
            <p:nvPr/>
          </p:nvSpPr>
          <p:spPr bwMode="auto">
            <a:xfrm>
              <a:off x="1751" y="595"/>
              <a:ext cx="4962" cy="1378"/>
            </a:xfrm>
            <a:custGeom>
              <a:avLst/>
              <a:gdLst/>
              <a:ahLst/>
              <a:cxnLst>
                <a:cxn ang="0">
                  <a:pos x="4962" y="0"/>
                </a:cxn>
                <a:cxn ang="0">
                  <a:pos x="4957" y="79"/>
                </a:cxn>
                <a:cxn ang="0">
                  <a:pos x="4946" y="170"/>
                </a:cxn>
                <a:cxn ang="0">
                  <a:pos x="4926" y="284"/>
                </a:cxn>
                <a:cxn ang="0">
                  <a:pos x="4894" y="421"/>
                </a:cxn>
                <a:cxn ang="0">
                  <a:pos x="4850" y="573"/>
                </a:cxn>
                <a:cxn ang="0">
                  <a:pos x="4806" y="693"/>
                </a:cxn>
                <a:cxn ang="0">
                  <a:pos x="4771" y="775"/>
                </a:cxn>
                <a:cxn ang="0">
                  <a:pos x="4732" y="857"/>
                </a:cxn>
                <a:cxn ang="0">
                  <a:pos x="4686" y="940"/>
                </a:cxn>
                <a:cxn ang="0">
                  <a:pos x="4636" y="1022"/>
                </a:cxn>
                <a:cxn ang="0">
                  <a:pos x="4581" y="1101"/>
                </a:cxn>
                <a:cxn ang="0">
                  <a:pos x="4518" y="1180"/>
                </a:cxn>
                <a:cxn ang="0">
                  <a:pos x="4449" y="1255"/>
                </a:cxn>
                <a:cxn ang="0">
                  <a:pos x="4374" y="1326"/>
                </a:cxn>
                <a:cxn ang="0">
                  <a:pos x="4292" y="1393"/>
                </a:cxn>
                <a:cxn ang="0">
                  <a:pos x="4202" y="1455"/>
                </a:cxn>
                <a:cxn ang="0">
                  <a:pos x="4104" y="1511"/>
                </a:cxn>
                <a:cxn ang="0">
                  <a:pos x="4000" y="1563"/>
                </a:cxn>
                <a:cxn ang="0">
                  <a:pos x="3886" y="1605"/>
                </a:cxn>
                <a:cxn ang="0">
                  <a:pos x="3764" y="1641"/>
                </a:cxn>
                <a:cxn ang="0">
                  <a:pos x="3634" y="1668"/>
                </a:cxn>
                <a:cxn ang="0">
                  <a:pos x="3493" y="1686"/>
                </a:cxn>
                <a:cxn ang="0">
                  <a:pos x="3344" y="1694"/>
                </a:cxn>
                <a:cxn ang="0">
                  <a:pos x="3184" y="1691"/>
                </a:cxn>
                <a:cxn ang="0">
                  <a:pos x="3101" y="1686"/>
                </a:cxn>
                <a:cxn ang="0">
                  <a:pos x="2774" y="1663"/>
                </a:cxn>
                <a:cxn ang="0">
                  <a:pos x="2473" y="1653"/>
                </a:cxn>
                <a:cxn ang="0">
                  <a:pos x="2195" y="1655"/>
                </a:cxn>
                <a:cxn ang="0">
                  <a:pos x="1938" y="1670"/>
                </a:cxn>
                <a:cxn ang="0">
                  <a:pos x="1702" y="1695"/>
                </a:cxn>
                <a:cxn ang="0">
                  <a:pos x="1486" y="1734"/>
                </a:cxn>
                <a:cxn ang="0">
                  <a:pos x="1333" y="1770"/>
                </a:cxn>
                <a:cxn ang="0">
                  <a:pos x="1237" y="1799"/>
                </a:cxn>
                <a:cxn ang="0">
                  <a:pos x="1144" y="1829"/>
                </a:cxn>
                <a:cxn ang="0">
                  <a:pos x="1055" y="1863"/>
                </a:cxn>
                <a:cxn ang="0">
                  <a:pos x="971" y="1899"/>
                </a:cxn>
                <a:cxn ang="0">
                  <a:pos x="889" y="1939"/>
                </a:cxn>
                <a:cxn ang="0">
                  <a:pos x="810" y="1981"/>
                </a:cxn>
                <a:cxn ang="0">
                  <a:pos x="733" y="2026"/>
                </a:cxn>
                <a:cxn ang="0">
                  <a:pos x="660" y="2075"/>
                </a:cxn>
                <a:cxn ang="0">
                  <a:pos x="589" y="2127"/>
                </a:cxn>
                <a:cxn ang="0">
                  <a:pos x="486" y="2209"/>
                </a:cxn>
                <a:cxn ang="0">
                  <a:pos x="357" y="2328"/>
                </a:cxn>
                <a:cxn ang="0">
                  <a:pos x="233" y="2459"/>
                </a:cxn>
                <a:cxn ang="0">
                  <a:pos x="115" y="2603"/>
                </a:cxn>
                <a:cxn ang="0">
                  <a:pos x="0" y="2756"/>
                </a:cxn>
              </a:cxnLst>
              <a:rect l="0" t="0" r="r" b="b"/>
              <a:pathLst>
                <a:path w="4962" h="2756">
                  <a:moveTo>
                    <a:pt x="4962" y="0"/>
                  </a:moveTo>
                  <a:lnTo>
                    <a:pt x="4962" y="0"/>
                  </a:lnTo>
                  <a:lnTo>
                    <a:pt x="4961" y="21"/>
                  </a:lnTo>
                  <a:lnTo>
                    <a:pt x="4957" y="79"/>
                  </a:lnTo>
                  <a:lnTo>
                    <a:pt x="4953" y="121"/>
                  </a:lnTo>
                  <a:lnTo>
                    <a:pt x="4946" y="170"/>
                  </a:lnTo>
                  <a:lnTo>
                    <a:pt x="4937" y="224"/>
                  </a:lnTo>
                  <a:lnTo>
                    <a:pt x="4926" y="284"/>
                  </a:lnTo>
                  <a:lnTo>
                    <a:pt x="4912" y="350"/>
                  </a:lnTo>
                  <a:lnTo>
                    <a:pt x="4894" y="421"/>
                  </a:lnTo>
                  <a:lnTo>
                    <a:pt x="4875" y="496"/>
                  </a:lnTo>
                  <a:lnTo>
                    <a:pt x="4850" y="573"/>
                  </a:lnTo>
                  <a:lnTo>
                    <a:pt x="4822" y="652"/>
                  </a:lnTo>
                  <a:lnTo>
                    <a:pt x="4806" y="693"/>
                  </a:lnTo>
                  <a:lnTo>
                    <a:pt x="4789" y="733"/>
                  </a:lnTo>
                  <a:lnTo>
                    <a:pt x="4771" y="775"/>
                  </a:lnTo>
                  <a:lnTo>
                    <a:pt x="4751" y="815"/>
                  </a:lnTo>
                  <a:lnTo>
                    <a:pt x="4732" y="857"/>
                  </a:lnTo>
                  <a:lnTo>
                    <a:pt x="4710" y="899"/>
                  </a:lnTo>
                  <a:lnTo>
                    <a:pt x="4686" y="940"/>
                  </a:lnTo>
                  <a:lnTo>
                    <a:pt x="4663" y="980"/>
                  </a:lnTo>
                  <a:lnTo>
                    <a:pt x="4636" y="1022"/>
                  </a:lnTo>
                  <a:lnTo>
                    <a:pt x="4608" y="1062"/>
                  </a:lnTo>
                  <a:lnTo>
                    <a:pt x="4581" y="1101"/>
                  </a:lnTo>
                  <a:lnTo>
                    <a:pt x="4550" y="1142"/>
                  </a:lnTo>
                  <a:lnTo>
                    <a:pt x="4518" y="1180"/>
                  </a:lnTo>
                  <a:lnTo>
                    <a:pt x="4485" y="1217"/>
                  </a:lnTo>
                  <a:lnTo>
                    <a:pt x="4449" y="1255"/>
                  </a:lnTo>
                  <a:lnTo>
                    <a:pt x="4413" y="1290"/>
                  </a:lnTo>
                  <a:lnTo>
                    <a:pt x="4374" y="1326"/>
                  </a:lnTo>
                  <a:lnTo>
                    <a:pt x="4333" y="1360"/>
                  </a:lnTo>
                  <a:lnTo>
                    <a:pt x="4292" y="1393"/>
                  </a:lnTo>
                  <a:lnTo>
                    <a:pt x="4247" y="1426"/>
                  </a:lnTo>
                  <a:lnTo>
                    <a:pt x="4202" y="1455"/>
                  </a:lnTo>
                  <a:lnTo>
                    <a:pt x="4154" y="1484"/>
                  </a:lnTo>
                  <a:lnTo>
                    <a:pt x="4104" y="1511"/>
                  </a:lnTo>
                  <a:lnTo>
                    <a:pt x="4053" y="1539"/>
                  </a:lnTo>
                  <a:lnTo>
                    <a:pt x="4000" y="1563"/>
                  </a:lnTo>
                  <a:lnTo>
                    <a:pt x="3943" y="1586"/>
                  </a:lnTo>
                  <a:lnTo>
                    <a:pt x="3886" y="1605"/>
                  </a:lnTo>
                  <a:lnTo>
                    <a:pt x="3827" y="1624"/>
                  </a:lnTo>
                  <a:lnTo>
                    <a:pt x="3764" y="1641"/>
                  </a:lnTo>
                  <a:lnTo>
                    <a:pt x="3700" y="1655"/>
                  </a:lnTo>
                  <a:lnTo>
                    <a:pt x="3634" y="1668"/>
                  </a:lnTo>
                  <a:lnTo>
                    <a:pt x="3564" y="1678"/>
                  </a:lnTo>
                  <a:lnTo>
                    <a:pt x="3493" y="1686"/>
                  </a:lnTo>
                  <a:lnTo>
                    <a:pt x="3420" y="1691"/>
                  </a:lnTo>
                  <a:lnTo>
                    <a:pt x="3344" y="1694"/>
                  </a:lnTo>
                  <a:lnTo>
                    <a:pt x="3266" y="1694"/>
                  </a:lnTo>
                  <a:lnTo>
                    <a:pt x="3184" y="1691"/>
                  </a:lnTo>
                  <a:lnTo>
                    <a:pt x="3101" y="1686"/>
                  </a:lnTo>
                  <a:lnTo>
                    <a:pt x="3101" y="1686"/>
                  </a:lnTo>
                  <a:lnTo>
                    <a:pt x="2935" y="1673"/>
                  </a:lnTo>
                  <a:lnTo>
                    <a:pt x="2774" y="1663"/>
                  </a:lnTo>
                  <a:lnTo>
                    <a:pt x="2622" y="1657"/>
                  </a:lnTo>
                  <a:lnTo>
                    <a:pt x="2473" y="1653"/>
                  </a:lnTo>
                  <a:lnTo>
                    <a:pt x="2331" y="1653"/>
                  </a:lnTo>
                  <a:lnTo>
                    <a:pt x="2195" y="1655"/>
                  </a:lnTo>
                  <a:lnTo>
                    <a:pt x="2065" y="1662"/>
                  </a:lnTo>
                  <a:lnTo>
                    <a:pt x="1938" y="1670"/>
                  </a:lnTo>
                  <a:lnTo>
                    <a:pt x="1819" y="1681"/>
                  </a:lnTo>
                  <a:lnTo>
                    <a:pt x="1702" y="1695"/>
                  </a:lnTo>
                  <a:lnTo>
                    <a:pt x="1591" y="1713"/>
                  </a:lnTo>
                  <a:lnTo>
                    <a:pt x="1486" y="1734"/>
                  </a:lnTo>
                  <a:lnTo>
                    <a:pt x="1383" y="1757"/>
                  </a:lnTo>
                  <a:lnTo>
                    <a:pt x="1333" y="1770"/>
                  </a:lnTo>
                  <a:lnTo>
                    <a:pt x="1284" y="1784"/>
                  </a:lnTo>
                  <a:lnTo>
                    <a:pt x="1237" y="1799"/>
                  </a:lnTo>
                  <a:lnTo>
                    <a:pt x="1190" y="1813"/>
                  </a:lnTo>
                  <a:lnTo>
                    <a:pt x="1144" y="1829"/>
                  </a:lnTo>
                  <a:lnTo>
                    <a:pt x="1100" y="1846"/>
                  </a:lnTo>
                  <a:lnTo>
                    <a:pt x="1055" y="1863"/>
                  </a:lnTo>
                  <a:lnTo>
                    <a:pt x="1012" y="1881"/>
                  </a:lnTo>
                  <a:lnTo>
                    <a:pt x="971" y="1899"/>
                  </a:lnTo>
                  <a:lnTo>
                    <a:pt x="929" y="1918"/>
                  </a:lnTo>
                  <a:lnTo>
                    <a:pt x="889" y="1939"/>
                  </a:lnTo>
                  <a:lnTo>
                    <a:pt x="848" y="1960"/>
                  </a:lnTo>
                  <a:lnTo>
                    <a:pt x="810" y="1981"/>
                  </a:lnTo>
                  <a:lnTo>
                    <a:pt x="771" y="2004"/>
                  </a:lnTo>
                  <a:lnTo>
                    <a:pt x="733" y="2026"/>
                  </a:lnTo>
                  <a:lnTo>
                    <a:pt x="696" y="2051"/>
                  </a:lnTo>
                  <a:lnTo>
                    <a:pt x="660" y="2075"/>
                  </a:lnTo>
                  <a:lnTo>
                    <a:pt x="624" y="2101"/>
                  </a:lnTo>
                  <a:lnTo>
                    <a:pt x="589" y="2127"/>
                  </a:lnTo>
                  <a:lnTo>
                    <a:pt x="554" y="2152"/>
                  </a:lnTo>
                  <a:lnTo>
                    <a:pt x="486" y="2209"/>
                  </a:lnTo>
                  <a:lnTo>
                    <a:pt x="421" y="2267"/>
                  </a:lnTo>
                  <a:lnTo>
                    <a:pt x="357" y="2328"/>
                  </a:lnTo>
                  <a:lnTo>
                    <a:pt x="295" y="2393"/>
                  </a:lnTo>
                  <a:lnTo>
                    <a:pt x="233" y="2459"/>
                  </a:lnTo>
                  <a:lnTo>
                    <a:pt x="174" y="2530"/>
                  </a:lnTo>
                  <a:lnTo>
                    <a:pt x="115" y="2603"/>
                  </a:lnTo>
                  <a:lnTo>
                    <a:pt x="57" y="2679"/>
                  </a:lnTo>
                  <a:lnTo>
                    <a:pt x="0" y="275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701" name="Freeform 109"/>
            <p:cNvSpPr>
              <a:spLocks/>
            </p:cNvSpPr>
            <p:nvPr/>
          </p:nvSpPr>
          <p:spPr bwMode="auto">
            <a:xfrm>
              <a:off x="1804" y="566"/>
              <a:ext cx="4921" cy="1435"/>
            </a:xfrm>
            <a:custGeom>
              <a:avLst/>
              <a:gdLst/>
              <a:ahLst/>
              <a:cxnLst>
                <a:cxn ang="0">
                  <a:pos x="4921" y="0"/>
                </a:cxn>
                <a:cxn ang="0">
                  <a:pos x="4915" y="79"/>
                </a:cxn>
                <a:cxn ang="0">
                  <a:pos x="4905" y="169"/>
                </a:cxn>
                <a:cxn ang="0">
                  <a:pos x="4887" y="285"/>
                </a:cxn>
                <a:cxn ang="0">
                  <a:pos x="4858" y="424"/>
                </a:cxn>
                <a:cxn ang="0">
                  <a:pos x="4816" y="578"/>
                </a:cxn>
                <a:cxn ang="0">
                  <a:pos x="4773" y="699"/>
                </a:cxn>
                <a:cxn ang="0">
                  <a:pos x="4740" y="781"/>
                </a:cxn>
                <a:cxn ang="0">
                  <a:pos x="4701" y="865"/>
                </a:cxn>
                <a:cxn ang="0">
                  <a:pos x="4658" y="949"/>
                </a:cxn>
                <a:cxn ang="0">
                  <a:pos x="4608" y="1031"/>
                </a:cxn>
                <a:cxn ang="0">
                  <a:pos x="4554" y="1114"/>
                </a:cxn>
                <a:cxn ang="0">
                  <a:pos x="4493" y="1193"/>
                </a:cxn>
                <a:cxn ang="0">
                  <a:pos x="4425" y="1270"/>
                </a:cxn>
                <a:cxn ang="0">
                  <a:pos x="4351" y="1343"/>
                </a:cxn>
                <a:cxn ang="0">
                  <a:pos x="4269" y="1412"/>
                </a:cxn>
                <a:cxn ang="0">
                  <a:pos x="4182" y="1477"/>
                </a:cxn>
                <a:cxn ang="0">
                  <a:pos x="4085" y="1535"/>
                </a:cxn>
                <a:cxn ang="0">
                  <a:pos x="3981" y="1588"/>
                </a:cxn>
                <a:cxn ang="0">
                  <a:pos x="3868" y="1634"/>
                </a:cxn>
                <a:cxn ang="0">
                  <a:pos x="3746" y="1672"/>
                </a:cxn>
                <a:cxn ang="0">
                  <a:pos x="3615" y="1701"/>
                </a:cxn>
                <a:cxn ang="0">
                  <a:pos x="3477" y="1722"/>
                </a:cxn>
                <a:cxn ang="0">
                  <a:pos x="3327" y="1734"/>
                </a:cxn>
                <a:cxn ang="0">
                  <a:pos x="3167" y="1734"/>
                </a:cxn>
                <a:cxn ang="0">
                  <a:pos x="3084" y="1730"/>
                </a:cxn>
                <a:cxn ang="0">
                  <a:pos x="2757" y="1714"/>
                </a:cxn>
                <a:cxn ang="0">
                  <a:pos x="2456" y="1711"/>
                </a:cxn>
                <a:cxn ang="0">
                  <a:pos x="2178" y="1719"/>
                </a:cxn>
                <a:cxn ang="0">
                  <a:pos x="1922" y="1739"/>
                </a:cxn>
                <a:cxn ang="0">
                  <a:pos x="1687" y="1769"/>
                </a:cxn>
                <a:cxn ang="0">
                  <a:pos x="1469" y="1811"/>
                </a:cxn>
                <a:cxn ang="0">
                  <a:pos x="1318" y="1852"/>
                </a:cxn>
                <a:cxn ang="0">
                  <a:pos x="1222" y="1881"/>
                </a:cxn>
                <a:cxn ang="0">
                  <a:pos x="1130" y="1915"/>
                </a:cxn>
                <a:cxn ang="0">
                  <a:pos x="1043" y="1950"/>
                </a:cxn>
                <a:cxn ang="0">
                  <a:pos x="958" y="1989"/>
                </a:cxn>
                <a:cxn ang="0">
                  <a:pos x="876" y="2029"/>
                </a:cxn>
                <a:cxn ang="0">
                  <a:pos x="797" y="2074"/>
                </a:cxn>
                <a:cxn ang="0">
                  <a:pos x="722" y="2121"/>
                </a:cxn>
                <a:cxn ang="0">
                  <a:pos x="650" y="2171"/>
                </a:cxn>
                <a:cxn ang="0">
                  <a:pos x="579" y="2225"/>
                </a:cxn>
                <a:cxn ang="0">
                  <a:pos x="478" y="2309"/>
                </a:cxn>
                <a:cxn ang="0">
                  <a:pos x="350" y="2433"/>
                </a:cxn>
                <a:cxn ang="0">
                  <a:pos x="229" y="2567"/>
                </a:cxn>
                <a:cxn ang="0">
                  <a:pos x="112" y="2712"/>
                </a:cxn>
                <a:cxn ang="0">
                  <a:pos x="0" y="2869"/>
                </a:cxn>
              </a:cxnLst>
              <a:rect l="0" t="0" r="r" b="b"/>
              <a:pathLst>
                <a:path w="4921" h="2869">
                  <a:moveTo>
                    <a:pt x="4921" y="0"/>
                  </a:moveTo>
                  <a:lnTo>
                    <a:pt x="4921" y="0"/>
                  </a:lnTo>
                  <a:lnTo>
                    <a:pt x="4919" y="21"/>
                  </a:lnTo>
                  <a:lnTo>
                    <a:pt x="4915" y="79"/>
                  </a:lnTo>
                  <a:lnTo>
                    <a:pt x="4911" y="121"/>
                  </a:lnTo>
                  <a:lnTo>
                    <a:pt x="4905" y="169"/>
                  </a:lnTo>
                  <a:lnTo>
                    <a:pt x="4898" y="224"/>
                  </a:lnTo>
                  <a:lnTo>
                    <a:pt x="4887" y="285"/>
                  </a:lnTo>
                  <a:lnTo>
                    <a:pt x="4875" y="353"/>
                  </a:lnTo>
                  <a:lnTo>
                    <a:pt x="4858" y="424"/>
                  </a:lnTo>
                  <a:lnTo>
                    <a:pt x="4839" y="498"/>
                  </a:lnTo>
                  <a:lnTo>
                    <a:pt x="4816" y="578"/>
                  </a:lnTo>
                  <a:lnTo>
                    <a:pt x="4789" y="658"/>
                  </a:lnTo>
                  <a:lnTo>
                    <a:pt x="4773" y="699"/>
                  </a:lnTo>
                  <a:lnTo>
                    <a:pt x="4758" y="741"/>
                  </a:lnTo>
                  <a:lnTo>
                    <a:pt x="4740" y="781"/>
                  </a:lnTo>
                  <a:lnTo>
                    <a:pt x="4722" y="823"/>
                  </a:lnTo>
                  <a:lnTo>
                    <a:pt x="4701" y="865"/>
                  </a:lnTo>
                  <a:lnTo>
                    <a:pt x="4680" y="907"/>
                  </a:lnTo>
                  <a:lnTo>
                    <a:pt x="4658" y="949"/>
                  </a:lnTo>
                  <a:lnTo>
                    <a:pt x="4634" y="991"/>
                  </a:lnTo>
                  <a:lnTo>
                    <a:pt x="4608" y="1031"/>
                  </a:lnTo>
                  <a:lnTo>
                    <a:pt x="4582" y="1073"/>
                  </a:lnTo>
                  <a:lnTo>
                    <a:pt x="4554" y="1114"/>
                  </a:lnTo>
                  <a:lnTo>
                    <a:pt x="4525" y="1154"/>
                  </a:lnTo>
                  <a:lnTo>
                    <a:pt x="4493" y="1193"/>
                  </a:lnTo>
                  <a:lnTo>
                    <a:pt x="4460" y="1232"/>
                  </a:lnTo>
                  <a:lnTo>
                    <a:pt x="4425" y="1270"/>
                  </a:lnTo>
                  <a:lnTo>
                    <a:pt x="4389" y="1307"/>
                  </a:lnTo>
                  <a:lnTo>
                    <a:pt x="4351" y="1343"/>
                  </a:lnTo>
                  <a:lnTo>
                    <a:pt x="4311" y="1378"/>
                  </a:lnTo>
                  <a:lnTo>
                    <a:pt x="4269" y="1412"/>
                  </a:lnTo>
                  <a:lnTo>
                    <a:pt x="4226" y="1446"/>
                  </a:lnTo>
                  <a:lnTo>
                    <a:pt x="4182" y="1477"/>
                  </a:lnTo>
                  <a:lnTo>
                    <a:pt x="4135" y="1508"/>
                  </a:lnTo>
                  <a:lnTo>
                    <a:pt x="4085" y="1535"/>
                  </a:lnTo>
                  <a:lnTo>
                    <a:pt x="4033" y="1563"/>
                  </a:lnTo>
                  <a:lnTo>
                    <a:pt x="3981" y="1588"/>
                  </a:lnTo>
                  <a:lnTo>
                    <a:pt x="3925" y="1613"/>
                  </a:lnTo>
                  <a:lnTo>
                    <a:pt x="3868" y="1634"/>
                  </a:lnTo>
                  <a:lnTo>
                    <a:pt x="3808" y="1655"/>
                  </a:lnTo>
                  <a:lnTo>
                    <a:pt x="3746" y="1672"/>
                  </a:lnTo>
                  <a:lnTo>
                    <a:pt x="3682" y="1688"/>
                  </a:lnTo>
                  <a:lnTo>
                    <a:pt x="3615" y="1701"/>
                  </a:lnTo>
                  <a:lnTo>
                    <a:pt x="3547" y="1713"/>
                  </a:lnTo>
                  <a:lnTo>
                    <a:pt x="3477" y="1722"/>
                  </a:lnTo>
                  <a:lnTo>
                    <a:pt x="3403" y="1729"/>
                  </a:lnTo>
                  <a:lnTo>
                    <a:pt x="3327" y="1734"/>
                  </a:lnTo>
                  <a:lnTo>
                    <a:pt x="3249" y="1735"/>
                  </a:lnTo>
                  <a:lnTo>
                    <a:pt x="3167" y="1734"/>
                  </a:lnTo>
                  <a:lnTo>
                    <a:pt x="3084" y="1730"/>
                  </a:lnTo>
                  <a:lnTo>
                    <a:pt x="3084" y="1730"/>
                  </a:lnTo>
                  <a:lnTo>
                    <a:pt x="2917" y="1721"/>
                  </a:lnTo>
                  <a:lnTo>
                    <a:pt x="2757" y="1714"/>
                  </a:lnTo>
                  <a:lnTo>
                    <a:pt x="2603" y="1711"/>
                  </a:lnTo>
                  <a:lnTo>
                    <a:pt x="2456" y="1711"/>
                  </a:lnTo>
                  <a:lnTo>
                    <a:pt x="2314" y="1714"/>
                  </a:lnTo>
                  <a:lnTo>
                    <a:pt x="2178" y="1719"/>
                  </a:lnTo>
                  <a:lnTo>
                    <a:pt x="2048" y="1727"/>
                  </a:lnTo>
                  <a:lnTo>
                    <a:pt x="1922" y="1739"/>
                  </a:lnTo>
                  <a:lnTo>
                    <a:pt x="1802" y="1753"/>
                  </a:lnTo>
                  <a:lnTo>
                    <a:pt x="1687" y="1769"/>
                  </a:lnTo>
                  <a:lnTo>
                    <a:pt x="1576" y="1789"/>
                  </a:lnTo>
                  <a:lnTo>
                    <a:pt x="1469" y="1811"/>
                  </a:lnTo>
                  <a:lnTo>
                    <a:pt x="1368" y="1837"/>
                  </a:lnTo>
                  <a:lnTo>
                    <a:pt x="1318" y="1852"/>
                  </a:lnTo>
                  <a:lnTo>
                    <a:pt x="1269" y="1866"/>
                  </a:lnTo>
                  <a:lnTo>
                    <a:pt x="1222" y="1881"/>
                  </a:lnTo>
                  <a:lnTo>
                    <a:pt x="1176" y="1897"/>
                  </a:lnTo>
                  <a:lnTo>
                    <a:pt x="1130" y="1915"/>
                  </a:lnTo>
                  <a:lnTo>
                    <a:pt x="1086" y="1932"/>
                  </a:lnTo>
                  <a:lnTo>
                    <a:pt x="1043" y="1950"/>
                  </a:lnTo>
                  <a:lnTo>
                    <a:pt x="1000" y="1969"/>
                  </a:lnTo>
                  <a:lnTo>
                    <a:pt x="958" y="1989"/>
                  </a:lnTo>
                  <a:lnTo>
                    <a:pt x="916" y="2008"/>
                  </a:lnTo>
                  <a:lnTo>
                    <a:pt x="876" y="2029"/>
                  </a:lnTo>
                  <a:lnTo>
                    <a:pt x="836" y="2052"/>
                  </a:lnTo>
                  <a:lnTo>
                    <a:pt x="797" y="2074"/>
                  </a:lnTo>
                  <a:lnTo>
                    <a:pt x="759" y="2097"/>
                  </a:lnTo>
                  <a:lnTo>
                    <a:pt x="722" y="2121"/>
                  </a:lnTo>
                  <a:lnTo>
                    <a:pt x="684" y="2145"/>
                  </a:lnTo>
                  <a:lnTo>
                    <a:pt x="650" y="2171"/>
                  </a:lnTo>
                  <a:lnTo>
                    <a:pt x="614" y="2197"/>
                  </a:lnTo>
                  <a:lnTo>
                    <a:pt x="579" y="2225"/>
                  </a:lnTo>
                  <a:lnTo>
                    <a:pt x="544" y="2252"/>
                  </a:lnTo>
                  <a:lnTo>
                    <a:pt x="478" y="2309"/>
                  </a:lnTo>
                  <a:lnTo>
                    <a:pt x="412" y="2370"/>
                  </a:lnTo>
                  <a:lnTo>
                    <a:pt x="350" y="2433"/>
                  </a:lnTo>
                  <a:lnTo>
                    <a:pt x="289" y="2497"/>
                  </a:lnTo>
                  <a:lnTo>
                    <a:pt x="229" y="2567"/>
                  </a:lnTo>
                  <a:lnTo>
                    <a:pt x="171" y="2638"/>
                  </a:lnTo>
                  <a:lnTo>
                    <a:pt x="112" y="2712"/>
                  </a:lnTo>
                  <a:lnTo>
                    <a:pt x="55" y="2790"/>
                  </a:lnTo>
                  <a:lnTo>
                    <a:pt x="0" y="2869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702" name="Freeform 110"/>
            <p:cNvSpPr>
              <a:spLocks/>
            </p:cNvSpPr>
            <p:nvPr/>
          </p:nvSpPr>
          <p:spPr bwMode="auto">
            <a:xfrm>
              <a:off x="1858" y="538"/>
              <a:ext cx="4875" cy="1492"/>
            </a:xfrm>
            <a:custGeom>
              <a:avLst/>
              <a:gdLst/>
              <a:ahLst/>
              <a:cxnLst>
                <a:cxn ang="0">
                  <a:pos x="4875" y="0"/>
                </a:cxn>
                <a:cxn ang="0">
                  <a:pos x="4872" y="79"/>
                </a:cxn>
                <a:cxn ang="0">
                  <a:pos x="4864" y="170"/>
                </a:cxn>
                <a:cxn ang="0">
                  <a:pos x="4847" y="287"/>
                </a:cxn>
                <a:cxn ang="0">
                  <a:pos x="4821" y="428"/>
                </a:cxn>
                <a:cxn ang="0">
                  <a:pos x="4780" y="581"/>
                </a:cxn>
                <a:cxn ang="0">
                  <a:pos x="4740" y="706"/>
                </a:cxn>
                <a:cxn ang="0">
                  <a:pos x="4707" y="790"/>
                </a:cxn>
                <a:cxn ang="0">
                  <a:pos x="4671" y="874"/>
                </a:cxn>
                <a:cxn ang="0">
                  <a:pos x="4628" y="959"/>
                </a:cxn>
                <a:cxn ang="0">
                  <a:pos x="4580" y="1043"/>
                </a:cxn>
                <a:cxn ang="0">
                  <a:pos x="4526" y="1127"/>
                </a:cxn>
                <a:cxn ang="0">
                  <a:pos x="4467" y="1208"/>
                </a:cxn>
                <a:cxn ang="0">
                  <a:pos x="4400" y="1287"/>
                </a:cxn>
                <a:cxn ang="0">
                  <a:pos x="4326" y="1361"/>
                </a:cxn>
                <a:cxn ang="0">
                  <a:pos x="4247" y="1432"/>
                </a:cxn>
                <a:cxn ang="0">
                  <a:pos x="4160" y="1500"/>
                </a:cxn>
                <a:cxn ang="0">
                  <a:pos x="4064" y="1560"/>
                </a:cxn>
                <a:cxn ang="0">
                  <a:pos x="3960" y="1615"/>
                </a:cxn>
                <a:cxn ang="0">
                  <a:pos x="3847" y="1663"/>
                </a:cxn>
                <a:cxn ang="0">
                  <a:pos x="3727" y="1703"/>
                </a:cxn>
                <a:cxn ang="0">
                  <a:pos x="3597" y="1737"/>
                </a:cxn>
                <a:cxn ang="0">
                  <a:pos x="3457" y="1760"/>
                </a:cxn>
                <a:cxn ang="0">
                  <a:pos x="3309" y="1775"/>
                </a:cxn>
                <a:cxn ang="0">
                  <a:pos x="3149" y="1778"/>
                </a:cxn>
                <a:cxn ang="0">
                  <a:pos x="3066" y="1776"/>
                </a:cxn>
                <a:cxn ang="0">
                  <a:pos x="2739" y="1766"/>
                </a:cxn>
                <a:cxn ang="0">
                  <a:pos x="2438" y="1770"/>
                </a:cxn>
                <a:cxn ang="0">
                  <a:pos x="2160" y="1783"/>
                </a:cxn>
                <a:cxn ang="0">
                  <a:pos x="1904" y="1808"/>
                </a:cxn>
                <a:cxn ang="0">
                  <a:pos x="1669" y="1844"/>
                </a:cxn>
                <a:cxn ang="0">
                  <a:pos x="1452" y="1891"/>
                </a:cxn>
                <a:cxn ang="0">
                  <a:pos x="1351" y="1918"/>
                </a:cxn>
                <a:cxn ang="0">
                  <a:pos x="1254" y="1949"/>
                </a:cxn>
                <a:cxn ang="0">
                  <a:pos x="1161" y="1983"/>
                </a:cxn>
                <a:cxn ang="0">
                  <a:pos x="1071" y="2018"/>
                </a:cxn>
                <a:cxn ang="0">
                  <a:pos x="984" y="2059"/>
                </a:cxn>
                <a:cxn ang="0">
                  <a:pos x="903" y="2101"/>
                </a:cxn>
                <a:cxn ang="0">
                  <a:pos x="823" y="2144"/>
                </a:cxn>
                <a:cxn ang="0">
                  <a:pos x="747" y="2193"/>
                </a:cxn>
                <a:cxn ang="0">
                  <a:pos x="673" y="2243"/>
                </a:cxn>
                <a:cxn ang="0">
                  <a:pos x="603" y="2296"/>
                </a:cxn>
                <a:cxn ang="0">
                  <a:pos x="535" y="2351"/>
                </a:cxn>
                <a:cxn ang="0">
                  <a:pos x="404" y="2472"/>
                </a:cxn>
                <a:cxn ang="0">
                  <a:pos x="282" y="2604"/>
                </a:cxn>
                <a:cxn ang="0">
                  <a:pos x="167" y="2747"/>
                </a:cxn>
                <a:cxn ang="0">
                  <a:pos x="54" y="2902"/>
                </a:cxn>
              </a:cxnLst>
              <a:rect l="0" t="0" r="r" b="b"/>
              <a:pathLst>
                <a:path w="4875" h="2984">
                  <a:moveTo>
                    <a:pt x="4875" y="0"/>
                  </a:moveTo>
                  <a:lnTo>
                    <a:pt x="4875" y="0"/>
                  </a:lnTo>
                  <a:lnTo>
                    <a:pt x="4875" y="21"/>
                  </a:lnTo>
                  <a:lnTo>
                    <a:pt x="4872" y="79"/>
                  </a:lnTo>
                  <a:lnTo>
                    <a:pt x="4868" y="121"/>
                  </a:lnTo>
                  <a:lnTo>
                    <a:pt x="4864" y="170"/>
                  </a:lnTo>
                  <a:lnTo>
                    <a:pt x="4857" y="226"/>
                  </a:lnTo>
                  <a:lnTo>
                    <a:pt x="4847" y="287"/>
                  </a:lnTo>
                  <a:lnTo>
                    <a:pt x="4835" y="355"/>
                  </a:lnTo>
                  <a:lnTo>
                    <a:pt x="4821" y="428"/>
                  </a:lnTo>
                  <a:lnTo>
                    <a:pt x="4803" y="502"/>
                  </a:lnTo>
                  <a:lnTo>
                    <a:pt x="4780" y="581"/>
                  </a:lnTo>
                  <a:lnTo>
                    <a:pt x="4754" y="664"/>
                  </a:lnTo>
                  <a:lnTo>
                    <a:pt x="4740" y="706"/>
                  </a:lnTo>
                  <a:lnTo>
                    <a:pt x="4724" y="748"/>
                  </a:lnTo>
                  <a:lnTo>
                    <a:pt x="4707" y="790"/>
                  </a:lnTo>
                  <a:lnTo>
                    <a:pt x="4689" y="832"/>
                  </a:lnTo>
                  <a:lnTo>
                    <a:pt x="4671" y="874"/>
                  </a:lnTo>
                  <a:lnTo>
                    <a:pt x="4650" y="917"/>
                  </a:lnTo>
                  <a:lnTo>
                    <a:pt x="4628" y="959"/>
                  </a:lnTo>
                  <a:lnTo>
                    <a:pt x="4604" y="1001"/>
                  </a:lnTo>
                  <a:lnTo>
                    <a:pt x="4580" y="1043"/>
                  </a:lnTo>
                  <a:lnTo>
                    <a:pt x="4554" y="1085"/>
                  </a:lnTo>
                  <a:lnTo>
                    <a:pt x="4526" y="1127"/>
                  </a:lnTo>
                  <a:lnTo>
                    <a:pt x="4497" y="1167"/>
                  </a:lnTo>
                  <a:lnTo>
                    <a:pt x="4467" y="1208"/>
                  </a:lnTo>
                  <a:lnTo>
                    <a:pt x="4435" y="1248"/>
                  </a:lnTo>
                  <a:lnTo>
                    <a:pt x="4400" y="1287"/>
                  </a:lnTo>
                  <a:lnTo>
                    <a:pt x="4364" y="1324"/>
                  </a:lnTo>
                  <a:lnTo>
                    <a:pt x="4326" y="1361"/>
                  </a:lnTo>
                  <a:lnTo>
                    <a:pt x="4288" y="1398"/>
                  </a:lnTo>
                  <a:lnTo>
                    <a:pt x="4247" y="1432"/>
                  </a:lnTo>
                  <a:lnTo>
                    <a:pt x="4204" y="1466"/>
                  </a:lnTo>
                  <a:lnTo>
                    <a:pt x="4160" y="1500"/>
                  </a:lnTo>
                  <a:lnTo>
                    <a:pt x="4113" y="1531"/>
                  </a:lnTo>
                  <a:lnTo>
                    <a:pt x="4064" y="1560"/>
                  </a:lnTo>
                  <a:lnTo>
                    <a:pt x="4013" y="1589"/>
                  </a:lnTo>
                  <a:lnTo>
                    <a:pt x="3960" y="1615"/>
                  </a:lnTo>
                  <a:lnTo>
                    <a:pt x="3906" y="1641"/>
                  </a:lnTo>
                  <a:lnTo>
                    <a:pt x="3847" y="1663"/>
                  </a:lnTo>
                  <a:lnTo>
                    <a:pt x="3789" y="1684"/>
                  </a:lnTo>
                  <a:lnTo>
                    <a:pt x="3727" y="1703"/>
                  </a:lnTo>
                  <a:lnTo>
                    <a:pt x="3663" y="1721"/>
                  </a:lnTo>
                  <a:lnTo>
                    <a:pt x="3597" y="1737"/>
                  </a:lnTo>
                  <a:lnTo>
                    <a:pt x="3528" y="1750"/>
                  </a:lnTo>
                  <a:lnTo>
                    <a:pt x="3457" y="1760"/>
                  </a:lnTo>
                  <a:lnTo>
                    <a:pt x="3385" y="1768"/>
                  </a:lnTo>
                  <a:lnTo>
                    <a:pt x="3309" y="1775"/>
                  </a:lnTo>
                  <a:lnTo>
                    <a:pt x="3230" y="1778"/>
                  </a:lnTo>
                  <a:lnTo>
                    <a:pt x="3149" y="1778"/>
                  </a:lnTo>
                  <a:lnTo>
                    <a:pt x="3066" y="1776"/>
                  </a:lnTo>
                  <a:lnTo>
                    <a:pt x="3066" y="1776"/>
                  </a:lnTo>
                  <a:lnTo>
                    <a:pt x="2899" y="1770"/>
                  </a:lnTo>
                  <a:lnTo>
                    <a:pt x="2739" y="1766"/>
                  </a:lnTo>
                  <a:lnTo>
                    <a:pt x="2585" y="1766"/>
                  </a:lnTo>
                  <a:lnTo>
                    <a:pt x="2438" y="1770"/>
                  </a:lnTo>
                  <a:lnTo>
                    <a:pt x="2297" y="1775"/>
                  </a:lnTo>
                  <a:lnTo>
                    <a:pt x="2160" y="1783"/>
                  </a:lnTo>
                  <a:lnTo>
                    <a:pt x="2030" y="1794"/>
                  </a:lnTo>
                  <a:lnTo>
                    <a:pt x="1904" y="1808"/>
                  </a:lnTo>
                  <a:lnTo>
                    <a:pt x="1784" y="1825"/>
                  </a:lnTo>
                  <a:lnTo>
                    <a:pt x="1669" y="1844"/>
                  </a:lnTo>
                  <a:lnTo>
                    <a:pt x="1558" y="1867"/>
                  </a:lnTo>
                  <a:lnTo>
                    <a:pt x="1452" y="1891"/>
                  </a:lnTo>
                  <a:lnTo>
                    <a:pt x="1401" y="1904"/>
                  </a:lnTo>
                  <a:lnTo>
                    <a:pt x="1351" y="1918"/>
                  </a:lnTo>
                  <a:lnTo>
                    <a:pt x="1302" y="1934"/>
                  </a:lnTo>
                  <a:lnTo>
                    <a:pt x="1254" y="1949"/>
                  </a:lnTo>
                  <a:lnTo>
                    <a:pt x="1207" y="1965"/>
                  </a:lnTo>
                  <a:lnTo>
                    <a:pt x="1161" y="1983"/>
                  </a:lnTo>
                  <a:lnTo>
                    <a:pt x="1115" y="2001"/>
                  </a:lnTo>
                  <a:lnTo>
                    <a:pt x="1071" y="2018"/>
                  </a:lnTo>
                  <a:lnTo>
                    <a:pt x="1028" y="2038"/>
                  </a:lnTo>
                  <a:lnTo>
                    <a:pt x="984" y="2059"/>
                  </a:lnTo>
                  <a:lnTo>
                    <a:pt x="943" y="2078"/>
                  </a:lnTo>
                  <a:lnTo>
                    <a:pt x="903" y="2101"/>
                  </a:lnTo>
                  <a:lnTo>
                    <a:pt x="862" y="2122"/>
                  </a:lnTo>
                  <a:lnTo>
                    <a:pt x="823" y="2144"/>
                  </a:lnTo>
                  <a:lnTo>
                    <a:pt x="785" y="2169"/>
                  </a:lnTo>
                  <a:lnTo>
                    <a:pt x="747" y="2193"/>
                  </a:lnTo>
                  <a:lnTo>
                    <a:pt x="710" y="2217"/>
                  </a:lnTo>
                  <a:lnTo>
                    <a:pt x="673" y="2243"/>
                  </a:lnTo>
                  <a:lnTo>
                    <a:pt x="637" y="2269"/>
                  </a:lnTo>
                  <a:lnTo>
                    <a:pt x="603" y="2296"/>
                  </a:lnTo>
                  <a:lnTo>
                    <a:pt x="568" y="2324"/>
                  </a:lnTo>
                  <a:lnTo>
                    <a:pt x="535" y="2351"/>
                  </a:lnTo>
                  <a:lnTo>
                    <a:pt x="468" y="2411"/>
                  </a:lnTo>
                  <a:lnTo>
                    <a:pt x="404" y="2472"/>
                  </a:lnTo>
                  <a:lnTo>
                    <a:pt x="343" y="2537"/>
                  </a:lnTo>
                  <a:lnTo>
                    <a:pt x="282" y="2604"/>
                  </a:lnTo>
                  <a:lnTo>
                    <a:pt x="224" y="2674"/>
                  </a:lnTo>
                  <a:lnTo>
                    <a:pt x="167" y="2747"/>
                  </a:lnTo>
                  <a:lnTo>
                    <a:pt x="110" y="2822"/>
                  </a:lnTo>
                  <a:lnTo>
                    <a:pt x="54" y="2902"/>
                  </a:lnTo>
                  <a:lnTo>
                    <a:pt x="0" y="298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703" name="Freeform 111"/>
            <p:cNvSpPr>
              <a:spLocks/>
            </p:cNvSpPr>
            <p:nvPr/>
          </p:nvSpPr>
          <p:spPr bwMode="auto">
            <a:xfrm>
              <a:off x="1912" y="510"/>
              <a:ext cx="4831" cy="1548"/>
            </a:xfrm>
            <a:custGeom>
              <a:avLst/>
              <a:gdLst/>
              <a:ahLst/>
              <a:cxnLst>
                <a:cxn ang="0">
                  <a:pos x="4831" y="0"/>
                </a:cxn>
                <a:cxn ang="0">
                  <a:pos x="4828" y="80"/>
                </a:cxn>
                <a:cxn ang="0">
                  <a:pos x="4821" y="172"/>
                </a:cxn>
                <a:cxn ang="0">
                  <a:pos x="4806" y="291"/>
                </a:cxn>
                <a:cxn ang="0">
                  <a:pos x="4782" y="430"/>
                </a:cxn>
                <a:cxn ang="0">
                  <a:pos x="4743" y="587"/>
                </a:cxn>
                <a:cxn ang="0">
                  <a:pos x="4706" y="711"/>
                </a:cxn>
                <a:cxn ang="0">
                  <a:pos x="4674" y="797"/>
                </a:cxn>
                <a:cxn ang="0">
                  <a:pos x="4638" y="882"/>
                </a:cxn>
                <a:cxn ang="0">
                  <a:pos x="4597" y="969"/>
                </a:cxn>
                <a:cxn ang="0">
                  <a:pos x="4550" y="1055"/>
                </a:cxn>
                <a:cxn ang="0">
                  <a:pos x="4497" y="1139"/>
                </a:cxn>
                <a:cxn ang="0">
                  <a:pos x="4439" y="1223"/>
                </a:cxn>
                <a:cxn ang="0">
                  <a:pos x="4374" y="1302"/>
                </a:cxn>
                <a:cxn ang="0">
                  <a:pos x="4303" y="1379"/>
                </a:cxn>
                <a:cxn ang="0">
                  <a:pos x="4224" y="1452"/>
                </a:cxn>
                <a:cxn ang="0">
                  <a:pos x="4136" y="1522"/>
                </a:cxn>
                <a:cxn ang="0">
                  <a:pos x="4042" y="1584"/>
                </a:cxn>
                <a:cxn ang="0">
                  <a:pos x="3939" y="1643"/>
                </a:cxn>
                <a:cxn ang="0">
                  <a:pos x="3828" y="1693"/>
                </a:cxn>
                <a:cxn ang="0">
                  <a:pos x="3707" y="1736"/>
                </a:cxn>
                <a:cxn ang="0">
                  <a:pos x="3578" y="1772"/>
                </a:cxn>
                <a:cxn ang="0">
                  <a:pos x="3439" y="1798"/>
                </a:cxn>
                <a:cxn ang="0">
                  <a:pos x="3291" y="1815"/>
                </a:cxn>
                <a:cxn ang="0">
                  <a:pos x="3131" y="1822"/>
                </a:cxn>
                <a:cxn ang="0">
                  <a:pos x="3048" y="1822"/>
                </a:cxn>
                <a:cxn ang="0">
                  <a:pos x="2720" y="1819"/>
                </a:cxn>
                <a:cxn ang="0">
                  <a:pos x="2419" y="1828"/>
                </a:cxn>
                <a:cxn ang="0">
                  <a:pos x="2141" y="1848"/>
                </a:cxn>
                <a:cxn ang="0">
                  <a:pos x="1887" y="1877"/>
                </a:cxn>
                <a:cxn ang="0">
                  <a:pos x="1651" y="1919"/>
                </a:cxn>
                <a:cxn ang="0">
                  <a:pos x="1436" y="1970"/>
                </a:cxn>
                <a:cxn ang="0">
                  <a:pos x="1335" y="1999"/>
                </a:cxn>
                <a:cxn ang="0">
                  <a:pos x="1239" y="2032"/>
                </a:cxn>
                <a:cxn ang="0">
                  <a:pos x="1146" y="2067"/>
                </a:cxn>
                <a:cxn ang="0">
                  <a:pos x="1057" y="2106"/>
                </a:cxn>
                <a:cxn ang="0">
                  <a:pos x="971" y="2148"/>
                </a:cxn>
                <a:cxn ang="0">
                  <a:pos x="889" y="2192"/>
                </a:cxn>
                <a:cxn ang="0">
                  <a:pos x="811" y="2237"/>
                </a:cxn>
                <a:cxn ang="0">
                  <a:pos x="735" y="2287"/>
                </a:cxn>
                <a:cxn ang="0">
                  <a:pos x="663" y="2339"/>
                </a:cxn>
                <a:cxn ang="0">
                  <a:pos x="593" y="2393"/>
                </a:cxn>
                <a:cxn ang="0">
                  <a:pos x="525" y="2452"/>
                </a:cxn>
                <a:cxn ang="0">
                  <a:pos x="397" y="2576"/>
                </a:cxn>
                <a:cxn ang="0">
                  <a:pos x="277" y="2710"/>
                </a:cxn>
                <a:cxn ang="0">
                  <a:pos x="163" y="2857"/>
                </a:cxn>
                <a:cxn ang="0">
                  <a:pos x="53" y="3013"/>
                </a:cxn>
              </a:cxnLst>
              <a:rect l="0" t="0" r="r" b="b"/>
              <a:pathLst>
                <a:path w="4831" h="3097">
                  <a:moveTo>
                    <a:pt x="4831" y="0"/>
                  </a:moveTo>
                  <a:lnTo>
                    <a:pt x="4831" y="0"/>
                  </a:lnTo>
                  <a:lnTo>
                    <a:pt x="4829" y="21"/>
                  </a:lnTo>
                  <a:lnTo>
                    <a:pt x="4828" y="80"/>
                  </a:lnTo>
                  <a:lnTo>
                    <a:pt x="4825" y="122"/>
                  </a:lnTo>
                  <a:lnTo>
                    <a:pt x="4821" y="172"/>
                  </a:lnTo>
                  <a:lnTo>
                    <a:pt x="4814" y="228"/>
                  </a:lnTo>
                  <a:lnTo>
                    <a:pt x="4806" y="291"/>
                  </a:lnTo>
                  <a:lnTo>
                    <a:pt x="4796" y="359"/>
                  </a:lnTo>
                  <a:lnTo>
                    <a:pt x="4782" y="430"/>
                  </a:lnTo>
                  <a:lnTo>
                    <a:pt x="4764" y="507"/>
                  </a:lnTo>
                  <a:lnTo>
                    <a:pt x="4743" y="587"/>
                  </a:lnTo>
                  <a:lnTo>
                    <a:pt x="4719" y="669"/>
                  </a:lnTo>
                  <a:lnTo>
                    <a:pt x="4706" y="711"/>
                  </a:lnTo>
                  <a:lnTo>
                    <a:pt x="4690" y="755"/>
                  </a:lnTo>
                  <a:lnTo>
                    <a:pt x="4674" y="797"/>
                  </a:lnTo>
                  <a:lnTo>
                    <a:pt x="4657" y="840"/>
                  </a:lnTo>
                  <a:lnTo>
                    <a:pt x="4638" y="882"/>
                  </a:lnTo>
                  <a:lnTo>
                    <a:pt x="4618" y="926"/>
                  </a:lnTo>
                  <a:lnTo>
                    <a:pt x="4597" y="969"/>
                  </a:lnTo>
                  <a:lnTo>
                    <a:pt x="4574" y="1011"/>
                  </a:lnTo>
                  <a:lnTo>
                    <a:pt x="4550" y="1055"/>
                  </a:lnTo>
                  <a:lnTo>
                    <a:pt x="4525" y="1097"/>
                  </a:lnTo>
                  <a:lnTo>
                    <a:pt x="4497" y="1139"/>
                  </a:lnTo>
                  <a:lnTo>
                    <a:pt x="4470" y="1181"/>
                  </a:lnTo>
                  <a:lnTo>
                    <a:pt x="4439" y="1223"/>
                  </a:lnTo>
                  <a:lnTo>
                    <a:pt x="4407" y="1263"/>
                  </a:lnTo>
                  <a:lnTo>
                    <a:pt x="4374" y="1302"/>
                  </a:lnTo>
                  <a:lnTo>
                    <a:pt x="4339" y="1342"/>
                  </a:lnTo>
                  <a:lnTo>
                    <a:pt x="4303" y="1379"/>
                  </a:lnTo>
                  <a:lnTo>
                    <a:pt x="4264" y="1417"/>
                  </a:lnTo>
                  <a:lnTo>
                    <a:pt x="4224" y="1452"/>
                  </a:lnTo>
                  <a:lnTo>
                    <a:pt x="4181" y="1488"/>
                  </a:lnTo>
                  <a:lnTo>
                    <a:pt x="4136" y="1522"/>
                  </a:lnTo>
                  <a:lnTo>
                    <a:pt x="4091" y="1554"/>
                  </a:lnTo>
                  <a:lnTo>
                    <a:pt x="4042" y="1584"/>
                  </a:lnTo>
                  <a:lnTo>
                    <a:pt x="3992" y="1614"/>
                  </a:lnTo>
                  <a:lnTo>
                    <a:pt x="3939" y="1643"/>
                  </a:lnTo>
                  <a:lnTo>
                    <a:pt x="3885" y="1668"/>
                  </a:lnTo>
                  <a:lnTo>
                    <a:pt x="3828" y="1693"/>
                  </a:lnTo>
                  <a:lnTo>
                    <a:pt x="3768" y="1715"/>
                  </a:lnTo>
                  <a:lnTo>
                    <a:pt x="3707" y="1736"/>
                  </a:lnTo>
                  <a:lnTo>
                    <a:pt x="3643" y="1754"/>
                  </a:lnTo>
                  <a:lnTo>
                    <a:pt x="3578" y="1772"/>
                  </a:lnTo>
                  <a:lnTo>
                    <a:pt x="3510" y="1786"/>
                  </a:lnTo>
                  <a:lnTo>
                    <a:pt x="3439" y="1798"/>
                  </a:lnTo>
                  <a:lnTo>
                    <a:pt x="3366" y="1807"/>
                  </a:lnTo>
                  <a:lnTo>
                    <a:pt x="3291" y="1815"/>
                  </a:lnTo>
                  <a:lnTo>
                    <a:pt x="3212" y="1820"/>
                  </a:lnTo>
                  <a:lnTo>
                    <a:pt x="3131" y="1822"/>
                  </a:lnTo>
                  <a:lnTo>
                    <a:pt x="3048" y="1822"/>
                  </a:lnTo>
                  <a:lnTo>
                    <a:pt x="3048" y="1822"/>
                  </a:lnTo>
                  <a:lnTo>
                    <a:pt x="2881" y="1819"/>
                  </a:lnTo>
                  <a:lnTo>
                    <a:pt x="2720" y="1819"/>
                  </a:lnTo>
                  <a:lnTo>
                    <a:pt x="2567" y="1822"/>
                  </a:lnTo>
                  <a:lnTo>
                    <a:pt x="2419" y="1828"/>
                  </a:lnTo>
                  <a:lnTo>
                    <a:pt x="2277" y="1836"/>
                  </a:lnTo>
                  <a:lnTo>
                    <a:pt x="2141" y="1848"/>
                  </a:lnTo>
                  <a:lnTo>
                    <a:pt x="2012" y="1861"/>
                  </a:lnTo>
                  <a:lnTo>
                    <a:pt x="1887" y="1877"/>
                  </a:lnTo>
                  <a:lnTo>
                    <a:pt x="1766" y="1896"/>
                  </a:lnTo>
                  <a:lnTo>
                    <a:pt x="1651" y="1919"/>
                  </a:lnTo>
                  <a:lnTo>
                    <a:pt x="1541" y="1943"/>
                  </a:lnTo>
                  <a:lnTo>
                    <a:pt x="1436" y="1970"/>
                  </a:lnTo>
                  <a:lnTo>
                    <a:pt x="1384" y="1985"/>
                  </a:lnTo>
                  <a:lnTo>
                    <a:pt x="1335" y="1999"/>
                  </a:lnTo>
                  <a:lnTo>
                    <a:pt x="1286" y="2016"/>
                  </a:lnTo>
                  <a:lnTo>
                    <a:pt x="1239" y="2032"/>
                  </a:lnTo>
                  <a:lnTo>
                    <a:pt x="1191" y="2050"/>
                  </a:lnTo>
                  <a:lnTo>
                    <a:pt x="1146" y="2067"/>
                  </a:lnTo>
                  <a:lnTo>
                    <a:pt x="1100" y="2087"/>
                  </a:lnTo>
                  <a:lnTo>
                    <a:pt x="1057" y="2106"/>
                  </a:lnTo>
                  <a:lnTo>
                    <a:pt x="1014" y="2127"/>
                  </a:lnTo>
                  <a:lnTo>
                    <a:pt x="971" y="2148"/>
                  </a:lnTo>
                  <a:lnTo>
                    <a:pt x="930" y="2169"/>
                  </a:lnTo>
                  <a:lnTo>
                    <a:pt x="889" y="2192"/>
                  </a:lnTo>
                  <a:lnTo>
                    <a:pt x="850" y="2214"/>
                  </a:lnTo>
                  <a:lnTo>
                    <a:pt x="811" y="2237"/>
                  </a:lnTo>
                  <a:lnTo>
                    <a:pt x="772" y="2263"/>
                  </a:lnTo>
                  <a:lnTo>
                    <a:pt x="735" y="2287"/>
                  </a:lnTo>
                  <a:lnTo>
                    <a:pt x="699" y="2313"/>
                  </a:lnTo>
                  <a:lnTo>
                    <a:pt x="663" y="2339"/>
                  </a:lnTo>
                  <a:lnTo>
                    <a:pt x="628" y="2366"/>
                  </a:lnTo>
                  <a:lnTo>
                    <a:pt x="593" y="2393"/>
                  </a:lnTo>
                  <a:lnTo>
                    <a:pt x="558" y="2423"/>
                  </a:lnTo>
                  <a:lnTo>
                    <a:pt x="525" y="2452"/>
                  </a:lnTo>
                  <a:lnTo>
                    <a:pt x="460" y="2511"/>
                  </a:lnTo>
                  <a:lnTo>
                    <a:pt x="397" y="2576"/>
                  </a:lnTo>
                  <a:lnTo>
                    <a:pt x="336" y="2640"/>
                  </a:lnTo>
                  <a:lnTo>
                    <a:pt x="277" y="2710"/>
                  </a:lnTo>
                  <a:lnTo>
                    <a:pt x="220" y="2783"/>
                  </a:lnTo>
                  <a:lnTo>
                    <a:pt x="163" y="2857"/>
                  </a:lnTo>
                  <a:lnTo>
                    <a:pt x="107" y="2934"/>
                  </a:lnTo>
                  <a:lnTo>
                    <a:pt x="53" y="3013"/>
                  </a:lnTo>
                  <a:lnTo>
                    <a:pt x="0" y="3097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704" name="Freeform 112"/>
            <p:cNvSpPr>
              <a:spLocks/>
            </p:cNvSpPr>
            <p:nvPr/>
          </p:nvSpPr>
          <p:spPr bwMode="auto">
            <a:xfrm>
              <a:off x="1968" y="481"/>
              <a:ext cx="4782" cy="1605"/>
            </a:xfrm>
            <a:custGeom>
              <a:avLst/>
              <a:gdLst/>
              <a:ahLst/>
              <a:cxnLst>
                <a:cxn ang="0">
                  <a:pos x="4782" y="0"/>
                </a:cxn>
                <a:cxn ang="0">
                  <a:pos x="4780" y="81"/>
                </a:cxn>
                <a:cxn ang="0">
                  <a:pos x="4775" y="173"/>
                </a:cxn>
                <a:cxn ang="0">
                  <a:pos x="4762" y="292"/>
                </a:cxn>
                <a:cxn ang="0">
                  <a:pos x="4740" y="433"/>
                </a:cxn>
                <a:cxn ang="0">
                  <a:pos x="4704" y="591"/>
                </a:cxn>
                <a:cxn ang="0">
                  <a:pos x="4668" y="717"/>
                </a:cxn>
                <a:cxn ang="0">
                  <a:pos x="4637" y="802"/>
                </a:cxn>
                <a:cxn ang="0">
                  <a:pos x="4602" y="890"/>
                </a:cxn>
                <a:cxn ang="0">
                  <a:pos x="4564" y="978"/>
                </a:cxn>
                <a:cxn ang="0">
                  <a:pos x="4518" y="1066"/>
                </a:cxn>
                <a:cxn ang="0">
                  <a:pos x="4466" y="1151"/>
                </a:cxn>
                <a:cxn ang="0">
                  <a:pos x="4409" y="1235"/>
                </a:cxn>
                <a:cxn ang="0">
                  <a:pos x="4346" y="1318"/>
                </a:cxn>
                <a:cxn ang="0">
                  <a:pos x="4275" y="1397"/>
                </a:cxn>
                <a:cxn ang="0">
                  <a:pos x="4197" y="1471"/>
                </a:cxn>
                <a:cxn ang="0">
                  <a:pos x="4111" y="1542"/>
                </a:cxn>
                <a:cxn ang="0">
                  <a:pos x="4018" y="1608"/>
                </a:cxn>
                <a:cxn ang="0">
                  <a:pos x="3917" y="1668"/>
                </a:cxn>
                <a:cxn ang="0">
                  <a:pos x="3805" y="1721"/>
                </a:cxn>
                <a:cxn ang="0">
                  <a:pos x="3686" y="1766"/>
                </a:cxn>
                <a:cxn ang="0">
                  <a:pos x="3557" y="1805"/>
                </a:cxn>
                <a:cxn ang="0">
                  <a:pos x="3418" y="1834"/>
                </a:cxn>
                <a:cxn ang="0">
                  <a:pos x="3270" y="1855"/>
                </a:cxn>
                <a:cxn ang="0">
                  <a:pos x="3110" y="1865"/>
                </a:cxn>
                <a:cxn ang="0">
                  <a:pos x="3027" y="1867"/>
                </a:cxn>
                <a:cxn ang="0">
                  <a:pos x="2700" y="1870"/>
                </a:cxn>
                <a:cxn ang="0">
                  <a:pos x="2399" y="1884"/>
                </a:cxn>
                <a:cxn ang="0">
                  <a:pos x="2121" y="1910"/>
                </a:cxn>
                <a:cxn ang="0">
                  <a:pos x="1867" y="1946"/>
                </a:cxn>
                <a:cxn ang="0">
                  <a:pos x="1633" y="1991"/>
                </a:cxn>
                <a:cxn ang="0">
                  <a:pos x="1419" y="2047"/>
                </a:cxn>
                <a:cxn ang="0">
                  <a:pos x="1317" y="2080"/>
                </a:cxn>
                <a:cxn ang="0">
                  <a:pos x="1222" y="2115"/>
                </a:cxn>
                <a:cxn ang="0">
                  <a:pos x="1129" y="2152"/>
                </a:cxn>
                <a:cxn ang="0">
                  <a:pos x="1041" y="2193"/>
                </a:cxn>
                <a:cxn ang="0">
                  <a:pos x="956" y="2235"/>
                </a:cxn>
                <a:cxn ang="0">
                  <a:pos x="874" y="2282"/>
                </a:cxn>
                <a:cxn ang="0">
                  <a:pos x="797" y="2330"/>
                </a:cxn>
                <a:cxn ang="0">
                  <a:pos x="722" y="2380"/>
                </a:cxn>
                <a:cxn ang="0">
                  <a:pos x="651" y="2435"/>
                </a:cxn>
                <a:cxn ang="0">
                  <a:pos x="582" y="2491"/>
                </a:cxn>
                <a:cxn ang="0">
                  <a:pos x="515" y="2550"/>
                </a:cxn>
                <a:cxn ang="0">
                  <a:pos x="389" y="2677"/>
                </a:cxn>
                <a:cxn ang="0">
                  <a:pos x="271" y="2816"/>
                </a:cxn>
                <a:cxn ang="0">
                  <a:pos x="158" y="2965"/>
                </a:cxn>
                <a:cxn ang="0">
                  <a:pos x="51" y="3124"/>
                </a:cxn>
              </a:cxnLst>
              <a:rect l="0" t="0" r="r" b="b"/>
              <a:pathLst>
                <a:path w="4782" h="3210">
                  <a:moveTo>
                    <a:pt x="4782" y="0"/>
                  </a:moveTo>
                  <a:lnTo>
                    <a:pt x="4782" y="0"/>
                  </a:lnTo>
                  <a:lnTo>
                    <a:pt x="4782" y="21"/>
                  </a:lnTo>
                  <a:lnTo>
                    <a:pt x="4780" y="81"/>
                  </a:lnTo>
                  <a:lnTo>
                    <a:pt x="4779" y="123"/>
                  </a:lnTo>
                  <a:lnTo>
                    <a:pt x="4775" y="173"/>
                  </a:lnTo>
                  <a:lnTo>
                    <a:pt x="4770" y="229"/>
                  </a:lnTo>
                  <a:lnTo>
                    <a:pt x="4762" y="292"/>
                  </a:lnTo>
                  <a:lnTo>
                    <a:pt x="4752" y="360"/>
                  </a:lnTo>
                  <a:lnTo>
                    <a:pt x="4740" y="433"/>
                  </a:lnTo>
                  <a:lnTo>
                    <a:pt x="4723" y="510"/>
                  </a:lnTo>
                  <a:lnTo>
                    <a:pt x="4704" y="591"/>
                  </a:lnTo>
                  <a:lnTo>
                    <a:pt x="4682" y="675"/>
                  </a:lnTo>
                  <a:lnTo>
                    <a:pt x="4668" y="717"/>
                  </a:lnTo>
                  <a:lnTo>
                    <a:pt x="4654" y="760"/>
                  </a:lnTo>
                  <a:lnTo>
                    <a:pt x="4637" y="802"/>
                  </a:lnTo>
                  <a:lnTo>
                    <a:pt x="4620" y="846"/>
                  </a:lnTo>
                  <a:lnTo>
                    <a:pt x="4602" y="890"/>
                  </a:lnTo>
                  <a:lnTo>
                    <a:pt x="4584" y="935"/>
                  </a:lnTo>
                  <a:lnTo>
                    <a:pt x="4564" y="978"/>
                  </a:lnTo>
                  <a:lnTo>
                    <a:pt x="4541" y="1022"/>
                  </a:lnTo>
                  <a:lnTo>
                    <a:pt x="4518" y="1066"/>
                  </a:lnTo>
                  <a:lnTo>
                    <a:pt x="4493" y="1108"/>
                  </a:lnTo>
                  <a:lnTo>
                    <a:pt x="4466" y="1151"/>
                  </a:lnTo>
                  <a:lnTo>
                    <a:pt x="4439" y="1193"/>
                  </a:lnTo>
                  <a:lnTo>
                    <a:pt x="4409" y="1235"/>
                  </a:lnTo>
                  <a:lnTo>
                    <a:pt x="4379" y="1277"/>
                  </a:lnTo>
                  <a:lnTo>
                    <a:pt x="4346" y="1318"/>
                  </a:lnTo>
                  <a:lnTo>
                    <a:pt x="4311" y="1358"/>
                  </a:lnTo>
                  <a:lnTo>
                    <a:pt x="4275" y="1397"/>
                  </a:lnTo>
                  <a:lnTo>
                    <a:pt x="4237" y="1435"/>
                  </a:lnTo>
                  <a:lnTo>
                    <a:pt x="4197" y="1471"/>
                  </a:lnTo>
                  <a:lnTo>
                    <a:pt x="4155" y="1508"/>
                  </a:lnTo>
                  <a:lnTo>
                    <a:pt x="4111" y="1542"/>
                  </a:lnTo>
                  <a:lnTo>
                    <a:pt x="4065" y="1576"/>
                  </a:lnTo>
                  <a:lnTo>
                    <a:pt x="4018" y="1608"/>
                  </a:lnTo>
                  <a:lnTo>
                    <a:pt x="3968" y="1639"/>
                  </a:lnTo>
                  <a:lnTo>
                    <a:pt x="3917" y="1668"/>
                  </a:lnTo>
                  <a:lnTo>
                    <a:pt x="3862" y="1695"/>
                  </a:lnTo>
                  <a:lnTo>
                    <a:pt x="3805" y="1721"/>
                  </a:lnTo>
                  <a:lnTo>
                    <a:pt x="3747" y="1744"/>
                  </a:lnTo>
                  <a:lnTo>
                    <a:pt x="3686" y="1766"/>
                  </a:lnTo>
                  <a:lnTo>
                    <a:pt x="3622" y="1787"/>
                  </a:lnTo>
                  <a:lnTo>
                    <a:pt x="3557" y="1805"/>
                  </a:lnTo>
                  <a:lnTo>
                    <a:pt x="3489" y="1821"/>
                  </a:lnTo>
                  <a:lnTo>
                    <a:pt x="3418" y="1834"/>
                  </a:lnTo>
                  <a:lnTo>
                    <a:pt x="3344" y="1846"/>
                  </a:lnTo>
                  <a:lnTo>
                    <a:pt x="3270" y="1855"/>
                  </a:lnTo>
                  <a:lnTo>
                    <a:pt x="3192" y="1860"/>
                  </a:lnTo>
                  <a:lnTo>
                    <a:pt x="3110" y="1865"/>
                  </a:lnTo>
                  <a:lnTo>
                    <a:pt x="3027" y="1867"/>
                  </a:lnTo>
                  <a:lnTo>
                    <a:pt x="3027" y="1867"/>
                  </a:lnTo>
                  <a:lnTo>
                    <a:pt x="2860" y="1867"/>
                  </a:lnTo>
                  <a:lnTo>
                    <a:pt x="2700" y="1870"/>
                  </a:lnTo>
                  <a:lnTo>
                    <a:pt x="2546" y="1876"/>
                  </a:lnTo>
                  <a:lnTo>
                    <a:pt x="2399" y="1884"/>
                  </a:lnTo>
                  <a:lnTo>
                    <a:pt x="2257" y="1896"/>
                  </a:lnTo>
                  <a:lnTo>
                    <a:pt x="2121" y="1910"/>
                  </a:lnTo>
                  <a:lnTo>
                    <a:pt x="1992" y="1926"/>
                  </a:lnTo>
                  <a:lnTo>
                    <a:pt x="1867" y="1946"/>
                  </a:lnTo>
                  <a:lnTo>
                    <a:pt x="1748" y="1967"/>
                  </a:lnTo>
                  <a:lnTo>
                    <a:pt x="1633" y="1991"/>
                  </a:lnTo>
                  <a:lnTo>
                    <a:pt x="1523" y="2018"/>
                  </a:lnTo>
                  <a:lnTo>
                    <a:pt x="1419" y="2047"/>
                  </a:lnTo>
                  <a:lnTo>
                    <a:pt x="1367" y="2064"/>
                  </a:lnTo>
                  <a:lnTo>
                    <a:pt x="1317" y="2080"/>
                  </a:lnTo>
                  <a:lnTo>
                    <a:pt x="1269" y="2097"/>
                  </a:lnTo>
                  <a:lnTo>
                    <a:pt x="1222" y="2115"/>
                  </a:lnTo>
                  <a:lnTo>
                    <a:pt x="1174" y="2133"/>
                  </a:lnTo>
                  <a:lnTo>
                    <a:pt x="1129" y="2152"/>
                  </a:lnTo>
                  <a:lnTo>
                    <a:pt x="1084" y="2172"/>
                  </a:lnTo>
                  <a:lnTo>
                    <a:pt x="1041" y="2193"/>
                  </a:lnTo>
                  <a:lnTo>
                    <a:pt x="998" y="2214"/>
                  </a:lnTo>
                  <a:lnTo>
                    <a:pt x="956" y="2235"/>
                  </a:lnTo>
                  <a:lnTo>
                    <a:pt x="915" y="2257"/>
                  </a:lnTo>
                  <a:lnTo>
                    <a:pt x="874" y="2282"/>
                  </a:lnTo>
                  <a:lnTo>
                    <a:pt x="836" y="2306"/>
                  </a:lnTo>
                  <a:lnTo>
                    <a:pt x="797" y="2330"/>
                  </a:lnTo>
                  <a:lnTo>
                    <a:pt x="759" y="2354"/>
                  </a:lnTo>
                  <a:lnTo>
                    <a:pt x="722" y="2380"/>
                  </a:lnTo>
                  <a:lnTo>
                    <a:pt x="686" y="2407"/>
                  </a:lnTo>
                  <a:lnTo>
                    <a:pt x="651" y="2435"/>
                  </a:lnTo>
                  <a:lnTo>
                    <a:pt x="615" y="2462"/>
                  </a:lnTo>
                  <a:lnTo>
                    <a:pt x="582" y="2491"/>
                  </a:lnTo>
                  <a:lnTo>
                    <a:pt x="548" y="2520"/>
                  </a:lnTo>
                  <a:lnTo>
                    <a:pt x="515" y="2550"/>
                  </a:lnTo>
                  <a:lnTo>
                    <a:pt x="451" y="2613"/>
                  </a:lnTo>
                  <a:lnTo>
                    <a:pt x="389" y="2677"/>
                  </a:lnTo>
                  <a:lnTo>
                    <a:pt x="329" y="2745"/>
                  </a:lnTo>
                  <a:lnTo>
                    <a:pt x="271" y="2816"/>
                  </a:lnTo>
                  <a:lnTo>
                    <a:pt x="214" y="2889"/>
                  </a:lnTo>
                  <a:lnTo>
                    <a:pt x="158" y="2965"/>
                  </a:lnTo>
                  <a:lnTo>
                    <a:pt x="104" y="3044"/>
                  </a:lnTo>
                  <a:lnTo>
                    <a:pt x="51" y="3124"/>
                  </a:lnTo>
                  <a:lnTo>
                    <a:pt x="0" y="321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705" name="Freeform 113"/>
            <p:cNvSpPr>
              <a:spLocks/>
            </p:cNvSpPr>
            <p:nvPr/>
          </p:nvSpPr>
          <p:spPr bwMode="auto">
            <a:xfrm>
              <a:off x="2023" y="453"/>
              <a:ext cx="4733" cy="1662"/>
            </a:xfrm>
            <a:custGeom>
              <a:avLst/>
              <a:gdLst/>
              <a:ahLst/>
              <a:cxnLst>
                <a:cxn ang="0">
                  <a:pos x="4733" y="0"/>
                </a:cxn>
                <a:cxn ang="0">
                  <a:pos x="4733" y="81"/>
                </a:cxn>
                <a:cxn ang="0">
                  <a:pos x="4729" y="173"/>
                </a:cxn>
                <a:cxn ang="0">
                  <a:pos x="4718" y="294"/>
                </a:cxn>
                <a:cxn ang="0">
                  <a:pos x="4699" y="436"/>
                </a:cxn>
                <a:cxn ang="0">
                  <a:pos x="4665" y="596"/>
                </a:cxn>
                <a:cxn ang="0">
                  <a:pos x="4631" y="724"/>
                </a:cxn>
                <a:cxn ang="0">
                  <a:pos x="4602" y="811"/>
                </a:cxn>
                <a:cxn ang="0">
                  <a:pos x="4568" y="898"/>
                </a:cxn>
                <a:cxn ang="0">
                  <a:pos x="4529" y="987"/>
                </a:cxn>
                <a:cxn ang="0">
                  <a:pos x="4486" y="1076"/>
                </a:cxn>
                <a:cxn ang="0">
                  <a:pos x="4436" y="1165"/>
                </a:cxn>
                <a:cxn ang="0">
                  <a:pos x="4381" y="1250"/>
                </a:cxn>
                <a:cxn ang="0">
                  <a:pos x="4317" y="1334"/>
                </a:cxn>
                <a:cxn ang="0">
                  <a:pos x="4247" y="1415"/>
                </a:cxn>
                <a:cxn ang="0">
                  <a:pos x="4171" y="1491"/>
                </a:cxn>
                <a:cxn ang="0">
                  <a:pos x="4086" y="1563"/>
                </a:cxn>
                <a:cxn ang="0">
                  <a:pos x="3993" y="1631"/>
                </a:cxn>
                <a:cxn ang="0">
                  <a:pos x="3893" y="1694"/>
                </a:cxn>
                <a:cxn ang="0">
                  <a:pos x="3784" y="1749"/>
                </a:cxn>
                <a:cxn ang="0">
                  <a:pos x="3664" y="1798"/>
                </a:cxn>
                <a:cxn ang="0">
                  <a:pos x="3537" y="1840"/>
                </a:cxn>
                <a:cxn ang="0">
                  <a:pos x="3398" y="1872"/>
                </a:cxn>
                <a:cxn ang="0">
                  <a:pos x="3249" y="1894"/>
                </a:cxn>
                <a:cxn ang="0">
                  <a:pos x="3091" y="1909"/>
                </a:cxn>
                <a:cxn ang="0">
                  <a:pos x="3008" y="1911"/>
                </a:cxn>
                <a:cxn ang="0">
                  <a:pos x="2681" y="1922"/>
                </a:cxn>
                <a:cxn ang="0">
                  <a:pos x="2380" y="1943"/>
                </a:cxn>
                <a:cxn ang="0">
                  <a:pos x="2102" y="1974"/>
                </a:cxn>
                <a:cxn ang="0">
                  <a:pos x="1848" y="2014"/>
                </a:cxn>
                <a:cxn ang="0">
                  <a:pos x="1615" y="2066"/>
                </a:cxn>
                <a:cxn ang="0">
                  <a:pos x="1401" y="2127"/>
                </a:cxn>
                <a:cxn ang="0">
                  <a:pos x="1301" y="2161"/>
                </a:cxn>
                <a:cxn ang="0">
                  <a:pos x="1205" y="2198"/>
                </a:cxn>
                <a:cxn ang="0">
                  <a:pos x="1114" y="2237"/>
                </a:cxn>
                <a:cxn ang="0">
                  <a:pos x="1026" y="2280"/>
                </a:cxn>
                <a:cxn ang="0">
                  <a:pos x="942" y="2324"/>
                </a:cxn>
                <a:cxn ang="0">
                  <a:pos x="861" y="2372"/>
                </a:cxn>
                <a:cxn ang="0">
                  <a:pos x="785" y="2422"/>
                </a:cxn>
                <a:cxn ang="0">
                  <a:pos x="711" y="2476"/>
                </a:cxn>
                <a:cxn ang="0">
                  <a:pos x="639" y="2531"/>
                </a:cxn>
                <a:cxn ang="0">
                  <a:pos x="571" y="2589"/>
                </a:cxn>
                <a:cxn ang="0">
                  <a:pos x="506" y="2650"/>
                </a:cxn>
                <a:cxn ang="0">
                  <a:pos x="382" y="2779"/>
                </a:cxn>
                <a:cxn ang="0">
                  <a:pos x="265" y="2921"/>
                </a:cxn>
                <a:cxn ang="0">
                  <a:pos x="156" y="3073"/>
                </a:cxn>
                <a:cxn ang="0">
                  <a:pos x="52" y="3236"/>
                </a:cxn>
              </a:cxnLst>
              <a:rect l="0" t="0" r="r" b="b"/>
              <a:pathLst>
                <a:path w="4733" h="3323">
                  <a:moveTo>
                    <a:pt x="4733" y="0"/>
                  </a:moveTo>
                  <a:lnTo>
                    <a:pt x="4733" y="0"/>
                  </a:lnTo>
                  <a:lnTo>
                    <a:pt x="4733" y="21"/>
                  </a:lnTo>
                  <a:lnTo>
                    <a:pt x="4733" y="81"/>
                  </a:lnTo>
                  <a:lnTo>
                    <a:pt x="4732" y="123"/>
                  </a:lnTo>
                  <a:lnTo>
                    <a:pt x="4729" y="173"/>
                  </a:lnTo>
                  <a:lnTo>
                    <a:pt x="4725" y="231"/>
                  </a:lnTo>
                  <a:lnTo>
                    <a:pt x="4718" y="294"/>
                  </a:lnTo>
                  <a:lnTo>
                    <a:pt x="4710" y="364"/>
                  </a:lnTo>
                  <a:lnTo>
                    <a:pt x="4699" y="436"/>
                  </a:lnTo>
                  <a:lnTo>
                    <a:pt x="4683" y="516"/>
                  </a:lnTo>
                  <a:lnTo>
                    <a:pt x="4665" y="596"/>
                  </a:lnTo>
                  <a:lnTo>
                    <a:pt x="4643" y="680"/>
                  </a:lnTo>
                  <a:lnTo>
                    <a:pt x="4631" y="724"/>
                  </a:lnTo>
                  <a:lnTo>
                    <a:pt x="4617" y="767"/>
                  </a:lnTo>
                  <a:lnTo>
                    <a:pt x="4602" y="811"/>
                  </a:lnTo>
                  <a:lnTo>
                    <a:pt x="4586" y="855"/>
                  </a:lnTo>
                  <a:lnTo>
                    <a:pt x="4568" y="898"/>
                  </a:lnTo>
                  <a:lnTo>
                    <a:pt x="4550" y="943"/>
                  </a:lnTo>
                  <a:lnTo>
                    <a:pt x="4529" y="987"/>
                  </a:lnTo>
                  <a:lnTo>
                    <a:pt x="4509" y="1032"/>
                  </a:lnTo>
                  <a:lnTo>
                    <a:pt x="4486" y="1076"/>
                  </a:lnTo>
                  <a:lnTo>
                    <a:pt x="4461" y="1119"/>
                  </a:lnTo>
                  <a:lnTo>
                    <a:pt x="4436" y="1165"/>
                  </a:lnTo>
                  <a:lnTo>
                    <a:pt x="4409" y="1207"/>
                  </a:lnTo>
                  <a:lnTo>
                    <a:pt x="4381" y="1250"/>
                  </a:lnTo>
                  <a:lnTo>
                    <a:pt x="4350" y="1292"/>
                  </a:lnTo>
                  <a:lnTo>
                    <a:pt x="4317" y="1334"/>
                  </a:lnTo>
                  <a:lnTo>
                    <a:pt x="4284" y="1375"/>
                  </a:lnTo>
                  <a:lnTo>
                    <a:pt x="4247" y="1415"/>
                  </a:lnTo>
                  <a:lnTo>
                    <a:pt x="4210" y="1454"/>
                  </a:lnTo>
                  <a:lnTo>
                    <a:pt x="4171" y="1491"/>
                  </a:lnTo>
                  <a:lnTo>
                    <a:pt x="4129" y="1528"/>
                  </a:lnTo>
                  <a:lnTo>
                    <a:pt x="4086" y="1563"/>
                  </a:lnTo>
                  <a:lnTo>
                    <a:pt x="4041" y="1599"/>
                  </a:lnTo>
                  <a:lnTo>
                    <a:pt x="3993" y="1631"/>
                  </a:lnTo>
                  <a:lnTo>
                    <a:pt x="3945" y="1664"/>
                  </a:lnTo>
                  <a:lnTo>
                    <a:pt x="3893" y="1694"/>
                  </a:lnTo>
                  <a:lnTo>
                    <a:pt x="3839" y="1723"/>
                  </a:lnTo>
                  <a:lnTo>
                    <a:pt x="3784" y="1749"/>
                  </a:lnTo>
                  <a:lnTo>
                    <a:pt x="3725" y="1775"/>
                  </a:lnTo>
                  <a:lnTo>
                    <a:pt x="3664" y="1798"/>
                  </a:lnTo>
                  <a:lnTo>
                    <a:pt x="3602" y="1820"/>
                  </a:lnTo>
                  <a:lnTo>
                    <a:pt x="3537" y="1840"/>
                  </a:lnTo>
                  <a:lnTo>
                    <a:pt x="3469" y="1856"/>
                  </a:lnTo>
                  <a:lnTo>
                    <a:pt x="3398" y="1872"/>
                  </a:lnTo>
                  <a:lnTo>
                    <a:pt x="3326" y="1885"/>
                  </a:lnTo>
                  <a:lnTo>
                    <a:pt x="3249" y="1894"/>
                  </a:lnTo>
                  <a:lnTo>
                    <a:pt x="3171" y="1903"/>
                  </a:lnTo>
                  <a:lnTo>
                    <a:pt x="3091" y="1909"/>
                  </a:lnTo>
                  <a:lnTo>
                    <a:pt x="3008" y="1911"/>
                  </a:lnTo>
                  <a:lnTo>
                    <a:pt x="3008" y="1911"/>
                  </a:lnTo>
                  <a:lnTo>
                    <a:pt x="2841" y="1915"/>
                  </a:lnTo>
                  <a:lnTo>
                    <a:pt x="2681" y="1922"/>
                  </a:lnTo>
                  <a:lnTo>
                    <a:pt x="2527" y="1932"/>
                  </a:lnTo>
                  <a:lnTo>
                    <a:pt x="2380" y="1943"/>
                  </a:lnTo>
                  <a:lnTo>
                    <a:pt x="2238" y="1957"/>
                  </a:lnTo>
                  <a:lnTo>
                    <a:pt x="2102" y="1974"/>
                  </a:lnTo>
                  <a:lnTo>
                    <a:pt x="1973" y="1993"/>
                  </a:lnTo>
                  <a:lnTo>
                    <a:pt x="1848" y="2014"/>
                  </a:lnTo>
                  <a:lnTo>
                    <a:pt x="1729" y="2038"/>
                  </a:lnTo>
                  <a:lnTo>
                    <a:pt x="1615" y="2066"/>
                  </a:lnTo>
                  <a:lnTo>
                    <a:pt x="1507" y="2095"/>
                  </a:lnTo>
                  <a:lnTo>
                    <a:pt x="1401" y="2127"/>
                  </a:lnTo>
                  <a:lnTo>
                    <a:pt x="1351" y="2143"/>
                  </a:lnTo>
                  <a:lnTo>
                    <a:pt x="1301" y="2161"/>
                  </a:lnTo>
                  <a:lnTo>
                    <a:pt x="1253" y="2179"/>
                  </a:lnTo>
                  <a:lnTo>
                    <a:pt x="1205" y="2198"/>
                  </a:lnTo>
                  <a:lnTo>
                    <a:pt x="1160" y="2217"/>
                  </a:lnTo>
                  <a:lnTo>
                    <a:pt x="1114" y="2237"/>
                  </a:lnTo>
                  <a:lnTo>
                    <a:pt x="1069" y="2258"/>
                  </a:lnTo>
                  <a:lnTo>
                    <a:pt x="1026" y="2280"/>
                  </a:lnTo>
                  <a:lnTo>
                    <a:pt x="983" y="2301"/>
                  </a:lnTo>
                  <a:lnTo>
                    <a:pt x="942" y="2324"/>
                  </a:lnTo>
                  <a:lnTo>
                    <a:pt x="901" y="2348"/>
                  </a:lnTo>
                  <a:lnTo>
                    <a:pt x="861" y="2372"/>
                  </a:lnTo>
                  <a:lnTo>
                    <a:pt x="822" y="2397"/>
                  </a:lnTo>
                  <a:lnTo>
                    <a:pt x="785" y="2422"/>
                  </a:lnTo>
                  <a:lnTo>
                    <a:pt x="747" y="2448"/>
                  </a:lnTo>
                  <a:lnTo>
                    <a:pt x="711" y="2476"/>
                  </a:lnTo>
                  <a:lnTo>
                    <a:pt x="675" y="2503"/>
                  </a:lnTo>
                  <a:lnTo>
                    <a:pt x="639" y="2531"/>
                  </a:lnTo>
                  <a:lnTo>
                    <a:pt x="606" y="2560"/>
                  </a:lnTo>
                  <a:lnTo>
                    <a:pt x="571" y="2589"/>
                  </a:lnTo>
                  <a:lnTo>
                    <a:pt x="538" y="2619"/>
                  </a:lnTo>
                  <a:lnTo>
                    <a:pt x="506" y="2650"/>
                  </a:lnTo>
                  <a:lnTo>
                    <a:pt x="442" y="2713"/>
                  </a:lnTo>
                  <a:lnTo>
                    <a:pt x="382" y="2779"/>
                  </a:lnTo>
                  <a:lnTo>
                    <a:pt x="322" y="2849"/>
                  </a:lnTo>
                  <a:lnTo>
                    <a:pt x="265" y="2921"/>
                  </a:lnTo>
                  <a:lnTo>
                    <a:pt x="210" y="2996"/>
                  </a:lnTo>
                  <a:lnTo>
                    <a:pt x="156" y="3073"/>
                  </a:lnTo>
                  <a:lnTo>
                    <a:pt x="103" y="3154"/>
                  </a:lnTo>
                  <a:lnTo>
                    <a:pt x="52" y="3236"/>
                  </a:lnTo>
                  <a:lnTo>
                    <a:pt x="0" y="3323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</p:grpSp>
      <p:sp>
        <p:nvSpPr>
          <p:cNvPr id="1006706" name="Rectangle 114"/>
          <p:cNvSpPr>
            <a:spLocks noChangeArrowheads="1"/>
          </p:cNvSpPr>
          <p:nvPr/>
        </p:nvSpPr>
        <p:spPr bwMode="auto">
          <a:xfrm>
            <a:off x="4" y="2776538"/>
            <a:ext cx="10718800" cy="1687512"/>
          </a:xfrm>
          <a:prstGeom prst="rect">
            <a:avLst/>
          </a:prstGeom>
          <a:gradFill rotWithShape="1">
            <a:gsLst>
              <a:gs pos="0">
                <a:srgbClr val="00A8E4"/>
              </a:gs>
              <a:gs pos="100000">
                <a:srgbClr val="005078"/>
              </a:gs>
            </a:gsLst>
            <a:lin ang="5400000" scaled="1"/>
          </a:gradFill>
          <a:ln w="9525" algn="ctr">
            <a:noFill/>
            <a:miter lim="800000"/>
            <a:headEnd/>
            <a:tailEnd/>
          </a:ln>
          <a:effectLst/>
        </p:spPr>
        <p:txBody>
          <a:bodyPr wrap="none" lIns="91178" tIns="45590" rIns="91178" bIns="45590" anchor="ctr"/>
          <a:lstStyle/>
          <a:p>
            <a:endParaRPr lang="ko-KR" altLang="en-US">
              <a:solidFill>
                <a:srgbClr val="000000"/>
              </a:solidFill>
            </a:endParaRPr>
          </a:p>
        </p:txBody>
      </p:sp>
      <p:pic>
        <p:nvPicPr>
          <p:cNvPr id="1006707" name="Picture 115" descr="영문간지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xmlns=""/>
              </a:ext>
            </a:extLst>
          </a:blip>
          <a:srcRect/>
          <a:stretch>
            <a:fillRect/>
          </a:stretch>
        </p:blipFill>
        <p:spPr bwMode="auto">
          <a:xfrm>
            <a:off x="336550" y="200079"/>
            <a:ext cx="3311526" cy="2225675"/>
          </a:xfrm>
          <a:prstGeom prst="rect">
            <a:avLst/>
          </a:prstGeom>
          <a:noFill/>
        </p:spPr>
      </p:pic>
      <p:sp>
        <p:nvSpPr>
          <p:cNvPr id="1006708" name="Rectangle 116" descr="좁은 수평선"/>
          <p:cNvSpPr>
            <a:spLocks noChangeArrowheads="1"/>
          </p:cNvSpPr>
          <p:nvPr/>
        </p:nvSpPr>
        <p:spPr bwMode="auto">
          <a:xfrm>
            <a:off x="0" y="0"/>
            <a:ext cx="10668000" cy="1181100"/>
          </a:xfrm>
          <a:prstGeom prst="rect">
            <a:avLst/>
          </a:prstGeom>
          <a:pattFill prst="narHorz">
            <a:fgClr>
              <a:schemeClr val="bg1">
                <a:alpha val="30000"/>
              </a:schemeClr>
            </a:fgClr>
            <a:bgClr>
              <a:schemeClr val="bg2">
                <a:alpha val="30000"/>
              </a:schemeClr>
            </a:bgClr>
          </a:pattFill>
          <a:ln w="9525">
            <a:noFill/>
            <a:miter lim="800000"/>
            <a:headEnd/>
            <a:tailEnd/>
          </a:ln>
          <a:effectLst/>
        </p:spPr>
        <p:txBody>
          <a:bodyPr wrap="none" lIns="91178" tIns="45590" rIns="91178" bIns="45590" anchor="ctr"/>
          <a:lstStyle/>
          <a:p>
            <a:endParaRPr lang="ko-KR" altLang="en-US">
              <a:solidFill>
                <a:srgbClr val="000000"/>
              </a:solidFill>
            </a:endParaRPr>
          </a:p>
        </p:txBody>
      </p:sp>
      <p:sp>
        <p:nvSpPr>
          <p:cNvPr id="1006709" name="Freeform 117"/>
          <p:cNvSpPr>
            <a:spLocks/>
          </p:cNvSpPr>
          <p:nvPr/>
        </p:nvSpPr>
        <p:spPr bwMode="auto">
          <a:xfrm>
            <a:off x="5" y="4519613"/>
            <a:ext cx="10669588" cy="1176338"/>
          </a:xfrm>
          <a:custGeom>
            <a:avLst/>
            <a:gdLst/>
            <a:ahLst/>
            <a:cxnLst>
              <a:cxn ang="0">
                <a:pos x="0" y="480"/>
              </a:cxn>
              <a:cxn ang="0">
                <a:pos x="1410" y="480"/>
              </a:cxn>
              <a:cxn ang="0">
                <a:pos x="2910" y="672"/>
              </a:cxn>
              <a:cxn ang="0">
                <a:pos x="4584" y="684"/>
              </a:cxn>
              <a:cxn ang="0">
                <a:pos x="4812" y="474"/>
              </a:cxn>
              <a:cxn ang="0">
                <a:pos x="4938" y="462"/>
              </a:cxn>
              <a:cxn ang="0">
                <a:pos x="4938" y="198"/>
              </a:cxn>
              <a:cxn ang="0">
                <a:pos x="5808" y="198"/>
              </a:cxn>
              <a:cxn ang="0">
                <a:pos x="5808" y="0"/>
              </a:cxn>
              <a:cxn ang="0">
                <a:pos x="0" y="0"/>
              </a:cxn>
              <a:cxn ang="0">
                <a:pos x="0" y="480"/>
              </a:cxn>
            </a:cxnLst>
            <a:rect l="0" t="0" r="r" b="b"/>
            <a:pathLst>
              <a:path w="5808" h="684">
                <a:moveTo>
                  <a:pt x="0" y="480"/>
                </a:moveTo>
                <a:lnTo>
                  <a:pt x="1410" y="480"/>
                </a:lnTo>
                <a:lnTo>
                  <a:pt x="2910" y="672"/>
                </a:lnTo>
                <a:lnTo>
                  <a:pt x="4584" y="684"/>
                </a:lnTo>
                <a:lnTo>
                  <a:pt x="4812" y="474"/>
                </a:lnTo>
                <a:lnTo>
                  <a:pt x="4938" y="462"/>
                </a:lnTo>
                <a:lnTo>
                  <a:pt x="4938" y="198"/>
                </a:lnTo>
                <a:lnTo>
                  <a:pt x="5808" y="198"/>
                </a:lnTo>
                <a:lnTo>
                  <a:pt x="5808" y="0"/>
                </a:lnTo>
                <a:lnTo>
                  <a:pt x="0" y="0"/>
                </a:lnTo>
                <a:lnTo>
                  <a:pt x="0" y="480"/>
                </a:lnTo>
                <a:close/>
              </a:path>
            </a:pathLst>
          </a:custGeom>
          <a:solidFill>
            <a:srgbClr val="DDDDDD"/>
          </a:solidFill>
          <a:ln w="9525" cap="flat" cmpd="sng">
            <a:noFill/>
            <a:prstDash val="solid"/>
            <a:round/>
            <a:headEnd/>
            <a:tailEnd/>
          </a:ln>
          <a:effectLst/>
        </p:spPr>
        <p:txBody>
          <a:bodyPr wrap="none" lIns="91178" tIns="45590" rIns="91178" bIns="45590" anchor="ctr"/>
          <a:lstStyle/>
          <a:p>
            <a:endParaRPr lang="ko-KR" altLang="en-US">
              <a:solidFill>
                <a:srgbClr val="000000"/>
              </a:solidFill>
            </a:endParaRPr>
          </a:p>
        </p:txBody>
      </p:sp>
      <p:sp>
        <p:nvSpPr>
          <p:cNvPr id="1006710" name="Rectangle 118" descr="어두운 상향 대각선"/>
          <p:cNvSpPr>
            <a:spLocks noChangeArrowheads="1"/>
          </p:cNvSpPr>
          <p:nvPr/>
        </p:nvSpPr>
        <p:spPr bwMode="auto">
          <a:xfrm>
            <a:off x="-19049" y="4676775"/>
            <a:ext cx="10701338" cy="490538"/>
          </a:xfrm>
          <a:prstGeom prst="rect">
            <a:avLst/>
          </a:prstGeom>
          <a:pattFill prst="dkUpDiag">
            <a:fgClr>
              <a:schemeClr val="bg1">
                <a:alpha val="30000"/>
              </a:schemeClr>
            </a:fgClr>
            <a:bgClr>
              <a:schemeClr val="bg2">
                <a:alpha val="30000"/>
              </a:schemeClr>
            </a:bgClr>
          </a:pattFill>
          <a:ln w="9525">
            <a:noFill/>
            <a:miter lim="800000"/>
            <a:headEnd/>
            <a:tailEnd/>
          </a:ln>
          <a:effectLst/>
        </p:spPr>
        <p:txBody>
          <a:bodyPr wrap="none" lIns="91178" tIns="45590" rIns="91178" bIns="45590" anchor="ctr"/>
          <a:lstStyle/>
          <a:p>
            <a:endParaRPr lang="ko-KR" altLang="en-US">
              <a:solidFill>
                <a:srgbClr val="000000"/>
              </a:solidFill>
            </a:endParaRPr>
          </a:p>
        </p:txBody>
      </p:sp>
      <p:sp>
        <p:nvSpPr>
          <p:cNvPr id="1006711" name="Line 119"/>
          <p:cNvSpPr>
            <a:spLocks noChangeShapeType="1"/>
          </p:cNvSpPr>
          <p:nvPr/>
        </p:nvSpPr>
        <p:spPr bwMode="auto">
          <a:xfrm>
            <a:off x="39688" y="3573463"/>
            <a:ext cx="10668000" cy="0"/>
          </a:xfrm>
          <a:prstGeom prst="line">
            <a:avLst/>
          </a:prstGeom>
          <a:noFill/>
          <a:ln w="9525">
            <a:solidFill>
              <a:schemeClr val="tx1">
                <a:alpha val="30000"/>
              </a:schemeClr>
            </a:solidFill>
            <a:round/>
            <a:headEnd/>
            <a:tailEnd/>
          </a:ln>
          <a:effectLst/>
        </p:spPr>
        <p:txBody>
          <a:bodyPr lIns="91178" tIns="45590" rIns="91178" bIns="45590"/>
          <a:lstStyle/>
          <a:p>
            <a:endParaRPr lang="ko-KR" altLang="en-US">
              <a:solidFill>
                <a:srgbClr val="000000"/>
              </a:solidFill>
            </a:endParaRPr>
          </a:p>
        </p:txBody>
      </p:sp>
      <p:sp>
        <p:nvSpPr>
          <p:cNvPr id="1006712" name="Line 120"/>
          <p:cNvSpPr>
            <a:spLocks noChangeShapeType="1"/>
          </p:cNvSpPr>
          <p:nvPr/>
        </p:nvSpPr>
        <p:spPr bwMode="auto">
          <a:xfrm>
            <a:off x="19051" y="3590925"/>
            <a:ext cx="10668000" cy="0"/>
          </a:xfrm>
          <a:prstGeom prst="line">
            <a:avLst/>
          </a:prstGeom>
          <a:noFill/>
          <a:ln w="9525">
            <a:solidFill>
              <a:srgbClr val="F8F8F8">
                <a:alpha val="60001"/>
              </a:srgbClr>
            </a:solidFill>
            <a:round/>
            <a:headEnd/>
            <a:tailEnd/>
          </a:ln>
          <a:effectLst/>
        </p:spPr>
        <p:txBody>
          <a:bodyPr lIns="91178" tIns="45590" rIns="91178" bIns="45590"/>
          <a:lstStyle/>
          <a:p>
            <a:endParaRPr lang="ko-KR" altLang="en-US">
              <a:solidFill>
                <a:srgbClr val="000000"/>
              </a:solidFill>
            </a:endParaRPr>
          </a:p>
        </p:txBody>
      </p:sp>
      <p:grpSp>
        <p:nvGrpSpPr>
          <p:cNvPr id="1006713" name="Group 121"/>
          <p:cNvGrpSpPr>
            <a:grpSpLocks/>
          </p:cNvGrpSpPr>
          <p:nvPr/>
        </p:nvGrpSpPr>
        <p:grpSpPr bwMode="auto">
          <a:xfrm>
            <a:off x="0" y="4445054"/>
            <a:ext cx="10668000" cy="250825"/>
            <a:chOff x="0" y="3489"/>
            <a:chExt cx="5760" cy="145"/>
          </a:xfrm>
        </p:grpSpPr>
        <p:sp>
          <p:nvSpPr>
            <p:cNvPr id="1006714" name="Rectangle 122"/>
            <p:cNvSpPr>
              <a:spLocks noChangeArrowheads="1"/>
            </p:cNvSpPr>
            <p:nvPr/>
          </p:nvSpPr>
          <p:spPr bwMode="auto">
            <a:xfrm>
              <a:off x="0" y="3496"/>
              <a:ext cx="2880" cy="138"/>
            </a:xfrm>
            <a:prstGeom prst="rect">
              <a:avLst/>
            </a:prstGeom>
            <a:solidFill>
              <a:schemeClr val="tx1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715" name="AutoShape 123"/>
            <p:cNvSpPr>
              <a:spLocks noChangeArrowheads="1"/>
            </p:cNvSpPr>
            <p:nvPr/>
          </p:nvSpPr>
          <p:spPr bwMode="auto">
            <a:xfrm flipH="1">
              <a:off x="0" y="3495"/>
              <a:ext cx="95" cy="137"/>
            </a:xfrm>
            <a:prstGeom prst="rtTriangle">
              <a:avLst/>
            </a:prstGeom>
            <a:solidFill>
              <a:srgbClr val="D2F1D1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716" name="AutoShape 124"/>
            <p:cNvSpPr>
              <a:spLocks noChangeArrowheads="1"/>
            </p:cNvSpPr>
            <p:nvPr/>
          </p:nvSpPr>
          <p:spPr bwMode="auto">
            <a:xfrm flipH="1">
              <a:off x="95" y="3495"/>
              <a:ext cx="95" cy="137"/>
            </a:xfrm>
            <a:prstGeom prst="rtTriangle">
              <a:avLst/>
            </a:prstGeom>
            <a:solidFill>
              <a:srgbClr val="9FE19D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717" name="AutoShape 125"/>
            <p:cNvSpPr>
              <a:spLocks noChangeArrowheads="1"/>
            </p:cNvSpPr>
            <p:nvPr/>
          </p:nvSpPr>
          <p:spPr bwMode="auto">
            <a:xfrm flipH="1">
              <a:off x="189" y="3495"/>
              <a:ext cx="95" cy="137"/>
            </a:xfrm>
            <a:prstGeom prst="rtTriangle">
              <a:avLst/>
            </a:prstGeom>
            <a:solidFill>
              <a:srgbClr val="AED0B5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718" name="AutoShape 126"/>
            <p:cNvSpPr>
              <a:spLocks noChangeArrowheads="1"/>
            </p:cNvSpPr>
            <p:nvPr/>
          </p:nvSpPr>
          <p:spPr bwMode="auto">
            <a:xfrm flipH="1">
              <a:off x="285" y="3495"/>
              <a:ext cx="95" cy="137"/>
            </a:xfrm>
            <a:prstGeom prst="rtTriangle">
              <a:avLst/>
            </a:prstGeom>
            <a:solidFill>
              <a:srgbClr val="92C09C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719" name="AutoShape 127"/>
            <p:cNvSpPr>
              <a:spLocks noChangeArrowheads="1"/>
            </p:cNvSpPr>
            <p:nvPr/>
          </p:nvSpPr>
          <p:spPr bwMode="auto">
            <a:xfrm flipH="1">
              <a:off x="381" y="3495"/>
              <a:ext cx="95" cy="137"/>
            </a:xfrm>
            <a:prstGeom prst="rtTriangle">
              <a:avLst/>
            </a:prstGeom>
            <a:solidFill>
              <a:srgbClr val="64A672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720" name="AutoShape 128"/>
            <p:cNvSpPr>
              <a:spLocks noChangeArrowheads="1"/>
            </p:cNvSpPr>
            <p:nvPr/>
          </p:nvSpPr>
          <p:spPr bwMode="auto">
            <a:xfrm flipH="1">
              <a:off x="477" y="3495"/>
              <a:ext cx="95" cy="137"/>
            </a:xfrm>
            <a:prstGeom prst="rtTriangle">
              <a:avLst/>
            </a:prstGeom>
            <a:solidFill>
              <a:srgbClr val="53916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721" name="AutoShape 129"/>
            <p:cNvSpPr>
              <a:spLocks noChangeArrowheads="1"/>
            </p:cNvSpPr>
            <p:nvPr/>
          </p:nvSpPr>
          <p:spPr bwMode="auto">
            <a:xfrm flipH="1">
              <a:off x="574" y="3495"/>
              <a:ext cx="94" cy="137"/>
            </a:xfrm>
            <a:prstGeom prst="rtTriangle">
              <a:avLst/>
            </a:prstGeom>
            <a:solidFill>
              <a:srgbClr val="3D6B47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722" name="AutoShape 130"/>
            <p:cNvSpPr>
              <a:spLocks noChangeArrowheads="1"/>
            </p:cNvSpPr>
            <p:nvPr/>
          </p:nvSpPr>
          <p:spPr bwMode="auto">
            <a:xfrm flipH="1">
              <a:off x="670" y="3495"/>
              <a:ext cx="95" cy="137"/>
            </a:xfrm>
            <a:prstGeom prst="rtTriangle">
              <a:avLst/>
            </a:prstGeom>
            <a:solidFill>
              <a:srgbClr val="0F3C3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723" name="AutoShape 131"/>
            <p:cNvSpPr>
              <a:spLocks noChangeArrowheads="1"/>
            </p:cNvSpPr>
            <p:nvPr/>
          </p:nvSpPr>
          <p:spPr bwMode="auto">
            <a:xfrm flipH="1">
              <a:off x="766" y="3495"/>
              <a:ext cx="95" cy="137"/>
            </a:xfrm>
            <a:prstGeom prst="rtTriangle">
              <a:avLst/>
            </a:prstGeom>
            <a:solidFill>
              <a:srgbClr val="134B4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724" name="AutoShape 132"/>
            <p:cNvSpPr>
              <a:spLocks noChangeArrowheads="1"/>
            </p:cNvSpPr>
            <p:nvPr/>
          </p:nvSpPr>
          <p:spPr bwMode="auto">
            <a:xfrm flipH="1">
              <a:off x="862" y="3495"/>
              <a:ext cx="95" cy="137"/>
            </a:xfrm>
            <a:prstGeom prst="rtTriangle">
              <a:avLst/>
            </a:prstGeom>
            <a:solidFill>
              <a:srgbClr val="1D7279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725" name="AutoShape 133"/>
            <p:cNvSpPr>
              <a:spLocks noChangeArrowheads="1"/>
            </p:cNvSpPr>
            <p:nvPr/>
          </p:nvSpPr>
          <p:spPr bwMode="auto">
            <a:xfrm flipH="1">
              <a:off x="958" y="3495"/>
              <a:ext cx="95" cy="137"/>
            </a:xfrm>
            <a:prstGeom prst="rtTriangle">
              <a:avLst/>
            </a:prstGeom>
            <a:solidFill>
              <a:srgbClr val="2AA3AC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726" name="AutoShape 134"/>
            <p:cNvSpPr>
              <a:spLocks noChangeArrowheads="1"/>
            </p:cNvSpPr>
            <p:nvPr/>
          </p:nvSpPr>
          <p:spPr bwMode="auto">
            <a:xfrm flipH="1">
              <a:off x="1055" y="3495"/>
              <a:ext cx="94" cy="137"/>
            </a:xfrm>
            <a:prstGeom prst="rtTriangle">
              <a:avLst/>
            </a:prstGeom>
            <a:solidFill>
              <a:srgbClr val="41C7D1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727" name="AutoShape 135"/>
            <p:cNvSpPr>
              <a:spLocks noChangeArrowheads="1"/>
            </p:cNvSpPr>
            <p:nvPr/>
          </p:nvSpPr>
          <p:spPr bwMode="auto">
            <a:xfrm flipH="1">
              <a:off x="1151" y="3495"/>
              <a:ext cx="95" cy="137"/>
            </a:xfrm>
            <a:prstGeom prst="rtTriangle">
              <a:avLst/>
            </a:prstGeom>
            <a:solidFill>
              <a:srgbClr val="68D2DA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728" name="AutoShape 136"/>
            <p:cNvSpPr>
              <a:spLocks noChangeArrowheads="1"/>
            </p:cNvSpPr>
            <p:nvPr/>
          </p:nvSpPr>
          <p:spPr bwMode="auto">
            <a:xfrm flipH="1">
              <a:off x="1246" y="3495"/>
              <a:ext cx="94" cy="137"/>
            </a:xfrm>
            <a:prstGeom prst="rtTriangle">
              <a:avLst/>
            </a:prstGeom>
            <a:solidFill>
              <a:srgbClr val="43FFF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729" name="AutoShape 137"/>
            <p:cNvSpPr>
              <a:spLocks noChangeArrowheads="1"/>
            </p:cNvSpPr>
            <p:nvPr/>
          </p:nvSpPr>
          <p:spPr bwMode="auto">
            <a:xfrm flipH="1">
              <a:off x="1340" y="3495"/>
              <a:ext cx="95" cy="137"/>
            </a:xfrm>
            <a:prstGeom prst="rtTriangle">
              <a:avLst/>
            </a:prstGeom>
            <a:solidFill>
              <a:srgbClr val="A1FFF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730" name="AutoShape 138"/>
            <p:cNvSpPr>
              <a:spLocks noChangeArrowheads="1"/>
            </p:cNvSpPr>
            <p:nvPr/>
          </p:nvSpPr>
          <p:spPr bwMode="auto">
            <a:xfrm flipH="1">
              <a:off x="1434" y="3495"/>
              <a:ext cx="95" cy="137"/>
            </a:xfrm>
            <a:prstGeom prst="rtTriangle">
              <a:avLst/>
            </a:prstGeom>
            <a:solidFill>
              <a:srgbClr val="CCFFF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731" name="AutoShape 139"/>
            <p:cNvSpPr>
              <a:spLocks noChangeArrowheads="1"/>
            </p:cNvSpPr>
            <p:nvPr/>
          </p:nvSpPr>
          <p:spPr bwMode="auto">
            <a:xfrm flipH="1">
              <a:off x="1530" y="3495"/>
              <a:ext cx="95" cy="137"/>
            </a:xfrm>
            <a:prstGeom prst="rtTriangle">
              <a:avLst/>
            </a:prstGeom>
            <a:solidFill>
              <a:srgbClr val="FFD5D5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732" name="AutoShape 140"/>
            <p:cNvSpPr>
              <a:spLocks noChangeArrowheads="1"/>
            </p:cNvSpPr>
            <p:nvPr/>
          </p:nvSpPr>
          <p:spPr bwMode="auto">
            <a:xfrm flipH="1">
              <a:off x="1626" y="3495"/>
              <a:ext cx="96" cy="137"/>
            </a:xfrm>
            <a:prstGeom prst="rtTriangle">
              <a:avLst/>
            </a:prstGeom>
            <a:solidFill>
              <a:srgbClr val="FFA5A5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733" name="AutoShape 141"/>
            <p:cNvSpPr>
              <a:spLocks noChangeArrowheads="1"/>
            </p:cNvSpPr>
            <p:nvPr/>
          </p:nvSpPr>
          <p:spPr bwMode="auto">
            <a:xfrm flipH="1">
              <a:off x="1723" y="3495"/>
              <a:ext cx="94" cy="137"/>
            </a:xfrm>
            <a:prstGeom prst="rtTriangle">
              <a:avLst/>
            </a:prstGeom>
            <a:solidFill>
              <a:srgbClr val="FF8787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734" name="AutoShape 142"/>
            <p:cNvSpPr>
              <a:spLocks noChangeArrowheads="1"/>
            </p:cNvSpPr>
            <p:nvPr/>
          </p:nvSpPr>
          <p:spPr bwMode="auto">
            <a:xfrm flipH="1">
              <a:off x="1819" y="3495"/>
              <a:ext cx="95" cy="137"/>
            </a:xfrm>
            <a:prstGeom prst="rtTriangle">
              <a:avLst/>
            </a:prstGeom>
            <a:solidFill>
              <a:srgbClr val="FF4B4B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735" name="AutoShape 143"/>
            <p:cNvSpPr>
              <a:spLocks noChangeArrowheads="1"/>
            </p:cNvSpPr>
            <p:nvPr/>
          </p:nvSpPr>
          <p:spPr bwMode="auto">
            <a:xfrm flipH="1">
              <a:off x="1915" y="3495"/>
              <a:ext cx="95" cy="137"/>
            </a:xfrm>
            <a:prstGeom prst="rtTriangle">
              <a:avLst/>
            </a:prstGeom>
            <a:solidFill>
              <a:srgbClr val="FF0B0B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736" name="AutoShape 144"/>
            <p:cNvSpPr>
              <a:spLocks noChangeArrowheads="1"/>
            </p:cNvSpPr>
            <p:nvPr/>
          </p:nvSpPr>
          <p:spPr bwMode="auto">
            <a:xfrm flipH="1">
              <a:off x="2011" y="3495"/>
              <a:ext cx="95" cy="137"/>
            </a:xfrm>
            <a:prstGeom prst="rtTriangle">
              <a:avLst/>
            </a:prstGeom>
            <a:solidFill>
              <a:srgbClr val="D6000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737" name="AutoShape 145"/>
            <p:cNvSpPr>
              <a:spLocks noChangeArrowheads="1"/>
            </p:cNvSpPr>
            <p:nvPr/>
          </p:nvSpPr>
          <p:spPr bwMode="auto">
            <a:xfrm flipH="1">
              <a:off x="2107" y="3495"/>
              <a:ext cx="96" cy="137"/>
            </a:xfrm>
            <a:prstGeom prst="rtTriangle">
              <a:avLst/>
            </a:prstGeom>
            <a:solidFill>
              <a:srgbClr val="A2000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738" name="AutoShape 146"/>
            <p:cNvSpPr>
              <a:spLocks noChangeArrowheads="1"/>
            </p:cNvSpPr>
            <p:nvPr/>
          </p:nvSpPr>
          <p:spPr bwMode="auto">
            <a:xfrm flipH="1">
              <a:off x="2204" y="3495"/>
              <a:ext cx="94" cy="137"/>
            </a:xfrm>
            <a:prstGeom prst="rtTriangle">
              <a:avLst/>
            </a:prstGeom>
            <a:solidFill>
              <a:srgbClr val="70000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739" name="AutoShape 147"/>
            <p:cNvSpPr>
              <a:spLocks noChangeArrowheads="1"/>
            </p:cNvSpPr>
            <p:nvPr/>
          </p:nvSpPr>
          <p:spPr bwMode="auto">
            <a:xfrm flipH="1">
              <a:off x="2300" y="3495"/>
              <a:ext cx="95" cy="137"/>
            </a:xfrm>
            <a:prstGeom prst="rtTriangle">
              <a:avLst/>
            </a:prstGeom>
            <a:solidFill>
              <a:srgbClr val="5E000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740" name="AutoShape 148"/>
            <p:cNvSpPr>
              <a:spLocks noChangeArrowheads="1"/>
            </p:cNvSpPr>
            <p:nvPr/>
          </p:nvSpPr>
          <p:spPr bwMode="auto">
            <a:xfrm flipH="1">
              <a:off x="2396" y="3495"/>
              <a:ext cx="95" cy="137"/>
            </a:xfrm>
            <a:prstGeom prst="rtTriangle">
              <a:avLst/>
            </a:prstGeom>
            <a:solidFill>
              <a:srgbClr val="5D3B8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741" name="AutoShape 149"/>
            <p:cNvSpPr>
              <a:spLocks noChangeArrowheads="1"/>
            </p:cNvSpPr>
            <p:nvPr/>
          </p:nvSpPr>
          <p:spPr bwMode="auto">
            <a:xfrm flipH="1">
              <a:off x="2497" y="3496"/>
              <a:ext cx="95" cy="138"/>
            </a:xfrm>
            <a:prstGeom prst="rtTriangle">
              <a:avLst/>
            </a:prstGeom>
            <a:solidFill>
              <a:srgbClr val="7248B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742" name="AutoShape 150"/>
            <p:cNvSpPr>
              <a:spLocks noChangeArrowheads="1"/>
            </p:cNvSpPr>
            <p:nvPr/>
          </p:nvSpPr>
          <p:spPr bwMode="auto">
            <a:xfrm flipH="1">
              <a:off x="2593" y="3496"/>
              <a:ext cx="95" cy="138"/>
            </a:xfrm>
            <a:prstGeom prst="rtTriangle">
              <a:avLst/>
            </a:prstGeom>
            <a:solidFill>
              <a:srgbClr val="8B67C1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743" name="AutoShape 151"/>
            <p:cNvSpPr>
              <a:spLocks noChangeArrowheads="1"/>
            </p:cNvSpPr>
            <p:nvPr/>
          </p:nvSpPr>
          <p:spPr bwMode="auto">
            <a:xfrm flipH="1">
              <a:off x="2689" y="3496"/>
              <a:ext cx="95" cy="138"/>
            </a:xfrm>
            <a:prstGeom prst="rtTriangle">
              <a:avLst/>
            </a:prstGeom>
            <a:solidFill>
              <a:srgbClr val="BCA7DB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744" name="AutoShape 152"/>
            <p:cNvSpPr>
              <a:spLocks noChangeArrowheads="1"/>
            </p:cNvSpPr>
            <p:nvPr/>
          </p:nvSpPr>
          <p:spPr bwMode="auto">
            <a:xfrm flipH="1">
              <a:off x="2785" y="3496"/>
              <a:ext cx="95" cy="138"/>
            </a:xfrm>
            <a:prstGeom prst="rtTriangle">
              <a:avLst/>
            </a:prstGeom>
            <a:solidFill>
              <a:srgbClr val="CAB9E3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745" name="Rectangle 153"/>
            <p:cNvSpPr>
              <a:spLocks noChangeArrowheads="1"/>
            </p:cNvSpPr>
            <p:nvPr/>
          </p:nvSpPr>
          <p:spPr bwMode="auto">
            <a:xfrm>
              <a:off x="2880" y="3491"/>
              <a:ext cx="2880" cy="137"/>
            </a:xfrm>
            <a:prstGeom prst="rect">
              <a:avLst/>
            </a:prstGeom>
            <a:solidFill>
              <a:schemeClr val="tx1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746" name="AutoShape 154"/>
            <p:cNvSpPr>
              <a:spLocks noChangeArrowheads="1"/>
            </p:cNvSpPr>
            <p:nvPr/>
          </p:nvSpPr>
          <p:spPr bwMode="auto">
            <a:xfrm flipH="1">
              <a:off x="2880" y="3489"/>
              <a:ext cx="95" cy="138"/>
            </a:xfrm>
            <a:prstGeom prst="rtTriangle">
              <a:avLst/>
            </a:prstGeom>
            <a:solidFill>
              <a:srgbClr val="D2F1D1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747" name="AutoShape 155"/>
            <p:cNvSpPr>
              <a:spLocks noChangeArrowheads="1"/>
            </p:cNvSpPr>
            <p:nvPr/>
          </p:nvSpPr>
          <p:spPr bwMode="auto">
            <a:xfrm flipH="1">
              <a:off x="2975" y="3489"/>
              <a:ext cx="95" cy="138"/>
            </a:xfrm>
            <a:prstGeom prst="rtTriangle">
              <a:avLst/>
            </a:prstGeom>
            <a:solidFill>
              <a:srgbClr val="9FE19D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748" name="AutoShape 156"/>
            <p:cNvSpPr>
              <a:spLocks noChangeArrowheads="1"/>
            </p:cNvSpPr>
            <p:nvPr/>
          </p:nvSpPr>
          <p:spPr bwMode="auto">
            <a:xfrm flipH="1">
              <a:off x="3069" y="3489"/>
              <a:ext cx="95" cy="138"/>
            </a:xfrm>
            <a:prstGeom prst="rtTriangle">
              <a:avLst/>
            </a:prstGeom>
            <a:solidFill>
              <a:srgbClr val="AED0B5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749" name="AutoShape 157"/>
            <p:cNvSpPr>
              <a:spLocks noChangeArrowheads="1"/>
            </p:cNvSpPr>
            <p:nvPr/>
          </p:nvSpPr>
          <p:spPr bwMode="auto">
            <a:xfrm flipH="1">
              <a:off x="3165" y="3489"/>
              <a:ext cx="95" cy="138"/>
            </a:xfrm>
            <a:prstGeom prst="rtTriangle">
              <a:avLst/>
            </a:prstGeom>
            <a:solidFill>
              <a:srgbClr val="92C09C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750" name="AutoShape 158"/>
            <p:cNvSpPr>
              <a:spLocks noChangeArrowheads="1"/>
            </p:cNvSpPr>
            <p:nvPr/>
          </p:nvSpPr>
          <p:spPr bwMode="auto">
            <a:xfrm flipH="1">
              <a:off x="3261" y="3489"/>
              <a:ext cx="95" cy="138"/>
            </a:xfrm>
            <a:prstGeom prst="rtTriangle">
              <a:avLst/>
            </a:prstGeom>
            <a:solidFill>
              <a:srgbClr val="64A672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751" name="AutoShape 159"/>
            <p:cNvSpPr>
              <a:spLocks noChangeArrowheads="1"/>
            </p:cNvSpPr>
            <p:nvPr/>
          </p:nvSpPr>
          <p:spPr bwMode="auto">
            <a:xfrm flipH="1">
              <a:off x="3357" y="3489"/>
              <a:ext cx="95" cy="138"/>
            </a:xfrm>
            <a:prstGeom prst="rtTriangle">
              <a:avLst/>
            </a:prstGeom>
            <a:solidFill>
              <a:srgbClr val="53916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752" name="AutoShape 160"/>
            <p:cNvSpPr>
              <a:spLocks noChangeArrowheads="1"/>
            </p:cNvSpPr>
            <p:nvPr/>
          </p:nvSpPr>
          <p:spPr bwMode="auto">
            <a:xfrm flipH="1">
              <a:off x="3454" y="3489"/>
              <a:ext cx="94" cy="138"/>
            </a:xfrm>
            <a:prstGeom prst="rtTriangle">
              <a:avLst/>
            </a:prstGeom>
            <a:solidFill>
              <a:srgbClr val="3D6B47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753" name="AutoShape 161"/>
            <p:cNvSpPr>
              <a:spLocks noChangeArrowheads="1"/>
            </p:cNvSpPr>
            <p:nvPr/>
          </p:nvSpPr>
          <p:spPr bwMode="auto">
            <a:xfrm flipH="1">
              <a:off x="3550" y="3489"/>
              <a:ext cx="95" cy="138"/>
            </a:xfrm>
            <a:prstGeom prst="rtTriangle">
              <a:avLst/>
            </a:prstGeom>
            <a:solidFill>
              <a:srgbClr val="0F3C3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754" name="AutoShape 162"/>
            <p:cNvSpPr>
              <a:spLocks noChangeArrowheads="1"/>
            </p:cNvSpPr>
            <p:nvPr/>
          </p:nvSpPr>
          <p:spPr bwMode="auto">
            <a:xfrm flipH="1">
              <a:off x="3646" y="3489"/>
              <a:ext cx="95" cy="138"/>
            </a:xfrm>
            <a:prstGeom prst="rtTriangle">
              <a:avLst/>
            </a:prstGeom>
            <a:solidFill>
              <a:srgbClr val="134B4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755" name="AutoShape 163"/>
            <p:cNvSpPr>
              <a:spLocks noChangeArrowheads="1"/>
            </p:cNvSpPr>
            <p:nvPr/>
          </p:nvSpPr>
          <p:spPr bwMode="auto">
            <a:xfrm flipH="1">
              <a:off x="3742" y="3489"/>
              <a:ext cx="95" cy="138"/>
            </a:xfrm>
            <a:prstGeom prst="rtTriangle">
              <a:avLst/>
            </a:prstGeom>
            <a:solidFill>
              <a:srgbClr val="1D7279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756" name="AutoShape 164"/>
            <p:cNvSpPr>
              <a:spLocks noChangeArrowheads="1"/>
            </p:cNvSpPr>
            <p:nvPr/>
          </p:nvSpPr>
          <p:spPr bwMode="auto">
            <a:xfrm flipH="1">
              <a:off x="3838" y="3489"/>
              <a:ext cx="95" cy="138"/>
            </a:xfrm>
            <a:prstGeom prst="rtTriangle">
              <a:avLst/>
            </a:prstGeom>
            <a:solidFill>
              <a:srgbClr val="2AA3AC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757" name="AutoShape 165"/>
            <p:cNvSpPr>
              <a:spLocks noChangeArrowheads="1"/>
            </p:cNvSpPr>
            <p:nvPr/>
          </p:nvSpPr>
          <p:spPr bwMode="auto">
            <a:xfrm flipH="1">
              <a:off x="3935" y="3489"/>
              <a:ext cx="94" cy="138"/>
            </a:xfrm>
            <a:prstGeom prst="rtTriangle">
              <a:avLst/>
            </a:prstGeom>
            <a:solidFill>
              <a:srgbClr val="41C7D1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758" name="AutoShape 166"/>
            <p:cNvSpPr>
              <a:spLocks noChangeArrowheads="1"/>
            </p:cNvSpPr>
            <p:nvPr/>
          </p:nvSpPr>
          <p:spPr bwMode="auto">
            <a:xfrm flipH="1">
              <a:off x="4031" y="3489"/>
              <a:ext cx="95" cy="138"/>
            </a:xfrm>
            <a:prstGeom prst="rtTriangle">
              <a:avLst/>
            </a:prstGeom>
            <a:solidFill>
              <a:srgbClr val="68D2DA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759" name="AutoShape 167"/>
            <p:cNvSpPr>
              <a:spLocks noChangeArrowheads="1"/>
            </p:cNvSpPr>
            <p:nvPr/>
          </p:nvSpPr>
          <p:spPr bwMode="auto">
            <a:xfrm flipH="1">
              <a:off x="4126" y="3489"/>
              <a:ext cx="94" cy="138"/>
            </a:xfrm>
            <a:prstGeom prst="rtTriangle">
              <a:avLst/>
            </a:prstGeom>
            <a:solidFill>
              <a:srgbClr val="43FFF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760" name="AutoShape 168"/>
            <p:cNvSpPr>
              <a:spLocks noChangeArrowheads="1"/>
            </p:cNvSpPr>
            <p:nvPr/>
          </p:nvSpPr>
          <p:spPr bwMode="auto">
            <a:xfrm flipH="1">
              <a:off x="4220" y="3489"/>
              <a:ext cx="95" cy="138"/>
            </a:xfrm>
            <a:prstGeom prst="rtTriangle">
              <a:avLst/>
            </a:prstGeom>
            <a:solidFill>
              <a:srgbClr val="A1FFF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761" name="AutoShape 169"/>
            <p:cNvSpPr>
              <a:spLocks noChangeArrowheads="1"/>
            </p:cNvSpPr>
            <p:nvPr/>
          </p:nvSpPr>
          <p:spPr bwMode="auto">
            <a:xfrm flipH="1">
              <a:off x="4314" y="3489"/>
              <a:ext cx="95" cy="138"/>
            </a:xfrm>
            <a:prstGeom prst="rtTriangle">
              <a:avLst/>
            </a:prstGeom>
            <a:solidFill>
              <a:srgbClr val="CCFFF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762" name="AutoShape 170"/>
            <p:cNvSpPr>
              <a:spLocks noChangeArrowheads="1"/>
            </p:cNvSpPr>
            <p:nvPr/>
          </p:nvSpPr>
          <p:spPr bwMode="auto">
            <a:xfrm flipH="1">
              <a:off x="4410" y="3489"/>
              <a:ext cx="95" cy="138"/>
            </a:xfrm>
            <a:prstGeom prst="rtTriangle">
              <a:avLst/>
            </a:prstGeom>
            <a:solidFill>
              <a:srgbClr val="FFD5D5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763" name="AutoShape 171"/>
            <p:cNvSpPr>
              <a:spLocks noChangeArrowheads="1"/>
            </p:cNvSpPr>
            <p:nvPr/>
          </p:nvSpPr>
          <p:spPr bwMode="auto">
            <a:xfrm flipH="1">
              <a:off x="4506" y="3489"/>
              <a:ext cx="96" cy="138"/>
            </a:xfrm>
            <a:prstGeom prst="rtTriangle">
              <a:avLst/>
            </a:prstGeom>
            <a:solidFill>
              <a:srgbClr val="FFA5A5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764" name="AutoShape 172"/>
            <p:cNvSpPr>
              <a:spLocks noChangeArrowheads="1"/>
            </p:cNvSpPr>
            <p:nvPr/>
          </p:nvSpPr>
          <p:spPr bwMode="auto">
            <a:xfrm flipH="1">
              <a:off x="4603" y="3489"/>
              <a:ext cx="94" cy="138"/>
            </a:xfrm>
            <a:prstGeom prst="rtTriangle">
              <a:avLst/>
            </a:prstGeom>
            <a:solidFill>
              <a:srgbClr val="FF8787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765" name="AutoShape 173"/>
            <p:cNvSpPr>
              <a:spLocks noChangeArrowheads="1"/>
            </p:cNvSpPr>
            <p:nvPr/>
          </p:nvSpPr>
          <p:spPr bwMode="auto">
            <a:xfrm flipH="1">
              <a:off x="4699" y="3489"/>
              <a:ext cx="95" cy="138"/>
            </a:xfrm>
            <a:prstGeom prst="rtTriangle">
              <a:avLst/>
            </a:prstGeom>
            <a:solidFill>
              <a:srgbClr val="FF4B4B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766" name="AutoShape 174"/>
            <p:cNvSpPr>
              <a:spLocks noChangeArrowheads="1"/>
            </p:cNvSpPr>
            <p:nvPr/>
          </p:nvSpPr>
          <p:spPr bwMode="auto">
            <a:xfrm flipH="1">
              <a:off x="4795" y="3489"/>
              <a:ext cx="95" cy="138"/>
            </a:xfrm>
            <a:prstGeom prst="rtTriangle">
              <a:avLst/>
            </a:prstGeom>
            <a:solidFill>
              <a:srgbClr val="FF0B0B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767" name="AutoShape 175"/>
            <p:cNvSpPr>
              <a:spLocks noChangeArrowheads="1"/>
            </p:cNvSpPr>
            <p:nvPr/>
          </p:nvSpPr>
          <p:spPr bwMode="auto">
            <a:xfrm flipH="1">
              <a:off x="4891" y="3489"/>
              <a:ext cx="95" cy="138"/>
            </a:xfrm>
            <a:prstGeom prst="rtTriangle">
              <a:avLst/>
            </a:prstGeom>
            <a:solidFill>
              <a:srgbClr val="D6000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768" name="AutoShape 176"/>
            <p:cNvSpPr>
              <a:spLocks noChangeArrowheads="1"/>
            </p:cNvSpPr>
            <p:nvPr/>
          </p:nvSpPr>
          <p:spPr bwMode="auto">
            <a:xfrm flipH="1">
              <a:off x="4987" y="3489"/>
              <a:ext cx="96" cy="138"/>
            </a:xfrm>
            <a:prstGeom prst="rtTriangle">
              <a:avLst/>
            </a:prstGeom>
            <a:solidFill>
              <a:srgbClr val="A2000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769" name="AutoShape 177"/>
            <p:cNvSpPr>
              <a:spLocks noChangeArrowheads="1"/>
            </p:cNvSpPr>
            <p:nvPr/>
          </p:nvSpPr>
          <p:spPr bwMode="auto">
            <a:xfrm flipH="1">
              <a:off x="5084" y="3489"/>
              <a:ext cx="94" cy="138"/>
            </a:xfrm>
            <a:prstGeom prst="rtTriangle">
              <a:avLst/>
            </a:prstGeom>
            <a:solidFill>
              <a:srgbClr val="70000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770" name="AutoShape 178"/>
            <p:cNvSpPr>
              <a:spLocks noChangeArrowheads="1"/>
            </p:cNvSpPr>
            <p:nvPr/>
          </p:nvSpPr>
          <p:spPr bwMode="auto">
            <a:xfrm flipH="1">
              <a:off x="5180" y="3489"/>
              <a:ext cx="95" cy="138"/>
            </a:xfrm>
            <a:prstGeom prst="rtTriangle">
              <a:avLst/>
            </a:prstGeom>
            <a:solidFill>
              <a:srgbClr val="5E000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771" name="AutoShape 179"/>
            <p:cNvSpPr>
              <a:spLocks noChangeArrowheads="1"/>
            </p:cNvSpPr>
            <p:nvPr/>
          </p:nvSpPr>
          <p:spPr bwMode="auto">
            <a:xfrm flipH="1">
              <a:off x="5276" y="3489"/>
              <a:ext cx="95" cy="138"/>
            </a:xfrm>
            <a:prstGeom prst="rtTriangle">
              <a:avLst/>
            </a:prstGeom>
            <a:solidFill>
              <a:srgbClr val="5D3B8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772" name="AutoShape 180"/>
            <p:cNvSpPr>
              <a:spLocks noChangeArrowheads="1"/>
            </p:cNvSpPr>
            <p:nvPr/>
          </p:nvSpPr>
          <p:spPr bwMode="auto">
            <a:xfrm flipH="1">
              <a:off x="5377" y="3491"/>
              <a:ext cx="95" cy="137"/>
            </a:xfrm>
            <a:prstGeom prst="rtTriangle">
              <a:avLst/>
            </a:prstGeom>
            <a:solidFill>
              <a:srgbClr val="7248B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773" name="AutoShape 181"/>
            <p:cNvSpPr>
              <a:spLocks noChangeArrowheads="1"/>
            </p:cNvSpPr>
            <p:nvPr/>
          </p:nvSpPr>
          <p:spPr bwMode="auto">
            <a:xfrm flipH="1">
              <a:off x="5473" y="3491"/>
              <a:ext cx="95" cy="137"/>
            </a:xfrm>
            <a:prstGeom prst="rtTriangle">
              <a:avLst/>
            </a:prstGeom>
            <a:solidFill>
              <a:srgbClr val="8B67C1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774" name="AutoShape 182"/>
            <p:cNvSpPr>
              <a:spLocks noChangeArrowheads="1"/>
            </p:cNvSpPr>
            <p:nvPr/>
          </p:nvSpPr>
          <p:spPr bwMode="auto">
            <a:xfrm flipH="1">
              <a:off x="5569" y="3491"/>
              <a:ext cx="95" cy="137"/>
            </a:xfrm>
            <a:prstGeom prst="rtTriangle">
              <a:avLst/>
            </a:prstGeom>
            <a:solidFill>
              <a:srgbClr val="BCA7DB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775" name="AutoShape 183"/>
            <p:cNvSpPr>
              <a:spLocks noChangeArrowheads="1"/>
            </p:cNvSpPr>
            <p:nvPr/>
          </p:nvSpPr>
          <p:spPr bwMode="auto">
            <a:xfrm flipH="1">
              <a:off x="5665" y="3491"/>
              <a:ext cx="95" cy="137"/>
            </a:xfrm>
            <a:prstGeom prst="rtTriangle">
              <a:avLst/>
            </a:prstGeom>
            <a:solidFill>
              <a:srgbClr val="CAB9E3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xmlns="" val="2442257316"/>
      </p:ext>
    </p:extLst>
  </p:cSld>
  <p:clrMapOvr>
    <a:masterClrMapping/>
  </p:clrMapOvr>
</p:sldLayout>
</file>

<file path=ppt/slideLayouts/slideLayout66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제목 및 내용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533400" y="296863"/>
            <a:ext cx="9601200" cy="1238250"/>
          </a:xfrm>
          <a:prstGeom prst="rect">
            <a:avLst/>
          </a:prstGeom>
        </p:spPr>
        <p:txBody>
          <a:bodyPr lIns="91178" tIns="45590" rIns="91178" bIns="45590"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내용 개체 틀 2"/>
          <p:cNvSpPr>
            <a:spLocks noGrp="1"/>
          </p:cNvSpPr>
          <p:nvPr>
            <p:ph idx="1"/>
          </p:nvPr>
        </p:nvSpPr>
        <p:spPr>
          <a:xfrm>
            <a:off x="533400" y="1733553"/>
            <a:ext cx="9601200" cy="4903789"/>
          </a:xfrm>
          <a:prstGeom prst="rect">
            <a:avLst/>
          </a:prstGeom>
        </p:spPr>
        <p:txBody>
          <a:bodyPr lIns="91178" tIns="45590" rIns="91178" bIns="45590"/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xmlns="" val="3483561281"/>
      </p:ext>
    </p:extLst>
  </p:cSld>
  <p:clrMapOvr>
    <a:masterClrMapping/>
  </p:clrMapOvr>
</p:sldLayout>
</file>

<file path=ppt/slideLayouts/slideLayout66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구역 머리글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842963" y="4773613"/>
            <a:ext cx="9067800" cy="1476375"/>
          </a:xfrm>
          <a:prstGeom prst="rect">
            <a:avLst/>
          </a:prstGeom>
        </p:spPr>
        <p:txBody>
          <a:bodyPr lIns="91178" tIns="45590" rIns="91178" bIns="45590" anchor="t"/>
          <a:lstStyle>
            <a:lvl1pPr algn="l">
              <a:defRPr sz="4000" b="1" cap="all"/>
            </a:lvl1pPr>
          </a:lstStyle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텍스트 개체 틀 2"/>
          <p:cNvSpPr>
            <a:spLocks noGrp="1"/>
          </p:cNvSpPr>
          <p:nvPr>
            <p:ph type="body" idx="1"/>
          </p:nvPr>
        </p:nvSpPr>
        <p:spPr>
          <a:xfrm>
            <a:off x="842963" y="3149639"/>
            <a:ext cx="9067800" cy="1624013"/>
          </a:xfrm>
          <a:prstGeom prst="rect">
            <a:avLst/>
          </a:prstGeom>
        </p:spPr>
        <p:txBody>
          <a:bodyPr lIns="91178" tIns="45590" rIns="91178" bIns="45590" anchor="b"/>
          <a:lstStyle>
            <a:lvl1pPr marL="0" indent="0">
              <a:buNone/>
              <a:defRPr sz="2100"/>
            </a:lvl1pPr>
            <a:lvl2pPr marL="455891" indent="0">
              <a:buNone/>
              <a:defRPr sz="1800"/>
            </a:lvl2pPr>
            <a:lvl3pPr marL="911738" indent="0">
              <a:buNone/>
              <a:defRPr sz="1600"/>
            </a:lvl3pPr>
            <a:lvl4pPr marL="1367613" indent="0">
              <a:buNone/>
              <a:defRPr sz="1400"/>
            </a:lvl4pPr>
            <a:lvl5pPr marL="1823474" indent="0">
              <a:buNone/>
              <a:defRPr sz="1400"/>
            </a:lvl5pPr>
            <a:lvl6pPr marL="2279349" indent="0">
              <a:buNone/>
              <a:defRPr sz="1400"/>
            </a:lvl6pPr>
            <a:lvl7pPr marL="2735214" indent="0">
              <a:buNone/>
              <a:defRPr sz="1400"/>
            </a:lvl7pPr>
            <a:lvl8pPr marL="3191084" indent="0">
              <a:buNone/>
              <a:defRPr sz="1400"/>
            </a:lvl8pPr>
            <a:lvl9pPr marL="3646957" indent="0">
              <a:buNone/>
              <a:defRPr sz="14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</p:spTree>
    <p:extLst>
      <p:ext uri="{BB962C8B-B14F-4D97-AF65-F5344CB8AC3E}">
        <p14:creationId xmlns:p14="http://schemas.microsoft.com/office/powerpoint/2010/main" xmlns="" val="88228920"/>
      </p:ext>
    </p:extLst>
  </p:cSld>
  <p:clrMapOvr>
    <a:masterClrMapping/>
  </p:clrMapOvr>
</p:sldLayout>
</file>

<file path=ppt/slideLayouts/slideLayout66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콘텐츠 2개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533400" y="296863"/>
            <a:ext cx="9601200" cy="1238250"/>
          </a:xfrm>
          <a:prstGeom prst="rect">
            <a:avLst/>
          </a:prstGeom>
        </p:spPr>
        <p:txBody>
          <a:bodyPr lIns="91178" tIns="45590" rIns="91178" bIns="45590"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내용 개체 틀 2"/>
          <p:cNvSpPr>
            <a:spLocks noGrp="1"/>
          </p:cNvSpPr>
          <p:nvPr>
            <p:ph sz="half" idx="1"/>
          </p:nvPr>
        </p:nvSpPr>
        <p:spPr>
          <a:xfrm>
            <a:off x="533404" y="1733553"/>
            <a:ext cx="4724400" cy="4903789"/>
          </a:xfrm>
          <a:prstGeom prst="rect">
            <a:avLst/>
          </a:prstGeom>
        </p:spPr>
        <p:txBody>
          <a:bodyPr lIns="91178" tIns="45590" rIns="91178" bIns="45590"/>
          <a:lstStyle>
            <a:lvl1pPr>
              <a:defRPr sz="2800"/>
            </a:lvl1pPr>
            <a:lvl2pPr>
              <a:defRPr sz="2400"/>
            </a:lvl2pPr>
            <a:lvl3pPr>
              <a:defRPr sz="21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4" name="내용 개체 틀 3"/>
          <p:cNvSpPr>
            <a:spLocks noGrp="1"/>
          </p:cNvSpPr>
          <p:nvPr>
            <p:ph sz="half" idx="2"/>
          </p:nvPr>
        </p:nvSpPr>
        <p:spPr>
          <a:xfrm>
            <a:off x="5410200" y="1733553"/>
            <a:ext cx="4724400" cy="4903789"/>
          </a:xfrm>
          <a:prstGeom prst="rect">
            <a:avLst/>
          </a:prstGeom>
        </p:spPr>
        <p:txBody>
          <a:bodyPr lIns="91178" tIns="45590" rIns="91178" bIns="45590"/>
          <a:lstStyle>
            <a:lvl1pPr>
              <a:defRPr sz="2800"/>
            </a:lvl1pPr>
            <a:lvl2pPr>
              <a:defRPr sz="2400"/>
            </a:lvl2pPr>
            <a:lvl3pPr>
              <a:defRPr sz="21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xmlns="" val="2815088221"/>
      </p:ext>
    </p:extLst>
  </p:cSld>
  <p:clrMapOvr>
    <a:masterClrMapping/>
  </p:clrMapOvr>
</p:sldLayout>
</file>

<file path=ppt/slideLayouts/slideLayout66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비교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533400" y="296863"/>
            <a:ext cx="9601200" cy="1238250"/>
          </a:xfrm>
          <a:prstGeom prst="rect">
            <a:avLst/>
          </a:prstGeom>
        </p:spPr>
        <p:txBody>
          <a:bodyPr lIns="91178" tIns="45590" rIns="91178" bIns="45590"/>
          <a:lstStyle>
            <a:lvl1pPr>
              <a:defRPr/>
            </a:lvl1pPr>
          </a:lstStyle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텍스트 개체 틀 2"/>
          <p:cNvSpPr>
            <a:spLocks noGrp="1"/>
          </p:cNvSpPr>
          <p:nvPr>
            <p:ph type="body" idx="1"/>
          </p:nvPr>
        </p:nvSpPr>
        <p:spPr>
          <a:xfrm>
            <a:off x="533405" y="1663700"/>
            <a:ext cx="4713288" cy="692150"/>
          </a:xfrm>
          <a:prstGeom prst="rect">
            <a:avLst/>
          </a:prstGeom>
        </p:spPr>
        <p:txBody>
          <a:bodyPr lIns="91178" tIns="45590" rIns="91178" bIns="45590" anchor="b"/>
          <a:lstStyle>
            <a:lvl1pPr marL="0" indent="0">
              <a:buNone/>
              <a:defRPr sz="2400" b="1"/>
            </a:lvl1pPr>
            <a:lvl2pPr marL="455891" indent="0">
              <a:buNone/>
              <a:defRPr sz="2100" b="1"/>
            </a:lvl2pPr>
            <a:lvl3pPr marL="911738" indent="0">
              <a:buNone/>
              <a:defRPr sz="1800" b="1"/>
            </a:lvl3pPr>
            <a:lvl4pPr marL="1367613" indent="0">
              <a:buNone/>
              <a:defRPr sz="1600" b="1"/>
            </a:lvl4pPr>
            <a:lvl5pPr marL="1823474" indent="0">
              <a:buNone/>
              <a:defRPr sz="1600" b="1"/>
            </a:lvl5pPr>
            <a:lvl6pPr marL="2279349" indent="0">
              <a:buNone/>
              <a:defRPr sz="1600" b="1"/>
            </a:lvl6pPr>
            <a:lvl7pPr marL="2735214" indent="0">
              <a:buNone/>
              <a:defRPr sz="1600" b="1"/>
            </a:lvl7pPr>
            <a:lvl8pPr marL="3191084" indent="0">
              <a:buNone/>
              <a:defRPr sz="1600" b="1"/>
            </a:lvl8pPr>
            <a:lvl9pPr marL="3646957" indent="0">
              <a:buNone/>
              <a:defRPr sz="1600" b="1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  <p:sp>
        <p:nvSpPr>
          <p:cNvPr id="4" name="내용 개체 틀 3"/>
          <p:cNvSpPr>
            <a:spLocks noGrp="1"/>
          </p:cNvSpPr>
          <p:nvPr>
            <p:ph sz="half" idx="2"/>
          </p:nvPr>
        </p:nvSpPr>
        <p:spPr>
          <a:xfrm>
            <a:off x="533405" y="2355853"/>
            <a:ext cx="4713288" cy="4281488"/>
          </a:xfrm>
          <a:prstGeom prst="rect">
            <a:avLst/>
          </a:prstGeom>
        </p:spPr>
        <p:txBody>
          <a:bodyPr lIns="91178" tIns="45590" rIns="91178" bIns="45590"/>
          <a:lstStyle>
            <a:lvl1pPr>
              <a:defRPr sz="2400"/>
            </a:lvl1pPr>
            <a:lvl2pPr>
              <a:defRPr sz="21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5" name="텍스트 개체 틀 4"/>
          <p:cNvSpPr>
            <a:spLocks noGrp="1"/>
          </p:cNvSpPr>
          <p:nvPr>
            <p:ph type="body" sz="quarter" idx="3"/>
          </p:nvPr>
        </p:nvSpPr>
        <p:spPr>
          <a:xfrm>
            <a:off x="5419778" y="1663700"/>
            <a:ext cx="4714875" cy="692150"/>
          </a:xfrm>
          <a:prstGeom prst="rect">
            <a:avLst/>
          </a:prstGeom>
        </p:spPr>
        <p:txBody>
          <a:bodyPr lIns="91178" tIns="45590" rIns="91178" bIns="45590" anchor="b"/>
          <a:lstStyle>
            <a:lvl1pPr marL="0" indent="0">
              <a:buNone/>
              <a:defRPr sz="2400" b="1"/>
            </a:lvl1pPr>
            <a:lvl2pPr marL="455891" indent="0">
              <a:buNone/>
              <a:defRPr sz="2100" b="1"/>
            </a:lvl2pPr>
            <a:lvl3pPr marL="911738" indent="0">
              <a:buNone/>
              <a:defRPr sz="1800" b="1"/>
            </a:lvl3pPr>
            <a:lvl4pPr marL="1367613" indent="0">
              <a:buNone/>
              <a:defRPr sz="1600" b="1"/>
            </a:lvl4pPr>
            <a:lvl5pPr marL="1823474" indent="0">
              <a:buNone/>
              <a:defRPr sz="1600" b="1"/>
            </a:lvl5pPr>
            <a:lvl6pPr marL="2279349" indent="0">
              <a:buNone/>
              <a:defRPr sz="1600" b="1"/>
            </a:lvl6pPr>
            <a:lvl7pPr marL="2735214" indent="0">
              <a:buNone/>
              <a:defRPr sz="1600" b="1"/>
            </a:lvl7pPr>
            <a:lvl8pPr marL="3191084" indent="0">
              <a:buNone/>
              <a:defRPr sz="1600" b="1"/>
            </a:lvl8pPr>
            <a:lvl9pPr marL="3646957" indent="0">
              <a:buNone/>
              <a:defRPr sz="1600" b="1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  <p:sp>
        <p:nvSpPr>
          <p:cNvPr id="6" name="내용 개체 틀 5"/>
          <p:cNvSpPr>
            <a:spLocks noGrp="1"/>
          </p:cNvSpPr>
          <p:nvPr>
            <p:ph sz="quarter" idx="4"/>
          </p:nvPr>
        </p:nvSpPr>
        <p:spPr>
          <a:xfrm>
            <a:off x="5419778" y="2355853"/>
            <a:ext cx="4714875" cy="4281488"/>
          </a:xfrm>
          <a:prstGeom prst="rect">
            <a:avLst/>
          </a:prstGeom>
        </p:spPr>
        <p:txBody>
          <a:bodyPr lIns="91178" tIns="45590" rIns="91178" bIns="45590"/>
          <a:lstStyle>
            <a:lvl1pPr>
              <a:defRPr sz="2400"/>
            </a:lvl1pPr>
            <a:lvl2pPr>
              <a:defRPr sz="21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xmlns="" val="3707889562"/>
      </p:ext>
    </p:extLst>
  </p:cSld>
  <p:clrMapOvr>
    <a:masterClrMapping/>
  </p:clrMapOvr>
</p:sldLayout>
</file>

<file path=ppt/slideLayouts/slideLayout66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제목만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533400" y="296863"/>
            <a:ext cx="9601200" cy="1238250"/>
          </a:xfrm>
          <a:prstGeom prst="rect">
            <a:avLst/>
          </a:prstGeom>
        </p:spPr>
        <p:txBody>
          <a:bodyPr lIns="91178" tIns="45590" rIns="91178" bIns="45590"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xmlns="" val="1530828098"/>
      </p:ext>
    </p:extLst>
  </p:cSld>
  <p:clrMapOvr>
    <a:masterClrMapping/>
  </p:clrMapOvr>
</p:sldLayout>
</file>

<file path=ppt/slideLayouts/slideLayout66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빈 화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xmlns="" val="3902402061"/>
      </p:ext>
    </p:extLst>
  </p:cSld>
  <p:clrMapOvr>
    <a:masterClrMapping/>
  </p:clrMapOvr>
</p:sldLayout>
</file>

<file path=ppt/slideLayouts/slideLayout66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캡션 있는 콘텐츠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533406" y="295275"/>
            <a:ext cx="3509963" cy="1258888"/>
          </a:xfrm>
          <a:prstGeom prst="rect">
            <a:avLst/>
          </a:prstGeom>
        </p:spPr>
        <p:txBody>
          <a:bodyPr lIns="91178" tIns="45590" rIns="91178" bIns="45590" anchor="b"/>
          <a:lstStyle>
            <a:lvl1pPr algn="l">
              <a:defRPr sz="2100" b="1"/>
            </a:lvl1pPr>
          </a:lstStyle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내용 개체 틀 2"/>
          <p:cNvSpPr>
            <a:spLocks noGrp="1"/>
          </p:cNvSpPr>
          <p:nvPr>
            <p:ph idx="1"/>
          </p:nvPr>
        </p:nvSpPr>
        <p:spPr>
          <a:xfrm>
            <a:off x="4170416" y="295282"/>
            <a:ext cx="5964237" cy="6342063"/>
          </a:xfrm>
          <a:prstGeom prst="rect">
            <a:avLst/>
          </a:prstGeom>
        </p:spPr>
        <p:txBody>
          <a:bodyPr lIns="91178" tIns="45590" rIns="91178" bIns="45590"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100"/>
            </a:lvl4pPr>
            <a:lvl5pPr>
              <a:defRPr sz="2100"/>
            </a:lvl5pPr>
            <a:lvl6pPr>
              <a:defRPr sz="2100"/>
            </a:lvl6pPr>
            <a:lvl7pPr>
              <a:defRPr sz="2100"/>
            </a:lvl7pPr>
            <a:lvl8pPr>
              <a:defRPr sz="2100"/>
            </a:lvl8pPr>
            <a:lvl9pPr>
              <a:defRPr sz="21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4" name="텍스트 개체 틀 3"/>
          <p:cNvSpPr>
            <a:spLocks noGrp="1"/>
          </p:cNvSpPr>
          <p:nvPr>
            <p:ph type="body" sz="half" idx="2"/>
          </p:nvPr>
        </p:nvSpPr>
        <p:spPr>
          <a:xfrm>
            <a:off x="533406" y="1554163"/>
            <a:ext cx="3509963" cy="5083176"/>
          </a:xfrm>
          <a:prstGeom prst="rect">
            <a:avLst/>
          </a:prstGeom>
        </p:spPr>
        <p:txBody>
          <a:bodyPr lIns="91178" tIns="45590" rIns="91178" bIns="45590"/>
          <a:lstStyle>
            <a:lvl1pPr marL="0" indent="0">
              <a:buNone/>
              <a:defRPr sz="1400"/>
            </a:lvl1pPr>
            <a:lvl2pPr marL="455891" indent="0">
              <a:buNone/>
              <a:defRPr sz="1200"/>
            </a:lvl2pPr>
            <a:lvl3pPr marL="911738" indent="0">
              <a:buNone/>
              <a:defRPr sz="1000"/>
            </a:lvl3pPr>
            <a:lvl4pPr marL="1367613" indent="0">
              <a:buNone/>
              <a:defRPr sz="900"/>
            </a:lvl4pPr>
            <a:lvl5pPr marL="1823474" indent="0">
              <a:buNone/>
              <a:defRPr sz="900"/>
            </a:lvl5pPr>
            <a:lvl6pPr marL="2279349" indent="0">
              <a:buNone/>
              <a:defRPr sz="900"/>
            </a:lvl6pPr>
            <a:lvl7pPr marL="2735214" indent="0">
              <a:buNone/>
              <a:defRPr sz="900"/>
            </a:lvl7pPr>
            <a:lvl8pPr marL="3191084" indent="0">
              <a:buNone/>
              <a:defRPr sz="900"/>
            </a:lvl8pPr>
            <a:lvl9pPr marL="3646957" indent="0">
              <a:buNone/>
              <a:defRPr sz="9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</p:spTree>
    <p:extLst>
      <p:ext uri="{BB962C8B-B14F-4D97-AF65-F5344CB8AC3E}">
        <p14:creationId xmlns:p14="http://schemas.microsoft.com/office/powerpoint/2010/main" xmlns="" val="3130809215"/>
      </p:ext>
    </p:extLst>
  </p:cSld>
  <p:clrMapOvr>
    <a:masterClrMapping/>
  </p:clrMapOvr>
</p:sldLayout>
</file>

<file path=ppt/slideLayouts/slideLayout66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캡션 있는 그림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2090738" y="5200652"/>
            <a:ext cx="6400800" cy="614363"/>
          </a:xfrm>
          <a:prstGeom prst="rect">
            <a:avLst/>
          </a:prstGeom>
        </p:spPr>
        <p:txBody>
          <a:bodyPr lIns="91178" tIns="45590" rIns="91178" bIns="45590" anchor="b"/>
          <a:lstStyle>
            <a:lvl1pPr algn="l">
              <a:defRPr sz="2100" b="1"/>
            </a:lvl1pPr>
          </a:lstStyle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그림 개체 틀 2"/>
          <p:cNvSpPr>
            <a:spLocks noGrp="1"/>
          </p:cNvSpPr>
          <p:nvPr>
            <p:ph type="pic" idx="1"/>
          </p:nvPr>
        </p:nvSpPr>
        <p:spPr>
          <a:xfrm>
            <a:off x="2090738" y="663575"/>
            <a:ext cx="6400800" cy="4457700"/>
          </a:xfrm>
          <a:prstGeom prst="rect">
            <a:avLst/>
          </a:prstGeom>
        </p:spPr>
        <p:txBody>
          <a:bodyPr lIns="91178" tIns="45590" rIns="91178" bIns="45590"/>
          <a:lstStyle>
            <a:lvl1pPr marL="0" indent="0">
              <a:buNone/>
              <a:defRPr sz="3200"/>
            </a:lvl1pPr>
            <a:lvl2pPr marL="455891" indent="0">
              <a:buNone/>
              <a:defRPr sz="2800"/>
            </a:lvl2pPr>
            <a:lvl3pPr marL="911738" indent="0">
              <a:buNone/>
              <a:defRPr sz="2400"/>
            </a:lvl3pPr>
            <a:lvl4pPr marL="1367613" indent="0">
              <a:buNone/>
              <a:defRPr sz="2100"/>
            </a:lvl4pPr>
            <a:lvl5pPr marL="1823474" indent="0">
              <a:buNone/>
              <a:defRPr sz="2100"/>
            </a:lvl5pPr>
            <a:lvl6pPr marL="2279349" indent="0">
              <a:buNone/>
              <a:defRPr sz="2100"/>
            </a:lvl6pPr>
            <a:lvl7pPr marL="2735214" indent="0">
              <a:buNone/>
              <a:defRPr sz="2100"/>
            </a:lvl7pPr>
            <a:lvl8pPr marL="3191084" indent="0">
              <a:buNone/>
              <a:defRPr sz="2100"/>
            </a:lvl8pPr>
            <a:lvl9pPr marL="3646957" indent="0">
              <a:buNone/>
              <a:defRPr sz="2100"/>
            </a:lvl9pPr>
          </a:lstStyle>
          <a:p>
            <a:endParaRPr lang="ko-KR" altLang="en-US"/>
          </a:p>
        </p:txBody>
      </p:sp>
      <p:sp>
        <p:nvSpPr>
          <p:cNvPr id="4" name="텍스트 개체 틀 3"/>
          <p:cNvSpPr>
            <a:spLocks noGrp="1"/>
          </p:cNvSpPr>
          <p:nvPr>
            <p:ph type="body" sz="half" idx="2"/>
          </p:nvPr>
        </p:nvSpPr>
        <p:spPr>
          <a:xfrm>
            <a:off x="2090738" y="5815015"/>
            <a:ext cx="6400800" cy="871537"/>
          </a:xfrm>
          <a:prstGeom prst="rect">
            <a:avLst/>
          </a:prstGeom>
        </p:spPr>
        <p:txBody>
          <a:bodyPr lIns="91178" tIns="45590" rIns="91178" bIns="45590"/>
          <a:lstStyle>
            <a:lvl1pPr marL="0" indent="0">
              <a:buNone/>
              <a:defRPr sz="1400"/>
            </a:lvl1pPr>
            <a:lvl2pPr marL="455891" indent="0">
              <a:buNone/>
              <a:defRPr sz="1200"/>
            </a:lvl2pPr>
            <a:lvl3pPr marL="911738" indent="0">
              <a:buNone/>
              <a:defRPr sz="1000"/>
            </a:lvl3pPr>
            <a:lvl4pPr marL="1367613" indent="0">
              <a:buNone/>
              <a:defRPr sz="900"/>
            </a:lvl4pPr>
            <a:lvl5pPr marL="1823474" indent="0">
              <a:buNone/>
              <a:defRPr sz="900"/>
            </a:lvl5pPr>
            <a:lvl6pPr marL="2279349" indent="0">
              <a:buNone/>
              <a:defRPr sz="900"/>
            </a:lvl6pPr>
            <a:lvl7pPr marL="2735214" indent="0">
              <a:buNone/>
              <a:defRPr sz="900"/>
            </a:lvl7pPr>
            <a:lvl8pPr marL="3191084" indent="0">
              <a:buNone/>
              <a:defRPr sz="900"/>
            </a:lvl8pPr>
            <a:lvl9pPr marL="3646957" indent="0">
              <a:buNone/>
              <a:defRPr sz="9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</p:spTree>
    <p:extLst>
      <p:ext uri="{BB962C8B-B14F-4D97-AF65-F5344CB8AC3E}">
        <p14:creationId xmlns:p14="http://schemas.microsoft.com/office/powerpoint/2010/main" xmlns="" val="3576641503"/>
      </p:ext>
    </p:extLst>
  </p:cSld>
  <p:clrMapOvr>
    <a:masterClrMapping/>
  </p:clrMapOvr>
</p:sldLayout>
</file>

<file path=ppt/slideLayouts/slideLayout66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제목 및 세로 텍스트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533400" y="296863"/>
            <a:ext cx="9601200" cy="1238250"/>
          </a:xfrm>
          <a:prstGeom prst="rect">
            <a:avLst/>
          </a:prstGeom>
        </p:spPr>
        <p:txBody>
          <a:bodyPr lIns="91178" tIns="45590" rIns="91178" bIns="45590"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세로 텍스트 개체 틀 2"/>
          <p:cNvSpPr>
            <a:spLocks noGrp="1"/>
          </p:cNvSpPr>
          <p:nvPr>
            <p:ph type="body" orient="vert" idx="1"/>
          </p:nvPr>
        </p:nvSpPr>
        <p:spPr>
          <a:xfrm>
            <a:off x="533400" y="1733553"/>
            <a:ext cx="9601200" cy="4903789"/>
          </a:xfrm>
          <a:prstGeom prst="rect">
            <a:avLst/>
          </a:prstGeom>
        </p:spPr>
        <p:txBody>
          <a:bodyPr vert="eaVert" lIns="91178" tIns="45590" rIns="91178" bIns="45590"/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xmlns="" val="735777874"/>
      </p:ext>
    </p:extLst>
  </p:cSld>
  <p:clrMapOvr>
    <a:masterClrMapping/>
  </p:clrMapOvr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캡션 있는 그림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2090738" y="5200652"/>
            <a:ext cx="6400800" cy="614363"/>
          </a:xfrm>
          <a:prstGeom prst="rect">
            <a:avLst/>
          </a:prstGeom>
        </p:spPr>
        <p:txBody>
          <a:bodyPr lIns="90893" tIns="45454" rIns="90893" bIns="45454" anchor="b"/>
          <a:lstStyle>
            <a:lvl1pPr algn="l">
              <a:defRPr sz="2100" b="1"/>
            </a:lvl1pPr>
          </a:lstStyle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그림 개체 틀 2"/>
          <p:cNvSpPr>
            <a:spLocks noGrp="1"/>
          </p:cNvSpPr>
          <p:nvPr>
            <p:ph type="pic" idx="1"/>
          </p:nvPr>
        </p:nvSpPr>
        <p:spPr>
          <a:xfrm>
            <a:off x="2090738" y="663575"/>
            <a:ext cx="6400800" cy="4457700"/>
          </a:xfrm>
          <a:prstGeom prst="rect">
            <a:avLst/>
          </a:prstGeom>
        </p:spPr>
        <p:txBody>
          <a:bodyPr lIns="90893" tIns="45454" rIns="90893" bIns="45454"/>
          <a:lstStyle>
            <a:lvl1pPr marL="0" indent="0">
              <a:buNone/>
              <a:defRPr sz="3200"/>
            </a:lvl1pPr>
            <a:lvl2pPr marL="454488" indent="0">
              <a:buNone/>
              <a:defRPr sz="2800"/>
            </a:lvl2pPr>
            <a:lvl3pPr marL="908945" indent="0">
              <a:buNone/>
              <a:defRPr sz="2400"/>
            </a:lvl3pPr>
            <a:lvl4pPr marL="1363412" indent="0">
              <a:buNone/>
              <a:defRPr sz="2100"/>
            </a:lvl4pPr>
            <a:lvl5pPr marL="1817867" indent="0">
              <a:buNone/>
              <a:defRPr sz="2100"/>
            </a:lvl5pPr>
            <a:lvl6pPr marL="2272338" indent="0">
              <a:buNone/>
              <a:defRPr sz="2100"/>
            </a:lvl6pPr>
            <a:lvl7pPr marL="2726806" indent="0">
              <a:buNone/>
              <a:defRPr sz="2100"/>
            </a:lvl7pPr>
            <a:lvl8pPr marL="3181264" indent="0">
              <a:buNone/>
              <a:defRPr sz="2100"/>
            </a:lvl8pPr>
            <a:lvl9pPr marL="3635747" indent="0">
              <a:buNone/>
              <a:defRPr sz="2100"/>
            </a:lvl9pPr>
          </a:lstStyle>
          <a:p>
            <a:endParaRPr lang="ko-KR" altLang="en-US"/>
          </a:p>
        </p:txBody>
      </p:sp>
      <p:sp>
        <p:nvSpPr>
          <p:cNvPr id="4" name="텍스트 개체 틀 3"/>
          <p:cNvSpPr>
            <a:spLocks noGrp="1"/>
          </p:cNvSpPr>
          <p:nvPr>
            <p:ph type="body" sz="half" idx="2"/>
          </p:nvPr>
        </p:nvSpPr>
        <p:spPr>
          <a:xfrm>
            <a:off x="2090738" y="5815015"/>
            <a:ext cx="6400800" cy="871537"/>
          </a:xfrm>
          <a:prstGeom prst="rect">
            <a:avLst/>
          </a:prstGeom>
        </p:spPr>
        <p:txBody>
          <a:bodyPr lIns="90893" tIns="45454" rIns="90893" bIns="45454"/>
          <a:lstStyle>
            <a:lvl1pPr marL="0" indent="0">
              <a:buNone/>
              <a:defRPr sz="1400"/>
            </a:lvl1pPr>
            <a:lvl2pPr marL="454488" indent="0">
              <a:buNone/>
              <a:defRPr sz="1200"/>
            </a:lvl2pPr>
            <a:lvl3pPr marL="908945" indent="0">
              <a:buNone/>
              <a:defRPr sz="1000"/>
            </a:lvl3pPr>
            <a:lvl4pPr marL="1363412" indent="0">
              <a:buNone/>
              <a:defRPr sz="900"/>
            </a:lvl4pPr>
            <a:lvl5pPr marL="1817867" indent="0">
              <a:buNone/>
              <a:defRPr sz="900"/>
            </a:lvl5pPr>
            <a:lvl6pPr marL="2272338" indent="0">
              <a:buNone/>
              <a:defRPr sz="900"/>
            </a:lvl6pPr>
            <a:lvl7pPr marL="2726806" indent="0">
              <a:buNone/>
              <a:defRPr sz="900"/>
            </a:lvl7pPr>
            <a:lvl8pPr marL="3181264" indent="0">
              <a:buNone/>
              <a:defRPr sz="900"/>
            </a:lvl8pPr>
            <a:lvl9pPr marL="3635747" indent="0">
              <a:buNone/>
              <a:defRPr sz="9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</p:spTree>
  </p:cSld>
  <p:clrMapOvr>
    <a:masterClrMapping/>
  </p:clrMapOvr>
</p:sldLayout>
</file>

<file path=ppt/slideLayouts/slideLayout67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세로 제목 및 텍스트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세로 제목 1"/>
          <p:cNvSpPr>
            <a:spLocks noGrp="1"/>
          </p:cNvSpPr>
          <p:nvPr>
            <p:ph type="title" orient="vert"/>
          </p:nvPr>
        </p:nvSpPr>
        <p:spPr>
          <a:xfrm>
            <a:off x="7734300" y="296869"/>
            <a:ext cx="2400300" cy="6340475"/>
          </a:xfrm>
          <a:prstGeom prst="rect">
            <a:avLst/>
          </a:prstGeom>
        </p:spPr>
        <p:txBody>
          <a:bodyPr vert="eaVert" lIns="91178" tIns="45590" rIns="91178" bIns="45590"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세로 텍스트 개체 틀 2"/>
          <p:cNvSpPr>
            <a:spLocks noGrp="1"/>
          </p:cNvSpPr>
          <p:nvPr>
            <p:ph type="body" orient="vert" idx="1"/>
          </p:nvPr>
        </p:nvSpPr>
        <p:spPr>
          <a:xfrm>
            <a:off x="533400" y="296869"/>
            <a:ext cx="7048500" cy="6340475"/>
          </a:xfrm>
          <a:prstGeom prst="rect">
            <a:avLst/>
          </a:prstGeom>
        </p:spPr>
        <p:txBody>
          <a:bodyPr vert="eaVert" lIns="91178" tIns="45590" rIns="91178" bIns="45590"/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xmlns="" val="62078447"/>
      </p:ext>
    </p:extLst>
  </p:cSld>
  <p:clrMapOvr>
    <a:masterClrMapping/>
  </p:clrMapOvr>
</p:sldLayout>
</file>

<file path=ppt/slideLayouts/slideLayout671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내용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내용 개체 틀 1"/>
          <p:cNvSpPr>
            <a:spLocks noGrp="1"/>
          </p:cNvSpPr>
          <p:nvPr>
            <p:ph/>
          </p:nvPr>
        </p:nvSpPr>
        <p:spPr>
          <a:xfrm>
            <a:off x="533400" y="296869"/>
            <a:ext cx="9601200" cy="6340475"/>
          </a:xfrm>
          <a:prstGeom prst="rect">
            <a:avLst/>
          </a:prstGeom>
        </p:spPr>
        <p:txBody>
          <a:bodyPr lIns="91178" tIns="45590" rIns="91178" bIns="45590"/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xmlns="" val="403106736"/>
      </p:ext>
    </p:extLst>
  </p:cSld>
  <p:clrMapOvr>
    <a:masterClrMapping/>
  </p:clrMapOvr>
</p:sldLayout>
</file>

<file path=ppt/slideLayouts/slideLayout67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제목 슬라이드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06594" name="Picture 2" descr="blue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xmlns=""/>
              </a:ext>
            </a:extLst>
          </a:blip>
          <a:srcRect/>
          <a:stretch>
            <a:fillRect/>
          </a:stretch>
        </p:blipFill>
        <p:spPr bwMode="auto">
          <a:xfrm>
            <a:off x="4" y="0"/>
            <a:ext cx="10690226" cy="4365625"/>
          </a:xfrm>
          <a:prstGeom prst="rect">
            <a:avLst/>
          </a:prstGeom>
          <a:noFill/>
        </p:spPr>
      </p:pic>
      <p:grpSp>
        <p:nvGrpSpPr>
          <p:cNvPr id="1006595" name="Group 3"/>
          <p:cNvGrpSpPr>
            <a:grpSpLocks/>
          </p:cNvGrpSpPr>
          <p:nvPr/>
        </p:nvGrpSpPr>
        <p:grpSpPr bwMode="auto">
          <a:xfrm>
            <a:off x="101660" y="47632"/>
            <a:ext cx="10406064" cy="536575"/>
            <a:chOff x="54" y="28"/>
            <a:chExt cx="5618" cy="312"/>
          </a:xfrm>
        </p:grpSpPr>
        <p:sp>
          <p:nvSpPr>
            <p:cNvPr id="1006596" name="Oval 4"/>
            <p:cNvSpPr>
              <a:spLocks noChangeArrowheads="1"/>
            </p:cNvSpPr>
            <p:nvPr/>
          </p:nvSpPr>
          <p:spPr bwMode="auto">
            <a:xfrm>
              <a:off x="54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597" name="Oval 5"/>
            <p:cNvSpPr>
              <a:spLocks noChangeArrowheads="1"/>
            </p:cNvSpPr>
            <p:nvPr/>
          </p:nvSpPr>
          <p:spPr bwMode="auto">
            <a:xfrm>
              <a:off x="22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598" name="Oval 6"/>
            <p:cNvSpPr>
              <a:spLocks noChangeArrowheads="1"/>
            </p:cNvSpPr>
            <p:nvPr/>
          </p:nvSpPr>
          <p:spPr bwMode="auto">
            <a:xfrm>
              <a:off x="41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599" name="Oval 7"/>
            <p:cNvSpPr>
              <a:spLocks noChangeArrowheads="1"/>
            </p:cNvSpPr>
            <p:nvPr/>
          </p:nvSpPr>
          <p:spPr bwMode="auto">
            <a:xfrm>
              <a:off x="60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00" name="Oval 8"/>
            <p:cNvSpPr>
              <a:spLocks noChangeArrowheads="1"/>
            </p:cNvSpPr>
            <p:nvPr/>
          </p:nvSpPr>
          <p:spPr bwMode="auto">
            <a:xfrm>
              <a:off x="79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01" name="Oval 9"/>
            <p:cNvSpPr>
              <a:spLocks noChangeArrowheads="1"/>
            </p:cNvSpPr>
            <p:nvPr/>
          </p:nvSpPr>
          <p:spPr bwMode="auto">
            <a:xfrm>
              <a:off x="98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02" name="Oval 10"/>
            <p:cNvSpPr>
              <a:spLocks noChangeArrowheads="1"/>
            </p:cNvSpPr>
            <p:nvPr/>
          </p:nvSpPr>
          <p:spPr bwMode="auto">
            <a:xfrm>
              <a:off x="117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03" name="Oval 11"/>
            <p:cNvSpPr>
              <a:spLocks noChangeArrowheads="1"/>
            </p:cNvSpPr>
            <p:nvPr/>
          </p:nvSpPr>
          <p:spPr bwMode="auto">
            <a:xfrm>
              <a:off x="136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04" name="Oval 12"/>
            <p:cNvSpPr>
              <a:spLocks noChangeArrowheads="1"/>
            </p:cNvSpPr>
            <p:nvPr/>
          </p:nvSpPr>
          <p:spPr bwMode="auto">
            <a:xfrm>
              <a:off x="155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05" name="Oval 13"/>
            <p:cNvSpPr>
              <a:spLocks noChangeArrowheads="1"/>
            </p:cNvSpPr>
            <p:nvPr/>
          </p:nvSpPr>
          <p:spPr bwMode="auto">
            <a:xfrm>
              <a:off x="174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06" name="Oval 14"/>
            <p:cNvSpPr>
              <a:spLocks noChangeArrowheads="1"/>
            </p:cNvSpPr>
            <p:nvPr/>
          </p:nvSpPr>
          <p:spPr bwMode="auto">
            <a:xfrm>
              <a:off x="193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07" name="Oval 15"/>
            <p:cNvSpPr>
              <a:spLocks noChangeArrowheads="1"/>
            </p:cNvSpPr>
            <p:nvPr/>
          </p:nvSpPr>
          <p:spPr bwMode="auto">
            <a:xfrm>
              <a:off x="212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08" name="Oval 16"/>
            <p:cNvSpPr>
              <a:spLocks noChangeArrowheads="1"/>
            </p:cNvSpPr>
            <p:nvPr/>
          </p:nvSpPr>
          <p:spPr bwMode="auto">
            <a:xfrm>
              <a:off x="231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09" name="Oval 17"/>
            <p:cNvSpPr>
              <a:spLocks noChangeArrowheads="1"/>
            </p:cNvSpPr>
            <p:nvPr/>
          </p:nvSpPr>
          <p:spPr bwMode="auto">
            <a:xfrm>
              <a:off x="250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10" name="Oval 18"/>
            <p:cNvSpPr>
              <a:spLocks noChangeArrowheads="1"/>
            </p:cNvSpPr>
            <p:nvPr/>
          </p:nvSpPr>
          <p:spPr bwMode="auto">
            <a:xfrm>
              <a:off x="269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11" name="Oval 19"/>
            <p:cNvSpPr>
              <a:spLocks noChangeArrowheads="1"/>
            </p:cNvSpPr>
            <p:nvPr/>
          </p:nvSpPr>
          <p:spPr bwMode="auto">
            <a:xfrm>
              <a:off x="288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12" name="Oval 20"/>
            <p:cNvSpPr>
              <a:spLocks noChangeArrowheads="1"/>
            </p:cNvSpPr>
            <p:nvPr/>
          </p:nvSpPr>
          <p:spPr bwMode="auto">
            <a:xfrm>
              <a:off x="307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13" name="Oval 21"/>
            <p:cNvSpPr>
              <a:spLocks noChangeArrowheads="1"/>
            </p:cNvSpPr>
            <p:nvPr/>
          </p:nvSpPr>
          <p:spPr bwMode="auto">
            <a:xfrm>
              <a:off x="326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14" name="Oval 22"/>
            <p:cNvSpPr>
              <a:spLocks noChangeArrowheads="1"/>
            </p:cNvSpPr>
            <p:nvPr/>
          </p:nvSpPr>
          <p:spPr bwMode="auto">
            <a:xfrm>
              <a:off x="345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15" name="Oval 23"/>
            <p:cNvSpPr>
              <a:spLocks noChangeArrowheads="1"/>
            </p:cNvSpPr>
            <p:nvPr/>
          </p:nvSpPr>
          <p:spPr bwMode="auto">
            <a:xfrm>
              <a:off x="364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16" name="Oval 24"/>
            <p:cNvSpPr>
              <a:spLocks noChangeArrowheads="1"/>
            </p:cNvSpPr>
            <p:nvPr/>
          </p:nvSpPr>
          <p:spPr bwMode="auto">
            <a:xfrm>
              <a:off x="383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17" name="Oval 25"/>
            <p:cNvSpPr>
              <a:spLocks noChangeArrowheads="1"/>
            </p:cNvSpPr>
            <p:nvPr/>
          </p:nvSpPr>
          <p:spPr bwMode="auto">
            <a:xfrm>
              <a:off x="402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18" name="Oval 26"/>
            <p:cNvSpPr>
              <a:spLocks noChangeArrowheads="1"/>
            </p:cNvSpPr>
            <p:nvPr/>
          </p:nvSpPr>
          <p:spPr bwMode="auto">
            <a:xfrm>
              <a:off x="421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19" name="Oval 27"/>
            <p:cNvSpPr>
              <a:spLocks noChangeArrowheads="1"/>
            </p:cNvSpPr>
            <p:nvPr/>
          </p:nvSpPr>
          <p:spPr bwMode="auto">
            <a:xfrm>
              <a:off x="440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20" name="Oval 28"/>
            <p:cNvSpPr>
              <a:spLocks noChangeArrowheads="1"/>
            </p:cNvSpPr>
            <p:nvPr/>
          </p:nvSpPr>
          <p:spPr bwMode="auto">
            <a:xfrm>
              <a:off x="459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21" name="Oval 29"/>
            <p:cNvSpPr>
              <a:spLocks noChangeArrowheads="1"/>
            </p:cNvSpPr>
            <p:nvPr/>
          </p:nvSpPr>
          <p:spPr bwMode="auto">
            <a:xfrm>
              <a:off x="478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22" name="Oval 30"/>
            <p:cNvSpPr>
              <a:spLocks noChangeArrowheads="1"/>
            </p:cNvSpPr>
            <p:nvPr/>
          </p:nvSpPr>
          <p:spPr bwMode="auto">
            <a:xfrm>
              <a:off x="497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23" name="Oval 31"/>
            <p:cNvSpPr>
              <a:spLocks noChangeArrowheads="1"/>
            </p:cNvSpPr>
            <p:nvPr/>
          </p:nvSpPr>
          <p:spPr bwMode="auto">
            <a:xfrm>
              <a:off x="516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24" name="Oval 32"/>
            <p:cNvSpPr>
              <a:spLocks noChangeArrowheads="1"/>
            </p:cNvSpPr>
            <p:nvPr/>
          </p:nvSpPr>
          <p:spPr bwMode="auto">
            <a:xfrm>
              <a:off x="535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25" name="Oval 33"/>
            <p:cNvSpPr>
              <a:spLocks noChangeArrowheads="1"/>
            </p:cNvSpPr>
            <p:nvPr/>
          </p:nvSpPr>
          <p:spPr bwMode="auto">
            <a:xfrm>
              <a:off x="554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26" name="Oval 34"/>
            <p:cNvSpPr>
              <a:spLocks noChangeArrowheads="1"/>
            </p:cNvSpPr>
            <p:nvPr/>
          </p:nvSpPr>
          <p:spPr bwMode="auto">
            <a:xfrm>
              <a:off x="600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27" name="Oval 35"/>
            <p:cNvSpPr>
              <a:spLocks noChangeArrowheads="1"/>
            </p:cNvSpPr>
            <p:nvPr/>
          </p:nvSpPr>
          <p:spPr bwMode="auto">
            <a:xfrm>
              <a:off x="790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28" name="Oval 36"/>
            <p:cNvSpPr>
              <a:spLocks noChangeArrowheads="1"/>
            </p:cNvSpPr>
            <p:nvPr/>
          </p:nvSpPr>
          <p:spPr bwMode="auto">
            <a:xfrm>
              <a:off x="980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29" name="Oval 37"/>
            <p:cNvSpPr>
              <a:spLocks noChangeArrowheads="1"/>
            </p:cNvSpPr>
            <p:nvPr/>
          </p:nvSpPr>
          <p:spPr bwMode="auto">
            <a:xfrm>
              <a:off x="1170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30" name="Oval 38"/>
            <p:cNvSpPr>
              <a:spLocks noChangeArrowheads="1"/>
            </p:cNvSpPr>
            <p:nvPr/>
          </p:nvSpPr>
          <p:spPr bwMode="auto">
            <a:xfrm>
              <a:off x="1360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31" name="Oval 39"/>
            <p:cNvSpPr>
              <a:spLocks noChangeArrowheads="1"/>
            </p:cNvSpPr>
            <p:nvPr/>
          </p:nvSpPr>
          <p:spPr bwMode="auto">
            <a:xfrm>
              <a:off x="230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32" name="Oval 40"/>
            <p:cNvSpPr>
              <a:spLocks noChangeArrowheads="1"/>
            </p:cNvSpPr>
            <p:nvPr/>
          </p:nvSpPr>
          <p:spPr bwMode="auto">
            <a:xfrm>
              <a:off x="249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33" name="Oval 41"/>
            <p:cNvSpPr>
              <a:spLocks noChangeArrowheads="1"/>
            </p:cNvSpPr>
            <p:nvPr/>
          </p:nvSpPr>
          <p:spPr bwMode="auto">
            <a:xfrm>
              <a:off x="268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34" name="Oval 42"/>
            <p:cNvSpPr>
              <a:spLocks noChangeArrowheads="1"/>
            </p:cNvSpPr>
            <p:nvPr/>
          </p:nvSpPr>
          <p:spPr bwMode="auto">
            <a:xfrm>
              <a:off x="287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35" name="Oval 43"/>
            <p:cNvSpPr>
              <a:spLocks noChangeArrowheads="1"/>
            </p:cNvSpPr>
            <p:nvPr/>
          </p:nvSpPr>
          <p:spPr bwMode="auto">
            <a:xfrm>
              <a:off x="306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36" name="Oval 44"/>
            <p:cNvSpPr>
              <a:spLocks noChangeArrowheads="1"/>
            </p:cNvSpPr>
            <p:nvPr/>
          </p:nvSpPr>
          <p:spPr bwMode="auto">
            <a:xfrm>
              <a:off x="325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37" name="Oval 45"/>
            <p:cNvSpPr>
              <a:spLocks noChangeArrowheads="1"/>
            </p:cNvSpPr>
            <p:nvPr/>
          </p:nvSpPr>
          <p:spPr bwMode="auto">
            <a:xfrm>
              <a:off x="344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38" name="Oval 46"/>
            <p:cNvSpPr>
              <a:spLocks noChangeArrowheads="1"/>
            </p:cNvSpPr>
            <p:nvPr/>
          </p:nvSpPr>
          <p:spPr bwMode="auto">
            <a:xfrm>
              <a:off x="363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39" name="Oval 47"/>
            <p:cNvSpPr>
              <a:spLocks noChangeArrowheads="1"/>
            </p:cNvSpPr>
            <p:nvPr/>
          </p:nvSpPr>
          <p:spPr bwMode="auto">
            <a:xfrm>
              <a:off x="382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40" name="Oval 48"/>
            <p:cNvSpPr>
              <a:spLocks noChangeArrowheads="1"/>
            </p:cNvSpPr>
            <p:nvPr/>
          </p:nvSpPr>
          <p:spPr bwMode="auto">
            <a:xfrm>
              <a:off x="401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41" name="Oval 49"/>
            <p:cNvSpPr>
              <a:spLocks noChangeArrowheads="1"/>
            </p:cNvSpPr>
            <p:nvPr/>
          </p:nvSpPr>
          <p:spPr bwMode="auto">
            <a:xfrm>
              <a:off x="420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42" name="Oval 50"/>
            <p:cNvSpPr>
              <a:spLocks noChangeArrowheads="1"/>
            </p:cNvSpPr>
            <p:nvPr/>
          </p:nvSpPr>
          <p:spPr bwMode="auto">
            <a:xfrm>
              <a:off x="439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43" name="Oval 51"/>
            <p:cNvSpPr>
              <a:spLocks noChangeArrowheads="1"/>
            </p:cNvSpPr>
            <p:nvPr/>
          </p:nvSpPr>
          <p:spPr bwMode="auto">
            <a:xfrm>
              <a:off x="5348" y="32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44" name="Oval 52"/>
            <p:cNvSpPr>
              <a:spLocks noChangeArrowheads="1"/>
            </p:cNvSpPr>
            <p:nvPr/>
          </p:nvSpPr>
          <p:spPr bwMode="auto">
            <a:xfrm>
              <a:off x="5538" y="32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</p:grpSp>
      <p:grpSp>
        <p:nvGrpSpPr>
          <p:cNvPr id="1006645" name="Group 53"/>
          <p:cNvGrpSpPr>
            <a:grpSpLocks/>
          </p:cNvGrpSpPr>
          <p:nvPr/>
        </p:nvGrpSpPr>
        <p:grpSpPr bwMode="auto">
          <a:xfrm rot="-2166924">
            <a:off x="919218" y="-1570033"/>
            <a:ext cx="12020551" cy="6251577"/>
            <a:chOff x="266" y="453"/>
            <a:chExt cx="6490" cy="1666"/>
          </a:xfrm>
        </p:grpSpPr>
        <p:sp>
          <p:nvSpPr>
            <p:cNvPr id="1006646" name="Freeform 54"/>
            <p:cNvSpPr>
              <a:spLocks/>
            </p:cNvSpPr>
            <p:nvPr/>
          </p:nvSpPr>
          <p:spPr bwMode="auto">
            <a:xfrm>
              <a:off x="266" y="570"/>
              <a:ext cx="4772" cy="1549"/>
            </a:xfrm>
            <a:custGeom>
              <a:avLst/>
              <a:gdLst/>
              <a:ahLst/>
              <a:cxnLst>
                <a:cxn ang="0">
                  <a:pos x="4772" y="2929"/>
                </a:cxn>
                <a:cxn ang="0">
                  <a:pos x="4719" y="2956"/>
                </a:cxn>
                <a:cxn ang="0">
                  <a:pos x="4658" y="2985"/>
                </a:cxn>
                <a:cxn ang="0">
                  <a:pos x="4574" y="3017"/>
                </a:cxn>
                <a:cxn ang="0">
                  <a:pos x="4472" y="3048"/>
                </a:cxn>
                <a:cxn ang="0">
                  <a:pos x="4351" y="3076"/>
                </a:cxn>
                <a:cxn ang="0">
                  <a:pos x="4215" y="3093"/>
                </a:cxn>
                <a:cxn ang="0">
                  <a:pos x="4141" y="3097"/>
                </a:cxn>
                <a:cxn ang="0">
                  <a:pos x="4065" y="3097"/>
                </a:cxn>
                <a:cxn ang="0">
                  <a:pos x="3984" y="3092"/>
                </a:cxn>
                <a:cxn ang="0">
                  <a:pos x="3902" y="3082"/>
                </a:cxn>
                <a:cxn ang="0">
                  <a:pos x="3818" y="3066"/>
                </a:cxn>
                <a:cxn ang="0">
                  <a:pos x="3730" y="3045"/>
                </a:cxn>
                <a:cxn ang="0">
                  <a:pos x="3640" y="3016"/>
                </a:cxn>
                <a:cxn ang="0">
                  <a:pos x="3548" y="2980"/>
                </a:cxn>
                <a:cxn ang="0">
                  <a:pos x="3455" y="2937"/>
                </a:cxn>
                <a:cxn ang="0">
                  <a:pos x="3361" y="2885"/>
                </a:cxn>
                <a:cxn ang="0">
                  <a:pos x="3265" y="2824"/>
                </a:cxn>
                <a:cxn ang="0">
                  <a:pos x="3169" y="2754"/>
                </a:cxn>
                <a:cxn ang="0">
                  <a:pos x="3072" y="2673"/>
                </a:cxn>
                <a:cxn ang="0">
                  <a:pos x="2974" y="2583"/>
                </a:cxn>
                <a:cxn ang="0">
                  <a:pos x="2876" y="2481"/>
                </a:cxn>
                <a:cxn ang="0">
                  <a:pos x="2778" y="2367"/>
                </a:cxn>
                <a:cxn ang="0">
                  <a:pos x="2681" y="2241"/>
                </a:cxn>
                <a:cxn ang="0">
                  <a:pos x="2583" y="2102"/>
                </a:cxn>
                <a:cxn ang="0">
                  <a:pos x="2488" y="1960"/>
                </a:cxn>
                <a:cxn ang="0">
                  <a:pos x="2303" y="1695"/>
                </a:cxn>
                <a:cxn ang="0">
                  <a:pos x="2125" y="1456"/>
                </a:cxn>
                <a:cxn ang="0">
                  <a:pos x="1953" y="1240"/>
                </a:cxn>
                <a:cxn ang="0">
                  <a:pos x="1788" y="1046"/>
                </a:cxn>
                <a:cxn ang="0">
                  <a:pos x="1628" y="873"/>
                </a:cxn>
                <a:cxn ang="0">
                  <a:pos x="1471" y="720"/>
                </a:cxn>
                <a:cxn ang="0">
                  <a:pos x="1317" y="584"/>
                </a:cxn>
                <a:cxn ang="0">
                  <a:pos x="1166" y="466"/>
                </a:cxn>
                <a:cxn ang="0">
                  <a:pos x="1014" y="365"/>
                </a:cxn>
                <a:cxn ang="0">
                  <a:pos x="865" y="277"/>
                </a:cxn>
                <a:cxn ang="0">
                  <a:pos x="713" y="203"/>
                </a:cxn>
                <a:cxn ang="0">
                  <a:pos x="560" y="140"/>
                </a:cxn>
                <a:cxn ang="0">
                  <a:pos x="405" y="90"/>
                </a:cxn>
                <a:cxn ang="0">
                  <a:pos x="247" y="48"/>
                </a:cxn>
                <a:cxn ang="0">
                  <a:pos x="84" y="14"/>
                </a:cxn>
              </a:cxnLst>
              <a:rect l="0" t="0" r="r" b="b"/>
              <a:pathLst>
                <a:path w="4772" h="3097">
                  <a:moveTo>
                    <a:pt x="4772" y="2929"/>
                  </a:moveTo>
                  <a:lnTo>
                    <a:pt x="4772" y="2929"/>
                  </a:lnTo>
                  <a:lnTo>
                    <a:pt x="4758" y="2937"/>
                  </a:lnTo>
                  <a:lnTo>
                    <a:pt x="4719" y="2956"/>
                  </a:lnTo>
                  <a:lnTo>
                    <a:pt x="4691" y="2971"/>
                  </a:lnTo>
                  <a:lnTo>
                    <a:pt x="4658" y="2985"/>
                  </a:lnTo>
                  <a:lnTo>
                    <a:pt x="4619" y="3001"/>
                  </a:lnTo>
                  <a:lnTo>
                    <a:pt x="4574" y="3017"/>
                  </a:lnTo>
                  <a:lnTo>
                    <a:pt x="4526" y="3034"/>
                  </a:lnTo>
                  <a:lnTo>
                    <a:pt x="4472" y="3048"/>
                  </a:lnTo>
                  <a:lnTo>
                    <a:pt x="4413" y="3063"/>
                  </a:lnTo>
                  <a:lnTo>
                    <a:pt x="4351" y="3076"/>
                  </a:lnTo>
                  <a:lnTo>
                    <a:pt x="4286" y="3085"/>
                  </a:lnTo>
                  <a:lnTo>
                    <a:pt x="4215" y="3093"/>
                  </a:lnTo>
                  <a:lnTo>
                    <a:pt x="4179" y="3095"/>
                  </a:lnTo>
                  <a:lnTo>
                    <a:pt x="4141" y="3097"/>
                  </a:lnTo>
                  <a:lnTo>
                    <a:pt x="4104" y="3097"/>
                  </a:lnTo>
                  <a:lnTo>
                    <a:pt x="4065" y="3097"/>
                  </a:lnTo>
                  <a:lnTo>
                    <a:pt x="4025" y="3095"/>
                  </a:lnTo>
                  <a:lnTo>
                    <a:pt x="3984" y="3092"/>
                  </a:lnTo>
                  <a:lnTo>
                    <a:pt x="3944" y="3087"/>
                  </a:lnTo>
                  <a:lnTo>
                    <a:pt x="3902" y="3082"/>
                  </a:lnTo>
                  <a:lnTo>
                    <a:pt x="3859" y="3076"/>
                  </a:lnTo>
                  <a:lnTo>
                    <a:pt x="3818" y="3066"/>
                  </a:lnTo>
                  <a:lnTo>
                    <a:pt x="3773" y="3056"/>
                  </a:lnTo>
                  <a:lnTo>
                    <a:pt x="3730" y="3045"/>
                  </a:lnTo>
                  <a:lnTo>
                    <a:pt x="3684" y="3032"/>
                  </a:lnTo>
                  <a:lnTo>
                    <a:pt x="3640" y="3016"/>
                  </a:lnTo>
                  <a:lnTo>
                    <a:pt x="3594" y="3000"/>
                  </a:lnTo>
                  <a:lnTo>
                    <a:pt x="3548" y="2980"/>
                  </a:lnTo>
                  <a:lnTo>
                    <a:pt x="3503" y="2959"/>
                  </a:lnTo>
                  <a:lnTo>
                    <a:pt x="3455" y="2937"/>
                  </a:lnTo>
                  <a:lnTo>
                    <a:pt x="3408" y="2912"/>
                  </a:lnTo>
                  <a:lnTo>
                    <a:pt x="3361" y="2885"/>
                  </a:lnTo>
                  <a:lnTo>
                    <a:pt x="3314" y="2856"/>
                  </a:lnTo>
                  <a:lnTo>
                    <a:pt x="3265" y="2824"/>
                  </a:lnTo>
                  <a:lnTo>
                    <a:pt x="3218" y="2790"/>
                  </a:lnTo>
                  <a:lnTo>
                    <a:pt x="3169" y="2754"/>
                  </a:lnTo>
                  <a:lnTo>
                    <a:pt x="3121" y="2715"/>
                  </a:lnTo>
                  <a:lnTo>
                    <a:pt x="3072" y="2673"/>
                  </a:lnTo>
                  <a:lnTo>
                    <a:pt x="3024" y="2630"/>
                  </a:lnTo>
                  <a:lnTo>
                    <a:pt x="2974" y="2583"/>
                  </a:lnTo>
                  <a:lnTo>
                    <a:pt x="2925" y="2533"/>
                  </a:lnTo>
                  <a:lnTo>
                    <a:pt x="2876" y="2481"/>
                  </a:lnTo>
                  <a:lnTo>
                    <a:pt x="2828" y="2425"/>
                  </a:lnTo>
                  <a:lnTo>
                    <a:pt x="2778" y="2367"/>
                  </a:lnTo>
                  <a:lnTo>
                    <a:pt x="2729" y="2305"/>
                  </a:lnTo>
                  <a:lnTo>
                    <a:pt x="2681" y="2241"/>
                  </a:lnTo>
                  <a:lnTo>
                    <a:pt x="2632" y="2173"/>
                  </a:lnTo>
                  <a:lnTo>
                    <a:pt x="2583" y="2102"/>
                  </a:lnTo>
                  <a:lnTo>
                    <a:pt x="2583" y="2102"/>
                  </a:lnTo>
                  <a:lnTo>
                    <a:pt x="2488" y="1960"/>
                  </a:lnTo>
                  <a:lnTo>
                    <a:pt x="2395" y="1824"/>
                  </a:lnTo>
                  <a:lnTo>
                    <a:pt x="2303" y="1695"/>
                  </a:lnTo>
                  <a:lnTo>
                    <a:pt x="2213" y="1572"/>
                  </a:lnTo>
                  <a:lnTo>
                    <a:pt x="2125" y="1456"/>
                  </a:lnTo>
                  <a:lnTo>
                    <a:pt x="2038" y="1345"/>
                  </a:lnTo>
                  <a:lnTo>
                    <a:pt x="1953" y="1240"/>
                  </a:lnTo>
                  <a:lnTo>
                    <a:pt x="1870" y="1140"/>
                  </a:lnTo>
                  <a:lnTo>
                    <a:pt x="1788" y="1046"/>
                  </a:lnTo>
                  <a:lnTo>
                    <a:pt x="1707" y="957"/>
                  </a:lnTo>
                  <a:lnTo>
                    <a:pt x="1628" y="873"/>
                  </a:lnTo>
                  <a:lnTo>
                    <a:pt x="1549" y="794"/>
                  </a:lnTo>
                  <a:lnTo>
                    <a:pt x="1471" y="720"/>
                  </a:lnTo>
                  <a:lnTo>
                    <a:pt x="1394" y="649"/>
                  </a:lnTo>
                  <a:lnTo>
                    <a:pt x="1317" y="584"/>
                  </a:lnTo>
                  <a:lnTo>
                    <a:pt x="1241" y="523"/>
                  </a:lnTo>
                  <a:lnTo>
                    <a:pt x="1166" y="466"/>
                  </a:lnTo>
                  <a:lnTo>
                    <a:pt x="1089" y="413"/>
                  </a:lnTo>
                  <a:lnTo>
                    <a:pt x="1014" y="365"/>
                  </a:lnTo>
                  <a:lnTo>
                    <a:pt x="940" y="319"/>
                  </a:lnTo>
                  <a:lnTo>
                    <a:pt x="865" y="277"/>
                  </a:lnTo>
                  <a:lnTo>
                    <a:pt x="790" y="239"/>
                  </a:lnTo>
                  <a:lnTo>
                    <a:pt x="713" y="203"/>
                  </a:lnTo>
                  <a:lnTo>
                    <a:pt x="637" y="171"/>
                  </a:lnTo>
                  <a:lnTo>
                    <a:pt x="560" y="140"/>
                  </a:lnTo>
                  <a:lnTo>
                    <a:pt x="484" y="114"/>
                  </a:lnTo>
                  <a:lnTo>
                    <a:pt x="405" y="90"/>
                  </a:lnTo>
                  <a:lnTo>
                    <a:pt x="327" y="67"/>
                  </a:lnTo>
                  <a:lnTo>
                    <a:pt x="247" y="48"/>
                  </a:lnTo>
                  <a:lnTo>
                    <a:pt x="166" y="30"/>
                  </a:lnTo>
                  <a:lnTo>
                    <a:pt x="84" y="14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47" name="Freeform 55"/>
            <p:cNvSpPr>
              <a:spLocks/>
            </p:cNvSpPr>
            <p:nvPr/>
          </p:nvSpPr>
          <p:spPr bwMode="auto">
            <a:xfrm>
              <a:off x="275" y="591"/>
              <a:ext cx="4814" cy="1515"/>
            </a:xfrm>
            <a:custGeom>
              <a:avLst/>
              <a:gdLst/>
              <a:ahLst/>
              <a:cxnLst>
                <a:cxn ang="0">
                  <a:pos x="4814" y="2845"/>
                </a:cxn>
                <a:cxn ang="0">
                  <a:pos x="4763" y="2874"/>
                </a:cxn>
                <a:cxn ang="0">
                  <a:pos x="4701" y="2904"/>
                </a:cxn>
                <a:cxn ang="0">
                  <a:pos x="4618" y="2938"/>
                </a:cxn>
                <a:cxn ang="0">
                  <a:pos x="4517" y="2972"/>
                </a:cxn>
                <a:cxn ang="0">
                  <a:pos x="4396" y="3001"/>
                </a:cxn>
                <a:cxn ang="0">
                  <a:pos x="4260" y="3021"/>
                </a:cxn>
                <a:cxn ang="0">
                  <a:pos x="4186" y="3027"/>
                </a:cxn>
                <a:cxn ang="0">
                  <a:pos x="4110" y="3029"/>
                </a:cxn>
                <a:cxn ang="0">
                  <a:pos x="4031" y="3025"/>
                </a:cxn>
                <a:cxn ang="0">
                  <a:pos x="3948" y="3016"/>
                </a:cxn>
                <a:cxn ang="0">
                  <a:pos x="3863" y="3003"/>
                </a:cxn>
                <a:cxn ang="0">
                  <a:pos x="3774" y="2983"/>
                </a:cxn>
                <a:cxn ang="0">
                  <a:pos x="3684" y="2956"/>
                </a:cxn>
                <a:cxn ang="0">
                  <a:pos x="3592" y="2922"/>
                </a:cxn>
                <a:cxn ang="0">
                  <a:pos x="3499" y="2880"/>
                </a:cxn>
                <a:cxn ang="0">
                  <a:pos x="3403" y="2830"/>
                </a:cxn>
                <a:cxn ang="0">
                  <a:pos x="3308" y="2770"/>
                </a:cxn>
                <a:cxn ang="0">
                  <a:pos x="3209" y="2703"/>
                </a:cxn>
                <a:cxn ang="0">
                  <a:pos x="3110" y="2623"/>
                </a:cxn>
                <a:cxn ang="0">
                  <a:pos x="3012" y="2535"/>
                </a:cxn>
                <a:cxn ang="0">
                  <a:pos x="2913" y="2433"/>
                </a:cxn>
                <a:cxn ang="0">
                  <a:pos x="2813" y="2321"/>
                </a:cxn>
                <a:cxn ang="0">
                  <a:pos x="2713" y="2197"/>
                </a:cxn>
                <a:cxn ang="0">
                  <a:pos x="2615" y="2058"/>
                </a:cxn>
                <a:cxn ang="0">
                  <a:pos x="2516" y="1918"/>
                </a:cxn>
                <a:cxn ang="0">
                  <a:pos x="2327" y="1656"/>
                </a:cxn>
                <a:cxn ang="0">
                  <a:pos x="2145" y="1419"/>
                </a:cxn>
                <a:cxn ang="0">
                  <a:pos x="1972" y="1206"/>
                </a:cxn>
                <a:cxn ang="0">
                  <a:pos x="1802" y="1014"/>
                </a:cxn>
                <a:cxn ang="0">
                  <a:pos x="1640" y="842"/>
                </a:cxn>
                <a:cxn ang="0">
                  <a:pos x="1480" y="692"/>
                </a:cxn>
                <a:cxn ang="0">
                  <a:pos x="1325" y="560"/>
                </a:cxn>
                <a:cxn ang="0">
                  <a:pos x="1172" y="444"/>
                </a:cxn>
                <a:cxn ang="0">
                  <a:pos x="1019" y="343"/>
                </a:cxn>
                <a:cxn ang="0">
                  <a:pos x="868" y="260"/>
                </a:cxn>
                <a:cxn ang="0">
                  <a:pos x="715" y="188"/>
                </a:cxn>
                <a:cxn ang="0">
                  <a:pos x="563" y="129"/>
                </a:cxn>
                <a:cxn ang="0">
                  <a:pos x="406" y="80"/>
                </a:cxn>
                <a:cxn ang="0">
                  <a:pos x="247" y="42"/>
                </a:cxn>
                <a:cxn ang="0">
                  <a:pos x="84" y="11"/>
                </a:cxn>
              </a:cxnLst>
              <a:rect l="0" t="0" r="r" b="b"/>
              <a:pathLst>
                <a:path w="4814" h="3029">
                  <a:moveTo>
                    <a:pt x="4814" y="2845"/>
                  </a:moveTo>
                  <a:lnTo>
                    <a:pt x="4814" y="2845"/>
                  </a:lnTo>
                  <a:lnTo>
                    <a:pt x="4801" y="2853"/>
                  </a:lnTo>
                  <a:lnTo>
                    <a:pt x="4763" y="2874"/>
                  </a:lnTo>
                  <a:lnTo>
                    <a:pt x="4735" y="2888"/>
                  </a:lnTo>
                  <a:lnTo>
                    <a:pt x="4701" y="2904"/>
                  </a:lnTo>
                  <a:lnTo>
                    <a:pt x="4663" y="2921"/>
                  </a:lnTo>
                  <a:lnTo>
                    <a:pt x="4618" y="2938"/>
                  </a:lnTo>
                  <a:lnTo>
                    <a:pt x="4570" y="2954"/>
                  </a:lnTo>
                  <a:lnTo>
                    <a:pt x="4517" y="2972"/>
                  </a:lnTo>
                  <a:lnTo>
                    <a:pt x="4459" y="2987"/>
                  </a:lnTo>
                  <a:lnTo>
                    <a:pt x="4396" y="3001"/>
                  </a:lnTo>
                  <a:lnTo>
                    <a:pt x="4331" y="3013"/>
                  </a:lnTo>
                  <a:lnTo>
                    <a:pt x="4260" y="3021"/>
                  </a:lnTo>
                  <a:lnTo>
                    <a:pt x="4224" y="3024"/>
                  </a:lnTo>
                  <a:lnTo>
                    <a:pt x="4186" y="3027"/>
                  </a:lnTo>
                  <a:lnTo>
                    <a:pt x="4149" y="3027"/>
                  </a:lnTo>
                  <a:lnTo>
                    <a:pt x="4110" y="3029"/>
                  </a:lnTo>
                  <a:lnTo>
                    <a:pt x="4071" y="3027"/>
                  </a:lnTo>
                  <a:lnTo>
                    <a:pt x="4031" y="3025"/>
                  </a:lnTo>
                  <a:lnTo>
                    <a:pt x="3989" y="3021"/>
                  </a:lnTo>
                  <a:lnTo>
                    <a:pt x="3948" y="3016"/>
                  </a:lnTo>
                  <a:lnTo>
                    <a:pt x="3906" y="3011"/>
                  </a:lnTo>
                  <a:lnTo>
                    <a:pt x="3863" y="3003"/>
                  </a:lnTo>
                  <a:lnTo>
                    <a:pt x="3818" y="2993"/>
                  </a:lnTo>
                  <a:lnTo>
                    <a:pt x="3774" y="2983"/>
                  </a:lnTo>
                  <a:lnTo>
                    <a:pt x="3730" y="2971"/>
                  </a:lnTo>
                  <a:lnTo>
                    <a:pt x="3684" y="2956"/>
                  </a:lnTo>
                  <a:lnTo>
                    <a:pt x="3639" y="2940"/>
                  </a:lnTo>
                  <a:lnTo>
                    <a:pt x="3592" y="2922"/>
                  </a:lnTo>
                  <a:lnTo>
                    <a:pt x="3546" y="2903"/>
                  </a:lnTo>
                  <a:lnTo>
                    <a:pt x="3499" y="2880"/>
                  </a:lnTo>
                  <a:lnTo>
                    <a:pt x="3452" y="2856"/>
                  </a:lnTo>
                  <a:lnTo>
                    <a:pt x="3403" y="2830"/>
                  </a:lnTo>
                  <a:lnTo>
                    <a:pt x="3356" y="2801"/>
                  </a:lnTo>
                  <a:lnTo>
                    <a:pt x="3308" y="2770"/>
                  </a:lnTo>
                  <a:lnTo>
                    <a:pt x="3259" y="2738"/>
                  </a:lnTo>
                  <a:lnTo>
                    <a:pt x="3209" y="2703"/>
                  </a:lnTo>
                  <a:lnTo>
                    <a:pt x="3160" y="2664"/>
                  </a:lnTo>
                  <a:lnTo>
                    <a:pt x="3110" y="2623"/>
                  </a:lnTo>
                  <a:lnTo>
                    <a:pt x="3062" y="2580"/>
                  </a:lnTo>
                  <a:lnTo>
                    <a:pt x="3012" y="2535"/>
                  </a:lnTo>
                  <a:lnTo>
                    <a:pt x="2962" y="2485"/>
                  </a:lnTo>
                  <a:lnTo>
                    <a:pt x="2913" y="2433"/>
                  </a:lnTo>
                  <a:lnTo>
                    <a:pt x="2863" y="2378"/>
                  </a:lnTo>
                  <a:lnTo>
                    <a:pt x="2813" y="2321"/>
                  </a:lnTo>
                  <a:lnTo>
                    <a:pt x="2763" y="2260"/>
                  </a:lnTo>
                  <a:lnTo>
                    <a:pt x="2713" y="2197"/>
                  </a:lnTo>
                  <a:lnTo>
                    <a:pt x="2663" y="2129"/>
                  </a:lnTo>
                  <a:lnTo>
                    <a:pt x="2615" y="2058"/>
                  </a:lnTo>
                  <a:lnTo>
                    <a:pt x="2615" y="2058"/>
                  </a:lnTo>
                  <a:lnTo>
                    <a:pt x="2516" y="1918"/>
                  </a:lnTo>
                  <a:lnTo>
                    <a:pt x="2420" y="1784"/>
                  </a:lnTo>
                  <a:lnTo>
                    <a:pt x="2327" y="1656"/>
                  </a:lnTo>
                  <a:lnTo>
                    <a:pt x="2236" y="1535"/>
                  </a:lnTo>
                  <a:lnTo>
                    <a:pt x="2145" y="1419"/>
                  </a:lnTo>
                  <a:lnTo>
                    <a:pt x="2058" y="1309"/>
                  </a:lnTo>
                  <a:lnTo>
                    <a:pt x="1972" y="1206"/>
                  </a:lnTo>
                  <a:lnTo>
                    <a:pt x="1887" y="1107"/>
                  </a:lnTo>
                  <a:lnTo>
                    <a:pt x="1802" y="1014"/>
                  </a:lnTo>
                  <a:lnTo>
                    <a:pt x="1721" y="925"/>
                  </a:lnTo>
                  <a:lnTo>
                    <a:pt x="1640" y="842"/>
                  </a:lnTo>
                  <a:lnTo>
                    <a:pt x="1559" y="765"/>
                  </a:lnTo>
                  <a:lnTo>
                    <a:pt x="1480" y="692"/>
                  </a:lnTo>
                  <a:lnTo>
                    <a:pt x="1403" y="623"/>
                  </a:lnTo>
                  <a:lnTo>
                    <a:pt x="1325" y="560"/>
                  </a:lnTo>
                  <a:lnTo>
                    <a:pt x="1248" y="499"/>
                  </a:lnTo>
                  <a:lnTo>
                    <a:pt x="1172" y="444"/>
                  </a:lnTo>
                  <a:lnTo>
                    <a:pt x="1096" y="392"/>
                  </a:lnTo>
                  <a:lnTo>
                    <a:pt x="1019" y="343"/>
                  </a:lnTo>
                  <a:lnTo>
                    <a:pt x="944" y="300"/>
                  </a:lnTo>
                  <a:lnTo>
                    <a:pt x="868" y="260"/>
                  </a:lnTo>
                  <a:lnTo>
                    <a:pt x="792" y="222"/>
                  </a:lnTo>
                  <a:lnTo>
                    <a:pt x="715" y="188"/>
                  </a:lnTo>
                  <a:lnTo>
                    <a:pt x="639" y="158"/>
                  </a:lnTo>
                  <a:lnTo>
                    <a:pt x="563" y="129"/>
                  </a:lnTo>
                  <a:lnTo>
                    <a:pt x="485" y="103"/>
                  </a:lnTo>
                  <a:lnTo>
                    <a:pt x="406" y="80"/>
                  </a:lnTo>
                  <a:lnTo>
                    <a:pt x="327" y="61"/>
                  </a:lnTo>
                  <a:lnTo>
                    <a:pt x="247" y="42"/>
                  </a:lnTo>
                  <a:lnTo>
                    <a:pt x="165" y="25"/>
                  </a:lnTo>
                  <a:lnTo>
                    <a:pt x="84" y="11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48" name="Freeform 56"/>
            <p:cNvSpPr>
              <a:spLocks/>
            </p:cNvSpPr>
            <p:nvPr/>
          </p:nvSpPr>
          <p:spPr bwMode="auto">
            <a:xfrm>
              <a:off x="284" y="611"/>
              <a:ext cx="4856" cy="1481"/>
            </a:xfrm>
            <a:custGeom>
              <a:avLst/>
              <a:gdLst/>
              <a:ahLst/>
              <a:cxnLst>
                <a:cxn ang="0">
                  <a:pos x="4856" y="2763"/>
                </a:cxn>
                <a:cxn ang="0">
                  <a:pos x="4805" y="2793"/>
                </a:cxn>
                <a:cxn ang="0">
                  <a:pos x="4745" y="2824"/>
                </a:cxn>
                <a:cxn ang="0">
                  <a:pos x="4662" y="2860"/>
                </a:cxn>
                <a:cxn ang="0">
                  <a:pos x="4561" y="2897"/>
                </a:cxn>
                <a:cxn ang="0">
                  <a:pos x="4441" y="2927"/>
                </a:cxn>
                <a:cxn ang="0">
                  <a:pos x="4305" y="2952"/>
                </a:cxn>
                <a:cxn ang="0">
                  <a:pos x="4232" y="2958"/>
                </a:cxn>
                <a:cxn ang="0">
                  <a:pos x="4155" y="2961"/>
                </a:cxn>
                <a:cxn ang="0">
                  <a:pos x="4076" y="2960"/>
                </a:cxn>
                <a:cxn ang="0">
                  <a:pos x="3993" y="2953"/>
                </a:cxn>
                <a:cxn ang="0">
                  <a:pos x="3907" y="2940"/>
                </a:cxn>
                <a:cxn ang="0">
                  <a:pos x="3819" y="2923"/>
                </a:cxn>
                <a:cxn ang="0">
                  <a:pos x="3729" y="2897"/>
                </a:cxn>
                <a:cxn ang="0">
                  <a:pos x="3636" y="2864"/>
                </a:cxn>
                <a:cxn ang="0">
                  <a:pos x="3541" y="2824"/>
                </a:cxn>
                <a:cxn ang="0">
                  <a:pos x="3446" y="2776"/>
                </a:cxn>
                <a:cxn ang="0">
                  <a:pos x="3348" y="2719"/>
                </a:cxn>
                <a:cxn ang="0">
                  <a:pos x="3250" y="2651"/>
                </a:cxn>
                <a:cxn ang="0">
                  <a:pos x="3150" y="2574"/>
                </a:cxn>
                <a:cxn ang="0">
                  <a:pos x="3050" y="2487"/>
                </a:cxn>
                <a:cxn ang="0">
                  <a:pos x="2949" y="2388"/>
                </a:cxn>
                <a:cxn ang="0">
                  <a:pos x="2847" y="2277"/>
                </a:cxn>
                <a:cxn ang="0">
                  <a:pos x="2746" y="2154"/>
                </a:cxn>
                <a:cxn ang="0">
                  <a:pos x="2645" y="2018"/>
                </a:cxn>
                <a:cxn ang="0">
                  <a:pos x="2545" y="1878"/>
                </a:cxn>
                <a:cxn ang="0">
                  <a:pos x="2352" y="1618"/>
                </a:cxn>
                <a:cxn ang="0">
                  <a:pos x="2167" y="1384"/>
                </a:cxn>
                <a:cxn ang="0">
                  <a:pos x="1989" y="1172"/>
                </a:cxn>
                <a:cxn ang="0">
                  <a:pos x="1818" y="983"/>
                </a:cxn>
                <a:cxn ang="0">
                  <a:pos x="1652" y="815"/>
                </a:cxn>
                <a:cxn ang="0">
                  <a:pos x="1491" y="667"/>
                </a:cxn>
                <a:cxn ang="0">
                  <a:pos x="1334" y="536"/>
                </a:cxn>
                <a:cxn ang="0">
                  <a:pos x="1178" y="423"/>
                </a:cxn>
                <a:cxn ang="0">
                  <a:pos x="1024" y="326"/>
                </a:cxn>
                <a:cxn ang="0">
                  <a:pos x="872" y="245"/>
                </a:cxn>
                <a:cxn ang="0">
                  <a:pos x="719" y="176"/>
                </a:cxn>
                <a:cxn ang="0">
                  <a:pos x="565" y="119"/>
                </a:cxn>
                <a:cxn ang="0">
                  <a:pos x="408" y="74"/>
                </a:cxn>
                <a:cxn ang="0">
                  <a:pos x="248" y="39"/>
                </a:cxn>
                <a:cxn ang="0">
                  <a:pos x="83" y="11"/>
                </a:cxn>
              </a:cxnLst>
              <a:rect l="0" t="0" r="r" b="b"/>
              <a:pathLst>
                <a:path w="4856" h="2961">
                  <a:moveTo>
                    <a:pt x="4856" y="2763"/>
                  </a:moveTo>
                  <a:lnTo>
                    <a:pt x="4856" y="2763"/>
                  </a:lnTo>
                  <a:lnTo>
                    <a:pt x="4844" y="2771"/>
                  </a:lnTo>
                  <a:lnTo>
                    <a:pt x="4805" y="2793"/>
                  </a:lnTo>
                  <a:lnTo>
                    <a:pt x="4777" y="2808"/>
                  </a:lnTo>
                  <a:lnTo>
                    <a:pt x="4745" y="2824"/>
                  </a:lnTo>
                  <a:lnTo>
                    <a:pt x="4706" y="2842"/>
                  </a:lnTo>
                  <a:lnTo>
                    <a:pt x="4662" y="2860"/>
                  </a:lnTo>
                  <a:lnTo>
                    <a:pt x="4613" y="2879"/>
                  </a:lnTo>
                  <a:lnTo>
                    <a:pt x="4561" y="2897"/>
                  </a:lnTo>
                  <a:lnTo>
                    <a:pt x="4504" y="2913"/>
                  </a:lnTo>
                  <a:lnTo>
                    <a:pt x="4441" y="2927"/>
                  </a:lnTo>
                  <a:lnTo>
                    <a:pt x="4375" y="2940"/>
                  </a:lnTo>
                  <a:lnTo>
                    <a:pt x="4305" y="2952"/>
                  </a:lnTo>
                  <a:lnTo>
                    <a:pt x="4269" y="2955"/>
                  </a:lnTo>
                  <a:lnTo>
                    <a:pt x="4232" y="2958"/>
                  </a:lnTo>
                  <a:lnTo>
                    <a:pt x="4194" y="2960"/>
                  </a:lnTo>
                  <a:lnTo>
                    <a:pt x="4155" y="2961"/>
                  </a:lnTo>
                  <a:lnTo>
                    <a:pt x="4116" y="2961"/>
                  </a:lnTo>
                  <a:lnTo>
                    <a:pt x="4076" y="2960"/>
                  </a:lnTo>
                  <a:lnTo>
                    <a:pt x="4034" y="2956"/>
                  </a:lnTo>
                  <a:lnTo>
                    <a:pt x="3993" y="2953"/>
                  </a:lnTo>
                  <a:lnTo>
                    <a:pt x="3950" y="2947"/>
                  </a:lnTo>
                  <a:lnTo>
                    <a:pt x="3907" y="2940"/>
                  </a:lnTo>
                  <a:lnTo>
                    <a:pt x="3864" y="2932"/>
                  </a:lnTo>
                  <a:lnTo>
                    <a:pt x="3819" y="2923"/>
                  </a:lnTo>
                  <a:lnTo>
                    <a:pt x="3773" y="2911"/>
                  </a:lnTo>
                  <a:lnTo>
                    <a:pt x="3729" y="2897"/>
                  </a:lnTo>
                  <a:lnTo>
                    <a:pt x="3683" y="2882"/>
                  </a:lnTo>
                  <a:lnTo>
                    <a:pt x="3636" y="2864"/>
                  </a:lnTo>
                  <a:lnTo>
                    <a:pt x="3589" y="2845"/>
                  </a:lnTo>
                  <a:lnTo>
                    <a:pt x="3541" y="2824"/>
                  </a:lnTo>
                  <a:lnTo>
                    <a:pt x="3494" y="2801"/>
                  </a:lnTo>
                  <a:lnTo>
                    <a:pt x="3446" y="2776"/>
                  </a:lnTo>
                  <a:lnTo>
                    <a:pt x="3397" y="2748"/>
                  </a:lnTo>
                  <a:lnTo>
                    <a:pt x="3348" y="2719"/>
                  </a:lnTo>
                  <a:lnTo>
                    <a:pt x="3299" y="2687"/>
                  </a:lnTo>
                  <a:lnTo>
                    <a:pt x="3250" y="2651"/>
                  </a:lnTo>
                  <a:lnTo>
                    <a:pt x="3200" y="2614"/>
                  </a:lnTo>
                  <a:lnTo>
                    <a:pt x="3150" y="2574"/>
                  </a:lnTo>
                  <a:lnTo>
                    <a:pt x="3100" y="2532"/>
                  </a:lnTo>
                  <a:lnTo>
                    <a:pt x="3050" y="2487"/>
                  </a:lnTo>
                  <a:lnTo>
                    <a:pt x="3000" y="2438"/>
                  </a:lnTo>
                  <a:lnTo>
                    <a:pt x="2949" y="2388"/>
                  </a:lnTo>
                  <a:lnTo>
                    <a:pt x="2899" y="2333"/>
                  </a:lnTo>
                  <a:lnTo>
                    <a:pt x="2847" y="2277"/>
                  </a:lnTo>
                  <a:lnTo>
                    <a:pt x="2797" y="2217"/>
                  </a:lnTo>
                  <a:lnTo>
                    <a:pt x="2746" y="2154"/>
                  </a:lnTo>
                  <a:lnTo>
                    <a:pt x="2696" y="2088"/>
                  </a:lnTo>
                  <a:lnTo>
                    <a:pt x="2645" y="2018"/>
                  </a:lnTo>
                  <a:lnTo>
                    <a:pt x="2645" y="2018"/>
                  </a:lnTo>
                  <a:lnTo>
                    <a:pt x="2545" y="1878"/>
                  </a:lnTo>
                  <a:lnTo>
                    <a:pt x="2447" y="1745"/>
                  </a:lnTo>
                  <a:lnTo>
                    <a:pt x="2352" y="1618"/>
                  </a:lnTo>
                  <a:lnTo>
                    <a:pt x="2259" y="1498"/>
                  </a:lnTo>
                  <a:lnTo>
                    <a:pt x="2167" y="1384"/>
                  </a:lnTo>
                  <a:lnTo>
                    <a:pt x="2077" y="1276"/>
                  </a:lnTo>
                  <a:lnTo>
                    <a:pt x="1989" y="1172"/>
                  </a:lnTo>
                  <a:lnTo>
                    <a:pt x="1903" y="1075"/>
                  </a:lnTo>
                  <a:lnTo>
                    <a:pt x="1818" y="983"/>
                  </a:lnTo>
                  <a:lnTo>
                    <a:pt x="1735" y="896"/>
                  </a:lnTo>
                  <a:lnTo>
                    <a:pt x="1652" y="815"/>
                  </a:lnTo>
                  <a:lnTo>
                    <a:pt x="1571" y="738"/>
                  </a:lnTo>
                  <a:lnTo>
                    <a:pt x="1491" y="667"/>
                  </a:lnTo>
                  <a:lnTo>
                    <a:pt x="1412" y="599"/>
                  </a:lnTo>
                  <a:lnTo>
                    <a:pt x="1334" y="536"/>
                  </a:lnTo>
                  <a:lnTo>
                    <a:pt x="1256" y="478"/>
                  </a:lnTo>
                  <a:lnTo>
                    <a:pt x="1178" y="423"/>
                  </a:lnTo>
                  <a:lnTo>
                    <a:pt x="1102" y="373"/>
                  </a:lnTo>
                  <a:lnTo>
                    <a:pt x="1024" y="326"/>
                  </a:lnTo>
                  <a:lnTo>
                    <a:pt x="948" y="284"/>
                  </a:lnTo>
                  <a:lnTo>
                    <a:pt x="872" y="245"/>
                  </a:lnTo>
                  <a:lnTo>
                    <a:pt x="795" y="208"/>
                  </a:lnTo>
                  <a:lnTo>
                    <a:pt x="719" y="176"/>
                  </a:lnTo>
                  <a:lnTo>
                    <a:pt x="641" y="147"/>
                  </a:lnTo>
                  <a:lnTo>
                    <a:pt x="565" y="119"/>
                  </a:lnTo>
                  <a:lnTo>
                    <a:pt x="486" y="95"/>
                  </a:lnTo>
                  <a:lnTo>
                    <a:pt x="408" y="74"/>
                  </a:lnTo>
                  <a:lnTo>
                    <a:pt x="327" y="55"/>
                  </a:lnTo>
                  <a:lnTo>
                    <a:pt x="248" y="39"/>
                  </a:lnTo>
                  <a:lnTo>
                    <a:pt x="166" y="24"/>
                  </a:lnTo>
                  <a:lnTo>
                    <a:pt x="83" y="11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49" name="Freeform 57"/>
            <p:cNvSpPr>
              <a:spLocks/>
            </p:cNvSpPr>
            <p:nvPr/>
          </p:nvSpPr>
          <p:spPr bwMode="auto">
            <a:xfrm>
              <a:off x="293" y="633"/>
              <a:ext cx="4897" cy="1445"/>
            </a:xfrm>
            <a:custGeom>
              <a:avLst/>
              <a:gdLst/>
              <a:ahLst/>
              <a:cxnLst>
                <a:cxn ang="0">
                  <a:pos x="4897" y="2675"/>
                </a:cxn>
                <a:cxn ang="0">
                  <a:pos x="4847" y="2707"/>
                </a:cxn>
                <a:cxn ang="0">
                  <a:pos x="4788" y="2740"/>
                </a:cxn>
                <a:cxn ang="0">
                  <a:pos x="4706" y="2777"/>
                </a:cxn>
                <a:cxn ang="0">
                  <a:pos x="4604" y="2816"/>
                </a:cxn>
                <a:cxn ang="0">
                  <a:pos x="4485" y="2849"/>
                </a:cxn>
                <a:cxn ang="0">
                  <a:pos x="4350" y="2875"/>
                </a:cxn>
                <a:cxn ang="0">
                  <a:pos x="4277" y="2885"/>
                </a:cxn>
                <a:cxn ang="0">
                  <a:pos x="4200" y="2888"/>
                </a:cxn>
                <a:cxn ang="0">
                  <a:pos x="4120" y="2888"/>
                </a:cxn>
                <a:cxn ang="0">
                  <a:pos x="4036" y="2883"/>
                </a:cxn>
                <a:cxn ang="0">
                  <a:pos x="3952" y="2874"/>
                </a:cxn>
                <a:cxn ang="0">
                  <a:pos x="3863" y="2858"/>
                </a:cxn>
                <a:cxn ang="0">
                  <a:pos x="3773" y="2833"/>
                </a:cxn>
                <a:cxn ang="0">
                  <a:pos x="3680" y="2803"/>
                </a:cxn>
                <a:cxn ang="0">
                  <a:pos x="3584" y="2764"/>
                </a:cxn>
                <a:cxn ang="0">
                  <a:pos x="3488" y="2717"/>
                </a:cxn>
                <a:cxn ang="0">
                  <a:pos x="3389" y="2662"/>
                </a:cxn>
                <a:cxn ang="0">
                  <a:pos x="3290" y="2596"/>
                </a:cxn>
                <a:cxn ang="0">
                  <a:pos x="3190" y="2522"/>
                </a:cxn>
                <a:cxn ang="0">
                  <a:pos x="3087" y="2434"/>
                </a:cxn>
                <a:cxn ang="0">
                  <a:pos x="2985" y="2338"/>
                </a:cxn>
                <a:cxn ang="0">
                  <a:pos x="2881" y="2228"/>
                </a:cxn>
                <a:cxn ang="0">
                  <a:pos x="2779" y="2107"/>
                </a:cxn>
                <a:cxn ang="0">
                  <a:pos x="2676" y="1971"/>
                </a:cxn>
                <a:cxn ang="0">
                  <a:pos x="2573" y="1834"/>
                </a:cxn>
                <a:cxn ang="0">
                  <a:pos x="2376" y="1577"/>
                </a:cxn>
                <a:cxn ang="0">
                  <a:pos x="2188" y="1345"/>
                </a:cxn>
                <a:cxn ang="0">
                  <a:pos x="2007" y="1136"/>
                </a:cxn>
                <a:cxn ang="0">
                  <a:pos x="1833" y="949"/>
                </a:cxn>
                <a:cxn ang="0">
                  <a:pos x="1665" y="783"/>
                </a:cxn>
                <a:cxn ang="0">
                  <a:pos x="1501" y="637"/>
                </a:cxn>
                <a:cxn ang="0">
                  <a:pos x="1342" y="510"/>
                </a:cxn>
                <a:cxn ang="0">
                  <a:pos x="1185" y="400"/>
                </a:cxn>
                <a:cxn ang="0">
                  <a:pos x="1031" y="306"/>
                </a:cxn>
                <a:cxn ang="0">
                  <a:pos x="876" y="226"/>
                </a:cxn>
                <a:cxn ang="0">
                  <a:pos x="722" y="161"/>
                </a:cxn>
                <a:cxn ang="0">
                  <a:pos x="567" y="106"/>
                </a:cxn>
                <a:cxn ang="0">
                  <a:pos x="409" y="64"/>
                </a:cxn>
                <a:cxn ang="0">
                  <a:pos x="249" y="32"/>
                </a:cxn>
                <a:cxn ang="0">
                  <a:pos x="84" y="8"/>
                </a:cxn>
              </a:cxnLst>
              <a:rect l="0" t="0" r="r" b="b"/>
              <a:pathLst>
                <a:path w="4897" h="2890">
                  <a:moveTo>
                    <a:pt x="4897" y="2675"/>
                  </a:moveTo>
                  <a:lnTo>
                    <a:pt x="4897" y="2675"/>
                  </a:lnTo>
                  <a:lnTo>
                    <a:pt x="4885" y="2683"/>
                  </a:lnTo>
                  <a:lnTo>
                    <a:pt x="4847" y="2707"/>
                  </a:lnTo>
                  <a:lnTo>
                    <a:pt x="4820" y="2722"/>
                  </a:lnTo>
                  <a:lnTo>
                    <a:pt x="4788" y="2740"/>
                  </a:lnTo>
                  <a:lnTo>
                    <a:pt x="4749" y="2757"/>
                  </a:lnTo>
                  <a:lnTo>
                    <a:pt x="4706" y="2777"/>
                  </a:lnTo>
                  <a:lnTo>
                    <a:pt x="4657" y="2796"/>
                  </a:lnTo>
                  <a:lnTo>
                    <a:pt x="4604" y="2816"/>
                  </a:lnTo>
                  <a:lnTo>
                    <a:pt x="4547" y="2833"/>
                  </a:lnTo>
                  <a:lnTo>
                    <a:pt x="4485" y="2849"/>
                  </a:lnTo>
                  <a:lnTo>
                    <a:pt x="4420" y="2864"/>
                  </a:lnTo>
                  <a:lnTo>
                    <a:pt x="4350" y="2875"/>
                  </a:lnTo>
                  <a:lnTo>
                    <a:pt x="4314" y="2880"/>
                  </a:lnTo>
                  <a:lnTo>
                    <a:pt x="4277" y="2885"/>
                  </a:lnTo>
                  <a:lnTo>
                    <a:pt x="4239" y="2887"/>
                  </a:lnTo>
                  <a:lnTo>
                    <a:pt x="4200" y="2888"/>
                  </a:lnTo>
                  <a:lnTo>
                    <a:pt x="4160" y="2890"/>
                  </a:lnTo>
                  <a:lnTo>
                    <a:pt x="4120" y="2888"/>
                  </a:lnTo>
                  <a:lnTo>
                    <a:pt x="4078" y="2887"/>
                  </a:lnTo>
                  <a:lnTo>
                    <a:pt x="4036" y="2883"/>
                  </a:lnTo>
                  <a:lnTo>
                    <a:pt x="3995" y="2880"/>
                  </a:lnTo>
                  <a:lnTo>
                    <a:pt x="3952" y="2874"/>
                  </a:lnTo>
                  <a:lnTo>
                    <a:pt x="3907" y="2866"/>
                  </a:lnTo>
                  <a:lnTo>
                    <a:pt x="3863" y="2858"/>
                  </a:lnTo>
                  <a:lnTo>
                    <a:pt x="3818" y="2846"/>
                  </a:lnTo>
                  <a:lnTo>
                    <a:pt x="3773" y="2833"/>
                  </a:lnTo>
                  <a:lnTo>
                    <a:pt x="3725" y="2819"/>
                  </a:lnTo>
                  <a:lnTo>
                    <a:pt x="3680" y="2803"/>
                  </a:lnTo>
                  <a:lnTo>
                    <a:pt x="3632" y="2785"/>
                  </a:lnTo>
                  <a:lnTo>
                    <a:pt x="3584" y="2764"/>
                  </a:lnTo>
                  <a:lnTo>
                    <a:pt x="3537" y="2743"/>
                  </a:lnTo>
                  <a:lnTo>
                    <a:pt x="3488" y="2717"/>
                  </a:lnTo>
                  <a:lnTo>
                    <a:pt x="3438" y="2691"/>
                  </a:lnTo>
                  <a:lnTo>
                    <a:pt x="3389" y="2662"/>
                  </a:lnTo>
                  <a:lnTo>
                    <a:pt x="3339" y="2630"/>
                  </a:lnTo>
                  <a:lnTo>
                    <a:pt x="3290" y="2596"/>
                  </a:lnTo>
                  <a:lnTo>
                    <a:pt x="3240" y="2560"/>
                  </a:lnTo>
                  <a:lnTo>
                    <a:pt x="3190" y="2522"/>
                  </a:lnTo>
                  <a:lnTo>
                    <a:pt x="3138" y="2480"/>
                  </a:lnTo>
                  <a:lnTo>
                    <a:pt x="3087" y="2434"/>
                  </a:lnTo>
                  <a:lnTo>
                    <a:pt x="3037" y="2388"/>
                  </a:lnTo>
                  <a:lnTo>
                    <a:pt x="2985" y="2338"/>
                  </a:lnTo>
                  <a:lnTo>
                    <a:pt x="2934" y="2284"/>
                  </a:lnTo>
                  <a:lnTo>
                    <a:pt x="2881" y="2228"/>
                  </a:lnTo>
                  <a:lnTo>
                    <a:pt x="2830" y="2168"/>
                  </a:lnTo>
                  <a:lnTo>
                    <a:pt x="2779" y="2107"/>
                  </a:lnTo>
                  <a:lnTo>
                    <a:pt x="2727" y="2040"/>
                  </a:lnTo>
                  <a:lnTo>
                    <a:pt x="2676" y="1971"/>
                  </a:lnTo>
                  <a:lnTo>
                    <a:pt x="2676" y="1971"/>
                  </a:lnTo>
                  <a:lnTo>
                    <a:pt x="2573" y="1834"/>
                  </a:lnTo>
                  <a:lnTo>
                    <a:pt x="2473" y="1701"/>
                  </a:lnTo>
                  <a:lnTo>
                    <a:pt x="2376" y="1577"/>
                  </a:lnTo>
                  <a:lnTo>
                    <a:pt x="2282" y="1458"/>
                  </a:lnTo>
                  <a:lnTo>
                    <a:pt x="2188" y="1345"/>
                  </a:lnTo>
                  <a:lnTo>
                    <a:pt x="2097" y="1238"/>
                  </a:lnTo>
                  <a:lnTo>
                    <a:pt x="2007" y="1136"/>
                  </a:lnTo>
                  <a:lnTo>
                    <a:pt x="1919" y="1039"/>
                  </a:lnTo>
                  <a:lnTo>
                    <a:pt x="1833" y="949"/>
                  </a:lnTo>
                  <a:lnTo>
                    <a:pt x="1748" y="863"/>
                  </a:lnTo>
                  <a:lnTo>
                    <a:pt x="1665" y="783"/>
                  </a:lnTo>
                  <a:lnTo>
                    <a:pt x="1583" y="708"/>
                  </a:lnTo>
                  <a:lnTo>
                    <a:pt x="1501" y="637"/>
                  </a:lnTo>
                  <a:lnTo>
                    <a:pt x="1421" y="571"/>
                  </a:lnTo>
                  <a:lnTo>
                    <a:pt x="1342" y="510"/>
                  </a:lnTo>
                  <a:lnTo>
                    <a:pt x="1264" y="453"/>
                  </a:lnTo>
                  <a:lnTo>
                    <a:pt x="1185" y="400"/>
                  </a:lnTo>
                  <a:lnTo>
                    <a:pt x="1107" y="352"/>
                  </a:lnTo>
                  <a:lnTo>
                    <a:pt x="1031" y="306"/>
                  </a:lnTo>
                  <a:lnTo>
                    <a:pt x="953" y="264"/>
                  </a:lnTo>
                  <a:lnTo>
                    <a:pt x="876" y="226"/>
                  </a:lnTo>
                  <a:lnTo>
                    <a:pt x="799" y="192"/>
                  </a:lnTo>
                  <a:lnTo>
                    <a:pt x="722" y="161"/>
                  </a:lnTo>
                  <a:lnTo>
                    <a:pt x="645" y="132"/>
                  </a:lnTo>
                  <a:lnTo>
                    <a:pt x="567" y="106"/>
                  </a:lnTo>
                  <a:lnTo>
                    <a:pt x="488" y="85"/>
                  </a:lnTo>
                  <a:lnTo>
                    <a:pt x="409" y="64"/>
                  </a:lnTo>
                  <a:lnTo>
                    <a:pt x="329" y="46"/>
                  </a:lnTo>
                  <a:lnTo>
                    <a:pt x="249" y="32"/>
                  </a:lnTo>
                  <a:lnTo>
                    <a:pt x="167" y="19"/>
                  </a:lnTo>
                  <a:lnTo>
                    <a:pt x="84" y="8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50" name="Freeform 58"/>
            <p:cNvSpPr>
              <a:spLocks/>
            </p:cNvSpPr>
            <p:nvPr/>
          </p:nvSpPr>
          <p:spPr bwMode="auto">
            <a:xfrm>
              <a:off x="303" y="654"/>
              <a:ext cx="4937" cy="1411"/>
            </a:xfrm>
            <a:custGeom>
              <a:avLst/>
              <a:gdLst/>
              <a:ahLst/>
              <a:cxnLst>
                <a:cxn ang="0">
                  <a:pos x="4937" y="2589"/>
                </a:cxn>
                <a:cxn ang="0">
                  <a:pos x="4887" y="2622"/>
                </a:cxn>
                <a:cxn ang="0">
                  <a:pos x="4828" y="2656"/>
                </a:cxn>
                <a:cxn ang="0">
                  <a:pos x="4747" y="2696"/>
                </a:cxn>
                <a:cxn ang="0">
                  <a:pos x="4646" y="2736"/>
                </a:cxn>
                <a:cxn ang="0">
                  <a:pos x="4528" y="2774"/>
                </a:cxn>
                <a:cxn ang="0">
                  <a:pos x="4393" y="2803"/>
                </a:cxn>
                <a:cxn ang="0">
                  <a:pos x="4319" y="2812"/>
                </a:cxn>
                <a:cxn ang="0">
                  <a:pos x="4243" y="2819"/>
                </a:cxn>
                <a:cxn ang="0">
                  <a:pos x="4163" y="2820"/>
                </a:cxn>
                <a:cxn ang="0">
                  <a:pos x="4081" y="2817"/>
                </a:cxn>
                <a:cxn ang="0">
                  <a:pos x="3995" y="2807"/>
                </a:cxn>
                <a:cxn ang="0">
                  <a:pos x="3906" y="2793"/>
                </a:cxn>
                <a:cxn ang="0">
                  <a:pos x="3814" y="2772"/>
                </a:cxn>
                <a:cxn ang="0">
                  <a:pos x="3721" y="2743"/>
                </a:cxn>
                <a:cxn ang="0">
                  <a:pos x="3625" y="2706"/>
                </a:cxn>
                <a:cxn ang="0">
                  <a:pos x="3528" y="2661"/>
                </a:cxn>
                <a:cxn ang="0">
                  <a:pos x="3429" y="2607"/>
                </a:cxn>
                <a:cxn ang="0">
                  <a:pos x="3328" y="2543"/>
                </a:cxn>
                <a:cxn ang="0">
                  <a:pos x="3227" y="2470"/>
                </a:cxn>
                <a:cxn ang="0">
                  <a:pos x="3124" y="2384"/>
                </a:cxn>
                <a:cxn ang="0">
                  <a:pos x="3020" y="2289"/>
                </a:cxn>
                <a:cxn ang="0">
                  <a:pos x="2916" y="2181"/>
                </a:cxn>
                <a:cxn ang="0">
                  <a:pos x="2810" y="2061"/>
                </a:cxn>
                <a:cxn ang="0">
                  <a:pos x="2705" y="1927"/>
                </a:cxn>
                <a:cxn ang="0">
                  <a:pos x="2601" y="1792"/>
                </a:cxn>
                <a:cxn ang="0">
                  <a:pos x="2399" y="1537"/>
                </a:cxn>
                <a:cxn ang="0">
                  <a:pos x="2208" y="1307"/>
                </a:cxn>
                <a:cxn ang="0">
                  <a:pos x="2024" y="1101"/>
                </a:cxn>
                <a:cxn ang="0">
                  <a:pos x="1847" y="917"/>
                </a:cxn>
                <a:cxn ang="0">
                  <a:pos x="1677" y="754"/>
                </a:cxn>
                <a:cxn ang="0">
                  <a:pos x="1511" y="611"/>
                </a:cxn>
                <a:cxn ang="0">
                  <a:pos x="1350" y="486"/>
                </a:cxn>
                <a:cxn ang="0">
                  <a:pos x="1191" y="379"/>
                </a:cxn>
                <a:cxn ang="0">
                  <a:pos x="1034" y="287"/>
                </a:cxn>
                <a:cxn ang="0">
                  <a:pos x="879" y="211"/>
                </a:cxn>
                <a:cxn ang="0">
                  <a:pos x="723" y="148"/>
                </a:cxn>
                <a:cxn ang="0">
                  <a:pos x="568" y="96"/>
                </a:cxn>
                <a:cxn ang="0">
                  <a:pos x="410" y="58"/>
                </a:cxn>
                <a:cxn ang="0">
                  <a:pos x="249" y="27"/>
                </a:cxn>
                <a:cxn ang="0">
                  <a:pos x="85" y="8"/>
                </a:cxn>
              </a:cxnLst>
              <a:rect l="0" t="0" r="r" b="b"/>
              <a:pathLst>
                <a:path w="4937" h="2820">
                  <a:moveTo>
                    <a:pt x="4937" y="2589"/>
                  </a:moveTo>
                  <a:lnTo>
                    <a:pt x="4937" y="2589"/>
                  </a:lnTo>
                  <a:lnTo>
                    <a:pt x="4925" y="2599"/>
                  </a:lnTo>
                  <a:lnTo>
                    <a:pt x="4887" y="2622"/>
                  </a:lnTo>
                  <a:lnTo>
                    <a:pt x="4861" y="2638"/>
                  </a:lnTo>
                  <a:lnTo>
                    <a:pt x="4828" y="2656"/>
                  </a:lnTo>
                  <a:lnTo>
                    <a:pt x="4790" y="2675"/>
                  </a:lnTo>
                  <a:lnTo>
                    <a:pt x="4747" y="2696"/>
                  </a:lnTo>
                  <a:lnTo>
                    <a:pt x="4698" y="2717"/>
                  </a:lnTo>
                  <a:lnTo>
                    <a:pt x="4646" y="2736"/>
                  </a:lnTo>
                  <a:lnTo>
                    <a:pt x="4589" y="2756"/>
                  </a:lnTo>
                  <a:lnTo>
                    <a:pt x="4528" y="2774"/>
                  </a:lnTo>
                  <a:lnTo>
                    <a:pt x="4462" y="2790"/>
                  </a:lnTo>
                  <a:lnTo>
                    <a:pt x="4393" y="2803"/>
                  </a:lnTo>
                  <a:lnTo>
                    <a:pt x="4357" y="2807"/>
                  </a:lnTo>
                  <a:lnTo>
                    <a:pt x="4319" y="2812"/>
                  </a:lnTo>
                  <a:lnTo>
                    <a:pt x="4282" y="2816"/>
                  </a:lnTo>
                  <a:lnTo>
                    <a:pt x="4243" y="2819"/>
                  </a:lnTo>
                  <a:lnTo>
                    <a:pt x="4203" y="2820"/>
                  </a:lnTo>
                  <a:lnTo>
                    <a:pt x="4163" y="2820"/>
                  </a:lnTo>
                  <a:lnTo>
                    <a:pt x="4122" y="2819"/>
                  </a:lnTo>
                  <a:lnTo>
                    <a:pt x="4081" y="2817"/>
                  </a:lnTo>
                  <a:lnTo>
                    <a:pt x="4038" y="2812"/>
                  </a:lnTo>
                  <a:lnTo>
                    <a:pt x="3995" y="2807"/>
                  </a:lnTo>
                  <a:lnTo>
                    <a:pt x="3950" y="2801"/>
                  </a:lnTo>
                  <a:lnTo>
                    <a:pt x="3906" y="2793"/>
                  </a:lnTo>
                  <a:lnTo>
                    <a:pt x="3860" y="2783"/>
                  </a:lnTo>
                  <a:lnTo>
                    <a:pt x="3814" y="2772"/>
                  </a:lnTo>
                  <a:lnTo>
                    <a:pt x="3768" y="2757"/>
                  </a:lnTo>
                  <a:lnTo>
                    <a:pt x="3721" y="2743"/>
                  </a:lnTo>
                  <a:lnTo>
                    <a:pt x="3674" y="2725"/>
                  </a:lnTo>
                  <a:lnTo>
                    <a:pt x="3625" y="2706"/>
                  </a:lnTo>
                  <a:lnTo>
                    <a:pt x="3577" y="2685"/>
                  </a:lnTo>
                  <a:lnTo>
                    <a:pt x="3528" y="2661"/>
                  </a:lnTo>
                  <a:lnTo>
                    <a:pt x="3479" y="2635"/>
                  </a:lnTo>
                  <a:lnTo>
                    <a:pt x="3429" y="2607"/>
                  </a:lnTo>
                  <a:lnTo>
                    <a:pt x="3379" y="2577"/>
                  </a:lnTo>
                  <a:lnTo>
                    <a:pt x="3328" y="2543"/>
                  </a:lnTo>
                  <a:lnTo>
                    <a:pt x="3278" y="2507"/>
                  </a:lnTo>
                  <a:lnTo>
                    <a:pt x="3227" y="2470"/>
                  </a:lnTo>
                  <a:lnTo>
                    <a:pt x="3175" y="2428"/>
                  </a:lnTo>
                  <a:lnTo>
                    <a:pt x="3124" y="2384"/>
                  </a:lnTo>
                  <a:lnTo>
                    <a:pt x="3071" y="2338"/>
                  </a:lnTo>
                  <a:lnTo>
                    <a:pt x="3020" y="2289"/>
                  </a:lnTo>
                  <a:lnTo>
                    <a:pt x="2967" y="2236"/>
                  </a:lnTo>
                  <a:lnTo>
                    <a:pt x="2916" y="2181"/>
                  </a:lnTo>
                  <a:lnTo>
                    <a:pt x="2863" y="2123"/>
                  </a:lnTo>
                  <a:lnTo>
                    <a:pt x="2810" y="2061"/>
                  </a:lnTo>
                  <a:lnTo>
                    <a:pt x="2757" y="1995"/>
                  </a:lnTo>
                  <a:lnTo>
                    <a:pt x="2705" y="1927"/>
                  </a:lnTo>
                  <a:lnTo>
                    <a:pt x="2705" y="1927"/>
                  </a:lnTo>
                  <a:lnTo>
                    <a:pt x="2601" y="1792"/>
                  </a:lnTo>
                  <a:lnTo>
                    <a:pt x="2499" y="1661"/>
                  </a:lnTo>
                  <a:lnTo>
                    <a:pt x="2399" y="1537"/>
                  </a:lnTo>
                  <a:lnTo>
                    <a:pt x="2302" y="1419"/>
                  </a:lnTo>
                  <a:lnTo>
                    <a:pt x="2208" y="1307"/>
                  </a:lnTo>
                  <a:lnTo>
                    <a:pt x="2115" y="1201"/>
                  </a:lnTo>
                  <a:lnTo>
                    <a:pt x="2024" y="1101"/>
                  </a:lnTo>
                  <a:lnTo>
                    <a:pt x="1936" y="1007"/>
                  </a:lnTo>
                  <a:lnTo>
                    <a:pt x="1847" y="917"/>
                  </a:lnTo>
                  <a:lnTo>
                    <a:pt x="1761" y="833"/>
                  </a:lnTo>
                  <a:lnTo>
                    <a:pt x="1677" y="754"/>
                  </a:lnTo>
                  <a:lnTo>
                    <a:pt x="1593" y="681"/>
                  </a:lnTo>
                  <a:lnTo>
                    <a:pt x="1511" y="611"/>
                  </a:lnTo>
                  <a:lnTo>
                    <a:pt x="1430" y="547"/>
                  </a:lnTo>
                  <a:lnTo>
                    <a:pt x="1350" y="486"/>
                  </a:lnTo>
                  <a:lnTo>
                    <a:pt x="1270" y="431"/>
                  </a:lnTo>
                  <a:lnTo>
                    <a:pt x="1191" y="379"/>
                  </a:lnTo>
                  <a:lnTo>
                    <a:pt x="1112" y="331"/>
                  </a:lnTo>
                  <a:lnTo>
                    <a:pt x="1034" y="287"/>
                  </a:lnTo>
                  <a:lnTo>
                    <a:pt x="957" y="247"/>
                  </a:lnTo>
                  <a:lnTo>
                    <a:pt x="879" y="211"/>
                  </a:lnTo>
                  <a:lnTo>
                    <a:pt x="801" y="177"/>
                  </a:lnTo>
                  <a:lnTo>
                    <a:pt x="723" y="148"/>
                  </a:lnTo>
                  <a:lnTo>
                    <a:pt x="646" y="121"/>
                  </a:lnTo>
                  <a:lnTo>
                    <a:pt x="568" y="96"/>
                  </a:lnTo>
                  <a:lnTo>
                    <a:pt x="489" y="75"/>
                  </a:lnTo>
                  <a:lnTo>
                    <a:pt x="410" y="58"/>
                  </a:lnTo>
                  <a:lnTo>
                    <a:pt x="330" y="41"/>
                  </a:lnTo>
                  <a:lnTo>
                    <a:pt x="249" y="27"/>
                  </a:lnTo>
                  <a:lnTo>
                    <a:pt x="167" y="16"/>
                  </a:lnTo>
                  <a:lnTo>
                    <a:pt x="85" y="8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51" name="Freeform 59"/>
            <p:cNvSpPr>
              <a:spLocks/>
            </p:cNvSpPr>
            <p:nvPr/>
          </p:nvSpPr>
          <p:spPr bwMode="auto">
            <a:xfrm>
              <a:off x="314" y="676"/>
              <a:ext cx="4975" cy="1375"/>
            </a:xfrm>
            <a:custGeom>
              <a:avLst/>
              <a:gdLst/>
              <a:ahLst/>
              <a:cxnLst>
                <a:cxn ang="0">
                  <a:pos x="4975" y="2501"/>
                </a:cxn>
                <a:cxn ang="0">
                  <a:pos x="4926" y="2537"/>
                </a:cxn>
                <a:cxn ang="0">
                  <a:pos x="4867" y="2571"/>
                </a:cxn>
                <a:cxn ang="0">
                  <a:pos x="4786" y="2613"/>
                </a:cxn>
                <a:cxn ang="0">
                  <a:pos x="4686" y="2656"/>
                </a:cxn>
                <a:cxn ang="0">
                  <a:pos x="4568" y="2695"/>
                </a:cxn>
                <a:cxn ang="0">
                  <a:pos x="4433" y="2727"/>
                </a:cxn>
                <a:cxn ang="0">
                  <a:pos x="4361" y="2739"/>
                </a:cxn>
                <a:cxn ang="0">
                  <a:pos x="4285" y="2747"/>
                </a:cxn>
                <a:cxn ang="0">
                  <a:pos x="4204" y="2750"/>
                </a:cxn>
                <a:cxn ang="0">
                  <a:pos x="4121" y="2748"/>
                </a:cxn>
                <a:cxn ang="0">
                  <a:pos x="4035" y="2740"/>
                </a:cxn>
                <a:cxn ang="0">
                  <a:pos x="3946" y="2727"/>
                </a:cxn>
                <a:cxn ang="0">
                  <a:pos x="3856" y="2708"/>
                </a:cxn>
                <a:cxn ang="0">
                  <a:pos x="3761" y="2680"/>
                </a:cxn>
                <a:cxn ang="0">
                  <a:pos x="3666" y="2645"/>
                </a:cxn>
                <a:cxn ang="0">
                  <a:pos x="3567" y="2603"/>
                </a:cxn>
                <a:cxn ang="0">
                  <a:pos x="3467" y="2550"/>
                </a:cxn>
                <a:cxn ang="0">
                  <a:pos x="3366" y="2488"/>
                </a:cxn>
                <a:cxn ang="0">
                  <a:pos x="3263" y="2416"/>
                </a:cxn>
                <a:cxn ang="0">
                  <a:pos x="3159" y="2333"/>
                </a:cxn>
                <a:cxn ang="0">
                  <a:pos x="3053" y="2240"/>
                </a:cxn>
                <a:cxn ang="0">
                  <a:pos x="2948" y="2133"/>
                </a:cxn>
                <a:cxn ang="0">
                  <a:pos x="2841" y="2014"/>
                </a:cxn>
                <a:cxn ang="0">
                  <a:pos x="2733" y="1883"/>
                </a:cxn>
                <a:cxn ang="0">
                  <a:pos x="2627" y="1747"/>
                </a:cxn>
                <a:cxn ang="0">
                  <a:pos x="2422" y="1495"/>
                </a:cxn>
                <a:cxn ang="0">
                  <a:pos x="2227" y="1269"/>
                </a:cxn>
                <a:cxn ang="0">
                  <a:pos x="2040" y="1066"/>
                </a:cxn>
                <a:cxn ang="0">
                  <a:pos x="1861" y="885"/>
                </a:cxn>
                <a:cxn ang="0">
                  <a:pos x="1687" y="723"/>
                </a:cxn>
                <a:cxn ang="0">
                  <a:pos x="1519" y="583"/>
                </a:cxn>
                <a:cxn ang="0">
                  <a:pos x="1357" y="462"/>
                </a:cxn>
                <a:cxn ang="0">
                  <a:pos x="1196" y="357"/>
                </a:cxn>
                <a:cxn ang="0">
                  <a:pos x="1039" y="268"/>
                </a:cxn>
                <a:cxn ang="0">
                  <a:pos x="882" y="194"/>
                </a:cxn>
                <a:cxn ang="0">
                  <a:pos x="726" y="134"/>
                </a:cxn>
                <a:cxn ang="0">
                  <a:pos x="569" y="86"/>
                </a:cxn>
                <a:cxn ang="0">
                  <a:pos x="410" y="50"/>
                </a:cxn>
                <a:cxn ang="0">
                  <a:pos x="249" y="23"/>
                </a:cxn>
                <a:cxn ang="0">
                  <a:pos x="83" y="5"/>
                </a:cxn>
              </a:cxnLst>
              <a:rect l="0" t="0" r="r" b="b"/>
              <a:pathLst>
                <a:path w="4975" h="2750">
                  <a:moveTo>
                    <a:pt x="4975" y="2501"/>
                  </a:moveTo>
                  <a:lnTo>
                    <a:pt x="4975" y="2501"/>
                  </a:lnTo>
                  <a:lnTo>
                    <a:pt x="4962" y="2511"/>
                  </a:lnTo>
                  <a:lnTo>
                    <a:pt x="4926" y="2537"/>
                  </a:lnTo>
                  <a:lnTo>
                    <a:pt x="4899" y="2553"/>
                  </a:lnTo>
                  <a:lnTo>
                    <a:pt x="4867" y="2571"/>
                  </a:lnTo>
                  <a:lnTo>
                    <a:pt x="4829" y="2592"/>
                  </a:lnTo>
                  <a:lnTo>
                    <a:pt x="4786" y="2613"/>
                  </a:lnTo>
                  <a:lnTo>
                    <a:pt x="4739" y="2635"/>
                  </a:lnTo>
                  <a:lnTo>
                    <a:pt x="4686" y="2656"/>
                  </a:lnTo>
                  <a:lnTo>
                    <a:pt x="4629" y="2676"/>
                  </a:lnTo>
                  <a:lnTo>
                    <a:pt x="4568" y="2695"/>
                  </a:lnTo>
                  <a:lnTo>
                    <a:pt x="4503" y="2713"/>
                  </a:lnTo>
                  <a:lnTo>
                    <a:pt x="4433" y="2727"/>
                  </a:lnTo>
                  <a:lnTo>
                    <a:pt x="4397" y="2734"/>
                  </a:lnTo>
                  <a:lnTo>
                    <a:pt x="4361" y="2739"/>
                  </a:lnTo>
                  <a:lnTo>
                    <a:pt x="4322" y="2743"/>
                  </a:lnTo>
                  <a:lnTo>
                    <a:pt x="4285" y="2747"/>
                  </a:lnTo>
                  <a:lnTo>
                    <a:pt x="4245" y="2748"/>
                  </a:lnTo>
                  <a:lnTo>
                    <a:pt x="4204" y="2750"/>
                  </a:lnTo>
                  <a:lnTo>
                    <a:pt x="4163" y="2750"/>
                  </a:lnTo>
                  <a:lnTo>
                    <a:pt x="4121" y="2748"/>
                  </a:lnTo>
                  <a:lnTo>
                    <a:pt x="4079" y="2745"/>
                  </a:lnTo>
                  <a:lnTo>
                    <a:pt x="4035" y="2740"/>
                  </a:lnTo>
                  <a:lnTo>
                    <a:pt x="3992" y="2735"/>
                  </a:lnTo>
                  <a:lnTo>
                    <a:pt x="3946" y="2727"/>
                  </a:lnTo>
                  <a:lnTo>
                    <a:pt x="3902" y="2719"/>
                  </a:lnTo>
                  <a:lnTo>
                    <a:pt x="3856" y="2708"/>
                  </a:lnTo>
                  <a:lnTo>
                    <a:pt x="3809" y="2695"/>
                  </a:lnTo>
                  <a:lnTo>
                    <a:pt x="3761" y="2680"/>
                  </a:lnTo>
                  <a:lnTo>
                    <a:pt x="3714" y="2664"/>
                  </a:lnTo>
                  <a:lnTo>
                    <a:pt x="3666" y="2645"/>
                  </a:lnTo>
                  <a:lnTo>
                    <a:pt x="3617" y="2626"/>
                  </a:lnTo>
                  <a:lnTo>
                    <a:pt x="3567" y="2603"/>
                  </a:lnTo>
                  <a:lnTo>
                    <a:pt x="3517" y="2577"/>
                  </a:lnTo>
                  <a:lnTo>
                    <a:pt x="3467" y="2550"/>
                  </a:lnTo>
                  <a:lnTo>
                    <a:pt x="3417" y="2521"/>
                  </a:lnTo>
                  <a:lnTo>
                    <a:pt x="3366" y="2488"/>
                  </a:lnTo>
                  <a:lnTo>
                    <a:pt x="3314" y="2453"/>
                  </a:lnTo>
                  <a:lnTo>
                    <a:pt x="3263" y="2416"/>
                  </a:lnTo>
                  <a:lnTo>
                    <a:pt x="3212" y="2375"/>
                  </a:lnTo>
                  <a:lnTo>
                    <a:pt x="3159" y="2333"/>
                  </a:lnTo>
                  <a:lnTo>
                    <a:pt x="3106" y="2288"/>
                  </a:lnTo>
                  <a:lnTo>
                    <a:pt x="3053" y="2240"/>
                  </a:lnTo>
                  <a:lnTo>
                    <a:pt x="3001" y="2188"/>
                  </a:lnTo>
                  <a:lnTo>
                    <a:pt x="2948" y="2133"/>
                  </a:lnTo>
                  <a:lnTo>
                    <a:pt x="2894" y="2075"/>
                  </a:lnTo>
                  <a:lnTo>
                    <a:pt x="2841" y="2014"/>
                  </a:lnTo>
                  <a:lnTo>
                    <a:pt x="2787" y="1951"/>
                  </a:lnTo>
                  <a:lnTo>
                    <a:pt x="2733" y="1883"/>
                  </a:lnTo>
                  <a:lnTo>
                    <a:pt x="2733" y="1883"/>
                  </a:lnTo>
                  <a:lnTo>
                    <a:pt x="2627" y="1747"/>
                  </a:lnTo>
                  <a:lnTo>
                    <a:pt x="2523" y="1618"/>
                  </a:lnTo>
                  <a:lnTo>
                    <a:pt x="2422" y="1495"/>
                  </a:lnTo>
                  <a:lnTo>
                    <a:pt x="2323" y="1379"/>
                  </a:lnTo>
                  <a:lnTo>
                    <a:pt x="2227" y="1269"/>
                  </a:lnTo>
                  <a:lnTo>
                    <a:pt x="2133" y="1164"/>
                  </a:lnTo>
                  <a:lnTo>
                    <a:pt x="2040" y="1066"/>
                  </a:lnTo>
                  <a:lnTo>
                    <a:pt x="1949" y="972"/>
                  </a:lnTo>
                  <a:lnTo>
                    <a:pt x="1861" y="885"/>
                  </a:lnTo>
                  <a:lnTo>
                    <a:pt x="1773" y="801"/>
                  </a:lnTo>
                  <a:lnTo>
                    <a:pt x="1687" y="723"/>
                  </a:lnTo>
                  <a:lnTo>
                    <a:pt x="1602" y="651"/>
                  </a:lnTo>
                  <a:lnTo>
                    <a:pt x="1519" y="583"/>
                  </a:lnTo>
                  <a:lnTo>
                    <a:pt x="1437" y="520"/>
                  </a:lnTo>
                  <a:lnTo>
                    <a:pt x="1357" y="462"/>
                  </a:lnTo>
                  <a:lnTo>
                    <a:pt x="1276" y="407"/>
                  </a:lnTo>
                  <a:lnTo>
                    <a:pt x="1196" y="357"/>
                  </a:lnTo>
                  <a:lnTo>
                    <a:pt x="1116" y="310"/>
                  </a:lnTo>
                  <a:lnTo>
                    <a:pt x="1039" y="268"/>
                  </a:lnTo>
                  <a:lnTo>
                    <a:pt x="960" y="229"/>
                  </a:lnTo>
                  <a:lnTo>
                    <a:pt x="882" y="194"/>
                  </a:lnTo>
                  <a:lnTo>
                    <a:pt x="804" y="162"/>
                  </a:lnTo>
                  <a:lnTo>
                    <a:pt x="726" y="134"/>
                  </a:lnTo>
                  <a:lnTo>
                    <a:pt x="647" y="108"/>
                  </a:lnTo>
                  <a:lnTo>
                    <a:pt x="569" y="86"/>
                  </a:lnTo>
                  <a:lnTo>
                    <a:pt x="490" y="66"/>
                  </a:lnTo>
                  <a:lnTo>
                    <a:pt x="410" y="50"/>
                  </a:lnTo>
                  <a:lnTo>
                    <a:pt x="331" y="36"/>
                  </a:lnTo>
                  <a:lnTo>
                    <a:pt x="249" y="23"/>
                  </a:lnTo>
                  <a:lnTo>
                    <a:pt x="167" y="13"/>
                  </a:lnTo>
                  <a:lnTo>
                    <a:pt x="83" y="5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52" name="Freeform 60"/>
            <p:cNvSpPr>
              <a:spLocks/>
            </p:cNvSpPr>
            <p:nvPr/>
          </p:nvSpPr>
          <p:spPr bwMode="auto">
            <a:xfrm>
              <a:off x="325" y="698"/>
              <a:ext cx="5012" cy="1339"/>
            </a:xfrm>
            <a:custGeom>
              <a:avLst/>
              <a:gdLst/>
              <a:ahLst/>
              <a:cxnLst>
                <a:cxn ang="0">
                  <a:pos x="5012" y="2414"/>
                </a:cxn>
                <a:cxn ang="0">
                  <a:pos x="4964" y="2448"/>
                </a:cxn>
                <a:cxn ang="0">
                  <a:pos x="4904" y="2485"/>
                </a:cxn>
                <a:cxn ang="0">
                  <a:pos x="4825" y="2528"/>
                </a:cxn>
                <a:cxn ang="0">
                  <a:pos x="4725" y="2574"/>
                </a:cxn>
                <a:cxn ang="0">
                  <a:pos x="4608" y="2615"/>
                </a:cxn>
                <a:cxn ang="0">
                  <a:pos x="4474" y="2649"/>
                </a:cxn>
                <a:cxn ang="0">
                  <a:pos x="4402" y="2662"/>
                </a:cxn>
                <a:cxn ang="0">
                  <a:pos x="4325" y="2672"/>
                </a:cxn>
                <a:cxn ang="0">
                  <a:pos x="4246" y="2677"/>
                </a:cxn>
                <a:cxn ang="0">
                  <a:pos x="4163" y="2677"/>
                </a:cxn>
                <a:cxn ang="0">
                  <a:pos x="4077" y="2672"/>
                </a:cxn>
                <a:cxn ang="0">
                  <a:pos x="3988" y="2661"/>
                </a:cxn>
                <a:cxn ang="0">
                  <a:pos x="3896" y="2643"/>
                </a:cxn>
                <a:cxn ang="0">
                  <a:pos x="3802" y="2617"/>
                </a:cxn>
                <a:cxn ang="0">
                  <a:pos x="3705" y="2583"/>
                </a:cxn>
                <a:cxn ang="0">
                  <a:pos x="3606" y="2543"/>
                </a:cxn>
                <a:cxn ang="0">
                  <a:pos x="3506" y="2491"/>
                </a:cxn>
                <a:cxn ang="0">
                  <a:pos x="3403" y="2431"/>
                </a:cxn>
                <a:cxn ang="0">
                  <a:pos x="3299" y="2362"/>
                </a:cxn>
                <a:cxn ang="0">
                  <a:pos x="3194" y="2280"/>
                </a:cxn>
                <a:cxn ang="0">
                  <a:pos x="3087" y="2188"/>
                </a:cxn>
                <a:cxn ang="0">
                  <a:pos x="2980" y="2083"/>
                </a:cxn>
                <a:cxn ang="0">
                  <a:pos x="2870" y="1966"/>
                </a:cxn>
                <a:cxn ang="0">
                  <a:pos x="2762" y="1836"/>
                </a:cxn>
                <a:cxn ang="0">
                  <a:pos x="2654" y="1702"/>
                </a:cxn>
                <a:cxn ang="0">
                  <a:pos x="2444" y="1455"/>
                </a:cxn>
                <a:cxn ang="0">
                  <a:pos x="2245" y="1230"/>
                </a:cxn>
                <a:cxn ang="0">
                  <a:pos x="2057" y="1030"/>
                </a:cxn>
                <a:cxn ang="0">
                  <a:pos x="1873" y="851"/>
                </a:cxn>
                <a:cxn ang="0">
                  <a:pos x="1698" y="692"/>
                </a:cxn>
                <a:cxn ang="0">
                  <a:pos x="1529" y="555"/>
                </a:cxn>
                <a:cxn ang="0">
                  <a:pos x="1364" y="436"/>
                </a:cxn>
                <a:cxn ang="0">
                  <a:pos x="1201" y="334"/>
                </a:cxn>
                <a:cxn ang="0">
                  <a:pos x="1043" y="248"/>
                </a:cxn>
                <a:cxn ang="0">
                  <a:pos x="885" y="177"/>
                </a:cxn>
                <a:cxn ang="0">
                  <a:pos x="728" y="119"/>
                </a:cxn>
                <a:cxn ang="0">
                  <a:pos x="571" y="74"/>
                </a:cxn>
                <a:cxn ang="0">
                  <a:pos x="411" y="42"/>
                </a:cxn>
                <a:cxn ang="0">
                  <a:pos x="250" y="17"/>
                </a:cxn>
                <a:cxn ang="0">
                  <a:pos x="85" y="5"/>
                </a:cxn>
              </a:cxnLst>
              <a:rect l="0" t="0" r="r" b="b"/>
              <a:pathLst>
                <a:path w="5012" h="2678">
                  <a:moveTo>
                    <a:pt x="5012" y="2414"/>
                  </a:moveTo>
                  <a:lnTo>
                    <a:pt x="5012" y="2414"/>
                  </a:lnTo>
                  <a:lnTo>
                    <a:pt x="5000" y="2423"/>
                  </a:lnTo>
                  <a:lnTo>
                    <a:pt x="4964" y="2448"/>
                  </a:lnTo>
                  <a:lnTo>
                    <a:pt x="4937" y="2465"/>
                  </a:lnTo>
                  <a:lnTo>
                    <a:pt x="4904" y="2485"/>
                  </a:lnTo>
                  <a:lnTo>
                    <a:pt x="4868" y="2506"/>
                  </a:lnTo>
                  <a:lnTo>
                    <a:pt x="4825" y="2528"/>
                  </a:lnTo>
                  <a:lnTo>
                    <a:pt x="4778" y="2551"/>
                  </a:lnTo>
                  <a:lnTo>
                    <a:pt x="4725" y="2574"/>
                  </a:lnTo>
                  <a:lnTo>
                    <a:pt x="4670" y="2594"/>
                  </a:lnTo>
                  <a:lnTo>
                    <a:pt x="4608" y="2615"/>
                  </a:lnTo>
                  <a:lnTo>
                    <a:pt x="4543" y="2635"/>
                  </a:lnTo>
                  <a:lnTo>
                    <a:pt x="4474" y="2649"/>
                  </a:lnTo>
                  <a:lnTo>
                    <a:pt x="4439" y="2657"/>
                  </a:lnTo>
                  <a:lnTo>
                    <a:pt x="4402" y="2662"/>
                  </a:lnTo>
                  <a:lnTo>
                    <a:pt x="4364" y="2669"/>
                  </a:lnTo>
                  <a:lnTo>
                    <a:pt x="4325" y="2672"/>
                  </a:lnTo>
                  <a:lnTo>
                    <a:pt x="4286" y="2675"/>
                  </a:lnTo>
                  <a:lnTo>
                    <a:pt x="4246" y="2677"/>
                  </a:lnTo>
                  <a:lnTo>
                    <a:pt x="4204" y="2678"/>
                  </a:lnTo>
                  <a:lnTo>
                    <a:pt x="4163" y="2677"/>
                  </a:lnTo>
                  <a:lnTo>
                    <a:pt x="4120" y="2675"/>
                  </a:lnTo>
                  <a:lnTo>
                    <a:pt x="4077" y="2672"/>
                  </a:lnTo>
                  <a:lnTo>
                    <a:pt x="4032" y="2667"/>
                  </a:lnTo>
                  <a:lnTo>
                    <a:pt x="3988" y="2661"/>
                  </a:lnTo>
                  <a:lnTo>
                    <a:pt x="3942" y="2653"/>
                  </a:lnTo>
                  <a:lnTo>
                    <a:pt x="3896" y="2643"/>
                  </a:lnTo>
                  <a:lnTo>
                    <a:pt x="3849" y="2630"/>
                  </a:lnTo>
                  <a:lnTo>
                    <a:pt x="3802" y="2617"/>
                  </a:lnTo>
                  <a:lnTo>
                    <a:pt x="3753" y="2601"/>
                  </a:lnTo>
                  <a:lnTo>
                    <a:pt x="3705" y="2583"/>
                  </a:lnTo>
                  <a:lnTo>
                    <a:pt x="3656" y="2564"/>
                  </a:lnTo>
                  <a:lnTo>
                    <a:pt x="3606" y="2543"/>
                  </a:lnTo>
                  <a:lnTo>
                    <a:pt x="3556" y="2519"/>
                  </a:lnTo>
                  <a:lnTo>
                    <a:pt x="3506" y="2491"/>
                  </a:lnTo>
                  <a:lnTo>
                    <a:pt x="3455" y="2464"/>
                  </a:lnTo>
                  <a:lnTo>
                    <a:pt x="3403" y="2431"/>
                  </a:lnTo>
                  <a:lnTo>
                    <a:pt x="3352" y="2398"/>
                  </a:lnTo>
                  <a:lnTo>
                    <a:pt x="3299" y="2362"/>
                  </a:lnTo>
                  <a:lnTo>
                    <a:pt x="3246" y="2322"/>
                  </a:lnTo>
                  <a:lnTo>
                    <a:pt x="3194" y="2280"/>
                  </a:lnTo>
                  <a:lnTo>
                    <a:pt x="3141" y="2236"/>
                  </a:lnTo>
                  <a:lnTo>
                    <a:pt x="3087" y="2188"/>
                  </a:lnTo>
                  <a:lnTo>
                    <a:pt x="3033" y="2138"/>
                  </a:lnTo>
                  <a:lnTo>
                    <a:pt x="2980" y="2083"/>
                  </a:lnTo>
                  <a:lnTo>
                    <a:pt x="2924" y="2026"/>
                  </a:lnTo>
                  <a:lnTo>
                    <a:pt x="2870" y="1966"/>
                  </a:lnTo>
                  <a:lnTo>
                    <a:pt x="2816" y="1903"/>
                  </a:lnTo>
                  <a:lnTo>
                    <a:pt x="2762" y="1836"/>
                  </a:lnTo>
                  <a:lnTo>
                    <a:pt x="2762" y="1836"/>
                  </a:lnTo>
                  <a:lnTo>
                    <a:pt x="2654" y="1702"/>
                  </a:lnTo>
                  <a:lnTo>
                    <a:pt x="2548" y="1576"/>
                  </a:lnTo>
                  <a:lnTo>
                    <a:pt x="2444" y="1455"/>
                  </a:lnTo>
                  <a:lnTo>
                    <a:pt x="2344" y="1338"/>
                  </a:lnTo>
                  <a:lnTo>
                    <a:pt x="2245" y="1230"/>
                  </a:lnTo>
                  <a:lnTo>
                    <a:pt x="2150" y="1127"/>
                  </a:lnTo>
                  <a:lnTo>
                    <a:pt x="2057" y="1030"/>
                  </a:lnTo>
                  <a:lnTo>
                    <a:pt x="1963" y="938"/>
                  </a:lnTo>
                  <a:lnTo>
                    <a:pt x="1873" y="851"/>
                  </a:lnTo>
                  <a:lnTo>
                    <a:pt x="1786" y="770"/>
                  </a:lnTo>
                  <a:lnTo>
                    <a:pt x="1698" y="692"/>
                  </a:lnTo>
                  <a:lnTo>
                    <a:pt x="1612" y="621"/>
                  </a:lnTo>
                  <a:lnTo>
                    <a:pt x="1529" y="555"/>
                  </a:lnTo>
                  <a:lnTo>
                    <a:pt x="1446" y="494"/>
                  </a:lnTo>
                  <a:lnTo>
                    <a:pt x="1364" y="436"/>
                  </a:lnTo>
                  <a:lnTo>
                    <a:pt x="1282" y="382"/>
                  </a:lnTo>
                  <a:lnTo>
                    <a:pt x="1201" y="334"/>
                  </a:lnTo>
                  <a:lnTo>
                    <a:pt x="1122" y="289"/>
                  </a:lnTo>
                  <a:lnTo>
                    <a:pt x="1043" y="248"/>
                  </a:lnTo>
                  <a:lnTo>
                    <a:pt x="964" y="210"/>
                  </a:lnTo>
                  <a:lnTo>
                    <a:pt x="885" y="177"/>
                  </a:lnTo>
                  <a:lnTo>
                    <a:pt x="807" y="147"/>
                  </a:lnTo>
                  <a:lnTo>
                    <a:pt x="728" y="119"/>
                  </a:lnTo>
                  <a:lnTo>
                    <a:pt x="649" y="95"/>
                  </a:lnTo>
                  <a:lnTo>
                    <a:pt x="571" y="74"/>
                  </a:lnTo>
                  <a:lnTo>
                    <a:pt x="490" y="56"/>
                  </a:lnTo>
                  <a:lnTo>
                    <a:pt x="411" y="42"/>
                  </a:lnTo>
                  <a:lnTo>
                    <a:pt x="331" y="29"/>
                  </a:lnTo>
                  <a:lnTo>
                    <a:pt x="250" y="17"/>
                  </a:lnTo>
                  <a:lnTo>
                    <a:pt x="167" y="9"/>
                  </a:lnTo>
                  <a:lnTo>
                    <a:pt x="85" y="5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53" name="Freeform 61"/>
            <p:cNvSpPr>
              <a:spLocks/>
            </p:cNvSpPr>
            <p:nvPr/>
          </p:nvSpPr>
          <p:spPr bwMode="auto">
            <a:xfrm>
              <a:off x="336" y="720"/>
              <a:ext cx="5049" cy="1304"/>
            </a:xfrm>
            <a:custGeom>
              <a:avLst/>
              <a:gdLst/>
              <a:ahLst/>
              <a:cxnLst>
                <a:cxn ang="0">
                  <a:pos x="5049" y="2324"/>
                </a:cxn>
                <a:cxn ang="0">
                  <a:pos x="5000" y="2361"/>
                </a:cxn>
                <a:cxn ang="0">
                  <a:pos x="4942" y="2398"/>
                </a:cxn>
                <a:cxn ang="0">
                  <a:pos x="4863" y="2443"/>
                </a:cxn>
                <a:cxn ang="0">
                  <a:pos x="4764" y="2492"/>
                </a:cxn>
                <a:cxn ang="0">
                  <a:pos x="4647" y="2537"/>
                </a:cxn>
                <a:cxn ang="0">
                  <a:pos x="4514" y="2574"/>
                </a:cxn>
                <a:cxn ang="0">
                  <a:pos x="4442" y="2589"/>
                </a:cxn>
                <a:cxn ang="0">
                  <a:pos x="4366" y="2598"/>
                </a:cxn>
                <a:cxn ang="0">
                  <a:pos x="4286" y="2605"/>
                </a:cxn>
                <a:cxn ang="0">
                  <a:pos x="4203" y="2608"/>
                </a:cxn>
                <a:cxn ang="0">
                  <a:pos x="4117" y="2603"/>
                </a:cxn>
                <a:cxn ang="0">
                  <a:pos x="4027" y="2593"/>
                </a:cxn>
                <a:cxn ang="0">
                  <a:pos x="3935" y="2577"/>
                </a:cxn>
                <a:cxn ang="0">
                  <a:pos x="3841" y="2555"/>
                </a:cxn>
                <a:cxn ang="0">
                  <a:pos x="3744" y="2522"/>
                </a:cxn>
                <a:cxn ang="0">
                  <a:pos x="3645" y="2484"/>
                </a:cxn>
                <a:cxn ang="0">
                  <a:pos x="3544" y="2434"/>
                </a:cxn>
                <a:cxn ang="0">
                  <a:pos x="3439" y="2375"/>
                </a:cxn>
                <a:cxn ang="0">
                  <a:pos x="3335" y="2308"/>
                </a:cxn>
                <a:cxn ang="0">
                  <a:pos x="3228" y="2229"/>
                </a:cxn>
                <a:cxn ang="0">
                  <a:pos x="3120" y="2137"/>
                </a:cxn>
                <a:cxn ang="0">
                  <a:pos x="3010" y="2035"/>
                </a:cxn>
                <a:cxn ang="0">
                  <a:pos x="2901" y="1919"/>
                </a:cxn>
                <a:cxn ang="0">
                  <a:pos x="2790" y="1789"/>
                </a:cxn>
                <a:cxn ang="0">
                  <a:pos x="2679" y="1659"/>
                </a:cxn>
                <a:cxn ang="0">
                  <a:pos x="2466" y="1413"/>
                </a:cxn>
                <a:cxn ang="0">
                  <a:pos x="2265" y="1192"/>
                </a:cxn>
                <a:cxn ang="0">
                  <a:pos x="2072" y="993"/>
                </a:cxn>
                <a:cxn ang="0">
                  <a:pos x="1887" y="819"/>
                </a:cxn>
                <a:cxn ang="0">
                  <a:pos x="1710" y="664"/>
                </a:cxn>
                <a:cxn ang="0">
                  <a:pos x="1537" y="528"/>
                </a:cxn>
                <a:cxn ang="0">
                  <a:pos x="1371" y="412"/>
                </a:cxn>
                <a:cxn ang="0">
                  <a:pos x="1207" y="312"/>
                </a:cxn>
                <a:cxn ang="0">
                  <a:pos x="1047" y="230"/>
                </a:cxn>
                <a:cxn ang="0">
                  <a:pos x="888" y="160"/>
                </a:cxn>
                <a:cxn ang="0">
                  <a:pos x="731" y="107"/>
                </a:cxn>
                <a:cxn ang="0">
                  <a:pos x="572" y="65"/>
                </a:cxn>
                <a:cxn ang="0">
                  <a:pos x="413" y="34"/>
                </a:cxn>
                <a:cxn ang="0">
                  <a:pos x="250" y="15"/>
                </a:cxn>
                <a:cxn ang="0">
                  <a:pos x="85" y="4"/>
                </a:cxn>
              </a:cxnLst>
              <a:rect l="0" t="0" r="r" b="b"/>
              <a:pathLst>
                <a:path w="5049" h="2608">
                  <a:moveTo>
                    <a:pt x="5049" y="2324"/>
                  </a:moveTo>
                  <a:lnTo>
                    <a:pt x="5049" y="2324"/>
                  </a:lnTo>
                  <a:lnTo>
                    <a:pt x="5036" y="2334"/>
                  </a:lnTo>
                  <a:lnTo>
                    <a:pt x="5000" y="2361"/>
                  </a:lnTo>
                  <a:lnTo>
                    <a:pt x="4974" y="2379"/>
                  </a:lnTo>
                  <a:lnTo>
                    <a:pt x="4942" y="2398"/>
                  </a:lnTo>
                  <a:lnTo>
                    <a:pt x="4906" y="2421"/>
                  </a:lnTo>
                  <a:lnTo>
                    <a:pt x="4863" y="2443"/>
                  </a:lnTo>
                  <a:lnTo>
                    <a:pt x="4815" y="2468"/>
                  </a:lnTo>
                  <a:lnTo>
                    <a:pt x="4764" y="2492"/>
                  </a:lnTo>
                  <a:lnTo>
                    <a:pt x="4709" y="2514"/>
                  </a:lnTo>
                  <a:lnTo>
                    <a:pt x="4647" y="2537"/>
                  </a:lnTo>
                  <a:lnTo>
                    <a:pt x="4584" y="2556"/>
                  </a:lnTo>
                  <a:lnTo>
                    <a:pt x="4514" y="2574"/>
                  </a:lnTo>
                  <a:lnTo>
                    <a:pt x="4478" y="2581"/>
                  </a:lnTo>
                  <a:lnTo>
                    <a:pt x="4442" y="2589"/>
                  </a:lnTo>
                  <a:lnTo>
                    <a:pt x="4404" y="2593"/>
                  </a:lnTo>
                  <a:lnTo>
                    <a:pt x="4366" y="2598"/>
                  </a:lnTo>
                  <a:lnTo>
                    <a:pt x="4327" y="2603"/>
                  </a:lnTo>
                  <a:lnTo>
                    <a:pt x="4286" y="2605"/>
                  </a:lnTo>
                  <a:lnTo>
                    <a:pt x="4245" y="2606"/>
                  </a:lnTo>
                  <a:lnTo>
                    <a:pt x="4203" y="2608"/>
                  </a:lnTo>
                  <a:lnTo>
                    <a:pt x="4160" y="2606"/>
                  </a:lnTo>
                  <a:lnTo>
                    <a:pt x="4117" y="2603"/>
                  </a:lnTo>
                  <a:lnTo>
                    <a:pt x="4073" y="2600"/>
                  </a:lnTo>
                  <a:lnTo>
                    <a:pt x="4027" y="2593"/>
                  </a:lnTo>
                  <a:lnTo>
                    <a:pt x="3982" y="2587"/>
                  </a:lnTo>
                  <a:lnTo>
                    <a:pt x="3935" y="2577"/>
                  </a:lnTo>
                  <a:lnTo>
                    <a:pt x="3888" y="2566"/>
                  </a:lnTo>
                  <a:lnTo>
                    <a:pt x="3841" y="2555"/>
                  </a:lnTo>
                  <a:lnTo>
                    <a:pt x="3792" y="2540"/>
                  </a:lnTo>
                  <a:lnTo>
                    <a:pt x="3744" y="2522"/>
                  </a:lnTo>
                  <a:lnTo>
                    <a:pt x="3695" y="2505"/>
                  </a:lnTo>
                  <a:lnTo>
                    <a:pt x="3645" y="2484"/>
                  </a:lnTo>
                  <a:lnTo>
                    <a:pt x="3594" y="2459"/>
                  </a:lnTo>
                  <a:lnTo>
                    <a:pt x="3544" y="2434"/>
                  </a:lnTo>
                  <a:lnTo>
                    <a:pt x="3492" y="2406"/>
                  </a:lnTo>
                  <a:lnTo>
                    <a:pt x="3439" y="2375"/>
                  </a:lnTo>
                  <a:lnTo>
                    <a:pt x="3388" y="2343"/>
                  </a:lnTo>
                  <a:lnTo>
                    <a:pt x="3335" y="2308"/>
                  </a:lnTo>
                  <a:lnTo>
                    <a:pt x="3281" y="2269"/>
                  </a:lnTo>
                  <a:lnTo>
                    <a:pt x="3228" y="2229"/>
                  </a:lnTo>
                  <a:lnTo>
                    <a:pt x="3174" y="2183"/>
                  </a:lnTo>
                  <a:lnTo>
                    <a:pt x="3120" y="2137"/>
                  </a:lnTo>
                  <a:lnTo>
                    <a:pt x="3066" y="2086"/>
                  </a:lnTo>
                  <a:lnTo>
                    <a:pt x="3010" y="2035"/>
                  </a:lnTo>
                  <a:lnTo>
                    <a:pt x="2956" y="1978"/>
                  </a:lnTo>
                  <a:lnTo>
                    <a:pt x="2901" y="1919"/>
                  </a:lnTo>
                  <a:lnTo>
                    <a:pt x="2845" y="1856"/>
                  </a:lnTo>
                  <a:lnTo>
                    <a:pt x="2790" y="1789"/>
                  </a:lnTo>
                  <a:lnTo>
                    <a:pt x="2790" y="1789"/>
                  </a:lnTo>
                  <a:lnTo>
                    <a:pt x="2679" y="1659"/>
                  </a:lnTo>
                  <a:lnTo>
                    <a:pt x="2572" y="1533"/>
                  </a:lnTo>
                  <a:lnTo>
                    <a:pt x="2466" y="1413"/>
                  </a:lnTo>
                  <a:lnTo>
                    <a:pt x="2365" y="1299"/>
                  </a:lnTo>
                  <a:lnTo>
                    <a:pt x="2265" y="1192"/>
                  </a:lnTo>
                  <a:lnTo>
                    <a:pt x="2168" y="1090"/>
                  </a:lnTo>
                  <a:lnTo>
                    <a:pt x="2072" y="993"/>
                  </a:lnTo>
                  <a:lnTo>
                    <a:pt x="1979" y="903"/>
                  </a:lnTo>
                  <a:lnTo>
                    <a:pt x="1887" y="819"/>
                  </a:lnTo>
                  <a:lnTo>
                    <a:pt x="1797" y="738"/>
                  </a:lnTo>
                  <a:lnTo>
                    <a:pt x="1710" y="664"/>
                  </a:lnTo>
                  <a:lnTo>
                    <a:pt x="1622" y="593"/>
                  </a:lnTo>
                  <a:lnTo>
                    <a:pt x="1537" y="528"/>
                  </a:lnTo>
                  <a:lnTo>
                    <a:pt x="1453" y="467"/>
                  </a:lnTo>
                  <a:lnTo>
                    <a:pt x="1371" y="412"/>
                  </a:lnTo>
                  <a:lnTo>
                    <a:pt x="1287" y="360"/>
                  </a:lnTo>
                  <a:lnTo>
                    <a:pt x="1207" y="312"/>
                  </a:lnTo>
                  <a:lnTo>
                    <a:pt x="1126" y="268"/>
                  </a:lnTo>
                  <a:lnTo>
                    <a:pt x="1047" y="230"/>
                  </a:lnTo>
                  <a:lnTo>
                    <a:pt x="967" y="192"/>
                  </a:lnTo>
                  <a:lnTo>
                    <a:pt x="888" y="160"/>
                  </a:lnTo>
                  <a:lnTo>
                    <a:pt x="808" y="133"/>
                  </a:lnTo>
                  <a:lnTo>
                    <a:pt x="731" y="107"/>
                  </a:lnTo>
                  <a:lnTo>
                    <a:pt x="652" y="84"/>
                  </a:lnTo>
                  <a:lnTo>
                    <a:pt x="572" y="65"/>
                  </a:lnTo>
                  <a:lnTo>
                    <a:pt x="492" y="49"/>
                  </a:lnTo>
                  <a:lnTo>
                    <a:pt x="413" y="34"/>
                  </a:lnTo>
                  <a:lnTo>
                    <a:pt x="332" y="23"/>
                  </a:lnTo>
                  <a:lnTo>
                    <a:pt x="250" y="15"/>
                  </a:lnTo>
                  <a:lnTo>
                    <a:pt x="168" y="8"/>
                  </a:lnTo>
                  <a:lnTo>
                    <a:pt x="85" y="4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54" name="Freeform 62"/>
            <p:cNvSpPr>
              <a:spLocks/>
            </p:cNvSpPr>
            <p:nvPr/>
          </p:nvSpPr>
          <p:spPr bwMode="auto">
            <a:xfrm>
              <a:off x="349" y="742"/>
              <a:ext cx="5081" cy="1267"/>
            </a:xfrm>
            <a:custGeom>
              <a:avLst/>
              <a:gdLst/>
              <a:ahLst/>
              <a:cxnLst>
                <a:cxn ang="0">
                  <a:pos x="5081" y="2233"/>
                </a:cxn>
                <a:cxn ang="0">
                  <a:pos x="5034" y="2270"/>
                </a:cxn>
                <a:cxn ang="0">
                  <a:pos x="4977" y="2309"/>
                </a:cxn>
                <a:cxn ang="0">
                  <a:pos x="4898" y="2355"/>
                </a:cxn>
                <a:cxn ang="0">
                  <a:pos x="4801" y="2405"/>
                </a:cxn>
                <a:cxn ang="0">
                  <a:pos x="4684" y="2454"/>
                </a:cxn>
                <a:cxn ang="0">
                  <a:pos x="4551" y="2494"/>
                </a:cxn>
                <a:cxn ang="0">
                  <a:pos x="4479" y="2509"/>
                </a:cxn>
                <a:cxn ang="0">
                  <a:pos x="4404" y="2522"/>
                </a:cxn>
                <a:cxn ang="0">
                  <a:pos x="4323" y="2530"/>
                </a:cxn>
                <a:cxn ang="0">
                  <a:pos x="4240" y="2533"/>
                </a:cxn>
                <a:cxn ang="0">
                  <a:pos x="4154" y="2531"/>
                </a:cxn>
                <a:cxn ang="0">
                  <a:pos x="4065" y="2523"/>
                </a:cxn>
                <a:cxn ang="0">
                  <a:pos x="3974" y="2509"/>
                </a:cxn>
                <a:cxn ang="0">
                  <a:pos x="3878" y="2488"/>
                </a:cxn>
                <a:cxn ang="0">
                  <a:pos x="3781" y="2459"/>
                </a:cxn>
                <a:cxn ang="0">
                  <a:pos x="3681" y="2420"/>
                </a:cxn>
                <a:cxn ang="0">
                  <a:pos x="3579" y="2373"/>
                </a:cxn>
                <a:cxn ang="0">
                  <a:pos x="3475" y="2317"/>
                </a:cxn>
                <a:cxn ang="0">
                  <a:pos x="3368" y="2250"/>
                </a:cxn>
                <a:cxn ang="0">
                  <a:pos x="3260" y="2171"/>
                </a:cxn>
                <a:cxn ang="0">
                  <a:pos x="3152" y="2082"/>
                </a:cxn>
                <a:cxn ang="0">
                  <a:pos x="3041" y="1982"/>
                </a:cxn>
                <a:cxn ang="0">
                  <a:pos x="2928" y="1868"/>
                </a:cxn>
                <a:cxn ang="0">
                  <a:pos x="2814" y="1742"/>
                </a:cxn>
                <a:cxn ang="0">
                  <a:pos x="2703" y="1611"/>
                </a:cxn>
                <a:cxn ang="0">
                  <a:pos x="2487" y="1369"/>
                </a:cxn>
                <a:cxn ang="0">
                  <a:pos x="2281" y="1151"/>
                </a:cxn>
                <a:cxn ang="0">
                  <a:pos x="2085" y="955"/>
                </a:cxn>
                <a:cxn ang="0">
                  <a:pos x="1898" y="783"/>
                </a:cxn>
                <a:cxn ang="0">
                  <a:pos x="1717" y="631"/>
                </a:cxn>
                <a:cxn ang="0">
                  <a:pos x="1544" y="498"/>
                </a:cxn>
                <a:cxn ang="0">
                  <a:pos x="1376" y="385"/>
                </a:cxn>
                <a:cxn ang="0">
                  <a:pos x="1211" y="289"/>
                </a:cxn>
                <a:cxn ang="0">
                  <a:pos x="1050" y="208"/>
                </a:cxn>
                <a:cxn ang="0">
                  <a:pos x="890" y="143"/>
                </a:cxn>
                <a:cxn ang="0">
                  <a:pos x="732" y="92"/>
                </a:cxn>
                <a:cxn ang="0">
                  <a:pos x="572" y="53"/>
                </a:cxn>
                <a:cxn ang="0">
                  <a:pos x="412" y="25"/>
                </a:cxn>
                <a:cxn ang="0">
                  <a:pos x="250" y="8"/>
                </a:cxn>
                <a:cxn ang="0">
                  <a:pos x="85" y="1"/>
                </a:cxn>
              </a:cxnLst>
              <a:rect l="0" t="0" r="r" b="b"/>
              <a:pathLst>
                <a:path w="5081" h="2533">
                  <a:moveTo>
                    <a:pt x="5081" y="2233"/>
                  </a:moveTo>
                  <a:lnTo>
                    <a:pt x="5081" y="2233"/>
                  </a:lnTo>
                  <a:lnTo>
                    <a:pt x="5070" y="2242"/>
                  </a:lnTo>
                  <a:lnTo>
                    <a:pt x="5034" y="2270"/>
                  </a:lnTo>
                  <a:lnTo>
                    <a:pt x="5008" y="2288"/>
                  </a:lnTo>
                  <a:lnTo>
                    <a:pt x="4977" y="2309"/>
                  </a:lnTo>
                  <a:lnTo>
                    <a:pt x="4940" y="2333"/>
                  </a:lnTo>
                  <a:lnTo>
                    <a:pt x="4898" y="2355"/>
                  </a:lnTo>
                  <a:lnTo>
                    <a:pt x="4852" y="2381"/>
                  </a:lnTo>
                  <a:lnTo>
                    <a:pt x="4801" y="2405"/>
                  </a:lnTo>
                  <a:lnTo>
                    <a:pt x="4744" y="2430"/>
                  </a:lnTo>
                  <a:lnTo>
                    <a:pt x="4684" y="2454"/>
                  </a:lnTo>
                  <a:lnTo>
                    <a:pt x="4621" y="2475"/>
                  </a:lnTo>
                  <a:lnTo>
                    <a:pt x="4551" y="2494"/>
                  </a:lnTo>
                  <a:lnTo>
                    <a:pt x="4516" y="2502"/>
                  </a:lnTo>
                  <a:lnTo>
                    <a:pt x="4479" y="2509"/>
                  </a:lnTo>
                  <a:lnTo>
                    <a:pt x="4441" y="2517"/>
                  </a:lnTo>
                  <a:lnTo>
                    <a:pt x="4404" y="2522"/>
                  </a:lnTo>
                  <a:lnTo>
                    <a:pt x="4364" y="2526"/>
                  </a:lnTo>
                  <a:lnTo>
                    <a:pt x="4323" y="2530"/>
                  </a:lnTo>
                  <a:lnTo>
                    <a:pt x="4283" y="2533"/>
                  </a:lnTo>
                  <a:lnTo>
                    <a:pt x="4240" y="2533"/>
                  </a:lnTo>
                  <a:lnTo>
                    <a:pt x="4198" y="2533"/>
                  </a:lnTo>
                  <a:lnTo>
                    <a:pt x="4154" y="2531"/>
                  </a:lnTo>
                  <a:lnTo>
                    <a:pt x="4110" y="2528"/>
                  </a:lnTo>
                  <a:lnTo>
                    <a:pt x="4065" y="2523"/>
                  </a:lnTo>
                  <a:lnTo>
                    <a:pt x="4019" y="2517"/>
                  </a:lnTo>
                  <a:lnTo>
                    <a:pt x="3974" y="2509"/>
                  </a:lnTo>
                  <a:lnTo>
                    <a:pt x="3926" y="2499"/>
                  </a:lnTo>
                  <a:lnTo>
                    <a:pt x="3878" y="2488"/>
                  </a:lnTo>
                  <a:lnTo>
                    <a:pt x="3829" y="2473"/>
                  </a:lnTo>
                  <a:lnTo>
                    <a:pt x="3781" y="2459"/>
                  </a:lnTo>
                  <a:lnTo>
                    <a:pt x="3731" y="2439"/>
                  </a:lnTo>
                  <a:lnTo>
                    <a:pt x="3681" y="2420"/>
                  </a:lnTo>
                  <a:lnTo>
                    <a:pt x="3631" y="2397"/>
                  </a:lnTo>
                  <a:lnTo>
                    <a:pt x="3579" y="2373"/>
                  </a:lnTo>
                  <a:lnTo>
                    <a:pt x="3526" y="2346"/>
                  </a:lnTo>
                  <a:lnTo>
                    <a:pt x="3475" y="2317"/>
                  </a:lnTo>
                  <a:lnTo>
                    <a:pt x="3421" y="2284"/>
                  </a:lnTo>
                  <a:lnTo>
                    <a:pt x="3368" y="2250"/>
                  </a:lnTo>
                  <a:lnTo>
                    <a:pt x="3314" y="2212"/>
                  </a:lnTo>
                  <a:lnTo>
                    <a:pt x="3260" y="2171"/>
                  </a:lnTo>
                  <a:lnTo>
                    <a:pt x="3206" y="2129"/>
                  </a:lnTo>
                  <a:lnTo>
                    <a:pt x="3152" y="2082"/>
                  </a:lnTo>
                  <a:lnTo>
                    <a:pt x="3096" y="2034"/>
                  </a:lnTo>
                  <a:lnTo>
                    <a:pt x="3041" y="1982"/>
                  </a:lnTo>
                  <a:lnTo>
                    <a:pt x="2984" y="1926"/>
                  </a:lnTo>
                  <a:lnTo>
                    <a:pt x="2928" y="1868"/>
                  </a:lnTo>
                  <a:lnTo>
                    <a:pt x="2871" y="1806"/>
                  </a:lnTo>
                  <a:lnTo>
                    <a:pt x="2814" y="1742"/>
                  </a:lnTo>
                  <a:lnTo>
                    <a:pt x="2814" y="1742"/>
                  </a:lnTo>
                  <a:lnTo>
                    <a:pt x="2703" y="1611"/>
                  </a:lnTo>
                  <a:lnTo>
                    <a:pt x="2593" y="1487"/>
                  </a:lnTo>
                  <a:lnTo>
                    <a:pt x="2487" y="1369"/>
                  </a:lnTo>
                  <a:lnTo>
                    <a:pt x="2382" y="1256"/>
                  </a:lnTo>
                  <a:lnTo>
                    <a:pt x="2281" y="1151"/>
                  </a:lnTo>
                  <a:lnTo>
                    <a:pt x="2182" y="1051"/>
                  </a:lnTo>
                  <a:lnTo>
                    <a:pt x="2085" y="955"/>
                  </a:lnTo>
                  <a:lnTo>
                    <a:pt x="1991" y="867"/>
                  </a:lnTo>
                  <a:lnTo>
                    <a:pt x="1898" y="783"/>
                  </a:lnTo>
                  <a:lnTo>
                    <a:pt x="1808" y="705"/>
                  </a:lnTo>
                  <a:lnTo>
                    <a:pt x="1717" y="631"/>
                  </a:lnTo>
                  <a:lnTo>
                    <a:pt x="1630" y="563"/>
                  </a:lnTo>
                  <a:lnTo>
                    <a:pt x="1544" y="498"/>
                  </a:lnTo>
                  <a:lnTo>
                    <a:pt x="1459" y="439"/>
                  </a:lnTo>
                  <a:lnTo>
                    <a:pt x="1376" y="385"/>
                  </a:lnTo>
                  <a:lnTo>
                    <a:pt x="1292" y="334"/>
                  </a:lnTo>
                  <a:lnTo>
                    <a:pt x="1211" y="289"/>
                  </a:lnTo>
                  <a:lnTo>
                    <a:pt x="1130" y="247"/>
                  </a:lnTo>
                  <a:lnTo>
                    <a:pt x="1050" y="208"/>
                  </a:lnTo>
                  <a:lnTo>
                    <a:pt x="969" y="174"/>
                  </a:lnTo>
                  <a:lnTo>
                    <a:pt x="890" y="143"/>
                  </a:lnTo>
                  <a:lnTo>
                    <a:pt x="811" y="116"/>
                  </a:lnTo>
                  <a:lnTo>
                    <a:pt x="732" y="92"/>
                  </a:lnTo>
                  <a:lnTo>
                    <a:pt x="651" y="71"/>
                  </a:lnTo>
                  <a:lnTo>
                    <a:pt x="572" y="53"/>
                  </a:lnTo>
                  <a:lnTo>
                    <a:pt x="493" y="37"/>
                  </a:lnTo>
                  <a:lnTo>
                    <a:pt x="412" y="25"/>
                  </a:lnTo>
                  <a:lnTo>
                    <a:pt x="332" y="16"/>
                  </a:lnTo>
                  <a:lnTo>
                    <a:pt x="250" y="8"/>
                  </a:lnTo>
                  <a:lnTo>
                    <a:pt x="168" y="3"/>
                  </a:lnTo>
                  <a:lnTo>
                    <a:pt x="85" y="1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55" name="Freeform 63"/>
            <p:cNvSpPr>
              <a:spLocks/>
            </p:cNvSpPr>
            <p:nvPr/>
          </p:nvSpPr>
          <p:spPr bwMode="auto">
            <a:xfrm>
              <a:off x="361" y="765"/>
              <a:ext cx="5115" cy="1230"/>
            </a:xfrm>
            <a:custGeom>
              <a:avLst/>
              <a:gdLst/>
              <a:ahLst/>
              <a:cxnLst>
                <a:cxn ang="0">
                  <a:pos x="5115" y="2141"/>
                </a:cxn>
                <a:cxn ang="0">
                  <a:pos x="5068" y="2180"/>
                </a:cxn>
                <a:cxn ang="0">
                  <a:pos x="5011" y="2220"/>
                </a:cxn>
                <a:cxn ang="0">
                  <a:pos x="4933" y="2268"/>
                </a:cxn>
                <a:cxn ang="0">
                  <a:pos x="4836" y="2320"/>
                </a:cxn>
                <a:cxn ang="0">
                  <a:pos x="4721" y="2370"/>
                </a:cxn>
                <a:cxn ang="0">
                  <a:pos x="4589" y="2414"/>
                </a:cxn>
                <a:cxn ang="0">
                  <a:pos x="4517" y="2431"/>
                </a:cxn>
                <a:cxn ang="0">
                  <a:pos x="4442" y="2444"/>
                </a:cxn>
                <a:cxn ang="0">
                  <a:pos x="4361" y="2456"/>
                </a:cxn>
                <a:cxn ang="0">
                  <a:pos x="4279" y="2460"/>
                </a:cxn>
                <a:cxn ang="0">
                  <a:pos x="4193" y="2460"/>
                </a:cxn>
                <a:cxn ang="0">
                  <a:pos x="4103" y="2454"/>
                </a:cxn>
                <a:cxn ang="0">
                  <a:pos x="4012" y="2441"/>
                </a:cxn>
                <a:cxn ang="0">
                  <a:pos x="3916" y="2422"/>
                </a:cxn>
                <a:cxn ang="0">
                  <a:pos x="3819" y="2394"/>
                </a:cxn>
                <a:cxn ang="0">
                  <a:pos x="3717" y="2357"/>
                </a:cxn>
                <a:cxn ang="0">
                  <a:pos x="3614" y="2312"/>
                </a:cxn>
                <a:cxn ang="0">
                  <a:pos x="3510" y="2257"/>
                </a:cxn>
                <a:cxn ang="0">
                  <a:pos x="3402" y="2192"/>
                </a:cxn>
                <a:cxn ang="0">
                  <a:pos x="3294" y="2117"/>
                </a:cxn>
                <a:cxn ang="0">
                  <a:pos x="3183" y="2029"/>
                </a:cxn>
                <a:cxn ang="0">
                  <a:pos x="3070" y="1931"/>
                </a:cxn>
                <a:cxn ang="0">
                  <a:pos x="2956" y="1818"/>
                </a:cxn>
                <a:cxn ang="0">
                  <a:pos x="2841" y="1694"/>
                </a:cxn>
                <a:cxn ang="0">
                  <a:pos x="2727" y="1564"/>
                </a:cxn>
                <a:cxn ang="0">
                  <a:pos x="2508" y="1325"/>
                </a:cxn>
                <a:cxn ang="0">
                  <a:pos x="2300" y="1111"/>
                </a:cxn>
                <a:cxn ang="0">
                  <a:pos x="2101" y="918"/>
                </a:cxn>
                <a:cxn ang="0">
                  <a:pos x="1911" y="749"/>
                </a:cxn>
                <a:cxn ang="0">
                  <a:pos x="1728" y="600"/>
                </a:cxn>
                <a:cxn ang="0">
                  <a:pos x="1553" y="470"/>
                </a:cxn>
                <a:cxn ang="0">
                  <a:pos x="1382" y="360"/>
                </a:cxn>
                <a:cxn ang="0">
                  <a:pos x="1215" y="266"/>
                </a:cxn>
                <a:cxn ang="0">
                  <a:pos x="1053" y="189"/>
                </a:cxn>
                <a:cxn ang="0">
                  <a:pos x="892" y="126"/>
                </a:cxn>
                <a:cxn ang="0">
                  <a:pos x="733" y="77"/>
                </a:cxn>
                <a:cxn ang="0">
                  <a:pos x="574" y="42"/>
                </a:cxn>
                <a:cxn ang="0">
                  <a:pos x="413" y="17"/>
                </a:cxn>
                <a:cxn ang="0">
                  <a:pos x="250" y="3"/>
                </a:cxn>
                <a:cxn ang="0">
                  <a:pos x="85" y="0"/>
                </a:cxn>
              </a:cxnLst>
              <a:rect l="0" t="0" r="r" b="b"/>
              <a:pathLst>
                <a:path w="5115" h="2460">
                  <a:moveTo>
                    <a:pt x="5115" y="2141"/>
                  </a:moveTo>
                  <a:lnTo>
                    <a:pt x="5115" y="2141"/>
                  </a:lnTo>
                  <a:lnTo>
                    <a:pt x="5104" y="2150"/>
                  </a:lnTo>
                  <a:lnTo>
                    <a:pt x="5068" y="2180"/>
                  </a:lnTo>
                  <a:lnTo>
                    <a:pt x="5043" y="2197"/>
                  </a:lnTo>
                  <a:lnTo>
                    <a:pt x="5011" y="2220"/>
                  </a:lnTo>
                  <a:lnTo>
                    <a:pt x="4975" y="2244"/>
                  </a:lnTo>
                  <a:lnTo>
                    <a:pt x="4933" y="2268"/>
                  </a:lnTo>
                  <a:lnTo>
                    <a:pt x="4888" y="2294"/>
                  </a:lnTo>
                  <a:lnTo>
                    <a:pt x="4836" y="2320"/>
                  </a:lnTo>
                  <a:lnTo>
                    <a:pt x="4781" y="2346"/>
                  </a:lnTo>
                  <a:lnTo>
                    <a:pt x="4721" y="2370"/>
                  </a:lnTo>
                  <a:lnTo>
                    <a:pt x="4657" y="2393"/>
                  </a:lnTo>
                  <a:lnTo>
                    <a:pt x="4589" y="2414"/>
                  </a:lnTo>
                  <a:lnTo>
                    <a:pt x="4554" y="2423"/>
                  </a:lnTo>
                  <a:lnTo>
                    <a:pt x="4517" y="2431"/>
                  </a:lnTo>
                  <a:lnTo>
                    <a:pt x="4479" y="2438"/>
                  </a:lnTo>
                  <a:lnTo>
                    <a:pt x="4442" y="2444"/>
                  </a:lnTo>
                  <a:lnTo>
                    <a:pt x="4402" y="2451"/>
                  </a:lnTo>
                  <a:lnTo>
                    <a:pt x="4361" y="2456"/>
                  </a:lnTo>
                  <a:lnTo>
                    <a:pt x="4321" y="2459"/>
                  </a:lnTo>
                  <a:lnTo>
                    <a:pt x="4279" y="2460"/>
                  </a:lnTo>
                  <a:lnTo>
                    <a:pt x="4236" y="2460"/>
                  </a:lnTo>
                  <a:lnTo>
                    <a:pt x="4193" y="2460"/>
                  </a:lnTo>
                  <a:lnTo>
                    <a:pt x="4149" y="2457"/>
                  </a:lnTo>
                  <a:lnTo>
                    <a:pt x="4103" y="2454"/>
                  </a:lnTo>
                  <a:lnTo>
                    <a:pt x="4057" y="2448"/>
                  </a:lnTo>
                  <a:lnTo>
                    <a:pt x="4012" y="2441"/>
                  </a:lnTo>
                  <a:lnTo>
                    <a:pt x="3964" y="2431"/>
                  </a:lnTo>
                  <a:lnTo>
                    <a:pt x="3916" y="2422"/>
                  </a:lnTo>
                  <a:lnTo>
                    <a:pt x="3867" y="2409"/>
                  </a:lnTo>
                  <a:lnTo>
                    <a:pt x="3819" y="2394"/>
                  </a:lnTo>
                  <a:lnTo>
                    <a:pt x="3769" y="2377"/>
                  </a:lnTo>
                  <a:lnTo>
                    <a:pt x="3717" y="2357"/>
                  </a:lnTo>
                  <a:lnTo>
                    <a:pt x="3666" y="2336"/>
                  </a:lnTo>
                  <a:lnTo>
                    <a:pt x="3614" y="2312"/>
                  </a:lnTo>
                  <a:lnTo>
                    <a:pt x="3563" y="2286"/>
                  </a:lnTo>
                  <a:lnTo>
                    <a:pt x="3510" y="2257"/>
                  </a:lnTo>
                  <a:lnTo>
                    <a:pt x="3456" y="2226"/>
                  </a:lnTo>
                  <a:lnTo>
                    <a:pt x="3402" y="2192"/>
                  </a:lnTo>
                  <a:lnTo>
                    <a:pt x="3348" y="2155"/>
                  </a:lnTo>
                  <a:lnTo>
                    <a:pt x="3294" y="2117"/>
                  </a:lnTo>
                  <a:lnTo>
                    <a:pt x="3238" y="2075"/>
                  </a:lnTo>
                  <a:lnTo>
                    <a:pt x="3183" y="2029"/>
                  </a:lnTo>
                  <a:lnTo>
                    <a:pt x="3127" y="1981"/>
                  </a:lnTo>
                  <a:lnTo>
                    <a:pt x="3070" y="1931"/>
                  </a:lnTo>
                  <a:lnTo>
                    <a:pt x="3013" y="1876"/>
                  </a:lnTo>
                  <a:lnTo>
                    <a:pt x="2956" y="1818"/>
                  </a:lnTo>
                  <a:lnTo>
                    <a:pt x="2899" y="1756"/>
                  </a:lnTo>
                  <a:lnTo>
                    <a:pt x="2841" y="1694"/>
                  </a:lnTo>
                  <a:lnTo>
                    <a:pt x="2841" y="1694"/>
                  </a:lnTo>
                  <a:lnTo>
                    <a:pt x="2727" y="1564"/>
                  </a:lnTo>
                  <a:lnTo>
                    <a:pt x="2616" y="1442"/>
                  </a:lnTo>
                  <a:lnTo>
                    <a:pt x="2508" y="1325"/>
                  </a:lnTo>
                  <a:lnTo>
                    <a:pt x="2402" y="1214"/>
                  </a:lnTo>
                  <a:lnTo>
                    <a:pt x="2300" y="1111"/>
                  </a:lnTo>
                  <a:lnTo>
                    <a:pt x="2198" y="1012"/>
                  </a:lnTo>
                  <a:lnTo>
                    <a:pt x="2101" y="918"/>
                  </a:lnTo>
                  <a:lnTo>
                    <a:pt x="2004" y="831"/>
                  </a:lnTo>
                  <a:lnTo>
                    <a:pt x="1911" y="749"/>
                  </a:lnTo>
                  <a:lnTo>
                    <a:pt x="1818" y="671"/>
                  </a:lnTo>
                  <a:lnTo>
                    <a:pt x="1728" y="600"/>
                  </a:lnTo>
                  <a:lnTo>
                    <a:pt x="1639" y="533"/>
                  </a:lnTo>
                  <a:lnTo>
                    <a:pt x="1553" y="470"/>
                  </a:lnTo>
                  <a:lnTo>
                    <a:pt x="1467" y="413"/>
                  </a:lnTo>
                  <a:lnTo>
                    <a:pt x="1382" y="360"/>
                  </a:lnTo>
                  <a:lnTo>
                    <a:pt x="1299" y="310"/>
                  </a:lnTo>
                  <a:lnTo>
                    <a:pt x="1215" y="266"/>
                  </a:lnTo>
                  <a:lnTo>
                    <a:pt x="1133" y="224"/>
                  </a:lnTo>
                  <a:lnTo>
                    <a:pt x="1053" y="189"/>
                  </a:lnTo>
                  <a:lnTo>
                    <a:pt x="972" y="155"/>
                  </a:lnTo>
                  <a:lnTo>
                    <a:pt x="892" y="126"/>
                  </a:lnTo>
                  <a:lnTo>
                    <a:pt x="813" y="100"/>
                  </a:lnTo>
                  <a:lnTo>
                    <a:pt x="733" y="77"/>
                  </a:lnTo>
                  <a:lnTo>
                    <a:pt x="653" y="58"/>
                  </a:lnTo>
                  <a:lnTo>
                    <a:pt x="574" y="42"/>
                  </a:lnTo>
                  <a:lnTo>
                    <a:pt x="493" y="29"/>
                  </a:lnTo>
                  <a:lnTo>
                    <a:pt x="413" y="17"/>
                  </a:lnTo>
                  <a:lnTo>
                    <a:pt x="332" y="9"/>
                  </a:lnTo>
                  <a:lnTo>
                    <a:pt x="250" y="3"/>
                  </a:lnTo>
                  <a:lnTo>
                    <a:pt x="168" y="0"/>
                  </a:lnTo>
                  <a:lnTo>
                    <a:pt x="85" y="0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56" name="Freeform 64"/>
            <p:cNvSpPr>
              <a:spLocks/>
            </p:cNvSpPr>
            <p:nvPr/>
          </p:nvSpPr>
          <p:spPr bwMode="auto">
            <a:xfrm>
              <a:off x="375" y="787"/>
              <a:ext cx="5147" cy="1195"/>
            </a:xfrm>
            <a:custGeom>
              <a:avLst/>
              <a:gdLst/>
              <a:ahLst/>
              <a:cxnLst>
                <a:cxn ang="0">
                  <a:pos x="5147" y="2049"/>
                </a:cxn>
                <a:cxn ang="0">
                  <a:pos x="5100" y="2090"/>
                </a:cxn>
                <a:cxn ang="0">
                  <a:pos x="5043" y="2132"/>
                </a:cxn>
                <a:cxn ang="0">
                  <a:pos x="4967" y="2182"/>
                </a:cxn>
                <a:cxn ang="0">
                  <a:pos x="4871" y="2237"/>
                </a:cxn>
                <a:cxn ang="0">
                  <a:pos x="4756" y="2288"/>
                </a:cxn>
                <a:cxn ang="0">
                  <a:pos x="4624" y="2335"/>
                </a:cxn>
                <a:cxn ang="0">
                  <a:pos x="4553" y="2355"/>
                </a:cxn>
                <a:cxn ang="0">
                  <a:pos x="4477" y="2369"/>
                </a:cxn>
                <a:cxn ang="0">
                  <a:pos x="4397" y="2382"/>
                </a:cxn>
                <a:cxn ang="0">
                  <a:pos x="4314" y="2388"/>
                </a:cxn>
                <a:cxn ang="0">
                  <a:pos x="4228" y="2390"/>
                </a:cxn>
                <a:cxn ang="0">
                  <a:pos x="4139" y="2385"/>
                </a:cxn>
                <a:cxn ang="0">
                  <a:pos x="4046" y="2374"/>
                </a:cxn>
                <a:cxn ang="0">
                  <a:pos x="3952" y="2356"/>
                </a:cxn>
                <a:cxn ang="0">
                  <a:pos x="3853" y="2330"/>
                </a:cxn>
                <a:cxn ang="0">
                  <a:pos x="3752" y="2296"/>
                </a:cxn>
                <a:cxn ang="0">
                  <a:pos x="3648" y="2253"/>
                </a:cxn>
                <a:cxn ang="0">
                  <a:pos x="3542" y="2200"/>
                </a:cxn>
                <a:cxn ang="0">
                  <a:pos x="3434" y="2137"/>
                </a:cxn>
                <a:cxn ang="0">
                  <a:pos x="3324" y="2064"/>
                </a:cxn>
                <a:cxn ang="0">
                  <a:pos x="3212" y="1978"/>
                </a:cxn>
                <a:cxn ang="0">
                  <a:pos x="3098" y="1880"/>
                </a:cxn>
                <a:cxn ang="0">
                  <a:pos x="2983" y="1770"/>
                </a:cxn>
                <a:cxn ang="0">
                  <a:pos x="2866" y="1646"/>
                </a:cxn>
                <a:cxn ang="0">
                  <a:pos x="2749" y="1520"/>
                </a:cxn>
                <a:cxn ang="0">
                  <a:pos x="2527" y="1284"/>
                </a:cxn>
                <a:cxn ang="0">
                  <a:pos x="2315" y="1072"/>
                </a:cxn>
                <a:cxn ang="0">
                  <a:pos x="2113" y="884"/>
                </a:cxn>
                <a:cxn ang="0">
                  <a:pos x="1920" y="717"/>
                </a:cxn>
                <a:cxn ang="0">
                  <a:pos x="1736" y="570"/>
                </a:cxn>
                <a:cxn ang="0">
                  <a:pos x="1558" y="444"/>
                </a:cxn>
                <a:cxn ang="0">
                  <a:pos x="1386" y="336"/>
                </a:cxn>
                <a:cxn ang="0">
                  <a:pos x="1219" y="246"/>
                </a:cxn>
                <a:cxn ang="0">
                  <a:pos x="1055" y="170"/>
                </a:cxn>
                <a:cxn ang="0">
                  <a:pos x="893" y="112"/>
                </a:cxn>
                <a:cxn ang="0">
                  <a:pos x="733" y="65"/>
                </a:cxn>
                <a:cxn ang="0">
                  <a:pos x="574" y="33"/>
                </a:cxn>
                <a:cxn ang="0">
                  <a:pos x="413" y="12"/>
                </a:cxn>
                <a:cxn ang="0">
                  <a:pos x="250" y="2"/>
                </a:cxn>
                <a:cxn ang="0">
                  <a:pos x="85" y="0"/>
                </a:cxn>
              </a:cxnLst>
              <a:rect l="0" t="0" r="r" b="b"/>
              <a:pathLst>
                <a:path w="5147" h="2390">
                  <a:moveTo>
                    <a:pt x="5147" y="2049"/>
                  </a:moveTo>
                  <a:lnTo>
                    <a:pt x="5147" y="2049"/>
                  </a:lnTo>
                  <a:lnTo>
                    <a:pt x="5135" y="2061"/>
                  </a:lnTo>
                  <a:lnTo>
                    <a:pt x="5100" y="2090"/>
                  </a:lnTo>
                  <a:lnTo>
                    <a:pt x="5075" y="2109"/>
                  </a:lnTo>
                  <a:lnTo>
                    <a:pt x="5043" y="2132"/>
                  </a:lnTo>
                  <a:lnTo>
                    <a:pt x="5008" y="2156"/>
                  </a:lnTo>
                  <a:lnTo>
                    <a:pt x="4967" y="2182"/>
                  </a:lnTo>
                  <a:lnTo>
                    <a:pt x="4921" y="2209"/>
                  </a:lnTo>
                  <a:lnTo>
                    <a:pt x="4871" y="2237"/>
                  </a:lnTo>
                  <a:lnTo>
                    <a:pt x="4815" y="2262"/>
                  </a:lnTo>
                  <a:lnTo>
                    <a:pt x="4756" y="2288"/>
                  </a:lnTo>
                  <a:lnTo>
                    <a:pt x="4692" y="2313"/>
                  </a:lnTo>
                  <a:lnTo>
                    <a:pt x="4624" y="2335"/>
                  </a:lnTo>
                  <a:lnTo>
                    <a:pt x="4589" y="2345"/>
                  </a:lnTo>
                  <a:lnTo>
                    <a:pt x="4553" y="2355"/>
                  </a:lnTo>
                  <a:lnTo>
                    <a:pt x="4515" y="2363"/>
                  </a:lnTo>
                  <a:lnTo>
                    <a:pt x="4477" y="2369"/>
                  </a:lnTo>
                  <a:lnTo>
                    <a:pt x="4438" y="2376"/>
                  </a:lnTo>
                  <a:lnTo>
                    <a:pt x="4397" y="2382"/>
                  </a:lnTo>
                  <a:lnTo>
                    <a:pt x="4357" y="2385"/>
                  </a:lnTo>
                  <a:lnTo>
                    <a:pt x="4314" y="2388"/>
                  </a:lnTo>
                  <a:lnTo>
                    <a:pt x="4272" y="2390"/>
                  </a:lnTo>
                  <a:lnTo>
                    <a:pt x="4228" y="2390"/>
                  </a:lnTo>
                  <a:lnTo>
                    <a:pt x="4184" y="2388"/>
                  </a:lnTo>
                  <a:lnTo>
                    <a:pt x="4139" y="2385"/>
                  </a:lnTo>
                  <a:lnTo>
                    <a:pt x="4093" y="2380"/>
                  </a:lnTo>
                  <a:lnTo>
                    <a:pt x="4046" y="2374"/>
                  </a:lnTo>
                  <a:lnTo>
                    <a:pt x="3999" y="2366"/>
                  </a:lnTo>
                  <a:lnTo>
                    <a:pt x="3952" y="2356"/>
                  </a:lnTo>
                  <a:lnTo>
                    <a:pt x="3902" y="2345"/>
                  </a:lnTo>
                  <a:lnTo>
                    <a:pt x="3853" y="2330"/>
                  </a:lnTo>
                  <a:lnTo>
                    <a:pt x="3803" y="2314"/>
                  </a:lnTo>
                  <a:lnTo>
                    <a:pt x="3752" y="2296"/>
                  </a:lnTo>
                  <a:lnTo>
                    <a:pt x="3700" y="2275"/>
                  </a:lnTo>
                  <a:lnTo>
                    <a:pt x="3648" y="2253"/>
                  </a:lnTo>
                  <a:lnTo>
                    <a:pt x="3596" y="2229"/>
                  </a:lnTo>
                  <a:lnTo>
                    <a:pt x="3542" y="2200"/>
                  </a:lnTo>
                  <a:lnTo>
                    <a:pt x="3489" y="2170"/>
                  </a:lnTo>
                  <a:lnTo>
                    <a:pt x="3434" y="2137"/>
                  </a:lnTo>
                  <a:lnTo>
                    <a:pt x="3380" y="2101"/>
                  </a:lnTo>
                  <a:lnTo>
                    <a:pt x="3324" y="2064"/>
                  </a:lnTo>
                  <a:lnTo>
                    <a:pt x="3269" y="2022"/>
                  </a:lnTo>
                  <a:lnTo>
                    <a:pt x="3212" y="1978"/>
                  </a:lnTo>
                  <a:lnTo>
                    <a:pt x="3156" y="1930"/>
                  </a:lnTo>
                  <a:lnTo>
                    <a:pt x="3098" y="1880"/>
                  </a:lnTo>
                  <a:lnTo>
                    <a:pt x="3041" y="1827"/>
                  </a:lnTo>
                  <a:lnTo>
                    <a:pt x="2983" y="1770"/>
                  </a:lnTo>
                  <a:lnTo>
                    <a:pt x="2924" y="1710"/>
                  </a:lnTo>
                  <a:lnTo>
                    <a:pt x="2866" y="1646"/>
                  </a:lnTo>
                  <a:lnTo>
                    <a:pt x="2866" y="1646"/>
                  </a:lnTo>
                  <a:lnTo>
                    <a:pt x="2749" y="1520"/>
                  </a:lnTo>
                  <a:lnTo>
                    <a:pt x="2637" y="1399"/>
                  </a:lnTo>
                  <a:lnTo>
                    <a:pt x="2527" y="1284"/>
                  </a:lnTo>
                  <a:lnTo>
                    <a:pt x="2419" y="1174"/>
                  </a:lnTo>
                  <a:lnTo>
                    <a:pt x="2315" y="1072"/>
                  </a:lnTo>
                  <a:lnTo>
                    <a:pt x="2213" y="976"/>
                  </a:lnTo>
                  <a:lnTo>
                    <a:pt x="2113" y="884"/>
                  </a:lnTo>
                  <a:lnTo>
                    <a:pt x="2016" y="798"/>
                  </a:lnTo>
                  <a:lnTo>
                    <a:pt x="1920" y="717"/>
                  </a:lnTo>
                  <a:lnTo>
                    <a:pt x="1827" y="641"/>
                  </a:lnTo>
                  <a:lnTo>
                    <a:pt x="1736" y="570"/>
                  </a:lnTo>
                  <a:lnTo>
                    <a:pt x="1647" y="504"/>
                  </a:lnTo>
                  <a:lnTo>
                    <a:pt x="1558" y="444"/>
                  </a:lnTo>
                  <a:lnTo>
                    <a:pt x="1472" y="388"/>
                  </a:lnTo>
                  <a:lnTo>
                    <a:pt x="1386" y="336"/>
                  </a:lnTo>
                  <a:lnTo>
                    <a:pt x="1303" y="288"/>
                  </a:lnTo>
                  <a:lnTo>
                    <a:pt x="1219" y="246"/>
                  </a:lnTo>
                  <a:lnTo>
                    <a:pt x="1136" y="205"/>
                  </a:lnTo>
                  <a:lnTo>
                    <a:pt x="1055" y="170"/>
                  </a:lnTo>
                  <a:lnTo>
                    <a:pt x="974" y="139"/>
                  </a:lnTo>
                  <a:lnTo>
                    <a:pt x="893" y="112"/>
                  </a:lnTo>
                  <a:lnTo>
                    <a:pt x="814" y="88"/>
                  </a:lnTo>
                  <a:lnTo>
                    <a:pt x="733" y="65"/>
                  </a:lnTo>
                  <a:lnTo>
                    <a:pt x="653" y="47"/>
                  </a:lnTo>
                  <a:lnTo>
                    <a:pt x="574" y="33"/>
                  </a:lnTo>
                  <a:lnTo>
                    <a:pt x="493" y="21"/>
                  </a:lnTo>
                  <a:lnTo>
                    <a:pt x="413" y="12"/>
                  </a:lnTo>
                  <a:lnTo>
                    <a:pt x="332" y="5"/>
                  </a:lnTo>
                  <a:lnTo>
                    <a:pt x="250" y="2"/>
                  </a:lnTo>
                  <a:lnTo>
                    <a:pt x="168" y="0"/>
                  </a:lnTo>
                  <a:lnTo>
                    <a:pt x="85" y="0"/>
                  </a:lnTo>
                  <a:lnTo>
                    <a:pt x="0" y="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57" name="Freeform 65"/>
            <p:cNvSpPr>
              <a:spLocks/>
            </p:cNvSpPr>
            <p:nvPr/>
          </p:nvSpPr>
          <p:spPr bwMode="auto">
            <a:xfrm>
              <a:off x="389" y="808"/>
              <a:ext cx="5176" cy="1160"/>
            </a:xfrm>
            <a:custGeom>
              <a:avLst/>
              <a:gdLst/>
              <a:ahLst/>
              <a:cxnLst>
                <a:cxn ang="0">
                  <a:pos x="5176" y="1959"/>
                </a:cxn>
                <a:cxn ang="0">
                  <a:pos x="5130" y="2001"/>
                </a:cxn>
                <a:cxn ang="0">
                  <a:pos x="5075" y="2044"/>
                </a:cxn>
                <a:cxn ang="0">
                  <a:pos x="4998" y="2096"/>
                </a:cxn>
                <a:cxn ang="0">
                  <a:pos x="4903" y="2153"/>
                </a:cxn>
                <a:cxn ang="0">
                  <a:pos x="4790" y="2208"/>
                </a:cxn>
                <a:cxn ang="0">
                  <a:pos x="4658" y="2258"/>
                </a:cxn>
                <a:cxn ang="0">
                  <a:pos x="4587" y="2277"/>
                </a:cxn>
                <a:cxn ang="0">
                  <a:pos x="4513" y="2295"/>
                </a:cxn>
                <a:cxn ang="0">
                  <a:pos x="4433" y="2308"/>
                </a:cxn>
                <a:cxn ang="0">
                  <a:pos x="4350" y="2317"/>
                </a:cxn>
                <a:cxn ang="0">
                  <a:pos x="4264" y="2321"/>
                </a:cxn>
                <a:cxn ang="0">
                  <a:pos x="4174" y="2317"/>
                </a:cxn>
                <a:cxn ang="0">
                  <a:pos x="4082" y="2308"/>
                </a:cxn>
                <a:cxn ang="0">
                  <a:pos x="3986" y="2292"/>
                </a:cxn>
                <a:cxn ang="0">
                  <a:pos x="3888" y="2269"/>
                </a:cxn>
                <a:cxn ang="0">
                  <a:pos x="3786" y="2235"/>
                </a:cxn>
                <a:cxn ang="0">
                  <a:pos x="3682" y="2195"/>
                </a:cxn>
                <a:cxn ang="0">
                  <a:pos x="3575" y="2143"/>
                </a:cxn>
                <a:cxn ang="0">
                  <a:pos x="3466" y="2082"/>
                </a:cxn>
                <a:cxn ang="0">
                  <a:pos x="3355" y="2011"/>
                </a:cxn>
                <a:cxn ang="0">
                  <a:pos x="3241" y="1927"/>
                </a:cxn>
                <a:cxn ang="0">
                  <a:pos x="3125" y="1831"/>
                </a:cxn>
                <a:cxn ang="0">
                  <a:pos x="3009" y="1723"/>
                </a:cxn>
                <a:cxn ang="0">
                  <a:pos x="2891" y="1600"/>
                </a:cxn>
                <a:cxn ang="0">
                  <a:pos x="2773" y="1475"/>
                </a:cxn>
                <a:cxn ang="0">
                  <a:pos x="2545" y="1244"/>
                </a:cxn>
                <a:cxn ang="0">
                  <a:pos x="2331" y="1035"/>
                </a:cxn>
                <a:cxn ang="0">
                  <a:pos x="2126" y="850"/>
                </a:cxn>
                <a:cxn ang="0">
                  <a:pos x="1931" y="685"/>
                </a:cxn>
                <a:cxn ang="0">
                  <a:pos x="1744" y="543"/>
                </a:cxn>
                <a:cxn ang="0">
                  <a:pos x="1565" y="419"/>
                </a:cxn>
                <a:cxn ang="0">
                  <a:pos x="1391" y="314"/>
                </a:cxn>
                <a:cxn ang="0">
                  <a:pos x="1222" y="226"/>
                </a:cxn>
                <a:cxn ang="0">
                  <a:pos x="1057" y="154"/>
                </a:cxn>
                <a:cxn ang="0">
                  <a:pos x="894" y="99"/>
                </a:cxn>
                <a:cxn ang="0">
                  <a:pos x="735" y="55"/>
                </a:cxn>
                <a:cxn ang="0">
                  <a:pos x="574" y="26"/>
                </a:cxn>
                <a:cxn ang="0">
                  <a:pos x="412" y="8"/>
                </a:cxn>
                <a:cxn ang="0">
                  <a:pos x="250" y="0"/>
                </a:cxn>
                <a:cxn ang="0">
                  <a:pos x="85" y="4"/>
                </a:cxn>
              </a:cxnLst>
              <a:rect l="0" t="0" r="r" b="b"/>
              <a:pathLst>
                <a:path w="5176" h="2321">
                  <a:moveTo>
                    <a:pt x="5176" y="1959"/>
                  </a:moveTo>
                  <a:lnTo>
                    <a:pt x="5176" y="1959"/>
                  </a:lnTo>
                  <a:lnTo>
                    <a:pt x="5165" y="1970"/>
                  </a:lnTo>
                  <a:lnTo>
                    <a:pt x="5130" y="2001"/>
                  </a:lnTo>
                  <a:lnTo>
                    <a:pt x="5105" y="2020"/>
                  </a:lnTo>
                  <a:lnTo>
                    <a:pt x="5075" y="2044"/>
                  </a:lnTo>
                  <a:lnTo>
                    <a:pt x="5039" y="2070"/>
                  </a:lnTo>
                  <a:lnTo>
                    <a:pt x="4998" y="2096"/>
                  </a:lnTo>
                  <a:lnTo>
                    <a:pt x="4953" y="2125"/>
                  </a:lnTo>
                  <a:lnTo>
                    <a:pt x="4903" y="2153"/>
                  </a:lnTo>
                  <a:lnTo>
                    <a:pt x="4849" y="2180"/>
                  </a:lnTo>
                  <a:lnTo>
                    <a:pt x="4790" y="2208"/>
                  </a:lnTo>
                  <a:lnTo>
                    <a:pt x="4726" y="2233"/>
                  </a:lnTo>
                  <a:lnTo>
                    <a:pt x="4658" y="2258"/>
                  </a:lnTo>
                  <a:lnTo>
                    <a:pt x="4624" y="2267"/>
                  </a:lnTo>
                  <a:lnTo>
                    <a:pt x="4587" y="2277"/>
                  </a:lnTo>
                  <a:lnTo>
                    <a:pt x="4550" y="2287"/>
                  </a:lnTo>
                  <a:lnTo>
                    <a:pt x="4513" y="2295"/>
                  </a:lnTo>
                  <a:lnTo>
                    <a:pt x="4472" y="2303"/>
                  </a:lnTo>
                  <a:lnTo>
                    <a:pt x="4433" y="2308"/>
                  </a:lnTo>
                  <a:lnTo>
                    <a:pt x="4392" y="2313"/>
                  </a:lnTo>
                  <a:lnTo>
                    <a:pt x="4350" y="2317"/>
                  </a:lnTo>
                  <a:lnTo>
                    <a:pt x="4307" y="2319"/>
                  </a:lnTo>
                  <a:lnTo>
                    <a:pt x="4264" y="2321"/>
                  </a:lnTo>
                  <a:lnTo>
                    <a:pt x="4220" y="2319"/>
                  </a:lnTo>
                  <a:lnTo>
                    <a:pt x="4174" y="2317"/>
                  </a:lnTo>
                  <a:lnTo>
                    <a:pt x="4128" y="2314"/>
                  </a:lnTo>
                  <a:lnTo>
                    <a:pt x="4082" y="2308"/>
                  </a:lnTo>
                  <a:lnTo>
                    <a:pt x="4034" y="2301"/>
                  </a:lnTo>
                  <a:lnTo>
                    <a:pt x="3986" y="2292"/>
                  </a:lnTo>
                  <a:lnTo>
                    <a:pt x="3936" y="2282"/>
                  </a:lnTo>
                  <a:lnTo>
                    <a:pt x="3888" y="2269"/>
                  </a:lnTo>
                  <a:lnTo>
                    <a:pt x="3836" y="2253"/>
                  </a:lnTo>
                  <a:lnTo>
                    <a:pt x="3786" y="2235"/>
                  </a:lnTo>
                  <a:lnTo>
                    <a:pt x="3734" y="2216"/>
                  </a:lnTo>
                  <a:lnTo>
                    <a:pt x="3682" y="2195"/>
                  </a:lnTo>
                  <a:lnTo>
                    <a:pt x="3628" y="2170"/>
                  </a:lnTo>
                  <a:lnTo>
                    <a:pt x="3575" y="2143"/>
                  </a:lnTo>
                  <a:lnTo>
                    <a:pt x="3521" y="2114"/>
                  </a:lnTo>
                  <a:lnTo>
                    <a:pt x="3466" y="2082"/>
                  </a:lnTo>
                  <a:lnTo>
                    <a:pt x="3410" y="2048"/>
                  </a:lnTo>
                  <a:lnTo>
                    <a:pt x="3355" y="2011"/>
                  </a:lnTo>
                  <a:lnTo>
                    <a:pt x="3298" y="1970"/>
                  </a:lnTo>
                  <a:lnTo>
                    <a:pt x="3241" y="1927"/>
                  </a:lnTo>
                  <a:lnTo>
                    <a:pt x="3184" y="1880"/>
                  </a:lnTo>
                  <a:lnTo>
                    <a:pt x="3125" y="1831"/>
                  </a:lnTo>
                  <a:lnTo>
                    <a:pt x="3067" y="1778"/>
                  </a:lnTo>
                  <a:lnTo>
                    <a:pt x="3009" y="1723"/>
                  </a:lnTo>
                  <a:lnTo>
                    <a:pt x="2949" y="1663"/>
                  </a:lnTo>
                  <a:lnTo>
                    <a:pt x="2891" y="1600"/>
                  </a:lnTo>
                  <a:lnTo>
                    <a:pt x="2891" y="1600"/>
                  </a:lnTo>
                  <a:lnTo>
                    <a:pt x="2773" y="1475"/>
                  </a:lnTo>
                  <a:lnTo>
                    <a:pt x="2658" y="1357"/>
                  </a:lnTo>
                  <a:lnTo>
                    <a:pt x="2545" y="1244"/>
                  </a:lnTo>
                  <a:lnTo>
                    <a:pt x="2437" y="1135"/>
                  </a:lnTo>
                  <a:lnTo>
                    <a:pt x="2331" y="1035"/>
                  </a:lnTo>
                  <a:lnTo>
                    <a:pt x="2227" y="938"/>
                  </a:lnTo>
                  <a:lnTo>
                    <a:pt x="2126" y="850"/>
                  </a:lnTo>
                  <a:lnTo>
                    <a:pt x="2027" y="764"/>
                  </a:lnTo>
                  <a:lnTo>
                    <a:pt x="1931" y="685"/>
                  </a:lnTo>
                  <a:lnTo>
                    <a:pt x="1837" y="611"/>
                  </a:lnTo>
                  <a:lnTo>
                    <a:pt x="1744" y="543"/>
                  </a:lnTo>
                  <a:lnTo>
                    <a:pt x="1654" y="478"/>
                  </a:lnTo>
                  <a:lnTo>
                    <a:pt x="1565" y="419"/>
                  </a:lnTo>
                  <a:lnTo>
                    <a:pt x="1477" y="364"/>
                  </a:lnTo>
                  <a:lnTo>
                    <a:pt x="1391" y="314"/>
                  </a:lnTo>
                  <a:lnTo>
                    <a:pt x="1305" y="268"/>
                  </a:lnTo>
                  <a:lnTo>
                    <a:pt x="1222" y="226"/>
                  </a:lnTo>
                  <a:lnTo>
                    <a:pt x="1139" y="188"/>
                  </a:lnTo>
                  <a:lnTo>
                    <a:pt x="1057" y="154"/>
                  </a:lnTo>
                  <a:lnTo>
                    <a:pt x="976" y="125"/>
                  </a:lnTo>
                  <a:lnTo>
                    <a:pt x="894" y="99"/>
                  </a:lnTo>
                  <a:lnTo>
                    <a:pt x="814" y="75"/>
                  </a:lnTo>
                  <a:lnTo>
                    <a:pt x="735" y="55"/>
                  </a:lnTo>
                  <a:lnTo>
                    <a:pt x="654" y="39"/>
                  </a:lnTo>
                  <a:lnTo>
                    <a:pt x="574" y="26"/>
                  </a:lnTo>
                  <a:lnTo>
                    <a:pt x="493" y="16"/>
                  </a:lnTo>
                  <a:lnTo>
                    <a:pt x="412" y="8"/>
                  </a:lnTo>
                  <a:lnTo>
                    <a:pt x="332" y="4"/>
                  </a:lnTo>
                  <a:lnTo>
                    <a:pt x="250" y="0"/>
                  </a:lnTo>
                  <a:lnTo>
                    <a:pt x="168" y="0"/>
                  </a:lnTo>
                  <a:lnTo>
                    <a:pt x="85" y="4"/>
                  </a:lnTo>
                  <a:lnTo>
                    <a:pt x="0" y="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58" name="Freeform 66"/>
            <p:cNvSpPr>
              <a:spLocks/>
            </p:cNvSpPr>
            <p:nvPr/>
          </p:nvSpPr>
          <p:spPr bwMode="auto">
            <a:xfrm>
              <a:off x="403" y="829"/>
              <a:ext cx="5205" cy="1124"/>
            </a:xfrm>
            <a:custGeom>
              <a:avLst/>
              <a:gdLst/>
              <a:ahLst/>
              <a:cxnLst>
                <a:cxn ang="0">
                  <a:pos x="5205" y="1868"/>
                </a:cxn>
                <a:cxn ang="0">
                  <a:pos x="5161" y="1910"/>
                </a:cxn>
                <a:cxn ang="0">
                  <a:pos x="5105" y="1956"/>
                </a:cxn>
                <a:cxn ang="0">
                  <a:pos x="5030" y="2011"/>
                </a:cxn>
                <a:cxn ang="0">
                  <a:pos x="4936" y="2069"/>
                </a:cxn>
                <a:cxn ang="0">
                  <a:pos x="4822" y="2127"/>
                </a:cxn>
                <a:cxn ang="0">
                  <a:pos x="4693" y="2178"/>
                </a:cxn>
                <a:cxn ang="0">
                  <a:pos x="4621" y="2201"/>
                </a:cxn>
                <a:cxn ang="0">
                  <a:pos x="4546" y="2219"/>
                </a:cxn>
                <a:cxn ang="0">
                  <a:pos x="4467" y="2235"/>
                </a:cxn>
                <a:cxn ang="0">
                  <a:pos x="4385" y="2245"/>
                </a:cxn>
                <a:cxn ang="0">
                  <a:pos x="4299" y="2250"/>
                </a:cxn>
                <a:cxn ang="0">
                  <a:pos x="4208" y="2250"/>
                </a:cxn>
                <a:cxn ang="0">
                  <a:pos x="4117" y="2241"/>
                </a:cxn>
                <a:cxn ang="0">
                  <a:pos x="4020" y="2227"/>
                </a:cxn>
                <a:cxn ang="0">
                  <a:pos x="3921" y="2206"/>
                </a:cxn>
                <a:cxn ang="0">
                  <a:pos x="3820" y="2175"/>
                </a:cxn>
                <a:cxn ang="0">
                  <a:pos x="3714" y="2135"/>
                </a:cxn>
                <a:cxn ang="0">
                  <a:pos x="3607" y="2086"/>
                </a:cxn>
                <a:cxn ang="0">
                  <a:pos x="3497" y="2027"/>
                </a:cxn>
                <a:cxn ang="0">
                  <a:pos x="3385" y="1957"/>
                </a:cxn>
                <a:cxn ang="0">
                  <a:pos x="3270" y="1875"/>
                </a:cxn>
                <a:cxn ang="0">
                  <a:pos x="3153" y="1781"/>
                </a:cxn>
                <a:cxn ang="0">
                  <a:pos x="3035" y="1675"/>
                </a:cxn>
                <a:cxn ang="0">
                  <a:pos x="2914" y="1555"/>
                </a:cxn>
                <a:cxn ang="0">
                  <a:pos x="2795" y="1431"/>
                </a:cxn>
                <a:cxn ang="0">
                  <a:pos x="2564" y="1202"/>
                </a:cxn>
                <a:cxn ang="0">
                  <a:pos x="2346" y="997"/>
                </a:cxn>
                <a:cxn ang="0">
                  <a:pos x="2140" y="816"/>
                </a:cxn>
                <a:cxn ang="0">
                  <a:pos x="1941" y="654"/>
                </a:cxn>
                <a:cxn ang="0">
                  <a:pos x="1752" y="514"/>
                </a:cxn>
                <a:cxn ang="0">
                  <a:pos x="1570" y="394"/>
                </a:cxn>
                <a:cxn ang="0">
                  <a:pos x="1395" y="293"/>
                </a:cxn>
                <a:cxn ang="0">
                  <a:pos x="1226" y="207"/>
                </a:cxn>
                <a:cxn ang="0">
                  <a:pos x="1059" y="139"/>
                </a:cxn>
                <a:cxn ang="0">
                  <a:pos x="897" y="86"/>
                </a:cxn>
                <a:cxn ang="0">
                  <a:pos x="734" y="45"/>
                </a:cxn>
                <a:cxn ang="0">
                  <a:pos x="575" y="20"/>
                </a:cxn>
                <a:cxn ang="0">
                  <a:pos x="414" y="5"/>
                </a:cxn>
                <a:cxn ang="0">
                  <a:pos x="250" y="0"/>
                </a:cxn>
                <a:cxn ang="0">
                  <a:pos x="85" y="7"/>
                </a:cxn>
              </a:cxnLst>
              <a:rect l="0" t="0" r="r" b="b"/>
              <a:pathLst>
                <a:path w="5205" h="2250">
                  <a:moveTo>
                    <a:pt x="5205" y="1868"/>
                  </a:moveTo>
                  <a:lnTo>
                    <a:pt x="5205" y="1868"/>
                  </a:lnTo>
                  <a:lnTo>
                    <a:pt x="5194" y="1880"/>
                  </a:lnTo>
                  <a:lnTo>
                    <a:pt x="5161" y="1910"/>
                  </a:lnTo>
                  <a:lnTo>
                    <a:pt x="5136" y="1931"/>
                  </a:lnTo>
                  <a:lnTo>
                    <a:pt x="5105" y="1956"/>
                  </a:lnTo>
                  <a:lnTo>
                    <a:pt x="5071" y="1981"/>
                  </a:lnTo>
                  <a:lnTo>
                    <a:pt x="5030" y="2011"/>
                  </a:lnTo>
                  <a:lnTo>
                    <a:pt x="4984" y="2040"/>
                  </a:lnTo>
                  <a:lnTo>
                    <a:pt x="4936" y="2069"/>
                  </a:lnTo>
                  <a:lnTo>
                    <a:pt x="4882" y="2098"/>
                  </a:lnTo>
                  <a:lnTo>
                    <a:pt x="4822" y="2127"/>
                  </a:lnTo>
                  <a:lnTo>
                    <a:pt x="4760" y="2153"/>
                  </a:lnTo>
                  <a:lnTo>
                    <a:pt x="4693" y="2178"/>
                  </a:lnTo>
                  <a:lnTo>
                    <a:pt x="4657" y="2190"/>
                  </a:lnTo>
                  <a:lnTo>
                    <a:pt x="4621" y="2201"/>
                  </a:lnTo>
                  <a:lnTo>
                    <a:pt x="4585" y="2211"/>
                  </a:lnTo>
                  <a:lnTo>
                    <a:pt x="4546" y="2219"/>
                  </a:lnTo>
                  <a:lnTo>
                    <a:pt x="4507" y="2227"/>
                  </a:lnTo>
                  <a:lnTo>
                    <a:pt x="4467" y="2235"/>
                  </a:lnTo>
                  <a:lnTo>
                    <a:pt x="4426" y="2240"/>
                  </a:lnTo>
                  <a:lnTo>
                    <a:pt x="4385" y="2245"/>
                  </a:lnTo>
                  <a:lnTo>
                    <a:pt x="4342" y="2248"/>
                  </a:lnTo>
                  <a:lnTo>
                    <a:pt x="4299" y="2250"/>
                  </a:lnTo>
                  <a:lnTo>
                    <a:pt x="4254" y="2250"/>
                  </a:lnTo>
                  <a:lnTo>
                    <a:pt x="4208" y="2250"/>
                  </a:lnTo>
                  <a:lnTo>
                    <a:pt x="4163" y="2246"/>
                  </a:lnTo>
                  <a:lnTo>
                    <a:pt x="4117" y="2241"/>
                  </a:lnTo>
                  <a:lnTo>
                    <a:pt x="4068" y="2235"/>
                  </a:lnTo>
                  <a:lnTo>
                    <a:pt x="4020" y="2227"/>
                  </a:lnTo>
                  <a:lnTo>
                    <a:pt x="3971" y="2217"/>
                  </a:lnTo>
                  <a:lnTo>
                    <a:pt x="3921" y="2206"/>
                  </a:lnTo>
                  <a:lnTo>
                    <a:pt x="3871" y="2191"/>
                  </a:lnTo>
                  <a:lnTo>
                    <a:pt x="3820" y="2175"/>
                  </a:lnTo>
                  <a:lnTo>
                    <a:pt x="3767" y="2156"/>
                  </a:lnTo>
                  <a:lnTo>
                    <a:pt x="3714" y="2135"/>
                  </a:lnTo>
                  <a:lnTo>
                    <a:pt x="3661" y="2112"/>
                  </a:lnTo>
                  <a:lnTo>
                    <a:pt x="3607" y="2086"/>
                  </a:lnTo>
                  <a:lnTo>
                    <a:pt x="3553" y="2057"/>
                  </a:lnTo>
                  <a:lnTo>
                    <a:pt x="3497" y="2027"/>
                  </a:lnTo>
                  <a:lnTo>
                    <a:pt x="3442" y="1993"/>
                  </a:lnTo>
                  <a:lnTo>
                    <a:pt x="3385" y="1957"/>
                  </a:lnTo>
                  <a:lnTo>
                    <a:pt x="3328" y="1917"/>
                  </a:lnTo>
                  <a:lnTo>
                    <a:pt x="3270" y="1875"/>
                  </a:lnTo>
                  <a:lnTo>
                    <a:pt x="3213" y="1830"/>
                  </a:lnTo>
                  <a:lnTo>
                    <a:pt x="3153" y="1781"/>
                  </a:lnTo>
                  <a:lnTo>
                    <a:pt x="3095" y="1730"/>
                  </a:lnTo>
                  <a:lnTo>
                    <a:pt x="3035" y="1675"/>
                  </a:lnTo>
                  <a:lnTo>
                    <a:pt x="2975" y="1617"/>
                  </a:lnTo>
                  <a:lnTo>
                    <a:pt x="2914" y="1555"/>
                  </a:lnTo>
                  <a:lnTo>
                    <a:pt x="2914" y="1555"/>
                  </a:lnTo>
                  <a:lnTo>
                    <a:pt x="2795" y="1431"/>
                  </a:lnTo>
                  <a:lnTo>
                    <a:pt x="2678" y="1313"/>
                  </a:lnTo>
                  <a:lnTo>
                    <a:pt x="2564" y="1202"/>
                  </a:lnTo>
                  <a:lnTo>
                    <a:pt x="2453" y="1097"/>
                  </a:lnTo>
                  <a:lnTo>
                    <a:pt x="2346" y="997"/>
                  </a:lnTo>
                  <a:lnTo>
                    <a:pt x="2241" y="903"/>
                  </a:lnTo>
                  <a:lnTo>
                    <a:pt x="2140" y="816"/>
                  </a:lnTo>
                  <a:lnTo>
                    <a:pt x="2040" y="732"/>
                  </a:lnTo>
                  <a:lnTo>
                    <a:pt x="1941" y="654"/>
                  </a:lnTo>
                  <a:lnTo>
                    <a:pt x="1847" y="582"/>
                  </a:lnTo>
                  <a:lnTo>
                    <a:pt x="1752" y="514"/>
                  </a:lnTo>
                  <a:lnTo>
                    <a:pt x="1661" y="452"/>
                  </a:lnTo>
                  <a:lnTo>
                    <a:pt x="1570" y="394"/>
                  </a:lnTo>
                  <a:lnTo>
                    <a:pt x="1483" y="341"/>
                  </a:lnTo>
                  <a:lnTo>
                    <a:pt x="1395" y="293"/>
                  </a:lnTo>
                  <a:lnTo>
                    <a:pt x="1311" y="247"/>
                  </a:lnTo>
                  <a:lnTo>
                    <a:pt x="1226" y="207"/>
                  </a:lnTo>
                  <a:lnTo>
                    <a:pt x="1143" y="171"/>
                  </a:lnTo>
                  <a:lnTo>
                    <a:pt x="1059" y="139"/>
                  </a:lnTo>
                  <a:lnTo>
                    <a:pt x="977" y="110"/>
                  </a:lnTo>
                  <a:lnTo>
                    <a:pt x="897" y="86"/>
                  </a:lnTo>
                  <a:lnTo>
                    <a:pt x="815" y="63"/>
                  </a:lnTo>
                  <a:lnTo>
                    <a:pt x="734" y="45"/>
                  </a:lnTo>
                  <a:lnTo>
                    <a:pt x="655" y="31"/>
                  </a:lnTo>
                  <a:lnTo>
                    <a:pt x="575" y="20"/>
                  </a:lnTo>
                  <a:lnTo>
                    <a:pt x="494" y="10"/>
                  </a:lnTo>
                  <a:lnTo>
                    <a:pt x="414" y="5"/>
                  </a:lnTo>
                  <a:lnTo>
                    <a:pt x="332" y="2"/>
                  </a:lnTo>
                  <a:lnTo>
                    <a:pt x="250" y="0"/>
                  </a:lnTo>
                  <a:lnTo>
                    <a:pt x="168" y="2"/>
                  </a:lnTo>
                  <a:lnTo>
                    <a:pt x="85" y="7"/>
                  </a:lnTo>
                  <a:lnTo>
                    <a:pt x="0" y="13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59" name="Freeform 67"/>
            <p:cNvSpPr>
              <a:spLocks/>
            </p:cNvSpPr>
            <p:nvPr/>
          </p:nvSpPr>
          <p:spPr bwMode="auto">
            <a:xfrm>
              <a:off x="418" y="850"/>
              <a:ext cx="5233" cy="1090"/>
            </a:xfrm>
            <a:custGeom>
              <a:avLst/>
              <a:gdLst/>
              <a:ahLst/>
              <a:cxnLst>
                <a:cxn ang="0">
                  <a:pos x="5233" y="1778"/>
                </a:cxn>
                <a:cxn ang="0">
                  <a:pos x="5189" y="1822"/>
                </a:cxn>
                <a:cxn ang="0">
                  <a:pos x="5133" y="1867"/>
                </a:cxn>
                <a:cxn ang="0">
                  <a:pos x="5060" y="1923"/>
                </a:cxn>
                <a:cxn ang="0">
                  <a:pos x="4965" y="1985"/>
                </a:cxn>
                <a:cxn ang="0">
                  <a:pos x="4854" y="2044"/>
                </a:cxn>
                <a:cxn ang="0">
                  <a:pos x="4725" y="2099"/>
                </a:cxn>
                <a:cxn ang="0">
                  <a:pos x="4654" y="2122"/>
                </a:cxn>
                <a:cxn ang="0">
                  <a:pos x="4579" y="2143"/>
                </a:cxn>
                <a:cxn ang="0">
                  <a:pos x="4500" y="2159"/>
                </a:cxn>
                <a:cxn ang="0">
                  <a:pos x="4418" y="2172"/>
                </a:cxn>
                <a:cxn ang="0">
                  <a:pos x="4332" y="2178"/>
                </a:cxn>
                <a:cxn ang="0">
                  <a:pos x="4242" y="2180"/>
                </a:cxn>
                <a:cxn ang="0">
                  <a:pos x="4149" y="2174"/>
                </a:cxn>
                <a:cxn ang="0">
                  <a:pos x="4053" y="2162"/>
                </a:cxn>
                <a:cxn ang="0">
                  <a:pos x="3953" y="2141"/>
                </a:cxn>
                <a:cxn ang="0">
                  <a:pos x="3852" y="2114"/>
                </a:cxn>
                <a:cxn ang="0">
                  <a:pos x="3746" y="2075"/>
                </a:cxn>
                <a:cxn ang="0">
                  <a:pos x="3638" y="2028"/>
                </a:cxn>
                <a:cxn ang="0">
                  <a:pos x="3527" y="1972"/>
                </a:cxn>
                <a:cxn ang="0">
                  <a:pos x="3414" y="1902"/>
                </a:cxn>
                <a:cxn ang="0">
                  <a:pos x="3298" y="1823"/>
                </a:cxn>
                <a:cxn ang="0">
                  <a:pos x="3180" y="1731"/>
                </a:cxn>
                <a:cxn ang="0">
                  <a:pos x="3059" y="1626"/>
                </a:cxn>
                <a:cxn ang="0">
                  <a:pos x="2937" y="1508"/>
                </a:cxn>
                <a:cxn ang="0">
                  <a:pos x="2816" y="1387"/>
                </a:cxn>
                <a:cxn ang="0">
                  <a:pos x="2581" y="1161"/>
                </a:cxn>
                <a:cxn ang="0">
                  <a:pos x="2361" y="959"/>
                </a:cxn>
                <a:cxn ang="0">
                  <a:pos x="2151" y="780"/>
                </a:cxn>
                <a:cxn ang="0">
                  <a:pos x="1951" y="624"/>
                </a:cxn>
                <a:cxn ang="0">
                  <a:pos x="1759" y="486"/>
                </a:cxn>
                <a:cxn ang="0">
                  <a:pos x="1576" y="370"/>
                </a:cxn>
                <a:cxn ang="0">
                  <a:pos x="1400" y="270"/>
                </a:cxn>
                <a:cxn ang="0">
                  <a:pos x="1229" y="189"/>
                </a:cxn>
                <a:cxn ang="0">
                  <a:pos x="1061" y="123"/>
                </a:cxn>
                <a:cxn ang="0">
                  <a:pos x="897" y="73"/>
                </a:cxn>
                <a:cxn ang="0">
                  <a:pos x="736" y="36"/>
                </a:cxn>
                <a:cxn ang="0">
                  <a:pos x="575" y="13"/>
                </a:cxn>
                <a:cxn ang="0">
                  <a:pos x="413" y="2"/>
                </a:cxn>
                <a:cxn ang="0">
                  <a:pos x="250" y="2"/>
                </a:cxn>
                <a:cxn ang="0">
                  <a:pos x="85" y="10"/>
                </a:cxn>
              </a:cxnLst>
              <a:rect l="0" t="0" r="r" b="b"/>
              <a:pathLst>
                <a:path w="5233" h="2180">
                  <a:moveTo>
                    <a:pt x="5233" y="1778"/>
                  </a:moveTo>
                  <a:lnTo>
                    <a:pt x="5233" y="1778"/>
                  </a:lnTo>
                  <a:lnTo>
                    <a:pt x="5222" y="1789"/>
                  </a:lnTo>
                  <a:lnTo>
                    <a:pt x="5189" y="1822"/>
                  </a:lnTo>
                  <a:lnTo>
                    <a:pt x="5164" y="1843"/>
                  </a:lnTo>
                  <a:lnTo>
                    <a:pt x="5133" y="1867"/>
                  </a:lnTo>
                  <a:lnTo>
                    <a:pt x="5099" y="1894"/>
                  </a:lnTo>
                  <a:lnTo>
                    <a:pt x="5060" y="1923"/>
                  </a:lnTo>
                  <a:lnTo>
                    <a:pt x="5015" y="1954"/>
                  </a:lnTo>
                  <a:lnTo>
                    <a:pt x="4965" y="1985"/>
                  </a:lnTo>
                  <a:lnTo>
                    <a:pt x="4913" y="2014"/>
                  </a:lnTo>
                  <a:lnTo>
                    <a:pt x="4854" y="2044"/>
                  </a:lnTo>
                  <a:lnTo>
                    <a:pt x="4792" y="2072"/>
                  </a:lnTo>
                  <a:lnTo>
                    <a:pt x="4725" y="2099"/>
                  </a:lnTo>
                  <a:lnTo>
                    <a:pt x="4689" y="2111"/>
                  </a:lnTo>
                  <a:lnTo>
                    <a:pt x="4654" y="2122"/>
                  </a:lnTo>
                  <a:lnTo>
                    <a:pt x="4617" y="2133"/>
                  </a:lnTo>
                  <a:lnTo>
                    <a:pt x="4579" y="2143"/>
                  </a:lnTo>
                  <a:lnTo>
                    <a:pt x="4540" y="2153"/>
                  </a:lnTo>
                  <a:lnTo>
                    <a:pt x="4500" y="2159"/>
                  </a:lnTo>
                  <a:lnTo>
                    <a:pt x="4460" y="2167"/>
                  </a:lnTo>
                  <a:lnTo>
                    <a:pt x="4418" y="2172"/>
                  </a:lnTo>
                  <a:lnTo>
                    <a:pt x="4375" y="2175"/>
                  </a:lnTo>
                  <a:lnTo>
                    <a:pt x="4332" y="2178"/>
                  </a:lnTo>
                  <a:lnTo>
                    <a:pt x="4288" y="2180"/>
                  </a:lnTo>
                  <a:lnTo>
                    <a:pt x="4242" y="2180"/>
                  </a:lnTo>
                  <a:lnTo>
                    <a:pt x="4196" y="2178"/>
                  </a:lnTo>
                  <a:lnTo>
                    <a:pt x="4149" y="2174"/>
                  </a:lnTo>
                  <a:lnTo>
                    <a:pt x="4102" y="2169"/>
                  </a:lnTo>
                  <a:lnTo>
                    <a:pt x="4053" y="2162"/>
                  </a:lnTo>
                  <a:lnTo>
                    <a:pt x="4003" y="2153"/>
                  </a:lnTo>
                  <a:lnTo>
                    <a:pt x="3953" y="2141"/>
                  </a:lnTo>
                  <a:lnTo>
                    <a:pt x="3903" y="2128"/>
                  </a:lnTo>
                  <a:lnTo>
                    <a:pt x="3852" y="2114"/>
                  </a:lnTo>
                  <a:lnTo>
                    <a:pt x="3799" y="2096"/>
                  </a:lnTo>
                  <a:lnTo>
                    <a:pt x="3746" y="2075"/>
                  </a:lnTo>
                  <a:lnTo>
                    <a:pt x="3692" y="2054"/>
                  </a:lnTo>
                  <a:lnTo>
                    <a:pt x="3638" y="2028"/>
                  </a:lnTo>
                  <a:lnTo>
                    <a:pt x="3582" y="2001"/>
                  </a:lnTo>
                  <a:lnTo>
                    <a:pt x="3527" y="1972"/>
                  </a:lnTo>
                  <a:lnTo>
                    <a:pt x="3471" y="1938"/>
                  </a:lnTo>
                  <a:lnTo>
                    <a:pt x="3414" y="1902"/>
                  </a:lnTo>
                  <a:lnTo>
                    <a:pt x="3356" y="1865"/>
                  </a:lnTo>
                  <a:lnTo>
                    <a:pt x="3298" y="1823"/>
                  </a:lnTo>
                  <a:lnTo>
                    <a:pt x="3239" y="1778"/>
                  </a:lnTo>
                  <a:lnTo>
                    <a:pt x="3180" y="1731"/>
                  </a:lnTo>
                  <a:lnTo>
                    <a:pt x="3120" y="1681"/>
                  </a:lnTo>
                  <a:lnTo>
                    <a:pt x="3059" y="1626"/>
                  </a:lnTo>
                  <a:lnTo>
                    <a:pt x="2999" y="1570"/>
                  </a:lnTo>
                  <a:lnTo>
                    <a:pt x="2937" y="1508"/>
                  </a:lnTo>
                  <a:lnTo>
                    <a:pt x="2937" y="1508"/>
                  </a:lnTo>
                  <a:lnTo>
                    <a:pt x="2816" y="1387"/>
                  </a:lnTo>
                  <a:lnTo>
                    <a:pt x="2697" y="1271"/>
                  </a:lnTo>
                  <a:lnTo>
                    <a:pt x="2581" y="1161"/>
                  </a:lnTo>
                  <a:lnTo>
                    <a:pt x="2470" y="1058"/>
                  </a:lnTo>
                  <a:lnTo>
                    <a:pt x="2361" y="959"/>
                  </a:lnTo>
                  <a:lnTo>
                    <a:pt x="2255" y="867"/>
                  </a:lnTo>
                  <a:lnTo>
                    <a:pt x="2151" y="780"/>
                  </a:lnTo>
                  <a:lnTo>
                    <a:pt x="2050" y="699"/>
                  </a:lnTo>
                  <a:lnTo>
                    <a:pt x="1951" y="624"/>
                  </a:lnTo>
                  <a:lnTo>
                    <a:pt x="1854" y="552"/>
                  </a:lnTo>
                  <a:lnTo>
                    <a:pt x="1759" y="486"/>
                  </a:lnTo>
                  <a:lnTo>
                    <a:pt x="1668" y="427"/>
                  </a:lnTo>
                  <a:lnTo>
                    <a:pt x="1576" y="370"/>
                  </a:lnTo>
                  <a:lnTo>
                    <a:pt x="1487" y="318"/>
                  </a:lnTo>
                  <a:lnTo>
                    <a:pt x="1400" y="270"/>
                  </a:lnTo>
                  <a:lnTo>
                    <a:pt x="1314" y="228"/>
                  </a:lnTo>
                  <a:lnTo>
                    <a:pt x="1229" y="189"/>
                  </a:lnTo>
                  <a:lnTo>
                    <a:pt x="1144" y="154"/>
                  </a:lnTo>
                  <a:lnTo>
                    <a:pt x="1061" y="123"/>
                  </a:lnTo>
                  <a:lnTo>
                    <a:pt x="979" y="96"/>
                  </a:lnTo>
                  <a:lnTo>
                    <a:pt x="897" y="73"/>
                  </a:lnTo>
                  <a:lnTo>
                    <a:pt x="817" y="54"/>
                  </a:lnTo>
                  <a:lnTo>
                    <a:pt x="736" y="36"/>
                  </a:lnTo>
                  <a:lnTo>
                    <a:pt x="656" y="23"/>
                  </a:lnTo>
                  <a:lnTo>
                    <a:pt x="575" y="13"/>
                  </a:lnTo>
                  <a:lnTo>
                    <a:pt x="495" y="7"/>
                  </a:lnTo>
                  <a:lnTo>
                    <a:pt x="413" y="2"/>
                  </a:lnTo>
                  <a:lnTo>
                    <a:pt x="332" y="0"/>
                  </a:lnTo>
                  <a:lnTo>
                    <a:pt x="250" y="2"/>
                  </a:lnTo>
                  <a:lnTo>
                    <a:pt x="168" y="5"/>
                  </a:lnTo>
                  <a:lnTo>
                    <a:pt x="85" y="10"/>
                  </a:lnTo>
                  <a:lnTo>
                    <a:pt x="0" y="1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60" name="Freeform 68"/>
            <p:cNvSpPr>
              <a:spLocks/>
            </p:cNvSpPr>
            <p:nvPr/>
          </p:nvSpPr>
          <p:spPr bwMode="auto">
            <a:xfrm>
              <a:off x="434" y="870"/>
              <a:ext cx="5259" cy="1056"/>
            </a:xfrm>
            <a:custGeom>
              <a:avLst/>
              <a:gdLst/>
              <a:ahLst/>
              <a:cxnLst>
                <a:cxn ang="0">
                  <a:pos x="5259" y="1687"/>
                </a:cxn>
                <a:cxn ang="0">
                  <a:pos x="5214" y="1731"/>
                </a:cxn>
                <a:cxn ang="0">
                  <a:pos x="5160" y="1779"/>
                </a:cxn>
                <a:cxn ang="0">
                  <a:pos x="5087" y="1837"/>
                </a:cxn>
                <a:cxn ang="0">
                  <a:pos x="4994" y="1900"/>
                </a:cxn>
                <a:cxn ang="0">
                  <a:pos x="4883" y="1963"/>
                </a:cxn>
                <a:cxn ang="0">
                  <a:pos x="4755" y="2020"/>
                </a:cxn>
                <a:cxn ang="0">
                  <a:pos x="4684" y="2045"/>
                </a:cxn>
                <a:cxn ang="0">
                  <a:pos x="4611" y="2068"/>
                </a:cxn>
                <a:cxn ang="0">
                  <a:pos x="4531" y="2086"/>
                </a:cxn>
                <a:cxn ang="0">
                  <a:pos x="4449" y="2100"/>
                </a:cxn>
                <a:cxn ang="0">
                  <a:pos x="4363" y="2108"/>
                </a:cxn>
                <a:cxn ang="0">
                  <a:pos x="4275" y="2112"/>
                </a:cxn>
                <a:cxn ang="0">
                  <a:pos x="4181" y="2107"/>
                </a:cxn>
                <a:cxn ang="0">
                  <a:pos x="4084" y="2097"/>
                </a:cxn>
                <a:cxn ang="0">
                  <a:pos x="3984" y="2079"/>
                </a:cxn>
                <a:cxn ang="0">
                  <a:pos x="3882" y="2052"/>
                </a:cxn>
                <a:cxn ang="0">
                  <a:pos x="3776" y="2016"/>
                </a:cxn>
                <a:cxn ang="0">
                  <a:pos x="3668" y="1971"/>
                </a:cxn>
                <a:cxn ang="0">
                  <a:pos x="3555" y="1916"/>
                </a:cxn>
                <a:cxn ang="0">
                  <a:pos x="3441" y="1850"/>
                </a:cxn>
                <a:cxn ang="0">
                  <a:pos x="3325" y="1773"/>
                </a:cxn>
                <a:cxn ang="0">
                  <a:pos x="3205" y="1682"/>
                </a:cxn>
                <a:cxn ang="0">
                  <a:pos x="3083" y="1579"/>
                </a:cxn>
                <a:cxn ang="0">
                  <a:pos x="2958" y="1463"/>
                </a:cxn>
                <a:cxn ang="0">
                  <a:pos x="2835" y="1343"/>
                </a:cxn>
                <a:cxn ang="0">
                  <a:pos x="2599" y="1122"/>
                </a:cxn>
                <a:cxn ang="0">
                  <a:pos x="2374" y="923"/>
                </a:cxn>
                <a:cxn ang="0">
                  <a:pos x="2161" y="747"/>
                </a:cxn>
                <a:cxn ang="0">
                  <a:pos x="1960" y="594"/>
                </a:cxn>
                <a:cxn ang="0">
                  <a:pos x="1767" y="460"/>
                </a:cxn>
                <a:cxn ang="0">
                  <a:pos x="1581" y="347"/>
                </a:cxn>
                <a:cxn ang="0">
                  <a:pos x="1403" y="250"/>
                </a:cxn>
                <a:cxn ang="0">
                  <a:pos x="1231" y="171"/>
                </a:cxn>
                <a:cxn ang="0">
                  <a:pos x="1063" y="109"/>
                </a:cxn>
                <a:cxn ang="0">
                  <a:pos x="898" y="63"/>
                </a:cxn>
                <a:cxn ang="0">
                  <a:pos x="735" y="29"/>
                </a:cxn>
                <a:cxn ang="0">
                  <a:pos x="574" y="8"/>
                </a:cxn>
                <a:cxn ang="0">
                  <a:pos x="412" y="0"/>
                </a:cxn>
                <a:cxn ang="0">
                  <a:pos x="249" y="3"/>
                </a:cxn>
                <a:cxn ang="0">
                  <a:pos x="84" y="16"/>
                </a:cxn>
              </a:cxnLst>
              <a:rect l="0" t="0" r="r" b="b"/>
              <a:pathLst>
                <a:path w="5259" h="2112">
                  <a:moveTo>
                    <a:pt x="5259" y="1687"/>
                  </a:moveTo>
                  <a:lnTo>
                    <a:pt x="5259" y="1687"/>
                  </a:lnTo>
                  <a:lnTo>
                    <a:pt x="5248" y="1698"/>
                  </a:lnTo>
                  <a:lnTo>
                    <a:pt x="5214" y="1731"/>
                  </a:lnTo>
                  <a:lnTo>
                    <a:pt x="5189" y="1753"/>
                  </a:lnTo>
                  <a:lnTo>
                    <a:pt x="5160" y="1779"/>
                  </a:lnTo>
                  <a:lnTo>
                    <a:pt x="5127" y="1806"/>
                  </a:lnTo>
                  <a:lnTo>
                    <a:pt x="5087" y="1837"/>
                  </a:lnTo>
                  <a:lnTo>
                    <a:pt x="5044" y="1868"/>
                  </a:lnTo>
                  <a:lnTo>
                    <a:pt x="4994" y="1900"/>
                  </a:lnTo>
                  <a:lnTo>
                    <a:pt x="4941" y="1931"/>
                  </a:lnTo>
                  <a:lnTo>
                    <a:pt x="4883" y="1963"/>
                  </a:lnTo>
                  <a:lnTo>
                    <a:pt x="4822" y="1992"/>
                  </a:lnTo>
                  <a:lnTo>
                    <a:pt x="4755" y="2020"/>
                  </a:lnTo>
                  <a:lnTo>
                    <a:pt x="4720" y="2033"/>
                  </a:lnTo>
                  <a:lnTo>
                    <a:pt x="4684" y="2045"/>
                  </a:lnTo>
                  <a:lnTo>
                    <a:pt x="4648" y="2057"/>
                  </a:lnTo>
                  <a:lnTo>
                    <a:pt x="4611" y="2068"/>
                  </a:lnTo>
                  <a:lnTo>
                    <a:pt x="4572" y="2078"/>
                  </a:lnTo>
                  <a:lnTo>
                    <a:pt x="4531" y="2086"/>
                  </a:lnTo>
                  <a:lnTo>
                    <a:pt x="4491" y="2094"/>
                  </a:lnTo>
                  <a:lnTo>
                    <a:pt x="4449" y="2100"/>
                  </a:lnTo>
                  <a:lnTo>
                    <a:pt x="4406" y="2105"/>
                  </a:lnTo>
                  <a:lnTo>
                    <a:pt x="4363" y="2108"/>
                  </a:lnTo>
                  <a:lnTo>
                    <a:pt x="4319" y="2110"/>
                  </a:lnTo>
                  <a:lnTo>
                    <a:pt x="4275" y="2112"/>
                  </a:lnTo>
                  <a:lnTo>
                    <a:pt x="4227" y="2110"/>
                  </a:lnTo>
                  <a:lnTo>
                    <a:pt x="4181" y="2107"/>
                  </a:lnTo>
                  <a:lnTo>
                    <a:pt x="4133" y="2104"/>
                  </a:lnTo>
                  <a:lnTo>
                    <a:pt x="4084" y="2097"/>
                  </a:lnTo>
                  <a:lnTo>
                    <a:pt x="4036" y="2089"/>
                  </a:lnTo>
                  <a:lnTo>
                    <a:pt x="3984" y="2079"/>
                  </a:lnTo>
                  <a:lnTo>
                    <a:pt x="3934" y="2066"/>
                  </a:lnTo>
                  <a:lnTo>
                    <a:pt x="3882" y="2052"/>
                  </a:lnTo>
                  <a:lnTo>
                    <a:pt x="3829" y="2036"/>
                  </a:lnTo>
                  <a:lnTo>
                    <a:pt x="3776" y="2016"/>
                  </a:lnTo>
                  <a:lnTo>
                    <a:pt x="3722" y="1995"/>
                  </a:lnTo>
                  <a:lnTo>
                    <a:pt x="3668" y="1971"/>
                  </a:lnTo>
                  <a:lnTo>
                    <a:pt x="3612" y="1945"/>
                  </a:lnTo>
                  <a:lnTo>
                    <a:pt x="3555" y="1916"/>
                  </a:lnTo>
                  <a:lnTo>
                    <a:pt x="3498" y="1884"/>
                  </a:lnTo>
                  <a:lnTo>
                    <a:pt x="3441" y="1850"/>
                  </a:lnTo>
                  <a:lnTo>
                    <a:pt x="3383" y="1813"/>
                  </a:lnTo>
                  <a:lnTo>
                    <a:pt x="3325" y="1773"/>
                  </a:lnTo>
                  <a:lnTo>
                    <a:pt x="3265" y="1729"/>
                  </a:lnTo>
                  <a:lnTo>
                    <a:pt x="3205" y="1682"/>
                  </a:lnTo>
                  <a:lnTo>
                    <a:pt x="3144" y="1632"/>
                  </a:lnTo>
                  <a:lnTo>
                    <a:pt x="3083" y="1579"/>
                  </a:lnTo>
                  <a:lnTo>
                    <a:pt x="3021" y="1522"/>
                  </a:lnTo>
                  <a:lnTo>
                    <a:pt x="2958" y="1463"/>
                  </a:lnTo>
                  <a:lnTo>
                    <a:pt x="2958" y="1463"/>
                  </a:lnTo>
                  <a:lnTo>
                    <a:pt x="2835" y="1343"/>
                  </a:lnTo>
                  <a:lnTo>
                    <a:pt x="2715" y="1228"/>
                  </a:lnTo>
                  <a:lnTo>
                    <a:pt x="2599" y="1122"/>
                  </a:lnTo>
                  <a:lnTo>
                    <a:pt x="2485" y="1020"/>
                  </a:lnTo>
                  <a:lnTo>
                    <a:pt x="2374" y="923"/>
                  </a:lnTo>
                  <a:lnTo>
                    <a:pt x="2267" y="833"/>
                  </a:lnTo>
                  <a:lnTo>
                    <a:pt x="2161" y="747"/>
                  </a:lnTo>
                  <a:lnTo>
                    <a:pt x="2060" y="668"/>
                  </a:lnTo>
                  <a:lnTo>
                    <a:pt x="1960" y="594"/>
                  </a:lnTo>
                  <a:lnTo>
                    <a:pt x="1861" y="524"/>
                  </a:lnTo>
                  <a:lnTo>
                    <a:pt x="1767" y="460"/>
                  </a:lnTo>
                  <a:lnTo>
                    <a:pt x="1673" y="400"/>
                  </a:lnTo>
                  <a:lnTo>
                    <a:pt x="1581" y="347"/>
                  </a:lnTo>
                  <a:lnTo>
                    <a:pt x="1492" y="297"/>
                  </a:lnTo>
                  <a:lnTo>
                    <a:pt x="1403" y="250"/>
                  </a:lnTo>
                  <a:lnTo>
                    <a:pt x="1316" y="210"/>
                  </a:lnTo>
                  <a:lnTo>
                    <a:pt x="1231" y="171"/>
                  </a:lnTo>
                  <a:lnTo>
                    <a:pt x="1146" y="138"/>
                  </a:lnTo>
                  <a:lnTo>
                    <a:pt x="1063" y="109"/>
                  </a:lnTo>
                  <a:lnTo>
                    <a:pt x="980" y="84"/>
                  </a:lnTo>
                  <a:lnTo>
                    <a:pt x="898" y="63"/>
                  </a:lnTo>
                  <a:lnTo>
                    <a:pt x="816" y="43"/>
                  </a:lnTo>
                  <a:lnTo>
                    <a:pt x="735" y="29"/>
                  </a:lnTo>
                  <a:lnTo>
                    <a:pt x="655" y="17"/>
                  </a:lnTo>
                  <a:lnTo>
                    <a:pt x="574" y="8"/>
                  </a:lnTo>
                  <a:lnTo>
                    <a:pt x="494" y="3"/>
                  </a:lnTo>
                  <a:lnTo>
                    <a:pt x="412" y="0"/>
                  </a:lnTo>
                  <a:lnTo>
                    <a:pt x="331" y="0"/>
                  </a:lnTo>
                  <a:lnTo>
                    <a:pt x="249" y="3"/>
                  </a:lnTo>
                  <a:lnTo>
                    <a:pt x="168" y="8"/>
                  </a:lnTo>
                  <a:lnTo>
                    <a:pt x="84" y="16"/>
                  </a:lnTo>
                  <a:lnTo>
                    <a:pt x="0" y="25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61" name="Freeform 69"/>
            <p:cNvSpPr>
              <a:spLocks/>
            </p:cNvSpPr>
            <p:nvPr/>
          </p:nvSpPr>
          <p:spPr bwMode="auto">
            <a:xfrm>
              <a:off x="450" y="890"/>
              <a:ext cx="5283" cy="1021"/>
            </a:xfrm>
            <a:custGeom>
              <a:avLst/>
              <a:gdLst/>
              <a:ahLst/>
              <a:cxnLst>
                <a:cxn ang="0">
                  <a:pos x="5283" y="1597"/>
                </a:cxn>
                <a:cxn ang="0">
                  <a:pos x="5240" y="1642"/>
                </a:cxn>
                <a:cxn ang="0">
                  <a:pos x="5187" y="1691"/>
                </a:cxn>
                <a:cxn ang="0">
                  <a:pos x="5114" y="1750"/>
                </a:cxn>
                <a:cxn ang="0">
                  <a:pos x="5022" y="1817"/>
                </a:cxn>
                <a:cxn ang="0">
                  <a:pos x="4912" y="1881"/>
                </a:cxn>
                <a:cxn ang="0">
                  <a:pos x="4818" y="1928"/>
                </a:cxn>
                <a:cxn ang="0">
                  <a:pos x="4750" y="1955"/>
                </a:cxn>
                <a:cxn ang="0">
                  <a:pos x="4678" y="1981"/>
                </a:cxn>
                <a:cxn ang="0">
                  <a:pos x="4601" y="2002"/>
                </a:cxn>
                <a:cxn ang="0">
                  <a:pos x="4522" y="2020"/>
                </a:cxn>
                <a:cxn ang="0">
                  <a:pos x="4438" y="2033"/>
                </a:cxn>
                <a:cxn ang="0">
                  <a:pos x="4350" y="2041"/>
                </a:cxn>
                <a:cxn ang="0">
                  <a:pos x="4259" y="2043"/>
                </a:cxn>
                <a:cxn ang="0">
                  <a:pos x="4164" y="2038"/>
                </a:cxn>
                <a:cxn ang="0">
                  <a:pos x="4066" y="2025"/>
                </a:cxn>
                <a:cxn ang="0">
                  <a:pos x="3964" y="2005"/>
                </a:cxn>
                <a:cxn ang="0">
                  <a:pos x="3860" y="1976"/>
                </a:cxn>
                <a:cxn ang="0">
                  <a:pos x="3752" y="1938"/>
                </a:cxn>
                <a:cxn ang="0">
                  <a:pos x="3641" y="1889"/>
                </a:cxn>
                <a:cxn ang="0">
                  <a:pos x="3527" y="1831"/>
                </a:cxn>
                <a:cxn ang="0">
                  <a:pos x="3410" y="1760"/>
                </a:cxn>
                <a:cxn ang="0">
                  <a:pos x="3291" y="1679"/>
                </a:cxn>
                <a:cxn ang="0">
                  <a:pos x="3169" y="1584"/>
                </a:cxn>
                <a:cxn ang="0">
                  <a:pos x="3044" y="1477"/>
                </a:cxn>
                <a:cxn ang="0">
                  <a:pos x="2980" y="1418"/>
                </a:cxn>
                <a:cxn ang="0">
                  <a:pos x="2734" y="1188"/>
                </a:cxn>
                <a:cxn ang="0">
                  <a:pos x="2499" y="982"/>
                </a:cxn>
                <a:cxn ang="0">
                  <a:pos x="2279" y="799"/>
                </a:cxn>
                <a:cxn ang="0">
                  <a:pos x="2069" y="638"/>
                </a:cxn>
                <a:cxn ang="0">
                  <a:pos x="1869" y="497"/>
                </a:cxn>
                <a:cxn ang="0">
                  <a:pos x="1679" y="378"/>
                </a:cxn>
                <a:cxn ang="0">
                  <a:pos x="1496" y="276"/>
                </a:cxn>
                <a:cxn ang="0">
                  <a:pos x="1319" y="192"/>
                </a:cxn>
                <a:cxn ang="0">
                  <a:pos x="1148" y="124"/>
                </a:cxn>
                <a:cxn ang="0">
                  <a:pos x="980" y="73"/>
                </a:cxn>
                <a:cxn ang="0">
                  <a:pos x="817" y="36"/>
                </a:cxn>
                <a:cxn ang="0">
                  <a:pos x="654" y="11"/>
                </a:cxn>
                <a:cxn ang="0">
                  <a:pos x="493" y="2"/>
                </a:cxn>
                <a:cxn ang="0">
                  <a:pos x="331" y="2"/>
                </a:cxn>
                <a:cxn ang="0">
                  <a:pos x="167" y="13"/>
                </a:cxn>
                <a:cxn ang="0">
                  <a:pos x="0" y="34"/>
                </a:cxn>
              </a:cxnLst>
              <a:rect l="0" t="0" r="r" b="b"/>
              <a:pathLst>
                <a:path w="5283" h="2043">
                  <a:moveTo>
                    <a:pt x="5283" y="1597"/>
                  </a:moveTo>
                  <a:lnTo>
                    <a:pt x="5283" y="1597"/>
                  </a:lnTo>
                  <a:lnTo>
                    <a:pt x="5272" y="1608"/>
                  </a:lnTo>
                  <a:lnTo>
                    <a:pt x="5240" y="1642"/>
                  </a:lnTo>
                  <a:lnTo>
                    <a:pt x="5215" y="1665"/>
                  </a:lnTo>
                  <a:lnTo>
                    <a:pt x="5187" y="1691"/>
                  </a:lnTo>
                  <a:lnTo>
                    <a:pt x="5153" y="1720"/>
                  </a:lnTo>
                  <a:lnTo>
                    <a:pt x="5114" y="1750"/>
                  </a:lnTo>
                  <a:lnTo>
                    <a:pt x="5071" y="1783"/>
                  </a:lnTo>
                  <a:lnTo>
                    <a:pt x="5022" y="1817"/>
                  </a:lnTo>
                  <a:lnTo>
                    <a:pt x="4969" y="1849"/>
                  </a:lnTo>
                  <a:lnTo>
                    <a:pt x="4912" y="1881"/>
                  </a:lnTo>
                  <a:lnTo>
                    <a:pt x="4850" y="1912"/>
                  </a:lnTo>
                  <a:lnTo>
                    <a:pt x="4818" y="1928"/>
                  </a:lnTo>
                  <a:lnTo>
                    <a:pt x="4785" y="1942"/>
                  </a:lnTo>
                  <a:lnTo>
                    <a:pt x="4750" y="1955"/>
                  </a:lnTo>
                  <a:lnTo>
                    <a:pt x="4714" y="1968"/>
                  </a:lnTo>
                  <a:lnTo>
                    <a:pt x="4678" y="1981"/>
                  </a:lnTo>
                  <a:lnTo>
                    <a:pt x="4640" y="1993"/>
                  </a:lnTo>
                  <a:lnTo>
                    <a:pt x="4601" y="2002"/>
                  </a:lnTo>
                  <a:lnTo>
                    <a:pt x="4563" y="2012"/>
                  </a:lnTo>
                  <a:lnTo>
                    <a:pt x="4522" y="2020"/>
                  </a:lnTo>
                  <a:lnTo>
                    <a:pt x="4481" y="2028"/>
                  </a:lnTo>
                  <a:lnTo>
                    <a:pt x="4438" y="2033"/>
                  </a:lnTo>
                  <a:lnTo>
                    <a:pt x="4395" y="2038"/>
                  </a:lnTo>
                  <a:lnTo>
                    <a:pt x="4350" y="2041"/>
                  </a:lnTo>
                  <a:lnTo>
                    <a:pt x="4304" y="2043"/>
                  </a:lnTo>
                  <a:lnTo>
                    <a:pt x="4259" y="2043"/>
                  </a:lnTo>
                  <a:lnTo>
                    <a:pt x="4211" y="2041"/>
                  </a:lnTo>
                  <a:lnTo>
                    <a:pt x="4164" y="2038"/>
                  </a:lnTo>
                  <a:lnTo>
                    <a:pt x="4116" y="2033"/>
                  </a:lnTo>
                  <a:lnTo>
                    <a:pt x="4066" y="2025"/>
                  </a:lnTo>
                  <a:lnTo>
                    <a:pt x="4016" y="2017"/>
                  </a:lnTo>
                  <a:lnTo>
                    <a:pt x="3964" y="2005"/>
                  </a:lnTo>
                  <a:lnTo>
                    <a:pt x="3913" y="1991"/>
                  </a:lnTo>
                  <a:lnTo>
                    <a:pt x="3860" y="1976"/>
                  </a:lnTo>
                  <a:lnTo>
                    <a:pt x="3806" y="1959"/>
                  </a:lnTo>
                  <a:lnTo>
                    <a:pt x="3752" y="1938"/>
                  </a:lnTo>
                  <a:lnTo>
                    <a:pt x="3696" y="1915"/>
                  </a:lnTo>
                  <a:lnTo>
                    <a:pt x="3641" y="1889"/>
                  </a:lnTo>
                  <a:lnTo>
                    <a:pt x="3584" y="1862"/>
                  </a:lnTo>
                  <a:lnTo>
                    <a:pt x="3527" y="1831"/>
                  </a:lnTo>
                  <a:lnTo>
                    <a:pt x="3469" y="1797"/>
                  </a:lnTo>
                  <a:lnTo>
                    <a:pt x="3410" y="1760"/>
                  </a:lnTo>
                  <a:lnTo>
                    <a:pt x="3350" y="1721"/>
                  </a:lnTo>
                  <a:lnTo>
                    <a:pt x="3291" y="1679"/>
                  </a:lnTo>
                  <a:lnTo>
                    <a:pt x="3230" y="1634"/>
                  </a:lnTo>
                  <a:lnTo>
                    <a:pt x="3169" y="1584"/>
                  </a:lnTo>
                  <a:lnTo>
                    <a:pt x="3106" y="1532"/>
                  </a:lnTo>
                  <a:lnTo>
                    <a:pt x="3044" y="1477"/>
                  </a:lnTo>
                  <a:lnTo>
                    <a:pt x="2980" y="1418"/>
                  </a:lnTo>
                  <a:lnTo>
                    <a:pt x="2980" y="1418"/>
                  </a:lnTo>
                  <a:lnTo>
                    <a:pt x="2855" y="1300"/>
                  </a:lnTo>
                  <a:lnTo>
                    <a:pt x="2734" y="1188"/>
                  </a:lnTo>
                  <a:lnTo>
                    <a:pt x="2615" y="1082"/>
                  </a:lnTo>
                  <a:lnTo>
                    <a:pt x="2499" y="982"/>
                  </a:lnTo>
                  <a:lnTo>
                    <a:pt x="2388" y="888"/>
                  </a:lnTo>
                  <a:lnTo>
                    <a:pt x="2279" y="799"/>
                  </a:lnTo>
                  <a:lnTo>
                    <a:pt x="2173" y="715"/>
                  </a:lnTo>
                  <a:lnTo>
                    <a:pt x="2069" y="638"/>
                  </a:lnTo>
                  <a:lnTo>
                    <a:pt x="1968" y="565"/>
                  </a:lnTo>
                  <a:lnTo>
                    <a:pt x="1869" y="497"/>
                  </a:lnTo>
                  <a:lnTo>
                    <a:pt x="1773" y="434"/>
                  </a:lnTo>
                  <a:lnTo>
                    <a:pt x="1679" y="378"/>
                  </a:lnTo>
                  <a:lnTo>
                    <a:pt x="1586" y="325"/>
                  </a:lnTo>
                  <a:lnTo>
                    <a:pt x="1496" y="276"/>
                  </a:lnTo>
                  <a:lnTo>
                    <a:pt x="1407" y="231"/>
                  </a:lnTo>
                  <a:lnTo>
                    <a:pt x="1319" y="192"/>
                  </a:lnTo>
                  <a:lnTo>
                    <a:pt x="1233" y="155"/>
                  </a:lnTo>
                  <a:lnTo>
                    <a:pt x="1148" y="124"/>
                  </a:lnTo>
                  <a:lnTo>
                    <a:pt x="1064" y="97"/>
                  </a:lnTo>
                  <a:lnTo>
                    <a:pt x="980" y="73"/>
                  </a:lnTo>
                  <a:lnTo>
                    <a:pt x="899" y="52"/>
                  </a:lnTo>
                  <a:lnTo>
                    <a:pt x="817" y="36"/>
                  </a:lnTo>
                  <a:lnTo>
                    <a:pt x="736" y="23"/>
                  </a:lnTo>
                  <a:lnTo>
                    <a:pt x="654" y="11"/>
                  </a:lnTo>
                  <a:lnTo>
                    <a:pt x="574" y="5"/>
                  </a:lnTo>
                  <a:lnTo>
                    <a:pt x="493" y="2"/>
                  </a:lnTo>
                  <a:lnTo>
                    <a:pt x="413" y="0"/>
                  </a:lnTo>
                  <a:lnTo>
                    <a:pt x="331" y="2"/>
                  </a:lnTo>
                  <a:lnTo>
                    <a:pt x="250" y="6"/>
                  </a:lnTo>
                  <a:lnTo>
                    <a:pt x="167" y="13"/>
                  </a:lnTo>
                  <a:lnTo>
                    <a:pt x="85" y="23"/>
                  </a:lnTo>
                  <a:lnTo>
                    <a:pt x="0" y="3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62" name="Freeform 70"/>
            <p:cNvSpPr>
              <a:spLocks/>
            </p:cNvSpPr>
            <p:nvPr/>
          </p:nvSpPr>
          <p:spPr bwMode="auto">
            <a:xfrm>
              <a:off x="467" y="910"/>
              <a:ext cx="5306" cy="988"/>
            </a:xfrm>
            <a:custGeom>
              <a:avLst/>
              <a:gdLst/>
              <a:ahLst/>
              <a:cxnLst>
                <a:cxn ang="0">
                  <a:pos x="5306" y="1505"/>
                </a:cxn>
                <a:cxn ang="0">
                  <a:pos x="5263" y="1552"/>
                </a:cxn>
                <a:cxn ang="0">
                  <a:pos x="5211" y="1602"/>
                </a:cxn>
                <a:cxn ang="0">
                  <a:pos x="5138" y="1663"/>
                </a:cxn>
                <a:cxn ang="0">
                  <a:pos x="5048" y="1731"/>
                </a:cxn>
                <a:cxn ang="0">
                  <a:pos x="4939" y="1799"/>
                </a:cxn>
                <a:cxn ang="0">
                  <a:pos x="4845" y="1848"/>
                </a:cxn>
                <a:cxn ang="0">
                  <a:pos x="4779" y="1877"/>
                </a:cxn>
                <a:cxn ang="0">
                  <a:pos x="4707" y="1904"/>
                </a:cxn>
                <a:cxn ang="0">
                  <a:pos x="4630" y="1928"/>
                </a:cxn>
                <a:cxn ang="0">
                  <a:pos x="4551" y="1948"/>
                </a:cxn>
                <a:cxn ang="0">
                  <a:pos x="4468" y="1962"/>
                </a:cxn>
                <a:cxn ang="0">
                  <a:pos x="4380" y="1972"/>
                </a:cxn>
                <a:cxn ang="0">
                  <a:pos x="4289" y="1975"/>
                </a:cxn>
                <a:cxn ang="0">
                  <a:pos x="4194" y="1972"/>
                </a:cxn>
                <a:cxn ang="0">
                  <a:pos x="4096" y="1961"/>
                </a:cxn>
                <a:cxn ang="0">
                  <a:pos x="3993" y="1943"/>
                </a:cxn>
                <a:cxn ang="0">
                  <a:pos x="3889" y="1915"/>
                </a:cxn>
                <a:cxn ang="0">
                  <a:pos x="3779" y="1880"/>
                </a:cxn>
                <a:cxn ang="0">
                  <a:pos x="3668" y="1833"/>
                </a:cxn>
                <a:cxn ang="0">
                  <a:pos x="3553" y="1777"/>
                </a:cxn>
                <a:cxn ang="0">
                  <a:pos x="3436" y="1709"/>
                </a:cxn>
                <a:cxn ang="0">
                  <a:pos x="3315" y="1630"/>
                </a:cxn>
                <a:cxn ang="0">
                  <a:pos x="3192" y="1536"/>
                </a:cxn>
                <a:cxn ang="0">
                  <a:pos x="3066" y="1431"/>
                </a:cxn>
                <a:cxn ang="0">
                  <a:pos x="3000" y="1373"/>
                </a:cxn>
                <a:cxn ang="0">
                  <a:pos x="2750" y="1147"/>
                </a:cxn>
                <a:cxn ang="0">
                  <a:pos x="2514" y="945"/>
                </a:cxn>
                <a:cxn ang="0">
                  <a:pos x="2291" y="766"/>
                </a:cxn>
                <a:cxn ang="0">
                  <a:pos x="2078" y="607"/>
                </a:cxn>
                <a:cxn ang="0">
                  <a:pos x="1876" y="470"/>
                </a:cxn>
                <a:cxn ang="0">
                  <a:pos x="1684" y="354"/>
                </a:cxn>
                <a:cxn ang="0">
                  <a:pos x="1499" y="255"/>
                </a:cxn>
                <a:cxn ang="0">
                  <a:pos x="1322" y="175"/>
                </a:cxn>
                <a:cxn ang="0">
                  <a:pos x="1149" y="110"/>
                </a:cxn>
                <a:cxn ang="0">
                  <a:pos x="981" y="62"/>
                </a:cxn>
                <a:cxn ang="0">
                  <a:pos x="816" y="28"/>
                </a:cxn>
                <a:cxn ang="0">
                  <a:pos x="654" y="7"/>
                </a:cxn>
                <a:cxn ang="0">
                  <a:pos x="493" y="0"/>
                </a:cxn>
                <a:cxn ang="0">
                  <a:pos x="330" y="4"/>
                </a:cxn>
                <a:cxn ang="0">
                  <a:pos x="166" y="18"/>
                </a:cxn>
                <a:cxn ang="0">
                  <a:pos x="0" y="42"/>
                </a:cxn>
              </a:cxnLst>
              <a:rect l="0" t="0" r="r" b="b"/>
              <a:pathLst>
                <a:path w="5306" h="1975">
                  <a:moveTo>
                    <a:pt x="5306" y="1505"/>
                  </a:moveTo>
                  <a:lnTo>
                    <a:pt x="5306" y="1505"/>
                  </a:lnTo>
                  <a:lnTo>
                    <a:pt x="5295" y="1518"/>
                  </a:lnTo>
                  <a:lnTo>
                    <a:pt x="5263" y="1552"/>
                  </a:lnTo>
                  <a:lnTo>
                    <a:pt x="5240" y="1576"/>
                  </a:lnTo>
                  <a:lnTo>
                    <a:pt x="5211" y="1602"/>
                  </a:lnTo>
                  <a:lnTo>
                    <a:pt x="5177" y="1633"/>
                  </a:lnTo>
                  <a:lnTo>
                    <a:pt x="5138" y="1663"/>
                  </a:lnTo>
                  <a:lnTo>
                    <a:pt x="5095" y="1697"/>
                  </a:lnTo>
                  <a:lnTo>
                    <a:pt x="5048" y="1731"/>
                  </a:lnTo>
                  <a:lnTo>
                    <a:pt x="4995" y="1765"/>
                  </a:lnTo>
                  <a:lnTo>
                    <a:pt x="4939" y="1799"/>
                  </a:lnTo>
                  <a:lnTo>
                    <a:pt x="4877" y="1831"/>
                  </a:lnTo>
                  <a:lnTo>
                    <a:pt x="4845" y="1848"/>
                  </a:lnTo>
                  <a:lnTo>
                    <a:pt x="4812" y="1862"/>
                  </a:lnTo>
                  <a:lnTo>
                    <a:pt x="4779" y="1877"/>
                  </a:lnTo>
                  <a:lnTo>
                    <a:pt x="4743" y="1891"/>
                  </a:lnTo>
                  <a:lnTo>
                    <a:pt x="4707" y="1904"/>
                  </a:lnTo>
                  <a:lnTo>
                    <a:pt x="4669" y="1917"/>
                  </a:lnTo>
                  <a:lnTo>
                    <a:pt x="4630" y="1928"/>
                  </a:lnTo>
                  <a:lnTo>
                    <a:pt x="4591" y="1938"/>
                  </a:lnTo>
                  <a:lnTo>
                    <a:pt x="4551" y="1948"/>
                  </a:lnTo>
                  <a:lnTo>
                    <a:pt x="4509" y="1956"/>
                  </a:lnTo>
                  <a:lnTo>
                    <a:pt x="4468" y="1962"/>
                  </a:lnTo>
                  <a:lnTo>
                    <a:pt x="4423" y="1967"/>
                  </a:lnTo>
                  <a:lnTo>
                    <a:pt x="4380" y="1972"/>
                  </a:lnTo>
                  <a:lnTo>
                    <a:pt x="4335" y="1974"/>
                  </a:lnTo>
                  <a:lnTo>
                    <a:pt x="4289" y="1975"/>
                  </a:lnTo>
                  <a:lnTo>
                    <a:pt x="4242" y="1974"/>
                  </a:lnTo>
                  <a:lnTo>
                    <a:pt x="4194" y="1972"/>
                  </a:lnTo>
                  <a:lnTo>
                    <a:pt x="4144" y="1967"/>
                  </a:lnTo>
                  <a:lnTo>
                    <a:pt x="4096" y="1961"/>
                  </a:lnTo>
                  <a:lnTo>
                    <a:pt x="4044" y="1953"/>
                  </a:lnTo>
                  <a:lnTo>
                    <a:pt x="3993" y="1943"/>
                  </a:lnTo>
                  <a:lnTo>
                    <a:pt x="3942" y="1930"/>
                  </a:lnTo>
                  <a:lnTo>
                    <a:pt x="3889" y="1915"/>
                  </a:lnTo>
                  <a:lnTo>
                    <a:pt x="3835" y="1899"/>
                  </a:lnTo>
                  <a:lnTo>
                    <a:pt x="3779" y="1880"/>
                  </a:lnTo>
                  <a:lnTo>
                    <a:pt x="3725" y="1857"/>
                  </a:lnTo>
                  <a:lnTo>
                    <a:pt x="3668" y="1833"/>
                  </a:lnTo>
                  <a:lnTo>
                    <a:pt x="3611" y="1806"/>
                  </a:lnTo>
                  <a:lnTo>
                    <a:pt x="3553" y="1777"/>
                  </a:lnTo>
                  <a:lnTo>
                    <a:pt x="3495" y="1744"/>
                  </a:lnTo>
                  <a:lnTo>
                    <a:pt x="3436" y="1709"/>
                  </a:lnTo>
                  <a:lnTo>
                    <a:pt x="3375" y="1670"/>
                  </a:lnTo>
                  <a:lnTo>
                    <a:pt x="3315" y="1630"/>
                  </a:lnTo>
                  <a:lnTo>
                    <a:pt x="3253" y="1584"/>
                  </a:lnTo>
                  <a:lnTo>
                    <a:pt x="3192" y="1536"/>
                  </a:lnTo>
                  <a:lnTo>
                    <a:pt x="3128" y="1486"/>
                  </a:lnTo>
                  <a:lnTo>
                    <a:pt x="3066" y="1431"/>
                  </a:lnTo>
                  <a:lnTo>
                    <a:pt x="3000" y="1373"/>
                  </a:lnTo>
                  <a:lnTo>
                    <a:pt x="3000" y="1373"/>
                  </a:lnTo>
                  <a:lnTo>
                    <a:pt x="2874" y="1257"/>
                  </a:lnTo>
                  <a:lnTo>
                    <a:pt x="2750" y="1147"/>
                  </a:lnTo>
                  <a:lnTo>
                    <a:pt x="2631" y="1043"/>
                  </a:lnTo>
                  <a:lnTo>
                    <a:pt x="2514" y="945"/>
                  </a:lnTo>
                  <a:lnTo>
                    <a:pt x="2400" y="853"/>
                  </a:lnTo>
                  <a:lnTo>
                    <a:pt x="2291" y="766"/>
                  </a:lnTo>
                  <a:lnTo>
                    <a:pt x="2182" y="683"/>
                  </a:lnTo>
                  <a:lnTo>
                    <a:pt x="2078" y="607"/>
                  </a:lnTo>
                  <a:lnTo>
                    <a:pt x="1976" y="536"/>
                  </a:lnTo>
                  <a:lnTo>
                    <a:pt x="1876" y="470"/>
                  </a:lnTo>
                  <a:lnTo>
                    <a:pt x="1778" y="410"/>
                  </a:lnTo>
                  <a:lnTo>
                    <a:pt x="1684" y="354"/>
                  </a:lnTo>
                  <a:lnTo>
                    <a:pt x="1591" y="302"/>
                  </a:lnTo>
                  <a:lnTo>
                    <a:pt x="1499" y="255"/>
                  </a:lnTo>
                  <a:lnTo>
                    <a:pt x="1409" y="212"/>
                  </a:lnTo>
                  <a:lnTo>
                    <a:pt x="1322" y="175"/>
                  </a:lnTo>
                  <a:lnTo>
                    <a:pt x="1234" y="141"/>
                  </a:lnTo>
                  <a:lnTo>
                    <a:pt x="1149" y="110"/>
                  </a:lnTo>
                  <a:lnTo>
                    <a:pt x="1065" y="84"/>
                  </a:lnTo>
                  <a:lnTo>
                    <a:pt x="981" y="62"/>
                  </a:lnTo>
                  <a:lnTo>
                    <a:pt x="898" y="42"/>
                  </a:lnTo>
                  <a:lnTo>
                    <a:pt x="816" y="28"/>
                  </a:lnTo>
                  <a:lnTo>
                    <a:pt x="736" y="17"/>
                  </a:lnTo>
                  <a:lnTo>
                    <a:pt x="654" y="7"/>
                  </a:lnTo>
                  <a:lnTo>
                    <a:pt x="573" y="2"/>
                  </a:lnTo>
                  <a:lnTo>
                    <a:pt x="493" y="0"/>
                  </a:lnTo>
                  <a:lnTo>
                    <a:pt x="412" y="0"/>
                  </a:lnTo>
                  <a:lnTo>
                    <a:pt x="330" y="4"/>
                  </a:lnTo>
                  <a:lnTo>
                    <a:pt x="248" y="10"/>
                  </a:lnTo>
                  <a:lnTo>
                    <a:pt x="166" y="18"/>
                  </a:lnTo>
                  <a:lnTo>
                    <a:pt x="85" y="29"/>
                  </a:lnTo>
                  <a:lnTo>
                    <a:pt x="0" y="4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63" name="Freeform 71"/>
            <p:cNvSpPr>
              <a:spLocks/>
            </p:cNvSpPr>
            <p:nvPr/>
          </p:nvSpPr>
          <p:spPr bwMode="auto">
            <a:xfrm>
              <a:off x="485" y="930"/>
              <a:ext cx="5327" cy="953"/>
            </a:xfrm>
            <a:custGeom>
              <a:avLst/>
              <a:gdLst/>
              <a:ahLst/>
              <a:cxnLst>
                <a:cxn ang="0">
                  <a:pos x="5327" y="1416"/>
                </a:cxn>
                <a:cxn ang="0">
                  <a:pos x="5284" y="1463"/>
                </a:cxn>
                <a:cxn ang="0">
                  <a:pos x="5233" y="1515"/>
                </a:cxn>
                <a:cxn ang="0">
                  <a:pos x="5162" y="1578"/>
                </a:cxn>
                <a:cxn ang="0">
                  <a:pos x="5073" y="1647"/>
                </a:cxn>
                <a:cxn ang="0">
                  <a:pos x="4965" y="1718"/>
                </a:cxn>
                <a:cxn ang="0">
                  <a:pos x="4872" y="1768"/>
                </a:cxn>
                <a:cxn ang="0">
                  <a:pos x="4805" y="1799"/>
                </a:cxn>
                <a:cxn ang="0">
                  <a:pos x="4733" y="1828"/>
                </a:cxn>
                <a:cxn ang="0">
                  <a:pos x="4658" y="1854"/>
                </a:cxn>
                <a:cxn ang="0">
                  <a:pos x="4579" y="1875"/>
                </a:cxn>
                <a:cxn ang="0">
                  <a:pos x="4496" y="1891"/>
                </a:cxn>
                <a:cxn ang="0">
                  <a:pos x="4408" y="1902"/>
                </a:cxn>
                <a:cxn ang="0">
                  <a:pos x="4317" y="1907"/>
                </a:cxn>
                <a:cxn ang="0">
                  <a:pos x="4222" y="1907"/>
                </a:cxn>
                <a:cxn ang="0">
                  <a:pos x="4124" y="1897"/>
                </a:cxn>
                <a:cxn ang="0">
                  <a:pos x="4021" y="1881"/>
                </a:cxn>
                <a:cxn ang="0">
                  <a:pos x="3915" y="1857"/>
                </a:cxn>
                <a:cxn ang="0">
                  <a:pos x="3807" y="1821"/>
                </a:cxn>
                <a:cxn ang="0">
                  <a:pos x="3695" y="1778"/>
                </a:cxn>
                <a:cxn ang="0">
                  <a:pos x="3579" y="1723"/>
                </a:cxn>
                <a:cxn ang="0">
                  <a:pos x="3460" y="1657"/>
                </a:cxn>
                <a:cxn ang="0">
                  <a:pos x="3338" y="1579"/>
                </a:cxn>
                <a:cxn ang="0">
                  <a:pos x="3213" y="1489"/>
                </a:cxn>
                <a:cxn ang="0">
                  <a:pos x="3085" y="1386"/>
                </a:cxn>
                <a:cxn ang="0">
                  <a:pos x="3020" y="1329"/>
                </a:cxn>
                <a:cxn ang="0">
                  <a:pos x="2766" y="1108"/>
                </a:cxn>
                <a:cxn ang="0">
                  <a:pos x="2527" y="909"/>
                </a:cxn>
                <a:cxn ang="0">
                  <a:pos x="2301" y="733"/>
                </a:cxn>
                <a:cxn ang="0">
                  <a:pos x="2085" y="578"/>
                </a:cxn>
                <a:cxn ang="0">
                  <a:pos x="1883" y="446"/>
                </a:cxn>
                <a:cxn ang="0">
                  <a:pos x="1688" y="331"/>
                </a:cxn>
                <a:cxn ang="0">
                  <a:pos x="1502" y="236"/>
                </a:cxn>
                <a:cxn ang="0">
                  <a:pos x="1323" y="158"/>
                </a:cxn>
                <a:cxn ang="0">
                  <a:pos x="1150" y="97"/>
                </a:cxn>
                <a:cxn ang="0">
                  <a:pos x="982" y="52"/>
                </a:cxn>
                <a:cxn ang="0">
                  <a:pos x="816" y="21"/>
                </a:cxn>
                <a:cxn ang="0">
                  <a:pos x="654" y="5"/>
                </a:cxn>
                <a:cxn ang="0">
                  <a:pos x="491" y="0"/>
                </a:cxn>
                <a:cxn ang="0">
                  <a:pos x="329" y="7"/>
                </a:cxn>
                <a:cxn ang="0">
                  <a:pos x="167" y="24"/>
                </a:cxn>
                <a:cxn ang="0">
                  <a:pos x="0" y="53"/>
                </a:cxn>
              </a:cxnLst>
              <a:rect l="0" t="0" r="r" b="b"/>
              <a:pathLst>
                <a:path w="5327" h="1907">
                  <a:moveTo>
                    <a:pt x="5327" y="1416"/>
                  </a:moveTo>
                  <a:lnTo>
                    <a:pt x="5327" y="1416"/>
                  </a:lnTo>
                  <a:lnTo>
                    <a:pt x="5316" y="1429"/>
                  </a:lnTo>
                  <a:lnTo>
                    <a:pt x="5284" y="1463"/>
                  </a:lnTo>
                  <a:lnTo>
                    <a:pt x="5262" y="1487"/>
                  </a:lnTo>
                  <a:lnTo>
                    <a:pt x="5233" y="1515"/>
                  </a:lnTo>
                  <a:lnTo>
                    <a:pt x="5201" y="1545"/>
                  </a:lnTo>
                  <a:lnTo>
                    <a:pt x="5162" y="1578"/>
                  </a:lnTo>
                  <a:lnTo>
                    <a:pt x="5120" y="1612"/>
                  </a:lnTo>
                  <a:lnTo>
                    <a:pt x="5073" y="1647"/>
                  </a:lnTo>
                  <a:lnTo>
                    <a:pt x="5020" y="1683"/>
                  </a:lnTo>
                  <a:lnTo>
                    <a:pt x="4965" y="1718"/>
                  </a:lnTo>
                  <a:lnTo>
                    <a:pt x="4904" y="1752"/>
                  </a:lnTo>
                  <a:lnTo>
                    <a:pt x="4872" y="1768"/>
                  </a:lnTo>
                  <a:lnTo>
                    <a:pt x="4839" y="1784"/>
                  </a:lnTo>
                  <a:lnTo>
                    <a:pt x="4805" y="1799"/>
                  </a:lnTo>
                  <a:lnTo>
                    <a:pt x="4769" y="1813"/>
                  </a:lnTo>
                  <a:lnTo>
                    <a:pt x="4733" y="1828"/>
                  </a:lnTo>
                  <a:lnTo>
                    <a:pt x="4697" y="1841"/>
                  </a:lnTo>
                  <a:lnTo>
                    <a:pt x="4658" y="1854"/>
                  </a:lnTo>
                  <a:lnTo>
                    <a:pt x="4619" y="1865"/>
                  </a:lnTo>
                  <a:lnTo>
                    <a:pt x="4579" y="1875"/>
                  </a:lnTo>
                  <a:lnTo>
                    <a:pt x="4537" y="1883"/>
                  </a:lnTo>
                  <a:lnTo>
                    <a:pt x="4496" y="1891"/>
                  </a:lnTo>
                  <a:lnTo>
                    <a:pt x="4453" y="1897"/>
                  </a:lnTo>
                  <a:lnTo>
                    <a:pt x="4408" y="1902"/>
                  </a:lnTo>
                  <a:lnTo>
                    <a:pt x="4362" y="1905"/>
                  </a:lnTo>
                  <a:lnTo>
                    <a:pt x="4317" y="1907"/>
                  </a:lnTo>
                  <a:lnTo>
                    <a:pt x="4269" y="1907"/>
                  </a:lnTo>
                  <a:lnTo>
                    <a:pt x="4222" y="1907"/>
                  </a:lnTo>
                  <a:lnTo>
                    <a:pt x="4174" y="1902"/>
                  </a:lnTo>
                  <a:lnTo>
                    <a:pt x="4124" y="1897"/>
                  </a:lnTo>
                  <a:lnTo>
                    <a:pt x="4072" y="1891"/>
                  </a:lnTo>
                  <a:lnTo>
                    <a:pt x="4021" y="1881"/>
                  </a:lnTo>
                  <a:lnTo>
                    <a:pt x="3969" y="1870"/>
                  </a:lnTo>
                  <a:lnTo>
                    <a:pt x="3915" y="1857"/>
                  </a:lnTo>
                  <a:lnTo>
                    <a:pt x="3861" y="1841"/>
                  </a:lnTo>
                  <a:lnTo>
                    <a:pt x="3807" y="1821"/>
                  </a:lnTo>
                  <a:lnTo>
                    <a:pt x="3751" y="1800"/>
                  </a:lnTo>
                  <a:lnTo>
                    <a:pt x="3695" y="1778"/>
                  </a:lnTo>
                  <a:lnTo>
                    <a:pt x="3636" y="1752"/>
                  </a:lnTo>
                  <a:lnTo>
                    <a:pt x="3579" y="1723"/>
                  </a:lnTo>
                  <a:lnTo>
                    <a:pt x="3520" y="1692"/>
                  </a:lnTo>
                  <a:lnTo>
                    <a:pt x="3460" y="1657"/>
                  </a:lnTo>
                  <a:lnTo>
                    <a:pt x="3399" y="1620"/>
                  </a:lnTo>
                  <a:lnTo>
                    <a:pt x="3338" y="1579"/>
                  </a:lnTo>
                  <a:lnTo>
                    <a:pt x="3275" y="1536"/>
                  </a:lnTo>
                  <a:lnTo>
                    <a:pt x="3213" y="1489"/>
                  </a:lnTo>
                  <a:lnTo>
                    <a:pt x="3149" y="1439"/>
                  </a:lnTo>
                  <a:lnTo>
                    <a:pt x="3085" y="1386"/>
                  </a:lnTo>
                  <a:lnTo>
                    <a:pt x="3020" y="1329"/>
                  </a:lnTo>
                  <a:lnTo>
                    <a:pt x="3020" y="1329"/>
                  </a:lnTo>
                  <a:lnTo>
                    <a:pt x="2892" y="1214"/>
                  </a:lnTo>
                  <a:lnTo>
                    <a:pt x="2766" y="1108"/>
                  </a:lnTo>
                  <a:lnTo>
                    <a:pt x="2645" y="1004"/>
                  </a:lnTo>
                  <a:lnTo>
                    <a:pt x="2527" y="909"/>
                  </a:lnTo>
                  <a:lnTo>
                    <a:pt x="2412" y="817"/>
                  </a:lnTo>
                  <a:lnTo>
                    <a:pt x="2301" y="733"/>
                  </a:lnTo>
                  <a:lnTo>
                    <a:pt x="2192" y="652"/>
                  </a:lnTo>
                  <a:lnTo>
                    <a:pt x="2085" y="578"/>
                  </a:lnTo>
                  <a:lnTo>
                    <a:pt x="1983" y="509"/>
                  </a:lnTo>
                  <a:lnTo>
                    <a:pt x="1883" y="446"/>
                  </a:lnTo>
                  <a:lnTo>
                    <a:pt x="1784" y="386"/>
                  </a:lnTo>
                  <a:lnTo>
                    <a:pt x="1688" y="331"/>
                  </a:lnTo>
                  <a:lnTo>
                    <a:pt x="1594" y="281"/>
                  </a:lnTo>
                  <a:lnTo>
                    <a:pt x="1502" y="236"/>
                  </a:lnTo>
                  <a:lnTo>
                    <a:pt x="1412" y="195"/>
                  </a:lnTo>
                  <a:lnTo>
                    <a:pt x="1323" y="158"/>
                  </a:lnTo>
                  <a:lnTo>
                    <a:pt x="1236" y="126"/>
                  </a:lnTo>
                  <a:lnTo>
                    <a:pt x="1150" y="97"/>
                  </a:lnTo>
                  <a:lnTo>
                    <a:pt x="1065" y="73"/>
                  </a:lnTo>
                  <a:lnTo>
                    <a:pt x="982" y="52"/>
                  </a:lnTo>
                  <a:lnTo>
                    <a:pt x="898" y="36"/>
                  </a:lnTo>
                  <a:lnTo>
                    <a:pt x="816" y="21"/>
                  </a:lnTo>
                  <a:lnTo>
                    <a:pt x="734" y="11"/>
                  </a:lnTo>
                  <a:lnTo>
                    <a:pt x="654" y="5"/>
                  </a:lnTo>
                  <a:lnTo>
                    <a:pt x="572" y="0"/>
                  </a:lnTo>
                  <a:lnTo>
                    <a:pt x="491" y="0"/>
                  </a:lnTo>
                  <a:lnTo>
                    <a:pt x="411" y="2"/>
                  </a:lnTo>
                  <a:lnTo>
                    <a:pt x="329" y="7"/>
                  </a:lnTo>
                  <a:lnTo>
                    <a:pt x="248" y="15"/>
                  </a:lnTo>
                  <a:lnTo>
                    <a:pt x="167" y="24"/>
                  </a:lnTo>
                  <a:lnTo>
                    <a:pt x="83" y="37"/>
                  </a:lnTo>
                  <a:lnTo>
                    <a:pt x="0" y="53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64" name="Freeform 72"/>
            <p:cNvSpPr>
              <a:spLocks/>
            </p:cNvSpPr>
            <p:nvPr/>
          </p:nvSpPr>
          <p:spPr bwMode="auto">
            <a:xfrm>
              <a:off x="503" y="949"/>
              <a:ext cx="5347" cy="920"/>
            </a:xfrm>
            <a:custGeom>
              <a:avLst/>
              <a:gdLst/>
              <a:ahLst/>
              <a:cxnLst>
                <a:cxn ang="0">
                  <a:pos x="5347" y="1326"/>
                </a:cxn>
                <a:cxn ang="0">
                  <a:pos x="5305" y="1374"/>
                </a:cxn>
                <a:cxn ang="0">
                  <a:pos x="5255" y="1426"/>
                </a:cxn>
                <a:cxn ang="0">
                  <a:pos x="5184" y="1492"/>
                </a:cxn>
                <a:cxn ang="0">
                  <a:pos x="5095" y="1563"/>
                </a:cxn>
                <a:cxn ang="0">
                  <a:pos x="4989" y="1636"/>
                </a:cxn>
                <a:cxn ang="0">
                  <a:pos x="4897" y="1689"/>
                </a:cxn>
                <a:cxn ang="0">
                  <a:pos x="4830" y="1721"/>
                </a:cxn>
                <a:cxn ang="0">
                  <a:pos x="4759" y="1752"/>
                </a:cxn>
                <a:cxn ang="0">
                  <a:pos x="4685" y="1778"/>
                </a:cxn>
                <a:cxn ang="0">
                  <a:pos x="4605" y="1800"/>
                </a:cxn>
                <a:cxn ang="0">
                  <a:pos x="4522" y="1820"/>
                </a:cxn>
                <a:cxn ang="0">
                  <a:pos x="4436" y="1833"/>
                </a:cxn>
                <a:cxn ang="0">
                  <a:pos x="4344" y="1839"/>
                </a:cxn>
                <a:cxn ang="0">
                  <a:pos x="4250" y="1841"/>
                </a:cxn>
                <a:cxn ang="0">
                  <a:pos x="4151" y="1834"/>
                </a:cxn>
                <a:cxn ang="0">
                  <a:pos x="4049" y="1820"/>
                </a:cxn>
                <a:cxn ang="0">
                  <a:pos x="3943" y="1797"/>
                </a:cxn>
                <a:cxn ang="0">
                  <a:pos x="3833" y="1765"/>
                </a:cxn>
                <a:cxn ang="0">
                  <a:pos x="3720" y="1723"/>
                </a:cxn>
                <a:cxn ang="0">
                  <a:pos x="3603" y="1669"/>
                </a:cxn>
                <a:cxn ang="0">
                  <a:pos x="3484" y="1605"/>
                </a:cxn>
                <a:cxn ang="0">
                  <a:pos x="3361" y="1531"/>
                </a:cxn>
                <a:cxn ang="0">
                  <a:pos x="3235" y="1442"/>
                </a:cxn>
                <a:cxn ang="0">
                  <a:pos x="3104" y="1340"/>
                </a:cxn>
                <a:cxn ang="0">
                  <a:pos x="3039" y="1285"/>
                </a:cxn>
                <a:cxn ang="0">
                  <a:pos x="2782" y="1067"/>
                </a:cxn>
                <a:cxn ang="0">
                  <a:pos x="2539" y="872"/>
                </a:cxn>
                <a:cxn ang="0">
                  <a:pos x="2310" y="701"/>
                </a:cxn>
                <a:cxn ang="0">
                  <a:pos x="2094" y="549"/>
                </a:cxn>
                <a:cxn ang="0">
                  <a:pos x="1888" y="420"/>
                </a:cxn>
                <a:cxn ang="0">
                  <a:pos x="1692" y="308"/>
                </a:cxn>
                <a:cxn ang="0">
                  <a:pos x="1505" y="218"/>
                </a:cxn>
                <a:cxn ang="0">
                  <a:pos x="1325" y="142"/>
                </a:cxn>
                <a:cxn ang="0">
                  <a:pos x="1151" y="85"/>
                </a:cxn>
                <a:cxn ang="0">
                  <a:pos x="982" y="43"/>
                </a:cxn>
                <a:cxn ang="0">
                  <a:pos x="816" y="16"/>
                </a:cxn>
                <a:cxn ang="0">
                  <a:pos x="653" y="1"/>
                </a:cxn>
                <a:cxn ang="0">
                  <a:pos x="491" y="0"/>
                </a:cxn>
                <a:cxn ang="0">
                  <a:pos x="329" y="11"/>
                </a:cxn>
                <a:cxn ang="0">
                  <a:pos x="167" y="32"/>
                </a:cxn>
                <a:cxn ang="0">
                  <a:pos x="0" y="63"/>
                </a:cxn>
              </a:cxnLst>
              <a:rect l="0" t="0" r="r" b="b"/>
              <a:pathLst>
                <a:path w="5347" h="1841">
                  <a:moveTo>
                    <a:pt x="5347" y="1326"/>
                  </a:moveTo>
                  <a:lnTo>
                    <a:pt x="5347" y="1326"/>
                  </a:lnTo>
                  <a:lnTo>
                    <a:pt x="5336" y="1338"/>
                  </a:lnTo>
                  <a:lnTo>
                    <a:pt x="5305" y="1374"/>
                  </a:lnTo>
                  <a:lnTo>
                    <a:pt x="5283" y="1398"/>
                  </a:lnTo>
                  <a:lnTo>
                    <a:pt x="5255" y="1426"/>
                  </a:lnTo>
                  <a:lnTo>
                    <a:pt x="5222" y="1458"/>
                  </a:lnTo>
                  <a:lnTo>
                    <a:pt x="5184" y="1492"/>
                  </a:lnTo>
                  <a:lnTo>
                    <a:pt x="5143" y="1526"/>
                  </a:lnTo>
                  <a:lnTo>
                    <a:pt x="5095" y="1563"/>
                  </a:lnTo>
                  <a:lnTo>
                    <a:pt x="5046" y="1600"/>
                  </a:lnTo>
                  <a:lnTo>
                    <a:pt x="4989" y="1636"/>
                  </a:lnTo>
                  <a:lnTo>
                    <a:pt x="4929" y="1671"/>
                  </a:lnTo>
                  <a:lnTo>
                    <a:pt x="4897" y="1689"/>
                  </a:lnTo>
                  <a:lnTo>
                    <a:pt x="4865" y="1705"/>
                  </a:lnTo>
                  <a:lnTo>
                    <a:pt x="4830" y="1721"/>
                  </a:lnTo>
                  <a:lnTo>
                    <a:pt x="4796" y="1737"/>
                  </a:lnTo>
                  <a:lnTo>
                    <a:pt x="4759" y="1752"/>
                  </a:lnTo>
                  <a:lnTo>
                    <a:pt x="4723" y="1765"/>
                  </a:lnTo>
                  <a:lnTo>
                    <a:pt x="4685" y="1778"/>
                  </a:lnTo>
                  <a:lnTo>
                    <a:pt x="4646" y="1791"/>
                  </a:lnTo>
                  <a:lnTo>
                    <a:pt x="4605" y="1800"/>
                  </a:lnTo>
                  <a:lnTo>
                    <a:pt x="4565" y="1812"/>
                  </a:lnTo>
                  <a:lnTo>
                    <a:pt x="4522" y="1820"/>
                  </a:lnTo>
                  <a:lnTo>
                    <a:pt x="4479" y="1826"/>
                  </a:lnTo>
                  <a:lnTo>
                    <a:pt x="4436" y="1833"/>
                  </a:lnTo>
                  <a:lnTo>
                    <a:pt x="4390" y="1837"/>
                  </a:lnTo>
                  <a:lnTo>
                    <a:pt x="4344" y="1839"/>
                  </a:lnTo>
                  <a:lnTo>
                    <a:pt x="4297" y="1841"/>
                  </a:lnTo>
                  <a:lnTo>
                    <a:pt x="4250" y="1841"/>
                  </a:lnTo>
                  <a:lnTo>
                    <a:pt x="4200" y="1837"/>
                  </a:lnTo>
                  <a:lnTo>
                    <a:pt x="4151" y="1834"/>
                  </a:lnTo>
                  <a:lnTo>
                    <a:pt x="4100" y="1828"/>
                  </a:lnTo>
                  <a:lnTo>
                    <a:pt x="4049" y="1820"/>
                  </a:lnTo>
                  <a:lnTo>
                    <a:pt x="3996" y="1808"/>
                  </a:lnTo>
                  <a:lnTo>
                    <a:pt x="3943" y="1797"/>
                  </a:lnTo>
                  <a:lnTo>
                    <a:pt x="3888" y="1781"/>
                  </a:lnTo>
                  <a:lnTo>
                    <a:pt x="3833" y="1765"/>
                  </a:lnTo>
                  <a:lnTo>
                    <a:pt x="3776" y="1744"/>
                  </a:lnTo>
                  <a:lnTo>
                    <a:pt x="3720" y="1723"/>
                  </a:lnTo>
                  <a:lnTo>
                    <a:pt x="3663" y="1697"/>
                  </a:lnTo>
                  <a:lnTo>
                    <a:pt x="3603" y="1669"/>
                  </a:lnTo>
                  <a:lnTo>
                    <a:pt x="3545" y="1639"/>
                  </a:lnTo>
                  <a:lnTo>
                    <a:pt x="3484" y="1605"/>
                  </a:lnTo>
                  <a:lnTo>
                    <a:pt x="3422" y="1569"/>
                  </a:lnTo>
                  <a:lnTo>
                    <a:pt x="3361" y="1531"/>
                  </a:lnTo>
                  <a:lnTo>
                    <a:pt x="3297" y="1487"/>
                  </a:lnTo>
                  <a:lnTo>
                    <a:pt x="3235" y="1442"/>
                  </a:lnTo>
                  <a:lnTo>
                    <a:pt x="3170" y="1393"/>
                  </a:lnTo>
                  <a:lnTo>
                    <a:pt x="3104" y="1340"/>
                  </a:lnTo>
                  <a:lnTo>
                    <a:pt x="3039" y="1285"/>
                  </a:lnTo>
                  <a:lnTo>
                    <a:pt x="3039" y="1285"/>
                  </a:lnTo>
                  <a:lnTo>
                    <a:pt x="2909" y="1172"/>
                  </a:lnTo>
                  <a:lnTo>
                    <a:pt x="2782" y="1067"/>
                  </a:lnTo>
                  <a:lnTo>
                    <a:pt x="2659" y="967"/>
                  </a:lnTo>
                  <a:lnTo>
                    <a:pt x="2539" y="872"/>
                  </a:lnTo>
                  <a:lnTo>
                    <a:pt x="2423" y="783"/>
                  </a:lnTo>
                  <a:lnTo>
                    <a:pt x="2310" y="701"/>
                  </a:lnTo>
                  <a:lnTo>
                    <a:pt x="2201" y="622"/>
                  </a:lnTo>
                  <a:lnTo>
                    <a:pt x="2094" y="549"/>
                  </a:lnTo>
                  <a:lnTo>
                    <a:pt x="1990" y="483"/>
                  </a:lnTo>
                  <a:lnTo>
                    <a:pt x="1888" y="420"/>
                  </a:lnTo>
                  <a:lnTo>
                    <a:pt x="1788" y="362"/>
                  </a:lnTo>
                  <a:lnTo>
                    <a:pt x="1692" y="308"/>
                  </a:lnTo>
                  <a:lnTo>
                    <a:pt x="1597" y="261"/>
                  </a:lnTo>
                  <a:lnTo>
                    <a:pt x="1505" y="218"/>
                  </a:lnTo>
                  <a:lnTo>
                    <a:pt x="1413" y="177"/>
                  </a:lnTo>
                  <a:lnTo>
                    <a:pt x="1325" y="142"/>
                  </a:lnTo>
                  <a:lnTo>
                    <a:pt x="1237" y="111"/>
                  </a:lnTo>
                  <a:lnTo>
                    <a:pt x="1151" y="85"/>
                  </a:lnTo>
                  <a:lnTo>
                    <a:pt x="1065" y="61"/>
                  </a:lnTo>
                  <a:lnTo>
                    <a:pt x="982" y="43"/>
                  </a:lnTo>
                  <a:lnTo>
                    <a:pt x="898" y="27"/>
                  </a:lnTo>
                  <a:lnTo>
                    <a:pt x="816" y="16"/>
                  </a:lnTo>
                  <a:lnTo>
                    <a:pt x="734" y="6"/>
                  </a:lnTo>
                  <a:lnTo>
                    <a:pt x="653" y="1"/>
                  </a:lnTo>
                  <a:lnTo>
                    <a:pt x="572" y="0"/>
                  </a:lnTo>
                  <a:lnTo>
                    <a:pt x="491" y="0"/>
                  </a:lnTo>
                  <a:lnTo>
                    <a:pt x="410" y="5"/>
                  </a:lnTo>
                  <a:lnTo>
                    <a:pt x="329" y="11"/>
                  </a:lnTo>
                  <a:lnTo>
                    <a:pt x="249" y="21"/>
                  </a:lnTo>
                  <a:lnTo>
                    <a:pt x="167" y="32"/>
                  </a:lnTo>
                  <a:lnTo>
                    <a:pt x="83" y="47"/>
                  </a:lnTo>
                  <a:lnTo>
                    <a:pt x="0" y="63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65" name="Freeform 73"/>
            <p:cNvSpPr>
              <a:spLocks/>
            </p:cNvSpPr>
            <p:nvPr/>
          </p:nvSpPr>
          <p:spPr bwMode="auto">
            <a:xfrm>
              <a:off x="522" y="968"/>
              <a:ext cx="5365" cy="888"/>
            </a:xfrm>
            <a:custGeom>
              <a:avLst/>
              <a:gdLst/>
              <a:ahLst/>
              <a:cxnLst>
                <a:cxn ang="0">
                  <a:pos x="5365" y="1235"/>
                </a:cxn>
                <a:cxn ang="0">
                  <a:pos x="5325" y="1285"/>
                </a:cxn>
                <a:cxn ang="0">
                  <a:pos x="5275" y="1340"/>
                </a:cxn>
                <a:cxn ang="0">
                  <a:pos x="5206" y="1406"/>
                </a:cxn>
                <a:cxn ang="0">
                  <a:pos x="5118" y="1479"/>
                </a:cxn>
                <a:cxn ang="0">
                  <a:pos x="5013" y="1555"/>
                </a:cxn>
                <a:cxn ang="0">
                  <a:pos x="4921" y="1610"/>
                </a:cxn>
                <a:cxn ang="0">
                  <a:pos x="4854" y="1644"/>
                </a:cxn>
                <a:cxn ang="0">
                  <a:pos x="4785" y="1676"/>
                </a:cxn>
                <a:cxn ang="0">
                  <a:pos x="4710" y="1705"/>
                </a:cxn>
                <a:cxn ang="0">
                  <a:pos x="4631" y="1729"/>
                </a:cxn>
                <a:cxn ang="0">
                  <a:pos x="4549" y="1749"/>
                </a:cxn>
                <a:cxn ang="0">
                  <a:pos x="4461" y="1765"/>
                </a:cxn>
                <a:cxn ang="0">
                  <a:pos x="4370" y="1773"/>
                </a:cxn>
                <a:cxn ang="0">
                  <a:pos x="4275" y="1776"/>
                </a:cxn>
                <a:cxn ang="0">
                  <a:pos x="4177" y="1771"/>
                </a:cxn>
                <a:cxn ang="0">
                  <a:pos x="4074" y="1758"/>
                </a:cxn>
                <a:cxn ang="0">
                  <a:pos x="3969" y="1737"/>
                </a:cxn>
                <a:cxn ang="0">
                  <a:pos x="3857" y="1708"/>
                </a:cxn>
                <a:cxn ang="0">
                  <a:pos x="3745" y="1668"/>
                </a:cxn>
                <a:cxn ang="0">
                  <a:pos x="3627" y="1618"/>
                </a:cxn>
                <a:cxn ang="0">
                  <a:pos x="3506" y="1555"/>
                </a:cxn>
                <a:cxn ang="0">
                  <a:pos x="3383" y="1482"/>
                </a:cxn>
                <a:cxn ang="0">
                  <a:pos x="3255" y="1397"/>
                </a:cxn>
                <a:cxn ang="0">
                  <a:pos x="3124" y="1297"/>
                </a:cxn>
                <a:cxn ang="0">
                  <a:pos x="3058" y="1242"/>
                </a:cxn>
                <a:cxn ang="0">
                  <a:pos x="2797" y="1029"/>
                </a:cxn>
                <a:cxn ang="0">
                  <a:pos x="2551" y="838"/>
                </a:cxn>
                <a:cxn ang="0">
                  <a:pos x="2319" y="670"/>
                </a:cxn>
                <a:cxn ang="0">
                  <a:pos x="2101" y="523"/>
                </a:cxn>
                <a:cxn ang="0">
                  <a:pos x="1893" y="396"/>
                </a:cxn>
                <a:cxn ang="0">
                  <a:pos x="1696" y="289"/>
                </a:cxn>
                <a:cxn ang="0">
                  <a:pos x="1507" y="200"/>
                </a:cxn>
                <a:cxn ang="0">
                  <a:pos x="1325" y="129"/>
                </a:cxn>
                <a:cxn ang="0">
                  <a:pos x="1150" y="74"/>
                </a:cxn>
                <a:cxn ang="0">
                  <a:pos x="981" y="36"/>
                </a:cxn>
                <a:cxn ang="0">
                  <a:pos x="815" y="11"/>
                </a:cxn>
                <a:cxn ang="0">
                  <a:pos x="652" y="2"/>
                </a:cxn>
                <a:cxn ang="0">
                  <a:pos x="491" y="3"/>
                </a:cxn>
                <a:cxn ang="0">
                  <a:pos x="328" y="18"/>
                </a:cxn>
                <a:cxn ang="0">
                  <a:pos x="166" y="42"/>
                </a:cxn>
                <a:cxn ang="0">
                  <a:pos x="0" y="76"/>
                </a:cxn>
              </a:cxnLst>
              <a:rect l="0" t="0" r="r" b="b"/>
              <a:pathLst>
                <a:path w="5365" h="1776">
                  <a:moveTo>
                    <a:pt x="5365" y="1235"/>
                  </a:moveTo>
                  <a:lnTo>
                    <a:pt x="5365" y="1235"/>
                  </a:lnTo>
                  <a:lnTo>
                    <a:pt x="5354" y="1248"/>
                  </a:lnTo>
                  <a:lnTo>
                    <a:pt x="5325" y="1285"/>
                  </a:lnTo>
                  <a:lnTo>
                    <a:pt x="5301" y="1311"/>
                  </a:lnTo>
                  <a:lnTo>
                    <a:pt x="5275" y="1340"/>
                  </a:lnTo>
                  <a:lnTo>
                    <a:pt x="5243" y="1371"/>
                  </a:lnTo>
                  <a:lnTo>
                    <a:pt x="5206" y="1406"/>
                  </a:lnTo>
                  <a:lnTo>
                    <a:pt x="5164" y="1442"/>
                  </a:lnTo>
                  <a:lnTo>
                    <a:pt x="5118" y="1479"/>
                  </a:lnTo>
                  <a:lnTo>
                    <a:pt x="5067" y="1518"/>
                  </a:lnTo>
                  <a:lnTo>
                    <a:pt x="5013" y="1555"/>
                  </a:lnTo>
                  <a:lnTo>
                    <a:pt x="4953" y="1592"/>
                  </a:lnTo>
                  <a:lnTo>
                    <a:pt x="4921" y="1610"/>
                  </a:lnTo>
                  <a:lnTo>
                    <a:pt x="4889" y="1628"/>
                  </a:lnTo>
                  <a:lnTo>
                    <a:pt x="4854" y="1644"/>
                  </a:lnTo>
                  <a:lnTo>
                    <a:pt x="4820" y="1660"/>
                  </a:lnTo>
                  <a:lnTo>
                    <a:pt x="4785" y="1676"/>
                  </a:lnTo>
                  <a:lnTo>
                    <a:pt x="4747" y="1691"/>
                  </a:lnTo>
                  <a:lnTo>
                    <a:pt x="4710" y="1705"/>
                  </a:lnTo>
                  <a:lnTo>
                    <a:pt x="4671" y="1718"/>
                  </a:lnTo>
                  <a:lnTo>
                    <a:pt x="4631" y="1729"/>
                  </a:lnTo>
                  <a:lnTo>
                    <a:pt x="4591" y="1739"/>
                  </a:lnTo>
                  <a:lnTo>
                    <a:pt x="4549" y="1749"/>
                  </a:lnTo>
                  <a:lnTo>
                    <a:pt x="4506" y="1757"/>
                  </a:lnTo>
                  <a:lnTo>
                    <a:pt x="4461" y="1765"/>
                  </a:lnTo>
                  <a:lnTo>
                    <a:pt x="4417" y="1770"/>
                  </a:lnTo>
                  <a:lnTo>
                    <a:pt x="4370" y="1773"/>
                  </a:lnTo>
                  <a:lnTo>
                    <a:pt x="4324" y="1775"/>
                  </a:lnTo>
                  <a:lnTo>
                    <a:pt x="4275" y="1776"/>
                  </a:lnTo>
                  <a:lnTo>
                    <a:pt x="4227" y="1775"/>
                  </a:lnTo>
                  <a:lnTo>
                    <a:pt x="4177" y="1771"/>
                  </a:lnTo>
                  <a:lnTo>
                    <a:pt x="4125" y="1766"/>
                  </a:lnTo>
                  <a:lnTo>
                    <a:pt x="4074" y="1758"/>
                  </a:lnTo>
                  <a:lnTo>
                    <a:pt x="4021" y="1749"/>
                  </a:lnTo>
                  <a:lnTo>
                    <a:pt x="3969" y="1737"/>
                  </a:lnTo>
                  <a:lnTo>
                    <a:pt x="3913" y="1724"/>
                  </a:lnTo>
                  <a:lnTo>
                    <a:pt x="3857" y="1708"/>
                  </a:lnTo>
                  <a:lnTo>
                    <a:pt x="3802" y="1689"/>
                  </a:lnTo>
                  <a:lnTo>
                    <a:pt x="3745" y="1668"/>
                  </a:lnTo>
                  <a:lnTo>
                    <a:pt x="3687" y="1644"/>
                  </a:lnTo>
                  <a:lnTo>
                    <a:pt x="3627" y="1618"/>
                  </a:lnTo>
                  <a:lnTo>
                    <a:pt x="3567" y="1587"/>
                  </a:lnTo>
                  <a:lnTo>
                    <a:pt x="3506" y="1555"/>
                  </a:lnTo>
                  <a:lnTo>
                    <a:pt x="3445" y="1521"/>
                  </a:lnTo>
                  <a:lnTo>
                    <a:pt x="3383" y="1482"/>
                  </a:lnTo>
                  <a:lnTo>
                    <a:pt x="3319" y="1440"/>
                  </a:lnTo>
                  <a:lnTo>
                    <a:pt x="3255" y="1397"/>
                  </a:lnTo>
                  <a:lnTo>
                    <a:pt x="3190" y="1348"/>
                  </a:lnTo>
                  <a:lnTo>
                    <a:pt x="3124" y="1297"/>
                  </a:lnTo>
                  <a:lnTo>
                    <a:pt x="3058" y="1242"/>
                  </a:lnTo>
                  <a:lnTo>
                    <a:pt x="3058" y="1242"/>
                  </a:lnTo>
                  <a:lnTo>
                    <a:pt x="2924" y="1132"/>
                  </a:lnTo>
                  <a:lnTo>
                    <a:pt x="2797" y="1029"/>
                  </a:lnTo>
                  <a:lnTo>
                    <a:pt x="2672" y="930"/>
                  </a:lnTo>
                  <a:lnTo>
                    <a:pt x="2551" y="838"/>
                  </a:lnTo>
                  <a:lnTo>
                    <a:pt x="2434" y="751"/>
                  </a:lnTo>
                  <a:lnTo>
                    <a:pt x="2319" y="670"/>
                  </a:lnTo>
                  <a:lnTo>
                    <a:pt x="2209" y="593"/>
                  </a:lnTo>
                  <a:lnTo>
                    <a:pt x="2101" y="523"/>
                  </a:lnTo>
                  <a:lnTo>
                    <a:pt x="1996" y="457"/>
                  </a:lnTo>
                  <a:lnTo>
                    <a:pt x="1893" y="396"/>
                  </a:lnTo>
                  <a:lnTo>
                    <a:pt x="1793" y="341"/>
                  </a:lnTo>
                  <a:lnTo>
                    <a:pt x="1696" y="289"/>
                  </a:lnTo>
                  <a:lnTo>
                    <a:pt x="1600" y="242"/>
                  </a:lnTo>
                  <a:lnTo>
                    <a:pt x="1507" y="200"/>
                  </a:lnTo>
                  <a:lnTo>
                    <a:pt x="1415" y="163"/>
                  </a:lnTo>
                  <a:lnTo>
                    <a:pt x="1325" y="129"/>
                  </a:lnTo>
                  <a:lnTo>
                    <a:pt x="1238" y="100"/>
                  </a:lnTo>
                  <a:lnTo>
                    <a:pt x="1150" y="74"/>
                  </a:lnTo>
                  <a:lnTo>
                    <a:pt x="1065" y="53"/>
                  </a:lnTo>
                  <a:lnTo>
                    <a:pt x="981" y="36"/>
                  </a:lnTo>
                  <a:lnTo>
                    <a:pt x="897" y="23"/>
                  </a:lnTo>
                  <a:lnTo>
                    <a:pt x="815" y="11"/>
                  </a:lnTo>
                  <a:lnTo>
                    <a:pt x="734" y="5"/>
                  </a:lnTo>
                  <a:lnTo>
                    <a:pt x="652" y="2"/>
                  </a:lnTo>
                  <a:lnTo>
                    <a:pt x="571" y="0"/>
                  </a:lnTo>
                  <a:lnTo>
                    <a:pt x="491" y="3"/>
                  </a:lnTo>
                  <a:lnTo>
                    <a:pt x="409" y="8"/>
                  </a:lnTo>
                  <a:lnTo>
                    <a:pt x="328" y="18"/>
                  </a:lnTo>
                  <a:lnTo>
                    <a:pt x="248" y="29"/>
                  </a:lnTo>
                  <a:lnTo>
                    <a:pt x="166" y="42"/>
                  </a:lnTo>
                  <a:lnTo>
                    <a:pt x="84" y="58"/>
                  </a:lnTo>
                  <a:lnTo>
                    <a:pt x="0" y="7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66" name="Freeform 74"/>
            <p:cNvSpPr>
              <a:spLocks/>
            </p:cNvSpPr>
            <p:nvPr/>
          </p:nvSpPr>
          <p:spPr bwMode="auto">
            <a:xfrm>
              <a:off x="542" y="987"/>
              <a:ext cx="5381" cy="854"/>
            </a:xfrm>
            <a:custGeom>
              <a:avLst/>
              <a:gdLst/>
              <a:ahLst/>
              <a:cxnLst>
                <a:cxn ang="0">
                  <a:pos x="5381" y="1145"/>
                </a:cxn>
                <a:cxn ang="0">
                  <a:pos x="5341" y="1195"/>
                </a:cxn>
                <a:cxn ang="0">
                  <a:pos x="5293" y="1250"/>
                </a:cxn>
                <a:cxn ang="0">
                  <a:pos x="5224" y="1319"/>
                </a:cxn>
                <a:cxn ang="0">
                  <a:pos x="5138" y="1395"/>
                </a:cxn>
                <a:cxn ang="0">
                  <a:pos x="5033" y="1472"/>
                </a:cxn>
                <a:cxn ang="0">
                  <a:pos x="4943" y="1529"/>
                </a:cxn>
                <a:cxn ang="0">
                  <a:pos x="4877" y="1564"/>
                </a:cxn>
                <a:cxn ang="0">
                  <a:pos x="4808" y="1598"/>
                </a:cxn>
                <a:cxn ang="0">
                  <a:pos x="4733" y="1629"/>
                </a:cxn>
                <a:cxn ang="0">
                  <a:pos x="4655" y="1655"/>
                </a:cxn>
                <a:cxn ang="0">
                  <a:pos x="4572" y="1676"/>
                </a:cxn>
                <a:cxn ang="0">
                  <a:pos x="4486" y="1694"/>
                </a:cxn>
                <a:cxn ang="0">
                  <a:pos x="4396" y="1705"/>
                </a:cxn>
                <a:cxn ang="0">
                  <a:pos x="4300" y="1708"/>
                </a:cxn>
                <a:cxn ang="0">
                  <a:pos x="4201" y="1706"/>
                </a:cxn>
                <a:cxn ang="0">
                  <a:pos x="4098" y="1695"/>
                </a:cxn>
                <a:cxn ang="0">
                  <a:pos x="3992" y="1677"/>
                </a:cxn>
                <a:cxn ang="0">
                  <a:pos x="3882" y="1648"/>
                </a:cxn>
                <a:cxn ang="0">
                  <a:pos x="3768" y="1611"/>
                </a:cxn>
                <a:cxn ang="0">
                  <a:pos x="3650" y="1563"/>
                </a:cxn>
                <a:cxn ang="0">
                  <a:pos x="3528" y="1503"/>
                </a:cxn>
                <a:cxn ang="0">
                  <a:pos x="3403" y="1432"/>
                </a:cxn>
                <a:cxn ang="0">
                  <a:pos x="3274" y="1348"/>
                </a:cxn>
                <a:cxn ang="0">
                  <a:pos x="3142" y="1251"/>
                </a:cxn>
                <a:cxn ang="0">
                  <a:pos x="3074" y="1198"/>
                </a:cxn>
                <a:cxn ang="0">
                  <a:pos x="2810" y="988"/>
                </a:cxn>
                <a:cxn ang="0">
                  <a:pos x="2561" y="801"/>
                </a:cxn>
                <a:cxn ang="0">
                  <a:pos x="2328" y="638"/>
                </a:cxn>
                <a:cxn ang="0">
                  <a:pos x="2106" y="494"/>
                </a:cxn>
                <a:cxn ang="0">
                  <a:pos x="1898" y="371"/>
                </a:cxn>
                <a:cxn ang="0">
                  <a:pos x="1698" y="268"/>
                </a:cxn>
                <a:cxn ang="0">
                  <a:pos x="1508" y="182"/>
                </a:cxn>
                <a:cxn ang="0">
                  <a:pos x="1326" y="114"/>
                </a:cxn>
                <a:cxn ang="0">
                  <a:pos x="1149" y="63"/>
                </a:cxn>
                <a:cxn ang="0">
                  <a:pos x="980" y="27"/>
                </a:cxn>
                <a:cxn ang="0">
                  <a:pos x="813" y="6"/>
                </a:cxn>
                <a:cxn ang="0">
                  <a:pos x="650" y="0"/>
                </a:cxn>
                <a:cxn ang="0">
                  <a:pos x="489" y="5"/>
                </a:cxn>
                <a:cxn ang="0">
                  <a:pos x="328" y="22"/>
                </a:cxn>
                <a:cxn ang="0">
                  <a:pos x="165" y="50"/>
                </a:cxn>
                <a:cxn ang="0">
                  <a:pos x="0" y="89"/>
                </a:cxn>
              </a:cxnLst>
              <a:rect l="0" t="0" r="r" b="b"/>
              <a:pathLst>
                <a:path w="5381" h="1708">
                  <a:moveTo>
                    <a:pt x="5381" y="1145"/>
                  </a:moveTo>
                  <a:lnTo>
                    <a:pt x="5381" y="1145"/>
                  </a:lnTo>
                  <a:lnTo>
                    <a:pt x="5372" y="1157"/>
                  </a:lnTo>
                  <a:lnTo>
                    <a:pt x="5341" y="1195"/>
                  </a:lnTo>
                  <a:lnTo>
                    <a:pt x="5319" y="1220"/>
                  </a:lnTo>
                  <a:lnTo>
                    <a:pt x="5293" y="1250"/>
                  </a:lnTo>
                  <a:lnTo>
                    <a:pt x="5261" y="1283"/>
                  </a:lnTo>
                  <a:lnTo>
                    <a:pt x="5224" y="1319"/>
                  </a:lnTo>
                  <a:lnTo>
                    <a:pt x="5184" y="1356"/>
                  </a:lnTo>
                  <a:lnTo>
                    <a:pt x="5138" y="1395"/>
                  </a:lnTo>
                  <a:lnTo>
                    <a:pt x="5088" y="1434"/>
                  </a:lnTo>
                  <a:lnTo>
                    <a:pt x="5033" y="1472"/>
                  </a:lnTo>
                  <a:lnTo>
                    <a:pt x="4975" y="1511"/>
                  </a:lnTo>
                  <a:lnTo>
                    <a:pt x="4943" y="1529"/>
                  </a:lnTo>
                  <a:lnTo>
                    <a:pt x="4911" y="1547"/>
                  </a:lnTo>
                  <a:lnTo>
                    <a:pt x="4877" y="1564"/>
                  </a:lnTo>
                  <a:lnTo>
                    <a:pt x="4843" y="1582"/>
                  </a:lnTo>
                  <a:lnTo>
                    <a:pt x="4808" y="1598"/>
                  </a:lnTo>
                  <a:lnTo>
                    <a:pt x="4770" y="1613"/>
                  </a:lnTo>
                  <a:lnTo>
                    <a:pt x="4733" y="1629"/>
                  </a:lnTo>
                  <a:lnTo>
                    <a:pt x="4694" y="1642"/>
                  </a:lnTo>
                  <a:lnTo>
                    <a:pt x="4655" y="1655"/>
                  </a:lnTo>
                  <a:lnTo>
                    <a:pt x="4614" y="1666"/>
                  </a:lnTo>
                  <a:lnTo>
                    <a:pt x="4572" y="1676"/>
                  </a:lnTo>
                  <a:lnTo>
                    <a:pt x="4530" y="1685"/>
                  </a:lnTo>
                  <a:lnTo>
                    <a:pt x="4486" y="1694"/>
                  </a:lnTo>
                  <a:lnTo>
                    <a:pt x="4441" y="1700"/>
                  </a:lnTo>
                  <a:lnTo>
                    <a:pt x="4396" y="1705"/>
                  </a:lnTo>
                  <a:lnTo>
                    <a:pt x="4348" y="1708"/>
                  </a:lnTo>
                  <a:lnTo>
                    <a:pt x="4300" y="1708"/>
                  </a:lnTo>
                  <a:lnTo>
                    <a:pt x="4251" y="1708"/>
                  </a:lnTo>
                  <a:lnTo>
                    <a:pt x="4201" y="1706"/>
                  </a:lnTo>
                  <a:lnTo>
                    <a:pt x="4150" y="1702"/>
                  </a:lnTo>
                  <a:lnTo>
                    <a:pt x="4098" y="1695"/>
                  </a:lnTo>
                  <a:lnTo>
                    <a:pt x="4046" y="1687"/>
                  </a:lnTo>
                  <a:lnTo>
                    <a:pt x="3992" y="1677"/>
                  </a:lnTo>
                  <a:lnTo>
                    <a:pt x="3937" y="1664"/>
                  </a:lnTo>
                  <a:lnTo>
                    <a:pt x="3882" y="1648"/>
                  </a:lnTo>
                  <a:lnTo>
                    <a:pt x="3825" y="1631"/>
                  </a:lnTo>
                  <a:lnTo>
                    <a:pt x="3768" y="1611"/>
                  </a:lnTo>
                  <a:lnTo>
                    <a:pt x="3708" y="1589"/>
                  </a:lnTo>
                  <a:lnTo>
                    <a:pt x="3650" y="1563"/>
                  </a:lnTo>
                  <a:lnTo>
                    <a:pt x="3589" y="1534"/>
                  </a:lnTo>
                  <a:lnTo>
                    <a:pt x="3528" y="1503"/>
                  </a:lnTo>
                  <a:lnTo>
                    <a:pt x="3465" y="1469"/>
                  </a:lnTo>
                  <a:lnTo>
                    <a:pt x="3403" y="1432"/>
                  </a:lnTo>
                  <a:lnTo>
                    <a:pt x="3339" y="1392"/>
                  </a:lnTo>
                  <a:lnTo>
                    <a:pt x="3274" y="1348"/>
                  </a:lnTo>
                  <a:lnTo>
                    <a:pt x="3209" y="1301"/>
                  </a:lnTo>
                  <a:lnTo>
                    <a:pt x="3142" y="1251"/>
                  </a:lnTo>
                  <a:lnTo>
                    <a:pt x="3074" y="1198"/>
                  </a:lnTo>
                  <a:lnTo>
                    <a:pt x="3074" y="1198"/>
                  </a:lnTo>
                  <a:lnTo>
                    <a:pt x="2941" y="1090"/>
                  </a:lnTo>
                  <a:lnTo>
                    <a:pt x="2810" y="988"/>
                  </a:lnTo>
                  <a:lnTo>
                    <a:pt x="2684" y="891"/>
                  </a:lnTo>
                  <a:lnTo>
                    <a:pt x="2561" y="801"/>
                  </a:lnTo>
                  <a:lnTo>
                    <a:pt x="2443" y="717"/>
                  </a:lnTo>
                  <a:lnTo>
                    <a:pt x="2328" y="638"/>
                  </a:lnTo>
                  <a:lnTo>
                    <a:pt x="2216" y="563"/>
                  </a:lnTo>
                  <a:lnTo>
                    <a:pt x="2106" y="494"/>
                  </a:lnTo>
                  <a:lnTo>
                    <a:pt x="2001" y="429"/>
                  </a:lnTo>
                  <a:lnTo>
                    <a:pt x="1898" y="371"/>
                  </a:lnTo>
                  <a:lnTo>
                    <a:pt x="1796" y="316"/>
                  </a:lnTo>
                  <a:lnTo>
                    <a:pt x="1698" y="268"/>
                  </a:lnTo>
                  <a:lnTo>
                    <a:pt x="1602" y="223"/>
                  </a:lnTo>
                  <a:lnTo>
                    <a:pt x="1508" y="182"/>
                  </a:lnTo>
                  <a:lnTo>
                    <a:pt x="1416" y="147"/>
                  </a:lnTo>
                  <a:lnTo>
                    <a:pt x="1326" y="114"/>
                  </a:lnTo>
                  <a:lnTo>
                    <a:pt x="1237" y="87"/>
                  </a:lnTo>
                  <a:lnTo>
                    <a:pt x="1149" y="63"/>
                  </a:lnTo>
                  <a:lnTo>
                    <a:pt x="1065" y="43"/>
                  </a:lnTo>
                  <a:lnTo>
                    <a:pt x="980" y="27"/>
                  </a:lnTo>
                  <a:lnTo>
                    <a:pt x="897" y="16"/>
                  </a:lnTo>
                  <a:lnTo>
                    <a:pt x="813" y="6"/>
                  </a:lnTo>
                  <a:lnTo>
                    <a:pt x="732" y="1"/>
                  </a:lnTo>
                  <a:lnTo>
                    <a:pt x="650" y="0"/>
                  </a:lnTo>
                  <a:lnTo>
                    <a:pt x="569" y="0"/>
                  </a:lnTo>
                  <a:lnTo>
                    <a:pt x="489" y="5"/>
                  </a:lnTo>
                  <a:lnTo>
                    <a:pt x="408" y="11"/>
                  </a:lnTo>
                  <a:lnTo>
                    <a:pt x="328" y="22"/>
                  </a:lnTo>
                  <a:lnTo>
                    <a:pt x="246" y="35"/>
                  </a:lnTo>
                  <a:lnTo>
                    <a:pt x="165" y="50"/>
                  </a:lnTo>
                  <a:lnTo>
                    <a:pt x="83" y="68"/>
                  </a:lnTo>
                  <a:lnTo>
                    <a:pt x="0" y="89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67" name="Freeform 75"/>
            <p:cNvSpPr>
              <a:spLocks/>
            </p:cNvSpPr>
            <p:nvPr/>
          </p:nvSpPr>
          <p:spPr bwMode="auto">
            <a:xfrm>
              <a:off x="563" y="1005"/>
              <a:ext cx="5395" cy="822"/>
            </a:xfrm>
            <a:custGeom>
              <a:avLst/>
              <a:gdLst/>
              <a:ahLst/>
              <a:cxnLst>
                <a:cxn ang="0">
                  <a:pos x="5395" y="1054"/>
                </a:cxn>
                <a:cxn ang="0">
                  <a:pos x="5356" y="1106"/>
                </a:cxn>
                <a:cxn ang="0">
                  <a:pos x="5309" y="1162"/>
                </a:cxn>
                <a:cxn ang="0">
                  <a:pos x="5241" y="1232"/>
                </a:cxn>
                <a:cxn ang="0">
                  <a:pos x="5156" y="1309"/>
                </a:cxn>
                <a:cxn ang="0">
                  <a:pos x="5052" y="1390"/>
                </a:cxn>
                <a:cxn ang="0">
                  <a:pos x="4963" y="1450"/>
                </a:cxn>
                <a:cxn ang="0">
                  <a:pos x="4898" y="1487"/>
                </a:cxn>
                <a:cxn ang="0">
                  <a:pos x="4829" y="1521"/>
                </a:cxn>
                <a:cxn ang="0">
                  <a:pos x="4755" y="1553"/>
                </a:cxn>
                <a:cxn ang="0">
                  <a:pos x="4677" y="1582"/>
                </a:cxn>
                <a:cxn ang="0">
                  <a:pos x="4595" y="1605"/>
                </a:cxn>
                <a:cxn ang="0">
                  <a:pos x="4509" y="1624"/>
                </a:cxn>
                <a:cxn ang="0">
                  <a:pos x="4418" y="1637"/>
                </a:cxn>
                <a:cxn ang="0">
                  <a:pos x="4323" y="1644"/>
                </a:cxn>
                <a:cxn ang="0">
                  <a:pos x="4225" y="1642"/>
                </a:cxn>
                <a:cxn ang="0">
                  <a:pos x="4122" y="1634"/>
                </a:cxn>
                <a:cxn ang="0">
                  <a:pos x="4015" y="1618"/>
                </a:cxn>
                <a:cxn ang="0">
                  <a:pos x="3904" y="1592"/>
                </a:cxn>
                <a:cxn ang="0">
                  <a:pos x="3789" y="1556"/>
                </a:cxn>
                <a:cxn ang="0">
                  <a:pos x="3671" y="1510"/>
                </a:cxn>
                <a:cxn ang="0">
                  <a:pos x="3548" y="1451"/>
                </a:cxn>
                <a:cxn ang="0">
                  <a:pos x="3422" y="1384"/>
                </a:cxn>
                <a:cxn ang="0">
                  <a:pos x="3292" y="1301"/>
                </a:cxn>
                <a:cxn ang="0">
                  <a:pos x="3158" y="1206"/>
                </a:cxn>
                <a:cxn ang="0">
                  <a:pos x="3089" y="1154"/>
                </a:cxn>
                <a:cxn ang="0">
                  <a:pos x="2822" y="949"/>
                </a:cxn>
                <a:cxn ang="0">
                  <a:pos x="2572" y="767"/>
                </a:cxn>
                <a:cxn ang="0">
                  <a:pos x="2335" y="605"/>
                </a:cxn>
                <a:cxn ang="0">
                  <a:pos x="2111" y="467"/>
                </a:cxn>
                <a:cxn ang="0">
                  <a:pos x="1900" y="347"/>
                </a:cxn>
                <a:cxn ang="0">
                  <a:pos x="1699" y="247"/>
                </a:cxn>
                <a:cxn ang="0">
                  <a:pos x="1509" y="166"/>
                </a:cxn>
                <a:cxn ang="0">
                  <a:pos x="1326" y="102"/>
                </a:cxn>
                <a:cxn ang="0">
                  <a:pos x="1149" y="53"/>
                </a:cxn>
                <a:cxn ang="0">
                  <a:pos x="979" y="21"/>
                </a:cxn>
                <a:cxn ang="0">
                  <a:pos x="812" y="3"/>
                </a:cxn>
                <a:cxn ang="0">
                  <a:pos x="648" y="0"/>
                </a:cxn>
                <a:cxn ang="0">
                  <a:pos x="487" y="8"/>
                </a:cxn>
                <a:cxn ang="0">
                  <a:pos x="326" y="29"/>
                </a:cxn>
                <a:cxn ang="0">
                  <a:pos x="164" y="60"/>
                </a:cxn>
                <a:cxn ang="0">
                  <a:pos x="0" y="102"/>
                </a:cxn>
              </a:cxnLst>
              <a:rect l="0" t="0" r="r" b="b"/>
              <a:pathLst>
                <a:path w="5395" h="1644">
                  <a:moveTo>
                    <a:pt x="5395" y="1054"/>
                  </a:moveTo>
                  <a:lnTo>
                    <a:pt x="5395" y="1054"/>
                  </a:lnTo>
                  <a:lnTo>
                    <a:pt x="5385" y="1067"/>
                  </a:lnTo>
                  <a:lnTo>
                    <a:pt x="5356" y="1106"/>
                  </a:lnTo>
                  <a:lnTo>
                    <a:pt x="5335" y="1132"/>
                  </a:lnTo>
                  <a:lnTo>
                    <a:pt x="5309" y="1162"/>
                  </a:lnTo>
                  <a:lnTo>
                    <a:pt x="5277" y="1196"/>
                  </a:lnTo>
                  <a:lnTo>
                    <a:pt x="5241" y="1232"/>
                  </a:lnTo>
                  <a:lnTo>
                    <a:pt x="5201" y="1271"/>
                  </a:lnTo>
                  <a:lnTo>
                    <a:pt x="5156" y="1309"/>
                  </a:lnTo>
                  <a:lnTo>
                    <a:pt x="5106" y="1350"/>
                  </a:lnTo>
                  <a:lnTo>
                    <a:pt x="5052" y="1390"/>
                  </a:lnTo>
                  <a:lnTo>
                    <a:pt x="4994" y="1431"/>
                  </a:lnTo>
                  <a:lnTo>
                    <a:pt x="4963" y="1450"/>
                  </a:lnTo>
                  <a:lnTo>
                    <a:pt x="4931" y="1469"/>
                  </a:lnTo>
                  <a:lnTo>
                    <a:pt x="4898" y="1487"/>
                  </a:lnTo>
                  <a:lnTo>
                    <a:pt x="4865" y="1505"/>
                  </a:lnTo>
                  <a:lnTo>
                    <a:pt x="4829" y="1521"/>
                  </a:lnTo>
                  <a:lnTo>
                    <a:pt x="4793" y="1539"/>
                  </a:lnTo>
                  <a:lnTo>
                    <a:pt x="4755" y="1553"/>
                  </a:lnTo>
                  <a:lnTo>
                    <a:pt x="4716" y="1568"/>
                  </a:lnTo>
                  <a:lnTo>
                    <a:pt x="4677" y="1582"/>
                  </a:lnTo>
                  <a:lnTo>
                    <a:pt x="4637" y="1594"/>
                  </a:lnTo>
                  <a:lnTo>
                    <a:pt x="4595" y="1605"/>
                  </a:lnTo>
                  <a:lnTo>
                    <a:pt x="4552" y="1615"/>
                  </a:lnTo>
                  <a:lnTo>
                    <a:pt x="4509" y="1624"/>
                  </a:lnTo>
                  <a:lnTo>
                    <a:pt x="4463" y="1631"/>
                  </a:lnTo>
                  <a:lnTo>
                    <a:pt x="4418" y="1637"/>
                  </a:lnTo>
                  <a:lnTo>
                    <a:pt x="4372" y="1640"/>
                  </a:lnTo>
                  <a:lnTo>
                    <a:pt x="4323" y="1644"/>
                  </a:lnTo>
                  <a:lnTo>
                    <a:pt x="4275" y="1644"/>
                  </a:lnTo>
                  <a:lnTo>
                    <a:pt x="4225" y="1642"/>
                  </a:lnTo>
                  <a:lnTo>
                    <a:pt x="4173" y="1639"/>
                  </a:lnTo>
                  <a:lnTo>
                    <a:pt x="4122" y="1634"/>
                  </a:lnTo>
                  <a:lnTo>
                    <a:pt x="4069" y="1627"/>
                  </a:lnTo>
                  <a:lnTo>
                    <a:pt x="4015" y="1618"/>
                  </a:lnTo>
                  <a:lnTo>
                    <a:pt x="3959" y="1605"/>
                  </a:lnTo>
                  <a:lnTo>
                    <a:pt x="3904" y="1592"/>
                  </a:lnTo>
                  <a:lnTo>
                    <a:pt x="3847" y="1574"/>
                  </a:lnTo>
                  <a:lnTo>
                    <a:pt x="3789" y="1556"/>
                  </a:lnTo>
                  <a:lnTo>
                    <a:pt x="3730" y="1534"/>
                  </a:lnTo>
                  <a:lnTo>
                    <a:pt x="3671" y="1510"/>
                  </a:lnTo>
                  <a:lnTo>
                    <a:pt x="3610" y="1482"/>
                  </a:lnTo>
                  <a:lnTo>
                    <a:pt x="3548" y="1451"/>
                  </a:lnTo>
                  <a:lnTo>
                    <a:pt x="3486" y="1419"/>
                  </a:lnTo>
                  <a:lnTo>
                    <a:pt x="3422" y="1384"/>
                  </a:lnTo>
                  <a:lnTo>
                    <a:pt x="3357" y="1343"/>
                  </a:lnTo>
                  <a:lnTo>
                    <a:pt x="3292" y="1301"/>
                  </a:lnTo>
                  <a:lnTo>
                    <a:pt x="3225" y="1256"/>
                  </a:lnTo>
                  <a:lnTo>
                    <a:pt x="3158" y="1206"/>
                  </a:lnTo>
                  <a:lnTo>
                    <a:pt x="3089" y="1154"/>
                  </a:lnTo>
                  <a:lnTo>
                    <a:pt x="3089" y="1154"/>
                  </a:lnTo>
                  <a:lnTo>
                    <a:pt x="2954" y="1049"/>
                  </a:lnTo>
                  <a:lnTo>
                    <a:pt x="2822" y="949"/>
                  </a:lnTo>
                  <a:lnTo>
                    <a:pt x="2696" y="856"/>
                  </a:lnTo>
                  <a:lnTo>
                    <a:pt x="2572" y="767"/>
                  </a:lnTo>
                  <a:lnTo>
                    <a:pt x="2452" y="683"/>
                  </a:lnTo>
                  <a:lnTo>
                    <a:pt x="2335" y="605"/>
                  </a:lnTo>
                  <a:lnTo>
                    <a:pt x="2223" y="534"/>
                  </a:lnTo>
                  <a:lnTo>
                    <a:pt x="2111" y="467"/>
                  </a:lnTo>
                  <a:lnTo>
                    <a:pt x="2005" y="405"/>
                  </a:lnTo>
                  <a:lnTo>
                    <a:pt x="1900" y="347"/>
                  </a:lnTo>
                  <a:lnTo>
                    <a:pt x="1799" y="295"/>
                  </a:lnTo>
                  <a:lnTo>
                    <a:pt x="1699" y="247"/>
                  </a:lnTo>
                  <a:lnTo>
                    <a:pt x="1603" y="205"/>
                  </a:lnTo>
                  <a:lnTo>
                    <a:pt x="1509" y="166"/>
                  </a:lnTo>
                  <a:lnTo>
                    <a:pt x="1416" y="131"/>
                  </a:lnTo>
                  <a:lnTo>
                    <a:pt x="1326" y="102"/>
                  </a:lnTo>
                  <a:lnTo>
                    <a:pt x="1237" y="76"/>
                  </a:lnTo>
                  <a:lnTo>
                    <a:pt x="1149" y="53"/>
                  </a:lnTo>
                  <a:lnTo>
                    <a:pt x="1063" y="35"/>
                  </a:lnTo>
                  <a:lnTo>
                    <a:pt x="979" y="21"/>
                  </a:lnTo>
                  <a:lnTo>
                    <a:pt x="894" y="11"/>
                  </a:lnTo>
                  <a:lnTo>
                    <a:pt x="812" y="3"/>
                  </a:lnTo>
                  <a:lnTo>
                    <a:pt x="730" y="0"/>
                  </a:lnTo>
                  <a:lnTo>
                    <a:pt x="648" y="0"/>
                  </a:lnTo>
                  <a:lnTo>
                    <a:pt x="568" y="2"/>
                  </a:lnTo>
                  <a:lnTo>
                    <a:pt x="487" y="8"/>
                  </a:lnTo>
                  <a:lnTo>
                    <a:pt x="406" y="18"/>
                  </a:lnTo>
                  <a:lnTo>
                    <a:pt x="326" y="29"/>
                  </a:lnTo>
                  <a:lnTo>
                    <a:pt x="244" y="43"/>
                  </a:lnTo>
                  <a:lnTo>
                    <a:pt x="164" y="60"/>
                  </a:lnTo>
                  <a:lnTo>
                    <a:pt x="82" y="81"/>
                  </a:lnTo>
                  <a:lnTo>
                    <a:pt x="0" y="10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68" name="Freeform 76"/>
            <p:cNvSpPr>
              <a:spLocks/>
            </p:cNvSpPr>
            <p:nvPr/>
          </p:nvSpPr>
          <p:spPr bwMode="auto">
            <a:xfrm>
              <a:off x="584" y="1023"/>
              <a:ext cx="5409" cy="791"/>
            </a:xfrm>
            <a:custGeom>
              <a:avLst/>
              <a:gdLst/>
              <a:ahLst/>
              <a:cxnLst>
                <a:cxn ang="0">
                  <a:pos x="5409" y="964"/>
                </a:cxn>
                <a:cxn ang="0">
                  <a:pos x="5371" y="1018"/>
                </a:cxn>
                <a:cxn ang="0">
                  <a:pos x="5324" y="1076"/>
                </a:cxn>
                <a:cxn ang="0">
                  <a:pos x="5257" y="1147"/>
                </a:cxn>
                <a:cxn ang="0">
                  <a:pos x="5174" y="1228"/>
                </a:cxn>
                <a:cxn ang="0">
                  <a:pos x="5071" y="1310"/>
                </a:cxn>
                <a:cxn ang="0">
                  <a:pos x="4983" y="1371"/>
                </a:cxn>
                <a:cxn ang="0">
                  <a:pos x="4919" y="1410"/>
                </a:cxn>
                <a:cxn ang="0">
                  <a:pos x="4849" y="1447"/>
                </a:cxn>
                <a:cxn ang="0">
                  <a:pos x="4777" y="1481"/>
                </a:cxn>
                <a:cxn ang="0">
                  <a:pos x="4699" y="1510"/>
                </a:cxn>
                <a:cxn ang="0">
                  <a:pos x="4617" y="1536"/>
                </a:cxn>
                <a:cxn ang="0">
                  <a:pos x="4531" y="1555"/>
                </a:cxn>
                <a:cxn ang="0">
                  <a:pos x="4441" y="1572"/>
                </a:cxn>
                <a:cxn ang="0">
                  <a:pos x="4345" y="1580"/>
                </a:cxn>
                <a:cxn ang="0">
                  <a:pos x="4247" y="1581"/>
                </a:cxn>
                <a:cxn ang="0">
                  <a:pos x="4144" y="1575"/>
                </a:cxn>
                <a:cxn ang="0">
                  <a:pos x="4037" y="1560"/>
                </a:cxn>
                <a:cxn ang="0">
                  <a:pos x="3926" y="1536"/>
                </a:cxn>
                <a:cxn ang="0">
                  <a:pos x="3811" y="1502"/>
                </a:cxn>
                <a:cxn ang="0">
                  <a:pos x="3691" y="1458"/>
                </a:cxn>
                <a:cxn ang="0">
                  <a:pos x="3568" y="1404"/>
                </a:cxn>
                <a:cxn ang="0">
                  <a:pos x="3440" y="1336"/>
                </a:cxn>
                <a:cxn ang="0">
                  <a:pos x="3310" y="1257"/>
                </a:cxn>
                <a:cxn ang="0">
                  <a:pos x="3173" y="1165"/>
                </a:cxn>
                <a:cxn ang="0">
                  <a:pos x="3105" y="1113"/>
                </a:cxn>
                <a:cxn ang="0">
                  <a:pos x="2835" y="913"/>
                </a:cxn>
                <a:cxn ang="0">
                  <a:pos x="2582" y="733"/>
                </a:cxn>
                <a:cxn ang="0">
                  <a:pos x="2343" y="577"/>
                </a:cxn>
                <a:cxn ang="0">
                  <a:pos x="2117" y="441"/>
                </a:cxn>
                <a:cxn ang="0">
                  <a:pos x="1904" y="327"/>
                </a:cxn>
                <a:cxn ang="0">
                  <a:pos x="1702" y="230"/>
                </a:cxn>
                <a:cxn ang="0">
                  <a:pos x="1509" y="152"/>
                </a:cxn>
                <a:cxn ang="0">
                  <a:pos x="1325" y="91"/>
                </a:cxn>
                <a:cxn ang="0">
                  <a:pos x="1148" y="46"/>
                </a:cxn>
                <a:cxn ang="0">
                  <a:pos x="977" y="17"/>
                </a:cxn>
                <a:cxn ang="0">
                  <a:pos x="810" y="2"/>
                </a:cxn>
                <a:cxn ang="0">
                  <a:pos x="647" y="2"/>
                </a:cxn>
                <a:cxn ang="0">
                  <a:pos x="485" y="13"/>
                </a:cxn>
                <a:cxn ang="0">
                  <a:pos x="324" y="38"/>
                </a:cxn>
                <a:cxn ang="0">
                  <a:pos x="163" y="73"/>
                </a:cxn>
                <a:cxn ang="0">
                  <a:pos x="0" y="118"/>
                </a:cxn>
              </a:cxnLst>
              <a:rect l="0" t="0" r="r" b="b"/>
              <a:pathLst>
                <a:path w="5409" h="1581">
                  <a:moveTo>
                    <a:pt x="5409" y="964"/>
                  </a:moveTo>
                  <a:lnTo>
                    <a:pt x="5409" y="964"/>
                  </a:lnTo>
                  <a:lnTo>
                    <a:pt x="5399" y="979"/>
                  </a:lnTo>
                  <a:lnTo>
                    <a:pt x="5371" y="1018"/>
                  </a:lnTo>
                  <a:lnTo>
                    <a:pt x="5350" y="1045"/>
                  </a:lnTo>
                  <a:lnTo>
                    <a:pt x="5324" y="1076"/>
                  </a:lnTo>
                  <a:lnTo>
                    <a:pt x="5294" y="1110"/>
                  </a:lnTo>
                  <a:lnTo>
                    <a:pt x="5257" y="1147"/>
                  </a:lnTo>
                  <a:lnTo>
                    <a:pt x="5219" y="1187"/>
                  </a:lnTo>
                  <a:lnTo>
                    <a:pt x="5174" y="1228"/>
                  </a:lnTo>
                  <a:lnTo>
                    <a:pt x="5126" y="1270"/>
                  </a:lnTo>
                  <a:lnTo>
                    <a:pt x="5071" y="1310"/>
                  </a:lnTo>
                  <a:lnTo>
                    <a:pt x="5013" y="1352"/>
                  </a:lnTo>
                  <a:lnTo>
                    <a:pt x="4983" y="1371"/>
                  </a:lnTo>
                  <a:lnTo>
                    <a:pt x="4952" y="1391"/>
                  </a:lnTo>
                  <a:lnTo>
                    <a:pt x="4919" y="1410"/>
                  </a:lnTo>
                  <a:lnTo>
                    <a:pt x="4885" y="1429"/>
                  </a:lnTo>
                  <a:lnTo>
                    <a:pt x="4849" y="1447"/>
                  </a:lnTo>
                  <a:lnTo>
                    <a:pt x="4813" y="1463"/>
                  </a:lnTo>
                  <a:lnTo>
                    <a:pt x="4777" y="1481"/>
                  </a:lnTo>
                  <a:lnTo>
                    <a:pt x="4738" y="1496"/>
                  </a:lnTo>
                  <a:lnTo>
                    <a:pt x="4699" y="1510"/>
                  </a:lnTo>
                  <a:lnTo>
                    <a:pt x="4659" y="1523"/>
                  </a:lnTo>
                  <a:lnTo>
                    <a:pt x="4617" y="1536"/>
                  </a:lnTo>
                  <a:lnTo>
                    <a:pt x="4574" y="1547"/>
                  </a:lnTo>
                  <a:lnTo>
                    <a:pt x="4531" y="1555"/>
                  </a:lnTo>
                  <a:lnTo>
                    <a:pt x="4487" y="1563"/>
                  </a:lnTo>
                  <a:lnTo>
                    <a:pt x="4441" y="1572"/>
                  </a:lnTo>
                  <a:lnTo>
                    <a:pt x="4394" y="1576"/>
                  </a:lnTo>
                  <a:lnTo>
                    <a:pt x="4345" y="1580"/>
                  </a:lnTo>
                  <a:lnTo>
                    <a:pt x="4297" y="1581"/>
                  </a:lnTo>
                  <a:lnTo>
                    <a:pt x="4247" y="1581"/>
                  </a:lnTo>
                  <a:lnTo>
                    <a:pt x="4197" y="1578"/>
                  </a:lnTo>
                  <a:lnTo>
                    <a:pt x="4144" y="1575"/>
                  </a:lnTo>
                  <a:lnTo>
                    <a:pt x="4091" y="1568"/>
                  </a:lnTo>
                  <a:lnTo>
                    <a:pt x="4037" y="1560"/>
                  </a:lnTo>
                  <a:lnTo>
                    <a:pt x="3982" y="1549"/>
                  </a:lnTo>
                  <a:lnTo>
                    <a:pt x="3926" y="1536"/>
                  </a:lnTo>
                  <a:lnTo>
                    <a:pt x="3869" y="1520"/>
                  </a:lnTo>
                  <a:lnTo>
                    <a:pt x="3811" y="1502"/>
                  </a:lnTo>
                  <a:lnTo>
                    <a:pt x="3751" y="1481"/>
                  </a:lnTo>
                  <a:lnTo>
                    <a:pt x="3691" y="1458"/>
                  </a:lnTo>
                  <a:lnTo>
                    <a:pt x="3630" y="1433"/>
                  </a:lnTo>
                  <a:lnTo>
                    <a:pt x="3568" y="1404"/>
                  </a:lnTo>
                  <a:lnTo>
                    <a:pt x="3505" y="1371"/>
                  </a:lnTo>
                  <a:lnTo>
                    <a:pt x="3440" y="1336"/>
                  </a:lnTo>
                  <a:lnTo>
                    <a:pt x="3375" y="1299"/>
                  </a:lnTo>
                  <a:lnTo>
                    <a:pt x="3310" y="1257"/>
                  </a:lnTo>
                  <a:lnTo>
                    <a:pt x="3241" y="1211"/>
                  </a:lnTo>
                  <a:lnTo>
                    <a:pt x="3173" y="1165"/>
                  </a:lnTo>
                  <a:lnTo>
                    <a:pt x="3105" y="1113"/>
                  </a:lnTo>
                  <a:lnTo>
                    <a:pt x="3105" y="1113"/>
                  </a:lnTo>
                  <a:lnTo>
                    <a:pt x="2968" y="1010"/>
                  </a:lnTo>
                  <a:lnTo>
                    <a:pt x="2835" y="913"/>
                  </a:lnTo>
                  <a:lnTo>
                    <a:pt x="2707" y="821"/>
                  </a:lnTo>
                  <a:lnTo>
                    <a:pt x="2582" y="733"/>
                  </a:lnTo>
                  <a:lnTo>
                    <a:pt x="2460" y="653"/>
                  </a:lnTo>
                  <a:lnTo>
                    <a:pt x="2343" y="577"/>
                  </a:lnTo>
                  <a:lnTo>
                    <a:pt x="2228" y="507"/>
                  </a:lnTo>
                  <a:lnTo>
                    <a:pt x="2117" y="441"/>
                  </a:lnTo>
                  <a:lnTo>
                    <a:pt x="2009" y="381"/>
                  </a:lnTo>
                  <a:lnTo>
                    <a:pt x="1904" y="327"/>
                  </a:lnTo>
                  <a:lnTo>
                    <a:pt x="1802" y="277"/>
                  </a:lnTo>
                  <a:lnTo>
                    <a:pt x="1702" y="230"/>
                  </a:lnTo>
                  <a:lnTo>
                    <a:pt x="1605" y="189"/>
                  </a:lnTo>
                  <a:lnTo>
                    <a:pt x="1509" y="152"/>
                  </a:lnTo>
                  <a:lnTo>
                    <a:pt x="1416" y="118"/>
                  </a:lnTo>
                  <a:lnTo>
                    <a:pt x="1325" y="91"/>
                  </a:lnTo>
                  <a:lnTo>
                    <a:pt x="1235" y="67"/>
                  </a:lnTo>
                  <a:lnTo>
                    <a:pt x="1148" y="46"/>
                  </a:lnTo>
                  <a:lnTo>
                    <a:pt x="1062" y="29"/>
                  </a:lnTo>
                  <a:lnTo>
                    <a:pt x="977" y="17"/>
                  </a:lnTo>
                  <a:lnTo>
                    <a:pt x="892" y="8"/>
                  </a:lnTo>
                  <a:lnTo>
                    <a:pt x="810" y="2"/>
                  </a:lnTo>
                  <a:lnTo>
                    <a:pt x="728" y="0"/>
                  </a:lnTo>
                  <a:lnTo>
                    <a:pt x="647" y="2"/>
                  </a:lnTo>
                  <a:lnTo>
                    <a:pt x="566" y="7"/>
                  </a:lnTo>
                  <a:lnTo>
                    <a:pt x="485" y="13"/>
                  </a:lnTo>
                  <a:lnTo>
                    <a:pt x="405" y="25"/>
                  </a:lnTo>
                  <a:lnTo>
                    <a:pt x="324" y="38"/>
                  </a:lnTo>
                  <a:lnTo>
                    <a:pt x="244" y="54"/>
                  </a:lnTo>
                  <a:lnTo>
                    <a:pt x="163" y="73"/>
                  </a:lnTo>
                  <a:lnTo>
                    <a:pt x="81" y="94"/>
                  </a:lnTo>
                  <a:lnTo>
                    <a:pt x="0" y="11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69" name="Freeform 77"/>
            <p:cNvSpPr>
              <a:spLocks/>
            </p:cNvSpPr>
            <p:nvPr/>
          </p:nvSpPr>
          <p:spPr bwMode="auto">
            <a:xfrm>
              <a:off x="606" y="1042"/>
              <a:ext cx="5422" cy="758"/>
            </a:xfrm>
            <a:custGeom>
              <a:avLst/>
              <a:gdLst/>
              <a:ahLst/>
              <a:cxnLst>
                <a:cxn ang="0">
                  <a:pos x="5422" y="873"/>
                </a:cxn>
                <a:cxn ang="0">
                  <a:pos x="5384" y="926"/>
                </a:cxn>
                <a:cxn ang="0">
                  <a:pos x="5337" y="986"/>
                </a:cxn>
                <a:cxn ang="0">
                  <a:pos x="5273" y="1059"/>
                </a:cxn>
                <a:cxn ang="0">
                  <a:pos x="5190" y="1141"/>
                </a:cxn>
                <a:cxn ang="0">
                  <a:pos x="5088" y="1227"/>
                </a:cxn>
                <a:cxn ang="0">
                  <a:pos x="5001" y="1290"/>
                </a:cxn>
                <a:cxn ang="0">
                  <a:pos x="4937" y="1330"/>
                </a:cxn>
                <a:cxn ang="0">
                  <a:pos x="4869" y="1369"/>
                </a:cxn>
                <a:cxn ang="0">
                  <a:pos x="4797" y="1404"/>
                </a:cxn>
                <a:cxn ang="0">
                  <a:pos x="4719" y="1435"/>
                </a:cxn>
                <a:cxn ang="0">
                  <a:pos x="4637" y="1462"/>
                </a:cxn>
                <a:cxn ang="0">
                  <a:pos x="4552" y="1485"/>
                </a:cxn>
                <a:cxn ang="0">
                  <a:pos x="4462" y="1501"/>
                </a:cxn>
                <a:cxn ang="0">
                  <a:pos x="4368" y="1513"/>
                </a:cxn>
                <a:cxn ang="0">
                  <a:pos x="4268" y="1516"/>
                </a:cxn>
                <a:cxn ang="0">
                  <a:pos x="4165" y="1511"/>
                </a:cxn>
                <a:cxn ang="0">
                  <a:pos x="4058" y="1498"/>
                </a:cxn>
                <a:cxn ang="0">
                  <a:pos x="3947" y="1477"/>
                </a:cxn>
                <a:cxn ang="0">
                  <a:pos x="3830" y="1445"/>
                </a:cxn>
                <a:cxn ang="0">
                  <a:pos x="3711" y="1403"/>
                </a:cxn>
                <a:cxn ang="0">
                  <a:pos x="3586" y="1351"/>
                </a:cxn>
                <a:cxn ang="0">
                  <a:pos x="3458" y="1286"/>
                </a:cxn>
                <a:cxn ang="0">
                  <a:pos x="3325" y="1209"/>
                </a:cxn>
                <a:cxn ang="0">
                  <a:pos x="3189" y="1119"/>
                </a:cxn>
                <a:cxn ang="0">
                  <a:pos x="3120" y="1068"/>
                </a:cxn>
                <a:cxn ang="0">
                  <a:pos x="2846" y="871"/>
                </a:cxn>
                <a:cxn ang="0">
                  <a:pos x="2591" y="699"/>
                </a:cxn>
                <a:cxn ang="0">
                  <a:pos x="2349" y="545"/>
                </a:cxn>
                <a:cxn ang="0">
                  <a:pos x="2121" y="415"/>
                </a:cxn>
                <a:cxn ang="0">
                  <a:pos x="1906" y="303"/>
                </a:cxn>
                <a:cxn ang="0">
                  <a:pos x="1703" y="209"/>
                </a:cxn>
                <a:cxn ang="0">
                  <a:pos x="1509" y="135"/>
                </a:cxn>
                <a:cxn ang="0">
                  <a:pos x="1324" y="77"/>
                </a:cxn>
                <a:cxn ang="0">
                  <a:pos x="1147" y="37"/>
                </a:cxn>
                <a:cxn ang="0">
                  <a:pos x="974" y="11"/>
                </a:cxn>
                <a:cxn ang="0">
                  <a:pos x="808" y="0"/>
                </a:cxn>
                <a:cxn ang="0">
                  <a:pos x="644" y="1"/>
                </a:cxn>
                <a:cxn ang="0">
                  <a:pos x="483" y="17"/>
                </a:cxn>
                <a:cxn ang="0">
                  <a:pos x="323" y="45"/>
                </a:cxn>
                <a:cxn ang="0">
                  <a:pos x="162" y="84"/>
                </a:cxn>
                <a:cxn ang="0">
                  <a:pos x="0" y="132"/>
                </a:cxn>
              </a:cxnLst>
              <a:rect l="0" t="0" r="r" b="b"/>
              <a:pathLst>
                <a:path w="5422" h="1516">
                  <a:moveTo>
                    <a:pt x="5422" y="873"/>
                  </a:moveTo>
                  <a:lnTo>
                    <a:pt x="5422" y="873"/>
                  </a:lnTo>
                  <a:lnTo>
                    <a:pt x="5412" y="888"/>
                  </a:lnTo>
                  <a:lnTo>
                    <a:pt x="5384" y="926"/>
                  </a:lnTo>
                  <a:lnTo>
                    <a:pt x="5363" y="954"/>
                  </a:lnTo>
                  <a:lnTo>
                    <a:pt x="5337" y="986"/>
                  </a:lnTo>
                  <a:lnTo>
                    <a:pt x="5308" y="1022"/>
                  </a:lnTo>
                  <a:lnTo>
                    <a:pt x="5273" y="1059"/>
                  </a:lnTo>
                  <a:lnTo>
                    <a:pt x="5233" y="1099"/>
                  </a:lnTo>
                  <a:lnTo>
                    <a:pt x="5190" y="1141"/>
                  </a:lnTo>
                  <a:lnTo>
                    <a:pt x="5141" y="1185"/>
                  </a:lnTo>
                  <a:lnTo>
                    <a:pt x="5088" y="1227"/>
                  </a:lnTo>
                  <a:lnTo>
                    <a:pt x="5031" y="1269"/>
                  </a:lnTo>
                  <a:lnTo>
                    <a:pt x="5001" y="1290"/>
                  </a:lnTo>
                  <a:lnTo>
                    <a:pt x="4970" y="1311"/>
                  </a:lnTo>
                  <a:lnTo>
                    <a:pt x="4937" y="1330"/>
                  </a:lnTo>
                  <a:lnTo>
                    <a:pt x="4904" y="1349"/>
                  </a:lnTo>
                  <a:lnTo>
                    <a:pt x="4869" y="1369"/>
                  </a:lnTo>
                  <a:lnTo>
                    <a:pt x="4833" y="1387"/>
                  </a:lnTo>
                  <a:lnTo>
                    <a:pt x="4797" y="1404"/>
                  </a:lnTo>
                  <a:lnTo>
                    <a:pt x="4758" y="1420"/>
                  </a:lnTo>
                  <a:lnTo>
                    <a:pt x="4719" y="1435"/>
                  </a:lnTo>
                  <a:lnTo>
                    <a:pt x="4679" y="1450"/>
                  </a:lnTo>
                  <a:lnTo>
                    <a:pt x="4637" y="1462"/>
                  </a:lnTo>
                  <a:lnTo>
                    <a:pt x="4595" y="1474"/>
                  </a:lnTo>
                  <a:lnTo>
                    <a:pt x="4552" y="1485"/>
                  </a:lnTo>
                  <a:lnTo>
                    <a:pt x="4507" y="1493"/>
                  </a:lnTo>
                  <a:lnTo>
                    <a:pt x="4462" y="1501"/>
                  </a:lnTo>
                  <a:lnTo>
                    <a:pt x="4415" y="1508"/>
                  </a:lnTo>
                  <a:lnTo>
                    <a:pt x="4368" y="1513"/>
                  </a:lnTo>
                  <a:lnTo>
                    <a:pt x="4318" y="1514"/>
                  </a:lnTo>
                  <a:lnTo>
                    <a:pt x="4268" y="1516"/>
                  </a:lnTo>
                  <a:lnTo>
                    <a:pt x="4218" y="1514"/>
                  </a:lnTo>
                  <a:lnTo>
                    <a:pt x="4165" y="1511"/>
                  </a:lnTo>
                  <a:lnTo>
                    <a:pt x="4112" y="1506"/>
                  </a:lnTo>
                  <a:lnTo>
                    <a:pt x="4058" y="1498"/>
                  </a:lnTo>
                  <a:lnTo>
                    <a:pt x="4003" y="1488"/>
                  </a:lnTo>
                  <a:lnTo>
                    <a:pt x="3947" y="1477"/>
                  </a:lnTo>
                  <a:lnTo>
                    <a:pt x="3889" y="1462"/>
                  </a:lnTo>
                  <a:lnTo>
                    <a:pt x="3830" y="1445"/>
                  </a:lnTo>
                  <a:lnTo>
                    <a:pt x="3771" y="1425"/>
                  </a:lnTo>
                  <a:lnTo>
                    <a:pt x="3711" y="1403"/>
                  </a:lnTo>
                  <a:lnTo>
                    <a:pt x="3649" y="1378"/>
                  </a:lnTo>
                  <a:lnTo>
                    <a:pt x="3586" y="1351"/>
                  </a:lnTo>
                  <a:lnTo>
                    <a:pt x="3522" y="1320"/>
                  </a:lnTo>
                  <a:lnTo>
                    <a:pt x="3458" y="1286"/>
                  </a:lnTo>
                  <a:lnTo>
                    <a:pt x="3393" y="1249"/>
                  </a:lnTo>
                  <a:lnTo>
                    <a:pt x="3325" y="1209"/>
                  </a:lnTo>
                  <a:lnTo>
                    <a:pt x="3258" y="1165"/>
                  </a:lnTo>
                  <a:lnTo>
                    <a:pt x="3189" y="1119"/>
                  </a:lnTo>
                  <a:lnTo>
                    <a:pt x="3120" y="1068"/>
                  </a:lnTo>
                  <a:lnTo>
                    <a:pt x="3120" y="1068"/>
                  </a:lnTo>
                  <a:lnTo>
                    <a:pt x="2981" y="967"/>
                  </a:lnTo>
                  <a:lnTo>
                    <a:pt x="2846" y="871"/>
                  </a:lnTo>
                  <a:lnTo>
                    <a:pt x="2717" y="783"/>
                  </a:lnTo>
                  <a:lnTo>
                    <a:pt x="2591" y="699"/>
                  </a:lnTo>
                  <a:lnTo>
                    <a:pt x="2468" y="620"/>
                  </a:lnTo>
                  <a:lnTo>
                    <a:pt x="2349" y="545"/>
                  </a:lnTo>
                  <a:lnTo>
                    <a:pt x="2234" y="478"/>
                  </a:lnTo>
                  <a:lnTo>
                    <a:pt x="2121" y="415"/>
                  </a:lnTo>
                  <a:lnTo>
                    <a:pt x="2013" y="356"/>
                  </a:lnTo>
                  <a:lnTo>
                    <a:pt x="1906" y="303"/>
                  </a:lnTo>
                  <a:lnTo>
                    <a:pt x="1803" y="253"/>
                  </a:lnTo>
                  <a:lnTo>
                    <a:pt x="1703" y="209"/>
                  </a:lnTo>
                  <a:lnTo>
                    <a:pt x="1605" y="171"/>
                  </a:lnTo>
                  <a:lnTo>
                    <a:pt x="1509" y="135"/>
                  </a:lnTo>
                  <a:lnTo>
                    <a:pt x="1416" y="105"/>
                  </a:lnTo>
                  <a:lnTo>
                    <a:pt x="1324" y="77"/>
                  </a:lnTo>
                  <a:lnTo>
                    <a:pt x="1234" y="54"/>
                  </a:lnTo>
                  <a:lnTo>
                    <a:pt x="1147" y="37"/>
                  </a:lnTo>
                  <a:lnTo>
                    <a:pt x="1060" y="22"/>
                  </a:lnTo>
                  <a:lnTo>
                    <a:pt x="974" y="11"/>
                  </a:lnTo>
                  <a:lnTo>
                    <a:pt x="891" y="3"/>
                  </a:lnTo>
                  <a:lnTo>
                    <a:pt x="808" y="0"/>
                  </a:lnTo>
                  <a:lnTo>
                    <a:pt x="726" y="0"/>
                  </a:lnTo>
                  <a:lnTo>
                    <a:pt x="644" y="1"/>
                  </a:lnTo>
                  <a:lnTo>
                    <a:pt x="563" y="8"/>
                  </a:lnTo>
                  <a:lnTo>
                    <a:pt x="483" y="17"/>
                  </a:lnTo>
                  <a:lnTo>
                    <a:pt x="402" y="30"/>
                  </a:lnTo>
                  <a:lnTo>
                    <a:pt x="323" y="45"/>
                  </a:lnTo>
                  <a:lnTo>
                    <a:pt x="243" y="63"/>
                  </a:lnTo>
                  <a:lnTo>
                    <a:pt x="162" y="84"/>
                  </a:lnTo>
                  <a:lnTo>
                    <a:pt x="80" y="106"/>
                  </a:lnTo>
                  <a:lnTo>
                    <a:pt x="0" y="13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70" name="Freeform 78"/>
            <p:cNvSpPr>
              <a:spLocks/>
            </p:cNvSpPr>
            <p:nvPr/>
          </p:nvSpPr>
          <p:spPr bwMode="auto">
            <a:xfrm>
              <a:off x="628" y="1060"/>
              <a:ext cx="5431" cy="725"/>
            </a:xfrm>
            <a:custGeom>
              <a:avLst/>
              <a:gdLst/>
              <a:ahLst/>
              <a:cxnLst>
                <a:cxn ang="0">
                  <a:pos x="5431" y="783"/>
                </a:cxn>
                <a:cxn ang="0">
                  <a:pos x="5395" y="838"/>
                </a:cxn>
                <a:cxn ang="0">
                  <a:pos x="5350" y="899"/>
                </a:cxn>
                <a:cxn ang="0">
                  <a:pos x="5286" y="974"/>
                </a:cxn>
                <a:cxn ang="0">
                  <a:pos x="5204" y="1058"/>
                </a:cxn>
                <a:cxn ang="0">
                  <a:pos x="5105" y="1147"/>
                </a:cxn>
                <a:cxn ang="0">
                  <a:pos x="5018" y="1211"/>
                </a:cxn>
                <a:cxn ang="0">
                  <a:pos x="4955" y="1253"/>
                </a:cxn>
                <a:cxn ang="0">
                  <a:pos x="4887" y="1293"/>
                </a:cxn>
                <a:cxn ang="0">
                  <a:pos x="4815" y="1329"/>
                </a:cxn>
                <a:cxn ang="0">
                  <a:pos x="4739" y="1363"/>
                </a:cxn>
                <a:cxn ang="0">
                  <a:pos x="4657" y="1392"/>
                </a:cxn>
                <a:cxn ang="0">
                  <a:pos x="4572" y="1416"/>
                </a:cxn>
                <a:cxn ang="0">
                  <a:pos x="4482" y="1434"/>
                </a:cxn>
                <a:cxn ang="0">
                  <a:pos x="4387" y="1447"/>
                </a:cxn>
                <a:cxn ang="0">
                  <a:pos x="4289" y="1452"/>
                </a:cxn>
                <a:cxn ang="0">
                  <a:pos x="4186" y="1450"/>
                </a:cxn>
                <a:cxn ang="0">
                  <a:pos x="4078" y="1439"/>
                </a:cxn>
                <a:cxn ang="0">
                  <a:pos x="3967" y="1419"/>
                </a:cxn>
                <a:cxn ang="0">
                  <a:pos x="3850" y="1390"/>
                </a:cxn>
                <a:cxn ang="0">
                  <a:pos x="3729" y="1352"/>
                </a:cxn>
                <a:cxn ang="0">
                  <a:pos x="3604" y="1300"/>
                </a:cxn>
                <a:cxn ang="0">
                  <a:pos x="3475" y="1239"/>
                </a:cxn>
                <a:cxn ang="0">
                  <a:pos x="3342" y="1163"/>
                </a:cxn>
                <a:cxn ang="0">
                  <a:pos x="3204" y="1075"/>
                </a:cxn>
                <a:cxn ang="0">
                  <a:pos x="3134" y="1027"/>
                </a:cxn>
                <a:cxn ang="0">
                  <a:pos x="2857" y="835"/>
                </a:cxn>
                <a:cxn ang="0">
                  <a:pos x="2599" y="665"/>
                </a:cxn>
                <a:cxn ang="0">
                  <a:pos x="2355" y="517"/>
                </a:cxn>
                <a:cxn ang="0">
                  <a:pos x="2126" y="389"/>
                </a:cxn>
                <a:cxn ang="0">
                  <a:pos x="1909" y="281"/>
                </a:cxn>
                <a:cxn ang="0">
                  <a:pos x="1705" y="192"/>
                </a:cxn>
                <a:cxn ang="0">
                  <a:pos x="1509" y="121"/>
                </a:cxn>
                <a:cxn ang="0">
                  <a:pos x="1323" y="68"/>
                </a:cxn>
                <a:cxn ang="0">
                  <a:pos x="1145" y="29"/>
                </a:cxn>
                <a:cxn ang="0">
                  <a:pos x="973" y="7"/>
                </a:cxn>
                <a:cxn ang="0">
                  <a:pos x="807" y="0"/>
                </a:cxn>
                <a:cxn ang="0">
                  <a:pos x="643" y="5"/>
                </a:cxn>
                <a:cxn ang="0">
                  <a:pos x="482" y="24"/>
                </a:cxn>
                <a:cxn ang="0">
                  <a:pos x="322" y="55"/>
                </a:cxn>
                <a:cxn ang="0">
                  <a:pos x="161" y="97"/>
                </a:cxn>
                <a:cxn ang="0">
                  <a:pos x="0" y="149"/>
                </a:cxn>
              </a:cxnLst>
              <a:rect l="0" t="0" r="r" b="b"/>
              <a:pathLst>
                <a:path w="5431" h="1452">
                  <a:moveTo>
                    <a:pt x="5431" y="783"/>
                  </a:moveTo>
                  <a:lnTo>
                    <a:pt x="5431" y="783"/>
                  </a:lnTo>
                  <a:lnTo>
                    <a:pt x="5423" y="798"/>
                  </a:lnTo>
                  <a:lnTo>
                    <a:pt x="5395" y="838"/>
                  </a:lnTo>
                  <a:lnTo>
                    <a:pt x="5375" y="867"/>
                  </a:lnTo>
                  <a:lnTo>
                    <a:pt x="5350" y="899"/>
                  </a:lnTo>
                  <a:lnTo>
                    <a:pt x="5320" y="935"/>
                  </a:lnTo>
                  <a:lnTo>
                    <a:pt x="5286" y="974"/>
                  </a:lnTo>
                  <a:lnTo>
                    <a:pt x="5247" y="1016"/>
                  </a:lnTo>
                  <a:lnTo>
                    <a:pt x="5204" y="1058"/>
                  </a:lnTo>
                  <a:lnTo>
                    <a:pt x="5157" y="1101"/>
                  </a:lnTo>
                  <a:lnTo>
                    <a:pt x="5105" y="1147"/>
                  </a:lnTo>
                  <a:lnTo>
                    <a:pt x="5048" y="1190"/>
                  </a:lnTo>
                  <a:lnTo>
                    <a:pt x="5018" y="1211"/>
                  </a:lnTo>
                  <a:lnTo>
                    <a:pt x="4987" y="1232"/>
                  </a:lnTo>
                  <a:lnTo>
                    <a:pt x="4955" y="1253"/>
                  </a:lnTo>
                  <a:lnTo>
                    <a:pt x="4922" y="1272"/>
                  </a:lnTo>
                  <a:lnTo>
                    <a:pt x="4887" y="1293"/>
                  </a:lnTo>
                  <a:lnTo>
                    <a:pt x="4851" y="1311"/>
                  </a:lnTo>
                  <a:lnTo>
                    <a:pt x="4815" y="1329"/>
                  </a:lnTo>
                  <a:lnTo>
                    <a:pt x="4778" y="1347"/>
                  </a:lnTo>
                  <a:lnTo>
                    <a:pt x="4739" y="1363"/>
                  </a:lnTo>
                  <a:lnTo>
                    <a:pt x="4698" y="1377"/>
                  </a:lnTo>
                  <a:lnTo>
                    <a:pt x="4657" y="1392"/>
                  </a:lnTo>
                  <a:lnTo>
                    <a:pt x="4615" y="1405"/>
                  </a:lnTo>
                  <a:lnTo>
                    <a:pt x="4572" y="1416"/>
                  </a:lnTo>
                  <a:lnTo>
                    <a:pt x="4528" y="1426"/>
                  </a:lnTo>
                  <a:lnTo>
                    <a:pt x="4482" y="1434"/>
                  </a:lnTo>
                  <a:lnTo>
                    <a:pt x="4436" y="1442"/>
                  </a:lnTo>
                  <a:lnTo>
                    <a:pt x="4387" y="1447"/>
                  </a:lnTo>
                  <a:lnTo>
                    <a:pt x="4339" y="1450"/>
                  </a:lnTo>
                  <a:lnTo>
                    <a:pt x="4289" y="1452"/>
                  </a:lnTo>
                  <a:lnTo>
                    <a:pt x="4237" y="1452"/>
                  </a:lnTo>
                  <a:lnTo>
                    <a:pt x="4186" y="1450"/>
                  </a:lnTo>
                  <a:lnTo>
                    <a:pt x="4133" y="1445"/>
                  </a:lnTo>
                  <a:lnTo>
                    <a:pt x="4078" y="1439"/>
                  </a:lnTo>
                  <a:lnTo>
                    <a:pt x="4024" y="1431"/>
                  </a:lnTo>
                  <a:lnTo>
                    <a:pt x="3967" y="1419"/>
                  </a:lnTo>
                  <a:lnTo>
                    <a:pt x="3908" y="1406"/>
                  </a:lnTo>
                  <a:lnTo>
                    <a:pt x="3850" y="1390"/>
                  </a:lnTo>
                  <a:lnTo>
                    <a:pt x="3790" y="1373"/>
                  </a:lnTo>
                  <a:lnTo>
                    <a:pt x="3729" y="1352"/>
                  </a:lnTo>
                  <a:lnTo>
                    <a:pt x="3668" y="1327"/>
                  </a:lnTo>
                  <a:lnTo>
                    <a:pt x="3604" y="1300"/>
                  </a:lnTo>
                  <a:lnTo>
                    <a:pt x="3540" y="1271"/>
                  </a:lnTo>
                  <a:lnTo>
                    <a:pt x="3475" y="1239"/>
                  </a:lnTo>
                  <a:lnTo>
                    <a:pt x="3410" y="1203"/>
                  </a:lnTo>
                  <a:lnTo>
                    <a:pt x="3342" y="1163"/>
                  </a:lnTo>
                  <a:lnTo>
                    <a:pt x="3274" y="1121"/>
                  </a:lnTo>
                  <a:lnTo>
                    <a:pt x="3204" y="1075"/>
                  </a:lnTo>
                  <a:lnTo>
                    <a:pt x="3134" y="1027"/>
                  </a:lnTo>
                  <a:lnTo>
                    <a:pt x="3134" y="1027"/>
                  </a:lnTo>
                  <a:lnTo>
                    <a:pt x="2993" y="929"/>
                  </a:lnTo>
                  <a:lnTo>
                    <a:pt x="2857" y="835"/>
                  </a:lnTo>
                  <a:lnTo>
                    <a:pt x="2727" y="748"/>
                  </a:lnTo>
                  <a:lnTo>
                    <a:pt x="2599" y="665"/>
                  </a:lnTo>
                  <a:lnTo>
                    <a:pt x="2475" y="588"/>
                  </a:lnTo>
                  <a:lnTo>
                    <a:pt x="2355" y="517"/>
                  </a:lnTo>
                  <a:lnTo>
                    <a:pt x="2239" y="451"/>
                  </a:lnTo>
                  <a:lnTo>
                    <a:pt x="2126" y="389"/>
                  </a:lnTo>
                  <a:lnTo>
                    <a:pt x="2016" y="333"/>
                  </a:lnTo>
                  <a:lnTo>
                    <a:pt x="1909" y="281"/>
                  </a:lnTo>
                  <a:lnTo>
                    <a:pt x="1805" y="234"/>
                  </a:lnTo>
                  <a:lnTo>
                    <a:pt x="1705" y="192"/>
                  </a:lnTo>
                  <a:lnTo>
                    <a:pt x="1606" y="155"/>
                  </a:lnTo>
                  <a:lnTo>
                    <a:pt x="1509" y="121"/>
                  </a:lnTo>
                  <a:lnTo>
                    <a:pt x="1416" y="92"/>
                  </a:lnTo>
                  <a:lnTo>
                    <a:pt x="1323" y="68"/>
                  </a:lnTo>
                  <a:lnTo>
                    <a:pt x="1234" y="47"/>
                  </a:lnTo>
                  <a:lnTo>
                    <a:pt x="1145" y="29"/>
                  </a:lnTo>
                  <a:lnTo>
                    <a:pt x="1058" y="16"/>
                  </a:lnTo>
                  <a:lnTo>
                    <a:pt x="973" y="7"/>
                  </a:lnTo>
                  <a:lnTo>
                    <a:pt x="890" y="2"/>
                  </a:lnTo>
                  <a:lnTo>
                    <a:pt x="807" y="0"/>
                  </a:lnTo>
                  <a:lnTo>
                    <a:pt x="725" y="0"/>
                  </a:lnTo>
                  <a:lnTo>
                    <a:pt x="643" y="5"/>
                  </a:lnTo>
                  <a:lnTo>
                    <a:pt x="562" y="13"/>
                  </a:lnTo>
                  <a:lnTo>
                    <a:pt x="482" y="24"/>
                  </a:lnTo>
                  <a:lnTo>
                    <a:pt x="401" y="37"/>
                  </a:lnTo>
                  <a:lnTo>
                    <a:pt x="322" y="55"/>
                  </a:lnTo>
                  <a:lnTo>
                    <a:pt x="242" y="74"/>
                  </a:lnTo>
                  <a:lnTo>
                    <a:pt x="161" y="97"/>
                  </a:lnTo>
                  <a:lnTo>
                    <a:pt x="80" y="121"/>
                  </a:lnTo>
                  <a:lnTo>
                    <a:pt x="0" y="149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71" name="Freeform 79"/>
            <p:cNvSpPr>
              <a:spLocks/>
            </p:cNvSpPr>
            <p:nvPr/>
          </p:nvSpPr>
          <p:spPr bwMode="auto">
            <a:xfrm>
              <a:off x="652" y="1076"/>
              <a:ext cx="5439" cy="696"/>
            </a:xfrm>
            <a:custGeom>
              <a:avLst/>
              <a:gdLst/>
              <a:ahLst/>
              <a:cxnLst>
                <a:cxn ang="0">
                  <a:pos x="5439" y="694"/>
                </a:cxn>
                <a:cxn ang="0">
                  <a:pos x="5405" y="751"/>
                </a:cxn>
                <a:cxn ang="0">
                  <a:pos x="5359" y="812"/>
                </a:cxn>
                <a:cxn ang="0">
                  <a:pos x="5296" y="890"/>
                </a:cxn>
                <a:cxn ang="0">
                  <a:pos x="5216" y="975"/>
                </a:cxn>
                <a:cxn ang="0">
                  <a:pos x="5119" y="1066"/>
                </a:cxn>
                <a:cxn ang="0">
                  <a:pos x="5033" y="1133"/>
                </a:cxn>
                <a:cxn ang="0">
                  <a:pos x="4970" y="1175"/>
                </a:cxn>
                <a:cxn ang="0">
                  <a:pos x="4903" y="1217"/>
                </a:cxn>
                <a:cxn ang="0">
                  <a:pos x="4831" y="1256"/>
                </a:cxn>
                <a:cxn ang="0">
                  <a:pos x="4755" y="1290"/>
                </a:cxn>
                <a:cxn ang="0">
                  <a:pos x="4674" y="1321"/>
                </a:cxn>
                <a:cxn ang="0">
                  <a:pos x="4590" y="1348"/>
                </a:cxn>
                <a:cxn ang="0">
                  <a:pos x="4499" y="1368"/>
                </a:cxn>
                <a:cxn ang="0">
                  <a:pos x="4406" y="1382"/>
                </a:cxn>
                <a:cxn ang="0">
                  <a:pos x="4308" y="1390"/>
                </a:cxn>
                <a:cxn ang="0">
                  <a:pos x="4204" y="1390"/>
                </a:cxn>
                <a:cxn ang="0">
                  <a:pos x="4097" y="1381"/>
                </a:cxn>
                <a:cxn ang="0">
                  <a:pos x="3984" y="1364"/>
                </a:cxn>
                <a:cxn ang="0">
                  <a:pos x="3868" y="1337"/>
                </a:cxn>
                <a:cxn ang="0">
                  <a:pos x="3747" y="1300"/>
                </a:cxn>
                <a:cxn ang="0">
                  <a:pos x="3621" y="1251"/>
                </a:cxn>
                <a:cxn ang="0">
                  <a:pos x="3490" y="1192"/>
                </a:cxn>
                <a:cxn ang="0">
                  <a:pos x="3355" y="1119"/>
                </a:cxn>
                <a:cxn ang="0">
                  <a:pos x="3217" y="1033"/>
                </a:cxn>
                <a:cxn ang="0">
                  <a:pos x="3146" y="985"/>
                </a:cxn>
                <a:cxn ang="0">
                  <a:pos x="2867" y="798"/>
                </a:cxn>
                <a:cxn ang="0">
                  <a:pos x="2606" y="633"/>
                </a:cxn>
                <a:cxn ang="0">
                  <a:pos x="2360" y="489"/>
                </a:cxn>
                <a:cxn ang="0">
                  <a:pos x="2128" y="367"/>
                </a:cxn>
                <a:cxn ang="0">
                  <a:pos x="1910" y="262"/>
                </a:cxn>
                <a:cxn ang="0">
                  <a:pos x="1705" y="176"/>
                </a:cxn>
                <a:cxn ang="0">
                  <a:pos x="1509" y="108"/>
                </a:cxn>
                <a:cxn ang="0">
                  <a:pos x="1321" y="58"/>
                </a:cxn>
                <a:cxn ang="0">
                  <a:pos x="1142" y="24"/>
                </a:cxn>
                <a:cxn ang="0">
                  <a:pos x="970" y="5"/>
                </a:cxn>
                <a:cxn ang="0">
                  <a:pos x="803" y="0"/>
                </a:cxn>
                <a:cxn ang="0">
                  <a:pos x="640" y="10"/>
                </a:cxn>
                <a:cxn ang="0">
                  <a:pos x="479" y="32"/>
                </a:cxn>
                <a:cxn ang="0">
                  <a:pos x="319" y="66"/>
                </a:cxn>
                <a:cxn ang="0">
                  <a:pos x="161" y="111"/>
                </a:cxn>
                <a:cxn ang="0">
                  <a:pos x="0" y="168"/>
                </a:cxn>
              </a:cxnLst>
              <a:rect l="0" t="0" r="r" b="b"/>
              <a:pathLst>
                <a:path w="5439" h="1390">
                  <a:moveTo>
                    <a:pt x="5439" y="694"/>
                  </a:moveTo>
                  <a:lnTo>
                    <a:pt x="5439" y="694"/>
                  </a:lnTo>
                  <a:lnTo>
                    <a:pt x="5431" y="709"/>
                  </a:lnTo>
                  <a:lnTo>
                    <a:pt x="5405" y="751"/>
                  </a:lnTo>
                  <a:lnTo>
                    <a:pt x="5384" y="780"/>
                  </a:lnTo>
                  <a:lnTo>
                    <a:pt x="5359" y="812"/>
                  </a:lnTo>
                  <a:lnTo>
                    <a:pt x="5331" y="849"/>
                  </a:lnTo>
                  <a:lnTo>
                    <a:pt x="5296" y="890"/>
                  </a:lnTo>
                  <a:lnTo>
                    <a:pt x="5259" y="932"/>
                  </a:lnTo>
                  <a:lnTo>
                    <a:pt x="5216" y="975"/>
                  </a:lnTo>
                  <a:lnTo>
                    <a:pt x="5170" y="1020"/>
                  </a:lnTo>
                  <a:lnTo>
                    <a:pt x="5119" y="1066"/>
                  </a:lnTo>
                  <a:lnTo>
                    <a:pt x="5062" y="1111"/>
                  </a:lnTo>
                  <a:lnTo>
                    <a:pt x="5033" y="1133"/>
                  </a:lnTo>
                  <a:lnTo>
                    <a:pt x="5002" y="1154"/>
                  </a:lnTo>
                  <a:lnTo>
                    <a:pt x="4970" y="1175"/>
                  </a:lnTo>
                  <a:lnTo>
                    <a:pt x="4937" y="1196"/>
                  </a:lnTo>
                  <a:lnTo>
                    <a:pt x="4903" y="1217"/>
                  </a:lnTo>
                  <a:lnTo>
                    <a:pt x="4867" y="1237"/>
                  </a:lnTo>
                  <a:lnTo>
                    <a:pt x="4831" y="1256"/>
                  </a:lnTo>
                  <a:lnTo>
                    <a:pt x="4794" y="1274"/>
                  </a:lnTo>
                  <a:lnTo>
                    <a:pt x="4755" y="1290"/>
                  </a:lnTo>
                  <a:lnTo>
                    <a:pt x="4716" y="1306"/>
                  </a:lnTo>
                  <a:lnTo>
                    <a:pt x="4674" y="1321"/>
                  </a:lnTo>
                  <a:lnTo>
                    <a:pt x="4633" y="1335"/>
                  </a:lnTo>
                  <a:lnTo>
                    <a:pt x="4590" y="1348"/>
                  </a:lnTo>
                  <a:lnTo>
                    <a:pt x="4545" y="1358"/>
                  </a:lnTo>
                  <a:lnTo>
                    <a:pt x="4499" y="1368"/>
                  </a:lnTo>
                  <a:lnTo>
                    <a:pt x="4454" y="1376"/>
                  </a:lnTo>
                  <a:lnTo>
                    <a:pt x="4406" y="1382"/>
                  </a:lnTo>
                  <a:lnTo>
                    <a:pt x="4356" y="1387"/>
                  </a:lnTo>
                  <a:lnTo>
                    <a:pt x="4308" y="1390"/>
                  </a:lnTo>
                  <a:lnTo>
                    <a:pt x="4256" y="1390"/>
                  </a:lnTo>
                  <a:lnTo>
                    <a:pt x="4204" y="1390"/>
                  </a:lnTo>
                  <a:lnTo>
                    <a:pt x="4151" y="1387"/>
                  </a:lnTo>
                  <a:lnTo>
                    <a:pt x="4097" y="1381"/>
                  </a:lnTo>
                  <a:lnTo>
                    <a:pt x="4041" y="1374"/>
                  </a:lnTo>
                  <a:lnTo>
                    <a:pt x="3984" y="1364"/>
                  </a:lnTo>
                  <a:lnTo>
                    <a:pt x="3926" y="1351"/>
                  </a:lnTo>
                  <a:lnTo>
                    <a:pt x="3868" y="1337"/>
                  </a:lnTo>
                  <a:lnTo>
                    <a:pt x="3808" y="1319"/>
                  </a:lnTo>
                  <a:lnTo>
                    <a:pt x="3747" y="1300"/>
                  </a:lnTo>
                  <a:lnTo>
                    <a:pt x="3684" y="1277"/>
                  </a:lnTo>
                  <a:lnTo>
                    <a:pt x="3621" y="1251"/>
                  </a:lnTo>
                  <a:lnTo>
                    <a:pt x="3557" y="1222"/>
                  </a:lnTo>
                  <a:lnTo>
                    <a:pt x="3490" y="1192"/>
                  </a:lnTo>
                  <a:lnTo>
                    <a:pt x="3423" y="1156"/>
                  </a:lnTo>
                  <a:lnTo>
                    <a:pt x="3355" y="1119"/>
                  </a:lnTo>
                  <a:lnTo>
                    <a:pt x="3287" y="1079"/>
                  </a:lnTo>
                  <a:lnTo>
                    <a:pt x="3217" y="1033"/>
                  </a:lnTo>
                  <a:lnTo>
                    <a:pt x="3146" y="985"/>
                  </a:lnTo>
                  <a:lnTo>
                    <a:pt x="3146" y="985"/>
                  </a:lnTo>
                  <a:lnTo>
                    <a:pt x="3004" y="890"/>
                  </a:lnTo>
                  <a:lnTo>
                    <a:pt x="2867" y="798"/>
                  </a:lnTo>
                  <a:lnTo>
                    <a:pt x="2733" y="714"/>
                  </a:lnTo>
                  <a:lnTo>
                    <a:pt x="2606" y="633"/>
                  </a:lnTo>
                  <a:lnTo>
                    <a:pt x="2481" y="559"/>
                  </a:lnTo>
                  <a:lnTo>
                    <a:pt x="2360" y="489"/>
                  </a:lnTo>
                  <a:lnTo>
                    <a:pt x="2242" y="425"/>
                  </a:lnTo>
                  <a:lnTo>
                    <a:pt x="2128" y="367"/>
                  </a:lnTo>
                  <a:lnTo>
                    <a:pt x="2018" y="312"/>
                  </a:lnTo>
                  <a:lnTo>
                    <a:pt x="1910" y="262"/>
                  </a:lnTo>
                  <a:lnTo>
                    <a:pt x="1806" y="216"/>
                  </a:lnTo>
                  <a:lnTo>
                    <a:pt x="1705" y="176"/>
                  </a:lnTo>
                  <a:lnTo>
                    <a:pt x="1605" y="140"/>
                  </a:lnTo>
                  <a:lnTo>
                    <a:pt x="1509" y="108"/>
                  </a:lnTo>
                  <a:lnTo>
                    <a:pt x="1414" y="81"/>
                  </a:lnTo>
                  <a:lnTo>
                    <a:pt x="1321" y="58"/>
                  </a:lnTo>
                  <a:lnTo>
                    <a:pt x="1231" y="39"/>
                  </a:lnTo>
                  <a:lnTo>
                    <a:pt x="1142" y="24"/>
                  </a:lnTo>
                  <a:lnTo>
                    <a:pt x="1056" y="13"/>
                  </a:lnTo>
                  <a:lnTo>
                    <a:pt x="970" y="5"/>
                  </a:lnTo>
                  <a:lnTo>
                    <a:pt x="887" y="2"/>
                  </a:lnTo>
                  <a:lnTo>
                    <a:pt x="803" y="0"/>
                  </a:lnTo>
                  <a:lnTo>
                    <a:pt x="722" y="3"/>
                  </a:lnTo>
                  <a:lnTo>
                    <a:pt x="640" y="10"/>
                  </a:lnTo>
                  <a:lnTo>
                    <a:pt x="559" y="19"/>
                  </a:lnTo>
                  <a:lnTo>
                    <a:pt x="479" y="32"/>
                  </a:lnTo>
                  <a:lnTo>
                    <a:pt x="399" y="47"/>
                  </a:lnTo>
                  <a:lnTo>
                    <a:pt x="319" y="66"/>
                  </a:lnTo>
                  <a:lnTo>
                    <a:pt x="240" y="87"/>
                  </a:lnTo>
                  <a:lnTo>
                    <a:pt x="161" y="111"/>
                  </a:lnTo>
                  <a:lnTo>
                    <a:pt x="80" y="139"/>
                  </a:lnTo>
                  <a:lnTo>
                    <a:pt x="0" y="16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72" name="Freeform 80"/>
            <p:cNvSpPr>
              <a:spLocks/>
            </p:cNvSpPr>
            <p:nvPr/>
          </p:nvSpPr>
          <p:spPr bwMode="auto">
            <a:xfrm>
              <a:off x="675" y="1094"/>
              <a:ext cx="5448" cy="664"/>
            </a:xfrm>
            <a:custGeom>
              <a:avLst/>
              <a:gdLst/>
              <a:ahLst/>
              <a:cxnLst>
                <a:cxn ang="0">
                  <a:pos x="5448" y="603"/>
                </a:cxn>
                <a:cxn ang="0">
                  <a:pos x="5414" y="660"/>
                </a:cxn>
                <a:cxn ang="0">
                  <a:pos x="5369" y="723"/>
                </a:cxn>
                <a:cxn ang="0">
                  <a:pos x="5308" y="802"/>
                </a:cxn>
                <a:cxn ang="0">
                  <a:pos x="5229" y="891"/>
                </a:cxn>
                <a:cxn ang="0">
                  <a:pos x="5132" y="983"/>
                </a:cxn>
                <a:cxn ang="0">
                  <a:pos x="5047" y="1052"/>
                </a:cxn>
                <a:cxn ang="0">
                  <a:pos x="4986" y="1097"/>
                </a:cxn>
                <a:cxn ang="0">
                  <a:pos x="4919" y="1139"/>
                </a:cxn>
                <a:cxn ang="0">
                  <a:pos x="4849" y="1180"/>
                </a:cxn>
                <a:cxn ang="0">
                  <a:pos x="4772" y="1217"/>
                </a:cxn>
                <a:cxn ang="0">
                  <a:pos x="4692" y="1249"/>
                </a:cxn>
                <a:cxn ang="0">
                  <a:pos x="4607" y="1277"/>
                </a:cxn>
                <a:cxn ang="0">
                  <a:pos x="4518" y="1299"/>
                </a:cxn>
                <a:cxn ang="0">
                  <a:pos x="4425" y="1315"/>
                </a:cxn>
                <a:cxn ang="0">
                  <a:pos x="4326" y="1325"/>
                </a:cxn>
                <a:cxn ang="0">
                  <a:pos x="4222" y="1327"/>
                </a:cxn>
                <a:cxn ang="0">
                  <a:pos x="4115" y="1320"/>
                </a:cxn>
                <a:cxn ang="0">
                  <a:pos x="4003" y="1306"/>
                </a:cxn>
                <a:cxn ang="0">
                  <a:pos x="3885" y="1280"/>
                </a:cxn>
                <a:cxn ang="0">
                  <a:pos x="3764" y="1246"/>
                </a:cxn>
                <a:cxn ang="0">
                  <a:pos x="3638" y="1199"/>
                </a:cxn>
                <a:cxn ang="0">
                  <a:pos x="3506" y="1143"/>
                </a:cxn>
                <a:cxn ang="0">
                  <a:pos x="3371" y="1072"/>
                </a:cxn>
                <a:cxn ang="0">
                  <a:pos x="3230" y="989"/>
                </a:cxn>
                <a:cxn ang="0">
                  <a:pos x="3157" y="942"/>
                </a:cxn>
                <a:cxn ang="0">
                  <a:pos x="2877" y="760"/>
                </a:cxn>
                <a:cxn ang="0">
                  <a:pos x="2613" y="599"/>
                </a:cxn>
                <a:cxn ang="0">
                  <a:pos x="2365" y="460"/>
                </a:cxn>
                <a:cxn ang="0">
                  <a:pos x="2131" y="340"/>
                </a:cxn>
                <a:cxn ang="0">
                  <a:pos x="1912" y="240"/>
                </a:cxn>
                <a:cxn ang="0">
                  <a:pos x="1705" y="158"/>
                </a:cxn>
                <a:cxn ang="0">
                  <a:pos x="1508" y="95"/>
                </a:cxn>
                <a:cxn ang="0">
                  <a:pos x="1321" y="48"/>
                </a:cxn>
                <a:cxn ang="0">
                  <a:pos x="1141" y="17"/>
                </a:cxn>
                <a:cxn ang="0">
                  <a:pos x="968" y="1"/>
                </a:cxn>
                <a:cxn ang="0">
                  <a:pos x="801" y="0"/>
                </a:cxn>
                <a:cxn ang="0">
                  <a:pos x="639" y="12"/>
                </a:cxn>
                <a:cxn ang="0">
                  <a:pos x="478" y="38"/>
                </a:cxn>
                <a:cxn ang="0">
                  <a:pos x="319" y="75"/>
                </a:cxn>
                <a:cxn ang="0">
                  <a:pos x="160" y="124"/>
                </a:cxn>
                <a:cxn ang="0">
                  <a:pos x="0" y="184"/>
                </a:cxn>
              </a:cxnLst>
              <a:rect l="0" t="0" r="r" b="b"/>
              <a:pathLst>
                <a:path w="5448" h="1327">
                  <a:moveTo>
                    <a:pt x="5448" y="603"/>
                  </a:moveTo>
                  <a:lnTo>
                    <a:pt x="5448" y="603"/>
                  </a:lnTo>
                  <a:lnTo>
                    <a:pt x="5439" y="618"/>
                  </a:lnTo>
                  <a:lnTo>
                    <a:pt x="5414" y="660"/>
                  </a:lnTo>
                  <a:lnTo>
                    <a:pt x="5393" y="689"/>
                  </a:lnTo>
                  <a:lnTo>
                    <a:pt x="5369" y="723"/>
                  </a:lnTo>
                  <a:lnTo>
                    <a:pt x="5341" y="762"/>
                  </a:lnTo>
                  <a:lnTo>
                    <a:pt x="5308" y="802"/>
                  </a:lnTo>
                  <a:lnTo>
                    <a:pt x="5271" y="846"/>
                  </a:lnTo>
                  <a:lnTo>
                    <a:pt x="5229" y="891"/>
                  </a:lnTo>
                  <a:lnTo>
                    <a:pt x="5183" y="936"/>
                  </a:lnTo>
                  <a:lnTo>
                    <a:pt x="5132" y="983"/>
                  </a:lnTo>
                  <a:lnTo>
                    <a:pt x="5076" y="1030"/>
                  </a:lnTo>
                  <a:lnTo>
                    <a:pt x="5047" y="1052"/>
                  </a:lnTo>
                  <a:lnTo>
                    <a:pt x="5017" y="1075"/>
                  </a:lnTo>
                  <a:lnTo>
                    <a:pt x="4986" y="1097"/>
                  </a:lnTo>
                  <a:lnTo>
                    <a:pt x="4953" y="1118"/>
                  </a:lnTo>
                  <a:lnTo>
                    <a:pt x="4919" y="1139"/>
                  </a:lnTo>
                  <a:lnTo>
                    <a:pt x="4885" y="1160"/>
                  </a:lnTo>
                  <a:lnTo>
                    <a:pt x="4849" y="1180"/>
                  </a:lnTo>
                  <a:lnTo>
                    <a:pt x="4811" y="1199"/>
                  </a:lnTo>
                  <a:lnTo>
                    <a:pt x="4772" y="1217"/>
                  </a:lnTo>
                  <a:lnTo>
                    <a:pt x="4733" y="1233"/>
                  </a:lnTo>
                  <a:lnTo>
                    <a:pt x="4692" y="1249"/>
                  </a:lnTo>
                  <a:lnTo>
                    <a:pt x="4650" y="1264"/>
                  </a:lnTo>
                  <a:lnTo>
                    <a:pt x="4607" y="1277"/>
                  </a:lnTo>
                  <a:lnTo>
                    <a:pt x="4564" y="1288"/>
                  </a:lnTo>
                  <a:lnTo>
                    <a:pt x="4518" y="1299"/>
                  </a:lnTo>
                  <a:lnTo>
                    <a:pt x="4472" y="1307"/>
                  </a:lnTo>
                  <a:lnTo>
                    <a:pt x="4425" y="1315"/>
                  </a:lnTo>
                  <a:lnTo>
                    <a:pt x="4375" y="1320"/>
                  </a:lnTo>
                  <a:lnTo>
                    <a:pt x="4326" y="1325"/>
                  </a:lnTo>
                  <a:lnTo>
                    <a:pt x="4275" y="1327"/>
                  </a:lnTo>
                  <a:lnTo>
                    <a:pt x="4222" y="1327"/>
                  </a:lnTo>
                  <a:lnTo>
                    <a:pt x="4170" y="1325"/>
                  </a:lnTo>
                  <a:lnTo>
                    <a:pt x="4115" y="1320"/>
                  </a:lnTo>
                  <a:lnTo>
                    <a:pt x="4060" y="1314"/>
                  </a:lnTo>
                  <a:lnTo>
                    <a:pt x="4003" y="1306"/>
                  </a:lnTo>
                  <a:lnTo>
                    <a:pt x="3945" y="1294"/>
                  </a:lnTo>
                  <a:lnTo>
                    <a:pt x="3885" y="1280"/>
                  </a:lnTo>
                  <a:lnTo>
                    <a:pt x="3825" y="1264"/>
                  </a:lnTo>
                  <a:lnTo>
                    <a:pt x="3764" y="1246"/>
                  </a:lnTo>
                  <a:lnTo>
                    <a:pt x="3702" y="1223"/>
                  </a:lnTo>
                  <a:lnTo>
                    <a:pt x="3638" y="1199"/>
                  </a:lnTo>
                  <a:lnTo>
                    <a:pt x="3573" y="1172"/>
                  </a:lnTo>
                  <a:lnTo>
                    <a:pt x="3506" y="1143"/>
                  </a:lnTo>
                  <a:lnTo>
                    <a:pt x="3439" y="1109"/>
                  </a:lnTo>
                  <a:lnTo>
                    <a:pt x="3371" y="1072"/>
                  </a:lnTo>
                  <a:lnTo>
                    <a:pt x="3300" y="1033"/>
                  </a:lnTo>
                  <a:lnTo>
                    <a:pt x="3230" y="989"/>
                  </a:lnTo>
                  <a:lnTo>
                    <a:pt x="3157" y="942"/>
                  </a:lnTo>
                  <a:lnTo>
                    <a:pt x="3157" y="942"/>
                  </a:lnTo>
                  <a:lnTo>
                    <a:pt x="3016" y="849"/>
                  </a:lnTo>
                  <a:lnTo>
                    <a:pt x="2877" y="760"/>
                  </a:lnTo>
                  <a:lnTo>
                    <a:pt x="2742" y="678"/>
                  </a:lnTo>
                  <a:lnTo>
                    <a:pt x="2613" y="599"/>
                  </a:lnTo>
                  <a:lnTo>
                    <a:pt x="2487" y="528"/>
                  </a:lnTo>
                  <a:lnTo>
                    <a:pt x="2365" y="460"/>
                  </a:lnTo>
                  <a:lnTo>
                    <a:pt x="2247" y="397"/>
                  </a:lnTo>
                  <a:lnTo>
                    <a:pt x="2131" y="340"/>
                  </a:lnTo>
                  <a:lnTo>
                    <a:pt x="2020" y="289"/>
                  </a:lnTo>
                  <a:lnTo>
                    <a:pt x="1912" y="240"/>
                  </a:lnTo>
                  <a:lnTo>
                    <a:pt x="1806" y="197"/>
                  </a:lnTo>
                  <a:lnTo>
                    <a:pt x="1705" y="158"/>
                  </a:lnTo>
                  <a:lnTo>
                    <a:pt x="1605" y="124"/>
                  </a:lnTo>
                  <a:lnTo>
                    <a:pt x="1508" y="95"/>
                  </a:lnTo>
                  <a:lnTo>
                    <a:pt x="1414" y="69"/>
                  </a:lnTo>
                  <a:lnTo>
                    <a:pt x="1321" y="48"/>
                  </a:lnTo>
                  <a:lnTo>
                    <a:pt x="1230" y="30"/>
                  </a:lnTo>
                  <a:lnTo>
                    <a:pt x="1141" y="17"/>
                  </a:lnTo>
                  <a:lnTo>
                    <a:pt x="1054" y="8"/>
                  </a:lnTo>
                  <a:lnTo>
                    <a:pt x="968" y="1"/>
                  </a:lnTo>
                  <a:lnTo>
                    <a:pt x="885" y="0"/>
                  </a:lnTo>
                  <a:lnTo>
                    <a:pt x="801" y="0"/>
                  </a:lnTo>
                  <a:lnTo>
                    <a:pt x="719" y="4"/>
                  </a:lnTo>
                  <a:lnTo>
                    <a:pt x="639" y="12"/>
                  </a:lnTo>
                  <a:lnTo>
                    <a:pt x="558" y="24"/>
                  </a:lnTo>
                  <a:lnTo>
                    <a:pt x="478" y="38"/>
                  </a:lnTo>
                  <a:lnTo>
                    <a:pt x="399" y="56"/>
                  </a:lnTo>
                  <a:lnTo>
                    <a:pt x="319" y="75"/>
                  </a:lnTo>
                  <a:lnTo>
                    <a:pt x="239" y="100"/>
                  </a:lnTo>
                  <a:lnTo>
                    <a:pt x="160" y="124"/>
                  </a:lnTo>
                  <a:lnTo>
                    <a:pt x="81" y="153"/>
                  </a:lnTo>
                  <a:lnTo>
                    <a:pt x="0" y="18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73" name="Freeform 81"/>
            <p:cNvSpPr>
              <a:spLocks/>
            </p:cNvSpPr>
            <p:nvPr/>
          </p:nvSpPr>
          <p:spPr bwMode="auto">
            <a:xfrm>
              <a:off x="700" y="1111"/>
              <a:ext cx="5452" cy="633"/>
            </a:xfrm>
            <a:custGeom>
              <a:avLst/>
              <a:gdLst/>
              <a:ahLst/>
              <a:cxnLst>
                <a:cxn ang="0">
                  <a:pos x="5452" y="516"/>
                </a:cxn>
                <a:cxn ang="0">
                  <a:pos x="5419" y="574"/>
                </a:cxn>
                <a:cxn ang="0">
                  <a:pos x="5376" y="637"/>
                </a:cxn>
                <a:cxn ang="0">
                  <a:pos x="5316" y="717"/>
                </a:cxn>
                <a:cxn ang="0">
                  <a:pos x="5239" y="808"/>
                </a:cxn>
                <a:cxn ang="0">
                  <a:pos x="5143" y="903"/>
                </a:cxn>
                <a:cxn ang="0">
                  <a:pos x="5060" y="974"/>
                </a:cxn>
                <a:cxn ang="0">
                  <a:pos x="4998" y="1021"/>
                </a:cxn>
                <a:cxn ang="0">
                  <a:pos x="4932" y="1064"/>
                </a:cxn>
                <a:cxn ang="0">
                  <a:pos x="4862" y="1106"/>
                </a:cxn>
                <a:cxn ang="0">
                  <a:pos x="4787" y="1145"/>
                </a:cxn>
                <a:cxn ang="0">
                  <a:pos x="4707" y="1179"/>
                </a:cxn>
                <a:cxn ang="0">
                  <a:pos x="4624" y="1208"/>
                </a:cxn>
                <a:cxn ang="0">
                  <a:pos x="4533" y="1232"/>
                </a:cxn>
                <a:cxn ang="0">
                  <a:pos x="4440" y="1252"/>
                </a:cxn>
                <a:cxn ang="0">
                  <a:pos x="4342" y="1263"/>
                </a:cxn>
                <a:cxn ang="0">
                  <a:pos x="4239" y="1266"/>
                </a:cxn>
                <a:cxn ang="0">
                  <a:pos x="4131" y="1263"/>
                </a:cxn>
                <a:cxn ang="0">
                  <a:pos x="4018" y="1250"/>
                </a:cxn>
                <a:cxn ang="0">
                  <a:pos x="3902" y="1228"/>
                </a:cxn>
                <a:cxn ang="0">
                  <a:pos x="3779" y="1194"/>
                </a:cxn>
                <a:cxn ang="0">
                  <a:pos x="3652" y="1150"/>
                </a:cxn>
                <a:cxn ang="0">
                  <a:pos x="3520" y="1095"/>
                </a:cxn>
                <a:cxn ang="0">
                  <a:pos x="3384" y="1027"/>
                </a:cxn>
                <a:cxn ang="0">
                  <a:pos x="3242" y="947"/>
                </a:cxn>
                <a:cxn ang="0">
                  <a:pos x="3169" y="901"/>
                </a:cxn>
                <a:cxn ang="0">
                  <a:pos x="2885" y="724"/>
                </a:cxn>
                <a:cxn ang="0">
                  <a:pos x="2619" y="569"/>
                </a:cxn>
                <a:cxn ang="0">
                  <a:pos x="2369" y="433"/>
                </a:cxn>
                <a:cxn ang="0">
                  <a:pos x="2134" y="317"/>
                </a:cxn>
                <a:cxn ang="0">
                  <a:pos x="1912" y="222"/>
                </a:cxn>
                <a:cxn ang="0">
                  <a:pos x="1704" y="144"/>
                </a:cxn>
                <a:cxn ang="0">
                  <a:pos x="1507" y="83"/>
                </a:cxn>
                <a:cxn ang="0">
                  <a:pos x="1318" y="41"/>
                </a:cxn>
                <a:cxn ang="0">
                  <a:pos x="1139" y="13"/>
                </a:cxn>
                <a:cxn ang="0">
                  <a:pos x="965" y="0"/>
                </a:cxn>
                <a:cxn ang="0">
                  <a:pos x="798" y="4"/>
                </a:cxn>
                <a:cxn ang="0">
                  <a:pos x="635" y="18"/>
                </a:cxn>
                <a:cxn ang="0">
                  <a:pos x="475" y="47"/>
                </a:cxn>
                <a:cxn ang="0">
                  <a:pos x="317" y="89"/>
                </a:cxn>
                <a:cxn ang="0">
                  <a:pos x="158" y="141"/>
                </a:cxn>
                <a:cxn ang="0">
                  <a:pos x="0" y="204"/>
                </a:cxn>
              </a:cxnLst>
              <a:rect l="0" t="0" r="r" b="b"/>
              <a:pathLst>
                <a:path w="5452" h="1266">
                  <a:moveTo>
                    <a:pt x="5452" y="516"/>
                  </a:moveTo>
                  <a:lnTo>
                    <a:pt x="5452" y="516"/>
                  </a:lnTo>
                  <a:lnTo>
                    <a:pt x="5444" y="530"/>
                  </a:lnTo>
                  <a:lnTo>
                    <a:pt x="5419" y="574"/>
                  </a:lnTo>
                  <a:lnTo>
                    <a:pt x="5400" y="603"/>
                  </a:lnTo>
                  <a:lnTo>
                    <a:pt x="5376" y="637"/>
                  </a:lnTo>
                  <a:lnTo>
                    <a:pt x="5348" y="675"/>
                  </a:lnTo>
                  <a:lnTo>
                    <a:pt x="5316" y="717"/>
                  </a:lnTo>
                  <a:lnTo>
                    <a:pt x="5279" y="761"/>
                  </a:lnTo>
                  <a:lnTo>
                    <a:pt x="5239" y="808"/>
                  </a:lnTo>
                  <a:lnTo>
                    <a:pt x="5193" y="855"/>
                  </a:lnTo>
                  <a:lnTo>
                    <a:pt x="5143" y="903"/>
                  </a:lnTo>
                  <a:lnTo>
                    <a:pt x="5089" y="950"/>
                  </a:lnTo>
                  <a:lnTo>
                    <a:pt x="5060" y="974"/>
                  </a:lnTo>
                  <a:lnTo>
                    <a:pt x="5029" y="997"/>
                  </a:lnTo>
                  <a:lnTo>
                    <a:pt x="4998" y="1021"/>
                  </a:lnTo>
                  <a:lnTo>
                    <a:pt x="4965" y="1042"/>
                  </a:lnTo>
                  <a:lnTo>
                    <a:pt x="4932" y="1064"/>
                  </a:lnTo>
                  <a:lnTo>
                    <a:pt x="4897" y="1085"/>
                  </a:lnTo>
                  <a:lnTo>
                    <a:pt x="4862" y="1106"/>
                  </a:lnTo>
                  <a:lnTo>
                    <a:pt x="4825" y="1126"/>
                  </a:lnTo>
                  <a:lnTo>
                    <a:pt x="4787" y="1145"/>
                  </a:lnTo>
                  <a:lnTo>
                    <a:pt x="4747" y="1161"/>
                  </a:lnTo>
                  <a:lnTo>
                    <a:pt x="4707" y="1179"/>
                  </a:lnTo>
                  <a:lnTo>
                    <a:pt x="4665" y="1194"/>
                  </a:lnTo>
                  <a:lnTo>
                    <a:pt x="4624" y="1208"/>
                  </a:lnTo>
                  <a:lnTo>
                    <a:pt x="4579" y="1221"/>
                  </a:lnTo>
                  <a:lnTo>
                    <a:pt x="4533" y="1232"/>
                  </a:lnTo>
                  <a:lnTo>
                    <a:pt x="4488" y="1242"/>
                  </a:lnTo>
                  <a:lnTo>
                    <a:pt x="4440" y="1252"/>
                  </a:lnTo>
                  <a:lnTo>
                    <a:pt x="4392" y="1258"/>
                  </a:lnTo>
                  <a:lnTo>
                    <a:pt x="4342" y="1263"/>
                  </a:lnTo>
                  <a:lnTo>
                    <a:pt x="4292" y="1266"/>
                  </a:lnTo>
                  <a:lnTo>
                    <a:pt x="4239" y="1266"/>
                  </a:lnTo>
                  <a:lnTo>
                    <a:pt x="4186" y="1266"/>
                  </a:lnTo>
                  <a:lnTo>
                    <a:pt x="4131" y="1263"/>
                  </a:lnTo>
                  <a:lnTo>
                    <a:pt x="4075" y="1257"/>
                  </a:lnTo>
                  <a:lnTo>
                    <a:pt x="4018" y="1250"/>
                  </a:lnTo>
                  <a:lnTo>
                    <a:pt x="3960" y="1239"/>
                  </a:lnTo>
                  <a:lnTo>
                    <a:pt x="3902" y="1228"/>
                  </a:lnTo>
                  <a:lnTo>
                    <a:pt x="3841" y="1211"/>
                  </a:lnTo>
                  <a:lnTo>
                    <a:pt x="3779" y="1194"/>
                  </a:lnTo>
                  <a:lnTo>
                    <a:pt x="3716" y="1174"/>
                  </a:lnTo>
                  <a:lnTo>
                    <a:pt x="3652" y="1150"/>
                  </a:lnTo>
                  <a:lnTo>
                    <a:pt x="3586" y="1124"/>
                  </a:lnTo>
                  <a:lnTo>
                    <a:pt x="3520" y="1095"/>
                  </a:lnTo>
                  <a:lnTo>
                    <a:pt x="3452" y="1063"/>
                  </a:lnTo>
                  <a:lnTo>
                    <a:pt x="3384" y="1027"/>
                  </a:lnTo>
                  <a:lnTo>
                    <a:pt x="3313" y="989"/>
                  </a:lnTo>
                  <a:lnTo>
                    <a:pt x="3242" y="947"/>
                  </a:lnTo>
                  <a:lnTo>
                    <a:pt x="3169" y="901"/>
                  </a:lnTo>
                  <a:lnTo>
                    <a:pt x="3169" y="901"/>
                  </a:lnTo>
                  <a:lnTo>
                    <a:pt x="3024" y="811"/>
                  </a:lnTo>
                  <a:lnTo>
                    <a:pt x="2885" y="724"/>
                  </a:lnTo>
                  <a:lnTo>
                    <a:pt x="2749" y="643"/>
                  </a:lnTo>
                  <a:lnTo>
                    <a:pt x="2619" y="569"/>
                  </a:lnTo>
                  <a:lnTo>
                    <a:pt x="2491" y="498"/>
                  </a:lnTo>
                  <a:lnTo>
                    <a:pt x="2369" y="433"/>
                  </a:lnTo>
                  <a:lnTo>
                    <a:pt x="2249" y="373"/>
                  </a:lnTo>
                  <a:lnTo>
                    <a:pt x="2134" y="317"/>
                  </a:lnTo>
                  <a:lnTo>
                    <a:pt x="2022" y="267"/>
                  </a:lnTo>
                  <a:lnTo>
                    <a:pt x="1912" y="222"/>
                  </a:lnTo>
                  <a:lnTo>
                    <a:pt x="1806" y="180"/>
                  </a:lnTo>
                  <a:lnTo>
                    <a:pt x="1704" y="144"/>
                  </a:lnTo>
                  <a:lnTo>
                    <a:pt x="1604" y="112"/>
                  </a:lnTo>
                  <a:lnTo>
                    <a:pt x="1507" y="83"/>
                  </a:lnTo>
                  <a:lnTo>
                    <a:pt x="1411" y="60"/>
                  </a:lnTo>
                  <a:lnTo>
                    <a:pt x="1318" y="41"/>
                  </a:lnTo>
                  <a:lnTo>
                    <a:pt x="1227" y="25"/>
                  </a:lnTo>
                  <a:lnTo>
                    <a:pt x="1139" y="13"/>
                  </a:lnTo>
                  <a:lnTo>
                    <a:pt x="1051" y="5"/>
                  </a:lnTo>
                  <a:lnTo>
                    <a:pt x="965" y="0"/>
                  </a:lnTo>
                  <a:lnTo>
                    <a:pt x="882" y="0"/>
                  </a:lnTo>
                  <a:lnTo>
                    <a:pt x="798" y="4"/>
                  </a:lnTo>
                  <a:lnTo>
                    <a:pt x="717" y="8"/>
                  </a:lnTo>
                  <a:lnTo>
                    <a:pt x="635" y="18"/>
                  </a:lnTo>
                  <a:lnTo>
                    <a:pt x="556" y="31"/>
                  </a:lnTo>
                  <a:lnTo>
                    <a:pt x="475" y="47"/>
                  </a:lnTo>
                  <a:lnTo>
                    <a:pt x="396" y="67"/>
                  </a:lnTo>
                  <a:lnTo>
                    <a:pt x="317" y="89"/>
                  </a:lnTo>
                  <a:lnTo>
                    <a:pt x="238" y="113"/>
                  </a:lnTo>
                  <a:lnTo>
                    <a:pt x="158" y="141"/>
                  </a:lnTo>
                  <a:lnTo>
                    <a:pt x="79" y="172"/>
                  </a:lnTo>
                  <a:lnTo>
                    <a:pt x="0" y="20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74" name="Freeform 82"/>
            <p:cNvSpPr>
              <a:spLocks/>
            </p:cNvSpPr>
            <p:nvPr/>
          </p:nvSpPr>
          <p:spPr bwMode="auto">
            <a:xfrm>
              <a:off x="725" y="1127"/>
              <a:ext cx="5457" cy="603"/>
            </a:xfrm>
            <a:custGeom>
              <a:avLst/>
              <a:gdLst/>
              <a:ahLst/>
              <a:cxnLst>
                <a:cxn ang="0">
                  <a:pos x="5457" y="426"/>
                </a:cxn>
                <a:cxn ang="0">
                  <a:pos x="5425" y="484"/>
                </a:cxn>
                <a:cxn ang="0">
                  <a:pos x="5383" y="550"/>
                </a:cxn>
                <a:cxn ang="0">
                  <a:pos x="5323" y="631"/>
                </a:cxn>
                <a:cxn ang="0">
                  <a:pos x="5247" y="725"/>
                </a:cxn>
                <a:cxn ang="0">
                  <a:pos x="5153" y="822"/>
                </a:cxn>
                <a:cxn ang="0">
                  <a:pos x="5071" y="896"/>
                </a:cxn>
                <a:cxn ang="0">
                  <a:pos x="5010" y="943"/>
                </a:cxn>
                <a:cxn ang="0">
                  <a:pos x="4944" y="988"/>
                </a:cxn>
                <a:cxn ang="0">
                  <a:pos x="4875" y="1031"/>
                </a:cxn>
                <a:cxn ang="0">
                  <a:pos x="4801" y="1072"/>
                </a:cxn>
                <a:cxn ang="0">
                  <a:pos x="4722" y="1109"/>
                </a:cxn>
                <a:cxn ang="0">
                  <a:pos x="4637" y="1140"/>
                </a:cxn>
                <a:cxn ang="0">
                  <a:pos x="4549" y="1166"/>
                </a:cxn>
                <a:cxn ang="0">
                  <a:pos x="4456" y="1187"/>
                </a:cxn>
                <a:cxn ang="0">
                  <a:pos x="4358" y="1199"/>
                </a:cxn>
                <a:cxn ang="0">
                  <a:pos x="4254" y="1206"/>
                </a:cxn>
                <a:cxn ang="0">
                  <a:pos x="4147" y="1204"/>
                </a:cxn>
                <a:cxn ang="0">
                  <a:pos x="4035" y="1193"/>
                </a:cxn>
                <a:cxn ang="0">
                  <a:pos x="3917" y="1174"/>
                </a:cxn>
                <a:cxn ang="0">
                  <a:pos x="3793" y="1143"/>
                </a:cxn>
                <a:cxn ang="0">
                  <a:pos x="3666" y="1101"/>
                </a:cxn>
                <a:cxn ang="0">
                  <a:pos x="3534" y="1049"/>
                </a:cxn>
                <a:cxn ang="0">
                  <a:pos x="3396" y="983"/>
                </a:cxn>
                <a:cxn ang="0">
                  <a:pos x="3253" y="906"/>
                </a:cxn>
                <a:cxn ang="0">
                  <a:pos x="3180" y="862"/>
                </a:cxn>
                <a:cxn ang="0">
                  <a:pos x="2892" y="689"/>
                </a:cxn>
                <a:cxn ang="0">
                  <a:pos x="2624" y="537"/>
                </a:cxn>
                <a:cxn ang="0">
                  <a:pos x="2372" y="407"/>
                </a:cxn>
                <a:cxn ang="0">
                  <a:pos x="2136" y="295"/>
                </a:cxn>
                <a:cxn ang="0">
                  <a:pos x="1913" y="203"/>
                </a:cxn>
                <a:cxn ang="0">
                  <a:pos x="1702" y="129"/>
                </a:cxn>
                <a:cxn ang="0">
                  <a:pos x="1504" y="72"/>
                </a:cxn>
                <a:cxn ang="0">
                  <a:pos x="1315" y="32"/>
                </a:cxn>
                <a:cxn ang="0">
                  <a:pos x="1136" y="9"/>
                </a:cxn>
                <a:cxn ang="0">
                  <a:pos x="962" y="0"/>
                </a:cxn>
                <a:cxn ang="0">
                  <a:pos x="796" y="6"/>
                </a:cxn>
                <a:cxn ang="0">
                  <a:pos x="633" y="26"/>
                </a:cxn>
                <a:cxn ang="0">
                  <a:pos x="474" y="58"/>
                </a:cxn>
                <a:cxn ang="0">
                  <a:pos x="315" y="101"/>
                </a:cxn>
                <a:cxn ang="0">
                  <a:pos x="158" y="158"/>
                </a:cxn>
                <a:cxn ang="0">
                  <a:pos x="0" y="224"/>
                </a:cxn>
              </a:cxnLst>
              <a:rect l="0" t="0" r="r" b="b"/>
              <a:pathLst>
                <a:path w="5457" h="1206">
                  <a:moveTo>
                    <a:pt x="5457" y="426"/>
                  </a:moveTo>
                  <a:lnTo>
                    <a:pt x="5457" y="426"/>
                  </a:lnTo>
                  <a:lnTo>
                    <a:pt x="5450" y="442"/>
                  </a:lnTo>
                  <a:lnTo>
                    <a:pt x="5425" y="484"/>
                  </a:lnTo>
                  <a:lnTo>
                    <a:pt x="5405" y="515"/>
                  </a:lnTo>
                  <a:lnTo>
                    <a:pt x="5383" y="550"/>
                  </a:lnTo>
                  <a:lnTo>
                    <a:pt x="5355" y="589"/>
                  </a:lnTo>
                  <a:lnTo>
                    <a:pt x="5323" y="631"/>
                  </a:lnTo>
                  <a:lnTo>
                    <a:pt x="5287" y="676"/>
                  </a:lnTo>
                  <a:lnTo>
                    <a:pt x="5247" y="725"/>
                  </a:lnTo>
                  <a:lnTo>
                    <a:pt x="5203" y="773"/>
                  </a:lnTo>
                  <a:lnTo>
                    <a:pt x="5153" y="822"/>
                  </a:lnTo>
                  <a:lnTo>
                    <a:pt x="5100" y="872"/>
                  </a:lnTo>
                  <a:lnTo>
                    <a:pt x="5071" y="896"/>
                  </a:lnTo>
                  <a:lnTo>
                    <a:pt x="5041" y="918"/>
                  </a:lnTo>
                  <a:lnTo>
                    <a:pt x="5010" y="943"/>
                  </a:lnTo>
                  <a:lnTo>
                    <a:pt x="4978" y="965"/>
                  </a:lnTo>
                  <a:lnTo>
                    <a:pt x="4944" y="988"/>
                  </a:lnTo>
                  <a:lnTo>
                    <a:pt x="4911" y="1011"/>
                  </a:lnTo>
                  <a:lnTo>
                    <a:pt x="4875" y="1031"/>
                  </a:lnTo>
                  <a:lnTo>
                    <a:pt x="4839" y="1052"/>
                  </a:lnTo>
                  <a:lnTo>
                    <a:pt x="4801" y="1072"/>
                  </a:lnTo>
                  <a:lnTo>
                    <a:pt x="4762" y="1091"/>
                  </a:lnTo>
                  <a:lnTo>
                    <a:pt x="4722" y="1109"/>
                  </a:lnTo>
                  <a:lnTo>
                    <a:pt x="4681" y="1125"/>
                  </a:lnTo>
                  <a:lnTo>
                    <a:pt x="4637" y="1140"/>
                  </a:lnTo>
                  <a:lnTo>
                    <a:pt x="4594" y="1154"/>
                  </a:lnTo>
                  <a:lnTo>
                    <a:pt x="4549" y="1166"/>
                  </a:lnTo>
                  <a:lnTo>
                    <a:pt x="4503" y="1177"/>
                  </a:lnTo>
                  <a:lnTo>
                    <a:pt x="4456" y="1187"/>
                  </a:lnTo>
                  <a:lnTo>
                    <a:pt x="4407" y="1195"/>
                  </a:lnTo>
                  <a:lnTo>
                    <a:pt x="4358" y="1199"/>
                  </a:lnTo>
                  <a:lnTo>
                    <a:pt x="4307" y="1204"/>
                  </a:lnTo>
                  <a:lnTo>
                    <a:pt x="4254" y="1206"/>
                  </a:lnTo>
                  <a:lnTo>
                    <a:pt x="4202" y="1206"/>
                  </a:lnTo>
                  <a:lnTo>
                    <a:pt x="4147" y="1204"/>
                  </a:lnTo>
                  <a:lnTo>
                    <a:pt x="4092" y="1199"/>
                  </a:lnTo>
                  <a:lnTo>
                    <a:pt x="4035" y="1193"/>
                  </a:lnTo>
                  <a:lnTo>
                    <a:pt x="3977" y="1185"/>
                  </a:lnTo>
                  <a:lnTo>
                    <a:pt x="3917" y="1174"/>
                  </a:lnTo>
                  <a:lnTo>
                    <a:pt x="3856" y="1159"/>
                  </a:lnTo>
                  <a:lnTo>
                    <a:pt x="3793" y="1143"/>
                  </a:lnTo>
                  <a:lnTo>
                    <a:pt x="3731" y="1124"/>
                  </a:lnTo>
                  <a:lnTo>
                    <a:pt x="3666" y="1101"/>
                  </a:lnTo>
                  <a:lnTo>
                    <a:pt x="3600" y="1077"/>
                  </a:lnTo>
                  <a:lnTo>
                    <a:pt x="3534" y="1049"/>
                  </a:lnTo>
                  <a:lnTo>
                    <a:pt x="3466" y="1017"/>
                  </a:lnTo>
                  <a:lnTo>
                    <a:pt x="3396" y="983"/>
                  </a:lnTo>
                  <a:lnTo>
                    <a:pt x="3325" y="946"/>
                  </a:lnTo>
                  <a:lnTo>
                    <a:pt x="3253" y="906"/>
                  </a:lnTo>
                  <a:lnTo>
                    <a:pt x="3180" y="862"/>
                  </a:lnTo>
                  <a:lnTo>
                    <a:pt x="3180" y="862"/>
                  </a:lnTo>
                  <a:lnTo>
                    <a:pt x="3034" y="772"/>
                  </a:lnTo>
                  <a:lnTo>
                    <a:pt x="2892" y="689"/>
                  </a:lnTo>
                  <a:lnTo>
                    <a:pt x="2756" y="610"/>
                  </a:lnTo>
                  <a:lnTo>
                    <a:pt x="2624" y="537"/>
                  </a:lnTo>
                  <a:lnTo>
                    <a:pt x="2497" y="470"/>
                  </a:lnTo>
                  <a:lnTo>
                    <a:pt x="2372" y="407"/>
                  </a:lnTo>
                  <a:lnTo>
                    <a:pt x="2252" y="348"/>
                  </a:lnTo>
                  <a:lnTo>
                    <a:pt x="2136" y="295"/>
                  </a:lnTo>
                  <a:lnTo>
                    <a:pt x="2023" y="247"/>
                  </a:lnTo>
                  <a:lnTo>
                    <a:pt x="1913" y="203"/>
                  </a:lnTo>
                  <a:lnTo>
                    <a:pt x="1806" y="164"/>
                  </a:lnTo>
                  <a:lnTo>
                    <a:pt x="1702" y="129"/>
                  </a:lnTo>
                  <a:lnTo>
                    <a:pt x="1602" y="98"/>
                  </a:lnTo>
                  <a:lnTo>
                    <a:pt x="1504" y="72"/>
                  </a:lnTo>
                  <a:lnTo>
                    <a:pt x="1409" y="51"/>
                  </a:lnTo>
                  <a:lnTo>
                    <a:pt x="1315" y="32"/>
                  </a:lnTo>
                  <a:lnTo>
                    <a:pt x="1225" y="19"/>
                  </a:lnTo>
                  <a:lnTo>
                    <a:pt x="1136" y="9"/>
                  </a:lnTo>
                  <a:lnTo>
                    <a:pt x="1048" y="3"/>
                  </a:lnTo>
                  <a:lnTo>
                    <a:pt x="962" y="0"/>
                  </a:lnTo>
                  <a:lnTo>
                    <a:pt x="879" y="1"/>
                  </a:lnTo>
                  <a:lnTo>
                    <a:pt x="796" y="6"/>
                  </a:lnTo>
                  <a:lnTo>
                    <a:pt x="714" y="14"/>
                  </a:lnTo>
                  <a:lnTo>
                    <a:pt x="633" y="26"/>
                  </a:lnTo>
                  <a:lnTo>
                    <a:pt x="553" y="40"/>
                  </a:lnTo>
                  <a:lnTo>
                    <a:pt x="474" y="58"/>
                  </a:lnTo>
                  <a:lnTo>
                    <a:pt x="394" y="79"/>
                  </a:lnTo>
                  <a:lnTo>
                    <a:pt x="315" y="101"/>
                  </a:lnTo>
                  <a:lnTo>
                    <a:pt x="238" y="129"/>
                  </a:lnTo>
                  <a:lnTo>
                    <a:pt x="158" y="158"/>
                  </a:lnTo>
                  <a:lnTo>
                    <a:pt x="79" y="190"/>
                  </a:lnTo>
                  <a:lnTo>
                    <a:pt x="0" y="22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75" name="Freeform 83"/>
            <p:cNvSpPr>
              <a:spLocks/>
            </p:cNvSpPr>
            <p:nvPr/>
          </p:nvSpPr>
          <p:spPr bwMode="auto">
            <a:xfrm>
              <a:off x="752" y="1144"/>
              <a:ext cx="5459" cy="573"/>
            </a:xfrm>
            <a:custGeom>
              <a:avLst/>
              <a:gdLst/>
              <a:ahLst/>
              <a:cxnLst>
                <a:cxn ang="0">
                  <a:pos x="5459" y="335"/>
                </a:cxn>
                <a:cxn ang="0">
                  <a:pos x="5427" y="395"/>
                </a:cxn>
                <a:cxn ang="0">
                  <a:pos x="5385" y="461"/>
                </a:cxn>
                <a:cxn ang="0">
                  <a:pos x="5328" y="545"/>
                </a:cxn>
                <a:cxn ang="0">
                  <a:pos x="5253" y="639"/>
                </a:cxn>
                <a:cxn ang="0">
                  <a:pos x="5160" y="739"/>
                </a:cxn>
                <a:cxn ang="0">
                  <a:pos x="5080" y="815"/>
                </a:cxn>
                <a:cxn ang="0">
                  <a:pos x="5019" y="863"/>
                </a:cxn>
                <a:cxn ang="0">
                  <a:pos x="4955" y="912"/>
                </a:cxn>
                <a:cxn ang="0">
                  <a:pos x="4885" y="957"/>
                </a:cxn>
                <a:cxn ang="0">
                  <a:pos x="4812" y="999"/>
                </a:cxn>
                <a:cxn ang="0">
                  <a:pos x="4734" y="1036"/>
                </a:cxn>
                <a:cxn ang="0">
                  <a:pos x="4651" y="1070"/>
                </a:cxn>
                <a:cxn ang="0">
                  <a:pos x="4562" y="1098"/>
                </a:cxn>
                <a:cxn ang="0">
                  <a:pos x="4469" y="1120"/>
                </a:cxn>
                <a:cxn ang="0">
                  <a:pos x="4372" y="1136"/>
                </a:cxn>
                <a:cxn ang="0">
                  <a:pos x="4268" y="1144"/>
                </a:cxn>
                <a:cxn ang="0">
                  <a:pos x="4161" y="1144"/>
                </a:cxn>
                <a:cxn ang="0">
                  <a:pos x="4047" y="1136"/>
                </a:cxn>
                <a:cxn ang="0">
                  <a:pos x="3929" y="1119"/>
                </a:cxn>
                <a:cxn ang="0">
                  <a:pos x="3807" y="1090"/>
                </a:cxn>
                <a:cxn ang="0">
                  <a:pos x="3677" y="1051"/>
                </a:cxn>
                <a:cxn ang="0">
                  <a:pos x="3544" y="1001"/>
                </a:cxn>
                <a:cxn ang="0">
                  <a:pos x="3405" y="938"/>
                </a:cxn>
                <a:cxn ang="0">
                  <a:pos x="3261" y="862"/>
                </a:cxn>
                <a:cxn ang="0">
                  <a:pos x="3187" y="820"/>
                </a:cxn>
                <a:cxn ang="0">
                  <a:pos x="2899" y="652"/>
                </a:cxn>
                <a:cxn ang="0">
                  <a:pos x="2628" y="505"/>
                </a:cxn>
                <a:cxn ang="0">
                  <a:pos x="2374" y="379"/>
                </a:cxn>
                <a:cxn ang="0">
                  <a:pos x="2135" y="273"/>
                </a:cxn>
                <a:cxn ang="0">
                  <a:pos x="1911" y="184"/>
                </a:cxn>
                <a:cxn ang="0">
                  <a:pos x="1700" y="114"/>
                </a:cxn>
                <a:cxn ang="0">
                  <a:pos x="1500" y="61"/>
                </a:cxn>
                <a:cxn ang="0">
                  <a:pos x="1312" y="25"/>
                </a:cxn>
                <a:cxn ang="0">
                  <a:pos x="1131" y="4"/>
                </a:cxn>
                <a:cxn ang="0">
                  <a:pos x="958" y="0"/>
                </a:cxn>
                <a:cxn ang="0">
                  <a:pos x="791" y="8"/>
                </a:cxn>
                <a:cxn ang="0">
                  <a:pos x="628" y="32"/>
                </a:cxn>
                <a:cxn ang="0">
                  <a:pos x="470" y="67"/>
                </a:cxn>
                <a:cxn ang="0">
                  <a:pos x="313" y="114"/>
                </a:cxn>
                <a:cxn ang="0">
                  <a:pos x="156" y="174"/>
                </a:cxn>
                <a:cxn ang="0">
                  <a:pos x="0" y="243"/>
                </a:cxn>
              </a:cxnLst>
              <a:rect l="0" t="0" r="r" b="b"/>
              <a:pathLst>
                <a:path w="5459" h="1144">
                  <a:moveTo>
                    <a:pt x="5459" y="335"/>
                  </a:moveTo>
                  <a:lnTo>
                    <a:pt x="5459" y="335"/>
                  </a:lnTo>
                  <a:lnTo>
                    <a:pt x="5450" y="352"/>
                  </a:lnTo>
                  <a:lnTo>
                    <a:pt x="5427" y="395"/>
                  </a:lnTo>
                  <a:lnTo>
                    <a:pt x="5409" y="426"/>
                  </a:lnTo>
                  <a:lnTo>
                    <a:pt x="5385" y="461"/>
                  </a:lnTo>
                  <a:lnTo>
                    <a:pt x="5359" y="502"/>
                  </a:lnTo>
                  <a:lnTo>
                    <a:pt x="5328" y="545"/>
                  </a:lnTo>
                  <a:lnTo>
                    <a:pt x="5292" y="591"/>
                  </a:lnTo>
                  <a:lnTo>
                    <a:pt x="5253" y="639"/>
                  </a:lnTo>
                  <a:lnTo>
                    <a:pt x="5209" y="689"/>
                  </a:lnTo>
                  <a:lnTo>
                    <a:pt x="5160" y="739"/>
                  </a:lnTo>
                  <a:lnTo>
                    <a:pt x="5108" y="791"/>
                  </a:lnTo>
                  <a:lnTo>
                    <a:pt x="5080" y="815"/>
                  </a:lnTo>
                  <a:lnTo>
                    <a:pt x="5049" y="839"/>
                  </a:lnTo>
                  <a:lnTo>
                    <a:pt x="5019" y="863"/>
                  </a:lnTo>
                  <a:lnTo>
                    <a:pt x="4988" y="888"/>
                  </a:lnTo>
                  <a:lnTo>
                    <a:pt x="4955" y="912"/>
                  </a:lnTo>
                  <a:lnTo>
                    <a:pt x="4921" y="935"/>
                  </a:lnTo>
                  <a:lnTo>
                    <a:pt x="4885" y="957"/>
                  </a:lnTo>
                  <a:lnTo>
                    <a:pt x="4849" y="978"/>
                  </a:lnTo>
                  <a:lnTo>
                    <a:pt x="4812" y="999"/>
                  </a:lnTo>
                  <a:lnTo>
                    <a:pt x="4773" y="1018"/>
                  </a:lnTo>
                  <a:lnTo>
                    <a:pt x="4734" y="1036"/>
                  </a:lnTo>
                  <a:lnTo>
                    <a:pt x="4692" y="1054"/>
                  </a:lnTo>
                  <a:lnTo>
                    <a:pt x="4651" y="1070"/>
                  </a:lnTo>
                  <a:lnTo>
                    <a:pt x="4606" y="1085"/>
                  </a:lnTo>
                  <a:lnTo>
                    <a:pt x="4562" y="1098"/>
                  </a:lnTo>
                  <a:lnTo>
                    <a:pt x="4516" y="1111"/>
                  </a:lnTo>
                  <a:lnTo>
                    <a:pt x="4469" y="1120"/>
                  </a:lnTo>
                  <a:lnTo>
                    <a:pt x="4420" y="1128"/>
                  </a:lnTo>
                  <a:lnTo>
                    <a:pt x="4372" y="1136"/>
                  </a:lnTo>
                  <a:lnTo>
                    <a:pt x="4320" y="1141"/>
                  </a:lnTo>
                  <a:lnTo>
                    <a:pt x="4268" y="1144"/>
                  </a:lnTo>
                  <a:lnTo>
                    <a:pt x="4215" y="1144"/>
                  </a:lnTo>
                  <a:lnTo>
                    <a:pt x="4161" y="1144"/>
                  </a:lnTo>
                  <a:lnTo>
                    <a:pt x="4105" y="1141"/>
                  </a:lnTo>
                  <a:lnTo>
                    <a:pt x="4047" y="1136"/>
                  </a:lnTo>
                  <a:lnTo>
                    <a:pt x="3988" y="1128"/>
                  </a:lnTo>
                  <a:lnTo>
                    <a:pt x="3929" y="1119"/>
                  </a:lnTo>
                  <a:lnTo>
                    <a:pt x="3869" y="1106"/>
                  </a:lnTo>
                  <a:lnTo>
                    <a:pt x="3807" y="1090"/>
                  </a:lnTo>
                  <a:lnTo>
                    <a:pt x="3743" y="1072"/>
                  </a:lnTo>
                  <a:lnTo>
                    <a:pt x="3677" y="1051"/>
                  </a:lnTo>
                  <a:lnTo>
                    <a:pt x="3612" y="1027"/>
                  </a:lnTo>
                  <a:lnTo>
                    <a:pt x="3544" y="1001"/>
                  </a:lnTo>
                  <a:lnTo>
                    <a:pt x="3476" y="970"/>
                  </a:lnTo>
                  <a:lnTo>
                    <a:pt x="3405" y="938"/>
                  </a:lnTo>
                  <a:lnTo>
                    <a:pt x="3335" y="902"/>
                  </a:lnTo>
                  <a:lnTo>
                    <a:pt x="3261" y="862"/>
                  </a:lnTo>
                  <a:lnTo>
                    <a:pt x="3187" y="820"/>
                  </a:lnTo>
                  <a:lnTo>
                    <a:pt x="3187" y="820"/>
                  </a:lnTo>
                  <a:lnTo>
                    <a:pt x="3040" y="733"/>
                  </a:lnTo>
                  <a:lnTo>
                    <a:pt x="2899" y="652"/>
                  </a:lnTo>
                  <a:lnTo>
                    <a:pt x="2761" y="576"/>
                  </a:lnTo>
                  <a:lnTo>
                    <a:pt x="2628" y="505"/>
                  </a:lnTo>
                  <a:lnTo>
                    <a:pt x="2499" y="439"/>
                  </a:lnTo>
                  <a:lnTo>
                    <a:pt x="2374" y="379"/>
                  </a:lnTo>
                  <a:lnTo>
                    <a:pt x="2253" y="323"/>
                  </a:lnTo>
                  <a:lnTo>
                    <a:pt x="2135" y="273"/>
                  </a:lnTo>
                  <a:lnTo>
                    <a:pt x="2022" y="226"/>
                  </a:lnTo>
                  <a:lnTo>
                    <a:pt x="1911" y="184"/>
                  </a:lnTo>
                  <a:lnTo>
                    <a:pt x="1804" y="147"/>
                  </a:lnTo>
                  <a:lnTo>
                    <a:pt x="1700" y="114"/>
                  </a:lnTo>
                  <a:lnTo>
                    <a:pt x="1599" y="85"/>
                  </a:lnTo>
                  <a:lnTo>
                    <a:pt x="1500" y="61"/>
                  </a:lnTo>
                  <a:lnTo>
                    <a:pt x="1405" y="40"/>
                  </a:lnTo>
                  <a:lnTo>
                    <a:pt x="1312" y="25"/>
                  </a:lnTo>
                  <a:lnTo>
                    <a:pt x="1220" y="13"/>
                  </a:lnTo>
                  <a:lnTo>
                    <a:pt x="1131" y="4"/>
                  </a:lnTo>
                  <a:lnTo>
                    <a:pt x="1044" y="0"/>
                  </a:lnTo>
                  <a:lnTo>
                    <a:pt x="958" y="0"/>
                  </a:lnTo>
                  <a:lnTo>
                    <a:pt x="874" y="1"/>
                  </a:lnTo>
                  <a:lnTo>
                    <a:pt x="791" y="8"/>
                  </a:lnTo>
                  <a:lnTo>
                    <a:pt x="709" y="17"/>
                  </a:lnTo>
                  <a:lnTo>
                    <a:pt x="628" y="32"/>
                  </a:lnTo>
                  <a:lnTo>
                    <a:pt x="549" y="48"/>
                  </a:lnTo>
                  <a:lnTo>
                    <a:pt x="470" y="67"/>
                  </a:lnTo>
                  <a:lnTo>
                    <a:pt x="391" y="88"/>
                  </a:lnTo>
                  <a:lnTo>
                    <a:pt x="313" y="114"/>
                  </a:lnTo>
                  <a:lnTo>
                    <a:pt x="234" y="143"/>
                  </a:lnTo>
                  <a:lnTo>
                    <a:pt x="156" y="174"/>
                  </a:lnTo>
                  <a:lnTo>
                    <a:pt x="77" y="208"/>
                  </a:lnTo>
                  <a:lnTo>
                    <a:pt x="0" y="243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76" name="Freeform 84"/>
            <p:cNvSpPr>
              <a:spLocks/>
            </p:cNvSpPr>
            <p:nvPr/>
          </p:nvSpPr>
          <p:spPr bwMode="auto">
            <a:xfrm>
              <a:off x="778" y="1160"/>
              <a:ext cx="5461" cy="544"/>
            </a:xfrm>
            <a:custGeom>
              <a:avLst/>
              <a:gdLst/>
              <a:ahLst/>
              <a:cxnLst>
                <a:cxn ang="0">
                  <a:pos x="5461" y="247"/>
                </a:cxn>
                <a:cxn ang="0">
                  <a:pos x="5429" y="308"/>
                </a:cxn>
                <a:cxn ang="0">
                  <a:pos x="5390" y="376"/>
                </a:cxn>
                <a:cxn ang="0">
                  <a:pos x="5333" y="460"/>
                </a:cxn>
                <a:cxn ang="0">
                  <a:pos x="5259" y="557"/>
                </a:cxn>
                <a:cxn ang="0">
                  <a:pos x="5168" y="659"/>
                </a:cxn>
                <a:cxn ang="0">
                  <a:pos x="5088" y="736"/>
                </a:cxn>
                <a:cxn ang="0">
                  <a:pos x="5029" y="788"/>
                </a:cxn>
                <a:cxn ang="0">
                  <a:pos x="4965" y="836"/>
                </a:cxn>
                <a:cxn ang="0">
                  <a:pos x="4897" y="883"/>
                </a:cxn>
                <a:cxn ang="0">
                  <a:pos x="4823" y="927"/>
                </a:cxn>
                <a:cxn ang="0">
                  <a:pos x="4746" y="965"/>
                </a:cxn>
                <a:cxn ang="0">
                  <a:pos x="4662" y="1001"/>
                </a:cxn>
                <a:cxn ang="0">
                  <a:pos x="4575" y="1032"/>
                </a:cxn>
                <a:cxn ang="0">
                  <a:pos x="4483" y="1056"/>
                </a:cxn>
                <a:cxn ang="0">
                  <a:pos x="4385" y="1074"/>
                </a:cxn>
                <a:cxn ang="0">
                  <a:pos x="4282" y="1083"/>
                </a:cxn>
                <a:cxn ang="0">
                  <a:pos x="4175" y="1087"/>
                </a:cxn>
                <a:cxn ang="0">
                  <a:pos x="4061" y="1080"/>
                </a:cxn>
                <a:cxn ang="0">
                  <a:pos x="3943" y="1064"/>
                </a:cxn>
                <a:cxn ang="0">
                  <a:pos x="3819" y="1038"/>
                </a:cxn>
                <a:cxn ang="0">
                  <a:pos x="3690" y="1003"/>
                </a:cxn>
                <a:cxn ang="0">
                  <a:pos x="3556" y="954"/>
                </a:cxn>
                <a:cxn ang="0">
                  <a:pos x="3417" y="894"/>
                </a:cxn>
                <a:cxn ang="0">
                  <a:pos x="3271" y="820"/>
                </a:cxn>
                <a:cxn ang="0">
                  <a:pos x="3196" y="780"/>
                </a:cxn>
                <a:cxn ang="0">
                  <a:pos x="2904" y="617"/>
                </a:cxn>
                <a:cxn ang="0">
                  <a:pos x="2632" y="475"/>
                </a:cxn>
                <a:cxn ang="0">
                  <a:pos x="2377" y="354"/>
                </a:cxn>
                <a:cxn ang="0">
                  <a:pos x="2137" y="250"/>
                </a:cxn>
                <a:cxn ang="0">
                  <a:pos x="1912" y="166"/>
                </a:cxn>
                <a:cxn ang="0">
                  <a:pos x="1699" y="100"/>
                </a:cxn>
                <a:cxn ang="0">
                  <a:pos x="1499" y="52"/>
                </a:cxn>
                <a:cxn ang="0">
                  <a:pos x="1309" y="19"/>
                </a:cxn>
                <a:cxn ang="0">
                  <a:pos x="1129" y="2"/>
                </a:cxn>
                <a:cxn ang="0">
                  <a:pos x="955" y="0"/>
                </a:cxn>
                <a:cxn ang="0">
                  <a:pos x="789" y="13"/>
                </a:cxn>
                <a:cxn ang="0">
                  <a:pos x="626" y="39"/>
                </a:cxn>
                <a:cxn ang="0">
                  <a:pos x="468" y="77"/>
                </a:cxn>
                <a:cxn ang="0">
                  <a:pos x="312" y="129"/>
                </a:cxn>
                <a:cxn ang="0">
                  <a:pos x="157" y="192"/>
                </a:cxn>
                <a:cxn ang="0">
                  <a:pos x="0" y="266"/>
                </a:cxn>
              </a:cxnLst>
              <a:rect l="0" t="0" r="r" b="b"/>
              <a:pathLst>
                <a:path w="5461" h="1087">
                  <a:moveTo>
                    <a:pt x="5461" y="247"/>
                  </a:moveTo>
                  <a:lnTo>
                    <a:pt x="5461" y="247"/>
                  </a:lnTo>
                  <a:lnTo>
                    <a:pt x="5452" y="263"/>
                  </a:lnTo>
                  <a:lnTo>
                    <a:pt x="5429" y="308"/>
                  </a:lnTo>
                  <a:lnTo>
                    <a:pt x="5411" y="339"/>
                  </a:lnTo>
                  <a:lnTo>
                    <a:pt x="5390" y="376"/>
                  </a:lnTo>
                  <a:lnTo>
                    <a:pt x="5363" y="417"/>
                  </a:lnTo>
                  <a:lnTo>
                    <a:pt x="5333" y="460"/>
                  </a:lnTo>
                  <a:lnTo>
                    <a:pt x="5298" y="507"/>
                  </a:lnTo>
                  <a:lnTo>
                    <a:pt x="5259" y="557"/>
                  </a:lnTo>
                  <a:lnTo>
                    <a:pt x="5216" y="607"/>
                  </a:lnTo>
                  <a:lnTo>
                    <a:pt x="5168" y="659"/>
                  </a:lnTo>
                  <a:lnTo>
                    <a:pt x="5116" y="710"/>
                  </a:lnTo>
                  <a:lnTo>
                    <a:pt x="5088" y="736"/>
                  </a:lnTo>
                  <a:lnTo>
                    <a:pt x="5059" y="762"/>
                  </a:lnTo>
                  <a:lnTo>
                    <a:pt x="5029" y="788"/>
                  </a:lnTo>
                  <a:lnTo>
                    <a:pt x="4998" y="812"/>
                  </a:lnTo>
                  <a:lnTo>
                    <a:pt x="4965" y="836"/>
                  </a:lnTo>
                  <a:lnTo>
                    <a:pt x="4932" y="859"/>
                  </a:lnTo>
                  <a:lnTo>
                    <a:pt x="4897" y="883"/>
                  </a:lnTo>
                  <a:lnTo>
                    <a:pt x="4861" y="904"/>
                  </a:lnTo>
                  <a:lnTo>
                    <a:pt x="4823" y="927"/>
                  </a:lnTo>
                  <a:lnTo>
                    <a:pt x="4786" y="946"/>
                  </a:lnTo>
                  <a:lnTo>
                    <a:pt x="4746" y="965"/>
                  </a:lnTo>
                  <a:lnTo>
                    <a:pt x="4705" y="985"/>
                  </a:lnTo>
                  <a:lnTo>
                    <a:pt x="4662" y="1001"/>
                  </a:lnTo>
                  <a:lnTo>
                    <a:pt x="4619" y="1017"/>
                  </a:lnTo>
                  <a:lnTo>
                    <a:pt x="4575" y="1032"/>
                  </a:lnTo>
                  <a:lnTo>
                    <a:pt x="4529" y="1045"/>
                  </a:lnTo>
                  <a:lnTo>
                    <a:pt x="4483" y="1056"/>
                  </a:lnTo>
                  <a:lnTo>
                    <a:pt x="4435" y="1066"/>
                  </a:lnTo>
                  <a:lnTo>
                    <a:pt x="4385" y="1074"/>
                  </a:lnTo>
                  <a:lnTo>
                    <a:pt x="4335" y="1080"/>
                  </a:lnTo>
                  <a:lnTo>
                    <a:pt x="4282" y="1083"/>
                  </a:lnTo>
                  <a:lnTo>
                    <a:pt x="4229" y="1087"/>
                  </a:lnTo>
                  <a:lnTo>
                    <a:pt x="4175" y="1087"/>
                  </a:lnTo>
                  <a:lnTo>
                    <a:pt x="4118" y="1083"/>
                  </a:lnTo>
                  <a:lnTo>
                    <a:pt x="4061" y="1080"/>
                  </a:lnTo>
                  <a:lnTo>
                    <a:pt x="4003" y="1074"/>
                  </a:lnTo>
                  <a:lnTo>
                    <a:pt x="3943" y="1064"/>
                  </a:lnTo>
                  <a:lnTo>
                    <a:pt x="3882" y="1053"/>
                  </a:lnTo>
                  <a:lnTo>
                    <a:pt x="3819" y="1038"/>
                  </a:lnTo>
                  <a:lnTo>
                    <a:pt x="3756" y="1022"/>
                  </a:lnTo>
                  <a:lnTo>
                    <a:pt x="3690" y="1003"/>
                  </a:lnTo>
                  <a:lnTo>
                    <a:pt x="3624" y="980"/>
                  </a:lnTo>
                  <a:lnTo>
                    <a:pt x="3556" y="954"/>
                  </a:lnTo>
                  <a:lnTo>
                    <a:pt x="3488" y="925"/>
                  </a:lnTo>
                  <a:lnTo>
                    <a:pt x="3417" y="894"/>
                  </a:lnTo>
                  <a:lnTo>
                    <a:pt x="3345" y="859"/>
                  </a:lnTo>
                  <a:lnTo>
                    <a:pt x="3271" y="820"/>
                  </a:lnTo>
                  <a:lnTo>
                    <a:pt x="3196" y="780"/>
                  </a:lnTo>
                  <a:lnTo>
                    <a:pt x="3196" y="780"/>
                  </a:lnTo>
                  <a:lnTo>
                    <a:pt x="3049" y="696"/>
                  </a:lnTo>
                  <a:lnTo>
                    <a:pt x="2904" y="617"/>
                  </a:lnTo>
                  <a:lnTo>
                    <a:pt x="2766" y="542"/>
                  </a:lnTo>
                  <a:lnTo>
                    <a:pt x="2632" y="475"/>
                  </a:lnTo>
                  <a:lnTo>
                    <a:pt x="2502" y="412"/>
                  </a:lnTo>
                  <a:lnTo>
                    <a:pt x="2377" y="354"/>
                  </a:lnTo>
                  <a:lnTo>
                    <a:pt x="2255" y="299"/>
                  </a:lnTo>
                  <a:lnTo>
                    <a:pt x="2137" y="250"/>
                  </a:lnTo>
                  <a:lnTo>
                    <a:pt x="2021" y="207"/>
                  </a:lnTo>
                  <a:lnTo>
                    <a:pt x="1912" y="166"/>
                  </a:lnTo>
                  <a:lnTo>
                    <a:pt x="1803" y="131"/>
                  </a:lnTo>
                  <a:lnTo>
                    <a:pt x="1699" y="100"/>
                  </a:lnTo>
                  <a:lnTo>
                    <a:pt x="1598" y="74"/>
                  </a:lnTo>
                  <a:lnTo>
                    <a:pt x="1499" y="52"/>
                  </a:lnTo>
                  <a:lnTo>
                    <a:pt x="1402" y="34"/>
                  </a:lnTo>
                  <a:lnTo>
                    <a:pt x="1309" y="19"/>
                  </a:lnTo>
                  <a:lnTo>
                    <a:pt x="1218" y="8"/>
                  </a:lnTo>
                  <a:lnTo>
                    <a:pt x="1129" y="2"/>
                  </a:lnTo>
                  <a:lnTo>
                    <a:pt x="1041" y="0"/>
                  </a:lnTo>
                  <a:lnTo>
                    <a:pt x="955" y="0"/>
                  </a:lnTo>
                  <a:lnTo>
                    <a:pt x="872" y="5"/>
                  </a:lnTo>
                  <a:lnTo>
                    <a:pt x="789" y="13"/>
                  </a:lnTo>
                  <a:lnTo>
                    <a:pt x="707" y="24"/>
                  </a:lnTo>
                  <a:lnTo>
                    <a:pt x="626" y="39"/>
                  </a:lnTo>
                  <a:lnTo>
                    <a:pt x="547" y="56"/>
                  </a:lnTo>
                  <a:lnTo>
                    <a:pt x="468" y="77"/>
                  </a:lnTo>
                  <a:lnTo>
                    <a:pt x="390" y="102"/>
                  </a:lnTo>
                  <a:lnTo>
                    <a:pt x="312" y="129"/>
                  </a:lnTo>
                  <a:lnTo>
                    <a:pt x="235" y="160"/>
                  </a:lnTo>
                  <a:lnTo>
                    <a:pt x="157" y="192"/>
                  </a:lnTo>
                  <a:lnTo>
                    <a:pt x="78" y="228"/>
                  </a:lnTo>
                  <a:lnTo>
                    <a:pt x="0" y="26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77" name="Freeform 85"/>
            <p:cNvSpPr>
              <a:spLocks/>
            </p:cNvSpPr>
            <p:nvPr/>
          </p:nvSpPr>
          <p:spPr bwMode="auto">
            <a:xfrm>
              <a:off x="806" y="1176"/>
              <a:ext cx="5459" cy="514"/>
            </a:xfrm>
            <a:custGeom>
              <a:avLst/>
              <a:gdLst/>
              <a:ahLst/>
              <a:cxnLst>
                <a:cxn ang="0">
                  <a:pos x="5459" y="159"/>
                </a:cxn>
                <a:cxn ang="0">
                  <a:pos x="5428" y="221"/>
                </a:cxn>
                <a:cxn ang="0">
                  <a:pos x="5390" y="290"/>
                </a:cxn>
                <a:cxn ang="0">
                  <a:pos x="5334" y="376"/>
                </a:cxn>
                <a:cxn ang="0">
                  <a:pos x="5262" y="474"/>
                </a:cxn>
                <a:cxn ang="0">
                  <a:pos x="5173" y="579"/>
                </a:cxn>
                <a:cxn ang="0">
                  <a:pos x="5094" y="658"/>
                </a:cxn>
                <a:cxn ang="0">
                  <a:pos x="5035" y="710"/>
                </a:cxn>
                <a:cxn ang="0">
                  <a:pos x="4973" y="762"/>
                </a:cxn>
                <a:cxn ang="0">
                  <a:pos x="4905" y="809"/>
                </a:cxn>
                <a:cxn ang="0">
                  <a:pos x="4833" y="854"/>
                </a:cxn>
                <a:cxn ang="0">
                  <a:pos x="4755" y="896"/>
                </a:cxn>
                <a:cxn ang="0">
                  <a:pos x="4673" y="933"/>
                </a:cxn>
                <a:cxn ang="0">
                  <a:pos x="4586" y="965"/>
                </a:cxn>
                <a:cxn ang="0">
                  <a:pos x="4494" y="991"/>
                </a:cxn>
                <a:cxn ang="0">
                  <a:pos x="4395" y="1010"/>
                </a:cxn>
                <a:cxn ang="0">
                  <a:pos x="4294" y="1023"/>
                </a:cxn>
                <a:cxn ang="0">
                  <a:pos x="4186" y="1028"/>
                </a:cxn>
                <a:cxn ang="0">
                  <a:pos x="4072" y="1025"/>
                </a:cxn>
                <a:cxn ang="0">
                  <a:pos x="3954" y="1010"/>
                </a:cxn>
                <a:cxn ang="0">
                  <a:pos x="3830" y="988"/>
                </a:cxn>
                <a:cxn ang="0">
                  <a:pos x="3701" y="954"/>
                </a:cxn>
                <a:cxn ang="0">
                  <a:pos x="3567" y="909"/>
                </a:cxn>
                <a:cxn ang="0">
                  <a:pos x="3425" y="851"/>
                </a:cxn>
                <a:cxn ang="0">
                  <a:pos x="3279" y="779"/>
                </a:cxn>
                <a:cxn ang="0">
                  <a:pos x="3204" y="739"/>
                </a:cxn>
                <a:cxn ang="0">
                  <a:pos x="2910" y="582"/>
                </a:cxn>
                <a:cxn ang="0">
                  <a:pos x="2635" y="445"/>
                </a:cxn>
                <a:cxn ang="0">
                  <a:pos x="2377" y="327"/>
                </a:cxn>
                <a:cxn ang="0">
                  <a:pos x="2135" y="230"/>
                </a:cxn>
                <a:cxn ang="0">
                  <a:pos x="1909" y="150"/>
                </a:cxn>
                <a:cxn ang="0">
                  <a:pos x="1696" y="88"/>
                </a:cxn>
                <a:cxn ang="0">
                  <a:pos x="1495" y="43"/>
                </a:cxn>
                <a:cxn ang="0">
                  <a:pos x="1305" y="14"/>
                </a:cxn>
                <a:cxn ang="0">
                  <a:pos x="1124" y="1"/>
                </a:cxn>
                <a:cxn ang="0">
                  <a:pos x="951" y="3"/>
                </a:cxn>
                <a:cxn ang="0">
                  <a:pos x="784" y="19"/>
                </a:cxn>
                <a:cxn ang="0">
                  <a:pos x="623" y="48"/>
                </a:cxn>
                <a:cxn ang="0">
                  <a:pos x="465" y="92"/>
                </a:cxn>
                <a:cxn ang="0">
                  <a:pos x="309" y="145"/>
                </a:cxn>
                <a:cxn ang="0">
                  <a:pos x="155" y="211"/>
                </a:cxn>
                <a:cxn ang="0">
                  <a:pos x="0" y="289"/>
                </a:cxn>
              </a:cxnLst>
              <a:rect l="0" t="0" r="r" b="b"/>
              <a:pathLst>
                <a:path w="5459" h="1028">
                  <a:moveTo>
                    <a:pt x="5459" y="159"/>
                  </a:moveTo>
                  <a:lnTo>
                    <a:pt x="5459" y="159"/>
                  </a:lnTo>
                  <a:lnTo>
                    <a:pt x="5451" y="176"/>
                  </a:lnTo>
                  <a:lnTo>
                    <a:pt x="5428" y="221"/>
                  </a:lnTo>
                  <a:lnTo>
                    <a:pt x="5410" y="253"/>
                  </a:lnTo>
                  <a:lnTo>
                    <a:pt x="5390" y="290"/>
                  </a:lnTo>
                  <a:lnTo>
                    <a:pt x="5365" y="331"/>
                  </a:lnTo>
                  <a:lnTo>
                    <a:pt x="5334" y="376"/>
                  </a:lnTo>
                  <a:lnTo>
                    <a:pt x="5301" y="424"/>
                  </a:lnTo>
                  <a:lnTo>
                    <a:pt x="5262" y="474"/>
                  </a:lnTo>
                  <a:lnTo>
                    <a:pt x="5220" y="526"/>
                  </a:lnTo>
                  <a:lnTo>
                    <a:pt x="5173" y="579"/>
                  </a:lnTo>
                  <a:lnTo>
                    <a:pt x="5122" y="633"/>
                  </a:lnTo>
                  <a:lnTo>
                    <a:pt x="5094" y="658"/>
                  </a:lnTo>
                  <a:lnTo>
                    <a:pt x="5066" y="684"/>
                  </a:lnTo>
                  <a:lnTo>
                    <a:pt x="5035" y="710"/>
                  </a:lnTo>
                  <a:lnTo>
                    <a:pt x="5005" y="736"/>
                  </a:lnTo>
                  <a:lnTo>
                    <a:pt x="4973" y="762"/>
                  </a:lnTo>
                  <a:lnTo>
                    <a:pt x="4940" y="786"/>
                  </a:lnTo>
                  <a:lnTo>
                    <a:pt x="4905" y="809"/>
                  </a:lnTo>
                  <a:lnTo>
                    <a:pt x="4869" y="833"/>
                  </a:lnTo>
                  <a:lnTo>
                    <a:pt x="4833" y="854"/>
                  </a:lnTo>
                  <a:lnTo>
                    <a:pt x="4794" y="876"/>
                  </a:lnTo>
                  <a:lnTo>
                    <a:pt x="4755" y="896"/>
                  </a:lnTo>
                  <a:lnTo>
                    <a:pt x="4715" y="915"/>
                  </a:lnTo>
                  <a:lnTo>
                    <a:pt x="4673" y="933"/>
                  </a:lnTo>
                  <a:lnTo>
                    <a:pt x="4630" y="951"/>
                  </a:lnTo>
                  <a:lnTo>
                    <a:pt x="4586" y="965"/>
                  </a:lnTo>
                  <a:lnTo>
                    <a:pt x="4540" y="980"/>
                  </a:lnTo>
                  <a:lnTo>
                    <a:pt x="4494" y="991"/>
                  </a:lnTo>
                  <a:lnTo>
                    <a:pt x="4445" y="1002"/>
                  </a:lnTo>
                  <a:lnTo>
                    <a:pt x="4395" y="1010"/>
                  </a:lnTo>
                  <a:lnTo>
                    <a:pt x="4345" y="1018"/>
                  </a:lnTo>
                  <a:lnTo>
                    <a:pt x="4294" y="1023"/>
                  </a:lnTo>
                  <a:lnTo>
                    <a:pt x="4240" y="1027"/>
                  </a:lnTo>
                  <a:lnTo>
                    <a:pt x="4186" y="1028"/>
                  </a:lnTo>
                  <a:lnTo>
                    <a:pt x="4130" y="1028"/>
                  </a:lnTo>
                  <a:lnTo>
                    <a:pt x="4072" y="1025"/>
                  </a:lnTo>
                  <a:lnTo>
                    <a:pt x="4014" y="1018"/>
                  </a:lnTo>
                  <a:lnTo>
                    <a:pt x="3954" y="1010"/>
                  </a:lnTo>
                  <a:lnTo>
                    <a:pt x="3893" y="1001"/>
                  </a:lnTo>
                  <a:lnTo>
                    <a:pt x="3830" y="988"/>
                  </a:lnTo>
                  <a:lnTo>
                    <a:pt x="3766" y="972"/>
                  </a:lnTo>
                  <a:lnTo>
                    <a:pt x="3701" y="954"/>
                  </a:lnTo>
                  <a:lnTo>
                    <a:pt x="3635" y="933"/>
                  </a:lnTo>
                  <a:lnTo>
                    <a:pt x="3567" y="909"/>
                  </a:lnTo>
                  <a:lnTo>
                    <a:pt x="3496" y="881"/>
                  </a:lnTo>
                  <a:lnTo>
                    <a:pt x="3425" y="851"/>
                  </a:lnTo>
                  <a:lnTo>
                    <a:pt x="3353" y="817"/>
                  </a:lnTo>
                  <a:lnTo>
                    <a:pt x="3279" y="779"/>
                  </a:lnTo>
                  <a:lnTo>
                    <a:pt x="3204" y="739"/>
                  </a:lnTo>
                  <a:lnTo>
                    <a:pt x="3204" y="739"/>
                  </a:lnTo>
                  <a:lnTo>
                    <a:pt x="3054" y="658"/>
                  </a:lnTo>
                  <a:lnTo>
                    <a:pt x="2910" y="582"/>
                  </a:lnTo>
                  <a:lnTo>
                    <a:pt x="2770" y="511"/>
                  </a:lnTo>
                  <a:lnTo>
                    <a:pt x="2635" y="445"/>
                  </a:lnTo>
                  <a:lnTo>
                    <a:pt x="2503" y="384"/>
                  </a:lnTo>
                  <a:lnTo>
                    <a:pt x="2377" y="327"/>
                  </a:lnTo>
                  <a:lnTo>
                    <a:pt x="2254" y="277"/>
                  </a:lnTo>
                  <a:lnTo>
                    <a:pt x="2135" y="230"/>
                  </a:lnTo>
                  <a:lnTo>
                    <a:pt x="2021" y="189"/>
                  </a:lnTo>
                  <a:lnTo>
                    <a:pt x="1909" y="150"/>
                  </a:lnTo>
                  <a:lnTo>
                    <a:pt x="1800" y="117"/>
                  </a:lnTo>
                  <a:lnTo>
                    <a:pt x="1696" y="88"/>
                  </a:lnTo>
                  <a:lnTo>
                    <a:pt x="1595" y="64"/>
                  </a:lnTo>
                  <a:lnTo>
                    <a:pt x="1495" y="43"/>
                  </a:lnTo>
                  <a:lnTo>
                    <a:pt x="1399" y="27"/>
                  </a:lnTo>
                  <a:lnTo>
                    <a:pt x="1305" y="14"/>
                  </a:lnTo>
                  <a:lnTo>
                    <a:pt x="1213" y="6"/>
                  </a:lnTo>
                  <a:lnTo>
                    <a:pt x="1124" y="1"/>
                  </a:lnTo>
                  <a:lnTo>
                    <a:pt x="1037" y="0"/>
                  </a:lnTo>
                  <a:lnTo>
                    <a:pt x="951" y="3"/>
                  </a:lnTo>
                  <a:lnTo>
                    <a:pt x="867" y="9"/>
                  </a:lnTo>
                  <a:lnTo>
                    <a:pt x="784" y="19"/>
                  </a:lnTo>
                  <a:lnTo>
                    <a:pt x="704" y="32"/>
                  </a:lnTo>
                  <a:lnTo>
                    <a:pt x="623" y="48"/>
                  </a:lnTo>
                  <a:lnTo>
                    <a:pt x="544" y="67"/>
                  </a:lnTo>
                  <a:lnTo>
                    <a:pt x="465" y="92"/>
                  </a:lnTo>
                  <a:lnTo>
                    <a:pt x="387" y="117"/>
                  </a:lnTo>
                  <a:lnTo>
                    <a:pt x="309" y="145"/>
                  </a:lnTo>
                  <a:lnTo>
                    <a:pt x="232" y="177"/>
                  </a:lnTo>
                  <a:lnTo>
                    <a:pt x="155" y="211"/>
                  </a:lnTo>
                  <a:lnTo>
                    <a:pt x="77" y="248"/>
                  </a:lnTo>
                  <a:lnTo>
                    <a:pt x="0" y="289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78" name="Freeform 86"/>
            <p:cNvSpPr>
              <a:spLocks/>
            </p:cNvSpPr>
            <p:nvPr/>
          </p:nvSpPr>
          <p:spPr bwMode="auto">
            <a:xfrm>
              <a:off x="835" y="1192"/>
              <a:ext cx="5455" cy="485"/>
            </a:xfrm>
            <a:custGeom>
              <a:avLst/>
              <a:gdLst/>
              <a:ahLst/>
              <a:cxnLst>
                <a:cxn ang="0">
                  <a:pos x="5455" y="71"/>
                </a:cxn>
                <a:cxn ang="0">
                  <a:pos x="5426" y="132"/>
                </a:cxn>
                <a:cxn ang="0">
                  <a:pos x="5388" y="203"/>
                </a:cxn>
                <a:cxn ang="0">
                  <a:pos x="5334" y="291"/>
                </a:cxn>
                <a:cxn ang="0">
                  <a:pos x="5263" y="391"/>
                </a:cxn>
                <a:cxn ang="0">
                  <a:pos x="5176" y="499"/>
                </a:cxn>
                <a:cxn ang="0">
                  <a:pos x="5098" y="580"/>
                </a:cxn>
                <a:cxn ang="0">
                  <a:pos x="5041" y="633"/>
                </a:cxn>
                <a:cxn ang="0">
                  <a:pos x="4979" y="685"/>
                </a:cxn>
                <a:cxn ang="0">
                  <a:pos x="4912" y="735"/>
                </a:cxn>
                <a:cxn ang="0">
                  <a:pos x="4840" y="781"/>
                </a:cxn>
                <a:cxn ang="0">
                  <a:pos x="4763" y="825"/>
                </a:cxn>
                <a:cxn ang="0">
                  <a:pos x="4682" y="864"/>
                </a:cxn>
                <a:cxn ang="0">
                  <a:pos x="4594" y="898"/>
                </a:cxn>
                <a:cxn ang="0">
                  <a:pos x="4502" y="927"/>
                </a:cxn>
                <a:cxn ang="0">
                  <a:pos x="4405" y="948"/>
                </a:cxn>
                <a:cxn ang="0">
                  <a:pos x="4304" y="962"/>
                </a:cxn>
                <a:cxn ang="0">
                  <a:pos x="4196" y="969"/>
                </a:cxn>
                <a:cxn ang="0">
                  <a:pos x="4083" y="967"/>
                </a:cxn>
                <a:cxn ang="0">
                  <a:pos x="3964" y="957"/>
                </a:cxn>
                <a:cxn ang="0">
                  <a:pos x="3840" y="936"/>
                </a:cxn>
                <a:cxn ang="0">
                  <a:pos x="3710" y="904"/>
                </a:cxn>
                <a:cxn ang="0">
                  <a:pos x="3574" y="861"/>
                </a:cxn>
                <a:cxn ang="0">
                  <a:pos x="3432" y="806"/>
                </a:cxn>
                <a:cxn ang="0">
                  <a:pos x="3285" y="738"/>
                </a:cxn>
                <a:cxn ang="0">
                  <a:pos x="3210" y="699"/>
                </a:cxn>
                <a:cxn ang="0">
                  <a:pos x="2913" y="547"/>
                </a:cxn>
                <a:cxn ang="0">
                  <a:pos x="2636" y="415"/>
                </a:cxn>
                <a:cxn ang="0">
                  <a:pos x="2377" y="302"/>
                </a:cxn>
                <a:cxn ang="0">
                  <a:pos x="2134" y="208"/>
                </a:cxn>
                <a:cxn ang="0">
                  <a:pos x="1906" y="132"/>
                </a:cxn>
                <a:cxn ang="0">
                  <a:pos x="1692" y="76"/>
                </a:cxn>
                <a:cxn ang="0">
                  <a:pos x="1491" y="34"/>
                </a:cxn>
                <a:cxn ang="0">
                  <a:pos x="1301" y="8"/>
                </a:cxn>
                <a:cxn ang="0">
                  <a:pos x="1119" y="0"/>
                </a:cxn>
                <a:cxn ang="0">
                  <a:pos x="945" y="5"/>
                </a:cxn>
                <a:cxn ang="0">
                  <a:pos x="780" y="24"/>
                </a:cxn>
                <a:cxn ang="0">
                  <a:pos x="619" y="56"/>
                </a:cxn>
                <a:cxn ang="0">
                  <a:pos x="461" y="103"/>
                </a:cxn>
                <a:cxn ang="0">
                  <a:pos x="307" y="161"/>
                </a:cxn>
                <a:cxn ang="0">
                  <a:pos x="153" y="231"/>
                </a:cxn>
                <a:cxn ang="0">
                  <a:pos x="0" y="312"/>
                </a:cxn>
              </a:cxnLst>
              <a:rect l="0" t="0" r="r" b="b"/>
              <a:pathLst>
                <a:path w="5455" h="970">
                  <a:moveTo>
                    <a:pt x="5455" y="71"/>
                  </a:moveTo>
                  <a:lnTo>
                    <a:pt x="5455" y="71"/>
                  </a:lnTo>
                  <a:lnTo>
                    <a:pt x="5448" y="87"/>
                  </a:lnTo>
                  <a:lnTo>
                    <a:pt x="5426" y="132"/>
                  </a:lnTo>
                  <a:lnTo>
                    <a:pt x="5409" y="165"/>
                  </a:lnTo>
                  <a:lnTo>
                    <a:pt x="5388" y="203"/>
                  </a:lnTo>
                  <a:lnTo>
                    <a:pt x="5363" y="245"/>
                  </a:lnTo>
                  <a:lnTo>
                    <a:pt x="5334" y="291"/>
                  </a:lnTo>
                  <a:lnTo>
                    <a:pt x="5301" y="339"/>
                  </a:lnTo>
                  <a:lnTo>
                    <a:pt x="5263" y="391"/>
                  </a:lnTo>
                  <a:lnTo>
                    <a:pt x="5222" y="444"/>
                  </a:lnTo>
                  <a:lnTo>
                    <a:pt x="5176" y="499"/>
                  </a:lnTo>
                  <a:lnTo>
                    <a:pt x="5126" y="552"/>
                  </a:lnTo>
                  <a:lnTo>
                    <a:pt x="5098" y="580"/>
                  </a:lnTo>
                  <a:lnTo>
                    <a:pt x="5070" y="607"/>
                  </a:lnTo>
                  <a:lnTo>
                    <a:pt x="5041" y="633"/>
                  </a:lnTo>
                  <a:lnTo>
                    <a:pt x="5011" y="659"/>
                  </a:lnTo>
                  <a:lnTo>
                    <a:pt x="4979" y="685"/>
                  </a:lnTo>
                  <a:lnTo>
                    <a:pt x="4945" y="710"/>
                  </a:lnTo>
                  <a:lnTo>
                    <a:pt x="4912" y="735"/>
                  </a:lnTo>
                  <a:lnTo>
                    <a:pt x="4876" y="759"/>
                  </a:lnTo>
                  <a:lnTo>
                    <a:pt x="4840" y="781"/>
                  </a:lnTo>
                  <a:lnTo>
                    <a:pt x="4802" y="804"/>
                  </a:lnTo>
                  <a:lnTo>
                    <a:pt x="4763" y="825"/>
                  </a:lnTo>
                  <a:lnTo>
                    <a:pt x="4723" y="844"/>
                  </a:lnTo>
                  <a:lnTo>
                    <a:pt x="4682" y="864"/>
                  </a:lnTo>
                  <a:lnTo>
                    <a:pt x="4639" y="882"/>
                  </a:lnTo>
                  <a:lnTo>
                    <a:pt x="4594" y="898"/>
                  </a:lnTo>
                  <a:lnTo>
                    <a:pt x="4550" y="912"/>
                  </a:lnTo>
                  <a:lnTo>
                    <a:pt x="4502" y="927"/>
                  </a:lnTo>
                  <a:lnTo>
                    <a:pt x="4455" y="938"/>
                  </a:lnTo>
                  <a:lnTo>
                    <a:pt x="4405" y="948"/>
                  </a:lnTo>
                  <a:lnTo>
                    <a:pt x="4355" y="956"/>
                  </a:lnTo>
                  <a:lnTo>
                    <a:pt x="4304" y="962"/>
                  </a:lnTo>
                  <a:lnTo>
                    <a:pt x="4250" y="967"/>
                  </a:lnTo>
                  <a:lnTo>
                    <a:pt x="4196" y="969"/>
                  </a:lnTo>
                  <a:lnTo>
                    <a:pt x="4140" y="970"/>
                  </a:lnTo>
                  <a:lnTo>
                    <a:pt x="4083" y="967"/>
                  </a:lnTo>
                  <a:lnTo>
                    <a:pt x="4023" y="964"/>
                  </a:lnTo>
                  <a:lnTo>
                    <a:pt x="3964" y="957"/>
                  </a:lnTo>
                  <a:lnTo>
                    <a:pt x="3903" y="948"/>
                  </a:lnTo>
                  <a:lnTo>
                    <a:pt x="3840" y="936"/>
                  </a:lnTo>
                  <a:lnTo>
                    <a:pt x="3775" y="922"/>
                  </a:lnTo>
                  <a:lnTo>
                    <a:pt x="3710" y="904"/>
                  </a:lnTo>
                  <a:lnTo>
                    <a:pt x="3643" y="885"/>
                  </a:lnTo>
                  <a:lnTo>
                    <a:pt x="3574" y="861"/>
                  </a:lnTo>
                  <a:lnTo>
                    <a:pt x="3504" y="835"/>
                  </a:lnTo>
                  <a:lnTo>
                    <a:pt x="3432" y="806"/>
                  </a:lnTo>
                  <a:lnTo>
                    <a:pt x="3360" y="773"/>
                  </a:lnTo>
                  <a:lnTo>
                    <a:pt x="3285" y="738"/>
                  </a:lnTo>
                  <a:lnTo>
                    <a:pt x="3210" y="699"/>
                  </a:lnTo>
                  <a:lnTo>
                    <a:pt x="3210" y="699"/>
                  </a:lnTo>
                  <a:lnTo>
                    <a:pt x="3059" y="620"/>
                  </a:lnTo>
                  <a:lnTo>
                    <a:pt x="2913" y="547"/>
                  </a:lnTo>
                  <a:lnTo>
                    <a:pt x="2772" y="478"/>
                  </a:lnTo>
                  <a:lnTo>
                    <a:pt x="2636" y="415"/>
                  </a:lnTo>
                  <a:lnTo>
                    <a:pt x="2505" y="357"/>
                  </a:lnTo>
                  <a:lnTo>
                    <a:pt x="2377" y="302"/>
                  </a:lnTo>
                  <a:lnTo>
                    <a:pt x="2253" y="253"/>
                  </a:lnTo>
                  <a:lnTo>
                    <a:pt x="2134" y="208"/>
                  </a:lnTo>
                  <a:lnTo>
                    <a:pt x="2019" y="169"/>
                  </a:lnTo>
                  <a:lnTo>
                    <a:pt x="1906" y="132"/>
                  </a:lnTo>
                  <a:lnTo>
                    <a:pt x="1798" y="102"/>
                  </a:lnTo>
                  <a:lnTo>
                    <a:pt x="1692" y="76"/>
                  </a:lnTo>
                  <a:lnTo>
                    <a:pt x="1590" y="52"/>
                  </a:lnTo>
                  <a:lnTo>
                    <a:pt x="1491" y="34"/>
                  </a:lnTo>
                  <a:lnTo>
                    <a:pt x="1394" y="19"/>
                  </a:lnTo>
                  <a:lnTo>
                    <a:pt x="1301" y="8"/>
                  </a:lnTo>
                  <a:lnTo>
                    <a:pt x="1209" y="2"/>
                  </a:lnTo>
                  <a:lnTo>
                    <a:pt x="1119" y="0"/>
                  </a:lnTo>
                  <a:lnTo>
                    <a:pt x="1031" y="0"/>
                  </a:lnTo>
                  <a:lnTo>
                    <a:pt x="945" y="5"/>
                  </a:lnTo>
                  <a:lnTo>
                    <a:pt x="862" y="13"/>
                  </a:lnTo>
                  <a:lnTo>
                    <a:pt x="780" y="24"/>
                  </a:lnTo>
                  <a:lnTo>
                    <a:pt x="698" y="39"/>
                  </a:lnTo>
                  <a:lnTo>
                    <a:pt x="619" y="56"/>
                  </a:lnTo>
                  <a:lnTo>
                    <a:pt x="540" y="79"/>
                  </a:lnTo>
                  <a:lnTo>
                    <a:pt x="461" y="103"/>
                  </a:lnTo>
                  <a:lnTo>
                    <a:pt x="384" y="131"/>
                  </a:lnTo>
                  <a:lnTo>
                    <a:pt x="307" y="161"/>
                  </a:lnTo>
                  <a:lnTo>
                    <a:pt x="230" y="194"/>
                  </a:lnTo>
                  <a:lnTo>
                    <a:pt x="153" y="231"/>
                  </a:lnTo>
                  <a:lnTo>
                    <a:pt x="76" y="270"/>
                  </a:lnTo>
                  <a:lnTo>
                    <a:pt x="0" y="31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79" name="Freeform 87"/>
            <p:cNvSpPr>
              <a:spLocks/>
            </p:cNvSpPr>
            <p:nvPr/>
          </p:nvSpPr>
          <p:spPr bwMode="auto">
            <a:xfrm>
              <a:off x="864" y="1198"/>
              <a:ext cx="5451" cy="465"/>
            </a:xfrm>
            <a:custGeom>
              <a:avLst/>
              <a:gdLst/>
              <a:ahLst/>
              <a:cxnLst>
                <a:cxn ang="0">
                  <a:pos x="5451" y="0"/>
                </a:cxn>
                <a:cxn ang="0">
                  <a:pos x="5423" y="63"/>
                </a:cxn>
                <a:cxn ang="0">
                  <a:pos x="5386" y="134"/>
                </a:cxn>
                <a:cxn ang="0">
                  <a:pos x="5334" y="224"/>
                </a:cxn>
                <a:cxn ang="0">
                  <a:pos x="5265" y="326"/>
                </a:cxn>
                <a:cxn ang="0">
                  <a:pos x="5179" y="436"/>
                </a:cxn>
                <a:cxn ang="0">
                  <a:pos x="5102" y="518"/>
                </a:cxn>
                <a:cxn ang="0">
                  <a:pos x="5046" y="573"/>
                </a:cxn>
                <a:cxn ang="0">
                  <a:pos x="4983" y="628"/>
                </a:cxn>
                <a:cxn ang="0">
                  <a:pos x="4918" y="678"/>
                </a:cxn>
                <a:cxn ang="0">
                  <a:pos x="4847" y="726"/>
                </a:cxn>
                <a:cxn ang="0">
                  <a:pos x="4771" y="772"/>
                </a:cxn>
                <a:cxn ang="0">
                  <a:pos x="4689" y="814"/>
                </a:cxn>
                <a:cxn ang="0">
                  <a:pos x="4603" y="849"/>
                </a:cxn>
                <a:cxn ang="0">
                  <a:pos x="4512" y="880"/>
                </a:cxn>
                <a:cxn ang="0">
                  <a:pos x="4415" y="902"/>
                </a:cxn>
                <a:cxn ang="0">
                  <a:pos x="4312" y="920"/>
                </a:cxn>
                <a:cxn ang="0">
                  <a:pos x="4206" y="928"/>
                </a:cxn>
                <a:cxn ang="0">
                  <a:pos x="4092" y="930"/>
                </a:cxn>
                <a:cxn ang="0">
                  <a:pos x="3974" y="920"/>
                </a:cxn>
                <a:cxn ang="0">
                  <a:pos x="3849" y="902"/>
                </a:cxn>
                <a:cxn ang="0">
                  <a:pos x="3718" y="873"/>
                </a:cxn>
                <a:cxn ang="0">
                  <a:pos x="3582" y="833"/>
                </a:cxn>
                <a:cxn ang="0">
                  <a:pos x="3440" y="780"/>
                </a:cxn>
                <a:cxn ang="0">
                  <a:pos x="3292" y="715"/>
                </a:cxn>
                <a:cxn ang="0">
                  <a:pos x="3216" y="678"/>
                </a:cxn>
                <a:cxn ang="0">
                  <a:pos x="2917" y="531"/>
                </a:cxn>
                <a:cxn ang="0">
                  <a:pos x="2638" y="403"/>
                </a:cxn>
                <a:cxn ang="0">
                  <a:pos x="2377" y="295"/>
                </a:cxn>
                <a:cxn ang="0">
                  <a:pos x="2133" y="206"/>
                </a:cxn>
                <a:cxn ang="0">
                  <a:pos x="1903" y="135"/>
                </a:cxn>
                <a:cxn ang="0">
                  <a:pos x="1688" y="81"/>
                </a:cxn>
                <a:cxn ang="0">
                  <a:pos x="1487" y="43"/>
                </a:cxn>
                <a:cxn ang="0">
                  <a:pos x="1295" y="22"/>
                </a:cxn>
                <a:cxn ang="0">
                  <a:pos x="1115" y="16"/>
                </a:cxn>
                <a:cxn ang="0">
                  <a:pos x="941" y="26"/>
                </a:cxn>
                <a:cxn ang="0">
                  <a:pos x="775" y="48"/>
                </a:cxn>
                <a:cxn ang="0">
                  <a:pos x="615" y="85"/>
                </a:cxn>
                <a:cxn ang="0">
                  <a:pos x="458" y="134"/>
                </a:cxn>
                <a:cxn ang="0">
                  <a:pos x="304" y="195"/>
                </a:cxn>
                <a:cxn ang="0">
                  <a:pos x="153" y="268"/>
                </a:cxn>
                <a:cxn ang="0">
                  <a:pos x="0" y="352"/>
                </a:cxn>
              </a:cxnLst>
              <a:rect l="0" t="0" r="r" b="b"/>
              <a:pathLst>
                <a:path w="5451" h="930">
                  <a:moveTo>
                    <a:pt x="5451" y="0"/>
                  </a:moveTo>
                  <a:lnTo>
                    <a:pt x="5451" y="0"/>
                  </a:lnTo>
                  <a:lnTo>
                    <a:pt x="5444" y="18"/>
                  </a:lnTo>
                  <a:lnTo>
                    <a:pt x="5423" y="63"/>
                  </a:lnTo>
                  <a:lnTo>
                    <a:pt x="5406" y="97"/>
                  </a:lnTo>
                  <a:lnTo>
                    <a:pt x="5386" y="134"/>
                  </a:lnTo>
                  <a:lnTo>
                    <a:pt x="5362" y="177"/>
                  </a:lnTo>
                  <a:lnTo>
                    <a:pt x="5334" y="224"/>
                  </a:lnTo>
                  <a:lnTo>
                    <a:pt x="5301" y="274"/>
                  </a:lnTo>
                  <a:lnTo>
                    <a:pt x="5265" y="326"/>
                  </a:lnTo>
                  <a:lnTo>
                    <a:pt x="5223" y="381"/>
                  </a:lnTo>
                  <a:lnTo>
                    <a:pt x="5179" y="436"/>
                  </a:lnTo>
                  <a:lnTo>
                    <a:pt x="5129" y="491"/>
                  </a:lnTo>
                  <a:lnTo>
                    <a:pt x="5102" y="518"/>
                  </a:lnTo>
                  <a:lnTo>
                    <a:pt x="5075" y="546"/>
                  </a:lnTo>
                  <a:lnTo>
                    <a:pt x="5046" y="573"/>
                  </a:lnTo>
                  <a:lnTo>
                    <a:pt x="5015" y="600"/>
                  </a:lnTo>
                  <a:lnTo>
                    <a:pt x="4983" y="628"/>
                  </a:lnTo>
                  <a:lnTo>
                    <a:pt x="4951" y="654"/>
                  </a:lnTo>
                  <a:lnTo>
                    <a:pt x="4918" y="678"/>
                  </a:lnTo>
                  <a:lnTo>
                    <a:pt x="4883" y="704"/>
                  </a:lnTo>
                  <a:lnTo>
                    <a:pt x="4847" y="726"/>
                  </a:lnTo>
                  <a:lnTo>
                    <a:pt x="4809" y="751"/>
                  </a:lnTo>
                  <a:lnTo>
                    <a:pt x="4771" y="772"/>
                  </a:lnTo>
                  <a:lnTo>
                    <a:pt x="4730" y="793"/>
                  </a:lnTo>
                  <a:lnTo>
                    <a:pt x="4689" y="814"/>
                  </a:lnTo>
                  <a:lnTo>
                    <a:pt x="4647" y="831"/>
                  </a:lnTo>
                  <a:lnTo>
                    <a:pt x="4603" y="849"/>
                  </a:lnTo>
                  <a:lnTo>
                    <a:pt x="4558" y="865"/>
                  </a:lnTo>
                  <a:lnTo>
                    <a:pt x="4512" y="880"/>
                  </a:lnTo>
                  <a:lnTo>
                    <a:pt x="4464" y="891"/>
                  </a:lnTo>
                  <a:lnTo>
                    <a:pt x="4415" y="902"/>
                  </a:lnTo>
                  <a:lnTo>
                    <a:pt x="4365" y="912"/>
                  </a:lnTo>
                  <a:lnTo>
                    <a:pt x="4312" y="920"/>
                  </a:lnTo>
                  <a:lnTo>
                    <a:pt x="4260" y="925"/>
                  </a:lnTo>
                  <a:lnTo>
                    <a:pt x="4206" y="928"/>
                  </a:lnTo>
                  <a:lnTo>
                    <a:pt x="4150" y="930"/>
                  </a:lnTo>
                  <a:lnTo>
                    <a:pt x="4092" y="930"/>
                  </a:lnTo>
                  <a:lnTo>
                    <a:pt x="4033" y="927"/>
                  </a:lnTo>
                  <a:lnTo>
                    <a:pt x="3974" y="920"/>
                  </a:lnTo>
                  <a:lnTo>
                    <a:pt x="3911" y="912"/>
                  </a:lnTo>
                  <a:lnTo>
                    <a:pt x="3849" y="902"/>
                  </a:lnTo>
                  <a:lnTo>
                    <a:pt x="3785" y="889"/>
                  </a:lnTo>
                  <a:lnTo>
                    <a:pt x="3718" y="873"/>
                  </a:lnTo>
                  <a:lnTo>
                    <a:pt x="3652" y="854"/>
                  </a:lnTo>
                  <a:lnTo>
                    <a:pt x="3582" y="833"/>
                  </a:lnTo>
                  <a:lnTo>
                    <a:pt x="3511" y="809"/>
                  </a:lnTo>
                  <a:lnTo>
                    <a:pt x="3440" y="780"/>
                  </a:lnTo>
                  <a:lnTo>
                    <a:pt x="3367" y="749"/>
                  </a:lnTo>
                  <a:lnTo>
                    <a:pt x="3292" y="715"/>
                  </a:lnTo>
                  <a:lnTo>
                    <a:pt x="3216" y="678"/>
                  </a:lnTo>
                  <a:lnTo>
                    <a:pt x="3216" y="678"/>
                  </a:lnTo>
                  <a:lnTo>
                    <a:pt x="3063" y="602"/>
                  </a:lnTo>
                  <a:lnTo>
                    <a:pt x="2917" y="531"/>
                  </a:lnTo>
                  <a:lnTo>
                    <a:pt x="2774" y="465"/>
                  </a:lnTo>
                  <a:lnTo>
                    <a:pt x="2638" y="403"/>
                  </a:lnTo>
                  <a:lnTo>
                    <a:pt x="2505" y="347"/>
                  </a:lnTo>
                  <a:lnTo>
                    <a:pt x="2377" y="295"/>
                  </a:lnTo>
                  <a:lnTo>
                    <a:pt x="2252" y="248"/>
                  </a:lnTo>
                  <a:lnTo>
                    <a:pt x="2133" y="206"/>
                  </a:lnTo>
                  <a:lnTo>
                    <a:pt x="2016" y="168"/>
                  </a:lnTo>
                  <a:lnTo>
                    <a:pt x="1903" y="135"/>
                  </a:lnTo>
                  <a:lnTo>
                    <a:pt x="1795" y="106"/>
                  </a:lnTo>
                  <a:lnTo>
                    <a:pt x="1688" y="81"/>
                  </a:lnTo>
                  <a:lnTo>
                    <a:pt x="1587" y="60"/>
                  </a:lnTo>
                  <a:lnTo>
                    <a:pt x="1487" y="43"/>
                  </a:lnTo>
                  <a:lnTo>
                    <a:pt x="1390" y="30"/>
                  </a:lnTo>
                  <a:lnTo>
                    <a:pt x="1295" y="22"/>
                  </a:lnTo>
                  <a:lnTo>
                    <a:pt x="1204" y="18"/>
                  </a:lnTo>
                  <a:lnTo>
                    <a:pt x="1115" y="16"/>
                  </a:lnTo>
                  <a:lnTo>
                    <a:pt x="1027" y="19"/>
                  </a:lnTo>
                  <a:lnTo>
                    <a:pt x="941" y="26"/>
                  </a:lnTo>
                  <a:lnTo>
                    <a:pt x="858" y="35"/>
                  </a:lnTo>
                  <a:lnTo>
                    <a:pt x="775" y="48"/>
                  </a:lnTo>
                  <a:lnTo>
                    <a:pt x="694" y="64"/>
                  </a:lnTo>
                  <a:lnTo>
                    <a:pt x="615" y="85"/>
                  </a:lnTo>
                  <a:lnTo>
                    <a:pt x="536" y="108"/>
                  </a:lnTo>
                  <a:lnTo>
                    <a:pt x="458" y="134"/>
                  </a:lnTo>
                  <a:lnTo>
                    <a:pt x="382" y="163"/>
                  </a:lnTo>
                  <a:lnTo>
                    <a:pt x="304" y="195"/>
                  </a:lnTo>
                  <a:lnTo>
                    <a:pt x="228" y="231"/>
                  </a:lnTo>
                  <a:lnTo>
                    <a:pt x="153" y="268"/>
                  </a:lnTo>
                  <a:lnTo>
                    <a:pt x="76" y="310"/>
                  </a:lnTo>
                  <a:lnTo>
                    <a:pt x="0" y="35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80" name="Freeform 88"/>
            <p:cNvSpPr>
              <a:spLocks/>
            </p:cNvSpPr>
            <p:nvPr/>
          </p:nvSpPr>
          <p:spPr bwMode="auto">
            <a:xfrm>
              <a:off x="893" y="1169"/>
              <a:ext cx="5447" cy="482"/>
            </a:xfrm>
            <a:custGeom>
              <a:avLst/>
              <a:gdLst/>
              <a:ahLst/>
              <a:cxnLst>
                <a:cxn ang="0">
                  <a:pos x="5447" y="0"/>
                </a:cxn>
                <a:cxn ang="0">
                  <a:pos x="5419" y="64"/>
                </a:cxn>
                <a:cxn ang="0">
                  <a:pos x="5383" y="137"/>
                </a:cxn>
                <a:cxn ang="0">
                  <a:pos x="5332" y="227"/>
                </a:cxn>
                <a:cxn ang="0">
                  <a:pos x="5265" y="332"/>
                </a:cxn>
                <a:cxn ang="0">
                  <a:pos x="5180" y="444"/>
                </a:cxn>
                <a:cxn ang="0">
                  <a:pos x="5105" y="529"/>
                </a:cxn>
                <a:cxn ang="0">
                  <a:pos x="5048" y="586"/>
                </a:cxn>
                <a:cxn ang="0">
                  <a:pos x="4989" y="641"/>
                </a:cxn>
                <a:cxn ang="0">
                  <a:pos x="4923" y="692"/>
                </a:cxn>
                <a:cxn ang="0">
                  <a:pos x="4853" y="744"/>
                </a:cxn>
                <a:cxn ang="0">
                  <a:pos x="4778" y="791"/>
                </a:cxn>
                <a:cxn ang="0">
                  <a:pos x="4697" y="833"/>
                </a:cxn>
                <a:cxn ang="0">
                  <a:pos x="4611" y="870"/>
                </a:cxn>
                <a:cxn ang="0">
                  <a:pos x="4521" y="902"/>
                </a:cxn>
                <a:cxn ang="0">
                  <a:pos x="4424" y="928"/>
                </a:cxn>
                <a:cxn ang="0">
                  <a:pos x="4322" y="947"/>
                </a:cxn>
                <a:cxn ang="0">
                  <a:pos x="4214" y="959"/>
                </a:cxn>
                <a:cxn ang="0">
                  <a:pos x="4102" y="962"/>
                </a:cxn>
                <a:cxn ang="0">
                  <a:pos x="3982" y="956"/>
                </a:cxn>
                <a:cxn ang="0">
                  <a:pos x="3857" y="939"/>
                </a:cxn>
                <a:cxn ang="0">
                  <a:pos x="3727" y="914"/>
                </a:cxn>
                <a:cxn ang="0">
                  <a:pos x="3591" y="875"/>
                </a:cxn>
                <a:cxn ang="0">
                  <a:pos x="3448" y="825"/>
                </a:cxn>
                <a:cxn ang="0">
                  <a:pos x="3298" y="763"/>
                </a:cxn>
                <a:cxn ang="0">
                  <a:pos x="3221" y="726"/>
                </a:cxn>
                <a:cxn ang="0">
                  <a:pos x="2920" y="586"/>
                </a:cxn>
                <a:cxn ang="0">
                  <a:pos x="2640" y="463"/>
                </a:cxn>
                <a:cxn ang="0">
                  <a:pos x="2376" y="360"/>
                </a:cxn>
                <a:cxn ang="0">
                  <a:pos x="2131" y="276"/>
                </a:cxn>
                <a:cxn ang="0">
                  <a:pos x="1901" y="208"/>
                </a:cxn>
                <a:cxn ang="0">
                  <a:pos x="1686" y="158"/>
                </a:cxn>
                <a:cxn ang="0">
                  <a:pos x="1483" y="124"/>
                </a:cxn>
                <a:cxn ang="0">
                  <a:pos x="1291" y="108"/>
                </a:cxn>
                <a:cxn ang="0">
                  <a:pos x="1111" y="105"/>
                </a:cxn>
                <a:cxn ang="0">
                  <a:pos x="937" y="118"/>
                </a:cxn>
                <a:cxn ang="0">
                  <a:pos x="772" y="143"/>
                </a:cxn>
                <a:cxn ang="0">
                  <a:pos x="612" y="184"/>
                </a:cxn>
                <a:cxn ang="0">
                  <a:pos x="457" y="237"/>
                </a:cxn>
                <a:cxn ang="0">
                  <a:pos x="303" y="302"/>
                </a:cxn>
                <a:cxn ang="0">
                  <a:pos x="151" y="378"/>
                </a:cxn>
                <a:cxn ang="0">
                  <a:pos x="0" y="465"/>
                </a:cxn>
              </a:cxnLst>
              <a:rect l="0" t="0" r="r" b="b"/>
              <a:pathLst>
                <a:path w="5447" h="962">
                  <a:moveTo>
                    <a:pt x="5447" y="0"/>
                  </a:moveTo>
                  <a:lnTo>
                    <a:pt x="5447" y="0"/>
                  </a:lnTo>
                  <a:lnTo>
                    <a:pt x="5440" y="17"/>
                  </a:lnTo>
                  <a:lnTo>
                    <a:pt x="5419" y="64"/>
                  </a:lnTo>
                  <a:lnTo>
                    <a:pt x="5402" y="98"/>
                  </a:lnTo>
                  <a:lnTo>
                    <a:pt x="5383" y="137"/>
                  </a:lnTo>
                  <a:lnTo>
                    <a:pt x="5359" y="181"/>
                  </a:lnTo>
                  <a:lnTo>
                    <a:pt x="5332" y="227"/>
                  </a:lnTo>
                  <a:lnTo>
                    <a:pt x="5300" y="279"/>
                  </a:lnTo>
                  <a:lnTo>
                    <a:pt x="5265" y="332"/>
                  </a:lnTo>
                  <a:lnTo>
                    <a:pt x="5225" y="387"/>
                  </a:lnTo>
                  <a:lnTo>
                    <a:pt x="5180" y="444"/>
                  </a:lnTo>
                  <a:lnTo>
                    <a:pt x="5130" y="500"/>
                  </a:lnTo>
                  <a:lnTo>
                    <a:pt x="5105" y="529"/>
                  </a:lnTo>
                  <a:lnTo>
                    <a:pt x="5078" y="557"/>
                  </a:lnTo>
                  <a:lnTo>
                    <a:pt x="5048" y="586"/>
                  </a:lnTo>
                  <a:lnTo>
                    <a:pt x="5019" y="613"/>
                  </a:lnTo>
                  <a:lnTo>
                    <a:pt x="4989" y="641"/>
                  </a:lnTo>
                  <a:lnTo>
                    <a:pt x="4957" y="667"/>
                  </a:lnTo>
                  <a:lnTo>
                    <a:pt x="4923" y="692"/>
                  </a:lnTo>
                  <a:lnTo>
                    <a:pt x="4889" y="718"/>
                  </a:lnTo>
                  <a:lnTo>
                    <a:pt x="4853" y="744"/>
                  </a:lnTo>
                  <a:lnTo>
                    <a:pt x="4815" y="767"/>
                  </a:lnTo>
                  <a:lnTo>
                    <a:pt x="4778" y="791"/>
                  </a:lnTo>
                  <a:lnTo>
                    <a:pt x="4737" y="812"/>
                  </a:lnTo>
                  <a:lnTo>
                    <a:pt x="4697" y="833"/>
                  </a:lnTo>
                  <a:lnTo>
                    <a:pt x="4654" y="852"/>
                  </a:lnTo>
                  <a:lnTo>
                    <a:pt x="4611" y="870"/>
                  </a:lnTo>
                  <a:lnTo>
                    <a:pt x="4567" y="888"/>
                  </a:lnTo>
                  <a:lnTo>
                    <a:pt x="4521" y="902"/>
                  </a:lnTo>
                  <a:lnTo>
                    <a:pt x="4472" y="917"/>
                  </a:lnTo>
                  <a:lnTo>
                    <a:pt x="4424" y="928"/>
                  </a:lnTo>
                  <a:lnTo>
                    <a:pt x="4374" y="939"/>
                  </a:lnTo>
                  <a:lnTo>
                    <a:pt x="4322" y="947"/>
                  </a:lnTo>
                  <a:lnTo>
                    <a:pt x="4270" y="954"/>
                  </a:lnTo>
                  <a:lnTo>
                    <a:pt x="4214" y="959"/>
                  </a:lnTo>
                  <a:lnTo>
                    <a:pt x="4158" y="962"/>
                  </a:lnTo>
                  <a:lnTo>
                    <a:pt x="4102" y="962"/>
                  </a:lnTo>
                  <a:lnTo>
                    <a:pt x="4043" y="960"/>
                  </a:lnTo>
                  <a:lnTo>
                    <a:pt x="3982" y="956"/>
                  </a:lnTo>
                  <a:lnTo>
                    <a:pt x="3921" y="949"/>
                  </a:lnTo>
                  <a:lnTo>
                    <a:pt x="3857" y="939"/>
                  </a:lnTo>
                  <a:lnTo>
                    <a:pt x="3793" y="928"/>
                  </a:lnTo>
                  <a:lnTo>
                    <a:pt x="3727" y="914"/>
                  </a:lnTo>
                  <a:lnTo>
                    <a:pt x="3659" y="896"/>
                  </a:lnTo>
                  <a:lnTo>
                    <a:pt x="3591" y="875"/>
                  </a:lnTo>
                  <a:lnTo>
                    <a:pt x="3520" y="852"/>
                  </a:lnTo>
                  <a:lnTo>
                    <a:pt x="3448" y="825"/>
                  </a:lnTo>
                  <a:lnTo>
                    <a:pt x="3373" y="796"/>
                  </a:lnTo>
                  <a:lnTo>
                    <a:pt x="3298" y="763"/>
                  </a:lnTo>
                  <a:lnTo>
                    <a:pt x="3221" y="726"/>
                  </a:lnTo>
                  <a:lnTo>
                    <a:pt x="3221" y="726"/>
                  </a:lnTo>
                  <a:lnTo>
                    <a:pt x="3067" y="654"/>
                  </a:lnTo>
                  <a:lnTo>
                    <a:pt x="2920" y="586"/>
                  </a:lnTo>
                  <a:lnTo>
                    <a:pt x="2777" y="521"/>
                  </a:lnTo>
                  <a:lnTo>
                    <a:pt x="2640" y="463"/>
                  </a:lnTo>
                  <a:lnTo>
                    <a:pt x="2505" y="410"/>
                  </a:lnTo>
                  <a:lnTo>
                    <a:pt x="2376" y="360"/>
                  </a:lnTo>
                  <a:lnTo>
                    <a:pt x="2252" y="315"/>
                  </a:lnTo>
                  <a:lnTo>
                    <a:pt x="2131" y="276"/>
                  </a:lnTo>
                  <a:lnTo>
                    <a:pt x="2015" y="240"/>
                  </a:lnTo>
                  <a:lnTo>
                    <a:pt x="1901" y="208"/>
                  </a:lnTo>
                  <a:lnTo>
                    <a:pt x="1791" y="181"/>
                  </a:lnTo>
                  <a:lnTo>
                    <a:pt x="1686" y="158"/>
                  </a:lnTo>
                  <a:lnTo>
                    <a:pt x="1583" y="140"/>
                  </a:lnTo>
                  <a:lnTo>
                    <a:pt x="1483" y="124"/>
                  </a:lnTo>
                  <a:lnTo>
                    <a:pt x="1386" y="114"/>
                  </a:lnTo>
                  <a:lnTo>
                    <a:pt x="1291" y="108"/>
                  </a:lnTo>
                  <a:lnTo>
                    <a:pt x="1200" y="105"/>
                  </a:lnTo>
                  <a:lnTo>
                    <a:pt x="1111" y="105"/>
                  </a:lnTo>
                  <a:lnTo>
                    <a:pt x="1023" y="109"/>
                  </a:lnTo>
                  <a:lnTo>
                    <a:pt x="937" y="118"/>
                  </a:lnTo>
                  <a:lnTo>
                    <a:pt x="854" y="129"/>
                  </a:lnTo>
                  <a:lnTo>
                    <a:pt x="772" y="143"/>
                  </a:lnTo>
                  <a:lnTo>
                    <a:pt x="692" y="163"/>
                  </a:lnTo>
                  <a:lnTo>
                    <a:pt x="612" y="184"/>
                  </a:lnTo>
                  <a:lnTo>
                    <a:pt x="533" y="208"/>
                  </a:lnTo>
                  <a:lnTo>
                    <a:pt x="457" y="237"/>
                  </a:lnTo>
                  <a:lnTo>
                    <a:pt x="379" y="268"/>
                  </a:lnTo>
                  <a:lnTo>
                    <a:pt x="303" y="302"/>
                  </a:lnTo>
                  <a:lnTo>
                    <a:pt x="228" y="339"/>
                  </a:lnTo>
                  <a:lnTo>
                    <a:pt x="151" y="378"/>
                  </a:lnTo>
                  <a:lnTo>
                    <a:pt x="76" y="419"/>
                  </a:lnTo>
                  <a:lnTo>
                    <a:pt x="0" y="465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81" name="Freeform 89"/>
            <p:cNvSpPr>
              <a:spLocks/>
            </p:cNvSpPr>
            <p:nvPr/>
          </p:nvSpPr>
          <p:spPr bwMode="auto">
            <a:xfrm>
              <a:off x="925" y="1141"/>
              <a:ext cx="5439" cy="497"/>
            </a:xfrm>
            <a:custGeom>
              <a:avLst/>
              <a:gdLst/>
              <a:ahLst/>
              <a:cxnLst>
                <a:cxn ang="0">
                  <a:pos x="5439" y="0"/>
                </a:cxn>
                <a:cxn ang="0">
                  <a:pos x="5412" y="65"/>
                </a:cxn>
                <a:cxn ang="0">
                  <a:pos x="5377" y="137"/>
                </a:cxn>
                <a:cxn ang="0">
                  <a:pos x="5327" y="231"/>
                </a:cxn>
                <a:cxn ang="0">
                  <a:pos x="5261" y="336"/>
                </a:cxn>
                <a:cxn ang="0">
                  <a:pos x="5179" y="451"/>
                </a:cxn>
                <a:cxn ang="0">
                  <a:pos x="5104" y="538"/>
                </a:cxn>
                <a:cxn ang="0">
                  <a:pos x="5050" y="596"/>
                </a:cxn>
                <a:cxn ang="0">
                  <a:pos x="4990" y="652"/>
                </a:cxn>
                <a:cxn ang="0">
                  <a:pos x="4925" y="706"/>
                </a:cxn>
                <a:cxn ang="0">
                  <a:pos x="4855" y="759"/>
                </a:cxn>
                <a:cxn ang="0">
                  <a:pos x="4780" y="808"/>
                </a:cxn>
                <a:cxn ang="0">
                  <a:pos x="4701" y="851"/>
                </a:cxn>
                <a:cxn ang="0">
                  <a:pos x="4617" y="891"/>
                </a:cxn>
                <a:cxn ang="0">
                  <a:pos x="4526" y="925"/>
                </a:cxn>
                <a:cxn ang="0">
                  <a:pos x="4429" y="953"/>
                </a:cxn>
                <a:cxn ang="0">
                  <a:pos x="4328" y="975"/>
                </a:cxn>
                <a:cxn ang="0">
                  <a:pos x="4221" y="988"/>
                </a:cxn>
                <a:cxn ang="0">
                  <a:pos x="4108" y="993"/>
                </a:cxn>
                <a:cxn ang="0">
                  <a:pos x="3989" y="990"/>
                </a:cxn>
                <a:cxn ang="0">
                  <a:pos x="3864" y="975"/>
                </a:cxn>
                <a:cxn ang="0">
                  <a:pos x="3732" y="951"/>
                </a:cxn>
                <a:cxn ang="0">
                  <a:pos x="3595" y="917"/>
                </a:cxn>
                <a:cxn ang="0">
                  <a:pos x="3452" y="869"/>
                </a:cxn>
                <a:cxn ang="0">
                  <a:pos x="3302" y="809"/>
                </a:cxn>
                <a:cxn ang="0">
                  <a:pos x="3224" y="775"/>
                </a:cxn>
                <a:cxn ang="0">
                  <a:pos x="2921" y="638"/>
                </a:cxn>
                <a:cxn ang="0">
                  <a:pos x="2638" y="522"/>
                </a:cxn>
                <a:cxn ang="0">
                  <a:pos x="2374" y="423"/>
                </a:cxn>
                <a:cxn ang="0">
                  <a:pos x="2127" y="342"/>
                </a:cxn>
                <a:cxn ang="0">
                  <a:pos x="1897" y="281"/>
                </a:cxn>
                <a:cxn ang="0">
                  <a:pos x="1680" y="234"/>
                </a:cxn>
                <a:cxn ang="0">
                  <a:pos x="1477" y="205"/>
                </a:cxn>
                <a:cxn ang="0">
                  <a:pos x="1286" y="191"/>
                </a:cxn>
                <a:cxn ang="0">
                  <a:pos x="1104" y="192"/>
                </a:cxn>
                <a:cxn ang="0">
                  <a:pos x="932" y="208"/>
                </a:cxn>
                <a:cxn ang="0">
                  <a:pos x="766" y="239"/>
                </a:cxn>
                <a:cxn ang="0">
                  <a:pos x="607" y="283"/>
                </a:cxn>
                <a:cxn ang="0">
                  <a:pos x="453" y="338"/>
                </a:cxn>
                <a:cxn ang="0">
                  <a:pos x="300" y="407"/>
                </a:cxn>
                <a:cxn ang="0">
                  <a:pos x="150" y="486"/>
                </a:cxn>
                <a:cxn ang="0">
                  <a:pos x="0" y="578"/>
                </a:cxn>
              </a:cxnLst>
              <a:rect l="0" t="0" r="r" b="b"/>
              <a:pathLst>
                <a:path w="5439" h="993">
                  <a:moveTo>
                    <a:pt x="5439" y="0"/>
                  </a:moveTo>
                  <a:lnTo>
                    <a:pt x="5439" y="0"/>
                  </a:lnTo>
                  <a:lnTo>
                    <a:pt x="5432" y="18"/>
                  </a:lnTo>
                  <a:lnTo>
                    <a:pt x="5412" y="65"/>
                  </a:lnTo>
                  <a:lnTo>
                    <a:pt x="5397" y="99"/>
                  </a:lnTo>
                  <a:lnTo>
                    <a:pt x="5377" y="137"/>
                  </a:lnTo>
                  <a:lnTo>
                    <a:pt x="5354" y="183"/>
                  </a:lnTo>
                  <a:lnTo>
                    <a:pt x="5327" y="231"/>
                  </a:lnTo>
                  <a:lnTo>
                    <a:pt x="5297" y="283"/>
                  </a:lnTo>
                  <a:lnTo>
                    <a:pt x="5261" y="336"/>
                  </a:lnTo>
                  <a:lnTo>
                    <a:pt x="5222" y="393"/>
                  </a:lnTo>
                  <a:lnTo>
                    <a:pt x="5179" y="451"/>
                  </a:lnTo>
                  <a:lnTo>
                    <a:pt x="5130" y="509"/>
                  </a:lnTo>
                  <a:lnTo>
                    <a:pt x="5104" y="538"/>
                  </a:lnTo>
                  <a:lnTo>
                    <a:pt x="5078" y="567"/>
                  </a:lnTo>
                  <a:lnTo>
                    <a:pt x="5050" y="596"/>
                  </a:lnTo>
                  <a:lnTo>
                    <a:pt x="5021" y="623"/>
                  </a:lnTo>
                  <a:lnTo>
                    <a:pt x="4990" y="652"/>
                  </a:lnTo>
                  <a:lnTo>
                    <a:pt x="4958" y="680"/>
                  </a:lnTo>
                  <a:lnTo>
                    <a:pt x="4925" y="706"/>
                  </a:lnTo>
                  <a:lnTo>
                    <a:pt x="4891" y="733"/>
                  </a:lnTo>
                  <a:lnTo>
                    <a:pt x="4855" y="759"/>
                  </a:lnTo>
                  <a:lnTo>
                    <a:pt x="4819" y="783"/>
                  </a:lnTo>
                  <a:lnTo>
                    <a:pt x="4780" y="808"/>
                  </a:lnTo>
                  <a:lnTo>
                    <a:pt x="4742" y="830"/>
                  </a:lnTo>
                  <a:lnTo>
                    <a:pt x="4701" y="851"/>
                  </a:lnTo>
                  <a:lnTo>
                    <a:pt x="4660" y="872"/>
                  </a:lnTo>
                  <a:lnTo>
                    <a:pt x="4617" y="891"/>
                  </a:lnTo>
                  <a:lnTo>
                    <a:pt x="4572" y="909"/>
                  </a:lnTo>
                  <a:lnTo>
                    <a:pt x="4526" y="925"/>
                  </a:lnTo>
                  <a:lnTo>
                    <a:pt x="4479" y="940"/>
                  </a:lnTo>
                  <a:lnTo>
                    <a:pt x="4429" y="953"/>
                  </a:lnTo>
                  <a:lnTo>
                    <a:pt x="4379" y="966"/>
                  </a:lnTo>
                  <a:lnTo>
                    <a:pt x="4328" y="975"/>
                  </a:lnTo>
                  <a:lnTo>
                    <a:pt x="4275" y="982"/>
                  </a:lnTo>
                  <a:lnTo>
                    <a:pt x="4221" y="988"/>
                  </a:lnTo>
                  <a:lnTo>
                    <a:pt x="4165" y="992"/>
                  </a:lnTo>
                  <a:lnTo>
                    <a:pt x="4108" y="993"/>
                  </a:lnTo>
                  <a:lnTo>
                    <a:pt x="4049" y="993"/>
                  </a:lnTo>
                  <a:lnTo>
                    <a:pt x="3989" y="990"/>
                  </a:lnTo>
                  <a:lnTo>
                    <a:pt x="3927" y="984"/>
                  </a:lnTo>
                  <a:lnTo>
                    <a:pt x="3864" y="975"/>
                  </a:lnTo>
                  <a:lnTo>
                    <a:pt x="3799" y="966"/>
                  </a:lnTo>
                  <a:lnTo>
                    <a:pt x="3732" y="951"/>
                  </a:lnTo>
                  <a:lnTo>
                    <a:pt x="3666" y="935"/>
                  </a:lnTo>
                  <a:lnTo>
                    <a:pt x="3595" y="917"/>
                  </a:lnTo>
                  <a:lnTo>
                    <a:pt x="3524" y="895"/>
                  </a:lnTo>
                  <a:lnTo>
                    <a:pt x="3452" y="869"/>
                  </a:lnTo>
                  <a:lnTo>
                    <a:pt x="3377" y="841"/>
                  </a:lnTo>
                  <a:lnTo>
                    <a:pt x="3302" y="809"/>
                  </a:lnTo>
                  <a:lnTo>
                    <a:pt x="3224" y="775"/>
                  </a:lnTo>
                  <a:lnTo>
                    <a:pt x="3224" y="775"/>
                  </a:lnTo>
                  <a:lnTo>
                    <a:pt x="3070" y="704"/>
                  </a:lnTo>
                  <a:lnTo>
                    <a:pt x="2921" y="638"/>
                  </a:lnTo>
                  <a:lnTo>
                    <a:pt x="2777" y="578"/>
                  </a:lnTo>
                  <a:lnTo>
                    <a:pt x="2638" y="522"/>
                  </a:lnTo>
                  <a:lnTo>
                    <a:pt x="2503" y="470"/>
                  </a:lnTo>
                  <a:lnTo>
                    <a:pt x="2374" y="423"/>
                  </a:lnTo>
                  <a:lnTo>
                    <a:pt x="2249" y="381"/>
                  </a:lnTo>
                  <a:lnTo>
                    <a:pt x="2127" y="342"/>
                  </a:lnTo>
                  <a:lnTo>
                    <a:pt x="2010" y="310"/>
                  </a:lnTo>
                  <a:lnTo>
                    <a:pt x="1897" y="281"/>
                  </a:lnTo>
                  <a:lnTo>
                    <a:pt x="1787" y="255"/>
                  </a:lnTo>
                  <a:lnTo>
                    <a:pt x="1680" y="234"/>
                  </a:lnTo>
                  <a:lnTo>
                    <a:pt x="1577" y="218"/>
                  </a:lnTo>
                  <a:lnTo>
                    <a:pt x="1477" y="205"/>
                  </a:lnTo>
                  <a:lnTo>
                    <a:pt x="1380" y="197"/>
                  </a:lnTo>
                  <a:lnTo>
                    <a:pt x="1286" y="191"/>
                  </a:lnTo>
                  <a:lnTo>
                    <a:pt x="1194" y="191"/>
                  </a:lnTo>
                  <a:lnTo>
                    <a:pt x="1104" y="192"/>
                  </a:lnTo>
                  <a:lnTo>
                    <a:pt x="1018" y="199"/>
                  </a:lnTo>
                  <a:lnTo>
                    <a:pt x="932" y="208"/>
                  </a:lnTo>
                  <a:lnTo>
                    <a:pt x="848" y="221"/>
                  </a:lnTo>
                  <a:lnTo>
                    <a:pt x="766" y="239"/>
                  </a:lnTo>
                  <a:lnTo>
                    <a:pt x="686" y="259"/>
                  </a:lnTo>
                  <a:lnTo>
                    <a:pt x="607" y="283"/>
                  </a:lnTo>
                  <a:lnTo>
                    <a:pt x="529" y="309"/>
                  </a:lnTo>
                  <a:lnTo>
                    <a:pt x="453" y="338"/>
                  </a:lnTo>
                  <a:lnTo>
                    <a:pt x="376" y="372"/>
                  </a:lnTo>
                  <a:lnTo>
                    <a:pt x="300" y="407"/>
                  </a:lnTo>
                  <a:lnTo>
                    <a:pt x="225" y="446"/>
                  </a:lnTo>
                  <a:lnTo>
                    <a:pt x="150" y="486"/>
                  </a:lnTo>
                  <a:lnTo>
                    <a:pt x="75" y="531"/>
                  </a:lnTo>
                  <a:lnTo>
                    <a:pt x="0" y="57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82" name="Freeform 90"/>
            <p:cNvSpPr>
              <a:spLocks/>
            </p:cNvSpPr>
            <p:nvPr/>
          </p:nvSpPr>
          <p:spPr bwMode="auto">
            <a:xfrm>
              <a:off x="958" y="1112"/>
              <a:ext cx="5429" cy="513"/>
            </a:xfrm>
            <a:custGeom>
              <a:avLst/>
              <a:gdLst/>
              <a:ahLst/>
              <a:cxnLst>
                <a:cxn ang="0">
                  <a:pos x="5429" y="0"/>
                </a:cxn>
                <a:cxn ang="0">
                  <a:pos x="5403" y="66"/>
                </a:cxn>
                <a:cxn ang="0">
                  <a:pos x="5369" y="141"/>
                </a:cxn>
                <a:cxn ang="0">
                  <a:pos x="5321" y="234"/>
                </a:cxn>
                <a:cxn ang="0">
                  <a:pos x="5257" y="342"/>
                </a:cxn>
                <a:cxn ang="0">
                  <a:pos x="5176" y="459"/>
                </a:cxn>
                <a:cxn ang="0">
                  <a:pos x="5103" y="547"/>
                </a:cxn>
                <a:cxn ang="0">
                  <a:pos x="5049" y="607"/>
                </a:cxn>
                <a:cxn ang="0">
                  <a:pos x="4990" y="665"/>
                </a:cxn>
                <a:cxn ang="0">
                  <a:pos x="4927" y="720"/>
                </a:cxn>
                <a:cxn ang="0">
                  <a:pos x="4857" y="775"/>
                </a:cxn>
                <a:cxn ang="0">
                  <a:pos x="4784" y="825"/>
                </a:cxn>
                <a:cxn ang="0">
                  <a:pos x="4704" y="870"/>
                </a:cxn>
                <a:cxn ang="0">
                  <a:pos x="4620" y="912"/>
                </a:cxn>
                <a:cxn ang="0">
                  <a:pos x="4531" y="949"/>
                </a:cxn>
                <a:cxn ang="0">
                  <a:pos x="4435" y="979"/>
                </a:cxn>
                <a:cxn ang="0">
                  <a:pos x="4334" y="1003"/>
                </a:cxn>
                <a:cxn ang="0">
                  <a:pos x="4227" y="1017"/>
                </a:cxn>
                <a:cxn ang="0">
                  <a:pos x="4114" y="1025"/>
                </a:cxn>
                <a:cxn ang="0">
                  <a:pos x="3995" y="1024"/>
                </a:cxn>
                <a:cxn ang="0">
                  <a:pos x="3870" y="1012"/>
                </a:cxn>
                <a:cxn ang="0">
                  <a:pos x="3738" y="991"/>
                </a:cxn>
                <a:cxn ang="0">
                  <a:pos x="3601" y="959"/>
                </a:cxn>
                <a:cxn ang="0">
                  <a:pos x="3456" y="914"/>
                </a:cxn>
                <a:cxn ang="0">
                  <a:pos x="3305" y="857"/>
                </a:cxn>
                <a:cxn ang="0">
                  <a:pos x="3227" y="824"/>
                </a:cxn>
                <a:cxn ang="0">
                  <a:pos x="2922" y="693"/>
                </a:cxn>
                <a:cxn ang="0">
                  <a:pos x="2637" y="581"/>
                </a:cxn>
                <a:cxn ang="0">
                  <a:pos x="2372" y="488"/>
                </a:cxn>
                <a:cxn ang="0">
                  <a:pos x="2123" y="412"/>
                </a:cxn>
                <a:cxn ang="0">
                  <a:pos x="1891" y="354"/>
                </a:cxn>
                <a:cxn ang="0">
                  <a:pos x="1675" y="313"/>
                </a:cxn>
                <a:cxn ang="0">
                  <a:pos x="1472" y="287"/>
                </a:cxn>
                <a:cxn ang="0">
                  <a:pos x="1281" y="278"/>
                </a:cxn>
                <a:cxn ang="0">
                  <a:pos x="1099" y="283"/>
                </a:cxn>
                <a:cxn ang="0">
                  <a:pos x="926" y="302"/>
                </a:cxn>
                <a:cxn ang="0">
                  <a:pos x="761" y="336"/>
                </a:cxn>
                <a:cxn ang="0">
                  <a:pos x="603" y="383"/>
                </a:cxn>
                <a:cxn ang="0">
                  <a:pos x="449" y="441"/>
                </a:cxn>
                <a:cxn ang="0">
                  <a:pos x="298" y="514"/>
                </a:cxn>
                <a:cxn ang="0">
                  <a:pos x="149" y="596"/>
                </a:cxn>
                <a:cxn ang="0">
                  <a:pos x="0" y="691"/>
                </a:cxn>
              </a:cxnLst>
              <a:rect l="0" t="0" r="r" b="b"/>
              <a:pathLst>
                <a:path w="5429" h="1025">
                  <a:moveTo>
                    <a:pt x="5429" y="0"/>
                  </a:moveTo>
                  <a:lnTo>
                    <a:pt x="5429" y="0"/>
                  </a:lnTo>
                  <a:lnTo>
                    <a:pt x="5422" y="18"/>
                  </a:lnTo>
                  <a:lnTo>
                    <a:pt x="5403" y="66"/>
                  </a:lnTo>
                  <a:lnTo>
                    <a:pt x="5389" y="100"/>
                  </a:lnTo>
                  <a:lnTo>
                    <a:pt x="5369" y="141"/>
                  </a:lnTo>
                  <a:lnTo>
                    <a:pt x="5347" y="186"/>
                  </a:lnTo>
                  <a:lnTo>
                    <a:pt x="5321" y="234"/>
                  </a:lnTo>
                  <a:lnTo>
                    <a:pt x="5292" y="287"/>
                  </a:lnTo>
                  <a:lnTo>
                    <a:pt x="5257" y="342"/>
                  </a:lnTo>
                  <a:lnTo>
                    <a:pt x="5218" y="399"/>
                  </a:lnTo>
                  <a:lnTo>
                    <a:pt x="5176" y="459"/>
                  </a:lnTo>
                  <a:lnTo>
                    <a:pt x="5129" y="518"/>
                  </a:lnTo>
                  <a:lnTo>
                    <a:pt x="5103" y="547"/>
                  </a:lnTo>
                  <a:lnTo>
                    <a:pt x="5076" y="576"/>
                  </a:lnTo>
                  <a:lnTo>
                    <a:pt x="5049" y="607"/>
                  </a:lnTo>
                  <a:lnTo>
                    <a:pt x="5021" y="636"/>
                  </a:lnTo>
                  <a:lnTo>
                    <a:pt x="4990" y="665"/>
                  </a:lnTo>
                  <a:lnTo>
                    <a:pt x="4958" y="693"/>
                  </a:lnTo>
                  <a:lnTo>
                    <a:pt x="4927" y="720"/>
                  </a:lnTo>
                  <a:lnTo>
                    <a:pt x="4893" y="748"/>
                  </a:lnTo>
                  <a:lnTo>
                    <a:pt x="4857" y="775"/>
                  </a:lnTo>
                  <a:lnTo>
                    <a:pt x="4821" y="799"/>
                  </a:lnTo>
                  <a:lnTo>
                    <a:pt x="4784" y="825"/>
                  </a:lnTo>
                  <a:lnTo>
                    <a:pt x="4745" y="848"/>
                  </a:lnTo>
                  <a:lnTo>
                    <a:pt x="4704" y="870"/>
                  </a:lnTo>
                  <a:lnTo>
                    <a:pt x="4663" y="893"/>
                  </a:lnTo>
                  <a:lnTo>
                    <a:pt x="4620" y="912"/>
                  </a:lnTo>
                  <a:lnTo>
                    <a:pt x="4577" y="932"/>
                  </a:lnTo>
                  <a:lnTo>
                    <a:pt x="4531" y="949"/>
                  </a:lnTo>
                  <a:lnTo>
                    <a:pt x="4484" y="964"/>
                  </a:lnTo>
                  <a:lnTo>
                    <a:pt x="4435" y="979"/>
                  </a:lnTo>
                  <a:lnTo>
                    <a:pt x="4385" y="991"/>
                  </a:lnTo>
                  <a:lnTo>
                    <a:pt x="4334" y="1003"/>
                  </a:lnTo>
                  <a:lnTo>
                    <a:pt x="4281" y="1011"/>
                  </a:lnTo>
                  <a:lnTo>
                    <a:pt x="4227" y="1017"/>
                  </a:lnTo>
                  <a:lnTo>
                    <a:pt x="4171" y="1022"/>
                  </a:lnTo>
                  <a:lnTo>
                    <a:pt x="4114" y="1025"/>
                  </a:lnTo>
                  <a:lnTo>
                    <a:pt x="4055" y="1025"/>
                  </a:lnTo>
                  <a:lnTo>
                    <a:pt x="3995" y="1024"/>
                  </a:lnTo>
                  <a:lnTo>
                    <a:pt x="3932" y="1021"/>
                  </a:lnTo>
                  <a:lnTo>
                    <a:pt x="3870" y="1012"/>
                  </a:lnTo>
                  <a:lnTo>
                    <a:pt x="3805" y="1004"/>
                  </a:lnTo>
                  <a:lnTo>
                    <a:pt x="3738" y="991"/>
                  </a:lnTo>
                  <a:lnTo>
                    <a:pt x="3670" y="977"/>
                  </a:lnTo>
                  <a:lnTo>
                    <a:pt x="3601" y="959"/>
                  </a:lnTo>
                  <a:lnTo>
                    <a:pt x="3528" y="938"/>
                  </a:lnTo>
                  <a:lnTo>
                    <a:pt x="3456" y="914"/>
                  </a:lnTo>
                  <a:lnTo>
                    <a:pt x="3381" y="888"/>
                  </a:lnTo>
                  <a:lnTo>
                    <a:pt x="3305" y="857"/>
                  </a:lnTo>
                  <a:lnTo>
                    <a:pt x="3227" y="824"/>
                  </a:lnTo>
                  <a:lnTo>
                    <a:pt x="3227" y="824"/>
                  </a:lnTo>
                  <a:lnTo>
                    <a:pt x="3072" y="756"/>
                  </a:lnTo>
                  <a:lnTo>
                    <a:pt x="2922" y="693"/>
                  </a:lnTo>
                  <a:lnTo>
                    <a:pt x="2777" y="635"/>
                  </a:lnTo>
                  <a:lnTo>
                    <a:pt x="2637" y="581"/>
                  </a:lnTo>
                  <a:lnTo>
                    <a:pt x="2502" y="533"/>
                  </a:lnTo>
                  <a:lnTo>
                    <a:pt x="2372" y="488"/>
                  </a:lnTo>
                  <a:lnTo>
                    <a:pt x="2245" y="447"/>
                  </a:lnTo>
                  <a:lnTo>
                    <a:pt x="2123" y="412"/>
                  </a:lnTo>
                  <a:lnTo>
                    <a:pt x="2005" y="381"/>
                  </a:lnTo>
                  <a:lnTo>
                    <a:pt x="1891" y="354"/>
                  </a:lnTo>
                  <a:lnTo>
                    <a:pt x="1782" y="331"/>
                  </a:lnTo>
                  <a:lnTo>
                    <a:pt x="1675" y="313"/>
                  </a:lnTo>
                  <a:lnTo>
                    <a:pt x="1572" y="297"/>
                  </a:lnTo>
                  <a:lnTo>
                    <a:pt x="1472" y="287"/>
                  </a:lnTo>
                  <a:lnTo>
                    <a:pt x="1375" y="279"/>
                  </a:lnTo>
                  <a:lnTo>
                    <a:pt x="1281" y="278"/>
                  </a:lnTo>
                  <a:lnTo>
                    <a:pt x="1187" y="278"/>
                  </a:lnTo>
                  <a:lnTo>
                    <a:pt x="1099" y="283"/>
                  </a:lnTo>
                  <a:lnTo>
                    <a:pt x="1011" y="291"/>
                  </a:lnTo>
                  <a:lnTo>
                    <a:pt x="926" y="302"/>
                  </a:lnTo>
                  <a:lnTo>
                    <a:pt x="843" y="317"/>
                  </a:lnTo>
                  <a:lnTo>
                    <a:pt x="761" y="336"/>
                  </a:lnTo>
                  <a:lnTo>
                    <a:pt x="682" y="357"/>
                  </a:lnTo>
                  <a:lnTo>
                    <a:pt x="603" y="383"/>
                  </a:lnTo>
                  <a:lnTo>
                    <a:pt x="525" y="410"/>
                  </a:lnTo>
                  <a:lnTo>
                    <a:pt x="449" y="441"/>
                  </a:lnTo>
                  <a:lnTo>
                    <a:pt x="372" y="476"/>
                  </a:lnTo>
                  <a:lnTo>
                    <a:pt x="298" y="514"/>
                  </a:lnTo>
                  <a:lnTo>
                    <a:pt x="224" y="554"/>
                  </a:lnTo>
                  <a:lnTo>
                    <a:pt x="149" y="596"/>
                  </a:lnTo>
                  <a:lnTo>
                    <a:pt x="75" y="643"/>
                  </a:lnTo>
                  <a:lnTo>
                    <a:pt x="0" y="691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83" name="Freeform 91"/>
            <p:cNvSpPr>
              <a:spLocks/>
            </p:cNvSpPr>
            <p:nvPr/>
          </p:nvSpPr>
          <p:spPr bwMode="auto">
            <a:xfrm>
              <a:off x="993" y="1083"/>
              <a:ext cx="5418" cy="530"/>
            </a:xfrm>
            <a:custGeom>
              <a:avLst/>
              <a:gdLst/>
              <a:ahLst/>
              <a:cxnLst>
                <a:cxn ang="0">
                  <a:pos x="5418" y="0"/>
                </a:cxn>
                <a:cxn ang="0">
                  <a:pos x="5393" y="68"/>
                </a:cxn>
                <a:cxn ang="0">
                  <a:pos x="5361" y="142"/>
                </a:cxn>
                <a:cxn ang="0">
                  <a:pos x="5314" y="237"/>
                </a:cxn>
                <a:cxn ang="0">
                  <a:pos x="5251" y="347"/>
                </a:cxn>
                <a:cxn ang="0">
                  <a:pos x="5171" y="467"/>
                </a:cxn>
                <a:cxn ang="0">
                  <a:pos x="5100" y="557"/>
                </a:cxn>
                <a:cxn ang="0">
                  <a:pos x="5047" y="618"/>
                </a:cxn>
                <a:cxn ang="0">
                  <a:pos x="4989" y="676"/>
                </a:cxn>
                <a:cxn ang="0">
                  <a:pos x="4926" y="735"/>
                </a:cxn>
                <a:cxn ang="0">
                  <a:pos x="4858" y="789"/>
                </a:cxn>
                <a:cxn ang="0">
                  <a:pos x="4785" y="843"/>
                </a:cxn>
                <a:cxn ang="0">
                  <a:pos x="4707" y="890"/>
                </a:cxn>
                <a:cxn ang="0">
                  <a:pos x="4622" y="933"/>
                </a:cxn>
                <a:cxn ang="0">
                  <a:pos x="4533" y="972"/>
                </a:cxn>
                <a:cxn ang="0">
                  <a:pos x="4437" y="1004"/>
                </a:cxn>
                <a:cxn ang="0">
                  <a:pos x="4338" y="1030"/>
                </a:cxn>
                <a:cxn ang="0">
                  <a:pos x="4231" y="1048"/>
                </a:cxn>
                <a:cxn ang="0">
                  <a:pos x="4118" y="1058"/>
                </a:cxn>
                <a:cxn ang="0">
                  <a:pos x="3999" y="1059"/>
                </a:cxn>
                <a:cxn ang="0">
                  <a:pos x="3874" y="1049"/>
                </a:cxn>
                <a:cxn ang="0">
                  <a:pos x="3742" y="1032"/>
                </a:cxn>
                <a:cxn ang="0">
                  <a:pos x="3603" y="1001"/>
                </a:cxn>
                <a:cxn ang="0">
                  <a:pos x="3459" y="959"/>
                </a:cxn>
                <a:cxn ang="0">
                  <a:pos x="3306" y="906"/>
                </a:cxn>
                <a:cxn ang="0">
                  <a:pos x="3228" y="873"/>
                </a:cxn>
                <a:cxn ang="0">
                  <a:pos x="2920" y="748"/>
                </a:cxn>
                <a:cxn ang="0">
                  <a:pos x="2634" y="641"/>
                </a:cxn>
                <a:cxn ang="0">
                  <a:pos x="2367" y="552"/>
                </a:cxn>
                <a:cxn ang="0">
                  <a:pos x="2119" y="483"/>
                </a:cxn>
                <a:cxn ang="0">
                  <a:pos x="1886" y="428"/>
                </a:cxn>
                <a:cxn ang="0">
                  <a:pos x="1669" y="391"/>
                </a:cxn>
                <a:cxn ang="0">
                  <a:pos x="1465" y="370"/>
                </a:cxn>
                <a:cxn ang="0">
                  <a:pos x="1273" y="363"/>
                </a:cxn>
                <a:cxn ang="0">
                  <a:pos x="1091" y="371"/>
                </a:cxn>
                <a:cxn ang="0">
                  <a:pos x="919" y="396"/>
                </a:cxn>
                <a:cxn ang="0">
                  <a:pos x="755" y="433"/>
                </a:cxn>
                <a:cxn ang="0">
                  <a:pos x="597" y="483"/>
                </a:cxn>
                <a:cxn ang="0">
                  <a:pos x="444" y="546"/>
                </a:cxn>
                <a:cxn ang="0">
                  <a:pos x="294" y="620"/>
                </a:cxn>
                <a:cxn ang="0">
                  <a:pos x="147" y="707"/>
                </a:cxn>
                <a:cxn ang="0">
                  <a:pos x="0" y="806"/>
                </a:cxn>
              </a:cxnLst>
              <a:rect l="0" t="0" r="r" b="b"/>
              <a:pathLst>
                <a:path w="5418" h="1059">
                  <a:moveTo>
                    <a:pt x="5418" y="0"/>
                  </a:moveTo>
                  <a:lnTo>
                    <a:pt x="5418" y="0"/>
                  </a:lnTo>
                  <a:lnTo>
                    <a:pt x="5411" y="18"/>
                  </a:lnTo>
                  <a:lnTo>
                    <a:pt x="5393" y="68"/>
                  </a:lnTo>
                  <a:lnTo>
                    <a:pt x="5377" y="102"/>
                  </a:lnTo>
                  <a:lnTo>
                    <a:pt x="5361" y="142"/>
                  </a:lnTo>
                  <a:lnTo>
                    <a:pt x="5339" y="189"/>
                  </a:lnTo>
                  <a:lnTo>
                    <a:pt x="5314" y="237"/>
                  </a:lnTo>
                  <a:lnTo>
                    <a:pt x="5284" y="292"/>
                  </a:lnTo>
                  <a:lnTo>
                    <a:pt x="5251" y="347"/>
                  </a:lnTo>
                  <a:lnTo>
                    <a:pt x="5214" y="407"/>
                  </a:lnTo>
                  <a:lnTo>
                    <a:pt x="5171" y="467"/>
                  </a:lnTo>
                  <a:lnTo>
                    <a:pt x="5125" y="526"/>
                  </a:lnTo>
                  <a:lnTo>
                    <a:pt x="5100" y="557"/>
                  </a:lnTo>
                  <a:lnTo>
                    <a:pt x="5073" y="588"/>
                  </a:lnTo>
                  <a:lnTo>
                    <a:pt x="5047" y="618"/>
                  </a:lnTo>
                  <a:lnTo>
                    <a:pt x="5018" y="647"/>
                  </a:lnTo>
                  <a:lnTo>
                    <a:pt x="4989" y="676"/>
                  </a:lnTo>
                  <a:lnTo>
                    <a:pt x="4958" y="706"/>
                  </a:lnTo>
                  <a:lnTo>
                    <a:pt x="4926" y="735"/>
                  </a:lnTo>
                  <a:lnTo>
                    <a:pt x="4893" y="762"/>
                  </a:lnTo>
                  <a:lnTo>
                    <a:pt x="4858" y="789"/>
                  </a:lnTo>
                  <a:lnTo>
                    <a:pt x="4822" y="817"/>
                  </a:lnTo>
                  <a:lnTo>
                    <a:pt x="4785" y="843"/>
                  </a:lnTo>
                  <a:lnTo>
                    <a:pt x="4746" y="867"/>
                  </a:lnTo>
                  <a:lnTo>
                    <a:pt x="4707" y="890"/>
                  </a:lnTo>
                  <a:lnTo>
                    <a:pt x="4665" y="912"/>
                  </a:lnTo>
                  <a:lnTo>
                    <a:pt x="4622" y="933"/>
                  </a:lnTo>
                  <a:lnTo>
                    <a:pt x="4579" y="954"/>
                  </a:lnTo>
                  <a:lnTo>
                    <a:pt x="4533" y="972"/>
                  </a:lnTo>
                  <a:lnTo>
                    <a:pt x="4486" y="990"/>
                  </a:lnTo>
                  <a:lnTo>
                    <a:pt x="4437" y="1004"/>
                  </a:lnTo>
                  <a:lnTo>
                    <a:pt x="4389" y="1019"/>
                  </a:lnTo>
                  <a:lnTo>
                    <a:pt x="4338" y="1030"/>
                  </a:lnTo>
                  <a:lnTo>
                    <a:pt x="4285" y="1040"/>
                  </a:lnTo>
                  <a:lnTo>
                    <a:pt x="4231" y="1048"/>
                  </a:lnTo>
                  <a:lnTo>
                    <a:pt x="4175" y="1054"/>
                  </a:lnTo>
                  <a:lnTo>
                    <a:pt x="4118" y="1058"/>
                  </a:lnTo>
                  <a:lnTo>
                    <a:pt x="4058" y="1059"/>
                  </a:lnTo>
                  <a:lnTo>
                    <a:pt x="3999" y="1059"/>
                  </a:lnTo>
                  <a:lnTo>
                    <a:pt x="3936" y="1056"/>
                  </a:lnTo>
                  <a:lnTo>
                    <a:pt x="3874" y="1049"/>
                  </a:lnTo>
                  <a:lnTo>
                    <a:pt x="3809" y="1041"/>
                  </a:lnTo>
                  <a:lnTo>
                    <a:pt x="3742" y="1032"/>
                  </a:lnTo>
                  <a:lnTo>
                    <a:pt x="3672" y="1017"/>
                  </a:lnTo>
                  <a:lnTo>
                    <a:pt x="3603" y="1001"/>
                  </a:lnTo>
                  <a:lnTo>
                    <a:pt x="3531" y="982"/>
                  </a:lnTo>
                  <a:lnTo>
                    <a:pt x="3459" y="959"/>
                  </a:lnTo>
                  <a:lnTo>
                    <a:pt x="3382" y="933"/>
                  </a:lnTo>
                  <a:lnTo>
                    <a:pt x="3306" y="906"/>
                  </a:lnTo>
                  <a:lnTo>
                    <a:pt x="3228" y="873"/>
                  </a:lnTo>
                  <a:lnTo>
                    <a:pt x="3228" y="873"/>
                  </a:lnTo>
                  <a:lnTo>
                    <a:pt x="3071" y="809"/>
                  </a:lnTo>
                  <a:lnTo>
                    <a:pt x="2920" y="748"/>
                  </a:lnTo>
                  <a:lnTo>
                    <a:pt x="2776" y="693"/>
                  </a:lnTo>
                  <a:lnTo>
                    <a:pt x="2634" y="641"/>
                  </a:lnTo>
                  <a:lnTo>
                    <a:pt x="2499" y="596"/>
                  </a:lnTo>
                  <a:lnTo>
                    <a:pt x="2367" y="552"/>
                  </a:lnTo>
                  <a:lnTo>
                    <a:pt x="2241" y="515"/>
                  </a:lnTo>
                  <a:lnTo>
                    <a:pt x="2119" y="483"/>
                  </a:lnTo>
                  <a:lnTo>
                    <a:pt x="2001" y="454"/>
                  </a:lnTo>
                  <a:lnTo>
                    <a:pt x="1886" y="428"/>
                  </a:lnTo>
                  <a:lnTo>
                    <a:pt x="1776" y="407"/>
                  </a:lnTo>
                  <a:lnTo>
                    <a:pt x="1669" y="391"/>
                  </a:lnTo>
                  <a:lnTo>
                    <a:pt x="1565" y="378"/>
                  </a:lnTo>
                  <a:lnTo>
                    <a:pt x="1465" y="370"/>
                  </a:lnTo>
                  <a:lnTo>
                    <a:pt x="1368" y="365"/>
                  </a:lnTo>
                  <a:lnTo>
                    <a:pt x="1273" y="363"/>
                  </a:lnTo>
                  <a:lnTo>
                    <a:pt x="1182" y="366"/>
                  </a:lnTo>
                  <a:lnTo>
                    <a:pt x="1091" y="371"/>
                  </a:lnTo>
                  <a:lnTo>
                    <a:pt x="1005" y="381"/>
                  </a:lnTo>
                  <a:lnTo>
                    <a:pt x="919" y="396"/>
                  </a:lnTo>
                  <a:lnTo>
                    <a:pt x="837" y="412"/>
                  </a:lnTo>
                  <a:lnTo>
                    <a:pt x="755" y="433"/>
                  </a:lnTo>
                  <a:lnTo>
                    <a:pt x="676" y="455"/>
                  </a:lnTo>
                  <a:lnTo>
                    <a:pt x="597" y="483"/>
                  </a:lnTo>
                  <a:lnTo>
                    <a:pt x="521" y="512"/>
                  </a:lnTo>
                  <a:lnTo>
                    <a:pt x="444" y="546"/>
                  </a:lnTo>
                  <a:lnTo>
                    <a:pt x="369" y="581"/>
                  </a:lnTo>
                  <a:lnTo>
                    <a:pt x="294" y="620"/>
                  </a:lnTo>
                  <a:lnTo>
                    <a:pt x="221" y="662"/>
                  </a:lnTo>
                  <a:lnTo>
                    <a:pt x="147" y="707"/>
                  </a:lnTo>
                  <a:lnTo>
                    <a:pt x="74" y="754"/>
                  </a:lnTo>
                  <a:lnTo>
                    <a:pt x="0" y="80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84" name="Freeform 92"/>
            <p:cNvSpPr>
              <a:spLocks/>
            </p:cNvSpPr>
            <p:nvPr/>
          </p:nvSpPr>
          <p:spPr bwMode="auto">
            <a:xfrm>
              <a:off x="1029" y="1055"/>
              <a:ext cx="5404" cy="545"/>
            </a:xfrm>
            <a:custGeom>
              <a:avLst/>
              <a:gdLst/>
              <a:ahLst/>
              <a:cxnLst>
                <a:cxn ang="0">
                  <a:pos x="5404" y="0"/>
                </a:cxn>
                <a:cxn ang="0">
                  <a:pos x="5380" y="68"/>
                </a:cxn>
                <a:cxn ang="0">
                  <a:pos x="5350" y="144"/>
                </a:cxn>
                <a:cxn ang="0">
                  <a:pos x="5304" y="241"/>
                </a:cxn>
                <a:cxn ang="0">
                  <a:pos x="5243" y="352"/>
                </a:cxn>
                <a:cxn ang="0">
                  <a:pos x="5165" y="473"/>
                </a:cxn>
                <a:cxn ang="0">
                  <a:pos x="5096" y="566"/>
                </a:cxn>
                <a:cxn ang="0">
                  <a:pos x="5043" y="627"/>
                </a:cxn>
                <a:cxn ang="0">
                  <a:pos x="4986" y="688"/>
                </a:cxn>
                <a:cxn ang="0">
                  <a:pos x="4924" y="748"/>
                </a:cxn>
                <a:cxn ang="0">
                  <a:pos x="4857" y="805"/>
                </a:cxn>
                <a:cxn ang="0">
                  <a:pos x="4785" y="858"/>
                </a:cxn>
                <a:cxn ang="0">
                  <a:pos x="4707" y="908"/>
                </a:cxn>
                <a:cxn ang="0">
                  <a:pos x="4624" y="955"/>
                </a:cxn>
                <a:cxn ang="0">
                  <a:pos x="4535" y="995"/>
                </a:cxn>
                <a:cxn ang="0">
                  <a:pos x="4440" y="1029"/>
                </a:cxn>
                <a:cxn ang="0">
                  <a:pos x="4340" y="1056"/>
                </a:cxn>
                <a:cxn ang="0">
                  <a:pos x="4233" y="1076"/>
                </a:cxn>
                <a:cxn ang="0">
                  <a:pos x="4121" y="1089"/>
                </a:cxn>
                <a:cxn ang="0">
                  <a:pos x="4002" y="1092"/>
                </a:cxn>
                <a:cxn ang="0">
                  <a:pos x="3877" y="1085"/>
                </a:cxn>
                <a:cxn ang="0">
                  <a:pos x="3745" y="1069"/>
                </a:cxn>
                <a:cxn ang="0">
                  <a:pos x="3606" y="1042"/>
                </a:cxn>
                <a:cxn ang="0">
                  <a:pos x="3460" y="1003"/>
                </a:cxn>
                <a:cxn ang="0">
                  <a:pos x="3307" y="951"/>
                </a:cxn>
                <a:cxn ang="0">
                  <a:pos x="3228" y="921"/>
                </a:cxn>
                <a:cxn ang="0">
                  <a:pos x="2919" y="801"/>
                </a:cxn>
                <a:cxn ang="0">
                  <a:pos x="2631" y="701"/>
                </a:cxn>
                <a:cxn ang="0">
                  <a:pos x="2363" y="617"/>
                </a:cxn>
                <a:cxn ang="0">
                  <a:pos x="2113" y="551"/>
                </a:cxn>
                <a:cxn ang="0">
                  <a:pos x="1880" y="501"/>
                </a:cxn>
                <a:cxn ang="0">
                  <a:pos x="1662" y="469"/>
                </a:cxn>
                <a:cxn ang="0">
                  <a:pos x="1458" y="451"/>
                </a:cxn>
                <a:cxn ang="0">
                  <a:pos x="1266" y="448"/>
                </a:cxn>
                <a:cxn ang="0">
                  <a:pos x="1085" y="461"/>
                </a:cxn>
                <a:cxn ang="0">
                  <a:pos x="914" y="488"/>
                </a:cxn>
                <a:cxn ang="0">
                  <a:pos x="750" y="528"/>
                </a:cxn>
                <a:cxn ang="0">
                  <a:pos x="593" y="582"/>
                </a:cxn>
                <a:cxn ang="0">
                  <a:pos x="440" y="648"/>
                </a:cxn>
                <a:cxn ang="0">
                  <a:pos x="292" y="727"/>
                </a:cxn>
                <a:cxn ang="0">
                  <a:pos x="146" y="817"/>
                </a:cxn>
                <a:cxn ang="0">
                  <a:pos x="0" y="918"/>
                </a:cxn>
              </a:cxnLst>
              <a:rect l="0" t="0" r="r" b="b"/>
              <a:pathLst>
                <a:path w="5404" h="1092">
                  <a:moveTo>
                    <a:pt x="5404" y="0"/>
                  </a:moveTo>
                  <a:lnTo>
                    <a:pt x="5404" y="0"/>
                  </a:lnTo>
                  <a:lnTo>
                    <a:pt x="5398" y="18"/>
                  </a:lnTo>
                  <a:lnTo>
                    <a:pt x="5380" y="68"/>
                  </a:lnTo>
                  <a:lnTo>
                    <a:pt x="5366" y="104"/>
                  </a:lnTo>
                  <a:lnTo>
                    <a:pt x="5350" y="144"/>
                  </a:lnTo>
                  <a:lnTo>
                    <a:pt x="5329" y="191"/>
                  </a:lnTo>
                  <a:lnTo>
                    <a:pt x="5304" y="241"/>
                  </a:lnTo>
                  <a:lnTo>
                    <a:pt x="5275" y="294"/>
                  </a:lnTo>
                  <a:lnTo>
                    <a:pt x="5243" y="352"/>
                  </a:lnTo>
                  <a:lnTo>
                    <a:pt x="5207" y="412"/>
                  </a:lnTo>
                  <a:lnTo>
                    <a:pt x="5165" y="473"/>
                  </a:lnTo>
                  <a:lnTo>
                    <a:pt x="5119" y="535"/>
                  </a:lnTo>
                  <a:lnTo>
                    <a:pt x="5096" y="566"/>
                  </a:lnTo>
                  <a:lnTo>
                    <a:pt x="5069" y="596"/>
                  </a:lnTo>
                  <a:lnTo>
                    <a:pt x="5043" y="627"/>
                  </a:lnTo>
                  <a:lnTo>
                    <a:pt x="5015" y="658"/>
                  </a:lnTo>
                  <a:lnTo>
                    <a:pt x="4986" y="688"/>
                  </a:lnTo>
                  <a:lnTo>
                    <a:pt x="4955" y="719"/>
                  </a:lnTo>
                  <a:lnTo>
                    <a:pt x="4924" y="748"/>
                  </a:lnTo>
                  <a:lnTo>
                    <a:pt x="4892" y="777"/>
                  </a:lnTo>
                  <a:lnTo>
                    <a:pt x="4857" y="805"/>
                  </a:lnTo>
                  <a:lnTo>
                    <a:pt x="4821" y="832"/>
                  </a:lnTo>
                  <a:lnTo>
                    <a:pt x="4785" y="858"/>
                  </a:lnTo>
                  <a:lnTo>
                    <a:pt x="4746" y="884"/>
                  </a:lnTo>
                  <a:lnTo>
                    <a:pt x="4707" y="908"/>
                  </a:lnTo>
                  <a:lnTo>
                    <a:pt x="4667" y="932"/>
                  </a:lnTo>
                  <a:lnTo>
                    <a:pt x="4624" y="955"/>
                  </a:lnTo>
                  <a:lnTo>
                    <a:pt x="4581" y="974"/>
                  </a:lnTo>
                  <a:lnTo>
                    <a:pt x="4535" y="995"/>
                  </a:lnTo>
                  <a:lnTo>
                    <a:pt x="4489" y="1013"/>
                  </a:lnTo>
                  <a:lnTo>
                    <a:pt x="4440" y="1029"/>
                  </a:lnTo>
                  <a:lnTo>
                    <a:pt x="4390" y="1043"/>
                  </a:lnTo>
                  <a:lnTo>
                    <a:pt x="4340" y="1056"/>
                  </a:lnTo>
                  <a:lnTo>
                    <a:pt x="4288" y="1068"/>
                  </a:lnTo>
                  <a:lnTo>
                    <a:pt x="4233" y="1076"/>
                  </a:lnTo>
                  <a:lnTo>
                    <a:pt x="4178" y="1084"/>
                  </a:lnTo>
                  <a:lnTo>
                    <a:pt x="4121" y="1089"/>
                  </a:lnTo>
                  <a:lnTo>
                    <a:pt x="4063" y="1092"/>
                  </a:lnTo>
                  <a:lnTo>
                    <a:pt x="4002" y="1092"/>
                  </a:lnTo>
                  <a:lnTo>
                    <a:pt x="3941" y="1090"/>
                  </a:lnTo>
                  <a:lnTo>
                    <a:pt x="3877" y="1085"/>
                  </a:lnTo>
                  <a:lnTo>
                    <a:pt x="3811" y="1079"/>
                  </a:lnTo>
                  <a:lnTo>
                    <a:pt x="3745" y="1069"/>
                  </a:lnTo>
                  <a:lnTo>
                    <a:pt x="3675" y="1058"/>
                  </a:lnTo>
                  <a:lnTo>
                    <a:pt x="3606" y="1042"/>
                  </a:lnTo>
                  <a:lnTo>
                    <a:pt x="3534" y="1024"/>
                  </a:lnTo>
                  <a:lnTo>
                    <a:pt x="3460" y="1003"/>
                  </a:lnTo>
                  <a:lnTo>
                    <a:pt x="3384" y="979"/>
                  </a:lnTo>
                  <a:lnTo>
                    <a:pt x="3307" y="951"/>
                  </a:lnTo>
                  <a:lnTo>
                    <a:pt x="3228" y="921"/>
                  </a:lnTo>
                  <a:lnTo>
                    <a:pt x="3228" y="921"/>
                  </a:lnTo>
                  <a:lnTo>
                    <a:pt x="3071" y="859"/>
                  </a:lnTo>
                  <a:lnTo>
                    <a:pt x="2919" y="801"/>
                  </a:lnTo>
                  <a:lnTo>
                    <a:pt x="2773" y="750"/>
                  </a:lnTo>
                  <a:lnTo>
                    <a:pt x="2631" y="701"/>
                  </a:lnTo>
                  <a:lnTo>
                    <a:pt x="2495" y="656"/>
                  </a:lnTo>
                  <a:lnTo>
                    <a:pt x="2363" y="617"/>
                  </a:lnTo>
                  <a:lnTo>
                    <a:pt x="2237" y="582"/>
                  </a:lnTo>
                  <a:lnTo>
                    <a:pt x="2113" y="551"/>
                  </a:lnTo>
                  <a:lnTo>
                    <a:pt x="1995" y="524"/>
                  </a:lnTo>
                  <a:lnTo>
                    <a:pt x="1880" y="501"/>
                  </a:lnTo>
                  <a:lnTo>
                    <a:pt x="1769" y="483"/>
                  </a:lnTo>
                  <a:lnTo>
                    <a:pt x="1662" y="469"/>
                  </a:lnTo>
                  <a:lnTo>
                    <a:pt x="1558" y="457"/>
                  </a:lnTo>
                  <a:lnTo>
                    <a:pt x="1458" y="451"/>
                  </a:lnTo>
                  <a:lnTo>
                    <a:pt x="1361" y="448"/>
                  </a:lnTo>
                  <a:lnTo>
                    <a:pt x="1266" y="448"/>
                  </a:lnTo>
                  <a:lnTo>
                    <a:pt x="1175" y="453"/>
                  </a:lnTo>
                  <a:lnTo>
                    <a:pt x="1085" y="461"/>
                  </a:lnTo>
                  <a:lnTo>
                    <a:pt x="998" y="472"/>
                  </a:lnTo>
                  <a:lnTo>
                    <a:pt x="914" y="488"/>
                  </a:lnTo>
                  <a:lnTo>
                    <a:pt x="830" y="506"/>
                  </a:lnTo>
                  <a:lnTo>
                    <a:pt x="750" y="528"/>
                  </a:lnTo>
                  <a:lnTo>
                    <a:pt x="671" y="553"/>
                  </a:lnTo>
                  <a:lnTo>
                    <a:pt x="593" y="582"/>
                  </a:lnTo>
                  <a:lnTo>
                    <a:pt x="517" y="614"/>
                  </a:lnTo>
                  <a:lnTo>
                    <a:pt x="440" y="648"/>
                  </a:lnTo>
                  <a:lnTo>
                    <a:pt x="365" y="687"/>
                  </a:lnTo>
                  <a:lnTo>
                    <a:pt x="292" y="727"/>
                  </a:lnTo>
                  <a:lnTo>
                    <a:pt x="218" y="771"/>
                  </a:lnTo>
                  <a:lnTo>
                    <a:pt x="146" y="817"/>
                  </a:lnTo>
                  <a:lnTo>
                    <a:pt x="72" y="866"/>
                  </a:lnTo>
                  <a:lnTo>
                    <a:pt x="0" y="91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85" name="Freeform 93"/>
            <p:cNvSpPr>
              <a:spLocks/>
            </p:cNvSpPr>
            <p:nvPr/>
          </p:nvSpPr>
          <p:spPr bwMode="auto">
            <a:xfrm>
              <a:off x="1067" y="1026"/>
              <a:ext cx="5390" cy="562"/>
            </a:xfrm>
            <a:custGeom>
              <a:avLst/>
              <a:gdLst/>
              <a:ahLst/>
              <a:cxnLst>
                <a:cxn ang="0">
                  <a:pos x="5390" y="0"/>
                </a:cxn>
                <a:cxn ang="0">
                  <a:pos x="5366" y="70"/>
                </a:cxn>
                <a:cxn ang="0">
                  <a:pos x="5337" y="147"/>
                </a:cxn>
                <a:cxn ang="0">
                  <a:pos x="5292" y="244"/>
                </a:cxn>
                <a:cxn ang="0">
                  <a:pos x="5233" y="357"/>
                </a:cxn>
                <a:cxn ang="0">
                  <a:pos x="5158" y="480"/>
                </a:cxn>
                <a:cxn ang="0">
                  <a:pos x="5088" y="575"/>
                </a:cxn>
                <a:cxn ang="0">
                  <a:pos x="5037" y="638"/>
                </a:cxn>
                <a:cxn ang="0">
                  <a:pos x="4981" y="701"/>
                </a:cxn>
                <a:cxn ang="0">
                  <a:pos x="4920" y="762"/>
                </a:cxn>
                <a:cxn ang="0">
                  <a:pos x="4854" y="821"/>
                </a:cxn>
                <a:cxn ang="0">
                  <a:pos x="4783" y="875"/>
                </a:cxn>
                <a:cxn ang="0">
                  <a:pos x="4705" y="927"/>
                </a:cxn>
                <a:cxn ang="0">
                  <a:pos x="4623" y="976"/>
                </a:cxn>
                <a:cxn ang="0">
                  <a:pos x="4534" y="1018"/>
                </a:cxn>
                <a:cxn ang="0">
                  <a:pos x="4441" y="1053"/>
                </a:cxn>
                <a:cxn ang="0">
                  <a:pos x="4341" y="1084"/>
                </a:cxn>
                <a:cxn ang="0">
                  <a:pos x="4234" y="1106"/>
                </a:cxn>
                <a:cxn ang="0">
                  <a:pos x="4122" y="1121"/>
                </a:cxn>
                <a:cxn ang="0">
                  <a:pos x="4004" y="1126"/>
                </a:cxn>
                <a:cxn ang="0">
                  <a:pos x="3878" y="1122"/>
                </a:cxn>
                <a:cxn ang="0">
                  <a:pos x="3746" y="1110"/>
                </a:cxn>
                <a:cxn ang="0">
                  <a:pos x="3607" y="1084"/>
                </a:cxn>
                <a:cxn ang="0">
                  <a:pos x="3460" y="1048"/>
                </a:cxn>
                <a:cxn ang="0">
                  <a:pos x="3307" y="1000"/>
                </a:cxn>
                <a:cxn ang="0">
                  <a:pos x="3228" y="971"/>
                </a:cxn>
                <a:cxn ang="0">
                  <a:pos x="2917" y="856"/>
                </a:cxn>
                <a:cxn ang="0">
                  <a:pos x="2628" y="761"/>
                </a:cxn>
                <a:cxn ang="0">
                  <a:pos x="2359" y="682"/>
                </a:cxn>
                <a:cxn ang="0">
                  <a:pos x="2107" y="620"/>
                </a:cxn>
                <a:cxn ang="0">
                  <a:pos x="1873" y="575"/>
                </a:cxn>
                <a:cxn ang="0">
                  <a:pos x="1655" y="548"/>
                </a:cxn>
                <a:cxn ang="0">
                  <a:pos x="1451" y="533"/>
                </a:cxn>
                <a:cxn ang="0">
                  <a:pos x="1259" y="535"/>
                </a:cxn>
                <a:cxn ang="0">
                  <a:pos x="1077" y="551"/>
                </a:cxn>
                <a:cxn ang="0">
                  <a:pos x="906" y="582"/>
                </a:cxn>
                <a:cxn ang="0">
                  <a:pos x="744" y="625"/>
                </a:cxn>
                <a:cxn ang="0">
                  <a:pos x="587" y="683"/>
                </a:cxn>
                <a:cxn ang="0">
                  <a:pos x="436" y="753"/>
                </a:cxn>
                <a:cxn ang="0">
                  <a:pos x="288" y="835"/>
                </a:cxn>
                <a:cxn ang="0">
                  <a:pos x="144" y="929"/>
                </a:cxn>
                <a:cxn ang="0">
                  <a:pos x="0" y="1034"/>
                </a:cxn>
              </a:cxnLst>
              <a:rect l="0" t="0" r="r" b="b"/>
              <a:pathLst>
                <a:path w="5390" h="1126">
                  <a:moveTo>
                    <a:pt x="5390" y="0"/>
                  </a:moveTo>
                  <a:lnTo>
                    <a:pt x="5390" y="0"/>
                  </a:lnTo>
                  <a:lnTo>
                    <a:pt x="5384" y="18"/>
                  </a:lnTo>
                  <a:lnTo>
                    <a:pt x="5366" y="70"/>
                  </a:lnTo>
                  <a:lnTo>
                    <a:pt x="5353" y="105"/>
                  </a:lnTo>
                  <a:lnTo>
                    <a:pt x="5337" y="147"/>
                  </a:lnTo>
                  <a:lnTo>
                    <a:pt x="5316" y="192"/>
                  </a:lnTo>
                  <a:lnTo>
                    <a:pt x="5292" y="244"/>
                  </a:lnTo>
                  <a:lnTo>
                    <a:pt x="5265" y="299"/>
                  </a:lnTo>
                  <a:lnTo>
                    <a:pt x="5233" y="357"/>
                  </a:lnTo>
                  <a:lnTo>
                    <a:pt x="5198" y="418"/>
                  </a:lnTo>
                  <a:lnTo>
                    <a:pt x="5158" y="480"/>
                  </a:lnTo>
                  <a:lnTo>
                    <a:pt x="5113" y="544"/>
                  </a:lnTo>
                  <a:lnTo>
                    <a:pt x="5088" y="575"/>
                  </a:lnTo>
                  <a:lnTo>
                    <a:pt x="5063" y="607"/>
                  </a:lnTo>
                  <a:lnTo>
                    <a:pt x="5037" y="638"/>
                  </a:lnTo>
                  <a:lnTo>
                    <a:pt x="5011" y="670"/>
                  </a:lnTo>
                  <a:lnTo>
                    <a:pt x="4981" y="701"/>
                  </a:lnTo>
                  <a:lnTo>
                    <a:pt x="4951" y="732"/>
                  </a:lnTo>
                  <a:lnTo>
                    <a:pt x="4920" y="762"/>
                  </a:lnTo>
                  <a:lnTo>
                    <a:pt x="4888" y="791"/>
                  </a:lnTo>
                  <a:lnTo>
                    <a:pt x="4854" y="821"/>
                  </a:lnTo>
                  <a:lnTo>
                    <a:pt x="4819" y="848"/>
                  </a:lnTo>
                  <a:lnTo>
                    <a:pt x="4783" y="875"/>
                  </a:lnTo>
                  <a:lnTo>
                    <a:pt x="4745" y="903"/>
                  </a:lnTo>
                  <a:lnTo>
                    <a:pt x="4705" y="927"/>
                  </a:lnTo>
                  <a:lnTo>
                    <a:pt x="4665" y="951"/>
                  </a:lnTo>
                  <a:lnTo>
                    <a:pt x="4623" y="976"/>
                  </a:lnTo>
                  <a:lnTo>
                    <a:pt x="4580" y="997"/>
                  </a:lnTo>
                  <a:lnTo>
                    <a:pt x="4534" y="1018"/>
                  </a:lnTo>
                  <a:lnTo>
                    <a:pt x="4488" y="1037"/>
                  </a:lnTo>
                  <a:lnTo>
                    <a:pt x="4441" y="1053"/>
                  </a:lnTo>
                  <a:lnTo>
                    <a:pt x="4391" y="1069"/>
                  </a:lnTo>
                  <a:lnTo>
                    <a:pt x="4341" y="1084"/>
                  </a:lnTo>
                  <a:lnTo>
                    <a:pt x="4289" y="1095"/>
                  </a:lnTo>
                  <a:lnTo>
                    <a:pt x="4234" y="1106"/>
                  </a:lnTo>
                  <a:lnTo>
                    <a:pt x="4179" y="1114"/>
                  </a:lnTo>
                  <a:lnTo>
                    <a:pt x="4122" y="1121"/>
                  </a:lnTo>
                  <a:lnTo>
                    <a:pt x="4064" y="1124"/>
                  </a:lnTo>
                  <a:lnTo>
                    <a:pt x="4004" y="1126"/>
                  </a:lnTo>
                  <a:lnTo>
                    <a:pt x="3941" y="1126"/>
                  </a:lnTo>
                  <a:lnTo>
                    <a:pt x="3878" y="1122"/>
                  </a:lnTo>
                  <a:lnTo>
                    <a:pt x="3812" y="1118"/>
                  </a:lnTo>
                  <a:lnTo>
                    <a:pt x="3746" y="1110"/>
                  </a:lnTo>
                  <a:lnTo>
                    <a:pt x="3676" y="1098"/>
                  </a:lnTo>
                  <a:lnTo>
                    <a:pt x="3607" y="1084"/>
                  </a:lnTo>
                  <a:lnTo>
                    <a:pt x="3535" y="1068"/>
                  </a:lnTo>
                  <a:lnTo>
                    <a:pt x="3460" y="1048"/>
                  </a:lnTo>
                  <a:lnTo>
                    <a:pt x="3385" y="1026"/>
                  </a:lnTo>
                  <a:lnTo>
                    <a:pt x="3307" y="1000"/>
                  </a:lnTo>
                  <a:lnTo>
                    <a:pt x="3228" y="971"/>
                  </a:lnTo>
                  <a:lnTo>
                    <a:pt x="3228" y="971"/>
                  </a:lnTo>
                  <a:lnTo>
                    <a:pt x="3069" y="911"/>
                  </a:lnTo>
                  <a:lnTo>
                    <a:pt x="2917" y="856"/>
                  </a:lnTo>
                  <a:lnTo>
                    <a:pt x="2770" y="806"/>
                  </a:lnTo>
                  <a:lnTo>
                    <a:pt x="2628" y="761"/>
                  </a:lnTo>
                  <a:lnTo>
                    <a:pt x="2491" y="719"/>
                  </a:lnTo>
                  <a:lnTo>
                    <a:pt x="2359" y="682"/>
                  </a:lnTo>
                  <a:lnTo>
                    <a:pt x="2231" y="649"/>
                  </a:lnTo>
                  <a:lnTo>
                    <a:pt x="2107" y="620"/>
                  </a:lnTo>
                  <a:lnTo>
                    <a:pt x="1988" y="596"/>
                  </a:lnTo>
                  <a:lnTo>
                    <a:pt x="1873" y="575"/>
                  </a:lnTo>
                  <a:lnTo>
                    <a:pt x="1762" y="559"/>
                  </a:lnTo>
                  <a:lnTo>
                    <a:pt x="1655" y="548"/>
                  </a:lnTo>
                  <a:lnTo>
                    <a:pt x="1551" y="538"/>
                  </a:lnTo>
                  <a:lnTo>
                    <a:pt x="1451" y="533"/>
                  </a:lnTo>
                  <a:lnTo>
                    <a:pt x="1353" y="533"/>
                  </a:lnTo>
                  <a:lnTo>
                    <a:pt x="1259" y="535"/>
                  </a:lnTo>
                  <a:lnTo>
                    <a:pt x="1166" y="541"/>
                  </a:lnTo>
                  <a:lnTo>
                    <a:pt x="1077" y="551"/>
                  </a:lnTo>
                  <a:lnTo>
                    <a:pt x="991" y="565"/>
                  </a:lnTo>
                  <a:lnTo>
                    <a:pt x="906" y="582"/>
                  </a:lnTo>
                  <a:lnTo>
                    <a:pt x="824" y="603"/>
                  </a:lnTo>
                  <a:lnTo>
                    <a:pt x="744" y="625"/>
                  </a:lnTo>
                  <a:lnTo>
                    <a:pt x="665" y="653"/>
                  </a:lnTo>
                  <a:lnTo>
                    <a:pt x="587" y="683"/>
                  </a:lnTo>
                  <a:lnTo>
                    <a:pt x="511" y="716"/>
                  </a:lnTo>
                  <a:lnTo>
                    <a:pt x="436" y="753"/>
                  </a:lnTo>
                  <a:lnTo>
                    <a:pt x="362" y="791"/>
                  </a:lnTo>
                  <a:lnTo>
                    <a:pt x="288" y="835"/>
                  </a:lnTo>
                  <a:lnTo>
                    <a:pt x="216" y="880"/>
                  </a:lnTo>
                  <a:lnTo>
                    <a:pt x="144" y="929"/>
                  </a:lnTo>
                  <a:lnTo>
                    <a:pt x="72" y="979"/>
                  </a:lnTo>
                  <a:lnTo>
                    <a:pt x="0" y="103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86" name="Freeform 94"/>
            <p:cNvSpPr>
              <a:spLocks/>
            </p:cNvSpPr>
            <p:nvPr/>
          </p:nvSpPr>
          <p:spPr bwMode="auto">
            <a:xfrm>
              <a:off x="1106" y="997"/>
              <a:ext cx="5373" cy="580"/>
            </a:xfrm>
            <a:custGeom>
              <a:avLst/>
              <a:gdLst/>
              <a:ahLst/>
              <a:cxnLst>
                <a:cxn ang="0">
                  <a:pos x="5373" y="0"/>
                </a:cxn>
                <a:cxn ang="0">
                  <a:pos x="5351" y="69"/>
                </a:cxn>
                <a:cxn ang="0">
                  <a:pos x="5323" y="147"/>
                </a:cxn>
                <a:cxn ang="0">
                  <a:pos x="5280" y="247"/>
                </a:cxn>
                <a:cxn ang="0">
                  <a:pos x="5221" y="361"/>
                </a:cxn>
                <a:cxn ang="0">
                  <a:pos x="5148" y="486"/>
                </a:cxn>
                <a:cxn ang="0">
                  <a:pos x="5081" y="583"/>
                </a:cxn>
                <a:cxn ang="0">
                  <a:pos x="5031" y="647"/>
                </a:cxn>
                <a:cxn ang="0">
                  <a:pos x="4976" y="712"/>
                </a:cxn>
                <a:cxn ang="0">
                  <a:pos x="4916" y="773"/>
                </a:cxn>
                <a:cxn ang="0">
                  <a:pos x="4849" y="833"/>
                </a:cxn>
                <a:cxn ang="0">
                  <a:pos x="4780" y="891"/>
                </a:cxn>
                <a:cxn ang="0">
                  <a:pos x="4704" y="944"/>
                </a:cxn>
                <a:cxn ang="0">
                  <a:pos x="4622" y="994"/>
                </a:cxn>
                <a:cxn ang="0">
                  <a:pos x="4534" y="1038"/>
                </a:cxn>
                <a:cxn ang="0">
                  <a:pos x="4441" y="1077"/>
                </a:cxn>
                <a:cxn ang="0">
                  <a:pos x="4341" y="1109"/>
                </a:cxn>
                <a:cxn ang="0">
                  <a:pos x="4236" y="1133"/>
                </a:cxn>
                <a:cxn ang="0">
                  <a:pos x="4123" y="1149"/>
                </a:cxn>
                <a:cxn ang="0">
                  <a:pos x="4004" y="1159"/>
                </a:cxn>
                <a:cxn ang="0">
                  <a:pos x="3879" y="1157"/>
                </a:cxn>
                <a:cxn ang="0">
                  <a:pos x="3746" y="1146"/>
                </a:cxn>
                <a:cxn ang="0">
                  <a:pos x="3607" y="1124"/>
                </a:cxn>
                <a:cxn ang="0">
                  <a:pos x="3460" y="1091"/>
                </a:cxn>
                <a:cxn ang="0">
                  <a:pos x="3305" y="1044"/>
                </a:cxn>
                <a:cxn ang="0">
                  <a:pos x="3226" y="1017"/>
                </a:cxn>
                <a:cxn ang="0">
                  <a:pos x="2914" y="909"/>
                </a:cxn>
                <a:cxn ang="0">
                  <a:pos x="2622" y="818"/>
                </a:cxn>
                <a:cxn ang="0">
                  <a:pos x="2353" y="746"/>
                </a:cxn>
                <a:cxn ang="0">
                  <a:pos x="2100" y="689"/>
                </a:cxn>
                <a:cxn ang="0">
                  <a:pos x="1866" y="649"/>
                </a:cxn>
                <a:cxn ang="0">
                  <a:pos x="1648" y="625"/>
                </a:cxn>
                <a:cxn ang="0">
                  <a:pos x="1442" y="615"/>
                </a:cxn>
                <a:cxn ang="0">
                  <a:pos x="1251" y="620"/>
                </a:cxn>
                <a:cxn ang="0">
                  <a:pos x="1070" y="641"/>
                </a:cxn>
                <a:cxn ang="0">
                  <a:pos x="899" y="675"/>
                </a:cxn>
                <a:cxn ang="0">
                  <a:pos x="737" y="722"/>
                </a:cxn>
                <a:cxn ang="0">
                  <a:pos x="581" y="783"/>
                </a:cxn>
                <a:cxn ang="0">
                  <a:pos x="431" y="856"/>
                </a:cxn>
                <a:cxn ang="0">
                  <a:pos x="286" y="941"/>
                </a:cxn>
                <a:cxn ang="0">
                  <a:pos x="143" y="1038"/>
                </a:cxn>
                <a:cxn ang="0">
                  <a:pos x="0" y="1146"/>
                </a:cxn>
              </a:cxnLst>
              <a:rect l="0" t="0" r="r" b="b"/>
              <a:pathLst>
                <a:path w="5373" h="1159">
                  <a:moveTo>
                    <a:pt x="5373" y="0"/>
                  </a:moveTo>
                  <a:lnTo>
                    <a:pt x="5373" y="0"/>
                  </a:lnTo>
                  <a:lnTo>
                    <a:pt x="5367" y="18"/>
                  </a:lnTo>
                  <a:lnTo>
                    <a:pt x="5351" y="69"/>
                  </a:lnTo>
                  <a:lnTo>
                    <a:pt x="5338" y="105"/>
                  </a:lnTo>
                  <a:lnTo>
                    <a:pt x="5323" y="147"/>
                  </a:lnTo>
                  <a:lnTo>
                    <a:pt x="5303" y="194"/>
                  </a:lnTo>
                  <a:lnTo>
                    <a:pt x="5280" y="247"/>
                  </a:lnTo>
                  <a:lnTo>
                    <a:pt x="5253" y="302"/>
                  </a:lnTo>
                  <a:lnTo>
                    <a:pt x="5221" y="361"/>
                  </a:lnTo>
                  <a:lnTo>
                    <a:pt x="5187" y="423"/>
                  </a:lnTo>
                  <a:lnTo>
                    <a:pt x="5148" y="486"/>
                  </a:lnTo>
                  <a:lnTo>
                    <a:pt x="5105" y="550"/>
                  </a:lnTo>
                  <a:lnTo>
                    <a:pt x="5081" y="583"/>
                  </a:lnTo>
                  <a:lnTo>
                    <a:pt x="5056" y="615"/>
                  </a:lnTo>
                  <a:lnTo>
                    <a:pt x="5031" y="647"/>
                  </a:lnTo>
                  <a:lnTo>
                    <a:pt x="5003" y="680"/>
                  </a:lnTo>
                  <a:lnTo>
                    <a:pt x="4976" y="712"/>
                  </a:lnTo>
                  <a:lnTo>
                    <a:pt x="4947" y="743"/>
                  </a:lnTo>
                  <a:lnTo>
                    <a:pt x="4916" y="773"/>
                  </a:lnTo>
                  <a:lnTo>
                    <a:pt x="4883" y="804"/>
                  </a:lnTo>
                  <a:lnTo>
                    <a:pt x="4849" y="833"/>
                  </a:lnTo>
                  <a:lnTo>
                    <a:pt x="4815" y="862"/>
                  </a:lnTo>
                  <a:lnTo>
                    <a:pt x="4780" y="891"/>
                  </a:lnTo>
                  <a:lnTo>
                    <a:pt x="4742" y="919"/>
                  </a:lnTo>
                  <a:lnTo>
                    <a:pt x="4704" y="944"/>
                  </a:lnTo>
                  <a:lnTo>
                    <a:pt x="4663" y="970"/>
                  </a:lnTo>
                  <a:lnTo>
                    <a:pt x="4622" y="994"/>
                  </a:lnTo>
                  <a:lnTo>
                    <a:pt x="4579" y="1017"/>
                  </a:lnTo>
                  <a:lnTo>
                    <a:pt x="4534" y="1038"/>
                  </a:lnTo>
                  <a:lnTo>
                    <a:pt x="4488" y="1057"/>
                  </a:lnTo>
                  <a:lnTo>
                    <a:pt x="4441" y="1077"/>
                  </a:lnTo>
                  <a:lnTo>
                    <a:pt x="4391" y="1093"/>
                  </a:lnTo>
                  <a:lnTo>
                    <a:pt x="4341" y="1109"/>
                  </a:lnTo>
                  <a:lnTo>
                    <a:pt x="4288" y="1122"/>
                  </a:lnTo>
                  <a:lnTo>
                    <a:pt x="4236" y="1133"/>
                  </a:lnTo>
                  <a:lnTo>
                    <a:pt x="4180" y="1143"/>
                  </a:lnTo>
                  <a:lnTo>
                    <a:pt x="4123" y="1149"/>
                  </a:lnTo>
                  <a:lnTo>
                    <a:pt x="4065" y="1156"/>
                  </a:lnTo>
                  <a:lnTo>
                    <a:pt x="4004" y="1159"/>
                  </a:lnTo>
                  <a:lnTo>
                    <a:pt x="3943" y="1159"/>
                  </a:lnTo>
                  <a:lnTo>
                    <a:pt x="3879" y="1157"/>
                  </a:lnTo>
                  <a:lnTo>
                    <a:pt x="3814" y="1153"/>
                  </a:lnTo>
                  <a:lnTo>
                    <a:pt x="3746" y="1146"/>
                  </a:lnTo>
                  <a:lnTo>
                    <a:pt x="3677" y="1136"/>
                  </a:lnTo>
                  <a:lnTo>
                    <a:pt x="3607" y="1124"/>
                  </a:lnTo>
                  <a:lnTo>
                    <a:pt x="3534" y="1109"/>
                  </a:lnTo>
                  <a:lnTo>
                    <a:pt x="3460" y="1091"/>
                  </a:lnTo>
                  <a:lnTo>
                    <a:pt x="3383" y="1070"/>
                  </a:lnTo>
                  <a:lnTo>
                    <a:pt x="3305" y="1044"/>
                  </a:lnTo>
                  <a:lnTo>
                    <a:pt x="3226" y="1017"/>
                  </a:lnTo>
                  <a:lnTo>
                    <a:pt x="3226" y="1017"/>
                  </a:lnTo>
                  <a:lnTo>
                    <a:pt x="3067" y="960"/>
                  </a:lnTo>
                  <a:lnTo>
                    <a:pt x="2914" y="909"/>
                  </a:lnTo>
                  <a:lnTo>
                    <a:pt x="2765" y="862"/>
                  </a:lnTo>
                  <a:lnTo>
                    <a:pt x="2622" y="818"/>
                  </a:lnTo>
                  <a:lnTo>
                    <a:pt x="2485" y="780"/>
                  </a:lnTo>
                  <a:lnTo>
                    <a:pt x="2353" y="746"/>
                  </a:lnTo>
                  <a:lnTo>
                    <a:pt x="2224" y="715"/>
                  </a:lnTo>
                  <a:lnTo>
                    <a:pt x="2100" y="689"/>
                  </a:lnTo>
                  <a:lnTo>
                    <a:pt x="1981" y="667"/>
                  </a:lnTo>
                  <a:lnTo>
                    <a:pt x="1866" y="649"/>
                  </a:lnTo>
                  <a:lnTo>
                    <a:pt x="1755" y="634"/>
                  </a:lnTo>
                  <a:lnTo>
                    <a:pt x="1648" y="625"/>
                  </a:lnTo>
                  <a:lnTo>
                    <a:pt x="1543" y="617"/>
                  </a:lnTo>
                  <a:lnTo>
                    <a:pt x="1442" y="615"/>
                  </a:lnTo>
                  <a:lnTo>
                    <a:pt x="1345" y="615"/>
                  </a:lnTo>
                  <a:lnTo>
                    <a:pt x="1251" y="620"/>
                  </a:lnTo>
                  <a:lnTo>
                    <a:pt x="1159" y="628"/>
                  </a:lnTo>
                  <a:lnTo>
                    <a:pt x="1070" y="641"/>
                  </a:lnTo>
                  <a:lnTo>
                    <a:pt x="984" y="655"/>
                  </a:lnTo>
                  <a:lnTo>
                    <a:pt x="899" y="675"/>
                  </a:lnTo>
                  <a:lnTo>
                    <a:pt x="817" y="696"/>
                  </a:lnTo>
                  <a:lnTo>
                    <a:pt x="737" y="722"/>
                  </a:lnTo>
                  <a:lnTo>
                    <a:pt x="659" y="751"/>
                  </a:lnTo>
                  <a:lnTo>
                    <a:pt x="581" y="783"/>
                  </a:lnTo>
                  <a:lnTo>
                    <a:pt x="506" y="817"/>
                  </a:lnTo>
                  <a:lnTo>
                    <a:pt x="431" y="856"/>
                  </a:lnTo>
                  <a:lnTo>
                    <a:pt x="358" y="896"/>
                  </a:lnTo>
                  <a:lnTo>
                    <a:pt x="286" y="941"/>
                  </a:lnTo>
                  <a:lnTo>
                    <a:pt x="213" y="988"/>
                  </a:lnTo>
                  <a:lnTo>
                    <a:pt x="143" y="1038"/>
                  </a:lnTo>
                  <a:lnTo>
                    <a:pt x="70" y="1090"/>
                  </a:lnTo>
                  <a:lnTo>
                    <a:pt x="0" y="114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87" name="Freeform 95"/>
            <p:cNvSpPr>
              <a:spLocks/>
            </p:cNvSpPr>
            <p:nvPr/>
          </p:nvSpPr>
          <p:spPr bwMode="auto">
            <a:xfrm>
              <a:off x="1146" y="968"/>
              <a:ext cx="5355" cy="631"/>
            </a:xfrm>
            <a:custGeom>
              <a:avLst/>
              <a:gdLst/>
              <a:ahLst/>
              <a:cxnLst>
                <a:cxn ang="0">
                  <a:pos x="5355" y="0"/>
                </a:cxn>
                <a:cxn ang="0">
                  <a:pos x="5334" y="71"/>
                </a:cxn>
                <a:cxn ang="0">
                  <a:pos x="5306" y="150"/>
                </a:cxn>
                <a:cxn ang="0">
                  <a:pos x="5266" y="250"/>
                </a:cxn>
                <a:cxn ang="0">
                  <a:pos x="5209" y="366"/>
                </a:cxn>
                <a:cxn ang="0">
                  <a:pos x="5138" y="494"/>
                </a:cxn>
                <a:cxn ang="0">
                  <a:pos x="5072" y="592"/>
                </a:cxn>
                <a:cxn ang="0">
                  <a:pos x="5023" y="658"/>
                </a:cxn>
                <a:cxn ang="0">
                  <a:pos x="4969" y="723"/>
                </a:cxn>
                <a:cxn ang="0">
                  <a:pos x="4909" y="788"/>
                </a:cxn>
                <a:cxn ang="0">
                  <a:pos x="4845" y="849"/>
                </a:cxn>
                <a:cxn ang="0">
                  <a:pos x="4775" y="909"/>
                </a:cxn>
                <a:cxn ang="0">
                  <a:pos x="4700" y="964"/>
                </a:cxn>
                <a:cxn ang="0">
                  <a:pos x="4619" y="1015"/>
                </a:cxn>
                <a:cxn ang="0">
                  <a:pos x="4532" y="1060"/>
                </a:cxn>
                <a:cxn ang="0">
                  <a:pos x="4439" y="1101"/>
                </a:cxn>
                <a:cxn ang="0">
                  <a:pos x="4340" y="1135"/>
                </a:cxn>
                <a:cxn ang="0">
                  <a:pos x="4235" y="1162"/>
                </a:cxn>
                <a:cxn ang="0">
                  <a:pos x="4123" y="1182"/>
                </a:cxn>
                <a:cxn ang="0">
                  <a:pos x="4004" y="1193"/>
                </a:cxn>
                <a:cxn ang="0">
                  <a:pos x="3879" y="1194"/>
                </a:cxn>
                <a:cxn ang="0">
                  <a:pos x="3746" y="1185"/>
                </a:cxn>
                <a:cxn ang="0">
                  <a:pos x="3606" y="1165"/>
                </a:cxn>
                <a:cxn ang="0">
                  <a:pos x="3458" y="1136"/>
                </a:cxn>
                <a:cxn ang="0">
                  <a:pos x="3304" y="1093"/>
                </a:cxn>
                <a:cxn ang="0">
                  <a:pos x="3224" y="1067"/>
                </a:cxn>
                <a:cxn ang="0">
                  <a:pos x="2910" y="965"/>
                </a:cxn>
                <a:cxn ang="0">
                  <a:pos x="2618" y="880"/>
                </a:cxn>
                <a:cxn ang="0">
                  <a:pos x="2346" y="812"/>
                </a:cxn>
                <a:cxn ang="0">
                  <a:pos x="2094" y="760"/>
                </a:cxn>
                <a:cxn ang="0">
                  <a:pos x="1859" y="723"/>
                </a:cxn>
                <a:cxn ang="0">
                  <a:pos x="1640" y="704"/>
                </a:cxn>
                <a:cxn ang="0">
                  <a:pos x="1434" y="699"/>
                </a:cxn>
                <a:cxn ang="0">
                  <a:pos x="1242" y="707"/>
                </a:cxn>
                <a:cxn ang="0">
                  <a:pos x="1063" y="731"/>
                </a:cxn>
                <a:cxn ang="0">
                  <a:pos x="893" y="768"/>
                </a:cxn>
                <a:cxn ang="0">
                  <a:pos x="732" y="820"/>
                </a:cxn>
                <a:cxn ang="0">
                  <a:pos x="576" y="884"/>
                </a:cxn>
                <a:cxn ang="0">
                  <a:pos x="427" y="960"/>
                </a:cxn>
                <a:cxn ang="0">
                  <a:pos x="283" y="1049"/>
                </a:cxn>
                <a:cxn ang="0">
                  <a:pos x="141" y="1149"/>
                </a:cxn>
                <a:cxn ang="0">
                  <a:pos x="0" y="1261"/>
                </a:cxn>
              </a:cxnLst>
              <a:rect l="0" t="0" r="r" b="b"/>
              <a:pathLst>
                <a:path w="5355" h="1261">
                  <a:moveTo>
                    <a:pt x="5355" y="0"/>
                  </a:moveTo>
                  <a:lnTo>
                    <a:pt x="5355" y="0"/>
                  </a:lnTo>
                  <a:lnTo>
                    <a:pt x="5349" y="19"/>
                  </a:lnTo>
                  <a:lnTo>
                    <a:pt x="5334" y="71"/>
                  </a:lnTo>
                  <a:lnTo>
                    <a:pt x="5322" y="106"/>
                  </a:lnTo>
                  <a:lnTo>
                    <a:pt x="5306" y="150"/>
                  </a:lnTo>
                  <a:lnTo>
                    <a:pt x="5288" y="197"/>
                  </a:lnTo>
                  <a:lnTo>
                    <a:pt x="5266" y="250"/>
                  </a:lnTo>
                  <a:lnTo>
                    <a:pt x="5240" y="306"/>
                  </a:lnTo>
                  <a:lnTo>
                    <a:pt x="5209" y="366"/>
                  </a:lnTo>
                  <a:lnTo>
                    <a:pt x="5176" y="429"/>
                  </a:lnTo>
                  <a:lnTo>
                    <a:pt x="5138" y="494"/>
                  </a:lnTo>
                  <a:lnTo>
                    <a:pt x="5095" y="560"/>
                  </a:lnTo>
                  <a:lnTo>
                    <a:pt x="5072" y="592"/>
                  </a:lnTo>
                  <a:lnTo>
                    <a:pt x="5048" y="625"/>
                  </a:lnTo>
                  <a:lnTo>
                    <a:pt x="5023" y="658"/>
                  </a:lnTo>
                  <a:lnTo>
                    <a:pt x="4997" y="691"/>
                  </a:lnTo>
                  <a:lnTo>
                    <a:pt x="4969" y="723"/>
                  </a:lnTo>
                  <a:lnTo>
                    <a:pt x="4940" y="755"/>
                  </a:lnTo>
                  <a:lnTo>
                    <a:pt x="4909" y="788"/>
                  </a:lnTo>
                  <a:lnTo>
                    <a:pt x="4877" y="818"/>
                  </a:lnTo>
                  <a:lnTo>
                    <a:pt x="4845" y="849"/>
                  </a:lnTo>
                  <a:lnTo>
                    <a:pt x="4811" y="880"/>
                  </a:lnTo>
                  <a:lnTo>
                    <a:pt x="4775" y="909"/>
                  </a:lnTo>
                  <a:lnTo>
                    <a:pt x="4739" y="936"/>
                  </a:lnTo>
                  <a:lnTo>
                    <a:pt x="4700" y="964"/>
                  </a:lnTo>
                  <a:lnTo>
                    <a:pt x="4661" y="989"/>
                  </a:lnTo>
                  <a:lnTo>
                    <a:pt x="4619" y="1015"/>
                  </a:lnTo>
                  <a:lnTo>
                    <a:pt x="4576" y="1038"/>
                  </a:lnTo>
                  <a:lnTo>
                    <a:pt x="4532" y="1060"/>
                  </a:lnTo>
                  <a:lnTo>
                    <a:pt x="4486" y="1081"/>
                  </a:lnTo>
                  <a:lnTo>
                    <a:pt x="4439" y="1101"/>
                  </a:lnTo>
                  <a:lnTo>
                    <a:pt x="4390" y="1119"/>
                  </a:lnTo>
                  <a:lnTo>
                    <a:pt x="4340" y="1135"/>
                  </a:lnTo>
                  <a:lnTo>
                    <a:pt x="4289" y="1149"/>
                  </a:lnTo>
                  <a:lnTo>
                    <a:pt x="4235" y="1162"/>
                  </a:lnTo>
                  <a:lnTo>
                    <a:pt x="4179" y="1173"/>
                  </a:lnTo>
                  <a:lnTo>
                    <a:pt x="4123" y="1182"/>
                  </a:lnTo>
                  <a:lnTo>
                    <a:pt x="4064" y="1188"/>
                  </a:lnTo>
                  <a:lnTo>
                    <a:pt x="4004" y="1193"/>
                  </a:lnTo>
                  <a:lnTo>
                    <a:pt x="3942" y="1194"/>
                  </a:lnTo>
                  <a:lnTo>
                    <a:pt x="3879" y="1194"/>
                  </a:lnTo>
                  <a:lnTo>
                    <a:pt x="3814" y="1191"/>
                  </a:lnTo>
                  <a:lnTo>
                    <a:pt x="3746" y="1185"/>
                  </a:lnTo>
                  <a:lnTo>
                    <a:pt x="3676" y="1177"/>
                  </a:lnTo>
                  <a:lnTo>
                    <a:pt x="3606" y="1165"/>
                  </a:lnTo>
                  <a:lnTo>
                    <a:pt x="3533" y="1153"/>
                  </a:lnTo>
                  <a:lnTo>
                    <a:pt x="3458" y="1136"/>
                  </a:lnTo>
                  <a:lnTo>
                    <a:pt x="3382" y="1115"/>
                  </a:lnTo>
                  <a:lnTo>
                    <a:pt x="3304" y="1093"/>
                  </a:lnTo>
                  <a:lnTo>
                    <a:pt x="3224" y="1067"/>
                  </a:lnTo>
                  <a:lnTo>
                    <a:pt x="3224" y="1067"/>
                  </a:lnTo>
                  <a:lnTo>
                    <a:pt x="3064" y="1014"/>
                  </a:lnTo>
                  <a:lnTo>
                    <a:pt x="2910" y="965"/>
                  </a:lnTo>
                  <a:lnTo>
                    <a:pt x="2761" y="920"/>
                  </a:lnTo>
                  <a:lnTo>
                    <a:pt x="2618" y="880"/>
                  </a:lnTo>
                  <a:lnTo>
                    <a:pt x="2480" y="842"/>
                  </a:lnTo>
                  <a:lnTo>
                    <a:pt x="2346" y="812"/>
                  </a:lnTo>
                  <a:lnTo>
                    <a:pt x="2219" y="783"/>
                  </a:lnTo>
                  <a:lnTo>
                    <a:pt x="2094" y="760"/>
                  </a:lnTo>
                  <a:lnTo>
                    <a:pt x="1974" y="739"/>
                  </a:lnTo>
                  <a:lnTo>
                    <a:pt x="1859" y="723"/>
                  </a:lnTo>
                  <a:lnTo>
                    <a:pt x="1746" y="712"/>
                  </a:lnTo>
                  <a:lnTo>
                    <a:pt x="1640" y="704"/>
                  </a:lnTo>
                  <a:lnTo>
                    <a:pt x="1535" y="699"/>
                  </a:lnTo>
                  <a:lnTo>
                    <a:pt x="1434" y="699"/>
                  </a:lnTo>
                  <a:lnTo>
                    <a:pt x="1337" y="700"/>
                  </a:lnTo>
                  <a:lnTo>
                    <a:pt x="1242" y="707"/>
                  </a:lnTo>
                  <a:lnTo>
                    <a:pt x="1151" y="718"/>
                  </a:lnTo>
                  <a:lnTo>
                    <a:pt x="1063" y="731"/>
                  </a:lnTo>
                  <a:lnTo>
                    <a:pt x="976" y="749"/>
                  </a:lnTo>
                  <a:lnTo>
                    <a:pt x="893" y="768"/>
                  </a:lnTo>
                  <a:lnTo>
                    <a:pt x="811" y="792"/>
                  </a:lnTo>
                  <a:lnTo>
                    <a:pt x="732" y="820"/>
                  </a:lnTo>
                  <a:lnTo>
                    <a:pt x="652" y="851"/>
                  </a:lnTo>
                  <a:lnTo>
                    <a:pt x="576" y="884"/>
                  </a:lnTo>
                  <a:lnTo>
                    <a:pt x="501" y="920"/>
                  </a:lnTo>
                  <a:lnTo>
                    <a:pt x="427" y="960"/>
                  </a:lnTo>
                  <a:lnTo>
                    <a:pt x="355" y="1004"/>
                  </a:lnTo>
                  <a:lnTo>
                    <a:pt x="283" y="1049"/>
                  </a:lnTo>
                  <a:lnTo>
                    <a:pt x="212" y="1098"/>
                  </a:lnTo>
                  <a:lnTo>
                    <a:pt x="141" y="1149"/>
                  </a:lnTo>
                  <a:lnTo>
                    <a:pt x="71" y="1204"/>
                  </a:lnTo>
                  <a:lnTo>
                    <a:pt x="0" y="1261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88" name="Freeform 96"/>
            <p:cNvSpPr>
              <a:spLocks/>
            </p:cNvSpPr>
            <p:nvPr/>
          </p:nvSpPr>
          <p:spPr bwMode="auto">
            <a:xfrm>
              <a:off x="1187" y="940"/>
              <a:ext cx="5335" cy="688"/>
            </a:xfrm>
            <a:custGeom>
              <a:avLst/>
              <a:gdLst/>
              <a:ahLst/>
              <a:cxnLst>
                <a:cxn ang="0">
                  <a:pos x="5335" y="0"/>
                </a:cxn>
                <a:cxn ang="0">
                  <a:pos x="5315" y="71"/>
                </a:cxn>
                <a:cxn ang="0">
                  <a:pos x="5289" y="150"/>
                </a:cxn>
                <a:cxn ang="0">
                  <a:pos x="5250" y="252"/>
                </a:cxn>
                <a:cxn ang="0">
                  <a:pos x="5196" y="371"/>
                </a:cxn>
                <a:cxn ang="0">
                  <a:pos x="5127" y="501"/>
                </a:cxn>
                <a:cxn ang="0">
                  <a:pos x="5061" y="601"/>
                </a:cxn>
                <a:cxn ang="0">
                  <a:pos x="5014" y="667"/>
                </a:cxn>
                <a:cxn ang="0">
                  <a:pos x="4960" y="735"/>
                </a:cxn>
                <a:cxn ang="0">
                  <a:pos x="4902" y="799"/>
                </a:cxn>
                <a:cxn ang="0">
                  <a:pos x="4838" y="862"/>
                </a:cxn>
                <a:cxn ang="0">
                  <a:pos x="4770" y="924"/>
                </a:cxn>
                <a:cxn ang="0">
                  <a:pos x="4695" y="980"/>
                </a:cxn>
                <a:cxn ang="0">
                  <a:pos x="4614" y="1034"/>
                </a:cxn>
                <a:cxn ang="0">
                  <a:pos x="4528" y="1082"/>
                </a:cxn>
                <a:cxn ang="0">
                  <a:pos x="4436" y="1126"/>
                </a:cxn>
                <a:cxn ang="0">
                  <a:pos x="4338" y="1161"/>
                </a:cxn>
                <a:cxn ang="0">
                  <a:pos x="4232" y="1190"/>
                </a:cxn>
                <a:cxn ang="0">
                  <a:pos x="4121" y="1213"/>
                </a:cxn>
                <a:cxn ang="0">
                  <a:pos x="4003" y="1226"/>
                </a:cxn>
                <a:cxn ang="0">
                  <a:pos x="3877" y="1229"/>
                </a:cxn>
                <a:cxn ang="0">
                  <a:pos x="3745" y="1224"/>
                </a:cxn>
                <a:cxn ang="0">
                  <a:pos x="3605" y="1206"/>
                </a:cxn>
                <a:cxn ang="0">
                  <a:pos x="3456" y="1179"/>
                </a:cxn>
                <a:cxn ang="0">
                  <a:pos x="3301" y="1140"/>
                </a:cxn>
                <a:cxn ang="0">
                  <a:pos x="3220" y="1114"/>
                </a:cxn>
                <a:cxn ang="0">
                  <a:pos x="2905" y="1019"/>
                </a:cxn>
                <a:cxn ang="0">
                  <a:pos x="2612" y="938"/>
                </a:cxn>
                <a:cxn ang="0">
                  <a:pos x="2340" y="875"/>
                </a:cxn>
                <a:cxn ang="0">
                  <a:pos x="2086" y="828"/>
                </a:cxn>
                <a:cxn ang="0">
                  <a:pos x="1851" y="798"/>
                </a:cxn>
                <a:cxn ang="0">
                  <a:pos x="1630" y="782"/>
                </a:cxn>
                <a:cxn ang="0">
                  <a:pos x="1426" y="780"/>
                </a:cxn>
                <a:cxn ang="0">
                  <a:pos x="1235" y="795"/>
                </a:cxn>
                <a:cxn ang="0">
                  <a:pos x="1099" y="814"/>
                </a:cxn>
                <a:cxn ang="0">
                  <a:pos x="1011" y="830"/>
                </a:cxn>
                <a:cxn ang="0">
                  <a:pos x="927" y="851"/>
                </a:cxn>
                <a:cxn ang="0">
                  <a:pos x="804" y="888"/>
                </a:cxn>
                <a:cxn ang="0">
                  <a:pos x="647" y="950"/>
                </a:cxn>
                <a:cxn ang="0">
                  <a:pos x="496" y="1024"/>
                </a:cxn>
                <a:cxn ang="0">
                  <a:pos x="352" y="1109"/>
                </a:cxn>
                <a:cxn ang="0">
                  <a:pos x="210" y="1208"/>
                </a:cxn>
                <a:cxn ang="0">
                  <a:pos x="70" y="1316"/>
                </a:cxn>
              </a:cxnLst>
              <a:rect l="0" t="0" r="r" b="b"/>
              <a:pathLst>
                <a:path w="5335" h="1376">
                  <a:moveTo>
                    <a:pt x="5335" y="0"/>
                  </a:moveTo>
                  <a:lnTo>
                    <a:pt x="5335" y="0"/>
                  </a:lnTo>
                  <a:lnTo>
                    <a:pt x="5331" y="18"/>
                  </a:lnTo>
                  <a:lnTo>
                    <a:pt x="5315" y="71"/>
                  </a:lnTo>
                  <a:lnTo>
                    <a:pt x="5304" y="107"/>
                  </a:lnTo>
                  <a:lnTo>
                    <a:pt x="5289" y="150"/>
                  </a:lnTo>
                  <a:lnTo>
                    <a:pt x="5271" y="199"/>
                  </a:lnTo>
                  <a:lnTo>
                    <a:pt x="5250" y="252"/>
                  </a:lnTo>
                  <a:lnTo>
                    <a:pt x="5225" y="310"/>
                  </a:lnTo>
                  <a:lnTo>
                    <a:pt x="5196" y="371"/>
                  </a:lnTo>
                  <a:lnTo>
                    <a:pt x="5163" y="434"/>
                  </a:lnTo>
                  <a:lnTo>
                    <a:pt x="5127" y="501"/>
                  </a:lnTo>
                  <a:lnTo>
                    <a:pt x="5085" y="567"/>
                  </a:lnTo>
                  <a:lnTo>
                    <a:pt x="5061" y="601"/>
                  </a:lnTo>
                  <a:lnTo>
                    <a:pt x="5038" y="635"/>
                  </a:lnTo>
                  <a:lnTo>
                    <a:pt x="5014" y="667"/>
                  </a:lnTo>
                  <a:lnTo>
                    <a:pt x="4988" y="701"/>
                  </a:lnTo>
                  <a:lnTo>
                    <a:pt x="4960" y="735"/>
                  </a:lnTo>
                  <a:lnTo>
                    <a:pt x="4932" y="767"/>
                  </a:lnTo>
                  <a:lnTo>
                    <a:pt x="4902" y="799"/>
                  </a:lnTo>
                  <a:lnTo>
                    <a:pt x="4871" y="832"/>
                  </a:lnTo>
                  <a:lnTo>
                    <a:pt x="4838" y="862"/>
                  </a:lnTo>
                  <a:lnTo>
                    <a:pt x="4804" y="893"/>
                  </a:lnTo>
                  <a:lnTo>
                    <a:pt x="4770" y="924"/>
                  </a:lnTo>
                  <a:lnTo>
                    <a:pt x="4734" y="953"/>
                  </a:lnTo>
                  <a:lnTo>
                    <a:pt x="4695" y="980"/>
                  </a:lnTo>
                  <a:lnTo>
                    <a:pt x="4656" y="1008"/>
                  </a:lnTo>
                  <a:lnTo>
                    <a:pt x="4614" y="1034"/>
                  </a:lnTo>
                  <a:lnTo>
                    <a:pt x="4573" y="1059"/>
                  </a:lnTo>
                  <a:lnTo>
                    <a:pt x="4528" y="1082"/>
                  </a:lnTo>
                  <a:lnTo>
                    <a:pt x="4484" y="1105"/>
                  </a:lnTo>
                  <a:lnTo>
                    <a:pt x="4436" y="1126"/>
                  </a:lnTo>
                  <a:lnTo>
                    <a:pt x="4388" y="1143"/>
                  </a:lnTo>
                  <a:lnTo>
                    <a:pt x="4338" y="1161"/>
                  </a:lnTo>
                  <a:lnTo>
                    <a:pt x="4287" y="1177"/>
                  </a:lnTo>
                  <a:lnTo>
                    <a:pt x="4232" y="1190"/>
                  </a:lnTo>
                  <a:lnTo>
                    <a:pt x="4178" y="1203"/>
                  </a:lnTo>
                  <a:lnTo>
                    <a:pt x="4121" y="1213"/>
                  </a:lnTo>
                  <a:lnTo>
                    <a:pt x="4063" y="1219"/>
                  </a:lnTo>
                  <a:lnTo>
                    <a:pt x="4003" y="1226"/>
                  </a:lnTo>
                  <a:lnTo>
                    <a:pt x="3941" y="1229"/>
                  </a:lnTo>
                  <a:lnTo>
                    <a:pt x="3877" y="1229"/>
                  </a:lnTo>
                  <a:lnTo>
                    <a:pt x="3812" y="1227"/>
                  </a:lnTo>
                  <a:lnTo>
                    <a:pt x="3745" y="1224"/>
                  </a:lnTo>
                  <a:lnTo>
                    <a:pt x="3676" y="1216"/>
                  </a:lnTo>
                  <a:lnTo>
                    <a:pt x="3605" y="1206"/>
                  </a:lnTo>
                  <a:lnTo>
                    <a:pt x="3531" y="1195"/>
                  </a:lnTo>
                  <a:lnTo>
                    <a:pt x="3456" y="1179"/>
                  </a:lnTo>
                  <a:lnTo>
                    <a:pt x="3380" y="1161"/>
                  </a:lnTo>
                  <a:lnTo>
                    <a:pt x="3301" y="1140"/>
                  </a:lnTo>
                  <a:lnTo>
                    <a:pt x="3220" y="1114"/>
                  </a:lnTo>
                  <a:lnTo>
                    <a:pt x="3220" y="1114"/>
                  </a:lnTo>
                  <a:lnTo>
                    <a:pt x="3061" y="1064"/>
                  </a:lnTo>
                  <a:lnTo>
                    <a:pt x="2905" y="1019"/>
                  </a:lnTo>
                  <a:lnTo>
                    <a:pt x="2756" y="977"/>
                  </a:lnTo>
                  <a:lnTo>
                    <a:pt x="2612" y="938"/>
                  </a:lnTo>
                  <a:lnTo>
                    <a:pt x="2473" y="906"/>
                  </a:lnTo>
                  <a:lnTo>
                    <a:pt x="2340" y="875"/>
                  </a:lnTo>
                  <a:lnTo>
                    <a:pt x="2211" y="851"/>
                  </a:lnTo>
                  <a:lnTo>
                    <a:pt x="2086" y="828"/>
                  </a:lnTo>
                  <a:lnTo>
                    <a:pt x="1966" y="811"/>
                  </a:lnTo>
                  <a:lnTo>
                    <a:pt x="1851" y="798"/>
                  </a:lnTo>
                  <a:lnTo>
                    <a:pt x="1739" y="788"/>
                  </a:lnTo>
                  <a:lnTo>
                    <a:pt x="1630" y="782"/>
                  </a:lnTo>
                  <a:lnTo>
                    <a:pt x="1526" y="780"/>
                  </a:lnTo>
                  <a:lnTo>
                    <a:pt x="1426" y="780"/>
                  </a:lnTo>
                  <a:lnTo>
                    <a:pt x="1329" y="785"/>
                  </a:lnTo>
                  <a:lnTo>
                    <a:pt x="1235" y="795"/>
                  </a:lnTo>
                  <a:lnTo>
                    <a:pt x="1143" y="806"/>
                  </a:lnTo>
                  <a:lnTo>
                    <a:pt x="1099" y="814"/>
                  </a:lnTo>
                  <a:lnTo>
                    <a:pt x="1054" y="822"/>
                  </a:lnTo>
                  <a:lnTo>
                    <a:pt x="1011" y="830"/>
                  </a:lnTo>
                  <a:lnTo>
                    <a:pt x="970" y="840"/>
                  </a:lnTo>
                  <a:lnTo>
                    <a:pt x="927" y="851"/>
                  </a:lnTo>
                  <a:lnTo>
                    <a:pt x="885" y="862"/>
                  </a:lnTo>
                  <a:lnTo>
                    <a:pt x="804" y="888"/>
                  </a:lnTo>
                  <a:lnTo>
                    <a:pt x="725" y="917"/>
                  </a:lnTo>
                  <a:lnTo>
                    <a:pt x="647" y="950"/>
                  </a:lnTo>
                  <a:lnTo>
                    <a:pt x="571" y="985"/>
                  </a:lnTo>
                  <a:lnTo>
                    <a:pt x="496" y="1024"/>
                  </a:lnTo>
                  <a:lnTo>
                    <a:pt x="424" y="1064"/>
                  </a:lnTo>
                  <a:lnTo>
                    <a:pt x="352" y="1109"/>
                  </a:lnTo>
                  <a:lnTo>
                    <a:pt x="280" y="1156"/>
                  </a:lnTo>
                  <a:lnTo>
                    <a:pt x="210" y="1208"/>
                  </a:lnTo>
                  <a:lnTo>
                    <a:pt x="139" y="1261"/>
                  </a:lnTo>
                  <a:lnTo>
                    <a:pt x="70" y="1316"/>
                  </a:lnTo>
                  <a:lnTo>
                    <a:pt x="0" y="137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89" name="Freeform 97"/>
            <p:cNvSpPr>
              <a:spLocks/>
            </p:cNvSpPr>
            <p:nvPr/>
          </p:nvSpPr>
          <p:spPr bwMode="auto">
            <a:xfrm>
              <a:off x="1229" y="911"/>
              <a:ext cx="5314" cy="745"/>
            </a:xfrm>
            <a:custGeom>
              <a:avLst/>
              <a:gdLst/>
              <a:ahLst/>
              <a:cxnLst>
                <a:cxn ang="0">
                  <a:pos x="5314" y="0"/>
                </a:cxn>
                <a:cxn ang="0">
                  <a:pos x="5296" y="71"/>
                </a:cxn>
                <a:cxn ang="0">
                  <a:pos x="5271" y="153"/>
                </a:cxn>
                <a:cxn ang="0">
                  <a:pos x="5233" y="257"/>
                </a:cxn>
                <a:cxn ang="0">
                  <a:pos x="5180" y="376"/>
                </a:cxn>
                <a:cxn ang="0">
                  <a:pos x="5112" y="507"/>
                </a:cxn>
                <a:cxn ang="0">
                  <a:pos x="5050" y="609"/>
                </a:cxn>
                <a:cxn ang="0">
                  <a:pos x="5003" y="678"/>
                </a:cxn>
                <a:cxn ang="0">
                  <a:pos x="4950" y="746"/>
                </a:cxn>
                <a:cxn ang="0">
                  <a:pos x="4893" y="812"/>
                </a:cxn>
                <a:cxn ang="0">
                  <a:pos x="4830" y="878"/>
                </a:cxn>
                <a:cxn ang="0">
                  <a:pos x="4762" y="940"/>
                </a:cxn>
                <a:cxn ang="0">
                  <a:pos x="4689" y="999"/>
                </a:cxn>
                <a:cxn ang="0">
                  <a:pos x="4610" y="1054"/>
                </a:cxn>
                <a:cxn ang="0">
                  <a:pos x="4524" y="1104"/>
                </a:cxn>
                <a:cxn ang="0">
                  <a:pos x="4432" y="1150"/>
                </a:cxn>
                <a:cxn ang="0">
                  <a:pos x="4335" y="1188"/>
                </a:cxn>
                <a:cxn ang="0">
                  <a:pos x="4229" y="1219"/>
                </a:cxn>
                <a:cxn ang="0">
                  <a:pos x="4118" y="1243"/>
                </a:cxn>
                <a:cxn ang="0">
                  <a:pos x="4000" y="1259"/>
                </a:cxn>
                <a:cxn ang="0">
                  <a:pos x="3875" y="1266"/>
                </a:cxn>
                <a:cxn ang="0">
                  <a:pos x="3742" y="1263"/>
                </a:cxn>
                <a:cxn ang="0">
                  <a:pos x="3602" y="1248"/>
                </a:cxn>
                <a:cxn ang="0">
                  <a:pos x="3453" y="1224"/>
                </a:cxn>
                <a:cxn ang="0">
                  <a:pos x="3298" y="1187"/>
                </a:cxn>
                <a:cxn ang="0">
                  <a:pos x="3217" y="1164"/>
                </a:cxn>
                <a:cxn ang="0">
                  <a:pos x="2899" y="1074"/>
                </a:cxn>
                <a:cxn ang="0">
                  <a:pos x="2605" y="999"/>
                </a:cxn>
                <a:cxn ang="0">
                  <a:pos x="2333" y="941"/>
                </a:cxn>
                <a:cxn ang="0">
                  <a:pos x="2079" y="899"/>
                </a:cxn>
                <a:cxn ang="0">
                  <a:pos x="1843" y="872"/>
                </a:cxn>
                <a:cxn ang="0">
                  <a:pos x="1622" y="861"/>
                </a:cxn>
                <a:cxn ang="0">
                  <a:pos x="1418" y="864"/>
                </a:cxn>
                <a:cxn ang="0">
                  <a:pos x="1226" y="882"/>
                </a:cxn>
                <a:cxn ang="0">
                  <a:pos x="1134" y="896"/>
                </a:cxn>
                <a:cxn ang="0">
                  <a:pos x="1047" y="912"/>
                </a:cxn>
                <a:cxn ang="0">
                  <a:pos x="961" y="933"/>
                </a:cxn>
                <a:cxn ang="0">
                  <a:pos x="878" y="957"/>
                </a:cxn>
                <a:cxn ang="0">
                  <a:pos x="718" y="1016"/>
                </a:cxn>
                <a:cxn ang="0">
                  <a:pos x="565" y="1087"/>
                </a:cxn>
                <a:cxn ang="0">
                  <a:pos x="419" y="1171"/>
                </a:cxn>
                <a:cxn ang="0">
                  <a:pos x="276" y="1266"/>
                </a:cxn>
                <a:cxn ang="0">
                  <a:pos x="138" y="1372"/>
                </a:cxn>
                <a:cxn ang="0">
                  <a:pos x="0" y="1490"/>
                </a:cxn>
              </a:cxnLst>
              <a:rect l="0" t="0" r="r" b="b"/>
              <a:pathLst>
                <a:path w="5314" h="1490">
                  <a:moveTo>
                    <a:pt x="5314" y="0"/>
                  </a:moveTo>
                  <a:lnTo>
                    <a:pt x="5314" y="0"/>
                  </a:lnTo>
                  <a:lnTo>
                    <a:pt x="5309" y="19"/>
                  </a:lnTo>
                  <a:lnTo>
                    <a:pt x="5296" y="71"/>
                  </a:lnTo>
                  <a:lnTo>
                    <a:pt x="5284" y="110"/>
                  </a:lnTo>
                  <a:lnTo>
                    <a:pt x="5271" y="153"/>
                  </a:lnTo>
                  <a:lnTo>
                    <a:pt x="5254" y="202"/>
                  </a:lnTo>
                  <a:lnTo>
                    <a:pt x="5233" y="257"/>
                  </a:lnTo>
                  <a:lnTo>
                    <a:pt x="5208" y="315"/>
                  </a:lnTo>
                  <a:lnTo>
                    <a:pt x="5180" y="376"/>
                  </a:lnTo>
                  <a:lnTo>
                    <a:pt x="5148" y="441"/>
                  </a:lnTo>
                  <a:lnTo>
                    <a:pt x="5112" y="507"/>
                  </a:lnTo>
                  <a:lnTo>
                    <a:pt x="5072" y="575"/>
                  </a:lnTo>
                  <a:lnTo>
                    <a:pt x="5050" y="609"/>
                  </a:lnTo>
                  <a:lnTo>
                    <a:pt x="5026" y="644"/>
                  </a:lnTo>
                  <a:lnTo>
                    <a:pt x="5003" y="678"/>
                  </a:lnTo>
                  <a:lnTo>
                    <a:pt x="4976" y="712"/>
                  </a:lnTo>
                  <a:lnTo>
                    <a:pt x="4950" y="746"/>
                  </a:lnTo>
                  <a:lnTo>
                    <a:pt x="4922" y="780"/>
                  </a:lnTo>
                  <a:lnTo>
                    <a:pt x="4893" y="812"/>
                  </a:lnTo>
                  <a:lnTo>
                    <a:pt x="4862" y="846"/>
                  </a:lnTo>
                  <a:lnTo>
                    <a:pt x="4830" y="878"/>
                  </a:lnTo>
                  <a:lnTo>
                    <a:pt x="4797" y="909"/>
                  </a:lnTo>
                  <a:lnTo>
                    <a:pt x="4762" y="940"/>
                  </a:lnTo>
                  <a:lnTo>
                    <a:pt x="4726" y="970"/>
                  </a:lnTo>
                  <a:lnTo>
                    <a:pt x="4689" y="999"/>
                  </a:lnTo>
                  <a:lnTo>
                    <a:pt x="4650" y="1027"/>
                  </a:lnTo>
                  <a:lnTo>
                    <a:pt x="4610" y="1054"/>
                  </a:lnTo>
                  <a:lnTo>
                    <a:pt x="4568" y="1080"/>
                  </a:lnTo>
                  <a:lnTo>
                    <a:pt x="4524" y="1104"/>
                  </a:lnTo>
                  <a:lnTo>
                    <a:pt x="4479" y="1127"/>
                  </a:lnTo>
                  <a:lnTo>
                    <a:pt x="4432" y="1150"/>
                  </a:lnTo>
                  <a:lnTo>
                    <a:pt x="4385" y="1169"/>
                  </a:lnTo>
                  <a:lnTo>
                    <a:pt x="4335" y="1188"/>
                  </a:lnTo>
                  <a:lnTo>
                    <a:pt x="4283" y="1205"/>
                  </a:lnTo>
                  <a:lnTo>
                    <a:pt x="4229" y="1219"/>
                  </a:lnTo>
                  <a:lnTo>
                    <a:pt x="4175" y="1232"/>
                  </a:lnTo>
                  <a:lnTo>
                    <a:pt x="4118" y="1243"/>
                  </a:lnTo>
                  <a:lnTo>
                    <a:pt x="4060" y="1251"/>
                  </a:lnTo>
                  <a:lnTo>
                    <a:pt x="4000" y="1259"/>
                  </a:lnTo>
                  <a:lnTo>
                    <a:pt x="3939" y="1263"/>
                  </a:lnTo>
                  <a:lnTo>
                    <a:pt x="3875" y="1266"/>
                  </a:lnTo>
                  <a:lnTo>
                    <a:pt x="3810" y="1264"/>
                  </a:lnTo>
                  <a:lnTo>
                    <a:pt x="3742" y="1263"/>
                  </a:lnTo>
                  <a:lnTo>
                    <a:pt x="3673" y="1256"/>
                  </a:lnTo>
                  <a:lnTo>
                    <a:pt x="3602" y="1248"/>
                  </a:lnTo>
                  <a:lnTo>
                    <a:pt x="3528" y="1237"/>
                  </a:lnTo>
                  <a:lnTo>
                    <a:pt x="3453" y="1224"/>
                  </a:lnTo>
                  <a:lnTo>
                    <a:pt x="3377" y="1206"/>
                  </a:lnTo>
                  <a:lnTo>
                    <a:pt x="3298" y="1187"/>
                  </a:lnTo>
                  <a:lnTo>
                    <a:pt x="3217" y="1164"/>
                  </a:lnTo>
                  <a:lnTo>
                    <a:pt x="3217" y="1164"/>
                  </a:lnTo>
                  <a:lnTo>
                    <a:pt x="3055" y="1116"/>
                  </a:lnTo>
                  <a:lnTo>
                    <a:pt x="2899" y="1074"/>
                  </a:lnTo>
                  <a:lnTo>
                    <a:pt x="2751" y="1033"/>
                  </a:lnTo>
                  <a:lnTo>
                    <a:pt x="2605" y="999"/>
                  </a:lnTo>
                  <a:lnTo>
                    <a:pt x="2466" y="969"/>
                  </a:lnTo>
                  <a:lnTo>
                    <a:pt x="2333" y="941"/>
                  </a:lnTo>
                  <a:lnTo>
                    <a:pt x="2202" y="919"/>
                  </a:lnTo>
                  <a:lnTo>
                    <a:pt x="2079" y="899"/>
                  </a:lnTo>
                  <a:lnTo>
                    <a:pt x="1958" y="885"/>
                  </a:lnTo>
                  <a:lnTo>
                    <a:pt x="1843" y="872"/>
                  </a:lnTo>
                  <a:lnTo>
                    <a:pt x="1730" y="865"/>
                  </a:lnTo>
                  <a:lnTo>
                    <a:pt x="1622" y="861"/>
                  </a:lnTo>
                  <a:lnTo>
                    <a:pt x="1518" y="861"/>
                  </a:lnTo>
                  <a:lnTo>
                    <a:pt x="1418" y="864"/>
                  </a:lnTo>
                  <a:lnTo>
                    <a:pt x="1321" y="872"/>
                  </a:lnTo>
                  <a:lnTo>
                    <a:pt x="1226" y="882"/>
                  </a:lnTo>
                  <a:lnTo>
                    <a:pt x="1180" y="888"/>
                  </a:lnTo>
                  <a:lnTo>
                    <a:pt x="1134" y="896"/>
                  </a:lnTo>
                  <a:lnTo>
                    <a:pt x="1090" y="904"/>
                  </a:lnTo>
                  <a:lnTo>
                    <a:pt x="1047" y="912"/>
                  </a:lnTo>
                  <a:lnTo>
                    <a:pt x="1004" y="924"/>
                  </a:lnTo>
                  <a:lnTo>
                    <a:pt x="961" y="933"/>
                  </a:lnTo>
                  <a:lnTo>
                    <a:pt x="919" y="945"/>
                  </a:lnTo>
                  <a:lnTo>
                    <a:pt x="878" y="957"/>
                  </a:lnTo>
                  <a:lnTo>
                    <a:pt x="797" y="985"/>
                  </a:lnTo>
                  <a:lnTo>
                    <a:pt x="718" y="1016"/>
                  </a:lnTo>
                  <a:lnTo>
                    <a:pt x="640" y="1050"/>
                  </a:lnTo>
                  <a:lnTo>
                    <a:pt x="565" y="1087"/>
                  </a:lnTo>
                  <a:lnTo>
                    <a:pt x="492" y="1127"/>
                  </a:lnTo>
                  <a:lnTo>
                    <a:pt x="419" y="1171"/>
                  </a:lnTo>
                  <a:lnTo>
                    <a:pt x="347" y="1216"/>
                  </a:lnTo>
                  <a:lnTo>
                    <a:pt x="276" y="1266"/>
                  </a:lnTo>
                  <a:lnTo>
                    <a:pt x="207" y="1318"/>
                  </a:lnTo>
                  <a:lnTo>
                    <a:pt x="138" y="1372"/>
                  </a:lnTo>
                  <a:lnTo>
                    <a:pt x="70" y="1431"/>
                  </a:lnTo>
                  <a:lnTo>
                    <a:pt x="0" y="149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90" name="Freeform 98"/>
            <p:cNvSpPr>
              <a:spLocks/>
            </p:cNvSpPr>
            <p:nvPr/>
          </p:nvSpPr>
          <p:spPr bwMode="auto">
            <a:xfrm>
              <a:off x="1272" y="882"/>
              <a:ext cx="5291" cy="803"/>
            </a:xfrm>
            <a:custGeom>
              <a:avLst/>
              <a:gdLst/>
              <a:ahLst/>
              <a:cxnLst>
                <a:cxn ang="0">
                  <a:pos x="5291" y="0"/>
                </a:cxn>
                <a:cxn ang="0">
                  <a:pos x="5273" y="73"/>
                </a:cxn>
                <a:cxn ang="0">
                  <a:pos x="5250" y="155"/>
                </a:cxn>
                <a:cxn ang="0">
                  <a:pos x="5214" y="260"/>
                </a:cxn>
                <a:cxn ang="0">
                  <a:pos x="5162" y="381"/>
                </a:cxn>
                <a:cxn ang="0">
                  <a:pos x="5097" y="515"/>
                </a:cxn>
                <a:cxn ang="0">
                  <a:pos x="5036" y="618"/>
                </a:cxn>
                <a:cxn ang="0">
                  <a:pos x="4989" y="688"/>
                </a:cxn>
                <a:cxn ang="0">
                  <a:pos x="4937" y="757"/>
                </a:cxn>
                <a:cxn ang="0">
                  <a:pos x="4882" y="827"/>
                </a:cxn>
                <a:cxn ang="0">
                  <a:pos x="4821" y="893"/>
                </a:cxn>
                <a:cxn ang="0">
                  <a:pos x="4753" y="956"/>
                </a:cxn>
                <a:cxn ang="0">
                  <a:pos x="4681" y="1017"/>
                </a:cxn>
                <a:cxn ang="0">
                  <a:pos x="4603" y="1074"/>
                </a:cxn>
                <a:cxn ang="0">
                  <a:pos x="4518" y="1127"/>
                </a:cxn>
                <a:cxn ang="0">
                  <a:pos x="4426" y="1174"/>
                </a:cxn>
                <a:cxn ang="0">
                  <a:pos x="4329" y="1214"/>
                </a:cxn>
                <a:cxn ang="0">
                  <a:pos x="4225" y="1248"/>
                </a:cxn>
                <a:cxn ang="0">
                  <a:pos x="4114" y="1274"/>
                </a:cxn>
                <a:cxn ang="0">
                  <a:pos x="3996" y="1292"/>
                </a:cxn>
                <a:cxn ang="0">
                  <a:pos x="3871" y="1301"/>
                </a:cxn>
                <a:cxn ang="0">
                  <a:pos x="3738" y="1301"/>
                </a:cxn>
                <a:cxn ang="0">
                  <a:pos x="3598" y="1290"/>
                </a:cxn>
                <a:cxn ang="0">
                  <a:pos x="3449" y="1267"/>
                </a:cxn>
                <a:cxn ang="0">
                  <a:pos x="3292" y="1233"/>
                </a:cxn>
                <a:cxn ang="0">
                  <a:pos x="3212" y="1212"/>
                </a:cxn>
                <a:cxn ang="0">
                  <a:pos x="2894" y="1129"/>
                </a:cxn>
                <a:cxn ang="0">
                  <a:pos x="2598" y="1059"/>
                </a:cxn>
                <a:cxn ang="0">
                  <a:pos x="2323" y="1007"/>
                </a:cxn>
                <a:cxn ang="0">
                  <a:pos x="2069" y="970"/>
                </a:cxn>
                <a:cxn ang="0">
                  <a:pos x="1833" y="948"/>
                </a:cxn>
                <a:cxn ang="0">
                  <a:pos x="1612" y="941"/>
                </a:cxn>
                <a:cxn ang="0">
                  <a:pos x="1408" y="948"/>
                </a:cxn>
                <a:cxn ang="0">
                  <a:pos x="1216" y="969"/>
                </a:cxn>
                <a:cxn ang="0">
                  <a:pos x="1126" y="985"/>
                </a:cxn>
                <a:cxn ang="0">
                  <a:pos x="1037" y="1004"/>
                </a:cxn>
                <a:cxn ang="0">
                  <a:pos x="953" y="1027"/>
                </a:cxn>
                <a:cxn ang="0">
                  <a:pos x="869" y="1053"/>
                </a:cxn>
                <a:cxn ang="0">
                  <a:pos x="789" y="1082"/>
                </a:cxn>
                <a:cxn ang="0">
                  <a:pos x="635" y="1150"/>
                </a:cxn>
                <a:cxn ang="0">
                  <a:pos x="486" y="1230"/>
                </a:cxn>
                <a:cxn ang="0">
                  <a:pos x="343" y="1324"/>
                </a:cxn>
                <a:cxn ang="0">
                  <a:pos x="204" y="1429"/>
                </a:cxn>
                <a:cxn ang="0">
                  <a:pos x="68" y="1545"/>
                </a:cxn>
              </a:cxnLst>
              <a:rect l="0" t="0" r="r" b="b"/>
              <a:pathLst>
                <a:path w="5291" h="1606">
                  <a:moveTo>
                    <a:pt x="5291" y="0"/>
                  </a:moveTo>
                  <a:lnTo>
                    <a:pt x="5291" y="0"/>
                  </a:lnTo>
                  <a:lnTo>
                    <a:pt x="5287" y="19"/>
                  </a:lnTo>
                  <a:lnTo>
                    <a:pt x="5273" y="73"/>
                  </a:lnTo>
                  <a:lnTo>
                    <a:pt x="5264" y="111"/>
                  </a:lnTo>
                  <a:lnTo>
                    <a:pt x="5250" y="155"/>
                  </a:lnTo>
                  <a:lnTo>
                    <a:pt x="5233" y="205"/>
                  </a:lnTo>
                  <a:lnTo>
                    <a:pt x="5214" y="260"/>
                  </a:lnTo>
                  <a:lnTo>
                    <a:pt x="5190" y="318"/>
                  </a:lnTo>
                  <a:lnTo>
                    <a:pt x="5162" y="381"/>
                  </a:lnTo>
                  <a:lnTo>
                    <a:pt x="5132" y="447"/>
                  </a:lnTo>
                  <a:lnTo>
                    <a:pt x="5097" y="515"/>
                  </a:lnTo>
                  <a:lnTo>
                    <a:pt x="5057" y="583"/>
                  </a:lnTo>
                  <a:lnTo>
                    <a:pt x="5036" y="618"/>
                  </a:lnTo>
                  <a:lnTo>
                    <a:pt x="5014" y="654"/>
                  </a:lnTo>
                  <a:lnTo>
                    <a:pt x="4989" y="688"/>
                  </a:lnTo>
                  <a:lnTo>
                    <a:pt x="4964" y="723"/>
                  </a:lnTo>
                  <a:lnTo>
                    <a:pt x="4937" y="757"/>
                  </a:lnTo>
                  <a:lnTo>
                    <a:pt x="4911" y="791"/>
                  </a:lnTo>
                  <a:lnTo>
                    <a:pt x="4882" y="827"/>
                  </a:lnTo>
                  <a:lnTo>
                    <a:pt x="4851" y="859"/>
                  </a:lnTo>
                  <a:lnTo>
                    <a:pt x="4821" y="893"/>
                  </a:lnTo>
                  <a:lnTo>
                    <a:pt x="4787" y="925"/>
                  </a:lnTo>
                  <a:lnTo>
                    <a:pt x="4753" y="956"/>
                  </a:lnTo>
                  <a:lnTo>
                    <a:pt x="4718" y="988"/>
                  </a:lnTo>
                  <a:lnTo>
                    <a:pt x="4681" y="1017"/>
                  </a:lnTo>
                  <a:lnTo>
                    <a:pt x="4642" y="1046"/>
                  </a:lnTo>
                  <a:lnTo>
                    <a:pt x="4603" y="1074"/>
                  </a:lnTo>
                  <a:lnTo>
                    <a:pt x="4561" y="1101"/>
                  </a:lnTo>
                  <a:lnTo>
                    <a:pt x="4518" y="1127"/>
                  </a:lnTo>
                  <a:lnTo>
                    <a:pt x="4472" y="1151"/>
                  </a:lnTo>
                  <a:lnTo>
                    <a:pt x="4426" y="1174"/>
                  </a:lnTo>
                  <a:lnTo>
                    <a:pt x="4379" y="1195"/>
                  </a:lnTo>
                  <a:lnTo>
                    <a:pt x="4329" y="1214"/>
                  </a:lnTo>
                  <a:lnTo>
                    <a:pt x="4278" y="1232"/>
                  </a:lnTo>
                  <a:lnTo>
                    <a:pt x="4225" y="1248"/>
                  </a:lnTo>
                  <a:lnTo>
                    <a:pt x="4171" y="1263"/>
                  </a:lnTo>
                  <a:lnTo>
                    <a:pt x="4114" y="1274"/>
                  </a:lnTo>
                  <a:lnTo>
                    <a:pt x="4056" y="1284"/>
                  </a:lnTo>
                  <a:lnTo>
                    <a:pt x="3996" y="1292"/>
                  </a:lnTo>
                  <a:lnTo>
                    <a:pt x="3935" y="1298"/>
                  </a:lnTo>
                  <a:lnTo>
                    <a:pt x="3871" y="1301"/>
                  </a:lnTo>
                  <a:lnTo>
                    <a:pt x="3806" y="1303"/>
                  </a:lnTo>
                  <a:lnTo>
                    <a:pt x="3738" y="1301"/>
                  </a:lnTo>
                  <a:lnTo>
                    <a:pt x="3668" y="1296"/>
                  </a:lnTo>
                  <a:lnTo>
                    <a:pt x="3598" y="1290"/>
                  </a:lnTo>
                  <a:lnTo>
                    <a:pt x="3524" y="1280"/>
                  </a:lnTo>
                  <a:lnTo>
                    <a:pt x="3449" y="1267"/>
                  </a:lnTo>
                  <a:lnTo>
                    <a:pt x="3371" y="1253"/>
                  </a:lnTo>
                  <a:lnTo>
                    <a:pt x="3292" y="1233"/>
                  </a:lnTo>
                  <a:lnTo>
                    <a:pt x="3212" y="1212"/>
                  </a:lnTo>
                  <a:lnTo>
                    <a:pt x="3212" y="1212"/>
                  </a:lnTo>
                  <a:lnTo>
                    <a:pt x="3049" y="1167"/>
                  </a:lnTo>
                  <a:lnTo>
                    <a:pt x="2894" y="1129"/>
                  </a:lnTo>
                  <a:lnTo>
                    <a:pt x="2742" y="1091"/>
                  </a:lnTo>
                  <a:lnTo>
                    <a:pt x="2598" y="1059"/>
                  </a:lnTo>
                  <a:lnTo>
                    <a:pt x="2458" y="1032"/>
                  </a:lnTo>
                  <a:lnTo>
                    <a:pt x="2323" y="1007"/>
                  </a:lnTo>
                  <a:lnTo>
                    <a:pt x="2194" y="986"/>
                  </a:lnTo>
                  <a:lnTo>
                    <a:pt x="2069" y="970"/>
                  </a:lnTo>
                  <a:lnTo>
                    <a:pt x="1948" y="957"/>
                  </a:lnTo>
                  <a:lnTo>
                    <a:pt x="1833" y="948"/>
                  </a:lnTo>
                  <a:lnTo>
                    <a:pt x="1720" y="943"/>
                  </a:lnTo>
                  <a:lnTo>
                    <a:pt x="1612" y="941"/>
                  </a:lnTo>
                  <a:lnTo>
                    <a:pt x="1508" y="943"/>
                  </a:lnTo>
                  <a:lnTo>
                    <a:pt x="1408" y="948"/>
                  </a:lnTo>
                  <a:lnTo>
                    <a:pt x="1311" y="957"/>
                  </a:lnTo>
                  <a:lnTo>
                    <a:pt x="1216" y="969"/>
                  </a:lnTo>
                  <a:lnTo>
                    <a:pt x="1171" y="977"/>
                  </a:lnTo>
                  <a:lnTo>
                    <a:pt x="1126" y="985"/>
                  </a:lnTo>
                  <a:lnTo>
                    <a:pt x="1082" y="994"/>
                  </a:lnTo>
                  <a:lnTo>
                    <a:pt x="1037" y="1004"/>
                  </a:lnTo>
                  <a:lnTo>
                    <a:pt x="994" y="1015"/>
                  </a:lnTo>
                  <a:lnTo>
                    <a:pt x="953" y="1027"/>
                  </a:lnTo>
                  <a:lnTo>
                    <a:pt x="911" y="1040"/>
                  </a:lnTo>
                  <a:lnTo>
                    <a:pt x="869" y="1053"/>
                  </a:lnTo>
                  <a:lnTo>
                    <a:pt x="829" y="1067"/>
                  </a:lnTo>
                  <a:lnTo>
                    <a:pt x="789" y="1082"/>
                  </a:lnTo>
                  <a:lnTo>
                    <a:pt x="711" y="1114"/>
                  </a:lnTo>
                  <a:lnTo>
                    <a:pt x="635" y="1150"/>
                  </a:lnTo>
                  <a:lnTo>
                    <a:pt x="560" y="1188"/>
                  </a:lnTo>
                  <a:lnTo>
                    <a:pt x="486" y="1230"/>
                  </a:lnTo>
                  <a:lnTo>
                    <a:pt x="414" y="1275"/>
                  </a:lnTo>
                  <a:lnTo>
                    <a:pt x="343" y="1324"/>
                  </a:lnTo>
                  <a:lnTo>
                    <a:pt x="274" y="1374"/>
                  </a:lnTo>
                  <a:lnTo>
                    <a:pt x="204" y="1429"/>
                  </a:lnTo>
                  <a:lnTo>
                    <a:pt x="136" y="1485"/>
                  </a:lnTo>
                  <a:lnTo>
                    <a:pt x="68" y="1545"/>
                  </a:lnTo>
                  <a:lnTo>
                    <a:pt x="0" y="160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91" name="Freeform 99"/>
            <p:cNvSpPr>
              <a:spLocks/>
            </p:cNvSpPr>
            <p:nvPr/>
          </p:nvSpPr>
          <p:spPr bwMode="auto">
            <a:xfrm>
              <a:off x="1317" y="854"/>
              <a:ext cx="5265" cy="860"/>
            </a:xfrm>
            <a:custGeom>
              <a:avLst/>
              <a:gdLst/>
              <a:ahLst/>
              <a:cxnLst>
                <a:cxn ang="0">
                  <a:pos x="5265" y="0"/>
                </a:cxn>
                <a:cxn ang="0">
                  <a:pos x="5249" y="73"/>
                </a:cxn>
                <a:cxn ang="0">
                  <a:pos x="5226" y="155"/>
                </a:cxn>
                <a:cxn ang="0">
                  <a:pos x="5191" y="262"/>
                </a:cxn>
                <a:cxn ang="0">
                  <a:pos x="5142" y="385"/>
                </a:cxn>
                <a:cxn ang="0">
                  <a:pos x="5078" y="520"/>
                </a:cxn>
                <a:cxn ang="0">
                  <a:pos x="5019" y="625"/>
                </a:cxn>
                <a:cxn ang="0">
                  <a:pos x="4974" y="696"/>
                </a:cxn>
                <a:cxn ang="0">
                  <a:pos x="4923" y="767"/>
                </a:cxn>
                <a:cxn ang="0">
                  <a:pos x="4869" y="838"/>
                </a:cxn>
                <a:cxn ang="0">
                  <a:pos x="4808" y="906"/>
                </a:cxn>
                <a:cxn ang="0">
                  <a:pos x="4741" y="971"/>
                </a:cxn>
                <a:cxn ang="0">
                  <a:pos x="4670" y="1034"/>
                </a:cxn>
                <a:cxn ang="0">
                  <a:pos x="4593" y="1093"/>
                </a:cxn>
                <a:cxn ang="0">
                  <a:pos x="4509" y="1147"/>
                </a:cxn>
                <a:cxn ang="0">
                  <a:pos x="4419" y="1195"/>
                </a:cxn>
                <a:cxn ang="0">
                  <a:pos x="4322" y="1239"/>
                </a:cxn>
                <a:cxn ang="0">
                  <a:pos x="4218" y="1274"/>
                </a:cxn>
                <a:cxn ang="0">
                  <a:pos x="4108" y="1303"/>
                </a:cxn>
                <a:cxn ang="0">
                  <a:pos x="3990" y="1324"/>
                </a:cxn>
                <a:cxn ang="0">
                  <a:pos x="3865" y="1336"/>
                </a:cxn>
                <a:cxn ang="0">
                  <a:pos x="3732" y="1337"/>
                </a:cxn>
                <a:cxn ang="0">
                  <a:pos x="3591" y="1329"/>
                </a:cxn>
                <a:cxn ang="0">
                  <a:pos x="3443" y="1311"/>
                </a:cxn>
                <a:cxn ang="0">
                  <a:pos x="3286" y="1279"/>
                </a:cxn>
                <a:cxn ang="0">
                  <a:pos x="3204" y="1260"/>
                </a:cxn>
                <a:cxn ang="0">
                  <a:pos x="2885" y="1181"/>
                </a:cxn>
                <a:cxn ang="0">
                  <a:pos x="2588" y="1119"/>
                </a:cxn>
                <a:cxn ang="0">
                  <a:pos x="2313" y="1071"/>
                </a:cxn>
                <a:cxn ang="0">
                  <a:pos x="2059" y="1039"/>
                </a:cxn>
                <a:cxn ang="0">
                  <a:pos x="1821" y="1022"/>
                </a:cxn>
                <a:cxn ang="0">
                  <a:pos x="1602" y="1019"/>
                </a:cxn>
                <a:cxn ang="0">
                  <a:pos x="1396" y="1031"/>
                </a:cxn>
                <a:cxn ang="0">
                  <a:pos x="1252" y="1048"/>
                </a:cxn>
                <a:cxn ang="0">
                  <a:pos x="1160" y="1064"/>
                </a:cxn>
                <a:cxn ang="0">
                  <a:pos x="1071" y="1084"/>
                </a:cxn>
                <a:cxn ang="0">
                  <a:pos x="985" y="1106"/>
                </a:cxn>
                <a:cxn ang="0">
                  <a:pos x="901" y="1132"/>
                </a:cxn>
                <a:cxn ang="0">
                  <a:pos x="820" y="1163"/>
                </a:cxn>
                <a:cxn ang="0">
                  <a:pos x="702" y="1213"/>
                </a:cxn>
                <a:cxn ang="0">
                  <a:pos x="552" y="1290"/>
                </a:cxn>
                <a:cxn ang="0">
                  <a:pos x="408" y="1381"/>
                </a:cxn>
                <a:cxn ang="0">
                  <a:pos x="269" y="1483"/>
                </a:cxn>
                <a:cxn ang="0">
                  <a:pos x="133" y="1596"/>
                </a:cxn>
                <a:cxn ang="0">
                  <a:pos x="0" y="1722"/>
                </a:cxn>
              </a:cxnLst>
              <a:rect l="0" t="0" r="r" b="b"/>
              <a:pathLst>
                <a:path w="5265" h="1722">
                  <a:moveTo>
                    <a:pt x="5265" y="0"/>
                  </a:moveTo>
                  <a:lnTo>
                    <a:pt x="5265" y="0"/>
                  </a:lnTo>
                  <a:lnTo>
                    <a:pt x="5262" y="20"/>
                  </a:lnTo>
                  <a:lnTo>
                    <a:pt x="5249" y="73"/>
                  </a:lnTo>
                  <a:lnTo>
                    <a:pt x="5238" y="112"/>
                  </a:lnTo>
                  <a:lnTo>
                    <a:pt x="5226" y="155"/>
                  </a:lnTo>
                  <a:lnTo>
                    <a:pt x="5210" y="205"/>
                  </a:lnTo>
                  <a:lnTo>
                    <a:pt x="5191" y="262"/>
                  </a:lnTo>
                  <a:lnTo>
                    <a:pt x="5169" y="322"/>
                  </a:lnTo>
                  <a:lnTo>
                    <a:pt x="5142" y="385"/>
                  </a:lnTo>
                  <a:lnTo>
                    <a:pt x="5113" y="451"/>
                  </a:lnTo>
                  <a:lnTo>
                    <a:pt x="5078" y="520"/>
                  </a:lnTo>
                  <a:lnTo>
                    <a:pt x="5040" y="590"/>
                  </a:lnTo>
                  <a:lnTo>
                    <a:pt x="5019" y="625"/>
                  </a:lnTo>
                  <a:lnTo>
                    <a:pt x="4997" y="661"/>
                  </a:lnTo>
                  <a:lnTo>
                    <a:pt x="4974" y="696"/>
                  </a:lnTo>
                  <a:lnTo>
                    <a:pt x="4949" y="732"/>
                  </a:lnTo>
                  <a:lnTo>
                    <a:pt x="4923" y="767"/>
                  </a:lnTo>
                  <a:lnTo>
                    <a:pt x="4897" y="803"/>
                  </a:lnTo>
                  <a:lnTo>
                    <a:pt x="4869" y="838"/>
                  </a:lnTo>
                  <a:lnTo>
                    <a:pt x="4838" y="872"/>
                  </a:lnTo>
                  <a:lnTo>
                    <a:pt x="4808" y="906"/>
                  </a:lnTo>
                  <a:lnTo>
                    <a:pt x="4776" y="938"/>
                  </a:lnTo>
                  <a:lnTo>
                    <a:pt x="4741" y="971"/>
                  </a:lnTo>
                  <a:lnTo>
                    <a:pt x="4706" y="1003"/>
                  </a:lnTo>
                  <a:lnTo>
                    <a:pt x="4670" y="1034"/>
                  </a:lnTo>
                  <a:lnTo>
                    <a:pt x="4631" y="1064"/>
                  </a:lnTo>
                  <a:lnTo>
                    <a:pt x="4593" y="1093"/>
                  </a:lnTo>
                  <a:lnTo>
                    <a:pt x="4551" y="1121"/>
                  </a:lnTo>
                  <a:lnTo>
                    <a:pt x="4509" y="1147"/>
                  </a:lnTo>
                  <a:lnTo>
                    <a:pt x="4465" y="1173"/>
                  </a:lnTo>
                  <a:lnTo>
                    <a:pt x="4419" y="1195"/>
                  </a:lnTo>
                  <a:lnTo>
                    <a:pt x="4370" y="1218"/>
                  </a:lnTo>
                  <a:lnTo>
                    <a:pt x="4322" y="1239"/>
                  </a:lnTo>
                  <a:lnTo>
                    <a:pt x="4270" y="1258"/>
                  </a:lnTo>
                  <a:lnTo>
                    <a:pt x="4218" y="1274"/>
                  </a:lnTo>
                  <a:lnTo>
                    <a:pt x="4163" y="1290"/>
                  </a:lnTo>
                  <a:lnTo>
                    <a:pt x="4108" y="1303"/>
                  </a:lnTo>
                  <a:lnTo>
                    <a:pt x="4050" y="1315"/>
                  </a:lnTo>
                  <a:lnTo>
                    <a:pt x="3990" y="1324"/>
                  </a:lnTo>
                  <a:lnTo>
                    <a:pt x="3929" y="1331"/>
                  </a:lnTo>
                  <a:lnTo>
                    <a:pt x="3865" y="1336"/>
                  </a:lnTo>
                  <a:lnTo>
                    <a:pt x="3800" y="1337"/>
                  </a:lnTo>
                  <a:lnTo>
                    <a:pt x="3732" y="1337"/>
                  </a:lnTo>
                  <a:lnTo>
                    <a:pt x="3662" y="1336"/>
                  </a:lnTo>
                  <a:lnTo>
                    <a:pt x="3591" y="1329"/>
                  </a:lnTo>
                  <a:lnTo>
                    <a:pt x="3518" y="1321"/>
                  </a:lnTo>
                  <a:lnTo>
                    <a:pt x="3443" y="1311"/>
                  </a:lnTo>
                  <a:lnTo>
                    <a:pt x="3365" y="1297"/>
                  </a:lnTo>
                  <a:lnTo>
                    <a:pt x="3286" y="1279"/>
                  </a:lnTo>
                  <a:lnTo>
                    <a:pt x="3204" y="1260"/>
                  </a:lnTo>
                  <a:lnTo>
                    <a:pt x="3204" y="1260"/>
                  </a:lnTo>
                  <a:lnTo>
                    <a:pt x="3042" y="1219"/>
                  </a:lnTo>
                  <a:lnTo>
                    <a:pt x="2885" y="1181"/>
                  </a:lnTo>
                  <a:lnTo>
                    <a:pt x="2733" y="1148"/>
                  </a:lnTo>
                  <a:lnTo>
                    <a:pt x="2588" y="1119"/>
                  </a:lnTo>
                  <a:lnTo>
                    <a:pt x="2447" y="1093"/>
                  </a:lnTo>
                  <a:lnTo>
                    <a:pt x="2313" y="1071"/>
                  </a:lnTo>
                  <a:lnTo>
                    <a:pt x="2184" y="1053"/>
                  </a:lnTo>
                  <a:lnTo>
                    <a:pt x="2059" y="1039"/>
                  </a:lnTo>
                  <a:lnTo>
                    <a:pt x="1938" y="1029"/>
                  </a:lnTo>
                  <a:lnTo>
                    <a:pt x="1821" y="1022"/>
                  </a:lnTo>
                  <a:lnTo>
                    <a:pt x="1709" y="1019"/>
                  </a:lnTo>
                  <a:lnTo>
                    <a:pt x="1602" y="1019"/>
                  </a:lnTo>
                  <a:lnTo>
                    <a:pt x="1498" y="1024"/>
                  </a:lnTo>
                  <a:lnTo>
                    <a:pt x="1396" y="1031"/>
                  </a:lnTo>
                  <a:lnTo>
                    <a:pt x="1299" y="1042"/>
                  </a:lnTo>
                  <a:lnTo>
                    <a:pt x="1252" y="1048"/>
                  </a:lnTo>
                  <a:lnTo>
                    <a:pt x="1206" y="1056"/>
                  </a:lnTo>
                  <a:lnTo>
                    <a:pt x="1160" y="1064"/>
                  </a:lnTo>
                  <a:lnTo>
                    <a:pt x="1116" y="1074"/>
                  </a:lnTo>
                  <a:lnTo>
                    <a:pt x="1071" y="1084"/>
                  </a:lnTo>
                  <a:lnTo>
                    <a:pt x="1027" y="1095"/>
                  </a:lnTo>
                  <a:lnTo>
                    <a:pt x="985" y="1106"/>
                  </a:lnTo>
                  <a:lnTo>
                    <a:pt x="942" y="1119"/>
                  </a:lnTo>
                  <a:lnTo>
                    <a:pt x="901" y="1132"/>
                  </a:lnTo>
                  <a:lnTo>
                    <a:pt x="860" y="1147"/>
                  </a:lnTo>
                  <a:lnTo>
                    <a:pt x="820" y="1163"/>
                  </a:lnTo>
                  <a:lnTo>
                    <a:pt x="780" y="1177"/>
                  </a:lnTo>
                  <a:lnTo>
                    <a:pt x="702" y="1213"/>
                  </a:lnTo>
                  <a:lnTo>
                    <a:pt x="626" y="1250"/>
                  </a:lnTo>
                  <a:lnTo>
                    <a:pt x="552" y="1290"/>
                  </a:lnTo>
                  <a:lnTo>
                    <a:pt x="479" y="1334"/>
                  </a:lnTo>
                  <a:lnTo>
                    <a:pt x="408" y="1381"/>
                  </a:lnTo>
                  <a:lnTo>
                    <a:pt x="338" y="1429"/>
                  </a:lnTo>
                  <a:lnTo>
                    <a:pt x="269" y="1483"/>
                  </a:lnTo>
                  <a:lnTo>
                    <a:pt x="201" y="1538"/>
                  </a:lnTo>
                  <a:lnTo>
                    <a:pt x="133" y="1596"/>
                  </a:lnTo>
                  <a:lnTo>
                    <a:pt x="66" y="1657"/>
                  </a:lnTo>
                  <a:lnTo>
                    <a:pt x="0" y="172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92" name="Freeform 100"/>
            <p:cNvSpPr>
              <a:spLocks/>
            </p:cNvSpPr>
            <p:nvPr/>
          </p:nvSpPr>
          <p:spPr bwMode="auto">
            <a:xfrm>
              <a:off x="1361" y="825"/>
              <a:ext cx="5239" cy="918"/>
            </a:xfrm>
            <a:custGeom>
              <a:avLst/>
              <a:gdLst/>
              <a:ahLst/>
              <a:cxnLst>
                <a:cxn ang="0">
                  <a:pos x="5239" y="0"/>
                </a:cxn>
                <a:cxn ang="0">
                  <a:pos x="5223" y="74"/>
                </a:cxn>
                <a:cxn ang="0">
                  <a:pos x="5202" y="158"/>
                </a:cxn>
                <a:cxn ang="0">
                  <a:pos x="5169" y="265"/>
                </a:cxn>
                <a:cxn ang="0">
                  <a:pos x="5122" y="389"/>
                </a:cxn>
                <a:cxn ang="0">
                  <a:pos x="5061" y="527"/>
                </a:cxn>
                <a:cxn ang="0">
                  <a:pos x="5003" y="635"/>
                </a:cxn>
                <a:cxn ang="0">
                  <a:pos x="4958" y="706"/>
                </a:cxn>
                <a:cxn ang="0">
                  <a:pos x="4909" y="778"/>
                </a:cxn>
                <a:cxn ang="0">
                  <a:pos x="4855" y="850"/>
                </a:cxn>
                <a:cxn ang="0">
                  <a:pos x="4796" y="921"/>
                </a:cxn>
                <a:cxn ang="0">
                  <a:pos x="4730" y="987"/>
                </a:cxn>
                <a:cxn ang="0">
                  <a:pos x="4660" y="1051"/>
                </a:cxn>
                <a:cxn ang="0">
                  <a:pos x="4583" y="1113"/>
                </a:cxn>
                <a:cxn ang="0">
                  <a:pos x="4500" y="1168"/>
                </a:cxn>
                <a:cxn ang="0">
                  <a:pos x="4411" y="1219"/>
                </a:cxn>
                <a:cxn ang="0">
                  <a:pos x="4315" y="1265"/>
                </a:cxn>
                <a:cxn ang="0">
                  <a:pos x="4211" y="1303"/>
                </a:cxn>
                <a:cxn ang="0">
                  <a:pos x="4101" y="1334"/>
                </a:cxn>
                <a:cxn ang="0">
                  <a:pos x="3985" y="1357"/>
                </a:cxn>
                <a:cxn ang="0">
                  <a:pos x="3860" y="1371"/>
                </a:cxn>
                <a:cxn ang="0">
                  <a:pos x="3727" y="1376"/>
                </a:cxn>
                <a:cxn ang="0">
                  <a:pos x="3585" y="1371"/>
                </a:cxn>
                <a:cxn ang="0">
                  <a:pos x="3436" y="1355"/>
                </a:cxn>
                <a:cxn ang="0">
                  <a:pos x="3279" y="1326"/>
                </a:cxn>
                <a:cxn ang="0">
                  <a:pos x="3198" y="1308"/>
                </a:cxn>
                <a:cxn ang="0">
                  <a:pos x="2877" y="1235"/>
                </a:cxn>
                <a:cxn ang="0">
                  <a:pos x="2580" y="1179"/>
                </a:cxn>
                <a:cxn ang="0">
                  <a:pos x="2303" y="1137"/>
                </a:cxn>
                <a:cxn ang="0">
                  <a:pos x="2048" y="1109"/>
                </a:cxn>
                <a:cxn ang="0">
                  <a:pos x="1811" y="1097"/>
                </a:cxn>
                <a:cxn ang="0">
                  <a:pos x="1591" y="1100"/>
                </a:cxn>
                <a:cxn ang="0">
                  <a:pos x="1387" y="1114"/>
                </a:cxn>
                <a:cxn ang="0">
                  <a:pos x="1243" y="1135"/>
                </a:cxn>
                <a:cxn ang="0">
                  <a:pos x="1151" y="1153"/>
                </a:cxn>
                <a:cxn ang="0">
                  <a:pos x="1062" y="1174"/>
                </a:cxn>
                <a:cxn ang="0">
                  <a:pos x="976" y="1200"/>
                </a:cxn>
                <a:cxn ang="0">
                  <a:pos x="893" y="1227"/>
                </a:cxn>
                <a:cxn ang="0">
                  <a:pos x="812" y="1258"/>
                </a:cxn>
                <a:cxn ang="0">
                  <a:pos x="696" y="1311"/>
                </a:cxn>
                <a:cxn ang="0">
                  <a:pos x="546" y="1392"/>
                </a:cxn>
                <a:cxn ang="0">
                  <a:pos x="404" y="1486"/>
                </a:cxn>
                <a:cxn ang="0">
                  <a:pos x="267" y="1591"/>
                </a:cxn>
                <a:cxn ang="0">
                  <a:pos x="132" y="1709"/>
                </a:cxn>
                <a:cxn ang="0">
                  <a:pos x="0" y="1836"/>
                </a:cxn>
              </a:cxnLst>
              <a:rect l="0" t="0" r="r" b="b"/>
              <a:pathLst>
                <a:path w="5239" h="1836">
                  <a:moveTo>
                    <a:pt x="5239" y="0"/>
                  </a:moveTo>
                  <a:lnTo>
                    <a:pt x="5239" y="0"/>
                  </a:lnTo>
                  <a:lnTo>
                    <a:pt x="5236" y="20"/>
                  </a:lnTo>
                  <a:lnTo>
                    <a:pt x="5223" y="74"/>
                  </a:lnTo>
                  <a:lnTo>
                    <a:pt x="5215" y="113"/>
                  </a:lnTo>
                  <a:lnTo>
                    <a:pt x="5202" y="158"/>
                  </a:lnTo>
                  <a:lnTo>
                    <a:pt x="5187" y="209"/>
                  </a:lnTo>
                  <a:lnTo>
                    <a:pt x="5169" y="265"/>
                  </a:lnTo>
                  <a:lnTo>
                    <a:pt x="5148" y="325"/>
                  </a:lnTo>
                  <a:lnTo>
                    <a:pt x="5122" y="389"/>
                  </a:lnTo>
                  <a:lnTo>
                    <a:pt x="5093" y="457"/>
                  </a:lnTo>
                  <a:lnTo>
                    <a:pt x="5061" y="527"/>
                  </a:lnTo>
                  <a:lnTo>
                    <a:pt x="5023" y="598"/>
                  </a:lnTo>
                  <a:lnTo>
                    <a:pt x="5003" y="635"/>
                  </a:lnTo>
                  <a:lnTo>
                    <a:pt x="4982" y="670"/>
                  </a:lnTo>
                  <a:lnTo>
                    <a:pt x="4958" y="706"/>
                  </a:lnTo>
                  <a:lnTo>
                    <a:pt x="4934" y="743"/>
                  </a:lnTo>
                  <a:lnTo>
                    <a:pt x="4909" y="778"/>
                  </a:lnTo>
                  <a:lnTo>
                    <a:pt x="4883" y="814"/>
                  </a:lnTo>
                  <a:lnTo>
                    <a:pt x="4855" y="850"/>
                  </a:lnTo>
                  <a:lnTo>
                    <a:pt x="4826" y="885"/>
                  </a:lnTo>
                  <a:lnTo>
                    <a:pt x="4796" y="921"/>
                  </a:lnTo>
                  <a:lnTo>
                    <a:pt x="4764" y="954"/>
                  </a:lnTo>
                  <a:lnTo>
                    <a:pt x="4730" y="987"/>
                  </a:lnTo>
                  <a:lnTo>
                    <a:pt x="4696" y="1019"/>
                  </a:lnTo>
                  <a:lnTo>
                    <a:pt x="4660" y="1051"/>
                  </a:lnTo>
                  <a:lnTo>
                    <a:pt x="4622" y="1082"/>
                  </a:lnTo>
                  <a:lnTo>
                    <a:pt x="4583" y="1113"/>
                  </a:lnTo>
                  <a:lnTo>
                    <a:pt x="4543" y="1140"/>
                  </a:lnTo>
                  <a:lnTo>
                    <a:pt x="4500" y="1168"/>
                  </a:lnTo>
                  <a:lnTo>
                    <a:pt x="4457" y="1195"/>
                  </a:lnTo>
                  <a:lnTo>
                    <a:pt x="4411" y="1219"/>
                  </a:lnTo>
                  <a:lnTo>
                    <a:pt x="4364" y="1242"/>
                  </a:lnTo>
                  <a:lnTo>
                    <a:pt x="4315" y="1265"/>
                  </a:lnTo>
                  <a:lnTo>
                    <a:pt x="4264" y="1284"/>
                  </a:lnTo>
                  <a:lnTo>
                    <a:pt x="4211" y="1303"/>
                  </a:lnTo>
                  <a:lnTo>
                    <a:pt x="4157" y="1319"/>
                  </a:lnTo>
                  <a:lnTo>
                    <a:pt x="4101" y="1334"/>
                  </a:lnTo>
                  <a:lnTo>
                    <a:pt x="4043" y="1347"/>
                  </a:lnTo>
                  <a:lnTo>
                    <a:pt x="3985" y="1357"/>
                  </a:lnTo>
                  <a:lnTo>
                    <a:pt x="3922" y="1365"/>
                  </a:lnTo>
                  <a:lnTo>
                    <a:pt x="3860" y="1371"/>
                  </a:lnTo>
                  <a:lnTo>
                    <a:pt x="3793" y="1374"/>
                  </a:lnTo>
                  <a:lnTo>
                    <a:pt x="3727" y="1376"/>
                  </a:lnTo>
                  <a:lnTo>
                    <a:pt x="3657" y="1374"/>
                  </a:lnTo>
                  <a:lnTo>
                    <a:pt x="3585" y="1371"/>
                  </a:lnTo>
                  <a:lnTo>
                    <a:pt x="3513" y="1365"/>
                  </a:lnTo>
                  <a:lnTo>
                    <a:pt x="3436" y="1355"/>
                  </a:lnTo>
                  <a:lnTo>
                    <a:pt x="3359" y="1342"/>
                  </a:lnTo>
                  <a:lnTo>
                    <a:pt x="3279" y="1326"/>
                  </a:lnTo>
                  <a:lnTo>
                    <a:pt x="3198" y="1308"/>
                  </a:lnTo>
                  <a:lnTo>
                    <a:pt x="3198" y="1308"/>
                  </a:lnTo>
                  <a:lnTo>
                    <a:pt x="3034" y="1269"/>
                  </a:lnTo>
                  <a:lnTo>
                    <a:pt x="2877" y="1235"/>
                  </a:lnTo>
                  <a:lnTo>
                    <a:pt x="2726" y="1205"/>
                  </a:lnTo>
                  <a:lnTo>
                    <a:pt x="2580" y="1179"/>
                  </a:lnTo>
                  <a:lnTo>
                    <a:pt x="2439" y="1156"/>
                  </a:lnTo>
                  <a:lnTo>
                    <a:pt x="2303" y="1137"/>
                  </a:lnTo>
                  <a:lnTo>
                    <a:pt x="2174" y="1121"/>
                  </a:lnTo>
                  <a:lnTo>
                    <a:pt x="2048" y="1109"/>
                  </a:lnTo>
                  <a:lnTo>
                    <a:pt x="1927" y="1101"/>
                  </a:lnTo>
                  <a:lnTo>
                    <a:pt x="1811" y="1097"/>
                  </a:lnTo>
                  <a:lnTo>
                    <a:pt x="1699" y="1097"/>
                  </a:lnTo>
                  <a:lnTo>
                    <a:pt x="1591" y="1100"/>
                  </a:lnTo>
                  <a:lnTo>
                    <a:pt x="1487" y="1105"/>
                  </a:lnTo>
                  <a:lnTo>
                    <a:pt x="1387" y="1114"/>
                  </a:lnTo>
                  <a:lnTo>
                    <a:pt x="1290" y="1127"/>
                  </a:lnTo>
                  <a:lnTo>
                    <a:pt x="1243" y="1135"/>
                  </a:lnTo>
                  <a:lnTo>
                    <a:pt x="1197" y="1143"/>
                  </a:lnTo>
                  <a:lnTo>
                    <a:pt x="1151" y="1153"/>
                  </a:lnTo>
                  <a:lnTo>
                    <a:pt x="1107" y="1164"/>
                  </a:lnTo>
                  <a:lnTo>
                    <a:pt x="1062" y="1174"/>
                  </a:lnTo>
                  <a:lnTo>
                    <a:pt x="1019" y="1187"/>
                  </a:lnTo>
                  <a:lnTo>
                    <a:pt x="976" y="1200"/>
                  </a:lnTo>
                  <a:lnTo>
                    <a:pt x="934" y="1213"/>
                  </a:lnTo>
                  <a:lnTo>
                    <a:pt x="893" y="1227"/>
                  </a:lnTo>
                  <a:lnTo>
                    <a:pt x="853" y="1242"/>
                  </a:lnTo>
                  <a:lnTo>
                    <a:pt x="812" y="1258"/>
                  </a:lnTo>
                  <a:lnTo>
                    <a:pt x="772" y="1276"/>
                  </a:lnTo>
                  <a:lnTo>
                    <a:pt x="696" y="1311"/>
                  </a:lnTo>
                  <a:lnTo>
                    <a:pt x="619" y="1350"/>
                  </a:lnTo>
                  <a:lnTo>
                    <a:pt x="546" y="1392"/>
                  </a:lnTo>
                  <a:lnTo>
                    <a:pt x="473" y="1437"/>
                  </a:lnTo>
                  <a:lnTo>
                    <a:pt x="404" y="1486"/>
                  </a:lnTo>
                  <a:lnTo>
                    <a:pt x="335" y="1537"/>
                  </a:lnTo>
                  <a:lnTo>
                    <a:pt x="267" y="1591"/>
                  </a:lnTo>
                  <a:lnTo>
                    <a:pt x="199" y="1649"/>
                  </a:lnTo>
                  <a:lnTo>
                    <a:pt x="132" y="1709"/>
                  </a:lnTo>
                  <a:lnTo>
                    <a:pt x="67" y="1772"/>
                  </a:lnTo>
                  <a:lnTo>
                    <a:pt x="0" y="183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93" name="Freeform 101"/>
            <p:cNvSpPr>
              <a:spLocks/>
            </p:cNvSpPr>
            <p:nvPr/>
          </p:nvSpPr>
          <p:spPr bwMode="auto">
            <a:xfrm>
              <a:off x="1407" y="796"/>
              <a:ext cx="5211" cy="976"/>
            </a:xfrm>
            <a:custGeom>
              <a:avLst/>
              <a:gdLst/>
              <a:ahLst/>
              <a:cxnLst>
                <a:cxn ang="0">
                  <a:pos x="5211" y="0"/>
                </a:cxn>
                <a:cxn ang="0">
                  <a:pos x="5197" y="76"/>
                </a:cxn>
                <a:cxn ang="0">
                  <a:pos x="5176" y="160"/>
                </a:cxn>
                <a:cxn ang="0">
                  <a:pos x="5144" y="268"/>
                </a:cxn>
                <a:cxn ang="0">
                  <a:pos x="5100" y="394"/>
                </a:cxn>
                <a:cxn ang="0">
                  <a:pos x="5040" y="533"/>
                </a:cxn>
                <a:cxn ang="0">
                  <a:pos x="4983" y="643"/>
                </a:cxn>
                <a:cxn ang="0">
                  <a:pos x="4940" y="715"/>
                </a:cxn>
                <a:cxn ang="0">
                  <a:pos x="4893" y="790"/>
                </a:cxn>
                <a:cxn ang="0">
                  <a:pos x="4839" y="862"/>
                </a:cxn>
                <a:cxn ang="0">
                  <a:pos x="4780" y="933"/>
                </a:cxn>
                <a:cxn ang="0">
                  <a:pos x="4716" y="1003"/>
                </a:cxn>
                <a:cxn ang="0">
                  <a:pos x="4647" y="1069"/>
                </a:cxn>
                <a:cxn ang="0">
                  <a:pos x="4571" y="1130"/>
                </a:cxn>
                <a:cxn ang="0">
                  <a:pos x="4489" y="1188"/>
                </a:cxn>
                <a:cxn ang="0">
                  <a:pos x="4400" y="1242"/>
                </a:cxn>
                <a:cxn ang="0">
                  <a:pos x="4305" y="1289"/>
                </a:cxn>
                <a:cxn ang="0">
                  <a:pos x="4203" y="1331"/>
                </a:cxn>
                <a:cxn ang="0">
                  <a:pos x="4093" y="1363"/>
                </a:cxn>
                <a:cxn ang="0">
                  <a:pos x="3976" y="1389"/>
                </a:cxn>
                <a:cxn ang="0">
                  <a:pos x="3851" y="1406"/>
                </a:cxn>
                <a:cxn ang="0">
                  <a:pos x="3718" y="1413"/>
                </a:cxn>
                <a:cxn ang="0">
                  <a:pos x="3578" y="1411"/>
                </a:cxn>
                <a:cxn ang="0">
                  <a:pos x="3428" y="1398"/>
                </a:cxn>
                <a:cxn ang="0">
                  <a:pos x="3271" y="1373"/>
                </a:cxn>
                <a:cxn ang="0">
                  <a:pos x="3188" y="1356"/>
                </a:cxn>
                <a:cxn ang="0">
                  <a:pos x="2867" y="1290"/>
                </a:cxn>
                <a:cxn ang="0">
                  <a:pos x="2568" y="1239"/>
                </a:cxn>
                <a:cxn ang="0">
                  <a:pos x="2292" y="1203"/>
                </a:cxn>
                <a:cxn ang="0">
                  <a:pos x="2037" y="1180"/>
                </a:cxn>
                <a:cxn ang="0">
                  <a:pos x="1799" y="1172"/>
                </a:cxn>
                <a:cxn ang="0">
                  <a:pos x="1580" y="1179"/>
                </a:cxn>
                <a:cxn ang="0">
                  <a:pos x="1376" y="1198"/>
                </a:cxn>
                <a:cxn ang="0">
                  <a:pos x="1231" y="1222"/>
                </a:cxn>
                <a:cxn ang="0">
                  <a:pos x="1140" y="1242"/>
                </a:cxn>
                <a:cxn ang="0">
                  <a:pos x="1052" y="1266"/>
                </a:cxn>
                <a:cxn ang="0">
                  <a:pos x="966" y="1292"/>
                </a:cxn>
                <a:cxn ang="0">
                  <a:pos x="883" y="1323"/>
                </a:cxn>
                <a:cxn ang="0">
                  <a:pos x="802" y="1355"/>
                </a:cxn>
                <a:cxn ang="0">
                  <a:pos x="687" y="1410"/>
                </a:cxn>
                <a:cxn ang="0">
                  <a:pos x="539" y="1495"/>
                </a:cxn>
                <a:cxn ang="0">
                  <a:pos x="398" y="1592"/>
                </a:cxn>
                <a:cxn ang="0">
                  <a:pos x="262" y="1700"/>
                </a:cxn>
                <a:cxn ang="0">
                  <a:pos x="130" y="1821"/>
                </a:cxn>
                <a:cxn ang="0">
                  <a:pos x="0" y="1952"/>
                </a:cxn>
              </a:cxnLst>
              <a:rect l="0" t="0" r="r" b="b"/>
              <a:pathLst>
                <a:path w="5211" h="1952">
                  <a:moveTo>
                    <a:pt x="5211" y="0"/>
                  </a:moveTo>
                  <a:lnTo>
                    <a:pt x="5211" y="0"/>
                  </a:lnTo>
                  <a:lnTo>
                    <a:pt x="5206" y="21"/>
                  </a:lnTo>
                  <a:lnTo>
                    <a:pt x="5197" y="76"/>
                  </a:lnTo>
                  <a:lnTo>
                    <a:pt x="5187" y="115"/>
                  </a:lnTo>
                  <a:lnTo>
                    <a:pt x="5176" y="160"/>
                  </a:lnTo>
                  <a:lnTo>
                    <a:pt x="5162" y="212"/>
                  </a:lnTo>
                  <a:lnTo>
                    <a:pt x="5144" y="268"/>
                  </a:lnTo>
                  <a:lnTo>
                    <a:pt x="5123" y="329"/>
                  </a:lnTo>
                  <a:lnTo>
                    <a:pt x="5100" y="394"/>
                  </a:lnTo>
                  <a:lnTo>
                    <a:pt x="5072" y="463"/>
                  </a:lnTo>
                  <a:lnTo>
                    <a:pt x="5040" y="533"/>
                  </a:lnTo>
                  <a:lnTo>
                    <a:pt x="5004" y="606"/>
                  </a:lnTo>
                  <a:lnTo>
                    <a:pt x="4983" y="643"/>
                  </a:lnTo>
                  <a:lnTo>
                    <a:pt x="4962" y="680"/>
                  </a:lnTo>
                  <a:lnTo>
                    <a:pt x="4940" y="715"/>
                  </a:lnTo>
                  <a:lnTo>
                    <a:pt x="4916" y="753"/>
                  </a:lnTo>
                  <a:lnTo>
                    <a:pt x="4893" y="790"/>
                  </a:lnTo>
                  <a:lnTo>
                    <a:pt x="4866" y="827"/>
                  </a:lnTo>
                  <a:lnTo>
                    <a:pt x="4839" y="862"/>
                  </a:lnTo>
                  <a:lnTo>
                    <a:pt x="4811" y="898"/>
                  </a:lnTo>
                  <a:lnTo>
                    <a:pt x="4780" y="933"/>
                  </a:lnTo>
                  <a:lnTo>
                    <a:pt x="4750" y="969"/>
                  </a:lnTo>
                  <a:lnTo>
                    <a:pt x="4716" y="1003"/>
                  </a:lnTo>
                  <a:lnTo>
                    <a:pt x="4683" y="1037"/>
                  </a:lnTo>
                  <a:lnTo>
                    <a:pt x="4647" y="1069"/>
                  </a:lnTo>
                  <a:lnTo>
                    <a:pt x="4609" y="1100"/>
                  </a:lnTo>
                  <a:lnTo>
                    <a:pt x="4571" y="1130"/>
                  </a:lnTo>
                  <a:lnTo>
                    <a:pt x="4530" y="1161"/>
                  </a:lnTo>
                  <a:lnTo>
                    <a:pt x="4489" y="1188"/>
                  </a:lnTo>
                  <a:lnTo>
                    <a:pt x="4446" y="1216"/>
                  </a:lnTo>
                  <a:lnTo>
                    <a:pt x="4400" y="1242"/>
                  </a:lnTo>
                  <a:lnTo>
                    <a:pt x="4354" y="1266"/>
                  </a:lnTo>
                  <a:lnTo>
                    <a:pt x="4305" y="1289"/>
                  </a:lnTo>
                  <a:lnTo>
                    <a:pt x="4255" y="1311"/>
                  </a:lnTo>
                  <a:lnTo>
                    <a:pt x="4203" y="1331"/>
                  </a:lnTo>
                  <a:lnTo>
                    <a:pt x="4148" y="1348"/>
                  </a:lnTo>
                  <a:lnTo>
                    <a:pt x="4093" y="1363"/>
                  </a:lnTo>
                  <a:lnTo>
                    <a:pt x="4036" y="1377"/>
                  </a:lnTo>
                  <a:lnTo>
                    <a:pt x="3976" y="1389"/>
                  </a:lnTo>
                  <a:lnTo>
                    <a:pt x="3915" y="1398"/>
                  </a:lnTo>
                  <a:lnTo>
                    <a:pt x="3851" y="1406"/>
                  </a:lnTo>
                  <a:lnTo>
                    <a:pt x="3786" y="1411"/>
                  </a:lnTo>
                  <a:lnTo>
                    <a:pt x="3718" y="1413"/>
                  </a:lnTo>
                  <a:lnTo>
                    <a:pt x="3649" y="1415"/>
                  </a:lnTo>
                  <a:lnTo>
                    <a:pt x="3578" y="1411"/>
                  </a:lnTo>
                  <a:lnTo>
                    <a:pt x="3504" y="1406"/>
                  </a:lnTo>
                  <a:lnTo>
                    <a:pt x="3428" y="1398"/>
                  </a:lnTo>
                  <a:lnTo>
                    <a:pt x="3350" y="1387"/>
                  </a:lnTo>
                  <a:lnTo>
                    <a:pt x="3271" y="1373"/>
                  </a:lnTo>
                  <a:lnTo>
                    <a:pt x="3188" y="1356"/>
                  </a:lnTo>
                  <a:lnTo>
                    <a:pt x="3188" y="1356"/>
                  </a:lnTo>
                  <a:lnTo>
                    <a:pt x="3025" y="1321"/>
                  </a:lnTo>
                  <a:lnTo>
                    <a:pt x="2867" y="1290"/>
                  </a:lnTo>
                  <a:lnTo>
                    <a:pt x="2716" y="1263"/>
                  </a:lnTo>
                  <a:lnTo>
                    <a:pt x="2568" y="1239"/>
                  </a:lnTo>
                  <a:lnTo>
                    <a:pt x="2428" y="1219"/>
                  </a:lnTo>
                  <a:lnTo>
                    <a:pt x="2292" y="1203"/>
                  </a:lnTo>
                  <a:lnTo>
                    <a:pt x="2162" y="1190"/>
                  </a:lnTo>
                  <a:lnTo>
                    <a:pt x="2037" y="1180"/>
                  </a:lnTo>
                  <a:lnTo>
                    <a:pt x="1916" y="1174"/>
                  </a:lnTo>
                  <a:lnTo>
                    <a:pt x="1799" y="1172"/>
                  </a:lnTo>
                  <a:lnTo>
                    <a:pt x="1688" y="1174"/>
                  </a:lnTo>
                  <a:lnTo>
                    <a:pt x="1580" y="1179"/>
                  </a:lnTo>
                  <a:lnTo>
                    <a:pt x="1476" y="1187"/>
                  </a:lnTo>
                  <a:lnTo>
                    <a:pt x="1376" y="1198"/>
                  </a:lnTo>
                  <a:lnTo>
                    <a:pt x="1279" y="1214"/>
                  </a:lnTo>
                  <a:lnTo>
                    <a:pt x="1231" y="1222"/>
                  </a:lnTo>
                  <a:lnTo>
                    <a:pt x="1186" y="1232"/>
                  </a:lnTo>
                  <a:lnTo>
                    <a:pt x="1140" y="1242"/>
                  </a:lnTo>
                  <a:lnTo>
                    <a:pt x="1095" y="1253"/>
                  </a:lnTo>
                  <a:lnTo>
                    <a:pt x="1052" y="1266"/>
                  </a:lnTo>
                  <a:lnTo>
                    <a:pt x="1009" y="1279"/>
                  </a:lnTo>
                  <a:lnTo>
                    <a:pt x="966" y="1292"/>
                  </a:lnTo>
                  <a:lnTo>
                    <a:pt x="925" y="1306"/>
                  </a:lnTo>
                  <a:lnTo>
                    <a:pt x="883" y="1323"/>
                  </a:lnTo>
                  <a:lnTo>
                    <a:pt x="843" y="1339"/>
                  </a:lnTo>
                  <a:lnTo>
                    <a:pt x="802" y="1355"/>
                  </a:lnTo>
                  <a:lnTo>
                    <a:pt x="763" y="1373"/>
                  </a:lnTo>
                  <a:lnTo>
                    <a:pt x="687" y="1410"/>
                  </a:lnTo>
                  <a:lnTo>
                    <a:pt x="612" y="1452"/>
                  </a:lnTo>
                  <a:lnTo>
                    <a:pt x="539" y="1495"/>
                  </a:lnTo>
                  <a:lnTo>
                    <a:pt x="468" y="1542"/>
                  </a:lnTo>
                  <a:lnTo>
                    <a:pt x="398" y="1592"/>
                  </a:lnTo>
                  <a:lnTo>
                    <a:pt x="329" y="1644"/>
                  </a:lnTo>
                  <a:lnTo>
                    <a:pt x="262" y="1700"/>
                  </a:lnTo>
                  <a:lnTo>
                    <a:pt x="196" y="1758"/>
                  </a:lnTo>
                  <a:lnTo>
                    <a:pt x="130" y="1821"/>
                  </a:lnTo>
                  <a:lnTo>
                    <a:pt x="65" y="1884"/>
                  </a:lnTo>
                  <a:lnTo>
                    <a:pt x="0" y="195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94" name="Freeform 102"/>
            <p:cNvSpPr>
              <a:spLocks/>
            </p:cNvSpPr>
            <p:nvPr/>
          </p:nvSpPr>
          <p:spPr bwMode="auto">
            <a:xfrm>
              <a:off x="1454" y="767"/>
              <a:ext cx="5179" cy="1034"/>
            </a:xfrm>
            <a:custGeom>
              <a:avLst/>
              <a:gdLst/>
              <a:ahLst/>
              <a:cxnLst>
                <a:cxn ang="0">
                  <a:pos x="5179" y="0"/>
                </a:cxn>
                <a:cxn ang="0">
                  <a:pos x="5166" y="74"/>
                </a:cxn>
                <a:cxn ang="0">
                  <a:pos x="5148" y="159"/>
                </a:cxn>
                <a:cxn ang="0">
                  <a:pos x="5118" y="269"/>
                </a:cxn>
                <a:cxn ang="0">
                  <a:pos x="5075" y="397"/>
                </a:cxn>
                <a:cxn ang="0">
                  <a:pos x="5016" y="537"/>
                </a:cxn>
                <a:cxn ang="0">
                  <a:pos x="4962" y="649"/>
                </a:cxn>
                <a:cxn ang="0">
                  <a:pos x="4921" y="723"/>
                </a:cxn>
                <a:cxn ang="0">
                  <a:pos x="4873" y="799"/>
                </a:cxn>
                <a:cxn ang="0">
                  <a:pos x="4822" y="873"/>
                </a:cxn>
                <a:cxn ang="0">
                  <a:pos x="4764" y="946"/>
                </a:cxn>
                <a:cxn ang="0">
                  <a:pos x="4701" y="1015"/>
                </a:cxn>
                <a:cxn ang="0">
                  <a:pos x="4632" y="1083"/>
                </a:cxn>
                <a:cxn ang="0">
                  <a:pos x="4558" y="1148"/>
                </a:cxn>
                <a:cxn ang="0">
                  <a:pos x="4476" y="1207"/>
                </a:cxn>
                <a:cxn ang="0">
                  <a:pos x="4389" y="1262"/>
                </a:cxn>
                <a:cxn ang="0">
                  <a:pos x="4294" y="1312"/>
                </a:cxn>
                <a:cxn ang="0">
                  <a:pos x="4192" y="1356"/>
                </a:cxn>
                <a:cxn ang="0">
                  <a:pos x="4083" y="1391"/>
                </a:cxn>
                <a:cxn ang="0">
                  <a:pos x="3967" y="1419"/>
                </a:cxn>
                <a:cxn ang="0">
                  <a:pos x="3842" y="1438"/>
                </a:cxn>
                <a:cxn ang="0">
                  <a:pos x="3710" y="1450"/>
                </a:cxn>
                <a:cxn ang="0">
                  <a:pos x="3568" y="1450"/>
                </a:cxn>
                <a:cxn ang="0">
                  <a:pos x="3420" y="1440"/>
                </a:cxn>
                <a:cxn ang="0">
                  <a:pos x="3261" y="1417"/>
                </a:cxn>
                <a:cxn ang="0">
                  <a:pos x="3178" y="1403"/>
                </a:cxn>
                <a:cxn ang="0">
                  <a:pos x="2856" y="1343"/>
                </a:cxn>
                <a:cxn ang="0">
                  <a:pos x="2558" y="1296"/>
                </a:cxn>
                <a:cxn ang="0">
                  <a:pos x="2281" y="1265"/>
                </a:cxn>
                <a:cxn ang="0">
                  <a:pos x="2024" y="1249"/>
                </a:cxn>
                <a:cxn ang="0">
                  <a:pos x="1787" y="1246"/>
                </a:cxn>
                <a:cxn ang="0">
                  <a:pos x="1568" y="1256"/>
                </a:cxn>
                <a:cxn ang="0">
                  <a:pos x="1363" y="1280"/>
                </a:cxn>
                <a:cxn ang="0">
                  <a:pos x="1268" y="1298"/>
                </a:cxn>
                <a:cxn ang="0">
                  <a:pos x="1175" y="1319"/>
                </a:cxn>
                <a:cxn ang="0">
                  <a:pos x="1084" y="1341"/>
                </a:cxn>
                <a:cxn ang="0">
                  <a:pos x="998" y="1369"/>
                </a:cxn>
                <a:cxn ang="0">
                  <a:pos x="914" y="1398"/>
                </a:cxn>
                <a:cxn ang="0">
                  <a:pos x="833" y="1432"/>
                </a:cxn>
                <a:cxn ang="0">
                  <a:pos x="754" y="1467"/>
                </a:cxn>
                <a:cxn ang="0">
                  <a:pos x="678" y="1508"/>
                </a:cxn>
                <a:cxn ang="0">
                  <a:pos x="532" y="1595"/>
                </a:cxn>
                <a:cxn ang="0">
                  <a:pos x="392" y="1695"/>
                </a:cxn>
                <a:cxn ang="0">
                  <a:pos x="258" y="1808"/>
                </a:cxn>
                <a:cxn ang="0">
                  <a:pos x="128" y="1931"/>
                </a:cxn>
                <a:cxn ang="0">
                  <a:pos x="0" y="2066"/>
                </a:cxn>
              </a:cxnLst>
              <a:rect l="0" t="0" r="r" b="b"/>
              <a:pathLst>
                <a:path w="5179" h="2066">
                  <a:moveTo>
                    <a:pt x="5179" y="0"/>
                  </a:moveTo>
                  <a:lnTo>
                    <a:pt x="5179" y="0"/>
                  </a:lnTo>
                  <a:lnTo>
                    <a:pt x="5176" y="19"/>
                  </a:lnTo>
                  <a:lnTo>
                    <a:pt x="5166" y="74"/>
                  </a:lnTo>
                  <a:lnTo>
                    <a:pt x="5158" y="114"/>
                  </a:lnTo>
                  <a:lnTo>
                    <a:pt x="5148" y="159"/>
                  </a:lnTo>
                  <a:lnTo>
                    <a:pt x="5134" y="211"/>
                  </a:lnTo>
                  <a:lnTo>
                    <a:pt x="5118" y="269"/>
                  </a:lnTo>
                  <a:lnTo>
                    <a:pt x="5098" y="331"/>
                  </a:lnTo>
                  <a:lnTo>
                    <a:pt x="5075" y="397"/>
                  </a:lnTo>
                  <a:lnTo>
                    <a:pt x="5048" y="466"/>
                  </a:lnTo>
                  <a:lnTo>
                    <a:pt x="5016" y="537"/>
                  </a:lnTo>
                  <a:lnTo>
                    <a:pt x="4982" y="612"/>
                  </a:lnTo>
                  <a:lnTo>
                    <a:pt x="4962" y="649"/>
                  </a:lnTo>
                  <a:lnTo>
                    <a:pt x="4941" y="686"/>
                  </a:lnTo>
                  <a:lnTo>
                    <a:pt x="4921" y="723"/>
                  </a:lnTo>
                  <a:lnTo>
                    <a:pt x="4897" y="762"/>
                  </a:lnTo>
                  <a:lnTo>
                    <a:pt x="4873" y="799"/>
                  </a:lnTo>
                  <a:lnTo>
                    <a:pt x="4848" y="836"/>
                  </a:lnTo>
                  <a:lnTo>
                    <a:pt x="4822" y="873"/>
                  </a:lnTo>
                  <a:lnTo>
                    <a:pt x="4794" y="909"/>
                  </a:lnTo>
                  <a:lnTo>
                    <a:pt x="4764" y="946"/>
                  </a:lnTo>
                  <a:lnTo>
                    <a:pt x="4733" y="981"/>
                  </a:lnTo>
                  <a:lnTo>
                    <a:pt x="4701" y="1015"/>
                  </a:lnTo>
                  <a:lnTo>
                    <a:pt x="4668" y="1051"/>
                  </a:lnTo>
                  <a:lnTo>
                    <a:pt x="4632" y="1083"/>
                  </a:lnTo>
                  <a:lnTo>
                    <a:pt x="4596" y="1117"/>
                  </a:lnTo>
                  <a:lnTo>
                    <a:pt x="4558" y="1148"/>
                  </a:lnTo>
                  <a:lnTo>
                    <a:pt x="4518" y="1178"/>
                  </a:lnTo>
                  <a:lnTo>
                    <a:pt x="4476" y="1207"/>
                  </a:lnTo>
                  <a:lnTo>
                    <a:pt x="4433" y="1236"/>
                  </a:lnTo>
                  <a:lnTo>
                    <a:pt x="4389" y="1262"/>
                  </a:lnTo>
                  <a:lnTo>
                    <a:pt x="4342" y="1288"/>
                  </a:lnTo>
                  <a:lnTo>
                    <a:pt x="4294" y="1312"/>
                  </a:lnTo>
                  <a:lnTo>
                    <a:pt x="4244" y="1335"/>
                  </a:lnTo>
                  <a:lnTo>
                    <a:pt x="4192" y="1356"/>
                  </a:lnTo>
                  <a:lnTo>
                    <a:pt x="4139" y="1374"/>
                  </a:lnTo>
                  <a:lnTo>
                    <a:pt x="4083" y="1391"/>
                  </a:lnTo>
                  <a:lnTo>
                    <a:pt x="4026" y="1406"/>
                  </a:lnTo>
                  <a:lnTo>
                    <a:pt x="3967" y="1419"/>
                  </a:lnTo>
                  <a:lnTo>
                    <a:pt x="3906" y="1430"/>
                  </a:lnTo>
                  <a:lnTo>
                    <a:pt x="3842" y="1438"/>
                  </a:lnTo>
                  <a:lnTo>
                    <a:pt x="3777" y="1445"/>
                  </a:lnTo>
                  <a:lnTo>
                    <a:pt x="3710" y="1450"/>
                  </a:lnTo>
                  <a:lnTo>
                    <a:pt x="3641" y="1451"/>
                  </a:lnTo>
                  <a:lnTo>
                    <a:pt x="3568" y="1450"/>
                  </a:lnTo>
                  <a:lnTo>
                    <a:pt x="3495" y="1446"/>
                  </a:lnTo>
                  <a:lnTo>
                    <a:pt x="3420" y="1440"/>
                  </a:lnTo>
                  <a:lnTo>
                    <a:pt x="3341" y="1430"/>
                  </a:lnTo>
                  <a:lnTo>
                    <a:pt x="3261" y="1417"/>
                  </a:lnTo>
                  <a:lnTo>
                    <a:pt x="3178" y="1403"/>
                  </a:lnTo>
                  <a:lnTo>
                    <a:pt x="3178" y="1403"/>
                  </a:lnTo>
                  <a:lnTo>
                    <a:pt x="3014" y="1370"/>
                  </a:lnTo>
                  <a:lnTo>
                    <a:pt x="2856" y="1343"/>
                  </a:lnTo>
                  <a:lnTo>
                    <a:pt x="2703" y="1317"/>
                  </a:lnTo>
                  <a:lnTo>
                    <a:pt x="2558" y="1296"/>
                  </a:lnTo>
                  <a:lnTo>
                    <a:pt x="2416" y="1280"/>
                  </a:lnTo>
                  <a:lnTo>
                    <a:pt x="2281" y="1265"/>
                  </a:lnTo>
                  <a:lnTo>
                    <a:pt x="2149" y="1256"/>
                  </a:lnTo>
                  <a:lnTo>
                    <a:pt x="2024" y="1249"/>
                  </a:lnTo>
                  <a:lnTo>
                    <a:pt x="1904" y="1246"/>
                  </a:lnTo>
                  <a:lnTo>
                    <a:pt x="1787" y="1246"/>
                  </a:lnTo>
                  <a:lnTo>
                    <a:pt x="1674" y="1249"/>
                  </a:lnTo>
                  <a:lnTo>
                    <a:pt x="1568" y="1256"/>
                  </a:lnTo>
                  <a:lnTo>
                    <a:pt x="1463" y="1267"/>
                  </a:lnTo>
                  <a:lnTo>
                    <a:pt x="1363" y="1280"/>
                  </a:lnTo>
                  <a:lnTo>
                    <a:pt x="1315" y="1288"/>
                  </a:lnTo>
                  <a:lnTo>
                    <a:pt x="1268" y="1298"/>
                  </a:lnTo>
                  <a:lnTo>
                    <a:pt x="1220" y="1307"/>
                  </a:lnTo>
                  <a:lnTo>
                    <a:pt x="1175" y="1319"/>
                  </a:lnTo>
                  <a:lnTo>
                    <a:pt x="1129" y="1330"/>
                  </a:lnTo>
                  <a:lnTo>
                    <a:pt x="1084" y="1341"/>
                  </a:lnTo>
                  <a:lnTo>
                    <a:pt x="1041" y="1354"/>
                  </a:lnTo>
                  <a:lnTo>
                    <a:pt x="998" y="1369"/>
                  </a:lnTo>
                  <a:lnTo>
                    <a:pt x="955" y="1383"/>
                  </a:lnTo>
                  <a:lnTo>
                    <a:pt x="914" y="1398"/>
                  </a:lnTo>
                  <a:lnTo>
                    <a:pt x="873" y="1414"/>
                  </a:lnTo>
                  <a:lnTo>
                    <a:pt x="833" y="1432"/>
                  </a:lnTo>
                  <a:lnTo>
                    <a:pt x="793" y="1450"/>
                  </a:lnTo>
                  <a:lnTo>
                    <a:pt x="754" y="1467"/>
                  </a:lnTo>
                  <a:lnTo>
                    <a:pt x="716" y="1487"/>
                  </a:lnTo>
                  <a:lnTo>
                    <a:pt x="678" y="1508"/>
                  </a:lnTo>
                  <a:lnTo>
                    <a:pt x="604" y="1550"/>
                  </a:lnTo>
                  <a:lnTo>
                    <a:pt x="532" y="1595"/>
                  </a:lnTo>
                  <a:lnTo>
                    <a:pt x="461" y="1643"/>
                  </a:lnTo>
                  <a:lnTo>
                    <a:pt x="392" y="1695"/>
                  </a:lnTo>
                  <a:lnTo>
                    <a:pt x="325" y="1750"/>
                  </a:lnTo>
                  <a:lnTo>
                    <a:pt x="258" y="1808"/>
                  </a:lnTo>
                  <a:lnTo>
                    <a:pt x="193" y="1868"/>
                  </a:lnTo>
                  <a:lnTo>
                    <a:pt x="128" y="1931"/>
                  </a:lnTo>
                  <a:lnTo>
                    <a:pt x="64" y="1997"/>
                  </a:lnTo>
                  <a:lnTo>
                    <a:pt x="0" y="206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95" name="Freeform 103"/>
            <p:cNvSpPr>
              <a:spLocks/>
            </p:cNvSpPr>
            <p:nvPr/>
          </p:nvSpPr>
          <p:spPr bwMode="auto">
            <a:xfrm>
              <a:off x="1501" y="738"/>
              <a:ext cx="5149" cy="1091"/>
            </a:xfrm>
            <a:custGeom>
              <a:avLst/>
              <a:gdLst/>
              <a:ahLst/>
              <a:cxnLst>
                <a:cxn ang="0">
                  <a:pos x="5149" y="0"/>
                </a:cxn>
                <a:cxn ang="0">
                  <a:pos x="5136" y="76"/>
                </a:cxn>
                <a:cxn ang="0">
                  <a:pos x="5119" y="162"/>
                </a:cxn>
                <a:cxn ang="0">
                  <a:pos x="5090" y="273"/>
                </a:cxn>
                <a:cxn ang="0">
                  <a:pos x="5050" y="402"/>
                </a:cxn>
                <a:cxn ang="0">
                  <a:pos x="4993" y="545"/>
                </a:cxn>
                <a:cxn ang="0">
                  <a:pos x="4940" y="658"/>
                </a:cxn>
                <a:cxn ang="0">
                  <a:pos x="4900" y="734"/>
                </a:cxn>
                <a:cxn ang="0">
                  <a:pos x="4854" y="809"/>
                </a:cxn>
                <a:cxn ang="0">
                  <a:pos x="4803" y="885"/>
                </a:cxn>
                <a:cxn ang="0">
                  <a:pos x="4747" y="960"/>
                </a:cxn>
                <a:cxn ang="0">
                  <a:pos x="4685" y="1032"/>
                </a:cxn>
                <a:cxn ang="0">
                  <a:pos x="4617" y="1102"/>
                </a:cxn>
                <a:cxn ang="0">
                  <a:pos x="4543" y="1168"/>
                </a:cxn>
                <a:cxn ang="0">
                  <a:pos x="4463" y="1229"/>
                </a:cxn>
                <a:cxn ang="0">
                  <a:pos x="4377" y="1287"/>
                </a:cxn>
                <a:cxn ang="0">
                  <a:pos x="4282" y="1337"/>
                </a:cxn>
                <a:cxn ang="0">
                  <a:pos x="4181" y="1384"/>
                </a:cxn>
                <a:cxn ang="0">
                  <a:pos x="4073" y="1421"/>
                </a:cxn>
                <a:cxn ang="0">
                  <a:pos x="3957" y="1452"/>
                </a:cxn>
                <a:cxn ang="0">
                  <a:pos x="3832" y="1475"/>
                </a:cxn>
                <a:cxn ang="0">
                  <a:pos x="3700" y="1488"/>
                </a:cxn>
                <a:cxn ang="0">
                  <a:pos x="3559" y="1491"/>
                </a:cxn>
                <a:cxn ang="0">
                  <a:pos x="3410" y="1483"/>
                </a:cxn>
                <a:cxn ang="0">
                  <a:pos x="3251" y="1465"/>
                </a:cxn>
                <a:cxn ang="0">
                  <a:pos x="3169" y="1450"/>
                </a:cxn>
                <a:cxn ang="0">
                  <a:pos x="2845" y="1397"/>
                </a:cxn>
                <a:cxn ang="0">
                  <a:pos x="2545" y="1358"/>
                </a:cxn>
                <a:cxn ang="0">
                  <a:pos x="2269" y="1333"/>
                </a:cxn>
                <a:cxn ang="0">
                  <a:pos x="2012" y="1321"/>
                </a:cxn>
                <a:cxn ang="0">
                  <a:pos x="1775" y="1323"/>
                </a:cxn>
                <a:cxn ang="0">
                  <a:pos x="1555" y="1337"/>
                </a:cxn>
                <a:cxn ang="0">
                  <a:pos x="1353" y="1366"/>
                </a:cxn>
                <a:cxn ang="0">
                  <a:pos x="1255" y="1384"/>
                </a:cxn>
                <a:cxn ang="0">
                  <a:pos x="1164" y="1407"/>
                </a:cxn>
                <a:cxn ang="0">
                  <a:pos x="1074" y="1433"/>
                </a:cxn>
                <a:cxn ang="0">
                  <a:pos x="987" y="1462"/>
                </a:cxn>
                <a:cxn ang="0">
                  <a:pos x="904" y="1492"/>
                </a:cxn>
                <a:cxn ang="0">
                  <a:pos x="824" y="1528"/>
                </a:cxn>
                <a:cxn ang="0">
                  <a:pos x="746" y="1567"/>
                </a:cxn>
                <a:cxn ang="0">
                  <a:pos x="669" y="1607"/>
                </a:cxn>
                <a:cxn ang="0">
                  <a:pos x="525" y="1699"/>
                </a:cxn>
                <a:cxn ang="0">
                  <a:pos x="386" y="1802"/>
                </a:cxn>
                <a:cxn ang="0">
                  <a:pos x="254" y="1917"/>
                </a:cxn>
                <a:cxn ang="0">
                  <a:pos x="127" y="2045"/>
                </a:cxn>
                <a:cxn ang="0">
                  <a:pos x="0" y="2182"/>
                </a:cxn>
              </a:cxnLst>
              <a:rect l="0" t="0" r="r" b="b"/>
              <a:pathLst>
                <a:path w="5149" h="2182">
                  <a:moveTo>
                    <a:pt x="5149" y="0"/>
                  </a:moveTo>
                  <a:lnTo>
                    <a:pt x="5149" y="0"/>
                  </a:lnTo>
                  <a:lnTo>
                    <a:pt x="5146" y="20"/>
                  </a:lnTo>
                  <a:lnTo>
                    <a:pt x="5136" y="76"/>
                  </a:lnTo>
                  <a:lnTo>
                    <a:pt x="5129" y="115"/>
                  </a:lnTo>
                  <a:lnTo>
                    <a:pt x="5119" y="162"/>
                  </a:lnTo>
                  <a:lnTo>
                    <a:pt x="5105" y="215"/>
                  </a:lnTo>
                  <a:lnTo>
                    <a:pt x="5090" y="273"/>
                  </a:lnTo>
                  <a:lnTo>
                    <a:pt x="5072" y="336"/>
                  </a:lnTo>
                  <a:lnTo>
                    <a:pt x="5050" y="402"/>
                  </a:lnTo>
                  <a:lnTo>
                    <a:pt x="5024" y="472"/>
                  </a:lnTo>
                  <a:lnTo>
                    <a:pt x="4993" y="545"/>
                  </a:lnTo>
                  <a:lnTo>
                    <a:pt x="4960" y="620"/>
                  </a:lnTo>
                  <a:lnTo>
                    <a:pt x="4940" y="658"/>
                  </a:lnTo>
                  <a:lnTo>
                    <a:pt x="4921" y="696"/>
                  </a:lnTo>
                  <a:lnTo>
                    <a:pt x="4900" y="734"/>
                  </a:lnTo>
                  <a:lnTo>
                    <a:pt x="4878" y="772"/>
                  </a:lnTo>
                  <a:lnTo>
                    <a:pt x="4854" y="809"/>
                  </a:lnTo>
                  <a:lnTo>
                    <a:pt x="4829" y="848"/>
                  </a:lnTo>
                  <a:lnTo>
                    <a:pt x="4803" y="885"/>
                  </a:lnTo>
                  <a:lnTo>
                    <a:pt x="4776" y="922"/>
                  </a:lnTo>
                  <a:lnTo>
                    <a:pt x="4747" y="960"/>
                  </a:lnTo>
                  <a:lnTo>
                    <a:pt x="4717" y="997"/>
                  </a:lnTo>
                  <a:lnTo>
                    <a:pt x="4685" y="1032"/>
                  </a:lnTo>
                  <a:lnTo>
                    <a:pt x="4651" y="1068"/>
                  </a:lnTo>
                  <a:lnTo>
                    <a:pt x="4617" y="1102"/>
                  </a:lnTo>
                  <a:lnTo>
                    <a:pt x="4581" y="1136"/>
                  </a:lnTo>
                  <a:lnTo>
                    <a:pt x="4543" y="1168"/>
                  </a:lnTo>
                  <a:lnTo>
                    <a:pt x="4504" y="1199"/>
                  </a:lnTo>
                  <a:lnTo>
                    <a:pt x="4463" y="1229"/>
                  </a:lnTo>
                  <a:lnTo>
                    <a:pt x="4421" y="1258"/>
                  </a:lnTo>
                  <a:lnTo>
                    <a:pt x="4377" y="1287"/>
                  </a:lnTo>
                  <a:lnTo>
                    <a:pt x="4331" y="1313"/>
                  </a:lnTo>
                  <a:lnTo>
                    <a:pt x="4282" y="1337"/>
                  </a:lnTo>
                  <a:lnTo>
                    <a:pt x="4232" y="1362"/>
                  </a:lnTo>
                  <a:lnTo>
                    <a:pt x="4181" y="1384"/>
                  </a:lnTo>
                  <a:lnTo>
                    <a:pt x="4128" y="1404"/>
                  </a:lnTo>
                  <a:lnTo>
                    <a:pt x="4073" y="1421"/>
                  </a:lnTo>
                  <a:lnTo>
                    <a:pt x="4016" y="1438"/>
                  </a:lnTo>
                  <a:lnTo>
                    <a:pt x="3957" y="1452"/>
                  </a:lnTo>
                  <a:lnTo>
                    <a:pt x="3896" y="1465"/>
                  </a:lnTo>
                  <a:lnTo>
                    <a:pt x="3832" y="1475"/>
                  </a:lnTo>
                  <a:lnTo>
                    <a:pt x="3767" y="1483"/>
                  </a:lnTo>
                  <a:lnTo>
                    <a:pt x="3700" y="1488"/>
                  </a:lnTo>
                  <a:lnTo>
                    <a:pt x="3631" y="1491"/>
                  </a:lnTo>
                  <a:lnTo>
                    <a:pt x="3559" y="1491"/>
                  </a:lnTo>
                  <a:lnTo>
                    <a:pt x="3485" y="1489"/>
                  </a:lnTo>
                  <a:lnTo>
                    <a:pt x="3410" y="1483"/>
                  </a:lnTo>
                  <a:lnTo>
                    <a:pt x="3331" y="1476"/>
                  </a:lnTo>
                  <a:lnTo>
                    <a:pt x="3251" y="1465"/>
                  </a:lnTo>
                  <a:lnTo>
                    <a:pt x="3169" y="1450"/>
                  </a:lnTo>
                  <a:lnTo>
                    <a:pt x="3169" y="1450"/>
                  </a:lnTo>
                  <a:lnTo>
                    <a:pt x="3003" y="1423"/>
                  </a:lnTo>
                  <a:lnTo>
                    <a:pt x="2845" y="1397"/>
                  </a:lnTo>
                  <a:lnTo>
                    <a:pt x="2692" y="1376"/>
                  </a:lnTo>
                  <a:lnTo>
                    <a:pt x="2545" y="1358"/>
                  </a:lnTo>
                  <a:lnTo>
                    <a:pt x="2405" y="1344"/>
                  </a:lnTo>
                  <a:lnTo>
                    <a:pt x="2269" y="1333"/>
                  </a:lnTo>
                  <a:lnTo>
                    <a:pt x="2138" y="1324"/>
                  </a:lnTo>
                  <a:lnTo>
                    <a:pt x="2012" y="1321"/>
                  </a:lnTo>
                  <a:lnTo>
                    <a:pt x="1891" y="1320"/>
                  </a:lnTo>
                  <a:lnTo>
                    <a:pt x="1775" y="1323"/>
                  </a:lnTo>
                  <a:lnTo>
                    <a:pt x="1664" y="1328"/>
                  </a:lnTo>
                  <a:lnTo>
                    <a:pt x="1555" y="1337"/>
                  </a:lnTo>
                  <a:lnTo>
                    <a:pt x="1451" y="1350"/>
                  </a:lnTo>
                  <a:lnTo>
                    <a:pt x="1353" y="1366"/>
                  </a:lnTo>
                  <a:lnTo>
                    <a:pt x="1304" y="1375"/>
                  </a:lnTo>
                  <a:lnTo>
                    <a:pt x="1255" y="1384"/>
                  </a:lnTo>
                  <a:lnTo>
                    <a:pt x="1210" y="1396"/>
                  </a:lnTo>
                  <a:lnTo>
                    <a:pt x="1164" y="1407"/>
                  </a:lnTo>
                  <a:lnTo>
                    <a:pt x="1118" y="1420"/>
                  </a:lnTo>
                  <a:lnTo>
                    <a:pt x="1074" y="1433"/>
                  </a:lnTo>
                  <a:lnTo>
                    <a:pt x="1030" y="1447"/>
                  </a:lnTo>
                  <a:lnTo>
                    <a:pt x="987" y="1462"/>
                  </a:lnTo>
                  <a:lnTo>
                    <a:pt x="946" y="1476"/>
                  </a:lnTo>
                  <a:lnTo>
                    <a:pt x="904" y="1492"/>
                  </a:lnTo>
                  <a:lnTo>
                    <a:pt x="864" y="1510"/>
                  </a:lnTo>
                  <a:lnTo>
                    <a:pt x="824" y="1528"/>
                  </a:lnTo>
                  <a:lnTo>
                    <a:pt x="785" y="1547"/>
                  </a:lnTo>
                  <a:lnTo>
                    <a:pt x="746" y="1567"/>
                  </a:lnTo>
                  <a:lnTo>
                    <a:pt x="707" y="1586"/>
                  </a:lnTo>
                  <a:lnTo>
                    <a:pt x="669" y="1607"/>
                  </a:lnTo>
                  <a:lnTo>
                    <a:pt x="596" y="1652"/>
                  </a:lnTo>
                  <a:lnTo>
                    <a:pt x="525" y="1699"/>
                  </a:lnTo>
                  <a:lnTo>
                    <a:pt x="456" y="1749"/>
                  </a:lnTo>
                  <a:lnTo>
                    <a:pt x="386" y="1802"/>
                  </a:lnTo>
                  <a:lnTo>
                    <a:pt x="320" y="1859"/>
                  </a:lnTo>
                  <a:lnTo>
                    <a:pt x="254" y="1917"/>
                  </a:lnTo>
                  <a:lnTo>
                    <a:pt x="190" y="1980"/>
                  </a:lnTo>
                  <a:lnTo>
                    <a:pt x="127" y="2045"/>
                  </a:lnTo>
                  <a:lnTo>
                    <a:pt x="63" y="2112"/>
                  </a:lnTo>
                  <a:lnTo>
                    <a:pt x="0" y="218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96" name="Freeform 104"/>
            <p:cNvSpPr>
              <a:spLocks/>
            </p:cNvSpPr>
            <p:nvPr/>
          </p:nvSpPr>
          <p:spPr bwMode="auto">
            <a:xfrm>
              <a:off x="1550" y="709"/>
              <a:ext cx="5113" cy="1149"/>
            </a:xfrm>
            <a:custGeom>
              <a:avLst/>
              <a:gdLst/>
              <a:ahLst/>
              <a:cxnLst>
                <a:cxn ang="0">
                  <a:pos x="5113" y="0"/>
                </a:cxn>
                <a:cxn ang="0">
                  <a:pos x="5104" y="78"/>
                </a:cxn>
                <a:cxn ang="0">
                  <a:pos x="5087" y="163"/>
                </a:cxn>
                <a:cxn ang="0">
                  <a:pos x="5061" y="276"/>
                </a:cxn>
                <a:cxn ang="0">
                  <a:pos x="5020" y="407"/>
                </a:cxn>
                <a:cxn ang="0">
                  <a:pos x="4968" y="551"/>
                </a:cxn>
                <a:cxn ang="0">
                  <a:pos x="4916" y="666"/>
                </a:cxn>
                <a:cxn ang="0">
                  <a:pos x="4876" y="743"/>
                </a:cxn>
                <a:cxn ang="0">
                  <a:pos x="4832" y="821"/>
                </a:cxn>
                <a:cxn ang="0">
                  <a:pos x="4783" y="896"/>
                </a:cxn>
                <a:cxn ang="0">
                  <a:pos x="4727" y="972"/>
                </a:cxn>
                <a:cxn ang="0">
                  <a:pos x="4666" y="1047"/>
                </a:cxn>
                <a:cxn ang="0">
                  <a:pos x="4600" y="1118"/>
                </a:cxn>
                <a:cxn ang="0">
                  <a:pos x="4528" y="1185"/>
                </a:cxn>
                <a:cxn ang="0">
                  <a:pos x="4447" y="1250"/>
                </a:cxn>
                <a:cxn ang="0">
                  <a:pos x="4361" y="1310"/>
                </a:cxn>
                <a:cxn ang="0">
                  <a:pos x="4268" y="1363"/>
                </a:cxn>
                <a:cxn ang="0">
                  <a:pos x="4168" y="1410"/>
                </a:cxn>
                <a:cxn ang="0">
                  <a:pos x="4060" y="1450"/>
                </a:cxn>
                <a:cxn ang="0">
                  <a:pos x="3944" y="1484"/>
                </a:cxn>
                <a:cxn ang="0">
                  <a:pos x="3821" y="1508"/>
                </a:cxn>
                <a:cxn ang="0">
                  <a:pos x="3689" y="1525"/>
                </a:cxn>
                <a:cxn ang="0">
                  <a:pos x="3547" y="1531"/>
                </a:cxn>
                <a:cxn ang="0">
                  <a:pos x="3397" y="1526"/>
                </a:cxn>
                <a:cxn ang="0">
                  <a:pos x="3239" y="1512"/>
                </a:cxn>
                <a:cxn ang="0">
                  <a:pos x="3156" y="1499"/>
                </a:cxn>
                <a:cxn ang="0">
                  <a:pos x="2832" y="1452"/>
                </a:cxn>
                <a:cxn ang="0">
                  <a:pos x="2532" y="1418"/>
                </a:cxn>
                <a:cxn ang="0">
                  <a:pos x="2255" y="1397"/>
                </a:cxn>
                <a:cxn ang="0">
                  <a:pos x="1998" y="1391"/>
                </a:cxn>
                <a:cxn ang="0">
                  <a:pos x="1760" y="1397"/>
                </a:cxn>
                <a:cxn ang="0">
                  <a:pos x="1541" y="1418"/>
                </a:cxn>
                <a:cxn ang="0">
                  <a:pos x="1338" y="1450"/>
                </a:cxn>
                <a:cxn ang="0">
                  <a:pos x="1242" y="1471"/>
                </a:cxn>
                <a:cxn ang="0">
                  <a:pos x="1151" y="1496"/>
                </a:cxn>
                <a:cxn ang="0">
                  <a:pos x="1062" y="1523"/>
                </a:cxn>
                <a:cxn ang="0">
                  <a:pos x="976" y="1554"/>
                </a:cxn>
                <a:cxn ang="0">
                  <a:pos x="893" y="1588"/>
                </a:cxn>
                <a:cxn ang="0">
                  <a:pos x="813" y="1623"/>
                </a:cxn>
                <a:cxn ang="0">
                  <a:pos x="736" y="1663"/>
                </a:cxn>
                <a:cxn ang="0">
                  <a:pos x="661" y="1707"/>
                </a:cxn>
                <a:cxn ang="0">
                  <a:pos x="516" y="1801"/>
                </a:cxn>
                <a:cxn ang="0">
                  <a:pos x="380" y="1907"/>
                </a:cxn>
                <a:cxn ang="0">
                  <a:pos x="250" y="2027"/>
                </a:cxn>
                <a:cxn ang="0">
                  <a:pos x="123" y="2156"/>
                </a:cxn>
                <a:cxn ang="0">
                  <a:pos x="0" y="2298"/>
                </a:cxn>
              </a:cxnLst>
              <a:rect l="0" t="0" r="r" b="b"/>
              <a:pathLst>
                <a:path w="5113" h="2298">
                  <a:moveTo>
                    <a:pt x="5113" y="0"/>
                  </a:moveTo>
                  <a:lnTo>
                    <a:pt x="5113" y="0"/>
                  </a:lnTo>
                  <a:lnTo>
                    <a:pt x="5112" y="21"/>
                  </a:lnTo>
                  <a:lnTo>
                    <a:pt x="5104" y="78"/>
                  </a:lnTo>
                  <a:lnTo>
                    <a:pt x="5097" y="117"/>
                  </a:lnTo>
                  <a:lnTo>
                    <a:pt x="5087" y="163"/>
                  </a:lnTo>
                  <a:lnTo>
                    <a:pt x="5075" y="217"/>
                  </a:lnTo>
                  <a:lnTo>
                    <a:pt x="5061" y="276"/>
                  </a:lnTo>
                  <a:lnTo>
                    <a:pt x="5043" y="339"/>
                  </a:lnTo>
                  <a:lnTo>
                    <a:pt x="5020" y="407"/>
                  </a:lnTo>
                  <a:lnTo>
                    <a:pt x="4997" y="478"/>
                  </a:lnTo>
                  <a:lnTo>
                    <a:pt x="4968" y="551"/>
                  </a:lnTo>
                  <a:lnTo>
                    <a:pt x="4934" y="627"/>
                  </a:lnTo>
                  <a:lnTo>
                    <a:pt x="4916" y="666"/>
                  </a:lnTo>
                  <a:lnTo>
                    <a:pt x="4897" y="704"/>
                  </a:lnTo>
                  <a:lnTo>
                    <a:pt x="4876" y="743"/>
                  </a:lnTo>
                  <a:lnTo>
                    <a:pt x="4855" y="782"/>
                  </a:lnTo>
                  <a:lnTo>
                    <a:pt x="4832" y="821"/>
                  </a:lnTo>
                  <a:lnTo>
                    <a:pt x="4808" y="859"/>
                  </a:lnTo>
                  <a:lnTo>
                    <a:pt x="4783" y="896"/>
                  </a:lnTo>
                  <a:lnTo>
                    <a:pt x="4755" y="935"/>
                  </a:lnTo>
                  <a:lnTo>
                    <a:pt x="4727" y="972"/>
                  </a:lnTo>
                  <a:lnTo>
                    <a:pt x="4697" y="1009"/>
                  </a:lnTo>
                  <a:lnTo>
                    <a:pt x="4666" y="1047"/>
                  </a:lnTo>
                  <a:lnTo>
                    <a:pt x="4634" y="1082"/>
                  </a:lnTo>
                  <a:lnTo>
                    <a:pt x="4600" y="1118"/>
                  </a:lnTo>
                  <a:lnTo>
                    <a:pt x="4564" y="1153"/>
                  </a:lnTo>
                  <a:lnTo>
                    <a:pt x="4528" y="1185"/>
                  </a:lnTo>
                  <a:lnTo>
                    <a:pt x="4489" y="1218"/>
                  </a:lnTo>
                  <a:lnTo>
                    <a:pt x="4447" y="1250"/>
                  </a:lnTo>
                  <a:lnTo>
                    <a:pt x="4405" y="1281"/>
                  </a:lnTo>
                  <a:lnTo>
                    <a:pt x="4361" y="1310"/>
                  </a:lnTo>
                  <a:lnTo>
                    <a:pt x="4315" y="1337"/>
                  </a:lnTo>
                  <a:lnTo>
                    <a:pt x="4268" y="1363"/>
                  </a:lnTo>
                  <a:lnTo>
                    <a:pt x="4219" y="1387"/>
                  </a:lnTo>
                  <a:lnTo>
                    <a:pt x="4168" y="1410"/>
                  </a:lnTo>
                  <a:lnTo>
                    <a:pt x="4115" y="1431"/>
                  </a:lnTo>
                  <a:lnTo>
                    <a:pt x="4060" y="1450"/>
                  </a:lnTo>
                  <a:lnTo>
                    <a:pt x="4003" y="1468"/>
                  </a:lnTo>
                  <a:lnTo>
                    <a:pt x="3944" y="1484"/>
                  </a:lnTo>
                  <a:lnTo>
                    <a:pt x="3883" y="1497"/>
                  </a:lnTo>
                  <a:lnTo>
                    <a:pt x="3821" y="1508"/>
                  </a:lnTo>
                  <a:lnTo>
                    <a:pt x="3756" y="1518"/>
                  </a:lnTo>
                  <a:lnTo>
                    <a:pt x="3689" y="1525"/>
                  </a:lnTo>
                  <a:lnTo>
                    <a:pt x="3619" y="1529"/>
                  </a:lnTo>
                  <a:lnTo>
                    <a:pt x="3547" y="1531"/>
                  </a:lnTo>
                  <a:lnTo>
                    <a:pt x="3474" y="1529"/>
                  </a:lnTo>
                  <a:lnTo>
                    <a:pt x="3397" y="1526"/>
                  </a:lnTo>
                  <a:lnTo>
                    <a:pt x="3320" y="1520"/>
                  </a:lnTo>
                  <a:lnTo>
                    <a:pt x="3239" y="1512"/>
                  </a:lnTo>
                  <a:lnTo>
                    <a:pt x="3156" y="1499"/>
                  </a:lnTo>
                  <a:lnTo>
                    <a:pt x="3156" y="1499"/>
                  </a:lnTo>
                  <a:lnTo>
                    <a:pt x="2991" y="1473"/>
                  </a:lnTo>
                  <a:lnTo>
                    <a:pt x="2832" y="1452"/>
                  </a:lnTo>
                  <a:lnTo>
                    <a:pt x="2680" y="1433"/>
                  </a:lnTo>
                  <a:lnTo>
                    <a:pt x="2532" y="1418"/>
                  </a:lnTo>
                  <a:lnTo>
                    <a:pt x="2391" y="1407"/>
                  </a:lnTo>
                  <a:lnTo>
                    <a:pt x="2255" y="1397"/>
                  </a:lnTo>
                  <a:lnTo>
                    <a:pt x="2124" y="1392"/>
                  </a:lnTo>
                  <a:lnTo>
                    <a:pt x="1998" y="1391"/>
                  </a:lnTo>
                  <a:lnTo>
                    <a:pt x="1877" y="1392"/>
                  </a:lnTo>
                  <a:lnTo>
                    <a:pt x="1760" y="1397"/>
                  </a:lnTo>
                  <a:lnTo>
                    <a:pt x="1649" y="1405"/>
                  </a:lnTo>
                  <a:lnTo>
                    <a:pt x="1541" y="1418"/>
                  </a:lnTo>
                  <a:lnTo>
                    <a:pt x="1438" y="1433"/>
                  </a:lnTo>
                  <a:lnTo>
                    <a:pt x="1338" y="1450"/>
                  </a:lnTo>
                  <a:lnTo>
                    <a:pt x="1290" y="1460"/>
                  </a:lnTo>
                  <a:lnTo>
                    <a:pt x="1242" y="1471"/>
                  </a:lnTo>
                  <a:lnTo>
                    <a:pt x="1197" y="1483"/>
                  </a:lnTo>
                  <a:lnTo>
                    <a:pt x="1151" y="1496"/>
                  </a:lnTo>
                  <a:lnTo>
                    <a:pt x="1106" y="1508"/>
                  </a:lnTo>
                  <a:lnTo>
                    <a:pt x="1062" y="1523"/>
                  </a:lnTo>
                  <a:lnTo>
                    <a:pt x="1019" y="1537"/>
                  </a:lnTo>
                  <a:lnTo>
                    <a:pt x="976" y="1554"/>
                  </a:lnTo>
                  <a:lnTo>
                    <a:pt x="934" y="1570"/>
                  </a:lnTo>
                  <a:lnTo>
                    <a:pt x="893" y="1588"/>
                  </a:lnTo>
                  <a:lnTo>
                    <a:pt x="852" y="1605"/>
                  </a:lnTo>
                  <a:lnTo>
                    <a:pt x="813" y="1623"/>
                  </a:lnTo>
                  <a:lnTo>
                    <a:pt x="775" y="1644"/>
                  </a:lnTo>
                  <a:lnTo>
                    <a:pt x="736" y="1663"/>
                  </a:lnTo>
                  <a:lnTo>
                    <a:pt x="698" y="1684"/>
                  </a:lnTo>
                  <a:lnTo>
                    <a:pt x="661" y="1707"/>
                  </a:lnTo>
                  <a:lnTo>
                    <a:pt x="587" y="1752"/>
                  </a:lnTo>
                  <a:lnTo>
                    <a:pt x="516" y="1801"/>
                  </a:lnTo>
                  <a:lnTo>
                    <a:pt x="448" y="1854"/>
                  </a:lnTo>
                  <a:lnTo>
                    <a:pt x="380" y="1907"/>
                  </a:lnTo>
                  <a:lnTo>
                    <a:pt x="315" y="1965"/>
                  </a:lnTo>
                  <a:lnTo>
                    <a:pt x="250" y="2027"/>
                  </a:lnTo>
                  <a:lnTo>
                    <a:pt x="186" y="2090"/>
                  </a:lnTo>
                  <a:lnTo>
                    <a:pt x="123" y="2156"/>
                  </a:lnTo>
                  <a:lnTo>
                    <a:pt x="61" y="2225"/>
                  </a:lnTo>
                  <a:lnTo>
                    <a:pt x="0" y="229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97" name="Freeform 105"/>
            <p:cNvSpPr>
              <a:spLocks/>
            </p:cNvSpPr>
            <p:nvPr/>
          </p:nvSpPr>
          <p:spPr bwMode="auto">
            <a:xfrm>
              <a:off x="1598" y="681"/>
              <a:ext cx="5079" cy="1206"/>
            </a:xfrm>
            <a:custGeom>
              <a:avLst/>
              <a:gdLst/>
              <a:ahLst/>
              <a:cxnLst>
                <a:cxn ang="0">
                  <a:pos x="5079" y="0"/>
                </a:cxn>
                <a:cxn ang="0">
                  <a:pos x="5070" y="76"/>
                </a:cxn>
                <a:cxn ang="0">
                  <a:pos x="5054" y="164"/>
                </a:cxn>
                <a:cxn ang="0">
                  <a:pos x="5031" y="278"/>
                </a:cxn>
                <a:cxn ang="0">
                  <a:pos x="4993" y="410"/>
                </a:cxn>
                <a:cxn ang="0">
                  <a:pos x="4942" y="555"/>
                </a:cxn>
                <a:cxn ang="0">
                  <a:pos x="4892" y="672"/>
                </a:cxn>
                <a:cxn ang="0">
                  <a:pos x="4853" y="749"/>
                </a:cxn>
                <a:cxn ang="0">
                  <a:pos x="4810" y="828"/>
                </a:cxn>
                <a:cxn ang="0">
                  <a:pos x="4761" y="907"/>
                </a:cxn>
                <a:cxn ang="0">
                  <a:pos x="4707" y="985"/>
                </a:cxn>
                <a:cxn ang="0">
                  <a:pos x="4648" y="1059"/>
                </a:cxn>
                <a:cxn ang="0">
                  <a:pos x="4582" y="1132"/>
                </a:cxn>
                <a:cxn ang="0">
                  <a:pos x="4510" y="1203"/>
                </a:cxn>
                <a:cxn ang="0">
                  <a:pos x="4432" y="1267"/>
                </a:cxn>
                <a:cxn ang="0">
                  <a:pos x="4348" y="1329"/>
                </a:cxn>
                <a:cxn ang="0">
                  <a:pos x="4255" y="1385"/>
                </a:cxn>
                <a:cxn ang="0">
                  <a:pos x="4155" y="1435"/>
                </a:cxn>
                <a:cxn ang="0">
                  <a:pos x="4048" y="1477"/>
                </a:cxn>
                <a:cxn ang="0">
                  <a:pos x="3932" y="1513"/>
                </a:cxn>
                <a:cxn ang="0">
                  <a:pos x="3809" y="1540"/>
                </a:cxn>
                <a:cxn ang="0">
                  <a:pos x="3677" y="1560"/>
                </a:cxn>
                <a:cxn ang="0">
                  <a:pos x="3537" y="1568"/>
                </a:cxn>
                <a:cxn ang="0">
                  <a:pos x="3387" y="1568"/>
                </a:cxn>
                <a:cxn ang="0">
                  <a:pos x="3229" y="1555"/>
                </a:cxn>
                <a:cxn ang="0">
                  <a:pos x="3145" y="1545"/>
                </a:cxn>
                <a:cxn ang="0">
                  <a:pos x="2820" y="1503"/>
                </a:cxn>
                <a:cxn ang="0">
                  <a:pos x="2520" y="1476"/>
                </a:cxn>
                <a:cxn ang="0">
                  <a:pos x="2241" y="1461"/>
                </a:cxn>
                <a:cxn ang="0">
                  <a:pos x="1986" y="1459"/>
                </a:cxn>
                <a:cxn ang="0">
                  <a:pos x="1748" y="1471"/>
                </a:cxn>
                <a:cxn ang="0">
                  <a:pos x="1529" y="1495"/>
                </a:cxn>
                <a:cxn ang="0">
                  <a:pos x="1326" y="1532"/>
                </a:cxn>
                <a:cxn ang="0">
                  <a:pos x="1232" y="1555"/>
                </a:cxn>
                <a:cxn ang="0">
                  <a:pos x="1139" y="1582"/>
                </a:cxn>
                <a:cxn ang="0">
                  <a:pos x="1051" y="1611"/>
                </a:cxn>
                <a:cxn ang="0">
                  <a:pos x="965" y="1644"/>
                </a:cxn>
                <a:cxn ang="0">
                  <a:pos x="883" y="1679"/>
                </a:cxn>
                <a:cxn ang="0">
                  <a:pos x="804" y="1718"/>
                </a:cxn>
                <a:cxn ang="0">
                  <a:pos x="727" y="1760"/>
                </a:cxn>
                <a:cxn ang="0">
                  <a:pos x="653" y="1803"/>
                </a:cxn>
                <a:cxn ang="0">
                  <a:pos x="510" y="1902"/>
                </a:cxn>
                <a:cxn ang="0">
                  <a:pos x="375" y="2012"/>
                </a:cxn>
                <a:cxn ang="0">
                  <a:pos x="246" y="2133"/>
                </a:cxn>
                <a:cxn ang="0">
                  <a:pos x="123" y="2267"/>
                </a:cxn>
                <a:cxn ang="0">
                  <a:pos x="0" y="2412"/>
                </a:cxn>
              </a:cxnLst>
              <a:rect l="0" t="0" r="r" b="b"/>
              <a:pathLst>
                <a:path w="5079" h="2412">
                  <a:moveTo>
                    <a:pt x="5079" y="0"/>
                  </a:moveTo>
                  <a:lnTo>
                    <a:pt x="5079" y="0"/>
                  </a:lnTo>
                  <a:lnTo>
                    <a:pt x="5078" y="19"/>
                  </a:lnTo>
                  <a:lnTo>
                    <a:pt x="5070" y="76"/>
                  </a:lnTo>
                  <a:lnTo>
                    <a:pt x="5064" y="116"/>
                  </a:lnTo>
                  <a:lnTo>
                    <a:pt x="5054" y="164"/>
                  </a:lnTo>
                  <a:lnTo>
                    <a:pt x="5045" y="218"/>
                  </a:lnTo>
                  <a:lnTo>
                    <a:pt x="5031" y="278"/>
                  </a:lnTo>
                  <a:lnTo>
                    <a:pt x="5013" y="340"/>
                  </a:lnTo>
                  <a:lnTo>
                    <a:pt x="4993" y="410"/>
                  </a:lnTo>
                  <a:lnTo>
                    <a:pt x="4970" y="481"/>
                  </a:lnTo>
                  <a:lnTo>
                    <a:pt x="4942" y="555"/>
                  </a:lnTo>
                  <a:lnTo>
                    <a:pt x="4910" y="633"/>
                  </a:lnTo>
                  <a:lnTo>
                    <a:pt x="4892" y="672"/>
                  </a:lnTo>
                  <a:lnTo>
                    <a:pt x="4874" y="710"/>
                  </a:lnTo>
                  <a:lnTo>
                    <a:pt x="4853" y="749"/>
                  </a:lnTo>
                  <a:lnTo>
                    <a:pt x="4832" y="789"/>
                  </a:lnTo>
                  <a:lnTo>
                    <a:pt x="4810" y="828"/>
                  </a:lnTo>
                  <a:lnTo>
                    <a:pt x="4786" y="868"/>
                  </a:lnTo>
                  <a:lnTo>
                    <a:pt x="4761" y="907"/>
                  </a:lnTo>
                  <a:lnTo>
                    <a:pt x="4735" y="946"/>
                  </a:lnTo>
                  <a:lnTo>
                    <a:pt x="4707" y="985"/>
                  </a:lnTo>
                  <a:lnTo>
                    <a:pt x="4678" y="1022"/>
                  </a:lnTo>
                  <a:lnTo>
                    <a:pt x="4648" y="1059"/>
                  </a:lnTo>
                  <a:lnTo>
                    <a:pt x="4616" y="1096"/>
                  </a:lnTo>
                  <a:lnTo>
                    <a:pt x="4582" y="1132"/>
                  </a:lnTo>
                  <a:lnTo>
                    <a:pt x="4548" y="1167"/>
                  </a:lnTo>
                  <a:lnTo>
                    <a:pt x="4510" y="1203"/>
                  </a:lnTo>
                  <a:lnTo>
                    <a:pt x="4473" y="1235"/>
                  </a:lnTo>
                  <a:lnTo>
                    <a:pt x="4432" y="1267"/>
                  </a:lnTo>
                  <a:lnTo>
                    <a:pt x="4391" y="1300"/>
                  </a:lnTo>
                  <a:lnTo>
                    <a:pt x="4348" y="1329"/>
                  </a:lnTo>
                  <a:lnTo>
                    <a:pt x="4302" y="1358"/>
                  </a:lnTo>
                  <a:lnTo>
                    <a:pt x="4255" y="1385"/>
                  </a:lnTo>
                  <a:lnTo>
                    <a:pt x="4206" y="1411"/>
                  </a:lnTo>
                  <a:lnTo>
                    <a:pt x="4155" y="1435"/>
                  </a:lnTo>
                  <a:lnTo>
                    <a:pt x="4102" y="1458"/>
                  </a:lnTo>
                  <a:lnTo>
                    <a:pt x="4048" y="1477"/>
                  </a:lnTo>
                  <a:lnTo>
                    <a:pt x="3991" y="1497"/>
                  </a:lnTo>
                  <a:lnTo>
                    <a:pt x="3932" y="1513"/>
                  </a:lnTo>
                  <a:lnTo>
                    <a:pt x="3871" y="1529"/>
                  </a:lnTo>
                  <a:lnTo>
                    <a:pt x="3809" y="1540"/>
                  </a:lnTo>
                  <a:lnTo>
                    <a:pt x="3745" y="1552"/>
                  </a:lnTo>
                  <a:lnTo>
                    <a:pt x="3677" y="1560"/>
                  </a:lnTo>
                  <a:lnTo>
                    <a:pt x="3608" y="1564"/>
                  </a:lnTo>
                  <a:lnTo>
                    <a:pt x="3537" y="1568"/>
                  </a:lnTo>
                  <a:lnTo>
                    <a:pt x="3463" y="1569"/>
                  </a:lnTo>
                  <a:lnTo>
                    <a:pt x="3387" y="1568"/>
                  </a:lnTo>
                  <a:lnTo>
                    <a:pt x="3309" y="1563"/>
                  </a:lnTo>
                  <a:lnTo>
                    <a:pt x="3229" y="1555"/>
                  </a:lnTo>
                  <a:lnTo>
                    <a:pt x="3145" y="1545"/>
                  </a:lnTo>
                  <a:lnTo>
                    <a:pt x="3145" y="1545"/>
                  </a:lnTo>
                  <a:lnTo>
                    <a:pt x="2980" y="1522"/>
                  </a:lnTo>
                  <a:lnTo>
                    <a:pt x="2820" y="1503"/>
                  </a:lnTo>
                  <a:lnTo>
                    <a:pt x="2668" y="1489"/>
                  </a:lnTo>
                  <a:lnTo>
                    <a:pt x="2520" y="1476"/>
                  </a:lnTo>
                  <a:lnTo>
                    <a:pt x="2379" y="1466"/>
                  </a:lnTo>
                  <a:lnTo>
                    <a:pt x="2241" y="1461"/>
                  </a:lnTo>
                  <a:lnTo>
                    <a:pt x="2111" y="1458"/>
                  </a:lnTo>
                  <a:lnTo>
                    <a:pt x="1986" y="1459"/>
                  </a:lnTo>
                  <a:lnTo>
                    <a:pt x="1865" y="1464"/>
                  </a:lnTo>
                  <a:lnTo>
                    <a:pt x="1748" y="1471"/>
                  </a:lnTo>
                  <a:lnTo>
                    <a:pt x="1636" y="1482"/>
                  </a:lnTo>
                  <a:lnTo>
                    <a:pt x="1529" y="1495"/>
                  </a:lnTo>
                  <a:lnTo>
                    <a:pt x="1426" y="1513"/>
                  </a:lnTo>
                  <a:lnTo>
                    <a:pt x="1326" y="1532"/>
                  </a:lnTo>
                  <a:lnTo>
                    <a:pt x="1279" y="1543"/>
                  </a:lnTo>
                  <a:lnTo>
                    <a:pt x="1232" y="1555"/>
                  </a:lnTo>
                  <a:lnTo>
                    <a:pt x="1185" y="1568"/>
                  </a:lnTo>
                  <a:lnTo>
                    <a:pt x="1139" y="1582"/>
                  </a:lnTo>
                  <a:lnTo>
                    <a:pt x="1095" y="1595"/>
                  </a:lnTo>
                  <a:lnTo>
                    <a:pt x="1051" y="1611"/>
                  </a:lnTo>
                  <a:lnTo>
                    <a:pt x="1008" y="1627"/>
                  </a:lnTo>
                  <a:lnTo>
                    <a:pt x="965" y="1644"/>
                  </a:lnTo>
                  <a:lnTo>
                    <a:pt x="924" y="1661"/>
                  </a:lnTo>
                  <a:lnTo>
                    <a:pt x="883" y="1679"/>
                  </a:lnTo>
                  <a:lnTo>
                    <a:pt x="843" y="1698"/>
                  </a:lnTo>
                  <a:lnTo>
                    <a:pt x="804" y="1718"/>
                  </a:lnTo>
                  <a:lnTo>
                    <a:pt x="765" y="1737"/>
                  </a:lnTo>
                  <a:lnTo>
                    <a:pt x="727" y="1760"/>
                  </a:lnTo>
                  <a:lnTo>
                    <a:pt x="689" y="1781"/>
                  </a:lnTo>
                  <a:lnTo>
                    <a:pt x="653" y="1803"/>
                  </a:lnTo>
                  <a:lnTo>
                    <a:pt x="581" y="1852"/>
                  </a:lnTo>
                  <a:lnTo>
                    <a:pt x="510" y="1902"/>
                  </a:lnTo>
                  <a:lnTo>
                    <a:pt x="442" y="1955"/>
                  </a:lnTo>
                  <a:lnTo>
                    <a:pt x="375" y="2012"/>
                  </a:lnTo>
                  <a:lnTo>
                    <a:pt x="310" y="2071"/>
                  </a:lnTo>
                  <a:lnTo>
                    <a:pt x="246" y="2133"/>
                  </a:lnTo>
                  <a:lnTo>
                    <a:pt x="184" y="2199"/>
                  </a:lnTo>
                  <a:lnTo>
                    <a:pt x="123" y="2267"/>
                  </a:lnTo>
                  <a:lnTo>
                    <a:pt x="62" y="2338"/>
                  </a:lnTo>
                  <a:lnTo>
                    <a:pt x="0" y="241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98" name="Freeform 106"/>
            <p:cNvSpPr>
              <a:spLocks/>
            </p:cNvSpPr>
            <p:nvPr/>
          </p:nvSpPr>
          <p:spPr bwMode="auto">
            <a:xfrm>
              <a:off x="1648" y="652"/>
              <a:ext cx="5042" cy="1263"/>
            </a:xfrm>
            <a:custGeom>
              <a:avLst/>
              <a:gdLst/>
              <a:ahLst/>
              <a:cxnLst>
                <a:cxn ang="0">
                  <a:pos x="5042" y="0"/>
                </a:cxn>
                <a:cxn ang="0">
                  <a:pos x="5033" y="77"/>
                </a:cxn>
                <a:cxn ang="0">
                  <a:pos x="5021" y="166"/>
                </a:cxn>
                <a:cxn ang="0">
                  <a:pos x="4997" y="281"/>
                </a:cxn>
                <a:cxn ang="0">
                  <a:pos x="4963" y="413"/>
                </a:cxn>
                <a:cxn ang="0">
                  <a:pos x="4913" y="562"/>
                </a:cxn>
                <a:cxn ang="0">
                  <a:pos x="4865" y="679"/>
                </a:cxn>
                <a:cxn ang="0">
                  <a:pos x="4828" y="759"/>
                </a:cxn>
                <a:cxn ang="0">
                  <a:pos x="4785" y="839"/>
                </a:cxn>
                <a:cxn ang="0">
                  <a:pos x="4738" y="918"/>
                </a:cxn>
                <a:cxn ang="0">
                  <a:pos x="4685" y="998"/>
                </a:cxn>
                <a:cxn ang="0">
                  <a:pos x="4627" y="1073"/>
                </a:cxn>
                <a:cxn ang="0">
                  <a:pos x="4563" y="1149"/>
                </a:cxn>
                <a:cxn ang="0">
                  <a:pos x="4492" y="1220"/>
                </a:cxn>
                <a:cxn ang="0">
                  <a:pos x="4414" y="1288"/>
                </a:cxn>
                <a:cxn ang="0">
                  <a:pos x="4330" y="1351"/>
                </a:cxn>
                <a:cxn ang="0">
                  <a:pos x="4239" y="1409"/>
                </a:cxn>
                <a:cxn ang="0">
                  <a:pos x="4139" y="1461"/>
                </a:cxn>
                <a:cxn ang="0">
                  <a:pos x="4034" y="1506"/>
                </a:cxn>
                <a:cxn ang="0">
                  <a:pos x="3919" y="1545"/>
                </a:cxn>
                <a:cxn ang="0">
                  <a:pos x="3795" y="1574"/>
                </a:cxn>
                <a:cxn ang="0">
                  <a:pos x="3664" y="1597"/>
                </a:cxn>
                <a:cxn ang="0">
                  <a:pos x="3523" y="1608"/>
                </a:cxn>
                <a:cxn ang="0">
                  <a:pos x="3374" y="1610"/>
                </a:cxn>
                <a:cxn ang="0">
                  <a:pos x="3215" y="1601"/>
                </a:cxn>
                <a:cxn ang="0">
                  <a:pos x="3131" y="1592"/>
                </a:cxn>
                <a:cxn ang="0">
                  <a:pos x="2806" y="1558"/>
                </a:cxn>
                <a:cxn ang="0">
                  <a:pos x="2505" y="1535"/>
                </a:cxn>
                <a:cxn ang="0">
                  <a:pos x="2227" y="1526"/>
                </a:cxn>
                <a:cxn ang="0">
                  <a:pos x="1971" y="1530"/>
                </a:cxn>
                <a:cxn ang="0">
                  <a:pos x="1733" y="1547"/>
                </a:cxn>
                <a:cxn ang="0">
                  <a:pos x="1515" y="1576"/>
                </a:cxn>
                <a:cxn ang="0">
                  <a:pos x="1362" y="1605"/>
                </a:cxn>
                <a:cxn ang="0">
                  <a:pos x="1265" y="1629"/>
                </a:cxn>
                <a:cxn ang="0">
                  <a:pos x="1172" y="1655"/>
                </a:cxn>
                <a:cxn ang="0">
                  <a:pos x="1082" y="1685"/>
                </a:cxn>
                <a:cxn ang="0">
                  <a:pos x="996" y="1718"/>
                </a:cxn>
                <a:cxn ang="0">
                  <a:pos x="913" y="1753"/>
                </a:cxn>
                <a:cxn ang="0">
                  <a:pos x="832" y="1792"/>
                </a:cxn>
                <a:cxn ang="0">
                  <a:pos x="756" y="1834"/>
                </a:cxn>
                <a:cxn ang="0">
                  <a:pos x="681" y="1879"/>
                </a:cxn>
                <a:cxn ang="0">
                  <a:pos x="572" y="1952"/>
                </a:cxn>
                <a:cxn ang="0">
                  <a:pos x="435" y="2060"/>
                </a:cxn>
                <a:cxn ang="0">
                  <a:pos x="306" y="2179"/>
                </a:cxn>
                <a:cxn ang="0">
                  <a:pos x="181" y="2309"/>
                </a:cxn>
                <a:cxn ang="0">
                  <a:pos x="60" y="2452"/>
                </a:cxn>
              </a:cxnLst>
              <a:rect l="0" t="0" r="r" b="b"/>
              <a:pathLst>
                <a:path w="5042" h="2527">
                  <a:moveTo>
                    <a:pt x="5042" y="0"/>
                  </a:moveTo>
                  <a:lnTo>
                    <a:pt x="5042" y="0"/>
                  </a:lnTo>
                  <a:lnTo>
                    <a:pt x="5040" y="21"/>
                  </a:lnTo>
                  <a:lnTo>
                    <a:pt x="5033" y="77"/>
                  </a:lnTo>
                  <a:lnTo>
                    <a:pt x="5028" y="118"/>
                  </a:lnTo>
                  <a:lnTo>
                    <a:pt x="5021" y="166"/>
                  </a:lnTo>
                  <a:lnTo>
                    <a:pt x="5010" y="221"/>
                  </a:lnTo>
                  <a:lnTo>
                    <a:pt x="4997" y="281"/>
                  </a:lnTo>
                  <a:lnTo>
                    <a:pt x="4981" y="345"/>
                  </a:lnTo>
                  <a:lnTo>
                    <a:pt x="4963" y="413"/>
                  </a:lnTo>
                  <a:lnTo>
                    <a:pt x="4939" y="486"/>
                  </a:lnTo>
                  <a:lnTo>
                    <a:pt x="4913" y="562"/>
                  </a:lnTo>
                  <a:lnTo>
                    <a:pt x="4882" y="639"/>
                  </a:lnTo>
                  <a:lnTo>
                    <a:pt x="4865" y="679"/>
                  </a:lnTo>
                  <a:lnTo>
                    <a:pt x="4847" y="718"/>
                  </a:lnTo>
                  <a:lnTo>
                    <a:pt x="4828" y="759"/>
                  </a:lnTo>
                  <a:lnTo>
                    <a:pt x="4807" y="799"/>
                  </a:lnTo>
                  <a:lnTo>
                    <a:pt x="4785" y="839"/>
                  </a:lnTo>
                  <a:lnTo>
                    <a:pt x="4763" y="878"/>
                  </a:lnTo>
                  <a:lnTo>
                    <a:pt x="4738" y="918"/>
                  </a:lnTo>
                  <a:lnTo>
                    <a:pt x="4713" y="957"/>
                  </a:lnTo>
                  <a:lnTo>
                    <a:pt x="4685" y="998"/>
                  </a:lnTo>
                  <a:lnTo>
                    <a:pt x="4657" y="1036"/>
                  </a:lnTo>
                  <a:lnTo>
                    <a:pt x="4627" y="1073"/>
                  </a:lnTo>
                  <a:lnTo>
                    <a:pt x="4596" y="1112"/>
                  </a:lnTo>
                  <a:lnTo>
                    <a:pt x="4563" y="1149"/>
                  </a:lnTo>
                  <a:lnTo>
                    <a:pt x="4528" y="1185"/>
                  </a:lnTo>
                  <a:lnTo>
                    <a:pt x="4492" y="1220"/>
                  </a:lnTo>
                  <a:lnTo>
                    <a:pt x="4454" y="1254"/>
                  </a:lnTo>
                  <a:lnTo>
                    <a:pt x="4414" y="1288"/>
                  </a:lnTo>
                  <a:lnTo>
                    <a:pt x="4373" y="1320"/>
                  </a:lnTo>
                  <a:lnTo>
                    <a:pt x="4330" y="1351"/>
                  </a:lnTo>
                  <a:lnTo>
                    <a:pt x="4285" y="1380"/>
                  </a:lnTo>
                  <a:lnTo>
                    <a:pt x="4239" y="1409"/>
                  </a:lnTo>
                  <a:lnTo>
                    <a:pt x="4191" y="1435"/>
                  </a:lnTo>
                  <a:lnTo>
                    <a:pt x="4139" y="1461"/>
                  </a:lnTo>
                  <a:lnTo>
                    <a:pt x="4088" y="1485"/>
                  </a:lnTo>
                  <a:lnTo>
                    <a:pt x="4034" y="1506"/>
                  </a:lnTo>
                  <a:lnTo>
                    <a:pt x="3977" y="1527"/>
                  </a:lnTo>
                  <a:lnTo>
                    <a:pt x="3919" y="1545"/>
                  </a:lnTo>
                  <a:lnTo>
                    <a:pt x="3857" y="1561"/>
                  </a:lnTo>
                  <a:lnTo>
                    <a:pt x="3795" y="1574"/>
                  </a:lnTo>
                  <a:lnTo>
                    <a:pt x="3731" y="1587"/>
                  </a:lnTo>
                  <a:lnTo>
                    <a:pt x="3664" y="1597"/>
                  </a:lnTo>
                  <a:lnTo>
                    <a:pt x="3595" y="1603"/>
                  </a:lnTo>
                  <a:lnTo>
                    <a:pt x="3523" y="1608"/>
                  </a:lnTo>
                  <a:lnTo>
                    <a:pt x="3449" y="1610"/>
                  </a:lnTo>
                  <a:lnTo>
                    <a:pt x="3374" y="1610"/>
                  </a:lnTo>
                  <a:lnTo>
                    <a:pt x="3295" y="1606"/>
                  </a:lnTo>
                  <a:lnTo>
                    <a:pt x="3215" y="1601"/>
                  </a:lnTo>
                  <a:lnTo>
                    <a:pt x="3131" y="1592"/>
                  </a:lnTo>
                  <a:lnTo>
                    <a:pt x="3131" y="1592"/>
                  </a:lnTo>
                  <a:lnTo>
                    <a:pt x="2966" y="1572"/>
                  </a:lnTo>
                  <a:lnTo>
                    <a:pt x="2806" y="1558"/>
                  </a:lnTo>
                  <a:lnTo>
                    <a:pt x="2652" y="1545"/>
                  </a:lnTo>
                  <a:lnTo>
                    <a:pt x="2505" y="1535"/>
                  </a:lnTo>
                  <a:lnTo>
                    <a:pt x="2364" y="1529"/>
                  </a:lnTo>
                  <a:lnTo>
                    <a:pt x="2227" y="1526"/>
                  </a:lnTo>
                  <a:lnTo>
                    <a:pt x="2097" y="1527"/>
                  </a:lnTo>
                  <a:lnTo>
                    <a:pt x="1971" y="1530"/>
                  </a:lnTo>
                  <a:lnTo>
                    <a:pt x="1850" y="1537"/>
                  </a:lnTo>
                  <a:lnTo>
                    <a:pt x="1733" y="1547"/>
                  </a:lnTo>
                  <a:lnTo>
                    <a:pt x="1622" y="1559"/>
                  </a:lnTo>
                  <a:lnTo>
                    <a:pt x="1515" y="1576"/>
                  </a:lnTo>
                  <a:lnTo>
                    <a:pt x="1412" y="1595"/>
                  </a:lnTo>
                  <a:lnTo>
                    <a:pt x="1362" y="1605"/>
                  </a:lnTo>
                  <a:lnTo>
                    <a:pt x="1314" y="1616"/>
                  </a:lnTo>
                  <a:lnTo>
                    <a:pt x="1265" y="1629"/>
                  </a:lnTo>
                  <a:lnTo>
                    <a:pt x="1218" y="1642"/>
                  </a:lnTo>
                  <a:lnTo>
                    <a:pt x="1172" y="1655"/>
                  </a:lnTo>
                  <a:lnTo>
                    <a:pt x="1126" y="1669"/>
                  </a:lnTo>
                  <a:lnTo>
                    <a:pt x="1082" y="1685"/>
                  </a:lnTo>
                  <a:lnTo>
                    <a:pt x="1039" y="1702"/>
                  </a:lnTo>
                  <a:lnTo>
                    <a:pt x="996" y="1718"/>
                  </a:lnTo>
                  <a:lnTo>
                    <a:pt x="954" y="1735"/>
                  </a:lnTo>
                  <a:lnTo>
                    <a:pt x="913" y="1753"/>
                  </a:lnTo>
                  <a:lnTo>
                    <a:pt x="872" y="1773"/>
                  </a:lnTo>
                  <a:lnTo>
                    <a:pt x="832" y="1792"/>
                  </a:lnTo>
                  <a:lnTo>
                    <a:pt x="793" y="1813"/>
                  </a:lnTo>
                  <a:lnTo>
                    <a:pt x="756" y="1834"/>
                  </a:lnTo>
                  <a:lnTo>
                    <a:pt x="717" y="1857"/>
                  </a:lnTo>
                  <a:lnTo>
                    <a:pt x="681" y="1879"/>
                  </a:lnTo>
                  <a:lnTo>
                    <a:pt x="643" y="1903"/>
                  </a:lnTo>
                  <a:lnTo>
                    <a:pt x="572" y="1952"/>
                  </a:lnTo>
                  <a:lnTo>
                    <a:pt x="503" y="2005"/>
                  </a:lnTo>
                  <a:lnTo>
                    <a:pt x="435" y="2060"/>
                  </a:lnTo>
                  <a:lnTo>
                    <a:pt x="370" y="2118"/>
                  </a:lnTo>
                  <a:lnTo>
                    <a:pt x="306" y="2179"/>
                  </a:lnTo>
                  <a:lnTo>
                    <a:pt x="242" y="2242"/>
                  </a:lnTo>
                  <a:lnTo>
                    <a:pt x="181" y="2309"/>
                  </a:lnTo>
                  <a:lnTo>
                    <a:pt x="120" y="2380"/>
                  </a:lnTo>
                  <a:lnTo>
                    <a:pt x="60" y="2452"/>
                  </a:lnTo>
                  <a:lnTo>
                    <a:pt x="0" y="2527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699" name="Freeform 107"/>
            <p:cNvSpPr>
              <a:spLocks/>
            </p:cNvSpPr>
            <p:nvPr/>
          </p:nvSpPr>
          <p:spPr bwMode="auto">
            <a:xfrm>
              <a:off x="1700" y="624"/>
              <a:ext cx="5002" cy="1320"/>
            </a:xfrm>
            <a:custGeom>
              <a:avLst/>
              <a:gdLst/>
              <a:ahLst/>
              <a:cxnLst>
                <a:cxn ang="0">
                  <a:pos x="5002" y="0"/>
                </a:cxn>
                <a:cxn ang="0">
                  <a:pos x="4995" y="78"/>
                </a:cxn>
                <a:cxn ang="0">
                  <a:pos x="4983" y="166"/>
                </a:cxn>
                <a:cxn ang="0">
                  <a:pos x="4962" y="281"/>
                </a:cxn>
                <a:cxn ang="0">
                  <a:pos x="4929" y="417"/>
                </a:cxn>
                <a:cxn ang="0">
                  <a:pos x="4882" y="567"/>
                </a:cxn>
                <a:cxn ang="0">
                  <a:pos x="4836" y="685"/>
                </a:cxn>
                <a:cxn ang="0">
                  <a:pos x="4800" y="766"/>
                </a:cxn>
                <a:cxn ang="0">
                  <a:pos x="4758" y="848"/>
                </a:cxn>
                <a:cxn ang="0">
                  <a:pos x="4712" y="929"/>
                </a:cxn>
                <a:cxn ang="0">
                  <a:pos x="4661" y="1009"/>
                </a:cxn>
                <a:cxn ang="0">
                  <a:pos x="4604" y="1087"/>
                </a:cxn>
                <a:cxn ang="0">
                  <a:pos x="4540" y="1164"/>
                </a:cxn>
                <a:cxn ang="0">
                  <a:pos x="4471" y="1237"/>
                </a:cxn>
                <a:cxn ang="0">
                  <a:pos x="4394" y="1306"/>
                </a:cxn>
                <a:cxn ang="0">
                  <a:pos x="4311" y="1371"/>
                </a:cxn>
                <a:cxn ang="0">
                  <a:pos x="4221" y="1432"/>
                </a:cxn>
                <a:cxn ang="0">
                  <a:pos x="4122" y="1486"/>
                </a:cxn>
                <a:cxn ang="0">
                  <a:pos x="4017" y="1534"/>
                </a:cxn>
                <a:cxn ang="0">
                  <a:pos x="3903" y="1574"/>
                </a:cxn>
                <a:cxn ang="0">
                  <a:pos x="3779" y="1607"/>
                </a:cxn>
                <a:cxn ang="0">
                  <a:pos x="3649" y="1631"/>
                </a:cxn>
                <a:cxn ang="0">
                  <a:pos x="3508" y="1646"/>
                </a:cxn>
                <a:cxn ang="0">
                  <a:pos x="3358" y="1650"/>
                </a:cxn>
                <a:cxn ang="0">
                  <a:pos x="3199" y="1646"/>
                </a:cxn>
                <a:cxn ang="0">
                  <a:pos x="3115" y="1637"/>
                </a:cxn>
                <a:cxn ang="0">
                  <a:pos x="2791" y="1610"/>
                </a:cxn>
                <a:cxn ang="0">
                  <a:pos x="2489" y="1594"/>
                </a:cxn>
                <a:cxn ang="0">
                  <a:pos x="2210" y="1591"/>
                </a:cxn>
                <a:cxn ang="0">
                  <a:pos x="1955" y="1599"/>
                </a:cxn>
                <a:cxn ang="0">
                  <a:pos x="1717" y="1621"/>
                </a:cxn>
                <a:cxn ang="0">
                  <a:pos x="1499" y="1654"/>
                </a:cxn>
                <a:cxn ang="0">
                  <a:pos x="1347" y="1687"/>
                </a:cxn>
                <a:cxn ang="0">
                  <a:pos x="1251" y="1713"/>
                </a:cxn>
                <a:cxn ang="0">
                  <a:pos x="1158" y="1741"/>
                </a:cxn>
                <a:cxn ang="0">
                  <a:pos x="1069" y="1773"/>
                </a:cxn>
                <a:cxn ang="0">
                  <a:pos x="983" y="1809"/>
                </a:cxn>
                <a:cxn ang="0">
                  <a:pos x="899" y="1846"/>
                </a:cxn>
                <a:cxn ang="0">
                  <a:pos x="820" y="1886"/>
                </a:cxn>
                <a:cxn ang="0">
                  <a:pos x="744" y="1930"/>
                </a:cxn>
                <a:cxn ang="0">
                  <a:pos x="669" y="1977"/>
                </a:cxn>
                <a:cxn ang="0">
                  <a:pos x="597" y="2027"/>
                </a:cxn>
                <a:cxn ang="0">
                  <a:pos x="494" y="2106"/>
                </a:cxn>
                <a:cxn ang="0">
                  <a:pos x="362" y="2222"/>
                </a:cxn>
                <a:cxn ang="0">
                  <a:pos x="237" y="2351"/>
                </a:cxn>
                <a:cxn ang="0">
                  <a:pos x="116" y="2490"/>
                </a:cxn>
                <a:cxn ang="0">
                  <a:pos x="0" y="2642"/>
                </a:cxn>
              </a:cxnLst>
              <a:rect l="0" t="0" r="r" b="b"/>
              <a:pathLst>
                <a:path w="5002" h="2642">
                  <a:moveTo>
                    <a:pt x="5002" y="0"/>
                  </a:moveTo>
                  <a:lnTo>
                    <a:pt x="5002" y="0"/>
                  </a:lnTo>
                  <a:lnTo>
                    <a:pt x="5001" y="21"/>
                  </a:lnTo>
                  <a:lnTo>
                    <a:pt x="4995" y="78"/>
                  </a:lnTo>
                  <a:lnTo>
                    <a:pt x="4990" y="120"/>
                  </a:lnTo>
                  <a:lnTo>
                    <a:pt x="4983" y="166"/>
                  </a:lnTo>
                  <a:lnTo>
                    <a:pt x="4973" y="221"/>
                  </a:lnTo>
                  <a:lnTo>
                    <a:pt x="4962" y="281"/>
                  </a:lnTo>
                  <a:lnTo>
                    <a:pt x="4947" y="347"/>
                  </a:lnTo>
                  <a:lnTo>
                    <a:pt x="4929" y="417"/>
                  </a:lnTo>
                  <a:lnTo>
                    <a:pt x="4906" y="491"/>
                  </a:lnTo>
                  <a:lnTo>
                    <a:pt x="4882" y="567"/>
                  </a:lnTo>
                  <a:lnTo>
                    <a:pt x="4852" y="646"/>
                  </a:lnTo>
                  <a:lnTo>
                    <a:pt x="4836" y="685"/>
                  </a:lnTo>
                  <a:lnTo>
                    <a:pt x="4818" y="725"/>
                  </a:lnTo>
                  <a:lnTo>
                    <a:pt x="4800" y="766"/>
                  </a:lnTo>
                  <a:lnTo>
                    <a:pt x="4780" y="807"/>
                  </a:lnTo>
                  <a:lnTo>
                    <a:pt x="4758" y="848"/>
                  </a:lnTo>
                  <a:lnTo>
                    <a:pt x="4736" y="888"/>
                  </a:lnTo>
                  <a:lnTo>
                    <a:pt x="4712" y="929"/>
                  </a:lnTo>
                  <a:lnTo>
                    <a:pt x="4687" y="969"/>
                  </a:lnTo>
                  <a:lnTo>
                    <a:pt x="4661" y="1009"/>
                  </a:lnTo>
                  <a:lnTo>
                    <a:pt x="4633" y="1048"/>
                  </a:lnTo>
                  <a:lnTo>
                    <a:pt x="4604" y="1087"/>
                  </a:lnTo>
                  <a:lnTo>
                    <a:pt x="4572" y="1126"/>
                  </a:lnTo>
                  <a:lnTo>
                    <a:pt x="4540" y="1164"/>
                  </a:lnTo>
                  <a:lnTo>
                    <a:pt x="4505" y="1201"/>
                  </a:lnTo>
                  <a:lnTo>
                    <a:pt x="4471" y="1237"/>
                  </a:lnTo>
                  <a:lnTo>
                    <a:pt x="4433" y="1273"/>
                  </a:lnTo>
                  <a:lnTo>
                    <a:pt x="4394" y="1306"/>
                  </a:lnTo>
                  <a:lnTo>
                    <a:pt x="4353" y="1340"/>
                  </a:lnTo>
                  <a:lnTo>
                    <a:pt x="4311" y="1371"/>
                  </a:lnTo>
                  <a:lnTo>
                    <a:pt x="4266" y="1403"/>
                  </a:lnTo>
                  <a:lnTo>
                    <a:pt x="4221" y="1432"/>
                  </a:lnTo>
                  <a:lnTo>
                    <a:pt x="4172" y="1460"/>
                  </a:lnTo>
                  <a:lnTo>
                    <a:pt x="4122" y="1486"/>
                  </a:lnTo>
                  <a:lnTo>
                    <a:pt x="4071" y="1511"/>
                  </a:lnTo>
                  <a:lnTo>
                    <a:pt x="4017" y="1534"/>
                  </a:lnTo>
                  <a:lnTo>
                    <a:pt x="3960" y="1555"/>
                  </a:lnTo>
                  <a:lnTo>
                    <a:pt x="3903" y="1574"/>
                  </a:lnTo>
                  <a:lnTo>
                    <a:pt x="3842" y="1592"/>
                  </a:lnTo>
                  <a:lnTo>
                    <a:pt x="3779" y="1607"/>
                  </a:lnTo>
                  <a:lnTo>
                    <a:pt x="3715" y="1621"/>
                  </a:lnTo>
                  <a:lnTo>
                    <a:pt x="3649" y="1631"/>
                  </a:lnTo>
                  <a:lnTo>
                    <a:pt x="3579" y="1641"/>
                  </a:lnTo>
                  <a:lnTo>
                    <a:pt x="3508" y="1646"/>
                  </a:lnTo>
                  <a:lnTo>
                    <a:pt x="3435" y="1650"/>
                  </a:lnTo>
                  <a:lnTo>
                    <a:pt x="3358" y="1650"/>
                  </a:lnTo>
                  <a:lnTo>
                    <a:pt x="3279" y="1649"/>
                  </a:lnTo>
                  <a:lnTo>
                    <a:pt x="3199" y="1646"/>
                  </a:lnTo>
                  <a:lnTo>
                    <a:pt x="3115" y="1637"/>
                  </a:lnTo>
                  <a:lnTo>
                    <a:pt x="3115" y="1637"/>
                  </a:lnTo>
                  <a:lnTo>
                    <a:pt x="2950" y="1623"/>
                  </a:lnTo>
                  <a:lnTo>
                    <a:pt x="2791" y="1610"/>
                  </a:lnTo>
                  <a:lnTo>
                    <a:pt x="2636" y="1600"/>
                  </a:lnTo>
                  <a:lnTo>
                    <a:pt x="2489" y="1594"/>
                  </a:lnTo>
                  <a:lnTo>
                    <a:pt x="2348" y="1591"/>
                  </a:lnTo>
                  <a:lnTo>
                    <a:pt x="2210" y="1591"/>
                  </a:lnTo>
                  <a:lnTo>
                    <a:pt x="2080" y="1594"/>
                  </a:lnTo>
                  <a:lnTo>
                    <a:pt x="1955" y="1599"/>
                  </a:lnTo>
                  <a:lnTo>
                    <a:pt x="1834" y="1608"/>
                  </a:lnTo>
                  <a:lnTo>
                    <a:pt x="1717" y="1621"/>
                  </a:lnTo>
                  <a:lnTo>
                    <a:pt x="1606" y="1636"/>
                  </a:lnTo>
                  <a:lnTo>
                    <a:pt x="1499" y="1654"/>
                  </a:lnTo>
                  <a:lnTo>
                    <a:pt x="1397" y="1675"/>
                  </a:lnTo>
                  <a:lnTo>
                    <a:pt x="1347" y="1687"/>
                  </a:lnTo>
                  <a:lnTo>
                    <a:pt x="1298" y="1699"/>
                  </a:lnTo>
                  <a:lnTo>
                    <a:pt x="1251" y="1713"/>
                  </a:lnTo>
                  <a:lnTo>
                    <a:pt x="1204" y="1726"/>
                  </a:lnTo>
                  <a:lnTo>
                    <a:pt x="1158" y="1741"/>
                  </a:lnTo>
                  <a:lnTo>
                    <a:pt x="1113" y="1757"/>
                  </a:lnTo>
                  <a:lnTo>
                    <a:pt x="1069" y="1773"/>
                  </a:lnTo>
                  <a:lnTo>
                    <a:pt x="1026" y="1791"/>
                  </a:lnTo>
                  <a:lnTo>
                    <a:pt x="983" y="1809"/>
                  </a:lnTo>
                  <a:lnTo>
                    <a:pt x="941" y="1826"/>
                  </a:lnTo>
                  <a:lnTo>
                    <a:pt x="899" y="1846"/>
                  </a:lnTo>
                  <a:lnTo>
                    <a:pt x="859" y="1865"/>
                  </a:lnTo>
                  <a:lnTo>
                    <a:pt x="820" y="1886"/>
                  </a:lnTo>
                  <a:lnTo>
                    <a:pt x="781" y="1909"/>
                  </a:lnTo>
                  <a:lnTo>
                    <a:pt x="744" y="1930"/>
                  </a:lnTo>
                  <a:lnTo>
                    <a:pt x="707" y="1952"/>
                  </a:lnTo>
                  <a:lnTo>
                    <a:pt x="669" y="1977"/>
                  </a:lnTo>
                  <a:lnTo>
                    <a:pt x="633" y="2001"/>
                  </a:lnTo>
                  <a:lnTo>
                    <a:pt x="597" y="2027"/>
                  </a:lnTo>
                  <a:lnTo>
                    <a:pt x="562" y="2052"/>
                  </a:lnTo>
                  <a:lnTo>
                    <a:pt x="494" y="2106"/>
                  </a:lnTo>
                  <a:lnTo>
                    <a:pt x="427" y="2162"/>
                  </a:lnTo>
                  <a:lnTo>
                    <a:pt x="362" y="2222"/>
                  </a:lnTo>
                  <a:lnTo>
                    <a:pt x="300" y="2285"/>
                  </a:lnTo>
                  <a:lnTo>
                    <a:pt x="237" y="2351"/>
                  </a:lnTo>
                  <a:lnTo>
                    <a:pt x="176" y="2419"/>
                  </a:lnTo>
                  <a:lnTo>
                    <a:pt x="116" y="2490"/>
                  </a:lnTo>
                  <a:lnTo>
                    <a:pt x="58" y="2564"/>
                  </a:lnTo>
                  <a:lnTo>
                    <a:pt x="0" y="264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700" name="Freeform 108"/>
            <p:cNvSpPr>
              <a:spLocks/>
            </p:cNvSpPr>
            <p:nvPr/>
          </p:nvSpPr>
          <p:spPr bwMode="auto">
            <a:xfrm>
              <a:off x="1751" y="595"/>
              <a:ext cx="4962" cy="1378"/>
            </a:xfrm>
            <a:custGeom>
              <a:avLst/>
              <a:gdLst/>
              <a:ahLst/>
              <a:cxnLst>
                <a:cxn ang="0">
                  <a:pos x="4962" y="0"/>
                </a:cxn>
                <a:cxn ang="0">
                  <a:pos x="4957" y="79"/>
                </a:cxn>
                <a:cxn ang="0">
                  <a:pos x="4946" y="170"/>
                </a:cxn>
                <a:cxn ang="0">
                  <a:pos x="4926" y="284"/>
                </a:cxn>
                <a:cxn ang="0">
                  <a:pos x="4894" y="421"/>
                </a:cxn>
                <a:cxn ang="0">
                  <a:pos x="4850" y="573"/>
                </a:cxn>
                <a:cxn ang="0">
                  <a:pos x="4806" y="693"/>
                </a:cxn>
                <a:cxn ang="0">
                  <a:pos x="4771" y="775"/>
                </a:cxn>
                <a:cxn ang="0">
                  <a:pos x="4732" y="857"/>
                </a:cxn>
                <a:cxn ang="0">
                  <a:pos x="4686" y="940"/>
                </a:cxn>
                <a:cxn ang="0">
                  <a:pos x="4636" y="1022"/>
                </a:cxn>
                <a:cxn ang="0">
                  <a:pos x="4581" y="1101"/>
                </a:cxn>
                <a:cxn ang="0">
                  <a:pos x="4518" y="1180"/>
                </a:cxn>
                <a:cxn ang="0">
                  <a:pos x="4449" y="1255"/>
                </a:cxn>
                <a:cxn ang="0">
                  <a:pos x="4374" y="1326"/>
                </a:cxn>
                <a:cxn ang="0">
                  <a:pos x="4292" y="1393"/>
                </a:cxn>
                <a:cxn ang="0">
                  <a:pos x="4202" y="1455"/>
                </a:cxn>
                <a:cxn ang="0">
                  <a:pos x="4104" y="1511"/>
                </a:cxn>
                <a:cxn ang="0">
                  <a:pos x="4000" y="1563"/>
                </a:cxn>
                <a:cxn ang="0">
                  <a:pos x="3886" y="1605"/>
                </a:cxn>
                <a:cxn ang="0">
                  <a:pos x="3764" y="1641"/>
                </a:cxn>
                <a:cxn ang="0">
                  <a:pos x="3634" y="1668"/>
                </a:cxn>
                <a:cxn ang="0">
                  <a:pos x="3493" y="1686"/>
                </a:cxn>
                <a:cxn ang="0">
                  <a:pos x="3344" y="1694"/>
                </a:cxn>
                <a:cxn ang="0">
                  <a:pos x="3184" y="1691"/>
                </a:cxn>
                <a:cxn ang="0">
                  <a:pos x="3101" y="1686"/>
                </a:cxn>
                <a:cxn ang="0">
                  <a:pos x="2774" y="1663"/>
                </a:cxn>
                <a:cxn ang="0">
                  <a:pos x="2473" y="1653"/>
                </a:cxn>
                <a:cxn ang="0">
                  <a:pos x="2195" y="1655"/>
                </a:cxn>
                <a:cxn ang="0">
                  <a:pos x="1938" y="1670"/>
                </a:cxn>
                <a:cxn ang="0">
                  <a:pos x="1702" y="1695"/>
                </a:cxn>
                <a:cxn ang="0">
                  <a:pos x="1486" y="1734"/>
                </a:cxn>
                <a:cxn ang="0">
                  <a:pos x="1333" y="1770"/>
                </a:cxn>
                <a:cxn ang="0">
                  <a:pos x="1237" y="1799"/>
                </a:cxn>
                <a:cxn ang="0">
                  <a:pos x="1144" y="1829"/>
                </a:cxn>
                <a:cxn ang="0">
                  <a:pos x="1055" y="1863"/>
                </a:cxn>
                <a:cxn ang="0">
                  <a:pos x="971" y="1899"/>
                </a:cxn>
                <a:cxn ang="0">
                  <a:pos x="889" y="1939"/>
                </a:cxn>
                <a:cxn ang="0">
                  <a:pos x="810" y="1981"/>
                </a:cxn>
                <a:cxn ang="0">
                  <a:pos x="733" y="2026"/>
                </a:cxn>
                <a:cxn ang="0">
                  <a:pos x="660" y="2075"/>
                </a:cxn>
                <a:cxn ang="0">
                  <a:pos x="589" y="2127"/>
                </a:cxn>
                <a:cxn ang="0">
                  <a:pos x="486" y="2209"/>
                </a:cxn>
                <a:cxn ang="0">
                  <a:pos x="357" y="2328"/>
                </a:cxn>
                <a:cxn ang="0">
                  <a:pos x="233" y="2459"/>
                </a:cxn>
                <a:cxn ang="0">
                  <a:pos x="115" y="2603"/>
                </a:cxn>
                <a:cxn ang="0">
                  <a:pos x="0" y="2756"/>
                </a:cxn>
              </a:cxnLst>
              <a:rect l="0" t="0" r="r" b="b"/>
              <a:pathLst>
                <a:path w="4962" h="2756">
                  <a:moveTo>
                    <a:pt x="4962" y="0"/>
                  </a:moveTo>
                  <a:lnTo>
                    <a:pt x="4962" y="0"/>
                  </a:lnTo>
                  <a:lnTo>
                    <a:pt x="4961" y="21"/>
                  </a:lnTo>
                  <a:lnTo>
                    <a:pt x="4957" y="79"/>
                  </a:lnTo>
                  <a:lnTo>
                    <a:pt x="4953" y="121"/>
                  </a:lnTo>
                  <a:lnTo>
                    <a:pt x="4946" y="170"/>
                  </a:lnTo>
                  <a:lnTo>
                    <a:pt x="4937" y="224"/>
                  </a:lnTo>
                  <a:lnTo>
                    <a:pt x="4926" y="284"/>
                  </a:lnTo>
                  <a:lnTo>
                    <a:pt x="4912" y="350"/>
                  </a:lnTo>
                  <a:lnTo>
                    <a:pt x="4894" y="421"/>
                  </a:lnTo>
                  <a:lnTo>
                    <a:pt x="4875" y="496"/>
                  </a:lnTo>
                  <a:lnTo>
                    <a:pt x="4850" y="573"/>
                  </a:lnTo>
                  <a:lnTo>
                    <a:pt x="4822" y="652"/>
                  </a:lnTo>
                  <a:lnTo>
                    <a:pt x="4806" y="693"/>
                  </a:lnTo>
                  <a:lnTo>
                    <a:pt x="4789" y="733"/>
                  </a:lnTo>
                  <a:lnTo>
                    <a:pt x="4771" y="775"/>
                  </a:lnTo>
                  <a:lnTo>
                    <a:pt x="4751" y="815"/>
                  </a:lnTo>
                  <a:lnTo>
                    <a:pt x="4732" y="857"/>
                  </a:lnTo>
                  <a:lnTo>
                    <a:pt x="4710" y="899"/>
                  </a:lnTo>
                  <a:lnTo>
                    <a:pt x="4686" y="940"/>
                  </a:lnTo>
                  <a:lnTo>
                    <a:pt x="4663" y="980"/>
                  </a:lnTo>
                  <a:lnTo>
                    <a:pt x="4636" y="1022"/>
                  </a:lnTo>
                  <a:lnTo>
                    <a:pt x="4608" y="1062"/>
                  </a:lnTo>
                  <a:lnTo>
                    <a:pt x="4581" y="1101"/>
                  </a:lnTo>
                  <a:lnTo>
                    <a:pt x="4550" y="1142"/>
                  </a:lnTo>
                  <a:lnTo>
                    <a:pt x="4518" y="1180"/>
                  </a:lnTo>
                  <a:lnTo>
                    <a:pt x="4485" y="1217"/>
                  </a:lnTo>
                  <a:lnTo>
                    <a:pt x="4449" y="1255"/>
                  </a:lnTo>
                  <a:lnTo>
                    <a:pt x="4413" y="1290"/>
                  </a:lnTo>
                  <a:lnTo>
                    <a:pt x="4374" y="1326"/>
                  </a:lnTo>
                  <a:lnTo>
                    <a:pt x="4333" y="1360"/>
                  </a:lnTo>
                  <a:lnTo>
                    <a:pt x="4292" y="1393"/>
                  </a:lnTo>
                  <a:lnTo>
                    <a:pt x="4247" y="1426"/>
                  </a:lnTo>
                  <a:lnTo>
                    <a:pt x="4202" y="1455"/>
                  </a:lnTo>
                  <a:lnTo>
                    <a:pt x="4154" y="1484"/>
                  </a:lnTo>
                  <a:lnTo>
                    <a:pt x="4104" y="1511"/>
                  </a:lnTo>
                  <a:lnTo>
                    <a:pt x="4053" y="1539"/>
                  </a:lnTo>
                  <a:lnTo>
                    <a:pt x="4000" y="1563"/>
                  </a:lnTo>
                  <a:lnTo>
                    <a:pt x="3943" y="1586"/>
                  </a:lnTo>
                  <a:lnTo>
                    <a:pt x="3886" y="1605"/>
                  </a:lnTo>
                  <a:lnTo>
                    <a:pt x="3827" y="1624"/>
                  </a:lnTo>
                  <a:lnTo>
                    <a:pt x="3764" y="1641"/>
                  </a:lnTo>
                  <a:lnTo>
                    <a:pt x="3700" y="1655"/>
                  </a:lnTo>
                  <a:lnTo>
                    <a:pt x="3634" y="1668"/>
                  </a:lnTo>
                  <a:lnTo>
                    <a:pt x="3564" y="1678"/>
                  </a:lnTo>
                  <a:lnTo>
                    <a:pt x="3493" y="1686"/>
                  </a:lnTo>
                  <a:lnTo>
                    <a:pt x="3420" y="1691"/>
                  </a:lnTo>
                  <a:lnTo>
                    <a:pt x="3344" y="1694"/>
                  </a:lnTo>
                  <a:lnTo>
                    <a:pt x="3266" y="1694"/>
                  </a:lnTo>
                  <a:lnTo>
                    <a:pt x="3184" y="1691"/>
                  </a:lnTo>
                  <a:lnTo>
                    <a:pt x="3101" y="1686"/>
                  </a:lnTo>
                  <a:lnTo>
                    <a:pt x="3101" y="1686"/>
                  </a:lnTo>
                  <a:lnTo>
                    <a:pt x="2935" y="1673"/>
                  </a:lnTo>
                  <a:lnTo>
                    <a:pt x="2774" y="1663"/>
                  </a:lnTo>
                  <a:lnTo>
                    <a:pt x="2622" y="1657"/>
                  </a:lnTo>
                  <a:lnTo>
                    <a:pt x="2473" y="1653"/>
                  </a:lnTo>
                  <a:lnTo>
                    <a:pt x="2331" y="1653"/>
                  </a:lnTo>
                  <a:lnTo>
                    <a:pt x="2195" y="1655"/>
                  </a:lnTo>
                  <a:lnTo>
                    <a:pt x="2065" y="1662"/>
                  </a:lnTo>
                  <a:lnTo>
                    <a:pt x="1938" y="1670"/>
                  </a:lnTo>
                  <a:lnTo>
                    <a:pt x="1819" y="1681"/>
                  </a:lnTo>
                  <a:lnTo>
                    <a:pt x="1702" y="1695"/>
                  </a:lnTo>
                  <a:lnTo>
                    <a:pt x="1591" y="1713"/>
                  </a:lnTo>
                  <a:lnTo>
                    <a:pt x="1486" y="1734"/>
                  </a:lnTo>
                  <a:lnTo>
                    <a:pt x="1383" y="1757"/>
                  </a:lnTo>
                  <a:lnTo>
                    <a:pt x="1333" y="1770"/>
                  </a:lnTo>
                  <a:lnTo>
                    <a:pt x="1284" y="1784"/>
                  </a:lnTo>
                  <a:lnTo>
                    <a:pt x="1237" y="1799"/>
                  </a:lnTo>
                  <a:lnTo>
                    <a:pt x="1190" y="1813"/>
                  </a:lnTo>
                  <a:lnTo>
                    <a:pt x="1144" y="1829"/>
                  </a:lnTo>
                  <a:lnTo>
                    <a:pt x="1100" y="1846"/>
                  </a:lnTo>
                  <a:lnTo>
                    <a:pt x="1055" y="1863"/>
                  </a:lnTo>
                  <a:lnTo>
                    <a:pt x="1012" y="1881"/>
                  </a:lnTo>
                  <a:lnTo>
                    <a:pt x="971" y="1899"/>
                  </a:lnTo>
                  <a:lnTo>
                    <a:pt x="929" y="1918"/>
                  </a:lnTo>
                  <a:lnTo>
                    <a:pt x="889" y="1939"/>
                  </a:lnTo>
                  <a:lnTo>
                    <a:pt x="848" y="1960"/>
                  </a:lnTo>
                  <a:lnTo>
                    <a:pt x="810" y="1981"/>
                  </a:lnTo>
                  <a:lnTo>
                    <a:pt x="771" y="2004"/>
                  </a:lnTo>
                  <a:lnTo>
                    <a:pt x="733" y="2026"/>
                  </a:lnTo>
                  <a:lnTo>
                    <a:pt x="696" y="2051"/>
                  </a:lnTo>
                  <a:lnTo>
                    <a:pt x="660" y="2075"/>
                  </a:lnTo>
                  <a:lnTo>
                    <a:pt x="624" y="2101"/>
                  </a:lnTo>
                  <a:lnTo>
                    <a:pt x="589" y="2127"/>
                  </a:lnTo>
                  <a:lnTo>
                    <a:pt x="554" y="2152"/>
                  </a:lnTo>
                  <a:lnTo>
                    <a:pt x="486" y="2209"/>
                  </a:lnTo>
                  <a:lnTo>
                    <a:pt x="421" y="2267"/>
                  </a:lnTo>
                  <a:lnTo>
                    <a:pt x="357" y="2328"/>
                  </a:lnTo>
                  <a:lnTo>
                    <a:pt x="295" y="2393"/>
                  </a:lnTo>
                  <a:lnTo>
                    <a:pt x="233" y="2459"/>
                  </a:lnTo>
                  <a:lnTo>
                    <a:pt x="174" y="2530"/>
                  </a:lnTo>
                  <a:lnTo>
                    <a:pt x="115" y="2603"/>
                  </a:lnTo>
                  <a:lnTo>
                    <a:pt x="57" y="2679"/>
                  </a:lnTo>
                  <a:lnTo>
                    <a:pt x="0" y="275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701" name="Freeform 109"/>
            <p:cNvSpPr>
              <a:spLocks/>
            </p:cNvSpPr>
            <p:nvPr/>
          </p:nvSpPr>
          <p:spPr bwMode="auto">
            <a:xfrm>
              <a:off x="1804" y="566"/>
              <a:ext cx="4921" cy="1435"/>
            </a:xfrm>
            <a:custGeom>
              <a:avLst/>
              <a:gdLst/>
              <a:ahLst/>
              <a:cxnLst>
                <a:cxn ang="0">
                  <a:pos x="4921" y="0"/>
                </a:cxn>
                <a:cxn ang="0">
                  <a:pos x="4915" y="79"/>
                </a:cxn>
                <a:cxn ang="0">
                  <a:pos x="4905" y="169"/>
                </a:cxn>
                <a:cxn ang="0">
                  <a:pos x="4887" y="285"/>
                </a:cxn>
                <a:cxn ang="0">
                  <a:pos x="4858" y="424"/>
                </a:cxn>
                <a:cxn ang="0">
                  <a:pos x="4816" y="578"/>
                </a:cxn>
                <a:cxn ang="0">
                  <a:pos x="4773" y="699"/>
                </a:cxn>
                <a:cxn ang="0">
                  <a:pos x="4740" y="781"/>
                </a:cxn>
                <a:cxn ang="0">
                  <a:pos x="4701" y="865"/>
                </a:cxn>
                <a:cxn ang="0">
                  <a:pos x="4658" y="949"/>
                </a:cxn>
                <a:cxn ang="0">
                  <a:pos x="4608" y="1031"/>
                </a:cxn>
                <a:cxn ang="0">
                  <a:pos x="4554" y="1114"/>
                </a:cxn>
                <a:cxn ang="0">
                  <a:pos x="4493" y="1193"/>
                </a:cxn>
                <a:cxn ang="0">
                  <a:pos x="4425" y="1270"/>
                </a:cxn>
                <a:cxn ang="0">
                  <a:pos x="4351" y="1343"/>
                </a:cxn>
                <a:cxn ang="0">
                  <a:pos x="4269" y="1412"/>
                </a:cxn>
                <a:cxn ang="0">
                  <a:pos x="4182" y="1477"/>
                </a:cxn>
                <a:cxn ang="0">
                  <a:pos x="4085" y="1535"/>
                </a:cxn>
                <a:cxn ang="0">
                  <a:pos x="3981" y="1588"/>
                </a:cxn>
                <a:cxn ang="0">
                  <a:pos x="3868" y="1634"/>
                </a:cxn>
                <a:cxn ang="0">
                  <a:pos x="3746" y="1672"/>
                </a:cxn>
                <a:cxn ang="0">
                  <a:pos x="3615" y="1701"/>
                </a:cxn>
                <a:cxn ang="0">
                  <a:pos x="3477" y="1722"/>
                </a:cxn>
                <a:cxn ang="0">
                  <a:pos x="3327" y="1734"/>
                </a:cxn>
                <a:cxn ang="0">
                  <a:pos x="3167" y="1734"/>
                </a:cxn>
                <a:cxn ang="0">
                  <a:pos x="3084" y="1730"/>
                </a:cxn>
                <a:cxn ang="0">
                  <a:pos x="2757" y="1714"/>
                </a:cxn>
                <a:cxn ang="0">
                  <a:pos x="2456" y="1711"/>
                </a:cxn>
                <a:cxn ang="0">
                  <a:pos x="2178" y="1719"/>
                </a:cxn>
                <a:cxn ang="0">
                  <a:pos x="1922" y="1739"/>
                </a:cxn>
                <a:cxn ang="0">
                  <a:pos x="1687" y="1769"/>
                </a:cxn>
                <a:cxn ang="0">
                  <a:pos x="1469" y="1811"/>
                </a:cxn>
                <a:cxn ang="0">
                  <a:pos x="1318" y="1852"/>
                </a:cxn>
                <a:cxn ang="0">
                  <a:pos x="1222" y="1881"/>
                </a:cxn>
                <a:cxn ang="0">
                  <a:pos x="1130" y="1915"/>
                </a:cxn>
                <a:cxn ang="0">
                  <a:pos x="1043" y="1950"/>
                </a:cxn>
                <a:cxn ang="0">
                  <a:pos x="958" y="1989"/>
                </a:cxn>
                <a:cxn ang="0">
                  <a:pos x="876" y="2029"/>
                </a:cxn>
                <a:cxn ang="0">
                  <a:pos x="797" y="2074"/>
                </a:cxn>
                <a:cxn ang="0">
                  <a:pos x="722" y="2121"/>
                </a:cxn>
                <a:cxn ang="0">
                  <a:pos x="650" y="2171"/>
                </a:cxn>
                <a:cxn ang="0">
                  <a:pos x="579" y="2225"/>
                </a:cxn>
                <a:cxn ang="0">
                  <a:pos x="478" y="2309"/>
                </a:cxn>
                <a:cxn ang="0">
                  <a:pos x="350" y="2433"/>
                </a:cxn>
                <a:cxn ang="0">
                  <a:pos x="229" y="2567"/>
                </a:cxn>
                <a:cxn ang="0">
                  <a:pos x="112" y="2712"/>
                </a:cxn>
                <a:cxn ang="0">
                  <a:pos x="0" y="2869"/>
                </a:cxn>
              </a:cxnLst>
              <a:rect l="0" t="0" r="r" b="b"/>
              <a:pathLst>
                <a:path w="4921" h="2869">
                  <a:moveTo>
                    <a:pt x="4921" y="0"/>
                  </a:moveTo>
                  <a:lnTo>
                    <a:pt x="4921" y="0"/>
                  </a:lnTo>
                  <a:lnTo>
                    <a:pt x="4919" y="21"/>
                  </a:lnTo>
                  <a:lnTo>
                    <a:pt x="4915" y="79"/>
                  </a:lnTo>
                  <a:lnTo>
                    <a:pt x="4911" y="121"/>
                  </a:lnTo>
                  <a:lnTo>
                    <a:pt x="4905" y="169"/>
                  </a:lnTo>
                  <a:lnTo>
                    <a:pt x="4898" y="224"/>
                  </a:lnTo>
                  <a:lnTo>
                    <a:pt x="4887" y="285"/>
                  </a:lnTo>
                  <a:lnTo>
                    <a:pt x="4875" y="353"/>
                  </a:lnTo>
                  <a:lnTo>
                    <a:pt x="4858" y="424"/>
                  </a:lnTo>
                  <a:lnTo>
                    <a:pt x="4839" y="498"/>
                  </a:lnTo>
                  <a:lnTo>
                    <a:pt x="4816" y="578"/>
                  </a:lnTo>
                  <a:lnTo>
                    <a:pt x="4789" y="658"/>
                  </a:lnTo>
                  <a:lnTo>
                    <a:pt x="4773" y="699"/>
                  </a:lnTo>
                  <a:lnTo>
                    <a:pt x="4758" y="741"/>
                  </a:lnTo>
                  <a:lnTo>
                    <a:pt x="4740" y="781"/>
                  </a:lnTo>
                  <a:lnTo>
                    <a:pt x="4722" y="823"/>
                  </a:lnTo>
                  <a:lnTo>
                    <a:pt x="4701" y="865"/>
                  </a:lnTo>
                  <a:lnTo>
                    <a:pt x="4680" y="907"/>
                  </a:lnTo>
                  <a:lnTo>
                    <a:pt x="4658" y="949"/>
                  </a:lnTo>
                  <a:lnTo>
                    <a:pt x="4634" y="991"/>
                  </a:lnTo>
                  <a:lnTo>
                    <a:pt x="4608" y="1031"/>
                  </a:lnTo>
                  <a:lnTo>
                    <a:pt x="4582" y="1073"/>
                  </a:lnTo>
                  <a:lnTo>
                    <a:pt x="4554" y="1114"/>
                  </a:lnTo>
                  <a:lnTo>
                    <a:pt x="4525" y="1154"/>
                  </a:lnTo>
                  <a:lnTo>
                    <a:pt x="4493" y="1193"/>
                  </a:lnTo>
                  <a:lnTo>
                    <a:pt x="4460" y="1232"/>
                  </a:lnTo>
                  <a:lnTo>
                    <a:pt x="4425" y="1270"/>
                  </a:lnTo>
                  <a:lnTo>
                    <a:pt x="4389" y="1307"/>
                  </a:lnTo>
                  <a:lnTo>
                    <a:pt x="4351" y="1343"/>
                  </a:lnTo>
                  <a:lnTo>
                    <a:pt x="4311" y="1378"/>
                  </a:lnTo>
                  <a:lnTo>
                    <a:pt x="4269" y="1412"/>
                  </a:lnTo>
                  <a:lnTo>
                    <a:pt x="4226" y="1446"/>
                  </a:lnTo>
                  <a:lnTo>
                    <a:pt x="4182" y="1477"/>
                  </a:lnTo>
                  <a:lnTo>
                    <a:pt x="4135" y="1508"/>
                  </a:lnTo>
                  <a:lnTo>
                    <a:pt x="4085" y="1535"/>
                  </a:lnTo>
                  <a:lnTo>
                    <a:pt x="4033" y="1563"/>
                  </a:lnTo>
                  <a:lnTo>
                    <a:pt x="3981" y="1588"/>
                  </a:lnTo>
                  <a:lnTo>
                    <a:pt x="3925" y="1613"/>
                  </a:lnTo>
                  <a:lnTo>
                    <a:pt x="3868" y="1634"/>
                  </a:lnTo>
                  <a:lnTo>
                    <a:pt x="3808" y="1655"/>
                  </a:lnTo>
                  <a:lnTo>
                    <a:pt x="3746" y="1672"/>
                  </a:lnTo>
                  <a:lnTo>
                    <a:pt x="3682" y="1688"/>
                  </a:lnTo>
                  <a:lnTo>
                    <a:pt x="3615" y="1701"/>
                  </a:lnTo>
                  <a:lnTo>
                    <a:pt x="3547" y="1713"/>
                  </a:lnTo>
                  <a:lnTo>
                    <a:pt x="3477" y="1722"/>
                  </a:lnTo>
                  <a:lnTo>
                    <a:pt x="3403" y="1729"/>
                  </a:lnTo>
                  <a:lnTo>
                    <a:pt x="3327" y="1734"/>
                  </a:lnTo>
                  <a:lnTo>
                    <a:pt x="3249" y="1735"/>
                  </a:lnTo>
                  <a:lnTo>
                    <a:pt x="3167" y="1734"/>
                  </a:lnTo>
                  <a:lnTo>
                    <a:pt x="3084" y="1730"/>
                  </a:lnTo>
                  <a:lnTo>
                    <a:pt x="3084" y="1730"/>
                  </a:lnTo>
                  <a:lnTo>
                    <a:pt x="2917" y="1721"/>
                  </a:lnTo>
                  <a:lnTo>
                    <a:pt x="2757" y="1714"/>
                  </a:lnTo>
                  <a:lnTo>
                    <a:pt x="2603" y="1711"/>
                  </a:lnTo>
                  <a:lnTo>
                    <a:pt x="2456" y="1711"/>
                  </a:lnTo>
                  <a:lnTo>
                    <a:pt x="2314" y="1714"/>
                  </a:lnTo>
                  <a:lnTo>
                    <a:pt x="2178" y="1719"/>
                  </a:lnTo>
                  <a:lnTo>
                    <a:pt x="2048" y="1727"/>
                  </a:lnTo>
                  <a:lnTo>
                    <a:pt x="1922" y="1739"/>
                  </a:lnTo>
                  <a:lnTo>
                    <a:pt x="1802" y="1753"/>
                  </a:lnTo>
                  <a:lnTo>
                    <a:pt x="1687" y="1769"/>
                  </a:lnTo>
                  <a:lnTo>
                    <a:pt x="1576" y="1789"/>
                  </a:lnTo>
                  <a:lnTo>
                    <a:pt x="1469" y="1811"/>
                  </a:lnTo>
                  <a:lnTo>
                    <a:pt x="1368" y="1837"/>
                  </a:lnTo>
                  <a:lnTo>
                    <a:pt x="1318" y="1852"/>
                  </a:lnTo>
                  <a:lnTo>
                    <a:pt x="1269" y="1866"/>
                  </a:lnTo>
                  <a:lnTo>
                    <a:pt x="1222" y="1881"/>
                  </a:lnTo>
                  <a:lnTo>
                    <a:pt x="1176" y="1897"/>
                  </a:lnTo>
                  <a:lnTo>
                    <a:pt x="1130" y="1915"/>
                  </a:lnTo>
                  <a:lnTo>
                    <a:pt x="1086" y="1932"/>
                  </a:lnTo>
                  <a:lnTo>
                    <a:pt x="1043" y="1950"/>
                  </a:lnTo>
                  <a:lnTo>
                    <a:pt x="1000" y="1969"/>
                  </a:lnTo>
                  <a:lnTo>
                    <a:pt x="958" y="1989"/>
                  </a:lnTo>
                  <a:lnTo>
                    <a:pt x="916" y="2008"/>
                  </a:lnTo>
                  <a:lnTo>
                    <a:pt x="876" y="2029"/>
                  </a:lnTo>
                  <a:lnTo>
                    <a:pt x="836" y="2052"/>
                  </a:lnTo>
                  <a:lnTo>
                    <a:pt x="797" y="2074"/>
                  </a:lnTo>
                  <a:lnTo>
                    <a:pt x="759" y="2097"/>
                  </a:lnTo>
                  <a:lnTo>
                    <a:pt x="722" y="2121"/>
                  </a:lnTo>
                  <a:lnTo>
                    <a:pt x="684" y="2145"/>
                  </a:lnTo>
                  <a:lnTo>
                    <a:pt x="650" y="2171"/>
                  </a:lnTo>
                  <a:lnTo>
                    <a:pt x="614" y="2197"/>
                  </a:lnTo>
                  <a:lnTo>
                    <a:pt x="579" y="2225"/>
                  </a:lnTo>
                  <a:lnTo>
                    <a:pt x="544" y="2252"/>
                  </a:lnTo>
                  <a:lnTo>
                    <a:pt x="478" y="2309"/>
                  </a:lnTo>
                  <a:lnTo>
                    <a:pt x="412" y="2370"/>
                  </a:lnTo>
                  <a:lnTo>
                    <a:pt x="350" y="2433"/>
                  </a:lnTo>
                  <a:lnTo>
                    <a:pt x="289" y="2497"/>
                  </a:lnTo>
                  <a:lnTo>
                    <a:pt x="229" y="2567"/>
                  </a:lnTo>
                  <a:lnTo>
                    <a:pt x="171" y="2638"/>
                  </a:lnTo>
                  <a:lnTo>
                    <a:pt x="112" y="2712"/>
                  </a:lnTo>
                  <a:lnTo>
                    <a:pt x="55" y="2790"/>
                  </a:lnTo>
                  <a:lnTo>
                    <a:pt x="0" y="2869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702" name="Freeform 110"/>
            <p:cNvSpPr>
              <a:spLocks/>
            </p:cNvSpPr>
            <p:nvPr/>
          </p:nvSpPr>
          <p:spPr bwMode="auto">
            <a:xfrm>
              <a:off x="1858" y="538"/>
              <a:ext cx="4875" cy="1492"/>
            </a:xfrm>
            <a:custGeom>
              <a:avLst/>
              <a:gdLst/>
              <a:ahLst/>
              <a:cxnLst>
                <a:cxn ang="0">
                  <a:pos x="4875" y="0"/>
                </a:cxn>
                <a:cxn ang="0">
                  <a:pos x="4872" y="79"/>
                </a:cxn>
                <a:cxn ang="0">
                  <a:pos x="4864" y="170"/>
                </a:cxn>
                <a:cxn ang="0">
                  <a:pos x="4847" y="287"/>
                </a:cxn>
                <a:cxn ang="0">
                  <a:pos x="4821" y="428"/>
                </a:cxn>
                <a:cxn ang="0">
                  <a:pos x="4780" y="581"/>
                </a:cxn>
                <a:cxn ang="0">
                  <a:pos x="4740" y="706"/>
                </a:cxn>
                <a:cxn ang="0">
                  <a:pos x="4707" y="790"/>
                </a:cxn>
                <a:cxn ang="0">
                  <a:pos x="4671" y="874"/>
                </a:cxn>
                <a:cxn ang="0">
                  <a:pos x="4628" y="959"/>
                </a:cxn>
                <a:cxn ang="0">
                  <a:pos x="4580" y="1043"/>
                </a:cxn>
                <a:cxn ang="0">
                  <a:pos x="4526" y="1127"/>
                </a:cxn>
                <a:cxn ang="0">
                  <a:pos x="4467" y="1208"/>
                </a:cxn>
                <a:cxn ang="0">
                  <a:pos x="4400" y="1287"/>
                </a:cxn>
                <a:cxn ang="0">
                  <a:pos x="4326" y="1361"/>
                </a:cxn>
                <a:cxn ang="0">
                  <a:pos x="4247" y="1432"/>
                </a:cxn>
                <a:cxn ang="0">
                  <a:pos x="4160" y="1500"/>
                </a:cxn>
                <a:cxn ang="0">
                  <a:pos x="4064" y="1560"/>
                </a:cxn>
                <a:cxn ang="0">
                  <a:pos x="3960" y="1615"/>
                </a:cxn>
                <a:cxn ang="0">
                  <a:pos x="3847" y="1663"/>
                </a:cxn>
                <a:cxn ang="0">
                  <a:pos x="3727" y="1703"/>
                </a:cxn>
                <a:cxn ang="0">
                  <a:pos x="3597" y="1737"/>
                </a:cxn>
                <a:cxn ang="0">
                  <a:pos x="3457" y="1760"/>
                </a:cxn>
                <a:cxn ang="0">
                  <a:pos x="3309" y="1775"/>
                </a:cxn>
                <a:cxn ang="0">
                  <a:pos x="3149" y="1778"/>
                </a:cxn>
                <a:cxn ang="0">
                  <a:pos x="3066" y="1776"/>
                </a:cxn>
                <a:cxn ang="0">
                  <a:pos x="2739" y="1766"/>
                </a:cxn>
                <a:cxn ang="0">
                  <a:pos x="2438" y="1770"/>
                </a:cxn>
                <a:cxn ang="0">
                  <a:pos x="2160" y="1783"/>
                </a:cxn>
                <a:cxn ang="0">
                  <a:pos x="1904" y="1808"/>
                </a:cxn>
                <a:cxn ang="0">
                  <a:pos x="1669" y="1844"/>
                </a:cxn>
                <a:cxn ang="0">
                  <a:pos x="1452" y="1891"/>
                </a:cxn>
                <a:cxn ang="0">
                  <a:pos x="1351" y="1918"/>
                </a:cxn>
                <a:cxn ang="0">
                  <a:pos x="1254" y="1949"/>
                </a:cxn>
                <a:cxn ang="0">
                  <a:pos x="1161" y="1983"/>
                </a:cxn>
                <a:cxn ang="0">
                  <a:pos x="1071" y="2018"/>
                </a:cxn>
                <a:cxn ang="0">
                  <a:pos x="984" y="2059"/>
                </a:cxn>
                <a:cxn ang="0">
                  <a:pos x="903" y="2101"/>
                </a:cxn>
                <a:cxn ang="0">
                  <a:pos x="823" y="2144"/>
                </a:cxn>
                <a:cxn ang="0">
                  <a:pos x="747" y="2193"/>
                </a:cxn>
                <a:cxn ang="0">
                  <a:pos x="673" y="2243"/>
                </a:cxn>
                <a:cxn ang="0">
                  <a:pos x="603" y="2296"/>
                </a:cxn>
                <a:cxn ang="0">
                  <a:pos x="535" y="2351"/>
                </a:cxn>
                <a:cxn ang="0">
                  <a:pos x="404" y="2472"/>
                </a:cxn>
                <a:cxn ang="0">
                  <a:pos x="282" y="2604"/>
                </a:cxn>
                <a:cxn ang="0">
                  <a:pos x="167" y="2747"/>
                </a:cxn>
                <a:cxn ang="0">
                  <a:pos x="54" y="2902"/>
                </a:cxn>
              </a:cxnLst>
              <a:rect l="0" t="0" r="r" b="b"/>
              <a:pathLst>
                <a:path w="4875" h="2984">
                  <a:moveTo>
                    <a:pt x="4875" y="0"/>
                  </a:moveTo>
                  <a:lnTo>
                    <a:pt x="4875" y="0"/>
                  </a:lnTo>
                  <a:lnTo>
                    <a:pt x="4875" y="21"/>
                  </a:lnTo>
                  <a:lnTo>
                    <a:pt x="4872" y="79"/>
                  </a:lnTo>
                  <a:lnTo>
                    <a:pt x="4868" y="121"/>
                  </a:lnTo>
                  <a:lnTo>
                    <a:pt x="4864" y="170"/>
                  </a:lnTo>
                  <a:lnTo>
                    <a:pt x="4857" y="226"/>
                  </a:lnTo>
                  <a:lnTo>
                    <a:pt x="4847" y="287"/>
                  </a:lnTo>
                  <a:lnTo>
                    <a:pt x="4835" y="355"/>
                  </a:lnTo>
                  <a:lnTo>
                    <a:pt x="4821" y="428"/>
                  </a:lnTo>
                  <a:lnTo>
                    <a:pt x="4803" y="502"/>
                  </a:lnTo>
                  <a:lnTo>
                    <a:pt x="4780" y="581"/>
                  </a:lnTo>
                  <a:lnTo>
                    <a:pt x="4754" y="664"/>
                  </a:lnTo>
                  <a:lnTo>
                    <a:pt x="4740" y="706"/>
                  </a:lnTo>
                  <a:lnTo>
                    <a:pt x="4724" y="748"/>
                  </a:lnTo>
                  <a:lnTo>
                    <a:pt x="4707" y="790"/>
                  </a:lnTo>
                  <a:lnTo>
                    <a:pt x="4689" y="832"/>
                  </a:lnTo>
                  <a:lnTo>
                    <a:pt x="4671" y="874"/>
                  </a:lnTo>
                  <a:lnTo>
                    <a:pt x="4650" y="917"/>
                  </a:lnTo>
                  <a:lnTo>
                    <a:pt x="4628" y="959"/>
                  </a:lnTo>
                  <a:lnTo>
                    <a:pt x="4604" y="1001"/>
                  </a:lnTo>
                  <a:lnTo>
                    <a:pt x="4580" y="1043"/>
                  </a:lnTo>
                  <a:lnTo>
                    <a:pt x="4554" y="1085"/>
                  </a:lnTo>
                  <a:lnTo>
                    <a:pt x="4526" y="1127"/>
                  </a:lnTo>
                  <a:lnTo>
                    <a:pt x="4497" y="1167"/>
                  </a:lnTo>
                  <a:lnTo>
                    <a:pt x="4467" y="1208"/>
                  </a:lnTo>
                  <a:lnTo>
                    <a:pt x="4435" y="1248"/>
                  </a:lnTo>
                  <a:lnTo>
                    <a:pt x="4400" y="1287"/>
                  </a:lnTo>
                  <a:lnTo>
                    <a:pt x="4364" y="1324"/>
                  </a:lnTo>
                  <a:lnTo>
                    <a:pt x="4326" y="1361"/>
                  </a:lnTo>
                  <a:lnTo>
                    <a:pt x="4288" y="1398"/>
                  </a:lnTo>
                  <a:lnTo>
                    <a:pt x="4247" y="1432"/>
                  </a:lnTo>
                  <a:lnTo>
                    <a:pt x="4204" y="1466"/>
                  </a:lnTo>
                  <a:lnTo>
                    <a:pt x="4160" y="1500"/>
                  </a:lnTo>
                  <a:lnTo>
                    <a:pt x="4113" y="1531"/>
                  </a:lnTo>
                  <a:lnTo>
                    <a:pt x="4064" y="1560"/>
                  </a:lnTo>
                  <a:lnTo>
                    <a:pt x="4013" y="1589"/>
                  </a:lnTo>
                  <a:lnTo>
                    <a:pt x="3960" y="1615"/>
                  </a:lnTo>
                  <a:lnTo>
                    <a:pt x="3906" y="1641"/>
                  </a:lnTo>
                  <a:lnTo>
                    <a:pt x="3847" y="1663"/>
                  </a:lnTo>
                  <a:lnTo>
                    <a:pt x="3789" y="1684"/>
                  </a:lnTo>
                  <a:lnTo>
                    <a:pt x="3727" y="1703"/>
                  </a:lnTo>
                  <a:lnTo>
                    <a:pt x="3663" y="1721"/>
                  </a:lnTo>
                  <a:lnTo>
                    <a:pt x="3597" y="1737"/>
                  </a:lnTo>
                  <a:lnTo>
                    <a:pt x="3528" y="1750"/>
                  </a:lnTo>
                  <a:lnTo>
                    <a:pt x="3457" y="1760"/>
                  </a:lnTo>
                  <a:lnTo>
                    <a:pt x="3385" y="1768"/>
                  </a:lnTo>
                  <a:lnTo>
                    <a:pt x="3309" y="1775"/>
                  </a:lnTo>
                  <a:lnTo>
                    <a:pt x="3230" y="1778"/>
                  </a:lnTo>
                  <a:lnTo>
                    <a:pt x="3149" y="1778"/>
                  </a:lnTo>
                  <a:lnTo>
                    <a:pt x="3066" y="1776"/>
                  </a:lnTo>
                  <a:lnTo>
                    <a:pt x="3066" y="1776"/>
                  </a:lnTo>
                  <a:lnTo>
                    <a:pt x="2899" y="1770"/>
                  </a:lnTo>
                  <a:lnTo>
                    <a:pt x="2739" y="1766"/>
                  </a:lnTo>
                  <a:lnTo>
                    <a:pt x="2585" y="1766"/>
                  </a:lnTo>
                  <a:lnTo>
                    <a:pt x="2438" y="1770"/>
                  </a:lnTo>
                  <a:lnTo>
                    <a:pt x="2297" y="1775"/>
                  </a:lnTo>
                  <a:lnTo>
                    <a:pt x="2160" y="1783"/>
                  </a:lnTo>
                  <a:lnTo>
                    <a:pt x="2030" y="1794"/>
                  </a:lnTo>
                  <a:lnTo>
                    <a:pt x="1904" y="1808"/>
                  </a:lnTo>
                  <a:lnTo>
                    <a:pt x="1784" y="1825"/>
                  </a:lnTo>
                  <a:lnTo>
                    <a:pt x="1669" y="1844"/>
                  </a:lnTo>
                  <a:lnTo>
                    <a:pt x="1558" y="1867"/>
                  </a:lnTo>
                  <a:lnTo>
                    <a:pt x="1452" y="1891"/>
                  </a:lnTo>
                  <a:lnTo>
                    <a:pt x="1401" y="1904"/>
                  </a:lnTo>
                  <a:lnTo>
                    <a:pt x="1351" y="1918"/>
                  </a:lnTo>
                  <a:lnTo>
                    <a:pt x="1302" y="1934"/>
                  </a:lnTo>
                  <a:lnTo>
                    <a:pt x="1254" y="1949"/>
                  </a:lnTo>
                  <a:lnTo>
                    <a:pt x="1207" y="1965"/>
                  </a:lnTo>
                  <a:lnTo>
                    <a:pt x="1161" y="1983"/>
                  </a:lnTo>
                  <a:lnTo>
                    <a:pt x="1115" y="2001"/>
                  </a:lnTo>
                  <a:lnTo>
                    <a:pt x="1071" y="2018"/>
                  </a:lnTo>
                  <a:lnTo>
                    <a:pt x="1028" y="2038"/>
                  </a:lnTo>
                  <a:lnTo>
                    <a:pt x="984" y="2059"/>
                  </a:lnTo>
                  <a:lnTo>
                    <a:pt x="943" y="2078"/>
                  </a:lnTo>
                  <a:lnTo>
                    <a:pt x="903" y="2101"/>
                  </a:lnTo>
                  <a:lnTo>
                    <a:pt x="862" y="2122"/>
                  </a:lnTo>
                  <a:lnTo>
                    <a:pt x="823" y="2144"/>
                  </a:lnTo>
                  <a:lnTo>
                    <a:pt x="785" y="2169"/>
                  </a:lnTo>
                  <a:lnTo>
                    <a:pt x="747" y="2193"/>
                  </a:lnTo>
                  <a:lnTo>
                    <a:pt x="710" y="2217"/>
                  </a:lnTo>
                  <a:lnTo>
                    <a:pt x="673" y="2243"/>
                  </a:lnTo>
                  <a:lnTo>
                    <a:pt x="637" y="2269"/>
                  </a:lnTo>
                  <a:lnTo>
                    <a:pt x="603" y="2296"/>
                  </a:lnTo>
                  <a:lnTo>
                    <a:pt x="568" y="2324"/>
                  </a:lnTo>
                  <a:lnTo>
                    <a:pt x="535" y="2351"/>
                  </a:lnTo>
                  <a:lnTo>
                    <a:pt x="468" y="2411"/>
                  </a:lnTo>
                  <a:lnTo>
                    <a:pt x="404" y="2472"/>
                  </a:lnTo>
                  <a:lnTo>
                    <a:pt x="343" y="2537"/>
                  </a:lnTo>
                  <a:lnTo>
                    <a:pt x="282" y="2604"/>
                  </a:lnTo>
                  <a:lnTo>
                    <a:pt x="224" y="2674"/>
                  </a:lnTo>
                  <a:lnTo>
                    <a:pt x="167" y="2747"/>
                  </a:lnTo>
                  <a:lnTo>
                    <a:pt x="110" y="2822"/>
                  </a:lnTo>
                  <a:lnTo>
                    <a:pt x="54" y="2902"/>
                  </a:lnTo>
                  <a:lnTo>
                    <a:pt x="0" y="298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703" name="Freeform 111"/>
            <p:cNvSpPr>
              <a:spLocks/>
            </p:cNvSpPr>
            <p:nvPr/>
          </p:nvSpPr>
          <p:spPr bwMode="auto">
            <a:xfrm>
              <a:off x="1912" y="510"/>
              <a:ext cx="4831" cy="1548"/>
            </a:xfrm>
            <a:custGeom>
              <a:avLst/>
              <a:gdLst/>
              <a:ahLst/>
              <a:cxnLst>
                <a:cxn ang="0">
                  <a:pos x="4831" y="0"/>
                </a:cxn>
                <a:cxn ang="0">
                  <a:pos x="4828" y="80"/>
                </a:cxn>
                <a:cxn ang="0">
                  <a:pos x="4821" y="172"/>
                </a:cxn>
                <a:cxn ang="0">
                  <a:pos x="4806" y="291"/>
                </a:cxn>
                <a:cxn ang="0">
                  <a:pos x="4782" y="430"/>
                </a:cxn>
                <a:cxn ang="0">
                  <a:pos x="4743" y="587"/>
                </a:cxn>
                <a:cxn ang="0">
                  <a:pos x="4706" y="711"/>
                </a:cxn>
                <a:cxn ang="0">
                  <a:pos x="4674" y="797"/>
                </a:cxn>
                <a:cxn ang="0">
                  <a:pos x="4638" y="882"/>
                </a:cxn>
                <a:cxn ang="0">
                  <a:pos x="4597" y="969"/>
                </a:cxn>
                <a:cxn ang="0">
                  <a:pos x="4550" y="1055"/>
                </a:cxn>
                <a:cxn ang="0">
                  <a:pos x="4497" y="1139"/>
                </a:cxn>
                <a:cxn ang="0">
                  <a:pos x="4439" y="1223"/>
                </a:cxn>
                <a:cxn ang="0">
                  <a:pos x="4374" y="1302"/>
                </a:cxn>
                <a:cxn ang="0">
                  <a:pos x="4303" y="1379"/>
                </a:cxn>
                <a:cxn ang="0">
                  <a:pos x="4224" y="1452"/>
                </a:cxn>
                <a:cxn ang="0">
                  <a:pos x="4136" y="1522"/>
                </a:cxn>
                <a:cxn ang="0">
                  <a:pos x="4042" y="1584"/>
                </a:cxn>
                <a:cxn ang="0">
                  <a:pos x="3939" y="1643"/>
                </a:cxn>
                <a:cxn ang="0">
                  <a:pos x="3828" y="1693"/>
                </a:cxn>
                <a:cxn ang="0">
                  <a:pos x="3707" y="1736"/>
                </a:cxn>
                <a:cxn ang="0">
                  <a:pos x="3578" y="1772"/>
                </a:cxn>
                <a:cxn ang="0">
                  <a:pos x="3439" y="1798"/>
                </a:cxn>
                <a:cxn ang="0">
                  <a:pos x="3291" y="1815"/>
                </a:cxn>
                <a:cxn ang="0">
                  <a:pos x="3131" y="1822"/>
                </a:cxn>
                <a:cxn ang="0">
                  <a:pos x="3048" y="1822"/>
                </a:cxn>
                <a:cxn ang="0">
                  <a:pos x="2720" y="1819"/>
                </a:cxn>
                <a:cxn ang="0">
                  <a:pos x="2419" y="1828"/>
                </a:cxn>
                <a:cxn ang="0">
                  <a:pos x="2141" y="1848"/>
                </a:cxn>
                <a:cxn ang="0">
                  <a:pos x="1887" y="1877"/>
                </a:cxn>
                <a:cxn ang="0">
                  <a:pos x="1651" y="1919"/>
                </a:cxn>
                <a:cxn ang="0">
                  <a:pos x="1436" y="1970"/>
                </a:cxn>
                <a:cxn ang="0">
                  <a:pos x="1335" y="1999"/>
                </a:cxn>
                <a:cxn ang="0">
                  <a:pos x="1239" y="2032"/>
                </a:cxn>
                <a:cxn ang="0">
                  <a:pos x="1146" y="2067"/>
                </a:cxn>
                <a:cxn ang="0">
                  <a:pos x="1057" y="2106"/>
                </a:cxn>
                <a:cxn ang="0">
                  <a:pos x="971" y="2148"/>
                </a:cxn>
                <a:cxn ang="0">
                  <a:pos x="889" y="2192"/>
                </a:cxn>
                <a:cxn ang="0">
                  <a:pos x="811" y="2237"/>
                </a:cxn>
                <a:cxn ang="0">
                  <a:pos x="735" y="2287"/>
                </a:cxn>
                <a:cxn ang="0">
                  <a:pos x="663" y="2339"/>
                </a:cxn>
                <a:cxn ang="0">
                  <a:pos x="593" y="2393"/>
                </a:cxn>
                <a:cxn ang="0">
                  <a:pos x="525" y="2452"/>
                </a:cxn>
                <a:cxn ang="0">
                  <a:pos x="397" y="2576"/>
                </a:cxn>
                <a:cxn ang="0">
                  <a:pos x="277" y="2710"/>
                </a:cxn>
                <a:cxn ang="0">
                  <a:pos x="163" y="2857"/>
                </a:cxn>
                <a:cxn ang="0">
                  <a:pos x="53" y="3013"/>
                </a:cxn>
              </a:cxnLst>
              <a:rect l="0" t="0" r="r" b="b"/>
              <a:pathLst>
                <a:path w="4831" h="3097">
                  <a:moveTo>
                    <a:pt x="4831" y="0"/>
                  </a:moveTo>
                  <a:lnTo>
                    <a:pt x="4831" y="0"/>
                  </a:lnTo>
                  <a:lnTo>
                    <a:pt x="4829" y="21"/>
                  </a:lnTo>
                  <a:lnTo>
                    <a:pt x="4828" y="80"/>
                  </a:lnTo>
                  <a:lnTo>
                    <a:pt x="4825" y="122"/>
                  </a:lnTo>
                  <a:lnTo>
                    <a:pt x="4821" y="172"/>
                  </a:lnTo>
                  <a:lnTo>
                    <a:pt x="4814" y="228"/>
                  </a:lnTo>
                  <a:lnTo>
                    <a:pt x="4806" y="291"/>
                  </a:lnTo>
                  <a:lnTo>
                    <a:pt x="4796" y="359"/>
                  </a:lnTo>
                  <a:lnTo>
                    <a:pt x="4782" y="430"/>
                  </a:lnTo>
                  <a:lnTo>
                    <a:pt x="4764" y="507"/>
                  </a:lnTo>
                  <a:lnTo>
                    <a:pt x="4743" y="587"/>
                  </a:lnTo>
                  <a:lnTo>
                    <a:pt x="4719" y="669"/>
                  </a:lnTo>
                  <a:lnTo>
                    <a:pt x="4706" y="711"/>
                  </a:lnTo>
                  <a:lnTo>
                    <a:pt x="4690" y="755"/>
                  </a:lnTo>
                  <a:lnTo>
                    <a:pt x="4674" y="797"/>
                  </a:lnTo>
                  <a:lnTo>
                    <a:pt x="4657" y="840"/>
                  </a:lnTo>
                  <a:lnTo>
                    <a:pt x="4638" y="882"/>
                  </a:lnTo>
                  <a:lnTo>
                    <a:pt x="4618" y="926"/>
                  </a:lnTo>
                  <a:lnTo>
                    <a:pt x="4597" y="969"/>
                  </a:lnTo>
                  <a:lnTo>
                    <a:pt x="4574" y="1011"/>
                  </a:lnTo>
                  <a:lnTo>
                    <a:pt x="4550" y="1055"/>
                  </a:lnTo>
                  <a:lnTo>
                    <a:pt x="4525" y="1097"/>
                  </a:lnTo>
                  <a:lnTo>
                    <a:pt x="4497" y="1139"/>
                  </a:lnTo>
                  <a:lnTo>
                    <a:pt x="4470" y="1181"/>
                  </a:lnTo>
                  <a:lnTo>
                    <a:pt x="4439" y="1223"/>
                  </a:lnTo>
                  <a:lnTo>
                    <a:pt x="4407" y="1263"/>
                  </a:lnTo>
                  <a:lnTo>
                    <a:pt x="4374" y="1302"/>
                  </a:lnTo>
                  <a:lnTo>
                    <a:pt x="4339" y="1342"/>
                  </a:lnTo>
                  <a:lnTo>
                    <a:pt x="4303" y="1379"/>
                  </a:lnTo>
                  <a:lnTo>
                    <a:pt x="4264" y="1417"/>
                  </a:lnTo>
                  <a:lnTo>
                    <a:pt x="4224" y="1452"/>
                  </a:lnTo>
                  <a:lnTo>
                    <a:pt x="4181" y="1488"/>
                  </a:lnTo>
                  <a:lnTo>
                    <a:pt x="4136" y="1522"/>
                  </a:lnTo>
                  <a:lnTo>
                    <a:pt x="4091" y="1554"/>
                  </a:lnTo>
                  <a:lnTo>
                    <a:pt x="4042" y="1584"/>
                  </a:lnTo>
                  <a:lnTo>
                    <a:pt x="3992" y="1614"/>
                  </a:lnTo>
                  <a:lnTo>
                    <a:pt x="3939" y="1643"/>
                  </a:lnTo>
                  <a:lnTo>
                    <a:pt x="3885" y="1668"/>
                  </a:lnTo>
                  <a:lnTo>
                    <a:pt x="3828" y="1693"/>
                  </a:lnTo>
                  <a:lnTo>
                    <a:pt x="3768" y="1715"/>
                  </a:lnTo>
                  <a:lnTo>
                    <a:pt x="3707" y="1736"/>
                  </a:lnTo>
                  <a:lnTo>
                    <a:pt x="3643" y="1754"/>
                  </a:lnTo>
                  <a:lnTo>
                    <a:pt x="3578" y="1772"/>
                  </a:lnTo>
                  <a:lnTo>
                    <a:pt x="3510" y="1786"/>
                  </a:lnTo>
                  <a:lnTo>
                    <a:pt x="3439" y="1798"/>
                  </a:lnTo>
                  <a:lnTo>
                    <a:pt x="3366" y="1807"/>
                  </a:lnTo>
                  <a:lnTo>
                    <a:pt x="3291" y="1815"/>
                  </a:lnTo>
                  <a:lnTo>
                    <a:pt x="3212" y="1820"/>
                  </a:lnTo>
                  <a:lnTo>
                    <a:pt x="3131" y="1822"/>
                  </a:lnTo>
                  <a:lnTo>
                    <a:pt x="3048" y="1822"/>
                  </a:lnTo>
                  <a:lnTo>
                    <a:pt x="3048" y="1822"/>
                  </a:lnTo>
                  <a:lnTo>
                    <a:pt x="2881" y="1819"/>
                  </a:lnTo>
                  <a:lnTo>
                    <a:pt x="2720" y="1819"/>
                  </a:lnTo>
                  <a:lnTo>
                    <a:pt x="2567" y="1822"/>
                  </a:lnTo>
                  <a:lnTo>
                    <a:pt x="2419" y="1828"/>
                  </a:lnTo>
                  <a:lnTo>
                    <a:pt x="2277" y="1836"/>
                  </a:lnTo>
                  <a:lnTo>
                    <a:pt x="2141" y="1848"/>
                  </a:lnTo>
                  <a:lnTo>
                    <a:pt x="2012" y="1861"/>
                  </a:lnTo>
                  <a:lnTo>
                    <a:pt x="1887" y="1877"/>
                  </a:lnTo>
                  <a:lnTo>
                    <a:pt x="1766" y="1896"/>
                  </a:lnTo>
                  <a:lnTo>
                    <a:pt x="1651" y="1919"/>
                  </a:lnTo>
                  <a:lnTo>
                    <a:pt x="1541" y="1943"/>
                  </a:lnTo>
                  <a:lnTo>
                    <a:pt x="1436" y="1970"/>
                  </a:lnTo>
                  <a:lnTo>
                    <a:pt x="1384" y="1985"/>
                  </a:lnTo>
                  <a:lnTo>
                    <a:pt x="1335" y="1999"/>
                  </a:lnTo>
                  <a:lnTo>
                    <a:pt x="1286" y="2016"/>
                  </a:lnTo>
                  <a:lnTo>
                    <a:pt x="1239" y="2032"/>
                  </a:lnTo>
                  <a:lnTo>
                    <a:pt x="1191" y="2050"/>
                  </a:lnTo>
                  <a:lnTo>
                    <a:pt x="1146" y="2067"/>
                  </a:lnTo>
                  <a:lnTo>
                    <a:pt x="1100" y="2087"/>
                  </a:lnTo>
                  <a:lnTo>
                    <a:pt x="1057" y="2106"/>
                  </a:lnTo>
                  <a:lnTo>
                    <a:pt x="1014" y="2127"/>
                  </a:lnTo>
                  <a:lnTo>
                    <a:pt x="971" y="2148"/>
                  </a:lnTo>
                  <a:lnTo>
                    <a:pt x="930" y="2169"/>
                  </a:lnTo>
                  <a:lnTo>
                    <a:pt x="889" y="2192"/>
                  </a:lnTo>
                  <a:lnTo>
                    <a:pt x="850" y="2214"/>
                  </a:lnTo>
                  <a:lnTo>
                    <a:pt x="811" y="2237"/>
                  </a:lnTo>
                  <a:lnTo>
                    <a:pt x="772" y="2263"/>
                  </a:lnTo>
                  <a:lnTo>
                    <a:pt x="735" y="2287"/>
                  </a:lnTo>
                  <a:lnTo>
                    <a:pt x="699" y="2313"/>
                  </a:lnTo>
                  <a:lnTo>
                    <a:pt x="663" y="2339"/>
                  </a:lnTo>
                  <a:lnTo>
                    <a:pt x="628" y="2366"/>
                  </a:lnTo>
                  <a:lnTo>
                    <a:pt x="593" y="2393"/>
                  </a:lnTo>
                  <a:lnTo>
                    <a:pt x="558" y="2423"/>
                  </a:lnTo>
                  <a:lnTo>
                    <a:pt x="525" y="2452"/>
                  </a:lnTo>
                  <a:lnTo>
                    <a:pt x="460" y="2511"/>
                  </a:lnTo>
                  <a:lnTo>
                    <a:pt x="397" y="2576"/>
                  </a:lnTo>
                  <a:lnTo>
                    <a:pt x="336" y="2640"/>
                  </a:lnTo>
                  <a:lnTo>
                    <a:pt x="277" y="2710"/>
                  </a:lnTo>
                  <a:lnTo>
                    <a:pt x="220" y="2783"/>
                  </a:lnTo>
                  <a:lnTo>
                    <a:pt x="163" y="2857"/>
                  </a:lnTo>
                  <a:lnTo>
                    <a:pt x="107" y="2934"/>
                  </a:lnTo>
                  <a:lnTo>
                    <a:pt x="53" y="3013"/>
                  </a:lnTo>
                  <a:lnTo>
                    <a:pt x="0" y="3097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704" name="Freeform 112"/>
            <p:cNvSpPr>
              <a:spLocks/>
            </p:cNvSpPr>
            <p:nvPr/>
          </p:nvSpPr>
          <p:spPr bwMode="auto">
            <a:xfrm>
              <a:off x="1968" y="481"/>
              <a:ext cx="4782" cy="1605"/>
            </a:xfrm>
            <a:custGeom>
              <a:avLst/>
              <a:gdLst/>
              <a:ahLst/>
              <a:cxnLst>
                <a:cxn ang="0">
                  <a:pos x="4782" y="0"/>
                </a:cxn>
                <a:cxn ang="0">
                  <a:pos x="4780" y="81"/>
                </a:cxn>
                <a:cxn ang="0">
                  <a:pos x="4775" y="173"/>
                </a:cxn>
                <a:cxn ang="0">
                  <a:pos x="4762" y="292"/>
                </a:cxn>
                <a:cxn ang="0">
                  <a:pos x="4740" y="433"/>
                </a:cxn>
                <a:cxn ang="0">
                  <a:pos x="4704" y="591"/>
                </a:cxn>
                <a:cxn ang="0">
                  <a:pos x="4668" y="717"/>
                </a:cxn>
                <a:cxn ang="0">
                  <a:pos x="4637" y="802"/>
                </a:cxn>
                <a:cxn ang="0">
                  <a:pos x="4602" y="890"/>
                </a:cxn>
                <a:cxn ang="0">
                  <a:pos x="4564" y="978"/>
                </a:cxn>
                <a:cxn ang="0">
                  <a:pos x="4518" y="1066"/>
                </a:cxn>
                <a:cxn ang="0">
                  <a:pos x="4466" y="1151"/>
                </a:cxn>
                <a:cxn ang="0">
                  <a:pos x="4409" y="1235"/>
                </a:cxn>
                <a:cxn ang="0">
                  <a:pos x="4346" y="1318"/>
                </a:cxn>
                <a:cxn ang="0">
                  <a:pos x="4275" y="1397"/>
                </a:cxn>
                <a:cxn ang="0">
                  <a:pos x="4197" y="1471"/>
                </a:cxn>
                <a:cxn ang="0">
                  <a:pos x="4111" y="1542"/>
                </a:cxn>
                <a:cxn ang="0">
                  <a:pos x="4018" y="1608"/>
                </a:cxn>
                <a:cxn ang="0">
                  <a:pos x="3917" y="1668"/>
                </a:cxn>
                <a:cxn ang="0">
                  <a:pos x="3805" y="1721"/>
                </a:cxn>
                <a:cxn ang="0">
                  <a:pos x="3686" y="1766"/>
                </a:cxn>
                <a:cxn ang="0">
                  <a:pos x="3557" y="1805"/>
                </a:cxn>
                <a:cxn ang="0">
                  <a:pos x="3418" y="1834"/>
                </a:cxn>
                <a:cxn ang="0">
                  <a:pos x="3270" y="1855"/>
                </a:cxn>
                <a:cxn ang="0">
                  <a:pos x="3110" y="1865"/>
                </a:cxn>
                <a:cxn ang="0">
                  <a:pos x="3027" y="1867"/>
                </a:cxn>
                <a:cxn ang="0">
                  <a:pos x="2700" y="1870"/>
                </a:cxn>
                <a:cxn ang="0">
                  <a:pos x="2399" y="1884"/>
                </a:cxn>
                <a:cxn ang="0">
                  <a:pos x="2121" y="1910"/>
                </a:cxn>
                <a:cxn ang="0">
                  <a:pos x="1867" y="1946"/>
                </a:cxn>
                <a:cxn ang="0">
                  <a:pos x="1633" y="1991"/>
                </a:cxn>
                <a:cxn ang="0">
                  <a:pos x="1419" y="2047"/>
                </a:cxn>
                <a:cxn ang="0">
                  <a:pos x="1317" y="2080"/>
                </a:cxn>
                <a:cxn ang="0">
                  <a:pos x="1222" y="2115"/>
                </a:cxn>
                <a:cxn ang="0">
                  <a:pos x="1129" y="2152"/>
                </a:cxn>
                <a:cxn ang="0">
                  <a:pos x="1041" y="2193"/>
                </a:cxn>
                <a:cxn ang="0">
                  <a:pos x="956" y="2235"/>
                </a:cxn>
                <a:cxn ang="0">
                  <a:pos x="874" y="2282"/>
                </a:cxn>
                <a:cxn ang="0">
                  <a:pos x="797" y="2330"/>
                </a:cxn>
                <a:cxn ang="0">
                  <a:pos x="722" y="2380"/>
                </a:cxn>
                <a:cxn ang="0">
                  <a:pos x="651" y="2435"/>
                </a:cxn>
                <a:cxn ang="0">
                  <a:pos x="582" y="2491"/>
                </a:cxn>
                <a:cxn ang="0">
                  <a:pos x="515" y="2550"/>
                </a:cxn>
                <a:cxn ang="0">
                  <a:pos x="389" y="2677"/>
                </a:cxn>
                <a:cxn ang="0">
                  <a:pos x="271" y="2816"/>
                </a:cxn>
                <a:cxn ang="0">
                  <a:pos x="158" y="2965"/>
                </a:cxn>
                <a:cxn ang="0">
                  <a:pos x="51" y="3124"/>
                </a:cxn>
              </a:cxnLst>
              <a:rect l="0" t="0" r="r" b="b"/>
              <a:pathLst>
                <a:path w="4782" h="3210">
                  <a:moveTo>
                    <a:pt x="4782" y="0"/>
                  </a:moveTo>
                  <a:lnTo>
                    <a:pt x="4782" y="0"/>
                  </a:lnTo>
                  <a:lnTo>
                    <a:pt x="4782" y="21"/>
                  </a:lnTo>
                  <a:lnTo>
                    <a:pt x="4780" y="81"/>
                  </a:lnTo>
                  <a:lnTo>
                    <a:pt x="4779" y="123"/>
                  </a:lnTo>
                  <a:lnTo>
                    <a:pt x="4775" y="173"/>
                  </a:lnTo>
                  <a:lnTo>
                    <a:pt x="4770" y="229"/>
                  </a:lnTo>
                  <a:lnTo>
                    <a:pt x="4762" y="292"/>
                  </a:lnTo>
                  <a:lnTo>
                    <a:pt x="4752" y="360"/>
                  </a:lnTo>
                  <a:lnTo>
                    <a:pt x="4740" y="433"/>
                  </a:lnTo>
                  <a:lnTo>
                    <a:pt x="4723" y="510"/>
                  </a:lnTo>
                  <a:lnTo>
                    <a:pt x="4704" y="591"/>
                  </a:lnTo>
                  <a:lnTo>
                    <a:pt x="4682" y="675"/>
                  </a:lnTo>
                  <a:lnTo>
                    <a:pt x="4668" y="717"/>
                  </a:lnTo>
                  <a:lnTo>
                    <a:pt x="4654" y="760"/>
                  </a:lnTo>
                  <a:lnTo>
                    <a:pt x="4637" y="802"/>
                  </a:lnTo>
                  <a:lnTo>
                    <a:pt x="4620" y="846"/>
                  </a:lnTo>
                  <a:lnTo>
                    <a:pt x="4602" y="890"/>
                  </a:lnTo>
                  <a:lnTo>
                    <a:pt x="4584" y="935"/>
                  </a:lnTo>
                  <a:lnTo>
                    <a:pt x="4564" y="978"/>
                  </a:lnTo>
                  <a:lnTo>
                    <a:pt x="4541" y="1022"/>
                  </a:lnTo>
                  <a:lnTo>
                    <a:pt x="4518" y="1066"/>
                  </a:lnTo>
                  <a:lnTo>
                    <a:pt x="4493" y="1108"/>
                  </a:lnTo>
                  <a:lnTo>
                    <a:pt x="4466" y="1151"/>
                  </a:lnTo>
                  <a:lnTo>
                    <a:pt x="4439" y="1193"/>
                  </a:lnTo>
                  <a:lnTo>
                    <a:pt x="4409" y="1235"/>
                  </a:lnTo>
                  <a:lnTo>
                    <a:pt x="4379" y="1277"/>
                  </a:lnTo>
                  <a:lnTo>
                    <a:pt x="4346" y="1318"/>
                  </a:lnTo>
                  <a:lnTo>
                    <a:pt x="4311" y="1358"/>
                  </a:lnTo>
                  <a:lnTo>
                    <a:pt x="4275" y="1397"/>
                  </a:lnTo>
                  <a:lnTo>
                    <a:pt x="4237" y="1435"/>
                  </a:lnTo>
                  <a:lnTo>
                    <a:pt x="4197" y="1471"/>
                  </a:lnTo>
                  <a:lnTo>
                    <a:pt x="4155" y="1508"/>
                  </a:lnTo>
                  <a:lnTo>
                    <a:pt x="4111" y="1542"/>
                  </a:lnTo>
                  <a:lnTo>
                    <a:pt x="4065" y="1576"/>
                  </a:lnTo>
                  <a:lnTo>
                    <a:pt x="4018" y="1608"/>
                  </a:lnTo>
                  <a:lnTo>
                    <a:pt x="3968" y="1639"/>
                  </a:lnTo>
                  <a:lnTo>
                    <a:pt x="3917" y="1668"/>
                  </a:lnTo>
                  <a:lnTo>
                    <a:pt x="3862" y="1695"/>
                  </a:lnTo>
                  <a:lnTo>
                    <a:pt x="3805" y="1721"/>
                  </a:lnTo>
                  <a:lnTo>
                    <a:pt x="3747" y="1744"/>
                  </a:lnTo>
                  <a:lnTo>
                    <a:pt x="3686" y="1766"/>
                  </a:lnTo>
                  <a:lnTo>
                    <a:pt x="3622" y="1787"/>
                  </a:lnTo>
                  <a:lnTo>
                    <a:pt x="3557" y="1805"/>
                  </a:lnTo>
                  <a:lnTo>
                    <a:pt x="3489" y="1821"/>
                  </a:lnTo>
                  <a:lnTo>
                    <a:pt x="3418" y="1834"/>
                  </a:lnTo>
                  <a:lnTo>
                    <a:pt x="3344" y="1846"/>
                  </a:lnTo>
                  <a:lnTo>
                    <a:pt x="3270" y="1855"/>
                  </a:lnTo>
                  <a:lnTo>
                    <a:pt x="3192" y="1860"/>
                  </a:lnTo>
                  <a:lnTo>
                    <a:pt x="3110" y="1865"/>
                  </a:lnTo>
                  <a:lnTo>
                    <a:pt x="3027" y="1867"/>
                  </a:lnTo>
                  <a:lnTo>
                    <a:pt x="3027" y="1867"/>
                  </a:lnTo>
                  <a:lnTo>
                    <a:pt x="2860" y="1867"/>
                  </a:lnTo>
                  <a:lnTo>
                    <a:pt x="2700" y="1870"/>
                  </a:lnTo>
                  <a:lnTo>
                    <a:pt x="2546" y="1876"/>
                  </a:lnTo>
                  <a:lnTo>
                    <a:pt x="2399" y="1884"/>
                  </a:lnTo>
                  <a:lnTo>
                    <a:pt x="2257" y="1896"/>
                  </a:lnTo>
                  <a:lnTo>
                    <a:pt x="2121" y="1910"/>
                  </a:lnTo>
                  <a:lnTo>
                    <a:pt x="1992" y="1926"/>
                  </a:lnTo>
                  <a:lnTo>
                    <a:pt x="1867" y="1946"/>
                  </a:lnTo>
                  <a:lnTo>
                    <a:pt x="1748" y="1967"/>
                  </a:lnTo>
                  <a:lnTo>
                    <a:pt x="1633" y="1991"/>
                  </a:lnTo>
                  <a:lnTo>
                    <a:pt x="1523" y="2018"/>
                  </a:lnTo>
                  <a:lnTo>
                    <a:pt x="1419" y="2047"/>
                  </a:lnTo>
                  <a:lnTo>
                    <a:pt x="1367" y="2064"/>
                  </a:lnTo>
                  <a:lnTo>
                    <a:pt x="1317" y="2080"/>
                  </a:lnTo>
                  <a:lnTo>
                    <a:pt x="1269" y="2097"/>
                  </a:lnTo>
                  <a:lnTo>
                    <a:pt x="1222" y="2115"/>
                  </a:lnTo>
                  <a:lnTo>
                    <a:pt x="1174" y="2133"/>
                  </a:lnTo>
                  <a:lnTo>
                    <a:pt x="1129" y="2152"/>
                  </a:lnTo>
                  <a:lnTo>
                    <a:pt x="1084" y="2172"/>
                  </a:lnTo>
                  <a:lnTo>
                    <a:pt x="1041" y="2193"/>
                  </a:lnTo>
                  <a:lnTo>
                    <a:pt x="998" y="2214"/>
                  </a:lnTo>
                  <a:lnTo>
                    <a:pt x="956" y="2235"/>
                  </a:lnTo>
                  <a:lnTo>
                    <a:pt x="915" y="2257"/>
                  </a:lnTo>
                  <a:lnTo>
                    <a:pt x="874" y="2282"/>
                  </a:lnTo>
                  <a:lnTo>
                    <a:pt x="836" y="2306"/>
                  </a:lnTo>
                  <a:lnTo>
                    <a:pt x="797" y="2330"/>
                  </a:lnTo>
                  <a:lnTo>
                    <a:pt x="759" y="2354"/>
                  </a:lnTo>
                  <a:lnTo>
                    <a:pt x="722" y="2380"/>
                  </a:lnTo>
                  <a:lnTo>
                    <a:pt x="686" y="2407"/>
                  </a:lnTo>
                  <a:lnTo>
                    <a:pt x="651" y="2435"/>
                  </a:lnTo>
                  <a:lnTo>
                    <a:pt x="615" y="2462"/>
                  </a:lnTo>
                  <a:lnTo>
                    <a:pt x="582" y="2491"/>
                  </a:lnTo>
                  <a:lnTo>
                    <a:pt x="548" y="2520"/>
                  </a:lnTo>
                  <a:lnTo>
                    <a:pt x="515" y="2550"/>
                  </a:lnTo>
                  <a:lnTo>
                    <a:pt x="451" y="2613"/>
                  </a:lnTo>
                  <a:lnTo>
                    <a:pt x="389" y="2677"/>
                  </a:lnTo>
                  <a:lnTo>
                    <a:pt x="329" y="2745"/>
                  </a:lnTo>
                  <a:lnTo>
                    <a:pt x="271" y="2816"/>
                  </a:lnTo>
                  <a:lnTo>
                    <a:pt x="214" y="2889"/>
                  </a:lnTo>
                  <a:lnTo>
                    <a:pt x="158" y="2965"/>
                  </a:lnTo>
                  <a:lnTo>
                    <a:pt x="104" y="3044"/>
                  </a:lnTo>
                  <a:lnTo>
                    <a:pt x="51" y="3124"/>
                  </a:lnTo>
                  <a:lnTo>
                    <a:pt x="0" y="321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705" name="Freeform 113"/>
            <p:cNvSpPr>
              <a:spLocks/>
            </p:cNvSpPr>
            <p:nvPr/>
          </p:nvSpPr>
          <p:spPr bwMode="auto">
            <a:xfrm>
              <a:off x="2023" y="453"/>
              <a:ext cx="4733" cy="1662"/>
            </a:xfrm>
            <a:custGeom>
              <a:avLst/>
              <a:gdLst/>
              <a:ahLst/>
              <a:cxnLst>
                <a:cxn ang="0">
                  <a:pos x="4733" y="0"/>
                </a:cxn>
                <a:cxn ang="0">
                  <a:pos x="4733" y="81"/>
                </a:cxn>
                <a:cxn ang="0">
                  <a:pos x="4729" y="173"/>
                </a:cxn>
                <a:cxn ang="0">
                  <a:pos x="4718" y="294"/>
                </a:cxn>
                <a:cxn ang="0">
                  <a:pos x="4699" y="436"/>
                </a:cxn>
                <a:cxn ang="0">
                  <a:pos x="4665" y="596"/>
                </a:cxn>
                <a:cxn ang="0">
                  <a:pos x="4631" y="724"/>
                </a:cxn>
                <a:cxn ang="0">
                  <a:pos x="4602" y="811"/>
                </a:cxn>
                <a:cxn ang="0">
                  <a:pos x="4568" y="898"/>
                </a:cxn>
                <a:cxn ang="0">
                  <a:pos x="4529" y="987"/>
                </a:cxn>
                <a:cxn ang="0">
                  <a:pos x="4486" y="1076"/>
                </a:cxn>
                <a:cxn ang="0">
                  <a:pos x="4436" y="1165"/>
                </a:cxn>
                <a:cxn ang="0">
                  <a:pos x="4381" y="1250"/>
                </a:cxn>
                <a:cxn ang="0">
                  <a:pos x="4317" y="1334"/>
                </a:cxn>
                <a:cxn ang="0">
                  <a:pos x="4247" y="1415"/>
                </a:cxn>
                <a:cxn ang="0">
                  <a:pos x="4171" y="1491"/>
                </a:cxn>
                <a:cxn ang="0">
                  <a:pos x="4086" y="1563"/>
                </a:cxn>
                <a:cxn ang="0">
                  <a:pos x="3993" y="1631"/>
                </a:cxn>
                <a:cxn ang="0">
                  <a:pos x="3893" y="1694"/>
                </a:cxn>
                <a:cxn ang="0">
                  <a:pos x="3784" y="1749"/>
                </a:cxn>
                <a:cxn ang="0">
                  <a:pos x="3664" y="1798"/>
                </a:cxn>
                <a:cxn ang="0">
                  <a:pos x="3537" y="1840"/>
                </a:cxn>
                <a:cxn ang="0">
                  <a:pos x="3398" y="1872"/>
                </a:cxn>
                <a:cxn ang="0">
                  <a:pos x="3249" y="1894"/>
                </a:cxn>
                <a:cxn ang="0">
                  <a:pos x="3091" y="1909"/>
                </a:cxn>
                <a:cxn ang="0">
                  <a:pos x="3008" y="1911"/>
                </a:cxn>
                <a:cxn ang="0">
                  <a:pos x="2681" y="1922"/>
                </a:cxn>
                <a:cxn ang="0">
                  <a:pos x="2380" y="1943"/>
                </a:cxn>
                <a:cxn ang="0">
                  <a:pos x="2102" y="1974"/>
                </a:cxn>
                <a:cxn ang="0">
                  <a:pos x="1848" y="2014"/>
                </a:cxn>
                <a:cxn ang="0">
                  <a:pos x="1615" y="2066"/>
                </a:cxn>
                <a:cxn ang="0">
                  <a:pos x="1401" y="2127"/>
                </a:cxn>
                <a:cxn ang="0">
                  <a:pos x="1301" y="2161"/>
                </a:cxn>
                <a:cxn ang="0">
                  <a:pos x="1205" y="2198"/>
                </a:cxn>
                <a:cxn ang="0">
                  <a:pos x="1114" y="2237"/>
                </a:cxn>
                <a:cxn ang="0">
                  <a:pos x="1026" y="2280"/>
                </a:cxn>
                <a:cxn ang="0">
                  <a:pos x="942" y="2324"/>
                </a:cxn>
                <a:cxn ang="0">
                  <a:pos x="861" y="2372"/>
                </a:cxn>
                <a:cxn ang="0">
                  <a:pos x="785" y="2422"/>
                </a:cxn>
                <a:cxn ang="0">
                  <a:pos x="711" y="2476"/>
                </a:cxn>
                <a:cxn ang="0">
                  <a:pos x="639" y="2531"/>
                </a:cxn>
                <a:cxn ang="0">
                  <a:pos x="571" y="2589"/>
                </a:cxn>
                <a:cxn ang="0">
                  <a:pos x="506" y="2650"/>
                </a:cxn>
                <a:cxn ang="0">
                  <a:pos x="382" y="2779"/>
                </a:cxn>
                <a:cxn ang="0">
                  <a:pos x="265" y="2921"/>
                </a:cxn>
                <a:cxn ang="0">
                  <a:pos x="156" y="3073"/>
                </a:cxn>
                <a:cxn ang="0">
                  <a:pos x="52" y="3236"/>
                </a:cxn>
              </a:cxnLst>
              <a:rect l="0" t="0" r="r" b="b"/>
              <a:pathLst>
                <a:path w="4733" h="3323">
                  <a:moveTo>
                    <a:pt x="4733" y="0"/>
                  </a:moveTo>
                  <a:lnTo>
                    <a:pt x="4733" y="0"/>
                  </a:lnTo>
                  <a:lnTo>
                    <a:pt x="4733" y="21"/>
                  </a:lnTo>
                  <a:lnTo>
                    <a:pt x="4733" y="81"/>
                  </a:lnTo>
                  <a:lnTo>
                    <a:pt x="4732" y="123"/>
                  </a:lnTo>
                  <a:lnTo>
                    <a:pt x="4729" y="173"/>
                  </a:lnTo>
                  <a:lnTo>
                    <a:pt x="4725" y="231"/>
                  </a:lnTo>
                  <a:lnTo>
                    <a:pt x="4718" y="294"/>
                  </a:lnTo>
                  <a:lnTo>
                    <a:pt x="4710" y="364"/>
                  </a:lnTo>
                  <a:lnTo>
                    <a:pt x="4699" y="436"/>
                  </a:lnTo>
                  <a:lnTo>
                    <a:pt x="4683" y="516"/>
                  </a:lnTo>
                  <a:lnTo>
                    <a:pt x="4665" y="596"/>
                  </a:lnTo>
                  <a:lnTo>
                    <a:pt x="4643" y="680"/>
                  </a:lnTo>
                  <a:lnTo>
                    <a:pt x="4631" y="724"/>
                  </a:lnTo>
                  <a:lnTo>
                    <a:pt x="4617" y="767"/>
                  </a:lnTo>
                  <a:lnTo>
                    <a:pt x="4602" y="811"/>
                  </a:lnTo>
                  <a:lnTo>
                    <a:pt x="4586" y="855"/>
                  </a:lnTo>
                  <a:lnTo>
                    <a:pt x="4568" y="898"/>
                  </a:lnTo>
                  <a:lnTo>
                    <a:pt x="4550" y="943"/>
                  </a:lnTo>
                  <a:lnTo>
                    <a:pt x="4529" y="987"/>
                  </a:lnTo>
                  <a:lnTo>
                    <a:pt x="4509" y="1032"/>
                  </a:lnTo>
                  <a:lnTo>
                    <a:pt x="4486" y="1076"/>
                  </a:lnTo>
                  <a:lnTo>
                    <a:pt x="4461" y="1119"/>
                  </a:lnTo>
                  <a:lnTo>
                    <a:pt x="4436" y="1165"/>
                  </a:lnTo>
                  <a:lnTo>
                    <a:pt x="4409" y="1207"/>
                  </a:lnTo>
                  <a:lnTo>
                    <a:pt x="4381" y="1250"/>
                  </a:lnTo>
                  <a:lnTo>
                    <a:pt x="4350" y="1292"/>
                  </a:lnTo>
                  <a:lnTo>
                    <a:pt x="4317" y="1334"/>
                  </a:lnTo>
                  <a:lnTo>
                    <a:pt x="4284" y="1375"/>
                  </a:lnTo>
                  <a:lnTo>
                    <a:pt x="4247" y="1415"/>
                  </a:lnTo>
                  <a:lnTo>
                    <a:pt x="4210" y="1454"/>
                  </a:lnTo>
                  <a:lnTo>
                    <a:pt x="4171" y="1491"/>
                  </a:lnTo>
                  <a:lnTo>
                    <a:pt x="4129" y="1528"/>
                  </a:lnTo>
                  <a:lnTo>
                    <a:pt x="4086" y="1563"/>
                  </a:lnTo>
                  <a:lnTo>
                    <a:pt x="4041" y="1599"/>
                  </a:lnTo>
                  <a:lnTo>
                    <a:pt x="3993" y="1631"/>
                  </a:lnTo>
                  <a:lnTo>
                    <a:pt x="3945" y="1664"/>
                  </a:lnTo>
                  <a:lnTo>
                    <a:pt x="3893" y="1694"/>
                  </a:lnTo>
                  <a:lnTo>
                    <a:pt x="3839" y="1723"/>
                  </a:lnTo>
                  <a:lnTo>
                    <a:pt x="3784" y="1749"/>
                  </a:lnTo>
                  <a:lnTo>
                    <a:pt x="3725" y="1775"/>
                  </a:lnTo>
                  <a:lnTo>
                    <a:pt x="3664" y="1798"/>
                  </a:lnTo>
                  <a:lnTo>
                    <a:pt x="3602" y="1820"/>
                  </a:lnTo>
                  <a:lnTo>
                    <a:pt x="3537" y="1840"/>
                  </a:lnTo>
                  <a:lnTo>
                    <a:pt x="3469" y="1856"/>
                  </a:lnTo>
                  <a:lnTo>
                    <a:pt x="3398" y="1872"/>
                  </a:lnTo>
                  <a:lnTo>
                    <a:pt x="3326" y="1885"/>
                  </a:lnTo>
                  <a:lnTo>
                    <a:pt x="3249" y="1894"/>
                  </a:lnTo>
                  <a:lnTo>
                    <a:pt x="3171" y="1903"/>
                  </a:lnTo>
                  <a:lnTo>
                    <a:pt x="3091" y="1909"/>
                  </a:lnTo>
                  <a:lnTo>
                    <a:pt x="3008" y="1911"/>
                  </a:lnTo>
                  <a:lnTo>
                    <a:pt x="3008" y="1911"/>
                  </a:lnTo>
                  <a:lnTo>
                    <a:pt x="2841" y="1915"/>
                  </a:lnTo>
                  <a:lnTo>
                    <a:pt x="2681" y="1922"/>
                  </a:lnTo>
                  <a:lnTo>
                    <a:pt x="2527" y="1932"/>
                  </a:lnTo>
                  <a:lnTo>
                    <a:pt x="2380" y="1943"/>
                  </a:lnTo>
                  <a:lnTo>
                    <a:pt x="2238" y="1957"/>
                  </a:lnTo>
                  <a:lnTo>
                    <a:pt x="2102" y="1974"/>
                  </a:lnTo>
                  <a:lnTo>
                    <a:pt x="1973" y="1993"/>
                  </a:lnTo>
                  <a:lnTo>
                    <a:pt x="1848" y="2014"/>
                  </a:lnTo>
                  <a:lnTo>
                    <a:pt x="1729" y="2038"/>
                  </a:lnTo>
                  <a:lnTo>
                    <a:pt x="1615" y="2066"/>
                  </a:lnTo>
                  <a:lnTo>
                    <a:pt x="1507" y="2095"/>
                  </a:lnTo>
                  <a:lnTo>
                    <a:pt x="1401" y="2127"/>
                  </a:lnTo>
                  <a:lnTo>
                    <a:pt x="1351" y="2143"/>
                  </a:lnTo>
                  <a:lnTo>
                    <a:pt x="1301" y="2161"/>
                  </a:lnTo>
                  <a:lnTo>
                    <a:pt x="1253" y="2179"/>
                  </a:lnTo>
                  <a:lnTo>
                    <a:pt x="1205" y="2198"/>
                  </a:lnTo>
                  <a:lnTo>
                    <a:pt x="1160" y="2217"/>
                  </a:lnTo>
                  <a:lnTo>
                    <a:pt x="1114" y="2237"/>
                  </a:lnTo>
                  <a:lnTo>
                    <a:pt x="1069" y="2258"/>
                  </a:lnTo>
                  <a:lnTo>
                    <a:pt x="1026" y="2280"/>
                  </a:lnTo>
                  <a:lnTo>
                    <a:pt x="983" y="2301"/>
                  </a:lnTo>
                  <a:lnTo>
                    <a:pt x="942" y="2324"/>
                  </a:lnTo>
                  <a:lnTo>
                    <a:pt x="901" y="2348"/>
                  </a:lnTo>
                  <a:lnTo>
                    <a:pt x="861" y="2372"/>
                  </a:lnTo>
                  <a:lnTo>
                    <a:pt x="822" y="2397"/>
                  </a:lnTo>
                  <a:lnTo>
                    <a:pt x="785" y="2422"/>
                  </a:lnTo>
                  <a:lnTo>
                    <a:pt x="747" y="2448"/>
                  </a:lnTo>
                  <a:lnTo>
                    <a:pt x="711" y="2476"/>
                  </a:lnTo>
                  <a:lnTo>
                    <a:pt x="675" y="2503"/>
                  </a:lnTo>
                  <a:lnTo>
                    <a:pt x="639" y="2531"/>
                  </a:lnTo>
                  <a:lnTo>
                    <a:pt x="606" y="2560"/>
                  </a:lnTo>
                  <a:lnTo>
                    <a:pt x="571" y="2589"/>
                  </a:lnTo>
                  <a:lnTo>
                    <a:pt x="538" y="2619"/>
                  </a:lnTo>
                  <a:lnTo>
                    <a:pt x="506" y="2650"/>
                  </a:lnTo>
                  <a:lnTo>
                    <a:pt x="442" y="2713"/>
                  </a:lnTo>
                  <a:lnTo>
                    <a:pt x="382" y="2779"/>
                  </a:lnTo>
                  <a:lnTo>
                    <a:pt x="322" y="2849"/>
                  </a:lnTo>
                  <a:lnTo>
                    <a:pt x="265" y="2921"/>
                  </a:lnTo>
                  <a:lnTo>
                    <a:pt x="210" y="2996"/>
                  </a:lnTo>
                  <a:lnTo>
                    <a:pt x="156" y="3073"/>
                  </a:lnTo>
                  <a:lnTo>
                    <a:pt x="103" y="3154"/>
                  </a:lnTo>
                  <a:lnTo>
                    <a:pt x="52" y="3236"/>
                  </a:lnTo>
                  <a:lnTo>
                    <a:pt x="0" y="3323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</p:grpSp>
      <p:sp>
        <p:nvSpPr>
          <p:cNvPr id="1006706" name="Rectangle 114"/>
          <p:cNvSpPr>
            <a:spLocks noChangeArrowheads="1"/>
          </p:cNvSpPr>
          <p:nvPr/>
        </p:nvSpPr>
        <p:spPr bwMode="auto">
          <a:xfrm>
            <a:off x="4" y="2776538"/>
            <a:ext cx="10718800" cy="1687512"/>
          </a:xfrm>
          <a:prstGeom prst="rect">
            <a:avLst/>
          </a:prstGeom>
          <a:gradFill rotWithShape="1">
            <a:gsLst>
              <a:gs pos="0">
                <a:srgbClr val="00A8E4"/>
              </a:gs>
              <a:gs pos="100000">
                <a:srgbClr val="005078"/>
              </a:gs>
            </a:gsLst>
            <a:lin ang="5400000" scaled="1"/>
          </a:gradFill>
          <a:ln w="9525" algn="ctr">
            <a:noFill/>
            <a:miter lim="800000"/>
            <a:headEnd/>
            <a:tailEnd/>
          </a:ln>
          <a:effectLst/>
        </p:spPr>
        <p:txBody>
          <a:bodyPr wrap="none" lIns="90893" tIns="45454" rIns="90893" bIns="45454" anchor="ctr"/>
          <a:lstStyle/>
          <a:p>
            <a:endParaRPr lang="ko-KR" altLang="en-US">
              <a:solidFill>
                <a:srgbClr val="000000"/>
              </a:solidFill>
            </a:endParaRPr>
          </a:p>
        </p:txBody>
      </p:sp>
      <p:pic>
        <p:nvPicPr>
          <p:cNvPr id="1006707" name="Picture 115" descr="영문간지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xmlns=""/>
              </a:ext>
            </a:extLst>
          </a:blip>
          <a:srcRect/>
          <a:stretch>
            <a:fillRect/>
          </a:stretch>
        </p:blipFill>
        <p:spPr bwMode="auto">
          <a:xfrm>
            <a:off x="336550" y="200135"/>
            <a:ext cx="3311526" cy="2225675"/>
          </a:xfrm>
          <a:prstGeom prst="rect">
            <a:avLst/>
          </a:prstGeom>
          <a:noFill/>
        </p:spPr>
      </p:pic>
      <p:sp>
        <p:nvSpPr>
          <p:cNvPr id="1006708" name="Rectangle 116" descr="좁은 수평선"/>
          <p:cNvSpPr>
            <a:spLocks noChangeArrowheads="1"/>
          </p:cNvSpPr>
          <p:nvPr/>
        </p:nvSpPr>
        <p:spPr bwMode="auto">
          <a:xfrm>
            <a:off x="0" y="0"/>
            <a:ext cx="10668000" cy="1181100"/>
          </a:xfrm>
          <a:prstGeom prst="rect">
            <a:avLst/>
          </a:prstGeom>
          <a:pattFill prst="narHorz">
            <a:fgClr>
              <a:schemeClr val="bg1">
                <a:alpha val="30000"/>
              </a:schemeClr>
            </a:fgClr>
            <a:bgClr>
              <a:schemeClr val="bg2">
                <a:alpha val="30000"/>
              </a:schemeClr>
            </a:bgClr>
          </a:pattFill>
          <a:ln w="9525">
            <a:noFill/>
            <a:miter lim="800000"/>
            <a:headEnd/>
            <a:tailEnd/>
          </a:ln>
          <a:effectLst/>
        </p:spPr>
        <p:txBody>
          <a:bodyPr wrap="none" lIns="90893" tIns="45454" rIns="90893" bIns="45454" anchor="ctr"/>
          <a:lstStyle/>
          <a:p>
            <a:endParaRPr lang="ko-KR" altLang="en-US">
              <a:solidFill>
                <a:srgbClr val="000000"/>
              </a:solidFill>
            </a:endParaRPr>
          </a:p>
        </p:txBody>
      </p:sp>
      <p:sp>
        <p:nvSpPr>
          <p:cNvPr id="1006709" name="Freeform 117"/>
          <p:cNvSpPr>
            <a:spLocks/>
          </p:cNvSpPr>
          <p:nvPr/>
        </p:nvSpPr>
        <p:spPr bwMode="auto">
          <a:xfrm>
            <a:off x="5" y="4519613"/>
            <a:ext cx="10669588" cy="1176338"/>
          </a:xfrm>
          <a:custGeom>
            <a:avLst/>
            <a:gdLst/>
            <a:ahLst/>
            <a:cxnLst>
              <a:cxn ang="0">
                <a:pos x="0" y="480"/>
              </a:cxn>
              <a:cxn ang="0">
                <a:pos x="1410" y="480"/>
              </a:cxn>
              <a:cxn ang="0">
                <a:pos x="2910" y="672"/>
              </a:cxn>
              <a:cxn ang="0">
                <a:pos x="4584" y="684"/>
              </a:cxn>
              <a:cxn ang="0">
                <a:pos x="4812" y="474"/>
              </a:cxn>
              <a:cxn ang="0">
                <a:pos x="4938" y="462"/>
              </a:cxn>
              <a:cxn ang="0">
                <a:pos x="4938" y="198"/>
              </a:cxn>
              <a:cxn ang="0">
                <a:pos x="5808" y="198"/>
              </a:cxn>
              <a:cxn ang="0">
                <a:pos x="5808" y="0"/>
              </a:cxn>
              <a:cxn ang="0">
                <a:pos x="0" y="0"/>
              </a:cxn>
              <a:cxn ang="0">
                <a:pos x="0" y="480"/>
              </a:cxn>
            </a:cxnLst>
            <a:rect l="0" t="0" r="r" b="b"/>
            <a:pathLst>
              <a:path w="5808" h="684">
                <a:moveTo>
                  <a:pt x="0" y="480"/>
                </a:moveTo>
                <a:lnTo>
                  <a:pt x="1410" y="480"/>
                </a:lnTo>
                <a:lnTo>
                  <a:pt x="2910" y="672"/>
                </a:lnTo>
                <a:lnTo>
                  <a:pt x="4584" y="684"/>
                </a:lnTo>
                <a:lnTo>
                  <a:pt x="4812" y="474"/>
                </a:lnTo>
                <a:lnTo>
                  <a:pt x="4938" y="462"/>
                </a:lnTo>
                <a:lnTo>
                  <a:pt x="4938" y="198"/>
                </a:lnTo>
                <a:lnTo>
                  <a:pt x="5808" y="198"/>
                </a:lnTo>
                <a:lnTo>
                  <a:pt x="5808" y="0"/>
                </a:lnTo>
                <a:lnTo>
                  <a:pt x="0" y="0"/>
                </a:lnTo>
                <a:lnTo>
                  <a:pt x="0" y="480"/>
                </a:lnTo>
                <a:close/>
              </a:path>
            </a:pathLst>
          </a:custGeom>
          <a:solidFill>
            <a:srgbClr val="DDDDDD"/>
          </a:solidFill>
          <a:ln w="9525" cap="flat" cmpd="sng">
            <a:noFill/>
            <a:prstDash val="solid"/>
            <a:round/>
            <a:headEnd/>
            <a:tailEnd/>
          </a:ln>
          <a:effectLst/>
        </p:spPr>
        <p:txBody>
          <a:bodyPr wrap="none" lIns="90893" tIns="45454" rIns="90893" bIns="45454" anchor="ctr"/>
          <a:lstStyle/>
          <a:p>
            <a:endParaRPr lang="ko-KR" altLang="en-US">
              <a:solidFill>
                <a:srgbClr val="000000"/>
              </a:solidFill>
            </a:endParaRPr>
          </a:p>
        </p:txBody>
      </p:sp>
      <p:sp>
        <p:nvSpPr>
          <p:cNvPr id="1006710" name="Rectangle 118" descr="어두운 상향 대각선"/>
          <p:cNvSpPr>
            <a:spLocks noChangeArrowheads="1"/>
          </p:cNvSpPr>
          <p:nvPr/>
        </p:nvSpPr>
        <p:spPr bwMode="auto">
          <a:xfrm>
            <a:off x="-19049" y="4676775"/>
            <a:ext cx="10701338" cy="490538"/>
          </a:xfrm>
          <a:prstGeom prst="rect">
            <a:avLst/>
          </a:prstGeom>
          <a:pattFill prst="dkUpDiag">
            <a:fgClr>
              <a:schemeClr val="bg1">
                <a:alpha val="30000"/>
              </a:schemeClr>
            </a:fgClr>
            <a:bgClr>
              <a:schemeClr val="bg2">
                <a:alpha val="30000"/>
              </a:schemeClr>
            </a:bgClr>
          </a:pattFill>
          <a:ln w="9525">
            <a:noFill/>
            <a:miter lim="800000"/>
            <a:headEnd/>
            <a:tailEnd/>
          </a:ln>
          <a:effectLst/>
        </p:spPr>
        <p:txBody>
          <a:bodyPr wrap="none" lIns="90893" tIns="45454" rIns="90893" bIns="45454" anchor="ctr"/>
          <a:lstStyle/>
          <a:p>
            <a:endParaRPr lang="ko-KR" altLang="en-US">
              <a:solidFill>
                <a:srgbClr val="000000"/>
              </a:solidFill>
            </a:endParaRPr>
          </a:p>
        </p:txBody>
      </p:sp>
      <p:sp>
        <p:nvSpPr>
          <p:cNvPr id="1006711" name="Line 119"/>
          <p:cNvSpPr>
            <a:spLocks noChangeShapeType="1"/>
          </p:cNvSpPr>
          <p:nvPr/>
        </p:nvSpPr>
        <p:spPr bwMode="auto">
          <a:xfrm>
            <a:off x="39688" y="3573463"/>
            <a:ext cx="10668000" cy="0"/>
          </a:xfrm>
          <a:prstGeom prst="line">
            <a:avLst/>
          </a:prstGeom>
          <a:noFill/>
          <a:ln w="9525">
            <a:solidFill>
              <a:schemeClr val="tx1">
                <a:alpha val="30000"/>
              </a:schemeClr>
            </a:solidFill>
            <a:round/>
            <a:headEnd/>
            <a:tailEnd/>
          </a:ln>
          <a:effectLst/>
        </p:spPr>
        <p:txBody>
          <a:bodyPr lIns="90893" tIns="45454" rIns="90893" bIns="45454"/>
          <a:lstStyle/>
          <a:p>
            <a:endParaRPr lang="ko-KR" altLang="en-US">
              <a:solidFill>
                <a:srgbClr val="000000"/>
              </a:solidFill>
            </a:endParaRPr>
          </a:p>
        </p:txBody>
      </p:sp>
      <p:sp>
        <p:nvSpPr>
          <p:cNvPr id="1006712" name="Line 120"/>
          <p:cNvSpPr>
            <a:spLocks noChangeShapeType="1"/>
          </p:cNvSpPr>
          <p:nvPr/>
        </p:nvSpPr>
        <p:spPr bwMode="auto">
          <a:xfrm>
            <a:off x="19051" y="3590925"/>
            <a:ext cx="10668000" cy="0"/>
          </a:xfrm>
          <a:prstGeom prst="line">
            <a:avLst/>
          </a:prstGeom>
          <a:noFill/>
          <a:ln w="9525">
            <a:solidFill>
              <a:srgbClr val="F8F8F8">
                <a:alpha val="60001"/>
              </a:srgbClr>
            </a:solidFill>
            <a:round/>
            <a:headEnd/>
            <a:tailEnd/>
          </a:ln>
          <a:effectLst/>
        </p:spPr>
        <p:txBody>
          <a:bodyPr lIns="90893" tIns="45454" rIns="90893" bIns="45454"/>
          <a:lstStyle/>
          <a:p>
            <a:endParaRPr lang="ko-KR" altLang="en-US">
              <a:solidFill>
                <a:srgbClr val="000000"/>
              </a:solidFill>
            </a:endParaRPr>
          </a:p>
        </p:txBody>
      </p:sp>
      <p:grpSp>
        <p:nvGrpSpPr>
          <p:cNvPr id="1006713" name="Group 121"/>
          <p:cNvGrpSpPr>
            <a:grpSpLocks/>
          </p:cNvGrpSpPr>
          <p:nvPr/>
        </p:nvGrpSpPr>
        <p:grpSpPr bwMode="auto">
          <a:xfrm>
            <a:off x="0" y="4445110"/>
            <a:ext cx="10668000" cy="250825"/>
            <a:chOff x="0" y="3489"/>
            <a:chExt cx="5760" cy="145"/>
          </a:xfrm>
        </p:grpSpPr>
        <p:sp>
          <p:nvSpPr>
            <p:cNvPr id="1006714" name="Rectangle 122"/>
            <p:cNvSpPr>
              <a:spLocks noChangeArrowheads="1"/>
            </p:cNvSpPr>
            <p:nvPr/>
          </p:nvSpPr>
          <p:spPr bwMode="auto">
            <a:xfrm>
              <a:off x="0" y="3496"/>
              <a:ext cx="2880" cy="138"/>
            </a:xfrm>
            <a:prstGeom prst="rect">
              <a:avLst/>
            </a:prstGeom>
            <a:solidFill>
              <a:schemeClr val="tx1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715" name="AutoShape 123"/>
            <p:cNvSpPr>
              <a:spLocks noChangeArrowheads="1"/>
            </p:cNvSpPr>
            <p:nvPr/>
          </p:nvSpPr>
          <p:spPr bwMode="auto">
            <a:xfrm flipH="1">
              <a:off x="0" y="3495"/>
              <a:ext cx="95" cy="137"/>
            </a:xfrm>
            <a:prstGeom prst="rtTriangle">
              <a:avLst/>
            </a:prstGeom>
            <a:solidFill>
              <a:srgbClr val="D2F1D1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716" name="AutoShape 124"/>
            <p:cNvSpPr>
              <a:spLocks noChangeArrowheads="1"/>
            </p:cNvSpPr>
            <p:nvPr/>
          </p:nvSpPr>
          <p:spPr bwMode="auto">
            <a:xfrm flipH="1">
              <a:off x="95" y="3495"/>
              <a:ext cx="95" cy="137"/>
            </a:xfrm>
            <a:prstGeom prst="rtTriangle">
              <a:avLst/>
            </a:prstGeom>
            <a:solidFill>
              <a:srgbClr val="9FE19D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717" name="AutoShape 125"/>
            <p:cNvSpPr>
              <a:spLocks noChangeArrowheads="1"/>
            </p:cNvSpPr>
            <p:nvPr/>
          </p:nvSpPr>
          <p:spPr bwMode="auto">
            <a:xfrm flipH="1">
              <a:off x="189" y="3495"/>
              <a:ext cx="95" cy="137"/>
            </a:xfrm>
            <a:prstGeom prst="rtTriangle">
              <a:avLst/>
            </a:prstGeom>
            <a:solidFill>
              <a:srgbClr val="AED0B5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718" name="AutoShape 126"/>
            <p:cNvSpPr>
              <a:spLocks noChangeArrowheads="1"/>
            </p:cNvSpPr>
            <p:nvPr/>
          </p:nvSpPr>
          <p:spPr bwMode="auto">
            <a:xfrm flipH="1">
              <a:off x="285" y="3495"/>
              <a:ext cx="95" cy="137"/>
            </a:xfrm>
            <a:prstGeom prst="rtTriangle">
              <a:avLst/>
            </a:prstGeom>
            <a:solidFill>
              <a:srgbClr val="92C09C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719" name="AutoShape 127"/>
            <p:cNvSpPr>
              <a:spLocks noChangeArrowheads="1"/>
            </p:cNvSpPr>
            <p:nvPr/>
          </p:nvSpPr>
          <p:spPr bwMode="auto">
            <a:xfrm flipH="1">
              <a:off x="381" y="3495"/>
              <a:ext cx="95" cy="137"/>
            </a:xfrm>
            <a:prstGeom prst="rtTriangle">
              <a:avLst/>
            </a:prstGeom>
            <a:solidFill>
              <a:srgbClr val="64A672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720" name="AutoShape 128"/>
            <p:cNvSpPr>
              <a:spLocks noChangeArrowheads="1"/>
            </p:cNvSpPr>
            <p:nvPr/>
          </p:nvSpPr>
          <p:spPr bwMode="auto">
            <a:xfrm flipH="1">
              <a:off x="477" y="3495"/>
              <a:ext cx="95" cy="137"/>
            </a:xfrm>
            <a:prstGeom prst="rtTriangle">
              <a:avLst/>
            </a:prstGeom>
            <a:solidFill>
              <a:srgbClr val="53916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721" name="AutoShape 129"/>
            <p:cNvSpPr>
              <a:spLocks noChangeArrowheads="1"/>
            </p:cNvSpPr>
            <p:nvPr/>
          </p:nvSpPr>
          <p:spPr bwMode="auto">
            <a:xfrm flipH="1">
              <a:off x="574" y="3495"/>
              <a:ext cx="94" cy="137"/>
            </a:xfrm>
            <a:prstGeom prst="rtTriangle">
              <a:avLst/>
            </a:prstGeom>
            <a:solidFill>
              <a:srgbClr val="3D6B47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722" name="AutoShape 130"/>
            <p:cNvSpPr>
              <a:spLocks noChangeArrowheads="1"/>
            </p:cNvSpPr>
            <p:nvPr/>
          </p:nvSpPr>
          <p:spPr bwMode="auto">
            <a:xfrm flipH="1">
              <a:off x="670" y="3495"/>
              <a:ext cx="95" cy="137"/>
            </a:xfrm>
            <a:prstGeom prst="rtTriangle">
              <a:avLst/>
            </a:prstGeom>
            <a:solidFill>
              <a:srgbClr val="0F3C3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723" name="AutoShape 131"/>
            <p:cNvSpPr>
              <a:spLocks noChangeArrowheads="1"/>
            </p:cNvSpPr>
            <p:nvPr/>
          </p:nvSpPr>
          <p:spPr bwMode="auto">
            <a:xfrm flipH="1">
              <a:off x="766" y="3495"/>
              <a:ext cx="95" cy="137"/>
            </a:xfrm>
            <a:prstGeom prst="rtTriangle">
              <a:avLst/>
            </a:prstGeom>
            <a:solidFill>
              <a:srgbClr val="134B4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724" name="AutoShape 132"/>
            <p:cNvSpPr>
              <a:spLocks noChangeArrowheads="1"/>
            </p:cNvSpPr>
            <p:nvPr/>
          </p:nvSpPr>
          <p:spPr bwMode="auto">
            <a:xfrm flipH="1">
              <a:off x="862" y="3495"/>
              <a:ext cx="95" cy="137"/>
            </a:xfrm>
            <a:prstGeom prst="rtTriangle">
              <a:avLst/>
            </a:prstGeom>
            <a:solidFill>
              <a:srgbClr val="1D7279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725" name="AutoShape 133"/>
            <p:cNvSpPr>
              <a:spLocks noChangeArrowheads="1"/>
            </p:cNvSpPr>
            <p:nvPr/>
          </p:nvSpPr>
          <p:spPr bwMode="auto">
            <a:xfrm flipH="1">
              <a:off x="958" y="3495"/>
              <a:ext cx="95" cy="137"/>
            </a:xfrm>
            <a:prstGeom prst="rtTriangle">
              <a:avLst/>
            </a:prstGeom>
            <a:solidFill>
              <a:srgbClr val="2AA3AC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726" name="AutoShape 134"/>
            <p:cNvSpPr>
              <a:spLocks noChangeArrowheads="1"/>
            </p:cNvSpPr>
            <p:nvPr/>
          </p:nvSpPr>
          <p:spPr bwMode="auto">
            <a:xfrm flipH="1">
              <a:off x="1055" y="3495"/>
              <a:ext cx="94" cy="137"/>
            </a:xfrm>
            <a:prstGeom prst="rtTriangle">
              <a:avLst/>
            </a:prstGeom>
            <a:solidFill>
              <a:srgbClr val="41C7D1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727" name="AutoShape 135"/>
            <p:cNvSpPr>
              <a:spLocks noChangeArrowheads="1"/>
            </p:cNvSpPr>
            <p:nvPr/>
          </p:nvSpPr>
          <p:spPr bwMode="auto">
            <a:xfrm flipH="1">
              <a:off x="1151" y="3495"/>
              <a:ext cx="95" cy="137"/>
            </a:xfrm>
            <a:prstGeom prst="rtTriangle">
              <a:avLst/>
            </a:prstGeom>
            <a:solidFill>
              <a:srgbClr val="68D2DA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728" name="AutoShape 136"/>
            <p:cNvSpPr>
              <a:spLocks noChangeArrowheads="1"/>
            </p:cNvSpPr>
            <p:nvPr/>
          </p:nvSpPr>
          <p:spPr bwMode="auto">
            <a:xfrm flipH="1">
              <a:off x="1246" y="3495"/>
              <a:ext cx="94" cy="137"/>
            </a:xfrm>
            <a:prstGeom prst="rtTriangle">
              <a:avLst/>
            </a:prstGeom>
            <a:solidFill>
              <a:srgbClr val="43FFF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729" name="AutoShape 137"/>
            <p:cNvSpPr>
              <a:spLocks noChangeArrowheads="1"/>
            </p:cNvSpPr>
            <p:nvPr/>
          </p:nvSpPr>
          <p:spPr bwMode="auto">
            <a:xfrm flipH="1">
              <a:off x="1340" y="3495"/>
              <a:ext cx="95" cy="137"/>
            </a:xfrm>
            <a:prstGeom prst="rtTriangle">
              <a:avLst/>
            </a:prstGeom>
            <a:solidFill>
              <a:srgbClr val="A1FFF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730" name="AutoShape 138"/>
            <p:cNvSpPr>
              <a:spLocks noChangeArrowheads="1"/>
            </p:cNvSpPr>
            <p:nvPr/>
          </p:nvSpPr>
          <p:spPr bwMode="auto">
            <a:xfrm flipH="1">
              <a:off x="1434" y="3495"/>
              <a:ext cx="95" cy="137"/>
            </a:xfrm>
            <a:prstGeom prst="rtTriangle">
              <a:avLst/>
            </a:prstGeom>
            <a:solidFill>
              <a:srgbClr val="CCFFF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731" name="AutoShape 139"/>
            <p:cNvSpPr>
              <a:spLocks noChangeArrowheads="1"/>
            </p:cNvSpPr>
            <p:nvPr/>
          </p:nvSpPr>
          <p:spPr bwMode="auto">
            <a:xfrm flipH="1">
              <a:off x="1530" y="3495"/>
              <a:ext cx="95" cy="137"/>
            </a:xfrm>
            <a:prstGeom prst="rtTriangle">
              <a:avLst/>
            </a:prstGeom>
            <a:solidFill>
              <a:srgbClr val="FFD5D5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732" name="AutoShape 140"/>
            <p:cNvSpPr>
              <a:spLocks noChangeArrowheads="1"/>
            </p:cNvSpPr>
            <p:nvPr/>
          </p:nvSpPr>
          <p:spPr bwMode="auto">
            <a:xfrm flipH="1">
              <a:off x="1626" y="3495"/>
              <a:ext cx="96" cy="137"/>
            </a:xfrm>
            <a:prstGeom prst="rtTriangle">
              <a:avLst/>
            </a:prstGeom>
            <a:solidFill>
              <a:srgbClr val="FFA5A5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733" name="AutoShape 141"/>
            <p:cNvSpPr>
              <a:spLocks noChangeArrowheads="1"/>
            </p:cNvSpPr>
            <p:nvPr/>
          </p:nvSpPr>
          <p:spPr bwMode="auto">
            <a:xfrm flipH="1">
              <a:off x="1723" y="3495"/>
              <a:ext cx="94" cy="137"/>
            </a:xfrm>
            <a:prstGeom prst="rtTriangle">
              <a:avLst/>
            </a:prstGeom>
            <a:solidFill>
              <a:srgbClr val="FF8787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734" name="AutoShape 142"/>
            <p:cNvSpPr>
              <a:spLocks noChangeArrowheads="1"/>
            </p:cNvSpPr>
            <p:nvPr/>
          </p:nvSpPr>
          <p:spPr bwMode="auto">
            <a:xfrm flipH="1">
              <a:off x="1819" y="3495"/>
              <a:ext cx="95" cy="137"/>
            </a:xfrm>
            <a:prstGeom prst="rtTriangle">
              <a:avLst/>
            </a:prstGeom>
            <a:solidFill>
              <a:srgbClr val="FF4B4B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735" name="AutoShape 143"/>
            <p:cNvSpPr>
              <a:spLocks noChangeArrowheads="1"/>
            </p:cNvSpPr>
            <p:nvPr/>
          </p:nvSpPr>
          <p:spPr bwMode="auto">
            <a:xfrm flipH="1">
              <a:off x="1915" y="3495"/>
              <a:ext cx="95" cy="137"/>
            </a:xfrm>
            <a:prstGeom prst="rtTriangle">
              <a:avLst/>
            </a:prstGeom>
            <a:solidFill>
              <a:srgbClr val="FF0B0B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736" name="AutoShape 144"/>
            <p:cNvSpPr>
              <a:spLocks noChangeArrowheads="1"/>
            </p:cNvSpPr>
            <p:nvPr/>
          </p:nvSpPr>
          <p:spPr bwMode="auto">
            <a:xfrm flipH="1">
              <a:off x="2011" y="3495"/>
              <a:ext cx="95" cy="137"/>
            </a:xfrm>
            <a:prstGeom prst="rtTriangle">
              <a:avLst/>
            </a:prstGeom>
            <a:solidFill>
              <a:srgbClr val="D6000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737" name="AutoShape 145"/>
            <p:cNvSpPr>
              <a:spLocks noChangeArrowheads="1"/>
            </p:cNvSpPr>
            <p:nvPr/>
          </p:nvSpPr>
          <p:spPr bwMode="auto">
            <a:xfrm flipH="1">
              <a:off x="2107" y="3495"/>
              <a:ext cx="96" cy="137"/>
            </a:xfrm>
            <a:prstGeom prst="rtTriangle">
              <a:avLst/>
            </a:prstGeom>
            <a:solidFill>
              <a:srgbClr val="A2000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738" name="AutoShape 146"/>
            <p:cNvSpPr>
              <a:spLocks noChangeArrowheads="1"/>
            </p:cNvSpPr>
            <p:nvPr/>
          </p:nvSpPr>
          <p:spPr bwMode="auto">
            <a:xfrm flipH="1">
              <a:off x="2204" y="3495"/>
              <a:ext cx="94" cy="137"/>
            </a:xfrm>
            <a:prstGeom prst="rtTriangle">
              <a:avLst/>
            </a:prstGeom>
            <a:solidFill>
              <a:srgbClr val="70000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739" name="AutoShape 147"/>
            <p:cNvSpPr>
              <a:spLocks noChangeArrowheads="1"/>
            </p:cNvSpPr>
            <p:nvPr/>
          </p:nvSpPr>
          <p:spPr bwMode="auto">
            <a:xfrm flipH="1">
              <a:off x="2300" y="3495"/>
              <a:ext cx="95" cy="137"/>
            </a:xfrm>
            <a:prstGeom prst="rtTriangle">
              <a:avLst/>
            </a:prstGeom>
            <a:solidFill>
              <a:srgbClr val="5E000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740" name="AutoShape 148"/>
            <p:cNvSpPr>
              <a:spLocks noChangeArrowheads="1"/>
            </p:cNvSpPr>
            <p:nvPr/>
          </p:nvSpPr>
          <p:spPr bwMode="auto">
            <a:xfrm flipH="1">
              <a:off x="2396" y="3495"/>
              <a:ext cx="95" cy="137"/>
            </a:xfrm>
            <a:prstGeom prst="rtTriangle">
              <a:avLst/>
            </a:prstGeom>
            <a:solidFill>
              <a:srgbClr val="5D3B8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741" name="AutoShape 149"/>
            <p:cNvSpPr>
              <a:spLocks noChangeArrowheads="1"/>
            </p:cNvSpPr>
            <p:nvPr/>
          </p:nvSpPr>
          <p:spPr bwMode="auto">
            <a:xfrm flipH="1">
              <a:off x="2497" y="3496"/>
              <a:ext cx="95" cy="138"/>
            </a:xfrm>
            <a:prstGeom prst="rtTriangle">
              <a:avLst/>
            </a:prstGeom>
            <a:solidFill>
              <a:srgbClr val="7248B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742" name="AutoShape 150"/>
            <p:cNvSpPr>
              <a:spLocks noChangeArrowheads="1"/>
            </p:cNvSpPr>
            <p:nvPr/>
          </p:nvSpPr>
          <p:spPr bwMode="auto">
            <a:xfrm flipH="1">
              <a:off x="2593" y="3496"/>
              <a:ext cx="95" cy="138"/>
            </a:xfrm>
            <a:prstGeom prst="rtTriangle">
              <a:avLst/>
            </a:prstGeom>
            <a:solidFill>
              <a:srgbClr val="8B67C1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743" name="AutoShape 151"/>
            <p:cNvSpPr>
              <a:spLocks noChangeArrowheads="1"/>
            </p:cNvSpPr>
            <p:nvPr/>
          </p:nvSpPr>
          <p:spPr bwMode="auto">
            <a:xfrm flipH="1">
              <a:off x="2689" y="3496"/>
              <a:ext cx="95" cy="138"/>
            </a:xfrm>
            <a:prstGeom prst="rtTriangle">
              <a:avLst/>
            </a:prstGeom>
            <a:solidFill>
              <a:srgbClr val="BCA7DB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744" name="AutoShape 152"/>
            <p:cNvSpPr>
              <a:spLocks noChangeArrowheads="1"/>
            </p:cNvSpPr>
            <p:nvPr/>
          </p:nvSpPr>
          <p:spPr bwMode="auto">
            <a:xfrm flipH="1">
              <a:off x="2785" y="3496"/>
              <a:ext cx="95" cy="138"/>
            </a:xfrm>
            <a:prstGeom prst="rtTriangle">
              <a:avLst/>
            </a:prstGeom>
            <a:solidFill>
              <a:srgbClr val="CAB9E3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745" name="Rectangle 153"/>
            <p:cNvSpPr>
              <a:spLocks noChangeArrowheads="1"/>
            </p:cNvSpPr>
            <p:nvPr/>
          </p:nvSpPr>
          <p:spPr bwMode="auto">
            <a:xfrm>
              <a:off x="2880" y="3491"/>
              <a:ext cx="2880" cy="137"/>
            </a:xfrm>
            <a:prstGeom prst="rect">
              <a:avLst/>
            </a:prstGeom>
            <a:solidFill>
              <a:schemeClr val="tx1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746" name="AutoShape 154"/>
            <p:cNvSpPr>
              <a:spLocks noChangeArrowheads="1"/>
            </p:cNvSpPr>
            <p:nvPr/>
          </p:nvSpPr>
          <p:spPr bwMode="auto">
            <a:xfrm flipH="1">
              <a:off x="2880" y="3489"/>
              <a:ext cx="95" cy="138"/>
            </a:xfrm>
            <a:prstGeom prst="rtTriangle">
              <a:avLst/>
            </a:prstGeom>
            <a:solidFill>
              <a:srgbClr val="D2F1D1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747" name="AutoShape 155"/>
            <p:cNvSpPr>
              <a:spLocks noChangeArrowheads="1"/>
            </p:cNvSpPr>
            <p:nvPr/>
          </p:nvSpPr>
          <p:spPr bwMode="auto">
            <a:xfrm flipH="1">
              <a:off x="2975" y="3489"/>
              <a:ext cx="95" cy="138"/>
            </a:xfrm>
            <a:prstGeom prst="rtTriangle">
              <a:avLst/>
            </a:prstGeom>
            <a:solidFill>
              <a:srgbClr val="9FE19D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748" name="AutoShape 156"/>
            <p:cNvSpPr>
              <a:spLocks noChangeArrowheads="1"/>
            </p:cNvSpPr>
            <p:nvPr/>
          </p:nvSpPr>
          <p:spPr bwMode="auto">
            <a:xfrm flipH="1">
              <a:off x="3069" y="3489"/>
              <a:ext cx="95" cy="138"/>
            </a:xfrm>
            <a:prstGeom prst="rtTriangle">
              <a:avLst/>
            </a:prstGeom>
            <a:solidFill>
              <a:srgbClr val="AED0B5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749" name="AutoShape 157"/>
            <p:cNvSpPr>
              <a:spLocks noChangeArrowheads="1"/>
            </p:cNvSpPr>
            <p:nvPr/>
          </p:nvSpPr>
          <p:spPr bwMode="auto">
            <a:xfrm flipH="1">
              <a:off x="3165" y="3489"/>
              <a:ext cx="95" cy="138"/>
            </a:xfrm>
            <a:prstGeom prst="rtTriangle">
              <a:avLst/>
            </a:prstGeom>
            <a:solidFill>
              <a:srgbClr val="92C09C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750" name="AutoShape 158"/>
            <p:cNvSpPr>
              <a:spLocks noChangeArrowheads="1"/>
            </p:cNvSpPr>
            <p:nvPr/>
          </p:nvSpPr>
          <p:spPr bwMode="auto">
            <a:xfrm flipH="1">
              <a:off x="3261" y="3489"/>
              <a:ext cx="95" cy="138"/>
            </a:xfrm>
            <a:prstGeom prst="rtTriangle">
              <a:avLst/>
            </a:prstGeom>
            <a:solidFill>
              <a:srgbClr val="64A672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751" name="AutoShape 159"/>
            <p:cNvSpPr>
              <a:spLocks noChangeArrowheads="1"/>
            </p:cNvSpPr>
            <p:nvPr/>
          </p:nvSpPr>
          <p:spPr bwMode="auto">
            <a:xfrm flipH="1">
              <a:off x="3357" y="3489"/>
              <a:ext cx="95" cy="138"/>
            </a:xfrm>
            <a:prstGeom prst="rtTriangle">
              <a:avLst/>
            </a:prstGeom>
            <a:solidFill>
              <a:srgbClr val="53916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752" name="AutoShape 160"/>
            <p:cNvSpPr>
              <a:spLocks noChangeArrowheads="1"/>
            </p:cNvSpPr>
            <p:nvPr/>
          </p:nvSpPr>
          <p:spPr bwMode="auto">
            <a:xfrm flipH="1">
              <a:off x="3454" y="3489"/>
              <a:ext cx="94" cy="138"/>
            </a:xfrm>
            <a:prstGeom prst="rtTriangle">
              <a:avLst/>
            </a:prstGeom>
            <a:solidFill>
              <a:srgbClr val="3D6B47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753" name="AutoShape 161"/>
            <p:cNvSpPr>
              <a:spLocks noChangeArrowheads="1"/>
            </p:cNvSpPr>
            <p:nvPr/>
          </p:nvSpPr>
          <p:spPr bwMode="auto">
            <a:xfrm flipH="1">
              <a:off x="3550" y="3489"/>
              <a:ext cx="95" cy="138"/>
            </a:xfrm>
            <a:prstGeom prst="rtTriangle">
              <a:avLst/>
            </a:prstGeom>
            <a:solidFill>
              <a:srgbClr val="0F3C3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754" name="AutoShape 162"/>
            <p:cNvSpPr>
              <a:spLocks noChangeArrowheads="1"/>
            </p:cNvSpPr>
            <p:nvPr/>
          </p:nvSpPr>
          <p:spPr bwMode="auto">
            <a:xfrm flipH="1">
              <a:off x="3646" y="3489"/>
              <a:ext cx="95" cy="138"/>
            </a:xfrm>
            <a:prstGeom prst="rtTriangle">
              <a:avLst/>
            </a:prstGeom>
            <a:solidFill>
              <a:srgbClr val="134B4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755" name="AutoShape 163"/>
            <p:cNvSpPr>
              <a:spLocks noChangeArrowheads="1"/>
            </p:cNvSpPr>
            <p:nvPr/>
          </p:nvSpPr>
          <p:spPr bwMode="auto">
            <a:xfrm flipH="1">
              <a:off x="3742" y="3489"/>
              <a:ext cx="95" cy="138"/>
            </a:xfrm>
            <a:prstGeom prst="rtTriangle">
              <a:avLst/>
            </a:prstGeom>
            <a:solidFill>
              <a:srgbClr val="1D7279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756" name="AutoShape 164"/>
            <p:cNvSpPr>
              <a:spLocks noChangeArrowheads="1"/>
            </p:cNvSpPr>
            <p:nvPr/>
          </p:nvSpPr>
          <p:spPr bwMode="auto">
            <a:xfrm flipH="1">
              <a:off x="3838" y="3489"/>
              <a:ext cx="95" cy="138"/>
            </a:xfrm>
            <a:prstGeom prst="rtTriangle">
              <a:avLst/>
            </a:prstGeom>
            <a:solidFill>
              <a:srgbClr val="2AA3AC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757" name="AutoShape 165"/>
            <p:cNvSpPr>
              <a:spLocks noChangeArrowheads="1"/>
            </p:cNvSpPr>
            <p:nvPr/>
          </p:nvSpPr>
          <p:spPr bwMode="auto">
            <a:xfrm flipH="1">
              <a:off x="3935" y="3489"/>
              <a:ext cx="94" cy="138"/>
            </a:xfrm>
            <a:prstGeom prst="rtTriangle">
              <a:avLst/>
            </a:prstGeom>
            <a:solidFill>
              <a:srgbClr val="41C7D1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758" name="AutoShape 166"/>
            <p:cNvSpPr>
              <a:spLocks noChangeArrowheads="1"/>
            </p:cNvSpPr>
            <p:nvPr/>
          </p:nvSpPr>
          <p:spPr bwMode="auto">
            <a:xfrm flipH="1">
              <a:off x="4031" y="3489"/>
              <a:ext cx="95" cy="138"/>
            </a:xfrm>
            <a:prstGeom prst="rtTriangle">
              <a:avLst/>
            </a:prstGeom>
            <a:solidFill>
              <a:srgbClr val="68D2DA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759" name="AutoShape 167"/>
            <p:cNvSpPr>
              <a:spLocks noChangeArrowheads="1"/>
            </p:cNvSpPr>
            <p:nvPr/>
          </p:nvSpPr>
          <p:spPr bwMode="auto">
            <a:xfrm flipH="1">
              <a:off x="4126" y="3489"/>
              <a:ext cx="94" cy="138"/>
            </a:xfrm>
            <a:prstGeom prst="rtTriangle">
              <a:avLst/>
            </a:prstGeom>
            <a:solidFill>
              <a:srgbClr val="43FFF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760" name="AutoShape 168"/>
            <p:cNvSpPr>
              <a:spLocks noChangeArrowheads="1"/>
            </p:cNvSpPr>
            <p:nvPr/>
          </p:nvSpPr>
          <p:spPr bwMode="auto">
            <a:xfrm flipH="1">
              <a:off x="4220" y="3489"/>
              <a:ext cx="95" cy="138"/>
            </a:xfrm>
            <a:prstGeom prst="rtTriangle">
              <a:avLst/>
            </a:prstGeom>
            <a:solidFill>
              <a:srgbClr val="A1FFF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761" name="AutoShape 169"/>
            <p:cNvSpPr>
              <a:spLocks noChangeArrowheads="1"/>
            </p:cNvSpPr>
            <p:nvPr/>
          </p:nvSpPr>
          <p:spPr bwMode="auto">
            <a:xfrm flipH="1">
              <a:off x="4314" y="3489"/>
              <a:ext cx="95" cy="138"/>
            </a:xfrm>
            <a:prstGeom prst="rtTriangle">
              <a:avLst/>
            </a:prstGeom>
            <a:solidFill>
              <a:srgbClr val="CCFFF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762" name="AutoShape 170"/>
            <p:cNvSpPr>
              <a:spLocks noChangeArrowheads="1"/>
            </p:cNvSpPr>
            <p:nvPr/>
          </p:nvSpPr>
          <p:spPr bwMode="auto">
            <a:xfrm flipH="1">
              <a:off x="4410" y="3489"/>
              <a:ext cx="95" cy="138"/>
            </a:xfrm>
            <a:prstGeom prst="rtTriangle">
              <a:avLst/>
            </a:prstGeom>
            <a:solidFill>
              <a:srgbClr val="FFD5D5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763" name="AutoShape 171"/>
            <p:cNvSpPr>
              <a:spLocks noChangeArrowheads="1"/>
            </p:cNvSpPr>
            <p:nvPr/>
          </p:nvSpPr>
          <p:spPr bwMode="auto">
            <a:xfrm flipH="1">
              <a:off x="4506" y="3489"/>
              <a:ext cx="96" cy="138"/>
            </a:xfrm>
            <a:prstGeom prst="rtTriangle">
              <a:avLst/>
            </a:prstGeom>
            <a:solidFill>
              <a:srgbClr val="FFA5A5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764" name="AutoShape 172"/>
            <p:cNvSpPr>
              <a:spLocks noChangeArrowheads="1"/>
            </p:cNvSpPr>
            <p:nvPr/>
          </p:nvSpPr>
          <p:spPr bwMode="auto">
            <a:xfrm flipH="1">
              <a:off x="4603" y="3489"/>
              <a:ext cx="94" cy="138"/>
            </a:xfrm>
            <a:prstGeom prst="rtTriangle">
              <a:avLst/>
            </a:prstGeom>
            <a:solidFill>
              <a:srgbClr val="FF8787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765" name="AutoShape 173"/>
            <p:cNvSpPr>
              <a:spLocks noChangeArrowheads="1"/>
            </p:cNvSpPr>
            <p:nvPr/>
          </p:nvSpPr>
          <p:spPr bwMode="auto">
            <a:xfrm flipH="1">
              <a:off x="4699" y="3489"/>
              <a:ext cx="95" cy="138"/>
            </a:xfrm>
            <a:prstGeom prst="rtTriangle">
              <a:avLst/>
            </a:prstGeom>
            <a:solidFill>
              <a:srgbClr val="FF4B4B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766" name="AutoShape 174"/>
            <p:cNvSpPr>
              <a:spLocks noChangeArrowheads="1"/>
            </p:cNvSpPr>
            <p:nvPr/>
          </p:nvSpPr>
          <p:spPr bwMode="auto">
            <a:xfrm flipH="1">
              <a:off x="4795" y="3489"/>
              <a:ext cx="95" cy="138"/>
            </a:xfrm>
            <a:prstGeom prst="rtTriangle">
              <a:avLst/>
            </a:prstGeom>
            <a:solidFill>
              <a:srgbClr val="FF0B0B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767" name="AutoShape 175"/>
            <p:cNvSpPr>
              <a:spLocks noChangeArrowheads="1"/>
            </p:cNvSpPr>
            <p:nvPr/>
          </p:nvSpPr>
          <p:spPr bwMode="auto">
            <a:xfrm flipH="1">
              <a:off x="4891" y="3489"/>
              <a:ext cx="95" cy="138"/>
            </a:xfrm>
            <a:prstGeom prst="rtTriangle">
              <a:avLst/>
            </a:prstGeom>
            <a:solidFill>
              <a:srgbClr val="D6000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768" name="AutoShape 176"/>
            <p:cNvSpPr>
              <a:spLocks noChangeArrowheads="1"/>
            </p:cNvSpPr>
            <p:nvPr/>
          </p:nvSpPr>
          <p:spPr bwMode="auto">
            <a:xfrm flipH="1">
              <a:off x="4987" y="3489"/>
              <a:ext cx="96" cy="138"/>
            </a:xfrm>
            <a:prstGeom prst="rtTriangle">
              <a:avLst/>
            </a:prstGeom>
            <a:solidFill>
              <a:srgbClr val="A2000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769" name="AutoShape 177"/>
            <p:cNvSpPr>
              <a:spLocks noChangeArrowheads="1"/>
            </p:cNvSpPr>
            <p:nvPr/>
          </p:nvSpPr>
          <p:spPr bwMode="auto">
            <a:xfrm flipH="1">
              <a:off x="5084" y="3489"/>
              <a:ext cx="94" cy="138"/>
            </a:xfrm>
            <a:prstGeom prst="rtTriangle">
              <a:avLst/>
            </a:prstGeom>
            <a:solidFill>
              <a:srgbClr val="70000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770" name="AutoShape 178"/>
            <p:cNvSpPr>
              <a:spLocks noChangeArrowheads="1"/>
            </p:cNvSpPr>
            <p:nvPr/>
          </p:nvSpPr>
          <p:spPr bwMode="auto">
            <a:xfrm flipH="1">
              <a:off x="5180" y="3489"/>
              <a:ext cx="95" cy="138"/>
            </a:xfrm>
            <a:prstGeom prst="rtTriangle">
              <a:avLst/>
            </a:prstGeom>
            <a:solidFill>
              <a:srgbClr val="5E000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771" name="AutoShape 179"/>
            <p:cNvSpPr>
              <a:spLocks noChangeArrowheads="1"/>
            </p:cNvSpPr>
            <p:nvPr/>
          </p:nvSpPr>
          <p:spPr bwMode="auto">
            <a:xfrm flipH="1">
              <a:off x="5276" y="3489"/>
              <a:ext cx="95" cy="138"/>
            </a:xfrm>
            <a:prstGeom prst="rtTriangle">
              <a:avLst/>
            </a:prstGeom>
            <a:solidFill>
              <a:srgbClr val="5D3B8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772" name="AutoShape 180"/>
            <p:cNvSpPr>
              <a:spLocks noChangeArrowheads="1"/>
            </p:cNvSpPr>
            <p:nvPr/>
          </p:nvSpPr>
          <p:spPr bwMode="auto">
            <a:xfrm flipH="1">
              <a:off x="5377" y="3491"/>
              <a:ext cx="95" cy="137"/>
            </a:xfrm>
            <a:prstGeom prst="rtTriangle">
              <a:avLst/>
            </a:prstGeom>
            <a:solidFill>
              <a:srgbClr val="7248B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773" name="AutoShape 181"/>
            <p:cNvSpPr>
              <a:spLocks noChangeArrowheads="1"/>
            </p:cNvSpPr>
            <p:nvPr/>
          </p:nvSpPr>
          <p:spPr bwMode="auto">
            <a:xfrm flipH="1">
              <a:off x="5473" y="3491"/>
              <a:ext cx="95" cy="137"/>
            </a:xfrm>
            <a:prstGeom prst="rtTriangle">
              <a:avLst/>
            </a:prstGeom>
            <a:solidFill>
              <a:srgbClr val="8B67C1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774" name="AutoShape 182"/>
            <p:cNvSpPr>
              <a:spLocks noChangeArrowheads="1"/>
            </p:cNvSpPr>
            <p:nvPr/>
          </p:nvSpPr>
          <p:spPr bwMode="auto">
            <a:xfrm flipH="1">
              <a:off x="5569" y="3491"/>
              <a:ext cx="95" cy="137"/>
            </a:xfrm>
            <a:prstGeom prst="rtTriangle">
              <a:avLst/>
            </a:prstGeom>
            <a:solidFill>
              <a:srgbClr val="BCA7DB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6775" name="AutoShape 183"/>
            <p:cNvSpPr>
              <a:spLocks noChangeArrowheads="1"/>
            </p:cNvSpPr>
            <p:nvPr/>
          </p:nvSpPr>
          <p:spPr bwMode="auto">
            <a:xfrm flipH="1">
              <a:off x="5665" y="3491"/>
              <a:ext cx="95" cy="137"/>
            </a:xfrm>
            <a:prstGeom prst="rtTriangle">
              <a:avLst/>
            </a:prstGeom>
            <a:solidFill>
              <a:srgbClr val="CAB9E3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xmlns="" val="4219309598"/>
      </p:ext>
    </p:extLst>
  </p:cSld>
  <p:clrMapOvr>
    <a:masterClrMapping/>
  </p:clrMapOvr>
</p:sldLayout>
</file>

<file path=ppt/slideLayouts/slideLayout67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제목 및 내용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533400" y="296863"/>
            <a:ext cx="9601200" cy="1238250"/>
          </a:xfrm>
          <a:prstGeom prst="rect">
            <a:avLst/>
          </a:prstGeom>
        </p:spPr>
        <p:txBody>
          <a:bodyPr lIns="90893" tIns="45454" rIns="90893" bIns="45454"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내용 개체 틀 2"/>
          <p:cNvSpPr>
            <a:spLocks noGrp="1"/>
          </p:cNvSpPr>
          <p:nvPr>
            <p:ph idx="1"/>
          </p:nvPr>
        </p:nvSpPr>
        <p:spPr>
          <a:xfrm>
            <a:off x="533400" y="1733553"/>
            <a:ext cx="9601200" cy="4903789"/>
          </a:xfrm>
          <a:prstGeom prst="rect">
            <a:avLst/>
          </a:prstGeom>
        </p:spPr>
        <p:txBody>
          <a:bodyPr lIns="90893" tIns="45454" rIns="90893" bIns="45454"/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xmlns="" val="2901263597"/>
      </p:ext>
    </p:extLst>
  </p:cSld>
  <p:clrMapOvr>
    <a:masterClrMapping/>
  </p:clrMapOvr>
</p:sldLayout>
</file>

<file path=ppt/slideLayouts/slideLayout67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구역 머리글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842963" y="4773613"/>
            <a:ext cx="9067800" cy="1476375"/>
          </a:xfrm>
          <a:prstGeom prst="rect">
            <a:avLst/>
          </a:prstGeom>
        </p:spPr>
        <p:txBody>
          <a:bodyPr lIns="90893" tIns="45454" rIns="90893" bIns="45454" anchor="t"/>
          <a:lstStyle>
            <a:lvl1pPr algn="l">
              <a:defRPr sz="4000" b="1" cap="all"/>
            </a:lvl1pPr>
          </a:lstStyle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텍스트 개체 틀 2"/>
          <p:cNvSpPr>
            <a:spLocks noGrp="1"/>
          </p:cNvSpPr>
          <p:nvPr>
            <p:ph type="body" idx="1"/>
          </p:nvPr>
        </p:nvSpPr>
        <p:spPr>
          <a:xfrm>
            <a:off x="842963" y="3149639"/>
            <a:ext cx="9067800" cy="1624013"/>
          </a:xfrm>
          <a:prstGeom prst="rect">
            <a:avLst/>
          </a:prstGeom>
        </p:spPr>
        <p:txBody>
          <a:bodyPr lIns="90893" tIns="45454" rIns="90893" bIns="45454" anchor="b"/>
          <a:lstStyle>
            <a:lvl1pPr marL="0" indent="0">
              <a:buNone/>
              <a:defRPr sz="2100"/>
            </a:lvl1pPr>
            <a:lvl2pPr marL="454488" indent="0">
              <a:buNone/>
              <a:defRPr sz="1800"/>
            </a:lvl2pPr>
            <a:lvl3pPr marL="908945" indent="0">
              <a:buNone/>
              <a:defRPr sz="1600"/>
            </a:lvl3pPr>
            <a:lvl4pPr marL="1363412" indent="0">
              <a:buNone/>
              <a:defRPr sz="1400"/>
            </a:lvl4pPr>
            <a:lvl5pPr marL="1817867" indent="0">
              <a:buNone/>
              <a:defRPr sz="1400"/>
            </a:lvl5pPr>
            <a:lvl6pPr marL="2272338" indent="0">
              <a:buNone/>
              <a:defRPr sz="1400"/>
            </a:lvl6pPr>
            <a:lvl7pPr marL="2726806" indent="0">
              <a:buNone/>
              <a:defRPr sz="1400"/>
            </a:lvl7pPr>
            <a:lvl8pPr marL="3181264" indent="0">
              <a:buNone/>
              <a:defRPr sz="1400"/>
            </a:lvl8pPr>
            <a:lvl9pPr marL="3635747" indent="0">
              <a:buNone/>
              <a:defRPr sz="14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</p:spTree>
    <p:extLst>
      <p:ext uri="{BB962C8B-B14F-4D97-AF65-F5344CB8AC3E}">
        <p14:creationId xmlns:p14="http://schemas.microsoft.com/office/powerpoint/2010/main" xmlns="" val="3358365910"/>
      </p:ext>
    </p:extLst>
  </p:cSld>
  <p:clrMapOvr>
    <a:masterClrMapping/>
  </p:clrMapOvr>
</p:sldLayout>
</file>

<file path=ppt/slideLayouts/slideLayout67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콘텐츠 2개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533400" y="296863"/>
            <a:ext cx="9601200" cy="1238250"/>
          </a:xfrm>
          <a:prstGeom prst="rect">
            <a:avLst/>
          </a:prstGeom>
        </p:spPr>
        <p:txBody>
          <a:bodyPr lIns="90893" tIns="45454" rIns="90893" bIns="45454"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내용 개체 틀 2"/>
          <p:cNvSpPr>
            <a:spLocks noGrp="1"/>
          </p:cNvSpPr>
          <p:nvPr>
            <p:ph sz="half" idx="1"/>
          </p:nvPr>
        </p:nvSpPr>
        <p:spPr>
          <a:xfrm>
            <a:off x="533407" y="1733553"/>
            <a:ext cx="4724400" cy="4903789"/>
          </a:xfrm>
          <a:prstGeom prst="rect">
            <a:avLst/>
          </a:prstGeom>
        </p:spPr>
        <p:txBody>
          <a:bodyPr lIns="90893" tIns="45454" rIns="90893" bIns="45454"/>
          <a:lstStyle>
            <a:lvl1pPr>
              <a:defRPr sz="2800"/>
            </a:lvl1pPr>
            <a:lvl2pPr>
              <a:defRPr sz="2400"/>
            </a:lvl2pPr>
            <a:lvl3pPr>
              <a:defRPr sz="21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4" name="내용 개체 틀 3"/>
          <p:cNvSpPr>
            <a:spLocks noGrp="1"/>
          </p:cNvSpPr>
          <p:nvPr>
            <p:ph sz="half" idx="2"/>
          </p:nvPr>
        </p:nvSpPr>
        <p:spPr>
          <a:xfrm>
            <a:off x="5410200" y="1733553"/>
            <a:ext cx="4724400" cy="4903789"/>
          </a:xfrm>
          <a:prstGeom prst="rect">
            <a:avLst/>
          </a:prstGeom>
        </p:spPr>
        <p:txBody>
          <a:bodyPr lIns="90893" tIns="45454" rIns="90893" bIns="45454"/>
          <a:lstStyle>
            <a:lvl1pPr>
              <a:defRPr sz="2800"/>
            </a:lvl1pPr>
            <a:lvl2pPr>
              <a:defRPr sz="2400"/>
            </a:lvl2pPr>
            <a:lvl3pPr>
              <a:defRPr sz="21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xmlns="" val="2579159488"/>
      </p:ext>
    </p:extLst>
  </p:cSld>
  <p:clrMapOvr>
    <a:masterClrMapping/>
  </p:clrMapOvr>
</p:sldLayout>
</file>

<file path=ppt/slideLayouts/slideLayout67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비교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533400" y="296863"/>
            <a:ext cx="9601200" cy="1238250"/>
          </a:xfrm>
          <a:prstGeom prst="rect">
            <a:avLst/>
          </a:prstGeom>
        </p:spPr>
        <p:txBody>
          <a:bodyPr lIns="90893" tIns="45454" rIns="90893" bIns="45454"/>
          <a:lstStyle>
            <a:lvl1pPr>
              <a:defRPr/>
            </a:lvl1pPr>
          </a:lstStyle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텍스트 개체 틀 2"/>
          <p:cNvSpPr>
            <a:spLocks noGrp="1"/>
          </p:cNvSpPr>
          <p:nvPr>
            <p:ph type="body" idx="1"/>
          </p:nvPr>
        </p:nvSpPr>
        <p:spPr>
          <a:xfrm>
            <a:off x="533405" y="1663700"/>
            <a:ext cx="4713288" cy="692150"/>
          </a:xfrm>
          <a:prstGeom prst="rect">
            <a:avLst/>
          </a:prstGeom>
        </p:spPr>
        <p:txBody>
          <a:bodyPr lIns="90893" tIns="45454" rIns="90893" bIns="45454" anchor="b"/>
          <a:lstStyle>
            <a:lvl1pPr marL="0" indent="0">
              <a:buNone/>
              <a:defRPr sz="2400" b="1"/>
            </a:lvl1pPr>
            <a:lvl2pPr marL="454488" indent="0">
              <a:buNone/>
              <a:defRPr sz="2100" b="1"/>
            </a:lvl2pPr>
            <a:lvl3pPr marL="908945" indent="0">
              <a:buNone/>
              <a:defRPr sz="1800" b="1"/>
            </a:lvl3pPr>
            <a:lvl4pPr marL="1363412" indent="0">
              <a:buNone/>
              <a:defRPr sz="1600" b="1"/>
            </a:lvl4pPr>
            <a:lvl5pPr marL="1817867" indent="0">
              <a:buNone/>
              <a:defRPr sz="1600" b="1"/>
            </a:lvl5pPr>
            <a:lvl6pPr marL="2272338" indent="0">
              <a:buNone/>
              <a:defRPr sz="1600" b="1"/>
            </a:lvl6pPr>
            <a:lvl7pPr marL="2726806" indent="0">
              <a:buNone/>
              <a:defRPr sz="1600" b="1"/>
            </a:lvl7pPr>
            <a:lvl8pPr marL="3181264" indent="0">
              <a:buNone/>
              <a:defRPr sz="1600" b="1"/>
            </a:lvl8pPr>
            <a:lvl9pPr marL="3635747" indent="0">
              <a:buNone/>
              <a:defRPr sz="1600" b="1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  <p:sp>
        <p:nvSpPr>
          <p:cNvPr id="4" name="내용 개체 틀 3"/>
          <p:cNvSpPr>
            <a:spLocks noGrp="1"/>
          </p:cNvSpPr>
          <p:nvPr>
            <p:ph sz="half" idx="2"/>
          </p:nvPr>
        </p:nvSpPr>
        <p:spPr>
          <a:xfrm>
            <a:off x="533405" y="2355853"/>
            <a:ext cx="4713288" cy="4281488"/>
          </a:xfrm>
          <a:prstGeom prst="rect">
            <a:avLst/>
          </a:prstGeom>
        </p:spPr>
        <p:txBody>
          <a:bodyPr lIns="90893" tIns="45454" rIns="90893" bIns="45454"/>
          <a:lstStyle>
            <a:lvl1pPr>
              <a:defRPr sz="2400"/>
            </a:lvl1pPr>
            <a:lvl2pPr>
              <a:defRPr sz="21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5" name="텍스트 개체 틀 4"/>
          <p:cNvSpPr>
            <a:spLocks noGrp="1"/>
          </p:cNvSpPr>
          <p:nvPr>
            <p:ph type="body" sz="quarter" idx="3"/>
          </p:nvPr>
        </p:nvSpPr>
        <p:spPr>
          <a:xfrm>
            <a:off x="5419778" y="1663700"/>
            <a:ext cx="4714875" cy="692150"/>
          </a:xfrm>
          <a:prstGeom prst="rect">
            <a:avLst/>
          </a:prstGeom>
        </p:spPr>
        <p:txBody>
          <a:bodyPr lIns="90893" tIns="45454" rIns="90893" bIns="45454" anchor="b"/>
          <a:lstStyle>
            <a:lvl1pPr marL="0" indent="0">
              <a:buNone/>
              <a:defRPr sz="2400" b="1"/>
            </a:lvl1pPr>
            <a:lvl2pPr marL="454488" indent="0">
              <a:buNone/>
              <a:defRPr sz="2100" b="1"/>
            </a:lvl2pPr>
            <a:lvl3pPr marL="908945" indent="0">
              <a:buNone/>
              <a:defRPr sz="1800" b="1"/>
            </a:lvl3pPr>
            <a:lvl4pPr marL="1363412" indent="0">
              <a:buNone/>
              <a:defRPr sz="1600" b="1"/>
            </a:lvl4pPr>
            <a:lvl5pPr marL="1817867" indent="0">
              <a:buNone/>
              <a:defRPr sz="1600" b="1"/>
            </a:lvl5pPr>
            <a:lvl6pPr marL="2272338" indent="0">
              <a:buNone/>
              <a:defRPr sz="1600" b="1"/>
            </a:lvl6pPr>
            <a:lvl7pPr marL="2726806" indent="0">
              <a:buNone/>
              <a:defRPr sz="1600" b="1"/>
            </a:lvl7pPr>
            <a:lvl8pPr marL="3181264" indent="0">
              <a:buNone/>
              <a:defRPr sz="1600" b="1"/>
            </a:lvl8pPr>
            <a:lvl9pPr marL="3635747" indent="0">
              <a:buNone/>
              <a:defRPr sz="1600" b="1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  <p:sp>
        <p:nvSpPr>
          <p:cNvPr id="6" name="내용 개체 틀 5"/>
          <p:cNvSpPr>
            <a:spLocks noGrp="1"/>
          </p:cNvSpPr>
          <p:nvPr>
            <p:ph sz="quarter" idx="4"/>
          </p:nvPr>
        </p:nvSpPr>
        <p:spPr>
          <a:xfrm>
            <a:off x="5419778" y="2355853"/>
            <a:ext cx="4714875" cy="4281488"/>
          </a:xfrm>
          <a:prstGeom prst="rect">
            <a:avLst/>
          </a:prstGeom>
        </p:spPr>
        <p:txBody>
          <a:bodyPr lIns="90893" tIns="45454" rIns="90893" bIns="45454"/>
          <a:lstStyle>
            <a:lvl1pPr>
              <a:defRPr sz="2400"/>
            </a:lvl1pPr>
            <a:lvl2pPr>
              <a:defRPr sz="21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xmlns="" val="3748756468"/>
      </p:ext>
    </p:extLst>
  </p:cSld>
  <p:clrMapOvr>
    <a:masterClrMapping/>
  </p:clrMapOvr>
</p:sldLayout>
</file>

<file path=ppt/slideLayouts/slideLayout67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제목만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533400" y="296863"/>
            <a:ext cx="9601200" cy="1238250"/>
          </a:xfrm>
          <a:prstGeom prst="rect">
            <a:avLst/>
          </a:prstGeom>
        </p:spPr>
        <p:txBody>
          <a:bodyPr lIns="90893" tIns="45454" rIns="90893" bIns="45454"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xmlns="" val="4059695530"/>
      </p:ext>
    </p:extLst>
  </p:cSld>
  <p:clrMapOvr>
    <a:masterClrMapping/>
  </p:clrMapOvr>
</p:sldLayout>
</file>

<file path=ppt/slideLayouts/slideLayout67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빈 화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xmlns="" val="3855648650"/>
      </p:ext>
    </p:extLst>
  </p:cSld>
  <p:clrMapOvr>
    <a:masterClrMapping/>
  </p:clrMapOvr>
</p:sldLayout>
</file>

<file path=ppt/slideLayouts/slideLayout67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캡션 있는 콘텐츠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533462" y="295275"/>
            <a:ext cx="3509963" cy="1258888"/>
          </a:xfrm>
          <a:prstGeom prst="rect">
            <a:avLst/>
          </a:prstGeom>
        </p:spPr>
        <p:txBody>
          <a:bodyPr lIns="90893" tIns="45454" rIns="90893" bIns="45454" anchor="b"/>
          <a:lstStyle>
            <a:lvl1pPr algn="l">
              <a:defRPr sz="2100" b="1"/>
            </a:lvl1pPr>
          </a:lstStyle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내용 개체 틀 2"/>
          <p:cNvSpPr>
            <a:spLocks noGrp="1"/>
          </p:cNvSpPr>
          <p:nvPr>
            <p:ph idx="1"/>
          </p:nvPr>
        </p:nvSpPr>
        <p:spPr>
          <a:xfrm>
            <a:off x="4170416" y="295282"/>
            <a:ext cx="5964237" cy="6342063"/>
          </a:xfrm>
          <a:prstGeom prst="rect">
            <a:avLst/>
          </a:prstGeom>
        </p:spPr>
        <p:txBody>
          <a:bodyPr lIns="90893" tIns="45454" rIns="90893" bIns="45454"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100"/>
            </a:lvl4pPr>
            <a:lvl5pPr>
              <a:defRPr sz="2100"/>
            </a:lvl5pPr>
            <a:lvl6pPr>
              <a:defRPr sz="2100"/>
            </a:lvl6pPr>
            <a:lvl7pPr>
              <a:defRPr sz="2100"/>
            </a:lvl7pPr>
            <a:lvl8pPr>
              <a:defRPr sz="2100"/>
            </a:lvl8pPr>
            <a:lvl9pPr>
              <a:defRPr sz="21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4" name="텍스트 개체 틀 3"/>
          <p:cNvSpPr>
            <a:spLocks noGrp="1"/>
          </p:cNvSpPr>
          <p:nvPr>
            <p:ph type="body" sz="half" idx="2"/>
          </p:nvPr>
        </p:nvSpPr>
        <p:spPr>
          <a:xfrm>
            <a:off x="533462" y="1554163"/>
            <a:ext cx="3509963" cy="5083176"/>
          </a:xfrm>
          <a:prstGeom prst="rect">
            <a:avLst/>
          </a:prstGeom>
        </p:spPr>
        <p:txBody>
          <a:bodyPr lIns="90893" tIns="45454" rIns="90893" bIns="45454"/>
          <a:lstStyle>
            <a:lvl1pPr marL="0" indent="0">
              <a:buNone/>
              <a:defRPr sz="1400"/>
            </a:lvl1pPr>
            <a:lvl2pPr marL="454488" indent="0">
              <a:buNone/>
              <a:defRPr sz="1200"/>
            </a:lvl2pPr>
            <a:lvl3pPr marL="908945" indent="0">
              <a:buNone/>
              <a:defRPr sz="1000"/>
            </a:lvl3pPr>
            <a:lvl4pPr marL="1363412" indent="0">
              <a:buNone/>
              <a:defRPr sz="900"/>
            </a:lvl4pPr>
            <a:lvl5pPr marL="1817867" indent="0">
              <a:buNone/>
              <a:defRPr sz="900"/>
            </a:lvl5pPr>
            <a:lvl6pPr marL="2272338" indent="0">
              <a:buNone/>
              <a:defRPr sz="900"/>
            </a:lvl6pPr>
            <a:lvl7pPr marL="2726806" indent="0">
              <a:buNone/>
              <a:defRPr sz="900"/>
            </a:lvl7pPr>
            <a:lvl8pPr marL="3181264" indent="0">
              <a:buNone/>
              <a:defRPr sz="900"/>
            </a:lvl8pPr>
            <a:lvl9pPr marL="3635747" indent="0">
              <a:buNone/>
              <a:defRPr sz="9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</p:spTree>
    <p:extLst>
      <p:ext uri="{BB962C8B-B14F-4D97-AF65-F5344CB8AC3E}">
        <p14:creationId xmlns:p14="http://schemas.microsoft.com/office/powerpoint/2010/main" xmlns="" val="2622079439"/>
      </p:ext>
    </p:extLst>
  </p:cSld>
  <p:clrMapOvr>
    <a:masterClrMapping/>
  </p:clrMapOvr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제목 및 세로 텍스트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533400" y="296863"/>
            <a:ext cx="9601200" cy="1238250"/>
          </a:xfrm>
          <a:prstGeom prst="rect">
            <a:avLst/>
          </a:prstGeom>
        </p:spPr>
        <p:txBody>
          <a:bodyPr lIns="90893" tIns="45454" rIns="90893" bIns="45454"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세로 텍스트 개체 틀 2"/>
          <p:cNvSpPr>
            <a:spLocks noGrp="1"/>
          </p:cNvSpPr>
          <p:nvPr>
            <p:ph type="body" orient="vert" idx="1"/>
          </p:nvPr>
        </p:nvSpPr>
        <p:spPr>
          <a:xfrm>
            <a:off x="533400" y="1733553"/>
            <a:ext cx="9601200" cy="4903789"/>
          </a:xfrm>
          <a:prstGeom prst="rect">
            <a:avLst/>
          </a:prstGeom>
        </p:spPr>
        <p:txBody>
          <a:bodyPr vert="eaVert" lIns="90893" tIns="45454" rIns="90893" bIns="45454"/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</p:spTree>
  </p:cSld>
  <p:clrMapOvr>
    <a:masterClrMapping/>
  </p:clrMapOvr>
</p:sldLayout>
</file>

<file path=ppt/slideLayouts/slideLayout68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캡션 있는 그림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2090738" y="5200652"/>
            <a:ext cx="6400800" cy="614363"/>
          </a:xfrm>
          <a:prstGeom prst="rect">
            <a:avLst/>
          </a:prstGeom>
        </p:spPr>
        <p:txBody>
          <a:bodyPr lIns="90893" tIns="45454" rIns="90893" bIns="45454" anchor="b"/>
          <a:lstStyle>
            <a:lvl1pPr algn="l">
              <a:defRPr sz="2100" b="1"/>
            </a:lvl1pPr>
          </a:lstStyle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그림 개체 틀 2"/>
          <p:cNvSpPr>
            <a:spLocks noGrp="1"/>
          </p:cNvSpPr>
          <p:nvPr>
            <p:ph type="pic" idx="1"/>
          </p:nvPr>
        </p:nvSpPr>
        <p:spPr>
          <a:xfrm>
            <a:off x="2090738" y="663575"/>
            <a:ext cx="6400800" cy="4457700"/>
          </a:xfrm>
          <a:prstGeom prst="rect">
            <a:avLst/>
          </a:prstGeom>
        </p:spPr>
        <p:txBody>
          <a:bodyPr lIns="90893" tIns="45454" rIns="90893" bIns="45454"/>
          <a:lstStyle>
            <a:lvl1pPr marL="0" indent="0">
              <a:buNone/>
              <a:defRPr sz="3200"/>
            </a:lvl1pPr>
            <a:lvl2pPr marL="454488" indent="0">
              <a:buNone/>
              <a:defRPr sz="2800"/>
            </a:lvl2pPr>
            <a:lvl3pPr marL="908945" indent="0">
              <a:buNone/>
              <a:defRPr sz="2400"/>
            </a:lvl3pPr>
            <a:lvl4pPr marL="1363412" indent="0">
              <a:buNone/>
              <a:defRPr sz="2100"/>
            </a:lvl4pPr>
            <a:lvl5pPr marL="1817867" indent="0">
              <a:buNone/>
              <a:defRPr sz="2100"/>
            </a:lvl5pPr>
            <a:lvl6pPr marL="2272338" indent="0">
              <a:buNone/>
              <a:defRPr sz="2100"/>
            </a:lvl6pPr>
            <a:lvl7pPr marL="2726806" indent="0">
              <a:buNone/>
              <a:defRPr sz="2100"/>
            </a:lvl7pPr>
            <a:lvl8pPr marL="3181264" indent="0">
              <a:buNone/>
              <a:defRPr sz="2100"/>
            </a:lvl8pPr>
            <a:lvl9pPr marL="3635747" indent="0">
              <a:buNone/>
              <a:defRPr sz="2100"/>
            </a:lvl9pPr>
          </a:lstStyle>
          <a:p>
            <a:endParaRPr lang="ko-KR" altLang="en-US"/>
          </a:p>
        </p:txBody>
      </p:sp>
      <p:sp>
        <p:nvSpPr>
          <p:cNvPr id="4" name="텍스트 개체 틀 3"/>
          <p:cNvSpPr>
            <a:spLocks noGrp="1"/>
          </p:cNvSpPr>
          <p:nvPr>
            <p:ph type="body" sz="half" idx="2"/>
          </p:nvPr>
        </p:nvSpPr>
        <p:spPr>
          <a:xfrm>
            <a:off x="2090738" y="5815015"/>
            <a:ext cx="6400800" cy="871537"/>
          </a:xfrm>
          <a:prstGeom prst="rect">
            <a:avLst/>
          </a:prstGeom>
        </p:spPr>
        <p:txBody>
          <a:bodyPr lIns="90893" tIns="45454" rIns="90893" bIns="45454"/>
          <a:lstStyle>
            <a:lvl1pPr marL="0" indent="0">
              <a:buNone/>
              <a:defRPr sz="1400"/>
            </a:lvl1pPr>
            <a:lvl2pPr marL="454488" indent="0">
              <a:buNone/>
              <a:defRPr sz="1200"/>
            </a:lvl2pPr>
            <a:lvl3pPr marL="908945" indent="0">
              <a:buNone/>
              <a:defRPr sz="1000"/>
            </a:lvl3pPr>
            <a:lvl4pPr marL="1363412" indent="0">
              <a:buNone/>
              <a:defRPr sz="900"/>
            </a:lvl4pPr>
            <a:lvl5pPr marL="1817867" indent="0">
              <a:buNone/>
              <a:defRPr sz="900"/>
            </a:lvl5pPr>
            <a:lvl6pPr marL="2272338" indent="0">
              <a:buNone/>
              <a:defRPr sz="900"/>
            </a:lvl6pPr>
            <a:lvl7pPr marL="2726806" indent="0">
              <a:buNone/>
              <a:defRPr sz="900"/>
            </a:lvl7pPr>
            <a:lvl8pPr marL="3181264" indent="0">
              <a:buNone/>
              <a:defRPr sz="900"/>
            </a:lvl8pPr>
            <a:lvl9pPr marL="3635747" indent="0">
              <a:buNone/>
              <a:defRPr sz="9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</p:spTree>
    <p:extLst>
      <p:ext uri="{BB962C8B-B14F-4D97-AF65-F5344CB8AC3E}">
        <p14:creationId xmlns:p14="http://schemas.microsoft.com/office/powerpoint/2010/main" xmlns="" val="684605826"/>
      </p:ext>
    </p:extLst>
  </p:cSld>
  <p:clrMapOvr>
    <a:masterClrMapping/>
  </p:clrMapOvr>
</p:sldLayout>
</file>

<file path=ppt/slideLayouts/slideLayout68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제목 및 세로 텍스트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533400" y="296863"/>
            <a:ext cx="9601200" cy="1238250"/>
          </a:xfrm>
          <a:prstGeom prst="rect">
            <a:avLst/>
          </a:prstGeom>
        </p:spPr>
        <p:txBody>
          <a:bodyPr lIns="90893" tIns="45454" rIns="90893" bIns="45454"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세로 텍스트 개체 틀 2"/>
          <p:cNvSpPr>
            <a:spLocks noGrp="1"/>
          </p:cNvSpPr>
          <p:nvPr>
            <p:ph type="body" orient="vert" idx="1"/>
          </p:nvPr>
        </p:nvSpPr>
        <p:spPr>
          <a:xfrm>
            <a:off x="533400" y="1733553"/>
            <a:ext cx="9601200" cy="4903789"/>
          </a:xfrm>
          <a:prstGeom prst="rect">
            <a:avLst/>
          </a:prstGeom>
        </p:spPr>
        <p:txBody>
          <a:bodyPr vert="eaVert" lIns="90893" tIns="45454" rIns="90893" bIns="45454"/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xmlns="" val="2048356450"/>
      </p:ext>
    </p:extLst>
  </p:cSld>
  <p:clrMapOvr>
    <a:masterClrMapping/>
  </p:clrMapOvr>
</p:sldLayout>
</file>

<file path=ppt/slideLayouts/slideLayout68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세로 제목 및 텍스트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세로 제목 1"/>
          <p:cNvSpPr>
            <a:spLocks noGrp="1"/>
          </p:cNvSpPr>
          <p:nvPr>
            <p:ph type="title" orient="vert"/>
          </p:nvPr>
        </p:nvSpPr>
        <p:spPr>
          <a:xfrm>
            <a:off x="7734300" y="296869"/>
            <a:ext cx="2400300" cy="6340475"/>
          </a:xfrm>
          <a:prstGeom prst="rect">
            <a:avLst/>
          </a:prstGeom>
        </p:spPr>
        <p:txBody>
          <a:bodyPr vert="eaVert" lIns="90893" tIns="45454" rIns="90893" bIns="45454"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세로 텍스트 개체 틀 2"/>
          <p:cNvSpPr>
            <a:spLocks noGrp="1"/>
          </p:cNvSpPr>
          <p:nvPr>
            <p:ph type="body" orient="vert" idx="1"/>
          </p:nvPr>
        </p:nvSpPr>
        <p:spPr>
          <a:xfrm>
            <a:off x="533400" y="296869"/>
            <a:ext cx="7048500" cy="6340475"/>
          </a:xfrm>
          <a:prstGeom prst="rect">
            <a:avLst/>
          </a:prstGeom>
        </p:spPr>
        <p:txBody>
          <a:bodyPr vert="eaVert" lIns="90893" tIns="45454" rIns="90893" bIns="45454"/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xmlns="" val="3385995623"/>
      </p:ext>
    </p:extLst>
  </p:cSld>
  <p:clrMapOvr>
    <a:masterClrMapping/>
  </p:clrMapOvr>
</p:sldLayout>
</file>

<file path=ppt/slideLayouts/slideLayout683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내용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내용 개체 틀 1"/>
          <p:cNvSpPr>
            <a:spLocks noGrp="1"/>
          </p:cNvSpPr>
          <p:nvPr>
            <p:ph/>
          </p:nvPr>
        </p:nvSpPr>
        <p:spPr>
          <a:xfrm>
            <a:off x="533400" y="296869"/>
            <a:ext cx="9601200" cy="6340475"/>
          </a:xfrm>
          <a:prstGeom prst="rect">
            <a:avLst/>
          </a:prstGeom>
        </p:spPr>
        <p:txBody>
          <a:bodyPr lIns="90893" tIns="45454" rIns="90893" bIns="45454"/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xmlns="" val="951085335"/>
      </p:ext>
    </p:extLst>
  </p:cSld>
  <p:clrMapOvr>
    <a:masterClrMapping/>
  </p:clrMapOvr>
</p:sldLayout>
</file>

<file path=ppt/slideLayouts/slideLayout68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제목 슬라이드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24994" name="Group 2"/>
          <p:cNvGrpSpPr>
            <a:grpSpLocks/>
          </p:cNvGrpSpPr>
          <p:nvPr/>
        </p:nvGrpSpPr>
        <p:grpSpPr bwMode="auto">
          <a:xfrm>
            <a:off x="35" y="1541497"/>
            <a:ext cx="10671175" cy="5888037"/>
            <a:chOff x="0" y="896"/>
            <a:chExt cx="5762" cy="3424"/>
          </a:xfrm>
        </p:grpSpPr>
        <p:grpSp>
          <p:nvGrpSpPr>
            <p:cNvPr id="724995" name="Group 3"/>
            <p:cNvGrpSpPr>
              <a:grpSpLocks/>
            </p:cNvGrpSpPr>
            <p:nvPr userDrawn="1"/>
          </p:nvGrpSpPr>
          <p:grpSpPr bwMode="auto">
            <a:xfrm>
              <a:off x="20" y="896"/>
              <a:ext cx="5742" cy="3424"/>
              <a:chOff x="20" y="896"/>
              <a:chExt cx="5742" cy="3424"/>
            </a:xfrm>
          </p:grpSpPr>
          <p:sp>
            <p:nvSpPr>
              <p:cNvPr id="724996" name="Freeform 4"/>
              <p:cNvSpPr>
                <a:spLocks/>
              </p:cNvSpPr>
              <p:nvPr userDrawn="1"/>
            </p:nvSpPr>
            <p:spPr bwMode="hidden">
              <a:xfrm>
                <a:off x="1399" y="1116"/>
                <a:ext cx="2815" cy="2110"/>
              </a:xfrm>
              <a:custGeom>
                <a:avLst/>
                <a:gdLst/>
                <a:ahLst/>
                <a:cxnLst>
                  <a:cxn ang="0">
                    <a:pos x="950" y="85"/>
                  </a:cxn>
                  <a:cxn ang="0">
                    <a:pos x="628" y="438"/>
                  </a:cxn>
                  <a:cxn ang="0">
                    <a:pos x="66" y="471"/>
                  </a:cxn>
                  <a:cxn ang="0">
                    <a:pos x="0" y="627"/>
                  </a:cxn>
                  <a:cxn ang="0">
                    <a:pos x="372" y="1026"/>
                  </a:cxn>
                  <a:cxn ang="0">
                    <a:pos x="611" y="902"/>
                  </a:cxn>
                  <a:cxn ang="0">
                    <a:pos x="992" y="1085"/>
                  </a:cxn>
                  <a:cxn ang="0">
                    <a:pos x="1116" y="1339"/>
                  </a:cxn>
                  <a:cxn ang="0">
                    <a:pos x="1083" y="1450"/>
                  </a:cxn>
                  <a:cxn ang="0">
                    <a:pos x="1124" y="1659"/>
                  </a:cxn>
                  <a:cxn ang="0">
                    <a:pos x="1149" y="1999"/>
                  </a:cxn>
                  <a:cxn ang="0">
                    <a:pos x="1463" y="2110"/>
                  </a:cxn>
                  <a:cxn ang="0">
                    <a:pos x="1686" y="2025"/>
                  </a:cxn>
                  <a:cxn ang="0">
                    <a:pos x="1603" y="1777"/>
                  </a:cxn>
                  <a:cxn ang="0">
                    <a:pos x="1991" y="1555"/>
                  </a:cxn>
                  <a:cxn ang="0">
                    <a:pos x="2281" y="1542"/>
                  </a:cxn>
                  <a:cxn ang="0">
                    <a:pos x="2446" y="1359"/>
                  </a:cxn>
                  <a:cxn ang="0">
                    <a:pos x="2361" y="1001"/>
                  </a:cxn>
                  <a:cxn ang="0">
                    <a:pos x="2606" y="893"/>
                  </a:cxn>
                  <a:cxn ang="0">
                    <a:pos x="2815" y="454"/>
                  </a:cxn>
                  <a:cxn ang="0">
                    <a:pos x="2518" y="0"/>
                  </a:cxn>
                </a:cxnLst>
                <a:rect l="0" t="0" r="r" b="b"/>
                <a:pathLst>
                  <a:path w="2815" h="2110">
                    <a:moveTo>
                      <a:pt x="950" y="85"/>
                    </a:moveTo>
                    <a:lnTo>
                      <a:pt x="628" y="438"/>
                    </a:lnTo>
                    <a:lnTo>
                      <a:pt x="66" y="471"/>
                    </a:lnTo>
                    <a:lnTo>
                      <a:pt x="0" y="627"/>
                    </a:lnTo>
                    <a:lnTo>
                      <a:pt x="372" y="1026"/>
                    </a:lnTo>
                    <a:lnTo>
                      <a:pt x="611" y="902"/>
                    </a:lnTo>
                    <a:lnTo>
                      <a:pt x="992" y="1085"/>
                    </a:lnTo>
                    <a:lnTo>
                      <a:pt x="1116" y="1339"/>
                    </a:lnTo>
                    <a:lnTo>
                      <a:pt x="1083" y="1450"/>
                    </a:lnTo>
                    <a:lnTo>
                      <a:pt x="1124" y="1659"/>
                    </a:lnTo>
                    <a:lnTo>
                      <a:pt x="1149" y="1999"/>
                    </a:lnTo>
                    <a:lnTo>
                      <a:pt x="1463" y="2110"/>
                    </a:lnTo>
                    <a:lnTo>
                      <a:pt x="1686" y="2025"/>
                    </a:lnTo>
                    <a:lnTo>
                      <a:pt x="1603" y="1777"/>
                    </a:lnTo>
                    <a:lnTo>
                      <a:pt x="1991" y="1555"/>
                    </a:lnTo>
                    <a:lnTo>
                      <a:pt x="2281" y="1542"/>
                    </a:lnTo>
                    <a:lnTo>
                      <a:pt x="2446" y="1359"/>
                    </a:lnTo>
                    <a:lnTo>
                      <a:pt x="2361" y="1001"/>
                    </a:lnTo>
                    <a:lnTo>
                      <a:pt x="2606" y="893"/>
                    </a:lnTo>
                    <a:lnTo>
                      <a:pt x="2815" y="454"/>
                    </a:lnTo>
                    <a:lnTo>
                      <a:pt x="2518" y="0"/>
                    </a:lnTo>
                  </a:path>
                </a:pathLst>
              </a:custGeom>
              <a:noFill/>
              <a:ln w="1524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ko-KR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724997" name="Freeform 5"/>
              <p:cNvSpPr>
                <a:spLocks/>
              </p:cNvSpPr>
              <p:nvPr userDrawn="1"/>
            </p:nvSpPr>
            <p:spPr bwMode="hidden">
              <a:xfrm>
                <a:off x="672" y="1116"/>
                <a:ext cx="3966" cy="2366"/>
              </a:xfrm>
              <a:custGeom>
                <a:avLst/>
                <a:gdLst/>
                <a:ahLst/>
                <a:cxnLst>
                  <a:cxn ang="0">
                    <a:pos x="1423" y="65"/>
                  </a:cxn>
                  <a:cxn ang="0">
                    <a:pos x="1148" y="262"/>
                  </a:cxn>
                  <a:cxn ang="0">
                    <a:pos x="934" y="216"/>
                  </a:cxn>
                  <a:cxn ang="0">
                    <a:pos x="529" y="314"/>
                  </a:cxn>
                  <a:cxn ang="0">
                    <a:pos x="174" y="327"/>
                  </a:cxn>
                  <a:cxn ang="0">
                    <a:pos x="0" y="628"/>
                  </a:cxn>
                  <a:cxn ang="0">
                    <a:pos x="91" y="726"/>
                  </a:cxn>
                  <a:cxn ang="0">
                    <a:pos x="231" y="654"/>
                  </a:cxn>
                  <a:cxn ang="0">
                    <a:pos x="430" y="687"/>
                  </a:cxn>
                  <a:cxn ang="0">
                    <a:pos x="504" y="850"/>
                  </a:cxn>
                  <a:cxn ang="0">
                    <a:pos x="347" y="1020"/>
                  </a:cxn>
                  <a:cxn ang="0">
                    <a:pos x="529" y="1144"/>
                  </a:cxn>
                  <a:cxn ang="0">
                    <a:pos x="727" y="1105"/>
                  </a:cxn>
                  <a:cxn ang="0">
                    <a:pos x="901" y="1216"/>
                  </a:cxn>
                  <a:cxn ang="0">
                    <a:pos x="1256" y="1229"/>
                  </a:cxn>
                  <a:cxn ang="0">
                    <a:pos x="1611" y="1425"/>
                  </a:cxn>
                  <a:cxn ang="0">
                    <a:pos x="1694" y="1673"/>
                  </a:cxn>
                  <a:cxn ang="0">
                    <a:pos x="1619" y="2118"/>
                  </a:cxn>
                  <a:cxn ang="0">
                    <a:pos x="1694" y="2268"/>
                  </a:cxn>
                  <a:cxn ang="0">
                    <a:pos x="2132" y="2242"/>
                  </a:cxn>
                  <a:cxn ang="0">
                    <a:pos x="2289" y="2366"/>
                  </a:cxn>
                  <a:cxn ang="0">
                    <a:pos x="2594" y="2046"/>
                  </a:cxn>
                  <a:cxn ang="0">
                    <a:pos x="2537" y="1817"/>
                  </a:cxn>
                  <a:cxn ang="0">
                    <a:pos x="2818" y="1673"/>
                  </a:cxn>
                  <a:cxn ang="0">
                    <a:pos x="3016" y="1719"/>
                  </a:cxn>
                  <a:cxn ang="0">
                    <a:pos x="3280" y="1615"/>
                  </a:cxn>
                  <a:cxn ang="0">
                    <a:pos x="3405" y="1174"/>
                  </a:cxn>
                  <a:cxn ang="0">
                    <a:pos x="3643" y="922"/>
                  </a:cxn>
                  <a:cxn ang="0">
                    <a:pos x="3966" y="896"/>
                  </a:cxn>
                  <a:cxn ang="0">
                    <a:pos x="3908" y="733"/>
                  </a:cxn>
                  <a:cxn ang="0">
                    <a:pos x="3669" y="563"/>
                  </a:cxn>
                  <a:cxn ang="0">
                    <a:pos x="3817" y="210"/>
                  </a:cxn>
                  <a:cxn ang="0">
                    <a:pos x="3590" y="0"/>
                  </a:cxn>
                </a:cxnLst>
                <a:rect l="0" t="0" r="r" b="b"/>
                <a:pathLst>
                  <a:path w="3966" h="2366">
                    <a:moveTo>
                      <a:pt x="1423" y="65"/>
                    </a:moveTo>
                    <a:lnTo>
                      <a:pt x="1148" y="262"/>
                    </a:lnTo>
                    <a:lnTo>
                      <a:pt x="934" y="216"/>
                    </a:lnTo>
                    <a:lnTo>
                      <a:pt x="529" y="314"/>
                    </a:lnTo>
                    <a:lnTo>
                      <a:pt x="174" y="327"/>
                    </a:lnTo>
                    <a:lnTo>
                      <a:pt x="0" y="628"/>
                    </a:lnTo>
                    <a:lnTo>
                      <a:pt x="91" y="726"/>
                    </a:lnTo>
                    <a:lnTo>
                      <a:pt x="231" y="654"/>
                    </a:lnTo>
                    <a:lnTo>
                      <a:pt x="430" y="687"/>
                    </a:lnTo>
                    <a:lnTo>
                      <a:pt x="504" y="850"/>
                    </a:lnTo>
                    <a:lnTo>
                      <a:pt x="347" y="1020"/>
                    </a:lnTo>
                    <a:lnTo>
                      <a:pt x="529" y="1144"/>
                    </a:lnTo>
                    <a:lnTo>
                      <a:pt x="727" y="1105"/>
                    </a:lnTo>
                    <a:lnTo>
                      <a:pt x="901" y="1216"/>
                    </a:lnTo>
                    <a:lnTo>
                      <a:pt x="1256" y="1229"/>
                    </a:lnTo>
                    <a:lnTo>
                      <a:pt x="1611" y="1425"/>
                    </a:lnTo>
                    <a:lnTo>
                      <a:pt x="1694" y="1673"/>
                    </a:lnTo>
                    <a:lnTo>
                      <a:pt x="1619" y="2118"/>
                    </a:lnTo>
                    <a:lnTo>
                      <a:pt x="1694" y="2268"/>
                    </a:lnTo>
                    <a:lnTo>
                      <a:pt x="2132" y="2242"/>
                    </a:lnTo>
                    <a:lnTo>
                      <a:pt x="2289" y="2366"/>
                    </a:lnTo>
                    <a:lnTo>
                      <a:pt x="2594" y="2046"/>
                    </a:lnTo>
                    <a:lnTo>
                      <a:pt x="2537" y="1817"/>
                    </a:lnTo>
                    <a:lnTo>
                      <a:pt x="2818" y="1673"/>
                    </a:lnTo>
                    <a:lnTo>
                      <a:pt x="3016" y="1719"/>
                    </a:lnTo>
                    <a:lnTo>
                      <a:pt x="3280" y="1615"/>
                    </a:lnTo>
                    <a:lnTo>
                      <a:pt x="3405" y="1174"/>
                    </a:lnTo>
                    <a:lnTo>
                      <a:pt x="3643" y="922"/>
                    </a:lnTo>
                    <a:lnTo>
                      <a:pt x="3966" y="896"/>
                    </a:lnTo>
                    <a:lnTo>
                      <a:pt x="3908" y="733"/>
                    </a:lnTo>
                    <a:lnTo>
                      <a:pt x="3669" y="563"/>
                    </a:lnTo>
                    <a:lnTo>
                      <a:pt x="3817" y="210"/>
                    </a:lnTo>
                    <a:lnTo>
                      <a:pt x="3590" y="0"/>
                    </a:lnTo>
                  </a:path>
                </a:pathLst>
              </a:custGeom>
              <a:noFill/>
              <a:ln w="1651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ko-KR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724998" name="Freeform 6"/>
              <p:cNvSpPr>
                <a:spLocks/>
              </p:cNvSpPr>
              <p:nvPr userDrawn="1"/>
            </p:nvSpPr>
            <p:spPr bwMode="hidden">
              <a:xfrm>
                <a:off x="20" y="1069"/>
                <a:ext cx="5732" cy="3107"/>
              </a:xfrm>
              <a:custGeom>
                <a:avLst/>
                <a:gdLst/>
                <a:ahLst/>
                <a:cxnLst>
                  <a:cxn ang="0">
                    <a:pos x="81" y="0"/>
                  </a:cxn>
                  <a:cxn ang="0">
                    <a:pos x="133" y="328"/>
                  </a:cxn>
                  <a:cxn ang="0">
                    <a:pos x="0" y="666"/>
                  </a:cxn>
                  <a:cxn ang="0">
                    <a:pos x="83" y="1221"/>
                  </a:cxn>
                  <a:cxn ang="0">
                    <a:pos x="413" y="1515"/>
                  </a:cxn>
                  <a:cxn ang="0">
                    <a:pos x="881" y="1700"/>
                  </a:cxn>
                  <a:cxn ang="0">
                    <a:pos x="1440" y="1651"/>
                  </a:cxn>
                  <a:cxn ang="0">
                    <a:pos x="1755" y="1940"/>
                  </a:cxn>
                  <a:cxn ang="0">
                    <a:pos x="1653" y="2126"/>
                  </a:cxn>
                  <a:cxn ang="0">
                    <a:pos x="1136" y="2142"/>
                  </a:cxn>
                  <a:cxn ang="0">
                    <a:pos x="911" y="2021"/>
                  </a:cxn>
                  <a:cxn ang="0">
                    <a:pos x="739" y="2142"/>
                  </a:cxn>
                  <a:cxn ang="0">
                    <a:pos x="954" y="2524"/>
                  </a:cxn>
                  <a:cxn ang="0">
                    <a:pos x="973" y="2905"/>
                  </a:cxn>
                  <a:cxn ang="0">
                    <a:pos x="1511" y="3107"/>
                  </a:cxn>
                  <a:cxn ang="0">
                    <a:pos x="1644" y="2922"/>
                  </a:cxn>
                  <a:cxn ang="0">
                    <a:pos x="2077" y="2797"/>
                  </a:cxn>
                  <a:cxn ang="0">
                    <a:pos x="2610" y="2962"/>
                  </a:cxn>
                  <a:cxn ang="0">
                    <a:pos x="3222" y="2812"/>
                  </a:cxn>
                  <a:cxn ang="0">
                    <a:pos x="3443" y="2922"/>
                  </a:cxn>
                  <a:cxn ang="0">
                    <a:pos x="3861" y="2648"/>
                  </a:cxn>
                  <a:cxn ang="0">
                    <a:pos x="4125" y="2311"/>
                  </a:cxn>
                  <a:cxn ang="0">
                    <a:pos x="4369" y="2318"/>
                  </a:cxn>
                  <a:cxn ang="0">
                    <a:pos x="4554" y="2445"/>
                  </a:cxn>
                  <a:cxn ang="0">
                    <a:pos x="5015" y="2142"/>
                  </a:cxn>
                  <a:cxn ang="0">
                    <a:pos x="5404" y="2185"/>
                  </a:cxn>
                  <a:cxn ang="0">
                    <a:pos x="5732" y="2069"/>
                  </a:cxn>
                </a:cxnLst>
                <a:rect l="0" t="0" r="r" b="b"/>
                <a:pathLst>
                  <a:path w="5732" h="3107">
                    <a:moveTo>
                      <a:pt x="81" y="0"/>
                    </a:moveTo>
                    <a:lnTo>
                      <a:pt x="133" y="328"/>
                    </a:lnTo>
                    <a:lnTo>
                      <a:pt x="0" y="666"/>
                    </a:lnTo>
                    <a:lnTo>
                      <a:pt x="83" y="1221"/>
                    </a:lnTo>
                    <a:lnTo>
                      <a:pt x="413" y="1515"/>
                    </a:lnTo>
                    <a:lnTo>
                      <a:pt x="881" y="1700"/>
                    </a:lnTo>
                    <a:lnTo>
                      <a:pt x="1440" y="1651"/>
                    </a:lnTo>
                    <a:lnTo>
                      <a:pt x="1755" y="1940"/>
                    </a:lnTo>
                    <a:lnTo>
                      <a:pt x="1653" y="2126"/>
                    </a:lnTo>
                    <a:lnTo>
                      <a:pt x="1136" y="2142"/>
                    </a:lnTo>
                    <a:lnTo>
                      <a:pt x="911" y="2021"/>
                    </a:lnTo>
                    <a:lnTo>
                      <a:pt x="739" y="2142"/>
                    </a:lnTo>
                    <a:lnTo>
                      <a:pt x="954" y="2524"/>
                    </a:lnTo>
                    <a:lnTo>
                      <a:pt x="973" y="2905"/>
                    </a:lnTo>
                    <a:lnTo>
                      <a:pt x="1511" y="3107"/>
                    </a:lnTo>
                    <a:lnTo>
                      <a:pt x="1644" y="2922"/>
                    </a:lnTo>
                    <a:lnTo>
                      <a:pt x="2077" y="2797"/>
                    </a:lnTo>
                    <a:lnTo>
                      <a:pt x="2610" y="2962"/>
                    </a:lnTo>
                    <a:lnTo>
                      <a:pt x="3222" y="2812"/>
                    </a:lnTo>
                    <a:lnTo>
                      <a:pt x="3443" y="2922"/>
                    </a:lnTo>
                    <a:lnTo>
                      <a:pt x="3861" y="2648"/>
                    </a:lnTo>
                    <a:lnTo>
                      <a:pt x="4125" y="2311"/>
                    </a:lnTo>
                    <a:lnTo>
                      <a:pt x="4369" y="2318"/>
                    </a:lnTo>
                    <a:lnTo>
                      <a:pt x="4554" y="2445"/>
                    </a:lnTo>
                    <a:lnTo>
                      <a:pt x="5015" y="2142"/>
                    </a:lnTo>
                    <a:lnTo>
                      <a:pt x="5404" y="2185"/>
                    </a:lnTo>
                    <a:lnTo>
                      <a:pt x="5732" y="2069"/>
                    </a:lnTo>
                  </a:path>
                </a:pathLst>
              </a:custGeom>
              <a:noFill/>
              <a:ln w="1651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ko-KR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724999" name="Freeform 7"/>
              <p:cNvSpPr>
                <a:spLocks/>
              </p:cNvSpPr>
              <p:nvPr userDrawn="1"/>
            </p:nvSpPr>
            <p:spPr bwMode="hidden">
              <a:xfrm>
                <a:off x="242" y="1145"/>
                <a:ext cx="5512" cy="2760"/>
              </a:xfrm>
              <a:custGeom>
                <a:avLst/>
                <a:gdLst/>
                <a:ahLst/>
                <a:cxnLst>
                  <a:cxn ang="0">
                    <a:pos x="240" y="0"/>
                  </a:cxn>
                  <a:cxn ang="0">
                    <a:pos x="0" y="336"/>
                  </a:cxn>
                  <a:cxn ang="0">
                    <a:pos x="82" y="821"/>
                  </a:cxn>
                  <a:cxn ang="0">
                    <a:pos x="243" y="873"/>
                  </a:cxn>
                  <a:cxn ang="0">
                    <a:pos x="473" y="1087"/>
                  </a:cxn>
                  <a:cxn ang="0">
                    <a:pos x="557" y="1441"/>
                  </a:cxn>
                  <a:cxn ang="0">
                    <a:pos x="839" y="1499"/>
                  </a:cxn>
                  <a:cxn ang="0">
                    <a:pos x="1258" y="1349"/>
                  </a:cxn>
                  <a:cxn ang="0">
                    <a:pos x="1307" y="1493"/>
                  </a:cxn>
                  <a:cxn ang="0">
                    <a:pos x="1621" y="1513"/>
                  </a:cxn>
                  <a:cxn ang="0">
                    <a:pos x="1862" y="1865"/>
                  </a:cxn>
                  <a:cxn ang="0">
                    <a:pos x="1668" y="2166"/>
                  </a:cxn>
                  <a:cxn ang="0">
                    <a:pos x="1308" y="2217"/>
                  </a:cxn>
                  <a:cxn ang="0">
                    <a:pos x="992" y="2172"/>
                  </a:cxn>
                  <a:cxn ang="0">
                    <a:pos x="903" y="2244"/>
                  </a:cxn>
                  <a:cxn ang="0">
                    <a:pos x="1008" y="2415"/>
                  </a:cxn>
                  <a:cxn ang="0">
                    <a:pos x="992" y="2538"/>
                  </a:cxn>
                  <a:cxn ang="0">
                    <a:pos x="1137" y="2760"/>
                  </a:cxn>
                  <a:cxn ang="0">
                    <a:pos x="1661" y="2623"/>
                  </a:cxn>
                  <a:cxn ang="0">
                    <a:pos x="1725" y="2492"/>
                  </a:cxn>
                  <a:cxn ang="0">
                    <a:pos x="1895" y="2551"/>
                  </a:cxn>
                  <a:cxn ang="0">
                    <a:pos x="2338" y="2448"/>
                  </a:cxn>
                  <a:cxn ang="0">
                    <a:pos x="2443" y="2714"/>
                  </a:cxn>
                  <a:cxn ang="0">
                    <a:pos x="2870" y="2541"/>
                  </a:cxn>
                  <a:cxn ang="0">
                    <a:pos x="3264" y="2591"/>
                  </a:cxn>
                  <a:cxn ang="0">
                    <a:pos x="3522" y="2427"/>
                  </a:cxn>
                  <a:cxn ang="0">
                    <a:pos x="3594" y="2081"/>
                  </a:cxn>
                  <a:cxn ang="0">
                    <a:pos x="4013" y="2087"/>
                  </a:cxn>
                  <a:cxn ang="0">
                    <a:pos x="4070" y="1924"/>
                  </a:cxn>
                  <a:cxn ang="0">
                    <a:pos x="4239" y="1931"/>
                  </a:cxn>
                  <a:cxn ang="0">
                    <a:pos x="4465" y="2094"/>
                  </a:cxn>
                  <a:cxn ang="0">
                    <a:pos x="4836" y="1814"/>
                  </a:cxn>
                  <a:cxn ang="0">
                    <a:pos x="5225" y="1785"/>
                  </a:cxn>
                  <a:cxn ang="0">
                    <a:pos x="5367" y="1571"/>
                  </a:cxn>
                  <a:cxn ang="0">
                    <a:pos x="5512" y="1585"/>
                  </a:cxn>
                </a:cxnLst>
                <a:rect l="0" t="0" r="r" b="b"/>
                <a:pathLst>
                  <a:path w="5512" h="2760">
                    <a:moveTo>
                      <a:pt x="240" y="0"/>
                    </a:moveTo>
                    <a:lnTo>
                      <a:pt x="0" y="336"/>
                    </a:lnTo>
                    <a:lnTo>
                      <a:pt x="82" y="821"/>
                    </a:lnTo>
                    <a:lnTo>
                      <a:pt x="243" y="873"/>
                    </a:lnTo>
                    <a:lnTo>
                      <a:pt x="473" y="1087"/>
                    </a:lnTo>
                    <a:lnTo>
                      <a:pt x="557" y="1441"/>
                    </a:lnTo>
                    <a:lnTo>
                      <a:pt x="839" y="1499"/>
                    </a:lnTo>
                    <a:lnTo>
                      <a:pt x="1258" y="1349"/>
                    </a:lnTo>
                    <a:lnTo>
                      <a:pt x="1307" y="1493"/>
                    </a:lnTo>
                    <a:lnTo>
                      <a:pt x="1621" y="1513"/>
                    </a:lnTo>
                    <a:lnTo>
                      <a:pt x="1862" y="1865"/>
                    </a:lnTo>
                    <a:lnTo>
                      <a:pt x="1668" y="2166"/>
                    </a:lnTo>
                    <a:lnTo>
                      <a:pt x="1308" y="2217"/>
                    </a:lnTo>
                    <a:lnTo>
                      <a:pt x="992" y="2172"/>
                    </a:lnTo>
                    <a:lnTo>
                      <a:pt x="903" y="2244"/>
                    </a:lnTo>
                    <a:lnTo>
                      <a:pt x="1008" y="2415"/>
                    </a:lnTo>
                    <a:lnTo>
                      <a:pt x="992" y="2538"/>
                    </a:lnTo>
                    <a:lnTo>
                      <a:pt x="1137" y="2760"/>
                    </a:lnTo>
                    <a:lnTo>
                      <a:pt x="1661" y="2623"/>
                    </a:lnTo>
                    <a:lnTo>
                      <a:pt x="1725" y="2492"/>
                    </a:lnTo>
                    <a:lnTo>
                      <a:pt x="1895" y="2551"/>
                    </a:lnTo>
                    <a:lnTo>
                      <a:pt x="2338" y="2448"/>
                    </a:lnTo>
                    <a:lnTo>
                      <a:pt x="2443" y="2714"/>
                    </a:lnTo>
                    <a:lnTo>
                      <a:pt x="2870" y="2541"/>
                    </a:lnTo>
                    <a:lnTo>
                      <a:pt x="3264" y="2591"/>
                    </a:lnTo>
                    <a:lnTo>
                      <a:pt x="3522" y="2427"/>
                    </a:lnTo>
                    <a:lnTo>
                      <a:pt x="3594" y="2081"/>
                    </a:lnTo>
                    <a:lnTo>
                      <a:pt x="4013" y="2087"/>
                    </a:lnTo>
                    <a:lnTo>
                      <a:pt x="4070" y="1924"/>
                    </a:lnTo>
                    <a:lnTo>
                      <a:pt x="4239" y="1931"/>
                    </a:lnTo>
                    <a:lnTo>
                      <a:pt x="4465" y="2094"/>
                    </a:lnTo>
                    <a:lnTo>
                      <a:pt x="4836" y="1814"/>
                    </a:lnTo>
                    <a:lnTo>
                      <a:pt x="5225" y="1785"/>
                    </a:lnTo>
                    <a:lnTo>
                      <a:pt x="5367" y="1571"/>
                    </a:lnTo>
                    <a:lnTo>
                      <a:pt x="5512" y="1585"/>
                    </a:lnTo>
                  </a:path>
                </a:pathLst>
              </a:custGeom>
              <a:noFill/>
              <a:ln w="1524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ko-KR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725000" name="Freeform 8"/>
              <p:cNvSpPr>
                <a:spLocks/>
              </p:cNvSpPr>
              <p:nvPr userDrawn="1"/>
            </p:nvSpPr>
            <p:spPr bwMode="hidden">
              <a:xfrm>
                <a:off x="4840" y="984"/>
                <a:ext cx="790" cy="1189"/>
              </a:xfrm>
              <a:custGeom>
                <a:avLst/>
                <a:gdLst/>
                <a:ahLst/>
                <a:cxnLst>
                  <a:cxn ang="0">
                    <a:pos x="139" y="0"/>
                  </a:cxn>
                  <a:cxn ang="0">
                    <a:pos x="210" y="233"/>
                  </a:cxn>
                  <a:cxn ang="0">
                    <a:pos x="159" y="643"/>
                  </a:cxn>
                  <a:cxn ang="0">
                    <a:pos x="454" y="771"/>
                  </a:cxn>
                  <a:cxn ang="0">
                    <a:pos x="605" y="1046"/>
                  </a:cxn>
                  <a:cxn ang="0">
                    <a:pos x="790" y="1189"/>
                  </a:cxn>
                  <a:cxn ang="0">
                    <a:pos x="540" y="1111"/>
                  </a:cxn>
                  <a:cxn ang="0">
                    <a:pos x="363" y="883"/>
                  </a:cxn>
                  <a:cxn ang="0">
                    <a:pos x="139" y="852"/>
                  </a:cxn>
                  <a:cxn ang="0">
                    <a:pos x="0" y="499"/>
                  </a:cxn>
                  <a:cxn ang="0">
                    <a:pos x="48" y="209"/>
                  </a:cxn>
                </a:cxnLst>
                <a:rect l="0" t="0" r="r" b="b"/>
                <a:pathLst>
                  <a:path w="790" h="1189">
                    <a:moveTo>
                      <a:pt x="139" y="0"/>
                    </a:moveTo>
                    <a:lnTo>
                      <a:pt x="210" y="233"/>
                    </a:lnTo>
                    <a:lnTo>
                      <a:pt x="159" y="643"/>
                    </a:lnTo>
                    <a:lnTo>
                      <a:pt x="454" y="771"/>
                    </a:lnTo>
                    <a:lnTo>
                      <a:pt x="605" y="1046"/>
                    </a:lnTo>
                    <a:lnTo>
                      <a:pt x="790" y="1189"/>
                    </a:lnTo>
                    <a:lnTo>
                      <a:pt x="540" y="1111"/>
                    </a:lnTo>
                    <a:lnTo>
                      <a:pt x="363" y="883"/>
                    </a:lnTo>
                    <a:lnTo>
                      <a:pt x="139" y="852"/>
                    </a:lnTo>
                    <a:lnTo>
                      <a:pt x="0" y="499"/>
                    </a:lnTo>
                    <a:lnTo>
                      <a:pt x="48" y="209"/>
                    </a:lnTo>
                  </a:path>
                </a:pathLst>
              </a:custGeom>
              <a:noFill/>
              <a:ln w="1524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ko-KR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725001" name="Freeform 9"/>
              <p:cNvSpPr>
                <a:spLocks/>
              </p:cNvSpPr>
              <p:nvPr userDrawn="1"/>
            </p:nvSpPr>
            <p:spPr bwMode="hidden">
              <a:xfrm>
                <a:off x="5173" y="896"/>
                <a:ext cx="579" cy="1117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28" y="328"/>
                  </a:cxn>
                  <a:cxn ang="0">
                    <a:pos x="9" y="659"/>
                  </a:cxn>
                  <a:cxn ang="0">
                    <a:pos x="40" y="763"/>
                  </a:cxn>
                  <a:cxn ang="0">
                    <a:pos x="234" y="739"/>
                  </a:cxn>
                  <a:cxn ang="0">
                    <a:pos x="344" y="1055"/>
                  </a:cxn>
                  <a:cxn ang="0">
                    <a:pos x="579" y="1117"/>
                  </a:cxn>
                </a:cxnLst>
                <a:rect l="0" t="0" r="r" b="b"/>
                <a:pathLst>
                  <a:path w="579" h="1117">
                    <a:moveTo>
                      <a:pt x="0" y="0"/>
                    </a:moveTo>
                    <a:lnTo>
                      <a:pt x="128" y="328"/>
                    </a:lnTo>
                    <a:lnTo>
                      <a:pt x="9" y="659"/>
                    </a:lnTo>
                    <a:lnTo>
                      <a:pt x="40" y="763"/>
                    </a:lnTo>
                    <a:lnTo>
                      <a:pt x="234" y="739"/>
                    </a:lnTo>
                    <a:lnTo>
                      <a:pt x="344" y="1055"/>
                    </a:lnTo>
                    <a:lnTo>
                      <a:pt x="579" y="1117"/>
                    </a:lnTo>
                  </a:path>
                </a:pathLst>
              </a:custGeom>
              <a:noFill/>
              <a:ln w="1651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ko-KR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725002" name="Freeform 10"/>
              <p:cNvSpPr>
                <a:spLocks/>
              </p:cNvSpPr>
              <p:nvPr userDrawn="1"/>
            </p:nvSpPr>
            <p:spPr bwMode="hidden">
              <a:xfrm>
                <a:off x="3291" y="968"/>
                <a:ext cx="2471" cy="2396"/>
              </a:xfrm>
              <a:custGeom>
                <a:avLst/>
                <a:gdLst/>
                <a:ahLst/>
                <a:cxnLst>
                  <a:cxn ang="0">
                    <a:pos x="1118" y="0"/>
                  </a:cxn>
                  <a:cxn ang="0">
                    <a:pos x="1179" y="225"/>
                  </a:cxn>
                  <a:cxn ang="0">
                    <a:pos x="1393" y="339"/>
                  </a:cxn>
                  <a:cxn ang="0">
                    <a:pos x="1404" y="548"/>
                  </a:cxn>
                  <a:cxn ang="0">
                    <a:pos x="1342" y="732"/>
                  </a:cxn>
                  <a:cxn ang="0">
                    <a:pos x="1434" y="925"/>
                  </a:cxn>
                  <a:cxn ang="0">
                    <a:pos x="1455" y="1109"/>
                  </a:cxn>
                  <a:cxn ang="0">
                    <a:pos x="1311" y="1142"/>
                  </a:cxn>
                  <a:cxn ang="0">
                    <a:pos x="926" y="1384"/>
                  </a:cxn>
                  <a:cxn ang="0">
                    <a:pos x="975" y="1456"/>
                  </a:cxn>
                  <a:cxn ang="0">
                    <a:pos x="956" y="1624"/>
                  </a:cxn>
                  <a:cxn ang="0">
                    <a:pos x="782" y="1817"/>
                  </a:cxn>
                  <a:cxn ang="0">
                    <a:pos x="539" y="1978"/>
                  </a:cxn>
                  <a:cxn ang="0">
                    <a:pos x="152" y="2026"/>
                  </a:cxn>
                  <a:cxn ang="0">
                    <a:pos x="19" y="2251"/>
                  </a:cxn>
                  <a:cxn ang="0">
                    <a:pos x="0" y="2396"/>
                  </a:cxn>
                  <a:cxn ang="0">
                    <a:pos x="213" y="2179"/>
                  </a:cxn>
                  <a:cxn ang="0">
                    <a:pos x="629" y="2090"/>
                  </a:cxn>
                  <a:cxn ang="0">
                    <a:pos x="894" y="1906"/>
                  </a:cxn>
                  <a:cxn ang="0">
                    <a:pos x="1230" y="1986"/>
                  </a:cxn>
                  <a:cxn ang="0">
                    <a:pos x="1668" y="1906"/>
                  </a:cxn>
                  <a:cxn ang="0">
                    <a:pos x="1983" y="1745"/>
                  </a:cxn>
                  <a:cxn ang="0">
                    <a:pos x="2014" y="1600"/>
                  </a:cxn>
                  <a:cxn ang="0">
                    <a:pos x="2237" y="1496"/>
                  </a:cxn>
                  <a:cxn ang="0">
                    <a:pos x="2359" y="1552"/>
                  </a:cxn>
                  <a:cxn ang="0">
                    <a:pos x="2471" y="1479"/>
                  </a:cxn>
                </a:cxnLst>
                <a:rect l="0" t="0" r="r" b="b"/>
                <a:pathLst>
                  <a:path w="2471" h="2396">
                    <a:moveTo>
                      <a:pt x="1118" y="0"/>
                    </a:moveTo>
                    <a:lnTo>
                      <a:pt x="1179" y="225"/>
                    </a:lnTo>
                    <a:lnTo>
                      <a:pt x="1393" y="339"/>
                    </a:lnTo>
                    <a:lnTo>
                      <a:pt x="1404" y="548"/>
                    </a:lnTo>
                    <a:lnTo>
                      <a:pt x="1342" y="732"/>
                    </a:lnTo>
                    <a:lnTo>
                      <a:pt x="1434" y="925"/>
                    </a:lnTo>
                    <a:lnTo>
                      <a:pt x="1455" y="1109"/>
                    </a:lnTo>
                    <a:lnTo>
                      <a:pt x="1311" y="1142"/>
                    </a:lnTo>
                    <a:lnTo>
                      <a:pt x="926" y="1384"/>
                    </a:lnTo>
                    <a:lnTo>
                      <a:pt x="975" y="1456"/>
                    </a:lnTo>
                    <a:lnTo>
                      <a:pt x="956" y="1624"/>
                    </a:lnTo>
                    <a:lnTo>
                      <a:pt x="782" y="1817"/>
                    </a:lnTo>
                    <a:lnTo>
                      <a:pt x="539" y="1978"/>
                    </a:lnTo>
                    <a:lnTo>
                      <a:pt x="152" y="2026"/>
                    </a:lnTo>
                    <a:lnTo>
                      <a:pt x="19" y="2251"/>
                    </a:lnTo>
                    <a:lnTo>
                      <a:pt x="0" y="2396"/>
                    </a:lnTo>
                    <a:lnTo>
                      <a:pt x="213" y="2179"/>
                    </a:lnTo>
                    <a:lnTo>
                      <a:pt x="629" y="2090"/>
                    </a:lnTo>
                    <a:lnTo>
                      <a:pt x="894" y="1906"/>
                    </a:lnTo>
                    <a:lnTo>
                      <a:pt x="1230" y="1986"/>
                    </a:lnTo>
                    <a:lnTo>
                      <a:pt x="1668" y="1906"/>
                    </a:lnTo>
                    <a:lnTo>
                      <a:pt x="1983" y="1745"/>
                    </a:lnTo>
                    <a:lnTo>
                      <a:pt x="2014" y="1600"/>
                    </a:lnTo>
                    <a:lnTo>
                      <a:pt x="2237" y="1496"/>
                    </a:lnTo>
                    <a:lnTo>
                      <a:pt x="2359" y="1552"/>
                    </a:lnTo>
                    <a:lnTo>
                      <a:pt x="2471" y="1479"/>
                    </a:lnTo>
                  </a:path>
                </a:pathLst>
              </a:custGeom>
              <a:noFill/>
              <a:ln w="1651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ko-KR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725003" name="Freeform 11"/>
              <p:cNvSpPr>
                <a:spLocks/>
              </p:cNvSpPr>
              <p:nvPr userDrawn="1"/>
            </p:nvSpPr>
            <p:spPr bwMode="hidden">
              <a:xfrm>
                <a:off x="2366" y="1067"/>
                <a:ext cx="1399" cy="1349"/>
              </a:xfrm>
              <a:custGeom>
                <a:avLst/>
                <a:gdLst/>
                <a:ahLst/>
                <a:cxnLst>
                  <a:cxn ang="0">
                    <a:pos x="620" y="155"/>
                  </a:cxn>
                  <a:cxn ang="0">
                    <a:pos x="421" y="155"/>
                  </a:cxn>
                  <a:cxn ang="0">
                    <a:pos x="205" y="507"/>
                  </a:cxn>
                  <a:cxn ang="0">
                    <a:pos x="0" y="673"/>
                  </a:cxn>
                  <a:cxn ang="0">
                    <a:pos x="487" y="783"/>
                  </a:cxn>
                  <a:cxn ang="0">
                    <a:pos x="425" y="1009"/>
                  </a:cxn>
                  <a:cxn ang="0">
                    <a:pos x="617" y="1086"/>
                  </a:cxn>
                  <a:cxn ang="0">
                    <a:pos x="498" y="1349"/>
                  </a:cxn>
                  <a:cxn ang="0">
                    <a:pos x="961" y="1035"/>
                  </a:cxn>
                  <a:cxn ang="0">
                    <a:pos x="926" y="776"/>
                  </a:cxn>
                  <a:cxn ang="0">
                    <a:pos x="1181" y="749"/>
                  </a:cxn>
                  <a:cxn ang="0">
                    <a:pos x="1399" y="601"/>
                  </a:cxn>
                  <a:cxn ang="0">
                    <a:pos x="1315" y="416"/>
                  </a:cxn>
                  <a:cxn ang="0">
                    <a:pos x="1341" y="196"/>
                  </a:cxn>
                  <a:cxn ang="0">
                    <a:pos x="1171" y="164"/>
                  </a:cxn>
                  <a:cxn ang="0">
                    <a:pos x="928" y="0"/>
                  </a:cxn>
                  <a:cxn ang="0">
                    <a:pos x="620" y="155"/>
                  </a:cxn>
                </a:cxnLst>
                <a:rect l="0" t="0" r="r" b="b"/>
                <a:pathLst>
                  <a:path w="1399" h="1349">
                    <a:moveTo>
                      <a:pt x="620" y="155"/>
                    </a:moveTo>
                    <a:lnTo>
                      <a:pt x="421" y="155"/>
                    </a:lnTo>
                    <a:lnTo>
                      <a:pt x="205" y="507"/>
                    </a:lnTo>
                    <a:lnTo>
                      <a:pt x="0" y="673"/>
                    </a:lnTo>
                    <a:lnTo>
                      <a:pt x="487" y="783"/>
                    </a:lnTo>
                    <a:lnTo>
                      <a:pt x="425" y="1009"/>
                    </a:lnTo>
                    <a:lnTo>
                      <a:pt x="617" y="1086"/>
                    </a:lnTo>
                    <a:lnTo>
                      <a:pt x="498" y="1349"/>
                    </a:lnTo>
                    <a:lnTo>
                      <a:pt x="961" y="1035"/>
                    </a:lnTo>
                    <a:lnTo>
                      <a:pt x="926" y="776"/>
                    </a:lnTo>
                    <a:lnTo>
                      <a:pt x="1181" y="749"/>
                    </a:lnTo>
                    <a:lnTo>
                      <a:pt x="1399" y="601"/>
                    </a:lnTo>
                    <a:lnTo>
                      <a:pt x="1315" y="416"/>
                    </a:lnTo>
                    <a:lnTo>
                      <a:pt x="1341" y="196"/>
                    </a:lnTo>
                    <a:lnTo>
                      <a:pt x="1171" y="164"/>
                    </a:lnTo>
                    <a:lnTo>
                      <a:pt x="928" y="0"/>
                    </a:lnTo>
                    <a:lnTo>
                      <a:pt x="620" y="155"/>
                    </a:lnTo>
                    <a:close/>
                  </a:path>
                </a:pathLst>
              </a:custGeom>
              <a:noFill/>
              <a:ln w="1778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ko-KR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725004" name="Freeform 12"/>
              <p:cNvSpPr>
                <a:spLocks/>
              </p:cNvSpPr>
              <p:nvPr userDrawn="1"/>
            </p:nvSpPr>
            <p:spPr bwMode="hidden">
              <a:xfrm>
                <a:off x="4275" y="2031"/>
                <a:ext cx="1256" cy="810"/>
              </a:xfrm>
              <a:custGeom>
                <a:avLst/>
                <a:gdLst/>
                <a:ahLst/>
                <a:cxnLst>
                  <a:cxn ang="0">
                    <a:pos x="719" y="183"/>
                  </a:cxn>
                  <a:cxn ang="0">
                    <a:pos x="760" y="33"/>
                  </a:cxn>
                  <a:cxn ang="0">
                    <a:pos x="884" y="0"/>
                  </a:cxn>
                  <a:cxn ang="0">
                    <a:pos x="983" y="78"/>
                  </a:cxn>
                  <a:cxn ang="0">
                    <a:pos x="1082" y="248"/>
                  </a:cxn>
                  <a:cxn ang="0">
                    <a:pos x="1256" y="229"/>
                  </a:cxn>
                  <a:cxn ang="0">
                    <a:pos x="1248" y="359"/>
                  </a:cxn>
                  <a:cxn ang="0">
                    <a:pos x="1016" y="431"/>
                  </a:cxn>
                  <a:cxn ang="0">
                    <a:pos x="879" y="417"/>
                  </a:cxn>
                  <a:cxn ang="0">
                    <a:pos x="719" y="481"/>
                  </a:cxn>
                  <a:cxn ang="0">
                    <a:pos x="591" y="633"/>
                  </a:cxn>
                  <a:cxn ang="0">
                    <a:pos x="423" y="537"/>
                  </a:cxn>
                  <a:cxn ang="0">
                    <a:pos x="256" y="810"/>
                  </a:cxn>
                  <a:cxn ang="0">
                    <a:pos x="66" y="764"/>
                  </a:cxn>
                  <a:cxn ang="0">
                    <a:pos x="0" y="601"/>
                  </a:cxn>
                  <a:cxn ang="0">
                    <a:pos x="157" y="483"/>
                  </a:cxn>
                  <a:cxn ang="0">
                    <a:pos x="248" y="281"/>
                  </a:cxn>
                  <a:cxn ang="0">
                    <a:pos x="438" y="150"/>
                  </a:cxn>
                  <a:cxn ang="0">
                    <a:pos x="719" y="189"/>
                  </a:cxn>
                </a:cxnLst>
                <a:rect l="0" t="0" r="r" b="b"/>
                <a:pathLst>
                  <a:path w="1256" h="810">
                    <a:moveTo>
                      <a:pt x="719" y="183"/>
                    </a:moveTo>
                    <a:lnTo>
                      <a:pt x="760" y="33"/>
                    </a:lnTo>
                    <a:lnTo>
                      <a:pt x="884" y="0"/>
                    </a:lnTo>
                    <a:lnTo>
                      <a:pt x="983" y="78"/>
                    </a:lnTo>
                    <a:lnTo>
                      <a:pt x="1082" y="248"/>
                    </a:lnTo>
                    <a:lnTo>
                      <a:pt x="1256" y="229"/>
                    </a:lnTo>
                    <a:lnTo>
                      <a:pt x="1248" y="359"/>
                    </a:lnTo>
                    <a:lnTo>
                      <a:pt x="1016" y="431"/>
                    </a:lnTo>
                    <a:lnTo>
                      <a:pt x="879" y="417"/>
                    </a:lnTo>
                    <a:lnTo>
                      <a:pt x="719" y="481"/>
                    </a:lnTo>
                    <a:lnTo>
                      <a:pt x="591" y="633"/>
                    </a:lnTo>
                    <a:lnTo>
                      <a:pt x="423" y="537"/>
                    </a:lnTo>
                    <a:lnTo>
                      <a:pt x="256" y="810"/>
                    </a:lnTo>
                    <a:lnTo>
                      <a:pt x="66" y="764"/>
                    </a:lnTo>
                    <a:lnTo>
                      <a:pt x="0" y="601"/>
                    </a:lnTo>
                    <a:lnTo>
                      <a:pt x="157" y="483"/>
                    </a:lnTo>
                    <a:lnTo>
                      <a:pt x="248" y="281"/>
                    </a:lnTo>
                    <a:lnTo>
                      <a:pt x="438" y="150"/>
                    </a:lnTo>
                    <a:lnTo>
                      <a:pt x="719" y="189"/>
                    </a:lnTo>
                  </a:path>
                </a:pathLst>
              </a:custGeom>
              <a:noFill/>
              <a:ln w="1778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ko-KR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725005" name="Freeform 13"/>
              <p:cNvSpPr>
                <a:spLocks/>
              </p:cNvSpPr>
              <p:nvPr userDrawn="1"/>
            </p:nvSpPr>
            <p:spPr bwMode="hidden">
              <a:xfrm>
                <a:off x="2914" y="3476"/>
                <a:ext cx="2848" cy="788"/>
              </a:xfrm>
              <a:custGeom>
                <a:avLst/>
                <a:gdLst/>
                <a:ahLst/>
                <a:cxnLst>
                  <a:cxn ang="0">
                    <a:pos x="2838" y="16"/>
                  </a:cxn>
                  <a:cxn ang="0">
                    <a:pos x="2493" y="0"/>
                  </a:cxn>
                  <a:cxn ang="0">
                    <a:pos x="2278" y="81"/>
                  </a:cxn>
                  <a:cxn ang="0">
                    <a:pos x="1936" y="44"/>
                  </a:cxn>
                  <a:cxn ang="0">
                    <a:pos x="1739" y="354"/>
                  </a:cxn>
                  <a:cxn ang="0">
                    <a:pos x="1600" y="212"/>
                  </a:cxn>
                  <a:cxn ang="0">
                    <a:pos x="1352" y="308"/>
                  </a:cxn>
                  <a:cxn ang="0">
                    <a:pos x="1445" y="515"/>
                  </a:cxn>
                  <a:cxn ang="0">
                    <a:pos x="1072" y="412"/>
                  </a:cxn>
                  <a:cxn ang="0">
                    <a:pos x="888" y="540"/>
                  </a:cxn>
                  <a:cxn ang="0">
                    <a:pos x="0" y="660"/>
                  </a:cxn>
                  <a:cxn ang="0">
                    <a:pos x="288" y="788"/>
                  </a:cxn>
                  <a:cxn ang="0">
                    <a:pos x="1040" y="676"/>
                  </a:cxn>
                  <a:cxn ang="0">
                    <a:pos x="1272" y="748"/>
                  </a:cxn>
                  <a:cxn ang="0">
                    <a:pos x="2096" y="691"/>
                  </a:cxn>
                  <a:cxn ang="0">
                    <a:pos x="2320" y="748"/>
                  </a:cxn>
                  <a:cxn ang="0">
                    <a:pos x="2456" y="596"/>
                  </a:cxn>
                  <a:cxn ang="0">
                    <a:pos x="2712" y="716"/>
                  </a:cxn>
                  <a:cxn ang="0">
                    <a:pos x="2716" y="339"/>
                  </a:cxn>
                  <a:cxn ang="0">
                    <a:pos x="2848" y="258"/>
                  </a:cxn>
                </a:cxnLst>
                <a:rect l="0" t="0" r="r" b="b"/>
                <a:pathLst>
                  <a:path w="2848" h="788">
                    <a:moveTo>
                      <a:pt x="2838" y="16"/>
                    </a:moveTo>
                    <a:lnTo>
                      <a:pt x="2493" y="0"/>
                    </a:lnTo>
                    <a:lnTo>
                      <a:pt x="2278" y="81"/>
                    </a:lnTo>
                    <a:lnTo>
                      <a:pt x="1936" y="44"/>
                    </a:lnTo>
                    <a:lnTo>
                      <a:pt x="1739" y="354"/>
                    </a:lnTo>
                    <a:lnTo>
                      <a:pt x="1600" y="212"/>
                    </a:lnTo>
                    <a:lnTo>
                      <a:pt x="1352" y="308"/>
                    </a:lnTo>
                    <a:lnTo>
                      <a:pt x="1445" y="515"/>
                    </a:lnTo>
                    <a:lnTo>
                      <a:pt x="1072" y="412"/>
                    </a:lnTo>
                    <a:lnTo>
                      <a:pt x="888" y="540"/>
                    </a:lnTo>
                    <a:lnTo>
                      <a:pt x="0" y="660"/>
                    </a:lnTo>
                    <a:lnTo>
                      <a:pt x="288" y="788"/>
                    </a:lnTo>
                    <a:lnTo>
                      <a:pt x="1040" y="676"/>
                    </a:lnTo>
                    <a:lnTo>
                      <a:pt x="1272" y="748"/>
                    </a:lnTo>
                    <a:lnTo>
                      <a:pt x="2096" y="691"/>
                    </a:lnTo>
                    <a:lnTo>
                      <a:pt x="2320" y="748"/>
                    </a:lnTo>
                    <a:lnTo>
                      <a:pt x="2456" y="596"/>
                    </a:lnTo>
                    <a:lnTo>
                      <a:pt x="2712" y="716"/>
                    </a:lnTo>
                    <a:lnTo>
                      <a:pt x="2716" y="339"/>
                    </a:lnTo>
                    <a:lnTo>
                      <a:pt x="2848" y="258"/>
                    </a:lnTo>
                  </a:path>
                </a:pathLst>
              </a:custGeom>
              <a:noFill/>
              <a:ln w="1778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ko-KR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725006" name="Freeform 14"/>
              <p:cNvSpPr>
                <a:spLocks/>
              </p:cNvSpPr>
              <p:nvPr userDrawn="1"/>
            </p:nvSpPr>
            <p:spPr bwMode="hidden">
              <a:xfrm>
                <a:off x="5443" y="922"/>
                <a:ext cx="319" cy="85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06" y="313"/>
                  </a:cxn>
                  <a:cxn ang="0">
                    <a:pos x="106" y="634"/>
                  </a:cxn>
                  <a:cxn ang="0">
                    <a:pos x="268" y="854"/>
                  </a:cxn>
                  <a:cxn ang="0">
                    <a:pos x="278" y="577"/>
                  </a:cxn>
                  <a:cxn ang="0">
                    <a:pos x="238" y="400"/>
                  </a:cxn>
                  <a:cxn ang="0">
                    <a:pos x="319" y="240"/>
                  </a:cxn>
                </a:cxnLst>
                <a:rect l="0" t="0" r="r" b="b"/>
                <a:pathLst>
                  <a:path w="319" h="854">
                    <a:moveTo>
                      <a:pt x="0" y="0"/>
                    </a:moveTo>
                    <a:lnTo>
                      <a:pt x="106" y="313"/>
                    </a:lnTo>
                    <a:lnTo>
                      <a:pt x="106" y="634"/>
                    </a:lnTo>
                    <a:lnTo>
                      <a:pt x="268" y="854"/>
                    </a:lnTo>
                    <a:lnTo>
                      <a:pt x="278" y="577"/>
                    </a:lnTo>
                    <a:lnTo>
                      <a:pt x="238" y="400"/>
                    </a:lnTo>
                    <a:lnTo>
                      <a:pt x="319" y="240"/>
                    </a:lnTo>
                  </a:path>
                </a:pathLst>
              </a:custGeom>
              <a:noFill/>
              <a:ln w="1778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ko-KR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725007" name="Freeform 15"/>
              <p:cNvSpPr>
                <a:spLocks/>
              </p:cNvSpPr>
              <p:nvPr userDrawn="1"/>
            </p:nvSpPr>
            <p:spPr bwMode="hidden">
              <a:xfrm>
                <a:off x="4954" y="3568"/>
                <a:ext cx="646" cy="392"/>
              </a:xfrm>
              <a:custGeom>
                <a:avLst/>
                <a:gdLst/>
                <a:ahLst/>
                <a:cxnLst>
                  <a:cxn ang="0">
                    <a:pos x="504" y="0"/>
                  </a:cxn>
                  <a:cxn ang="0">
                    <a:pos x="320" y="61"/>
                  </a:cxn>
                  <a:cxn ang="0">
                    <a:pos x="238" y="109"/>
                  </a:cxn>
                  <a:cxn ang="0">
                    <a:pos x="144" y="216"/>
                  </a:cxn>
                  <a:cxn ang="0">
                    <a:pos x="0" y="392"/>
                  </a:cxn>
                  <a:cxn ang="0">
                    <a:pos x="360" y="263"/>
                  </a:cxn>
                  <a:cxn ang="0">
                    <a:pos x="432" y="182"/>
                  </a:cxn>
                  <a:cxn ang="0">
                    <a:pos x="646" y="142"/>
                  </a:cxn>
                  <a:cxn ang="0">
                    <a:pos x="504" y="0"/>
                  </a:cxn>
                </a:cxnLst>
                <a:rect l="0" t="0" r="r" b="b"/>
                <a:pathLst>
                  <a:path w="646" h="392">
                    <a:moveTo>
                      <a:pt x="504" y="0"/>
                    </a:moveTo>
                    <a:lnTo>
                      <a:pt x="320" y="61"/>
                    </a:lnTo>
                    <a:lnTo>
                      <a:pt x="238" y="109"/>
                    </a:lnTo>
                    <a:lnTo>
                      <a:pt x="144" y="216"/>
                    </a:lnTo>
                    <a:lnTo>
                      <a:pt x="0" y="392"/>
                    </a:lnTo>
                    <a:lnTo>
                      <a:pt x="360" y="263"/>
                    </a:lnTo>
                    <a:lnTo>
                      <a:pt x="432" y="182"/>
                    </a:lnTo>
                    <a:lnTo>
                      <a:pt x="646" y="142"/>
                    </a:lnTo>
                    <a:lnTo>
                      <a:pt x="504" y="0"/>
                    </a:lnTo>
                    <a:close/>
                  </a:path>
                </a:pathLst>
              </a:custGeom>
              <a:noFill/>
              <a:ln w="1778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ko-KR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725008" name="Freeform 16"/>
              <p:cNvSpPr>
                <a:spLocks/>
              </p:cNvSpPr>
              <p:nvPr userDrawn="1"/>
            </p:nvSpPr>
            <p:spPr bwMode="hidden">
              <a:xfrm>
                <a:off x="50" y="2400"/>
                <a:ext cx="2736" cy="192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96" y="336"/>
                  </a:cxn>
                  <a:cxn ang="0">
                    <a:pos x="384" y="384"/>
                  </a:cxn>
                  <a:cxn ang="0">
                    <a:pos x="576" y="720"/>
                  </a:cxn>
                  <a:cxn ang="0">
                    <a:pos x="528" y="960"/>
                  </a:cxn>
                  <a:cxn ang="0">
                    <a:pos x="672" y="1104"/>
                  </a:cxn>
                  <a:cxn ang="0">
                    <a:pos x="576" y="1392"/>
                  </a:cxn>
                  <a:cxn ang="0">
                    <a:pos x="624" y="1632"/>
                  </a:cxn>
                  <a:cxn ang="0">
                    <a:pos x="1488" y="1872"/>
                  </a:cxn>
                  <a:cxn ang="0">
                    <a:pos x="1680" y="1728"/>
                  </a:cxn>
                  <a:cxn ang="0">
                    <a:pos x="2208" y="1728"/>
                  </a:cxn>
                  <a:cxn ang="0">
                    <a:pos x="2304" y="1632"/>
                  </a:cxn>
                  <a:cxn ang="0">
                    <a:pos x="2736" y="1872"/>
                  </a:cxn>
                  <a:cxn ang="0">
                    <a:pos x="2640" y="1920"/>
                  </a:cxn>
                  <a:cxn ang="0">
                    <a:pos x="2304" y="1824"/>
                  </a:cxn>
                  <a:cxn ang="0">
                    <a:pos x="2160" y="1872"/>
                  </a:cxn>
                  <a:cxn ang="0">
                    <a:pos x="1632" y="1920"/>
                  </a:cxn>
                  <a:cxn ang="0">
                    <a:pos x="1440" y="1920"/>
                  </a:cxn>
                  <a:cxn ang="0">
                    <a:pos x="480" y="1824"/>
                  </a:cxn>
                  <a:cxn ang="0">
                    <a:pos x="192" y="1872"/>
                  </a:cxn>
                  <a:cxn ang="0">
                    <a:pos x="96" y="1680"/>
                  </a:cxn>
                  <a:cxn ang="0">
                    <a:pos x="288" y="1440"/>
                  </a:cxn>
                  <a:cxn ang="0">
                    <a:pos x="336" y="1104"/>
                  </a:cxn>
                  <a:cxn ang="0">
                    <a:pos x="144" y="864"/>
                  </a:cxn>
                  <a:cxn ang="0">
                    <a:pos x="240" y="624"/>
                  </a:cxn>
                  <a:cxn ang="0">
                    <a:pos x="48" y="528"/>
                  </a:cxn>
                  <a:cxn ang="0">
                    <a:pos x="0" y="0"/>
                  </a:cxn>
                </a:cxnLst>
                <a:rect l="0" t="0" r="r" b="b"/>
                <a:pathLst>
                  <a:path w="2736" h="1920">
                    <a:moveTo>
                      <a:pt x="0" y="0"/>
                    </a:moveTo>
                    <a:lnTo>
                      <a:pt x="96" y="336"/>
                    </a:lnTo>
                    <a:lnTo>
                      <a:pt x="384" y="384"/>
                    </a:lnTo>
                    <a:lnTo>
                      <a:pt x="576" y="720"/>
                    </a:lnTo>
                    <a:lnTo>
                      <a:pt x="528" y="960"/>
                    </a:lnTo>
                    <a:lnTo>
                      <a:pt x="672" y="1104"/>
                    </a:lnTo>
                    <a:lnTo>
                      <a:pt x="576" y="1392"/>
                    </a:lnTo>
                    <a:lnTo>
                      <a:pt x="624" y="1632"/>
                    </a:lnTo>
                    <a:lnTo>
                      <a:pt x="1488" y="1872"/>
                    </a:lnTo>
                    <a:lnTo>
                      <a:pt x="1680" y="1728"/>
                    </a:lnTo>
                    <a:lnTo>
                      <a:pt x="2208" y="1728"/>
                    </a:lnTo>
                    <a:lnTo>
                      <a:pt x="2304" y="1632"/>
                    </a:lnTo>
                    <a:lnTo>
                      <a:pt x="2736" y="1872"/>
                    </a:lnTo>
                    <a:lnTo>
                      <a:pt x="2640" y="1920"/>
                    </a:lnTo>
                    <a:lnTo>
                      <a:pt x="2304" y="1824"/>
                    </a:lnTo>
                    <a:lnTo>
                      <a:pt x="2160" y="1872"/>
                    </a:lnTo>
                    <a:lnTo>
                      <a:pt x="1632" y="1920"/>
                    </a:lnTo>
                    <a:lnTo>
                      <a:pt x="1440" y="1920"/>
                    </a:lnTo>
                    <a:lnTo>
                      <a:pt x="480" y="1824"/>
                    </a:lnTo>
                    <a:lnTo>
                      <a:pt x="192" y="1872"/>
                    </a:lnTo>
                    <a:lnTo>
                      <a:pt x="96" y="1680"/>
                    </a:lnTo>
                    <a:lnTo>
                      <a:pt x="288" y="1440"/>
                    </a:lnTo>
                    <a:lnTo>
                      <a:pt x="336" y="1104"/>
                    </a:lnTo>
                    <a:lnTo>
                      <a:pt x="144" y="864"/>
                    </a:lnTo>
                    <a:lnTo>
                      <a:pt x="240" y="624"/>
                    </a:lnTo>
                    <a:lnTo>
                      <a:pt x="48" y="528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ko-KR" altLang="en-US">
                  <a:solidFill>
                    <a:srgbClr val="FFFFFF"/>
                  </a:solidFill>
                </a:endParaRPr>
              </a:p>
            </p:txBody>
          </p:sp>
        </p:grpSp>
        <p:grpSp>
          <p:nvGrpSpPr>
            <p:cNvPr id="725009" name="Group 17"/>
            <p:cNvGrpSpPr>
              <a:grpSpLocks/>
            </p:cNvGrpSpPr>
            <p:nvPr userDrawn="1"/>
          </p:nvGrpSpPr>
          <p:grpSpPr bwMode="auto">
            <a:xfrm>
              <a:off x="0" y="2291"/>
              <a:ext cx="1385" cy="1702"/>
              <a:chOff x="0" y="2291"/>
              <a:chExt cx="1385" cy="1702"/>
            </a:xfrm>
          </p:grpSpPr>
          <p:sp>
            <p:nvSpPr>
              <p:cNvPr id="725010" name="Rectangle 18"/>
              <p:cNvSpPr>
                <a:spLocks noChangeArrowheads="1"/>
              </p:cNvSpPr>
              <p:nvPr userDrawn="1"/>
            </p:nvSpPr>
            <p:spPr bwMode="ltGray">
              <a:xfrm rot="6798887">
                <a:off x="62" y="3883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ko-KR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725011" name="Rectangle 19"/>
              <p:cNvSpPr>
                <a:spLocks noChangeArrowheads="1"/>
              </p:cNvSpPr>
              <p:nvPr userDrawn="1"/>
            </p:nvSpPr>
            <p:spPr bwMode="ltGray">
              <a:xfrm rot="6798887">
                <a:off x="33" y="3880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ko-KR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725012" name="Rectangle 20"/>
              <p:cNvSpPr>
                <a:spLocks noChangeArrowheads="1"/>
              </p:cNvSpPr>
              <p:nvPr userDrawn="1"/>
            </p:nvSpPr>
            <p:spPr bwMode="ltGray">
              <a:xfrm rot="6798887">
                <a:off x="6" y="3875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ko-KR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725013" name="Rectangle 21"/>
              <p:cNvSpPr>
                <a:spLocks noChangeArrowheads="1"/>
              </p:cNvSpPr>
              <p:nvPr userDrawn="1"/>
            </p:nvSpPr>
            <p:spPr bwMode="ltGray">
              <a:xfrm rot="5999912">
                <a:off x="209" y="3884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ko-KR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725014" name="Rectangle 22"/>
              <p:cNvSpPr>
                <a:spLocks noChangeArrowheads="1"/>
              </p:cNvSpPr>
              <p:nvPr userDrawn="1"/>
            </p:nvSpPr>
            <p:spPr bwMode="ltGray">
              <a:xfrm rot="5999912">
                <a:off x="182" y="3889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ko-KR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725015" name="Rectangle 23"/>
              <p:cNvSpPr>
                <a:spLocks noChangeArrowheads="1"/>
              </p:cNvSpPr>
              <p:nvPr userDrawn="1"/>
            </p:nvSpPr>
            <p:spPr bwMode="ltGray">
              <a:xfrm rot="6250138">
                <a:off x="152" y="3888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ko-KR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725016" name="Rectangle 24"/>
              <p:cNvSpPr>
                <a:spLocks noChangeArrowheads="1"/>
              </p:cNvSpPr>
              <p:nvPr userDrawn="1"/>
            </p:nvSpPr>
            <p:spPr bwMode="ltGray">
              <a:xfrm rot="6238076">
                <a:off x="123" y="3886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ko-KR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725017" name="Rectangle 25"/>
              <p:cNvSpPr>
                <a:spLocks noChangeArrowheads="1"/>
              </p:cNvSpPr>
              <p:nvPr userDrawn="1"/>
            </p:nvSpPr>
            <p:spPr bwMode="ltGray">
              <a:xfrm rot="5380717">
                <a:off x="363" y="3869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ko-KR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725018" name="Rectangle 26"/>
              <p:cNvSpPr>
                <a:spLocks noChangeArrowheads="1"/>
              </p:cNvSpPr>
              <p:nvPr userDrawn="1"/>
            </p:nvSpPr>
            <p:spPr bwMode="ltGray">
              <a:xfrm rot="5380717">
                <a:off x="332" y="3872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ko-KR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725019" name="Rectangle 27"/>
              <p:cNvSpPr>
                <a:spLocks noChangeArrowheads="1"/>
              </p:cNvSpPr>
              <p:nvPr userDrawn="1"/>
            </p:nvSpPr>
            <p:spPr bwMode="ltGray">
              <a:xfrm rot="5583200">
                <a:off x="302" y="3877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ko-KR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725020" name="Rectangle 28"/>
              <p:cNvSpPr>
                <a:spLocks noChangeArrowheads="1"/>
              </p:cNvSpPr>
              <p:nvPr userDrawn="1"/>
            </p:nvSpPr>
            <p:spPr bwMode="ltGray">
              <a:xfrm rot="5737625">
                <a:off x="270" y="3882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ko-KR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725021" name="Rectangle 29"/>
              <p:cNvSpPr>
                <a:spLocks noChangeArrowheads="1"/>
              </p:cNvSpPr>
              <p:nvPr userDrawn="1"/>
            </p:nvSpPr>
            <p:spPr bwMode="ltGray">
              <a:xfrm rot="4715477">
                <a:off x="516" y="3829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ko-KR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725022" name="Rectangle 30"/>
              <p:cNvSpPr>
                <a:spLocks noChangeArrowheads="1"/>
              </p:cNvSpPr>
              <p:nvPr userDrawn="1"/>
            </p:nvSpPr>
            <p:spPr bwMode="ltGray">
              <a:xfrm rot="4924949">
                <a:off x="486" y="3834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ko-KR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725023" name="Rectangle 31"/>
              <p:cNvSpPr>
                <a:spLocks noChangeArrowheads="1"/>
              </p:cNvSpPr>
              <p:nvPr userDrawn="1"/>
            </p:nvSpPr>
            <p:spPr bwMode="ltGray">
              <a:xfrm rot="4924949">
                <a:off x="456" y="3848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ko-KR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725024" name="Rectangle 32"/>
              <p:cNvSpPr>
                <a:spLocks noChangeArrowheads="1"/>
              </p:cNvSpPr>
              <p:nvPr userDrawn="1"/>
            </p:nvSpPr>
            <p:spPr bwMode="ltGray">
              <a:xfrm rot="5041352">
                <a:off x="426" y="3851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ko-KR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725025" name="Rectangle 33"/>
              <p:cNvSpPr>
                <a:spLocks noChangeArrowheads="1"/>
              </p:cNvSpPr>
              <p:nvPr userDrawn="1"/>
            </p:nvSpPr>
            <p:spPr bwMode="ltGray">
              <a:xfrm rot="3816889">
                <a:off x="664" y="3762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ko-KR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725026" name="Rectangle 34"/>
              <p:cNvSpPr>
                <a:spLocks noChangeArrowheads="1"/>
              </p:cNvSpPr>
              <p:nvPr userDrawn="1"/>
            </p:nvSpPr>
            <p:spPr bwMode="ltGray">
              <a:xfrm rot="3816889">
                <a:off x="634" y="3780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ko-KR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725027" name="Rectangle 35"/>
              <p:cNvSpPr>
                <a:spLocks noChangeArrowheads="1"/>
              </p:cNvSpPr>
              <p:nvPr userDrawn="1"/>
            </p:nvSpPr>
            <p:spPr bwMode="ltGray">
              <a:xfrm rot="4104184">
                <a:off x="605" y="3791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ko-KR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725028" name="Rectangle 36"/>
              <p:cNvSpPr>
                <a:spLocks noChangeArrowheads="1"/>
              </p:cNvSpPr>
              <p:nvPr userDrawn="1"/>
            </p:nvSpPr>
            <p:spPr bwMode="ltGray">
              <a:xfrm rot="4325343">
                <a:off x="575" y="3804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ko-KR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725029" name="Rectangle 37"/>
              <p:cNvSpPr>
                <a:spLocks noChangeArrowheads="1"/>
              </p:cNvSpPr>
              <p:nvPr userDrawn="1"/>
            </p:nvSpPr>
            <p:spPr bwMode="ltGray">
              <a:xfrm rot="3368036">
                <a:off x="799" y="3683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ko-KR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725030" name="Rectangle 38"/>
              <p:cNvSpPr>
                <a:spLocks noChangeArrowheads="1"/>
              </p:cNvSpPr>
              <p:nvPr userDrawn="1"/>
            </p:nvSpPr>
            <p:spPr bwMode="ltGray">
              <a:xfrm rot="3368036">
                <a:off x="772" y="3699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ko-KR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725031" name="Rectangle 39"/>
              <p:cNvSpPr>
                <a:spLocks noChangeArrowheads="1"/>
              </p:cNvSpPr>
              <p:nvPr userDrawn="1"/>
            </p:nvSpPr>
            <p:spPr bwMode="ltGray">
              <a:xfrm rot="3368036">
                <a:off x="745" y="3717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ko-KR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725032" name="Rectangle 40"/>
              <p:cNvSpPr>
                <a:spLocks noChangeArrowheads="1"/>
              </p:cNvSpPr>
              <p:nvPr userDrawn="1"/>
            </p:nvSpPr>
            <p:spPr bwMode="ltGray">
              <a:xfrm rot="3816889">
                <a:off x="717" y="3734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ko-KR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725033" name="Rectangle 41"/>
              <p:cNvSpPr>
                <a:spLocks noChangeArrowheads="1"/>
              </p:cNvSpPr>
              <p:nvPr userDrawn="1"/>
            </p:nvSpPr>
            <p:spPr bwMode="ltGray">
              <a:xfrm rot="2302266">
                <a:off x="923" y="3587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ko-KR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725034" name="Rectangle 42"/>
              <p:cNvSpPr>
                <a:spLocks noChangeArrowheads="1"/>
              </p:cNvSpPr>
              <p:nvPr userDrawn="1"/>
            </p:nvSpPr>
            <p:spPr bwMode="ltGray">
              <a:xfrm rot="2302266">
                <a:off x="899" y="3606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ko-KR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725035" name="Rectangle 43"/>
              <p:cNvSpPr>
                <a:spLocks noChangeArrowheads="1"/>
              </p:cNvSpPr>
              <p:nvPr userDrawn="1"/>
            </p:nvSpPr>
            <p:spPr bwMode="ltGray">
              <a:xfrm rot="2707562">
                <a:off x="876" y="3626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ko-KR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725036" name="Rectangle 44"/>
              <p:cNvSpPr>
                <a:spLocks noChangeArrowheads="1"/>
              </p:cNvSpPr>
              <p:nvPr userDrawn="1"/>
            </p:nvSpPr>
            <p:spPr bwMode="ltGray">
              <a:xfrm rot="2707562">
                <a:off x="850" y="3644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ko-KR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725037" name="Rectangle 45"/>
              <p:cNvSpPr>
                <a:spLocks noChangeArrowheads="1"/>
              </p:cNvSpPr>
              <p:nvPr userDrawn="1"/>
            </p:nvSpPr>
            <p:spPr bwMode="ltGray">
              <a:xfrm rot="1525830">
                <a:off x="1027" y="3473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ko-KR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725038" name="Rectangle 46"/>
              <p:cNvSpPr>
                <a:spLocks noChangeArrowheads="1"/>
              </p:cNvSpPr>
              <p:nvPr userDrawn="1"/>
            </p:nvSpPr>
            <p:spPr bwMode="ltGray">
              <a:xfrm rot="1525830">
                <a:off x="1009" y="3497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ko-KR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725039" name="Rectangle 47"/>
              <p:cNvSpPr>
                <a:spLocks noChangeArrowheads="1"/>
              </p:cNvSpPr>
              <p:nvPr userDrawn="1"/>
            </p:nvSpPr>
            <p:spPr bwMode="ltGray">
              <a:xfrm rot="1788117">
                <a:off x="990" y="3519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ko-KR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725040" name="Rectangle 48"/>
              <p:cNvSpPr>
                <a:spLocks noChangeArrowheads="1"/>
              </p:cNvSpPr>
              <p:nvPr userDrawn="1"/>
            </p:nvSpPr>
            <p:spPr bwMode="ltGray">
              <a:xfrm rot="1788117">
                <a:off x="969" y="3544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ko-KR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725041" name="Rectangle 49"/>
              <p:cNvSpPr>
                <a:spLocks noChangeArrowheads="1"/>
              </p:cNvSpPr>
              <p:nvPr userDrawn="1"/>
            </p:nvSpPr>
            <p:spPr bwMode="ltGray">
              <a:xfrm rot="841630">
                <a:off x="1113" y="3355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ko-KR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725042" name="Rectangle 50"/>
              <p:cNvSpPr>
                <a:spLocks noChangeArrowheads="1"/>
              </p:cNvSpPr>
              <p:nvPr userDrawn="1"/>
            </p:nvSpPr>
            <p:spPr bwMode="ltGray">
              <a:xfrm rot="841630">
                <a:off x="1100" y="3378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ko-KR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725043" name="Rectangle 51"/>
              <p:cNvSpPr>
                <a:spLocks noChangeArrowheads="1"/>
              </p:cNvSpPr>
              <p:nvPr userDrawn="1"/>
            </p:nvSpPr>
            <p:spPr bwMode="ltGray">
              <a:xfrm rot="1308689">
                <a:off x="1086" y="3404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ko-KR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725044" name="Rectangle 52"/>
              <p:cNvSpPr>
                <a:spLocks noChangeArrowheads="1"/>
              </p:cNvSpPr>
              <p:nvPr userDrawn="1"/>
            </p:nvSpPr>
            <p:spPr bwMode="ltGray">
              <a:xfrm rot="1308689">
                <a:off x="1064" y="3425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ko-KR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725045" name="Rectangle 53"/>
              <p:cNvSpPr>
                <a:spLocks noChangeArrowheads="1"/>
              </p:cNvSpPr>
              <p:nvPr userDrawn="1"/>
            </p:nvSpPr>
            <p:spPr bwMode="ltGray">
              <a:xfrm rot="469913">
                <a:off x="1172" y="3225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ko-KR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725046" name="Rectangle 54"/>
              <p:cNvSpPr>
                <a:spLocks noChangeArrowheads="1"/>
              </p:cNvSpPr>
              <p:nvPr userDrawn="1"/>
            </p:nvSpPr>
            <p:spPr bwMode="ltGray">
              <a:xfrm rot="559869">
                <a:off x="1162" y="3250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ko-KR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725047" name="Rectangle 55"/>
              <p:cNvSpPr>
                <a:spLocks noChangeArrowheads="1"/>
              </p:cNvSpPr>
              <p:nvPr userDrawn="1"/>
            </p:nvSpPr>
            <p:spPr bwMode="ltGray">
              <a:xfrm rot="734079">
                <a:off x="1154" y="3276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ko-KR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725048" name="Rectangle 56"/>
              <p:cNvSpPr>
                <a:spLocks noChangeArrowheads="1"/>
              </p:cNvSpPr>
              <p:nvPr userDrawn="1"/>
            </p:nvSpPr>
            <p:spPr bwMode="ltGray">
              <a:xfrm rot="734079">
                <a:off x="1141" y="3304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ko-KR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725049" name="Rectangle 57"/>
              <p:cNvSpPr>
                <a:spLocks noChangeArrowheads="1"/>
              </p:cNvSpPr>
              <p:nvPr userDrawn="1"/>
            </p:nvSpPr>
            <p:spPr bwMode="ltGray">
              <a:xfrm rot="-293905">
                <a:off x="1211" y="3096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ko-KR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725050" name="Rectangle 58"/>
              <p:cNvSpPr>
                <a:spLocks noChangeArrowheads="1"/>
              </p:cNvSpPr>
              <p:nvPr userDrawn="1"/>
            </p:nvSpPr>
            <p:spPr bwMode="ltGray">
              <a:xfrm rot="-8">
                <a:off x="1201" y="3122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ko-KR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725051" name="Rectangle 59"/>
              <p:cNvSpPr>
                <a:spLocks noChangeArrowheads="1"/>
              </p:cNvSpPr>
              <p:nvPr userDrawn="1"/>
            </p:nvSpPr>
            <p:spPr bwMode="ltGray">
              <a:xfrm rot="-8">
                <a:off x="1200" y="3147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ko-KR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725052" name="Rectangle 60"/>
              <p:cNvSpPr>
                <a:spLocks noChangeArrowheads="1"/>
              </p:cNvSpPr>
              <p:nvPr userDrawn="1"/>
            </p:nvSpPr>
            <p:spPr bwMode="ltGray">
              <a:xfrm rot="214188">
                <a:off x="1189" y="3173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ko-KR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725053" name="Rectangle 61"/>
              <p:cNvSpPr>
                <a:spLocks noChangeArrowheads="1"/>
              </p:cNvSpPr>
              <p:nvPr userDrawn="1"/>
            </p:nvSpPr>
            <p:spPr bwMode="ltGray">
              <a:xfrm rot="-682388">
                <a:off x="1219" y="2965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ko-KR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725054" name="Rectangle 62"/>
              <p:cNvSpPr>
                <a:spLocks noChangeArrowheads="1"/>
              </p:cNvSpPr>
              <p:nvPr userDrawn="1"/>
            </p:nvSpPr>
            <p:spPr bwMode="ltGray">
              <a:xfrm rot="-480400">
                <a:off x="1220" y="2991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ko-KR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725055" name="Rectangle 63"/>
              <p:cNvSpPr>
                <a:spLocks noChangeArrowheads="1"/>
              </p:cNvSpPr>
              <p:nvPr userDrawn="1"/>
            </p:nvSpPr>
            <p:spPr bwMode="ltGray">
              <a:xfrm rot="-480400">
                <a:off x="1220" y="3015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ko-KR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725056" name="Rectangle 64"/>
              <p:cNvSpPr>
                <a:spLocks noChangeArrowheads="1"/>
              </p:cNvSpPr>
              <p:nvPr userDrawn="1"/>
            </p:nvSpPr>
            <p:spPr bwMode="ltGray">
              <a:xfrm rot="-270546">
                <a:off x="1219" y="3041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ko-KR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725057" name="Rectangle 65"/>
              <p:cNvSpPr>
                <a:spLocks noChangeArrowheads="1"/>
              </p:cNvSpPr>
              <p:nvPr userDrawn="1"/>
            </p:nvSpPr>
            <p:spPr bwMode="ltGray">
              <a:xfrm rot="-1132286">
                <a:off x="1207" y="2843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ko-KR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725058" name="Rectangle 66"/>
              <p:cNvSpPr>
                <a:spLocks noChangeArrowheads="1"/>
              </p:cNvSpPr>
              <p:nvPr userDrawn="1"/>
            </p:nvSpPr>
            <p:spPr bwMode="ltGray">
              <a:xfrm rot="-969272">
                <a:off x="1213" y="2864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ko-KR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725059" name="Rectangle 67"/>
              <p:cNvSpPr>
                <a:spLocks noChangeArrowheads="1"/>
              </p:cNvSpPr>
              <p:nvPr userDrawn="1"/>
            </p:nvSpPr>
            <p:spPr bwMode="ltGray">
              <a:xfrm rot="-969272">
                <a:off x="1216" y="2888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ko-KR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725060" name="Rectangle 68"/>
              <p:cNvSpPr>
                <a:spLocks noChangeArrowheads="1"/>
              </p:cNvSpPr>
              <p:nvPr userDrawn="1"/>
            </p:nvSpPr>
            <p:spPr bwMode="ltGray">
              <a:xfrm rot="-806259">
                <a:off x="1219" y="2915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ko-KR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725061" name="Rectangle 69"/>
              <p:cNvSpPr>
                <a:spLocks noChangeArrowheads="1"/>
              </p:cNvSpPr>
              <p:nvPr userDrawn="1"/>
            </p:nvSpPr>
            <p:spPr bwMode="ltGray">
              <a:xfrm rot="-1543941">
                <a:off x="1165" y="2727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ko-KR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725062" name="Rectangle 70"/>
              <p:cNvSpPr>
                <a:spLocks noChangeArrowheads="1"/>
              </p:cNvSpPr>
              <p:nvPr userDrawn="1"/>
            </p:nvSpPr>
            <p:spPr bwMode="ltGray">
              <a:xfrm rot="-1341953">
                <a:off x="1176" y="2752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ko-KR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725063" name="Rectangle 71"/>
              <p:cNvSpPr>
                <a:spLocks noChangeArrowheads="1"/>
              </p:cNvSpPr>
              <p:nvPr userDrawn="1"/>
            </p:nvSpPr>
            <p:spPr bwMode="ltGray">
              <a:xfrm rot="-1341953">
                <a:off x="1184" y="2775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ko-KR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725064" name="Rectangle 72"/>
              <p:cNvSpPr>
                <a:spLocks noChangeArrowheads="1"/>
              </p:cNvSpPr>
              <p:nvPr userDrawn="1"/>
            </p:nvSpPr>
            <p:spPr bwMode="ltGray">
              <a:xfrm rot="-1341953">
                <a:off x="1194" y="2795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ko-KR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725065" name="Rectangle 73"/>
              <p:cNvSpPr>
                <a:spLocks noChangeArrowheads="1"/>
              </p:cNvSpPr>
              <p:nvPr userDrawn="1"/>
            </p:nvSpPr>
            <p:spPr bwMode="ltGray">
              <a:xfrm rot="-1928746">
                <a:off x="1101" y="2628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ko-KR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725066" name="Rectangle 74"/>
              <p:cNvSpPr>
                <a:spLocks noChangeArrowheads="1"/>
              </p:cNvSpPr>
              <p:nvPr userDrawn="1"/>
            </p:nvSpPr>
            <p:spPr bwMode="ltGray">
              <a:xfrm rot="-1844175">
                <a:off x="1114" y="2645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ko-KR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725067" name="Rectangle 75"/>
              <p:cNvSpPr>
                <a:spLocks noChangeArrowheads="1"/>
              </p:cNvSpPr>
              <p:nvPr userDrawn="1"/>
            </p:nvSpPr>
            <p:spPr bwMode="ltGray">
              <a:xfrm rot="-1752383">
                <a:off x="1129" y="2667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ko-KR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725068" name="Rectangle 76"/>
              <p:cNvSpPr>
                <a:spLocks noChangeArrowheads="1"/>
              </p:cNvSpPr>
              <p:nvPr userDrawn="1"/>
            </p:nvSpPr>
            <p:spPr bwMode="ltGray">
              <a:xfrm rot="-1752383">
                <a:off x="1142" y="2684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ko-KR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725069" name="Rectangle 77"/>
              <p:cNvSpPr>
                <a:spLocks noChangeArrowheads="1"/>
              </p:cNvSpPr>
              <p:nvPr userDrawn="1"/>
            </p:nvSpPr>
            <p:spPr bwMode="ltGray">
              <a:xfrm rot="-2466736">
                <a:off x="1014" y="2538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ko-KR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725070" name="Rectangle 78"/>
              <p:cNvSpPr>
                <a:spLocks noChangeArrowheads="1"/>
              </p:cNvSpPr>
              <p:nvPr userDrawn="1"/>
            </p:nvSpPr>
            <p:spPr bwMode="ltGray">
              <a:xfrm rot="-2466736">
                <a:off x="1035" y="2557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ko-KR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725071" name="Rectangle 79"/>
              <p:cNvSpPr>
                <a:spLocks noChangeArrowheads="1"/>
              </p:cNvSpPr>
              <p:nvPr userDrawn="1"/>
            </p:nvSpPr>
            <p:spPr bwMode="ltGray">
              <a:xfrm rot="-2466736">
                <a:off x="1050" y="2574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ko-KR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725072" name="Rectangle 80"/>
              <p:cNvSpPr>
                <a:spLocks noChangeArrowheads="1"/>
              </p:cNvSpPr>
              <p:nvPr userDrawn="1"/>
            </p:nvSpPr>
            <p:spPr bwMode="ltGray">
              <a:xfrm rot="-2342866">
                <a:off x="1068" y="2590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ko-KR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725073" name="Freeform 81"/>
              <p:cNvSpPr>
                <a:spLocks/>
              </p:cNvSpPr>
              <p:nvPr userDrawn="1"/>
            </p:nvSpPr>
            <p:spPr bwMode="ltGray">
              <a:xfrm>
                <a:off x="486" y="2563"/>
                <a:ext cx="180" cy="151"/>
              </a:xfrm>
              <a:custGeom>
                <a:avLst/>
                <a:gdLst/>
                <a:ahLst/>
                <a:cxnLst>
                  <a:cxn ang="0">
                    <a:pos x="0" y="144"/>
                  </a:cxn>
                  <a:cxn ang="0">
                    <a:pos x="28" y="147"/>
                  </a:cxn>
                  <a:cxn ang="0">
                    <a:pos x="64" y="46"/>
                  </a:cxn>
                  <a:cxn ang="0">
                    <a:pos x="94" y="151"/>
                  </a:cxn>
                  <a:cxn ang="0">
                    <a:pos x="129" y="151"/>
                  </a:cxn>
                  <a:cxn ang="0">
                    <a:pos x="180" y="9"/>
                  </a:cxn>
                  <a:cxn ang="0">
                    <a:pos x="148" y="10"/>
                  </a:cxn>
                  <a:cxn ang="0">
                    <a:pos x="112" y="112"/>
                  </a:cxn>
                  <a:cxn ang="0">
                    <a:pos x="79" y="0"/>
                  </a:cxn>
                  <a:cxn ang="0">
                    <a:pos x="48" y="0"/>
                  </a:cxn>
                  <a:cxn ang="0">
                    <a:pos x="0" y="144"/>
                  </a:cxn>
                </a:cxnLst>
                <a:rect l="0" t="0" r="r" b="b"/>
                <a:pathLst>
                  <a:path w="180" h="151">
                    <a:moveTo>
                      <a:pt x="0" y="144"/>
                    </a:moveTo>
                    <a:lnTo>
                      <a:pt x="28" y="147"/>
                    </a:lnTo>
                    <a:lnTo>
                      <a:pt x="64" y="46"/>
                    </a:lnTo>
                    <a:lnTo>
                      <a:pt x="94" y="151"/>
                    </a:lnTo>
                    <a:lnTo>
                      <a:pt x="129" y="151"/>
                    </a:lnTo>
                    <a:lnTo>
                      <a:pt x="180" y="9"/>
                    </a:lnTo>
                    <a:lnTo>
                      <a:pt x="148" y="10"/>
                    </a:lnTo>
                    <a:lnTo>
                      <a:pt x="112" y="112"/>
                    </a:lnTo>
                    <a:lnTo>
                      <a:pt x="79" y="0"/>
                    </a:lnTo>
                    <a:lnTo>
                      <a:pt x="48" y="0"/>
                    </a:lnTo>
                    <a:lnTo>
                      <a:pt x="0" y="144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ko-KR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725074" name="Rectangle 82"/>
              <p:cNvSpPr>
                <a:spLocks noChangeArrowheads="1"/>
              </p:cNvSpPr>
              <p:nvPr userDrawn="1"/>
            </p:nvSpPr>
            <p:spPr bwMode="ltGray">
              <a:xfrm rot="6575641">
                <a:off x="-217" y="3138"/>
                <a:ext cx="122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ko-KR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725075" name="Rectangle 83"/>
              <p:cNvSpPr>
                <a:spLocks noChangeArrowheads="1"/>
              </p:cNvSpPr>
              <p:nvPr userDrawn="1"/>
            </p:nvSpPr>
            <p:spPr bwMode="ltGray">
              <a:xfrm rot="238799">
                <a:off x="4" y="3146"/>
                <a:ext cx="1031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ko-KR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725076" name="Rectangle 84"/>
              <p:cNvSpPr>
                <a:spLocks noChangeArrowheads="1"/>
              </p:cNvSpPr>
              <p:nvPr userDrawn="1"/>
            </p:nvSpPr>
            <p:spPr bwMode="ltGray">
              <a:xfrm rot="-2957028">
                <a:off x="907" y="2473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ko-KR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725077" name="Rectangle 85"/>
              <p:cNvSpPr>
                <a:spLocks noChangeArrowheads="1"/>
              </p:cNvSpPr>
              <p:nvPr userDrawn="1"/>
            </p:nvSpPr>
            <p:spPr bwMode="ltGray">
              <a:xfrm rot="-2957028">
                <a:off x="930" y="2486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ko-KR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725078" name="Rectangle 86"/>
              <p:cNvSpPr>
                <a:spLocks noChangeArrowheads="1"/>
              </p:cNvSpPr>
              <p:nvPr userDrawn="1"/>
            </p:nvSpPr>
            <p:spPr bwMode="ltGray">
              <a:xfrm rot="-2957028">
                <a:off x="954" y="2497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ko-KR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725079" name="Rectangle 87"/>
              <p:cNvSpPr>
                <a:spLocks noChangeArrowheads="1"/>
              </p:cNvSpPr>
              <p:nvPr userDrawn="1"/>
            </p:nvSpPr>
            <p:spPr bwMode="ltGray">
              <a:xfrm rot="-2661033">
                <a:off x="974" y="2509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ko-KR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725080" name="Rectangle 88"/>
              <p:cNvSpPr>
                <a:spLocks noChangeArrowheads="1"/>
              </p:cNvSpPr>
              <p:nvPr userDrawn="1"/>
            </p:nvSpPr>
            <p:spPr bwMode="ltGray">
              <a:xfrm rot="-3638503">
                <a:off x="788" y="2426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ko-KR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725081" name="Rectangle 89"/>
              <p:cNvSpPr>
                <a:spLocks noChangeArrowheads="1"/>
              </p:cNvSpPr>
              <p:nvPr userDrawn="1"/>
            </p:nvSpPr>
            <p:spPr bwMode="ltGray">
              <a:xfrm rot="-3638503">
                <a:off x="815" y="2434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ko-KR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725082" name="Rectangle 90"/>
              <p:cNvSpPr>
                <a:spLocks noChangeArrowheads="1"/>
              </p:cNvSpPr>
              <p:nvPr userDrawn="1"/>
            </p:nvSpPr>
            <p:spPr bwMode="ltGray">
              <a:xfrm rot="-3514633">
                <a:off x="837" y="2441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ko-KR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725083" name="Rectangle 91"/>
              <p:cNvSpPr>
                <a:spLocks noChangeArrowheads="1"/>
              </p:cNvSpPr>
              <p:nvPr userDrawn="1"/>
            </p:nvSpPr>
            <p:spPr bwMode="ltGray">
              <a:xfrm rot="-3220799">
                <a:off x="862" y="2453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ko-KR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725084" name="Rectangle 92"/>
              <p:cNvSpPr>
                <a:spLocks noChangeArrowheads="1"/>
              </p:cNvSpPr>
              <p:nvPr userDrawn="1"/>
            </p:nvSpPr>
            <p:spPr bwMode="ltGray">
              <a:xfrm rot="-4338250">
                <a:off x="649" y="2396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ko-KR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725085" name="Rectangle 93"/>
              <p:cNvSpPr>
                <a:spLocks noChangeArrowheads="1"/>
              </p:cNvSpPr>
              <p:nvPr userDrawn="1"/>
            </p:nvSpPr>
            <p:spPr bwMode="ltGray">
              <a:xfrm rot="-4250359">
                <a:off x="677" y="2402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ko-KR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725086" name="Rectangle 94"/>
              <p:cNvSpPr>
                <a:spLocks noChangeArrowheads="1"/>
              </p:cNvSpPr>
              <p:nvPr userDrawn="1"/>
            </p:nvSpPr>
            <p:spPr bwMode="ltGray">
              <a:xfrm rot="-4250359">
                <a:off x="707" y="2407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ko-KR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725087" name="Rectangle 95"/>
              <p:cNvSpPr>
                <a:spLocks noChangeArrowheads="1"/>
              </p:cNvSpPr>
              <p:nvPr userDrawn="1"/>
            </p:nvSpPr>
            <p:spPr bwMode="ltGray">
              <a:xfrm rot="-3989246">
                <a:off x="737" y="2411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ko-KR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725088" name="Rectangle 96"/>
              <p:cNvSpPr>
                <a:spLocks noChangeArrowheads="1"/>
              </p:cNvSpPr>
              <p:nvPr userDrawn="1"/>
            </p:nvSpPr>
            <p:spPr bwMode="ltGray">
              <a:xfrm rot="-4862215">
                <a:off x="503" y="2395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ko-KR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725089" name="Rectangle 97"/>
              <p:cNvSpPr>
                <a:spLocks noChangeArrowheads="1"/>
              </p:cNvSpPr>
              <p:nvPr userDrawn="1"/>
            </p:nvSpPr>
            <p:spPr bwMode="ltGray">
              <a:xfrm rot="-4673370">
                <a:off x="533" y="2393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ko-KR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725090" name="Rectangle 98"/>
              <p:cNvSpPr>
                <a:spLocks noChangeArrowheads="1"/>
              </p:cNvSpPr>
              <p:nvPr userDrawn="1"/>
            </p:nvSpPr>
            <p:spPr bwMode="ltGray">
              <a:xfrm rot="-4646721">
                <a:off x="563" y="2390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ko-KR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725091" name="Rectangle 99"/>
              <p:cNvSpPr>
                <a:spLocks noChangeArrowheads="1"/>
              </p:cNvSpPr>
              <p:nvPr userDrawn="1"/>
            </p:nvSpPr>
            <p:spPr bwMode="ltGray">
              <a:xfrm rot="-4580623">
                <a:off x="594" y="2391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ko-KR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725092" name="Rectangle 100"/>
              <p:cNvSpPr>
                <a:spLocks noChangeArrowheads="1"/>
              </p:cNvSpPr>
              <p:nvPr userDrawn="1"/>
            </p:nvSpPr>
            <p:spPr bwMode="ltGray">
              <a:xfrm rot="-5195129">
                <a:off x="355" y="2414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ko-KR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725093" name="Rectangle 101"/>
              <p:cNvSpPr>
                <a:spLocks noChangeArrowheads="1"/>
              </p:cNvSpPr>
              <p:nvPr userDrawn="1"/>
            </p:nvSpPr>
            <p:spPr bwMode="ltGray">
              <a:xfrm rot="-5360484">
                <a:off x="385" y="2409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ko-KR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725094" name="Rectangle 102"/>
              <p:cNvSpPr>
                <a:spLocks noChangeArrowheads="1"/>
              </p:cNvSpPr>
              <p:nvPr userDrawn="1"/>
            </p:nvSpPr>
            <p:spPr bwMode="ltGray">
              <a:xfrm rot="-5288939">
                <a:off x="418" y="2405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ko-KR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725095" name="Rectangle 103"/>
              <p:cNvSpPr>
                <a:spLocks noChangeArrowheads="1"/>
              </p:cNvSpPr>
              <p:nvPr userDrawn="1"/>
            </p:nvSpPr>
            <p:spPr bwMode="ltGray">
              <a:xfrm rot="-5164854">
                <a:off x="449" y="2400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ko-KR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725096" name="Rectangle 104"/>
              <p:cNvSpPr>
                <a:spLocks noChangeArrowheads="1"/>
              </p:cNvSpPr>
              <p:nvPr userDrawn="1"/>
            </p:nvSpPr>
            <p:spPr bwMode="ltGray">
              <a:xfrm rot="-6132163">
                <a:off x="206" y="2458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ko-KR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725097" name="Rectangle 105"/>
              <p:cNvSpPr>
                <a:spLocks noChangeArrowheads="1"/>
              </p:cNvSpPr>
              <p:nvPr userDrawn="1"/>
            </p:nvSpPr>
            <p:spPr bwMode="ltGray">
              <a:xfrm rot="-6220433">
                <a:off x="237" y="2448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ko-KR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725098" name="Rectangle 106"/>
              <p:cNvSpPr>
                <a:spLocks noChangeArrowheads="1"/>
              </p:cNvSpPr>
              <p:nvPr userDrawn="1"/>
            </p:nvSpPr>
            <p:spPr bwMode="ltGray">
              <a:xfrm rot="-6110943">
                <a:off x="266" y="2438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ko-KR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725099" name="Rectangle 107"/>
              <p:cNvSpPr>
                <a:spLocks noChangeArrowheads="1"/>
              </p:cNvSpPr>
              <p:nvPr userDrawn="1"/>
            </p:nvSpPr>
            <p:spPr bwMode="ltGray">
              <a:xfrm rot="-5919570">
                <a:off x="292" y="2427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ko-KR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725100" name="Rectangle 108"/>
              <p:cNvSpPr>
                <a:spLocks noChangeArrowheads="1"/>
              </p:cNvSpPr>
              <p:nvPr userDrawn="1"/>
            </p:nvSpPr>
            <p:spPr bwMode="ltGray">
              <a:xfrm rot="-7376291">
                <a:off x="5" y="2549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ko-KR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725101" name="Rectangle 109"/>
              <p:cNvSpPr>
                <a:spLocks noChangeArrowheads="1"/>
              </p:cNvSpPr>
              <p:nvPr userDrawn="1"/>
            </p:nvSpPr>
            <p:spPr bwMode="ltGray">
              <a:xfrm rot="-7168347">
                <a:off x="64" y="2517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ko-KR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725102" name="Rectangle 110"/>
              <p:cNvSpPr>
                <a:spLocks noChangeArrowheads="1"/>
              </p:cNvSpPr>
              <p:nvPr userDrawn="1"/>
            </p:nvSpPr>
            <p:spPr bwMode="ltGray">
              <a:xfrm rot="-6802416">
                <a:off x="92" y="2502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ko-KR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725103" name="Rectangle 111"/>
              <p:cNvSpPr>
                <a:spLocks noChangeArrowheads="1"/>
              </p:cNvSpPr>
              <p:nvPr userDrawn="1"/>
            </p:nvSpPr>
            <p:spPr bwMode="ltGray">
              <a:xfrm rot="-6802416">
                <a:off x="119" y="2492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ko-KR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725104" name="Rectangle 112"/>
              <p:cNvSpPr>
                <a:spLocks noChangeArrowheads="1"/>
              </p:cNvSpPr>
              <p:nvPr userDrawn="1"/>
            </p:nvSpPr>
            <p:spPr bwMode="ltGray">
              <a:xfrm rot="-6457704">
                <a:off x="150" y="2478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ko-KR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725105" name="Rectangle 113"/>
              <p:cNvSpPr>
                <a:spLocks noChangeArrowheads="1"/>
              </p:cNvSpPr>
              <p:nvPr userDrawn="1"/>
            </p:nvSpPr>
            <p:spPr bwMode="ltGray">
              <a:xfrm rot="-1876771">
                <a:off x="0" y="3363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ko-KR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725106" name="Rectangle 114"/>
              <p:cNvSpPr>
                <a:spLocks noChangeArrowheads="1"/>
              </p:cNvSpPr>
              <p:nvPr userDrawn="1"/>
            </p:nvSpPr>
            <p:spPr bwMode="ltGray">
              <a:xfrm rot="3283992">
                <a:off x="511" y="3478"/>
                <a:ext cx="242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ko-KR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725107" name="Rectangle 115"/>
              <p:cNvSpPr>
                <a:spLocks noChangeArrowheads="1"/>
              </p:cNvSpPr>
              <p:nvPr userDrawn="1"/>
            </p:nvSpPr>
            <p:spPr bwMode="ltGray">
              <a:xfrm rot="3283992">
                <a:off x="35" y="2798"/>
                <a:ext cx="242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ko-KR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725108" name="Rectangle 116"/>
              <p:cNvSpPr>
                <a:spLocks noChangeArrowheads="1"/>
              </p:cNvSpPr>
              <p:nvPr userDrawn="1"/>
            </p:nvSpPr>
            <p:spPr bwMode="ltGray">
              <a:xfrm rot="-1876771">
                <a:off x="700" y="2851"/>
                <a:ext cx="317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ko-KR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725109" name="Rectangle 117"/>
              <p:cNvSpPr>
                <a:spLocks noChangeArrowheads="1"/>
              </p:cNvSpPr>
              <p:nvPr userDrawn="1"/>
            </p:nvSpPr>
            <p:spPr bwMode="ltGray">
              <a:xfrm rot="5908516">
                <a:off x="200" y="3915"/>
                <a:ext cx="138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ko-KR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725110" name="Rectangle 118"/>
              <p:cNvSpPr>
                <a:spLocks noChangeArrowheads="1"/>
              </p:cNvSpPr>
              <p:nvPr userDrawn="1"/>
            </p:nvSpPr>
            <p:spPr bwMode="ltGray">
              <a:xfrm rot="6683973">
                <a:off x="45" y="3915"/>
                <a:ext cx="144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ko-KR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725111" name="Rectangle 119"/>
              <p:cNvSpPr>
                <a:spLocks noChangeArrowheads="1"/>
              </p:cNvSpPr>
              <p:nvPr userDrawn="1"/>
            </p:nvSpPr>
            <p:spPr bwMode="ltGray">
              <a:xfrm rot="5245609">
                <a:off x="361" y="3893"/>
                <a:ext cx="132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ko-KR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725112" name="Rectangle 120"/>
              <p:cNvSpPr>
                <a:spLocks noChangeArrowheads="1"/>
              </p:cNvSpPr>
              <p:nvPr userDrawn="1"/>
            </p:nvSpPr>
            <p:spPr bwMode="ltGray">
              <a:xfrm rot="4500520">
                <a:off x="522" y="3847"/>
                <a:ext cx="132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ko-KR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725113" name="Rectangle 121"/>
              <p:cNvSpPr>
                <a:spLocks noChangeArrowheads="1"/>
              </p:cNvSpPr>
              <p:nvPr userDrawn="1"/>
            </p:nvSpPr>
            <p:spPr bwMode="ltGray">
              <a:xfrm rot="3805227">
                <a:off x="670" y="3778"/>
                <a:ext cx="132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ko-KR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725114" name="Rectangle 122"/>
              <p:cNvSpPr>
                <a:spLocks noChangeArrowheads="1"/>
              </p:cNvSpPr>
              <p:nvPr userDrawn="1"/>
            </p:nvSpPr>
            <p:spPr bwMode="ltGray">
              <a:xfrm rot="3060138">
                <a:off x="813" y="3688"/>
                <a:ext cx="132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ko-KR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725115" name="Rectangle 123"/>
              <p:cNvSpPr>
                <a:spLocks noChangeArrowheads="1"/>
              </p:cNvSpPr>
              <p:nvPr userDrawn="1"/>
            </p:nvSpPr>
            <p:spPr bwMode="ltGray">
              <a:xfrm rot="2090281">
                <a:off x="938" y="3582"/>
                <a:ext cx="132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ko-KR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725116" name="Rectangle 124"/>
              <p:cNvSpPr>
                <a:spLocks noChangeArrowheads="1"/>
              </p:cNvSpPr>
              <p:nvPr userDrawn="1"/>
            </p:nvSpPr>
            <p:spPr bwMode="ltGray">
              <a:xfrm rot="-7168347">
                <a:off x="-18" y="2506"/>
                <a:ext cx="132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ko-KR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725117" name="Rectangle 125"/>
              <p:cNvSpPr>
                <a:spLocks noChangeArrowheads="1"/>
              </p:cNvSpPr>
              <p:nvPr userDrawn="1"/>
            </p:nvSpPr>
            <p:spPr bwMode="ltGray">
              <a:xfrm rot="-6406501">
                <a:off x="136" y="2433"/>
                <a:ext cx="132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ko-KR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725118" name="Rectangle 126"/>
              <p:cNvSpPr>
                <a:spLocks noChangeArrowheads="1"/>
              </p:cNvSpPr>
              <p:nvPr userDrawn="1"/>
            </p:nvSpPr>
            <p:spPr bwMode="ltGray">
              <a:xfrm rot="-4970620">
                <a:off x="447" y="2364"/>
                <a:ext cx="138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ko-KR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725119" name="Rectangle 127"/>
              <p:cNvSpPr>
                <a:spLocks noChangeArrowheads="1"/>
              </p:cNvSpPr>
              <p:nvPr userDrawn="1"/>
            </p:nvSpPr>
            <p:spPr bwMode="ltGray">
              <a:xfrm rot="-4298502">
                <a:off x="597" y="2360"/>
                <a:ext cx="150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ko-KR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725120" name="Rectangle 128"/>
              <p:cNvSpPr>
                <a:spLocks noChangeArrowheads="1"/>
              </p:cNvSpPr>
              <p:nvPr userDrawn="1"/>
            </p:nvSpPr>
            <p:spPr bwMode="ltGray">
              <a:xfrm rot="-3676305">
                <a:off x="739" y="2386"/>
                <a:ext cx="15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ko-KR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725121" name="Rectangle 129"/>
              <p:cNvSpPr>
                <a:spLocks noChangeArrowheads="1"/>
              </p:cNvSpPr>
              <p:nvPr userDrawn="1"/>
            </p:nvSpPr>
            <p:spPr bwMode="ltGray">
              <a:xfrm rot="-3188616">
                <a:off x="869" y="2430"/>
                <a:ext cx="167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ko-KR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725122" name="Rectangle 130"/>
              <p:cNvSpPr>
                <a:spLocks noChangeArrowheads="1"/>
              </p:cNvSpPr>
              <p:nvPr userDrawn="1"/>
            </p:nvSpPr>
            <p:spPr bwMode="ltGray">
              <a:xfrm rot="-2610246">
                <a:off x="984" y="2497"/>
                <a:ext cx="167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ko-KR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725123" name="Rectangle 131"/>
              <p:cNvSpPr>
                <a:spLocks noChangeArrowheads="1"/>
              </p:cNvSpPr>
              <p:nvPr userDrawn="1"/>
            </p:nvSpPr>
            <p:spPr bwMode="ltGray">
              <a:xfrm rot="-2190008">
                <a:off x="1075" y="2585"/>
                <a:ext cx="17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ko-KR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725124" name="Rectangle 132"/>
              <p:cNvSpPr>
                <a:spLocks noChangeArrowheads="1"/>
              </p:cNvSpPr>
              <p:nvPr userDrawn="1"/>
            </p:nvSpPr>
            <p:spPr bwMode="ltGray">
              <a:xfrm rot="-1728558">
                <a:off x="1147" y="2688"/>
                <a:ext cx="167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ko-KR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725125" name="Rectangle 133"/>
              <p:cNvSpPr>
                <a:spLocks noChangeArrowheads="1"/>
              </p:cNvSpPr>
              <p:nvPr userDrawn="1"/>
            </p:nvSpPr>
            <p:spPr bwMode="ltGray">
              <a:xfrm rot="-1172118">
                <a:off x="1198" y="2805"/>
                <a:ext cx="167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ko-KR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725126" name="Rectangle 134"/>
              <p:cNvSpPr>
                <a:spLocks noChangeArrowheads="1"/>
              </p:cNvSpPr>
              <p:nvPr userDrawn="1"/>
            </p:nvSpPr>
            <p:spPr bwMode="ltGray">
              <a:xfrm rot="-753845">
                <a:off x="1218" y="2930"/>
                <a:ext cx="167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ko-KR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725127" name="Rectangle 135"/>
              <p:cNvSpPr>
                <a:spLocks noChangeArrowheads="1"/>
              </p:cNvSpPr>
              <p:nvPr userDrawn="1"/>
            </p:nvSpPr>
            <p:spPr bwMode="ltGray">
              <a:xfrm rot="-287823">
                <a:off x="1213" y="3066"/>
                <a:ext cx="167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ko-KR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725128" name="Rectangle 136"/>
              <p:cNvSpPr>
                <a:spLocks noChangeArrowheads="1"/>
              </p:cNvSpPr>
              <p:nvPr userDrawn="1"/>
            </p:nvSpPr>
            <p:spPr bwMode="ltGray">
              <a:xfrm rot="696741">
                <a:off x="1126" y="3337"/>
                <a:ext cx="150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ko-KR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725129" name="Rectangle 137"/>
              <p:cNvSpPr>
                <a:spLocks noChangeArrowheads="1"/>
              </p:cNvSpPr>
              <p:nvPr userDrawn="1"/>
            </p:nvSpPr>
            <p:spPr bwMode="ltGray">
              <a:xfrm rot="1529990">
                <a:off x="1041" y="3465"/>
                <a:ext cx="140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ko-KR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725130" name="Freeform 138"/>
              <p:cNvSpPr>
                <a:spLocks/>
              </p:cNvSpPr>
              <p:nvPr userDrawn="1"/>
            </p:nvSpPr>
            <p:spPr bwMode="ltGray">
              <a:xfrm>
                <a:off x="850" y="3136"/>
                <a:ext cx="204" cy="120"/>
              </a:xfrm>
              <a:custGeom>
                <a:avLst/>
                <a:gdLst/>
                <a:ahLst/>
                <a:cxnLst>
                  <a:cxn ang="0">
                    <a:pos x="168" y="120"/>
                  </a:cxn>
                  <a:cxn ang="0">
                    <a:pos x="204" y="12"/>
                  </a:cxn>
                  <a:cxn ang="0">
                    <a:pos x="42" y="0"/>
                  </a:cxn>
                  <a:cxn ang="0">
                    <a:pos x="0" y="108"/>
                  </a:cxn>
                  <a:cxn ang="0">
                    <a:pos x="30" y="114"/>
                  </a:cxn>
                  <a:cxn ang="0">
                    <a:pos x="60" y="30"/>
                  </a:cxn>
                  <a:cxn ang="0">
                    <a:pos x="102" y="36"/>
                  </a:cxn>
                  <a:cxn ang="0">
                    <a:pos x="78" y="108"/>
                  </a:cxn>
                  <a:cxn ang="0">
                    <a:pos x="102" y="108"/>
                  </a:cxn>
                  <a:cxn ang="0">
                    <a:pos x="132" y="36"/>
                  </a:cxn>
                  <a:cxn ang="0">
                    <a:pos x="162" y="36"/>
                  </a:cxn>
                  <a:cxn ang="0">
                    <a:pos x="138" y="114"/>
                  </a:cxn>
                  <a:cxn ang="0">
                    <a:pos x="168" y="120"/>
                  </a:cxn>
                </a:cxnLst>
                <a:rect l="0" t="0" r="r" b="b"/>
                <a:pathLst>
                  <a:path w="204" h="120">
                    <a:moveTo>
                      <a:pt x="168" y="120"/>
                    </a:moveTo>
                    <a:lnTo>
                      <a:pt x="204" y="12"/>
                    </a:lnTo>
                    <a:lnTo>
                      <a:pt x="42" y="0"/>
                    </a:lnTo>
                    <a:lnTo>
                      <a:pt x="0" y="108"/>
                    </a:lnTo>
                    <a:lnTo>
                      <a:pt x="30" y="114"/>
                    </a:lnTo>
                    <a:lnTo>
                      <a:pt x="60" y="30"/>
                    </a:lnTo>
                    <a:lnTo>
                      <a:pt x="102" y="36"/>
                    </a:lnTo>
                    <a:lnTo>
                      <a:pt x="78" y="108"/>
                    </a:lnTo>
                    <a:lnTo>
                      <a:pt x="102" y="108"/>
                    </a:lnTo>
                    <a:lnTo>
                      <a:pt x="132" y="36"/>
                    </a:lnTo>
                    <a:lnTo>
                      <a:pt x="162" y="36"/>
                    </a:lnTo>
                    <a:lnTo>
                      <a:pt x="138" y="114"/>
                    </a:lnTo>
                    <a:lnTo>
                      <a:pt x="168" y="120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ko-KR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725131" name="Freeform 139"/>
              <p:cNvSpPr>
                <a:spLocks/>
              </p:cNvSpPr>
              <p:nvPr userDrawn="1"/>
            </p:nvSpPr>
            <p:spPr bwMode="ltGray">
              <a:xfrm>
                <a:off x="19" y="2722"/>
                <a:ext cx="90" cy="78"/>
              </a:xfrm>
              <a:custGeom>
                <a:avLst/>
                <a:gdLst/>
                <a:ahLst/>
                <a:cxnLst>
                  <a:cxn ang="0">
                    <a:pos x="66" y="36"/>
                  </a:cxn>
                  <a:cxn ang="0">
                    <a:pos x="66" y="36"/>
                  </a:cxn>
                  <a:cxn ang="0">
                    <a:pos x="18" y="24"/>
                  </a:cxn>
                  <a:cxn ang="0">
                    <a:pos x="0" y="30"/>
                  </a:cxn>
                  <a:cxn ang="0">
                    <a:pos x="36" y="78"/>
                  </a:cxn>
                  <a:cxn ang="0">
                    <a:pos x="48" y="72"/>
                  </a:cxn>
                  <a:cxn ang="0">
                    <a:pos x="24" y="36"/>
                  </a:cxn>
                  <a:cxn ang="0">
                    <a:pos x="24" y="36"/>
                  </a:cxn>
                  <a:cxn ang="0">
                    <a:pos x="72" y="54"/>
                  </a:cxn>
                  <a:cxn ang="0">
                    <a:pos x="90" y="42"/>
                  </a:cxn>
                  <a:cxn ang="0">
                    <a:pos x="54" y="0"/>
                  </a:cxn>
                  <a:cxn ang="0">
                    <a:pos x="42" y="6"/>
                  </a:cxn>
                  <a:cxn ang="0">
                    <a:pos x="66" y="36"/>
                  </a:cxn>
                </a:cxnLst>
                <a:rect l="0" t="0" r="r" b="b"/>
                <a:pathLst>
                  <a:path w="90" h="78">
                    <a:moveTo>
                      <a:pt x="66" y="36"/>
                    </a:moveTo>
                    <a:lnTo>
                      <a:pt x="66" y="36"/>
                    </a:lnTo>
                    <a:lnTo>
                      <a:pt x="18" y="24"/>
                    </a:lnTo>
                    <a:lnTo>
                      <a:pt x="0" y="30"/>
                    </a:lnTo>
                    <a:lnTo>
                      <a:pt x="36" y="78"/>
                    </a:lnTo>
                    <a:lnTo>
                      <a:pt x="48" y="72"/>
                    </a:lnTo>
                    <a:lnTo>
                      <a:pt x="24" y="36"/>
                    </a:lnTo>
                    <a:lnTo>
                      <a:pt x="24" y="36"/>
                    </a:lnTo>
                    <a:lnTo>
                      <a:pt x="72" y="54"/>
                    </a:lnTo>
                    <a:lnTo>
                      <a:pt x="90" y="42"/>
                    </a:lnTo>
                    <a:lnTo>
                      <a:pt x="54" y="0"/>
                    </a:lnTo>
                    <a:lnTo>
                      <a:pt x="42" y="6"/>
                    </a:lnTo>
                    <a:lnTo>
                      <a:pt x="66" y="36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ko-KR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725132" name="Freeform 140"/>
              <p:cNvSpPr>
                <a:spLocks/>
              </p:cNvSpPr>
              <p:nvPr userDrawn="1"/>
            </p:nvSpPr>
            <p:spPr bwMode="ltGray">
              <a:xfrm>
                <a:off x="97" y="2651"/>
                <a:ext cx="101" cy="89"/>
              </a:xfrm>
              <a:custGeom>
                <a:avLst/>
                <a:gdLst/>
                <a:ahLst/>
                <a:cxnLst>
                  <a:cxn ang="0">
                    <a:pos x="54" y="89"/>
                  </a:cxn>
                  <a:cxn ang="0">
                    <a:pos x="65" y="83"/>
                  </a:cxn>
                  <a:cxn ang="0">
                    <a:pos x="48" y="35"/>
                  </a:cxn>
                  <a:cxn ang="0">
                    <a:pos x="89" y="65"/>
                  </a:cxn>
                  <a:cxn ang="0">
                    <a:pos x="101" y="59"/>
                  </a:cxn>
                  <a:cxn ang="0">
                    <a:pos x="83" y="0"/>
                  </a:cxn>
                  <a:cxn ang="0">
                    <a:pos x="71" y="12"/>
                  </a:cxn>
                  <a:cxn ang="0">
                    <a:pos x="83" y="41"/>
                  </a:cxn>
                  <a:cxn ang="0">
                    <a:pos x="48" y="23"/>
                  </a:cxn>
                  <a:cxn ang="0">
                    <a:pos x="36" y="29"/>
                  </a:cxn>
                  <a:cxn ang="0">
                    <a:pos x="45" y="68"/>
                  </a:cxn>
                  <a:cxn ang="0">
                    <a:pos x="18" y="41"/>
                  </a:cxn>
                  <a:cxn ang="0">
                    <a:pos x="0" y="53"/>
                  </a:cxn>
                  <a:cxn ang="0">
                    <a:pos x="54" y="89"/>
                  </a:cxn>
                </a:cxnLst>
                <a:rect l="0" t="0" r="r" b="b"/>
                <a:pathLst>
                  <a:path w="101" h="89">
                    <a:moveTo>
                      <a:pt x="54" y="89"/>
                    </a:moveTo>
                    <a:lnTo>
                      <a:pt x="65" y="83"/>
                    </a:lnTo>
                    <a:lnTo>
                      <a:pt x="48" y="35"/>
                    </a:lnTo>
                    <a:lnTo>
                      <a:pt x="89" y="65"/>
                    </a:lnTo>
                    <a:lnTo>
                      <a:pt x="101" y="59"/>
                    </a:lnTo>
                    <a:lnTo>
                      <a:pt x="83" y="0"/>
                    </a:lnTo>
                    <a:lnTo>
                      <a:pt x="71" y="12"/>
                    </a:lnTo>
                    <a:lnTo>
                      <a:pt x="83" y="41"/>
                    </a:lnTo>
                    <a:lnTo>
                      <a:pt x="48" y="23"/>
                    </a:lnTo>
                    <a:lnTo>
                      <a:pt x="36" y="29"/>
                    </a:lnTo>
                    <a:lnTo>
                      <a:pt x="45" y="68"/>
                    </a:lnTo>
                    <a:lnTo>
                      <a:pt x="18" y="41"/>
                    </a:lnTo>
                    <a:lnTo>
                      <a:pt x="0" y="53"/>
                    </a:lnTo>
                    <a:lnTo>
                      <a:pt x="54" y="89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ko-KR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725133" name="Freeform 141"/>
              <p:cNvSpPr>
                <a:spLocks/>
              </p:cNvSpPr>
              <p:nvPr userDrawn="1"/>
            </p:nvSpPr>
            <p:spPr bwMode="ltGray">
              <a:xfrm>
                <a:off x="677" y="3502"/>
                <a:ext cx="83" cy="78"/>
              </a:xfrm>
              <a:custGeom>
                <a:avLst/>
                <a:gdLst/>
                <a:ahLst/>
                <a:cxnLst>
                  <a:cxn ang="0">
                    <a:pos x="36" y="78"/>
                  </a:cxn>
                  <a:cxn ang="0">
                    <a:pos x="83" y="48"/>
                  </a:cxn>
                  <a:cxn ang="0">
                    <a:pos x="54" y="0"/>
                  </a:cxn>
                  <a:cxn ang="0">
                    <a:pos x="0" y="30"/>
                  </a:cxn>
                  <a:cxn ang="0">
                    <a:pos x="6" y="36"/>
                  </a:cxn>
                  <a:cxn ang="0">
                    <a:pos x="42" y="18"/>
                  </a:cxn>
                  <a:cxn ang="0">
                    <a:pos x="54" y="30"/>
                  </a:cxn>
                  <a:cxn ang="0">
                    <a:pos x="24" y="48"/>
                  </a:cxn>
                  <a:cxn ang="0">
                    <a:pos x="30" y="54"/>
                  </a:cxn>
                  <a:cxn ang="0">
                    <a:pos x="60" y="36"/>
                  </a:cxn>
                  <a:cxn ang="0">
                    <a:pos x="66" y="48"/>
                  </a:cxn>
                  <a:cxn ang="0">
                    <a:pos x="30" y="66"/>
                  </a:cxn>
                  <a:cxn ang="0">
                    <a:pos x="36" y="78"/>
                  </a:cxn>
                </a:cxnLst>
                <a:rect l="0" t="0" r="r" b="b"/>
                <a:pathLst>
                  <a:path w="83" h="78">
                    <a:moveTo>
                      <a:pt x="36" y="78"/>
                    </a:moveTo>
                    <a:lnTo>
                      <a:pt x="83" y="48"/>
                    </a:lnTo>
                    <a:lnTo>
                      <a:pt x="54" y="0"/>
                    </a:lnTo>
                    <a:lnTo>
                      <a:pt x="0" y="30"/>
                    </a:lnTo>
                    <a:lnTo>
                      <a:pt x="6" y="36"/>
                    </a:lnTo>
                    <a:lnTo>
                      <a:pt x="42" y="18"/>
                    </a:lnTo>
                    <a:lnTo>
                      <a:pt x="54" y="30"/>
                    </a:lnTo>
                    <a:lnTo>
                      <a:pt x="24" y="48"/>
                    </a:lnTo>
                    <a:lnTo>
                      <a:pt x="30" y="54"/>
                    </a:lnTo>
                    <a:lnTo>
                      <a:pt x="60" y="36"/>
                    </a:lnTo>
                    <a:lnTo>
                      <a:pt x="66" y="48"/>
                    </a:lnTo>
                    <a:lnTo>
                      <a:pt x="30" y="66"/>
                    </a:lnTo>
                    <a:lnTo>
                      <a:pt x="36" y="7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ko-KR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725134" name="Freeform 142"/>
              <p:cNvSpPr>
                <a:spLocks/>
              </p:cNvSpPr>
              <p:nvPr userDrawn="1"/>
            </p:nvSpPr>
            <p:spPr bwMode="ltGray">
              <a:xfrm>
                <a:off x="940" y="2782"/>
                <a:ext cx="90" cy="72"/>
              </a:xfrm>
              <a:custGeom>
                <a:avLst/>
                <a:gdLst/>
                <a:ahLst/>
                <a:cxnLst>
                  <a:cxn ang="0">
                    <a:pos x="90" y="30"/>
                  </a:cxn>
                  <a:cxn ang="0">
                    <a:pos x="66" y="0"/>
                  </a:cxn>
                  <a:cxn ang="0">
                    <a:pos x="0" y="36"/>
                  </a:cxn>
                  <a:cxn ang="0">
                    <a:pos x="24" y="72"/>
                  </a:cxn>
                  <a:cxn ang="0">
                    <a:pos x="36" y="66"/>
                  </a:cxn>
                  <a:cxn ang="0">
                    <a:pos x="18" y="42"/>
                  </a:cxn>
                  <a:cxn ang="0">
                    <a:pos x="36" y="30"/>
                  </a:cxn>
                  <a:cxn ang="0">
                    <a:pos x="54" y="54"/>
                  </a:cxn>
                  <a:cxn ang="0">
                    <a:pos x="60" y="48"/>
                  </a:cxn>
                  <a:cxn ang="0">
                    <a:pos x="48" y="24"/>
                  </a:cxn>
                  <a:cxn ang="0">
                    <a:pos x="60" y="12"/>
                  </a:cxn>
                  <a:cxn ang="0">
                    <a:pos x="78" y="42"/>
                  </a:cxn>
                  <a:cxn ang="0">
                    <a:pos x="90" y="30"/>
                  </a:cxn>
                </a:cxnLst>
                <a:rect l="0" t="0" r="r" b="b"/>
                <a:pathLst>
                  <a:path w="90" h="72">
                    <a:moveTo>
                      <a:pt x="90" y="30"/>
                    </a:moveTo>
                    <a:lnTo>
                      <a:pt x="66" y="0"/>
                    </a:lnTo>
                    <a:lnTo>
                      <a:pt x="0" y="36"/>
                    </a:lnTo>
                    <a:lnTo>
                      <a:pt x="24" y="72"/>
                    </a:lnTo>
                    <a:lnTo>
                      <a:pt x="36" y="66"/>
                    </a:lnTo>
                    <a:lnTo>
                      <a:pt x="18" y="42"/>
                    </a:lnTo>
                    <a:lnTo>
                      <a:pt x="36" y="30"/>
                    </a:lnTo>
                    <a:lnTo>
                      <a:pt x="54" y="54"/>
                    </a:lnTo>
                    <a:lnTo>
                      <a:pt x="60" y="48"/>
                    </a:lnTo>
                    <a:lnTo>
                      <a:pt x="48" y="24"/>
                    </a:lnTo>
                    <a:lnTo>
                      <a:pt x="60" y="12"/>
                    </a:lnTo>
                    <a:lnTo>
                      <a:pt x="78" y="42"/>
                    </a:lnTo>
                    <a:lnTo>
                      <a:pt x="90" y="30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ko-KR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725135" name="Freeform 143"/>
              <p:cNvSpPr>
                <a:spLocks/>
              </p:cNvSpPr>
              <p:nvPr userDrawn="1"/>
            </p:nvSpPr>
            <p:spPr bwMode="ltGray">
              <a:xfrm>
                <a:off x="898" y="2716"/>
                <a:ext cx="90" cy="84"/>
              </a:xfrm>
              <a:custGeom>
                <a:avLst/>
                <a:gdLst/>
                <a:ahLst/>
                <a:cxnLst>
                  <a:cxn ang="0">
                    <a:pos x="42" y="60"/>
                  </a:cxn>
                  <a:cxn ang="0">
                    <a:pos x="42" y="60"/>
                  </a:cxn>
                  <a:cxn ang="0">
                    <a:pos x="72" y="12"/>
                  </a:cxn>
                  <a:cxn ang="0">
                    <a:pos x="66" y="0"/>
                  </a:cxn>
                  <a:cxn ang="0">
                    <a:pos x="0" y="42"/>
                  </a:cxn>
                  <a:cxn ang="0">
                    <a:pos x="6" y="54"/>
                  </a:cxn>
                  <a:cxn ang="0">
                    <a:pos x="54" y="24"/>
                  </a:cxn>
                  <a:cxn ang="0">
                    <a:pos x="54" y="24"/>
                  </a:cxn>
                  <a:cxn ang="0">
                    <a:pos x="18" y="72"/>
                  </a:cxn>
                  <a:cxn ang="0">
                    <a:pos x="24" y="84"/>
                  </a:cxn>
                  <a:cxn ang="0">
                    <a:pos x="90" y="42"/>
                  </a:cxn>
                  <a:cxn ang="0">
                    <a:pos x="84" y="30"/>
                  </a:cxn>
                  <a:cxn ang="0">
                    <a:pos x="42" y="60"/>
                  </a:cxn>
                </a:cxnLst>
                <a:rect l="0" t="0" r="r" b="b"/>
                <a:pathLst>
                  <a:path w="90" h="84">
                    <a:moveTo>
                      <a:pt x="42" y="60"/>
                    </a:moveTo>
                    <a:lnTo>
                      <a:pt x="42" y="60"/>
                    </a:lnTo>
                    <a:lnTo>
                      <a:pt x="72" y="12"/>
                    </a:lnTo>
                    <a:lnTo>
                      <a:pt x="66" y="0"/>
                    </a:lnTo>
                    <a:lnTo>
                      <a:pt x="0" y="42"/>
                    </a:lnTo>
                    <a:lnTo>
                      <a:pt x="6" y="54"/>
                    </a:lnTo>
                    <a:lnTo>
                      <a:pt x="54" y="24"/>
                    </a:lnTo>
                    <a:lnTo>
                      <a:pt x="54" y="24"/>
                    </a:lnTo>
                    <a:lnTo>
                      <a:pt x="18" y="72"/>
                    </a:lnTo>
                    <a:lnTo>
                      <a:pt x="24" y="84"/>
                    </a:lnTo>
                    <a:lnTo>
                      <a:pt x="90" y="42"/>
                    </a:lnTo>
                    <a:lnTo>
                      <a:pt x="84" y="30"/>
                    </a:lnTo>
                    <a:lnTo>
                      <a:pt x="42" y="60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ko-KR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725136" name="Freeform 144"/>
              <p:cNvSpPr>
                <a:spLocks/>
              </p:cNvSpPr>
              <p:nvPr userDrawn="1"/>
            </p:nvSpPr>
            <p:spPr bwMode="ltGray">
              <a:xfrm>
                <a:off x="7" y="3837"/>
                <a:ext cx="6" cy="12"/>
              </a:xfrm>
              <a:custGeom>
                <a:avLst/>
                <a:gdLst/>
                <a:ahLst/>
                <a:cxnLst>
                  <a:cxn ang="0">
                    <a:pos x="6" y="0"/>
                  </a:cxn>
                  <a:cxn ang="0">
                    <a:pos x="6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12"/>
                  </a:cxn>
                  <a:cxn ang="0">
                    <a:pos x="6" y="0"/>
                  </a:cxn>
                  <a:cxn ang="0">
                    <a:pos x="6" y="0"/>
                  </a:cxn>
                </a:cxnLst>
                <a:rect l="0" t="0" r="r" b="b"/>
                <a:pathLst>
                  <a:path w="6" h="12">
                    <a:moveTo>
                      <a:pt x="6" y="0"/>
                    </a:moveTo>
                    <a:lnTo>
                      <a:pt x="6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2"/>
                    </a:lnTo>
                    <a:lnTo>
                      <a:pt x="6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ko-KR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725137" name="Freeform 145"/>
              <p:cNvSpPr>
                <a:spLocks/>
              </p:cNvSpPr>
              <p:nvPr userDrawn="1"/>
            </p:nvSpPr>
            <p:spPr bwMode="ltGray">
              <a:xfrm>
                <a:off x="7" y="2555"/>
                <a:ext cx="30" cy="48"/>
              </a:xfrm>
              <a:custGeom>
                <a:avLst/>
                <a:gdLst/>
                <a:ahLst/>
                <a:cxnLst>
                  <a:cxn ang="0">
                    <a:pos x="18" y="48"/>
                  </a:cxn>
                  <a:cxn ang="0">
                    <a:pos x="18" y="48"/>
                  </a:cxn>
                  <a:cxn ang="0">
                    <a:pos x="30" y="42"/>
                  </a:cxn>
                  <a:cxn ang="0">
                    <a:pos x="0" y="0"/>
                  </a:cxn>
                  <a:cxn ang="0">
                    <a:pos x="0" y="24"/>
                  </a:cxn>
                  <a:cxn ang="0">
                    <a:pos x="18" y="48"/>
                  </a:cxn>
                  <a:cxn ang="0">
                    <a:pos x="18" y="48"/>
                  </a:cxn>
                </a:cxnLst>
                <a:rect l="0" t="0" r="r" b="b"/>
                <a:pathLst>
                  <a:path w="30" h="48">
                    <a:moveTo>
                      <a:pt x="18" y="48"/>
                    </a:moveTo>
                    <a:lnTo>
                      <a:pt x="18" y="48"/>
                    </a:lnTo>
                    <a:lnTo>
                      <a:pt x="30" y="42"/>
                    </a:lnTo>
                    <a:lnTo>
                      <a:pt x="0" y="0"/>
                    </a:lnTo>
                    <a:lnTo>
                      <a:pt x="0" y="24"/>
                    </a:lnTo>
                    <a:lnTo>
                      <a:pt x="18" y="48"/>
                    </a:lnTo>
                    <a:lnTo>
                      <a:pt x="18" y="4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ko-KR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725138" name="Freeform 146"/>
              <p:cNvSpPr>
                <a:spLocks/>
              </p:cNvSpPr>
              <p:nvPr userDrawn="1"/>
            </p:nvSpPr>
            <p:spPr bwMode="ltGray">
              <a:xfrm>
                <a:off x="7" y="3843"/>
                <a:ext cx="36" cy="66"/>
              </a:xfrm>
              <a:custGeom>
                <a:avLst/>
                <a:gdLst/>
                <a:ahLst/>
                <a:cxnLst>
                  <a:cxn ang="0">
                    <a:pos x="36" y="0"/>
                  </a:cxn>
                  <a:cxn ang="0">
                    <a:pos x="24" y="0"/>
                  </a:cxn>
                  <a:cxn ang="0">
                    <a:pos x="24" y="0"/>
                  </a:cxn>
                  <a:cxn ang="0">
                    <a:pos x="0" y="36"/>
                  </a:cxn>
                  <a:cxn ang="0">
                    <a:pos x="0" y="66"/>
                  </a:cxn>
                  <a:cxn ang="0">
                    <a:pos x="36" y="0"/>
                  </a:cxn>
                  <a:cxn ang="0">
                    <a:pos x="36" y="0"/>
                  </a:cxn>
                </a:cxnLst>
                <a:rect l="0" t="0" r="r" b="b"/>
                <a:pathLst>
                  <a:path w="36" h="66">
                    <a:moveTo>
                      <a:pt x="36" y="0"/>
                    </a:moveTo>
                    <a:lnTo>
                      <a:pt x="24" y="0"/>
                    </a:lnTo>
                    <a:lnTo>
                      <a:pt x="24" y="0"/>
                    </a:lnTo>
                    <a:lnTo>
                      <a:pt x="0" y="36"/>
                    </a:lnTo>
                    <a:lnTo>
                      <a:pt x="0" y="66"/>
                    </a:lnTo>
                    <a:lnTo>
                      <a:pt x="36" y="0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ko-KR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725139" name="Rectangle 147"/>
              <p:cNvSpPr>
                <a:spLocks noChangeArrowheads="1"/>
              </p:cNvSpPr>
              <p:nvPr userDrawn="1"/>
            </p:nvSpPr>
            <p:spPr bwMode="ltGray">
              <a:xfrm rot="244926">
                <a:off x="1177" y="3201"/>
                <a:ext cx="161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ko-KR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725140" name="Rectangle 148"/>
              <p:cNvSpPr>
                <a:spLocks noChangeArrowheads="1"/>
              </p:cNvSpPr>
              <p:nvPr userDrawn="1"/>
            </p:nvSpPr>
            <p:spPr bwMode="ltGray">
              <a:xfrm rot="-5598588">
                <a:off x="290" y="2386"/>
                <a:ext cx="138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ko-KR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725141" name="Freeform 149"/>
              <p:cNvSpPr>
                <a:spLocks/>
              </p:cNvSpPr>
              <p:nvPr userDrawn="1"/>
            </p:nvSpPr>
            <p:spPr bwMode="ltGray">
              <a:xfrm>
                <a:off x="139" y="3573"/>
                <a:ext cx="144" cy="154"/>
              </a:xfrm>
              <a:custGeom>
                <a:avLst/>
                <a:gdLst/>
                <a:ahLst/>
                <a:cxnLst>
                  <a:cxn ang="0">
                    <a:pos x="0" y="102"/>
                  </a:cxn>
                  <a:cxn ang="0">
                    <a:pos x="59" y="154"/>
                  </a:cxn>
                  <a:cxn ang="0">
                    <a:pos x="117" y="120"/>
                  </a:cxn>
                  <a:cxn ang="0">
                    <a:pos x="62" y="55"/>
                  </a:cxn>
                  <a:cxn ang="0">
                    <a:pos x="104" y="34"/>
                  </a:cxn>
                  <a:cxn ang="0">
                    <a:pos x="117" y="53"/>
                  </a:cxn>
                  <a:cxn ang="0">
                    <a:pos x="141" y="47"/>
                  </a:cxn>
                  <a:cxn ang="0">
                    <a:pos x="97" y="2"/>
                  </a:cxn>
                  <a:cxn ang="0">
                    <a:pos x="36" y="33"/>
                  </a:cxn>
                  <a:cxn ang="0">
                    <a:pos x="90" y="107"/>
                  </a:cxn>
                  <a:cxn ang="0">
                    <a:pos x="28" y="101"/>
                  </a:cxn>
                  <a:cxn ang="0">
                    <a:pos x="0" y="102"/>
                  </a:cxn>
                </a:cxnLst>
                <a:rect l="0" t="0" r="r" b="b"/>
                <a:pathLst>
                  <a:path w="144" h="154">
                    <a:moveTo>
                      <a:pt x="0" y="102"/>
                    </a:moveTo>
                    <a:cubicBezTo>
                      <a:pt x="6" y="140"/>
                      <a:pt x="25" y="154"/>
                      <a:pt x="59" y="154"/>
                    </a:cubicBezTo>
                    <a:cubicBezTo>
                      <a:pt x="111" y="152"/>
                      <a:pt x="106" y="130"/>
                      <a:pt x="117" y="120"/>
                    </a:cubicBezTo>
                    <a:cubicBezTo>
                      <a:pt x="119" y="61"/>
                      <a:pt x="84" y="84"/>
                      <a:pt x="62" y="55"/>
                    </a:cubicBezTo>
                    <a:cubicBezTo>
                      <a:pt x="59" y="42"/>
                      <a:pt x="78" y="11"/>
                      <a:pt x="104" y="34"/>
                    </a:cubicBezTo>
                    <a:cubicBezTo>
                      <a:pt x="108" y="41"/>
                      <a:pt x="111" y="51"/>
                      <a:pt x="117" y="53"/>
                    </a:cubicBezTo>
                    <a:cubicBezTo>
                      <a:pt x="123" y="55"/>
                      <a:pt x="144" y="55"/>
                      <a:pt x="141" y="47"/>
                    </a:cubicBezTo>
                    <a:cubicBezTo>
                      <a:pt x="138" y="39"/>
                      <a:pt x="126" y="5"/>
                      <a:pt x="97" y="2"/>
                    </a:cubicBezTo>
                    <a:cubicBezTo>
                      <a:pt x="77" y="0"/>
                      <a:pt x="48" y="0"/>
                      <a:pt x="36" y="33"/>
                    </a:cubicBezTo>
                    <a:cubicBezTo>
                      <a:pt x="15" y="89"/>
                      <a:pt x="83" y="79"/>
                      <a:pt x="90" y="107"/>
                    </a:cubicBezTo>
                    <a:cubicBezTo>
                      <a:pt x="96" y="130"/>
                      <a:pt x="34" y="147"/>
                      <a:pt x="28" y="101"/>
                    </a:cubicBezTo>
                    <a:cubicBezTo>
                      <a:pt x="12" y="104"/>
                      <a:pt x="15" y="98"/>
                      <a:pt x="0" y="102"/>
                    </a:cubicBez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ko-KR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725142" name="Freeform 150"/>
              <p:cNvSpPr>
                <a:spLocks/>
              </p:cNvSpPr>
              <p:nvPr userDrawn="1"/>
            </p:nvSpPr>
            <p:spPr bwMode="ltGray">
              <a:xfrm rot="-2857037">
                <a:off x="619" y="3550"/>
                <a:ext cx="68" cy="69"/>
              </a:xfrm>
              <a:custGeom>
                <a:avLst/>
                <a:gdLst/>
                <a:ahLst/>
                <a:cxnLst>
                  <a:cxn ang="0">
                    <a:pos x="0" y="102"/>
                  </a:cxn>
                  <a:cxn ang="0">
                    <a:pos x="59" y="154"/>
                  </a:cxn>
                  <a:cxn ang="0">
                    <a:pos x="117" y="120"/>
                  </a:cxn>
                  <a:cxn ang="0">
                    <a:pos x="62" y="55"/>
                  </a:cxn>
                  <a:cxn ang="0">
                    <a:pos x="104" y="34"/>
                  </a:cxn>
                  <a:cxn ang="0">
                    <a:pos x="117" y="53"/>
                  </a:cxn>
                  <a:cxn ang="0">
                    <a:pos x="141" y="47"/>
                  </a:cxn>
                  <a:cxn ang="0">
                    <a:pos x="97" y="2"/>
                  </a:cxn>
                  <a:cxn ang="0">
                    <a:pos x="36" y="33"/>
                  </a:cxn>
                  <a:cxn ang="0">
                    <a:pos x="90" y="107"/>
                  </a:cxn>
                  <a:cxn ang="0">
                    <a:pos x="28" y="101"/>
                  </a:cxn>
                  <a:cxn ang="0">
                    <a:pos x="0" y="102"/>
                  </a:cxn>
                </a:cxnLst>
                <a:rect l="0" t="0" r="r" b="b"/>
                <a:pathLst>
                  <a:path w="144" h="154">
                    <a:moveTo>
                      <a:pt x="0" y="102"/>
                    </a:moveTo>
                    <a:cubicBezTo>
                      <a:pt x="6" y="140"/>
                      <a:pt x="25" y="154"/>
                      <a:pt x="59" y="154"/>
                    </a:cubicBezTo>
                    <a:cubicBezTo>
                      <a:pt x="111" y="152"/>
                      <a:pt x="106" y="130"/>
                      <a:pt x="117" y="120"/>
                    </a:cubicBezTo>
                    <a:cubicBezTo>
                      <a:pt x="113" y="47"/>
                      <a:pt x="84" y="84"/>
                      <a:pt x="62" y="55"/>
                    </a:cubicBezTo>
                    <a:cubicBezTo>
                      <a:pt x="59" y="42"/>
                      <a:pt x="78" y="11"/>
                      <a:pt x="104" y="34"/>
                    </a:cubicBezTo>
                    <a:cubicBezTo>
                      <a:pt x="108" y="41"/>
                      <a:pt x="111" y="51"/>
                      <a:pt x="117" y="53"/>
                    </a:cubicBezTo>
                    <a:cubicBezTo>
                      <a:pt x="123" y="55"/>
                      <a:pt x="144" y="55"/>
                      <a:pt x="141" y="47"/>
                    </a:cubicBezTo>
                    <a:cubicBezTo>
                      <a:pt x="138" y="39"/>
                      <a:pt x="126" y="5"/>
                      <a:pt x="97" y="2"/>
                    </a:cubicBezTo>
                    <a:cubicBezTo>
                      <a:pt x="77" y="0"/>
                      <a:pt x="48" y="0"/>
                      <a:pt x="36" y="33"/>
                    </a:cubicBezTo>
                    <a:cubicBezTo>
                      <a:pt x="15" y="89"/>
                      <a:pt x="83" y="79"/>
                      <a:pt x="90" y="107"/>
                    </a:cubicBezTo>
                    <a:cubicBezTo>
                      <a:pt x="96" y="130"/>
                      <a:pt x="34" y="147"/>
                      <a:pt x="28" y="101"/>
                    </a:cubicBezTo>
                    <a:cubicBezTo>
                      <a:pt x="12" y="104"/>
                      <a:pt x="15" y="98"/>
                      <a:pt x="0" y="102"/>
                    </a:cubicBez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ko-KR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725143" name="Freeform 151"/>
              <p:cNvSpPr>
                <a:spLocks/>
              </p:cNvSpPr>
              <p:nvPr userDrawn="1"/>
            </p:nvSpPr>
            <p:spPr bwMode="ltGray">
              <a:xfrm>
                <a:off x="235" y="2503"/>
                <a:ext cx="348" cy="127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87" y="582"/>
                  </a:cxn>
                  <a:cxn ang="0">
                    <a:pos x="348" y="1272"/>
                  </a:cxn>
                  <a:cxn ang="0">
                    <a:pos x="54" y="676"/>
                  </a:cxn>
                  <a:cxn ang="0">
                    <a:pos x="0" y="0"/>
                  </a:cxn>
                </a:cxnLst>
                <a:rect l="0" t="0" r="r" b="b"/>
                <a:pathLst>
                  <a:path w="348" h="1272">
                    <a:moveTo>
                      <a:pt x="0" y="0"/>
                    </a:moveTo>
                    <a:lnTo>
                      <a:pt x="287" y="582"/>
                    </a:lnTo>
                    <a:lnTo>
                      <a:pt x="348" y="1272"/>
                    </a:lnTo>
                    <a:lnTo>
                      <a:pt x="54" y="67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2"/>
                  </a:gs>
                  <a:gs pos="100000">
                    <a:schemeClr val="bg2">
                      <a:gamma/>
                      <a:shade val="96863"/>
                      <a:invGamma/>
                    </a:schemeClr>
                  </a:gs>
                </a:gsLst>
                <a:lin ang="18900000" scaled="1"/>
              </a:gradFill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ko-KR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725144" name="Oval 152"/>
              <p:cNvSpPr>
                <a:spLocks noChangeArrowheads="1"/>
              </p:cNvSpPr>
              <p:nvPr userDrawn="1"/>
            </p:nvSpPr>
            <p:spPr bwMode="ltGray">
              <a:xfrm rot="-1684349">
                <a:off x="296" y="3047"/>
                <a:ext cx="221" cy="174"/>
              </a:xfrm>
              <a:prstGeom prst="ellipse">
                <a:avLst/>
              </a:prstGeom>
              <a:gradFill rotWithShape="0">
                <a:gsLst>
                  <a:gs pos="0">
                    <a:schemeClr val="bg2">
                      <a:gamma/>
                      <a:shade val="90980"/>
                      <a:invGamma/>
                    </a:schemeClr>
                  </a:gs>
                  <a:gs pos="50000">
                    <a:schemeClr val="bg2"/>
                  </a:gs>
                  <a:gs pos="100000">
                    <a:schemeClr val="bg2">
                      <a:gamma/>
                      <a:shade val="90980"/>
                      <a:invGamma/>
                    </a:schemeClr>
                  </a:gs>
                </a:gsLst>
                <a:lin ang="18900000" scaled="1"/>
              </a:gradFill>
              <a:ln w="9525">
                <a:noFill/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ko-KR" altLang="en-US">
                  <a:solidFill>
                    <a:srgbClr val="FFFFFF"/>
                  </a:solidFill>
                </a:endParaRPr>
              </a:p>
            </p:txBody>
          </p:sp>
        </p:grpSp>
      </p:grpSp>
      <p:sp>
        <p:nvSpPr>
          <p:cNvPr id="725145" name="Rectangle 153"/>
          <p:cNvSpPr>
            <a:spLocks noGrp="1" noChangeArrowheads="1"/>
          </p:cNvSpPr>
          <p:nvPr>
            <p:ph type="ctrTitle" sz="quarter"/>
          </p:nvPr>
        </p:nvSpPr>
        <p:spPr>
          <a:xfrm>
            <a:off x="800100" y="1916113"/>
            <a:ext cx="9067800" cy="1881187"/>
          </a:xfrm>
        </p:spPr>
        <p:txBody>
          <a:bodyPr anchor="b" anchorCtr="1"/>
          <a:lstStyle>
            <a:lvl1pPr>
              <a:defRPr/>
            </a:lvl1pPr>
          </a:lstStyle>
          <a:p>
            <a:r>
              <a:rPr lang="ko-KR" altLang="en-US"/>
              <a:t>마스터 제목 스타일 편집</a:t>
            </a:r>
          </a:p>
        </p:txBody>
      </p:sp>
      <p:sp>
        <p:nvSpPr>
          <p:cNvPr id="725146" name="Rectangle 154"/>
          <p:cNvSpPr>
            <a:spLocks noGrp="1" noChangeArrowheads="1"/>
          </p:cNvSpPr>
          <p:nvPr>
            <p:ph type="subTitle" sz="quarter" idx="1"/>
          </p:nvPr>
        </p:nvSpPr>
        <p:spPr>
          <a:xfrm>
            <a:off x="1600200" y="4210050"/>
            <a:ext cx="7467600" cy="1898650"/>
          </a:xfrm>
        </p:spPr>
        <p:txBody>
          <a:bodyPr/>
          <a:lstStyle>
            <a:lvl1pPr marL="0" indent="0" algn="ctr">
              <a:buFont typeface="Arial" charset="0"/>
              <a:buNone/>
              <a:defRPr/>
            </a:lvl1pPr>
          </a:lstStyle>
          <a:p>
            <a:r>
              <a:rPr lang="ko-KR" altLang="en-US"/>
              <a:t>마스터 부제목 스타일 편집</a:t>
            </a:r>
          </a:p>
        </p:txBody>
      </p:sp>
      <p:sp>
        <p:nvSpPr>
          <p:cNvPr id="725147" name="Rectangle 155"/>
          <p:cNvSpPr>
            <a:spLocks noGrp="1" noChangeArrowheads="1"/>
          </p:cNvSpPr>
          <p:nvPr>
            <p:ph type="dt" sz="quarter" idx="2"/>
          </p:nvPr>
        </p:nvSpPr>
        <p:spPr>
          <a:xfrm>
            <a:off x="355600" y="6769100"/>
            <a:ext cx="2667000" cy="495300"/>
          </a:xfrm>
        </p:spPr>
        <p:txBody>
          <a:bodyPr/>
          <a:lstStyle>
            <a:lvl1pPr>
              <a:defRPr>
                <a:effectLst>
                  <a:outerShdw blurRad="38100" dist="38100" dir="2700000" algn="tl">
                    <a:srgbClr val="000000"/>
                  </a:outerShdw>
                </a:effectLst>
              </a:defRPr>
            </a:lvl1pPr>
          </a:lstStyle>
          <a:p>
            <a:fld id="{D496F9A9-994B-4BAC-AE3E-328ED479BB49}" type="datetimeFigureOut">
              <a:rPr lang="ko-KR" altLang="en-US">
                <a:solidFill>
                  <a:srgbClr val="FFFFFF"/>
                </a:solidFill>
              </a:rPr>
              <a:pPr/>
              <a:t>2018-05-23</a:t>
            </a:fld>
            <a:endParaRPr lang="en-US" altLang="ko-KR">
              <a:solidFill>
                <a:srgbClr val="FFFFFF"/>
              </a:solidFill>
            </a:endParaRPr>
          </a:p>
        </p:txBody>
      </p:sp>
      <p:sp>
        <p:nvSpPr>
          <p:cNvPr id="725148" name="Rectangle 156"/>
          <p:cNvSpPr>
            <a:spLocks noGrp="1" noChangeArrowheads="1"/>
          </p:cNvSpPr>
          <p:nvPr>
            <p:ph type="ftr" sz="quarter" idx="3"/>
          </p:nvPr>
        </p:nvSpPr>
        <p:spPr>
          <a:xfrm>
            <a:off x="3644900" y="6769100"/>
            <a:ext cx="3378200" cy="495300"/>
          </a:xfrm>
        </p:spPr>
        <p:txBody>
          <a:bodyPr/>
          <a:lstStyle>
            <a:lvl1pPr>
              <a:defRPr>
                <a:effectLst>
                  <a:outerShdw blurRad="38100" dist="38100" dir="2700000" algn="tl">
                    <a:srgbClr val="000000"/>
                  </a:outerShdw>
                </a:effectLst>
              </a:defRPr>
            </a:lvl1pPr>
          </a:lstStyle>
          <a:p>
            <a:endParaRPr lang="en-US" altLang="ko-KR">
              <a:solidFill>
                <a:srgbClr val="FFFFFF"/>
              </a:solidFill>
            </a:endParaRPr>
          </a:p>
        </p:txBody>
      </p:sp>
      <p:sp>
        <p:nvSpPr>
          <p:cNvPr id="725149" name="Rectangle 157"/>
          <p:cNvSpPr>
            <a:spLocks noGrp="1" noChangeArrowheads="1"/>
          </p:cNvSpPr>
          <p:nvPr>
            <p:ph type="sldNum" sz="quarter" idx="4"/>
          </p:nvPr>
        </p:nvSpPr>
        <p:spPr>
          <a:xfrm>
            <a:off x="7645400" y="6769100"/>
            <a:ext cx="2667000" cy="495300"/>
          </a:xfrm>
        </p:spPr>
        <p:txBody>
          <a:bodyPr/>
          <a:lstStyle>
            <a:lvl1pPr>
              <a:defRPr>
                <a:effectLst>
                  <a:outerShdw blurRad="38100" dist="38100" dir="2700000" algn="tl">
                    <a:srgbClr val="000000"/>
                  </a:outerShdw>
                </a:effectLst>
              </a:defRPr>
            </a:lvl1pPr>
          </a:lstStyle>
          <a:p>
            <a:fld id="{447EA054-B3DA-4622-A5B4-19C12BDD9455}" type="slidenum">
              <a:rPr lang="ko-KR" altLang="en-US">
                <a:solidFill>
                  <a:srgbClr val="FFFFFF"/>
                </a:solidFill>
              </a:rPr>
              <a:pPr/>
              <a:t>‹#›</a:t>
            </a:fld>
            <a:endParaRPr lang="en-US" altLang="ko-KR">
              <a:solidFill>
                <a:srgbClr val="FFFFFF"/>
              </a:solidFill>
            </a:endParaRPr>
          </a:p>
        </p:txBody>
      </p:sp>
      <p:sp>
        <p:nvSpPr>
          <p:cNvPr id="725150" name="Rectangle 158"/>
          <p:cNvSpPr>
            <a:spLocks noChangeArrowheads="1"/>
          </p:cNvSpPr>
          <p:nvPr userDrawn="1"/>
        </p:nvSpPr>
        <p:spPr bwMode="auto">
          <a:xfrm>
            <a:off x="8275656" y="7007253"/>
            <a:ext cx="2371353" cy="31908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102647" tIns="51317" rIns="102647" bIns="51317">
            <a:spAutoFit/>
          </a:bodyPr>
          <a:lstStyle/>
          <a:p>
            <a:pPr algn="l" defTabSz="1031533"/>
            <a:r>
              <a:rPr kumimoji="0" lang="en-US" altLang="ko-KR" sz="1400" dirty="0">
                <a:solidFill>
                  <a:srgbClr val="FFFFFF"/>
                </a:solidFill>
                <a:latin typeface="HY견고딕" pitchFamily="18" charset="-127"/>
                <a:ea typeface="HY견고딕" pitchFamily="18" charset="-127"/>
              </a:rPr>
              <a:t>Designed by Si-works</a:t>
            </a:r>
          </a:p>
        </p:txBody>
      </p:sp>
    </p:spTree>
    <p:extLst>
      <p:ext uri="{BB962C8B-B14F-4D97-AF65-F5344CB8AC3E}">
        <p14:creationId xmlns:p14="http://schemas.microsoft.com/office/powerpoint/2010/main" xmlns="" val="3276830430"/>
      </p:ext>
    </p:extLst>
  </p:cSld>
  <p:clrMapOvr>
    <a:masterClrMapping/>
  </p:clrMapOvr>
</p:sldLayout>
</file>

<file path=ppt/slideLayouts/slideLayout68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제목 및 내용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내용 개체 틀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4" name="날짜 개체 틀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141AB7E4-4945-43D2-8F49-972CD19E5248}" type="datetimeFigureOut">
              <a:rPr lang="ko-KR" altLang="en-US">
                <a:solidFill>
                  <a:srgbClr val="FFFFFF"/>
                </a:solidFill>
              </a:rPr>
              <a:pPr/>
              <a:t>2018-05-23</a:t>
            </a:fld>
            <a:endParaRPr lang="en-US" altLang="ko-KR">
              <a:solidFill>
                <a:srgbClr val="FFFFFF"/>
              </a:solidFill>
            </a:endParaRPr>
          </a:p>
        </p:txBody>
      </p:sp>
      <p:sp>
        <p:nvSpPr>
          <p:cNvPr id="5" name="바닥글 개체 틀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ko-KR">
              <a:solidFill>
                <a:srgbClr val="FFFFFF"/>
              </a:solidFill>
            </a:endParaRPr>
          </a:p>
        </p:txBody>
      </p:sp>
      <p:sp>
        <p:nvSpPr>
          <p:cNvPr id="6" name="슬라이드 번호 개체 틀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C3C9DE0B-51BB-4DA0-B139-F752FB29EF62}" type="slidenum">
              <a:rPr lang="ko-KR" altLang="en-US">
                <a:solidFill>
                  <a:srgbClr val="FFFFFF"/>
                </a:solidFill>
              </a:rPr>
              <a:pPr/>
              <a:t>‹#›</a:t>
            </a:fld>
            <a:endParaRPr lang="en-US" altLang="ko-KR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xmlns="" val="3869232652"/>
      </p:ext>
    </p:extLst>
  </p:cSld>
  <p:clrMapOvr>
    <a:masterClrMapping/>
  </p:clrMapOvr>
</p:sldLayout>
</file>

<file path=ppt/slideLayouts/slideLayout68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구역 머리글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842963" y="4773613"/>
            <a:ext cx="9067800" cy="14763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텍스트 개체 틀 2"/>
          <p:cNvSpPr>
            <a:spLocks noGrp="1"/>
          </p:cNvSpPr>
          <p:nvPr>
            <p:ph type="body" idx="1"/>
          </p:nvPr>
        </p:nvSpPr>
        <p:spPr>
          <a:xfrm>
            <a:off x="842963" y="3149635"/>
            <a:ext cx="9067800" cy="1624013"/>
          </a:xfrm>
        </p:spPr>
        <p:txBody>
          <a:bodyPr anchor="b"/>
          <a:lstStyle>
            <a:lvl1pPr marL="0" indent="0">
              <a:buNone/>
              <a:defRPr sz="2100"/>
            </a:lvl1pPr>
            <a:lvl2pPr marL="456365" indent="0">
              <a:buNone/>
              <a:defRPr sz="1800"/>
            </a:lvl2pPr>
            <a:lvl3pPr marL="912696" indent="0">
              <a:buNone/>
              <a:defRPr sz="1600"/>
            </a:lvl3pPr>
            <a:lvl4pPr marL="1369046" indent="0">
              <a:buNone/>
              <a:defRPr sz="1400"/>
            </a:lvl4pPr>
            <a:lvl5pPr marL="1825391" indent="0">
              <a:buNone/>
              <a:defRPr sz="1400"/>
            </a:lvl5pPr>
            <a:lvl6pPr marL="2281742" indent="0">
              <a:buNone/>
              <a:defRPr sz="1400"/>
            </a:lvl6pPr>
            <a:lvl7pPr marL="2738088" indent="0">
              <a:buNone/>
              <a:defRPr sz="1400"/>
            </a:lvl7pPr>
            <a:lvl8pPr marL="3194433" indent="0">
              <a:buNone/>
              <a:defRPr sz="1400"/>
            </a:lvl8pPr>
            <a:lvl9pPr marL="3650784" indent="0">
              <a:buNone/>
              <a:defRPr sz="14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  <p:sp>
        <p:nvSpPr>
          <p:cNvPr id="4" name="날짜 개체 틀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24C19238-8EDE-4839-B794-0393B8F391CF}" type="datetimeFigureOut">
              <a:rPr lang="ko-KR" altLang="en-US">
                <a:solidFill>
                  <a:srgbClr val="FFFFFF"/>
                </a:solidFill>
              </a:rPr>
              <a:pPr/>
              <a:t>2018-05-23</a:t>
            </a:fld>
            <a:endParaRPr lang="en-US" altLang="ko-KR">
              <a:solidFill>
                <a:srgbClr val="FFFFFF"/>
              </a:solidFill>
            </a:endParaRPr>
          </a:p>
        </p:txBody>
      </p:sp>
      <p:sp>
        <p:nvSpPr>
          <p:cNvPr id="5" name="바닥글 개체 틀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ko-KR">
              <a:solidFill>
                <a:srgbClr val="FFFFFF"/>
              </a:solidFill>
            </a:endParaRPr>
          </a:p>
        </p:txBody>
      </p:sp>
      <p:sp>
        <p:nvSpPr>
          <p:cNvPr id="6" name="슬라이드 번호 개체 틀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30C60D81-5223-4762-9D88-4BAEA9D567F4}" type="slidenum">
              <a:rPr lang="ko-KR" altLang="en-US">
                <a:solidFill>
                  <a:srgbClr val="FFFFFF"/>
                </a:solidFill>
              </a:rPr>
              <a:pPr/>
              <a:t>‹#›</a:t>
            </a:fld>
            <a:endParaRPr lang="en-US" altLang="ko-KR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xmlns="" val="4170345467"/>
      </p:ext>
    </p:extLst>
  </p:cSld>
  <p:clrMapOvr>
    <a:masterClrMapping/>
  </p:clrMapOvr>
</p:sldLayout>
</file>

<file path=ppt/slideLayouts/slideLayout68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콘텐츠 2개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내용 개체 틀 2"/>
          <p:cNvSpPr>
            <a:spLocks noGrp="1"/>
          </p:cNvSpPr>
          <p:nvPr>
            <p:ph sz="half" idx="1"/>
          </p:nvPr>
        </p:nvSpPr>
        <p:spPr>
          <a:xfrm>
            <a:off x="352462" y="1733584"/>
            <a:ext cx="4905375" cy="487362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1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4" name="내용 개체 틀 3"/>
          <p:cNvSpPr>
            <a:spLocks noGrp="1"/>
          </p:cNvSpPr>
          <p:nvPr>
            <p:ph sz="half" idx="2"/>
          </p:nvPr>
        </p:nvSpPr>
        <p:spPr>
          <a:xfrm>
            <a:off x="5410238" y="1733584"/>
            <a:ext cx="4905375" cy="487362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1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5" name="날짜 개체 틀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98B48F26-BED7-4566-80B7-E117FE646625}" type="datetimeFigureOut">
              <a:rPr lang="ko-KR" altLang="en-US">
                <a:solidFill>
                  <a:srgbClr val="FFFFFF"/>
                </a:solidFill>
              </a:rPr>
              <a:pPr/>
              <a:t>2018-05-23</a:t>
            </a:fld>
            <a:endParaRPr lang="en-US" altLang="ko-KR">
              <a:solidFill>
                <a:srgbClr val="FFFFFF"/>
              </a:solidFill>
            </a:endParaRPr>
          </a:p>
        </p:txBody>
      </p:sp>
      <p:sp>
        <p:nvSpPr>
          <p:cNvPr id="6" name="바닥글 개체 틀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ko-KR">
              <a:solidFill>
                <a:srgbClr val="FFFFFF"/>
              </a:solidFill>
            </a:endParaRPr>
          </a:p>
        </p:txBody>
      </p:sp>
      <p:sp>
        <p:nvSpPr>
          <p:cNvPr id="7" name="슬라이드 번호 개체 틀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6A5B77F0-1F12-47A3-A455-CDADC90FBB23}" type="slidenum">
              <a:rPr lang="ko-KR" altLang="en-US">
                <a:solidFill>
                  <a:srgbClr val="FFFFFF"/>
                </a:solidFill>
              </a:rPr>
              <a:pPr/>
              <a:t>‹#›</a:t>
            </a:fld>
            <a:endParaRPr lang="en-US" altLang="ko-KR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xmlns="" val="2621292923"/>
      </p:ext>
    </p:extLst>
  </p:cSld>
  <p:clrMapOvr>
    <a:masterClrMapping/>
  </p:clrMapOvr>
</p:sldLayout>
</file>

<file path=ppt/slideLayouts/slideLayout68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비교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533400" y="296863"/>
            <a:ext cx="9601200" cy="1238250"/>
          </a:xfrm>
        </p:spPr>
        <p:txBody>
          <a:bodyPr/>
          <a:lstStyle>
            <a:lvl1pPr>
              <a:defRPr/>
            </a:lvl1pPr>
          </a:lstStyle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텍스트 개체 틀 2"/>
          <p:cNvSpPr>
            <a:spLocks noGrp="1"/>
          </p:cNvSpPr>
          <p:nvPr>
            <p:ph type="body" idx="1"/>
          </p:nvPr>
        </p:nvSpPr>
        <p:spPr>
          <a:xfrm>
            <a:off x="533405" y="1663700"/>
            <a:ext cx="4713288" cy="6921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6365" indent="0">
              <a:buNone/>
              <a:defRPr sz="2100" b="1"/>
            </a:lvl2pPr>
            <a:lvl3pPr marL="912696" indent="0">
              <a:buNone/>
              <a:defRPr sz="1800" b="1"/>
            </a:lvl3pPr>
            <a:lvl4pPr marL="1369046" indent="0">
              <a:buNone/>
              <a:defRPr sz="1600" b="1"/>
            </a:lvl4pPr>
            <a:lvl5pPr marL="1825391" indent="0">
              <a:buNone/>
              <a:defRPr sz="1600" b="1"/>
            </a:lvl5pPr>
            <a:lvl6pPr marL="2281742" indent="0">
              <a:buNone/>
              <a:defRPr sz="1600" b="1"/>
            </a:lvl6pPr>
            <a:lvl7pPr marL="2738088" indent="0">
              <a:buNone/>
              <a:defRPr sz="1600" b="1"/>
            </a:lvl7pPr>
            <a:lvl8pPr marL="3194433" indent="0">
              <a:buNone/>
              <a:defRPr sz="1600" b="1"/>
            </a:lvl8pPr>
            <a:lvl9pPr marL="3650784" indent="0">
              <a:buNone/>
              <a:defRPr sz="1600" b="1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  <p:sp>
        <p:nvSpPr>
          <p:cNvPr id="4" name="내용 개체 틀 3"/>
          <p:cNvSpPr>
            <a:spLocks noGrp="1"/>
          </p:cNvSpPr>
          <p:nvPr>
            <p:ph sz="half" idx="2"/>
          </p:nvPr>
        </p:nvSpPr>
        <p:spPr>
          <a:xfrm>
            <a:off x="533405" y="2355853"/>
            <a:ext cx="4713288" cy="4281488"/>
          </a:xfrm>
        </p:spPr>
        <p:txBody>
          <a:bodyPr/>
          <a:lstStyle>
            <a:lvl1pPr>
              <a:defRPr sz="2400"/>
            </a:lvl1pPr>
            <a:lvl2pPr>
              <a:defRPr sz="21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5" name="텍스트 개체 틀 4"/>
          <p:cNvSpPr>
            <a:spLocks noGrp="1"/>
          </p:cNvSpPr>
          <p:nvPr>
            <p:ph type="body" sz="quarter" idx="3"/>
          </p:nvPr>
        </p:nvSpPr>
        <p:spPr>
          <a:xfrm>
            <a:off x="5419759" y="1663700"/>
            <a:ext cx="4714875" cy="6921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6365" indent="0">
              <a:buNone/>
              <a:defRPr sz="2100" b="1"/>
            </a:lvl2pPr>
            <a:lvl3pPr marL="912696" indent="0">
              <a:buNone/>
              <a:defRPr sz="1800" b="1"/>
            </a:lvl3pPr>
            <a:lvl4pPr marL="1369046" indent="0">
              <a:buNone/>
              <a:defRPr sz="1600" b="1"/>
            </a:lvl4pPr>
            <a:lvl5pPr marL="1825391" indent="0">
              <a:buNone/>
              <a:defRPr sz="1600" b="1"/>
            </a:lvl5pPr>
            <a:lvl6pPr marL="2281742" indent="0">
              <a:buNone/>
              <a:defRPr sz="1600" b="1"/>
            </a:lvl6pPr>
            <a:lvl7pPr marL="2738088" indent="0">
              <a:buNone/>
              <a:defRPr sz="1600" b="1"/>
            </a:lvl7pPr>
            <a:lvl8pPr marL="3194433" indent="0">
              <a:buNone/>
              <a:defRPr sz="1600" b="1"/>
            </a:lvl8pPr>
            <a:lvl9pPr marL="3650784" indent="0">
              <a:buNone/>
              <a:defRPr sz="1600" b="1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  <p:sp>
        <p:nvSpPr>
          <p:cNvPr id="6" name="내용 개체 틀 5"/>
          <p:cNvSpPr>
            <a:spLocks noGrp="1"/>
          </p:cNvSpPr>
          <p:nvPr>
            <p:ph sz="quarter" idx="4"/>
          </p:nvPr>
        </p:nvSpPr>
        <p:spPr>
          <a:xfrm>
            <a:off x="5419759" y="2355853"/>
            <a:ext cx="4714875" cy="4281488"/>
          </a:xfrm>
        </p:spPr>
        <p:txBody>
          <a:bodyPr/>
          <a:lstStyle>
            <a:lvl1pPr>
              <a:defRPr sz="2400"/>
            </a:lvl1pPr>
            <a:lvl2pPr>
              <a:defRPr sz="21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7" name="날짜 개체 틀 6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C92B2EFC-B733-4F04-A58C-4F3420E6AD67}" type="datetimeFigureOut">
              <a:rPr lang="ko-KR" altLang="en-US">
                <a:solidFill>
                  <a:srgbClr val="FFFFFF"/>
                </a:solidFill>
              </a:rPr>
              <a:pPr/>
              <a:t>2018-05-23</a:t>
            </a:fld>
            <a:endParaRPr lang="en-US" altLang="ko-KR">
              <a:solidFill>
                <a:srgbClr val="FFFFFF"/>
              </a:solidFill>
            </a:endParaRPr>
          </a:p>
        </p:txBody>
      </p:sp>
      <p:sp>
        <p:nvSpPr>
          <p:cNvPr id="8" name="바닥글 개체 틀 7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ko-KR">
              <a:solidFill>
                <a:srgbClr val="FFFFFF"/>
              </a:solidFill>
            </a:endParaRPr>
          </a:p>
        </p:txBody>
      </p:sp>
      <p:sp>
        <p:nvSpPr>
          <p:cNvPr id="9" name="슬라이드 번호 개체 틀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BAA02F36-406F-464E-BBF0-A202C6D03921}" type="slidenum">
              <a:rPr lang="ko-KR" altLang="en-US">
                <a:solidFill>
                  <a:srgbClr val="FFFFFF"/>
                </a:solidFill>
              </a:rPr>
              <a:pPr/>
              <a:t>‹#›</a:t>
            </a:fld>
            <a:endParaRPr lang="en-US" altLang="ko-KR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xmlns="" val="3021175577"/>
      </p:ext>
    </p:extLst>
  </p:cSld>
  <p:clrMapOvr>
    <a:masterClrMapping/>
  </p:clrMapOvr>
</p:sldLayout>
</file>

<file path=ppt/slideLayouts/slideLayout68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제목만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날짜 개체 틀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D85C6159-5FAD-4C8D-879A-12EC11A853F4}" type="datetimeFigureOut">
              <a:rPr lang="ko-KR" altLang="en-US">
                <a:solidFill>
                  <a:srgbClr val="FFFFFF"/>
                </a:solidFill>
              </a:rPr>
              <a:pPr/>
              <a:t>2018-05-23</a:t>
            </a:fld>
            <a:endParaRPr lang="en-US" altLang="ko-KR">
              <a:solidFill>
                <a:srgbClr val="FFFFFF"/>
              </a:solidFill>
            </a:endParaRPr>
          </a:p>
        </p:txBody>
      </p:sp>
      <p:sp>
        <p:nvSpPr>
          <p:cNvPr id="4" name="바닥글 개체 틀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ko-KR">
              <a:solidFill>
                <a:srgbClr val="FFFFFF"/>
              </a:solidFill>
            </a:endParaRPr>
          </a:p>
        </p:txBody>
      </p:sp>
      <p:sp>
        <p:nvSpPr>
          <p:cNvPr id="5" name="슬라이드 번호 개체 틀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9F024A00-4916-4397-8391-F4E69F8B6CC3}" type="slidenum">
              <a:rPr lang="ko-KR" altLang="en-US">
                <a:solidFill>
                  <a:srgbClr val="FFFFFF"/>
                </a:solidFill>
              </a:rPr>
              <a:pPr/>
              <a:t>‹#›</a:t>
            </a:fld>
            <a:endParaRPr lang="en-US" altLang="ko-KR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xmlns="" val="1661999455"/>
      </p:ext>
    </p:extLst>
  </p:cSld>
  <p:clrMapOvr>
    <a:masterClrMapping/>
  </p:clrMapOvr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세로 제목 및 텍스트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세로 제목 1"/>
          <p:cNvSpPr>
            <a:spLocks noGrp="1"/>
          </p:cNvSpPr>
          <p:nvPr>
            <p:ph type="title" orient="vert"/>
          </p:nvPr>
        </p:nvSpPr>
        <p:spPr>
          <a:xfrm>
            <a:off x="7734300" y="296869"/>
            <a:ext cx="2400300" cy="6340475"/>
          </a:xfrm>
          <a:prstGeom prst="rect">
            <a:avLst/>
          </a:prstGeom>
        </p:spPr>
        <p:txBody>
          <a:bodyPr vert="eaVert" lIns="90893" tIns="45454" rIns="90893" bIns="45454"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세로 텍스트 개체 틀 2"/>
          <p:cNvSpPr>
            <a:spLocks noGrp="1"/>
          </p:cNvSpPr>
          <p:nvPr>
            <p:ph type="body" orient="vert" idx="1"/>
          </p:nvPr>
        </p:nvSpPr>
        <p:spPr>
          <a:xfrm>
            <a:off x="533400" y="296869"/>
            <a:ext cx="7048500" cy="6340475"/>
          </a:xfrm>
          <a:prstGeom prst="rect">
            <a:avLst/>
          </a:prstGeom>
        </p:spPr>
        <p:txBody>
          <a:bodyPr vert="eaVert" lIns="90893" tIns="45454" rIns="90893" bIns="45454"/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</p:spTree>
  </p:cSld>
  <p:clrMapOvr>
    <a:masterClrMapping/>
  </p:clrMapOvr>
</p:sldLayout>
</file>

<file path=ppt/slideLayouts/slideLayout69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빈 화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날짜 개체 틀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C1A0BF53-471B-4FE3-B338-8ECDC6B9BA35}" type="datetimeFigureOut">
              <a:rPr lang="ko-KR" altLang="en-US">
                <a:solidFill>
                  <a:srgbClr val="FFFFFF"/>
                </a:solidFill>
              </a:rPr>
              <a:pPr/>
              <a:t>2018-05-23</a:t>
            </a:fld>
            <a:endParaRPr lang="en-US" altLang="ko-KR">
              <a:solidFill>
                <a:srgbClr val="FFFFFF"/>
              </a:solidFill>
            </a:endParaRPr>
          </a:p>
        </p:txBody>
      </p:sp>
      <p:sp>
        <p:nvSpPr>
          <p:cNvPr id="3" name="바닥글 개체 틀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ko-KR">
              <a:solidFill>
                <a:srgbClr val="FFFFFF"/>
              </a:solidFill>
            </a:endParaRPr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C7332120-5220-4C04-9740-02692913FB02}" type="slidenum">
              <a:rPr lang="ko-KR" altLang="en-US">
                <a:solidFill>
                  <a:srgbClr val="FFFFFF"/>
                </a:solidFill>
              </a:rPr>
              <a:pPr/>
              <a:t>‹#›</a:t>
            </a:fld>
            <a:endParaRPr lang="en-US" altLang="ko-KR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xmlns="" val="3081798139"/>
      </p:ext>
    </p:extLst>
  </p:cSld>
  <p:clrMapOvr>
    <a:masterClrMapping/>
  </p:clrMapOvr>
</p:sldLayout>
</file>

<file path=ppt/slideLayouts/slideLayout69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캡션 있는 콘텐츠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533406" y="295275"/>
            <a:ext cx="3509963" cy="1258888"/>
          </a:xfrm>
        </p:spPr>
        <p:txBody>
          <a:bodyPr anchor="b"/>
          <a:lstStyle>
            <a:lvl1pPr algn="l">
              <a:defRPr sz="2100" b="1"/>
            </a:lvl1pPr>
          </a:lstStyle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내용 개체 틀 2"/>
          <p:cNvSpPr>
            <a:spLocks noGrp="1"/>
          </p:cNvSpPr>
          <p:nvPr>
            <p:ph idx="1"/>
          </p:nvPr>
        </p:nvSpPr>
        <p:spPr>
          <a:xfrm>
            <a:off x="4170396" y="295282"/>
            <a:ext cx="5964237" cy="634206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100"/>
            </a:lvl4pPr>
            <a:lvl5pPr>
              <a:defRPr sz="2100"/>
            </a:lvl5pPr>
            <a:lvl6pPr>
              <a:defRPr sz="2100"/>
            </a:lvl6pPr>
            <a:lvl7pPr>
              <a:defRPr sz="2100"/>
            </a:lvl7pPr>
            <a:lvl8pPr>
              <a:defRPr sz="2100"/>
            </a:lvl8pPr>
            <a:lvl9pPr>
              <a:defRPr sz="21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4" name="텍스트 개체 틀 3"/>
          <p:cNvSpPr>
            <a:spLocks noGrp="1"/>
          </p:cNvSpPr>
          <p:nvPr>
            <p:ph type="body" sz="half" idx="2"/>
          </p:nvPr>
        </p:nvSpPr>
        <p:spPr>
          <a:xfrm>
            <a:off x="533406" y="1554163"/>
            <a:ext cx="3509963" cy="5083176"/>
          </a:xfrm>
        </p:spPr>
        <p:txBody>
          <a:bodyPr/>
          <a:lstStyle>
            <a:lvl1pPr marL="0" indent="0">
              <a:buNone/>
              <a:defRPr sz="1400"/>
            </a:lvl1pPr>
            <a:lvl2pPr marL="456365" indent="0">
              <a:buNone/>
              <a:defRPr sz="1200"/>
            </a:lvl2pPr>
            <a:lvl3pPr marL="912696" indent="0">
              <a:buNone/>
              <a:defRPr sz="1000"/>
            </a:lvl3pPr>
            <a:lvl4pPr marL="1369046" indent="0">
              <a:buNone/>
              <a:defRPr sz="900"/>
            </a:lvl4pPr>
            <a:lvl5pPr marL="1825391" indent="0">
              <a:buNone/>
              <a:defRPr sz="900"/>
            </a:lvl5pPr>
            <a:lvl6pPr marL="2281742" indent="0">
              <a:buNone/>
              <a:defRPr sz="900"/>
            </a:lvl6pPr>
            <a:lvl7pPr marL="2738088" indent="0">
              <a:buNone/>
              <a:defRPr sz="900"/>
            </a:lvl7pPr>
            <a:lvl8pPr marL="3194433" indent="0">
              <a:buNone/>
              <a:defRPr sz="900"/>
            </a:lvl8pPr>
            <a:lvl9pPr marL="3650784" indent="0">
              <a:buNone/>
              <a:defRPr sz="9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  <p:sp>
        <p:nvSpPr>
          <p:cNvPr id="5" name="날짜 개체 틀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199EBF05-70B9-403E-93F2-C0E58F2D0B66}" type="datetimeFigureOut">
              <a:rPr lang="ko-KR" altLang="en-US">
                <a:solidFill>
                  <a:srgbClr val="FFFFFF"/>
                </a:solidFill>
              </a:rPr>
              <a:pPr/>
              <a:t>2018-05-23</a:t>
            </a:fld>
            <a:endParaRPr lang="en-US" altLang="ko-KR">
              <a:solidFill>
                <a:srgbClr val="FFFFFF"/>
              </a:solidFill>
            </a:endParaRPr>
          </a:p>
        </p:txBody>
      </p:sp>
      <p:sp>
        <p:nvSpPr>
          <p:cNvPr id="6" name="바닥글 개체 틀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ko-KR">
              <a:solidFill>
                <a:srgbClr val="FFFFFF"/>
              </a:solidFill>
            </a:endParaRPr>
          </a:p>
        </p:txBody>
      </p:sp>
      <p:sp>
        <p:nvSpPr>
          <p:cNvPr id="7" name="슬라이드 번호 개체 틀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8915C159-D404-4190-8D85-DEA5624A8D7F}" type="slidenum">
              <a:rPr lang="ko-KR" altLang="en-US">
                <a:solidFill>
                  <a:srgbClr val="FFFFFF"/>
                </a:solidFill>
              </a:rPr>
              <a:pPr/>
              <a:t>‹#›</a:t>
            </a:fld>
            <a:endParaRPr lang="en-US" altLang="ko-KR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xmlns="" val="2553084868"/>
      </p:ext>
    </p:extLst>
  </p:cSld>
  <p:clrMapOvr>
    <a:masterClrMapping/>
  </p:clrMapOvr>
</p:sldLayout>
</file>

<file path=ppt/slideLayouts/slideLayout69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캡션 있는 그림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2090738" y="5200652"/>
            <a:ext cx="6400800" cy="614363"/>
          </a:xfrm>
        </p:spPr>
        <p:txBody>
          <a:bodyPr anchor="b"/>
          <a:lstStyle>
            <a:lvl1pPr algn="l">
              <a:defRPr sz="2100" b="1"/>
            </a:lvl1pPr>
          </a:lstStyle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그림 개체 틀 2"/>
          <p:cNvSpPr>
            <a:spLocks noGrp="1"/>
          </p:cNvSpPr>
          <p:nvPr>
            <p:ph type="pic" idx="1"/>
          </p:nvPr>
        </p:nvSpPr>
        <p:spPr>
          <a:xfrm>
            <a:off x="2090738" y="663575"/>
            <a:ext cx="6400800" cy="4457700"/>
          </a:xfrm>
        </p:spPr>
        <p:txBody>
          <a:bodyPr/>
          <a:lstStyle>
            <a:lvl1pPr marL="0" indent="0">
              <a:buNone/>
              <a:defRPr sz="3200"/>
            </a:lvl1pPr>
            <a:lvl2pPr marL="456365" indent="0">
              <a:buNone/>
              <a:defRPr sz="2800"/>
            </a:lvl2pPr>
            <a:lvl3pPr marL="912696" indent="0">
              <a:buNone/>
              <a:defRPr sz="2400"/>
            </a:lvl3pPr>
            <a:lvl4pPr marL="1369046" indent="0">
              <a:buNone/>
              <a:defRPr sz="2100"/>
            </a:lvl4pPr>
            <a:lvl5pPr marL="1825391" indent="0">
              <a:buNone/>
              <a:defRPr sz="2100"/>
            </a:lvl5pPr>
            <a:lvl6pPr marL="2281742" indent="0">
              <a:buNone/>
              <a:defRPr sz="2100"/>
            </a:lvl6pPr>
            <a:lvl7pPr marL="2738088" indent="0">
              <a:buNone/>
              <a:defRPr sz="2100"/>
            </a:lvl7pPr>
            <a:lvl8pPr marL="3194433" indent="0">
              <a:buNone/>
              <a:defRPr sz="2100"/>
            </a:lvl8pPr>
            <a:lvl9pPr marL="3650784" indent="0">
              <a:buNone/>
              <a:defRPr sz="2100"/>
            </a:lvl9pPr>
          </a:lstStyle>
          <a:p>
            <a:endParaRPr lang="ko-KR" altLang="en-US"/>
          </a:p>
        </p:txBody>
      </p:sp>
      <p:sp>
        <p:nvSpPr>
          <p:cNvPr id="4" name="텍스트 개체 틀 3"/>
          <p:cNvSpPr>
            <a:spLocks noGrp="1"/>
          </p:cNvSpPr>
          <p:nvPr>
            <p:ph type="body" sz="half" idx="2"/>
          </p:nvPr>
        </p:nvSpPr>
        <p:spPr>
          <a:xfrm>
            <a:off x="2090738" y="5815015"/>
            <a:ext cx="6400800" cy="871537"/>
          </a:xfrm>
        </p:spPr>
        <p:txBody>
          <a:bodyPr/>
          <a:lstStyle>
            <a:lvl1pPr marL="0" indent="0">
              <a:buNone/>
              <a:defRPr sz="1400"/>
            </a:lvl1pPr>
            <a:lvl2pPr marL="456365" indent="0">
              <a:buNone/>
              <a:defRPr sz="1200"/>
            </a:lvl2pPr>
            <a:lvl3pPr marL="912696" indent="0">
              <a:buNone/>
              <a:defRPr sz="1000"/>
            </a:lvl3pPr>
            <a:lvl4pPr marL="1369046" indent="0">
              <a:buNone/>
              <a:defRPr sz="900"/>
            </a:lvl4pPr>
            <a:lvl5pPr marL="1825391" indent="0">
              <a:buNone/>
              <a:defRPr sz="900"/>
            </a:lvl5pPr>
            <a:lvl6pPr marL="2281742" indent="0">
              <a:buNone/>
              <a:defRPr sz="900"/>
            </a:lvl6pPr>
            <a:lvl7pPr marL="2738088" indent="0">
              <a:buNone/>
              <a:defRPr sz="900"/>
            </a:lvl7pPr>
            <a:lvl8pPr marL="3194433" indent="0">
              <a:buNone/>
              <a:defRPr sz="900"/>
            </a:lvl8pPr>
            <a:lvl9pPr marL="3650784" indent="0">
              <a:buNone/>
              <a:defRPr sz="9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  <p:sp>
        <p:nvSpPr>
          <p:cNvPr id="5" name="날짜 개체 틀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83C34BEE-E465-42A4-89C1-76CF5EE4D489}" type="datetimeFigureOut">
              <a:rPr lang="ko-KR" altLang="en-US">
                <a:solidFill>
                  <a:srgbClr val="FFFFFF"/>
                </a:solidFill>
              </a:rPr>
              <a:pPr/>
              <a:t>2018-05-23</a:t>
            </a:fld>
            <a:endParaRPr lang="en-US" altLang="ko-KR">
              <a:solidFill>
                <a:srgbClr val="FFFFFF"/>
              </a:solidFill>
            </a:endParaRPr>
          </a:p>
        </p:txBody>
      </p:sp>
      <p:sp>
        <p:nvSpPr>
          <p:cNvPr id="6" name="바닥글 개체 틀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ko-KR">
              <a:solidFill>
                <a:srgbClr val="FFFFFF"/>
              </a:solidFill>
            </a:endParaRPr>
          </a:p>
        </p:txBody>
      </p:sp>
      <p:sp>
        <p:nvSpPr>
          <p:cNvPr id="7" name="슬라이드 번호 개체 틀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EF05D124-9879-4BC5-8EAB-F18D2092B117}" type="slidenum">
              <a:rPr lang="ko-KR" altLang="en-US">
                <a:solidFill>
                  <a:srgbClr val="FFFFFF"/>
                </a:solidFill>
              </a:rPr>
              <a:pPr/>
              <a:t>‹#›</a:t>
            </a:fld>
            <a:endParaRPr lang="en-US" altLang="ko-KR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xmlns="" val="1263728866"/>
      </p:ext>
    </p:extLst>
  </p:cSld>
  <p:clrMapOvr>
    <a:masterClrMapping/>
  </p:clrMapOvr>
</p:sldLayout>
</file>

<file path=ppt/slideLayouts/slideLayout69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제목 및 세로 텍스트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세로 텍스트 개체 틀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4" name="날짜 개체 틀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A6043117-CF53-46DD-8FF7-331D7E388FB8}" type="datetimeFigureOut">
              <a:rPr lang="ko-KR" altLang="en-US">
                <a:solidFill>
                  <a:srgbClr val="FFFFFF"/>
                </a:solidFill>
              </a:rPr>
              <a:pPr/>
              <a:t>2018-05-23</a:t>
            </a:fld>
            <a:endParaRPr lang="en-US" altLang="ko-KR">
              <a:solidFill>
                <a:srgbClr val="FFFFFF"/>
              </a:solidFill>
            </a:endParaRPr>
          </a:p>
        </p:txBody>
      </p:sp>
      <p:sp>
        <p:nvSpPr>
          <p:cNvPr id="5" name="바닥글 개체 틀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ko-KR">
              <a:solidFill>
                <a:srgbClr val="FFFFFF"/>
              </a:solidFill>
            </a:endParaRPr>
          </a:p>
        </p:txBody>
      </p:sp>
      <p:sp>
        <p:nvSpPr>
          <p:cNvPr id="6" name="슬라이드 번호 개체 틀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CD294F70-7957-43F6-BE03-E46AF4EC6319}" type="slidenum">
              <a:rPr lang="ko-KR" altLang="en-US">
                <a:solidFill>
                  <a:srgbClr val="FFFFFF"/>
                </a:solidFill>
              </a:rPr>
              <a:pPr/>
              <a:t>‹#›</a:t>
            </a:fld>
            <a:endParaRPr lang="en-US" altLang="ko-KR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xmlns="" val="1145263124"/>
      </p:ext>
    </p:extLst>
  </p:cSld>
  <p:clrMapOvr>
    <a:masterClrMapping/>
  </p:clrMapOvr>
</p:sldLayout>
</file>

<file path=ppt/slideLayouts/slideLayout69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세로 제목 및 텍스트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세로 제목 1"/>
          <p:cNvSpPr>
            <a:spLocks noGrp="1"/>
          </p:cNvSpPr>
          <p:nvPr>
            <p:ph type="title" orient="vert"/>
          </p:nvPr>
        </p:nvSpPr>
        <p:spPr>
          <a:xfrm>
            <a:off x="7824791" y="247684"/>
            <a:ext cx="2490787" cy="6359525"/>
          </a:xfrm>
        </p:spPr>
        <p:txBody>
          <a:bodyPr vert="eaVert"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세로 텍스트 개체 틀 2"/>
          <p:cNvSpPr>
            <a:spLocks noGrp="1"/>
          </p:cNvSpPr>
          <p:nvPr>
            <p:ph type="body" orient="vert" idx="1"/>
          </p:nvPr>
        </p:nvSpPr>
        <p:spPr>
          <a:xfrm>
            <a:off x="352433" y="247684"/>
            <a:ext cx="7319964" cy="6359525"/>
          </a:xfrm>
        </p:spPr>
        <p:txBody>
          <a:bodyPr vert="eaVert"/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4" name="날짜 개체 틀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B5D8D46B-C6BD-4711-BE2E-5FB7B0545545}" type="datetimeFigureOut">
              <a:rPr lang="ko-KR" altLang="en-US">
                <a:solidFill>
                  <a:srgbClr val="FFFFFF"/>
                </a:solidFill>
              </a:rPr>
              <a:pPr/>
              <a:t>2018-05-23</a:t>
            </a:fld>
            <a:endParaRPr lang="en-US" altLang="ko-KR">
              <a:solidFill>
                <a:srgbClr val="FFFFFF"/>
              </a:solidFill>
            </a:endParaRPr>
          </a:p>
        </p:txBody>
      </p:sp>
      <p:sp>
        <p:nvSpPr>
          <p:cNvPr id="5" name="바닥글 개체 틀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ko-KR">
              <a:solidFill>
                <a:srgbClr val="FFFFFF"/>
              </a:solidFill>
            </a:endParaRPr>
          </a:p>
        </p:txBody>
      </p:sp>
      <p:sp>
        <p:nvSpPr>
          <p:cNvPr id="6" name="슬라이드 번호 개체 틀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02BDE7B3-D1EA-487E-A046-4A37B7C1668C}" type="slidenum">
              <a:rPr lang="ko-KR" altLang="en-US">
                <a:solidFill>
                  <a:srgbClr val="FFFFFF"/>
                </a:solidFill>
              </a:rPr>
              <a:pPr/>
              <a:t>‹#›</a:t>
            </a:fld>
            <a:endParaRPr lang="en-US" altLang="ko-KR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xmlns="" val="3617556253"/>
      </p:ext>
    </p:extLst>
  </p:cSld>
  <p:clrMapOvr>
    <a:masterClrMapping/>
  </p:clrMapOvr>
</p:sldLayout>
</file>

<file path=ppt/slideLayouts/slideLayout69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제목 슬라이드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ctrTitle"/>
          </p:nvPr>
        </p:nvSpPr>
        <p:spPr>
          <a:xfrm>
            <a:off x="800100" y="2308336"/>
            <a:ext cx="9067800" cy="1592263"/>
          </a:xfrm>
          <a:prstGeom prst="rect">
            <a:avLst/>
          </a:prstGeom>
        </p:spPr>
        <p:txBody>
          <a:bodyPr lIns="90893" tIns="45454" rIns="90893" bIns="45454"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부제목 2"/>
          <p:cNvSpPr>
            <a:spLocks noGrp="1"/>
          </p:cNvSpPr>
          <p:nvPr>
            <p:ph type="subTitle" idx="1"/>
          </p:nvPr>
        </p:nvSpPr>
        <p:spPr>
          <a:xfrm>
            <a:off x="1600200" y="4210050"/>
            <a:ext cx="7467600" cy="1898650"/>
          </a:xfrm>
          <a:prstGeom prst="rect">
            <a:avLst/>
          </a:prstGeom>
        </p:spPr>
        <p:txBody>
          <a:bodyPr lIns="90893" tIns="45454" rIns="90893" bIns="45454"/>
          <a:lstStyle>
            <a:lvl1pPr marL="0" indent="0" algn="ctr">
              <a:buNone/>
              <a:defRPr/>
            </a:lvl1pPr>
            <a:lvl2pPr marL="454488" indent="0" algn="ctr">
              <a:buNone/>
              <a:defRPr/>
            </a:lvl2pPr>
            <a:lvl3pPr marL="908945" indent="0" algn="ctr">
              <a:buNone/>
              <a:defRPr/>
            </a:lvl3pPr>
            <a:lvl4pPr marL="1363412" indent="0" algn="ctr">
              <a:buNone/>
              <a:defRPr/>
            </a:lvl4pPr>
            <a:lvl5pPr marL="1817867" indent="0" algn="ctr">
              <a:buNone/>
              <a:defRPr/>
            </a:lvl5pPr>
            <a:lvl6pPr marL="2272338" indent="0" algn="ctr">
              <a:buNone/>
              <a:defRPr/>
            </a:lvl6pPr>
            <a:lvl7pPr marL="2726806" indent="0" algn="ctr">
              <a:buNone/>
              <a:defRPr/>
            </a:lvl7pPr>
            <a:lvl8pPr marL="3181264" indent="0" algn="ctr">
              <a:buNone/>
              <a:defRPr/>
            </a:lvl8pPr>
            <a:lvl9pPr marL="3635747" indent="0" algn="ctr">
              <a:buNone/>
              <a:defRPr/>
            </a:lvl9pPr>
          </a:lstStyle>
          <a:p>
            <a:r>
              <a:rPr lang="ko-KR" altLang="en-US" smtClean="0"/>
              <a:t>마스터 부제목 스타일 편집</a:t>
            </a:r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xmlns="" val="2589767878"/>
      </p:ext>
    </p:extLst>
  </p:cSld>
  <p:clrMapOvr>
    <a:masterClrMapping/>
  </p:clrMapOvr>
</p:sldLayout>
</file>

<file path=ppt/slideLayouts/slideLayout69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제목 및 내용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533400" y="296863"/>
            <a:ext cx="9601200" cy="1238250"/>
          </a:xfrm>
          <a:prstGeom prst="rect">
            <a:avLst/>
          </a:prstGeom>
        </p:spPr>
        <p:txBody>
          <a:bodyPr lIns="90893" tIns="45454" rIns="90893" bIns="45454"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내용 개체 틀 2"/>
          <p:cNvSpPr>
            <a:spLocks noGrp="1"/>
          </p:cNvSpPr>
          <p:nvPr>
            <p:ph idx="1"/>
          </p:nvPr>
        </p:nvSpPr>
        <p:spPr>
          <a:xfrm>
            <a:off x="533400" y="1733553"/>
            <a:ext cx="9601200" cy="4903789"/>
          </a:xfrm>
          <a:prstGeom prst="rect">
            <a:avLst/>
          </a:prstGeom>
        </p:spPr>
        <p:txBody>
          <a:bodyPr lIns="90893" tIns="45454" rIns="90893" bIns="45454"/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xmlns="" val="1020524043"/>
      </p:ext>
    </p:extLst>
  </p:cSld>
  <p:clrMapOvr>
    <a:masterClrMapping/>
  </p:clrMapOvr>
</p:sldLayout>
</file>

<file path=ppt/slideLayouts/slideLayout69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구역 머리글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842963" y="4773613"/>
            <a:ext cx="9067800" cy="1476375"/>
          </a:xfrm>
          <a:prstGeom prst="rect">
            <a:avLst/>
          </a:prstGeom>
        </p:spPr>
        <p:txBody>
          <a:bodyPr lIns="90893" tIns="45454" rIns="90893" bIns="45454" anchor="t"/>
          <a:lstStyle>
            <a:lvl1pPr algn="l">
              <a:defRPr sz="4000" b="1" cap="all"/>
            </a:lvl1pPr>
          </a:lstStyle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텍스트 개체 틀 2"/>
          <p:cNvSpPr>
            <a:spLocks noGrp="1"/>
          </p:cNvSpPr>
          <p:nvPr>
            <p:ph type="body" idx="1"/>
          </p:nvPr>
        </p:nvSpPr>
        <p:spPr>
          <a:xfrm>
            <a:off x="842963" y="3149639"/>
            <a:ext cx="9067800" cy="1624013"/>
          </a:xfrm>
          <a:prstGeom prst="rect">
            <a:avLst/>
          </a:prstGeom>
        </p:spPr>
        <p:txBody>
          <a:bodyPr lIns="90893" tIns="45454" rIns="90893" bIns="45454" anchor="b"/>
          <a:lstStyle>
            <a:lvl1pPr marL="0" indent="0">
              <a:buNone/>
              <a:defRPr sz="2100"/>
            </a:lvl1pPr>
            <a:lvl2pPr marL="454488" indent="0">
              <a:buNone/>
              <a:defRPr sz="1800"/>
            </a:lvl2pPr>
            <a:lvl3pPr marL="908945" indent="0">
              <a:buNone/>
              <a:defRPr sz="1600"/>
            </a:lvl3pPr>
            <a:lvl4pPr marL="1363412" indent="0">
              <a:buNone/>
              <a:defRPr sz="1400"/>
            </a:lvl4pPr>
            <a:lvl5pPr marL="1817867" indent="0">
              <a:buNone/>
              <a:defRPr sz="1400"/>
            </a:lvl5pPr>
            <a:lvl6pPr marL="2272338" indent="0">
              <a:buNone/>
              <a:defRPr sz="1400"/>
            </a:lvl6pPr>
            <a:lvl7pPr marL="2726806" indent="0">
              <a:buNone/>
              <a:defRPr sz="1400"/>
            </a:lvl7pPr>
            <a:lvl8pPr marL="3181264" indent="0">
              <a:buNone/>
              <a:defRPr sz="1400"/>
            </a:lvl8pPr>
            <a:lvl9pPr marL="3635747" indent="0">
              <a:buNone/>
              <a:defRPr sz="14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</p:spTree>
    <p:extLst>
      <p:ext uri="{BB962C8B-B14F-4D97-AF65-F5344CB8AC3E}">
        <p14:creationId xmlns:p14="http://schemas.microsoft.com/office/powerpoint/2010/main" xmlns="" val="3505310021"/>
      </p:ext>
    </p:extLst>
  </p:cSld>
  <p:clrMapOvr>
    <a:masterClrMapping/>
  </p:clrMapOvr>
</p:sldLayout>
</file>

<file path=ppt/slideLayouts/slideLayout69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콘텐츠 2개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533400" y="296863"/>
            <a:ext cx="9601200" cy="1238250"/>
          </a:xfrm>
          <a:prstGeom prst="rect">
            <a:avLst/>
          </a:prstGeom>
        </p:spPr>
        <p:txBody>
          <a:bodyPr lIns="90893" tIns="45454" rIns="90893" bIns="45454"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내용 개체 틀 2"/>
          <p:cNvSpPr>
            <a:spLocks noGrp="1"/>
          </p:cNvSpPr>
          <p:nvPr>
            <p:ph sz="half" idx="1"/>
          </p:nvPr>
        </p:nvSpPr>
        <p:spPr>
          <a:xfrm>
            <a:off x="533407" y="1733553"/>
            <a:ext cx="4724400" cy="4903789"/>
          </a:xfrm>
          <a:prstGeom prst="rect">
            <a:avLst/>
          </a:prstGeom>
        </p:spPr>
        <p:txBody>
          <a:bodyPr lIns="90893" tIns="45454" rIns="90893" bIns="45454"/>
          <a:lstStyle>
            <a:lvl1pPr>
              <a:defRPr sz="2800"/>
            </a:lvl1pPr>
            <a:lvl2pPr>
              <a:defRPr sz="2400"/>
            </a:lvl2pPr>
            <a:lvl3pPr>
              <a:defRPr sz="21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4" name="내용 개체 틀 3"/>
          <p:cNvSpPr>
            <a:spLocks noGrp="1"/>
          </p:cNvSpPr>
          <p:nvPr>
            <p:ph sz="half" idx="2"/>
          </p:nvPr>
        </p:nvSpPr>
        <p:spPr>
          <a:xfrm>
            <a:off x="5410200" y="1733553"/>
            <a:ext cx="4724400" cy="4903789"/>
          </a:xfrm>
          <a:prstGeom prst="rect">
            <a:avLst/>
          </a:prstGeom>
        </p:spPr>
        <p:txBody>
          <a:bodyPr lIns="90893" tIns="45454" rIns="90893" bIns="45454"/>
          <a:lstStyle>
            <a:lvl1pPr>
              <a:defRPr sz="2800"/>
            </a:lvl1pPr>
            <a:lvl2pPr>
              <a:defRPr sz="2400"/>
            </a:lvl2pPr>
            <a:lvl3pPr>
              <a:defRPr sz="21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xmlns="" val="2376538422"/>
      </p:ext>
    </p:extLst>
  </p:cSld>
  <p:clrMapOvr>
    <a:masterClrMapping/>
  </p:clrMapOvr>
</p:sldLayout>
</file>

<file path=ppt/slideLayouts/slideLayout69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비교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533400" y="296863"/>
            <a:ext cx="9601200" cy="1238250"/>
          </a:xfrm>
          <a:prstGeom prst="rect">
            <a:avLst/>
          </a:prstGeom>
        </p:spPr>
        <p:txBody>
          <a:bodyPr lIns="90893" tIns="45454" rIns="90893" bIns="45454"/>
          <a:lstStyle>
            <a:lvl1pPr>
              <a:defRPr/>
            </a:lvl1pPr>
          </a:lstStyle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텍스트 개체 틀 2"/>
          <p:cNvSpPr>
            <a:spLocks noGrp="1"/>
          </p:cNvSpPr>
          <p:nvPr>
            <p:ph type="body" idx="1"/>
          </p:nvPr>
        </p:nvSpPr>
        <p:spPr>
          <a:xfrm>
            <a:off x="533405" y="1663700"/>
            <a:ext cx="4713288" cy="692150"/>
          </a:xfrm>
          <a:prstGeom prst="rect">
            <a:avLst/>
          </a:prstGeom>
        </p:spPr>
        <p:txBody>
          <a:bodyPr lIns="90893" tIns="45454" rIns="90893" bIns="45454" anchor="b"/>
          <a:lstStyle>
            <a:lvl1pPr marL="0" indent="0">
              <a:buNone/>
              <a:defRPr sz="2400" b="1"/>
            </a:lvl1pPr>
            <a:lvl2pPr marL="454488" indent="0">
              <a:buNone/>
              <a:defRPr sz="2100" b="1"/>
            </a:lvl2pPr>
            <a:lvl3pPr marL="908945" indent="0">
              <a:buNone/>
              <a:defRPr sz="1800" b="1"/>
            </a:lvl3pPr>
            <a:lvl4pPr marL="1363412" indent="0">
              <a:buNone/>
              <a:defRPr sz="1600" b="1"/>
            </a:lvl4pPr>
            <a:lvl5pPr marL="1817867" indent="0">
              <a:buNone/>
              <a:defRPr sz="1600" b="1"/>
            </a:lvl5pPr>
            <a:lvl6pPr marL="2272338" indent="0">
              <a:buNone/>
              <a:defRPr sz="1600" b="1"/>
            </a:lvl6pPr>
            <a:lvl7pPr marL="2726806" indent="0">
              <a:buNone/>
              <a:defRPr sz="1600" b="1"/>
            </a:lvl7pPr>
            <a:lvl8pPr marL="3181264" indent="0">
              <a:buNone/>
              <a:defRPr sz="1600" b="1"/>
            </a:lvl8pPr>
            <a:lvl9pPr marL="3635747" indent="0">
              <a:buNone/>
              <a:defRPr sz="1600" b="1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  <p:sp>
        <p:nvSpPr>
          <p:cNvPr id="4" name="내용 개체 틀 3"/>
          <p:cNvSpPr>
            <a:spLocks noGrp="1"/>
          </p:cNvSpPr>
          <p:nvPr>
            <p:ph sz="half" idx="2"/>
          </p:nvPr>
        </p:nvSpPr>
        <p:spPr>
          <a:xfrm>
            <a:off x="533405" y="2355853"/>
            <a:ext cx="4713288" cy="4281488"/>
          </a:xfrm>
          <a:prstGeom prst="rect">
            <a:avLst/>
          </a:prstGeom>
        </p:spPr>
        <p:txBody>
          <a:bodyPr lIns="90893" tIns="45454" rIns="90893" bIns="45454"/>
          <a:lstStyle>
            <a:lvl1pPr>
              <a:defRPr sz="2400"/>
            </a:lvl1pPr>
            <a:lvl2pPr>
              <a:defRPr sz="21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5" name="텍스트 개체 틀 4"/>
          <p:cNvSpPr>
            <a:spLocks noGrp="1"/>
          </p:cNvSpPr>
          <p:nvPr>
            <p:ph type="body" sz="quarter" idx="3"/>
          </p:nvPr>
        </p:nvSpPr>
        <p:spPr>
          <a:xfrm>
            <a:off x="5419778" y="1663700"/>
            <a:ext cx="4714875" cy="692150"/>
          </a:xfrm>
          <a:prstGeom prst="rect">
            <a:avLst/>
          </a:prstGeom>
        </p:spPr>
        <p:txBody>
          <a:bodyPr lIns="90893" tIns="45454" rIns="90893" bIns="45454" anchor="b"/>
          <a:lstStyle>
            <a:lvl1pPr marL="0" indent="0">
              <a:buNone/>
              <a:defRPr sz="2400" b="1"/>
            </a:lvl1pPr>
            <a:lvl2pPr marL="454488" indent="0">
              <a:buNone/>
              <a:defRPr sz="2100" b="1"/>
            </a:lvl2pPr>
            <a:lvl3pPr marL="908945" indent="0">
              <a:buNone/>
              <a:defRPr sz="1800" b="1"/>
            </a:lvl3pPr>
            <a:lvl4pPr marL="1363412" indent="0">
              <a:buNone/>
              <a:defRPr sz="1600" b="1"/>
            </a:lvl4pPr>
            <a:lvl5pPr marL="1817867" indent="0">
              <a:buNone/>
              <a:defRPr sz="1600" b="1"/>
            </a:lvl5pPr>
            <a:lvl6pPr marL="2272338" indent="0">
              <a:buNone/>
              <a:defRPr sz="1600" b="1"/>
            </a:lvl6pPr>
            <a:lvl7pPr marL="2726806" indent="0">
              <a:buNone/>
              <a:defRPr sz="1600" b="1"/>
            </a:lvl7pPr>
            <a:lvl8pPr marL="3181264" indent="0">
              <a:buNone/>
              <a:defRPr sz="1600" b="1"/>
            </a:lvl8pPr>
            <a:lvl9pPr marL="3635747" indent="0">
              <a:buNone/>
              <a:defRPr sz="1600" b="1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  <p:sp>
        <p:nvSpPr>
          <p:cNvPr id="6" name="내용 개체 틀 5"/>
          <p:cNvSpPr>
            <a:spLocks noGrp="1"/>
          </p:cNvSpPr>
          <p:nvPr>
            <p:ph sz="quarter" idx="4"/>
          </p:nvPr>
        </p:nvSpPr>
        <p:spPr>
          <a:xfrm>
            <a:off x="5419778" y="2355853"/>
            <a:ext cx="4714875" cy="4281488"/>
          </a:xfrm>
          <a:prstGeom prst="rect">
            <a:avLst/>
          </a:prstGeom>
        </p:spPr>
        <p:txBody>
          <a:bodyPr lIns="90893" tIns="45454" rIns="90893" bIns="45454"/>
          <a:lstStyle>
            <a:lvl1pPr>
              <a:defRPr sz="2400"/>
            </a:lvl1pPr>
            <a:lvl2pPr>
              <a:defRPr sz="21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xmlns="" val="1571731703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빈 화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제목 슬라이드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90210" name="Picture 2" descr="blue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xmlns=""/>
              </a:ext>
            </a:extLst>
          </a:blip>
          <a:srcRect/>
          <a:stretch>
            <a:fillRect/>
          </a:stretch>
        </p:blipFill>
        <p:spPr bwMode="auto">
          <a:xfrm>
            <a:off x="4" y="0"/>
            <a:ext cx="10690226" cy="4365625"/>
          </a:xfrm>
          <a:prstGeom prst="rect">
            <a:avLst/>
          </a:prstGeom>
          <a:noFill/>
        </p:spPr>
      </p:pic>
      <p:grpSp>
        <p:nvGrpSpPr>
          <p:cNvPr id="990211" name="Group 3"/>
          <p:cNvGrpSpPr>
            <a:grpSpLocks/>
          </p:cNvGrpSpPr>
          <p:nvPr/>
        </p:nvGrpSpPr>
        <p:grpSpPr bwMode="auto">
          <a:xfrm>
            <a:off x="101603" y="47632"/>
            <a:ext cx="10402888" cy="536575"/>
            <a:chOff x="54" y="28"/>
            <a:chExt cx="5618" cy="312"/>
          </a:xfrm>
        </p:grpSpPr>
        <p:sp>
          <p:nvSpPr>
            <p:cNvPr id="990212" name="Oval 4"/>
            <p:cNvSpPr>
              <a:spLocks noChangeArrowheads="1"/>
            </p:cNvSpPr>
            <p:nvPr/>
          </p:nvSpPr>
          <p:spPr bwMode="auto">
            <a:xfrm>
              <a:off x="54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990213" name="Oval 5"/>
            <p:cNvSpPr>
              <a:spLocks noChangeArrowheads="1"/>
            </p:cNvSpPr>
            <p:nvPr/>
          </p:nvSpPr>
          <p:spPr bwMode="auto">
            <a:xfrm>
              <a:off x="22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990214" name="Oval 6"/>
            <p:cNvSpPr>
              <a:spLocks noChangeArrowheads="1"/>
            </p:cNvSpPr>
            <p:nvPr/>
          </p:nvSpPr>
          <p:spPr bwMode="auto">
            <a:xfrm>
              <a:off x="41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990215" name="Oval 7"/>
            <p:cNvSpPr>
              <a:spLocks noChangeArrowheads="1"/>
            </p:cNvSpPr>
            <p:nvPr/>
          </p:nvSpPr>
          <p:spPr bwMode="auto">
            <a:xfrm>
              <a:off x="60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990216" name="Oval 8"/>
            <p:cNvSpPr>
              <a:spLocks noChangeArrowheads="1"/>
            </p:cNvSpPr>
            <p:nvPr/>
          </p:nvSpPr>
          <p:spPr bwMode="auto">
            <a:xfrm>
              <a:off x="79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990217" name="Oval 9"/>
            <p:cNvSpPr>
              <a:spLocks noChangeArrowheads="1"/>
            </p:cNvSpPr>
            <p:nvPr/>
          </p:nvSpPr>
          <p:spPr bwMode="auto">
            <a:xfrm>
              <a:off x="98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990218" name="Oval 10"/>
            <p:cNvSpPr>
              <a:spLocks noChangeArrowheads="1"/>
            </p:cNvSpPr>
            <p:nvPr/>
          </p:nvSpPr>
          <p:spPr bwMode="auto">
            <a:xfrm>
              <a:off x="117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990219" name="Oval 11"/>
            <p:cNvSpPr>
              <a:spLocks noChangeArrowheads="1"/>
            </p:cNvSpPr>
            <p:nvPr/>
          </p:nvSpPr>
          <p:spPr bwMode="auto">
            <a:xfrm>
              <a:off x="136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990220" name="Oval 12"/>
            <p:cNvSpPr>
              <a:spLocks noChangeArrowheads="1"/>
            </p:cNvSpPr>
            <p:nvPr/>
          </p:nvSpPr>
          <p:spPr bwMode="auto">
            <a:xfrm>
              <a:off x="155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990221" name="Oval 13"/>
            <p:cNvSpPr>
              <a:spLocks noChangeArrowheads="1"/>
            </p:cNvSpPr>
            <p:nvPr/>
          </p:nvSpPr>
          <p:spPr bwMode="auto">
            <a:xfrm>
              <a:off x="174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990222" name="Oval 14"/>
            <p:cNvSpPr>
              <a:spLocks noChangeArrowheads="1"/>
            </p:cNvSpPr>
            <p:nvPr/>
          </p:nvSpPr>
          <p:spPr bwMode="auto">
            <a:xfrm>
              <a:off x="193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990223" name="Oval 15"/>
            <p:cNvSpPr>
              <a:spLocks noChangeArrowheads="1"/>
            </p:cNvSpPr>
            <p:nvPr/>
          </p:nvSpPr>
          <p:spPr bwMode="auto">
            <a:xfrm>
              <a:off x="212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990224" name="Oval 16"/>
            <p:cNvSpPr>
              <a:spLocks noChangeArrowheads="1"/>
            </p:cNvSpPr>
            <p:nvPr/>
          </p:nvSpPr>
          <p:spPr bwMode="auto">
            <a:xfrm>
              <a:off x="231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990225" name="Oval 17"/>
            <p:cNvSpPr>
              <a:spLocks noChangeArrowheads="1"/>
            </p:cNvSpPr>
            <p:nvPr/>
          </p:nvSpPr>
          <p:spPr bwMode="auto">
            <a:xfrm>
              <a:off x="250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990226" name="Oval 18"/>
            <p:cNvSpPr>
              <a:spLocks noChangeArrowheads="1"/>
            </p:cNvSpPr>
            <p:nvPr/>
          </p:nvSpPr>
          <p:spPr bwMode="auto">
            <a:xfrm>
              <a:off x="269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990227" name="Oval 19"/>
            <p:cNvSpPr>
              <a:spLocks noChangeArrowheads="1"/>
            </p:cNvSpPr>
            <p:nvPr/>
          </p:nvSpPr>
          <p:spPr bwMode="auto">
            <a:xfrm>
              <a:off x="288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990228" name="Oval 20"/>
            <p:cNvSpPr>
              <a:spLocks noChangeArrowheads="1"/>
            </p:cNvSpPr>
            <p:nvPr/>
          </p:nvSpPr>
          <p:spPr bwMode="auto">
            <a:xfrm>
              <a:off x="307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990229" name="Oval 21"/>
            <p:cNvSpPr>
              <a:spLocks noChangeArrowheads="1"/>
            </p:cNvSpPr>
            <p:nvPr/>
          </p:nvSpPr>
          <p:spPr bwMode="auto">
            <a:xfrm>
              <a:off x="326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990230" name="Oval 22"/>
            <p:cNvSpPr>
              <a:spLocks noChangeArrowheads="1"/>
            </p:cNvSpPr>
            <p:nvPr/>
          </p:nvSpPr>
          <p:spPr bwMode="auto">
            <a:xfrm>
              <a:off x="345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990231" name="Oval 23"/>
            <p:cNvSpPr>
              <a:spLocks noChangeArrowheads="1"/>
            </p:cNvSpPr>
            <p:nvPr/>
          </p:nvSpPr>
          <p:spPr bwMode="auto">
            <a:xfrm>
              <a:off x="364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990232" name="Oval 24"/>
            <p:cNvSpPr>
              <a:spLocks noChangeArrowheads="1"/>
            </p:cNvSpPr>
            <p:nvPr/>
          </p:nvSpPr>
          <p:spPr bwMode="auto">
            <a:xfrm>
              <a:off x="383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990233" name="Oval 25"/>
            <p:cNvSpPr>
              <a:spLocks noChangeArrowheads="1"/>
            </p:cNvSpPr>
            <p:nvPr/>
          </p:nvSpPr>
          <p:spPr bwMode="auto">
            <a:xfrm>
              <a:off x="402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990234" name="Oval 26"/>
            <p:cNvSpPr>
              <a:spLocks noChangeArrowheads="1"/>
            </p:cNvSpPr>
            <p:nvPr/>
          </p:nvSpPr>
          <p:spPr bwMode="auto">
            <a:xfrm>
              <a:off x="421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990235" name="Oval 27"/>
            <p:cNvSpPr>
              <a:spLocks noChangeArrowheads="1"/>
            </p:cNvSpPr>
            <p:nvPr/>
          </p:nvSpPr>
          <p:spPr bwMode="auto">
            <a:xfrm>
              <a:off x="440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990236" name="Oval 28"/>
            <p:cNvSpPr>
              <a:spLocks noChangeArrowheads="1"/>
            </p:cNvSpPr>
            <p:nvPr/>
          </p:nvSpPr>
          <p:spPr bwMode="auto">
            <a:xfrm>
              <a:off x="459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990237" name="Oval 29"/>
            <p:cNvSpPr>
              <a:spLocks noChangeArrowheads="1"/>
            </p:cNvSpPr>
            <p:nvPr/>
          </p:nvSpPr>
          <p:spPr bwMode="auto">
            <a:xfrm>
              <a:off x="478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990238" name="Oval 30"/>
            <p:cNvSpPr>
              <a:spLocks noChangeArrowheads="1"/>
            </p:cNvSpPr>
            <p:nvPr/>
          </p:nvSpPr>
          <p:spPr bwMode="auto">
            <a:xfrm>
              <a:off x="497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990239" name="Oval 31"/>
            <p:cNvSpPr>
              <a:spLocks noChangeArrowheads="1"/>
            </p:cNvSpPr>
            <p:nvPr/>
          </p:nvSpPr>
          <p:spPr bwMode="auto">
            <a:xfrm>
              <a:off x="516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990240" name="Oval 32"/>
            <p:cNvSpPr>
              <a:spLocks noChangeArrowheads="1"/>
            </p:cNvSpPr>
            <p:nvPr/>
          </p:nvSpPr>
          <p:spPr bwMode="auto">
            <a:xfrm>
              <a:off x="535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990241" name="Oval 33"/>
            <p:cNvSpPr>
              <a:spLocks noChangeArrowheads="1"/>
            </p:cNvSpPr>
            <p:nvPr/>
          </p:nvSpPr>
          <p:spPr bwMode="auto">
            <a:xfrm>
              <a:off x="554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990242" name="Oval 34"/>
            <p:cNvSpPr>
              <a:spLocks noChangeArrowheads="1"/>
            </p:cNvSpPr>
            <p:nvPr/>
          </p:nvSpPr>
          <p:spPr bwMode="auto">
            <a:xfrm>
              <a:off x="600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990243" name="Oval 35"/>
            <p:cNvSpPr>
              <a:spLocks noChangeArrowheads="1"/>
            </p:cNvSpPr>
            <p:nvPr/>
          </p:nvSpPr>
          <p:spPr bwMode="auto">
            <a:xfrm>
              <a:off x="790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990244" name="Oval 36"/>
            <p:cNvSpPr>
              <a:spLocks noChangeArrowheads="1"/>
            </p:cNvSpPr>
            <p:nvPr/>
          </p:nvSpPr>
          <p:spPr bwMode="auto">
            <a:xfrm>
              <a:off x="980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990245" name="Oval 37"/>
            <p:cNvSpPr>
              <a:spLocks noChangeArrowheads="1"/>
            </p:cNvSpPr>
            <p:nvPr/>
          </p:nvSpPr>
          <p:spPr bwMode="auto">
            <a:xfrm>
              <a:off x="1170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990246" name="Oval 38"/>
            <p:cNvSpPr>
              <a:spLocks noChangeArrowheads="1"/>
            </p:cNvSpPr>
            <p:nvPr/>
          </p:nvSpPr>
          <p:spPr bwMode="auto">
            <a:xfrm>
              <a:off x="1360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990247" name="Oval 39"/>
            <p:cNvSpPr>
              <a:spLocks noChangeArrowheads="1"/>
            </p:cNvSpPr>
            <p:nvPr/>
          </p:nvSpPr>
          <p:spPr bwMode="auto">
            <a:xfrm>
              <a:off x="230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990248" name="Oval 40"/>
            <p:cNvSpPr>
              <a:spLocks noChangeArrowheads="1"/>
            </p:cNvSpPr>
            <p:nvPr/>
          </p:nvSpPr>
          <p:spPr bwMode="auto">
            <a:xfrm>
              <a:off x="249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990249" name="Oval 41"/>
            <p:cNvSpPr>
              <a:spLocks noChangeArrowheads="1"/>
            </p:cNvSpPr>
            <p:nvPr/>
          </p:nvSpPr>
          <p:spPr bwMode="auto">
            <a:xfrm>
              <a:off x="268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990250" name="Oval 42"/>
            <p:cNvSpPr>
              <a:spLocks noChangeArrowheads="1"/>
            </p:cNvSpPr>
            <p:nvPr/>
          </p:nvSpPr>
          <p:spPr bwMode="auto">
            <a:xfrm>
              <a:off x="287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990251" name="Oval 43"/>
            <p:cNvSpPr>
              <a:spLocks noChangeArrowheads="1"/>
            </p:cNvSpPr>
            <p:nvPr/>
          </p:nvSpPr>
          <p:spPr bwMode="auto">
            <a:xfrm>
              <a:off x="306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990252" name="Oval 44"/>
            <p:cNvSpPr>
              <a:spLocks noChangeArrowheads="1"/>
            </p:cNvSpPr>
            <p:nvPr/>
          </p:nvSpPr>
          <p:spPr bwMode="auto">
            <a:xfrm>
              <a:off x="325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990253" name="Oval 45"/>
            <p:cNvSpPr>
              <a:spLocks noChangeArrowheads="1"/>
            </p:cNvSpPr>
            <p:nvPr/>
          </p:nvSpPr>
          <p:spPr bwMode="auto">
            <a:xfrm>
              <a:off x="344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990254" name="Oval 46"/>
            <p:cNvSpPr>
              <a:spLocks noChangeArrowheads="1"/>
            </p:cNvSpPr>
            <p:nvPr/>
          </p:nvSpPr>
          <p:spPr bwMode="auto">
            <a:xfrm>
              <a:off x="363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990255" name="Oval 47"/>
            <p:cNvSpPr>
              <a:spLocks noChangeArrowheads="1"/>
            </p:cNvSpPr>
            <p:nvPr/>
          </p:nvSpPr>
          <p:spPr bwMode="auto">
            <a:xfrm>
              <a:off x="382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990256" name="Oval 48"/>
            <p:cNvSpPr>
              <a:spLocks noChangeArrowheads="1"/>
            </p:cNvSpPr>
            <p:nvPr/>
          </p:nvSpPr>
          <p:spPr bwMode="auto">
            <a:xfrm>
              <a:off x="401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990257" name="Oval 49"/>
            <p:cNvSpPr>
              <a:spLocks noChangeArrowheads="1"/>
            </p:cNvSpPr>
            <p:nvPr/>
          </p:nvSpPr>
          <p:spPr bwMode="auto">
            <a:xfrm>
              <a:off x="420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990258" name="Oval 50"/>
            <p:cNvSpPr>
              <a:spLocks noChangeArrowheads="1"/>
            </p:cNvSpPr>
            <p:nvPr/>
          </p:nvSpPr>
          <p:spPr bwMode="auto">
            <a:xfrm>
              <a:off x="439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990259" name="Oval 51"/>
            <p:cNvSpPr>
              <a:spLocks noChangeArrowheads="1"/>
            </p:cNvSpPr>
            <p:nvPr/>
          </p:nvSpPr>
          <p:spPr bwMode="auto">
            <a:xfrm>
              <a:off x="5348" y="32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990260" name="Oval 52"/>
            <p:cNvSpPr>
              <a:spLocks noChangeArrowheads="1"/>
            </p:cNvSpPr>
            <p:nvPr/>
          </p:nvSpPr>
          <p:spPr bwMode="auto">
            <a:xfrm>
              <a:off x="5538" y="32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</p:grpSp>
      <p:grpSp>
        <p:nvGrpSpPr>
          <p:cNvPr id="990261" name="Group 53"/>
          <p:cNvGrpSpPr>
            <a:grpSpLocks/>
          </p:cNvGrpSpPr>
          <p:nvPr/>
        </p:nvGrpSpPr>
        <p:grpSpPr bwMode="auto">
          <a:xfrm rot="-2166924">
            <a:off x="920753" y="-2576514"/>
            <a:ext cx="12018963" cy="6251577"/>
            <a:chOff x="266" y="453"/>
            <a:chExt cx="6490" cy="1666"/>
          </a:xfrm>
        </p:grpSpPr>
        <p:sp>
          <p:nvSpPr>
            <p:cNvPr id="990262" name="Freeform 54"/>
            <p:cNvSpPr>
              <a:spLocks/>
            </p:cNvSpPr>
            <p:nvPr/>
          </p:nvSpPr>
          <p:spPr bwMode="auto">
            <a:xfrm>
              <a:off x="266" y="570"/>
              <a:ext cx="4772" cy="1549"/>
            </a:xfrm>
            <a:custGeom>
              <a:avLst/>
              <a:gdLst/>
              <a:ahLst/>
              <a:cxnLst>
                <a:cxn ang="0">
                  <a:pos x="4772" y="2929"/>
                </a:cxn>
                <a:cxn ang="0">
                  <a:pos x="4719" y="2956"/>
                </a:cxn>
                <a:cxn ang="0">
                  <a:pos x="4658" y="2985"/>
                </a:cxn>
                <a:cxn ang="0">
                  <a:pos x="4574" y="3017"/>
                </a:cxn>
                <a:cxn ang="0">
                  <a:pos x="4472" y="3048"/>
                </a:cxn>
                <a:cxn ang="0">
                  <a:pos x="4351" y="3076"/>
                </a:cxn>
                <a:cxn ang="0">
                  <a:pos x="4215" y="3093"/>
                </a:cxn>
                <a:cxn ang="0">
                  <a:pos x="4141" y="3097"/>
                </a:cxn>
                <a:cxn ang="0">
                  <a:pos x="4065" y="3097"/>
                </a:cxn>
                <a:cxn ang="0">
                  <a:pos x="3984" y="3092"/>
                </a:cxn>
                <a:cxn ang="0">
                  <a:pos x="3902" y="3082"/>
                </a:cxn>
                <a:cxn ang="0">
                  <a:pos x="3818" y="3066"/>
                </a:cxn>
                <a:cxn ang="0">
                  <a:pos x="3730" y="3045"/>
                </a:cxn>
                <a:cxn ang="0">
                  <a:pos x="3640" y="3016"/>
                </a:cxn>
                <a:cxn ang="0">
                  <a:pos x="3548" y="2980"/>
                </a:cxn>
                <a:cxn ang="0">
                  <a:pos x="3455" y="2937"/>
                </a:cxn>
                <a:cxn ang="0">
                  <a:pos x="3361" y="2885"/>
                </a:cxn>
                <a:cxn ang="0">
                  <a:pos x="3265" y="2824"/>
                </a:cxn>
                <a:cxn ang="0">
                  <a:pos x="3169" y="2754"/>
                </a:cxn>
                <a:cxn ang="0">
                  <a:pos x="3072" y="2673"/>
                </a:cxn>
                <a:cxn ang="0">
                  <a:pos x="2974" y="2583"/>
                </a:cxn>
                <a:cxn ang="0">
                  <a:pos x="2876" y="2481"/>
                </a:cxn>
                <a:cxn ang="0">
                  <a:pos x="2778" y="2367"/>
                </a:cxn>
                <a:cxn ang="0">
                  <a:pos x="2681" y="2241"/>
                </a:cxn>
                <a:cxn ang="0">
                  <a:pos x="2583" y="2102"/>
                </a:cxn>
                <a:cxn ang="0">
                  <a:pos x="2488" y="1960"/>
                </a:cxn>
                <a:cxn ang="0">
                  <a:pos x="2303" y="1695"/>
                </a:cxn>
                <a:cxn ang="0">
                  <a:pos x="2125" y="1456"/>
                </a:cxn>
                <a:cxn ang="0">
                  <a:pos x="1953" y="1240"/>
                </a:cxn>
                <a:cxn ang="0">
                  <a:pos x="1788" y="1046"/>
                </a:cxn>
                <a:cxn ang="0">
                  <a:pos x="1628" y="873"/>
                </a:cxn>
                <a:cxn ang="0">
                  <a:pos x="1471" y="720"/>
                </a:cxn>
                <a:cxn ang="0">
                  <a:pos x="1317" y="584"/>
                </a:cxn>
                <a:cxn ang="0">
                  <a:pos x="1166" y="466"/>
                </a:cxn>
                <a:cxn ang="0">
                  <a:pos x="1014" y="365"/>
                </a:cxn>
                <a:cxn ang="0">
                  <a:pos x="865" y="277"/>
                </a:cxn>
                <a:cxn ang="0">
                  <a:pos x="713" y="203"/>
                </a:cxn>
                <a:cxn ang="0">
                  <a:pos x="560" y="140"/>
                </a:cxn>
                <a:cxn ang="0">
                  <a:pos x="405" y="90"/>
                </a:cxn>
                <a:cxn ang="0">
                  <a:pos x="247" y="48"/>
                </a:cxn>
                <a:cxn ang="0">
                  <a:pos x="84" y="14"/>
                </a:cxn>
              </a:cxnLst>
              <a:rect l="0" t="0" r="r" b="b"/>
              <a:pathLst>
                <a:path w="4772" h="3097">
                  <a:moveTo>
                    <a:pt x="4772" y="2929"/>
                  </a:moveTo>
                  <a:lnTo>
                    <a:pt x="4772" y="2929"/>
                  </a:lnTo>
                  <a:lnTo>
                    <a:pt x="4758" y="2937"/>
                  </a:lnTo>
                  <a:lnTo>
                    <a:pt x="4719" y="2956"/>
                  </a:lnTo>
                  <a:lnTo>
                    <a:pt x="4691" y="2971"/>
                  </a:lnTo>
                  <a:lnTo>
                    <a:pt x="4658" y="2985"/>
                  </a:lnTo>
                  <a:lnTo>
                    <a:pt x="4619" y="3001"/>
                  </a:lnTo>
                  <a:lnTo>
                    <a:pt x="4574" y="3017"/>
                  </a:lnTo>
                  <a:lnTo>
                    <a:pt x="4526" y="3034"/>
                  </a:lnTo>
                  <a:lnTo>
                    <a:pt x="4472" y="3048"/>
                  </a:lnTo>
                  <a:lnTo>
                    <a:pt x="4413" y="3063"/>
                  </a:lnTo>
                  <a:lnTo>
                    <a:pt x="4351" y="3076"/>
                  </a:lnTo>
                  <a:lnTo>
                    <a:pt x="4286" y="3085"/>
                  </a:lnTo>
                  <a:lnTo>
                    <a:pt x="4215" y="3093"/>
                  </a:lnTo>
                  <a:lnTo>
                    <a:pt x="4179" y="3095"/>
                  </a:lnTo>
                  <a:lnTo>
                    <a:pt x="4141" y="3097"/>
                  </a:lnTo>
                  <a:lnTo>
                    <a:pt x="4104" y="3097"/>
                  </a:lnTo>
                  <a:lnTo>
                    <a:pt x="4065" y="3097"/>
                  </a:lnTo>
                  <a:lnTo>
                    <a:pt x="4025" y="3095"/>
                  </a:lnTo>
                  <a:lnTo>
                    <a:pt x="3984" y="3092"/>
                  </a:lnTo>
                  <a:lnTo>
                    <a:pt x="3944" y="3087"/>
                  </a:lnTo>
                  <a:lnTo>
                    <a:pt x="3902" y="3082"/>
                  </a:lnTo>
                  <a:lnTo>
                    <a:pt x="3859" y="3076"/>
                  </a:lnTo>
                  <a:lnTo>
                    <a:pt x="3818" y="3066"/>
                  </a:lnTo>
                  <a:lnTo>
                    <a:pt x="3773" y="3056"/>
                  </a:lnTo>
                  <a:lnTo>
                    <a:pt x="3730" y="3045"/>
                  </a:lnTo>
                  <a:lnTo>
                    <a:pt x="3684" y="3032"/>
                  </a:lnTo>
                  <a:lnTo>
                    <a:pt x="3640" y="3016"/>
                  </a:lnTo>
                  <a:lnTo>
                    <a:pt x="3594" y="3000"/>
                  </a:lnTo>
                  <a:lnTo>
                    <a:pt x="3548" y="2980"/>
                  </a:lnTo>
                  <a:lnTo>
                    <a:pt x="3503" y="2959"/>
                  </a:lnTo>
                  <a:lnTo>
                    <a:pt x="3455" y="2937"/>
                  </a:lnTo>
                  <a:lnTo>
                    <a:pt x="3408" y="2912"/>
                  </a:lnTo>
                  <a:lnTo>
                    <a:pt x="3361" y="2885"/>
                  </a:lnTo>
                  <a:lnTo>
                    <a:pt x="3314" y="2856"/>
                  </a:lnTo>
                  <a:lnTo>
                    <a:pt x="3265" y="2824"/>
                  </a:lnTo>
                  <a:lnTo>
                    <a:pt x="3218" y="2790"/>
                  </a:lnTo>
                  <a:lnTo>
                    <a:pt x="3169" y="2754"/>
                  </a:lnTo>
                  <a:lnTo>
                    <a:pt x="3121" y="2715"/>
                  </a:lnTo>
                  <a:lnTo>
                    <a:pt x="3072" y="2673"/>
                  </a:lnTo>
                  <a:lnTo>
                    <a:pt x="3024" y="2630"/>
                  </a:lnTo>
                  <a:lnTo>
                    <a:pt x="2974" y="2583"/>
                  </a:lnTo>
                  <a:lnTo>
                    <a:pt x="2925" y="2533"/>
                  </a:lnTo>
                  <a:lnTo>
                    <a:pt x="2876" y="2481"/>
                  </a:lnTo>
                  <a:lnTo>
                    <a:pt x="2828" y="2425"/>
                  </a:lnTo>
                  <a:lnTo>
                    <a:pt x="2778" y="2367"/>
                  </a:lnTo>
                  <a:lnTo>
                    <a:pt x="2729" y="2305"/>
                  </a:lnTo>
                  <a:lnTo>
                    <a:pt x="2681" y="2241"/>
                  </a:lnTo>
                  <a:lnTo>
                    <a:pt x="2632" y="2173"/>
                  </a:lnTo>
                  <a:lnTo>
                    <a:pt x="2583" y="2102"/>
                  </a:lnTo>
                  <a:lnTo>
                    <a:pt x="2583" y="2102"/>
                  </a:lnTo>
                  <a:lnTo>
                    <a:pt x="2488" y="1960"/>
                  </a:lnTo>
                  <a:lnTo>
                    <a:pt x="2395" y="1824"/>
                  </a:lnTo>
                  <a:lnTo>
                    <a:pt x="2303" y="1695"/>
                  </a:lnTo>
                  <a:lnTo>
                    <a:pt x="2213" y="1572"/>
                  </a:lnTo>
                  <a:lnTo>
                    <a:pt x="2125" y="1456"/>
                  </a:lnTo>
                  <a:lnTo>
                    <a:pt x="2038" y="1345"/>
                  </a:lnTo>
                  <a:lnTo>
                    <a:pt x="1953" y="1240"/>
                  </a:lnTo>
                  <a:lnTo>
                    <a:pt x="1870" y="1140"/>
                  </a:lnTo>
                  <a:lnTo>
                    <a:pt x="1788" y="1046"/>
                  </a:lnTo>
                  <a:lnTo>
                    <a:pt x="1707" y="957"/>
                  </a:lnTo>
                  <a:lnTo>
                    <a:pt x="1628" y="873"/>
                  </a:lnTo>
                  <a:lnTo>
                    <a:pt x="1549" y="794"/>
                  </a:lnTo>
                  <a:lnTo>
                    <a:pt x="1471" y="720"/>
                  </a:lnTo>
                  <a:lnTo>
                    <a:pt x="1394" y="649"/>
                  </a:lnTo>
                  <a:lnTo>
                    <a:pt x="1317" y="584"/>
                  </a:lnTo>
                  <a:lnTo>
                    <a:pt x="1241" y="523"/>
                  </a:lnTo>
                  <a:lnTo>
                    <a:pt x="1166" y="466"/>
                  </a:lnTo>
                  <a:lnTo>
                    <a:pt x="1089" y="413"/>
                  </a:lnTo>
                  <a:lnTo>
                    <a:pt x="1014" y="365"/>
                  </a:lnTo>
                  <a:lnTo>
                    <a:pt x="940" y="319"/>
                  </a:lnTo>
                  <a:lnTo>
                    <a:pt x="865" y="277"/>
                  </a:lnTo>
                  <a:lnTo>
                    <a:pt x="790" y="239"/>
                  </a:lnTo>
                  <a:lnTo>
                    <a:pt x="713" y="203"/>
                  </a:lnTo>
                  <a:lnTo>
                    <a:pt x="637" y="171"/>
                  </a:lnTo>
                  <a:lnTo>
                    <a:pt x="560" y="140"/>
                  </a:lnTo>
                  <a:lnTo>
                    <a:pt x="484" y="114"/>
                  </a:lnTo>
                  <a:lnTo>
                    <a:pt x="405" y="90"/>
                  </a:lnTo>
                  <a:lnTo>
                    <a:pt x="327" y="67"/>
                  </a:lnTo>
                  <a:lnTo>
                    <a:pt x="247" y="48"/>
                  </a:lnTo>
                  <a:lnTo>
                    <a:pt x="166" y="30"/>
                  </a:lnTo>
                  <a:lnTo>
                    <a:pt x="84" y="14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990263" name="Freeform 55"/>
            <p:cNvSpPr>
              <a:spLocks/>
            </p:cNvSpPr>
            <p:nvPr/>
          </p:nvSpPr>
          <p:spPr bwMode="auto">
            <a:xfrm>
              <a:off x="275" y="591"/>
              <a:ext cx="4814" cy="1515"/>
            </a:xfrm>
            <a:custGeom>
              <a:avLst/>
              <a:gdLst/>
              <a:ahLst/>
              <a:cxnLst>
                <a:cxn ang="0">
                  <a:pos x="4814" y="2845"/>
                </a:cxn>
                <a:cxn ang="0">
                  <a:pos x="4763" y="2874"/>
                </a:cxn>
                <a:cxn ang="0">
                  <a:pos x="4701" y="2904"/>
                </a:cxn>
                <a:cxn ang="0">
                  <a:pos x="4618" y="2938"/>
                </a:cxn>
                <a:cxn ang="0">
                  <a:pos x="4517" y="2972"/>
                </a:cxn>
                <a:cxn ang="0">
                  <a:pos x="4396" y="3001"/>
                </a:cxn>
                <a:cxn ang="0">
                  <a:pos x="4260" y="3021"/>
                </a:cxn>
                <a:cxn ang="0">
                  <a:pos x="4186" y="3027"/>
                </a:cxn>
                <a:cxn ang="0">
                  <a:pos x="4110" y="3029"/>
                </a:cxn>
                <a:cxn ang="0">
                  <a:pos x="4031" y="3025"/>
                </a:cxn>
                <a:cxn ang="0">
                  <a:pos x="3948" y="3016"/>
                </a:cxn>
                <a:cxn ang="0">
                  <a:pos x="3863" y="3003"/>
                </a:cxn>
                <a:cxn ang="0">
                  <a:pos x="3774" y="2983"/>
                </a:cxn>
                <a:cxn ang="0">
                  <a:pos x="3684" y="2956"/>
                </a:cxn>
                <a:cxn ang="0">
                  <a:pos x="3592" y="2922"/>
                </a:cxn>
                <a:cxn ang="0">
                  <a:pos x="3499" y="2880"/>
                </a:cxn>
                <a:cxn ang="0">
                  <a:pos x="3403" y="2830"/>
                </a:cxn>
                <a:cxn ang="0">
                  <a:pos x="3308" y="2770"/>
                </a:cxn>
                <a:cxn ang="0">
                  <a:pos x="3209" y="2703"/>
                </a:cxn>
                <a:cxn ang="0">
                  <a:pos x="3110" y="2623"/>
                </a:cxn>
                <a:cxn ang="0">
                  <a:pos x="3012" y="2535"/>
                </a:cxn>
                <a:cxn ang="0">
                  <a:pos x="2913" y="2433"/>
                </a:cxn>
                <a:cxn ang="0">
                  <a:pos x="2813" y="2321"/>
                </a:cxn>
                <a:cxn ang="0">
                  <a:pos x="2713" y="2197"/>
                </a:cxn>
                <a:cxn ang="0">
                  <a:pos x="2615" y="2058"/>
                </a:cxn>
                <a:cxn ang="0">
                  <a:pos x="2516" y="1918"/>
                </a:cxn>
                <a:cxn ang="0">
                  <a:pos x="2327" y="1656"/>
                </a:cxn>
                <a:cxn ang="0">
                  <a:pos x="2145" y="1419"/>
                </a:cxn>
                <a:cxn ang="0">
                  <a:pos x="1972" y="1206"/>
                </a:cxn>
                <a:cxn ang="0">
                  <a:pos x="1802" y="1014"/>
                </a:cxn>
                <a:cxn ang="0">
                  <a:pos x="1640" y="842"/>
                </a:cxn>
                <a:cxn ang="0">
                  <a:pos x="1480" y="692"/>
                </a:cxn>
                <a:cxn ang="0">
                  <a:pos x="1325" y="560"/>
                </a:cxn>
                <a:cxn ang="0">
                  <a:pos x="1172" y="444"/>
                </a:cxn>
                <a:cxn ang="0">
                  <a:pos x="1019" y="343"/>
                </a:cxn>
                <a:cxn ang="0">
                  <a:pos x="868" y="260"/>
                </a:cxn>
                <a:cxn ang="0">
                  <a:pos x="715" y="188"/>
                </a:cxn>
                <a:cxn ang="0">
                  <a:pos x="563" y="129"/>
                </a:cxn>
                <a:cxn ang="0">
                  <a:pos x="406" y="80"/>
                </a:cxn>
                <a:cxn ang="0">
                  <a:pos x="247" y="42"/>
                </a:cxn>
                <a:cxn ang="0">
                  <a:pos x="84" y="11"/>
                </a:cxn>
              </a:cxnLst>
              <a:rect l="0" t="0" r="r" b="b"/>
              <a:pathLst>
                <a:path w="4814" h="3029">
                  <a:moveTo>
                    <a:pt x="4814" y="2845"/>
                  </a:moveTo>
                  <a:lnTo>
                    <a:pt x="4814" y="2845"/>
                  </a:lnTo>
                  <a:lnTo>
                    <a:pt x="4801" y="2853"/>
                  </a:lnTo>
                  <a:lnTo>
                    <a:pt x="4763" y="2874"/>
                  </a:lnTo>
                  <a:lnTo>
                    <a:pt x="4735" y="2888"/>
                  </a:lnTo>
                  <a:lnTo>
                    <a:pt x="4701" y="2904"/>
                  </a:lnTo>
                  <a:lnTo>
                    <a:pt x="4663" y="2921"/>
                  </a:lnTo>
                  <a:lnTo>
                    <a:pt x="4618" y="2938"/>
                  </a:lnTo>
                  <a:lnTo>
                    <a:pt x="4570" y="2954"/>
                  </a:lnTo>
                  <a:lnTo>
                    <a:pt x="4517" y="2972"/>
                  </a:lnTo>
                  <a:lnTo>
                    <a:pt x="4459" y="2987"/>
                  </a:lnTo>
                  <a:lnTo>
                    <a:pt x="4396" y="3001"/>
                  </a:lnTo>
                  <a:lnTo>
                    <a:pt x="4331" y="3013"/>
                  </a:lnTo>
                  <a:lnTo>
                    <a:pt x="4260" y="3021"/>
                  </a:lnTo>
                  <a:lnTo>
                    <a:pt x="4224" y="3024"/>
                  </a:lnTo>
                  <a:lnTo>
                    <a:pt x="4186" y="3027"/>
                  </a:lnTo>
                  <a:lnTo>
                    <a:pt x="4149" y="3027"/>
                  </a:lnTo>
                  <a:lnTo>
                    <a:pt x="4110" y="3029"/>
                  </a:lnTo>
                  <a:lnTo>
                    <a:pt x="4071" y="3027"/>
                  </a:lnTo>
                  <a:lnTo>
                    <a:pt x="4031" y="3025"/>
                  </a:lnTo>
                  <a:lnTo>
                    <a:pt x="3989" y="3021"/>
                  </a:lnTo>
                  <a:lnTo>
                    <a:pt x="3948" y="3016"/>
                  </a:lnTo>
                  <a:lnTo>
                    <a:pt x="3906" y="3011"/>
                  </a:lnTo>
                  <a:lnTo>
                    <a:pt x="3863" y="3003"/>
                  </a:lnTo>
                  <a:lnTo>
                    <a:pt x="3818" y="2993"/>
                  </a:lnTo>
                  <a:lnTo>
                    <a:pt x="3774" y="2983"/>
                  </a:lnTo>
                  <a:lnTo>
                    <a:pt x="3730" y="2971"/>
                  </a:lnTo>
                  <a:lnTo>
                    <a:pt x="3684" y="2956"/>
                  </a:lnTo>
                  <a:lnTo>
                    <a:pt x="3639" y="2940"/>
                  </a:lnTo>
                  <a:lnTo>
                    <a:pt x="3592" y="2922"/>
                  </a:lnTo>
                  <a:lnTo>
                    <a:pt x="3546" y="2903"/>
                  </a:lnTo>
                  <a:lnTo>
                    <a:pt x="3499" y="2880"/>
                  </a:lnTo>
                  <a:lnTo>
                    <a:pt x="3452" y="2856"/>
                  </a:lnTo>
                  <a:lnTo>
                    <a:pt x="3403" y="2830"/>
                  </a:lnTo>
                  <a:lnTo>
                    <a:pt x="3356" y="2801"/>
                  </a:lnTo>
                  <a:lnTo>
                    <a:pt x="3308" y="2770"/>
                  </a:lnTo>
                  <a:lnTo>
                    <a:pt x="3259" y="2738"/>
                  </a:lnTo>
                  <a:lnTo>
                    <a:pt x="3209" y="2703"/>
                  </a:lnTo>
                  <a:lnTo>
                    <a:pt x="3160" y="2664"/>
                  </a:lnTo>
                  <a:lnTo>
                    <a:pt x="3110" y="2623"/>
                  </a:lnTo>
                  <a:lnTo>
                    <a:pt x="3062" y="2580"/>
                  </a:lnTo>
                  <a:lnTo>
                    <a:pt x="3012" y="2535"/>
                  </a:lnTo>
                  <a:lnTo>
                    <a:pt x="2962" y="2485"/>
                  </a:lnTo>
                  <a:lnTo>
                    <a:pt x="2913" y="2433"/>
                  </a:lnTo>
                  <a:lnTo>
                    <a:pt x="2863" y="2378"/>
                  </a:lnTo>
                  <a:lnTo>
                    <a:pt x="2813" y="2321"/>
                  </a:lnTo>
                  <a:lnTo>
                    <a:pt x="2763" y="2260"/>
                  </a:lnTo>
                  <a:lnTo>
                    <a:pt x="2713" y="2197"/>
                  </a:lnTo>
                  <a:lnTo>
                    <a:pt x="2663" y="2129"/>
                  </a:lnTo>
                  <a:lnTo>
                    <a:pt x="2615" y="2058"/>
                  </a:lnTo>
                  <a:lnTo>
                    <a:pt x="2615" y="2058"/>
                  </a:lnTo>
                  <a:lnTo>
                    <a:pt x="2516" y="1918"/>
                  </a:lnTo>
                  <a:lnTo>
                    <a:pt x="2420" y="1784"/>
                  </a:lnTo>
                  <a:lnTo>
                    <a:pt x="2327" y="1656"/>
                  </a:lnTo>
                  <a:lnTo>
                    <a:pt x="2236" y="1535"/>
                  </a:lnTo>
                  <a:lnTo>
                    <a:pt x="2145" y="1419"/>
                  </a:lnTo>
                  <a:lnTo>
                    <a:pt x="2058" y="1309"/>
                  </a:lnTo>
                  <a:lnTo>
                    <a:pt x="1972" y="1206"/>
                  </a:lnTo>
                  <a:lnTo>
                    <a:pt x="1887" y="1107"/>
                  </a:lnTo>
                  <a:lnTo>
                    <a:pt x="1802" y="1014"/>
                  </a:lnTo>
                  <a:lnTo>
                    <a:pt x="1721" y="925"/>
                  </a:lnTo>
                  <a:lnTo>
                    <a:pt x="1640" y="842"/>
                  </a:lnTo>
                  <a:lnTo>
                    <a:pt x="1559" y="765"/>
                  </a:lnTo>
                  <a:lnTo>
                    <a:pt x="1480" y="692"/>
                  </a:lnTo>
                  <a:lnTo>
                    <a:pt x="1403" y="623"/>
                  </a:lnTo>
                  <a:lnTo>
                    <a:pt x="1325" y="560"/>
                  </a:lnTo>
                  <a:lnTo>
                    <a:pt x="1248" y="499"/>
                  </a:lnTo>
                  <a:lnTo>
                    <a:pt x="1172" y="444"/>
                  </a:lnTo>
                  <a:lnTo>
                    <a:pt x="1096" y="392"/>
                  </a:lnTo>
                  <a:lnTo>
                    <a:pt x="1019" y="343"/>
                  </a:lnTo>
                  <a:lnTo>
                    <a:pt x="944" y="300"/>
                  </a:lnTo>
                  <a:lnTo>
                    <a:pt x="868" y="260"/>
                  </a:lnTo>
                  <a:lnTo>
                    <a:pt x="792" y="222"/>
                  </a:lnTo>
                  <a:lnTo>
                    <a:pt x="715" y="188"/>
                  </a:lnTo>
                  <a:lnTo>
                    <a:pt x="639" y="158"/>
                  </a:lnTo>
                  <a:lnTo>
                    <a:pt x="563" y="129"/>
                  </a:lnTo>
                  <a:lnTo>
                    <a:pt x="485" y="103"/>
                  </a:lnTo>
                  <a:lnTo>
                    <a:pt x="406" y="80"/>
                  </a:lnTo>
                  <a:lnTo>
                    <a:pt x="327" y="61"/>
                  </a:lnTo>
                  <a:lnTo>
                    <a:pt x="247" y="42"/>
                  </a:lnTo>
                  <a:lnTo>
                    <a:pt x="165" y="25"/>
                  </a:lnTo>
                  <a:lnTo>
                    <a:pt x="84" y="11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990264" name="Freeform 56"/>
            <p:cNvSpPr>
              <a:spLocks/>
            </p:cNvSpPr>
            <p:nvPr/>
          </p:nvSpPr>
          <p:spPr bwMode="auto">
            <a:xfrm>
              <a:off x="284" y="611"/>
              <a:ext cx="4856" cy="1481"/>
            </a:xfrm>
            <a:custGeom>
              <a:avLst/>
              <a:gdLst/>
              <a:ahLst/>
              <a:cxnLst>
                <a:cxn ang="0">
                  <a:pos x="4856" y="2763"/>
                </a:cxn>
                <a:cxn ang="0">
                  <a:pos x="4805" y="2793"/>
                </a:cxn>
                <a:cxn ang="0">
                  <a:pos x="4745" y="2824"/>
                </a:cxn>
                <a:cxn ang="0">
                  <a:pos x="4662" y="2860"/>
                </a:cxn>
                <a:cxn ang="0">
                  <a:pos x="4561" y="2897"/>
                </a:cxn>
                <a:cxn ang="0">
                  <a:pos x="4441" y="2927"/>
                </a:cxn>
                <a:cxn ang="0">
                  <a:pos x="4305" y="2952"/>
                </a:cxn>
                <a:cxn ang="0">
                  <a:pos x="4232" y="2958"/>
                </a:cxn>
                <a:cxn ang="0">
                  <a:pos x="4155" y="2961"/>
                </a:cxn>
                <a:cxn ang="0">
                  <a:pos x="4076" y="2960"/>
                </a:cxn>
                <a:cxn ang="0">
                  <a:pos x="3993" y="2953"/>
                </a:cxn>
                <a:cxn ang="0">
                  <a:pos x="3907" y="2940"/>
                </a:cxn>
                <a:cxn ang="0">
                  <a:pos x="3819" y="2923"/>
                </a:cxn>
                <a:cxn ang="0">
                  <a:pos x="3729" y="2897"/>
                </a:cxn>
                <a:cxn ang="0">
                  <a:pos x="3636" y="2864"/>
                </a:cxn>
                <a:cxn ang="0">
                  <a:pos x="3541" y="2824"/>
                </a:cxn>
                <a:cxn ang="0">
                  <a:pos x="3446" y="2776"/>
                </a:cxn>
                <a:cxn ang="0">
                  <a:pos x="3348" y="2719"/>
                </a:cxn>
                <a:cxn ang="0">
                  <a:pos x="3250" y="2651"/>
                </a:cxn>
                <a:cxn ang="0">
                  <a:pos x="3150" y="2574"/>
                </a:cxn>
                <a:cxn ang="0">
                  <a:pos x="3050" y="2487"/>
                </a:cxn>
                <a:cxn ang="0">
                  <a:pos x="2949" y="2388"/>
                </a:cxn>
                <a:cxn ang="0">
                  <a:pos x="2847" y="2277"/>
                </a:cxn>
                <a:cxn ang="0">
                  <a:pos x="2746" y="2154"/>
                </a:cxn>
                <a:cxn ang="0">
                  <a:pos x="2645" y="2018"/>
                </a:cxn>
                <a:cxn ang="0">
                  <a:pos x="2545" y="1878"/>
                </a:cxn>
                <a:cxn ang="0">
                  <a:pos x="2352" y="1618"/>
                </a:cxn>
                <a:cxn ang="0">
                  <a:pos x="2167" y="1384"/>
                </a:cxn>
                <a:cxn ang="0">
                  <a:pos x="1989" y="1172"/>
                </a:cxn>
                <a:cxn ang="0">
                  <a:pos x="1818" y="983"/>
                </a:cxn>
                <a:cxn ang="0">
                  <a:pos x="1652" y="815"/>
                </a:cxn>
                <a:cxn ang="0">
                  <a:pos x="1491" y="667"/>
                </a:cxn>
                <a:cxn ang="0">
                  <a:pos x="1334" y="536"/>
                </a:cxn>
                <a:cxn ang="0">
                  <a:pos x="1178" y="423"/>
                </a:cxn>
                <a:cxn ang="0">
                  <a:pos x="1024" y="326"/>
                </a:cxn>
                <a:cxn ang="0">
                  <a:pos x="872" y="245"/>
                </a:cxn>
                <a:cxn ang="0">
                  <a:pos x="719" y="176"/>
                </a:cxn>
                <a:cxn ang="0">
                  <a:pos x="565" y="119"/>
                </a:cxn>
                <a:cxn ang="0">
                  <a:pos x="408" y="74"/>
                </a:cxn>
                <a:cxn ang="0">
                  <a:pos x="248" y="39"/>
                </a:cxn>
                <a:cxn ang="0">
                  <a:pos x="83" y="11"/>
                </a:cxn>
              </a:cxnLst>
              <a:rect l="0" t="0" r="r" b="b"/>
              <a:pathLst>
                <a:path w="4856" h="2961">
                  <a:moveTo>
                    <a:pt x="4856" y="2763"/>
                  </a:moveTo>
                  <a:lnTo>
                    <a:pt x="4856" y="2763"/>
                  </a:lnTo>
                  <a:lnTo>
                    <a:pt x="4844" y="2771"/>
                  </a:lnTo>
                  <a:lnTo>
                    <a:pt x="4805" y="2793"/>
                  </a:lnTo>
                  <a:lnTo>
                    <a:pt x="4777" y="2808"/>
                  </a:lnTo>
                  <a:lnTo>
                    <a:pt x="4745" y="2824"/>
                  </a:lnTo>
                  <a:lnTo>
                    <a:pt x="4706" y="2842"/>
                  </a:lnTo>
                  <a:lnTo>
                    <a:pt x="4662" y="2860"/>
                  </a:lnTo>
                  <a:lnTo>
                    <a:pt x="4613" y="2879"/>
                  </a:lnTo>
                  <a:lnTo>
                    <a:pt x="4561" y="2897"/>
                  </a:lnTo>
                  <a:lnTo>
                    <a:pt x="4504" y="2913"/>
                  </a:lnTo>
                  <a:lnTo>
                    <a:pt x="4441" y="2927"/>
                  </a:lnTo>
                  <a:lnTo>
                    <a:pt x="4375" y="2940"/>
                  </a:lnTo>
                  <a:lnTo>
                    <a:pt x="4305" y="2952"/>
                  </a:lnTo>
                  <a:lnTo>
                    <a:pt x="4269" y="2955"/>
                  </a:lnTo>
                  <a:lnTo>
                    <a:pt x="4232" y="2958"/>
                  </a:lnTo>
                  <a:lnTo>
                    <a:pt x="4194" y="2960"/>
                  </a:lnTo>
                  <a:lnTo>
                    <a:pt x="4155" y="2961"/>
                  </a:lnTo>
                  <a:lnTo>
                    <a:pt x="4116" y="2961"/>
                  </a:lnTo>
                  <a:lnTo>
                    <a:pt x="4076" y="2960"/>
                  </a:lnTo>
                  <a:lnTo>
                    <a:pt x="4034" y="2956"/>
                  </a:lnTo>
                  <a:lnTo>
                    <a:pt x="3993" y="2953"/>
                  </a:lnTo>
                  <a:lnTo>
                    <a:pt x="3950" y="2947"/>
                  </a:lnTo>
                  <a:lnTo>
                    <a:pt x="3907" y="2940"/>
                  </a:lnTo>
                  <a:lnTo>
                    <a:pt x="3864" y="2932"/>
                  </a:lnTo>
                  <a:lnTo>
                    <a:pt x="3819" y="2923"/>
                  </a:lnTo>
                  <a:lnTo>
                    <a:pt x="3773" y="2911"/>
                  </a:lnTo>
                  <a:lnTo>
                    <a:pt x="3729" y="2897"/>
                  </a:lnTo>
                  <a:lnTo>
                    <a:pt x="3683" y="2882"/>
                  </a:lnTo>
                  <a:lnTo>
                    <a:pt x="3636" y="2864"/>
                  </a:lnTo>
                  <a:lnTo>
                    <a:pt x="3589" y="2845"/>
                  </a:lnTo>
                  <a:lnTo>
                    <a:pt x="3541" y="2824"/>
                  </a:lnTo>
                  <a:lnTo>
                    <a:pt x="3494" y="2801"/>
                  </a:lnTo>
                  <a:lnTo>
                    <a:pt x="3446" y="2776"/>
                  </a:lnTo>
                  <a:lnTo>
                    <a:pt x="3397" y="2748"/>
                  </a:lnTo>
                  <a:lnTo>
                    <a:pt x="3348" y="2719"/>
                  </a:lnTo>
                  <a:lnTo>
                    <a:pt x="3299" y="2687"/>
                  </a:lnTo>
                  <a:lnTo>
                    <a:pt x="3250" y="2651"/>
                  </a:lnTo>
                  <a:lnTo>
                    <a:pt x="3200" y="2614"/>
                  </a:lnTo>
                  <a:lnTo>
                    <a:pt x="3150" y="2574"/>
                  </a:lnTo>
                  <a:lnTo>
                    <a:pt x="3100" y="2532"/>
                  </a:lnTo>
                  <a:lnTo>
                    <a:pt x="3050" y="2487"/>
                  </a:lnTo>
                  <a:lnTo>
                    <a:pt x="3000" y="2438"/>
                  </a:lnTo>
                  <a:lnTo>
                    <a:pt x="2949" y="2388"/>
                  </a:lnTo>
                  <a:lnTo>
                    <a:pt x="2899" y="2333"/>
                  </a:lnTo>
                  <a:lnTo>
                    <a:pt x="2847" y="2277"/>
                  </a:lnTo>
                  <a:lnTo>
                    <a:pt x="2797" y="2217"/>
                  </a:lnTo>
                  <a:lnTo>
                    <a:pt x="2746" y="2154"/>
                  </a:lnTo>
                  <a:lnTo>
                    <a:pt x="2696" y="2088"/>
                  </a:lnTo>
                  <a:lnTo>
                    <a:pt x="2645" y="2018"/>
                  </a:lnTo>
                  <a:lnTo>
                    <a:pt x="2645" y="2018"/>
                  </a:lnTo>
                  <a:lnTo>
                    <a:pt x="2545" y="1878"/>
                  </a:lnTo>
                  <a:lnTo>
                    <a:pt x="2447" y="1745"/>
                  </a:lnTo>
                  <a:lnTo>
                    <a:pt x="2352" y="1618"/>
                  </a:lnTo>
                  <a:lnTo>
                    <a:pt x="2259" y="1498"/>
                  </a:lnTo>
                  <a:lnTo>
                    <a:pt x="2167" y="1384"/>
                  </a:lnTo>
                  <a:lnTo>
                    <a:pt x="2077" y="1276"/>
                  </a:lnTo>
                  <a:lnTo>
                    <a:pt x="1989" y="1172"/>
                  </a:lnTo>
                  <a:lnTo>
                    <a:pt x="1903" y="1075"/>
                  </a:lnTo>
                  <a:lnTo>
                    <a:pt x="1818" y="983"/>
                  </a:lnTo>
                  <a:lnTo>
                    <a:pt x="1735" y="896"/>
                  </a:lnTo>
                  <a:lnTo>
                    <a:pt x="1652" y="815"/>
                  </a:lnTo>
                  <a:lnTo>
                    <a:pt x="1571" y="738"/>
                  </a:lnTo>
                  <a:lnTo>
                    <a:pt x="1491" y="667"/>
                  </a:lnTo>
                  <a:lnTo>
                    <a:pt x="1412" y="599"/>
                  </a:lnTo>
                  <a:lnTo>
                    <a:pt x="1334" y="536"/>
                  </a:lnTo>
                  <a:lnTo>
                    <a:pt x="1256" y="478"/>
                  </a:lnTo>
                  <a:lnTo>
                    <a:pt x="1178" y="423"/>
                  </a:lnTo>
                  <a:lnTo>
                    <a:pt x="1102" y="373"/>
                  </a:lnTo>
                  <a:lnTo>
                    <a:pt x="1024" y="326"/>
                  </a:lnTo>
                  <a:lnTo>
                    <a:pt x="948" y="284"/>
                  </a:lnTo>
                  <a:lnTo>
                    <a:pt x="872" y="245"/>
                  </a:lnTo>
                  <a:lnTo>
                    <a:pt x="795" y="208"/>
                  </a:lnTo>
                  <a:lnTo>
                    <a:pt x="719" y="176"/>
                  </a:lnTo>
                  <a:lnTo>
                    <a:pt x="641" y="147"/>
                  </a:lnTo>
                  <a:lnTo>
                    <a:pt x="565" y="119"/>
                  </a:lnTo>
                  <a:lnTo>
                    <a:pt x="486" y="95"/>
                  </a:lnTo>
                  <a:lnTo>
                    <a:pt x="408" y="74"/>
                  </a:lnTo>
                  <a:lnTo>
                    <a:pt x="327" y="55"/>
                  </a:lnTo>
                  <a:lnTo>
                    <a:pt x="248" y="39"/>
                  </a:lnTo>
                  <a:lnTo>
                    <a:pt x="166" y="24"/>
                  </a:lnTo>
                  <a:lnTo>
                    <a:pt x="83" y="11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990265" name="Freeform 57"/>
            <p:cNvSpPr>
              <a:spLocks/>
            </p:cNvSpPr>
            <p:nvPr/>
          </p:nvSpPr>
          <p:spPr bwMode="auto">
            <a:xfrm>
              <a:off x="293" y="633"/>
              <a:ext cx="4897" cy="1445"/>
            </a:xfrm>
            <a:custGeom>
              <a:avLst/>
              <a:gdLst/>
              <a:ahLst/>
              <a:cxnLst>
                <a:cxn ang="0">
                  <a:pos x="4897" y="2675"/>
                </a:cxn>
                <a:cxn ang="0">
                  <a:pos x="4847" y="2707"/>
                </a:cxn>
                <a:cxn ang="0">
                  <a:pos x="4788" y="2740"/>
                </a:cxn>
                <a:cxn ang="0">
                  <a:pos x="4706" y="2777"/>
                </a:cxn>
                <a:cxn ang="0">
                  <a:pos x="4604" y="2816"/>
                </a:cxn>
                <a:cxn ang="0">
                  <a:pos x="4485" y="2849"/>
                </a:cxn>
                <a:cxn ang="0">
                  <a:pos x="4350" y="2875"/>
                </a:cxn>
                <a:cxn ang="0">
                  <a:pos x="4277" y="2885"/>
                </a:cxn>
                <a:cxn ang="0">
                  <a:pos x="4200" y="2888"/>
                </a:cxn>
                <a:cxn ang="0">
                  <a:pos x="4120" y="2888"/>
                </a:cxn>
                <a:cxn ang="0">
                  <a:pos x="4036" y="2883"/>
                </a:cxn>
                <a:cxn ang="0">
                  <a:pos x="3952" y="2874"/>
                </a:cxn>
                <a:cxn ang="0">
                  <a:pos x="3863" y="2858"/>
                </a:cxn>
                <a:cxn ang="0">
                  <a:pos x="3773" y="2833"/>
                </a:cxn>
                <a:cxn ang="0">
                  <a:pos x="3680" y="2803"/>
                </a:cxn>
                <a:cxn ang="0">
                  <a:pos x="3584" y="2764"/>
                </a:cxn>
                <a:cxn ang="0">
                  <a:pos x="3488" y="2717"/>
                </a:cxn>
                <a:cxn ang="0">
                  <a:pos x="3389" y="2662"/>
                </a:cxn>
                <a:cxn ang="0">
                  <a:pos x="3290" y="2596"/>
                </a:cxn>
                <a:cxn ang="0">
                  <a:pos x="3190" y="2522"/>
                </a:cxn>
                <a:cxn ang="0">
                  <a:pos x="3087" y="2434"/>
                </a:cxn>
                <a:cxn ang="0">
                  <a:pos x="2985" y="2338"/>
                </a:cxn>
                <a:cxn ang="0">
                  <a:pos x="2881" y="2228"/>
                </a:cxn>
                <a:cxn ang="0">
                  <a:pos x="2779" y="2107"/>
                </a:cxn>
                <a:cxn ang="0">
                  <a:pos x="2676" y="1971"/>
                </a:cxn>
                <a:cxn ang="0">
                  <a:pos x="2573" y="1834"/>
                </a:cxn>
                <a:cxn ang="0">
                  <a:pos x="2376" y="1577"/>
                </a:cxn>
                <a:cxn ang="0">
                  <a:pos x="2188" y="1345"/>
                </a:cxn>
                <a:cxn ang="0">
                  <a:pos x="2007" y="1136"/>
                </a:cxn>
                <a:cxn ang="0">
                  <a:pos x="1833" y="949"/>
                </a:cxn>
                <a:cxn ang="0">
                  <a:pos x="1665" y="783"/>
                </a:cxn>
                <a:cxn ang="0">
                  <a:pos x="1501" y="637"/>
                </a:cxn>
                <a:cxn ang="0">
                  <a:pos x="1342" y="510"/>
                </a:cxn>
                <a:cxn ang="0">
                  <a:pos x="1185" y="400"/>
                </a:cxn>
                <a:cxn ang="0">
                  <a:pos x="1031" y="306"/>
                </a:cxn>
                <a:cxn ang="0">
                  <a:pos x="876" y="226"/>
                </a:cxn>
                <a:cxn ang="0">
                  <a:pos x="722" y="161"/>
                </a:cxn>
                <a:cxn ang="0">
                  <a:pos x="567" y="106"/>
                </a:cxn>
                <a:cxn ang="0">
                  <a:pos x="409" y="64"/>
                </a:cxn>
                <a:cxn ang="0">
                  <a:pos x="249" y="32"/>
                </a:cxn>
                <a:cxn ang="0">
                  <a:pos x="84" y="8"/>
                </a:cxn>
              </a:cxnLst>
              <a:rect l="0" t="0" r="r" b="b"/>
              <a:pathLst>
                <a:path w="4897" h="2890">
                  <a:moveTo>
                    <a:pt x="4897" y="2675"/>
                  </a:moveTo>
                  <a:lnTo>
                    <a:pt x="4897" y="2675"/>
                  </a:lnTo>
                  <a:lnTo>
                    <a:pt x="4885" y="2683"/>
                  </a:lnTo>
                  <a:lnTo>
                    <a:pt x="4847" y="2707"/>
                  </a:lnTo>
                  <a:lnTo>
                    <a:pt x="4820" y="2722"/>
                  </a:lnTo>
                  <a:lnTo>
                    <a:pt x="4788" y="2740"/>
                  </a:lnTo>
                  <a:lnTo>
                    <a:pt x="4749" y="2757"/>
                  </a:lnTo>
                  <a:lnTo>
                    <a:pt x="4706" y="2777"/>
                  </a:lnTo>
                  <a:lnTo>
                    <a:pt x="4657" y="2796"/>
                  </a:lnTo>
                  <a:lnTo>
                    <a:pt x="4604" y="2816"/>
                  </a:lnTo>
                  <a:lnTo>
                    <a:pt x="4547" y="2833"/>
                  </a:lnTo>
                  <a:lnTo>
                    <a:pt x="4485" y="2849"/>
                  </a:lnTo>
                  <a:lnTo>
                    <a:pt x="4420" y="2864"/>
                  </a:lnTo>
                  <a:lnTo>
                    <a:pt x="4350" y="2875"/>
                  </a:lnTo>
                  <a:lnTo>
                    <a:pt x="4314" y="2880"/>
                  </a:lnTo>
                  <a:lnTo>
                    <a:pt x="4277" y="2885"/>
                  </a:lnTo>
                  <a:lnTo>
                    <a:pt x="4239" y="2887"/>
                  </a:lnTo>
                  <a:lnTo>
                    <a:pt x="4200" y="2888"/>
                  </a:lnTo>
                  <a:lnTo>
                    <a:pt x="4160" y="2890"/>
                  </a:lnTo>
                  <a:lnTo>
                    <a:pt x="4120" y="2888"/>
                  </a:lnTo>
                  <a:lnTo>
                    <a:pt x="4078" y="2887"/>
                  </a:lnTo>
                  <a:lnTo>
                    <a:pt x="4036" y="2883"/>
                  </a:lnTo>
                  <a:lnTo>
                    <a:pt x="3995" y="2880"/>
                  </a:lnTo>
                  <a:lnTo>
                    <a:pt x="3952" y="2874"/>
                  </a:lnTo>
                  <a:lnTo>
                    <a:pt x="3907" y="2866"/>
                  </a:lnTo>
                  <a:lnTo>
                    <a:pt x="3863" y="2858"/>
                  </a:lnTo>
                  <a:lnTo>
                    <a:pt x="3818" y="2846"/>
                  </a:lnTo>
                  <a:lnTo>
                    <a:pt x="3773" y="2833"/>
                  </a:lnTo>
                  <a:lnTo>
                    <a:pt x="3725" y="2819"/>
                  </a:lnTo>
                  <a:lnTo>
                    <a:pt x="3680" y="2803"/>
                  </a:lnTo>
                  <a:lnTo>
                    <a:pt x="3632" y="2785"/>
                  </a:lnTo>
                  <a:lnTo>
                    <a:pt x="3584" y="2764"/>
                  </a:lnTo>
                  <a:lnTo>
                    <a:pt x="3537" y="2743"/>
                  </a:lnTo>
                  <a:lnTo>
                    <a:pt x="3488" y="2717"/>
                  </a:lnTo>
                  <a:lnTo>
                    <a:pt x="3438" y="2691"/>
                  </a:lnTo>
                  <a:lnTo>
                    <a:pt x="3389" y="2662"/>
                  </a:lnTo>
                  <a:lnTo>
                    <a:pt x="3339" y="2630"/>
                  </a:lnTo>
                  <a:lnTo>
                    <a:pt x="3290" y="2596"/>
                  </a:lnTo>
                  <a:lnTo>
                    <a:pt x="3240" y="2560"/>
                  </a:lnTo>
                  <a:lnTo>
                    <a:pt x="3190" y="2522"/>
                  </a:lnTo>
                  <a:lnTo>
                    <a:pt x="3138" y="2480"/>
                  </a:lnTo>
                  <a:lnTo>
                    <a:pt x="3087" y="2434"/>
                  </a:lnTo>
                  <a:lnTo>
                    <a:pt x="3037" y="2388"/>
                  </a:lnTo>
                  <a:lnTo>
                    <a:pt x="2985" y="2338"/>
                  </a:lnTo>
                  <a:lnTo>
                    <a:pt x="2934" y="2284"/>
                  </a:lnTo>
                  <a:lnTo>
                    <a:pt x="2881" y="2228"/>
                  </a:lnTo>
                  <a:lnTo>
                    <a:pt x="2830" y="2168"/>
                  </a:lnTo>
                  <a:lnTo>
                    <a:pt x="2779" y="2107"/>
                  </a:lnTo>
                  <a:lnTo>
                    <a:pt x="2727" y="2040"/>
                  </a:lnTo>
                  <a:lnTo>
                    <a:pt x="2676" y="1971"/>
                  </a:lnTo>
                  <a:lnTo>
                    <a:pt x="2676" y="1971"/>
                  </a:lnTo>
                  <a:lnTo>
                    <a:pt x="2573" y="1834"/>
                  </a:lnTo>
                  <a:lnTo>
                    <a:pt x="2473" y="1701"/>
                  </a:lnTo>
                  <a:lnTo>
                    <a:pt x="2376" y="1577"/>
                  </a:lnTo>
                  <a:lnTo>
                    <a:pt x="2282" y="1458"/>
                  </a:lnTo>
                  <a:lnTo>
                    <a:pt x="2188" y="1345"/>
                  </a:lnTo>
                  <a:lnTo>
                    <a:pt x="2097" y="1238"/>
                  </a:lnTo>
                  <a:lnTo>
                    <a:pt x="2007" y="1136"/>
                  </a:lnTo>
                  <a:lnTo>
                    <a:pt x="1919" y="1039"/>
                  </a:lnTo>
                  <a:lnTo>
                    <a:pt x="1833" y="949"/>
                  </a:lnTo>
                  <a:lnTo>
                    <a:pt x="1748" y="863"/>
                  </a:lnTo>
                  <a:lnTo>
                    <a:pt x="1665" y="783"/>
                  </a:lnTo>
                  <a:lnTo>
                    <a:pt x="1583" y="708"/>
                  </a:lnTo>
                  <a:lnTo>
                    <a:pt x="1501" y="637"/>
                  </a:lnTo>
                  <a:lnTo>
                    <a:pt x="1421" y="571"/>
                  </a:lnTo>
                  <a:lnTo>
                    <a:pt x="1342" y="510"/>
                  </a:lnTo>
                  <a:lnTo>
                    <a:pt x="1264" y="453"/>
                  </a:lnTo>
                  <a:lnTo>
                    <a:pt x="1185" y="400"/>
                  </a:lnTo>
                  <a:lnTo>
                    <a:pt x="1107" y="352"/>
                  </a:lnTo>
                  <a:lnTo>
                    <a:pt x="1031" y="306"/>
                  </a:lnTo>
                  <a:lnTo>
                    <a:pt x="953" y="264"/>
                  </a:lnTo>
                  <a:lnTo>
                    <a:pt x="876" y="226"/>
                  </a:lnTo>
                  <a:lnTo>
                    <a:pt x="799" y="192"/>
                  </a:lnTo>
                  <a:lnTo>
                    <a:pt x="722" y="161"/>
                  </a:lnTo>
                  <a:lnTo>
                    <a:pt x="645" y="132"/>
                  </a:lnTo>
                  <a:lnTo>
                    <a:pt x="567" y="106"/>
                  </a:lnTo>
                  <a:lnTo>
                    <a:pt x="488" y="85"/>
                  </a:lnTo>
                  <a:lnTo>
                    <a:pt x="409" y="64"/>
                  </a:lnTo>
                  <a:lnTo>
                    <a:pt x="329" y="46"/>
                  </a:lnTo>
                  <a:lnTo>
                    <a:pt x="249" y="32"/>
                  </a:lnTo>
                  <a:lnTo>
                    <a:pt x="167" y="19"/>
                  </a:lnTo>
                  <a:lnTo>
                    <a:pt x="84" y="8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990266" name="Freeform 58"/>
            <p:cNvSpPr>
              <a:spLocks/>
            </p:cNvSpPr>
            <p:nvPr/>
          </p:nvSpPr>
          <p:spPr bwMode="auto">
            <a:xfrm>
              <a:off x="303" y="654"/>
              <a:ext cx="4937" cy="1411"/>
            </a:xfrm>
            <a:custGeom>
              <a:avLst/>
              <a:gdLst/>
              <a:ahLst/>
              <a:cxnLst>
                <a:cxn ang="0">
                  <a:pos x="4937" y="2589"/>
                </a:cxn>
                <a:cxn ang="0">
                  <a:pos x="4887" y="2622"/>
                </a:cxn>
                <a:cxn ang="0">
                  <a:pos x="4828" y="2656"/>
                </a:cxn>
                <a:cxn ang="0">
                  <a:pos x="4747" y="2696"/>
                </a:cxn>
                <a:cxn ang="0">
                  <a:pos x="4646" y="2736"/>
                </a:cxn>
                <a:cxn ang="0">
                  <a:pos x="4528" y="2774"/>
                </a:cxn>
                <a:cxn ang="0">
                  <a:pos x="4393" y="2803"/>
                </a:cxn>
                <a:cxn ang="0">
                  <a:pos x="4319" y="2812"/>
                </a:cxn>
                <a:cxn ang="0">
                  <a:pos x="4243" y="2819"/>
                </a:cxn>
                <a:cxn ang="0">
                  <a:pos x="4163" y="2820"/>
                </a:cxn>
                <a:cxn ang="0">
                  <a:pos x="4081" y="2817"/>
                </a:cxn>
                <a:cxn ang="0">
                  <a:pos x="3995" y="2807"/>
                </a:cxn>
                <a:cxn ang="0">
                  <a:pos x="3906" y="2793"/>
                </a:cxn>
                <a:cxn ang="0">
                  <a:pos x="3814" y="2772"/>
                </a:cxn>
                <a:cxn ang="0">
                  <a:pos x="3721" y="2743"/>
                </a:cxn>
                <a:cxn ang="0">
                  <a:pos x="3625" y="2706"/>
                </a:cxn>
                <a:cxn ang="0">
                  <a:pos x="3528" y="2661"/>
                </a:cxn>
                <a:cxn ang="0">
                  <a:pos x="3429" y="2607"/>
                </a:cxn>
                <a:cxn ang="0">
                  <a:pos x="3328" y="2543"/>
                </a:cxn>
                <a:cxn ang="0">
                  <a:pos x="3227" y="2470"/>
                </a:cxn>
                <a:cxn ang="0">
                  <a:pos x="3124" y="2384"/>
                </a:cxn>
                <a:cxn ang="0">
                  <a:pos x="3020" y="2289"/>
                </a:cxn>
                <a:cxn ang="0">
                  <a:pos x="2916" y="2181"/>
                </a:cxn>
                <a:cxn ang="0">
                  <a:pos x="2810" y="2061"/>
                </a:cxn>
                <a:cxn ang="0">
                  <a:pos x="2705" y="1927"/>
                </a:cxn>
                <a:cxn ang="0">
                  <a:pos x="2601" y="1792"/>
                </a:cxn>
                <a:cxn ang="0">
                  <a:pos x="2399" y="1537"/>
                </a:cxn>
                <a:cxn ang="0">
                  <a:pos x="2208" y="1307"/>
                </a:cxn>
                <a:cxn ang="0">
                  <a:pos x="2024" y="1101"/>
                </a:cxn>
                <a:cxn ang="0">
                  <a:pos x="1847" y="917"/>
                </a:cxn>
                <a:cxn ang="0">
                  <a:pos x="1677" y="754"/>
                </a:cxn>
                <a:cxn ang="0">
                  <a:pos x="1511" y="611"/>
                </a:cxn>
                <a:cxn ang="0">
                  <a:pos x="1350" y="486"/>
                </a:cxn>
                <a:cxn ang="0">
                  <a:pos x="1191" y="379"/>
                </a:cxn>
                <a:cxn ang="0">
                  <a:pos x="1034" y="287"/>
                </a:cxn>
                <a:cxn ang="0">
                  <a:pos x="879" y="211"/>
                </a:cxn>
                <a:cxn ang="0">
                  <a:pos x="723" y="148"/>
                </a:cxn>
                <a:cxn ang="0">
                  <a:pos x="568" y="96"/>
                </a:cxn>
                <a:cxn ang="0">
                  <a:pos x="410" y="58"/>
                </a:cxn>
                <a:cxn ang="0">
                  <a:pos x="249" y="27"/>
                </a:cxn>
                <a:cxn ang="0">
                  <a:pos x="85" y="8"/>
                </a:cxn>
              </a:cxnLst>
              <a:rect l="0" t="0" r="r" b="b"/>
              <a:pathLst>
                <a:path w="4937" h="2820">
                  <a:moveTo>
                    <a:pt x="4937" y="2589"/>
                  </a:moveTo>
                  <a:lnTo>
                    <a:pt x="4937" y="2589"/>
                  </a:lnTo>
                  <a:lnTo>
                    <a:pt x="4925" y="2599"/>
                  </a:lnTo>
                  <a:lnTo>
                    <a:pt x="4887" y="2622"/>
                  </a:lnTo>
                  <a:lnTo>
                    <a:pt x="4861" y="2638"/>
                  </a:lnTo>
                  <a:lnTo>
                    <a:pt x="4828" y="2656"/>
                  </a:lnTo>
                  <a:lnTo>
                    <a:pt x="4790" y="2675"/>
                  </a:lnTo>
                  <a:lnTo>
                    <a:pt x="4747" y="2696"/>
                  </a:lnTo>
                  <a:lnTo>
                    <a:pt x="4698" y="2717"/>
                  </a:lnTo>
                  <a:lnTo>
                    <a:pt x="4646" y="2736"/>
                  </a:lnTo>
                  <a:lnTo>
                    <a:pt x="4589" y="2756"/>
                  </a:lnTo>
                  <a:lnTo>
                    <a:pt x="4528" y="2774"/>
                  </a:lnTo>
                  <a:lnTo>
                    <a:pt x="4462" y="2790"/>
                  </a:lnTo>
                  <a:lnTo>
                    <a:pt x="4393" y="2803"/>
                  </a:lnTo>
                  <a:lnTo>
                    <a:pt x="4357" y="2807"/>
                  </a:lnTo>
                  <a:lnTo>
                    <a:pt x="4319" y="2812"/>
                  </a:lnTo>
                  <a:lnTo>
                    <a:pt x="4282" y="2816"/>
                  </a:lnTo>
                  <a:lnTo>
                    <a:pt x="4243" y="2819"/>
                  </a:lnTo>
                  <a:lnTo>
                    <a:pt x="4203" y="2820"/>
                  </a:lnTo>
                  <a:lnTo>
                    <a:pt x="4163" y="2820"/>
                  </a:lnTo>
                  <a:lnTo>
                    <a:pt x="4122" y="2819"/>
                  </a:lnTo>
                  <a:lnTo>
                    <a:pt x="4081" y="2817"/>
                  </a:lnTo>
                  <a:lnTo>
                    <a:pt x="4038" y="2812"/>
                  </a:lnTo>
                  <a:lnTo>
                    <a:pt x="3995" y="2807"/>
                  </a:lnTo>
                  <a:lnTo>
                    <a:pt x="3950" y="2801"/>
                  </a:lnTo>
                  <a:lnTo>
                    <a:pt x="3906" y="2793"/>
                  </a:lnTo>
                  <a:lnTo>
                    <a:pt x="3860" y="2783"/>
                  </a:lnTo>
                  <a:lnTo>
                    <a:pt x="3814" y="2772"/>
                  </a:lnTo>
                  <a:lnTo>
                    <a:pt x="3768" y="2757"/>
                  </a:lnTo>
                  <a:lnTo>
                    <a:pt x="3721" y="2743"/>
                  </a:lnTo>
                  <a:lnTo>
                    <a:pt x="3674" y="2725"/>
                  </a:lnTo>
                  <a:lnTo>
                    <a:pt x="3625" y="2706"/>
                  </a:lnTo>
                  <a:lnTo>
                    <a:pt x="3577" y="2685"/>
                  </a:lnTo>
                  <a:lnTo>
                    <a:pt x="3528" y="2661"/>
                  </a:lnTo>
                  <a:lnTo>
                    <a:pt x="3479" y="2635"/>
                  </a:lnTo>
                  <a:lnTo>
                    <a:pt x="3429" y="2607"/>
                  </a:lnTo>
                  <a:lnTo>
                    <a:pt x="3379" y="2577"/>
                  </a:lnTo>
                  <a:lnTo>
                    <a:pt x="3328" y="2543"/>
                  </a:lnTo>
                  <a:lnTo>
                    <a:pt x="3278" y="2507"/>
                  </a:lnTo>
                  <a:lnTo>
                    <a:pt x="3227" y="2470"/>
                  </a:lnTo>
                  <a:lnTo>
                    <a:pt x="3175" y="2428"/>
                  </a:lnTo>
                  <a:lnTo>
                    <a:pt x="3124" y="2384"/>
                  </a:lnTo>
                  <a:lnTo>
                    <a:pt x="3071" y="2338"/>
                  </a:lnTo>
                  <a:lnTo>
                    <a:pt x="3020" y="2289"/>
                  </a:lnTo>
                  <a:lnTo>
                    <a:pt x="2967" y="2236"/>
                  </a:lnTo>
                  <a:lnTo>
                    <a:pt x="2916" y="2181"/>
                  </a:lnTo>
                  <a:lnTo>
                    <a:pt x="2863" y="2123"/>
                  </a:lnTo>
                  <a:lnTo>
                    <a:pt x="2810" y="2061"/>
                  </a:lnTo>
                  <a:lnTo>
                    <a:pt x="2757" y="1995"/>
                  </a:lnTo>
                  <a:lnTo>
                    <a:pt x="2705" y="1927"/>
                  </a:lnTo>
                  <a:lnTo>
                    <a:pt x="2705" y="1927"/>
                  </a:lnTo>
                  <a:lnTo>
                    <a:pt x="2601" y="1792"/>
                  </a:lnTo>
                  <a:lnTo>
                    <a:pt x="2499" y="1661"/>
                  </a:lnTo>
                  <a:lnTo>
                    <a:pt x="2399" y="1537"/>
                  </a:lnTo>
                  <a:lnTo>
                    <a:pt x="2302" y="1419"/>
                  </a:lnTo>
                  <a:lnTo>
                    <a:pt x="2208" y="1307"/>
                  </a:lnTo>
                  <a:lnTo>
                    <a:pt x="2115" y="1201"/>
                  </a:lnTo>
                  <a:lnTo>
                    <a:pt x="2024" y="1101"/>
                  </a:lnTo>
                  <a:lnTo>
                    <a:pt x="1936" y="1007"/>
                  </a:lnTo>
                  <a:lnTo>
                    <a:pt x="1847" y="917"/>
                  </a:lnTo>
                  <a:lnTo>
                    <a:pt x="1761" y="833"/>
                  </a:lnTo>
                  <a:lnTo>
                    <a:pt x="1677" y="754"/>
                  </a:lnTo>
                  <a:lnTo>
                    <a:pt x="1593" y="681"/>
                  </a:lnTo>
                  <a:lnTo>
                    <a:pt x="1511" y="611"/>
                  </a:lnTo>
                  <a:lnTo>
                    <a:pt x="1430" y="547"/>
                  </a:lnTo>
                  <a:lnTo>
                    <a:pt x="1350" y="486"/>
                  </a:lnTo>
                  <a:lnTo>
                    <a:pt x="1270" y="431"/>
                  </a:lnTo>
                  <a:lnTo>
                    <a:pt x="1191" y="379"/>
                  </a:lnTo>
                  <a:lnTo>
                    <a:pt x="1112" y="331"/>
                  </a:lnTo>
                  <a:lnTo>
                    <a:pt x="1034" y="287"/>
                  </a:lnTo>
                  <a:lnTo>
                    <a:pt x="957" y="247"/>
                  </a:lnTo>
                  <a:lnTo>
                    <a:pt x="879" y="211"/>
                  </a:lnTo>
                  <a:lnTo>
                    <a:pt x="801" y="177"/>
                  </a:lnTo>
                  <a:lnTo>
                    <a:pt x="723" y="148"/>
                  </a:lnTo>
                  <a:lnTo>
                    <a:pt x="646" y="121"/>
                  </a:lnTo>
                  <a:lnTo>
                    <a:pt x="568" y="96"/>
                  </a:lnTo>
                  <a:lnTo>
                    <a:pt x="489" y="75"/>
                  </a:lnTo>
                  <a:lnTo>
                    <a:pt x="410" y="58"/>
                  </a:lnTo>
                  <a:lnTo>
                    <a:pt x="330" y="41"/>
                  </a:lnTo>
                  <a:lnTo>
                    <a:pt x="249" y="27"/>
                  </a:lnTo>
                  <a:lnTo>
                    <a:pt x="167" y="16"/>
                  </a:lnTo>
                  <a:lnTo>
                    <a:pt x="85" y="8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990267" name="Freeform 59"/>
            <p:cNvSpPr>
              <a:spLocks/>
            </p:cNvSpPr>
            <p:nvPr/>
          </p:nvSpPr>
          <p:spPr bwMode="auto">
            <a:xfrm>
              <a:off x="314" y="676"/>
              <a:ext cx="4975" cy="1375"/>
            </a:xfrm>
            <a:custGeom>
              <a:avLst/>
              <a:gdLst/>
              <a:ahLst/>
              <a:cxnLst>
                <a:cxn ang="0">
                  <a:pos x="4975" y="2501"/>
                </a:cxn>
                <a:cxn ang="0">
                  <a:pos x="4926" y="2537"/>
                </a:cxn>
                <a:cxn ang="0">
                  <a:pos x="4867" y="2571"/>
                </a:cxn>
                <a:cxn ang="0">
                  <a:pos x="4786" y="2613"/>
                </a:cxn>
                <a:cxn ang="0">
                  <a:pos x="4686" y="2656"/>
                </a:cxn>
                <a:cxn ang="0">
                  <a:pos x="4568" y="2695"/>
                </a:cxn>
                <a:cxn ang="0">
                  <a:pos x="4433" y="2727"/>
                </a:cxn>
                <a:cxn ang="0">
                  <a:pos x="4361" y="2739"/>
                </a:cxn>
                <a:cxn ang="0">
                  <a:pos x="4285" y="2747"/>
                </a:cxn>
                <a:cxn ang="0">
                  <a:pos x="4204" y="2750"/>
                </a:cxn>
                <a:cxn ang="0">
                  <a:pos x="4121" y="2748"/>
                </a:cxn>
                <a:cxn ang="0">
                  <a:pos x="4035" y="2740"/>
                </a:cxn>
                <a:cxn ang="0">
                  <a:pos x="3946" y="2727"/>
                </a:cxn>
                <a:cxn ang="0">
                  <a:pos x="3856" y="2708"/>
                </a:cxn>
                <a:cxn ang="0">
                  <a:pos x="3761" y="2680"/>
                </a:cxn>
                <a:cxn ang="0">
                  <a:pos x="3666" y="2645"/>
                </a:cxn>
                <a:cxn ang="0">
                  <a:pos x="3567" y="2603"/>
                </a:cxn>
                <a:cxn ang="0">
                  <a:pos x="3467" y="2550"/>
                </a:cxn>
                <a:cxn ang="0">
                  <a:pos x="3366" y="2488"/>
                </a:cxn>
                <a:cxn ang="0">
                  <a:pos x="3263" y="2416"/>
                </a:cxn>
                <a:cxn ang="0">
                  <a:pos x="3159" y="2333"/>
                </a:cxn>
                <a:cxn ang="0">
                  <a:pos x="3053" y="2240"/>
                </a:cxn>
                <a:cxn ang="0">
                  <a:pos x="2948" y="2133"/>
                </a:cxn>
                <a:cxn ang="0">
                  <a:pos x="2841" y="2014"/>
                </a:cxn>
                <a:cxn ang="0">
                  <a:pos x="2733" y="1883"/>
                </a:cxn>
                <a:cxn ang="0">
                  <a:pos x="2627" y="1747"/>
                </a:cxn>
                <a:cxn ang="0">
                  <a:pos x="2422" y="1495"/>
                </a:cxn>
                <a:cxn ang="0">
                  <a:pos x="2227" y="1269"/>
                </a:cxn>
                <a:cxn ang="0">
                  <a:pos x="2040" y="1066"/>
                </a:cxn>
                <a:cxn ang="0">
                  <a:pos x="1861" y="885"/>
                </a:cxn>
                <a:cxn ang="0">
                  <a:pos x="1687" y="723"/>
                </a:cxn>
                <a:cxn ang="0">
                  <a:pos x="1519" y="583"/>
                </a:cxn>
                <a:cxn ang="0">
                  <a:pos x="1357" y="462"/>
                </a:cxn>
                <a:cxn ang="0">
                  <a:pos x="1196" y="357"/>
                </a:cxn>
                <a:cxn ang="0">
                  <a:pos x="1039" y="268"/>
                </a:cxn>
                <a:cxn ang="0">
                  <a:pos x="882" y="194"/>
                </a:cxn>
                <a:cxn ang="0">
                  <a:pos x="726" y="134"/>
                </a:cxn>
                <a:cxn ang="0">
                  <a:pos x="569" y="86"/>
                </a:cxn>
                <a:cxn ang="0">
                  <a:pos x="410" y="50"/>
                </a:cxn>
                <a:cxn ang="0">
                  <a:pos x="249" y="23"/>
                </a:cxn>
                <a:cxn ang="0">
                  <a:pos x="83" y="5"/>
                </a:cxn>
              </a:cxnLst>
              <a:rect l="0" t="0" r="r" b="b"/>
              <a:pathLst>
                <a:path w="4975" h="2750">
                  <a:moveTo>
                    <a:pt x="4975" y="2501"/>
                  </a:moveTo>
                  <a:lnTo>
                    <a:pt x="4975" y="2501"/>
                  </a:lnTo>
                  <a:lnTo>
                    <a:pt x="4962" y="2511"/>
                  </a:lnTo>
                  <a:lnTo>
                    <a:pt x="4926" y="2537"/>
                  </a:lnTo>
                  <a:lnTo>
                    <a:pt x="4899" y="2553"/>
                  </a:lnTo>
                  <a:lnTo>
                    <a:pt x="4867" y="2571"/>
                  </a:lnTo>
                  <a:lnTo>
                    <a:pt x="4829" y="2592"/>
                  </a:lnTo>
                  <a:lnTo>
                    <a:pt x="4786" y="2613"/>
                  </a:lnTo>
                  <a:lnTo>
                    <a:pt x="4739" y="2635"/>
                  </a:lnTo>
                  <a:lnTo>
                    <a:pt x="4686" y="2656"/>
                  </a:lnTo>
                  <a:lnTo>
                    <a:pt x="4629" y="2676"/>
                  </a:lnTo>
                  <a:lnTo>
                    <a:pt x="4568" y="2695"/>
                  </a:lnTo>
                  <a:lnTo>
                    <a:pt x="4503" y="2713"/>
                  </a:lnTo>
                  <a:lnTo>
                    <a:pt x="4433" y="2727"/>
                  </a:lnTo>
                  <a:lnTo>
                    <a:pt x="4397" y="2734"/>
                  </a:lnTo>
                  <a:lnTo>
                    <a:pt x="4361" y="2739"/>
                  </a:lnTo>
                  <a:lnTo>
                    <a:pt x="4322" y="2743"/>
                  </a:lnTo>
                  <a:lnTo>
                    <a:pt x="4285" y="2747"/>
                  </a:lnTo>
                  <a:lnTo>
                    <a:pt x="4245" y="2748"/>
                  </a:lnTo>
                  <a:lnTo>
                    <a:pt x="4204" y="2750"/>
                  </a:lnTo>
                  <a:lnTo>
                    <a:pt x="4163" y="2750"/>
                  </a:lnTo>
                  <a:lnTo>
                    <a:pt x="4121" y="2748"/>
                  </a:lnTo>
                  <a:lnTo>
                    <a:pt x="4079" y="2745"/>
                  </a:lnTo>
                  <a:lnTo>
                    <a:pt x="4035" y="2740"/>
                  </a:lnTo>
                  <a:lnTo>
                    <a:pt x="3992" y="2735"/>
                  </a:lnTo>
                  <a:lnTo>
                    <a:pt x="3946" y="2727"/>
                  </a:lnTo>
                  <a:lnTo>
                    <a:pt x="3902" y="2719"/>
                  </a:lnTo>
                  <a:lnTo>
                    <a:pt x="3856" y="2708"/>
                  </a:lnTo>
                  <a:lnTo>
                    <a:pt x="3809" y="2695"/>
                  </a:lnTo>
                  <a:lnTo>
                    <a:pt x="3761" y="2680"/>
                  </a:lnTo>
                  <a:lnTo>
                    <a:pt x="3714" y="2664"/>
                  </a:lnTo>
                  <a:lnTo>
                    <a:pt x="3666" y="2645"/>
                  </a:lnTo>
                  <a:lnTo>
                    <a:pt x="3617" y="2626"/>
                  </a:lnTo>
                  <a:lnTo>
                    <a:pt x="3567" y="2603"/>
                  </a:lnTo>
                  <a:lnTo>
                    <a:pt x="3517" y="2577"/>
                  </a:lnTo>
                  <a:lnTo>
                    <a:pt x="3467" y="2550"/>
                  </a:lnTo>
                  <a:lnTo>
                    <a:pt x="3417" y="2521"/>
                  </a:lnTo>
                  <a:lnTo>
                    <a:pt x="3366" y="2488"/>
                  </a:lnTo>
                  <a:lnTo>
                    <a:pt x="3314" y="2453"/>
                  </a:lnTo>
                  <a:lnTo>
                    <a:pt x="3263" y="2416"/>
                  </a:lnTo>
                  <a:lnTo>
                    <a:pt x="3212" y="2375"/>
                  </a:lnTo>
                  <a:lnTo>
                    <a:pt x="3159" y="2333"/>
                  </a:lnTo>
                  <a:lnTo>
                    <a:pt x="3106" y="2288"/>
                  </a:lnTo>
                  <a:lnTo>
                    <a:pt x="3053" y="2240"/>
                  </a:lnTo>
                  <a:lnTo>
                    <a:pt x="3001" y="2188"/>
                  </a:lnTo>
                  <a:lnTo>
                    <a:pt x="2948" y="2133"/>
                  </a:lnTo>
                  <a:lnTo>
                    <a:pt x="2894" y="2075"/>
                  </a:lnTo>
                  <a:lnTo>
                    <a:pt x="2841" y="2014"/>
                  </a:lnTo>
                  <a:lnTo>
                    <a:pt x="2787" y="1951"/>
                  </a:lnTo>
                  <a:lnTo>
                    <a:pt x="2733" y="1883"/>
                  </a:lnTo>
                  <a:lnTo>
                    <a:pt x="2733" y="1883"/>
                  </a:lnTo>
                  <a:lnTo>
                    <a:pt x="2627" y="1747"/>
                  </a:lnTo>
                  <a:lnTo>
                    <a:pt x="2523" y="1618"/>
                  </a:lnTo>
                  <a:lnTo>
                    <a:pt x="2422" y="1495"/>
                  </a:lnTo>
                  <a:lnTo>
                    <a:pt x="2323" y="1379"/>
                  </a:lnTo>
                  <a:lnTo>
                    <a:pt x="2227" y="1269"/>
                  </a:lnTo>
                  <a:lnTo>
                    <a:pt x="2133" y="1164"/>
                  </a:lnTo>
                  <a:lnTo>
                    <a:pt x="2040" y="1066"/>
                  </a:lnTo>
                  <a:lnTo>
                    <a:pt x="1949" y="972"/>
                  </a:lnTo>
                  <a:lnTo>
                    <a:pt x="1861" y="885"/>
                  </a:lnTo>
                  <a:lnTo>
                    <a:pt x="1773" y="801"/>
                  </a:lnTo>
                  <a:lnTo>
                    <a:pt x="1687" y="723"/>
                  </a:lnTo>
                  <a:lnTo>
                    <a:pt x="1602" y="651"/>
                  </a:lnTo>
                  <a:lnTo>
                    <a:pt x="1519" y="583"/>
                  </a:lnTo>
                  <a:lnTo>
                    <a:pt x="1437" y="520"/>
                  </a:lnTo>
                  <a:lnTo>
                    <a:pt x="1357" y="462"/>
                  </a:lnTo>
                  <a:lnTo>
                    <a:pt x="1276" y="407"/>
                  </a:lnTo>
                  <a:lnTo>
                    <a:pt x="1196" y="357"/>
                  </a:lnTo>
                  <a:lnTo>
                    <a:pt x="1116" y="310"/>
                  </a:lnTo>
                  <a:lnTo>
                    <a:pt x="1039" y="268"/>
                  </a:lnTo>
                  <a:lnTo>
                    <a:pt x="960" y="229"/>
                  </a:lnTo>
                  <a:lnTo>
                    <a:pt x="882" y="194"/>
                  </a:lnTo>
                  <a:lnTo>
                    <a:pt x="804" y="162"/>
                  </a:lnTo>
                  <a:lnTo>
                    <a:pt x="726" y="134"/>
                  </a:lnTo>
                  <a:lnTo>
                    <a:pt x="647" y="108"/>
                  </a:lnTo>
                  <a:lnTo>
                    <a:pt x="569" y="86"/>
                  </a:lnTo>
                  <a:lnTo>
                    <a:pt x="490" y="66"/>
                  </a:lnTo>
                  <a:lnTo>
                    <a:pt x="410" y="50"/>
                  </a:lnTo>
                  <a:lnTo>
                    <a:pt x="331" y="36"/>
                  </a:lnTo>
                  <a:lnTo>
                    <a:pt x="249" y="23"/>
                  </a:lnTo>
                  <a:lnTo>
                    <a:pt x="167" y="13"/>
                  </a:lnTo>
                  <a:lnTo>
                    <a:pt x="83" y="5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990268" name="Freeform 60"/>
            <p:cNvSpPr>
              <a:spLocks/>
            </p:cNvSpPr>
            <p:nvPr/>
          </p:nvSpPr>
          <p:spPr bwMode="auto">
            <a:xfrm>
              <a:off x="325" y="698"/>
              <a:ext cx="5012" cy="1339"/>
            </a:xfrm>
            <a:custGeom>
              <a:avLst/>
              <a:gdLst/>
              <a:ahLst/>
              <a:cxnLst>
                <a:cxn ang="0">
                  <a:pos x="5012" y="2414"/>
                </a:cxn>
                <a:cxn ang="0">
                  <a:pos x="4964" y="2448"/>
                </a:cxn>
                <a:cxn ang="0">
                  <a:pos x="4904" y="2485"/>
                </a:cxn>
                <a:cxn ang="0">
                  <a:pos x="4825" y="2528"/>
                </a:cxn>
                <a:cxn ang="0">
                  <a:pos x="4725" y="2574"/>
                </a:cxn>
                <a:cxn ang="0">
                  <a:pos x="4608" y="2615"/>
                </a:cxn>
                <a:cxn ang="0">
                  <a:pos x="4474" y="2649"/>
                </a:cxn>
                <a:cxn ang="0">
                  <a:pos x="4402" y="2662"/>
                </a:cxn>
                <a:cxn ang="0">
                  <a:pos x="4325" y="2672"/>
                </a:cxn>
                <a:cxn ang="0">
                  <a:pos x="4246" y="2677"/>
                </a:cxn>
                <a:cxn ang="0">
                  <a:pos x="4163" y="2677"/>
                </a:cxn>
                <a:cxn ang="0">
                  <a:pos x="4077" y="2672"/>
                </a:cxn>
                <a:cxn ang="0">
                  <a:pos x="3988" y="2661"/>
                </a:cxn>
                <a:cxn ang="0">
                  <a:pos x="3896" y="2643"/>
                </a:cxn>
                <a:cxn ang="0">
                  <a:pos x="3802" y="2617"/>
                </a:cxn>
                <a:cxn ang="0">
                  <a:pos x="3705" y="2583"/>
                </a:cxn>
                <a:cxn ang="0">
                  <a:pos x="3606" y="2543"/>
                </a:cxn>
                <a:cxn ang="0">
                  <a:pos x="3506" y="2491"/>
                </a:cxn>
                <a:cxn ang="0">
                  <a:pos x="3403" y="2431"/>
                </a:cxn>
                <a:cxn ang="0">
                  <a:pos x="3299" y="2362"/>
                </a:cxn>
                <a:cxn ang="0">
                  <a:pos x="3194" y="2280"/>
                </a:cxn>
                <a:cxn ang="0">
                  <a:pos x="3087" y="2188"/>
                </a:cxn>
                <a:cxn ang="0">
                  <a:pos x="2980" y="2083"/>
                </a:cxn>
                <a:cxn ang="0">
                  <a:pos x="2870" y="1966"/>
                </a:cxn>
                <a:cxn ang="0">
                  <a:pos x="2762" y="1836"/>
                </a:cxn>
                <a:cxn ang="0">
                  <a:pos x="2654" y="1702"/>
                </a:cxn>
                <a:cxn ang="0">
                  <a:pos x="2444" y="1455"/>
                </a:cxn>
                <a:cxn ang="0">
                  <a:pos x="2245" y="1230"/>
                </a:cxn>
                <a:cxn ang="0">
                  <a:pos x="2057" y="1030"/>
                </a:cxn>
                <a:cxn ang="0">
                  <a:pos x="1873" y="851"/>
                </a:cxn>
                <a:cxn ang="0">
                  <a:pos x="1698" y="692"/>
                </a:cxn>
                <a:cxn ang="0">
                  <a:pos x="1529" y="555"/>
                </a:cxn>
                <a:cxn ang="0">
                  <a:pos x="1364" y="436"/>
                </a:cxn>
                <a:cxn ang="0">
                  <a:pos x="1201" y="334"/>
                </a:cxn>
                <a:cxn ang="0">
                  <a:pos x="1043" y="248"/>
                </a:cxn>
                <a:cxn ang="0">
                  <a:pos x="885" y="177"/>
                </a:cxn>
                <a:cxn ang="0">
                  <a:pos x="728" y="119"/>
                </a:cxn>
                <a:cxn ang="0">
                  <a:pos x="571" y="74"/>
                </a:cxn>
                <a:cxn ang="0">
                  <a:pos x="411" y="42"/>
                </a:cxn>
                <a:cxn ang="0">
                  <a:pos x="250" y="17"/>
                </a:cxn>
                <a:cxn ang="0">
                  <a:pos x="85" y="5"/>
                </a:cxn>
              </a:cxnLst>
              <a:rect l="0" t="0" r="r" b="b"/>
              <a:pathLst>
                <a:path w="5012" h="2678">
                  <a:moveTo>
                    <a:pt x="5012" y="2414"/>
                  </a:moveTo>
                  <a:lnTo>
                    <a:pt x="5012" y="2414"/>
                  </a:lnTo>
                  <a:lnTo>
                    <a:pt x="5000" y="2423"/>
                  </a:lnTo>
                  <a:lnTo>
                    <a:pt x="4964" y="2448"/>
                  </a:lnTo>
                  <a:lnTo>
                    <a:pt x="4937" y="2465"/>
                  </a:lnTo>
                  <a:lnTo>
                    <a:pt x="4904" y="2485"/>
                  </a:lnTo>
                  <a:lnTo>
                    <a:pt x="4868" y="2506"/>
                  </a:lnTo>
                  <a:lnTo>
                    <a:pt x="4825" y="2528"/>
                  </a:lnTo>
                  <a:lnTo>
                    <a:pt x="4778" y="2551"/>
                  </a:lnTo>
                  <a:lnTo>
                    <a:pt x="4725" y="2574"/>
                  </a:lnTo>
                  <a:lnTo>
                    <a:pt x="4670" y="2594"/>
                  </a:lnTo>
                  <a:lnTo>
                    <a:pt x="4608" y="2615"/>
                  </a:lnTo>
                  <a:lnTo>
                    <a:pt x="4543" y="2635"/>
                  </a:lnTo>
                  <a:lnTo>
                    <a:pt x="4474" y="2649"/>
                  </a:lnTo>
                  <a:lnTo>
                    <a:pt x="4439" y="2657"/>
                  </a:lnTo>
                  <a:lnTo>
                    <a:pt x="4402" y="2662"/>
                  </a:lnTo>
                  <a:lnTo>
                    <a:pt x="4364" y="2669"/>
                  </a:lnTo>
                  <a:lnTo>
                    <a:pt x="4325" y="2672"/>
                  </a:lnTo>
                  <a:lnTo>
                    <a:pt x="4286" y="2675"/>
                  </a:lnTo>
                  <a:lnTo>
                    <a:pt x="4246" y="2677"/>
                  </a:lnTo>
                  <a:lnTo>
                    <a:pt x="4204" y="2678"/>
                  </a:lnTo>
                  <a:lnTo>
                    <a:pt x="4163" y="2677"/>
                  </a:lnTo>
                  <a:lnTo>
                    <a:pt x="4120" y="2675"/>
                  </a:lnTo>
                  <a:lnTo>
                    <a:pt x="4077" y="2672"/>
                  </a:lnTo>
                  <a:lnTo>
                    <a:pt x="4032" y="2667"/>
                  </a:lnTo>
                  <a:lnTo>
                    <a:pt x="3988" y="2661"/>
                  </a:lnTo>
                  <a:lnTo>
                    <a:pt x="3942" y="2653"/>
                  </a:lnTo>
                  <a:lnTo>
                    <a:pt x="3896" y="2643"/>
                  </a:lnTo>
                  <a:lnTo>
                    <a:pt x="3849" y="2630"/>
                  </a:lnTo>
                  <a:lnTo>
                    <a:pt x="3802" y="2617"/>
                  </a:lnTo>
                  <a:lnTo>
                    <a:pt x="3753" y="2601"/>
                  </a:lnTo>
                  <a:lnTo>
                    <a:pt x="3705" y="2583"/>
                  </a:lnTo>
                  <a:lnTo>
                    <a:pt x="3656" y="2564"/>
                  </a:lnTo>
                  <a:lnTo>
                    <a:pt x="3606" y="2543"/>
                  </a:lnTo>
                  <a:lnTo>
                    <a:pt x="3556" y="2519"/>
                  </a:lnTo>
                  <a:lnTo>
                    <a:pt x="3506" y="2491"/>
                  </a:lnTo>
                  <a:lnTo>
                    <a:pt x="3455" y="2464"/>
                  </a:lnTo>
                  <a:lnTo>
                    <a:pt x="3403" y="2431"/>
                  </a:lnTo>
                  <a:lnTo>
                    <a:pt x="3352" y="2398"/>
                  </a:lnTo>
                  <a:lnTo>
                    <a:pt x="3299" y="2362"/>
                  </a:lnTo>
                  <a:lnTo>
                    <a:pt x="3246" y="2322"/>
                  </a:lnTo>
                  <a:lnTo>
                    <a:pt x="3194" y="2280"/>
                  </a:lnTo>
                  <a:lnTo>
                    <a:pt x="3141" y="2236"/>
                  </a:lnTo>
                  <a:lnTo>
                    <a:pt x="3087" y="2188"/>
                  </a:lnTo>
                  <a:lnTo>
                    <a:pt x="3033" y="2138"/>
                  </a:lnTo>
                  <a:lnTo>
                    <a:pt x="2980" y="2083"/>
                  </a:lnTo>
                  <a:lnTo>
                    <a:pt x="2924" y="2026"/>
                  </a:lnTo>
                  <a:lnTo>
                    <a:pt x="2870" y="1966"/>
                  </a:lnTo>
                  <a:lnTo>
                    <a:pt x="2816" y="1903"/>
                  </a:lnTo>
                  <a:lnTo>
                    <a:pt x="2762" y="1836"/>
                  </a:lnTo>
                  <a:lnTo>
                    <a:pt x="2762" y="1836"/>
                  </a:lnTo>
                  <a:lnTo>
                    <a:pt x="2654" y="1702"/>
                  </a:lnTo>
                  <a:lnTo>
                    <a:pt x="2548" y="1576"/>
                  </a:lnTo>
                  <a:lnTo>
                    <a:pt x="2444" y="1455"/>
                  </a:lnTo>
                  <a:lnTo>
                    <a:pt x="2344" y="1338"/>
                  </a:lnTo>
                  <a:lnTo>
                    <a:pt x="2245" y="1230"/>
                  </a:lnTo>
                  <a:lnTo>
                    <a:pt x="2150" y="1127"/>
                  </a:lnTo>
                  <a:lnTo>
                    <a:pt x="2057" y="1030"/>
                  </a:lnTo>
                  <a:lnTo>
                    <a:pt x="1963" y="938"/>
                  </a:lnTo>
                  <a:lnTo>
                    <a:pt x="1873" y="851"/>
                  </a:lnTo>
                  <a:lnTo>
                    <a:pt x="1786" y="770"/>
                  </a:lnTo>
                  <a:lnTo>
                    <a:pt x="1698" y="692"/>
                  </a:lnTo>
                  <a:lnTo>
                    <a:pt x="1612" y="621"/>
                  </a:lnTo>
                  <a:lnTo>
                    <a:pt x="1529" y="555"/>
                  </a:lnTo>
                  <a:lnTo>
                    <a:pt x="1446" y="494"/>
                  </a:lnTo>
                  <a:lnTo>
                    <a:pt x="1364" y="436"/>
                  </a:lnTo>
                  <a:lnTo>
                    <a:pt x="1282" y="382"/>
                  </a:lnTo>
                  <a:lnTo>
                    <a:pt x="1201" y="334"/>
                  </a:lnTo>
                  <a:lnTo>
                    <a:pt x="1122" y="289"/>
                  </a:lnTo>
                  <a:lnTo>
                    <a:pt x="1043" y="248"/>
                  </a:lnTo>
                  <a:lnTo>
                    <a:pt x="964" y="210"/>
                  </a:lnTo>
                  <a:lnTo>
                    <a:pt x="885" y="177"/>
                  </a:lnTo>
                  <a:lnTo>
                    <a:pt x="807" y="147"/>
                  </a:lnTo>
                  <a:lnTo>
                    <a:pt x="728" y="119"/>
                  </a:lnTo>
                  <a:lnTo>
                    <a:pt x="649" y="95"/>
                  </a:lnTo>
                  <a:lnTo>
                    <a:pt x="571" y="74"/>
                  </a:lnTo>
                  <a:lnTo>
                    <a:pt x="490" y="56"/>
                  </a:lnTo>
                  <a:lnTo>
                    <a:pt x="411" y="42"/>
                  </a:lnTo>
                  <a:lnTo>
                    <a:pt x="331" y="29"/>
                  </a:lnTo>
                  <a:lnTo>
                    <a:pt x="250" y="17"/>
                  </a:lnTo>
                  <a:lnTo>
                    <a:pt x="167" y="9"/>
                  </a:lnTo>
                  <a:lnTo>
                    <a:pt x="85" y="5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990269" name="Freeform 61"/>
            <p:cNvSpPr>
              <a:spLocks/>
            </p:cNvSpPr>
            <p:nvPr/>
          </p:nvSpPr>
          <p:spPr bwMode="auto">
            <a:xfrm>
              <a:off x="336" y="720"/>
              <a:ext cx="5049" cy="1304"/>
            </a:xfrm>
            <a:custGeom>
              <a:avLst/>
              <a:gdLst/>
              <a:ahLst/>
              <a:cxnLst>
                <a:cxn ang="0">
                  <a:pos x="5049" y="2324"/>
                </a:cxn>
                <a:cxn ang="0">
                  <a:pos x="5000" y="2361"/>
                </a:cxn>
                <a:cxn ang="0">
                  <a:pos x="4942" y="2398"/>
                </a:cxn>
                <a:cxn ang="0">
                  <a:pos x="4863" y="2443"/>
                </a:cxn>
                <a:cxn ang="0">
                  <a:pos x="4764" y="2492"/>
                </a:cxn>
                <a:cxn ang="0">
                  <a:pos x="4647" y="2537"/>
                </a:cxn>
                <a:cxn ang="0">
                  <a:pos x="4514" y="2574"/>
                </a:cxn>
                <a:cxn ang="0">
                  <a:pos x="4442" y="2589"/>
                </a:cxn>
                <a:cxn ang="0">
                  <a:pos x="4366" y="2598"/>
                </a:cxn>
                <a:cxn ang="0">
                  <a:pos x="4286" y="2605"/>
                </a:cxn>
                <a:cxn ang="0">
                  <a:pos x="4203" y="2608"/>
                </a:cxn>
                <a:cxn ang="0">
                  <a:pos x="4117" y="2603"/>
                </a:cxn>
                <a:cxn ang="0">
                  <a:pos x="4027" y="2593"/>
                </a:cxn>
                <a:cxn ang="0">
                  <a:pos x="3935" y="2577"/>
                </a:cxn>
                <a:cxn ang="0">
                  <a:pos x="3841" y="2555"/>
                </a:cxn>
                <a:cxn ang="0">
                  <a:pos x="3744" y="2522"/>
                </a:cxn>
                <a:cxn ang="0">
                  <a:pos x="3645" y="2484"/>
                </a:cxn>
                <a:cxn ang="0">
                  <a:pos x="3544" y="2434"/>
                </a:cxn>
                <a:cxn ang="0">
                  <a:pos x="3439" y="2375"/>
                </a:cxn>
                <a:cxn ang="0">
                  <a:pos x="3335" y="2308"/>
                </a:cxn>
                <a:cxn ang="0">
                  <a:pos x="3228" y="2229"/>
                </a:cxn>
                <a:cxn ang="0">
                  <a:pos x="3120" y="2137"/>
                </a:cxn>
                <a:cxn ang="0">
                  <a:pos x="3010" y="2035"/>
                </a:cxn>
                <a:cxn ang="0">
                  <a:pos x="2901" y="1919"/>
                </a:cxn>
                <a:cxn ang="0">
                  <a:pos x="2790" y="1789"/>
                </a:cxn>
                <a:cxn ang="0">
                  <a:pos x="2679" y="1659"/>
                </a:cxn>
                <a:cxn ang="0">
                  <a:pos x="2466" y="1413"/>
                </a:cxn>
                <a:cxn ang="0">
                  <a:pos x="2265" y="1192"/>
                </a:cxn>
                <a:cxn ang="0">
                  <a:pos x="2072" y="993"/>
                </a:cxn>
                <a:cxn ang="0">
                  <a:pos x="1887" y="819"/>
                </a:cxn>
                <a:cxn ang="0">
                  <a:pos x="1710" y="664"/>
                </a:cxn>
                <a:cxn ang="0">
                  <a:pos x="1537" y="528"/>
                </a:cxn>
                <a:cxn ang="0">
                  <a:pos x="1371" y="412"/>
                </a:cxn>
                <a:cxn ang="0">
                  <a:pos x="1207" y="312"/>
                </a:cxn>
                <a:cxn ang="0">
                  <a:pos x="1047" y="230"/>
                </a:cxn>
                <a:cxn ang="0">
                  <a:pos x="888" y="160"/>
                </a:cxn>
                <a:cxn ang="0">
                  <a:pos x="731" y="107"/>
                </a:cxn>
                <a:cxn ang="0">
                  <a:pos x="572" y="65"/>
                </a:cxn>
                <a:cxn ang="0">
                  <a:pos x="413" y="34"/>
                </a:cxn>
                <a:cxn ang="0">
                  <a:pos x="250" y="15"/>
                </a:cxn>
                <a:cxn ang="0">
                  <a:pos x="85" y="4"/>
                </a:cxn>
              </a:cxnLst>
              <a:rect l="0" t="0" r="r" b="b"/>
              <a:pathLst>
                <a:path w="5049" h="2608">
                  <a:moveTo>
                    <a:pt x="5049" y="2324"/>
                  </a:moveTo>
                  <a:lnTo>
                    <a:pt x="5049" y="2324"/>
                  </a:lnTo>
                  <a:lnTo>
                    <a:pt x="5036" y="2334"/>
                  </a:lnTo>
                  <a:lnTo>
                    <a:pt x="5000" y="2361"/>
                  </a:lnTo>
                  <a:lnTo>
                    <a:pt x="4974" y="2379"/>
                  </a:lnTo>
                  <a:lnTo>
                    <a:pt x="4942" y="2398"/>
                  </a:lnTo>
                  <a:lnTo>
                    <a:pt x="4906" y="2421"/>
                  </a:lnTo>
                  <a:lnTo>
                    <a:pt x="4863" y="2443"/>
                  </a:lnTo>
                  <a:lnTo>
                    <a:pt x="4815" y="2468"/>
                  </a:lnTo>
                  <a:lnTo>
                    <a:pt x="4764" y="2492"/>
                  </a:lnTo>
                  <a:lnTo>
                    <a:pt x="4709" y="2514"/>
                  </a:lnTo>
                  <a:lnTo>
                    <a:pt x="4647" y="2537"/>
                  </a:lnTo>
                  <a:lnTo>
                    <a:pt x="4584" y="2556"/>
                  </a:lnTo>
                  <a:lnTo>
                    <a:pt x="4514" y="2574"/>
                  </a:lnTo>
                  <a:lnTo>
                    <a:pt x="4478" y="2581"/>
                  </a:lnTo>
                  <a:lnTo>
                    <a:pt x="4442" y="2589"/>
                  </a:lnTo>
                  <a:lnTo>
                    <a:pt x="4404" y="2593"/>
                  </a:lnTo>
                  <a:lnTo>
                    <a:pt x="4366" y="2598"/>
                  </a:lnTo>
                  <a:lnTo>
                    <a:pt x="4327" y="2603"/>
                  </a:lnTo>
                  <a:lnTo>
                    <a:pt x="4286" y="2605"/>
                  </a:lnTo>
                  <a:lnTo>
                    <a:pt x="4245" y="2606"/>
                  </a:lnTo>
                  <a:lnTo>
                    <a:pt x="4203" y="2608"/>
                  </a:lnTo>
                  <a:lnTo>
                    <a:pt x="4160" y="2606"/>
                  </a:lnTo>
                  <a:lnTo>
                    <a:pt x="4117" y="2603"/>
                  </a:lnTo>
                  <a:lnTo>
                    <a:pt x="4073" y="2600"/>
                  </a:lnTo>
                  <a:lnTo>
                    <a:pt x="4027" y="2593"/>
                  </a:lnTo>
                  <a:lnTo>
                    <a:pt x="3982" y="2587"/>
                  </a:lnTo>
                  <a:lnTo>
                    <a:pt x="3935" y="2577"/>
                  </a:lnTo>
                  <a:lnTo>
                    <a:pt x="3888" y="2566"/>
                  </a:lnTo>
                  <a:lnTo>
                    <a:pt x="3841" y="2555"/>
                  </a:lnTo>
                  <a:lnTo>
                    <a:pt x="3792" y="2540"/>
                  </a:lnTo>
                  <a:lnTo>
                    <a:pt x="3744" y="2522"/>
                  </a:lnTo>
                  <a:lnTo>
                    <a:pt x="3695" y="2505"/>
                  </a:lnTo>
                  <a:lnTo>
                    <a:pt x="3645" y="2484"/>
                  </a:lnTo>
                  <a:lnTo>
                    <a:pt x="3594" y="2459"/>
                  </a:lnTo>
                  <a:lnTo>
                    <a:pt x="3544" y="2434"/>
                  </a:lnTo>
                  <a:lnTo>
                    <a:pt x="3492" y="2406"/>
                  </a:lnTo>
                  <a:lnTo>
                    <a:pt x="3439" y="2375"/>
                  </a:lnTo>
                  <a:lnTo>
                    <a:pt x="3388" y="2343"/>
                  </a:lnTo>
                  <a:lnTo>
                    <a:pt x="3335" y="2308"/>
                  </a:lnTo>
                  <a:lnTo>
                    <a:pt x="3281" y="2269"/>
                  </a:lnTo>
                  <a:lnTo>
                    <a:pt x="3228" y="2229"/>
                  </a:lnTo>
                  <a:lnTo>
                    <a:pt x="3174" y="2183"/>
                  </a:lnTo>
                  <a:lnTo>
                    <a:pt x="3120" y="2137"/>
                  </a:lnTo>
                  <a:lnTo>
                    <a:pt x="3066" y="2086"/>
                  </a:lnTo>
                  <a:lnTo>
                    <a:pt x="3010" y="2035"/>
                  </a:lnTo>
                  <a:lnTo>
                    <a:pt x="2956" y="1978"/>
                  </a:lnTo>
                  <a:lnTo>
                    <a:pt x="2901" y="1919"/>
                  </a:lnTo>
                  <a:lnTo>
                    <a:pt x="2845" y="1856"/>
                  </a:lnTo>
                  <a:lnTo>
                    <a:pt x="2790" y="1789"/>
                  </a:lnTo>
                  <a:lnTo>
                    <a:pt x="2790" y="1789"/>
                  </a:lnTo>
                  <a:lnTo>
                    <a:pt x="2679" y="1659"/>
                  </a:lnTo>
                  <a:lnTo>
                    <a:pt x="2572" y="1533"/>
                  </a:lnTo>
                  <a:lnTo>
                    <a:pt x="2466" y="1413"/>
                  </a:lnTo>
                  <a:lnTo>
                    <a:pt x="2365" y="1299"/>
                  </a:lnTo>
                  <a:lnTo>
                    <a:pt x="2265" y="1192"/>
                  </a:lnTo>
                  <a:lnTo>
                    <a:pt x="2168" y="1090"/>
                  </a:lnTo>
                  <a:lnTo>
                    <a:pt x="2072" y="993"/>
                  </a:lnTo>
                  <a:lnTo>
                    <a:pt x="1979" y="903"/>
                  </a:lnTo>
                  <a:lnTo>
                    <a:pt x="1887" y="819"/>
                  </a:lnTo>
                  <a:lnTo>
                    <a:pt x="1797" y="738"/>
                  </a:lnTo>
                  <a:lnTo>
                    <a:pt x="1710" y="664"/>
                  </a:lnTo>
                  <a:lnTo>
                    <a:pt x="1622" y="593"/>
                  </a:lnTo>
                  <a:lnTo>
                    <a:pt x="1537" y="528"/>
                  </a:lnTo>
                  <a:lnTo>
                    <a:pt x="1453" y="467"/>
                  </a:lnTo>
                  <a:lnTo>
                    <a:pt x="1371" y="412"/>
                  </a:lnTo>
                  <a:lnTo>
                    <a:pt x="1287" y="360"/>
                  </a:lnTo>
                  <a:lnTo>
                    <a:pt x="1207" y="312"/>
                  </a:lnTo>
                  <a:lnTo>
                    <a:pt x="1126" y="268"/>
                  </a:lnTo>
                  <a:lnTo>
                    <a:pt x="1047" y="230"/>
                  </a:lnTo>
                  <a:lnTo>
                    <a:pt x="967" y="192"/>
                  </a:lnTo>
                  <a:lnTo>
                    <a:pt x="888" y="160"/>
                  </a:lnTo>
                  <a:lnTo>
                    <a:pt x="808" y="133"/>
                  </a:lnTo>
                  <a:lnTo>
                    <a:pt x="731" y="107"/>
                  </a:lnTo>
                  <a:lnTo>
                    <a:pt x="652" y="84"/>
                  </a:lnTo>
                  <a:lnTo>
                    <a:pt x="572" y="65"/>
                  </a:lnTo>
                  <a:lnTo>
                    <a:pt x="492" y="49"/>
                  </a:lnTo>
                  <a:lnTo>
                    <a:pt x="413" y="34"/>
                  </a:lnTo>
                  <a:lnTo>
                    <a:pt x="332" y="23"/>
                  </a:lnTo>
                  <a:lnTo>
                    <a:pt x="250" y="15"/>
                  </a:lnTo>
                  <a:lnTo>
                    <a:pt x="168" y="8"/>
                  </a:lnTo>
                  <a:lnTo>
                    <a:pt x="85" y="4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990270" name="Freeform 62"/>
            <p:cNvSpPr>
              <a:spLocks/>
            </p:cNvSpPr>
            <p:nvPr/>
          </p:nvSpPr>
          <p:spPr bwMode="auto">
            <a:xfrm>
              <a:off x="349" y="742"/>
              <a:ext cx="5081" cy="1267"/>
            </a:xfrm>
            <a:custGeom>
              <a:avLst/>
              <a:gdLst/>
              <a:ahLst/>
              <a:cxnLst>
                <a:cxn ang="0">
                  <a:pos x="5081" y="2233"/>
                </a:cxn>
                <a:cxn ang="0">
                  <a:pos x="5034" y="2270"/>
                </a:cxn>
                <a:cxn ang="0">
                  <a:pos x="4977" y="2309"/>
                </a:cxn>
                <a:cxn ang="0">
                  <a:pos x="4898" y="2355"/>
                </a:cxn>
                <a:cxn ang="0">
                  <a:pos x="4801" y="2405"/>
                </a:cxn>
                <a:cxn ang="0">
                  <a:pos x="4684" y="2454"/>
                </a:cxn>
                <a:cxn ang="0">
                  <a:pos x="4551" y="2494"/>
                </a:cxn>
                <a:cxn ang="0">
                  <a:pos x="4479" y="2509"/>
                </a:cxn>
                <a:cxn ang="0">
                  <a:pos x="4404" y="2522"/>
                </a:cxn>
                <a:cxn ang="0">
                  <a:pos x="4323" y="2530"/>
                </a:cxn>
                <a:cxn ang="0">
                  <a:pos x="4240" y="2533"/>
                </a:cxn>
                <a:cxn ang="0">
                  <a:pos x="4154" y="2531"/>
                </a:cxn>
                <a:cxn ang="0">
                  <a:pos x="4065" y="2523"/>
                </a:cxn>
                <a:cxn ang="0">
                  <a:pos x="3974" y="2509"/>
                </a:cxn>
                <a:cxn ang="0">
                  <a:pos x="3878" y="2488"/>
                </a:cxn>
                <a:cxn ang="0">
                  <a:pos x="3781" y="2459"/>
                </a:cxn>
                <a:cxn ang="0">
                  <a:pos x="3681" y="2420"/>
                </a:cxn>
                <a:cxn ang="0">
                  <a:pos x="3579" y="2373"/>
                </a:cxn>
                <a:cxn ang="0">
                  <a:pos x="3475" y="2317"/>
                </a:cxn>
                <a:cxn ang="0">
                  <a:pos x="3368" y="2250"/>
                </a:cxn>
                <a:cxn ang="0">
                  <a:pos x="3260" y="2171"/>
                </a:cxn>
                <a:cxn ang="0">
                  <a:pos x="3152" y="2082"/>
                </a:cxn>
                <a:cxn ang="0">
                  <a:pos x="3041" y="1982"/>
                </a:cxn>
                <a:cxn ang="0">
                  <a:pos x="2928" y="1868"/>
                </a:cxn>
                <a:cxn ang="0">
                  <a:pos x="2814" y="1742"/>
                </a:cxn>
                <a:cxn ang="0">
                  <a:pos x="2703" y="1611"/>
                </a:cxn>
                <a:cxn ang="0">
                  <a:pos x="2487" y="1369"/>
                </a:cxn>
                <a:cxn ang="0">
                  <a:pos x="2281" y="1151"/>
                </a:cxn>
                <a:cxn ang="0">
                  <a:pos x="2085" y="955"/>
                </a:cxn>
                <a:cxn ang="0">
                  <a:pos x="1898" y="783"/>
                </a:cxn>
                <a:cxn ang="0">
                  <a:pos x="1717" y="631"/>
                </a:cxn>
                <a:cxn ang="0">
                  <a:pos x="1544" y="498"/>
                </a:cxn>
                <a:cxn ang="0">
                  <a:pos x="1376" y="385"/>
                </a:cxn>
                <a:cxn ang="0">
                  <a:pos x="1211" y="289"/>
                </a:cxn>
                <a:cxn ang="0">
                  <a:pos x="1050" y="208"/>
                </a:cxn>
                <a:cxn ang="0">
                  <a:pos x="890" y="143"/>
                </a:cxn>
                <a:cxn ang="0">
                  <a:pos x="732" y="92"/>
                </a:cxn>
                <a:cxn ang="0">
                  <a:pos x="572" y="53"/>
                </a:cxn>
                <a:cxn ang="0">
                  <a:pos x="412" y="25"/>
                </a:cxn>
                <a:cxn ang="0">
                  <a:pos x="250" y="8"/>
                </a:cxn>
                <a:cxn ang="0">
                  <a:pos x="85" y="1"/>
                </a:cxn>
              </a:cxnLst>
              <a:rect l="0" t="0" r="r" b="b"/>
              <a:pathLst>
                <a:path w="5081" h="2533">
                  <a:moveTo>
                    <a:pt x="5081" y="2233"/>
                  </a:moveTo>
                  <a:lnTo>
                    <a:pt x="5081" y="2233"/>
                  </a:lnTo>
                  <a:lnTo>
                    <a:pt x="5070" y="2242"/>
                  </a:lnTo>
                  <a:lnTo>
                    <a:pt x="5034" y="2270"/>
                  </a:lnTo>
                  <a:lnTo>
                    <a:pt x="5008" y="2288"/>
                  </a:lnTo>
                  <a:lnTo>
                    <a:pt x="4977" y="2309"/>
                  </a:lnTo>
                  <a:lnTo>
                    <a:pt x="4940" y="2333"/>
                  </a:lnTo>
                  <a:lnTo>
                    <a:pt x="4898" y="2355"/>
                  </a:lnTo>
                  <a:lnTo>
                    <a:pt x="4852" y="2381"/>
                  </a:lnTo>
                  <a:lnTo>
                    <a:pt x="4801" y="2405"/>
                  </a:lnTo>
                  <a:lnTo>
                    <a:pt x="4744" y="2430"/>
                  </a:lnTo>
                  <a:lnTo>
                    <a:pt x="4684" y="2454"/>
                  </a:lnTo>
                  <a:lnTo>
                    <a:pt x="4621" y="2475"/>
                  </a:lnTo>
                  <a:lnTo>
                    <a:pt x="4551" y="2494"/>
                  </a:lnTo>
                  <a:lnTo>
                    <a:pt x="4516" y="2502"/>
                  </a:lnTo>
                  <a:lnTo>
                    <a:pt x="4479" y="2509"/>
                  </a:lnTo>
                  <a:lnTo>
                    <a:pt x="4441" y="2517"/>
                  </a:lnTo>
                  <a:lnTo>
                    <a:pt x="4404" y="2522"/>
                  </a:lnTo>
                  <a:lnTo>
                    <a:pt x="4364" y="2526"/>
                  </a:lnTo>
                  <a:lnTo>
                    <a:pt x="4323" y="2530"/>
                  </a:lnTo>
                  <a:lnTo>
                    <a:pt x="4283" y="2533"/>
                  </a:lnTo>
                  <a:lnTo>
                    <a:pt x="4240" y="2533"/>
                  </a:lnTo>
                  <a:lnTo>
                    <a:pt x="4198" y="2533"/>
                  </a:lnTo>
                  <a:lnTo>
                    <a:pt x="4154" y="2531"/>
                  </a:lnTo>
                  <a:lnTo>
                    <a:pt x="4110" y="2528"/>
                  </a:lnTo>
                  <a:lnTo>
                    <a:pt x="4065" y="2523"/>
                  </a:lnTo>
                  <a:lnTo>
                    <a:pt x="4019" y="2517"/>
                  </a:lnTo>
                  <a:lnTo>
                    <a:pt x="3974" y="2509"/>
                  </a:lnTo>
                  <a:lnTo>
                    <a:pt x="3926" y="2499"/>
                  </a:lnTo>
                  <a:lnTo>
                    <a:pt x="3878" y="2488"/>
                  </a:lnTo>
                  <a:lnTo>
                    <a:pt x="3829" y="2473"/>
                  </a:lnTo>
                  <a:lnTo>
                    <a:pt x="3781" y="2459"/>
                  </a:lnTo>
                  <a:lnTo>
                    <a:pt x="3731" y="2439"/>
                  </a:lnTo>
                  <a:lnTo>
                    <a:pt x="3681" y="2420"/>
                  </a:lnTo>
                  <a:lnTo>
                    <a:pt x="3631" y="2397"/>
                  </a:lnTo>
                  <a:lnTo>
                    <a:pt x="3579" y="2373"/>
                  </a:lnTo>
                  <a:lnTo>
                    <a:pt x="3526" y="2346"/>
                  </a:lnTo>
                  <a:lnTo>
                    <a:pt x="3475" y="2317"/>
                  </a:lnTo>
                  <a:lnTo>
                    <a:pt x="3421" y="2284"/>
                  </a:lnTo>
                  <a:lnTo>
                    <a:pt x="3368" y="2250"/>
                  </a:lnTo>
                  <a:lnTo>
                    <a:pt x="3314" y="2212"/>
                  </a:lnTo>
                  <a:lnTo>
                    <a:pt x="3260" y="2171"/>
                  </a:lnTo>
                  <a:lnTo>
                    <a:pt x="3206" y="2129"/>
                  </a:lnTo>
                  <a:lnTo>
                    <a:pt x="3152" y="2082"/>
                  </a:lnTo>
                  <a:lnTo>
                    <a:pt x="3096" y="2034"/>
                  </a:lnTo>
                  <a:lnTo>
                    <a:pt x="3041" y="1982"/>
                  </a:lnTo>
                  <a:lnTo>
                    <a:pt x="2984" y="1926"/>
                  </a:lnTo>
                  <a:lnTo>
                    <a:pt x="2928" y="1868"/>
                  </a:lnTo>
                  <a:lnTo>
                    <a:pt x="2871" y="1806"/>
                  </a:lnTo>
                  <a:lnTo>
                    <a:pt x="2814" y="1742"/>
                  </a:lnTo>
                  <a:lnTo>
                    <a:pt x="2814" y="1742"/>
                  </a:lnTo>
                  <a:lnTo>
                    <a:pt x="2703" y="1611"/>
                  </a:lnTo>
                  <a:lnTo>
                    <a:pt x="2593" y="1487"/>
                  </a:lnTo>
                  <a:lnTo>
                    <a:pt x="2487" y="1369"/>
                  </a:lnTo>
                  <a:lnTo>
                    <a:pt x="2382" y="1256"/>
                  </a:lnTo>
                  <a:lnTo>
                    <a:pt x="2281" y="1151"/>
                  </a:lnTo>
                  <a:lnTo>
                    <a:pt x="2182" y="1051"/>
                  </a:lnTo>
                  <a:lnTo>
                    <a:pt x="2085" y="955"/>
                  </a:lnTo>
                  <a:lnTo>
                    <a:pt x="1991" y="867"/>
                  </a:lnTo>
                  <a:lnTo>
                    <a:pt x="1898" y="783"/>
                  </a:lnTo>
                  <a:lnTo>
                    <a:pt x="1808" y="705"/>
                  </a:lnTo>
                  <a:lnTo>
                    <a:pt x="1717" y="631"/>
                  </a:lnTo>
                  <a:lnTo>
                    <a:pt x="1630" y="563"/>
                  </a:lnTo>
                  <a:lnTo>
                    <a:pt x="1544" y="498"/>
                  </a:lnTo>
                  <a:lnTo>
                    <a:pt x="1459" y="439"/>
                  </a:lnTo>
                  <a:lnTo>
                    <a:pt x="1376" y="385"/>
                  </a:lnTo>
                  <a:lnTo>
                    <a:pt x="1292" y="334"/>
                  </a:lnTo>
                  <a:lnTo>
                    <a:pt x="1211" y="289"/>
                  </a:lnTo>
                  <a:lnTo>
                    <a:pt x="1130" y="247"/>
                  </a:lnTo>
                  <a:lnTo>
                    <a:pt x="1050" y="208"/>
                  </a:lnTo>
                  <a:lnTo>
                    <a:pt x="969" y="174"/>
                  </a:lnTo>
                  <a:lnTo>
                    <a:pt x="890" y="143"/>
                  </a:lnTo>
                  <a:lnTo>
                    <a:pt x="811" y="116"/>
                  </a:lnTo>
                  <a:lnTo>
                    <a:pt x="732" y="92"/>
                  </a:lnTo>
                  <a:lnTo>
                    <a:pt x="651" y="71"/>
                  </a:lnTo>
                  <a:lnTo>
                    <a:pt x="572" y="53"/>
                  </a:lnTo>
                  <a:lnTo>
                    <a:pt x="493" y="37"/>
                  </a:lnTo>
                  <a:lnTo>
                    <a:pt x="412" y="25"/>
                  </a:lnTo>
                  <a:lnTo>
                    <a:pt x="332" y="16"/>
                  </a:lnTo>
                  <a:lnTo>
                    <a:pt x="250" y="8"/>
                  </a:lnTo>
                  <a:lnTo>
                    <a:pt x="168" y="3"/>
                  </a:lnTo>
                  <a:lnTo>
                    <a:pt x="85" y="1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990271" name="Freeform 63"/>
            <p:cNvSpPr>
              <a:spLocks/>
            </p:cNvSpPr>
            <p:nvPr/>
          </p:nvSpPr>
          <p:spPr bwMode="auto">
            <a:xfrm>
              <a:off x="361" y="765"/>
              <a:ext cx="5115" cy="1230"/>
            </a:xfrm>
            <a:custGeom>
              <a:avLst/>
              <a:gdLst/>
              <a:ahLst/>
              <a:cxnLst>
                <a:cxn ang="0">
                  <a:pos x="5115" y="2141"/>
                </a:cxn>
                <a:cxn ang="0">
                  <a:pos x="5068" y="2180"/>
                </a:cxn>
                <a:cxn ang="0">
                  <a:pos x="5011" y="2220"/>
                </a:cxn>
                <a:cxn ang="0">
                  <a:pos x="4933" y="2268"/>
                </a:cxn>
                <a:cxn ang="0">
                  <a:pos x="4836" y="2320"/>
                </a:cxn>
                <a:cxn ang="0">
                  <a:pos x="4721" y="2370"/>
                </a:cxn>
                <a:cxn ang="0">
                  <a:pos x="4589" y="2414"/>
                </a:cxn>
                <a:cxn ang="0">
                  <a:pos x="4517" y="2431"/>
                </a:cxn>
                <a:cxn ang="0">
                  <a:pos x="4442" y="2444"/>
                </a:cxn>
                <a:cxn ang="0">
                  <a:pos x="4361" y="2456"/>
                </a:cxn>
                <a:cxn ang="0">
                  <a:pos x="4279" y="2460"/>
                </a:cxn>
                <a:cxn ang="0">
                  <a:pos x="4193" y="2460"/>
                </a:cxn>
                <a:cxn ang="0">
                  <a:pos x="4103" y="2454"/>
                </a:cxn>
                <a:cxn ang="0">
                  <a:pos x="4012" y="2441"/>
                </a:cxn>
                <a:cxn ang="0">
                  <a:pos x="3916" y="2422"/>
                </a:cxn>
                <a:cxn ang="0">
                  <a:pos x="3819" y="2394"/>
                </a:cxn>
                <a:cxn ang="0">
                  <a:pos x="3717" y="2357"/>
                </a:cxn>
                <a:cxn ang="0">
                  <a:pos x="3614" y="2312"/>
                </a:cxn>
                <a:cxn ang="0">
                  <a:pos x="3510" y="2257"/>
                </a:cxn>
                <a:cxn ang="0">
                  <a:pos x="3402" y="2192"/>
                </a:cxn>
                <a:cxn ang="0">
                  <a:pos x="3294" y="2117"/>
                </a:cxn>
                <a:cxn ang="0">
                  <a:pos x="3183" y="2029"/>
                </a:cxn>
                <a:cxn ang="0">
                  <a:pos x="3070" y="1931"/>
                </a:cxn>
                <a:cxn ang="0">
                  <a:pos x="2956" y="1818"/>
                </a:cxn>
                <a:cxn ang="0">
                  <a:pos x="2841" y="1694"/>
                </a:cxn>
                <a:cxn ang="0">
                  <a:pos x="2727" y="1564"/>
                </a:cxn>
                <a:cxn ang="0">
                  <a:pos x="2508" y="1325"/>
                </a:cxn>
                <a:cxn ang="0">
                  <a:pos x="2300" y="1111"/>
                </a:cxn>
                <a:cxn ang="0">
                  <a:pos x="2101" y="918"/>
                </a:cxn>
                <a:cxn ang="0">
                  <a:pos x="1911" y="749"/>
                </a:cxn>
                <a:cxn ang="0">
                  <a:pos x="1728" y="600"/>
                </a:cxn>
                <a:cxn ang="0">
                  <a:pos x="1553" y="470"/>
                </a:cxn>
                <a:cxn ang="0">
                  <a:pos x="1382" y="360"/>
                </a:cxn>
                <a:cxn ang="0">
                  <a:pos x="1215" y="266"/>
                </a:cxn>
                <a:cxn ang="0">
                  <a:pos x="1053" y="189"/>
                </a:cxn>
                <a:cxn ang="0">
                  <a:pos x="892" y="126"/>
                </a:cxn>
                <a:cxn ang="0">
                  <a:pos x="733" y="77"/>
                </a:cxn>
                <a:cxn ang="0">
                  <a:pos x="574" y="42"/>
                </a:cxn>
                <a:cxn ang="0">
                  <a:pos x="413" y="17"/>
                </a:cxn>
                <a:cxn ang="0">
                  <a:pos x="250" y="3"/>
                </a:cxn>
                <a:cxn ang="0">
                  <a:pos x="85" y="0"/>
                </a:cxn>
              </a:cxnLst>
              <a:rect l="0" t="0" r="r" b="b"/>
              <a:pathLst>
                <a:path w="5115" h="2460">
                  <a:moveTo>
                    <a:pt x="5115" y="2141"/>
                  </a:moveTo>
                  <a:lnTo>
                    <a:pt x="5115" y="2141"/>
                  </a:lnTo>
                  <a:lnTo>
                    <a:pt x="5104" y="2150"/>
                  </a:lnTo>
                  <a:lnTo>
                    <a:pt x="5068" y="2180"/>
                  </a:lnTo>
                  <a:lnTo>
                    <a:pt x="5043" y="2197"/>
                  </a:lnTo>
                  <a:lnTo>
                    <a:pt x="5011" y="2220"/>
                  </a:lnTo>
                  <a:lnTo>
                    <a:pt x="4975" y="2244"/>
                  </a:lnTo>
                  <a:lnTo>
                    <a:pt x="4933" y="2268"/>
                  </a:lnTo>
                  <a:lnTo>
                    <a:pt x="4888" y="2294"/>
                  </a:lnTo>
                  <a:lnTo>
                    <a:pt x="4836" y="2320"/>
                  </a:lnTo>
                  <a:lnTo>
                    <a:pt x="4781" y="2346"/>
                  </a:lnTo>
                  <a:lnTo>
                    <a:pt x="4721" y="2370"/>
                  </a:lnTo>
                  <a:lnTo>
                    <a:pt x="4657" y="2393"/>
                  </a:lnTo>
                  <a:lnTo>
                    <a:pt x="4589" y="2414"/>
                  </a:lnTo>
                  <a:lnTo>
                    <a:pt x="4554" y="2423"/>
                  </a:lnTo>
                  <a:lnTo>
                    <a:pt x="4517" y="2431"/>
                  </a:lnTo>
                  <a:lnTo>
                    <a:pt x="4479" y="2438"/>
                  </a:lnTo>
                  <a:lnTo>
                    <a:pt x="4442" y="2444"/>
                  </a:lnTo>
                  <a:lnTo>
                    <a:pt x="4402" y="2451"/>
                  </a:lnTo>
                  <a:lnTo>
                    <a:pt x="4361" y="2456"/>
                  </a:lnTo>
                  <a:lnTo>
                    <a:pt x="4321" y="2459"/>
                  </a:lnTo>
                  <a:lnTo>
                    <a:pt x="4279" y="2460"/>
                  </a:lnTo>
                  <a:lnTo>
                    <a:pt x="4236" y="2460"/>
                  </a:lnTo>
                  <a:lnTo>
                    <a:pt x="4193" y="2460"/>
                  </a:lnTo>
                  <a:lnTo>
                    <a:pt x="4149" y="2457"/>
                  </a:lnTo>
                  <a:lnTo>
                    <a:pt x="4103" y="2454"/>
                  </a:lnTo>
                  <a:lnTo>
                    <a:pt x="4057" y="2448"/>
                  </a:lnTo>
                  <a:lnTo>
                    <a:pt x="4012" y="2441"/>
                  </a:lnTo>
                  <a:lnTo>
                    <a:pt x="3964" y="2431"/>
                  </a:lnTo>
                  <a:lnTo>
                    <a:pt x="3916" y="2422"/>
                  </a:lnTo>
                  <a:lnTo>
                    <a:pt x="3867" y="2409"/>
                  </a:lnTo>
                  <a:lnTo>
                    <a:pt x="3819" y="2394"/>
                  </a:lnTo>
                  <a:lnTo>
                    <a:pt x="3769" y="2377"/>
                  </a:lnTo>
                  <a:lnTo>
                    <a:pt x="3717" y="2357"/>
                  </a:lnTo>
                  <a:lnTo>
                    <a:pt x="3666" y="2336"/>
                  </a:lnTo>
                  <a:lnTo>
                    <a:pt x="3614" y="2312"/>
                  </a:lnTo>
                  <a:lnTo>
                    <a:pt x="3563" y="2286"/>
                  </a:lnTo>
                  <a:lnTo>
                    <a:pt x="3510" y="2257"/>
                  </a:lnTo>
                  <a:lnTo>
                    <a:pt x="3456" y="2226"/>
                  </a:lnTo>
                  <a:lnTo>
                    <a:pt x="3402" y="2192"/>
                  </a:lnTo>
                  <a:lnTo>
                    <a:pt x="3348" y="2155"/>
                  </a:lnTo>
                  <a:lnTo>
                    <a:pt x="3294" y="2117"/>
                  </a:lnTo>
                  <a:lnTo>
                    <a:pt x="3238" y="2075"/>
                  </a:lnTo>
                  <a:lnTo>
                    <a:pt x="3183" y="2029"/>
                  </a:lnTo>
                  <a:lnTo>
                    <a:pt x="3127" y="1981"/>
                  </a:lnTo>
                  <a:lnTo>
                    <a:pt x="3070" y="1931"/>
                  </a:lnTo>
                  <a:lnTo>
                    <a:pt x="3013" y="1876"/>
                  </a:lnTo>
                  <a:lnTo>
                    <a:pt x="2956" y="1818"/>
                  </a:lnTo>
                  <a:lnTo>
                    <a:pt x="2899" y="1756"/>
                  </a:lnTo>
                  <a:lnTo>
                    <a:pt x="2841" y="1694"/>
                  </a:lnTo>
                  <a:lnTo>
                    <a:pt x="2841" y="1694"/>
                  </a:lnTo>
                  <a:lnTo>
                    <a:pt x="2727" y="1564"/>
                  </a:lnTo>
                  <a:lnTo>
                    <a:pt x="2616" y="1442"/>
                  </a:lnTo>
                  <a:lnTo>
                    <a:pt x="2508" y="1325"/>
                  </a:lnTo>
                  <a:lnTo>
                    <a:pt x="2402" y="1214"/>
                  </a:lnTo>
                  <a:lnTo>
                    <a:pt x="2300" y="1111"/>
                  </a:lnTo>
                  <a:lnTo>
                    <a:pt x="2198" y="1012"/>
                  </a:lnTo>
                  <a:lnTo>
                    <a:pt x="2101" y="918"/>
                  </a:lnTo>
                  <a:lnTo>
                    <a:pt x="2004" y="831"/>
                  </a:lnTo>
                  <a:lnTo>
                    <a:pt x="1911" y="749"/>
                  </a:lnTo>
                  <a:lnTo>
                    <a:pt x="1818" y="671"/>
                  </a:lnTo>
                  <a:lnTo>
                    <a:pt x="1728" y="600"/>
                  </a:lnTo>
                  <a:lnTo>
                    <a:pt x="1639" y="533"/>
                  </a:lnTo>
                  <a:lnTo>
                    <a:pt x="1553" y="470"/>
                  </a:lnTo>
                  <a:lnTo>
                    <a:pt x="1467" y="413"/>
                  </a:lnTo>
                  <a:lnTo>
                    <a:pt x="1382" y="360"/>
                  </a:lnTo>
                  <a:lnTo>
                    <a:pt x="1299" y="310"/>
                  </a:lnTo>
                  <a:lnTo>
                    <a:pt x="1215" y="266"/>
                  </a:lnTo>
                  <a:lnTo>
                    <a:pt x="1133" y="224"/>
                  </a:lnTo>
                  <a:lnTo>
                    <a:pt x="1053" y="189"/>
                  </a:lnTo>
                  <a:lnTo>
                    <a:pt x="972" y="155"/>
                  </a:lnTo>
                  <a:lnTo>
                    <a:pt x="892" y="126"/>
                  </a:lnTo>
                  <a:lnTo>
                    <a:pt x="813" y="100"/>
                  </a:lnTo>
                  <a:lnTo>
                    <a:pt x="733" y="77"/>
                  </a:lnTo>
                  <a:lnTo>
                    <a:pt x="653" y="58"/>
                  </a:lnTo>
                  <a:lnTo>
                    <a:pt x="574" y="42"/>
                  </a:lnTo>
                  <a:lnTo>
                    <a:pt x="493" y="29"/>
                  </a:lnTo>
                  <a:lnTo>
                    <a:pt x="413" y="17"/>
                  </a:lnTo>
                  <a:lnTo>
                    <a:pt x="332" y="9"/>
                  </a:lnTo>
                  <a:lnTo>
                    <a:pt x="250" y="3"/>
                  </a:lnTo>
                  <a:lnTo>
                    <a:pt x="168" y="0"/>
                  </a:lnTo>
                  <a:lnTo>
                    <a:pt x="85" y="0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990272" name="Freeform 64"/>
            <p:cNvSpPr>
              <a:spLocks/>
            </p:cNvSpPr>
            <p:nvPr/>
          </p:nvSpPr>
          <p:spPr bwMode="auto">
            <a:xfrm>
              <a:off x="375" y="787"/>
              <a:ext cx="5147" cy="1195"/>
            </a:xfrm>
            <a:custGeom>
              <a:avLst/>
              <a:gdLst/>
              <a:ahLst/>
              <a:cxnLst>
                <a:cxn ang="0">
                  <a:pos x="5147" y="2049"/>
                </a:cxn>
                <a:cxn ang="0">
                  <a:pos x="5100" y="2090"/>
                </a:cxn>
                <a:cxn ang="0">
                  <a:pos x="5043" y="2132"/>
                </a:cxn>
                <a:cxn ang="0">
                  <a:pos x="4967" y="2182"/>
                </a:cxn>
                <a:cxn ang="0">
                  <a:pos x="4871" y="2237"/>
                </a:cxn>
                <a:cxn ang="0">
                  <a:pos x="4756" y="2288"/>
                </a:cxn>
                <a:cxn ang="0">
                  <a:pos x="4624" y="2335"/>
                </a:cxn>
                <a:cxn ang="0">
                  <a:pos x="4553" y="2355"/>
                </a:cxn>
                <a:cxn ang="0">
                  <a:pos x="4477" y="2369"/>
                </a:cxn>
                <a:cxn ang="0">
                  <a:pos x="4397" y="2382"/>
                </a:cxn>
                <a:cxn ang="0">
                  <a:pos x="4314" y="2388"/>
                </a:cxn>
                <a:cxn ang="0">
                  <a:pos x="4228" y="2390"/>
                </a:cxn>
                <a:cxn ang="0">
                  <a:pos x="4139" y="2385"/>
                </a:cxn>
                <a:cxn ang="0">
                  <a:pos x="4046" y="2374"/>
                </a:cxn>
                <a:cxn ang="0">
                  <a:pos x="3952" y="2356"/>
                </a:cxn>
                <a:cxn ang="0">
                  <a:pos x="3853" y="2330"/>
                </a:cxn>
                <a:cxn ang="0">
                  <a:pos x="3752" y="2296"/>
                </a:cxn>
                <a:cxn ang="0">
                  <a:pos x="3648" y="2253"/>
                </a:cxn>
                <a:cxn ang="0">
                  <a:pos x="3542" y="2200"/>
                </a:cxn>
                <a:cxn ang="0">
                  <a:pos x="3434" y="2137"/>
                </a:cxn>
                <a:cxn ang="0">
                  <a:pos x="3324" y="2064"/>
                </a:cxn>
                <a:cxn ang="0">
                  <a:pos x="3212" y="1978"/>
                </a:cxn>
                <a:cxn ang="0">
                  <a:pos x="3098" y="1880"/>
                </a:cxn>
                <a:cxn ang="0">
                  <a:pos x="2983" y="1770"/>
                </a:cxn>
                <a:cxn ang="0">
                  <a:pos x="2866" y="1646"/>
                </a:cxn>
                <a:cxn ang="0">
                  <a:pos x="2749" y="1520"/>
                </a:cxn>
                <a:cxn ang="0">
                  <a:pos x="2527" y="1284"/>
                </a:cxn>
                <a:cxn ang="0">
                  <a:pos x="2315" y="1072"/>
                </a:cxn>
                <a:cxn ang="0">
                  <a:pos x="2113" y="884"/>
                </a:cxn>
                <a:cxn ang="0">
                  <a:pos x="1920" y="717"/>
                </a:cxn>
                <a:cxn ang="0">
                  <a:pos x="1736" y="570"/>
                </a:cxn>
                <a:cxn ang="0">
                  <a:pos x="1558" y="444"/>
                </a:cxn>
                <a:cxn ang="0">
                  <a:pos x="1386" y="336"/>
                </a:cxn>
                <a:cxn ang="0">
                  <a:pos x="1219" y="246"/>
                </a:cxn>
                <a:cxn ang="0">
                  <a:pos x="1055" y="170"/>
                </a:cxn>
                <a:cxn ang="0">
                  <a:pos x="893" y="112"/>
                </a:cxn>
                <a:cxn ang="0">
                  <a:pos x="733" y="65"/>
                </a:cxn>
                <a:cxn ang="0">
                  <a:pos x="574" y="33"/>
                </a:cxn>
                <a:cxn ang="0">
                  <a:pos x="413" y="12"/>
                </a:cxn>
                <a:cxn ang="0">
                  <a:pos x="250" y="2"/>
                </a:cxn>
                <a:cxn ang="0">
                  <a:pos x="85" y="0"/>
                </a:cxn>
              </a:cxnLst>
              <a:rect l="0" t="0" r="r" b="b"/>
              <a:pathLst>
                <a:path w="5147" h="2390">
                  <a:moveTo>
                    <a:pt x="5147" y="2049"/>
                  </a:moveTo>
                  <a:lnTo>
                    <a:pt x="5147" y="2049"/>
                  </a:lnTo>
                  <a:lnTo>
                    <a:pt x="5135" y="2061"/>
                  </a:lnTo>
                  <a:lnTo>
                    <a:pt x="5100" y="2090"/>
                  </a:lnTo>
                  <a:lnTo>
                    <a:pt x="5075" y="2109"/>
                  </a:lnTo>
                  <a:lnTo>
                    <a:pt x="5043" y="2132"/>
                  </a:lnTo>
                  <a:lnTo>
                    <a:pt x="5008" y="2156"/>
                  </a:lnTo>
                  <a:lnTo>
                    <a:pt x="4967" y="2182"/>
                  </a:lnTo>
                  <a:lnTo>
                    <a:pt x="4921" y="2209"/>
                  </a:lnTo>
                  <a:lnTo>
                    <a:pt x="4871" y="2237"/>
                  </a:lnTo>
                  <a:lnTo>
                    <a:pt x="4815" y="2262"/>
                  </a:lnTo>
                  <a:lnTo>
                    <a:pt x="4756" y="2288"/>
                  </a:lnTo>
                  <a:lnTo>
                    <a:pt x="4692" y="2313"/>
                  </a:lnTo>
                  <a:lnTo>
                    <a:pt x="4624" y="2335"/>
                  </a:lnTo>
                  <a:lnTo>
                    <a:pt x="4589" y="2345"/>
                  </a:lnTo>
                  <a:lnTo>
                    <a:pt x="4553" y="2355"/>
                  </a:lnTo>
                  <a:lnTo>
                    <a:pt x="4515" y="2363"/>
                  </a:lnTo>
                  <a:lnTo>
                    <a:pt x="4477" y="2369"/>
                  </a:lnTo>
                  <a:lnTo>
                    <a:pt x="4438" y="2376"/>
                  </a:lnTo>
                  <a:lnTo>
                    <a:pt x="4397" y="2382"/>
                  </a:lnTo>
                  <a:lnTo>
                    <a:pt x="4357" y="2385"/>
                  </a:lnTo>
                  <a:lnTo>
                    <a:pt x="4314" y="2388"/>
                  </a:lnTo>
                  <a:lnTo>
                    <a:pt x="4272" y="2390"/>
                  </a:lnTo>
                  <a:lnTo>
                    <a:pt x="4228" y="2390"/>
                  </a:lnTo>
                  <a:lnTo>
                    <a:pt x="4184" y="2388"/>
                  </a:lnTo>
                  <a:lnTo>
                    <a:pt x="4139" y="2385"/>
                  </a:lnTo>
                  <a:lnTo>
                    <a:pt x="4093" y="2380"/>
                  </a:lnTo>
                  <a:lnTo>
                    <a:pt x="4046" y="2374"/>
                  </a:lnTo>
                  <a:lnTo>
                    <a:pt x="3999" y="2366"/>
                  </a:lnTo>
                  <a:lnTo>
                    <a:pt x="3952" y="2356"/>
                  </a:lnTo>
                  <a:lnTo>
                    <a:pt x="3902" y="2345"/>
                  </a:lnTo>
                  <a:lnTo>
                    <a:pt x="3853" y="2330"/>
                  </a:lnTo>
                  <a:lnTo>
                    <a:pt x="3803" y="2314"/>
                  </a:lnTo>
                  <a:lnTo>
                    <a:pt x="3752" y="2296"/>
                  </a:lnTo>
                  <a:lnTo>
                    <a:pt x="3700" y="2275"/>
                  </a:lnTo>
                  <a:lnTo>
                    <a:pt x="3648" y="2253"/>
                  </a:lnTo>
                  <a:lnTo>
                    <a:pt x="3596" y="2229"/>
                  </a:lnTo>
                  <a:lnTo>
                    <a:pt x="3542" y="2200"/>
                  </a:lnTo>
                  <a:lnTo>
                    <a:pt x="3489" y="2170"/>
                  </a:lnTo>
                  <a:lnTo>
                    <a:pt x="3434" y="2137"/>
                  </a:lnTo>
                  <a:lnTo>
                    <a:pt x="3380" y="2101"/>
                  </a:lnTo>
                  <a:lnTo>
                    <a:pt x="3324" y="2064"/>
                  </a:lnTo>
                  <a:lnTo>
                    <a:pt x="3269" y="2022"/>
                  </a:lnTo>
                  <a:lnTo>
                    <a:pt x="3212" y="1978"/>
                  </a:lnTo>
                  <a:lnTo>
                    <a:pt x="3156" y="1930"/>
                  </a:lnTo>
                  <a:lnTo>
                    <a:pt x="3098" y="1880"/>
                  </a:lnTo>
                  <a:lnTo>
                    <a:pt x="3041" y="1827"/>
                  </a:lnTo>
                  <a:lnTo>
                    <a:pt x="2983" y="1770"/>
                  </a:lnTo>
                  <a:lnTo>
                    <a:pt x="2924" y="1710"/>
                  </a:lnTo>
                  <a:lnTo>
                    <a:pt x="2866" y="1646"/>
                  </a:lnTo>
                  <a:lnTo>
                    <a:pt x="2866" y="1646"/>
                  </a:lnTo>
                  <a:lnTo>
                    <a:pt x="2749" y="1520"/>
                  </a:lnTo>
                  <a:lnTo>
                    <a:pt x="2637" y="1399"/>
                  </a:lnTo>
                  <a:lnTo>
                    <a:pt x="2527" y="1284"/>
                  </a:lnTo>
                  <a:lnTo>
                    <a:pt x="2419" y="1174"/>
                  </a:lnTo>
                  <a:lnTo>
                    <a:pt x="2315" y="1072"/>
                  </a:lnTo>
                  <a:lnTo>
                    <a:pt x="2213" y="976"/>
                  </a:lnTo>
                  <a:lnTo>
                    <a:pt x="2113" y="884"/>
                  </a:lnTo>
                  <a:lnTo>
                    <a:pt x="2016" y="798"/>
                  </a:lnTo>
                  <a:lnTo>
                    <a:pt x="1920" y="717"/>
                  </a:lnTo>
                  <a:lnTo>
                    <a:pt x="1827" y="641"/>
                  </a:lnTo>
                  <a:lnTo>
                    <a:pt x="1736" y="570"/>
                  </a:lnTo>
                  <a:lnTo>
                    <a:pt x="1647" y="504"/>
                  </a:lnTo>
                  <a:lnTo>
                    <a:pt x="1558" y="444"/>
                  </a:lnTo>
                  <a:lnTo>
                    <a:pt x="1472" y="388"/>
                  </a:lnTo>
                  <a:lnTo>
                    <a:pt x="1386" y="336"/>
                  </a:lnTo>
                  <a:lnTo>
                    <a:pt x="1303" y="288"/>
                  </a:lnTo>
                  <a:lnTo>
                    <a:pt x="1219" y="246"/>
                  </a:lnTo>
                  <a:lnTo>
                    <a:pt x="1136" y="205"/>
                  </a:lnTo>
                  <a:lnTo>
                    <a:pt x="1055" y="170"/>
                  </a:lnTo>
                  <a:lnTo>
                    <a:pt x="974" y="139"/>
                  </a:lnTo>
                  <a:lnTo>
                    <a:pt x="893" y="112"/>
                  </a:lnTo>
                  <a:lnTo>
                    <a:pt x="814" y="88"/>
                  </a:lnTo>
                  <a:lnTo>
                    <a:pt x="733" y="65"/>
                  </a:lnTo>
                  <a:lnTo>
                    <a:pt x="653" y="47"/>
                  </a:lnTo>
                  <a:lnTo>
                    <a:pt x="574" y="33"/>
                  </a:lnTo>
                  <a:lnTo>
                    <a:pt x="493" y="21"/>
                  </a:lnTo>
                  <a:lnTo>
                    <a:pt x="413" y="12"/>
                  </a:lnTo>
                  <a:lnTo>
                    <a:pt x="332" y="5"/>
                  </a:lnTo>
                  <a:lnTo>
                    <a:pt x="250" y="2"/>
                  </a:lnTo>
                  <a:lnTo>
                    <a:pt x="168" y="0"/>
                  </a:lnTo>
                  <a:lnTo>
                    <a:pt x="85" y="0"/>
                  </a:lnTo>
                  <a:lnTo>
                    <a:pt x="0" y="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990273" name="Freeform 65"/>
            <p:cNvSpPr>
              <a:spLocks/>
            </p:cNvSpPr>
            <p:nvPr/>
          </p:nvSpPr>
          <p:spPr bwMode="auto">
            <a:xfrm>
              <a:off x="389" y="808"/>
              <a:ext cx="5176" cy="1160"/>
            </a:xfrm>
            <a:custGeom>
              <a:avLst/>
              <a:gdLst/>
              <a:ahLst/>
              <a:cxnLst>
                <a:cxn ang="0">
                  <a:pos x="5176" y="1959"/>
                </a:cxn>
                <a:cxn ang="0">
                  <a:pos x="5130" y="2001"/>
                </a:cxn>
                <a:cxn ang="0">
                  <a:pos x="5075" y="2044"/>
                </a:cxn>
                <a:cxn ang="0">
                  <a:pos x="4998" y="2096"/>
                </a:cxn>
                <a:cxn ang="0">
                  <a:pos x="4903" y="2153"/>
                </a:cxn>
                <a:cxn ang="0">
                  <a:pos x="4790" y="2208"/>
                </a:cxn>
                <a:cxn ang="0">
                  <a:pos x="4658" y="2258"/>
                </a:cxn>
                <a:cxn ang="0">
                  <a:pos x="4587" y="2277"/>
                </a:cxn>
                <a:cxn ang="0">
                  <a:pos x="4513" y="2295"/>
                </a:cxn>
                <a:cxn ang="0">
                  <a:pos x="4433" y="2308"/>
                </a:cxn>
                <a:cxn ang="0">
                  <a:pos x="4350" y="2317"/>
                </a:cxn>
                <a:cxn ang="0">
                  <a:pos x="4264" y="2321"/>
                </a:cxn>
                <a:cxn ang="0">
                  <a:pos x="4174" y="2317"/>
                </a:cxn>
                <a:cxn ang="0">
                  <a:pos x="4082" y="2308"/>
                </a:cxn>
                <a:cxn ang="0">
                  <a:pos x="3986" y="2292"/>
                </a:cxn>
                <a:cxn ang="0">
                  <a:pos x="3888" y="2269"/>
                </a:cxn>
                <a:cxn ang="0">
                  <a:pos x="3786" y="2235"/>
                </a:cxn>
                <a:cxn ang="0">
                  <a:pos x="3682" y="2195"/>
                </a:cxn>
                <a:cxn ang="0">
                  <a:pos x="3575" y="2143"/>
                </a:cxn>
                <a:cxn ang="0">
                  <a:pos x="3466" y="2082"/>
                </a:cxn>
                <a:cxn ang="0">
                  <a:pos x="3355" y="2011"/>
                </a:cxn>
                <a:cxn ang="0">
                  <a:pos x="3241" y="1927"/>
                </a:cxn>
                <a:cxn ang="0">
                  <a:pos x="3125" y="1831"/>
                </a:cxn>
                <a:cxn ang="0">
                  <a:pos x="3009" y="1723"/>
                </a:cxn>
                <a:cxn ang="0">
                  <a:pos x="2891" y="1600"/>
                </a:cxn>
                <a:cxn ang="0">
                  <a:pos x="2773" y="1475"/>
                </a:cxn>
                <a:cxn ang="0">
                  <a:pos x="2545" y="1244"/>
                </a:cxn>
                <a:cxn ang="0">
                  <a:pos x="2331" y="1035"/>
                </a:cxn>
                <a:cxn ang="0">
                  <a:pos x="2126" y="850"/>
                </a:cxn>
                <a:cxn ang="0">
                  <a:pos x="1931" y="685"/>
                </a:cxn>
                <a:cxn ang="0">
                  <a:pos x="1744" y="543"/>
                </a:cxn>
                <a:cxn ang="0">
                  <a:pos x="1565" y="419"/>
                </a:cxn>
                <a:cxn ang="0">
                  <a:pos x="1391" y="314"/>
                </a:cxn>
                <a:cxn ang="0">
                  <a:pos x="1222" y="226"/>
                </a:cxn>
                <a:cxn ang="0">
                  <a:pos x="1057" y="154"/>
                </a:cxn>
                <a:cxn ang="0">
                  <a:pos x="894" y="99"/>
                </a:cxn>
                <a:cxn ang="0">
                  <a:pos x="735" y="55"/>
                </a:cxn>
                <a:cxn ang="0">
                  <a:pos x="574" y="26"/>
                </a:cxn>
                <a:cxn ang="0">
                  <a:pos x="412" y="8"/>
                </a:cxn>
                <a:cxn ang="0">
                  <a:pos x="250" y="0"/>
                </a:cxn>
                <a:cxn ang="0">
                  <a:pos x="85" y="4"/>
                </a:cxn>
              </a:cxnLst>
              <a:rect l="0" t="0" r="r" b="b"/>
              <a:pathLst>
                <a:path w="5176" h="2321">
                  <a:moveTo>
                    <a:pt x="5176" y="1959"/>
                  </a:moveTo>
                  <a:lnTo>
                    <a:pt x="5176" y="1959"/>
                  </a:lnTo>
                  <a:lnTo>
                    <a:pt x="5165" y="1970"/>
                  </a:lnTo>
                  <a:lnTo>
                    <a:pt x="5130" y="2001"/>
                  </a:lnTo>
                  <a:lnTo>
                    <a:pt x="5105" y="2020"/>
                  </a:lnTo>
                  <a:lnTo>
                    <a:pt x="5075" y="2044"/>
                  </a:lnTo>
                  <a:lnTo>
                    <a:pt x="5039" y="2070"/>
                  </a:lnTo>
                  <a:lnTo>
                    <a:pt x="4998" y="2096"/>
                  </a:lnTo>
                  <a:lnTo>
                    <a:pt x="4953" y="2125"/>
                  </a:lnTo>
                  <a:lnTo>
                    <a:pt x="4903" y="2153"/>
                  </a:lnTo>
                  <a:lnTo>
                    <a:pt x="4849" y="2180"/>
                  </a:lnTo>
                  <a:lnTo>
                    <a:pt x="4790" y="2208"/>
                  </a:lnTo>
                  <a:lnTo>
                    <a:pt x="4726" y="2233"/>
                  </a:lnTo>
                  <a:lnTo>
                    <a:pt x="4658" y="2258"/>
                  </a:lnTo>
                  <a:lnTo>
                    <a:pt x="4624" y="2267"/>
                  </a:lnTo>
                  <a:lnTo>
                    <a:pt x="4587" y="2277"/>
                  </a:lnTo>
                  <a:lnTo>
                    <a:pt x="4550" y="2287"/>
                  </a:lnTo>
                  <a:lnTo>
                    <a:pt x="4513" y="2295"/>
                  </a:lnTo>
                  <a:lnTo>
                    <a:pt x="4472" y="2303"/>
                  </a:lnTo>
                  <a:lnTo>
                    <a:pt x="4433" y="2308"/>
                  </a:lnTo>
                  <a:lnTo>
                    <a:pt x="4392" y="2313"/>
                  </a:lnTo>
                  <a:lnTo>
                    <a:pt x="4350" y="2317"/>
                  </a:lnTo>
                  <a:lnTo>
                    <a:pt x="4307" y="2319"/>
                  </a:lnTo>
                  <a:lnTo>
                    <a:pt x="4264" y="2321"/>
                  </a:lnTo>
                  <a:lnTo>
                    <a:pt x="4220" y="2319"/>
                  </a:lnTo>
                  <a:lnTo>
                    <a:pt x="4174" y="2317"/>
                  </a:lnTo>
                  <a:lnTo>
                    <a:pt x="4128" y="2314"/>
                  </a:lnTo>
                  <a:lnTo>
                    <a:pt x="4082" y="2308"/>
                  </a:lnTo>
                  <a:lnTo>
                    <a:pt x="4034" y="2301"/>
                  </a:lnTo>
                  <a:lnTo>
                    <a:pt x="3986" y="2292"/>
                  </a:lnTo>
                  <a:lnTo>
                    <a:pt x="3936" y="2282"/>
                  </a:lnTo>
                  <a:lnTo>
                    <a:pt x="3888" y="2269"/>
                  </a:lnTo>
                  <a:lnTo>
                    <a:pt x="3836" y="2253"/>
                  </a:lnTo>
                  <a:lnTo>
                    <a:pt x="3786" y="2235"/>
                  </a:lnTo>
                  <a:lnTo>
                    <a:pt x="3734" y="2216"/>
                  </a:lnTo>
                  <a:lnTo>
                    <a:pt x="3682" y="2195"/>
                  </a:lnTo>
                  <a:lnTo>
                    <a:pt x="3628" y="2170"/>
                  </a:lnTo>
                  <a:lnTo>
                    <a:pt x="3575" y="2143"/>
                  </a:lnTo>
                  <a:lnTo>
                    <a:pt x="3521" y="2114"/>
                  </a:lnTo>
                  <a:lnTo>
                    <a:pt x="3466" y="2082"/>
                  </a:lnTo>
                  <a:lnTo>
                    <a:pt x="3410" y="2048"/>
                  </a:lnTo>
                  <a:lnTo>
                    <a:pt x="3355" y="2011"/>
                  </a:lnTo>
                  <a:lnTo>
                    <a:pt x="3298" y="1970"/>
                  </a:lnTo>
                  <a:lnTo>
                    <a:pt x="3241" y="1927"/>
                  </a:lnTo>
                  <a:lnTo>
                    <a:pt x="3184" y="1880"/>
                  </a:lnTo>
                  <a:lnTo>
                    <a:pt x="3125" y="1831"/>
                  </a:lnTo>
                  <a:lnTo>
                    <a:pt x="3067" y="1778"/>
                  </a:lnTo>
                  <a:lnTo>
                    <a:pt x="3009" y="1723"/>
                  </a:lnTo>
                  <a:lnTo>
                    <a:pt x="2949" y="1663"/>
                  </a:lnTo>
                  <a:lnTo>
                    <a:pt x="2891" y="1600"/>
                  </a:lnTo>
                  <a:lnTo>
                    <a:pt x="2891" y="1600"/>
                  </a:lnTo>
                  <a:lnTo>
                    <a:pt x="2773" y="1475"/>
                  </a:lnTo>
                  <a:lnTo>
                    <a:pt x="2658" y="1357"/>
                  </a:lnTo>
                  <a:lnTo>
                    <a:pt x="2545" y="1244"/>
                  </a:lnTo>
                  <a:lnTo>
                    <a:pt x="2437" y="1135"/>
                  </a:lnTo>
                  <a:lnTo>
                    <a:pt x="2331" y="1035"/>
                  </a:lnTo>
                  <a:lnTo>
                    <a:pt x="2227" y="938"/>
                  </a:lnTo>
                  <a:lnTo>
                    <a:pt x="2126" y="850"/>
                  </a:lnTo>
                  <a:lnTo>
                    <a:pt x="2027" y="764"/>
                  </a:lnTo>
                  <a:lnTo>
                    <a:pt x="1931" y="685"/>
                  </a:lnTo>
                  <a:lnTo>
                    <a:pt x="1837" y="611"/>
                  </a:lnTo>
                  <a:lnTo>
                    <a:pt x="1744" y="543"/>
                  </a:lnTo>
                  <a:lnTo>
                    <a:pt x="1654" y="478"/>
                  </a:lnTo>
                  <a:lnTo>
                    <a:pt x="1565" y="419"/>
                  </a:lnTo>
                  <a:lnTo>
                    <a:pt x="1477" y="364"/>
                  </a:lnTo>
                  <a:lnTo>
                    <a:pt x="1391" y="314"/>
                  </a:lnTo>
                  <a:lnTo>
                    <a:pt x="1305" y="268"/>
                  </a:lnTo>
                  <a:lnTo>
                    <a:pt x="1222" y="226"/>
                  </a:lnTo>
                  <a:lnTo>
                    <a:pt x="1139" y="188"/>
                  </a:lnTo>
                  <a:lnTo>
                    <a:pt x="1057" y="154"/>
                  </a:lnTo>
                  <a:lnTo>
                    <a:pt x="976" y="125"/>
                  </a:lnTo>
                  <a:lnTo>
                    <a:pt x="894" y="99"/>
                  </a:lnTo>
                  <a:lnTo>
                    <a:pt x="814" y="75"/>
                  </a:lnTo>
                  <a:lnTo>
                    <a:pt x="735" y="55"/>
                  </a:lnTo>
                  <a:lnTo>
                    <a:pt x="654" y="39"/>
                  </a:lnTo>
                  <a:lnTo>
                    <a:pt x="574" y="26"/>
                  </a:lnTo>
                  <a:lnTo>
                    <a:pt x="493" y="16"/>
                  </a:lnTo>
                  <a:lnTo>
                    <a:pt x="412" y="8"/>
                  </a:lnTo>
                  <a:lnTo>
                    <a:pt x="332" y="4"/>
                  </a:lnTo>
                  <a:lnTo>
                    <a:pt x="250" y="0"/>
                  </a:lnTo>
                  <a:lnTo>
                    <a:pt x="168" y="0"/>
                  </a:lnTo>
                  <a:lnTo>
                    <a:pt x="85" y="4"/>
                  </a:lnTo>
                  <a:lnTo>
                    <a:pt x="0" y="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990274" name="Freeform 66"/>
            <p:cNvSpPr>
              <a:spLocks/>
            </p:cNvSpPr>
            <p:nvPr/>
          </p:nvSpPr>
          <p:spPr bwMode="auto">
            <a:xfrm>
              <a:off x="403" y="829"/>
              <a:ext cx="5205" cy="1124"/>
            </a:xfrm>
            <a:custGeom>
              <a:avLst/>
              <a:gdLst/>
              <a:ahLst/>
              <a:cxnLst>
                <a:cxn ang="0">
                  <a:pos x="5205" y="1868"/>
                </a:cxn>
                <a:cxn ang="0">
                  <a:pos x="5161" y="1910"/>
                </a:cxn>
                <a:cxn ang="0">
                  <a:pos x="5105" y="1956"/>
                </a:cxn>
                <a:cxn ang="0">
                  <a:pos x="5030" y="2011"/>
                </a:cxn>
                <a:cxn ang="0">
                  <a:pos x="4936" y="2069"/>
                </a:cxn>
                <a:cxn ang="0">
                  <a:pos x="4822" y="2127"/>
                </a:cxn>
                <a:cxn ang="0">
                  <a:pos x="4693" y="2178"/>
                </a:cxn>
                <a:cxn ang="0">
                  <a:pos x="4621" y="2201"/>
                </a:cxn>
                <a:cxn ang="0">
                  <a:pos x="4546" y="2219"/>
                </a:cxn>
                <a:cxn ang="0">
                  <a:pos x="4467" y="2235"/>
                </a:cxn>
                <a:cxn ang="0">
                  <a:pos x="4385" y="2245"/>
                </a:cxn>
                <a:cxn ang="0">
                  <a:pos x="4299" y="2250"/>
                </a:cxn>
                <a:cxn ang="0">
                  <a:pos x="4208" y="2250"/>
                </a:cxn>
                <a:cxn ang="0">
                  <a:pos x="4117" y="2241"/>
                </a:cxn>
                <a:cxn ang="0">
                  <a:pos x="4020" y="2227"/>
                </a:cxn>
                <a:cxn ang="0">
                  <a:pos x="3921" y="2206"/>
                </a:cxn>
                <a:cxn ang="0">
                  <a:pos x="3820" y="2175"/>
                </a:cxn>
                <a:cxn ang="0">
                  <a:pos x="3714" y="2135"/>
                </a:cxn>
                <a:cxn ang="0">
                  <a:pos x="3607" y="2086"/>
                </a:cxn>
                <a:cxn ang="0">
                  <a:pos x="3497" y="2027"/>
                </a:cxn>
                <a:cxn ang="0">
                  <a:pos x="3385" y="1957"/>
                </a:cxn>
                <a:cxn ang="0">
                  <a:pos x="3270" y="1875"/>
                </a:cxn>
                <a:cxn ang="0">
                  <a:pos x="3153" y="1781"/>
                </a:cxn>
                <a:cxn ang="0">
                  <a:pos x="3035" y="1675"/>
                </a:cxn>
                <a:cxn ang="0">
                  <a:pos x="2914" y="1555"/>
                </a:cxn>
                <a:cxn ang="0">
                  <a:pos x="2795" y="1431"/>
                </a:cxn>
                <a:cxn ang="0">
                  <a:pos x="2564" y="1202"/>
                </a:cxn>
                <a:cxn ang="0">
                  <a:pos x="2346" y="997"/>
                </a:cxn>
                <a:cxn ang="0">
                  <a:pos x="2140" y="816"/>
                </a:cxn>
                <a:cxn ang="0">
                  <a:pos x="1941" y="654"/>
                </a:cxn>
                <a:cxn ang="0">
                  <a:pos x="1752" y="514"/>
                </a:cxn>
                <a:cxn ang="0">
                  <a:pos x="1570" y="394"/>
                </a:cxn>
                <a:cxn ang="0">
                  <a:pos x="1395" y="293"/>
                </a:cxn>
                <a:cxn ang="0">
                  <a:pos x="1226" y="207"/>
                </a:cxn>
                <a:cxn ang="0">
                  <a:pos x="1059" y="139"/>
                </a:cxn>
                <a:cxn ang="0">
                  <a:pos x="897" y="86"/>
                </a:cxn>
                <a:cxn ang="0">
                  <a:pos x="734" y="45"/>
                </a:cxn>
                <a:cxn ang="0">
                  <a:pos x="575" y="20"/>
                </a:cxn>
                <a:cxn ang="0">
                  <a:pos x="414" y="5"/>
                </a:cxn>
                <a:cxn ang="0">
                  <a:pos x="250" y="0"/>
                </a:cxn>
                <a:cxn ang="0">
                  <a:pos x="85" y="7"/>
                </a:cxn>
              </a:cxnLst>
              <a:rect l="0" t="0" r="r" b="b"/>
              <a:pathLst>
                <a:path w="5205" h="2250">
                  <a:moveTo>
                    <a:pt x="5205" y="1868"/>
                  </a:moveTo>
                  <a:lnTo>
                    <a:pt x="5205" y="1868"/>
                  </a:lnTo>
                  <a:lnTo>
                    <a:pt x="5194" y="1880"/>
                  </a:lnTo>
                  <a:lnTo>
                    <a:pt x="5161" y="1910"/>
                  </a:lnTo>
                  <a:lnTo>
                    <a:pt x="5136" y="1931"/>
                  </a:lnTo>
                  <a:lnTo>
                    <a:pt x="5105" y="1956"/>
                  </a:lnTo>
                  <a:lnTo>
                    <a:pt x="5071" y="1981"/>
                  </a:lnTo>
                  <a:lnTo>
                    <a:pt x="5030" y="2011"/>
                  </a:lnTo>
                  <a:lnTo>
                    <a:pt x="4984" y="2040"/>
                  </a:lnTo>
                  <a:lnTo>
                    <a:pt x="4936" y="2069"/>
                  </a:lnTo>
                  <a:lnTo>
                    <a:pt x="4882" y="2098"/>
                  </a:lnTo>
                  <a:lnTo>
                    <a:pt x="4822" y="2127"/>
                  </a:lnTo>
                  <a:lnTo>
                    <a:pt x="4760" y="2153"/>
                  </a:lnTo>
                  <a:lnTo>
                    <a:pt x="4693" y="2178"/>
                  </a:lnTo>
                  <a:lnTo>
                    <a:pt x="4657" y="2190"/>
                  </a:lnTo>
                  <a:lnTo>
                    <a:pt x="4621" y="2201"/>
                  </a:lnTo>
                  <a:lnTo>
                    <a:pt x="4585" y="2211"/>
                  </a:lnTo>
                  <a:lnTo>
                    <a:pt x="4546" y="2219"/>
                  </a:lnTo>
                  <a:lnTo>
                    <a:pt x="4507" y="2227"/>
                  </a:lnTo>
                  <a:lnTo>
                    <a:pt x="4467" y="2235"/>
                  </a:lnTo>
                  <a:lnTo>
                    <a:pt x="4426" y="2240"/>
                  </a:lnTo>
                  <a:lnTo>
                    <a:pt x="4385" y="2245"/>
                  </a:lnTo>
                  <a:lnTo>
                    <a:pt x="4342" y="2248"/>
                  </a:lnTo>
                  <a:lnTo>
                    <a:pt x="4299" y="2250"/>
                  </a:lnTo>
                  <a:lnTo>
                    <a:pt x="4254" y="2250"/>
                  </a:lnTo>
                  <a:lnTo>
                    <a:pt x="4208" y="2250"/>
                  </a:lnTo>
                  <a:lnTo>
                    <a:pt x="4163" y="2246"/>
                  </a:lnTo>
                  <a:lnTo>
                    <a:pt x="4117" y="2241"/>
                  </a:lnTo>
                  <a:lnTo>
                    <a:pt x="4068" y="2235"/>
                  </a:lnTo>
                  <a:lnTo>
                    <a:pt x="4020" y="2227"/>
                  </a:lnTo>
                  <a:lnTo>
                    <a:pt x="3971" y="2217"/>
                  </a:lnTo>
                  <a:lnTo>
                    <a:pt x="3921" y="2206"/>
                  </a:lnTo>
                  <a:lnTo>
                    <a:pt x="3871" y="2191"/>
                  </a:lnTo>
                  <a:lnTo>
                    <a:pt x="3820" y="2175"/>
                  </a:lnTo>
                  <a:lnTo>
                    <a:pt x="3767" y="2156"/>
                  </a:lnTo>
                  <a:lnTo>
                    <a:pt x="3714" y="2135"/>
                  </a:lnTo>
                  <a:lnTo>
                    <a:pt x="3661" y="2112"/>
                  </a:lnTo>
                  <a:lnTo>
                    <a:pt x="3607" y="2086"/>
                  </a:lnTo>
                  <a:lnTo>
                    <a:pt x="3553" y="2057"/>
                  </a:lnTo>
                  <a:lnTo>
                    <a:pt x="3497" y="2027"/>
                  </a:lnTo>
                  <a:lnTo>
                    <a:pt x="3442" y="1993"/>
                  </a:lnTo>
                  <a:lnTo>
                    <a:pt x="3385" y="1957"/>
                  </a:lnTo>
                  <a:lnTo>
                    <a:pt x="3328" y="1917"/>
                  </a:lnTo>
                  <a:lnTo>
                    <a:pt x="3270" y="1875"/>
                  </a:lnTo>
                  <a:lnTo>
                    <a:pt x="3213" y="1830"/>
                  </a:lnTo>
                  <a:lnTo>
                    <a:pt x="3153" y="1781"/>
                  </a:lnTo>
                  <a:lnTo>
                    <a:pt x="3095" y="1730"/>
                  </a:lnTo>
                  <a:lnTo>
                    <a:pt x="3035" y="1675"/>
                  </a:lnTo>
                  <a:lnTo>
                    <a:pt x="2975" y="1617"/>
                  </a:lnTo>
                  <a:lnTo>
                    <a:pt x="2914" y="1555"/>
                  </a:lnTo>
                  <a:lnTo>
                    <a:pt x="2914" y="1555"/>
                  </a:lnTo>
                  <a:lnTo>
                    <a:pt x="2795" y="1431"/>
                  </a:lnTo>
                  <a:lnTo>
                    <a:pt x="2678" y="1313"/>
                  </a:lnTo>
                  <a:lnTo>
                    <a:pt x="2564" y="1202"/>
                  </a:lnTo>
                  <a:lnTo>
                    <a:pt x="2453" y="1097"/>
                  </a:lnTo>
                  <a:lnTo>
                    <a:pt x="2346" y="997"/>
                  </a:lnTo>
                  <a:lnTo>
                    <a:pt x="2241" y="903"/>
                  </a:lnTo>
                  <a:lnTo>
                    <a:pt x="2140" y="816"/>
                  </a:lnTo>
                  <a:lnTo>
                    <a:pt x="2040" y="732"/>
                  </a:lnTo>
                  <a:lnTo>
                    <a:pt x="1941" y="654"/>
                  </a:lnTo>
                  <a:lnTo>
                    <a:pt x="1847" y="582"/>
                  </a:lnTo>
                  <a:lnTo>
                    <a:pt x="1752" y="514"/>
                  </a:lnTo>
                  <a:lnTo>
                    <a:pt x="1661" y="452"/>
                  </a:lnTo>
                  <a:lnTo>
                    <a:pt x="1570" y="394"/>
                  </a:lnTo>
                  <a:lnTo>
                    <a:pt x="1483" y="341"/>
                  </a:lnTo>
                  <a:lnTo>
                    <a:pt x="1395" y="293"/>
                  </a:lnTo>
                  <a:lnTo>
                    <a:pt x="1311" y="247"/>
                  </a:lnTo>
                  <a:lnTo>
                    <a:pt x="1226" y="207"/>
                  </a:lnTo>
                  <a:lnTo>
                    <a:pt x="1143" y="171"/>
                  </a:lnTo>
                  <a:lnTo>
                    <a:pt x="1059" y="139"/>
                  </a:lnTo>
                  <a:lnTo>
                    <a:pt x="977" y="110"/>
                  </a:lnTo>
                  <a:lnTo>
                    <a:pt x="897" y="86"/>
                  </a:lnTo>
                  <a:lnTo>
                    <a:pt x="815" y="63"/>
                  </a:lnTo>
                  <a:lnTo>
                    <a:pt x="734" y="45"/>
                  </a:lnTo>
                  <a:lnTo>
                    <a:pt x="655" y="31"/>
                  </a:lnTo>
                  <a:lnTo>
                    <a:pt x="575" y="20"/>
                  </a:lnTo>
                  <a:lnTo>
                    <a:pt x="494" y="10"/>
                  </a:lnTo>
                  <a:lnTo>
                    <a:pt x="414" y="5"/>
                  </a:lnTo>
                  <a:lnTo>
                    <a:pt x="332" y="2"/>
                  </a:lnTo>
                  <a:lnTo>
                    <a:pt x="250" y="0"/>
                  </a:lnTo>
                  <a:lnTo>
                    <a:pt x="168" y="2"/>
                  </a:lnTo>
                  <a:lnTo>
                    <a:pt x="85" y="7"/>
                  </a:lnTo>
                  <a:lnTo>
                    <a:pt x="0" y="13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990275" name="Freeform 67"/>
            <p:cNvSpPr>
              <a:spLocks/>
            </p:cNvSpPr>
            <p:nvPr/>
          </p:nvSpPr>
          <p:spPr bwMode="auto">
            <a:xfrm>
              <a:off x="418" y="850"/>
              <a:ext cx="5233" cy="1090"/>
            </a:xfrm>
            <a:custGeom>
              <a:avLst/>
              <a:gdLst/>
              <a:ahLst/>
              <a:cxnLst>
                <a:cxn ang="0">
                  <a:pos x="5233" y="1778"/>
                </a:cxn>
                <a:cxn ang="0">
                  <a:pos x="5189" y="1822"/>
                </a:cxn>
                <a:cxn ang="0">
                  <a:pos x="5133" y="1867"/>
                </a:cxn>
                <a:cxn ang="0">
                  <a:pos x="5060" y="1923"/>
                </a:cxn>
                <a:cxn ang="0">
                  <a:pos x="4965" y="1985"/>
                </a:cxn>
                <a:cxn ang="0">
                  <a:pos x="4854" y="2044"/>
                </a:cxn>
                <a:cxn ang="0">
                  <a:pos x="4725" y="2099"/>
                </a:cxn>
                <a:cxn ang="0">
                  <a:pos x="4654" y="2122"/>
                </a:cxn>
                <a:cxn ang="0">
                  <a:pos x="4579" y="2143"/>
                </a:cxn>
                <a:cxn ang="0">
                  <a:pos x="4500" y="2159"/>
                </a:cxn>
                <a:cxn ang="0">
                  <a:pos x="4418" y="2172"/>
                </a:cxn>
                <a:cxn ang="0">
                  <a:pos x="4332" y="2178"/>
                </a:cxn>
                <a:cxn ang="0">
                  <a:pos x="4242" y="2180"/>
                </a:cxn>
                <a:cxn ang="0">
                  <a:pos x="4149" y="2174"/>
                </a:cxn>
                <a:cxn ang="0">
                  <a:pos x="4053" y="2162"/>
                </a:cxn>
                <a:cxn ang="0">
                  <a:pos x="3953" y="2141"/>
                </a:cxn>
                <a:cxn ang="0">
                  <a:pos x="3852" y="2114"/>
                </a:cxn>
                <a:cxn ang="0">
                  <a:pos x="3746" y="2075"/>
                </a:cxn>
                <a:cxn ang="0">
                  <a:pos x="3638" y="2028"/>
                </a:cxn>
                <a:cxn ang="0">
                  <a:pos x="3527" y="1972"/>
                </a:cxn>
                <a:cxn ang="0">
                  <a:pos x="3414" y="1902"/>
                </a:cxn>
                <a:cxn ang="0">
                  <a:pos x="3298" y="1823"/>
                </a:cxn>
                <a:cxn ang="0">
                  <a:pos x="3180" y="1731"/>
                </a:cxn>
                <a:cxn ang="0">
                  <a:pos x="3059" y="1626"/>
                </a:cxn>
                <a:cxn ang="0">
                  <a:pos x="2937" y="1508"/>
                </a:cxn>
                <a:cxn ang="0">
                  <a:pos x="2816" y="1387"/>
                </a:cxn>
                <a:cxn ang="0">
                  <a:pos x="2581" y="1161"/>
                </a:cxn>
                <a:cxn ang="0">
                  <a:pos x="2361" y="959"/>
                </a:cxn>
                <a:cxn ang="0">
                  <a:pos x="2151" y="780"/>
                </a:cxn>
                <a:cxn ang="0">
                  <a:pos x="1951" y="624"/>
                </a:cxn>
                <a:cxn ang="0">
                  <a:pos x="1759" y="486"/>
                </a:cxn>
                <a:cxn ang="0">
                  <a:pos x="1576" y="370"/>
                </a:cxn>
                <a:cxn ang="0">
                  <a:pos x="1400" y="270"/>
                </a:cxn>
                <a:cxn ang="0">
                  <a:pos x="1229" y="189"/>
                </a:cxn>
                <a:cxn ang="0">
                  <a:pos x="1061" y="123"/>
                </a:cxn>
                <a:cxn ang="0">
                  <a:pos x="897" y="73"/>
                </a:cxn>
                <a:cxn ang="0">
                  <a:pos x="736" y="36"/>
                </a:cxn>
                <a:cxn ang="0">
                  <a:pos x="575" y="13"/>
                </a:cxn>
                <a:cxn ang="0">
                  <a:pos x="413" y="2"/>
                </a:cxn>
                <a:cxn ang="0">
                  <a:pos x="250" y="2"/>
                </a:cxn>
                <a:cxn ang="0">
                  <a:pos x="85" y="10"/>
                </a:cxn>
              </a:cxnLst>
              <a:rect l="0" t="0" r="r" b="b"/>
              <a:pathLst>
                <a:path w="5233" h="2180">
                  <a:moveTo>
                    <a:pt x="5233" y="1778"/>
                  </a:moveTo>
                  <a:lnTo>
                    <a:pt x="5233" y="1778"/>
                  </a:lnTo>
                  <a:lnTo>
                    <a:pt x="5222" y="1789"/>
                  </a:lnTo>
                  <a:lnTo>
                    <a:pt x="5189" y="1822"/>
                  </a:lnTo>
                  <a:lnTo>
                    <a:pt x="5164" y="1843"/>
                  </a:lnTo>
                  <a:lnTo>
                    <a:pt x="5133" y="1867"/>
                  </a:lnTo>
                  <a:lnTo>
                    <a:pt x="5099" y="1894"/>
                  </a:lnTo>
                  <a:lnTo>
                    <a:pt x="5060" y="1923"/>
                  </a:lnTo>
                  <a:lnTo>
                    <a:pt x="5015" y="1954"/>
                  </a:lnTo>
                  <a:lnTo>
                    <a:pt x="4965" y="1985"/>
                  </a:lnTo>
                  <a:lnTo>
                    <a:pt x="4913" y="2014"/>
                  </a:lnTo>
                  <a:lnTo>
                    <a:pt x="4854" y="2044"/>
                  </a:lnTo>
                  <a:lnTo>
                    <a:pt x="4792" y="2072"/>
                  </a:lnTo>
                  <a:lnTo>
                    <a:pt x="4725" y="2099"/>
                  </a:lnTo>
                  <a:lnTo>
                    <a:pt x="4689" y="2111"/>
                  </a:lnTo>
                  <a:lnTo>
                    <a:pt x="4654" y="2122"/>
                  </a:lnTo>
                  <a:lnTo>
                    <a:pt x="4617" y="2133"/>
                  </a:lnTo>
                  <a:lnTo>
                    <a:pt x="4579" y="2143"/>
                  </a:lnTo>
                  <a:lnTo>
                    <a:pt x="4540" y="2153"/>
                  </a:lnTo>
                  <a:lnTo>
                    <a:pt x="4500" y="2159"/>
                  </a:lnTo>
                  <a:lnTo>
                    <a:pt x="4460" y="2167"/>
                  </a:lnTo>
                  <a:lnTo>
                    <a:pt x="4418" y="2172"/>
                  </a:lnTo>
                  <a:lnTo>
                    <a:pt x="4375" y="2175"/>
                  </a:lnTo>
                  <a:lnTo>
                    <a:pt x="4332" y="2178"/>
                  </a:lnTo>
                  <a:lnTo>
                    <a:pt x="4288" y="2180"/>
                  </a:lnTo>
                  <a:lnTo>
                    <a:pt x="4242" y="2180"/>
                  </a:lnTo>
                  <a:lnTo>
                    <a:pt x="4196" y="2178"/>
                  </a:lnTo>
                  <a:lnTo>
                    <a:pt x="4149" y="2174"/>
                  </a:lnTo>
                  <a:lnTo>
                    <a:pt x="4102" y="2169"/>
                  </a:lnTo>
                  <a:lnTo>
                    <a:pt x="4053" y="2162"/>
                  </a:lnTo>
                  <a:lnTo>
                    <a:pt x="4003" y="2153"/>
                  </a:lnTo>
                  <a:lnTo>
                    <a:pt x="3953" y="2141"/>
                  </a:lnTo>
                  <a:lnTo>
                    <a:pt x="3903" y="2128"/>
                  </a:lnTo>
                  <a:lnTo>
                    <a:pt x="3852" y="2114"/>
                  </a:lnTo>
                  <a:lnTo>
                    <a:pt x="3799" y="2096"/>
                  </a:lnTo>
                  <a:lnTo>
                    <a:pt x="3746" y="2075"/>
                  </a:lnTo>
                  <a:lnTo>
                    <a:pt x="3692" y="2054"/>
                  </a:lnTo>
                  <a:lnTo>
                    <a:pt x="3638" y="2028"/>
                  </a:lnTo>
                  <a:lnTo>
                    <a:pt x="3582" y="2001"/>
                  </a:lnTo>
                  <a:lnTo>
                    <a:pt x="3527" y="1972"/>
                  </a:lnTo>
                  <a:lnTo>
                    <a:pt x="3471" y="1938"/>
                  </a:lnTo>
                  <a:lnTo>
                    <a:pt x="3414" y="1902"/>
                  </a:lnTo>
                  <a:lnTo>
                    <a:pt x="3356" y="1865"/>
                  </a:lnTo>
                  <a:lnTo>
                    <a:pt x="3298" y="1823"/>
                  </a:lnTo>
                  <a:lnTo>
                    <a:pt x="3239" y="1778"/>
                  </a:lnTo>
                  <a:lnTo>
                    <a:pt x="3180" y="1731"/>
                  </a:lnTo>
                  <a:lnTo>
                    <a:pt x="3120" y="1681"/>
                  </a:lnTo>
                  <a:lnTo>
                    <a:pt x="3059" y="1626"/>
                  </a:lnTo>
                  <a:lnTo>
                    <a:pt x="2999" y="1570"/>
                  </a:lnTo>
                  <a:lnTo>
                    <a:pt x="2937" y="1508"/>
                  </a:lnTo>
                  <a:lnTo>
                    <a:pt x="2937" y="1508"/>
                  </a:lnTo>
                  <a:lnTo>
                    <a:pt x="2816" y="1387"/>
                  </a:lnTo>
                  <a:lnTo>
                    <a:pt x="2697" y="1271"/>
                  </a:lnTo>
                  <a:lnTo>
                    <a:pt x="2581" y="1161"/>
                  </a:lnTo>
                  <a:lnTo>
                    <a:pt x="2470" y="1058"/>
                  </a:lnTo>
                  <a:lnTo>
                    <a:pt x="2361" y="959"/>
                  </a:lnTo>
                  <a:lnTo>
                    <a:pt x="2255" y="867"/>
                  </a:lnTo>
                  <a:lnTo>
                    <a:pt x="2151" y="780"/>
                  </a:lnTo>
                  <a:lnTo>
                    <a:pt x="2050" y="699"/>
                  </a:lnTo>
                  <a:lnTo>
                    <a:pt x="1951" y="624"/>
                  </a:lnTo>
                  <a:lnTo>
                    <a:pt x="1854" y="552"/>
                  </a:lnTo>
                  <a:lnTo>
                    <a:pt x="1759" y="486"/>
                  </a:lnTo>
                  <a:lnTo>
                    <a:pt x="1668" y="427"/>
                  </a:lnTo>
                  <a:lnTo>
                    <a:pt x="1576" y="370"/>
                  </a:lnTo>
                  <a:lnTo>
                    <a:pt x="1487" y="318"/>
                  </a:lnTo>
                  <a:lnTo>
                    <a:pt x="1400" y="270"/>
                  </a:lnTo>
                  <a:lnTo>
                    <a:pt x="1314" y="228"/>
                  </a:lnTo>
                  <a:lnTo>
                    <a:pt x="1229" y="189"/>
                  </a:lnTo>
                  <a:lnTo>
                    <a:pt x="1144" y="154"/>
                  </a:lnTo>
                  <a:lnTo>
                    <a:pt x="1061" y="123"/>
                  </a:lnTo>
                  <a:lnTo>
                    <a:pt x="979" y="96"/>
                  </a:lnTo>
                  <a:lnTo>
                    <a:pt x="897" y="73"/>
                  </a:lnTo>
                  <a:lnTo>
                    <a:pt x="817" y="54"/>
                  </a:lnTo>
                  <a:lnTo>
                    <a:pt x="736" y="36"/>
                  </a:lnTo>
                  <a:lnTo>
                    <a:pt x="656" y="23"/>
                  </a:lnTo>
                  <a:lnTo>
                    <a:pt x="575" y="13"/>
                  </a:lnTo>
                  <a:lnTo>
                    <a:pt x="495" y="7"/>
                  </a:lnTo>
                  <a:lnTo>
                    <a:pt x="413" y="2"/>
                  </a:lnTo>
                  <a:lnTo>
                    <a:pt x="332" y="0"/>
                  </a:lnTo>
                  <a:lnTo>
                    <a:pt x="250" y="2"/>
                  </a:lnTo>
                  <a:lnTo>
                    <a:pt x="168" y="5"/>
                  </a:lnTo>
                  <a:lnTo>
                    <a:pt x="85" y="10"/>
                  </a:lnTo>
                  <a:lnTo>
                    <a:pt x="0" y="1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990276" name="Freeform 68"/>
            <p:cNvSpPr>
              <a:spLocks/>
            </p:cNvSpPr>
            <p:nvPr/>
          </p:nvSpPr>
          <p:spPr bwMode="auto">
            <a:xfrm>
              <a:off x="434" y="870"/>
              <a:ext cx="5259" cy="1056"/>
            </a:xfrm>
            <a:custGeom>
              <a:avLst/>
              <a:gdLst/>
              <a:ahLst/>
              <a:cxnLst>
                <a:cxn ang="0">
                  <a:pos x="5259" y="1687"/>
                </a:cxn>
                <a:cxn ang="0">
                  <a:pos x="5214" y="1731"/>
                </a:cxn>
                <a:cxn ang="0">
                  <a:pos x="5160" y="1779"/>
                </a:cxn>
                <a:cxn ang="0">
                  <a:pos x="5087" y="1837"/>
                </a:cxn>
                <a:cxn ang="0">
                  <a:pos x="4994" y="1900"/>
                </a:cxn>
                <a:cxn ang="0">
                  <a:pos x="4883" y="1963"/>
                </a:cxn>
                <a:cxn ang="0">
                  <a:pos x="4755" y="2020"/>
                </a:cxn>
                <a:cxn ang="0">
                  <a:pos x="4684" y="2045"/>
                </a:cxn>
                <a:cxn ang="0">
                  <a:pos x="4611" y="2068"/>
                </a:cxn>
                <a:cxn ang="0">
                  <a:pos x="4531" y="2086"/>
                </a:cxn>
                <a:cxn ang="0">
                  <a:pos x="4449" y="2100"/>
                </a:cxn>
                <a:cxn ang="0">
                  <a:pos x="4363" y="2108"/>
                </a:cxn>
                <a:cxn ang="0">
                  <a:pos x="4275" y="2112"/>
                </a:cxn>
                <a:cxn ang="0">
                  <a:pos x="4181" y="2107"/>
                </a:cxn>
                <a:cxn ang="0">
                  <a:pos x="4084" y="2097"/>
                </a:cxn>
                <a:cxn ang="0">
                  <a:pos x="3984" y="2079"/>
                </a:cxn>
                <a:cxn ang="0">
                  <a:pos x="3882" y="2052"/>
                </a:cxn>
                <a:cxn ang="0">
                  <a:pos x="3776" y="2016"/>
                </a:cxn>
                <a:cxn ang="0">
                  <a:pos x="3668" y="1971"/>
                </a:cxn>
                <a:cxn ang="0">
                  <a:pos x="3555" y="1916"/>
                </a:cxn>
                <a:cxn ang="0">
                  <a:pos x="3441" y="1850"/>
                </a:cxn>
                <a:cxn ang="0">
                  <a:pos x="3325" y="1773"/>
                </a:cxn>
                <a:cxn ang="0">
                  <a:pos x="3205" y="1682"/>
                </a:cxn>
                <a:cxn ang="0">
                  <a:pos x="3083" y="1579"/>
                </a:cxn>
                <a:cxn ang="0">
                  <a:pos x="2958" y="1463"/>
                </a:cxn>
                <a:cxn ang="0">
                  <a:pos x="2835" y="1343"/>
                </a:cxn>
                <a:cxn ang="0">
                  <a:pos x="2599" y="1122"/>
                </a:cxn>
                <a:cxn ang="0">
                  <a:pos x="2374" y="923"/>
                </a:cxn>
                <a:cxn ang="0">
                  <a:pos x="2161" y="747"/>
                </a:cxn>
                <a:cxn ang="0">
                  <a:pos x="1960" y="594"/>
                </a:cxn>
                <a:cxn ang="0">
                  <a:pos x="1767" y="460"/>
                </a:cxn>
                <a:cxn ang="0">
                  <a:pos x="1581" y="347"/>
                </a:cxn>
                <a:cxn ang="0">
                  <a:pos x="1403" y="250"/>
                </a:cxn>
                <a:cxn ang="0">
                  <a:pos x="1231" y="171"/>
                </a:cxn>
                <a:cxn ang="0">
                  <a:pos x="1063" y="109"/>
                </a:cxn>
                <a:cxn ang="0">
                  <a:pos x="898" y="63"/>
                </a:cxn>
                <a:cxn ang="0">
                  <a:pos x="735" y="29"/>
                </a:cxn>
                <a:cxn ang="0">
                  <a:pos x="574" y="8"/>
                </a:cxn>
                <a:cxn ang="0">
                  <a:pos x="412" y="0"/>
                </a:cxn>
                <a:cxn ang="0">
                  <a:pos x="249" y="3"/>
                </a:cxn>
                <a:cxn ang="0">
                  <a:pos x="84" y="16"/>
                </a:cxn>
              </a:cxnLst>
              <a:rect l="0" t="0" r="r" b="b"/>
              <a:pathLst>
                <a:path w="5259" h="2112">
                  <a:moveTo>
                    <a:pt x="5259" y="1687"/>
                  </a:moveTo>
                  <a:lnTo>
                    <a:pt x="5259" y="1687"/>
                  </a:lnTo>
                  <a:lnTo>
                    <a:pt x="5248" y="1698"/>
                  </a:lnTo>
                  <a:lnTo>
                    <a:pt x="5214" y="1731"/>
                  </a:lnTo>
                  <a:lnTo>
                    <a:pt x="5189" y="1753"/>
                  </a:lnTo>
                  <a:lnTo>
                    <a:pt x="5160" y="1779"/>
                  </a:lnTo>
                  <a:lnTo>
                    <a:pt x="5127" y="1806"/>
                  </a:lnTo>
                  <a:lnTo>
                    <a:pt x="5087" y="1837"/>
                  </a:lnTo>
                  <a:lnTo>
                    <a:pt x="5044" y="1868"/>
                  </a:lnTo>
                  <a:lnTo>
                    <a:pt x="4994" y="1900"/>
                  </a:lnTo>
                  <a:lnTo>
                    <a:pt x="4941" y="1931"/>
                  </a:lnTo>
                  <a:lnTo>
                    <a:pt x="4883" y="1963"/>
                  </a:lnTo>
                  <a:lnTo>
                    <a:pt x="4822" y="1992"/>
                  </a:lnTo>
                  <a:lnTo>
                    <a:pt x="4755" y="2020"/>
                  </a:lnTo>
                  <a:lnTo>
                    <a:pt x="4720" y="2033"/>
                  </a:lnTo>
                  <a:lnTo>
                    <a:pt x="4684" y="2045"/>
                  </a:lnTo>
                  <a:lnTo>
                    <a:pt x="4648" y="2057"/>
                  </a:lnTo>
                  <a:lnTo>
                    <a:pt x="4611" y="2068"/>
                  </a:lnTo>
                  <a:lnTo>
                    <a:pt x="4572" y="2078"/>
                  </a:lnTo>
                  <a:lnTo>
                    <a:pt x="4531" y="2086"/>
                  </a:lnTo>
                  <a:lnTo>
                    <a:pt x="4491" y="2094"/>
                  </a:lnTo>
                  <a:lnTo>
                    <a:pt x="4449" y="2100"/>
                  </a:lnTo>
                  <a:lnTo>
                    <a:pt x="4406" y="2105"/>
                  </a:lnTo>
                  <a:lnTo>
                    <a:pt x="4363" y="2108"/>
                  </a:lnTo>
                  <a:lnTo>
                    <a:pt x="4319" y="2110"/>
                  </a:lnTo>
                  <a:lnTo>
                    <a:pt x="4275" y="2112"/>
                  </a:lnTo>
                  <a:lnTo>
                    <a:pt x="4227" y="2110"/>
                  </a:lnTo>
                  <a:lnTo>
                    <a:pt x="4181" y="2107"/>
                  </a:lnTo>
                  <a:lnTo>
                    <a:pt x="4133" y="2104"/>
                  </a:lnTo>
                  <a:lnTo>
                    <a:pt x="4084" y="2097"/>
                  </a:lnTo>
                  <a:lnTo>
                    <a:pt x="4036" y="2089"/>
                  </a:lnTo>
                  <a:lnTo>
                    <a:pt x="3984" y="2079"/>
                  </a:lnTo>
                  <a:lnTo>
                    <a:pt x="3934" y="2066"/>
                  </a:lnTo>
                  <a:lnTo>
                    <a:pt x="3882" y="2052"/>
                  </a:lnTo>
                  <a:lnTo>
                    <a:pt x="3829" y="2036"/>
                  </a:lnTo>
                  <a:lnTo>
                    <a:pt x="3776" y="2016"/>
                  </a:lnTo>
                  <a:lnTo>
                    <a:pt x="3722" y="1995"/>
                  </a:lnTo>
                  <a:lnTo>
                    <a:pt x="3668" y="1971"/>
                  </a:lnTo>
                  <a:lnTo>
                    <a:pt x="3612" y="1945"/>
                  </a:lnTo>
                  <a:lnTo>
                    <a:pt x="3555" y="1916"/>
                  </a:lnTo>
                  <a:lnTo>
                    <a:pt x="3498" y="1884"/>
                  </a:lnTo>
                  <a:lnTo>
                    <a:pt x="3441" y="1850"/>
                  </a:lnTo>
                  <a:lnTo>
                    <a:pt x="3383" y="1813"/>
                  </a:lnTo>
                  <a:lnTo>
                    <a:pt x="3325" y="1773"/>
                  </a:lnTo>
                  <a:lnTo>
                    <a:pt x="3265" y="1729"/>
                  </a:lnTo>
                  <a:lnTo>
                    <a:pt x="3205" y="1682"/>
                  </a:lnTo>
                  <a:lnTo>
                    <a:pt x="3144" y="1632"/>
                  </a:lnTo>
                  <a:lnTo>
                    <a:pt x="3083" y="1579"/>
                  </a:lnTo>
                  <a:lnTo>
                    <a:pt x="3021" y="1522"/>
                  </a:lnTo>
                  <a:lnTo>
                    <a:pt x="2958" y="1463"/>
                  </a:lnTo>
                  <a:lnTo>
                    <a:pt x="2958" y="1463"/>
                  </a:lnTo>
                  <a:lnTo>
                    <a:pt x="2835" y="1343"/>
                  </a:lnTo>
                  <a:lnTo>
                    <a:pt x="2715" y="1228"/>
                  </a:lnTo>
                  <a:lnTo>
                    <a:pt x="2599" y="1122"/>
                  </a:lnTo>
                  <a:lnTo>
                    <a:pt x="2485" y="1020"/>
                  </a:lnTo>
                  <a:lnTo>
                    <a:pt x="2374" y="923"/>
                  </a:lnTo>
                  <a:lnTo>
                    <a:pt x="2267" y="833"/>
                  </a:lnTo>
                  <a:lnTo>
                    <a:pt x="2161" y="747"/>
                  </a:lnTo>
                  <a:lnTo>
                    <a:pt x="2060" y="668"/>
                  </a:lnTo>
                  <a:lnTo>
                    <a:pt x="1960" y="594"/>
                  </a:lnTo>
                  <a:lnTo>
                    <a:pt x="1861" y="524"/>
                  </a:lnTo>
                  <a:lnTo>
                    <a:pt x="1767" y="460"/>
                  </a:lnTo>
                  <a:lnTo>
                    <a:pt x="1673" y="400"/>
                  </a:lnTo>
                  <a:lnTo>
                    <a:pt x="1581" y="347"/>
                  </a:lnTo>
                  <a:lnTo>
                    <a:pt x="1492" y="297"/>
                  </a:lnTo>
                  <a:lnTo>
                    <a:pt x="1403" y="250"/>
                  </a:lnTo>
                  <a:lnTo>
                    <a:pt x="1316" y="210"/>
                  </a:lnTo>
                  <a:lnTo>
                    <a:pt x="1231" y="171"/>
                  </a:lnTo>
                  <a:lnTo>
                    <a:pt x="1146" y="138"/>
                  </a:lnTo>
                  <a:lnTo>
                    <a:pt x="1063" y="109"/>
                  </a:lnTo>
                  <a:lnTo>
                    <a:pt x="980" y="84"/>
                  </a:lnTo>
                  <a:lnTo>
                    <a:pt x="898" y="63"/>
                  </a:lnTo>
                  <a:lnTo>
                    <a:pt x="816" y="43"/>
                  </a:lnTo>
                  <a:lnTo>
                    <a:pt x="735" y="29"/>
                  </a:lnTo>
                  <a:lnTo>
                    <a:pt x="655" y="17"/>
                  </a:lnTo>
                  <a:lnTo>
                    <a:pt x="574" y="8"/>
                  </a:lnTo>
                  <a:lnTo>
                    <a:pt x="494" y="3"/>
                  </a:lnTo>
                  <a:lnTo>
                    <a:pt x="412" y="0"/>
                  </a:lnTo>
                  <a:lnTo>
                    <a:pt x="331" y="0"/>
                  </a:lnTo>
                  <a:lnTo>
                    <a:pt x="249" y="3"/>
                  </a:lnTo>
                  <a:lnTo>
                    <a:pt x="168" y="8"/>
                  </a:lnTo>
                  <a:lnTo>
                    <a:pt x="84" y="16"/>
                  </a:lnTo>
                  <a:lnTo>
                    <a:pt x="0" y="25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990277" name="Freeform 69"/>
            <p:cNvSpPr>
              <a:spLocks/>
            </p:cNvSpPr>
            <p:nvPr/>
          </p:nvSpPr>
          <p:spPr bwMode="auto">
            <a:xfrm>
              <a:off x="450" y="890"/>
              <a:ext cx="5283" cy="1021"/>
            </a:xfrm>
            <a:custGeom>
              <a:avLst/>
              <a:gdLst/>
              <a:ahLst/>
              <a:cxnLst>
                <a:cxn ang="0">
                  <a:pos x="5283" y="1597"/>
                </a:cxn>
                <a:cxn ang="0">
                  <a:pos x="5240" y="1642"/>
                </a:cxn>
                <a:cxn ang="0">
                  <a:pos x="5187" y="1691"/>
                </a:cxn>
                <a:cxn ang="0">
                  <a:pos x="5114" y="1750"/>
                </a:cxn>
                <a:cxn ang="0">
                  <a:pos x="5022" y="1817"/>
                </a:cxn>
                <a:cxn ang="0">
                  <a:pos x="4912" y="1881"/>
                </a:cxn>
                <a:cxn ang="0">
                  <a:pos x="4818" y="1928"/>
                </a:cxn>
                <a:cxn ang="0">
                  <a:pos x="4750" y="1955"/>
                </a:cxn>
                <a:cxn ang="0">
                  <a:pos x="4678" y="1981"/>
                </a:cxn>
                <a:cxn ang="0">
                  <a:pos x="4601" y="2002"/>
                </a:cxn>
                <a:cxn ang="0">
                  <a:pos x="4522" y="2020"/>
                </a:cxn>
                <a:cxn ang="0">
                  <a:pos x="4438" y="2033"/>
                </a:cxn>
                <a:cxn ang="0">
                  <a:pos x="4350" y="2041"/>
                </a:cxn>
                <a:cxn ang="0">
                  <a:pos x="4259" y="2043"/>
                </a:cxn>
                <a:cxn ang="0">
                  <a:pos x="4164" y="2038"/>
                </a:cxn>
                <a:cxn ang="0">
                  <a:pos x="4066" y="2025"/>
                </a:cxn>
                <a:cxn ang="0">
                  <a:pos x="3964" y="2005"/>
                </a:cxn>
                <a:cxn ang="0">
                  <a:pos x="3860" y="1976"/>
                </a:cxn>
                <a:cxn ang="0">
                  <a:pos x="3752" y="1938"/>
                </a:cxn>
                <a:cxn ang="0">
                  <a:pos x="3641" y="1889"/>
                </a:cxn>
                <a:cxn ang="0">
                  <a:pos x="3527" y="1831"/>
                </a:cxn>
                <a:cxn ang="0">
                  <a:pos x="3410" y="1760"/>
                </a:cxn>
                <a:cxn ang="0">
                  <a:pos x="3291" y="1679"/>
                </a:cxn>
                <a:cxn ang="0">
                  <a:pos x="3169" y="1584"/>
                </a:cxn>
                <a:cxn ang="0">
                  <a:pos x="3044" y="1477"/>
                </a:cxn>
                <a:cxn ang="0">
                  <a:pos x="2980" y="1418"/>
                </a:cxn>
                <a:cxn ang="0">
                  <a:pos x="2734" y="1188"/>
                </a:cxn>
                <a:cxn ang="0">
                  <a:pos x="2499" y="982"/>
                </a:cxn>
                <a:cxn ang="0">
                  <a:pos x="2279" y="799"/>
                </a:cxn>
                <a:cxn ang="0">
                  <a:pos x="2069" y="638"/>
                </a:cxn>
                <a:cxn ang="0">
                  <a:pos x="1869" y="497"/>
                </a:cxn>
                <a:cxn ang="0">
                  <a:pos x="1679" y="378"/>
                </a:cxn>
                <a:cxn ang="0">
                  <a:pos x="1496" y="276"/>
                </a:cxn>
                <a:cxn ang="0">
                  <a:pos x="1319" y="192"/>
                </a:cxn>
                <a:cxn ang="0">
                  <a:pos x="1148" y="124"/>
                </a:cxn>
                <a:cxn ang="0">
                  <a:pos x="980" y="73"/>
                </a:cxn>
                <a:cxn ang="0">
                  <a:pos x="817" y="36"/>
                </a:cxn>
                <a:cxn ang="0">
                  <a:pos x="654" y="11"/>
                </a:cxn>
                <a:cxn ang="0">
                  <a:pos x="493" y="2"/>
                </a:cxn>
                <a:cxn ang="0">
                  <a:pos x="331" y="2"/>
                </a:cxn>
                <a:cxn ang="0">
                  <a:pos x="167" y="13"/>
                </a:cxn>
                <a:cxn ang="0">
                  <a:pos x="0" y="34"/>
                </a:cxn>
              </a:cxnLst>
              <a:rect l="0" t="0" r="r" b="b"/>
              <a:pathLst>
                <a:path w="5283" h="2043">
                  <a:moveTo>
                    <a:pt x="5283" y="1597"/>
                  </a:moveTo>
                  <a:lnTo>
                    <a:pt x="5283" y="1597"/>
                  </a:lnTo>
                  <a:lnTo>
                    <a:pt x="5272" y="1608"/>
                  </a:lnTo>
                  <a:lnTo>
                    <a:pt x="5240" y="1642"/>
                  </a:lnTo>
                  <a:lnTo>
                    <a:pt x="5215" y="1665"/>
                  </a:lnTo>
                  <a:lnTo>
                    <a:pt x="5187" y="1691"/>
                  </a:lnTo>
                  <a:lnTo>
                    <a:pt x="5153" y="1720"/>
                  </a:lnTo>
                  <a:lnTo>
                    <a:pt x="5114" y="1750"/>
                  </a:lnTo>
                  <a:lnTo>
                    <a:pt x="5071" y="1783"/>
                  </a:lnTo>
                  <a:lnTo>
                    <a:pt x="5022" y="1817"/>
                  </a:lnTo>
                  <a:lnTo>
                    <a:pt x="4969" y="1849"/>
                  </a:lnTo>
                  <a:lnTo>
                    <a:pt x="4912" y="1881"/>
                  </a:lnTo>
                  <a:lnTo>
                    <a:pt x="4850" y="1912"/>
                  </a:lnTo>
                  <a:lnTo>
                    <a:pt x="4818" y="1928"/>
                  </a:lnTo>
                  <a:lnTo>
                    <a:pt x="4785" y="1942"/>
                  </a:lnTo>
                  <a:lnTo>
                    <a:pt x="4750" y="1955"/>
                  </a:lnTo>
                  <a:lnTo>
                    <a:pt x="4714" y="1968"/>
                  </a:lnTo>
                  <a:lnTo>
                    <a:pt x="4678" y="1981"/>
                  </a:lnTo>
                  <a:lnTo>
                    <a:pt x="4640" y="1993"/>
                  </a:lnTo>
                  <a:lnTo>
                    <a:pt x="4601" y="2002"/>
                  </a:lnTo>
                  <a:lnTo>
                    <a:pt x="4563" y="2012"/>
                  </a:lnTo>
                  <a:lnTo>
                    <a:pt x="4522" y="2020"/>
                  </a:lnTo>
                  <a:lnTo>
                    <a:pt x="4481" y="2028"/>
                  </a:lnTo>
                  <a:lnTo>
                    <a:pt x="4438" y="2033"/>
                  </a:lnTo>
                  <a:lnTo>
                    <a:pt x="4395" y="2038"/>
                  </a:lnTo>
                  <a:lnTo>
                    <a:pt x="4350" y="2041"/>
                  </a:lnTo>
                  <a:lnTo>
                    <a:pt x="4304" y="2043"/>
                  </a:lnTo>
                  <a:lnTo>
                    <a:pt x="4259" y="2043"/>
                  </a:lnTo>
                  <a:lnTo>
                    <a:pt x="4211" y="2041"/>
                  </a:lnTo>
                  <a:lnTo>
                    <a:pt x="4164" y="2038"/>
                  </a:lnTo>
                  <a:lnTo>
                    <a:pt x="4116" y="2033"/>
                  </a:lnTo>
                  <a:lnTo>
                    <a:pt x="4066" y="2025"/>
                  </a:lnTo>
                  <a:lnTo>
                    <a:pt x="4016" y="2017"/>
                  </a:lnTo>
                  <a:lnTo>
                    <a:pt x="3964" y="2005"/>
                  </a:lnTo>
                  <a:lnTo>
                    <a:pt x="3913" y="1991"/>
                  </a:lnTo>
                  <a:lnTo>
                    <a:pt x="3860" y="1976"/>
                  </a:lnTo>
                  <a:lnTo>
                    <a:pt x="3806" y="1959"/>
                  </a:lnTo>
                  <a:lnTo>
                    <a:pt x="3752" y="1938"/>
                  </a:lnTo>
                  <a:lnTo>
                    <a:pt x="3696" y="1915"/>
                  </a:lnTo>
                  <a:lnTo>
                    <a:pt x="3641" y="1889"/>
                  </a:lnTo>
                  <a:lnTo>
                    <a:pt x="3584" y="1862"/>
                  </a:lnTo>
                  <a:lnTo>
                    <a:pt x="3527" y="1831"/>
                  </a:lnTo>
                  <a:lnTo>
                    <a:pt x="3469" y="1797"/>
                  </a:lnTo>
                  <a:lnTo>
                    <a:pt x="3410" y="1760"/>
                  </a:lnTo>
                  <a:lnTo>
                    <a:pt x="3350" y="1721"/>
                  </a:lnTo>
                  <a:lnTo>
                    <a:pt x="3291" y="1679"/>
                  </a:lnTo>
                  <a:lnTo>
                    <a:pt x="3230" y="1634"/>
                  </a:lnTo>
                  <a:lnTo>
                    <a:pt x="3169" y="1584"/>
                  </a:lnTo>
                  <a:lnTo>
                    <a:pt x="3106" y="1532"/>
                  </a:lnTo>
                  <a:lnTo>
                    <a:pt x="3044" y="1477"/>
                  </a:lnTo>
                  <a:lnTo>
                    <a:pt x="2980" y="1418"/>
                  </a:lnTo>
                  <a:lnTo>
                    <a:pt x="2980" y="1418"/>
                  </a:lnTo>
                  <a:lnTo>
                    <a:pt x="2855" y="1300"/>
                  </a:lnTo>
                  <a:lnTo>
                    <a:pt x="2734" y="1188"/>
                  </a:lnTo>
                  <a:lnTo>
                    <a:pt x="2615" y="1082"/>
                  </a:lnTo>
                  <a:lnTo>
                    <a:pt x="2499" y="982"/>
                  </a:lnTo>
                  <a:lnTo>
                    <a:pt x="2388" y="888"/>
                  </a:lnTo>
                  <a:lnTo>
                    <a:pt x="2279" y="799"/>
                  </a:lnTo>
                  <a:lnTo>
                    <a:pt x="2173" y="715"/>
                  </a:lnTo>
                  <a:lnTo>
                    <a:pt x="2069" y="638"/>
                  </a:lnTo>
                  <a:lnTo>
                    <a:pt x="1968" y="565"/>
                  </a:lnTo>
                  <a:lnTo>
                    <a:pt x="1869" y="497"/>
                  </a:lnTo>
                  <a:lnTo>
                    <a:pt x="1773" y="434"/>
                  </a:lnTo>
                  <a:lnTo>
                    <a:pt x="1679" y="378"/>
                  </a:lnTo>
                  <a:lnTo>
                    <a:pt x="1586" y="325"/>
                  </a:lnTo>
                  <a:lnTo>
                    <a:pt x="1496" y="276"/>
                  </a:lnTo>
                  <a:lnTo>
                    <a:pt x="1407" y="231"/>
                  </a:lnTo>
                  <a:lnTo>
                    <a:pt x="1319" y="192"/>
                  </a:lnTo>
                  <a:lnTo>
                    <a:pt x="1233" y="155"/>
                  </a:lnTo>
                  <a:lnTo>
                    <a:pt x="1148" y="124"/>
                  </a:lnTo>
                  <a:lnTo>
                    <a:pt x="1064" y="97"/>
                  </a:lnTo>
                  <a:lnTo>
                    <a:pt x="980" y="73"/>
                  </a:lnTo>
                  <a:lnTo>
                    <a:pt x="899" y="52"/>
                  </a:lnTo>
                  <a:lnTo>
                    <a:pt x="817" y="36"/>
                  </a:lnTo>
                  <a:lnTo>
                    <a:pt x="736" y="23"/>
                  </a:lnTo>
                  <a:lnTo>
                    <a:pt x="654" y="11"/>
                  </a:lnTo>
                  <a:lnTo>
                    <a:pt x="574" y="5"/>
                  </a:lnTo>
                  <a:lnTo>
                    <a:pt x="493" y="2"/>
                  </a:lnTo>
                  <a:lnTo>
                    <a:pt x="413" y="0"/>
                  </a:lnTo>
                  <a:lnTo>
                    <a:pt x="331" y="2"/>
                  </a:lnTo>
                  <a:lnTo>
                    <a:pt x="250" y="6"/>
                  </a:lnTo>
                  <a:lnTo>
                    <a:pt x="167" y="13"/>
                  </a:lnTo>
                  <a:lnTo>
                    <a:pt x="85" y="23"/>
                  </a:lnTo>
                  <a:lnTo>
                    <a:pt x="0" y="3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990278" name="Freeform 70"/>
            <p:cNvSpPr>
              <a:spLocks/>
            </p:cNvSpPr>
            <p:nvPr/>
          </p:nvSpPr>
          <p:spPr bwMode="auto">
            <a:xfrm>
              <a:off x="467" y="910"/>
              <a:ext cx="5306" cy="988"/>
            </a:xfrm>
            <a:custGeom>
              <a:avLst/>
              <a:gdLst/>
              <a:ahLst/>
              <a:cxnLst>
                <a:cxn ang="0">
                  <a:pos x="5306" y="1505"/>
                </a:cxn>
                <a:cxn ang="0">
                  <a:pos x="5263" y="1552"/>
                </a:cxn>
                <a:cxn ang="0">
                  <a:pos x="5211" y="1602"/>
                </a:cxn>
                <a:cxn ang="0">
                  <a:pos x="5138" y="1663"/>
                </a:cxn>
                <a:cxn ang="0">
                  <a:pos x="5048" y="1731"/>
                </a:cxn>
                <a:cxn ang="0">
                  <a:pos x="4939" y="1799"/>
                </a:cxn>
                <a:cxn ang="0">
                  <a:pos x="4845" y="1848"/>
                </a:cxn>
                <a:cxn ang="0">
                  <a:pos x="4779" y="1877"/>
                </a:cxn>
                <a:cxn ang="0">
                  <a:pos x="4707" y="1904"/>
                </a:cxn>
                <a:cxn ang="0">
                  <a:pos x="4630" y="1928"/>
                </a:cxn>
                <a:cxn ang="0">
                  <a:pos x="4551" y="1948"/>
                </a:cxn>
                <a:cxn ang="0">
                  <a:pos x="4468" y="1962"/>
                </a:cxn>
                <a:cxn ang="0">
                  <a:pos x="4380" y="1972"/>
                </a:cxn>
                <a:cxn ang="0">
                  <a:pos x="4289" y="1975"/>
                </a:cxn>
                <a:cxn ang="0">
                  <a:pos x="4194" y="1972"/>
                </a:cxn>
                <a:cxn ang="0">
                  <a:pos x="4096" y="1961"/>
                </a:cxn>
                <a:cxn ang="0">
                  <a:pos x="3993" y="1943"/>
                </a:cxn>
                <a:cxn ang="0">
                  <a:pos x="3889" y="1915"/>
                </a:cxn>
                <a:cxn ang="0">
                  <a:pos x="3779" y="1880"/>
                </a:cxn>
                <a:cxn ang="0">
                  <a:pos x="3668" y="1833"/>
                </a:cxn>
                <a:cxn ang="0">
                  <a:pos x="3553" y="1777"/>
                </a:cxn>
                <a:cxn ang="0">
                  <a:pos x="3436" y="1709"/>
                </a:cxn>
                <a:cxn ang="0">
                  <a:pos x="3315" y="1630"/>
                </a:cxn>
                <a:cxn ang="0">
                  <a:pos x="3192" y="1536"/>
                </a:cxn>
                <a:cxn ang="0">
                  <a:pos x="3066" y="1431"/>
                </a:cxn>
                <a:cxn ang="0">
                  <a:pos x="3000" y="1373"/>
                </a:cxn>
                <a:cxn ang="0">
                  <a:pos x="2750" y="1147"/>
                </a:cxn>
                <a:cxn ang="0">
                  <a:pos x="2514" y="945"/>
                </a:cxn>
                <a:cxn ang="0">
                  <a:pos x="2291" y="766"/>
                </a:cxn>
                <a:cxn ang="0">
                  <a:pos x="2078" y="607"/>
                </a:cxn>
                <a:cxn ang="0">
                  <a:pos x="1876" y="470"/>
                </a:cxn>
                <a:cxn ang="0">
                  <a:pos x="1684" y="354"/>
                </a:cxn>
                <a:cxn ang="0">
                  <a:pos x="1499" y="255"/>
                </a:cxn>
                <a:cxn ang="0">
                  <a:pos x="1322" y="175"/>
                </a:cxn>
                <a:cxn ang="0">
                  <a:pos x="1149" y="110"/>
                </a:cxn>
                <a:cxn ang="0">
                  <a:pos x="981" y="62"/>
                </a:cxn>
                <a:cxn ang="0">
                  <a:pos x="816" y="28"/>
                </a:cxn>
                <a:cxn ang="0">
                  <a:pos x="654" y="7"/>
                </a:cxn>
                <a:cxn ang="0">
                  <a:pos x="493" y="0"/>
                </a:cxn>
                <a:cxn ang="0">
                  <a:pos x="330" y="4"/>
                </a:cxn>
                <a:cxn ang="0">
                  <a:pos x="166" y="18"/>
                </a:cxn>
                <a:cxn ang="0">
                  <a:pos x="0" y="42"/>
                </a:cxn>
              </a:cxnLst>
              <a:rect l="0" t="0" r="r" b="b"/>
              <a:pathLst>
                <a:path w="5306" h="1975">
                  <a:moveTo>
                    <a:pt x="5306" y="1505"/>
                  </a:moveTo>
                  <a:lnTo>
                    <a:pt x="5306" y="1505"/>
                  </a:lnTo>
                  <a:lnTo>
                    <a:pt x="5295" y="1518"/>
                  </a:lnTo>
                  <a:lnTo>
                    <a:pt x="5263" y="1552"/>
                  </a:lnTo>
                  <a:lnTo>
                    <a:pt x="5240" y="1576"/>
                  </a:lnTo>
                  <a:lnTo>
                    <a:pt x="5211" y="1602"/>
                  </a:lnTo>
                  <a:lnTo>
                    <a:pt x="5177" y="1633"/>
                  </a:lnTo>
                  <a:lnTo>
                    <a:pt x="5138" y="1663"/>
                  </a:lnTo>
                  <a:lnTo>
                    <a:pt x="5095" y="1697"/>
                  </a:lnTo>
                  <a:lnTo>
                    <a:pt x="5048" y="1731"/>
                  </a:lnTo>
                  <a:lnTo>
                    <a:pt x="4995" y="1765"/>
                  </a:lnTo>
                  <a:lnTo>
                    <a:pt x="4939" y="1799"/>
                  </a:lnTo>
                  <a:lnTo>
                    <a:pt x="4877" y="1831"/>
                  </a:lnTo>
                  <a:lnTo>
                    <a:pt x="4845" y="1848"/>
                  </a:lnTo>
                  <a:lnTo>
                    <a:pt x="4812" y="1862"/>
                  </a:lnTo>
                  <a:lnTo>
                    <a:pt x="4779" y="1877"/>
                  </a:lnTo>
                  <a:lnTo>
                    <a:pt x="4743" y="1891"/>
                  </a:lnTo>
                  <a:lnTo>
                    <a:pt x="4707" y="1904"/>
                  </a:lnTo>
                  <a:lnTo>
                    <a:pt x="4669" y="1917"/>
                  </a:lnTo>
                  <a:lnTo>
                    <a:pt x="4630" y="1928"/>
                  </a:lnTo>
                  <a:lnTo>
                    <a:pt x="4591" y="1938"/>
                  </a:lnTo>
                  <a:lnTo>
                    <a:pt x="4551" y="1948"/>
                  </a:lnTo>
                  <a:lnTo>
                    <a:pt x="4509" y="1956"/>
                  </a:lnTo>
                  <a:lnTo>
                    <a:pt x="4468" y="1962"/>
                  </a:lnTo>
                  <a:lnTo>
                    <a:pt x="4423" y="1967"/>
                  </a:lnTo>
                  <a:lnTo>
                    <a:pt x="4380" y="1972"/>
                  </a:lnTo>
                  <a:lnTo>
                    <a:pt x="4335" y="1974"/>
                  </a:lnTo>
                  <a:lnTo>
                    <a:pt x="4289" y="1975"/>
                  </a:lnTo>
                  <a:lnTo>
                    <a:pt x="4242" y="1974"/>
                  </a:lnTo>
                  <a:lnTo>
                    <a:pt x="4194" y="1972"/>
                  </a:lnTo>
                  <a:lnTo>
                    <a:pt x="4144" y="1967"/>
                  </a:lnTo>
                  <a:lnTo>
                    <a:pt x="4096" y="1961"/>
                  </a:lnTo>
                  <a:lnTo>
                    <a:pt x="4044" y="1953"/>
                  </a:lnTo>
                  <a:lnTo>
                    <a:pt x="3993" y="1943"/>
                  </a:lnTo>
                  <a:lnTo>
                    <a:pt x="3942" y="1930"/>
                  </a:lnTo>
                  <a:lnTo>
                    <a:pt x="3889" y="1915"/>
                  </a:lnTo>
                  <a:lnTo>
                    <a:pt x="3835" y="1899"/>
                  </a:lnTo>
                  <a:lnTo>
                    <a:pt x="3779" y="1880"/>
                  </a:lnTo>
                  <a:lnTo>
                    <a:pt x="3725" y="1857"/>
                  </a:lnTo>
                  <a:lnTo>
                    <a:pt x="3668" y="1833"/>
                  </a:lnTo>
                  <a:lnTo>
                    <a:pt x="3611" y="1806"/>
                  </a:lnTo>
                  <a:lnTo>
                    <a:pt x="3553" y="1777"/>
                  </a:lnTo>
                  <a:lnTo>
                    <a:pt x="3495" y="1744"/>
                  </a:lnTo>
                  <a:lnTo>
                    <a:pt x="3436" y="1709"/>
                  </a:lnTo>
                  <a:lnTo>
                    <a:pt x="3375" y="1670"/>
                  </a:lnTo>
                  <a:lnTo>
                    <a:pt x="3315" y="1630"/>
                  </a:lnTo>
                  <a:lnTo>
                    <a:pt x="3253" y="1584"/>
                  </a:lnTo>
                  <a:lnTo>
                    <a:pt x="3192" y="1536"/>
                  </a:lnTo>
                  <a:lnTo>
                    <a:pt x="3128" y="1486"/>
                  </a:lnTo>
                  <a:lnTo>
                    <a:pt x="3066" y="1431"/>
                  </a:lnTo>
                  <a:lnTo>
                    <a:pt x="3000" y="1373"/>
                  </a:lnTo>
                  <a:lnTo>
                    <a:pt x="3000" y="1373"/>
                  </a:lnTo>
                  <a:lnTo>
                    <a:pt x="2874" y="1257"/>
                  </a:lnTo>
                  <a:lnTo>
                    <a:pt x="2750" y="1147"/>
                  </a:lnTo>
                  <a:lnTo>
                    <a:pt x="2631" y="1043"/>
                  </a:lnTo>
                  <a:lnTo>
                    <a:pt x="2514" y="945"/>
                  </a:lnTo>
                  <a:lnTo>
                    <a:pt x="2400" y="853"/>
                  </a:lnTo>
                  <a:lnTo>
                    <a:pt x="2291" y="766"/>
                  </a:lnTo>
                  <a:lnTo>
                    <a:pt x="2182" y="683"/>
                  </a:lnTo>
                  <a:lnTo>
                    <a:pt x="2078" y="607"/>
                  </a:lnTo>
                  <a:lnTo>
                    <a:pt x="1976" y="536"/>
                  </a:lnTo>
                  <a:lnTo>
                    <a:pt x="1876" y="470"/>
                  </a:lnTo>
                  <a:lnTo>
                    <a:pt x="1778" y="410"/>
                  </a:lnTo>
                  <a:lnTo>
                    <a:pt x="1684" y="354"/>
                  </a:lnTo>
                  <a:lnTo>
                    <a:pt x="1591" y="302"/>
                  </a:lnTo>
                  <a:lnTo>
                    <a:pt x="1499" y="255"/>
                  </a:lnTo>
                  <a:lnTo>
                    <a:pt x="1409" y="212"/>
                  </a:lnTo>
                  <a:lnTo>
                    <a:pt x="1322" y="175"/>
                  </a:lnTo>
                  <a:lnTo>
                    <a:pt x="1234" y="141"/>
                  </a:lnTo>
                  <a:lnTo>
                    <a:pt x="1149" y="110"/>
                  </a:lnTo>
                  <a:lnTo>
                    <a:pt x="1065" y="84"/>
                  </a:lnTo>
                  <a:lnTo>
                    <a:pt x="981" y="62"/>
                  </a:lnTo>
                  <a:lnTo>
                    <a:pt x="898" y="42"/>
                  </a:lnTo>
                  <a:lnTo>
                    <a:pt x="816" y="28"/>
                  </a:lnTo>
                  <a:lnTo>
                    <a:pt x="736" y="17"/>
                  </a:lnTo>
                  <a:lnTo>
                    <a:pt x="654" y="7"/>
                  </a:lnTo>
                  <a:lnTo>
                    <a:pt x="573" y="2"/>
                  </a:lnTo>
                  <a:lnTo>
                    <a:pt x="493" y="0"/>
                  </a:lnTo>
                  <a:lnTo>
                    <a:pt x="412" y="0"/>
                  </a:lnTo>
                  <a:lnTo>
                    <a:pt x="330" y="4"/>
                  </a:lnTo>
                  <a:lnTo>
                    <a:pt x="248" y="10"/>
                  </a:lnTo>
                  <a:lnTo>
                    <a:pt x="166" y="18"/>
                  </a:lnTo>
                  <a:lnTo>
                    <a:pt x="85" y="29"/>
                  </a:lnTo>
                  <a:lnTo>
                    <a:pt x="0" y="4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990279" name="Freeform 71"/>
            <p:cNvSpPr>
              <a:spLocks/>
            </p:cNvSpPr>
            <p:nvPr/>
          </p:nvSpPr>
          <p:spPr bwMode="auto">
            <a:xfrm>
              <a:off x="485" y="930"/>
              <a:ext cx="5327" cy="953"/>
            </a:xfrm>
            <a:custGeom>
              <a:avLst/>
              <a:gdLst/>
              <a:ahLst/>
              <a:cxnLst>
                <a:cxn ang="0">
                  <a:pos x="5327" y="1416"/>
                </a:cxn>
                <a:cxn ang="0">
                  <a:pos x="5284" y="1463"/>
                </a:cxn>
                <a:cxn ang="0">
                  <a:pos x="5233" y="1515"/>
                </a:cxn>
                <a:cxn ang="0">
                  <a:pos x="5162" y="1578"/>
                </a:cxn>
                <a:cxn ang="0">
                  <a:pos x="5073" y="1647"/>
                </a:cxn>
                <a:cxn ang="0">
                  <a:pos x="4965" y="1718"/>
                </a:cxn>
                <a:cxn ang="0">
                  <a:pos x="4872" y="1768"/>
                </a:cxn>
                <a:cxn ang="0">
                  <a:pos x="4805" y="1799"/>
                </a:cxn>
                <a:cxn ang="0">
                  <a:pos x="4733" y="1828"/>
                </a:cxn>
                <a:cxn ang="0">
                  <a:pos x="4658" y="1854"/>
                </a:cxn>
                <a:cxn ang="0">
                  <a:pos x="4579" y="1875"/>
                </a:cxn>
                <a:cxn ang="0">
                  <a:pos x="4496" y="1891"/>
                </a:cxn>
                <a:cxn ang="0">
                  <a:pos x="4408" y="1902"/>
                </a:cxn>
                <a:cxn ang="0">
                  <a:pos x="4317" y="1907"/>
                </a:cxn>
                <a:cxn ang="0">
                  <a:pos x="4222" y="1907"/>
                </a:cxn>
                <a:cxn ang="0">
                  <a:pos x="4124" y="1897"/>
                </a:cxn>
                <a:cxn ang="0">
                  <a:pos x="4021" y="1881"/>
                </a:cxn>
                <a:cxn ang="0">
                  <a:pos x="3915" y="1857"/>
                </a:cxn>
                <a:cxn ang="0">
                  <a:pos x="3807" y="1821"/>
                </a:cxn>
                <a:cxn ang="0">
                  <a:pos x="3695" y="1778"/>
                </a:cxn>
                <a:cxn ang="0">
                  <a:pos x="3579" y="1723"/>
                </a:cxn>
                <a:cxn ang="0">
                  <a:pos x="3460" y="1657"/>
                </a:cxn>
                <a:cxn ang="0">
                  <a:pos x="3338" y="1579"/>
                </a:cxn>
                <a:cxn ang="0">
                  <a:pos x="3213" y="1489"/>
                </a:cxn>
                <a:cxn ang="0">
                  <a:pos x="3085" y="1386"/>
                </a:cxn>
                <a:cxn ang="0">
                  <a:pos x="3020" y="1329"/>
                </a:cxn>
                <a:cxn ang="0">
                  <a:pos x="2766" y="1108"/>
                </a:cxn>
                <a:cxn ang="0">
                  <a:pos x="2527" y="909"/>
                </a:cxn>
                <a:cxn ang="0">
                  <a:pos x="2301" y="733"/>
                </a:cxn>
                <a:cxn ang="0">
                  <a:pos x="2085" y="578"/>
                </a:cxn>
                <a:cxn ang="0">
                  <a:pos x="1883" y="446"/>
                </a:cxn>
                <a:cxn ang="0">
                  <a:pos x="1688" y="331"/>
                </a:cxn>
                <a:cxn ang="0">
                  <a:pos x="1502" y="236"/>
                </a:cxn>
                <a:cxn ang="0">
                  <a:pos x="1323" y="158"/>
                </a:cxn>
                <a:cxn ang="0">
                  <a:pos x="1150" y="97"/>
                </a:cxn>
                <a:cxn ang="0">
                  <a:pos x="982" y="52"/>
                </a:cxn>
                <a:cxn ang="0">
                  <a:pos x="816" y="21"/>
                </a:cxn>
                <a:cxn ang="0">
                  <a:pos x="654" y="5"/>
                </a:cxn>
                <a:cxn ang="0">
                  <a:pos x="491" y="0"/>
                </a:cxn>
                <a:cxn ang="0">
                  <a:pos x="329" y="7"/>
                </a:cxn>
                <a:cxn ang="0">
                  <a:pos x="167" y="24"/>
                </a:cxn>
                <a:cxn ang="0">
                  <a:pos x="0" y="53"/>
                </a:cxn>
              </a:cxnLst>
              <a:rect l="0" t="0" r="r" b="b"/>
              <a:pathLst>
                <a:path w="5327" h="1907">
                  <a:moveTo>
                    <a:pt x="5327" y="1416"/>
                  </a:moveTo>
                  <a:lnTo>
                    <a:pt x="5327" y="1416"/>
                  </a:lnTo>
                  <a:lnTo>
                    <a:pt x="5316" y="1429"/>
                  </a:lnTo>
                  <a:lnTo>
                    <a:pt x="5284" y="1463"/>
                  </a:lnTo>
                  <a:lnTo>
                    <a:pt x="5262" y="1487"/>
                  </a:lnTo>
                  <a:lnTo>
                    <a:pt x="5233" y="1515"/>
                  </a:lnTo>
                  <a:lnTo>
                    <a:pt x="5201" y="1545"/>
                  </a:lnTo>
                  <a:lnTo>
                    <a:pt x="5162" y="1578"/>
                  </a:lnTo>
                  <a:lnTo>
                    <a:pt x="5120" y="1612"/>
                  </a:lnTo>
                  <a:lnTo>
                    <a:pt x="5073" y="1647"/>
                  </a:lnTo>
                  <a:lnTo>
                    <a:pt x="5020" y="1683"/>
                  </a:lnTo>
                  <a:lnTo>
                    <a:pt x="4965" y="1718"/>
                  </a:lnTo>
                  <a:lnTo>
                    <a:pt x="4904" y="1752"/>
                  </a:lnTo>
                  <a:lnTo>
                    <a:pt x="4872" y="1768"/>
                  </a:lnTo>
                  <a:lnTo>
                    <a:pt x="4839" y="1784"/>
                  </a:lnTo>
                  <a:lnTo>
                    <a:pt x="4805" y="1799"/>
                  </a:lnTo>
                  <a:lnTo>
                    <a:pt x="4769" y="1813"/>
                  </a:lnTo>
                  <a:lnTo>
                    <a:pt x="4733" y="1828"/>
                  </a:lnTo>
                  <a:lnTo>
                    <a:pt x="4697" y="1841"/>
                  </a:lnTo>
                  <a:lnTo>
                    <a:pt x="4658" y="1854"/>
                  </a:lnTo>
                  <a:lnTo>
                    <a:pt x="4619" y="1865"/>
                  </a:lnTo>
                  <a:lnTo>
                    <a:pt x="4579" y="1875"/>
                  </a:lnTo>
                  <a:lnTo>
                    <a:pt x="4537" y="1883"/>
                  </a:lnTo>
                  <a:lnTo>
                    <a:pt x="4496" y="1891"/>
                  </a:lnTo>
                  <a:lnTo>
                    <a:pt x="4453" y="1897"/>
                  </a:lnTo>
                  <a:lnTo>
                    <a:pt x="4408" y="1902"/>
                  </a:lnTo>
                  <a:lnTo>
                    <a:pt x="4362" y="1905"/>
                  </a:lnTo>
                  <a:lnTo>
                    <a:pt x="4317" y="1907"/>
                  </a:lnTo>
                  <a:lnTo>
                    <a:pt x="4269" y="1907"/>
                  </a:lnTo>
                  <a:lnTo>
                    <a:pt x="4222" y="1907"/>
                  </a:lnTo>
                  <a:lnTo>
                    <a:pt x="4174" y="1902"/>
                  </a:lnTo>
                  <a:lnTo>
                    <a:pt x="4124" y="1897"/>
                  </a:lnTo>
                  <a:lnTo>
                    <a:pt x="4072" y="1891"/>
                  </a:lnTo>
                  <a:lnTo>
                    <a:pt x="4021" y="1881"/>
                  </a:lnTo>
                  <a:lnTo>
                    <a:pt x="3969" y="1870"/>
                  </a:lnTo>
                  <a:lnTo>
                    <a:pt x="3915" y="1857"/>
                  </a:lnTo>
                  <a:lnTo>
                    <a:pt x="3861" y="1841"/>
                  </a:lnTo>
                  <a:lnTo>
                    <a:pt x="3807" y="1821"/>
                  </a:lnTo>
                  <a:lnTo>
                    <a:pt x="3751" y="1800"/>
                  </a:lnTo>
                  <a:lnTo>
                    <a:pt x="3695" y="1778"/>
                  </a:lnTo>
                  <a:lnTo>
                    <a:pt x="3636" y="1752"/>
                  </a:lnTo>
                  <a:lnTo>
                    <a:pt x="3579" y="1723"/>
                  </a:lnTo>
                  <a:lnTo>
                    <a:pt x="3520" y="1692"/>
                  </a:lnTo>
                  <a:lnTo>
                    <a:pt x="3460" y="1657"/>
                  </a:lnTo>
                  <a:lnTo>
                    <a:pt x="3399" y="1620"/>
                  </a:lnTo>
                  <a:lnTo>
                    <a:pt x="3338" y="1579"/>
                  </a:lnTo>
                  <a:lnTo>
                    <a:pt x="3275" y="1536"/>
                  </a:lnTo>
                  <a:lnTo>
                    <a:pt x="3213" y="1489"/>
                  </a:lnTo>
                  <a:lnTo>
                    <a:pt x="3149" y="1439"/>
                  </a:lnTo>
                  <a:lnTo>
                    <a:pt x="3085" y="1386"/>
                  </a:lnTo>
                  <a:lnTo>
                    <a:pt x="3020" y="1329"/>
                  </a:lnTo>
                  <a:lnTo>
                    <a:pt x="3020" y="1329"/>
                  </a:lnTo>
                  <a:lnTo>
                    <a:pt x="2892" y="1214"/>
                  </a:lnTo>
                  <a:lnTo>
                    <a:pt x="2766" y="1108"/>
                  </a:lnTo>
                  <a:lnTo>
                    <a:pt x="2645" y="1004"/>
                  </a:lnTo>
                  <a:lnTo>
                    <a:pt x="2527" y="909"/>
                  </a:lnTo>
                  <a:lnTo>
                    <a:pt x="2412" y="817"/>
                  </a:lnTo>
                  <a:lnTo>
                    <a:pt x="2301" y="733"/>
                  </a:lnTo>
                  <a:lnTo>
                    <a:pt x="2192" y="652"/>
                  </a:lnTo>
                  <a:lnTo>
                    <a:pt x="2085" y="578"/>
                  </a:lnTo>
                  <a:lnTo>
                    <a:pt x="1983" y="509"/>
                  </a:lnTo>
                  <a:lnTo>
                    <a:pt x="1883" y="446"/>
                  </a:lnTo>
                  <a:lnTo>
                    <a:pt x="1784" y="386"/>
                  </a:lnTo>
                  <a:lnTo>
                    <a:pt x="1688" y="331"/>
                  </a:lnTo>
                  <a:lnTo>
                    <a:pt x="1594" y="281"/>
                  </a:lnTo>
                  <a:lnTo>
                    <a:pt x="1502" y="236"/>
                  </a:lnTo>
                  <a:lnTo>
                    <a:pt x="1412" y="195"/>
                  </a:lnTo>
                  <a:lnTo>
                    <a:pt x="1323" y="158"/>
                  </a:lnTo>
                  <a:lnTo>
                    <a:pt x="1236" y="126"/>
                  </a:lnTo>
                  <a:lnTo>
                    <a:pt x="1150" y="97"/>
                  </a:lnTo>
                  <a:lnTo>
                    <a:pt x="1065" y="73"/>
                  </a:lnTo>
                  <a:lnTo>
                    <a:pt x="982" y="52"/>
                  </a:lnTo>
                  <a:lnTo>
                    <a:pt x="898" y="36"/>
                  </a:lnTo>
                  <a:lnTo>
                    <a:pt x="816" y="21"/>
                  </a:lnTo>
                  <a:lnTo>
                    <a:pt x="734" y="11"/>
                  </a:lnTo>
                  <a:lnTo>
                    <a:pt x="654" y="5"/>
                  </a:lnTo>
                  <a:lnTo>
                    <a:pt x="572" y="0"/>
                  </a:lnTo>
                  <a:lnTo>
                    <a:pt x="491" y="0"/>
                  </a:lnTo>
                  <a:lnTo>
                    <a:pt x="411" y="2"/>
                  </a:lnTo>
                  <a:lnTo>
                    <a:pt x="329" y="7"/>
                  </a:lnTo>
                  <a:lnTo>
                    <a:pt x="248" y="15"/>
                  </a:lnTo>
                  <a:lnTo>
                    <a:pt x="167" y="24"/>
                  </a:lnTo>
                  <a:lnTo>
                    <a:pt x="83" y="37"/>
                  </a:lnTo>
                  <a:lnTo>
                    <a:pt x="0" y="53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990280" name="Freeform 72"/>
            <p:cNvSpPr>
              <a:spLocks/>
            </p:cNvSpPr>
            <p:nvPr/>
          </p:nvSpPr>
          <p:spPr bwMode="auto">
            <a:xfrm>
              <a:off x="503" y="949"/>
              <a:ext cx="5347" cy="920"/>
            </a:xfrm>
            <a:custGeom>
              <a:avLst/>
              <a:gdLst/>
              <a:ahLst/>
              <a:cxnLst>
                <a:cxn ang="0">
                  <a:pos x="5347" y="1326"/>
                </a:cxn>
                <a:cxn ang="0">
                  <a:pos x="5305" y="1374"/>
                </a:cxn>
                <a:cxn ang="0">
                  <a:pos x="5255" y="1426"/>
                </a:cxn>
                <a:cxn ang="0">
                  <a:pos x="5184" y="1492"/>
                </a:cxn>
                <a:cxn ang="0">
                  <a:pos x="5095" y="1563"/>
                </a:cxn>
                <a:cxn ang="0">
                  <a:pos x="4989" y="1636"/>
                </a:cxn>
                <a:cxn ang="0">
                  <a:pos x="4897" y="1689"/>
                </a:cxn>
                <a:cxn ang="0">
                  <a:pos x="4830" y="1721"/>
                </a:cxn>
                <a:cxn ang="0">
                  <a:pos x="4759" y="1752"/>
                </a:cxn>
                <a:cxn ang="0">
                  <a:pos x="4685" y="1778"/>
                </a:cxn>
                <a:cxn ang="0">
                  <a:pos x="4605" y="1800"/>
                </a:cxn>
                <a:cxn ang="0">
                  <a:pos x="4522" y="1820"/>
                </a:cxn>
                <a:cxn ang="0">
                  <a:pos x="4436" y="1833"/>
                </a:cxn>
                <a:cxn ang="0">
                  <a:pos x="4344" y="1839"/>
                </a:cxn>
                <a:cxn ang="0">
                  <a:pos x="4250" y="1841"/>
                </a:cxn>
                <a:cxn ang="0">
                  <a:pos x="4151" y="1834"/>
                </a:cxn>
                <a:cxn ang="0">
                  <a:pos x="4049" y="1820"/>
                </a:cxn>
                <a:cxn ang="0">
                  <a:pos x="3943" y="1797"/>
                </a:cxn>
                <a:cxn ang="0">
                  <a:pos x="3833" y="1765"/>
                </a:cxn>
                <a:cxn ang="0">
                  <a:pos x="3720" y="1723"/>
                </a:cxn>
                <a:cxn ang="0">
                  <a:pos x="3603" y="1669"/>
                </a:cxn>
                <a:cxn ang="0">
                  <a:pos x="3484" y="1605"/>
                </a:cxn>
                <a:cxn ang="0">
                  <a:pos x="3361" y="1531"/>
                </a:cxn>
                <a:cxn ang="0">
                  <a:pos x="3235" y="1442"/>
                </a:cxn>
                <a:cxn ang="0">
                  <a:pos x="3104" y="1340"/>
                </a:cxn>
                <a:cxn ang="0">
                  <a:pos x="3039" y="1285"/>
                </a:cxn>
                <a:cxn ang="0">
                  <a:pos x="2782" y="1067"/>
                </a:cxn>
                <a:cxn ang="0">
                  <a:pos x="2539" y="872"/>
                </a:cxn>
                <a:cxn ang="0">
                  <a:pos x="2310" y="701"/>
                </a:cxn>
                <a:cxn ang="0">
                  <a:pos x="2094" y="549"/>
                </a:cxn>
                <a:cxn ang="0">
                  <a:pos x="1888" y="420"/>
                </a:cxn>
                <a:cxn ang="0">
                  <a:pos x="1692" y="308"/>
                </a:cxn>
                <a:cxn ang="0">
                  <a:pos x="1505" y="218"/>
                </a:cxn>
                <a:cxn ang="0">
                  <a:pos x="1325" y="142"/>
                </a:cxn>
                <a:cxn ang="0">
                  <a:pos x="1151" y="85"/>
                </a:cxn>
                <a:cxn ang="0">
                  <a:pos x="982" y="43"/>
                </a:cxn>
                <a:cxn ang="0">
                  <a:pos x="816" y="16"/>
                </a:cxn>
                <a:cxn ang="0">
                  <a:pos x="653" y="1"/>
                </a:cxn>
                <a:cxn ang="0">
                  <a:pos x="491" y="0"/>
                </a:cxn>
                <a:cxn ang="0">
                  <a:pos x="329" y="11"/>
                </a:cxn>
                <a:cxn ang="0">
                  <a:pos x="167" y="32"/>
                </a:cxn>
                <a:cxn ang="0">
                  <a:pos x="0" y="63"/>
                </a:cxn>
              </a:cxnLst>
              <a:rect l="0" t="0" r="r" b="b"/>
              <a:pathLst>
                <a:path w="5347" h="1841">
                  <a:moveTo>
                    <a:pt x="5347" y="1326"/>
                  </a:moveTo>
                  <a:lnTo>
                    <a:pt x="5347" y="1326"/>
                  </a:lnTo>
                  <a:lnTo>
                    <a:pt x="5336" y="1338"/>
                  </a:lnTo>
                  <a:lnTo>
                    <a:pt x="5305" y="1374"/>
                  </a:lnTo>
                  <a:lnTo>
                    <a:pt x="5283" y="1398"/>
                  </a:lnTo>
                  <a:lnTo>
                    <a:pt x="5255" y="1426"/>
                  </a:lnTo>
                  <a:lnTo>
                    <a:pt x="5222" y="1458"/>
                  </a:lnTo>
                  <a:lnTo>
                    <a:pt x="5184" y="1492"/>
                  </a:lnTo>
                  <a:lnTo>
                    <a:pt x="5143" y="1526"/>
                  </a:lnTo>
                  <a:lnTo>
                    <a:pt x="5095" y="1563"/>
                  </a:lnTo>
                  <a:lnTo>
                    <a:pt x="5046" y="1600"/>
                  </a:lnTo>
                  <a:lnTo>
                    <a:pt x="4989" y="1636"/>
                  </a:lnTo>
                  <a:lnTo>
                    <a:pt x="4929" y="1671"/>
                  </a:lnTo>
                  <a:lnTo>
                    <a:pt x="4897" y="1689"/>
                  </a:lnTo>
                  <a:lnTo>
                    <a:pt x="4865" y="1705"/>
                  </a:lnTo>
                  <a:lnTo>
                    <a:pt x="4830" y="1721"/>
                  </a:lnTo>
                  <a:lnTo>
                    <a:pt x="4796" y="1737"/>
                  </a:lnTo>
                  <a:lnTo>
                    <a:pt x="4759" y="1752"/>
                  </a:lnTo>
                  <a:lnTo>
                    <a:pt x="4723" y="1765"/>
                  </a:lnTo>
                  <a:lnTo>
                    <a:pt x="4685" y="1778"/>
                  </a:lnTo>
                  <a:lnTo>
                    <a:pt x="4646" y="1791"/>
                  </a:lnTo>
                  <a:lnTo>
                    <a:pt x="4605" y="1800"/>
                  </a:lnTo>
                  <a:lnTo>
                    <a:pt x="4565" y="1812"/>
                  </a:lnTo>
                  <a:lnTo>
                    <a:pt x="4522" y="1820"/>
                  </a:lnTo>
                  <a:lnTo>
                    <a:pt x="4479" y="1826"/>
                  </a:lnTo>
                  <a:lnTo>
                    <a:pt x="4436" y="1833"/>
                  </a:lnTo>
                  <a:lnTo>
                    <a:pt x="4390" y="1837"/>
                  </a:lnTo>
                  <a:lnTo>
                    <a:pt x="4344" y="1839"/>
                  </a:lnTo>
                  <a:lnTo>
                    <a:pt x="4297" y="1841"/>
                  </a:lnTo>
                  <a:lnTo>
                    <a:pt x="4250" y="1841"/>
                  </a:lnTo>
                  <a:lnTo>
                    <a:pt x="4200" y="1837"/>
                  </a:lnTo>
                  <a:lnTo>
                    <a:pt x="4151" y="1834"/>
                  </a:lnTo>
                  <a:lnTo>
                    <a:pt x="4100" y="1828"/>
                  </a:lnTo>
                  <a:lnTo>
                    <a:pt x="4049" y="1820"/>
                  </a:lnTo>
                  <a:lnTo>
                    <a:pt x="3996" y="1808"/>
                  </a:lnTo>
                  <a:lnTo>
                    <a:pt x="3943" y="1797"/>
                  </a:lnTo>
                  <a:lnTo>
                    <a:pt x="3888" y="1781"/>
                  </a:lnTo>
                  <a:lnTo>
                    <a:pt x="3833" y="1765"/>
                  </a:lnTo>
                  <a:lnTo>
                    <a:pt x="3776" y="1744"/>
                  </a:lnTo>
                  <a:lnTo>
                    <a:pt x="3720" y="1723"/>
                  </a:lnTo>
                  <a:lnTo>
                    <a:pt x="3663" y="1697"/>
                  </a:lnTo>
                  <a:lnTo>
                    <a:pt x="3603" y="1669"/>
                  </a:lnTo>
                  <a:lnTo>
                    <a:pt x="3545" y="1639"/>
                  </a:lnTo>
                  <a:lnTo>
                    <a:pt x="3484" y="1605"/>
                  </a:lnTo>
                  <a:lnTo>
                    <a:pt x="3422" y="1569"/>
                  </a:lnTo>
                  <a:lnTo>
                    <a:pt x="3361" y="1531"/>
                  </a:lnTo>
                  <a:lnTo>
                    <a:pt x="3297" y="1487"/>
                  </a:lnTo>
                  <a:lnTo>
                    <a:pt x="3235" y="1442"/>
                  </a:lnTo>
                  <a:lnTo>
                    <a:pt x="3170" y="1393"/>
                  </a:lnTo>
                  <a:lnTo>
                    <a:pt x="3104" y="1340"/>
                  </a:lnTo>
                  <a:lnTo>
                    <a:pt x="3039" y="1285"/>
                  </a:lnTo>
                  <a:lnTo>
                    <a:pt x="3039" y="1285"/>
                  </a:lnTo>
                  <a:lnTo>
                    <a:pt x="2909" y="1172"/>
                  </a:lnTo>
                  <a:lnTo>
                    <a:pt x="2782" y="1067"/>
                  </a:lnTo>
                  <a:lnTo>
                    <a:pt x="2659" y="967"/>
                  </a:lnTo>
                  <a:lnTo>
                    <a:pt x="2539" y="872"/>
                  </a:lnTo>
                  <a:lnTo>
                    <a:pt x="2423" y="783"/>
                  </a:lnTo>
                  <a:lnTo>
                    <a:pt x="2310" y="701"/>
                  </a:lnTo>
                  <a:lnTo>
                    <a:pt x="2201" y="622"/>
                  </a:lnTo>
                  <a:lnTo>
                    <a:pt x="2094" y="549"/>
                  </a:lnTo>
                  <a:lnTo>
                    <a:pt x="1990" y="483"/>
                  </a:lnTo>
                  <a:lnTo>
                    <a:pt x="1888" y="420"/>
                  </a:lnTo>
                  <a:lnTo>
                    <a:pt x="1788" y="362"/>
                  </a:lnTo>
                  <a:lnTo>
                    <a:pt x="1692" y="308"/>
                  </a:lnTo>
                  <a:lnTo>
                    <a:pt x="1597" y="261"/>
                  </a:lnTo>
                  <a:lnTo>
                    <a:pt x="1505" y="218"/>
                  </a:lnTo>
                  <a:lnTo>
                    <a:pt x="1413" y="177"/>
                  </a:lnTo>
                  <a:lnTo>
                    <a:pt x="1325" y="142"/>
                  </a:lnTo>
                  <a:lnTo>
                    <a:pt x="1237" y="111"/>
                  </a:lnTo>
                  <a:lnTo>
                    <a:pt x="1151" y="85"/>
                  </a:lnTo>
                  <a:lnTo>
                    <a:pt x="1065" y="61"/>
                  </a:lnTo>
                  <a:lnTo>
                    <a:pt x="982" y="43"/>
                  </a:lnTo>
                  <a:lnTo>
                    <a:pt x="898" y="27"/>
                  </a:lnTo>
                  <a:lnTo>
                    <a:pt x="816" y="16"/>
                  </a:lnTo>
                  <a:lnTo>
                    <a:pt x="734" y="6"/>
                  </a:lnTo>
                  <a:lnTo>
                    <a:pt x="653" y="1"/>
                  </a:lnTo>
                  <a:lnTo>
                    <a:pt x="572" y="0"/>
                  </a:lnTo>
                  <a:lnTo>
                    <a:pt x="491" y="0"/>
                  </a:lnTo>
                  <a:lnTo>
                    <a:pt x="410" y="5"/>
                  </a:lnTo>
                  <a:lnTo>
                    <a:pt x="329" y="11"/>
                  </a:lnTo>
                  <a:lnTo>
                    <a:pt x="249" y="21"/>
                  </a:lnTo>
                  <a:lnTo>
                    <a:pt x="167" y="32"/>
                  </a:lnTo>
                  <a:lnTo>
                    <a:pt x="83" y="47"/>
                  </a:lnTo>
                  <a:lnTo>
                    <a:pt x="0" y="63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990281" name="Freeform 73"/>
            <p:cNvSpPr>
              <a:spLocks/>
            </p:cNvSpPr>
            <p:nvPr/>
          </p:nvSpPr>
          <p:spPr bwMode="auto">
            <a:xfrm>
              <a:off x="522" y="968"/>
              <a:ext cx="5365" cy="888"/>
            </a:xfrm>
            <a:custGeom>
              <a:avLst/>
              <a:gdLst/>
              <a:ahLst/>
              <a:cxnLst>
                <a:cxn ang="0">
                  <a:pos x="5365" y="1235"/>
                </a:cxn>
                <a:cxn ang="0">
                  <a:pos x="5325" y="1285"/>
                </a:cxn>
                <a:cxn ang="0">
                  <a:pos x="5275" y="1340"/>
                </a:cxn>
                <a:cxn ang="0">
                  <a:pos x="5206" y="1406"/>
                </a:cxn>
                <a:cxn ang="0">
                  <a:pos x="5118" y="1479"/>
                </a:cxn>
                <a:cxn ang="0">
                  <a:pos x="5013" y="1555"/>
                </a:cxn>
                <a:cxn ang="0">
                  <a:pos x="4921" y="1610"/>
                </a:cxn>
                <a:cxn ang="0">
                  <a:pos x="4854" y="1644"/>
                </a:cxn>
                <a:cxn ang="0">
                  <a:pos x="4785" y="1676"/>
                </a:cxn>
                <a:cxn ang="0">
                  <a:pos x="4710" y="1705"/>
                </a:cxn>
                <a:cxn ang="0">
                  <a:pos x="4631" y="1729"/>
                </a:cxn>
                <a:cxn ang="0">
                  <a:pos x="4549" y="1749"/>
                </a:cxn>
                <a:cxn ang="0">
                  <a:pos x="4461" y="1765"/>
                </a:cxn>
                <a:cxn ang="0">
                  <a:pos x="4370" y="1773"/>
                </a:cxn>
                <a:cxn ang="0">
                  <a:pos x="4275" y="1776"/>
                </a:cxn>
                <a:cxn ang="0">
                  <a:pos x="4177" y="1771"/>
                </a:cxn>
                <a:cxn ang="0">
                  <a:pos x="4074" y="1758"/>
                </a:cxn>
                <a:cxn ang="0">
                  <a:pos x="3969" y="1737"/>
                </a:cxn>
                <a:cxn ang="0">
                  <a:pos x="3857" y="1708"/>
                </a:cxn>
                <a:cxn ang="0">
                  <a:pos x="3745" y="1668"/>
                </a:cxn>
                <a:cxn ang="0">
                  <a:pos x="3627" y="1618"/>
                </a:cxn>
                <a:cxn ang="0">
                  <a:pos x="3506" y="1555"/>
                </a:cxn>
                <a:cxn ang="0">
                  <a:pos x="3383" y="1482"/>
                </a:cxn>
                <a:cxn ang="0">
                  <a:pos x="3255" y="1397"/>
                </a:cxn>
                <a:cxn ang="0">
                  <a:pos x="3124" y="1297"/>
                </a:cxn>
                <a:cxn ang="0">
                  <a:pos x="3058" y="1242"/>
                </a:cxn>
                <a:cxn ang="0">
                  <a:pos x="2797" y="1029"/>
                </a:cxn>
                <a:cxn ang="0">
                  <a:pos x="2551" y="838"/>
                </a:cxn>
                <a:cxn ang="0">
                  <a:pos x="2319" y="670"/>
                </a:cxn>
                <a:cxn ang="0">
                  <a:pos x="2101" y="523"/>
                </a:cxn>
                <a:cxn ang="0">
                  <a:pos x="1893" y="396"/>
                </a:cxn>
                <a:cxn ang="0">
                  <a:pos x="1696" y="289"/>
                </a:cxn>
                <a:cxn ang="0">
                  <a:pos x="1507" y="200"/>
                </a:cxn>
                <a:cxn ang="0">
                  <a:pos x="1325" y="129"/>
                </a:cxn>
                <a:cxn ang="0">
                  <a:pos x="1150" y="74"/>
                </a:cxn>
                <a:cxn ang="0">
                  <a:pos x="981" y="36"/>
                </a:cxn>
                <a:cxn ang="0">
                  <a:pos x="815" y="11"/>
                </a:cxn>
                <a:cxn ang="0">
                  <a:pos x="652" y="2"/>
                </a:cxn>
                <a:cxn ang="0">
                  <a:pos x="491" y="3"/>
                </a:cxn>
                <a:cxn ang="0">
                  <a:pos x="328" y="18"/>
                </a:cxn>
                <a:cxn ang="0">
                  <a:pos x="166" y="42"/>
                </a:cxn>
                <a:cxn ang="0">
                  <a:pos x="0" y="76"/>
                </a:cxn>
              </a:cxnLst>
              <a:rect l="0" t="0" r="r" b="b"/>
              <a:pathLst>
                <a:path w="5365" h="1776">
                  <a:moveTo>
                    <a:pt x="5365" y="1235"/>
                  </a:moveTo>
                  <a:lnTo>
                    <a:pt x="5365" y="1235"/>
                  </a:lnTo>
                  <a:lnTo>
                    <a:pt x="5354" y="1248"/>
                  </a:lnTo>
                  <a:lnTo>
                    <a:pt x="5325" y="1285"/>
                  </a:lnTo>
                  <a:lnTo>
                    <a:pt x="5301" y="1311"/>
                  </a:lnTo>
                  <a:lnTo>
                    <a:pt x="5275" y="1340"/>
                  </a:lnTo>
                  <a:lnTo>
                    <a:pt x="5243" y="1371"/>
                  </a:lnTo>
                  <a:lnTo>
                    <a:pt x="5206" y="1406"/>
                  </a:lnTo>
                  <a:lnTo>
                    <a:pt x="5164" y="1442"/>
                  </a:lnTo>
                  <a:lnTo>
                    <a:pt x="5118" y="1479"/>
                  </a:lnTo>
                  <a:lnTo>
                    <a:pt x="5067" y="1518"/>
                  </a:lnTo>
                  <a:lnTo>
                    <a:pt x="5013" y="1555"/>
                  </a:lnTo>
                  <a:lnTo>
                    <a:pt x="4953" y="1592"/>
                  </a:lnTo>
                  <a:lnTo>
                    <a:pt x="4921" y="1610"/>
                  </a:lnTo>
                  <a:lnTo>
                    <a:pt x="4889" y="1628"/>
                  </a:lnTo>
                  <a:lnTo>
                    <a:pt x="4854" y="1644"/>
                  </a:lnTo>
                  <a:lnTo>
                    <a:pt x="4820" y="1660"/>
                  </a:lnTo>
                  <a:lnTo>
                    <a:pt x="4785" y="1676"/>
                  </a:lnTo>
                  <a:lnTo>
                    <a:pt x="4747" y="1691"/>
                  </a:lnTo>
                  <a:lnTo>
                    <a:pt x="4710" y="1705"/>
                  </a:lnTo>
                  <a:lnTo>
                    <a:pt x="4671" y="1718"/>
                  </a:lnTo>
                  <a:lnTo>
                    <a:pt x="4631" y="1729"/>
                  </a:lnTo>
                  <a:lnTo>
                    <a:pt x="4591" y="1739"/>
                  </a:lnTo>
                  <a:lnTo>
                    <a:pt x="4549" y="1749"/>
                  </a:lnTo>
                  <a:lnTo>
                    <a:pt x="4506" y="1757"/>
                  </a:lnTo>
                  <a:lnTo>
                    <a:pt x="4461" y="1765"/>
                  </a:lnTo>
                  <a:lnTo>
                    <a:pt x="4417" y="1770"/>
                  </a:lnTo>
                  <a:lnTo>
                    <a:pt x="4370" y="1773"/>
                  </a:lnTo>
                  <a:lnTo>
                    <a:pt x="4324" y="1775"/>
                  </a:lnTo>
                  <a:lnTo>
                    <a:pt x="4275" y="1776"/>
                  </a:lnTo>
                  <a:lnTo>
                    <a:pt x="4227" y="1775"/>
                  </a:lnTo>
                  <a:lnTo>
                    <a:pt x="4177" y="1771"/>
                  </a:lnTo>
                  <a:lnTo>
                    <a:pt x="4125" y="1766"/>
                  </a:lnTo>
                  <a:lnTo>
                    <a:pt x="4074" y="1758"/>
                  </a:lnTo>
                  <a:lnTo>
                    <a:pt x="4021" y="1749"/>
                  </a:lnTo>
                  <a:lnTo>
                    <a:pt x="3969" y="1737"/>
                  </a:lnTo>
                  <a:lnTo>
                    <a:pt x="3913" y="1724"/>
                  </a:lnTo>
                  <a:lnTo>
                    <a:pt x="3857" y="1708"/>
                  </a:lnTo>
                  <a:lnTo>
                    <a:pt x="3802" y="1689"/>
                  </a:lnTo>
                  <a:lnTo>
                    <a:pt x="3745" y="1668"/>
                  </a:lnTo>
                  <a:lnTo>
                    <a:pt x="3687" y="1644"/>
                  </a:lnTo>
                  <a:lnTo>
                    <a:pt x="3627" y="1618"/>
                  </a:lnTo>
                  <a:lnTo>
                    <a:pt x="3567" y="1587"/>
                  </a:lnTo>
                  <a:lnTo>
                    <a:pt x="3506" y="1555"/>
                  </a:lnTo>
                  <a:lnTo>
                    <a:pt x="3445" y="1521"/>
                  </a:lnTo>
                  <a:lnTo>
                    <a:pt x="3383" y="1482"/>
                  </a:lnTo>
                  <a:lnTo>
                    <a:pt x="3319" y="1440"/>
                  </a:lnTo>
                  <a:lnTo>
                    <a:pt x="3255" y="1397"/>
                  </a:lnTo>
                  <a:lnTo>
                    <a:pt x="3190" y="1348"/>
                  </a:lnTo>
                  <a:lnTo>
                    <a:pt x="3124" y="1297"/>
                  </a:lnTo>
                  <a:lnTo>
                    <a:pt x="3058" y="1242"/>
                  </a:lnTo>
                  <a:lnTo>
                    <a:pt x="3058" y="1242"/>
                  </a:lnTo>
                  <a:lnTo>
                    <a:pt x="2924" y="1132"/>
                  </a:lnTo>
                  <a:lnTo>
                    <a:pt x="2797" y="1029"/>
                  </a:lnTo>
                  <a:lnTo>
                    <a:pt x="2672" y="930"/>
                  </a:lnTo>
                  <a:lnTo>
                    <a:pt x="2551" y="838"/>
                  </a:lnTo>
                  <a:lnTo>
                    <a:pt x="2434" y="751"/>
                  </a:lnTo>
                  <a:lnTo>
                    <a:pt x="2319" y="670"/>
                  </a:lnTo>
                  <a:lnTo>
                    <a:pt x="2209" y="593"/>
                  </a:lnTo>
                  <a:lnTo>
                    <a:pt x="2101" y="523"/>
                  </a:lnTo>
                  <a:lnTo>
                    <a:pt x="1996" y="457"/>
                  </a:lnTo>
                  <a:lnTo>
                    <a:pt x="1893" y="396"/>
                  </a:lnTo>
                  <a:lnTo>
                    <a:pt x="1793" y="341"/>
                  </a:lnTo>
                  <a:lnTo>
                    <a:pt x="1696" y="289"/>
                  </a:lnTo>
                  <a:lnTo>
                    <a:pt x="1600" y="242"/>
                  </a:lnTo>
                  <a:lnTo>
                    <a:pt x="1507" y="200"/>
                  </a:lnTo>
                  <a:lnTo>
                    <a:pt x="1415" y="163"/>
                  </a:lnTo>
                  <a:lnTo>
                    <a:pt x="1325" y="129"/>
                  </a:lnTo>
                  <a:lnTo>
                    <a:pt x="1238" y="100"/>
                  </a:lnTo>
                  <a:lnTo>
                    <a:pt x="1150" y="74"/>
                  </a:lnTo>
                  <a:lnTo>
                    <a:pt x="1065" y="53"/>
                  </a:lnTo>
                  <a:lnTo>
                    <a:pt x="981" y="36"/>
                  </a:lnTo>
                  <a:lnTo>
                    <a:pt x="897" y="23"/>
                  </a:lnTo>
                  <a:lnTo>
                    <a:pt x="815" y="11"/>
                  </a:lnTo>
                  <a:lnTo>
                    <a:pt x="734" y="5"/>
                  </a:lnTo>
                  <a:lnTo>
                    <a:pt x="652" y="2"/>
                  </a:lnTo>
                  <a:lnTo>
                    <a:pt x="571" y="0"/>
                  </a:lnTo>
                  <a:lnTo>
                    <a:pt x="491" y="3"/>
                  </a:lnTo>
                  <a:lnTo>
                    <a:pt x="409" y="8"/>
                  </a:lnTo>
                  <a:lnTo>
                    <a:pt x="328" y="18"/>
                  </a:lnTo>
                  <a:lnTo>
                    <a:pt x="248" y="29"/>
                  </a:lnTo>
                  <a:lnTo>
                    <a:pt x="166" y="42"/>
                  </a:lnTo>
                  <a:lnTo>
                    <a:pt x="84" y="58"/>
                  </a:lnTo>
                  <a:lnTo>
                    <a:pt x="0" y="7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990282" name="Freeform 74"/>
            <p:cNvSpPr>
              <a:spLocks/>
            </p:cNvSpPr>
            <p:nvPr/>
          </p:nvSpPr>
          <p:spPr bwMode="auto">
            <a:xfrm>
              <a:off x="542" y="987"/>
              <a:ext cx="5381" cy="854"/>
            </a:xfrm>
            <a:custGeom>
              <a:avLst/>
              <a:gdLst/>
              <a:ahLst/>
              <a:cxnLst>
                <a:cxn ang="0">
                  <a:pos x="5381" y="1145"/>
                </a:cxn>
                <a:cxn ang="0">
                  <a:pos x="5341" y="1195"/>
                </a:cxn>
                <a:cxn ang="0">
                  <a:pos x="5293" y="1250"/>
                </a:cxn>
                <a:cxn ang="0">
                  <a:pos x="5224" y="1319"/>
                </a:cxn>
                <a:cxn ang="0">
                  <a:pos x="5138" y="1395"/>
                </a:cxn>
                <a:cxn ang="0">
                  <a:pos x="5033" y="1472"/>
                </a:cxn>
                <a:cxn ang="0">
                  <a:pos x="4943" y="1529"/>
                </a:cxn>
                <a:cxn ang="0">
                  <a:pos x="4877" y="1564"/>
                </a:cxn>
                <a:cxn ang="0">
                  <a:pos x="4808" y="1598"/>
                </a:cxn>
                <a:cxn ang="0">
                  <a:pos x="4733" y="1629"/>
                </a:cxn>
                <a:cxn ang="0">
                  <a:pos x="4655" y="1655"/>
                </a:cxn>
                <a:cxn ang="0">
                  <a:pos x="4572" y="1676"/>
                </a:cxn>
                <a:cxn ang="0">
                  <a:pos x="4486" y="1694"/>
                </a:cxn>
                <a:cxn ang="0">
                  <a:pos x="4396" y="1705"/>
                </a:cxn>
                <a:cxn ang="0">
                  <a:pos x="4300" y="1708"/>
                </a:cxn>
                <a:cxn ang="0">
                  <a:pos x="4201" y="1706"/>
                </a:cxn>
                <a:cxn ang="0">
                  <a:pos x="4098" y="1695"/>
                </a:cxn>
                <a:cxn ang="0">
                  <a:pos x="3992" y="1677"/>
                </a:cxn>
                <a:cxn ang="0">
                  <a:pos x="3882" y="1648"/>
                </a:cxn>
                <a:cxn ang="0">
                  <a:pos x="3768" y="1611"/>
                </a:cxn>
                <a:cxn ang="0">
                  <a:pos x="3650" y="1563"/>
                </a:cxn>
                <a:cxn ang="0">
                  <a:pos x="3528" y="1503"/>
                </a:cxn>
                <a:cxn ang="0">
                  <a:pos x="3403" y="1432"/>
                </a:cxn>
                <a:cxn ang="0">
                  <a:pos x="3274" y="1348"/>
                </a:cxn>
                <a:cxn ang="0">
                  <a:pos x="3142" y="1251"/>
                </a:cxn>
                <a:cxn ang="0">
                  <a:pos x="3074" y="1198"/>
                </a:cxn>
                <a:cxn ang="0">
                  <a:pos x="2810" y="988"/>
                </a:cxn>
                <a:cxn ang="0">
                  <a:pos x="2561" y="801"/>
                </a:cxn>
                <a:cxn ang="0">
                  <a:pos x="2328" y="638"/>
                </a:cxn>
                <a:cxn ang="0">
                  <a:pos x="2106" y="494"/>
                </a:cxn>
                <a:cxn ang="0">
                  <a:pos x="1898" y="371"/>
                </a:cxn>
                <a:cxn ang="0">
                  <a:pos x="1698" y="268"/>
                </a:cxn>
                <a:cxn ang="0">
                  <a:pos x="1508" y="182"/>
                </a:cxn>
                <a:cxn ang="0">
                  <a:pos x="1326" y="114"/>
                </a:cxn>
                <a:cxn ang="0">
                  <a:pos x="1149" y="63"/>
                </a:cxn>
                <a:cxn ang="0">
                  <a:pos x="980" y="27"/>
                </a:cxn>
                <a:cxn ang="0">
                  <a:pos x="813" y="6"/>
                </a:cxn>
                <a:cxn ang="0">
                  <a:pos x="650" y="0"/>
                </a:cxn>
                <a:cxn ang="0">
                  <a:pos x="489" y="5"/>
                </a:cxn>
                <a:cxn ang="0">
                  <a:pos x="328" y="22"/>
                </a:cxn>
                <a:cxn ang="0">
                  <a:pos x="165" y="50"/>
                </a:cxn>
                <a:cxn ang="0">
                  <a:pos x="0" y="89"/>
                </a:cxn>
              </a:cxnLst>
              <a:rect l="0" t="0" r="r" b="b"/>
              <a:pathLst>
                <a:path w="5381" h="1708">
                  <a:moveTo>
                    <a:pt x="5381" y="1145"/>
                  </a:moveTo>
                  <a:lnTo>
                    <a:pt x="5381" y="1145"/>
                  </a:lnTo>
                  <a:lnTo>
                    <a:pt x="5372" y="1157"/>
                  </a:lnTo>
                  <a:lnTo>
                    <a:pt x="5341" y="1195"/>
                  </a:lnTo>
                  <a:lnTo>
                    <a:pt x="5319" y="1220"/>
                  </a:lnTo>
                  <a:lnTo>
                    <a:pt x="5293" y="1250"/>
                  </a:lnTo>
                  <a:lnTo>
                    <a:pt x="5261" y="1283"/>
                  </a:lnTo>
                  <a:lnTo>
                    <a:pt x="5224" y="1319"/>
                  </a:lnTo>
                  <a:lnTo>
                    <a:pt x="5184" y="1356"/>
                  </a:lnTo>
                  <a:lnTo>
                    <a:pt x="5138" y="1395"/>
                  </a:lnTo>
                  <a:lnTo>
                    <a:pt x="5088" y="1434"/>
                  </a:lnTo>
                  <a:lnTo>
                    <a:pt x="5033" y="1472"/>
                  </a:lnTo>
                  <a:lnTo>
                    <a:pt x="4975" y="1511"/>
                  </a:lnTo>
                  <a:lnTo>
                    <a:pt x="4943" y="1529"/>
                  </a:lnTo>
                  <a:lnTo>
                    <a:pt x="4911" y="1547"/>
                  </a:lnTo>
                  <a:lnTo>
                    <a:pt x="4877" y="1564"/>
                  </a:lnTo>
                  <a:lnTo>
                    <a:pt x="4843" y="1582"/>
                  </a:lnTo>
                  <a:lnTo>
                    <a:pt x="4808" y="1598"/>
                  </a:lnTo>
                  <a:lnTo>
                    <a:pt x="4770" y="1613"/>
                  </a:lnTo>
                  <a:lnTo>
                    <a:pt x="4733" y="1629"/>
                  </a:lnTo>
                  <a:lnTo>
                    <a:pt x="4694" y="1642"/>
                  </a:lnTo>
                  <a:lnTo>
                    <a:pt x="4655" y="1655"/>
                  </a:lnTo>
                  <a:lnTo>
                    <a:pt x="4614" y="1666"/>
                  </a:lnTo>
                  <a:lnTo>
                    <a:pt x="4572" y="1676"/>
                  </a:lnTo>
                  <a:lnTo>
                    <a:pt x="4530" y="1685"/>
                  </a:lnTo>
                  <a:lnTo>
                    <a:pt x="4486" y="1694"/>
                  </a:lnTo>
                  <a:lnTo>
                    <a:pt x="4441" y="1700"/>
                  </a:lnTo>
                  <a:lnTo>
                    <a:pt x="4396" y="1705"/>
                  </a:lnTo>
                  <a:lnTo>
                    <a:pt x="4348" y="1708"/>
                  </a:lnTo>
                  <a:lnTo>
                    <a:pt x="4300" y="1708"/>
                  </a:lnTo>
                  <a:lnTo>
                    <a:pt x="4251" y="1708"/>
                  </a:lnTo>
                  <a:lnTo>
                    <a:pt x="4201" y="1706"/>
                  </a:lnTo>
                  <a:lnTo>
                    <a:pt x="4150" y="1702"/>
                  </a:lnTo>
                  <a:lnTo>
                    <a:pt x="4098" y="1695"/>
                  </a:lnTo>
                  <a:lnTo>
                    <a:pt x="4046" y="1687"/>
                  </a:lnTo>
                  <a:lnTo>
                    <a:pt x="3992" y="1677"/>
                  </a:lnTo>
                  <a:lnTo>
                    <a:pt x="3937" y="1664"/>
                  </a:lnTo>
                  <a:lnTo>
                    <a:pt x="3882" y="1648"/>
                  </a:lnTo>
                  <a:lnTo>
                    <a:pt x="3825" y="1631"/>
                  </a:lnTo>
                  <a:lnTo>
                    <a:pt x="3768" y="1611"/>
                  </a:lnTo>
                  <a:lnTo>
                    <a:pt x="3708" y="1589"/>
                  </a:lnTo>
                  <a:lnTo>
                    <a:pt x="3650" y="1563"/>
                  </a:lnTo>
                  <a:lnTo>
                    <a:pt x="3589" y="1534"/>
                  </a:lnTo>
                  <a:lnTo>
                    <a:pt x="3528" y="1503"/>
                  </a:lnTo>
                  <a:lnTo>
                    <a:pt x="3465" y="1469"/>
                  </a:lnTo>
                  <a:lnTo>
                    <a:pt x="3403" y="1432"/>
                  </a:lnTo>
                  <a:lnTo>
                    <a:pt x="3339" y="1392"/>
                  </a:lnTo>
                  <a:lnTo>
                    <a:pt x="3274" y="1348"/>
                  </a:lnTo>
                  <a:lnTo>
                    <a:pt x="3209" y="1301"/>
                  </a:lnTo>
                  <a:lnTo>
                    <a:pt x="3142" y="1251"/>
                  </a:lnTo>
                  <a:lnTo>
                    <a:pt x="3074" y="1198"/>
                  </a:lnTo>
                  <a:lnTo>
                    <a:pt x="3074" y="1198"/>
                  </a:lnTo>
                  <a:lnTo>
                    <a:pt x="2941" y="1090"/>
                  </a:lnTo>
                  <a:lnTo>
                    <a:pt x="2810" y="988"/>
                  </a:lnTo>
                  <a:lnTo>
                    <a:pt x="2684" y="891"/>
                  </a:lnTo>
                  <a:lnTo>
                    <a:pt x="2561" y="801"/>
                  </a:lnTo>
                  <a:lnTo>
                    <a:pt x="2443" y="717"/>
                  </a:lnTo>
                  <a:lnTo>
                    <a:pt x="2328" y="638"/>
                  </a:lnTo>
                  <a:lnTo>
                    <a:pt x="2216" y="563"/>
                  </a:lnTo>
                  <a:lnTo>
                    <a:pt x="2106" y="494"/>
                  </a:lnTo>
                  <a:lnTo>
                    <a:pt x="2001" y="429"/>
                  </a:lnTo>
                  <a:lnTo>
                    <a:pt x="1898" y="371"/>
                  </a:lnTo>
                  <a:lnTo>
                    <a:pt x="1796" y="316"/>
                  </a:lnTo>
                  <a:lnTo>
                    <a:pt x="1698" y="268"/>
                  </a:lnTo>
                  <a:lnTo>
                    <a:pt x="1602" y="223"/>
                  </a:lnTo>
                  <a:lnTo>
                    <a:pt x="1508" y="182"/>
                  </a:lnTo>
                  <a:lnTo>
                    <a:pt x="1416" y="147"/>
                  </a:lnTo>
                  <a:lnTo>
                    <a:pt x="1326" y="114"/>
                  </a:lnTo>
                  <a:lnTo>
                    <a:pt x="1237" y="87"/>
                  </a:lnTo>
                  <a:lnTo>
                    <a:pt x="1149" y="63"/>
                  </a:lnTo>
                  <a:lnTo>
                    <a:pt x="1065" y="43"/>
                  </a:lnTo>
                  <a:lnTo>
                    <a:pt x="980" y="27"/>
                  </a:lnTo>
                  <a:lnTo>
                    <a:pt x="897" y="16"/>
                  </a:lnTo>
                  <a:lnTo>
                    <a:pt x="813" y="6"/>
                  </a:lnTo>
                  <a:lnTo>
                    <a:pt x="732" y="1"/>
                  </a:lnTo>
                  <a:lnTo>
                    <a:pt x="650" y="0"/>
                  </a:lnTo>
                  <a:lnTo>
                    <a:pt x="569" y="0"/>
                  </a:lnTo>
                  <a:lnTo>
                    <a:pt x="489" y="5"/>
                  </a:lnTo>
                  <a:lnTo>
                    <a:pt x="408" y="11"/>
                  </a:lnTo>
                  <a:lnTo>
                    <a:pt x="328" y="22"/>
                  </a:lnTo>
                  <a:lnTo>
                    <a:pt x="246" y="35"/>
                  </a:lnTo>
                  <a:lnTo>
                    <a:pt x="165" y="50"/>
                  </a:lnTo>
                  <a:lnTo>
                    <a:pt x="83" y="68"/>
                  </a:lnTo>
                  <a:lnTo>
                    <a:pt x="0" y="89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990283" name="Freeform 75"/>
            <p:cNvSpPr>
              <a:spLocks/>
            </p:cNvSpPr>
            <p:nvPr/>
          </p:nvSpPr>
          <p:spPr bwMode="auto">
            <a:xfrm>
              <a:off x="563" y="1005"/>
              <a:ext cx="5395" cy="822"/>
            </a:xfrm>
            <a:custGeom>
              <a:avLst/>
              <a:gdLst/>
              <a:ahLst/>
              <a:cxnLst>
                <a:cxn ang="0">
                  <a:pos x="5395" y="1054"/>
                </a:cxn>
                <a:cxn ang="0">
                  <a:pos x="5356" y="1106"/>
                </a:cxn>
                <a:cxn ang="0">
                  <a:pos x="5309" y="1162"/>
                </a:cxn>
                <a:cxn ang="0">
                  <a:pos x="5241" y="1232"/>
                </a:cxn>
                <a:cxn ang="0">
                  <a:pos x="5156" y="1309"/>
                </a:cxn>
                <a:cxn ang="0">
                  <a:pos x="5052" y="1390"/>
                </a:cxn>
                <a:cxn ang="0">
                  <a:pos x="4963" y="1450"/>
                </a:cxn>
                <a:cxn ang="0">
                  <a:pos x="4898" y="1487"/>
                </a:cxn>
                <a:cxn ang="0">
                  <a:pos x="4829" y="1521"/>
                </a:cxn>
                <a:cxn ang="0">
                  <a:pos x="4755" y="1553"/>
                </a:cxn>
                <a:cxn ang="0">
                  <a:pos x="4677" y="1582"/>
                </a:cxn>
                <a:cxn ang="0">
                  <a:pos x="4595" y="1605"/>
                </a:cxn>
                <a:cxn ang="0">
                  <a:pos x="4509" y="1624"/>
                </a:cxn>
                <a:cxn ang="0">
                  <a:pos x="4418" y="1637"/>
                </a:cxn>
                <a:cxn ang="0">
                  <a:pos x="4323" y="1644"/>
                </a:cxn>
                <a:cxn ang="0">
                  <a:pos x="4225" y="1642"/>
                </a:cxn>
                <a:cxn ang="0">
                  <a:pos x="4122" y="1634"/>
                </a:cxn>
                <a:cxn ang="0">
                  <a:pos x="4015" y="1618"/>
                </a:cxn>
                <a:cxn ang="0">
                  <a:pos x="3904" y="1592"/>
                </a:cxn>
                <a:cxn ang="0">
                  <a:pos x="3789" y="1556"/>
                </a:cxn>
                <a:cxn ang="0">
                  <a:pos x="3671" y="1510"/>
                </a:cxn>
                <a:cxn ang="0">
                  <a:pos x="3548" y="1451"/>
                </a:cxn>
                <a:cxn ang="0">
                  <a:pos x="3422" y="1384"/>
                </a:cxn>
                <a:cxn ang="0">
                  <a:pos x="3292" y="1301"/>
                </a:cxn>
                <a:cxn ang="0">
                  <a:pos x="3158" y="1206"/>
                </a:cxn>
                <a:cxn ang="0">
                  <a:pos x="3089" y="1154"/>
                </a:cxn>
                <a:cxn ang="0">
                  <a:pos x="2822" y="949"/>
                </a:cxn>
                <a:cxn ang="0">
                  <a:pos x="2572" y="767"/>
                </a:cxn>
                <a:cxn ang="0">
                  <a:pos x="2335" y="605"/>
                </a:cxn>
                <a:cxn ang="0">
                  <a:pos x="2111" y="467"/>
                </a:cxn>
                <a:cxn ang="0">
                  <a:pos x="1900" y="347"/>
                </a:cxn>
                <a:cxn ang="0">
                  <a:pos x="1699" y="247"/>
                </a:cxn>
                <a:cxn ang="0">
                  <a:pos x="1509" y="166"/>
                </a:cxn>
                <a:cxn ang="0">
                  <a:pos x="1326" y="102"/>
                </a:cxn>
                <a:cxn ang="0">
                  <a:pos x="1149" y="53"/>
                </a:cxn>
                <a:cxn ang="0">
                  <a:pos x="979" y="21"/>
                </a:cxn>
                <a:cxn ang="0">
                  <a:pos x="812" y="3"/>
                </a:cxn>
                <a:cxn ang="0">
                  <a:pos x="648" y="0"/>
                </a:cxn>
                <a:cxn ang="0">
                  <a:pos x="487" y="8"/>
                </a:cxn>
                <a:cxn ang="0">
                  <a:pos x="326" y="29"/>
                </a:cxn>
                <a:cxn ang="0">
                  <a:pos x="164" y="60"/>
                </a:cxn>
                <a:cxn ang="0">
                  <a:pos x="0" y="102"/>
                </a:cxn>
              </a:cxnLst>
              <a:rect l="0" t="0" r="r" b="b"/>
              <a:pathLst>
                <a:path w="5395" h="1644">
                  <a:moveTo>
                    <a:pt x="5395" y="1054"/>
                  </a:moveTo>
                  <a:lnTo>
                    <a:pt x="5395" y="1054"/>
                  </a:lnTo>
                  <a:lnTo>
                    <a:pt x="5385" y="1067"/>
                  </a:lnTo>
                  <a:lnTo>
                    <a:pt x="5356" y="1106"/>
                  </a:lnTo>
                  <a:lnTo>
                    <a:pt x="5335" y="1132"/>
                  </a:lnTo>
                  <a:lnTo>
                    <a:pt x="5309" y="1162"/>
                  </a:lnTo>
                  <a:lnTo>
                    <a:pt x="5277" y="1196"/>
                  </a:lnTo>
                  <a:lnTo>
                    <a:pt x="5241" y="1232"/>
                  </a:lnTo>
                  <a:lnTo>
                    <a:pt x="5201" y="1271"/>
                  </a:lnTo>
                  <a:lnTo>
                    <a:pt x="5156" y="1309"/>
                  </a:lnTo>
                  <a:lnTo>
                    <a:pt x="5106" y="1350"/>
                  </a:lnTo>
                  <a:lnTo>
                    <a:pt x="5052" y="1390"/>
                  </a:lnTo>
                  <a:lnTo>
                    <a:pt x="4994" y="1431"/>
                  </a:lnTo>
                  <a:lnTo>
                    <a:pt x="4963" y="1450"/>
                  </a:lnTo>
                  <a:lnTo>
                    <a:pt x="4931" y="1469"/>
                  </a:lnTo>
                  <a:lnTo>
                    <a:pt x="4898" y="1487"/>
                  </a:lnTo>
                  <a:lnTo>
                    <a:pt x="4865" y="1505"/>
                  </a:lnTo>
                  <a:lnTo>
                    <a:pt x="4829" y="1521"/>
                  </a:lnTo>
                  <a:lnTo>
                    <a:pt x="4793" y="1539"/>
                  </a:lnTo>
                  <a:lnTo>
                    <a:pt x="4755" y="1553"/>
                  </a:lnTo>
                  <a:lnTo>
                    <a:pt x="4716" y="1568"/>
                  </a:lnTo>
                  <a:lnTo>
                    <a:pt x="4677" y="1582"/>
                  </a:lnTo>
                  <a:lnTo>
                    <a:pt x="4637" y="1594"/>
                  </a:lnTo>
                  <a:lnTo>
                    <a:pt x="4595" y="1605"/>
                  </a:lnTo>
                  <a:lnTo>
                    <a:pt x="4552" y="1615"/>
                  </a:lnTo>
                  <a:lnTo>
                    <a:pt x="4509" y="1624"/>
                  </a:lnTo>
                  <a:lnTo>
                    <a:pt x="4463" y="1631"/>
                  </a:lnTo>
                  <a:lnTo>
                    <a:pt x="4418" y="1637"/>
                  </a:lnTo>
                  <a:lnTo>
                    <a:pt x="4372" y="1640"/>
                  </a:lnTo>
                  <a:lnTo>
                    <a:pt x="4323" y="1644"/>
                  </a:lnTo>
                  <a:lnTo>
                    <a:pt x="4275" y="1644"/>
                  </a:lnTo>
                  <a:lnTo>
                    <a:pt x="4225" y="1642"/>
                  </a:lnTo>
                  <a:lnTo>
                    <a:pt x="4173" y="1639"/>
                  </a:lnTo>
                  <a:lnTo>
                    <a:pt x="4122" y="1634"/>
                  </a:lnTo>
                  <a:lnTo>
                    <a:pt x="4069" y="1627"/>
                  </a:lnTo>
                  <a:lnTo>
                    <a:pt x="4015" y="1618"/>
                  </a:lnTo>
                  <a:lnTo>
                    <a:pt x="3959" y="1605"/>
                  </a:lnTo>
                  <a:lnTo>
                    <a:pt x="3904" y="1592"/>
                  </a:lnTo>
                  <a:lnTo>
                    <a:pt x="3847" y="1574"/>
                  </a:lnTo>
                  <a:lnTo>
                    <a:pt x="3789" y="1556"/>
                  </a:lnTo>
                  <a:lnTo>
                    <a:pt x="3730" y="1534"/>
                  </a:lnTo>
                  <a:lnTo>
                    <a:pt x="3671" y="1510"/>
                  </a:lnTo>
                  <a:lnTo>
                    <a:pt x="3610" y="1482"/>
                  </a:lnTo>
                  <a:lnTo>
                    <a:pt x="3548" y="1451"/>
                  </a:lnTo>
                  <a:lnTo>
                    <a:pt x="3486" y="1419"/>
                  </a:lnTo>
                  <a:lnTo>
                    <a:pt x="3422" y="1384"/>
                  </a:lnTo>
                  <a:lnTo>
                    <a:pt x="3357" y="1343"/>
                  </a:lnTo>
                  <a:lnTo>
                    <a:pt x="3292" y="1301"/>
                  </a:lnTo>
                  <a:lnTo>
                    <a:pt x="3225" y="1256"/>
                  </a:lnTo>
                  <a:lnTo>
                    <a:pt x="3158" y="1206"/>
                  </a:lnTo>
                  <a:lnTo>
                    <a:pt x="3089" y="1154"/>
                  </a:lnTo>
                  <a:lnTo>
                    <a:pt x="3089" y="1154"/>
                  </a:lnTo>
                  <a:lnTo>
                    <a:pt x="2954" y="1049"/>
                  </a:lnTo>
                  <a:lnTo>
                    <a:pt x="2822" y="949"/>
                  </a:lnTo>
                  <a:lnTo>
                    <a:pt x="2696" y="856"/>
                  </a:lnTo>
                  <a:lnTo>
                    <a:pt x="2572" y="767"/>
                  </a:lnTo>
                  <a:lnTo>
                    <a:pt x="2452" y="683"/>
                  </a:lnTo>
                  <a:lnTo>
                    <a:pt x="2335" y="605"/>
                  </a:lnTo>
                  <a:lnTo>
                    <a:pt x="2223" y="534"/>
                  </a:lnTo>
                  <a:lnTo>
                    <a:pt x="2111" y="467"/>
                  </a:lnTo>
                  <a:lnTo>
                    <a:pt x="2005" y="405"/>
                  </a:lnTo>
                  <a:lnTo>
                    <a:pt x="1900" y="347"/>
                  </a:lnTo>
                  <a:lnTo>
                    <a:pt x="1799" y="295"/>
                  </a:lnTo>
                  <a:lnTo>
                    <a:pt x="1699" y="247"/>
                  </a:lnTo>
                  <a:lnTo>
                    <a:pt x="1603" y="205"/>
                  </a:lnTo>
                  <a:lnTo>
                    <a:pt x="1509" y="166"/>
                  </a:lnTo>
                  <a:lnTo>
                    <a:pt x="1416" y="131"/>
                  </a:lnTo>
                  <a:lnTo>
                    <a:pt x="1326" y="102"/>
                  </a:lnTo>
                  <a:lnTo>
                    <a:pt x="1237" y="76"/>
                  </a:lnTo>
                  <a:lnTo>
                    <a:pt x="1149" y="53"/>
                  </a:lnTo>
                  <a:lnTo>
                    <a:pt x="1063" y="35"/>
                  </a:lnTo>
                  <a:lnTo>
                    <a:pt x="979" y="21"/>
                  </a:lnTo>
                  <a:lnTo>
                    <a:pt x="894" y="11"/>
                  </a:lnTo>
                  <a:lnTo>
                    <a:pt x="812" y="3"/>
                  </a:lnTo>
                  <a:lnTo>
                    <a:pt x="730" y="0"/>
                  </a:lnTo>
                  <a:lnTo>
                    <a:pt x="648" y="0"/>
                  </a:lnTo>
                  <a:lnTo>
                    <a:pt x="568" y="2"/>
                  </a:lnTo>
                  <a:lnTo>
                    <a:pt x="487" y="8"/>
                  </a:lnTo>
                  <a:lnTo>
                    <a:pt x="406" y="18"/>
                  </a:lnTo>
                  <a:lnTo>
                    <a:pt x="326" y="29"/>
                  </a:lnTo>
                  <a:lnTo>
                    <a:pt x="244" y="43"/>
                  </a:lnTo>
                  <a:lnTo>
                    <a:pt x="164" y="60"/>
                  </a:lnTo>
                  <a:lnTo>
                    <a:pt x="82" y="81"/>
                  </a:lnTo>
                  <a:lnTo>
                    <a:pt x="0" y="10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990284" name="Freeform 76"/>
            <p:cNvSpPr>
              <a:spLocks/>
            </p:cNvSpPr>
            <p:nvPr/>
          </p:nvSpPr>
          <p:spPr bwMode="auto">
            <a:xfrm>
              <a:off x="584" y="1023"/>
              <a:ext cx="5409" cy="791"/>
            </a:xfrm>
            <a:custGeom>
              <a:avLst/>
              <a:gdLst/>
              <a:ahLst/>
              <a:cxnLst>
                <a:cxn ang="0">
                  <a:pos x="5409" y="964"/>
                </a:cxn>
                <a:cxn ang="0">
                  <a:pos x="5371" y="1018"/>
                </a:cxn>
                <a:cxn ang="0">
                  <a:pos x="5324" y="1076"/>
                </a:cxn>
                <a:cxn ang="0">
                  <a:pos x="5257" y="1147"/>
                </a:cxn>
                <a:cxn ang="0">
                  <a:pos x="5174" y="1228"/>
                </a:cxn>
                <a:cxn ang="0">
                  <a:pos x="5071" y="1310"/>
                </a:cxn>
                <a:cxn ang="0">
                  <a:pos x="4983" y="1371"/>
                </a:cxn>
                <a:cxn ang="0">
                  <a:pos x="4919" y="1410"/>
                </a:cxn>
                <a:cxn ang="0">
                  <a:pos x="4849" y="1447"/>
                </a:cxn>
                <a:cxn ang="0">
                  <a:pos x="4777" y="1481"/>
                </a:cxn>
                <a:cxn ang="0">
                  <a:pos x="4699" y="1510"/>
                </a:cxn>
                <a:cxn ang="0">
                  <a:pos x="4617" y="1536"/>
                </a:cxn>
                <a:cxn ang="0">
                  <a:pos x="4531" y="1555"/>
                </a:cxn>
                <a:cxn ang="0">
                  <a:pos x="4441" y="1572"/>
                </a:cxn>
                <a:cxn ang="0">
                  <a:pos x="4345" y="1580"/>
                </a:cxn>
                <a:cxn ang="0">
                  <a:pos x="4247" y="1581"/>
                </a:cxn>
                <a:cxn ang="0">
                  <a:pos x="4144" y="1575"/>
                </a:cxn>
                <a:cxn ang="0">
                  <a:pos x="4037" y="1560"/>
                </a:cxn>
                <a:cxn ang="0">
                  <a:pos x="3926" y="1536"/>
                </a:cxn>
                <a:cxn ang="0">
                  <a:pos x="3811" y="1502"/>
                </a:cxn>
                <a:cxn ang="0">
                  <a:pos x="3691" y="1458"/>
                </a:cxn>
                <a:cxn ang="0">
                  <a:pos x="3568" y="1404"/>
                </a:cxn>
                <a:cxn ang="0">
                  <a:pos x="3440" y="1336"/>
                </a:cxn>
                <a:cxn ang="0">
                  <a:pos x="3310" y="1257"/>
                </a:cxn>
                <a:cxn ang="0">
                  <a:pos x="3173" y="1165"/>
                </a:cxn>
                <a:cxn ang="0">
                  <a:pos x="3105" y="1113"/>
                </a:cxn>
                <a:cxn ang="0">
                  <a:pos x="2835" y="913"/>
                </a:cxn>
                <a:cxn ang="0">
                  <a:pos x="2582" y="733"/>
                </a:cxn>
                <a:cxn ang="0">
                  <a:pos x="2343" y="577"/>
                </a:cxn>
                <a:cxn ang="0">
                  <a:pos x="2117" y="441"/>
                </a:cxn>
                <a:cxn ang="0">
                  <a:pos x="1904" y="327"/>
                </a:cxn>
                <a:cxn ang="0">
                  <a:pos x="1702" y="230"/>
                </a:cxn>
                <a:cxn ang="0">
                  <a:pos x="1509" y="152"/>
                </a:cxn>
                <a:cxn ang="0">
                  <a:pos x="1325" y="91"/>
                </a:cxn>
                <a:cxn ang="0">
                  <a:pos x="1148" y="46"/>
                </a:cxn>
                <a:cxn ang="0">
                  <a:pos x="977" y="17"/>
                </a:cxn>
                <a:cxn ang="0">
                  <a:pos x="810" y="2"/>
                </a:cxn>
                <a:cxn ang="0">
                  <a:pos x="647" y="2"/>
                </a:cxn>
                <a:cxn ang="0">
                  <a:pos x="485" y="13"/>
                </a:cxn>
                <a:cxn ang="0">
                  <a:pos x="324" y="38"/>
                </a:cxn>
                <a:cxn ang="0">
                  <a:pos x="163" y="73"/>
                </a:cxn>
                <a:cxn ang="0">
                  <a:pos x="0" y="118"/>
                </a:cxn>
              </a:cxnLst>
              <a:rect l="0" t="0" r="r" b="b"/>
              <a:pathLst>
                <a:path w="5409" h="1581">
                  <a:moveTo>
                    <a:pt x="5409" y="964"/>
                  </a:moveTo>
                  <a:lnTo>
                    <a:pt x="5409" y="964"/>
                  </a:lnTo>
                  <a:lnTo>
                    <a:pt x="5399" y="979"/>
                  </a:lnTo>
                  <a:lnTo>
                    <a:pt x="5371" y="1018"/>
                  </a:lnTo>
                  <a:lnTo>
                    <a:pt x="5350" y="1045"/>
                  </a:lnTo>
                  <a:lnTo>
                    <a:pt x="5324" y="1076"/>
                  </a:lnTo>
                  <a:lnTo>
                    <a:pt x="5294" y="1110"/>
                  </a:lnTo>
                  <a:lnTo>
                    <a:pt x="5257" y="1147"/>
                  </a:lnTo>
                  <a:lnTo>
                    <a:pt x="5219" y="1187"/>
                  </a:lnTo>
                  <a:lnTo>
                    <a:pt x="5174" y="1228"/>
                  </a:lnTo>
                  <a:lnTo>
                    <a:pt x="5126" y="1270"/>
                  </a:lnTo>
                  <a:lnTo>
                    <a:pt x="5071" y="1310"/>
                  </a:lnTo>
                  <a:lnTo>
                    <a:pt x="5013" y="1352"/>
                  </a:lnTo>
                  <a:lnTo>
                    <a:pt x="4983" y="1371"/>
                  </a:lnTo>
                  <a:lnTo>
                    <a:pt x="4952" y="1391"/>
                  </a:lnTo>
                  <a:lnTo>
                    <a:pt x="4919" y="1410"/>
                  </a:lnTo>
                  <a:lnTo>
                    <a:pt x="4885" y="1429"/>
                  </a:lnTo>
                  <a:lnTo>
                    <a:pt x="4849" y="1447"/>
                  </a:lnTo>
                  <a:lnTo>
                    <a:pt x="4813" y="1463"/>
                  </a:lnTo>
                  <a:lnTo>
                    <a:pt x="4777" y="1481"/>
                  </a:lnTo>
                  <a:lnTo>
                    <a:pt x="4738" y="1496"/>
                  </a:lnTo>
                  <a:lnTo>
                    <a:pt x="4699" y="1510"/>
                  </a:lnTo>
                  <a:lnTo>
                    <a:pt x="4659" y="1523"/>
                  </a:lnTo>
                  <a:lnTo>
                    <a:pt x="4617" y="1536"/>
                  </a:lnTo>
                  <a:lnTo>
                    <a:pt x="4574" y="1547"/>
                  </a:lnTo>
                  <a:lnTo>
                    <a:pt x="4531" y="1555"/>
                  </a:lnTo>
                  <a:lnTo>
                    <a:pt x="4487" y="1563"/>
                  </a:lnTo>
                  <a:lnTo>
                    <a:pt x="4441" y="1572"/>
                  </a:lnTo>
                  <a:lnTo>
                    <a:pt x="4394" y="1576"/>
                  </a:lnTo>
                  <a:lnTo>
                    <a:pt x="4345" y="1580"/>
                  </a:lnTo>
                  <a:lnTo>
                    <a:pt x="4297" y="1581"/>
                  </a:lnTo>
                  <a:lnTo>
                    <a:pt x="4247" y="1581"/>
                  </a:lnTo>
                  <a:lnTo>
                    <a:pt x="4197" y="1578"/>
                  </a:lnTo>
                  <a:lnTo>
                    <a:pt x="4144" y="1575"/>
                  </a:lnTo>
                  <a:lnTo>
                    <a:pt x="4091" y="1568"/>
                  </a:lnTo>
                  <a:lnTo>
                    <a:pt x="4037" y="1560"/>
                  </a:lnTo>
                  <a:lnTo>
                    <a:pt x="3982" y="1549"/>
                  </a:lnTo>
                  <a:lnTo>
                    <a:pt x="3926" y="1536"/>
                  </a:lnTo>
                  <a:lnTo>
                    <a:pt x="3869" y="1520"/>
                  </a:lnTo>
                  <a:lnTo>
                    <a:pt x="3811" y="1502"/>
                  </a:lnTo>
                  <a:lnTo>
                    <a:pt x="3751" y="1481"/>
                  </a:lnTo>
                  <a:lnTo>
                    <a:pt x="3691" y="1458"/>
                  </a:lnTo>
                  <a:lnTo>
                    <a:pt x="3630" y="1433"/>
                  </a:lnTo>
                  <a:lnTo>
                    <a:pt x="3568" y="1404"/>
                  </a:lnTo>
                  <a:lnTo>
                    <a:pt x="3505" y="1371"/>
                  </a:lnTo>
                  <a:lnTo>
                    <a:pt x="3440" y="1336"/>
                  </a:lnTo>
                  <a:lnTo>
                    <a:pt x="3375" y="1299"/>
                  </a:lnTo>
                  <a:lnTo>
                    <a:pt x="3310" y="1257"/>
                  </a:lnTo>
                  <a:lnTo>
                    <a:pt x="3241" y="1211"/>
                  </a:lnTo>
                  <a:lnTo>
                    <a:pt x="3173" y="1165"/>
                  </a:lnTo>
                  <a:lnTo>
                    <a:pt x="3105" y="1113"/>
                  </a:lnTo>
                  <a:lnTo>
                    <a:pt x="3105" y="1113"/>
                  </a:lnTo>
                  <a:lnTo>
                    <a:pt x="2968" y="1010"/>
                  </a:lnTo>
                  <a:lnTo>
                    <a:pt x="2835" y="913"/>
                  </a:lnTo>
                  <a:lnTo>
                    <a:pt x="2707" y="821"/>
                  </a:lnTo>
                  <a:lnTo>
                    <a:pt x="2582" y="733"/>
                  </a:lnTo>
                  <a:lnTo>
                    <a:pt x="2460" y="653"/>
                  </a:lnTo>
                  <a:lnTo>
                    <a:pt x="2343" y="577"/>
                  </a:lnTo>
                  <a:lnTo>
                    <a:pt x="2228" y="507"/>
                  </a:lnTo>
                  <a:lnTo>
                    <a:pt x="2117" y="441"/>
                  </a:lnTo>
                  <a:lnTo>
                    <a:pt x="2009" y="381"/>
                  </a:lnTo>
                  <a:lnTo>
                    <a:pt x="1904" y="327"/>
                  </a:lnTo>
                  <a:lnTo>
                    <a:pt x="1802" y="277"/>
                  </a:lnTo>
                  <a:lnTo>
                    <a:pt x="1702" y="230"/>
                  </a:lnTo>
                  <a:lnTo>
                    <a:pt x="1605" y="189"/>
                  </a:lnTo>
                  <a:lnTo>
                    <a:pt x="1509" y="152"/>
                  </a:lnTo>
                  <a:lnTo>
                    <a:pt x="1416" y="118"/>
                  </a:lnTo>
                  <a:lnTo>
                    <a:pt x="1325" y="91"/>
                  </a:lnTo>
                  <a:lnTo>
                    <a:pt x="1235" y="67"/>
                  </a:lnTo>
                  <a:lnTo>
                    <a:pt x="1148" y="46"/>
                  </a:lnTo>
                  <a:lnTo>
                    <a:pt x="1062" y="29"/>
                  </a:lnTo>
                  <a:lnTo>
                    <a:pt x="977" y="17"/>
                  </a:lnTo>
                  <a:lnTo>
                    <a:pt x="892" y="8"/>
                  </a:lnTo>
                  <a:lnTo>
                    <a:pt x="810" y="2"/>
                  </a:lnTo>
                  <a:lnTo>
                    <a:pt x="728" y="0"/>
                  </a:lnTo>
                  <a:lnTo>
                    <a:pt x="647" y="2"/>
                  </a:lnTo>
                  <a:lnTo>
                    <a:pt x="566" y="7"/>
                  </a:lnTo>
                  <a:lnTo>
                    <a:pt x="485" y="13"/>
                  </a:lnTo>
                  <a:lnTo>
                    <a:pt x="405" y="25"/>
                  </a:lnTo>
                  <a:lnTo>
                    <a:pt x="324" y="38"/>
                  </a:lnTo>
                  <a:lnTo>
                    <a:pt x="244" y="54"/>
                  </a:lnTo>
                  <a:lnTo>
                    <a:pt x="163" y="73"/>
                  </a:lnTo>
                  <a:lnTo>
                    <a:pt x="81" y="94"/>
                  </a:lnTo>
                  <a:lnTo>
                    <a:pt x="0" y="11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990285" name="Freeform 77"/>
            <p:cNvSpPr>
              <a:spLocks/>
            </p:cNvSpPr>
            <p:nvPr/>
          </p:nvSpPr>
          <p:spPr bwMode="auto">
            <a:xfrm>
              <a:off x="606" y="1042"/>
              <a:ext cx="5422" cy="758"/>
            </a:xfrm>
            <a:custGeom>
              <a:avLst/>
              <a:gdLst/>
              <a:ahLst/>
              <a:cxnLst>
                <a:cxn ang="0">
                  <a:pos x="5422" y="873"/>
                </a:cxn>
                <a:cxn ang="0">
                  <a:pos x="5384" y="926"/>
                </a:cxn>
                <a:cxn ang="0">
                  <a:pos x="5337" y="986"/>
                </a:cxn>
                <a:cxn ang="0">
                  <a:pos x="5273" y="1059"/>
                </a:cxn>
                <a:cxn ang="0">
                  <a:pos x="5190" y="1141"/>
                </a:cxn>
                <a:cxn ang="0">
                  <a:pos x="5088" y="1227"/>
                </a:cxn>
                <a:cxn ang="0">
                  <a:pos x="5001" y="1290"/>
                </a:cxn>
                <a:cxn ang="0">
                  <a:pos x="4937" y="1330"/>
                </a:cxn>
                <a:cxn ang="0">
                  <a:pos x="4869" y="1369"/>
                </a:cxn>
                <a:cxn ang="0">
                  <a:pos x="4797" y="1404"/>
                </a:cxn>
                <a:cxn ang="0">
                  <a:pos x="4719" y="1435"/>
                </a:cxn>
                <a:cxn ang="0">
                  <a:pos x="4637" y="1462"/>
                </a:cxn>
                <a:cxn ang="0">
                  <a:pos x="4552" y="1485"/>
                </a:cxn>
                <a:cxn ang="0">
                  <a:pos x="4462" y="1501"/>
                </a:cxn>
                <a:cxn ang="0">
                  <a:pos x="4368" y="1513"/>
                </a:cxn>
                <a:cxn ang="0">
                  <a:pos x="4268" y="1516"/>
                </a:cxn>
                <a:cxn ang="0">
                  <a:pos x="4165" y="1511"/>
                </a:cxn>
                <a:cxn ang="0">
                  <a:pos x="4058" y="1498"/>
                </a:cxn>
                <a:cxn ang="0">
                  <a:pos x="3947" y="1477"/>
                </a:cxn>
                <a:cxn ang="0">
                  <a:pos x="3830" y="1445"/>
                </a:cxn>
                <a:cxn ang="0">
                  <a:pos x="3711" y="1403"/>
                </a:cxn>
                <a:cxn ang="0">
                  <a:pos x="3586" y="1351"/>
                </a:cxn>
                <a:cxn ang="0">
                  <a:pos x="3458" y="1286"/>
                </a:cxn>
                <a:cxn ang="0">
                  <a:pos x="3325" y="1209"/>
                </a:cxn>
                <a:cxn ang="0">
                  <a:pos x="3189" y="1119"/>
                </a:cxn>
                <a:cxn ang="0">
                  <a:pos x="3120" y="1068"/>
                </a:cxn>
                <a:cxn ang="0">
                  <a:pos x="2846" y="871"/>
                </a:cxn>
                <a:cxn ang="0">
                  <a:pos x="2591" y="699"/>
                </a:cxn>
                <a:cxn ang="0">
                  <a:pos x="2349" y="545"/>
                </a:cxn>
                <a:cxn ang="0">
                  <a:pos x="2121" y="415"/>
                </a:cxn>
                <a:cxn ang="0">
                  <a:pos x="1906" y="303"/>
                </a:cxn>
                <a:cxn ang="0">
                  <a:pos x="1703" y="209"/>
                </a:cxn>
                <a:cxn ang="0">
                  <a:pos x="1509" y="135"/>
                </a:cxn>
                <a:cxn ang="0">
                  <a:pos x="1324" y="77"/>
                </a:cxn>
                <a:cxn ang="0">
                  <a:pos x="1147" y="37"/>
                </a:cxn>
                <a:cxn ang="0">
                  <a:pos x="974" y="11"/>
                </a:cxn>
                <a:cxn ang="0">
                  <a:pos x="808" y="0"/>
                </a:cxn>
                <a:cxn ang="0">
                  <a:pos x="644" y="1"/>
                </a:cxn>
                <a:cxn ang="0">
                  <a:pos x="483" y="17"/>
                </a:cxn>
                <a:cxn ang="0">
                  <a:pos x="323" y="45"/>
                </a:cxn>
                <a:cxn ang="0">
                  <a:pos x="162" y="84"/>
                </a:cxn>
                <a:cxn ang="0">
                  <a:pos x="0" y="132"/>
                </a:cxn>
              </a:cxnLst>
              <a:rect l="0" t="0" r="r" b="b"/>
              <a:pathLst>
                <a:path w="5422" h="1516">
                  <a:moveTo>
                    <a:pt x="5422" y="873"/>
                  </a:moveTo>
                  <a:lnTo>
                    <a:pt x="5422" y="873"/>
                  </a:lnTo>
                  <a:lnTo>
                    <a:pt x="5412" y="888"/>
                  </a:lnTo>
                  <a:lnTo>
                    <a:pt x="5384" y="926"/>
                  </a:lnTo>
                  <a:lnTo>
                    <a:pt x="5363" y="954"/>
                  </a:lnTo>
                  <a:lnTo>
                    <a:pt x="5337" y="986"/>
                  </a:lnTo>
                  <a:lnTo>
                    <a:pt x="5308" y="1022"/>
                  </a:lnTo>
                  <a:lnTo>
                    <a:pt x="5273" y="1059"/>
                  </a:lnTo>
                  <a:lnTo>
                    <a:pt x="5233" y="1099"/>
                  </a:lnTo>
                  <a:lnTo>
                    <a:pt x="5190" y="1141"/>
                  </a:lnTo>
                  <a:lnTo>
                    <a:pt x="5141" y="1185"/>
                  </a:lnTo>
                  <a:lnTo>
                    <a:pt x="5088" y="1227"/>
                  </a:lnTo>
                  <a:lnTo>
                    <a:pt x="5031" y="1269"/>
                  </a:lnTo>
                  <a:lnTo>
                    <a:pt x="5001" y="1290"/>
                  </a:lnTo>
                  <a:lnTo>
                    <a:pt x="4970" y="1311"/>
                  </a:lnTo>
                  <a:lnTo>
                    <a:pt x="4937" y="1330"/>
                  </a:lnTo>
                  <a:lnTo>
                    <a:pt x="4904" y="1349"/>
                  </a:lnTo>
                  <a:lnTo>
                    <a:pt x="4869" y="1369"/>
                  </a:lnTo>
                  <a:lnTo>
                    <a:pt x="4833" y="1387"/>
                  </a:lnTo>
                  <a:lnTo>
                    <a:pt x="4797" y="1404"/>
                  </a:lnTo>
                  <a:lnTo>
                    <a:pt x="4758" y="1420"/>
                  </a:lnTo>
                  <a:lnTo>
                    <a:pt x="4719" y="1435"/>
                  </a:lnTo>
                  <a:lnTo>
                    <a:pt x="4679" y="1450"/>
                  </a:lnTo>
                  <a:lnTo>
                    <a:pt x="4637" y="1462"/>
                  </a:lnTo>
                  <a:lnTo>
                    <a:pt x="4595" y="1474"/>
                  </a:lnTo>
                  <a:lnTo>
                    <a:pt x="4552" y="1485"/>
                  </a:lnTo>
                  <a:lnTo>
                    <a:pt x="4507" y="1493"/>
                  </a:lnTo>
                  <a:lnTo>
                    <a:pt x="4462" y="1501"/>
                  </a:lnTo>
                  <a:lnTo>
                    <a:pt x="4415" y="1508"/>
                  </a:lnTo>
                  <a:lnTo>
                    <a:pt x="4368" y="1513"/>
                  </a:lnTo>
                  <a:lnTo>
                    <a:pt x="4318" y="1514"/>
                  </a:lnTo>
                  <a:lnTo>
                    <a:pt x="4268" y="1516"/>
                  </a:lnTo>
                  <a:lnTo>
                    <a:pt x="4218" y="1514"/>
                  </a:lnTo>
                  <a:lnTo>
                    <a:pt x="4165" y="1511"/>
                  </a:lnTo>
                  <a:lnTo>
                    <a:pt x="4112" y="1506"/>
                  </a:lnTo>
                  <a:lnTo>
                    <a:pt x="4058" y="1498"/>
                  </a:lnTo>
                  <a:lnTo>
                    <a:pt x="4003" y="1488"/>
                  </a:lnTo>
                  <a:lnTo>
                    <a:pt x="3947" y="1477"/>
                  </a:lnTo>
                  <a:lnTo>
                    <a:pt x="3889" y="1462"/>
                  </a:lnTo>
                  <a:lnTo>
                    <a:pt x="3830" y="1445"/>
                  </a:lnTo>
                  <a:lnTo>
                    <a:pt x="3771" y="1425"/>
                  </a:lnTo>
                  <a:lnTo>
                    <a:pt x="3711" y="1403"/>
                  </a:lnTo>
                  <a:lnTo>
                    <a:pt x="3649" y="1378"/>
                  </a:lnTo>
                  <a:lnTo>
                    <a:pt x="3586" y="1351"/>
                  </a:lnTo>
                  <a:lnTo>
                    <a:pt x="3522" y="1320"/>
                  </a:lnTo>
                  <a:lnTo>
                    <a:pt x="3458" y="1286"/>
                  </a:lnTo>
                  <a:lnTo>
                    <a:pt x="3393" y="1249"/>
                  </a:lnTo>
                  <a:lnTo>
                    <a:pt x="3325" y="1209"/>
                  </a:lnTo>
                  <a:lnTo>
                    <a:pt x="3258" y="1165"/>
                  </a:lnTo>
                  <a:lnTo>
                    <a:pt x="3189" y="1119"/>
                  </a:lnTo>
                  <a:lnTo>
                    <a:pt x="3120" y="1068"/>
                  </a:lnTo>
                  <a:lnTo>
                    <a:pt x="3120" y="1068"/>
                  </a:lnTo>
                  <a:lnTo>
                    <a:pt x="2981" y="967"/>
                  </a:lnTo>
                  <a:lnTo>
                    <a:pt x="2846" y="871"/>
                  </a:lnTo>
                  <a:lnTo>
                    <a:pt x="2717" y="783"/>
                  </a:lnTo>
                  <a:lnTo>
                    <a:pt x="2591" y="699"/>
                  </a:lnTo>
                  <a:lnTo>
                    <a:pt x="2468" y="620"/>
                  </a:lnTo>
                  <a:lnTo>
                    <a:pt x="2349" y="545"/>
                  </a:lnTo>
                  <a:lnTo>
                    <a:pt x="2234" y="478"/>
                  </a:lnTo>
                  <a:lnTo>
                    <a:pt x="2121" y="415"/>
                  </a:lnTo>
                  <a:lnTo>
                    <a:pt x="2013" y="356"/>
                  </a:lnTo>
                  <a:lnTo>
                    <a:pt x="1906" y="303"/>
                  </a:lnTo>
                  <a:lnTo>
                    <a:pt x="1803" y="253"/>
                  </a:lnTo>
                  <a:lnTo>
                    <a:pt x="1703" y="209"/>
                  </a:lnTo>
                  <a:lnTo>
                    <a:pt x="1605" y="171"/>
                  </a:lnTo>
                  <a:lnTo>
                    <a:pt x="1509" y="135"/>
                  </a:lnTo>
                  <a:lnTo>
                    <a:pt x="1416" y="105"/>
                  </a:lnTo>
                  <a:lnTo>
                    <a:pt x="1324" y="77"/>
                  </a:lnTo>
                  <a:lnTo>
                    <a:pt x="1234" y="54"/>
                  </a:lnTo>
                  <a:lnTo>
                    <a:pt x="1147" y="37"/>
                  </a:lnTo>
                  <a:lnTo>
                    <a:pt x="1060" y="22"/>
                  </a:lnTo>
                  <a:lnTo>
                    <a:pt x="974" y="11"/>
                  </a:lnTo>
                  <a:lnTo>
                    <a:pt x="891" y="3"/>
                  </a:lnTo>
                  <a:lnTo>
                    <a:pt x="808" y="0"/>
                  </a:lnTo>
                  <a:lnTo>
                    <a:pt x="726" y="0"/>
                  </a:lnTo>
                  <a:lnTo>
                    <a:pt x="644" y="1"/>
                  </a:lnTo>
                  <a:lnTo>
                    <a:pt x="563" y="8"/>
                  </a:lnTo>
                  <a:lnTo>
                    <a:pt x="483" y="17"/>
                  </a:lnTo>
                  <a:lnTo>
                    <a:pt x="402" y="30"/>
                  </a:lnTo>
                  <a:lnTo>
                    <a:pt x="323" y="45"/>
                  </a:lnTo>
                  <a:lnTo>
                    <a:pt x="243" y="63"/>
                  </a:lnTo>
                  <a:lnTo>
                    <a:pt x="162" y="84"/>
                  </a:lnTo>
                  <a:lnTo>
                    <a:pt x="80" y="106"/>
                  </a:lnTo>
                  <a:lnTo>
                    <a:pt x="0" y="13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990286" name="Freeform 78"/>
            <p:cNvSpPr>
              <a:spLocks/>
            </p:cNvSpPr>
            <p:nvPr/>
          </p:nvSpPr>
          <p:spPr bwMode="auto">
            <a:xfrm>
              <a:off x="628" y="1060"/>
              <a:ext cx="5431" cy="725"/>
            </a:xfrm>
            <a:custGeom>
              <a:avLst/>
              <a:gdLst/>
              <a:ahLst/>
              <a:cxnLst>
                <a:cxn ang="0">
                  <a:pos x="5431" y="783"/>
                </a:cxn>
                <a:cxn ang="0">
                  <a:pos x="5395" y="838"/>
                </a:cxn>
                <a:cxn ang="0">
                  <a:pos x="5350" y="899"/>
                </a:cxn>
                <a:cxn ang="0">
                  <a:pos x="5286" y="974"/>
                </a:cxn>
                <a:cxn ang="0">
                  <a:pos x="5204" y="1058"/>
                </a:cxn>
                <a:cxn ang="0">
                  <a:pos x="5105" y="1147"/>
                </a:cxn>
                <a:cxn ang="0">
                  <a:pos x="5018" y="1211"/>
                </a:cxn>
                <a:cxn ang="0">
                  <a:pos x="4955" y="1253"/>
                </a:cxn>
                <a:cxn ang="0">
                  <a:pos x="4887" y="1293"/>
                </a:cxn>
                <a:cxn ang="0">
                  <a:pos x="4815" y="1329"/>
                </a:cxn>
                <a:cxn ang="0">
                  <a:pos x="4739" y="1363"/>
                </a:cxn>
                <a:cxn ang="0">
                  <a:pos x="4657" y="1392"/>
                </a:cxn>
                <a:cxn ang="0">
                  <a:pos x="4572" y="1416"/>
                </a:cxn>
                <a:cxn ang="0">
                  <a:pos x="4482" y="1434"/>
                </a:cxn>
                <a:cxn ang="0">
                  <a:pos x="4387" y="1447"/>
                </a:cxn>
                <a:cxn ang="0">
                  <a:pos x="4289" y="1452"/>
                </a:cxn>
                <a:cxn ang="0">
                  <a:pos x="4186" y="1450"/>
                </a:cxn>
                <a:cxn ang="0">
                  <a:pos x="4078" y="1439"/>
                </a:cxn>
                <a:cxn ang="0">
                  <a:pos x="3967" y="1419"/>
                </a:cxn>
                <a:cxn ang="0">
                  <a:pos x="3850" y="1390"/>
                </a:cxn>
                <a:cxn ang="0">
                  <a:pos x="3729" y="1352"/>
                </a:cxn>
                <a:cxn ang="0">
                  <a:pos x="3604" y="1300"/>
                </a:cxn>
                <a:cxn ang="0">
                  <a:pos x="3475" y="1239"/>
                </a:cxn>
                <a:cxn ang="0">
                  <a:pos x="3342" y="1163"/>
                </a:cxn>
                <a:cxn ang="0">
                  <a:pos x="3204" y="1075"/>
                </a:cxn>
                <a:cxn ang="0">
                  <a:pos x="3134" y="1027"/>
                </a:cxn>
                <a:cxn ang="0">
                  <a:pos x="2857" y="835"/>
                </a:cxn>
                <a:cxn ang="0">
                  <a:pos x="2599" y="665"/>
                </a:cxn>
                <a:cxn ang="0">
                  <a:pos x="2355" y="517"/>
                </a:cxn>
                <a:cxn ang="0">
                  <a:pos x="2126" y="389"/>
                </a:cxn>
                <a:cxn ang="0">
                  <a:pos x="1909" y="281"/>
                </a:cxn>
                <a:cxn ang="0">
                  <a:pos x="1705" y="192"/>
                </a:cxn>
                <a:cxn ang="0">
                  <a:pos x="1509" y="121"/>
                </a:cxn>
                <a:cxn ang="0">
                  <a:pos x="1323" y="68"/>
                </a:cxn>
                <a:cxn ang="0">
                  <a:pos x="1145" y="29"/>
                </a:cxn>
                <a:cxn ang="0">
                  <a:pos x="973" y="7"/>
                </a:cxn>
                <a:cxn ang="0">
                  <a:pos x="807" y="0"/>
                </a:cxn>
                <a:cxn ang="0">
                  <a:pos x="643" y="5"/>
                </a:cxn>
                <a:cxn ang="0">
                  <a:pos x="482" y="24"/>
                </a:cxn>
                <a:cxn ang="0">
                  <a:pos x="322" y="55"/>
                </a:cxn>
                <a:cxn ang="0">
                  <a:pos x="161" y="97"/>
                </a:cxn>
                <a:cxn ang="0">
                  <a:pos x="0" y="149"/>
                </a:cxn>
              </a:cxnLst>
              <a:rect l="0" t="0" r="r" b="b"/>
              <a:pathLst>
                <a:path w="5431" h="1452">
                  <a:moveTo>
                    <a:pt x="5431" y="783"/>
                  </a:moveTo>
                  <a:lnTo>
                    <a:pt x="5431" y="783"/>
                  </a:lnTo>
                  <a:lnTo>
                    <a:pt x="5423" y="798"/>
                  </a:lnTo>
                  <a:lnTo>
                    <a:pt x="5395" y="838"/>
                  </a:lnTo>
                  <a:lnTo>
                    <a:pt x="5375" y="867"/>
                  </a:lnTo>
                  <a:lnTo>
                    <a:pt x="5350" y="899"/>
                  </a:lnTo>
                  <a:lnTo>
                    <a:pt x="5320" y="935"/>
                  </a:lnTo>
                  <a:lnTo>
                    <a:pt x="5286" y="974"/>
                  </a:lnTo>
                  <a:lnTo>
                    <a:pt x="5247" y="1016"/>
                  </a:lnTo>
                  <a:lnTo>
                    <a:pt x="5204" y="1058"/>
                  </a:lnTo>
                  <a:lnTo>
                    <a:pt x="5157" y="1101"/>
                  </a:lnTo>
                  <a:lnTo>
                    <a:pt x="5105" y="1147"/>
                  </a:lnTo>
                  <a:lnTo>
                    <a:pt x="5048" y="1190"/>
                  </a:lnTo>
                  <a:lnTo>
                    <a:pt x="5018" y="1211"/>
                  </a:lnTo>
                  <a:lnTo>
                    <a:pt x="4987" y="1232"/>
                  </a:lnTo>
                  <a:lnTo>
                    <a:pt x="4955" y="1253"/>
                  </a:lnTo>
                  <a:lnTo>
                    <a:pt x="4922" y="1272"/>
                  </a:lnTo>
                  <a:lnTo>
                    <a:pt x="4887" y="1293"/>
                  </a:lnTo>
                  <a:lnTo>
                    <a:pt x="4851" y="1311"/>
                  </a:lnTo>
                  <a:lnTo>
                    <a:pt x="4815" y="1329"/>
                  </a:lnTo>
                  <a:lnTo>
                    <a:pt x="4778" y="1347"/>
                  </a:lnTo>
                  <a:lnTo>
                    <a:pt x="4739" y="1363"/>
                  </a:lnTo>
                  <a:lnTo>
                    <a:pt x="4698" y="1377"/>
                  </a:lnTo>
                  <a:lnTo>
                    <a:pt x="4657" y="1392"/>
                  </a:lnTo>
                  <a:lnTo>
                    <a:pt x="4615" y="1405"/>
                  </a:lnTo>
                  <a:lnTo>
                    <a:pt x="4572" y="1416"/>
                  </a:lnTo>
                  <a:lnTo>
                    <a:pt x="4528" y="1426"/>
                  </a:lnTo>
                  <a:lnTo>
                    <a:pt x="4482" y="1434"/>
                  </a:lnTo>
                  <a:lnTo>
                    <a:pt x="4436" y="1442"/>
                  </a:lnTo>
                  <a:lnTo>
                    <a:pt x="4387" y="1447"/>
                  </a:lnTo>
                  <a:lnTo>
                    <a:pt x="4339" y="1450"/>
                  </a:lnTo>
                  <a:lnTo>
                    <a:pt x="4289" y="1452"/>
                  </a:lnTo>
                  <a:lnTo>
                    <a:pt x="4237" y="1452"/>
                  </a:lnTo>
                  <a:lnTo>
                    <a:pt x="4186" y="1450"/>
                  </a:lnTo>
                  <a:lnTo>
                    <a:pt x="4133" y="1445"/>
                  </a:lnTo>
                  <a:lnTo>
                    <a:pt x="4078" y="1439"/>
                  </a:lnTo>
                  <a:lnTo>
                    <a:pt x="4024" y="1431"/>
                  </a:lnTo>
                  <a:lnTo>
                    <a:pt x="3967" y="1419"/>
                  </a:lnTo>
                  <a:lnTo>
                    <a:pt x="3908" y="1406"/>
                  </a:lnTo>
                  <a:lnTo>
                    <a:pt x="3850" y="1390"/>
                  </a:lnTo>
                  <a:lnTo>
                    <a:pt x="3790" y="1373"/>
                  </a:lnTo>
                  <a:lnTo>
                    <a:pt x="3729" y="1352"/>
                  </a:lnTo>
                  <a:lnTo>
                    <a:pt x="3668" y="1327"/>
                  </a:lnTo>
                  <a:lnTo>
                    <a:pt x="3604" y="1300"/>
                  </a:lnTo>
                  <a:lnTo>
                    <a:pt x="3540" y="1271"/>
                  </a:lnTo>
                  <a:lnTo>
                    <a:pt x="3475" y="1239"/>
                  </a:lnTo>
                  <a:lnTo>
                    <a:pt x="3410" y="1203"/>
                  </a:lnTo>
                  <a:lnTo>
                    <a:pt x="3342" y="1163"/>
                  </a:lnTo>
                  <a:lnTo>
                    <a:pt x="3274" y="1121"/>
                  </a:lnTo>
                  <a:lnTo>
                    <a:pt x="3204" y="1075"/>
                  </a:lnTo>
                  <a:lnTo>
                    <a:pt x="3134" y="1027"/>
                  </a:lnTo>
                  <a:lnTo>
                    <a:pt x="3134" y="1027"/>
                  </a:lnTo>
                  <a:lnTo>
                    <a:pt x="2993" y="929"/>
                  </a:lnTo>
                  <a:lnTo>
                    <a:pt x="2857" y="835"/>
                  </a:lnTo>
                  <a:lnTo>
                    <a:pt x="2727" y="748"/>
                  </a:lnTo>
                  <a:lnTo>
                    <a:pt x="2599" y="665"/>
                  </a:lnTo>
                  <a:lnTo>
                    <a:pt x="2475" y="588"/>
                  </a:lnTo>
                  <a:lnTo>
                    <a:pt x="2355" y="517"/>
                  </a:lnTo>
                  <a:lnTo>
                    <a:pt x="2239" y="451"/>
                  </a:lnTo>
                  <a:lnTo>
                    <a:pt x="2126" y="389"/>
                  </a:lnTo>
                  <a:lnTo>
                    <a:pt x="2016" y="333"/>
                  </a:lnTo>
                  <a:lnTo>
                    <a:pt x="1909" y="281"/>
                  </a:lnTo>
                  <a:lnTo>
                    <a:pt x="1805" y="234"/>
                  </a:lnTo>
                  <a:lnTo>
                    <a:pt x="1705" y="192"/>
                  </a:lnTo>
                  <a:lnTo>
                    <a:pt x="1606" y="155"/>
                  </a:lnTo>
                  <a:lnTo>
                    <a:pt x="1509" y="121"/>
                  </a:lnTo>
                  <a:lnTo>
                    <a:pt x="1416" y="92"/>
                  </a:lnTo>
                  <a:lnTo>
                    <a:pt x="1323" y="68"/>
                  </a:lnTo>
                  <a:lnTo>
                    <a:pt x="1234" y="47"/>
                  </a:lnTo>
                  <a:lnTo>
                    <a:pt x="1145" y="29"/>
                  </a:lnTo>
                  <a:lnTo>
                    <a:pt x="1058" y="16"/>
                  </a:lnTo>
                  <a:lnTo>
                    <a:pt x="973" y="7"/>
                  </a:lnTo>
                  <a:lnTo>
                    <a:pt x="890" y="2"/>
                  </a:lnTo>
                  <a:lnTo>
                    <a:pt x="807" y="0"/>
                  </a:lnTo>
                  <a:lnTo>
                    <a:pt x="725" y="0"/>
                  </a:lnTo>
                  <a:lnTo>
                    <a:pt x="643" y="5"/>
                  </a:lnTo>
                  <a:lnTo>
                    <a:pt x="562" y="13"/>
                  </a:lnTo>
                  <a:lnTo>
                    <a:pt x="482" y="24"/>
                  </a:lnTo>
                  <a:lnTo>
                    <a:pt x="401" y="37"/>
                  </a:lnTo>
                  <a:lnTo>
                    <a:pt x="322" y="55"/>
                  </a:lnTo>
                  <a:lnTo>
                    <a:pt x="242" y="74"/>
                  </a:lnTo>
                  <a:lnTo>
                    <a:pt x="161" y="97"/>
                  </a:lnTo>
                  <a:lnTo>
                    <a:pt x="80" y="121"/>
                  </a:lnTo>
                  <a:lnTo>
                    <a:pt x="0" y="149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990287" name="Freeform 79"/>
            <p:cNvSpPr>
              <a:spLocks/>
            </p:cNvSpPr>
            <p:nvPr/>
          </p:nvSpPr>
          <p:spPr bwMode="auto">
            <a:xfrm>
              <a:off x="652" y="1076"/>
              <a:ext cx="5439" cy="696"/>
            </a:xfrm>
            <a:custGeom>
              <a:avLst/>
              <a:gdLst/>
              <a:ahLst/>
              <a:cxnLst>
                <a:cxn ang="0">
                  <a:pos x="5439" y="694"/>
                </a:cxn>
                <a:cxn ang="0">
                  <a:pos x="5405" y="751"/>
                </a:cxn>
                <a:cxn ang="0">
                  <a:pos x="5359" y="812"/>
                </a:cxn>
                <a:cxn ang="0">
                  <a:pos x="5296" y="890"/>
                </a:cxn>
                <a:cxn ang="0">
                  <a:pos x="5216" y="975"/>
                </a:cxn>
                <a:cxn ang="0">
                  <a:pos x="5119" y="1066"/>
                </a:cxn>
                <a:cxn ang="0">
                  <a:pos x="5033" y="1133"/>
                </a:cxn>
                <a:cxn ang="0">
                  <a:pos x="4970" y="1175"/>
                </a:cxn>
                <a:cxn ang="0">
                  <a:pos x="4903" y="1217"/>
                </a:cxn>
                <a:cxn ang="0">
                  <a:pos x="4831" y="1256"/>
                </a:cxn>
                <a:cxn ang="0">
                  <a:pos x="4755" y="1290"/>
                </a:cxn>
                <a:cxn ang="0">
                  <a:pos x="4674" y="1321"/>
                </a:cxn>
                <a:cxn ang="0">
                  <a:pos x="4590" y="1348"/>
                </a:cxn>
                <a:cxn ang="0">
                  <a:pos x="4499" y="1368"/>
                </a:cxn>
                <a:cxn ang="0">
                  <a:pos x="4406" y="1382"/>
                </a:cxn>
                <a:cxn ang="0">
                  <a:pos x="4308" y="1390"/>
                </a:cxn>
                <a:cxn ang="0">
                  <a:pos x="4204" y="1390"/>
                </a:cxn>
                <a:cxn ang="0">
                  <a:pos x="4097" y="1381"/>
                </a:cxn>
                <a:cxn ang="0">
                  <a:pos x="3984" y="1364"/>
                </a:cxn>
                <a:cxn ang="0">
                  <a:pos x="3868" y="1337"/>
                </a:cxn>
                <a:cxn ang="0">
                  <a:pos x="3747" y="1300"/>
                </a:cxn>
                <a:cxn ang="0">
                  <a:pos x="3621" y="1251"/>
                </a:cxn>
                <a:cxn ang="0">
                  <a:pos x="3490" y="1192"/>
                </a:cxn>
                <a:cxn ang="0">
                  <a:pos x="3355" y="1119"/>
                </a:cxn>
                <a:cxn ang="0">
                  <a:pos x="3217" y="1033"/>
                </a:cxn>
                <a:cxn ang="0">
                  <a:pos x="3146" y="985"/>
                </a:cxn>
                <a:cxn ang="0">
                  <a:pos x="2867" y="798"/>
                </a:cxn>
                <a:cxn ang="0">
                  <a:pos x="2606" y="633"/>
                </a:cxn>
                <a:cxn ang="0">
                  <a:pos x="2360" y="489"/>
                </a:cxn>
                <a:cxn ang="0">
                  <a:pos x="2128" y="367"/>
                </a:cxn>
                <a:cxn ang="0">
                  <a:pos x="1910" y="262"/>
                </a:cxn>
                <a:cxn ang="0">
                  <a:pos x="1705" y="176"/>
                </a:cxn>
                <a:cxn ang="0">
                  <a:pos x="1509" y="108"/>
                </a:cxn>
                <a:cxn ang="0">
                  <a:pos x="1321" y="58"/>
                </a:cxn>
                <a:cxn ang="0">
                  <a:pos x="1142" y="24"/>
                </a:cxn>
                <a:cxn ang="0">
                  <a:pos x="970" y="5"/>
                </a:cxn>
                <a:cxn ang="0">
                  <a:pos x="803" y="0"/>
                </a:cxn>
                <a:cxn ang="0">
                  <a:pos x="640" y="10"/>
                </a:cxn>
                <a:cxn ang="0">
                  <a:pos x="479" y="32"/>
                </a:cxn>
                <a:cxn ang="0">
                  <a:pos x="319" y="66"/>
                </a:cxn>
                <a:cxn ang="0">
                  <a:pos x="161" y="111"/>
                </a:cxn>
                <a:cxn ang="0">
                  <a:pos x="0" y="168"/>
                </a:cxn>
              </a:cxnLst>
              <a:rect l="0" t="0" r="r" b="b"/>
              <a:pathLst>
                <a:path w="5439" h="1390">
                  <a:moveTo>
                    <a:pt x="5439" y="694"/>
                  </a:moveTo>
                  <a:lnTo>
                    <a:pt x="5439" y="694"/>
                  </a:lnTo>
                  <a:lnTo>
                    <a:pt x="5431" y="709"/>
                  </a:lnTo>
                  <a:lnTo>
                    <a:pt x="5405" y="751"/>
                  </a:lnTo>
                  <a:lnTo>
                    <a:pt x="5384" y="780"/>
                  </a:lnTo>
                  <a:lnTo>
                    <a:pt x="5359" y="812"/>
                  </a:lnTo>
                  <a:lnTo>
                    <a:pt x="5331" y="849"/>
                  </a:lnTo>
                  <a:lnTo>
                    <a:pt x="5296" y="890"/>
                  </a:lnTo>
                  <a:lnTo>
                    <a:pt x="5259" y="932"/>
                  </a:lnTo>
                  <a:lnTo>
                    <a:pt x="5216" y="975"/>
                  </a:lnTo>
                  <a:lnTo>
                    <a:pt x="5170" y="1020"/>
                  </a:lnTo>
                  <a:lnTo>
                    <a:pt x="5119" y="1066"/>
                  </a:lnTo>
                  <a:lnTo>
                    <a:pt x="5062" y="1111"/>
                  </a:lnTo>
                  <a:lnTo>
                    <a:pt x="5033" y="1133"/>
                  </a:lnTo>
                  <a:lnTo>
                    <a:pt x="5002" y="1154"/>
                  </a:lnTo>
                  <a:lnTo>
                    <a:pt x="4970" y="1175"/>
                  </a:lnTo>
                  <a:lnTo>
                    <a:pt x="4937" y="1196"/>
                  </a:lnTo>
                  <a:lnTo>
                    <a:pt x="4903" y="1217"/>
                  </a:lnTo>
                  <a:lnTo>
                    <a:pt x="4867" y="1237"/>
                  </a:lnTo>
                  <a:lnTo>
                    <a:pt x="4831" y="1256"/>
                  </a:lnTo>
                  <a:lnTo>
                    <a:pt x="4794" y="1274"/>
                  </a:lnTo>
                  <a:lnTo>
                    <a:pt x="4755" y="1290"/>
                  </a:lnTo>
                  <a:lnTo>
                    <a:pt x="4716" y="1306"/>
                  </a:lnTo>
                  <a:lnTo>
                    <a:pt x="4674" y="1321"/>
                  </a:lnTo>
                  <a:lnTo>
                    <a:pt x="4633" y="1335"/>
                  </a:lnTo>
                  <a:lnTo>
                    <a:pt x="4590" y="1348"/>
                  </a:lnTo>
                  <a:lnTo>
                    <a:pt x="4545" y="1358"/>
                  </a:lnTo>
                  <a:lnTo>
                    <a:pt x="4499" y="1368"/>
                  </a:lnTo>
                  <a:lnTo>
                    <a:pt x="4454" y="1376"/>
                  </a:lnTo>
                  <a:lnTo>
                    <a:pt x="4406" y="1382"/>
                  </a:lnTo>
                  <a:lnTo>
                    <a:pt x="4356" y="1387"/>
                  </a:lnTo>
                  <a:lnTo>
                    <a:pt x="4308" y="1390"/>
                  </a:lnTo>
                  <a:lnTo>
                    <a:pt x="4256" y="1390"/>
                  </a:lnTo>
                  <a:lnTo>
                    <a:pt x="4204" y="1390"/>
                  </a:lnTo>
                  <a:lnTo>
                    <a:pt x="4151" y="1387"/>
                  </a:lnTo>
                  <a:lnTo>
                    <a:pt x="4097" y="1381"/>
                  </a:lnTo>
                  <a:lnTo>
                    <a:pt x="4041" y="1374"/>
                  </a:lnTo>
                  <a:lnTo>
                    <a:pt x="3984" y="1364"/>
                  </a:lnTo>
                  <a:lnTo>
                    <a:pt x="3926" y="1351"/>
                  </a:lnTo>
                  <a:lnTo>
                    <a:pt x="3868" y="1337"/>
                  </a:lnTo>
                  <a:lnTo>
                    <a:pt x="3808" y="1319"/>
                  </a:lnTo>
                  <a:lnTo>
                    <a:pt x="3747" y="1300"/>
                  </a:lnTo>
                  <a:lnTo>
                    <a:pt x="3684" y="1277"/>
                  </a:lnTo>
                  <a:lnTo>
                    <a:pt x="3621" y="1251"/>
                  </a:lnTo>
                  <a:lnTo>
                    <a:pt x="3557" y="1222"/>
                  </a:lnTo>
                  <a:lnTo>
                    <a:pt x="3490" y="1192"/>
                  </a:lnTo>
                  <a:lnTo>
                    <a:pt x="3423" y="1156"/>
                  </a:lnTo>
                  <a:lnTo>
                    <a:pt x="3355" y="1119"/>
                  </a:lnTo>
                  <a:lnTo>
                    <a:pt x="3287" y="1079"/>
                  </a:lnTo>
                  <a:lnTo>
                    <a:pt x="3217" y="1033"/>
                  </a:lnTo>
                  <a:lnTo>
                    <a:pt x="3146" y="985"/>
                  </a:lnTo>
                  <a:lnTo>
                    <a:pt x="3146" y="985"/>
                  </a:lnTo>
                  <a:lnTo>
                    <a:pt x="3004" y="890"/>
                  </a:lnTo>
                  <a:lnTo>
                    <a:pt x="2867" y="798"/>
                  </a:lnTo>
                  <a:lnTo>
                    <a:pt x="2733" y="714"/>
                  </a:lnTo>
                  <a:lnTo>
                    <a:pt x="2606" y="633"/>
                  </a:lnTo>
                  <a:lnTo>
                    <a:pt x="2481" y="559"/>
                  </a:lnTo>
                  <a:lnTo>
                    <a:pt x="2360" y="489"/>
                  </a:lnTo>
                  <a:lnTo>
                    <a:pt x="2242" y="425"/>
                  </a:lnTo>
                  <a:lnTo>
                    <a:pt x="2128" y="367"/>
                  </a:lnTo>
                  <a:lnTo>
                    <a:pt x="2018" y="312"/>
                  </a:lnTo>
                  <a:lnTo>
                    <a:pt x="1910" y="262"/>
                  </a:lnTo>
                  <a:lnTo>
                    <a:pt x="1806" y="216"/>
                  </a:lnTo>
                  <a:lnTo>
                    <a:pt x="1705" y="176"/>
                  </a:lnTo>
                  <a:lnTo>
                    <a:pt x="1605" y="140"/>
                  </a:lnTo>
                  <a:lnTo>
                    <a:pt x="1509" y="108"/>
                  </a:lnTo>
                  <a:lnTo>
                    <a:pt x="1414" y="81"/>
                  </a:lnTo>
                  <a:lnTo>
                    <a:pt x="1321" y="58"/>
                  </a:lnTo>
                  <a:lnTo>
                    <a:pt x="1231" y="39"/>
                  </a:lnTo>
                  <a:lnTo>
                    <a:pt x="1142" y="24"/>
                  </a:lnTo>
                  <a:lnTo>
                    <a:pt x="1056" y="13"/>
                  </a:lnTo>
                  <a:lnTo>
                    <a:pt x="970" y="5"/>
                  </a:lnTo>
                  <a:lnTo>
                    <a:pt x="887" y="2"/>
                  </a:lnTo>
                  <a:lnTo>
                    <a:pt x="803" y="0"/>
                  </a:lnTo>
                  <a:lnTo>
                    <a:pt x="722" y="3"/>
                  </a:lnTo>
                  <a:lnTo>
                    <a:pt x="640" y="10"/>
                  </a:lnTo>
                  <a:lnTo>
                    <a:pt x="559" y="19"/>
                  </a:lnTo>
                  <a:lnTo>
                    <a:pt x="479" y="32"/>
                  </a:lnTo>
                  <a:lnTo>
                    <a:pt x="399" y="47"/>
                  </a:lnTo>
                  <a:lnTo>
                    <a:pt x="319" y="66"/>
                  </a:lnTo>
                  <a:lnTo>
                    <a:pt x="240" y="87"/>
                  </a:lnTo>
                  <a:lnTo>
                    <a:pt x="161" y="111"/>
                  </a:lnTo>
                  <a:lnTo>
                    <a:pt x="80" y="139"/>
                  </a:lnTo>
                  <a:lnTo>
                    <a:pt x="0" y="16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990288" name="Freeform 80"/>
            <p:cNvSpPr>
              <a:spLocks/>
            </p:cNvSpPr>
            <p:nvPr/>
          </p:nvSpPr>
          <p:spPr bwMode="auto">
            <a:xfrm>
              <a:off x="675" y="1094"/>
              <a:ext cx="5448" cy="664"/>
            </a:xfrm>
            <a:custGeom>
              <a:avLst/>
              <a:gdLst/>
              <a:ahLst/>
              <a:cxnLst>
                <a:cxn ang="0">
                  <a:pos x="5448" y="603"/>
                </a:cxn>
                <a:cxn ang="0">
                  <a:pos x="5414" y="660"/>
                </a:cxn>
                <a:cxn ang="0">
                  <a:pos x="5369" y="723"/>
                </a:cxn>
                <a:cxn ang="0">
                  <a:pos x="5308" y="802"/>
                </a:cxn>
                <a:cxn ang="0">
                  <a:pos x="5229" y="891"/>
                </a:cxn>
                <a:cxn ang="0">
                  <a:pos x="5132" y="983"/>
                </a:cxn>
                <a:cxn ang="0">
                  <a:pos x="5047" y="1052"/>
                </a:cxn>
                <a:cxn ang="0">
                  <a:pos x="4986" y="1097"/>
                </a:cxn>
                <a:cxn ang="0">
                  <a:pos x="4919" y="1139"/>
                </a:cxn>
                <a:cxn ang="0">
                  <a:pos x="4849" y="1180"/>
                </a:cxn>
                <a:cxn ang="0">
                  <a:pos x="4772" y="1217"/>
                </a:cxn>
                <a:cxn ang="0">
                  <a:pos x="4692" y="1249"/>
                </a:cxn>
                <a:cxn ang="0">
                  <a:pos x="4607" y="1277"/>
                </a:cxn>
                <a:cxn ang="0">
                  <a:pos x="4518" y="1299"/>
                </a:cxn>
                <a:cxn ang="0">
                  <a:pos x="4425" y="1315"/>
                </a:cxn>
                <a:cxn ang="0">
                  <a:pos x="4326" y="1325"/>
                </a:cxn>
                <a:cxn ang="0">
                  <a:pos x="4222" y="1327"/>
                </a:cxn>
                <a:cxn ang="0">
                  <a:pos x="4115" y="1320"/>
                </a:cxn>
                <a:cxn ang="0">
                  <a:pos x="4003" y="1306"/>
                </a:cxn>
                <a:cxn ang="0">
                  <a:pos x="3885" y="1280"/>
                </a:cxn>
                <a:cxn ang="0">
                  <a:pos x="3764" y="1246"/>
                </a:cxn>
                <a:cxn ang="0">
                  <a:pos x="3638" y="1199"/>
                </a:cxn>
                <a:cxn ang="0">
                  <a:pos x="3506" y="1143"/>
                </a:cxn>
                <a:cxn ang="0">
                  <a:pos x="3371" y="1072"/>
                </a:cxn>
                <a:cxn ang="0">
                  <a:pos x="3230" y="989"/>
                </a:cxn>
                <a:cxn ang="0">
                  <a:pos x="3157" y="942"/>
                </a:cxn>
                <a:cxn ang="0">
                  <a:pos x="2877" y="760"/>
                </a:cxn>
                <a:cxn ang="0">
                  <a:pos x="2613" y="599"/>
                </a:cxn>
                <a:cxn ang="0">
                  <a:pos x="2365" y="460"/>
                </a:cxn>
                <a:cxn ang="0">
                  <a:pos x="2131" y="340"/>
                </a:cxn>
                <a:cxn ang="0">
                  <a:pos x="1912" y="240"/>
                </a:cxn>
                <a:cxn ang="0">
                  <a:pos x="1705" y="158"/>
                </a:cxn>
                <a:cxn ang="0">
                  <a:pos x="1508" y="95"/>
                </a:cxn>
                <a:cxn ang="0">
                  <a:pos x="1321" y="48"/>
                </a:cxn>
                <a:cxn ang="0">
                  <a:pos x="1141" y="17"/>
                </a:cxn>
                <a:cxn ang="0">
                  <a:pos x="968" y="1"/>
                </a:cxn>
                <a:cxn ang="0">
                  <a:pos x="801" y="0"/>
                </a:cxn>
                <a:cxn ang="0">
                  <a:pos x="639" y="12"/>
                </a:cxn>
                <a:cxn ang="0">
                  <a:pos x="478" y="38"/>
                </a:cxn>
                <a:cxn ang="0">
                  <a:pos x="319" y="75"/>
                </a:cxn>
                <a:cxn ang="0">
                  <a:pos x="160" y="124"/>
                </a:cxn>
                <a:cxn ang="0">
                  <a:pos x="0" y="184"/>
                </a:cxn>
              </a:cxnLst>
              <a:rect l="0" t="0" r="r" b="b"/>
              <a:pathLst>
                <a:path w="5448" h="1327">
                  <a:moveTo>
                    <a:pt x="5448" y="603"/>
                  </a:moveTo>
                  <a:lnTo>
                    <a:pt x="5448" y="603"/>
                  </a:lnTo>
                  <a:lnTo>
                    <a:pt x="5439" y="618"/>
                  </a:lnTo>
                  <a:lnTo>
                    <a:pt x="5414" y="660"/>
                  </a:lnTo>
                  <a:lnTo>
                    <a:pt x="5393" y="689"/>
                  </a:lnTo>
                  <a:lnTo>
                    <a:pt x="5369" y="723"/>
                  </a:lnTo>
                  <a:lnTo>
                    <a:pt x="5341" y="762"/>
                  </a:lnTo>
                  <a:lnTo>
                    <a:pt x="5308" y="802"/>
                  </a:lnTo>
                  <a:lnTo>
                    <a:pt x="5271" y="846"/>
                  </a:lnTo>
                  <a:lnTo>
                    <a:pt x="5229" y="891"/>
                  </a:lnTo>
                  <a:lnTo>
                    <a:pt x="5183" y="936"/>
                  </a:lnTo>
                  <a:lnTo>
                    <a:pt x="5132" y="983"/>
                  </a:lnTo>
                  <a:lnTo>
                    <a:pt x="5076" y="1030"/>
                  </a:lnTo>
                  <a:lnTo>
                    <a:pt x="5047" y="1052"/>
                  </a:lnTo>
                  <a:lnTo>
                    <a:pt x="5017" y="1075"/>
                  </a:lnTo>
                  <a:lnTo>
                    <a:pt x="4986" y="1097"/>
                  </a:lnTo>
                  <a:lnTo>
                    <a:pt x="4953" y="1118"/>
                  </a:lnTo>
                  <a:lnTo>
                    <a:pt x="4919" y="1139"/>
                  </a:lnTo>
                  <a:lnTo>
                    <a:pt x="4885" y="1160"/>
                  </a:lnTo>
                  <a:lnTo>
                    <a:pt x="4849" y="1180"/>
                  </a:lnTo>
                  <a:lnTo>
                    <a:pt x="4811" y="1199"/>
                  </a:lnTo>
                  <a:lnTo>
                    <a:pt x="4772" y="1217"/>
                  </a:lnTo>
                  <a:lnTo>
                    <a:pt x="4733" y="1233"/>
                  </a:lnTo>
                  <a:lnTo>
                    <a:pt x="4692" y="1249"/>
                  </a:lnTo>
                  <a:lnTo>
                    <a:pt x="4650" y="1264"/>
                  </a:lnTo>
                  <a:lnTo>
                    <a:pt x="4607" y="1277"/>
                  </a:lnTo>
                  <a:lnTo>
                    <a:pt x="4564" y="1288"/>
                  </a:lnTo>
                  <a:lnTo>
                    <a:pt x="4518" y="1299"/>
                  </a:lnTo>
                  <a:lnTo>
                    <a:pt x="4472" y="1307"/>
                  </a:lnTo>
                  <a:lnTo>
                    <a:pt x="4425" y="1315"/>
                  </a:lnTo>
                  <a:lnTo>
                    <a:pt x="4375" y="1320"/>
                  </a:lnTo>
                  <a:lnTo>
                    <a:pt x="4326" y="1325"/>
                  </a:lnTo>
                  <a:lnTo>
                    <a:pt x="4275" y="1327"/>
                  </a:lnTo>
                  <a:lnTo>
                    <a:pt x="4222" y="1327"/>
                  </a:lnTo>
                  <a:lnTo>
                    <a:pt x="4170" y="1325"/>
                  </a:lnTo>
                  <a:lnTo>
                    <a:pt x="4115" y="1320"/>
                  </a:lnTo>
                  <a:lnTo>
                    <a:pt x="4060" y="1314"/>
                  </a:lnTo>
                  <a:lnTo>
                    <a:pt x="4003" y="1306"/>
                  </a:lnTo>
                  <a:lnTo>
                    <a:pt x="3945" y="1294"/>
                  </a:lnTo>
                  <a:lnTo>
                    <a:pt x="3885" y="1280"/>
                  </a:lnTo>
                  <a:lnTo>
                    <a:pt x="3825" y="1264"/>
                  </a:lnTo>
                  <a:lnTo>
                    <a:pt x="3764" y="1246"/>
                  </a:lnTo>
                  <a:lnTo>
                    <a:pt x="3702" y="1223"/>
                  </a:lnTo>
                  <a:lnTo>
                    <a:pt x="3638" y="1199"/>
                  </a:lnTo>
                  <a:lnTo>
                    <a:pt x="3573" y="1172"/>
                  </a:lnTo>
                  <a:lnTo>
                    <a:pt x="3506" y="1143"/>
                  </a:lnTo>
                  <a:lnTo>
                    <a:pt x="3439" y="1109"/>
                  </a:lnTo>
                  <a:lnTo>
                    <a:pt x="3371" y="1072"/>
                  </a:lnTo>
                  <a:lnTo>
                    <a:pt x="3300" y="1033"/>
                  </a:lnTo>
                  <a:lnTo>
                    <a:pt x="3230" y="989"/>
                  </a:lnTo>
                  <a:lnTo>
                    <a:pt x="3157" y="942"/>
                  </a:lnTo>
                  <a:lnTo>
                    <a:pt x="3157" y="942"/>
                  </a:lnTo>
                  <a:lnTo>
                    <a:pt x="3016" y="849"/>
                  </a:lnTo>
                  <a:lnTo>
                    <a:pt x="2877" y="760"/>
                  </a:lnTo>
                  <a:lnTo>
                    <a:pt x="2742" y="678"/>
                  </a:lnTo>
                  <a:lnTo>
                    <a:pt x="2613" y="599"/>
                  </a:lnTo>
                  <a:lnTo>
                    <a:pt x="2487" y="528"/>
                  </a:lnTo>
                  <a:lnTo>
                    <a:pt x="2365" y="460"/>
                  </a:lnTo>
                  <a:lnTo>
                    <a:pt x="2247" y="397"/>
                  </a:lnTo>
                  <a:lnTo>
                    <a:pt x="2131" y="340"/>
                  </a:lnTo>
                  <a:lnTo>
                    <a:pt x="2020" y="289"/>
                  </a:lnTo>
                  <a:lnTo>
                    <a:pt x="1912" y="240"/>
                  </a:lnTo>
                  <a:lnTo>
                    <a:pt x="1806" y="197"/>
                  </a:lnTo>
                  <a:lnTo>
                    <a:pt x="1705" y="158"/>
                  </a:lnTo>
                  <a:lnTo>
                    <a:pt x="1605" y="124"/>
                  </a:lnTo>
                  <a:lnTo>
                    <a:pt x="1508" y="95"/>
                  </a:lnTo>
                  <a:lnTo>
                    <a:pt x="1414" y="69"/>
                  </a:lnTo>
                  <a:lnTo>
                    <a:pt x="1321" y="48"/>
                  </a:lnTo>
                  <a:lnTo>
                    <a:pt x="1230" y="30"/>
                  </a:lnTo>
                  <a:lnTo>
                    <a:pt x="1141" y="17"/>
                  </a:lnTo>
                  <a:lnTo>
                    <a:pt x="1054" y="8"/>
                  </a:lnTo>
                  <a:lnTo>
                    <a:pt x="968" y="1"/>
                  </a:lnTo>
                  <a:lnTo>
                    <a:pt x="885" y="0"/>
                  </a:lnTo>
                  <a:lnTo>
                    <a:pt x="801" y="0"/>
                  </a:lnTo>
                  <a:lnTo>
                    <a:pt x="719" y="4"/>
                  </a:lnTo>
                  <a:lnTo>
                    <a:pt x="639" y="12"/>
                  </a:lnTo>
                  <a:lnTo>
                    <a:pt x="558" y="24"/>
                  </a:lnTo>
                  <a:lnTo>
                    <a:pt x="478" y="38"/>
                  </a:lnTo>
                  <a:lnTo>
                    <a:pt x="399" y="56"/>
                  </a:lnTo>
                  <a:lnTo>
                    <a:pt x="319" y="75"/>
                  </a:lnTo>
                  <a:lnTo>
                    <a:pt x="239" y="100"/>
                  </a:lnTo>
                  <a:lnTo>
                    <a:pt x="160" y="124"/>
                  </a:lnTo>
                  <a:lnTo>
                    <a:pt x="81" y="153"/>
                  </a:lnTo>
                  <a:lnTo>
                    <a:pt x="0" y="18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990289" name="Freeform 81"/>
            <p:cNvSpPr>
              <a:spLocks/>
            </p:cNvSpPr>
            <p:nvPr/>
          </p:nvSpPr>
          <p:spPr bwMode="auto">
            <a:xfrm>
              <a:off x="700" y="1111"/>
              <a:ext cx="5452" cy="633"/>
            </a:xfrm>
            <a:custGeom>
              <a:avLst/>
              <a:gdLst/>
              <a:ahLst/>
              <a:cxnLst>
                <a:cxn ang="0">
                  <a:pos x="5452" y="516"/>
                </a:cxn>
                <a:cxn ang="0">
                  <a:pos x="5419" y="574"/>
                </a:cxn>
                <a:cxn ang="0">
                  <a:pos x="5376" y="637"/>
                </a:cxn>
                <a:cxn ang="0">
                  <a:pos x="5316" y="717"/>
                </a:cxn>
                <a:cxn ang="0">
                  <a:pos x="5239" y="808"/>
                </a:cxn>
                <a:cxn ang="0">
                  <a:pos x="5143" y="903"/>
                </a:cxn>
                <a:cxn ang="0">
                  <a:pos x="5060" y="974"/>
                </a:cxn>
                <a:cxn ang="0">
                  <a:pos x="4998" y="1021"/>
                </a:cxn>
                <a:cxn ang="0">
                  <a:pos x="4932" y="1064"/>
                </a:cxn>
                <a:cxn ang="0">
                  <a:pos x="4862" y="1106"/>
                </a:cxn>
                <a:cxn ang="0">
                  <a:pos x="4787" y="1145"/>
                </a:cxn>
                <a:cxn ang="0">
                  <a:pos x="4707" y="1179"/>
                </a:cxn>
                <a:cxn ang="0">
                  <a:pos x="4624" y="1208"/>
                </a:cxn>
                <a:cxn ang="0">
                  <a:pos x="4533" y="1232"/>
                </a:cxn>
                <a:cxn ang="0">
                  <a:pos x="4440" y="1252"/>
                </a:cxn>
                <a:cxn ang="0">
                  <a:pos x="4342" y="1263"/>
                </a:cxn>
                <a:cxn ang="0">
                  <a:pos x="4239" y="1266"/>
                </a:cxn>
                <a:cxn ang="0">
                  <a:pos x="4131" y="1263"/>
                </a:cxn>
                <a:cxn ang="0">
                  <a:pos x="4018" y="1250"/>
                </a:cxn>
                <a:cxn ang="0">
                  <a:pos x="3902" y="1228"/>
                </a:cxn>
                <a:cxn ang="0">
                  <a:pos x="3779" y="1194"/>
                </a:cxn>
                <a:cxn ang="0">
                  <a:pos x="3652" y="1150"/>
                </a:cxn>
                <a:cxn ang="0">
                  <a:pos x="3520" y="1095"/>
                </a:cxn>
                <a:cxn ang="0">
                  <a:pos x="3384" y="1027"/>
                </a:cxn>
                <a:cxn ang="0">
                  <a:pos x="3242" y="947"/>
                </a:cxn>
                <a:cxn ang="0">
                  <a:pos x="3169" y="901"/>
                </a:cxn>
                <a:cxn ang="0">
                  <a:pos x="2885" y="724"/>
                </a:cxn>
                <a:cxn ang="0">
                  <a:pos x="2619" y="569"/>
                </a:cxn>
                <a:cxn ang="0">
                  <a:pos x="2369" y="433"/>
                </a:cxn>
                <a:cxn ang="0">
                  <a:pos x="2134" y="317"/>
                </a:cxn>
                <a:cxn ang="0">
                  <a:pos x="1912" y="222"/>
                </a:cxn>
                <a:cxn ang="0">
                  <a:pos x="1704" y="144"/>
                </a:cxn>
                <a:cxn ang="0">
                  <a:pos x="1507" y="83"/>
                </a:cxn>
                <a:cxn ang="0">
                  <a:pos x="1318" y="41"/>
                </a:cxn>
                <a:cxn ang="0">
                  <a:pos x="1139" y="13"/>
                </a:cxn>
                <a:cxn ang="0">
                  <a:pos x="965" y="0"/>
                </a:cxn>
                <a:cxn ang="0">
                  <a:pos x="798" y="4"/>
                </a:cxn>
                <a:cxn ang="0">
                  <a:pos x="635" y="18"/>
                </a:cxn>
                <a:cxn ang="0">
                  <a:pos x="475" y="47"/>
                </a:cxn>
                <a:cxn ang="0">
                  <a:pos x="317" y="89"/>
                </a:cxn>
                <a:cxn ang="0">
                  <a:pos x="158" y="141"/>
                </a:cxn>
                <a:cxn ang="0">
                  <a:pos x="0" y="204"/>
                </a:cxn>
              </a:cxnLst>
              <a:rect l="0" t="0" r="r" b="b"/>
              <a:pathLst>
                <a:path w="5452" h="1266">
                  <a:moveTo>
                    <a:pt x="5452" y="516"/>
                  </a:moveTo>
                  <a:lnTo>
                    <a:pt x="5452" y="516"/>
                  </a:lnTo>
                  <a:lnTo>
                    <a:pt x="5444" y="530"/>
                  </a:lnTo>
                  <a:lnTo>
                    <a:pt x="5419" y="574"/>
                  </a:lnTo>
                  <a:lnTo>
                    <a:pt x="5400" y="603"/>
                  </a:lnTo>
                  <a:lnTo>
                    <a:pt x="5376" y="637"/>
                  </a:lnTo>
                  <a:lnTo>
                    <a:pt x="5348" y="675"/>
                  </a:lnTo>
                  <a:lnTo>
                    <a:pt x="5316" y="717"/>
                  </a:lnTo>
                  <a:lnTo>
                    <a:pt x="5279" y="761"/>
                  </a:lnTo>
                  <a:lnTo>
                    <a:pt x="5239" y="808"/>
                  </a:lnTo>
                  <a:lnTo>
                    <a:pt x="5193" y="855"/>
                  </a:lnTo>
                  <a:lnTo>
                    <a:pt x="5143" y="903"/>
                  </a:lnTo>
                  <a:lnTo>
                    <a:pt x="5089" y="950"/>
                  </a:lnTo>
                  <a:lnTo>
                    <a:pt x="5060" y="974"/>
                  </a:lnTo>
                  <a:lnTo>
                    <a:pt x="5029" y="997"/>
                  </a:lnTo>
                  <a:lnTo>
                    <a:pt x="4998" y="1021"/>
                  </a:lnTo>
                  <a:lnTo>
                    <a:pt x="4965" y="1042"/>
                  </a:lnTo>
                  <a:lnTo>
                    <a:pt x="4932" y="1064"/>
                  </a:lnTo>
                  <a:lnTo>
                    <a:pt x="4897" y="1085"/>
                  </a:lnTo>
                  <a:lnTo>
                    <a:pt x="4862" y="1106"/>
                  </a:lnTo>
                  <a:lnTo>
                    <a:pt x="4825" y="1126"/>
                  </a:lnTo>
                  <a:lnTo>
                    <a:pt x="4787" y="1145"/>
                  </a:lnTo>
                  <a:lnTo>
                    <a:pt x="4747" y="1161"/>
                  </a:lnTo>
                  <a:lnTo>
                    <a:pt x="4707" y="1179"/>
                  </a:lnTo>
                  <a:lnTo>
                    <a:pt x="4665" y="1194"/>
                  </a:lnTo>
                  <a:lnTo>
                    <a:pt x="4624" y="1208"/>
                  </a:lnTo>
                  <a:lnTo>
                    <a:pt x="4579" y="1221"/>
                  </a:lnTo>
                  <a:lnTo>
                    <a:pt x="4533" y="1232"/>
                  </a:lnTo>
                  <a:lnTo>
                    <a:pt x="4488" y="1242"/>
                  </a:lnTo>
                  <a:lnTo>
                    <a:pt x="4440" y="1252"/>
                  </a:lnTo>
                  <a:lnTo>
                    <a:pt x="4392" y="1258"/>
                  </a:lnTo>
                  <a:lnTo>
                    <a:pt x="4342" y="1263"/>
                  </a:lnTo>
                  <a:lnTo>
                    <a:pt x="4292" y="1266"/>
                  </a:lnTo>
                  <a:lnTo>
                    <a:pt x="4239" y="1266"/>
                  </a:lnTo>
                  <a:lnTo>
                    <a:pt x="4186" y="1266"/>
                  </a:lnTo>
                  <a:lnTo>
                    <a:pt x="4131" y="1263"/>
                  </a:lnTo>
                  <a:lnTo>
                    <a:pt x="4075" y="1257"/>
                  </a:lnTo>
                  <a:lnTo>
                    <a:pt x="4018" y="1250"/>
                  </a:lnTo>
                  <a:lnTo>
                    <a:pt x="3960" y="1239"/>
                  </a:lnTo>
                  <a:lnTo>
                    <a:pt x="3902" y="1228"/>
                  </a:lnTo>
                  <a:lnTo>
                    <a:pt x="3841" y="1211"/>
                  </a:lnTo>
                  <a:lnTo>
                    <a:pt x="3779" y="1194"/>
                  </a:lnTo>
                  <a:lnTo>
                    <a:pt x="3716" y="1174"/>
                  </a:lnTo>
                  <a:lnTo>
                    <a:pt x="3652" y="1150"/>
                  </a:lnTo>
                  <a:lnTo>
                    <a:pt x="3586" y="1124"/>
                  </a:lnTo>
                  <a:lnTo>
                    <a:pt x="3520" y="1095"/>
                  </a:lnTo>
                  <a:lnTo>
                    <a:pt x="3452" y="1063"/>
                  </a:lnTo>
                  <a:lnTo>
                    <a:pt x="3384" y="1027"/>
                  </a:lnTo>
                  <a:lnTo>
                    <a:pt x="3313" y="989"/>
                  </a:lnTo>
                  <a:lnTo>
                    <a:pt x="3242" y="947"/>
                  </a:lnTo>
                  <a:lnTo>
                    <a:pt x="3169" y="901"/>
                  </a:lnTo>
                  <a:lnTo>
                    <a:pt x="3169" y="901"/>
                  </a:lnTo>
                  <a:lnTo>
                    <a:pt x="3024" y="811"/>
                  </a:lnTo>
                  <a:lnTo>
                    <a:pt x="2885" y="724"/>
                  </a:lnTo>
                  <a:lnTo>
                    <a:pt x="2749" y="643"/>
                  </a:lnTo>
                  <a:lnTo>
                    <a:pt x="2619" y="569"/>
                  </a:lnTo>
                  <a:lnTo>
                    <a:pt x="2491" y="498"/>
                  </a:lnTo>
                  <a:lnTo>
                    <a:pt x="2369" y="433"/>
                  </a:lnTo>
                  <a:lnTo>
                    <a:pt x="2249" y="373"/>
                  </a:lnTo>
                  <a:lnTo>
                    <a:pt x="2134" y="317"/>
                  </a:lnTo>
                  <a:lnTo>
                    <a:pt x="2022" y="267"/>
                  </a:lnTo>
                  <a:lnTo>
                    <a:pt x="1912" y="222"/>
                  </a:lnTo>
                  <a:lnTo>
                    <a:pt x="1806" y="180"/>
                  </a:lnTo>
                  <a:lnTo>
                    <a:pt x="1704" y="144"/>
                  </a:lnTo>
                  <a:lnTo>
                    <a:pt x="1604" y="112"/>
                  </a:lnTo>
                  <a:lnTo>
                    <a:pt x="1507" y="83"/>
                  </a:lnTo>
                  <a:lnTo>
                    <a:pt x="1411" y="60"/>
                  </a:lnTo>
                  <a:lnTo>
                    <a:pt x="1318" y="41"/>
                  </a:lnTo>
                  <a:lnTo>
                    <a:pt x="1227" y="25"/>
                  </a:lnTo>
                  <a:lnTo>
                    <a:pt x="1139" y="13"/>
                  </a:lnTo>
                  <a:lnTo>
                    <a:pt x="1051" y="5"/>
                  </a:lnTo>
                  <a:lnTo>
                    <a:pt x="965" y="0"/>
                  </a:lnTo>
                  <a:lnTo>
                    <a:pt x="882" y="0"/>
                  </a:lnTo>
                  <a:lnTo>
                    <a:pt x="798" y="4"/>
                  </a:lnTo>
                  <a:lnTo>
                    <a:pt x="717" y="8"/>
                  </a:lnTo>
                  <a:lnTo>
                    <a:pt x="635" y="18"/>
                  </a:lnTo>
                  <a:lnTo>
                    <a:pt x="556" y="31"/>
                  </a:lnTo>
                  <a:lnTo>
                    <a:pt x="475" y="47"/>
                  </a:lnTo>
                  <a:lnTo>
                    <a:pt x="396" y="67"/>
                  </a:lnTo>
                  <a:lnTo>
                    <a:pt x="317" y="89"/>
                  </a:lnTo>
                  <a:lnTo>
                    <a:pt x="238" y="113"/>
                  </a:lnTo>
                  <a:lnTo>
                    <a:pt x="158" y="141"/>
                  </a:lnTo>
                  <a:lnTo>
                    <a:pt x="79" y="172"/>
                  </a:lnTo>
                  <a:lnTo>
                    <a:pt x="0" y="20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990290" name="Freeform 82"/>
            <p:cNvSpPr>
              <a:spLocks/>
            </p:cNvSpPr>
            <p:nvPr/>
          </p:nvSpPr>
          <p:spPr bwMode="auto">
            <a:xfrm>
              <a:off x="725" y="1127"/>
              <a:ext cx="5457" cy="603"/>
            </a:xfrm>
            <a:custGeom>
              <a:avLst/>
              <a:gdLst/>
              <a:ahLst/>
              <a:cxnLst>
                <a:cxn ang="0">
                  <a:pos x="5457" y="426"/>
                </a:cxn>
                <a:cxn ang="0">
                  <a:pos x="5425" y="484"/>
                </a:cxn>
                <a:cxn ang="0">
                  <a:pos x="5383" y="550"/>
                </a:cxn>
                <a:cxn ang="0">
                  <a:pos x="5323" y="631"/>
                </a:cxn>
                <a:cxn ang="0">
                  <a:pos x="5247" y="725"/>
                </a:cxn>
                <a:cxn ang="0">
                  <a:pos x="5153" y="822"/>
                </a:cxn>
                <a:cxn ang="0">
                  <a:pos x="5071" y="896"/>
                </a:cxn>
                <a:cxn ang="0">
                  <a:pos x="5010" y="943"/>
                </a:cxn>
                <a:cxn ang="0">
                  <a:pos x="4944" y="988"/>
                </a:cxn>
                <a:cxn ang="0">
                  <a:pos x="4875" y="1031"/>
                </a:cxn>
                <a:cxn ang="0">
                  <a:pos x="4801" y="1072"/>
                </a:cxn>
                <a:cxn ang="0">
                  <a:pos x="4722" y="1109"/>
                </a:cxn>
                <a:cxn ang="0">
                  <a:pos x="4637" y="1140"/>
                </a:cxn>
                <a:cxn ang="0">
                  <a:pos x="4549" y="1166"/>
                </a:cxn>
                <a:cxn ang="0">
                  <a:pos x="4456" y="1187"/>
                </a:cxn>
                <a:cxn ang="0">
                  <a:pos x="4358" y="1199"/>
                </a:cxn>
                <a:cxn ang="0">
                  <a:pos x="4254" y="1206"/>
                </a:cxn>
                <a:cxn ang="0">
                  <a:pos x="4147" y="1204"/>
                </a:cxn>
                <a:cxn ang="0">
                  <a:pos x="4035" y="1193"/>
                </a:cxn>
                <a:cxn ang="0">
                  <a:pos x="3917" y="1174"/>
                </a:cxn>
                <a:cxn ang="0">
                  <a:pos x="3793" y="1143"/>
                </a:cxn>
                <a:cxn ang="0">
                  <a:pos x="3666" y="1101"/>
                </a:cxn>
                <a:cxn ang="0">
                  <a:pos x="3534" y="1049"/>
                </a:cxn>
                <a:cxn ang="0">
                  <a:pos x="3396" y="983"/>
                </a:cxn>
                <a:cxn ang="0">
                  <a:pos x="3253" y="906"/>
                </a:cxn>
                <a:cxn ang="0">
                  <a:pos x="3180" y="862"/>
                </a:cxn>
                <a:cxn ang="0">
                  <a:pos x="2892" y="689"/>
                </a:cxn>
                <a:cxn ang="0">
                  <a:pos x="2624" y="537"/>
                </a:cxn>
                <a:cxn ang="0">
                  <a:pos x="2372" y="407"/>
                </a:cxn>
                <a:cxn ang="0">
                  <a:pos x="2136" y="295"/>
                </a:cxn>
                <a:cxn ang="0">
                  <a:pos x="1913" y="203"/>
                </a:cxn>
                <a:cxn ang="0">
                  <a:pos x="1702" y="129"/>
                </a:cxn>
                <a:cxn ang="0">
                  <a:pos x="1504" y="72"/>
                </a:cxn>
                <a:cxn ang="0">
                  <a:pos x="1315" y="32"/>
                </a:cxn>
                <a:cxn ang="0">
                  <a:pos x="1136" y="9"/>
                </a:cxn>
                <a:cxn ang="0">
                  <a:pos x="962" y="0"/>
                </a:cxn>
                <a:cxn ang="0">
                  <a:pos x="796" y="6"/>
                </a:cxn>
                <a:cxn ang="0">
                  <a:pos x="633" y="26"/>
                </a:cxn>
                <a:cxn ang="0">
                  <a:pos x="474" y="58"/>
                </a:cxn>
                <a:cxn ang="0">
                  <a:pos x="315" y="101"/>
                </a:cxn>
                <a:cxn ang="0">
                  <a:pos x="158" y="158"/>
                </a:cxn>
                <a:cxn ang="0">
                  <a:pos x="0" y="224"/>
                </a:cxn>
              </a:cxnLst>
              <a:rect l="0" t="0" r="r" b="b"/>
              <a:pathLst>
                <a:path w="5457" h="1206">
                  <a:moveTo>
                    <a:pt x="5457" y="426"/>
                  </a:moveTo>
                  <a:lnTo>
                    <a:pt x="5457" y="426"/>
                  </a:lnTo>
                  <a:lnTo>
                    <a:pt x="5450" y="442"/>
                  </a:lnTo>
                  <a:lnTo>
                    <a:pt x="5425" y="484"/>
                  </a:lnTo>
                  <a:lnTo>
                    <a:pt x="5405" y="515"/>
                  </a:lnTo>
                  <a:lnTo>
                    <a:pt x="5383" y="550"/>
                  </a:lnTo>
                  <a:lnTo>
                    <a:pt x="5355" y="589"/>
                  </a:lnTo>
                  <a:lnTo>
                    <a:pt x="5323" y="631"/>
                  </a:lnTo>
                  <a:lnTo>
                    <a:pt x="5287" y="676"/>
                  </a:lnTo>
                  <a:lnTo>
                    <a:pt x="5247" y="725"/>
                  </a:lnTo>
                  <a:lnTo>
                    <a:pt x="5203" y="773"/>
                  </a:lnTo>
                  <a:lnTo>
                    <a:pt x="5153" y="822"/>
                  </a:lnTo>
                  <a:lnTo>
                    <a:pt x="5100" y="872"/>
                  </a:lnTo>
                  <a:lnTo>
                    <a:pt x="5071" y="896"/>
                  </a:lnTo>
                  <a:lnTo>
                    <a:pt x="5041" y="918"/>
                  </a:lnTo>
                  <a:lnTo>
                    <a:pt x="5010" y="943"/>
                  </a:lnTo>
                  <a:lnTo>
                    <a:pt x="4978" y="965"/>
                  </a:lnTo>
                  <a:lnTo>
                    <a:pt x="4944" y="988"/>
                  </a:lnTo>
                  <a:lnTo>
                    <a:pt x="4911" y="1011"/>
                  </a:lnTo>
                  <a:lnTo>
                    <a:pt x="4875" y="1031"/>
                  </a:lnTo>
                  <a:lnTo>
                    <a:pt x="4839" y="1052"/>
                  </a:lnTo>
                  <a:lnTo>
                    <a:pt x="4801" y="1072"/>
                  </a:lnTo>
                  <a:lnTo>
                    <a:pt x="4762" y="1091"/>
                  </a:lnTo>
                  <a:lnTo>
                    <a:pt x="4722" y="1109"/>
                  </a:lnTo>
                  <a:lnTo>
                    <a:pt x="4681" y="1125"/>
                  </a:lnTo>
                  <a:lnTo>
                    <a:pt x="4637" y="1140"/>
                  </a:lnTo>
                  <a:lnTo>
                    <a:pt x="4594" y="1154"/>
                  </a:lnTo>
                  <a:lnTo>
                    <a:pt x="4549" y="1166"/>
                  </a:lnTo>
                  <a:lnTo>
                    <a:pt x="4503" y="1177"/>
                  </a:lnTo>
                  <a:lnTo>
                    <a:pt x="4456" y="1187"/>
                  </a:lnTo>
                  <a:lnTo>
                    <a:pt x="4407" y="1195"/>
                  </a:lnTo>
                  <a:lnTo>
                    <a:pt x="4358" y="1199"/>
                  </a:lnTo>
                  <a:lnTo>
                    <a:pt x="4307" y="1204"/>
                  </a:lnTo>
                  <a:lnTo>
                    <a:pt x="4254" y="1206"/>
                  </a:lnTo>
                  <a:lnTo>
                    <a:pt x="4202" y="1206"/>
                  </a:lnTo>
                  <a:lnTo>
                    <a:pt x="4147" y="1204"/>
                  </a:lnTo>
                  <a:lnTo>
                    <a:pt x="4092" y="1199"/>
                  </a:lnTo>
                  <a:lnTo>
                    <a:pt x="4035" y="1193"/>
                  </a:lnTo>
                  <a:lnTo>
                    <a:pt x="3977" y="1185"/>
                  </a:lnTo>
                  <a:lnTo>
                    <a:pt x="3917" y="1174"/>
                  </a:lnTo>
                  <a:lnTo>
                    <a:pt x="3856" y="1159"/>
                  </a:lnTo>
                  <a:lnTo>
                    <a:pt x="3793" y="1143"/>
                  </a:lnTo>
                  <a:lnTo>
                    <a:pt x="3731" y="1124"/>
                  </a:lnTo>
                  <a:lnTo>
                    <a:pt x="3666" y="1101"/>
                  </a:lnTo>
                  <a:lnTo>
                    <a:pt x="3600" y="1077"/>
                  </a:lnTo>
                  <a:lnTo>
                    <a:pt x="3534" y="1049"/>
                  </a:lnTo>
                  <a:lnTo>
                    <a:pt x="3466" y="1017"/>
                  </a:lnTo>
                  <a:lnTo>
                    <a:pt x="3396" y="983"/>
                  </a:lnTo>
                  <a:lnTo>
                    <a:pt x="3325" y="946"/>
                  </a:lnTo>
                  <a:lnTo>
                    <a:pt x="3253" y="906"/>
                  </a:lnTo>
                  <a:lnTo>
                    <a:pt x="3180" y="862"/>
                  </a:lnTo>
                  <a:lnTo>
                    <a:pt x="3180" y="862"/>
                  </a:lnTo>
                  <a:lnTo>
                    <a:pt x="3034" y="772"/>
                  </a:lnTo>
                  <a:lnTo>
                    <a:pt x="2892" y="689"/>
                  </a:lnTo>
                  <a:lnTo>
                    <a:pt x="2756" y="610"/>
                  </a:lnTo>
                  <a:lnTo>
                    <a:pt x="2624" y="537"/>
                  </a:lnTo>
                  <a:lnTo>
                    <a:pt x="2497" y="470"/>
                  </a:lnTo>
                  <a:lnTo>
                    <a:pt x="2372" y="407"/>
                  </a:lnTo>
                  <a:lnTo>
                    <a:pt x="2252" y="348"/>
                  </a:lnTo>
                  <a:lnTo>
                    <a:pt x="2136" y="295"/>
                  </a:lnTo>
                  <a:lnTo>
                    <a:pt x="2023" y="247"/>
                  </a:lnTo>
                  <a:lnTo>
                    <a:pt x="1913" y="203"/>
                  </a:lnTo>
                  <a:lnTo>
                    <a:pt x="1806" y="164"/>
                  </a:lnTo>
                  <a:lnTo>
                    <a:pt x="1702" y="129"/>
                  </a:lnTo>
                  <a:lnTo>
                    <a:pt x="1602" y="98"/>
                  </a:lnTo>
                  <a:lnTo>
                    <a:pt x="1504" y="72"/>
                  </a:lnTo>
                  <a:lnTo>
                    <a:pt x="1409" y="51"/>
                  </a:lnTo>
                  <a:lnTo>
                    <a:pt x="1315" y="32"/>
                  </a:lnTo>
                  <a:lnTo>
                    <a:pt x="1225" y="19"/>
                  </a:lnTo>
                  <a:lnTo>
                    <a:pt x="1136" y="9"/>
                  </a:lnTo>
                  <a:lnTo>
                    <a:pt x="1048" y="3"/>
                  </a:lnTo>
                  <a:lnTo>
                    <a:pt x="962" y="0"/>
                  </a:lnTo>
                  <a:lnTo>
                    <a:pt x="879" y="1"/>
                  </a:lnTo>
                  <a:lnTo>
                    <a:pt x="796" y="6"/>
                  </a:lnTo>
                  <a:lnTo>
                    <a:pt x="714" y="14"/>
                  </a:lnTo>
                  <a:lnTo>
                    <a:pt x="633" y="26"/>
                  </a:lnTo>
                  <a:lnTo>
                    <a:pt x="553" y="40"/>
                  </a:lnTo>
                  <a:lnTo>
                    <a:pt x="474" y="58"/>
                  </a:lnTo>
                  <a:lnTo>
                    <a:pt x="394" y="79"/>
                  </a:lnTo>
                  <a:lnTo>
                    <a:pt x="315" y="101"/>
                  </a:lnTo>
                  <a:lnTo>
                    <a:pt x="238" y="129"/>
                  </a:lnTo>
                  <a:lnTo>
                    <a:pt x="158" y="158"/>
                  </a:lnTo>
                  <a:lnTo>
                    <a:pt x="79" y="190"/>
                  </a:lnTo>
                  <a:lnTo>
                    <a:pt x="0" y="22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990291" name="Freeform 83"/>
            <p:cNvSpPr>
              <a:spLocks/>
            </p:cNvSpPr>
            <p:nvPr/>
          </p:nvSpPr>
          <p:spPr bwMode="auto">
            <a:xfrm>
              <a:off x="752" y="1144"/>
              <a:ext cx="5459" cy="573"/>
            </a:xfrm>
            <a:custGeom>
              <a:avLst/>
              <a:gdLst/>
              <a:ahLst/>
              <a:cxnLst>
                <a:cxn ang="0">
                  <a:pos x="5459" y="335"/>
                </a:cxn>
                <a:cxn ang="0">
                  <a:pos x="5427" y="395"/>
                </a:cxn>
                <a:cxn ang="0">
                  <a:pos x="5385" y="461"/>
                </a:cxn>
                <a:cxn ang="0">
                  <a:pos x="5328" y="545"/>
                </a:cxn>
                <a:cxn ang="0">
                  <a:pos x="5253" y="639"/>
                </a:cxn>
                <a:cxn ang="0">
                  <a:pos x="5160" y="739"/>
                </a:cxn>
                <a:cxn ang="0">
                  <a:pos x="5080" y="815"/>
                </a:cxn>
                <a:cxn ang="0">
                  <a:pos x="5019" y="863"/>
                </a:cxn>
                <a:cxn ang="0">
                  <a:pos x="4955" y="912"/>
                </a:cxn>
                <a:cxn ang="0">
                  <a:pos x="4885" y="957"/>
                </a:cxn>
                <a:cxn ang="0">
                  <a:pos x="4812" y="999"/>
                </a:cxn>
                <a:cxn ang="0">
                  <a:pos x="4734" y="1036"/>
                </a:cxn>
                <a:cxn ang="0">
                  <a:pos x="4651" y="1070"/>
                </a:cxn>
                <a:cxn ang="0">
                  <a:pos x="4562" y="1098"/>
                </a:cxn>
                <a:cxn ang="0">
                  <a:pos x="4469" y="1120"/>
                </a:cxn>
                <a:cxn ang="0">
                  <a:pos x="4372" y="1136"/>
                </a:cxn>
                <a:cxn ang="0">
                  <a:pos x="4268" y="1144"/>
                </a:cxn>
                <a:cxn ang="0">
                  <a:pos x="4161" y="1144"/>
                </a:cxn>
                <a:cxn ang="0">
                  <a:pos x="4047" y="1136"/>
                </a:cxn>
                <a:cxn ang="0">
                  <a:pos x="3929" y="1119"/>
                </a:cxn>
                <a:cxn ang="0">
                  <a:pos x="3807" y="1090"/>
                </a:cxn>
                <a:cxn ang="0">
                  <a:pos x="3677" y="1051"/>
                </a:cxn>
                <a:cxn ang="0">
                  <a:pos x="3544" y="1001"/>
                </a:cxn>
                <a:cxn ang="0">
                  <a:pos x="3405" y="938"/>
                </a:cxn>
                <a:cxn ang="0">
                  <a:pos x="3261" y="862"/>
                </a:cxn>
                <a:cxn ang="0">
                  <a:pos x="3187" y="820"/>
                </a:cxn>
                <a:cxn ang="0">
                  <a:pos x="2899" y="652"/>
                </a:cxn>
                <a:cxn ang="0">
                  <a:pos x="2628" y="505"/>
                </a:cxn>
                <a:cxn ang="0">
                  <a:pos x="2374" y="379"/>
                </a:cxn>
                <a:cxn ang="0">
                  <a:pos x="2135" y="273"/>
                </a:cxn>
                <a:cxn ang="0">
                  <a:pos x="1911" y="184"/>
                </a:cxn>
                <a:cxn ang="0">
                  <a:pos x="1700" y="114"/>
                </a:cxn>
                <a:cxn ang="0">
                  <a:pos x="1500" y="61"/>
                </a:cxn>
                <a:cxn ang="0">
                  <a:pos x="1312" y="25"/>
                </a:cxn>
                <a:cxn ang="0">
                  <a:pos x="1131" y="4"/>
                </a:cxn>
                <a:cxn ang="0">
                  <a:pos x="958" y="0"/>
                </a:cxn>
                <a:cxn ang="0">
                  <a:pos x="791" y="8"/>
                </a:cxn>
                <a:cxn ang="0">
                  <a:pos x="628" y="32"/>
                </a:cxn>
                <a:cxn ang="0">
                  <a:pos x="470" y="67"/>
                </a:cxn>
                <a:cxn ang="0">
                  <a:pos x="313" y="114"/>
                </a:cxn>
                <a:cxn ang="0">
                  <a:pos x="156" y="174"/>
                </a:cxn>
                <a:cxn ang="0">
                  <a:pos x="0" y="243"/>
                </a:cxn>
              </a:cxnLst>
              <a:rect l="0" t="0" r="r" b="b"/>
              <a:pathLst>
                <a:path w="5459" h="1144">
                  <a:moveTo>
                    <a:pt x="5459" y="335"/>
                  </a:moveTo>
                  <a:lnTo>
                    <a:pt x="5459" y="335"/>
                  </a:lnTo>
                  <a:lnTo>
                    <a:pt x="5450" y="352"/>
                  </a:lnTo>
                  <a:lnTo>
                    <a:pt x="5427" y="395"/>
                  </a:lnTo>
                  <a:lnTo>
                    <a:pt x="5409" y="426"/>
                  </a:lnTo>
                  <a:lnTo>
                    <a:pt x="5385" y="461"/>
                  </a:lnTo>
                  <a:lnTo>
                    <a:pt x="5359" y="502"/>
                  </a:lnTo>
                  <a:lnTo>
                    <a:pt x="5328" y="545"/>
                  </a:lnTo>
                  <a:lnTo>
                    <a:pt x="5292" y="591"/>
                  </a:lnTo>
                  <a:lnTo>
                    <a:pt x="5253" y="639"/>
                  </a:lnTo>
                  <a:lnTo>
                    <a:pt x="5209" y="689"/>
                  </a:lnTo>
                  <a:lnTo>
                    <a:pt x="5160" y="739"/>
                  </a:lnTo>
                  <a:lnTo>
                    <a:pt x="5108" y="791"/>
                  </a:lnTo>
                  <a:lnTo>
                    <a:pt x="5080" y="815"/>
                  </a:lnTo>
                  <a:lnTo>
                    <a:pt x="5049" y="839"/>
                  </a:lnTo>
                  <a:lnTo>
                    <a:pt x="5019" y="863"/>
                  </a:lnTo>
                  <a:lnTo>
                    <a:pt x="4988" y="888"/>
                  </a:lnTo>
                  <a:lnTo>
                    <a:pt x="4955" y="912"/>
                  </a:lnTo>
                  <a:lnTo>
                    <a:pt x="4921" y="935"/>
                  </a:lnTo>
                  <a:lnTo>
                    <a:pt x="4885" y="957"/>
                  </a:lnTo>
                  <a:lnTo>
                    <a:pt x="4849" y="978"/>
                  </a:lnTo>
                  <a:lnTo>
                    <a:pt x="4812" y="999"/>
                  </a:lnTo>
                  <a:lnTo>
                    <a:pt x="4773" y="1018"/>
                  </a:lnTo>
                  <a:lnTo>
                    <a:pt x="4734" y="1036"/>
                  </a:lnTo>
                  <a:lnTo>
                    <a:pt x="4692" y="1054"/>
                  </a:lnTo>
                  <a:lnTo>
                    <a:pt x="4651" y="1070"/>
                  </a:lnTo>
                  <a:lnTo>
                    <a:pt x="4606" y="1085"/>
                  </a:lnTo>
                  <a:lnTo>
                    <a:pt x="4562" y="1098"/>
                  </a:lnTo>
                  <a:lnTo>
                    <a:pt x="4516" y="1111"/>
                  </a:lnTo>
                  <a:lnTo>
                    <a:pt x="4469" y="1120"/>
                  </a:lnTo>
                  <a:lnTo>
                    <a:pt x="4420" y="1128"/>
                  </a:lnTo>
                  <a:lnTo>
                    <a:pt x="4372" y="1136"/>
                  </a:lnTo>
                  <a:lnTo>
                    <a:pt x="4320" y="1141"/>
                  </a:lnTo>
                  <a:lnTo>
                    <a:pt x="4268" y="1144"/>
                  </a:lnTo>
                  <a:lnTo>
                    <a:pt x="4215" y="1144"/>
                  </a:lnTo>
                  <a:lnTo>
                    <a:pt x="4161" y="1144"/>
                  </a:lnTo>
                  <a:lnTo>
                    <a:pt x="4105" y="1141"/>
                  </a:lnTo>
                  <a:lnTo>
                    <a:pt x="4047" y="1136"/>
                  </a:lnTo>
                  <a:lnTo>
                    <a:pt x="3988" y="1128"/>
                  </a:lnTo>
                  <a:lnTo>
                    <a:pt x="3929" y="1119"/>
                  </a:lnTo>
                  <a:lnTo>
                    <a:pt x="3869" y="1106"/>
                  </a:lnTo>
                  <a:lnTo>
                    <a:pt x="3807" y="1090"/>
                  </a:lnTo>
                  <a:lnTo>
                    <a:pt x="3743" y="1072"/>
                  </a:lnTo>
                  <a:lnTo>
                    <a:pt x="3677" y="1051"/>
                  </a:lnTo>
                  <a:lnTo>
                    <a:pt x="3612" y="1027"/>
                  </a:lnTo>
                  <a:lnTo>
                    <a:pt x="3544" y="1001"/>
                  </a:lnTo>
                  <a:lnTo>
                    <a:pt x="3476" y="970"/>
                  </a:lnTo>
                  <a:lnTo>
                    <a:pt x="3405" y="938"/>
                  </a:lnTo>
                  <a:lnTo>
                    <a:pt x="3335" y="902"/>
                  </a:lnTo>
                  <a:lnTo>
                    <a:pt x="3261" y="862"/>
                  </a:lnTo>
                  <a:lnTo>
                    <a:pt x="3187" y="820"/>
                  </a:lnTo>
                  <a:lnTo>
                    <a:pt x="3187" y="820"/>
                  </a:lnTo>
                  <a:lnTo>
                    <a:pt x="3040" y="733"/>
                  </a:lnTo>
                  <a:lnTo>
                    <a:pt x="2899" y="652"/>
                  </a:lnTo>
                  <a:lnTo>
                    <a:pt x="2761" y="576"/>
                  </a:lnTo>
                  <a:lnTo>
                    <a:pt x="2628" y="505"/>
                  </a:lnTo>
                  <a:lnTo>
                    <a:pt x="2499" y="439"/>
                  </a:lnTo>
                  <a:lnTo>
                    <a:pt x="2374" y="379"/>
                  </a:lnTo>
                  <a:lnTo>
                    <a:pt x="2253" y="323"/>
                  </a:lnTo>
                  <a:lnTo>
                    <a:pt x="2135" y="273"/>
                  </a:lnTo>
                  <a:lnTo>
                    <a:pt x="2022" y="226"/>
                  </a:lnTo>
                  <a:lnTo>
                    <a:pt x="1911" y="184"/>
                  </a:lnTo>
                  <a:lnTo>
                    <a:pt x="1804" y="147"/>
                  </a:lnTo>
                  <a:lnTo>
                    <a:pt x="1700" y="114"/>
                  </a:lnTo>
                  <a:lnTo>
                    <a:pt x="1599" y="85"/>
                  </a:lnTo>
                  <a:lnTo>
                    <a:pt x="1500" y="61"/>
                  </a:lnTo>
                  <a:lnTo>
                    <a:pt x="1405" y="40"/>
                  </a:lnTo>
                  <a:lnTo>
                    <a:pt x="1312" y="25"/>
                  </a:lnTo>
                  <a:lnTo>
                    <a:pt x="1220" y="13"/>
                  </a:lnTo>
                  <a:lnTo>
                    <a:pt x="1131" y="4"/>
                  </a:lnTo>
                  <a:lnTo>
                    <a:pt x="1044" y="0"/>
                  </a:lnTo>
                  <a:lnTo>
                    <a:pt x="958" y="0"/>
                  </a:lnTo>
                  <a:lnTo>
                    <a:pt x="874" y="1"/>
                  </a:lnTo>
                  <a:lnTo>
                    <a:pt x="791" y="8"/>
                  </a:lnTo>
                  <a:lnTo>
                    <a:pt x="709" y="17"/>
                  </a:lnTo>
                  <a:lnTo>
                    <a:pt x="628" y="32"/>
                  </a:lnTo>
                  <a:lnTo>
                    <a:pt x="549" y="48"/>
                  </a:lnTo>
                  <a:lnTo>
                    <a:pt x="470" y="67"/>
                  </a:lnTo>
                  <a:lnTo>
                    <a:pt x="391" y="88"/>
                  </a:lnTo>
                  <a:lnTo>
                    <a:pt x="313" y="114"/>
                  </a:lnTo>
                  <a:lnTo>
                    <a:pt x="234" y="143"/>
                  </a:lnTo>
                  <a:lnTo>
                    <a:pt x="156" y="174"/>
                  </a:lnTo>
                  <a:lnTo>
                    <a:pt x="77" y="208"/>
                  </a:lnTo>
                  <a:lnTo>
                    <a:pt x="0" y="243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990292" name="Freeform 84"/>
            <p:cNvSpPr>
              <a:spLocks/>
            </p:cNvSpPr>
            <p:nvPr/>
          </p:nvSpPr>
          <p:spPr bwMode="auto">
            <a:xfrm>
              <a:off x="778" y="1160"/>
              <a:ext cx="5461" cy="544"/>
            </a:xfrm>
            <a:custGeom>
              <a:avLst/>
              <a:gdLst/>
              <a:ahLst/>
              <a:cxnLst>
                <a:cxn ang="0">
                  <a:pos x="5461" y="247"/>
                </a:cxn>
                <a:cxn ang="0">
                  <a:pos x="5429" y="308"/>
                </a:cxn>
                <a:cxn ang="0">
                  <a:pos x="5390" y="376"/>
                </a:cxn>
                <a:cxn ang="0">
                  <a:pos x="5333" y="460"/>
                </a:cxn>
                <a:cxn ang="0">
                  <a:pos x="5259" y="557"/>
                </a:cxn>
                <a:cxn ang="0">
                  <a:pos x="5168" y="659"/>
                </a:cxn>
                <a:cxn ang="0">
                  <a:pos x="5088" y="736"/>
                </a:cxn>
                <a:cxn ang="0">
                  <a:pos x="5029" y="788"/>
                </a:cxn>
                <a:cxn ang="0">
                  <a:pos x="4965" y="836"/>
                </a:cxn>
                <a:cxn ang="0">
                  <a:pos x="4897" y="883"/>
                </a:cxn>
                <a:cxn ang="0">
                  <a:pos x="4823" y="927"/>
                </a:cxn>
                <a:cxn ang="0">
                  <a:pos x="4746" y="965"/>
                </a:cxn>
                <a:cxn ang="0">
                  <a:pos x="4662" y="1001"/>
                </a:cxn>
                <a:cxn ang="0">
                  <a:pos x="4575" y="1032"/>
                </a:cxn>
                <a:cxn ang="0">
                  <a:pos x="4483" y="1056"/>
                </a:cxn>
                <a:cxn ang="0">
                  <a:pos x="4385" y="1074"/>
                </a:cxn>
                <a:cxn ang="0">
                  <a:pos x="4282" y="1083"/>
                </a:cxn>
                <a:cxn ang="0">
                  <a:pos x="4175" y="1087"/>
                </a:cxn>
                <a:cxn ang="0">
                  <a:pos x="4061" y="1080"/>
                </a:cxn>
                <a:cxn ang="0">
                  <a:pos x="3943" y="1064"/>
                </a:cxn>
                <a:cxn ang="0">
                  <a:pos x="3819" y="1038"/>
                </a:cxn>
                <a:cxn ang="0">
                  <a:pos x="3690" y="1003"/>
                </a:cxn>
                <a:cxn ang="0">
                  <a:pos x="3556" y="954"/>
                </a:cxn>
                <a:cxn ang="0">
                  <a:pos x="3417" y="894"/>
                </a:cxn>
                <a:cxn ang="0">
                  <a:pos x="3271" y="820"/>
                </a:cxn>
                <a:cxn ang="0">
                  <a:pos x="3196" y="780"/>
                </a:cxn>
                <a:cxn ang="0">
                  <a:pos x="2904" y="617"/>
                </a:cxn>
                <a:cxn ang="0">
                  <a:pos x="2632" y="475"/>
                </a:cxn>
                <a:cxn ang="0">
                  <a:pos x="2377" y="354"/>
                </a:cxn>
                <a:cxn ang="0">
                  <a:pos x="2137" y="250"/>
                </a:cxn>
                <a:cxn ang="0">
                  <a:pos x="1912" y="166"/>
                </a:cxn>
                <a:cxn ang="0">
                  <a:pos x="1699" y="100"/>
                </a:cxn>
                <a:cxn ang="0">
                  <a:pos x="1499" y="52"/>
                </a:cxn>
                <a:cxn ang="0">
                  <a:pos x="1309" y="19"/>
                </a:cxn>
                <a:cxn ang="0">
                  <a:pos x="1129" y="2"/>
                </a:cxn>
                <a:cxn ang="0">
                  <a:pos x="955" y="0"/>
                </a:cxn>
                <a:cxn ang="0">
                  <a:pos x="789" y="13"/>
                </a:cxn>
                <a:cxn ang="0">
                  <a:pos x="626" y="39"/>
                </a:cxn>
                <a:cxn ang="0">
                  <a:pos x="468" y="77"/>
                </a:cxn>
                <a:cxn ang="0">
                  <a:pos x="312" y="129"/>
                </a:cxn>
                <a:cxn ang="0">
                  <a:pos x="157" y="192"/>
                </a:cxn>
                <a:cxn ang="0">
                  <a:pos x="0" y="266"/>
                </a:cxn>
              </a:cxnLst>
              <a:rect l="0" t="0" r="r" b="b"/>
              <a:pathLst>
                <a:path w="5461" h="1087">
                  <a:moveTo>
                    <a:pt x="5461" y="247"/>
                  </a:moveTo>
                  <a:lnTo>
                    <a:pt x="5461" y="247"/>
                  </a:lnTo>
                  <a:lnTo>
                    <a:pt x="5452" y="263"/>
                  </a:lnTo>
                  <a:lnTo>
                    <a:pt x="5429" y="308"/>
                  </a:lnTo>
                  <a:lnTo>
                    <a:pt x="5411" y="339"/>
                  </a:lnTo>
                  <a:lnTo>
                    <a:pt x="5390" y="376"/>
                  </a:lnTo>
                  <a:lnTo>
                    <a:pt x="5363" y="417"/>
                  </a:lnTo>
                  <a:lnTo>
                    <a:pt x="5333" y="460"/>
                  </a:lnTo>
                  <a:lnTo>
                    <a:pt x="5298" y="507"/>
                  </a:lnTo>
                  <a:lnTo>
                    <a:pt x="5259" y="557"/>
                  </a:lnTo>
                  <a:lnTo>
                    <a:pt x="5216" y="607"/>
                  </a:lnTo>
                  <a:lnTo>
                    <a:pt x="5168" y="659"/>
                  </a:lnTo>
                  <a:lnTo>
                    <a:pt x="5116" y="710"/>
                  </a:lnTo>
                  <a:lnTo>
                    <a:pt x="5088" y="736"/>
                  </a:lnTo>
                  <a:lnTo>
                    <a:pt x="5059" y="762"/>
                  </a:lnTo>
                  <a:lnTo>
                    <a:pt x="5029" y="788"/>
                  </a:lnTo>
                  <a:lnTo>
                    <a:pt x="4998" y="812"/>
                  </a:lnTo>
                  <a:lnTo>
                    <a:pt x="4965" y="836"/>
                  </a:lnTo>
                  <a:lnTo>
                    <a:pt x="4932" y="859"/>
                  </a:lnTo>
                  <a:lnTo>
                    <a:pt x="4897" y="883"/>
                  </a:lnTo>
                  <a:lnTo>
                    <a:pt x="4861" y="904"/>
                  </a:lnTo>
                  <a:lnTo>
                    <a:pt x="4823" y="927"/>
                  </a:lnTo>
                  <a:lnTo>
                    <a:pt x="4786" y="946"/>
                  </a:lnTo>
                  <a:lnTo>
                    <a:pt x="4746" y="965"/>
                  </a:lnTo>
                  <a:lnTo>
                    <a:pt x="4705" y="985"/>
                  </a:lnTo>
                  <a:lnTo>
                    <a:pt x="4662" y="1001"/>
                  </a:lnTo>
                  <a:lnTo>
                    <a:pt x="4619" y="1017"/>
                  </a:lnTo>
                  <a:lnTo>
                    <a:pt x="4575" y="1032"/>
                  </a:lnTo>
                  <a:lnTo>
                    <a:pt x="4529" y="1045"/>
                  </a:lnTo>
                  <a:lnTo>
                    <a:pt x="4483" y="1056"/>
                  </a:lnTo>
                  <a:lnTo>
                    <a:pt x="4435" y="1066"/>
                  </a:lnTo>
                  <a:lnTo>
                    <a:pt x="4385" y="1074"/>
                  </a:lnTo>
                  <a:lnTo>
                    <a:pt x="4335" y="1080"/>
                  </a:lnTo>
                  <a:lnTo>
                    <a:pt x="4282" y="1083"/>
                  </a:lnTo>
                  <a:lnTo>
                    <a:pt x="4229" y="1087"/>
                  </a:lnTo>
                  <a:lnTo>
                    <a:pt x="4175" y="1087"/>
                  </a:lnTo>
                  <a:lnTo>
                    <a:pt x="4118" y="1083"/>
                  </a:lnTo>
                  <a:lnTo>
                    <a:pt x="4061" y="1080"/>
                  </a:lnTo>
                  <a:lnTo>
                    <a:pt x="4003" y="1074"/>
                  </a:lnTo>
                  <a:lnTo>
                    <a:pt x="3943" y="1064"/>
                  </a:lnTo>
                  <a:lnTo>
                    <a:pt x="3882" y="1053"/>
                  </a:lnTo>
                  <a:lnTo>
                    <a:pt x="3819" y="1038"/>
                  </a:lnTo>
                  <a:lnTo>
                    <a:pt x="3756" y="1022"/>
                  </a:lnTo>
                  <a:lnTo>
                    <a:pt x="3690" y="1003"/>
                  </a:lnTo>
                  <a:lnTo>
                    <a:pt x="3624" y="980"/>
                  </a:lnTo>
                  <a:lnTo>
                    <a:pt x="3556" y="954"/>
                  </a:lnTo>
                  <a:lnTo>
                    <a:pt x="3488" y="925"/>
                  </a:lnTo>
                  <a:lnTo>
                    <a:pt x="3417" y="894"/>
                  </a:lnTo>
                  <a:lnTo>
                    <a:pt x="3345" y="859"/>
                  </a:lnTo>
                  <a:lnTo>
                    <a:pt x="3271" y="820"/>
                  </a:lnTo>
                  <a:lnTo>
                    <a:pt x="3196" y="780"/>
                  </a:lnTo>
                  <a:lnTo>
                    <a:pt x="3196" y="780"/>
                  </a:lnTo>
                  <a:lnTo>
                    <a:pt x="3049" y="696"/>
                  </a:lnTo>
                  <a:lnTo>
                    <a:pt x="2904" y="617"/>
                  </a:lnTo>
                  <a:lnTo>
                    <a:pt x="2766" y="542"/>
                  </a:lnTo>
                  <a:lnTo>
                    <a:pt x="2632" y="475"/>
                  </a:lnTo>
                  <a:lnTo>
                    <a:pt x="2502" y="412"/>
                  </a:lnTo>
                  <a:lnTo>
                    <a:pt x="2377" y="354"/>
                  </a:lnTo>
                  <a:lnTo>
                    <a:pt x="2255" y="299"/>
                  </a:lnTo>
                  <a:lnTo>
                    <a:pt x="2137" y="250"/>
                  </a:lnTo>
                  <a:lnTo>
                    <a:pt x="2021" y="207"/>
                  </a:lnTo>
                  <a:lnTo>
                    <a:pt x="1912" y="166"/>
                  </a:lnTo>
                  <a:lnTo>
                    <a:pt x="1803" y="131"/>
                  </a:lnTo>
                  <a:lnTo>
                    <a:pt x="1699" y="100"/>
                  </a:lnTo>
                  <a:lnTo>
                    <a:pt x="1598" y="74"/>
                  </a:lnTo>
                  <a:lnTo>
                    <a:pt x="1499" y="52"/>
                  </a:lnTo>
                  <a:lnTo>
                    <a:pt x="1402" y="34"/>
                  </a:lnTo>
                  <a:lnTo>
                    <a:pt x="1309" y="19"/>
                  </a:lnTo>
                  <a:lnTo>
                    <a:pt x="1218" y="8"/>
                  </a:lnTo>
                  <a:lnTo>
                    <a:pt x="1129" y="2"/>
                  </a:lnTo>
                  <a:lnTo>
                    <a:pt x="1041" y="0"/>
                  </a:lnTo>
                  <a:lnTo>
                    <a:pt x="955" y="0"/>
                  </a:lnTo>
                  <a:lnTo>
                    <a:pt x="872" y="5"/>
                  </a:lnTo>
                  <a:lnTo>
                    <a:pt x="789" y="13"/>
                  </a:lnTo>
                  <a:lnTo>
                    <a:pt x="707" y="24"/>
                  </a:lnTo>
                  <a:lnTo>
                    <a:pt x="626" y="39"/>
                  </a:lnTo>
                  <a:lnTo>
                    <a:pt x="547" y="56"/>
                  </a:lnTo>
                  <a:lnTo>
                    <a:pt x="468" y="77"/>
                  </a:lnTo>
                  <a:lnTo>
                    <a:pt x="390" y="102"/>
                  </a:lnTo>
                  <a:lnTo>
                    <a:pt x="312" y="129"/>
                  </a:lnTo>
                  <a:lnTo>
                    <a:pt x="235" y="160"/>
                  </a:lnTo>
                  <a:lnTo>
                    <a:pt x="157" y="192"/>
                  </a:lnTo>
                  <a:lnTo>
                    <a:pt x="78" y="228"/>
                  </a:lnTo>
                  <a:lnTo>
                    <a:pt x="0" y="26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990293" name="Freeform 85"/>
            <p:cNvSpPr>
              <a:spLocks/>
            </p:cNvSpPr>
            <p:nvPr/>
          </p:nvSpPr>
          <p:spPr bwMode="auto">
            <a:xfrm>
              <a:off x="806" y="1176"/>
              <a:ext cx="5459" cy="514"/>
            </a:xfrm>
            <a:custGeom>
              <a:avLst/>
              <a:gdLst/>
              <a:ahLst/>
              <a:cxnLst>
                <a:cxn ang="0">
                  <a:pos x="5459" y="159"/>
                </a:cxn>
                <a:cxn ang="0">
                  <a:pos x="5428" y="221"/>
                </a:cxn>
                <a:cxn ang="0">
                  <a:pos x="5390" y="290"/>
                </a:cxn>
                <a:cxn ang="0">
                  <a:pos x="5334" y="376"/>
                </a:cxn>
                <a:cxn ang="0">
                  <a:pos x="5262" y="474"/>
                </a:cxn>
                <a:cxn ang="0">
                  <a:pos x="5173" y="579"/>
                </a:cxn>
                <a:cxn ang="0">
                  <a:pos x="5094" y="658"/>
                </a:cxn>
                <a:cxn ang="0">
                  <a:pos x="5035" y="710"/>
                </a:cxn>
                <a:cxn ang="0">
                  <a:pos x="4973" y="762"/>
                </a:cxn>
                <a:cxn ang="0">
                  <a:pos x="4905" y="809"/>
                </a:cxn>
                <a:cxn ang="0">
                  <a:pos x="4833" y="854"/>
                </a:cxn>
                <a:cxn ang="0">
                  <a:pos x="4755" y="896"/>
                </a:cxn>
                <a:cxn ang="0">
                  <a:pos x="4673" y="933"/>
                </a:cxn>
                <a:cxn ang="0">
                  <a:pos x="4586" y="965"/>
                </a:cxn>
                <a:cxn ang="0">
                  <a:pos x="4494" y="991"/>
                </a:cxn>
                <a:cxn ang="0">
                  <a:pos x="4395" y="1010"/>
                </a:cxn>
                <a:cxn ang="0">
                  <a:pos x="4294" y="1023"/>
                </a:cxn>
                <a:cxn ang="0">
                  <a:pos x="4186" y="1028"/>
                </a:cxn>
                <a:cxn ang="0">
                  <a:pos x="4072" y="1025"/>
                </a:cxn>
                <a:cxn ang="0">
                  <a:pos x="3954" y="1010"/>
                </a:cxn>
                <a:cxn ang="0">
                  <a:pos x="3830" y="988"/>
                </a:cxn>
                <a:cxn ang="0">
                  <a:pos x="3701" y="954"/>
                </a:cxn>
                <a:cxn ang="0">
                  <a:pos x="3567" y="909"/>
                </a:cxn>
                <a:cxn ang="0">
                  <a:pos x="3425" y="851"/>
                </a:cxn>
                <a:cxn ang="0">
                  <a:pos x="3279" y="779"/>
                </a:cxn>
                <a:cxn ang="0">
                  <a:pos x="3204" y="739"/>
                </a:cxn>
                <a:cxn ang="0">
                  <a:pos x="2910" y="582"/>
                </a:cxn>
                <a:cxn ang="0">
                  <a:pos x="2635" y="445"/>
                </a:cxn>
                <a:cxn ang="0">
                  <a:pos x="2377" y="327"/>
                </a:cxn>
                <a:cxn ang="0">
                  <a:pos x="2135" y="230"/>
                </a:cxn>
                <a:cxn ang="0">
                  <a:pos x="1909" y="150"/>
                </a:cxn>
                <a:cxn ang="0">
                  <a:pos x="1696" y="88"/>
                </a:cxn>
                <a:cxn ang="0">
                  <a:pos x="1495" y="43"/>
                </a:cxn>
                <a:cxn ang="0">
                  <a:pos x="1305" y="14"/>
                </a:cxn>
                <a:cxn ang="0">
                  <a:pos x="1124" y="1"/>
                </a:cxn>
                <a:cxn ang="0">
                  <a:pos x="951" y="3"/>
                </a:cxn>
                <a:cxn ang="0">
                  <a:pos x="784" y="19"/>
                </a:cxn>
                <a:cxn ang="0">
                  <a:pos x="623" y="48"/>
                </a:cxn>
                <a:cxn ang="0">
                  <a:pos x="465" y="92"/>
                </a:cxn>
                <a:cxn ang="0">
                  <a:pos x="309" y="145"/>
                </a:cxn>
                <a:cxn ang="0">
                  <a:pos x="155" y="211"/>
                </a:cxn>
                <a:cxn ang="0">
                  <a:pos x="0" y="289"/>
                </a:cxn>
              </a:cxnLst>
              <a:rect l="0" t="0" r="r" b="b"/>
              <a:pathLst>
                <a:path w="5459" h="1028">
                  <a:moveTo>
                    <a:pt x="5459" y="159"/>
                  </a:moveTo>
                  <a:lnTo>
                    <a:pt x="5459" y="159"/>
                  </a:lnTo>
                  <a:lnTo>
                    <a:pt x="5451" y="176"/>
                  </a:lnTo>
                  <a:lnTo>
                    <a:pt x="5428" y="221"/>
                  </a:lnTo>
                  <a:lnTo>
                    <a:pt x="5410" y="253"/>
                  </a:lnTo>
                  <a:lnTo>
                    <a:pt x="5390" y="290"/>
                  </a:lnTo>
                  <a:lnTo>
                    <a:pt x="5365" y="331"/>
                  </a:lnTo>
                  <a:lnTo>
                    <a:pt x="5334" y="376"/>
                  </a:lnTo>
                  <a:lnTo>
                    <a:pt x="5301" y="424"/>
                  </a:lnTo>
                  <a:lnTo>
                    <a:pt x="5262" y="474"/>
                  </a:lnTo>
                  <a:lnTo>
                    <a:pt x="5220" y="526"/>
                  </a:lnTo>
                  <a:lnTo>
                    <a:pt x="5173" y="579"/>
                  </a:lnTo>
                  <a:lnTo>
                    <a:pt x="5122" y="633"/>
                  </a:lnTo>
                  <a:lnTo>
                    <a:pt x="5094" y="658"/>
                  </a:lnTo>
                  <a:lnTo>
                    <a:pt x="5066" y="684"/>
                  </a:lnTo>
                  <a:lnTo>
                    <a:pt x="5035" y="710"/>
                  </a:lnTo>
                  <a:lnTo>
                    <a:pt x="5005" y="736"/>
                  </a:lnTo>
                  <a:lnTo>
                    <a:pt x="4973" y="762"/>
                  </a:lnTo>
                  <a:lnTo>
                    <a:pt x="4940" y="786"/>
                  </a:lnTo>
                  <a:lnTo>
                    <a:pt x="4905" y="809"/>
                  </a:lnTo>
                  <a:lnTo>
                    <a:pt x="4869" y="833"/>
                  </a:lnTo>
                  <a:lnTo>
                    <a:pt x="4833" y="854"/>
                  </a:lnTo>
                  <a:lnTo>
                    <a:pt x="4794" y="876"/>
                  </a:lnTo>
                  <a:lnTo>
                    <a:pt x="4755" y="896"/>
                  </a:lnTo>
                  <a:lnTo>
                    <a:pt x="4715" y="915"/>
                  </a:lnTo>
                  <a:lnTo>
                    <a:pt x="4673" y="933"/>
                  </a:lnTo>
                  <a:lnTo>
                    <a:pt x="4630" y="951"/>
                  </a:lnTo>
                  <a:lnTo>
                    <a:pt x="4586" y="965"/>
                  </a:lnTo>
                  <a:lnTo>
                    <a:pt x="4540" y="980"/>
                  </a:lnTo>
                  <a:lnTo>
                    <a:pt x="4494" y="991"/>
                  </a:lnTo>
                  <a:lnTo>
                    <a:pt x="4445" y="1002"/>
                  </a:lnTo>
                  <a:lnTo>
                    <a:pt x="4395" y="1010"/>
                  </a:lnTo>
                  <a:lnTo>
                    <a:pt x="4345" y="1018"/>
                  </a:lnTo>
                  <a:lnTo>
                    <a:pt x="4294" y="1023"/>
                  </a:lnTo>
                  <a:lnTo>
                    <a:pt x="4240" y="1027"/>
                  </a:lnTo>
                  <a:lnTo>
                    <a:pt x="4186" y="1028"/>
                  </a:lnTo>
                  <a:lnTo>
                    <a:pt x="4130" y="1028"/>
                  </a:lnTo>
                  <a:lnTo>
                    <a:pt x="4072" y="1025"/>
                  </a:lnTo>
                  <a:lnTo>
                    <a:pt x="4014" y="1018"/>
                  </a:lnTo>
                  <a:lnTo>
                    <a:pt x="3954" y="1010"/>
                  </a:lnTo>
                  <a:lnTo>
                    <a:pt x="3893" y="1001"/>
                  </a:lnTo>
                  <a:lnTo>
                    <a:pt x="3830" y="988"/>
                  </a:lnTo>
                  <a:lnTo>
                    <a:pt x="3766" y="972"/>
                  </a:lnTo>
                  <a:lnTo>
                    <a:pt x="3701" y="954"/>
                  </a:lnTo>
                  <a:lnTo>
                    <a:pt x="3635" y="933"/>
                  </a:lnTo>
                  <a:lnTo>
                    <a:pt x="3567" y="909"/>
                  </a:lnTo>
                  <a:lnTo>
                    <a:pt x="3496" y="881"/>
                  </a:lnTo>
                  <a:lnTo>
                    <a:pt x="3425" y="851"/>
                  </a:lnTo>
                  <a:lnTo>
                    <a:pt x="3353" y="817"/>
                  </a:lnTo>
                  <a:lnTo>
                    <a:pt x="3279" y="779"/>
                  </a:lnTo>
                  <a:lnTo>
                    <a:pt x="3204" y="739"/>
                  </a:lnTo>
                  <a:lnTo>
                    <a:pt x="3204" y="739"/>
                  </a:lnTo>
                  <a:lnTo>
                    <a:pt x="3054" y="658"/>
                  </a:lnTo>
                  <a:lnTo>
                    <a:pt x="2910" y="582"/>
                  </a:lnTo>
                  <a:lnTo>
                    <a:pt x="2770" y="511"/>
                  </a:lnTo>
                  <a:lnTo>
                    <a:pt x="2635" y="445"/>
                  </a:lnTo>
                  <a:lnTo>
                    <a:pt x="2503" y="384"/>
                  </a:lnTo>
                  <a:lnTo>
                    <a:pt x="2377" y="327"/>
                  </a:lnTo>
                  <a:lnTo>
                    <a:pt x="2254" y="277"/>
                  </a:lnTo>
                  <a:lnTo>
                    <a:pt x="2135" y="230"/>
                  </a:lnTo>
                  <a:lnTo>
                    <a:pt x="2021" y="189"/>
                  </a:lnTo>
                  <a:lnTo>
                    <a:pt x="1909" y="150"/>
                  </a:lnTo>
                  <a:lnTo>
                    <a:pt x="1800" y="117"/>
                  </a:lnTo>
                  <a:lnTo>
                    <a:pt x="1696" y="88"/>
                  </a:lnTo>
                  <a:lnTo>
                    <a:pt x="1595" y="64"/>
                  </a:lnTo>
                  <a:lnTo>
                    <a:pt x="1495" y="43"/>
                  </a:lnTo>
                  <a:lnTo>
                    <a:pt x="1399" y="27"/>
                  </a:lnTo>
                  <a:lnTo>
                    <a:pt x="1305" y="14"/>
                  </a:lnTo>
                  <a:lnTo>
                    <a:pt x="1213" y="6"/>
                  </a:lnTo>
                  <a:lnTo>
                    <a:pt x="1124" y="1"/>
                  </a:lnTo>
                  <a:lnTo>
                    <a:pt x="1037" y="0"/>
                  </a:lnTo>
                  <a:lnTo>
                    <a:pt x="951" y="3"/>
                  </a:lnTo>
                  <a:lnTo>
                    <a:pt x="867" y="9"/>
                  </a:lnTo>
                  <a:lnTo>
                    <a:pt x="784" y="19"/>
                  </a:lnTo>
                  <a:lnTo>
                    <a:pt x="704" y="32"/>
                  </a:lnTo>
                  <a:lnTo>
                    <a:pt x="623" y="48"/>
                  </a:lnTo>
                  <a:lnTo>
                    <a:pt x="544" y="67"/>
                  </a:lnTo>
                  <a:lnTo>
                    <a:pt x="465" y="92"/>
                  </a:lnTo>
                  <a:lnTo>
                    <a:pt x="387" y="117"/>
                  </a:lnTo>
                  <a:lnTo>
                    <a:pt x="309" y="145"/>
                  </a:lnTo>
                  <a:lnTo>
                    <a:pt x="232" y="177"/>
                  </a:lnTo>
                  <a:lnTo>
                    <a:pt x="155" y="211"/>
                  </a:lnTo>
                  <a:lnTo>
                    <a:pt x="77" y="248"/>
                  </a:lnTo>
                  <a:lnTo>
                    <a:pt x="0" y="289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990294" name="Freeform 86"/>
            <p:cNvSpPr>
              <a:spLocks/>
            </p:cNvSpPr>
            <p:nvPr/>
          </p:nvSpPr>
          <p:spPr bwMode="auto">
            <a:xfrm>
              <a:off x="835" y="1192"/>
              <a:ext cx="5455" cy="485"/>
            </a:xfrm>
            <a:custGeom>
              <a:avLst/>
              <a:gdLst/>
              <a:ahLst/>
              <a:cxnLst>
                <a:cxn ang="0">
                  <a:pos x="5455" y="71"/>
                </a:cxn>
                <a:cxn ang="0">
                  <a:pos x="5426" y="132"/>
                </a:cxn>
                <a:cxn ang="0">
                  <a:pos x="5388" y="203"/>
                </a:cxn>
                <a:cxn ang="0">
                  <a:pos x="5334" y="291"/>
                </a:cxn>
                <a:cxn ang="0">
                  <a:pos x="5263" y="391"/>
                </a:cxn>
                <a:cxn ang="0">
                  <a:pos x="5176" y="499"/>
                </a:cxn>
                <a:cxn ang="0">
                  <a:pos x="5098" y="580"/>
                </a:cxn>
                <a:cxn ang="0">
                  <a:pos x="5041" y="633"/>
                </a:cxn>
                <a:cxn ang="0">
                  <a:pos x="4979" y="685"/>
                </a:cxn>
                <a:cxn ang="0">
                  <a:pos x="4912" y="735"/>
                </a:cxn>
                <a:cxn ang="0">
                  <a:pos x="4840" y="781"/>
                </a:cxn>
                <a:cxn ang="0">
                  <a:pos x="4763" y="825"/>
                </a:cxn>
                <a:cxn ang="0">
                  <a:pos x="4682" y="864"/>
                </a:cxn>
                <a:cxn ang="0">
                  <a:pos x="4594" y="898"/>
                </a:cxn>
                <a:cxn ang="0">
                  <a:pos x="4502" y="927"/>
                </a:cxn>
                <a:cxn ang="0">
                  <a:pos x="4405" y="948"/>
                </a:cxn>
                <a:cxn ang="0">
                  <a:pos x="4304" y="962"/>
                </a:cxn>
                <a:cxn ang="0">
                  <a:pos x="4196" y="969"/>
                </a:cxn>
                <a:cxn ang="0">
                  <a:pos x="4083" y="967"/>
                </a:cxn>
                <a:cxn ang="0">
                  <a:pos x="3964" y="957"/>
                </a:cxn>
                <a:cxn ang="0">
                  <a:pos x="3840" y="936"/>
                </a:cxn>
                <a:cxn ang="0">
                  <a:pos x="3710" y="904"/>
                </a:cxn>
                <a:cxn ang="0">
                  <a:pos x="3574" y="861"/>
                </a:cxn>
                <a:cxn ang="0">
                  <a:pos x="3432" y="806"/>
                </a:cxn>
                <a:cxn ang="0">
                  <a:pos x="3285" y="738"/>
                </a:cxn>
                <a:cxn ang="0">
                  <a:pos x="3210" y="699"/>
                </a:cxn>
                <a:cxn ang="0">
                  <a:pos x="2913" y="547"/>
                </a:cxn>
                <a:cxn ang="0">
                  <a:pos x="2636" y="415"/>
                </a:cxn>
                <a:cxn ang="0">
                  <a:pos x="2377" y="302"/>
                </a:cxn>
                <a:cxn ang="0">
                  <a:pos x="2134" y="208"/>
                </a:cxn>
                <a:cxn ang="0">
                  <a:pos x="1906" y="132"/>
                </a:cxn>
                <a:cxn ang="0">
                  <a:pos x="1692" y="76"/>
                </a:cxn>
                <a:cxn ang="0">
                  <a:pos x="1491" y="34"/>
                </a:cxn>
                <a:cxn ang="0">
                  <a:pos x="1301" y="8"/>
                </a:cxn>
                <a:cxn ang="0">
                  <a:pos x="1119" y="0"/>
                </a:cxn>
                <a:cxn ang="0">
                  <a:pos x="945" y="5"/>
                </a:cxn>
                <a:cxn ang="0">
                  <a:pos x="780" y="24"/>
                </a:cxn>
                <a:cxn ang="0">
                  <a:pos x="619" y="56"/>
                </a:cxn>
                <a:cxn ang="0">
                  <a:pos x="461" y="103"/>
                </a:cxn>
                <a:cxn ang="0">
                  <a:pos x="307" y="161"/>
                </a:cxn>
                <a:cxn ang="0">
                  <a:pos x="153" y="231"/>
                </a:cxn>
                <a:cxn ang="0">
                  <a:pos x="0" y="312"/>
                </a:cxn>
              </a:cxnLst>
              <a:rect l="0" t="0" r="r" b="b"/>
              <a:pathLst>
                <a:path w="5455" h="970">
                  <a:moveTo>
                    <a:pt x="5455" y="71"/>
                  </a:moveTo>
                  <a:lnTo>
                    <a:pt x="5455" y="71"/>
                  </a:lnTo>
                  <a:lnTo>
                    <a:pt x="5448" y="87"/>
                  </a:lnTo>
                  <a:lnTo>
                    <a:pt x="5426" y="132"/>
                  </a:lnTo>
                  <a:lnTo>
                    <a:pt x="5409" y="165"/>
                  </a:lnTo>
                  <a:lnTo>
                    <a:pt x="5388" y="203"/>
                  </a:lnTo>
                  <a:lnTo>
                    <a:pt x="5363" y="245"/>
                  </a:lnTo>
                  <a:lnTo>
                    <a:pt x="5334" y="291"/>
                  </a:lnTo>
                  <a:lnTo>
                    <a:pt x="5301" y="339"/>
                  </a:lnTo>
                  <a:lnTo>
                    <a:pt x="5263" y="391"/>
                  </a:lnTo>
                  <a:lnTo>
                    <a:pt x="5222" y="444"/>
                  </a:lnTo>
                  <a:lnTo>
                    <a:pt x="5176" y="499"/>
                  </a:lnTo>
                  <a:lnTo>
                    <a:pt x="5126" y="552"/>
                  </a:lnTo>
                  <a:lnTo>
                    <a:pt x="5098" y="580"/>
                  </a:lnTo>
                  <a:lnTo>
                    <a:pt x="5070" y="607"/>
                  </a:lnTo>
                  <a:lnTo>
                    <a:pt x="5041" y="633"/>
                  </a:lnTo>
                  <a:lnTo>
                    <a:pt x="5011" y="659"/>
                  </a:lnTo>
                  <a:lnTo>
                    <a:pt x="4979" y="685"/>
                  </a:lnTo>
                  <a:lnTo>
                    <a:pt x="4945" y="710"/>
                  </a:lnTo>
                  <a:lnTo>
                    <a:pt x="4912" y="735"/>
                  </a:lnTo>
                  <a:lnTo>
                    <a:pt x="4876" y="759"/>
                  </a:lnTo>
                  <a:lnTo>
                    <a:pt x="4840" y="781"/>
                  </a:lnTo>
                  <a:lnTo>
                    <a:pt x="4802" y="804"/>
                  </a:lnTo>
                  <a:lnTo>
                    <a:pt x="4763" y="825"/>
                  </a:lnTo>
                  <a:lnTo>
                    <a:pt x="4723" y="844"/>
                  </a:lnTo>
                  <a:lnTo>
                    <a:pt x="4682" y="864"/>
                  </a:lnTo>
                  <a:lnTo>
                    <a:pt x="4639" y="882"/>
                  </a:lnTo>
                  <a:lnTo>
                    <a:pt x="4594" y="898"/>
                  </a:lnTo>
                  <a:lnTo>
                    <a:pt x="4550" y="912"/>
                  </a:lnTo>
                  <a:lnTo>
                    <a:pt x="4502" y="927"/>
                  </a:lnTo>
                  <a:lnTo>
                    <a:pt x="4455" y="938"/>
                  </a:lnTo>
                  <a:lnTo>
                    <a:pt x="4405" y="948"/>
                  </a:lnTo>
                  <a:lnTo>
                    <a:pt x="4355" y="956"/>
                  </a:lnTo>
                  <a:lnTo>
                    <a:pt x="4304" y="962"/>
                  </a:lnTo>
                  <a:lnTo>
                    <a:pt x="4250" y="967"/>
                  </a:lnTo>
                  <a:lnTo>
                    <a:pt x="4196" y="969"/>
                  </a:lnTo>
                  <a:lnTo>
                    <a:pt x="4140" y="970"/>
                  </a:lnTo>
                  <a:lnTo>
                    <a:pt x="4083" y="967"/>
                  </a:lnTo>
                  <a:lnTo>
                    <a:pt x="4023" y="964"/>
                  </a:lnTo>
                  <a:lnTo>
                    <a:pt x="3964" y="957"/>
                  </a:lnTo>
                  <a:lnTo>
                    <a:pt x="3903" y="948"/>
                  </a:lnTo>
                  <a:lnTo>
                    <a:pt x="3840" y="936"/>
                  </a:lnTo>
                  <a:lnTo>
                    <a:pt x="3775" y="922"/>
                  </a:lnTo>
                  <a:lnTo>
                    <a:pt x="3710" y="904"/>
                  </a:lnTo>
                  <a:lnTo>
                    <a:pt x="3643" y="885"/>
                  </a:lnTo>
                  <a:lnTo>
                    <a:pt x="3574" y="861"/>
                  </a:lnTo>
                  <a:lnTo>
                    <a:pt x="3504" y="835"/>
                  </a:lnTo>
                  <a:lnTo>
                    <a:pt x="3432" y="806"/>
                  </a:lnTo>
                  <a:lnTo>
                    <a:pt x="3360" y="773"/>
                  </a:lnTo>
                  <a:lnTo>
                    <a:pt x="3285" y="738"/>
                  </a:lnTo>
                  <a:lnTo>
                    <a:pt x="3210" y="699"/>
                  </a:lnTo>
                  <a:lnTo>
                    <a:pt x="3210" y="699"/>
                  </a:lnTo>
                  <a:lnTo>
                    <a:pt x="3059" y="620"/>
                  </a:lnTo>
                  <a:lnTo>
                    <a:pt x="2913" y="547"/>
                  </a:lnTo>
                  <a:lnTo>
                    <a:pt x="2772" y="478"/>
                  </a:lnTo>
                  <a:lnTo>
                    <a:pt x="2636" y="415"/>
                  </a:lnTo>
                  <a:lnTo>
                    <a:pt x="2505" y="357"/>
                  </a:lnTo>
                  <a:lnTo>
                    <a:pt x="2377" y="302"/>
                  </a:lnTo>
                  <a:lnTo>
                    <a:pt x="2253" y="253"/>
                  </a:lnTo>
                  <a:lnTo>
                    <a:pt x="2134" y="208"/>
                  </a:lnTo>
                  <a:lnTo>
                    <a:pt x="2019" y="169"/>
                  </a:lnTo>
                  <a:lnTo>
                    <a:pt x="1906" y="132"/>
                  </a:lnTo>
                  <a:lnTo>
                    <a:pt x="1798" y="102"/>
                  </a:lnTo>
                  <a:lnTo>
                    <a:pt x="1692" y="76"/>
                  </a:lnTo>
                  <a:lnTo>
                    <a:pt x="1590" y="52"/>
                  </a:lnTo>
                  <a:lnTo>
                    <a:pt x="1491" y="34"/>
                  </a:lnTo>
                  <a:lnTo>
                    <a:pt x="1394" y="19"/>
                  </a:lnTo>
                  <a:lnTo>
                    <a:pt x="1301" y="8"/>
                  </a:lnTo>
                  <a:lnTo>
                    <a:pt x="1209" y="2"/>
                  </a:lnTo>
                  <a:lnTo>
                    <a:pt x="1119" y="0"/>
                  </a:lnTo>
                  <a:lnTo>
                    <a:pt x="1031" y="0"/>
                  </a:lnTo>
                  <a:lnTo>
                    <a:pt x="945" y="5"/>
                  </a:lnTo>
                  <a:lnTo>
                    <a:pt x="862" y="13"/>
                  </a:lnTo>
                  <a:lnTo>
                    <a:pt x="780" y="24"/>
                  </a:lnTo>
                  <a:lnTo>
                    <a:pt x="698" y="39"/>
                  </a:lnTo>
                  <a:lnTo>
                    <a:pt x="619" y="56"/>
                  </a:lnTo>
                  <a:lnTo>
                    <a:pt x="540" y="79"/>
                  </a:lnTo>
                  <a:lnTo>
                    <a:pt x="461" y="103"/>
                  </a:lnTo>
                  <a:lnTo>
                    <a:pt x="384" y="131"/>
                  </a:lnTo>
                  <a:lnTo>
                    <a:pt x="307" y="161"/>
                  </a:lnTo>
                  <a:lnTo>
                    <a:pt x="230" y="194"/>
                  </a:lnTo>
                  <a:lnTo>
                    <a:pt x="153" y="231"/>
                  </a:lnTo>
                  <a:lnTo>
                    <a:pt x="76" y="270"/>
                  </a:lnTo>
                  <a:lnTo>
                    <a:pt x="0" y="31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990295" name="Freeform 87"/>
            <p:cNvSpPr>
              <a:spLocks/>
            </p:cNvSpPr>
            <p:nvPr/>
          </p:nvSpPr>
          <p:spPr bwMode="auto">
            <a:xfrm>
              <a:off x="864" y="1198"/>
              <a:ext cx="5451" cy="465"/>
            </a:xfrm>
            <a:custGeom>
              <a:avLst/>
              <a:gdLst/>
              <a:ahLst/>
              <a:cxnLst>
                <a:cxn ang="0">
                  <a:pos x="5451" y="0"/>
                </a:cxn>
                <a:cxn ang="0">
                  <a:pos x="5423" y="63"/>
                </a:cxn>
                <a:cxn ang="0">
                  <a:pos x="5386" y="134"/>
                </a:cxn>
                <a:cxn ang="0">
                  <a:pos x="5334" y="224"/>
                </a:cxn>
                <a:cxn ang="0">
                  <a:pos x="5265" y="326"/>
                </a:cxn>
                <a:cxn ang="0">
                  <a:pos x="5179" y="436"/>
                </a:cxn>
                <a:cxn ang="0">
                  <a:pos x="5102" y="518"/>
                </a:cxn>
                <a:cxn ang="0">
                  <a:pos x="5046" y="573"/>
                </a:cxn>
                <a:cxn ang="0">
                  <a:pos x="4983" y="628"/>
                </a:cxn>
                <a:cxn ang="0">
                  <a:pos x="4918" y="678"/>
                </a:cxn>
                <a:cxn ang="0">
                  <a:pos x="4847" y="726"/>
                </a:cxn>
                <a:cxn ang="0">
                  <a:pos x="4771" y="772"/>
                </a:cxn>
                <a:cxn ang="0">
                  <a:pos x="4689" y="814"/>
                </a:cxn>
                <a:cxn ang="0">
                  <a:pos x="4603" y="849"/>
                </a:cxn>
                <a:cxn ang="0">
                  <a:pos x="4512" y="880"/>
                </a:cxn>
                <a:cxn ang="0">
                  <a:pos x="4415" y="902"/>
                </a:cxn>
                <a:cxn ang="0">
                  <a:pos x="4312" y="920"/>
                </a:cxn>
                <a:cxn ang="0">
                  <a:pos x="4206" y="928"/>
                </a:cxn>
                <a:cxn ang="0">
                  <a:pos x="4092" y="930"/>
                </a:cxn>
                <a:cxn ang="0">
                  <a:pos x="3974" y="920"/>
                </a:cxn>
                <a:cxn ang="0">
                  <a:pos x="3849" y="902"/>
                </a:cxn>
                <a:cxn ang="0">
                  <a:pos x="3718" y="873"/>
                </a:cxn>
                <a:cxn ang="0">
                  <a:pos x="3582" y="833"/>
                </a:cxn>
                <a:cxn ang="0">
                  <a:pos x="3440" y="780"/>
                </a:cxn>
                <a:cxn ang="0">
                  <a:pos x="3292" y="715"/>
                </a:cxn>
                <a:cxn ang="0">
                  <a:pos x="3216" y="678"/>
                </a:cxn>
                <a:cxn ang="0">
                  <a:pos x="2917" y="531"/>
                </a:cxn>
                <a:cxn ang="0">
                  <a:pos x="2638" y="403"/>
                </a:cxn>
                <a:cxn ang="0">
                  <a:pos x="2377" y="295"/>
                </a:cxn>
                <a:cxn ang="0">
                  <a:pos x="2133" y="206"/>
                </a:cxn>
                <a:cxn ang="0">
                  <a:pos x="1903" y="135"/>
                </a:cxn>
                <a:cxn ang="0">
                  <a:pos x="1688" y="81"/>
                </a:cxn>
                <a:cxn ang="0">
                  <a:pos x="1487" y="43"/>
                </a:cxn>
                <a:cxn ang="0">
                  <a:pos x="1295" y="22"/>
                </a:cxn>
                <a:cxn ang="0">
                  <a:pos x="1115" y="16"/>
                </a:cxn>
                <a:cxn ang="0">
                  <a:pos x="941" y="26"/>
                </a:cxn>
                <a:cxn ang="0">
                  <a:pos x="775" y="48"/>
                </a:cxn>
                <a:cxn ang="0">
                  <a:pos x="615" y="85"/>
                </a:cxn>
                <a:cxn ang="0">
                  <a:pos x="458" y="134"/>
                </a:cxn>
                <a:cxn ang="0">
                  <a:pos x="304" y="195"/>
                </a:cxn>
                <a:cxn ang="0">
                  <a:pos x="153" y="268"/>
                </a:cxn>
                <a:cxn ang="0">
                  <a:pos x="0" y="352"/>
                </a:cxn>
              </a:cxnLst>
              <a:rect l="0" t="0" r="r" b="b"/>
              <a:pathLst>
                <a:path w="5451" h="930">
                  <a:moveTo>
                    <a:pt x="5451" y="0"/>
                  </a:moveTo>
                  <a:lnTo>
                    <a:pt x="5451" y="0"/>
                  </a:lnTo>
                  <a:lnTo>
                    <a:pt x="5444" y="18"/>
                  </a:lnTo>
                  <a:lnTo>
                    <a:pt x="5423" y="63"/>
                  </a:lnTo>
                  <a:lnTo>
                    <a:pt x="5406" y="97"/>
                  </a:lnTo>
                  <a:lnTo>
                    <a:pt x="5386" y="134"/>
                  </a:lnTo>
                  <a:lnTo>
                    <a:pt x="5362" y="177"/>
                  </a:lnTo>
                  <a:lnTo>
                    <a:pt x="5334" y="224"/>
                  </a:lnTo>
                  <a:lnTo>
                    <a:pt x="5301" y="274"/>
                  </a:lnTo>
                  <a:lnTo>
                    <a:pt x="5265" y="326"/>
                  </a:lnTo>
                  <a:lnTo>
                    <a:pt x="5223" y="381"/>
                  </a:lnTo>
                  <a:lnTo>
                    <a:pt x="5179" y="436"/>
                  </a:lnTo>
                  <a:lnTo>
                    <a:pt x="5129" y="491"/>
                  </a:lnTo>
                  <a:lnTo>
                    <a:pt x="5102" y="518"/>
                  </a:lnTo>
                  <a:lnTo>
                    <a:pt x="5075" y="546"/>
                  </a:lnTo>
                  <a:lnTo>
                    <a:pt x="5046" y="573"/>
                  </a:lnTo>
                  <a:lnTo>
                    <a:pt x="5015" y="600"/>
                  </a:lnTo>
                  <a:lnTo>
                    <a:pt x="4983" y="628"/>
                  </a:lnTo>
                  <a:lnTo>
                    <a:pt x="4951" y="654"/>
                  </a:lnTo>
                  <a:lnTo>
                    <a:pt x="4918" y="678"/>
                  </a:lnTo>
                  <a:lnTo>
                    <a:pt x="4883" y="704"/>
                  </a:lnTo>
                  <a:lnTo>
                    <a:pt x="4847" y="726"/>
                  </a:lnTo>
                  <a:lnTo>
                    <a:pt x="4809" y="751"/>
                  </a:lnTo>
                  <a:lnTo>
                    <a:pt x="4771" y="772"/>
                  </a:lnTo>
                  <a:lnTo>
                    <a:pt x="4730" y="793"/>
                  </a:lnTo>
                  <a:lnTo>
                    <a:pt x="4689" y="814"/>
                  </a:lnTo>
                  <a:lnTo>
                    <a:pt x="4647" y="831"/>
                  </a:lnTo>
                  <a:lnTo>
                    <a:pt x="4603" y="849"/>
                  </a:lnTo>
                  <a:lnTo>
                    <a:pt x="4558" y="865"/>
                  </a:lnTo>
                  <a:lnTo>
                    <a:pt x="4512" y="880"/>
                  </a:lnTo>
                  <a:lnTo>
                    <a:pt x="4464" y="891"/>
                  </a:lnTo>
                  <a:lnTo>
                    <a:pt x="4415" y="902"/>
                  </a:lnTo>
                  <a:lnTo>
                    <a:pt x="4365" y="912"/>
                  </a:lnTo>
                  <a:lnTo>
                    <a:pt x="4312" y="920"/>
                  </a:lnTo>
                  <a:lnTo>
                    <a:pt x="4260" y="925"/>
                  </a:lnTo>
                  <a:lnTo>
                    <a:pt x="4206" y="928"/>
                  </a:lnTo>
                  <a:lnTo>
                    <a:pt x="4150" y="930"/>
                  </a:lnTo>
                  <a:lnTo>
                    <a:pt x="4092" y="930"/>
                  </a:lnTo>
                  <a:lnTo>
                    <a:pt x="4033" y="927"/>
                  </a:lnTo>
                  <a:lnTo>
                    <a:pt x="3974" y="920"/>
                  </a:lnTo>
                  <a:lnTo>
                    <a:pt x="3911" y="912"/>
                  </a:lnTo>
                  <a:lnTo>
                    <a:pt x="3849" y="902"/>
                  </a:lnTo>
                  <a:lnTo>
                    <a:pt x="3785" y="889"/>
                  </a:lnTo>
                  <a:lnTo>
                    <a:pt x="3718" y="873"/>
                  </a:lnTo>
                  <a:lnTo>
                    <a:pt x="3652" y="854"/>
                  </a:lnTo>
                  <a:lnTo>
                    <a:pt x="3582" y="833"/>
                  </a:lnTo>
                  <a:lnTo>
                    <a:pt x="3511" y="809"/>
                  </a:lnTo>
                  <a:lnTo>
                    <a:pt x="3440" y="780"/>
                  </a:lnTo>
                  <a:lnTo>
                    <a:pt x="3367" y="749"/>
                  </a:lnTo>
                  <a:lnTo>
                    <a:pt x="3292" y="715"/>
                  </a:lnTo>
                  <a:lnTo>
                    <a:pt x="3216" y="678"/>
                  </a:lnTo>
                  <a:lnTo>
                    <a:pt x="3216" y="678"/>
                  </a:lnTo>
                  <a:lnTo>
                    <a:pt x="3063" y="602"/>
                  </a:lnTo>
                  <a:lnTo>
                    <a:pt x="2917" y="531"/>
                  </a:lnTo>
                  <a:lnTo>
                    <a:pt x="2774" y="465"/>
                  </a:lnTo>
                  <a:lnTo>
                    <a:pt x="2638" y="403"/>
                  </a:lnTo>
                  <a:lnTo>
                    <a:pt x="2505" y="347"/>
                  </a:lnTo>
                  <a:lnTo>
                    <a:pt x="2377" y="295"/>
                  </a:lnTo>
                  <a:lnTo>
                    <a:pt x="2252" y="248"/>
                  </a:lnTo>
                  <a:lnTo>
                    <a:pt x="2133" y="206"/>
                  </a:lnTo>
                  <a:lnTo>
                    <a:pt x="2016" y="168"/>
                  </a:lnTo>
                  <a:lnTo>
                    <a:pt x="1903" y="135"/>
                  </a:lnTo>
                  <a:lnTo>
                    <a:pt x="1795" y="106"/>
                  </a:lnTo>
                  <a:lnTo>
                    <a:pt x="1688" y="81"/>
                  </a:lnTo>
                  <a:lnTo>
                    <a:pt x="1587" y="60"/>
                  </a:lnTo>
                  <a:lnTo>
                    <a:pt x="1487" y="43"/>
                  </a:lnTo>
                  <a:lnTo>
                    <a:pt x="1390" y="30"/>
                  </a:lnTo>
                  <a:lnTo>
                    <a:pt x="1295" y="22"/>
                  </a:lnTo>
                  <a:lnTo>
                    <a:pt x="1204" y="18"/>
                  </a:lnTo>
                  <a:lnTo>
                    <a:pt x="1115" y="16"/>
                  </a:lnTo>
                  <a:lnTo>
                    <a:pt x="1027" y="19"/>
                  </a:lnTo>
                  <a:lnTo>
                    <a:pt x="941" y="26"/>
                  </a:lnTo>
                  <a:lnTo>
                    <a:pt x="858" y="35"/>
                  </a:lnTo>
                  <a:lnTo>
                    <a:pt x="775" y="48"/>
                  </a:lnTo>
                  <a:lnTo>
                    <a:pt x="694" y="64"/>
                  </a:lnTo>
                  <a:lnTo>
                    <a:pt x="615" y="85"/>
                  </a:lnTo>
                  <a:lnTo>
                    <a:pt x="536" y="108"/>
                  </a:lnTo>
                  <a:lnTo>
                    <a:pt x="458" y="134"/>
                  </a:lnTo>
                  <a:lnTo>
                    <a:pt x="382" y="163"/>
                  </a:lnTo>
                  <a:lnTo>
                    <a:pt x="304" y="195"/>
                  </a:lnTo>
                  <a:lnTo>
                    <a:pt x="228" y="231"/>
                  </a:lnTo>
                  <a:lnTo>
                    <a:pt x="153" y="268"/>
                  </a:lnTo>
                  <a:lnTo>
                    <a:pt x="76" y="310"/>
                  </a:lnTo>
                  <a:lnTo>
                    <a:pt x="0" y="35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990296" name="Freeform 88"/>
            <p:cNvSpPr>
              <a:spLocks/>
            </p:cNvSpPr>
            <p:nvPr/>
          </p:nvSpPr>
          <p:spPr bwMode="auto">
            <a:xfrm>
              <a:off x="893" y="1169"/>
              <a:ext cx="5447" cy="482"/>
            </a:xfrm>
            <a:custGeom>
              <a:avLst/>
              <a:gdLst/>
              <a:ahLst/>
              <a:cxnLst>
                <a:cxn ang="0">
                  <a:pos x="5447" y="0"/>
                </a:cxn>
                <a:cxn ang="0">
                  <a:pos x="5419" y="64"/>
                </a:cxn>
                <a:cxn ang="0">
                  <a:pos x="5383" y="137"/>
                </a:cxn>
                <a:cxn ang="0">
                  <a:pos x="5332" y="227"/>
                </a:cxn>
                <a:cxn ang="0">
                  <a:pos x="5265" y="332"/>
                </a:cxn>
                <a:cxn ang="0">
                  <a:pos x="5180" y="444"/>
                </a:cxn>
                <a:cxn ang="0">
                  <a:pos x="5105" y="529"/>
                </a:cxn>
                <a:cxn ang="0">
                  <a:pos x="5048" y="586"/>
                </a:cxn>
                <a:cxn ang="0">
                  <a:pos x="4989" y="641"/>
                </a:cxn>
                <a:cxn ang="0">
                  <a:pos x="4923" y="692"/>
                </a:cxn>
                <a:cxn ang="0">
                  <a:pos x="4853" y="744"/>
                </a:cxn>
                <a:cxn ang="0">
                  <a:pos x="4778" y="791"/>
                </a:cxn>
                <a:cxn ang="0">
                  <a:pos x="4697" y="833"/>
                </a:cxn>
                <a:cxn ang="0">
                  <a:pos x="4611" y="870"/>
                </a:cxn>
                <a:cxn ang="0">
                  <a:pos x="4521" y="902"/>
                </a:cxn>
                <a:cxn ang="0">
                  <a:pos x="4424" y="928"/>
                </a:cxn>
                <a:cxn ang="0">
                  <a:pos x="4322" y="947"/>
                </a:cxn>
                <a:cxn ang="0">
                  <a:pos x="4214" y="959"/>
                </a:cxn>
                <a:cxn ang="0">
                  <a:pos x="4102" y="962"/>
                </a:cxn>
                <a:cxn ang="0">
                  <a:pos x="3982" y="956"/>
                </a:cxn>
                <a:cxn ang="0">
                  <a:pos x="3857" y="939"/>
                </a:cxn>
                <a:cxn ang="0">
                  <a:pos x="3727" y="914"/>
                </a:cxn>
                <a:cxn ang="0">
                  <a:pos x="3591" y="875"/>
                </a:cxn>
                <a:cxn ang="0">
                  <a:pos x="3448" y="825"/>
                </a:cxn>
                <a:cxn ang="0">
                  <a:pos x="3298" y="763"/>
                </a:cxn>
                <a:cxn ang="0">
                  <a:pos x="3221" y="726"/>
                </a:cxn>
                <a:cxn ang="0">
                  <a:pos x="2920" y="586"/>
                </a:cxn>
                <a:cxn ang="0">
                  <a:pos x="2640" y="463"/>
                </a:cxn>
                <a:cxn ang="0">
                  <a:pos x="2376" y="360"/>
                </a:cxn>
                <a:cxn ang="0">
                  <a:pos x="2131" y="276"/>
                </a:cxn>
                <a:cxn ang="0">
                  <a:pos x="1901" y="208"/>
                </a:cxn>
                <a:cxn ang="0">
                  <a:pos x="1686" y="158"/>
                </a:cxn>
                <a:cxn ang="0">
                  <a:pos x="1483" y="124"/>
                </a:cxn>
                <a:cxn ang="0">
                  <a:pos x="1291" y="108"/>
                </a:cxn>
                <a:cxn ang="0">
                  <a:pos x="1111" y="105"/>
                </a:cxn>
                <a:cxn ang="0">
                  <a:pos x="937" y="118"/>
                </a:cxn>
                <a:cxn ang="0">
                  <a:pos x="772" y="143"/>
                </a:cxn>
                <a:cxn ang="0">
                  <a:pos x="612" y="184"/>
                </a:cxn>
                <a:cxn ang="0">
                  <a:pos x="457" y="237"/>
                </a:cxn>
                <a:cxn ang="0">
                  <a:pos x="303" y="302"/>
                </a:cxn>
                <a:cxn ang="0">
                  <a:pos x="151" y="378"/>
                </a:cxn>
                <a:cxn ang="0">
                  <a:pos x="0" y="465"/>
                </a:cxn>
              </a:cxnLst>
              <a:rect l="0" t="0" r="r" b="b"/>
              <a:pathLst>
                <a:path w="5447" h="962">
                  <a:moveTo>
                    <a:pt x="5447" y="0"/>
                  </a:moveTo>
                  <a:lnTo>
                    <a:pt x="5447" y="0"/>
                  </a:lnTo>
                  <a:lnTo>
                    <a:pt x="5440" y="17"/>
                  </a:lnTo>
                  <a:lnTo>
                    <a:pt x="5419" y="64"/>
                  </a:lnTo>
                  <a:lnTo>
                    <a:pt x="5402" y="98"/>
                  </a:lnTo>
                  <a:lnTo>
                    <a:pt x="5383" y="137"/>
                  </a:lnTo>
                  <a:lnTo>
                    <a:pt x="5359" y="181"/>
                  </a:lnTo>
                  <a:lnTo>
                    <a:pt x="5332" y="227"/>
                  </a:lnTo>
                  <a:lnTo>
                    <a:pt x="5300" y="279"/>
                  </a:lnTo>
                  <a:lnTo>
                    <a:pt x="5265" y="332"/>
                  </a:lnTo>
                  <a:lnTo>
                    <a:pt x="5225" y="387"/>
                  </a:lnTo>
                  <a:lnTo>
                    <a:pt x="5180" y="444"/>
                  </a:lnTo>
                  <a:lnTo>
                    <a:pt x="5130" y="500"/>
                  </a:lnTo>
                  <a:lnTo>
                    <a:pt x="5105" y="529"/>
                  </a:lnTo>
                  <a:lnTo>
                    <a:pt x="5078" y="557"/>
                  </a:lnTo>
                  <a:lnTo>
                    <a:pt x="5048" y="586"/>
                  </a:lnTo>
                  <a:lnTo>
                    <a:pt x="5019" y="613"/>
                  </a:lnTo>
                  <a:lnTo>
                    <a:pt x="4989" y="641"/>
                  </a:lnTo>
                  <a:lnTo>
                    <a:pt x="4957" y="667"/>
                  </a:lnTo>
                  <a:lnTo>
                    <a:pt x="4923" y="692"/>
                  </a:lnTo>
                  <a:lnTo>
                    <a:pt x="4889" y="718"/>
                  </a:lnTo>
                  <a:lnTo>
                    <a:pt x="4853" y="744"/>
                  </a:lnTo>
                  <a:lnTo>
                    <a:pt x="4815" y="767"/>
                  </a:lnTo>
                  <a:lnTo>
                    <a:pt x="4778" y="791"/>
                  </a:lnTo>
                  <a:lnTo>
                    <a:pt x="4737" y="812"/>
                  </a:lnTo>
                  <a:lnTo>
                    <a:pt x="4697" y="833"/>
                  </a:lnTo>
                  <a:lnTo>
                    <a:pt x="4654" y="852"/>
                  </a:lnTo>
                  <a:lnTo>
                    <a:pt x="4611" y="870"/>
                  </a:lnTo>
                  <a:lnTo>
                    <a:pt x="4567" y="888"/>
                  </a:lnTo>
                  <a:lnTo>
                    <a:pt x="4521" y="902"/>
                  </a:lnTo>
                  <a:lnTo>
                    <a:pt x="4472" y="917"/>
                  </a:lnTo>
                  <a:lnTo>
                    <a:pt x="4424" y="928"/>
                  </a:lnTo>
                  <a:lnTo>
                    <a:pt x="4374" y="939"/>
                  </a:lnTo>
                  <a:lnTo>
                    <a:pt x="4322" y="947"/>
                  </a:lnTo>
                  <a:lnTo>
                    <a:pt x="4270" y="954"/>
                  </a:lnTo>
                  <a:lnTo>
                    <a:pt x="4214" y="959"/>
                  </a:lnTo>
                  <a:lnTo>
                    <a:pt x="4158" y="962"/>
                  </a:lnTo>
                  <a:lnTo>
                    <a:pt x="4102" y="962"/>
                  </a:lnTo>
                  <a:lnTo>
                    <a:pt x="4043" y="960"/>
                  </a:lnTo>
                  <a:lnTo>
                    <a:pt x="3982" y="956"/>
                  </a:lnTo>
                  <a:lnTo>
                    <a:pt x="3921" y="949"/>
                  </a:lnTo>
                  <a:lnTo>
                    <a:pt x="3857" y="939"/>
                  </a:lnTo>
                  <a:lnTo>
                    <a:pt x="3793" y="928"/>
                  </a:lnTo>
                  <a:lnTo>
                    <a:pt x="3727" y="914"/>
                  </a:lnTo>
                  <a:lnTo>
                    <a:pt x="3659" y="896"/>
                  </a:lnTo>
                  <a:lnTo>
                    <a:pt x="3591" y="875"/>
                  </a:lnTo>
                  <a:lnTo>
                    <a:pt x="3520" y="852"/>
                  </a:lnTo>
                  <a:lnTo>
                    <a:pt x="3448" y="825"/>
                  </a:lnTo>
                  <a:lnTo>
                    <a:pt x="3373" y="796"/>
                  </a:lnTo>
                  <a:lnTo>
                    <a:pt x="3298" y="763"/>
                  </a:lnTo>
                  <a:lnTo>
                    <a:pt x="3221" y="726"/>
                  </a:lnTo>
                  <a:lnTo>
                    <a:pt x="3221" y="726"/>
                  </a:lnTo>
                  <a:lnTo>
                    <a:pt x="3067" y="654"/>
                  </a:lnTo>
                  <a:lnTo>
                    <a:pt x="2920" y="586"/>
                  </a:lnTo>
                  <a:lnTo>
                    <a:pt x="2777" y="521"/>
                  </a:lnTo>
                  <a:lnTo>
                    <a:pt x="2640" y="463"/>
                  </a:lnTo>
                  <a:lnTo>
                    <a:pt x="2505" y="410"/>
                  </a:lnTo>
                  <a:lnTo>
                    <a:pt x="2376" y="360"/>
                  </a:lnTo>
                  <a:lnTo>
                    <a:pt x="2252" y="315"/>
                  </a:lnTo>
                  <a:lnTo>
                    <a:pt x="2131" y="276"/>
                  </a:lnTo>
                  <a:lnTo>
                    <a:pt x="2015" y="240"/>
                  </a:lnTo>
                  <a:lnTo>
                    <a:pt x="1901" y="208"/>
                  </a:lnTo>
                  <a:lnTo>
                    <a:pt x="1791" y="181"/>
                  </a:lnTo>
                  <a:lnTo>
                    <a:pt x="1686" y="158"/>
                  </a:lnTo>
                  <a:lnTo>
                    <a:pt x="1583" y="140"/>
                  </a:lnTo>
                  <a:lnTo>
                    <a:pt x="1483" y="124"/>
                  </a:lnTo>
                  <a:lnTo>
                    <a:pt x="1386" y="114"/>
                  </a:lnTo>
                  <a:lnTo>
                    <a:pt x="1291" y="108"/>
                  </a:lnTo>
                  <a:lnTo>
                    <a:pt x="1200" y="105"/>
                  </a:lnTo>
                  <a:lnTo>
                    <a:pt x="1111" y="105"/>
                  </a:lnTo>
                  <a:lnTo>
                    <a:pt x="1023" y="109"/>
                  </a:lnTo>
                  <a:lnTo>
                    <a:pt x="937" y="118"/>
                  </a:lnTo>
                  <a:lnTo>
                    <a:pt x="854" y="129"/>
                  </a:lnTo>
                  <a:lnTo>
                    <a:pt x="772" y="143"/>
                  </a:lnTo>
                  <a:lnTo>
                    <a:pt x="692" y="163"/>
                  </a:lnTo>
                  <a:lnTo>
                    <a:pt x="612" y="184"/>
                  </a:lnTo>
                  <a:lnTo>
                    <a:pt x="533" y="208"/>
                  </a:lnTo>
                  <a:lnTo>
                    <a:pt x="457" y="237"/>
                  </a:lnTo>
                  <a:lnTo>
                    <a:pt x="379" y="268"/>
                  </a:lnTo>
                  <a:lnTo>
                    <a:pt x="303" y="302"/>
                  </a:lnTo>
                  <a:lnTo>
                    <a:pt x="228" y="339"/>
                  </a:lnTo>
                  <a:lnTo>
                    <a:pt x="151" y="378"/>
                  </a:lnTo>
                  <a:lnTo>
                    <a:pt x="76" y="419"/>
                  </a:lnTo>
                  <a:lnTo>
                    <a:pt x="0" y="465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990297" name="Freeform 89"/>
            <p:cNvSpPr>
              <a:spLocks/>
            </p:cNvSpPr>
            <p:nvPr/>
          </p:nvSpPr>
          <p:spPr bwMode="auto">
            <a:xfrm>
              <a:off x="925" y="1141"/>
              <a:ext cx="5439" cy="497"/>
            </a:xfrm>
            <a:custGeom>
              <a:avLst/>
              <a:gdLst/>
              <a:ahLst/>
              <a:cxnLst>
                <a:cxn ang="0">
                  <a:pos x="5439" y="0"/>
                </a:cxn>
                <a:cxn ang="0">
                  <a:pos x="5412" y="65"/>
                </a:cxn>
                <a:cxn ang="0">
                  <a:pos x="5377" y="137"/>
                </a:cxn>
                <a:cxn ang="0">
                  <a:pos x="5327" y="231"/>
                </a:cxn>
                <a:cxn ang="0">
                  <a:pos x="5261" y="336"/>
                </a:cxn>
                <a:cxn ang="0">
                  <a:pos x="5179" y="451"/>
                </a:cxn>
                <a:cxn ang="0">
                  <a:pos x="5104" y="538"/>
                </a:cxn>
                <a:cxn ang="0">
                  <a:pos x="5050" y="596"/>
                </a:cxn>
                <a:cxn ang="0">
                  <a:pos x="4990" y="652"/>
                </a:cxn>
                <a:cxn ang="0">
                  <a:pos x="4925" y="706"/>
                </a:cxn>
                <a:cxn ang="0">
                  <a:pos x="4855" y="759"/>
                </a:cxn>
                <a:cxn ang="0">
                  <a:pos x="4780" y="808"/>
                </a:cxn>
                <a:cxn ang="0">
                  <a:pos x="4701" y="851"/>
                </a:cxn>
                <a:cxn ang="0">
                  <a:pos x="4617" y="891"/>
                </a:cxn>
                <a:cxn ang="0">
                  <a:pos x="4526" y="925"/>
                </a:cxn>
                <a:cxn ang="0">
                  <a:pos x="4429" y="953"/>
                </a:cxn>
                <a:cxn ang="0">
                  <a:pos x="4328" y="975"/>
                </a:cxn>
                <a:cxn ang="0">
                  <a:pos x="4221" y="988"/>
                </a:cxn>
                <a:cxn ang="0">
                  <a:pos x="4108" y="993"/>
                </a:cxn>
                <a:cxn ang="0">
                  <a:pos x="3989" y="990"/>
                </a:cxn>
                <a:cxn ang="0">
                  <a:pos x="3864" y="975"/>
                </a:cxn>
                <a:cxn ang="0">
                  <a:pos x="3732" y="951"/>
                </a:cxn>
                <a:cxn ang="0">
                  <a:pos x="3595" y="917"/>
                </a:cxn>
                <a:cxn ang="0">
                  <a:pos x="3452" y="869"/>
                </a:cxn>
                <a:cxn ang="0">
                  <a:pos x="3302" y="809"/>
                </a:cxn>
                <a:cxn ang="0">
                  <a:pos x="3224" y="775"/>
                </a:cxn>
                <a:cxn ang="0">
                  <a:pos x="2921" y="638"/>
                </a:cxn>
                <a:cxn ang="0">
                  <a:pos x="2638" y="522"/>
                </a:cxn>
                <a:cxn ang="0">
                  <a:pos x="2374" y="423"/>
                </a:cxn>
                <a:cxn ang="0">
                  <a:pos x="2127" y="342"/>
                </a:cxn>
                <a:cxn ang="0">
                  <a:pos x="1897" y="281"/>
                </a:cxn>
                <a:cxn ang="0">
                  <a:pos x="1680" y="234"/>
                </a:cxn>
                <a:cxn ang="0">
                  <a:pos x="1477" y="205"/>
                </a:cxn>
                <a:cxn ang="0">
                  <a:pos x="1286" y="191"/>
                </a:cxn>
                <a:cxn ang="0">
                  <a:pos x="1104" y="192"/>
                </a:cxn>
                <a:cxn ang="0">
                  <a:pos x="932" y="208"/>
                </a:cxn>
                <a:cxn ang="0">
                  <a:pos x="766" y="239"/>
                </a:cxn>
                <a:cxn ang="0">
                  <a:pos x="607" y="283"/>
                </a:cxn>
                <a:cxn ang="0">
                  <a:pos x="453" y="338"/>
                </a:cxn>
                <a:cxn ang="0">
                  <a:pos x="300" y="407"/>
                </a:cxn>
                <a:cxn ang="0">
                  <a:pos x="150" y="486"/>
                </a:cxn>
                <a:cxn ang="0">
                  <a:pos x="0" y="578"/>
                </a:cxn>
              </a:cxnLst>
              <a:rect l="0" t="0" r="r" b="b"/>
              <a:pathLst>
                <a:path w="5439" h="993">
                  <a:moveTo>
                    <a:pt x="5439" y="0"/>
                  </a:moveTo>
                  <a:lnTo>
                    <a:pt x="5439" y="0"/>
                  </a:lnTo>
                  <a:lnTo>
                    <a:pt x="5432" y="18"/>
                  </a:lnTo>
                  <a:lnTo>
                    <a:pt x="5412" y="65"/>
                  </a:lnTo>
                  <a:lnTo>
                    <a:pt x="5397" y="99"/>
                  </a:lnTo>
                  <a:lnTo>
                    <a:pt x="5377" y="137"/>
                  </a:lnTo>
                  <a:lnTo>
                    <a:pt x="5354" y="183"/>
                  </a:lnTo>
                  <a:lnTo>
                    <a:pt x="5327" y="231"/>
                  </a:lnTo>
                  <a:lnTo>
                    <a:pt x="5297" y="283"/>
                  </a:lnTo>
                  <a:lnTo>
                    <a:pt x="5261" y="336"/>
                  </a:lnTo>
                  <a:lnTo>
                    <a:pt x="5222" y="393"/>
                  </a:lnTo>
                  <a:lnTo>
                    <a:pt x="5179" y="451"/>
                  </a:lnTo>
                  <a:lnTo>
                    <a:pt x="5130" y="509"/>
                  </a:lnTo>
                  <a:lnTo>
                    <a:pt x="5104" y="538"/>
                  </a:lnTo>
                  <a:lnTo>
                    <a:pt x="5078" y="567"/>
                  </a:lnTo>
                  <a:lnTo>
                    <a:pt x="5050" y="596"/>
                  </a:lnTo>
                  <a:lnTo>
                    <a:pt x="5021" y="623"/>
                  </a:lnTo>
                  <a:lnTo>
                    <a:pt x="4990" y="652"/>
                  </a:lnTo>
                  <a:lnTo>
                    <a:pt x="4958" y="680"/>
                  </a:lnTo>
                  <a:lnTo>
                    <a:pt x="4925" y="706"/>
                  </a:lnTo>
                  <a:lnTo>
                    <a:pt x="4891" y="733"/>
                  </a:lnTo>
                  <a:lnTo>
                    <a:pt x="4855" y="759"/>
                  </a:lnTo>
                  <a:lnTo>
                    <a:pt x="4819" y="783"/>
                  </a:lnTo>
                  <a:lnTo>
                    <a:pt x="4780" y="808"/>
                  </a:lnTo>
                  <a:lnTo>
                    <a:pt x="4742" y="830"/>
                  </a:lnTo>
                  <a:lnTo>
                    <a:pt x="4701" y="851"/>
                  </a:lnTo>
                  <a:lnTo>
                    <a:pt x="4660" y="872"/>
                  </a:lnTo>
                  <a:lnTo>
                    <a:pt x="4617" y="891"/>
                  </a:lnTo>
                  <a:lnTo>
                    <a:pt x="4572" y="909"/>
                  </a:lnTo>
                  <a:lnTo>
                    <a:pt x="4526" y="925"/>
                  </a:lnTo>
                  <a:lnTo>
                    <a:pt x="4479" y="940"/>
                  </a:lnTo>
                  <a:lnTo>
                    <a:pt x="4429" y="953"/>
                  </a:lnTo>
                  <a:lnTo>
                    <a:pt x="4379" y="966"/>
                  </a:lnTo>
                  <a:lnTo>
                    <a:pt x="4328" y="975"/>
                  </a:lnTo>
                  <a:lnTo>
                    <a:pt x="4275" y="982"/>
                  </a:lnTo>
                  <a:lnTo>
                    <a:pt x="4221" y="988"/>
                  </a:lnTo>
                  <a:lnTo>
                    <a:pt x="4165" y="992"/>
                  </a:lnTo>
                  <a:lnTo>
                    <a:pt x="4108" y="993"/>
                  </a:lnTo>
                  <a:lnTo>
                    <a:pt x="4049" y="993"/>
                  </a:lnTo>
                  <a:lnTo>
                    <a:pt x="3989" y="990"/>
                  </a:lnTo>
                  <a:lnTo>
                    <a:pt x="3927" y="984"/>
                  </a:lnTo>
                  <a:lnTo>
                    <a:pt x="3864" y="975"/>
                  </a:lnTo>
                  <a:lnTo>
                    <a:pt x="3799" y="966"/>
                  </a:lnTo>
                  <a:lnTo>
                    <a:pt x="3732" y="951"/>
                  </a:lnTo>
                  <a:lnTo>
                    <a:pt x="3666" y="935"/>
                  </a:lnTo>
                  <a:lnTo>
                    <a:pt x="3595" y="917"/>
                  </a:lnTo>
                  <a:lnTo>
                    <a:pt x="3524" y="895"/>
                  </a:lnTo>
                  <a:lnTo>
                    <a:pt x="3452" y="869"/>
                  </a:lnTo>
                  <a:lnTo>
                    <a:pt x="3377" y="841"/>
                  </a:lnTo>
                  <a:lnTo>
                    <a:pt x="3302" y="809"/>
                  </a:lnTo>
                  <a:lnTo>
                    <a:pt x="3224" y="775"/>
                  </a:lnTo>
                  <a:lnTo>
                    <a:pt x="3224" y="775"/>
                  </a:lnTo>
                  <a:lnTo>
                    <a:pt x="3070" y="704"/>
                  </a:lnTo>
                  <a:lnTo>
                    <a:pt x="2921" y="638"/>
                  </a:lnTo>
                  <a:lnTo>
                    <a:pt x="2777" y="578"/>
                  </a:lnTo>
                  <a:lnTo>
                    <a:pt x="2638" y="522"/>
                  </a:lnTo>
                  <a:lnTo>
                    <a:pt x="2503" y="470"/>
                  </a:lnTo>
                  <a:lnTo>
                    <a:pt x="2374" y="423"/>
                  </a:lnTo>
                  <a:lnTo>
                    <a:pt x="2249" y="381"/>
                  </a:lnTo>
                  <a:lnTo>
                    <a:pt x="2127" y="342"/>
                  </a:lnTo>
                  <a:lnTo>
                    <a:pt x="2010" y="310"/>
                  </a:lnTo>
                  <a:lnTo>
                    <a:pt x="1897" y="281"/>
                  </a:lnTo>
                  <a:lnTo>
                    <a:pt x="1787" y="255"/>
                  </a:lnTo>
                  <a:lnTo>
                    <a:pt x="1680" y="234"/>
                  </a:lnTo>
                  <a:lnTo>
                    <a:pt x="1577" y="218"/>
                  </a:lnTo>
                  <a:lnTo>
                    <a:pt x="1477" y="205"/>
                  </a:lnTo>
                  <a:lnTo>
                    <a:pt x="1380" y="197"/>
                  </a:lnTo>
                  <a:lnTo>
                    <a:pt x="1286" y="191"/>
                  </a:lnTo>
                  <a:lnTo>
                    <a:pt x="1194" y="191"/>
                  </a:lnTo>
                  <a:lnTo>
                    <a:pt x="1104" y="192"/>
                  </a:lnTo>
                  <a:lnTo>
                    <a:pt x="1018" y="199"/>
                  </a:lnTo>
                  <a:lnTo>
                    <a:pt x="932" y="208"/>
                  </a:lnTo>
                  <a:lnTo>
                    <a:pt x="848" y="221"/>
                  </a:lnTo>
                  <a:lnTo>
                    <a:pt x="766" y="239"/>
                  </a:lnTo>
                  <a:lnTo>
                    <a:pt x="686" y="259"/>
                  </a:lnTo>
                  <a:lnTo>
                    <a:pt x="607" y="283"/>
                  </a:lnTo>
                  <a:lnTo>
                    <a:pt x="529" y="309"/>
                  </a:lnTo>
                  <a:lnTo>
                    <a:pt x="453" y="338"/>
                  </a:lnTo>
                  <a:lnTo>
                    <a:pt x="376" y="372"/>
                  </a:lnTo>
                  <a:lnTo>
                    <a:pt x="300" y="407"/>
                  </a:lnTo>
                  <a:lnTo>
                    <a:pt x="225" y="446"/>
                  </a:lnTo>
                  <a:lnTo>
                    <a:pt x="150" y="486"/>
                  </a:lnTo>
                  <a:lnTo>
                    <a:pt x="75" y="531"/>
                  </a:lnTo>
                  <a:lnTo>
                    <a:pt x="0" y="57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990298" name="Freeform 90"/>
            <p:cNvSpPr>
              <a:spLocks/>
            </p:cNvSpPr>
            <p:nvPr/>
          </p:nvSpPr>
          <p:spPr bwMode="auto">
            <a:xfrm>
              <a:off x="958" y="1112"/>
              <a:ext cx="5429" cy="513"/>
            </a:xfrm>
            <a:custGeom>
              <a:avLst/>
              <a:gdLst/>
              <a:ahLst/>
              <a:cxnLst>
                <a:cxn ang="0">
                  <a:pos x="5429" y="0"/>
                </a:cxn>
                <a:cxn ang="0">
                  <a:pos x="5403" y="66"/>
                </a:cxn>
                <a:cxn ang="0">
                  <a:pos x="5369" y="141"/>
                </a:cxn>
                <a:cxn ang="0">
                  <a:pos x="5321" y="234"/>
                </a:cxn>
                <a:cxn ang="0">
                  <a:pos x="5257" y="342"/>
                </a:cxn>
                <a:cxn ang="0">
                  <a:pos x="5176" y="459"/>
                </a:cxn>
                <a:cxn ang="0">
                  <a:pos x="5103" y="547"/>
                </a:cxn>
                <a:cxn ang="0">
                  <a:pos x="5049" y="607"/>
                </a:cxn>
                <a:cxn ang="0">
                  <a:pos x="4990" y="665"/>
                </a:cxn>
                <a:cxn ang="0">
                  <a:pos x="4927" y="720"/>
                </a:cxn>
                <a:cxn ang="0">
                  <a:pos x="4857" y="775"/>
                </a:cxn>
                <a:cxn ang="0">
                  <a:pos x="4784" y="825"/>
                </a:cxn>
                <a:cxn ang="0">
                  <a:pos x="4704" y="870"/>
                </a:cxn>
                <a:cxn ang="0">
                  <a:pos x="4620" y="912"/>
                </a:cxn>
                <a:cxn ang="0">
                  <a:pos x="4531" y="949"/>
                </a:cxn>
                <a:cxn ang="0">
                  <a:pos x="4435" y="979"/>
                </a:cxn>
                <a:cxn ang="0">
                  <a:pos x="4334" y="1003"/>
                </a:cxn>
                <a:cxn ang="0">
                  <a:pos x="4227" y="1017"/>
                </a:cxn>
                <a:cxn ang="0">
                  <a:pos x="4114" y="1025"/>
                </a:cxn>
                <a:cxn ang="0">
                  <a:pos x="3995" y="1024"/>
                </a:cxn>
                <a:cxn ang="0">
                  <a:pos x="3870" y="1012"/>
                </a:cxn>
                <a:cxn ang="0">
                  <a:pos x="3738" y="991"/>
                </a:cxn>
                <a:cxn ang="0">
                  <a:pos x="3601" y="959"/>
                </a:cxn>
                <a:cxn ang="0">
                  <a:pos x="3456" y="914"/>
                </a:cxn>
                <a:cxn ang="0">
                  <a:pos x="3305" y="857"/>
                </a:cxn>
                <a:cxn ang="0">
                  <a:pos x="3227" y="824"/>
                </a:cxn>
                <a:cxn ang="0">
                  <a:pos x="2922" y="693"/>
                </a:cxn>
                <a:cxn ang="0">
                  <a:pos x="2637" y="581"/>
                </a:cxn>
                <a:cxn ang="0">
                  <a:pos x="2372" y="488"/>
                </a:cxn>
                <a:cxn ang="0">
                  <a:pos x="2123" y="412"/>
                </a:cxn>
                <a:cxn ang="0">
                  <a:pos x="1891" y="354"/>
                </a:cxn>
                <a:cxn ang="0">
                  <a:pos x="1675" y="313"/>
                </a:cxn>
                <a:cxn ang="0">
                  <a:pos x="1472" y="287"/>
                </a:cxn>
                <a:cxn ang="0">
                  <a:pos x="1281" y="278"/>
                </a:cxn>
                <a:cxn ang="0">
                  <a:pos x="1099" y="283"/>
                </a:cxn>
                <a:cxn ang="0">
                  <a:pos x="926" y="302"/>
                </a:cxn>
                <a:cxn ang="0">
                  <a:pos x="761" y="336"/>
                </a:cxn>
                <a:cxn ang="0">
                  <a:pos x="603" y="383"/>
                </a:cxn>
                <a:cxn ang="0">
                  <a:pos x="449" y="441"/>
                </a:cxn>
                <a:cxn ang="0">
                  <a:pos x="298" y="514"/>
                </a:cxn>
                <a:cxn ang="0">
                  <a:pos x="149" y="596"/>
                </a:cxn>
                <a:cxn ang="0">
                  <a:pos x="0" y="691"/>
                </a:cxn>
              </a:cxnLst>
              <a:rect l="0" t="0" r="r" b="b"/>
              <a:pathLst>
                <a:path w="5429" h="1025">
                  <a:moveTo>
                    <a:pt x="5429" y="0"/>
                  </a:moveTo>
                  <a:lnTo>
                    <a:pt x="5429" y="0"/>
                  </a:lnTo>
                  <a:lnTo>
                    <a:pt x="5422" y="18"/>
                  </a:lnTo>
                  <a:lnTo>
                    <a:pt x="5403" y="66"/>
                  </a:lnTo>
                  <a:lnTo>
                    <a:pt x="5389" y="100"/>
                  </a:lnTo>
                  <a:lnTo>
                    <a:pt x="5369" y="141"/>
                  </a:lnTo>
                  <a:lnTo>
                    <a:pt x="5347" y="186"/>
                  </a:lnTo>
                  <a:lnTo>
                    <a:pt x="5321" y="234"/>
                  </a:lnTo>
                  <a:lnTo>
                    <a:pt x="5292" y="287"/>
                  </a:lnTo>
                  <a:lnTo>
                    <a:pt x="5257" y="342"/>
                  </a:lnTo>
                  <a:lnTo>
                    <a:pt x="5218" y="399"/>
                  </a:lnTo>
                  <a:lnTo>
                    <a:pt x="5176" y="459"/>
                  </a:lnTo>
                  <a:lnTo>
                    <a:pt x="5129" y="518"/>
                  </a:lnTo>
                  <a:lnTo>
                    <a:pt x="5103" y="547"/>
                  </a:lnTo>
                  <a:lnTo>
                    <a:pt x="5076" y="576"/>
                  </a:lnTo>
                  <a:lnTo>
                    <a:pt x="5049" y="607"/>
                  </a:lnTo>
                  <a:lnTo>
                    <a:pt x="5021" y="636"/>
                  </a:lnTo>
                  <a:lnTo>
                    <a:pt x="4990" y="665"/>
                  </a:lnTo>
                  <a:lnTo>
                    <a:pt x="4958" y="693"/>
                  </a:lnTo>
                  <a:lnTo>
                    <a:pt x="4927" y="720"/>
                  </a:lnTo>
                  <a:lnTo>
                    <a:pt x="4893" y="748"/>
                  </a:lnTo>
                  <a:lnTo>
                    <a:pt x="4857" y="775"/>
                  </a:lnTo>
                  <a:lnTo>
                    <a:pt x="4821" y="799"/>
                  </a:lnTo>
                  <a:lnTo>
                    <a:pt x="4784" y="825"/>
                  </a:lnTo>
                  <a:lnTo>
                    <a:pt x="4745" y="848"/>
                  </a:lnTo>
                  <a:lnTo>
                    <a:pt x="4704" y="870"/>
                  </a:lnTo>
                  <a:lnTo>
                    <a:pt x="4663" y="893"/>
                  </a:lnTo>
                  <a:lnTo>
                    <a:pt x="4620" y="912"/>
                  </a:lnTo>
                  <a:lnTo>
                    <a:pt x="4577" y="932"/>
                  </a:lnTo>
                  <a:lnTo>
                    <a:pt x="4531" y="949"/>
                  </a:lnTo>
                  <a:lnTo>
                    <a:pt x="4484" y="964"/>
                  </a:lnTo>
                  <a:lnTo>
                    <a:pt x="4435" y="979"/>
                  </a:lnTo>
                  <a:lnTo>
                    <a:pt x="4385" y="991"/>
                  </a:lnTo>
                  <a:lnTo>
                    <a:pt x="4334" y="1003"/>
                  </a:lnTo>
                  <a:lnTo>
                    <a:pt x="4281" y="1011"/>
                  </a:lnTo>
                  <a:lnTo>
                    <a:pt x="4227" y="1017"/>
                  </a:lnTo>
                  <a:lnTo>
                    <a:pt x="4171" y="1022"/>
                  </a:lnTo>
                  <a:lnTo>
                    <a:pt x="4114" y="1025"/>
                  </a:lnTo>
                  <a:lnTo>
                    <a:pt x="4055" y="1025"/>
                  </a:lnTo>
                  <a:lnTo>
                    <a:pt x="3995" y="1024"/>
                  </a:lnTo>
                  <a:lnTo>
                    <a:pt x="3932" y="1021"/>
                  </a:lnTo>
                  <a:lnTo>
                    <a:pt x="3870" y="1012"/>
                  </a:lnTo>
                  <a:lnTo>
                    <a:pt x="3805" y="1004"/>
                  </a:lnTo>
                  <a:lnTo>
                    <a:pt x="3738" y="991"/>
                  </a:lnTo>
                  <a:lnTo>
                    <a:pt x="3670" y="977"/>
                  </a:lnTo>
                  <a:lnTo>
                    <a:pt x="3601" y="959"/>
                  </a:lnTo>
                  <a:lnTo>
                    <a:pt x="3528" y="938"/>
                  </a:lnTo>
                  <a:lnTo>
                    <a:pt x="3456" y="914"/>
                  </a:lnTo>
                  <a:lnTo>
                    <a:pt x="3381" y="888"/>
                  </a:lnTo>
                  <a:lnTo>
                    <a:pt x="3305" y="857"/>
                  </a:lnTo>
                  <a:lnTo>
                    <a:pt x="3227" y="824"/>
                  </a:lnTo>
                  <a:lnTo>
                    <a:pt x="3227" y="824"/>
                  </a:lnTo>
                  <a:lnTo>
                    <a:pt x="3072" y="756"/>
                  </a:lnTo>
                  <a:lnTo>
                    <a:pt x="2922" y="693"/>
                  </a:lnTo>
                  <a:lnTo>
                    <a:pt x="2777" y="635"/>
                  </a:lnTo>
                  <a:lnTo>
                    <a:pt x="2637" y="581"/>
                  </a:lnTo>
                  <a:lnTo>
                    <a:pt x="2502" y="533"/>
                  </a:lnTo>
                  <a:lnTo>
                    <a:pt x="2372" y="488"/>
                  </a:lnTo>
                  <a:lnTo>
                    <a:pt x="2245" y="447"/>
                  </a:lnTo>
                  <a:lnTo>
                    <a:pt x="2123" y="412"/>
                  </a:lnTo>
                  <a:lnTo>
                    <a:pt x="2005" y="381"/>
                  </a:lnTo>
                  <a:lnTo>
                    <a:pt x="1891" y="354"/>
                  </a:lnTo>
                  <a:lnTo>
                    <a:pt x="1782" y="331"/>
                  </a:lnTo>
                  <a:lnTo>
                    <a:pt x="1675" y="313"/>
                  </a:lnTo>
                  <a:lnTo>
                    <a:pt x="1572" y="297"/>
                  </a:lnTo>
                  <a:lnTo>
                    <a:pt x="1472" y="287"/>
                  </a:lnTo>
                  <a:lnTo>
                    <a:pt x="1375" y="279"/>
                  </a:lnTo>
                  <a:lnTo>
                    <a:pt x="1281" y="278"/>
                  </a:lnTo>
                  <a:lnTo>
                    <a:pt x="1187" y="278"/>
                  </a:lnTo>
                  <a:lnTo>
                    <a:pt x="1099" y="283"/>
                  </a:lnTo>
                  <a:lnTo>
                    <a:pt x="1011" y="291"/>
                  </a:lnTo>
                  <a:lnTo>
                    <a:pt x="926" y="302"/>
                  </a:lnTo>
                  <a:lnTo>
                    <a:pt x="843" y="317"/>
                  </a:lnTo>
                  <a:lnTo>
                    <a:pt x="761" y="336"/>
                  </a:lnTo>
                  <a:lnTo>
                    <a:pt x="682" y="357"/>
                  </a:lnTo>
                  <a:lnTo>
                    <a:pt x="603" y="383"/>
                  </a:lnTo>
                  <a:lnTo>
                    <a:pt x="525" y="410"/>
                  </a:lnTo>
                  <a:lnTo>
                    <a:pt x="449" y="441"/>
                  </a:lnTo>
                  <a:lnTo>
                    <a:pt x="372" y="476"/>
                  </a:lnTo>
                  <a:lnTo>
                    <a:pt x="298" y="514"/>
                  </a:lnTo>
                  <a:lnTo>
                    <a:pt x="224" y="554"/>
                  </a:lnTo>
                  <a:lnTo>
                    <a:pt x="149" y="596"/>
                  </a:lnTo>
                  <a:lnTo>
                    <a:pt x="75" y="643"/>
                  </a:lnTo>
                  <a:lnTo>
                    <a:pt x="0" y="691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990299" name="Freeform 91"/>
            <p:cNvSpPr>
              <a:spLocks/>
            </p:cNvSpPr>
            <p:nvPr/>
          </p:nvSpPr>
          <p:spPr bwMode="auto">
            <a:xfrm>
              <a:off x="993" y="1083"/>
              <a:ext cx="5418" cy="530"/>
            </a:xfrm>
            <a:custGeom>
              <a:avLst/>
              <a:gdLst/>
              <a:ahLst/>
              <a:cxnLst>
                <a:cxn ang="0">
                  <a:pos x="5418" y="0"/>
                </a:cxn>
                <a:cxn ang="0">
                  <a:pos x="5393" y="68"/>
                </a:cxn>
                <a:cxn ang="0">
                  <a:pos x="5361" y="142"/>
                </a:cxn>
                <a:cxn ang="0">
                  <a:pos x="5314" y="237"/>
                </a:cxn>
                <a:cxn ang="0">
                  <a:pos x="5251" y="347"/>
                </a:cxn>
                <a:cxn ang="0">
                  <a:pos x="5171" y="467"/>
                </a:cxn>
                <a:cxn ang="0">
                  <a:pos x="5100" y="557"/>
                </a:cxn>
                <a:cxn ang="0">
                  <a:pos x="5047" y="618"/>
                </a:cxn>
                <a:cxn ang="0">
                  <a:pos x="4989" y="676"/>
                </a:cxn>
                <a:cxn ang="0">
                  <a:pos x="4926" y="735"/>
                </a:cxn>
                <a:cxn ang="0">
                  <a:pos x="4858" y="789"/>
                </a:cxn>
                <a:cxn ang="0">
                  <a:pos x="4785" y="843"/>
                </a:cxn>
                <a:cxn ang="0">
                  <a:pos x="4707" y="890"/>
                </a:cxn>
                <a:cxn ang="0">
                  <a:pos x="4622" y="933"/>
                </a:cxn>
                <a:cxn ang="0">
                  <a:pos x="4533" y="972"/>
                </a:cxn>
                <a:cxn ang="0">
                  <a:pos x="4437" y="1004"/>
                </a:cxn>
                <a:cxn ang="0">
                  <a:pos x="4338" y="1030"/>
                </a:cxn>
                <a:cxn ang="0">
                  <a:pos x="4231" y="1048"/>
                </a:cxn>
                <a:cxn ang="0">
                  <a:pos x="4118" y="1058"/>
                </a:cxn>
                <a:cxn ang="0">
                  <a:pos x="3999" y="1059"/>
                </a:cxn>
                <a:cxn ang="0">
                  <a:pos x="3874" y="1049"/>
                </a:cxn>
                <a:cxn ang="0">
                  <a:pos x="3742" y="1032"/>
                </a:cxn>
                <a:cxn ang="0">
                  <a:pos x="3603" y="1001"/>
                </a:cxn>
                <a:cxn ang="0">
                  <a:pos x="3459" y="959"/>
                </a:cxn>
                <a:cxn ang="0">
                  <a:pos x="3306" y="906"/>
                </a:cxn>
                <a:cxn ang="0">
                  <a:pos x="3228" y="873"/>
                </a:cxn>
                <a:cxn ang="0">
                  <a:pos x="2920" y="748"/>
                </a:cxn>
                <a:cxn ang="0">
                  <a:pos x="2634" y="641"/>
                </a:cxn>
                <a:cxn ang="0">
                  <a:pos x="2367" y="552"/>
                </a:cxn>
                <a:cxn ang="0">
                  <a:pos x="2119" y="483"/>
                </a:cxn>
                <a:cxn ang="0">
                  <a:pos x="1886" y="428"/>
                </a:cxn>
                <a:cxn ang="0">
                  <a:pos x="1669" y="391"/>
                </a:cxn>
                <a:cxn ang="0">
                  <a:pos x="1465" y="370"/>
                </a:cxn>
                <a:cxn ang="0">
                  <a:pos x="1273" y="363"/>
                </a:cxn>
                <a:cxn ang="0">
                  <a:pos x="1091" y="371"/>
                </a:cxn>
                <a:cxn ang="0">
                  <a:pos x="919" y="396"/>
                </a:cxn>
                <a:cxn ang="0">
                  <a:pos x="755" y="433"/>
                </a:cxn>
                <a:cxn ang="0">
                  <a:pos x="597" y="483"/>
                </a:cxn>
                <a:cxn ang="0">
                  <a:pos x="444" y="546"/>
                </a:cxn>
                <a:cxn ang="0">
                  <a:pos x="294" y="620"/>
                </a:cxn>
                <a:cxn ang="0">
                  <a:pos x="147" y="707"/>
                </a:cxn>
                <a:cxn ang="0">
                  <a:pos x="0" y="806"/>
                </a:cxn>
              </a:cxnLst>
              <a:rect l="0" t="0" r="r" b="b"/>
              <a:pathLst>
                <a:path w="5418" h="1059">
                  <a:moveTo>
                    <a:pt x="5418" y="0"/>
                  </a:moveTo>
                  <a:lnTo>
                    <a:pt x="5418" y="0"/>
                  </a:lnTo>
                  <a:lnTo>
                    <a:pt x="5411" y="18"/>
                  </a:lnTo>
                  <a:lnTo>
                    <a:pt x="5393" y="68"/>
                  </a:lnTo>
                  <a:lnTo>
                    <a:pt x="5377" y="102"/>
                  </a:lnTo>
                  <a:lnTo>
                    <a:pt x="5361" y="142"/>
                  </a:lnTo>
                  <a:lnTo>
                    <a:pt x="5339" y="189"/>
                  </a:lnTo>
                  <a:lnTo>
                    <a:pt x="5314" y="237"/>
                  </a:lnTo>
                  <a:lnTo>
                    <a:pt x="5284" y="292"/>
                  </a:lnTo>
                  <a:lnTo>
                    <a:pt x="5251" y="347"/>
                  </a:lnTo>
                  <a:lnTo>
                    <a:pt x="5214" y="407"/>
                  </a:lnTo>
                  <a:lnTo>
                    <a:pt x="5171" y="467"/>
                  </a:lnTo>
                  <a:lnTo>
                    <a:pt x="5125" y="526"/>
                  </a:lnTo>
                  <a:lnTo>
                    <a:pt x="5100" y="557"/>
                  </a:lnTo>
                  <a:lnTo>
                    <a:pt x="5073" y="588"/>
                  </a:lnTo>
                  <a:lnTo>
                    <a:pt x="5047" y="618"/>
                  </a:lnTo>
                  <a:lnTo>
                    <a:pt x="5018" y="647"/>
                  </a:lnTo>
                  <a:lnTo>
                    <a:pt x="4989" y="676"/>
                  </a:lnTo>
                  <a:lnTo>
                    <a:pt x="4958" y="706"/>
                  </a:lnTo>
                  <a:lnTo>
                    <a:pt x="4926" y="735"/>
                  </a:lnTo>
                  <a:lnTo>
                    <a:pt x="4893" y="762"/>
                  </a:lnTo>
                  <a:lnTo>
                    <a:pt x="4858" y="789"/>
                  </a:lnTo>
                  <a:lnTo>
                    <a:pt x="4822" y="817"/>
                  </a:lnTo>
                  <a:lnTo>
                    <a:pt x="4785" y="843"/>
                  </a:lnTo>
                  <a:lnTo>
                    <a:pt x="4746" y="867"/>
                  </a:lnTo>
                  <a:lnTo>
                    <a:pt x="4707" y="890"/>
                  </a:lnTo>
                  <a:lnTo>
                    <a:pt x="4665" y="912"/>
                  </a:lnTo>
                  <a:lnTo>
                    <a:pt x="4622" y="933"/>
                  </a:lnTo>
                  <a:lnTo>
                    <a:pt x="4579" y="954"/>
                  </a:lnTo>
                  <a:lnTo>
                    <a:pt x="4533" y="972"/>
                  </a:lnTo>
                  <a:lnTo>
                    <a:pt x="4486" y="990"/>
                  </a:lnTo>
                  <a:lnTo>
                    <a:pt x="4437" y="1004"/>
                  </a:lnTo>
                  <a:lnTo>
                    <a:pt x="4389" y="1019"/>
                  </a:lnTo>
                  <a:lnTo>
                    <a:pt x="4338" y="1030"/>
                  </a:lnTo>
                  <a:lnTo>
                    <a:pt x="4285" y="1040"/>
                  </a:lnTo>
                  <a:lnTo>
                    <a:pt x="4231" y="1048"/>
                  </a:lnTo>
                  <a:lnTo>
                    <a:pt x="4175" y="1054"/>
                  </a:lnTo>
                  <a:lnTo>
                    <a:pt x="4118" y="1058"/>
                  </a:lnTo>
                  <a:lnTo>
                    <a:pt x="4058" y="1059"/>
                  </a:lnTo>
                  <a:lnTo>
                    <a:pt x="3999" y="1059"/>
                  </a:lnTo>
                  <a:lnTo>
                    <a:pt x="3936" y="1056"/>
                  </a:lnTo>
                  <a:lnTo>
                    <a:pt x="3874" y="1049"/>
                  </a:lnTo>
                  <a:lnTo>
                    <a:pt x="3809" y="1041"/>
                  </a:lnTo>
                  <a:lnTo>
                    <a:pt x="3742" y="1032"/>
                  </a:lnTo>
                  <a:lnTo>
                    <a:pt x="3672" y="1017"/>
                  </a:lnTo>
                  <a:lnTo>
                    <a:pt x="3603" y="1001"/>
                  </a:lnTo>
                  <a:lnTo>
                    <a:pt x="3531" y="982"/>
                  </a:lnTo>
                  <a:lnTo>
                    <a:pt x="3459" y="959"/>
                  </a:lnTo>
                  <a:lnTo>
                    <a:pt x="3382" y="933"/>
                  </a:lnTo>
                  <a:lnTo>
                    <a:pt x="3306" y="906"/>
                  </a:lnTo>
                  <a:lnTo>
                    <a:pt x="3228" y="873"/>
                  </a:lnTo>
                  <a:lnTo>
                    <a:pt x="3228" y="873"/>
                  </a:lnTo>
                  <a:lnTo>
                    <a:pt x="3071" y="809"/>
                  </a:lnTo>
                  <a:lnTo>
                    <a:pt x="2920" y="748"/>
                  </a:lnTo>
                  <a:lnTo>
                    <a:pt x="2776" y="693"/>
                  </a:lnTo>
                  <a:lnTo>
                    <a:pt x="2634" y="641"/>
                  </a:lnTo>
                  <a:lnTo>
                    <a:pt x="2499" y="596"/>
                  </a:lnTo>
                  <a:lnTo>
                    <a:pt x="2367" y="552"/>
                  </a:lnTo>
                  <a:lnTo>
                    <a:pt x="2241" y="515"/>
                  </a:lnTo>
                  <a:lnTo>
                    <a:pt x="2119" y="483"/>
                  </a:lnTo>
                  <a:lnTo>
                    <a:pt x="2001" y="454"/>
                  </a:lnTo>
                  <a:lnTo>
                    <a:pt x="1886" y="428"/>
                  </a:lnTo>
                  <a:lnTo>
                    <a:pt x="1776" y="407"/>
                  </a:lnTo>
                  <a:lnTo>
                    <a:pt x="1669" y="391"/>
                  </a:lnTo>
                  <a:lnTo>
                    <a:pt x="1565" y="378"/>
                  </a:lnTo>
                  <a:lnTo>
                    <a:pt x="1465" y="370"/>
                  </a:lnTo>
                  <a:lnTo>
                    <a:pt x="1368" y="365"/>
                  </a:lnTo>
                  <a:lnTo>
                    <a:pt x="1273" y="363"/>
                  </a:lnTo>
                  <a:lnTo>
                    <a:pt x="1182" y="366"/>
                  </a:lnTo>
                  <a:lnTo>
                    <a:pt x="1091" y="371"/>
                  </a:lnTo>
                  <a:lnTo>
                    <a:pt x="1005" y="381"/>
                  </a:lnTo>
                  <a:lnTo>
                    <a:pt x="919" y="396"/>
                  </a:lnTo>
                  <a:lnTo>
                    <a:pt x="837" y="412"/>
                  </a:lnTo>
                  <a:lnTo>
                    <a:pt x="755" y="433"/>
                  </a:lnTo>
                  <a:lnTo>
                    <a:pt x="676" y="455"/>
                  </a:lnTo>
                  <a:lnTo>
                    <a:pt x="597" y="483"/>
                  </a:lnTo>
                  <a:lnTo>
                    <a:pt x="521" y="512"/>
                  </a:lnTo>
                  <a:lnTo>
                    <a:pt x="444" y="546"/>
                  </a:lnTo>
                  <a:lnTo>
                    <a:pt x="369" y="581"/>
                  </a:lnTo>
                  <a:lnTo>
                    <a:pt x="294" y="620"/>
                  </a:lnTo>
                  <a:lnTo>
                    <a:pt x="221" y="662"/>
                  </a:lnTo>
                  <a:lnTo>
                    <a:pt x="147" y="707"/>
                  </a:lnTo>
                  <a:lnTo>
                    <a:pt x="74" y="754"/>
                  </a:lnTo>
                  <a:lnTo>
                    <a:pt x="0" y="80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990300" name="Freeform 92"/>
            <p:cNvSpPr>
              <a:spLocks/>
            </p:cNvSpPr>
            <p:nvPr/>
          </p:nvSpPr>
          <p:spPr bwMode="auto">
            <a:xfrm>
              <a:off x="1029" y="1055"/>
              <a:ext cx="5404" cy="545"/>
            </a:xfrm>
            <a:custGeom>
              <a:avLst/>
              <a:gdLst/>
              <a:ahLst/>
              <a:cxnLst>
                <a:cxn ang="0">
                  <a:pos x="5404" y="0"/>
                </a:cxn>
                <a:cxn ang="0">
                  <a:pos x="5380" y="68"/>
                </a:cxn>
                <a:cxn ang="0">
                  <a:pos x="5350" y="144"/>
                </a:cxn>
                <a:cxn ang="0">
                  <a:pos x="5304" y="241"/>
                </a:cxn>
                <a:cxn ang="0">
                  <a:pos x="5243" y="352"/>
                </a:cxn>
                <a:cxn ang="0">
                  <a:pos x="5165" y="473"/>
                </a:cxn>
                <a:cxn ang="0">
                  <a:pos x="5096" y="566"/>
                </a:cxn>
                <a:cxn ang="0">
                  <a:pos x="5043" y="627"/>
                </a:cxn>
                <a:cxn ang="0">
                  <a:pos x="4986" y="688"/>
                </a:cxn>
                <a:cxn ang="0">
                  <a:pos x="4924" y="748"/>
                </a:cxn>
                <a:cxn ang="0">
                  <a:pos x="4857" y="805"/>
                </a:cxn>
                <a:cxn ang="0">
                  <a:pos x="4785" y="858"/>
                </a:cxn>
                <a:cxn ang="0">
                  <a:pos x="4707" y="908"/>
                </a:cxn>
                <a:cxn ang="0">
                  <a:pos x="4624" y="955"/>
                </a:cxn>
                <a:cxn ang="0">
                  <a:pos x="4535" y="995"/>
                </a:cxn>
                <a:cxn ang="0">
                  <a:pos x="4440" y="1029"/>
                </a:cxn>
                <a:cxn ang="0">
                  <a:pos x="4340" y="1056"/>
                </a:cxn>
                <a:cxn ang="0">
                  <a:pos x="4233" y="1076"/>
                </a:cxn>
                <a:cxn ang="0">
                  <a:pos x="4121" y="1089"/>
                </a:cxn>
                <a:cxn ang="0">
                  <a:pos x="4002" y="1092"/>
                </a:cxn>
                <a:cxn ang="0">
                  <a:pos x="3877" y="1085"/>
                </a:cxn>
                <a:cxn ang="0">
                  <a:pos x="3745" y="1069"/>
                </a:cxn>
                <a:cxn ang="0">
                  <a:pos x="3606" y="1042"/>
                </a:cxn>
                <a:cxn ang="0">
                  <a:pos x="3460" y="1003"/>
                </a:cxn>
                <a:cxn ang="0">
                  <a:pos x="3307" y="951"/>
                </a:cxn>
                <a:cxn ang="0">
                  <a:pos x="3228" y="921"/>
                </a:cxn>
                <a:cxn ang="0">
                  <a:pos x="2919" y="801"/>
                </a:cxn>
                <a:cxn ang="0">
                  <a:pos x="2631" y="701"/>
                </a:cxn>
                <a:cxn ang="0">
                  <a:pos x="2363" y="617"/>
                </a:cxn>
                <a:cxn ang="0">
                  <a:pos x="2113" y="551"/>
                </a:cxn>
                <a:cxn ang="0">
                  <a:pos x="1880" y="501"/>
                </a:cxn>
                <a:cxn ang="0">
                  <a:pos x="1662" y="469"/>
                </a:cxn>
                <a:cxn ang="0">
                  <a:pos x="1458" y="451"/>
                </a:cxn>
                <a:cxn ang="0">
                  <a:pos x="1266" y="448"/>
                </a:cxn>
                <a:cxn ang="0">
                  <a:pos x="1085" y="461"/>
                </a:cxn>
                <a:cxn ang="0">
                  <a:pos x="914" y="488"/>
                </a:cxn>
                <a:cxn ang="0">
                  <a:pos x="750" y="528"/>
                </a:cxn>
                <a:cxn ang="0">
                  <a:pos x="593" y="582"/>
                </a:cxn>
                <a:cxn ang="0">
                  <a:pos x="440" y="648"/>
                </a:cxn>
                <a:cxn ang="0">
                  <a:pos x="292" y="727"/>
                </a:cxn>
                <a:cxn ang="0">
                  <a:pos x="146" y="817"/>
                </a:cxn>
                <a:cxn ang="0">
                  <a:pos x="0" y="918"/>
                </a:cxn>
              </a:cxnLst>
              <a:rect l="0" t="0" r="r" b="b"/>
              <a:pathLst>
                <a:path w="5404" h="1092">
                  <a:moveTo>
                    <a:pt x="5404" y="0"/>
                  </a:moveTo>
                  <a:lnTo>
                    <a:pt x="5404" y="0"/>
                  </a:lnTo>
                  <a:lnTo>
                    <a:pt x="5398" y="18"/>
                  </a:lnTo>
                  <a:lnTo>
                    <a:pt x="5380" y="68"/>
                  </a:lnTo>
                  <a:lnTo>
                    <a:pt x="5366" y="104"/>
                  </a:lnTo>
                  <a:lnTo>
                    <a:pt x="5350" y="144"/>
                  </a:lnTo>
                  <a:lnTo>
                    <a:pt x="5329" y="191"/>
                  </a:lnTo>
                  <a:lnTo>
                    <a:pt x="5304" y="241"/>
                  </a:lnTo>
                  <a:lnTo>
                    <a:pt x="5275" y="294"/>
                  </a:lnTo>
                  <a:lnTo>
                    <a:pt x="5243" y="352"/>
                  </a:lnTo>
                  <a:lnTo>
                    <a:pt x="5207" y="412"/>
                  </a:lnTo>
                  <a:lnTo>
                    <a:pt x="5165" y="473"/>
                  </a:lnTo>
                  <a:lnTo>
                    <a:pt x="5119" y="535"/>
                  </a:lnTo>
                  <a:lnTo>
                    <a:pt x="5096" y="566"/>
                  </a:lnTo>
                  <a:lnTo>
                    <a:pt x="5069" y="596"/>
                  </a:lnTo>
                  <a:lnTo>
                    <a:pt x="5043" y="627"/>
                  </a:lnTo>
                  <a:lnTo>
                    <a:pt x="5015" y="658"/>
                  </a:lnTo>
                  <a:lnTo>
                    <a:pt x="4986" y="688"/>
                  </a:lnTo>
                  <a:lnTo>
                    <a:pt x="4955" y="719"/>
                  </a:lnTo>
                  <a:lnTo>
                    <a:pt x="4924" y="748"/>
                  </a:lnTo>
                  <a:lnTo>
                    <a:pt x="4892" y="777"/>
                  </a:lnTo>
                  <a:lnTo>
                    <a:pt x="4857" y="805"/>
                  </a:lnTo>
                  <a:lnTo>
                    <a:pt x="4821" y="832"/>
                  </a:lnTo>
                  <a:lnTo>
                    <a:pt x="4785" y="858"/>
                  </a:lnTo>
                  <a:lnTo>
                    <a:pt x="4746" y="884"/>
                  </a:lnTo>
                  <a:lnTo>
                    <a:pt x="4707" y="908"/>
                  </a:lnTo>
                  <a:lnTo>
                    <a:pt x="4667" y="932"/>
                  </a:lnTo>
                  <a:lnTo>
                    <a:pt x="4624" y="955"/>
                  </a:lnTo>
                  <a:lnTo>
                    <a:pt x="4581" y="974"/>
                  </a:lnTo>
                  <a:lnTo>
                    <a:pt x="4535" y="995"/>
                  </a:lnTo>
                  <a:lnTo>
                    <a:pt x="4489" y="1013"/>
                  </a:lnTo>
                  <a:lnTo>
                    <a:pt x="4440" y="1029"/>
                  </a:lnTo>
                  <a:lnTo>
                    <a:pt x="4390" y="1043"/>
                  </a:lnTo>
                  <a:lnTo>
                    <a:pt x="4340" y="1056"/>
                  </a:lnTo>
                  <a:lnTo>
                    <a:pt x="4288" y="1068"/>
                  </a:lnTo>
                  <a:lnTo>
                    <a:pt x="4233" y="1076"/>
                  </a:lnTo>
                  <a:lnTo>
                    <a:pt x="4178" y="1084"/>
                  </a:lnTo>
                  <a:lnTo>
                    <a:pt x="4121" y="1089"/>
                  </a:lnTo>
                  <a:lnTo>
                    <a:pt x="4063" y="1092"/>
                  </a:lnTo>
                  <a:lnTo>
                    <a:pt x="4002" y="1092"/>
                  </a:lnTo>
                  <a:lnTo>
                    <a:pt x="3941" y="1090"/>
                  </a:lnTo>
                  <a:lnTo>
                    <a:pt x="3877" y="1085"/>
                  </a:lnTo>
                  <a:lnTo>
                    <a:pt x="3811" y="1079"/>
                  </a:lnTo>
                  <a:lnTo>
                    <a:pt x="3745" y="1069"/>
                  </a:lnTo>
                  <a:lnTo>
                    <a:pt x="3675" y="1058"/>
                  </a:lnTo>
                  <a:lnTo>
                    <a:pt x="3606" y="1042"/>
                  </a:lnTo>
                  <a:lnTo>
                    <a:pt x="3534" y="1024"/>
                  </a:lnTo>
                  <a:lnTo>
                    <a:pt x="3460" y="1003"/>
                  </a:lnTo>
                  <a:lnTo>
                    <a:pt x="3384" y="979"/>
                  </a:lnTo>
                  <a:lnTo>
                    <a:pt x="3307" y="951"/>
                  </a:lnTo>
                  <a:lnTo>
                    <a:pt x="3228" y="921"/>
                  </a:lnTo>
                  <a:lnTo>
                    <a:pt x="3228" y="921"/>
                  </a:lnTo>
                  <a:lnTo>
                    <a:pt x="3071" y="859"/>
                  </a:lnTo>
                  <a:lnTo>
                    <a:pt x="2919" y="801"/>
                  </a:lnTo>
                  <a:lnTo>
                    <a:pt x="2773" y="750"/>
                  </a:lnTo>
                  <a:lnTo>
                    <a:pt x="2631" y="701"/>
                  </a:lnTo>
                  <a:lnTo>
                    <a:pt x="2495" y="656"/>
                  </a:lnTo>
                  <a:lnTo>
                    <a:pt x="2363" y="617"/>
                  </a:lnTo>
                  <a:lnTo>
                    <a:pt x="2237" y="582"/>
                  </a:lnTo>
                  <a:lnTo>
                    <a:pt x="2113" y="551"/>
                  </a:lnTo>
                  <a:lnTo>
                    <a:pt x="1995" y="524"/>
                  </a:lnTo>
                  <a:lnTo>
                    <a:pt x="1880" y="501"/>
                  </a:lnTo>
                  <a:lnTo>
                    <a:pt x="1769" y="483"/>
                  </a:lnTo>
                  <a:lnTo>
                    <a:pt x="1662" y="469"/>
                  </a:lnTo>
                  <a:lnTo>
                    <a:pt x="1558" y="457"/>
                  </a:lnTo>
                  <a:lnTo>
                    <a:pt x="1458" y="451"/>
                  </a:lnTo>
                  <a:lnTo>
                    <a:pt x="1361" y="448"/>
                  </a:lnTo>
                  <a:lnTo>
                    <a:pt x="1266" y="448"/>
                  </a:lnTo>
                  <a:lnTo>
                    <a:pt x="1175" y="453"/>
                  </a:lnTo>
                  <a:lnTo>
                    <a:pt x="1085" y="461"/>
                  </a:lnTo>
                  <a:lnTo>
                    <a:pt x="998" y="472"/>
                  </a:lnTo>
                  <a:lnTo>
                    <a:pt x="914" y="488"/>
                  </a:lnTo>
                  <a:lnTo>
                    <a:pt x="830" y="506"/>
                  </a:lnTo>
                  <a:lnTo>
                    <a:pt x="750" y="528"/>
                  </a:lnTo>
                  <a:lnTo>
                    <a:pt x="671" y="553"/>
                  </a:lnTo>
                  <a:lnTo>
                    <a:pt x="593" y="582"/>
                  </a:lnTo>
                  <a:lnTo>
                    <a:pt x="517" y="614"/>
                  </a:lnTo>
                  <a:lnTo>
                    <a:pt x="440" y="648"/>
                  </a:lnTo>
                  <a:lnTo>
                    <a:pt x="365" y="687"/>
                  </a:lnTo>
                  <a:lnTo>
                    <a:pt x="292" y="727"/>
                  </a:lnTo>
                  <a:lnTo>
                    <a:pt x="218" y="771"/>
                  </a:lnTo>
                  <a:lnTo>
                    <a:pt x="146" y="817"/>
                  </a:lnTo>
                  <a:lnTo>
                    <a:pt x="72" y="866"/>
                  </a:lnTo>
                  <a:lnTo>
                    <a:pt x="0" y="91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990301" name="Freeform 93"/>
            <p:cNvSpPr>
              <a:spLocks/>
            </p:cNvSpPr>
            <p:nvPr/>
          </p:nvSpPr>
          <p:spPr bwMode="auto">
            <a:xfrm>
              <a:off x="1067" y="1026"/>
              <a:ext cx="5390" cy="562"/>
            </a:xfrm>
            <a:custGeom>
              <a:avLst/>
              <a:gdLst/>
              <a:ahLst/>
              <a:cxnLst>
                <a:cxn ang="0">
                  <a:pos x="5390" y="0"/>
                </a:cxn>
                <a:cxn ang="0">
                  <a:pos x="5366" y="70"/>
                </a:cxn>
                <a:cxn ang="0">
                  <a:pos x="5337" y="147"/>
                </a:cxn>
                <a:cxn ang="0">
                  <a:pos x="5292" y="244"/>
                </a:cxn>
                <a:cxn ang="0">
                  <a:pos x="5233" y="357"/>
                </a:cxn>
                <a:cxn ang="0">
                  <a:pos x="5158" y="480"/>
                </a:cxn>
                <a:cxn ang="0">
                  <a:pos x="5088" y="575"/>
                </a:cxn>
                <a:cxn ang="0">
                  <a:pos x="5037" y="638"/>
                </a:cxn>
                <a:cxn ang="0">
                  <a:pos x="4981" y="701"/>
                </a:cxn>
                <a:cxn ang="0">
                  <a:pos x="4920" y="762"/>
                </a:cxn>
                <a:cxn ang="0">
                  <a:pos x="4854" y="821"/>
                </a:cxn>
                <a:cxn ang="0">
                  <a:pos x="4783" y="875"/>
                </a:cxn>
                <a:cxn ang="0">
                  <a:pos x="4705" y="927"/>
                </a:cxn>
                <a:cxn ang="0">
                  <a:pos x="4623" y="976"/>
                </a:cxn>
                <a:cxn ang="0">
                  <a:pos x="4534" y="1018"/>
                </a:cxn>
                <a:cxn ang="0">
                  <a:pos x="4441" y="1053"/>
                </a:cxn>
                <a:cxn ang="0">
                  <a:pos x="4341" y="1084"/>
                </a:cxn>
                <a:cxn ang="0">
                  <a:pos x="4234" y="1106"/>
                </a:cxn>
                <a:cxn ang="0">
                  <a:pos x="4122" y="1121"/>
                </a:cxn>
                <a:cxn ang="0">
                  <a:pos x="4004" y="1126"/>
                </a:cxn>
                <a:cxn ang="0">
                  <a:pos x="3878" y="1122"/>
                </a:cxn>
                <a:cxn ang="0">
                  <a:pos x="3746" y="1110"/>
                </a:cxn>
                <a:cxn ang="0">
                  <a:pos x="3607" y="1084"/>
                </a:cxn>
                <a:cxn ang="0">
                  <a:pos x="3460" y="1048"/>
                </a:cxn>
                <a:cxn ang="0">
                  <a:pos x="3307" y="1000"/>
                </a:cxn>
                <a:cxn ang="0">
                  <a:pos x="3228" y="971"/>
                </a:cxn>
                <a:cxn ang="0">
                  <a:pos x="2917" y="856"/>
                </a:cxn>
                <a:cxn ang="0">
                  <a:pos x="2628" y="761"/>
                </a:cxn>
                <a:cxn ang="0">
                  <a:pos x="2359" y="682"/>
                </a:cxn>
                <a:cxn ang="0">
                  <a:pos x="2107" y="620"/>
                </a:cxn>
                <a:cxn ang="0">
                  <a:pos x="1873" y="575"/>
                </a:cxn>
                <a:cxn ang="0">
                  <a:pos x="1655" y="548"/>
                </a:cxn>
                <a:cxn ang="0">
                  <a:pos x="1451" y="533"/>
                </a:cxn>
                <a:cxn ang="0">
                  <a:pos x="1259" y="535"/>
                </a:cxn>
                <a:cxn ang="0">
                  <a:pos x="1077" y="551"/>
                </a:cxn>
                <a:cxn ang="0">
                  <a:pos x="906" y="582"/>
                </a:cxn>
                <a:cxn ang="0">
                  <a:pos x="744" y="625"/>
                </a:cxn>
                <a:cxn ang="0">
                  <a:pos x="587" y="683"/>
                </a:cxn>
                <a:cxn ang="0">
                  <a:pos x="436" y="753"/>
                </a:cxn>
                <a:cxn ang="0">
                  <a:pos x="288" y="835"/>
                </a:cxn>
                <a:cxn ang="0">
                  <a:pos x="144" y="929"/>
                </a:cxn>
                <a:cxn ang="0">
                  <a:pos x="0" y="1034"/>
                </a:cxn>
              </a:cxnLst>
              <a:rect l="0" t="0" r="r" b="b"/>
              <a:pathLst>
                <a:path w="5390" h="1126">
                  <a:moveTo>
                    <a:pt x="5390" y="0"/>
                  </a:moveTo>
                  <a:lnTo>
                    <a:pt x="5390" y="0"/>
                  </a:lnTo>
                  <a:lnTo>
                    <a:pt x="5384" y="18"/>
                  </a:lnTo>
                  <a:lnTo>
                    <a:pt x="5366" y="70"/>
                  </a:lnTo>
                  <a:lnTo>
                    <a:pt x="5353" y="105"/>
                  </a:lnTo>
                  <a:lnTo>
                    <a:pt x="5337" y="147"/>
                  </a:lnTo>
                  <a:lnTo>
                    <a:pt x="5316" y="192"/>
                  </a:lnTo>
                  <a:lnTo>
                    <a:pt x="5292" y="244"/>
                  </a:lnTo>
                  <a:lnTo>
                    <a:pt x="5265" y="299"/>
                  </a:lnTo>
                  <a:lnTo>
                    <a:pt x="5233" y="357"/>
                  </a:lnTo>
                  <a:lnTo>
                    <a:pt x="5198" y="418"/>
                  </a:lnTo>
                  <a:lnTo>
                    <a:pt x="5158" y="480"/>
                  </a:lnTo>
                  <a:lnTo>
                    <a:pt x="5113" y="544"/>
                  </a:lnTo>
                  <a:lnTo>
                    <a:pt x="5088" y="575"/>
                  </a:lnTo>
                  <a:lnTo>
                    <a:pt x="5063" y="607"/>
                  </a:lnTo>
                  <a:lnTo>
                    <a:pt x="5037" y="638"/>
                  </a:lnTo>
                  <a:lnTo>
                    <a:pt x="5011" y="670"/>
                  </a:lnTo>
                  <a:lnTo>
                    <a:pt x="4981" y="701"/>
                  </a:lnTo>
                  <a:lnTo>
                    <a:pt x="4951" y="732"/>
                  </a:lnTo>
                  <a:lnTo>
                    <a:pt x="4920" y="762"/>
                  </a:lnTo>
                  <a:lnTo>
                    <a:pt x="4888" y="791"/>
                  </a:lnTo>
                  <a:lnTo>
                    <a:pt x="4854" y="821"/>
                  </a:lnTo>
                  <a:lnTo>
                    <a:pt x="4819" y="848"/>
                  </a:lnTo>
                  <a:lnTo>
                    <a:pt x="4783" y="875"/>
                  </a:lnTo>
                  <a:lnTo>
                    <a:pt x="4745" y="903"/>
                  </a:lnTo>
                  <a:lnTo>
                    <a:pt x="4705" y="927"/>
                  </a:lnTo>
                  <a:lnTo>
                    <a:pt x="4665" y="951"/>
                  </a:lnTo>
                  <a:lnTo>
                    <a:pt x="4623" y="976"/>
                  </a:lnTo>
                  <a:lnTo>
                    <a:pt x="4580" y="997"/>
                  </a:lnTo>
                  <a:lnTo>
                    <a:pt x="4534" y="1018"/>
                  </a:lnTo>
                  <a:lnTo>
                    <a:pt x="4488" y="1037"/>
                  </a:lnTo>
                  <a:lnTo>
                    <a:pt x="4441" y="1053"/>
                  </a:lnTo>
                  <a:lnTo>
                    <a:pt x="4391" y="1069"/>
                  </a:lnTo>
                  <a:lnTo>
                    <a:pt x="4341" y="1084"/>
                  </a:lnTo>
                  <a:lnTo>
                    <a:pt x="4289" y="1095"/>
                  </a:lnTo>
                  <a:lnTo>
                    <a:pt x="4234" y="1106"/>
                  </a:lnTo>
                  <a:lnTo>
                    <a:pt x="4179" y="1114"/>
                  </a:lnTo>
                  <a:lnTo>
                    <a:pt x="4122" y="1121"/>
                  </a:lnTo>
                  <a:lnTo>
                    <a:pt x="4064" y="1124"/>
                  </a:lnTo>
                  <a:lnTo>
                    <a:pt x="4004" y="1126"/>
                  </a:lnTo>
                  <a:lnTo>
                    <a:pt x="3941" y="1126"/>
                  </a:lnTo>
                  <a:lnTo>
                    <a:pt x="3878" y="1122"/>
                  </a:lnTo>
                  <a:lnTo>
                    <a:pt x="3812" y="1118"/>
                  </a:lnTo>
                  <a:lnTo>
                    <a:pt x="3746" y="1110"/>
                  </a:lnTo>
                  <a:lnTo>
                    <a:pt x="3676" y="1098"/>
                  </a:lnTo>
                  <a:lnTo>
                    <a:pt x="3607" y="1084"/>
                  </a:lnTo>
                  <a:lnTo>
                    <a:pt x="3535" y="1068"/>
                  </a:lnTo>
                  <a:lnTo>
                    <a:pt x="3460" y="1048"/>
                  </a:lnTo>
                  <a:lnTo>
                    <a:pt x="3385" y="1026"/>
                  </a:lnTo>
                  <a:lnTo>
                    <a:pt x="3307" y="1000"/>
                  </a:lnTo>
                  <a:lnTo>
                    <a:pt x="3228" y="971"/>
                  </a:lnTo>
                  <a:lnTo>
                    <a:pt x="3228" y="971"/>
                  </a:lnTo>
                  <a:lnTo>
                    <a:pt x="3069" y="911"/>
                  </a:lnTo>
                  <a:lnTo>
                    <a:pt x="2917" y="856"/>
                  </a:lnTo>
                  <a:lnTo>
                    <a:pt x="2770" y="806"/>
                  </a:lnTo>
                  <a:lnTo>
                    <a:pt x="2628" y="761"/>
                  </a:lnTo>
                  <a:lnTo>
                    <a:pt x="2491" y="719"/>
                  </a:lnTo>
                  <a:lnTo>
                    <a:pt x="2359" y="682"/>
                  </a:lnTo>
                  <a:lnTo>
                    <a:pt x="2231" y="649"/>
                  </a:lnTo>
                  <a:lnTo>
                    <a:pt x="2107" y="620"/>
                  </a:lnTo>
                  <a:lnTo>
                    <a:pt x="1988" y="596"/>
                  </a:lnTo>
                  <a:lnTo>
                    <a:pt x="1873" y="575"/>
                  </a:lnTo>
                  <a:lnTo>
                    <a:pt x="1762" y="559"/>
                  </a:lnTo>
                  <a:lnTo>
                    <a:pt x="1655" y="548"/>
                  </a:lnTo>
                  <a:lnTo>
                    <a:pt x="1551" y="538"/>
                  </a:lnTo>
                  <a:lnTo>
                    <a:pt x="1451" y="533"/>
                  </a:lnTo>
                  <a:lnTo>
                    <a:pt x="1353" y="533"/>
                  </a:lnTo>
                  <a:lnTo>
                    <a:pt x="1259" y="535"/>
                  </a:lnTo>
                  <a:lnTo>
                    <a:pt x="1166" y="541"/>
                  </a:lnTo>
                  <a:lnTo>
                    <a:pt x="1077" y="551"/>
                  </a:lnTo>
                  <a:lnTo>
                    <a:pt x="991" y="565"/>
                  </a:lnTo>
                  <a:lnTo>
                    <a:pt x="906" y="582"/>
                  </a:lnTo>
                  <a:lnTo>
                    <a:pt x="824" y="603"/>
                  </a:lnTo>
                  <a:lnTo>
                    <a:pt x="744" y="625"/>
                  </a:lnTo>
                  <a:lnTo>
                    <a:pt x="665" y="653"/>
                  </a:lnTo>
                  <a:lnTo>
                    <a:pt x="587" y="683"/>
                  </a:lnTo>
                  <a:lnTo>
                    <a:pt x="511" y="716"/>
                  </a:lnTo>
                  <a:lnTo>
                    <a:pt x="436" y="753"/>
                  </a:lnTo>
                  <a:lnTo>
                    <a:pt x="362" y="791"/>
                  </a:lnTo>
                  <a:lnTo>
                    <a:pt x="288" y="835"/>
                  </a:lnTo>
                  <a:lnTo>
                    <a:pt x="216" y="880"/>
                  </a:lnTo>
                  <a:lnTo>
                    <a:pt x="144" y="929"/>
                  </a:lnTo>
                  <a:lnTo>
                    <a:pt x="72" y="979"/>
                  </a:lnTo>
                  <a:lnTo>
                    <a:pt x="0" y="103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990302" name="Freeform 94"/>
            <p:cNvSpPr>
              <a:spLocks/>
            </p:cNvSpPr>
            <p:nvPr/>
          </p:nvSpPr>
          <p:spPr bwMode="auto">
            <a:xfrm>
              <a:off x="1106" y="997"/>
              <a:ext cx="5373" cy="580"/>
            </a:xfrm>
            <a:custGeom>
              <a:avLst/>
              <a:gdLst/>
              <a:ahLst/>
              <a:cxnLst>
                <a:cxn ang="0">
                  <a:pos x="5373" y="0"/>
                </a:cxn>
                <a:cxn ang="0">
                  <a:pos x="5351" y="69"/>
                </a:cxn>
                <a:cxn ang="0">
                  <a:pos x="5323" y="147"/>
                </a:cxn>
                <a:cxn ang="0">
                  <a:pos x="5280" y="247"/>
                </a:cxn>
                <a:cxn ang="0">
                  <a:pos x="5221" y="361"/>
                </a:cxn>
                <a:cxn ang="0">
                  <a:pos x="5148" y="486"/>
                </a:cxn>
                <a:cxn ang="0">
                  <a:pos x="5081" y="583"/>
                </a:cxn>
                <a:cxn ang="0">
                  <a:pos x="5031" y="647"/>
                </a:cxn>
                <a:cxn ang="0">
                  <a:pos x="4976" y="712"/>
                </a:cxn>
                <a:cxn ang="0">
                  <a:pos x="4916" y="773"/>
                </a:cxn>
                <a:cxn ang="0">
                  <a:pos x="4849" y="833"/>
                </a:cxn>
                <a:cxn ang="0">
                  <a:pos x="4780" y="891"/>
                </a:cxn>
                <a:cxn ang="0">
                  <a:pos x="4704" y="944"/>
                </a:cxn>
                <a:cxn ang="0">
                  <a:pos x="4622" y="994"/>
                </a:cxn>
                <a:cxn ang="0">
                  <a:pos x="4534" y="1038"/>
                </a:cxn>
                <a:cxn ang="0">
                  <a:pos x="4441" y="1077"/>
                </a:cxn>
                <a:cxn ang="0">
                  <a:pos x="4341" y="1109"/>
                </a:cxn>
                <a:cxn ang="0">
                  <a:pos x="4236" y="1133"/>
                </a:cxn>
                <a:cxn ang="0">
                  <a:pos x="4123" y="1149"/>
                </a:cxn>
                <a:cxn ang="0">
                  <a:pos x="4004" y="1159"/>
                </a:cxn>
                <a:cxn ang="0">
                  <a:pos x="3879" y="1157"/>
                </a:cxn>
                <a:cxn ang="0">
                  <a:pos x="3746" y="1146"/>
                </a:cxn>
                <a:cxn ang="0">
                  <a:pos x="3607" y="1124"/>
                </a:cxn>
                <a:cxn ang="0">
                  <a:pos x="3460" y="1091"/>
                </a:cxn>
                <a:cxn ang="0">
                  <a:pos x="3305" y="1044"/>
                </a:cxn>
                <a:cxn ang="0">
                  <a:pos x="3226" y="1017"/>
                </a:cxn>
                <a:cxn ang="0">
                  <a:pos x="2914" y="909"/>
                </a:cxn>
                <a:cxn ang="0">
                  <a:pos x="2622" y="818"/>
                </a:cxn>
                <a:cxn ang="0">
                  <a:pos x="2353" y="746"/>
                </a:cxn>
                <a:cxn ang="0">
                  <a:pos x="2100" y="689"/>
                </a:cxn>
                <a:cxn ang="0">
                  <a:pos x="1866" y="649"/>
                </a:cxn>
                <a:cxn ang="0">
                  <a:pos x="1648" y="625"/>
                </a:cxn>
                <a:cxn ang="0">
                  <a:pos x="1442" y="615"/>
                </a:cxn>
                <a:cxn ang="0">
                  <a:pos x="1251" y="620"/>
                </a:cxn>
                <a:cxn ang="0">
                  <a:pos x="1070" y="641"/>
                </a:cxn>
                <a:cxn ang="0">
                  <a:pos x="899" y="675"/>
                </a:cxn>
                <a:cxn ang="0">
                  <a:pos x="737" y="722"/>
                </a:cxn>
                <a:cxn ang="0">
                  <a:pos x="581" y="783"/>
                </a:cxn>
                <a:cxn ang="0">
                  <a:pos x="431" y="856"/>
                </a:cxn>
                <a:cxn ang="0">
                  <a:pos x="286" y="941"/>
                </a:cxn>
                <a:cxn ang="0">
                  <a:pos x="143" y="1038"/>
                </a:cxn>
                <a:cxn ang="0">
                  <a:pos x="0" y="1146"/>
                </a:cxn>
              </a:cxnLst>
              <a:rect l="0" t="0" r="r" b="b"/>
              <a:pathLst>
                <a:path w="5373" h="1159">
                  <a:moveTo>
                    <a:pt x="5373" y="0"/>
                  </a:moveTo>
                  <a:lnTo>
                    <a:pt x="5373" y="0"/>
                  </a:lnTo>
                  <a:lnTo>
                    <a:pt x="5367" y="18"/>
                  </a:lnTo>
                  <a:lnTo>
                    <a:pt x="5351" y="69"/>
                  </a:lnTo>
                  <a:lnTo>
                    <a:pt x="5338" y="105"/>
                  </a:lnTo>
                  <a:lnTo>
                    <a:pt x="5323" y="147"/>
                  </a:lnTo>
                  <a:lnTo>
                    <a:pt x="5303" y="194"/>
                  </a:lnTo>
                  <a:lnTo>
                    <a:pt x="5280" y="247"/>
                  </a:lnTo>
                  <a:lnTo>
                    <a:pt x="5253" y="302"/>
                  </a:lnTo>
                  <a:lnTo>
                    <a:pt x="5221" y="361"/>
                  </a:lnTo>
                  <a:lnTo>
                    <a:pt x="5187" y="423"/>
                  </a:lnTo>
                  <a:lnTo>
                    <a:pt x="5148" y="486"/>
                  </a:lnTo>
                  <a:lnTo>
                    <a:pt x="5105" y="550"/>
                  </a:lnTo>
                  <a:lnTo>
                    <a:pt x="5081" y="583"/>
                  </a:lnTo>
                  <a:lnTo>
                    <a:pt x="5056" y="615"/>
                  </a:lnTo>
                  <a:lnTo>
                    <a:pt x="5031" y="647"/>
                  </a:lnTo>
                  <a:lnTo>
                    <a:pt x="5003" y="680"/>
                  </a:lnTo>
                  <a:lnTo>
                    <a:pt x="4976" y="712"/>
                  </a:lnTo>
                  <a:lnTo>
                    <a:pt x="4947" y="743"/>
                  </a:lnTo>
                  <a:lnTo>
                    <a:pt x="4916" y="773"/>
                  </a:lnTo>
                  <a:lnTo>
                    <a:pt x="4883" y="804"/>
                  </a:lnTo>
                  <a:lnTo>
                    <a:pt x="4849" y="833"/>
                  </a:lnTo>
                  <a:lnTo>
                    <a:pt x="4815" y="862"/>
                  </a:lnTo>
                  <a:lnTo>
                    <a:pt x="4780" y="891"/>
                  </a:lnTo>
                  <a:lnTo>
                    <a:pt x="4742" y="919"/>
                  </a:lnTo>
                  <a:lnTo>
                    <a:pt x="4704" y="944"/>
                  </a:lnTo>
                  <a:lnTo>
                    <a:pt x="4663" y="970"/>
                  </a:lnTo>
                  <a:lnTo>
                    <a:pt x="4622" y="994"/>
                  </a:lnTo>
                  <a:lnTo>
                    <a:pt x="4579" y="1017"/>
                  </a:lnTo>
                  <a:lnTo>
                    <a:pt x="4534" y="1038"/>
                  </a:lnTo>
                  <a:lnTo>
                    <a:pt x="4488" y="1057"/>
                  </a:lnTo>
                  <a:lnTo>
                    <a:pt x="4441" y="1077"/>
                  </a:lnTo>
                  <a:lnTo>
                    <a:pt x="4391" y="1093"/>
                  </a:lnTo>
                  <a:lnTo>
                    <a:pt x="4341" y="1109"/>
                  </a:lnTo>
                  <a:lnTo>
                    <a:pt x="4288" y="1122"/>
                  </a:lnTo>
                  <a:lnTo>
                    <a:pt x="4236" y="1133"/>
                  </a:lnTo>
                  <a:lnTo>
                    <a:pt x="4180" y="1143"/>
                  </a:lnTo>
                  <a:lnTo>
                    <a:pt x="4123" y="1149"/>
                  </a:lnTo>
                  <a:lnTo>
                    <a:pt x="4065" y="1156"/>
                  </a:lnTo>
                  <a:lnTo>
                    <a:pt x="4004" y="1159"/>
                  </a:lnTo>
                  <a:lnTo>
                    <a:pt x="3943" y="1159"/>
                  </a:lnTo>
                  <a:lnTo>
                    <a:pt x="3879" y="1157"/>
                  </a:lnTo>
                  <a:lnTo>
                    <a:pt x="3814" y="1153"/>
                  </a:lnTo>
                  <a:lnTo>
                    <a:pt x="3746" y="1146"/>
                  </a:lnTo>
                  <a:lnTo>
                    <a:pt x="3677" y="1136"/>
                  </a:lnTo>
                  <a:lnTo>
                    <a:pt x="3607" y="1124"/>
                  </a:lnTo>
                  <a:lnTo>
                    <a:pt x="3534" y="1109"/>
                  </a:lnTo>
                  <a:lnTo>
                    <a:pt x="3460" y="1091"/>
                  </a:lnTo>
                  <a:lnTo>
                    <a:pt x="3383" y="1070"/>
                  </a:lnTo>
                  <a:lnTo>
                    <a:pt x="3305" y="1044"/>
                  </a:lnTo>
                  <a:lnTo>
                    <a:pt x="3226" y="1017"/>
                  </a:lnTo>
                  <a:lnTo>
                    <a:pt x="3226" y="1017"/>
                  </a:lnTo>
                  <a:lnTo>
                    <a:pt x="3067" y="960"/>
                  </a:lnTo>
                  <a:lnTo>
                    <a:pt x="2914" y="909"/>
                  </a:lnTo>
                  <a:lnTo>
                    <a:pt x="2765" y="862"/>
                  </a:lnTo>
                  <a:lnTo>
                    <a:pt x="2622" y="818"/>
                  </a:lnTo>
                  <a:lnTo>
                    <a:pt x="2485" y="780"/>
                  </a:lnTo>
                  <a:lnTo>
                    <a:pt x="2353" y="746"/>
                  </a:lnTo>
                  <a:lnTo>
                    <a:pt x="2224" y="715"/>
                  </a:lnTo>
                  <a:lnTo>
                    <a:pt x="2100" y="689"/>
                  </a:lnTo>
                  <a:lnTo>
                    <a:pt x="1981" y="667"/>
                  </a:lnTo>
                  <a:lnTo>
                    <a:pt x="1866" y="649"/>
                  </a:lnTo>
                  <a:lnTo>
                    <a:pt x="1755" y="634"/>
                  </a:lnTo>
                  <a:lnTo>
                    <a:pt x="1648" y="625"/>
                  </a:lnTo>
                  <a:lnTo>
                    <a:pt x="1543" y="617"/>
                  </a:lnTo>
                  <a:lnTo>
                    <a:pt x="1442" y="615"/>
                  </a:lnTo>
                  <a:lnTo>
                    <a:pt x="1345" y="615"/>
                  </a:lnTo>
                  <a:lnTo>
                    <a:pt x="1251" y="620"/>
                  </a:lnTo>
                  <a:lnTo>
                    <a:pt x="1159" y="628"/>
                  </a:lnTo>
                  <a:lnTo>
                    <a:pt x="1070" y="641"/>
                  </a:lnTo>
                  <a:lnTo>
                    <a:pt x="984" y="655"/>
                  </a:lnTo>
                  <a:lnTo>
                    <a:pt x="899" y="675"/>
                  </a:lnTo>
                  <a:lnTo>
                    <a:pt x="817" y="696"/>
                  </a:lnTo>
                  <a:lnTo>
                    <a:pt x="737" y="722"/>
                  </a:lnTo>
                  <a:lnTo>
                    <a:pt x="659" y="751"/>
                  </a:lnTo>
                  <a:lnTo>
                    <a:pt x="581" y="783"/>
                  </a:lnTo>
                  <a:lnTo>
                    <a:pt x="506" y="817"/>
                  </a:lnTo>
                  <a:lnTo>
                    <a:pt x="431" y="856"/>
                  </a:lnTo>
                  <a:lnTo>
                    <a:pt x="358" y="896"/>
                  </a:lnTo>
                  <a:lnTo>
                    <a:pt x="286" y="941"/>
                  </a:lnTo>
                  <a:lnTo>
                    <a:pt x="213" y="988"/>
                  </a:lnTo>
                  <a:lnTo>
                    <a:pt x="143" y="1038"/>
                  </a:lnTo>
                  <a:lnTo>
                    <a:pt x="70" y="1090"/>
                  </a:lnTo>
                  <a:lnTo>
                    <a:pt x="0" y="114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990303" name="Freeform 95"/>
            <p:cNvSpPr>
              <a:spLocks/>
            </p:cNvSpPr>
            <p:nvPr/>
          </p:nvSpPr>
          <p:spPr bwMode="auto">
            <a:xfrm>
              <a:off x="1146" y="968"/>
              <a:ext cx="5355" cy="631"/>
            </a:xfrm>
            <a:custGeom>
              <a:avLst/>
              <a:gdLst/>
              <a:ahLst/>
              <a:cxnLst>
                <a:cxn ang="0">
                  <a:pos x="5355" y="0"/>
                </a:cxn>
                <a:cxn ang="0">
                  <a:pos x="5334" y="71"/>
                </a:cxn>
                <a:cxn ang="0">
                  <a:pos x="5306" y="150"/>
                </a:cxn>
                <a:cxn ang="0">
                  <a:pos x="5266" y="250"/>
                </a:cxn>
                <a:cxn ang="0">
                  <a:pos x="5209" y="366"/>
                </a:cxn>
                <a:cxn ang="0">
                  <a:pos x="5138" y="494"/>
                </a:cxn>
                <a:cxn ang="0">
                  <a:pos x="5072" y="592"/>
                </a:cxn>
                <a:cxn ang="0">
                  <a:pos x="5023" y="658"/>
                </a:cxn>
                <a:cxn ang="0">
                  <a:pos x="4969" y="723"/>
                </a:cxn>
                <a:cxn ang="0">
                  <a:pos x="4909" y="788"/>
                </a:cxn>
                <a:cxn ang="0">
                  <a:pos x="4845" y="849"/>
                </a:cxn>
                <a:cxn ang="0">
                  <a:pos x="4775" y="909"/>
                </a:cxn>
                <a:cxn ang="0">
                  <a:pos x="4700" y="964"/>
                </a:cxn>
                <a:cxn ang="0">
                  <a:pos x="4619" y="1015"/>
                </a:cxn>
                <a:cxn ang="0">
                  <a:pos x="4532" y="1060"/>
                </a:cxn>
                <a:cxn ang="0">
                  <a:pos x="4439" y="1101"/>
                </a:cxn>
                <a:cxn ang="0">
                  <a:pos x="4340" y="1135"/>
                </a:cxn>
                <a:cxn ang="0">
                  <a:pos x="4235" y="1162"/>
                </a:cxn>
                <a:cxn ang="0">
                  <a:pos x="4123" y="1182"/>
                </a:cxn>
                <a:cxn ang="0">
                  <a:pos x="4004" y="1193"/>
                </a:cxn>
                <a:cxn ang="0">
                  <a:pos x="3879" y="1194"/>
                </a:cxn>
                <a:cxn ang="0">
                  <a:pos x="3746" y="1185"/>
                </a:cxn>
                <a:cxn ang="0">
                  <a:pos x="3606" y="1165"/>
                </a:cxn>
                <a:cxn ang="0">
                  <a:pos x="3458" y="1136"/>
                </a:cxn>
                <a:cxn ang="0">
                  <a:pos x="3304" y="1093"/>
                </a:cxn>
                <a:cxn ang="0">
                  <a:pos x="3224" y="1067"/>
                </a:cxn>
                <a:cxn ang="0">
                  <a:pos x="2910" y="965"/>
                </a:cxn>
                <a:cxn ang="0">
                  <a:pos x="2618" y="880"/>
                </a:cxn>
                <a:cxn ang="0">
                  <a:pos x="2346" y="812"/>
                </a:cxn>
                <a:cxn ang="0">
                  <a:pos x="2094" y="760"/>
                </a:cxn>
                <a:cxn ang="0">
                  <a:pos x="1859" y="723"/>
                </a:cxn>
                <a:cxn ang="0">
                  <a:pos x="1640" y="704"/>
                </a:cxn>
                <a:cxn ang="0">
                  <a:pos x="1434" y="699"/>
                </a:cxn>
                <a:cxn ang="0">
                  <a:pos x="1242" y="707"/>
                </a:cxn>
                <a:cxn ang="0">
                  <a:pos x="1063" y="731"/>
                </a:cxn>
                <a:cxn ang="0">
                  <a:pos x="893" y="768"/>
                </a:cxn>
                <a:cxn ang="0">
                  <a:pos x="732" y="820"/>
                </a:cxn>
                <a:cxn ang="0">
                  <a:pos x="576" y="884"/>
                </a:cxn>
                <a:cxn ang="0">
                  <a:pos x="427" y="960"/>
                </a:cxn>
                <a:cxn ang="0">
                  <a:pos x="283" y="1049"/>
                </a:cxn>
                <a:cxn ang="0">
                  <a:pos x="141" y="1149"/>
                </a:cxn>
                <a:cxn ang="0">
                  <a:pos x="0" y="1261"/>
                </a:cxn>
              </a:cxnLst>
              <a:rect l="0" t="0" r="r" b="b"/>
              <a:pathLst>
                <a:path w="5355" h="1261">
                  <a:moveTo>
                    <a:pt x="5355" y="0"/>
                  </a:moveTo>
                  <a:lnTo>
                    <a:pt x="5355" y="0"/>
                  </a:lnTo>
                  <a:lnTo>
                    <a:pt x="5349" y="19"/>
                  </a:lnTo>
                  <a:lnTo>
                    <a:pt x="5334" y="71"/>
                  </a:lnTo>
                  <a:lnTo>
                    <a:pt x="5322" y="106"/>
                  </a:lnTo>
                  <a:lnTo>
                    <a:pt x="5306" y="150"/>
                  </a:lnTo>
                  <a:lnTo>
                    <a:pt x="5288" y="197"/>
                  </a:lnTo>
                  <a:lnTo>
                    <a:pt x="5266" y="250"/>
                  </a:lnTo>
                  <a:lnTo>
                    <a:pt x="5240" y="306"/>
                  </a:lnTo>
                  <a:lnTo>
                    <a:pt x="5209" y="366"/>
                  </a:lnTo>
                  <a:lnTo>
                    <a:pt x="5176" y="429"/>
                  </a:lnTo>
                  <a:lnTo>
                    <a:pt x="5138" y="494"/>
                  </a:lnTo>
                  <a:lnTo>
                    <a:pt x="5095" y="560"/>
                  </a:lnTo>
                  <a:lnTo>
                    <a:pt x="5072" y="592"/>
                  </a:lnTo>
                  <a:lnTo>
                    <a:pt x="5048" y="625"/>
                  </a:lnTo>
                  <a:lnTo>
                    <a:pt x="5023" y="658"/>
                  </a:lnTo>
                  <a:lnTo>
                    <a:pt x="4997" y="691"/>
                  </a:lnTo>
                  <a:lnTo>
                    <a:pt x="4969" y="723"/>
                  </a:lnTo>
                  <a:lnTo>
                    <a:pt x="4940" y="755"/>
                  </a:lnTo>
                  <a:lnTo>
                    <a:pt x="4909" y="788"/>
                  </a:lnTo>
                  <a:lnTo>
                    <a:pt x="4877" y="818"/>
                  </a:lnTo>
                  <a:lnTo>
                    <a:pt x="4845" y="849"/>
                  </a:lnTo>
                  <a:lnTo>
                    <a:pt x="4811" y="880"/>
                  </a:lnTo>
                  <a:lnTo>
                    <a:pt x="4775" y="909"/>
                  </a:lnTo>
                  <a:lnTo>
                    <a:pt x="4739" y="936"/>
                  </a:lnTo>
                  <a:lnTo>
                    <a:pt x="4700" y="964"/>
                  </a:lnTo>
                  <a:lnTo>
                    <a:pt x="4661" y="989"/>
                  </a:lnTo>
                  <a:lnTo>
                    <a:pt x="4619" y="1015"/>
                  </a:lnTo>
                  <a:lnTo>
                    <a:pt x="4576" y="1038"/>
                  </a:lnTo>
                  <a:lnTo>
                    <a:pt x="4532" y="1060"/>
                  </a:lnTo>
                  <a:lnTo>
                    <a:pt x="4486" y="1081"/>
                  </a:lnTo>
                  <a:lnTo>
                    <a:pt x="4439" y="1101"/>
                  </a:lnTo>
                  <a:lnTo>
                    <a:pt x="4390" y="1119"/>
                  </a:lnTo>
                  <a:lnTo>
                    <a:pt x="4340" y="1135"/>
                  </a:lnTo>
                  <a:lnTo>
                    <a:pt x="4289" y="1149"/>
                  </a:lnTo>
                  <a:lnTo>
                    <a:pt x="4235" y="1162"/>
                  </a:lnTo>
                  <a:lnTo>
                    <a:pt x="4179" y="1173"/>
                  </a:lnTo>
                  <a:lnTo>
                    <a:pt x="4123" y="1182"/>
                  </a:lnTo>
                  <a:lnTo>
                    <a:pt x="4064" y="1188"/>
                  </a:lnTo>
                  <a:lnTo>
                    <a:pt x="4004" y="1193"/>
                  </a:lnTo>
                  <a:lnTo>
                    <a:pt x="3942" y="1194"/>
                  </a:lnTo>
                  <a:lnTo>
                    <a:pt x="3879" y="1194"/>
                  </a:lnTo>
                  <a:lnTo>
                    <a:pt x="3814" y="1191"/>
                  </a:lnTo>
                  <a:lnTo>
                    <a:pt x="3746" y="1185"/>
                  </a:lnTo>
                  <a:lnTo>
                    <a:pt x="3676" y="1177"/>
                  </a:lnTo>
                  <a:lnTo>
                    <a:pt x="3606" y="1165"/>
                  </a:lnTo>
                  <a:lnTo>
                    <a:pt x="3533" y="1153"/>
                  </a:lnTo>
                  <a:lnTo>
                    <a:pt x="3458" y="1136"/>
                  </a:lnTo>
                  <a:lnTo>
                    <a:pt x="3382" y="1115"/>
                  </a:lnTo>
                  <a:lnTo>
                    <a:pt x="3304" y="1093"/>
                  </a:lnTo>
                  <a:lnTo>
                    <a:pt x="3224" y="1067"/>
                  </a:lnTo>
                  <a:lnTo>
                    <a:pt x="3224" y="1067"/>
                  </a:lnTo>
                  <a:lnTo>
                    <a:pt x="3064" y="1014"/>
                  </a:lnTo>
                  <a:lnTo>
                    <a:pt x="2910" y="965"/>
                  </a:lnTo>
                  <a:lnTo>
                    <a:pt x="2761" y="920"/>
                  </a:lnTo>
                  <a:lnTo>
                    <a:pt x="2618" y="880"/>
                  </a:lnTo>
                  <a:lnTo>
                    <a:pt x="2480" y="842"/>
                  </a:lnTo>
                  <a:lnTo>
                    <a:pt x="2346" y="812"/>
                  </a:lnTo>
                  <a:lnTo>
                    <a:pt x="2219" y="783"/>
                  </a:lnTo>
                  <a:lnTo>
                    <a:pt x="2094" y="760"/>
                  </a:lnTo>
                  <a:lnTo>
                    <a:pt x="1974" y="739"/>
                  </a:lnTo>
                  <a:lnTo>
                    <a:pt x="1859" y="723"/>
                  </a:lnTo>
                  <a:lnTo>
                    <a:pt x="1746" y="712"/>
                  </a:lnTo>
                  <a:lnTo>
                    <a:pt x="1640" y="704"/>
                  </a:lnTo>
                  <a:lnTo>
                    <a:pt x="1535" y="699"/>
                  </a:lnTo>
                  <a:lnTo>
                    <a:pt x="1434" y="699"/>
                  </a:lnTo>
                  <a:lnTo>
                    <a:pt x="1337" y="700"/>
                  </a:lnTo>
                  <a:lnTo>
                    <a:pt x="1242" y="707"/>
                  </a:lnTo>
                  <a:lnTo>
                    <a:pt x="1151" y="718"/>
                  </a:lnTo>
                  <a:lnTo>
                    <a:pt x="1063" y="731"/>
                  </a:lnTo>
                  <a:lnTo>
                    <a:pt x="976" y="749"/>
                  </a:lnTo>
                  <a:lnTo>
                    <a:pt x="893" y="768"/>
                  </a:lnTo>
                  <a:lnTo>
                    <a:pt x="811" y="792"/>
                  </a:lnTo>
                  <a:lnTo>
                    <a:pt x="732" y="820"/>
                  </a:lnTo>
                  <a:lnTo>
                    <a:pt x="652" y="851"/>
                  </a:lnTo>
                  <a:lnTo>
                    <a:pt x="576" y="884"/>
                  </a:lnTo>
                  <a:lnTo>
                    <a:pt x="501" y="920"/>
                  </a:lnTo>
                  <a:lnTo>
                    <a:pt x="427" y="960"/>
                  </a:lnTo>
                  <a:lnTo>
                    <a:pt x="355" y="1004"/>
                  </a:lnTo>
                  <a:lnTo>
                    <a:pt x="283" y="1049"/>
                  </a:lnTo>
                  <a:lnTo>
                    <a:pt x="212" y="1098"/>
                  </a:lnTo>
                  <a:lnTo>
                    <a:pt x="141" y="1149"/>
                  </a:lnTo>
                  <a:lnTo>
                    <a:pt x="71" y="1204"/>
                  </a:lnTo>
                  <a:lnTo>
                    <a:pt x="0" y="1261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990304" name="Freeform 96"/>
            <p:cNvSpPr>
              <a:spLocks/>
            </p:cNvSpPr>
            <p:nvPr/>
          </p:nvSpPr>
          <p:spPr bwMode="auto">
            <a:xfrm>
              <a:off x="1187" y="940"/>
              <a:ext cx="5335" cy="688"/>
            </a:xfrm>
            <a:custGeom>
              <a:avLst/>
              <a:gdLst/>
              <a:ahLst/>
              <a:cxnLst>
                <a:cxn ang="0">
                  <a:pos x="5335" y="0"/>
                </a:cxn>
                <a:cxn ang="0">
                  <a:pos x="5315" y="71"/>
                </a:cxn>
                <a:cxn ang="0">
                  <a:pos x="5289" y="150"/>
                </a:cxn>
                <a:cxn ang="0">
                  <a:pos x="5250" y="252"/>
                </a:cxn>
                <a:cxn ang="0">
                  <a:pos x="5196" y="371"/>
                </a:cxn>
                <a:cxn ang="0">
                  <a:pos x="5127" y="501"/>
                </a:cxn>
                <a:cxn ang="0">
                  <a:pos x="5061" y="601"/>
                </a:cxn>
                <a:cxn ang="0">
                  <a:pos x="5014" y="667"/>
                </a:cxn>
                <a:cxn ang="0">
                  <a:pos x="4960" y="735"/>
                </a:cxn>
                <a:cxn ang="0">
                  <a:pos x="4902" y="799"/>
                </a:cxn>
                <a:cxn ang="0">
                  <a:pos x="4838" y="862"/>
                </a:cxn>
                <a:cxn ang="0">
                  <a:pos x="4770" y="924"/>
                </a:cxn>
                <a:cxn ang="0">
                  <a:pos x="4695" y="980"/>
                </a:cxn>
                <a:cxn ang="0">
                  <a:pos x="4614" y="1034"/>
                </a:cxn>
                <a:cxn ang="0">
                  <a:pos x="4528" y="1082"/>
                </a:cxn>
                <a:cxn ang="0">
                  <a:pos x="4436" y="1126"/>
                </a:cxn>
                <a:cxn ang="0">
                  <a:pos x="4338" y="1161"/>
                </a:cxn>
                <a:cxn ang="0">
                  <a:pos x="4232" y="1190"/>
                </a:cxn>
                <a:cxn ang="0">
                  <a:pos x="4121" y="1213"/>
                </a:cxn>
                <a:cxn ang="0">
                  <a:pos x="4003" y="1226"/>
                </a:cxn>
                <a:cxn ang="0">
                  <a:pos x="3877" y="1229"/>
                </a:cxn>
                <a:cxn ang="0">
                  <a:pos x="3745" y="1224"/>
                </a:cxn>
                <a:cxn ang="0">
                  <a:pos x="3605" y="1206"/>
                </a:cxn>
                <a:cxn ang="0">
                  <a:pos x="3456" y="1179"/>
                </a:cxn>
                <a:cxn ang="0">
                  <a:pos x="3301" y="1140"/>
                </a:cxn>
                <a:cxn ang="0">
                  <a:pos x="3220" y="1114"/>
                </a:cxn>
                <a:cxn ang="0">
                  <a:pos x="2905" y="1019"/>
                </a:cxn>
                <a:cxn ang="0">
                  <a:pos x="2612" y="938"/>
                </a:cxn>
                <a:cxn ang="0">
                  <a:pos x="2340" y="875"/>
                </a:cxn>
                <a:cxn ang="0">
                  <a:pos x="2086" y="828"/>
                </a:cxn>
                <a:cxn ang="0">
                  <a:pos x="1851" y="798"/>
                </a:cxn>
                <a:cxn ang="0">
                  <a:pos x="1630" y="782"/>
                </a:cxn>
                <a:cxn ang="0">
                  <a:pos x="1426" y="780"/>
                </a:cxn>
                <a:cxn ang="0">
                  <a:pos x="1235" y="795"/>
                </a:cxn>
                <a:cxn ang="0">
                  <a:pos x="1099" y="814"/>
                </a:cxn>
                <a:cxn ang="0">
                  <a:pos x="1011" y="830"/>
                </a:cxn>
                <a:cxn ang="0">
                  <a:pos x="927" y="851"/>
                </a:cxn>
                <a:cxn ang="0">
                  <a:pos x="804" y="888"/>
                </a:cxn>
                <a:cxn ang="0">
                  <a:pos x="647" y="950"/>
                </a:cxn>
                <a:cxn ang="0">
                  <a:pos x="496" y="1024"/>
                </a:cxn>
                <a:cxn ang="0">
                  <a:pos x="352" y="1109"/>
                </a:cxn>
                <a:cxn ang="0">
                  <a:pos x="210" y="1208"/>
                </a:cxn>
                <a:cxn ang="0">
                  <a:pos x="70" y="1316"/>
                </a:cxn>
              </a:cxnLst>
              <a:rect l="0" t="0" r="r" b="b"/>
              <a:pathLst>
                <a:path w="5335" h="1376">
                  <a:moveTo>
                    <a:pt x="5335" y="0"/>
                  </a:moveTo>
                  <a:lnTo>
                    <a:pt x="5335" y="0"/>
                  </a:lnTo>
                  <a:lnTo>
                    <a:pt x="5331" y="18"/>
                  </a:lnTo>
                  <a:lnTo>
                    <a:pt x="5315" y="71"/>
                  </a:lnTo>
                  <a:lnTo>
                    <a:pt x="5304" y="107"/>
                  </a:lnTo>
                  <a:lnTo>
                    <a:pt x="5289" y="150"/>
                  </a:lnTo>
                  <a:lnTo>
                    <a:pt x="5271" y="199"/>
                  </a:lnTo>
                  <a:lnTo>
                    <a:pt x="5250" y="252"/>
                  </a:lnTo>
                  <a:lnTo>
                    <a:pt x="5225" y="310"/>
                  </a:lnTo>
                  <a:lnTo>
                    <a:pt x="5196" y="371"/>
                  </a:lnTo>
                  <a:lnTo>
                    <a:pt x="5163" y="434"/>
                  </a:lnTo>
                  <a:lnTo>
                    <a:pt x="5127" y="501"/>
                  </a:lnTo>
                  <a:lnTo>
                    <a:pt x="5085" y="567"/>
                  </a:lnTo>
                  <a:lnTo>
                    <a:pt x="5061" y="601"/>
                  </a:lnTo>
                  <a:lnTo>
                    <a:pt x="5038" y="635"/>
                  </a:lnTo>
                  <a:lnTo>
                    <a:pt x="5014" y="667"/>
                  </a:lnTo>
                  <a:lnTo>
                    <a:pt x="4988" y="701"/>
                  </a:lnTo>
                  <a:lnTo>
                    <a:pt x="4960" y="735"/>
                  </a:lnTo>
                  <a:lnTo>
                    <a:pt x="4932" y="767"/>
                  </a:lnTo>
                  <a:lnTo>
                    <a:pt x="4902" y="799"/>
                  </a:lnTo>
                  <a:lnTo>
                    <a:pt x="4871" y="832"/>
                  </a:lnTo>
                  <a:lnTo>
                    <a:pt x="4838" y="862"/>
                  </a:lnTo>
                  <a:lnTo>
                    <a:pt x="4804" y="893"/>
                  </a:lnTo>
                  <a:lnTo>
                    <a:pt x="4770" y="924"/>
                  </a:lnTo>
                  <a:lnTo>
                    <a:pt x="4734" y="953"/>
                  </a:lnTo>
                  <a:lnTo>
                    <a:pt x="4695" y="980"/>
                  </a:lnTo>
                  <a:lnTo>
                    <a:pt x="4656" y="1008"/>
                  </a:lnTo>
                  <a:lnTo>
                    <a:pt x="4614" y="1034"/>
                  </a:lnTo>
                  <a:lnTo>
                    <a:pt x="4573" y="1059"/>
                  </a:lnTo>
                  <a:lnTo>
                    <a:pt x="4528" y="1082"/>
                  </a:lnTo>
                  <a:lnTo>
                    <a:pt x="4484" y="1105"/>
                  </a:lnTo>
                  <a:lnTo>
                    <a:pt x="4436" y="1126"/>
                  </a:lnTo>
                  <a:lnTo>
                    <a:pt x="4388" y="1143"/>
                  </a:lnTo>
                  <a:lnTo>
                    <a:pt x="4338" y="1161"/>
                  </a:lnTo>
                  <a:lnTo>
                    <a:pt x="4287" y="1177"/>
                  </a:lnTo>
                  <a:lnTo>
                    <a:pt x="4232" y="1190"/>
                  </a:lnTo>
                  <a:lnTo>
                    <a:pt x="4178" y="1203"/>
                  </a:lnTo>
                  <a:lnTo>
                    <a:pt x="4121" y="1213"/>
                  </a:lnTo>
                  <a:lnTo>
                    <a:pt x="4063" y="1219"/>
                  </a:lnTo>
                  <a:lnTo>
                    <a:pt x="4003" y="1226"/>
                  </a:lnTo>
                  <a:lnTo>
                    <a:pt x="3941" y="1229"/>
                  </a:lnTo>
                  <a:lnTo>
                    <a:pt x="3877" y="1229"/>
                  </a:lnTo>
                  <a:lnTo>
                    <a:pt x="3812" y="1227"/>
                  </a:lnTo>
                  <a:lnTo>
                    <a:pt x="3745" y="1224"/>
                  </a:lnTo>
                  <a:lnTo>
                    <a:pt x="3676" y="1216"/>
                  </a:lnTo>
                  <a:lnTo>
                    <a:pt x="3605" y="1206"/>
                  </a:lnTo>
                  <a:lnTo>
                    <a:pt x="3531" y="1195"/>
                  </a:lnTo>
                  <a:lnTo>
                    <a:pt x="3456" y="1179"/>
                  </a:lnTo>
                  <a:lnTo>
                    <a:pt x="3380" y="1161"/>
                  </a:lnTo>
                  <a:lnTo>
                    <a:pt x="3301" y="1140"/>
                  </a:lnTo>
                  <a:lnTo>
                    <a:pt x="3220" y="1114"/>
                  </a:lnTo>
                  <a:lnTo>
                    <a:pt x="3220" y="1114"/>
                  </a:lnTo>
                  <a:lnTo>
                    <a:pt x="3061" y="1064"/>
                  </a:lnTo>
                  <a:lnTo>
                    <a:pt x="2905" y="1019"/>
                  </a:lnTo>
                  <a:lnTo>
                    <a:pt x="2756" y="977"/>
                  </a:lnTo>
                  <a:lnTo>
                    <a:pt x="2612" y="938"/>
                  </a:lnTo>
                  <a:lnTo>
                    <a:pt x="2473" y="906"/>
                  </a:lnTo>
                  <a:lnTo>
                    <a:pt x="2340" y="875"/>
                  </a:lnTo>
                  <a:lnTo>
                    <a:pt x="2211" y="851"/>
                  </a:lnTo>
                  <a:lnTo>
                    <a:pt x="2086" y="828"/>
                  </a:lnTo>
                  <a:lnTo>
                    <a:pt x="1966" y="811"/>
                  </a:lnTo>
                  <a:lnTo>
                    <a:pt x="1851" y="798"/>
                  </a:lnTo>
                  <a:lnTo>
                    <a:pt x="1739" y="788"/>
                  </a:lnTo>
                  <a:lnTo>
                    <a:pt x="1630" y="782"/>
                  </a:lnTo>
                  <a:lnTo>
                    <a:pt x="1526" y="780"/>
                  </a:lnTo>
                  <a:lnTo>
                    <a:pt x="1426" y="780"/>
                  </a:lnTo>
                  <a:lnTo>
                    <a:pt x="1329" y="785"/>
                  </a:lnTo>
                  <a:lnTo>
                    <a:pt x="1235" y="795"/>
                  </a:lnTo>
                  <a:lnTo>
                    <a:pt x="1143" y="806"/>
                  </a:lnTo>
                  <a:lnTo>
                    <a:pt x="1099" y="814"/>
                  </a:lnTo>
                  <a:lnTo>
                    <a:pt x="1054" y="822"/>
                  </a:lnTo>
                  <a:lnTo>
                    <a:pt x="1011" y="830"/>
                  </a:lnTo>
                  <a:lnTo>
                    <a:pt x="970" y="840"/>
                  </a:lnTo>
                  <a:lnTo>
                    <a:pt x="927" y="851"/>
                  </a:lnTo>
                  <a:lnTo>
                    <a:pt x="885" y="862"/>
                  </a:lnTo>
                  <a:lnTo>
                    <a:pt x="804" y="888"/>
                  </a:lnTo>
                  <a:lnTo>
                    <a:pt x="725" y="917"/>
                  </a:lnTo>
                  <a:lnTo>
                    <a:pt x="647" y="950"/>
                  </a:lnTo>
                  <a:lnTo>
                    <a:pt x="571" y="985"/>
                  </a:lnTo>
                  <a:lnTo>
                    <a:pt x="496" y="1024"/>
                  </a:lnTo>
                  <a:lnTo>
                    <a:pt x="424" y="1064"/>
                  </a:lnTo>
                  <a:lnTo>
                    <a:pt x="352" y="1109"/>
                  </a:lnTo>
                  <a:lnTo>
                    <a:pt x="280" y="1156"/>
                  </a:lnTo>
                  <a:lnTo>
                    <a:pt x="210" y="1208"/>
                  </a:lnTo>
                  <a:lnTo>
                    <a:pt x="139" y="1261"/>
                  </a:lnTo>
                  <a:lnTo>
                    <a:pt x="70" y="1316"/>
                  </a:lnTo>
                  <a:lnTo>
                    <a:pt x="0" y="137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990305" name="Freeform 97"/>
            <p:cNvSpPr>
              <a:spLocks/>
            </p:cNvSpPr>
            <p:nvPr/>
          </p:nvSpPr>
          <p:spPr bwMode="auto">
            <a:xfrm>
              <a:off x="1229" y="911"/>
              <a:ext cx="5314" cy="745"/>
            </a:xfrm>
            <a:custGeom>
              <a:avLst/>
              <a:gdLst/>
              <a:ahLst/>
              <a:cxnLst>
                <a:cxn ang="0">
                  <a:pos x="5314" y="0"/>
                </a:cxn>
                <a:cxn ang="0">
                  <a:pos x="5296" y="71"/>
                </a:cxn>
                <a:cxn ang="0">
                  <a:pos x="5271" y="153"/>
                </a:cxn>
                <a:cxn ang="0">
                  <a:pos x="5233" y="257"/>
                </a:cxn>
                <a:cxn ang="0">
                  <a:pos x="5180" y="376"/>
                </a:cxn>
                <a:cxn ang="0">
                  <a:pos x="5112" y="507"/>
                </a:cxn>
                <a:cxn ang="0">
                  <a:pos x="5050" y="609"/>
                </a:cxn>
                <a:cxn ang="0">
                  <a:pos x="5003" y="678"/>
                </a:cxn>
                <a:cxn ang="0">
                  <a:pos x="4950" y="746"/>
                </a:cxn>
                <a:cxn ang="0">
                  <a:pos x="4893" y="812"/>
                </a:cxn>
                <a:cxn ang="0">
                  <a:pos x="4830" y="878"/>
                </a:cxn>
                <a:cxn ang="0">
                  <a:pos x="4762" y="940"/>
                </a:cxn>
                <a:cxn ang="0">
                  <a:pos x="4689" y="999"/>
                </a:cxn>
                <a:cxn ang="0">
                  <a:pos x="4610" y="1054"/>
                </a:cxn>
                <a:cxn ang="0">
                  <a:pos x="4524" y="1104"/>
                </a:cxn>
                <a:cxn ang="0">
                  <a:pos x="4432" y="1150"/>
                </a:cxn>
                <a:cxn ang="0">
                  <a:pos x="4335" y="1188"/>
                </a:cxn>
                <a:cxn ang="0">
                  <a:pos x="4229" y="1219"/>
                </a:cxn>
                <a:cxn ang="0">
                  <a:pos x="4118" y="1243"/>
                </a:cxn>
                <a:cxn ang="0">
                  <a:pos x="4000" y="1259"/>
                </a:cxn>
                <a:cxn ang="0">
                  <a:pos x="3875" y="1266"/>
                </a:cxn>
                <a:cxn ang="0">
                  <a:pos x="3742" y="1263"/>
                </a:cxn>
                <a:cxn ang="0">
                  <a:pos x="3602" y="1248"/>
                </a:cxn>
                <a:cxn ang="0">
                  <a:pos x="3453" y="1224"/>
                </a:cxn>
                <a:cxn ang="0">
                  <a:pos x="3298" y="1187"/>
                </a:cxn>
                <a:cxn ang="0">
                  <a:pos x="3217" y="1164"/>
                </a:cxn>
                <a:cxn ang="0">
                  <a:pos x="2899" y="1074"/>
                </a:cxn>
                <a:cxn ang="0">
                  <a:pos x="2605" y="999"/>
                </a:cxn>
                <a:cxn ang="0">
                  <a:pos x="2333" y="941"/>
                </a:cxn>
                <a:cxn ang="0">
                  <a:pos x="2079" y="899"/>
                </a:cxn>
                <a:cxn ang="0">
                  <a:pos x="1843" y="872"/>
                </a:cxn>
                <a:cxn ang="0">
                  <a:pos x="1622" y="861"/>
                </a:cxn>
                <a:cxn ang="0">
                  <a:pos x="1418" y="864"/>
                </a:cxn>
                <a:cxn ang="0">
                  <a:pos x="1226" y="882"/>
                </a:cxn>
                <a:cxn ang="0">
                  <a:pos x="1134" y="896"/>
                </a:cxn>
                <a:cxn ang="0">
                  <a:pos x="1047" y="912"/>
                </a:cxn>
                <a:cxn ang="0">
                  <a:pos x="961" y="933"/>
                </a:cxn>
                <a:cxn ang="0">
                  <a:pos x="878" y="957"/>
                </a:cxn>
                <a:cxn ang="0">
                  <a:pos x="718" y="1016"/>
                </a:cxn>
                <a:cxn ang="0">
                  <a:pos x="565" y="1087"/>
                </a:cxn>
                <a:cxn ang="0">
                  <a:pos x="419" y="1171"/>
                </a:cxn>
                <a:cxn ang="0">
                  <a:pos x="276" y="1266"/>
                </a:cxn>
                <a:cxn ang="0">
                  <a:pos x="138" y="1372"/>
                </a:cxn>
                <a:cxn ang="0">
                  <a:pos x="0" y="1490"/>
                </a:cxn>
              </a:cxnLst>
              <a:rect l="0" t="0" r="r" b="b"/>
              <a:pathLst>
                <a:path w="5314" h="1490">
                  <a:moveTo>
                    <a:pt x="5314" y="0"/>
                  </a:moveTo>
                  <a:lnTo>
                    <a:pt x="5314" y="0"/>
                  </a:lnTo>
                  <a:lnTo>
                    <a:pt x="5309" y="19"/>
                  </a:lnTo>
                  <a:lnTo>
                    <a:pt x="5296" y="71"/>
                  </a:lnTo>
                  <a:lnTo>
                    <a:pt x="5284" y="110"/>
                  </a:lnTo>
                  <a:lnTo>
                    <a:pt x="5271" y="153"/>
                  </a:lnTo>
                  <a:lnTo>
                    <a:pt x="5254" y="202"/>
                  </a:lnTo>
                  <a:lnTo>
                    <a:pt x="5233" y="257"/>
                  </a:lnTo>
                  <a:lnTo>
                    <a:pt x="5208" y="315"/>
                  </a:lnTo>
                  <a:lnTo>
                    <a:pt x="5180" y="376"/>
                  </a:lnTo>
                  <a:lnTo>
                    <a:pt x="5148" y="441"/>
                  </a:lnTo>
                  <a:lnTo>
                    <a:pt x="5112" y="507"/>
                  </a:lnTo>
                  <a:lnTo>
                    <a:pt x="5072" y="575"/>
                  </a:lnTo>
                  <a:lnTo>
                    <a:pt x="5050" y="609"/>
                  </a:lnTo>
                  <a:lnTo>
                    <a:pt x="5026" y="644"/>
                  </a:lnTo>
                  <a:lnTo>
                    <a:pt x="5003" y="678"/>
                  </a:lnTo>
                  <a:lnTo>
                    <a:pt x="4976" y="712"/>
                  </a:lnTo>
                  <a:lnTo>
                    <a:pt x="4950" y="746"/>
                  </a:lnTo>
                  <a:lnTo>
                    <a:pt x="4922" y="780"/>
                  </a:lnTo>
                  <a:lnTo>
                    <a:pt x="4893" y="812"/>
                  </a:lnTo>
                  <a:lnTo>
                    <a:pt x="4862" y="846"/>
                  </a:lnTo>
                  <a:lnTo>
                    <a:pt x="4830" y="878"/>
                  </a:lnTo>
                  <a:lnTo>
                    <a:pt x="4797" y="909"/>
                  </a:lnTo>
                  <a:lnTo>
                    <a:pt x="4762" y="940"/>
                  </a:lnTo>
                  <a:lnTo>
                    <a:pt x="4726" y="970"/>
                  </a:lnTo>
                  <a:lnTo>
                    <a:pt x="4689" y="999"/>
                  </a:lnTo>
                  <a:lnTo>
                    <a:pt x="4650" y="1027"/>
                  </a:lnTo>
                  <a:lnTo>
                    <a:pt x="4610" y="1054"/>
                  </a:lnTo>
                  <a:lnTo>
                    <a:pt x="4568" y="1080"/>
                  </a:lnTo>
                  <a:lnTo>
                    <a:pt x="4524" y="1104"/>
                  </a:lnTo>
                  <a:lnTo>
                    <a:pt x="4479" y="1127"/>
                  </a:lnTo>
                  <a:lnTo>
                    <a:pt x="4432" y="1150"/>
                  </a:lnTo>
                  <a:lnTo>
                    <a:pt x="4385" y="1169"/>
                  </a:lnTo>
                  <a:lnTo>
                    <a:pt x="4335" y="1188"/>
                  </a:lnTo>
                  <a:lnTo>
                    <a:pt x="4283" y="1205"/>
                  </a:lnTo>
                  <a:lnTo>
                    <a:pt x="4229" y="1219"/>
                  </a:lnTo>
                  <a:lnTo>
                    <a:pt x="4175" y="1232"/>
                  </a:lnTo>
                  <a:lnTo>
                    <a:pt x="4118" y="1243"/>
                  </a:lnTo>
                  <a:lnTo>
                    <a:pt x="4060" y="1251"/>
                  </a:lnTo>
                  <a:lnTo>
                    <a:pt x="4000" y="1259"/>
                  </a:lnTo>
                  <a:lnTo>
                    <a:pt x="3939" y="1263"/>
                  </a:lnTo>
                  <a:lnTo>
                    <a:pt x="3875" y="1266"/>
                  </a:lnTo>
                  <a:lnTo>
                    <a:pt x="3810" y="1264"/>
                  </a:lnTo>
                  <a:lnTo>
                    <a:pt x="3742" y="1263"/>
                  </a:lnTo>
                  <a:lnTo>
                    <a:pt x="3673" y="1256"/>
                  </a:lnTo>
                  <a:lnTo>
                    <a:pt x="3602" y="1248"/>
                  </a:lnTo>
                  <a:lnTo>
                    <a:pt x="3528" y="1237"/>
                  </a:lnTo>
                  <a:lnTo>
                    <a:pt x="3453" y="1224"/>
                  </a:lnTo>
                  <a:lnTo>
                    <a:pt x="3377" y="1206"/>
                  </a:lnTo>
                  <a:lnTo>
                    <a:pt x="3298" y="1187"/>
                  </a:lnTo>
                  <a:lnTo>
                    <a:pt x="3217" y="1164"/>
                  </a:lnTo>
                  <a:lnTo>
                    <a:pt x="3217" y="1164"/>
                  </a:lnTo>
                  <a:lnTo>
                    <a:pt x="3055" y="1116"/>
                  </a:lnTo>
                  <a:lnTo>
                    <a:pt x="2899" y="1074"/>
                  </a:lnTo>
                  <a:lnTo>
                    <a:pt x="2751" y="1033"/>
                  </a:lnTo>
                  <a:lnTo>
                    <a:pt x="2605" y="999"/>
                  </a:lnTo>
                  <a:lnTo>
                    <a:pt x="2466" y="969"/>
                  </a:lnTo>
                  <a:lnTo>
                    <a:pt x="2333" y="941"/>
                  </a:lnTo>
                  <a:lnTo>
                    <a:pt x="2202" y="919"/>
                  </a:lnTo>
                  <a:lnTo>
                    <a:pt x="2079" y="899"/>
                  </a:lnTo>
                  <a:lnTo>
                    <a:pt x="1958" y="885"/>
                  </a:lnTo>
                  <a:lnTo>
                    <a:pt x="1843" y="872"/>
                  </a:lnTo>
                  <a:lnTo>
                    <a:pt x="1730" y="865"/>
                  </a:lnTo>
                  <a:lnTo>
                    <a:pt x="1622" y="861"/>
                  </a:lnTo>
                  <a:lnTo>
                    <a:pt x="1518" y="861"/>
                  </a:lnTo>
                  <a:lnTo>
                    <a:pt x="1418" y="864"/>
                  </a:lnTo>
                  <a:lnTo>
                    <a:pt x="1321" y="872"/>
                  </a:lnTo>
                  <a:lnTo>
                    <a:pt x="1226" y="882"/>
                  </a:lnTo>
                  <a:lnTo>
                    <a:pt x="1180" y="888"/>
                  </a:lnTo>
                  <a:lnTo>
                    <a:pt x="1134" y="896"/>
                  </a:lnTo>
                  <a:lnTo>
                    <a:pt x="1090" y="904"/>
                  </a:lnTo>
                  <a:lnTo>
                    <a:pt x="1047" y="912"/>
                  </a:lnTo>
                  <a:lnTo>
                    <a:pt x="1004" y="924"/>
                  </a:lnTo>
                  <a:lnTo>
                    <a:pt x="961" y="933"/>
                  </a:lnTo>
                  <a:lnTo>
                    <a:pt x="919" y="945"/>
                  </a:lnTo>
                  <a:lnTo>
                    <a:pt x="878" y="957"/>
                  </a:lnTo>
                  <a:lnTo>
                    <a:pt x="797" y="985"/>
                  </a:lnTo>
                  <a:lnTo>
                    <a:pt x="718" y="1016"/>
                  </a:lnTo>
                  <a:lnTo>
                    <a:pt x="640" y="1050"/>
                  </a:lnTo>
                  <a:lnTo>
                    <a:pt x="565" y="1087"/>
                  </a:lnTo>
                  <a:lnTo>
                    <a:pt x="492" y="1127"/>
                  </a:lnTo>
                  <a:lnTo>
                    <a:pt x="419" y="1171"/>
                  </a:lnTo>
                  <a:lnTo>
                    <a:pt x="347" y="1216"/>
                  </a:lnTo>
                  <a:lnTo>
                    <a:pt x="276" y="1266"/>
                  </a:lnTo>
                  <a:lnTo>
                    <a:pt x="207" y="1318"/>
                  </a:lnTo>
                  <a:lnTo>
                    <a:pt x="138" y="1372"/>
                  </a:lnTo>
                  <a:lnTo>
                    <a:pt x="70" y="1431"/>
                  </a:lnTo>
                  <a:lnTo>
                    <a:pt x="0" y="149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990306" name="Freeform 98"/>
            <p:cNvSpPr>
              <a:spLocks/>
            </p:cNvSpPr>
            <p:nvPr/>
          </p:nvSpPr>
          <p:spPr bwMode="auto">
            <a:xfrm>
              <a:off x="1272" y="882"/>
              <a:ext cx="5291" cy="803"/>
            </a:xfrm>
            <a:custGeom>
              <a:avLst/>
              <a:gdLst/>
              <a:ahLst/>
              <a:cxnLst>
                <a:cxn ang="0">
                  <a:pos x="5291" y="0"/>
                </a:cxn>
                <a:cxn ang="0">
                  <a:pos x="5273" y="73"/>
                </a:cxn>
                <a:cxn ang="0">
                  <a:pos x="5250" y="155"/>
                </a:cxn>
                <a:cxn ang="0">
                  <a:pos x="5214" y="260"/>
                </a:cxn>
                <a:cxn ang="0">
                  <a:pos x="5162" y="381"/>
                </a:cxn>
                <a:cxn ang="0">
                  <a:pos x="5097" y="515"/>
                </a:cxn>
                <a:cxn ang="0">
                  <a:pos x="5036" y="618"/>
                </a:cxn>
                <a:cxn ang="0">
                  <a:pos x="4989" y="688"/>
                </a:cxn>
                <a:cxn ang="0">
                  <a:pos x="4937" y="757"/>
                </a:cxn>
                <a:cxn ang="0">
                  <a:pos x="4882" y="827"/>
                </a:cxn>
                <a:cxn ang="0">
                  <a:pos x="4821" y="893"/>
                </a:cxn>
                <a:cxn ang="0">
                  <a:pos x="4753" y="956"/>
                </a:cxn>
                <a:cxn ang="0">
                  <a:pos x="4681" y="1017"/>
                </a:cxn>
                <a:cxn ang="0">
                  <a:pos x="4603" y="1074"/>
                </a:cxn>
                <a:cxn ang="0">
                  <a:pos x="4518" y="1127"/>
                </a:cxn>
                <a:cxn ang="0">
                  <a:pos x="4426" y="1174"/>
                </a:cxn>
                <a:cxn ang="0">
                  <a:pos x="4329" y="1214"/>
                </a:cxn>
                <a:cxn ang="0">
                  <a:pos x="4225" y="1248"/>
                </a:cxn>
                <a:cxn ang="0">
                  <a:pos x="4114" y="1274"/>
                </a:cxn>
                <a:cxn ang="0">
                  <a:pos x="3996" y="1292"/>
                </a:cxn>
                <a:cxn ang="0">
                  <a:pos x="3871" y="1301"/>
                </a:cxn>
                <a:cxn ang="0">
                  <a:pos x="3738" y="1301"/>
                </a:cxn>
                <a:cxn ang="0">
                  <a:pos x="3598" y="1290"/>
                </a:cxn>
                <a:cxn ang="0">
                  <a:pos x="3449" y="1267"/>
                </a:cxn>
                <a:cxn ang="0">
                  <a:pos x="3292" y="1233"/>
                </a:cxn>
                <a:cxn ang="0">
                  <a:pos x="3212" y="1212"/>
                </a:cxn>
                <a:cxn ang="0">
                  <a:pos x="2894" y="1129"/>
                </a:cxn>
                <a:cxn ang="0">
                  <a:pos x="2598" y="1059"/>
                </a:cxn>
                <a:cxn ang="0">
                  <a:pos x="2323" y="1007"/>
                </a:cxn>
                <a:cxn ang="0">
                  <a:pos x="2069" y="970"/>
                </a:cxn>
                <a:cxn ang="0">
                  <a:pos x="1833" y="948"/>
                </a:cxn>
                <a:cxn ang="0">
                  <a:pos x="1612" y="941"/>
                </a:cxn>
                <a:cxn ang="0">
                  <a:pos x="1408" y="948"/>
                </a:cxn>
                <a:cxn ang="0">
                  <a:pos x="1216" y="969"/>
                </a:cxn>
                <a:cxn ang="0">
                  <a:pos x="1126" y="985"/>
                </a:cxn>
                <a:cxn ang="0">
                  <a:pos x="1037" y="1004"/>
                </a:cxn>
                <a:cxn ang="0">
                  <a:pos x="953" y="1027"/>
                </a:cxn>
                <a:cxn ang="0">
                  <a:pos x="869" y="1053"/>
                </a:cxn>
                <a:cxn ang="0">
                  <a:pos x="789" y="1082"/>
                </a:cxn>
                <a:cxn ang="0">
                  <a:pos x="635" y="1150"/>
                </a:cxn>
                <a:cxn ang="0">
                  <a:pos x="486" y="1230"/>
                </a:cxn>
                <a:cxn ang="0">
                  <a:pos x="343" y="1324"/>
                </a:cxn>
                <a:cxn ang="0">
                  <a:pos x="204" y="1429"/>
                </a:cxn>
                <a:cxn ang="0">
                  <a:pos x="68" y="1545"/>
                </a:cxn>
              </a:cxnLst>
              <a:rect l="0" t="0" r="r" b="b"/>
              <a:pathLst>
                <a:path w="5291" h="1606">
                  <a:moveTo>
                    <a:pt x="5291" y="0"/>
                  </a:moveTo>
                  <a:lnTo>
                    <a:pt x="5291" y="0"/>
                  </a:lnTo>
                  <a:lnTo>
                    <a:pt x="5287" y="19"/>
                  </a:lnTo>
                  <a:lnTo>
                    <a:pt x="5273" y="73"/>
                  </a:lnTo>
                  <a:lnTo>
                    <a:pt x="5264" y="111"/>
                  </a:lnTo>
                  <a:lnTo>
                    <a:pt x="5250" y="155"/>
                  </a:lnTo>
                  <a:lnTo>
                    <a:pt x="5233" y="205"/>
                  </a:lnTo>
                  <a:lnTo>
                    <a:pt x="5214" y="260"/>
                  </a:lnTo>
                  <a:lnTo>
                    <a:pt x="5190" y="318"/>
                  </a:lnTo>
                  <a:lnTo>
                    <a:pt x="5162" y="381"/>
                  </a:lnTo>
                  <a:lnTo>
                    <a:pt x="5132" y="447"/>
                  </a:lnTo>
                  <a:lnTo>
                    <a:pt x="5097" y="515"/>
                  </a:lnTo>
                  <a:lnTo>
                    <a:pt x="5057" y="583"/>
                  </a:lnTo>
                  <a:lnTo>
                    <a:pt x="5036" y="618"/>
                  </a:lnTo>
                  <a:lnTo>
                    <a:pt x="5014" y="654"/>
                  </a:lnTo>
                  <a:lnTo>
                    <a:pt x="4989" y="688"/>
                  </a:lnTo>
                  <a:lnTo>
                    <a:pt x="4964" y="723"/>
                  </a:lnTo>
                  <a:lnTo>
                    <a:pt x="4937" y="757"/>
                  </a:lnTo>
                  <a:lnTo>
                    <a:pt x="4911" y="791"/>
                  </a:lnTo>
                  <a:lnTo>
                    <a:pt x="4882" y="827"/>
                  </a:lnTo>
                  <a:lnTo>
                    <a:pt x="4851" y="859"/>
                  </a:lnTo>
                  <a:lnTo>
                    <a:pt x="4821" y="893"/>
                  </a:lnTo>
                  <a:lnTo>
                    <a:pt x="4787" y="925"/>
                  </a:lnTo>
                  <a:lnTo>
                    <a:pt x="4753" y="956"/>
                  </a:lnTo>
                  <a:lnTo>
                    <a:pt x="4718" y="988"/>
                  </a:lnTo>
                  <a:lnTo>
                    <a:pt x="4681" y="1017"/>
                  </a:lnTo>
                  <a:lnTo>
                    <a:pt x="4642" y="1046"/>
                  </a:lnTo>
                  <a:lnTo>
                    <a:pt x="4603" y="1074"/>
                  </a:lnTo>
                  <a:lnTo>
                    <a:pt x="4561" y="1101"/>
                  </a:lnTo>
                  <a:lnTo>
                    <a:pt x="4518" y="1127"/>
                  </a:lnTo>
                  <a:lnTo>
                    <a:pt x="4472" y="1151"/>
                  </a:lnTo>
                  <a:lnTo>
                    <a:pt x="4426" y="1174"/>
                  </a:lnTo>
                  <a:lnTo>
                    <a:pt x="4379" y="1195"/>
                  </a:lnTo>
                  <a:lnTo>
                    <a:pt x="4329" y="1214"/>
                  </a:lnTo>
                  <a:lnTo>
                    <a:pt x="4278" y="1232"/>
                  </a:lnTo>
                  <a:lnTo>
                    <a:pt x="4225" y="1248"/>
                  </a:lnTo>
                  <a:lnTo>
                    <a:pt x="4171" y="1263"/>
                  </a:lnTo>
                  <a:lnTo>
                    <a:pt x="4114" y="1274"/>
                  </a:lnTo>
                  <a:lnTo>
                    <a:pt x="4056" y="1284"/>
                  </a:lnTo>
                  <a:lnTo>
                    <a:pt x="3996" y="1292"/>
                  </a:lnTo>
                  <a:lnTo>
                    <a:pt x="3935" y="1298"/>
                  </a:lnTo>
                  <a:lnTo>
                    <a:pt x="3871" y="1301"/>
                  </a:lnTo>
                  <a:lnTo>
                    <a:pt x="3806" y="1303"/>
                  </a:lnTo>
                  <a:lnTo>
                    <a:pt x="3738" y="1301"/>
                  </a:lnTo>
                  <a:lnTo>
                    <a:pt x="3668" y="1296"/>
                  </a:lnTo>
                  <a:lnTo>
                    <a:pt x="3598" y="1290"/>
                  </a:lnTo>
                  <a:lnTo>
                    <a:pt x="3524" y="1280"/>
                  </a:lnTo>
                  <a:lnTo>
                    <a:pt x="3449" y="1267"/>
                  </a:lnTo>
                  <a:lnTo>
                    <a:pt x="3371" y="1253"/>
                  </a:lnTo>
                  <a:lnTo>
                    <a:pt x="3292" y="1233"/>
                  </a:lnTo>
                  <a:lnTo>
                    <a:pt x="3212" y="1212"/>
                  </a:lnTo>
                  <a:lnTo>
                    <a:pt x="3212" y="1212"/>
                  </a:lnTo>
                  <a:lnTo>
                    <a:pt x="3049" y="1167"/>
                  </a:lnTo>
                  <a:lnTo>
                    <a:pt x="2894" y="1129"/>
                  </a:lnTo>
                  <a:lnTo>
                    <a:pt x="2742" y="1091"/>
                  </a:lnTo>
                  <a:lnTo>
                    <a:pt x="2598" y="1059"/>
                  </a:lnTo>
                  <a:lnTo>
                    <a:pt x="2458" y="1032"/>
                  </a:lnTo>
                  <a:lnTo>
                    <a:pt x="2323" y="1007"/>
                  </a:lnTo>
                  <a:lnTo>
                    <a:pt x="2194" y="986"/>
                  </a:lnTo>
                  <a:lnTo>
                    <a:pt x="2069" y="970"/>
                  </a:lnTo>
                  <a:lnTo>
                    <a:pt x="1948" y="957"/>
                  </a:lnTo>
                  <a:lnTo>
                    <a:pt x="1833" y="948"/>
                  </a:lnTo>
                  <a:lnTo>
                    <a:pt x="1720" y="943"/>
                  </a:lnTo>
                  <a:lnTo>
                    <a:pt x="1612" y="941"/>
                  </a:lnTo>
                  <a:lnTo>
                    <a:pt x="1508" y="943"/>
                  </a:lnTo>
                  <a:lnTo>
                    <a:pt x="1408" y="948"/>
                  </a:lnTo>
                  <a:lnTo>
                    <a:pt x="1311" y="957"/>
                  </a:lnTo>
                  <a:lnTo>
                    <a:pt x="1216" y="969"/>
                  </a:lnTo>
                  <a:lnTo>
                    <a:pt x="1171" y="977"/>
                  </a:lnTo>
                  <a:lnTo>
                    <a:pt x="1126" y="985"/>
                  </a:lnTo>
                  <a:lnTo>
                    <a:pt x="1082" y="994"/>
                  </a:lnTo>
                  <a:lnTo>
                    <a:pt x="1037" y="1004"/>
                  </a:lnTo>
                  <a:lnTo>
                    <a:pt x="994" y="1015"/>
                  </a:lnTo>
                  <a:lnTo>
                    <a:pt x="953" y="1027"/>
                  </a:lnTo>
                  <a:lnTo>
                    <a:pt x="911" y="1040"/>
                  </a:lnTo>
                  <a:lnTo>
                    <a:pt x="869" y="1053"/>
                  </a:lnTo>
                  <a:lnTo>
                    <a:pt x="829" y="1067"/>
                  </a:lnTo>
                  <a:lnTo>
                    <a:pt x="789" y="1082"/>
                  </a:lnTo>
                  <a:lnTo>
                    <a:pt x="711" y="1114"/>
                  </a:lnTo>
                  <a:lnTo>
                    <a:pt x="635" y="1150"/>
                  </a:lnTo>
                  <a:lnTo>
                    <a:pt x="560" y="1188"/>
                  </a:lnTo>
                  <a:lnTo>
                    <a:pt x="486" y="1230"/>
                  </a:lnTo>
                  <a:lnTo>
                    <a:pt x="414" y="1275"/>
                  </a:lnTo>
                  <a:lnTo>
                    <a:pt x="343" y="1324"/>
                  </a:lnTo>
                  <a:lnTo>
                    <a:pt x="274" y="1374"/>
                  </a:lnTo>
                  <a:lnTo>
                    <a:pt x="204" y="1429"/>
                  </a:lnTo>
                  <a:lnTo>
                    <a:pt x="136" y="1485"/>
                  </a:lnTo>
                  <a:lnTo>
                    <a:pt x="68" y="1545"/>
                  </a:lnTo>
                  <a:lnTo>
                    <a:pt x="0" y="160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990307" name="Freeform 99"/>
            <p:cNvSpPr>
              <a:spLocks/>
            </p:cNvSpPr>
            <p:nvPr/>
          </p:nvSpPr>
          <p:spPr bwMode="auto">
            <a:xfrm>
              <a:off x="1317" y="854"/>
              <a:ext cx="5265" cy="860"/>
            </a:xfrm>
            <a:custGeom>
              <a:avLst/>
              <a:gdLst/>
              <a:ahLst/>
              <a:cxnLst>
                <a:cxn ang="0">
                  <a:pos x="5265" y="0"/>
                </a:cxn>
                <a:cxn ang="0">
                  <a:pos x="5249" y="73"/>
                </a:cxn>
                <a:cxn ang="0">
                  <a:pos x="5226" y="155"/>
                </a:cxn>
                <a:cxn ang="0">
                  <a:pos x="5191" y="262"/>
                </a:cxn>
                <a:cxn ang="0">
                  <a:pos x="5142" y="385"/>
                </a:cxn>
                <a:cxn ang="0">
                  <a:pos x="5078" y="520"/>
                </a:cxn>
                <a:cxn ang="0">
                  <a:pos x="5019" y="625"/>
                </a:cxn>
                <a:cxn ang="0">
                  <a:pos x="4974" y="696"/>
                </a:cxn>
                <a:cxn ang="0">
                  <a:pos x="4923" y="767"/>
                </a:cxn>
                <a:cxn ang="0">
                  <a:pos x="4869" y="838"/>
                </a:cxn>
                <a:cxn ang="0">
                  <a:pos x="4808" y="906"/>
                </a:cxn>
                <a:cxn ang="0">
                  <a:pos x="4741" y="971"/>
                </a:cxn>
                <a:cxn ang="0">
                  <a:pos x="4670" y="1034"/>
                </a:cxn>
                <a:cxn ang="0">
                  <a:pos x="4593" y="1093"/>
                </a:cxn>
                <a:cxn ang="0">
                  <a:pos x="4509" y="1147"/>
                </a:cxn>
                <a:cxn ang="0">
                  <a:pos x="4419" y="1195"/>
                </a:cxn>
                <a:cxn ang="0">
                  <a:pos x="4322" y="1239"/>
                </a:cxn>
                <a:cxn ang="0">
                  <a:pos x="4218" y="1274"/>
                </a:cxn>
                <a:cxn ang="0">
                  <a:pos x="4108" y="1303"/>
                </a:cxn>
                <a:cxn ang="0">
                  <a:pos x="3990" y="1324"/>
                </a:cxn>
                <a:cxn ang="0">
                  <a:pos x="3865" y="1336"/>
                </a:cxn>
                <a:cxn ang="0">
                  <a:pos x="3732" y="1337"/>
                </a:cxn>
                <a:cxn ang="0">
                  <a:pos x="3591" y="1329"/>
                </a:cxn>
                <a:cxn ang="0">
                  <a:pos x="3443" y="1311"/>
                </a:cxn>
                <a:cxn ang="0">
                  <a:pos x="3286" y="1279"/>
                </a:cxn>
                <a:cxn ang="0">
                  <a:pos x="3204" y="1260"/>
                </a:cxn>
                <a:cxn ang="0">
                  <a:pos x="2885" y="1181"/>
                </a:cxn>
                <a:cxn ang="0">
                  <a:pos x="2588" y="1119"/>
                </a:cxn>
                <a:cxn ang="0">
                  <a:pos x="2313" y="1071"/>
                </a:cxn>
                <a:cxn ang="0">
                  <a:pos x="2059" y="1039"/>
                </a:cxn>
                <a:cxn ang="0">
                  <a:pos x="1821" y="1022"/>
                </a:cxn>
                <a:cxn ang="0">
                  <a:pos x="1602" y="1019"/>
                </a:cxn>
                <a:cxn ang="0">
                  <a:pos x="1396" y="1031"/>
                </a:cxn>
                <a:cxn ang="0">
                  <a:pos x="1252" y="1048"/>
                </a:cxn>
                <a:cxn ang="0">
                  <a:pos x="1160" y="1064"/>
                </a:cxn>
                <a:cxn ang="0">
                  <a:pos x="1071" y="1084"/>
                </a:cxn>
                <a:cxn ang="0">
                  <a:pos x="985" y="1106"/>
                </a:cxn>
                <a:cxn ang="0">
                  <a:pos x="901" y="1132"/>
                </a:cxn>
                <a:cxn ang="0">
                  <a:pos x="820" y="1163"/>
                </a:cxn>
                <a:cxn ang="0">
                  <a:pos x="702" y="1213"/>
                </a:cxn>
                <a:cxn ang="0">
                  <a:pos x="552" y="1290"/>
                </a:cxn>
                <a:cxn ang="0">
                  <a:pos x="408" y="1381"/>
                </a:cxn>
                <a:cxn ang="0">
                  <a:pos x="269" y="1483"/>
                </a:cxn>
                <a:cxn ang="0">
                  <a:pos x="133" y="1596"/>
                </a:cxn>
                <a:cxn ang="0">
                  <a:pos x="0" y="1722"/>
                </a:cxn>
              </a:cxnLst>
              <a:rect l="0" t="0" r="r" b="b"/>
              <a:pathLst>
                <a:path w="5265" h="1722">
                  <a:moveTo>
                    <a:pt x="5265" y="0"/>
                  </a:moveTo>
                  <a:lnTo>
                    <a:pt x="5265" y="0"/>
                  </a:lnTo>
                  <a:lnTo>
                    <a:pt x="5262" y="20"/>
                  </a:lnTo>
                  <a:lnTo>
                    <a:pt x="5249" y="73"/>
                  </a:lnTo>
                  <a:lnTo>
                    <a:pt x="5238" y="112"/>
                  </a:lnTo>
                  <a:lnTo>
                    <a:pt x="5226" y="155"/>
                  </a:lnTo>
                  <a:lnTo>
                    <a:pt x="5210" y="205"/>
                  </a:lnTo>
                  <a:lnTo>
                    <a:pt x="5191" y="262"/>
                  </a:lnTo>
                  <a:lnTo>
                    <a:pt x="5169" y="322"/>
                  </a:lnTo>
                  <a:lnTo>
                    <a:pt x="5142" y="385"/>
                  </a:lnTo>
                  <a:lnTo>
                    <a:pt x="5113" y="451"/>
                  </a:lnTo>
                  <a:lnTo>
                    <a:pt x="5078" y="520"/>
                  </a:lnTo>
                  <a:lnTo>
                    <a:pt x="5040" y="590"/>
                  </a:lnTo>
                  <a:lnTo>
                    <a:pt x="5019" y="625"/>
                  </a:lnTo>
                  <a:lnTo>
                    <a:pt x="4997" y="661"/>
                  </a:lnTo>
                  <a:lnTo>
                    <a:pt x="4974" y="696"/>
                  </a:lnTo>
                  <a:lnTo>
                    <a:pt x="4949" y="732"/>
                  </a:lnTo>
                  <a:lnTo>
                    <a:pt x="4923" y="767"/>
                  </a:lnTo>
                  <a:lnTo>
                    <a:pt x="4897" y="803"/>
                  </a:lnTo>
                  <a:lnTo>
                    <a:pt x="4869" y="838"/>
                  </a:lnTo>
                  <a:lnTo>
                    <a:pt x="4838" y="872"/>
                  </a:lnTo>
                  <a:lnTo>
                    <a:pt x="4808" y="906"/>
                  </a:lnTo>
                  <a:lnTo>
                    <a:pt x="4776" y="938"/>
                  </a:lnTo>
                  <a:lnTo>
                    <a:pt x="4741" y="971"/>
                  </a:lnTo>
                  <a:lnTo>
                    <a:pt x="4706" y="1003"/>
                  </a:lnTo>
                  <a:lnTo>
                    <a:pt x="4670" y="1034"/>
                  </a:lnTo>
                  <a:lnTo>
                    <a:pt x="4631" y="1064"/>
                  </a:lnTo>
                  <a:lnTo>
                    <a:pt x="4593" y="1093"/>
                  </a:lnTo>
                  <a:lnTo>
                    <a:pt x="4551" y="1121"/>
                  </a:lnTo>
                  <a:lnTo>
                    <a:pt x="4509" y="1147"/>
                  </a:lnTo>
                  <a:lnTo>
                    <a:pt x="4465" y="1173"/>
                  </a:lnTo>
                  <a:lnTo>
                    <a:pt x="4419" y="1195"/>
                  </a:lnTo>
                  <a:lnTo>
                    <a:pt x="4370" y="1218"/>
                  </a:lnTo>
                  <a:lnTo>
                    <a:pt x="4322" y="1239"/>
                  </a:lnTo>
                  <a:lnTo>
                    <a:pt x="4270" y="1258"/>
                  </a:lnTo>
                  <a:lnTo>
                    <a:pt x="4218" y="1274"/>
                  </a:lnTo>
                  <a:lnTo>
                    <a:pt x="4163" y="1290"/>
                  </a:lnTo>
                  <a:lnTo>
                    <a:pt x="4108" y="1303"/>
                  </a:lnTo>
                  <a:lnTo>
                    <a:pt x="4050" y="1315"/>
                  </a:lnTo>
                  <a:lnTo>
                    <a:pt x="3990" y="1324"/>
                  </a:lnTo>
                  <a:lnTo>
                    <a:pt x="3929" y="1331"/>
                  </a:lnTo>
                  <a:lnTo>
                    <a:pt x="3865" y="1336"/>
                  </a:lnTo>
                  <a:lnTo>
                    <a:pt x="3800" y="1337"/>
                  </a:lnTo>
                  <a:lnTo>
                    <a:pt x="3732" y="1337"/>
                  </a:lnTo>
                  <a:lnTo>
                    <a:pt x="3662" y="1336"/>
                  </a:lnTo>
                  <a:lnTo>
                    <a:pt x="3591" y="1329"/>
                  </a:lnTo>
                  <a:lnTo>
                    <a:pt x="3518" y="1321"/>
                  </a:lnTo>
                  <a:lnTo>
                    <a:pt x="3443" y="1311"/>
                  </a:lnTo>
                  <a:lnTo>
                    <a:pt x="3365" y="1297"/>
                  </a:lnTo>
                  <a:lnTo>
                    <a:pt x="3286" y="1279"/>
                  </a:lnTo>
                  <a:lnTo>
                    <a:pt x="3204" y="1260"/>
                  </a:lnTo>
                  <a:lnTo>
                    <a:pt x="3204" y="1260"/>
                  </a:lnTo>
                  <a:lnTo>
                    <a:pt x="3042" y="1219"/>
                  </a:lnTo>
                  <a:lnTo>
                    <a:pt x="2885" y="1181"/>
                  </a:lnTo>
                  <a:lnTo>
                    <a:pt x="2733" y="1148"/>
                  </a:lnTo>
                  <a:lnTo>
                    <a:pt x="2588" y="1119"/>
                  </a:lnTo>
                  <a:lnTo>
                    <a:pt x="2447" y="1093"/>
                  </a:lnTo>
                  <a:lnTo>
                    <a:pt x="2313" y="1071"/>
                  </a:lnTo>
                  <a:lnTo>
                    <a:pt x="2184" y="1053"/>
                  </a:lnTo>
                  <a:lnTo>
                    <a:pt x="2059" y="1039"/>
                  </a:lnTo>
                  <a:lnTo>
                    <a:pt x="1938" y="1029"/>
                  </a:lnTo>
                  <a:lnTo>
                    <a:pt x="1821" y="1022"/>
                  </a:lnTo>
                  <a:lnTo>
                    <a:pt x="1709" y="1019"/>
                  </a:lnTo>
                  <a:lnTo>
                    <a:pt x="1602" y="1019"/>
                  </a:lnTo>
                  <a:lnTo>
                    <a:pt x="1498" y="1024"/>
                  </a:lnTo>
                  <a:lnTo>
                    <a:pt x="1396" y="1031"/>
                  </a:lnTo>
                  <a:lnTo>
                    <a:pt x="1299" y="1042"/>
                  </a:lnTo>
                  <a:lnTo>
                    <a:pt x="1252" y="1048"/>
                  </a:lnTo>
                  <a:lnTo>
                    <a:pt x="1206" y="1056"/>
                  </a:lnTo>
                  <a:lnTo>
                    <a:pt x="1160" y="1064"/>
                  </a:lnTo>
                  <a:lnTo>
                    <a:pt x="1116" y="1074"/>
                  </a:lnTo>
                  <a:lnTo>
                    <a:pt x="1071" y="1084"/>
                  </a:lnTo>
                  <a:lnTo>
                    <a:pt x="1027" y="1095"/>
                  </a:lnTo>
                  <a:lnTo>
                    <a:pt x="985" y="1106"/>
                  </a:lnTo>
                  <a:lnTo>
                    <a:pt x="942" y="1119"/>
                  </a:lnTo>
                  <a:lnTo>
                    <a:pt x="901" y="1132"/>
                  </a:lnTo>
                  <a:lnTo>
                    <a:pt x="860" y="1147"/>
                  </a:lnTo>
                  <a:lnTo>
                    <a:pt x="820" y="1163"/>
                  </a:lnTo>
                  <a:lnTo>
                    <a:pt x="780" y="1177"/>
                  </a:lnTo>
                  <a:lnTo>
                    <a:pt x="702" y="1213"/>
                  </a:lnTo>
                  <a:lnTo>
                    <a:pt x="626" y="1250"/>
                  </a:lnTo>
                  <a:lnTo>
                    <a:pt x="552" y="1290"/>
                  </a:lnTo>
                  <a:lnTo>
                    <a:pt x="479" y="1334"/>
                  </a:lnTo>
                  <a:lnTo>
                    <a:pt x="408" y="1381"/>
                  </a:lnTo>
                  <a:lnTo>
                    <a:pt x="338" y="1429"/>
                  </a:lnTo>
                  <a:lnTo>
                    <a:pt x="269" y="1483"/>
                  </a:lnTo>
                  <a:lnTo>
                    <a:pt x="201" y="1538"/>
                  </a:lnTo>
                  <a:lnTo>
                    <a:pt x="133" y="1596"/>
                  </a:lnTo>
                  <a:lnTo>
                    <a:pt x="66" y="1657"/>
                  </a:lnTo>
                  <a:lnTo>
                    <a:pt x="0" y="172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990308" name="Freeform 100"/>
            <p:cNvSpPr>
              <a:spLocks/>
            </p:cNvSpPr>
            <p:nvPr/>
          </p:nvSpPr>
          <p:spPr bwMode="auto">
            <a:xfrm>
              <a:off x="1361" y="825"/>
              <a:ext cx="5239" cy="918"/>
            </a:xfrm>
            <a:custGeom>
              <a:avLst/>
              <a:gdLst/>
              <a:ahLst/>
              <a:cxnLst>
                <a:cxn ang="0">
                  <a:pos x="5239" y="0"/>
                </a:cxn>
                <a:cxn ang="0">
                  <a:pos x="5223" y="74"/>
                </a:cxn>
                <a:cxn ang="0">
                  <a:pos x="5202" y="158"/>
                </a:cxn>
                <a:cxn ang="0">
                  <a:pos x="5169" y="265"/>
                </a:cxn>
                <a:cxn ang="0">
                  <a:pos x="5122" y="389"/>
                </a:cxn>
                <a:cxn ang="0">
                  <a:pos x="5061" y="527"/>
                </a:cxn>
                <a:cxn ang="0">
                  <a:pos x="5003" y="635"/>
                </a:cxn>
                <a:cxn ang="0">
                  <a:pos x="4958" y="706"/>
                </a:cxn>
                <a:cxn ang="0">
                  <a:pos x="4909" y="778"/>
                </a:cxn>
                <a:cxn ang="0">
                  <a:pos x="4855" y="850"/>
                </a:cxn>
                <a:cxn ang="0">
                  <a:pos x="4796" y="921"/>
                </a:cxn>
                <a:cxn ang="0">
                  <a:pos x="4730" y="987"/>
                </a:cxn>
                <a:cxn ang="0">
                  <a:pos x="4660" y="1051"/>
                </a:cxn>
                <a:cxn ang="0">
                  <a:pos x="4583" y="1113"/>
                </a:cxn>
                <a:cxn ang="0">
                  <a:pos x="4500" y="1168"/>
                </a:cxn>
                <a:cxn ang="0">
                  <a:pos x="4411" y="1219"/>
                </a:cxn>
                <a:cxn ang="0">
                  <a:pos x="4315" y="1265"/>
                </a:cxn>
                <a:cxn ang="0">
                  <a:pos x="4211" y="1303"/>
                </a:cxn>
                <a:cxn ang="0">
                  <a:pos x="4101" y="1334"/>
                </a:cxn>
                <a:cxn ang="0">
                  <a:pos x="3985" y="1357"/>
                </a:cxn>
                <a:cxn ang="0">
                  <a:pos x="3860" y="1371"/>
                </a:cxn>
                <a:cxn ang="0">
                  <a:pos x="3727" y="1376"/>
                </a:cxn>
                <a:cxn ang="0">
                  <a:pos x="3585" y="1371"/>
                </a:cxn>
                <a:cxn ang="0">
                  <a:pos x="3436" y="1355"/>
                </a:cxn>
                <a:cxn ang="0">
                  <a:pos x="3279" y="1326"/>
                </a:cxn>
                <a:cxn ang="0">
                  <a:pos x="3198" y="1308"/>
                </a:cxn>
                <a:cxn ang="0">
                  <a:pos x="2877" y="1235"/>
                </a:cxn>
                <a:cxn ang="0">
                  <a:pos x="2580" y="1179"/>
                </a:cxn>
                <a:cxn ang="0">
                  <a:pos x="2303" y="1137"/>
                </a:cxn>
                <a:cxn ang="0">
                  <a:pos x="2048" y="1109"/>
                </a:cxn>
                <a:cxn ang="0">
                  <a:pos x="1811" y="1097"/>
                </a:cxn>
                <a:cxn ang="0">
                  <a:pos x="1591" y="1100"/>
                </a:cxn>
                <a:cxn ang="0">
                  <a:pos x="1387" y="1114"/>
                </a:cxn>
                <a:cxn ang="0">
                  <a:pos x="1243" y="1135"/>
                </a:cxn>
                <a:cxn ang="0">
                  <a:pos x="1151" y="1153"/>
                </a:cxn>
                <a:cxn ang="0">
                  <a:pos x="1062" y="1174"/>
                </a:cxn>
                <a:cxn ang="0">
                  <a:pos x="976" y="1200"/>
                </a:cxn>
                <a:cxn ang="0">
                  <a:pos x="893" y="1227"/>
                </a:cxn>
                <a:cxn ang="0">
                  <a:pos x="812" y="1258"/>
                </a:cxn>
                <a:cxn ang="0">
                  <a:pos x="696" y="1311"/>
                </a:cxn>
                <a:cxn ang="0">
                  <a:pos x="546" y="1392"/>
                </a:cxn>
                <a:cxn ang="0">
                  <a:pos x="404" y="1486"/>
                </a:cxn>
                <a:cxn ang="0">
                  <a:pos x="267" y="1591"/>
                </a:cxn>
                <a:cxn ang="0">
                  <a:pos x="132" y="1709"/>
                </a:cxn>
                <a:cxn ang="0">
                  <a:pos x="0" y="1836"/>
                </a:cxn>
              </a:cxnLst>
              <a:rect l="0" t="0" r="r" b="b"/>
              <a:pathLst>
                <a:path w="5239" h="1836">
                  <a:moveTo>
                    <a:pt x="5239" y="0"/>
                  </a:moveTo>
                  <a:lnTo>
                    <a:pt x="5239" y="0"/>
                  </a:lnTo>
                  <a:lnTo>
                    <a:pt x="5236" y="20"/>
                  </a:lnTo>
                  <a:lnTo>
                    <a:pt x="5223" y="74"/>
                  </a:lnTo>
                  <a:lnTo>
                    <a:pt x="5215" y="113"/>
                  </a:lnTo>
                  <a:lnTo>
                    <a:pt x="5202" y="158"/>
                  </a:lnTo>
                  <a:lnTo>
                    <a:pt x="5187" y="209"/>
                  </a:lnTo>
                  <a:lnTo>
                    <a:pt x="5169" y="265"/>
                  </a:lnTo>
                  <a:lnTo>
                    <a:pt x="5148" y="325"/>
                  </a:lnTo>
                  <a:lnTo>
                    <a:pt x="5122" y="389"/>
                  </a:lnTo>
                  <a:lnTo>
                    <a:pt x="5093" y="457"/>
                  </a:lnTo>
                  <a:lnTo>
                    <a:pt x="5061" y="527"/>
                  </a:lnTo>
                  <a:lnTo>
                    <a:pt x="5023" y="598"/>
                  </a:lnTo>
                  <a:lnTo>
                    <a:pt x="5003" y="635"/>
                  </a:lnTo>
                  <a:lnTo>
                    <a:pt x="4982" y="670"/>
                  </a:lnTo>
                  <a:lnTo>
                    <a:pt x="4958" y="706"/>
                  </a:lnTo>
                  <a:lnTo>
                    <a:pt x="4934" y="743"/>
                  </a:lnTo>
                  <a:lnTo>
                    <a:pt x="4909" y="778"/>
                  </a:lnTo>
                  <a:lnTo>
                    <a:pt x="4883" y="814"/>
                  </a:lnTo>
                  <a:lnTo>
                    <a:pt x="4855" y="850"/>
                  </a:lnTo>
                  <a:lnTo>
                    <a:pt x="4826" y="885"/>
                  </a:lnTo>
                  <a:lnTo>
                    <a:pt x="4796" y="921"/>
                  </a:lnTo>
                  <a:lnTo>
                    <a:pt x="4764" y="954"/>
                  </a:lnTo>
                  <a:lnTo>
                    <a:pt x="4730" y="987"/>
                  </a:lnTo>
                  <a:lnTo>
                    <a:pt x="4696" y="1019"/>
                  </a:lnTo>
                  <a:lnTo>
                    <a:pt x="4660" y="1051"/>
                  </a:lnTo>
                  <a:lnTo>
                    <a:pt x="4622" y="1082"/>
                  </a:lnTo>
                  <a:lnTo>
                    <a:pt x="4583" y="1113"/>
                  </a:lnTo>
                  <a:lnTo>
                    <a:pt x="4543" y="1140"/>
                  </a:lnTo>
                  <a:lnTo>
                    <a:pt x="4500" y="1168"/>
                  </a:lnTo>
                  <a:lnTo>
                    <a:pt x="4457" y="1195"/>
                  </a:lnTo>
                  <a:lnTo>
                    <a:pt x="4411" y="1219"/>
                  </a:lnTo>
                  <a:lnTo>
                    <a:pt x="4364" y="1242"/>
                  </a:lnTo>
                  <a:lnTo>
                    <a:pt x="4315" y="1265"/>
                  </a:lnTo>
                  <a:lnTo>
                    <a:pt x="4264" y="1284"/>
                  </a:lnTo>
                  <a:lnTo>
                    <a:pt x="4211" y="1303"/>
                  </a:lnTo>
                  <a:lnTo>
                    <a:pt x="4157" y="1319"/>
                  </a:lnTo>
                  <a:lnTo>
                    <a:pt x="4101" y="1334"/>
                  </a:lnTo>
                  <a:lnTo>
                    <a:pt x="4043" y="1347"/>
                  </a:lnTo>
                  <a:lnTo>
                    <a:pt x="3985" y="1357"/>
                  </a:lnTo>
                  <a:lnTo>
                    <a:pt x="3922" y="1365"/>
                  </a:lnTo>
                  <a:lnTo>
                    <a:pt x="3860" y="1371"/>
                  </a:lnTo>
                  <a:lnTo>
                    <a:pt x="3793" y="1374"/>
                  </a:lnTo>
                  <a:lnTo>
                    <a:pt x="3727" y="1376"/>
                  </a:lnTo>
                  <a:lnTo>
                    <a:pt x="3657" y="1374"/>
                  </a:lnTo>
                  <a:lnTo>
                    <a:pt x="3585" y="1371"/>
                  </a:lnTo>
                  <a:lnTo>
                    <a:pt x="3513" y="1365"/>
                  </a:lnTo>
                  <a:lnTo>
                    <a:pt x="3436" y="1355"/>
                  </a:lnTo>
                  <a:lnTo>
                    <a:pt x="3359" y="1342"/>
                  </a:lnTo>
                  <a:lnTo>
                    <a:pt x="3279" y="1326"/>
                  </a:lnTo>
                  <a:lnTo>
                    <a:pt x="3198" y="1308"/>
                  </a:lnTo>
                  <a:lnTo>
                    <a:pt x="3198" y="1308"/>
                  </a:lnTo>
                  <a:lnTo>
                    <a:pt x="3034" y="1269"/>
                  </a:lnTo>
                  <a:lnTo>
                    <a:pt x="2877" y="1235"/>
                  </a:lnTo>
                  <a:lnTo>
                    <a:pt x="2726" y="1205"/>
                  </a:lnTo>
                  <a:lnTo>
                    <a:pt x="2580" y="1179"/>
                  </a:lnTo>
                  <a:lnTo>
                    <a:pt x="2439" y="1156"/>
                  </a:lnTo>
                  <a:lnTo>
                    <a:pt x="2303" y="1137"/>
                  </a:lnTo>
                  <a:lnTo>
                    <a:pt x="2174" y="1121"/>
                  </a:lnTo>
                  <a:lnTo>
                    <a:pt x="2048" y="1109"/>
                  </a:lnTo>
                  <a:lnTo>
                    <a:pt x="1927" y="1101"/>
                  </a:lnTo>
                  <a:lnTo>
                    <a:pt x="1811" y="1097"/>
                  </a:lnTo>
                  <a:lnTo>
                    <a:pt x="1699" y="1097"/>
                  </a:lnTo>
                  <a:lnTo>
                    <a:pt x="1591" y="1100"/>
                  </a:lnTo>
                  <a:lnTo>
                    <a:pt x="1487" y="1105"/>
                  </a:lnTo>
                  <a:lnTo>
                    <a:pt x="1387" y="1114"/>
                  </a:lnTo>
                  <a:lnTo>
                    <a:pt x="1290" y="1127"/>
                  </a:lnTo>
                  <a:lnTo>
                    <a:pt x="1243" y="1135"/>
                  </a:lnTo>
                  <a:lnTo>
                    <a:pt x="1197" y="1143"/>
                  </a:lnTo>
                  <a:lnTo>
                    <a:pt x="1151" y="1153"/>
                  </a:lnTo>
                  <a:lnTo>
                    <a:pt x="1107" y="1164"/>
                  </a:lnTo>
                  <a:lnTo>
                    <a:pt x="1062" y="1174"/>
                  </a:lnTo>
                  <a:lnTo>
                    <a:pt x="1019" y="1187"/>
                  </a:lnTo>
                  <a:lnTo>
                    <a:pt x="976" y="1200"/>
                  </a:lnTo>
                  <a:lnTo>
                    <a:pt x="934" y="1213"/>
                  </a:lnTo>
                  <a:lnTo>
                    <a:pt x="893" y="1227"/>
                  </a:lnTo>
                  <a:lnTo>
                    <a:pt x="853" y="1242"/>
                  </a:lnTo>
                  <a:lnTo>
                    <a:pt x="812" y="1258"/>
                  </a:lnTo>
                  <a:lnTo>
                    <a:pt x="772" y="1276"/>
                  </a:lnTo>
                  <a:lnTo>
                    <a:pt x="696" y="1311"/>
                  </a:lnTo>
                  <a:lnTo>
                    <a:pt x="619" y="1350"/>
                  </a:lnTo>
                  <a:lnTo>
                    <a:pt x="546" y="1392"/>
                  </a:lnTo>
                  <a:lnTo>
                    <a:pt x="473" y="1437"/>
                  </a:lnTo>
                  <a:lnTo>
                    <a:pt x="404" y="1486"/>
                  </a:lnTo>
                  <a:lnTo>
                    <a:pt x="335" y="1537"/>
                  </a:lnTo>
                  <a:lnTo>
                    <a:pt x="267" y="1591"/>
                  </a:lnTo>
                  <a:lnTo>
                    <a:pt x="199" y="1649"/>
                  </a:lnTo>
                  <a:lnTo>
                    <a:pt x="132" y="1709"/>
                  </a:lnTo>
                  <a:lnTo>
                    <a:pt x="67" y="1772"/>
                  </a:lnTo>
                  <a:lnTo>
                    <a:pt x="0" y="183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990309" name="Freeform 101"/>
            <p:cNvSpPr>
              <a:spLocks/>
            </p:cNvSpPr>
            <p:nvPr/>
          </p:nvSpPr>
          <p:spPr bwMode="auto">
            <a:xfrm>
              <a:off x="1407" y="796"/>
              <a:ext cx="5211" cy="976"/>
            </a:xfrm>
            <a:custGeom>
              <a:avLst/>
              <a:gdLst/>
              <a:ahLst/>
              <a:cxnLst>
                <a:cxn ang="0">
                  <a:pos x="5211" y="0"/>
                </a:cxn>
                <a:cxn ang="0">
                  <a:pos x="5197" y="76"/>
                </a:cxn>
                <a:cxn ang="0">
                  <a:pos x="5176" y="160"/>
                </a:cxn>
                <a:cxn ang="0">
                  <a:pos x="5144" y="268"/>
                </a:cxn>
                <a:cxn ang="0">
                  <a:pos x="5100" y="394"/>
                </a:cxn>
                <a:cxn ang="0">
                  <a:pos x="5040" y="533"/>
                </a:cxn>
                <a:cxn ang="0">
                  <a:pos x="4983" y="643"/>
                </a:cxn>
                <a:cxn ang="0">
                  <a:pos x="4940" y="715"/>
                </a:cxn>
                <a:cxn ang="0">
                  <a:pos x="4893" y="790"/>
                </a:cxn>
                <a:cxn ang="0">
                  <a:pos x="4839" y="862"/>
                </a:cxn>
                <a:cxn ang="0">
                  <a:pos x="4780" y="933"/>
                </a:cxn>
                <a:cxn ang="0">
                  <a:pos x="4716" y="1003"/>
                </a:cxn>
                <a:cxn ang="0">
                  <a:pos x="4647" y="1069"/>
                </a:cxn>
                <a:cxn ang="0">
                  <a:pos x="4571" y="1130"/>
                </a:cxn>
                <a:cxn ang="0">
                  <a:pos x="4489" y="1188"/>
                </a:cxn>
                <a:cxn ang="0">
                  <a:pos x="4400" y="1242"/>
                </a:cxn>
                <a:cxn ang="0">
                  <a:pos x="4305" y="1289"/>
                </a:cxn>
                <a:cxn ang="0">
                  <a:pos x="4203" y="1331"/>
                </a:cxn>
                <a:cxn ang="0">
                  <a:pos x="4093" y="1363"/>
                </a:cxn>
                <a:cxn ang="0">
                  <a:pos x="3976" y="1389"/>
                </a:cxn>
                <a:cxn ang="0">
                  <a:pos x="3851" y="1406"/>
                </a:cxn>
                <a:cxn ang="0">
                  <a:pos x="3718" y="1413"/>
                </a:cxn>
                <a:cxn ang="0">
                  <a:pos x="3578" y="1411"/>
                </a:cxn>
                <a:cxn ang="0">
                  <a:pos x="3428" y="1398"/>
                </a:cxn>
                <a:cxn ang="0">
                  <a:pos x="3271" y="1373"/>
                </a:cxn>
                <a:cxn ang="0">
                  <a:pos x="3188" y="1356"/>
                </a:cxn>
                <a:cxn ang="0">
                  <a:pos x="2867" y="1290"/>
                </a:cxn>
                <a:cxn ang="0">
                  <a:pos x="2568" y="1239"/>
                </a:cxn>
                <a:cxn ang="0">
                  <a:pos x="2292" y="1203"/>
                </a:cxn>
                <a:cxn ang="0">
                  <a:pos x="2037" y="1180"/>
                </a:cxn>
                <a:cxn ang="0">
                  <a:pos x="1799" y="1172"/>
                </a:cxn>
                <a:cxn ang="0">
                  <a:pos x="1580" y="1179"/>
                </a:cxn>
                <a:cxn ang="0">
                  <a:pos x="1376" y="1198"/>
                </a:cxn>
                <a:cxn ang="0">
                  <a:pos x="1231" y="1222"/>
                </a:cxn>
                <a:cxn ang="0">
                  <a:pos x="1140" y="1242"/>
                </a:cxn>
                <a:cxn ang="0">
                  <a:pos x="1052" y="1266"/>
                </a:cxn>
                <a:cxn ang="0">
                  <a:pos x="966" y="1292"/>
                </a:cxn>
                <a:cxn ang="0">
                  <a:pos x="883" y="1323"/>
                </a:cxn>
                <a:cxn ang="0">
                  <a:pos x="802" y="1355"/>
                </a:cxn>
                <a:cxn ang="0">
                  <a:pos x="687" y="1410"/>
                </a:cxn>
                <a:cxn ang="0">
                  <a:pos x="539" y="1495"/>
                </a:cxn>
                <a:cxn ang="0">
                  <a:pos x="398" y="1592"/>
                </a:cxn>
                <a:cxn ang="0">
                  <a:pos x="262" y="1700"/>
                </a:cxn>
                <a:cxn ang="0">
                  <a:pos x="130" y="1821"/>
                </a:cxn>
                <a:cxn ang="0">
                  <a:pos x="0" y="1952"/>
                </a:cxn>
              </a:cxnLst>
              <a:rect l="0" t="0" r="r" b="b"/>
              <a:pathLst>
                <a:path w="5211" h="1952">
                  <a:moveTo>
                    <a:pt x="5211" y="0"/>
                  </a:moveTo>
                  <a:lnTo>
                    <a:pt x="5211" y="0"/>
                  </a:lnTo>
                  <a:lnTo>
                    <a:pt x="5206" y="21"/>
                  </a:lnTo>
                  <a:lnTo>
                    <a:pt x="5197" y="76"/>
                  </a:lnTo>
                  <a:lnTo>
                    <a:pt x="5187" y="115"/>
                  </a:lnTo>
                  <a:lnTo>
                    <a:pt x="5176" y="160"/>
                  </a:lnTo>
                  <a:lnTo>
                    <a:pt x="5162" y="212"/>
                  </a:lnTo>
                  <a:lnTo>
                    <a:pt x="5144" y="268"/>
                  </a:lnTo>
                  <a:lnTo>
                    <a:pt x="5123" y="329"/>
                  </a:lnTo>
                  <a:lnTo>
                    <a:pt x="5100" y="394"/>
                  </a:lnTo>
                  <a:lnTo>
                    <a:pt x="5072" y="463"/>
                  </a:lnTo>
                  <a:lnTo>
                    <a:pt x="5040" y="533"/>
                  </a:lnTo>
                  <a:lnTo>
                    <a:pt x="5004" y="606"/>
                  </a:lnTo>
                  <a:lnTo>
                    <a:pt x="4983" y="643"/>
                  </a:lnTo>
                  <a:lnTo>
                    <a:pt x="4962" y="680"/>
                  </a:lnTo>
                  <a:lnTo>
                    <a:pt x="4940" y="715"/>
                  </a:lnTo>
                  <a:lnTo>
                    <a:pt x="4916" y="753"/>
                  </a:lnTo>
                  <a:lnTo>
                    <a:pt x="4893" y="790"/>
                  </a:lnTo>
                  <a:lnTo>
                    <a:pt x="4866" y="827"/>
                  </a:lnTo>
                  <a:lnTo>
                    <a:pt x="4839" y="862"/>
                  </a:lnTo>
                  <a:lnTo>
                    <a:pt x="4811" y="898"/>
                  </a:lnTo>
                  <a:lnTo>
                    <a:pt x="4780" y="933"/>
                  </a:lnTo>
                  <a:lnTo>
                    <a:pt x="4750" y="969"/>
                  </a:lnTo>
                  <a:lnTo>
                    <a:pt x="4716" y="1003"/>
                  </a:lnTo>
                  <a:lnTo>
                    <a:pt x="4683" y="1037"/>
                  </a:lnTo>
                  <a:lnTo>
                    <a:pt x="4647" y="1069"/>
                  </a:lnTo>
                  <a:lnTo>
                    <a:pt x="4609" y="1100"/>
                  </a:lnTo>
                  <a:lnTo>
                    <a:pt x="4571" y="1130"/>
                  </a:lnTo>
                  <a:lnTo>
                    <a:pt x="4530" y="1161"/>
                  </a:lnTo>
                  <a:lnTo>
                    <a:pt x="4489" y="1188"/>
                  </a:lnTo>
                  <a:lnTo>
                    <a:pt x="4446" y="1216"/>
                  </a:lnTo>
                  <a:lnTo>
                    <a:pt x="4400" y="1242"/>
                  </a:lnTo>
                  <a:lnTo>
                    <a:pt x="4354" y="1266"/>
                  </a:lnTo>
                  <a:lnTo>
                    <a:pt x="4305" y="1289"/>
                  </a:lnTo>
                  <a:lnTo>
                    <a:pt x="4255" y="1311"/>
                  </a:lnTo>
                  <a:lnTo>
                    <a:pt x="4203" y="1331"/>
                  </a:lnTo>
                  <a:lnTo>
                    <a:pt x="4148" y="1348"/>
                  </a:lnTo>
                  <a:lnTo>
                    <a:pt x="4093" y="1363"/>
                  </a:lnTo>
                  <a:lnTo>
                    <a:pt x="4036" y="1377"/>
                  </a:lnTo>
                  <a:lnTo>
                    <a:pt x="3976" y="1389"/>
                  </a:lnTo>
                  <a:lnTo>
                    <a:pt x="3915" y="1398"/>
                  </a:lnTo>
                  <a:lnTo>
                    <a:pt x="3851" y="1406"/>
                  </a:lnTo>
                  <a:lnTo>
                    <a:pt x="3786" y="1411"/>
                  </a:lnTo>
                  <a:lnTo>
                    <a:pt x="3718" y="1413"/>
                  </a:lnTo>
                  <a:lnTo>
                    <a:pt x="3649" y="1415"/>
                  </a:lnTo>
                  <a:lnTo>
                    <a:pt x="3578" y="1411"/>
                  </a:lnTo>
                  <a:lnTo>
                    <a:pt x="3504" y="1406"/>
                  </a:lnTo>
                  <a:lnTo>
                    <a:pt x="3428" y="1398"/>
                  </a:lnTo>
                  <a:lnTo>
                    <a:pt x="3350" y="1387"/>
                  </a:lnTo>
                  <a:lnTo>
                    <a:pt x="3271" y="1373"/>
                  </a:lnTo>
                  <a:lnTo>
                    <a:pt x="3188" y="1356"/>
                  </a:lnTo>
                  <a:lnTo>
                    <a:pt x="3188" y="1356"/>
                  </a:lnTo>
                  <a:lnTo>
                    <a:pt x="3025" y="1321"/>
                  </a:lnTo>
                  <a:lnTo>
                    <a:pt x="2867" y="1290"/>
                  </a:lnTo>
                  <a:lnTo>
                    <a:pt x="2716" y="1263"/>
                  </a:lnTo>
                  <a:lnTo>
                    <a:pt x="2568" y="1239"/>
                  </a:lnTo>
                  <a:lnTo>
                    <a:pt x="2428" y="1219"/>
                  </a:lnTo>
                  <a:lnTo>
                    <a:pt x="2292" y="1203"/>
                  </a:lnTo>
                  <a:lnTo>
                    <a:pt x="2162" y="1190"/>
                  </a:lnTo>
                  <a:lnTo>
                    <a:pt x="2037" y="1180"/>
                  </a:lnTo>
                  <a:lnTo>
                    <a:pt x="1916" y="1174"/>
                  </a:lnTo>
                  <a:lnTo>
                    <a:pt x="1799" y="1172"/>
                  </a:lnTo>
                  <a:lnTo>
                    <a:pt x="1688" y="1174"/>
                  </a:lnTo>
                  <a:lnTo>
                    <a:pt x="1580" y="1179"/>
                  </a:lnTo>
                  <a:lnTo>
                    <a:pt x="1476" y="1187"/>
                  </a:lnTo>
                  <a:lnTo>
                    <a:pt x="1376" y="1198"/>
                  </a:lnTo>
                  <a:lnTo>
                    <a:pt x="1279" y="1214"/>
                  </a:lnTo>
                  <a:lnTo>
                    <a:pt x="1231" y="1222"/>
                  </a:lnTo>
                  <a:lnTo>
                    <a:pt x="1186" y="1232"/>
                  </a:lnTo>
                  <a:lnTo>
                    <a:pt x="1140" y="1242"/>
                  </a:lnTo>
                  <a:lnTo>
                    <a:pt x="1095" y="1253"/>
                  </a:lnTo>
                  <a:lnTo>
                    <a:pt x="1052" y="1266"/>
                  </a:lnTo>
                  <a:lnTo>
                    <a:pt x="1009" y="1279"/>
                  </a:lnTo>
                  <a:lnTo>
                    <a:pt x="966" y="1292"/>
                  </a:lnTo>
                  <a:lnTo>
                    <a:pt x="925" y="1306"/>
                  </a:lnTo>
                  <a:lnTo>
                    <a:pt x="883" y="1323"/>
                  </a:lnTo>
                  <a:lnTo>
                    <a:pt x="843" y="1339"/>
                  </a:lnTo>
                  <a:lnTo>
                    <a:pt x="802" y="1355"/>
                  </a:lnTo>
                  <a:lnTo>
                    <a:pt x="763" y="1373"/>
                  </a:lnTo>
                  <a:lnTo>
                    <a:pt x="687" y="1410"/>
                  </a:lnTo>
                  <a:lnTo>
                    <a:pt x="612" y="1452"/>
                  </a:lnTo>
                  <a:lnTo>
                    <a:pt x="539" y="1495"/>
                  </a:lnTo>
                  <a:lnTo>
                    <a:pt x="468" y="1542"/>
                  </a:lnTo>
                  <a:lnTo>
                    <a:pt x="398" y="1592"/>
                  </a:lnTo>
                  <a:lnTo>
                    <a:pt x="329" y="1644"/>
                  </a:lnTo>
                  <a:lnTo>
                    <a:pt x="262" y="1700"/>
                  </a:lnTo>
                  <a:lnTo>
                    <a:pt x="196" y="1758"/>
                  </a:lnTo>
                  <a:lnTo>
                    <a:pt x="130" y="1821"/>
                  </a:lnTo>
                  <a:lnTo>
                    <a:pt x="65" y="1884"/>
                  </a:lnTo>
                  <a:lnTo>
                    <a:pt x="0" y="195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990310" name="Freeform 102"/>
            <p:cNvSpPr>
              <a:spLocks/>
            </p:cNvSpPr>
            <p:nvPr/>
          </p:nvSpPr>
          <p:spPr bwMode="auto">
            <a:xfrm>
              <a:off x="1454" y="767"/>
              <a:ext cx="5179" cy="1034"/>
            </a:xfrm>
            <a:custGeom>
              <a:avLst/>
              <a:gdLst/>
              <a:ahLst/>
              <a:cxnLst>
                <a:cxn ang="0">
                  <a:pos x="5179" y="0"/>
                </a:cxn>
                <a:cxn ang="0">
                  <a:pos x="5166" y="74"/>
                </a:cxn>
                <a:cxn ang="0">
                  <a:pos x="5148" y="159"/>
                </a:cxn>
                <a:cxn ang="0">
                  <a:pos x="5118" y="269"/>
                </a:cxn>
                <a:cxn ang="0">
                  <a:pos x="5075" y="397"/>
                </a:cxn>
                <a:cxn ang="0">
                  <a:pos x="5016" y="537"/>
                </a:cxn>
                <a:cxn ang="0">
                  <a:pos x="4962" y="649"/>
                </a:cxn>
                <a:cxn ang="0">
                  <a:pos x="4921" y="723"/>
                </a:cxn>
                <a:cxn ang="0">
                  <a:pos x="4873" y="799"/>
                </a:cxn>
                <a:cxn ang="0">
                  <a:pos x="4822" y="873"/>
                </a:cxn>
                <a:cxn ang="0">
                  <a:pos x="4764" y="946"/>
                </a:cxn>
                <a:cxn ang="0">
                  <a:pos x="4701" y="1015"/>
                </a:cxn>
                <a:cxn ang="0">
                  <a:pos x="4632" y="1083"/>
                </a:cxn>
                <a:cxn ang="0">
                  <a:pos x="4558" y="1148"/>
                </a:cxn>
                <a:cxn ang="0">
                  <a:pos x="4476" y="1207"/>
                </a:cxn>
                <a:cxn ang="0">
                  <a:pos x="4389" y="1262"/>
                </a:cxn>
                <a:cxn ang="0">
                  <a:pos x="4294" y="1312"/>
                </a:cxn>
                <a:cxn ang="0">
                  <a:pos x="4192" y="1356"/>
                </a:cxn>
                <a:cxn ang="0">
                  <a:pos x="4083" y="1391"/>
                </a:cxn>
                <a:cxn ang="0">
                  <a:pos x="3967" y="1419"/>
                </a:cxn>
                <a:cxn ang="0">
                  <a:pos x="3842" y="1438"/>
                </a:cxn>
                <a:cxn ang="0">
                  <a:pos x="3710" y="1450"/>
                </a:cxn>
                <a:cxn ang="0">
                  <a:pos x="3568" y="1450"/>
                </a:cxn>
                <a:cxn ang="0">
                  <a:pos x="3420" y="1440"/>
                </a:cxn>
                <a:cxn ang="0">
                  <a:pos x="3261" y="1417"/>
                </a:cxn>
                <a:cxn ang="0">
                  <a:pos x="3178" y="1403"/>
                </a:cxn>
                <a:cxn ang="0">
                  <a:pos x="2856" y="1343"/>
                </a:cxn>
                <a:cxn ang="0">
                  <a:pos x="2558" y="1296"/>
                </a:cxn>
                <a:cxn ang="0">
                  <a:pos x="2281" y="1265"/>
                </a:cxn>
                <a:cxn ang="0">
                  <a:pos x="2024" y="1249"/>
                </a:cxn>
                <a:cxn ang="0">
                  <a:pos x="1787" y="1246"/>
                </a:cxn>
                <a:cxn ang="0">
                  <a:pos x="1568" y="1256"/>
                </a:cxn>
                <a:cxn ang="0">
                  <a:pos x="1363" y="1280"/>
                </a:cxn>
                <a:cxn ang="0">
                  <a:pos x="1268" y="1298"/>
                </a:cxn>
                <a:cxn ang="0">
                  <a:pos x="1175" y="1319"/>
                </a:cxn>
                <a:cxn ang="0">
                  <a:pos x="1084" y="1341"/>
                </a:cxn>
                <a:cxn ang="0">
                  <a:pos x="998" y="1369"/>
                </a:cxn>
                <a:cxn ang="0">
                  <a:pos x="914" y="1398"/>
                </a:cxn>
                <a:cxn ang="0">
                  <a:pos x="833" y="1432"/>
                </a:cxn>
                <a:cxn ang="0">
                  <a:pos x="754" y="1467"/>
                </a:cxn>
                <a:cxn ang="0">
                  <a:pos x="678" y="1508"/>
                </a:cxn>
                <a:cxn ang="0">
                  <a:pos x="532" y="1595"/>
                </a:cxn>
                <a:cxn ang="0">
                  <a:pos x="392" y="1695"/>
                </a:cxn>
                <a:cxn ang="0">
                  <a:pos x="258" y="1808"/>
                </a:cxn>
                <a:cxn ang="0">
                  <a:pos x="128" y="1931"/>
                </a:cxn>
                <a:cxn ang="0">
                  <a:pos x="0" y="2066"/>
                </a:cxn>
              </a:cxnLst>
              <a:rect l="0" t="0" r="r" b="b"/>
              <a:pathLst>
                <a:path w="5179" h="2066">
                  <a:moveTo>
                    <a:pt x="5179" y="0"/>
                  </a:moveTo>
                  <a:lnTo>
                    <a:pt x="5179" y="0"/>
                  </a:lnTo>
                  <a:lnTo>
                    <a:pt x="5176" y="19"/>
                  </a:lnTo>
                  <a:lnTo>
                    <a:pt x="5166" y="74"/>
                  </a:lnTo>
                  <a:lnTo>
                    <a:pt x="5158" y="114"/>
                  </a:lnTo>
                  <a:lnTo>
                    <a:pt x="5148" y="159"/>
                  </a:lnTo>
                  <a:lnTo>
                    <a:pt x="5134" y="211"/>
                  </a:lnTo>
                  <a:lnTo>
                    <a:pt x="5118" y="269"/>
                  </a:lnTo>
                  <a:lnTo>
                    <a:pt x="5098" y="331"/>
                  </a:lnTo>
                  <a:lnTo>
                    <a:pt x="5075" y="397"/>
                  </a:lnTo>
                  <a:lnTo>
                    <a:pt x="5048" y="466"/>
                  </a:lnTo>
                  <a:lnTo>
                    <a:pt x="5016" y="537"/>
                  </a:lnTo>
                  <a:lnTo>
                    <a:pt x="4982" y="612"/>
                  </a:lnTo>
                  <a:lnTo>
                    <a:pt x="4962" y="649"/>
                  </a:lnTo>
                  <a:lnTo>
                    <a:pt x="4941" y="686"/>
                  </a:lnTo>
                  <a:lnTo>
                    <a:pt x="4921" y="723"/>
                  </a:lnTo>
                  <a:lnTo>
                    <a:pt x="4897" y="762"/>
                  </a:lnTo>
                  <a:lnTo>
                    <a:pt x="4873" y="799"/>
                  </a:lnTo>
                  <a:lnTo>
                    <a:pt x="4848" y="836"/>
                  </a:lnTo>
                  <a:lnTo>
                    <a:pt x="4822" y="873"/>
                  </a:lnTo>
                  <a:lnTo>
                    <a:pt x="4794" y="909"/>
                  </a:lnTo>
                  <a:lnTo>
                    <a:pt x="4764" y="946"/>
                  </a:lnTo>
                  <a:lnTo>
                    <a:pt x="4733" y="981"/>
                  </a:lnTo>
                  <a:lnTo>
                    <a:pt x="4701" y="1015"/>
                  </a:lnTo>
                  <a:lnTo>
                    <a:pt x="4668" y="1051"/>
                  </a:lnTo>
                  <a:lnTo>
                    <a:pt x="4632" y="1083"/>
                  </a:lnTo>
                  <a:lnTo>
                    <a:pt x="4596" y="1117"/>
                  </a:lnTo>
                  <a:lnTo>
                    <a:pt x="4558" y="1148"/>
                  </a:lnTo>
                  <a:lnTo>
                    <a:pt x="4518" y="1178"/>
                  </a:lnTo>
                  <a:lnTo>
                    <a:pt x="4476" y="1207"/>
                  </a:lnTo>
                  <a:lnTo>
                    <a:pt x="4433" y="1236"/>
                  </a:lnTo>
                  <a:lnTo>
                    <a:pt x="4389" y="1262"/>
                  </a:lnTo>
                  <a:lnTo>
                    <a:pt x="4342" y="1288"/>
                  </a:lnTo>
                  <a:lnTo>
                    <a:pt x="4294" y="1312"/>
                  </a:lnTo>
                  <a:lnTo>
                    <a:pt x="4244" y="1335"/>
                  </a:lnTo>
                  <a:lnTo>
                    <a:pt x="4192" y="1356"/>
                  </a:lnTo>
                  <a:lnTo>
                    <a:pt x="4139" y="1374"/>
                  </a:lnTo>
                  <a:lnTo>
                    <a:pt x="4083" y="1391"/>
                  </a:lnTo>
                  <a:lnTo>
                    <a:pt x="4026" y="1406"/>
                  </a:lnTo>
                  <a:lnTo>
                    <a:pt x="3967" y="1419"/>
                  </a:lnTo>
                  <a:lnTo>
                    <a:pt x="3906" y="1430"/>
                  </a:lnTo>
                  <a:lnTo>
                    <a:pt x="3842" y="1438"/>
                  </a:lnTo>
                  <a:lnTo>
                    <a:pt x="3777" y="1445"/>
                  </a:lnTo>
                  <a:lnTo>
                    <a:pt x="3710" y="1450"/>
                  </a:lnTo>
                  <a:lnTo>
                    <a:pt x="3641" y="1451"/>
                  </a:lnTo>
                  <a:lnTo>
                    <a:pt x="3568" y="1450"/>
                  </a:lnTo>
                  <a:lnTo>
                    <a:pt x="3495" y="1446"/>
                  </a:lnTo>
                  <a:lnTo>
                    <a:pt x="3420" y="1440"/>
                  </a:lnTo>
                  <a:lnTo>
                    <a:pt x="3341" y="1430"/>
                  </a:lnTo>
                  <a:lnTo>
                    <a:pt x="3261" y="1417"/>
                  </a:lnTo>
                  <a:lnTo>
                    <a:pt x="3178" y="1403"/>
                  </a:lnTo>
                  <a:lnTo>
                    <a:pt x="3178" y="1403"/>
                  </a:lnTo>
                  <a:lnTo>
                    <a:pt x="3014" y="1370"/>
                  </a:lnTo>
                  <a:lnTo>
                    <a:pt x="2856" y="1343"/>
                  </a:lnTo>
                  <a:lnTo>
                    <a:pt x="2703" y="1317"/>
                  </a:lnTo>
                  <a:lnTo>
                    <a:pt x="2558" y="1296"/>
                  </a:lnTo>
                  <a:lnTo>
                    <a:pt x="2416" y="1280"/>
                  </a:lnTo>
                  <a:lnTo>
                    <a:pt x="2281" y="1265"/>
                  </a:lnTo>
                  <a:lnTo>
                    <a:pt x="2149" y="1256"/>
                  </a:lnTo>
                  <a:lnTo>
                    <a:pt x="2024" y="1249"/>
                  </a:lnTo>
                  <a:lnTo>
                    <a:pt x="1904" y="1246"/>
                  </a:lnTo>
                  <a:lnTo>
                    <a:pt x="1787" y="1246"/>
                  </a:lnTo>
                  <a:lnTo>
                    <a:pt x="1674" y="1249"/>
                  </a:lnTo>
                  <a:lnTo>
                    <a:pt x="1568" y="1256"/>
                  </a:lnTo>
                  <a:lnTo>
                    <a:pt x="1463" y="1267"/>
                  </a:lnTo>
                  <a:lnTo>
                    <a:pt x="1363" y="1280"/>
                  </a:lnTo>
                  <a:lnTo>
                    <a:pt x="1315" y="1288"/>
                  </a:lnTo>
                  <a:lnTo>
                    <a:pt x="1268" y="1298"/>
                  </a:lnTo>
                  <a:lnTo>
                    <a:pt x="1220" y="1307"/>
                  </a:lnTo>
                  <a:lnTo>
                    <a:pt x="1175" y="1319"/>
                  </a:lnTo>
                  <a:lnTo>
                    <a:pt x="1129" y="1330"/>
                  </a:lnTo>
                  <a:lnTo>
                    <a:pt x="1084" y="1341"/>
                  </a:lnTo>
                  <a:lnTo>
                    <a:pt x="1041" y="1354"/>
                  </a:lnTo>
                  <a:lnTo>
                    <a:pt x="998" y="1369"/>
                  </a:lnTo>
                  <a:lnTo>
                    <a:pt x="955" y="1383"/>
                  </a:lnTo>
                  <a:lnTo>
                    <a:pt x="914" y="1398"/>
                  </a:lnTo>
                  <a:lnTo>
                    <a:pt x="873" y="1414"/>
                  </a:lnTo>
                  <a:lnTo>
                    <a:pt x="833" y="1432"/>
                  </a:lnTo>
                  <a:lnTo>
                    <a:pt x="793" y="1450"/>
                  </a:lnTo>
                  <a:lnTo>
                    <a:pt x="754" y="1467"/>
                  </a:lnTo>
                  <a:lnTo>
                    <a:pt x="716" y="1487"/>
                  </a:lnTo>
                  <a:lnTo>
                    <a:pt x="678" y="1508"/>
                  </a:lnTo>
                  <a:lnTo>
                    <a:pt x="604" y="1550"/>
                  </a:lnTo>
                  <a:lnTo>
                    <a:pt x="532" y="1595"/>
                  </a:lnTo>
                  <a:lnTo>
                    <a:pt x="461" y="1643"/>
                  </a:lnTo>
                  <a:lnTo>
                    <a:pt x="392" y="1695"/>
                  </a:lnTo>
                  <a:lnTo>
                    <a:pt x="325" y="1750"/>
                  </a:lnTo>
                  <a:lnTo>
                    <a:pt x="258" y="1808"/>
                  </a:lnTo>
                  <a:lnTo>
                    <a:pt x="193" y="1868"/>
                  </a:lnTo>
                  <a:lnTo>
                    <a:pt x="128" y="1931"/>
                  </a:lnTo>
                  <a:lnTo>
                    <a:pt x="64" y="1997"/>
                  </a:lnTo>
                  <a:lnTo>
                    <a:pt x="0" y="206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990311" name="Freeform 103"/>
            <p:cNvSpPr>
              <a:spLocks/>
            </p:cNvSpPr>
            <p:nvPr/>
          </p:nvSpPr>
          <p:spPr bwMode="auto">
            <a:xfrm>
              <a:off x="1501" y="738"/>
              <a:ext cx="5149" cy="1091"/>
            </a:xfrm>
            <a:custGeom>
              <a:avLst/>
              <a:gdLst/>
              <a:ahLst/>
              <a:cxnLst>
                <a:cxn ang="0">
                  <a:pos x="5149" y="0"/>
                </a:cxn>
                <a:cxn ang="0">
                  <a:pos x="5136" y="76"/>
                </a:cxn>
                <a:cxn ang="0">
                  <a:pos x="5119" y="162"/>
                </a:cxn>
                <a:cxn ang="0">
                  <a:pos x="5090" y="273"/>
                </a:cxn>
                <a:cxn ang="0">
                  <a:pos x="5050" y="402"/>
                </a:cxn>
                <a:cxn ang="0">
                  <a:pos x="4993" y="545"/>
                </a:cxn>
                <a:cxn ang="0">
                  <a:pos x="4940" y="658"/>
                </a:cxn>
                <a:cxn ang="0">
                  <a:pos x="4900" y="734"/>
                </a:cxn>
                <a:cxn ang="0">
                  <a:pos x="4854" y="809"/>
                </a:cxn>
                <a:cxn ang="0">
                  <a:pos x="4803" y="885"/>
                </a:cxn>
                <a:cxn ang="0">
                  <a:pos x="4747" y="960"/>
                </a:cxn>
                <a:cxn ang="0">
                  <a:pos x="4685" y="1032"/>
                </a:cxn>
                <a:cxn ang="0">
                  <a:pos x="4617" y="1102"/>
                </a:cxn>
                <a:cxn ang="0">
                  <a:pos x="4543" y="1168"/>
                </a:cxn>
                <a:cxn ang="0">
                  <a:pos x="4463" y="1229"/>
                </a:cxn>
                <a:cxn ang="0">
                  <a:pos x="4377" y="1287"/>
                </a:cxn>
                <a:cxn ang="0">
                  <a:pos x="4282" y="1337"/>
                </a:cxn>
                <a:cxn ang="0">
                  <a:pos x="4181" y="1384"/>
                </a:cxn>
                <a:cxn ang="0">
                  <a:pos x="4073" y="1421"/>
                </a:cxn>
                <a:cxn ang="0">
                  <a:pos x="3957" y="1452"/>
                </a:cxn>
                <a:cxn ang="0">
                  <a:pos x="3832" y="1475"/>
                </a:cxn>
                <a:cxn ang="0">
                  <a:pos x="3700" y="1488"/>
                </a:cxn>
                <a:cxn ang="0">
                  <a:pos x="3559" y="1491"/>
                </a:cxn>
                <a:cxn ang="0">
                  <a:pos x="3410" y="1483"/>
                </a:cxn>
                <a:cxn ang="0">
                  <a:pos x="3251" y="1465"/>
                </a:cxn>
                <a:cxn ang="0">
                  <a:pos x="3169" y="1450"/>
                </a:cxn>
                <a:cxn ang="0">
                  <a:pos x="2845" y="1397"/>
                </a:cxn>
                <a:cxn ang="0">
                  <a:pos x="2545" y="1358"/>
                </a:cxn>
                <a:cxn ang="0">
                  <a:pos x="2269" y="1333"/>
                </a:cxn>
                <a:cxn ang="0">
                  <a:pos x="2012" y="1321"/>
                </a:cxn>
                <a:cxn ang="0">
                  <a:pos x="1775" y="1323"/>
                </a:cxn>
                <a:cxn ang="0">
                  <a:pos x="1555" y="1337"/>
                </a:cxn>
                <a:cxn ang="0">
                  <a:pos x="1353" y="1366"/>
                </a:cxn>
                <a:cxn ang="0">
                  <a:pos x="1255" y="1384"/>
                </a:cxn>
                <a:cxn ang="0">
                  <a:pos x="1164" y="1407"/>
                </a:cxn>
                <a:cxn ang="0">
                  <a:pos x="1074" y="1433"/>
                </a:cxn>
                <a:cxn ang="0">
                  <a:pos x="987" y="1462"/>
                </a:cxn>
                <a:cxn ang="0">
                  <a:pos x="904" y="1492"/>
                </a:cxn>
                <a:cxn ang="0">
                  <a:pos x="824" y="1528"/>
                </a:cxn>
                <a:cxn ang="0">
                  <a:pos x="746" y="1567"/>
                </a:cxn>
                <a:cxn ang="0">
                  <a:pos x="669" y="1607"/>
                </a:cxn>
                <a:cxn ang="0">
                  <a:pos x="525" y="1699"/>
                </a:cxn>
                <a:cxn ang="0">
                  <a:pos x="386" y="1802"/>
                </a:cxn>
                <a:cxn ang="0">
                  <a:pos x="254" y="1917"/>
                </a:cxn>
                <a:cxn ang="0">
                  <a:pos x="127" y="2045"/>
                </a:cxn>
                <a:cxn ang="0">
                  <a:pos x="0" y="2182"/>
                </a:cxn>
              </a:cxnLst>
              <a:rect l="0" t="0" r="r" b="b"/>
              <a:pathLst>
                <a:path w="5149" h="2182">
                  <a:moveTo>
                    <a:pt x="5149" y="0"/>
                  </a:moveTo>
                  <a:lnTo>
                    <a:pt x="5149" y="0"/>
                  </a:lnTo>
                  <a:lnTo>
                    <a:pt x="5146" y="20"/>
                  </a:lnTo>
                  <a:lnTo>
                    <a:pt x="5136" y="76"/>
                  </a:lnTo>
                  <a:lnTo>
                    <a:pt x="5129" y="115"/>
                  </a:lnTo>
                  <a:lnTo>
                    <a:pt x="5119" y="162"/>
                  </a:lnTo>
                  <a:lnTo>
                    <a:pt x="5105" y="215"/>
                  </a:lnTo>
                  <a:lnTo>
                    <a:pt x="5090" y="273"/>
                  </a:lnTo>
                  <a:lnTo>
                    <a:pt x="5072" y="336"/>
                  </a:lnTo>
                  <a:lnTo>
                    <a:pt x="5050" y="402"/>
                  </a:lnTo>
                  <a:lnTo>
                    <a:pt x="5024" y="472"/>
                  </a:lnTo>
                  <a:lnTo>
                    <a:pt x="4993" y="545"/>
                  </a:lnTo>
                  <a:lnTo>
                    <a:pt x="4960" y="620"/>
                  </a:lnTo>
                  <a:lnTo>
                    <a:pt x="4940" y="658"/>
                  </a:lnTo>
                  <a:lnTo>
                    <a:pt x="4921" y="696"/>
                  </a:lnTo>
                  <a:lnTo>
                    <a:pt x="4900" y="734"/>
                  </a:lnTo>
                  <a:lnTo>
                    <a:pt x="4878" y="772"/>
                  </a:lnTo>
                  <a:lnTo>
                    <a:pt x="4854" y="809"/>
                  </a:lnTo>
                  <a:lnTo>
                    <a:pt x="4829" y="848"/>
                  </a:lnTo>
                  <a:lnTo>
                    <a:pt x="4803" y="885"/>
                  </a:lnTo>
                  <a:lnTo>
                    <a:pt x="4776" y="922"/>
                  </a:lnTo>
                  <a:lnTo>
                    <a:pt x="4747" y="960"/>
                  </a:lnTo>
                  <a:lnTo>
                    <a:pt x="4717" y="997"/>
                  </a:lnTo>
                  <a:lnTo>
                    <a:pt x="4685" y="1032"/>
                  </a:lnTo>
                  <a:lnTo>
                    <a:pt x="4651" y="1068"/>
                  </a:lnTo>
                  <a:lnTo>
                    <a:pt x="4617" y="1102"/>
                  </a:lnTo>
                  <a:lnTo>
                    <a:pt x="4581" y="1136"/>
                  </a:lnTo>
                  <a:lnTo>
                    <a:pt x="4543" y="1168"/>
                  </a:lnTo>
                  <a:lnTo>
                    <a:pt x="4504" y="1199"/>
                  </a:lnTo>
                  <a:lnTo>
                    <a:pt x="4463" y="1229"/>
                  </a:lnTo>
                  <a:lnTo>
                    <a:pt x="4421" y="1258"/>
                  </a:lnTo>
                  <a:lnTo>
                    <a:pt x="4377" y="1287"/>
                  </a:lnTo>
                  <a:lnTo>
                    <a:pt x="4331" y="1313"/>
                  </a:lnTo>
                  <a:lnTo>
                    <a:pt x="4282" y="1337"/>
                  </a:lnTo>
                  <a:lnTo>
                    <a:pt x="4232" y="1362"/>
                  </a:lnTo>
                  <a:lnTo>
                    <a:pt x="4181" y="1384"/>
                  </a:lnTo>
                  <a:lnTo>
                    <a:pt x="4128" y="1404"/>
                  </a:lnTo>
                  <a:lnTo>
                    <a:pt x="4073" y="1421"/>
                  </a:lnTo>
                  <a:lnTo>
                    <a:pt x="4016" y="1438"/>
                  </a:lnTo>
                  <a:lnTo>
                    <a:pt x="3957" y="1452"/>
                  </a:lnTo>
                  <a:lnTo>
                    <a:pt x="3896" y="1465"/>
                  </a:lnTo>
                  <a:lnTo>
                    <a:pt x="3832" y="1475"/>
                  </a:lnTo>
                  <a:lnTo>
                    <a:pt x="3767" y="1483"/>
                  </a:lnTo>
                  <a:lnTo>
                    <a:pt x="3700" y="1488"/>
                  </a:lnTo>
                  <a:lnTo>
                    <a:pt x="3631" y="1491"/>
                  </a:lnTo>
                  <a:lnTo>
                    <a:pt x="3559" y="1491"/>
                  </a:lnTo>
                  <a:lnTo>
                    <a:pt x="3485" y="1489"/>
                  </a:lnTo>
                  <a:lnTo>
                    <a:pt x="3410" y="1483"/>
                  </a:lnTo>
                  <a:lnTo>
                    <a:pt x="3331" y="1476"/>
                  </a:lnTo>
                  <a:lnTo>
                    <a:pt x="3251" y="1465"/>
                  </a:lnTo>
                  <a:lnTo>
                    <a:pt x="3169" y="1450"/>
                  </a:lnTo>
                  <a:lnTo>
                    <a:pt x="3169" y="1450"/>
                  </a:lnTo>
                  <a:lnTo>
                    <a:pt x="3003" y="1423"/>
                  </a:lnTo>
                  <a:lnTo>
                    <a:pt x="2845" y="1397"/>
                  </a:lnTo>
                  <a:lnTo>
                    <a:pt x="2692" y="1376"/>
                  </a:lnTo>
                  <a:lnTo>
                    <a:pt x="2545" y="1358"/>
                  </a:lnTo>
                  <a:lnTo>
                    <a:pt x="2405" y="1344"/>
                  </a:lnTo>
                  <a:lnTo>
                    <a:pt x="2269" y="1333"/>
                  </a:lnTo>
                  <a:lnTo>
                    <a:pt x="2138" y="1324"/>
                  </a:lnTo>
                  <a:lnTo>
                    <a:pt x="2012" y="1321"/>
                  </a:lnTo>
                  <a:lnTo>
                    <a:pt x="1891" y="1320"/>
                  </a:lnTo>
                  <a:lnTo>
                    <a:pt x="1775" y="1323"/>
                  </a:lnTo>
                  <a:lnTo>
                    <a:pt x="1664" y="1328"/>
                  </a:lnTo>
                  <a:lnTo>
                    <a:pt x="1555" y="1337"/>
                  </a:lnTo>
                  <a:lnTo>
                    <a:pt x="1451" y="1350"/>
                  </a:lnTo>
                  <a:lnTo>
                    <a:pt x="1353" y="1366"/>
                  </a:lnTo>
                  <a:lnTo>
                    <a:pt x="1304" y="1375"/>
                  </a:lnTo>
                  <a:lnTo>
                    <a:pt x="1255" y="1384"/>
                  </a:lnTo>
                  <a:lnTo>
                    <a:pt x="1210" y="1396"/>
                  </a:lnTo>
                  <a:lnTo>
                    <a:pt x="1164" y="1407"/>
                  </a:lnTo>
                  <a:lnTo>
                    <a:pt x="1118" y="1420"/>
                  </a:lnTo>
                  <a:lnTo>
                    <a:pt x="1074" y="1433"/>
                  </a:lnTo>
                  <a:lnTo>
                    <a:pt x="1030" y="1447"/>
                  </a:lnTo>
                  <a:lnTo>
                    <a:pt x="987" y="1462"/>
                  </a:lnTo>
                  <a:lnTo>
                    <a:pt x="946" y="1476"/>
                  </a:lnTo>
                  <a:lnTo>
                    <a:pt x="904" y="1492"/>
                  </a:lnTo>
                  <a:lnTo>
                    <a:pt x="864" y="1510"/>
                  </a:lnTo>
                  <a:lnTo>
                    <a:pt x="824" y="1528"/>
                  </a:lnTo>
                  <a:lnTo>
                    <a:pt x="785" y="1547"/>
                  </a:lnTo>
                  <a:lnTo>
                    <a:pt x="746" y="1567"/>
                  </a:lnTo>
                  <a:lnTo>
                    <a:pt x="707" y="1586"/>
                  </a:lnTo>
                  <a:lnTo>
                    <a:pt x="669" y="1607"/>
                  </a:lnTo>
                  <a:lnTo>
                    <a:pt x="596" y="1652"/>
                  </a:lnTo>
                  <a:lnTo>
                    <a:pt x="525" y="1699"/>
                  </a:lnTo>
                  <a:lnTo>
                    <a:pt x="456" y="1749"/>
                  </a:lnTo>
                  <a:lnTo>
                    <a:pt x="386" y="1802"/>
                  </a:lnTo>
                  <a:lnTo>
                    <a:pt x="320" y="1859"/>
                  </a:lnTo>
                  <a:lnTo>
                    <a:pt x="254" y="1917"/>
                  </a:lnTo>
                  <a:lnTo>
                    <a:pt x="190" y="1980"/>
                  </a:lnTo>
                  <a:lnTo>
                    <a:pt x="127" y="2045"/>
                  </a:lnTo>
                  <a:lnTo>
                    <a:pt x="63" y="2112"/>
                  </a:lnTo>
                  <a:lnTo>
                    <a:pt x="0" y="218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990312" name="Freeform 104"/>
            <p:cNvSpPr>
              <a:spLocks/>
            </p:cNvSpPr>
            <p:nvPr/>
          </p:nvSpPr>
          <p:spPr bwMode="auto">
            <a:xfrm>
              <a:off x="1550" y="709"/>
              <a:ext cx="5113" cy="1149"/>
            </a:xfrm>
            <a:custGeom>
              <a:avLst/>
              <a:gdLst/>
              <a:ahLst/>
              <a:cxnLst>
                <a:cxn ang="0">
                  <a:pos x="5113" y="0"/>
                </a:cxn>
                <a:cxn ang="0">
                  <a:pos x="5104" y="78"/>
                </a:cxn>
                <a:cxn ang="0">
                  <a:pos x="5087" y="163"/>
                </a:cxn>
                <a:cxn ang="0">
                  <a:pos x="5061" y="276"/>
                </a:cxn>
                <a:cxn ang="0">
                  <a:pos x="5020" y="407"/>
                </a:cxn>
                <a:cxn ang="0">
                  <a:pos x="4968" y="551"/>
                </a:cxn>
                <a:cxn ang="0">
                  <a:pos x="4916" y="666"/>
                </a:cxn>
                <a:cxn ang="0">
                  <a:pos x="4876" y="743"/>
                </a:cxn>
                <a:cxn ang="0">
                  <a:pos x="4832" y="821"/>
                </a:cxn>
                <a:cxn ang="0">
                  <a:pos x="4783" y="896"/>
                </a:cxn>
                <a:cxn ang="0">
                  <a:pos x="4727" y="972"/>
                </a:cxn>
                <a:cxn ang="0">
                  <a:pos x="4666" y="1047"/>
                </a:cxn>
                <a:cxn ang="0">
                  <a:pos x="4600" y="1118"/>
                </a:cxn>
                <a:cxn ang="0">
                  <a:pos x="4528" y="1185"/>
                </a:cxn>
                <a:cxn ang="0">
                  <a:pos x="4447" y="1250"/>
                </a:cxn>
                <a:cxn ang="0">
                  <a:pos x="4361" y="1310"/>
                </a:cxn>
                <a:cxn ang="0">
                  <a:pos x="4268" y="1363"/>
                </a:cxn>
                <a:cxn ang="0">
                  <a:pos x="4168" y="1410"/>
                </a:cxn>
                <a:cxn ang="0">
                  <a:pos x="4060" y="1450"/>
                </a:cxn>
                <a:cxn ang="0">
                  <a:pos x="3944" y="1484"/>
                </a:cxn>
                <a:cxn ang="0">
                  <a:pos x="3821" y="1508"/>
                </a:cxn>
                <a:cxn ang="0">
                  <a:pos x="3689" y="1525"/>
                </a:cxn>
                <a:cxn ang="0">
                  <a:pos x="3547" y="1531"/>
                </a:cxn>
                <a:cxn ang="0">
                  <a:pos x="3397" y="1526"/>
                </a:cxn>
                <a:cxn ang="0">
                  <a:pos x="3239" y="1512"/>
                </a:cxn>
                <a:cxn ang="0">
                  <a:pos x="3156" y="1499"/>
                </a:cxn>
                <a:cxn ang="0">
                  <a:pos x="2832" y="1452"/>
                </a:cxn>
                <a:cxn ang="0">
                  <a:pos x="2532" y="1418"/>
                </a:cxn>
                <a:cxn ang="0">
                  <a:pos x="2255" y="1397"/>
                </a:cxn>
                <a:cxn ang="0">
                  <a:pos x="1998" y="1391"/>
                </a:cxn>
                <a:cxn ang="0">
                  <a:pos x="1760" y="1397"/>
                </a:cxn>
                <a:cxn ang="0">
                  <a:pos x="1541" y="1418"/>
                </a:cxn>
                <a:cxn ang="0">
                  <a:pos x="1338" y="1450"/>
                </a:cxn>
                <a:cxn ang="0">
                  <a:pos x="1242" y="1471"/>
                </a:cxn>
                <a:cxn ang="0">
                  <a:pos x="1151" y="1496"/>
                </a:cxn>
                <a:cxn ang="0">
                  <a:pos x="1062" y="1523"/>
                </a:cxn>
                <a:cxn ang="0">
                  <a:pos x="976" y="1554"/>
                </a:cxn>
                <a:cxn ang="0">
                  <a:pos x="893" y="1588"/>
                </a:cxn>
                <a:cxn ang="0">
                  <a:pos x="813" y="1623"/>
                </a:cxn>
                <a:cxn ang="0">
                  <a:pos x="736" y="1663"/>
                </a:cxn>
                <a:cxn ang="0">
                  <a:pos x="661" y="1707"/>
                </a:cxn>
                <a:cxn ang="0">
                  <a:pos x="516" y="1801"/>
                </a:cxn>
                <a:cxn ang="0">
                  <a:pos x="380" y="1907"/>
                </a:cxn>
                <a:cxn ang="0">
                  <a:pos x="250" y="2027"/>
                </a:cxn>
                <a:cxn ang="0">
                  <a:pos x="123" y="2156"/>
                </a:cxn>
                <a:cxn ang="0">
                  <a:pos x="0" y="2298"/>
                </a:cxn>
              </a:cxnLst>
              <a:rect l="0" t="0" r="r" b="b"/>
              <a:pathLst>
                <a:path w="5113" h="2298">
                  <a:moveTo>
                    <a:pt x="5113" y="0"/>
                  </a:moveTo>
                  <a:lnTo>
                    <a:pt x="5113" y="0"/>
                  </a:lnTo>
                  <a:lnTo>
                    <a:pt x="5112" y="21"/>
                  </a:lnTo>
                  <a:lnTo>
                    <a:pt x="5104" y="78"/>
                  </a:lnTo>
                  <a:lnTo>
                    <a:pt x="5097" y="117"/>
                  </a:lnTo>
                  <a:lnTo>
                    <a:pt x="5087" y="163"/>
                  </a:lnTo>
                  <a:lnTo>
                    <a:pt x="5075" y="217"/>
                  </a:lnTo>
                  <a:lnTo>
                    <a:pt x="5061" y="276"/>
                  </a:lnTo>
                  <a:lnTo>
                    <a:pt x="5043" y="339"/>
                  </a:lnTo>
                  <a:lnTo>
                    <a:pt x="5020" y="407"/>
                  </a:lnTo>
                  <a:lnTo>
                    <a:pt x="4997" y="478"/>
                  </a:lnTo>
                  <a:lnTo>
                    <a:pt x="4968" y="551"/>
                  </a:lnTo>
                  <a:lnTo>
                    <a:pt x="4934" y="627"/>
                  </a:lnTo>
                  <a:lnTo>
                    <a:pt x="4916" y="666"/>
                  </a:lnTo>
                  <a:lnTo>
                    <a:pt x="4897" y="704"/>
                  </a:lnTo>
                  <a:lnTo>
                    <a:pt x="4876" y="743"/>
                  </a:lnTo>
                  <a:lnTo>
                    <a:pt x="4855" y="782"/>
                  </a:lnTo>
                  <a:lnTo>
                    <a:pt x="4832" y="821"/>
                  </a:lnTo>
                  <a:lnTo>
                    <a:pt x="4808" y="859"/>
                  </a:lnTo>
                  <a:lnTo>
                    <a:pt x="4783" y="896"/>
                  </a:lnTo>
                  <a:lnTo>
                    <a:pt x="4755" y="935"/>
                  </a:lnTo>
                  <a:lnTo>
                    <a:pt x="4727" y="972"/>
                  </a:lnTo>
                  <a:lnTo>
                    <a:pt x="4697" y="1009"/>
                  </a:lnTo>
                  <a:lnTo>
                    <a:pt x="4666" y="1047"/>
                  </a:lnTo>
                  <a:lnTo>
                    <a:pt x="4634" y="1082"/>
                  </a:lnTo>
                  <a:lnTo>
                    <a:pt x="4600" y="1118"/>
                  </a:lnTo>
                  <a:lnTo>
                    <a:pt x="4564" y="1153"/>
                  </a:lnTo>
                  <a:lnTo>
                    <a:pt x="4528" y="1185"/>
                  </a:lnTo>
                  <a:lnTo>
                    <a:pt x="4489" y="1218"/>
                  </a:lnTo>
                  <a:lnTo>
                    <a:pt x="4447" y="1250"/>
                  </a:lnTo>
                  <a:lnTo>
                    <a:pt x="4405" y="1281"/>
                  </a:lnTo>
                  <a:lnTo>
                    <a:pt x="4361" y="1310"/>
                  </a:lnTo>
                  <a:lnTo>
                    <a:pt x="4315" y="1337"/>
                  </a:lnTo>
                  <a:lnTo>
                    <a:pt x="4268" y="1363"/>
                  </a:lnTo>
                  <a:lnTo>
                    <a:pt x="4219" y="1387"/>
                  </a:lnTo>
                  <a:lnTo>
                    <a:pt x="4168" y="1410"/>
                  </a:lnTo>
                  <a:lnTo>
                    <a:pt x="4115" y="1431"/>
                  </a:lnTo>
                  <a:lnTo>
                    <a:pt x="4060" y="1450"/>
                  </a:lnTo>
                  <a:lnTo>
                    <a:pt x="4003" y="1468"/>
                  </a:lnTo>
                  <a:lnTo>
                    <a:pt x="3944" y="1484"/>
                  </a:lnTo>
                  <a:lnTo>
                    <a:pt x="3883" y="1497"/>
                  </a:lnTo>
                  <a:lnTo>
                    <a:pt x="3821" y="1508"/>
                  </a:lnTo>
                  <a:lnTo>
                    <a:pt x="3756" y="1518"/>
                  </a:lnTo>
                  <a:lnTo>
                    <a:pt x="3689" y="1525"/>
                  </a:lnTo>
                  <a:lnTo>
                    <a:pt x="3619" y="1529"/>
                  </a:lnTo>
                  <a:lnTo>
                    <a:pt x="3547" y="1531"/>
                  </a:lnTo>
                  <a:lnTo>
                    <a:pt x="3474" y="1529"/>
                  </a:lnTo>
                  <a:lnTo>
                    <a:pt x="3397" y="1526"/>
                  </a:lnTo>
                  <a:lnTo>
                    <a:pt x="3320" y="1520"/>
                  </a:lnTo>
                  <a:lnTo>
                    <a:pt x="3239" y="1512"/>
                  </a:lnTo>
                  <a:lnTo>
                    <a:pt x="3156" y="1499"/>
                  </a:lnTo>
                  <a:lnTo>
                    <a:pt x="3156" y="1499"/>
                  </a:lnTo>
                  <a:lnTo>
                    <a:pt x="2991" y="1473"/>
                  </a:lnTo>
                  <a:lnTo>
                    <a:pt x="2832" y="1452"/>
                  </a:lnTo>
                  <a:lnTo>
                    <a:pt x="2680" y="1433"/>
                  </a:lnTo>
                  <a:lnTo>
                    <a:pt x="2532" y="1418"/>
                  </a:lnTo>
                  <a:lnTo>
                    <a:pt x="2391" y="1407"/>
                  </a:lnTo>
                  <a:lnTo>
                    <a:pt x="2255" y="1397"/>
                  </a:lnTo>
                  <a:lnTo>
                    <a:pt x="2124" y="1392"/>
                  </a:lnTo>
                  <a:lnTo>
                    <a:pt x="1998" y="1391"/>
                  </a:lnTo>
                  <a:lnTo>
                    <a:pt x="1877" y="1392"/>
                  </a:lnTo>
                  <a:lnTo>
                    <a:pt x="1760" y="1397"/>
                  </a:lnTo>
                  <a:lnTo>
                    <a:pt x="1649" y="1405"/>
                  </a:lnTo>
                  <a:lnTo>
                    <a:pt x="1541" y="1418"/>
                  </a:lnTo>
                  <a:lnTo>
                    <a:pt x="1438" y="1433"/>
                  </a:lnTo>
                  <a:lnTo>
                    <a:pt x="1338" y="1450"/>
                  </a:lnTo>
                  <a:lnTo>
                    <a:pt x="1290" y="1460"/>
                  </a:lnTo>
                  <a:lnTo>
                    <a:pt x="1242" y="1471"/>
                  </a:lnTo>
                  <a:lnTo>
                    <a:pt x="1197" y="1483"/>
                  </a:lnTo>
                  <a:lnTo>
                    <a:pt x="1151" y="1496"/>
                  </a:lnTo>
                  <a:lnTo>
                    <a:pt x="1106" y="1508"/>
                  </a:lnTo>
                  <a:lnTo>
                    <a:pt x="1062" y="1523"/>
                  </a:lnTo>
                  <a:lnTo>
                    <a:pt x="1019" y="1537"/>
                  </a:lnTo>
                  <a:lnTo>
                    <a:pt x="976" y="1554"/>
                  </a:lnTo>
                  <a:lnTo>
                    <a:pt x="934" y="1570"/>
                  </a:lnTo>
                  <a:lnTo>
                    <a:pt x="893" y="1588"/>
                  </a:lnTo>
                  <a:lnTo>
                    <a:pt x="852" y="1605"/>
                  </a:lnTo>
                  <a:lnTo>
                    <a:pt x="813" y="1623"/>
                  </a:lnTo>
                  <a:lnTo>
                    <a:pt x="775" y="1644"/>
                  </a:lnTo>
                  <a:lnTo>
                    <a:pt x="736" y="1663"/>
                  </a:lnTo>
                  <a:lnTo>
                    <a:pt x="698" y="1684"/>
                  </a:lnTo>
                  <a:lnTo>
                    <a:pt x="661" y="1707"/>
                  </a:lnTo>
                  <a:lnTo>
                    <a:pt x="587" y="1752"/>
                  </a:lnTo>
                  <a:lnTo>
                    <a:pt x="516" y="1801"/>
                  </a:lnTo>
                  <a:lnTo>
                    <a:pt x="448" y="1854"/>
                  </a:lnTo>
                  <a:lnTo>
                    <a:pt x="380" y="1907"/>
                  </a:lnTo>
                  <a:lnTo>
                    <a:pt x="315" y="1965"/>
                  </a:lnTo>
                  <a:lnTo>
                    <a:pt x="250" y="2027"/>
                  </a:lnTo>
                  <a:lnTo>
                    <a:pt x="186" y="2090"/>
                  </a:lnTo>
                  <a:lnTo>
                    <a:pt x="123" y="2156"/>
                  </a:lnTo>
                  <a:lnTo>
                    <a:pt x="61" y="2225"/>
                  </a:lnTo>
                  <a:lnTo>
                    <a:pt x="0" y="229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990313" name="Freeform 105"/>
            <p:cNvSpPr>
              <a:spLocks/>
            </p:cNvSpPr>
            <p:nvPr/>
          </p:nvSpPr>
          <p:spPr bwMode="auto">
            <a:xfrm>
              <a:off x="1598" y="681"/>
              <a:ext cx="5079" cy="1206"/>
            </a:xfrm>
            <a:custGeom>
              <a:avLst/>
              <a:gdLst/>
              <a:ahLst/>
              <a:cxnLst>
                <a:cxn ang="0">
                  <a:pos x="5079" y="0"/>
                </a:cxn>
                <a:cxn ang="0">
                  <a:pos x="5070" y="76"/>
                </a:cxn>
                <a:cxn ang="0">
                  <a:pos x="5054" y="164"/>
                </a:cxn>
                <a:cxn ang="0">
                  <a:pos x="5031" y="278"/>
                </a:cxn>
                <a:cxn ang="0">
                  <a:pos x="4993" y="410"/>
                </a:cxn>
                <a:cxn ang="0">
                  <a:pos x="4942" y="555"/>
                </a:cxn>
                <a:cxn ang="0">
                  <a:pos x="4892" y="672"/>
                </a:cxn>
                <a:cxn ang="0">
                  <a:pos x="4853" y="749"/>
                </a:cxn>
                <a:cxn ang="0">
                  <a:pos x="4810" y="828"/>
                </a:cxn>
                <a:cxn ang="0">
                  <a:pos x="4761" y="907"/>
                </a:cxn>
                <a:cxn ang="0">
                  <a:pos x="4707" y="985"/>
                </a:cxn>
                <a:cxn ang="0">
                  <a:pos x="4648" y="1059"/>
                </a:cxn>
                <a:cxn ang="0">
                  <a:pos x="4582" y="1132"/>
                </a:cxn>
                <a:cxn ang="0">
                  <a:pos x="4510" y="1203"/>
                </a:cxn>
                <a:cxn ang="0">
                  <a:pos x="4432" y="1267"/>
                </a:cxn>
                <a:cxn ang="0">
                  <a:pos x="4348" y="1329"/>
                </a:cxn>
                <a:cxn ang="0">
                  <a:pos x="4255" y="1385"/>
                </a:cxn>
                <a:cxn ang="0">
                  <a:pos x="4155" y="1435"/>
                </a:cxn>
                <a:cxn ang="0">
                  <a:pos x="4048" y="1477"/>
                </a:cxn>
                <a:cxn ang="0">
                  <a:pos x="3932" y="1513"/>
                </a:cxn>
                <a:cxn ang="0">
                  <a:pos x="3809" y="1540"/>
                </a:cxn>
                <a:cxn ang="0">
                  <a:pos x="3677" y="1560"/>
                </a:cxn>
                <a:cxn ang="0">
                  <a:pos x="3537" y="1568"/>
                </a:cxn>
                <a:cxn ang="0">
                  <a:pos x="3387" y="1568"/>
                </a:cxn>
                <a:cxn ang="0">
                  <a:pos x="3229" y="1555"/>
                </a:cxn>
                <a:cxn ang="0">
                  <a:pos x="3145" y="1545"/>
                </a:cxn>
                <a:cxn ang="0">
                  <a:pos x="2820" y="1503"/>
                </a:cxn>
                <a:cxn ang="0">
                  <a:pos x="2520" y="1476"/>
                </a:cxn>
                <a:cxn ang="0">
                  <a:pos x="2241" y="1461"/>
                </a:cxn>
                <a:cxn ang="0">
                  <a:pos x="1986" y="1459"/>
                </a:cxn>
                <a:cxn ang="0">
                  <a:pos x="1748" y="1471"/>
                </a:cxn>
                <a:cxn ang="0">
                  <a:pos x="1529" y="1495"/>
                </a:cxn>
                <a:cxn ang="0">
                  <a:pos x="1326" y="1532"/>
                </a:cxn>
                <a:cxn ang="0">
                  <a:pos x="1232" y="1555"/>
                </a:cxn>
                <a:cxn ang="0">
                  <a:pos x="1139" y="1582"/>
                </a:cxn>
                <a:cxn ang="0">
                  <a:pos x="1051" y="1611"/>
                </a:cxn>
                <a:cxn ang="0">
                  <a:pos x="965" y="1644"/>
                </a:cxn>
                <a:cxn ang="0">
                  <a:pos x="883" y="1679"/>
                </a:cxn>
                <a:cxn ang="0">
                  <a:pos x="804" y="1718"/>
                </a:cxn>
                <a:cxn ang="0">
                  <a:pos x="727" y="1760"/>
                </a:cxn>
                <a:cxn ang="0">
                  <a:pos x="653" y="1803"/>
                </a:cxn>
                <a:cxn ang="0">
                  <a:pos x="510" y="1902"/>
                </a:cxn>
                <a:cxn ang="0">
                  <a:pos x="375" y="2012"/>
                </a:cxn>
                <a:cxn ang="0">
                  <a:pos x="246" y="2133"/>
                </a:cxn>
                <a:cxn ang="0">
                  <a:pos x="123" y="2267"/>
                </a:cxn>
                <a:cxn ang="0">
                  <a:pos x="0" y="2412"/>
                </a:cxn>
              </a:cxnLst>
              <a:rect l="0" t="0" r="r" b="b"/>
              <a:pathLst>
                <a:path w="5079" h="2412">
                  <a:moveTo>
                    <a:pt x="5079" y="0"/>
                  </a:moveTo>
                  <a:lnTo>
                    <a:pt x="5079" y="0"/>
                  </a:lnTo>
                  <a:lnTo>
                    <a:pt x="5078" y="19"/>
                  </a:lnTo>
                  <a:lnTo>
                    <a:pt x="5070" y="76"/>
                  </a:lnTo>
                  <a:lnTo>
                    <a:pt x="5064" y="116"/>
                  </a:lnTo>
                  <a:lnTo>
                    <a:pt x="5054" y="164"/>
                  </a:lnTo>
                  <a:lnTo>
                    <a:pt x="5045" y="218"/>
                  </a:lnTo>
                  <a:lnTo>
                    <a:pt x="5031" y="278"/>
                  </a:lnTo>
                  <a:lnTo>
                    <a:pt x="5013" y="340"/>
                  </a:lnTo>
                  <a:lnTo>
                    <a:pt x="4993" y="410"/>
                  </a:lnTo>
                  <a:lnTo>
                    <a:pt x="4970" y="481"/>
                  </a:lnTo>
                  <a:lnTo>
                    <a:pt x="4942" y="555"/>
                  </a:lnTo>
                  <a:lnTo>
                    <a:pt x="4910" y="633"/>
                  </a:lnTo>
                  <a:lnTo>
                    <a:pt x="4892" y="672"/>
                  </a:lnTo>
                  <a:lnTo>
                    <a:pt x="4874" y="710"/>
                  </a:lnTo>
                  <a:lnTo>
                    <a:pt x="4853" y="749"/>
                  </a:lnTo>
                  <a:lnTo>
                    <a:pt x="4832" y="789"/>
                  </a:lnTo>
                  <a:lnTo>
                    <a:pt x="4810" y="828"/>
                  </a:lnTo>
                  <a:lnTo>
                    <a:pt x="4786" y="868"/>
                  </a:lnTo>
                  <a:lnTo>
                    <a:pt x="4761" y="907"/>
                  </a:lnTo>
                  <a:lnTo>
                    <a:pt x="4735" y="946"/>
                  </a:lnTo>
                  <a:lnTo>
                    <a:pt x="4707" y="985"/>
                  </a:lnTo>
                  <a:lnTo>
                    <a:pt x="4678" y="1022"/>
                  </a:lnTo>
                  <a:lnTo>
                    <a:pt x="4648" y="1059"/>
                  </a:lnTo>
                  <a:lnTo>
                    <a:pt x="4616" y="1096"/>
                  </a:lnTo>
                  <a:lnTo>
                    <a:pt x="4582" y="1132"/>
                  </a:lnTo>
                  <a:lnTo>
                    <a:pt x="4548" y="1167"/>
                  </a:lnTo>
                  <a:lnTo>
                    <a:pt x="4510" y="1203"/>
                  </a:lnTo>
                  <a:lnTo>
                    <a:pt x="4473" y="1235"/>
                  </a:lnTo>
                  <a:lnTo>
                    <a:pt x="4432" y="1267"/>
                  </a:lnTo>
                  <a:lnTo>
                    <a:pt x="4391" y="1300"/>
                  </a:lnTo>
                  <a:lnTo>
                    <a:pt x="4348" y="1329"/>
                  </a:lnTo>
                  <a:lnTo>
                    <a:pt x="4302" y="1358"/>
                  </a:lnTo>
                  <a:lnTo>
                    <a:pt x="4255" y="1385"/>
                  </a:lnTo>
                  <a:lnTo>
                    <a:pt x="4206" y="1411"/>
                  </a:lnTo>
                  <a:lnTo>
                    <a:pt x="4155" y="1435"/>
                  </a:lnTo>
                  <a:lnTo>
                    <a:pt x="4102" y="1458"/>
                  </a:lnTo>
                  <a:lnTo>
                    <a:pt x="4048" y="1477"/>
                  </a:lnTo>
                  <a:lnTo>
                    <a:pt x="3991" y="1497"/>
                  </a:lnTo>
                  <a:lnTo>
                    <a:pt x="3932" y="1513"/>
                  </a:lnTo>
                  <a:lnTo>
                    <a:pt x="3871" y="1529"/>
                  </a:lnTo>
                  <a:lnTo>
                    <a:pt x="3809" y="1540"/>
                  </a:lnTo>
                  <a:lnTo>
                    <a:pt x="3745" y="1552"/>
                  </a:lnTo>
                  <a:lnTo>
                    <a:pt x="3677" y="1560"/>
                  </a:lnTo>
                  <a:lnTo>
                    <a:pt x="3608" y="1564"/>
                  </a:lnTo>
                  <a:lnTo>
                    <a:pt x="3537" y="1568"/>
                  </a:lnTo>
                  <a:lnTo>
                    <a:pt x="3463" y="1569"/>
                  </a:lnTo>
                  <a:lnTo>
                    <a:pt x="3387" y="1568"/>
                  </a:lnTo>
                  <a:lnTo>
                    <a:pt x="3309" y="1563"/>
                  </a:lnTo>
                  <a:lnTo>
                    <a:pt x="3229" y="1555"/>
                  </a:lnTo>
                  <a:lnTo>
                    <a:pt x="3145" y="1545"/>
                  </a:lnTo>
                  <a:lnTo>
                    <a:pt x="3145" y="1545"/>
                  </a:lnTo>
                  <a:lnTo>
                    <a:pt x="2980" y="1522"/>
                  </a:lnTo>
                  <a:lnTo>
                    <a:pt x="2820" y="1503"/>
                  </a:lnTo>
                  <a:lnTo>
                    <a:pt x="2668" y="1489"/>
                  </a:lnTo>
                  <a:lnTo>
                    <a:pt x="2520" y="1476"/>
                  </a:lnTo>
                  <a:lnTo>
                    <a:pt x="2379" y="1466"/>
                  </a:lnTo>
                  <a:lnTo>
                    <a:pt x="2241" y="1461"/>
                  </a:lnTo>
                  <a:lnTo>
                    <a:pt x="2111" y="1458"/>
                  </a:lnTo>
                  <a:lnTo>
                    <a:pt x="1986" y="1459"/>
                  </a:lnTo>
                  <a:lnTo>
                    <a:pt x="1865" y="1464"/>
                  </a:lnTo>
                  <a:lnTo>
                    <a:pt x="1748" y="1471"/>
                  </a:lnTo>
                  <a:lnTo>
                    <a:pt x="1636" y="1482"/>
                  </a:lnTo>
                  <a:lnTo>
                    <a:pt x="1529" y="1495"/>
                  </a:lnTo>
                  <a:lnTo>
                    <a:pt x="1426" y="1513"/>
                  </a:lnTo>
                  <a:lnTo>
                    <a:pt x="1326" y="1532"/>
                  </a:lnTo>
                  <a:lnTo>
                    <a:pt x="1279" y="1543"/>
                  </a:lnTo>
                  <a:lnTo>
                    <a:pt x="1232" y="1555"/>
                  </a:lnTo>
                  <a:lnTo>
                    <a:pt x="1185" y="1568"/>
                  </a:lnTo>
                  <a:lnTo>
                    <a:pt x="1139" y="1582"/>
                  </a:lnTo>
                  <a:lnTo>
                    <a:pt x="1095" y="1595"/>
                  </a:lnTo>
                  <a:lnTo>
                    <a:pt x="1051" y="1611"/>
                  </a:lnTo>
                  <a:lnTo>
                    <a:pt x="1008" y="1627"/>
                  </a:lnTo>
                  <a:lnTo>
                    <a:pt x="965" y="1644"/>
                  </a:lnTo>
                  <a:lnTo>
                    <a:pt x="924" y="1661"/>
                  </a:lnTo>
                  <a:lnTo>
                    <a:pt x="883" y="1679"/>
                  </a:lnTo>
                  <a:lnTo>
                    <a:pt x="843" y="1698"/>
                  </a:lnTo>
                  <a:lnTo>
                    <a:pt x="804" y="1718"/>
                  </a:lnTo>
                  <a:lnTo>
                    <a:pt x="765" y="1737"/>
                  </a:lnTo>
                  <a:lnTo>
                    <a:pt x="727" y="1760"/>
                  </a:lnTo>
                  <a:lnTo>
                    <a:pt x="689" y="1781"/>
                  </a:lnTo>
                  <a:lnTo>
                    <a:pt x="653" y="1803"/>
                  </a:lnTo>
                  <a:lnTo>
                    <a:pt x="581" y="1852"/>
                  </a:lnTo>
                  <a:lnTo>
                    <a:pt x="510" y="1902"/>
                  </a:lnTo>
                  <a:lnTo>
                    <a:pt x="442" y="1955"/>
                  </a:lnTo>
                  <a:lnTo>
                    <a:pt x="375" y="2012"/>
                  </a:lnTo>
                  <a:lnTo>
                    <a:pt x="310" y="2071"/>
                  </a:lnTo>
                  <a:lnTo>
                    <a:pt x="246" y="2133"/>
                  </a:lnTo>
                  <a:lnTo>
                    <a:pt x="184" y="2199"/>
                  </a:lnTo>
                  <a:lnTo>
                    <a:pt x="123" y="2267"/>
                  </a:lnTo>
                  <a:lnTo>
                    <a:pt x="62" y="2338"/>
                  </a:lnTo>
                  <a:lnTo>
                    <a:pt x="0" y="241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990314" name="Freeform 106"/>
            <p:cNvSpPr>
              <a:spLocks/>
            </p:cNvSpPr>
            <p:nvPr/>
          </p:nvSpPr>
          <p:spPr bwMode="auto">
            <a:xfrm>
              <a:off x="1648" y="652"/>
              <a:ext cx="5042" cy="1263"/>
            </a:xfrm>
            <a:custGeom>
              <a:avLst/>
              <a:gdLst/>
              <a:ahLst/>
              <a:cxnLst>
                <a:cxn ang="0">
                  <a:pos x="5042" y="0"/>
                </a:cxn>
                <a:cxn ang="0">
                  <a:pos x="5033" y="77"/>
                </a:cxn>
                <a:cxn ang="0">
                  <a:pos x="5021" y="166"/>
                </a:cxn>
                <a:cxn ang="0">
                  <a:pos x="4997" y="281"/>
                </a:cxn>
                <a:cxn ang="0">
                  <a:pos x="4963" y="413"/>
                </a:cxn>
                <a:cxn ang="0">
                  <a:pos x="4913" y="562"/>
                </a:cxn>
                <a:cxn ang="0">
                  <a:pos x="4865" y="679"/>
                </a:cxn>
                <a:cxn ang="0">
                  <a:pos x="4828" y="759"/>
                </a:cxn>
                <a:cxn ang="0">
                  <a:pos x="4785" y="839"/>
                </a:cxn>
                <a:cxn ang="0">
                  <a:pos x="4738" y="918"/>
                </a:cxn>
                <a:cxn ang="0">
                  <a:pos x="4685" y="998"/>
                </a:cxn>
                <a:cxn ang="0">
                  <a:pos x="4627" y="1073"/>
                </a:cxn>
                <a:cxn ang="0">
                  <a:pos x="4563" y="1149"/>
                </a:cxn>
                <a:cxn ang="0">
                  <a:pos x="4492" y="1220"/>
                </a:cxn>
                <a:cxn ang="0">
                  <a:pos x="4414" y="1288"/>
                </a:cxn>
                <a:cxn ang="0">
                  <a:pos x="4330" y="1351"/>
                </a:cxn>
                <a:cxn ang="0">
                  <a:pos x="4239" y="1409"/>
                </a:cxn>
                <a:cxn ang="0">
                  <a:pos x="4139" y="1461"/>
                </a:cxn>
                <a:cxn ang="0">
                  <a:pos x="4034" y="1506"/>
                </a:cxn>
                <a:cxn ang="0">
                  <a:pos x="3919" y="1545"/>
                </a:cxn>
                <a:cxn ang="0">
                  <a:pos x="3795" y="1574"/>
                </a:cxn>
                <a:cxn ang="0">
                  <a:pos x="3664" y="1597"/>
                </a:cxn>
                <a:cxn ang="0">
                  <a:pos x="3523" y="1608"/>
                </a:cxn>
                <a:cxn ang="0">
                  <a:pos x="3374" y="1610"/>
                </a:cxn>
                <a:cxn ang="0">
                  <a:pos x="3215" y="1601"/>
                </a:cxn>
                <a:cxn ang="0">
                  <a:pos x="3131" y="1592"/>
                </a:cxn>
                <a:cxn ang="0">
                  <a:pos x="2806" y="1558"/>
                </a:cxn>
                <a:cxn ang="0">
                  <a:pos x="2505" y="1535"/>
                </a:cxn>
                <a:cxn ang="0">
                  <a:pos x="2227" y="1526"/>
                </a:cxn>
                <a:cxn ang="0">
                  <a:pos x="1971" y="1530"/>
                </a:cxn>
                <a:cxn ang="0">
                  <a:pos x="1733" y="1547"/>
                </a:cxn>
                <a:cxn ang="0">
                  <a:pos x="1515" y="1576"/>
                </a:cxn>
                <a:cxn ang="0">
                  <a:pos x="1362" y="1605"/>
                </a:cxn>
                <a:cxn ang="0">
                  <a:pos x="1265" y="1629"/>
                </a:cxn>
                <a:cxn ang="0">
                  <a:pos x="1172" y="1655"/>
                </a:cxn>
                <a:cxn ang="0">
                  <a:pos x="1082" y="1685"/>
                </a:cxn>
                <a:cxn ang="0">
                  <a:pos x="996" y="1718"/>
                </a:cxn>
                <a:cxn ang="0">
                  <a:pos x="913" y="1753"/>
                </a:cxn>
                <a:cxn ang="0">
                  <a:pos x="832" y="1792"/>
                </a:cxn>
                <a:cxn ang="0">
                  <a:pos x="756" y="1834"/>
                </a:cxn>
                <a:cxn ang="0">
                  <a:pos x="681" y="1879"/>
                </a:cxn>
                <a:cxn ang="0">
                  <a:pos x="572" y="1952"/>
                </a:cxn>
                <a:cxn ang="0">
                  <a:pos x="435" y="2060"/>
                </a:cxn>
                <a:cxn ang="0">
                  <a:pos x="306" y="2179"/>
                </a:cxn>
                <a:cxn ang="0">
                  <a:pos x="181" y="2309"/>
                </a:cxn>
                <a:cxn ang="0">
                  <a:pos x="60" y="2452"/>
                </a:cxn>
              </a:cxnLst>
              <a:rect l="0" t="0" r="r" b="b"/>
              <a:pathLst>
                <a:path w="5042" h="2527">
                  <a:moveTo>
                    <a:pt x="5042" y="0"/>
                  </a:moveTo>
                  <a:lnTo>
                    <a:pt x="5042" y="0"/>
                  </a:lnTo>
                  <a:lnTo>
                    <a:pt x="5040" y="21"/>
                  </a:lnTo>
                  <a:lnTo>
                    <a:pt x="5033" y="77"/>
                  </a:lnTo>
                  <a:lnTo>
                    <a:pt x="5028" y="118"/>
                  </a:lnTo>
                  <a:lnTo>
                    <a:pt x="5021" y="166"/>
                  </a:lnTo>
                  <a:lnTo>
                    <a:pt x="5010" y="221"/>
                  </a:lnTo>
                  <a:lnTo>
                    <a:pt x="4997" y="281"/>
                  </a:lnTo>
                  <a:lnTo>
                    <a:pt x="4981" y="345"/>
                  </a:lnTo>
                  <a:lnTo>
                    <a:pt x="4963" y="413"/>
                  </a:lnTo>
                  <a:lnTo>
                    <a:pt x="4939" y="486"/>
                  </a:lnTo>
                  <a:lnTo>
                    <a:pt x="4913" y="562"/>
                  </a:lnTo>
                  <a:lnTo>
                    <a:pt x="4882" y="639"/>
                  </a:lnTo>
                  <a:lnTo>
                    <a:pt x="4865" y="679"/>
                  </a:lnTo>
                  <a:lnTo>
                    <a:pt x="4847" y="718"/>
                  </a:lnTo>
                  <a:lnTo>
                    <a:pt x="4828" y="759"/>
                  </a:lnTo>
                  <a:lnTo>
                    <a:pt x="4807" y="799"/>
                  </a:lnTo>
                  <a:lnTo>
                    <a:pt x="4785" y="839"/>
                  </a:lnTo>
                  <a:lnTo>
                    <a:pt x="4763" y="878"/>
                  </a:lnTo>
                  <a:lnTo>
                    <a:pt x="4738" y="918"/>
                  </a:lnTo>
                  <a:lnTo>
                    <a:pt x="4713" y="957"/>
                  </a:lnTo>
                  <a:lnTo>
                    <a:pt x="4685" y="998"/>
                  </a:lnTo>
                  <a:lnTo>
                    <a:pt x="4657" y="1036"/>
                  </a:lnTo>
                  <a:lnTo>
                    <a:pt x="4627" y="1073"/>
                  </a:lnTo>
                  <a:lnTo>
                    <a:pt x="4596" y="1112"/>
                  </a:lnTo>
                  <a:lnTo>
                    <a:pt x="4563" y="1149"/>
                  </a:lnTo>
                  <a:lnTo>
                    <a:pt x="4528" y="1185"/>
                  </a:lnTo>
                  <a:lnTo>
                    <a:pt x="4492" y="1220"/>
                  </a:lnTo>
                  <a:lnTo>
                    <a:pt x="4454" y="1254"/>
                  </a:lnTo>
                  <a:lnTo>
                    <a:pt x="4414" y="1288"/>
                  </a:lnTo>
                  <a:lnTo>
                    <a:pt x="4373" y="1320"/>
                  </a:lnTo>
                  <a:lnTo>
                    <a:pt x="4330" y="1351"/>
                  </a:lnTo>
                  <a:lnTo>
                    <a:pt x="4285" y="1380"/>
                  </a:lnTo>
                  <a:lnTo>
                    <a:pt x="4239" y="1409"/>
                  </a:lnTo>
                  <a:lnTo>
                    <a:pt x="4191" y="1435"/>
                  </a:lnTo>
                  <a:lnTo>
                    <a:pt x="4139" y="1461"/>
                  </a:lnTo>
                  <a:lnTo>
                    <a:pt x="4088" y="1485"/>
                  </a:lnTo>
                  <a:lnTo>
                    <a:pt x="4034" y="1506"/>
                  </a:lnTo>
                  <a:lnTo>
                    <a:pt x="3977" y="1527"/>
                  </a:lnTo>
                  <a:lnTo>
                    <a:pt x="3919" y="1545"/>
                  </a:lnTo>
                  <a:lnTo>
                    <a:pt x="3857" y="1561"/>
                  </a:lnTo>
                  <a:lnTo>
                    <a:pt x="3795" y="1574"/>
                  </a:lnTo>
                  <a:lnTo>
                    <a:pt x="3731" y="1587"/>
                  </a:lnTo>
                  <a:lnTo>
                    <a:pt x="3664" y="1597"/>
                  </a:lnTo>
                  <a:lnTo>
                    <a:pt x="3595" y="1603"/>
                  </a:lnTo>
                  <a:lnTo>
                    <a:pt x="3523" y="1608"/>
                  </a:lnTo>
                  <a:lnTo>
                    <a:pt x="3449" y="1610"/>
                  </a:lnTo>
                  <a:lnTo>
                    <a:pt x="3374" y="1610"/>
                  </a:lnTo>
                  <a:lnTo>
                    <a:pt x="3295" y="1606"/>
                  </a:lnTo>
                  <a:lnTo>
                    <a:pt x="3215" y="1601"/>
                  </a:lnTo>
                  <a:lnTo>
                    <a:pt x="3131" y="1592"/>
                  </a:lnTo>
                  <a:lnTo>
                    <a:pt x="3131" y="1592"/>
                  </a:lnTo>
                  <a:lnTo>
                    <a:pt x="2966" y="1572"/>
                  </a:lnTo>
                  <a:lnTo>
                    <a:pt x="2806" y="1558"/>
                  </a:lnTo>
                  <a:lnTo>
                    <a:pt x="2652" y="1545"/>
                  </a:lnTo>
                  <a:lnTo>
                    <a:pt x="2505" y="1535"/>
                  </a:lnTo>
                  <a:lnTo>
                    <a:pt x="2364" y="1529"/>
                  </a:lnTo>
                  <a:lnTo>
                    <a:pt x="2227" y="1526"/>
                  </a:lnTo>
                  <a:lnTo>
                    <a:pt x="2097" y="1527"/>
                  </a:lnTo>
                  <a:lnTo>
                    <a:pt x="1971" y="1530"/>
                  </a:lnTo>
                  <a:lnTo>
                    <a:pt x="1850" y="1537"/>
                  </a:lnTo>
                  <a:lnTo>
                    <a:pt x="1733" y="1547"/>
                  </a:lnTo>
                  <a:lnTo>
                    <a:pt x="1622" y="1559"/>
                  </a:lnTo>
                  <a:lnTo>
                    <a:pt x="1515" y="1576"/>
                  </a:lnTo>
                  <a:lnTo>
                    <a:pt x="1412" y="1595"/>
                  </a:lnTo>
                  <a:lnTo>
                    <a:pt x="1362" y="1605"/>
                  </a:lnTo>
                  <a:lnTo>
                    <a:pt x="1314" y="1616"/>
                  </a:lnTo>
                  <a:lnTo>
                    <a:pt x="1265" y="1629"/>
                  </a:lnTo>
                  <a:lnTo>
                    <a:pt x="1218" y="1642"/>
                  </a:lnTo>
                  <a:lnTo>
                    <a:pt x="1172" y="1655"/>
                  </a:lnTo>
                  <a:lnTo>
                    <a:pt x="1126" y="1669"/>
                  </a:lnTo>
                  <a:lnTo>
                    <a:pt x="1082" y="1685"/>
                  </a:lnTo>
                  <a:lnTo>
                    <a:pt x="1039" y="1702"/>
                  </a:lnTo>
                  <a:lnTo>
                    <a:pt x="996" y="1718"/>
                  </a:lnTo>
                  <a:lnTo>
                    <a:pt x="954" y="1735"/>
                  </a:lnTo>
                  <a:lnTo>
                    <a:pt x="913" y="1753"/>
                  </a:lnTo>
                  <a:lnTo>
                    <a:pt x="872" y="1773"/>
                  </a:lnTo>
                  <a:lnTo>
                    <a:pt x="832" y="1792"/>
                  </a:lnTo>
                  <a:lnTo>
                    <a:pt x="793" y="1813"/>
                  </a:lnTo>
                  <a:lnTo>
                    <a:pt x="756" y="1834"/>
                  </a:lnTo>
                  <a:lnTo>
                    <a:pt x="717" y="1857"/>
                  </a:lnTo>
                  <a:lnTo>
                    <a:pt x="681" y="1879"/>
                  </a:lnTo>
                  <a:lnTo>
                    <a:pt x="643" y="1903"/>
                  </a:lnTo>
                  <a:lnTo>
                    <a:pt x="572" y="1952"/>
                  </a:lnTo>
                  <a:lnTo>
                    <a:pt x="503" y="2005"/>
                  </a:lnTo>
                  <a:lnTo>
                    <a:pt x="435" y="2060"/>
                  </a:lnTo>
                  <a:lnTo>
                    <a:pt x="370" y="2118"/>
                  </a:lnTo>
                  <a:lnTo>
                    <a:pt x="306" y="2179"/>
                  </a:lnTo>
                  <a:lnTo>
                    <a:pt x="242" y="2242"/>
                  </a:lnTo>
                  <a:lnTo>
                    <a:pt x="181" y="2309"/>
                  </a:lnTo>
                  <a:lnTo>
                    <a:pt x="120" y="2380"/>
                  </a:lnTo>
                  <a:lnTo>
                    <a:pt x="60" y="2452"/>
                  </a:lnTo>
                  <a:lnTo>
                    <a:pt x="0" y="2527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990315" name="Freeform 107"/>
            <p:cNvSpPr>
              <a:spLocks/>
            </p:cNvSpPr>
            <p:nvPr/>
          </p:nvSpPr>
          <p:spPr bwMode="auto">
            <a:xfrm>
              <a:off x="1700" y="624"/>
              <a:ext cx="5002" cy="1320"/>
            </a:xfrm>
            <a:custGeom>
              <a:avLst/>
              <a:gdLst/>
              <a:ahLst/>
              <a:cxnLst>
                <a:cxn ang="0">
                  <a:pos x="5002" y="0"/>
                </a:cxn>
                <a:cxn ang="0">
                  <a:pos x="4995" y="78"/>
                </a:cxn>
                <a:cxn ang="0">
                  <a:pos x="4983" y="166"/>
                </a:cxn>
                <a:cxn ang="0">
                  <a:pos x="4962" y="281"/>
                </a:cxn>
                <a:cxn ang="0">
                  <a:pos x="4929" y="417"/>
                </a:cxn>
                <a:cxn ang="0">
                  <a:pos x="4882" y="567"/>
                </a:cxn>
                <a:cxn ang="0">
                  <a:pos x="4836" y="685"/>
                </a:cxn>
                <a:cxn ang="0">
                  <a:pos x="4800" y="766"/>
                </a:cxn>
                <a:cxn ang="0">
                  <a:pos x="4758" y="848"/>
                </a:cxn>
                <a:cxn ang="0">
                  <a:pos x="4712" y="929"/>
                </a:cxn>
                <a:cxn ang="0">
                  <a:pos x="4661" y="1009"/>
                </a:cxn>
                <a:cxn ang="0">
                  <a:pos x="4604" y="1087"/>
                </a:cxn>
                <a:cxn ang="0">
                  <a:pos x="4540" y="1164"/>
                </a:cxn>
                <a:cxn ang="0">
                  <a:pos x="4471" y="1237"/>
                </a:cxn>
                <a:cxn ang="0">
                  <a:pos x="4394" y="1306"/>
                </a:cxn>
                <a:cxn ang="0">
                  <a:pos x="4311" y="1371"/>
                </a:cxn>
                <a:cxn ang="0">
                  <a:pos x="4221" y="1432"/>
                </a:cxn>
                <a:cxn ang="0">
                  <a:pos x="4122" y="1486"/>
                </a:cxn>
                <a:cxn ang="0">
                  <a:pos x="4017" y="1534"/>
                </a:cxn>
                <a:cxn ang="0">
                  <a:pos x="3903" y="1574"/>
                </a:cxn>
                <a:cxn ang="0">
                  <a:pos x="3779" y="1607"/>
                </a:cxn>
                <a:cxn ang="0">
                  <a:pos x="3649" y="1631"/>
                </a:cxn>
                <a:cxn ang="0">
                  <a:pos x="3508" y="1646"/>
                </a:cxn>
                <a:cxn ang="0">
                  <a:pos x="3358" y="1650"/>
                </a:cxn>
                <a:cxn ang="0">
                  <a:pos x="3199" y="1646"/>
                </a:cxn>
                <a:cxn ang="0">
                  <a:pos x="3115" y="1637"/>
                </a:cxn>
                <a:cxn ang="0">
                  <a:pos x="2791" y="1610"/>
                </a:cxn>
                <a:cxn ang="0">
                  <a:pos x="2489" y="1594"/>
                </a:cxn>
                <a:cxn ang="0">
                  <a:pos x="2210" y="1591"/>
                </a:cxn>
                <a:cxn ang="0">
                  <a:pos x="1955" y="1599"/>
                </a:cxn>
                <a:cxn ang="0">
                  <a:pos x="1717" y="1621"/>
                </a:cxn>
                <a:cxn ang="0">
                  <a:pos x="1499" y="1654"/>
                </a:cxn>
                <a:cxn ang="0">
                  <a:pos x="1347" y="1687"/>
                </a:cxn>
                <a:cxn ang="0">
                  <a:pos x="1251" y="1713"/>
                </a:cxn>
                <a:cxn ang="0">
                  <a:pos x="1158" y="1741"/>
                </a:cxn>
                <a:cxn ang="0">
                  <a:pos x="1069" y="1773"/>
                </a:cxn>
                <a:cxn ang="0">
                  <a:pos x="983" y="1809"/>
                </a:cxn>
                <a:cxn ang="0">
                  <a:pos x="899" y="1846"/>
                </a:cxn>
                <a:cxn ang="0">
                  <a:pos x="820" y="1886"/>
                </a:cxn>
                <a:cxn ang="0">
                  <a:pos x="744" y="1930"/>
                </a:cxn>
                <a:cxn ang="0">
                  <a:pos x="669" y="1977"/>
                </a:cxn>
                <a:cxn ang="0">
                  <a:pos x="597" y="2027"/>
                </a:cxn>
                <a:cxn ang="0">
                  <a:pos x="494" y="2106"/>
                </a:cxn>
                <a:cxn ang="0">
                  <a:pos x="362" y="2222"/>
                </a:cxn>
                <a:cxn ang="0">
                  <a:pos x="237" y="2351"/>
                </a:cxn>
                <a:cxn ang="0">
                  <a:pos x="116" y="2490"/>
                </a:cxn>
                <a:cxn ang="0">
                  <a:pos x="0" y="2642"/>
                </a:cxn>
              </a:cxnLst>
              <a:rect l="0" t="0" r="r" b="b"/>
              <a:pathLst>
                <a:path w="5002" h="2642">
                  <a:moveTo>
                    <a:pt x="5002" y="0"/>
                  </a:moveTo>
                  <a:lnTo>
                    <a:pt x="5002" y="0"/>
                  </a:lnTo>
                  <a:lnTo>
                    <a:pt x="5001" y="21"/>
                  </a:lnTo>
                  <a:lnTo>
                    <a:pt x="4995" y="78"/>
                  </a:lnTo>
                  <a:lnTo>
                    <a:pt x="4990" y="120"/>
                  </a:lnTo>
                  <a:lnTo>
                    <a:pt x="4983" y="166"/>
                  </a:lnTo>
                  <a:lnTo>
                    <a:pt x="4973" y="221"/>
                  </a:lnTo>
                  <a:lnTo>
                    <a:pt x="4962" y="281"/>
                  </a:lnTo>
                  <a:lnTo>
                    <a:pt x="4947" y="347"/>
                  </a:lnTo>
                  <a:lnTo>
                    <a:pt x="4929" y="417"/>
                  </a:lnTo>
                  <a:lnTo>
                    <a:pt x="4906" y="491"/>
                  </a:lnTo>
                  <a:lnTo>
                    <a:pt x="4882" y="567"/>
                  </a:lnTo>
                  <a:lnTo>
                    <a:pt x="4852" y="646"/>
                  </a:lnTo>
                  <a:lnTo>
                    <a:pt x="4836" y="685"/>
                  </a:lnTo>
                  <a:lnTo>
                    <a:pt x="4818" y="725"/>
                  </a:lnTo>
                  <a:lnTo>
                    <a:pt x="4800" y="766"/>
                  </a:lnTo>
                  <a:lnTo>
                    <a:pt x="4780" y="807"/>
                  </a:lnTo>
                  <a:lnTo>
                    <a:pt x="4758" y="848"/>
                  </a:lnTo>
                  <a:lnTo>
                    <a:pt x="4736" y="888"/>
                  </a:lnTo>
                  <a:lnTo>
                    <a:pt x="4712" y="929"/>
                  </a:lnTo>
                  <a:lnTo>
                    <a:pt x="4687" y="969"/>
                  </a:lnTo>
                  <a:lnTo>
                    <a:pt x="4661" y="1009"/>
                  </a:lnTo>
                  <a:lnTo>
                    <a:pt x="4633" y="1048"/>
                  </a:lnTo>
                  <a:lnTo>
                    <a:pt x="4604" y="1087"/>
                  </a:lnTo>
                  <a:lnTo>
                    <a:pt x="4572" y="1126"/>
                  </a:lnTo>
                  <a:lnTo>
                    <a:pt x="4540" y="1164"/>
                  </a:lnTo>
                  <a:lnTo>
                    <a:pt x="4505" y="1201"/>
                  </a:lnTo>
                  <a:lnTo>
                    <a:pt x="4471" y="1237"/>
                  </a:lnTo>
                  <a:lnTo>
                    <a:pt x="4433" y="1273"/>
                  </a:lnTo>
                  <a:lnTo>
                    <a:pt x="4394" y="1306"/>
                  </a:lnTo>
                  <a:lnTo>
                    <a:pt x="4353" y="1340"/>
                  </a:lnTo>
                  <a:lnTo>
                    <a:pt x="4311" y="1371"/>
                  </a:lnTo>
                  <a:lnTo>
                    <a:pt x="4266" y="1403"/>
                  </a:lnTo>
                  <a:lnTo>
                    <a:pt x="4221" y="1432"/>
                  </a:lnTo>
                  <a:lnTo>
                    <a:pt x="4172" y="1460"/>
                  </a:lnTo>
                  <a:lnTo>
                    <a:pt x="4122" y="1486"/>
                  </a:lnTo>
                  <a:lnTo>
                    <a:pt x="4071" y="1511"/>
                  </a:lnTo>
                  <a:lnTo>
                    <a:pt x="4017" y="1534"/>
                  </a:lnTo>
                  <a:lnTo>
                    <a:pt x="3960" y="1555"/>
                  </a:lnTo>
                  <a:lnTo>
                    <a:pt x="3903" y="1574"/>
                  </a:lnTo>
                  <a:lnTo>
                    <a:pt x="3842" y="1592"/>
                  </a:lnTo>
                  <a:lnTo>
                    <a:pt x="3779" y="1607"/>
                  </a:lnTo>
                  <a:lnTo>
                    <a:pt x="3715" y="1621"/>
                  </a:lnTo>
                  <a:lnTo>
                    <a:pt x="3649" y="1631"/>
                  </a:lnTo>
                  <a:lnTo>
                    <a:pt x="3579" y="1641"/>
                  </a:lnTo>
                  <a:lnTo>
                    <a:pt x="3508" y="1646"/>
                  </a:lnTo>
                  <a:lnTo>
                    <a:pt x="3435" y="1650"/>
                  </a:lnTo>
                  <a:lnTo>
                    <a:pt x="3358" y="1650"/>
                  </a:lnTo>
                  <a:lnTo>
                    <a:pt x="3279" y="1649"/>
                  </a:lnTo>
                  <a:lnTo>
                    <a:pt x="3199" y="1646"/>
                  </a:lnTo>
                  <a:lnTo>
                    <a:pt x="3115" y="1637"/>
                  </a:lnTo>
                  <a:lnTo>
                    <a:pt x="3115" y="1637"/>
                  </a:lnTo>
                  <a:lnTo>
                    <a:pt x="2950" y="1623"/>
                  </a:lnTo>
                  <a:lnTo>
                    <a:pt x="2791" y="1610"/>
                  </a:lnTo>
                  <a:lnTo>
                    <a:pt x="2636" y="1600"/>
                  </a:lnTo>
                  <a:lnTo>
                    <a:pt x="2489" y="1594"/>
                  </a:lnTo>
                  <a:lnTo>
                    <a:pt x="2348" y="1591"/>
                  </a:lnTo>
                  <a:lnTo>
                    <a:pt x="2210" y="1591"/>
                  </a:lnTo>
                  <a:lnTo>
                    <a:pt x="2080" y="1594"/>
                  </a:lnTo>
                  <a:lnTo>
                    <a:pt x="1955" y="1599"/>
                  </a:lnTo>
                  <a:lnTo>
                    <a:pt x="1834" y="1608"/>
                  </a:lnTo>
                  <a:lnTo>
                    <a:pt x="1717" y="1621"/>
                  </a:lnTo>
                  <a:lnTo>
                    <a:pt x="1606" y="1636"/>
                  </a:lnTo>
                  <a:lnTo>
                    <a:pt x="1499" y="1654"/>
                  </a:lnTo>
                  <a:lnTo>
                    <a:pt x="1397" y="1675"/>
                  </a:lnTo>
                  <a:lnTo>
                    <a:pt x="1347" y="1687"/>
                  </a:lnTo>
                  <a:lnTo>
                    <a:pt x="1298" y="1699"/>
                  </a:lnTo>
                  <a:lnTo>
                    <a:pt x="1251" y="1713"/>
                  </a:lnTo>
                  <a:lnTo>
                    <a:pt x="1204" y="1726"/>
                  </a:lnTo>
                  <a:lnTo>
                    <a:pt x="1158" y="1741"/>
                  </a:lnTo>
                  <a:lnTo>
                    <a:pt x="1113" y="1757"/>
                  </a:lnTo>
                  <a:lnTo>
                    <a:pt x="1069" y="1773"/>
                  </a:lnTo>
                  <a:lnTo>
                    <a:pt x="1026" y="1791"/>
                  </a:lnTo>
                  <a:lnTo>
                    <a:pt x="983" y="1809"/>
                  </a:lnTo>
                  <a:lnTo>
                    <a:pt x="941" y="1826"/>
                  </a:lnTo>
                  <a:lnTo>
                    <a:pt x="899" y="1846"/>
                  </a:lnTo>
                  <a:lnTo>
                    <a:pt x="859" y="1865"/>
                  </a:lnTo>
                  <a:lnTo>
                    <a:pt x="820" y="1886"/>
                  </a:lnTo>
                  <a:lnTo>
                    <a:pt x="781" y="1909"/>
                  </a:lnTo>
                  <a:lnTo>
                    <a:pt x="744" y="1930"/>
                  </a:lnTo>
                  <a:lnTo>
                    <a:pt x="707" y="1952"/>
                  </a:lnTo>
                  <a:lnTo>
                    <a:pt x="669" y="1977"/>
                  </a:lnTo>
                  <a:lnTo>
                    <a:pt x="633" y="2001"/>
                  </a:lnTo>
                  <a:lnTo>
                    <a:pt x="597" y="2027"/>
                  </a:lnTo>
                  <a:lnTo>
                    <a:pt x="562" y="2052"/>
                  </a:lnTo>
                  <a:lnTo>
                    <a:pt x="494" y="2106"/>
                  </a:lnTo>
                  <a:lnTo>
                    <a:pt x="427" y="2162"/>
                  </a:lnTo>
                  <a:lnTo>
                    <a:pt x="362" y="2222"/>
                  </a:lnTo>
                  <a:lnTo>
                    <a:pt x="300" y="2285"/>
                  </a:lnTo>
                  <a:lnTo>
                    <a:pt x="237" y="2351"/>
                  </a:lnTo>
                  <a:lnTo>
                    <a:pt x="176" y="2419"/>
                  </a:lnTo>
                  <a:lnTo>
                    <a:pt x="116" y="2490"/>
                  </a:lnTo>
                  <a:lnTo>
                    <a:pt x="58" y="2564"/>
                  </a:lnTo>
                  <a:lnTo>
                    <a:pt x="0" y="264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990316" name="Freeform 108"/>
            <p:cNvSpPr>
              <a:spLocks/>
            </p:cNvSpPr>
            <p:nvPr/>
          </p:nvSpPr>
          <p:spPr bwMode="auto">
            <a:xfrm>
              <a:off x="1751" y="595"/>
              <a:ext cx="4962" cy="1378"/>
            </a:xfrm>
            <a:custGeom>
              <a:avLst/>
              <a:gdLst/>
              <a:ahLst/>
              <a:cxnLst>
                <a:cxn ang="0">
                  <a:pos x="4962" y="0"/>
                </a:cxn>
                <a:cxn ang="0">
                  <a:pos x="4957" y="79"/>
                </a:cxn>
                <a:cxn ang="0">
                  <a:pos x="4946" y="170"/>
                </a:cxn>
                <a:cxn ang="0">
                  <a:pos x="4926" y="284"/>
                </a:cxn>
                <a:cxn ang="0">
                  <a:pos x="4894" y="421"/>
                </a:cxn>
                <a:cxn ang="0">
                  <a:pos x="4850" y="573"/>
                </a:cxn>
                <a:cxn ang="0">
                  <a:pos x="4806" y="693"/>
                </a:cxn>
                <a:cxn ang="0">
                  <a:pos x="4771" y="775"/>
                </a:cxn>
                <a:cxn ang="0">
                  <a:pos x="4732" y="857"/>
                </a:cxn>
                <a:cxn ang="0">
                  <a:pos x="4686" y="940"/>
                </a:cxn>
                <a:cxn ang="0">
                  <a:pos x="4636" y="1022"/>
                </a:cxn>
                <a:cxn ang="0">
                  <a:pos x="4581" y="1101"/>
                </a:cxn>
                <a:cxn ang="0">
                  <a:pos x="4518" y="1180"/>
                </a:cxn>
                <a:cxn ang="0">
                  <a:pos x="4449" y="1255"/>
                </a:cxn>
                <a:cxn ang="0">
                  <a:pos x="4374" y="1326"/>
                </a:cxn>
                <a:cxn ang="0">
                  <a:pos x="4292" y="1393"/>
                </a:cxn>
                <a:cxn ang="0">
                  <a:pos x="4202" y="1455"/>
                </a:cxn>
                <a:cxn ang="0">
                  <a:pos x="4104" y="1511"/>
                </a:cxn>
                <a:cxn ang="0">
                  <a:pos x="4000" y="1563"/>
                </a:cxn>
                <a:cxn ang="0">
                  <a:pos x="3886" y="1605"/>
                </a:cxn>
                <a:cxn ang="0">
                  <a:pos x="3764" y="1641"/>
                </a:cxn>
                <a:cxn ang="0">
                  <a:pos x="3634" y="1668"/>
                </a:cxn>
                <a:cxn ang="0">
                  <a:pos x="3493" y="1686"/>
                </a:cxn>
                <a:cxn ang="0">
                  <a:pos x="3344" y="1694"/>
                </a:cxn>
                <a:cxn ang="0">
                  <a:pos x="3184" y="1691"/>
                </a:cxn>
                <a:cxn ang="0">
                  <a:pos x="3101" y="1686"/>
                </a:cxn>
                <a:cxn ang="0">
                  <a:pos x="2774" y="1663"/>
                </a:cxn>
                <a:cxn ang="0">
                  <a:pos x="2473" y="1653"/>
                </a:cxn>
                <a:cxn ang="0">
                  <a:pos x="2195" y="1655"/>
                </a:cxn>
                <a:cxn ang="0">
                  <a:pos x="1938" y="1670"/>
                </a:cxn>
                <a:cxn ang="0">
                  <a:pos x="1702" y="1695"/>
                </a:cxn>
                <a:cxn ang="0">
                  <a:pos x="1486" y="1734"/>
                </a:cxn>
                <a:cxn ang="0">
                  <a:pos x="1333" y="1770"/>
                </a:cxn>
                <a:cxn ang="0">
                  <a:pos x="1237" y="1799"/>
                </a:cxn>
                <a:cxn ang="0">
                  <a:pos x="1144" y="1829"/>
                </a:cxn>
                <a:cxn ang="0">
                  <a:pos x="1055" y="1863"/>
                </a:cxn>
                <a:cxn ang="0">
                  <a:pos x="971" y="1899"/>
                </a:cxn>
                <a:cxn ang="0">
                  <a:pos x="889" y="1939"/>
                </a:cxn>
                <a:cxn ang="0">
                  <a:pos x="810" y="1981"/>
                </a:cxn>
                <a:cxn ang="0">
                  <a:pos x="733" y="2026"/>
                </a:cxn>
                <a:cxn ang="0">
                  <a:pos x="660" y="2075"/>
                </a:cxn>
                <a:cxn ang="0">
                  <a:pos x="589" y="2127"/>
                </a:cxn>
                <a:cxn ang="0">
                  <a:pos x="486" y="2209"/>
                </a:cxn>
                <a:cxn ang="0">
                  <a:pos x="357" y="2328"/>
                </a:cxn>
                <a:cxn ang="0">
                  <a:pos x="233" y="2459"/>
                </a:cxn>
                <a:cxn ang="0">
                  <a:pos x="115" y="2603"/>
                </a:cxn>
                <a:cxn ang="0">
                  <a:pos x="0" y="2756"/>
                </a:cxn>
              </a:cxnLst>
              <a:rect l="0" t="0" r="r" b="b"/>
              <a:pathLst>
                <a:path w="4962" h="2756">
                  <a:moveTo>
                    <a:pt x="4962" y="0"/>
                  </a:moveTo>
                  <a:lnTo>
                    <a:pt x="4962" y="0"/>
                  </a:lnTo>
                  <a:lnTo>
                    <a:pt x="4961" y="21"/>
                  </a:lnTo>
                  <a:lnTo>
                    <a:pt x="4957" y="79"/>
                  </a:lnTo>
                  <a:lnTo>
                    <a:pt x="4953" y="121"/>
                  </a:lnTo>
                  <a:lnTo>
                    <a:pt x="4946" y="170"/>
                  </a:lnTo>
                  <a:lnTo>
                    <a:pt x="4937" y="224"/>
                  </a:lnTo>
                  <a:lnTo>
                    <a:pt x="4926" y="284"/>
                  </a:lnTo>
                  <a:lnTo>
                    <a:pt x="4912" y="350"/>
                  </a:lnTo>
                  <a:lnTo>
                    <a:pt x="4894" y="421"/>
                  </a:lnTo>
                  <a:lnTo>
                    <a:pt x="4875" y="496"/>
                  </a:lnTo>
                  <a:lnTo>
                    <a:pt x="4850" y="573"/>
                  </a:lnTo>
                  <a:lnTo>
                    <a:pt x="4822" y="652"/>
                  </a:lnTo>
                  <a:lnTo>
                    <a:pt x="4806" y="693"/>
                  </a:lnTo>
                  <a:lnTo>
                    <a:pt x="4789" y="733"/>
                  </a:lnTo>
                  <a:lnTo>
                    <a:pt x="4771" y="775"/>
                  </a:lnTo>
                  <a:lnTo>
                    <a:pt x="4751" y="815"/>
                  </a:lnTo>
                  <a:lnTo>
                    <a:pt x="4732" y="857"/>
                  </a:lnTo>
                  <a:lnTo>
                    <a:pt x="4710" y="899"/>
                  </a:lnTo>
                  <a:lnTo>
                    <a:pt x="4686" y="940"/>
                  </a:lnTo>
                  <a:lnTo>
                    <a:pt x="4663" y="980"/>
                  </a:lnTo>
                  <a:lnTo>
                    <a:pt x="4636" y="1022"/>
                  </a:lnTo>
                  <a:lnTo>
                    <a:pt x="4608" y="1062"/>
                  </a:lnTo>
                  <a:lnTo>
                    <a:pt x="4581" y="1101"/>
                  </a:lnTo>
                  <a:lnTo>
                    <a:pt x="4550" y="1142"/>
                  </a:lnTo>
                  <a:lnTo>
                    <a:pt x="4518" y="1180"/>
                  </a:lnTo>
                  <a:lnTo>
                    <a:pt x="4485" y="1217"/>
                  </a:lnTo>
                  <a:lnTo>
                    <a:pt x="4449" y="1255"/>
                  </a:lnTo>
                  <a:lnTo>
                    <a:pt x="4413" y="1290"/>
                  </a:lnTo>
                  <a:lnTo>
                    <a:pt x="4374" y="1326"/>
                  </a:lnTo>
                  <a:lnTo>
                    <a:pt x="4333" y="1360"/>
                  </a:lnTo>
                  <a:lnTo>
                    <a:pt x="4292" y="1393"/>
                  </a:lnTo>
                  <a:lnTo>
                    <a:pt x="4247" y="1426"/>
                  </a:lnTo>
                  <a:lnTo>
                    <a:pt x="4202" y="1455"/>
                  </a:lnTo>
                  <a:lnTo>
                    <a:pt x="4154" y="1484"/>
                  </a:lnTo>
                  <a:lnTo>
                    <a:pt x="4104" y="1511"/>
                  </a:lnTo>
                  <a:lnTo>
                    <a:pt x="4053" y="1539"/>
                  </a:lnTo>
                  <a:lnTo>
                    <a:pt x="4000" y="1563"/>
                  </a:lnTo>
                  <a:lnTo>
                    <a:pt x="3943" y="1586"/>
                  </a:lnTo>
                  <a:lnTo>
                    <a:pt x="3886" y="1605"/>
                  </a:lnTo>
                  <a:lnTo>
                    <a:pt x="3827" y="1624"/>
                  </a:lnTo>
                  <a:lnTo>
                    <a:pt x="3764" y="1641"/>
                  </a:lnTo>
                  <a:lnTo>
                    <a:pt x="3700" y="1655"/>
                  </a:lnTo>
                  <a:lnTo>
                    <a:pt x="3634" y="1668"/>
                  </a:lnTo>
                  <a:lnTo>
                    <a:pt x="3564" y="1678"/>
                  </a:lnTo>
                  <a:lnTo>
                    <a:pt x="3493" y="1686"/>
                  </a:lnTo>
                  <a:lnTo>
                    <a:pt x="3420" y="1691"/>
                  </a:lnTo>
                  <a:lnTo>
                    <a:pt x="3344" y="1694"/>
                  </a:lnTo>
                  <a:lnTo>
                    <a:pt x="3266" y="1694"/>
                  </a:lnTo>
                  <a:lnTo>
                    <a:pt x="3184" y="1691"/>
                  </a:lnTo>
                  <a:lnTo>
                    <a:pt x="3101" y="1686"/>
                  </a:lnTo>
                  <a:lnTo>
                    <a:pt x="3101" y="1686"/>
                  </a:lnTo>
                  <a:lnTo>
                    <a:pt x="2935" y="1673"/>
                  </a:lnTo>
                  <a:lnTo>
                    <a:pt x="2774" y="1663"/>
                  </a:lnTo>
                  <a:lnTo>
                    <a:pt x="2622" y="1657"/>
                  </a:lnTo>
                  <a:lnTo>
                    <a:pt x="2473" y="1653"/>
                  </a:lnTo>
                  <a:lnTo>
                    <a:pt x="2331" y="1653"/>
                  </a:lnTo>
                  <a:lnTo>
                    <a:pt x="2195" y="1655"/>
                  </a:lnTo>
                  <a:lnTo>
                    <a:pt x="2065" y="1662"/>
                  </a:lnTo>
                  <a:lnTo>
                    <a:pt x="1938" y="1670"/>
                  </a:lnTo>
                  <a:lnTo>
                    <a:pt x="1819" y="1681"/>
                  </a:lnTo>
                  <a:lnTo>
                    <a:pt x="1702" y="1695"/>
                  </a:lnTo>
                  <a:lnTo>
                    <a:pt x="1591" y="1713"/>
                  </a:lnTo>
                  <a:lnTo>
                    <a:pt x="1486" y="1734"/>
                  </a:lnTo>
                  <a:lnTo>
                    <a:pt x="1383" y="1757"/>
                  </a:lnTo>
                  <a:lnTo>
                    <a:pt x="1333" y="1770"/>
                  </a:lnTo>
                  <a:lnTo>
                    <a:pt x="1284" y="1784"/>
                  </a:lnTo>
                  <a:lnTo>
                    <a:pt x="1237" y="1799"/>
                  </a:lnTo>
                  <a:lnTo>
                    <a:pt x="1190" y="1813"/>
                  </a:lnTo>
                  <a:lnTo>
                    <a:pt x="1144" y="1829"/>
                  </a:lnTo>
                  <a:lnTo>
                    <a:pt x="1100" y="1846"/>
                  </a:lnTo>
                  <a:lnTo>
                    <a:pt x="1055" y="1863"/>
                  </a:lnTo>
                  <a:lnTo>
                    <a:pt x="1012" y="1881"/>
                  </a:lnTo>
                  <a:lnTo>
                    <a:pt x="971" y="1899"/>
                  </a:lnTo>
                  <a:lnTo>
                    <a:pt x="929" y="1918"/>
                  </a:lnTo>
                  <a:lnTo>
                    <a:pt x="889" y="1939"/>
                  </a:lnTo>
                  <a:lnTo>
                    <a:pt x="848" y="1960"/>
                  </a:lnTo>
                  <a:lnTo>
                    <a:pt x="810" y="1981"/>
                  </a:lnTo>
                  <a:lnTo>
                    <a:pt x="771" y="2004"/>
                  </a:lnTo>
                  <a:lnTo>
                    <a:pt x="733" y="2026"/>
                  </a:lnTo>
                  <a:lnTo>
                    <a:pt x="696" y="2051"/>
                  </a:lnTo>
                  <a:lnTo>
                    <a:pt x="660" y="2075"/>
                  </a:lnTo>
                  <a:lnTo>
                    <a:pt x="624" y="2101"/>
                  </a:lnTo>
                  <a:lnTo>
                    <a:pt x="589" y="2127"/>
                  </a:lnTo>
                  <a:lnTo>
                    <a:pt x="554" y="2152"/>
                  </a:lnTo>
                  <a:lnTo>
                    <a:pt x="486" y="2209"/>
                  </a:lnTo>
                  <a:lnTo>
                    <a:pt x="421" y="2267"/>
                  </a:lnTo>
                  <a:lnTo>
                    <a:pt x="357" y="2328"/>
                  </a:lnTo>
                  <a:lnTo>
                    <a:pt x="295" y="2393"/>
                  </a:lnTo>
                  <a:lnTo>
                    <a:pt x="233" y="2459"/>
                  </a:lnTo>
                  <a:lnTo>
                    <a:pt x="174" y="2530"/>
                  </a:lnTo>
                  <a:lnTo>
                    <a:pt x="115" y="2603"/>
                  </a:lnTo>
                  <a:lnTo>
                    <a:pt x="57" y="2679"/>
                  </a:lnTo>
                  <a:lnTo>
                    <a:pt x="0" y="275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990317" name="Freeform 109"/>
            <p:cNvSpPr>
              <a:spLocks/>
            </p:cNvSpPr>
            <p:nvPr/>
          </p:nvSpPr>
          <p:spPr bwMode="auto">
            <a:xfrm>
              <a:off x="1804" y="566"/>
              <a:ext cx="4921" cy="1435"/>
            </a:xfrm>
            <a:custGeom>
              <a:avLst/>
              <a:gdLst/>
              <a:ahLst/>
              <a:cxnLst>
                <a:cxn ang="0">
                  <a:pos x="4921" y="0"/>
                </a:cxn>
                <a:cxn ang="0">
                  <a:pos x="4915" y="79"/>
                </a:cxn>
                <a:cxn ang="0">
                  <a:pos x="4905" y="169"/>
                </a:cxn>
                <a:cxn ang="0">
                  <a:pos x="4887" y="285"/>
                </a:cxn>
                <a:cxn ang="0">
                  <a:pos x="4858" y="424"/>
                </a:cxn>
                <a:cxn ang="0">
                  <a:pos x="4816" y="578"/>
                </a:cxn>
                <a:cxn ang="0">
                  <a:pos x="4773" y="699"/>
                </a:cxn>
                <a:cxn ang="0">
                  <a:pos x="4740" y="781"/>
                </a:cxn>
                <a:cxn ang="0">
                  <a:pos x="4701" y="865"/>
                </a:cxn>
                <a:cxn ang="0">
                  <a:pos x="4658" y="949"/>
                </a:cxn>
                <a:cxn ang="0">
                  <a:pos x="4608" y="1031"/>
                </a:cxn>
                <a:cxn ang="0">
                  <a:pos x="4554" y="1114"/>
                </a:cxn>
                <a:cxn ang="0">
                  <a:pos x="4493" y="1193"/>
                </a:cxn>
                <a:cxn ang="0">
                  <a:pos x="4425" y="1270"/>
                </a:cxn>
                <a:cxn ang="0">
                  <a:pos x="4351" y="1343"/>
                </a:cxn>
                <a:cxn ang="0">
                  <a:pos x="4269" y="1412"/>
                </a:cxn>
                <a:cxn ang="0">
                  <a:pos x="4182" y="1477"/>
                </a:cxn>
                <a:cxn ang="0">
                  <a:pos x="4085" y="1535"/>
                </a:cxn>
                <a:cxn ang="0">
                  <a:pos x="3981" y="1588"/>
                </a:cxn>
                <a:cxn ang="0">
                  <a:pos x="3868" y="1634"/>
                </a:cxn>
                <a:cxn ang="0">
                  <a:pos x="3746" y="1672"/>
                </a:cxn>
                <a:cxn ang="0">
                  <a:pos x="3615" y="1701"/>
                </a:cxn>
                <a:cxn ang="0">
                  <a:pos x="3477" y="1722"/>
                </a:cxn>
                <a:cxn ang="0">
                  <a:pos x="3327" y="1734"/>
                </a:cxn>
                <a:cxn ang="0">
                  <a:pos x="3167" y="1734"/>
                </a:cxn>
                <a:cxn ang="0">
                  <a:pos x="3084" y="1730"/>
                </a:cxn>
                <a:cxn ang="0">
                  <a:pos x="2757" y="1714"/>
                </a:cxn>
                <a:cxn ang="0">
                  <a:pos x="2456" y="1711"/>
                </a:cxn>
                <a:cxn ang="0">
                  <a:pos x="2178" y="1719"/>
                </a:cxn>
                <a:cxn ang="0">
                  <a:pos x="1922" y="1739"/>
                </a:cxn>
                <a:cxn ang="0">
                  <a:pos x="1687" y="1769"/>
                </a:cxn>
                <a:cxn ang="0">
                  <a:pos x="1469" y="1811"/>
                </a:cxn>
                <a:cxn ang="0">
                  <a:pos x="1318" y="1852"/>
                </a:cxn>
                <a:cxn ang="0">
                  <a:pos x="1222" y="1881"/>
                </a:cxn>
                <a:cxn ang="0">
                  <a:pos x="1130" y="1915"/>
                </a:cxn>
                <a:cxn ang="0">
                  <a:pos x="1043" y="1950"/>
                </a:cxn>
                <a:cxn ang="0">
                  <a:pos x="958" y="1989"/>
                </a:cxn>
                <a:cxn ang="0">
                  <a:pos x="876" y="2029"/>
                </a:cxn>
                <a:cxn ang="0">
                  <a:pos x="797" y="2074"/>
                </a:cxn>
                <a:cxn ang="0">
                  <a:pos x="722" y="2121"/>
                </a:cxn>
                <a:cxn ang="0">
                  <a:pos x="650" y="2171"/>
                </a:cxn>
                <a:cxn ang="0">
                  <a:pos x="579" y="2225"/>
                </a:cxn>
                <a:cxn ang="0">
                  <a:pos x="478" y="2309"/>
                </a:cxn>
                <a:cxn ang="0">
                  <a:pos x="350" y="2433"/>
                </a:cxn>
                <a:cxn ang="0">
                  <a:pos x="229" y="2567"/>
                </a:cxn>
                <a:cxn ang="0">
                  <a:pos x="112" y="2712"/>
                </a:cxn>
                <a:cxn ang="0">
                  <a:pos x="0" y="2869"/>
                </a:cxn>
              </a:cxnLst>
              <a:rect l="0" t="0" r="r" b="b"/>
              <a:pathLst>
                <a:path w="4921" h="2869">
                  <a:moveTo>
                    <a:pt x="4921" y="0"/>
                  </a:moveTo>
                  <a:lnTo>
                    <a:pt x="4921" y="0"/>
                  </a:lnTo>
                  <a:lnTo>
                    <a:pt x="4919" y="21"/>
                  </a:lnTo>
                  <a:lnTo>
                    <a:pt x="4915" y="79"/>
                  </a:lnTo>
                  <a:lnTo>
                    <a:pt x="4911" y="121"/>
                  </a:lnTo>
                  <a:lnTo>
                    <a:pt x="4905" y="169"/>
                  </a:lnTo>
                  <a:lnTo>
                    <a:pt x="4898" y="224"/>
                  </a:lnTo>
                  <a:lnTo>
                    <a:pt x="4887" y="285"/>
                  </a:lnTo>
                  <a:lnTo>
                    <a:pt x="4875" y="353"/>
                  </a:lnTo>
                  <a:lnTo>
                    <a:pt x="4858" y="424"/>
                  </a:lnTo>
                  <a:lnTo>
                    <a:pt x="4839" y="498"/>
                  </a:lnTo>
                  <a:lnTo>
                    <a:pt x="4816" y="578"/>
                  </a:lnTo>
                  <a:lnTo>
                    <a:pt x="4789" y="658"/>
                  </a:lnTo>
                  <a:lnTo>
                    <a:pt x="4773" y="699"/>
                  </a:lnTo>
                  <a:lnTo>
                    <a:pt x="4758" y="741"/>
                  </a:lnTo>
                  <a:lnTo>
                    <a:pt x="4740" y="781"/>
                  </a:lnTo>
                  <a:lnTo>
                    <a:pt x="4722" y="823"/>
                  </a:lnTo>
                  <a:lnTo>
                    <a:pt x="4701" y="865"/>
                  </a:lnTo>
                  <a:lnTo>
                    <a:pt x="4680" y="907"/>
                  </a:lnTo>
                  <a:lnTo>
                    <a:pt x="4658" y="949"/>
                  </a:lnTo>
                  <a:lnTo>
                    <a:pt x="4634" y="991"/>
                  </a:lnTo>
                  <a:lnTo>
                    <a:pt x="4608" y="1031"/>
                  </a:lnTo>
                  <a:lnTo>
                    <a:pt x="4582" y="1073"/>
                  </a:lnTo>
                  <a:lnTo>
                    <a:pt x="4554" y="1114"/>
                  </a:lnTo>
                  <a:lnTo>
                    <a:pt x="4525" y="1154"/>
                  </a:lnTo>
                  <a:lnTo>
                    <a:pt x="4493" y="1193"/>
                  </a:lnTo>
                  <a:lnTo>
                    <a:pt x="4460" y="1232"/>
                  </a:lnTo>
                  <a:lnTo>
                    <a:pt x="4425" y="1270"/>
                  </a:lnTo>
                  <a:lnTo>
                    <a:pt x="4389" y="1307"/>
                  </a:lnTo>
                  <a:lnTo>
                    <a:pt x="4351" y="1343"/>
                  </a:lnTo>
                  <a:lnTo>
                    <a:pt x="4311" y="1378"/>
                  </a:lnTo>
                  <a:lnTo>
                    <a:pt x="4269" y="1412"/>
                  </a:lnTo>
                  <a:lnTo>
                    <a:pt x="4226" y="1446"/>
                  </a:lnTo>
                  <a:lnTo>
                    <a:pt x="4182" y="1477"/>
                  </a:lnTo>
                  <a:lnTo>
                    <a:pt x="4135" y="1508"/>
                  </a:lnTo>
                  <a:lnTo>
                    <a:pt x="4085" y="1535"/>
                  </a:lnTo>
                  <a:lnTo>
                    <a:pt x="4033" y="1563"/>
                  </a:lnTo>
                  <a:lnTo>
                    <a:pt x="3981" y="1588"/>
                  </a:lnTo>
                  <a:lnTo>
                    <a:pt x="3925" y="1613"/>
                  </a:lnTo>
                  <a:lnTo>
                    <a:pt x="3868" y="1634"/>
                  </a:lnTo>
                  <a:lnTo>
                    <a:pt x="3808" y="1655"/>
                  </a:lnTo>
                  <a:lnTo>
                    <a:pt x="3746" y="1672"/>
                  </a:lnTo>
                  <a:lnTo>
                    <a:pt x="3682" y="1688"/>
                  </a:lnTo>
                  <a:lnTo>
                    <a:pt x="3615" y="1701"/>
                  </a:lnTo>
                  <a:lnTo>
                    <a:pt x="3547" y="1713"/>
                  </a:lnTo>
                  <a:lnTo>
                    <a:pt x="3477" y="1722"/>
                  </a:lnTo>
                  <a:lnTo>
                    <a:pt x="3403" y="1729"/>
                  </a:lnTo>
                  <a:lnTo>
                    <a:pt x="3327" y="1734"/>
                  </a:lnTo>
                  <a:lnTo>
                    <a:pt x="3249" y="1735"/>
                  </a:lnTo>
                  <a:lnTo>
                    <a:pt x="3167" y="1734"/>
                  </a:lnTo>
                  <a:lnTo>
                    <a:pt x="3084" y="1730"/>
                  </a:lnTo>
                  <a:lnTo>
                    <a:pt x="3084" y="1730"/>
                  </a:lnTo>
                  <a:lnTo>
                    <a:pt x="2917" y="1721"/>
                  </a:lnTo>
                  <a:lnTo>
                    <a:pt x="2757" y="1714"/>
                  </a:lnTo>
                  <a:lnTo>
                    <a:pt x="2603" y="1711"/>
                  </a:lnTo>
                  <a:lnTo>
                    <a:pt x="2456" y="1711"/>
                  </a:lnTo>
                  <a:lnTo>
                    <a:pt x="2314" y="1714"/>
                  </a:lnTo>
                  <a:lnTo>
                    <a:pt x="2178" y="1719"/>
                  </a:lnTo>
                  <a:lnTo>
                    <a:pt x="2048" y="1727"/>
                  </a:lnTo>
                  <a:lnTo>
                    <a:pt x="1922" y="1739"/>
                  </a:lnTo>
                  <a:lnTo>
                    <a:pt x="1802" y="1753"/>
                  </a:lnTo>
                  <a:lnTo>
                    <a:pt x="1687" y="1769"/>
                  </a:lnTo>
                  <a:lnTo>
                    <a:pt x="1576" y="1789"/>
                  </a:lnTo>
                  <a:lnTo>
                    <a:pt x="1469" y="1811"/>
                  </a:lnTo>
                  <a:lnTo>
                    <a:pt x="1368" y="1837"/>
                  </a:lnTo>
                  <a:lnTo>
                    <a:pt x="1318" y="1852"/>
                  </a:lnTo>
                  <a:lnTo>
                    <a:pt x="1269" y="1866"/>
                  </a:lnTo>
                  <a:lnTo>
                    <a:pt x="1222" y="1881"/>
                  </a:lnTo>
                  <a:lnTo>
                    <a:pt x="1176" y="1897"/>
                  </a:lnTo>
                  <a:lnTo>
                    <a:pt x="1130" y="1915"/>
                  </a:lnTo>
                  <a:lnTo>
                    <a:pt x="1086" y="1932"/>
                  </a:lnTo>
                  <a:lnTo>
                    <a:pt x="1043" y="1950"/>
                  </a:lnTo>
                  <a:lnTo>
                    <a:pt x="1000" y="1969"/>
                  </a:lnTo>
                  <a:lnTo>
                    <a:pt x="958" y="1989"/>
                  </a:lnTo>
                  <a:lnTo>
                    <a:pt x="916" y="2008"/>
                  </a:lnTo>
                  <a:lnTo>
                    <a:pt x="876" y="2029"/>
                  </a:lnTo>
                  <a:lnTo>
                    <a:pt x="836" y="2052"/>
                  </a:lnTo>
                  <a:lnTo>
                    <a:pt x="797" y="2074"/>
                  </a:lnTo>
                  <a:lnTo>
                    <a:pt x="759" y="2097"/>
                  </a:lnTo>
                  <a:lnTo>
                    <a:pt x="722" y="2121"/>
                  </a:lnTo>
                  <a:lnTo>
                    <a:pt x="684" y="2145"/>
                  </a:lnTo>
                  <a:lnTo>
                    <a:pt x="650" y="2171"/>
                  </a:lnTo>
                  <a:lnTo>
                    <a:pt x="614" y="2197"/>
                  </a:lnTo>
                  <a:lnTo>
                    <a:pt x="579" y="2225"/>
                  </a:lnTo>
                  <a:lnTo>
                    <a:pt x="544" y="2252"/>
                  </a:lnTo>
                  <a:lnTo>
                    <a:pt x="478" y="2309"/>
                  </a:lnTo>
                  <a:lnTo>
                    <a:pt x="412" y="2370"/>
                  </a:lnTo>
                  <a:lnTo>
                    <a:pt x="350" y="2433"/>
                  </a:lnTo>
                  <a:lnTo>
                    <a:pt x="289" y="2497"/>
                  </a:lnTo>
                  <a:lnTo>
                    <a:pt x="229" y="2567"/>
                  </a:lnTo>
                  <a:lnTo>
                    <a:pt x="171" y="2638"/>
                  </a:lnTo>
                  <a:lnTo>
                    <a:pt x="112" y="2712"/>
                  </a:lnTo>
                  <a:lnTo>
                    <a:pt x="55" y="2790"/>
                  </a:lnTo>
                  <a:lnTo>
                    <a:pt x="0" y="2869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990318" name="Freeform 110"/>
            <p:cNvSpPr>
              <a:spLocks/>
            </p:cNvSpPr>
            <p:nvPr/>
          </p:nvSpPr>
          <p:spPr bwMode="auto">
            <a:xfrm>
              <a:off x="1858" y="538"/>
              <a:ext cx="4875" cy="1492"/>
            </a:xfrm>
            <a:custGeom>
              <a:avLst/>
              <a:gdLst/>
              <a:ahLst/>
              <a:cxnLst>
                <a:cxn ang="0">
                  <a:pos x="4875" y="0"/>
                </a:cxn>
                <a:cxn ang="0">
                  <a:pos x="4872" y="79"/>
                </a:cxn>
                <a:cxn ang="0">
                  <a:pos x="4864" y="170"/>
                </a:cxn>
                <a:cxn ang="0">
                  <a:pos x="4847" y="287"/>
                </a:cxn>
                <a:cxn ang="0">
                  <a:pos x="4821" y="428"/>
                </a:cxn>
                <a:cxn ang="0">
                  <a:pos x="4780" y="581"/>
                </a:cxn>
                <a:cxn ang="0">
                  <a:pos x="4740" y="706"/>
                </a:cxn>
                <a:cxn ang="0">
                  <a:pos x="4707" y="790"/>
                </a:cxn>
                <a:cxn ang="0">
                  <a:pos x="4671" y="874"/>
                </a:cxn>
                <a:cxn ang="0">
                  <a:pos x="4628" y="959"/>
                </a:cxn>
                <a:cxn ang="0">
                  <a:pos x="4580" y="1043"/>
                </a:cxn>
                <a:cxn ang="0">
                  <a:pos x="4526" y="1127"/>
                </a:cxn>
                <a:cxn ang="0">
                  <a:pos x="4467" y="1208"/>
                </a:cxn>
                <a:cxn ang="0">
                  <a:pos x="4400" y="1287"/>
                </a:cxn>
                <a:cxn ang="0">
                  <a:pos x="4326" y="1361"/>
                </a:cxn>
                <a:cxn ang="0">
                  <a:pos x="4247" y="1432"/>
                </a:cxn>
                <a:cxn ang="0">
                  <a:pos x="4160" y="1500"/>
                </a:cxn>
                <a:cxn ang="0">
                  <a:pos x="4064" y="1560"/>
                </a:cxn>
                <a:cxn ang="0">
                  <a:pos x="3960" y="1615"/>
                </a:cxn>
                <a:cxn ang="0">
                  <a:pos x="3847" y="1663"/>
                </a:cxn>
                <a:cxn ang="0">
                  <a:pos x="3727" y="1703"/>
                </a:cxn>
                <a:cxn ang="0">
                  <a:pos x="3597" y="1737"/>
                </a:cxn>
                <a:cxn ang="0">
                  <a:pos x="3457" y="1760"/>
                </a:cxn>
                <a:cxn ang="0">
                  <a:pos x="3309" y="1775"/>
                </a:cxn>
                <a:cxn ang="0">
                  <a:pos x="3149" y="1778"/>
                </a:cxn>
                <a:cxn ang="0">
                  <a:pos x="3066" y="1776"/>
                </a:cxn>
                <a:cxn ang="0">
                  <a:pos x="2739" y="1766"/>
                </a:cxn>
                <a:cxn ang="0">
                  <a:pos x="2438" y="1770"/>
                </a:cxn>
                <a:cxn ang="0">
                  <a:pos x="2160" y="1783"/>
                </a:cxn>
                <a:cxn ang="0">
                  <a:pos x="1904" y="1808"/>
                </a:cxn>
                <a:cxn ang="0">
                  <a:pos x="1669" y="1844"/>
                </a:cxn>
                <a:cxn ang="0">
                  <a:pos x="1452" y="1891"/>
                </a:cxn>
                <a:cxn ang="0">
                  <a:pos x="1351" y="1918"/>
                </a:cxn>
                <a:cxn ang="0">
                  <a:pos x="1254" y="1949"/>
                </a:cxn>
                <a:cxn ang="0">
                  <a:pos x="1161" y="1983"/>
                </a:cxn>
                <a:cxn ang="0">
                  <a:pos x="1071" y="2018"/>
                </a:cxn>
                <a:cxn ang="0">
                  <a:pos x="984" y="2059"/>
                </a:cxn>
                <a:cxn ang="0">
                  <a:pos x="903" y="2101"/>
                </a:cxn>
                <a:cxn ang="0">
                  <a:pos x="823" y="2144"/>
                </a:cxn>
                <a:cxn ang="0">
                  <a:pos x="747" y="2193"/>
                </a:cxn>
                <a:cxn ang="0">
                  <a:pos x="673" y="2243"/>
                </a:cxn>
                <a:cxn ang="0">
                  <a:pos x="603" y="2296"/>
                </a:cxn>
                <a:cxn ang="0">
                  <a:pos x="535" y="2351"/>
                </a:cxn>
                <a:cxn ang="0">
                  <a:pos x="404" y="2472"/>
                </a:cxn>
                <a:cxn ang="0">
                  <a:pos x="282" y="2604"/>
                </a:cxn>
                <a:cxn ang="0">
                  <a:pos x="167" y="2747"/>
                </a:cxn>
                <a:cxn ang="0">
                  <a:pos x="54" y="2902"/>
                </a:cxn>
              </a:cxnLst>
              <a:rect l="0" t="0" r="r" b="b"/>
              <a:pathLst>
                <a:path w="4875" h="2984">
                  <a:moveTo>
                    <a:pt x="4875" y="0"/>
                  </a:moveTo>
                  <a:lnTo>
                    <a:pt x="4875" y="0"/>
                  </a:lnTo>
                  <a:lnTo>
                    <a:pt x="4875" y="21"/>
                  </a:lnTo>
                  <a:lnTo>
                    <a:pt x="4872" y="79"/>
                  </a:lnTo>
                  <a:lnTo>
                    <a:pt x="4868" y="121"/>
                  </a:lnTo>
                  <a:lnTo>
                    <a:pt x="4864" y="170"/>
                  </a:lnTo>
                  <a:lnTo>
                    <a:pt x="4857" y="226"/>
                  </a:lnTo>
                  <a:lnTo>
                    <a:pt x="4847" y="287"/>
                  </a:lnTo>
                  <a:lnTo>
                    <a:pt x="4835" y="355"/>
                  </a:lnTo>
                  <a:lnTo>
                    <a:pt x="4821" y="428"/>
                  </a:lnTo>
                  <a:lnTo>
                    <a:pt x="4803" y="502"/>
                  </a:lnTo>
                  <a:lnTo>
                    <a:pt x="4780" y="581"/>
                  </a:lnTo>
                  <a:lnTo>
                    <a:pt x="4754" y="664"/>
                  </a:lnTo>
                  <a:lnTo>
                    <a:pt x="4740" y="706"/>
                  </a:lnTo>
                  <a:lnTo>
                    <a:pt x="4724" y="748"/>
                  </a:lnTo>
                  <a:lnTo>
                    <a:pt x="4707" y="790"/>
                  </a:lnTo>
                  <a:lnTo>
                    <a:pt x="4689" y="832"/>
                  </a:lnTo>
                  <a:lnTo>
                    <a:pt x="4671" y="874"/>
                  </a:lnTo>
                  <a:lnTo>
                    <a:pt x="4650" y="917"/>
                  </a:lnTo>
                  <a:lnTo>
                    <a:pt x="4628" y="959"/>
                  </a:lnTo>
                  <a:lnTo>
                    <a:pt x="4604" y="1001"/>
                  </a:lnTo>
                  <a:lnTo>
                    <a:pt x="4580" y="1043"/>
                  </a:lnTo>
                  <a:lnTo>
                    <a:pt x="4554" y="1085"/>
                  </a:lnTo>
                  <a:lnTo>
                    <a:pt x="4526" y="1127"/>
                  </a:lnTo>
                  <a:lnTo>
                    <a:pt x="4497" y="1167"/>
                  </a:lnTo>
                  <a:lnTo>
                    <a:pt x="4467" y="1208"/>
                  </a:lnTo>
                  <a:lnTo>
                    <a:pt x="4435" y="1248"/>
                  </a:lnTo>
                  <a:lnTo>
                    <a:pt x="4400" y="1287"/>
                  </a:lnTo>
                  <a:lnTo>
                    <a:pt x="4364" y="1324"/>
                  </a:lnTo>
                  <a:lnTo>
                    <a:pt x="4326" y="1361"/>
                  </a:lnTo>
                  <a:lnTo>
                    <a:pt x="4288" y="1398"/>
                  </a:lnTo>
                  <a:lnTo>
                    <a:pt x="4247" y="1432"/>
                  </a:lnTo>
                  <a:lnTo>
                    <a:pt x="4204" y="1466"/>
                  </a:lnTo>
                  <a:lnTo>
                    <a:pt x="4160" y="1500"/>
                  </a:lnTo>
                  <a:lnTo>
                    <a:pt x="4113" y="1531"/>
                  </a:lnTo>
                  <a:lnTo>
                    <a:pt x="4064" y="1560"/>
                  </a:lnTo>
                  <a:lnTo>
                    <a:pt x="4013" y="1589"/>
                  </a:lnTo>
                  <a:lnTo>
                    <a:pt x="3960" y="1615"/>
                  </a:lnTo>
                  <a:lnTo>
                    <a:pt x="3906" y="1641"/>
                  </a:lnTo>
                  <a:lnTo>
                    <a:pt x="3847" y="1663"/>
                  </a:lnTo>
                  <a:lnTo>
                    <a:pt x="3789" y="1684"/>
                  </a:lnTo>
                  <a:lnTo>
                    <a:pt x="3727" y="1703"/>
                  </a:lnTo>
                  <a:lnTo>
                    <a:pt x="3663" y="1721"/>
                  </a:lnTo>
                  <a:lnTo>
                    <a:pt x="3597" y="1737"/>
                  </a:lnTo>
                  <a:lnTo>
                    <a:pt x="3528" y="1750"/>
                  </a:lnTo>
                  <a:lnTo>
                    <a:pt x="3457" y="1760"/>
                  </a:lnTo>
                  <a:lnTo>
                    <a:pt x="3385" y="1768"/>
                  </a:lnTo>
                  <a:lnTo>
                    <a:pt x="3309" y="1775"/>
                  </a:lnTo>
                  <a:lnTo>
                    <a:pt x="3230" y="1778"/>
                  </a:lnTo>
                  <a:lnTo>
                    <a:pt x="3149" y="1778"/>
                  </a:lnTo>
                  <a:lnTo>
                    <a:pt x="3066" y="1776"/>
                  </a:lnTo>
                  <a:lnTo>
                    <a:pt x="3066" y="1776"/>
                  </a:lnTo>
                  <a:lnTo>
                    <a:pt x="2899" y="1770"/>
                  </a:lnTo>
                  <a:lnTo>
                    <a:pt x="2739" y="1766"/>
                  </a:lnTo>
                  <a:lnTo>
                    <a:pt x="2585" y="1766"/>
                  </a:lnTo>
                  <a:lnTo>
                    <a:pt x="2438" y="1770"/>
                  </a:lnTo>
                  <a:lnTo>
                    <a:pt x="2297" y="1775"/>
                  </a:lnTo>
                  <a:lnTo>
                    <a:pt x="2160" y="1783"/>
                  </a:lnTo>
                  <a:lnTo>
                    <a:pt x="2030" y="1794"/>
                  </a:lnTo>
                  <a:lnTo>
                    <a:pt x="1904" y="1808"/>
                  </a:lnTo>
                  <a:lnTo>
                    <a:pt x="1784" y="1825"/>
                  </a:lnTo>
                  <a:lnTo>
                    <a:pt x="1669" y="1844"/>
                  </a:lnTo>
                  <a:lnTo>
                    <a:pt x="1558" y="1867"/>
                  </a:lnTo>
                  <a:lnTo>
                    <a:pt x="1452" y="1891"/>
                  </a:lnTo>
                  <a:lnTo>
                    <a:pt x="1401" y="1904"/>
                  </a:lnTo>
                  <a:lnTo>
                    <a:pt x="1351" y="1918"/>
                  </a:lnTo>
                  <a:lnTo>
                    <a:pt x="1302" y="1934"/>
                  </a:lnTo>
                  <a:lnTo>
                    <a:pt x="1254" y="1949"/>
                  </a:lnTo>
                  <a:lnTo>
                    <a:pt x="1207" y="1965"/>
                  </a:lnTo>
                  <a:lnTo>
                    <a:pt x="1161" y="1983"/>
                  </a:lnTo>
                  <a:lnTo>
                    <a:pt x="1115" y="2001"/>
                  </a:lnTo>
                  <a:lnTo>
                    <a:pt x="1071" y="2018"/>
                  </a:lnTo>
                  <a:lnTo>
                    <a:pt x="1028" y="2038"/>
                  </a:lnTo>
                  <a:lnTo>
                    <a:pt x="984" y="2059"/>
                  </a:lnTo>
                  <a:lnTo>
                    <a:pt x="943" y="2078"/>
                  </a:lnTo>
                  <a:lnTo>
                    <a:pt x="903" y="2101"/>
                  </a:lnTo>
                  <a:lnTo>
                    <a:pt x="862" y="2122"/>
                  </a:lnTo>
                  <a:lnTo>
                    <a:pt x="823" y="2144"/>
                  </a:lnTo>
                  <a:lnTo>
                    <a:pt x="785" y="2169"/>
                  </a:lnTo>
                  <a:lnTo>
                    <a:pt x="747" y="2193"/>
                  </a:lnTo>
                  <a:lnTo>
                    <a:pt x="710" y="2217"/>
                  </a:lnTo>
                  <a:lnTo>
                    <a:pt x="673" y="2243"/>
                  </a:lnTo>
                  <a:lnTo>
                    <a:pt x="637" y="2269"/>
                  </a:lnTo>
                  <a:lnTo>
                    <a:pt x="603" y="2296"/>
                  </a:lnTo>
                  <a:lnTo>
                    <a:pt x="568" y="2324"/>
                  </a:lnTo>
                  <a:lnTo>
                    <a:pt x="535" y="2351"/>
                  </a:lnTo>
                  <a:lnTo>
                    <a:pt x="468" y="2411"/>
                  </a:lnTo>
                  <a:lnTo>
                    <a:pt x="404" y="2472"/>
                  </a:lnTo>
                  <a:lnTo>
                    <a:pt x="343" y="2537"/>
                  </a:lnTo>
                  <a:lnTo>
                    <a:pt x="282" y="2604"/>
                  </a:lnTo>
                  <a:lnTo>
                    <a:pt x="224" y="2674"/>
                  </a:lnTo>
                  <a:lnTo>
                    <a:pt x="167" y="2747"/>
                  </a:lnTo>
                  <a:lnTo>
                    <a:pt x="110" y="2822"/>
                  </a:lnTo>
                  <a:lnTo>
                    <a:pt x="54" y="2902"/>
                  </a:lnTo>
                  <a:lnTo>
                    <a:pt x="0" y="298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990319" name="Freeform 111"/>
            <p:cNvSpPr>
              <a:spLocks/>
            </p:cNvSpPr>
            <p:nvPr/>
          </p:nvSpPr>
          <p:spPr bwMode="auto">
            <a:xfrm>
              <a:off x="1912" y="510"/>
              <a:ext cx="4831" cy="1548"/>
            </a:xfrm>
            <a:custGeom>
              <a:avLst/>
              <a:gdLst/>
              <a:ahLst/>
              <a:cxnLst>
                <a:cxn ang="0">
                  <a:pos x="4831" y="0"/>
                </a:cxn>
                <a:cxn ang="0">
                  <a:pos x="4828" y="80"/>
                </a:cxn>
                <a:cxn ang="0">
                  <a:pos x="4821" y="172"/>
                </a:cxn>
                <a:cxn ang="0">
                  <a:pos x="4806" y="291"/>
                </a:cxn>
                <a:cxn ang="0">
                  <a:pos x="4782" y="430"/>
                </a:cxn>
                <a:cxn ang="0">
                  <a:pos x="4743" y="587"/>
                </a:cxn>
                <a:cxn ang="0">
                  <a:pos x="4706" y="711"/>
                </a:cxn>
                <a:cxn ang="0">
                  <a:pos x="4674" y="797"/>
                </a:cxn>
                <a:cxn ang="0">
                  <a:pos x="4638" y="882"/>
                </a:cxn>
                <a:cxn ang="0">
                  <a:pos x="4597" y="969"/>
                </a:cxn>
                <a:cxn ang="0">
                  <a:pos x="4550" y="1055"/>
                </a:cxn>
                <a:cxn ang="0">
                  <a:pos x="4497" y="1139"/>
                </a:cxn>
                <a:cxn ang="0">
                  <a:pos x="4439" y="1223"/>
                </a:cxn>
                <a:cxn ang="0">
                  <a:pos x="4374" y="1302"/>
                </a:cxn>
                <a:cxn ang="0">
                  <a:pos x="4303" y="1379"/>
                </a:cxn>
                <a:cxn ang="0">
                  <a:pos x="4224" y="1452"/>
                </a:cxn>
                <a:cxn ang="0">
                  <a:pos x="4136" y="1522"/>
                </a:cxn>
                <a:cxn ang="0">
                  <a:pos x="4042" y="1584"/>
                </a:cxn>
                <a:cxn ang="0">
                  <a:pos x="3939" y="1643"/>
                </a:cxn>
                <a:cxn ang="0">
                  <a:pos x="3828" y="1693"/>
                </a:cxn>
                <a:cxn ang="0">
                  <a:pos x="3707" y="1736"/>
                </a:cxn>
                <a:cxn ang="0">
                  <a:pos x="3578" y="1772"/>
                </a:cxn>
                <a:cxn ang="0">
                  <a:pos x="3439" y="1798"/>
                </a:cxn>
                <a:cxn ang="0">
                  <a:pos x="3291" y="1815"/>
                </a:cxn>
                <a:cxn ang="0">
                  <a:pos x="3131" y="1822"/>
                </a:cxn>
                <a:cxn ang="0">
                  <a:pos x="3048" y="1822"/>
                </a:cxn>
                <a:cxn ang="0">
                  <a:pos x="2720" y="1819"/>
                </a:cxn>
                <a:cxn ang="0">
                  <a:pos x="2419" y="1828"/>
                </a:cxn>
                <a:cxn ang="0">
                  <a:pos x="2141" y="1848"/>
                </a:cxn>
                <a:cxn ang="0">
                  <a:pos x="1887" y="1877"/>
                </a:cxn>
                <a:cxn ang="0">
                  <a:pos x="1651" y="1919"/>
                </a:cxn>
                <a:cxn ang="0">
                  <a:pos x="1436" y="1970"/>
                </a:cxn>
                <a:cxn ang="0">
                  <a:pos x="1335" y="1999"/>
                </a:cxn>
                <a:cxn ang="0">
                  <a:pos x="1239" y="2032"/>
                </a:cxn>
                <a:cxn ang="0">
                  <a:pos x="1146" y="2067"/>
                </a:cxn>
                <a:cxn ang="0">
                  <a:pos x="1057" y="2106"/>
                </a:cxn>
                <a:cxn ang="0">
                  <a:pos x="971" y="2148"/>
                </a:cxn>
                <a:cxn ang="0">
                  <a:pos x="889" y="2192"/>
                </a:cxn>
                <a:cxn ang="0">
                  <a:pos x="811" y="2237"/>
                </a:cxn>
                <a:cxn ang="0">
                  <a:pos x="735" y="2287"/>
                </a:cxn>
                <a:cxn ang="0">
                  <a:pos x="663" y="2339"/>
                </a:cxn>
                <a:cxn ang="0">
                  <a:pos x="593" y="2393"/>
                </a:cxn>
                <a:cxn ang="0">
                  <a:pos x="525" y="2452"/>
                </a:cxn>
                <a:cxn ang="0">
                  <a:pos x="397" y="2576"/>
                </a:cxn>
                <a:cxn ang="0">
                  <a:pos x="277" y="2710"/>
                </a:cxn>
                <a:cxn ang="0">
                  <a:pos x="163" y="2857"/>
                </a:cxn>
                <a:cxn ang="0">
                  <a:pos x="53" y="3013"/>
                </a:cxn>
              </a:cxnLst>
              <a:rect l="0" t="0" r="r" b="b"/>
              <a:pathLst>
                <a:path w="4831" h="3097">
                  <a:moveTo>
                    <a:pt x="4831" y="0"/>
                  </a:moveTo>
                  <a:lnTo>
                    <a:pt x="4831" y="0"/>
                  </a:lnTo>
                  <a:lnTo>
                    <a:pt x="4829" y="21"/>
                  </a:lnTo>
                  <a:lnTo>
                    <a:pt x="4828" y="80"/>
                  </a:lnTo>
                  <a:lnTo>
                    <a:pt x="4825" y="122"/>
                  </a:lnTo>
                  <a:lnTo>
                    <a:pt x="4821" y="172"/>
                  </a:lnTo>
                  <a:lnTo>
                    <a:pt x="4814" y="228"/>
                  </a:lnTo>
                  <a:lnTo>
                    <a:pt x="4806" y="291"/>
                  </a:lnTo>
                  <a:lnTo>
                    <a:pt x="4796" y="359"/>
                  </a:lnTo>
                  <a:lnTo>
                    <a:pt x="4782" y="430"/>
                  </a:lnTo>
                  <a:lnTo>
                    <a:pt x="4764" y="507"/>
                  </a:lnTo>
                  <a:lnTo>
                    <a:pt x="4743" y="587"/>
                  </a:lnTo>
                  <a:lnTo>
                    <a:pt x="4719" y="669"/>
                  </a:lnTo>
                  <a:lnTo>
                    <a:pt x="4706" y="711"/>
                  </a:lnTo>
                  <a:lnTo>
                    <a:pt x="4690" y="755"/>
                  </a:lnTo>
                  <a:lnTo>
                    <a:pt x="4674" y="797"/>
                  </a:lnTo>
                  <a:lnTo>
                    <a:pt x="4657" y="840"/>
                  </a:lnTo>
                  <a:lnTo>
                    <a:pt x="4638" y="882"/>
                  </a:lnTo>
                  <a:lnTo>
                    <a:pt x="4618" y="926"/>
                  </a:lnTo>
                  <a:lnTo>
                    <a:pt x="4597" y="969"/>
                  </a:lnTo>
                  <a:lnTo>
                    <a:pt x="4574" y="1011"/>
                  </a:lnTo>
                  <a:lnTo>
                    <a:pt x="4550" y="1055"/>
                  </a:lnTo>
                  <a:lnTo>
                    <a:pt x="4525" y="1097"/>
                  </a:lnTo>
                  <a:lnTo>
                    <a:pt x="4497" y="1139"/>
                  </a:lnTo>
                  <a:lnTo>
                    <a:pt x="4470" y="1181"/>
                  </a:lnTo>
                  <a:lnTo>
                    <a:pt x="4439" y="1223"/>
                  </a:lnTo>
                  <a:lnTo>
                    <a:pt x="4407" y="1263"/>
                  </a:lnTo>
                  <a:lnTo>
                    <a:pt x="4374" y="1302"/>
                  </a:lnTo>
                  <a:lnTo>
                    <a:pt x="4339" y="1342"/>
                  </a:lnTo>
                  <a:lnTo>
                    <a:pt x="4303" y="1379"/>
                  </a:lnTo>
                  <a:lnTo>
                    <a:pt x="4264" y="1417"/>
                  </a:lnTo>
                  <a:lnTo>
                    <a:pt x="4224" y="1452"/>
                  </a:lnTo>
                  <a:lnTo>
                    <a:pt x="4181" y="1488"/>
                  </a:lnTo>
                  <a:lnTo>
                    <a:pt x="4136" y="1522"/>
                  </a:lnTo>
                  <a:lnTo>
                    <a:pt x="4091" y="1554"/>
                  </a:lnTo>
                  <a:lnTo>
                    <a:pt x="4042" y="1584"/>
                  </a:lnTo>
                  <a:lnTo>
                    <a:pt x="3992" y="1614"/>
                  </a:lnTo>
                  <a:lnTo>
                    <a:pt x="3939" y="1643"/>
                  </a:lnTo>
                  <a:lnTo>
                    <a:pt x="3885" y="1668"/>
                  </a:lnTo>
                  <a:lnTo>
                    <a:pt x="3828" y="1693"/>
                  </a:lnTo>
                  <a:lnTo>
                    <a:pt x="3768" y="1715"/>
                  </a:lnTo>
                  <a:lnTo>
                    <a:pt x="3707" y="1736"/>
                  </a:lnTo>
                  <a:lnTo>
                    <a:pt x="3643" y="1754"/>
                  </a:lnTo>
                  <a:lnTo>
                    <a:pt x="3578" y="1772"/>
                  </a:lnTo>
                  <a:lnTo>
                    <a:pt x="3510" y="1786"/>
                  </a:lnTo>
                  <a:lnTo>
                    <a:pt x="3439" y="1798"/>
                  </a:lnTo>
                  <a:lnTo>
                    <a:pt x="3366" y="1807"/>
                  </a:lnTo>
                  <a:lnTo>
                    <a:pt x="3291" y="1815"/>
                  </a:lnTo>
                  <a:lnTo>
                    <a:pt x="3212" y="1820"/>
                  </a:lnTo>
                  <a:lnTo>
                    <a:pt x="3131" y="1822"/>
                  </a:lnTo>
                  <a:lnTo>
                    <a:pt x="3048" y="1822"/>
                  </a:lnTo>
                  <a:lnTo>
                    <a:pt x="3048" y="1822"/>
                  </a:lnTo>
                  <a:lnTo>
                    <a:pt x="2881" y="1819"/>
                  </a:lnTo>
                  <a:lnTo>
                    <a:pt x="2720" y="1819"/>
                  </a:lnTo>
                  <a:lnTo>
                    <a:pt x="2567" y="1822"/>
                  </a:lnTo>
                  <a:lnTo>
                    <a:pt x="2419" y="1828"/>
                  </a:lnTo>
                  <a:lnTo>
                    <a:pt x="2277" y="1836"/>
                  </a:lnTo>
                  <a:lnTo>
                    <a:pt x="2141" y="1848"/>
                  </a:lnTo>
                  <a:lnTo>
                    <a:pt x="2012" y="1861"/>
                  </a:lnTo>
                  <a:lnTo>
                    <a:pt x="1887" y="1877"/>
                  </a:lnTo>
                  <a:lnTo>
                    <a:pt x="1766" y="1896"/>
                  </a:lnTo>
                  <a:lnTo>
                    <a:pt x="1651" y="1919"/>
                  </a:lnTo>
                  <a:lnTo>
                    <a:pt x="1541" y="1943"/>
                  </a:lnTo>
                  <a:lnTo>
                    <a:pt x="1436" y="1970"/>
                  </a:lnTo>
                  <a:lnTo>
                    <a:pt x="1384" y="1985"/>
                  </a:lnTo>
                  <a:lnTo>
                    <a:pt x="1335" y="1999"/>
                  </a:lnTo>
                  <a:lnTo>
                    <a:pt x="1286" y="2016"/>
                  </a:lnTo>
                  <a:lnTo>
                    <a:pt x="1239" y="2032"/>
                  </a:lnTo>
                  <a:lnTo>
                    <a:pt x="1191" y="2050"/>
                  </a:lnTo>
                  <a:lnTo>
                    <a:pt x="1146" y="2067"/>
                  </a:lnTo>
                  <a:lnTo>
                    <a:pt x="1100" y="2087"/>
                  </a:lnTo>
                  <a:lnTo>
                    <a:pt x="1057" y="2106"/>
                  </a:lnTo>
                  <a:lnTo>
                    <a:pt x="1014" y="2127"/>
                  </a:lnTo>
                  <a:lnTo>
                    <a:pt x="971" y="2148"/>
                  </a:lnTo>
                  <a:lnTo>
                    <a:pt x="930" y="2169"/>
                  </a:lnTo>
                  <a:lnTo>
                    <a:pt x="889" y="2192"/>
                  </a:lnTo>
                  <a:lnTo>
                    <a:pt x="850" y="2214"/>
                  </a:lnTo>
                  <a:lnTo>
                    <a:pt x="811" y="2237"/>
                  </a:lnTo>
                  <a:lnTo>
                    <a:pt x="772" y="2263"/>
                  </a:lnTo>
                  <a:lnTo>
                    <a:pt x="735" y="2287"/>
                  </a:lnTo>
                  <a:lnTo>
                    <a:pt x="699" y="2313"/>
                  </a:lnTo>
                  <a:lnTo>
                    <a:pt x="663" y="2339"/>
                  </a:lnTo>
                  <a:lnTo>
                    <a:pt x="628" y="2366"/>
                  </a:lnTo>
                  <a:lnTo>
                    <a:pt x="593" y="2393"/>
                  </a:lnTo>
                  <a:lnTo>
                    <a:pt x="558" y="2423"/>
                  </a:lnTo>
                  <a:lnTo>
                    <a:pt x="525" y="2452"/>
                  </a:lnTo>
                  <a:lnTo>
                    <a:pt x="460" y="2511"/>
                  </a:lnTo>
                  <a:lnTo>
                    <a:pt x="397" y="2576"/>
                  </a:lnTo>
                  <a:lnTo>
                    <a:pt x="336" y="2640"/>
                  </a:lnTo>
                  <a:lnTo>
                    <a:pt x="277" y="2710"/>
                  </a:lnTo>
                  <a:lnTo>
                    <a:pt x="220" y="2783"/>
                  </a:lnTo>
                  <a:lnTo>
                    <a:pt x="163" y="2857"/>
                  </a:lnTo>
                  <a:lnTo>
                    <a:pt x="107" y="2934"/>
                  </a:lnTo>
                  <a:lnTo>
                    <a:pt x="53" y="3013"/>
                  </a:lnTo>
                  <a:lnTo>
                    <a:pt x="0" y="3097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990320" name="Freeform 112"/>
            <p:cNvSpPr>
              <a:spLocks/>
            </p:cNvSpPr>
            <p:nvPr/>
          </p:nvSpPr>
          <p:spPr bwMode="auto">
            <a:xfrm>
              <a:off x="1968" y="481"/>
              <a:ext cx="4782" cy="1605"/>
            </a:xfrm>
            <a:custGeom>
              <a:avLst/>
              <a:gdLst/>
              <a:ahLst/>
              <a:cxnLst>
                <a:cxn ang="0">
                  <a:pos x="4782" y="0"/>
                </a:cxn>
                <a:cxn ang="0">
                  <a:pos x="4780" y="81"/>
                </a:cxn>
                <a:cxn ang="0">
                  <a:pos x="4775" y="173"/>
                </a:cxn>
                <a:cxn ang="0">
                  <a:pos x="4762" y="292"/>
                </a:cxn>
                <a:cxn ang="0">
                  <a:pos x="4740" y="433"/>
                </a:cxn>
                <a:cxn ang="0">
                  <a:pos x="4704" y="591"/>
                </a:cxn>
                <a:cxn ang="0">
                  <a:pos x="4668" y="717"/>
                </a:cxn>
                <a:cxn ang="0">
                  <a:pos x="4637" y="802"/>
                </a:cxn>
                <a:cxn ang="0">
                  <a:pos x="4602" y="890"/>
                </a:cxn>
                <a:cxn ang="0">
                  <a:pos x="4564" y="978"/>
                </a:cxn>
                <a:cxn ang="0">
                  <a:pos x="4518" y="1066"/>
                </a:cxn>
                <a:cxn ang="0">
                  <a:pos x="4466" y="1151"/>
                </a:cxn>
                <a:cxn ang="0">
                  <a:pos x="4409" y="1235"/>
                </a:cxn>
                <a:cxn ang="0">
                  <a:pos x="4346" y="1318"/>
                </a:cxn>
                <a:cxn ang="0">
                  <a:pos x="4275" y="1397"/>
                </a:cxn>
                <a:cxn ang="0">
                  <a:pos x="4197" y="1471"/>
                </a:cxn>
                <a:cxn ang="0">
                  <a:pos x="4111" y="1542"/>
                </a:cxn>
                <a:cxn ang="0">
                  <a:pos x="4018" y="1608"/>
                </a:cxn>
                <a:cxn ang="0">
                  <a:pos x="3917" y="1668"/>
                </a:cxn>
                <a:cxn ang="0">
                  <a:pos x="3805" y="1721"/>
                </a:cxn>
                <a:cxn ang="0">
                  <a:pos x="3686" y="1766"/>
                </a:cxn>
                <a:cxn ang="0">
                  <a:pos x="3557" y="1805"/>
                </a:cxn>
                <a:cxn ang="0">
                  <a:pos x="3418" y="1834"/>
                </a:cxn>
                <a:cxn ang="0">
                  <a:pos x="3270" y="1855"/>
                </a:cxn>
                <a:cxn ang="0">
                  <a:pos x="3110" y="1865"/>
                </a:cxn>
                <a:cxn ang="0">
                  <a:pos x="3027" y="1867"/>
                </a:cxn>
                <a:cxn ang="0">
                  <a:pos x="2700" y="1870"/>
                </a:cxn>
                <a:cxn ang="0">
                  <a:pos x="2399" y="1884"/>
                </a:cxn>
                <a:cxn ang="0">
                  <a:pos x="2121" y="1910"/>
                </a:cxn>
                <a:cxn ang="0">
                  <a:pos x="1867" y="1946"/>
                </a:cxn>
                <a:cxn ang="0">
                  <a:pos x="1633" y="1991"/>
                </a:cxn>
                <a:cxn ang="0">
                  <a:pos x="1419" y="2047"/>
                </a:cxn>
                <a:cxn ang="0">
                  <a:pos x="1317" y="2080"/>
                </a:cxn>
                <a:cxn ang="0">
                  <a:pos x="1222" y="2115"/>
                </a:cxn>
                <a:cxn ang="0">
                  <a:pos x="1129" y="2152"/>
                </a:cxn>
                <a:cxn ang="0">
                  <a:pos x="1041" y="2193"/>
                </a:cxn>
                <a:cxn ang="0">
                  <a:pos x="956" y="2235"/>
                </a:cxn>
                <a:cxn ang="0">
                  <a:pos x="874" y="2282"/>
                </a:cxn>
                <a:cxn ang="0">
                  <a:pos x="797" y="2330"/>
                </a:cxn>
                <a:cxn ang="0">
                  <a:pos x="722" y="2380"/>
                </a:cxn>
                <a:cxn ang="0">
                  <a:pos x="651" y="2435"/>
                </a:cxn>
                <a:cxn ang="0">
                  <a:pos x="582" y="2491"/>
                </a:cxn>
                <a:cxn ang="0">
                  <a:pos x="515" y="2550"/>
                </a:cxn>
                <a:cxn ang="0">
                  <a:pos x="389" y="2677"/>
                </a:cxn>
                <a:cxn ang="0">
                  <a:pos x="271" y="2816"/>
                </a:cxn>
                <a:cxn ang="0">
                  <a:pos x="158" y="2965"/>
                </a:cxn>
                <a:cxn ang="0">
                  <a:pos x="51" y="3124"/>
                </a:cxn>
              </a:cxnLst>
              <a:rect l="0" t="0" r="r" b="b"/>
              <a:pathLst>
                <a:path w="4782" h="3210">
                  <a:moveTo>
                    <a:pt x="4782" y="0"/>
                  </a:moveTo>
                  <a:lnTo>
                    <a:pt x="4782" y="0"/>
                  </a:lnTo>
                  <a:lnTo>
                    <a:pt x="4782" y="21"/>
                  </a:lnTo>
                  <a:lnTo>
                    <a:pt x="4780" y="81"/>
                  </a:lnTo>
                  <a:lnTo>
                    <a:pt x="4779" y="123"/>
                  </a:lnTo>
                  <a:lnTo>
                    <a:pt x="4775" y="173"/>
                  </a:lnTo>
                  <a:lnTo>
                    <a:pt x="4770" y="229"/>
                  </a:lnTo>
                  <a:lnTo>
                    <a:pt x="4762" y="292"/>
                  </a:lnTo>
                  <a:lnTo>
                    <a:pt x="4752" y="360"/>
                  </a:lnTo>
                  <a:lnTo>
                    <a:pt x="4740" y="433"/>
                  </a:lnTo>
                  <a:lnTo>
                    <a:pt x="4723" y="510"/>
                  </a:lnTo>
                  <a:lnTo>
                    <a:pt x="4704" y="591"/>
                  </a:lnTo>
                  <a:lnTo>
                    <a:pt x="4682" y="675"/>
                  </a:lnTo>
                  <a:lnTo>
                    <a:pt x="4668" y="717"/>
                  </a:lnTo>
                  <a:lnTo>
                    <a:pt x="4654" y="760"/>
                  </a:lnTo>
                  <a:lnTo>
                    <a:pt x="4637" y="802"/>
                  </a:lnTo>
                  <a:lnTo>
                    <a:pt x="4620" y="846"/>
                  </a:lnTo>
                  <a:lnTo>
                    <a:pt x="4602" y="890"/>
                  </a:lnTo>
                  <a:lnTo>
                    <a:pt x="4584" y="935"/>
                  </a:lnTo>
                  <a:lnTo>
                    <a:pt x="4564" y="978"/>
                  </a:lnTo>
                  <a:lnTo>
                    <a:pt x="4541" y="1022"/>
                  </a:lnTo>
                  <a:lnTo>
                    <a:pt x="4518" y="1066"/>
                  </a:lnTo>
                  <a:lnTo>
                    <a:pt x="4493" y="1108"/>
                  </a:lnTo>
                  <a:lnTo>
                    <a:pt x="4466" y="1151"/>
                  </a:lnTo>
                  <a:lnTo>
                    <a:pt x="4439" y="1193"/>
                  </a:lnTo>
                  <a:lnTo>
                    <a:pt x="4409" y="1235"/>
                  </a:lnTo>
                  <a:lnTo>
                    <a:pt x="4379" y="1277"/>
                  </a:lnTo>
                  <a:lnTo>
                    <a:pt x="4346" y="1318"/>
                  </a:lnTo>
                  <a:lnTo>
                    <a:pt x="4311" y="1358"/>
                  </a:lnTo>
                  <a:lnTo>
                    <a:pt x="4275" y="1397"/>
                  </a:lnTo>
                  <a:lnTo>
                    <a:pt x="4237" y="1435"/>
                  </a:lnTo>
                  <a:lnTo>
                    <a:pt x="4197" y="1471"/>
                  </a:lnTo>
                  <a:lnTo>
                    <a:pt x="4155" y="1508"/>
                  </a:lnTo>
                  <a:lnTo>
                    <a:pt x="4111" y="1542"/>
                  </a:lnTo>
                  <a:lnTo>
                    <a:pt x="4065" y="1576"/>
                  </a:lnTo>
                  <a:lnTo>
                    <a:pt x="4018" y="1608"/>
                  </a:lnTo>
                  <a:lnTo>
                    <a:pt x="3968" y="1639"/>
                  </a:lnTo>
                  <a:lnTo>
                    <a:pt x="3917" y="1668"/>
                  </a:lnTo>
                  <a:lnTo>
                    <a:pt x="3862" y="1695"/>
                  </a:lnTo>
                  <a:lnTo>
                    <a:pt x="3805" y="1721"/>
                  </a:lnTo>
                  <a:lnTo>
                    <a:pt x="3747" y="1744"/>
                  </a:lnTo>
                  <a:lnTo>
                    <a:pt x="3686" y="1766"/>
                  </a:lnTo>
                  <a:lnTo>
                    <a:pt x="3622" y="1787"/>
                  </a:lnTo>
                  <a:lnTo>
                    <a:pt x="3557" y="1805"/>
                  </a:lnTo>
                  <a:lnTo>
                    <a:pt x="3489" y="1821"/>
                  </a:lnTo>
                  <a:lnTo>
                    <a:pt x="3418" y="1834"/>
                  </a:lnTo>
                  <a:lnTo>
                    <a:pt x="3344" y="1846"/>
                  </a:lnTo>
                  <a:lnTo>
                    <a:pt x="3270" y="1855"/>
                  </a:lnTo>
                  <a:lnTo>
                    <a:pt x="3192" y="1860"/>
                  </a:lnTo>
                  <a:lnTo>
                    <a:pt x="3110" y="1865"/>
                  </a:lnTo>
                  <a:lnTo>
                    <a:pt x="3027" y="1867"/>
                  </a:lnTo>
                  <a:lnTo>
                    <a:pt x="3027" y="1867"/>
                  </a:lnTo>
                  <a:lnTo>
                    <a:pt x="2860" y="1867"/>
                  </a:lnTo>
                  <a:lnTo>
                    <a:pt x="2700" y="1870"/>
                  </a:lnTo>
                  <a:lnTo>
                    <a:pt x="2546" y="1876"/>
                  </a:lnTo>
                  <a:lnTo>
                    <a:pt x="2399" y="1884"/>
                  </a:lnTo>
                  <a:lnTo>
                    <a:pt x="2257" y="1896"/>
                  </a:lnTo>
                  <a:lnTo>
                    <a:pt x="2121" y="1910"/>
                  </a:lnTo>
                  <a:lnTo>
                    <a:pt x="1992" y="1926"/>
                  </a:lnTo>
                  <a:lnTo>
                    <a:pt x="1867" y="1946"/>
                  </a:lnTo>
                  <a:lnTo>
                    <a:pt x="1748" y="1967"/>
                  </a:lnTo>
                  <a:lnTo>
                    <a:pt x="1633" y="1991"/>
                  </a:lnTo>
                  <a:lnTo>
                    <a:pt x="1523" y="2018"/>
                  </a:lnTo>
                  <a:lnTo>
                    <a:pt x="1419" y="2047"/>
                  </a:lnTo>
                  <a:lnTo>
                    <a:pt x="1367" y="2064"/>
                  </a:lnTo>
                  <a:lnTo>
                    <a:pt x="1317" y="2080"/>
                  </a:lnTo>
                  <a:lnTo>
                    <a:pt x="1269" y="2097"/>
                  </a:lnTo>
                  <a:lnTo>
                    <a:pt x="1222" y="2115"/>
                  </a:lnTo>
                  <a:lnTo>
                    <a:pt x="1174" y="2133"/>
                  </a:lnTo>
                  <a:lnTo>
                    <a:pt x="1129" y="2152"/>
                  </a:lnTo>
                  <a:lnTo>
                    <a:pt x="1084" y="2172"/>
                  </a:lnTo>
                  <a:lnTo>
                    <a:pt x="1041" y="2193"/>
                  </a:lnTo>
                  <a:lnTo>
                    <a:pt x="998" y="2214"/>
                  </a:lnTo>
                  <a:lnTo>
                    <a:pt x="956" y="2235"/>
                  </a:lnTo>
                  <a:lnTo>
                    <a:pt x="915" y="2257"/>
                  </a:lnTo>
                  <a:lnTo>
                    <a:pt x="874" y="2282"/>
                  </a:lnTo>
                  <a:lnTo>
                    <a:pt x="836" y="2306"/>
                  </a:lnTo>
                  <a:lnTo>
                    <a:pt x="797" y="2330"/>
                  </a:lnTo>
                  <a:lnTo>
                    <a:pt x="759" y="2354"/>
                  </a:lnTo>
                  <a:lnTo>
                    <a:pt x="722" y="2380"/>
                  </a:lnTo>
                  <a:lnTo>
                    <a:pt x="686" y="2407"/>
                  </a:lnTo>
                  <a:lnTo>
                    <a:pt x="651" y="2435"/>
                  </a:lnTo>
                  <a:lnTo>
                    <a:pt x="615" y="2462"/>
                  </a:lnTo>
                  <a:lnTo>
                    <a:pt x="582" y="2491"/>
                  </a:lnTo>
                  <a:lnTo>
                    <a:pt x="548" y="2520"/>
                  </a:lnTo>
                  <a:lnTo>
                    <a:pt x="515" y="2550"/>
                  </a:lnTo>
                  <a:lnTo>
                    <a:pt x="451" y="2613"/>
                  </a:lnTo>
                  <a:lnTo>
                    <a:pt x="389" y="2677"/>
                  </a:lnTo>
                  <a:lnTo>
                    <a:pt x="329" y="2745"/>
                  </a:lnTo>
                  <a:lnTo>
                    <a:pt x="271" y="2816"/>
                  </a:lnTo>
                  <a:lnTo>
                    <a:pt x="214" y="2889"/>
                  </a:lnTo>
                  <a:lnTo>
                    <a:pt x="158" y="2965"/>
                  </a:lnTo>
                  <a:lnTo>
                    <a:pt x="104" y="3044"/>
                  </a:lnTo>
                  <a:lnTo>
                    <a:pt x="51" y="3124"/>
                  </a:lnTo>
                  <a:lnTo>
                    <a:pt x="0" y="321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990321" name="Freeform 113"/>
            <p:cNvSpPr>
              <a:spLocks/>
            </p:cNvSpPr>
            <p:nvPr/>
          </p:nvSpPr>
          <p:spPr bwMode="auto">
            <a:xfrm>
              <a:off x="2023" y="453"/>
              <a:ext cx="4733" cy="1662"/>
            </a:xfrm>
            <a:custGeom>
              <a:avLst/>
              <a:gdLst/>
              <a:ahLst/>
              <a:cxnLst>
                <a:cxn ang="0">
                  <a:pos x="4733" y="0"/>
                </a:cxn>
                <a:cxn ang="0">
                  <a:pos x="4733" y="81"/>
                </a:cxn>
                <a:cxn ang="0">
                  <a:pos x="4729" y="173"/>
                </a:cxn>
                <a:cxn ang="0">
                  <a:pos x="4718" y="294"/>
                </a:cxn>
                <a:cxn ang="0">
                  <a:pos x="4699" y="436"/>
                </a:cxn>
                <a:cxn ang="0">
                  <a:pos x="4665" y="596"/>
                </a:cxn>
                <a:cxn ang="0">
                  <a:pos x="4631" y="724"/>
                </a:cxn>
                <a:cxn ang="0">
                  <a:pos x="4602" y="811"/>
                </a:cxn>
                <a:cxn ang="0">
                  <a:pos x="4568" y="898"/>
                </a:cxn>
                <a:cxn ang="0">
                  <a:pos x="4529" y="987"/>
                </a:cxn>
                <a:cxn ang="0">
                  <a:pos x="4486" y="1076"/>
                </a:cxn>
                <a:cxn ang="0">
                  <a:pos x="4436" y="1165"/>
                </a:cxn>
                <a:cxn ang="0">
                  <a:pos x="4381" y="1250"/>
                </a:cxn>
                <a:cxn ang="0">
                  <a:pos x="4317" y="1334"/>
                </a:cxn>
                <a:cxn ang="0">
                  <a:pos x="4247" y="1415"/>
                </a:cxn>
                <a:cxn ang="0">
                  <a:pos x="4171" y="1491"/>
                </a:cxn>
                <a:cxn ang="0">
                  <a:pos x="4086" y="1563"/>
                </a:cxn>
                <a:cxn ang="0">
                  <a:pos x="3993" y="1631"/>
                </a:cxn>
                <a:cxn ang="0">
                  <a:pos x="3893" y="1694"/>
                </a:cxn>
                <a:cxn ang="0">
                  <a:pos x="3784" y="1749"/>
                </a:cxn>
                <a:cxn ang="0">
                  <a:pos x="3664" y="1798"/>
                </a:cxn>
                <a:cxn ang="0">
                  <a:pos x="3537" y="1840"/>
                </a:cxn>
                <a:cxn ang="0">
                  <a:pos x="3398" y="1872"/>
                </a:cxn>
                <a:cxn ang="0">
                  <a:pos x="3249" y="1894"/>
                </a:cxn>
                <a:cxn ang="0">
                  <a:pos x="3091" y="1909"/>
                </a:cxn>
                <a:cxn ang="0">
                  <a:pos x="3008" y="1911"/>
                </a:cxn>
                <a:cxn ang="0">
                  <a:pos x="2681" y="1922"/>
                </a:cxn>
                <a:cxn ang="0">
                  <a:pos x="2380" y="1943"/>
                </a:cxn>
                <a:cxn ang="0">
                  <a:pos x="2102" y="1974"/>
                </a:cxn>
                <a:cxn ang="0">
                  <a:pos x="1848" y="2014"/>
                </a:cxn>
                <a:cxn ang="0">
                  <a:pos x="1615" y="2066"/>
                </a:cxn>
                <a:cxn ang="0">
                  <a:pos x="1401" y="2127"/>
                </a:cxn>
                <a:cxn ang="0">
                  <a:pos x="1301" y="2161"/>
                </a:cxn>
                <a:cxn ang="0">
                  <a:pos x="1205" y="2198"/>
                </a:cxn>
                <a:cxn ang="0">
                  <a:pos x="1114" y="2237"/>
                </a:cxn>
                <a:cxn ang="0">
                  <a:pos x="1026" y="2280"/>
                </a:cxn>
                <a:cxn ang="0">
                  <a:pos x="942" y="2324"/>
                </a:cxn>
                <a:cxn ang="0">
                  <a:pos x="861" y="2372"/>
                </a:cxn>
                <a:cxn ang="0">
                  <a:pos x="785" y="2422"/>
                </a:cxn>
                <a:cxn ang="0">
                  <a:pos x="711" y="2476"/>
                </a:cxn>
                <a:cxn ang="0">
                  <a:pos x="639" y="2531"/>
                </a:cxn>
                <a:cxn ang="0">
                  <a:pos x="571" y="2589"/>
                </a:cxn>
                <a:cxn ang="0">
                  <a:pos x="506" y="2650"/>
                </a:cxn>
                <a:cxn ang="0">
                  <a:pos x="382" y="2779"/>
                </a:cxn>
                <a:cxn ang="0">
                  <a:pos x="265" y="2921"/>
                </a:cxn>
                <a:cxn ang="0">
                  <a:pos x="156" y="3073"/>
                </a:cxn>
                <a:cxn ang="0">
                  <a:pos x="52" y="3236"/>
                </a:cxn>
              </a:cxnLst>
              <a:rect l="0" t="0" r="r" b="b"/>
              <a:pathLst>
                <a:path w="4733" h="3323">
                  <a:moveTo>
                    <a:pt x="4733" y="0"/>
                  </a:moveTo>
                  <a:lnTo>
                    <a:pt x="4733" y="0"/>
                  </a:lnTo>
                  <a:lnTo>
                    <a:pt x="4733" y="21"/>
                  </a:lnTo>
                  <a:lnTo>
                    <a:pt x="4733" y="81"/>
                  </a:lnTo>
                  <a:lnTo>
                    <a:pt x="4732" y="123"/>
                  </a:lnTo>
                  <a:lnTo>
                    <a:pt x="4729" y="173"/>
                  </a:lnTo>
                  <a:lnTo>
                    <a:pt x="4725" y="231"/>
                  </a:lnTo>
                  <a:lnTo>
                    <a:pt x="4718" y="294"/>
                  </a:lnTo>
                  <a:lnTo>
                    <a:pt x="4710" y="364"/>
                  </a:lnTo>
                  <a:lnTo>
                    <a:pt x="4699" y="436"/>
                  </a:lnTo>
                  <a:lnTo>
                    <a:pt x="4683" y="516"/>
                  </a:lnTo>
                  <a:lnTo>
                    <a:pt x="4665" y="596"/>
                  </a:lnTo>
                  <a:lnTo>
                    <a:pt x="4643" y="680"/>
                  </a:lnTo>
                  <a:lnTo>
                    <a:pt x="4631" y="724"/>
                  </a:lnTo>
                  <a:lnTo>
                    <a:pt x="4617" y="767"/>
                  </a:lnTo>
                  <a:lnTo>
                    <a:pt x="4602" y="811"/>
                  </a:lnTo>
                  <a:lnTo>
                    <a:pt x="4586" y="855"/>
                  </a:lnTo>
                  <a:lnTo>
                    <a:pt x="4568" y="898"/>
                  </a:lnTo>
                  <a:lnTo>
                    <a:pt x="4550" y="943"/>
                  </a:lnTo>
                  <a:lnTo>
                    <a:pt x="4529" y="987"/>
                  </a:lnTo>
                  <a:lnTo>
                    <a:pt x="4509" y="1032"/>
                  </a:lnTo>
                  <a:lnTo>
                    <a:pt x="4486" y="1076"/>
                  </a:lnTo>
                  <a:lnTo>
                    <a:pt x="4461" y="1119"/>
                  </a:lnTo>
                  <a:lnTo>
                    <a:pt x="4436" y="1165"/>
                  </a:lnTo>
                  <a:lnTo>
                    <a:pt x="4409" y="1207"/>
                  </a:lnTo>
                  <a:lnTo>
                    <a:pt x="4381" y="1250"/>
                  </a:lnTo>
                  <a:lnTo>
                    <a:pt x="4350" y="1292"/>
                  </a:lnTo>
                  <a:lnTo>
                    <a:pt x="4317" y="1334"/>
                  </a:lnTo>
                  <a:lnTo>
                    <a:pt x="4284" y="1375"/>
                  </a:lnTo>
                  <a:lnTo>
                    <a:pt x="4247" y="1415"/>
                  </a:lnTo>
                  <a:lnTo>
                    <a:pt x="4210" y="1454"/>
                  </a:lnTo>
                  <a:lnTo>
                    <a:pt x="4171" y="1491"/>
                  </a:lnTo>
                  <a:lnTo>
                    <a:pt x="4129" y="1528"/>
                  </a:lnTo>
                  <a:lnTo>
                    <a:pt x="4086" y="1563"/>
                  </a:lnTo>
                  <a:lnTo>
                    <a:pt x="4041" y="1599"/>
                  </a:lnTo>
                  <a:lnTo>
                    <a:pt x="3993" y="1631"/>
                  </a:lnTo>
                  <a:lnTo>
                    <a:pt x="3945" y="1664"/>
                  </a:lnTo>
                  <a:lnTo>
                    <a:pt x="3893" y="1694"/>
                  </a:lnTo>
                  <a:lnTo>
                    <a:pt x="3839" y="1723"/>
                  </a:lnTo>
                  <a:lnTo>
                    <a:pt x="3784" y="1749"/>
                  </a:lnTo>
                  <a:lnTo>
                    <a:pt x="3725" y="1775"/>
                  </a:lnTo>
                  <a:lnTo>
                    <a:pt x="3664" y="1798"/>
                  </a:lnTo>
                  <a:lnTo>
                    <a:pt x="3602" y="1820"/>
                  </a:lnTo>
                  <a:lnTo>
                    <a:pt x="3537" y="1840"/>
                  </a:lnTo>
                  <a:lnTo>
                    <a:pt x="3469" y="1856"/>
                  </a:lnTo>
                  <a:lnTo>
                    <a:pt x="3398" y="1872"/>
                  </a:lnTo>
                  <a:lnTo>
                    <a:pt x="3326" y="1885"/>
                  </a:lnTo>
                  <a:lnTo>
                    <a:pt x="3249" y="1894"/>
                  </a:lnTo>
                  <a:lnTo>
                    <a:pt x="3171" y="1903"/>
                  </a:lnTo>
                  <a:lnTo>
                    <a:pt x="3091" y="1909"/>
                  </a:lnTo>
                  <a:lnTo>
                    <a:pt x="3008" y="1911"/>
                  </a:lnTo>
                  <a:lnTo>
                    <a:pt x="3008" y="1911"/>
                  </a:lnTo>
                  <a:lnTo>
                    <a:pt x="2841" y="1915"/>
                  </a:lnTo>
                  <a:lnTo>
                    <a:pt x="2681" y="1922"/>
                  </a:lnTo>
                  <a:lnTo>
                    <a:pt x="2527" y="1932"/>
                  </a:lnTo>
                  <a:lnTo>
                    <a:pt x="2380" y="1943"/>
                  </a:lnTo>
                  <a:lnTo>
                    <a:pt x="2238" y="1957"/>
                  </a:lnTo>
                  <a:lnTo>
                    <a:pt x="2102" y="1974"/>
                  </a:lnTo>
                  <a:lnTo>
                    <a:pt x="1973" y="1993"/>
                  </a:lnTo>
                  <a:lnTo>
                    <a:pt x="1848" y="2014"/>
                  </a:lnTo>
                  <a:lnTo>
                    <a:pt x="1729" y="2038"/>
                  </a:lnTo>
                  <a:lnTo>
                    <a:pt x="1615" y="2066"/>
                  </a:lnTo>
                  <a:lnTo>
                    <a:pt x="1507" y="2095"/>
                  </a:lnTo>
                  <a:lnTo>
                    <a:pt x="1401" y="2127"/>
                  </a:lnTo>
                  <a:lnTo>
                    <a:pt x="1351" y="2143"/>
                  </a:lnTo>
                  <a:lnTo>
                    <a:pt x="1301" y="2161"/>
                  </a:lnTo>
                  <a:lnTo>
                    <a:pt x="1253" y="2179"/>
                  </a:lnTo>
                  <a:lnTo>
                    <a:pt x="1205" y="2198"/>
                  </a:lnTo>
                  <a:lnTo>
                    <a:pt x="1160" y="2217"/>
                  </a:lnTo>
                  <a:lnTo>
                    <a:pt x="1114" y="2237"/>
                  </a:lnTo>
                  <a:lnTo>
                    <a:pt x="1069" y="2258"/>
                  </a:lnTo>
                  <a:lnTo>
                    <a:pt x="1026" y="2280"/>
                  </a:lnTo>
                  <a:lnTo>
                    <a:pt x="983" y="2301"/>
                  </a:lnTo>
                  <a:lnTo>
                    <a:pt x="942" y="2324"/>
                  </a:lnTo>
                  <a:lnTo>
                    <a:pt x="901" y="2348"/>
                  </a:lnTo>
                  <a:lnTo>
                    <a:pt x="861" y="2372"/>
                  </a:lnTo>
                  <a:lnTo>
                    <a:pt x="822" y="2397"/>
                  </a:lnTo>
                  <a:lnTo>
                    <a:pt x="785" y="2422"/>
                  </a:lnTo>
                  <a:lnTo>
                    <a:pt x="747" y="2448"/>
                  </a:lnTo>
                  <a:lnTo>
                    <a:pt x="711" y="2476"/>
                  </a:lnTo>
                  <a:lnTo>
                    <a:pt x="675" y="2503"/>
                  </a:lnTo>
                  <a:lnTo>
                    <a:pt x="639" y="2531"/>
                  </a:lnTo>
                  <a:lnTo>
                    <a:pt x="606" y="2560"/>
                  </a:lnTo>
                  <a:lnTo>
                    <a:pt x="571" y="2589"/>
                  </a:lnTo>
                  <a:lnTo>
                    <a:pt x="538" y="2619"/>
                  </a:lnTo>
                  <a:lnTo>
                    <a:pt x="506" y="2650"/>
                  </a:lnTo>
                  <a:lnTo>
                    <a:pt x="442" y="2713"/>
                  </a:lnTo>
                  <a:lnTo>
                    <a:pt x="382" y="2779"/>
                  </a:lnTo>
                  <a:lnTo>
                    <a:pt x="322" y="2849"/>
                  </a:lnTo>
                  <a:lnTo>
                    <a:pt x="265" y="2921"/>
                  </a:lnTo>
                  <a:lnTo>
                    <a:pt x="210" y="2996"/>
                  </a:lnTo>
                  <a:lnTo>
                    <a:pt x="156" y="3073"/>
                  </a:lnTo>
                  <a:lnTo>
                    <a:pt x="103" y="3154"/>
                  </a:lnTo>
                  <a:lnTo>
                    <a:pt x="52" y="3236"/>
                  </a:lnTo>
                  <a:lnTo>
                    <a:pt x="0" y="3323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</p:grpSp>
      <p:sp>
        <p:nvSpPr>
          <p:cNvPr id="990322" name="Rectangle 114"/>
          <p:cNvSpPr>
            <a:spLocks noChangeArrowheads="1"/>
          </p:cNvSpPr>
          <p:nvPr/>
        </p:nvSpPr>
        <p:spPr bwMode="auto">
          <a:xfrm>
            <a:off x="0" y="1770063"/>
            <a:ext cx="10720388" cy="1689100"/>
          </a:xfrm>
          <a:prstGeom prst="rect">
            <a:avLst/>
          </a:prstGeom>
          <a:gradFill rotWithShape="1">
            <a:gsLst>
              <a:gs pos="0">
                <a:srgbClr val="00A8E4"/>
              </a:gs>
              <a:gs pos="100000">
                <a:srgbClr val="005078"/>
              </a:gs>
            </a:gsLst>
            <a:lin ang="5400000" scaled="1"/>
          </a:gradFill>
          <a:ln w="9525" algn="ctr">
            <a:noFill/>
            <a:miter lim="800000"/>
            <a:headEnd/>
            <a:tailEnd/>
          </a:ln>
          <a:effectLst/>
        </p:spPr>
        <p:txBody>
          <a:bodyPr wrap="none" lIns="90893" tIns="45454" rIns="90893" bIns="45454" anchor="ctr"/>
          <a:lstStyle/>
          <a:p>
            <a:endParaRPr lang="ko-KR" altLang="en-US"/>
          </a:p>
        </p:txBody>
      </p:sp>
      <p:pic>
        <p:nvPicPr>
          <p:cNvPr id="990323" name="Picture 115" descr="영문간지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xmlns=""/>
              </a:ext>
            </a:extLst>
          </a:blip>
          <a:srcRect/>
          <a:stretch>
            <a:fillRect/>
          </a:stretch>
        </p:blipFill>
        <p:spPr bwMode="auto">
          <a:xfrm>
            <a:off x="336550" y="200135"/>
            <a:ext cx="3311526" cy="2225675"/>
          </a:xfrm>
          <a:prstGeom prst="rect">
            <a:avLst/>
          </a:prstGeom>
          <a:noFill/>
        </p:spPr>
      </p:pic>
      <p:sp>
        <p:nvSpPr>
          <p:cNvPr id="990324" name="Rectangle 116" descr="좁은 수평선"/>
          <p:cNvSpPr>
            <a:spLocks noChangeArrowheads="1"/>
          </p:cNvSpPr>
          <p:nvPr/>
        </p:nvSpPr>
        <p:spPr bwMode="auto">
          <a:xfrm>
            <a:off x="0" y="-266701"/>
            <a:ext cx="10668000" cy="1181100"/>
          </a:xfrm>
          <a:prstGeom prst="rect">
            <a:avLst/>
          </a:prstGeom>
          <a:pattFill prst="narHorz">
            <a:fgClr>
              <a:schemeClr val="bg1">
                <a:alpha val="30000"/>
              </a:schemeClr>
            </a:fgClr>
            <a:bgClr>
              <a:schemeClr val="bg2">
                <a:alpha val="30000"/>
              </a:schemeClr>
            </a:bgClr>
          </a:pattFill>
          <a:ln w="9525">
            <a:noFill/>
            <a:miter lim="800000"/>
            <a:headEnd/>
            <a:tailEnd/>
          </a:ln>
          <a:effectLst/>
        </p:spPr>
        <p:txBody>
          <a:bodyPr wrap="none" lIns="90893" tIns="45454" rIns="90893" bIns="45454" anchor="ctr"/>
          <a:lstStyle/>
          <a:p>
            <a:endParaRPr lang="ko-KR" altLang="en-US"/>
          </a:p>
        </p:txBody>
      </p:sp>
      <p:sp>
        <p:nvSpPr>
          <p:cNvPr id="990325" name="Rectangle 117" descr="어두운 상향 대각선"/>
          <p:cNvSpPr>
            <a:spLocks noChangeArrowheads="1"/>
          </p:cNvSpPr>
          <p:nvPr/>
        </p:nvSpPr>
        <p:spPr bwMode="auto">
          <a:xfrm>
            <a:off x="-19050" y="3670356"/>
            <a:ext cx="10699750" cy="492125"/>
          </a:xfrm>
          <a:prstGeom prst="rect">
            <a:avLst/>
          </a:prstGeom>
          <a:pattFill prst="dkUpDiag">
            <a:fgClr>
              <a:schemeClr val="bg1">
                <a:alpha val="30000"/>
              </a:schemeClr>
            </a:fgClr>
            <a:bgClr>
              <a:schemeClr val="bg2">
                <a:alpha val="30000"/>
              </a:schemeClr>
            </a:bgClr>
          </a:pattFill>
          <a:ln w="9525">
            <a:noFill/>
            <a:miter lim="800000"/>
            <a:headEnd/>
            <a:tailEnd/>
          </a:ln>
          <a:effectLst/>
        </p:spPr>
        <p:txBody>
          <a:bodyPr wrap="none" lIns="90893" tIns="45454" rIns="90893" bIns="45454" anchor="ctr"/>
          <a:lstStyle/>
          <a:p>
            <a:endParaRPr lang="ko-KR" altLang="en-US"/>
          </a:p>
        </p:txBody>
      </p:sp>
      <p:sp>
        <p:nvSpPr>
          <p:cNvPr id="990326" name="Line 118"/>
          <p:cNvSpPr>
            <a:spLocks noChangeShapeType="1"/>
          </p:cNvSpPr>
          <p:nvPr/>
        </p:nvSpPr>
        <p:spPr bwMode="auto">
          <a:xfrm>
            <a:off x="39688" y="2566988"/>
            <a:ext cx="10668000" cy="0"/>
          </a:xfrm>
          <a:prstGeom prst="line">
            <a:avLst/>
          </a:prstGeom>
          <a:noFill/>
          <a:ln w="9525">
            <a:solidFill>
              <a:schemeClr val="tx1">
                <a:alpha val="30000"/>
              </a:schemeClr>
            </a:solidFill>
            <a:round/>
            <a:headEnd/>
            <a:tailEnd/>
          </a:ln>
          <a:effectLst/>
        </p:spPr>
        <p:txBody>
          <a:bodyPr lIns="90893" tIns="45454" rIns="90893" bIns="45454"/>
          <a:lstStyle/>
          <a:p>
            <a:endParaRPr lang="ko-KR" altLang="en-US"/>
          </a:p>
        </p:txBody>
      </p:sp>
      <p:sp>
        <p:nvSpPr>
          <p:cNvPr id="990327" name="Line 119"/>
          <p:cNvSpPr>
            <a:spLocks noChangeShapeType="1"/>
          </p:cNvSpPr>
          <p:nvPr/>
        </p:nvSpPr>
        <p:spPr bwMode="auto">
          <a:xfrm>
            <a:off x="19051" y="2584450"/>
            <a:ext cx="10668000" cy="0"/>
          </a:xfrm>
          <a:prstGeom prst="line">
            <a:avLst/>
          </a:prstGeom>
          <a:noFill/>
          <a:ln w="9525">
            <a:solidFill>
              <a:srgbClr val="F8F8F8">
                <a:alpha val="60001"/>
              </a:srgbClr>
            </a:solidFill>
            <a:round/>
            <a:headEnd/>
            <a:tailEnd/>
          </a:ln>
          <a:effectLst/>
        </p:spPr>
        <p:txBody>
          <a:bodyPr lIns="90893" tIns="45454" rIns="90893" bIns="45454"/>
          <a:lstStyle/>
          <a:p>
            <a:endParaRPr lang="ko-KR" altLang="en-US"/>
          </a:p>
        </p:txBody>
      </p:sp>
      <p:grpSp>
        <p:nvGrpSpPr>
          <p:cNvPr id="990328" name="Group 120"/>
          <p:cNvGrpSpPr>
            <a:grpSpLocks/>
          </p:cNvGrpSpPr>
          <p:nvPr/>
        </p:nvGrpSpPr>
        <p:grpSpPr bwMode="auto">
          <a:xfrm>
            <a:off x="0" y="3440223"/>
            <a:ext cx="10668000" cy="249237"/>
            <a:chOff x="0" y="3489"/>
            <a:chExt cx="5760" cy="145"/>
          </a:xfrm>
        </p:grpSpPr>
        <p:sp>
          <p:nvSpPr>
            <p:cNvPr id="990329" name="Rectangle 121"/>
            <p:cNvSpPr>
              <a:spLocks noChangeArrowheads="1"/>
            </p:cNvSpPr>
            <p:nvPr/>
          </p:nvSpPr>
          <p:spPr bwMode="auto">
            <a:xfrm>
              <a:off x="0" y="3496"/>
              <a:ext cx="2880" cy="138"/>
            </a:xfrm>
            <a:prstGeom prst="rect">
              <a:avLst/>
            </a:prstGeom>
            <a:solidFill>
              <a:schemeClr val="tx1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990330" name="AutoShape 122"/>
            <p:cNvSpPr>
              <a:spLocks noChangeArrowheads="1"/>
            </p:cNvSpPr>
            <p:nvPr/>
          </p:nvSpPr>
          <p:spPr bwMode="auto">
            <a:xfrm flipH="1">
              <a:off x="0" y="3495"/>
              <a:ext cx="95" cy="137"/>
            </a:xfrm>
            <a:prstGeom prst="rtTriangle">
              <a:avLst/>
            </a:prstGeom>
            <a:solidFill>
              <a:srgbClr val="D2F1D1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990331" name="AutoShape 123"/>
            <p:cNvSpPr>
              <a:spLocks noChangeArrowheads="1"/>
            </p:cNvSpPr>
            <p:nvPr/>
          </p:nvSpPr>
          <p:spPr bwMode="auto">
            <a:xfrm flipH="1">
              <a:off x="95" y="3495"/>
              <a:ext cx="95" cy="137"/>
            </a:xfrm>
            <a:prstGeom prst="rtTriangle">
              <a:avLst/>
            </a:prstGeom>
            <a:solidFill>
              <a:srgbClr val="9FE19D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990332" name="AutoShape 124"/>
            <p:cNvSpPr>
              <a:spLocks noChangeArrowheads="1"/>
            </p:cNvSpPr>
            <p:nvPr/>
          </p:nvSpPr>
          <p:spPr bwMode="auto">
            <a:xfrm flipH="1">
              <a:off x="189" y="3495"/>
              <a:ext cx="95" cy="137"/>
            </a:xfrm>
            <a:prstGeom prst="rtTriangle">
              <a:avLst/>
            </a:prstGeom>
            <a:solidFill>
              <a:srgbClr val="AED0B5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990333" name="AutoShape 125"/>
            <p:cNvSpPr>
              <a:spLocks noChangeArrowheads="1"/>
            </p:cNvSpPr>
            <p:nvPr/>
          </p:nvSpPr>
          <p:spPr bwMode="auto">
            <a:xfrm flipH="1">
              <a:off x="285" y="3495"/>
              <a:ext cx="95" cy="137"/>
            </a:xfrm>
            <a:prstGeom prst="rtTriangle">
              <a:avLst/>
            </a:prstGeom>
            <a:solidFill>
              <a:srgbClr val="92C09C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990334" name="AutoShape 126"/>
            <p:cNvSpPr>
              <a:spLocks noChangeArrowheads="1"/>
            </p:cNvSpPr>
            <p:nvPr/>
          </p:nvSpPr>
          <p:spPr bwMode="auto">
            <a:xfrm flipH="1">
              <a:off x="381" y="3495"/>
              <a:ext cx="95" cy="137"/>
            </a:xfrm>
            <a:prstGeom prst="rtTriangle">
              <a:avLst/>
            </a:prstGeom>
            <a:solidFill>
              <a:srgbClr val="64A672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990335" name="AutoShape 127"/>
            <p:cNvSpPr>
              <a:spLocks noChangeArrowheads="1"/>
            </p:cNvSpPr>
            <p:nvPr/>
          </p:nvSpPr>
          <p:spPr bwMode="auto">
            <a:xfrm flipH="1">
              <a:off x="477" y="3495"/>
              <a:ext cx="95" cy="137"/>
            </a:xfrm>
            <a:prstGeom prst="rtTriangle">
              <a:avLst/>
            </a:prstGeom>
            <a:solidFill>
              <a:srgbClr val="53916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990336" name="AutoShape 128"/>
            <p:cNvSpPr>
              <a:spLocks noChangeArrowheads="1"/>
            </p:cNvSpPr>
            <p:nvPr/>
          </p:nvSpPr>
          <p:spPr bwMode="auto">
            <a:xfrm flipH="1">
              <a:off x="574" y="3495"/>
              <a:ext cx="94" cy="137"/>
            </a:xfrm>
            <a:prstGeom prst="rtTriangle">
              <a:avLst/>
            </a:prstGeom>
            <a:solidFill>
              <a:srgbClr val="3D6B47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990337" name="AutoShape 129"/>
            <p:cNvSpPr>
              <a:spLocks noChangeArrowheads="1"/>
            </p:cNvSpPr>
            <p:nvPr/>
          </p:nvSpPr>
          <p:spPr bwMode="auto">
            <a:xfrm flipH="1">
              <a:off x="670" y="3495"/>
              <a:ext cx="95" cy="137"/>
            </a:xfrm>
            <a:prstGeom prst="rtTriangle">
              <a:avLst/>
            </a:prstGeom>
            <a:solidFill>
              <a:srgbClr val="0F3C3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990338" name="AutoShape 130"/>
            <p:cNvSpPr>
              <a:spLocks noChangeArrowheads="1"/>
            </p:cNvSpPr>
            <p:nvPr/>
          </p:nvSpPr>
          <p:spPr bwMode="auto">
            <a:xfrm flipH="1">
              <a:off x="766" y="3495"/>
              <a:ext cx="95" cy="137"/>
            </a:xfrm>
            <a:prstGeom prst="rtTriangle">
              <a:avLst/>
            </a:prstGeom>
            <a:solidFill>
              <a:srgbClr val="134B4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990339" name="AutoShape 131"/>
            <p:cNvSpPr>
              <a:spLocks noChangeArrowheads="1"/>
            </p:cNvSpPr>
            <p:nvPr/>
          </p:nvSpPr>
          <p:spPr bwMode="auto">
            <a:xfrm flipH="1">
              <a:off x="862" y="3495"/>
              <a:ext cx="95" cy="137"/>
            </a:xfrm>
            <a:prstGeom prst="rtTriangle">
              <a:avLst/>
            </a:prstGeom>
            <a:solidFill>
              <a:srgbClr val="1D7279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990340" name="AutoShape 132"/>
            <p:cNvSpPr>
              <a:spLocks noChangeArrowheads="1"/>
            </p:cNvSpPr>
            <p:nvPr/>
          </p:nvSpPr>
          <p:spPr bwMode="auto">
            <a:xfrm flipH="1">
              <a:off x="958" y="3495"/>
              <a:ext cx="95" cy="137"/>
            </a:xfrm>
            <a:prstGeom prst="rtTriangle">
              <a:avLst/>
            </a:prstGeom>
            <a:solidFill>
              <a:srgbClr val="2AA3AC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990341" name="AutoShape 133"/>
            <p:cNvSpPr>
              <a:spLocks noChangeArrowheads="1"/>
            </p:cNvSpPr>
            <p:nvPr/>
          </p:nvSpPr>
          <p:spPr bwMode="auto">
            <a:xfrm flipH="1">
              <a:off x="1055" y="3495"/>
              <a:ext cx="94" cy="137"/>
            </a:xfrm>
            <a:prstGeom prst="rtTriangle">
              <a:avLst/>
            </a:prstGeom>
            <a:solidFill>
              <a:srgbClr val="41C7D1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990342" name="AutoShape 134"/>
            <p:cNvSpPr>
              <a:spLocks noChangeArrowheads="1"/>
            </p:cNvSpPr>
            <p:nvPr/>
          </p:nvSpPr>
          <p:spPr bwMode="auto">
            <a:xfrm flipH="1">
              <a:off x="1151" y="3495"/>
              <a:ext cx="95" cy="137"/>
            </a:xfrm>
            <a:prstGeom prst="rtTriangle">
              <a:avLst/>
            </a:prstGeom>
            <a:solidFill>
              <a:srgbClr val="68D2DA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990343" name="AutoShape 135"/>
            <p:cNvSpPr>
              <a:spLocks noChangeArrowheads="1"/>
            </p:cNvSpPr>
            <p:nvPr/>
          </p:nvSpPr>
          <p:spPr bwMode="auto">
            <a:xfrm flipH="1">
              <a:off x="1246" y="3495"/>
              <a:ext cx="94" cy="137"/>
            </a:xfrm>
            <a:prstGeom prst="rtTriangle">
              <a:avLst/>
            </a:prstGeom>
            <a:solidFill>
              <a:srgbClr val="43FFF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990344" name="AutoShape 136"/>
            <p:cNvSpPr>
              <a:spLocks noChangeArrowheads="1"/>
            </p:cNvSpPr>
            <p:nvPr/>
          </p:nvSpPr>
          <p:spPr bwMode="auto">
            <a:xfrm flipH="1">
              <a:off x="1340" y="3495"/>
              <a:ext cx="95" cy="137"/>
            </a:xfrm>
            <a:prstGeom prst="rtTriangle">
              <a:avLst/>
            </a:prstGeom>
            <a:solidFill>
              <a:srgbClr val="A1FFF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990345" name="AutoShape 137"/>
            <p:cNvSpPr>
              <a:spLocks noChangeArrowheads="1"/>
            </p:cNvSpPr>
            <p:nvPr/>
          </p:nvSpPr>
          <p:spPr bwMode="auto">
            <a:xfrm flipH="1">
              <a:off x="1434" y="3495"/>
              <a:ext cx="95" cy="137"/>
            </a:xfrm>
            <a:prstGeom prst="rtTriangle">
              <a:avLst/>
            </a:prstGeom>
            <a:solidFill>
              <a:srgbClr val="CCFFF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990346" name="AutoShape 138"/>
            <p:cNvSpPr>
              <a:spLocks noChangeArrowheads="1"/>
            </p:cNvSpPr>
            <p:nvPr/>
          </p:nvSpPr>
          <p:spPr bwMode="auto">
            <a:xfrm flipH="1">
              <a:off x="1530" y="3495"/>
              <a:ext cx="95" cy="137"/>
            </a:xfrm>
            <a:prstGeom prst="rtTriangle">
              <a:avLst/>
            </a:prstGeom>
            <a:solidFill>
              <a:srgbClr val="FFD5D5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990347" name="AutoShape 139"/>
            <p:cNvSpPr>
              <a:spLocks noChangeArrowheads="1"/>
            </p:cNvSpPr>
            <p:nvPr/>
          </p:nvSpPr>
          <p:spPr bwMode="auto">
            <a:xfrm flipH="1">
              <a:off x="1626" y="3495"/>
              <a:ext cx="96" cy="137"/>
            </a:xfrm>
            <a:prstGeom prst="rtTriangle">
              <a:avLst/>
            </a:prstGeom>
            <a:solidFill>
              <a:srgbClr val="FFA5A5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990348" name="AutoShape 140"/>
            <p:cNvSpPr>
              <a:spLocks noChangeArrowheads="1"/>
            </p:cNvSpPr>
            <p:nvPr/>
          </p:nvSpPr>
          <p:spPr bwMode="auto">
            <a:xfrm flipH="1">
              <a:off x="1723" y="3495"/>
              <a:ext cx="94" cy="137"/>
            </a:xfrm>
            <a:prstGeom prst="rtTriangle">
              <a:avLst/>
            </a:prstGeom>
            <a:solidFill>
              <a:srgbClr val="FF8787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990349" name="AutoShape 141"/>
            <p:cNvSpPr>
              <a:spLocks noChangeArrowheads="1"/>
            </p:cNvSpPr>
            <p:nvPr/>
          </p:nvSpPr>
          <p:spPr bwMode="auto">
            <a:xfrm flipH="1">
              <a:off x="1819" y="3495"/>
              <a:ext cx="95" cy="137"/>
            </a:xfrm>
            <a:prstGeom prst="rtTriangle">
              <a:avLst/>
            </a:prstGeom>
            <a:solidFill>
              <a:srgbClr val="FF4B4B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990350" name="AutoShape 142"/>
            <p:cNvSpPr>
              <a:spLocks noChangeArrowheads="1"/>
            </p:cNvSpPr>
            <p:nvPr/>
          </p:nvSpPr>
          <p:spPr bwMode="auto">
            <a:xfrm flipH="1">
              <a:off x="1915" y="3495"/>
              <a:ext cx="95" cy="137"/>
            </a:xfrm>
            <a:prstGeom prst="rtTriangle">
              <a:avLst/>
            </a:prstGeom>
            <a:solidFill>
              <a:srgbClr val="FF0B0B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990351" name="AutoShape 143"/>
            <p:cNvSpPr>
              <a:spLocks noChangeArrowheads="1"/>
            </p:cNvSpPr>
            <p:nvPr/>
          </p:nvSpPr>
          <p:spPr bwMode="auto">
            <a:xfrm flipH="1">
              <a:off x="2011" y="3495"/>
              <a:ext cx="95" cy="137"/>
            </a:xfrm>
            <a:prstGeom prst="rtTriangle">
              <a:avLst/>
            </a:prstGeom>
            <a:solidFill>
              <a:srgbClr val="D6000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990352" name="AutoShape 144"/>
            <p:cNvSpPr>
              <a:spLocks noChangeArrowheads="1"/>
            </p:cNvSpPr>
            <p:nvPr/>
          </p:nvSpPr>
          <p:spPr bwMode="auto">
            <a:xfrm flipH="1">
              <a:off x="2107" y="3495"/>
              <a:ext cx="96" cy="137"/>
            </a:xfrm>
            <a:prstGeom prst="rtTriangle">
              <a:avLst/>
            </a:prstGeom>
            <a:solidFill>
              <a:srgbClr val="A2000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990353" name="AutoShape 145"/>
            <p:cNvSpPr>
              <a:spLocks noChangeArrowheads="1"/>
            </p:cNvSpPr>
            <p:nvPr/>
          </p:nvSpPr>
          <p:spPr bwMode="auto">
            <a:xfrm flipH="1">
              <a:off x="2204" y="3495"/>
              <a:ext cx="94" cy="137"/>
            </a:xfrm>
            <a:prstGeom prst="rtTriangle">
              <a:avLst/>
            </a:prstGeom>
            <a:solidFill>
              <a:srgbClr val="70000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990354" name="AutoShape 146"/>
            <p:cNvSpPr>
              <a:spLocks noChangeArrowheads="1"/>
            </p:cNvSpPr>
            <p:nvPr/>
          </p:nvSpPr>
          <p:spPr bwMode="auto">
            <a:xfrm flipH="1">
              <a:off x="2300" y="3495"/>
              <a:ext cx="95" cy="137"/>
            </a:xfrm>
            <a:prstGeom prst="rtTriangle">
              <a:avLst/>
            </a:prstGeom>
            <a:solidFill>
              <a:srgbClr val="5E000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990355" name="AutoShape 147"/>
            <p:cNvSpPr>
              <a:spLocks noChangeArrowheads="1"/>
            </p:cNvSpPr>
            <p:nvPr/>
          </p:nvSpPr>
          <p:spPr bwMode="auto">
            <a:xfrm flipH="1">
              <a:off x="2396" y="3495"/>
              <a:ext cx="95" cy="137"/>
            </a:xfrm>
            <a:prstGeom prst="rtTriangle">
              <a:avLst/>
            </a:prstGeom>
            <a:solidFill>
              <a:srgbClr val="5D3B8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990356" name="AutoShape 148"/>
            <p:cNvSpPr>
              <a:spLocks noChangeArrowheads="1"/>
            </p:cNvSpPr>
            <p:nvPr/>
          </p:nvSpPr>
          <p:spPr bwMode="auto">
            <a:xfrm flipH="1">
              <a:off x="2497" y="3496"/>
              <a:ext cx="95" cy="138"/>
            </a:xfrm>
            <a:prstGeom prst="rtTriangle">
              <a:avLst/>
            </a:prstGeom>
            <a:solidFill>
              <a:srgbClr val="7248B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990357" name="AutoShape 149"/>
            <p:cNvSpPr>
              <a:spLocks noChangeArrowheads="1"/>
            </p:cNvSpPr>
            <p:nvPr/>
          </p:nvSpPr>
          <p:spPr bwMode="auto">
            <a:xfrm flipH="1">
              <a:off x="2593" y="3496"/>
              <a:ext cx="95" cy="138"/>
            </a:xfrm>
            <a:prstGeom prst="rtTriangle">
              <a:avLst/>
            </a:prstGeom>
            <a:solidFill>
              <a:srgbClr val="8B67C1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990358" name="AutoShape 150"/>
            <p:cNvSpPr>
              <a:spLocks noChangeArrowheads="1"/>
            </p:cNvSpPr>
            <p:nvPr/>
          </p:nvSpPr>
          <p:spPr bwMode="auto">
            <a:xfrm flipH="1">
              <a:off x="2689" y="3496"/>
              <a:ext cx="95" cy="138"/>
            </a:xfrm>
            <a:prstGeom prst="rtTriangle">
              <a:avLst/>
            </a:prstGeom>
            <a:solidFill>
              <a:srgbClr val="BCA7DB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990359" name="AutoShape 151"/>
            <p:cNvSpPr>
              <a:spLocks noChangeArrowheads="1"/>
            </p:cNvSpPr>
            <p:nvPr/>
          </p:nvSpPr>
          <p:spPr bwMode="auto">
            <a:xfrm flipH="1">
              <a:off x="2785" y="3496"/>
              <a:ext cx="95" cy="138"/>
            </a:xfrm>
            <a:prstGeom prst="rtTriangle">
              <a:avLst/>
            </a:prstGeom>
            <a:solidFill>
              <a:srgbClr val="CAB9E3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990360" name="Rectangle 152"/>
            <p:cNvSpPr>
              <a:spLocks noChangeArrowheads="1"/>
            </p:cNvSpPr>
            <p:nvPr/>
          </p:nvSpPr>
          <p:spPr bwMode="auto">
            <a:xfrm>
              <a:off x="2880" y="3491"/>
              <a:ext cx="2880" cy="137"/>
            </a:xfrm>
            <a:prstGeom prst="rect">
              <a:avLst/>
            </a:prstGeom>
            <a:solidFill>
              <a:schemeClr val="tx1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990361" name="AutoShape 153"/>
            <p:cNvSpPr>
              <a:spLocks noChangeArrowheads="1"/>
            </p:cNvSpPr>
            <p:nvPr/>
          </p:nvSpPr>
          <p:spPr bwMode="auto">
            <a:xfrm flipH="1">
              <a:off x="2880" y="3489"/>
              <a:ext cx="95" cy="138"/>
            </a:xfrm>
            <a:prstGeom prst="rtTriangle">
              <a:avLst/>
            </a:prstGeom>
            <a:solidFill>
              <a:srgbClr val="D2F1D1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990362" name="AutoShape 154"/>
            <p:cNvSpPr>
              <a:spLocks noChangeArrowheads="1"/>
            </p:cNvSpPr>
            <p:nvPr/>
          </p:nvSpPr>
          <p:spPr bwMode="auto">
            <a:xfrm flipH="1">
              <a:off x="2975" y="3489"/>
              <a:ext cx="95" cy="138"/>
            </a:xfrm>
            <a:prstGeom prst="rtTriangle">
              <a:avLst/>
            </a:prstGeom>
            <a:solidFill>
              <a:srgbClr val="9FE19D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990363" name="AutoShape 155"/>
            <p:cNvSpPr>
              <a:spLocks noChangeArrowheads="1"/>
            </p:cNvSpPr>
            <p:nvPr/>
          </p:nvSpPr>
          <p:spPr bwMode="auto">
            <a:xfrm flipH="1">
              <a:off x="3069" y="3489"/>
              <a:ext cx="95" cy="138"/>
            </a:xfrm>
            <a:prstGeom prst="rtTriangle">
              <a:avLst/>
            </a:prstGeom>
            <a:solidFill>
              <a:srgbClr val="AED0B5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990364" name="AutoShape 156"/>
            <p:cNvSpPr>
              <a:spLocks noChangeArrowheads="1"/>
            </p:cNvSpPr>
            <p:nvPr/>
          </p:nvSpPr>
          <p:spPr bwMode="auto">
            <a:xfrm flipH="1">
              <a:off x="3165" y="3489"/>
              <a:ext cx="95" cy="138"/>
            </a:xfrm>
            <a:prstGeom prst="rtTriangle">
              <a:avLst/>
            </a:prstGeom>
            <a:solidFill>
              <a:srgbClr val="92C09C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990365" name="AutoShape 157"/>
            <p:cNvSpPr>
              <a:spLocks noChangeArrowheads="1"/>
            </p:cNvSpPr>
            <p:nvPr/>
          </p:nvSpPr>
          <p:spPr bwMode="auto">
            <a:xfrm flipH="1">
              <a:off x="3261" y="3489"/>
              <a:ext cx="95" cy="138"/>
            </a:xfrm>
            <a:prstGeom prst="rtTriangle">
              <a:avLst/>
            </a:prstGeom>
            <a:solidFill>
              <a:srgbClr val="64A672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990366" name="AutoShape 158"/>
            <p:cNvSpPr>
              <a:spLocks noChangeArrowheads="1"/>
            </p:cNvSpPr>
            <p:nvPr/>
          </p:nvSpPr>
          <p:spPr bwMode="auto">
            <a:xfrm flipH="1">
              <a:off x="3357" y="3489"/>
              <a:ext cx="95" cy="138"/>
            </a:xfrm>
            <a:prstGeom prst="rtTriangle">
              <a:avLst/>
            </a:prstGeom>
            <a:solidFill>
              <a:srgbClr val="53916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990367" name="AutoShape 159"/>
            <p:cNvSpPr>
              <a:spLocks noChangeArrowheads="1"/>
            </p:cNvSpPr>
            <p:nvPr/>
          </p:nvSpPr>
          <p:spPr bwMode="auto">
            <a:xfrm flipH="1">
              <a:off x="3454" y="3489"/>
              <a:ext cx="94" cy="138"/>
            </a:xfrm>
            <a:prstGeom prst="rtTriangle">
              <a:avLst/>
            </a:prstGeom>
            <a:solidFill>
              <a:srgbClr val="3D6B47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990368" name="AutoShape 160"/>
            <p:cNvSpPr>
              <a:spLocks noChangeArrowheads="1"/>
            </p:cNvSpPr>
            <p:nvPr/>
          </p:nvSpPr>
          <p:spPr bwMode="auto">
            <a:xfrm flipH="1">
              <a:off x="3550" y="3489"/>
              <a:ext cx="95" cy="138"/>
            </a:xfrm>
            <a:prstGeom prst="rtTriangle">
              <a:avLst/>
            </a:prstGeom>
            <a:solidFill>
              <a:srgbClr val="0F3C3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990369" name="AutoShape 161"/>
            <p:cNvSpPr>
              <a:spLocks noChangeArrowheads="1"/>
            </p:cNvSpPr>
            <p:nvPr/>
          </p:nvSpPr>
          <p:spPr bwMode="auto">
            <a:xfrm flipH="1">
              <a:off x="3646" y="3489"/>
              <a:ext cx="95" cy="138"/>
            </a:xfrm>
            <a:prstGeom prst="rtTriangle">
              <a:avLst/>
            </a:prstGeom>
            <a:solidFill>
              <a:srgbClr val="134B4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990370" name="AutoShape 162"/>
            <p:cNvSpPr>
              <a:spLocks noChangeArrowheads="1"/>
            </p:cNvSpPr>
            <p:nvPr/>
          </p:nvSpPr>
          <p:spPr bwMode="auto">
            <a:xfrm flipH="1">
              <a:off x="3742" y="3489"/>
              <a:ext cx="95" cy="138"/>
            </a:xfrm>
            <a:prstGeom prst="rtTriangle">
              <a:avLst/>
            </a:prstGeom>
            <a:solidFill>
              <a:srgbClr val="1D7279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990371" name="AutoShape 163"/>
            <p:cNvSpPr>
              <a:spLocks noChangeArrowheads="1"/>
            </p:cNvSpPr>
            <p:nvPr/>
          </p:nvSpPr>
          <p:spPr bwMode="auto">
            <a:xfrm flipH="1">
              <a:off x="3838" y="3489"/>
              <a:ext cx="95" cy="138"/>
            </a:xfrm>
            <a:prstGeom prst="rtTriangle">
              <a:avLst/>
            </a:prstGeom>
            <a:solidFill>
              <a:srgbClr val="2AA3AC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990372" name="AutoShape 164"/>
            <p:cNvSpPr>
              <a:spLocks noChangeArrowheads="1"/>
            </p:cNvSpPr>
            <p:nvPr/>
          </p:nvSpPr>
          <p:spPr bwMode="auto">
            <a:xfrm flipH="1">
              <a:off x="3935" y="3489"/>
              <a:ext cx="94" cy="138"/>
            </a:xfrm>
            <a:prstGeom prst="rtTriangle">
              <a:avLst/>
            </a:prstGeom>
            <a:solidFill>
              <a:srgbClr val="41C7D1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990373" name="AutoShape 165"/>
            <p:cNvSpPr>
              <a:spLocks noChangeArrowheads="1"/>
            </p:cNvSpPr>
            <p:nvPr/>
          </p:nvSpPr>
          <p:spPr bwMode="auto">
            <a:xfrm flipH="1">
              <a:off x="4031" y="3489"/>
              <a:ext cx="95" cy="138"/>
            </a:xfrm>
            <a:prstGeom prst="rtTriangle">
              <a:avLst/>
            </a:prstGeom>
            <a:solidFill>
              <a:srgbClr val="68D2DA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990374" name="AutoShape 166"/>
            <p:cNvSpPr>
              <a:spLocks noChangeArrowheads="1"/>
            </p:cNvSpPr>
            <p:nvPr/>
          </p:nvSpPr>
          <p:spPr bwMode="auto">
            <a:xfrm flipH="1">
              <a:off x="4126" y="3489"/>
              <a:ext cx="94" cy="138"/>
            </a:xfrm>
            <a:prstGeom prst="rtTriangle">
              <a:avLst/>
            </a:prstGeom>
            <a:solidFill>
              <a:srgbClr val="43FFF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990375" name="AutoShape 167"/>
            <p:cNvSpPr>
              <a:spLocks noChangeArrowheads="1"/>
            </p:cNvSpPr>
            <p:nvPr/>
          </p:nvSpPr>
          <p:spPr bwMode="auto">
            <a:xfrm flipH="1">
              <a:off x="4220" y="3489"/>
              <a:ext cx="95" cy="138"/>
            </a:xfrm>
            <a:prstGeom prst="rtTriangle">
              <a:avLst/>
            </a:prstGeom>
            <a:solidFill>
              <a:srgbClr val="A1FFF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990376" name="AutoShape 168"/>
            <p:cNvSpPr>
              <a:spLocks noChangeArrowheads="1"/>
            </p:cNvSpPr>
            <p:nvPr/>
          </p:nvSpPr>
          <p:spPr bwMode="auto">
            <a:xfrm flipH="1">
              <a:off x="4314" y="3489"/>
              <a:ext cx="95" cy="138"/>
            </a:xfrm>
            <a:prstGeom prst="rtTriangle">
              <a:avLst/>
            </a:prstGeom>
            <a:solidFill>
              <a:srgbClr val="CCFFF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990377" name="AutoShape 169"/>
            <p:cNvSpPr>
              <a:spLocks noChangeArrowheads="1"/>
            </p:cNvSpPr>
            <p:nvPr/>
          </p:nvSpPr>
          <p:spPr bwMode="auto">
            <a:xfrm flipH="1">
              <a:off x="4410" y="3489"/>
              <a:ext cx="95" cy="138"/>
            </a:xfrm>
            <a:prstGeom prst="rtTriangle">
              <a:avLst/>
            </a:prstGeom>
            <a:solidFill>
              <a:srgbClr val="FFD5D5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990378" name="AutoShape 170"/>
            <p:cNvSpPr>
              <a:spLocks noChangeArrowheads="1"/>
            </p:cNvSpPr>
            <p:nvPr/>
          </p:nvSpPr>
          <p:spPr bwMode="auto">
            <a:xfrm flipH="1">
              <a:off x="4506" y="3489"/>
              <a:ext cx="96" cy="138"/>
            </a:xfrm>
            <a:prstGeom prst="rtTriangle">
              <a:avLst/>
            </a:prstGeom>
            <a:solidFill>
              <a:srgbClr val="FFA5A5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990379" name="AutoShape 171"/>
            <p:cNvSpPr>
              <a:spLocks noChangeArrowheads="1"/>
            </p:cNvSpPr>
            <p:nvPr/>
          </p:nvSpPr>
          <p:spPr bwMode="auto">
            <a:xfrm flipH="1">
              <a:off x="4603" y="3489"/>
              <a:ext cx="94" cy="138"/>
            </a:xfrm>
            <a:prstGeom prst="rtTriangle">
              <a:avLst/>
            </a:prstGeom>
            <a:solidFill>
              <a:srgbClr val="FF8787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990380" name="AutoShape 172"/>
            <p:cNvSpPr>
              <a:spLocks noChangeArrowheads="1"/>
            </p:cNvSpPr>
            <p:nvPr/>
          </p:nvSpPr>
          <p:spPr bwMode="auto">
            <a:xfrm flipH="1">
              <a:off x="4699" y="3489"/>
              <a:ext cx="95" cy="138"/>
            </a:xfrm>
            <a:prstGeom prst="rtTriangle">
              <a:avLst/>
            </a:prstGeom>
            <a:solidFill>
              <a:srgbClr val="FF4B4B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990381" name="AutoShape 173"/>
            <p:cNvSpPr>
              <a:spLocks noChangeArrowheads="1"/>
            </p:cNvSpPr>
            <p:nvPr/>
          </p:nvSpPr>
          <p:spPr bwMode="auto">
            <a:xfrm flipH="1">
              <a:off x="4795" y="3489"/>
              <a:ext cx="95" cy="138"/>
            </a:xfrm>
            <a:prstGeom prst="rtTriangle">
              <a:avLst/>
            </a:prstGeom>
            <a:solidFill>
              <a:srgbClr val="FF0B0B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990382" name="AutoShape 174"/>
            <p:cNvSpPr>
              <a:spLocks noChangeArrowheads="1"/>
            </p:cNvSpPr>
            <p:nvPr/>
          </p:nvSpPr>
          <p:spPr bwMode="auto">
            <a:xfrm flipH="1">
              <a:off x="4891" y="3489"/>
              <a:ext cx="95" cy="138"/>
            </a:xfrm>
            <a:prstGeom prst="rtTriangle">
              <a:avLst/>
            </a:prstGeom>
            <a:solidFill>
              <a:srgbClr val="D6000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990383" name="AutoShape 175"/>
            <p:cNvSpPr>
              <a:spLocks noChangeArrowheads="1"/>
            </p:cNvSpPr>
            <p:nvPr/>
          </p:nvSpPr>
          <p:spPr bwMode="auto">
            <a:xfrm flipH="1">
              <a:off x="4987" y="3489"/>
              <a:ext cx="96" cy="138"/>
            </a:xfrm>
            <a:prstGeom prst="rtTriangle">
              <a:avLst/>
            </a:prstGeom>
            <a:solidFill>
              <a:srgbClr val="A2000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990384" name="AutoShape 176"/>
            <p:cNvSpPr>
              <a:spLocks noChangeArrowheads="1"/>
            </p:cNvSpPr>
            <p:nvPr/>
          </p:nvSpPr>
          <p:spPr bwMode="auto">
            <a:xfrm flipH="1">
              <a:off x="5084" y="3489"/>
              <a:ext cx="94" cy="138"/>
            </a:xfrm>
            <a:prstGeom prst="rtTriangle">
              <a:avLst/>
            </a:prstGeom>
            <a:solidFill>
              <a:srgbClr val="70000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990385" name="AutoShape 177"/>
            <p:cNvSpPr>
              <a:spLocks noChangeArrowheads="1"/>
            </p:cNvSpPr>
            <p:nvPr/>
          </p:nvSpPr>
          <p:spPr bwMode="auto">
            <a:xfrm flipH="1">
              <a:off x="5180" y="3489"/>
              <a:ext cx="95" cy="138"/>
            </a:xfrm>
            <a:prstGeom prst="rtTriangle">
              <a:avLst/>
            </a:prstGeom>
            <a:solidFill>
              <a:srgbClr val="5E000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990386" name="AutoShape 178"/>
            <p:cNvSpPr>
              <a:spLocks noChangeArrowheads="1"/>
            </p:cNvSpPr>
            <p:nvPr/>
          </p:nvSpPr>
          <p:spPr bwMode="auto">
            <a:xfrm flipH="1">
              <a:off x="5276" y="3489"/>
              <a:ext cx="95" cy="138"/>
            </a:xfrm>
            <a:prstGeom prst="rtTriangle">
              <a:avLst/>
            </a:prstGeom>
            <a:solidFill>
              <a:srgbClr val="5D3B8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990387" name="AutoShape 179"/>
            <p:cNvSpPr>
              <a:spLocks noChangeArrowheads="1"/>
            </p:cNvSpPr>
            <p:nvPr/>
          </p:nvSpPr>
          <p:spPr bwMode="auto">
            <a:xfrm flipH="1">
              <a:off x="5377" y="3491"/>
              <a:ext cx="95" cy="137"/>
            </a:xfrm>
            <a:prstGeom prst="rtTriangle">
              <a:avLst/>
            </a:prstGeom>
            <a:solidFill>
              <a:srgbClr val="7248B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990388" name="AutoShape 180"/>
            <p:cNvSpPr>
              <a:spLocks noChangeArrowheads="1"/>
            </p:cNvSpPr>
            <p:nvPr/>
          </p:nvSpPr>
          <p:spPr bwMode="auto">
            <a:xfrm flipH="1">
              <a:off x="5473" y="3491"/>
              <a:ext cx="95" cy="137"/>
            </a:xfrm>
            <a:prstGeom prst="rtTriangle">
              <a:avLst/>
            </a:prstGeom>
            <a:solidFill>
              <a:srgbClr val="8B67C1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990389" name="AutoShape 181"/>
            <p:cNvSpPr>
              <a:spLocks noChangeArrowheads="1"/>
            </p:cNvSpPr>
            <p:nvPr/>
          </p:nvSpPr>
          <p:spPr bwMode="auto">
            <a:xfrm flipH="1">
              <a:off x="5569" y="3491"/>
              <a:ext cx="95" cy="137"/>
            </a:xfrm>
            <a:prstGeom prst="rtTriangle">
              <a:avLst/>
            </a:prstGeom>
            <a:solidFill>
              <a:srgbClr val="BCA7DB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990390" name="AutoShape 182"/>
            <p:cNvSpPr>
              <a:spLocks noChangeArrowheads="1"/>
            </p:cNvSpPr>
            <p:nvPr/>
          </p:nvSpPr>
          <p:spPr bwMode="auto">
            <a:xfrm flipH="1">
              <a:off x="5665" y="3491"/>
              <a:ext cx="95" cy="137"/>
            </a:xfrm>
            <a:prstGeom prst="rtTriangle">
              <a:avLst/>
            </a:prstGeom>
            <a:solidFill>
              <a:srgbClr val="CAB9E3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</p:grpSp>
    </p:spTree>
  </p:cSld>
  <p:clrMapOvr>
    <a:masterClrMapping/>
  </p:clrMapOvr>
</p:sldLayout>
</file>

<file path=ppt/slideLayouts/slideLayout70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제목만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533400" y="296863"/>
            <a:ext cx="9601200" cy="1238250"/>
          </a:xfrm>
          <a:prstGeom prst="rect">
            <a:avLst/>
          </a:prstGeom>
        </p:spPr>
        <p:txBody>
          <a:bodyPr lIns="90893" tIns="45454" rIns="90893" bIns="45454"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xmlns="" val="2009266564"/>
      </p:ext>
    </p:extLst>
  </p:cSld>
  <p:clrMapOvr>
    <a:masterClrMapping/>
  </p:clrMapOvr>
</p:sldLayout>
</file>

<file path=ppt/slideLayouts/slideLayout70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빈 화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xmlns="" val="718860038"/>
      </p:ext>
    </p:extLst>
  </p:cSld>
  <p:clrMapOvr>
    <a:masterClrMapping/>
  </p:clrMapOvr>
</p:sldLayout>
</file>

<file path=ppt/slideLayouts/slideLayout70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캡션 있는 콘텐츠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533462" y="295275"/>
            <a:ext cx="3509963" cy="1258888"/>
          </a:xfrm>
          <a:prstGeom prst="rect">
            <a:avLst/>
          </a:prstGeom>
        </p:spPr>
        <p:txBody>
          <a:bodyPr lIns="90893" tIns="45454" rIns="90893" bIns="45454" anchor="b"/>
          <a:lstStyle>
            <a:lvl1pPr algn="l">
              <a:defRPr sz="2100" b="1"/>
            </a:lvl1pPr>
          </a:lstStyle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내용 개체 틀 2"/>
          <p:cNvSpPr>
            <a:spLocks noGrp="1"/>
          </p:cNvSpPr>
          <p:nvPr>
            <p:ph idx="1"/>
          </p:nvPr>
        </p:nvSpPr>
        <p:spPr>
          <a:xfrm>
            <a:off x="4170416" y="295282"/>
            <a:ext cx="5964237" cy="6342063"/>
          </a:xfrm>
          <a:prstGeom prst="rect">
            <a:avLst/>
          </a:prstGeom>
        </p:spPr>
        <p:txBody>
          <a:bodyPr lIns="90893" tIns="45454" rIns="90893" bIns="45454"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100"/>
            </a:lvl4pPr>
            <a:lvl5pPr>
              <a:defRPr sz="2100"/>
            </a:lvl5pPr>
            <a:lvl6pPr>
              <a:defRPr sz="2100"/>
            </a:lvl6pPr>
            <a:lvl7pPr>
              <a:defRPr sz="2100"/>
            </a:lvl7pPr>
            <a:lvl8pPr>
              <a:defRPr sz="2100"/>
            </a:lvl8pPr>
            <a:lvl9pPr>
              <a:defRPr sz="21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4" name="텍스트 개체 틀 3"/>
          <p:cNvSpPr>
            <a:spLocks noGrp="1"/>
          </p:cNvSpPr>
          <p:nvPr>
            <p:ph type="body" sz="half" idx="2"/>
          </p:nvPr>
        </p:nvSpPr>
        <p:spPr>
          <a:xfrm>
            <a:off x="533462" y="1554163"/>
            <a:ext cx="3509963" cy="5083176"/>
          </a:xfrm>
          <a:prstGeom prst="rect">
            <a:avLst/>
          </a:prstGeom>
        </p:spPr>
        <p:txBody>
          <a:bodyPr lIns="90893" tIns="45454" rIns="90893" bIns="45454"/>
          <a:lstStyle>
            <a:lvl1pPr marL="0" indent="0">
              <a:buNone/>
              <a:defRPr sz="1400"/>
            </a:lvl1pPr>
            <a:lvl2pPr marL="454488" indent="0">
              <a:buNone/>
              <a:defRPr sz="1200"/>
            </a:lvl2pPr>
            <a:lvl3pPr marL="908945" indent="0">
              <a:buNone/>
              <a:defRPr sz="1000"/>
            </a:lvl3pPr>
            <a:lvl4pPr marL="1363412" indent="0">
              <a:buNone/>
              <a:defRPr sz="900"/>
            </a:lvl4pPr>
            <a:lvl5pPr marL="1817867" indent="0">
              <a:buNone/>
              <a:defRPr sz="900"/>
            </a:lvl5pPr>
            <a:lvl6pPr marL="2272338" indent="0">
              <a:buNone/>
              <a:defRPr sz="900"/>
            </a:lvl6pPr>
            <a:lvl7pPr marL="2726806" indent="0">
              <a:buNone/>
              <a:defRPr sz="900"/>
            </a:lvl7pPr>
            <a:lvl8pPr marL="3181264" indent="0">
              <a:buNone/>
              <a:defRPr sz="900"/>
            </a:lvl8pPr>
            <a:lvl9pPr marL="3635747" indent="0">
              <a:buNone/>
              <a:defRPr sz="9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</p:spTree>
    <p:extLst>
      <p:ext uri="{BB962C8B-B14F-4D97-AF65-F5344CB8AC3E}">
        <p14:creationId xmlns:p14="http://schemas.microsoft.com/office/powerpoint/2010/main" xmlns="" val="3788880311"/>
      </p:ext>
    </p:extLst>
  </p:cSld>
  <p:clrMapOvr>
    <a:masterClrMapping/>
  </p:clrMapOvr>
</p:sldLayout>
</file>

<file path=ppt/slideLayouts/slideLayout70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캡션 있는 그림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2090738" y="5200652"/>
            <a:ext cx="6400800" cy="614363"/>
          </a:xfrm>
          <a:prstGeom prst="rect">
            <a:avLst/>
          </a:prstGeom>
        </p:spPr>
        <p:txBody>
          <a:bodyPr lIns="90893" tIns="45454" rIns="90893" bIns="45454" anchor="b"/>
          <a:lstStyle>
            <a:lvl1pPr algn="l">
              <a:defRPr sz="2100" b="1"/>
            </a:lvl1pPr>
          </a:lstStyle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그림 개체 틀 2"/>
          <p:cNvSpPr>
            <a:spLocks noGrp="1"/>
          </p:cNvSpPr>
          <p:nvPr>
            <p:ph type="pic" idx="1"/>
          </p:nvPr>
        </p:nvSpPr>
        <p:spPr>
          <a:xfrm>
            <a:off x="2090738" y="663575"/>
            <a:ext cx="6400800" cy="4457700"/>
          </a:xfrm>
          <a:prstGeom prst="rect">
            <a:avLst/>
          </a:prstGeom>
        </p:spPr>
        <p:txBody>
          <a:bodyPr lIns="90893" tIns="45454" rIns="90893" bIns="45454"/>
          <a:lstStyle>
            <a:lvl1pPr marL="0" indent="0">
              <a:buNone/>
              <a:defRPr sz="3200"/>
            </a:lvl1pPr>
            <a:lvl2pPr marL="454488" indent="0">
              <a:buNone/>
              <a:defRPr sz="2800"/>
            </a:lvl2pPr>
            <a:lvl3pPr marL="908945" indent="0">
              <a:buNone/>
              <a:defRPr sz="2400"/>
            </a:lvl3pPr>
            <a:lvl4pPr marL="1363412" indent="0">
              <a:buNone/>
              <a:defRPr sz="2100"/>
            </a:lvl4pPr>
            <a:lvl5pPr marL="1817867" indent="0">
              <a:buNone/>
              <a:defRPr sz="2100"/>
            </a:lvl5pPr>
            <a:lvl6pPr marL="2272338" indent="0">
              <a:buNone/>
              <a:defRPr sz="2100"/>
            </a:lvl6pPr>
            <a:lvl7pPr marL="2726806" indent="0">
              <a:buNone/>
              <a:defRPr sz="2100"/>
            </a:lvl7pPr>
            <a:lvl8pPr marL="3181264" indent="0">
              <a:buNone/>
              <a:defRPr sz="2100"/>
            </a:lvl8pPr>
            <a:lvl9pPr marL="3635747" indent="0">
              <a:buNone/>
              <a:defRPr sz="2100"/>
            </a:lvl9pPr>
          </a:lstStyle>
          <a:p>
            <a:pPr lvl="0"/>
            <a:endParaRPr lang="ko-KR" altLang="en-US" noProof="0" smtClean="0"/>
          </a:p>
        </p:txBody>
      </p:sp>
      <p:sp>
        <p:nvSpPr>
          <p:cNvPr id="4" name="텍스트 개체 틀 3"/>
          <p:cNvSpPr>
            <a:spLocks noGrp="1"/>
          </p:cNvSpPr>
          <p:nvPr>
            <p:ph type="body" sz="half" idx="2"/>
          </p:nvPr>
        </p:nvSpPr>
        <p:spPr>
          <a:xfrm>
            <a:off x="2090738" y="5815015"/>
            <a:ext cx="6400800" cy="871537"/>
          </a:xfrm>
          <a:prstGeom prst="rect">
            <a:avLst/>
          </a:prstGeom>
        </p:spPr>
        <p:txBody>
          <a:bodyPr lIns="90893" tIns="45454" rIns="90893" bIns="45454"/>
          <a:lstStyle>
            <a:lvl1pPr marL="0" indent="0">
              <a:buNone/>
              <a:defRPr sz="1400"/>
            </a:lvl1pPr>
            <a:lvl2pPr marL="454488" indent="0">
              <a:buNone/>
              <a:defRPr sz="1200"/>
            </a:lvl2pPr>
            <a:lvl3pPr marL="908945" indent="0">
              <a:buNone/>
              <a:defRPr sz="1000"/>
            </a:lvl3pPr>
            <a:lvl4pPr marL="1363412" indent="0">
              <a:buNone/>
              <a:defRPr sz="900"/>
            </a:lvl4pPr>
            <a:lvl5pPr marL="1817867" indent="0">
              <a:buNone/>
              <a:defRPr sz="900"/>
            </a:lvl5pPr>
            <a:lvl6pPr marL="2272338" indent="0">
              <a:buNone/>
              <a:defRPr sz="900"/>
            </a:lvl6pPr>
            <a:lvl7pPr marL="2726806" indent="0">
              <a:buNone/>
              <a:defRPr sz="900"/>
            </a:lvl7pPr>
            <a:lvl8pPr marL="3181264" indent="0">
              <a:buNone/>
              <a:defRPr sz="900"/>
            </a:lvl8pPr>
            <a:lvl9pPr marL="3635747" indent="0">
              <a:buNone/>
              <a:defRPr sz="9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</p:spTree>
    <p:extLst>
      <p:ext uri="{BB962C8B-B14F-4D97-AF65-F5344CB8AC3E}">
        <p14:creationId xmlns:p14="http://schemas.microsoft.com/office/powerpoint/2010/main" xmlns="" val="3131567139"/>
      </p:ext>
    </p:extLst>
  </p:cSld>
  <p:clrMapOvr>
    <a:masterClrMapping/>
  </p:clrMapOvr>
</p:sldLayout>
</file>

<file path=ppt/slideLayouts/slideLayout70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제목 및 세로 텍스트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533400" y="296863"/>
            <a:ext cx="9601200" cy="1238250"/>
          </a:xfrm>
          <a:prstGeom prst="rect">
            <a:avLst/>
          </a:prstGeom>
        </p:spPr>
        <p:txBody>
          <a:bodyPr lIns="90893" tIns="45454" rIns="90893" bIns="45454"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세로 텍스트 개체 틀 2"/>
          <p:cNvSpPr>
            <a:spLocks noGrp="1"/>
          </p:cNvSpPr>
          <p:nvPr>
            <p:ph type="body" orient="vert" idx="1"/>
          </p:nvPr>
        </p:nvSpPr>
        <p:spPr>
          <a:xfrm>
            <a:off x="533400" y="1733553"/>
            <a:ext cx="9601200" cy="4903789"/>
          </a:xfrm>
          <a:prstGeom prst="rect">
            <a:avLst/>
          </a:prstGeom>
        </p:spPr>
        <p:txBody>
          <a:bodyPr vert="eaVert" lIns="90893" tIns="45454" rIns="90893" bIns="45454"/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xmlns="" val="443493363"/>
      </p:ext>
    </p:extLst>
  </p:cSld>
  <p:clrMapOvr>
    <a:masterClrMapping/>
  </p:clrMapOvr>
</p:sldLayout>
</file>

<file path=ppt/slideLayouts/slideLayout70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세로 제목 및 텍스트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세로 제목 1"/>
          <p:cNvSpPr>
            <a:spLocks noGrp="1"/>
          </p:cNvSpPr>
          <p:nvPr>
            <p:ph type="title" orient="vert"/>
          </p:nvPr>
        </p:nvSpPr>
        <p:spPr>
          <a:xfrm>
            <a:off x="7734300" y="296869"/>
            <a:ext cx="2400300" cy="6340475"/>
          </a:xfrm>
          <a:prstGeom prst="rect">
            <a:avLst/>
          </a:prstGeom>
        </p:spPr>
        <p:txBody>
          <a:bodyPr vert="eaVert" lIns="90893" tIns="45454" rIns="90893" bIns="45454"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세로 텍스트 개체 틀 2"/>
          <p:cNvSpPr>
            <a:spLocks noGrp="1"/>
          </p:cNvSpPr>
          <p:nvPr>
            <p:ph type="body" orient="vert" idx="1"/>
          </p:nvPr>
        </p:nvSpPr>
        <p:spPr>
          <a:xfrm>
            <a:off x="533400" y="296869"/>
            <a:ext cx="7048500" cy="6340475"/>
          </a:xfrm>
          <a:prstGeom prst="rect">
            <a:avLst/>
          </a:prstGeom>
        </p:spPr>
        <p:txBody>
          <a:bodyPr vert="eaVert" lIns="90893" tIns="45454" rIns="90893" bIns="45454"/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xmlns="" val="726276374"/>
      </p:ext>
    </p:extLst>
  </p:cSld>
  <p:clrMapOvr>
    <a:masterClrMapping/>
  </p:clrMapOvr>
</p:sldLayout>
</file>

<file path=ppt/slideLayouts/slideLayout706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내용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내용 개체 틀 1"/>
          <p:cNvSpPr>
            <a:spLocks noGrp="1"/>
          </p:cNvSpPr>
          <p:nvPr>
            <p:ph/>
          </p:nvPr>
        </p:nvSpPr>
        <p:spPr>
          <a:xfrm>
            <a:off x="533400" y="296869"/>
            <a:ext cx="9601200" cy="6340475"/>
          </a:xfrm>
          <a:prstGeom prst="rect">
            <a:avLst/>
          </a:prstGeom>
        </p:spPr>
        <p:txBody>
          <a:bodyPr lIns="90893" tIns="45454" rIns="90893" bIns="45454"/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xmlns="" val="1175222955"/>
      </p:ext>
    </p:extLst>
  </p:cSld>
  <p:clrMapOvr>
    <a:masterClrMapping/>
  </p:clrMapOvr>
</p:sldLayout>
</file>

<file path=ppt/slideLayouts/slideLayout707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 preserve="1">
  <p:cSld name="제목, 내용 및 내용 2개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533400" y="296863"/>
            <a:ext cx="9601200" cy="1238250"/>
          </a:xfrm>
          <a:prstGeom prst="rect">
            <a:avLst/>
          </a:prstGeom>
        </p:spPr>
        <p:txBody>
          <a:bodyPr lIns="90893" tIns="45454" rIns="90893" bIns="45454"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내용 개체 틀 2"/>
          <p:cNvSpPr>
            <a:spLocks noGrp="1"/>
          </p:cNvSpPr>
          <p:nvPr>
            <p:ph sz="half" idx="1"/>
          </p:nvPr>
        </p:nvSpPr>
        <p:spPr>
          <a:xfrm>
            <a:off x="533407" y="1733553"/>
            <a:ext cx="4724400" cy="4903789"/>
          </a:xfrm>
          <a:prstGeom prst="rect">
            <a:avLst/>
          </a:prstGeom>
        </p:spPr>
        <p:txBody>
          <a:bodyPr lIns="90893" tIns="45454" rIns="90893" bIns="45454"/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4" name="내용 개체 틀 3"/>
          <p:cNvSpPr>
            <a:spLocks noGrp="1"/>
          </p:cNvSpPr>
          <p:nvPr>
            <p:ph sz="quarter" idx="2"/>
          </p:nvPr>
        </p:nvSpPr>
        <p:spPr>
          <a:xfrm>
            <a:off x="5410200" y="1733550"/>
            <a:ext cx="4724400" cy="2374900"/>
          </a:xfrm>
          <a:prstGeom prst="rect">
            <a:avLst/>
          </a:prstGeom>
        </p:spPr>
        <p:txBody>
          <a:bodyPr lIns="90893" tIns="45454" rIns="90893" bIns="45454"/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5" name="내용 개체 틀 4"/>
          <p:cNvSpPr>
            <a:spLocks noGrp="1"/>
          </p:cNvSpPr>
          <p:nvPr>
            <p:ph sz="quarter" idx="3"/>
          </p:nvPr>
        </p:nvSpPr>
        <p:spPr>
          <a:xfrm>
            <a:off x="5410200" y="4260850"/>
            <a:ext cx="4724400" cy="2376488"/>
          </a:xfrm>
          <a:prstGeom prst="rect">
            <a:avLst/>
          </a:prstGeom>
        </p:spPr>
        <p:txBody>
          <a:bodyPr lIns="90893" tIns="45454" rIns="90893" bIns="45454"/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xmlns="" val="1081224171"/>
      </p:ext>
    </p:extLst>
  </p:cSld>
  <p:clrMapOvr>
    <a:masterClrMapping/>
  </p:clrMapOvr>
</p:sldLayout>
</file>

<file path=ppt/slideLayouts/slideLayout70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빈 화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날짜 개체 틀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771C398-EBCC-4210-8AFD-1D056CED0821}" type="datetimeFigureOut">
              <a:rPr lang="ko-KR" altLang="en-US" smtClean="0">
                <a:solidFill>
                  <a:srgbClr val="3A3838">
                    <a:tint val="75000"/>
                  </a:srgbClr>
                </a:solidFill>
              </a:rPr>
              <a:pPr/>
              <a:t>2018-05-23</a:t>
            </a:fld>
            <a:endParaRPr lang="ko-KR" altLang="en-US">
              <a:solidFill>
                <a:srgbClr val="3A3838">
                  <a:tint val="75000"/>
                </a:srgbClr>
              </a:solidFill>
            </a:endParaRPr>
          </a:p>
        </p:txBody>
      </p:sp>
      <p:sp>
        <p:nvSpPr>
          <p:cNvPr id="3" name="바닥글 개체 틀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>
              <a:solidFill>
                <a:srgbClr val="3A3838">
                  <a:tint val="75000"/>
                </a:srgbClr>
              </a:solidFill>
            </a:endParaRPr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789EC6C-4145-4527-B052-BF633A9807EA}" type="slidenum">
              <a:rPr lang="ko-KR" altLang="en-US" smtClean="0">
                <a:solidFill>
                  <a:srgbClr val="3A3838">
                    <a:tint val="75000"/>
                  </a:srgbClr>
                </a:solidFill>
              </a:rPr>
              <a:pPr/>
              <a:t>‹#›</a:t>
            </a:fld>
            <a:endParaRPr lang="ko-KR" altLang="en-US">
              <a:solidFill>
                <a:srgbClr val="3A3838">
                  <a:tint val="75000"/>
                </a:srgbClr>
              </a:solidFill>
            </a:endParaRPr>
          </a:p>
        </p:txBody>
      </p:sp>
      <p:sp>
        <p:nvSpPr>
          <p:cNvPr id="5" name="직사각형 4"/>
          <p:cNvSpPr/>
          <p:nvPr userDrawn="1"/>
        </p:nvSpPr>
        <p:spPr>
          <a:xfrm>
            <a:off x="0" y="0"/>
            <a:ext cx="400050" cy="74295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3385" tIns="51693" rIns="103385" bIns="51693" rtlCol="0" anchor="ctr"/>
          <a:lstStyle/>
          <a:p>
            <a:pPr defTabSz="1033855" fontAlgn="auto">
              <a:spcBef>
                <a:spcPts val="0"/>
              </a:spcBef>
              <a:spcAft>
                <a:spcPts val="0"/>
              </a:spcAft>
            </a:pPr>
            <a:endParaRPr kumimoji="0" lang="ko-KR" altLang="en-US" sz="2000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xmlns="" val="1908735353"/>
      </p:ext>
    </p:extLst>
  </p:cSld>
  <p:clrMapOvr>
    <a:masterClrMapping/>
  </p:clrMapOvr>
</p:sldLayout>
</file>

<file path=ppt/slideLayouts/slideLayout70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사용자 지정 레이아웃">
    <p:bg>
      <p:bgPr>
        <a:solidFill>
          <a:schemeClr val="accent6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xmlns="" val="3348094098"/>
      </p:ext>
    </p:extLst>
  </p:cSld>
  <p:clrMapOvr>
    <a:masterClrMapping/>
  </p:clrMapOvr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제목 및 내용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533400" y="296863"/>
            <a:ext cx="9601200" cy="1238250"/>
          </a:xfrm>
          <a:prstGeom prst="rect">
            <a:avLst/>
          </a:prstGeom>
        </p:spPr>
        <p:txBody>
          <a:bodyPr lIns="90893" tIns="45454" rIns="90893" bIns="45454"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내용 개체 틀 2"/>
          <p:cNvSpPr>
            <a:spLocks noGrp="1"/>
          </p:cNvSpPr>
          <p:nvPr>
            <p:ph idx="1"/>
          </p:nvPr>
        </p:nvSpPr>
        <p:spPr>
          <a:xfrm>
            <a:off x="533400" y="1733553"/>
            <a:ext cx="9601200" cy="4903789"/>
          </a:xfrm>
          <a:prstGeom prst="rect">
            <a:avLst/>
          </a:prstGeom>
        </p:spPr>
        <p:txBody>
          <a:bodyPr lIns="90893" tIns="45454" rIns="90893" bIns="45454"/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</p:spTree>
  </p:cSld>
  <p:clrMapOvr>
    <a:masterClrMapping/>
  </p:clrMapOvr>
</p:sldLayout>
</file>

<file path=ppt/slideLayouts/slideLayout71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제목 슬라이드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ctrTitle"/>
          </p:nvPr>
        </p:nvSpPr>
        <p:spPr>
          <a:xfrm>
            <a:off x="800100" y="2308060"/>
            <a:ext cx="9067800" cy="1592527"/>
          </a:xfrm>
          <a:prstGeom prst="rect">
            <a:avLst/>
          </a:prstGeom>
        </p:spPr>
        <p:txBody>
          <a:bodyPr lIns="102850" tIns="51427" rIns="102850" bIns="51427"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부제목 2"/>
          <p:cNvSpPr>
            <a:spLocks noGrp="1"/>
          </p:cNvSpPr>
          <p:nvPr>
            <p:ph type="subTitle" idx="1"/>
          </p:nvPr>
        </p:nvSpPr>
        <p:spPr>
          <a:xfrm>
            <a:off x="1600200" y="4210050"/>
            <a:ext cx="7467600" cy="1898650"/>
          </a:xfrm>
          <a:prstGeom prst="rect">
            <a:avLst/>
          </a:prstGeom>
        </p:spPr>
        <p:txBody>
          <a:bodyPr lIns="102850" tIns="51427" rIns="102850" bIns="51427"/>
          <a:lstStyle>
            <a:lvl1pPr marL="0" indent="0" algn="ctr">
              <a:buNone/>
              <a:defRPr/>
            </a:lvl1pPr>
            <a:lvl2pPr marL="514293" indent="0" algn="ctr">
              <a:buNone/>
              <a:defRPr/>
            </a:lvl2pPr>
            <a:lvl3pPr marL="1028582" indent="0" algn="ctr">
              <a:buNone/>
              <a:defRPr/>
            </a:lvl3pPr>
            <a:lvl4pPr marL="1542867" indent="0" algn="ctr">
              <a:buNone/>
              <a:defRPr/>
            </a:lvl4pPr>
            <a:lvl5pPr marL="2057150" indent="0" algn="ctr">
              <a:buNone/>
              <a:defRPr/>
            </a:lvl5pPr>
            <a:lvl6pPr marL="2571449" indent="0" algn="ctr">
              <a:buNone/>
              <a:defRPr/>
            </a:lvl6pPr>
            <a:lvl7pPr marL="3085727" indent="0" algn="ctr">
              <a:buNone/>
              <a:defRPr/>
            </a:lvl7pPr>
            <a:lvl8pPr marL="3600023" indent="0" algn="ctr">
              <a:buNone/>
              <a:defRPr/>
            </a:lvl8pPr>
            <a:lvl9pPr marL="4114318" indent="0" algn="ctr">
              <a:buNone/>
              <a:defRPr/>
            </a:lvl9pPr>
          </a:lstStyle>
          <a:p>
            <a:r>
              <a:rPr lang="ko-KR" altLang="en-US" smtClean="0"/>
              <a:t>마스터 부제목 스타일 편집</a:t>
            </a:r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xmlns="" val="3290777692"/>
      </p:ext>
    </p:extLst>
  </p:cSld>
  <p:clrMapOvr>
    <a:masterClrMapping/>
  </p:clrMapOvr>
</p:sldLayout>
</file>

<file path=ppt/slideLayouts/slideLayout71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제목 및 내용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533400" y="297525"/>
            <a:ext cx="9601200" cy="1238250"/>
          </a:xfrm>
          <a:prstGeom prst="rect">
            <a:avLst/>
          </a:prstGeom>
        </p:spPr>
        <p:txBody>
          <a:bodyPr lIns="102850" tIns="51427" rIns="102850" bIns="51427"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내용 개체 틀 2"/>
          <p:cNvSpPr>
            <a:spLocks noGrp="1"/>
          </p:cNvSpPr>
          <p:nvPr>
            <p:ph idx="1"/>
          </p:nvPr>
        </p:nvSpPr>
        <p:spPr>
          <a:xfrm>
            <a:off x="533400" y="1733578"/>
            <a:ext cx="9601200" cy="4903127"/>
          </a:xfrm>
          <a:prstGeom prst="rect">
            <a:avLst/>
          </a:prstGeom>
        </p:spPr>
        <p:txBody>
          <a:bodyPr lIns="102850" tIns="51427" rIns="102850" bIns="51427"/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xmlns="" val="1339568101"/>
      </p:ext>
    </p:extLst>
  </p:cSld>
  <p:clrMapOvr>
    <a:masterClrMapping/>
  </p:clrMapOvr>
</p:sldLayout>
</file>

<file path=ppt/slideLayouts/slideLayout71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구역 머리글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842699" y="4774241"/>
            <a:ext cx="9067800" cy="1475581"/>
          </a:xfrm>
          <a:prstGeom prst="rect">
            <a:avLst/>
          </a:prstGeom>
        </p:spPr>
        <p:txBody>
          <a:bodyPr lIns="102850" tIns="51427" rIns="102850" bIns="51427" anchor="t"/>
          <a:lstStyle>
            <a:lvl1pPr algn="l">
              <a:defRPr sz="4500" b="1" cap="all"/>
            </a:lvl1pPr>
          </a:lstStyle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텍스트 개체 틀 2"/>
          <p:cNvSpPr>
            <a:spLocks noGrp="1"/>
          </p:cNvSpPr>
          <p:nvPr>
            <p:ph type="body" idx="1"/>
          </p:nvPr>
        </p:nvSpPr>
        <p:spPr>
          <a:xfrm>
            <a:off x="842699" y="3148992"/>
            <a:ext cx="9067800" cy="1625203"/>
          </a:xfrm>
          <a:prstGeom prst="rect">
            <a:avLst/>
          </a:prstGeom>
        </p:spPr>
        <p:txBody>
          <a:bodyPr lIns="102850" tIns="51427" rIns="102850" bIns="51427" anchor="b"/>
          <a:lstStyle>
            <a:lvl1pPr marL="0" indent="0">
              <a:buNone/>
              <a:defRPr sz="2300"/>
            </a:lvl1pPr>
            <a:lvl2pPr marL="514293" indent="0">
              <a:buNone/>
              <a:defRPr sz="2100"/>
            </a:lvl2pPr>
            <a:lvl3pPr marL="1028582" indent="0">
              <a:buNone/>
              <a:defRPr sz="1800"/>
            </a:lvl3pPr>
            <a:lvl4pPr marL="1542867" indent="0">
              <a:buNone/>
              <a:defRPr sz="1600"/>
            </a:lvl4pPr>
            <a:lvl5pPr marL="2057150" indent="0">
              <a:buNone/>
              <a:defRPr sz="1600"/>
            </a:lvl5pPr>
            <a:lvl6pPr marL="2571449" indent="0">
              <a:buNone/>
              <a:defRPr sz="1600"/>
            </a:lvl6pPr>
            <a:lvl7pPr marL="3085727" indent="0">
              <a:buNone/>
              <a:defRPr sz="1600"/>
            </a:lvl7pPr>
            <a:lvl8pPr marL="3600023" indent="0">
              <a:buNone/>
              <a:defRPr sz="1600"/>
            </a:lvl8pPr>
            <a:lvl9pPr marL="4114318" indent="0">
              <a:buNone/>
              <a:defRPr sz="16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</p:spTree>
    <p:extLst>
      <p:ext uri="{BB962C8B-B14F-4D97-AF65-F5344CB8AC3E}">
        <p14:creationId xmlns:p14="http://schemas.microsoft.com/office/powerpoint/2010/main" xmlns="" val="64554400"/>
      </p:ext>
    </p:extLst>
  </p:cSld>
  <p:clrMapOvr>
    <a:masterClrMapping/>
  </p:clrMapOvr>
</p:sldLayout>
</file>

<file path=ppt/slideLayouts/slideLayout71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콘텐츠 2개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533400" y="297525"/>
            <a:ext cx="9601200" cy="1238250"/>
          </a:xfrm>
          <a:prstGeom prst="rect">
            <a:avLst/>
          </a:prstGeom>
        </p:spPr>
        <p:txBody>
          <a:bodyPr lIns="102850" tIns="51427" rIns="102850" bIns="51427"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내용 개체 틀 2"/>
          <p:cNvSpPr>
            <a:spLocks noGrp="1"/>
          </p:cNvSpPr>
          <p:nvPr>
            <p:ph sz="half" idx="1"/>
          </p:nvPr>
        </p:nvSpPr>
        <p:spPr>
          <a:xfrm>
            <a:off x="533400" y="1733578"/>
            <a:ext cx="4711700" cy="4903127"/>
          </a:xfrm>
          <a:prstGeom prst="rect">
            <a:avLst/>
          </a:prstGeom>
        </p:spPr>
        <p:txBody>
          <a:bodyPr lIns="102850" tIns="51427" rIns="102850" bIns="51427"/>
          <a:lstStyle>
            <a:lvl1pPr>
              <a:defRPr sz="3200"/>
            </a:lvl1pPr>
            <a:lvl2pPr>
              <a:defRPr sz="2700"/>
            </a:lvl2pPr>
            <a:lvl3pPr>
              <a:defRPr sz="2300"/>
            </a:lvl3pPr>
            <a:lvl4pPr>
              <a:defRPr sz="2100"/>
            </a:lvl4pPr>
            <a:lvl5pPr>
              <a:defRPr sz="2100"/>
            </a:lvl5pPr>
            <a:lvl6pPr>
              <a:defRPr sz="2100"/>
            </a:lvl6pPr>
            <a:lvl7pPr>
              <a:defRPr sz="2100"/>
            </a:lvl7pPr>
            <a:lvl8pPr>
              <a:defRPr sz="2100"/>
            </a:lvl8pPr>
            <a:lvl9pPr>
              <a:defRPr sz="21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4" name="내용 개체 틀 3"/>
          <p:cNvSpPr>
            <a:spLocks noGrp="1"/>
          </p:cNvSpPr>
          <p:nvPr>
            <p:ph sz="half" idx="2"/>
          </p:nvPr>
        </p:nvSpPr>
        <p:spPr>
          <a:xfrm>
            <a:off x="5422900" y="1733578"/>
            <a:ext cx="4711700" cy="4903127"/>
          </a:xfrm>
          <a:prstGeom prst="rect">
            <a:avLst/>
          </a:prstGeom>
        </p:spPr>
        <p:txBody>
          <a:bodyPr lIns="102850" tIns="51427" rIns="102850" bIns="51427"/>
          <a:lstStyle>
            <a:lvl1pPr>
              <a:defRPr sz="3200"/>
            </a:lvl1pPr>
            <a:lvl2pPr>
              <a:defRPr sz="2700"/>
            </a:lvl2pPr>
            <a:lvl3pPr>
              <a:defRPr sz="2300"/>
            </a:lvl3pPr>
            <a:lvl4pPr>
              <a:defRPr sz="2100"/>
            </a:lvl4pPr>
            <a:lvl5pPr>
              <a:defRPr sz="2100"/>
            </a:lvl5pPr>
            <a:lvl6pPr>
              <a:defRPr sz="2100"/>
            </a:lvl6pPr>
            <a:lvl7pPr>
              <a:defRPr sz="2100"/>
            </a:lvl7pPr>
            <a:lvl8pPr>
              <a:defRPr sz="2100"/>
            </a:lvl8pPr>
            <a:lvl9pPr>
              <a:defRPr sz="21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xmlns="" val="500760576"/>
      </p:ext>
    </p:extLst>
  </p:cSld>
  <p:clrMapOvr>
    <a:masterClrMapping/>
  </p:clrMapOvr>
</p:sldLayout>
</file>

<file path=ppt/slideLayouts/slideLayout71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비교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533400" y="297525"/>
            <a:ext cx="9601200" cy="1238250"/>
          </a:xfrm>
          <a:prstGeom prst="rect">
            <a:avLst/>
          </a:prstGeom>
        </p:spPr>
        <p:txBody>
          <a:bodyPr lIns="102850" tIns="51427" rIns="102850" bIns="51427"/>
          <a:lstStyle>
            <a:lvl1pPr>
              <a:defRPr/>
            </a:lvl1pPr>
          </a:lstStyle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텍스트 개체 틀 2"/>
          <p:cNvSpPr>
            <a:spLocks noGrp="1"/>
          </p:cNvSpPr>
          <p:nvPr>
            <p:ph type="body" idx="1"/>
          </p:nvPr>
        </p:nvSpPr>
        <p:spPr>
          <a:xfrm>
            <a:off x="533464" y="1663039"/>
            <a:ext cx="4713553" cy="693076"/>
          </a:xfrm>
          <a:prstGeom prst="rect">
            <a:avLst/>
          </a:prstGeom>
        </p:spPr>
        <p:txBody>
          <a:bodyPr lIns="102850" tIns="51427" rIns="102850" bIns="51427" anchor="b"/>
          <a:lstStyle>
            <a:lvl1pPr marL="0" indent="0">
              <a:buNone/>
              <a:defRPr sz="2700" b="1"/>
            </a:lvl1pPr>
            <a:lvl2pPr marL="514293" indent="0">
              <a:buNone/>
              <a:defRPr sz="2300" b="1"/>
            </a:lvl2pPr>
            <a:lvl3pPr marL="1028582" indent="0">
              <a:buNone/>
              <a:defRPr sz="2100" b="1"/>
            </a:lvl3pPr>
            <a:lvl4pPr marL="1542867" indent="0">
              <a:buNone/>
              <a:defRPr sz="1800" b="1"/>
            </a:lvl4pPr>
            <a:lvl5pPr marL="2057150" indent="0">
              <a:buNone/>
              <a:defRPr sz="1800" b="1"/>
            </a:lvl5pPr>
            <a:lvl6pPr marL="2571449" indent="0">
              <a:buNone/>
              <a:defRPr sz="1800" b="1"/>
            </a:lvl6pPr>
            <a:lvl7pPr marL="3085727" indent="0">
              <a:buNone/>
              <a:defRPr sz="1800" b="1"/>
            </a:lvl7pPr>
            <a:lvl8pPr marL="3600023" indent="0">
              <a:buNone/>
              <a:defRPr sz="1800" b="1"/>
            </a:lvl8pPr>
            <a:lvl9pPr marL="4114318" indent="0">
              <a:buNone/>
              <a:defRPr sz="1800" b="1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  <p:sp>
        <p:nvSpPr>
          <p:cNvPr id="4" name="내용 개체 틀 3"/>
          <p:cNvSpPr>
            <a:spLocks noGrp="1"/>
          </p:cNvSpPr>
          <p:nvPr>
            <p:ph sz="half" idx="2"/>
          </p:nvPr>
        </p:nvSpPr>
        <p:spPr>
          <a:xfrm>
            <a:off x="533464" y="2356115"/>
            <a:ext cx="4713553" cy="4280562"/>
          </a:xfrm>
          <a:prstGeom prst="rect">
            <a:avLst/>
          </a:prstGeom>
        </p:spPr>
        <p:txBody>
          <a:bodyPr lIns="102850" tIns="51427" rIns="102850" bIns="51427"/>
          <a:lstStyle>
            <a:lvl1pPr>
              <a:defRPr sz="2700"/>
            </a:lvl1pPr>
            <a:lvl2pPr>
              <a:defRPr sz="2300"/>
            </a:lvl2pPr>
            <a:lvl3pPr>
              <a:defRPr sz="21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5" name="텍스트 개체 틀 4"/>
          <p:cNvSpPr>
            <a:spLocks noGrp="1"/>
          </p:cNvSpPr>
          <p:nvPr>
            <p:ph type="body" sz="quarter" idx="3"/>
          </p:nvPr>
        </p:nvSpPr>
        <p:spPr>
          <a:xfrm>
            <a:off x="5419201" y="1663039"/>
            <a:ext cx="4715404" cy="693076"/>
          </a:xfrm>
          <a:prstGeom prst="rect">
            <a:avLst/>
          </a:prstGeom>
        </p:spPr>
        <p:txBody>
          <a:bodyPr lIns="102850" tIns="51427" rIns="102850" bIns="51427" anchor="b"/>
          <a:lstStyle>
            <a:lvl1pPr marL="0" indent="0">
              <a:buNone/>
              <a:defRPr sz="2700" b="1"/>
            </a:lvl1pPr>
            <a:lvl2pPr marL="514293" indent="0">
              <a:buNone/>
              <a:defRPr sz="2300" b="1"/>
            </a:lvl2pPr>
            <a:lvl3pPr marL="1028582" indent="0">
              <a:buNone/>
              <a:defRPr sz="2100" b="1"/>
            </a:lvl3pPr>
            <a:lvl4pPr marL="1542867" indent="0">
              <a:buNone/>
              <a:defRPr sz="1800" b="1"/>
            </a:lvl4pPr>
            <a:lvl5pPr marL="2057150" indent="0">
              <a:buNone/>
              <a:defRPr sz="1800" b="1"/>
            </a:lvl5pPr>
            <a:lvl6pPr marL="2571449" indent="0">
              <a:buNone/>
              <a:defRPr sz="1800" b="1"/>
            </a:lvl6pPr>
            <a:lvl7pPr marL="3085727" indent="0">
              <a:buNone/>
              <a:defRPr sz="1800" b="1"/>
            </a:lvl7pPr>
            <a:lvl8pPr marL="3600023" indent="0">
              <a:buNone/>
              <a:defRPr sz="1800" b="1"/>
            </a:lvl8pPr>
            <a:lvl9pPr marL="4114318" indent="0">
              <a:buNone/>
              <a:defRPr sz="1800" b="1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  <p:sp>
        <p:nvSpPr>
          <p:cNvPr id="6" name="내용 개체 틀 5"/>
          <p:cNvSpPr>
            <a:spLocks noGrp="1"/>
          </p:cNvSpPr>
          <p:nvPr>
            <p:ph sz="quarter" idx="4"/>
          </p:nvPr>
        </p:nvSpPr>
        <p:spPr>
          <a:xfrm>
            <a:off x="5419201" y="2356115"/>
            <a:ext cx="4715404" cy="4280562"/>
          </a:xfrm>
          <a:prstGeom prst="rect">
            <a:avLst/>
          </a:prstGeom>
        </p:spPr>
        <p:txBody>
          <a:bodyPr lIns="102850" tIns="51427" rIns="102850" bIns="51427"/>
          <a:lstStyle>
            <a:lvl1pPr>
              <a:defRPr sz="2700"/>
            </a:lvl1pPr>
            <a:lvl2pPr>
              <a:defRPr sz="2300"/>
            </a:lvl2pPr>
            <a:lvl3pPr>
              <a:defRPr sz="21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xmlns="" val="2547783058"/>
      </p:ext>
    </p:extLst>
  </p:cSld>
  <p:clrMapOvr>
    <a:masterClrMapping/>
  </p:clrMapOvr>
</p:sldLayout>
</file>

<file path=ppt/slideLayouts/slideLayout71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제목만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533400" y="297525"/>
            <a:ext cx="9601200" cy="1238250"/>
          </a:xfrm>
          <a:prstGeom prst="rect">
            <a:avLst/>
          </a:prstGeom>
        </p:spPr>
        <p:txBody>
          <a:bodyPr lIns="102850" tIns="51427" rIns="102850" bIns="51427"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xmlns="" val="676474020"/>
      </p:ext>
    </p:extLst>
  </p:cSld>
  <p:clrMapOvr>
    <a:masterClrMapping/>
  </p:clrMapOvr>
</p:sldLayout>
</file>

<file path=ppt/slideLayouts/slideLayout71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빈 화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xmlns="" val="1902965138"/>
      </p:ext>
    </p:extLst>
  </p:cSld>
  <p:clrMapOvr>
    <a:masterClrMapping/>
  </p:clrMapOvr>
</p:sldLayout>
</file>

<file path=ppt/slideLayouts/slideLayout71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캡션 있는 콘텐츠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533442" y="295804"/>
            <a:ext cx="3509699" cy="1258888"/>
          </a:xfrm>
          <a:prstGeom prst="rect">
            <a:avLst/>
          </a:prstGeom>
        </p:spPr>
        <p:txBody>
          <a:bodyPr lIns="102850" tIns="51427" rIns="102850" bIns="51427" anchor="b"/>
          <a:lstStyle>
            <a:lvl1pPr algn="l">
              <a:defRPr sz="2300" b="1"/>
            </a:lvl1pPr>
          </a:lstStyle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내용 개체 틀 2"/>
          <p:cNvSpPr>
            <a:spLocks noGrp="1"/>
          </p:cNvSpPr>
          <p:nvPr>
            <p:ph idx="1"/>
          </p:nvPr>
        </p:nvSpPr>
        <p:spPr>
          <a:xfrm>
            <a:off x="4170892" y="295807"/>
            <a:ext cx="5963708" cy="6340872"/>
          </a:xfrm>
          <a:prstGeom prst="rect">
            <a:avLst/>
          </a:prstGeom>
        </p:spPr>
        <p:txBody>
          <a:bodyPr lIns="102850" tIns="51427" rIns="102850" bIns="51427"/>
          <a:lstStyle>
            <a:lvl1pPr>
              <a:defRPr sz="3600"/>
            </a:lvl1pPr>
            <a:lvl2pPr>
              <a:defRPr sz="3200"/>
            </a:lvl2pPr>
            <a:lvl3pPr>
              <a:defRPr sz="2700"/>
            </a:lvl3pPr>
            <a:lvl4pPr>
              <a:defRPr sz="2300"/>
            </a:lvl4pPr>
            <a:lvl5pPr>
              <a:defRPr sz="2300"/>
            </a:lvl5pPr>
            <a:lvl6pPr>
              <a:defRPr sz="2300"/>
            </a:lvl6pPr>
            <a:lvl7pPr>
              <a:defRPr sz="2300"/>
            </a:lvl7pPr>
            <a:lvl8pPr>
              <a:defRPr sz="2300"/>
            </a:lvl8pPr>
            <a:lvl9pPr>
              <a:defRPr sz="23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4" name="텍스트 개체 틀 3"/>
          <p:cNvSpPr>
            <a:spLocks noGrp="1"/>
          </p:cNvSpPr>
          <p:nvPr>
            <p:ph type="body" sz="half" idx="2"/>
          </p:nvPr>
        </p:nvSpPr>
        <p:spPr>
          <a:xfrm>
            <a:off x="533442" y="1554696"/>
            <a:ext cx="3509699" cy="5081985"/>
          </a:xfrm>
          <a:prstGeom prst="rect">
            <a:avLst/>
          </a:prstGeom>
        </p:spPr>
        <p:txBody>
          <a:bodyPr lIns="102850" tIns="51427" rIns="102850" bIns="51427"/>
          <a:lstStyle>
            <a:lvl1pPr marL="0" indent="0">
              <a:buNone/>
              <a:defRPr sz="1600"/>
            </a:lvl1pPr>
            <a:lvl2pPr marL="514293" indent="0">
              <a:buNone/>
              <a:defRPr sz="1400"/>
            </a:lvl2pPr>
            <a:lvl3pPr marL="1028582" indent="0">
              <a:buNone/>
              <a:defRPr sz="1100"/>
            </a:lvl3pPr>
            <a:lvl4pPr marL="1542867" indent="0">
              <a:buNone/>
              <a:defRPr sz="1000"/>
            </a:lvl4pPr>
            <a:lvl5pPr marL="2057150" indent="0">
              <a:buNone/>
              <a:defRPr sz="1000"/>
            </a:lvl5pPr>
            <a:lvl6pPr marL="2571449" indent="0">
              <a:buNone/>
              <a:defRPr sz="1000"/>
            </a:lvl6pPr>
            <a:lvl7pPr marL="3085727" indent="0">
              <a:buNone/>
              <a:defRPr sz="1000"/>
            </a:lvl7pPr>
            <a:lvl8pPr marL="3600023" indent="0">
              <a:buNone/>
              <a:defRPr sz="1000"/>
            </a:lvl8pPr>
            <a:lvl9pPr marL="4114318" indent="0">
              <a:buNone/>
              <a:defRPr sz="10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</p:spTree>
    <p:extLst>
      <p:ext uri="{BB962C8B-B14F-4D97-AF65-F5344CB8AC3E}">
        <p14:creationId xmlns:p14="http://schemas.microsoft.com/office/powerpoint/2010/main" xmlns="" val="1762026970"/>
      </p:ext>
    </p:extLst>
  </p:cSld>
  <p:clrMapOvr>
    <a:masterClrMapping/>
  </p:clrMapOvr>
</p:sldLayout>
</file>

<file path=ppt/slideLayouts/slideLayout71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캡션 있는 그림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2091003" y="5200650"/>
            <a:ext cx="6400800" cy="613966"/>
          </a:xfrm>
          <a:prstGeom prst="rect">
            <a:avLst/>
          </a:prstGeom>
        </p:spPr>
        <p:txBody>
          <a:bodyPr lIns="102850" tIns="51427" rIns="102850" bIns="51427" anchor="b"/>
          <a:lstStyle>
            <a:lvl1pPr algn="l">
              <a:defRPr sz="2300" b="1"/>
            </a:lvl1pPr>
          </a:lstStyle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그림 개체 틀 2"/>
          <p:cNvSpPr>
            <a:spLocks noGrp="1"/>
          </p:cNvSpPr>
          <p:nvPr>
            <p:ph type="pic" idx="1"/>
          </p:nvPr>
        </p:nvSpPr>
        <p:spPr>
          <a:xfrm>
            <a:off x="2091003" y="663840"/>
            <a:ext cx="6400800" cy="4457700"/>
          </a:xfrm>
          <a:prstGeom prst="rect">
            <a:avLst/>
          </a:prstGeom>
        </p:spPr>
        <p:txBody>
          <a:bodyPr lIns="102850" tIns="51427" rIns="102850" bIns="51427"/>
          <a:lstStyle>
            <a:lvl1pPr marL="0" indent="0">
              <a:buNone/>
              <a:defRPr sz="3600"/>
            </a:lvl1pPr>
            <a:lvl2pPr marL="514293" indent="0">
              <a:buNone/>
              <a:defRPr sz="3200"/>
            </a:lvl2pPr>
            <a:lvl3pPr marL="1028582" indent="0">
              <a:buNone/>
              <a:defRPr sz="2700"/>
            </a:lvl3pPr>
            <a:lvl4pPr marL="1542867" indent="0">
              <a:buNone/>
              <a:defRPr sz="2300"/>
            </a:lvl4pPr>
            <a:lvl5pPr marL="2057150" indent="0">
              <a:buNone/>
              <a:defRPr sz="2300"/>
            </a:lvl5pPr>
            <a:lvl6pPr marL="2571449" indent="0">
              <a:buNone/>
              <a:defRPr sz="2300"/>
            </a:lvl6pPr>
            <a:lvl7pPr marL="3085727" indent="0">
              <a:buNone/>
              <a:defRPr sz="2300"/>
            </a:lvl7pPr>
            <a:lvl8pPr marL="3600023" indent="0">
              <a:buNone/>
              <a:defRPr sz="2300"/>
            </a:lvl8pPr>
            <a:lvl9pPr marL="4114318" indent="0">
              <a:buNone/>
              <a:defRPr sz="2300"/>
            </a:lvl9pPr>
          </a:lstStyle>
          <a:p>
            <a:endParaRPr lang="ko-KR" altLang="en-US"/>
          </a:p>
        </p:txBody>
      </p:sp>
      <p:sp>
        <p:nvSpPr>
          <p:cNvPr id="4" name="텍스트 개체 틀 3"/>
          <p:cNvSpPr>
            <a:spLocks noGrp="1"/>
          </p:cNvSpPr>
          <p:nvPr>
            <p:ph type="body" sz="half" idx="2"/>
          </p:nvPr>
        </p:nvSpPr>
        <p:spPr>
          <a:xfrm>
            <a:off x="2091003" y="5814616"/>
            <a:ext cx="6400800" cy="871934"/>
          </a:xfrm>
          <a:prstGeom prst="rect">
            <a:avLst/>
          </a:prstGeom>
        </p:spPr>
        <p:txBody>
          <a:bodyPr lIns="102850" tIns="51427" rIns="102850" bIns="51427"/>
          <a:lstStyle>
            <a:lvl1pPr marL="0" indent="0">
              <a:buNone/>
              <a:defRPr sz="1600"/>
            </a:lvl1pPr>
            <a:lvl2pPr marL="514293" indent="0">
              <a:buNone/>
              <a:defRPr sz="1400"/>
            </a:lvl2pPr>
            <a:lvl3pPr marL="1028582" indent="0">
              <a:buNone/>
              <a:defRPr sz="1100"/>
            </a:lvl3pPr>
            <a:lvl4pPr marL="1542867" indent="0">
              <a:buNone/>
              <a:defRPr sz="1000"/>
            </a:lvl4pPr>
            <a:lvl5pPr marL="2057150" indent="0">
              <a:buNone/>
              <a:defRPr sz="1000"/>
            </a:lvl5pPr>
            <a:lvl6pPr marL="2571449" indent="0">
              <a:buNone/>
              <a:defRPr sz="1000"/>
            </a:lvl6pPr>
            <a:lvl7pPr marL="3085727" indent="0">
              <a:buNone/>
              <a:defRPr sz="1000"/>
            </a:lvl7pPr>
            <a:lvl8pPr marL="3600023" indent="0">
              <a:buNone/>
              <a:defRPr sz="1000"/>
            </a:lvl8pPr>
            <a:lvl9pPr marL="4114318" indent="0">
              <a:buNone/>
              <a:defRPr sz="10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</p:spTree>
    <p:extLst>
      <p:ext uri="{BB962C8B-B14F-4D97-AF65-F5344CB8AC3E}">
        <p14:creationId xmlns:p14="http://schemas.microsoft.com/office/powerpoint/2010/main" xmlns="" val="3226430972"/>
      </p:ext>
    </p:extLst>
  </p:cSld>
  <p:clrMapOvr>
    <a:masterClrMapping/>
  </p:clrMapOvr>
</p:sldLayout>
</file>

<file path=ppt/slideLayouts/slideLayout71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제목 및 세로 텍스트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533400" y="297525"/>
            <a:ext cx="9601200" cy="1238250"/>
          </a:xfrm>
          <a:prstGeom prst="rect">
            <a:avLst/>
          </a:prstGeom>
        </p:spPr>
        <p:txBody>
          <a:bodyPr lIns="102850" tIns="51427" rIns="102850" bIns="51427"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세로 텍스트 개체 틀 2"/>
          <p:cNvSpPr>
            <a:spLocks noGrp="1"/>
          </p:cNvSpPr>
          <p:nvPr>
            <p:ph type="body" orient="vert" idx="1"/>
          </p:nvPr>
        </p:nvSpPr>
        <p:spPr>
          <a:xfrm>
            <a:off x="533400" y="1733578"/>
            <a:ext cx="9601200" cy="4903127"/>
          </a:xfrm>
          <a:prstGeom prst="rect">
            <a:avLst/>
          </a:prstGeom>
        </p:spPr>
        <p:txBody>
          <a:bodyPr vert="eaVert" lIns="102850" tIns="51427" rIns="102850" bIns="51427"/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xmlns="" val="870134560"/>
      </p:ext>
    </p:extLst>
  </p:cSld>
  <p:clrMapOvr>
    <a:masterClrMapping/>
  </p:clrMapOvr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구역 머리글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842963" y="4773613"/>
            <a:ext cx="9067800" cy="1476375"/>
          </a:xfrm>
          <a:prstGeom prst="rect">
            <a:avLst/>
          </a:prstGeom>
        </p:spPr>
        <p:txBody>
          <a:bodyPr lIns="90893" tIns="45454" rIns="90893" bIns="45454" anchor="t"/>
          <a:lstStyle>
            <a:lvl1pPr algn="l">
              <a:defRPr sz="4000" b="1" cap="all"/>
            </a:lvl1pPr>
          </a:lstStyle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텍스트 개체 틀 2"/>
          <p:cNvSpPr>
            <a:spLocks noGrp="1"/>
          </p:cNvSpPr>
          <p:nvPr>
            <p:ph type="body" idx="1"/>
          </p:nvPr>
        </p:nvSpPr>
        <p:spPr>
          <a:xfrm>
            <a:off x="842963" y="3149639"/>
            <a:ext cx="9067800" cy="1624013"/>
          </a:xfrm>
          <a:prstGeom prst="rect">
            <a:avLst/>
          </a:prstGeom>
        </p:spPr>
        <p:txBody>
          <a:bodyPr lIns="90893" tIns="45454" rIns="90893" bIns="45454" anchor="b"/>
          <a:lstStyle>
            <a:lvl1pPr marL="0" indent="0">
              <a:buNone/>
              <a:defRPr sz="2100"/>
            </a:lvl1pPr>
            <a:lvl2pPr marL="454488" indent="0">
              <a:buNone/>
              <a:defRPr sz="1800"/>
            </a:lvl2pPr>
            <a:lvl3pPr marL="908945" indent="0">
              <a:buNone/>
              <a:defRPr sz="1600"/>
            </a:lvl3pPr>
            <a:lvl4pPr marL="1363412" indent="0">
              <a:buNone/>
              <a:defRPr sz="1400"/>
            </a:lvl4pPr>
            <a:lvl5pPr marL="1817867" indent="0">
              <a:buNone/>
              <a:defRPr sz="1400"/>
            </a:lvl5pPr>
            <a:lvl6pPr marL="2272338" indent="0">
              <a:buNone/>
              <a:defRPr sz="1400"/>
            </a:lvl6pPr>
            <a:lvl7pPr marL="2726806" indent="0">
              <a:buNone/>
              <a:defRPr sz="1400"/>
            </a:lvl7pPr>
            <a:lvl8pPr marL="3181264" indent="0">
              <a:buNone/>
              <a:defRPr sz="1400"/>
            </a:lvl8pPr>
            <a:lvl9pPr marL="3635747" indent="0">
              <a:buNone/>
              <a:defRPr sz="14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</p:spTree>
  </p:cSld>
  <p:clrMapOvr>
    <a:masterClrMapping/>
  </p:clrMapOvr>
</p:sldLayout>
</file>

<file path=ppt/slideLayouts/slideLayout72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세로 제목 및 텍스트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세로 제목 1"/>
          <p:cNvSpPr>
            <a:spLocks noGrp="1"/>
          </p:cNvSpPr>
          <p:nvPr>
            <p:ph type="title" orient="vert"/>
          </p:nvPr>
        </p:nvSpPr>
        <p:spPr>
          <a:xfrm>
            <a:off x="7734300" y="297525"/>
            <a:ext cx="2400300" cy="6339152"/>
          </a:xfrm>
          <a:prstGeom prst="rect">
            <a:avLst/>
          </a:prstGeom>
        </p:spPr>
        <p:txBody>
          <a:bodyPr vert="eaVert" lIns="102850" tIns="51427" rIns="102850" bIns="51427"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세로 텍스트 개체 틀 2"/>
          <p:cNvSpPr>
            <a:spLocks noGrp="1"/>
          </p:cNvSpPr>
          <p:nvPr>
            <p:ph type="body" orient="vert" idx="1"/>
          </p:nvPr>
        </p:nvSpPr>
        <p:spPr>
          <a:xfrm>
            <a:off x="533400" y="297525"/>
            <a:ext cx="7023100" cy="6339152"/>
          </a:xfrm>
          <a:prstGeom prst="rect">
            <a:avLst/>
          </a:prstGeom>
        </p:spPr>
        <p:txBody>
          <a:bodyPr vert="eaVert" lIns="102850" tIns="51427" rIns="102850" bIns="51427"/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xmlns="" val="3505961316"/>
      </p:ext>
    </p:extLst>
  </p:cSld>
  <p:clrMapOvr>
    <a:masterClrMapping/>
  </p:clrMapOvr>
</p:sldLayout>
</file>

<file path=ppt/slideLayouts/slideLayout721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내용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내용 개체 틀 1"/>
          <p:cNvSpPr>
            <a:spLocks noGrp="1"/>
          </p:cNvSpPr>
          <p:nvPr>
            <p:ph/>
          </p:nvPr>
        </p:nvSpPr>
        <p:spPr>
          <a:xfrm>
            <a:off x="533400" y="297525"/>
            <a:ext cx="9601200" cy="6339152"/>
          </a:xfrm>
          <a:prstGeom prst="rect">
            <a:avLst/>
          </a:prstGeom>
        </p:spPr>
        <p:txBody>
          <a:bodyPr lIns="102850" tIns="51427" rIns="102850" bIns="51427"/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xmlns="" val="2667186173"/>
      </p:ext>
    </p:extLst>
  </p:cSld>
  <p:clrMapOvr>
    <a:masterClrMapping/>
  </p:clrMapOvr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콘텐츠 2개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533400" y="296863"/>
            <a:ext cx="9601200" cy="1238250"/>
          </a:xfrm>
          <a:prstGeom prst="rect">
            <a:avLst/>
          </a:prstGeom>
        </p:spPr>
        <p:txBody>
          <a:bodyPr lIns="90893" tIns="45454" rIns="90893" bIns="45454"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내용 개체 틀 2"/>
          <p:cNvSpPr>
            <a:spLocks noGrp="1"/>
          </p:cNvSpPr>
          <p:nvPr>
            <p:ph sz="half" idx="1"/>
          </p:nvPr>
        </p:nvSpPr>
        <p:spPr>
          <a:xfrm>
            <a:off x="533407" y="1733553"/>
            <a:ext cx="4724400" cy="4903789"/>
          </a:xfrm>
          <a:prstGeom prst="rect">
            <a:avLst/>
          </a:prstGeom>
        </p:spPr>
        <p:txBody>
          <a:bodyPr lIns="90893" tIns="45454" rIns="90893" bIns="45454"/>
          <a:lstStyle>
            <a:lvl1pPr>
              <a:defRPr sz="2800"/>
            </a:lvl1pPr>
            <a:lvl2pPr>
              <a:defRPr sz="2400"/>
            </a:lvl2pPr>
            <a:lvl3pPr>
              <a:defRPr sz="21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4" name="내용 개체 틀 3"/>
          <p:cNvSpPr>
            <a:spLocks noGrp="1"/>
          </p:cNvSpPr>
          <p:nvPr>
            <p:ph sz="half" idx="2"/>
          </p:nvPr>
        </p:nvSpPr>
        <p:spPr>
          <a:xfrm>
            <a:off x="5410200" y="1733553"/>
            <a:ext cx="4724400" cy="4903789"/>
          </a:xfrm>
          <a:prstGeom prst="rect">
            <a:avLst/>
          </a:prstGeom>
        </p:spPr>
        <p:txBody>
          <a:bodyPr lIns="90893" tIns="45454" rIns="90893" bIns="45454"/>
          <a:lstStyle>
            <a:lvl1pPr>
              <a:defRPr sz="2800"/>
            </a:lvl1pPr>
            <a:lvl2pPr>
              <a:defRPr sz="2400"/>
            </a:lvl2pPr>
            <a:lvl3pPr>
              <a:defRPr sz="21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</p:spTree>
  </p:cSld>
  <p:clrMapOvr>
    <a:masterClrMapping/>
  </p:clrMapOvr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비교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533400" y="296863"/>
            <a:ext cx="9601200" cy="1238250"/>
          </a:xfrm>
          <a:prstGeom prst="rect">
            <a:avLst/>
          </a:prstGeom>
        </p:spPr>
        <p:txBody>
          <a:bodyPr lIns="90893" tIns="45454" rIns="90893" bIns="45454"/>
          <a:lstStyle>
            <a:lvl1pPr>
              <a:defRPr/>
            </a:lvl1pPr>
          </a:lstStyle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텍스트 개체 틀 2"/>
          <p:cNvSpPr>
            <a:spLocks noGrp="1"/>
          </p:cNvSpPr>
          <p:nvPr>
            <p:ph type="body" idx="1"/>
          </p:nvPr>
        </p:nvSpPr>
        <p:spPr>
          <a:xfrm>
            <a:off x="533405" y="1663700"/>
            <a:ext cx="4713288" cy="692150"/>
          </a:xfrm>
          <a:prstGeom prst="rect">
            <a:avLst/>
          </a:prstGeom>
        </p:spPr>
        <p:txBody>
          <a:bodyPr lIns="90893" tIns="45454" rIns="90893" bIns="45454" anchor="b"/>
          <a:lstStyle>
            <a:lvl1pPr marL="0" indent="0">
              <a:buNone/>
              <a:defRPr sz="2400" b="1"/>
            </a:lvl1pPr>
            <a:lvl2pPr marL="454488" indent="0">
              <a:buNone/>
              <a:defRPr sz="2100" b="1"/>
            </a:lvl2pPr>
            <a:lvl3pPr marL="908945" indent="0">
              <a:buNone/>
              <a:defRPr sz="1800" b="1"/>
            </a:lvl3pPr>
            <a:lvl4pPr marL="1363412" indent="0">
              <a:buNone/>
              <a:defRPr sz="1600" b="1"/>
            </a:lvl4pPr>
            <a:lvl5pPr marL="1817867" indent="0">
              <a:buNone/>
              <a:defRPr sz="1600" b="1"/>
            </a:lvl5pPr>
            <a:lvl6pPr marL="2272338" indent="0">
              <a:buNone/>
              <a:defRPr sz="1600" b="1"/>
            </a:lvl6pPr>
            <a:lvl7pPr marL="2726806" indent="0">
              <a:buNone/>
              <a:defRPr sz="1600" b="1"/>
            </a:lvl7pPr>
            <a:lvl8pPr marL="3181264" indent="0">
              <a:buNone/>
              <a:defRPr sz="1600" b="1"/>
            </a:lvl8pPr>
            <a:lvl9pPr marL="3635747" indent="0">
              <a:buNone/>
              <a:defRPr sz="1600" b="1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  <p:sp>
        <p:nvSpPr>
          <p:cNvPr id="4" name="내용 개체 틀 3"/>
          <p:cNvSpPr>
            <a:spLocks noGrp="1"/>
          </p:cNvSpPr>
          <p:nvPr>
            <p:ph sz="half" idx="2"/>
          </p:nvPr>
        </p:nvSpPr>
        <p:spPr>
          <a:xfrm>
            <a:off x="533405" y="2355853"/>
            <a:ext cx="4713288" cy="4281488"/>
          </a:xfrm>
          <a:prstGeom prst="rect">
            <a:avLst/>
          </a:prstGeom>
        </p:spPr>
        <p:txBody>
          <a:bodyPr lIns="90893" tIns="45454" rIns="90893" bIns="45454"/>
          <a:lstStyle>
            <a:lvl1pPr>
              <a:defRPr sz="2400"/>
            </a:lvl1pPr>
            <a:lvl2pPr>
              <a:defRPr sz="21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5" name="텍스트 개체 틀 4"/>
          <p:cNvSpPr>
            <a:spLocks noGrp="1"/>
          </p:cNvSpPr>
          <p:nvPr>
            <p:ph type="body" sz="quarter" idx="3"/>
          </p:nvPr>
        </p:nvSpPr>
        <p:spPr>
          <a:xfrm>
            <a:off x="5419778" y="1663700"/>
            <a:ext cx="4714875" cy="692150"/>
          </a:xfrm>
          <a:prstGeom prst="rect">
            <a:avLst/>
          </a:prstGeom>
        </p:spPr>
        <p:txBody>
          <a:bodyPr lIns="90893" tIns="45454" rIns="90893" bIns="45454" anchor="b"/>
          <a:lstStyle>
            <a:lvl1pPr marL="0" indent="0">
              <a:buNone/>
              <a:defRPr sz="2400" b="1"/>
            </a:lvl1pPr>
            <a:lvl2pPr marL="454488" indent="0">
              <a:buNone/>
              <a:defRPr sz="2100" b="1"/>
            </a:lvl2pPr>
            <a:lvl3pPr marL="908945" indent="0">
              <a:buNone/>
              <a:defRPr sz="1800" b="1"/>
            </a:lvl3pPr>
            <a:lvl4pPr marL="1363412" indent="0">
              <a:buNone/>
              <a:defRPr sz="1600" b="1"/>
            </a:lvl4pPr>
            <a:lvl5pPr marL="1817867" indent="0">
              <a:buNone/>
              <a:defRPr sz="1600" b="1"/>
            </a:lvl5pPr>
            <a:lvl6pPr marL="2272338" indent="0">
              <a:buNone/>
              <a:defRPr sz="1600" b="1"/>
            </a:lvl6pPr>
            <a:lvl7pPr marL="2726806" indent="0">
              <a:buNone/>
              <a:defRPr sz="1600" b="1"/>
            </a:lvl7pPr>
            <a:lvl8pPr marL="3181264" indent="0">
              <a:buNone/>
              <a:defRPr sz="1600" b="1"/>
            </a:lvl8pPr>
            <a:lvl9pPr marL="3635747" indent="0">
              <a:buNone/>
              <a:defRPr sz="1600" b="1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  <p:sp>
        <p:nvSpPr>
          <p:cNvPr id="6" name="내용 개체 틀 5"/>
          <p:cNvSpPr>
            <a:spLocks noGrp="1"/>
          </p:cNvSpPr>
          <p:nvPr>
            <p:ph sz="quarter" idx="4"/>
          </p:nvPr>
        </p:nvSpPr>
        <p:spPr>
          <a:xfrm>
            <a:off x="5419778" y="2355853"/>
            <a:ext cx="4714875" cy="4281488"/>
          </a:xfrm>
          <a:prstGeom prst="rect">
            <a:avLst/>
          </a:prstGeom>
        </p:spPr>
        <p:txBody>
          <a:bodyPr lIns="90893" tIns="45454" rIns="90893" bIns="45454"/>
          <a:lstStyle>
            <a:lvl1pPr>
              <a:defRPr sz="2400"/>
            </a:lvl1pPr>
            <a:lvl2pPr>
              <a:defRPr sz="21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</p:spTree>
  </p:cSld>
  <p:clrMapOvr>
    <a:masterClrMapping/>
  </p:clrMapOvr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제목만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533400" y="296863"/>
            <a:ext cx="9601200" cy="1238250"/>
          </a:xfrm>
          <a:prstGeom prst="rect">
            <a:avLst/>
          </a:prstGeom>
        </p:spPr>
        <p:txBody>
          <a:bodyPr lIns="90893" tIns="45454" rIns="90893" bIns="45454"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</p:spTree>
  </p:cSld>
  <p:clrMapOvr>
    <a:masterClrMapping/>
  </p:clrMapOvr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빈 화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캡션 있는 콘텐츠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533462" y="295275"/>
            <a:ext cx="3509963" cy="1258888"/>
          </a:xfrm>
          <a:prstGeom prst="rect">
            <a:avLst/>
          </a:prstGeom>
        </p:spPr>
        <p:txBody>
          <a:bodyPr lIns="90893" tIns="45454" rIns="90893" bIns="45454" anchor="b"/>
          <a:lstStyle>
            <a:lvl1pPr algn="l">
              <a:defRPr sz="2100" b="1"/>
            </a:lvl1pPr>
          </a:lstStyle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내용 개체 틀 2"/>
          <p:cNvSpPr>
            <a:spLocks noGrp="1"/>
          </p:cNvSpPr>
          <p:nvPr>
            <p:ph idx="1"/>
          </p:nvPr>
        </p:nvSpPr>
        <p:spPr>
          <a:xfrm>
            <a:off x="4170416" y="295282"/>
            <a:ext cx="5964237" cy="6342063"/>
          </a:xfrm>
          <a:prstGeom prst="rect">
            <a:avLst/>
          </a:prstGeom>
        </p:spPr>
        <p:txBody>
          <a:bodyPr lIns="90893" tIns="45454" rIns="90893" bIns="45454"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100"/>
            </a:lvl4pPr>
            <a:lvl5pPr>
              <a:defRPr sz="2100"/>
            </a:lvl5pPr>
            <a:lvl6pPr>
              <a:defRPr sz="2100"/>
            </a:lvl6pPr>
            <a:lvl7pPr>
              <a:defRPr sz="2100"/>
            </a:lvl7pPr>
            <a:lvl8pPr>
              <a:defRPr sz="2100"/>
            </a:lvl8pPr>
            <a:lvl9pPr>
              <a:defRPr sz="21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4" name="텍스트 개체 틀 3"/>
          <p:cNvSpPr>
            <a:spLocks noGrp="1"/>
          </p:cNvSpPr>
          <p:nvPr>
            <p:ph type="body" sz="half" idx="2"/>
          </p:nvPr>
        </p:nvSpPr>
        <p:spPr>
          <a:xfrm>
            <a:off x="533462" y="1554163"/>
            <a:ext cx="3509963" cy="5083176"/>
          </a:xfrm>
          <a:prstGeom prst="rect">
            <a:avLst/>
          </a:prstGeom>
        </p:spPr>
        <p:txBody>
          <a:bodyPr lIns="90893" tIns="45454" rIns="90893" bIns="45454"/>
          <a:lstStyle>
            <a:lvl1pPr marL="0" indent="0">
              <a:buNone/>
              <a:defRPr sz="1400"/>
            </a:lvl1pPr>
            <a:lvl2pPr marL="454488" indent="0">
              <a:buNone/>
              <a:defRPr sz="1200"/>
            </a:lvl2pPr>
            <a:lvl3pPr marL="908945" indent="0">
              <a:buNone/>
              <a:defRPr sz="1000"/>
            </a:lvl3pPr>
            <a:lvl4pPr marL="1363412" indent="0">
              <a:buNone/>
              <a:defRPr sz="900"/>
            </a:lvl4pPr>
            <a:lvl5pPr marL="1817867" indent="0">
              <a:buNone/>
              <a:defRPr sz="900"/>
            </a:lvl5pPr>
            <a:lvl6pPr marL="2272338" indent="0">
              <a:buNone/>
              <a:defRPr sz="900"/>
            </a:lvl6pPr>
            <a:lvl7pPr marL="2726806" indent="0">
              <a:buNone/>
              <a:defRPr sz="900"/>
            </a:lvl7pPr>
            <a:lvl8pPr marL="3181264" indent="0">
              <a:buNone/>
              <a:defRPr sz="900"/>
            </a:lvl8pPr>
            <a:lvl9pPr marL="3635747" indent="0">
              <a:buNone/>
              <a:defRPr sz="9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</p:spTree>
  </p:cSld>
  <p:clrMapOvr>
    <a:masterClrMapping/>
  </p:clrMapOvr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캡션 있는 그림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2090738" y="5200652"/>
            <a:ext cx="6400800" cy="614363"/>
          </a:xfrm>
          <a:prstGeom prst="rect">
            <a:avLst/>
          </a:prstGeom>
        </p:spPr>
        <p:txBody>
          <a:bodyPr lIns="90893" tIns="45454" rIns="90893" bIns="45454" anchor="b"/>
          <a:lstStyle>
            <a:lvl1pPr algn="l">
              <a:defRPr sz="2100" b="1"/>
            </a:lvl1pPr>
          </a:lstStyle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그림 개체 틀 2"/>
          <p:cNvSpPr>
            <a:spLocks noGrp="1"/>
          </p:cNvSpPr>
          <p:nvPr>
            <p:ph type="pic" idx="1"/>
          </p:nvPr>
        </p:nvSpPr>
        <p:spPr>
          <a:xfrm>
            <a:off x="2090738" y="663575"/>
            <a:ext cx="6400800" cy="4457700"/>
          </a:xfrm>
          <a:prstGeom prst="rect">
            <a:avLst/>
          </a:prstGeom>
        </p:spPr>
        <p:txBody>
          <a:bodyPr lIns="90893" tIns="45454" rIns="90893" bIns="45454"/>
          <a:lstStyle>
            <a:lvl1pPr marL="0" indent="0">
              <a:buNone/>
              <a:defRPr sz="3200"/>
            </a:lvl1pPr>
            <a:lvl2pPr marL="454488" indent="0">
              <a:buNone/>
              <a:defRPr sz="2800"/>
            </a:lvl2pPr>
            <a:lvl3pPr marL="908945" indent="0">
              <a:buNone/>
              <a:defRPr sz="2400"/>
            </a:lvl3pPr>
            <a:lvl4pPr marL="1363412" indent="0">
              <a:buNone/>
              <a:defRPr sz="2100"/>
            </a:lvl4pPr>
            <a:lvl5pPr marL="1817867" indent="0">
              <a:buNone/>
              <a:defRPr sz="2100"/>
            </a:lvl5pPr>
            <a:lvl6pPr marL="2272338" indent="0">
              <a:buNone/>
              <a:defRPr sz="2100"/>
            </a:lvl6pPr>
            <a:lvl7pPr marL="2726806" indent="0">
              <a:buNone/>
              <a:defRPr sz="2100"/>
            </a:lvl7pPr>
            <a:lvl8pPr marL="3181264" indent="0">
              <a:buNone/>
              <a:defRPr sz="2100"/>
            </a:lvl8pPr>
            <a:lvl9pPr marL="3635747" indent="0">
              <a:buNone/>
              <a:defRPr sz="2100"/>
            </a:lvl9pPr>
          </a:lstStyle>
          <a:p>
            <a:endParaRPr lang="ko-KR" altLang="en-US"/>
          </a:p>
        </p:txBody>
      </p:sp>
      <p:sp>
        <p:nvSpPr>
          <p:cNvPr id="4" name="텍스트 개체 틀 3"/>
          <p:cNvSpPr>
            <a:spLocks noGrp="1"/>
          </p:cNvSpPr>
          <p:nvPr>
            <p:ph type="body" sz="half" idx="2"/>
          </p:nvPr>
        </p:nvSpPr>
        <p:spPr>
          <a:xfrm>
            <a:off x="2090738" y="5815015"/>
            <a:ext cx="6400800" cy="871537"/>
          </a:xfrm>
          <a:prstGeom prst="rect">
            <a:avLst/>
          </a:prstGeom>
        </p:spPr>
        <p:txBody>
          <a:bodyPr lIns="90893" tIns="45454" rIns="90893" bIns="45454"/>
          <a:lstStyle>
            <a:lvl1pPr marL="0" indent="0">
              <a:buNone/>
              <a:defRPr sz="1400"/>
            </a:lvl1pPr>
            <a:lvl2pPr marL="454488" indent="0">
              <a:buNone/>
              <a:defRPr sz="1200"/>
            </a:lvl2pPr>
            <a:lvl3pPr marL="908945" indent="0">
              <a:buNone/>
              <a:defRPr sz="1000"/>
            </a:lvl3pPr>
            <a:lvl4pPr marL="1363412" indent="0">
              <a:buNone/>
              <a:defRPr sz="900"/>
            </a:lvl4pPr>
            <a:lvl5pPr marL="1817867" indent="0">
              <a:buNone/>
              <a:defRPr sz="900"/>
            </a:lvl5pPr>
            <a:lvl6pPr marL="2272338" indent="0">
              <a:buNone/>
              <a:defRPr sz="900"/>
            </a:lvl6pPr>
            <a:lvl7pPr marL="2726806" indent="0">
              <a:buNone/>
              <a:defRPr sz="900"/>
            </a:lvl7pPr>
            <a:lvl8pPr marL="3181264" indent="0">
              <a:buNone/>
              <a:defRPr sz="900"/>
            </a:lvl8pPr>
            <a:lvl9pPr marL="3635747" indent="0">
              <a:buNone/>
              <a:defRPr sz="9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</p:spTree>
  </p:cSld>
  <p:clrMapOvr>
    <a:masterClrMapping/>
  </p:clrMapOvr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제목 및 세로 텍스트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533400" y="296863"/>
            <a:ext cx="9601200" cy="1238250"/>
          </a:xfrm>
          <a:prstGeom prst="rect">
            <a:avLst/>
          </a:prstGeom>
        </p:spPr>
        <p:txBody>
          <a:bodyPr lIns="90893" tIns="45454" rIns="90893" bIns="45454"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세로 텍스트 개체 틀 2"/>
          <p:cNvSpPr>
            <a:spLocks noGrp="1"/>
          </p:cNvSpPr>
          <p:nvPr>
            <p:ph type="body" orient="vert" idx="1"/>
          </p:nvPr>
        </p:nvSpPr>
        <p:spPr>
          <a:xfrm>
            <a:off x="533400" y="1733553"/>
            <a:ext cx="9601200" cy="4903789"/>
          </a:xfrm>
          <a:prstGeom prst="rect">
            <a:avLst/>
          </a:prstGeom>
        </p:spPr>
        <p:txBody>
          <a:bodyPr vert="eaVert" lIns="90893" tIns="45454" rIns="90893" bIns="45454"/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캡션 있는 콘텐츠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533462" y="295275"/>
            <a:ext cx="3509963" cy="1258888"/>
          </a:xfrm>
          <a:prstGeom prst="rect">
            <a:avLst/>
          </a:prstGeom>
        </p:spPr>
        <p:txBody>
          <a:bodyPr lIns="90893" tIns="45454" rIns="90893" bIns="45454" anchor="b"/>
          <a:lstStyle>
            <a:lvl1pPr algn="l">
              <a:defRPr sz="2100" b="1"/>
            </a:lvl1pPr>
          </a:lstStyle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내용 개체 틀 2"/>
          <p:cNvSpPr>
            <a:spLocks noGrp="1"/>
          </p:cNvSpPr>
          <p:nvPr>
            <p:ph idx="1"/>
          </p:nvPr>
        </p:nvSpPr>
        <p:spPr>
          <a:xfrm>
            <a:off x="4170416" y="295282"/>
            <a:ext cx="5964237" cy="6342063"/>
          </a:xfrm>
          <a:prstGeom prst="rect">
            <a:avLst/>
          </a:prstGeom>
        </p:spPr>
        <p:txBody>
          <a:bodyPr lIns="90893" tIns="45454" rIns="90893" bIns="45454"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100"/>
            </a:lvl4pPr>
            <a:lvl5pPr>
              <a:defRPr sz="2100"/>
            </a:lvl5pPr>
            <a:lvl6pPr>
              <a:defRPr sz="2100"/>
            </a:lvl6pPr>
            <a:lvl7pPr>
              <a:defRPr sz="2100"/>
            </a:lvl7pPr>
            <a:lvl8pPr>
              <a:defRPr sz="2100"/>
            </a:lvl8pPr>
            <a:lvl9pPr>
              <a:defRPr sz="21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4" name="텍스트 개체 틀 3"/>
          <p:cNvSpPr>
            <a:spLocks noGrp="1"/>
          </p:cNvSpPr>
          <p:nvPr>
            <p:ph type="body" sz="half" idx="2"/>
          </p:nvPr>
        </p:nvSpPr>
        <p:spPr>
          <a:xfrm>
            <a:off x="533462" y="1554163"/>
            <a:ext cx="3509963" cy="5083176"/>
          </a:xfrm>
          <a:prstGeom prst="rect">
            <a:avLst/>
          </a:prstGeom>
        </p:spPr>
        <p:txBody>
          <a:bodyPr lIns="90893" tIns="45454" rIns="90893" bIns="45454"/>
          <a:lstStyle>
            <a:lvl1pPr marL="0" indent="0">
              <a:buNone/>
              <a:defRPr sz="1400"/>
            </a:lvl1pPr>
            <a:lvl2pPr marL="454488" indent="0">
              <a:buNone/>
              <a:defRPr sz="1200"/>
            </a:lvl2pPr>
            <a:lvl3pPr marL="908945" indent="0">
              <a:buNone/>
              <a:defRPr sz="1000"/>
            </a:lvl3pPr>
            <a:lvl4pPr marL="1363412" indent="0">
              <a:buNone/>
              <a:defRPr sz="900"/>
            </a:lvl4pPr>
            <a:lvl5pPr marL="1817867" indent="0">
              <a:buNone/>
              <a:defRPr sz="900"/>
            </a:lvl5pPr>
            <a:lvl6pPr marL="2272338" indent="0">
              <a:buNone/>
              <a:defRPr sz="900"/>
            </a:lvl6pPr>
            <a:lvl7pPr marL="2726806" indent="0">
              <a:buNone/>
              <a:defRPr sz="900"/>
            </a:lvl7pPr>
            <a:lvl8pPr marL="3181264" indent="0">
              <a:buNone/>
              <a:defRPr sz="900"/>
            </a:lvl8pPr>
            <a:lvl9pPr marL="3635747" indent="0">
              <a:buNone/>
              <a:defRPr sz="9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</p:spTree>
  </p:cSld>
  <p:clrMapOvr>
    <a:masterClrMapping/>
  </p:clrMapOvr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세로 제목 및 텍스트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세로 제목 1"/>
          <p:cNvSpPr>
            <a:spLocks noGrp="1"/>
          </p:cNvSpPr>
          <p:nvPr>
            <p:ph type="title" orient="vert"/>
          </p:nvPr>
        </p:nvSpPr>
        <p:spPr>
          <a:xfrm>
            <a:off x="7734300" y="296869"/>
            <a:ext cx="2400300" cy="6340475"/>
          </a:xfrm>
          <a:prstGeom prst="rect">
            <a:avLst/>
          </a:prstGeom>
        </p:spPr>
        <p:txBody>
          <a:bodyPr vert="eaVert" lIns="90893" tIns="45454" rIns="90893" bIns="45454"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세로 텍스트 개체 틀 2"/>
          <p:cNvSpPr>
            <a:spLocks noGrp="1"/>
          </p:cNvSpPr>
          <p:nvPr>
            <p:ph type="body" orient="vert" idx="1"/>
          </p:nvPr>
        </p:nvSpPr>
        <p:spPr>
          <a:xfrm>
            <a:off x="533400" y="296869"/>
            <a:ext cx="7048500" cy="6340475"/>
          </a:xfrm>
          <a:prstGeom prst="rect">
            <a:avLst/>
          </a:prstGeom>
        </p:spPr>
        <p:txBody>
          <a:bodyPr vert="eaVert" lIns="90893" tIns="45454" rIns="90893" bIns="45454"/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</p:spTree>
  </p:cSld>
  <p:clrMapOvr>
    <a:masterClrMapping/>
  </p:clrMapOvr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제목 슬라이드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96354" name="Picture 2" descr="blue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xmlns=""/>
              </a:ext>
            </a:extLst>
          </a:blip>
          <a:srcRect/>
          <a:stretch>
            <a:fillRect/>
          </a:stretch>
        </p:blipFill>
        <p:spPr bwMode="auto">
          <a:xfrm>
            <a:off x="4" y="0"/>
            <a:ext cx="10690226" cy="4365625"/>
          </a:xfrm>
          <a:prstGeom prst="rect">
            <a:avLst/>
          </a:prstGeom>
          <a:noFill/>
        </p:spPr>
      </p:pic>
      <p:grpSp>
        <p:nvGrpSpPr>
          <p:cNvPr id="996355" name="Group 3"/>
          <p:cNvGrpSpPr>
            <a:grpSpLocks/>
          </p:cNvGrpSpPr>
          <p:nvPr/>
        </p:nvGrpSpPr>
        <p:grpSpPr bwMode="auto">
          <a:xfrm>
            <a:off x="101660" y="47632"/>
            <a:ext cx="10406064" cy="536575"/>
            <a:chOff x="54" y="28"/>
            <a:chExt cx="5618" cy="312"/>
          </a:xfrm>
        </p:grpSpPr>
        <p:sp>
          <p:nvSpPr>
            <p:cNvPr id="996356" name="Oval 4"/>
            <p:cNvSpPr>
              <a:spLocks noChangeArrowheads="1"/>
            </p:cNvSpPr>
            <p:nvPr/>
          </p:nvSpPr>
          <p:spPr bwMode="auto">
            <a:xfrm>
              <a:off x="54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996357" name="Oval 5"/>
            <p:cNvSpPr>
              <a:spLocks noChangeArrowheads="1"/>
            </p:cNvSpPr>
            <p:nvPr/>
          </p:nvSpPr>
          <p:spPr bwMode="auto">
            <a:xfrm>
              <a:off x="22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996358" name="Oval 6"/>
            <p:cNvSpPr>
              <a:spLocks noChangeArrowheads="1"/>
            </p:cNvSpPr>
            <p:nvPr/>
          </p:nvSpPr>
          <p:spPr bwMode="auto">
            <a:xfrm>
              <a:off x="41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996359" name="Oval 7"/>
            <p:cNvSpPr>
              <a:spLocks noChangeArrowheads="1"/>
            </p:cNvSpPr>
            <p:nvPr/>
          </p:nvSpPr>
          <p:spPr bwMode="auto">
            <a:xfrm>
              <a:off x="60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996360" name="Oval 8"/>
            <p:cNvSpPr>
              <a:spLocks noChangeArrowheads="1"/>
            </p:cNvSpPr>
            <p:nvPr/>
          </p:nvSpPr>
          <p:spPr bwMode="auto">
            <a:xfrm>
              <a:off x="79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996361" name="Oval 9"/>
            <p:cNvSpPr>
              <a:spLocks noChangeArrowheads="1"/>
            </p:cNvSpPr>
            <p:nvPr/>
          </p:nvSpPr>
          <p:spPr bwMode="auto">
            <a:xfrm>
              <a:off x="98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996362" name="Oval 10"/>
            <p:cNvSpPr>
              <a:spLocks noChangeArrowheads="1"/>
            </p:cNvSpPr>
            <p:nvPr/>
          </p:nvSpPr>
          <p:spPr bwMode="auto">
            <a:xfrm>
              <a:off x="117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996363" name="Oval 11"/>
            <p:cNvSpPr>
              <a:spLocks noChangeArrowheads="1"/>
            </p:cNvSpPr>
            <p:nvPr/>
          </p:nvSpPr>
          <p:spPr bwMode="auto">
            <a:xfrm>
              <a:off x="136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996364" name="Oval 12"/>
            <p:cNvSpPr>
              <a:spLocks noChangeArrowheads="1"/>
            </p:cNvSpPr>
            <p:nvPr/>
          </p:nvSpPr>
          <p:spPr bwMode="auto">
            <a:xfrm>
              <a:off x="155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996365" name="Oval 13"/>
            <p:cNvSpPr>
              <a:spLocks noChangeArrowheads="1"/>
            </p:cNvSpPr>
            <p:nvPr/>
          </p:nvSpPr>
          <p:spPr bwMode="auto">
            <a:xfrm>
              <a:off x="174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996366" name="Oval 14"/>
            <p:cNvSpPr>
              <a:spLocks noChangeArrowheads="1"/>
            </p:cNvSpPr>
            <p:nvPr/>
          </p:nvSpPr>
          <p:spPr bwMode="auto">
            <a:xfrm>
              <a:off x="193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996367" name="Oval 15"/>
            <p:cNvSpPr>
              <a:spLocks noChangeArrowheads="1"/>
            </p:cNvSpPr>
            <p:nvPr/>
          </p:nvSpPr>
          <p:spPr bwMode="auto">
            <a:xfrm>
              <a:off x="212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996368" name="Oval 16"/>
            <p:cNvSpPr>
              <a:spLocks noChangeArrowheads="1"/>
            </p:cNvSpPr>
            <p:nvPr/>
          </p:nvSpPr>
          <p:spPr bwMode="auto">
            <a:xfrm>
              <a:off x="231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996369" name="Oval 17"/>
            <p:cNvSpPr>
              <a:spLocks noChangeArrowheads="1"/>
            </p:cNvSpPr>
            <p:nvPr/>
          </p:nvSpPr>
          <p:spPr bwMode="auto">
            <a:xfrm>
              <a:off x="250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996370" name="Oval 18"/>
            <p:cNvSpPr>
              <a:spLocks noChangeArrowheads="1"/>
            </p:cNvSpPr>
            <p:nvPr/>
          </p:nvSpPr>
          <p:spPr bwMode="auto">
            <a:xfrm>
              <a:off x="269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996371" name="Oval 19"/>
            <p:cNvSpPr>
              <a:spLocks noChangeArrowheads="1"/>
            </p:cNvSpPr>
            <p:nvPr/>
          </p:nvSpPr>
          <p:spPr bwMode="auto">
            <a:xfrm>
              <a:off x="288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996372" name="Oval 20"/>
            <p:cNvSpPr>
              <a:spLocks noChangeArrowheads="1"/>
            </p:cNvSpPr>
            <p:nvPr/>
          </p:nvSpPr>
          <p:spPr bwMode="auto">
            <a:xfrm>
              <a:off x="307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996373" name="Oval 21"/>
            <p:cNvSpPr>
              <a:spLocks noChangeArrowheads="1"/>
            </p:cNvSpPr>
            <p:nvPr/>
          </p:nvSpPr>
          <p:spPr bwMode="auto">
            <a:xfrm>
              <a:off x="326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996374" name="Oval 22"/>
            <p:cNvSpPr>
              <a:spLocks noChangeArrowheads="1"/>
            </p:cNvSpPr>
            <p:nvPr/>
          </p:nvSpPr>
          <p:spPr bwMode="auto">
            <a:xfrm>
              <a:off x="345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996375" name="Oval 23"/>
            <p:cNvSpPr>
              <a:spLocks noChangeArrowheads="1"/>
            </p:cNvSpPr>
            <p:nvPr/>
          </p:nvSpPr>
          <p:spPr bwMode="auto">
            <a:xfrm>
              <a:off x="364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996376" name="Oval 24"/>
            <p:cNvSpPr>
              <a:spLocks noChangeArrowheads="1"/>
            </p:cNvSpPr>
            <p:nvPr/>
          </p:nvSpPr>
          <p:spPr bwMode="auto">
            <a:xfrm>
              <a:off x="383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996377" name="Oval 25"/>
            <p:cNvSpPr>
              <a:spLocks noChangeArrowheads="1"/>
            </p:cNvSpPr>
            <p:nvPr/>
          </p:nvSpPr>
          <p:spPr bwMode="auto">
            <a:xfrm>
              <a:off x="402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996378" name="Oval 26"/>
            <p:cNvSpPr>
              <a:spLocks noChangeArrowheads="1"/>
            </p:cNvSpPr>
            <p:nvPr/>
          </p:nvSpPr>
          <p:spPr bwMode="auto">
            <a:xfrm>
              <a:off x="421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996379" name="Oval 27"/>
            <p:cNvSpPr>
              <a:spLocks noChangeArrowheads="1"/>
            </p:cNvSpPr>
            <p:nvPr/>
          </p:nvSpPr>
          <p:spPr bwMode="auto">
            <a:xfrm>
              <a:off x="440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996380" name="Oval 28"/>
            <p:cNvSpPr>
              <a:spLocks noChangeArrowheads="1"/>
            </p:cNvSpPr>
            <p:nvPr/>
          </p:nvSpPr>
          <p:spPr bwMode="auto">
            <a:xfrm>
              <a:off x="459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996381" name="Oval 29"/>
            <p:cNvSpPr>
              <a:spLocks noChangeArrowheads="1"/>
            </p:cNvSpPr>
            <p:nvPr/>
          </p:nvSpPr>
          <p:spPr bwMode="auto">
            <a:xfrm>
              <a:off x="478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996382" name="Oval 30"/>
            <p:cNvSpPr>
              <a:spLocks noChangeArrowheads="1"/>
            </p:cNvSpPr>
            <p:nvPr/>
          </p:nvSpPr>
          <p:spPr bwMode="auto">
            <a:xfrm>
              <a:off x="497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996383" name="Oval 31"/>
            <p:cNvSpPr>
              <a:spLocks noChangeArrowheads="1"/>
            </p:cNvSpPr>
            <p:nvPr/>
          </p:nvSpPr>
          <p:spPr bwMode="auto">
            <a:xfrm>
              <a:off x="516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996384" name="Oval 32"/>
            <p:cNvSpPr>
              <a:spLocks noChangeArrowheads="1"/>
            </p:cNvSpPr>
            <p:nvPr/>
          </p:nvSpPr>
          <p:spPr bwMode="auto">
            <a:xfrm>
              <a:off x="535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996385" name="Oval 33"/>
            <p:cNvSpPr>
              <a:spLocks noChangeArrowheads="1"/>
            </p:cNvSpPr>
            <p:nvPr/>
          </p:nvSpPr>
          <p:spPr bwMode="auto">
            <a:xfrm>
              <a:off x="554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996386" name="Oval 34"/>
            <p:cNvSpPr>
              <a:spLocks noChangeArrowheads="1"/>
            </p:cNvSpPr>
            <p:nvPr/>
          </p:nvSpPr>
          <p:spPr bwMode="auto">
            <a:xfrm>
              <a:off x="600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996387" name="Oval 35"/>
            <p:cNvSpPr>
              <a:spLocks noChangeArrowheads="1"/>
            </p:cNvSpPr>
            <p:nvPr/>
          </p:nvSpPr>
          <p:spPr bwMode="auto">
            <a:xfrm>
              <a:off x="790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996388" name="Oval 36"/>
            <p:cNvSpPr>
              <a:spLocks noChangeArrowheads="1"/>
            </p:cNvSpPr>
            <p:nvPr/>
          </p:nvSpPr>
          <p:spPr bwMode="auto">
            <a:xfrm>
              <a:off x="980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996389" name="Oval 37"/>
            <p:cNvSpPr>
              <a:spLocks noChangeArrowheads="1"/>
            </p:cNvSpPr>
            <p:nvPr/>
          </p:nvSpPr>
          <p:spPr bwMode="auto">
            <a:xfrm>
              <a:off x="1170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996390" name="Oval 38"/>
            <p:cNvSpPr>
              <a:spLocks noChangeArrowheads="1"/>
            </p:cNvSpPr>
            <p:nvPr/>
          </p:nvSpPr>
          <p:spPr bwMode="auto">
            <a:xfrm>
              <a:off x="1360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996391" name="Oval 39"/>
            <p:cNvSpPr>
              <a:spLocks noChangeArrowheads="1"/>
            </p:cNvSpPr>
            <p:nvPr/>
          </p:nvSpPr>
          <p:spPr bwMode="auto">
            <a:xfrm>
              <a:off x="230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996392" name="Oval 40"/>
            <p:cNvSpPr>
              <a:spLocks noChangeArrowheads="1"/>
            </p:cNvSpPr>
            <p:nvPr/>
          </p:nvSpPr>
          <p:spPr bwMode="auto">
            <a:xfrm>
              <a:off x="249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996393" name="Oval 41"/>
            <p:cNvSpPr>
              <a:spLocks noChangeArrowheads="1"/>
            </p:cNvSpPr>
            <p:nvPr/>
          </p:nvSpPr>
          <p:spPr bwMode="auto">
            <a:xfrm>
              <a:off x="268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996394" name="Oval 42"/>
            <p:cNvSpPr>
              <a:spLocks noChangeArrowheads="1"/>
            </p:cNvSpPr>
            <p:nvPr/>
          </p:nvSpPr>
          <p:spPr bwMode="auto">
            <a:xfrm>
              <a:off x="287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996395" name="Oval 43"/>
            <p:cNvSpPr>
              <a:spLocks noChangeArrowheads="1"/>
            </p:cNvSpPr>
            <p:nvPr/>
          </p:nvSpPr>
          <p:spPr bwMode="auto">
            <a:xfrm>
              <a:off x="306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996396" name="Oval 44"/>
            <p:cNvSpPr>
              <a:spLocks noChangeArrowheads="1"/>
            </p:cNvSpPr>
            <p:nvPr/>
          </p:nvSpPr>
          <p:spPr bwMode="auto">
            <a:xfrm>
              <a:off x="325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996397" name="Oval 45"/>
            <p:cNvSpPr>
              <a:spLocks noChangeArrowheads="1"/>
            </p:cNvSpPr>
            <p:nvPr/>
          </p:nvSpPr>
          <p:spPr bwMode="auto">
            <a:xfrm>
              <a:off x="344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996398" name="Oval 46"/>
            <p:cNvSpPr>
              <a:spLocks noChangeArrowheads="1"/>
            </p:cNvSpPr>
            <p:nvPr/>
          </p:nvSpPr>
          <p:spPr bwMode="auto">
            <a:xfrm>
              <a:off x="363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996399" name="Oval 47"/>
            <p:cNvSpPr>
              <a:spLocks noChangeArrowheads="1"/>
            </p:cNvSpPr>
            <p:nvPr/>
          </p:nvSpPr>
          <p:spPr bwMode="auto">
            <a:xfrm>
              <a:off x="382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996400" name="Oval 48"/>
            <p:cNvSpPr>
              <a:spLocks noChangeArrowheads="1"/>
            </p:cNvSpPr>
            <p:nvPr/>
          </p:nvSpPr>
          <p:spPr bwMode="auto">
            <a:xfrm>
              <a:off x="401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996401" name="Oval 49"/>
            <p:cNvSpPr>
              <a:spLocks noChangeArrowheads="1"/>
            </p:cNvSpPr>
            <p:nvPr/>
          </p:nvSpPr>
          <p:spPr bwMode="auto">
            <a:xfrm>
              <a:off x="420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996402" name="Oval 50"/>
            <p:cNvSpPr>
              <a:spLocks noChangeArrowheads="1"/>
            </p:cNvSpPr>
            <p:nvPr/>
          </p:nvSpPr>
          <p:spPr bwMode="auto">
            <a:xfrm>
              <a:off x="439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996403" name="Oval 51"/>
            <p:cNvSpPr>
              <a:spLocks noChangeArrowheads="1"/>
            </p:cNvSpPr>
            <p:nvPr/>
          </p:nvSpPr>
          <p:spPr bwMode="auto">
            <a:xfrm>
              <a:off x="5348" y="32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996404" name="Oval 52"/>
            <p:cNvSpPr>
              <a:spLocks noChangeArrowheads="1"/>
            </p:cNvSpPr>
            <p:nvPr/>
          </p:nvSpPr>
          <p:spPr bwMode="auto">
            <a:xfrm>
              <a:off x="5538" y="32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</p:grpSp>
      <p:grpSp>
        <p:nvGrpSpPr>
          <p:cNvPr id="996405" name="Group 53"/>
          <p:cNvGrpSpPr>
            <a:grpSpLocks/>
          </p:cNvGrpSpPr>
          <p:nvPr/>
        </p:nvGrpSpPr>
        <p:grpSpPr bwMode="auto">
          <a:xfrm rot="-2166924">
            <a:off x="919218" y="-1570033"/>
            <a:ext cx="12020551" cy="6251577"/>
            <a:chOff x="266" y="453"/>
            <a:chExt cx="6490" cy="1666"/>
          </a:xfrm>
        </p:grpSpPr>
        <p:sp>
          <p:nvSpPr>
            <p:cNvPr id="996406" name="Freeform 54"/>
            <p:cNvSpPr>
              <a:spLocks/>
            </p:cNvSpPr>
            <p:nvPr/>
          </p:nvSpPr>
          <p:spPr bwMode="auto">
            <a:xfrm>
              <a:off x="266" y="570"/>
              <a:ext cx="4772" cy="1549"/>
            </a:xfrm>
            <a:custGeom>
              <a:avLst/>
              <a:gdLst/>
              <a:ahLst/>
              <a:cxnLst>
                <a:cxn ang="0">
                  <a:pos x="4772" y="2929"/>
                </a:cxn>
                <a:cxn ang="0">
                  <a:pos x="4719" y="2956"/>
                </a:cxn>
                <a:cxn ang="0">
                  <a:pos x="4658" y="2985"/>
                </a:cxn>
                <a:cxn ang="0">
                  <a:pos x="4574" y="3017"/>
                </a:cxn>
                <a:cxn ang="0">
                  <a:pos x="4472" y="3048"/>
                </a:cxn>
                <a:cxn ang="0">
                  <a:pos x="4351" y="3076"/>
                </a:cxn>
                <a:cxn ang="0">
                  <a:pos x="4215" y="3093"/>
                </a:cxn>
                <a:cxn ang="0">
                  <a:pos x="4141" y="3097"/>
                </a:cxn>
                <a:cxn ang="0">
                  <a:pos x="4065" y="3097"/>
                </a:cxn>
                <a:cxn ang="0">
                  <a:pos x="3984" y="3092"/>
                </a:cxn>
                <a:cxn ang="0">
                  <a:pos x="3902" y="3082"/>
                </a:cxn>
                <a:cxn ang="0">
                  <a:pos x="3818" y="3066"/>
                </a:cxn>
                <a:cxn ang="0">
                  <a:pos x="3730" y="3045"/>
                </a:cxn>
                <a:cxn ang="0">
                  <a:pos x="3640" y="3016"/>
                </a:cxn>
                <a:cxn ang="0">
                  <a:pos x="3548" y="2980"/>
                </a:cxn>
                <a:cxn ang="0">
                  <a:pos x="3455" y="2937"/>
                </a:cxn>
                <a:cxn ang="0">
                  <a:pos x="3361" y="2885"/>
                </a:cxn>
                <a:cxn ang="0">
                  <a:pos x="3265" y="2824"/>
                </a:cxn>
                <a:cxn ang="0">
                  <a:pos x="3169" y="2754"/>
                </a:cxn>
                <a:cxn ang="0">
                  <a:pos x="3072" y="2673"/>
                </a:cxn>
                <a:cxn ang="0">
                  <a:pos x="2974" y="2583"/>
                </a:cxn>
                <a:cxn ang="0">
                  <a:pos x="2876" y="2481"/>
                </a:cxn>
                <a:cxn ang="0">
                  <a:pos x="2778" y="2367"/>
                </a:cxn>
                <a:cxn ang="0">
                  <a:pos x="2681" y="2241"/>
                </a:cxn>
                <a:cxn ang="0">
                  <a:pos x="2583" y="2102"/>
                </a:cxn>
                <a:cxn ang="0">
                  <a:pos x="2488" y="1960"/>
                </a:cxn>
                <a:cxn ang="0">
                  <a:pos x="2303" y="1695"/>
                </a:cxn>
                <a:cxn ang="0">
                  <a:pos x="2125" y="1456"/>
                </a:cxn>
                <a:cxn ang="0">
                  <a:pos x="1953" y="1240"/>
                </a:cxn>
                <a:cxn ang="0">
                  <a:pos x="1788" y="1046"/>
                </a:cxn>
                <a:cxn ang="0">
                  <a:pos x="1628" y="873"/>
                </a:cxn>
                <a:cxn ang="0">
                  <a:pos x="1471" y="720"/>
                </a:cxn>
                <a:cxn ang="0">
                  <a:pos x="1317" y="584"/>
                </a:cxn>
                <a:cxn ang="0">
                  <a:pos x="1166" y="466"/>
                </a:cxn>
                <a:cxn ang="0">
                  <a:pos x="1014" y="365"/>
                </a:cxn>
                <a:cxn ang="0">
                  <a:pos x="865" y="277"/>
                </a:cxn>
                <a:cxn ang="0">
                  <a:pos x="713" y="203"/>
                </a:cxn>
                <a:cxn ang="0">
                  <a:pos x="560" y="140"/>
                </a:cxn>
                <a:cxn ang="0">
                  <a:pos x="405" y="90"/>
                </a:cxn>
                <a:cxn ang="0">
                  <a:pos x="247" y="48"/>
                </a:cxn>
                <a:cxn ang="0">
                  <a:pos x="84" y="14"/>
                </a:cxn>
              </a:cxnLst>
              <a:rect l="0" t="0" r="r" b="b"/>
              <a:pathLst>
                <a:path w="4772" h="3097">
                  <a:moveTo>
                    <a:pt x="4772" y="2929"/>
                  </a:moveTo>
                  <a:lnTo>
                    <a:pt x="4772" y="2929"/>
                  </a:lnTo>
                  <a:lnTo>
                    <a:pt x="4758" y="2937"/>
                  </a:lnTo>
                  <a:lnTo>
                    <a:pt x="4719" y="2956"/>
                  </a:lnTo>
                  <a:lnTo>
                    <a:pt x="4691" y="2971"/>
                  </a:lnTo>
                  <a:lnTo>
                    <a:pt x="4658" y="2985"/>
                  </a:lnTo>
                  <a:lnTo>
                    <a:pt x="4619" y="3001"/>
                  </a:lnTo>
                  <a:lnTo>
                    <a:pt x="4574" y="3017"/>
                  </a:lnTo>
                  <a:lnTo>
                    <a:pt x="4526" y="3034"/>
                  </a:lnTo>
                  <a:lnTo>
                    <a:pt x="4472" y="3048"/>
                  </a:lnTo>
                  <a:lnTo>
                    <a:pt x="4413" y="3063"/>
                  </a:lnTo>
                  <a:lnTo>
                    <a:pt x="4351" y="3076"/>
                  </a:lnTo>
                  <a:lnTo>
                    <a:pt x="4286" y="3085"/>
                  </a:lnTo>
                  <a:lnTo>
                    <a:pt x="4215" y="3093"/>
                  </a:lnTo>
                  <a:lnTo>
                    <a:pt x="4179" y="3095"/>
                  </a:lnTo>
                  <a:lnTo>
                    <a:pt x="4141" y="3097"/>
                  </a:lnTo>
                  <a:lnTo>
                    <a:pt x="4104" y="3097"/>
                  </a:lnTo>
                  <a:lnTo>
                    <a:pt x="4065" y="3097"/>
                  </a:lnTo>
                  <a:lnTo>
                    <a:pt x="4025" y="3095"/>
                  </a:lnTo>
                  <a:lnTo>
                    <a:pt x="3984" y="3092"/>
                  </a:lnTo>
                  <a:lnTo>
                    <a:pt x="3944" y="3087"/>
                  </a:lnTo>
                  <a:lnTo>
                    <a:pt x="3902" y="3082"/>
                  </a:lnTo>
                  <a:lnTo>
                    <a:pt x="3859" y="3076"/>
                  </a:lnTo>
                  <a:lnTo>
                    <a:pt x="3818" y="3066"/>
                  </a:lnTo>
                  <a:lnTo>
                    <a:pt x="3773" y="3056"/>
                  </a:lnTo>
                  <a:lnTo>
                    <a:pt x="3730" y="3045"/>
                  </a:lnTo>
                  <a:lnTo>
                    <a:pt x="3684" y="3032"/>
                  </a:lnTo>
                  <a:lnTo>
                    <a:pt x="3640" y="3016"/>
                  </a:lnTo>
                  <a:lnTo>
                    <a:pt x="3594" y="3000"/>
                  </a:lnTo>
                  <a:lnTo>
                    <a:pt x="3548" y="2980"/>
                  </a:lnTo>
                  <a:lnTo>
                    <a:pt x="3503" y="2959"/>
                  </a:lnTo>
                  <a:lnTo>
                    <a:pt x="3455" y="2937"/>
                  </a:lnTo>
                  <a:lnTo>
                    <a:pt x="3408" y="2912"/>
                  </a:lnTo>
                  <a:lnTo>
                    <a:pt x="3361" y="2885"/>
                  </a:lnTo>
                  <a:lnTo>
                    <a:pt x="3314" y="2856"/>
                  </a:lnTo>
                  <a:lnTo>
                    <a:pt x="3265" y="2824"/>
                  </a:lnTo>
                  <a:lnTo>
                    <a:pt x="3218" y="2790"/>
                  </a:lnTo>
                  <a:lnTo>
                    <a:pt x="3169" y="2754"/>
                  </a:lnTo>
                  <a:lnTo>
                    <a:pt x="3121" y="2715"/>
                  </a:lnTo>
                  <a:lnTo>
                    <a:pt x="3072" y="2673"/>
                  </a:lnTo>
                  <a:lnTo>
                    <a:pt x="3024" y="2630"/>
                  </a:lnTo>
                  <a:lnTo>
                    <a:pt x="2974" y="2583"/>
                  </a:lnTo>
                  <a:lnTo>
                    <a:pt x="2925" y="2533"/>
                  </a:lnTo>
                  <a:lnTo>
                    <a:pt x="2876" y="2481"/>
                  </a:lnTo>
                  <a:lnTo>
                    <a:pt x="2828" y="2425"/>
                  </a:lnTo>
                  <a:lnTo>
                    <a:pt x="2778" y="2367"/>
                  </a:lnTo>
                  <a:lnTo>
                    <a:pt x="2729" y="2305"/>
                  </a:lnTo>
                  <a:lnTo>
                    <a:pt x="2681" y="2241"/>
                  </a:lnTo>
                  <a:lnTo>
                    <a:pt x="2632" y="2173"/>
                  </a:lnTo>
                  <a:lnTo>
                    <a:pt x="2583" y="2102"/>
                  </a:lnTo>
                  <a:lnTo>
                    <a:pt x="2583" y="2102"/>
                  </a:lnTo>
                  <a:lnTo>
                    <a:pt x="2488" y="1960"/>
                  </a:lnTo>
                  <a:lnTo>
                    <a:pt x="2395" y="1824"/>
                  </a:lnTo>
                  <a:lnTo>
                    <a:pt x="2303" y="1695"/>
                  </a:lnTo>
                  <a:lnTo>
                    <a:pt x="2213" y="1572"/>
                  </a:lnTo>
                  <a:lnTo>
                    <a:pt x="2125" y="1456"/>
                  </a:lnTo>
                  <a:lnTo>
                    <a:pt x="2038" y="1345"/>
                  </a:lnTo>
                  <a:lnTo>
                    <a:pt x="1953" y="1240"/>
                  </a:lnTo>
                  <a:lnTo>
                    <a:pt x="1870" y="1140"/>
                  </a:lnTo>
                  <a:lnTo>
                    <a:pt x="1788" y="1046"/>
                  </a:lnTo>
                  <a:lnTo>
                    <a:pt x="1707" y="957"/>
                  </a:lnTo>
                  <a:lnTo>
                    <a:pt x="1628" y="873"/>
                  </a:lnTo>
                  <a:lnTo>
                    <a:pt x="1549" y="794"/>
                  </a:lnTo>
                  <a:lnTo>
                    <a:pt x="1471" y="720"/>
                  </a:lnTo>
                  <a:lnTo>
                    <a:pt x="1394" y="649"/>
                  </a:lnTo>
                  <a:lnTo>
                    <a:pt x="1317" y="584"/>
                  </a:lnTo>
                  <a:lnTo>
                    <a:pt x="1241" y="523"/>
                  </a:lnTo>
                  <a:lnTo>
                    <a:pt x="1166" y="466"/>
                  </a:lnTo>
                  <a:lnTo>
                    <a:pt x="1089" y="413"/>
                  </a:lnTo>
                  <a:lnTo>
                    <a:pt x="1014" y="365"/>
                  </a:lnTo>
                  <a:lnTo>
                    <a:pt x="940" y="319"/>
                  </a:lnTo>
                  <a:lnTo>
                    <a:pt x="865" y="277"/>
                  </a:lnTo>
                  <a:lnTo>
                    <a:pt x="790" y="239"/>
                  </a:lnTo>
                  <a:lnTo>
                    <a:pt x="713" y="203"/>
                  </a:lnTo>
                  <a:lnTo>
                    <a:pt x="637" y="171"/>
                  </a:lnTo>
                  <a:lnTo>
                    <a:pt x="560" y="140"/>
                  </a:lnTo>
                  <a:lnTo>
                    <a:pt x="484" y="114"/>
                  </a:lnTo>
                  <a:lnTo>
                    <a:pt x="405" y="90"/>
                  </a:lnTo>
                  <a:lnTo>
                    <a:pt x="327" y="67"/>
                  </a:lnTo>
                  <a:lnTo>
                    <a:pt x="247" y="48"/>
                  </a:lnTo>
                  <a:lnTo>
                    <a:pt x="166" y="30"/>
                  </a:lnTo>
                  <a:lnTo>
                    <a:pt x="84" y="14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996407" name="Freeform 55"/>
            <p:cNvSpPr>
              <a:spLocks/>
            </p:cNvSpPr>
            <p:nvPr/>
          </p:nvSpPr>
          <p:spPr bwMode="auto">
            <a:xfrm>
              <a:off x="275" y="591"/>
              <a:ext cx="4814" cy="1515"/>
            </a:xfrm>
            <a:custGeom>
              <a:avLst/>
              <a:gdLst/>
              <a:ahLst/>
              <a:cxnLst>
                <a:cxn ang="0">
                  <a:pos x="4814" y="2845"/>
                </a:cxn>
                <a:cxn ang="0">
                  <a:pos x="4763" y="2874"/>
                </a:cxn>
                <a:cxn ang="0">
                  <a:pos x="4701" y="2904"/>
                </a:cxn>
                <a:cxn ang="0">
                  <a:pos x="4618" y="2938"/>
                </a:cxn>
                <a:cxn ang="0">
                  <a:pos x="4517" y="2972"/>
                </a:cxn>
                <a:cxn ang="0">
                  <a:pos x="4396" y="3001"/>
                </a:cxn>
                <a:cxn ang="0">
                  <a:pos x="4260" y="3021"/>
                </a:cxn>
                <a:cxn ang="0">
                  <a:pos x="4186" y="3027"/>
                </a:cxn>
                <a:cxn ang="0">
                  <a:pos x="4110" y="3029"/>
                </a:cxn>
                <a:cxn ang="0">
                  <a:pos x="4031" y="3025"/>
                </a:cxn>
                <a:cxn ang="0">
                  <a:pos x="3948" y="3016"/>
                </a:cxn>
                <a:cxn ang="0">
                  <a:pos x="3863" y="3003"/>
                </a:cxn>
                <a:cxn ang="0">
                  <a:pos x="3774" y="2983"/>
                </a:cxn>
                <a:cxn ang="0">
                  <a:pos x="3684" y="2956"/>
                </a:cxn>
                <a:cxn ang="0">
                  <a:pos x="3592" y="2922"/>
                </a:cxn>
                <a:cxn ang="0">
                  <a:pos x="3499" y="2880"/>
                </a:cxn>
                <a:cxn ang="0">
                  <a:pos x="3403" y="2830"/>
                </a:cxn>
                <a:cxn ang="0">
                  <a:pos x="3308" y="2770"/>
                </a:cxn>
                <a:cxn ang="0">
                  <a:pos x="3209" y="2703"/>
                </a:cxn>
                <a:cxn ang="0">
                  <a:pos x="3110" y="2623"/>
                </a:cxn>
                <a:cxn ang="0">
                  <a:pos x="3012" y="2535"/>
                </a:cxn>
                <a:cxn ang="0">
                  <a:pos x="2913" y="2433"/>
                </a:cxn>
                <a:cxn ang="0">
                  <a:pos x="2813" y="2321"/>
                </a:cxn>
                <a:cxn ang="0">
                  <a:pos x="2713" y="2197"/>
                </a:cxn>
                <a:cxn ang="0">
                  <a:pos x="2615" y="2058"/>
                </a:cxn>
                <a:cxn ang="0">
                  <a:pos x="2516" y="1918"/>
                </a:cxn>
                <a:cxn ang="0">
                  <a:pos x="2327" y="1656"/>
                </a:cxn>
                <a:cxn ang="0">
                  <a:pos x="2145" y="1419"/>
                </a:cxn>
                <a:cxn ang="0">
                  <a:pos x="1972" y="1206"/>
                </a:cxn>
                <a:cxn ang="0">
                  <a:pos x="1802" y="1014"/>
                </a:cxn>
                <a:cxn ang="0">
                  <a:pos x="1640" y="842"/>
                </a:cxn>
                <a:cxn ang="0">
                  <a:pos x="1480" y="692"/>
                </a:cxn>
                <a:cxn ang="0">
                  <a:pos x="1325" y="560"/>
                </a:cxn>
                <a:cxn ang="0">
                  <a:pos x="1172" y="444"/>
                </a:cxn>
                <a:cxn ang="0">
                  <a:pos x="1019" y="343"/>
                </a:cxn>
                <a:cxn ang="0">
                  <a:pos x="868" y="260"/>
                </a:cxn>
                <a:cxn ang="0">
                  <a:pos x="715" y="188"/>
                </a:cxn>
                <a:cxn ang="0">
                  <a:pos x="563" y="129"/>
                </a:cxn>
                <a:cxn ang="0">
                  <a:pos x="406" y="80"/>
                </a:cxn>
                <a:cxn ang="0">
                  <a:pos x="247" y="42"/>
                </a:cxn>
                <a:cxn ang="0">
                  <a:pos x="84" y="11"/>
                </a:cxn>
              </a:cxnLst>
              <a:rect l="0" t="0" r="r" b="b"/>
              <a:pathLst>
                <a:path w="4814" h="3029">
                  <a:moveTo>
                    <a:pt x="4814" y="2845"/>
                  </a:moveTo>
                  <a:lnTo>
                    <a:pt x="4814" y="2845"/>
                  </a:lnTo>
                  <a:lnTo>
                    <a:pt x="4801" y="2853"/>
                  </a:lnTo>
                  <a:lnTo>
                    <a:pt x="4763" y="2874"/>
                  </a:lnTo>
                  <a:lnTo>
                    <a:pt x="4735" y="2888"/>
                  </a:lnTo>
                  <a:lnTo>
                    <a:pt x="4701" y="2904"/>
                  </a:lnTo>
                  <a:lnTo>
                    <a:pt x="4663" y="2921"/>
                  </a:lnTo>
                  <a:lnTo>
                    <a:pt x="4618" y="2938"/>
                  </a:lnTo>
                  <a:lnTo>
                    <a:pt x="4570" y="2954"/>
                  </a:lnTo>
                  <a:lnTo>
                    <a:pt x="4517" y="2972"/>
                  </a:lnTo>
                  <a:lnTo>
                    <a:pt x="4459" y="2987"/>
                  </a:lnTo>
                  <a:lnTo>
                    <a:pt x="4396" y="3001"/>
                  </a:lnTo>
                  <a:lnTo>
                    <a:pt x="4331" y="3013"/>
                  </a:lnTo>
                  <a:lnTo>
                    <a:pt x="4260" y="3021"/>
                  </a:lnTo>
                  <a:lnTo>
                    <a:pt x="4224" y="3024"/>
                  </a:lnTo>
                  <a:lnTo>
                    <a:pt x="4186" y="3027"/>
                  </a:lnTo>
                  <a:lnTo>
                    <a:pt x="4149" y="3027"/>
                  </a:lnTo>
                  <a:lnTo>
                    <a:pt x="4110" y="3029"/>
                  </a:lnTo>
                  <a:lnTo>
                    <a:pt x="4071" y="3027"/>
                  </a:lnTo>
                  <a:lnTo>
                    <a:pt x="4031" y="3025"/>
                  </a:lnTo>
                  <a:lnTo>
                    <a:pt x="3989" y="3021"/>
                  </a:lnTo>
                  <a:lnTo>
                    <a:pt x="3948" y="3016"/>
                  </a:lnTo>
                  <a:lnTo>
                    <a:pt x="3906" y="3011"/>
                  </a:lnTo>
                  <a:lnTo>
                    <a:pt x="3863" y="3003"/>
                  </a:lnTo>
                  <a:lnTo>
                    <a:pt x="3818" y="2993"/>
                  </a:lnTo>
                  <a:lnTo>
                    <a:pt x="3774" y="2983"/>
                  </a:lnTo>
                  <a:lnTo>
                    <a:pt x="3730" y="2971"/>
                  </a:lnTo>
                  <a:lnTo>
                    <a:pt x="3684" y="2956"/>
                  </a:lnTo>
                  <a:lnTo>
                    <a:pt x="3639" y="2940"/>
                  </a:lnTo>
                  <a:lnTo>
                    <a:pt x="3592" y="2922"/>
                  </a:lnTo>
                  <a:lnTo>
                    <a:pt x="3546" y="2903"/>
                  </a:lnTo>
                  <a:lnTo>
                    <a:pt x="3499" y="2880"/>
                  </a:lnTo>
                  <a:lnTo>
                    <a:pt x="3452" y="2856"/>
                  </a:lnTo>
                  <a:lnTo>
                    <a:pt x="3403" y="2830"/>
                  </a:lnTo>
                  <a:lnTo>
                    <a:pt x="3356" y="2801"/>
                  </a:lnTo>
                  <a:lnTo>
                    <a:pt x="3308" y="2770"/>
                  </a:lnTo>
                  <a:lnTo>
                    <a:pt x="3259" y="2738"/>
                  </a:lnTo>
                  <a:lnTo>
                    <a:pt x="3209" y="2703"/>
                  </a:lnTo>
                  <a:lnTo>
                    <a:pt x="3160" y="2664"/>
                  </a:lnTo>
                  <a:lnTo>
                    <a:pt x="3110" y="2623"/>
                  </a:lnTo>
                  <a:lnTo>
                    <a:pt x="3062" y="2580"/>
                  </a:lnTo>
                  <a:lnTo>
                    <a:pt x="3012" y="2535"/>
                  </a:lnTo>
                  <a:lnTo>
                    <a:pt x="2962" y="2485"/>
                  </a:lnTo>
                  <a:lnTo>
                    <a:pt x="2913" y="2433"/>
                  </a:lnTo>
                  <a:lnTo>
                    <a:pt x="2863" y="2378"/>
                  </a:lnTo>
                  <a:lnTo>
                    <a:pt x="2813" y="2321"/>
                  </a:lnTo>
                  <a:lnTo>
                    <a:pt x="2763" y="2260"/>
                  </a:lnTo>
                  <a:lnTo>
                    <a:pt x="2713" y="2197"/>
                  </a:lnTo>
                  <a:lnTo>
                    <a:pt x="2663" y="2129"/>
                  </a:lnTo>
                  <a:lnTo>
                    <a:pt x="2615" y="2058"/>
                  </a:lnTo>
                  <a:lnTo>
                    <a:pt x="2615" y="2058"/>
                  </a:lnTo>
                  <a:lnTo>
                    <a:pt x="2516" y="1918"/>
                  </a:lnTo>
                  <a:lnTo>
                    <a:pt x="2420" y="1784"/>
                  </a:lnTo>
                  <a:lnTo>
                    <a:pt x="2327" y="1656"/>
                  </a:lnTo>
                  <a:lnTo>
                    <a:pt x="2236" y="1535"/>
                  </a:lnTo>
                  <a:lnTo>
                    <a:pt x="2145" y="1419"/>
                  </a:lnTo>
                  <a:lnTo>
                    <a:pt x="2058" y="1309"/>
                  </a:lnTo>
                  <a:lnTo>
                    <a:pt x="1972" y="1206"/>
                  </a:lnTo>
                  <a:lnTo>
                    <a:pt x="1887" y="1107"/>
                  </a:lnTo>
                  <a:lnTo>
                    <a:pt x="1802" y="1014"/>
                  </a:lnTo>
                  <a:lnTo>
                    <a:pt x="1721" y="925"/>
                  </a:lnTo>
                  <a:lnTo>
                    <a:pt x="1640" y="842"/>
                  </a:lnTo>
                  <a:lnTo>
                    <a:pt x="1559" y="765"/>
                  </a:lnTo>
                  <a:lnTo>
                    <a:pt x="1480" y="692"/>
                  </a:lnTo>
                  <a:lnTo>
                    <a:pt x="1403" y="623"/>
                  </a:lnTo>
                  <a:lnTo>
                    <a:pt x="1325" y="560"/>
                  </a:lnTo>
                  <a:lnTo>
                    <a:pt x="1248" y="499"/>
                  </a:lnTo>
                  <a:lnTo>
                    <a:pt x="1172" y="444"/>
                  </a:lnTo>
                  <a:lnTo>
                    <a:pt x="1096" y="392"/>
                  </a:lnTo>
                  <a:lnTo>
                    <a:pt x="1019" y="343"/>
                  </a:lnTo>
                  <a:lnTo>
                    <a:pt x="944" y="300"/>
                  </a:lnTo>
                  <a:lnTo>
                    <a:pt x="868" y="260"/>
                  </a:lnTo>
                  <a:lnTo>
                    <a:pt x="792" y="222"/>
                  </a:lnTo>
                  <a:lnTo>
                    <a:pt x="715" y="188"/>
                  </a:lnTo>
                  <a:lnTo>
                    <a:pt x="639" y="158"/>
                  </a:lnTo>
                  <a:lnTo>
                    <a:pt x="563" y="129"/>
                  </a:lnTo>
                  <a:lnTo>
                    <a:pt x="485" y="103"/>
                  </a:lnTo>
                  <a:lnTo>
                    <a:pt x="406" y="80"/>
                  </a:lnTo>
                  <a:lnTo>
                    <a:pt x="327" y="61"/>
                  </a:lnTo>
                  <a:lnTo>
                    <a:pt x="247" y="42"/>
                  </a:lnTo>
                  <a:lnTo>
                    <a:pt x="165" y="25"/>
                  </a:lnTo>
                  <a:lnTo>
                    <a:pt x="84" y="11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996408" name="Freeform 56"/>
            <p:cNvSpPr>
              <a:spLocks/>
            </p:cNvSpPr>
            <p:nvPr/>
          </p:nvSpPr>
          <p:spPr bwMode="auto">
            <a:xfrm>
              <a:off x="284" y="611"/>
              <a:ext cx="4856" cy="1481"/>
            </a:xfrm>
            <a:custGeom>
              <a:avLst/>
              <a:gdLst/>
              <a:ahLst/>
              <a:cxnLst>
                <a:cxn ang="0">
                  <a:pos x="4856" y="2763"/>
                </a:cxn>
                <a:cxn ang="0">
                  <a:pos x="4805" y="2793"/>
                </a:cxn>
                <a:cxn ang="0">
                  <a:pos x="4745" y="2824"/>
                </a:cxn>
                <a:cxn ang="0">
                  <a:pos x="4662" y="2860"/>
                </a:cxn>
                <a:cxn ang="0">
                  <a:pos x="4561" y="2897"/>
                </a:cxn>
                <a:cxn ang="0">
                  <a:pos x="4441" y="2927"/>
                </a:cxn>
                <a:cxn ang="0">
                  <a:pos x="4305" y="2952"/>
                </a:cxn>
                <a:cxn ang="0">
                  <a:pos x="4232" y="2958"/>
                </a:cxn>
                <a:cxn ang="0">
                  <a:pos x="4155" y="2961"/>
                </a:cxn>
                <a:cxn ang="0">
                  <a:pos x="4076" y="2960"/>
                </a:cxn>
                <a:cxn ang="0">
                  <a:pos x="3993" y="2953"/>
                </a:cxn>
                <a:cxn ang="0">
                  <a:pos x="3907" y="2940"/>
                </a:cxn>
                <a:cxn ang="0">
                  <a:pos x="3819" y="2923"/>
                </a:cxn>
                <a:cxn ang="0">
                  <a:pos x="3729" y="2897"/>
                </a:cxn>
                <a:cxn ang="0">
                  <a:pos x="3636" y="2864"/>
                </a:cxn>
                <a:cxn ang="0">
                  <a:pos x="3541" y="2824"/>
                </a:cxn>
                <a:cxn ang="0">
                  <a:pos x="3446" y="2776"/>
                </a:cxn>
                <a:cxn ang="0">
                  <a:pos x="3348" y="2719"/>
                </a:cxn>
                <a:cxn ang="0">
                  <a:pos x="3250" y="2651"/>
                </a:cxn>
                <a:cxn ang="0">
                  <a:pos x="3150" y="2574"/>
                </a:cxn>
                <a:cxn ang="0">
                  <a:pos x="3050" y="2487"/>
                </a:cxn>
                <a:cxn ang="0">
                  <a:pos x="2949" y="2388"/>
                </a:cxn>
                <a:cxn ang="0">
                  <a:pos x="2847" y="2277"/>
                </a:cxn>
                <a:cxn ang="0">
                  <a:pos x="2746" y="2154"/>
                </a:cxn>
                <a:cxn ang="0">
                  <a:pos x="2645" y="2018"/>
                </a:cxn>
                <a:cxn ang="0">
                  <a:pos x="2545" y="1878"/>
                </a:cxn>
                <a:cxn ang="0">
                  <a:pos x="2352" y="1618"/>
                </a:cxn>
                <a:cxn ang="0">
                  <a:pos x="2167" y="1384"/>
                </a:cxn>
                <a:cxn ang="0">
                  <a:pos x="1989" y="1172"/>
                </a:cxn>
                <a:cxn ang="0">
                  <a:pos x="1818" y="983"/>
                </a:cxn>
                <a:cxn ang="0">
                  <a:pos x="1652" y="815"/>
                </a:cxn>
                <a:cxn ang="0">
                  <a:pos x="1491" y="667"/>
                </a:cxn>
                <a:cxn ang="0">
                  <a:pos x="1334" y="536"/>
                </a:cxn>
                <a:cxn ang="0">
                  <a:pos x="1178" y="423"/>
                </a:cxn>
                <a:cxn ang="0">
                  <a:pos x="1024" y="326"/>
                </a:cxn>
                <a:cxn ang="0">
                  <a:pos x="872" y="245"/>
                </a:cxn>
                <a:cxn ang="0">
                  <a:pos x="719" y="176"/>
                </a:cxn>
                <a:cxn ang="0">
                  <a:pos x="565" y="119"/>
                </a:cxn>
                <a:cxn ang="0">
                  <a:pos x="408" y="74"/>
                </a:cxn>
                <a:cxn ang="0">
                  <a:pos x="248" y="39"/>
                </a:cxn>
                <a:cxn ang="0">
                  <a:pos x="83" y="11"/>
                </a:cxn>
              </a:cxnLst>
              <a:rect l="0" t="0" r="r" b="b"/>
              <a:pathLst>
                <a:path w="4856" h="2961">
                  <a:moveTo>
                    <a:pt x="4856" y="2763"/>
                  </a:moveTo>
                  <a:lnTo>
                    <a:pt x="4856" y="2763"/>
                  </a:lnTo>
                  <a:lnTo>
                    <a:pt x="4844" y="2771"/>
                  </a:lnTo>
                  <a:lnTo>
                    <a:pt x="4805" y="2793"/>
                  </a:lnTo>
                  <a:lnTo>
                    <a:pt x="4777" y="2808"/>
                  </a:lnTo>
                  <a:lnTo>
                    <a:pt x="4745" y="2824"/>
                  </a:lnTo>
                  <a:lnTo>
                    <a:pt x="4706" y="2842"/>
                  </a:lnTo>
                  <a:lnTo>
                    <a:pt x="4662" y="2860"/>
                  </a:lnTo>
                  <a:lnTo>
                    <a:pt x="4613" y="2879"/>
                  </a:lnTo>
                  <a:lnTo>
                    <a:pt x="4561" y="2897"/>
                  </a:lnTo>
                  <a:lnTo>
                    <a:pt x="4504" y="2913"/>
                  </a:lnTo>
                  <a:lnTo>
                    <a:pt x="4441" y="2927"/>
                  </a:lnTo>
                  <a:lnTo>
                    <a:pt x="4375" y="2940"/>
                  </a:lnTo>
                  <a:lnTo>
                    <a:pt x="4305" y="2952"/>
                  </a:lnTo>
                  <a:lnTo>
                    <a:pt x="4269" y="2955"/>
                  </a:lnTo>
                  <a:lnTo>
                    <a:pt x="4232" y="2958"/>
                  </a:lnTo>
                  <a:lnTo>
                    <a:pt x="4194" y="2960"/>
                  </a:lnTo>
                  <a:lnTo>
                    <a:pt x="4155" y="2961"/>
                  </a:lnTo>
                  <a:lnTo>
                    <a:pt x="4116" y="2961"/>
                  </a:lnTo>
                  <a:lnTo>
                    <a:pt x="4076" y="2960"/>
                  </a:lnTo>
                  <a:lnTo>
                    <a:pt x="4034" y="2956"/>
                  </a:lnTo>
                  <a:lnTo>
                    <a:pt x="3993" y="2953"/>
                  </a:lnTo>
                  <a:lnTo>
                    <a:pt x="3950" y="2947"/>
                  </a:lnTo>
                  <a:lnTo>
                    <a:pt x="3907" y="2940"/>
                  </a:lnTo>
                  <a:lnTo>
                    <a:pt x="3864" y="2932"/>
                  </a:lnTo>
                  <a:lnTo>
                    <a:pt x="3819" y="2923"/>
                  </a:lnTo>
                  <a:lnTo>
                    <a:pt x="3773" y="2911"/>
                  </a:lnTo>
                  <a:lnTo>
                    <a:pt x="3729" y="2897"/>
                  </a:lnTo>
                  <a:lnTo>
                    <a:pt x="3683" y="2882"/>
                  </a:lnTo>
                  <a:lnTo>
                    <a:pt x="3636" y="2864"/>
                  </a:lnTo>
                  <a:lnTo>
                    <a:pt x="3589" y="2845"/>
                  </a:lnTo>
                  <a:lnTo>
                    <a:pt x="3541" y="2824"/>
                  </a:lnTo>
                  <a:lnTo>
                    <a:pt x="3494" y="2801"/>
                  </a:lnTo>
                  <a:lnTo>
                    <a:pt x="3446" y="2776"/>
                  </a:lnTo>
                  <a:lnTo>
                    <a:pt x="3397" y="2748"/>
                  </a:lnTo>
                  <a:lnTo>
                    <a:pt x="3348" y="2719"/>
                  </a:lnTo>
                  <a:lnTo>
                    <a:pt x="3299" y="2687"/>
                  </a:lnTo>
                  <a:lnTo>
                    <a:pt x="3250" y="2651"/>
                  </a:lnTo>
                  <a:lnTo>
                    <a:pt x="3200" y="2614"/>
                  </a:lnTo>
                  <a:lnTo>
                    <a:pt x="3150" y="2574"/>
                  </a:lnTo>
                  <a:lnTo>
                    <a:pt x="3100" y="2532"/>
                  </a:lnTo>
                  <a:lnTo>
                    <a:pt x="3050" y="2487"/>
                  </a:lnTo>
                  <a:lnTo>
                    <a:pt x="3000" y="2438"/>
                  </a:lnTo>
                  <a:lnTo>
                    <a:pt x="2949" y="2388"/>
                  </a:lnTo>
                  <a:lnTo>
                    <a:pt x="2899" y="2333"/>
                  </a:lnTo>
                  <a:lnTo>
                    <a:pt x="2847" y="2277"/>
                  </a:lnTo>
                  <a:lnTo>
                    <a:pt x="2797" y="2217"/>
                  </a:lnTo>
                  <a:lnTo>
                    <a:pt x="2746" y="2154"/>
                  </a:lnTo>
                  <a:lnTo>
                    <a:pt x="2696" y="2088"/>
                  </a:lnTo>
                  <a:lnTo>
                    <a:pt x="2645" y="2018"/>
                  </a:lnTo>
                  <a:lnTo>
                    <a:pt x="2645" y="2018"/>
                  </a:lnTo>
                  <a:lnTo>
                    <a:pt x="2545" y="1878"/>
                  </a:lnTo>
                  <a:lnTo>
                    <a:pt x="2447" y="1745"/>
                  </a:lnTo>
                  <a:lnTo>
                    <a:pt x="2352" y="1618"/>
                  </a:lnTo>
                  <a:lnTo>
                    <a:pt x="2259" y="1498"/>
                  </a:lnTo>
                  <a:lnTo>
                    <a:pt x="2167" y="1384"/>
                  </a:lnTo>
                  <a:lnTo>
                    <a:pt x="2077" y="1276"/>
                  </a:lnTo>
                  <a:lnTo>
                    <a:pt x="1989" y="1172"/>
                  </a:lnTo>
                  <a:lnTo>
                    <a:pt x="1903" y="1075"/>
                  </a:lnTo>
                  <a:lnTo>
                    <a:pt x="1818" y="983"/>
                  </a:lnTo>
                  <a:lnTo>
                    <a:pt x="1735" y="896"/>
                  </a:lnTo>
                  <a:lnTo>
                    <a:pt x="1652" y="815"/>
                  </a:lnTo>
                  <a:lnTo>
                    <a:pt x="1571" y="738"/>
                  </a:lnTo>
                  <a:lnTo>
                    <a:pt x="1491" y="667"/>
                  </a:lnTo>
                  <a:lnTo>
                    <a:pt x="1412" y="599"/>
                  </a:lnTo>
                  <a:lnTo>
                    <a:pt x="1334" y="536"/>
                  </a:lnTo>
                  <a:lnTo>
                    <a:pt x="1256" y="478"/>
                  </a:lnTo>
                  <a:lnTo>
                    <a:pt x="1178" y="423"/>
                  </a:lnTo>
                  <a:lnTo>
                    <a:pt x="1102" y="373"/>
                  </a:lnTo>
                  <a:lnTo>
                    <a:pt x="1024" y="326"/>
                  </a:lnTo>
                  <a:lnTo>
                    <a:pt x="948" y="284"/>
                  </a:lnTo>
                  <a:lnTo>
                    <a:pt x="872" y="245"/>
                  </a:lnTo>
                  <a:lnTo>
                    <a:pt x="795" y="208"/>
                  </a:lnTo>
                  <a:lnTo>
                    <a:pt x="719" y="176"/>
                  </a:lnTo>
                  <a:lnTo>
                    <a:pt x="641" y="147"/>
                  </a:lnTo>
                  <a:lnTo>
                    <a:pt x="565" y="119"/>
                  </a:lnTo>
                  <a:lnTo>
                    <a:pt x="486" y="95"/>
                  </a:lnTo>
                  <a:lnTo>
                    <a:pt x="408" y="74"/>
                  </a:lnTo>
                  <a:lnTo>
                    <a:pt x="327" y="55"/>
                  </a:lnTo>
                  <a:lnTo>
                    <a:pt x="248" y="39"/>
                  </a:lnTo>
                  <a:lnTo>
                    <a:pt x="166" y="24"/>
                  </a:lnTo>
                  <a:lnTo>
                    <a:pt x="83" y="11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996409" name="Freeform 57"/>
            <p:cNvSpPr>
              <a:spLocks/>
            </p:cNvSpPr>
            <p:nvPr/>
          </p:nvSpPr>
          <p:spPr bwMode="auto">
            <a:xfrm>
              <a:off x="293" y="633"/>
              <a:ext cx="4897" cy="1445"/>
            </a:xfrm>
            <a:custGeom>
              <a:avLst/>
              <a:gdLst/>
              <a:ahLst/>
              <a:cxnLst>
                <a:cxn ang="0">
                  <a:pos x="4897" y="2675"/>
                </a:cxn>
                <a:cxn ang="0">
                  <a:pos x="4847" y="2707"/>
                </a:cxn>
                <a:cxn ang="0">
                  <a:pos x="4788" y="2740"/>
                </a:cxn>
                <a:cxn ang="0">
                  <a:pos x="4706" y="2777"/>
                </a:cxn>
                <a:cxn ang="0">
                  <a:pos x="4604" y="2816"/>
                </a:cxn>
                <a:cxn ang="0">
                  <a:pos x="4485" y="2849"/>
                </a:cxn>
                <a:cxn ang="0">
                  <a:pos x="4350" y="2875"/>
                </a:cxn>
                <a:cxn ang="0">
                  <a:pos x="4277" y="2885"/>
                </a:cxn>
                <a:cxn ang="0">
                  <a:pos x="4200" y="2888"/>
                </a:cxn>
                <a:cxn ang="0">
                  <a:pos x="4120" y="2888"/>
                </a:cxn>
                <a:cxn ang="0">
                  <a:pos x="4036" y="2883"/>
                </a:cxn>
                <a:cxn ang="0">
                  <a:pos x="3952" y="2874"/>
                </a:cxn>
                <a:cxn ang="0">
                  <a:pos x="3863" y="2858"/>
                </a:cxn>
                <a:cxn ang="0">
                  <a:pos x="3773" y="2833"/>
                </a:cxn>
                <a:cxn ang="0">
                  <a:pos x="3680" y="2803"/>
                </a:cxn>
                <a:cxn ang="0">
                  <a:pos x="3584" y="2764"/>
                </a:cxn>
                <a:cxn ang="0">
                  <a:pos x="3488" y="2717"/>
                </a:cxn>
                <a:cxn ang="0">
                  <a:pos x="3389" y="2662"/>
                </a:cxn>
                <a:cxn ang="0">
                  <a:pos x="3290" y="2596"/>
                </a:cxn>
                <a:cxn ang="0">
                  <a:pos x="3190" y="2522"/>
                </a:cxn>
                <a:cxn ang="0">
                  <a:pos x="3087" y="2434"/>
                </a:cxn>
                <a:cxn ang="0">
                  <a:pos x="2985" y="2338"/>
                </a:cxn>
                <a:cxn ang="0">
                  <a:pos x="2881" y="2228"/>
                </a:cxn>
                <a:cxn ang="0">
                  <a:pos x="2779" y="2107"/>
                </a:cxn>
                <a:cxn ang="0">
                  <a:pos x="2676" y="1971"/>
                </a:cxn>
                <a:cxn ang="0">
                  <a:pos x="2573" y="1834"/>
                </a:cxn>
                <a:cxn ang="0">
                  <a:pos x="2376" y="1577"/>
                </a:cxn>
                <a:cxn ang="0">
                  <a:pos x="2188" y="1345"/>
                </a:cxn>
                <a:cxn ang="0">
                  <a:pos x="2007" y="1136"/>
                </a:cxn>
                <a:cxn ang="0">
                  <a:pos x="1833" y="949"/>
                </a:cxn>
                <a:cxn ang="0">
                  <a:pos x="1665" y="783"/>
                </a:cxn>
                <a:cxn ang="0">
                  <a:pos x="1501" y="637"/>
                </a:cxn>
                <a:cxn ang="0">
                  <a:pos x="1342" y="510"/>
                </a:cxn>
                <a:cxn ang="0">
                  <a:pos x="1185" y="400"/>
                </a:cxn>
                <a:cxn ang="0">
                  <a:pos x="1031" y="306"/>
                </a:cxn>
                <a:cxn ang="0">
                  <a:pos x="876" y="226"/>
                </a:cxn>
                <a:cxn ang="0">
                  <a:pos x="722" y="161"/>
                </a:cxn>
                <a:cxn ang="0">
                  <a:pos x="567" y="106"/>
                </a:cxn>
                <a:cxn ang="0">
                  <a:pos x="409" y="64"/>
                </a:cxn>
                <a:cxn ang="0">
                  <a:pos x="249" y="32"/>
                </a:cxn>
                <a:cxn ang="0">
                  <a:pos x="84" y="8"/>
                </a:cxn>
              </a:cxnLst>
              <a:rect l="0" t="0" r="r" b="b"/>
              <a:pathLst>
                <a:path w="4897" h="2890">
                  <a:moveTo>
                    <a:pt x="4897" y="2675"/>
                  </a:moveTo>
                  <a:lnTo>
                    <a:pt x="4897" y="2675"/>
                  </a:lnTo>
                  <a:lnTo>
                    <a:pt x="4885" y="2683"/>
                  </a:lnTo>
                  <a:lnTo>
                    <a:pt x="4847" y="2707"/>
                  </a:lnTo>
                  <a:lnTo>
                    <a:pt x="4820" y="2722"/>
                  </a:lnTo>
                  <a:lnTo>
                    <a:pt x="4788" y="2740"/>
                  </a:lnTo>
                  <a:lnTo>
                    <a:pt x="4749" y="2757"/>
                  </a:lnTo>
                  <a:lnTo>
                    <a:pt x="4706" y="2777"/>
                  </a:lnTo>
                  <a:lnTo>
                    <a:pt x="4657" y="2796"/>
                  </a:lnTo>
                  <a:lnTo>
                    <a:pt x="4604" y="2816"/>
                  </a:lnTo>
                  <a:lnTo>
                    <a:pt x="4547" y="2833"/>
                  </a:lnTo>
                  <a:lnTo>
                    <a:pt x="4485" y="2849"/>
                  </a:lnTo>
                  <a:lnTo>
                    <a:pt x="4420" y="2864"/>
                  </a:lnTo>
                  <a:lnTo>
                    <a:pt x="4350" y="2875"/>
                  </a:lnTo>
                  <a:lnTo>
                    <a:pt x="4314" y="2880"/>
                  </a:lnTo>
                  <a:lnTo>
                    <a:pt x="4277" y="2885"/>
                  </a:lnTo>
                  <a:lnTo>
                    <a:pt x="4239" y="2887"/>
                  </a:lnTo>
                  <a:lnTo>
                    <a:pt x="4200" y="2888"/>
                  </a:lnTo>
                  <a:lnTo>
                    <a:pt x="4160" y="2890"/>
                  </a:lnTo>
                  <a:lnTo>
                    <a:pt x="4120" y="2888"/>
                  </a:lnTo>
                  <a:lnTo>
                    <a:pt x="4078" y="2887"/>
                  </a:lnTo>
                  <a:lnTo>
                    <a:pt x="4036" y="2883"/>
                  </a:lnTo>
                  <a:lnTo>
                    <a:pt x="3995" y="2880"/>
                  </a:lnTo>
                  <a:lnTo>
                    <a:pt x="3952" y="2874"/>
                  </a:lnTo>
                  <a:lnTo>
                    <a:pt x="3907" y="2866"/>
                  </a:lnTo>
                  <a:lnTo>
                    <a:pt x="3863" y="2858"/>
                  </a:lnTo>
                  <a:lnTo>
                    <a:pt x="3818" y="2846"/>
                  </a:lnTo>
                  <a:lnTo>
                    <a:pt x="3773" y="2833"/>
                  </a:lnTo>
                  <a:lnTo>
                    <a:pt x="3725" y="2819"/>
                  </a:lnTo>
                  <a:lnTo>
                    <a:pt x="3680" y="2803"/>
                  </a:lnTo>
                  <a:lnTo>
                    <a:pt x="3632" y="2785"/>
                  </a:lnTo>
                  <a:lnTo>
                    <a:pt x="3584" y="2764"/>
                  </a:lnTo>
                  <a:lnTo>
                    <a:pt x="3537" y="2743"/>
                  </a:lnTo>
                  <a:lnTo>
                    <a:pt x="3488" y="2717"/>
                  </a:lnTo>
                  <a:lnTo>
                    <a:pt x="3438" y="2691"/>
                  </a:lnTo>
                  <a:lnTo>
                    <a:pt x="3389" y="2662"/>
                  </a:lnTo>
                  <a:lnTo>
                    <a:pt x="3339" y="2630"/>
                  </a:lnTo>
                  <a:lnTo>
                    <a:pt x="3290" y="2596"/>
                  </a:lnTo>
                  <a:lnTo>
                    <a:pt x="3240" y="2560"/>
                  </a:lnTo>
                  <a:lnTo>
                    <a:pt x="3190" y="2522"/>
                  </a:lnTo>
                  <a:lnTo>
                    <a:pt x="3138" y="2480"/>
                  </a:lnTo>
                  <a:lnTo>
                    <a:pt x="3087" y="2434"/>
                  </a:lnTo>
                  <a:lnTo>
                    <a:pt x="3037" y="2388"/>
                  </a:lnTo>
                  <a:lnTo>
                    <a:pt x="2985" y="2338"/>
                  </a:lnTo>
                  <a:lnTo>
                    <a:pt x="2934" y="2284"/>
                  </a:lnTo>
                  <a:lnTo>
                    <a:pt x="2881" y="2228"/>
                  </a:lnTo>
                  <a:lnTo>
                    <a:pt x="2830" y="2168"/>
                  </a:lnTo>
                  <a:lnTo>
                    <a:pt x="2779" y="2107"/>
                  </a:lnTo>
                  <a:lnTo>
                    <a:pt x="2727" y="2040"/>
                  </a:lnTo>
                  <a:lnTo>
                    <a:pt x="2676" y="1971"/>
                  </a:lnTo>
                  <a:lnTo>
                    <a:pt x="2676" y="1971"/>
                  </a:lnTo>
                  <a:lnTo>
                    <a:pt x="2573" y="1834"/>
                  </a:lnTo>
                  <a:lnTo>
                    <a:pt x="2473" y="1701"/>
                  </a:lnTo>
                  <a:lnTo>
                    <a:pt x="2376" y="1577"/>
                  </a:lnTo>
                  <a:lnTo>
                    <a:pt x="2282" y="1458"/>
                  </a:lnTo>
                  <a:lnTo>
                    <a:pt x="2188" y="1345"/>
                  </a:lnTo>
                  <a:lnTo>
                    <a:pt x="2097" y="1238"/>
                  </a:lnTo>
                  <a:lnTo>
                    <a:pt x="2007" y="1136"/>
                  </a:lnTo>
                  <a:lnTo>
                    <a:pt x="1919" y="1039"/>
                  </a:lnTo>
                  <a:lnTo>
                    <a:pt x="1833" y="949"/>
                  </a:lnTo>
                  <a:lnTo>
                    <a:pt x="1748" y="863"/>
                  </a:lnTo>
                  <a:lnTo>
                    <a:pt x="1665" y="783"/>
                  </a:lnTo>
                  <a:lnTo>
                    <a:pt x="1583" y="708"/>
                  </a:lnTo>
                  <a:lnTo>
                    <a:pt x="1501" y="637"/>
                  </a:lnTo>
                  <a:lnTo>
                    <a:pt x="1421" y="571"/>
                  </a:lnTo>
                  <a:lnTo>
                    <a:pt x="1342" y="510"/>
                  </a:lnTo>
                  <a:lnTo>
                    <a:pt x="1264" y="453"/>
                  </a:lnTo>
                  <a:lnTo>
                    <a:pt x="1185" y="400"/>
                  </a:lnTo>
                  <a:lnTo>
                    <a:pt x="1107" y="352"/>
                  </a:lnTo>
                  <a:lnTo>
                    <a:pt x="1031" y="306"/>
                  </a:lnTo>
                  <a:lnTo>
                    <a:pt x="953" y="264"/>
                  </a:lnTo>
                  <a:lnTo>
                    <a:pt x="876" y="226"/>
                  </a:lnTo>
                  <a:lnTo>
                    <a:pt x="799" y="192"/>
                  </a:lnTo>
                  <a:lnTo>
                    <a:pt x="722" y="161"/>
                  </a:lnTo>
                  <a:lnTo>
                    <a:pt x="645" y="132"/>
                  </a:lnTo>
                  <a:lnTo>
                    <a:pt x="567" y="106"/>
                  </a:lnTo>
                  <a:lnTo>
                    <a:pt x="488" y="85"/>
                  </a:lnTo>
                  <a:lnTo>
                    <a:pt x="409" y="64"/>
                  </a:lnTo>
                  <a:lnTo>
                    <a:pt x="329" y="46"/>
                  </a:lnTo>
                  <a:lnTo>
                    <a:pt x="249" y="32"/>
                  </a:lnTo>
                  <a:lnTo>
                    <a:pt x="167" y="19"/>
                  </a:lnTo>
                  <a:lnTo>
                    <a:pt x="84" y="8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996410" name="Freeform 58"/>
            <p:cNvSpPr>
              <a:spLocks/>
            </p:cNvSpPr>
            <p:nvPr/>
          </p:nvSpPr>
          <p:spPr bwMode="auto">
            <a:xfrm>
              <a:off x="303" y="654"/>
              <a:ext cx="4937" cy="1411"/>
            </a:xfrm>
            <a:custGeom>
              <a:avLst/>
              <a:gdLst/>
              <a:ahLst/>
              <a:cxnLst>
                <a:cxn ang="0">
                  <a:pos x="4937" y="2589"/>
                </a:cxn>
                <a:cxn ang="0">
                  <a:pos x="4887" y="2622"/>
                </a:cxn>
                <a:cxn ang="0">
                  <a:pos x="4828" y="2656"/>
                </a:cxn>
                <a:cxn ang="0">
                  <a:pos x="4747" y="2696"/>
                </a:cxn>
                <a:cxn ang="0">
                  <a:pos x="4646" y="2736"/>
                </a:cxn>
                <a:cxn ang="0">
                  <a:pos x="4528" y="2774"/>
                </a:cxn>
                <a:cxn ang="0">
                  <a:pos x="4393" y="2803"/>
                </a:cxn>
                <a:cxn ang="0">
                  <a:pos x="4319" y="2812"/>
                </a:cxn>
                <a:cxn ang="0">
                  <a:pos x="4243" y="2819"/>
                </a:cxn>
                <a:cxn ang="0">
                  <a:pos x="4163" y="2820"/>
                </a:cxn>
                <a:cxn ang="0">
                  <a:pos x="4081" y="2817"/>
                </a:cxn>
                <a:cxn ang="0">
                  <a:pos x="3995" y="2807"/>
                </a:cxn>
                <a:cxn ang="0">
                  <a:pos x="3906" y="2793"/>
                </a:cxn>
                <a:cxn ang="0">
                  <a:pos x="3814" y="2772"/>
                </a:cxn>
                <a:cxn ang="0">
                  <a:pos x="3721" y="2743"/>
                </a:cxn>
                <a:cxn ang="0">
                  <a:pos x="3625" y="2706"/>
                </a:cxn>
                <a:cxn ang="0">
                  <a:pos x="3528" y="2661"/>
                </a:cxn>
                <a:cxn ang="0">
                  <a:pos x="3429" y="2607"/>
                </a:cxn>
                <a:cxn ang="0">
                  <a:pos x="3328" y="2543"/>
                </a:cxn>
                <a:cxn ang="0">
                  <a:pos x="3227" y="2470"/>
                </a:cxn>
                <a:cxn ang="0">
                  <a:pos x="3124" y="2384"/>
                </a:cxn>
                <a:cxn ang="0">
                  <a:pos x="3020" y="2289"/>
                </a:cxn>
                <a:cxn ang="0">
                  <a:pos x="2916" y="2181"/>
                </a:cxn>
                <a:cxn ang="0">
                  <a:pos x="2810" y="2061"/>
                </a:cxn>
                <a:cxn ang="0">
                  <a:pos x="2705" y="1927"/>
                </a:cxn>
                <a:cxn ang="0">
                  <a:pos x="2601" y="1792"/>
                </a:cxn>
                <a:cxn ang="0">
                  <a:pos x="2399" y="1537"/>
                </a:cxn>
                <a:cxn ang="0">
                  <a:pos x="2208" y="1307"/>
                </a:cxn>
                <a:cxn ang="0">
                  <a:pos x="2024" y="1101"/>
                </a:cxn>
                <a:cxn ang="0">
                  <a:pos x="1847" y="917"/>
                </a:cxn>
                <a:cxn ang="0">
                  <a:pos x="1677" y="754"/>
                </a:cxn>
                <a:cxn ang="0">
                  <a:pos x="1511" y="611"/>
                </a:cxn>
                <a:cxn ang="0">
                  <a:pos x="1350" y="486"/>
                </a:cxn>
                <a:cxn ang="0">
                  <a:pos x="1191" y="379"/>
                </a:cxn>
                <a:cxn ang="0">
                  <a:pos x="1034" y="287"/>
                </a:cxn>
                <a:cxn ang="0">
                  <a:pos x="879" y="211"/>
                </a:cxn>
                <a:cxn ang="0">
                  <a:pos x="723" y="148"/>
                </a:cxn>
                <a:cxn ang="0">
                  <a:pos x="568" y="96"/>
                </a:cxn>
                <a:cxn ang="0">
                  <a:pos x="410" y="58"/>
                </a:cxn>
                <a:cxn ang="0">
                  <a:pos x="249" y="27"/>
                </a:cxn>
                <a:cxn ang="0">
                  <a:pos x="85" y="8"/>
                </a:cxn>
              </a:cxnLst>
              <a:rect l="0" t="0" r="r" b="b"/>
              <a:pathLst>
                <a:path w="4937" h="2820">
                  <a:moveTo>
                    <a:pt x="4937" y="2589"/>
                  </a:moveTo>
                  <a:lnTo>
                    <a:pt x="4937" y="2589"/>
                  </a:lnTo>
                  <a:lnTo>
                    <a:pt x="4925" y="2599"/>
                  </a:lnTo>
                  <a:lnTo>
                    <a:pt x="4887" y="2622"/>
                  </a:lnTo>
                  <a:lnTo>
                    <a:pt x="4861" y="2638"/>
                  </a:lnTo>
                  <a:lnTo>
                    <a:pt x="4828" y="2656"/>
                  </a:lnTo>
                  <a:lnTo>
                    <a:pt x="4790" y="2675"/>
                  </a:lnTo>
                  <a:lnTo>
                    <a:pt x="4747" y="2696"/>
                  </a:lnTo>
                  <a:lnTo>
                    <a:pt x="4698" y="2717"/>
                  </a:lnTo>
                  <a:lnTo>
                    <a:pt x="4646" y="2736"/>
                  </a:lnTo>
                  <a:lnTo>
                    <a:pt x="4589" y="2756"/>
                  </a:lnTo>
                  <a:lnTo>
                    <a:pt x="4528" y="2774"/>
                  </a:lnTo>
                  <a:lnTo>
                    <a:pt x="4462" y="2790"/>
                  </a:lnTo>
                  <a:lnTo>
                    <a:pt x="4393" y="2803"/>
                  </a:lnTo>
                  <a:lnTo>
                    <a:pt x="4357" y="2807"/>
                  </a:lnTo>
                  <a:lnTo>
                    <a:pt x="4319" y="2812"/>
                  </a:lnTo>
                  <a:lnTo>
                    <a:pt x="4282" y="2816"/>
                  </a:lnTo>
                  <a:lnTo>
                    <a:pt x="4243" y="2819"/>
                  </a:lnTo>
                  <a:lnTo>
                    <a:pt x="4203" y="2820"/>
                  </a:lnTo>
                  <a:lnTo>
                    <a:pt x="4163" y="2820"/>
                  </a:lnTo>
                  <a:lnTo>
                    <a:pt x="4122" y="2819"/>
                  </a:lnTo>
                  <a:lnTo>
                    <a:pt x="4081" y="2817"/>
                  </a:lnTo>
                  <a:lnTo>
                    <a:pt x="4038" y="2812"/>
                  </a:lnTo>
                  <a:lnTo>
                    <a:pt x="3995" y="2807"/>
                  </a:lnTo>
                  <a:lnTo>
                    <a:pt x="3950" y="2801"/>
                  </a:lnTo>
                  <a:lnTo>
                    <a:pt x="3906" y="2793"/>
                  </a:lnTo>
                  <a:lnTo>
                    <a:pt x="3860" y="2783"/>
                  </a:lnTo>
                  <a:lnTo>
                    <a:pt x="3814" y="2772"/>
                  </a:lnTo>
                  <a:lnTo>
                    <a:pt x="3768" y="2757"/>
                  </a:lnTo>
                  <a:lnTo>
                    <a:pt x="3721" y="2743"/>
                  </a:lnTo>
                  <a:lnTo>
                    <a:pt x="3674" y="2725"/>
                  </a:lnTo>
                  <a:lnTo>
                    <a:pt x="3625" y="2706"/>
                  </a:lnTo>
                  <a:lnTo>
                    <a:pt x="3577" y="2685"/>
                  </a:lnTo>
                  <a:lnTo>
                    <a:pt x="3528" y="2661"/>
                  </a:lnTo>
                  <a:lnTo>
                    <a:pt x="3479" y="2635"/>
                  </a:lnTo>
                  <a:lnTo>
                    <a:pt x="3429" y="2607"/>
                  </a:lnTo>
                  <a:lnTo>
                    <a:pt x="3379" y="2577"/>
                  </a:lnTo>
                  <a:lnTo>
                    <a:pt x="3328" y="2543"/>
                  </a:lnTo>
                  <a:lnTo>
                    <a:pt x="3278" y="2507"/>
                  </a:lnTo>
                  <a:lnTo>
                    <a:pt x="3227" y="2470"/>
                  </a:lnTo>
                  <a:lnTo>
                    <a:pt x="3175" y="2428"/>
                  </a:lnTo>
                  <a:lnTo>
                    <a:pt x="3124" y="2384"/>
                  </a:lnTo>
                  <a:lnTo>
                    <a:pt x="3071" y="2338"/>
                  </a:lnTo>
                  <a:lnTo>
                    <a:pt x="3020" y="2289"/>
                  </a:lnTo>
                  <a:lnTo>
                    <a:pt x="2967" y="2236"/>
                  </a:lnTo>
                  <a:lnTo>
                    <a:pt x="2916" y="2181"/>
                  </a:lnTo>
                  <a:lnTo>
                    <a:pt x="2863" y="2123"/>
                  </a:lnTo>
                  <a:lnTo>
                    <a:pt x="2810" y="2061"/>
                  </a:lnTo>
                  <a:lnTo>
                    <a:pt x="2757" y="1995"/>
                  </a:lnTo>
                  <a:lnTo>
                    <a:pt x="2705" y="1927"/>
                  </a:lnTo>
                  <a:lnTo>
                    <a:pt x="2705" y="1927"/>
                  </a:lnTo>
                  <a:lnTo>
                    <a:pt x="2601" y="1792"/>
                  </a:lnTo>
                  <a:lnTo>
                    <a:pt x="2499" y="1661"/>
                  </a:lnTo>
                  <a:lnTo>
                    <a:pt x="2399" y="1537"/>
                  </a:lnTo>
                  <a:lnTo>
                    <a:pt x="2302" y="1419"/>
                  </a:lnTo>
                  <a:lnTo>
                    <a:pt x="2208" y="1307"/>
                  </a:lnTo>
                  <a:lnTo>
                    <a:pt x="2115" y="1201"/>
                  </a:lnTo>
                  <a:lnTo>
                    <a:pt x="2024" y="1101"/>
                  </a:lnTo>
                  <a:lnTo>
                    <a:pt x="1936" y="1007"/>
                  </a:lnTo>
                  <a:lnTo>
                    <a:pt x="1847" y="917"/>
                  </a:lnTo>
                  <a:lnTo>
                    <a:pt x="1761" y="833"/>
                  </a:lnTo>
                  <a:lnTo>
                    <a:pt x="1677" y="754"/>
                  </a:lnTo>
                  <a:lnTo>
                    <a:pt x="1593" y="681"/>
                  </a:lnTo>
                  <a:lnTo>
                    <a:pt x="1511" y="611"/>
                  </a:lnTo>
                  <a:lnTo>
                    <a:pt x="1430" y="547"/>
                  </a:lnTo>
                  <a:lnTo>
                    <a:pt x="1350" y="486"/>
                  </a:lnTo>
                  <a:lnTo>
                    <a:pt x="1270" y="431"/>
                  </a:lnTo>
                  <a:lnTo>
                    <a:pt x="1191" y="379"/>
                  </a:lnTo>
                  <a:lnTo>
                    <a:pt x="1112" y="331"/>
                  </a:lnTo>
                  <a:lnTo>
                    <a:pt x="1034" y="287"/>
                  </a:lnTo>
                  <a:lnTo>
                    <a:pt x="957" y="247"/>
                  </a:lnTo>
                  <a:lnTo>
                    <a:pt x="879" y="211"/>
                  </a:lnTo>
                  <a:lnTo>
                    <a:pt x="801" y="177"/>
                  </a:lnTo>
                  <a:lnTo>
                    <a:pt x="723" y="148"/>
                  </a:lnTo>
                  <a:lnTo>
                    <a:pt x="646" y="121"/>
                  </a:lnTo>
                  <a:lnTo>
                    <a:pt x="568" y="96"/>
                  </a:lnTo>
                  <a:lnTo>
                    <a:pt x="489" y="75"/>
                  </a:lnTo>
                  <a:lnTo>
                    <a:pt x="410" y="58"/>
                  </a:lnTo>
                  <a:lnTo>
                    <a:pt x="330" y="41"/>
                  </a:lnTo>
                  <a:lnTo>
                    <a:pt x="249" y="27"/>
                  </a:lnTo>
                  <a:lnTo>
                    <a:pt x="167" y="16"/>
                  </a:lnTo>
                  <a:lnTo>
                    <a:pt x="85" y="8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996411" name="Freeform 59"/>
            <p:cNvSpPr>
              <a:spLocks/>
            </p:cNvSpPr>
            <p:nvPr/>
          </p:nvSpPr>
          <p:spPr bwMode="auto">
            <a:xfrm>
              <a:off x="314" y="676"/>
              <a:ext cx="4975" cy="1375"/>
            </a:xfrm>
            <a:custGeom>
              <a:avLst/>
              <a:gdLst/>
              <a:ahLst/>
              <a:cxnLst>
                <a:cxn ang="0">
                  <a:pos x="4975" y="2501"/>
                </a:cxn>
                <a:cxn ang="0">
                  <a:pos x="4926" y="2537"/>
                </a:cxn>
                <a:cxn ang="0">
                  <a:pos x="4867" y="2571"/>
                </a:cxn>
                <a:cxn ang="0">
                  <a:pos x="4786" y="2613"/>
                </a:cxn>
                <a:cxn ang="0">
                  <a:pos x="4686" y="2656"/>
                </a:cxn>
                <a:cxn ang="0">
                  <a:pos x="4568" y="2695"/>
                </a:cxn>
                <a:cxn ang="0">
                  <a:pos x="4433" y="2727"/>
                </a:cxn>
                <a:cxn ang="0">
                  <a:pos x="4361" y="2739"/>
                </a:cxn>
                <a:cxn ang="0">
                  <a:pos x="4285" y="2747"/>
                </a:cxn>
                <a:cxn ang="0">
                  <a:pos x="4204" y="2750"/>
                </a:cxn>
                <a:cxn ang="0">
                  <a:pos x="4121" y="2748"/>
                </a:cxn>
                <a:cxn ang="0">
                  <a:pos x="4035" y="2740"/>
                </a:cxn>
                <a:cxn ang="0">
                  <a:pos x="3946" y="2727"/>
                </a:cxn>
                <a:cxn ang="0">
                  <a:pos x="3856" y="2708"/>
                </a:cxn>
                <a:cxn ang="0">
                  <a:pos x="3761" y="2680"/>
                </a:cxn>
                <a:cxn ang="0">
                  <a:pos x="3666" y="2645"/>
                </a:cxn>
                <a:cxn ang="0">
                  <a:pos x="3567" y="2603"/>
                </a:cxn>
                <a:cxn ang="0">
                  <a:pos x="3467" y="2550"/>
                </a:cxn>
                <a:cxn ang="0">
                  <a:pos x="3366" y="2488"/>
                </a:cxn>
                <a:cxn ang="0">
                  <a:pos x="3263" y="2416"/>
                </a:cxn>
                <a:cxn ang="0">
                  <a:pos x="3159" y="2333"/>
                </a:cxn>
                <a:cxn ang="0">
                  <a:pos x="3053" y="2240"/>
                </a:cxn>
                <a:cxn ang="0">
                  <a:pos x="2948" y="2133"/>
                </a:cxn>
                <a:cxn ang="0">
                  <a:pos x="2841" y="2014"/>
                </a:cxn>
                <a:cxn ang="0">
                  <a:pos x="2733" y="1883"/>
                </a:cxn>
                <a:cxn ang="0">
                  <a:pos x="2627" y="1747"/>
                </a:cxn>
                <a:cxn ang="0">
                  <a:pos x="2422" y="1495"/>
                </a:cxn>
                <a:cxn ang="0">
                  <a:pos x="2227" y="1269"/>
                </a:cxn>
                <a:cxn ang="0">
                  <a:pos x="2040" y="1066"/>
                </a:cxn>
                <a:cxn ang="0">
                  <a:pos x="1861" y="885"/>
                </a:cxn>
                <a:cxn ang="0">
                  <a:pos x="1687" y="723"/>
                </a:cxn>
                <a:cxn ang="0">
                  <a:pos x="1519" y="583"/>
                </a:cxn>
                <a:cxn ang="0">
                  <a:pos x="1357" y="462"/>
                </a:cxn>
                <a:cxn ang="0">
                  <a:pos x="1196" y="357"/>
                </a:cxn>
                <a:cxn ang="0">
                  <a:pos x="1039" y="268"/>
                </a:cxn>
                <a:cxn ang="0">
                  <a:pos x="882" y="194"/>
                </a:cxn>
                <a:cxn ang="0">
                  <a:pos x="726" y="134"/>
                </a:cxn>
                <a:cxn ang="0">
                  <a:pos x="569" y="86"/>
                </a:cxn>
                <a:cxn ang="0">
                  <a:pos x="410" y="50"/>
                </a:cxn>
                <a:cxn ang="0">
                  <a:pos x="249" y="23"/>
                </a:cxn>
                <a:cxn ang="0">
                  <a:pos x="83" y="5"/>
                </a:cxn>
              </a:cxnLst>
              <a:rect l="0" t="0" r="r" b="b"/>
              <a:pathLst>
                <a:path w="4975" h="2750">
                  <a:moveTo>
                    <a:pt x="4975" y="2501"/>
                  </a:moveTo>
                  <a:lnTo>
                    <a:pt x="4975" y="2501"/>
                  </a:lnTo>
                  <a:lnTo>
                    <a:pt x="4962" y="2511"/>
                  </a:lnTo>
                  <a:lnTo>
                    <a:pt x="4926" y="2537"/>
                  </a:lnTo>
                  <a:lnTo>
                    <a:pt x="4899" y="2553"/>
                  </a:lnTo>
                  <a:lnTo>
                    <a:pt x="4867" y="2571"/>
                  </a:lnTo>
                  <a:lnTo>
                    <a:pt x="4829" y="2592"/>
                  </a:lnTo>
                  <a:lnTo>
                    <a:pt x="4786" y="2613"/>
                  </a:lnTo>
                  <a:lnTo>
                    <a:pt x="4739" y="2635"/>
                  </a:lnTo>
                  <a:lnTo>
                    <a:pt x="4686" y="2656"/>
                  </a:lnTo>
                  <a:lnTo>
                    <a:pt x="4629" y="2676"/>
                  </a:lnTo>
                  <a:lnTo>
                    <a:pt x="4568" y="2695"/>
                  </a:lnTo>
                  <a:lnTo>
                    <a:pt x="4503" y="2713"/>
                  </a:lnTo>
                  <a:lnTo>
                    <a:pt x="4433" y="2727"/>
                  </a:lnTo>
                  <a:lnTo>
                    <a:pt x="4397" y="2734"/>
                  </a:lnTo>
                  <a:lnTo>
                    <a:pt x="4361" y="2739"/>
                  </a:lnTo>
                  <a:lnTo>
                    <a:pt x="4322" y="2743"/>
                  </a:lnTo>
                  <a:lnTo>
                    <a:pt x="4285" y="2747"/>
                  </a:lnTo>
                  <a:lnTo>
                    <a:pt x="4245" y="2748"/>
                  </a:lnTo>
                  <a:lnTo>
                    <a:pt x="4204" y="2750"/>
                  </a:lnTo>
                  <a:lnTo>
                    <a:pt x="4163" y="2750"/>
                  </a:lnTo>
                  <a:lnTo>
                    <a:pt x="4121" y="2748"/>
                  </a:lnTo>
                  <a:lnTo>
                    <a:pt x="4079" y="2745"/>
                  </a:lnTo>
                  <a:lnTo>
                    <a:pt x="4035" y="2740"/>
                  </a:lnTo>
                  <a:lnTo>
                    <a:pt x="3992" y="2735"/>
                  </a:lnTo>
                  <a:lnTo>
                    <a:pt x="3946" y="2727"/>
                  </a:lnTo>
                  <a:lnTo>
                    <a:pt x="3902" y="2719"/>
                  </a:lnTo>
                  <a:lnTo>
                    <a:pt x="3856" y="2708"/>
                  </a:lnTo>
                  <a:lnTo>
                    <a:pt x="3809" y="2695"/>
                  </a:lnTo>
                  <a:lnTo>
                    <a:pt x="3761" y="2680"/>
                  </a:lnTo>
                  <a:lnTo>
                    <a:pt x="3714" y="2664"/>
                  </a:lnTo>
                  <a:lnTo>
                    <a:pt x="3666" y="2645"/>
                  </a:lnTo>
                  <a:lnTo>
                    <a:pt x="3617" y="2626"/>
                  </a:lnTo>
                  <a:lnTo>
                    <a:pt x="3567" y="2603"/>
                  </a:lnTo>
                  <a:lnTo>
                    <a:pt x="3517" y="2577"/>
                  </a:lnTo>
                  <a:lnTo>
                    <a:pt x="3467" y="2550"/>
                  </a:lnTo>
                  <a:lnTo>
                    <a:pt x="3417" y="2521"/>
                  </a:lnTo>
                  <a:lnTo>
                    <a:pt x="3366" y="2488"/>
                  </a:lnTo>
                  <a:lnTo>
                    <a:pt x="3314" y="2453"/>
                  </a:lnTo>
                  <a:lnTo>
                    <a:pt x="3263" y="2416"/>
                  </a:lnTo>
                  <a:lnTo>
                    <a:pt x="3212" y="2375"/>
                  </a:lnTo>
                  <a:lnTo>
                    <a:pt x="3159" y="2333"/>
                  </a:lnTo>
                  <a:lnTo>
                    <a:pt x="3106" y="2288"/>
                  </a:lnTo>
                  <a:lnTo>
                    <a:pt x="3053" y="2240"/>
                  </a:lnTo>
                  <a:lnTo>
                    <a:pt x="3001" y="2188"/>
                  </a:lnTo>
                  <a:lnTo>
                    <a:pt x="2948" y="2133"/>
                  </a:lnTo>
                  <a:lnTo>
                    <a:pt x="2894" y="2075"/>
                  </a:lnTo>
                  <a:lnTo>
                    <a:pt x="2841" y="2014"/>
                  </a:lnTo>
                  <a:lnTo>
                    <a:pt x="2787" y="1951"/>
                  </a:lnTo>
                  <a:lnTo>
                    <a:pt x="2733" y="1883"/>
                  </a:lnTo>
                  <a:lnTo>
                    <a:pt x="2733" y="1883"/>
                  </a:lnTo>
                  <a:lnTo>
                    <a:pt x="2627" y="1747"/>
                  </a:lnTo>
                  <a:lnTo>
                    <a:pt x="2523" y="1618"/>
                  </a:lnTo>
                  <a:lnTo>
                    <a:pt x="2422" y="1495"/>
                  </a:lnTo>
                  <a:lnTo>
                    <a:pt x="2323" y="1379"/>
                  </a:lnTo>
                  <a:lnTo>
                    <a:pt x="2227" y="1269"/>
                  </a:lnTo>
                  <a:lnTo>
                    <a:pt x="2133" y="1164"/>
                  </a:lnTo>
                  <a:lnTo>
                    <a:pt x="2040" y="1066"/>
                  </a:lnTo>
                  <a:lnTo>
                    <a:pt x="1949" y="972"/>
                  </a:lnTo>
                  <a:lnTo>
                    <a:pt x="1861" y="885"/>
                  </a:lnTo>
                  <a:lnTo>
                    <a:pt x="1773" y="801"/>
                  </a:lnTo>
                  <a:lnTo>
                    <a:pt x="1687" y="723"/>
                  </a:lnTo>
                  <a:lnTo>
                    <a:pt x="1602" y="651"/>
                  </a:lnTo>
                  <a:lnTo>
                    <a:pt x="1519" y="583"/>
                  </a:lnTo>
                  <a:lnTo>
                    <a:pt x="1437" y="520"/>
                  </a:lnTo>
                  <a:lnTo>
                    <a:pt x="1357" y="462"/>
                  </a:lnTo>
                  <a:lnTo>
                    <a:pt x="1276" y="407"/>
                  </a:lnTo>
                  <a:lnTo>
                    <a:pt x="1196" y="357"/>
                  </a:lnTo>
                  <a:lnTo>
                    <a:pt x="1116" y="310"/>
                  </a:lnTo>
                  <a:lnTo>
                    <a:pt x="1039" y="268"/>
                  </a:lnTo>
                  <a:lnTo>
                    <a:pt x="960" y="229"/>
                  </a:lnTo>
                  <a:lnTo>
                    <a:pt x="882" y="194"/>
                  </a:lnTo>
                  <a:lnTo>
                    <a:pt x="804" y="162"/>
                  </a:lnTo>
                  <a:lnTo>
                    <a:pt x="726" y="134"/>
                  </a:lnTo>
                  <a:lnTo>
                    <a:pt x="647" y="108"/>
                  </a:lnTo>
                  <a:lnTo>
                    <a:pt x="569" y="86"/>
                  </a:lnTo>
                  <a:lnTo>
                    <a:pt x="490" y="66"/>
                  </a:lnTo>
                  <a:lnTo>
                    <a:pt x="410" y="50"/>
                  </a:lnTo>
                  <a:lnTo>
                    <a:pt x="331" y="36"/>
                  </a:lnTo>
                  <a:lnTo>
                    <a:pt x="249" y="23"/>
                  </a:lnTo>
                  <a:lnTo>
                    <a:pt x="167" y="13"/>
                  </a:lnTo>
                  <a:lnTo>
                    <a:pt x="83" y="5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996412" name="Freeform 60"/>
            <p:cNvSpPr>
              <a:spLocks/>
            </p:cNvSpPr>
            <p:nvPr/>
          </p:nvSpPr>
          <p:spPr bwMode="auto">
            <a:xfrm>
              <a:off x="325" y="698"/>
              <a:ext cx="5012" cy="1339"/>
            </a:xfrm>
            <a:custGeom>
              <a:avLst/>
              <a:gdLst/>
              <a:ahLst/>
              <a:cxnLst>
                <a:cxn ang="0">
                  <a:pos x="5012" y="2414"/>
                </a:cxn>
                <a:cxn ang="0">
                  <a:pos x="4964" y="2448"/>
                </a:cxn>
                <a:cxn ang="0">
                  <a:pos x="4904" y="2485"/>
                </a:cxn>
                <a:cxn ang="0">
                  <a:pos x="4825" y="2528"/>
                </a:cxn>
                <a:cxn ang="0">
                  <a:pos x="4725" y="2574"/>
                </a:cxn>
                <a:cxn ang="0">
                  <a:pos x="4608" y="2615"/>
                </a:cxn>
                <a:cxn ang="0">
                  <a:pos x="4474" y="2649"/>
                </a:cxn>
                <a:cxn ang="0">
                  <a:pos x="4402" y="2662"/>
                </a:cxn>
                <a:cxn ang="0">
                  <a:pos x="4325" y="2672"/>
                </a:cxn>
                <a:cxn ang="0">
                  <a:pos x="4246" y="2677"/>
                </a:cxn>
                <a:cxn ang="0">
                  <a:pos x="4163" y="2677"/>
                </a:cxn>
                <a:cxn ang="0">
                  <a:pos x="4077" y="2672"/>
                </a:cxn>
                <a:cxn ang="0">
                  <a:pos x="3988" y="2661"/>
                </a:cxn>
                <a:cxn ang="0">
                  <a:pos x="3896" y="2643"/>
                </a:cxn>
                <a:cxn ang="0">
                  <a:pos x="3802" y="2617"/>
                </a:cxn>
                <a:cxn ang="0">
                  <a:pos x="3705" y="2583"/>
                </a:cxn>
                <a:cxn ang="0">
                  <a:pos x="3606" y="2543"/>
                </a:cxn>
                <a:cxn ang="0">
                  <a:pos x="3506" y="2491"/>
                </a:cxn>
                <a:cxn ang="0">
                  <a:pos x="3403" y="2431"/>
                </a:cxn>
                <a:cxn ang="0">
                  <a:pos x="3299" y="2362"/>
                </a:cxn>
                <a:cxn ang="0">
                  <a:pos x="3194" y="2280"/>
                </a:cxn>
                <a:cxn ang="0">
                  <a:pos x="3087" y="2188"/>
                </a:cxn>
                <a:cxn ang="0">
                  <a:pos x="2980" y="2083"/>
                </a:cxn>
                <a:cxn ang="0">
                  <a:pos x="2870" y="1966"/>
                </a:cxn>
                <a:cxn ang="0">
                  <a:pos x="2762" y="1836"/>
                </a:cxn>
                <a:cxn ang="0">
                  <a:pos x="2654" y="1702"/>
                </a:cxn>
                <a:cxn ang="0">
                  <a:pos x="2444" y="1455"/>
                </a:cxn>
                <a:cxn ang="0">
                  <a:pos x="2245" y="1230"/>
                </a:cxn>
                <a:cxn ang="0">
                  <a:pos x="2057" y="1030"/>
                </a:cxn>
                <a:cxn ang="0">
                  <a:pos x="1873" y="851"/>
                </a:cxn>
                <a:cxn ang="0">
                  <a:pos x="1698" y="692"/>
                </a:cxn>
                <a:cxn ang="0">
                  <a:pos x="1529" y="555"/>
                </a:cxn>
                <a:cxn ang="0">
                  <a:pos x="1364" y="436"/>
                </a:cxn>
                <a:cxn ang="0">
                  <a:pos x="1201" y="334"/>
                </a:cxn>
                <a:cxn ang="0">
                  <a:pos x="1043" y="248"/>
                </a:cxn>
                <a:cxn ang="0">
                  <a:pos x="885" y="177"/>
                </a:cxn>
                <a:cxn ang="0">
                  <a:pos x="728" y="119"/>
                </a:cxn>
                <a:cxn ang="0">
                  <a:pos x="571" y="74"/>
                </a:cxn>
                <a:cxn ang="0">
                  <a:pos x="411" y="42"/>
                </a:cxn>
                <a:cxn ang="0">
                  <a:pos x="250" y="17"/>
                </a:cxn>
                <a:cxn ang="0">
                  <a:pos x="85" y="5"/>
                </a:cxn>
              </a:cxnLst>
              <a:rect l="0" t="0" r="r" b="b"/>
              <a:pathLst>
                <a:path w="5012" h="2678">
                  <a:moveTo>
                    <a:pt x="5012" y="2414"/>
                  </a:moveTo>
                  <a:lnTo>
                    <a:pt x="5012" y="2414"/>
                  </a:lnTo>
                  <a:lnTo>
                    <a:pt x="5000" y="2423"/>
                  </a:lnTo>
                  <a:lnTo>
                    <a:pt x="4964" y="2448"/>
                  </a:lnTo>
                  <a:lnTo>
                    <a:pt x="4937" y="2465"/>
                  </a:lnTo>
                  <a:lnTo>
                    <a:pt x="4904" y="2485"/>
                  </a:lnTo>
                  <a:lnTo>
                    <a:pt x="4868" y="2506"/>
                  </a:lnTo>
                  <a:lnTo>
                    <a:pt x="4825" y="2528"/>
                  </a:lnTo>
                  <a:lnTo>
                    <a:pt x="4778" y="2551"/>
                  </a:lnTo>
                  <a:lnTo>
                    <a:pt x="4725" y="2574"/>
                  </a:lnTo>
                  <a:lnTo>
                    <a:pt x="4670" y="2594"/>
                  </a:lnTo>
                  <a:lnTo>
                    <a:pt x="4608" y="2615"/>
                  </a:lnTo>
                  <a:lnTo>
                    <a:pt x="4543" y="2635"/>
                  </a:lnTo>
                  <a:lnTo>
                    <a:pt x="4474" y="2649"/>
                  </a:lnTo>
                  <a:lnTo>
                    <a:pt x="4439" y="2657"/>
                  </a:lnTo>
                  <a:lnTo>
                    <a:pt x="4402" y="2662"/>
                  </a:lnTo>
                  <a:lnTo>
                    <a:pt x="4364" y="2669"/>
                  </a:lnTo>
                  <a:lnTo>
                    <a:pt x="4325" y="2672"/>
                  </a:lnTo>
                  <a:lnTo>
                    <a:pt x="4286" y="2675"/>
                  </a:lnTo>
                  <a:lnTo>
                    <a:pt x="4246" y="2677"/>
                  </a:lnTo>
                  <a:lnTo>
                    <a:pt x="4204" y="2678"/>
                  </a:lnTo>
                  <a:lnTo>
                    <a:pt x="4163" y="2677"/>
                  </a:lnTo>
                  <a:lnTo>
                    <a:pt x="4120" y="2675"/>
                  </a:lnTo>
                  <a:lnTo>
                    <a:pt x="4077" y="2672"/>
                  </a:lnTo>
                  <a:lnTo>
                    <a:pt x="4032" y="2667"/>
                  </a:lnTo>
                  <a:lnTo>
                    <a:pt x="3988" y="2661"/>
                  </a:lnTo>
                  <a:lnTo>
                    <a:pt x="3942" y="2653"/>
                  </a:lnTo>
                  <a:lnTo>
                    <a:pt x="3896" y="2643"/>
                  </a:lnTo>
                  <a:lnTo>
                    <a:pt x="3849" y="2630"/>
                  </a:lnTo>
                  <a:lnTo>
                    <a:pt x="3802" y="2617"/>
                  </a:lnTo>
                  <a:lnTo>
                    <a:pt x="3753" y="2601"/>
                  </a:lnTo>
                  <a:lnTo>
                    <a:pt x="3705" y="2583"/>
                  </a:lnTo>
                  <a:lnTo>
                    <a:pt x="3656" y="2564"/>
                  </a:lnTo>
                  <a:lnTo>
                    <a:pt x="3606" y="2543"/>
                  </a:lnTo>
                  <a:lnTo>
                    <a:pt x="3556" y="2519"/>
                  </a:lnTo>
                  <a:lnTo>
                    <a:pt x="3506" y="2491"/>
                  </a:lnTo>
                  <a:lnTo>
                    <a:pt x="3455" y="2464"/>
                  </a:lnTo>
                  <a:lnTo>
                    <a:pt x="3403" y="2431"/>
                  </a:lnTo>
                  <a:lnTo>
                    <a:pt x="3352" y="2398"/>
                  </a:lnTo>
                  <a:lnTo>
                    <a:pt x="3299" y="2362"/>
                  </a:lnTo>
                  <a:lnTo>
                    <a:pt x="3246" y="2322"/>
                  </a:lnTo>
                  <a:lnTo>
                    <a:pt x="3194" y="2280"/>
                  </a:lnTo>
                  <a:lnTo>
                    <a:pt x="3141" y="2236"/>
                  </a:lnTo>
                  <a:lnTo>
                    <a:pt x="3087" y="2188"/>
                  </a:lnTo>
                  <a:lnTo>
                    <a:pt x="3033" y="2138"/>
                  </a:lnTo>
                  <a:lnTo>
                    <a:pt x="2980" y="2083"/>
                  </a:lnTo>
                  <a:lnTo>
                    <a:pt x="2924" y="2026"/>
                  </a:lnTo>
                  <a:lnTo>
                    <a:pt x="2870" y="1966"/>
                  </a:lnTo>
                  <a:lnTo>
                    <a:pt x="2816" y="1903"/>
                  </a:lnTo>
                  <a:lnTo>
                    <a:pt x="2762" y="1836"/>
                  </a:lnTo>
                  <a:lnTo>
                    <a:pt x="2762" y="1836"/>
                  </a:lnTo>
                  <a:lnTo>
                    <a:pt x="2654" y="1702"/>
                  </a:lnTo>
                  <a:lnTo>
                    <a:pt x="2548" y="1576"/>
                  </a:lnTo>
                  <a:lnTo>
                    <a:pt x="2444" y="1455"/>
                  </a:lnTo>
                  <a:lnTo>
                    <a:pt x="2344" y="1338"/>
                  </a:lnTo>
                  <a:lnTo>
                    <a:pt x="2245" y="1230"/>
                  </a:lnTo>
                  <a:lnTo>
                    <a:pt x="2150" y="1127"/>
                  </a:lnTo>
                  <a:lnTo>
                    <a:pt x="2057" y="1030"/>
                  </a:lnTo>
                  <a:lnTo>
                    <a:pt x="1963" y="938"/>
                  </a:lnTo>
                  <a:lnTo>
                    <a:pt x="1873" y="851"/>
                  </a:lnTo>
                  <a:lnTo>
                    <a:pt x="1786" y="770"/>
                  </a:lnTo>
                  <a:lnTo>
                    <a:pt x="1698" y="692"/>
                  </a:lnTo>
                  <a:lnTo>
                    <a:pt x="1612" y="621"/>
                  </a:lnTo>
                  <a:lnTo>
                    <a:pt x="1529" y="555"/>
                  </a:lnTo>
                  <a:lnTo>
                    <a:pt x="1446" y="494"/>
                  </a:lnTo>
                  <a:lnTo>
                    <a:pt x="1364" y="436"/>
                  </a:lnTo>
                  <a:lnTo>
                    <a:pt x="1282" y="382"/>
                  </a:lnTo>
                  <a:lnTo>
                    <a:pt x="1201" y="334"/>
                  </a:lnTo>
                  <a:lnTo>
                    <a:pt x="1122" y="289"/>
                  </a:lnTo>
                  <a:lnTo>
                    <a:pt x="1043" y="248"/>
                  </a:lnTo>
                  <a:lnTo>
                    <a:pt x="964" y="210"/>
                  </a:lnTo>
                  <a:lnTo>
                    <a:pt x="885" y="177"/>
                  </a:lnTo>
                  <a:lnTo>
                    <a:pt x="807" y="147"/>
                  </a:lnTo>
                  <a:lnTo>
                    <a:pt x="728" y="119"/>
                  </a:lnTo>
                  <a:lnTo>
                    <a:pt x="649" y="95"/>
                  </a:lnTo>
                  <a:lnTo>
                    <a:pt x="571" y="74"/>
                  </a:lnTo>
                  <a:lnTo>
                    <a:pt x="490" y="56"/>
                  </a:lnTo>
                  <a:lnTo>
                    <a:pt x="411" y="42"/>
                  </a:lnTo>
                  <a:lnTo>
                    <a:pt x="331" y="29"/>
                  </a:lnTo>
                  <a:lnTo>
                    <a:pt x="250" y="17"/>
                  </a:lnTo>
                  <a:lnTo>
                    <a:pt x="167" y="9"/>
                  </a:lnTo>
                  <a:lnTo>
                    <a:pt x="85" y="5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996413" name="Freeform 61"/>
            <p:cNvSpPr>
              <a:spLocks/>
            </p:cNvSpPr>
            <p:nvPr/>
          </p:nvSpPr>
          <p:spPr bwMode="auto">
            <a:xfrm>
              <a:off x="336" y="720"/>
              <a:ext cx="5049" cy="1304"/>
            </a:xfrm>
            <a:custGeom>
              <a:avLst/>
              <a:gdLst/>
              <a:ahLst/>
              <a:cxnLst>
                <a:cxn ang="0">
                  <a:pos x="5049" y="2324"/>
                </a:cxn>
                <a:cxn ang="0">
                  <a:pos x="5000" y="2361"/>
                </a:cxn>
                <a:cxn ang="0">
                  <a:pos x="4942" y="2398"/>
                </a:cxn>
                <a:cxn ang="0">
                  <a:pos x="4863" y="2443"/>
                </a:cxn>
                <a:cxn ang="0">
                  <a:pos x="4764" y="2492"/>
                </a:cxn>
                <a:cxn ang="0">
                  <a:pos x="4647" y="2537"/>
                </a:cxn>
                <a:cxn ang="0">
                  <a:pos x="4514" y="2574"/>
                </a:cxn>
                <a:cxn ang="0">
                  <a:pos x="4442" y="2589"/>
                </a:cxn>
                <a:cxn ang="0">
                  <a:pos x="4366" y="2598"/>
                </a:cxn>
                <a:cxn ang="0">
                  <a:pos x="4286" y="2605"/>
                </a:cxn>
                <a:cxn ang="0">
                  <a:pos x="4203" y="2608"/>
                </a:cxn>
                <a:cxn ang="0">
                  <a:pos x="4117" y="2603"/>
                </a:cxn>
                <a:cxn ang="0">
                  <a:pos x="4027" y="2593"/>
                </a:cxn>
                <a:cxn ang="0">
                  <a:pos x="3935" y="2577"/>
                </a:cxn>
                <a:cxn ang="0">
                  <a:pos x="3841" y="2555"/>
                </a:cxn>
                <a:cxn ang="0">
                  <a:pos x="3744" y="2522"/>
                </a:cxn>
                <a:cxn ang="0">
                  <a:pos x="3645" y="2484"/>
                </a:cxn>
                <a:cxn ang="0">
                  <a:pos x="3544" y="2434"/>
                </a:cxn>
                <a:cxn ang="0">
                  <a:pos x="3439" y="2375"/>
                </a:cxn>
                <a:cxn ang="0">
                  <a:pos x="3335" y="2308"/>
                </a:cxn>
                <a:cxn ang="0">
                  <a:pos x="3228" y="2229"/>
                </a:cxn>
                <a:cxn ang="0">
                  <a:pos x="3120" y="2137"/>
                </a:cxn>
                <a:cxn ang="0">
                  <a:pos x="3010" y="2035"/>
                </a:cxn>
                <a:cxn ang="0">
                  <a:pos x="2901" y="1919"/>
                </a:cxn>
                <a:cxn ang="0">
                  <a:pos x="2790" y="1789"/>
                </a:cxn>
                <a:cxn ang="0">
                  <a:pos x="2679" y="1659"/>
                </a:cxn>
                <a:cxn ang="0">
                  <a:pos x="2466" y="1413"/>
                </a:cxn>
                <a:cxn ang="0">
                  <a:pos x="2265" y="1192"/>
                </a:cxn>
                <a:cxn ang="0">
                  <a:pos x="2072" y="993"/>
                </a:cxn>
                <a:cxn ang="0">
                  <a:pos x="1887" y="819"/>
                </a:cxn>
                <a:cxn ang="0">
                  <a:pos x="1710" y="664"/>
                </a:cxn>
                <a:cxn ang="0">
                  <a:pos x="1537" y="528"/>
                </a:cxn>
                <a:cxn ang="0">
                  <a:pos x="1371" y="412"/>
                </a:cxn>
                <a:cxn ang="0">
                  <a:pos x="1207" y="312"/>
                </a:cxn>
                <a:cxn ang="0">
                  <a:pos x="1047" y="230"/>
                </a:cxn>
                <a:cxn ang="0">
                  <a:pos x="888" y="160"/>
                </a:cxn>
                <a:cxn ang="0">
                  <a:pos x="731" y="107"/>
                </a:cxn>
                <a:cxn ang="0">
                  <a:pos x="572" y="65"/>
                </a:cxn>
                <a:cxn ang="0">
                  <a:pos x="413" y="34"/>
                </a:cxn>
                <a:cxn ang="0">
                  <a:pos x="250" y="15"/>
                </a:cxn>
                <a:cxn ang="0">
                  <a:pos x="85" y="4"/>
                </a:cxn>
              </a:cxnLst>
              <a:rect l="0" t="0" r="r" b="b"/>
              <a:pathLst>
                <a:path w="5049" h="2608">
                  <a:moveTo>
                    <a:pt x="5049" y="2324"/>
                  </a:moveTo>
                  <a:lnTo>
                    <a:pt x="5049" y="2324"/>
                  </a:lnTo>
                  <a:lnTo>
                    <a:pt x="5036" y="2334"/>
                  </a:lnTo>
                  <a:lnTo>
                    <a:pt x="5000" y="2361"/>
                  </a:lnTo>
                  <a:lnTo>
                    <a:pt x="4974" y="2379"/>
                  </a:lnTo>
                  <a:lnTo>
                    <a:pt x="4942" y="2398"/>
                  </a:lnTo>
                  <a:lnTo>
                    <a:pt x="4906" y="2421"/>
                  </a:lnTo>
                  <a:lnTo>
                    <a:pt x="4863" y="2443"/>
                  </a:lnTo>
                  <a:lnTo>
                    <a:pt x="4815" y="2468"/>
                  </a:lnTo>
                  <a:lnTo>
                    <a:pt x="4764" y="2492"/>
                  </a:lnTo>
                  <a:lnTo>
                    <a:pt x="4709" y="2514"/>
                  </a:lnTo>
                  <a:lnTo>
                    <a:pt x="4647" y="2537"/>
                  </a:lnTo>
                  <a:lnTo>
                    <a:pt x="4584" y="2556"/>
                  </a:lnTo>
                  <a:lnTo>
                    <a:pt x="4514" y="2574"/>
                  </a:lnTo>
                  <a:lnTo>
                    <a:pt x="4478" y="2581"/>
                  </a:lnTo>
                  <a:lnTo>
                    <a:pt x="4442" y="2589"/>
                  </a:lnTo>
                  <a:lnTo>
                    <a:pt x="4404" y="2593"/>
                  </a:lnTo>
                  <a:lnTo>
                    <a:pt x="4366" y="2598"/>
                  </a:lnTo>
                  <a:lnTo>
                    <a:pt x="4327" y="2603"/>
                  </a:lnTo>
                  <a:lnTo>
                    <a:pt x="4286" y="2605"/>
                  </a:lnTo>
                  <a:lnTo>
                    <a:pt x="4245" y="2606"/>
                  </a:lnTo>
                  <a:lnTo>
                    <a:pt x="4203" y="2608"/>
                  </a:lnTo>
                  <a:lnTo>
                    <a:pt x="4160" y="2606"/>
                  </a:lnTo>
                  <a:lnTo>
                    <a:pt x="4117" y="2603"/>
                  </a:lnTo>
                  <a:lnTo>
                    <a:pt x="4073" y="2600"/>
                  </a:lnTo>
                  <a:lnTo>
                    <a:pt x="4027" y="2593"/>
                  </a:lnTo>
                  <a:lnTo>
                    <a:pt x="3982" y="2587"/>
                  </a:lnTo>
                  <a:lnTo>
                    <a:pt x="3935" y="2577"/>
                  </a:lnTo>
                  <a:lnTo>
                    <a:pt x="3888" y="2566"/>
                  </a:lnTo>
                  <a:lnTo>
                    <a:pt x="3841" y="2555"/>
                  </a:lnTo>
                  <a:lnTo>
                    <a:pt x="3792" y="2540"/>
                  </a:lnTo>
                  <a:lnTo>
                    <a:pt x="3744" y="2522"/>
                  </a:lnTo>
                  <a:lnTo>
                    <a:pt x="3695" y="2505"/>
                  </a:lnTo>
                  <a:lnTo>
                    <a:pt x="3645" y="2484"/>
                  </a:lnTo>
                  <a:lnTo>
                    <a:pt x="3594" y="2459"/>
                  </a:lnTo>
                  <a:lnTo>
                    <a:pt x="3544" y="2434"/>
                  </a:lnTo>
                  <a:lnTo>
                    <a:pt x="3492" y="2406"/>
                  </a:lnTo>
                  <a:lnTo>
                    <a:pt x="3439" y="2375"/>
                  </a:lnTo>
                  <a:lnTo>
                    <a:pt x="3388" y="2343"/>
                  </a:lnTo>
                  <a:lnTo>
                    <a:pt x="3335" y="2308"/>
                  </a:lnTo>
                  <a:lnTo>
                    <a:pt x="3281" y="2269"/>
                  </a:lnTo>
                  <a:lnTo>
                    <a:pt x="3228" y="2229"/>
                  </a:lnTo>
                  <a:lnTo>
                    <a:pt x="3174" y="2183"/>
                  </a:lnTo>
                  <a:lnTo>
                    <a:pt x="3120" y="2137"/>
                  </a:lnTo>
                  <a:lnTo>
                    <a:pt x="3066" y="2086"/>
                  </a:lnTo>
                  <a:lnTo>
                    <a:pt x="3010" y="2035"/>
                  </a:lnTo>
                  <a:lnTo>
                    <a:pt x="2956" y="1978"/>
                  </a:lnTo>
                  <a:lnTo>
                    <a:pt x="2901" y="1919"/>
                  </a:lnTo>
                  <a:lnTo>
                    <a:pt x="2845" y="1856"/>
                  </a:lnTo>
                  <a:lnTo>
                    <a:pt x="2790" y="1789"/>
                  </a:lnTo>
                  <a:lnTo>
                    <a:pt x="2790" y="1789"/>
                  </a:lnTo>
                  <a:lnTo>
                    <a:pt x="2679" y="1659"/>
                  </a:lnTo>
                  <a:lnTo>
                    <a:pt x="2572" y="1533"/>
                  </a:lnTo>
                  <a:lnTo>
                    <a:pt x="2466" y="1413"/>
                  </a:lnTo>
                  <a:lnTo>
                    <a:pt x="2365" y="1299"/>
                  </a:lnTo>
                  <a:lnTo>
                    <a:pt x="2265" y="1192"/>
                  </a:lnTo>
                  <a:lnTo>
                    <a:pt x="2168" y="1090"/>
                  </a:lnTo>
                  <a:lnTo>
                    <a:pt x="2072" y="993"/>
                  </a:lnTo>
                  <a:lnTo>
                    <a:pt x="1979" y="903"/>
                  </a:lnTo>
                  <a:lnTo>
                    <a:pt x="1887" y="819"/>
                  </a:lnTo>
                  <a:lnTo>
                    <a:pt x="1797" y="738"/>
                  </a:lnTo>
                  <a:lnTo>
                    <a:pt x="1710" y="664"/>
                  </a:lnTo>
                  <a:lnTo>
                    <a:pt x="1622" y="593"/>
                  </a:lnTo>
                  <a:lnTo>
                    <a:pt x="1537" y="528"/>
                  </a:lnTo>
                  <a:lnTo>
                    <a:pt x="1453" y="467"/>
                  </a:lnTo>
                  <a:lnTo>
                    <a:pt x="1371" y="412"/>
                  </a:lnTo>
                  <a:lnTo>
                    <a:pt x="1287" y="360"/>
                  </a:lnTo>
                  <a:lnTo>
                    <a:pt x="1207" y="312"/>
                  </a:lnTo>
                  <a:lnTo>
                    <a:pt x="1126" y="268"/>
                  </a:lnTo>
                  <a:lnTo>
                    <a:pt x="1047" y="230"/>
                  </a:lnTo>
                  <a:lnTo>
                    <a:pt x="967" y="192"/>
                  </a:lnTo>
                  <a:lnTo>
                    <a:pt x="888" y="160"/>
                  </a:lnTo>
                  <a:lnTo>
                    <a:pt x="808" y="133"/>
                  </a:lnTo>
                  <a:lnTo>
                    <a:pt x="731" y="107"/>
                  </a:lnTo>
                  <a:lnTo>
                    <a:pt x="652" y="84"/>
                  </a:lnTo>
                  <a:lnTo>
                    <a:pt x="572" y="65"/>
                  </a:lnTo>
                  <a:lnTo>
                    <a:pt x="492" y="49"/>
                  </a:lnTo>
                  <a:lnTo>
                    <a:pt x="413" y="34"/>
                  </a:lnTo>
                  <a:lnTo>
                    <a:pt x="332" y="23"/>
                  </a:lnTo>
                  <a:lnTo>
                    <a:pt x="250" y="15"/>
                  </a:lnTo>
                  <a:lnTo>
                    <a:pt x="168" y="8"/>
                  </a:lnTo>
                  <a:lnTo>
                    <a:pt x="85" y="4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996414" name="Freeform 62"/>
            <p:cNvSpPr>
              <a:spLocks/>
            </p:cNvSpPr>
            <p:nvPr/>
          </p:nvSpPr>
          <p:spPr bwMode="auto">
            <a:xfrm>
              <a:off x="349" y="742"/>
              <a:ext cx="5081" cy="1267"/>
            </a:xfrm>
            <a:custGeom>
              <a:avLst/>
              <a:gdLst/>
              <a:ahLst/>
              <a:cxnLst>
                <a:cxn ang="0">
                  <a:pos x="5081" y="2233"/>
                </a:cxn>
                <a:cxn ang="0">
                  <a:pos x="5034" y="2270"/>
                </a:cxn>
                <a:cxn ang="0">
                  <a:pos x="4977" y="2309"/>
                </a:cxn>
                <a:cxn ang="0">
                  <a:pos x="4898" y="2355"/>
                </a:cxn>
                <a:cxn ang="0">
                  <a:pos x="4801" y="2405"/>
                </a:cxn>
                <a:cxn ang="0">
                  <a:pos x="4684" y="2454"/>
                </a:cxn>
                <a:cxn ang="0">
                  <a:pos x="4551" y="2494"/>
                </a:cxn>
                <a:cxn ang="0">
                  <a:pos x="4479" y="2509"/>
                </a:cxn>
                <a:cxn ang="0">
                  <a:pos x="4404" y="2522"/>
                </a:cxn>
                <a:cxn ang="0">
                  <a:pos x="4323" y="2530"/>
                </a:cxn>
                <a:cxn ang="0">
                  <a:pos x="4240" y="2533"/>
                </a:cxn>
                <a:cxn ang="0">
                  <a:pos x="4154" y="2531"/>
                </a:cxn>
                <a:cxn ang="0">
                  <a:pos x="4065" y="2523"/>
                </a:cxn>
                <a:cxn ang="0">
                  <a:pos x="3974" y="2509"/>
                </a:cxn>
                <a:cxn ang="0">
                  <a:pos x="3878" y="2488"/>
                </a:cxn>
                <a:cxn ang="0">
                  <a:pos x="3781" y="2459"/>
                </a:cxn>
                <a:cxn ang="0">
                  <a:pos x="3681" y="2420"/>
                </a:cxn>
                <a:cxn ang="0">
                  <a:pos x="3579" y="2373"/>
                </a:cxn>
                <a:cxn ang="0">
                  <a:pos x="3475" y="2317"/>
                </a:cxn>
                <a:cxn ang="0">
                  <a:pos x="3368" y="2250"/>
                </a:cxn>
                <a:cxn ang="0">
                  <a:pos x="3260" y="2171"/>
                </a:cxn>
                <a:cxn ang="0">
                  <a:pos x="3152" y="2082"/>
                </a:cxn>
                <a:cxn ang="0">
                  <a:pos x="3041" y="1982"/>
                </a:cxn>
                <a:cxn ang="0">
                  <a:pos x="2928" y="1868"/>
                </a:cxn>
                <a:cxn ang="0">
                  <a:pos x="2814" y="1742"/>
                </a:cxn>
                <a:cxn ang="0">
                  <a:pos x="2703" y="1611"/>
                </a:cxn>
                <a:cxn ang="0">
                  <a:pos x="2487" y="1369"/>
                </a:cxn>
                <a:cxn ang="0">
                  <a:pos x="2281" y="1151"/>
                </a:cxn>
                <a:cxn ang="0">
                  <a:pos x="2085" y="955"/>
                </a:cxn>
                <a:cxn ang="0">
                  <a:pos x="1898" y="783"/>
                </a:cxn>
                <a:cxn ang="0">
                  <a:pos x="1717" y="631"/>
                </a:cxn>
                <a:cxn ang="0">
                  <a:pos x="1544" y="498"/>
                </a:cxn>
                <a:cxn ang="0">
                  <a:pos x="1376" y="385"/>
                </a:cxn>
                <a:cxn ang="0">
                  <a:pos x="1211" y="289"/>
                </a:cxn>
                <a:cxn ang="0">
                  <a:pos x="1050" y="208"/>
                </a:cxn>
                <a:cxn ang="0">
                  <a:pos x="890" y="143"/>
                </a:cxn>
                <a:cxn ang="0">
                  <a:pos x="732" y="92"/>
                </a:cxn>
                <a:cxn ang="0">
                  <a:pos x="572" y="53"/>
                </a:cxn>
                <a:cxn ang="0">
                  <a:pos x="412" y="25"/>
                </a:cxn>
                <a:cxn ang="0">
                  <a:pos x="250" y="8"/>
                </a:cxn>
                <a:cxn ang="0">
                  <a:pos x="85" y="1"/>
                </a:cxn>
              </a:cxnLst>
              <a:rect l="0" t="0" r="r" b="b"/>
              <a:pathLst>
                <a:path w="5081" h="2533">
                  <a:moveTo>
                    <a:pt x="5081" y="2233"/>
                  </a:moveTo>
                  <a:lnTo>
                    <a:pt x="5081" y="2233"/>
                  </a:lnTo>
                  <a:lnTo>
                    <a:pt x="5070" y="2242"/>
                  </a:lnTo>
                  <a:lnTo>
                    <a:pt x="5034" y="2270"/>
                  </a:lnTo>
                  <a:lnTo>
                    <a:pt x="5008" y="2288"/>
                  </a:lnTo>
                  <a:lnTo>
                    <a:pt x="4977" y="2309"/>
                  </a:lnTo>
                  <a:lnTo>
                    <a:pt x="4940" y="2333"/>
                  </a:lnTo>
                  <a:lnTo>
                    <a:pt x="4898" y="2355"/>
                  </a:lnTo>
                  <a:lnTo>
                    <a:pt x="4852" y="2381"/>
                  </a:lnTo>
                  <a:lnTo>
                    <a:pt x="4801" y="2405"/>
                  </a:lnTo>
                  <a:lnTo>
                    <a:pt x="4744" y="2430"/>
                  </a:lnTo>
                  <a:lnTo>
                    <a:pt x="4684" y="2454"/>
                  </a:lnTo>
                  <a:lnTo>
                    <a:pt x="4621" y="2475"/>
                  </a:lnTo>
                  <a:lnTo>
                    <a:pt x="4551" y="2494"/>
                  </a:lnTo>
                  <a:lnTo>
                    <a:pt x="4516" y="2502"/>
                  </a:lnTo>
                  <a:lnTo>
                    <a:pt x="4479" y="2509"/>
                  </a:lnTo>
                  <a:lnTo>
                    <a:pt x="4441" y="2517"/>
                  </a:lnTo>
                  <a:lnTo>
                    <a:pt x="4404" y="2522"/>
                  </a:lnTo>
                  <a:lnTo>
                    <a:pt x="4364" y="2526"/>
                  </a:lnTo>
                  <a:lnTo>
                    <a:pt x="4323" y="2530"/>
                  </a:lnTo>
                  <a:lnTo>
                    <a:pt x="4283" y="2533"/>
                  </a:lnTo>
                  <a:lnTo>
                    <a:pt x="4240" y="2533"/>
                  </a:lnTo>
                  <a:lnTo>
                    <a:pt x="4198" y="2533"/>
                  </a:lnTo>
                  <a:lnTo>
                    <a:pt x="4154" y="2531"/>
                  </a:lnTo>
                  <a:lnTo>
                    <a:pt x="4110" y="2528"/>
                  </a:lnTo>
                  <a:lnTo>
                    <a:pt x="4065" y="2523"/>
                  </a:lnTo>
                  <a:lnTo>
                    <a:pt x="4019" y="2517"/>
                  </a:lnTo>
                  <a:lnTo>
                    <a:pt x="3974" y="2509"/>
                  </a:lnTo>
                  <a:lnTo>
                    <a:pt x="3926" y="2499"/>
                  </a:lnTo>
                  <a:lnTo>
                    <a:pt x="3878" y="2488"/>
                  </a:lnTo>
                  <a:lnTo>
                    <a:pt x="3829" y="2473"/>
                  </a:lnTo>
                  <a:lnTo>
                    <a:pt x="3781" y="2459"/>
                  </a:lnTo>
                  <a:lnTo>
                    <a:pt x="3731" y="2439"/>
                  </a:lnTo>
                  <a:lnTo>
                    <a:pt x="3681" y="2420"/>
                  </a:lnTo>
                  <a:lnTo>
                    <a:pt x="3631" y="2397"/>
                  </a:lnTo>
                  <a:lnTo>
                    <a:pt x="3579" y="2373"/>
                  </a:lnTo>
                  <a:lnTo>
                    <a:pt x="3526" y="2346"/>
                  </a:lnTo>
                  <a:lnTo>
                    <a:pt x="3475" y="2317"/>
                  </a:lnTo>
                  <a:lnTo>
                    <a:pt x="3421" y="2284"/>
                  </a:lnTo>
                  <a:lnTo>
                    <a:pt x="3368" y="2250"/>
                  </a:lnTo>
                  <a:lnTo>
                    <a:pt x="3314" y="2212"/>
                  </a:lnTo>
                  <a:lnTo>
                    <a:pt x="3260" y="2171"/>
                  </a:lnTo>
                  <a:lnTo>
                    <a:pt x="3206" y="2129"/>
                  </a:lnTo>
                  <a:lnTo>
                    <a:pt x="3152" y="2082"/>
                  </a:lnTo>
                  <a:lnTo>
                    <a:pt x="3096" y="2034"/>
                  </a:lnTo>
                  <a:lnTo>
                    <a:pt x="3041" y="1982"/>
                  </a:lnTo>
                  <a:lnTo>
                    <a:pt x="2984" y="1926"/>
                  </a:lnTo>
                  <a:lnTo>
                    <a:pt x="2928" y="1868"/>
                  </a:lnTo>
                  <a:lnTo>
                    <a:pt x="2871" y="1806"/>
                  </a:lnTo>
                  <a:lnTo>
                    <a:pt x="2814" y="1742"/>
                  </a:lnTo>
                  <a:lnTo>
                    <a:pt x="2814" y="1742"/>
                  </a:lnTo>
                  <a:lnTo>
                    <a:pt x="2703" y="1611"/>
                  </a:lnTo>
                  <a:lnTo>
                    <a:pt x="2593" y="1487"/>
                  </a:lnTo>
                  <a:lnTo>
                    <a:pt x="2487" y="1369"/>
                  </a:lnTo>
                  <a:lnTo>
                    <a:pt x="2382" y="1256"/>
                  </a:lnTo>
                  <a:lnTo>
                    <a:pt x="2281" y="1151"/>
                  </a:lnTo>
                  <a:lnTo>
                    <a:pt x="2182" y="1051"/>
                  </a:lnTo>
                  <a:lnTo>
                    <a:pt x="2085" y="955"/>
                  </a:lnTo>
                  <a:lnTo>
                    <a:pt x="1991" y="867"/>
                  </a:lnTo>
                  <a:lnTo>
                    <a:pt x="1898" y="783"/>
                  </a:lnTo>
                  <a:lnTo>
                    <a:pt x="1808" y="705"/>
                  </a:lnTo>
                  <a:lnTo>
                    <a:pt x="1717" y="631"/>
                  </a:lnTo>
                  <a:lnTo>
                    <a:pt x="1630" y="563"/>
                  </a:lnTo>
                  <a:lnTo>
                    <a:pt x="1544" y="498"/>
                  </a:lnTo>
                  <a:lnTo>
                    <a:pt x="1459" y="439"/>
                  </a:lnTo>
                  <a:lnTo>
                    <a:pt x="1376" y="385"/>
                  </a:lnTo>
                  <a:lnTo>
                    <a:pt x="1292" y="334"/>
                  </a:lnTo>
                  <a:lnTo>
                    <a:pt x="1211" y="289"/>
                  </a:lnTo>
                  <a:lnTo>
                    <a:pt x="1130" y="247"/>
                  </a:lnTo>
                  <a:lnTo>
                    <a:pt x="1050" y="208"/>
                  </a:lnTo>
                  <a:lnTo>
                    <a:pt x="969" y="174"/>
                  </a:lnTo>
                  <a:lnTo>
                    <a:pt x="890" y="143"/>
                  </a:lnTo>
                  <a:lnTo>
                    <a:pt x="811" y="116"/>
                  </a:lnTo>
                  <a:lnTo>
                    <a:pt x="732" y="92"/>
                  </a:lnTo>
                  <a:lnTo>
                    <a:pt x="651" y="71"/>
                  </a:lnTo>
                  <a:lnTo>
                    <a:pt x="572" y="53"/>
                  </a:lnTo>
                  <a:lnTo>
                    <a:pt x="493" y="37"/>
                  </a:lnTo>
                  <a:lnTo>
                    <a:pt x="412" y="25"/>
                  </a:lnTo>
                  <a:lnTo>
                    <a:pt x="332" y="16"/>
                  </a:lnTo>
                  <a:lnTo>
                    <a:pt x="250" y="8"/>
                  </a:lnTo>
                  <a:lnTo>
                    <a:pt x="168" y="3"/>
                  </a:lnTo>
                  <a:lnTo>
                    <a:pt x="85" y="1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996415" name="Freeform 63"/>
            <p:cNvSpPr>
              <a:spLocks/>
            </p:cNvSpPr>
            <p:nvPr/>
          </p:nvSpPr>
          <p:spPr bwMode="auto">
            <a:xfrm>
              <a:off x="361" y="765"/>
              <a:ext cx="5115" cy="1230"/>
            </a:xfrm>
            <a:custGeom>
              <a:avLst/>
              <a:gdLst/>
              <a:ahLst/>
              <a:cxnLst>
                <a:cxn ang="0">
                  <a:pos x="5115" y="2141"/>
                </a:cxn>
                <a:cxn ang="0">
                  <a:pos x="5068" y="2180"/>
                </a:cxn>
                <a:cxn ang="0">
                  <a:pos x="5011" y="2220"/>
                </a:cxn>
                <a:cxn ang="0">
                  <a:pos x="4933" y="2268"/>
                </a:cxn>
                <a:cxn ang="0">
                  <a:pos x="4836" y="2320"/>
                </a:cxn>
                <a:cxn ang="0">
                  <a:pos x="4721" y="2370"/>
                </a:cxn>
                <a:cxn ang="0">
                  <a:pos x="4589" y="2414"/>
                </a:cxn>
                <a:cxn ang="0">
                  <a:pos x="4517" y="2431"/>
                </a:cxn>
                <a:cxn ang="0">
                  <a:pos x="4442" y="2444"/>
                </a:cxn>
                <a:cxn ang="0">
                  <a:pos x="4361" y="2456"/>
                </a:cxn>
                <a:cxn ang="0">
                  <a:pos x="4279" y="2460"/>
                </a:cxn>
                <a:cxn ang="0">
                  <a:pos x="4193" y="2460"/>
                </a:cxn>
                <a:cxn ang="0">
                  <a:pos x="4103" y="2454"/>
                </a:cxn>
                <a:cxn ang="0">
                  <a:pos x="4012" y="2441"/>
                </a:cxn>
                <a:cxn ang="0">
                  <a:pos x="3916" y="2422"/>
                </a:cxn>
                <a:cxn ang="0">
                  <a:pos x="3819" y="2394"/>
                </a:cxn>
                <a:cxn ang="0">
                  <a:pos x="3717" y="2357"/>
                </a:cxn>
                <a:cxn ang="0">
                  <a:pos x="3614" y="2312"/>
                </a:cxn>
                <a:cxn ang="0">
                  <a:pos x="3510" y="2257"/>
                </a:cxn>
                <a:cxn ang="0">
                  <a:pos x="3402" y="2192"/>
                </a:cxn>
                <a:cxn ang="0">
                  <a:pos x="3294" y="2117"/>
                </a:cxn>
                <a:cxn ang="0">
                  <a:pos x="3183" y="2029"/>
                </a:cxn>
                <a:cxn ang="0">
                  <a:pos x="3070" y="1931"/>
                </a:cxn>
                <a:cxn ang="0">
                  <a:pos x="2956" y="1818"/>
                </a:cxn>
                <a:cxn ang="0">
                  <a:pos x="2841" y="1694"/>
                </a:cxn>
                <a:cxn ang="0">
                  <a:pos x="2727" y="1564"/>
                </a:cxn>
                <a:cxn ang="0">
                  <a:pos x="2508" y="1325"/>
                </a:cxn>
                <a:cxn ang="0">
                  <a:pos x="2300" y="1111"/>
                </a:cxn>
                <a:cxn ang="0">
                  <a:pos x="2101" y="918"/>
                </a:cxn>
                <a:cxn ang="0">
                  <a:pos x="1911" y="749"/>
                </a:cxn>
                <a:cxn ang="0">
                  <a:pos x="1728" y="600"/>
                </a:cxn>
                <a:cxn ang="0">
                  <a:pos x="1553" y="470"/>
                </a:cxn>
                <a:cxn ang="0">
                  <a:pos x="1382" y="360"/>
                </a:cxn>
                <a:cxn ang="0">
                  <a:pos x="1215" y="266"/>
                </a:cxn>
                <a:cxn ang="0">
                  <a:pos x="1053" y="189"/>
                </a:cxn>
                <a:cxn ang="0">
                  <a:pos x="892" y="126"/>
                </a:cxn>
                <a:cxn ang="0">
                  <a:pos x="733" y="77"/>
                </a:cxn>
                <a:cxn ang="0">
                  <a:pos x="574" y="42"/>
                </a:cxn>
                <a:cxn ang="0">
                  <a:pos x="413" y="17"/>
                </a:cxn>
                <a:cxn ang="0">
                  <a:pos x="250" y="3"/>
                </a:cxn>
                <a:cxn ang="0">
                  <a:pos x="85" y="0"/>
                </a:cxn>
              </a:cxnLst>
              <a:rect l="0" t="0" r="r" b="b"/>
              <a:pathLst>
                <a:path w="5115" h="2460">
                  <a:moveTo>
                    <a:pt x="5115" y="2141"/>
                  </a:moveTo>
                  <a:lnTo>
                    <a:pt x="5115" y="2141"/>
                  </a:lnTo>
                  <a:lnTo>
                    <a:pt x="5104" y="2150"/>
                  </a:lnTo>
                  <a:lnTo>
                    <a:pt x="5068" y="2180"/>
                  </a:lnTo>
                  <a:lnTo>
                    <a:pt x="5043" y="2197"/>
                  </a:lnTo>
                  <a:lnTo>
                    <a:pt x="5011" y="2220"/>
                  </a:lnTo>
                  <a:lnTo>
                    <a:pt x="4975" y="2244"/>
                  </a:lnTo>
                  <a:lnTo>
                    <a:pt x="4933" y="2268"/>
                  </a:lnTo>
                  <a:lnTo>
                    <a:pt x="4888" y="2294"/>
                  </a:lnTo>
                  <a:lnTo>
                    <a:pt x="4836" y="2320"/>
                  </a:lnTo>
                  <a:lnTo>
                    <a:pt x="4781" y="2346"/>
                  </a:lnTo>
                  <a:lnTo>
                    <a:pt x="4721" y="2370"/>
                  </a:lnTo>
                  <a:lnTo>
                    <a:pt x="4657" y="2393"/>
                  </a:lnTo>
                  <a:lnTo>
                    <a:pt x="4589" y="2414"/>
                  </a:lnTo>
                  <a:lnTo>
                    <a:pt x="4554" y="2423"/>
                  </a:lnTo>
                  <a:lnTo>
                    <a:pt x="4517" y="2431"/>
                  </a:lnTo>
                  <a:lnTo>
                    <a:pt x="4479" y="2438"/>
                  </a:lnTo>
                  <a:lnTo>
                    <a:pt x="4442" y="2444"/>
                  </a:lnTo>
                  <a:lnTo>
                    <a:pt x="4402" y="2451"/>
                  </a:lnTo>
                  <a:lnTo>
                    <a:pt x="4361" y="2456"/>
                  </a:lnTo>
                  <a:lnTo>
                    <a:pt x="4321" y="2459"/>
                  </a:lnTo>
                  <a:lnTo>
                    <a:pt x="4279" y="2460"/>
                  </a:lnTo>
                  <a:lnTo>
                    <a:pt x="4236" y="2460"/>
                  </a:lnTo>
                  <a:lnTo>
                    <a:pt x="4193" y="2460"/>
                  </a:lnTo>
                  <a:lnTo>
                    <a:pt x="4149" y="2457"/>
                  </a:lnTo>
                  <a:lnTo>
                    <a:pt x="4103" y="2454"/>
                  </a:lnTo>
                  <a:lnTo>
                    <a:pt x="4057" y="2448"/>
                  </a:lnTo>
                  <a:lnTo>
                    <a:pt x="4012" y="2441"/>
                  </a:lnTo>
                  <a:lnTo>
                    <a:pt x="3964" y="2431"/>
                  </a:lnTo>
                  <a:lnTo>
                    <a:pt x="3916" y="2422"/>
                  </a:lnTo>
                  <a:lnTo>
                    <a:pt x="3867" y="2409"/>
                  </a:lnTo>
                  <a:lnTo>
                    <a:pt x="3819" y="2394"/>
                  </a:lnTo>
                  <a:lnTo>
                    <a:pt x="3769" y="2377"/>
                  </a:lnTo>
                  <a:lnTo>
                    <a:pt x="3717" y="2357"/>
                  </a:lnTo>
                  <a:lnTo>
                    <a:pt x="3666" y="2336"/>
                  </a:lnTo>
                  <a:lnTo>
                    <a:pt x="3614" y="2312"/>
                  </a:lnTo>
                  <a:lnTo>
                    <a:pt x="3563" y="2286"/>
                  </a:lnTo>
                  <a:lnTo>
                    <a:pt x="3510" y="2257"/>
                  </a:lnTo>
                  <a:lnTo>
                    <a:pt x="3456" y="2226"/>
                  </a:lnTo>
                  <a:lnTo>
                    <a:pt x="3402" y="2192"/>
                  </a:lnTo>
                  <a:lnTo>
                    <a:pt x="3348" y="2155"/>
                  </a:lnTo>
                  <a:lnTo>
                    <a:pt x="3294" y="2117"/>
                  </a:lnTo>
                  <a:lnTo>
                    <a:pt x="3238" y="2075"/>
                  </a:lnTo>
                  <a:lnTo>
                    <a:pt x="3183" y="2029"/>
                  </a:lnTo>
                  <a:lnTo>
                    <a:pt x="3127" y="1981"/>
                  </a:lnTo>
                  <a:lnTo>
                    <a:pt x="3070" y="1931"/>
                  </a:lnTo>
                  <a:lnTo>
                    <a:pt x="3013" y="1876"/>
                  </a:lnTo>
                  <a:lnTo>
                    <a:pt x="2956" y="1818"/>
                  </a:lnTo>
                  <a:lnTo>
                    <a:pt x="2899" y="1756"/>
                  </a:lnTo>
                  <a:lnTo>
                    <a:pt x="2841" y="1694"/>
                  </a:lnTo>
                  <a:lnTo>
                    <a:pt x="2841" y="1694"/>
                  </a:lnTo>
                  <a:lnTo>
                    <a:pt x="2727" y="1564"/>
                  </a:lnTo>
                  <a:lnTo>
                    <a:pt x="2616" y="1442"/>
                  </a:lnTo>
                  <a:lnTo>
                    <a:pt x="2508" y="1325"/>
                  </a:lnTo>
                  <a:lnTo>
                    <a:pt x="2402" y="1214"/>
                  </a:lnTo>
                  <a:lnTo>
                    <a:pt x="2300" y="1111"/>
                  </a:lnTo>
                  <a:lnTo>
                    <a:pt x="2198" y="1012"/>
                  </a:lnTo>
                  <a:lnTo>
                    <a:pt x="2101" y="918"/>
                  </a:lnTo>
                  <a:lnTo>
                    <a:pt x="2004" y="831"/>
                  </a:lnTo>
                  <a:lnTo>
                    <a:pt x="1911" y="749"/>
                  </a:lnTo>
                  <a:lnTo>
                    <a:pt x="1818" y="671"/>
                  </a:lnTo>
                  <a:lnTo>
                    <a:pt x="1728" y="600"/>
                  </a:lnTo>
                  <a:lnTo>
                    <a:pt x="1639" y="533"/>
                  </a:lnTo>
                  <a:lnTo>
                    <a:pt x="1553" y="470"/>
                  </a:lnTo>
                  <a:lnTo>
                    <a:pt x="1467" y="413"/>
                  </a:lnTo>
                  <a:lnTo>
                    <a:pt x="1382" y="360"/>
                  </a:lnTo>
                  <a:lnTo>
                    <a:pt x="1299" y="310"/>
                  </a:lnTo>
                  <a:lnTo>
                    <a:pt x="1215" y="266"/>
                  </a:lnTo>
                  <a:lnTo>
                    <a:pt x="1133" y="224"/>
                  </a:lnTo>
                  <a:lnTo>
                    <a:pt x="1053" y="189"/>
                  </a:lnTo>
                  <a:lnTo>
                    <a:pt x="972" y="155"/>
                  </a:lnTo>
                  <a:lnTo>
                    <a:pt x="892" y="126"/>
                  </a:lnTo>
                  <a:lnTo>
                    <a:pt x="813" y="100"/>
                  </a:lnTo>
                  <a:lnTo>
                    <a:pt x="733" y="77"/>
                  </a:lnTo>
                  <a:lnTo>
                    <a:pt x="653" y="58"/>
                  </a:lnTo>
                  <a:lnTo>
                    <a:pt x="574" y="42"/>
                  </a:lnTo>
                  <a:lnTo>
                    <a:pt x="493" y="29"/>
                  </a:lnTo>
                  <a:lnTo>
                    <a:pt x="413" y="17"/>
                  </a:lnTo>
                  <a:lnTo>
                    <a:pt x="332" y="9"/>
                  </a:lnTo>
                  <a:lnTo>
                    <a:pt x="250" y="3"/>
                  </a:lnTo>
                  <a:lnTo>
                    <a:pt x="168" y="0"/>
                  </a:lnTo>
                  <a:lnTo>
                    <a:pt x="85" y="0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996416" name="Freeform 64"/>
            <p:cNvSpPr>
              <a:spLocks/>
            </p:cNvSpPr>
            <p:nvPr/>
          </p:nvSpPr>
          <p:spPr bwMode="auto">
            <a:xfrm>
              <a:off x="375" y="787"/>
              <a:ext cx="5147" cy="1195"/>
            </a:xfrm>
            <a:custGeom>
              <a:avLst/>
              <a:gdLst/>
              <a:ahLst/>
              <a:cxnLst>
                <a:cxn ang="0">
                  <a:pos x="5147" y="2049"/>
                </a:cxn>
                <a:cxn ang="0">
                  <a:pos x="5100" y="2090"/>
                </a:cxn>
                <a:cxn ang="0">
                  <a:pos x="5043" y="2132"/>
                </a:cxn>
                <a:cxn ang="0">
                  <a:pos x="4967" y="2182"/>
                </a:cxn>
                <a:cxn ang="0">
                  <a:pos x="4871" y="2237"/>
                </a:cxn>
                <a:cxn ang="0">
                  <a:pos x="4756" y="2288"/>
                </a:cxn>
                <a:cxn ang="0">
                  <a:pos x="4624" y="2335"/>
                </a:cxn>
                <a:cxn ang="0">
                  <a:pos x="4553" y="2355"/>
                </a:cxn>
                <a:cxn ang="0">
                  <a:pos x="4477" y="2369"/>
                </a:cxn>
                <a:cxn ang="0">
                  <a:pos x="4397" y="2382"/>
                </a:cxn>
                <a:cxn ang="0">
                  <a:pos x="4314" y="2388"/>
                </a:cxn>
                <a:cxn ang="0">
                  <a:pos x="4228" y="2390"/>
                </a:cxn>
                <a:cxn ang="0">
                  <a:pos x="4139" y="2385"/>
                </a:cxn>
                <a:cxn ang="0">
                  <a:pos x="4046" y="2374"/>
                </a:cxn>
                <a:cxn ang="0">
                  <a:pos x="3952" y="2356"/>
                </a:cxn>
                <a:cxn ang="0">
                  <a:pos x="3853" y="2330"/>
                </a:cxn>
                <a:cxn ang="0">
                  <a:pos x="3752" y="2296"/>
                </a:cxn>
                <a:cxn ang="0">
                  <a:pos x="3648" y="2253"/>
                </a:cxn>
                <a:cxn ang="0">
                  <a:pos x="3542" y="2200"/>
                </a:cxn>
                <a:cxn ang="0">
                  <a:pos x="3434" y="2137"/>
                </a:cxn>
                <a:cxn ang="0">
                  <a:pos x="3324" y="2064"/>
                </a:cxn>
                <a:cxn ang="0">
                  <a:pos x="3212" y="1978"/>
                </a:cxn>
                <a:cxn ang="0">
                  <a:pos x="3098" y="1880"/>
                </a:cxn>
                <a:cxn ang="0">
                  <a:pos x="2983" y="1770"/>
                </a:cxn>
                <a:cxn ang="0">
                  <a:pos x="2866" y="1646"/>
                </a:cxn>
                <a:cxn ang="0">
                  <a:pos x="2749" y="1520"/>
                </a:cxn>
                <a:cxn ang="0">
                  <a:pos x="2527" y="1284"/>
                </a:cxn>
                <a:cxn ang="0">
                  <a:pos x="2315" y="1072"/>
                </a:cxn>
                <a:cxn ang="0">
                  <a:pos x="2113" y="884"/>
                </a:cxn>
                <a:cxn ang="0">
                  <a:pos x="1920" y="717"/>
                </a:cxn>
                <a:cxn ang="0">
                  <a:pos x="1736" y="570"/>
                </a:cxn>
                <a:cxn ang="0">
                  <a:pos x="1558" y="444"/>
                </a:cxn>
                <a:cxn ang="0">
                  <a:pos x="1386" y="336"/>
                </a:cxn>
                <a:cxn ang="0">
                  <a:pos x="1219" y="246"/>
                </a:cxn>
                <a:cxn ang="0">
                  <a:pos x="1055" y="170"/>
                </a:cxn>
                <a:cxn ang="0">
                  <a:pos x="893" y="112"/>
                </a:cxn>
                <a:cxn ang="0">
                  <a:pos x="733" y="65"/>
                </a:cxn>
                <a:cxn ang="0">
                  <a:pos x="574" y="33"/>
                </a:cxn>
                <a:cxn ang="0">
                  <a:pos x="413" y="12"/>
                </a:cxn>
                <a:cxn ang="0">
                  <a:pos x="250" y="2"/>
                </a:cxn>
                <a:cxn ang="0">
                  <a:pos x="85" y="0"/>
                </a:cxn>
              </a:cxnLst>
              <a:rect l="0" t="0" r="r" b="b"/>
              <a:pathLst>
                <a:path w="5147" h="2390">
                  <a:moveTo>
                    <a:pt x="5147" y="2049"/>
                  </a:moveTo>
                  <a:lnTo>
                    <a:pt x="5147" y="2049"/>
                  </a:lnTo>
                  <a:lnTo>
                    <a:pt x="5135" y="2061"/>
                  </a:lnTo>
                  <a:lnTo>
                    <a:pt x="5100" y="2090"/>
                  </a:lnTo>
                  <a:lnTo>
                    <a:pt x="5075" y="2109"/>
                  </a:lnTo>
                  <a:lnTo>
                    <a:pt x="5043" y="2132"/>
                  </a:lnTo>
                  <a:lnTo>
                    <a:pt x="5008" y="2156"/>
                  </a:lnTo>
                  <a:lnTo>
                    <a:pt x="4967" y="2182"/>
                  </a:lnTo>
                  <a:lnTo>
                    <a:pt x="4921" y="2209"/>
                  </a:lnTo>
                  <a:lnTo>
                    <a:pt x="4871" y="2237"/>
                  </a:lnTo>
                  <a:lnTo>
                    <a:pt x="4815" y="2262"/>
                  </a:lnTo>
                  <a:lnTo>
                    <a:pt x="4756" y="2288"/>
                  </a:lnTo>
                  <a:lnTo>
                    <a:pt x="4692" y="2313"/>
                  </a:lnTo>
                  <a:lnTo>
                    <a:pt x="4624" y="2335"/>
                  </a:lnTo>
                  <a:lnTo>
                    <a:pt x="4589" y="2345"/>
                  </a:lnTo>
                  <a:lnTo>
                    <a:pt x="4553" y="2355"/>
                  </a:lnTo>
                  <a:lnTo>
                    <a:pt x="4515" y="2363"/>
                  </a:lnTo>
                  <a:lnTo>
                    <a:pt x="4477" y="2369"/>
                  </a:lnTo>
                  <a:lnTo>
                    <a:pt x="4438" y="2376"/>
                  </a:lnTo>
                  <a:lnTo>
                    <a:pt x="4397" y="2382"/>
                  </a:lnTo>
                  <a:lnTo>
                    <a:pt x="4357" y="2385"/>
                  </a:lnTo>
                  <a:lnTo>
                    <a:pt x="4314" y="2388"/>
                  </a:lnTo>
                  <a:lnTo>
                    <a:pt x="4272" y="2390"/>
                  </a:lnTo>
                  <a:lnTo>
                    <a:pt x="4228" y="2390"/>
                  </a:lnTo>
                  <a:lnTo>
                    <a:pt x="4184" y="2388"/>
                  </a:lnTo>
                  <a:lnTo>
                    <a:pt x="4139" y="2385"/>
                  </a:lnTo>
                  <a:lnTo>
                    <a:pt x="4093" y="2380"/>
                  </a:lnTo>
                  <a:lnTo>
                    <a:pt x="4046" y="2374"/>
                  </a:lnTo>
                  <a:lnTo>
                    <a:pt x="3999" y="2366"/>
                  </a:lnTo>
                  <a:lnTo>
                    <a:pt x="3952" y="2356"/>
                  </a:lnTo>
                  <a:lnTo>
                    <a:pt x="3902" y="2345"/>
                  </a:lnTo>
                  <a:lnTo>
                    <a:pt x="3853" y="2330"/>
                  </a:lnTo>
                  <a:lnTo>
                    <a:pt x="3803" y="2314"/>
                  </a:lnTo>
                  <a:lnTo>
                    <a:pt x="3752" y="2296"/>
                  </a:lnTo>
                  <a:lnTo>
                    <a:pt x="3700" y="2275"/>
                  </a:lnTo>
                  <a:lnTo>
                    <a:pt x="3648" y="2253"/>
                  </a:lnTo>
                  <a:lnTo>
                    <a:pt x="3596" y="2229"/>
                  </a:lnTo>
                  <a:lnTo>
                    <a:pt x="3542" y="2200"/>
                  </a:lnTo>
                  <a:lnTo>
                    <a:pt x="3489" y="2170"/>
                  </a:lnTo>
                  <a:lnTo>
                    <a:pt x="3434" y="2137"/>
                  </a:lnTo>
                  <a:lnTo>
                    <a:pt x="3380" y="2101"/>
                  </a:lnTo>
                  <a:lnTo>
                    <a:pt x="3324" y="2064"/>
                  </a:lnTo>
                  <a:lnTo>
                    <a:pt x="3269" y="2022"/>
                  </a:lnTo>
                  <a:lnTo>
                    <a:pt x="3212" y="1978"/>
                  </a:lnTo>
                  <a:lnTo>
                    <a:pt x="3156" y="1930"/>
                  </a:lnTo>
                  <a:lnTo>
                    <a:pt x="3098" y="1880"/>
                  </a:lnTo>
                  <a:lnTo>
                    <a:pt x="3041" y="1827"/>
                  </a:lnTo>
                  <a:lnTo>
                    <a:pt x="2983" y="1770"/>
                  </a:lnTo>
                  <a:lnTo>
                    <a:pt x="2924" y="1710"/>
                  </a:lnTo>
                  <a:lnTo>
                    <a:pt x="2866" y="1646"/>
                  </a:lnTo>
                  <a:lnTo>
                    <a:pt x="2866" y="1646"/>
                  </a:lnTo>
                  <a:lnTo>
                    <a:pt x="2749" y="1520"/>
                  </a:lnTo>
                  <a:lnTo>
                    <a:pt x="2637" y="1399"/>
                  </a:lnTo>
                  <a:lnTo>
                    <a:pt x="2527" y="1284"/>
                  </a:lnTo>
                  <a:lnTo>
                    <a:pt x="2419" y="1174"/>
                  </a:lnTo>
                  <a:lnTo>
                    <a:pt x="2315" y="1072"/>
                  </a:lnTo>
                  <a:lnTo>
                    <a:pt x="2213" y="976"/>
                  </a:lnTo>
                  <a:lnTo>
                    <a:pt x="2113" y="884"/>
                  </a:lnTo>
                  <a:lnTo>
                    <a:pt x="2016" y="798"/>
                  </a:lnTo>
                  <a:lnTo>
                    <a:pt x="1920" y="717"/>
                  </a:lnTo>
                  <a:lnTo>
                    <a:pt x="1827" y="641"/>
                  </a:lnTo>
                  <a:lnTo>
                    <a:pt x="1736" y="570"/>
                  </a:lnTo>
                  <a:lnTo>
                    <a:pt x="1647" y="504"/>
                  </a:lnTo>
                  <a:lnTo>
                    <a:pt x="1558" y="444"/>
                  </a:lnTo>
                  <a:lnTo>
                    <a:pt x="1472" y="388"/>
                  </a:lnTo>
                  <a:lnTo>
                    <a:pt x="1386" y="336"/>
                  </a:lnTo>
                  <a:lnTo>
                    <a:pt x="1303" y="288"/>
                  </a:lnTo>
                  <a:lnTo>
                    <a:pt x="1219" y="246"/>
                  </a:lnTo>
                  <a:lnTo>
                    <a:pt x="1136" y="205"/>
                  </a:lnTo>
                  <a:lnTo>
                    <a:pt x="1055" y="170"/>
                  </a:lnTo>
                  <a:lnTo>
                    <a:pt x="974" y="139"/>
                  </a:lnTo>
                  <a:lnTo>
                    <a:pt x="893" y="112"/>
                  </a:lnTo>
                  <a:lnTo>
                    <a:pt x="814" y="88"/>
                  </a:lnTo>
                  <a:lnTo>
                    <a:pt x="733" y="65"/>
                  </a:lnTo>
                  <a:lnTo>
                    <a:pt x="653" y="47"/>
                  </a:lnTo>
                  <a:lnTo>
                    <a:pt x="574" y="33"/>
                  </a:lnTo>
                  <a:lnTo>
                    <a:pt x="493" y="21"/>
                  </a:lnTo>
                  <a:lnTo>
                    <a:pt x="413" y="12"/>
                  </a:lnTo>
                  <a:lnTo>
                    <a:pt x="332" y="5"/>
                  </a:lnTo>
                  <a:lnTo>
                    <a:pt x="250" y="2"/>
                  </a:lnTo>
                  <a:lnTo>
                    <a:pt x="168" y="0"/>
                  </a:lnTo>
                  <a:lnTo>
                    <a:pt x="85" y="0"/>
                  </a:lnTo>
                  <a:lnTo>
                    <a:pt x="0" y="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996417" name="Freeform 65"/>
            <p:cNvSpPr>
              <a:spLocks/>
            </p:cNvSpPr>
            <p:nvPr/>
          </p:nvSpPr>
          <p:spPr bwMode="auto">
            <a:xfrm>
              <a:off x="389" y="808"/>
              <a:ext cx="5176" cy="1160"/>
            </a:xfrm>
            <a:custGeom>
              <a:avLst/>
              <a:gdLst/>
              <a:ahLst/>
              <a:cxnLst>
                <a:cxn ang="0">
                  <a:pos x="5176" y="1959"/>
                </a:cxn>
                <a:cxn ang="0">
                  <a:pos x="5130" y="2001"/>
                </a:cxn>
                <a:cxn ang="0">
                  <a:pos x="5075" y="2044"/>
                </a:cxn>
                <a:cxn ang="0">
                  <a:pos x="4998" y="2096"/>
                </a:cxn>
                <a:cxn ang="0">
                  <a:pos x="4903" y="2153"/>
                </a:cxn>
                <a:cxn ang="0">
                  <a:pos x="4790" y="2208"/>
                </a:cxn>
                <a:cxn ang="0">
                  <a:pos x="4658" y="2258"/>
                </a:cxn>
                <a:cxn ang="0">
                  <a:pos x="4587" y="2277"/>
                </a:cxn>
                <a:cxn ang="0">
                  <a:pos x="4513" y="2295"/>
                </a:cxn>
                <a:cxn ang="0">
                  <a:pos x="4433" y="2308"/>
                </a:cxn>
                <a:cxn ang="0">
                  <a:pos x="4350" y="2317"/>
                </a:cxn>
                <a:cxn ang="0">
                  <a:pos x="4264" y="2321"/>
                </a:cxn>
                <a:cxn ang="0">
                  <a:pos x="4174" y="2317"/>
                </a:cxn>
                <a:cxn ang="0">
                  <a:pos x="4082" y="2308"/>
                </a:cxn>
                <a:cxn ang="0">
                  <a:pos x="3986" y="2292"/>
                </a:cxn>
                <a:cxn ang="0">
                  <a:pos x="3888" y="2269"/>
                </a:cxn>
                <a:cxn ang="0">
                  <a:pos x="3786" y="2235"/>
                </a:cxn>
                <a:cxn ang="0">
                  <a:pos x="3682" y="2195"/>
                </a:cxn>
                <a:cxn ang="0">
                  <a:pos x="3575" y="2143"/>
                </a:cxn>
                <a:cxn ang="0">
                  <a:pos x="3466" y="2082"/>
                </a:cxn>
                <a:cxn ang="0">
                  <a:pos x="3355" y="2011"/>
                </a:cxn>
                <a:cxn ang="0">
                  <a:pos x="3241" y="1927"/>
                </a:cxn>
                <a:cxn ang="0">
                  <a:pos x="3125" y="1831"/>
                </a:cxn>
                <a:cxn ang="0">
                  <a:pos x="3009" y="1723"/>
                </a:cxn>
                <a:cxn ang="0">
                  <a:pos x="2891" y="1600"/>
                </a:cxn>
                <a:cxn ang="0">
                  <a:pos x="2773" y="1475"/>
                </a:cxn>
                <a:cxn ang="0">
                  <a:pos x="2545" y="1244"/>
                </a:cxn>
                <a:cxn ang="0">
                  <a:pos x="2331" y="1035"/>
                </a:cxn>
                <a:cxn ang="0">
                  <a:pos x="2126" y="850"/>
                </a:cxn>
                <a:cxn ang="0">
                  <a:pos x="1931" y="685"/>
                </a:cxn>
                <a:cxn ang="0">
                  <a:pos x="1744" y="543"/>
                </a:cxn>
                <a:cxn ang="0">
                  <a:pos x="1565" y="419"/>
                </a:cxn>
                <a:cxn ang="0">
                  <a:pos x="1391" y="314"/>
                </a:cxn>
                <a:cxn ang="0">
                  <a:pos x="1222" y="226"/>
                </a:cxn>
                <a:cxn ang="0">
                  <a:pos x="1057" y="154"/>
                </a:cxn>
                <a:cxn ang="0">
                  <a:pos x="894" y="99"/>
                </a:cxn>
                <a:cxn ang="0">
                  <a:pos x="735" y="55"/>
                </a:cxn>
                <a:cxn ang="0">
                  <a:pos x="574" y="26"/>
                </a:cxn>
                <a:cxn ang="0">
                  <a:pos x="412" y="8"/>
                </a:cxn>
                <a:cxn ang="0">
                  <a:pos x="250" y="0"/>
                </a:cxn>
                <a:cxn ang="0">
                  <a:pos x="85" y="4"/>
                </a:cxn>
              </a:cxnLst>
              <a:rect l="0" t="0" r="r" b="b"/>
              <a:pathLst>
                <a:path w="5176" h="2321">
                  <a:moveTo>
                    <a:pt x="5176" y="1959"/>
                  </a:moveTo>
                  <a:lnTo>
                    <a:pt x="5176" y="1959"/>
                  </a:lnTo>
                  <a:lnTo>
                    <a:pt x="5165" y="1970"/>
                  </a:lnTo>
                  <a:lnTo>
                    <a:pt x="5130" y="2001"/>
                  </a:lnTo>
                  <a:lnTo>
                    <a:pt x="5105" y="2020"/>
                  </a:lnTo>
                  <a:lnTo>
                    <a:pt x="5075" y="2044"/>
                  </a:lnTo>
                  <a:lnTo>
                    <a:pt x="5039" y="2070"/>
                  </a:lnTo>
                  <a:lnTo>
                    <a:pt x="4998" y="2096"/>
                  </a:lnTo>
                  <a:lnTo>
                    <a:pt x="4953" y="2125"/>
                  </a:lnTo>
                  <a:lnTo>
                    <a:pt x="4903" y="2153"/>
                  </a:lnTo>
                  <a:lnTo>
                    <a:pt x="4849" y="2180"/>
                  </a:lnTo>
                  <a:lnTo>
                    <a:pt x="4790" y="2208"/>
                  </a:lnTo>
                  <a:lnTo>
                    <a:pt x="4726" y="2233"/>
                  </a:lnTo>
                  <a:lnTo>
                    <a:pt x="4658" y="2258"/>
                  </a:lnTo>
                  <a:lnTo>
                    <a:pt x="4624" y="2267"/>
                  </a:lnTo>
                  <a:lnTo>
                    <a:pt x="4587" y="2277"/>
                  </a:lnTo>
                  <a:lnTo>
                    <a:pt x="4550" y="2287"/>
                  </a:lnTo>
                  <a:lnTo>
                    <a:pt x="4513" y="2295"/>
                  </a:lnTo>
                  <a:lnTo>
                    <a:pt x="4472" y="2303"/>
                  </a:lnTo>
                  <a:lnTo>
                    <a:pt x="4433" y="2308"/>
                  </a:lnTo>
                  <a:lnTo>
                    <a:pt x="4392" y="2313"/>
                  </a:lnTo>
                  <a:lnTo>
                    <a:pt x="4350" y="2317"/>
                  </a:lnTo>
                  <a:lnTo>
                    <a:pt x="4307" y="2319"/>
                  </a:lnTo>
                  <a:lnTo>
                    <a:pt x="4264" y="2321"/>
                  </a:lnTo>
                  <a:lnTo>
                    <a:pt x="4220" y="2319"/>
                  </a:lnTo>
                  <a:lnTo>
                    <a:pt x="4174" y="2317"/>
                  </a:lnTo>
                  <a:lnTo>
                    <a:pt x="4128" y="2314"/>
                  </a:lnTo>
                  <a:lnTo>
                    <a:pt x="4082" y="2308"/>
                  </a:lnTo>
                  <a:lnTo>
                    <a:pt x="4034" y="2301"/>
                  </a:lnTo>
                  <a:lnTo>
                    <a:pt x="3986" y="2292"/>
                  </a:lnTo>
                  <a:lnTo>
                    <a:pt x="3936" y="2282"/>
                  </a:lnTo>
                  <a:lnTo>
                    <a:pt x="3888" y="2269"/>
                  </a:lnTo>
                  <a:lnTo>
                    <a:pt x="3836" y="2253"/>
                  </a:lnTo>
                  <a:lnTo>
                    <a:pt x="3786" y="2235"/>
                  </a:lnTo>
                  <a:lnTo>
                    <a:pt x="3734" y="2216"/>
                  </a:lnTo>
                  <a:lnTo>
                    <a:pt x="3682" y="2195"/>
                  </a:lnTo>
                  <a:lnTo>
                    <a:pt x="3628" y="2170"/>
                  </a:lnTo>
                  <a:lnTo>
                    <a:pt x="3575" y="2143"/>
                  </a:lnTo>
                  <a:lnTo>
                    <a:pt x="3521" y="2114"/>
                  </a:lnTo>
                  <a:lnTo>
                    <a:pt x="3466" y="2082"/>
                  </a:lnTo>
                  <a:lnTo>
                    <a:pt x="3410" y="2048"/>
                  </a:lnTo>
                  <a:lnTo>
                    <a:pt x="3355" y="2011"/>
                  </a:lnTo>
                  <a:lnTo>
                    <a:pt x="3298" y="1970"/>
                  </a:lnTo>
                  <a:lnTo>
                    <a:pt x="3241" y="1927"/>
                  </a:lnTo>
                  <a:lnTo>
                    <a:pt x="3184" y="1880"/>
                  </a:lnTo>
                  <a:lnTo>
                    <a:pt x="3125" y="1831"/>
                  </a:lnTo>
                  <a:lnTo>
                    <a:pt x="3067" y="1778"/>
                  </a:lnTo>
                  <a:lnTo>
                    <a:pt x="3009" y="1723"/>
                  </a:lnTo>
                  <a:lnTo>
                    <a:pt x="2949" y="1663"/>
                  </a:lnTo>
                  <a:lnTo>
                    <a:pt x="2891" y="1600"/>
                  </a:lnTo>
                  <a:lnTo>
                    <a:pt x="2891" y="1600"/>
                  </a:lnTo>
                  <a:lnTo>
                    <a:pt x="2773" y="1475"/>
                  </a:lnTo>
                  <a:lnTo>
                    <a:pt x="2658" y="1357"/>
                  </a:lnTo>
                  <a:lnTo>
                    <a:pt x="2545" y="1244"/>
                  </a:lnTo>
                  <a:lnTo>
                    <a:pt x="2437" y="1135"/>
                  </a:lnTo>
                  <a:lnTo>
                    <a:pt x="2331" y="1035"/>
                  </a:lnTo>
                  <a:lnTo>
                    <a:pt x="2227" y="938"/>
                  </a:lnTo>
                  <a:lnTo>
                    <a:pt x="2126" y="850"/>
                  </a:lnTo>
                  <a:lnTo>
                    <a:pt x="2027" y="764"/>
                  </a:lnTo>
                  <a:lnTo>
                    <a:pt x="1931" y="685"/>
                  </a:lnTo>
                  <a:lnTo>
                    <a:pt x="1837" y="611"/>
                  </a:lnTo>
                  <a:lnTo>
                    <a:pt x="1744" y="543"/>
                  </a:lnTo>
                  <a:lnTo>
                    <a:pt x="1654" y="478"/>
                  </a:lnTo>
                  <a:lnTo>
                    <a:pt x="1565" y="419"/>
                  </a:lnTo>
                  <a:lnTo>
                    <a:pt x="1477" y="364"/>
                  </a:lnTo>
                  <a:lnTo>
                    <a:pt x="1391" y="314"/>
                  </a:lnTo>
                  <a:lnTo>
                    <a:pt x="1305" y="268"/>
                  </a:lnTo>
                  <a:lnTo>
                    <a:pt x="1222" y="226"/>
                  </a:lnTo>
                  <a:lnTo>
                    <a:pt x="1139" y="188"/>
                  </a:lnTo>
                  <a:lnTo>
                    <a:pt x="1057" y="154"/>
                  </a:lnTo>
                  <a:lnTo>
                    <a:pt x="976" y="125"/>
                  </a:lnTo>
                  <a:lnTo>
                    <a:pt x="894" y="99"/>
                  </a:lnTo>
                  <a:lnTo>
                    <a:pt x="814" y="75"/>
                  </a:lnTo>
                  <a:lnTo>
                    <a:pt x="735" y="55"/>
                  </a:lnTo>
                  <a:lnTo>
                    <a:pt x="654" y="39"/>
                  </a:lnTo>
                  <a:lnTo>
                    <a:pt x="574" y="26"/>
                  </a:lnTo>
                  <a:lnTo>
                    <a:pt x="493" y="16"/>
                  </a:lnTo>
                  <a:lnTo>
                    <a:pt x="412" y="8"/>
                  </a:lnTo>
                  <a:lnTo>
                    <a:pt x="332" y="4"/>
                  </a:lnTo>
                  <a:lnTo>
                    <a:pt x="250" y="0"/>
                  </a:lnTo>
                  <a:lnTo>
                    <a:pt x="168" y="0"/>
                  </a:lnTo>
                  <a:lnTo>
                    <a:pt x="85" y="4"/>
                  </a:lnTo>
                  <a:lnTo>
                    <a:pt x="0" y="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996418" name="Freeform 66"/>
            <p:cNvSpPr>
              <a:spLocks/>
            </p:cNvSpPr>
            <p:nvPr/>
          </p:nvSpPr>
          <p:spPr bwMode="auto">
            <a:xfrm>
              <a:off x="403" y="829"/>
              <a:ext cx="5205" cy="1124"/>
            </a:xfrm>
            <a:custGeom>
              <a:avLst/>
              <a:gdLst/>
              <a:ahLst/>
              <a:cxnLst>
                <a:cxn ang="0">
                  <a:pos x="5205" y="1868"/>
                </a:cxn>
                <a:cxn ang="0">
                  <a:pos x="5161" y="1910"/>
                </a:cxn>
                <a:cxn ang="0">
                  <a:pos x="5105" y="1956"/>
                </a:cxn>
                <a:cxn ang="0">
                  <a:pos x="5030" y="2011"/>
                </a:cxn>
                <a:cxn ang="0">
                  <a:pos x="4936" y="2069"/>
                </a:cxn>
                <a:cxn ang="0">
                  <a:pos x="4822" y="2127"/>
                </a:cxn>
                <a:cxn ang="0">
                  <a:pos x="4693" y="2178"/>
                </a:cxn>
                <a:cxn ang="0">
                  <a:pos x="4621" y="2201"/>
                </a:cxn>
                <a:cxn ang="0">
                  <a:pos x="4546" y="2219"/>
                </a:cxn>
                <a:cxn ang="0">
                  <a:pos x="4467" y="2235"/>
                </a:cxn>
                <a:cxn ang="0">
                  <a:pos x="4385" y="2245"/>
                </a:cxn>
                <a:cxn ang="0">
                  <a:pos x="4299" y="2250"/>
                </a:cxn>
                <a:cxn ang="0">
                  <a:pos x="4208" y="2250"/>
                </a:cxn>
                <a:cxn ang="0">
                  <a:pos x="4117" y="2241"/>
                </a:cxn>
                <a:cxn ang="0">
                  <a:pos x="4020" y="2227"/>
                </a:cxn>
                <a:cxn ang="0">
                  <a:pos x="3921" y="2206"/>
                </a:cxn>
                <a:cxn ang="0">
                  <a:pos x="3820" y="2175"/>
                </a:cxn>
                <a:cxn ang="0">
                  <a:pos x="3714" y="2135"/>
                </a:cxn>
                <a:cxn ang="0">
                  <a:pos x="3607" y="2086"/>
                </a:cxn>
                <a:cxn ang="0">
                  <a:pos x="3497" y="2027"/>
                </a:cxn>
                <a:cxn ang="0">
                  <a:pos x="3385" y="1957"/>
                </a:cxn>
                <a:cxn ang="0">
                  <a:pos x="3270" y="1875"/>
                </a:cxn>
                <a:cxn ang="0">
                  <a:pos x="3153" y="1781"/>
                </a:cxn>
                <a:cxn ang="0">
                  <a:pos x="3035" y="1675"/>
                </a:cxn>
                <a:cxn ang="0">
                  <a:pos x="2914" y="1555"/>
                </a:cxn>
                <a:cxn ang="0">
                  <a:pos x="2795" y="1431"/>
                </a:cxn>
                <a:cxn ang="0">
                  <a:pos x="2564" y="1202"/>
                </a:cxn>
                <a:cxn ang="0">
                  <a:pos x="2346" y="997"/>
                </a:cxn>
                <a:cxn ang="0">
                  <a:pos x="2140" y="816"/>
                </a:cxn>
                <a:cxn ang="0">
                  <a:pos x="1941" y="654"/>
                </a:cxn>
                <a:cxn ang="0">
                  <a:pos x="1752" y="514"/>
                </a:cxn>
                <a:cxn ang="0">
                  <a:pos x="1570" y="394"/>
                </a:cxn>
                <a:cxn ang="0">
                  <a:pos x="1395" y="293"/>
                </a:cxn>
                <a:cxn ang="0">
                  <a:pos x="1226" y="207"/>
                </a:cxn>
                <a:cxn ang="0">
                  <a:pos x="1059" y="139"/>
                </a:cxn>
                <a:cxn ang="0">
                  <a:pos x="897" y="86"/>
                </a:cxn>
                <a:cxn ang="0">
                  <a:pos x="734" y="45"/>
                </a:cxn>
                <a:cxn ang="0">
                  <a:pos x="575" y="20"/>
                </a:cxn>
                <a:cxn ang="0">
                  <a:pos x="414" y="5"/>
                </a:cxn>
                <a:cxn ang="0">
                  <a:pos x="250" y="0"/>
                </a:cxn>
                <a:cxn ang="0">
                  <a:pos x="85" y="7"/>
                </a:cxn>
              </a:cxnLst>
              <a:rect l="0" t="0" r="r" b="b"/>
              <a:pathLst>
                <a:path w="5205" h="2250">
                  <a:moveTo>
                    <a:pt x="5205" y="1868"/>
                  </a:moveTo>
                  <a:lnTo>
                    <a:pt x="5205" y="1868"/>
                  </a:lnTo>
                  <a:lnTo>
                    <a:pt x="5194" y="1880"/>
                  </a:lnTo>
                  <a:lnTo>
                    <a:pt x="5161" y="1910"/>
                  </a:lnTo>
                  <a:lnTo>
                    <a:pt x="5136" y="1931"/>
                  </a:lnTo>
                  <a:lnTo>
                    <a:pt x="5105" y="1956"/>
                  </a:lnTo>
                  <a:lnTo>
                    <a:pt x="5071" y="1981"/>
                  </a:lnTo>
                  <a:lnTo>
                    <a:pt x="5030" y="2011"/>
                  </a:lnTo>
                  <a:lnTo>
                    <a:pt x="4984" y="2040"/>
                  </a:lnTo>
                  <a:lnTo>
                    <a:pt x="4936" y="2069"/>
                  </a:lnTo>
                  <a:lnTo>
                    <a:pt x="4882" y="2098"/>
                  </a:lnTo>
                  <a:lnTo>
                    <a:pt x="4822" y="2127"/>
                  </a:lnTo>
                  <a:lnTo>
                    <a:pt x="4760" y="2153"/>
                  </a:lnTo>
                  <a:lnTo>
                    <a:pt x="4693" y="2178"/>
                  </a:lnTo>
                  <a:lnTo>
                    <a:pt x="4657" y="2190"/>
                  </a:lnTo>
                  <a:lnTo>
                    <a:pt x="4621" y="2201"/>
                  </a:lnTo>
                  <a:lnTo>
                    <a:pt x="4585" y="2211"/>
                  </a:lnTo>
                  <a:lnTo>
                    <a:pt x="4546" y="2219"/>
                  </a:lnTo>
                  <a:lnTo>
                    <a:pt x="4507" y="2227"/>
                  </a:lnTo>
                  <a:lnTo>
                    <a:pt x="4467" y="2235"/>
                  </a:lnTo>
                  <a:lnTo>
                    <a:pt x="4426" y="2240"/>
                  </a:lnTo>
                  <a:lnTo>
                    <a:pt x="4385" y="2245"/>
                  </a:lnTo>
                  <a:lnTo>
                    <a:pt x="4342" y="2248"/>
                  </a:lnTo>
                  <a:lnTo>
                    <a:pt x="4299" y="2250"/>
                  </a:lnTo>
                  <a:lnTo>
                    <a:pt x="4254" y="2250"/>
                  </a:lnTo>
                  <a:lnTo>
                    <a:pt x="4208" y="2250"/>
                  </a:lnTo>
                  <a:lnTo>
                    <a:pt x="4163" y="2246"/>
                  </a:lnTo>
                  <a:lnTo>
                    <a:pt x="4117" y="2241"/>
                  </a:lnTo>
                  <a:lnTo>
                    <a:pt x="4068" y="2235"/>
                  </a:lnTo>
                  <a:lnTo>
                    <a:pt x="4020" y="2227"/>
                  </a:lnTo>
                  <a:lnTo>
                    <a:pt x="3971" y="2217"/>
                  </a:lnTo>
                  <a:lnTo>
                    <a:pt x="3921" y="2206"/>
                  </a:lnTo>
                  <a:lnTo>
                    <a:pt x="3871" y="2191"/>
                  </a:lnTo>
                  <a:lnTo>
                    <a:pt x="3820" y="2175"/>
                  </a:lnTo>
                  <a:lnTo>
                    <a:pt x="3767" y="2156"/>
                  </a:lnTo>
                  <a:lnTo>
                    <a:pt x="3714" y="2135"/>
                  </a:lnTo>
                  <a:lnTo>
                    <a:pt x="3661" y="2112"/>
                  </a:lnTo>
                  <a:lnTo>
                    <a:pt x="3607" y="2086"/>
                  </a:lnTo>
                  <a:lnTo>
                    <a:pt x="3553" y="2057"/>
                  </a:lnTo>
                  <a:lnTo>
                    <a:pt x="3497" y="2027"/>
                  </a:lnTo>
                  <a:lnTo>
                    <a:pt x="3442" y="1993"/>
                  </a:lnTo>
                  <a:lnTo>
                    <a:pt x="3385" y="1957"/>
                  </a:lnTo>
                  <a:lnTo>
                    <a:pt x="3328" y="1917"/>
                  </a:lnTo>
                  <a:lnTo>
                    <a:pt x="3270" y="1875"/>
                  </a:lnTo>
                  <a:lnTo>
                    <a:pt x="3213" y="1830"/>
                  </a:lnTo>
                  <a:lnTo>
                    <a:pt x="3153" y="1781"/>
                  </a:lnTo>
                  <a:lnTo>
                    <a:pt x="3095" y="1730"/>
                  </a:lnTo>
                  <a:lnTo>
                    <a:pt x="3035" y="1675"/>
                  </a:lnTo>
                  <a:lnTo>
                    <a:pt x="2975" y="1617"/>
                  </a:lnTo>
                  <a:lnTo>
                    <a:pt x="2914" y="1555"/>
                  </a:lnTo>
                  <a:lnTo>
                    <a:pt x="2914" y="1555"/>
                  </a:lnTo>
                  <a:lnTo>
                    <a:pt x="2795" y="1431"/>
                  </a:lnTo>
                  <a:lnTo>
                    <a:pt x="2678" y="1313"/>
                  </a:lnTo>
                  <a:lnTo>
                    <a:pt x="2564" y="1202"/>
                  </a:lnTo>
                  <a:lnTo>
                    <a:pt x="2453" y="1097"/>
                  </a:lnTo>
                  <a:lnTo>
                    <a:pt x="2346" y="997"/>
                  </a:lnTo>
                  <a:lnTo>
                    <a:pt x="2241" y="903"/>
                  </a:lnTo>
                  <a:lnTo>
                    <a:pt x="2140" y="816"/>
                  </a:lnTo>
                  <a:lnTo>
                    <a:pt x="2040" y="732"/>
                  </a:lnTo>
                  <a:lnTo>
                    <a:pt x="1941" y="654"/>
                  </a:lnTo>
                  <a:lnTo>
                    <a:pt x="1847" y="582"/>
                  </a:lnTo>
                  <a:lnTo>
                    <a:pt x="1752" y="514"/>
                  </a:lnTo>
                  <a:lnTo>
                    <a:pt x="1661" y="452"/>
                  </a:lnTo>
                  <a:lnTo>
                    <a:pt x="1570" y="394"/>
                  </a:lnTo>
                  <a:lnTo>
                    <a:pt x="1483" y="341"/>
                  </a:lnTo>
                  <a:lnTo>
                    <a:pt x="1395" y="293"/>
                  </a:lnTo>
                  <a:lnTo>
                    <a:pt x="1311" y="247"/>
                  </a:lnTo>
                  <a:lnTo>
                    <a:pt x="1226" y="207"/>
                  </a:lnTo>
                  <a:lnTo>
                    <a:pt x="1143" y="171"/>
                  </a:lnTo>
                  <a:lnTo>
                    <a:pt x="1059" y="139"/>
                  </a:lnTo>
                  <a:lnTo>
                    <a:pt x="977" y="110"/>
                  </a:lnTo>
                  <a:lnTo>
                    <a:pt x="897" y="86"/>
                  </a:lnTo>
                  <a:lnTo>
                    <a:pt x="815" y="63"/>
                  </a:lnTo>
                  <a:lnTo>
                    <a:pt x="734" y="45"/>
                  </a:lnTo>
                  <a:lnTo>
                    <a:pt x="655" y="31"/>
                  </a:lnTo>
                  <a:lnTo>
                    <a:pt x="575" y="20"/>
                  </a:lnTo>
                  <a:lnTo>
                    <a:pt x="494" y="10"/>
                  </a:lnTo>
                  <a:lnTo>
                    <a:pt x="414" y="5"/>
                  </a:lnTo>
                  <a:lnTo>
                    <a:pt x="332" y="2"/>
                  </a:lnTo>
                  <a:lnTo>
                    <a:pt x="250" y="0"/>
                  </a:lnTo>
                  <a:lnTo>
                    <a:pt x="168" y="2"/>
                  </a:lnTo>
                  <a:lnTo>
                    <a:pt x="85" y="7"/>
                  </a:lnTo>
                  <a:lnTo>
                    <a:pt x="0" y="13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996419" name="Freeform 67"/>
            <p:cNvSpPr>
              <a:spLocks/>
            </p:cNvSpPr>
            <p:nvPr/>
          </p:nvSpPr>
          <p:spPr bwMode="auto">
            <a:xfrm>
              <a:off x="418" y="850"/>
              <a:ext cx="5233" cy="1090"/>
            </a:xfrm>
            <a:custGeom>
              <a:avLst/>
              <a:gdLst/>
              <a:ahLst/>
              <a:cxnLst>
                <a:cxn ang="0">
                  <a:pos x="5233" y="1778"/>
                </a:cxn>
                <a:cxn ang="0">
                  <a:pos x="5189" y="1822"/>
                </a:cxn>
                <a:cxn ang="0">
                  <a:pos x="5133" y="1867"/>
                </a:cxn>
                <a:cxn ang="0">
                  <a:pos x="5060" y="1923"/>
                </a:cxn>
                <a:cxn ang="0">
                  <a:pos x="4965" y="1985"/>
                </a:cxn>
                <a:cxn ang="0">
                  <a:pos x="4854" y="2044"/>
                </a:cxn>
                <a:cxn ang="0">
                  <a:pos x="4725" y="2099"/>
                </a:cxn>
                <a:cxn ang="0">
                  <a:pos x="4654" y="2122"/>
                </a:cxn>
                <a:cxn ang="0">
                  <a:pos x="4579" y="2143"/>
                </a:cxn>
                <a:cxn ang="0">
                  <a:pos x="4500" y="2159"/>
                </a:cxn>
                <a:cxn ang="0">
                  <a:pos x="4418" y="2172"/>
                </a:cxn>
                <a:cxn ang="0">
                  <a:pos x="4332" y="2178"/>
                </a:cxn>
                <a:cxn ang="0">
                  <a:pos x="4242" y="2180"/>
                </a:cxn>
                <a:cxn ang="0">
                  <a:pos x="4149" y="2174"/>
                </a:cxn>
                <a:cxn ang="0">
                  <a:pos x="4053" y="2162"/>
                </a:cxn>
                <a:cxn ang="0">
                  <a:pos x="3953" y="2141"/>
                </a:cxn>
                <a:cxn ang="0">
                  <a:pos x="3852" y="2114"/>
                </a:cxn>
                <a:cxn ang="0">
                  <a:pos x="3746" y="2075"/>
                </a:cxn>
                <a:cxn ang="0">
                  <a:pos x="3638" y="2028"/>
                </a:cxn>
                <a:cxn ang="0">
                  <a:pos x="3527" y="1972"/>
                </a:cxn>
                <a:cxn ang="0">
                  <a:pos x="3414" y="1902"/>
                </a:cxn>
                <a:cxn ang="0">
                  <a:pos x="3298" y="1823"/>
                </a:cxn>
                <a:cxn ang="0">
                  <a:pos x="3180" y="1731"/>
                </a:cxn>
                <a:cxn ang="0">
                  <a:pos x="3059" y="1626"/>
                </a:cxn>
                <a:cxn ang="0">
                  <a:pos x="2937" y="1508"/>
                </a:cxn>
                <a:cxn ang="0">
                  <a:pos x="2816" y="1387"/>
                </a:cxn>
                <a:cxn ang="0">
                  <a:pos x="2581" y="1161"/>
                </a:cxn>
                <a:cxn ang="0">
                  <a:pos x="2361" y="959"/>
                </a:cxn>
                <a:cxn ang="0">
                  <a:pos x="2151" y="780"/>
                </a:cxn>
                <a:cxn ang="0">
                  <a:pos x="1951" y="624"/>
                </a:cxn>
                <a:cxn ang="0">
                  <a:pos x="1759" y="486"/>
                </a:cxn>
                <a:cxn ang="0">
                  <a:pos x="1576" y="370"/>
                </a:cxn>
                <a:cxn ang="0">
                  <a:pos x="1400" y="270"/>
                </a:cxn>
                <a:cxn ang="0">
                  <a:pos x="1229" y="189"/>
                </a:cxn>
                <a:cxn ang="0">
                  <a:pos x="1061" y="123"/>
                </a:cxn>
                <a:cxn ang="0">
                  <a:pos x="897" y="73"/>
                </a:cxn>
                <a:cxn ang="0">
                  <a:pos x="736" y="36"/>
                </a:cxn>
                <a:cxn ang="0">
                  <a:pos x="575" y="13"/>
                </a:cxn>
                <a:cxn ang="0">
                  <a:pos x="413" y="2"/>
                </a:cxn>
                <a:cxn ang="0">
                  <a:pos x="250" y="2"/>
                </a:cxn>
                <a:cxn ang="0">
                  <a:pos x="85" y="10"/>
                </a:cxn>
              </a:cxnLst>
              <a:rect l="0" t="0" r="r" b="b"/>
              <a:pathLst>
                <a:path w="5233" h="2180">
                  <a:moveTo>
                    <a:pt x="5233" y="1778"/>
                  </a:moveTo>
                  <a:lnTo>
                    <a:pt x="5233" y="1778"/>
                  </a:lnTo>
                  <a:lnTo>
                    <a:pt x="5222" y="1789"/>
                  </a:lnTo>
                  <a:lnTo>
                    <a:pt x="5189" y="1822"/>
                  </a:lnTo>
                  <a:lnTo>
                    <a:pt x="5164" y="1843"/>
                  </a:lnTo>
                  <a:lnTo>
                    <a:pt x="5133" y="1867"/>
                  </a:lnTo>
                  <a:lnTo>
                    <a:pt x="5099" y="1894"/>
                  </a:lnTo>
                  <a:lnTo>
                    <a:pt x="5060" y="1923"/>
                  </a:lnTo>
                  <a:lnTo>
                    <a:pt x="5015" y="1954"/>
                  </a:lnTo>
                  <a:lnTo>
                    <a:pt x="4965" y="1985"/>
                  </a:lnTo>
                  <a:lnTo>
                    <a:pt x="4913" y="2014"/>
                  </a:lnTo>
                  <a:lnTo>
                    <a:pt x="4854" y="2044"/>
                  </a:lnTo>
                  <a:lnTo>
                    <a:pt x="4792" y="2072"/>
                  </a:lnTo>
                  <a:lnTo>
                    <a:pt x="4725" y="2099"/>
                  </a:lnTo>
                  <a:lnTo>
                    <a:pt x="4689" y="2111"/>
                  </a:lnTo>
                  <a:lnTo>
                    <a:pt x="4654" y="2122"/>
                  </a:lnTo>
                  <a:lnTo>
                    <a:pt x="4617" y="2133"/>
                  </a:lnTo>
                  <a:lnTo>
                    <a:pt x="4579" y="2143"/>
                  </a:lnTo>
                  <a:lnTo>
                    <a:pt x="4540" y="2153"/>
                  </a:lnTo>
                  <a:lnTo>
                    <a:pt x="4500" y="2159"/>
                  </a:lnTo>
                  <a:lnTo>
                    <a:pt x="4460" y="2167"/>
                  </a:lnTo>
                  <a:lnTo>
                    <a:pt x="4418" y="2172"/>
                  </a:lnTo>
                  <a:lnTo>
                    <a:pt x="4375" y="2175"/>
                  </a:lnTo>
                  <a:lnTo>
                    <a:pt x="4332" y="2178"/>
                  </a:lnTo>
                  <a:lnTo>
                    <a:pt x="4288" y="2180"/>
                  </a:lnTo>
                  <a:lnTo>
                    <a:pt x="4242" y="2180"/>
                  </a:lnTo>
                  <a:lnTo>
                    <a:pt x="4196" y="2178"/>
                  </a:lnTo>
                  <a:lnTo>
                    <a:pt x="4149" y="2174"/>
                  </a:lnTo>
                  <a:lnTo>
                    <a:pt x="4102" y="2169"/>
                  </a:lnTo>
                  <a:lnTo>
                    <a:pt x="4053" y="2162"/>
                  </a:lnTo>
                  <a:lnTo>
                    <a:pt x="4003" y="2153"/>
                  </a:lnTo>
                  <a:lnTo>
                    <a:pt x="3953" y="2141"/>
                  </a:lnTo>
                  <a:lnTo>
                    <a:pt x="3903" y="2128"/>
                  </a:lnTo>
                  <a:lnTo>
                    <a:pt x="3852" y="2114"/>
                  </a:lnTo>
                  <a:lnTo>
                    <a:pt x="3799" y="2096"/>
                  </a:lnTo>
                  <a:lnTo>
                    <a:pt x="3746" y="2075"/>
                  </a:lnTo>
                  <a:lnTo>
                    <a:pt x="3692" y="2054"/>
                  </a:lnTo>
                  <a:lnTo>
                    <a:pt x="3638" y="2028"/>
                  </a:lnTo>
                  <a:lnTo>
                    <a:pt x="3582" y="2001"/>
                  </a:lnTo>
                  <a:lnTo>
                    <a:pt x="3527" y="1972"/>
                  </a:lnTo>
                  <a:lnTo>
                    <a:pt x="3471" y="1938"/>
                  </a:lnTo>
                  <a:lnTo>
                    <a:pt x="3414" y="1902"/>
                  </a:lnTo>
                  <a:lnTo>
                    <a:pt x="3356" y="1865"/>
                  </a:lnTo>
                  <a:lnTo>
                    <a:pt x="3298" y="1823"/>
                  </a:lnTo>
                  <a:lnTo>
                    <a:pt x="3239" y="1778"/>
                  </a:lnTo>
                  <a:lnTo>
                    <a:pt x="3180" y="1731"/>
                  </a:lnTo>
                  <a:lnTo>
                    <a:pt x="3120" y="1681"/>
                  </a:lnTo>
                  <a:lnTo>
                    <a:pt x="3059" y="1626"/>
                  </a:lnTo>
                  <a:lnTo>
                    <a:pt x="2999" y="1570"/>
                  </a:lnTo>
                  <a:lnTo>
                    <a:pt x="2937" y="1508"/>
                  </a:lnTo>
                  <a:lnTo>
                    <a:pt x="2937" y="1508"/>
                  </a:lnTo>
                  <a:lnTo>
                    <a:pt x="2816" y="1387"/>
                  </a:lnTo>
                  <a:lnTo>
                    <a:pt x="2697" y="1271"/>
                  </a:lnTo>
                  <a:lnTo>
                    <a:pt x="2581" y="1161"/>
                  </a:lnTo>
                  <a:lnTo>
                    <a:pt x="2470" y="1058"/>
                  </a:lnTo>
                  <a:lnTo>
                    <a:pt x="2361" y="959"/>
                  </a:lnTo>
                  <a:lnTo>
                    <a:pt x="2255" y="867"/>
                  </a:lnTo>
                  <a:lnTo>
                    <a:pt x="2151" y="780"/>
                  </a:lnTo>
                  <a:lnTo>
                    <a:pt x="2050" y="699"/>
                  </a:lnTo>
                  <a:lnTo>
                    <a:pt x="1951" y="624"/>
                  </a:lnTo>
                  <a:lnTo>
                    <a:pt x="1854" y="552"/>
                  </a:lnTo>
                  <a:lnTo>
                    <a:pt x="1759" y="486"/>
                  </a:lnTo>
                  <a:lnTo>
                    <a:pt x="1668" y="427"/>
                  </a:lnTo>
                  <a:lnTo>
                    <a:pt x="1576" y="370"/>
                  </a:lnTo>
                  <a:lnTo>
                    <a:pt x="1487" y="318"/>
                  </a:lnTo>
                  <a:lnTo>
                    <a:pt x="1400" y="270"/>
                  </a:lnTo>
                  <a:lnTo>
                    <a:pt x="1314" y="228"/>
                  </a:lnTo>
                  <a:lnTo>
                    <a:pt x="1229" y="189"/>
                  </a:lnTo>
                  <a:lnTo>
                    <a:pt x="1144" y="154"/>
                  </a:lnTo>
                  <a:lnTo>
                    <a:pt x="1061" y="123"/>
                  </a:lnTo>
                  <a:lnTo>
                    <a:pt x="979" y="96"/>
                  </a:lnTo>
                  <a:lnTo>
                    <a:pt x="897" y="73"/>
                  </a:lnTo>
                  <a:lnTo>
                    <a:pt x="817" y="54"/>
                  </a:lnTo>
                  <a:lnTo>
                    <a:pt x="736" y="36"/>
                  </a:lnTo>
                  <a:lnTo>
                    <a:pt x="656" y="23"/>
                  </a:lnTo>
                  <a:lnTo>
                    <a:pt x="575" y="13"/>
                  </a:lnTo>
                  <a:lnTo>
                    <a:pt x="495" y="7"/>
                  </a:lnTo>
                  <a:lnTo>
                    <a:pt x="413" y="2"/>
                  </a:lnTo>
                  <a:lnTo>
                    <a:pt x="332" y="0"/>
                  </a:lnTo>
                  <a:lnTo>
                    <a:pt x="250" y="2"/>
                  </a:lnTo>
                  <a:lnTo>
                    <a:pt x="168" y="5"/>
                  </a:lnTo>
                  <a:lnTo>
                    <a:pt x="85" y="10"/>
                  </a:lnTo>
                  <a:lnTo>
                    <a:pt x="0" y="1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996420" name="Freeform 68"/>
            <p:cNvSpPr>
              <a:spLocks/>
            </p:cNvSpPr>
            <p:nvPr/>
          </p:nvSpPr>
          <p:spPr bwMode="auto">
            <a:xfrm>
              <a:off x="434" y="870"/>
              <a:ext cx="5259" cy="1056"/>
            </a:xfrm>
            <a:custGeom>
              <a:avLst/>
              <a:gdLst/>
              <a:ahLst/>
              <a:cxnLst>
                <a:cxn ang="0">
                  <a:pos x="5259" y="1687"/>
                </a:cxn>
                <a:cxn ang="0">
                  <a:pos x="5214" y="1731"/>
                </a:cxn>
                <a:cxn ang="0">
                  <a:pos x="5160" y="1779"/>
                </a:cxn>
                <a:cxn ang="0">
                  <a:pos x="5087" y="1837"/>
                </a:cxn>
                <a:cxn ang="0">
                  <a:pos x="4994" y="1900"/>
                </a:cxn>
                <a:cxn ang="0">
                  <a:pos x="4883" y="1963"/>
                </a:cxn>
                <a:cxn ang="0">
                  <a:pos x="4755" y="2020"/>
                </a:cxn>
                <a:cxn ang="0">
                  <a:pos x="4684" y="2045"/>
                </a:cxn>
                <a:cxn ang="0">
                  <a:pos x="4611" y="2068"/>
                </a:cxn>
                <a:cxn ang="0">
                  <a:pos x="4531" y="2086"/>
                </a:cxn>
                <a:cxn ang="0">
                  <a:pos x="4449" y="2100"/>
                </a:cxn>
                <a:cxn ang="0">
                  <a:pos x="4363" y="2108"/>
                </a:cxn>
                <a:cxn ang="0">
                  <a:pos x="4275" y="2112"/>
                </a:cxn>
                <a:cxn ang="0">
                  <a:pos x="4181" y="2107"/>
                </a:cxn>
                <a:cxn ang="0">
                  <a:pos x="4084" y="2097"/>
                </a:cxn>
                <a:cxn ang="0">
                  <a:pos x="3984" y="2079"/>
                </a:cxn>
                <a:cxn ang="0">
                  <a:pos x="3882" y="2052"/>
                </a:cxn>
                <a:cxn ang="0">
                  <a:pos x="3776" y="2016"/>
                </a:cxn>
                <a:cxn ang="0">
                  <a:pos x="3668" y="1971"/>
                </a:cxn>
                <a:cxn ang="0">
                  <a:pos x="3555" y="1916"/>
                </a:cxn>
                <a:cxn ang="0">
                  <a:pos x="3441" y="1850"/>
                </a:cxn>
                <a:cxn ang="0">
                  <a:pos x="3325" y="1773"/>
                </a:cxn>
                <a:cxn ang="0">
                  <a:pos x="3205" y="1682"/>
                </a:cxn>
                <a:cxn ang="0">
                  <a:pos x="3083" y="1579"/>
                </a:cxn>
                <a:cxn ang="0">
                  <a:pos x="2958" y="1463"/>
                </a:cxn>
                <a:cxn ang="0">
                  <a:pos x="2835" y="1343"/>
                </a:cxn>
                <a:cxn ang="0">
                  <a:pos x="2599" y="1122"/>
                </a:cxn>
                <a:cxn ang="0">
                  <a:pos x="2374" y="923"/>
                </a:cxn>
                <a:cxn ang="0">
                  <a:pos x="2161" y="747"/>
                </a:cxn>
                <a:cxn ang="0">
                  <a:pos x="1960" y="594"/>
                </a:cxn>
                <a:cxn ang="0">
                  <a:pos x="1767" y="460"/>
                </a:cxn>
                <a:cxn ang="0">
                  <a:pos x="1581" y="347"/>
                </a:cxn>
                <a:cxn ang="0">
                  <a:pos x="1403" y="250"/>
                </a:cxn>
                <a:cxn ang="0">
                  <a:pos x="1231" y="171"/>
                </a:cxn>
                <a:cxn ang="0">
                  <a:pos x="1063" y="109"/>
                </a:cxn>
                <a:cxn ang="0">
                  <a:pos x="898" y="63"/>
                </a:cxn>
                <a:cxn ang="0">
                  <a:pos x="735" y="29"/>
                </a:cxn>
                <a:cxn ang="0">
                  <a:pos x="574" y="8"/>
                </a:cxn>
                <a:cxn ang="0">
                  <a:pos x="412" y="0"/>
                </a:cxn>
                <a:cxn ang="0">
                  <a:pos x="249" y="3"/>
                </a:cxn>
                <a:cxn ang="0">
                  <a:pos x="84" y="16"/>
                </a:cxn>
              </a:cxnLst>
              <a:rect l="0" t="0" r="r" b="b"/>
              <a:pathLst>
                <a:path w="5259" h="2112">
                  <a:moveTo>
                    <a:pt x="5259" y="1687"/>
                  </a:moveTo>
                  <a:lnTo>
                    <a:pt x="5259" y="1687"/>
                  </a:lnTo>
                  <a:lnTo>
                    <a:pt x="5248" y="1698"/>
                  </a:lnTo>
                  <a:lnTo>
                    <a:pt x="5214" y="1731"/>
                  </a:lnTo>
                  <a:lnTo>
                    <a:pt x="5189" y="1753"/>
                  </a:lnTo>
                  <a:lnTo>
                    <a:pt x="5160" y="1779"/>
                  </a:lnTo>
                  <a:lnTo>
                    <a:pt x="5127" y="1806"/>
                  </a:lnTo>
                  <a:lnTo>
                    <a:pt x="5087" y="1837"/>
                  </a:lnTo>
                  <a:lnTo>
                    <a:pt x="5044" y="1868"/>
                  </a:lnTo>
                  <a:lnTo>
                    <a:pt x="4994" y="1900"/>
                  </a:lnTo>
                  <a:lnTo>
                    <a:pt x="4941" y="1931"/>
                  </a:lnTo>
                  <a:lnTo>
                    <a:pt x="4883" y="1963"/>
                  </a:lnTo>
                  <a:lnTo>
                    <a:pt x="4822" y="1992"/>
                  </a:lnTo>
                  <a:lnTo>
                    <a:pt x="4755" y="2020"/>
                  </a:lnTo>
                  <a:lnTo>
                    <a:pt x="4720" y="2033"/>
                  </a:lnTo>
                  <a:lnTo>
                    <a:pt x="4684" y="2045"/>
                  </a:lnTo>
                  <a:lnTo>
                    <a:pt x="4648" y="2057"/>
                  </a:lnTo>
                  <a:lnTo>
                    <a:pt x="4611" y="2068"/>
                  </a:lnTo>
                  <a:lnTo>
                    <a:pt x="4572" y="2078"/>
                  </a:lnTo>
                  <a:lnTo>
                    <a:pt x="4531" y="2086"/>
                  </a:lnTo>
                  <a:lnTo>
                    <a:pt x="4491" y="2094"/>
                  </a:lnTo>
                  <a:lnTo>
                    <a:pt x="4449" y="2100"/>
                  </a:lnTo>
                  <a:lnTo>
                    <a:pt x="4406" y="2105"/>
                  </a:lnTo>
                  <a:lnTo>
                    <a:pt x="4363" y="2108"/>
                  </a:lnTo>
                  <a:lnTo>
                    <a:pt x="4319" y="2110"/>
                  </a:lnTo>
                  <a:lnTo>
                    <a:pt x="4275" y="2112"/>
                  </a:lnTo>
                  <a:lnTo>
                    <a:pt x="4227" y="2110"/>
                  </a:lnTo>
                  <a:lnTo>
                    <a:pt x="4181" y="2107"/>
                  </a:lnTo>
                  <a:lnTo>
                    <a:pt x="4133" y="2104"/>
                  </a:lnTo>
                  <a:lnTo>
                    <a:pt x="4084" y="2097"/>
                  </a:lnTo>
                  <a:lnTo>
                    <a:pt x="4036" y="2089"/>
                  </a:lnTo>
                  <a:lnTo>
                    <a:pt x="3984" y="2079"/>
                  </a:lnTo>
                  <a:lnTo>
                    <a:pt x="3934" y="2066"/>
                  </a:lnTo>
                  <a:lnTo>
                    <a:pt x="3882" y="2052"/>
                  </a:lnTo>
                  <a:lnTo>
                    <a:pt x="3829" y="2036"/>
                  </a:lnTo>
                  <a:lnTo>
                    <a:pt x="3776" y="2016"/>
                  </a:lnTo>
                  <a:lnTo>
                    <a:pt x="3722" y="1995"/>
                  </a:lnTo>
                  <a:lnTo>
                    <a:pt x="3668" y="1971"/>
                  </a:lnTo>
                  <a:lnTo>
                    <a:pt x="3612" y="1945"/>
                  </a:lnTo>
                  <a:lnTo>
                    <a:pt x="3555" y="1916"/>
                  </a:lnTo>
                  <a:lnTo>
                    <a:pt x="3498" y="1884"/>
                  </a:lnTo>
                  <a:lnTo>
                    <a:pt x="3441" y="1850"/>
                  </a:lnTo>
                  <a:lnTo>
                    <a:pt x="3383" y="1813"/>
                  </a:lnTo>
                  <a:lnTo>
                    <a:pt x="3325" y="1773"/>
                  </a:lnTo>
                  <a:lnTo>
                    <a:pt x="3265" y="1729"/>
                  </a:lnTo>
                  <a:lnTo>
                    <a:pt x="3205" y="1682"/>
                  </a:lnTo>
                  <a:lnTo>
                    <a:pt x="3144" y="1632"/>
                  </a:lnTo>
                  <a:lnTo>
                    <a:pt x="3083" y="1579"/>
                  </a:lnTo>
                  <a:lnTo>
                    <a:pt x="3021" y="1522"/>
                  </a:lnTo>
                  <a:lnTo>
                    <a:pt x="2958" y="1463"/>
                  </a:lnTo>
                  <a:lnTo>
                    <a:pt x="2958" y="1463"/>
                  </a:lnTo>
                  <a:lnTo>
                    <a:pt x="2835" y="1343"/>
                  </a:lnTo>
                  <a:lnTo>
                    <a:pt x="2715" y="1228"/>
                  </a:lnTo>
                  <a:lnTo>
                    <a:pt x="2599" y="1122"/>
                  </a:lnTo>
                  <a:lnTo>
                    <a:pt x="2485" y="1020"/>
                  </a:lnTo>
                  <a:lnTo>
                    <a:pt x="2374" y="923"/>
                  </a:lnTo>
                  <a:lnTo>
                    <a:pt x="2267" y="833"/>
                  </a:lnTo>
                  <a:lnTo>
                    <a:pt x="2161" y="747"/>
                  </a:lnTo>
                  <a:lnTo>
                    <a:pt x="2060" y="668"/>
                  </a:lnTo>
                  <a:lnTo>
                    <a:pt x="1960" y="594"/>
                  </a:lnTo>
                  <a:lnTo>
                    <a:pt x="1861" y="524"/>
                  </a:lnTo>
                  <a:lnTo>
                    <a:pt x="1767" y="460"/>
                  </a:lnTo>
                  <a:lnTo>
                    <a:pt x="1673" y="400"/>
                  </a:lnTo>
                  <a:lnTo>
                    <a:pt x="1581" y="347"/>
                  </a:lnTo>
                  <a:lnTo>
                    <a:pt x="1492" y="297"/>
                  </a:lnTo>
                  <a:lnTo>
                    <a:pt x="1403" y="250"/>
                  </a:lnTo>
                  <a:lnTo>
                    <a:pt x="1316" y="210"/>
                  </a:lnTo>
                  <a:lnTo>
                    <a:pt x="1231" y="171"/>
                  </a:lnTo>
                  <a:lnTo>
                    <a:pt x="1146" y="138"/>
                  </a:lnTo>
                  <a:lnTo>
                    <a:pt x="1063" y="109"/>
                  </a:lnTo>
                  <a:lnTo>
                    <a:pt x="980" y="84"/>
                  </a:lnTo>
                  <a:lnTo>
                    <a:pt x="898" y="63"/>
                  </a:lnTo>
                  <a:lnTo>
                    <a:pt x="816" y="43"/>
                  </a:lnTo>
                  <a:lnTo>
                    <a:pt x="735" y="29"/>
                  </a:lnTo>
                  <a:lnTo>
                    <a:pt x="655" y="17"/>
                  </a:lnTo>
                  <a:lnTo>
                    <a:pt x="574" y="8"/>
                  </a:lnTo>
                  <a:lnTo>
                    <a:pt x="494" y="3"/>
                  </a:lnTo>
                  <a:lnTo>
                    <a:pt x="412" y="0"/>
                  </a:lnTo>
                  <a:lnTo>
                    <a:pt x="331" y="0"/>
                  </a:lnTo>
                  <a:lnTo>
                    <a:pt x="249" y="3"/>
                  </a:lnTo>
                  <a:lnTo>
                    <a:pt x="168" y="8"/>
                  </a:lnTo>
                  <a:lnTo>
                    <a:pt x="84" y="16"/>
                  </a:lnTo>
                  <a:lnTo>
                    <a:pt x="0" y="25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996421" name="Freeform 69"/>
            <p:cNvSpPr>
              <a:spLocks/>
            </p:cNvSpPr>
            <p:nvPr/>
          </p:nvSpPr>
          <p:spPr bwMode="auto">
            <a:xfrm>
              <a:off x="450" y="890"/>
              <a:ext cx="5283" cy="1021"/>
            </a:xfrm>
            <a:custGeom>
              <a:avLst/>
              <a:gdLst/>
              <a:ahLst/>
              <a:cxnLst>
                <a:cxn ang="0">
                  <a:pos x="5283" y="1597"/>
                </a:cxn>
                <a:cxn ang="0">
                  <a:pos x="5240" y="1642"/>
                </a:cxn>
                <a:cxn ang="0">
                  <a:pos x="5187" y="1691"/>
                </a:cxn>
                <a:cxn ang="0">
                  <a:pos x="5114" y="1750"/>
                </a:cxn>
                <a:cxn ang="0">
                  <a:pos x="5022" y="1817"/>
                </a:cxn>
                <a:cxn ang="0">
                  <a:pos x="4912" y="1881"/>
                </a:cxn>
                <a:cxn ang="0">
                  <a:pos x="4818" y="1928"/>
                </a:cxn>
                <a:cxn ang="0">
                  <a:pos x="4750" y="1955"/>
                </a:cxn>
                <a:cxn ang="0">
                  <a:pos x="4678" y="1981"/>
                </a:cxn>
                <a:cxn ang="0">
                  <a:pos x="4601" y="2002"/>
                </a:cxn>
                <a:cxn ang="0">
                  <a:pos x="4522" y="2020"/>
                </a:cxn>
                <a:cxn ang="0">
                  <a:pos x="4438" y="2033"/>
                </a:cxn>
                <a:cxn ang="0">
                  <a:pos x="4350" y="2041"/>
                </a:cxn>
                <a:cxn ang="0">
                  <a:pos x="4259" y="2043"/>
                </a:cxn>
                <a:cxn ang="0">
                  <a:pos x="4164" y="2038"/>
                </a:cxn>
                <a:cxn ang="0">
                  <a:pos x="4066" y="2025"/>
                </a:cxn>
                <a:cxn ang="0">
                  <a:pos x="3964" y="2005"/>
                </a:cxn>
                <a:cxn ang="0">
                  <a:pos x="3860" y="1976"/>
                </a:cxn>
                <a:cxn ang="0">
                  <a:pos x="3752" y="1938"/>
                </a:cxn>
                <a:cxn ang="0">
                  <a:pos x="3641" y="1889"/>
                </a:cxn>
                <a:cxn ang="0">
                  <a:pos x="3527" y="1831"/>
                </a:cxn>
                <a:cxn ang="0">
                  <a:pos x="3410" y="1760"/>
                </a:cxn>
                <a:cxn ang="0">
                  <a:pos x="3291" y="1679"/>
                </a:cxn>
                <a:cxn ang="0">
                  <a:pos x="3169" y="1584"/>
                </a:cxn>
                <a:cxn ang="0">
                  <a:pos x="3044" y="1477"/>
                </a:cxn>
                <a:cxn ang="0">
                  <a:pos x="2980" y="1418"/>
                </a:cxn>
                <a:cxn ang="0">
                  <a:pos x="2734" y="1188"/>
                </a:cxn>
                <a:cxn ang="0">
                  <a:pos x="2499" y="982"/>
                </a:cxn>
                <a:cxn ang="0">
                  <a:pos x="2279" y="799"/>
                </a:cxn>
                <a:cxn ang="0">
                  <a:pos x="2069" y="638"/>
                </a:cxn>
                <a:cxn ang="0">
                  <a:pos x="1869" y="497"/>
                </a:cxn>
                <a:cxn ang="0">
                  <a:pos x="1679" y="378"/>
                </a:cxn>
                <a:cxn ang="0">
                  <a:pos x="1496" y="276"/>
                </a:cxn>
                <a:cxn ang="0">
                  <a:pos x="1319" y="192"/>
                </a:cxn>
                <a:cxn ang="0">
                  <a:pos x="1148" y="124"/>
                </a:cxn>
                <a:cxn ang="0">
                  <a:pos x="980" y="73"/>
                </a:cxn>
                <a:cxn ang="0">
                  <a:pos x="817" y="36"/>
                </a:cxn>
                <a:cxn ang="0">
                  <a:pos x="654" y="11"/>
                </a:cxn>
                <a:cxn ang="0">
                  <a:pos x="493" y="2"/>
                </a:cxn>
                <a:cxn ang="0">
                  <a:pos x="331" y="2"/>
                </a:cxn>
                <a:cxn ang="0">
                  <a:pos x="167" y="13"/>
                </a:cxn>
                <a:cxn ang="0">
                  <a:pos x="0" y="34"/>
                </a:cxn>
              </a:cxnLst>
              <a:rect l="0" t="0" r="r" b="b"/>
              <a:pathLst>
                <a:path w="5283" h="2043">
                  <a:moveTo>
                    <a:pt x="5283" y="1597"/>
                  </a:moveTo>
                  <a:lnTo>
                    <a:pt x="5283" y="1597"/>
                  </a:lnTo>
                  <a:lnTo>
                    <a:pt x="5272" y="1608"/>
                  </a:lnTo>
                  <a:lnTo>
                    <a:pt x="5240" y="1642"/>
                  </a:lnTo>
                  <a:lnTo>
                    <a:pt x="5215" y="1665"/>
                  </a:lnTo>
                  <a:lnTo>
                    <a:pt x="5187" y="1691"/>
                  </a:lnTo>
                  <a:lnTo>
                    <a:pt x="5153" y="1720"/>
                  </a:lnTo>
                  <a:lnTo>
                    <a:pt x="5114" y="1750"/>
                  </a:lnTo>
                  <a:lnTo>
                    <a:pt x="5071" y="1783"/>
                  </a:lnTo>
                  <a:lnTo>
                    <a:pt x="5022" y="1817"/>
                  </a:lnTo>
                  <a:lnTo>
                    <a:pt x="4969" y="1849"/>
                  </a:lnTo>
                  <a:lnTo>
                    <a:pt x="4912" y="1881"/>
                  </a:lnTo>
                  <a:lnTo>
                    <a:pt x="4850" y="1912"/>
                  </a:lnTo>
                  <a:lnTo>
                    <a:pt x="4818" y="1928"/>
                  </a:lnTo>
                  <a:lnTo>
                    <a:pt x="4785" y="1942"/>
                  </a:lnTo>
                  <a:lnTo>
                    <a:pt x="4750" y="1955"/>
                  </a:lnTo>
                  <a:lnTo>
                    <a:pt x="4714" y="1968"/>
                  </a:lnTo>
                  <a:lnTo>
                    <a:pt x="4678" y="1981"/>
                  </a:lnTo>
                  <a:lnTo>
                    <a:pt x="4640" y="1993"/>
                  </a:lnTo>
                  <a:lnTo>
                    <a:pt x="4601" y="2002"/>
                  </a:lnTo>
                  <a:lnTo>
                    <a:pt x="4563" y="2012"/>
                  </a:lnTo>
                  <a:lnTo>
                    <a:pt x="4522" y="2020"/>
                  </a:lnTo>
                  <a:lnTo>
                    <a:pt x="4481" y="2028"/>
                  </a:lnTo>
                  <a:lnTo>
                    <a:pt x="4438" y="2033"/>
                  </a:lnTo>
                  <a:lnTo>
                    <a:pt x="4395" y="2038"/>
                  </a:lnTo>
                  <a:lnTo>
                    <a:pt x="4350" y="2041"/>
                  </a:lnTo>
                  <a:lnTo>
                    <a:pt x="4304" y="2043"/>
                  </a:lnTo>
                  <a:lnTo>
                    <a:pt x="4259" y="2043"/>
                  </a:lnTo>
                  <a:lnTo>
                    <a:pt x="4211" y="2041"/>
                  </a:lnTo>
                  <a:lnTo>
                    <a:pt x="4164" y="2038"/>
                  </a:lnTo>
                  <a:lnTo>
                    <a:pt x="4116" y="2033"/>
                  </a:lnTo>
                  <a:lnTo>
                    <a:pt x="4066" y="2025"/>
                  </a:lnTo>
                  <a:lnTo>
                    <a:pt x="4016" y="2017"/>
                  </a:lnTo>
                  <a:lnTo>
                    <a:pt x="3964" y="2005"/>
                  </a:lnTo>
                  <a:lnTo>
                    <a:pt x="3913" y="1991"/>
                  </a:lnTo>
                  <a:lnTo>
                    <a:pt x="3860" y="1976"/>
                  </a:lnTo>
                  <a:lnTo>
                    <a:pt x="3806" y="1959"/>
                  </a:lnTo>
                  <a:lnTo>
                    <a:pt x="3752" y="1938"/>
                  </a:lnTo>
                  <a:lnTo>
                    <a:pt x="3696" y="1915"/>
                  </a:lnTo>
                  <a:lnTo>
                    <a:pt x="3641" y="1889"/>
                  </a:lnTo>
                  <a:lnTo>
                    <a:pt x="3584" y="1862"/>
                  </a:lnTo>
                  <a:lnTo>
                    <a:pt x="3527" y="1831"/>
                  </a:lnTo>
                  <a:lnTo>
                    <a:pt x="3469" y="1797"/>
                  </a:lnTo>
                  <a:lnTo>
                    <a:pt x="3410" y="1760"/>
                  </a:lnTo>
                  <a:lnTo>
                    <a:pt x="3350" y="1721"/>
                  </a:lnTo>
                  <a:lnTo>
                    <a:pt x="3291" y="1679"/>
                  </a:lnTo>
                  <a:lnTo>
                    <a:pt x="3230" y="1634"/>
                  </a:lnTo>
                  <a:lnTo>
                    <a:pt x="3169" y="1584"/>
                  </a:lnTo>
                  <a:lnTo>
                    <a:pt x="3106" y="1532"/>
                  </a:lnTo>
                  <a:lnTo>
                    <a:pt x="3044" y="1477"/>
                  </a:lnTo>
                  <a:lnTo>
                    <a:pt x="2980" y="1418"/>
                  </a:lnTo>
                  <a:lnTo>
                    <a:pt x="2980" y="1418"/>
                  </a:lnTo>
                  <a:lnTo>
                    <a:pt x="2855" y="1300"/>
                  </a:lnTo>
                  <a:lnTo>
                    <a:pt x="2734" y="1188"/>
                  </a:lnTo>
                  <a:lnTo>
                    <a:pt x="2615" y="1082"/>
                  </a:lnTo>
                  <a:lnTo>
                    <a:pt x="2499" y="982"/>
                  </a:lnTo>
                  <a:lnTo>
                    <a:pt x="2388" y="888"/>
                  </a:lnTo>
                  <a:lnTo>
                    <a:pt x="2279" y="799"/>
                  </a:lnTo>
                  <a:lnTo>
                    <a:pt x="2173" y="715"/>
                  </a:lnTo>
                  <a:lnTo>
                    <a:pt x="2069" y="638"/>
                  </a:lnTo>
                  <a:lnTo>
                    <a:pt x="1968" y="565"/>
                  </a:lnTo>
                  <a:lnTo>
                    <a:pt x="1869" y="497"/>
                  </a:lnTo>
                  <a:lnTo>
                    <a:pt x="1773" y="434"/>
                  </a:lnTo>
                  <a:lnTo>
                    <a:pt x="1679" y="378"/>
                  </a:lnTo>
                  <a:lnTo>
                    <a:pt x="1586" y="325"/>
                  </a:lnTo>
                  <a:lnTo>
                    <a:pt x="1496" y="276"/>
                  </a:lnTo>
                  <a:lnTo>
                    <a:pt x="1407" y="231"/>
                  </a:lnTo>
                  <a:lnTo>
                    <a:pt x="1319" y="192"/>
                  </a:lnTo>
                  <a:lnTo>
                    <a:pt x="1233" y="155"/>
                  </a:lnTo>
                  <a:lnTo>
                    <a:pt x="1148" y="124"/>
                  </a:lnTo>
                  <a:lnTo>
                    <a:pt x="1064" y="97"/>
                  </a:lnTo>
                  <a:lnTo>
                    <a:pt x="980" y="73"/>
                  </a:lnTo>
                  <a:lnTo>
                    <a:pt x="899" y="52"/>
                  </a:lnTo>
                  <a:lnTo>
                    <a:pt x="817" y="36"/>
                  </a:lnTo>
                  <a:lnTo>
                    <a:pt x="736" y="23"/>
                  </a:lnTo>
                  <a:lnTo>
                    <a:pt x="654" y="11"/>
                  </a:lnTo>
                  <a:lnTo>
                    <a:pt x="574" y="5"/>
                  </a:lnTo>
                  <a:lnTo>
                    <a:pt x="493" y="2"/>
                  </a:lnTo>
                  <a:lnTo>
                    <a:pt x="413" y="0"/>
                  </a:lnTo>
                  <a:lnTo>
                    <a:pt x="331" y="2"/>
                  </a:lnTo>
                  <a:lnTo>
                    <a:pt x="250" y="6"/>
                  </a:lnTo>
                  <a:lnTo>
                    <a:pt x="167" y="13"/>
                  </a:lnTo>
                  <a:lnTo>
                    <a:pt x="85" y="23"/>
                  </a:lnTo>
                  <a:lnTo>
                    <a:pt x="0" y="3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996422" name="Freeform 70"/>
            <p:cNvSpPr>
              <a:spLocks/>
            </p:cNvSpPr>
            <p:nvPr/>
          </p:nvSpPr>
          <p:spPr bwMode="auto">
            <a:xfrm>
              <a:off x="467" y="910"/>
              <a:ext cx="5306" cy="988"/>
            </a:xfrm>
            <a:custGeom>
              <a:avLst/>
              <a:gdLst/>
              <a:ahLst/>
              <a:cxnLst>
                <a:cxn ang="0">
                  <a:pos x="5306" y="1505"/>
                </a:cxn>
                <a:cxn ang="0">
                  <a:pos x="5263" y="1552"/>
                </a:cxn>
                <a:cxn ang="0">
                  <a:pos x="5211" y="1602"/>
                </a:cxn>
                <a:cxn ang="0">
                  <a:pos x="5138" y="1663"/>
                </a:cxn>
                <a:cxn ang="0">
                  <a:pos x="5048" y="1731"/>
                </a:cxn>
                <a:cxn ang="0">
                  <a:pos x="4939" y="1799"/>
                </a:cxn>
                <a:cxn ang="0">
                  <a:pos x="4845" y="1848"/>
                </a:cxn>
                <a:cxn ang="0">
                  <a:pos x="4779" y="1877"/>
                </a:cxn>
                <a:cxn ang="0">
                  <a:pos x="4707" y="1904"/>
                </a:cxn>
                <a:cxn ang="0">
                  <a:pos x="4630" y="1928"/>
                </a:cxn>
                <a:cxn ang="0">
                  <a:pos x="4551" y="1948"/>
                </a:cxn>
                <a:cxn ang="0">
                  <a:pos x="4468" y="1962"/>
                </a:cxn>
                <a:cxn ang="0">
                  <a:pos x="4380" y="1972"/>
                </a:cxn>
                <a:cxn ang="0">
                  <a:pos x="4289" y="1975"/>
                </a:cxn>
                <a:cxn ang="0">
                  <a:pos x="4194" y="1972"/>
                </a:cxn>
                <a:cxn ang="0">
                  <a:pos x="4096" y="1961"/>
                </a:cxn>
                <a:cxn ang="0">
                  <a:pos x="3993" y="1943"/>
                </a:cxn>
                <a:cxn ang="0">
                  <a:pos x="3889" y="1915"/>
                </a:cxn>
                <a:cxn ang="0">
                  <a:pos x="3779" y="1880"/>
                </a:cxn>
                <a:cxn ang="0">
                  <a:pos x="3668" y="1833"/>
                </a:cxn>
                <a:cxn ang="0">
                  <a:pos x="3553" y="1777"/>
                </a:cxn>
                <a:cxn ang="0">
                  <a:pos x="3436" y="1709"/>
                </a:cxn>
                <a:cxn ang="0">
                  <a:pos x="3315" y="1630"/>
                </a:cxn>
                <a:cxn ang="0">
                  <a:pos x="3192" y="1536"/>
                </a:cxn>
                <a:cxn ang="0">
                  <a:pos x="3066" y="1431"/>
                </a:cxn>
                <a:cxn ang="0">
                  <a:pos x="3000" y="1373"/>
                </a:cxn>
                <a:cxn ang="0">
                  <a:pos x="2750" y="1147"/>
                </a:cxn>
                <a:cxn ang="0">
                  <a:pos x="2514" y="945"/>
                </a:cxn>
                <a:cxn ang="0">
                  <a:pos x="2291" y="766"/>
                </a:cxn>
                <a:cxn ang="0">
                  <a:pos x="2078" y="607"/>
                </a:cxn>
                <a:cxn ang="0">
                  <a:pos x="1876" y="470"/>
                </a:cxn>
                <a:cxn ang="0">
                  <a:pos x="1684" y="354"/>
                </a:cxn>
                <a:cxn ang="0">
                  <a:pos x="1499" y="255"/>
                </a:cxn>
                <a:cxn ang="0">
                  <a:pos x="1322" y="175"/>
                </a:cxn>
                <a:cxn ang="0">
                  <a:pos x="1149" y="110"/>
                </a:cxn>
                <a:cxn ang="0">
                  <a:pos x="981" y="62"/>
                </a:cxn>
                <a:cxn ang="0">
                  <a:pos x="816" y="28"/>
                </a:cxn>
                <a:cxn ang="0">
                  <a:pos x="654" y="7"/>
                </a:cxn>
                <a:cxn ang="0">
                  <a:pos x="493" y="0"/>
                </a:cxn>
                <a:cxn ang="0">
                  <a:pos x="330" y="4"/>
                </a:cxn>
                <a:cxn ang="0">
                  <a:pos x="166" y="18"/>
                </a:cxn>
                <a:cxn ang="0">
                  <a:pos x="0" y="42"/>
                </a:cxn>
              </a:cxnLst>
              <a:rect l="0" t="0" r="r" b="b"/>
              <a:pathLst>
                <a:path w="5306" h="1975">
                  <a:moveTo>
                    <a:pt x="5306" y="1505"/>
                  </a:moveTo>
                  <a:lnTo>
                    <a:pt x="5306" y="1505"/>
                  </a:lnTo>
                  <a:lnTo>
                    <a:pt x="5295" y="1518"/>
                  </a:lnTo>
                  <a:lnTo>
                    <a:pt x="5263" y="1552"/>
                  </a:lnTo>
                  <a:lnTo>
                    <a:pt x="5240" y="1576"/>
                  </a:lnTo>
                  <a:lnTo>
                    <a:pt x="5211" y="1602"/>
                  </a:lnTo>
                  <a:lnTo>
                    <a:pt x="5177" y="1633"/>
                  </a:lnTo>
                  <a:lnTo>
                    <a:pt x="5138" y="1663"/>
                  </a:lnTo>
                  <a:lnTo>
                    <a:pt x="5095" y="1697"/>
                  </a:lnTo>
                  <a:lnTo>
                    <a:pt x="5048" y="1731"/>
                  </a:lnTo>
                  <a:lnTo>
                    <a:pt x="4995" y="1765"/>
                  </a:lnTo>
                  <a:lnTo>
                    <a:pt x="4939" y="1799"/>
                  </a:lnTo>
                  <a:lnTo>
                    <a:pt x="4877" y="1831"/>
                  </a:lnTo>
                  <a:lnTo>
                    <a:pt x="4845" y="1848"/>
                  </a:lnTo>
                  <a:lnTo>
                    <a:pt x="4812" y="1862"/>
                  </a:lnTo>
                  <a:lnTo>
                    <a:pt x="4779" y="1877"/>
                  </a:lnTo>
                  <a:lnTo>
                    <a:pt x="4743" y="1891"/>
                  </a:lnTo>
                  <a:lnTo>
                    <a:pt x="4707" y="1904"/>
                  </a:lnTo>
                  <a:lnTo>
                    <a:pt x="4669" y="1917"/>
                  </a:lnTo>
                  <a:lnTo>
                    <a:pt x="4630" y="1928"/>
                  </a:lnTo>
                  <a:lnTo>
                    <a:pt x="4591" y="1938"/>
                  </a:lnTo>
                  <a:lnTo>
                    <a:pt x="4551" y="1948"/>
                  </a:lnTo>
                  <a:lnTo>
                    <a:pt x="4509" y="1956"/>
                  </a:lnTo>
                  <a:lnTo>
                    <a:pt x="4468" y="1962"/>
                  </a:lnTo>
                  <a:lnTo>
                    <a:pt x="4423" y="1967"/>
                  </a:lnTo>
                  <a:lnTo>
                    <a:pt x="4380" y="1972"/>
                  </a:lnTo>
                  <a:lnTo>
                    <a:pt x="4335" y="1974"/>
                  </a:lnTo>
                  <a:lnTo>
                    <a:pt x="4289" y="1975"/>
                  </a:lnTo>
                  <a:lnTo>
                    <a:pt x="4242" y="1974"/>
                  </a:lnTo>
                  <a:lnTo>
                    <a:pt x="4194" y="1972"/>
                  </a:lnTo>
                  <a:lnTo>
                    <a:pt x="4144" y="1967"/>
                  </a:lnTo>
                  <a:lnTo>
                    <a:pt x="4096" y="1961"/>
                  </a:lnTo>
                  <a:lnTo>
                    <a:pt x="4044" y="1953"/>
                  </a:lnTo>
                  <a:lnTo>
                    <a:pt x="3993" y="1943"/>
                  </a:lnTo>
                  <a:lnTo>
                    <a:pt x="3942" y="1930"/>
                  </a:lnTo>
                  <a:lnTo>
                    <a:pt x="3889" y="1915"/>
                  </a:lnTo>
                  <a:lnTo>
                    <a:pt x="3835" y="1899"/>
                  </a:lnTo>
                  <a:lnTo>
                    <a:pt x="3779" y="1880"/>
                  </a:lnTo>
                  <a:lnTo>
                    <a:pt x="3725" y="1857"/>
                  </a:lnTo>
                  <a:lnTo>
                    <a:pt x="3668" y="1833"/>
                  </a:lnTo>
                  <a:lnTo>
                    <a:pt x="3611" y="1806"/>
                  </a:lnTo>
                  <a:lnTo>
                    <a:pt x="3553" y="1777"/>
                  </a:lnTo>
                  <a:lnTo>
                    <a:pt x="3495" y="1744"/>
                  </a:lnTo>
                  <a:lnTo>
                    <a:pt x="3436" y="1709"/>
                  </a:lnTo>
                  <a:lnTo>
                    <a:pt x="3375" y="1670"/>
                  </a:lnTo>
                  <a:lnTo>
                    <a:pt x="3315" y="1630"/>
                  </a:lnTo>
                  <a:lnTo>
                    <a:pt x="3253" y="1584"/>
                  </a:lnTo>
                  <a:lnTo>
                    <a:pt x="3192" y="1536"/>
                  </a:lnTo>
                  <a:lnTo>
                    <a:pt x="3128" y="1486"/>
                  </a:lnTo>
                  <a:lnTo>
                    <a:pt x="3066" y="1431"/>
                  </a:lnTo>
                  <a:lnTo>
                    <a:pt x="3000" y="1373"/>
                  </a:lnTo>
                  <a:lnTo>
                    <a:pt x="3000" y="1373"/>
                  </a:lnTo>
                  <a:lnTo>
                    <a:pt x="2874" y="1257"/>
                  </a:lnTo>
                  <a:lnTo>
                    <a:pt x="2750" y="1147"/>
                  </a:lnTo>
                  <a:lnTo>
                    <a:pt x="2631" y="1043"/>
                  </a:lnTo>
                  <a:lnTo>
                    <a:pt x="2514" y="945"/>
                  </a:lnTo>
                  <a:lnTo>
                    <a:pt x="2400" y="853"/>
                  </a:lnTo>
                  <a:lnTo>
                    <a:pt x="2291" y="766"/>
                  </a:lnTo>
                  <a:lnTo>
                    <a:pt x="2182" y="683"/>
                  </a:lnTo>
                  <a:lnTo>
                    <a:pt x="2078" y="607"/>
                  </a:lnTo>
                  <a:lnTo>
                    <a:pt x="1976" y="536"/>
                  </a:lnTo>
                  <a:lnTo>
                    <a:pt x="1876" y="470"/>
                  </a:lnTo>
                  <a:lnTo>
                    <a:pt x="1778" y="410"/>
                  </a:lnTo>
                  <a:lnTo>
                    <a:pt x="1684" y="354"/>
                  </a:lnTo>
                  <a:lnTo>
                    <a:pt x="1591" y="302"/>
                  </a:lnTo>
                  <a:lnTo>
                    <a:pt x="1499" y="255"/>
                  </a:lnTo>
                  <a:lnTo>
                    <a:pt x="1409" y="212"/>
                  </a:lnTo>
                  <a:lnTo>
                    <a:pt x="1322" y="175"/>
                  </a:lnTo>
                  <a:lnTo>
                    <a:pt x="1234" y="141"/>
                  </a:lnTo>
                  <a:lnTo>
                    <a:pt x="1149" y="110"/>
                  </a:lnTo>
                  <a:lnTo>
                    <a:pt x="1065" y="84"/>
                  </a:lnTo>
                  <a:lnTo>
                    <a:pt x="981" y="62"/>
                  </a:lnTo>
                  <a:lnTo>
                    <a:pt x="898" y="42"/>
                  </a:lnTo>
                  <a:lnTo>
                    <a:pt x="816" y="28"/>
                  </a:lnTo>
                  <a:lnTo>
                    <a:pt x="736" y="17"/>
                  </a:lnTo>
                  <a:lnTo>
                    <a:pt x="654" y="7"/>
                  </a:lnTo>
                  <a:lnTo>
                    <a:pt x="573" y="2"/>
                  </a:lnTo>
                  <a:lnTo>
                    <a:pt x="493" y="0"/>
                  </a:lnTo>
                  <a:lnTo>
                    <a:pt x="412" y="0"/>
                  </a:lnTo>
                  <a:lnTo>
                    <a:pt x="330" y="4"/>
                  </a:lnTo>
                  <a:lnTo>
                    <a:pt x="248" y="10"/>
                  </a:lnTo>
                  <a:lnTo>
                    <a:pt x="166" y="18"/>
                  </a:lnTo>
                  <a:lnTo>
                    <a:pt x="85" y="29"/>
                  </a:lnTo>
                  <a:lnTo>
                    <a:pt x="0" y="4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996423" name="Freeform 71"/>
            <p:cNvSpPr>
              <a:spLocks/>
            </p:cNvSpPr>
            <p:nvPr/>
          </p:nvSpPr>
          <p:spPr bwMode="auto">
            <a:xfrm>
              <a:off x="485" y="930"/>
              <a:ext cx="5327" cy="953"/>
            </a:xfrm>
            <a:custGeom>
              <a:avLst/>
              <a:gdLst/>
              <a:ahLst/>
              <a:cxnLst>
                <a:cxn ang="0">
                  <a:pos x="5327" y="1416"/>
                </a:cxn>
                <a:cxn ang="0">
                  <a:pos x="5284" y="1463"/>
                </a:cxn>
                <a:cxn ang="0">
                  <a:pos x="5233" y="1515"/>
                </a:cxn>
                <a:cxn ang="0">
                  <a:pos x="5162" y="1578"/>
                </a:cxn>
                <a:cxn ang="0">
                  <a:pos x="5073" y="1647"/>
                </a:cxn>
                <a:cxn ang="0">
                  <a:pos x="4965" y="1718"/>
                </a:cxn>
                <a:cxn ang="0">
                  <a:pos x="4872" y="1768"/>
                </a:cxn>
                <a:cxn ang="0">
                  <a:pos x="4805" y="1799"/>
                </a:cxn>
                <a:cxn ang="0">
                  <a:pos x="4733" y="1828"/>
                </a:cxn>
                <a:cxn ang="0">
                  <a:pos x="4658" y="1854"/>
                </a:cxn>
                <a:cxn ang="0">
                  <a:pos x="4579" y="1875"/>
                </a:cxn>
                <a:cxn ang="0">
                  <a:pos x="4496" y="1891"/>
                </a:cxn>
                <a:cxn ang="0">
                  <a:pos x="4408" y="1902"/>
                </a:cxn>
                <a:cxn ang="0">
                  <a:pos x="4317" y="1907"/>
                </a:cxn>
                <a:cxn ang="0">
                  <a:pos x="4222" y="1907"/>
                </a:cxn>
                <a:cxn ang="0">
                  <a:pos x="4124" y="1897"/>
                </a:cxn>
                <a:cxn ang="0">
                  <a:pos x="4021" y="1881"/>
                </a:cxn>
                <a:cxn ang="0">
                  <a:pos x="3915" y="1857"/>
                </a:cxn>
                <a:cxn ang="0">
                  <a:pos x="3807" y="1821"/>
                </a:cxn>
                <a:cxn ang="0">
                  <a:pos x="3695" y="1778"/>
                </a:cxn>
                <a:cxn ang="0">
                  <a:pos x="3579" y="1723"/>
                </a:cxn>
                <a:cxn ang="0">
                  <a:pos x="3460" y="1657"/>
                </a:cxn>
                <a:cxn ang="0">
                  <a:pos x="3338" y="1579"/>
                </a:cxn>
                <a:cxn ang="0">
                  <a:pos x="3213" y="1489"/>
                </a:cxn>
                <a:cxn ang="0">
                  <a:pos x="3085" y="1386"/>
                </a:cxn>
                <a:cxn ang="0">
                  <a:pos x="3020" y="1329"/>
                </a:cxn>
                <a:cxn ang="0">
                  <a:pos x="2766" y="1108"/>
                </a:cxn>
                <a:cxn ang="0">
                  <a:pos x="2527" y="909"/>
                </a:cxn>
                <a:cxn ang="0">
                  <a:pos x="2301" y="733"/>
                </a:cxn>
                <a:cxn ang="0">
                  <a:pos x="2085" y="578"/>
                </a:cxn>
                <a:cxn ang="0">
                  <a:pos x="1883" y="446"/>
                </a:cxn>
                <a:cxn ang="0">
                  <a:pos x="1688" y="331"/>
                </a:cxn>
                <a:cxn ang="0">
                  <a:pos x="1502" y="236"/>
                </a:cxn>
                <a:cxn ang="0">
                  <a:pos x="1323" y="158"/>
                </a:cxn>
                <a:cxn ang="0">
                  <a:pos x="1150" y="97"/>
                </a:cxn>
                <a:cxn ang="0">
                  <a:pos x="982" y="52"/>
                </a:cxn>
                <a:cxn ang="0">
                  <a:pos x="816" y="21"/>
                </a:cxn>
                <a:cxn ang="0">
                  <a:pos x="654" y="5"/>
                </a:cxn>
                <a:cxn ang="0">
                  <a:pos x="491" y="0"/>
                </a:cxn>
                <a:cxn ang="0">
                  <a:pos x="329" y="7"/>
                </a:cxn>
                <a:cxn ang="0">
                  <a:pos x="167" y="24"/>
                </a:cxn>
                <a:cxn ang="0">
                  <a:pos x="0" y="53"/>
                </a:cxn>
              </a:cxnLst>
              <a:rect l="0" t="0" r="r" b="b"/>
              <a:pathLst>
                <a:path w="5327" h="1907">
                  <a:moveTo>
                    <a:pt x="5327" y="1416"/>
                  </a:moveTo>
                  <a:lnTo>
                    <a:pt x="5327" y="1416"/>
                  </a:lnTo>
                  <a:lnTo>
                    <a:pt x="5316" y="1429"/>
                  </a:lnTo>
                  <a:lnTo>
                    <a:pt x="5284" y="1463"/>
                  </a:lnTo>
                  <a:lnTo>
                    <a:pt x="5262" y="1487"/>
                  </a:lnTo>
                  <a:lnTo>
                    <a:pt x="5233" y="1515"/>
                  </a:lnTo>
                  <a:lnTo>
                    <a:pt x="5201" y="1545"/>
                  </a:lnTo>
                  <a:lnTo>
                    <a:pt x="5162" y="1578"/>
                  </a:lnTo>
                  <a:lnTo>
                    <a:pt x="5120" y="1612"/>
                  </a:lnTo>
                  <a:lnTo>
                    <a:pt x="5073" y="1647"/>
                  </a:lnTo>
                  <a:lnTo>
                    <a:pt x="5020" y="1683"/>
                  </a:lnTo>
                  <a:lnTo>
                    <a:pt x="4965" y="1718"/>
                  </a:lnTo>
                  <a:lnTo>
                    <a:pt x="4904" y="1752"/>
                  </a:lnTo>
                  <a:lnTo>
                    <a:pt x="4872" y="1768"/>
                  </a:lnTo>
                  <a:lnTo>
                    <a:pt x="4839" y="1784"/>
                  </a:lnTo>
                  <a:lnTo>
                    <a:pt x="4805" y="1799"/>
                  </a:lnTo>
                  <a:lnTo>
                    <a:pt x="4769" y="1813"/>
                  </a:lnTo>
                  <a:lnTo>
                    <a:pt x="4733" y="1828"/>
                  </a:lnTo>
                  <a:lnTo>
                    <a:pt x="4697" y="1841"/>
                  </a:lnTo>
                  <a:lnTo>
                    <a:pt x="4658" y="1854"/>
                  </a:lnTo>
                  <a:lnTo>
                    <a:pt x="4619" y="1865"/>
                  </a:lnTo>
                  <a:lnTo>
                    <a:pt x="4579" y="1875"/>
                  </a:lnTo>
                  <a:lnTo>
                    <a:pt x="4537" y="1883"/>
                  </a:lnTo>
                  <a:lnTo>
                    <a:pt x="4496" y="1891"/>
                  </a:lnTo>
                  <a:lnTo>
                    <a:pt x="4453" y="1897"/>
                  </a:lnTo>
                  <a:lnTo>
                    <a:pt x="4408" y="1902"/>
                  </a:lnTo>
                  <a:lnTo>
                    <a:pt x="4362" y="1905"/>
                  </a:lnTo>
                  <a:lnTo>
                    <a:pt x="4317" y="1907"/>
                  </a:lnTo>
                  <a:lnTo>
                    <a:pt x="4269" y="1907"/>
                  </a:lnTo>
                  <a:lnTo>
                    <a:pt x="4222" y="1907"/>
                  </a:lnTo>
                  <a:lnTo>
                    <a:pt x="4174" y="1902"/>
                  </a:lnTo>
                  <a:lnTo>
                    <a:pt x="4124" y="1897"/>
                  </a:lnTo>
                  <a:lnTo>
                    <a:pt x="4072" y="1891"/>
                  </a:lnTo>
                  <a:lnTo>
                    <a:pt x="4021" y="1881"/>
                  </a:lnTo>
                  <a:lnTo>
                    <a:pt x="3969" y="1870"/>
                  </a:lnTo>
                  <a:lnTo>
                    <a:pt x="3915" y="1857"/>
                  </a:lnTo>
                  <a:lnTo>
                    <a:pt x="3861" y="1841"/>
                  </a:lnTo>
                  <a:lnTo>
                    <a:pt x="3807" y="1821"/>
                  </a:lnTo>
                  <a:lnTo>
                    <a:pt x="3751" y="1800"/>
                  </a:lnTo>
                  <a:lnTo>
                    <a:pt x="3695" y="1778"/>
                  </a:lnTo>
                  <a:lnTo>
                    <a:pt x="3636" y="1752"/>
                  </a:lnTo>
                  <a:lnTo>
                    <a:pt x="3579" y="1723"/>
                  </a:lnTo>
                  <a:lnTo>
                    <a:pt x="3520" y="1692"/>
                  </a:lnTo>
                  <a:lnTo>
                    <a:pt x="3460" y="1657"/>
                  </a:lnTo>
                  <a:lnTo>
                    <a:pt x="3399" y="1620"/>
                  </a:lnTo>
                  <a:lnTo>
                    <a:pt x="3338" y="1579"/>
                  </a:lnTo>
                  <a:lnTo>
                    <a:pt x="3275" y="1536"/>
                  </a:lnTo>
                  <a:lnTo>
                    <a:pt x="3213" y="1489"/>
                  </a:lnTo>
                  <a:lnTo>
                    <a:pt x="3149" y="1439"/>
                  </a:lnTo>
                  <a:lnTo>
                    <a:pt x="3085" y="1386"/>
                  </a:lnTo>
                  <a:lnTo>
                    <a:pt x="3020" y="1329"/>
                  </a:lnTo>
                  <a:lnTo>
                    <a:pt x="3020" y="1329"/>
                  </a:lnTo>
                  <a:lnTo>
                    <a:pt x="2892" y="1214"/>
                  </a:lnTo>
                  <a:lnTo>
                    <a:pt x="2766" y="1108"/>
                  </a:lnTo>
                  <a:lnTo>
                    <a:pt x="2645" y="1004"/>
                  </a:lnTo>
                  <a:lnTo>
                    <a:pt x="2527" y="909"/>
                  </a:lnTo>
                  <a:lnTo>
                    <a:pt x="2412" y="817"/>
                  </a:lnTo>
                  <a:lnTo>
                    <a:pt x="2301" y="733"/>
                  </a:lnTo>
                  <a:lnTo>
                    <a:pt x="2192" y="652"/>
                  </a:lnTo>
                  <a:lnTo>
                    <a:pt x="2085" y="578"/>
                  </a:lnTo>
                  <a:lnTo>
                    <a:pt x="1983" y="509"/>
                  </a:lnTo>
                  <a:lnTo>
                    <a:pt x="1883" y="446"/>
                  </a:lnTo>
                  <a:lnTo>
                    <a:pt x="1784" y="386"/>
                  </a:lnTo>
                  <a:lnTo>
                    <a:pt x="1688" y="331"/>
                  </a:lnTo>
                  <a:lnTo>
                    <a:pt x="1594" y="281"/>
                  </a:lnTo>
                  <a:lnTo>
                    <a:pt x="1502" y="236"/>
                  </a:lnTo>
                  <a:lnTo>
                    <a:pt x="1412" y="195"/>
                  </a:lnTo>
                  <a:lnTo>
                    <a:pt x="1323" y="158"/>
                  </a:lnTo>
                  <a:lnTo>
                    <a:pt x="1236" y="126"/>
                  </a:lnTo>
                  <a:lnTo>
                    <a:pt x="1150" y="97"/>
                  </a:lnTo>
                  <a:lnTo>
                    <a:pt x="1065" y="73"/>
                  </a:lnTo>
                  <a:lnTo>
                    <a:pt x="982" y="52"/>
                  </a:lnTo>
                  <a:lnTo>
                    <a:pt x="898" y="36"/>
                  </a:lnTo>
                  <a:lnTo>
                    <a:pt x="816" y="21"/>
                  </a:lnTo>
                  <a:lnTo>
                    <a:pt x="734" y="11"/>
                  </a:lnTo>
                  <a:lnTo>
                    <a:pt x="654" y="5"/>
                  </a:lnTo>
                  <a:lnTo>
                    <a:pt x="572" y="0"/>
                  </a:lnTo>
                  <a:lnTo>
                    <a:pt x="491" y="0"/>
                  </a:lnTo>
                  <a:lnTo>
                    <a:pt x="411" y="2"/>
                  </a:lnTo>
                  <a:lnTo>
                    <a:pt x="329" y="7"/>
                  </a:lnTo>
                  <a:lnTo>
                    <a:pt x="248" y="15"/>
                  </a:lnTo>
                  <a:lnTo>
                    <a:pt x="167" y="24"/>
                  </a:lnTo>
                  <a:lnTo>
                    <a:pt x="83" y="37"/>
                  </a:lnTo>
                  <a:lnTo>
                    <a:pt x="0" y="53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996424" name="Freeform 72"/>
            <p:cNvSpPr>
              <a:spLocks/>
            </p:cNvSpPr>
            <p:nvPr/>
          </p:nvSpPr>
          <p:spPr bwMode="auto">
            <a:xfrm>
              <a:off x="503" y="949"/>
              <a:ext cx="5347" cy="920"/>
            </a:xfrm>
            <a:custGeom>
              <a:avLst/>
              <a:gdLst/>
              <a:ahLst/>
              <a:cxnLst>
                <a:cxn ang="0">
                  <a:pos x="5347" y="1326"/>
                </a:cxn>
                <a:cxn ang="0">
                  <a:pos x="5305" y="1374"/>
                </a:cxn>
                <a:cxn ang="0">
                  <a:pos x="5255" y="1426"/>
                </a:cxn>
                <a:cxn ang="0">
                  <a:pos x="5184" y="1492"/>
                </a:cxn>
                <a:cxn ang="0">
                  <a:pos x="5095" y="1563"/>
                </a:cxn>
                <a:cxn ang="0">
                  <a:pos x="4989" y="1636"/>
                </a:cxn>
                <a:cxn ang="0">
                  <a:pos x="4897" y="1689"/>
                </a:cxn>
                <a:cxn ang="0">
                  <a:pos x="4830" y="1721"/>
                </a:cxn>
                <a:cxn ang="0">
                  <a:pos x="4759" y="1752"/>
                </a:cxn>
                <a:cxn ang="0">
                  <a:pos x="4685" y="1778"/>
                </a:cxn>
                <a:cxn ang="0">
                  <a:pos x="4605" y="1800"/>
                </a:cxn>
                <a:cxn ang="0">
                  <a:pos x="4522" y="1820"/>
                </a:cxn>
                <a:cxn ang="0">
                  <a:pos x="4436" y="1833"/>
                </a:cxn>
                <a:cxn ang="0">
                  <a:pos x="4344" y="1839"/>
                </a:cxn>
                <a:cxn ang="0">
                  <a:pos x="4250" y="1841"/>
                </a:cxn>
                <a:cxn ang="0">
                  <a:pos x="4151" y="1834"/>
                </a:cxn>
                <a:cxn ang="0">
                  <a:pos x="4049" y="1820"/>
                </a:cxn>
                <a:cxn ang="0">
                  <a:pos x="3943" y="1797"/>
                </a:cxn>
                <a:cxn ang="0">
                  <a:pos x="3833" y="1765"/>
                </a:cxn>
                <a:cxn ang="0">
                  <a:pos x="3720" y="1723"/>
                </a:cxn>
                <a:cxn ang="0">
                  <a:pos x="3603" y="1669"/>
                </a:cxn>
                <a:cxn ang="0">
                  <a:pos x="3484" y="1605"/>
                </a:cxn>
                <a:cxn ang="0">
                  <a:pos x="3361" y="1531"/>
                </a:cxn>
                <a:cxn ang="0">
                  <a:pos x="3235" y="1442"/>
                </a:cxn>
                <a:cxn ang="0">
                  <a:pos x="3104" y="1340"/>
                </a:cxn>
                <a:cxn ang="0">
                  <a:pos x="3039" y="1285"/>
                </a:cxn>
                <a:cxn ang="0">
                  <a:pos x="2782" y="1067"/>
                </a:cxn>
                <a:cxn ang="0">
                  <a:pos x="2539" y="872"/>
                </a:cxn>
                <a:cxn ang="0">
                  <a:pos x="2310" y="701"/>
                </a:cxn>
                <a:cxn ang="0">
                  <a:pos x="2094" y="549"/>
                </a:cxn>
                <a:cxn ang="0">
                  <a:pos x="1888" y="420"/>
                </a:cxn>
                <a:cxn ang="0">
                  <a:pos x="1692" y="308"/>
                </a:cxn>
                <a:cxn ang="0">
                  <a:pos x="1505" y="218"/>
                </a:cxn>
                <a:cxn ang="0">
                  <a:pos x="1325" y="142"/>
                </a:cxn>
                <a:cxn ang="0">
                  <a:pos x="1151" y="85"/>
                </a:cxn>
                <a:cxn ang="0">
                  <a:pos x="982" y="43"/>
                </a:cxn>
                <a:cxn ang="0">
                  <a:pos x="816" y="16"/>
                </a:cxn>
                <a:cxn ang="0">
                  <a:pos x="653" y="1"/>
                </a:cxn>
                <a:cxn ang="0">
                  <a:pos x="491" y="0"/>
                </a:cxn>
                <a:cxn ang="0">
                  <a:pos x="329" y="11"/>
                </a:cxn>
                <a:cxn ang="0">
                  <a:pos x="167" y="32"/>
                </a:cxn>
                <a:cxn ang="0">
                  <a:pos x="0" y="63"/>
                </a:cxn>
              </a:cxnLst>
              <a:rect l="0" t="0" r="r" b="b"/>
              <a:pathLst>
                <a:path w="5347" h="1841">
                  <a:moveTo>
                    <a:pt x="5347" y="1326"/>
                  </a:moveTo>
                  <a:lnTo>
                    <a:pt x="5347" y="1326"/>
                  </a:lnTo>
                  <a:lnTo>
                    <a:pt x="5336" y="1338"/>
                  </a:lnTo>
                  <a:lnTo>
                    <a:pt x="5305" y="1374"/>
                  </a:lnTo>
                  <a:lnTo>
                    <a:pt x="5283" y="1398"/>
                  </a:lnTo>
                  <a:lnTo>
                    <a:pt x="5255" y="1426"/>
                  </a:lnTo>
                  <a:lnTo>
                    <a:pt x="5222" y="1458"/>
                  </a:lnTo>
                  <a:lnTo>
                    <a:pt x="5184" y="1492"/>
                  </a:lnTo>
                  <a:lnTo>
                    <a:pt x="5143" y="1526"/>
                  </a:lnTo>
                  <a:lnTo>
                    <a:pt x="5095" y="1563"/>
                  </a:lnTo>
                  <a:lnTo>
                    <a:pt x="5046" y="1600"/>
                  </a:lnTo>
                  <a:lnTo>
                    <a:pt x="4989" y="1636"/>
                  </a:lnTo>
                  <a:lnTo>
                    <a:pt x="4929" y="1671"/>
                  </a:lnTo>
                  <a:lnTo>
                    <a:pt x="4897" y="1689"/>
                  </a:lnTo>
                  <a:lnTo>
                    <a:pt x="4865" y="1705"/>
                  </a:lnTo>
                  <a:lnTo>
                    <a:pt x="4830" y="1721"/>
                  </a:lnTo>
                  <a:lnTo>
                    <a:pt x="4796" y="1737"/>
                  </a:lnTo>
                  <a:lnTo>
                    <a:pt x="4759" y="1752"/>
                  </a:lnTo>
                  <a:lnTo>
                    <a:pt x="4723" y="1765"/>
                  </a:lnTo>
                  <a:lnTo>
                    <a:pt x="4685" y="1778"/>
                  </a:lnTo>
                  <a:lnTo>
                    <a:pt x="4646" y="1791"/>
                  </a:lnTo>
                  <a:lnTo>
                    <a:pt x="4605" y="1800"/>
                  </a:lnTo>
                  <a:lnTo>
                    <a:pt x="4565" y="1812"/>
                  </a:lnTo>
                  <a:lnTo>
                    <a:pt x="4522" y="1820"/>
                  </a:lnTo>
                  <a:lnTo>
                    <a:pt x="4479" y="1826"/>
                  </a:lnTo>
                  <a:lnTo>
                    <a:pt x="4436" y="1833"/>
                  </a:lnTo>
                  <a:lnTo>
                    <a:pt x="4390" y="1837"/>
                  </a:lnTo>
                  <a:lnTo>
                    <a:pt x="4344" y="1839"/>
                  </a:lnTo>
                  <a:lnTo>
                    <a:pt x="4297" y="1841"/>
                  </a:lnTo>
                  <a:lnTo>
                    <a:pt x="4250" y="1841"/>
                  </a:lnTo>
                  <a:lnTo>
                    <a:pt x="4200" y="1837"/>
                  </a:lnTo>
                  <a:lnTo>
                    <a:pt x="4151" y="1834"/>
                  </a:lnTo>
                  <a:lnTo>
                    <a:pt x="4100" y="1828"/>
                  </a:lnTo>
                  <a:lnTo>
                    <a:pt x="4049" y="1820"/>
                  </a:lnTo>
                  <a:lnTo>
                    <a:pt x="3996" y="1808"/>
                  </a:lnTo>
                  <a:lnTo>
                    <a:pt x="3943" y="1797"/>
                  </a:lnTo>
                  <a:lnTo>
                    <a:pt x="3888" y="1781"/>
                  </a:lnTo>
                  <a:lnTo>
                    <a:pt x="3833" y="1765"/>
                  </a:lnTo>
                  <a:lnTo>
                    <a:pt x="3776" y="1744"/>
                  </a:lnTo>
                  <a:lnTo>
                    <a:pt x="3720" y="1723"/>
                  </a:lnTo>
                  <a:lnTo>
                    <a:pt x="3663" y="1697"/>
                  </a:lnTo>
                  <a:lnTo>
                    <a:pt x="3603" y="1669"/>
                  </a:lnTo>
                  <a:lnTo>
                    <a:pt x="3545" y="1639"/>
                  </a:lnTo>
                  <a:lnTo>
                    <a:pt x="3484" y="1605"/>
                  </a:lnTo>
                  <a:lnTo>
                    <a:pt x="3422" y="1569"/>
                  </a:lnTo>
                  <a:lnTo>
                    <a:pt x="3361" y="1531"/>
                  </a:lnTo>
                  <a:lnTo>
                    <a:pt x="3297" y="1487"/>
                  </a:lnTo>
                  <a:lnTo>
                    <a:pt x="3235" y="1442"/>
                  </a:lnTo>
                  <a:lnTo>
                    <a:pt x="3170" y="1393"/>
                  </a:lnTo>
                  <a:lnTo>
                    <a:pt x="3104" y="1340"/>
                  </a:lnTo>
                  <a:lnTo>
                    <a:pt x="3039" y="1285"/>
                  </a:lnTo>
                  <a:lnTo>
                    <a:pt x="3039" y="1285"/>
                  </a:lnTo>
                  <a:lnTo>
                    <a:pt x="2909" y="1172"/>
                  </a:lnTo>
                  <a:lnTo>
                    <a:pt x="2782" y="1067"/>
                  </a:lnTo>
                  <a:lnTo>
                    <a:pt x="2659" y="967"/>
                  </a:lnTo>
                  <a:lnTo>
                    <a:pt x="2539" y="872"/>
                  </a:lnTo>
                  <a:lnTo>
                    <a:pt x="2423" y="783"/>
                  </a:lnTo>
                  <a:lnTo>
                    <a:pt x="2310" y="701"/>
                  </a:lnTo>
                  <a:lnTo>
                    <a:pt x="2201" y="622"/>
                  </a:lnTo>
                  <a:lnTo>
                    <a:pt x="2094" y="549"/>
                  </a:lnTo>
                  <a:lnTo>
                    <a:pt x="1990" y="483"/>
                  </a:lnTo>
                  <a:lnTo>
                    <a:pt x="1888" y="420"/>
                  </a:lnTo>
                  <a:lnTo>
                    <a:pt x="1788" y="362"/>
                  </a:lnTo>
                  <a:lnTo>
                    <a:pt x="1692" y="308"/>
                  </a:lnTo>
                  <a:lnTo>
                    <a:pt x="1597" y="261"/>
                  </a:lnTo>
                  <a:lnTo>
                    <a:pt x="1505" y="218"/>
                  </a:lnTo>
                  <a:lnTo>
                    <a:pt x="1413" y="177"/>
                  </a:lnTo>
                  <a:lnTo>
                    <a:pt x="1325" y="142"/>
                  </a:lnTo>
                  <a:lnTo>
                    <a:pt x="1237" y="111"/>
                  </a:lnTo>
                  <a:lnTo>
                    <a:pt x="1151" y="85"/>
                  </a:lnTo>
                  <a:lnTo>
                    <a:pt x="1065" y="61"/>
                  </a:lnTo>
                  <a:lnTo>
                    <a:pt x="982" y="43"/>
                  </a:lnTo>
                  <a:lnTo>
                    <a:pt x="898" y="27"/>
                  </a:lnTo>
                  <a:lnTo>
                    <a:pt x="816" y="16"/>
                  </a:lnTo>
                  <a:lnTo>
                    <a:pt x="734" y="6"/>
                  </a:lnTo>
                  <a:lnTo>
                    <a:pt x="653" y="1"/>
                  </a:lnTo>
                  <a:lnTo>
                    <a:pt x="572" y="0"/>
                  </a:lnTo>
                  <a:lnTo>
                    <a:pt x="491" y="0"/>
                  </a:lnTo>
                  <a:lnTo>
                    <a:pt x="410" y="5"/>
                  </a:lnTo>
                  <a:lnTo>
                    <a:pt x="329" y="11"/>
                  </a:lnTo>
                  <a:lnTo>
                    <a:pt x="249" y="21"/>
                  </a:lnTo>
                  <a:lnTo>
                    <a:pt x="167" y="32"/>
                  </a:lnTo>
                  <a:lnTo>
                    <a:pt x="83" y="47"/>
                  </a:lnTo>
                  <a:lnTo>
                    <a:pt x="0" y="63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996425" name="Freeform 73"/>
            <p:cNvSpPr>
              <a:spLocks/>
            </p:cNvSpPr>
            <p:nvPr/>
          </p:nvSpPr>
          <p:spPr bwMode="auto">
            <a:xfrm>
              <a:off x="522" y="968"/>
              <a:ext cx="5365" cy="888"/>
            </a:xfrm>
            <a:custGeom>
              <a:avLst/>
              <a:gdLst/>
              <a:ahLst/>
              <a:cxnLst>
                <a:cxn ang="0">
                  <a:pos x="5365" y="1235"/>
                </a:cxn>
                <a:cxn ang="0">
                  <a:pos x="5325" y="1285"/>
                </a:cxn>
                <a:cxn ang="0">
                  <a:pos x="5275" y="1340"/>
                </a:cxn>
                <a:cxn ang="0">
                  <a:pos x="5206" y="1406"/>
                </a:cxn>
                <a:cxn ang="0">
                  <a:pos x="5118" y="1479"/>
                </a:cxn>
                <a:cxn ang="0">
                  <a:pos x="5013" y="1555"/>
                </a:cxn>
                <a:cxn ang="0">
                  <a:pos x="4921" y="1610"/>
                </a:cxn>
                <a:cxn ang="0">
                  <a:pos x="4854" y="1644"/>
                </a:cxn>
                <a:cxn ang="0">
                  <a:pos x="4785" y="1676"/>
                </a:cxn>
                <a:cxn ang="0">
                  <a:pos x="4710" y="1705"/>
                </a:cxn>
                <a:cxn ang="0">
                  <a:pos x="4631" y="1729"/>
                </a:cxn>
                <a:cxn ang="0">
                  <a:pos x="4549" y="1749"/>
                </a:cxn>
                <a:cxn ang="0">
                  <a:pos x="4461" y="1765"/>
                </a:cxn>
                <a:cxn ang="0">
                  <a:pos x="4370" y="1773"/>
                </a:cxn>
                <a:cxn ang="0">
                  <a:pos x="4275" y="1776"/>
                </a:cxn>
                <a:cxn ang="0">
                  <a:pos x="4177" y="1771"/>
                </a:cxn>
                <a:cxn ang="0">
                  <a:pos x="4074" y="1758"/>
                </a:cxn>
                <a:cxn ang="0">
                  <a:pos x="3969" y="1737"/>
                </a:cxn>
                <a:cxn ang="0">
                  <a:pos x="3857" y="1708"/>
                </a:cxn>
                <a:cxn ang="0">
                  <a:pos x="3745" y="1668"/>
                </a:cxn>
                <a:cxn ang="0">
                  <a:pos x="3627" y="1618"/>
                </a:cxn>
                <a:cxn ang="0">
                  <a:pos x="3506" y="1555"/>
                </a:cxn>
                <a:cxn ang="0">
                  <a:pos x="3383" y="1482"/>
                </a:cxn>
                <a:cxn ang="0">
                  <a:pos x="3255" y="1397"/>
                </a:cxn>
                <a:cxn ang="0">
                  <a:pos x="3124" y="1297"/>
                </a:cxn>
                <a:cxn ang="0">
                  <a:pos x="3058" y="1242"/>
                </a:cxn>
                <a:cxn ang="0">
                  <a:pos x="2797" y="1029"/>
                </a:cxn>
                <a:cxn ang="0">
                  <a:pos x="2551" y="838"/>
                </a:cxn>
                <a:cxn ang="0">
                  <a:pos x="2319" y="670"/>
                </a:cxn>
                <a:cxn ang="0">
                  <a:pos x="2101" y="523"/>
                </a:cxn>
                <a:cxn ang="0">
                  <a:pos x="1893" y="396"/>
                </a:cxn>
                <a:cxn ang="0">
                  <a:pos x="1696" y="289"/>
                </a:cxn>
                <a:cxn ang="0">
                  <a:pos x="1507" y="200"/>
                </a:cxn>
                <a:cxn ang="0">
                  <a:pos x="1325" y="129"/>
                </a:cxn>
                <a:cxn ang="0">
                  <a:pos x="1150" y="74"/>
                </a:cxn>
                <a:cxn ang="0">
                  <a:pos x="981" y="36"/>
                </a:cxn>
                <a:cxn ang="0">
                  <a:pos x="815" y="11"/>
                </a:cxn>
                <a:cxn ang="0">
                  <a:pos x="652" y="2"/>
                </a:cxn>
                <a:cxn ang="0">
                  <a:pos x="491" y="3"/>
                </a:cxn>
                <a:cxn ang="0">
                  <a:pos x="328" y="18"/>
                </a:cxn>
                <a:cxn ang="0">
                  <a:pos x="166" y="42"/>
                </a:cxn>
                <a:cxn ang="0">
                  <a:pos x="0" y="76"/>
                </a:cxn>
              </a:cxnLst>
              <a:rect l="0" t="0" r="r" b="b"/>
              <a:pathLst>
                <a:path w="5365" h="1776">
                  <a:moveTo>
                    <a:pt x="5365" y="1235"/>
                  </a:moveTo>
                  <a:lnTo>
                    <a:pt x="5365" y="1235"/>
                  </a:lnTo>
                  <a:lnTo>
                    <a:pt x="5354" y="1248"/>
                  </a:lnTo>
                  <a:lnTo>
                    <a:pt x="5325" y="1285"/>
                  </a:lnTo>
                  <a:lnTo>
                    <a:pt x="5301" y="1311"/>
                  </a:lnTo>
                  <a:lnTo>
                    <a:pt x="5275" y="1340"/>
                  </a:lnTo>
                  <a:lnTo>
                    <a:pt x="5243" y="1371"/>
                  </a:lnTo>
                  <a:lnTo>
                    <a:pt x="5206" y="1406"/>
                  </a:lnTo>
                  <a:lnTo>
                    <a:pt x="5164" y="1442"/>
                  </a:lnTo>
                  <a:lnTo>
                    <a:pt x="5118" y="1479"/>
                  </a:lnTo>
                  <a:lnTo>
                    <a:pt x="5067" y="1518"/>
                  </a:lnTo>
                  <a:lnTo>
                    <a:pt x="5013" y="1555"/>
                  </a:lnTo>
                  <a:lnTo>
                    <a:pt x="4953" y="1592"/>
                  </a:lnTo>
                  <a:lnTo>
                    <a:pt x="4921" y="1610"/>
                  </a:lnTo>
                  <a:lnTo>
                    <a:pt x="4889" y="1628"/>
                  </a:lnTo>
                  <a:lnTo>
                    <a:pt x="4854" y="1644"/>
                  </a:lnTo>
                  <a:lnTo>
                    <a:pt x="4820" y="1660"/>
                  </a:lnTo>
                  <a:lnTo>
                    <a:pt x="4785" y="1676"/>
                  </a:lnTo>
                  <a:lnTo>
                    <a:pt x="4747" y="1691"/>
                  </a:lnTo>
                  <a:lnTo>
                    <a:pt x="4710" y="1705"/>
                  </a:lnTo>
                  <a:lnTo>
                    <a:pt x="4671" y="1718"/>
                  </a:lnTo>
                  <a:lnTo>
                    <a:pt x="4631" y="1729"/>
                  </a:lnTo>
                  <a:lnTo>
                    <a:pt x="4591" y="1739"/>
                  </a:lnTo>
                  <a:lnTo>
                    <a:pt x="4549" y="1749"/>
                  </a:lnTo>
                  <a:lnTo>
                    <a:pt x="4506" y="1757"/>
                  </a:lnTo>
                  <a:lnTo>
                    <a:pt x="4461" y="1765"/>
                  </a:lnTo>
                  <a:lnTo>
                    <a:pt x="4417" y="1770"/>
                  </a:lnTo>
                  <a:lnTo>
                    <a:pt x="4370" y="1773"/>
                  </a:lnTo>
                  <a:lnTo>
                    <a:pt x="4324" y="1775"/>
                  </a:lnTo>
                  <a:lnTo>
                    <a:pt x="4275" y="1776"/>
                  </a:lnTo>
                  <a:lnTo>
                    <a:pt x="4227" y="1775"/>
                  </a:lnTo>
                  <a:lnTo>
                    <a:pt x="4177" y="1771"/>
                  </a:lnTo>
                  <a:lnTo>
                    <a:pt x="4125" y="1766"/>
                  </a:lnTo>
                  <a:lnTo>
                    <a:pt x="4074" y="1758"/>
                  </a:lnTo>
                  <a:lnTo>
                    <a:pt x="4021" y="1749"/>
                  </a:lnTo>
                  <a:lnTo>
                    <a:pt x="3969" y="1737"/>
                  </a:lnTo>
                  <a:lnTo>
                    <a:pt x="3913" y="1724"/>
                  </a:lnTo>
                  <a:lnTo>
                    <a:pt x="3857" y="1708"/>
                  </a:lnTo>
                  <a:lnTo>
                    <a:pt x="3802" y="1689"/>
                  </a:lnTo>
                  <a:lnTo>
                    <a:pt x="3745" y="1668"/>
                  </a:lnTo>
                  <a:lnTo>
                    <a:pt x="3687" y="1644"/>
                  </a:lnTo>
                  <a:lnTo>
                    <a:pt x="3627" y="1618"/>
                  </a:lnTo>
                  <a:lnTo>
                    <a:pt x="3567" y="1587"/>
                  </a:lnTo>
                  <a:lnTo>
                    <a:pt x="3506" y="1555"/>
                  </a:lnTo>
                  <a:lnTo>
                    <a:pt x="3445" y="1521"/>
                  </a:lnTo>
                  <a:lnTo>
                    <a:pt x="3383" y="1482"/>
                  </a:lnTo>
                  <a:lnTo>
                    <a:pt x="3319" y="1440"/>
                  </a:lnTo>
                  <a:lnTo>
                    <a:pt x="3255" y="1397"/>
                  </a:lnTo>
                  <a:lnTo>
                    <a:pt x="3190" y="1348"/>
                  </a:lnTo>
                  <a:lnTo>
                    <a:pt x="3124" y="1297"/>
                  </a:lnTo>
                  <a:lnTo>
                    <a:pt x="3058" y="1242"/>
                  </a:lnTo>
                  <a:lnTo>
                    <a:pt x="3058" y="1242"/>
                  </a:lnTo>
                  <a:lnTo>
                    <a:pt x="2924" y="1132"/>
                  </a:lnTo>
                  <a:lnTo>
                    <a:pt x="2797" y="1029"/>
                  </a:lnTo>
                  <a:lnTo>
                    <a:pt x="2672" y="930"/>
                  </a:lnTo>
                  <a:lnTo>
                    <a:pt x="2551" y="838"/>
                  </a:lnTo>
                  <a:lnTo>
                    <a:pt x="2434" y="751"/>
                  </a:lnTo>
                  <a:lnTo>
                    <a:pt x="2319" y="670"/>
                  </a:lnTo>
                  <a:lnTo>
                    <a:pt x="2209" y="593"/>
                  </a:lnTo>
                  <a:lnTo>
                    <a:pt x="2101" y="523"/>
                  </a:lnTo>
                  <a:lnTo>
                    <a:pt x="1996" y="457"/>
                  </a:lnTo>
                  <a:lnTo>
                    <a:pt x="1893" y="396"/>
                  </a:lnTo>
                  <a:lnTo>
                    <a:pt x="1793" y="341"/>
                  </a:lnTo>
                  <a:lnTo>
                    <a:pt x="1696" y="289"/>
                  </a:lnTo>
                  <a:lnTo>
                    <a:pt x="1600" y="242"/>
                  </a:lnTo>
                  <a:lnTo>
                    <a:pt x="1507" y="200"/>
                  </a:lnTo>
                  <a:lnTo>
                    <a:pt x="1415" y="163"/>
                  </a:lnTo>
                  <a:lnTo>
                    <a:pt x="1325" y="129"/>
                  </a:lnTo>
                  <a:lnTo>
                    <a:pt x="1238" y="100"/>
                  </a:lnTo>
                  <a:lnTo>
                    <a:pt x="1150" y="74"/>
                  </a:lnTo>
                  <a:lnTo>
                    <a:pt x="1065" y="53"/>
                  </a:lnTo>
                  <a:lnTo>
                    <a:pt x="981" y="36"/>
                  </a:lnTo>
                  <a:lnTo>
                    <a:pt x="897" y="23"/>
                  </a:lnTo>
                  <a:lnTo>
                    <a:pt x="815" y="11"/>
                  </a:lnTo>
                  <a:lnTo>
                    <a:pt x="734" y="5"/>
                  </a:lnTo>
                  <a:lnTo>
                    <a:pt x="652" y="2"/>
                  </a:lnTo>
                  <a:lnTo>
                    <a:pt x="571" y="0"/>
                  </a:lnTo>
                  <a:lnTo>
                    <a:pt x="491" y="3"/>
                  </a:lnTo>
                  <a:lnTo>
                    <a:pt x="409" y="8"/>
                  </a:lnTo>
                  <a:lnTo>
                    <a:pt x="328" y="18"/>
                  </a:lnTo>
                  <a:lnTo>
                    <a:pt x="248" y="29"/>
                  </a:lnTo>
                  <a:lnTo>
                    <a:pt x="166" y="42"/>
                  </a:lnTo>
                  <a:lnTo>
                    <a:pt x="84" y="58"/>
                  </a:lnTo>
                  <a:lnTo>
                    <a:pt x="0" y="7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996426" name="Freeform 74"/>
            <p:cNvSpPr>
              <a:spLocks/>
            </p:cNvSpPr>
            <p:nvPr/>
          </p:nvSpPr>
          <p:spPr bwMode="auto">
            <a:xfrm>
              <a:off x="542" y="987"/>
              <a:ext cx="5381" cy="854"/>
            </a:xfrm>
            <a:custGeom>
              <a:avLst/>
              <a:gdLst/>
              <a:ahLst/>
              <a:cxnLst>
                <a:cxn ang="0">
                  <a:pos x="5381" y="1145"/>
                </a:cxn>
                <a:cxn ang="0">
                  <a:pos x="5341" y="1195"/>
                </a:cxn>
                <a:cxn ang="0">
                  <a:pos x="5293" y="1250"/>
                </a:cxn>
                <a:cxn ang="0">
                  <a:pos x="5224" y="1319"/>
                </a:cxn>
                <a:cxn ang="0">
                  <a:pos x="5138" y="1395"/>
                </a:cxn>
                <a:cxn ang="0">
                  <a:pos x="5033" y="1472"/>
                </a:cxn>
                <a:cxn ang="0">
                  <a:pos x="4943" y="1529"/>
                </a:cxn>
                <a:cxn ang="0">
                  <a:pos x="4877" y="1564"/>
                </a:cxn>
                <a:cxn ang="0">
                  <a:pos x="4808" y="1598"/>
                </a:cxn>
                <a:cxn ang="0">
                  <a:pos x="4733" y="1629"/>
                </a:cxn>
                <a:cxn ang="0">
                  <a:pos x="4655" y="1655"/>
                </a:cxn>
                <a:cxn ang="0">
                  <a:pos x="4572" y="1676"/>
                </a:cxn>
                <a:cxn ang="0">
                  <a:pos x="4486" y="1694"/>
                </a:cxn>
                <a:cxn ang="0">
                  <a:pos x="4396" y="1705"/>
                </a:cxn>
                <a:cxn ang="0">
                  <a:pos x="4300" y="1708"/>
                </a:cxn>
                <a:cxn ang="0">
                  <a:pos x="4201" y="1706"/>
                </a:cxn>
                <a:cxn ang="0">
                  <a:pos x="4098" y="1695"/>
                </a:cxn>
                <a:cxn ang="0">
                  <a:pos x="3992" y="1677"/>
                </a:cxn>
                <a:cxn ang="0">
                  <a:pos x="3882" y="1648"/>
                </a:cxn>
                <a:cxn ang="0">
                  <a:pos x="3768" y="1611"/>
                </a:cxn>
                <a:cxn ang="0">
                  <a:pos x="3650" y="1563"/>
                </a:cxn>
                <a:cxn ang="0">
                  <a:pos x="3528" y="1503"/>
                </a:cxn>
                <a:cxn ang="0">
                  <a:pos x="3403" y="1432"/>
                </a:cxn>
                <a:cxn ang="0">
                  <a:pos x="3274" y="1348"/>
                </a:cxn>
                <a:cxn ang="0">
                  <a:pos x="3142" y="1251"/>
                </a:cxn>
                <a:cxn ang="0">
                  <a:pos x="3074" y="1198"/>
                </a:cxn>
                <a:cxn ang="0">
                  <a:pos x="2810" y="988"/>
                </a:cxn>
                <a:cxn ang="0">
                  <a:pos x="2561" y="801"/>
                </a:cxn>
                <a:cxn ang="0">
                  <a:pos x="2328" y="638"/>
                </a:cxn>
                <a:cxn ang="0">
                  <a:pos x="2106" y="494"/>
                </a:cxn>
                <a:cxn ang="0">
                  <a:pos x="1898" y="371"/>
                </a:cxn>
                <a:cxn ang="0">
                  <a:pos x="1698" y="268"/>
                </a:cxn>
                <a:cxn ang="0">
                  <a:pos x="1508" y="182"/>
                </a:cxn>
                <a:cxn ang="0">
                  <a:pos x="1326" y="114"/>
                </a:cxn>
                <a:cxn ang="0">
                  <a:pos x="1149" y="63"/>
                </a:cxn>
                <a:cxn ang="0">
                  <a:pos x="980" y="27"/>
                </a:cxn>
                <a:cxn ang="0">
                  <a:pos x="813" y="6"/>
                </a:cxn>
                <a:cxn ang="0">
                  <a:pos x="650" y="0"/>
                </a:cxn>
                <a:cxn ang="0">
                  <a:pos x="489" y="5"/>
                </a:cxn>
                <a:cxn ang="0">
                  <a:pos x="328" y="22"/>
                </a:cxn>
                <a:cxn ang="0">
                  <a:pos x="165" y="50"/>
                </a:cxn>
                <a:cxn ang="0">
                  <a:pos x="0" y="89"/>
                </a:cxn>
              </a:cxnLst>
              <a:rect l="0" t="0" r="r" b="b"/>
              <a:pathLst>
                <a:path w="5381" h="1708">
                  <a:moveTo>
                    <a:pt x="5381" y="1145"/>
                  </a:moveTo>
                  <a:lnTo>
                    <a:pt x="5381" y="1145"/>
                  </a:lnTo>
                  <a:lnTo>
                    <a:pt x="5372" y="1157"/>
                  </a:lnTo>
                  <a:lnTo>
                    <a:pt x="5341" y="1195"/>
                  </a:lnTo>
                  <a:lnTo>
                    <a:pt x="5319" y="1220"/>
                  </a:lnTo>
                  <a:lnTo>
                    <a:pt x="5293" y="1250"/>
                  </a:lnTo>
                  <a:lnTo>
                    <a:pt x="5261" y="1283"/>
                  </a:lnTo>
                  <a:lnTo>
                    <a:pt x="5224" y="1319"/>
                  </a:lnTo>
                  <a:lnTo>
                    <a:pt x="5184" y="1356"/>
                  </a:lnTo>
                  <a:lnTo>
                    <a:pt x="5138" y="1395"/>
                  </a:lnTo>
                  <a:lnTo>
                    <a:pt x="5088" y="1434"/>
                  </a:lnTo>
                  <a:lnTo>
                    <a:pt x="5033" y="1472"/>
                  </a:lnTo>
                  <a:lnTo>
                    <a:pt x="4975" y="1511"/>
                  </a:lnTo>
                  <a:lnTo>
                    <a:pt x="4943" y="1529"/>
                  </a:lnTo>
                  <a:lnTo>
                    <a:pt x="4911" y="1547"/>
                  </a:lnTo>
                  <a:lnTo>
                    <a:pt x="4877" y="1564"/>
                  </a:lnTo>
                  <a:lnTo>
                    <a:pt x="4843" y="1582"/>
                  </a:lnTo>
                  <a:lnTo>
                    <a:pt x="4808" y="1598"/>
                  </a:lnTo>
                  <a:lnTo>
                    <a:pt x="4770" y="1613"/>
                  </a:lnTo>
                  <a:lnTo>
                    <a:pt x="4733" y="1629"/>
                  </a:lnTo>
                  <a:lnTo>
                    <a:pt x="4694" y="1642"/>
                  </a:lnTo>
                  <a:lnTo>
                    <a:pt x="4655" y="1655"/>
                  </a:lnTo>
                  <a:lnTo>
                    <a:pt x="4614" y="1666"/>
                  </a:lnTo>
                  <a:lnTo>
                    <a:pt x="4572" y="1676"/>
                  </a:lnTo>
                  <a:lnTo>
                    <a:pt x="4530" y="1685"/>
                  </a:lnTo>
                  <a:lnTo>
                    <a:pt x="4486" y="1694"/>
                  </a:lnTo>
                  <a:lnTo>
                    <a:pt x="4441" y="1700"/>
                  </a:lnTo>
                  <a:lnTo>
                    <a:pt x="4396" y="1705"/>
                  </a:lnTo>
                  <a:lnTo>
                    <a:pt x="4348" y="1708"/>
                  </a:lnTo>
                  <a:lnTo>
                    <a:pt x="4300" y="1708"/>
                  </a:lnTo>
                  <a:lnTo>
                    <a:pt x="4251" y="1708"/>
                  </a:lnTo>
                  <a:lnTo>
                    <a:pt x="4201" y="1706"/>
                  </a:lnTo>
                  <a:lnTo>
                    <a:pt x="4150" y="1702"/>
                  </a:lnTo>
                  <a:lnTo>
                    <a:pt x="4098" y="1695"/>
                  </a:lnTo>
                  <a:lnTo>
                    <a:pt x="4046" y="1687"/>
                  </a:lnTo>
                  <a:lnTo>
                    <a:pt x="3992" y="1677"/>
                  </a:lnTo>
                  <a:lnTo>
                    <a:pt x="3937" y="1664"/>
                  </a:lnTo>
                  <a:lnTo>
                    <a:pt x="3882" y="1648"/>
                  </a:lnTo>
                  <a:lnTo>
                    <a:pt x="3825" y="1631"/>
                  </a:lnTo>
                  <a:lnTo>
                    <a:pt x="3768" y="1611"/>
                  </a:lnTo>
                  <a:lnTo>
                    <a:pt x="3708" y="1589"/>
                  </a:lnTo>
                  <a:lnTo>
                    <a:pt x="3650" y="1563"/>
                  </a:lnTo>
                  <a:lnTo>
                    <a:pt x="3589" y="1534"/>
                  </a:lnTo>
                  <a:lnTo>
                    <a:pt x="3528" y="1503"/>
                  </a:lnTo>
                  <a:lnTo>
                    <a:pt x="3465" y="1469"/>
                  </a:lnTo>
                  <a:lnTo>
                    <a:pt x="3403" y="1432"/>
                  </a:lnTo>
                  <a:lnTo>
                    <a:pt x="3339" y="1392"/>
                  </a:lnTo>
                  <a:lnTo>
                    <a:pt x="3274" y="1348"/>
                  </a:lnTo>
                  <a:lnTo>
                    <a:pt x="3209" y="1301"/>
                  </a:lnTo>
                  <a:lnTo>
                    <a:pt x="3142" y="1251"/>
                  </a:lnTo>
                  <a:lnTo>
                    <a:pt x="3074" y="1198"/>
                  </a:lnTo>
                  <a:lnTo>
                    <a:pt x="3074" y="1198"/>
                  </a:lnTo>
                  <a:lnTo>
                    <a:pt x="2941" y="1090"/>
                  </a:lnTo>
                  <a:lnTo>
                    <a:pt x="2810" y="988"/>
                  </a:lnTo>
                  <a:lnTo>
                    <a:pt x="2684" y="891"/>
                  </a:lnTo>
                  <a:lnTo>
                    <a:pt x="2561" y="801"/>
                  </a:lnTo>
                  <a:lnTo>
                    <a:pt x="2443" y="717"/>
                  </a:lnTo>
                  <a:lnTo>
                    <a:pt x="2328" y="638"/>
                  </a:lnTo>
                  <a:lnTo>
                    <a:pt x="2216" y="563"/>
                  </a:lnTo>
                  <a:lnTo>
                    <a:pt x="2106" y="494"/>
                  </a:lnTo>
                  <a:lnTo>
                    <a:pt x="2001" y="429"/>
                  </a:lnTo>
                  <a:lnTo>
                    <a:pt x="1898" y="371"/>
                  </a:lnTo>
                  <a:lnTo>
                    <a:pt x="1796" y="316"/>
                  </a:lnTo>
                  <a:lnTo>
                    <a:pt x="1698" y="268"/>
                  </a:lnTo>
                  <a:lnTo>
                    <a:pt x="1602" y="223"/>
                  </a:lnTo>
                  <a:lnTo>
                    <a:pt x="1508" y="182"/>
                  </a:lnTo>
                  <a:lnTo>
                    <a:pt x="1416" y="147"/>
                  </a:lnTo>
                  <a:lnTo>
                    <a:pt x="1326" y="114"/>
                  </a:lnTo>
                  <a:lnTo>
                    <a:pt x="1237" y="87"/>
                  </a:lnTo>
                  <a:lnTo>
                    <a:pt x="1149" y="63"/>
                  </a:lnTo>
                  <a:lnTo>
                    <a:pt x="1065" y="43"/>
                  </a:lnTo>
                  <a:lnTo>
                    <a:pt x="980" y="27"/>
                  </a:lnTo>
                  <a:lnTo>
                    <a:pt x="897" y="16"/>
                  </a:lnTo>
                  <a:lnTo>
                    <a:pt x="813" y="6"/>
                  </a:lnTo>
                  <a:lnTo>
                    <a:pt x="732" y="1"/>
                  </a:lnTo>
                  <a:lnTo>
                    <a:pt x="650" y="0"/>
                  </a:lnTo>
                  <a:lnTo>
                    <a:pt x="569" y="0"/>
                  </a:lnTo>
                  <a:lnTo>
                    <a:pt x="489" y="5"/>
                  </a:lnTo>
                  <a:lnTo>
                    <a:pt x="408" y="11"/>
                  </a:lnTo>
                  <a:lnTo>
                    <a:pt x="328" y="22"/>
                  </a:lnTo>
                  <a:lnTo>
                    <a:pt x="246" y="35"/>
                  </a:lnTo>
                  <a:lnTo>
                    <a:pt x="165" y="50"/>
                  </a:lnTo>
                  <a:lnTo>
                    <a:pt x="83" y="68"/>
                  </a:lnTo>
                  <a:lnTo>
                    <a:pt x="0" y="89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996427" name="Freeform 75"/>
            <p:cNvSpPr>
              <a:spLocks/>
            </p:cNvSpPr>
            <p:nvPr/>
          </p:nvSpPr>
          <p:spPr bwMode="auto">
            <a:xfrm>
              <a:off x="563" y="1005"/>
              <a:ext cx="5395" cy="822"/>
            </a:xfrm>
            <a:custGeom>
              <a:avLst/>
              <a:gdLst/>
              <a:ahLst/>
              <a:cxnLst>
                <a:cxn ang="0">
                  <a:pos x="5395" y="1054"/>
                </a:cxn>
                <a:cxn ang="0">
                  <a:pos x="5356" y="1106"/>
                </a:cxn>
                <a:cxn ang="0">
                  <a:pos x="5309" y="1162"/>
                </a:cxn>
                <a:cxn ang="0">
                  <a:pos x="5241" y="1232"/>
                </a:cxn>
                <a:cxn ang="0">
                  <a:pos x="5156" y="1309"/>
                </a:cxn>
                <a:cxn ang="0">
                  <a:pos x="5052" y="1390"/>
                </a:cxn>
                <a:cxn ang="0">
                  <a:pos x="4963" y="1450"/>
                </a:cxn>
                <a:cxn ang="0">
                  <a:pos x="4898" y="1487"/>
                </a:cxn>
                <a:cxn ang="0">
                  <a:pos x="4829" y="1521"/>
                </a:cxn>
                <a:cxn ang="0">
                  <a:pos x="4755" y="1553"/>
                </a:cxn>
                <a:cxn ang="0">
                  <a:pos x="4677" y="1582"/>
                </a:cxn>
                <a:cxn ang="0">
                  <a:pos x="4595" y="1605"/>
                </a:cxn>
                <a:cxn ang="0">
                  <a:pos x="4509" y="1624"/>
                </a:cxn>
                <a:cxn ang="0">
                  <a:pos x="4418" y="1637"/>
                </a:cxn>
                <a:cxn ang="0">
                  <a:pos x="4323" y="1644"/>
                </a:cxn>
                <a:cxn ang="0">
                  <a:pos x="4225" y="1642"/>
                </a:cxn>
                <a:cxn ang="0">
                  <a:pos x="4122" y="1634"/>
                </a:cxn>
                <a:cxn ang="0">
                  <a:pos x="4015" y="1618"/>
                </a:cxn>
                <a:cxn ang="0">
                  <a:pos x="3904" y="1592"/>
                </a:cxn>
                <a:cxn ang="0">
                  <a:pos x="3789" y="1556"/>
                </a:cxn>
                <a:cxn ang="0">
                  <a:pos x="3671" y="1510"/>
                </a:cxn>
                <a:cxn ang="0">
                  <a:pos x="3548" y="1451"/>
                </a:cxn>
                <a:cxn ang="0">
                  <a:pos x="3422" y="1384"/>
                </a:cxn>
                <a:cxn ang="0">
                  <a:pos x="3292" y="1301"/>
                </a:cxn>
                <a:cxn ang="0">
                  <a:pos x="3158" y="1206"/>
                </a:cxn>
                <a:cxn ang="0">
                  <a:pos x="3089" y="1154"/>
                </a:cxn>
                <a:cxn ang="0">
                  <a:pos x="2822" y="949"/>
                </a:cxn>
                <a:cxn ang="0">
                  <a:pos x="2572" y="767"/>
                </a:cxn>
                <a:cxn ang="0">
                  <a:pos x="2335" y="605"/>
                </a:cxn>
                <a:cxn ang="0">
                  <a:pos x="2111" y="467"/>
                </a:cxn>
                <a:cxn ang="0">
                  <a:pos x="1900" y="347"/>
                </a:cxn>
                <a:cxn ang="0">
                  <a:pos x="1699" y="247"/>
                </a:cxn>
                <a:cxn ang="0">
                  <a:pos x="1509" y="166"/>
                </a:cxn>
                <a:cxn ang="0">
                  <a:pos x="1326" y="102"/>
                </a:cxn>
                <a:cxn ang="0">
                  <a:pos x="1149" y="53"/>
                </a:cxn>
                <a:cxn ang="0">
                  <a:pos x="979" y="21"/>
                </a:cxn>
                <a:cxn ang="0">
                  <a:pos x="812" y="3"/>
                </a:cxn>
                <a:cxn ang="0">
                  <a:pos x="648" y="0"/>
                </a:cxn>
                <a:cxn ang="0">
                  <a:pos x="487" y="8"/>
                </a:cxn>
                <a:cxn ang="0">
                  <a:pos x="326" y="29"/>
                </a:cxn>
                <a:cxn ang="0">
                  <a:pos x="164" y="60"/>
                </a:cxn>
                <a:cxn ang="0">
                  <a:pos x="0" y="102"/>
                </a:cxn>
              </a:cxnLst>
              <a:rect l="0" t="0" r="r" b="b"/>
              <a:pathLst>
                <a:path w="5395" h="1644">
                  <a:moveTo>
                    <a:pt x="5395" y="1054"/>
                  </a:moveTo>
                  <a:lnTo>
                    <a:pt x="5395" y="1054"/>
                  </a:lnTo>
                  <a:lnTo>
                    <a:pt x="5385" y="1067"/>
                  </a:lnTo>
                  <a:lnTo>
                    <a:pt x="5356" y="1106"/>
                  </a:lnTo>
                  <a:lnTo>
                    <a:pt x="5335" y="1132"/>
                  </a:lnTo>
                  <a:lnTo>
                    <a:pt x="5309" y="1162"/>
                  </a:lnTo>
                  <a:lnTo>
                    <a:pt x="5277" y="1196"/>
                  </a:lnTo>
                  <a:lnTo>
                    <a:pt x="5241" y="1232"/>
                  </a:lnTo>
                  <a:lnTo>
                    <a:pt x="5201" y="1271"/>
                  </a:lnTo>
                  <a:lnTo>
                    <a:pt x="5156" y="1309"/>
                  </a:lnTo>
                  <a:lnTo>
                    <a:pt x="5106" y="1350"/>
                  </a:lnTo>
                  <a:lnTo>
                    <a:pt x="5052" y="1390"/>
                  </a:lnTo>
                  <a:lnTo>
                    <a:pt x="4994" y="1431"/>
                  </a:lnTo>
                  <a:lnTo>
                    <a:pt x="4963" y="1450"/>
                  </a:lnTo>
                  <a:lnTo>
                    <a:pt x="4931" y="1469"/>
                  </a:lnTo>
                  <a:lnTo>
                    <a:pt x="4898" y="1487"/>
                  </a:lnTo>
                  <a:lnTo>
                    <a:pt x="4865" y="1505"/>
                  </a:lnTo>
                  <a:lnTo>
                    <a:pt x="4829" y="1521"/>
                  </a:lnTo>
                  <a:lnTo>
                    <a:pt x="4793" y="1539"/>
                  </a:lnTo>
                  <a:lnTo>
                    <a:pt x="4755" y="1553"/>
                  </a:lnTo>
                  <a:lnTo>
                    <a:pt x="4716" y="1568"/>
                  </a:lnTo>
                  <a:lnTo>
                    <a:pt x="4677" y="1582"/>
                  </a:lnTo>
                  <a:lnTo>
                    <a:pt x="4637" y="1594"/>
                  </a:lnTo>
                  <a:lnTo>
                    <a:pt x="4595" y="1605"/>
                  </a:lnTo>
                  <a:lnTo>
                    <a:pt x="4552" y="1615"/>
                  </a:lnTo>
                  <a:lnTo>
                    <a:pt x="4509" y="1624"/>
                  </a:lnTo>
                  <a:lnTo>
                    <a:pt x="4463" y="1631"/>
                  </a:lnTo>
                  <a:lnTo>
                    <a:pt x="4418" y="1637"/>
                  </a:lnTo>
                  <a:lnTo>
                    <a:pt x="4372" y="1640"/>
                  </a:lnTo>
                  <a:lnTo>
                    <a:pt x="4323" y="1644"/>
                  </a:lnTo>
                  <a:lnTo>
                    <a:pt x="4275" y="1644"/>
                  </a:lnTo>
                  <a:lnTo>
                    <a:pt x="4225" y="1642"/>
                  </a:lnTo>
                  <a:lnTo>
                    <a:pt x="4173" y="1639"/>
                  </a:lnTo>
                  <a:lnTo>
                    <a:pt x="4122" y="1634"/>
                  </a:lnTo>
                  <a:lnTo>
                    <a:pt x="4069" y="1627"/>
                  </a:lnTo>
                  <a:lnTo>
                    <a:pt x="4015" y="1618"/>
                  </a:lnTo>
                  <a:lnTo>
                    <a:pt x="3959" y="1605"/>
                  </a:lnTo>
                  <a:lnTo>
                    <a:pt x="3904" y="1592"/>
                  </a:lnTo>
                  <a:lnTo>
                    <a:pt x="3847" y="1574"/>
                  </a:lnTo>
                  <a:lnTo>
                    <a:pt x="3789" y="1556"/>
                  </a:lnTo>
                  <a:lnTo>
                    <a:pt x="3730" y="1534"/>
                  </a:lnTo>
                  <a:lnTo>
                    <a:pt x="3671" y="1510"/>
                  </a:lnTo>
                  <a:lnTo>
                    <a:pt x="3610" y="1482"/>
                  </a:lnTo>
                  <a:lnTo>
                    <a:pt x="3548" y="1451"/>
                  </a:lnTo>
                  <a:lnTo>
                    <a:pt x="3486" y="1419"/>
                  </a:lnTo>
                  <a:lnTo>
                    <a:pt x="3422" y="1384"/>
                  </a:lnTo>
                  <a:lnTo>
                    <a:pt x="3357" y="1343"/>
                  </a:lnTo>
                  <a:lnTo>
                    <a:pt x="3292" y="1301"/>
                  </a:lnTo>
                  <a:lnTo>
                    <a:pt x="3225" y="1256"/>
                  </a:lnTo>
                  <a:lnTo>
                    <a:pt x="3158" y="1206"/>
                  </a:lnTo>
                  <a:lnTo>
                    <a:pt x="3089" y="1154"/>
                  </a:lnTo>
                  <a:lnTo>
                    <a:pt x="3089" y="1154"/>
                  </a:lnTo>
                  <a:lnTo>
                    <a:pt x="2954" y="1049"/>
                  </a:lnTo>
                  <a:lnTo>
                    <a:pt x="2822" y="949"/>
                  </a:lnTo>
                  <a:lnTo>
                    <a:pt x="2696" y="856"/>
                  </a:lnTo>
                  <a:lnTo>
                    <a:pt x="2572" y="767"/>
                  </a:lnTo>
                  <a:lnTo>
                    <a:pt x="2452" y="683"/>
                  </a:lnTo>
                  <a:lnTo>
                    <a:pt x="2335" y="605"/>
                  </a:lnTo>
                  <a:lnTo>
                    <a:pt x="2223" y="534"/>
                  </a:lnTo>
                  <a:lnTo>
                    <a:pt x="2111" y="467"/>
                  </a:lnTo>
                  <a:lnTo>
                    <a:pt x="2005" y="405"/>
                  </a:lnTo>
                  <a:lnTo>
                    <a:pt x="1900" y="347"/>
                  </a:lnTo>
                  <a:lnTo>
                    <a:pt x="1799" y="295"/>
                  </a:lnTo>
                  <a:lnTo>
                    <a:pt x="1699" y="247"/>
                  </a:lnTo>
                  <a:lnTo>
                    <a:pt x="1603" y="205"/>
                  </a:lnTo>
                  <a:lnTo>
                    <a:pt x="1509" y="166"/>
                  </a:lnTo>
                  <a:lnTo>
                    <a:pt x="1416" y="131"/>
                  </a:lnTo>
                  <a:lnTo>
                    <a:pt x="1326" y="102"/>
                  </a:lnTo>
                  <a:lnTo>
                    <a:pt x="1237" y="76"/>
                  </a:lnTo>
                  <a:lnTo>
                    <a:pt x="1149" y="53"/>
                  </a:lnTo>
                  <a:lnTo>
                    <a:pt x="1063" y="35"/>
                  </a:lnTo>
                  <a:lnTo>
                    <a:pt x="979" y="21"/>
                  </a:lnTo>
                  <a:lnTo>
                    <a:pt x="894" y="11"/>
                  </a:lnTo>
                  <a:lnTo>
                    <a:pt x="812" y="3"/>
                  </a:lnTo>
                  <a:lnTo>
                    <a:pt x="730" y="0"/>
                  </a:lnTo>
                  <a:lnTo>
                    <a:pt x="648" y="0"/>
                  </a:lnTo>
                  <a:lnTo>
                    <a:pt x="568" y="2"/>
                  </a:lnTo>
                  <a:lnTo>
                    <a:pt x="487" y="8"/>
                  </a:lnTo>
                  <a:lnTo>
                    <a:pt x="406" y="18"/>
                  </a:lnTo>
                  <a:lnTo>
                    <a:pt x="326" y="29"/>
                  </a:lnTo>
                  <a:lnTo>
                    <a:pt x="244" y="43"/>
                  </a:lnTo>
                  <a:lnTo>
                    <a:pt x="164" y="60"/>
                  </a:lnTo>
                  <a:lnTo>
                    <a:pt x="82" y="81"/>
                  </a:lnTo>
                  <a:lnTo>
                    <a:pt x="0" y="10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996428" name="Freeform 76"/>
            <p:cNvSpPr>
              <a:spLocks/>
            </p:cNvSpPr>
            <p:nvPr/>
          </p:nvSpPr>
          <p:spPr bwMode="auto">
            <a:xfrm>
              <a:off x="584" y="1023"/>
              <a:ext cx="5409" cy="791"/>
            </a:xfrm>
            <a:custGeom>
              <a:avLst/>
              <a:gdLst/>
              <a:ahLst/>
              <a:cxnLst>
                <a:cxn ang="0">
                  <a:pos x="5409" y="964"/>
                </a:cxn>
                <a:cxn ang="0">
                  <a:pos x="5371" y="1018"/>
                </a:cxn>
                <a:cxn ang="0">
                  <a:pos x="5324" y="1076"/>
                </a:cxn>
                <a:cxn ang="0">
                  <a:pos x="5257" y="1147"/>
                </a:cxn>
                <a:cxn ang="0">
                  <a:pos x="5174" y="1228"/>
                </a:cxn>
                <a:cxn ang="0">
                  <a:pos x="5071" y="1310"/>
                </a:cxn>
                <a:cxn ang="0">
                  <a:pos x="4983" y="1371"/>
                </a:cxn>
                <a:cxn ang="0">
                  <a:pos x="4919" y="1410"/>
                </a:cxn>
                <a:cxn ang="0">
                  <a:pos x="4849" y="1447"/>
                </a:cxn>
                <a:cxn ang="0">
                  <a:pos x="4777" y="1481"/>
                </a:cxn>
                <a:cxn ang="0">
                  <a:pos x="4699" y="1510"/>
                </a:cxn>
                <a:cxn ang="0">
                  <a:pos x="4617" y="1536"/>
                </a:cxn>
                <a:cxn ang="0">
                  <a:pos x="4531" y="1555"/>
                </a:cxn>
                <a:cxn ang="0">
                  <a:pos x="4441" y="1572"/>
                </a:cxn>
                <a:cxn ang="0">
                  <a:pos x="4345" y="1580"/>
                </a:cxn>
                <a:cxn ang="0">
                  <a:pos x="4247" y="1581"/>
                </a:cxn>
                <a:cxn ang="0">
                  <a:pos x="4144" y="1575"/>
                </a:cxn>
                <a:cxn ang="0">
                  <a:pos x="4037" y="1560"/>
                </a:cxn>
                <a:cxn ang="0">
                  <a:pos x="3926" y="1536"/>
                </a:cxn>
                <a:cxn ang="0">
                  <a:pos x="3811" y="1502"/>
                </a:cxn>
                <a:cxn ang="0">
                  <a:pos x="3691" y="1458"/>
                </a:cxn>
                <a:cxn ang="0">
                  <a:pos x="3568" y="1404"/>
                </a:cxn>
                <a:cxn ang="0">
                  <a:pos x="3440" y="1336"/>
                </a:cxn>
                <a:cxn ang="0">
                  <a:pos x="3310" y="1257"/>
                </a:cxn>
                <a:cxn ang="0">
                  <a:pos x="3173" y="1165"/>
                </a:cxn>
                <a:cxn ang="0">
                  <a:pos x="3105" y="1113"/>
                </a:cxn>
                <a:cxn ang="0">
                  <a:pos x="2835" y="913"/>
                </a:cxn>
                <a:cxn ang="0">
                  <a:pos x="2582" y="733"/>
                </a:cxn>
                <a:cxn ang="0">
                  <a:pos x="2343" y="577"/>
                </a:cxn>
                <a:cxn ang="0">
                  <a:pos x="2117" y="441"/>
                </a:cxn>
                <a:cxn ang="0">
                  <a:pos x="1904" y="327"/>
                </a:cxn>
                <a:cxn ang="0">
                  <a:pos x="1702" y="230"/>
                </a:cxn>
                <a:cxn ang="0">
                  <a:pos x="1509" y="152"/>
                </a:cxn>
                <a:cxn ang="0">
                  <a:pos x="1325" y="91"/>
                </a:cxn>
                <a:cxn ang="0">
                  <a:pos x="1148" y="46"/>
                </a:cxn>
                <a:cxn ang="0">
                  <a:pos x="977" y="17"/>
                </a:cxn>
                <a:cxn ang="0">
                  <a:pos x="810" y="2"/>
                </a:cxn>
                <a:cxn ang="0">
                  <a:pos x="647" y="2"/>
                </a:cxn>
                <a:cxn ang="0">
                  <a:pos x="485" y="13"/>
                </a:cxn>
                <a:cxn ang="0">
                  <a:pos x="324" y="38"/>
                </a:cxn>
                <a:cxn ang="0">
                  <a:pos x="163" y="73"/>
                </a:cxn>
                <a:cxn ang="0">
                  <a:pos x="0" y="118"/>
                </a:cxn>
              </a:cxnLst>
              <a:rect l="0" t="0" r="r" b="b"/>
              <a:pathLst>
                <a:path w="5409" h="1581">
                  <a:moveTo>
                    <a:pt x="5409" y="964"/>
                  </a:moveTo>
                  <a:lnTo>
                    <a:pt x="5409" y="964"/>
                  </a:lnTo>
                  <a:lnTo>
                    <a:pt x="5399" y="979"/>
                  </a:lnTo>
                  <a:lnTo>
                    <a:pt x="5371" y="1018"/>
                  </a:lnTo>
                  <a:lnTo>
                    <a:pt x="5350" y="1045"/>
                  </a:lnTo>
                  <a:lnTo>
                    <a:pt x="5324" y="1076"/>
                  </a:lnTo>
                  <a:lnTo>
                    <a:pt x="5294" y="1110"/>
                  </a:lnTo>
                  <a:lnTo>
                    <a:pt x="5257" y="1147"/>
                  </a:lnTo>
                  <a:lnTo>
                    <a:pt x="5219" y="1187"/>
                  </a:lnTo>
                  <a:lnTo>
                    <a:pt x="5174" y="1228"/>
                  </a:lnTo>
                  <a:lnTo>
                    <a:pt x="5126" y="1270"/>
                  </a:lnTo>
                  <a:lnTo>
                    <a:pt x="5071" y="1310"/>
                  </a:lnTo>
                  <a:lnTo>
                    <a:pt x="5013" y="1352"/>
                  </a:lnTo>
                  <a:lnTo>
                    <a:pt x="4983" y="1371"/>
                  </a:lnTo>
                  <a:lnTo>
                    <a:pt x="4952" y="1391"/>
                  </a:lnTo>
                  <a:lnTo>
                    <a:pt x="4919" y="1410"/>
                  </a:lnTo>
                  <a:lnTo>
                    <a:pt x="4885" y="1429"/>
                  </a:lnTo>
                  <a:lnTo>
                    <a:pt x="4849" y="1447"/>
                  </a:lnTo>
                  <a:lnTo>
                    <a:pt x="4813" y="1463"/>
                  </a:lnTo>
                  <a:lnTo>
                    <a:pt x="4777" y="1481"/>
                  </a:lnTo>
                  <a:lnTo>
                    <a:pt x="4738" y="1496"/>
                  </a:lnTo>
                  <a:lnTo>
                    <a:pt x="4699" y="1510"/>
                  </a:lnTo>
                  <a:lnTo>
                    <a:pt x="4659" y="1523"/>
                  </a:lnTo>
                  <a:lnTo>
                    <a:pt x="4617" y="1536"/>
                  </a:lnTo>
                  <a:lnTo>
                    <a:pt x="4574" y="1547"/>
                  </a:lnTo>
                  <a:lnTo>
                    <a:pt x="4531" y="1555"/>
                  </a:lnTo>
                  <a:lnTo>
                    <a:pt x="4487" y="1563"/>
                  </a:lnTo>
                  <a:lnTo>
                    <a:pt x="4441" y="1572"/>
                  </a:lnTo>
                  <a:lnTo>
                    <a:pt x="4394" y="1576"/>
                  </a:lnTo>
                  <a:lnTo>
                    <a:pt x="4345" y="1580"/>
                  </a:lnTo>
                  <a:lnTo>
                    <a:pt x="4297" y="1581"/>
                  </a:lnTo>
                  <a:lnTo>
                    <a:pt x="4247" y="1581"/>
                  </a:lnTo>
                  <a:lnTo>
                    <a:pt x="4197" y="1578"/>
                  </a:lnTo>
                  <a:lnTo>
                    <a:pt x="4144" y="1575"/>
                  </a:lnTo>
                  <a:lnTo>
                    <a:pt x="4091" y="1568"/>
                  </a:lnTo>
                  <a:lnTo>
                    <a:pt x="4037" y="1560"/>
                  </a:lnTo>
                  <a:lnTo>
                    <a:pt x="3982" y="1549"/>
                  </a:lnTo>
                  <a:lnTo>
                    <a:pt x="3926" y="1536"/>
                  </a:lnTo>
                  <a:lnTo>
                    <a:pt x="3869" y="1520"/>
                  </a:lnTo>
                  <a:lnTo>
                    <a:pt x="3811" y="1502"/>
                  </a:lnTo>
                  <a:lnTo>
                    <a:pt x="3751" y="1481"/>
                  </a:lnTo>
                  <a:lnTo>
                    <a:pt x="3691" y="1458"/>
                  </a:lnTo>
                  <a:lnTo>
                    <a:pt x="3630" y="1433"/>
                  </a:lnTo>
                  <a:lnTo>
                    <a:pt x="3568" y="1404"/>
                  </a:lnTo>
                  <a:lnTo>
                    <a:pt x="3505" y="1371"/>
                  </a:lnTo>
                  <a:lnTo>
                    <a:pt x="3440" y="1336"/>
                  </a:lnTo>
                  <a:lnTo>
                    <a:pt x="3375" y="1299"/>
                  </a:lnTo>
                  <a:lnTo>
                    <a:pt x="3310" y="1257"/>
                  </a:lnTo>
                  <a:lnTo>
                    <a:pt x="3241" y="1211"/>
                  </a:lnTo>
                  <a:lnTo>
                    <a:pt x="3173" y="1165"/>
                  </a:lnTo>
                  <a:lnTo>
                    <a:pt x="3105" y="1113"/>
                  </a:lnTo>
                  <a:lnTo>
                    <a:pt x="3105" y="1113"/>
                  </a:lnTo>
                  <a:lnTo>
                    <a:pt x="2968" y="1010"/>
                  </a:lnTo>
                  <a:lnTo>
                    <a:pt x="2835" y="913"/>
                  </a:lnTo>
                  <a:lnTo>
                    <a:pt x="2707" y="821"/>
                  </a:lnTo>
                  <a:lnTo>
                    <a:pt x="2582" y="733"/>
                  </a:lnTo>
                  <a:lnTo>
                    <a:pt x="2460" y="653"/>
                  </a:lnTo>
                  <a:lnTo>
                    <a:pt x="2343" y="577"/>
                  </a:lnTo>
                  <a:lnTo>
                    <a:pt x="2228" y="507"/>
                  </a:lnTo>
                  <a:lnTo>
                    <a:pt x="2117" y="441"/>
                  </a:lnTo>
                  <a:lnTo>
                    <a:pt x="2009" y="381"/>
                  </a:lnTo>
                  <a:lnTo>
                    <a:pt x="1904" y="327"/>
                  </a:lnTo>
                  <a:lnTo>
                    <a:pt x="1802" y="277"/>
                  </a:lnTo>
                  <a:lnTo>
                    <a:pt x="1702" y="230"/>
                  </a:lnTo>
                  <a:lnTo>
                    <a:pt x="1605" y="189"/>
                  </a:lnTo>
                  <a:lnTo>
                    <a:pt x="1509" y="152"/>
                  </a:lnTo>
                  <a:lnTo>
                    <a:pt x="1416" y="118"/>
                  </a:lnTo>
                  <a:lnTo>
                    <a:pt x="1325" y="91"/>
                  </a:lnTo>
                  <a:lnTo>
                    <a:pt x="1235" y="67"/>
                  </a:lnTo>
                  <a:lnTo>
                    <a:pt x="1148" y="46"/>
                  </a:lnTo>
                  <a:lnTo>
                    <a:pt x="1062" y="29"/>
                  </a:lnTo>
                  <a:lnTo>
                    <a:pt x="977" y="17"/>
                  </a:lnTo>
                  <a:lnTo>
                    <a:pt x="892" y="8"/>
                  </a:lnTo>
                  <a:lnTo>
                    <a:pt x="810" y="2"/>
                  </a:lnTo>
                  <a:lnTo>
                    <a:pt x="728" y="0"/>
                  </a:lnTo>
                  <a:lnTo>
                    <a:pt x="647" y="2"/>
                  </a:lnTo>
                  <a:lnTo>
                    <a:pt x="566" y="7"/>
                  </a:lnTo>
                  <a:lnTo>
                    <a:pt x="485" y="13"/>
                  </a:lnTo>
                  <a:lnTo>
                    <a:pt x="405" y="25"/>
                  </a:lnTo>
                  <a:lnTo>
                    <a:pt x="324" y="38"/>
                  </a:lnTo>
                  <a:lnTo>
                    <a:pt x="244" y="54"/>
                  </a:lnTo>
                  <a:lnTo>
                    <a:pt x="163" y="73"/>
                  </a:lnTo>
                  <a:lnTo>
                    <a:pt x="81" y="94"/>
                  </a:lnTo>
                  <a:lnTo>
                    <a:pt x="0" y="11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996429" name="Freeform 77"/>
            <p:cNvSpPr>
              <a:spLocks/>
            </p:cNvSpPr>
            <p:nvPr/>
          </p:nvSpPr>
          <p:spPr bwMode="auto">
            <a:xfrm>
              <a:off x="606" y="1042"/>
              <a:ext cx="5422" cy="758"/>
            </a:xfrm>
            <a:custGeom>
              <a:avLst/>
              <a:gdLst/>
              <a:ahLst/>
              <a:cxnLst>
                <a:cxn ang="0">
                  <a:pos x="5422" y="873"/>
                </a:cxn>
                <a:cxn ang="0">
                  <a:pos x="5384" y="926"/>
                </a:cxn>
                <a:cxn ang="0">
                  <a:pos x="5337" y="986"/>
                </a:cxn>
                <a:cxn ang="0">
                  <a:pos x="5273" y="1059"/>
                </a:cxn>
                <a:cxn ang="0">
                  <a:pos x="5190" y="1141"/>
                </a:cxn>
                <a:cxn ang="0">
                  <a:pos x="5088" y="1227"/>
                </a:cxn>
                <a:cxn ang="0">
                  <a:pos x="5001" y="1290"/>
                </a:cxn>
                <a:cxn ang="0">
                  <a:pos x="4937" y="1330"/>
                </a:cxn>
                <a:cxn ang="0">
                  <a:pos x="4869" y="1369"/>
                </a:cxn>
                <a:cxn ang="0">
                  <a:pos x="4797" y="1404"/>
                </a:cxn>
                <a:cxn ang="0">
                  <a:pos x="4719" y="1435"/>
                </a:cxn>
                <a:cxn ang="0">
                  <a:pos x="4637" y="1462"/>
                </a:cxn>
                <a:cxn ang="0">
                  <a:pos x="4552" y="1485"/>
                </a:cxn>
                <a:cxn ang="0">
                  <a:pos x="4462" y="1501"/>
                </a:cxn>
                <a:cxn ang="0">
                  <a:pos x="4368" y="1513"/>
                </a:cxn>
                <a:cxn ang="0">
                  <a:pos x="4268" y="1516"/>
                </a:cxn>
                <a:cxn ang="0">
                  <a:pos x="4165" y="1511"/>
                </a:cxn>
                <a:cxn ang="0">
                  <a:pos x="4058" y="1498"/>
                </a:cxn>
                <a:cxn ang="0">
                  <a:pos x="3947" y="1477"/>
                </a:cxn>
                <a:cxn ang="0">
                  <a:pos x="3830" y="1445"/>
                </a:cxn>
                <a:cxn ang="0">
                  <a:pos x="3711" y="1403"/>
                </a:cxn>
                <a:cxn ang="0">
                  <a:pos x="3586" y="1351"/>
                </a:cxn>
                <a:cxn ang="0">
                  <a:pos x="3458" y="1286"/>
                </a:cxn>
                <a:cxn ang="0">
                  <a:pos x="3325" y="1209"/>
                </a:cxn>
                <a:cxn ang="0">
                  <a:pos x="3189" y="1119"/>
                </a:cxn>
                <a:cxn ang="0">
                  <a:pos x="3120" y="1068"/>
                </a:cxn>
                <a:cxn ang="0">
                  <a:pos x="2846" y="871"/>
                </a:cxn>
                <a:cxn ang="0">
                  <a:pos x="2591" y="699"/>
                </a:cxn>
                <a:cxn ang="0">
                  <a:pos x="2349" y="545"/>
                </a:cxn>
                <a:cxn ang="0">
                  <a:pos x="2121" y="415"/>
                </a:cxn>
                <a:cxn ang="0">
                  <a:pos x="1906" y="303"/>
                </a:cxn>
                <a:cxn ang="0">
                  <a:pos x="1703" y="209"/>
                </a:cxn>
                <a:cxn ang="0">
                  <a:pos x="1509" y="135"/>
                </a:cxn>
                <a:cxn ang="0">
                  <a:pos x="1324" y="77"/>
                </a:cxn>
                <a:cxn ang="0">
                  <a:pos x="1147" y="37"/>
                </a:cxn>
                <a:cxn ang="0">
                  <a:pos x="974" y="11"/>
                </a:cxn>
                <a:cxn ang="0">
                  <a:pos x="808" y="0"/>
                </a:cxn>
                <a:cxn ang="0">
                  <a:pos x="644" y="1"/>
                </a:cxn>
                <a:cxn ang="0">
                  <a:pos x="483" y="17"/>
                </a:cxn>
                <a:cxn ang="0">
                  <a:pos x="323" y="45"/>
                </a:cxn>
                <a:cxn ang="0">
                  <a:pos x="162" y="84"/>
                </a:cxn>
                <a:cxn ang="0">
                  <a:pos x="0" y="132"/>
                </a:cxn>
              </a:cxnLst>
              <a:rect l="0" t="0" r="r" b="b"/>
              <a:pathLst>
                <a:path w="5422" h="1516">
                  <a:moveTo>
                    <a:pt x="5422" y="873"/>
                  </a:moveTo>
                  <a:lnTo>
                    <a:pt x="5422" y="873"/>
                  </a:lnTo>
                  <a:lnTo>
                    <a:pt x="5412" y="888"/>
                  </a:lnTo>
                  <a:lnTo>
                    <a:pt x="5384" y="926"/>
                  </a:lnTo>
                  <a:lnTo>
                    <a:pt x="5363" y="954"/>
                  </a:lnTo>
                  <a:lnTo>
                    <a:pt x="5337" y="986"/>
                  </a:lnTo>
                  <a:lnTo>
                    <a:pt x="5308" y="1022"/>
                  </a:lnTo>
                  <a:lnTo>
                    <a:pt x="5273" y="1059"/>
                  </a:lnTo>
                  <a:lnTo>
                    <a:pt x="5233" y="1099"/>
                  </a:lnTo>
                  <a:lnTo>
                    <a:pt x="5190" y="1141"/>
                  </a:lnTo>
                  <a:lnTo>
                    <a:pt x="5141" y="1185"/>
                  </a:lnTo>
                  <a:lnTo>
                    <a:pt x="5088" y="1227"/>
                  </a:lnTo>
                  <a:lnTo>
                    <a:pt x="5031" y="1269"/>
                  </a:lnTo>
                  <a:lnTo>
                    <a:pt x="5001" y="1290"/>
                  </a:lnTo>
                  <a:lnTo>
                    <a:pt x="4970" y="1311"/>
                  </a:lnTo>
                  <a:lnTo>
                    <a:pt x="4937" y="1330"/>
                  </a:lnTo>
                  <a:lnTo>
                    <a:pt x="4904" y="1349"/>
                  </a:lnTo>
                  <a:lnTo>
                    <a:pt x="4869" y="1369"/>
                  </a:lnTo>
                  <a:lnTo>
                    <a:pt x="4833" y="1387"/>
                  </a:lnTo>
                  <a:lnTo>
                    <a:pt x="4797" y="1404"/>
                  </a:lnTo>
                  <a:lnTo>
                    <a:pt x="4758" y="1420"/>
                  </a:lnTo>
                  <a:lnTo>
                    <a:pt x="4719" y="1435"/>
                  </a:lnTo>
                  <a:lnTo>
                    <a:pt x="4679" y="1450"/>
                  </a:lnTo>
                  <a:lnTo>
                    <a:pt x="4637" y="1462"/>
                  </a:lnTo>
                  <a:lnTo>
                    <a:pt x="4595" y="1474"/>
                  </a:lnTo>
                  <a:lnTo>
                    <a:pt x="4552" y="1485"/>
                  </a:lnTo>
                  <a:lnTo>
                    <a:pt x="4507" y="1493"/>
                  </a:lnTo>
                  <a:lnTo>
                    <a:pt x="4462" y="1501"/>
                  </a:lnTo>
                  <a:lnTo>
                    <a:pt x="4415" y="1508"/>
                  </a:lnTo>
                  <a:lnTo>
                    <a:pt x="4368" y="1513"/>
                  </a:lnTo>
                  <a:lnTo>
                    <a:pt x="4318" y="1514"/>
                  </a:lnTo>
                  <a:lnTo>
                    <a:pt x="4268" y="1516"/>
                  </a:lnTo>
                  <a:lnTo>
                    <a:pt x="4218" y="1514"/>
                  </a:lnTo>
                  <a:lnTo>
                    <a:pt x="4165" y="1511"/>
                  </a:lnTo>
                  <a:lnTo>
                    <a:pt x="4112" y="1506"/>
                  </a:lnTo>
                  <a:lnTo>
                    <a:pt x="4058" y="1498"/>
                  </a:lnTo>
                  <a:lnTo>
                    <a:pt x="4003" y="1488"/>
                  </a:lnTo>
                  <a:lnTo>
                    <a:pt x="3947" y="1477"/>
                  </a:lnTo>
                  <a:lnTo>
                    <a:pt x="3889" y="1462"/>
                  </a:lnTo>
                  <a:lnTo>
                    <a:pt x="3830" y="1445"/>
                  </a:lnTo>
                  <a:lnTo>
                    <a:pt x="3771" y="1425"/>
                  </a:lnTo>
                  <a:lnTo>
                    <a:pt x="3711" y="1403"/>
                  </a:lnTo>
                  <a:lnTo>
                    <a:pt x="3649" y="1378"/>
                  </a:lnTo>
                  <a:lnTo>
                    <a:pt x="3586" y="1351"/>
                  </a:lnTo>
                  <a:lnTo>
                    <a:pt x="3522" y="1320"/>
                  </a:lnTo>
                  <a:lnTo>
                    <a:pt x="3458" y="1286"/>
                  </a:lnTo>
                  <a:lnTo>
                    <a:pt x="3393" y="1249"/>
                  </a:lnTo>
                  <a:lnTo>
                    <a:pt x="3325" y="1209"/>
                  </a:lnTo>
                  <a:lnTo>
                    <a:pt x="3258" y="1165"/>
                  </a:lnTo>
                  <a:lnTo>
                    <a:pt x="3189" y="1119"/>
                  </a:lnTo>
                  <a:lnTo>
                    <a:pt x="3120" y="1068"/>
                  </a:lnTo>
                  <a:lnTo>
                    <a:pt x="3120" y="1068"/>
                  </a:lnTo>
                  <a:lnTo>
                    <a:pt x="2981" y="967"/>
                  </a:lnTo>
                  <a:lnTo>
                    <a:pt x="2846" y="871"/>
                  </a:lnTo>
                  <a:lnTo>
                    <a:pt x="2717" y="783"/>
                  </a:lnTo>
                  <a:lnTo>
                    <a:pt x="2591" y="699"/>
                  </a:lnTo>
                  <a:lnTo>
                    <a:pt x="2468" y="620"/>
                  </a:lnTo>
                  <a:lnTo>
                    <a:pt x="2349" y="545"/>
                  </a:lnTo>
                  <a:lnTo>
                    <a:pt x="2234" y="478"/>
                  </a:lnTo>
                  <a:lnTo>
                    <a:pt x="2121" y="415"/>
                  </a:lnTo>
                  <a:lnTo>
                    <a:pt x="2013" y="356"/>
                  </a:lnTo>
                  <a:lnTo>
                    <a:pt x="1906" y="303"/>
                  </a:lnTo>
                  <a:lnTo>
                    <a:pt x="1803" y="253"/>
                  </a:lnTo>
                  <a:lnTo>
                    <a:pt x="1703" y="209"/>
                  </a:lnTo>
                  <a:lnTo>
                    <a:pt x="1605" y="171"/>
                  </a:lnTo>
                  <a:lnTo>
                    <a:pt x="1509" y="135"/>
                  </a:lnTo>
                  <a:lnTo>
                    <a:pt x="1416" y="105"/>
                  </a:lnTo>
                  <a:lnTo>
                    <a:pt x="1324" y="77"/>
                  </a:lnTo>
                  <a:lnTo>
                    <a:pt x="1234" y="54"/>
                  </a:lnTo>
                  <a:lnTo>
                    <a:pt x="1147" y="37"/>
                  </a:lnTo>
                  <a:lnTo>
                    <a:pt x="1060" y="22"/>
                  </a:lnTo>
                  <a:lnTo>
                    <a:pt x="974" y="11"/>
                  </a:lnTo>
                  <a:lnTo>
                    <a:pt x="891" y="3"/>
                  </a:lnTo>
                  <a:lnTo>
                    <a:pt x="808" y="0"/>
                  </a:lnTo>
                  <a:lnTo>
                    <a:pt x="726" y="0"/>
                  </a:lnTo>
                  <a:lnTo>
                    <a:pt x="644" y="1"/>
                  </a:lnTo>
                  <a:lnTo>
                    <a:pt x="563" y="8"/>
                  </a:lnTo>
                  <a:lnTo>
                    <a:pt x="483" y="17"/>
                  </a:lnTo>
                  <a:lnTo>
                    <a:pt x="402" y="30"/>
                  </a:lnTo>
                  <a:lnTo>
                    <a:pt x="323" y="45"/>
                  </a:lnTo>
                  <a:lnTo>
                    <a:pt x="243" y="63"/>
                  </a:lnTo>
                  <a:lnTo>
                    <a:pt x="162" y="84"/>
                  </a:lnTo>
                  <a:lnTo>
                    <a:pt x="80" y="106"/>
                  </a:lnTo>
                  <a:lnTo>
                    <a:pt x="0" y="13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996430" name="Freeform 78"/>
            <p:cNvSpPr>
              <a:spLocks/>
            </p:cNvSpPr>
            <p:nvPr/>
          </p:nvSpPr>
          <p:spPr bwMode="auto">
            <a:xfrm>
              <a:off x="628" y="1060"/>
              <a:ext cx="5431" cy="725"/>
            </a:xfrm>
            <a:custGeom>
              <a:avLst/>
              <a:gdLst/>
              <a:ahLst/>
              <a:cxnLst>
                <a:cxn ang="0">
                  <a:pos x="5431" y="783"/>
                </a:cxn>
                <a:cxn ang="0">
                  <a:pos x="5395" y="838"/>
                </a:cxn>
                <a:cxn ang="0">
                  <a:pos x="5350" y="899"/>
                </a:cxn>
                <a:cxn ang="0">
                  <a:pos x="5286" y="974"/>
                </a:cxn>
                <a:cxn ang="0">
                  <a:pos x="5204" y="1058"/>
                </a:cxn>
                <a:cxn ang="0">
                  <a:pos x="5105" y="1147"/>
                </a:cxn>
                <a:cxn ang="0">
                  <a:pos x="5018" y="1211"/>
                </a:cxn>
                <a:cxn ang="0">
                  <a:pos x="4955" y="1253"/>
                </a:cxn>
                <a:cxn ang="0">
                  <a:pos x="4887" y="1293"/>
                </a:cxn>
                <a:cxn ang="0">
                  <a:pos x="4815" y="1329"/>
                </a:cxn>
                <a:cxn ang="0">
                  <a:pos x="4739" y="1363"/>
                </a:cxn>
                <a:cxn ang="0">
                  <a:pos x="4657" y="1392"/>
                </a:cxn>
                <a:cxn ang="0">
                  <a:pos x="4572" y="1416"/>
                </a:cxn>
                <a:cxn ang="0">
                  <a:pos x="4482" y="1434"/>
                </a:cxn>
                <a:cxn ang="0">
                  <a:pos x="4387" y="1447"/>
                </a:cxn>
                <a:cxn ang="0">
                  <a:pos x="4289" y="1452"/>
                </a:cxn>
                <a:cxn ang="0">
                  <a:pos x="4186" y="1450"/>
                </a:cxn>
                <a:cxn ang="0">
                  <a:pos x="4078" y="1439"/>
                </a:cxn>
                <a:cxn ang="0">
                  <a:pos x="3967" y="1419"/>
                </a:cxn>
                <a:cxn ang="0">
                  <a:pos x="3850" y="1390"/>
                </a:cxn>
                <a:cxn ang="0">
                  <a:pos x="3729" y="1352"/>
                </a:cxn>
                <a:cxn ang="0">
                  <a:pos x="3604" y="1300"/>
                </a:cxn>
                <a:cxn ang="0">
                  <a:pos x="3475" y="1239"/>
                </a:cxn>
                <a:cxn ang="0">
                  <a:pos x="3342" y="1163"/>
                </a:cxn>
                <a:cxn ang="0">
                  <a:pos x="3204" y="1075"/>
                </a:cxn>
                <a:cxn ang="0">
                  <a:pos x="3134" y="1027"/>
                </a:cxn>
                <a:cxn ang="0">
                  <a:pos x="2857" y="835"/>
                </a:cxn>
                <a:cxn ang="0">
                  <a:pos x="2599" y="665"/>
                </a:cxn>
                <a:cxn ang="0">
                  <a:pos x="2355" y="517"/>
                </a:cxn>
                <a:cxn ang="0">
                  <a:pos x="2126" y="389"/>
                </a:cxn>
                <a:cxn ang="0">
                  <a:pos x="1909" y="281"/>
                </a:cxn>
                <a:cxn ang="0">
                  <a:pos x="1705" y="192"/>
                </a:cxn>
                <a:cxn ang="0">
                  <a:pos x="1509" y="121"/>
                </a:cxn>
                <a:cxn ang="0">
                  <a:pos x="1323" y="68"/>
                </a:cxn>
                <a:cxn ang="0">
                  <a:pos x="1145" y="29"/>
                </a:cxn>
                <a:cxn ang="0">
                  <a:pos x="973" y="7"/>
                </a:cxn>
                <a:cxn ang="0">
                  <a:pos x="807" y="0"/>
                </a:cxn>
                <a:cxn ang="0">
                  <a:pos x="643" y="5"/>
                </a:cxn>
                <a:cxn ang="0">
                  <a:pos x="482" y="24"/>
                </a:cxn>
                <a:cxn ang="0">
                  <a:pos x="322" y="55"/>
                </a:cxn>
                <a:cxn ang="0">
                  <a:pos x="161" y="97"/>
                </a:cxn>
                <a:cxn ang="0">
                  <a:pos x="0" y="149"/>
                </a:cxn>
              </a:cxnLst>
              <a:rect l="0" t="0" r="r" b="b"/>
              <a:pathLst>
                <a:path w="5431" h="1452">
                  <a:moveTo>
                    <a:pt x="5431" y="783"/>
                  </a:moveTo>
                  <a:lnTo>
                    <a:pt x="5431" y="783"/>
                  </a:lnTo>
                  <a:lnTo>
                    <a:pt x="5423" y="798"/>
                  </a:lnTo>
                  <a:lnTo>
                    <a:pt x="5395" y="838"/>
                  </a:lnTo>
                  <a:lnTo>
                    <a:pt x="5375" y="867"/>
                  </a:lnTo>
                  <a:lnTo>
                    <a:pt x="5350" y="899"/>
                  </a:lnTo>
                  <a:lnTo>
                    <a:pt x="5320" y="935"/>
                  </a:lnTo>
                  <a:lnTo>
                    <a:pt x="5286" y="974"/>
                  </a:lnTo>
                  <a:lnTo>
                    <a:pt x="5247" y="1016"/>
                  </a:lnTo>
                  <a:lnTo>
                    <a:pt x="5204" y="1058"/>
                  </a:lnTo>
                  <a:lnTo>
                    <a:pt x="5157" y="1101"/>
                  </a:lnTo>
                  <a:lnTo>
                    <a:pt x="5105" y="1147"/>
                  </a:lnTo>
                  <a:lnTo>
                    <a:pt x="5048" y="1190"/>
                  </a:lnTo>
                  <a:lnTo>
                    <a:pt x="5018" y="1211"/>
                  </a:lnTo>
                  <a:lnTo>
                    <a:pt x="4987" y="1232"/>
                  </a:lnTo>
                  <a:lnTo>
                    <a:pt x="4955" y="1253"/>
                  </a:lnTo>
                  <a:lnTo>
                    <a:pt x="4922" y="1272"/>
                  </a:lnTo>
                  <a:lnTo>
                    <a:pt x="4887" y="1293"/>
                  </a:lnTo>
                  <a:lnTo>
                    <a:pt x="4851" y="1311"/>
                  </a:lnTo>
                  <a:lnTo>
                    <a:pt x="4815" y="1329"/>
                  </a:lnTo>
                  <a:lnTo>
                    <a:pt x="4778" y="1347"/>
                  </a:lnTo>
                  <a:lnTo>
                    <a:pt x="4739" y="1363"/>
                  </a:lnTo>
                  <a:lnTo>
                    <a:pt x="4698" y="1377"/>
                  </a:lnTo>
                  <a:lnTo>
                    <a:pt x="4657" y="1392"/>
                  </a:lnTo>
                  <a:lnTo>
                    <a:pt x="4615" y="1405"/>
                  </a:lnTo>
                  <a:lnTo>
                    <a:pt x="4572" y="1416"/>
                  </a:lnTo>
                  <a:lnTo>
                    <a:pt x="4528" y="1426"/>
                  </a:lnTo>
                  <a:lnTo>
                    <a:pt x="4482" y="1434"/>
                  </a:lnTo>
                  <a:lnTo>
                    <a:pt x="4436" y="1442"/>
                  </a:lnTo>
                  <a:lnTo>
                    <a:pt x="4387" y="1447"/>
                  </a:lnTo>
                  <a:lnTo>
                    <a:pt x="4339" y="1450"/>
                  </a:lnTo>
                  <a:lnTo>
                    <a:pt x="4289" y="1452"/>
                  </a:lnTo>
                  <a:lnTo>
                    <a:pt x="4237" y="1452"/>
                  </a:lnTo>
                  <a:lnTo>
                    <a:pt x="4186" y="1450"/>
                  </a:lnTo>
                  <a:lnTo>
                    <a:pt x="4133" y="1445"/>
                  </a:lnTo>
                  <a:lnTo>
                    <a:pt x="4078" y="1439"/>
                  </a:lnTo>
                  <a:lnTo>
                    <a:pt x="4024" y="1431"/>
                  </a:lnTo>
                  <a:lnTo>
                    <a:pt x="3967" y="1419"/>
                  </a:lnTo>
                  <a:lnTo>
                    <a:pt x="3908" y="1406"/>
                  </a:lnTo>
                  <a:lnTo>
                    <a:pt x="3850" y="1390"/>
                  </a:lnTo>
                  <a:lnTo>
                    <a:pt x="3790" y="1373"/>
                  </a:lnTo>
                  <a:lnTo>
                    <a:pt x="3729" y="1352"/>
                  </a:lnTo>
                  <a:lnTo>
                    <a:pt x="3668" y="1327"/>
                  </a:lnTo>
                  <a:lnTo>
                    <a:pt x="3604" y="1300"/>
                  </a:lnTo>
                  <a:lnTo>
                    <a:pt x="3540" y="1271"/>
                  </a:lnTo>
                  <a:lnTo>
                    <a:pt x="3475" y="1239"/>
                  </a:lnTo>
                  <a:lnTo>
                    <a:pt x="3410" y="1203"/>
                  </a:lnTo>
                  <a:lnTo>
                    <a:pt x="3342" y="1163"/>
                  </a:lnTo>
                  <a:lnTo>
                    <a:pt x="3274" y="1121"/>
                  </a:lnTo>
                  <a:lnTo>
                    <a:pt x="3204" y="1075"/>
                  </a:lnTo>
                  <a:lnTo>
                    <a:pt x="3134" y="1027"/>
                  </a:lnTo>
                  <a:lnTo>
                    <a:pt x="3134" y="1027"/>
                  </a:lnTo>
                  <a:lnTo>
                    <a:pt x="2993" y="929"/>
                  </a:lnTo>
                  <a:lnTo>
                    <a:pt x="2857" y="835"/>
                  </a:lnTo>
                  <a:lnTo>
                    <a:pt x="2727" y="748"/>
                  </a:lnTo>
                  <a:lnTo>
                    <a:pt x="2599" y="665"/>
                  </a:lnTo>
                  <a:lnTo>
                    <a:pt x="2475" y="588"/>
                  </a:lnTo>
                  <a:lnTo>
                    <a:pt x="2355" y="517"/>
                  </a:lnTo>
                  <a:lnTo>
                    <a:pt x="2239" y="451"/>
                  </a:lnTo>
                  <a:lnTo>
                    <a:pt x="2126" y="389"/>
                  </a:lnTo>
                  <a:lnTo>
                    <a:pt x="2016" y="333"/>
                  </a:lnTo>
                  <a:lnTo>
                    <a:pt x="1909" y="281"/>
                  </a:lnTo>
                  <a:lnTo>
                    <a:pt x="1805" y="234"/>
                  </a:lnTo>
                  <a:lnTo>
                    <a:pt x="1705" y="192"/>
                  </a:lnTo>
                  <a:lnTo>
                    <a:pt x="1606" y="155"/>
                  </a:lnTo>
                  <a:lnTo>
                    <a:pt x="1509" y="121"/>
                  </a:lnTo>
                  <a:lnTo>
                    <a:pt x="1416" y="92"/>
                  </a:lnTo>
                  <a:lnTo>
                    <a:pt x="1323" y="68"/>
                  </a:lnTo>
                  <a:lnTo>
                    <a:pt x="1234" y="47"/>
                  </a:lnTo>
                  <a:lnTo>
                    <a:pt x="1145" y="29"/>
                  </a:lnTo>
                  <a:lnTo>
                    <a:pt x="1058" y="16"/>
                  </a:lnTo>
                  <a:lnTo>
                    <a:pt x="973" y="7"/>
                  </a:lnTo>
                  <a:lnTo>
                    <a:pt x="890" y="2"/>
                  </a:lnTo>
                  <a:lnTo>
                    <a:pt x="807" y="0"/>
                  </a:lnTo>
                  <a:lnTo>
                    <a:pt x="725" y="0"/>
                  </a:lnTo>
                  <a:lnTo>
                    <a:pt x="643" y="5"/>
                  </a:lnTo>
                  <a:lnTo>
                    <a:pt x="562" y="13"/>
                  </a:lnTo>
                  <a:lnTo>
                    <a:pt x="482" y="24"/>
                  </a:lnTo>
                  <a:lnTo>
                    <a:pt x="401" y="37"/>
                  </a:lnTo>
                  <a:lnTo>
                    <a:pt x="322" y="55"/>
                  </a:lnTo>
                  <a:lnTo>
                    <a:pt x="242" y="74"/>
                  </a:lnTo>
                  <a:lnTo>
                    <a:pt x="161" y="97"/>
                  </a:lnTo>
                  <a:lnTo>
                    <a:pt x="80" y="121"/>
                  </a:lnTo>
                  <a:lnTo>
                    <a:pt x="0" y="149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996431" name="Freeform 79"/>
            <p:cNvSpPr>
              <a:spLocks/>
            </p:cNvSpPr>
            <p:nvPr/>
          </p:nvSpPr>
          <p:spPr bwMode="auto">
            <a:xfrm>
              <a:off x="652" y="1076"/>
              <a:ext cx="5439" cy="696"/>
            </a:xfrm>
            <a:custGeom>
              <a:avLst/>
              <a:gdLst/>
              <a:ahLst/>
              <a:cxnLst>
                <a:cxn ang="0">
                  <a:pos x="5439" y="694"/>
                </a:cxn>
                <a:cxn ang="0">
                  <a:pos x="5405" y="751"/>
                </a:cxn>
                <a:cxn ang="0">
                  <a:pos x="5359" y="812"/>
                </a:cxn>
                <a:cxn ang="0">
                  <a:pos x="5296" y="890"/>
                </a:cxn>
                <a:cxn ang="0">
                  <a:pos x="5216" y="975"/>
                </a:cxn>
                <a:cxn ang="0">
                  <a:pos x="5119" y="1066"/>
                </a:cxn>
                <a:cxn ang="0">
                  <a:pos x="5033" y="1133"/>
                </a:cxn>
                <a:cxn ang="0">
                  <a:pos x="4970" y="1175"/>
                </a:cxn>
                <a:cxn ang="0">
                  <a:pos x="4903" y="1217"/>
                </a:cxn>
                <a:cxn ang="0">
                  <a:pos x="4831" y="1256"/>
                </a:cxn>
                <a:cxn ang="0">
                  <a:pos x="4755" y="1290"/>
                </a:cxn>
                <a:cxn ang="0">
                  <a:pos x="4674" y="1321"/>
                </a:cxn>
                <a:cxn ang="0">
                  <a:pos x="4590" y="1348"/>
                </a:cxn>
                <a:cxn ang="0">
                  <a:pos x="4499" y="1368"/>
                </a:cxn>
                <a:cxn ang="0">
                  <a:pos x="4406" y="1382"/>
                </a:cxn>
                <a:cxn ang="0">
                  <a:pos x="4308" y="1390"/>
                </a:cxn>
                <a:cxn ang="0">
                  <a:pos x="4204" y="1390"/>
                </a:cxn>
                <a:cxn ang="0">
                  <a:pos x="4097" y="1381"/>
                </a:cxn>
                <a:cxn ang="0">
                  <a:pos x="3984" y="1364"/>
                </a:cxn>
                <a:cxn ang="0">
                  <a:pos x="3868" y="1337"/>
                </a:cxn>
                <a:cxn ang="0">
                  <a:pos x="3747" y="1300"/>
                </a:cxn>
                <a:cxn ang="0">
                  <a:pos x="3621" y="1251"/>
                </a:cxn>
                <a:cxn ang="0">
                  <a:pos x="3490" y="1192"/>
                </a:cxn>
                <a:cxn ang="0">
                  <a:pos x="3355" y="1119"/>
                </a:cxn>
                <a:cxn ang="0">
                  <a:pos x="3217" y="1033"/>
                </a:cxn>
                <a:cxn ang="0">
                  <a:pos x="3146" y="985"/>
                </a:cxn>
                <a:cxn ang="0">
                  <a:pos x="2867" y="798"/>
                </a:cxn>
                <a:cxn ang="0">
                  <a:pos x="2606" y="633"/>
                </a:cxn>
                <a:cxn ang="0">
                  <a:pos x="2360" y="489"/>
                </a:cxn>
                <a:cxn ang="0">
                  <a:pos x="2128" y="367"/>
                </a:cxn>
                <a:cxn ang="0">
                  <a:pos x="1910" y="262"/>
                </a:cxn>
                <a:cxn ang="0">
                  <a:pos x="1705" y="176"/>
                </a:cxn>
                <a:cxn ang="0">
                  <a:pos x="1509" y="108"/>
                </a:cxn>
                <a:cxn ang="0">
                  <a:pos x="1321" y="58"/>
                </a:cxn>
                <a:cxn ang="0">
                  <a:pos x="1142" y="24"/>
                </a:cxn>
                <a:cxn ang="0">
                  <a:pos x="970" y="5"/>
                </a:cxn>
                <a:cxn ang="0">
                  <a:pos x="803" y="0"/>
                </a:cxn>
                <a:cxn ang="0">
                  <a:pos x="640" y="10"/>
                </a:cxn>
                <a:cxn ang="0">
                  <a:pos x="479" y="32"/>
                </a:cxn>
                <a:cxn ang="0">
                  <a:pos x="319" y="66"/>
                </a:cxn>
                <a:cxn ang="0">
                  <a:pos x="161" y="111"/>
                </a:cxn>
                <a:cxn ang="0">
                  <a:pos x="0" y="168"/>
                </a:cxn>
              </a:cxnLst>
              <a:rect l="0" t="0" r="r" b="b"/>
              <a:pathLst>
                <a:path w="5439" h="1390">
                  <a:moveTo>
                    <a:pt x="5439" y="694"/>
                  </a:moveTo>
                  <a:lnTo>
                    <a:pt x="5439" y="694"/>
                  </a:lnTo>
                  <a:lnTo>
                    <a:pt x="5431" y="709"/>
                  </a:lnTo>
                  <a:lnTo>
                    <a:pt x="5405" y="751"/>
                  </a:lnTo>
                  <a:lnTo>
                    <a:pt x="5384" y="780"/>
                  </a:lnTo>
                  <a:lnTo>
                    <a:pt x="5359" y="812"/>
                  </a:lnTo>
                  <a:lnTo>
                    <a:pt x="5331" y="849"/>
                  </a:lnTo>
                  <a:lnTo>
                    <a:pt x="5296" y="890"/>
                  </a:lnTo>
                  <a:lnTo>
                    <a:pt x="5259" y="932"/>
                  </a:lnTo>
                  <a:lnTo>
                    <a:pt x="5216" y="975"/>
                  </a:lnTo>
                  <a:lnTo>
                    <a:pt x="5170" y="1020"/>
                  </a:lnTo>
                  <a:lnTo>
                    <a:pt x="5119" y="1066"/>
                  </a:lnTo>
                  <a:lnTo>
                    <a:pt x="5062" y="1111"/>
                  </a:lnTo>
                  <a:lnTo>
                    <a:pt x="5033" y="1133"/>
                  </a:lnTo>
                  <a:lnTo>
                    <a:pt x="5002" y="1154"/>
                  </a:lnTo>
                  <a:lnTo>
                    <a:pt x="4970" y="1175"/>
                  </a:lnTo>
                  <a:lnTo>
                    <a:pt x="4937" y="1196"/>
                  </a:lnTo>
                  <a:lnTo>
                    <a:pt x="4903" y="1217"/>
                  </a:lnTo>
                  <a:lnTo>
                    <a:pt x="4867" y="1237"/>
                  </a:lnTo>
                  <a:lnTo>
                    <a:pt x="4831" y="1256"/>
                  </a:lnTo>
                  <a:lnTo>
                    <a:pt x="4794" y="1274"/>
                  </a:lnTo>
                  <a:lnTo>
                    <a:pt x="4755" y="1290"/>
                  </a:lnTo>
                  <a:lnTo>
                    <a:pt x="4716" y="1306"/>
                  </a:lnTo>
                  <a:lnTo>
                    <a:pt x="4674" y="1321"/>
                  </a:lnTo>
                  <a:lnTo>
                    <a:pt x="4633" y="1335"/>
                  </a:lnTo>
                  <a:lnTo>
                    <a:pt x="4590" y="1348"/>
                  </a:lnTo>
                  <a:lnTo>
                    <a:pt x="4545" y="1358"/>
                  </a:lnTo>
                  <a:lnTo>
                    <a:pt x="4499" y="1368"/>
                  </a:lnTo>
                  <a:lnTo>
                    <a:pt x="4454" y="1376"/>
                  </a:lnTo>
                  <a:lnTo>
                    <a:pt x="4406" y="1382"/>
                  </a:lnTo>
                  <a:lnTo>
                    <a:pt x="4356" y="1387"/>
                  </a:lnTo>
                  <a:lnTo>
                    <a:pt x="4308" y="1390"/>
                  </a:lnTo>
                  <a:lnTo>
                    <a:pt x="4256" y="1390"/>
                  </a:lnTo>
                  <a:lnTo>
                    <a:pt x="4204" y="1390"/>
                  </a:lnTo>
                  <a:lnTo>
                    <a:pt x="4151" y="1387"/>
                  </a:lnTo>
                  <a:lnTo>
                    <a:pt x="4097" y="1381"/>
                  </a:lnTo>
                  <a:lnTo>
                    <a:pt x="4041" y="1374"/>
                  </a:lnTo>
                  <a:lnTo>
                    <a:pt x="3984" y="1364"/>
                  </a:lnTo>
                  <a:lnTo>
                    <a:pt x="3926" y="1351"/>
                  </a:lnTo>
                  <a:lnTo>
                    <a:pt x="3868" y="1337"/>
                  </a:lnTo>
                  <a:lnTo>
                    <a:pt x="3808" y="1319"/>
                  </a:lnTo>
                  <a:lnTo>
                    <a:pt x="3747" y="1300"/>
                  </a:lnTo>
                  <a:lnTo>
                    <a:pt x="3684" y="1277"/>
                  </a:lnTo>
                  <a:lnTo>
                    <a:pt x="3621" y="1251"/>
                  </a:lnTo>
                  <a:lnTo>
                    <a:pt x="3557" y="1222"/>
                  </a:lnTo>
                  <a:lnTo>
                    <a:pt x="3490" y="1192"/>
                  </a:lnTo>
                  <a:lnTo>
                    <a:pt x="3423" y="1156"/>
                  </a:lnTo>
                  <a:lnTo>
                    <a:pt x="3355" y="1119"/>
                  </a:lnTo>
                  <a:lnTo>
                    <a:pt x="3287" y="1079"/>
                  </a:lnTo>
                  <a:lnTo>
                    <a:pt x="3217" y="1033"/>
                  </a:lnTo>
                  <a:lnTo>
                    <a:pt x="3146" y="985"/>
                  </a:lnTo>
                  <a:lnTo>
                    <a:pt x="3146" y="985"/>
                  </a:lnTo>
                  <a:lnTo>
                    <a:pt x="3004" y="890"/>
                  </a:lnTo>
                  <a:lnTo>
                    <a:pt x="2867" y="798"/>
                  </a:lnTo>
                  <a:lnTo>
                    <a:pt x="2733" y="714"/>
                  </a:lnTo>
                  <a:lnTo>
                    <a:pt x="2606" y="633"/>
                  </a:lnTo>
                  <a:lnTo>
                    <a:pt x="2481" y="559"/>
                  </a:lnTo>
                  <a:lnTo>
                    <a:pt x="2360" y="489"/>
                  </a:lnTo>
                  <a:lnTo>
                    <a:pt x="2242" y="425"/>
                  </a:lnTo>
                  <a:lnTo>
                    <a:pt x="2128" y="367"/>
                  </a:lnTo>
                  <a:lnTo>
                    <a:pt x="2018" y="312"/>
                  </a:lnTo>
                  <a:lnTo>
                    <a:pt x="1910" y="262"/>
                  </a:lnTo>
                  <a:lnTo>
                    <a:pt x="1806" y="216"/>
                  </a:lnTo>
                  <a:lnTo>
                    <a:pt x="1705" y="176"/>
                  </a:lnTo>
                  <a:lnTo>
                    <a:pt x="1605" y="140"/>
                  </a:lnTo>
                  <a:lnTo>
                    <a:pt x="1509" y="108"/>
                  </a:lnTo>
                  <a:lnTo>
                    <a:pt x="1414" y="81"/>
                  </a:lnTo>
                  <a:lnTo>
                    <a:pt x="1321" y="58"/>
                  </a:lnTo>
                  <a:lnTo>
                    <a:pt x="1231" y="39"/>
                  </a:lnTo>
                  <a:lnTo>
                    <a:pt x="1142" y="24"/>
                  </a:lnTo>
                  <a:lnTo>
                    <a:pt x="1056" y="13"/>
                  </a:lnTo>
                  <a:lnTo>
                    <a:pt x="970" y="5"/>
                  </a:lnTo>
                  <a:lnTo>
                    <a:pt x="887" y="2"/>
                  </a:lnTo>
                  <a:lnTo>
                    <a:pt x="803" y="0"/>
                  </a:lnTo>
                  <a:lnTo>
                    <a:pt x="722" y="3"/>
                  </a:lnTo>
                  <a:lnTo>
                    <a:pt x="640" y="10"/>
                  </a:lnTo>
                  <a:lnTo>
                    <a:pt x="559" y="19"/>
                  </a:lnTo>
                  <a:lnTo>
                    <a:pt x="479" y="32"/>
                  </a:lnTo>
                  <a:lnTo>
                    <a:pt x="399" y="47"/>
                  </a:lnTo>
                  <a:lnTo>
                    <a:pt x="319" y="66"/>
                  </a:lnTo>
                  <a:lnTo>
                    <a:pt x="240" y="87"/>
                  </a:lnTo>
                  <a:lnTo>
                    <a:pt x="161" y="111"/>
                  </a:lnTo>
                  <a:lnTo>
                    <a:pt x="80" y="139"/>
                  </a:lnTo>
                  <a:lnTo>
                    <a:pt x="0" y="16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996432" name="Freeform 80"/>
            <p:cNvSpPr>
              <a:spLocks/>
            </p:cNvSpPr>
            <p:nvPr/>
          </p:nvSpPr>
          <p:spPr bwMode="auto">
            <a:xfrm>
              <a:off x="675" y="1094"/>
              <a:ext cx="5448" cy="664"/>
            </a:xfrm>
            <a:custGeom>
              <a:avLst/>
              <a:gdLst/>
              <a:ahLst/>
              <a:cxnLst>
                <a:cxn ang="0">
                  <a:pos x="5448" y="603"/>
                </a:cxn>
                <a:cxn ang="0">
                  <a:pos x="5414" y="660"/>
                </a:cxn>
                <a:cxn ang="0">
                  <a:pos x="5369" y="723"/>
                </a:cxn>
                <a:cxn ang="0">
                  <a:pos x="5308" y="802"/>
                </a:cxn>
                <a:cxn ang="0">
                  <a:pos x="5229" y="891"/>
                </a:cxn>
                <a:cxn ang="0">
                  <a:pos x="5132" y="983"/>
                </a:cxn>
                <a:cxn ang="0">
                  <a:pos x="5047" y="1052"/>
                </a:cxn>
                <a:cxn ang="0">
                  <a:pos x="4986" y="1097"/>
                </a:cxn>
                <a:cxn ang="0">
                  <a:pos x="4919" y="1139"/>
                </a:cxn>
                <a:cxn ang="0">
                  <a:pos x="4849" y="1180"/>
                </a:cxn>
                <a:cxn ang="0">
                  <a:pos x="4772" y="1217"/>
                </a:cxn>
                <a:cxn ang="0">
                  <a:pos x="4692" y="1249"/>
                </a:cxn>
                <a:cxn ang="0">
                  <a:pos x="4607" y="1277"/>
                </a:cxn>
                <a:cxn ang="0">
                  <a:pos x="4518" y="1299"/>
                </a:cxn>
                <a:cxn ang="0">
                  <a:pos x="4425" y="1315"/>
                </a:cxn>
                <a:cxn ang="0">
                  <a:pos x="4326" y="1325"/>
                </a:cxn>
                <a:cxn ang="0">
                  <a:pos x="4222" y="1327"/>
                </a:cxn>
                <a:cxn ang="0">
                  <a:pos x="4115" y="1320"/>
                </a:cxn>
                <a:cxn ang="0">
                  <a:pos x="4003" y="1306"/>
                </a:cxn>
                <a:cxn ang="0">
                  <a:pos x="3885" y="1280"/>
                </a:cxn>
                <a:cxn ang="0">
                  <a:pos x="3764" y="1246"/>
                </a:cxn>
                <a:cxn ang="0">
                  <a:pos x="3638" y="1199"/>
                </a:cxn>
                <a:cxn ang="0">
                  <a:pos x="3506" y="1143"/>
                </a:cxn>
                <a:cxn ang="0">
                  <a:pos x="3371" y="1072"/>
                </a:cxn>
                <a:cxn ang="0">
                  <a:pos x="3230" y="989"/>
                </a:cxn>
                <a:cxn ang="0">
                  <a:pos x="3157" y="942"/>
                </a:cxn>
                <a:cxn ang="0">
                  <a:pos x="2877" y="760"/>
                </a:cxn>
                <a:cxn ang="0">
                  <a:pos x="2613" y="599"/>
                </a:cxn>
                <a:cxn ang="0">
                  <a:pos x="2365" y="460"/>
                </a:cxn>
                <a:cxn ang="0">
                  <a:pos x="2131" y="340"/>
                </a:cxn>
                <a:cxn ang="0">
                  <a:pos x="1912" y="240"/>
                </a:cxn>
                <a:cxn ang="0">
                  <a:pos x="1705" y="158"/>
                </a:cxn>
                <a:cxn ang="0">
                  <a:pos x="1508" y="95"/>
                </a:cxn>
                <a:cxn ang="0">
                  <a:pos x="1321" y="48"/>
                </a:cxn>
                <a:cxn ang="0">
                  <a:pos x="1141" y="17"/>
                </a:cxn>
                <a:cxn ang="0">
                  <a:pos x="968" y="1"/>
                </a:cxn>
                <a:cxn ang="0">
                  <a:pos x="801" y="0"/>
                </a:cxn>
                <a:cxn ang="0">
                  <a:pos x="639" y="12"/>
                </a:cxn>
                <a:cxn ang="0">
                  <a:pos x="478" y="38"/>
                </a:cxn>
                <a:cxn ang="0">
                  <a:pos x="319" y="75"/>
                </a:cxn>
                <a:cxn ang="0">
                  <a:pos x="160" y="124"/>
                </a:cxn>
                <a:cxn ang="0">
                  <a:pos x="0" y="184"/>
                </a:cxn>
              </a:cxnLst>
              <a:rect l="0" t="0" r="r" b="b"/>
              <a:pathLst>
                <a:path w="5448" h="1327">
                  <a:moveTo>
                    <a:pt x="5448" y="603"/>
                  </a:moveTo>
                  <a:lnTo>
                    <a:pt x="5448" y="603"/>
                  </a:lnTo>
                  <a:lnTo>
                    <a:pt x="5439" y="618"/>
                  </a:lnTo>
                  <a:lnTo>
                    <a:pt x="5414" y="660"/>
                  </a:lnTo>
                  <a:lnTo>
                    <a:pt x="5393" y="689"/>
                  </a:lnTo>
                  <a:lnTo>
                    <a:pt x="5369" y="723"/>
                  </a:lnTo>
                  <a:lnTo>
                    <a:pt x="5341" y="762"/>
                  </a:lnTo>
                  <a:lnTo>
                    <a:pt x="5308" y="802"/>
                  </a:lnTo>
                  <a:lnTo>
                    <a:pt x="5271" y="846"/>
                  </a:lnTo>
                  <a:lnTo>
                    <a:pt x="5229" y="891"/>
                  </a:lnTo>
                  <a:lnTo>
                    <a:pt x="5183" y="936"/>
                  </a:lnTo>
                  <a:lnTo>
                    <a:pt x="5132" y="983"/>
                  </a:lnTo>
                  <a:lnTo>
                    <a:pt x="5076" y="1030"/>
                  </a:lnTo>
                  <a:lnTo>
                    <a:pt x="5047" y="1052"/>
                  </a:lnTo>
                  <a:lnTo>
                    <a:pt x="5017" y="1075"/>
                  </a:lnTo>
                  <a:lnTo>
                    <a:pt x="4986" y="1097"/>
                  </a:lnTo>
                  <a:lnTo>
                    <a:pt x="4953" y="1118"/>
                  </a:lnTo>
                  <a:lnTo>
                    <a:pt x="4919" y="1139"/>
                  </a:lnTo>
                  <a:lnTo>
                    <a:pt x="4885" y="1160"/>
                  </a:lnTo>
                  <a:lnTo>
                    <a:pt x="4849" y="1180"/>
                  </a:lnTo>
                  <a:lnTo>
                    <a:pt x="4811" y="1199"/>
                  </a:lnTo>
                  <a:lnTo>
                    <a:pt x="4772" y="1217"/>
                  </a:lnTo>
                  <a:lnTo>
                    <a:pt x="4733" y="1233"/>
                  </a:lnTo>
                  <a:lnTo>
                    <a:pt x="4692" y="1249"/>
                  </a:lnTo>
                  <a:lnTo>
                    <a:pt x="4650" y="1264"/>
                  </a:lnTo>
                  <a:lnTo>
                    <a:pt x="4607" y="1277"/>
                  </a:lnTo>
                  <a:lnTo>
                    <a:pt x="4564" y="1288"/>
                  </a:lnTo>
                  <a:lnTo>
                    <a:pt x="4518" y="1299"/>
                  </a:lnTo>
                  <a:lnTo>
                    <a:pt x="4472" y="1307"/>
                  </a:lnTo>
                  <a:lnTo>
                    <a:pt x="4425" y="1315"/>
                  </a:lnTo>
                  <a:lnTo>
                    <a:pt x="4375" y="1320"/>
                  </a:lnTo>
                  <a:lnTo>
                    <a:pt x="4326" y="1325"/>
                  </a:lnTo>
                  <a:lnTo>
                    <a:pt x="4275" y="1327"/>
                  </a:lnTo>
                  <a:lnTo>
                    <a:pt x="4222" y="1327"/>
                  </a:lnTo>
                  <a:lnTo>
                    <a:pt x="4170" y="1325"/>
                  </a:lnTo>
                  <a:lnTo>
                    <a:pt x="4115" y="1320"/>
                  </a:lnTo>
                  <a:lnTo>
                    <a:pt x="4060" y="1314"/>
                  </a:lnTo>
                  <a:lnTo>
                    <a:pt x="4003" y="1306"/>
                  </a:lnTo>
                  <a:lnTo>
                    <a:pt x="3945" y="1294"/>
                  </a:lnTo>
                  <a:lnTo>
                    <a:pt x="3885" y="1280"/>
                  </a:lnTo>
                  <a:lnTo>
                    <a:pt x="3825" y="1264"/>
                  </a:lnTo>
                  <a:lnTo>
                    <a:pt x="3764" y="1246"/>
                  </a:lnTo>
                  <a:lnTo>
                    <a:pt x="3702" y="1223"/>
                  </a:lnTo>
                  <a:lnTo>
                    <a:pt x="3638" y="1199"/>
                  </a:lnTo>
                  <a:lnTo>
                    <a:pt x="3573" y="1172"/>
                  </a:lnTo>
                  <a:lnTo>
                    <a:pt x="3506" y="1143"/>
                  </a:lnTo>
                  <a:lnTo>
                    <a:pt x="3439" y="1109"/>
                  </a:lnTo>
                  <a:lnTo>
                    <a:pt x="3371" y="1072"/>
                  </a:lnTo>
                  <a:lnTo>
                    <a:pt x="3300" y="1033"/>
                  </a:lnTo>
                  <a:lnTo>
                    <a:pt x="3230" y="989"/>
                  </a:lnTo>
                  <a:lnTo>
                    <a:pt x="3157" y="942"/>
                  </a:lnTo>
                  <a:lnTo>
                    <a:pt x="3157" y="942"/>
                  </a:lnTo>
                  <a:lnTo>
                    <a:pt x="3016" y="849"/>
                  </a:lnTo>
                  <a:lnTo>
                    <a:pt x="2877" y="760"/>
                  </a:lnTo>
                  <a:lnTo>
                    <a:pt x="2742" y="678"/>
                  </a:lnTo>
                  <a:lnTo>
                    <a:pt x="2613" y="599"/>
                  </a:lnTo>
                  <a:lnTo>
                    <a:pt x="2487" y="528"/>
                  </a:lnTo>
                  <a:lnTo>
                    <a:pt x="2365" y="460"/>
                  </a:lnTo>
                  <a:lnTo>
                    <a:pt x="2247" y="397"/>
                  </a:lnTo>
                  <a:lnTo>
                    <a:pt x="2131" y="340"/>
                  </a:lnTo>
                  <a:lnTo>
                    <a:pt x="2020" y="289"/>
                  </a:lnTo>
                  <a:lnTo>
                    <a:pt x="1912" y="240"/>
                  </a:lnTo>
                  <a:lnTo>
                    <a:pt x="1806" y="197"/>
                  </a:lnTo>
                  <a:lnTo>
                    <a:pt x="1705" y="158"/>
                  </a:lnTo>
                  <a:lnTo>
                    <a:pt x="1605" y="124"/>
                  </a:lnTo>
                  <a:lnTo>
                    <a:pt x="1508" y="95"/>
                  </a:lnTo>
                  <a:lnTo>
                    <a:pt x="1414" y="69"/>
                  </a:lnTo>
                  <a:lnTo>
                    <a:pt x="1321" y="48"/>
                  </a:lnTo>
                  <a:lnTo>
                    <a:pt x="1230" y="30"/>
                  </a:lnTo>
                  <a:lnTo>
                    <a:pt x="1141" y="17"/>
                  </a:lnTo>
                  <a:lnTo>
                    <a:pt x="1054" y="8"/>
                  </a:lnTo>
                  <a:lnTo>
                    <a:pt x="968" y="1"/>
                  </a:lnTo>
                  <a:lnTo>
                    <a:pt x="885" y="0"/>
                  </a:lnTo>
                  <a:lnTo>
                    <a:pt x="801" y="0"/>
                  </a:lnTo>
                  <a:lnTo>
                    <a:pt x="719" y="4"/>
                  </a:lnTo>
                  <a:lnTo>
                    <a:pt x="639" y="12"/>
                  </a:lnTo>
                  <a:lnTo>
                    <a:pt x="558" y="24"/>
                  </a:lnTo>
                  <a:lnTo>
                    <a:pt x="478" y="38"/>
                  </a:lnTo>
                  <a:lnTo>
                    <a:pt x="399" y="56"/>
                  </a:lnTo>
                  <a:lnTo>
                    <a:pt x="319" y="75"/>
                  </a:lnTo>
                  <a:lnTo>
                    <a:pt x="239" y="100"/>
                  </a:lnTo>
                  <a:lnTo>
                    <a:pt x="160" y="124"/>
                  </a:lnTo>
                  <a:lnTo>
                    <a:pt x="81" y="153"/>
                  </a:lnTo>
                  <a:lnTo>
                    <a:pt x="0" y="18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996433" name="Freeform 81"/>
            <p:cNvSpPr>
              <a:spLocks/>
            </p:cNvSpPr>
            <p:nvPr/>
          </p:nvSpPr>
          <p:spPr bwMode="auto">
            <a:xfrm>
              <a:off x="700" y="1111"/>
              <a:ext cx="5452" cy="633"/>
            </a:xfrm>
            <a:custGeom>
              <a:avLst/>
              <a:gdLst/>
              <a:ahLst/>
              <a:cxnLst>
                <a:cxn ang="0">
                  <a:pos x="5452" y="516"/>
                </a:cxn>
                <a:cxn ang="0">
                  <a:pos x="5419" y="574"/>
                </a:cxn>
                <a:cxn ang="0">
                  <a:pos x="5376" y="637"/>
                </a:cxn>
                <a:cxn ang="0">
                  <a:pos x="5316" y="717"/>
                </a:cxn>
                <a:cxn ang="0">
                  <a:pos x="5239" y="808"/>
                </a:cxn>
                <a:cxn ang="0">
                  <a:pos x="5143" y="903"/>
                </a:cxn>
                <a:cxn ang="0">
                  <a:pos x="5060" y="974"/>
                </a:cxn>
                <a:cxn ang="0">
                  <a:pos x="4998" y="1021"/>
                </a:cxn>
                <a:cxn ang="0">
                  <a:pos x="4932" y="1064"/>
                </a:cxn>
                <a:cxn ang="0">
                  <a:pos x="4862" y="1106"/>
                </a:cxn>
                <a:cxn ang="0">
                  <a:pos x="4787" y="1145"/>
                </a:cxn>
                <a:cxn ang="0">
                  <a:pos x="4707" y="1179"/>
                </a:cxn>
                <a:cxn ang="0">
                  <a:pos x="4624" y="1208"/>
                </a:cxn>
                <a:cxn ang="0">
                  <a:pos x="4533" y="1232"/>
                </a:cxn>
                <a:cxn ang="0">
                  <a:pos x="4440" y="1252"/>
                </a:cxn>
                <a:cxn ang="0">
                  <a:pos x="4342" y="1263"/>
                </a:cxn>
                <a:cxn ang="0">
                  <a:pos x="4239" y="1266"/>
                </a:cxn>
                <a:cxn ang="0">
                  <a:pos x="4131" y="1263"/>
                </a:cxn>
                <a:cxn ang="0">
                  <a:pos x="4018" y="1250"/>
                </a:cxn>
                <a:cxn ang="0">
                  <a:pos x="3902" y="1228"/>
                </a:cxn>
                <a:cxn ang="0">
                  <a:pos x="3779" y="1194"/>
                </a:cxn>
                <a:cxn ang="0">
                  <a:pos x="3652" y="1150"/>
                </a:cxn>
                <a:cxn ang="0">
                  <a:pos x="3520" y="1095"/>
                </a:cxn>
                <a:cxn ang="0">
                  <a:pos x="3384" y="1027"/>
                </a:cxn>
                <a:cxn ang="0">
                  <a:pos x="3242" y="947"/>
                </a:cxn>
                <a:cxn ang="0">
                  <a:pos x="3169" y="901"/>
                </a:cxn>
                <a:cxn ang="0">
                  <a:pos x="2885" y="724"/>
                </a:cxn>
                <a:cxn ang="0">
                  <a:pos x="2619" y="569"/>
                </a:cxn>
                <a:cxn ang="0">
                  <a:pos x="2369" y="433"/>
                </a:cxn>
                <a:cxn ang="0">
                  <a:pos x="2134" y="317"/>
                </a:cxn>
                <a:cxn ang="0">
                  <a:pos x="1912" y="222"/>
                </a:cxn>
                <a:cxn ang="0">
                  <a:pos x="1704" y="144"/>
                </a:cxn>
                <a:cxn ang="0">
                  <a:pos x="1507" y="83"/>
                </a:cxn>
                <a:cxn ang="0">
                  <a:pos x="1318" y="41"/>
                </a:cxn>
                <a:cxn ang="0">
                  <a:pos x="1139" y="13"/>
                </a:cxn>
                <a:cxn ang="0">
                  <a:pos x="965" y="0"/>
                </a:cxn>
                <a:cxn ang="0">
                  <a:pos x="798" y="4"/>
                </a:cxn>
                <a:cxn ang="0">
                  <a:pos x="635" y="18"/>
                </a:cxn>
                <a:cxn ang="0">
                  <a:pos x="475" y="47"/>
                </a:cxn>
                <a:cxn ang="0">
                  <a:pos x="317" y="89"/>
                </a:cxn>
                <a:cxn ang="0">
                  <a:pos x="158" y="141"/>
                </a:cxn>
                <a:cxn ang="0">
                  <a:pos x="0" y="204"/>
                </a:cxn>
              </a:cxnLst>
              <a:rect l="0" t="0" r="r" b="b"/>
              <a:pathLst>
                <a:path w="5452" h="1266">
                  <a:moveTo>
                    <a:pt x="5452" y="516"/>
                  </a:moveTo>
                  <a:lnTo>
                    <a:pt x="5452" y="516"/>
                  </a:lnTo>
                  <a:lnTo>
                    <a:pt x="5444" y="530"/>
                  </a:lnTo>
                  <a:lnTo>
                    <a:pt x="5419" y="574"/>
                  </a:lnTo>
                  <a:lnTo>
                    <a:pt x="5400" y="603"/>
                  </a:lnTo>
                  <a:lnTo>
                    <a:pt x="5376" y="637"/>
                  </a:lnTo>
                  <a:lnTo>
                    <a:pt x="5348" y="675"/>
                  </a:lnTo>
                  <a:lnTo>
                    <a:pt x="5316" y="717"/>
                  </a:lnTo>
                  <a:lnTo>
                    <a:pt x="5279" y="761"/>
                  </a:lnTo>
                  <a:lnTo>
                    <a:pt x="5239" y="808"/>
                  </a:lnTo>
                  <a:lnTo>
                    <a:pt x="5193" y="855"/>
                  </a:lnTo>
                  <a:lnTo>
                    <a:pt x="5143" y="903"/>
                  </a:lnTo>
                  <a:lnTo>
                    <a:pt x="5089" y="950"/>
                  </a:lnTo>
                  <a:lnTo>
                    <a:pt x="5060" y="974"/>
                  </a:lnTo>
                  <a:lnTo>
                    <a:pt x="5029" y="997"/>
                  </a:lnTo>
                  <a:lnTo>
                    <a:pt x="4998" y="1021"/>
                  </a:lnTo>
                  <a:lnTo>
                    <a:pt x="4965" y="1042"/>
                  </a:lnTo>
                  <a:lnTo>
                    <a:pt x="4932" y="1064"/>
                  </a:lnTo>
                  <a:lnTo>
                    <a:pt x="4897" y="1085"/>
                  </a:lnTo>
                  <a:lnTo>
                    <a:pt x="4862" y="1106"/>
                  </a:lnTo>
                  <a:lnTo>
                    <a:pt x="4825" y="1126"/>
                  </a:lnTo>
                  <a:lnTo>
                    <a:pt x="4787" y="1145"/>
                  </a:lnTo>
                  <a:lnTo>
                    <a:pt x="4747" y="1161"/>
                  </a:lnTo>
                  <a:lnTo>
                    <a:pt x="4707" y="1179"/>
                  </a:lnTo>
                  <a:lnTo>
                    <a:pt x="4665" y="1194"/>
                  </a:lnTo>
                  <a:lnTo>
                    <a:pt x="4624" y="1208"/>
                  </a:lnTo>
                  <a:lnTo>
                    <a:pt x="4579" y="1221"/>
                  </a:lnTo>
                  <a:lnTo>
                    <a:pt x="4533" y="1232"/>
                  </a:lnTo>
                  <a:lnTo>
                    <a:pt x="4488" y="1242"/>
                  </a:lnTo>
                  <a:lnTo>
                    <a:pt x="4440" y="1252"/>
                  </a:lnTo>
                  <a:lnTo>
                    <a:pt x="4392" y="1258"/>
                  </a:lnTo>
                  <a:lnTo>
                    <a:pt x="4342" y="1263"/>
                  </a:lnTo>
                  <a:lnTo>
                    <a:pt x="4292" y="1266"/>
                  </a:lnTo>
                  <a:lnTo>
                    <a:pt x="4239" y="1266"/>
                  </a:lnTo>
                  <a:lnTo>
                    <a:pt x="4186" y="1266"/>
                  </a:lnTo>
                  <a:lnTo>
                    <a:pt x="4131" y="1263"/>
                  </a:lnTo>
                  <a:lnTo>
                    <a:pt x="4075" y="1257"/>
                  </a:lnTo>
                  <a:lnTo>
                    <a:pt x="4018" y="1250"/>
                  </a:lnTo>
                  <a:lnTo>
                    <a:pt x="3960" y="1239"/>
                  </a:lnTo>
                  <a:lnTo>
                    <a:pt x="3902" y="1228"/>
                  </a:lnTo>
                  <a:lnTo>
                    <a:pt x="3841" y="1211"/>
                  </a:lnTo>
                  <a:lnTo>
                    <a:pt x="3779" y="1194"/>
                  </a:lnTo>
                  <a:lnTo>
                    <a:pt x="3716" y="1174"/>
                  </a:lnTo>
                  <a:lnTo>
                    <a:pt x="3652" y="1150"/>
                  </a:lnTo>
                  <a:lnTo>
                    <a:pt x="3586" y="1124"/>
                  </a:lnTo>
                  <a:lnTo>
                    <a:pt x="3520" y="1095"/>
                  </a:lnTo>
                  <a:lnTo>
                    <a:pt x="3452" y="1063"/>
                  </a:lnTo>
                  <a:lnTo>
                    <a:pt x="3384" y="1027"/>
                  </a:lnTo>
                  <a:lnTo>
                    <a:pt x="3313" y="989"/>
                  </a:lnTo>
                  <a:lnTo>
                    <a:pt x="3242" y="947"/>
                  </a:lnTo>
                  <a:lnTo>
                    <a:pt x="3169" y="901"/>
                  </a:lnTo>
                  <a:lnTo>
                    <a:pt x="3169" y="901"/>
                  </a:lnTo>
                  <a:lnTo>
                    <a:pt x="3024" y="811"/>
                  </a:lnTo>
                  <a:lnTo>
                    <a:pt x="2885" y="724"/>
                  </a:lnTo>
                  <a:lnTo>
                    <a:pt x="2749" y="643"/>
                  </a:lnTo>
                  <a:lnTo>
                    <a:pt x="2619" y="569"/>
                  </a:lnTo>
                  <a:lnTo>
                    <a:pt x="2491" y="498"/>
                  </a:lnTo>
                  <a:lnTo>
                    <a:pt x="2369" y="433"/>
                  </a:lnTo>
                  <a:lnTo>
                    <a:pt x="2249" y="373"/>
                  </a:lnTo>
                  <a:lnTo>
                    <a:pt x="2134" y="317"/>
                  </a:lnTo>
                  <a:lnTo>
                    <a:pt x="2022" y="267"/>
                  </a:lnTo>
                  <a:lnTo>
                    <a:pt x="1912" y="222"/>
                  </a:lnTo>
                  <a:lnTo>
                    <a:pt x="1806" y="180"/>
                  </a:lnTo>
                  <a:lnTo>
                    <a:pt x="1704" y="144"/>
                  </a:lnTo>
                  <a:lnTo>
                    <a:pt x="1604" y="112"/>
                  </a:lnTo>
                  <a:lnTo>
                    <a:pt x="1507" y="83"/>
                  </a:lnTo>
                  <a:lnTo>
                    <a:pt x="1411" y="60"/>
                  </a:lnTo>
                  <a:lnTo>
                    <a:pt x="1318" y="41"/>
                  </a:lnTo>
                  <a:lnTo>
                    <a:pt x="1227" y="25"/>
                  </a:lnTo>
                  <a:lnTo>
                    <a:pt x="1139" y="13"/>
                  </a:lnTo>
                  <a:lnTo>
                    <a:pt x="1051" y="5"/>
                  </a:lnTo>
                  <a:lnTo>
                    <a:pt x="965" y="0"/>
                  </a:lnTo>
                  <a:lnTo>
                    <a:pt x="882" y="0"/>
                  </a:lnTo>
                  <a:lnTo>
                    <a:pt x="798" y="4"/>
                  </a:lnTo>
                  <a:lnTo>
                    <a:pt x="717" y="8"/>
                  </a:lnTo>
                  <a:lnTo>
                    <a:pt x="635" y="18"/>
                  </a:lnTo>
                  <a:lnTo>
                    <a:pt x="556" y="31"/>
                  </a:lnTo>
                  <a:lnTo>
                    <a:pt x="475" y="47"/>
                  </a:lnTo>
                  <a:lnTo>
                    <a:pt x="396" y="67"/>
                  </a:lnTo>
                  <a:lnTo>
                    <a:pt x="317" y="89"/>
                  </a:lnTo>
                  <a:lnTo>
                    <a:pt x="238" y="113"/>
                  </a:lnTo>
                  <a:lnTo>
                    <a:pt x="158" y="141"/>
                  </a:lnTo>
                  <a:lnTo>
                    <a:pt x="79" y="172"/>
                  </a:lnTo>
                  <a:lnTo>
                    <a:pt x="0" y="20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996434" name="Freeform 82"/>
            <p:cNvSpPr>
              <a:spLocks/>
            </p:cNvSpPr>
            <p:nvPr/>
          </p:nvSpPr>
          <p:spPr bwMode="auto">
            <a:xfrm>
              <a:off x="725" y="1127"/>
              <a:ext cx="5457" cy="603"/>
            </a:xfrm>
            <a:custGeom>
              <a:avLst/>
              <a:gdLst/>
              <a:ahLst/>
              <a:cxnLst>
                <a:cxn ang="0">
                  <a:pos x="5457" y="426"/>
                </a:cxn>
                <a:cxn ang="0">
                  <a:pos x="5425" y="484"/>
                </a:cxn>
                <a:cxn ang="0">
                  <a:pos x="5383" y="550"/>
                </a:cxn>
                <a:cxn ang="0">
                  <a:pos x="5323" y="631"/>
                </a:cxn>
                <a:cxn ang="0">
                  <a:pos x="5247" y="725"/>
                </a:cxn>
                <a:cxn ang="0">
                  <a:pos x="5153" y="822"/>
                </a:cxn>
                <a:cxn ang="0">
                  <a:pos x="5071" y="896"/>
                </a:cxn>
                <a:cxn ang="0">
                  <a:pos x="5010" y="943"/>
                </a:cxn>
                <a:cxn ang="0">
                  <a:pos x="4944" y="988"/>
                </a:cxn>
                <a:cxn ang="0">
                  <a:pos x="4875" y="1031"/>
                </a:cxn>
                <a:cxn ang="0">
                  <a:pos x="4801" y="1072"/>
                </a:cxn>
                <a:cxn ang="0">
                  <a:pos x="4722" y="1109"/>
                </a:cxn>
                <a:cxn ang="0">
                  <a:pos x="4637" y="1140"/>
                </a:cxn>
                <a:cxn ang="0">
                  <a:pos x="4549" y="1166"/>
                </a:cxn>
                <a:cxn ang="0">
                  <a:pos x="4456" y="1187"/>
                </a:cxn>
                <a:cxn ang="0">
                  <a:pos x="4358" y="1199"/>
                </a:cxn>
                <a:cxn ang="0">
                  <a:pos x="4254" y="1206"/>
                </a:cxn>
                <a:cxn ang="0">
                  <a:pos x="4147" y="1204"/>
                </a:cxn>
                <a:cxn ang="0">
                  <a:pos x="4035" y="1193"/>
                </a:cxn>
                <a:cxn ang="0">
                  <a:pos x="3917" y="1174"/>
                </a:cxn>
                <a:cxn ang="0">
                  <a:pos x="3793" y="1143"/>
                </a:cxn>
                <a:cxn ang="0">
                  <a:pos x="3666" y="1101"/>
                </a:cxn>
                <a:cxn ang="0">
                  <a:pos x="3534" y="1049"/>
                </a:cxn>
                <a:cxn ang="0">
                  <a:pos x="3396" y="983"/>
                </a:cxn>
                <a:cxn ang="0">
                  <a:pos x="3253" y="906"/>
                </a:cxn>
                <a:cxn ang="0">
                  <a:pos x="3180" y="862"/>
                </a:cxn>
                <a:cxn ang="0">
                  <a:pos x="2892" y="689"/>
                </a:cxn>
                <a:cxn ang="0">
                  <a:pos x="2624" y="537"/>
                </a:cxn>
                <a:cxn ang="0">
                  <a:pos x="2372" y="407"/>
                </a:cxn>
                <a:cxn ang="0">
                  <a:pos x="2136" y="295"/>
                </a:cxn>
                <a:cxn ang="0">
                  <a:pos x="1913" y="203"/>
                </a:cxn>
                <a:cxn ang="0">
                  <a:pos x="1702" y="129"/>
                </a:cxn>
                <a:cxn ang="0">
                  <a:pos x="1504" y="72"/>
                </a:cxn>
                <a:cxn ang="0">
                  <a:pos x="1315" y="32"/>
                </a:cxn>
                <a:cxn ang="0">
                  <a:pos x="1136" y="9"/>
                </a:cxn>
                <a:cxn ang="0">
                  <a:pos x="962" y="0"/>
                </a:cxn>
                <a:cxn ang="0">
                  <a:pos x="796" y="6"/>
                </a:cxn>
                <a:cxn ang="0">
                  <a:pos x="633" y="26"/>
                </a:cxn>
                <a:cxn ang="0">
                  <a:pos x="474" y="58"/>
                </a:cxn>
                <a:cxn ang="0">
                  <a:pos x="315" y="101"/>
                </a:cxn>
                <a:cxn ang="0">
                  <a:pos x="158" y="158"/>
                </a:cxn>
                <a:cxn ang="0">
                  <a:pos x="0" y="224"/>
                </a:cxn>
              </a:cxnLst>
              <a:rect l="0" t="0" r="r" b="b"/>
              <a:pathLst>
                <a:path w="5457" h="1206">
                  <a:moveTo>
                    <a:pt x="5457" y="426"/>
                  </a:moveTo>
                  <a:lnTo>
                    <a:pt x="5457" y="426"/>
                  </a:lnTo>
                  <a:lnTo>
                    <a:pt x="5450" y="442"/>
                  </a:lnTo>
                  <a:lnTo>
                    <a:pt x="5425" y="484"/>
                  </a:lnTo>
                  <a:lnTo>
                    <a:pt x="5405" y="515"/>
                  </a:lnTo>
                  <a:lnTo>
                    <a:pt x="5383" y="550"/>
                  </a:lnTo>
                  <a:lnTo>
                    <a:pt x="5355" y="589"/>
                  </a:lnTo>
                  <a:lnTo>
                    <a:pt x="5323" y="631"/>
                  </a:lnTo>
                  <a:lnTo>
                    <a:pt x="5287" y="676"/>
                  </a:lnTo>
                  <a:lnTo>
                    <a:pt x="5247" y="725"/>
                  </a:lnTo>
                  <a:lnTo>
                    <a:pt x="5203" y="773"/>
                  </a:lnTo>
                  <a:lnTo>
                    <a:pt x="5153" y="822"/>
                  </a:lnTo>
                  <a:lnTo>
                    <a:pt x="5100" y="872"/>
                  </a:lnTo>
                  <a:lnTo>
                    <a:pt x="5071" y="896"/>
                  </a:lnTo>
                  <a:lnTo>
                    <a:pt x="5041" y="918"/>
                  </a:lnTo>
                  <a:lnTo>
                    <a:pt x="5010" y="943"/>
                  </a:lnTo>
                  <a:lnTo>
                    <a:pt x="4978" y="965"/>
                  </a:lnTo>
                  <a:lnTo>
                    <a:pt x="4944" y="988"/>
                  </a:lnTo>
                  <a:lnTo>
                    <a:pt x="4911" y="1011"/>
                  </a:lnTo>
                  <a:lnTo>
                    <a:pt x="4875" y="1031"/>
                  </a:lnTo>
                  <a:lnTo>
                    <a:pt x="4839" y="1052"/>
                  </a:lnTo>
                  <a:lnTo>
                    <a:pt x="4801" y="1072"/>
                  </a:lnTo>
                  <a:lnTo>
                    <a:pt x="4762" y="1091"/>
                  </a:lnTo>
                  <a:lnTo>
                    <a:pt x="4722" y="1109"/>
                  </a:lnTo>
                  <a:lnTo>
                    <a:pt x="4681" y="1125"/>
                  </a:lnTo>
                  <a:lnTo>
                    <a:pt x="4637" y="1140"/>
                  </a:lnTo>
                  <a:lnTo>
                    <a:pt x="4594" y="1154"/>
                  </a:lnTo>
                  <a:lnTo>
                    <a:pt x="4549" y="1166"/>
                  </a:lnTo>
                  <a:lnTo>
                    <a:pt x="4503" y="1177"/>
                  </a:lnTo>
                  <a:lnTo>
                    <a:pt x="4456" y="1187"/>
                  </a:lnTo>
                  <a:lnTo>
                    <a:pt x="4407" y="1195"/>
                  </a:lnTo>
                  <a:lnTo>
                    <a:pt x="4358" y="1199"/>
                  </a:lnTo>
                  <a:lnTo>
                    <a:pt x="4307" y="1204"/>
                  </a:lnTo>
                  <a:lnTo>
                    <a:pt x="4254" y="1206"/>
                  </a:lnTo>
                  <a:lnTo>
                    <a:pt x="4202" y="1206"/>
                  </a:lnTo>
                  <a:lnTo>
                    <a:pt x="4147" y="1204"/>
                  </a:lnTo>
                  <a:lnTo>
                    <a:pt x="4092" y="1199"/>
                  </a:lnTo>
                  <a:lnTo>
                    <a:pt x="4035" y="1193"/>
                  </a:lnTo>
                  <a:lnTo>
                    <a:pt x="3977" y="1185"/>
                  </a:lnTo>
                  <a:lnTo>
                    <a:pt x="3917" y="1174"/>
                  </a:lnTo>
                  <a:lnTo>
                    <a:pt x="3856" y="1159"/>
                  </a:lnTo>
                  <a:lnTo>
                    <a:pt x="3793" y="1143"/>
                  </a:lnTo>
                  <a:lnTo>
                    <a:pt x="3731" y="1124"/>
                  </a:lnTo>
                  <a:lnTo>
                    <a:pt x="3666" y="1101"/>
                  </a:lnTo>
                  <a:lnTo>
                    <a:pt x="3600" y="1077"/>
                  </a:lnTo>
                  <a:lnTo>
                    <a:pt x="3534" y="1049"/>
                  </a:lnTo>
                  <a:lnTo>
                    <a:pt x="3466" y="1017"/>
                  </a:lnTo>
                  <a:lnTo>
                    <a:pt x="3396" y="983"/>
                  </a:lnTo>
                  <a:lnTo>
                    <a:pt x="3325" y="946"/>
                  </a:lnTo>
                  <a:lnTo>
                    <a:pt x="3253" y="906"/>
                  </a:lnTo>
                  <a:lnTo>
                    <a:pt x="3180" y="862"/>
                  </a:lnTo>
                  <a:lnTo>
                    <a:pt x="3180" y="862"/>
                  </a:lnTo>
                  <a:lnTo>
                    <a:pt x="3034" y="772"/>
                  </a:lnTo>
                  <a:lnTo>
                    <a:pt x="2892" y="689"/>
                  </a:lnTo>
                  <a:lnTo>
                    <a:pt x="2756" y="610"/>
                  </a:lnTo>
                  <a:lnTo>
                    <a:pt x="2624" y="537"/>
                  </a:lnTo>
                  <a:lnTo>
                    <a:pt x="2497" y="470"/>
                  </a:lnTo>
                  <a:lnTo>
                    <a:pt x="2372" y="407"/>
                  </a:lnTo>
                  <a:lnTo>
                    <a:pt x="2252" y="348"/>
                  </a:lnTo>
                  <a:lnTo>
                    <a:pt x="2136" y="295"/>
                  </a:lnTo>
                  <a:lnTo>
                    <a:pt x="2023" y="247"/>
                  </a:lnTo>
                  <a:lnTo>
                    <a:pt x="1913" y="203"/>
                  </a:lnTo>
                  <a:lnTo>
                    <a:pt x="1806" y="164"/>
                  </a:lnTo>
                  <a:lnTo>
                    <a:pt x="1702" y="129"/>
                  </a:lnTo>
                  <a:lnTo>
                    <a:pt x="1602" y="98"/>
                  </a:lnTo>
                  <a:lnTo>
                    <a:pt x="1504" y="72"/>
                  </a:lnTo>
                  <a:lnTo>
                    <a:pt x="1409" y="51"/>
                  </a:lnTo>
                  <a:lnTo>
                    <a:pt x="1315" y="32"/>
                  </a:lnTo>
                  <a:lnTo>
                    <a:pt x="1225" y="19"/>
                  </a:lnTo>
                  <a:lnTo>
                    <a:pt x="1136" y="9"/>
                  </a:lnTo>
                  <a:lnTo>
                    <a:pt x="1048" y="3"/>
                  </a:lnTo>
                  <a:lnTo>
                    <a:pt x="962" y="0"/>
                  </a:lnTo>
                  <a:lnTo>
                    <a:pt x="879" y="1"/>
                  </a:lnTo>
                  <a:lnTo>
                    <a:pt x="796" y="6"/>
                  </a:lnTo>
                  <a:lnTo>
                    <a:pt x="714" y="14"/>
                  </a:lnTo>
                  <a:lnTo>
                    <a:pt x="633" y="26"/>
                  </a:lnTo>
                  <a:lnTo>
                    <a:pt x="553" y="40"/>
                  </a:lnTo>
                  <a:lnTo>
                    <a:pt x="474" y="58"/>
                  </a:lnTo>
                  <a:lnTo>
                    <a:pt x="394" y="79"/>
                  </a:lnTo>
                  <a:lnTo>
                    <a:pt x="315" y="101"/>
                  </a:lnTo>
                  <a:lnTo>
                    <a:pt x="238" y="129"/>
                  </a:lnTo>
                  <a:lnTo>
                    <a:pt x="158" y="158"/>
                  </a:lnTo>
                  <a:lnTo>
                    <a:pt x="79" y="190"/>
                  </a:lnTo>
                  <a:lnTo>
                    <a:pt x="0" y="22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996435" name="Freeform 83"/>
            <p:cNvSpPr>
              <a:spLocks/>
            </p:cNvSpPr>
            <p:nvPr/>
          </p:nvSpPr>
          <p:spPr bwMode="auto">
            <a:xfrm>
              <a:off x="752" y="1144"/>
              <a:ext cx="5459" cy="573"/>
            </a:xfrm>
            <a:custGeom>
              <a:avLst/>
              <a:gdLst/>
              <a:ahLst/>
              <a:cxnLst>
                <a:cxn ang="0">
                  <a:pos x="5459" y="335"/>
                </a:cxn>
                <a:cxn ang="0">
                  <a:pos x="5427" y="395"/>
                </a:cxn>
                <a:cxn ang="0">
                  <a:pos x="5385" y="461"/>
                </a:cxn>
                <a:cxn ang="0">
                  <a:pos x="5328" y="545"/>
                </a:cxn>
                <a:cxn ang="0">
                  <a:pos x="5253" y="639"/>
                </a:cxn>
                <a:cxn ang="0">
                  <a:pos x="5160" y="739"/>
                </a:cxn>
                <a:cxn ang="0">
                  <a:pos x="5080" y="815"/>
                </a:cxn>
                <a:cxn ang="0">
                  <a:pos x="5019" y="863"/>
                </a:cxn>
                <a:cxn ang="0">
                  <a:pos x="4955" y="912"/>
                </a:cxn>
                <a:cxn ang="0">
                  <a:pos x="4885" y="957"/>
                </a:cxn>
                <a:cxn ang="0">
                  <a:pos x="4812" y="999"/>
                </a:cxn>
                <a:cxn ang="0">
                  <a:pos x="4734" y="1036"/>
                </a:cxn>
                <a:cxn ang="0">
                  <a:pos x="4651" y="1070"/>
                </a:cxn>
                <a:cxn ang="0">
                  <a:pos x="4562" y="1098"/>
                </a:cxn>
                <a:cxn ang="0">
                  <a:pos x="4469" y="1120"/>
                </a:cxn>
                <a:cxn ang="0">
                  <a:pos x="4372" y="1136"/>
                </a:cxn>
                <a:cxn ang="0">
                  <a:pos x="4268" y="1144"/>
                </a:cxn>
                <a:cxn ang="0">
                  <a:pos x="4161" y="1144"/>
                </a:cxn>
                <a:cxn ang="0">
                  <a:pos x="4047" y="1136"/>
                </a:cxn>
                <a:cxn ang="0">
                  <a:pos x="3929" y="1119"/>
                </a:cxn>
                <a:cxn ang="0">
                  <a:pos x="3807" y="1090"/>
                </a:cxn>
                <a:cxn ang="0">
                  <a:pos x="3677" y="1051"/>
                </a:cxn>
                <a:cxn ang="0">
                  <a:pos x="3544" y="1001"/>
                </a:cxn>
                <a:cxn ang="0">
                  <a:pos x="3405" y="938"/>
                </a:cxn>
                <a:cxn ang="0">
                  <a:pos x="3261" y="862"/>
                </a:cxn>
                <a:cxn ang="0">
                  <a:pos x="3187" y="820"/>
                </a:cxn>
                <a:cxn ang="0">
                  <a:pos x="2899" y="652"/>
                </a:cxn>
                <a:cxn ang="0">
                  <a:pos x="2628" y="505"/>
                </a:cxn>
                <a:cxn ang="0">
                  <a:pos x="2374" y="379"/>
                </a:cxn>
                <a:cxn ang="0">
                  <a:pos x="2135" y="273"/>
                </a:cxn>
                <a:cxn ang="0">
                  <a:pos x="1911" y="184"/>
                </a:cxn>
                <a:cxn ang="0">
                  <a:pos x="1700" y="114"/>
                </a:cxn>
                <a:cxn ang="0">
                  <a:pos x="1500" y="61"/>
                </a:cxn>
                <a:cxn ang="0">
                  <a:pos x="1312" y="25"/>
                </a:cxn>
                <a:cxn ang="0">
                  <a:pos x="1131" y="4"/>
                </a:cxn>
                <a:cxn ang="0">
                  <a:pos x="958" y="0"/>
                </a:cxn>
                <a:cxn ang="0">
                  <a:pos x="791" y="8"/>
                </a:cxn>
                <a:cxn ang="0">
                  <a:pos x="628" y="32"/>
                </a:cxn>
                <a:cxn ang="0">
                  <a:pos x="470" y="67"/>
                </a:cxn>
                <a:cxn ang="0">
                  <a:pos x="313" y="114"/>
                </a:cxn>
                <a:cxn ang="0">
                  <a:pos x="156" y="174"/>
                </a:cxn>
                <a:cxn ang="0">
                  <a:pos x="0" y="243"/>
                </a:cxn>
              </a:cxnLst>
              <a:rect l="0" t="0" r="r" b="b"/>
              <a:pathLst>
                <a:path w="5459" h="1144">
                  <a:moveTo>
                    <a:pt x="5459" y="335"/>
                  </a:moveTo>
                  <a:lnTo>
                    <a:pt x="5459" y="335"/>
                  </a:lnTo>
                  <a:lnTo>
                    <a:pt x="5450" y="352"/>
                  </a:lnTo>
                  <a:lnTo>
                    <a:pt x="5427" y="395"/>
                  </a:lnTo>
                  <a:lnTo>
                    <a:pt x="5409" y="426"/>
                  </a:lnTo>
                  <a:lnTo>
                    <a:pt x="5385" y="461"/>
                  </a:lnTo>
                  <a:lnTo>
                    <a:pt x="5359" y="502"/>
                  </a:lnTo>
                  <a:lnTo>
                    <a:pt x="5328" y="545"/>
                  </a:lnTo>
                  <a:lnTo>
                    <a:pt x="5292" y="591"/>
                  </a:lnTo>
                  <a:lnTo>
                    <a:pt x="5253" y="639"/>
                  </a:lnTo>
                  <a:lnTo>
                    <a:pt x="5209" y="689"/>
                  </a:lnTo>
                  <a:lnTo>
                    <a:pt x="5160" y="739"/>
                  </a:lnTo>
                  <a:lnTo>
                    <a:pt x="5108" y="791"/>
                  </a:lnTo>
                  <a:lnTo>
                    <a:pt x="5080" y="815"/>
                  </a:lnTo>
                  <a:lnTo>
                    <a:pt x="5049" y="839"/>
                  </a:lnTo>
                  <a:lnTo>
                    <a:pt x="5019" y="863"/>
                  </a:lnTo>
                  <a:lnTo>
                    <a:pt x="4988" y="888"/>
                  </a:lnTo>
                  <a:lnTo>
                    <a:pt x="4955" y="912"/>
                  </a:lnTo>
                  <a:lnTo>
                    <a:pt x="4921" y="935"/>
                  </a:lnTo>
                  <a:lnTo>
                    <a:pt x="4885" y="957"/>
                  </a:lnTo>
                  <a:lnTo>
                    <a:pt x="4849" y="978"/>
                  </a:lnTo>
                  <a:lnTo>
                    <a:pt x="4812" y="999"/>
                  </a:lnTo>
                  <a:lnTo>
                    <a:pt x="4773" y="1018"/>
                  </a:lnTo>
                  <a:lnTo>
                    <a:pt x="4734" y="1036"/>
                  </a:lnTo>
                  <a:lnTo>
                    <a:pt x="4692" y="1054"/>
                  </a:lnTo>
                  <a:lnTo>
                    <a:pt x="4651" y="1070"/>
                  </a:lnTo>
                  <a:lnTo>
                    <a:pt x="4606" y="1085"/>
                  </a:lnTo>
                  <a:lnTo>
                    <a:pt x="4562" y="1098"/>
                  </a:lnTo>
                  <a:lnTo>
                    <a:pt x="4516" y="1111"/>
                  </a:lnTo>
                  <a:lnTo>
                    <a:pt x="4469" y="1120"/>
                  </a:lnTo>
                  <a:lnTo>
                    <a:pt x="4420" y="1128"/>
                  </a:lnTo>
                  <a:lnTo>
                    <a:pt x="4372" y="1136"/>
                  </a:lnTo>
                  <a:lnTo>
                    <a:pt x="4320" y="1141"/>
                  </a:lnTo>
                  <a:lnTo>
                    <a:pt x="4268" y="1144"/>
                  </a:lnTo>
                  <a:lnTo>
                    <a:pt x="4215" y="1144"/>
                  </a:lnTo>
                  <a:lnTo>
                    <a:pt x="4161" y="1144"/>
                  </a:lnTo>
                  <a:lnTo>
                    <a:pt x="4105" y="1141"/>
                  </a:lnTo>
                  <a:lnTo>
                    <a:pt x="4047" y="1136"/>
                  </a:lnTo>
                  <a:lnTo>
                    <a:pt x="3988" y="1128"/>
                  </a:lnTo>
                  <a:lnTo>
                    <a:pt x="3929" y="1119"/>
                  </a:lnTo>
                  <a:lnTo>
                    <a:pt x="3869" y="1106"/>
                  </a:lnTo>
                  <a:lnTo>
                    <a:pt x="3807" y="1090"/>
                  </a:lnTo>
                  <a:lnTo>
                    <a:pt x="3743" y="1072"/>
                  </a:lnTo>
                  <a:lnTo>
                    <a:pt x="3677" y="1051"/>
                  </a:lnTo>
                  <a:lnTo>
                    <a:pt x="3612" y="1027"/>
                  </a:lnTo>
                  <a:lnTo>
                    <a:pt x="3544" y="1001"/>
                  </a:lnTo>
                  <a:lnTo>
                    <a:pt x="3476" y="970"/>
                  </a:lnTo>
                  <a:lnTo>
                    <a:pt x="3405" y="938"/>
                  </a:lnTo>
                  <a:lnTo>
                    <a:pt x="3335" y="902"/>
                  </a:lnTo>
                  <a:lnTo>
                    <a:pt x="3261" y="862"/>
                  </a:lnTo>
                  <a:lnTo>
                    <a:pt x="3187" y="820"/>
                  </a:lnTo>
                  <a:lnTo>
                    <a:pt x="3187" y="820"/>
                  </a:lnTo>
                  <a:lnTo>
                    <a:pt x="3040" y="733"/>
                  </a:lnTo>
                  <a:lnTo>
                    <a:pt x="2899" y="652"/>
                  </a:lnTo>
                  <a:lnTo>
                    <a:pt x="2761" y="576"/>
                  </a:lnTo>
                  <a:lnTo>
                    <a:pt x="2628" y="505"/>
                  </a:lnTo>
                  <a:lnTo>
                    <a:pt x="2499" y="439"/>
                  </a:lnTo>
                  <a:lnTo>
                    <a:pt x="2374" y="379"/>
                  </a:lnTo>
                  <a:lnTo>
                    <a:pt x="2253" y="323"/>
                  </a:lnTo>
                  <a:lnTo>
                    <a:pt x="2135" y="273"/>
                  </a:lnTo>
                  <a:lnTo>
                    <a:pt x="2022" y="226"/>
                  </a:lnTo>
                  <a:lnTo>
                    <a:pt x="1911" y="184"/>
                  </a:lnTo>
                  <a:lnTo>
                    <a:pt x="1804" y="147"/>
                  </a:lnTo>
                  <a:lnTo>
                    <a:pt x="1700" y="114"/>
                  </a:lnTo>
                  <a:lnTo>
                    <a:pt x="1599" y="85"/>
                  </a:lnTo>
                  <a:lnTo>
                    <a:pt x="1500" y="61"/>
                  </a:lnTo>
                  <a:lnTo>
                    <a:pt x="1405" y="40"/>
                  </a:lnTo>
                  <a:lnTo>
                    <a:pt x="1312" y="25"/>
                  </a:lnTo>
                  <a:lnTo>
                    <a:pt x="1220" y="13"/>
                  </a:lnTo>
                  <a:lnTo>
                    <a:pt x="1131" y="4"/>
                  </a:lnTo>
                  <a:lnTo>
                    <a:pt x="1044" y="0"/>
                  </a:lnTo>
                  <a:lnTo>
                    <a:pt x="958" y="0"/>
                  </a:lnTo>
                  <a:lnTo>
                    <a:pt x="874" y="1"/>
                  </a:lnTo>
                  <a:lnTo>
                    <a:pt x="791" y="8"/>
                  </a:lnTo>
                  <a:lnTo>
                    <a:pt x="709" y="17"/>
                  </a:lnTo>
                  <a:lnTo>
                    <a:pt x="628" y="32"/>
                  </a:lnTo>
                  <a:lnTo>
                    <a:pt x="549" y="48"/>
                  </a:lnTo>
                  <a:lnTo>
                    <a:pt x="470" y="67"/>
                  </a:lnTo>
                  <a:lnTo>
                    <a:pt x="391" y="88"/>
                  </a:lnTo>
                  <a:lnTo>
                    <a:pt x="313" y="114"/>
                  </a:lnTo>
                  <a:lnTo>
                    <a:pt x="234" y="143"/>
                  </a:lnTo>
                  <a:lnTo>
                    <a:pt x="156" y="174"/>
                  </a:lnTo>
                  <a:lnTo>
                    <a:pt x="77" y="208"/>
                  </a:lnTo>
                  <a:lnTo>
                    <a:pt x="0" y="243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996436" name="Freeform 84"/>
            <p:cNvSpPr>
              <a:spLocks/>
            </p:cNvSpPr>
            <p:nvPr/>
          </p:nvSpPr>
          <p:spPr bwMode="auto">
            <a:xfrm>
              <a:off x="778" y="1160"/>
              <a:ext cx="5461" cy="544"/>
            </a:xfrm>
            <a:custGeom>
              <a:avLst/>
              <a:gdLst/>
              <a:ahLst/>
              <a:cxnLst>
                <a:cxn ang="0">
                  <a:pos x="5461" y="247"/>
                </a:cxn>
                <a:cxn ang="0">
                  <a:pos x="5429" y="308"/>
                </a:cxn>
                <a:cxn ang="0">
                  <a:pos x="5390" y="376"/>
                </a:cxn>
                <a:cxn ang="0">
                  <a:pos x="5333" y="460"/>
                </a:cxn>
                <a:cxn ang="0">
                  <a:pos x="5259" y="557"/>
                </a:cxn>
                <a:cxn ang="0">
                  <a:pos x="5168" y="659"/>
                </a:cxn>
                <a:cxn ang="0">
                  <a:pos x="5088" y="736"/>
                </a:cxn>
                <a:cxn ang="0">
                  <a:pos x="5029" y="788"/>
                </a:cxn>
                <a:cxn ang="0">
                  <a:pos x="4965" y="836"/>
                </a:cxn>
                <a:cxn ang="0">
                  <a:pos x="4897" y="883"/>
                </a:cxn>
                <a:cxn ang="0">
                  <a:pos x="4823" y="927"/>
                </a:cxn>
                <a:cxn ang="0">
                  <a:pos x="4746" y="965"/>
                </a:cxn>
                <a:cxn ang="0">
                  <a:pos x="4662" y="1001"/>
                </a:cxn>
                <a:cxn ang="0">
                  <a:pos x="4575" y="1032"/>
                </a:cxn>
                <a:cxn ang="0">
                  <a:pos x="4483" y="1056"/>
                </a:cxn>
                <a:cxn ang="0">
                  <a:pos x="4385" y="1074"/>
                </a:cxn>
                <a:cxn ang="0">
                  <a:pos x="4282" y="1083"/>
                </a:cxn>
                <a:cxn ang="0">
                  <a:pos x="4175" y="1087"/>
                </a:cxn>
                <a:cxn ang="0">
                  <a:pos x="4061" y="1080"/>
                </a:cxn>
                <a:cxn ang="0">
                  <a:pos x="3943" y="1064"/>
                </a:cxn>
                <a:cxn ang="0">
                  <a:pos x="3819" y="1038"/>
                </a:cxn>
                <a:cxn ang="0">
                  <a:pos x="3690" y="1003"/>
                </a:cxn>
                <a:cxn ang="0">
                  <a:pos x="3556" y="954"/>
                </a:cxn>
                <a:cxn ang="0">
                  <a:pos x="3417" y="894"/>
                </a:cxn>
                <a:cxn ang="0">
                  <a:pos x="3271" y="820"/>
                </a:cxn>
                <a:cxn ang="0">
                  <a:pos x="3196" y="780"/>
                </a:cxn>
                <a:cxn ang="0">
                  <a:pos x="2904" y="617"/>
                </a:cxn>
                <a:cxn ang="0">
                  <a:pos x="2632" y="475"/>
                </a:cxn>
                <a:cxn ang="0">
                  <a:pos x="2377" y="354"/>
                </a:cxn>
                <a:cxn ang="0">
                  <a:pos x="2137" y="250"/>
                </a:cxn>
                <a:cxn ang="0">
                  <a:pos x="1912" y="166"/>
                </a:cxn>
                <a:cxn ang="0">
                  <a:pos x="1699" y="100"/>
                </a:cxn>
                <a:cxn ang="0">
                  <a:pos x="1499" y="52"/>
                </a:cxn>
                <a:cxn ang="0">
                  <a:pos x="1309" y="19"/>
                </a:cxn>
                <a:cxn ang="0">
                  <a:pos x="1129" y="2"/>
                </a:cxn>
                <a:cxn ang="0">
                  <a:pos x="955" y="0"/>
                </a:cxn>
                <a:cxn ang="0">
                  <a:pos x="789" y="13"/>
                </a:cxn>
                <a:cxn ang="0">
                  <a:pos x="626" y="39"/>
                </a:cxn>
                <a:cxn ang="0">
                  <a:pos x="468" y="77"/>
                </a:cxn>
                <a:cxn ang="0">
                  <a:pos x="312" y="129"/>
                </a:cxn>
                <a:cxn ang="0">
                  <a:pos x="157" y="192"/>
                </a:cxn>
                <a:cxn ang="0">
                  <a:pos x="0" y="266"/>
                </a:cxn>
              </a:cxnLst>
              <a:rect l="0" t="0" r="r" b="b"/>
              <a:pathLst>
                <a:path w="5461" h="1087">
                  <a:moveTo>
                    <a:pt x="5461" y="247"/>
                  </a:moveTo>
                  <a:lnTo>
                    <a:pt x="5461" y="247"/>
                  </a:lnTo>
                  <a:lnTo>
                    <a:pt x="5452" y="263"/>
                  </a:lnTo>
                  <a:lnTo>
                    <a:pt x="5429" y="308"/>
                  </a:lnTo>
                  <a:lnTo>
                    <a:pt x="5411" y="339"/>
                  </a:lnTo>
                  <a:lnTo>
                    <a:pt x="5390" y="376"/>
                  </a:lnTo>
                  <a:lnTo>
                    <a:pt x="5363" y="417"/>
                  </a:lnTo>
                  <a:lnTo>
                    <a:pt x="5333" y="460"/>
                  </a:lnTo>
                  <a:lnTo>
                    <a:pt x="5298" y="507"/>
                  </a:lnTo>
                  <a:lnTo>
                    <a:pt x="5259" y="557"/>
                  </a:lnTo>
                  <a:lnTo>
                    <a:pt x="5216" y="607"/>
                  </a:lnTo>
                  <a:lnTo>
                    <a:pt x="5168" y="659"/>
                  </a:lnTo>
                  <a:lnTo>
                    <a:pt x="5116" y="710"/>
                  </a:lnTo>
                  <a:lnTo>
                    <a:pt x="5088" y="736"/>
                  </a:lnTo>
                  <a:lnTo>
                    <a:pt x="5059" y="762"/>
                  </a:lnTo>
                  <a:lnTo>
                    <a:pt x="5029" y="788"/>
                  </a:lnTo>
                  <a:lnTo>
                    <a:pt x="4998" y="812"/>
                  </a:lnTo>
                  <a:lnTo>
                    <a:pt x="4965" y="836"/>
                  </a:lnTo>
                  <a:lnTo>
                    <a:pt x="4932" y="859"/>
                  </a:lnTo>
                  <a:lnTo>
                    <a:pt x="4897" y="883"/>
                  </a:lnTo>
                  <a:lnTo>
                    <a:pt x="4861" y="904"/>
                  </a:lnTo>
                  <a:lnTo>
                    <a:pt x="4823" y="927"/>
                  </a:lnTo>
                  <a:lnTo>
                    <a:pt x="4786" y="946"/>
                  </a:lnTo>
                  <a:lnTo>
                    <a:pt x="4746" y="965"/>
                  </a:lnTo>
                  <a:lnTo>
                    <a:pt x="4705" y="985"/>
                  </a:lnTo>
                  <a:lnTo>
                    <a:pt x="4662" y="1001"/>
                  </a:lnTo>
                  <a:lnTo>
                    <a:pt x="4619" y="1017"/>
                  </a:lnTo>
                  <a:lnTo>
                    <a:pt x="4575" y="1032"/>
                  </a:lnTo>
                  <a:lnTo>
                    <a:pt x="4529" y="1045"/>
                  </a:lnTo>
                  <a:lnTo>
                    <a:pt x="4483" y="1056"/>
                  </a:lnTo>
                  <a:lnTo>
                    <a:pt x="4435" y="1066"/>
                  </a:lnTo>
                  <a:lnTo>
                    <a:pt x="4385" y="1074"/>
                  </a:lnTo>
                  <a:lnTo>
                    <a:pt x="4335" y="1080"/>
                  </a:lnTo>
                  <a:lnTo>
                    <a:pt x="4282" y="1083"/>
                  </a:lnTo>
                  <a:lnTo>
                    <a:pt x="4229" y="1087"/>
                  </a:lnTo>
                  <a:lnTo>
                    <a:pt x="4175" y="1087"/>
                  </a:lnTo>
                  <a:lnTo>
                    <a:pt x="4118" y="1083"/>
                  </a:lnTo>
                  <a:lnTo>
                    <a:pt x="4061" y="1080"/>
                  </a:lnTo>
                  <a:lnTo>
                    <a:pt x="4003" y="1074"/>
                  </a:lnTo>
                  <a:lnTo>
                    <a:pt x="3943" y="1064"/>
                  </a:lnTo>
                  <a:lnTo>
                    <a:pt x="3882" y="1053"/>
                  </a:lnTo>
                  <a:lnTo>
                    <a:pt x="3819" y="1038"/>
                  </a:lnTo>
                  <a:lnTo>
                    <a:pt x="3756" y="1022"/>
                  </a:lnTo>
                  <a:lnTo>
                    <a:pt x="3690" y="1003"/>
                  </a:lnTo>
                  <a:lnTo>
                    <a:pt x="3624" y="980"/>
                  </a:lnTo>
                  <a:lnTo>
                    <a:pt x="3556" y="954"/>
                  </a:lnTo>
                  <a:lnTo>
                    <a:pt x="3488" y="925"/>
                  </a:lnTo>
                  <a:lnTo>
                    <a:pt x="3417" y="894"/>
                  </a:lnTo>
                  <a:lnTo>
                    <a:pt x="3345" y="859"/>
                  </a:lnTo>
                  <a:lnTo>
                    <a:pt x="3271" y="820"/>
                  </a:lnTo>
                  <a:lnTo>
                    <a:pt x="3196" y="780"/>
                  </a:lnTo>
                  <a:lnTo>
                    <a:pt x="3196" y="780"/>
                  </a:lnTo>
                  <a:lnTo>
                    <a:pt x="3049" y="696"/>
                  </a:lnTo>
                  <a:lnTo>
                    <a:pt x="2904" y="617"/>
                  </a:lnTo>
                  <a:lnTo>
                    <a:pt x="2766" y="542"/>
                  </a:lnTo>
                  <a:lnTo>
                    <a:pt x="2632" y="475"/>
                  </a:lnTo>
                  <a:lnTo>
                    <a:pt x="2502" y="412"/>
                  </a:lnTo>
                  <a:lnTo>
                    <a:pt x="2377" y="354"/>
                  </a:lnTo>
                  <a:lnTo>
                    <a:pt x="2255" y="299"/>
                  </a:lnTo>
                  <a:lnTo>
                    <a:pt x="2137" y="250"/>
                  </a:lnTo>
                  <a:lnTo>
                    <a:pt x="2021" y="207"/>
                  </a:lnTo>
                  <a:lnTo>
                    <a:pt x="1912" y="166"/>
                  </a:lnTo>
                  <a:lnTo>
                    <a:pt x="1803" y="131"/>
                  </a:lnTo>
                  <a:lnTo>
                    <a:pt x="1699" y="100"/>
                  </a:lnTo>
                  <a:lnTo>
                    <a:pt x="1598" y="74"/>
                  </a:lnTo>
                  <a:lnTo>
                    <a:pt x="1499" y="52"/>
                  </a:lnTo>
                  <a:lnTo>
                    <a:pt x="1402" y="34"/>
                  </a:lnTo>
                  <a:lnTo>
                    <a:pt x="1309" y="19"/>
                  </a:lnTo>
                  <a:lnTo>
                    <a:pt x="1218" y="8"/>
                  </a:lnTo>
                  <a:lnTo>
                    <a:pt x="1129" y="2"/>
                  </a:lnTo>
                  <a:lnTo>
                    <a:pt x="1041" y="0"/>
                  </a:lnTo>
                  <a:lnTo>
                    <a:pt x="955" y="0"/>
                  </a:lnTo>
                  <a:lnTo>
                    <a:pt x="872" y="5"/>
                  </a:lnTo>
                  <a:lnTo>
                    <a:pt x="789" y="13"/>
                  </a:lnTo>
                  <a:lnTo>
                    <a:pt x="707" y="24"/>
                  </a:lnTo>
                  <a:lnTo>
                    <a:pt x="626" y="39"/>
                  </a:lnTo>
                  <a:lnTo>
                    <a:pt x="547" y="56"/>
                  </a:lnTo>
                  <a:lnTo>
                    <a:pt x="468" y="77"/>
                  </a:lnTo>
                  <a:lnTo>
                    <a:pt x="390" y="102"/>
                  </a:lnTo>
                  <a:lnTo>
                    <a:pt x="312" y="129"/>
                  </a:lnTo>
                  <a:lnTo>
                    <a:pt x="235" y="160"/>
                  </a:lnTo>
                  <a:lnTo>
                    <a:pt x="157" y="192"/>
                  </a:lnTo>
                  <a:lnTo>
                    <a:pt x="78" y="228"/>
                  </a:lnTo>
                  <a:lnTo>
                    <a:pt x="0" y="26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996437" name="Freeform 85"/>
            <p:cNvSpPr>
              <a:spLocks/>
            </p:cNvSpPr>
            <p:nvPr/>
          </p:nvSpPr>
          <p:spPr bwMode="auto">
            <a:xfrm>
              <a:off x="806" y="1176"/>
              <a:ext cx="5459" cy="514"/>
            </a:xfrm>
            <a:custGeom>
              <a:avLst/>
              <a:gdLst/>
              <a:ahLst/>
              <a:cxnLst>
                <a:cxn ang="0">
                  <a:pos x="5459" y="159"/>
                </a:cxn>
                <a:cxn ang="0">
                  <a:pos x="5428" y="221"/>
                </a:cxn>
                <a:cxn ang="0">
                  <a:pos x="5390" y="290"/>
                </a:cxn>
                <a:cxn ang="0">
                  <a:pos x="5334" y="376"/>
                </a:cxn>
                <a:cxn ang="0">
                  <a:pos x="5262" y="474"/>
                </a:cxn>
                <a:cxn ang="0">
                  <a:pos x="5173" y="579"/>
                </a:cxn>
                <a:cxn ang="0">
                  <a:pos x="5094" y="658"/>
                </a:cxn>
                <a:cxn ang="0">
                  <a:pos x="5035" y="710"/>
                </a:cxn>
                <a:cxn ang="0">
                  <a:pos x="4973" y="762"/>
                </a:cxn>
                <a:cxn ang="0">
                  <a:pos x="4905" y="809"/>
                </a:cxn>
                <a:cxn ang="0">
                  <a:pos x="4833" y="854"/>
                </a:cxn>
                <a:cxn ang="0">
                  <a:pos x="4755" y="896"/>
                </a:cxn>
                <a:cxn ang="0">
                  <a:pos x="4673" y="933"/>
                </a:cxn>
                <a:cxn ang="0">
                  <a:pos x="4586" y="965"/>
                </a:cxn>
                <a:cxn ang="0">
                  <a:pos x="4494" y="991"/>
                </a:cxn>
                <a:cxn ang="0">
                  <a:pos x="4395" y="1010"/>
                </a:cxn>
                <a:cxn ang="0">
                  <a:pos x="4294" y="1023"/>
                </a:cxn>
                <a:cxn ang="0">
                  <a:pos x="4186" y="1028"/>
                </a:cxn>
                <a:cxn ang="0">
                  <a:pos x="4072" y="1025"/>
                </a:cxn>
                <a:cxn ang="0">
                  <a:pos x="3954" y="1010"/>
                </a:cxn>
                <a:cxn ang="0">
                  <a:pos x="3830" y="988"/>
                </a:cxn>
                <a:cxn ang="0">
                  <a:pos x="3701" y="954"/>
                </a:cxn>
                <a:cxn ang="0">
                  <a:pos x="3567" y="909"/>
                </a:cxn>
                <a:cxn ang="0">
                  <a:pos x="3425" y="851"/>
                </a:cxn>
                <a:cxn ang="0">
                  <a:pos x="3279" y="779"/>
                </a:cxn>
                <a:cxn ang="0">
                  <a:pos x="3204" y="739"/>
                </a:cxn>
                <a:cxn ang="0">
                  <a:pos x="2910" y="582"/>
                </a:cxn>
                <a:cxn ang="0">
                  <a:pos x="2635" y="445"/>
                </a:cxn>
                <a:cxn ang="0">
                  <a:pos x="2377" y="327"/>
                </a:cxn>
                <a:cxn ang="0">
                  <a:pos x="2135" y="230"/>
                </a:cxn>
                <a:cxn ang="0">
                  <a:pos x="1909" y="150"/>
                </a:cxn>
                <a:cxn ang="0">
                  <a:pos x="1696" y="88"/>
                </a:cxn>
                <a:cxn ang="0">
                  <a:pos x="1495" y="43"/>
                </a:cxn>
                <a:cxn ang="0">
                  <a:pos x="1305" y="14"/>
                </a:cxn>
                <a:cxn ang="0">
                  <a:pos x="1124" y="1"/>
                </a:cxn>
                <a:cxn ang="0">
                  <a:pos x="951" y="3"/>
                </a:cxn>
                <a:cxn ang="0">
                  <a:pos x="784" y="19"/>
                </a:cxn>
                <a:cxn ang="0">
                  <a:pos x="623" y="48"/>
                </a:cxn>
                <a:cxn ang="0">
                  <a:pos x="465" y="92"/>
                </a:cxn>
                <a:cxn ang="0">
                  <a:pos x="309" y="145"/>
                </a:cxn>
                <a:cxn ang="0">
                  <a:pos x="155" y="211"/>
                </a:cxn>
                <a:cxn ang="0">
                  <a:pos x="0" y="289"/>
                </a:cxn>
              </a:cxnLst>
              <a:rect l="0" t="0" r="r" b="b"/>
              <a:pathLst>
                <a:path w="5459" h="1028">
                  <a:moveTo>
                    <a:pt x="5459" y="159"/>
                  </a:moveTo>
                  <a:lnTo>
                    <a:pt x="5459" y="159"/>
                  </a:lnTo>
                  <a:lnTo>
                    <a:pt x="5451" y="176"/>
                  </a:lnTo>
                  <a:lnTo>
                    <a:pt x="5428" y="221"/>
                  </a:lnTo>
                  <a:lnTo>
                    <a:pt x="5410" y="253"/>
                  </a:lnTo>
                  <a:lnTo>
                    <a:pt x="5390" y="290"/>
                  </a:lnTo>
                  <a:lnTo>
                    <a:pt x="5365" y="331"/>
                  </a:lnTo>
                  <a:lnTo>
                    <a:pt x="5334" y="376"/>
                  </a:lnTo>
                  <a:lnTo>
                    <a:pt x="5301" y="424"/>
                  </a:lnTo>
                  <a:lnTo>
                    <a:pt x="5262" y="474"/>
                  </a:lnTo>
                  <a:lnTo>
                    <a:pt x="5220" y="526"/>
                  </a:lnTo>
                  <a:lnTo>
                    <a:pt x="5173" y="579"/>
                  </a:lnTo>
                  <a:lnTo>
                    <a:pt x="5122" y="633"/>
                  </a:lnTo>
                  <a:lnTo>
                    <a:pt x="5094" y="658"/>
                  </a:lnTo>
                  <a:lnTo>
                    <a:pt x="5066" y="684"/>
                  </a:lnTo>
                  <a:lnTo>
                    <a:pt x="5035" y="710"/>
                  </a:lnTo>
                  <a:lnTo>
                    <a:pt x="5005" y="736"/>
                  </a:lnTo>
                  <a:lnTo>
                    <a:pt x="4973" y="762"/>
                  </a:lnTo>
                  <a:lnTo>
                    <a:pt x="4940" y="786"/>
                  </a:lnTo>
                  <a:lnTo>
                    <a:pt x="4905" y="809"/>
                  </a:lnTo>
                  <a:lnTo>
                    <a:pt x="4869" y="833"/>
                  </a:lnTo>
                  <a:lnTo>
                    <a:pt x="4833" y="854"/>
                  </a:lnTo>
                  <a:lnTo>
                    <a:pt x="4794" y="876"/>
                  </a:lnTo>
                  <a:lnTo>
                    <a:pt x="4755" y="896"/>
                  </a:lnTo>
                  <a:lnTo>
                    <a:pt x="4715" y="915"/>
                  </a:lnTo>
                  <a:lnTo>
                    <a:pt x="4673" y="933"/>
                  </a:lnTo>
                  <a:lnTo>
                    <a:pt x="4630" y="951"/>
                  </a:lnTo>
                  <a:lnTo>
                    <a:pt x="4586" y="965"/>
                  </a:lnTo>
                  <a:lnTo>
                    <a:pt x="4540" y="980"/>
                  </a:lnTo>
                  <a:lnTo>
                    <a:pt x="4494" y="991"/>
                  </a:lnTo>
                  <a:lnTo>
                    <a:pt x="4445" y="1002"/>
                  </a:lnTo>
                  <a:lnTo>
                    <a:pt x="4395" y="1010"/>
                  </a:lnTo>
                  <a:lnTo>
                    <a:pt x="4345" y="1018"/>
                  </a:lnTo>
                  <a:lnTo>
                    <a:pt x="4294" y="1023"/>
                  </a:lnTo>
                  <a:lnTo>
                    <a:pt x="4240" y="1027"/>
                  </a:lnTo>
                  <a:lnTo>
                    <a:pt x="4186" y="1028"/>
                  </a:lnTo>
                  <a:lnTo>
                    <a:pt x="4130" y="1028"/>
                  </a:lnTo>
                  <a:lnTo>
                    <a:pt x="4072" y="1025"/>
                  </a:lnTo>
                  <a:lnTo>
                    <a:pt x="4014" y="1018"/>
                  </a:lnTo>
                  <a:lnTo>
                    <a:pt x="3954" y="1010"/>
                  </a:lnTo>
                  <a:lnTo>
                    <a:pt x="3893" y="1001"/>
                  </a:lnTo>
                  <a:lnTo>
                    <a:pt x="3830" y="988"/>
                  </a:lnTo>
                  <a:lnTo>
                    <a:pt x="3766" y="972"/>
                  </a:lnTo>
                  <a:lnTo>
                    <a:pt x="3701" y="954"/>
                  </a:lnTo>
                  <a:lnTo>
                    <a:pt x="3635" y="933"/>
                  </a:lnTo>
                  <a:lnTo>
                    <a:pt x="3567" y="909"/>
                  </a:lnTo>
                  <a:lnTo>
                    <a:pt x="3496" y="881"/>
                  </a:lnTo>
                  <a:lnTo>
                    <a:pt x="3425" y="851"/>
                  </a:lnTo>
                  <a:lnTo>
                    <a:pt x="3353" y="817"/>
                  </a:lnTo>
                  <a:lnTo>
                    <a:pt x="3279" y="779"/>
                  </a:lnTo>
                  <a:lnTo>
                    <a:pt x="3204" y="739"/>
                  </a:lnTo>
                  <a:lnTo>
                    <a:pt x="3204" y="739"/>
                  </a:lnTo>
                  <a:lnTo>
                    <a:pt x="3054" y="658"/>
                  </a:lnTo>
                  <a:lnTo>
                    <a:pt x="2910" y="582"/>
                  </a:lnTo>
                  <a:lnTo>
                    <a:pt x="2770" y="511"/>
                  </a:lnTo>
                  <a:lnTo>
                    <a:pt x="2635" y="445"/>
                  </a:lnTo>
                  <a:lnTo>
                    <a:pt x="2503" y="384"/>
                  </a:lnTo>
                  <a:lnTo>
                    <a:pt x="2377" y="327"/>
                  </a:lnTo>
                  <a:lnTo>
                    <a:pt x="2254" y="277"/>
                  </a:lnTo>
                  <a:lnTo>
                    <a:pt x="2135" y="230"/>
                  </a:lnTo>
                  <a:lnTo>
                    <a:pt x="2021" y="189"/>
                  </a:lnTo>
                  <a:lnTo>
                    <a:pt x="1909" y="150"/>
                  </a:lnTo>
                  <a:lnTo>
                    <a:pt x="1800" y="117"/>
                  </a:lnTo>
                  <a:lnTo>
                    <a:pt x="1696" y="88"/>
                  </a:lnTo>
                  <a:lnTo>
                    <a:pt x="1595" y="64"/>
                  </a:lnTo>
                  <a:lnTo>
                    <a:pt x="1495" y="43"/>
                  </a:lnTo>
                  <a:lnTo>
                    <a:pt x="1399" y="27"/>
                  </a:lnTo>
                  <a:lnTo>
                    <a:pt x="1305" y="14"/>
                  </a:lnTo>
                  <a:lnTo>
                    <a:pt x="1213" y="6"/>
                  </a:lnTo>
                  <a:lnTo>
                    <a:pt x="1124" y="1"/>
                  </a:lnTo>
                  <a:lnTo>
                    <a:pt x="1037" y="0"/>
                  </a:lnTo>
                  <a:lnTo>
                    <a:pt x="951" y="3"/>
                  </a:lnTo>
                  <a:lnTo>
                    <a:pt x="867" y="9"/>
                  </a:lnTo>
                  <a:lnTo>
                    <a:pt x="784" y="19"/>
                  </a:lnTo>
                  <a:lnTo>
                    <a:pt x="704" y="32"/>
                  </a:lnTo>
                  <a:lnTo>
                    <a:pt x="623" y="48"/>
                  </a:lnTo>
                  <a:lnTo>
                    <a:pt x="544" y="67"/>
                  </a:lnTo>
                  <a:lnTo>
                    <a:pt x="465" y="92"/>
                  </a:lnTo>
                  <a:lnTo>
                    <a:pt x="387" y="117"/>
                  </a:lnTo>
                  <a:lnTo>
                    <a:pt x="309" y="145"/>
                  </a:lnTo>
                  <a:lnTo>
                    <a:pt x="232" y="177"/>
                  </a:lnTo>
                  <a:lnTo>
                    <a:pt x="155" y="211"/>
                  </a:lnTo>
                  <a:lnTo>
                    <a:pt x="77" y="248"/>
                  </a:lnTo>
                  <a:lnTo>
                    <a:pt x="0" y="289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996438" name="Freeform 86"/>
            <p:cNvSpPr>
              <a:spLocks/>
            </p:cNvSpPr>
            <p:nvPr/>
          </p:nvSpPr>
          <p:spPr bwMode="auto">
            <a:xfrm>
              <a:off x="835" y="1192"/>
              <a:ext cx="5455" cy="485"/>
            </a:xfrm>
            <a:custGeom>
              <a:avLst/>
              <a:gdLst/>
              <a:ahLst/>
              <a:cxnLst>
                <a:cxn ang="0">
                  <a:pos x="5455" y="71"/>
                </a:cxn>
                <a:cxn ang="0">
                  <a:pos x="5426" y="132"/>
                </a:cxn>
                <a:cxn ang="0">
                  <a:pos x="5388" y="203"/>
                </a:cxn>
                <a:cxn ang="0">
                  <a:pos x="5334" y="291"/>
                </a:cxn>
                <a:cxn ang="0">
                  <a:pos x="5263" y="391"/>
                </a:cxn>
                <a:cxn ang="0">
                  <a:pos x="5176" y="499"/>
                </a:cxn>
                <a:cxn ang="0">
                  <a:pos x="5098" y="580"/>
                </a:cxn>
                <a:cxn ang="0">
                  <a:pos x="5041" y="633"/>
                </a:cxn>
                <a:cxn ang="0">
                  <a:pos x="4979" y="685"/>
                </a:cxn>
                <a:cxn ang="0">
                  <a:pos x="4912" y="735"/>
                </a:cxn>
                <a:cxn ang="0">
                  <a:pos x="4840" y="781"/>
                </a:cxn>
                <a:cxn ang="0">
                  <a:pos x="4763" y="825"/>
                </a:cxn>
                <a:cxn ang="0">
                  <a:pos x="4682" y="864"/>
                </a:cxn>
                <a:cxn ang="0">
                  <a:pos x="4594" y="898"/>
                </a:cxn>
                <a:cxn ang="0">
                  <a:pos x="4502" y="927"/>
                </a:cxn>
                <a:cxn ang="0">
                  <a:pos x="4405" y="948"/>
                </a:cxn>
                <a:cxn ang="0">
                  <a:pos x="4304" y="962"/>
                </a:cxn>
                <a:cxn ang="0">
                  <a:pos x="4196" y="969"/>
                </a:cxn>
                <a:cxn ang="0">
                  <a:pos x="4083" y="967"/>
                </a:cxn>
                <a:cxn ang="0">
                  <a:pos x="3964" y="957"/>
                </a:cxn>
                <a:cxn ang="0">
                  <a:pos x="3840" y="936"/>
                </a:cxn>
                <a:cxn ang="0">
                  <a:pos x="3710" y="904"/>
                </a:cxn>
                <a:cxn ang="0">
                  <a:pos x="3574" y="861"/>
                </a:cxn>
                <a:cxn ang="0">
                  <a:pos x="3432" y="806"/>
                </a:cxn>
                <a:cxn ang="0">
                  <a:pos x="3285" y="738"/>
                </a:cxn>
                <a:cxn ang="0">
                  <a:pos x="3210" y="699"/>
                </a:cxn>
                <a:cxn ang="0">
                  <a:pos x="2913" y="547"/>
                </a:cxn>
                <a:cxn ang="0">
                  <a:pos x="2636" y="415"/>
                </a:cxn>
                <a:cxn ang="0">
                  <a:pos x="2377" y="302"/>
                </a:cxn>
                <a:cxn ang="0">
                  <a:pos x="2134" y="208"/>
                </a:cxn>
                <a:cxn ang="0">
                  <a:pos x="1906" y="132"/>
                </a:cxn>
                <a:cxn ang="0">
                  <a:pos x="1692" y="76"/>
                </a:cxn>
                <a:cxn ang="0">
                  <a:pos x="1491" y="34"/>
                </a:cxn>
                <a:cxn ang="0">
                  <a:pos x="1301" y="8"/>
                </a:cxn>
                <a:cxn ang="0">
                  <a:pos x="1119" y="0"/>
                </a:cxn>
                <a:cxn ang="0">
                  <a:pos x="945" y="5"/>
                </a:cxn>
                <a:cxn ang="0">
                  <a:pos x="780" y="24"/>
                </a:cxn>
                <a:cxn ang="0">
                  <a:pos x="619" y="56"/>
                </a:cxn>
                <a:cxn ang="0">
                  <a:pos x="461" y="103"/>
                </a:cxn>
                <a:cxn ang="0">
                  <a:pos x="307" y="161"/>
                </a:cxn>
                <a:cxn ang="0">
                  <a:pos x="153" y="231"/>
                </a:cxn>
                <a:cxn ang="0">
                  <a:pos x="0" y="312"/>
                </a:cxn>
              </a:cxnLst>
              <a:rect l="0" t="0" r="r" b="b"/>
              <a:pathLst>
                <a:path w="5455" h="970">
                  <a:moveTo>
                    <a:pt x="5455" y="71"/>
                  </a:moveTo>
                  <a:lnTo>
                    <a:pt x="5455" y="71"/>
                  </a:lnTo>
                  <a:lnTo>
                    <a:pt x="5448" y="87"/>
                  </a:lnTo>
                  <a:lnTo>
                    <a:pt x="5426" y="132"/>
                  </a:lnTo>
                  <a:lnTo>
                    <a:pt x="5409" y="165"/>
                  </a:lnTo>
                  <a:lnTo>
                    <a:pt x="5388" y="203"/>
                  </a:lnTo>
                  <a:lnTo>
                    <a:pt x="5363" y="245"/>
                  </a:lnTo>
                  <a:lnTo>
                    <a:pt x="5334" y="291"/>
                  </a:lnTo>
                  <a:lnTo>
                    <a:pt x="5301" y="339"/>
                  </a:lnTo>
                  <a:lnTo>
                    <a:pt x="5263" y="391"/>
                  </a:lnTo>
                  <a:lnTo>
                    <a:pt x="5222" y="444"/>
                  </a:lnTo>
                  <a:lnTo>
                    <a:pt x="5176" y="499"/>
                  </a:lnTo>
                  <a:lnTo>
                    <a:pt x="5126" y="552"/>
                  </a:lnTo>
                  <a:lnTo>
                    <a:pt x="5098" y="580"/>
                  </a:lnTo>
                  <a:lnTo>
                    <a:pt x="5070" y="607"/>
                  </a:lnTo>
                  <a:lnTo>
                    <a:pt x="5041" y="633"/>
                  </a:lnTo>
                  <a:lnTo>
                    <a:pt x="5011" y="659"/>
                  </a:lnTo>
                  <a:lnTo>
                    <a:pt x="4979" y="685"/>
                  </a:lnTo>
                  <a:lnTo>
                    <a:pt x="4945" y="710"/>
                  </a:lnTo>
                  <a:lnTo>
                    <a:pt x="4912" y="735"/>
                  </a:lnTo>
                  <a:lnTo>
                    <a:pt x="4876" y="759"/>
                  </a:lnTo>
                  <a:lnTo>
                    <a:pt x="4840" y="781"/>
                  </a:lnTo>
                  <a:lnTo>
                    <a:pt x="4802" y="804"/>
                  </a:lnTo>
                  <a:lnTo>
                    <a:pt x="4763" y="825"/>
                  </a:lnTo>
                  <a:lnTo>
                    <a:pt x="4723" y="844"/>
                  </a:lnTo>
                  <a:lnTo>
                    <a:pt x="4682" y="864"/>
                  </a:lnTo>
                  <a:lnTo>
                    <a:pt x="4639" y="882"/>
                  </a:lnTo>
                  <a:lnTo>
                    <a:pt x="4594" y="898"/>
                  </a:lnTo>
                  <a:lnTo>
                    <a:pt x="4550" y="912"/>
                  </a:lnTo>
                  <a:lnTo>
                    <a:pt x="4502" y="927"/>
                  </a:lnTo>
                  <a:lnTo>
                    <a:pt x="4455" y="938"/>
                  </a:lnTo>
                  <a:lnTo>
                    <a:pt x="4405" y="948"/>
                  </a:lnTo>
                  <a:lnTo>
                    <a:pt x="4355" y="956"/>
                  </a:lnTo>
                  <a:lnTo>
                    <a:pt x="4304" y="962"/>
                  </a:lnTo>
                  <a:lnTo>
                    <a:pt x="4250" y="967"/>
                  </a:lnTo>
                  <a:lnTo>
                    <a:pt x="4196" y="969"/>
                  </a:lnTo>
                  <a:lnTo>
                    <a:pt x="4140" y="970"/>
                  </a:lnTo>
                  <a:lnTo>
                    <a:pt x="4083" y="967"/>
                  </a:lnTo>
                  <a:lnTo>
                    <a:pt x="4023" y="964"/>
                  </a:lnTo>
                  <a:lnTo>
                    <a:pt x="3964" y="957"/>
                  </a:lnTo>
                  <a:lnTo>
                    <a:pt x="3903" y="948"/>
                  </a:lnTo>
                  <a:lnTo>
                    <a:pt x="3840" y="936"/>
                  </a:lnTo>
                  <a:lnTo>
                    <a:pt x="3775" y="922"/>
                  </a:lnTo>
                  <a:lnTo>
                    <a:pt x="3710" y="904"/>
                  </a:lnTo>
                  <a:lnTo>
                    <a:pt x="3643" y="885"/>
                  </a:lnTo>
                  <a:lnTo>
                    <a:pt x="3574" y="861"/>
                  </a:lnTo>
                  <a:lnTo>
                    <a:pt x="3504" y="835"/>
                  </a:lnTo>
                  <a:lnTo>
                    <a:pt x="3432" y="806"/>
                  </a:lnTo>
                  <a:lnTo>
                    <a:pt x="3360" y="773"/>
                  </a:lnTo>
                  <a:lnTo>
                    <a:pt x="3285" y="738"/>
                  </a:lnTo>
                  <a:lnTo>
                    <a:pt x="3210" y="699"/>
                  </a:lnTo>
                  <a:lnTo>
                    <a:pt x="3210" y="699"/>
                  </a:lnTo>
                  <a:lnTo>
                    <a:pt x="3059" y="620"/>
                  </a:lnTo>
                  <a:lnTo>
                    <a:pt x="2913" y="547"/>
                  </a:lnTo>
                  <a:lnTo>
                    <a:pt x="2772" y="478"/>
                  </a:lnTo>
                  <a:lnTo>
                    <a:pt x="2636" y="415"/>
                  </a:lnTo>
                  <a:lnTo>
                    <a:pt x="2505" y="357"/>
                  </a:lnTo>
                  <a:lnTo>
                    <a:pt x="2377" y="302"/>
                  </a:lnTo>
                  <a:lnTo>
                    <a:pt x="2253" y="253"/>
                  </a:lnTo>
                  <a:lnTo>
                    <a:pt x="2134" y="208"/>
                  </a:lnTo>
                  <a:lnTo>
                    <a:pt x="2019" y="169"/>
                  </a:lnTo>
                  <a:lnTo>
                    <a:pt x="1906" y="132"/>
                  </a:lnTo>
                  <a:lnTo>
                    <a:pt x="1798" y="102"/>
                  </a:lnTo>
                  <a:lnTo>
                    <a:pt x="1692" y="76"/>
                  </a:lnTo>
                  <a:lnTo>
                    <a:pt x="1590" y="52"/>
                  </a:lnTo>
                  <a:lnTo>
                    <a:pt x="1491" y="34"/>
                  </a:lnTo>
                  <a:lnTo>
                    <a:pt x="1394" y="19"/>
                  </a:lnTo>
                  <a:lnTo>
                    <a:pt x="1301" y="8"/>
                  </a:lnTo>
                  <a:lnTo>
                    <a:pt x="1209" y="2"/>
                  </a:lnTo>
                  <a:lnTo>
                    <a:pt x="1119" y="0"/>
                  </a:lnTo>
                  <a:lnTo>
                    <a:pt x="1031" y="0"/>
                  </a:lnTo>
                  <a:lnTo>
                    <a:pt x="945" y="5"/>
                  </a:lnTo>
                  <a:lnTo>
                    <a:pt x="862" y="13"/>
                  </a:lnTo>
                  <a:lnTo>
                    <a:pt x="780" y="24"/>
                  </a:lnTo>
                  <a:lnTo>
                    <a:pt x="698" y="39"/>
                  </a:lnTo>
                  <a:lnTo>
                    <a:pt x="619" y="56"/>
                  </a:lnTo>
                  <a:lnTo>
                    <a:pt x="540" y="79"/>
                  </a:lnTo>
                  <a:lnTo>
                    <a:pt x="461" y="103"/>
                  </a:lnTo>
                  <a:lnTo>
                    <a:pt x="384" y="131"/>
                  </a:lnTo>
                  <a:lnTo>
                    <a:pt x="307" y="161"/>
                  </a:lnTo>
                  <a:lnTo>
                    <a:pt x="230" y="194"/>
                  </a:lnTo>
                  <a:lnTo>
                    <a:pt x="153" y="231"/>
                  </a:lnTo>
                  <a:lnTo>
                    <a:pt x="76" y="270"/>
                  </a:lnTo>
                  <a:lnTo>
                    <a:pt x="0" y="31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996439" name="Freeform 87"/>
            <p:cNvSpPr>
              <a:spLocks/>
            </p:cNvSpPr>
            <p:nvPr/>
          </p:nvSpPr>
          <p:spPr bwMode="auto">
            <a:xfrm>
              <a:off x="864" y="1198"/>
              <a:ext cx="5451" cy="465"/>
            </a:xfrm>
            <a:custGeom>
              <a:avLst/>
              <a:gdLst/>
              <a:ahLst/>
              <a:cxnLst>
                <a:cxn ang="0">
                  <a:pos x="5451" y="0"/>
                </a:cxn>
                <a:cxn ang="0">
                  <a:pos x="5423" y="63"/>
                </a:cxn>
                <a:cxn ang="0">
                  <a:pos x="5386" y="134"/>
                </a:cxn>
                <a:cxn ang="0">
                  <a:pos x="5334" y="224"/>
                </a:cxn>
                <a:cxn ang="0">
                  <a:pos x="5265" y="326"/>
                </a:cxn>
                <a:cxn ang="0">
                  <a:pos x="5179" y="436"/>
                </a:cxn>
                <a:cxn ang="0">
                  <a:pos x="5102" y="518"/>
                </a:cxn>
                <a:cxn ang="0">
                  <a:pos x="5046" y="573"/>
                </a:cxn>
                <a:cxn ang="0">
                  <a:pos x="4983" y="628"/>
                </a:cxn>
                <a:cxn ang="0">
                  <a:pos x="4918" y="678"/>
                </a:cxn>
                <a:cxn ang="0">
                  <a:pos x="4847" y="726"/>
                </a:cxn>
                <a:cxn ang="0">
                  <a:pos x="4771" y="772"/>
                </a:cxn>
                <a:cxn ang="0">
                  <a:pos x="4689" y="814"/>
                </a:cxn>
                <a:cxn ang="0">
                  <a:pos x="4603" y="849"/>
                </a:cxn>
                <a:cxn ang="0">
                  <a:pos x="4512" y="880"/>
                </a:cxn>
                <a:cxn ang="0">
                  <a:pos x="4415" y="902"/>
                </a:cxn>
                <a:cxn ang="0">
                  <a:pos x="4312" y="920"/>
                </a:cxn>
                <a:cxn ang="0">
                  <a:pos x="4206" y="928"/>
                </a:cxn>
                <a:cxn ang="0">
                  <a:pos x="4092" y="930"/>
                </a:cxn>
                <a:cxn ang="0">
                  <a:pos x="3974" y="920"/>
                </a:cxn>
                <a:cxn ang="0">
                  <a:pos x="3849" y="902"/>
                </a:cxn>
                <a:cxn ang="0">
                  <a:pos x="3718" y="873"/>
                </a:cxn>
                <a:cxn ang="0">
                  <a:pos x="3582" y="833"/>
                </a:cxn>
                <a:cxn ang="0">
                  <a:pos x="3440" y="780"/>
                </a:cxn>
                <a:cxn ang="0">
                  <a:pos x="3292" y="715"/>
                </a:cxn>
                <a:cxn ang="0">
                  <a:pos x="3216" y="678"/>
                </a:cxn>
                <a:cxn ang="0">
                  <a:pos x="2917" y="531"/>
                </a:cxn>
                <a:cxn ang="0">
                  <a:pos x="2638" y="403"/>
                </a:cxn>
                <a:cxn ang="0">
                  <a:pos x="2377" y="295"/>
                </a:cxn>
                <a:cxn ang="0">
                  <a:pos x="2133" y="206"/>
                </a:cxn>
                <a:cxn ang="0">
                  <a:pos x="1903" y="135"/>
                </a:cxn>
                <a:cxn ang="0">
                  <a:pos x="1688" y="81"/>
                </a:cxn>
                <a:cxn ang="0">
                  <a:pos x="1487" y="43"/>
                </a:cxn>
                <a:cxn ang="0">
                  <a:pos x="1295" y="22"/>
                </a:cxn>
                <a:cxn ang="0">
                  <a:pos x="1115" y="16"/>
                </a:cxn>
                <a:cxn ang="0">
                  <a:pos x="941" y="26"/>
                </a:cxn>
                <a:cxn ang="0">
                  <a:pos x="775" y="48"/>
                </a:cxn>
                <a:cxn ang="0">
                  <a:pos x="615" y="85"/>
                </a:cxn>
                <a:cxn ang="0">
                  <a:pos x="458" y="134"/>
                </a:cxn>
                <a:cxn ang="0">
                  <a:pos x="304" y="195"/>
                </a:cxn>
                <a:cxn ang="0">
                  <a:pos x="153" y="268"/>
                </a:cxn>
                <a:cxn ang="0">
                  <a:pos x="0" y="352"/>
                </a:cxn>
              </a:cxnLst>
              <a:rect l="0" t="0" r="r" b="b"/>
              <a:pathLst>
                <a:path w="5451" h="930">
                  <a:moveTo>
                    <a:pt x="5451" y="0"/>
                  </a:moveTo>
                  <a:lnTo>
                    <a:pt x="5451" y="0"/>
                  </a:lnTo>
                  <a:lnTo>
                    <a:pt x="5444" y="18"/>
                  </a:lnTo>
                  <a:lnTo>
                    <a:pt x="5423" y="63"/>
                  </a:lnTo>
                  <a:lnTo>
                    <a:pt x="5406" y="97"/>
                  </a:lnTo>
                  <a:lnTo>
                    <a:pt x="5386" y="134"/>
                  </a:lnTo>
                  <a:lnTo>
                    <a:pt x="5362" y="177"/>
                  </a:lnTo>
                  <a:lnTo>
                    <a:pt x="5334" y="224"/>
                  </a:lnTo>
                  <a:lnTo>
                    <a:pt x="5301" y="274"/>
                  </a:lnTo>
                  <a:lnTo>
                    <a:pt x="5265" y="326"/>
                  </a:lnTo>
                  <a:lnTo>
                    <a:pt x="5223" y="381"/>
                  </a:lnTo>
                  <a:lnTo>
                    <a:pt x="5179" y="436"/>
                  </a:lnTo>
                  <a:lnTo>
                    <a:pt x="5129" y="491"/>
                  </a:lnTo>
                  <a:lnTo>
                    <a:pt x="5102" y="518"/>
                  </a:lnTo>
                  <a:lnTo>
                    <a:pt x="5075" y="546"/>
                  </a:lnTo>
                  <a:lnTo>
                    <a:pt x="5046" y="573"/>
                  </a:lnTo>
                  <a:lnTo>
                    <a:pt x="5015" y="600"/>
                  </a:lnTo>
                  <a:lnTo>
                    <a:pt x="4983" y="628"/>
                  </a:lnTo>
                  <a:lnTo>
                    <a:pt x="4951" y="654"/>
                  </a:lnTo>
                  <a:lnTo>
                    <a:pt x="4918" y="678"/>
                  </a:lnTo>
                  <a:lnTo>
                    <a:pt x="4883" y="704"/>
                  </a:lnTo>
                  <a:lnTo>
                    <a:pt x="4847" y="726"/>
                  </a:lnTo>
                  <a:lnTo>
                    <a:pt x="4809" y="751"/>
                  </a:lnTo>
                  <a:lnTo>
                    <a:pt x="4771" y="772"/>
                  </a:lnTo>
                  <a:lnTo>
                    <a:pt x="4730" y="793"/>
                  </a:lnTo>
                  <a:lnTo>
                    <a:pt x="4689" y="814"/>
                  </a:lnTo>
                  <a:lnTo>
                    <a:pt x="4647" y="831"/>
                  </a:lnTo>
                  <a:lnTo>
                    <a:pt x="4603" y="849"/>
                  </a:lnTo>
                  <a:lnTo>
                    <a:pt x="4558" y="865"/>
                  </a:lnTo>
                  <a:lnTo>
                    <a:pt x="4512" y="880"/>
                  </a:lnTo>
                  <a:lnTo>
                    <a:pt x="4464" y="891"/>
                  </a:lnTo>
                  <a:lnTo>
                    <a:pt x="4415" y="902"/>
                  </a:lnTo>
                  <a:lnTo>
                    <a:pt x="4365" y="912"/>
                  </a:lnTo>
                  <a:lnTo>
                    <a:pt x="4312" y="920"/>
                  </a:lnTo>
                  <a:lnTo>
                    <a:pt x="4260" y="925"/>
                  </a:lnTo>
                  <a:lnTo>
                    <a:pt x="4206" y="928"/>
                  </a:lnTo>
                  <a:lnTo>
                    <a:pt x="4150" y="930"/>
                  </a:lnTo>
                  <a:lnTo>
                    <a:pt x="4092" y="930"/>
                  </a:lnTo>
                  <a:lnTo>
                    <a:pt x="4033" y="927"/>
                  </a:lnTo>
                  <a:lnTo>
                    <a:pt x="3974" y="920"/>
                  </a:lnTo>
                  <a:lnTo>
                    <a:pt x="3911" y="912"/>
                  </a:lnTo>
                  <a:lnTo>
                    <a:pt x="3849" y="902"/>
                  </a:lnTo>
                  <a:lnTo>
                    <a:pt x="3785" y="889"/>
                  </a:lnTo>
                  <a:lnTo>
                    <a:pt x="3718" y="873"/>
                  </a:lnTo>
                  <a:lnTo>
                    <a:pt x="3652" y="854"/>
                  </a:lnTo>
                  <a:lnTo>
                    <a:pt x="3582" y="833"/>
                  </a:lnTo>
                  <a:lnTo>
                    <a:pt x="3511" y="809"/>
                  </a:lnTo>
                  <a:lnTo>
                    <a:pt x="3440" y="780"/>
                  </a:lnTo>
                  <a:lnTo>
                    <a:pt x="3367" y="749"/>
                  </a:lnTo>
                  <a:lnTo>
                    <a:pt x="3292" y="715"/>
                  </a:lnTo>
                  <a:lnTo>
                    <a:pt x="3216" y="678"/>
                  </a:lnTo>
                  <a:lnTo>
                    <a:pt x="3216" y="678"/>
                  </a:lnTo>
                  <a:lnTo>
                    <a:pt x="3063" y="602"/>
                  </a:lnTo>
                  <a:lnTo>
                    <a:pt x="2917" y="531"/>
                  </a:lnTo>
                  <a:lnTo>
                    <a:pt x="2774" y="465"/>
                  </a:lnTo>
                  <a:lnTo>
                    <a:pt x="2638" y="403"/>
                  </a:lnTo>
                  <a:lnTo>
                    <a:pt x="2505" y="347"/>
                  </a:lnTo>
                  <a:lnTo>
                    <a:pt x="2377" y="295"/>
                  </a:lnTo>
                  <a:lnTo>
                    <a:pt x="2252" y="248"/>
                  </a:lnTo>
                  <a:lnTo>
                    <a:pt x="2133" y="206"/>
                  </a:lnTo>
                  <a:lnTo>
                    <a:pt x="2016" y="168"/>
                  </a:lnTo>
                  <a:lnTo>
                    <a:pt x="1903" y="135"/>
                  </a:lnTo>
                  <a:lnTo>
                    <a:pt x="1795" y="106"/>
                  </a:lnTo>
                  <a:lnTo>
                    <a:pt x="1688" y="81"/>
                  </a:lnTo>
                  <a:lnTo>
                    <a:pt x="1587" y="60"/>
                  </a:lnTo>
                  <a:lnTo>
                    <a:pt x="1487" y="43"/>
                  </a:lnTo>
                  <a:lnTo>
                    <a:pt x="1390" y="30"/>
                  </a:lnTo>
                  <a:lnTo>
                    <a:pt x="1295" y="22"/>
                  </a:lnTo>
                  <a:lnTo>
                    <a:pt x="1204" y="18"/>
                  </a:lnTo>
                  <a:lnTo>
                    <a:pt x="1115" y="16"/>
                  </a:lnTo>
                  <a:lnTo>
                    <a:pt x="1027" y="19"/>
                  </a:lnTo>
                  <a:lnTo>
                    <a:pt x="941" y="26"/>
                  </a:lnTo>
                  <a:lnTo>
                    <a:pt x="858" y="35"/>
                  </a:lnTo>
                  <a:lnTo>
                    <a:pt x="775" y="48"/>
                  </a:lnTo>
                  <a:lnTo>
                    <a:pt x="694" y="64"/>
                  </a:lnTo>
                  <a:lnTo>
                    <a:pt x="615" y="85"/>
                  </a:lnTo>
                  <a:lnTo>
                    <a:pt x="536" y="108"/>
                  </a:lnTo>
                  <a:lnTo>
                    <a:pt x="458" y="134"/>
                  </a:lnTo>
                  <a:lnTo>
                    <a:pt x="382" y="163"/>
                  </a:lnTo>
                  <a:lnTo>
                    <a:pt x="304" y="195"/>
                  </a:lnTo>
                  <a:lnTo>
                    <a:pt x="228" y="231"/>
                  </a:lnTo>
                  <a:lnTo>
                    <a:pt x="153" y="268"/>
                  </a:lnTo>
                  <a:lnTo>
                    <a:pt x="76" y="310"/>
                  </a:lnTo>
                  <a:lnTo>
                    <a:pt x="0" y="35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996440" name="Freeform 88"/>
            <p:cNvSpPr>
              <a:spLocks/>
            </p:cNvSpPr>
            <p:nvPr/>
          </p:nvSpPr>
          <p:spPr bwMode="auto">
            <a:xfrm>
              <a:off x="893" y="1169"/>
              <a:ext cx="5447" cy="482"/>
            </a:xfrm>
            <a:custGeom>
              <a:avLst/>
              <a:gdLst/>
              <a:ahLst/>
              <a:cxnLst>
                <a:cxn ang="0">
                  <a:pos x="5447" y="0"/>
                </a:cxn>
                <a:cxn ang="0">
                  <a:pos x="5419" y="64"/>
                </a:cxn>
                <a:cxn ang="0">
                  <a:pos x="5383" y="137"/>
                </a:cxn>
                <a:cxn ang="0">
                  <a:pos x="5332" y="227"/>
                </a:cxn>
                <a:cxn ang="0">
                  <a:pos x="5265" y="332"/>
                </a:cxn>
                <a:cxn ang="0">
                  <a:pos x="5180" y="444"/>
                </a:cxn>
                <a:cxn ang="0">
                  <a:pos x="5105" y="529"/>
                </a:cxn>
                <a:cxn ang="0">
                  <a:pos x="5048" y="586"/>
                </a:cxn>
                <a:cxn ang="0">
                  <a:pos x="4989" y="641"/>
                </a:cxn>
                <a:cxn ang="0">
                  <a:pos x="4923" y="692"/>
                </a:cxn>
                <a:cxn ang="0">
                  <a:pos x="4853" y="744"/>
                </a:cxn>
                <a:cxn ang="0">
                  <a:pos x="4778" y="791"/>
                </a:cxn>
                <a:cxn ang="0">
                  <a:pos x="4697" y="833"/>
                </a:cxn>
                <a:cxn ang="0">
                  <a:pos x="4611" y="870"/>
                </a:cxn>
                <a:cxn ang="0">
                  <a:pos x="4521" y="902"/>
                </a:cxn>
                <a:cxn ang="0">
                  <a:pos x="4424" y="928"/>
                </a:cxn>
                <a:cxn ang="0">
                  <a:pos x="4322" y="947"/>
                </a:cxn>
                <a:cxn ang="0">
                  <a:pos x="4214" y="959"/>
                </a:cxn>
                <a:cxn ang="0">
                  <a:pos x="4102" y="962"/>
                </a:cxn>
                <a:cxn ang="0">
                  <a:pos x="3982" y="956"/>
                </a:cxn>
                <a:cxn ang="0">
                  <a:pos x="3857" y="939"/>
                </a:cxn>
                <a:cxn ang="0">
                  <a:pos x="3727" y="914"/>
                </a:cxn>
                <a:cxn ang="0">
                  <a:pos x="3591" y="875"/>
                </a:cxn>
                <a:cxn ang="0">
                  <a:pos x="3448" y="825"/>
                </a:cxn>
                <a:cxn ang="0">
                  <a:pos x="3298" y="763"/>
                </a:cxn>
                <a:cxn ang="0">
                  <a:pos x="3221" y="726"/>
                </a:cxn>
                <a:cxn ang="0">
                  <a:pos x="2920" y="586"/>
                </a:cxn>
                <a:cxn ang="0">
                  <a:pos x="2640" y="463"/>
                </a:cxn>
                <a:cxn ang="0">
                  <a:pos x="2376" y="360"/>
                </a:cxn>
                <a:cxn ang="0">
                  <a:pos x="2131" y="276"/>
                </a:cxn>
                <a:cxn ang="0">
                  <a:pos x="1901" y="208"/>
                </a:cxn>
                <a:cxn ang="0">
                  <a:pos x="1686" y="158"/>
                </a:cxn>
                <a:cxn ang="0">
                  <a:pos x="1483" y="124"/>
                </a:cxn>
                <a:cxn ang="0">
                  <a:pos x="1291" y="108"/>
                </a:cxn>
                <a:cxn ang="0">
                  <a:pos x="1111" y="105"/>
                </a:cxn>
                <a:cxn ang="0">
                  <a:pos x="937" y="118"/>
                </a:cxn>
                <a:cxn ang="0">
                  <a:pos x="772" y="143"/>
                </a:cxn>
                <a:cxn ang="0">
                  <a:pos x="612" y="184"/>
                </a:cxn>
                <a:cxn ang="0">
                  <a:pos x="457" y="237"/>
                </a:cxn>
                <a:cxn ang="0">
                  <a:pos x="303" y="302"/>
                </a:cxn>
                <a:cxn ang="0">
                  <a:pos x="151" y="378"/>
                </a:cxn>
                <a:cxn ang="0">
                  <a:pos x="0" y="465"/>
                </a:cxn>
              </a:cxnLst>
              <a:rect l="0" t="0" r="r" b="b"/>
              <a:pathLst>
                <a:path w="5447" h="962">
                  <a:moveTo>
                    <a:pt x="5447" y="0"/>
                  </a:moveTo>
                  <a:lnTo>
                    <a:pt x="5447" y="0"/>
                  </a:lnTo>
                  <a:lnTo>
                    <a:pt x="5440" y="17"/>
                  </a:lnTo>
                  <a:lnTo>
                    <a:pt x="5419" y="64"/>
                  </a:lnTo>
                  <a:lnTo>
                    <a:pt x="5402" y="98"/>
                  </a:lnTo>
                  <a:lnTo>
                    <a:pt x="5383" y="137"/>
                  </a:lnTo>
                  <a:lnTo>
                    <a:pt x="5359" y="181"/>
                  </a:lnTo>
                  <a:lnTo>
                    <a:pt x="5332" y="227"/>
                  </a:lnTo>
                  <a:lnTo>
                    <a:pt x="5300" y="279"/>
                  </a:lnTo>
                  <a:lnTo>
                    <a:pt x="5265" y="332"/>
                  </a:lnTo>
                  <a:lnTo>
                    <a:pt x="5225" y="387"/>
                  </a:lnTo>
                  <a:lnTo>
                    <a:pt x="5180" y="444"/>
                  </a:lnTo>
                  <a:lnTo>
                    <a:pt x="5130" y="500"/>
                  </a:lnTo>
                  <a:lnTo>
                    <a:pt x="5105" y="529"/>
                  </a:lnTo>
                  <a:lnTo>
                    <a:pt x="5078" y="557"/>
                  </a:lnTo>
                  <a:lnTo>
                    <a:pt x="5048" y="586"/>
                  </a:lnTo>
                  <a:lnTo>
                    <a:pt x="5019" y="613"/>
                  </a:lnTo>
                  <a:lnTo>
                    <a:pt x="4989" y="641"/>
                  </a:lnTo>
                  <a:lnTo>
                    <a:pt x="4957" y="667"/>
                  </a:lnTo>
                  <a:lnTo>
                    <a:pt x="4923" y="692"/>
                  </a:lnTo>
                  <a:lnTo>
                    <a:pt x="4889" y="718"/>
                  </a:lnTo>
                  <a:lnTo>
                    <a:pt x="4853" y="744"/>
                  </a:lnTo>
                  <a:lnTo>
                    <a:pt x="4815" y="767"/>
                  </a:lnTo>
                  <a:lnTo>
                    <a:pt x="4778" y="791"/>
                  </a:lnTo>
                  <a:lnTo>
                    <a:pt x="4737" y="812"/>
                  </a:lnTo>
                  <a:lnTo>
                    <a:pt x="4697" y="833"/>
                  </a:lnTo>
                  <a:lnTo>
                    <a:pt x="4654" y="852"/>
                  </a:lnTo>
                  <a:lnTo>
                    <a:pt x="4611" y="870"/>
                  </a:lnTo>
                  <a:lnTo>
                    <a:pt x="4567" y="888"/>
                  </a:lnTo>
                  <a:lnTo>
                    <a:pt x="4521" y="902"/>
                  </a:lnTo>
                  <a:lnTo>
                    <a:pt x="4472" y="917"/>
                  </a:lnTo>
                  <a:lnTo>
                    <a:pt x="4424" y="928"/>
                  </a:lnTo>
                  <a:lnTo>
                    <a:pt x="4374" y="939"/>
                  </a:lnTo>
                  <a:lnTo>
                    <a:pt x="4322" y="947"/>
                  </a:lnTo>
                  <a:lnTo>
                    <a:pt x="4270" y="954"/>
                  </a:lnTo>
                  <a:lnTo>
                    <a:pt x="4214" y="959"/>
                  </a:lnTo>
                  <a:lnTo>
                    <a:pt x="4158" y="962"/>
                  </a:lnTo>
                  <a:lnTo>
                    <a:pt x="4102" y="962"/>
                  </a:lnTo>
                  <a:lnTo>
                    <a:pt x="4043" y="960"/>
                  </a:lnTo>
                  <a:lnTo>
                    <a:pt x="3982" y="956"/>
                  </a:lnTo>
                  <a:lnTo>
                    <a:pt x="3921" y="949"/>
                  </a:lnTo>
                  <a:lnTo>
                    <a:pt x="3857" y="939"/>
                  </a:lnTo>
                  <a:lnTo>
                    <a:pt x="3793" y="928"/>
                  </a:lnTo>
                  <a:lnTo>
                    <a:pt x="3727" y="914"/>
                  </a:lnTo>
                  <a:lnTo>
                    <a:pt x="3659" y="896"/>
                  </a:lnTo>
                  <a:lnTo>
                    <a:pt x="3591" y="875"/>
                  </a:lnTo>
                  <a:lnTo>
                    <a:pt x="3520" y="852"/>
                  </a:lnTo>
                  <a:lnTo>
                    <a:pt x="3448" y="825"/>
                  </a:lnTo>
                  <a:lnTo>
                    <a:pt x="3373" y="796"/>
                  </a:lnTo>
                  <a:lnTo>
                    <a:pt x="3298" y="763"/>
                  </a:lnTo>
                  <a:lnTo>
                    <a:pt x="3221" y="726"/>
                  </a:lnTo>
                  <a:lnTo>
                    <a:pt x="3221" y="726"/>
                  </a:lnTo>
                  <a:lnTo>
                    <a:pt x="3067" y="654"/>
                  </a:lnTo>
                  <a:lnTo>
                    <a:pt x="2920" y="586"/>
                  </a:lnTo>
                  <a:lnTo>
                    <a:pt x="2777" y="521"/>
                  </a:lnTo>
                  <a:lnTo>
                    <a:pt x="2640" y="463"/>
                  </a:lnTo>
                  <a:lnTo>
                    <a:pt x="2505" y="410"/>
                  </a:lnTo>
                  <a:lnTo>
                    <a:pt x="2376" y="360"/>
                  </a:lnTo>
                  <a:lnTo>
                    <a:pt x="2252" y="315"/>
                  </a:lnTo>
                  <a:lnTo>
                    <a:pt x="2131" y="276"/>
                  </a:lnTo>
                  <a:lnTo>
                    <a:pt x="2015" y="240"/>
                  </a:lnTo>
                  <a:lnTo>
                    <a:pt x="1901" y="208"/>
                  </a:lnTo>
                  <a:lnTo>
                    <a:pt x="1791" y="181"/>
                  </a:lnTo>
                  <a:lnTo>
                    <a:pt x="1686" y="158"/>
                  </a:lnTo>
                  <a:lnTo>
                    <a:pt x="1583" y="140"/>
                  </a:lnTo>
                  <a:lnTo>
                    <a:pt x="1483" y="124"/>
                  </a:lnTo>
                  <a:lnTo>
                    <a:pt x="1386" y="114"/>
                  </a:lnTo>
                  <a:lnTo>
                    <a:pt x="1291" y="108"/>
                  </a:lnTo>
                  <a:lnTo>
                    <a:pt x="1200" y="105"/>
                  </a:lnTo>
                  <a:lnTo>
                    <a:pt x="1111" y="105"/>
                  </a:lnTo>
                  <a:lnTo>
                    <a:pt x="1023" y="109"/>
                  </a:lnTo>
                  <a:lnTo>
                    <a:pt x="937" y="118"/>
                  </a:lnTo>
                  <a:lnTo>
                    <a:pt x="854" y="129"/>
                  </a:lnTo>
                  <a:lnTo>
                    <a:pt x="772" y="143"/>
                  </a:lnTo>
                  <a:lnTo>
                    <a:pt x="692" y="163"/>
                  </a:lnTo>
                  <a:lnTo>
                    <a:pt x="612" y="184"/>
                  </a:lnTo>
                  <a:lnTo>
                    <a:pt x="533" y="208"/>
                  </a:lnTo>
                  <a:lnTo>
                    <a:pt x="457" y="237"/>
                  </a:lnTo>
                  <a:lnTo>
                    <a:pt x="379" y="268"/>
                  </a:lnTo>
                  <a:lnTo>
                    <a:pt x="303" y="302"/>
                  </a:lnTo>
                  <a:lnTo>
                    <a:pt x="228" y="339"/>
                  </a:lnTo>
                  <a:lnTo>
                    <a:pt x="151" y="378"/>
                  </a:lnTo>
                  <a:lnTo>
                    <a:pt x="76" y="419"/>
                  </a:lnTo>
                  <a:lnTo>
                    <a:pt x="0" y="465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996441" name="Freeform 89"/>
            <p:cNvSpPr>
              <a:spLocks/>
            </p:cNvSpPr>
            <p:nvPr/>
          </p:nvSpPr>
          <p:spPr bwMode="auto">
            <a:xfrm>
              <a:off x="925" y="1141"/>
              <a:ext cx="5439" cy="497"/>
            </a:xfrm>
            <a:custGeom>
              <a:avLst/>
              <a:gdLst/>
              <a:ahLst/>
              <a:cxnLst>
                <a:cxn ang="0">
                  <a:pos x="5439" y="0"/>
                </a:cxn>
                <a:cxn ang="0">
                  <a:pos x="5412" y="65"/>
                </a:cxn>
                <a:cxn ang="0">
                  <a:pos x="5377" y="137"/>
                </a:cxn>
                <a:cxn ang="0">
                  <a:pos x="5327" y="231"/>
                </a:cxn>
                <a:cxn ang="0">
                  <a:pos x="5261" y="336"/>
                </a:cxn>
                <a:cxn ang="0">
                  <a:pos x="5179" y="451"/>
                </a:cxn>
                <a:cxn ang="0">
                  <a:pos x="5104" y="538"/>
                </a:cxn>
                <a:cxn ang="0">
                  <a:pos x="5050" y="596"/>
                </a:cxn>
                <a:cxn ang="0">
                  <a:pos x="4990" y="652"/>
                </a:cxn>
                <a:cxn ang="0">
                  <a:pos x="4925" y="706"/>
                </a:cxn>
                <a:cxn ang="0">
                  <a:pos x="4855" y="759"/>
                </a:cxn>
                <a:cxn ang="0">
                  <a:pos x="4780" y="808"/>
                </a:cxn>
                <a:cxn ang="0">
                  <a:pos x="4701" y="851"/>
                </a:cxn>
                <a:cxn ang="0">
                  <a:pos x="4617" y="891"/>
                </a:cxn>
                <a:cxn ang="0">
                  <a:pos x="4526" y="925"/>
                </a:cxn>
                <a:cxn ang="0">
                  <a:pos x="4429" y="953"/>
                </a:cxn>
                <a:cxn ang="0">
                  <a:pos x="4328" y="975"/>
                </a:cxn>
                <a:cxn ang="0">
                  <a:pos x="4221" y="988"/>
                </a:cxn>
                <a:cxn ang="0">
                  <a:pos x="4108" y="993"/>
                </a:cxn>
                <a:cxn ang="0">
                  <a:pos x="3989" y="990"/>
                </a:cxn>
                <a:cxn ang="0">
                  <a:pos x="3864" y="975"/>
                </a:cxn>
                <a:cxn ang="0">
                  <a:pos x="3732" y="951"/>
                </a:cxn>
                <a:cxn ang="0">
                  <a:pos x="3595" y="917"/>
                </a:cxn>
                <a:cxn ang="0">
                  <a:pos x="3452" y="869"/>
                </a:cxn>
                <a:cxn ang="0">
                  <a:pos x="3302" y="809"/>
                </a:cxn>
                <a:cxn ang="0">
                  <a:pos x="3224" y="775"/>
                </a:cxn>
                <a:cxn ang="0">
                  <a:pos x="2921" y="638"/>
                </a:cxn>
                <a:cxn ang="0">
                  <a:pos x="2638" y="522"/>
                </a:cxn>
                <a:cxn ang="0">
                  <a:pos x="2374" y="423"/>
                </a:cxn>
                <a:cxn ang="0">
                  <a:pos x="2127" y="342"/>
                </a:cxn>
                <a:cxn ang="0">
                  <a:pos x="1897" y="281"/>
                </a:cxn>
                <a:cxn ang="0">
                  <a:pos x="1680" y="234"/>
                </a:cxn>
                <a:cxn ang="0">
                  <a:pos x="1477" y="205"/>
                </a:cxn>
                <a:cxn ang="0">
                  <a:pos x="1286" y="191"/>
                </a:cxn>
                <a:cxn ang="0">
                  <a:pos x="1104" y="192"/>
                </a:cxn>
                <a:cxn ang="0">
                  <a:pos x="932" y="208"/>
                </a:cxn>
                <a:cxn ang="0">
                  <a:pos x="766" y="239"/>
                </a:cxn>
                <a:cxn ang="0">
                  <a:pos x="607" y="283"/>
                </a:cxn>
                <a:cxn ang="0">
                  <a:pos x="453" y="338"/>
                </a:cxn>
                <a:cxn ang="0">
                  <a:pos x="300" y="407"/>
                </a:cxn>
                <a:cxn ang="0">
                  <a:pos x="150" y="486"/>
                </a:cxn>
                <a:cxn ang="0">
                  <a:pos x="0" y="578"/>
                </a:cxn>
              </a:cxnLst>
              <a:rect l="0" t="0" r="r" b="b"/>
              <a:pathLst>
                <a:path w="5439" h="993">
                  <a:moveTo>
                    <a:pt x="5439" y="0"/>
                  </a:moveTo>
                  <a:lnTo>
                    <a:pt x="5439" y="0"/>
                  </a:lnTo>
                  <a:lnTo>
                    <a:pt x="5432" y="18"/>
                  </a:lnTo>
                  <a:lnTo>
                    <a:pt x="5412" y="65"/>
                  </a:lnTo>
                  <a:lnTo>
                    <a:pt x="5397" y="99"/>
                  </a:lnTo>
                  <a:lnTo>
                    <a:pt x="5377" y="137"/>
                  </a:lnTo>
                  <a:lnTo>
                    <a:pt x="5354" y="183"/>
                  </a:lnTo>
                  <a:lnTo>
                    <a:pt x="5327" y="231"/>
                  </a:lnTo>
                  <a:lnTo>
                    <a:pt x="5297" y="283"/>
                  </a:lnTo>
                  <a:lnTo>
                    <a:pt x="5261" y="336"/>
                  </a:lnTo>
                  <a:lnTo>
                    <a:pt x="5222" y="393"/>
                  </a:lnTo>
                  <a:lnTo>
                    <a:pt x="5179" y="451"/>
                  </a:lnTo>
                  <a:lnTo>
                    <a:pt x="5130" y="509"/>
                  </a:lnTo>
                  <a:lnTo>
                    <a:pt x="5104" y="538"/>
                  </a:lnTo>
                  <a:lnTo>
                    <a:pt x="5078" y="567"/>
                  </a:lnTo>
                  <a:lnTo>
                    <a:pt x="5050" y="596"/>
                  </a:lnTo>
                  <a:lnTo>
                    <a:pt x="5021" y="623"/>
                  </a:lnTo>
                  <a:lnTo>
                    <a:pt x="4990" y="652"/>
                  </a:lnTo>
                  <a:lnTo>
                    <a:pt x="4958" y="680"/>
                  </a:lnTo>
                  <a:lnTo>
                    <a:pt x="4925" y="706"/>
                  </a:lnTo>
                  <a:lnTo>
                    <a:pt x="4891" y="733"/>
                  </a:lnTo>
                  <a:lnTo>
                    <a:pt x="4855" y="759"/>
                  </a:lnTo>
                  <a:lnTo>
                    <a:pt x="4819" y="783"/>
                  </a:lnTo>
                  <a:lnTo>
                    <a:pt x="4780" y="808"/>
                  </a:lnTo>
                  <a:lnTo>
                    <a:pt x="4742" y="830"/>
                  </a:lnTo>
                  <a:lnTo>
                    <a:pt x="4701" y="851"/>
                  </a:lnTo>
                  <a:lnTo>
                    <a:pt x="4660" y="872"/>
                  </a:lnTo>
                  <a:lnTo>
                    <a:pt x="4617" y="891"/>
                  </a:lnTo>
                  <a:lnTo>
                    <a:pt x="4572" y="909"/>
                  </a:lnTo>
                  <a:lnTo>
                    <a:pt x="4526" y="925"/>
                  </a:lnTo>
                  <a:lnTo>
                    <a:pt x="4479" y="940"/>
                  </a:lnTo>
                  <a:lnTo>
                    <a:pt x="4429" y="953"/>
                  </a:lnTo>
                  <a:lnTo>
                    <a:pt x="4379" y="966"/>
                  </a:lnTo>
                  <a:lnTo>
                    <a:pt x="4328" y="975"/>
                  </a:lnTo>
                  <a:lnTo>
                    <a:pt x="4275" y="982"/>
                  </a:lnTo>
                  <a:lnTo>
                    <a:pt x="4221" y="988"/>
                  </a:lnTo>
                  <a:lnTo>
                    <a:pt x="4165" y="992"/>
                  </a:lnTo>
                  <a:lnTo>
                    <a:pt x="4108" y="993"/>
                  </a:lnTo>
                  <a:lnTo>
                    <a:pt x="4049" y="993"/>
                  </a:lnTo>
                  <a:lnTo>
                    <a:pt x="3989" y="990"/>
                  </a:lnTo>
                  <a:lnTo>
                    <a:pt x="3927" y="984"/>
                  </a:lnTo>
                  <a:lnTo>
                    <a:pt x="3864" y="975"/>
                  </a:lnTo>
                  <a:lnTo>
                    <a:pt x="3799" y="966"/>
                  </a:lnTo>
                  <a:lnTo>
                    <a:pt x="3732" y="951"/>
                  </a:lnTo>
                  <a:lnTo>
                    <a:pt x="3666" y="935"/>
                  </a:lnTo>
                  <a:lnTo>
                    <a:pt x="3595" y="917"/>
                  </a:lnTo>
                  <a:lnTo>
                    <a:pt x="3524" y="895"/>
                  </a:lnTo>
                  <a:lnTo>
                    <a:pt x="3452" y="869"/>
                  </a:lnTo>
                  <a:lnTo>
                    <a:pt x="3377" y="841"/>
                  </a:lnTo>
                  <a:lnTo>
                    <a:pt x="3302" y="809"/>
                  </a:lnTo>
                  <a:lnTo>
                    <a:pt x="3224" y="775"/>
                  </a:lnTo>
                  <a:lnTo>
                    <a:pt x="3224" y="775"/>
                  </a:lnTo>
                  <a:lnTo>
                    <a:pt x="3070" y="704"/>
                  </a:lnTo>
                  <a:lnTo>
                    <a:pt x="2921" y="638"/>
                  </a:lnTo>
                  <a:lnTo>
                    <a:pt x="2777" y="578"/>
                  </a:lnTo>
                  <a:lnTo>
                    <a:pt x="2638" y="522"/>
                  </a:lnTo>
                  <a:lnTo>
                    <a:pt x="2503" y="470"/>
                  </a:lnTo>
                  <a:lnTo>
                    <a:pt x="2374" y="423"/>
                  </a:lnTo>
                  <a:lnTo>
                    <a:pt x="2249" y="381"/>
                  </a:lnTo>
                  <a:lnTo>
                    <a:pt x="2127" y="342"/>
                  </a:lnTo>
                  <a:lnTo>
                    <a:pt x="2010" y="310"/>
                  </a:lnTo>
                  <a:lnTo>
                    <a:pt x="1897" y="281"/>
                  </a:lnTo>
                  <a:lnTo>
                    <a:pt x="1787" y="255"/>
                  </a:lnTo>
                  <a:lnTo>
                    <a:pt x="1680" y="234"/>
                  </a:lnTo>
                  <a:lnTo>
                    <a:pt x="1577" y="218"/>
                  </a:lnTo>
                  <a:lnTo>
                    <a:pt x="1477" y="205"/>
                  </a:lnTo>
                  <a:lnTo>
                    <a:pt x="1380" y="197"/>
                  </a:lnTo>
                  <a:lnTo>
                    <a:pt x="1286" y="191"/>
                  </a:lnTo>
                  <a:lnTo>
                    <a:pt x="1194" y="191"/>
                  </a:lnTo>
                  <a:lnTo>
                    <a:pt x="1104" y="192"/>
                  </a:lnTo>
                  <a:lnTo>
                    <a:pt x="1018" y="199"/>
                  </a:lnTo>
                  <a:lnTo>
                    <a:pt x="932" y="208"/>
                  </a:lnTo>
                  <a:lnTo>
                    <a:pt x="848" y="221"/>
                  </a:lnTo>
                  <a:lnTo>
                    <a:pt x="766" y="239"/>
                  </a:lnTo>
                  <a:lnTo>
                    <a:pt x="686" y="259"/>
                  </a:lnTo>
                  <a:lnTo>
                    <a:pt x="607" y="283"/>
                  </a:lnTo>
                  <a:lnTo>
                    <a:pt x="529" y="309"/>
                  </a:lnTo>
                  <a:lnTo>
                    <a:pt x="453" y="338"/>
                  </a:lnTo>
                  <a:lnTo>
                    <a:pt x="376" y="372"/>
                  </a:lnTo>
                  <a:lnTo>
                    <a:pt x="300" y="407"/>
                  </a:lnTo>
                  <a:lnTo>
                    <a:pt x="225" y="446"/>
                  </a:lnTo>
                  <a:lnTo>
                    <a:pt x="150" y="486"/>
                  </a:lnTo>
                  <a:lnTo>
                    <a:pt x="75" y="531"/>
                  </a:lnTo>
                  <a:lnTo>
                    <a:pt x="0" y="57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996442" name="Freeform 90"/>
            <p:cNvSpPr>
              <a:spLocks/>
            </p:cNvSpPr>
            <p:nvPr/>
          </p:nvSpPr>
          <p:spPr bwMode="auto">
            <a:xfrm>
              <a:off x="958" y="1112"/>
              <a:ext cx="5429" cy="513"/>
            </a:xfrm>
            <a:custGeom>
              <a:avLst/>
              <a:gdLst/>
              <a:ahLst/>
              <a:cxnLst>
                <a:cxn ang="0">
                  <a:pos x="5429" y="0"/>
                </a:cxn>
                <a:cxn ang="0">
                  <a:pos x="5403" y="66"/>
                </a:cxn>
                <a:cxn ang="0">
                  <a:pos x="5369" y="141"/>
                </a:cxn>
                <a:cxn ang="0">
                  <a:pos x="5321" y="234"/>
                </a:cxn>
                <a:cxn ang="0">
                  <a:pos x="5257" y="342"/>
                </a:cxn>
                <a:cxn ang="0">
                  <a:pos x="5176" y="459"/>
                </a:cxn>
                <a:cxn ang="0">
                  <a:pos x="5103" y="547"/>
                </a:cxn>
                <a:cxn ang="0">
                  <a:pos x="5049" y="607"/>
                </a:cxn>
                <a:cxn ang="0">
                  <a:pos x="4990" y="665"/>
                </a:cxn>
                <a:cxn ang="0">
                  <a:pos x="4927" y="720"/>
                </a:cxn>
                <a:cxn ang="0">
                  <a:pos x="4857" y="775"/>
                </a:cxn>
                <a:cxn ang="0">
                  <a:pos x="4784" y="825"/>
                </a:cxn>
                <a:cxn ang="0">
                  <a:pos x="4704" y="870"/>
                </a:cxn>
                <a:cxn ang="0">
                  <a:pos x="4620" y="912"/>
                </a:cxn>
                <a:cxn ang="0">
                  <a:pos x="4531" y="949"/>
                </a:cxn>
                <a:cxn ang="0">
                  <a:pos x="4435" y="979"/>
                </a:cxn>
                <a:cxn ang="0">
                  <a:pos x="4334" y="1003"/>
                </a:cxn>
                <a:cxn ang="0">
                  <a:pos x="4227" y="1017"/>
                </a:cxn>
                <a:cxn ang="0">
                  <a:pos x="4114" y="1025"/>
                </a:cxn>
                <a:cxn ang="0">
                  <a:pos x="3995" y="1024"/>
                </a:cxn>
                <a:cxn ang="0">
                  <a:pos x="3870" y="1012"/>
                </a:cxn>
                <a:cxn ang="0">
                  <a:pos x="3738" y="991"/>
                </a:cxn>
                <a:cxn ang="0">
                  <a:pos x="3601" y="959"/>
                </a:cxn>
                <a:cxn ang="0">
                  <a:pos x="3456" y="914"/>
                </a:cxn>
                <a:cxn ang="0">
                  <a:pos x="3305" y="857"/>
                </a:cxn>
                <a:cxn ang="0">
                  <a:pos x="3227" y="824"/>
                </a:cxn>
                <a:cxn ang="0">
                  <a:pos x="2922" y="693"/>
                </a:cxn>
                <a:cxn ang="0">
                  <a:pos x="2637" y="581"/>
                </a:cxn>
                <a:cxn ang="0">
                  <a:pos x="2372" y="488"/>
                </a:cxn>
                <a:cxn ang="0">
                  <a:pos x="2123" y="412"/>
                </a:cxn>
                <a:cxn ang="0">
                  <a:pos x="1891" y="354"/>
                </a:cxn>
                <a:cxn ang="0">
                  <a:pos x="1675" y="313"/>
                </a:cxn>
                <a:cxn ang="0">
                  <a:pos x="1472" y="287"/>
                </a:cxn>
                <a:cxn ang="0">
                  <a:pos x="1281" y="278"/>
                </a:cxn>
                <a:cxn ang="0">
                  <a:pos x="1099" y="283"/>
                </a:cxn>
                <a:cxn ang="0">
                  <a:pos x="926" y="302"/>
                </a:cxn>
                <a:cxn ang="0">
                  <a:pos x="761" y="336"/>
                </a:cxn>
                <a:cxn ang="0">
                  <a:pos x="603" y="383"/>
                </a:cxn>
                <a:cxn ang="0">
                  <a:pos x="449" y="441"/>
                </a:cxn>
                <a:cxn ang="0">
                  <a:pos x="298" y="514"/>
                </a:cxn>
                <a:cxn ang="0">
                  <a:pos x="149" y="596"/>
                </a:cxn>
                <a:cxn ang="0">
                  <a:pos x="0" y="691"/>
                </a:cxn>
              </a:cxnLst>
              <a:rect l="0" t="0" r="r" b="b"/>
              <a:pathLst>
                <a:path w="5429" h="1025">
                  <a:moveTo>
                    <a:pt x="5429" y="0"/>
                  </a:moveTo>
                  <a:lnTo>
                    <a:pt x="5429" y="0"/>
                  </a:lnTo>
                  <a:lnTo>
                    <a:pt x="5422" y="18"/>
                  </a:lnTo>
                  <a:lnTo>
                    <a:pt x="5403" y="66"/>
                  </a:lnTo>
                  <a:lnTo>
                    <a:pt x="5389" y="100"/>
                  </a:lnTo>
                  <a:lnTo>
                    <a:pt x="5369" y="141"/>
                  </a:lnTo>
                  <a:lnTo>
                    <a:pt x="5347" y="186"/>
                  </a:lnTo>
                  <a:lnTo>
                    <a:pt x="5321" y="234"/>
                  </a:lnTo>
                  <a:lnTo>
                    <a:pt x="5292" y="287"/>
                  </a:lnTo>
                  <a:lnTo>
                    <a:pt x="5257" y="342"/>
                  </a:lnTo>
                  <a:lnTo>
                    <a:pt x="5218" y="399"/>
                  </a:lnTo>
                  <a:lnTo>
                    <a:pt x="5176" y="459"/>
                  </a:lnTo>
                  <a:lnTo>
                    <a:pt x="5129" y="518"/>
                  </a:lnTo>
                  <a:lnTo>
                    <a:pt x="5103" y="547"/>
                  </a:lnTo>
                  <a:lnTo>
                    <a:pt x="5076" y="576"/>
                  </a:lnTo>
                  <a:lnTo>
                    <a:pt x="5049" y="607"/>
                  </a:lnTo>
                  <a:lnTo>
                    <a:pt x="5021" y="636"/>
                  </a:lnTo>
                  <a:lnTo>
                    <a:pt x="4990" y="665"/>
                  </a:lnTo>
                  <a:lnTo>
                    <a:pt x="4958" y="693"/>
                  </a:lnTo>
                  <a:lnTo>
                    <a:pt x="4927" y="720"/>
                  </a:lnTo>
                  <a:lnTo>
                    <a:pt x="4893" y="748"/>
                  </a:lnTo>
                  <a:lnTo>
                    <a:pt x="4857" y="775"/>
                  </a:lnTo>
                  <a:lnTo>
                    <a:pt x="4821" y="799"/>
                  </a:lnTo>
                  <a:lnTo>
                    <a:pt x="4784" y="825"/>
                  </a:lnTo>
                  <a:lnTo>
                    <a:pt x="4745" y="848"/>
                  </a:lnTo>
                  <a:lnTo>
                    <a:pt x="4704" y="870"/>
                  </a:lnTo>
                  <a:lnTo>
                    <a:pt x="4663" y="893"/>
                  </a:lnTo>
                  <a:lnTo>
                    <a:pt x="4620" y="912"/>
                  </a:lnTo>
                  <a:lnTo>
                    <a:pt x="4577" y="932"/>
                  </a:lnTo>
                  <a:lnTo>
                    <a:pt x="4531" y="949"/>
                  </a:lnTo>
                  <a:lnTo>
                    <a:pt x="4484" y="964"/>
                  </a:lnTo>
                  <a:lnTo>
                    <a:pt x="4435" y="979"/>
                  </a:lnTo>
                  <a:lnTo>
                    <a:pt x="4385" y="991"/>
                  </a:lnTo>
                  <a:lnTo>
                    <a:pt x="4334" y="1003"/>
                  </a:lnTo>
                  <a:lnTo>
                    <a:pt x="4281" y="1011"/>
                  </a:lnTo>
                  <a:lnTo>
                    <a:pt x="4227" y="1017"/>
                  </a:lnTo>
                  <a:lnTo>
                    <a:pt x="4171" y="1022"/>
                  </a:lnTo>
                  <a:lnTo>
                    <a:pt x="4114" y="1025"/>
                  </a:lnTo>
                  <a:lnTo>
                    <a:pt x="4055" y="1025"/>
                  </a:lnTo>
                  <a:lnTo>
                    <a:pt x="3995" y="1024"/>
                  </a:lnTo>
                  <a:lnTo>
                    <a:pt x="3932" y="1021"/>
                  </a:lnTo>
                  <a:lnTo>
                    <a:pt x="3870" y="1012"/>
                  </a:lnTo>
                  <a:lnTo>
                    <a:pt x="3805" y="1004"/>
                  </a:lnTo>
                  <a:lnTo>
                    <a:pt x="3738" y="991"/>
                  </a:lnTo>
                  <a:lnTo>
                    <a:pt x="3670" y="977"/>
                  </a:lnTo>
                  <a:lnTo>
                    <a:pt x="3601" y="959"/>
                  </a:lnTo>
                  <a:lnTo>
                    <a:pt x="3528" y="938"/>
                  </a:lnTo>
                  <a:lnTo>
                    <a:pt x="3456" y="914"/>
                  </a:lnTo>
                  <a:lnTo>
                    <a:pt x="3381" y="888"/>
                  </a:lnTo>
                  <a:lnTo>
                    <a:pt x="3305" y="857"/>
                  </a:lnTo>
                  <a:lnTo>
                    <a:pt x="3227" y="824"/>
                  </a:lnTo>
                  <a:lnTo>
                    <a:pt x="3227" y="824"/>
                  </a:lnTo>
                  <a:lnTo>
                    <a:pt x="3072" y="756"/>
                  </a:lnTo>
                  <a:lnTo>
                    <a:pt x="2922" y="693"/>
                  </a:lnTo>
                  <a:lnTo>
                    <a:pt x="2777" y="635"/>
                  </a:lnTo>
                  <a:lnTo>
                    <a:pt x="2637" y="581"/>
                  </a:lnTo>
                  <a:lnTo>
                    <a:pt x="2502" y="533"/>
                  </a:lnTo>
                  <a:lnTo>
                    <a:pt x="2372" y="488"/>
                  </a:lnTo>
                  <a:lnTo>
                    <a:pt x="2245" y="447"/>
                  </a:lnTo>
                  <a:lnTo>
                    <a:pt x="2123" y="412"/>
                  </a:lnTo>
                  <a:lnTo>
                    <a:pt x="2005" y="381"/>
                  </a:lnTo>
                  <a:lnTo>
                    <a:pt x="1891" y="354"/>
                  </a:lnTo>
                  <a:lnTo>
                    <a:pt x="1782" y="331"/>
                  </a:lnTo>
                  <a:lnTo>
                    <a:pt x="1675" y="313"/>
                  </a:lnTo>
                  <a:lnTo>
                    <a:pt x="1572" y="297"/>
                  </a:lnTo>
                  <a:lnTo>
                    <a:pt x="1472" y="287"/>
                  </a:lnTo>
                  <a:lnTo>
                    <a:pt x="1375" y="279"/>
                  </a:lnTo>
                  <a:lnTo>
                    <a:pt x="1281" y="278"/>
                  </a:lnTo>
                  <a:lnTo>
                    <a:pt x="1187" y="278"/>
                  </a:lnTo>
                  <a:lnTo>
                    <a:pt x="1099" y="283"/>
                  </a:lnTo>
                  <a:lnTo>
                    <a:pt x="1011" y="291"/>
                  </a:lnTo>
                  <a:lnTo>
                    <a:pt x="926" y="302"/>
                  </a:lnTo>
                  <a:lnTo>
                    <a:pt x="843" y="317"/>
                  </a:lnTo>
                  <a:lnTo>
                    <a:pt x="761" y="336"/>
                  </a:lnTo>
                  <a:lnTo>
                    <a:pt x="682" y="357"/>
                  </a:lnTo>
                  <a:lnTo>
                    <a:pt x="603" y="383"/>
                  </a:lnTo>
                  <a:lnTo>
                    <a:pt x="525" y="410"/>
                  </a:lnTo>
                  <a:lnTo>
                    <a:pt x="449" y="441"/>
                  </a:lnTo>
                  <a:lnTo>
                    <a:pt x="372" y="476"/>
                  </a:lnTo>
                  <a:lnTo>
                    <a:pt x="298" y="514"/>
                  </a:lnTo>
                  <a:lnTo>
                    <a:pt x="224" y="554"/>
                  </a:lnTo>
                  <a:lnTo>
                    <a:pt x="149" y="596"/>
                  </a:lnTo>
                  <a:lnTo>
                    <a:pt x="75" y="643"/>
                  </a:lnTo>
                  <a:lnTo>
                    <a:pt x="0" y="691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996443" name="Freeform 91"/>
            <p:cNvSpPr>
              <a:spLocks/>
            </p:cNvSpPr>
            <p:nvPr/>
          </p:nvSpPr>
          <p:spPr bwMode="auto">
            <a:xfrm>
              <a:off x="993" y="1083"/>
              <a:ext cx="5418" cy="530"/>
            </a:xfrm>
            <a:custGeom>
              <a:avLst/>
              <a:gdLst/>
              <a:ahLst/>
              <a:cxnLst>
                <a:cxn ang="0">
                  <a:pos x="5418" y="0"/>
                </a:cxn>
                <a:cxn ang="0">
                  <a:pos x="5393" y="68"/>
                </a:cxn>
                <a:cxn ang="0">
                  <a:pos x="5361" y="142"/>
                </a:cxn>
                <a:cxn ang="0">
                  <a:pos x="5314" y="237"/>
                </a:cxn>
                <a:cxn ang="0">
                  <a:pos x="5251" y="347"/>
                </a:cxn>
                <a:cxn ang="0">
                  <a:pos x="5171" y="467"/>
                </a:cxn>
                <a:cxn ang="0">
                  <a:pos x="5100" y="557"/>
                </a:cxn>
                <a:cxn ang="0">
                  <a:pos x="5047" y="618"/>
                </a:cxn>
                <a:cxn ang="0">
                  <a:pos x="4989" y="676"/>
                </a:cxn>
                <a:cxn ang="0">
                  <a:pos x="4926" y="735"/>
                </a:cxn>
                <a:cxn ang="0">
                  <a:pos x="4858" y="789"/>
                </a:cxn>
                <a:cxn ang="0">
                  <a:pos x="4785" y="843"/>
                </a:cxn>
                <a:cxn ang="0">
                  <a:pos x="4707" y="890"/>
                </a:cxn>
                <a:cxn ang="0">
                  <a:pos x="4622" y="933"/>
                </a:cxn>
                <a:cxn ang="0">
                  <a:pos x="4533" y="972"/>
                </a:cxn>
                <a:cxn ang="0">
                  <a:pos x="4437" y="1004"/>
                </a:cxn>
                <a:cxn ang="0">
                  <a:pos x="4338" y="1030"/>
                </a:cxn>
                <a:cxn ang="0">
                  <a:pos x="4231" y="1048"/>
                </a:cxn>
                <a:cxn ang="0">
                  <a:pos x="4118" y="1058"/>
                </a:cxn>
                <a:cxn ang="0">
                  <a:pos x="3999" y="1059"/>
                </a:cxn>
                <a:cxn ang="0">
                  <a:pos x="3874" y="1049"/>
                </a:cxn>
                <a:cxn ang="0">
                  <a:pos x="3742" y="1032"/>
                </a:cxn>
                <a:cxn ang="0">
                  <a:pos x="3603" y="1001"/>
                </a:cxn>
                <a:cxn ang="0">
                  <a:pos x="3459" y="959"/>
                </a:cxn>
                <a:cxn ang="0">
                  <a:pos x="3306" y="906"/>
                </a:cxn>
                <a:cxn ang="0">
                  <a:pos x="3228" y="873"/>
                </a:cxn>
                <a:cxn ang="0">
                  <a:pos x="2920" y="748"/>
                </a:cxn>
                <a:cxn ang="0">
                  <a:pos x="2634" y="641"/>
                </a:cxn>
                <a:cxn ang="0">
                  <a:pos x="2367" y="552"/>
                </a:cxn>
                <a:cxn ang="0">
                  <a:pos x="2119" y="483"/>
                </a:cxn>
                <a:cxn ang="0">
                  <a:pos x="1886" y="428"/>
                </a:cxn>
                <a:cxn ang="0">
                  <a:pos x="1669" y="391"/>
                </a:cxn>
                <a:cxn ang="0">
                  <a:pos x="1465" y="370"/>
                </a:cxn>
                <a:cxn ang="0">
                  <a:pos x="1273" y="363"/>
                </a:cxn>
                <a:cxn ang="0">
                  <a:pos x="1091" y="371"/>
                </a:cxn>
                <a:cxn ang="0">
                  <a:pos x="919" y="396"/>
                </a:cxn>
                <a:cxn ang="0">
                  <a:pos x="755" y="433"/>
                </a:cxn>
                <a:cxn ang="0">
                  <a:pos x="597" y="483"/>
                </a:cxn>
                <a:cxn ang="0">
                  <a:pos x="444" y="546"/>
                </a:cxn>
                <a:cxn ang="0">
                  <a:pos x="294" y="620"/>
                </a:cxn>
                <a:cxn ang="0">
                  <a:pos x="147" y="707"/>
                </a:cxn>
                <a:cxn ang="0">
                  <a:pos x="0" y="806"/>
                </a:cxn>
              </a:cxnLst>
              <a:rect l="0" t="0" r="r" b="b"/>
              <a:pathLst>
                <a:path w="5418" h="1059">
                  <a:moveTo>
                    <a:pt x="5418" y="0"/>
                  </a:moveTo>
                  <a:lnTo>
                    <a:pt x="5418" y="0"/>
                  </a:lnTo>
                  <a:lnTo>
                    <a:pt x="5411" y="18"/>
                  </a:lnTo>
                  <a:lnTo>
                    <a:pt x="5393" y="68"/>
                  </a:lnTo>
                  <a:lnTo>
                    <a:pt x="5377" y="102"/>
                  </a:lnTo>
                  <a:lnTo>
                    <a:pt x="5361" y="142"/>
                  </a:lnTo>
                  <a:lnTo>
                    <a:pt x="5339" y="189"/>
                  </a:lnTo>
                  <a:lnTo>
                    <a:pt x="5314" y="237"/>
                  </a:lnTo>
                  <a:lnTo>
                    <a:pt x="5284" y="292"/>
                  </a:lnTo>
                  <a:lnTo>
                    <a:pt x="5251" y="347"/>
                  </a:lnTo>
                  <a:lnTo>
                    <a:pt x="5214" y="407"/>
                  </a:lnTo>
                  <a:lnTo>
                    <a:pt x="5171" y="467"/>
                  </a:lnTo>
                  <a:lnTo>
                    <a:pt x="5125" y="526"/>
                  </a:lnTo>
                  <a:lnTo>
                    <a:pt x="5100" y="557"/>
                  </a:lnTo>
                  <a:lnTo>
                    <a:pt x="5073" y="588"/>
                  </a:lnTo>
                  <a:lnTo>
                    <a:pt x="5047" y="618"/>
                  </a:lnTo>
                  <a:lnTo>
                    <a:pt x="5018" y="647"/>
                  </a:lnTo>
                  <a:lnTo>
                    <a:pt x="4989" y="676"/>
                  </a:lnTo>
                  <a:lnTo>
                    <a:pt x="4958" y="706"/>
                  </a:lnTo>
                  <a:lnTo>
                    <a:pt x="4926" y="735"/>
                  </a:lnTo>
                  <a:lnTo>
                    <a:pt x="4893" y="762"/>
                  </a:lnTo>
                  <a:lnTo>
                    <a:pt x="4858" y="789"/>
                  </a:lnTo>
                  <a:lnTo>
                    <a:pt x="4822" y="817"/>
                  </a:lnTo>
                  <a:lnTo>
                    <a:pt x="4785" y="843"/>
                  </a:lnTo>
                  <a:lnTo>
                    <a:pt x="4746" y="867"/>
                  </a:lnTo>
                  <a:lnTo>
                    <a:pt x="4707" y="890"/>
                  </a:lnTo>
                  <a:lnTo>
                    <a:pt x="4665" y="912"/>
                  </a:lnTo>
                  <a:lnTo>
                    <a:pt x="4622" y="933"/>
                  </a:lnTo>
                  <a:lnTo>
                    <a:pt x="4579" y="954"/>
                  </a:lnTo>
                  <a:lnTo>
                    <a:pt x="4533" y="972"/>
                  </a:lnTo>
                  <a:lnTo>
                    <a:pt x="4486" y="990"/>
                  </a:lnTo>
                  <a:lnTo>
                    <a:pt x="4437" y="1004"/>
                  </a:lnTo>
                  <a:lnTo>
                    <a:pt x="4389" y="1019"/>
                  </a:lnTo>
                  <a:lnTo>
                    <a:pt x="4338" y="1030"/>
                  </a:lnTo>
                  <a:lnTo>
                    <a:pt x="4285" y="1040"/>
                  </a:lnTo>
                  <a:lnTo>
                    <a:pt x="4231" y="1048"/>
                  </a:lnTo>
                  <a:lnTo>
                    <a:pt x="4175" y="1054"/>
                  </a:lnTo>
                  <a:lnTo>
                    <a:pt x="4118" y="1058"/>
                  </a:lnTo>
                  <a:lnTo>
                    <a:pt x="4058" y="1059"/>
                  </a:lnTo>
                  <a:lnTo>
                    <a:pt x="3999" y="1059"/>
                  </a:lnTo>
                  <a:lnTo>
                    <a:pt x="3936" y="1056"/>
                  </a:lnTo>
                  <a:lnTo>
                    <a:pt x="3874" y="1049"/>
                  </a:lnTo>
                  <a:lnTo>
                    <a:pt x="3809" y="1041"/>
                  </a:lnTo>
                  <a:lnTo>
                    <a:pt x="3742" y="1032"/>
                  </a:lnTo>
                  <a:lnTo>
                    <a:pt x="3672" y="1017"/>
                  </a:lnTo>
                  <a:lnTo>
                    <a:pt x="3603" y="1001"/>
                  </a:lnTo>
                  <a:lnTo>
                    <a:pt x="3531" y="982"/>
                  </a:lnTo>
                  <a:lnTo>
                    <a:pt x="3459" y="959"/>
                  </a:lnTo>
                  <a:lnTo>
                    <a:pt x="3382" y="933"/>
                  </a:lnTo>
                  <a:lnTo>
                    <a:pt x="3306" y="906"/>
                  </a:lnTo>
                  <a:lnTo>
                    <a:pt x="3228" y="873"/>
                  </a:lnTo>
                  <a:lnTo>
                    <a:pt x="3228" y="873"/>
                  </a:lnTo>
                  <a:lnTo>
                    <a:pt x="3071" y="809"/>
                  </a:lnTo>
                  <a:lnTo>
                    <a:pt x="2920" y="748"/>
                  </a:lnTo>
                  <a:lnTo>
                    <a:pt x="2776" y="693"/>
                  </a:lnTo>
                  <a:lnTo>
                    <a:pt x="2634" y="641"/>
                  </a:lnTo>
                  <a:lnTo>
                    <a:pt x="2499" y="596"/>
                  </a:lnTo>
                  <a:lnTo>
                    <a:pt x="2367" y="552"/>
                  </a:lnTo>
                  <a:lnTo>
                    <a:pt x="2241" y="515"/>
                  </a:lnTo>
                  <a:lnTo>
                    <a:pt x="2119" y="483"/>
                  </a:lnTo>
                  <a:lnTo>
                    <a:pt x="2001" y="454"/>
                  </a:lnTo>
                  <a:lnTo>
                    <a:pt x="1886" y="428"/>
                  </a:lnTo>
                  <a:lnTo>
                    <a:pt x="1776" y="407"/>
                  </a:lnTo>
                  <a:lnTo>
                    <a:pt x="1669" y="391"/>
                  </a:lnTo>
                  <a:lnTo>
                    <a:pt x="1565" y="378"/>
                  </a:lnTo>
                  <a:lnTo>
                    <a:pt x="1465" y="370"/>
                  </a:lnTo>
                  <a:lnTo>
                    <a:pt x="1368" y="365"/>
                  </a:lnTo>
                  <a:lnTo>
                    <a:pt x="1273" y="363"/>
                  </a:lnTo>
                  <a:lnTo>
                    <a:pt x="1182" y="366"/>
                  </a:lnTo>
                  <a:lnTo>
                    <a:pt x="1091" y="371"/>
                  </a:lnTo>
                  <a:lnTo>
                    <a:pt x="1005" y="381"/>
                  </a:lnTo>
                  <a:lnTo>
                    <a:pt x="919" y="396"/>
                  </a:lnTo>
                  <a:lnTo>
                    <a:pt x="837" y="412"/>
                  </a:lnTo>
                  <a:lnTo>
                    <a:pt x="755" y="433"/>
                  </a:lnTo>
                  <a:lnTo>
                    <a:pt x="676" y="455"/>
                  </a:lnTo>
                  <a:lnTo>
                    <a:pt x="597" y="483"/>
                  </a:lnTo>
                  <a:lnTo>
                    <a:pt x="521" y="512"/>
                  </a:lnTo>
                  <a:lnTo>
                    <a:pt x="444" y="546"/>
                  </a:lnTo>
                  <a:lnTo>
                    <a:pt x="369" y="581"/>
                  </a:lnTo>
                  <a:lnTo>
                    <a:pt x="294" y="620"/>
                  </a:lnTo>
                  <a:lnTo>
                    <a:pt x="221" y="662"/>
                  </a:lnTo>
                  <a:lnTo>
                    <a:pt x="147" y="707"/>
                  </a:lnTo>
                  <a:lnTo>
                    <a:pt x="74" y="754"/>
                  </a:lnTo>
                  <a:lnTo>
                    <a:pt x="0" y="80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996444" name="Freeform 92"/>
            <p:cNvSpPr>
              <a:spLocks/>
            </p:cNvSpPr>
            <p:nvPr/>
          </p:nvSpPr>
          <p:spPr bwMode="auto">
            <a:xfrm>
              <a:off x="1029" y="1055"/>
              <a:ext cx="5404" cy="545"/>
            </a:xfrm>
            <a:custGeom>
              <a:avLst/>
              <a:gdLst/>
              <a:ahLst/>
              <a:cxnLst>
                <a:cxn ang="0">
                  <a:pos x="5404" y="0"/>
                </a:cxn>
                <a:cxn ang="0">
                  <a:pos x="5380" y="68"/>
                </a:cxn>
                <a:cxn ang="0">
                  <a:pos x="5350" y="144"/>
                </a:cxn>
                <a:cxn ang="0">
                  <a:pos x="5304" y="241"/>
                </a:cxn>
                <a:cxn ang="0">
                  <a:pos x="5243" y="352"/>
                </a:cxn>
                <a:cxn ang="0">
                  <a:pos x="5165" y="473"/>
                </a:cxn>
                <a:cxn ang="0">
                  <a:pos x="5096" y="566"/>
                </a:cxn>
                <a:cxn ang="0">
                  <a:pos x="5043" y="627"/>
                </a:cxn>
                <a:cxn ang="0">
                  <a:pos x="4986" y="688"/>
                </a:cxn>
                <a:cxn ang="0">
                  <a:pos x="4924" y="748"/>
                </a:cxn>
                <a:cxn ang="0">
                  <a:pos x="4857" y="805"/>
                </a:cxn>
                <a:cxn ang="0">
                  <a:pos x="4785" y="858"/>
                </a:cxn>
                <a:cxn ang="0">
                  <a:pos x="4707" y="908"/>
                </a:cxn>
                <a:cxn ang="0">
                  <a:pos x="4624" y="955"/>
                </a:cxn>
                <a:cxn ang="0">
                  <a:pos x="4535" y="995"/>
                </a:cxn>
                <a:cxn ang="0">
                  <a:pos x="4440" y="1029"/>
                </a:cxn>
                <a:cxn ang="0">
                  <a:pos x="4340" y="1056"/>
                </a:cxn>
                <a:cxn ang="0">
                  <a:pos x="4233" y="1076"/>
                </a:cxn>
                <a:cxn ang="0">
                  <a:pos x="4121" y="1089"/>
                </a:cxn>
                <a:cxn ang="0">
                  <a:pos x="4002" y="1092"/>
                </a:cxn>
                <a:cxn ang="0">
                  <a:pos x="3877" y="1085"/>
                </a:cxn>
                <a:cxn ang="0">
                  <a:pos x="3745" y="1069"/>
                </a:cxn>
                <a:cxn ang="0">
                  <a:pos x="3606" y="1042"/>
                </a:cxn>
                <a:cxn ang="0">
                  <a:pos x="3460" y="1003"/>
                </a:cxn>
                <a:cxn ang="0">
                  <a:pos x="3307" y="951"/>
                </a:cxn>
                <a:cxn ang="0">
                  <a:pos x="3228" y="921"/>
                </a:cxn>
                <a:cxn ang="0">
                  <a:pos x="2919" y="801"/>
                </a:cxn>
                <a:cxn ang="0">
                  <a:pos x="2631" y="701"/>
                </a:cxn>
                <a:cxn ang="0">
                  <a:pos x="2363" y="617"/>
                </a:cxn>
                <a:cxn ang="0">
                  <a:pos x="2113" y="551"/>
                </a:cxn>
                <a:cxn ang="0">
                  <a:pos x="1880" y="501"/>
                </a:cxn>
                <a:cxn ang="0">
                  <a:pos x="1662" y="469"/>
                </a:cxn>
                <a:cxn ang="0">
                  <a:pos x="1458" y="451"/>
                </a:cxn>
                <a:cxn ang="0">
                  <a:pos x="1266" y="448"/>
                </a:cxn>
                <a:cxn ang="0">
                  <a:pos x="1085" y="461"/>
                </a:cxn>
                <a:cxn ang="0">
                  <a:pos x="914" y="488"/>
                </a:cxn>
                <a:cxn ang="0">
                  <a:pos x="750" y="528"/>
                </a:cxn>
                <a:cxn ang="0">
                  <a:pos x="593" y="582"/>
                </a:cxn>
                <a:cxn ang="0">
                  <a:pos x="440" y="648"/>
                </a:cxn>
                <a:cxn ang="0">
                  <a:pos x="292" y="727"/>
                </a:cxn>
                <a:cxn ang="0">
                  <a:pos x="146" y="817"/>
                </a:cxn>
                <a:cxn ang="0">
                  <a:pos x="0" y="918"/>
                </a:cxn>
              </a:cxnLst>
              <a:rect l="0" t="0" r="r" b="b"/>
              <a:pathLst>
                <a:path w="5404" h="1092">
                  <a:moveTo>
                    <a:pt x="5404" y="0"/>
                  </a:moveTo>
                  <a:lnTo>
                    <a:pt x="5404" y="0"/>
                  </a:lnTo>
                  <a:lnTo>
                    <a:pt x="5398" y="18"/>
                  </a:lnTo>
                  <a:lnTo>
                    <a:pt x="5380" y="68"/>
                  </a:lnTo>
                  <a:lnTo>
                    <a:pt x="5366" y="104"/>
                  </a:lnTo>
                  <a:lnTo>
                    <a:pt x="5350" y="144"/>
                  </a:lnTo>
                  <a:lnTo>
                    <a:pt x="5329" y="191"/>
                  </a:lnTo>
                  <a:lnTo>
                    <a:pt x="5304" y="241"/>
                  </a:lnTo>
                  <a:lnTo>
                    <a:pt x="5275" y="294"/>
                  </a:lnTo>
                  <a:lnTo>
                    <a:pt x="5243" y="352"/>
                  </a:lnTo>
                  <a:lnTo>
                    <a:pt x="5207" y="412"/>
                  </a:lnTo>
                  <a:lnTo>
                    <a:pt x="5165" y="473"/>
                  </a:lnTo>
                  <a:lnTo>
                    <a:pt x="5119" y="535"/>
                  </a:lnTo>
                  <a:lnTo>
                    <a:pt x="5096" y="566"/>
                  </a:lnTo>
                  <a:lnTo>
                    <a:pt x="5069" y="596"/>
                  </a:lnTo>
                  <a:lnTo>
                    <a:pt x="5043" y="627"/>
                  </a:lnTo>
                  <a:lnTo>
                    <a:pt x="5015" y="658"/>
                  </a:lnTo>
                  <a:lnTo>
                    <a:pt x="4986" y="688"/>
                  </a:lnTo>
                  <a:lnTo>
                    <a:pt x="4955" y="719"/>
                  </a:lnTo>
                  <a:lnTo>
                    <a:pt x="4924" y="748"/>
                  </a:lnTo>
                  <a:lnTo>
                    <a:pt x="4892" y="777"/>
                  </a:lnTo>
                  <a:lnTo>
                    <a:pt x="4857" y="805"/>
                  </a:lnTo>
                  <a:lnTo>
                    <a:pt x="4821" y="832"/>
                  </a:lnTo>
                  <a:lnTo>
                    <a:pt x="4785" y="858"/>
                  </a:lnTo>
                  <a:lnTo>
                    <a:pt x="4746" y="884"/>
                  </a:lnTo>
                  <a:lnTo>
                    <a:pt x="4707" y="908"/>
                  </a:lnTo>
                  <a:lnTo>
                    <a:pt x="4667" y="932"/>
                  </a:lnTo>
                  <a:lnTo>
                    <a:pt x="4624" y="955"/>
                  </a:lnTo>
                  <a:lnTo>
                    <a:pt x="4581" y="974"/>
                  </a:lnTo>
                  <a:lnTo>
                    <a:pt x="4535" y="995"/>
                  </a:lnTo>
                  <a:lnTo>
                    <a:pt x="4489" y="1013"/>
                  </a:lnTo>
                  <a:lnTo>
                    <a:pt x="4440" y="1029"/>
                  </a:lnTo>
                  <a:lnTo>
                    <a:pt x="4390" y="1043"/>
                  </a:lnTo>
                  <a:lnTo>
                    <a:pt x="4340" y="1056"/>
                  </a:lnTo>
                  <a:lnTo>
                    <a:pt x="4288" y="1068"/>
                  </a:lnTo>
                  <a:lnTo>
                    <a:pt x="4233" y="1076"/>
                  </a:lnTo>
                  <a:lnTo>
                    <a:pt x="4178" y="1084"/>
                  </a:lnTo>
                  <a:lnTo>
                    <a:pt x="4121" y="1089"/>
                  </a:lnTo>
                  <a:lnTo>
                    <a:pt x="4063" y="1092"/>
                  </a:lnTo>
                  <a:lnTo>
                    <a:pt x="4002" y="1092"/>
                  </a:lnTo>
                  <a:lnTo>
                    <a:pt x="3941" y="1090"/>
                  </a:lnTo>
                  <a:lnTo>
                    <a:pt x="3877" y="1085"/>
                  </a:lnTo>
                  <a:lnTo>
                    <a:pt x="3811" y="1079"/>
                  </a:lnTo>
                  <a:lnTo>
                    <a:pt x="3745" y="1069"/>
                  </a:lnTo>
                  <a:lnTo>
                    <a:pt x="3675" y="1058"/>
                  </a:lnTo>
                  <a:lnTo>
                    <a:pt x="3606" y="1042"/>
                  </a:lnTo>
                  <a:lnTo>
                    <a:pt x="3534" y="1024"/>
                  </a:lnTo>
                  <a:lnTo>
                    <a:pt x="3460" y="1003"/>
                  </a:lnTo>
                  <a:lnTo>
                    <a:pt x="3384" y="979"/>
                  </a:lnTo>
                  <a:lnTo>
                    <a:pt x="3307" y="951"/>
                  </a:lnTo>
                  <a:lnTo>
                    <a:pt x="3228" y="921"/>
                  </a:lnTo>
                  <a:lnTo>
                    <a:pt x="3228" y="921"/>
                  </a:lnTo>
                  <a:lnTo>
                    <a:pt x="3071" y="859"/>
                  </a:lnTo>
                  <a:lnTo>
                    <a:pt x="2919" y="801"/>
                  </a:lnTo>
                  <a:lnTo>
                    <a:pt x="2773" y="750"/>
                  </a:lnTo>
                  <a:lnTo>
                    <a:pt x="2631" y="701"/>
                  </a:lnTo>
                  <a:lnTo>
                    <a:pt x="2495" y="656"/>
                  </a:lnTo>
                  <a:lnTo>
                    <a:pt x="2363" y="617"/>
                  </a:lnTo>
                  <a:lnTo>
                    <a:pt x="2237" y="582"/>
                  </a:lnTo>
                  <a:lnTo>
                    <a:pt x="2113" y="551"/>
                  </a:lnTo>
                  <a:lnTo>
                    <a:pt x="1995" y="524"/>
                  </a:lnTo>
                  <a:lnTo>
                    <a:pt x="1880" y="501"/>
                  </a:lnTo>
                  <a:lnTo>
                    <a:pt x="1769" y="483"/>
                  </a:lnTo>
                  <a:lnTo>
                    <a:pt x="1662" y="469"/>
                  </a:lnTo>
                  <a:lnTo>
                    <a:pt x="1558" y="457"/>
                  </a:lnTo>
                  <a:lnTo>
                    <a:pt x="1458" y="451"/>
                  </a:lnTo>
                  <a:lnTo>
                    <a:pt x="1361" y="448"/>
                  </a:lnTo>
                  <a:lnTo>
                    <a:pt x="1266" y="448"/>
                  </a:lnTo>
                  <a:lnTo>
                    <a:pt x="1175" y="453"/>
                  </a:lnTo>
                  <a:lnTo>
                    <a:pt x="1085" y="461"/>
                  </a:lnTo>
                  <a:lnTo>
                    <a:pt x="998" y="472"/>
                  </a:lnTo>
                  <a:lnTo>
                    <a:pt x="914" y="488"/>
                  </a:lnTo>
                  <a:lnTo>
                    <a:pt x="830" y="506"/>
                  </a:lnTo>
                  <a:lnTo>
                    <a:pt x="750" y="528"/>
                  </a:lnTo>
                  <a:lnTo>
                    <a:pt x="671" y="553"/>
                  </a:lnTo>
                  <a:lnTo>
                    <a:pt x="593" y="582"/>
                  </a:lnTo>
                  <a:lnTo>
                    <a:pt x="517" y="614"/>
                  </a:lnTo>
                  <a:lnTo>
                    <a:pt x="440" y="648"/>
                  </a:lnTo>
                  <a:lnTo>
                    <a:pt x="365" y="687"/>
                  </a:lnTo>
                  <a:lnTo>
                    <a:pt x="292" y="727"/>
                  </a:lnTo>
                  <a:lnTo>
                    <a:pt x="218" y="771"/>
                  </a:lnTo>
                  <a:lnTo>
                    <a:pt x="146" y="817"/>
                  </a:lnTo>
                  <a:lnTo>
                    <a:pt x="72" y="866"/>
                  </a:lnTo>
                  <a:lnTo>
                    <a:pt x="0" y="91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996445" name="Freeform 93"/>
            <p:cNvSpPr>
              <a:spLocks/>
            </p:cNvSpPr>
            <p:nvPr/>
          </p:nvSpPr>
          <p:spPr bwMode="auto">
            <a:xfrm>
              <a:off x="1067" y="1026"/>
              <a:ext cx="5390" cy="562"/>
            </a:xfrm>
            <a:custGeom>
              <a:avLst/>
              <a:gdLst/>
              <a:ahLst/>
              <a:cxnLst>
                <a:cxn ang="0">
                  <a:pos x="5390" y="0"/>
                </a:cxn>
                <a:cxn ang="0">
                  <a:pos x="5366" y="70"/>
                </a:cxn>
                <a:cxn ang="0">
                  <a:pos x="5337" y="147"/>
                </a:cxn>
                <a:cxn ang="0">
                  <a:pos x="5292" y="244"/>
                </a:cxn>
                <a:cxn ang="0">
                  <a:pos x="5233" y="357"/>
                </a:cxn>
                <a:cxn ang="0">
                  <a:pos x="5158" y="480"/>
                </a:cxn>
                <a:cxn ang="0">
                  <a:pos x="5088" y="575"/>
                </a:cxn>
                <a:cxn ang="0">
                  <a:pos x="5037" y="638"/>
                </a:cxn>
                <a:cxn ang="0">
                  <a:pos x="4981" y="701"/>
                </a:cxn>
                <a:cxn ang="0">
                  <a:pos x="4920" y="762"/>
                </a:cxn>
                <a:cxn ang="0">
                  <a:pos x="4854" y="821"/>
                </a:cxn>
                <a:cxn ang="0">
                  <a:pos x="4783" y="875"/>
                </a:cxn>
                <a:cxn ang="0">
                  <a:pos x="4705" y="927"/>
                </a:cxn>
                <a:cxn ang="0">
                  <a:pos x="4623" y="976"/>
                </a:cxn>
                <a:cxn ang="0">
                  <a:pos x="4534" y="1018"/>
                </a:cxn>
                <a:cxn ang="0">
                  <a:pos x="4441" y="1053"/>
                </a:cxn>
                <a:cxn ang="0">
                  <a:pos x="4341" y="1084"/>
                </a:cxn>
                <a:cxn ang="0">
                  <a:pos x="4234" y="1106"/>
                </a:cxn>
                <a:cxn ang="0">
                  <a:pos x="4122" y="1121"/>
                </a:cxn>
                <a:cxn ang="0">
                  <a:pos x="4004" y="1126"/>
                </a:cxn>
                <a:cxn ang="0">
                  <a:pos x="3878" y="1122"/>
                </a:cxn>
                <a:cxn ang="0">
                  <a:pos x="3746" y="1110"/>
                </a:cxn>
                <a:cxn ang="0">
                  <a:pos x="3607" y="1084"/>
                </a:cxn>
                <a:cxn ang="0">
                  <a:pos x="3460" y="1048"/>
                </a:cxn>
                <a:cxn ang="0">
                  <a:pos x="3307" y="1000"/>
                </a:cxn>
                <a:cxn ang="0">
                  <a:pos x="3228" y="971"/>
                </a:cxn>
                <a:cxn ang="0">
                  <a:pos x="2917" y="856"/>
                </a:cxn>
                <a:cxn ang="0">
                  <a:pos x="2628" y="761"/>
                </a:cxn>
                <a:cxn ang="0">
                  <a:pos x="2359" y="682"/>
                </a:cxn>
                <a:cxn ang="0">
                  <a:pos x="2107" y="620"/>
                </a:cxn>
                <a:cxn ang="0">
                  <a:pos x="1873" y="575"/>
                </a:cxn>
                <a:cxn ang="0">
                  <a:pos x="1655" y="548"/>
                </a:cxn>
                <a:cxn ang="0">
                  <a:pos x="1451" y="533"/>
                </a:cxn>
                <a:cxn ang="0">
                  <a:pos x="1259" y="535"/>
                </a:cxn>
                <a:cxn ang="0">
                  <a:pos x="1077" y="551"/>
                </a:cxn>
                <a:cxn ang="0">
                  <a:pos x="906" y="582"/>
                </a:cxn>
                <a:cxn ang="0">
                  <a:pos x="744" y="625"/>
                </a:cxn>
                <a:cxn ang="0">
                  <a:pos x="587" y="683"/>
                </a:cxn>
                <a:cxn ang="0">
                  <a:pos x="436" y="753"/>
                </a:cxn>
                <a:cxn ang="0">
                  <a:pos x="288" y="835"/>
                </a:cxn>
                <a:cxn ang="0">
                  <a:pos x="144" y="929"/>
                </a:cxn>
                <a:cxn ang="0">
                  <a:pos x="0" y="1034"/>
                </a:cxn>
              </a:cxnLst>
              <a:rect l="0" t="0" r="r" b="b"/>
              <a:pathLst>
                <a:path w="5390" h="1126">
                  <a:moveTo>
                    <a:pt x="5390" y="0"/>
                  </a:moveTo>
                  <a:lnTo>
                    <a:pt x="5390" y="0"/>
                  </a:lnTo>
                  <a:lnTo>
                    <a:pt x="5384" y="18"/>
                  </a:lnTo>
                  <a:lnTo>
                    <a:pt x="5366" y="70"/>
                  </a:lnTo>
                  <a:lnTo>
                    <a:pt x="5353" y="105"/>
                  </a:lnTo>
                  <a:lnTo>
                    <a:pt x="5337" y="147"/>
                  </a:lnTo>
                  <a:lnTo>
                    <a:pt x="5316" y="192"/>
                  </a:lnTo>
                  <a:lnTo>
                    <a:pt x="5292" y="244"/>
                  </a:lnTo>
                  <a:lnTo>
                    <a:pt x="5265" y="299"/>
                  </a:lnTo>
                  <a:lnTo>
                    <a:pt x="5233" y="357"/>
                  </a:lnTo>
                  <a:lnTo>
                    <a:pt x="5198" y="418"/>
                  </a:lnTo>
                  <a:lnTo>
                    <a:pt x="5158" y="480"/>
                  </a:lnTo>
                  <a:lnTo>
                    <a:pt x="5113" y="544"/>
                  </a:lnTo>
                  <a:lnTo>
                    <a:pt x="5088" y="575"/>
                  </a:lnTo>
                  <a:lnTo>
                    <a:pt x="5063" y="607"/>
                  </a:lnTo>
                  <a:lnTo>
                    <a:pt x="5037" y="638"/>
                  </a:lnTo>
                  <a:lnTo>
                    <a:pt x="5011" y="670"/>
                  </a:lnTo>
                  <a:lnTo>
                    <a:pt x="4981" y="701"/>
                  </a:lnTo>
                  <a:lnTo>
                    <a:pt x="4951" y="732"/>
                  </a:lnTo>
                  <a:lnTo>
                    <a:pt x="4920" y="762"/>
                  </a:lnTo>
                  <a:lnTo>
                    <a:pt x="4888" y="791"/>
                  </a:lnTo>
                  <a:lnTo>
                    <a:pt x="4854" y="821"/>
                  </a:lnTo>
                  <a:lnTo>
                    <a:pt x="4819" y="848"/>
                  </a:lnTo>
                  <a:lnTo>
                    <a:pt x="4783" y="875"/>
                  </a:lnTo>
                  <a:lnTo>
                    <a:pt x="4745" y="903"/>
                  </a:lnTo>
                  <a:lnTo>
                    <a:pt x="4705" y="927"/>
                  </a:lnTo>
                  <a:lnTo>
                    <a:pt x="4665" y="951"/>
                  </a:lnTo>
                  <a:lnTo>
                    <a:pt x="4623" y="976"/>
                  </a:lnTo>
                  <a:lnTo>
                    <a:pt x="4580" y="997"/>
                  </a:lnTo>
                  <a:lnTo>
                    <a:pt x="4534" y="1018"/>
                  </a:lnTo>
                  <a:lnTo>
                    <a:pt x="4488" y="1037"/>
                  </a:lnTo>
                  <a:lnTo>
                    <a:pt x="4441" y="1053"/>
                  </a:lnTo>
                  <a:lnTo>
                    <a:pt x="4391" y="1069"/>
                  </a:lnTo>
                  <a:lnTo>
                    <a:pt x="4341" y="1084"/>
                  </a:lnTo>
                  <a:lnTo>
                    <a:pt x="4289" y="1095"/>
                  </a:lnTo>
                  <a:lnTo>
                    <a:pt x="4234" y="1106"/>
                  </a:lnTo>
                  <a:lnTo>
                    <a:pt x="4179" y="1114"/>
                  </a:lnTo>
                  <a:lnTo>
                    <a:pt x="4122" y="1121"/>
                  </a:lnTo>
                  <a:lnTo>
                    <a:pt x="4064" y="1124"/>
                  </a:lnTo>
                  <a:lnTo>
                    <a:pt x="4004" y="1126"/>
                  </a:lnTo>
                  <a:lnTo>
                    <a:pt x="3941" y="1126"/>
                  </a:lnTo>
                  <a:lnTo>
                    <a:pt x="3878" y="1122"/>
                  </a:lnTo>
                  <a:lnTo>
                    <a:pt x="3812" y="1118"/>
                  </a:lnTo>
                  <a:lnTo>
                    <a:pt x="3746" y="1110"/>
                  </a:lnTo>
                  <a:lnTo>
                    <a:pt x="3676" y="1098"/>
                  </a:lnTo>
                  <a:lnTo>
                    <a:pt x="3607" y="1084"/>
                  </a:lnTo>
                  <a:lnTo>
                    <a:pt x="3535" y="1068"/>
                  </a:lnTo>
                  <a:lnTo>
                    <a:pt x="3460" y="1048"/>
                  </a:lnTo>
                  <a:lnTo>
                    <a:pt x="3385" y="1026"/>
                  </a:lnTo>
                  <a:lnTo>
                    <a:pt x="3307" y="1000"/>
                  </a:lnTo>
                  <a:lnTo>
                    <a:pt x="3228" y="971"/>
                  </a:lnTo>
                  <a:lnTo>
                    <a:pt x="3228" y="971"/>
                  </a:lnTo>
                  <a:lnTo>
                    <a:pt x="3069" y="911"/>
                  </a:lnTo>
                  <a:lnTo>
                    <a:pt x="2917" y="856"/>
                  </a:lnTo>
                  <a:lnTo>
                    <a:pt x="2770" y="806"/>
                  </a:lnTo>
                  <a:lnTo>
                    <a:pt x="2628" y="761"/>
                  </a:lnTo>
                  <a:lnTo>
                    <a:pt x="2491" y="719"/>
                  </a:lnTo>
                  <a:lnTo>
                    <a:pt x="2359" y="682"/>
                  </a:lnTo>
                  <a:lnTo>
                    <a:pt x="2231" y="649"/>
                  </a:lnTo>
                  <a:lnTo>
                    <a:pt x="2107" y="620"/>
                  </a:lnTo>
                  <a:lnTo>
                    <a:pt x="1988" y="596"/>
                  </a:lnTo>
                  <a:lnTo>
                    <a:pt x="1873" y="575"/>
                  </a:lnTo>
                  <a:lnTo>
                    <a:pt x="1762" y="559"/>
                  </a:lnTo>
                  <a:lnTo>
                    <a:pt x="1655" y="548"/>
                  </a:lnTo>
                  <a:lnTo>
                    <a:pt x="1551" y="538"/>
                  </a:lnTo>
                  <a:lnTo>
                    <a:pt x="1451" y="533"/>
                  </a:lnTo>
                  <a:lnTo>
                    <a:pt x="1353" y="533"/>
                  </a:lnTo>
                  <a:lnTo>
                    <a:pt x="1259" y="535"/>
                  </a:lnTo>
                  <a:lnTo>
                    <a:pt x="1166" y="541"/>
                  </a:lnTo>
                  <a:lnTo>
                    <a:pt x="1077" y="551"/>
                  </a:lnTo>
                  <a:lnTo>
                    <a:pt x="991" y="565"/>
                  </a:lnTo>
                  <a:lnTo>
                    <a:pt x="906" y="582"/>
                  </a:lnTo>
                  <a:lnTo>
                    <a:pt x="824" y="603"/>
                  </a:lnTo>
                  <a:lnTo>
                    <a:pt x="744" y="625"/>
                  </a:lnTo>
                  <a:lnTo>
                    <a:pt x="665" y="653"/>
                  </a:lnTo>
                  <a:lnTo>
                    <a:pt x="587" y="683"/>
                  </a:lnTo>
                  <a:lnTo>
                    <a:pt x="511" y="716"/>
                  </a:lnTo>
                  <a:lnTo>
                    <a:pt x="436" y="753"/>
                  </a:lnTo>
                  <a:lnTo>
                    <a:pt x="362" y="791"/>
                  </a:lnTo>
                  <a:lnTo>
                    <a:pt x="288" y="835"/>
                  </a:lnTo>
                  <a:lnTo>
                    <a:pt x="216" y="880"/>
                  </a:lnTo>
                  <a:lnTo>
                    <a:pt x="144" y="929"/>
                  </a:lnTo>
                  <a:lnTo>
                    <a:pt x="72" y="979"/>
                  </a:lnTo>
                  <a:lnTo>
                    <a:pt x="0" y="103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996446" name="Freeform 94"/>
            <p:cNvSpPr>
              <a:spLocks/>
            </p:cNvSpPr>
            <p:nvPr/>
          </p:nvSpPr>
          <p:spPr bwMode="auto">
            <a:xfrm>
              <a:off x="1106" y="997"/>
              <a:ext cx="5373" cy="580"/>
            </a:xfrm>
            <a:custGeom>
              <a:avLst/>
              <a:gdLst/>
              <a:ahLst/>
              <a:cxnLst>
                <a:cxn ang="0">
                  <a:pos x="5373" y="0"/>
                </a:cxn>
                <a:cxn ang="0">
                  <a:pos x="5351" y="69"/>
                </a:cxn>
                <a:cxn ang="0">
                  <a:pos x="5323" y="147"/>
                </a:cxn>
                <a:cxn ang="0">
                  <a:pos x="5280" y="247"/>
                </a:cxn>
                <a:cxn ang="0">
                  <a:pos x="5221" y="361"/>
                </a:cxn>
                <a:cxn ang="0">
                  <a:pos x="5148" y="486"/>
                </a:cxn>
                <a:cxn ang="0">
                  <a:pos x="5081" y="583"/>
                </a:cxn>
                <a:cxn ang="0">
                  <a:pos x="5031" y="647"/>
                </a:cxn>
                <a:cxn ang="0">
                  <a:pos x="4976" y="712"/>
                </a:cxn>
                <a:cxn ang="0">
                  <a:pos x="4916" y="773"/>
                </a:cxn>
                <a:cxn ang="0">
                  <a:pos x="4849" y="833"/>
                </a:cxn>
                <a:cxn ang="0">
                  <a:pos x="4780" y="891"/>
                </a:cxn>
                <a:cxn ang="0">
                  <a:pos x="4704" y="944"/>
                </a:cxn>
                <a:cxn ang="0">
                  <a:pos x="4622" y="994"/>
                </a:cxn>
                <a:cxn ang="0">
                  <a:pos x="4534" y="1038"/>
                </a:cxn>
                <a:cxn ang="0">
                  <a:pos x="4441" y="1077"/>
                </a:cxn>
                <a:cxn ang="0">
                  <a:pos x="4341" y="1109"/>
                </a:cxn>
                <a:cxn ang="0">
                  <a:pos x="4236" y="1133"/>
                </a:cxn>
                <a:cxn ang="0">
                  <a:pos x="4123" y="1149"/>
                </a:cxn>
                <a:cxn ang="0">
                  <a:pos x="4004" y="1159"/>
                </a:cxn>
                <a:cxn ang="0">
                  <a:pos x="3879" y="1157"/>
                </a:cxn>
                <a:cxn ang="0">
                  <a:pos x="3746" y="1146"/>
                </a:cxn>
                <a:cxn ang="0">
                  <a:pos x="3607" y="1124"/>
                </a:cxn>
                <a:cxn ang="0">
                  <a:pos x="3460" y="1091"/>
                </a:cxn>
                <a:cxn ang="0">
                  <a:pos x="3305" y="1044"/>
                </a:cxn>
                <a:cxn ang="0">
                  <a:pos x="3226" y="1017"/>
                </a:cxn>
                <a:cxn ang="0">
                  <a:pos x="2914" y="909"/>
                </a:cxn>
                <a:cxn ang="0">
                  <a:pos x="2622" y="818"/>
                </a:cxn>
                <a:cxn ang="0">
                  <a:pos x="2353" y="746"/>
                </a:cxn>
                <a:cxn ang="0">
                  <a:pos x="2100" y="689"/>
                </a:cxn>
                <a:cxn ang="0">
                  <a:pos x="1866" y="649"/>
                </a:cxn>
                <a:cxn ang="0">
                  <a:pos x="1648" y="625"/>
                </a:cxn>
                <a:cxn ang="0">
                  <a:pos x="1442" y="615"/>
                </a:cxn>
                <a:cxn ang="0">
                  <a:pos x="1251" y="620"/>
                </a:cxn>
                <a:cxn ang="0">
                  <a:pos x="1070" y="641"/>
                </a:cxn>
                <a:cxn ang="0">
                  <a:pos x="899" y="675"/>
                </a:cxn>
                <a:cxn ang="0">
                  <a:pos x="737" y="722"/>
                </a:cxn>
                <a:cxn ang="0">
                  <a:pos x="581" y="783"/>
                </a:cxn>
                <a:cxn ang="0">
                  <a:pos x="431" y="856"/>
                </a:cxn>
                <a:cxn ang="0">
                  <a:pos x="286" y="941"/>
                </a:cxn>
                <a:cxn ang="0">
                  <a:pos x="143" y="1038"/>
                </a:cxn>
                <a:cxn ang="0">
                  <a:pos x="0" y="1146"/>
                </a:cxn>
              </a:cxnLst>
              <a:rect l="0" t="0" r="r" b="b"/>
              <a:pathLst>
                <a:path w="5373" h="1159">
                  <a:moveTo>
                    <a:pt x="5373" y="0"/>
                  </a:moveTo>
                  <a:lnTo>
                    <a:pt x="5373" y="0"/>
                  </a:lnTo>
                  <a:lnTo>
                    <a:pt x="5367" y="18"/>
                  </a:lnTo>
                  <a:lnTo>
                    <a:pt x="5351" y="69"/>
                  </a:lnTo>
                  <a:lnTo>
                    <a:pt x="5338" y="105"/>
                  </a:lnTo>
                  <a:lnTo>
                    <a:pt x="5323" y="147"/>
                  </a:lnTo>
                  <a:lnTo>
                    <a:pt x="5303" y="194"/>
                  </a:lnTo>
                  <a:lnTo>
                    <a:pt x="5280" y="247"/>
                  </a:lnTo>
                  <a:lnTo>
                    <a:pt x="5253" y="302"/>
                  </a:lnTo>
                  <a:lnTo>
                    <a:pt x="5221" y="361"/>
                  </a:lnTo>
                  <a:lnTo>
                    <a:pt x="5187" y="423"/>
                  </a:lnTo>
                  <a:lnTo>
                    <a:pt x="5148" y="486"/>
                  </a:lnTo>
                  <a:lnTo>
                    <a:pt x="5105" y="550"/>
                  </a:lnTo>
                  <a:lnTo>
                    <a:pt x="5081" y="583"/>
                  </a:lnTo>
                  <a:lnTo>
                    <a:pt x="5056" y="615"/>
                  </a:lnTo>
                  <a:lnTo>
                    <a:pt x="5031" y="647"/>
                  </a:lnTo>
                  <a:lnTo>
                    <a:pt x="5003" y="680"/>
                  </a:lnTo>
                  <a:lnTo>
                    <a:pt x="4976" y="712"/>
                  </a:lnTo>
                  <a:lnTo>
                    <a:pt x="4947" y="743"/>
                  </a:lnTo>
                  <a:lnTo>
                    <a:pt x="4916" y="773"/>
                  </a:lnTo>
                  <a:lnTo>
                    <a:pt x="4883" y="804"/>
                  </a:lnTo>
                  <a:lnTo>
                    <a:pt x="4849" y="833"/>
                  </a:lnTo>
                  <a:lnTo>
                    <a:pt x="4815" y="862"/>
                  </a:lnTo>
                  <a:lnTo>
                    <a:pt x="4780" y="891"/>
                  </a:lnTo>
                  <a:lnTo>
                    <a:pt x="4742" y="919"/>
                  </a:lnTo>
                  <a:lnTo>
                    <a:pt x="4704" y="944"/>
                  </a:lnTo>
                  <a:lnTo>
                    <a:pt x="4663" y="970"/>
                  </a:lnTo>
                  <a:lnTo>
                    <a:pt x="4622" y="994"/>
                  </a:lnTo>
                  <a:lnTo>
                    <a:pt x="4579" y="1017"/>
                  </a:lnTo>
                  <a:lnTo>
                    <a:pt x="4534" y="1038"/>
                  </a:lnTo>
                  <a:lnTo>
                    <a:pt x="4488" y="1057"/>
                  </a:lnTo>
                  <a:lnTo>
                    <a:pt x="4441" y="1077"/>
                  </a:lnTo>
                  <a:lnTo>
                    <a:pt x="4391" y="1093"/>
                  </a:lnTo>
                  <a:lnTo>
                    <a:pt x="4341" y="1109"/>
                  </a:lnTo>
                  <a:lnTo>
                    <a:pt x="4288" y="1122"/>
                  </a:lnTo>
                  <a:lnTo>
                    <a:pt x="4236" y="1133"/>
                  </a:lnTo>
                  <a:lnTo>
                    <a:pt x="4180" y="1143"/>
                  </a:lnTo>
                  <a:lnTo>
                    <a:pt x="4123" y="1149"/>
                  </a:lnTo>
                  <a:lnTo>
                    <a:pt x="4065" y="1156"/>
                  </a:lnTo>
                  <a:lnTo>
                    <a:pt x="4004" y="1159"/>
                  </a:lnTo>
                  <a:lnTo>
                    <a:pt x="3943" y="1159"/>
                  </a:lnTo>
                  <a:lnTo>
                    <a:pt x="3879" y="1157"/>
                  </a:lnTo>
                  <a:lnTo>
                    <a:pt x="3814" y="1153"/>
                  </a:lnTo>
                  <a:lnTo>
                    <a:pt x="3746" y="1146"/>
                  </a:lnTo>
                  <a:lnTo>
                    <a:pt x="3677" y="1136"/>
                  </a:lnTo>
                  <a:lnTo>
                    <a:pt x="3607" y="1124"/>
                  </a:lnTo>
                  <a:lnTo>
                    <a:pt x="3534" y="1109"/>
                  </a:lnTo>
                  <a:lnTo>
                    <a:pt x="3460" y="1091"/>
                  </a:lnTo>
                  <a:lnTo>
                    <a:pt x="3383" y="1070"/>
                  </a:lnTo>
                  <a:lnTo>
                    <a:pt x="3305" y="1044"/>
                  </a:lnTo>
                  <a:lnTo>
                    <a:pt x="3226" y="1017"/>
                  </a:lnTo>
                  <a:lnTo>
                    <a:pt x="3226" y="1017"/>
                  </a:lnTo>
                  <a:lnTo>
                    <a:pt x="3067" y="960"/>
                  </a:lnTo>
                  <a:lnTo>
                    <a:pt x="2914" y="909"/>
                  </a:lnTo>
                  <a:lnTo>
                    <a:pt x="2765" y="862"/>
                  </a:lnTo>
                  <a:lnTo>
                    <a:pt x="2622" y="818"/>
                  </a:lnTo>
                  <a:lnTo>
                    <a:pt x="2485" y="780"/>
                  </a:lnTo>
                  <a:lnTo>
                    <a:pt x="2353" y="746"/>
                  </a:lnTo>
                  <a:lnTo>
                    <a:pt x="2224" y="715"/>
                  </a:lnTo>
                  <a:lnTo>
                    <a:pt x="2100" y="689"/>
                  </a:lnTo>
                  <a:lnTo>
                    <a:pt x="1981" y="667"/>
                  </a:lnTo>
                  <a:lnTo>
                    <a:pt x="1866" y="649"/>
                  </a:lnTo>
                  <a:lnTo>
                    <a:pt x="1755" y="634"/>
                  </a:lnTo>
                  <a:lnTo>
                    <a:pt x="1648" y="625"/>
                  </a:lnTo>
                  <a:lnTo>
                    <a:pt x="1543" y="617"/>
                  </a:lnTo>
                  <a:lnTo>
                    <a:pt x="1442" y="615"/>
                  </a:lnTo>
                  <a:lnTo>
                    <a:pt x="1345" y="615"/>
                  </a:lnTo>
                  <a:lnTo>
                    <a:pt x="1251" y="620"/>
                  </a:lnTo>
                  <a:lnTo>
                    <a:pt x="1159" y="628"/>
                  </a:lnTo>
                  <a:lnTo>
                    <a:pt x="1070" y="641"/>
                  </a:lnTo>
                  <a:lnTo>
                    <a:pt x="984" y="655"/>
                  </a:lnTo>
                  <a:lnTo>
                    <a:pt x="899" y="675"/>
                  </a:lnTo>
                  <a:lnTo>
                    <a:pt x="817" y="696"/>
                  </a:lnTo>
                  <a:lnTo>
                    <a:pt x="737" y="722"/>
                  </a:lnTo>
                  <a:lnTo>
                    <a:pt x="659" y="751"/>
                  </a:lnTo>
                  <a:lnTo>
                    <a:pt x="581" y="783"/>
                  </a:lnTo>
                  <a:lnTo>
                    <a:pt x="506" y="817"/>
                  </a:lnTo>
                  <a:lnTo>
                    <a:pt x="431" y="856"/>
                  </a:lnTo>
                  <a:lnTo>
                    <a:pt x="358" y="896"/>
                  </a:lnTo>
                  <a:lnTo>
                    <a:pt x="286" y="941"/>
                  </a:lnTo>
                  <a:lnTo>
                    <a:pt x="213" y="988"/>
                  </a:lnTo>
                  <a:lnTo>
                    <a:pt x="143" y="1038"/>
                  </a:lnTo>
                  <a:lnTo>
                    <a:pt x="70" y="1090"/>
                  </a:lnTo>
                  <a:lnTo>
                    <a:pt x="0" y="114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996447" name="Freeform 95"/>
            <p:cNvSpPr>
              <a:spLocks/>
            </p:cNvSpPr>
            <p:nvPr/>
          </p:nvSpPr>
          <p:spPr bwMode="auto">
            <a:xfrm>
              <a:off x="1146" y="968"/>
              <a:ext cx="5355" cy="631"/>
            </a:xfrm>
            <a:custGeom>
              <a:avLst/>
              <a:gdLst/>
              <a:ahLst/>
              <a:cxnLst>
                <a:cxn ang="0">
                  <a:pos x="5355" y="0"/>
                </a:cxn>
                <a:cxn ang="0">
                  <a:pos x="5334" y="71"/>
                </a:cxn>
                <a:cxn ang="0">
                  <a:pos x="5306" y="150"/>
                </a:cxn>
                <a:cxn ang="0">
                  <a:pos x="5266" y="250"/>
                </a:cxn>
                <a:cxn ang="0">
                  <a:pos x="5209" y="366"/>
                </a:cxn>
                <a:cxn ang="0">
                  <a:pos x="5138" y="494"/>
                </a:cxn>
                <a:cxn ang="0">
                  <a:pos x="5072" y="592"/>
                </a:cxn>
                <a:cxn ang="0">
                  <a:pos x="5023" y="658"/>
                </a:cxn>
                <a:cxn ang="0">
                  <a:pos x="4969" y="723"/>
                </a:cxn>
                <a:cxn ang="0">
                  <a:pos x="4909" y="788"/>
                </a:cxn>
                <a:cxn ang="0">
                  <a:pos x="4845" y="849"/>
                </a:cxn>
                <a:cxn ang="0">
                  <a:pos x="4775" y="909"/>
                </a:cxn>
                <a:cxn ang="0">
                  <a:pos x="4700" y="964"/>
                </a:cxn>
                <a:cxn ang="0">
                  <a:pos x="4619" y="1015"/>
                </a:cxn>
                <a:cxn ang="0">
                  <a:pos x="4532" y="1060"/>
                </a:cxn>
                <a:cxn ang="0">
                  <a:pos x="4439" y="1101"/>
                </a:cxn>
                <a:cxn ang="0">
                  <a:pos x="4340" y="1135"/>
                </a:cxn>
                <a:cxn ang="0">
                  <a:pos x="4235" y="1162"/>
                </a:cxn>
                <a:cxn ang="0">
                  <a:pos x="4123" y="1182"/>
                </a:cxn>
                <a:cxn ang="0">
                  <a:pos x="4004" y="1193"/>
                </a:cxn>
                <a:cxn ang="0">
                  <a:pos x="3879" y="1194"/>
                </a:cxn>
                <a:cxn ang="0">
                  <a:pos x="3746" y="1185"/>
                </a:cxn>
                <a:cxn ang="0">
                  <a:pos x="3606" y="1165"/>
                </a:cxn>
                <a:cxn ang="0">
                  <a:pos x="3458" y="1136"/>
                </a:cxn>
                <a:cxn ang="0">
                  <a:pos x="3304" y="1093"/>
                </a:cxn>
                <a:cxn ang="0">
                  <a:pos x="3224" y="1067"/>
                </a:cxn>
                <a:cxn ang="0">
                  <a:pos x="2910" y="965"/>
                </a:cxn>
                <a:cxn ang="0">
                  <a:pos x="2618" y="880"/>
                </a:cxn>
                <a:cxn ang="0">
                  <a:pos x="2346" y="812"/>
                </a:cxn>
                <a:cxn ang="0">
                  <a:pos x="2094" y="760"/>
                </a:cxn>
                <a:cxn ang="0">
                  <a:pos x="1859" y="723"/>
                </a:cxn>
                <a:cxn ang="0">
                  <a:pos x="1640" y="704"/>
                </a:cxn>
                <a:cxn ang="0">
                  <a:pos x="1434" y="699"/>
                </a:cxn>
                <a:cxn ang="0">
                  <a:pos x="1242" y="707"/>
                </a:cxn>
                <a:cxn ang="0">
                  <a:pos x="1063" y="731"/>
                </a:cxn>
                <a:cxn ang="0">
                  <a:pos x="893" y="768"/>
                </a:cxn>
                <a:cxn ang="0">
                  <a:pos x="732" y="820"/>
                </a:cxn>
                <a:cxn ang="0">
                  <a:pos x="576" y="884"/>
                </a:cxn>
                <a:cxn ang="0">
                  <a:pos x="427" y="960"/>
                </a:cxn>
                <a:cxn ang="0">
                  <a:pos x="283" y="1049"/>
                </a:cxn>
                <a:cxn ang="0">
                  <a:pos x="141" y="1149"/>
                </a:cxn>
                <a:cxn ang="0">
                  <a:pos x="0" y="1261"/>
                </a:cxn>
              </a:cxnLst>
              <a:rect l="0" t="0" r="r" b="b"/>
              <a:pathLst>
                <a:path w="5355" h="1261">
                  <a:moveTo>
                    <a:pt x="5355" y="0"/>
                  </a:moveTo>
                  <a:lnTo>
                    <a:pt x="5355" y="0"/>
                  </a:lnTo>
                  <a:lnTo>
                    <a:pt x="5349" y="19"/>
                  </a:lnTo>
                  <a:lnTo>
                    <a:pt x="5334" y="71"/>
                  </a:lnTo>
                  <a:lnTo>
                    <a:pt x="5322" y="106"/>
                  </a:lnTo>
                  <a:lnTo>
                    <a:pt x="5306" y="150"/>
                  </a:lnTo>
                  <a:lnTo>
                    <a:pt x="5288" y="197"/>
                  </a:lnTo>
                  <a:lnTo>
                    <a:pt x="5266" y="250"/>
                  </a:lnTo>
                  <a:lnTo>
                    <a:pt x="5240" y="306"/>
                  </a:lnTo>
                  <a:lnTo>
                    <a:pt x="5209" y="366"/>
                  </a:lnTo>
                  <a:lnTo>
                    <a:pt x="5176" y="429"/>
                  </a:lnTo>
                  <a:lnTo>
                    <a:pt x="5138" y="494"/>
                  </a:lnTo>
                  <a:lnTo>
                    <a:pt x="5095" y="560"/>
                  </a:lnTo>
                  <a:lnTo>
                    <a:pt x="5072" y="592"/>
                  </a:lnTo>
                  <a:lnTo>
                    <a:pt x="5048" y="625"/>
                  </a:lnTo>
                  <a:lnTo>
                    <a:pt x="5023" y="658"/>
                  </a:lnTo>
                  <a:lnTo>
                    <a:pt x="4997" y="691"/>
                  </a:lnTo>
                  <a:lnTo>
                    <a:pt x="4969" y="723"/>
                  </a:lnTo>
                  <a:lnTo>
                    <a:pt x="4940" y="755"/>
                  </a:lnTo>
                  <a:lnTo>
                    <a:pt x="4909" y="788"/>
                  </a:lnTo>
                  <a:lnTo>
                    <a:pt x="4877" y="818"/>
                  </a:lnTo>
                  <a:lnTo>
                    <a:pt x="4845" y="849"/>
                  </a:lnTo>
                  <a:lnTo>
                    <a:pt x="4811" y="880"/>
                  </a:lnTo>
                  <a:lnTo>
                    <a:pt x="4775" y="909"/>
                  </a:lnTo>
                  <a:lnTo>
                    <a:pt x="4739" y="936"/>
                  </a:lnTo>
                  <a:lnTo>
                    <a:pt x="4700" y="964"/>
                  </a:lnTo>
                  <a:lnTo>
                    <a:pt x="4661" y="989"/>
                  </a:lnTo>
                  <a:lnTo>
                    <a:pt x="4619" y="1015"/>
                  </a:lnTo>
                  <a:lnTo>
                    <a:pt x="4576" y="1038"/>
                  </a:lnTo>
                  <a:lnTo>
                    <a:pt x="4532" y="1060"/>
                  </a:lnTo>
                  <a:lnTo>
                    <a:pt x="4486" y="1081"/>
                  </a:lnTo>
                  <a:lnTo>
                    <a:pt x="4439" y="1101"/>
                  </a:lnTo>
                  <a:lnTo>
                    <a:pt x="4390" y="1119"/>
                  </a:lnTo>
                  <a:lnTo>
                    <a:pt x="4340" y="1135"/>
                  </a:lnTo>
                  <a:lnTo>
                    <a:pt x="4289" y="1149"/>
                  </a:lnTo>
                  <a:lnTo>
                    <a:pt x="4235" y="1162"/>
                  </a:lnTo>
                  <a:lnTo>
                    <a:pt x="4179" y="1173"/>
                  </a:lnTo>
                  <a:lnTo>
                    <a:pt x="4123" y="1182"/>
                  </a:lnTo>
                  <a:lnTo>
                    <a:pt x="4064" y="1188"/>
                  </a:lnTo>
                  <a:lnTo>
                    <a:pt x="4004" y="1193"/>
                  </a:lnTo>
                  <a:lnTo>
                    <a:pt x="3942" y="1194"/>
                  </a:lnTo>
                  <a:lnTo>
                    <a:pt x="3879" y="1194"/>
                  </a:lnTo>
                  <a:lnTo>
                    <a:pt x="3814" y="1191"/>
                  </a:lnTo>
                  <a:lnTo>
                    <a:pt x="3746" y="1185"/>
                  </a:lnTo>
                  <a:lnTo>
                    <a:pt x="3676" y="1177"/>
                  </a:lnTo>
                  <a:lnTo>
                    <a:pt x="3606" y="1165"/>
                  </a:lnTo>
                  <a:lnTo>
                    <a:pt x="3533" y="1153"/>
                  </a:lnTo>
                  <a:lnTo>
                    <a:pt x="3458" y="1136"/>
                  </a:lnTo>
                  <a:lnTo>
                    <a:pt x="3382" y="1115"/>
                  </a:lnTo>
                  <a:lnTo>
                    <a:pt x="3304" y="1093"/>
                  </a:lnTo>
                  <a:lnTo>
                    <a:pt x="3224" y="1067"/>
                  </a:lnTo>
                  <a:lnTo>
                    <a:pt x="3224" y="1067"/>
                  </a:lnTo>
                  <a:lnTo>
                    <a:pt x="3064" y="1014"/>
                  </a:lnTo>
                  <a:lnTo>
                    <a:pt x="2910" y="965"/>
                  </a:lnTo>
                  <a:lnTo>
                    <a:pt x="2761" y="920"/>
                  </a:lnTo>
                  <a:lnTo>
                    <a:pt x="2618" y="880"/>
                  </a:lnTo>
                  <a:lnTo>
                    <a:pt x="2480" y="842"/>
                  </a:lnTo>
                  <a:lnTo>
                    <a:pt x="2346" y="812"/>
                  </a:lnTo>
                  <a:lnTo>
                    <a:pt x="2219" y="783"/>
                  </a:lnTo>
                  <a:lnTo>
                    <a:pt x="2094" y="760"/>
                  </a:lnTo>
                  <a:lnTo>
                    <a:pt x="1974" y="739"/>
                  </a:lnTo>
                  <a:lnTo>
                    <a:pt x="1859" y="723"/>
                  </a:lnTo>
                  <a:lnTo>
                    <a:pt x="1746" y="712"/>
                  </a:lnTo>
                  <a:lnTo>
                    <a:pt x="1640" y="704"/>
                  </a:lnTo>
                  <a:lnTo>
                    <a:pt x="1535" y="699"/>
                  </a:lnTo>
                  <a:lnTo>
                    <a:pt x="1434" y="699"/>
                  </a:lnTo>
                  <a:lnTo>
                    <a:pt x="1337" y="700"/>
                  </a:lnTo>
                  <a:lnTo>
                    <a:pt x="1242" y="707"/>
                  </a:lnTo>
                  <a:lnTo>
                    <a:pt x="1151" y="718"/>
                  </a:lnTo>
                  <a:lnTo>
                    <a:pt x="1063" y="731"/>
                  </a:lnTo>
                  <a:lnTo>
                    <a:pt x="976" y="749"/>
                  </a:lnTo>
                  <a:lnTo>
                    <a:pt x="893" y="768"/>
                  </a:lnTo>
                  <a:lnTo>
                    <a:pt x="811" y="792"/>
                  </a:lnTo>
                  <a:lnTo>
                    <a:pt x="732" y="820"/>
                  </a:lnTo>
                  <a:lnTo>
                    <a:pt x="652" y="851"/>
                  </a:lnTo>
                  <a:lnTo>
                    <a:pt x="576" y="884"/>
                  </a:lnTo>
                  <a:lnTo>
                    <a:pt x="501" y="920"/>
                  </a:lnTo>
                  <a:lnTo>
                    <a:pt x="427" y="960"/>
                  </a:lnTo>
                  <a:lnTo>
                    <a:pt x="355" y="1004"/>
                  </a:lnTo>
                  <a:lnTo>
                    <a:pt x="283" y="1049"/>
                  </a:lnTo>
                  <a:lnTo>
                    <a:pt x="212" y="1098"/>
                  </a:lnTo>
                  <a:lnTo>
                    <a:pt x="141" y="1149"/>
                  </a:lnTo>
                  <a:lnTo>
                    <a:pt x="71" y="1204"/>
                  </a:lnTo>
                  <a:lnTo>
                    <a:pt x="0" y="1261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996448" name="Freeform 96"/>
            <p:cNvSpPr>
              <a:spLocks/>
            </p:cNvSpPr>
            <p:nvPr/>
          </p:nvSpPr>
          <p:spPr bwMode="auto">
            <a:xfrm>
              <a:off x="1187" y="940"/>
              <a:ext cx="5335" cy="688"/>
            </a:xfrm>
            <a:custGeom>
              <a:avLst/>
              <a:gdLst/>
              <a:ahLst/>
              <a:cxnLst>
                <a:cxn ang="0">
                  <a:pos x="5335" y="0"/>
                </a:cxn>
                <a:cxn ang="0">
                  <a:pos x="5315" y="71"/>
                </a:cxn>
                <a:cxn ang="0">
                  <a:pos x="5289" y="150"/>
                </a:cxn>
                <a:cxn ang="0">
                  <a:pos x="5250" y="252"/>
                </a:cxn>
                <a:cxn ang="0">
                  <a:pos x="5196" y="371"/>
                </a:cxn>
                <a:cxn ang="0">
                  <a:pos x="5127" y="501"/>
                </a:cxn>
                <a:cxn ang="0">
                  <a:pos x="5061" y="601"/>
                </a:cxn>
                <a:cxn ang="0">
                  <a:pos x="5014" y="667"/>
                </a:cxn>
                <a:cxn ang="0">
                  <a:pos x="4960" y="735"/>
                </a:cxn>
                <a:cxn ang="0">
                  <a:pos x="4902" y="799"/>
                </a:cxn>
                <a:cxn ang="0">
                  <a:pos x="4838" y="862"/>
                </a:cxn>
                <a:cxn ang="0">
                  <a:pos x="4770" y="924"/>
                </a:cxn>
                <a:cxn ang="0">
                  <a:pos x="4695" y="980"/>
                </a:cxn>
                <a:cxn ang="0">
                  <a:pos x="4614" y="1034"/>
                </a:cxn>
                <a:cxn ang="0">
                  <a:pos x="4528" y="1082"/>
                </a:cxn>
                <a:cxn ang="0">
                  <a:pos x="4436" y="1126"/>
                </a:cxn>
                <a:cxn ang="0">
                  <a:pos x="4338" y="1161"/>
                </a:cxn>
                <a:cxn ang="0">
                  <a:pos x="4232" y="1190"/>
                </a:cxn>
                <a:cxn ang="0">
                  <a:pos x="4121" y="1213"/>
                </a:cxn>
                <a:cxn ang="0">
                  <a:pos x="4003" y="1226"/>
                </a:cxn>
                <a:cxn ang="0">
                  <a:pos x="3877" y="1229"/>
                </a:cxn>
                <a:cxn ang="0">
                  <a:pos x="3745" y="1224"/>
                </a:cxn>
                <a:cxn ang="0">
                  <a:pos x="3605" y="1206"/>
                </a:cxn>
                <a:cxn ang="0">
                  <a:pos x="3456" y="1179"/>
                </a:cxn>
                <a:cxn ang="0">
                  <a:pos x="3301" y="1140"/>
                </a:cxn>
                <a:cxn ang="0">
                  <a:pos x="3220" y="1114"/>
                </a:cxn>
                <a:cxn ang="0">
                  <a:pos x="2905" y="1019"/>
                </a:cxn>
                <a:cxn ang="0">
                  <a:pos x="2612" y="938"/>
                </a:cxn>
                <a:cxn ang="0">
                  <a:pos x="2340" y="875"/>
                </a:cxn>
                <a:cxn ang="0">
                  <a:pos x="2086" y="828"/>
                </a:cxn>
                <a:cxn ang="0">
                  <a:pos x="1851" y="798"/>
                </a:cxn>
                <a:cxn ang="0">
                  <a:pos x="1630" y="782"/>
                </a:cxn>
                <a:cxn ang="0">
                  <a:pos x="1426" y="780"/>
                </a:cxn>
                <a:cxn ang="0">
                  <a:pos x="1235" y="795"/>
                </a:cxn>
                <a:cxn ang="0">
                  <a:pos x="1099" y="814"/>
                </a:cxn>
                <a:cxn ang="0">
                  <a:pos x="1011" y="830"/>
                </a:cxn>
                <a:cxn ang="0">
                  <a:pos x="927" y="851"/>
                </a:cxn>
                <a:cxn ang="0">
                  <a:pos x="804" y="888"/>
                </a:cxn>
                <a:cxn ang="0">
                  <a:pos x="647" y="950"/>
                </a:cxn>
                <a:cxn ang="0">
                  <a:pos x="496" y="1024"/>
                </a:cxn>
                <a:cxn ang="0">
                  <a:pos x="352" y="1109"/>
                </a:cxn>
                <a:cxn ang="0">
                  <a:pos x="210" y="1208"/>
                </a:cxn>
                <a:cxn ang="0">
                  <a:pos x="70" y="1316"/>
                </a:cxn>
              </a:cxnLst>
              <a:rect l="0" t="0" r="r" b="b"/>
              <a:pathLst>
                <a:path w="5335" h="1376">
                  <a:moveTo>
                    <a:pt x="5335" y="0"/>
                  </a:moveTo>
                  <a:lnTo>
                    <a:pt x="5335" y="0"/>
                  </a:lnTo>
                  <a:lnTo>
                    <a:pt x="5331" y="18"/>
                  </a:lnTo>
                  <a:lnTo>
                    <a:pt x="5315" y="71"/>
                  </a:lnTo>
                  <a:lnTo>
                    <a:pt x="5304" y="107"/>
                  </a:lnTo>
                  <a:lnTo>
                    <a:pt x="5289" y="150"/>
                  </a:lnTo>
                  <a:lnTo>
                    <a:pt x="5271" y="199"/>
                  </a:lnTo>
                  <a:lnTo>
                    <a:pt x="5250" y="252"/>
                  </a:lnTo>
                  <a:lnTo>
                    <a:pt x="5225" y="310"/>
                  </a:lnTo>
                  <a:lnTo>
                    <a:pt x="5196" y="371"/>
                  </a:lnTo>
                  <a:lnTo>
                    <a:pt x="5163" y="434"/>
                  </a:lnTo>
                  <a:lnTo>
                    <a:pt x="5127" y="501"/>
                  </a:lnTo>
                  <a:lnTo>
                    <a:pt x="5085" y="567"/>
                  </a:lnTo>
                  <a:lnTo>
                    <a:pt x="5061" y="601"/>
                  </a:lnTo>
                  <a:lnTo>
                    <a:pt x="5038" y="635"/>
                  </a:lnTo>
                  <a:lnTo>
                    <a:pt x="5014" y="667"/>
                  </a:lnTo>
                  <a:lnTo>
                    <a:pt x="4988" y="701"/>
                  </a:lnTo>
                  <a:lnTo>
                    <a:pt x="4960" y="735"/>
                  </a:lnTo>
                  <a:lnTo>
                    <a:pt x="4932" y="767"/>
                  </a:lnTo>
                  <a:lnTo>
                    <a:pt x="4902" y="799"/>
                  </a:lnTo>
                  <a:lnTo>
                    <a:pt x="4871" y="832"/>
                  </a:lnTo>
                  <a:lnTo>
                    <a:pt x="4838" y="862"/>
                  </a:lnTo>
                  <a:lnTo>
                    <a:pt x="4804" y="893"/>
                  </a:lnTo>
                  <a:lnTo>
                    <a:pt x="4770" y="924"/>
                  </a:lnTo>
                  <a:lnTo>
                    <a:pt x="4734" y="953"/>
                  </a:lnTo>
                  <a:lnTo>
                    <a:pt x="4695" y="980"/>
                  </a:lnTo>
                  <a:lnTo>
                    <a:pt x="4656" y="1008"/>
                  </a:lnTo>
                  <a:lnTo>
                    <a:pt x="4614" y="1034"/>
                  </a:lnTo>
                  <a:lnTo>
                    <a:pt x="4573" y="1059"/>
                  </a:lnTo>
                  <a:lnTo>
                    <a:pt x="4528" y="1082"/>
                  </a:lnTo>
                  <a:lnTo>
                    <a:pt x="4484" y="1105"/>
                  </a:lnTo>
                  <a:lnTo>
                    <a:pt x="4436" y="1126"/>
                  </a:lnTo>
                  <a:lnTo>
                    <a:pt x="4388" y="1143"/>
                  </a:lnTo>
                  <a:lnTo>
                    <a:pt x="4338" y="1161"/>
                  </a:lnTo>
                  <a:lnTo>
                    <a:pt x="4287" y="1177"/>
                  </a:lnTo>
                  <a:lnTo>
                    <a:pt x="4232" y="1190"/>
                  </a:lnTo>
                  <a:lnTo>
                    <a:pt x="4178" y="1203"/>
                  </a:lnTo>
                  <a:lnTo>
                    <a:pt x="4121" y="1213"/>
                  </a:lnTo>
                  <a:lnTo>
                    <a:pt x="4063" y="1219"/>
                  </a:lnTo>
                  <a:lnTo>
                    <a:pt x="4003" y="1226"/>
                  </a:lnTo>
                  <a:lnTo>
                    <a:pt x="3941" y="1229"/>
                  </a:lnTo>
                  <a:lnTo>
                    <a:pt x="3877" y="1229"/>
                  </a:lnTo>
                  <a:lnTo>
                    <a:pt x="3812" y="1227"/>
                  </a:lnTo>
                  <a:lnTo>
                    <a:pt x="3745" y="1224"/>
                  </a:lnTo>
                  <a:lnTo>
                    <a:pt x="3676" y="1216"/>
                  </a:lnTo>
                  <a:lnTo>
                    <a:pt x="3605" y="1206"/>
                  </a:lnTo>
                  <a:lnTo>
                    <a:pt x="3531" y="1195"/>
                  </a:lnTo>
                  <a:lnTo>
                    <a:pt x="3456" y="1179"/>
                  </a:lnTo>
                  <a:lnTo>
                    <a:pt x="3380" y="1161"/>
                  </a:lnTo>
                  <a:lnTo>
                    <a:pt x="3301" y="1140"/>
                  </a:lnTo>
                  <a:lnTo>
                    <a:pt x="3220" y="1114"/>
                  </a:lnTo>
                  <a:lnTo>
                    <a:pt x="3220" y="1114"/>
                  </a:lnTo>
                  <a:lnTo>
                    <a:pt x="3061" y="1064"/>
                  </a:lnTo>
                  <a:lnTo>
                    <a:pt x="2905" y="1019"/>
                  </a:lnTo>
                  <a:lnTo>
                    <a:pt x="2756" y="977"/>
                  </a:lnTo>
                  <a:lnTo>
                    <a:pt x="2612" y="938"/>
                  </a:lnTo>
                  <a:lnTo>
                    <a:pt x="2473" y="906"/>
                  </a:lnTo>
                  <a:lnTo>
                    <a:pt x="2340" y="875"/>
                  </a:lnTo>
                  <a:lnTo>
                    <a:pt x="2211" y="851"/>
                  </a:lnTo>
                  <a:lnTo>
                    <a:pt x="2086" y="828"/>
                  </a:lnTo>
                  <a:lnTo>
                    <a:pt x="1966" y="811"/>
                  </a:lnTo>
                  <a:lnTo>
                    <a:pt x="1851" y="798"/>
                  </a:lnTo>
                  <a:lnTo>
                    <a:pt x="1739" y="788"/>
                  </a:lnTo>
                  <a:lnTo>
                    <a:pt x="1630" y="782"/>
                  </a:lnTo>
                  <a:lnTo>
                    <a:pt x="1526" y="780"/>
                  </a:lnTo>
                  <a:lnTo>
                    <a:pt x="1426" y="780"/>
                  </a:lnTo>
                  <a:lnTo>
                    <a:pt x="1329" y="785"/>
                  </a:lnTo>
                  <a:lnTo>
                    <a:pt x="1235" y="795"/>
                  </a:lnTo>
                  <a:lnTo>
                    <a:pt x="1143" y="806"/>
                  </a:lnTo>
                  <a:lnTo>
                    <a:pt x="1099" y="814"/>
                  </a:lnTo>
                  <a:lnTo>
                    <a:pt x="1054" y="822"/>
                  </a:lnTo>
                  <a:lnTo>
                    <a:pt x="1011" y="830"/>
                  </a:lnTo>
                  <a:lnTo>
                    <a:pt x="970" y="840"/>
                  </a:lnTo>
                  <a:lnTo>
                    <a:pt x="927" y="851"/>
                  </a:lnTo>
                  <a:lnTo>
                    <a:pt x="885" y="862"/>
                  </a:lnTo>
                  <a:lnTo>
                    <a:pt x="804" y="888"/>
                  </a:lnTo>
                  <a:lnTo>
                    <a:pt x="725" y="917"/>
                  </a:lnTo>
                  <a:lnTo>
                    <a:pt x="647" y="950"/>
                  </a:lnTo>
                  <a:lnTo>
                    <a:pt x="571" y="985"/>
                  </a:lnTo>
                  <a:lnTo>
                    <a:pt x="496" y="1024"/>
                  </a:lnTo>
                  <a:lnTo>
                    <a:pt x="424" y="1064"/>
                  </a:lnTo>
                  <a:lnTo>
                    <a:pt x="352" y="1109"/>
                  </a:lnTo>
                  <a:lnTo>
                    <a:pt x="280" y="1156"/>
                  </a:lnTo>
                  <a:lnTo>
                    <a:pt x="210" y="1208"/>
                  </a:lnTo>
                  <a:lnTo>
                    <a:pt x="139" y="1261"/>
                  </a:lnTo>
                  <a:lnTo>
                    <a:pt x="70" y="1316"/>
                  </a:lnTo>
                  <a:lnTo>
                    <a:pt x="0" y="137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996449" name="Freeform 97"/>
            <p:cNvSpPr>
              <a:spLocks/>
            </p:cNvSpPr>
            <p:nvPr/>
          </p:nvSpPr>
          <p:spPr bwMode="auto">
            <a:xfrm>
              <a:off x="1229" y="911"/>
              <a:ext cx="5314" cy="745"/>
            </a:xfrm>
            <a:custGeom>
              <a:avLst/>
              <a:gdLst/>
              <a:ahLst/>
              <a:cxnLst>
                <a:cxn ang="0">
                  <a:pos x="5314" y="0"/>
                </a:cxn>
                <a:cxn ang="0">
                  <a:pos x="5296" y="71"/>
                </a:cxn>
                <a:cxn ang="0">
                  <a:pos x="5271" y="153"/>
                </a:cxn>
                <a:cxn ang="0">
                  <a:pos x="5233" y="257"/>
                </a:cxn>
                <a:cxn ang="0">
                  <a:pos x="5180" y="376"/>
                </a:cxn>
                <a:cxn ang="0">
                  <a:pos x="5112" y="507"/>
                </a:cxn>
                <a:cxn ang="0">
                  <a:pos x="5050" y="609"/>
                </a:cxn>
                <a:cxn ang="0">
                  <a:pos x="5003" y="678"/>
                </a:cxn>
                <a:cxn ang="0">
                  <a:pos x="4950" y="746"/>
                </a:cxn>
                <a:cxn ang="0">
                  <a:pos x="4893" y="812"/>
                </a:cxn>
                <a:cxn ang="0">
                  <a:pos x="4830" y="878"/>
                </a:cxn>
                <a:cxn ang="0">
                  <a:pos x="4762" y="940"/>
                </a:cxn>
                <a:cxn ang="0">
                  <a:pos x="4689" y="999"/>
                </a:cxn>
                <a:cxn ang="0">
                  <a:pos x="4610" y="1054"/>
                </a:cxn>
                <a:cxn ang="0">
                  <a:pos x="4524" y="1104"/>
                </a:cxn>
                <a:cxn ang="0">
                  <a:pos x="4432" y="1150"/>
                </a:cxn>
                <a:cxn ang="0">
                  <a:pos x="4335" y="1188"/>
                </a:cxn>
                <a:cxn ang="0">
                  <a:pos x="4229" y="1219"/>
                </a:cxn>
                <a:cxn ang="0">
                  <a:pos x="4118" y="1243"/>
                </a:cxn>
                <a:cxn ang="0">
                  <a:pos x="4000" y="1259"/>
                </a:cxn>
                <a:cxn ang="0">
                  <a:pos x="3875" y="1266"/>
                </a:cxn>
                <a:cxn ang="0">
                  <a:pos x="3742" y="1263"/>
                </a:cxn>
                <a:cxn ang="0">
                  <a:pos x="3602" y="1248"/>
                </a:cxn>
                <a:cxn ang="0">
                  <a:pos x="3453" y="1224"/>
                </a:cxn>
                <a:cxn ang="0">
                  <a:pos x="3298" y="1187"/>
                </a:cxn>
                <a:cxn ang="0">
                  <a:pos x="3217" y="1164"/>
                </a:cxn>
                <a:cxn ang="0">
                  <a:pos x="2899" y="1074"/>
                </a:cxn>
                <a:cxn ang="0">
                  <a:pos x="2605" y="999"/>
                </a:cxn>
                <a:cxn ang="0">
                  <a:pos x="2333" y="941"/>
                </a:cxn>
                <a:cxn ang="0">
                  <a:pos x="2079" y="899"/>
                </a:cxn>
                <a:cxn ang="0">
                  <a:pos x="1843" y="872"/>
                </a:cxn>
                <a:cxn ang="0">
                  <a:pos x="1622" y="861"/>
                </a:cxn>
                <a:cxn ang="0">
                  <a:pos x="1418" y="864"/>
                </a:cxn>
                <a:cxn ang="0">
                  <a:pos x="1226" y="882"/>
                </a:cxn>
                <a:cxn ang="0">
                  <a:pos x="1134" y="896"/>
                </a:cxn>
                <a:cxn ang="0">
                  <a:pos x="1047" y="912"/>
                </a:cxn>
                <a:cxn ang="0">
                  <a:pos x="961" y="933"/>
                </a:cxn>
                <a:cxn ang="0">
                  <a:pos x="878" y="957"/>
                </a:cxn>
                <a:cxn ang="0">
                  <a:pos x="718" y="1016"/>
                </a:cxn>
                <a:cxn ang="0">
                  <a:pos x="565" y="1087"/>
                </a:cxn>
                <a:cxn ang="0">
                  <a:pos x="419" y="1171"/>
                </a:cxn>
                <a:cxn ang="0">
                  <a:pos x="276" y="1266"/>
                </a:cxn>
                <a:cxn ang="0">
                  <a:pos x="138" y="1372"/>
                </a:cxn>
                <a:cxn ang="0">
                  <a:pos x="0" y="1490"/>
                </a:cxn>
              </a:cxnLst>
              <a:rect l="0" t="0" r="r" b="b"/>
              <a:pathLst>
                <a:path w="5314" h="1490">
                  <a:moveTo>
                    <a:pt x="5314" y="0"/>
                  </a:moveTo>
                  <a:lnTo>
                    <a:pt x="5314" y="0"/>
                  </a:lnTo>
                  <a:lnTo>
                    <a:pt x="5309" y="19"/>
                  </a:lnTo>
                  <a:lnTo>
                    <a:pt x="5296" y="71"/>
                  </a:lnTo>
                  <a:lnTo>
                    <a:pt x="5284" y="110"/>
                  </a:lnTo>
                  <a:lnTo>
                    <a:pt x="5271" y="153"/>
                  </a:lnTo>
                  <a:lnTo>
                    <a:pt x="5254" y="202"/>
                  </a:lnTo>
                  <a:lnTo>
                    <a:pt x="5233" y="257"/>
                  </a:lnTo>
                  <a:lnTo>
                    <a:pt x="5208" y="315"/>
                  </a:lnTo>
                  <a:lnTo>
                    <a:pt x="5180" y="376"/>
                  </a:lnTo>
                  <a:lnTo>
                    <a:pt x="5148" y="441"/>
                  </a:lnTo>
                  <a:lnTo>
                    <a:pt x="5112" y="507"/>
                  </a:lnTo>
                  <a:lnTo>
                    <a:pt x="5072" y="575"/>
                  </a:lnTo>
                  <a:lnTo>
                    <a:pt x="5050" y="609"/>
                  </a:lnTo>
                  <a:lnTo>
                    <a:pt x="5026" y="644"/>
                  </a:lnTo>
                  <a:lnTo>
                    <a:pt x="5003" y="678"/>
                  </a:lnTo>
                  <a:lnTo>
                    <a:pt x="4976" y="712"/>
                  </a:lnTo>
                  <a:lnTo>
                    <a:pt x="4950" y="746"/>
                  </a:lnTo>
                  <a:lnTo>
                    <a:pt x="4922" y="780"/>
                  </a:lnTo>
                  <a:lnTo>
                    <a:pt x="4893" y="812"/>
                  </a:lnTo>
                  <a:lnTo>
                    <a:pt x="4862" y="846"/>
                  </a:lnTo>
                  <a:lnTo>
                    <a:pt x="4830" y="878"/>
                  </a:lnTo>
                  <a:lnTo>
                    <a:pt x="4797" y="909"/>
                  </a:lnTo>
                  <a:lnTo>
                    <a:pt x="4762" y="940"/>
                  </a:lnTo>
                  <a:lnTo>
                    <a:pt x="4726" y="970"/>
                  </a:lnTo>
                  <a:lnTo>
                    <a:pt x="4689" y="999"/>
                  </a:lnTo>
                  <a:lnTo>
                    <a:pt x="4650" y="1027"/>
                  </a:lnTo>
                  <a:lnTo>
                    <a:pt x="4610" y="1054"/>
                  </a:lnTo>
                  <a:lnTo>
                    <a:pt x="4568" y="1080"/>
                  </a:lnTo>
                  <a:lnTo>
                    <a:pt x="4524" y="1104"/>
                  </a:lnTo>
                  <a:lnTo>
                    <a:pt x="4479" y="1127"/>
                  </a:lnTo>
                  <a:lnTo>
                    <a:pt x="4432" y="1150"/>
                  </a:lnTo>
                  <a:lnTo>
                    <a:pt x="4385" y="1169"/>
                  </a:lnTo>
                  <a:lnTo>
                    <a:pt x="4335" y="1188"/>
                  </a:lnTo>
                  <a:lnTo>
                    <a:pt x="4283" y="1205"/>
                  </a:lnTo>
                  <a:lnTo>
                    <a:pt x="4229" y="1219"/>
                  </a:lnTo>
                  <a:lnTo>
                    <a:pt x="4175" y="1232"/>
                  </a:lnTo>
                  <a:lnTo>
                    <a:pt x="4118" y="1243"/>
                  </a:lnTo>
                  <a:lnTo>
                    <a:pt x="4060" y="1251"/>
                  </a:lnTo>
                  <a:lnTo>
                    <a:pt x="4000" y="1259"/>
                  </a:lnTo>
                  <a:lnTo>
                    <a:pt x="3939" y="1263"/>
                  </a:lnTo>
                  <a:lnTo>
                    <a:pt x="3875" y="1266"/>
                  </a:lnTo>
                  <a:lnTo>
                    <a:pt x="3810" y="1264"/>
                  </a:lnTo>
                  <a:lnTo>
                    <a:pt x="3742" y="1263"/>
                  </a:lnTo>
                  <a:lnTo>
                    <a:pt x="3673" y="1256"/>
                  </a:lnTo>
                  <a:lnTo>
                    <a:pt x="3602" y="1248"/>
                  </a:lnTo>
                  <a:lnTo>
                    <a:pt x="3528" y="1237"/>
                  </a:lnTo>
                  <a:lnTo>
                    <a:pt x="3453" y="1224"/>
                  </a:lnTo>
                  <a:lnTo>
                    <a:pt x="3377" y="1206"/>
                  </a:lnTo>
                  <a:lnTo>
                    <a:pt x="3298" y="1187"/>
                  </a:lnTo>
                  <a:lnTo>
                    <a:pt x="3217" y="1164"/>
                  </a:lnTo>
                  <a:lnTo>
                    <a:pt x="3217" y="1164"/>
                  </a:lnTo>
                  <a:lnTo>
                    <a:pt x="3055" y="1116"/>
                  </a:lnTo>
                  <a:lnTo>
                    <a:pt x="2899" y="1074"/>
                  </a:lnTo>
                  <a:lnTo>
                    <a:pt x="2751" y="1033"/>
                  </a:lnTo>
                  <a:lnTo>
                    <a:pt x="2605" y="999"/>
                  </a:lnTo>
                  <a:lnTo>
                    <a:pt x="2466" y="969"/>
                  </a:lnTo>
                  <a:lnTo>
                    <a:pt x="2333" y="941"/>
                  </a:lnTo>
                  <a:lnTo>
                    <a:pt x="2202" y="919"/>
                  </a:lnTo>
                  <a:lnTo>
                    <a:pt x="2079" y="899"/>
                  </a:lnTo>
                  <a:lnTo>
                    <a:pt x="1958" y="885"/>
                  </a:lnTo>
                  <a:lnTo>
                    <a:pt x="1843" y="872"/>
                  </a:lnTo>
                  <a:lnTo>
                    <a:pt x="1730" y="865"/>
                  </a:lnTo>
                  <a:lnTo>
                    <a:pt x="1622" y="861"/>
                  </a:lnTo>
                  <a:lnTo>
                    <a:pt x="1518" y="861"/>
                  </a:lnTo>
                  <a:lnTo>
                    <a:pt x="1418" y="864"/>
                  </a:lnTo>
                  <a:lnTo>
                    <a:pt x="1321" y="872"/>
                  </a:lnTo>
                  <a:lnTo>
                    <a:pt x="1226" y="882"/>
                  </a:lnTo>
                  <a:lnTo>
                    <a:pt x="1180" y="888"/>
                  </a:lnTo>
                  <a:lnTo>
                    <a:pt x="1134" y="896"/>
                  </a:lnTo>
                  <a:lnTo>
                    <a:pt x="1090" y="904"/>
                  </a:lnTo>
                  <a:lnTo>
                    <a:pt x="1047" y="912"/>
                  </a:lnTo>
                  <a:lnTo>
                    <a:pt x="1004" y="924"/>
                  </a:lnTo>
                  <a:lnTo>
                    <a:pt x="961" y="933"/>
                  </a:lnTo>
                  <a:lnTo>
                    <a:pt x="919" y="945"/>
                  </a:lnTo>
                  <a:lnTo>
                    <a:pt x="878" y="957"/>
                  </a:lnTo>
                  <a:lnTo>
                    <a:pt x="797" y="985"/>
                  </a:lnTo>
                  <a:lnTo>
                    <a:pt x="718" y="1016"/>
                  </a:lnTo>
                  <a:lnTo>
                    <a:pt x="640" y="1050"/>
                  </a:lnTo>
                  <a:lnTo>
                    <a:pt x="565" y="1087"/>
                  </a:lnTo>
                  <a:lnTo>
                    <a:pt x="492" y="1127"/>
                  </a:lnTo>
                  <a:lnTo>
                    <a:pt x="419" y="1171"/>
                  </a:lnTo>
                  <a:lnTo>
                    <a:pt x="347" y="1216"/>
                  </a:lnTo>
                  <a:lnTo>
                    <a:pt x="276" y="1266"/>
                  </a:lnTo>
                  <a:lnTo>
                    <a:pt x="207" y="1318"/>
                  </a:lnTo>
                  <a:lnTo>
                    <a:pt x="138" y="1372"/>
                  </a:lnTo>
                  <a:lnTo>
                    <a:pt x="70" y="1431"/>
                  </a:lnTo>
                  <a:lnTo>
                    <a:pt x="0" y="149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996450" name="Freeform 98"/>
            <p:cNvSpPr>
              <a:spLocks/>
            </p:cNvSpPr>
            <p:nvPr/>
          </p:nvSpPr>
          <p:spPr bwMode="auto">
            <a:xfrm>
              <a:off x="1272" y="882"/>
              <a:ext cx="5291" cy="803"/>
            </a:xfrm>
            <a:custGeom>
              <a:avLst/>
              <a:gdLst/>
              <a:ahLst/>
              <a:cxnLst>
                <a:cxn ang="0">
                  <a:pos x="5291" y="0"/>
                </a:cxn>
                <a:cxn ang="0">
                  <a:pos x="5273" y="73"/>
                </a:cxn>
                <a:cxn ang="0">
                  <a:pos x="5250" y="155"/>
                </a:cxn>
                <a:cxn ang="0">
                  <a:pos x="5214" y="260"/>
                </a:cxn>
                <a:cxn ang="0">
                  <a:pos x="5162" y="381"/>
                </a:cxn>
                <a:cxn ang="0">
                  <a:pos x="5097" y="515"/>
                </a:cxn>
                <a:cxn ang="0">
                  <a:pos x="5036" y="618"/>
                </a:cxn>
                <a:cxn ang="0">
                  <a:pos x="4989" y="688"/>
                </a:cxn>
                <a:cxn ang="0">
                  <a:pos x="4937" y="757"/>
                </a:cxn>
                <a:cxn ang="0">
                  <a:pos x="4882" y="827"/>
                </a:cxn>
                <a:cxn ang="0">
                  <a:pos x="4821" y="893"/>
                </a:cxn>
                <a:cxn ang="0">
                  <a:pos x="4753" y="956"/>
                </a:cxn>
                <a:cxn ang="0">
                  <a:pos x="4681" y="1017"/>
                </a:cxn>
                <a:cxn ang="0">
                  <a:pos x="4603" y="1074"/>
                </a:cxn>
                <a:cxn ang="0">
                  <a:pos x="4518" y="1127"/>
                </a:cxn>
                <a:cxn ang="0">
                  <a:pos x="4426" y="1174"/>
                </a:cxn>
                <a:cxn ang="0">
                  <a:pos x="4329" y="1214"/>
                </a:cxn>
                <a:cxn ang="0">
                  <a:pos x="4225" y="1248"/>
                </a:cxn>
                <a:cxn ang="0">
                  <a:pos x="4114" y="1274"/>
                </a:cxn>
                <a:cxn ang="0">
                  <a:pos x="3996" y="1292"/>
                </a:cxn>
                <a:cxn ang="0">
                  <a:pos x="3871" y="1301"/>
                </a:cxn>
                <a:cxn ang="0">
                  <a:pos x="3738" y="1301"/>
                </a:cxn>
                <a:cxn ang="0">
                  <a:pos x="3598" y="1290"/>
                </a:cxn>
                <a:cxn ang="0">
                  <a:pos x="3449" y="1267"/>
                </a:cxn>
                <a:cxn ang="0">
                  <a:pos x="3292" y="1233"/>
                </a:cxn>
                <a:cxn ang="0">
                  <a:pos x="3212" y="1212"/>
                </a:cxn>
                <a:cxn ang="0">
                  <a:pos x="2894" y="1129"/>
                </a:cxn>
                <a:cxn ang="0">
                  <a:pos x="2598" y="1059"/>
                </a:cxn>
                <a:cxn ang="0">
                  <a:pos x="2323" y="1007"/>
                </a:cxn>
                <a:cxn ang="0">
                  <a:pos x="2069" y="970"/>
                </a:cxn>
                <a:cxn ang="0">
                  <a:pos x="1833" y="948"/>
                </a:cxn>
                <a:cxn ang="0">
                  <a:pos x="1612" y="941"/>
                </a:cxn>
                <a:cxn ang="0">
                  <a:pos x="1408" y="948"/>
                </a:cxn>
                <a:cxn ang="0">
                  <a:pos x="1216" y="969"/>
                </a:cxn>
                <a:cxn ang="0">
                  <a:pos x="1126" y="985"/>
                </a:cxn>
                <a:cxn ang="0">
                  <a:pos x="1037" y="1004"/>
                </a:cxn>
                <a:cxn ang="0">
                  <a:pos x="953" y="1027"/>
                </a:cxn>
                <a:cxn ang="0">
                  <a:pos x="869" y="1053"/>
                </a:cxn>
                <a:cxn ang="0">
                  <a:pos x="789" y="1082"/>
                </a:cxn>
                <a:cxn ang="0">
                  <a:pos x="635" y="1150"/>
                </a:cxn>
                <a:cxn ang="0">
                  <a:pos x="486" y="1230"/>
                </a:cxn>
                <a:cxn ang="0">
                  <a:pos x="343" y="1324"/>
                </a:cxn>
                <a:cxn ang="0">
                  <a:pos x="204" y="1429"/>
                </a:cxn>
                <a:cxn ang="0">
                  <a:pos x="68" y="1545"/>
                </a:cxn>
              </a:cxnLst>
              <a:rect l="0" t="0" r="r" b="b"/>
              <a:pathLst>
                <a:path w="5291" h="1606">
                  <a:moveTo>
                    <a:pt x="5291" y="0"/>
                  </a:moveTo>
                  <a:lnTo>
                    <a:pt x="5291" y="0"/>
                  </a:lnTo>
                  <a:lnTo>
                    <a:pt x="5287" y="19"/>
                  </a:lnTo>
                  <a:lnTo>
                    <a:pt x="5273" y="73"/>
                  </a:lnTo>
                  <a:lnTo>
                    <a:pt x="5264" y="111"/>
                  </a:lnTo>
                  <a:lnTo>
                    <a:pt x="5250" y="155"/>
                  </a:lnTo>
                  <a:lnTo>
                    <a:pt x="5233" y="205"/>
                  </a:lnTo>
                  <a:lnTo>
                    <a:pt x="5214" y="260"/>
                  </a:lnTo>
                  <a:lnTo>
                    <a:pt x="5190" y="318"/>
                  </a:lnTo>
                  <a:lnTo>
                    <a:pt x="5162" y="381"/>
                  </a:lnTo>
                  <a:lnTo>
                    <a:pt x="5132" y="447"/>
                  </a:lnTo>
                  <a:lnTo>
                    <a:pt x="5097" y="515"/>
                  </a:lnTo>
                  <a:lnTo>
                    <a:pt x="5057" y="583"/>
                  </a:lnTo>
                  <a:lnTo>
                    <a:pt x="5036" y="618"/>
                  </a:lnTo>
                  <a:lnTo>
                    <a:pt x="5014" y="654"/>
                  </a:lnTo>
                  <a:lnTo>
                    <a:pt x="4989" y="688"/>
                  </a:lnTo>
                  <a:lnTo>
                    <a:pt x="4964" y="723"/>
                  </a:lnTo>
                  <a:lnTo>
                    <a:pt x="4937" y="757"/>
                  </a:lnTo>
                  <a:lnTo>
                    <a:pt x="4911" y="791"/>
                  </a:lnTo>
                  <a:lnTo>
                    <a:pt x="4882" y="827"/>
                  </a:lnTo>
                  <a:lnTo>
                    <a:pt x="4851" y="859"/>
                  </a:lnTo>
                  <a:lnTo>
                    <a:pt x="4821" y="893"/>
                  </a:lnTo>
                  <a:lnTo>
                    <a:pt x="4787" y="925"/>
                  </a:lnTo>
                  <a:lnTo>
                    <a:pt x="4753" y="956"/>
                  </a:lnTo>
                  <a:lnTo>
                    <a:pt x="4718" y="988"/>
                  </a:lnTo>
                  <a:lnTo>
                    <a:pt x="4681" y="1017"/>
                  </a:lnTo>
                  <a:lnTo>
                    <a:pt x="4642" y="1046"/>
                  </a:lnTo>
                  <a:lnTo>
                    <a:pt x="4603" y="1074"/>
                  </a:lnTo>
                  <a:lnTo>
                    <a:pt x="4561" y="1101"/>
                  </a:lnTo>
                  <a:lnTo>
                    <a:pt x="4518" y="1127"/>
                  </a:lnTo>
                  <a:lnTo>
                    <a:pt x="4472" y="1151"/>
                  </a:lnTo>
                  <a:lnTo>
                    <a:pt x="4426" y="1174"/>
                  </a:lnTo>
                  <a:lnTo>
                    <a:pt x="4379" y="1195"/>
                  </a:lnTo>
                  <a:lnTo>
                    <a:pt x="4329" y="1214"/>
                  </a:lnTo>
                  <a:lnTo>
                    <a:pt x="4278" y="1232"/>
                  </a:lnTo>
                  <a:lnTo>
                    <a:pt x="4225" y="1248"/>
                  </a:lnTo>
                  <a:lnTo>
                    <a:pt x="4171" y="1263"/>
                  </a:lnTo>
                  <a:lnTo>
                    <a:pt x="4114" y="1274"/>
                  </a:lnTo>
                  <a:lnTo>
                    <a:pt x="4056" y="1284"/>
                  </a:lnTo>
                  <a:lnTo>
                    <a:pt x="3996" y="1292"/>
                  </a:lnTo>
                  <a:lnTo>
                    <a:pt x="3935" y="1298"/>
                  </a:lnTo>
                  <a:lnTo>
                    <a:pt x="3871" y="1301"/>
                  </a:lnTo>
                  <a:lnTo>
                    <a:pt x="3806" y="1303"/>
                  </a:lnTo>
                  <a:lnTo>
                    <a:pt x="3738" y="1301"/>
                  </a:lnTo>
                  <a:lnTo>
                    <a:pt x="3668" y="1296"/>
                  </a:lnTo>
                  <a:lnTo>
                    <a:pt x="3598" y="1290"/>
                  </a:lnTo>
                  <a:lnTo>
                    <a:pt x="3524" y="1280"/>
                  </a:lnTo>
                  <a:lnTo>
                    <a:pt x="3449" y="1267"/>
                  </a:lnTo>
                  <a:lnTo>
                    <a:pt x="3371" y="1253"/>
                  </a:lnTo>
                  <a:lnTo>
                    <a:pt x="3292" y="1233"/>
                  </a:lnTo>
                  <a:lnTo>
                    <a:pt x="3212" y="1212"/>
                  </a:lnTo>
                  <a:lnTo>
                    <a:pt x="3212" y="1212"/>
                  </a:lnTo>
                  <a:lnTo>
                    <a:pt x="3049" y="1167"/>
                  </a:lnTo>
                  <a:lnTo>
                    <a:pt x="2894" y="1129"/>
                  </a:lnTo>
                  <a:lnTo>
                    <a:pt x="2742" y="1091"/>
                  </a:lnTo>
                  <a:lnTo>
                    <a:pt x="2598" y="1059"/>
                  </a:lnTo>
                  <a:lnTo>
                    <a:pt x="2458" y="1032"/>
                  </a:lnTo>
                  <a:lnTo>
                    <a:pt x="2323" y="1007"/>
                  </a:lnTo>
                  <a:lnTo>
                    <a:pt x="2194" y="986"/>
                  </a:lnTo>
                  <a:lnTo>
                    <a:pt x="2069" y="970"/>
                  </a:lnTo>
                  <a:lnTo>
                    <a:pt x="1948" y="957"/>
                  </a:lnTo>
                  <a:lnTo>
                    <a:pt x="1833" y="948"/>
                  </a:lnTo>
                  <a:lnTo>
                    <a:pt x="1720" y="943"/>
                  </a:lnTo>
                  <a:lnTo>
                    <a:pt x="1612" y="941"/>
                  </a:lnTo>
                  <a:lnTo>
                    <a:pt x="1508" y="943"/>
                  </a:lnTo>
                  <a:lnTo>
                    <a:pt x="1408" y="948"/>
                  </a:lnTo>
                  <a:lnTo>
                    <a:pt x="1311" y="957"/>
                  </a:lnTo>
                  <a:lnTo>
                    <a:pt x="1216" y="969"/>
                  </a:lnTo>
                  <a:lnTo>
                    <a:pt x="1171" y="977"/>
                  </a:lnTo>
                  <a:lnTo>
                    <a:pt x="1126" y="985"/>
                  </a:lnTo>
                  <a:lnTo>
                    <a:pt x="1082" y="994"/>
                  </a:lnTo>
                  <a:lnTo>
                    <a:pt x="1037" y="1004"/>
                  </a:lnTo>
                  <a:lnTo>
                    <a:pt x="994" y="1015"/>
                  </a:lnTo>
                  <a:lnTo>
                    <a:pt x="953" y="1027"/>
                  </a:lnTo>
                  <a:lnTo>
                    <a:pt x="911" y="1040"/>
                  </a:lnTo>
                  <a:lnTo>
                    <a:pt x="869" y="1053"/>
                  </a:lnTo>
                  <a:lnTo>
                    <a:pt x="829" y="1067"/>
                  </a:lnTo>
                  <a:lnTo>
                    <a:pt x="789" y="1082"/>
                  </a:lnTo>
                  <a:lnTo>
                    <a:pt x="711" y="1114"/>
                  </a:lnTo>
                  <a:lnTo>
                    <a:pt x="635" y="1150"/>
                  </a:lnTo>
                  <a:lnTo>
                    <a:pt x="560" y="1188"/>
                  </a:lnTo>
                  <a:lnTo>
                    <a:pt x="486" y="1230"/>
                  </a:lnTo>
                  <a:lnTo>
                    <a:pt x="414" y="1275"/>
                  </a:lnTo>
                  <a:lnTo>
                    <a:pt x="343" y="1324"/>
                  </a:lnTo>
                  <a:lnTo>
                    <a:pt x="274" y="1374"/>
                  </a:lnTo>
                  <a:lnTo>
                    <a:pt x="204" y="1429"/>
                  </a:lnTo>
                  <a:lnTo>
                    <a:pt x="136" y="1485"/>
                  </a:lnTo>
                  <a:lnTo>
                    <a:pt x="68" y="1545"/>
                  </a:lnTo>
                  <a:lnTo>
                    <a:pt x="0" y="160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996451" name="Freeform 99"/>
            <p:cNvSpPr>
              <a:spLocks/>
            </p:cNvSpPr>
            <p:nvPr/>
          </p:nvSpPr>
          <p:spPr bwMode="auto">
            <a:xfrm>
              <a:off x="1317" y="854"/>
              <a:ext cx="5265" cy="860"/>
            </a:xfrm>
            <a:custGeom>
              <a:avLst/>
              <a:gdLst/>
              <a:ahLst/>
              <a:cxnLst>
                <a:cxn ang="0">
                  <a:pos x="5265" y="0"/>
                </a:cxn>
                <a:cxn ang="0">
                  <a:pos x="5249" y="73"/>
                </a:cxn>
                <a:cxn ang="0">
                  <a:pos x="5226" y="155"/>
                </a:cxn>
                <a:cxn ang="0">
                  <a:pos x="5191" y="262"/>
                </a:cxn>
                <a:cxn ang="0">
                  <a:pos x="5142" y="385"/>
                </a:cxn>
                <a:cxn ang="0">
                  <a:pos x="5078" y="520"/>
                </a:cxn>
                <a:cxn ang="0">
                  <a:pos x="5019" y="625"/>
                </a:cxn>
                <a:cxn ang="0">
                  <a:pos x="4974" y="696"/>
                </a:cxn>
                <a:cxn ang="0">
                  <a:pos x="4923" y="767"/>
                </a:cxn>
                <a:cxn ang="0">
                  <a:pos x="4869" y="838"/>
                </a:cxn>
                <a:cxn ang="0">
                  <a:pos x="4808" y="906"/>
                </a:cxn>
                <a:cxn ang="0">
                  <a:pos x="4741" y="971"/>
                </a:cxn>
                <a:cxn ang="0">
                  <a:pos x="4670" y="1034"/>
                </a:cxn>
                <a:cxn ang="0">
                  <a:pos x="4593" y="1093"/>
                </a:cxn>
                <a:cxn ang="0">
                  <a:pos x="4509" y="1147"/>
                </a:cxn>
                <a:cxn ang="0">
                  <a:pos x="4419" y="1195"/>
                </a:cxn>
                <a:cxn ang="0">
                  <a:pos x="4322" y="1239"/>
                </a:cxn>
                <a:cxn ang="0">
                  <a:pos x="4218" y="1274"/>
                </a:cxn>
                <a:cxn ang="0">
                  <a:pos x="4108" y="1303"/>
                </a:cxn>
                <a:cxn ang="0">
                  <a:pos x="3990" y="1324"/>
                </a:cxn>
                <a:cxn ang="0">
                  <a:pos x="3865" y="1336"/>
                </a:cxn>
                <a:cxn ang="0">
                  <a:pos x="3732" y="1337"/>
                </a:cxn>
                <a:cxn ang="0">
                  <a:pos x="3591" y="1329"/>
                </a:cxn>
                <a:cxn ang="0">
                  <a:pos x="3443" y="1311"/>
                </a:cxn>
                <a:cxn ang="0">
                  <a:pos x="3286" y="1279"/>
                </a:cxn>
                <a:cxn ang="0">
                  <a:pos x="3204" y="1260"/>
                </a:cxn>
                <a:cxn ang="0">
                  <a:pos x="2885" y="1181"/>
                </a:cxn>
                <a:cxn ang="0">
                  <a:pos x="2588" y="1119"/>
                </a:cxn>
                <a:cxn ang="0">
                  <a:pos x="2313" y="1071"/>
                </a:cxn>
                <a:cxn ang="0">
                  <a:pos x="2059" y="1039"/>
                </a:cxn>
                <a:cxn ang="0">
                  <a:pos x="1821" y="1022"/>
                </a:cxn>
                <a:cxn ang="0">
                  <a:pos x="1602" y="1019"/>
                </a:cxn>
                <a:cxn ang="0">
                  <a:pos x="1396" y="1031"/>
                </a:cxn>
                <a:cxn ang="0">
                  <a:pos x="1252" y="1048"/>
                </a:cxn>
                <a:cxn ang="0">
                  <a:pos x="1160" y="1064"/>
                </a:cxn>
                <a:cxn ang="0">
                  <a:pos x="1071" y="1084"/>
                </a:cxn>
                <a:cxn ang="0">
                  <a:pos x="985" y="1106"/>
                </a:cxn>
                <a:cxn ang="0">
                  <a:pos x="901" y="1132"/>
                </a:cxn>
                <a:cxn ang="0">
                  <a:pos x="820" y="1163"/>
                </a:cxn>
                <a:cxn ang="0">
                  <a:pos x="702" y="1213"/>
                </a:cxn>
                <a:cxn ang="0">
                  <a:pos x="552" y="1290"/>
                </a:cxn>
                <a:cxn ang="0">
                  <a:pos x="408" y="1381"/>
                </a:cxn>
                <a:cxn ang="0">
                  <a:pos x="269" y="1483"/>
                </a:cxn>
                <a:cxn ang="0">
                  <a:pos x="133" y="1596"/>
                </a:cxn>
                <a:cxn ang="0">
                  <a:pos x="0" y="1722"/>
                </a:cxn>
              </a:cxnLst>
              <a:rect l="0" t="0" r="r" b="b"/>
              <a:pathLst>
                <a:path w="5265" h="1722">
                  <a:moveTo>
                    <a:pt x="5265" y="0"/>
                  </a:moveTo>
                  <a:lnTo>
                    <a:pt x="5265" y="0"/>
                  </a:lnTo>
                  <a:lnTo>
                    <a:pt x="5262" y="20"/>
                  </a:lnTo>
                  <a:lnTo>
                    <a:pt x="5249" y="73"/>
                  </a:lnTo>
                  <a:lnTo>
                    <a:pt x="5238" y="112"/>
                  </a:lnTo>
                  <a:lnTo>
                    <a:pt x="5226" y="155"/>
                  </a:lnTo>
                  <a:lnTo>
                    <a:pt x="5210" y="205"/>
                  </a:lnTo>
                  <a:lnTo>
                    <a:pt x="5191" y="262"/>
                  </a:lnTo>
                  <a:lnTo>
                    <a:pt x="5169" y="322"/>
                  </a:lnTo>
                  <a:lnTo>
                    <a:pt x="5142" y="385"/>
                  </a:lnTo>
                  <a:lnTo>
                    <a:pt x="5113" y="451"/>
                  </a:lnTo>
                  <a:lnTo>
                    <a:pt x="5078" y="520"/>
                  </a:lnTo>
                  <a:lnTo>
                    <a:pt x="5040" y="590"/>
                  </a:lnTo>
                  <a:lnTo>
                    <a:pt x="5019" y="625"/>
                  </a:lnTo>
                  <a:lnTo>
                    <a:pt x="4997" y="661"/>
                  </a:lnTo>
                  <a:lnTo>
                    <a:pt x="4974" y="696"/>
                  </a:lnTo>
                  <a:lnTo>
                    <a:pt x="4949" y="732"/>
                  </a:lnTo>
                  <a:lnTo>
                    <a:pt x="4923" y="767"/>
                  </a:lnTo>
                  <a:lnTo>
                    <a:pt x="4897" y="803"/>
                  </a:lnTo>
                  <a:lnTo>
                    <a:pt x="4869" y="838"/>
                  </a:lnTo>
                  <a:lnTo>
                    <a:pt x="4838" y="872"/>
                  </a:lnTo>
                  <a:lnTo>
                    <a:pt x="4808" y="906"/>
                  </a:lnTo>
                  <a:lnTo>
                    <a:pt x="4776" y="938"/>
                  </a:lnTo>
                  <a:lnTo>
                    <a:pt x="4741" y="971"/>
                  </a:lnTo>
                  <a:lnTo>
                    <a:pt x="4706" y="1003"/>
                  </a:lnTo>
                  <a:lnTo>
                    <a:pt x="4670" y="1034"/>
                  </a:lnTo>
                  <a:lnTo>
                    <a:pt x="4631" y="1064"/>
                  </a:lnTo>
                  <a:lnTo>
                    <a:pt x="4593" y="1093"/>
                  </a:lnTo>
                  <a:lnTo>
                    <a:pt x="4551" y="1121"/>
                  </a:lnTo>
                  <a:lnTo>
                    <a:pt x="4509" y="1147"/>
                  </a:lnTo>
                  <a:lnTo>
                    <a:pt x="4465" y="1173"/>
                  </a:lnTo>
                  <a:lnTo>
                    <a:pt x="4419" y="1195"/>
                  </a:lnTo>
                  <a:lnTo>
                    <a:pt x="4370" y="1218"/>
                  </a:lnTo>
                  <a:lnTo>
                    <a:pt x="4322" y="1239"/>
                  </a:lnTo>
                  <a:lnTo>
                    <a:pt x="4270" y="1258"/>
                  </a:lnTo>
                  <a:lnTo>
                    <a:pt x="4218" y="1274"/>
                  </a:lnTo>
                  <a:lnTo>
                    <a:pt x="4163" y="1290"/>
                  </a:lnTo>
                  <a:lnTo>
                    <a:pt x="4108" y="1303"/>
                  </a:lnTo>
                  <a:lnTo>
                    <a:pt x="4050" y="1315"/>
                  </a:lnTo>
                  <a:lnTo>
                    <a:pt x="3990" y="1324"/>
                  </a:lnTo>
                  <a:lnTo>
                    <a:pt x="3929" y="1331"/>
                  </a:lnTo>
                  <a:lnTo>
                    <a:pt x="3865" y="1336"/>
                  </a:lnTo>
                  <a:lnTo>
                    <a:pt x="3800" y="1337"/>
                  </a:lnTo>
                  <a:lnTo>
                    <a:pt x="3732" y="1337"/>
                  </a:lnTo>
                  <a:lnTo>
                    <a:pt x="3662" y="1336"/>
                  </a:lnTo>
                  <a:lnTo>
                    <a:pt x="3591" y="1329"/>
                  </a:lnTo>
                  <a:lnTo>
                    <a:pt x="3518" y="1321"/>
                  </a:lnTo>
                  <a:lnTo>
                    <a:pt x="3443" y="1311"/>
                  </a:lnTo>
                  <a:lnTo>
                    <a:pt x="3365" y="1297"/>
                  </a:lnTo>
                  <a:lnTo>
                    <a:pt x="3286" y="1279"/>
                  </a:lnTo>
                  <a:lnTo>
                    <a:pt x="3204" y="1260"/>
                  </a:lnTo>
                  <a:lnTo>
                    <a:pt x="3204" y="1260"/>
                  </a:lnTo>
                  <a:lnTo>
                    <a:pt x="3042" y="1219"/>
                  </a:lnTo>
                  <a:lnTo>
                    <a:pt x="2885" y="1181"/>
                  </a:lnTo>
                  <a:lnTo>
                    <a:pt x="2733" y="1148"/>
                  </a:lnTo>
                  <a:lnTo>
                    <a:pt x="2588" y="1119"/>
                  </a:lnTo>
                  <a:lnTo>
                    <a:pt x="2447" y="1093"/>
                  </a:lnTo>
                  <a:lnTo>
                    <a:pt x="2313" y="1071"/>
                  </a:lnTo>
                  <a:lnTo>
                    <a:pt x="2184" y="1053"/>
                  </a:lnTo>
                  <a:lnTo>
                    <a:pt x="2059" y="1039"/>
                  </a:lnTo>
                  <a:lnTo>
                    <a:pt x="1938" y="1029"/>
                  </a:lnTo>
                  <a:lnTo>
                    <a:pt x="1821" y="1022"/>
                  </a:lnTo>
                  <a:lnTo>
                    <a:pt x="1709" y="1019"/>
                  </a:lnTo>
                  <a:lnTo>
                    <a:pt x="1602" y="1019"/>
                  </a:lnTo>
                  <a:lnTo>
                    <a:pt x="1498" y="1024"/>
                  </a:lnTo>
                  <a:lnTo>
                    <a:pt x="1396" y="1031"/>
                  </a:lnTo>
                  <a:lnTo>
                    <a:pt x="1299" y="1042"/>
                  </a:lnTo>
                  <a:lnTo>
                    <a:pt x="1252" y="1048"/>
                  </a:lnTo>
                  <a:lnTo>
                    <a:pt x="1206" y="1056"/>
                  </a:lnTo>
                  <a:lnTo>
                    <a:pt x="1160" y="1064"/>
                  </a:lnTo>
                  <a:lnTo>
                    <a:pt x="1116" y="1074"/>
                  </a:lnTo>
                  <a:lnTo>
                    <a:pt x="1071" y="1084"/>
                  </a:lnTo>
                  <a:lnTo>
                    <a:pt x="1027" y="1095"/>
                  </a:lnTo>
                  <a:lnTo>
                    <a:pt x="985" y="1106"/>
                  </a:lnTo>
                  <a:lnTo>
                    <a:pt x="942" y="1119"/>
                  </a:lnTo>
                  <a:lnTo>
                    <a:pt x="901" y="1132"/>
                  </a:lnTo>
                  <a:lnTo>
                    <a:pt x="860" y="1147"/>
                  </a:lnTo>
                  <a:lnTo>
                    <a:pt x="820" y="1163"/>
                  </a:lnTo>
                  <a:lnTo>
                    <a:pt x="780" y="1177"/>
                  </a:lnTo>
                  <a:lnTo>
                    <a:pt x="702" y="1213"/>
                  </a:lnTo>
                  <a:lnTo>
                    <a:pt x="626" y="1250"/>
                  </a:lnTo>
                  <a:lnTo>
                    <a:pt x="552" y="1290"/>
                  </a:lnTo>
                  <a:lnTo>
                    <a:pt x="479" y="1334"/>
                  </a:lnTo>
                  <a:lnTo>
                    <a:pt x="408" y="1381"/>
                  </a:lnTo>
                  <a:lnTo>
                    <a:pt x="338" y="1429"/>
                  </a:lnTo>
                  <a:lnTo>
                    <a:pt x="269" y="1483"/>
                  </a:lnTo>
                  <a:lnTo>
                    <a:pt x="201" y="1538"/>
                  </a:lnTo>
                  <a:lnTo>
                    <a:pt x="133" y="1596"/>
                  </a:lnTo>
                  <a:lnTo>
                    <a:pt x="66" y="1657"/>
                  </a:lnTo>
                  <a:lnTo>
                    <a:pt x="0" y="172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996452" name="Freeform 100"/>
            <p:cNvSpPr>
              <a:spLocks/>
            </p:cNvSpPr>
            <p:nvPr/>
          </p:nvSpPr>
          <p:spPr bwMode="auto">
            <a:xfrm>
              <a:off x="1361" y="825"/>
              <a:ext cx="5239" cy="918"/>
            </a:xfrm>
            <a:custGeom>
              <a:avLst/>
              <a:gdLst/>
              <a:ahLst/>
              <a:cxnLst>
                <a:cxn ang="0">
                  <a:pos x="5239" y="0"/>
                </a:cxn>
                <a:cxn ang="0">
                  <a:pos x="5223" y="74"/>
                </a:cxn>
                <a:cxn ang="0">
                  <a:pos x="5202" y="158"/>
                </a:cxn>
                <a:cxn ang="0">
                  <a:pos x="5169" y="265"/>
                </a:cxn>
                <a:cxn ang="0">
                  <a:pos x="5122" y="389"/>
                </a:cxn>
                <a:cxn ang="0">
                  <a:pos x="5061" y="527"/>
                </a:cxn>
                <a:cxn ang="0">
                  <a:pos x="5003" y="635"/>
                </a:cxn>
                <a:cxn ang="0">
                  <a:pos x="4958" y="706"/>
                </a:cxn>
                <a:cxn ang="0">
                  <a:pos x="4909" y="778"/>
                </a:cxn>
                <a:cxn ang="0">
                  <a:pos x="4855" y="850"/>
                </a:cxn>
                <a:cxn ang="0">
                  <a:pos x="4796" y="921"/>
                </a:cxn>
                <a:cxn ang="0">
                  <a:pos x="4730" y="987"/>
                </a:cxn>
                <a:cxn ang="0">
                  <a:pos x="4660" y="1051"/>
                </a:cxn>
                <a:cxn ang="0">
                  <a:pos x="4583" y="1113"/>
                </a:cxn>
                <a:cxn ang="0">
                  <a:pos x="4500" y="1168"/>
                </a:cxn>
                <a:cxn ang="0">
                  <a:pos x="4411" y="1219"/>
                </a:cxn>
                <a:cxn ang="0">
                  <a:pos x="4315" y="1265"/>
                </a:cxn>
                <a:cxn ang="0">
                  <a:pos x="4211" y="1303"/>
                </a:cxn>
                <a:cxn ang="0">
                  <a:pos x="4101" y="1334"/>
                </a:cxn>
                <a:cxn ang="0">
                  <a:pos x="3985" y="1357"/>
                </a:cxn>
                <a:cxn ang="0">
                  <a:pos x="3860" y="1371"/>
                </a:cxn>
                <a:cxn ang="0">
                  <a:pos x="3727" y="1376"/>
                </a:cxn>
                <a:cxn ang="0">
                  <a:pos x="3585" y="1371"/>
                </a:cxn>
                <a:cxn ang="0">
                  <a:pos x="3436" y="1355"/>
                </a:cxn>
                <a:cxn ang="0">
                  <a:pos x="3279" y="1326"/>
                </a:cxn>
                <a:cxn ang="0">
                  <a:pos x="3198" y="1308"/>
                </a:cxn>
                <a:cxn ang="0">
                  <a:pos x="2877" y="1235"/>
                </a:cxn>
                <a:cxn ang="0">
                  <a:pos x="2580" y="1179"/>
                </a:cxn>
                <a:cxn ang="0">
                  <a:pos x="2303" y="1137"/>
                </a:cxn>
                <a:cxn ang="0">
                  <a:pos x="2048" y="1109"/>
                </a:cxn>
                <a:cxn ang="0">
                  <a:pos x="1811" y="1097"/>
                </a:cxn>
                <a:cxn ang="0">
                  <a:pos x="1591" y="1100"/>
                </a:cxn>
                <a:cxn ang="0">
                  <a:pos x="1387" y="1114"/>
                </a:cxn>
                <a:cxn ang="0">
                  <a:pos x="1243" y="1135"/>
                </a:cxn>
                <a:cxn ang="0">
                  <a:pos x="1151" y="1153"/>
                </a:cxn>
                <a:cxn ang="0">
                  <a:pos x="1062" y="1174"/>
                </a:cxn>
                <a:cxn ang="0">
                  <a:pos x="976" y="1200"/>
                </a:cxn>
                <a:cxn ang="0">
                  <a:pos x="893" y="1227"/>
                </a:cxn>
                <a:cxn ang="0">
                  <a:pos x="812" y="1258"/>
                </a:cxn>
                <a:cxn ang="0">
                  <a:pos x="696" y="1311"/>
                </a:cxn>
                <a:cxn ang="0">
                  <a:pos x="546" y="1392"/>
                </a:cxn>
                <a:cxn ang="0">
                  <a:pos x="404" y="1486"/>
                </a:cxn>
                <a:cxn ang="0">
                  <a:pos x="267" y="1591"/>
                </a:cxn>
                <a:cxn ang="0">
                  <a:pos x="132" y="1709"/>
                </a:cxn>
                <a:cxn ang="0">
                  <a:pos x="0" y="1836"/>
                </a:cxn>
              </a:cxnLst>
              <a:rect l="0" t="0" r="r" b="b"/>
              <a:pathLst>
                <a:path w="5239" h="1836">
                  <a:moveTo>
                    <a:pt x="5239" y="0"/>
                  </a:moveTo>
                  <a:lnTo>
                    <a:pt x="5239" y="0"/>
                  </a:lnTo>
                  <a:lnTo>
                    <a:pt x="5236" y="20"/>
                  </a:lnTo>
                  <a:lnTo>
                    <a:pt x="5223" y="74"/>
                  </a:lnTo>
                  <a:lnTo>
                    <a:pt x="5215" y="113"/>
                  </a:lnTo>
                  <a:lnTo>
                    <a:pt x="5202" y="158"/>
                  </a:lnTo>
                  <a:lnTo>
                    <a:pt x="5187" y="209"/>
                  </a:lnTo>
                  <a:lnTo>
                    <a:pt x="5169" y="265"/>
                  </a:lnTo>
                  <a:lnTo>
                    <a:pt x="5148" y="325"/>
                  </a:lnTo>
                  <a:lnTo>
                    <a:pt x="5122" y="389"/>
                  </a:lnTo>
                  <a:lnTo>
                    <a:pt x="5093" y="457"/>
                  </a:lnTo>
                  <a:lnTo>
                    <a:pt x="5061" y="527"/>
                  </a:lnTo>
                  <a:lnTo>
                    <a:pt x="5023" y="598"/>
                  </a:lnTo>
                  <a:lnTo>
                    <a:pt x="5003" y="635"/>
                  </a:lnTo>
                  <a:lnTo>
                    <a:pt x="4982" y="670"/>
                  </a:lnTo>
                  <a:lnTo>
                    <a:pt x="4958" y="706"/>
                  </a:lnTo>
                  <a:lnTo>
                    <a:pt x="4934" y="743"/>
                  </a:lnTo>
                  <a:lnTo>
                    <a:pt x="4909" y="778"/>
                  </a:lnTo>
                  <a:lnTo>
                    <a:pt x="4883" y="814"/>
                  </a:lnTo>
                  <a:lnTo>
                    <a:pt x="4855" y="850"/>
                  </a:lnTo>
                  <a:lnTo>
                    <a:pt x="4826" y="885"/>
                  </a:lnTo>
                  <a:lnTo>
                    <a:pt x="4796" y="921"/>
                  </a:lnTo>
                  <a:lnTo>
                    <a:pt x="4764" y="954"/>
                  </a:lnTo>
                  <a:lnTo>
                    <a:pt x="4730" y="987"/>
                  </a:lnTo>
                  <a:lnTo>
                    <a:pt x="4696" y="1019"/>
                  </a:lnTo>
                  <a:lnTo>
                    <a:pt x="4660" y="1051"/>
                  </a:lnTo>
                  <a:lnTo>
                    <a:pt x="4622" y="1082"/>
                  </a:lnTo>
                  <a:lnTo>
                    <a:pt x="4583" y="1113"/>
                  </a:lnTo>
                  <a:lnTo>
                    <a:pt x="4543" y="1140"/>
                  </a:lnTo>
                  <a:lnTo>
                    <a:pt x="4500" y="1168"/>
                  </a:lnTo>
                  <a:lnTo>
                    <a:pt x="4457" y="1195"/>
                  </a:lnTo>
                  <a:lnTo>
                    <a:pt x="4411" y="1219"/>
                  </a:lnTo>
                  <a:lnTo>
                    <a:pt x="4364" y="1242"/>
                  </a:lnTo>
                  <a:lnTo>
                    <a:pt x="4315" y="1265"/>
                  </a:lnTo>
                  <a:lnTo>
                    <a:pt x="4264" y="1284"/>
                  </a:lnTo>
                  <a:lnTo>
                    <a:pt x="4211" y="1303"/>
                  </a:lnTo>
                  <a:lnTo>
                    <a:pt x="4157" y="1319"/>
                  </a:lnTo>
                  <a:lnTo>
                    <a:pt x="4101" y="1334"/>
                  </a:lnTo>
                  <a:lnTo>
                    <a:pt x="4043" y="1347"/>
                  </a:lnTo>
                  <a:lnTo>
                    <a:pt x="3985" y="1357"/>
                  </a:lnTo>
                  <a:lnTo>
                    <a:pt x="3922" y="1365"/>
                  </a:lnTo>
                  <a:lnTo>
                    <a:pt x="3860" y="1371"/>
                  </a:lnTo>
                  <a:lnTo>
                    <a:pt x="3793" y="1374"/>
                  </a:lnTo>
                  <a:lnTo>
                    <a:pt x="3727" y="1376"/>
                  </a:lnTo>
                  <a:lnTo>
                    <a:pt x="3657" y="1374"/>
                  </a:lnTo>
                  <a:lnTo>
                    <a:pt x="3585" y="1371"/>
                  </a:lnTo>
                  <a:lnTo>
                    <a:pt x="3513" y="1365"/>
                  </a:lnTo>
                  <a:lnTo>
                    <a:pt x="3436" y="1355"/>
                  </a:lnTo>
                  <a:lnTo>
                    <a:pt x="3359" y="1342"/>
                  </a:lnTo>
                  <a:lnTo>
                    <a:pt x="3279" y="1326"/>
                  </a:lnTo>
                  <a:lnTo>
                    <a:pt x="3198" y="1308"/>
                  </a:lnTo>
                  <a:lnTo>
                    <a:pt x="3198" y="1308"/>
                  </a:lnTo>
                  <a:lnTo>
                    <a:pt x="3034" y="1269"/>
                  </a:lnTo>
                  <a:lnTo>
                    <a:pt x="2877" y="1235"/>
                  </a:lnTo>
                  <a:lnTo>
                    <a:pt x="2726" y="1205"/>
                  </a:lnTo>
                  <a:lnTo>
                    <a:pt x="2580" y="1179"/>
                  </a:lnTo>
                  <a:lnTo>
                    <a:pt x="2439" y="1156"/>
                  </a:lnTo>
                  <a:lnTo>
                    <a:pt x="2303" y="1137"/>
                  </a:lnTo>
                  <a:lnTo>
                    <a:pt x="2174" y="1121"/>
                  </a:lnTo>
                  <a:lnTo>
                    <a:pt x="2048" y="1109"/>
                  </a:lnTo>
                  <a:lnTo>
                    <a:pt x="1927" y="1101"/>
                  </a:lnTo>
                  <a:lnTo>
                    <a:pt x="1811" y="1097"/>
                  </a:lnTo>
                  <a:lnTo>
                    <a:pt x="1699" y="1097"/>
                  </a:lnTo>
                  <a:lnTo>
                    <a:pt x="1591" y="1100"/>
                  </a:lnTo>
                  <a:lnTo>
                    <a:pt x="1487" y="1105"/>
                  </a:lnTo>
                  <a:lnTo>
                    <a:pt x="1387" y="1114"/>
                  </a:lnTo>
                  <a:lnTo>
                    <a:pt x="1290" y="1127"/>
                  </a:lnTo>
                  <a:lnTo>
                    <a:pt x="1243" y="1135"/>
                  </a:lnTo>
                  <a:lnTo>
                    <a:pt x="1197" y="1143"/>
                  </a:lnTo>
                  <a:lnTo>
                    <a:pt x="1151" y="1153"/>
                  </a:lnTo>
                  <a:lnTo>
                    <a:pt x="1107" y="1164"/>
                  </a:lnTo>
                  <a:lnTo>
                    <a:pt x="1062" y="1174"/>
                  </a:lnTo>
                  <a:lnTo>
                    <a:pt x="1019" y="1187"/>
                  </a:lnTo>
                  <a:lnTo>
                    <a:pt x="976" y="1200"/>
                  </a:lnTo>
                  <a:lnTo>
                    <a:pt x="934" y="1213"/>
                  </a:lnTo>
                  <a:lnTo>
                    <a:pt x="893" y="1227"/>
                  </a:lnTo>
                  <a:lnTo>
                    <a:pt x="853" y="1242"/>
                  </a:lnTo>
                  <a:lnTo>
                    <a:pt x="812" y="1258"/>
                  </a:lnTo>
                  <a:lnTo>
                    <a:pt x="772" y="1276"/>
                  </a:lnTo>
                  <a:lnTo>
                    <a:pt x="696" y="1311"/>
                  </a:lnTo>
                  <a:lnTo>
                    <a:pt x="619" y="1350"/>
                  </a:lnTo>
                  <a:lnTo>
                    <a:pt x="546" y="1392"/>
                  </a:lnTo>
                  <a:lnTo>
                    <a:pt x="473" y="1437"/>
                  </a:lnTo>
                  <a:lnTo>
                    <a:pt x="404" y="1486"/>
                  </a:lnTo>
                  <a:lnTo>
                    <a:pt x="335" y="1537"/>
                  </a:lnTo>
                  <a:lnTo>
                    <a:pt x="267" y="1591"/>
                  </a:lnTo>
                  <a:lnTo>
                    <a:pt x="199" y="1649"/>
                  </a:lnTo>
                  <a:lnTo>
                    <a:pt x="132" y="1709"/>
                  </a:lnTo>
                  <a:lnTo>
                    <a:pt x="67" y="1772"/>
                  </a:lnTo>
                  <a:lnTo>
                    <a:pt x="0" y="183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996453" name="Freeform 101"/>
            <p:cNvSpPr>
              <a:spLocks/>
            </p:cNvSpPr>
            <p:nvPr/>
          </p:nvSpPr>
          <p:spPr bwMode="auto">
            <a:xfrm>
              <a:off x="1407" y="796"/>
              <a:ext cx="5211" cy="976"/>
            </a:xfrm>
            <a:custGeom>
              <a:avLst/>
              <a:gdLst/>
              <a:ahLst/>
              <a:cxnLst>
                <a:cxn ang="0">
                  <a:pos x="5211" y="0"/>
                </a:cxn>
                <a:cxn ang="0">
                  <a:pos x="5197" y="76"/>
                </a:cxn>
                <a:cxn ang="0">
                  <a:pos x="5176" y="160"/>
                </a:cxn>
                <a:cxn ang="0">
                  <a:pos x="5144" y="268"/>
                </a:cxn>
                <a:cxn ang="0">
                  <a:pos x="5100" y="394"/>
                </a:cxn>
                <a:cxn ang="0">
                  <a:pos x="5040" y="533"/>
                </a:cxn>
                <a:cxn ang="0">
                  <a:pos x="4983" y="643"/>
                </a:cxn>
                <a:cxn ang="0">
                  <a:pos x="4940" y="715"/>
                </a:cxn>
                <a:cxn ang="0">
                  <a:pos x="4893" y="790"/>
                </a:cxn>
                <a:cxn ang="0">
                  <a:pos x="4839" y="862"/>
                </a:cxn>
                <a:cxn ang="0">
                  <a:pos x="4780" y="933"/>
                </a:cxn>
                <a:cxn ang="0">
                  <a:pos x="4716" y="1003"/>
                </a:cxn>
                <a:cxn ang="0">
                  <a:pos x="4647" y="1069"/>
                </a:cxn>
                <a:cxn ang="0">
                  <a:pos x="4571" y="1130"/>
                </a:cxn>
                <a:cxn ang="0">
                  <a:pos x="4489" y="1188"/>
                </a:cxn>
                <a:cxn ang="0">
                  <a:pos x="4400" y="1242"/>
                </a:cxn>
                <a:cxn ang="0">
                  <a:pos x="4305" y="1289"/>
                </a:cxn>
                <a:cxn ang="0">
                  <a:pos x="4203" y="1331"/>
                </a:cxn>
                <a:cxn ang="0">
                  <a:pos x="4093" y="1363"/>
                </a:cxn>
                <a:cxn ang="0">
                  <a:pos x="3976" y="1389"/>
                </a:cxn>
                <a:cxn ang="0">
                  <a:pos x="3851" y="1406"/>
                </a:cxn>
                <a:cxn ang="0">
                  <a:pos x="3718" y="1413"/>
                </a:cxn>
                <a:cxn ang="0">
                  <a:pos x="3578" y="1411"/>
                </a:cxn>
                <a:cxn ang="0">
                  <a:pos x="3428" y="1398"/>
                </a:cxn>
                <a:cxn ang="0">
                  <a:pos x="3271" y="1373"/>
                </a:cxn>
                <a:cxn ang="0">
                  <a:pos x="3188" y="1356"/>
                </a:cxn>
                <a:cxn ang="0">
                  <a:pos x="2867" y="1290"/>
                </a:cxn>
                <a:cxn ang="0">
                  <a:pos x="2568" y="1239"/>
                </a:cxn>
                <a:cxn ang="0">
                  <a:pos x="2292" y="1203"/>
                </a:cxn>
                <a:cxn ang="0">
                  <a:pos x="2037" y="1180"/>
                </a:cxn>
                <a:cxn ang="0">
                  <a:pos x="1799" y="1172"/>
                </a:cxn>
                <a:cxn ang="0">
                  <a:pos x="1580" y="1179"/>
                </a:cxn>
                <a:cxn ang="0">
                  <a:pos x="1376" y="1198"/>
                </a:cxn>
                <a:cxn ang="0">
                  <a:pos x="1231" y="1222"/>
                </a:cxn>
                <a:cxn ang="0">
                  <a:pos x="1140" y="1242"/>
                </a:cxn>
                <a:cxn ang="0">
                  <a:pos x="1052" y="1266"/>
                </a:cxn>
                <a:cxn ang="0">
                  <a:pos x="966" y="1292"/>
                </a:cxn>
                <a:cxn ang="0">
                  <a:pos x="883" y="1323"/>
                </a:cxn>
                <a:cxn ang="0">
                  <a:pos x="802" y="1355"/>
                </a:cxn>
                <a:cxn ang="0">
                  <a:pos x="687" y="1410"/>
                </a:cxn>
                <a:cxn ang="0">
                  <a:pos x="539" y="1495"/>
                </a:cxn>
                <a:cxn ang="0">
                  <a:pos x="398" y="1592"/>
                </a:cxn>
                <a:cxn ang="0">
                  <a:pos x="262" y="1700"/>
                </a:cxn>
                <a:cxn ang="0">
                  <a:pos x="130" y="1821"/>
                </a:cxn>
                <a:cxn ang="0">
                  <a:pos x="0" y="1952"/>
                </a:cxn>
              </a:cxnLst>
              <a:rect l="0" t="0" r="r" b="b"/>
              <a:pathLst>
                <a:path w="5211" h="1952">
                  <a:moveTo>
                    <a:pt x="5211" y="0"/>
                  </a:moveTo>
                  <a:lnTo>
                    <a:pt x="5211" y="0"/>
                  </a:lnTo>
                  <a:lnTo>
                    <a:pt x="5206" y="21"/>
                  </a:lnTo>
                  <a:lnTo>
                    <a:pt x="5197" y="76"/>
                  </a:lnTo>
                  <a:lnTo>
                    <a:pt x="5187" y="115"/>
                  </a:lnTo>
                  <a:lnTo>
                    <a:pt x="5176" y="160"/>
                  </a:lnTo>
                  <a:lnTo>
                    <a:pt x="5162" y="212"/>
                  </a:lnTo>
                  <a:lnTo>
                    <a:pt x="5144" y="268"/>
                  </a:lnTo>
                  <a:lnTo>
                    <a:pt x="5123" y="329"/>
                  </a:lnTo>
                  <a:lnTo>
                    <a:pt x="5100" y="394"/>
                  </a:lnTo>
                  <a:lnTo>
                    <a:pt x="5072" y="463"/>
                  </a:lnTo>
                  <a:lnTo>
                    <a:pt x="5040" y="533"/>
                  </a:lnTo>
                  <a:lnTo>
                    <a:pt x="5004" y="606"/>
                  </a:lnTo>
                  <a:lnTo>
                    <a:pt x="4983" y="643"/>
                  </a:lnTo>
                  <a:lnTo>
                    <a:pt x="4962" y="680"/>
                  </a:lnTo>
                  <a:lnTo>
                    <a:pt x="4940" y="715"/>
                  </a:lnTo>
                  <a:lnTo>
                    <a:pt x="4916" y="753"/>
                  </a:lnTo>
                  <a:lnTo>
                    <a:pt x="4893" y="790"/>
                  </a:lnTo>
                  <a:lnTo>
                    <a:pt x="4866" y="827"/>
                  </a:lnTo>
                  <a:lnTo>
                    <a:pt x="4839" y="862"/>
                  </a:lnTo>
                  <a:lnTo>
                    <a:pt x="4811" y="898"/>
                  </a:lnTo>
                  <a:lnTo>
                    <a:pt x="4780" y="933"/>
                  </a:lnTo>
                  <a:lnTo>
                    <a:pt x="4750" y="969"/>
                  </a:lnTo>
                  <a:lnTo>
                    <a:pt x="4716" y="1003"/>
                  </a:lnTo>
                  <a:lnTo>
                    <a:pt x="4683" y="1037"/>
                  </a:lnTo>
                  <a:lnTo>
                    <a:pt x="4647" y="1069"/>
                  </a:lnTo>
                  <a:lnTo>
                    <a:pt x="4609" y="1100"/>
                  </a:lnTo>
                  <a:lnTo>
                    <a:pt x="4571" y="1130"/>
                  </a:lnTo>
                  <a:lnTo>
                    <a:pt x="4530" y="1161"/>
                  </a:lnTo>
                  <a:lnTo>
                    <a:pt x="4489" y="1188"/>
                  </a:lnTo>
                  <a:lnTo>
                    <a:pt x="4446" y="1216"/>
                  </a:lnTo>
                  <a:lnTo>
                    <a:pt x="4400" y="1242"/>
                  </a:lnTo>
                  <a:lnTo>
                    <a:pt x="4354" y="1266"/>
                  </a:lnTo>
                  <a:lnTo>
                    <a:pt x="4305" y="1289"/>
                  </a:lnTo>
                  <a:lnTo>
                    <a:pt x="4255" y="1311"/>
                  </a:lnTo>
                  <a:lnTo>
                    <a:pt x="4203" y="1331"/>
                  </a:lnTo>
                  <a:lnTo>
                    <a:pt x="4148" y="1348"/>
                  </a:lnTo>
                  <a:lnTo>
                    <a:pt x="4093" y="1363"/>
                  </a:lnTo>
                  <a:lnTo>
                    <a:pt x="4036" y="1377"/>
                  </a:lnTo>
                  <a:lnTo>
                    <a:pt x="3976" y="1389"/>
                  </a:lnTo>
                  <a:lnTo>
                    <a:pt x="3915" y="1398"/>
                  </a:lnTo>
                  <a:lnTo>
                    <a:pt x="3851" y="1406"/>
                  </a:lnTo>
                  <a:lnTo>
                    <a:pt x="3786" y="1411"/>
                  </a:lnTo>
                  <a:lnTo>
                    <a:pt x="3718" y="1413"/>
                  </a:lnTo>
                  <a:lnTo>
                    <a:pt x="3649" y="1415"/>
                  </a:lnTo>
                  <a:lnTo>
                    <a:pt x="3578" y="1411"/>
                  </a:lnTo>
                  <a:lnTo>
                    <a:pt x="3504" y="1406"/>
                  </a:lnTo>
                  <a:lnTo>
                    <a:pt x="3428" y="1398"/>
                  </a:lnTo>
                  <a:lnTo>
                    <a:pt x="3350" y="1387"/>
                  </a:lnTo>
                  <a:lnTo>
                    <a:pt x="3271" y="1373"/>
                  </a:lnTo>
                  <a:lnTo>
                    <a:pt x="3188" y="1356"/>
                  </a:lnTo>
                  <a:lnTo>
                    <a:pt x="3188" y="1356"/>
                  </a:lnTo>
                  <a:lnTo>
                    <a:pt x="3025" y="1321"/>
                  </a:lnTo>
                  <a:lnTo>
                    <a:pt x="2867" y="1290"/>
                  </a:lnTo>
                  <a:lnTo>
                    <a:pt x="2716" y="1263"/>
                  </a:lnTo>
                  <a:lnTo>
                    <a:pt x="2568" y="1239"/>
                  </a:lnTo>
                  <a:lnTo>
                    <a:pt x="2428" y="1219"/>
                  </a:lnTo>
                  <a:lnTo>
                    <a:pt x="2292" y="1203"/>
                  </a:lnTo>
                  <a:lnTo>
                    <a:pt x="2162" y="1190"/>
                  </a:lnTo>
                  <a:lnTo>
                    <a:pt x="2037" y="1180"/>
                  </a:lnTo>
                  <a:lnTo>
                    <a:pt x="1916" y="1174"/>
                  </a:lnTo>
                  <a:lnTo>
                    <a:pt x="1799" y="1172"/>
                  </a:lnTo>
                  <a:lnTo>
                    <a:pt x="1688" y="1174"/>
                  </a:lnTo>
                  <a:lnTo>
                    <a:pt x="1580" y="1179"/>
                  </a:lnTo>
                  <a:lnTo>
                    <a:pt x="1476" y="1187"/>
                  </a:lnTo>
                  <a:lnTo>
                    <a:pt x="1376" y="1198"/>
                  </a:lnTo>
                  <a:lnTo>
                    <a:pt x="1279" y="1214"/>
                  </a:lnTo>
                  <a:lnTo>
                    <a:pt x="1231" y="1222"/>
                  </a:lnTo>
                  <a:lnTo>
                    <a:pt x="1186" y="1232"/>
                  </a:lnTo>
                  <a:lnTo>
                    <a:pt x="1140" y="1242"/>
                  </a:lnTo>
                  <a:lnTo>
                    <a:pt x="1095" y="1253"/>
                  </a:lnTo>
                  <a:lnTo>
                    <a:pt x="1052" y="1266"/>
                  </a:lnTo>
                  <a:lnTo>
                    <a:pt x="1009" y="1279"/>
                  </a:lnTo>
                  <a:lnTo>
                    <a:pt x="966" y="1292"/>
                  </a:lnTo>
                  <a:lnTo>
                    <a:pt x="925" y="1306"/>
                  </a:lnTo>
                  <a:lnTo>
                    <a:pt x="883" y="1323"/>
                  </a:lnTo>
                  <a:lnTo>
                    <a:pt x="843" y="1339"/>
                  </a:lnTo>
                  <a:lnTo>
                    <a:pt x="802" y="1355"/>
                  </a:lnTo>
                  <a:lnTo>
                    <a:pt x="763" y="1373"/>
                  </a:lnTo>
                  <a:lnTo>
                    <a:pt x="687" y="1410"/>
                  </a:lnTo>
                  <a:lnTo>
                    <a:pt x="612" y="1452"/>
                  </a:lnTo>
                  <a:lnTo>
                    <a:pt x="539" y="1495"/>
                  </a:lnTo>
                  <a:lnTo>
                    <a:pt x="468" y="1542"/>
                  </a:lnTo>
                  <a:lnTo>
                    <a:pt x="398" y="1592"/>
                  </a:lnTo>
                  <a:lnTo>
                    <a:pt x="329" y="1644"/>
                  </a:lnTo>
                  <a:lnTo>
                    <a:pt x="262" y="1700"/>
                  </a:lnTo>
                  <a:lnTo>
                    <a:pt x="196" y="1758"/>
                  </a:lnTo>
                  <a:lnTo>
                    <a:pt x="130" y="1821"/>
                  </a:lnTo>
                  <a:lnTo>
                    <a:pt x="65" y="1884"/>
                  </a:lnTo>
                  <a:lnTo>
                    <a:pt x="0" y="195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996454" name="Freeform 102"/>
            <p:cNvSpPr>
              <a:spLocks/>
            </p:cNvSpPr>
            <p:nvPr/>
          </p:nvSpPr>
          <p:spPr bwMode="auto">
            <a:xfrm>
              <a:off x="1454" y="767"/>
              <a:ext cx="5179" cy="1034"/>
            </a:xfrm>
            <a:custGeom>
              <a:avLst/>
              <a:gdLst/>
              <a:ahLst/>
              <a:cxnLst>
                <a:cxn ang="0">
                  <a:pos x="5179" y="0"/>
                </a:cxn>
                <a:cxn ang="0">
                  <a:pos x="5166" y="74"/>
                </a:cxn>
                <a:cxn ang="0">
                  <a:pos x="5148" y="159"/>
                </a:cxn>
                <a:cxn ang="0">
                  <a:pos x="5118" y="269"/>
                </a:cxn>
                <a:cxn ang="0">
                  <a:pos x="5075" y="397"/>
                </a:cxn>
                <a:cxn ang="0">
                  <a:pos x="5016" y="537"/>
                </a:cxn>
                <a:cxn ang="0">
                  <a:pos x="4962" y="649"/>
                </a:cxn>
                <a:cxn ang="0">
                  <a:pos x="4921" y="723"/>
                </a:cxn>
                <a:cxn ang="0">
                  <a:pos x="4873" y="799"/>
                </a:cxn>
                <a:cxn ang="0">
                  <a:pos x="4822" y="873"/>
                </a:cxn>
                <a:cxn ang="0">
                  <a:pos x="4764" y="946"/>
                </a:cxn>
                <a:cxn ang="0">
                  <a:pos x="4701" y="1015"/>
                </a:cxn>
                <a:cxn ang="0">
                  <a:pos x="4632" y="1083"/>
                </a:cxn>
                <a:cxn ang="0">
                  <a:pos x="4558" y="1148"/>
                </a:cxn>
                <a:cxn ang="0">
                  <a:pos x="4476" y="1207"/>
                </a:cxn>
                <a:cxn ang="0">
                  <a:pos x="4389" y="1262"/>
                </a:cxn>
                <a:cxn ang="0">
                  <a:pos x="4294" y="1312"/>
                </a:cxn>
                <a:cxn ang="0">
                  <a:pos x="4192" y="1356"/>
                </a:cxn>
                <a:cxn ang="0">
                  <a:pos x="4083" y="1391"/>
                </a:cxn>
                <a:cxn ang="0">
                  <a:pos x="3967" y="1419"/>
                </a:cxn>
                <a:cxn ang="0">
                  <a:pos x="3842" y="1438"/>
                </a:cxn>
                <a:cxn ang="0">
                  <a:pos x="3710" y="1450"/>
                </a:cxn>
                <a:cxn ang="0">
                  <a:pos x="3568" y="1450"/>
                </a:cxn>
                <a:cxn ang="0">
                  <a:pos x="3420" y="1440"/>
                </a:cxn>
                <a:cxn ang="0">
                  <a:pos x="3261" y="1417"/>
                </a:cxn>
                <a:cxn ang="0">
                  <a:pos x="3178" y="1403"/>
                </a:cxn>
                <a:cxn ang="0">
                  <a:pos x="2856" y="1343"/>
                </a:cxn>
                <a:cxn ang="0">
                  <a:pos x="2558" y="1296"/>
                </a:cxn>
                <a:cxn ang="0">
                  <a:pos x="2281" y="1265"/>
                </a:cxn>
                <a:cxn ang="0">
                  <a:pos x="2024" y="1249"/>
                </a:cxn>
                <a:cxn ang="0">
                  <a:pos x="1787" y="1246"/>
                </a:cxn>
                <a:cxn ang="0">
                  <a:pos x="1568" y="1256"/>
                </a:cxn>
                <a:cxn ang="0">
                  <a:pos x="1363" y="1280"/>
                </a:cxn>
                <a:cxn ang="0">
                  <a:pos x="1268" y="1298"/>
                </a:cxn>
                <a:cxn ang="0">
                  <a:pos x="1175" y="1319"/>
                </a:cxn>
                <a:cxn ang="0">
                  <a:pos x="1084" y="1341"/>
                </a:cxn>
                <a:cxn ang="0">
                  <a:pos x="998" y="1369"/>
                </a:cxn>
                <a:cxn ang="0">
                  <a:pos x="914" y="1398"/>
                </a:cxn>
                <a:cxn ang="0">
                  <a:pos x="833" y="1432"/>
                </a:cxn>
                <a:cxn ang="0">
                  <a:pos x="754" y="1467"/>
                </a:cxn>
                <a:cxn ang="0">
                  <a:pos x="678" y="1508"/>
                </a:cxn>
                <a:cxn ang="0">
                  <a:pos x="532" y="1595"/>
                </a:cxn>
                <a:cxn ang="0">
                  <a:pos x="392" y="1695"/>
                </a:cxn>
                <a:cxn ang="0">
                  <a:pos x="258" y="1808"/>
                </a:cxn>
                <a:cxn ang="0">
                  <a:pos x="128" y="1931"/>
                </a:cxn>
                <a:cxn ang="0">
                  <a:pos x="0" y="2066"/>
                </a:cxn>
              </a:cxnLst>
              <a:rect l="0" t="0" r="r" b="b"/>
              <a:pathLst>
                <a:path w="5179" h="2066">
                  <a:moveTo>
                    <a:pt x="5179" y="0"/>
                  </a:moveTo>
                  <a:lnTo>
                    <a:pt x="5179" y="0"/>
                  </a:lnTo>
                  <a:lnTo>
                    <a:pt x="5176" y="19"/>
                  </a:lnTo>
                  <a:lnTo>
                    <a:pt x="5166" y="74"/>
                  </a:lnTo>
                  <a:lnTo>
                    <a:pt x="5158" y="114"/>
                  </a:lnTo>
                  <a:lnTo>
                    <a:pt x="5148" y="159"/>
                  </a:lnTo>
                  <a:lnTo>
                    <a:pt x="5134" y="211"/>
                  </a:lnTo>
                  <a:lnTo>
                    <a:pt x="5118" y="269"/>
                  </a:lnTo>
                  <a:lnTo>
                    <a:pt x="5098" y="331"/>
                  </a:lnTo>
                  <a:lnTo>
                    <a:pt x="5075" y="397"/>
                  </a:lnTo>
                  <a:lnTo>
                    <a:pt x="5048" y="466"/>
                  </a:lnTo>
                  <a:lnTo>
                    <a:pt x="5016" y="537"/>
                  </a:lnTo>
                  <a:lnTo>
                    <a:pt x="4982" y="612"/>
                  </a:lnTo>
                  <a:lnTo>
                    <a:pt x="4962" y="649"/>
                  </a:lnTo>
                  <a:lnTo>
                    <a:pt x="4941" y="686"/>
                  </a:lnTo>
                  <a:lnTo>
                    <a:pt x="4921" y="723"/>
                  </a:lnTo>
                  <a:lnTo>
                    <a:pt x="4897" y="762"/>
                  </a:lnTo>
                  <a:lnTo>
                    <a:pt x="4873" y="799"/>
                  </a:lnTo>
                  <a:lnTo>
                    <a:pt x="4848" y="836"/>
                  </a:lnTo>
                  <a:lnTo>
                    <a:pt x="4822" y="873"/>
                  </a:lnTo>
                  <a:lnTo>
                    <a:pt x="4794" y="909"/>
                  </a:lnTo>
                  <a:lnTo>
                    <a:pt x="4764" y="946"/>
                  </a:lnTo>
                  <a:lnTo>
                    <a:pt x="4733" y="981"/>
                  </a:lnTo>
                  <a:lnTo>
                    <a:pt x="4701" y="1015"/>
                  </a:lnTo>
                  <a:lnTo>
                    <a:pt x="4668" y="1051"/>
                  </a:lnTo>
                  <a:lnTo>
                    <a:pt x="4632" y="1083"/>
                  </a:lnTo>
                  <a:lnTo>
                    <a:pt x="4596" y="1117"/>
                  </a:lnTo>
                  <a:lnTo>
                    <a:pt x="4558" y="1148"/>
                  </a:lnTo>
                  <a:lnTo>
                    <a:pt x="4518" y="1178"/>
                  </a:lnTo>
                  <a:lnTo>
                    <a:pt x="4476" y="1207"/>
                  </a:lnTo>
                  <a:lnTo>
                    <a:pt x="4433" y="1236"/>
                  </a:lnTo>
                  <a:lnTo>
                    <a:pt x="4389" y="1262"/>
                  </a:lnTo>
                  <a:lnTo>
                    <a:pt x="4342" y="1288"/>
                  </a:lnTo>
                  <a:lnTo>
                    <a:pt x="4294" y="1312"/>
                  </a:lnTo>
                  <a:lnTo>
                    <a:pt x="4244" y="1335"/>
                  </a:lnTo>
                  <a:lnTo>
                    <a:pt x="4192" y="1356"/>
                  </a:lnTo>
                  <a:lnTo>
                    <a:pt x="4139" y="1374"/>
                  </a:lnTo>
                  <a:lnTo>
                    <a:pt x="4083" y="1391"/>
                  </a:lnTo>
                  <a:lnTo>
                    <a:pt x="4026" y="1406"/>
                  </a:lnTo>
                  <a:lnTo>
                    <a:pt x="3967" y="1419"/>
                  </a:lnTo>
                  <a:lnTo>
                    <a:pt x="3906" y="1430"/>
                  </a:lnTo>
                  <a:lnTo>
                    <a:pt x="3842" y="1438"/>
                  </a:lnTo>
                  <a:lnTo>
                    <a:pt x="3777" y="1445"/>
                  </a:lnTo>
                  <a:lnTo>
                    <a:pt x="3710" y="1450"/>
                  </a:lnTo>
                  <a:lnTo>
                    <a:pt x="3641" y="1451"/>
                  </a:lnTo>
                  <a:lnTo>
                    <a:pt x="3568" y="1450"/>
                  </a:lnTo>
                  <a:lnTo>
                    <a:pt x="3495" y="1446"/>
                  </a:lnTo>
                  <a:lnTo>
                    <a:pt x="3420" y="1440"/>
                  </a:lnTo>
                  <a:lnTo>
                    <a:pt x="3341" y="1430"/>
                  </a:lnTo>
                  <a:lnTo>
                    <a:pt x="3261" y="1417"/>
                  </a:lnTo>
                  <a:lnTo>
                    <a:pt x="3178" y="1403"/>
                  </a:lnTo>
                  <a:lnTo>
                    <a:pt x="3178" y="1403"/>
                  </a:lnTo>
                  <a:lnTo>
                    <a:pt x="3014" y="1370"/>
                  </a:lnTo>
                  <a:lnTo>
                    <a:pt x="2856" y="1343"/>
                  </a:lnTo>
                  <a:lnTo>
                    <a:pt x="2703" y="1317"/>
                  </a:lnTo>
                  <a:lnTo>
                    <a:pt x="2558" y="1296"/>
                  </a:lnTo>
                  <a:lnTo>
                    <a:pt x="2416" y="1280"/>
                  </a:lnTo>
                  <a:lnTo>
                    <a:pt x="2281" y="1265"/>
                  </a:lnTo>
                  <a:lnTo>
                    <a:pt x="2149" y="1256"/>
                  </a:lnTo>
                  <a:lnTo>
                    <a:pt x="2024" y="1249"/>
                  </a:lnTo>
                  <a:lnTo>
                    <a:pt x="1904" y="1246"/>
                  </a:lnTo>
                  <a:lnTo>
                    <a:pt x="1787" y="1246"/>
                  </a:lnTo>
                  <a:lnTo>
                    <a:pt x="1674" y="1249"/>
                  </a:lnTo>
                  <a:lnTo>
                    <a:pt x="1568" y="1256"/>
                  </a:lnTo>
                  <a:lnTo>
                    <a:pt x="1463" y="1267"/>
                  </a:lnTo>
                  <a:lnTo>
                    <a:pt x="1363" y="1280"/>
                  </a:lnTo>
                  <a:lnTo>
                    <a:pt x="1315" y="1288"/>
                  </a:lnTo>
                  <a:lnTo>
                    <a:pt x="1268" y="1298"/>
                  </a:lnTo>
                  <a:lnTo>
                    <a:pt x="1220" y="1307"/>
                  </a:lnTo>
                  <a:lnTo>
                    <a:pt x="1175" y="1319"/>
                  </a:lnTo>
                  <a:lnTo>
                    <a:pt x="1129" y="1330"/>
                  </a:lnTo>
                  <a:lnTo>
                    <a:pt x="1084" y="1341"/>
                  </a:lnTo>
                  <a:lnTo>
                    <a:pt x="1041" y="1354"/>
                  </a:lnTo>
                  <a:lnTo>
                    <a:pt x="998" y="1369"/>
                  </a:lnTo>
                  <a:lnTo>
                    <a:pt x="955" y="1383"/>
                  </a:lnTo>
                  <a:lnTo>
                    <a:pt x="914" y="1398"/>
                  </a:lnTo>
                  <a:lnTo>
                    <a:pt x="873" y="1414"/>
                  </a:lnTo>
                  <a:lnTo>
                    <a:pt x="833" y="1432"/>
                  </a:lnTo>
                  <a:lnTo>
                    <a:pt x="793" y="1450"/>
                  </a:lnTo>
                  <a:lnTo>
                    <a:pt x="754" y="1467"/>
                  </a:lnTo>
                  <a:lnTo>
                    <a:pt x="716" y="1487"/>
                  </a:lnTo>
                  <a:lnTo>
                    <a:pt x="678" y="1508"/>
                  </a:lnTo>
                  <a:lnTo>
                    <a:pt x="604" y="1550"/>
                  </a:lnTo>
                  <a:lnTo>
                    <a:pt x="532" y="1595"/>
                  </a:lnTo>
                  <a:lnTo>
                    <a:pt x="461" y="1643"/>
                  </a:lnTo>
                  <a:lnTo>
                    <a:pt x="392" y="1695"/>
                  </a:lnTo>
                  <a:lnTo>
                    <a:pt x="325" y="1750"/>
                  </a:lnTo>
                  <a:lnTo>
                    <a:pt x="258" y="1808"/>
                  </a:lnTo>
                  <a:lnTo>
                    <a:pt x="193" y="1868"/>
                  </a:lnTo>
                  <a:lnTo>
                    <a:pt x="128" y="1931"/>
                  </a:lnTo>
                  <a:lnTo>
                    <a:pt x="64" y="1997"/>
                  </a:lnTo>
                  <a:lnTo>
                    <a:pt x="0" y="206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996455" name="Freeform 103"/>
            <p:cNvSpPr>
              <a:spLocks/>
            </p:cNvSpPr>
            <p:nvPr/>
          </p:nvSpPr>
          <p:spPr bwMode="auto">
            <a:xfrm>
              <a:off x="1501" y="738"/>
              <a:ext cx="5149" cy="1091"/>
            </a:xfrm>
            <a:custGeom>
              <a:avLst/>
              <a:gdLst/>
              <a:ahLst/>
              <a:cxnLst>
                <a:cxn ang="0">
                  <a:pos x="5149" y="0"/>
                </a:cxn>
                <a:cxn ang="0">
                  <a:pos x="5136" y="76"/>
                </a:cxn>
                <a:cxn ang="0">
                  <a:pos x="5119" y="162"/>
                </a:cxn>
                <a:cxn ang="0">
                  <a:pos x="5090" y="273"/>
                </a:cxn>
                <a:cxn ang="0">
                  <a:pos x="5050" y="402"/>
                </a:cxn>
                <a:cxn ang="0">
                  <a:pos x="4993" y="545"/>
                </a:cxn>
                <a:cxn ang="0">
                  <a:pos x="4940" y="658"/>
                </a:cxn>
                <a:cxn ang="0">
                  <a:pos x="4900" y="734"/>
                </a:cxn>
                <a:cxn ang="0">
                  <a:pos x="4854" y="809"/>
                </a:cxn>
                <a:cxn ang="0">
                  <a:pos x="4803" y="885"/>
                </a:cxn>
                <a:cxn ang="0">
                  <a:pos x="4747" y="960"/>
                </a:cxn>
                <a:cxn ang="0">
                  <a:pos x="4685" y="1032"/>
                </a:cxn>
                <a:cxn ang="0">
                  <a:pos x="4617" y="1102"/>
                </a:cxn>
                <a:cxn ang="0">
                  <a:pos x="4543" y="1168"/>
                </a:cxn>
                <a:cxn ang="0">
                  <a:pos x="4463" y="1229"/>
                </a:cxn>
                <a:cxn ang="0">
                  <a:pos x="4377" y="1287"/>
                </a:cxn>
                <a:cxn ang="0">
                  <a:pos x="4282" y="1337"/>
                </a:cxn>
                <a:cxn ang="0">
                  <a:pos x="4181" y="1384"/>
                </a:cxn>
                <a:cxn ang="0">
                  <a:pos x="4073" y="1421"/>
                </a:cxn>
                <a:cxn ang="0">
                  <a:pos x="3957" y="1452"/>
                </a:cxn>
                <a:cxn ang="0">
                  <a:pos x="3832" y="1475"/>
                </a:cxn>
                <a:cxn ang="0">
                  <a:pos x="3700" y="1488"/>
                </a:cxn>
                <a:cxn ang="0">
                  <a:pos x="3559" y="1491"/>
                </a:cxn>
                <a:cxn ang="0">
                  <a:pos x="3410" y="1483"/>
                </a:cxn>
                <a:cxn ang="0">
                  <a:pos x="3251" y="1465"/>
                </a:cxn>
                <a:cxn ang="0">
                  <a:pos x="3169" y="1450"/>
                </a:cxn>
                <a:cxn ang="0">
                  <a:pos x="2845" y="1397"/>
                </a:cxn>
                <a:cxn ang="0">
                  <a:pos x="2545" y="1358"/>
                </a:cxn>
                <a:cxn ang="0">
                  <a:pos x="2269" y="1333"/>
                </a:cxn>
                <a:cxn ang="0">
                  <a:pos x="2012" y="1321"/>
                </a:cxn>
                <a:cxn ang="0">
                  <a:pos x="1775" y="1323"/>
                </a:cxn>
                <a:cxn ang="0">
                  <a:pos x="1555" y="1337"/>
                </a:cxn>
                <a:cxn ang="0">
                  <a:pos x="1353" y="1366"/>
                </a:cxn>
                <a:cxn ang="0">
                  <a:pos x="1255" y="1384"/>
                </a:cxn>
                <a:cxn ang="0">
                  <a:pos x="1164" y="1407"/>
                </a:cxn>
                <a:cxn ang="0">
                  <a:pos x="1074" y="1433"/>
                </a:cxn>
                <a:cxn ang="0">
                  <a:pos x="987" y="1462"/>
                </a:cxn>
                <a:cxn ang="0">
                  <a:pos x="904" y="1492"/>
                </a:cxn>
                <a:cxn ang="0">
                  <a:pos x="824" y="1528"/>
                </a:cxn>
                <a:cxn ang="0">
                  <a:pos x="746" y="1567"/>
                </a:cxn>
                <a:cxn ang="0">
                  <a:pos x="669" y="1607"/>
                </a:cxn>
                <a:cxn ang="0">
                  <a:pos x="525" y="1699"/>
                </a:cxn>
                <a:cxn ang="0">
                  <a:pos x="386" y="1802"/>
                </a:cxn>
                <a:cxn ang="0">
                  <a:pos x="254" y="1917"/>
                </a:cxn>
                <a:cxn ang="0">
                  <a:pos x="127" y="2045"/>
                </a:cxn>
                <a:cxn ang="0">
                  <a:pos x="0" y="2182"/>
                </a:cxn>
              </a:cxnLst>
              <a:rect l="0" t="0" r="r" b="b"/>
              <a:pathLst>
                <a:path w="5149" h="2182">
                  <a:moveTo>
                    <a:pt x="5149" y="0"/>
                  </a:moveTo>
                  <a:lnTo>
                    <a:pt x="5149" y="0"/>
                  </a:lnTo>
                  <a:lnTo>
                    <a:pt x="5146" y="20"/>
                  </a:lnTo>
                  <a:lnTo>
                    <a:pt x="5136" y="76"/>
                  </a:lnTo>
                  <a:lnTo>
                    <a:pt x="5129" y="115"/>
                  </a:lnTo>
                  <a:lnTo>
                    <a:pt x="5119" y="162"/>
                  </a:lnTo>
                  <a:lnTo>
                    <a:pt x="5105" y="215"/>
                  </a:lnTo>
                  <a:lnTo>
                    <a:pt x="5090" y="273"/>
                  </a:lnTo>
                  <a:lnTo>
                    <a:pt x="5072" y="336"/>
                  </a:lnTo>
                  <a:lnTo>
                    <a:pt x="5050" y="402"/>
                  </a:lnTo>
                  <a:lnTo>
                    <a:pt x="5024" y="472"/>
                  </a:lnTo>
                  <a:lnTo>
                    <a:pt x="4993" y="545"/>
                  </a:lnTo>
                  <a:lnTo>
                    <a:pt x="4960" y="620"/>
                  </a:lnTo>
                  <a:lnTo>
                    <a:pt x="4940" y="658"/>
                  </a:lnTo>
                  <a:lnTo>
                    <a:pt x="4921" y="696"/>
                  </a:lnTo>
                  <a:lnTo>
                    <a:pt x="4900" y="734"/>
                  </a:lnTo>
                  <a:lnTo>
                    <a:pt x="4878" y="772"/>
                  </a:lnTo>
                  <a:lnTo>
                    <a:pt x="4854" y="809"/>
                  </a:lnTo>
                  <a:lnTo>
                    <a:pt x="4829" y="848"/>
                  </a:lnTo>
                  <a:lnTo>
                    <a:pt x="4803" y="885"/>
                  </a:lnTo>
                  <a:lnTo>
                    <a:pt x="4776" y="922"/>
                  </a:lnTo>
                  <a:lnTo>
                    <a:pt x="4747" y="960"/>
                  </a:lnTo>
                  <a:lnTo>
                    <a:pt x="4717" y="997"/>
                  </a:lnTo>
                  <a:lnTo>
                    <a:pt x="4685" y="1032"/>
                  </a:lnTo>
                  <a:lnTo>
                    <a:pt x="4651" y="1068"/>
                  </a:lnTo>
                  <a:lnTo>
                    <a:pt x="4617" y="1102"/>
                  </a:lnTo>
                  <a:lnTo>
                    <a:pt x="4581" y="1136"/>
                  </a:lnTo>
                  <a:lnTo>
                    <a:pt x="4543" y="1168"/>
                  </a:lnTo>
                  <a:lnTo>
                    <a:pt x="4504" y="1199"/>
                  </a:lnTo>
                  <a:lnTo>
                    <a:pt x="4463" y="1229"/>
                  </a:lnTo>
                  <a:lnTo>
                    <a:pt x="4421" y="1258"/>
                  </a:lnTo>
                  <a:lnTo>
                    <a:pt x="4377" y="1287"/>
                  </a:lnTo>
                  <a:lnTo>
                    <a:pt x="4331" y="1313"/>
                  </a:lnTo>
                  <a:lnTo>
                    <a:pt x="4282" y="1337"/>
                  </a:lnTo>
                  <a:lnTo>
                    <a:pt x="4232" y="1362"/>
                  </a:lnTo>
                  <a:lnTo>
                    <a:pt x="4181" y="1384"/>
                  </a:lnTo>
                  <a:lnTo>
                    <a:pt x="4128" y="1404"/>
                  </a:lnTo>
                  <a:lnTo>
                    <a:pt x="4073" y="1421"/>
                  </a:lnTo>
                  <a:lnTo>
                    <a:pt x="4016" y="1438"/>
                  </a:lnTo>
                  <a:lnTo>
                    <a:pt x="3957" y="1452"/>
                  </a:lnTo>
                  <a:lnTo>
                    <a:pt x="3896" y="1465"/>
                  </a:lnTo>
                  <a:lnTo>
                    <a:pt x="3832" y="1475"/>
                  </a:lnTo>
                  <a:lnTo>
                    <a:pt x="3767" y="1483"/>
                  </a:lnTo>
                  <a:lnTo>
                    <a:pt x="3700" y="1488"/>
                  </a:lnTo>
                  <a:lnTo>
                    <a:pt x="3631" y="1491"/>
                  </a:lnTo>
                  <a:lnTo>
                    <a:pt x="3559" y="1491"/>
                  </a:lnTo>
                  <a:lnTo>
                    <a:pt x="3485" y="1489"/>
                  </a:lnTo>
                  <a:lnTo>
                    <a:pt x="3410" y="1483"/>
                  </a:lnTo>
                  <a:lnTo>
                    <a:pt x="3331" y="1476"/>
                  </a:lnTo>
                  <a:lnTo>
                    <a:pt x="3251" y="1465"/>
                  </a:lnTo>
                  <a:lnTo>
                    <a:pt x="3169" y="1450"/>
                  </a:lnTo>
                  <a:lnTo>
                    <a:pt x="3169" y="1450"/>
                  </a:lnTo>
                  <a:lnTo>
                    <a:pt x="3003" y="1423"/>
                  </a:lnTo>
                  <a:lnTo>
                    <a:pt x="2845" y="1397"/>
                  </a:lnTo>
                  <a:lnTo>
                    <a:pt x="2692" y="1376"/>
                  </a:lnTo>
                  <a:lnTo>
                    <a:pt x="2545" y="1358"/>
                  </a:lnTo>
                  <a:lnTo>
                    <a:pt x="2405" y="1344"/>
                  </a:lnTo>
                  <a:lnTo>
                    <a:pt x="2269" y="1333"/>
                  </a:lnTo>
                  <a:lnTo>
                    <a:pt x="2138" y="1324"/>
                  </a:lnTo>
                  <a:lnTo>
                    <a:pt x="2012" y="1321"/>
                  </a:lnTo>
                  <a:lnTo>
                    <a:pt x="1891" y="1320"/>
                  </a:lnTo>
                  <a:lnTo>
                    <a:pt x="1775" y="1323"/>
                  </a:lnTo>
                  <a:lnTo>
                    <a:pt x="1664" y="1328"/>
                  </a:lnTo>
                  <a:lnTo>
                    <a:pt x="1555" y="1337"/>
                  </a:lnTo>
                  <a:lnTo>
                    <a:pt x="1451" y="1350"/>
                  </a:lnTo>
                  <a:lnTo>
                    <a:pt x="1353" y="1366"/>
                  </a:lnTo>
                  <a:lnTo>
                    <a:pt x="1304" y="1375"/>
                  </a:lnTo>
                  <a:lnTo>
                    <a:pt x="1255" y="1384"/>
                  </a:lnTo>
                  <a:lnTo>
                    <a:pt x="1210" y="1396"/>
                  </a:lnTo>
                  <a:lnTo>
                    <a:pt x="1164" y="1407"/>
                  </a:lnTo>
                  <a:lnTo>
                    <a:pt x="1118" y="1420"/>
                  </a:lnTo>
                  <a:lnTo>
                    <a:pt x="1074" y="1433"/>
                  </a:lnTo>
                  <a:lnTo>
                    <a:pt x="1030" y="1447"/>
                  </a:lnTo>
                  <a:lnTo>
                    <a:pt x="987" y="1462"/>
                  </a:lnTo>
                  <a:lnTo>
                    <a:pt x="946" y="1476"/>
                  </a:lnTo>
                  <a:lnTo>
                    <a:pt x="904" y="1492"/>
                  </a:lnTo>
                  <a:lnTo>
                    <a:pt x="864" y="1510"/>
                  </a:lnTo>
                  <a:lnTo>
                    <a:pt x="824" y="1528"/>
                  </a:lnTo>
                  <a:lnTo>
                    <a:pt x="785" y="1547"/>
                  </a:lnTo>
                  <a:lnTo>
                    <a:pt x="746" y="1567"/>
                  </a:lnTo>
                  <a:lnTo>
                    <a:pt x="707" y="1586"/>
                  </a:lnTo>
                  <a:lnTo>
                    <a:pt x="669" y="1607"/>
                  </a:lnTo>
                  <a:lnTo>
                    <a:pt x="596" y="1652"/>
                  </a:lnTo>
                  <a:lnTo>
                    <a:pt x="525" y="1699"/>
                  </a:lnTo>
                  <a:lnTo>
                    <a:pt x="456" y="1749"/>
                  </a:lnTo>
                  <a:lnTo>
                    <a:pt x="386" y="1802"/>
                  </a:lnTo>
                  <a:lnTo>
                    <a:pt x="320" y="1859"/>
                  </a:lnTo>
                  <a:lnTo>
                    <a:pt x="254" y="1917"/>
                  </a:lnTo>
                  <a:lnTo>
                    <a:pt x="190" y="1980"/>
                  </a:lnTo>
                  <a:lnTo>
                    <a:pt x="127" y="2045"/>
                  </a:lnTo>
                  <a:lnTo>
                    <a:pt x="63" y="2112"/>
                  </a:lnTo>
                  <a:lnTo>
                    <a:pt x="0" y="218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996456" name="Freeform 104"/>
            <p:cNvSpPr>
              <a:spLocks/>
            </p:cNvSpPr>
            <p:nvPr/>
          </p:nvSpPr>
          <p:spPr bwMode="auto">
            <a:xfrm>
              <a:off x="1550" y="709"/>
              <a:ext cx="5113" cy="1149"/>
            </a:xfrm>
            <a:custGeom>
              <a:avLst/>
              <a:gdLst/>
              <a:ahLst/>
              <a:cxnLst>
                <a:cxn ang="0">
                  <a:pos x="5113" y="0"/>
                </a:cxn>
                <a:cxn ang="0">
                  <a:pos x="5104" y="78"/>
                </a:cxn>
                <a:cxn ang="0">
                  <a:pos x="5087" y="163"/>
                </a:cxn>
                <a:cxn ang="0">
                  <a:pos x="5061" y="276"/>
                </a:cxn>
                <a:cxn ang="0">
                  <a:pos x="5020" y="407"/>
                </a:cxn>
                <a:cxn ang="0">
                  <a:pos x="4968" y="551"/>
                </a:cxn>
                <a:cxn ang="0">
                  <a:pos x="4916" y="666"/>
                </a:cxn>
                <a:cxn ang="0">
                  <a:pos x="4876" y="743"/>
                </a:cxn>
                <a:cxn ang="0">
                  <a:pos x="4832" y="821"/>
                </a:cxn>
                <a:cxn ang="0">
                  <a:pos x="4783" y="896"/>
                </a:cxn>
                <a:cxn ang="0">
                  <a:pos x="4727" y="972"/>
                </a:cxn>
                <a:cxn ang="0">
                  <a:pos x="4666" y="1047"/>
                </a:cxn>
                <a:cxn ang="0">
                  <a:pos x="4600" y="1118"/>
                </a:cxn>
                <a:cxn ang="0">
                  <a:pos x="4528" y="1185"/>
                </a:cxn>
                <a:cxn ang="0">
                  <a:pos x="4447" y="1250"/>
                </a:cxn>
                <a:cxn ang="0">
                  <a:pos x="4361" y="1310"/>
                </a:cxn>
                <a:cxn ang="0">
                  <a:pos x="4268" y="1363"/>
                </a:cxn>
                <a:cxn ang="0">
                  <a:pos x="4168" y="1410"/>
                </a:cxn>
                <a:cxn ang="0">
                  <a:pos x="4060" y="1450"/>
                </a:cxn>
                <a:cxn ang="0">
                  <a:pos x="3944" y="1484"/>
                </a:cxn>
                <a:cxn ang="0">
                  <a:pos x="3821" y="1508"/>
                </a:cxn>
                <a:cxn ang="0">
                  <a:pos x="3689" y="1525"/>
                </a:cxn>
                <a:cxn ang="0">
                  <a:pos x="3547" y="1531"/>
                </a:cxn>
                <a:cxn ang="0">
                  <a:pos x="3397" y="1526"/>
                </a:cxn>
                <a:cxn ang="0">
                  <a:pos x="3239" y="1512"/>
                </a:cxn>
                <a:cxn ang="0">
                  <a:pos x="3156" y="1499"/>
                </a:cxn>
                <a:cxn ang="0">
                  <a:pos x="2832" y="1452"/>
                </a:cxn>
                <a:cxn ang="0">
                  <a:pos x="2532" y="1418"/>
                </a:cxn>
                <a:cxn ang="0">
                  <a:pos x="2255" y="1397"/>
                </a:cxn>
                <a:cxn ang="0">
                  <a:pos x="1998" y="1391"/>
                </a:cxn>
                <a:cxn ang="0">
                  <a:pos x="1760" y="1397"/>
                </a:cxn>
                <a:cxn ang="0">
                  <a:pos x="1541" y="1418"/>
                </a:cxn>
                <a:cxn ang="0">
                  <a:pos x="1338" y="1450"/>
                </a:cxn>
                <a:cxn ang="0">
                  <a:pos x="1242" y="1471"/>
                </a:cxn>
                <a:cxn ang="0">
                  <a:pos x="1151" y="1496"/>
                </a:cxn>
                <a:cxn ang="0">
                  <a:pos x="1062" y="1523"/>
                </a:cxn>
                <a:cxn ang="0">
                  <a:pos x="976" y="1554"/>
                </a:cxn>
                <a:cxn ang="0">
                  <a:pos x="893" y="1588"/>
                </a:cxn>
                <a:cxn ang="0">
                  <a:pos x="813" y="1623"/>
                </a:cxn>
                <a:cxn ang="0">
                  <a:pos x="736" y="1663"/>
                </a:cxn>
                <a:cxn ang="0">
                  <a:pos x="661" y="1707"/>
                </a:cxn>
                <a:cxn ang="0">
                  <a:pos x="516" y="1801"/>
                </a:cxn>
                <a:cxn ang="0">
                  <a:pos x="380" y="1907"/>
                </a:cxn>
                <a:cxn ang="0">
                  <a:pos x="250" y="2027"/>
                </a:cxn>
                <a:cxn ang="0">
                  <a:pos x="123" y="2156"/>
                </a:cxn>
                <a:cxn ang="0">
                  <a:pos x="0" y="2298"/>
                </a:cxn>
              </a:cxnLst>
              <a:rect l="0" t="0" r="r" b="b"/>
              <a:pathLst>
                <a:path w="5113" h="2298">
                  <a:moveTo>
                    <a:pt x="5113" y="0"/>
                  </a:moveTo>
                  <a:lnTo>
                    <a:pt x="5113" y="0"/>
                  </a:lnTo>
                  <a:lnTo>
                    <a:pt x="5112" y="21"/>
                  </a:lnTo>
                  <a:lnTo>
                    <a:pt x="5104" y="78"/>
                  </a:lnTo>
                  <a:lnTo>
                    <a:pt x="5097" y="117"/>
                  </a:lnTo>
                  <a:lnTo>
                    <a:pt x="5087" y="163"/>
                  </a:lnTo>
                  <a:lnTo>
                    <a:pt x="5075" y="217"/>
                  </a:lnTo>
                  <a:lnTo>
                    <a:pt x="5061" y="276"/>
                  </a:lnTo>
                  <a:lnTo>
                    <a:pt x="5043" y="339"/>
                  </a:lnTo>
                  <a:lnTo>
                    <a:pt x="5020" y="407"/>
                  </a:lnTo>
                  <a:lnTo>
                    <a:pt x="4997" y="478"/>
                  </a:lnTo>
                  <a:lnTo>
                    <a:pt x="4968" y="551"/>
                  </a:lnTo>
                  <a:lnTo>
                    <a:pt x="4934" y="627"/>
                  </a:lnTo>
                  <a:lnTo>
                    <a:pt x="4916" y="666"/>
                  </a:lnTo>
                  <a:lnTo>
                    <a:pt x="4897" y="704"/>
                  </a:lnTo>
                  <a:lnTo>
                    <a:pt x="4876" y="743"/>
                  </a:lnTo>
                  <a:lnTo>
                    <a:pt x="4855" y="782"/>
                  </a:lnTo>
                  <a:lnTo>
                    <a:pt x="4832" y="821"/>
                  </a:lnTo>
                  <a:lnTo>
                    <a:pt x="4808" y="859"/>
                  </a:lnTo>
                  <a:lnTo>
                    <a:pt x="4783" y="896"/>
                  </a:lnTo>
                  <a:lnTo>
                    <a:pt x="4755" y="935"/>
                  </a:lnTo>
                  <a:lnTo>
                    <a:pt x="4727" y="972"/>
                  </a:lnTo>
                  <a:lnTo>
                    <a:pt x="4697" y="1009"/>
                  </a:lnTo>
                  <a:lnTo>
                    <a:pt x="4666" y="1047"/>
                  </a:lnTo>
                  <a:lnTo>
                    <a:pt x="4634" y="1082"/>
                  </a:lnTo>
                  <a:lnTo>
                    <a:pt x="4600" y="1118"/>
                  </a:lnTo>
                  <a:lnTo>
                    <a:pt x="4564" y="1153"/>
                  </a:lnTo>
                  <a:lnTo>
                    <a:pt x="4528" y="1185"/>
                  </a:lnTo>
                  <a:lnTo>
                    <a:pt x="4489" y="1218"/>
                  </a:lnTo>
                  <a:lnTo>
                    <a:pt x="4447" y="1250"/>
                  </a:lnTo>
                  <a:lnTo>
                    <a:pt x="4405" y="1281"/>
                  </a:lnTo>
                  <a:lnTo>
                    <a:pt x="4361" y="1310"/>
                  </a:lnTo>
                  <a:lnTo>
                    <a:pt x="4315" y="1337"/>
                  </a:lnTo>
                  <a:lnTo>
                    <a:pt x="4268" y="1363"/>
                  </a:lnTo>
                  <a:lnTo>
                    <a:pt x="4219" y="1387"/>
                  </a:lnTo>
                  <a:lnTo>
                    <a:pt x="4168" y="1410"/>
                  </a:lnTo>
                  <a:lnTo>
                    <a:pt x="4115" y="1431"/>
                  </a:lnTo>
                  <a:lnTo>
                    <a:pt x="4060" y="1450"/>
                  </a:lnTo>
                  <a:lnTo>
                    <a:pt x="4003" y="1468"/>
                  </a:lnTo>
                  <a:lnTo>
                    <a:pt x="3944" y="1484"/>
                  </a:lnTo>
                  <a:lnTo>
                    <a:pt x="3883" y="1497"/>
                  </a:lnTo>
                  <a:lnTo>
                    <a:pt x="3821" y="1508"/>
                  </a:lnTo>
                  <a:lnTo>
                    <a:pt x="3756" y="1518"/>
                  </a:lnTo>
                  <a:lnTo>
                    <a:pt x="3689" y="1525"/>
                  </a:lnTo>
                  <a:lnTo>
                    <a:pt x="3619" y="1529"/>
                  </a:lnTo>
                  <a:lnTo>
                    <a:pt x="3547" y="1531"/>
                  </a:lnTo>
                  <a:lnTo>
                    <a:pt x="3474" y="1529"/>
                  </a:lnTo>
                  <a:lnTo>
                    <a:pt x="3397" y="1526"/>
                  </a:lnTo>
                  <a:lnTo>
                    <a:pt x="3320" y="1520"/>
                  </a:lnTo>
                  <a:lnTo>
                    <a:pt x="3239" y="1512"/>
                  </a:lnTo>
                  <a:lnTo>
                    <a:pt x="3156" y="1499"/>
                  </a:lnTo>
                  <a:lnTo>
                    <a:pt x="3156" y="1499"/>
                  </a:lnTo>
                  <a:lnTo>
                    <a:pt x="2991" y="1473"/>
                  </a:lnTo>
                  <a:lnTo>
                    <a:pt x="2832" y="1452"/>
                  </a:lnTo>
                  <a:lnTo>
                    <a:pt x="2680" y="1433"/>
                  </a:lnTo>
                  <a:lnTo>
                    <a:pt x="2532" y="1418"/>
                  </a:lnTo>
                  <a:lnTo>
                    <a:pt x="2391" y="1407"/>
                  </a:lnTo>
                  <a:lnTo>
                    <a:pt x="2255" y="1397"/>
                  </a:lnTo>
                  <a:lnTo>
                    <a:pt x="2124" y="1392"/>
                  </a:lnTo>
                  <a:lnTo>
                    <a:pt x="1998" y="1391"/>
                  </a:lnTo>
                  <a:lnTo>
                    <a:pt x="1877" y="1392"/>
                  </a:lnTo>
                  <a:lnTo>
                    <a:pt x="1760" y="1397"/>
                  </a:lnTo>
                  <a:lnTo>
                    <a:pt x="1649" y="1405"/>
                  </a:lnTo>
                  <a:lnTo>
                    <a:pt x="1541" y="1418"/>
                  </a:lnTo>
                  <a:lnTo>
                    <a:pt x="1438" y="1433"/>
                  </a:lnTo>
                  <a:lnTo>
                    <a:pt x="1338" y="1450"/>
                  </a:lnTo>
                  <a:lnTo>
                    <a:pt x="1290" y="1460"/>
                  </a:lnTo>
                  <a:lnTo>
                    <a:pt x="1242" y="1471"/>
                  </a:lnTo>
                  <a:lnTo>
                    <a:pt x="1197" y="1483"/>
                  </a:lnTo>
                  <a:lnTo>
                    <a:pt x="1151" y="1496"/>
                  </a:lnTo>
                  <a:lnTo>
                    <a:pt x="1106" y="1508"/>
                  </a:lnTo>
                  <a:lnTo>
                    <a:pt x="1062" y="1523"/>
                  </a:lnTo>
                  <a:lnTo>
                    <a:pt x="1019" y="1537"/>
                  </a:lnTo>
                  <a:lnTo>
                    <a:pt x="976" y="1554"/>
                  </a:lnTo>
                  <a:lnTo>
                    <a:pt x="934" y="1570"/>
                  </a:lnTo>
                  <a:lnTo>
                    <a:pt x="893" y="1588"/>
                  </a:lnTo>
                  <a:lnTo>
                    <a:pt x="852" y="1605"/>
                  </a:lnTo>
                  <a:lnTo>
                    <a:pt x="813" y="1623"/>
                  </a:lnTo>
                  <a:lnTo>
                    <a:pt x="775" y="1644"/>
                  </a:lnTo>
                  <a:lnTo>
                    <a:pt x="736" y="1663"/>
                  </a:lnTo>
                  <a:lnTo>
                    <a:pt x="698" y="1684"/>
                  </a:lnTo>
                  <a:lnTo>
                    <a:pt x="661" y="1707"/>
                  </a:lnTo>
                  <a:lnTo>
                    <a:pt x="587" y="1752"/>
                  </a:lnTo>
                  <a:lnTo>
                    <a:pt x="516" y="1801"/>
                  </a:lnTo>
                  <a:lnTo>
                    <a:pt x="448" y="1854"/>
                  </a:lnTo>
                  <a:lnTo>
                    <a:pt x="380" y="1907"/>
                  </a:lnTo>
                  <a:lnTo>
                    <a:pt x="315" y="1965"/>
                  </a:lnTo>
                  <a:lnTo>
                    <a:pt x="250" y="2027"/>
                  </a:lnTo>
                  <a:lnTo>
                    <a:pt x="186" y="2090"/>
                  </a:lnTo>
                  <a:lnTo>
                    <a:pt x="123" y="2156"/>
                  </a:lnTo>
                  <a:lnTo>
                    <a:pt x="61" y="2225"/>
                  </a:lnTo>
                  <a:lnTo>
                    <a:pt x="0" y="229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996457" name="Freeform 105"/>
            <p:cNvSpPr>
              <a:spLocks/>
            </p:cNvSpPr>
            <p:nvPr/>
          </p:nvSpPr>
          <p:spPr bwMode="auto">
            <a:xfrm>
              <a:off x="1598" y="681"/>
              <a:ext cx="5079" cy="1206"/>
            </a:xfrm>
            <a:custGeom>
              <a:avLst/>
              <a:gdLst/>
              <a:ahLst/>
              <a:cxnLst>
                <a:cxn ang="0">
                  <a:pos x="5079" y="0"/>
                </a:cxn>
                <a:cxn ang="0">
                  <a:pos x="5070" y="76"/>
                </a:cxn>
                <a:cxn ang="0">
                  <a:pos x="5054" y="164"/>
                </a:cxn>
                <a:cxn ang="0">
                  <a:pos x="5031" y="278"/>
                </a:cxn>
                <a:cxn ang="0">
                  <a:pos x="4993" y="410"/>
                </a:cxn>
                <a:cxn ang="0">
                  <a:pos x="4942" y="555"/>
                </a:cxn>
                <a:cxn ang="0">
                  <a:pos x="4892" y="672"/>
                </a:cxn>
                <a:cxn ang="0">
                  <a:pos x="4853" y="749"/>
                </a:cxn>
                <a:cxn ang="0">
                  <a:pos x="4810" y="828"/>
                </a:cxn>
                <a:cxn ang="0">
                  <a:pos x="4761" y="907"/>
                </a:cxn>
                <a:cxn ang="0">
                  <a:pos x="4707" y="985"/>
                </a:cxn>
                <a:cxn ang="0">
                  <a:pos x="4648" y="1059"/>
                </a:cxn>
                <a:cxn ang="0">
                  <a:pos x="4582" y="1132"/>
                </a:cxn>
                <a:cxn ang="0">
                  <a:pos x="4510" y="1203"/>
                </a:cxn>
                <a:cxn ang="0">
                  <a:pos x="4432" y="1267"/>
                </a:cxn>
                <a:cxn ang="0">
                  <a:pos x="4348" y="1329"/>
                </a:cxn>
                <a:cxn ang="0">
                  <a:pos x="4255" y="1385"/>
                </a:cxn>
                <a:cxn ang="0">
                  <a:pos x="4155" y="1435"/>
                </a:cxn>
                <a:cxn ang="0">
                  <a:pos x="4048" y="1477"/>
                </a:cxn>
                <a:cxn ang="0">
                  <a:pos x="3932" y="1513"/>
                </a:cxn>
                <a:cxn ang="0">
                  <a:pos x="3809" y="1540"/>
                </a:cxn>
                <a:cxn ang="0">
                  <a:pos x="3677" y="1560"/>
                </a:cxn>
                <a:cxn ang="0">
                  <a:pos x="3537" y="1568"/>
                </a:cxn>
                <a:cxn ang="0">
                  <a:pos x="3387" y="1568"/>
                </a:cxn>
                <a:cxn ang="0">
                  <a:pos x="3229" y="1555"/>
                </a:cxn>
                <a:cxn ang="0">
                  <a:pos x="3145" y="1545"/>
                </a:cxn>
                <a:cxn ang="0">
                  <a:pos x="2820" y="1503"/>
                </a:cxn>
                <a:cxn ang="0">
                  <a:pos x="2520" y="1476"/>
                </a:cxn>
                <a:cxn ang="0">
                  <a:pos x="2241" y="1461"/>
                </a:cxn>
                <a:cxn ang="0">
                  <a:pos x="1986" y="1459"/>
                </a:cxn>
                <a:cxn ang="0">
                  <a:pos x="1748" y="1471"/>
                </a:cxn>
                <a:cxn ang="0">
                  <a:pos x="1529" y="1495"/>
                </a:cxn>
                <a:cxn ang="0">
                  <a:pos x="1326" y="1532"/>
                </a:cxn>
                <a:cxn ang="0">
                  <a:pos x="1232" y="1555"/>
                </a:cxn>
                <a:cxn ang="0">
                  <a:pos x="1139" y="1582"/>
                </a:cxn>
                <a:cxn ang="0">
                  <a:pos x="1051" y="1611"/>
                </a:cxn>
                <a:cxn ang="0">
                  <a:pos x="965" y="1644"/>
                </a:cxn>
                <a:cxn ang="0">
                  <a:pos x="883" y="1679"/>
                </a:cxn>
                <a:cxn ang="0">
                  <a:pos x="804" y="1718"/>
                </a:cxn>
                <a:cxn ang="0">
                  <a:pos x="727" y="1760"/>
                </a:cxn>
                <a:cxn ang="0">
                  <a:pos x="653" y="1803"/>
                </a:cxn>
                <a:cxn ang="0">
                  <a:pos x="510" y="1902"/>
                </a:cxn>
                <a:cxn ang="0">
                  <a:pos x="375" y="2012"/>
                </a:cxn>
                <a:cxn ang="0">
                  <a:pos x="246" y="2133"/>
                </a:cxn>
                <a:cxn ang="0">
                  <a:pos x="123" y="2267"/>
                </a:cxn>
                <a:cxn ang="0">
                  <a:pos x="0" y="2412"/>
                </a:cxn>
              </a:cxnLst>
              <a:rect l="0" t="0" r="r" b="b"/>
              <a:pathLst>
                <a:path w="5079" h="2412">
                  <a:moveTo>
                    <a:pt x="5079" y="0"/>
                  </a:moveTo>
                  <a:lnTo>
                    <a:pt x="5079" y="0"/>
                  </a:lnTo>
                  <a:lnTo>
                    <a:pt x="5078" y="19"/>
                  </a:lnTo>
                  <a:lnTo>
                    <a:pt x="5070" y="76"/>
                  </a:lnTo>
                  <a:lnTo>
                    <a:pt x="5064" y="116"/>
                  </a:lnTo>
                  <a:lnTo>
                    <a:pt x="5054" y="164"/>
                  </a:lnTo>
                  <a:lnTo>
                    <a:pt x="5045" y="218"/>
                  </a:lnTo>
                  <a:lnTo>
                    <a:pt x="5031" y="278"/>
                  </a:lnTo>
                  <a:lnTo>
                    <a:pt x="5013" y="340"/>
                  </a:lnTo>
                  <a:lnTo>
                    <a:pt x="4993" y="410"/>
                  </a:lnTo>
                  <a:lnTo>
                    <a:pt x="4970" y="481"/>
                  </a:lnTo>
                  <a:lnTo>
                    <a:pt x="4942" y="555"/>
                  </a:lnTo>
                  <a:lnTo>
                    <a:pt x="4910" y="633"/>
                  </a:lnTo>
                  <a:lnTo>
                    <a:pt x="4892" y="672"/>
                  </a:lnTo>
                  <a:lnTo>
                    <a:pt x="4874" y="710"/>
                  </a:lnTo>
                  <a:lnTo>
                    <a:pt x="4853" y="749"/>
                  </a:lnTo>
                  <a:lnTo>
                    <a:pt x="4832" y="789"/>
                  </a:lnTo>
                  <a:lnTo>
                    <a:pt x="4810" y="828"/>
                  </a:lnTo>
                  <a:lnTo>
                    <a:pt x="4786" y="868"/>
                  </a:lnTo>
                  <a:lnTo>
                    <a:pt x="4761" y="907"/>
                  </a:lnTo>
                  <a:lnTo>
                    <a:pt x="4735" y="946"/>
                  </a:lnTo>
                  <a:lnTo>
                    <a:pt x="4707" y="985"/>
                  </a:lnTo>
                  <a:lnTo>
                    <a:pt x="4678" y="1022"/>
                  </a:lnTo>
                  <a:lnTo>
                    <a:pt x="4648" y="1059"/>
                  </a:lnTo>
                  <a:lnTo>
                    <a:pt x="4616" y="1096"/>
                  </a:lnTo>
                  <a:lnTo>
                    <a:pt x="4582" y="1132"/>
                  </a:lnTo>
                  <a:lnTo>
                    <a:pt x="4548" y="1167"/>
                  </a:lnTo>
                  <a:lnTo>
                    <a:pt x="4510" y="1203"/>
                  </a:lnTo>
                  <a:lnTo>
                    <a:pt x="4473" y="1235"/>
                  </a:lnTo>
                  <a:lnTo>
                    <a:pt x="4432" y="1267"/>
                  </a:lnTo>
                  <a:lnTo>
                    <a:pt x="4391" y="1300"/>
                  </a:lnTo>
                  <a:lnTo>
                    <a:pt x="4348" y="1329"/>
                  </a:lnTo>
                  <a:lnTo>
                    <a:pt x="4302" y="1358"/>
                  </a:lnTo>
                  <a:lnTo>
                    <a:pt x="4255" y="1385"/>
                  </a:lnTo>
                  <a:lnTo>
                    <a:pt x="4206" y="1411"/>
                  </a:lnTo>
                  <a:lnTo>
                    <a:pt x="4155" y="1435"/>
                  </a:lnTo>
                  <a:lnTo>
                    <a:pt x="4102" y="1458"/>
                  </a:lnTo>
                  <a:lnTo>
                    <a:pt x="4048" y="1477"/>
                  </a:lnTo>
                  <a:lnTo>
                    <a:pt x="3991" y="1497"/>
                  </a:lnTo>
                  <a:lnTo>
                    <a:pt x="3932" y="1513"/>
                  </a:lnTo>
                  <a:lnTo>
                    <a:pt x="3871" y="1529"/>
                  </a:lnTo>
                  <a:lnTo>
                    <a:pt x="3809" y="1540"/>
                  </a:lnTo>
                  <a:lnTo>
                    <a:pt x="3745" y="1552"/>
                  </a:lnTo>
                  <a:lnTo>
                    <a:pt x="3677" y="1560"/>
                  </a:lnTo>
                  <a:lnTo>
                    <a:pt x="3608" y="1564"/>
                  </a:lnTo>
                  <a:lnTo>
                    <a:pt x="3537" y="1568"/>
                  </a:lnTo>
                  <a:lnTo>
                    <a:pt x="3463" y="1569"/>
                  </a:lnTo>
                  <a:lnTo>
                    <a:pt x="3387" y="1568"/>
                  </a:lnTo>
                  <a:lnTo>
                    <a:pt x="3309" y="1563"/>
                  </a:lnTo>
                  <a:lnTo>
                    <a:pt x="3229" y="1555"/>
                  </a:lnTo>
                  <a:lnTo>
                    <a:pt x="3145" y="1545"/>
                  </a:lnTo>
                  <a:lnTo>
                    <a:pt x="3145" y="1545"/>
                  </a:lnTo>
                  <a:lnTo>
                    <a:pt x="2980" y="1522"/>
                  </a:lnTo>
                  <a:lnTo>
                    <a:pt x="2820" y="1503"/>
                  </a:lnTo>
                  <a:lnTo>
                    <a:pt x="2668" y="1489"/>
                  </a:lnTo>
                  <a:lnTo>
                    <a:pt x="2520" y="1476"/>
                  </a:lnTo>
                  <a:lnTo>
                    <a:pt x="2379" y="1466"/>
                  </a:lnTo>
                  <a:lnTo>
                    <a:pt x="2241" y="1461"/>
                  </a:lnTo>
                  <a:lnTo>
                    <a:pt x="2111" y="1458"/>
                  </a:lnTo>
                  <a:lnTo>
                    <a:pt x="1986" y="1459"/>
                  </a:lnTo>
                  <a:lnTo>
                    <a:pt x="1865" y="1464"/>
                  </a:lnTo>
                  <a:lnTo>
                    <a:pt x="1748" y="1471"/>
                  </a:lnTo>
                  <a:lnTo>
                    <a:pt x="1636" y="1482"/>
                  </a:lnTo>
                  <a:lnTo>
                    <a:pt x="1529" y="1495"/>
                  </a:lnTo>
                  <a:lnTo>
                    <a:pt x="1426" y="1513"/>
                  </a:lnTo>
                  <a:lnTo>
                    <a:pt x="1326" y="1532"/>
                  </a:lnTo>
                  <a:lnTo>
                    <a:pt x="1279" y="1543"/>
                  </a:lnTo>
                  <a:lnTo>
                    <a:pt x="1232" y="1555"/>
                  </a:lnTo>
                  <a:lnTo>
                    <a:pt x="1185" y="1568"/>
                  </a:lnTo>
                  <a:lnTo>
                    <a:pt x="1139" y="1582"/>
                  </a:lnTo>
                  <a:lnTo>
                    <a:pt x="1095" y="1595"/>
                  </a:lnTo>
                  <a:lnTo>
                    <a:pt x="1051" y="1611"/>
                  </a:lnTo>
                  <a:lnTo>
                    <a:pt x="1008" y="1627"/>
                  </a:lnTo>
                  <a:lnTo>
                    <a:pt x="965" y="1644"/>
                  </a:lnTo>
                  <a:lnTo>
                    <a:pt x="924" y="1661"/>
                  </a:lnTo>
                  <a:lnTo>
                    <a:pt x="883" y="1679"/>
                  </a:lnTo>
                  <a:lnTo>
                    <a:pt x="843" y="1698"/>
                  </a:lnTo>
                  <a:lnTo>
                    <a:pt x="804" y="1718"/>
                  </a:lnTo>
                  <a:lnTo>
                    <a:pt x="765" y="1737"/>
                  </a:lnTo>
                  <a:lnTo>
                    <a:pt x="727" y="1760"/>
                  </a:lnTo>
                  <a:lnTo>
                    <a:pt x="689" y="1781"/>
                  </a:lnTo>
                  <a:lnTo>
                    <a:pt x="653" y="1803"/>
                  </a:lnTo>
                  <a:lnTo>
                    <a:pt x="581" y="1852"/>
                  </a:lnTo>
                  <a:lnTo>
                    <a:pt x="510" y="1902"/>
                  </a:lnTo>
                  <a:lnTo>
                    <a:pt x="442" y="1955"/>
                  </a:lnTo>
                  <a:lnTo>
                    <a:pt x="375" y="2012"/>
                  </a:lnTo>
                  <a:lnTo>
                    <a:pt x="310" y="2071"/>
                  </a:lnTo>
                  <a:lnTo>
                    <a:pt x="246" y="2133"/>
                  </a:lnTo>
                  <a:lnTo>
                    <a:pt x="184" y="2199"/>
                  </a:lnTo>
                  <a:lnTo>
                    <a:pt x="123" y="2267"/>
                  </a:lnTo>
                  <a:lnTo>
                    <a:pt x="62" y="2338"/>
                  </a:lnTo>
                  <a:lnTo>
                    <a:pt x="0" y="241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996458" name="Freeform 106"/>
            <p:cNvSpPr>
              <a:spLocks/>
            </p:cNvSpPr>
            <p:nvPr/>
          </p:nvSpPr>
          <p:spPr bwMode="auto">
            <a:xfrm>
              <a:off x="1648" y="652"/>
              <a:ext cx="5042" cy="1263"/>
            </a:xfrm>
            <a:custGeom>
              <a:avLst/>
              <a:gdLst/>
              <a:ahLst/>
              <a:cxnLst>
                <a:cxn ang="0">
                  <a:pos x="5042" y="0"/>
                </a:cxn>
                <a:cxn ang="0">
                  <a:pos x="5033" y="77"/>
                </a:cxn>
                <a:cxn ang="0">
                  <a:pos x="5021" y="166"/>
                </a:cxn>
                <a:cxn ang="0">
                  <a:pos x="4997" y="281"/>
                </a:cxn>
                <a:cxn ang="0">
                  <a:pos x="4963" y="413"/>
                </a:cxn>
                <a:cxn ang="0">
                  <a:pos x="4913" y="562"/>
                </a:cxn>
                <a:cxn ang="0">
                  <a:pos x="4865" y="679"/>
                </a:cxn>
                <a:cxn ang="0">
                  <a:pos x="4828" y="759"/>
                </a:cxn>
                <a:cxn ang="0">
                  <a:pos x="4785" y="839"/>
                </a:cxn>
                <a:cxn ang="0">
                  <a:pos x="4738" y="918"/>
                </a:cxn>
                <a:cxn ang="0">
                  <a:pos x="4685" y="998"/>
                </a:cxn>
                <a:cxn ang="0">
                  <a:pos x="4627" y="1073"/>
                </a:cxn>
                <a:cxn ang="0">
                  <a:pos x="4563" y="1149"/>
                </a:cxn>
                <a:cxn ang="0">
                  <a:pos x="4492" y="1220"/>
                </a:cxn>
                <a:cxn ang="0">
                  <a:pos x="4414" y="1288"/>
                </a:cxn>
                <a:cxn ang="0">
                  <a:pos x="4330" y="1351"/>
                </a:cxn>
                <a:cxn ang="0">
                  <a:pos x="4239" y="1409"/>
                </a:cxn>
                <a:cxn ang="0">
                  <a:pos x="4139" y="1461"/>
                </a:cxn>
                <a:cxn ang="0">
                  <a:pos x="4034" y="1506"/>
                </a:cxn>
                <a:cxn ang="0">
                  <a:pos x="3919" y="1545"/>
                </a:cxn>
                <a:cxn ang="0">
                  <a:pos x="3795" y="1574"/>
                </a:cxn>
                <a:cxn ang="0">
                  <a:pos x="3664" y="1597"/>
                </a:cxn>
                <a:cxn ang="0">
                  <a:pos x="3523" y="1608"/>
                </a:cxn>
                <a:cxn ang="0">
                  <a:pos x="3374" y="1610"/>
                </a:cxn>
                <a:cxn ang="0">
                  <a:pos x="3215" y="1601"/>
                </a:cxn>
                <a:cxn ang="0">
                  <a:pos x="3131" y="1592"/>
                </a:cxn>
                <a:cxn ang="0">
                  <a:pos x="2806" y="1558"/>
                </a:cxn>
                <a:cxn ang="0">
                  <a:pos x="2505" y="1535"/>
                </a:cxn>
                <a:cxn ang="0">
                  <a:pos x="2227" y="1526"/>
                </a:cxn>
                <a:cxn ang="0">
                  <a:pos x="1971" y="1530"/>
                </a:cxn>
                <a:cxn ang="0">
                  <a:pos x="1733" y="1547"/>
                </a:cxn>
                <a:cxn ang="0">
                  <a:pos x="1515" y="1576"/>
                </a:cxn>
                <a:cxn ang="0">
                  <a:pos x="1362" y="1605"/>
                </a:cxn>
                <a:cxn ang="0">
                  <a:pos x="1265" y="1629"/>
                </a:cxn>
                <a:cxn ang="0">
                  <a:pos x="1172" y="1655"/>
                </a:cxn>
                <a:cxn ang="0">
                  <a:pos x="1082" y="1685"/>
                </a:cxn>
                <a:cxn ang="0">
                  <a:pos x="996" y="1718"/>
                </a:cxn>
                <a:cxn ang="0">
                  <a:pos x="913" y="1753"/>
                </a:cxn>
                <a:cxn ang="0">
                  <a:pos x="832" y="1792"/>
                </a:cxn>
                <a:cxn ang="0">
                  <a:pos x="756" y="1834"/>
                </a:cxn>
                <a:cxn ang="0">
                  <a:pos x="681" y="1879"/>
                </a:cxn>
                <a:cxn ang="0">
                  <a:pos x="572" y="1952"/>
                </a:cxn>
                <a:cxn ang="0">
                  <a:pos x="435" y="2060"/>
                </a:cxn>
                <a:cxn ang="0">
                  <a:pos x="306" y="2179"/>
                </a:cxn>
                <a:cxn ang="0">
                  <a:pos x="181" y="2309"/>
                </a:cxn>
                <a:cxn ang="0">
                  <a:pos x="60" y="2452"/>
                </a:cxn>
              </a:cxnLst>
              <a:rect l="0" t="0" r="r" b="b"/>
              <a:pathLst>
                <a:path w="5042" h="2527">
                  <a:moveTo>
                    <a:pt x="5042" y="0"/>
                  </a:moveTo>
                  <a:lnTo>
                    <a:pt x="5042" y="0"/>
                  </a:lnTo>
                  <a:lnTo>
                    <a:pt x="5040" y="21"/>
                  </a:lnTo>
                  <a:lnTo>
                    <a:pt x="5033" y="77"/>
                  </a:lnTo>
                  <a:lnTo>
                    <a:pt x="5028" y="118"/>
                  </a:lnTo>
                  <a:lnTo>
                    <a:pt x="5021" y="166"/>
                  </a:lnTo>
                  <a:lnTo>
                    <a:pt x="5010" y="221"/>
                  </a:lnTo>
                  <a:lnTo>
                    <a:pt x="4997" y="281"/>
                  </a:lnTo>
                  <a:lnTo>
                    <a:pt x="4981" y="345"/>
                  </a:lnTo>
                  <a:lnTo>
                    <a:pt x="4963" y="413"/>
                  </a:lnTo>
                  <a:lnTo>
                    <a:pt x="4939" y="486"/>
                  </a:lnTo>
                  <a:lnTo>
                    <a:pt x="4913" y="562"/>
                  </a:lnTo>
                  <a:lnTo>
                    <a:pt x="4882" y="639"/>
                  </a:lnTo>
                  <a:lnTo>
                    <a:pt x="4865" y="679"/>
                  </a:lnTo>
                  <a:lnTo>
                    <a:pt x="4847" y="718"/>
                  </a:lnTo>
                  <a:lnTo>
                    <a:pt x="4828" y="759"/>
                  </a:lnTo>
                  <a:lnTo>
                    <a:pt x="4807" y="799"/>
                  </a:lnTo>
                  <a:lnTo>
                    <a:pt x="4785" y="839"/>
                  </a:lnTo>
                  <a:lnTo>
                    <a:pt x="4763" y="878"/>
                  </a:lnTo>
                  <a:lnTo>
                    <a:pt x="4738" y="918"/>
                  </a:lnTo>
                  <a:lnTo>
                    <a:pt x="4713" y="957"/>
                  </a:lnTo>
                  <a:lnTo>
                    <a:pt x="4685" y="998"/>
                  </a:lnTo>
                  <a:lnTo>
                    <a:pt x="4657" y="1036"/>
                  </a:lnTo>
                  <a:lnTo>
                    <a:pt x="4627" y="1073"/>
                  </a:lnTo>
                  <a:lnTo>
                    <a:pt x="4596" y="1112"/>
                  </a:lnTo>
                  <a:lnTo>
                    <a:pt x="4563" y="1149"/>
                  </a:lnTo>
                  <a:lnTo>
                    <a:pt x="4528" y="1185"/>
                  </a:lnTo>
                  <a:lnTo>
                    <a:pt x="4492" y="1220"/>
                  </a:lnTo>
                  <a:lnTo>
                    <a:pt x="4454" y="1254"/>
                  </a:lnTo>
                  <a:lnTo>
                    <a:pt x="4414" y="1288"/>
                  </a:lnTo>
                  <a:lnTo>
                    <a:pt x="4373" y="1320"/>
                  </a:lnTo>
                  <a:lnTo>
                    <a:pt x="4330" y="1351"/>
                  </a:lnTo>
                  <a:lnTo>
                    <a:pt x="4285" y="1380"/>
                  </a:lnTo>
                  <a:lnTo>
                    <a:pt x="4239" y="1409"/>
                  </a:lnTo>
                  <a:lnTo>
                    <a:pt x="4191" y="1435"/>
                  </a:lnTo>
                  <a:lnTo>
                    <a:pt x="4139" y="1461"/>
                  </a:lnTo>
                  <a:lnTo>
                    <a:pt x="4088" y="1485"/>
                  </a:lnTo>
                  <a:lnTo>
                    <a:pt x="4034" y="1506"/>
                  </a:lnTo>
                  <a:lnTo>
                    <a:pt x="3977" y="1527"/>
                  </a:lnTo>
                  <a:lnTo>
                    <a:pt x="3919" y="1545"/>
                  </a:lnTo>
                  <a:lnTo>
                    <a:pt x="3857" y="1561"/>
                  </a:lnTo>
                  <a:lnTo>
                    <a:pt x="3795" y="1574"/>
                  </a:lnTo>
                  <a:lnTo>
                    <a:pt x="3731" y="1587"/>
                  </a:lnTo>
                  <a:lnTo>
                    <a:pt x="3664" y="1597"/>
                  </a:lnTo>
                  <a:lnTo>
                    <a:pt x="3595" y="1603"/>
                  </a:lnTo>
                  <a:lnTo>
                    <a:pt x="3523" y="1608"/>
                  </a:lnTo>
                  <a:lnTo>
                    <a:pt x="3449" y="1610"/>
                  </a:lnTo>
                  <a:lnTo>
                    <a:pt x="3374" y="1610"/>
                  </a:lnTo>
                  <a:lnTo>
                    <a:pt x="3295" y="1606"/>
                  </a:lnTo>
                  <a:lnTo>
                    <a:pt x="3215" y="1601"/>
                  </a:lnTo>
                  <a:lnTo>
                    <a:pt x="3131" y="1592"/>
                  </a:lnTo>
                  <a:lnTo>
                    <a:pt x="3131" y="1592"/>
                  </a:lnTo>
                  <a:lnTo>
                    <a:pt x="2966" y="1572"/>
                  </a:lnTo>
                  <a:lnTo>
                    <a:pt x="2806" y="1558"/>
                  </a:lnTo>
                  <a:lnTo>
                    <a:pt x="2652" y="1545"/>
                  </a:lnTo>
                  <a:lnTo>
                    <a:pt x="2505" y="1535"/>
                  </a:lnTo>
                  <a:lnTo>
                    <a:pt x="2364" y="1529"/>
                  </a:lnTo>
                  <a:lnTo>
                    <a:pt x="2227" y="1526"/>
                  </a:lnTo>
                  <a:lnTo>
                    <a:pt x="2097" y="1527"/>
                  </a:lnTo>
                  <a:lnTo>
                    <a:pt x="1971" y="1530"/>
                  </a:lnTo>
                  <a:lnTo>
                    <a:pt x="1850" y="1537"/>
                  </a:lnTo>
                  <a:lnTo>
                    <a:pt x="1733" y="1547"/>
                  </a:lnTo>
                  <a:lnTo>
                    <a:pt x="1622" y="1559"/>
                  </a:lnTo>
                  <a:lnTo>
                    <a:pt x="1515" y="1576"/>
                  </a:lnTo>
                  <a:lnTo>
                    <a:pt x="1412" y="1595"/>
                  </a:lnTo>
                  <a:lnTo>
                    <a:pt x="1362" y="1605"/>
                  </a:lnTo>
                  <a:lnTo>
                    <a:pt x="1314" y="1616"/>
                  </a:lnTo>
                  <a:lnTo>
                    <a:pt x="1265" y="1629"/>
                  </a:lnTo>
                  <a:lnTo>
                    <a:pt x="1218" y="1642"/>
                  </a:lnTo>
                  <a:lnTo>
                    <a:pt x="1172" y="1655"/>
                  </a:lnTo>
                  <a:lnTo>
                    <a:pt x="1126" y="1669"/>
                  </a:lnTo>
                  <a:lnTo>
                    <a:pt x="1082" y="1685"/>
                  </a:lnTo>
                  <a:lnTo>
                    <a:pt x="1039" y="1702"/>
                  </a:lnTo>
                  <a:lnTo>
                    <a:pt x="996" y="1718"/>
                  </a:lnTo>
                  <a:lnTo>
                    <a:pt x="954" y="1735"/>
                  </a:lnTo>
                  <a:lnTo>
                    <a:pt x="913" y="1753"/>
                  </a:lnTo>
                  <a:lnTo>
                    <a:pt x="872" y="1773"/>
                  </a:lnTo>
                  <a:lnTo>
                    <a:pt x="832" y="1792"/>
                  </a:lnTo>
                  <a:lnTo>
                    <a:pt x="793" y="1813"/>
                  </a:lnTo>
                  <a:lnTo>
                    <a:pt x="756" y="1834"/>
                  </a:lnTo>
                  <a:lnTo>
                    <a:pt x="717" y="1857"/>
                  </a:lnTo>
                  <a:lnTo>
                    <a:pt x="681" y="1879"/>
                  </a:lnTo>
                  <a:lnTo>
                    <a:pt x="643" y="1903"/>
                  </a:lnTo>
                  <a:lnTo>
                    <a:pt x="572" y="1952"/>
                  </a:lnTo>
                  <a:lnTo>
                    <a:pt x="503" y="2005"/>
                  </a:lnTo>
                  <a:lnTo>
                    <a:pt x="435" y="2060"/>
                  </a:lnTo>
                  <a:lnTo>
                    <a:pt x="370" y="2118"/>
                  </a:lnTo>
                  <a:lnTo>
                    <a:pt x="306" y="2179"/>
                  </a:lnTo>
                  <a:lnTo>
                    <a:pt x="242" y="2242"/>
                  </a:lnTo>
                  <a:lnTo>
                    <a:pt x="181" y="2309"/>
                  </a:lnTo>
                  <a:lnTo>
                    <a:pt x="120" y="2380"/>
                  </a:lnTo>
                  <a:lnTo>
                    <a:pt x="60" y="2452"/>
                  </a:lnTo>
                  <a:lnTo>
                    <a:pt x="0" y="2527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996459" name="Freeform 107"/>
            <p:cNvSpPr>
              <a:spLocks/>
            </p:cNvSpPr>
            <p:nvPr/>
          </p:nvSpPr>
          <p:spPr bwMode="auto">
            <a:xfrm>
              <a:off x="1700" y="624"/>
              <a:ext cx="5002" cy="1320"/>
            </a:xfrm>
            <a:custGeom>
              <a:avLst/>
              <a:gdLst/>
              <a:ahLst/>
              <a:cxnLst>
                <a:cxn ang="0">
                  <a:pos x="5002" y="0"/>
                </a:cxn>
                <a:cxn ang="0">
                  <a:pos x="4995" y="78"/>
                </a:cxn>
                <a:cxn ang="0">
                  <a:pos x="4983" y="166"/>
                </a:cxn>
                <a:cxn ang="0">
                  <a:pos x="4962" y="281"/>
                </a:cxn>
                <a:cxn ang="0">
                  <a:pos x="4929" y="417"/>
                </a:cxn>
                <a:cxn ang="0">
                  <a:pos x="4882" y="567"/>
                </a:cxn>
                <a:cxn ang="0">
                  <a:pos x="4836" y="685"/>
                </a:cxn>
                <a:cxn ang="0">
                  <a:pos x="4800" y="766"/>
                </a:cxn>
                <a:cxn ang="0">
                  <a:pos x="4758" y="848"/>
                </a:cxn>
                <a:cxn ang="0">
                  <a:pos x="4712" y="929"/>
                </a:cxn>
                <a:cxn ang="0">
                  <a:pos x="4661" y="1009"/>
                </a:cxn>
                <a:cxn ang="0">
                  <a:pos x="4604" y="1087"/>
                </a:cxn>
                <a:cxn ang="0">
                  <a:pos x="4540" y="1164"/>
                </a:cxn>
                <a:cxn ang="0">
                  <a:pos x="4471" y="1237"/>
                </a:cxn>
                <a:cxn ang="0">
                  <a:pos x="4394" y="1306"/>
                </a:cxn>
                <a:cxn ang="0">
                  <a:pos x="4311" y="1371"/>
                </a:cxn>
                <a:cxn ang="0">
                  <a:pos x="4221" y="1432"/>
                </a:cxn>
                <a:cxn ang="0">
                  <a:pos x="4122" y="1486"/>
                </a:cxn>
                <a:cxn ang="0">
                  <a:pos x="4017" y="1534"/>
                </a:cxn>
                <a:cxn ang="0">
                  <a:pos x="3903" y="1574"/>
                </a:cxn>
                <a:cxn ang="0">
                  <a:pos x="3779" y="1607"/>
                </a:cxn>
                <a:cxn ang="0">
                  <a:pos x="3649" y="1631"/>
                </a:cxn>
                <a:cxn ang="0">
                  <a:pos x="3508" y="1646"/>
                </a:cxn>
                <a:cxn ang="0">
                  <a:pos x="3358" y="1650"/>
                </a:cxn>
                <a:cxn ang="0">
                  <a:pos x="3199" y="1646"/>
                </a:cxn>
                <a:cxn ang="0">
                  <a:pos x="3115" y="1637"/>
                </a:cxn>
                <a:cxn ang="0">
                  <a:pos x="2791" y="1610"/>
                </a:cxn>
                <a:cxn ang="0">
                  <a:pos x="2489" y="1594"/>
                </a:cxn>
                <a:cxn ang="0">
                  <a:pos x="2210" y="1591"/>
                </a:cxn>
                <a:cxn ang="0">
                  <a:pos x="1955" y="1599"/>
                </a:cxn>
                <a:cxn ang="0">
                  <a:pos x="1717" y="1621"/>
                </a:cxn>
                <a:cxn ang="0">
                  <a:pos x="1499" y="1654"/>
                </a:cxn>
                <a:cxn ang="0">
                  <a:pos x="1347" y="1687"/>
                </a:cxn>
                <a:cxn ang="0">
                  <a:pos x="1251" y="1713"/>
                </a:cxn>
                <a:cxn ang="0">
                  <a:pos x="1158" y="1741"/>
                </a:cxn>
                <a:cxn ang="0">
                  <a:pos x="1069" y="1773"/>
                </a:cxn>
                <a:cxn ang="0">
                  <a:pos x="983" y="1809"/>
                </a:cxn>
                <a:cxn ang="0">
                  <a:pos x="899" y="1846"/>
                </a:cxn>
                <a:cxn ang="0">
                  <a:pos x="820" y="1886"/>
                </a:cxn>
                <a:cxn ang="0">
                  <a:pos x="744" y="1930"/>
                </a:cxn>
                <a:cxn ang="0">
                  <a:pos x="669" y="1977"/>
                </a:cxn>
                <a:cxn ang="0">
                  <a:pos x="597" y="2027"/>
                </a:cxn>
                <a:cxn ang="0">
                  <a:pos x="494" y="2106"/>
                </a:cxn>
                <a:cxn ang="0">
                  <a:pos x="362" y="2222"/>
                </a:cxn>
                <a:cxn ang="0">
                  <a:pos x="237" y="2351"/>
                </a:cxn>
                <a:cxn ang="0">
                  <a:pos x="116" y="2490"/>
                </a:cxn>
                <a:cxn ang="0">
                  <a:pos x="0" y="2642"/>
                </a:cxn>
              </a:cxnLst>
              <a:rect l="0" t="0" r="r" b="b"/>
              <a:pathLst>
                <a:path w="5002" h="2642">
                  <a:moveTo>
                    <a:pt x="5002" y="0"/>
                  </a:moveTo>
                  <a:lnTo>
                    <a:pt x="5002" y="0"/>
                  </a:lnTo>
                  <a:lnTo>
                    <a:pt x="5001" y="21"/>
                  </a:lnTo>
                  <a:lnTo>
                    <a:pt x="4995" y="78"/>
                  </a:lnTo>
                  <a:lnTo>
                    <a:pt x="4990" y="120"/>
                  </a:lnTo>
                  <a:lnTo>
                    <a:pt x="4983" y="166"/>
                  </a:lnTo>
                  <a:lnTo>
                    <a:pt x="4973" y="221"/>
                  </a:lnTo>
                  <a:lnTo>
                    <a:pt x="4962" y="281"/>
                  </a:lnTo>
                  <a:lnTo>
                    <a:pt x="4947" y="347"/>
                  </a:lnTo>
                  <a:lnTo>
                    <a:pt x="4929" y="417"/>
                  </a:lnTo>
                  <a:lnTo>
                    <a:pt x="4906" y="491"/>
                  </a:lnTo>
                  <a:lnTo>
                    <a:pt x="4882" y="567"/>
                  </a:lnTo>
                  <a:lnTo>
                    <a:pt x="4852" y="646"/>
                  </a:lnTo>
                  <a:lnTo>
                    <a:pt x="4836" y="685"/>
                  </a:lnTo>
                  <a:lnTo>
                    <a:pt x="4818" y="725"/>
                  </a:lnTo>
                  <a:lnTo>
                    <a:pt x="4800" y="766"/>
                  </a:lnTo>
                  <a:lnTo>
                    <a:pt x="4780" y="807"/>
                  </a:lnTo>
                  <a:lnTo>
                    <a:pt x="4758" y="848"/>
                  </a:lnTo>
                  <a:lnTo>
                    <a:pt x="4736" y="888"/>
                  </a:lnTo>
                  <a:lnTo>
                    <a:pt x="4712" y="929"/>
                  </a:lnTo>
                  <a:lnTo>
                    <a:pt x="4687" y="969"/>
                  </a:lnTo>
                  <a:lnTo>
                    <a:pt x="4661" y="1009"/>
                  </a:lnTo>
                  <a:lnTo>
                    <a:pt x="4633" y="1048"/>
                  </a:lnTo>
                  <a:lnTo>
                    <a:pt x="4604" y="1087"/>
                  </a:lnTo>
                  <a:lnTo>
                    <a:pt x="4572" y="1126"/>
                  </a:lnTo>
                  <a:lnTo>
                    <a:pt x="4540" y="1164"/>
                  </a:lnTo>
                  <a:lnTo>
                    <a:pt x="4505" y="1201"/>
                  </a:lnTo>
                  <a:lnTo>
                    <a:pt x="4471" y="1237"/>
                  </a:lnTo>
                  <a:lnTo>
                    <a:pt x="4433" y="1273"/>
                  </a:lnTo>
                  <a:lnTo>
                    <a:pt x="4394" y="1306"/>
                  </a:lnTo>
                  <a:lnTo>
                    <a:pt x="4353" y="1340"/>
                  </a:lnTo>
                  <a:lnTo>
                    <a:pt x="4311" y="1371"/>
                  </a:lnTo>
                  <a:lnTo>
                    <a:pt x="4266" y="1403"/>
                  </a:lnTo>
                  <a:lnTo>
                    <a:pt x="4221" y="1432"/>
                  </a:lnTo>
                  <a:lnTo>
                    <a:pt x="4172" y="1460"/>
                  </a:lnTo>
                  <a:lnTo>
                    <a:pt x="4122" y="1486"/>
                  </a:lnTo>
                  <a:lnTo>
                    <a:pt x="4071" y="1511"/>
                  </a:lnTo>
                  <a:lnTo>
                    <a:pt x="4017" y="1534"/>
                  </a:lnTo>
                  <a:lnTo>
                    <a:pt x="3960" y="1555"/>
                  </a:lnTo>
                  <a:lnTo>
                    <a:pt x="3903" y="1574"/>
                  </a:lnTo>
                  <a:lnTo>
                    <a:pt x="3842" y="1592"/>
                  </a:lnTo>
                  <a:lnTo>
                    <a:pt x="3779" y="1607"/>
                  </a:lnTo>
                  <a:lnTo>
                    <a:pt x="3715" y="1621"/>
                  </a:lnTo>
                  <a:lnTo>
                    <a:pt x="3649" y="1631"/>
                  </a:lnTo>
                  <a:lnTo>
                    <a:pt x="3579" y="1641"/>
                  </a:lnTo>
                  <a:lnTo>
                    <a:pt x="3508" y="1646"/>
                  </a:lnTo>
                  <a:lnTo>
                    <a:pt x="3435" y="1650"/>
                  </a:lnTo>
                  <a:lnTo>
                    <a:pt x="3358" y="1650"/>
                  </a:lnTo>
                  <a:lnTo>
                    <a:pt x="3279" y="1649"/>
                  </a:lnTo>
                  <a:lnTo>
                    <a:pt x="3199" y="1646"/>
                  </a:lnTo>
                  <a:lnTo>
                    <a:pt x="3115" y="1637"/>
                  </a:lnTo>
                  <a:lnTo>
                    <a:pt x="3115" y="1637"/>
                  </a:lnTo>
                  <a:lnTo>
                    <a:pt x="2950" y="1623"/>
                  </a:lnTo>
                  <a:lnTo>
                    <a:pt x="2791" y="1610"/>
                  </a:lnTo>
                  <a:lnTo>
                    <a:pt x="2636" y="1600"/>
                  </a:lnTo>
                  <a:lnTo>
                    <a:pt x="2489" y="1594"/>
                  </a:lnTo>
                  <a:lnTo>
                    <a:pt x="2348" y="1591"/>
                  </a:lnTo>
                  <a:lnTo>
                    <a:pt x="2210" y="1591"/>
                  </a:lnTo>
                  <a:lnTo>
                    <a:pt x="2080" y="1594"/>
                  </a:lnTo>
                  <a:lnTo>
                    <a:pt x="1955" y="1599"/>
                  </a:lnTo>
                  <a:lnTo>
                    <a:pt x="1834" y="1608"/>
                  </a:lnTo>
                  <a:lnTo>
                    <a:pt x="1717" y="1621"/>
                  </a:lnTo>
                  <a:lnTo>
                    <a:pt x="1606" y="1636"/>
                  </a:lnTo>
                  <a:lnTo>
                    <a:pt x="1499" y="1654"/>
                  </a:lnTo>
                  <a:lnTo>
                    <a:pt x="1397" y="1675"/>
                  </a:lnTo>
                  <a:lnTo>
                    <a:pt x="1347" y="1687"/>
                  </a:lnTo>
                  <a:lnTo>
                    <a:pt x="1298" y="1699"/>
                  </a:lnTo>
                  <a:lnTo>
                    <a:pt x="1251" y="1713"/>
                  </a:lnTo>
                  <a:lnTo>
                    <a:pt x="1204" y="1726"/>
                  </a:lnTo>
                  <a:lnTo>
                    <a:pt x="1158" y="1741"/>
                  </a:lnTo>
                  <a:lnTo>
                    <a:pt x="1113" y="1757"/>
                  </a:lnTo>
                  <a:lnTo>
                    <a:pt x="1069" y="1773"/>
                  </a:lnTo>
                  <a:lnTo>
                    <a:pt x="1026" y="1791"/>
                  </a:lnTo>
                  <a:lnTo>
                    <a:pt x="983" y="1809"/>
                  </a:lnTo>
                  <a:lnTo>
                    <a:pt x="941" y="1826"/>
                  </a:lnTo>
                  <a:lnTo>
                    <a:pt x="899" y="1846"/>
                  </a:lnTo>
                  <a:lnTo>
                    <a:pt x="859" y="1865"/>
                  </a:lnTo>
                  <a:lnTo>
                    <a:pt x="820" y="1886"/>
                  </a:lnTo>
                  <a:lnTo>
                    <a:pt x="781" y="1909"/>
                  </a:lnTo>
                  <a:lnTo>
                    <a:pt x="744" y="1930"/>
                  </a:lnTo>
                  <a:lnTo>
                    <a:pt x="707" y="1952"/>
                  </a:lnTo>
                  <a:lnTo>
                    <a:pt x="669" y="1977"/>
                  </a:lnTo>
                  <a:lnTo>
                    <a:pt x="633" y="2001"/>
                  </a:lnTo>
                  <a:lnTo>
                    <a:pt x="597" y="2027"/>
                  </a:lnTo>
                  <a:lnTo>
                    <a:pt x="562" y="2052"/>
                  </a:lnTo>
                  <a:lnTo>
                    <a:pt x="494" y="2106"/>
                  </a:lnTo>
                  <a:lnTo>
                    <a:pt x="427" y="2162"/>
                  </a:lnTo>
                  <a:lnTo>
                    <a:pt x="362" y="2222"/>
                  </a:lnTo>
                  <a:lnTo>
                    <a:pt x="300" y="2285"/>
                  </a:lnTo>
                  <a:lnTo>
                    <a:pt x="237" y="2351"/>
                  </a:lnTo>
                  <a:lnTo>
                    <a:pt x="176" y="2419"/>
                  </a:lnTo>
                  <a:lnTo>
                    <a:pt x="116" y="2490"/>
                  </a:lnTo>
                  <a:lnTo>
                    <a:pt x="58" y="2564"/>
                  </a:lnTo>
                  <a:lnTo>
                    <a:pt x="0" y="264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996460" name="Freeform 108"/>
            <p:cNvSpPr>
              <a:spLocks/>
            </p:cNvSpPr>
            <p:nvPr/>
          </p:nvSpPr>
          <p:spPr bwMode="auto">
            <a:xfrm>
              <a:off x="1751" y="595"/>
              <a:ext cx="4962" cy="1378"/>
            </a:xfrm>
            <a:custGeom>
              <a:avLst/>
              <a:gdLst/>
              <a:ahLst/>
              <a:cxnLst>
                <a:cxn ang="0">
                  <a:pos x="4962" y="0"/>
                </a:cxn>
                <a:cxn ang="0">
                  <a:pos x="4957" y="79"/>
                </a:cxn>
                <a:cxn ang="0">
                  <a:pos x="4946" y="170"/>
                </a:cxn>
                <a:cxn ang="0">
                  <a:pos x="4926" y="284"/>
                </a:cxn>
                <a:cxn ang="0">
                  <a:pos x="4894" y="421"/>
                </a:cxn>
                <a:cxn ang="0">
                  <a:pos x="4850" y="573"/>
                </a:cxn>
                <a:cxn ang="0">
                  <a:pos x="4806" y="693"/>
                </a:cxn>
                <a:cxn ang="0">
                  <a:pos x="4771" y="775"/>
                </a:cxn>
                <a:cxn ang="0">
                  <a:pos x="4732" y="857"/>
                </a:cxn>
                <a:cxn ang="0">
                  <a:pos x="4686" y="940"/>
                </a:cxn>
                <a:cxn ang="0">
                  <a:pos x="4636" y="1022"/>
                </a:cxn>
                <a:cxn ang="0">
                  <a:pos x="4581" y="1101"/>
                </a:cxn>
                <a:cxn ang="0">
                  <a:pos x="4518" y="1180"/>
                </a:cxn>
                <a:cxn ang="0">
                  <a:pos x="4449" y="1255"/>
                </a:cxn>
                <a:cxn ang="0">
                  <a:pos x="4374" y="1326"/>
                </a:cxn>
                <a:cxn ang="0">
                  <a:pos x="4292" y="1393"/>
                </a:cxn>
                <a:cxn ang="0">
                  <a:pos x="4202" y="1455"/>
                </a:cxn>
                <a:cxn ang="0">
                  <a:pos x="4104" y="1511"/>
                </a:cxn>
                <a:cxn ang="0">
                  <a:pos x="4000" y="1563"/>
                </a:cxn>
                <a:cxn ang="0">
                  <a:pos x="3886" y="1605"/>
                </a:cxn>
                <a:cxn ang="0">
                  <a:pos x="3764" y="1641"/>
                </a:cxn>
                <a:cxn ang="0">
                  <a:pos x="3634" y="1668"/>
                </a:cxn>
                <a:cxn ang="0">
                  <a:pos x="3493" y="1686"/>
                </a:cxn>
                <a:cxn ang="0">
                  <a:pos x="3344" y="1694"/>
                </a:cxn>
                <a:cxn ang="0">
                  <a:pos x="3184" y="1691"/>
                </a:cxn>
                <a:cxn ang="0">
                  <a:pos x="3101" y="1686"/>
                </a:cxn>
                <a:cxn ang="0">
                  <a:pos x="2774" y="1663"/>
                </a:cxn>
                <a:cxn ang="0">
                  <a:pos x="2473" y="1653"/>
                </a:cxn>
                <a:cxn ang="0">
                  <a:pos x="2195" y="1655"/>
                </a:cxn>
                <a:cxn ang="0">
                  <a:pos x="1938" y="1670"/>
                </a:cxn>
                <a:cxn ang="0">
                  <a:pos x="1702" y="1695"/>
                </a:cxn>
                <a:cxn ang="0">
                  <a:pos x="1486" y="1734"/>
                </a:cxn>
                <a:cxn ang="0">
                  <a:pos x="1333" y="1770"/>
                </a:cxn>
                <a:cxn ang="0">
                  <a:pos x="1237" y="1799"/>
                </a:cxn>
                <a:cxn ang="0">
                  <a:pos x="1144" y="1829"/>
                </a:cxn>
                <a:cxn ang="0">
                  <a:pos x="1055" y="1863"/>
                </a:cxn>
                <a:cxn ang="0">
                  <a:pos x="971" y="1899"/>
                </a:cxn>
                <a:cxn ang="0">
                  <a:pos x="889" y="1939"/>
                </a:cxn>
                <a:cxn ang="0">
                  <a:pos x="810" y="1981"/>
                </a:cxn>
                <a:cxn ang="0">
                  <a:pos x="733" y="2026"/>
                </a:cxn>
                <a:cxn ang="0">
                  <a:pos x="660" y="2075"/>
                </a:cxn>
                <a:cxn ang="0">
                  <a:pos x="589" y="2127"/>
                </a:cxn>
                <a:cxn ang="0">
                  <a:pos x="486" y="2209"/>
                </a:cxn>
                <a:cxn ang="0">
                  <a:pos x="357" y="2328"/>
                </a:cxn>
                <a:cxn ang="0">
                  <a:pos x="233" y="2459"/>
                </a:cxn>
                <a:cxn ang="0">
                  <a:pos x="115" y="2603"/>
                </a:cxn>
                <a:cxn ang="0">
                  <a:pos x="0" y="2756"/>
                </a:cxn>
              </a:cxnLst>
              <a:rect l="0" t="0" r="r" b="b"/>
              <a:pathLst>
                <a:path w="4962" h="2756">
                  <a:moveTo>
                    <a:pt x="4962" y="0"/>
                  </a:moveTo>
                  <a:lnTo>
                    <a:pt x="4962" y="0"/>
                  </a:lnTo>
                  <a:lnTo>
                    <a:pt x="4961" y="21"/>
                  </a:lnTo>
                  <a:lnTo>
                    <a:pt x="4957" y="79"/>
                  </a:lnTo>
                  <a:lnTo>
                    <a:pt x="4953" y="121"/>
                  </a:lnTo>
                  <a:lnTo>
                    <a:pt x="4946" y="170"/>
                  </a:lnTo>
                  <a:lnTo>
                    <a:pt x="4937" y="224"/>
                  </a:lnTo>
                  <a:lnTo>
                    <a:pt x="4926" y="284"/>
                  </a:lnTo>
                  <a:lnTo>
                    <a:pt x="4912" y="350"/>
                  </a:lnTo>
                  <a:lnTo>
                    <a:pt x="4894" y="421"/>
                  </a:lnTo>
                  <a:lnTo>
                    <a:pt x="4875" y="496"/>
                  </a:lnTo>
                  <a:lnTo>
                    <a:pt x="4850" y="573"/>
                  </a:lnTo>
                  <a:lnTo>
                    <a:pt x="4822" y="652"/>
                  </a:lnTo>
                  <a:lnTo>
                    <a:pt x="4806" y="693"/>
                  </a:lnTo>
                  <a:lnTo>
                    <a:pt x="4789" y="733"/>
                  </a:lnTo>
                  <a:lnTo>
                    <a:pt x="4771" y="775"/>
                  </a:lnTo>
                  <a:lnTo>
                    <a:pt x="4751" y="815"/>
                  </a:lnTo>
                  <a:lnTo>
                    <a:pt x="4732" y="857"/>
                  </a:lnTo>
                  <a:lnTo>
                    <a:pt x="4710" y="899"/>
                  </a:lnTo>
                  <a:lnTo>
                    <a:pt x="4686" y="940"/>
                  </a:lnTo>
                  <a:lnTo>
                    <a:pt x="4663" y="980"/>
                  </a:lnTo>
                  <a:lnTo>
                    <a:pt x="4636" y="1022"/>
                  </a:lnTo>
                  <a:lnTo>
                    <a:pt x="4608" y="1062"/>
                  </a:lnTo>
                  <a:lnTo>
                    <a:pt x="4581" y="1101"/>
                  </a:lnTo>
                  <a:lnTo>
                    <a:pt x="4550" y="1142"/>
                  </a:lnTo>
                  <a:lnTo>
                    <a:pt x="4518" y="1180"/>
                  </a:lnTo>
                  <a:lnTo>
                    <a:pt x="4485" y="1217"/>
                  </a:lnTo>
                  <a:lnTo>
                    <a:pt x="4449" y="1255"/>
                  </a:lnTo>
                  <a:lnTo>
                    <a:pt x="4413" y="1290"/>
                  </a:lnTo>
                  <a:lnTo>
                    <a:pt x="4374" y="1326"/>
                  </a:lnTo>
                  <a:lnTo>
                    <a:pt x="4333" y="1360"/>
                  </a:lnTo>
                  <a:lnTo>
                    <a:pt x="4292" y="1393"/>
                  </a:lnTo>
                  <a:lnTo>
                    <a:pt x="4247" y="1426"/>
                  </a:lnTo>
                  <a:lnTo>
                    <a:pt x="4202" y="1455"/>
                  </a:lnTo>
                  <a:lnTo>
                    <a:pt x="4154" y="1484"/>
                  </a:lnTo>
                  <a:lnTo>
                    <a:pt x="4104" y="1511"/>
                  </a:lnTo>
                  <a:lnTo>
                    <a:pt x="4053" y="1539"/>
                  </a:lnTo>
                  <a:lnTo>
                    <a:pt x="4000" y="1563"/>
                  </a:lnTo>
                  <a:lnTo>
                    <a:pt x="3943" y="1586"/>
                  </a:lnTo>
                  <a:lnTo>
                    <a:pt x="3886" y="1605"/>
                  </a:lnTo>
                  <a:lnTo>
                    <a:pt x="3827" y="1624"/>
                  </a:lnTo>
                  <a:lnTo>
                    <a:pt x="3764" y="1641"/>
                  </a:lnTo>
                  <a:lnTo>
                    <a:pt x="3700" y="1655"/>
                  </a:lnTo>
                  <a:lnTo>
                    <a:pt x="3634" y="1668"/>
                  </a:lnTo>
                  <a:lnTo>
                    <a:pt x="3564" y="1678"/>
                  </a:lnTo>
                  <a:lnTo>
                    <a:pt x="3493" y="1686"/>
                  </a:lnTo>
                  <a:lnTo>
                    <a:pt x="3420" y="1691"/>
                  </a:lnTo>
                  <a:lnTo>
                    <a:pt x="3344" y="1694"/>
                  </a:lnTo>
                  <a:lnTo>
                    <a:pt x="3266" y="1694"/>
                  </a:lnTo>
                  <a:lnTo>
                    <a:pt x="3184" y="1691"/>
                  </a:lnTo>
                  <a:lnTo>
                    <a:pt x="3101" y="1686"/>
                  </a:lnTo>
                  <a:lnTo>
                    <a:pt x="3101" y="1686"/>
                  </a:lnTo>
                  <a:lnTo>
                    <a:pt x="2935" y="1673"/>
                  </a:lnTo>
                  <a:lnTo>
                    <a:pt x="2774" y="1663"/>
                  </a:lnTo>
                  <a:lnTo>
                    <a:pt x="2622" y="1657"/>
                  </a:lnTo>
                  <a:lnTo>
                    <a:pt x="2473" y="1653"/>
                  </a:lnTo>
                  <a:lnTo>
                    <a:pt x="2331" y="1653"/>
                  </a:lnTo>
                  <a:lnTo>
                    <a:pt x="2195" y="1655"/>
                  </a:lnTo>
                  <a:lnTo>
                    <a:pt x="2065" y="1662"/>
                  </a:lnTo>
                  <a:lnTo>
                    <a:pt x="1938" y="1670"/>
                  </a:lnTo>
                  <a:lnTo>
                    <a:pt x="1819" y="1681"/>
                  </a:lnTo>
                  <a:lnTo>
                    <a:pt x="1702" y="1695"/>
                  </a:lnTo>
                  <a:lnTo>
                    <a:pt x="1591" y="1713"/>
                  </a:lnTo>
                  <a:lnTo>
                    <a:pt x="1486" y="1734"/>
                  </a:lnTo>
                  <a:lnTo>
                    <a:pt x="1383" y="1757"/>
                  </a:lnTo>
                  <a:lnTo>
                    <a:pt x="1333" y="1770"/>
                  </a:lnTo>
                  <a:lnTo>
                    <a:pt x="1284" y="1784"/>
                  </a:lnTo>
                  <a:lnTo>
                    <a:pt x="1237" y="1799"/>
                  </a:lnTo>
                  <a:lnTo>
                    <a:pt x="1190" y="1813"/>
                  </a:lnTo>
                  <a:lnTo>
                    <a:pt x="1144" y="1829"/>
                  </a:lnTo>
                  <a:lnTo>
                    <a:pt x="1100" y="1846"/>
                  </a:lnTo>
                  <a:lnTo>
                    <a:pt x="1055" y="1863"/>
                  </a:lnTo>
                  <a:lnTo>
                    <a:pt x="1012" y="1881"/>
                  </a:lnTo>
                  <a:lnTo>
                    <a:pt x="971" y="1899"/>
                  </a:lnTo>
                  <a:lnTo>
                    <a:pt x="929" y="1918"/>
                  </a:lnTo>
                  <a:lnTo>
                    <a:pt x="889" y="1939"/>
                  </a:lnTo>
                  <a:lnTo>
                    <a:pt x="848" y="1960"/>
                  </a:lnTo>
                  <a:lnTo>
                    <a:pt x="810" y="1981"/>
                  </a:lnTo>
                  <a:lnTo>
                    <a:pt x="771" y="2004"/>
                  </a:lnTo>
                  <a:lnTo>
                    <a:pt x="733" y="2026"/>
                  </a:lnTo>
                  <a:lnTo>
                    <a:pt x="696" y="2051"/>
                  </a:lnTo>
                  <a:lnTo>
                    <a:pt x="660" y="2075"/>
                  </a:lnTo>
                  <a:lnTo>
                    <a:pt x="624" y="2101"/>
                  </a:lnTo>
                  <a:lnTo>
                    <a:pt x="589" y="2127"/>
                  </a:lnTo>
                  <a:lnTo>
                    <a:pt x="554" y="2152"/>
                  </a:lnTo>
                  <a:lnTo>
                    <a:pt x="486" y="2209"/>
                  </a:lnTo>
                  <a:lnTo>
                    <a:pt x="421" y="2267"/>
                  </a:lnTo>
                  <a:lnTo>
                    <a:pt x="357" y="2328"/>
                  </a:lnTo>
                  <a:lnTo>
                    <a:pt x="295" y="2393"/>
                  </a:lnTo>
                  <a:lnTo>
                    <a:pt x="233" y="2459"/>
                  </a:lnTo>
                  <a:lnTo>
                    <a:pt x="174" y="2530"/>
                  </a:lnTo>
                  <a:lnTo>
                    <a:pt x="115" y="2603"/>
                  </a:lnTo>
                  <a:lnTo>
                    <a:pt x="57" y="2679"/>
                  </a:lnTo>
                  <a:lnTo>
                    <a:pt x="0" y="275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996461" name="Freeform 109"/>
            <p:cNvSpPr>
              <a:spLocks/>
            </p:cNvSpPr>
            <p:nvPr/>
          </p:nvSpPr>
          <p:spPr bwMode="auto">
            <a:xfrm>
              <a:off x="1804" y="566"/>
              <a:ext cx="4921" cy="1435"/>
            </a:xfrm>
            <a:custGeom>
              <a:avLst/>
              <a:gdLst/>
              <a:ahLst/>
              <a:cxnLst>
                <a:cxn ang="0">
                  <a:pos x="4921" y="0"/>
                </a:cxn>
                <a:cxn ang="0">
                  <a:pos x="4915" y="79"/>
                </a:cxn>
                <a:cxn ang="0">
                  <a:pos x="4905" y="169"/>
                </a:cxn>
                <a:cxn ang="0">
                  <a:pos x="4887" y="285"/>
                </a:cxn>
                <a:cxn ang="0">
                  <a:pos x="4858" y="424"/>
                </a:cxn>
                <a:cxn ang="0">
                  <a:pos x="4816" y="578"/>
                </a:cxn>
                <a:cxn ang="0">
                  <a:pos x="4773" y="699"/>
                </a:cxn>
                <a:cxn ang="0">
                  <a:pos x="4740" y="781"/>
                </a:cxn>
                <a:cxn ang="0">
                  <a:pos x="4701" y="865"/>
                </a:cxn>
                <a:cxn ang="0">
                  <a:pos x="4658" y="949"/>
                </a:cxn>
                <a:cxn ang="0">
                  <a:pos x="4608" y="1031"/>
                </a:cxn>
                <a:cxn ang="0">
                  <a:pos x="4554" y="1114"/>
                </a:cxn>
                <a:cxn ang="0">
                  <a:pos x="4493" y="1193"/>
                </a:cxn>
                <a:cxn ang="0">
                  <a:pos x="4425" y="1270"/>
                </a:cxn>
                <a:cxn ang="0">
                  <a:pos x="4351" y="1343"/>
                </a:cxn>
                <a:cxn ang="0">
                  <a:pos x="4269" y="1412"/>
                </a:cxn>
                <a:cxn ang="0">
                  <a:pos x="4182" y="1477"/>
                </a:cxn>
                <a:cxn ang="0">
                  <a:pos x="4085" y="1535"/>
                </a:cxn>
                <a:cxn ang="0">
                  <a:pos x="3981" y="1588"/>
                </a:cxn>
                <a:cxn ang="0">
                  <a:pos x="3868" y="1634"/>
                </a:cxn>
                <a:cxn ang="0">
                  <a:pos x="3746" y="1672"/>
                </a:cxn>
                <a:cxn ang="0">
                  <a:pos x="3615" y="1701"/>
                </a:cxn>
                <a:cxn ang="0">
                  <a:pos x="3477" y="1722"/>
                </a:cxn>
                <a:cxn ang="0">
                  <a:pos x="3327" y="1734"/>
                </a:cxn>
                <a:cxn ang="0">
                  <a:pos x="3167" y="1734"/>
                </a:cxn>
                <a:cxn ang="0">
                  <a:pos x="3084" y="1730"/>
                </a:cxn>
                <a:cxn ang="0">
                  <a:pos x="2757" y="1714"/>
                </a:cxn>
                <a:cxn ang="0">
                  <a:pos x="2456" y="1711"/>
                </a:cxn>
                <a:cxn ang="0">
                  <a:pos x="2178" y="1719"/>
                </a:cxn>
                <a:cxn ang="0">
                  <a:pos x="1922" y="1739"/>
                </a:cxn>
                <a:cxn ang="0">
                  <a:pos x="1687" y="1769"/>
                </a:cxn>
                <a:cxn ang="0">
                  <a:pos x="1469" y="1811"/>
                </a:cxn>
                <a:cxn ang="0">
                  <a:pos x="1318" y="1852"/>
                </a:cxn>
                <a:cxn ang="0">
                  <a:pos x="1222" y="1881"/>
                </a:cxn>
                <a:cxn ang="0">
                  <a:pos x="1130" y="1915"/>
                </a:cxn>
                <a:cxn ang="0">
                  <a:pos x="1043" y="1950"/>
                </a:cxn>
                <a:cxn ang="0">
                  <a:pos x="958" y="1989"/>
                </a:cxn>
                <a:cxn ang="0">
                  <a:pos x="876" y="2029"/>
                </a:cxn>
                <a:cxn ang="0">
                  <a:pos x="797" y="2074"/>
                </a:cxn>
                <a:cxn ang="0">
                  <a:pos x="722" y="2121"/>
                </a:cxn>
                <a:cxn ang="0">
                  <a:pos x="650" y="2171"/>
                </a:cxn>
                <a:cxn ang="0">
                  <a:pos x="579" y="2225"/>
                </a:cxn>
                <a:cxn ang="0">
                  <a:pos x="478" y="2309"/>
                </a:cxn>
                <a:cxn ang="0">
                  <a:pos x="350" y="2433"/>
                </a:cxn>
                <a:cxn ang="0">
                  <a:pos x="229" y="2567"/>
                </a:cxn>
                <a:cxn ang="0">
                  <a:pos x="112" y="2712"/>
                </a:cxn>
                <a:cxn ang="0">
                  <a:pos x="0" y="2869"/>
                </a:cxn>
              </a:cxnLst>
              <a:rect l="0" t="0" r="r" b="b"/>
              <a:pathLst>
                <a:path w="4921" h="2869">
                  <a:moveTo>
                    <a:pt x="4921" y="0"/>
                  </a:moveTo>
                  <a:lnTo>
                    <a:pt x="4921" y="0"/>
                  </a:lnTo>
                  <a:lnTo>
                    <a:pt x="4919" y="21"/>
                  </a:lnTo>
                  <a:lnTo>
                    <a:pt x="4915" y="79"/>
                  </a:lnTo>
                  <a:lnTo>
                    <a:pt x="4911" y="121"/>
                  </a:lnTo>
                  <a:lnTo>
                    <a:pt x="4905" y="169"/>
                  </a:lnTo>
                  <a:lnTo>
                    <a:pt x="4898" y="224"/>
                  </a:lnTo>
                  <a:lnTo>
                    <a:pt x="4887" y="285"/>
                  </a:lnTo>
                  <a:lnTo>
                    <a:pt x="4875" y="353"/>
                  </a:lnTo>
                  <a:lnTo>
                    <a:pt x="4858" y="424"/>
                  </a:lnTo>
                  <a:lnTo>
                    <a:pt x="4839" y="498"/>
                  </a:lnTo>
                  <a:lnTo>
                    <a:pt x="4816" y="578"/>
                  </a:lnTo>
                  <a:lnTo>
                    <a:pt x="4789" y="658"/>
                  </a:lnTo>
                  <a:lnTo>
                    <a:pt x="4773" y="699"/>
                  </a:lnTo>
                  <a:lnTo>
                    <a:pt x="4758" y="741"/>
                  </a:lnTo>
                  <a:lnTo>
                    <a:pt x="4740" y="781"/>
                  </a:lnTo>
                  <a:lnTo>
                    <a:pt x="4722" y="823"/>
                  </a:lnTo>
                  <a:lnTo>
                    <a:pt x="4701" y="865"/>
                  </a:lnTo>
                  <a:lnTo>
                    <a:pt x="4680" y="907"/>
                  </a:lnTo>
                  <a:lnTo>
                    <a:pt x="4658" y="949"/>
                  </a:lnTo>
                  <a:lnTo>
                    <a:pt x="4634" y="991"/>
                  </a:lnTo>
                  <a:lnTo>
                    <a:pt x="4608" y="1031"/>
                  </a:lnTo>
                  <a:lnTo>
                    <a:pt x="4582" y="1073"/>
                  </a:lnTo>
                  <a:lnTo>
                    <a:pt x="4554" y="1114"/>
                  </a:lnTo>
                  <a:lnTo>
                    <a:pt x="4525" y="1154"/>
                  </a:lnTo>
                  <a:lnTo>
                    <a:pt x="4493" y="1193"/>
                  </a:lnTo>
                  <a:lnTo>
                    <a:pt x="4460" y="1232"/>
                  </a:lnTo>
                  <a:lnTo>
                    <a:pt x="4425" y="1270"/>
                  </a:lnTo>
                  <a:lnTo>
                    <a:pt x="4389" y="1307"/>
                  </a:lnTo>
                  <a:lnTo>
                    <a:pt x="4351" y="1343"/>
                  </a:lnTo>
                  <a:lnTo>
                    <a:pt x="4311" y="1378"/>
                  </a:lnTo>
                  <a:lnTo>
                    <a:pt x="4269" y="1412"/>
                  </a:lnTo>
                  <a:lnTo>
                    <a:pt x="4226" y="1446"/>
                  </a:lnTo>
                  <a:lnTo>
                    <a:pt x="4182" y="1477"/>
                  </a:lnTo>
                  <a:lnTo>
                    <a:pt x="4135" y="1508"/>
                  </a:lnTo>
                  <a:lnTo>
                    <a:pt x="4085" y="1535"/>
                  </a:lnTo>
                  <a:lnTo>
                    <a:pt x="4033" y="1563"/>
                  </a:lnTo>
                  <a:lnTo>
                    <a:pt x="3981" y="1588"/>
                  </a:lnTo>
                  <a:lnTo>
                    <a:pt x="3925" y="1613"/>
                  </a:lnTo>
                  <a:lnTo>
                    <a:pt x="3868" y="1634"/>
                  </a:lnTo>
                  <a:lnTo>
                    <a:pt x="3808" y="1655"/>
                  </a:lnTo>
                  <a:lnTo>
                    <a:pt x="3746" y="1672"/>
                  </a:lnTo>
                  <a:lnTo>
                    <a:pt x="3682" y="1688"/>
                  </a:lnTo>
                  <a:lnTo>
                    <a:pt x="3615" y="1701"/>
                  </a:lnTo>
                  <a:lnTo>
                    <a:pt x="3547" y="1713"/>
                  </a:lnTo>
                  <a:lnTo>
                    <a:pt x="3477" y="1722"/>
                  </a:lnTo>
                  <a:lnTo>
                    <a:pt x="3403" y="1729"/>
                  </a:lnTo>
                  <a:lnTo>
                    <a:pt x="3327" y="1734"/>
                  </a:lnTo>
                  <a:lnTo>
                    <a:pt x="3249" y="1735"/>
                  </a:lnTo>
                  <a:lnTo>
                    <a:pt x="3167" y="1734"/>
                  </a:lnTo>
                  <a:lnTo>
                    <a:pt x="3084" y="1730"/>
                  </a:lnTo>
                  <a:lnTo>
                    <a:pt x="3084" y="1730"/>
                  </a:lnTo>
                  <a:lnTo>
                    <a:pt x="2917" y="1721"/>
                  </a:lnTo>
                  <a:lnTo>
                    <a:pt x="2757" y="1714"/>
                  </a:lnTo>
                  <a:lnTo>
                    <a:pt x="2603" y="1711"/>
                  </a:lnTo>
                  <a:lnTo>
                    <a:pt x="2456" y="1711"/>
                  </a:lnTo>
                  <a:lnTo>
                    <a:pt x="2314" y="1714"/>
                  </a:lnTo>
                  <a:lnTo>
                    <a:pt x="2178" y="1719"/>
                  </a:lnTo>
                  <a:lnTo>
                    <a:pt x="2048" y="1727"/>
                  </a:lnTo>
                  <a:lnTo>
                    <a:pt x="1922" y="1739"/>
                  </a:lnTo>
                  <a:lnTo>
                    <a:pt x="1802" y="1753"/>
                  </a:lnTo>
                  <a:lnTo>
                    <a:pt x="1687" y="1769"/>
                  </a:lnTo>
                  <a:lnTo>
                    <a:pt x="1576" y="1789"/>
                  </a:lnTo>
                  <a:lnTo>
                    <a:pt x="1469" y="1811"/>
                  </a:lnTo>
                  <a:lnTo>
                    <a:pt x="1368" y="1837"/>
                  </a:lnTo>
                  <a:lnTo>
                    <a:pt x="1318" y="1852"/>
                  </a:lnTo>
                  <a:lnTo>
                    <a:pt x="1269" y="1866"/>
                  </a:lnTo>
                  <a:lnTo>
                    <a:pt x="1222" y="1881"/>
                  </a:lnTo>
                  <a:lnTo>
                    <a:pt x="1176" y="1897"/>
                  </a:lnTo>
                  <a:lnTo>
                    <a:pt x="1130" y="1915"/>
                  </a:lnTo>
                  <a:lnTo>
                    <a:pt x="1086" y="1932"/>
                  </a:lnTo>
                  <a:lnTo>
                    <a:pt x="1043" y="1950"/>
                  </a:lnTo>
                  <a:lnTo>
                    <a:pt x="1000" y="1969"/>
                  </a:lnTo>
                  <a:lnTo>
                    <a:pt x="958" y="1989"/>
                  </a:lnTo>
                  <a:lnTo>
                    <a:pt x="916" y="2008"/>
                  </a:lnTo>
                  <a:lnTo>
                    <a:pt x="876" y="2029"/>
                  </a:lnTo>
                  <a:lnTo>
                    <a:pt x="836" y="2052"/>
                  </a:lnTo>
                  <a:lnTo>
                    <a:pt x="797" y="2074"/>
                  </a:lnTo>
                  <a:lnTo>
                    <a:pt x="759" y="2097"/>
                  </a:lnTo>
                  <a:lnTo>
                    <a:pt x="722" y="2121"/>
                  </a:lnTo>
                  <a:lnTo>
                    <a:pt x="684" y="2145"/>
                  </a:lnTo>
                  <a:lnTo>
                    <a:pt x="650" y="2171"/>
                  </a:lnTo>
                  <a:lnTo>
                    <a:pt x="614" y="2197"/>
                  </a:lnTo>
                  <a:lnTo>
                    <a:pt x="579" y="2225"/>
                  </a:lnTo>
                  <a:lnTo>
                    <a:pt x="544" y="2252"/>
                  </a:lnTo>
                  <a:lnTo>
                    <a:pt x="478" y="2309"/>
                  </a:lnTo>
                  <a:lnTo>
                    <a:pt x="412" y="2370"/>
                  </a:lnTo>
                  <a:lnTo>
                    <a:pt x="350" y="2433"/>
                  </a:lnTo>
                  <a:lnTo>
                    <a:pt x="289" y="2497"/>
                  </a:lnTo>
                  <a:lnTo>
                    <a:pt x="229" y="2567"/>
                  </a:lnTo>
                  <a:lnTo>
                    <a:pt x="171" y="2638"/>
                  </a:lnTo>
                  <a:lnTo>
                    <a:pt x="112" y="2712"/>
                  </a:lnTo>
                  <a:lnTo>
                    <a:pt x="55" y="2790"/>
                  </a:lnTo>
                  <a:lnTo>
                    <a:pt x="0" y="2869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996462" name="Freeform 110"/>
            <p:cNvSpPr>
              <a:spLocks/>
            </p:cNvSpPr>
            <p:nvPr/>
          </p:nvSpPr>
          <p:spPr bwMode="auto">
            <a:xfrm>
              <a:off x="1858" y="538"/>
              <a:ext cx="4875" cy="1492"/>
            </a:xfrm>
            <a:custGeom>
              <a:avLst/>
              <a:gdLst/>
              <a:ahLst/>
              <a:cxnLst>
                <a:cxn ang="0">
                  <a:pos x="4875" y="0"/>
                </a:cxn>
                <a:cxn ang="0">
                  <a:pos x="4872" y="79"/>
                </a:cxn>
                <a:cxn ang="0">
                  <a:pos x="4864" y="170"/>
                </a:cxn>
                <a:cxn ang="0">
                  <a:pos x="4847" y="287"/>
                </a:cxn>
                <a:cxn ang="0">
                  <a:pos x="4821" y="428"/>
                </a:cxn>
                <a:cxn ang="0">
                  <a:pos x="4780" y="581"/>
                </a:cxn>
                <a:cxn ang="0">
                  <a:pos x="4740" y="706"/>
                </a:cxn>
                <a:cxn ang="0">
                  <a:pos x="4707" y="790"/>
                </a:cxn>
                <a:cxn ang="0">
                  <a:pos x="4671" y="874"/>
                </a:cxn>
                <a:cxn ang="0">
                  <a:pos x="4628" y="959"/>
                </a:cxn>
                <a:cxn ang="0">
                  <a:pos x="4580" y="1043"/>
                </a:cxn>
                <a:cxn ang="0">
                  <a:pos x="4526" y="1127"/>
                </a:cxn>
                <a:cxn ang="0">
                  <a:pos x="4467" y="1208"/>
                </a:cxn>
                <a:cxn ang="0">
                  <a:pos x="4400" y="1287"/>
                </a:cxn>
                <a:cxn ang="0">
                  <a:pos x="4326" y="1361"/>
                </a:cxn>
                <a:cxn ang="0">
                  <a:pos x="4247" y="1432"/>
                </a:cxn>
                <a:cxn ang="0">
                  <a:pos x="4160" y="1500"/>
                </a:cxn>
                <a:cxn ang="0">
                  <a:pos x="4064" y="1560"/>
                </a:cxn>
                <a:cxn ang="0">
                  <a:pos x="3960" y="1615"/>
                </a:cxn>
                <a:cxn ang="0">
                  <a:pos x="3847" y="1663"/>
                </a:cxn>
                <a:cxn ang="0">
                  <a:pos x="3727" y="1703"/>
                </a:cxn>
                <a:cxn ang="0">
                  <a:pos x="3597" y="1737"/>
                </a:cxn>
                <a:cxn ang="0">
                  <a:pos x="3457" y="1760"/>
                </a:cxn>
                <a:cxn ang="0">
                  <a:pos x="3309" y="1775"/>
                </a:cxn>
                <a:cxn ang="0">
                  <a:pos x="3149" y="1778"/>
                </a:cxn>
                <a:cxn ang="0">
                  <a:pos x="3066" y="1776"/>
                </a:cxn>
                <a:cxn ang="0">
                  <a:pos x="2739" y="1766"/>
                </a:cxn>
                <a:cxn ang="0">
                  <a:pos x="2438" y="1770"/>
                </a:cxn>
                <a:cxn ang="0">
                  <a:pos x="2160" y="1783"/>
                </a:cxn>
                <a:cxn ang="0">
                  <a:pos x="1904" y="1808"/>
                </a:cxn>
                <a:cxn ang="0">
                  <a:pos x="1669" y="1844"/>
                </a:cxn>
                <a:cxn ang="0">
                  <a:pos x="1452" y="1891"/>
                </a:cxn>
                <a:cxn ang="0">
                  <a:pos x="1351" y="1918"/>
                </a:cxn>
                <a:cxn ang="0">
                  <a:pos x="1254" y="1949"/>
                </a:cxn>
                <a:cxn ang="0">
                  <a:pos x="1161" y="1983"/>
                </a:cxn>
                <a:cxn ang="0">
                  <a:pos x="1071" y="2018"/>
                </a:cxn>
                <a:cxn ang="0">
                  <a:pos x="984" y="2059"/>
                </a:cxn>
                <a:cxn ang="0">
                  <a:pos x="903" y="2101"/>
                </a:cxn>
                <a:cxn ang="0">
                  <a:pos x="823" y="2144"/>
                </a:cxn>
                <a:cxn ang="0">
                  <a:pos x="747" y="2193"/>
                </a:cxn>
                <a:cxn ang="0">
                  <a:pos x="673" y="2243"/>
                </a:cxn>
                <a:cxn ang="0">
                  <a:pos x="603" y="2296"/>
                </a:cxn>
                <a:cxn ang="0">
                  <a:pos x="535" y="2351"/>
                </a:cxn>
                <a:cxn ang="0">
                  <a:pos x="404" y="2472"/>
                </a:cxn>
                <a:cxn ang="0">
                  <a:pos x="282" y="2604"/>
                </a:cxn>
                <a:cxn ang="0">
                  <a:pos x="167" y="2747"/>
                </a:cxn>
                <a:cxn ang="0">
                  <a:pos x="54" y="2902"/>
                </a:cxn>
              </a:cxnLst>
              <a:rect l="0" t="0" r="r" b="b"/>
              <a:pathLst>
                <a:path w="4875" h="2984">
                  <a:moveTo>
                    <a:pt x="4875" y="0"/>
                  </a:moveTo>
                  <a:lnTo>
                    <a:pt x="4875" y="0"/>
                  </a:lnTo>
                  <a:lnTo>
                    <a:pt x="4875" y="21"/>
                  </a:lnTo>
                  <a:lnTo>
                    <a:pt x="4872" y="79"/>
                  </a:lnTo>
                  <a:lnTo>
                    <a:pt x="4868" y="121"/>
                  </a:lnTo>
                  <a:lnTo>
                    <a:pt x="4864" y="170"/>
                  </a:lnTo>
                  <a:lnTo>
                    <a:pt x="4857" y="226"/>
                  </a:lnTo>
                  <a:lnTo>
                    <a:pt x="4847" y="287"/>
                  </a:lnTo>
                  <a:lnTo>
                    <a:pt x="4835" y="355"/>
                  </a:lnTo>
                  <a:lnTo>
                    <a:pt x="4821" y="428"/>
                  </a:lnTo>
                  <a:lnTo>
                    <a:pt x="4803" y="502"/>
                  </a:lnTo>
                  <a:lnTo>
                    <a:pt x="4780" y="581"/>
                  </a:lnTo>
                  <a:lnTo>
                    <a:pt x="4754" y="664"/>
                  </a:lnTo>
                  <a:lnTo>
                    <a:pt x="4740" y="706"/>
                  </a:lnTo>
                  <a:lnTo>
                    <a:pt x="4724" y="748"/>
                  </a:lnTo>
                  <a:lnTo>
                    <a:pt x="4707" y="790"/>
                  </a:lnTo>
                  <a:lnTo>
                    <a:pt x="4689" y="832"/>
                  </a:lnTo>
                  <a:lnTo>
                    <a:pt x="4671" y="874"/>
                  </a:lnTo>
                  <a:lnTo>
                    <a:pt x="4650" y="917"/>
                  </a:lnTo>
                  <a:lnTo>
                    <a:pt x="4628" y="959"/>
                  </a:lnTo>
                  <a:lnTo>
                    <a:pt x="4604" y="1001"/>
                  </a:lnTo>
                  <a:lnTo>
                    <a:pt x="4580" y="1043"/>
                  </a:lnTo>
                  <a:lnTo>
                    <a:pt x="4554" y="1085"/>
                  </a:lnTo>
                  <a:lnTo>
                    <a:pt x="4526" y="1127"/>
                  </a:lnTo>
                  <a:lnTo>
                    <a:pt x="4497" y="1167"/>
                  </a:lnTo>
                  <a:lnTo>
                    <a:pt x="4467" y="1208"/>
                  </a:lnTo>
                  <a:lnTo>
                    <a:pt x="4435" y="1248"/>
                  </a:lnTo>
                  <a:lnTo>
                    <a:pt x="4400" y="1287"/>
                  </a:lnTo>
                  <a:lnTo>
                    <a:pt x="4364" y="1324"/>
                  </a:lnTo>
                  <a:lnTo>
                    <a:pt x="4326" y="1361"/>
                  </a:lnTo>
                  <a:lnTo>
                    <a:pt x="4288" y="1398"/>
                  </a:lnTo>
                  <a:lnTo>
                    <a:pt x="4247" y="1432"/>
                  </a:lnTo>
                  <a:lnTo>
                    <a:pt x="4204" y="1466"/>
                  </a:lnTo>
                  <a:lnTo>
                    <a:pt x="4160" y="1500"/>
                  </a:lnTo>
                  <a:lnTo>
                    <a:pt x="4113" y="1531"/>
                  </a:lnTo>
                  <a:lnTo>
                    <a:pt x="4064" y="1560"/>
                  </a:lnTo>
                  <a:lnTo>
                    <a:pt x="4013" y="1589"/>
                  </a:lnTo>
                  <a:lnTo>
                    <a:pt x="3960" y="1615"/>
                  </a:lnTo>
                  <a:lnTo>
                    <a:pt x="3906" y="1641"/>
                  </a:lnTo>
                  <a:lnTo>
                    <a:pt x="3847" y="1663"/>
                  </a:lnTo>
                  <a:lnTo>
                    <a:pt x="3789" y="1684"/>
                  </a:lnTo>
                  <a:lnTo>
                    <a:pt x="3727" y="1703"/>
                  </a:lnTo>
                  <a:lnTo>
                    <a:pt x="3663" y="1721"/>
                  </a:lnTo>
                  <a:lnTo>
                    <a:pt x="3597" y="1737"/>
                  </a:lnTo>
                  <a:lnTo>
                    <a:pt x="3528" y="1750"/>
                  </a:lnTo>
                  <a:lnTo>
                    <a:pt x="3457" y="1760"/>
                  </a:lnTo>
                  <a:lnTo>
                    <a:pt x="3385" y="1768"/>
                  </a:lnTo>
                  <a:lnTo>
                    <a:pt x="3309" y="1775"/>
                  </a:lnTo>
                  <a:lnTo>
                    <a:pt x="3230" y="1778"/>
                  </a:lnTo>
                  <a:lnTo>
                    <a:pt x="3149" y="1778"/>
                  </a:lnTo>
                  <a:lnTo>
                    <a:pt x="3066" y="1776"/>
                  </a:lnTo>
                  <a:lnTo>
                    <a:pt x="3066" y="1776"/>
                  </a:lnTo>
                  <a:lnTo>
                    <a:pt x="2899" y="1770"/>
                  </a:lnTo>
                  <a:lnTo>
                    <a:pt x="2739" y="1766"/>
                  </a:lnTo>
                  <a:lnTo>
                    <a:pt x="2585" y="1766"/>
                  </a:lnTo>
                  <a:lnTo>
                    <a:pt x="2438" y="1770"/>
                  </a:lnTo>
                  <a:lnTo>
                    <a:pt x="2297" y="1775"/>
                  </a:lnTo>
                  <a:lnTo>
                    <a:pt x="2160" y="1783"/>
                  </a:lnTo>
                  <a:lnTo>
                    <a:pt x="2030" y="1794"/>
                  </a:lnTo>
                  <a:lnTo>
                    <a:pt x="1904" y="1808"/>
                  </a:lnTo>
                  <a:lnTo>
                    <a:pt x="1784" y="1825"/>
                  </a:lnTo>
                  <a:lnTo>
                    <a:pt x="1669" y="1844"/>
                  </a:lnTo>
                  <a:lnTo>
                    <a:pt x="1558" y="1867"/>
                  </a:lnTo>
                  <a:lnTo>
                    <a:pt x="1452" y="1891"/>
                  </a:lnTo>
                  <a:lnTo>
                    <a:pt x="1401" y="1904"/>
                  </a:lnTo>
                  <a:lnTo>
                    <a:pt x="1351" y="1918"/>
                  </a:lnTo>
                  <a:lnTo>
                    <a:pt x="1302" y="1934"/>
                  </a:lnTo>
                  <a:lnTo>
                    <a:pt x="1254" y="1949"/>
                  </a:lnTo>
                  <a:lnTo>
                    <a:pt x="1207" y="1965"/>
                  </a:lnTo>
                  <a:lnTo>
                    <a:pt x="1161" y="1983"/>
                  </a:lnTo>
                  <a:lnTo>
                    <a:pt x="1115" y="2001"/>
                  </a:lnTo>
                  <a:lnTo>
                    <a:pt x="1071" y="2018"/>
                  </a:lnTo>
                  <a:lnTo>
                    <a:pt x="1028" y="2038"/>
                  </a:lnTo>
                  <a:lnTo>
                    <a:pt x="984" y="2059"/>
                  </a:lnTo>
                  <a:lnTo>
                    <a:pt x="943" y="2078"/>
                  </a:lnTo>
                  <a:lnTo>
                    <a:pt x="903" y="2101"/>
                  </a:lnTo>
                  <a:lnTo>
                    <a:pt x="862" y="2122"/>
                  </a:lnTo>
                  <a:lnTo>
                    <a:pt x="823" y="2144"/>
                  </a:lnTo>
                  <a:lnTo>
                    <a:pt x="785" y="2169"/>
                  </a:lnTo>
                  <a:lnTo>
                    <a:pt x="747" y="2193"/>
                  </a:lnTo>
                  <a:lnTo>
                    <a:pt x="710" y="2217"/>
                  </a:lnTo>
                  <a:lnTo>
                    <a:pt x="673" y="2243"/>
                  </a:lnTo>
                  <a:lnTo>
                    <a:pt x="637" y="2269"/>
                  </a:lnTo>
                  <a:lnTo>
                    <a:pt x="603" y="2296"/>
                  </a:lnTo>
                  <a:lnTo>
                    <a:pt x="568" y="2324"/>
                  </a:lnTo>
                  <a:lnTo>
                    <a:pt x="535" y="2351"/>
                  </a:lnTo>
                  <a:lnTo>
                    <a:pt x="468" y="2411"/>
                  </a:lnTo>
                  <a:lnTo>
                    <a:pt x="404" y="2472"/>
                  </a:lnTo>
                  <a:lnTo>
                    <a:pt x="343" y="2537"/>
                  </a:lnTo>
                  <a:lnTo>
                    <a:pt x="282" y="2604"/>
                  </a:lnTo>
                  <a:lnTo>
                    <a:pt x="224" y="2674"/>
                  </a:lnTo>
                  <a:lnTo>
                    <a:pt x="167" y="2747"/>
                  </a:lnTo>
                  <a:lnTo>
                    <a:pt x="110" y="2822"/>
                  </a:lnTo>
                  <a:lnTo>
                    <a:pt x="54" y="2902"/>
                  </a:lnTo>
                  <a:lnTo>
                    <a:pt x="0" y="298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996463" name="Freeform 111"/>
            <p:cNvSpPr>
              <a:spLocks/>
            </p:cNvSpPr>
            <p:nvPr/>
          </p:nvSpPr>
          <p:spPr bwMode="auto">
            <a:xfrm>
              <a:off x="1912" y="510"/>
              <a:ext cx="4831" cy="1548"/>
            </a:xfrm>
            <a:custGeom>
              <a:avLst/>
              <a:gdLst/>
              <a:ahLst/>
              <a:cxnLst>
                <a:cxn ang="0">
                  <a:pos x="4831" y="0"/>
                </a:cxn>
                <a:cxn ang="0">
                  <a:pos x="4828" y="80"/>
                </a:cxn>
                <a:cxn ang="0">
                  <a:pos x="4821" y="172"/>
                </a:cxn>
                <a:cxn ang="0">
                  <a:pos x="4806" y="291"/>
                </a:cxn>
                <a:cxn ang="0">
                  <a:pos x="4782" y="430"/>
                </a:cxn>
                <a:cxn ang="0">
                  <a:pos x="4743" y="587"/>
                </a:cxn>
                <a:cxn ang="0">
                  <a:pos x="4706" y="711"/>
                </a:cxn>
                <a:cxn ang="0">
                  <a:pos x="4674" y="797"/>
                </a:cxn>
                <a:cxn ang="0">
                  <a:pos x="4638" y="882"/>
                </a:cxn>
                <a:cxn ang="0">
                  <a:pos x="4597" y="969"/>
                </a:cxn>
                <a:cxn ang="0">
                  <a:pos x="4550" y="1055"/>
                </a:cxn>
                <a:cxn ang="0">
                  <a:pos x="4497" y="1139"/>
                </a:cxn>
                <a:cxn ang="0">
                  <a:pos x="4439" y="1223"/>
                </a:cxn>
                <a:cxn ang="0">
                  <a:pos x="4374" y="1302"/>
                </a:cxn>
                <a:cxn ang="0">
                  <a:pos x="4303" y="1379"/>
                </a:cxn>
                <a:cxn ang="0">
                  <a:pos x="4224" y="1452"/>
                </a:cxn>
                <a:cxn ang="0">
                  <a:pos x="4136" y="1522"/>
                </a:cxn>
                <a:cxn ang="0">
                  <a:pos x="4042" y="1584"/>
                </a:cxn>
                <a:cxn ang="0">
                  <a:pos x="3939" y="1643"/>
                </a:cxn>
                <a:cxn ang="0">
                  <a:pos x="3828" y="1693"/>
                </a:cxn>
                <a:cxn ang="0">
                  <a:pos x="3707" y="1736"/>
                </a:cxn>
                <a:cxn ang="0">
                  <a:pos x="3578" y="1772"/>
                </a:cxn>
                <a:cxn ang="0">
                  <a:pos x="3439" y="1798"/>
                </a:cxn>
                <a:cxn ang="0">
                  <a:pos x="3291" y="1815"/>
                </a:cxn>
                <a:cxn ang="0">
                  <a:pos x="3131" y="1822"/>
                </a:cxn>
                <a:cxn ang="0">
                  <a:pos x="3048" y="1822"/>
                </a:cxn>
                <a:cxn ang="0">
                  <a:pos x="2720" y="1819"/>
                </a:cxn>
                <a:cxn ang="0">
                  <a:pos x="2419" y="1828"/>
                </a:cxn>
                <a:cxn ang="0">
                  <a:pos x="2141" y="1848"/>
                </a:cxn>
                <a:cxn ang="0">
                  <a:pos x="1887" y="1877"/>
                </a:cxn>
                <a:cxn ang="0">
                  <a:pos x="1651" y="1919"/>
                </a:cxn>
                <a:cxn ang="0">
                  <a:pos x="1436" y="1970"/>
                </a:cxn>
                <a:cxn ang="0">
                  <a:pos x="1335" y="1999"/>
                </a:cxn>
                <a:cxn ang="0">
                  <a:pos x="1239" y="2032"/>
                </a:cxn>
                <a:cxn ang="0">
                  <a:pos x="1146" y="2067"/>
                </a:cxn>
                <a:cxn ang="0">
                  <a:pos x="1057" y="2106"/>
                </a:cxn>
                <a:cxn ang="0">
                  <a:pos x="971" y="2148"/>
                </a:cxn>
                <a:cxn ang="0">
                  <a:pos x="889" y="2192"/>
                </a:cxn>
                <a:cxn ang="0">
                  <a:pos x="811" y="2237"/>
                </a:cxn>
                <a:cxn ang="0">
                  <a:pos x="735" y="2287"/>
                </a:cxn>
                <a:cxn ang="0">
                  <a:pos x="663" y="2339"/>
                </a:cxn>
                <a:cxn ang="0">
                  <a:pos x="593" y="2393"/>
                </a:cxn>
                <a:cxn ang="0">
                  <a:pos x="525" y="2452"/>
                </a:cxn>
                <a:cxn ang="0">
                  <a:pos x="397" y="2576"/>
                </a:cxn>
                <a:cxn ang="0">
                  <a:pos x="277" y="2710"/>
                </a:cxn>
                <a:cxn ang="0">
                  <a:pos x="163" y="2857"/>
                </a:cxn>
                <a:cxn ang="0">
                  <a:pos x="53" y="3013"/>
                </a:cxn>
              </a:cxnLst>
              <a:rect l="0" t="0" r="r" b="b"/>
              <a:pathLst>
                <a:path w="4831" h="3097">
                  <a:moveTo>
                    <a:pt x="4831" y="0"/>
                  </a:moveTo>
                  <a:lnTo>
                    <a:pt x="4831" y="0"/>
                  </a:lnTo>
                  <a:lnTo>
                    <a:pt x="4829" y="21"/>
                  </a:lnTo>
                  <a:lnTo>
                    <a:pt x="4828" y="80"/>
                  </a:lnTo>
                  <a:lnTo>
                    <a:pt x="4825" y="122"/>
                  </a:lnTo>
                  <a:lnTo>
                    <a:pt x="4821" y="172"/>
                  </a:lnTo>
                  <a:lnTo>
                    <a:pt x="4814" y="228"/>
                  </a:lnTo>
                  <a:lnTo>
                    <a:pt x="4806" y="291"/>
                  </a:lnTo>
                  <a:lnTo>
                    <a:pt x="4796" y="359"/>
                  </a:lnTo>
                  <a:lnTo>
                    <a:pt x="4782" y="430"/>
                  </a:lnTo>
                  <a:lnTo>
                    <a:pt x="4764" y="507"/>
                  </a:lnTo>
                  <a:lnTo>
                    <a:pt x="4743" y="587"/>
                  </a:lnTo>
                  <a:lnTo>
                    <a:pt x="4719" y="669"/>
                  </a:lnTo>
                  <a:lnTo>
                    <a:pt x="4706" y="711"/>
                  </a:lnTo>
                  <a:lnTo>
                    <a:pt x="4690" y="755"/>
                  </a:lnTo>
                  <a:lnTo>
                    <a:pt x="4674" y="797"/>
                  </a:lnTo>
                  <a:lnTo>
                    <a:pt x="4657" y="840"/>
                  </a:lnTo>
                  <a:lnTo>
                    <a:pt x="4638" y="882"/>
                  </a:lnTo>
                  <a:lnTo>
                    <a:pt x="4618" y="926"/>
                  </a:lnTo>
                  <a:lnTo>
                    <a:pt x="4597" y="969"/>
                  </a:lnTo>
                  <a:lnTo>
                    <a:pt x="4574" y="1011"/>
                  </a:lnTo>
                  <a:lnTo>
                    <a:pt x="4550" y="1055"/>
                  </a:lnTo>
                  <a:lnTo>
                    <a:pt x="4525" y="1097"/>
                  </a:lnTo>
                  <a:lnTo>
                    <a:pt x="4497" y="1139"/>
                  </a:lnTo>
                  <a:lnTo>
                    <a:pt x="4470" y="1181"/>
                  </a:lnTo>
                  <a:lnTo>
                    <a:pt x="4439" y="1223"/>
                  </a:lnTo>
                  <a:lnTo>
                    <a:pt x="4407" y="1263"/>
                  </a:lnTo>
                  <a:lnTo>
                    <a:pt x="4374" y="1302"/>
                  </a:lnTo>
                  <a:lnTo>
                    <a:pt x="4339" y="1342"/>
                  </a:lnTo>
                  <a:lnTo>
                    <a:pt x="4303" y="1379"/>
                  </a:lnTo>
                  <a:lnTo>
                    <a:pt x="4264" y="1417"/>
                  </a:lnTo>
                  <a:lnTo>
                    <a:pt x="4224" y="1452"/>
                  </a:lnTo>
                  <a:lnTo>
                    <a:pt x="4181" y="1488"/>
                  </a:lnTo>
                  <a:lnTo>
                    <a:pt x="4136" y="1522"/>
                  </a:lnTo>
                  <a:lnTo>
                    <a:pt x="4091" y="1554"/>
                  </a:lnTo>
                  <a:lnTo>
                    <a:pt x="4042" y="1584"/>
                  </a:lnTo>
                  <a:lnTo>
                    <a:pt x="3992" y="1614"/>
                  </a:lnTo>
                  <a:lnTo>
                    <a:pt x="3939" y="1643"/>
                  </a:lnTo>
                  <a:lnTo>
                    <a:pt x="3885" y="1668"/>
                  </a:lnTo>
                  <a:lnTo>
                    <a:pt x="3828" y="1693"/>
                  </a:lnTo>
                  <a:lnTo>
                    <a:pt x="3768" y="1715"/>
                  </a:lnTo>
                  <a:lnTo>
                    <a:pt x="3707" y="1736"/>
                  </a:lnTo>
                  <a:lnTo>
                    <a:pt x="3643" y="1754"/>
                  </a:lnTo>
                  <a:lnTo>
                    <a:pt x="3578" y="1772"/>
                  </a:lnTo>
                  <a:lnTo>
                    <a:pt x="3510" y="1786"/>
                  </a:lnTo>
                  <a:lnTo>
                    <a:pt x="3439" y="1798"/>
                  </a:lnTo>
                  <a:lnTo>
                    <a:pt x="3366" y="1807"/>
                  </a:lnTo>
                  <a:lnTo>
                    <a:pt x="3291" y="1815"/>
                  </a:lnTo>
                  <a:lnTo>
                    <a:pt x="3212" y="1820"/>
                  </a:lnTo>
                  <a:lnTo>
                    <a:pt x="3131" y="1822"/>
                  </a:lnTo>
                  <a:lnTo>
                    <a:pt x="3048" y="1822"/>
                  </a:lnTo>
                  <a:lnTo>
                    <a:pt x="3048" y="1822"/>
                  </a:lnTo>
                  <a:lnTo>
                    <a:pt x="2881" y="1819"/>
                  </a:lnTo>
                  <a:lnTo>
                    <a:pt x="2720" y="1819"/>
                  </a:lnTo>
                  <a:lnTo>
                    <a:pt x="2567" y="1822"/>
                  </a:lnTo>
                  <a:lnTo>
                    <a:pt x="2419" y="1828"/>
                  </a:lnTo>
                  <a:lnTo>
                    <a:pt x="2277" y="1836"/>
                  </a:lnTo>
                  <a:lnTo>
                    <a:pt x="2141" y="1848"/>
                  </a:lnTo>
                  <a:lnTo>
                    <a:pt x="2012" y="1861"/>
                  </a:lnTo>
                  <a:lnTo>
                    <a:pt x="1887" y="1877"/>
                  </a:lnTo>
                  <a:lnTo>
                    <a:pt x="1766" y="1896"/>
                  </a:lnTo>
                  <a:lnTo>
                    <a:pt x="1651" y="1919"/>
                  </a:lnTo>
                  <a:lnTo>
                    <a:pt x="1541" y="1943"/>
                  </a:lnTo>
                  <a:lnTo>
                    <a:pt x="1436" y="1970"/>
                  </a:lnTo>
                  <a:lnTo>
                    <a:pt x="1384" y="1985"/>
                  </a:lnTo>
                  <a:lnTo>
                    <a:pt x="1335" y="1999"/>
                  </a:lnTo>
                  <a:lnTo>
                    <a:pt x="1286" y="2016"/>
                  </a:lnTo>
                  <a:lnTo>
                    <a:pt x="1239" y="2032"/>
                  </a:lnTo>
                  <a:lnTo>
                    <a:pt x="1191" y="2050"/>
                  </a:lnTo>
                  <a:lnTo>
                    <a:pt x="1146" y="2067"/>
                  </a:lnTo>
                  <a:lnTo>
                    <a:pt x="1100" y="2087"/>
                  </a:lnTo>
                  <a:lnTo>
                    <a:pt x="1057" y="2106"/>
                  </a:lnTo>
                  <a:lnTo>
                    <a:pt x="1014" y="2127"/>
                  </a:lnTo>
                  <a:lnTo>
                    <a:pt x="971" y="2148"/>
                  </a:lnTo>
                  <a:lnTo>
                    <a:pt x="930" y="2169"/>
                  </a:lnTo>
                  <a:lnTo>
                    <a:pt x="889" y="2192"/>
                  </a:lnTo>
                  <a:lnTo>
                    <a:pt x="850" y="2214"/>
                  </a:lnTo>
                  <a:lnTo>
                    <a:pt x="811" y="2237"/>
                  </a:lnTo>
                  <a:lnTo>
                    <a:pt x="772" y="2263"/>
                  </a:lnTo>
                  <a:lnTo>
                    <a:pt x="735" y="2287"/>
                  </a:lnTo>
                  <a:lnTo>
                    <a:pt x="699" y="2313"/>
                  </a:lnTo>
                  <a:lnTo>
                    <a:pt x="663" y="2339"/>
                  </a:lnTo>
                  <a:lnTo>
                    <a:pt x="628" y="2366"/>
                  </a:lnTo>
                  <a:lnTo>
                    <a:pt x="593" y="2393"/>
                  </a:lnTo>
                  <a:lnTo>
                    <a:pt x="558" y="2423"/>
                  </a:lnTo>
                  <a:lnTo>
                    <a:pt x="525" y="2452"/>
                  </a:lnTo>
                  <a:lnTo>
                    <a:pt x="460" y="2511"/>
                  </a:lnTo>
                  <a:lnTo>
                    <a:pt x="397" y="2576"/>
                  </a:lnTo>
                  <a:lnTo>
                    <a:pt x="336" y="2640"/>
                  </a:lnTo>
                  <a:lnTo>
                    <a:pt x="277" y="2710"/>
                  </a:lnTo>
                  <a:lnTo>
                    <a:pt x="220" y="2783"/>
                  </a:lnTo>
                  <a:lnTo>
                    <a:pt x="163" y="2857"/>
                  </a:lnTo>
                  <a:lnTo>
                    <a:pt x="107" y="2934"/>
                  </a:lnTo>
                  <a:lnTo>
                    <a:pt x="53" y="3013"/>
                  </a:lnTo>
                  <a:lnTo>
                    <a:pt x="0" y="3097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996464" name="Freeform 112"/>
            <p:cNvSpPr>
              <a:spLocks/>
            </p:cNvSpPr>
            <p:nvPr/>
          </p:nvSpPr>
          <p:spPr bwMode="auto">
            <a:xfrm>
              <a:off x="1968" y="481"/>
              <a:ext cx="4782" cy="1605"/>
            </a:xfrm>
            <a:custGeom>
              <a:avLst/>
              <a:gdLst/>
              <a:ahLst/>
              <a:cxnLst>
                <a:cxn ang="0">
                  <a:pos x="4782" y="0"/>
                </a:cxn>
                <a:cxn ang="0">
                  <a:pos x="4780" y="81"/>
                </a:cxn>
                <a:cxn ang="0">
                  <a:pos x="4775" y="173"/>
                </a:cxn>
                <a:cxn ang="0">
                  <a:pos x="4762" y="292"/>
                </a:cxn>
                <a:cxn ang="0">
                  <a:pos x="4740" y="433"/>
                </a:cxn>
                <a:cxn ang="0">
                  <a:pos x="4704" y="591"/>
                </a:cxn>
                <a:cxn ang="0">
                  <a:pos x="4668" y="717"/>
                </a:cxn>
                <a:cxn ang="0">
                  <a:pos x="4637" y="802"/>
                </a:cxn>
                <a:cxn ang="0">
                  <a:pos x="4602" y="890"/>
                </a:cxn>
                <a:cxn ang="0">
                  <a:pos x="4564" y="978"/>
                </a:cxn>
                <a:cxn ang="0">
                  <a:pos x="4518" y="1066"/>
                </a:cxn>
                <a:cxn ang="0">
                  <a:pos x="4466" y="1151"/>
                </a:cxn>
                <a:cxn ang="0">
                  <a:pos x="4409" y="1235"/>
                </a:cxn>
                <a:cxn ang="0">
                  <a:pos x="4346" y="1318"/>
                </a:cxn>
                <a:cxn ang="0">
                  <a:pos x="4275" y="1397"/>
                </a:cxn>
                <a:cxn ang="0">
                  <a:pos x="4197" y="1471"/>
                </a:cxn>
                <a:cxn ang="0">
                  <a:pos x="4111" y="1542"/>
                </a:cxn>
                <a:cxn ang="0">
                  <a:pos x="4018" y="1608"/>
                </a:cxn>
                <a:cxn ang="0">
                  <a:pos x="3917" y="1668"/>
                </a:cxn>
                <a:cxn ang="0">
                  <a:pos x="3805" y="1721"/>
                </a:cxn>
                <a:cxn ang="0">
                  <a:pos x="3686" y="1766"/>
                </a:cxn>
                <a:cxn ang="0">
                  <a:pos x="3557" y="1805"/>
                </a:cxn>
                <a:cxn ang="0">
                  <a:pos x="3418" y="1834"/>
                </a:cxn>
                <a:cxn ang="0">
                  <a:pos x="3270" y="1855"/>
                </a:cxn>
                <a:cxn ang="0">
                  <a:pos x="3110" y="1865"/>
                </a:cxn>
                <a:cxn ang="0">
                  <a:pos x="3027" y="1867"/>
                </a:cxn>
                <a:cxn ang="0">
                  <a:pos x="2700" y="1870"/>
                </a:cxn>
                <a:cxn ang="0">
                  <a:pos x="2399" y="1884"/>
                </a:cxn>
                <a:cxn ang="0">
                  <a:pos x="2121" y="1910"/>
                </a:cxn>
                <a:cxn ang="0">
                  <a:pos x="1867" y="1946"/>
                </a:cxn>
                <a:cxn ang="0">
                  <a:pos x="1633" y="1991"/>
                </a:cxn>
                <a:cxn ang="0">
                  <a:pos x="1419" y="2047"/>
                </a:cxn>
                <a:cxn ang="0">
                  <a:pos x="1317" y="2080"/>
                </a:cxn>
                <a:cxn ang="0">
                  <a:pos x="1222" y="2115"/>
                </a:cxn>
                <a:cxn ang="0">
                  <a:pos x="1129" y="2152"/>
                </a:cxn>
                <a:cxn ang="0">
                  <a:pos x="1041" y="2193"/>
                </a:cxn>
                <a:cxn ang="0">
                  <a:pos x="956" y="2235"/>
                </a:cxn>
                <a:cxn ang="0">
                  <a:pos x="874" y="2282"/>
                </a:cxn>
                <a:cxn ang="0">
                  <a:pos x="797" y="2330"/>
                </a:cxn>
                <a:cxn ang="0">
                  <a:pos x="722" y="2380"/>
                </a:cxn>
                <a:cxn ang="0">
                  <a:pos x="651" y="2435"/>
                </a:cxn>
                <a:cxn ang="0">
                  <a:pos x="582" y="2491"/>
                </a:cxn>
                <a:cxn ang="0">
                  <a:pos x="515" y="2550"/>
                </a:cxn>
                <a:cxn ang="0">
                  <a:pos x="389" y="2677"/>
                </a:cxn>
                <a:cxn ang="0">
                  <a:pos x="271" y="2816"/>
                </a:cxn>
                <a:cxn ang="0">
                  <a:pos x="158" y="2965"/>
                </a:cxn>
                <a:cxn ang="0">
                  <a:pos x="51" y="3124"/>
                </a:cxn>
              </a:cxnLst>
              <a:rect l="0" t="0" r="r" b="b"/>
              <a:pathLst>
                <a:path w="4782" h="3210">
                  <a:moveTo>
                    <a:pt x="4782" y="0"/>
                  </a:moveTo>
                  <a:lnTo>
                    <a:pt x="4782" y="0"/>
                  </a:lnTo>
                  <a:lnTo>
                    <a:pt x="4782" y="21"/>
                  </a:lnTo>
                  <a:lnTo>
                    <a:pt x="4780" y="81"/>
                  </a:lnTo>
                  <a:lnTo>
                    <a:pt x="4779" y="123"/>
                  </a:lnTo>
                  <a:lnTo>
                    <a:pt x="4775" y="173"/>
                  </a:lnTo>
                  <a:lnTo>
                    <a:pt x="4770" y="229"/>
                  </a:lnTo>
                  <a:lnTo>
                    <a:pt x="4762" y="292"/>
                  </a:lnTo>
                  <a:lnTo>
                    <a:pt x="4752" y="360"/>
                  </a:lnTo>
                  <a:lnTo>
                    <a:pt x="4740" y="433"/>
                  </a:lnTo>
                  <a:lnTo>
                    <a:pt x="4723" y="510"/>
                  </a:lnTo>
                  <a:lnTo>
                    <a:pt x="4704" y="591"/>
                  </a:lnTo>
                  <a:lnTo>
                    <a:pt x="4682" y="675"/>
                  </a:lnTo>
                  <a:lnTo>
                    <a:pt x="4668" y="717"/>
                  </a:lnTo>
                  <a:lnTo>
                    <a:pt x="4654" y="760"/>
                  </a:lnTo>
                  <a:lnTo>
                    <a:pt x="4637" y="802"/>
                  </a:lnTo>
                  <a:lnTo>
                    <a:pt x="4620" y="846"/>
                  </a:lnTo>
                  <a:lnTo>
                    <a:pt x="4602" y="890"/>
                  </a:lnTo>
                  <a:lnTo>
                    <a:pt x="4584" y="935"/>
                  </a:lnTo>
                  <a:lnTo>
                    <a:pt x="4564" y="978"/>
                  </a:lnTo>
                  <a:lnTo>
                    <a:pt x="4541" y="1022"/>
                  </a:lnTo>
                  <a:lnTo>
                    <a:pt x="4518" y="1066"/>
                  </a:lnTo>
                  <a:lnTo>
                    <a:pt x="4493" y="1108"/>
                  </a:lnTo>
                  <a:lnTo>
                    <a:pt x="4466" y="1151"/>
                  </a:lnTo>
                  <a:lnTo>
                    <a:pt x="4439" y="1193"/>
                  </a:lnTo>
                  <a:lnTo>
                    <a:pt x="4409" y="1235"/>
                  </a:lnTo>
                  <a:lnTo>
                    <a:pt x="4379" y="1277"/>
                  </a:lnTo>
                  <a:lnTo>
                    <a:pt x="4346" y="1318"/>
                  </a:lnTo>
                  <a:lnTo>
                    <a:pt x="4311" y="1358"/>
                  </a:lnTo>
                  <a:lnTo>
                    <a:pt x="4275" y="1397"/>
                  </a:lnTo>
                  <a:lnTo>
                    <a:pt x="4237" y="1435"/>
                  </a:lnTo>
                  <a:lnTo>
                    <a:pt x="4197" y="1471"/>
                  </a:lnTo>
                  <a:lnTo>
                    <a:pt x="4155" y="1508"/>
                  </a:lnTo>
                  <a:lnTo>
                    <a:pt x="4111" y="1542"/>
                  </a:lnTo>
                  <a:lnTo>
                    <a:pt x="4065" y="1576"/>
                  </a:lnTo>
                  <a:lnTo>
                    <a:pt x="4018" y="1608"/>
                  </a:lnTo>
                  <a:lnTo>
                    <a:pt x="3968" y="1639"/>
                  </a:lnTo>
                  <a:lnTo>
                    <a:pt x="3917" y="1668"/>
                  </a:lnTo>
                  <a:lnTo>
                    <a:pt x="3862" y="1695"/>
                  </a:lnTo>
                  <a:lnTo>
                    <a:pt x="3805" y="1721"/>
                  </a:lnTo>
                  <a:lnTo>
                    <a:pt x="3747" y="1744"/>
                  </a:lnTo>
                  <a:lnTo>
                    <a:pt x="3686" y="1766"/>
                  </a:lnTo>
                  <a:lnTo>
                    <a:pt x="3622" y="1787"/>
                  </a:lnTo>
                  <a:lnTo>
                    <a:pt x="3557" y="1805"/>
                  </a:lnTo>
                  <a:lnTo>
                    <a:pt x="3489" y="1821"/>
                  </a:lnTo>
                  <a:lnTo>
                    <a:pt x="3418" y="1834"/>
                  </a:lnTo>
                  <a:lnTo>
                    <a:pt x="3344" y="1846"/>
                  </a:lnTo>
                  <a:lnTo>
                    <a:pt x="3270" y="1855"/>
                  </a:lnTo>
                  <a:lnTo>
                    <a:pt x="3192" y="1860"/>
                  </a:lnTo>
                  <a:lnTo>
                    <a:pt x="3110" y="1865"/>
                  </a:lnTo>
                  <a:lnTo>
                    <a:pt x="3027" y="1867"/>
                  </a:lnTo>
                  <a:lnTo>
                    <a:pt x="3027" y="1867"/>
                  </a:lnTo>
                  <a:lnTo>
                    <a:pt x="2860" y="1867"/>
                  </a:lnTo>
                  <a:lnTo>
                    <a:pt x="2700" y="1870"/>
                  </a:lnTo>
                  <a:lnTo>
                    <a:pt x="2546" y="1876"/>
                  </a:lnTo>
                  <a:lnTo>
                    <a:pt x="2399" y="1884"/>
                  </a:lnTo>
                  <a:lnTo>
                    <a:pt x="2257" y="1896"/>
                  </a:lnTo>
                  <a:lnTo>
                    <a:pt x="2121" y="1910"/>
                  </a:lnTo>
                  <a:lnTo>
                    <a:pt x="1992" y="1926"/>
                  </a:lnTo>
                  <a:lnTo>
                    <a:pt x="1867" y="1946"/>
                  </a:lnTo>
                  <a:lnTo>
                    <a:pt x="1748" y="1967"/>
                  </a:lnTo>
                  <a:lnTo>
                    <a:pt x="1633" y="1991"/>
                  </a:lnTo>
                  <a:lnTo>
                    <a:pt x="1523" y="2018"/>
                  </a:lnTo>
                  <a:lnTo>
                    <a:pt x="1419" y="2047"/>
                  </a:lnTo>
                  <a:lnTo>
                    <a:pt x="1367" y="2064"/>
                  </a:lnTo>
                  <a:lnTo>
                    <a:pt x="1317" y="2080"/>
                  </a:lnTo>
                  <a:lnTo>
                    <a:pt x="1269" y="2097"/>
                  </a:lnTo>
                  <a:lnTo>
                    <a:pt x="1222" y="2115"/>
                  </a:lnTo>
                  <a:lnTo>
                    <a:pt x="1174" y="2133"/>
                  </a:lnTo>
                  <a:lnTo>
                    <a:pt x="1129" y="2152"/>
                  </a:lnTo>
                  <a:lnTo>
                    <a:pt x="1084" y="2172"/>
                  </a:lnTo>
                  <a:lnTo>
                    <a:pt x="1041" y="2193"/>
                  </a:lnTo>
                  <a:lnTo>
                    <a:pt x="998" y="2214"/>
                  </a:lnTo>
                  <a:lnTo>
                    <a:pt x="956" y="2235"/>
                  </a:lnTo>
                  <a:lnTo>
                    <a:pt x="915" y="2257"/>
                  </a:lnTo>
                  <a:lnTo>
                    <a:pt x="874" y="2282"/>
                  </a:lnTo>
                  <a:lnTo>
                    <a:pt x="836" y="2306"/>
                  </a:lnTo>
                  <a:lnTo>
                    <a:pt x="797" y="2330"/>
                  </a:lnTo>
                  <a:lnTo>
                    <a:pt x="759" y="2354"/>
                  </a:lnTo>
                  <a:lnTo>
                    <a:pt x="722" y="2380"/>
                  </a:lnTo>
                  <a:lnTo>
                    <a:pt x="686" y="2407"/>
                  </a:lnTo>
                  <a:lnTo>
                    <a:pt x="651" y="2435"/>
                  </a:lnTo>
                  <a:lnTo>
                    <a:pt x="615" y="2462"/>
                  </a:lnTo>
                  <a:lnTo>
                    <a:pt x="582" y="2491"/>
                  </a:lnTo>
                  <a:lnTo>
                    <a:pt x="548" y="2520"/>
                  </a:lnTo>
                  <a:lnTo>
                    <a:pt x="515" y="2550"/>
                  </a:lnTo>
                  <a:lnTo>
                    <a:pt x="451" y="2613"/>
                  </a:lnTo>
                  <a:lnTo>
                    <a:pt x="389" y="2677"/>
                  </a:lnTo>
                  <a:lnTo>
                    <a:pt x="329" y="2745"/>
                  </a:lnTo>
                  <a:lnTo>
                    <a:pt x="271" y="2816"/>
                  </a:lnTo>
                  <a:lnTo>
                    <a:pt x="214" y="2889"/>
                  </a:lnTo>
                  <a:lnTo>
                    <a:pt x="158" y="2965"/>
                  </a:lnTo>
                  <a:lnTo>
                    <a:pt x="104" y="3044"/>
                  </a:lnTo>
                  <a:lnTo>
                    <a:pt x="51" y="3124"/>
                  </a:lnTo>
                  <a:lnTo>
                    <a:pt x="0" y="321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996465" name="Freeform 113"/>
            <p:cNvSpPr>
              <a:spLocks/>
            </p:cNvSpPr>
            <p:nvPr/>
          </p:nvSpPr>
          <p:spPr bwMode="auto">
            <a:xfrm>
              <a:off x="2023" y="453"/>
              <a:ext cx="4733" cy="1662"/>
            </a:xfrm>
            <a:custGeom>
              <a:avLst/>
              <a:gdLst/>
              <a:ahLst/>
              <a:cxnLst>
                <a:cxn ang="0">
                  <a:pos x="4733" y="0"/>
                </a:cxn>
                <a:cxn ang="0">
                  <a:pos x="4733" y="81"/>
                </a:cxn>
                <a:cxn ang="0">
                  <a:pos x="4729" y="173"/>
                </a:cxn>
                <a:cxn ang="0">
                  <a:pos x="4718" y="294"/>
                </a:cxn>
                <a:cxn ang="0">
                  <a:pos x="4699" y="436"/>
                </a:cxn>
                <a:cxn ang="0">
                  <a:pos x="4665" y="596"/>
                </a:cxn>
                <a:cxn ang="0">
                  <a:pos x="4631" y="724"/>
                </a:cxn>
                <a:cxn ang="0">
                  <a:pos x="4602" y="811"/>
                </a:cxn>
                <a:cxn ang="0">
                  <a:pos x="4568" y="898"/>
                </a:cxn>
                <a:cxn ang="0">
                  <a:pos x="4529" y="987"/>
                </a:cxn>
                <a:cxn ang="0">
                  <a:pos x="4486" y="1076"/>
                </a:cxn>
                <a:cxn ang="0">
                  <a:pos x="4436" y="1165"/>
                </a:cxn>
                <a:cxn ang="0">
                  <a:pos x="4381" y="1250"/>
                </a:cxn>
                <a:cxn ang="0">
                  <a:pos x="4317" y="1334"/>
                </a:cxn>
                <a:cxn ang="0">
                  <a:pos x="4247" y="1415"/>
                </a:cxn>
                <a:cxn ang="0">
                  <a:pos x="4171" y="1491"/>
                </a:cxn>
                <a:cxn ang="0">
                  <a:pos x="4086" y="1563"/>
                </a:cxn>
                <a:cxn ang="0">
                  <a:pos x="3993" y="1631"/>
                </a:cxn>
                <a:cxn ang="0">
                  <a:pos x="3893" y="1694"/>
                </a:cxn>
                <a:cxn ang="0">
                  <a:pos x="3784" y="1749"/>
                </a:cxn>
                <a:cxn ang="0">
                  <a:pos x="3664" y="1798"/>
                </a:cxn>
                <a:cxn ang="0">
                  <a:pos x="3537" y="1840"/>
                </a:cxn>
                <a:cxn ang="0">
                  <a:pos x="3398" y="1872"/>
                </a:cxn>
                <a:cxn ang="0">
                  <a:pos x="3249" y="1894"/>
                </a:cxn>
                <a:cxn ang="0">
                  <a:pos x="3091" y="1909"/>
                </a:cxn>
                <a:cxn ang="0">
                  <a:pos x="3008" y="1911"/>
                </a:cxn>
                <a:cxn ang="0">
                  <a:pos x="2681" y="1922"/>
                </a:cxn>
                <a:cxn ang="0">
                  <a:pos x="2380" y="1943"/>
                </a:cxn>
                <a:cxn ang="0">
                  <a:pos x="2102" y="1974"/>
                </a:cxn>
                <a:cxn ang="0">
                  <a:pos x="1848" y="2014"/>
                </a:cxn>
                <a:cxn ang="0">
                  <a:pos x="1615" y="2066"/>
                </a:cxn>
                <a:cxn ang="0">
                  <a:pos x="1401" y="2127"/>
                </a:cxn>
                <a:cxn ang="0">
                  <a:pos x="1301" y="2161"/>
                </a:cxn>
                <a:cxn ang="0">
                  <a:pos x="1205" y="2198"/>
                </a:cxn>
                <a:cxn ang="0">
                  <a:pos x="1114" y="2237"/>
                </a:cxn>
                <a:cxn ang="0">
                  <a:pos x="1026" y="2280"/>
                </a:cxn>
                <a:cxn ang="0">
                  <a:pos x="942" y="2324"/>
                </a:cxn>
                <a:cxn ang="0">
                  <a:pos x="861" y="2372"/>
                </a:cxn>
                <a:cxn ang="0">
                  <a:pos x="785" y="2422"/>
                </a:cxn>
                <a:cxn ang="0">
                  <a:pos x="711" y="2476"/>
                </a:cxn>
                <a:cxn ang="0">
                  <a:pos x="639" y="2531"/>
                </a:cxn>
                <a:cxn ang="0">
                  <a:pos x="571" y="2589"/>
                </a:cxn>
                <a:cxn ang="0">
                  <a:pos x="506" y="2650"/>
                </a:cxn>
                <a:cxn ang="0">
                  <a:pos x="382" y="2779"/>
                </a:cxn>
                <a:cxn ang="0">
                  <a:pos x="265" y="2921"/>
                </a:cxn>
                <a:cxn ang="0">
                  <a:pos x="156" y="3073"/>
                </a:cxn>
                <a:cxn ang="0">
                  <a:pos x="52" y="3236"/>
                </a:cxn>
              </a:cxnLst>
              <a:rect l="0" t="0" r="r" b="b"/>
              <a:pathLst>
                <a:path w="4733" h="3323">
                  <a:moveTo>
                    <a:pt x="4733" y="0"/>
                  </a:moveTo>
                  <a:lnTo>
                    <a:pt x="4733" y="0"/>
                  </a:lnTo>
                  <a:lnTo>
                    <a:pt x="4733" y="21"/>
                  </a:lnTo>
                  <a:lnTo>
                    <a:pt x="4733" y="81"/>
                  </a:lnTo>
                  <a:lnTo>
                    <a:pt x="4732" y="123"/>
                  </a:lnTo>
                  <a:lnTo>
                    <a:pt x="4729" y="173"/>
                  </a:lnTo>
                  <a:lnTo>
                    <a:pt x="4725" y="231"/>
                  </a:lnTo>
                  <a:lnTo>
                    <a:pt x="4718" y="294"/>
                  </a:lnTo>
                  <a:lnTo>
                    <a:pt x="4710" y="364"/>
                  </a:lnTo>
                  <a:lnTo>
                    <a:pt x="4699" y="436"/>
                  </a:lnTo>
                  <a:lnTo>
                    <a:pt x="4683" y="516"/>
                  </a:lnTo>
                  <a:lnTo>
                    <a:pt x="4665" y="596"/>
                  </a:lnTo>
                  <a:lnTo>
                    <a:pt x="4643" y="680"/>
                  </a:lnTo>
                  <a:lnTo>
                    <a:pt x="4631" y="724"/>
                  </a:lnTo>
                  <a:lnTo>
                    <a:pt x="4617" y="767"/>
                  </a:lnTo>
                  <a:lnTo>
                    <a:pt x="4602" y="811"/>
                  </a:lnTo>
                  <a:lnTo>
                    <a:pt x="4586" y="855"/>
                  </a:lnTo>
                  <a:lnTo>
                    <a:pt x="4568" y="898"/>
                  </a:lnTo>
                  <a:lnTo>
                    <a:pt x="4550" y="943"/>
                  </a:lnTo>
                  <a:lnTo>
                    <a:pt x="4529" y="987"/>
                  </a:lnTo>
                  <a:lnTo>
                    <a:pt x="4509" y="1032"/>
                  </a:lnTo>
                  <a:lnTo>
                    <a:pt x="4486" y="1076"/>
                  </a:lnTo>
                  <a:lnTo>
                    <a:pt x="4461" y="1119"/>
                  </a:lnTo>
                  <a:lnTo>
                    <a:pt x="4436" y="1165"/>
                  </a:lnTo>
                  <a:lnTo>
                    <a:pt x="4409" y="1207"/>
                  </a:lnTo>
                  <a:lnTo>
                    <a:pt x="4381" y="1250"/>
                  </a:lnTo>
                  <a:lnTo>
                    <a:pt x="4350" y="1292"/>
                  </a:lnTo>
                  <a:lnTo>
                    <a:pt x="4317" y="1334"/>
                  </a:lnTo>
                  <a:lnTo>
                    <a:pt x="4284" y="1375"/>
                  </a:lnTo>
                  <a:lnTo>
                    <a:pt x="4247" y="1415"/>
                  </a:lnTo>
                  <a:lnTo>
                    <a:pt x="4210" y="1454"/>
                  </a:lnTo>
                  <a:lnTo>
                    <a:pt x="4171" y="1491"/>
                  </a:lnTo>
                  <a:lnTo>
                    <a:pt x="4129" y="1528"/>
                  </a:lnTo>
                  <a:lnTo>
                    <a:pt x="4086" y="1563"/>
                  </a:lnTo>
                  <a:lnTo>
                    <a:pt x="4041" y="1599"/>
                  </a:lnTo>
                  <a:lnTo>
                    <a:pt x="3993" y="1631"/>
                  </a:lnTo>
                  <a:lnTo>
                    <a:pt x="3945" y="1664"/>
                  </a:lnTo>
                  <a:lnTo>
                    <a:pt x="3893" y="1694"/>
                  </a:lnTo>
                  <a:lnTo>
                    <a:pt x="3839" y="1723"/>
                  </a:lnTo>
                  <a:lnTo>
                    <a:pt x="3784" y="1749"/>
                  </a:lnTo>
                  <a:lnTo>
                    <a:pt x="3725" y="1775"/>
                  </a:lnTo>
                  <a:lnTo>
                    <a:pt x="3664" y="1798"/>
                  </a:lnTo>
                  <a:lnTo>
                    <a:pt x="3602" y="1820"/>
                  </a:lnTo>
                  <a:lnTo>
                    <a:pt x="3537" y="1840"/>
                  </a:lnTo>
                  <a:lnTo>
                    <a:pt x="3469" y="1856"/>
                  </a:lnTo>
                  <a:lnTo>
                    <a:pt x="3398" y="1872"/>
                  </a:lnTo>
                  <a:lnTo>
                    <a:pt x="3326" y="1885"/>
                  </a:lnTo>
                  <a:lnTo>
                    <a:pt x="3249" y="1894"/>
                  </a:lnTo>
                  <a:lnTo>
                    <a:pt x="3171" y="1903"/>
                  </a:lnTo>
                  <a:lnTo>
                    <a:pt x="3091" y="1909"/>
                  </a:lnTo>
                  <a:lnTo>
                    <a:pt x="3008" y="1911"/>
                  </a:lnTo>
                  <a:lnTo>
                    <a:pt x="3008" y="1911"/>
                  </a:lnTo>
                  <a:lnTo>
                    <a:pt x="2841" y="1915"/>
                  </a:lnTo>
                  <a:lnTo>
                    <a:pt x="2681" y="1922"/>
                  </a:lnTo>
                  <a:lnTo>
                    <a:pt x="2527" y="1932"/>
                  </a:lnTo>
                  <a:lnTo>
                    <a:pt x="2380" y="1943"/>
                  </a:lnTo>
                  <a:lnTo>
                    <a:pt x="2238" y="1957"/>
                  </a:lnTo>
                  <a:lnTo>
                    <a:pt x="2102" y="1974"/>
                  </a:lnTo>
                  <a:lnTo>
                    <a:pt x="1973" y="1993"/>
                  </a:lnTo>
                  <a:lnTo>
                    <a:pt x="1848" y="2014"/>
                  </a:lnTo>
                  <a:lnTo>
                    <a:pt x="1729" y="2038"/>
                  </a:lnTo>
                  <a:lnTo>
                    <a:pt x="1615" y="2066"/>
                  </a:lnTo>
                  <a:lnTo>
                    <a:pt x="1507" y="2095"/>
                  </a:lnTo>
                  <a:lnTo>
                    <a:pt x="1401" y="2127"/>
                  </a:lnTo>
                  <a:lnTo>
                    <a:pt x="1351" y="2143"/>
                  </a:lnTo>
                  <a:lnTo>
                    <a:pt x="1301" y="2161"/>
                  </a:lnTo>
                  <a:lnTo>
                    <a:pt x="1253" y="2179"/>
                  </a:lnTo>
                  <a:lnTo>
                    <a:pt x="1205" y="2198"/>
                  </a:lnTo>
                  <a:lnTo>
                    <a:pt x="1160" y="2217"/>
                  </a:lnTo>
                  <a:lnTo>
                    <a:pt x="1114" y="2237"/>
                  </a:lnTo>
                  <a:lnTo>
                    <a:pt x="1069" y="2258"/>
                  </a:lnTo>
                  <a:lnTo>
                    <a:pt x="1026" y="2280"/>
                  </a:lnTo>
                  <a:lnTo>
                    <a:pt x="983" y="2301"/>
                  </a:lnTo>
                  <a:lnTo>
                    <a:pt x="942" y="2324"/>
                  </a:lnTo>
                  <a:lnTo>
                    <a:pt x="901" y="2348"/>
                  </a:lnTo>
                  <a:lnTo>
                    <a:pt x="861" y="2372"/>
                  </a:lnTo>
                  <a:lnTo>
                    <a:pt x="822" y="2397"/>
                  </a:lnTo>
                  <a:lnTo>
                    <a:pt x="785" y="2422"/>
                  </a:lnTo>
                  <a:lnTo>
                    <a:pt x="747" y="2448"/>
                  </a:lnTo>
                  <a:lnTo>
                    <a:pt x="711" y="2476"/>
                  </a:lnTo>
                  <a:lnTo>
                    <a:pt x="675" y="2503"/>
                  </a:lnTo>
                  <a:lnTo>
                    <a:pt x="639" y="2531"/>
                  </a:lnTo>
                  <a:lnTo>
                    <a:pt x="606" y="2560"/>
                  </a:lnTo>
                  <a:lnTo>
                    <a:pt x="571" y="2589"/>
                  </a:lnTo>
                  <a:lnTo>
                    <a:pt x="538" y="2619"/>
                  </a:lnTo>
                  <a:lnTo>
                    <a:pt x="506" y="2650"/>
                  </a:lnTo>
                  <a:lnTo>
                    <a:pt x="442" y="2713"/>
                  </a:lnTo>
                  <a:lnTo>
                    <a:pt x="382" y="2779"/>
                  </a:lnTo>
                  <a:lnTo>
                    <a:pt x="322" y="2849"/>
                  </a:lnTo>
                  <a:lnTo>
                    <a:pt x="265" y="2921"/>
                  </a:lnTo>
                  <a:lnTo>
                    <a:pt x="210" y="2996"/>
                  </a:lnTo>
                  <a:lnTo>
                    <a:pt x="156" y="3073"/>
                  </a:lnTo>
                  <a:lnTo>
                    <a:pt x="103" y="3154"/>
                  </a:lnTo>
                  <a:lnTo>
                    <a:pt x="52" y="3236"/>
                  </a:lnTo>
                  <a:lnTo>
                    <a:pt x="0" y="3323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</p:grpSp>
      <p:sp>
        <p:nvSpPr>
          <p:cNvPr id="996466" name="Rectangle 114"/>
          <p:cNvSpPr>
            <a:spLocks noChangeArrowheads="1"/>
          </p:cNvSpPr>
          <p:nvPr/>
        </p:nvSpPr>
        <p:spPr bwMode="auto">
          <a:xfrm>
            <a:off x="4" y="2776538"/>
            <a:ext cx="10718800" cy="1687512"/>
          </a:xfrm>
          <a:prstGeom prst="rect">
            <a:avLst/>
          </a:prstGeom>
          <a:gradFill rotWithShape="1">
            <a:gsLst>
              <a:gs pos="0">
                <a:srgbClr val="00A8E4"/>
              </a:gs>
              <a:gs pos="100000">
                <a:srgbClr val="005078"/>
              </a:gs>
            </a:gsLst>
            <a:lin ang="5400000" scaled="1"/>
          </a:gradFill>
          <a:ln w="9525" algn="ctr">
            <a:noFill/>
            <a:miter lim="800000"/>
            <a:headEnd/>
            <a:tailEnd/>
          </a:ln>
          <a:effectLst/>
        </p:spPr>
        <p:txBody>
          <a:bodyPr wrap="none" lIns="90893" tIns="45454" rIns="90893" bIns="45454" anchor="ctr"/>
          <a:lstStyle/>
          <a:p>
            <a:endParaRPr lang="ko-KR" altLang="en-US"/>
          </a:p>
        </p:txBody>
      </p:sp>
      <p:pic>
        <p:nvPicPr>
          <p:cNvPr id="996467" name="Picture 115" descr="영문간지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xmlns=""/>
              </a:ext>
            </a:extLst>
          </a:blip>
          <a:srcRect/>
          <a:stretch>
            <a:fillRect/>
          </a:stretch>
        </p:blipFill>
        <p:spPr bwMode="auto">
          <a:xfrm>
            <a:off x="336550" y="200135"/>
            <a:ext cx="3311526" cy="2225675"/>
          </a:xfrm>
          <a:prstGeom prst="rect">
            <a:avLst/>
          </a:prstGeom>
          <a:noFill/>
        </p:spPr>
      </p:pic>
      <p:sp>
        <p:nvSpPr>
          <p:cNvPr id="996468" name="Rectangle 116" descr="좁은 수평선"/>
          <p:cNvSpPr>
            <a:spLocks noChangeArrowheads="1"/>
          </p:cNvSpPr>
          <p:nvPr/>
        </p:nvSpPr>
        <p:spPr bwMode="auto">
          <a:xfrm>
            <a:off x="0" y="0"/>
            <a:ext cx="10668000" cy="1181100"/>
          </a:xfrm>
          <a:prstGeom prst="rect">
            <a:avLst/>
          </a:prstGeom>
          <a:pattFill prst="narHorz">
            <a:fgClr>
              <a:schemeClr val="bg1">
                <a:alpha val="30000"/>
              </a:schemeClr>
            </a:fgClr>
            <a:bgClr>
              <a:schemeClr val="bg2">
                <a:alpha val="30000"/>
              </a:schemeClr>
            </a:bgClr>
          </a:pattFill>
          <a:ln w="9525">
            <a:noFill/>
            <a:miter lim="800000"/>
            <a:headEnd/>
            <a:tailEnd/>
          </a:ln>
          <a:effectLst/>
        </p:spPr>
        <p:txBody>
          <a:bodyPr wrap="none" lIns="90893" tIns="45454" rIns="90893" bIns="45454" anchor="ctr"/>
          <a:lstStyle/>
          <a:p>
            <a:endParaRPr lang="ko-KR" altLang="en-US"/>
          </a:p>
        </p:txBody>
      </p:sp>
      <p:sp>
        <p:nvSpPr>
          <p:cNvPr id="996469" name="Freeform 117"/>
          <p:cNvSpPr>
            <a:spLocks/>
          </p:cNvSpPr>
          <p:nvPr/>
        </p:nvSpPr>
        <p:spPr bwMode="auto">
          <a:xfrm>
            <a:off x="5" y="4519613"/>
            <a:ext cx="10669588" cy="1176338"/>
          </a:xfrm>
          <a:custGeom>
            <a:avLst/>
            <a:gdLst/>
            <a:ahLst/>
            <a:cxnLst>
              <a:cxn ang="0">
                <a:pos x="0" y="480"/>
              </a:cxn>
              <a:cxn ang="0">
                <a:pos x="1410" y="480"/>
              </a:cxn>
              <a:cxn ang="0">
                <a:pos x="2910" y="672"/>
              </a:cxn>
              <a:cxn ang="0">
                <a:pos x="4584" y="684"/>
              </a:cxn>
              <a:cxn ang="0">
                <a:pos x="4812" y="474"/>
              </a:cxn>
              <a:cxn ang="0">
                <a:pos x="4938" y="462"/>
              </a:cxn>
              <a:cxn ang="0">
                <a:pos x="4938" y="198"/>
              </a:cxn>
              <a:cxn ang="0">
                <a:pos x="5808" y="198"/>
              </a:cxn>
              <a:cxn ang="0">
                <a:pos x="5808" y="0"/>
              </a:cxn>
              <a:cxn ang="0">
                <a:pos x="0" y="0"/>
              </a:cxn>
              <a:cxn ang="0">
                <a:pos x="0" y="480"/>
              </a:cxn>
            </a:cxnLst>
            <a:rect l="0" t="0" r="r" b="b"/>
            <a:pathLst>
              <a:path w="5808" h="684">
                <a:moveTo>
                  <a:pt x="0" y="480"/>
                </a:moveTo>
                <a:lnTo>
                  <a:pt x="1410" y="480"/>
                </a:lnTo>
                <a:lnTo>
                  <a:pt x="2910" y="672"/>
                </a:lnTo>
                <a:lnTo>
                  <a:pt x="4584" y="684"/>
                </a:lnTo>
                <a:lnTo>
                  <a:pt x="4812" y="474"/>
                </a:lnTo>
                <a:lnTo>
                  <a:pt x="4938" y="462"/>
                </a:lnTo>
                <a:lnTo>
                  <a:pt x="4938" y="198"/>
                </a:lnTo>
                <a:lnTo>
                  <a:pt x="5808" y="198"/>
                </a:lnTo>
                <a:lnTo>
                  <a:pt x="5808" y="0"/>
                </a:lnTo>
                <a:lnTo>
                  <a:pt x="0" y="0"/>
                </a:lnTo>
                <a:lnTo>
                  <a:pt x="0" y="480"/>
                </a:lnTo>
                <a:close/>
              </a:path>
            </a:pathLst>
          </a:custGeom>
          <a:solidFill>
            <a:srgbClr val="DDDDDD"/>
          </a:solidFill>
          <a:ln w="9525" cap="flat" cmpd="sng">
            <a:noFill/>
            <a:prstDash val="solid"/>
            <a:round/>
            <a:headEnd/>
            <a:tailEnd/>
          </a:ln>
          <a:effectLst/>
        </p:spPr>
        <p:txBody>
          <a:bodyPr wrap="none" lIns="90893" tIns="45454" rIns="90893" bIns="45454" anchor="ctr"/>
          <a:lstStyle/>
          <a:p>
            <a:endParaRPr lang="ko-KR" altLang="en-US"/>
          </a:p>
        </p:txBody>
      </p:sp>
      <p:sp>
        <p:nvSpPr>
          <p:cNvPr id="996470" name="Rectangle 118" descr="어두운 상향 대각선"/>
          <p:cNvSpPr>
            <a:spLocks noChangeArrowheads="1"/>
          </p:cNvSpPr>
          <p:nvPr/>
        </p:nvSpPr>
        <p:spPr bwMode="auto">
          <a:xfrm>
            <a:off x="-19049" y="4676775"/>
            <a:ext cx="10701338" cy="490538"/>
          </a:xfrm>
          <a:prstGeom prst="rect">
            <a:avLst/>
          </a:prstGeom>
          <a:pattFill prst="dkUpDiag">
            <a:fgClr>
              <a:schemeClr val="bg1">
                <a:alpha val="30000"/>
              </a:schemeClr>
            </a:fgClr>
            <a:bgClr>
              <a:schemeClr val="bg2">
                <a:alpha val="30000"/>
              </a:schemeClr>
            </a:bgClr>
          </a:pattFill>
          <a:ln w="9525">
            <a:noFill/>
            <a:miter lim="800000"/>
            <a:headEnd/>
            <a:tailEnd/>
          </a:ln>
          <a:effectLst/>
        </p:spPr>
        <p:txBody>
          <a:bodyPr wrap="none" lIns="90893" tIns="45454" rIns="90893" bIns="45454" anchor="ctr"/>
          <a:lstStyle/>
          <a:p>
            <a:endParaRPr lang="ko-KR" altLang="en-US"/>
          </a:p>
        </p:txBody>
      </p:sp>
      <p:sp>
        <p:nvSpPr>
          <p:cNvPr id="996471" name="Line 119"/>
          <p:cNvSpPr>
            <a:spLocks noChangeShapeType="1"/>
          </p:cNvSpPr>
          <p:nvPr/>
        </p:nvSpPr>
        <p:spPr bwMode="auto">
          <a:xfrm>
            <a:off x="39688" y="3573463"/>
            <a:ext cx="10668000" cy="0"/>
          </a:xfrm>
          <a:prstGeom prst="line">
            <a:avLst/>
          </a:prstGeom>
          <a:noFill/>
          <a:ln w="9525">
            <a:solidFill>
              <a:schemeClr val="tx1">
                <a:alpha val="30000"/>
              </a:schemeClr>
            </a:solidFill>
            <a:round/>
            <a:headEnd/>
            <a:tailEnd/>
          </a:ln>
          <a:effectLst/>
        </p:spPr>
        <p:txBody>
          <a:bodyPr lIns="90893" tIns="45454" rIns="90893" bIns="45454"/>
          <a:lstStyle/>
          <a:p>
            <a:endParaRPr lang="ko-KR" altLang="en-US"/>
          </a:p>
        </p:txBody>
      </p:sp>
      <p:sp>
        <p:nvSpPr>
          <p:cNvPr id="996472" name="Line 120"/>
          <p:cNvSpPr>
            <a:spLocks noChangeShapeType="1"/>
          </p:cNvSpPr>
          <p:nvPr/>
        </p:nvSpPr>
        <p:spPr bwMode="auto">
          <a:xfrm>
            <a:off x="19051" y="3590925"/>
            <a:ext cx="10668000" cy="0"/>
          </a:xfrm>
          <a:prstGeom prst="line">
            <a:avLst/>
          </a:prstGeom>
          <a:noFill/>
          <a:ln w="9525">
            <a:solidFill>
              <a:srgbClr val="F8F8F8">
                <a:alpha val="60001"/>
              </a:srgbClr>
            </a:solidFill>
            <a:round/>
            <a:headEnd/>
            <a:tailEnd/>
          </a:ln>
          <a:effectLst/>
        </p:spPr>
        <p:txBody>
          <a:bodyPr lIns="90893" tIns="45454" rIns="90893" bIns="45454"/>
          <a:lstStyle/>
          <a:p>
            <a:endParaRPr lang="ko-KR" altLang="en-US"/>
          </a:p>
        </p:txBody>
      </p:sp>
      <p:grpSp>
        <p:nvGrpSpPr>
          <p:cNvPr id="996473" name="Group 121"/>
          <p:cNvGrpSpPr>
            <a:grpSpLocks/>
          </p:cNvGrpSpPr>
          <p:nvPr/>
        </p:nvGrpSpPr>
        <p:grpSpPr bwMode="auto">
          <a:xfrm>
            <a:off x="0" y="4445110"/>
            <a:ext cx="10668000" cy="250825"/>
            <a:chOff x="0" y="3489"/>
            <a:chExt cx="5760" cy="145"/>
          </a:xfrm>
        </p:grpSpPr>
        <p:sp>
          <p:nvSpPr>
            <p:cNvPr id="996474" name="Rectangle 122"/>
            <p:cNvSpPr>
              <a:spLocks noChangeArrowheads="1"/>
            </p:cNvSpPr>
            <p:nvPr/>
          </p:nvSpPr>
          <p:spPr bwMode="auto">
            <a:xfrm>
              <a:off x="0" y="3496"/>
              <a:ext cx="2880" cy="138"/>
            </a:xfrm>
            <a:prstGeom prst="rect">
              <a:avLst/>
            </a:prstGeom>
            <a:solidFill>
              <a:schemeClr val="tx1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996475" name="AutoShape 123"/>
            <p:cNvSpPr>
              <a:spLocks noChangeArrowheads="1"/>
            </p:cNvSpPr>
            <p:nvPr/>
          </p:nvSpPr>
          <p:spPr bwMode="auto">
            <a:xfrm flipH="1">
              <a:off x="0" y="3495"/>
              <a:ext cx="95" cy="137"/>
            </a:xfrm>
            <a:prstGeom prst="rtTriangle">
              <a:avLst/>
            </a:prstGeom>
            <a:solidFill>
              <a:srgbClr val="D2F1D1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996476" name="AutoShape 124"/>
            <p:cNvSpPr>
              <a:spLocks noChangeArrowheads="1"/>
            </p:cNvSpPr>
            <p:nvPr/>
          </p:nvSpPr>
          <p:spPr bwMode="auto">
            <a:xfrm flipH="1">
              <a:off x="95" y="3495"/>
              <a:ext cx="95" cy="137"/>
            </a:xfrm>
            <a:prstGeom prst="rtTriangle">
              <a:avLst/>
            </a:prstGeom>
            <a:solidFill>
              <a:srgbClr val="9FE19D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996477" name="AutoShape 125"/>
            <p:cNvSpPr>
              <a:spLocks noChangeArrowheads="1"/>
            </p:cNvSpPr>
            <p:nvPr/>
          </p:nvSpPr>
          <p:spPr bwMode="auto">
            <a:xfrm flipH="1">
              <a:off x="189" y="3495"/>
              <a:ext cx="95" cy="137"/>
            </a:xfrm>
            <a:prstGeom prst="rtTriangle">
              <a:avLst/>
            </a:prstGeom>
            <a:solidFill>
              <a:srgbClr val="AED0B5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996478" name="AutoShape 126"/>
            <p:cNvSpPr>
              <a:spLocks noChangeArrowheads="1"/>
            </p:cNvSpPr>
            <p:nvPr/>
          </p:nvSpPr>
          <p:spPr bwMode="auto">
            <a:xfrm flipH="1">
              <a:off x="285" y="3495"/>
              <a:ext cx="95" cy="137"/>
            </a:xfrm>
            <a:prstGeom prst="rtTriangle">
              <a:avLst/>
            </a:prstGeom>
            <a:solidFill>
              <a:srgbClr val="92C09C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996479" name="AutoShape 127"/>
            <p:cNvSpPr>
              <a:spLocks noChangeArrowheads="1"/>
            </p:cNvSpPr>
            <p:nvPr/>
          </p:nvSpPr>
          <p:spPr bwMode="auto">
            <a:xfrm flipH="1">
              <a:off x="381" y="3495"/>
              <a:ext cx="95" cy="137"/>
            </a:xfrm>
            <a:prstGeom prst="rtTriangle">
              <a:avLst/>
            </a:prstGeom>
            <a:solidFill>
              <a:srgbClr val="64A672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996480" name="AutoShape 128"/>
            <p:cNvSpPr>
              <a:spLocks noChangeArrowheads="1"/>
            </p:cNvSpPr>
            <p:nvPr/>
          </p:nvSpPr>
          <p:spPr bwMode="auto">
            <a:xfrm flipH="1">
              <a:off x="477" y="3495"/>
              <a:ext cx="95" cy="137"/>
            </a:xfrm>
            <a:prstGeom prst="rtTriangle">
              <a:avLst/>
            </a:prstGeom>
            <a:solidFill>
              <a:srgbClr val="53916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996481" name="AutoShape 129"/>
            <p:cNvSpPr>
              <a:spLocks noChangeArrowheads="1"/>
            </p:cNvSpPr>
            <p:nvPr/>
          </p:nvSpPr>
          <p:spPr bwMode="auto">
            <a:xfrm flipH="1">
              <a:off x="574" y="3495"/>
              <a:ext cx="94" cy="137"/>
            </a:xfrm>
            <a:prstGeom prst="rtTriangle">
              <a:avLst/>
            </a:prstGeom>
            <a:solidFill>
              <a:srgbClr val="3D6B47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996482" name="AutoShape 130"/>
            <p:cNvSpPr>
              <a:spLocks noChangeArrowheads="1"/>
            </p:cNvSpPr>
            <p:nvPr/>
          </p:nvSpPr>
          <p:spPr bwMode="auto">
            <a:xfrm flipH="1">
              <a:off x="670" y="3495"/>
              <a:ext cx="95" cy="137"/>
            </a:xfrm>
            <a:prstGeom prst="rtTriangle">
              <a:avLst/>
            </a:prstGeom>
            <a:solidFill>
              <a:srgbClr val="0F3C3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996483" name="AutoShape 131"/>
            <p:cNvSpPr>
              <a:spLocks noChangeArrowheads="1"/>
            </p:cNvSpPr>
            <p:nvPr/>
          </p:nvSpPr>
          <p:spPr bwMode="auto">
            <a:xfrm flipH="1">
              <a:off x="766" y="3495"/>
              <a:ext cx="95" cy="137"/>
            </a:xfrm>
            <a:prstGeom prst="rtTriangle">
              <a:avLst/>
            </a:prstGeom>
            <a:solidFill>
              <a:srgbClr val="134B4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996484" name="AutoShape 132"/>
            <p:cNvSpPr>
              <a:spLocks noChangeArrowheads="1"/>
            </p:cNvSpPr>
            <p:nvPr/>
          </p:nvSpPr>
          <p:spPr bwMode="auto">
            <a:xfrm flipH="1">
              <a:off x="862" y="3495"/>
              <a:ext cx="95" cy="137"/>
            </a:xfrm>
            <a:prstGeom prst="rtTriangle">
              <a:avLst/>
            </a:prstGeom>
            <a:solidFill>
              <a:srgbClr val="1D7279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996485" name="AutoShape 133"/>
            <p:cNvSpPr>
              <a:spLocks noChangeArrowheads="1"/>
            </p:cNvSpPr>
            <p:nvPr/>
          </p:nvSpPr>
          <p:spPr bwMode="auto">
            <a:xfrm flipH="1">
              <a:off x="958" y="3495"/>
              <a:ext cx="95" cy="137"/>
            </a:xfrm>
            <a:prstGeom prst="rtTriangle">
              <a:avLst/>
            </a:prstGeom>
            <a:solidFill>
              <a:srgbClr val="2AA3AC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996486" name="AutoShape 134"/>
            <p:cNvSpPr>
              <a:spLocks noChangeArrowheads="1"/>
            </p:cNvSpPr>
            <p:nvPr/>
          </p:nvSpPr>
          <p:spPr bwMode="auto">
            <a:xfrm flipH="1">
              <a:off x="1055" y="3495"/>
              <a:ext cx="94" cy="137"/>
            </a:xfrm>
            <a:prstGeom prst="rtTriangle">
              <a:avLst/>
            </a:prstGeom>
            <a:solidFill>
              <a:srgbClr val="41C7D1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996487" name="AutoShape 135"/>
            <p:cNvSpPr>
              <a:spLocks noChangeArrowheads="1"/>
            </p:cNvSpPr>
            <p:nvPr/>
          </p:nvSpPr>
          <p:spPr bwMode="auto">
            <a:xfrm flipH="1">
              <a:off x="1151" y="3495"/>
              <a:ext cx="95" cy="137"/>
            </a:xfrm>
            <a:prstGeom prst="rtTriangle">
              <a:avLst/>
            </a:prstGeom>
            <a:solidFill>
              <a:srgbClr val="68D2DA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996488" name="AutoShape 136"/>
            <p:cNvSpPr>
              <a:spLocks noChangeArrowheads="1"/>
            </p:cNvSpPr>
            <p:nvPr/>
          </p:nvSpPr>
          <p:spPr bwMode="auto">
            <a:xfrm flipH="1">
              <a:off x="1246" y="3495"/>
              <a:ext cx="94" cy="137"/>
            </a:xfrm>
            <a:prstGeom prst="rtTriangle">
              <a:avLst/>
            </a:prstGeom>
            <a:solidFill>
              <a:srgbClr val="43FFF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996489" name="AutoShape 137"/>
            <p:cNvSpPr>
              <a:spLocks noChangeArrowheads="1"/>
            </p:cNvSpPr>
            <p:nvPr/>
          </p:nvSpPr>
          <p:spPr bwMode="auto">
            <a:xfrm flipH="1">
              <a:off x="1340" y="3495"/>
              <a:ext cx="95" cy="137"/>
            </a:xfrm>
            <a:prstGeom prst="rtTriangle">
              <a:avLst/>
            </a:prstGeom>
            <a:solidFill>
              <a:srgbClr val="A1FFF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996490" name="AutoShape 138"/>
            <p:cNvSpPr>
              <a:spLocks noChangeArrowheads="1"/>
            </p:cNvSpPr>
            <p:nvPr/>
          </p:nvSpPr>
          <p:spPr bwMode="auto">
            <a:xfrm flipH="1">
              <a:off x="1434" y="3495"/>
              <a:ext cx="95" cy="137"/>
            </a:xfrm>
            <a:prstGeom prst="rtTriangle">
              <a:avLst/>
            </a:prstGeom>
            <a:solidFill>
              <a:srgbClr val="CCFFF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996491" name="AutoShape 139"/>
            <p:cNvSpPr>
              <a:spLocks noChangeArrowheads="1"/>
            </p:cNvSpPr>
            <p:nvPr/>
          </p:nvSpPr>
          <p:spPr bwMode="auto">
            <a:xfrm flipH="1">
              <a:off x="1530" y="3495"/>
              <a:ext cx="95" cy="137"/>
            </a:xfrm>
            <a:prstGeom prst="rtTriangle">
              <a:avLst/>
            </a:prstGeom>
            <a:solidFill>
              <a:srgbClr val="FFD5D5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996492" name="AutoShape 140"/>
            <p:cNvSpPr>
              <a:spLocks noChangeArrowheads="1"/>
            </p:cNvSpPr>
            <p:nvPr/>
          </p:nvSpPr>
          <p:spPr bwMode="auto">
            <a:xfrm flipH="1">
              <a:off x="1626" y="3495"/>
              <a:ext cx="96" cy="137"/>
            </a:xfrm>
            <a:prstGeom prst="rtTriangle">
              <a:avLst/>
            </a:prstGeom>
            <a:solidFill>
              <a:srgbClr val="FFA5A5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996493" name="AutoShape 141"/>
            <p:cNvSpPr>
              <a:spLocks noChangeArrowheads="1"/>
            </p:cNvSpPr>
            <p:nvPr/>
          </p:nvSpPr>
          <p:spPr bwMode="auto">
            <a:xfrm flipH="1">
              <a:off x="1723" y="3495"/>
              <a:ext cx="94" cy="137"/>
            </a:xfrm>
            <a:prstGeom prst="rtTriangle">
              <a:avLst/>
            </a:prstGeom>
            <a:solidFill>
              <a:srgbClr val="FF8787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996494" name="AutoShape 142"/>
            <p:cNvSpPr>
              <a:spLocks noChangeArrowheads="1"/>
            </p:cNvSpPr>
            <p:nvPr/>
          </p:nvSpPr>
          <p:spPr bwMode="auto">
            <a:xfrm flipH="1">
              <a:off x="1819" y="3495"/>
              <a:ext cx="95" cy="137"/>
            </a:xfrm>
            <a:prstGeom prst="rtTriangle">
              <a:avLst/>
            </a:prstGeom>
            <a:solidFill>
              <a:srgbClr val="FF4B4B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996495" name="AutoShape 143"/>
            <p:cNvSpPr>
              <a:spLocks noChangeArrowheads="1"/>
            </p:cNvSpPr>
            <p:nvPr/>
          </p:nvSpPr>
          <p:spPr bwMode="auto">
            <a:xfrm flipH="1">
              <a:off x="1915" y="3495"/>
              <a:ext cx="95" cy="137"/>
            </a:xfrm>
            <a:prstGeom prst="rtTriangle">
              <a:avLst/>
            </a:prstGeom>
            <a:solidFill>
              <a:srgbClr val="FF0B0B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996496" name="AutoShape 144"/>
            <p:cNvSpPr>
              <a:spLocks noChangeArrowheads="1"/>
            </p:cNvSpPr>
            <p:nvPr/>
          </p:nvSpPr>
          <p:spPr bwMode="auto">
            <a:xfrm flipH="1">
              <a:off x="2011" y="3495"/>
              <a:ext cx="95" cy="137"/>
            </a:xfrm>
            <a:prstGeom prst="rtTriangle">
              <a:avLst/>
            </a:prstGeom>
            <a:solidFill>
              <a:srgbClr val="D6000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996497" name="AutoShape 145"/>
            <p:cNvSpPr>
              <a:spLocks noChangeArrowheads="1"/>
            </p:cNvSpPr>
            <p:nvPr/>
          </p:nvSpPr>
          <p:spPr bwMode="auto">
            <a:xfrm flipH="1">
              <a:off x="2107" y="3495"/>
              <a:ext cx="96" cy="137"/>
            </a:xfrm>
            <a:prstGeom prst="rtTriangle">
              <a:avLst/>
            </a:prstGeom>
            <a:solidFill>
              <a:srgbClr val="A2000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996498" name="AutoShape 146"/>
            <p:cNvSpPr>
              <a:spLocks noChangeArrowheads="1"/>
            </p:cNvSpPr>
            <p:nvPr/>
          </p:nvSpPr>
          <p:spPr bwMode="auto">
            <a:xfrm flipH="1">
              <a:off x="2204" y="3495"/>
              <a:ext cx="94" cy="137"/>
            </a:xfrm>
            <a:prstGeom prst="rtTriangle">
              <a:avLst/>
            </a:prstGeom>
            <a:solidFill>
              <a:srgbClr val="70000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996499" name="AutoShape 147"/>
            <p:cNvSpPr>
              <a:spLocks noChangeArrowheads="1"/>
            </p:cNvSpPr>
            <p:nvPr/>
          </p:nvSpPr>
          <p:spPr bwMode="auto">
            <a:xfrm flipH="1">
              <a:off x="2300" y="3495"/>
              <a:ext cx="95" cy="137"/>
            </a:xfrm>
            <a:prstGeom prst="rtTriangle">
              <a:avLst/>
            </a:prstGeom>
            <a:solidFill>
              <a:srgbClr val="5E000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996500" name="AutoShape 148"/>
            <p:cNvSpPr>
              <a:spLocks noChangeArrowheads="1"/>
            </p:cNvSpPr>
            <p:nvPr/>
          </p:nvSpPr>
          <p:spPr bwMode="auto">
            <a:xfrm flipH="1">
              <a:off x="2396" y="3495"/>
              <a:ext cx="95" cy="137"/>
            </a:xfrm>
            <a:prstGeom prst="rtTriangle">
              <a:avLst/>
            </a:prstGeom>
            <a:solidFill>
              <a:srgbClr val="5D3B8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996501" name="AutoShape 149"/>
            <p:cNvSpPr>
              <a:spLocks noChangeArrowheads="1"/>
            </p:cNvSpPr>
            <p:nvPr/>
          </p:nvSpPr>
          <p:spPr bwMode="auto">
            <a:xfrm flipH="1">
              <a:off x="2497" y="3496"/>
              <a:ext cx="95" cy="138"/>
            </a:xfrm>
            <a:prstGeom prst="rtTriangle">
              <a:avLst/>
            </a:prstGeom>
            <a:solidFill>
              <a:srgbClr val="7248B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996502" name="AutoShape 150"/>
            <p:cNvSpPr>
              <a:spLocks noChangeArrowheads="1"/>
            </p:cNvSpPr>
            <p:nvPr/>
          </p:nvSpPr>
          <p:spPr bwMode="auto">
            <a:xfrm flipH="1">
              <a:off x="2593" y="3496"/>
              <a:ext cx="95" cy="138"/>
            </a:xfrm>
            <a:prstGeom prst="rtTriangle">
              <a:avLst/>
            </a:prstGeom>
            <a:solidFill>
              <a:srgbClr val="8B67C1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996503" name="AutoShape 151"/>
            <p:cNvSpPr>
              <a:spLocks noChangeArrowheads="1"/>
            </p:cNvSpPr>
            <p:nvPr/>
          </p:nvSpPr>
          <p:spPr bwMode="auto">
            <a:xfrm flipH="1">
              <a:off x="2689" y="3496"/>
              <a:ext cx="95" cy="138"/>
            </a:xfrm>
            <a:prstGeom prst="rtTriangle">
              <a:avLst/>
            </a:prstGeom>
            <a:solidFill>
              <a:srgbClr val="BCA7DB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996504" name="AutoShape 152"/>
            <p:cNvSpPr>
              <a:spLocks noChangeArrowheads="1"/>
            </p:cNvSpPr>
            <p:nvPr/>
          </p:nvSpPr>
          <p:spPr bwMode="auto">
            <a:xfrm flipH="1">
              <a:off x="2785" y="3496"/>
              <a:ext cx="95" cy="138"/>
            </a:xfrm>
            <a:prstGeom prst="rtTriangle">
              <a:avLst/>
            </a:prstGeom>
            <a:solidFill>
              <a:srgbClr val="CAB9E3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996505" name="Rectangle 153"/>
            <p:cNvSpPr>
              <a:spLocks noChangeArrowheads="1"/>
            </p:cNvSpPr>
            <p:nvPr/>
          </p:nvSpPr>
          <p:spPr bwMode="auto">
            <a:xfrm>
              <a:off x="2880" y="3491"/>
              <a:ext cx="2880" cy="137"/>
            </a:xfrm>
            <a:prstGeom prst="rect">
              <a:avLst/>
            </a:prstGeom>
            <a:solidFill>
              <a:schemeClr val="tx1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996506" name="AutoShape 154"/>
            <p:cNvSpPr>
              <a:spLocks noChangeArrowheads="1"/>
            </p:cNvSpPr>
            <p:nvPr/>
          </p:nvSpPr>
          <p:spPr bwMode="auto">
            <a:xfrm flipH="1">
              <a:off x="2880" y="3489"/>
              <a:ext cx="95" cy="138"/>
            </a:xfrm>
            <a:prstGeom prst="rtTriangle">
              <a:avLst/>
            </a:prstGeom>
            <a:solidFill>
              <a:srgbClr val="D2F1D1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996507" name="AutoShape 155"/>
            <p:cNvSpPr>
              <a:spLocks noChangeArrowheads="1"/>
            </p:cNvSpPr>
            <p:nvPr/>
          </p:nvSpPr>
          <p:spPr bwMode="auto">
            <a:xfrm flipH="1">
              <a:off x="2975" y="3489"/>
              <a:ext cx="95" cy="138"/>
            </a:xfrm>
            <a:prstGeom prst="rtTriangle">
              <a:avLst/>
            </a:prstGeom>
            <a:solidFill>
              <a:srgbClr val="9FE19D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996508" name="AutoShape 156"/>
            <p:cNvSpPr>
              <a:spLocks noChangeArrowheads="1"/>
            </p:cNvSpPr>
            <p:nvPr/>
          </p:nvSpPr>
          <p:spPr bwMode="auto">
            <a:xfrm flipH="1">
              <a:off x="3069" y="3489"/>
              <a:ext cx="95" cy="138"/>
            </a:xfrm>
            <a:prstGeom prst="rtTriangle">
              <a:avLst/>
            </a:prstGeom>
            <a:solidFill>
              <a:srgbClr val="AED0B5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996509" name="AutoShape 157"/>
            <p:cNvSpPr>
              <a:spLocks noChangeArrowheads="1"/>
            </p:cNvSpPr>
            <p:nvPr/>
          </p:nvSpPr>
          <p:spPr bwMode="auto">
            <a:xfrm flipH="1">
              <a:off x="3165" y="3489"/>
              <a:ext cx="95" cy="138"/>
            </a:xfrm>
            <a:prstGeom prst="rtTriangle">
              <a:avLst/>
            </a:prstGeom>
            <a:solidFill>
              <a:srgbClr val="92C09C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996510" name="AutoShape 158"/>
            <p:cNvSpPr>
              <a:spLocks noChangeArrowheads="1"/>
            </p:cNvSpPr>
            <p:nvPr/>
          </p:nvSpPr>
          <p:spPr bwMode="auto">
            <a:xfrm flipH="1">
              <a:off x="3261" y="3489"/>
              <a:ext cx="95" cy="138"/>
            </a:xfrm>
            <a:prstGeom prst="rtTriangle">
              <a:avLst/>
            </a:prstGeom>
            <a:solidFill>
              <a:srgbClr val="64A672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996511" name="AutoShape 159"/>
            <p:cNvSpPr>
              <a:spLocks noChangeArrowheads="1"/>
            </p:cNvSpPr>
            <p:nvPr/>
          </p:nvSpPr>
          <p:spPr bwMode="auto">
            <a:xfrm flipH="1">
              <a:off x="3357" y="3489"/>
              <a:ext cx="95" cy="138"/>
            </a:xfrm>
            <a:prstGeom prst="rtTriangle">
              <a:avLst/>
            </a:prstGeom>
            <a:solidFill>
              <a:srgbClr val="53916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996512" name="AutoShape 160"/>
            <p:cNvSpPr>
              <a:spLocks noChangeArrowheads="1"/>
            </p:cNvSpPr>
            <p:nvPr/>
          </p:nvSpPr>
          <p:spPr bwMode="auto">
            <a:xfrm flipH="1">
              <a:off x="3454" y="3489"/>
              <a:ext cx="94" cy="138"/>
            </a:xfrm>
            <a:prstGeom prst="rtTriangle">
              <a:avLst/>
            </a:prstGeom>
            <a:solidFill>
              <a:srgbClr val="3D6B47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996513" name="AutoShape 161"/>
            <p:cNvSpPr>
              <a:spLocks noChangeArrowheads="1"/>
            </p:cNvSpPr>
            <p:nvPr/>
          </p:nvSpPr>
          <p:spPr bwMode="auto">
            <a:xfrm flipH="1">
              <a:off x="3550" y="3489"/>
              <a:ext cx="95" cy="138"/>
            </a:xfrm>
            <a:prstGeom prst="rtTriangle">
              <a:avLst/>
            </a:prstGeom>
            <a:solidFill>
              <a:srgbClr val="0F3C3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996514" name="AutoShape 162"/>
            <p:cNvSpPr>
              <a:spLocks noChangeArrowheads="1"/>
            </p:cNvSpPr>
            <p:nvPr/>
          </p:nvSpPr>
          <p:spPr bwMode="auto">
            <a:xfrm flipH="1">
              <a:off x="3646" y="3489"/>
              <a:ext cx="95" cy="138"/>
            </a:xfrm>
            <a:prstGeom prst="rtTriangle">
              <a:avLst/>
            </a:prstGeom>
            <a:solidFill>
              <a:srgbClr val="134B4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996515" name="AutoShape 163"/>
            <p:cNvSpPr>
              <a:spLocks noChangeArrowheads="1"/>
            </p:cNvSpPr>
            <p:nvPr/>
          </p:nvSpPr>
          <p:spPr bwMode="auto">
            <a:xfrm flipH="1">
              <a:off x="3742" y="3489"/>
              <a:ext cx="95" cy="138"/>
            </a:xfrm>
            <a:prstGeom prst="rtTriangle">
              <a:avLst/>
            </a:prstGeom>
            <a:solidFill>
              <a:srgbClr val="1D7279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996516" name="AutoShape 164"/>
            <p:cNvSpPr>
              <a:spLocks noChangeArrowheads="1"/>
            </p:cNvSpPr>
            <p:nvPr/>
          </p:nvSpPr>
          <p:spPr bwMode="auto">
            <a:xfrm flipH="1">
              <a:off x="3838" y="3489"/>
              <a:ext cx="95" cy="138"/>
            </a:xfrm>
            <a:prstGeom prst="rtTriangle">
              <a:avLst/>
            </a:prstGeom>
            <a:solidFill>
              <a:srgbClr val="2AA3AC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996517" name="AutoShape 165"/>
            <p:cNvSpPr>
              <a:spLocks noChangeArrowheads="1"/>
            </p:cNvSpPr>
            <p:nvPr/>
          </p:nvSpPr>
          <p:spPr bwMode="auto">
            <a:xfrm flipH="1">
              <a:off x="3935" y="3489"/>
              <a:ext cx="94" cy="138"/>
            </a:xfrm>
            <a:prstGeom prst="rtTriangle">
              <a:avLst/>
            </a:prstGeom>
            <a:solidFill>
              <a:srgbClr val="41C7D1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996518" name="AutoShape 166"/>
            <p:cNvSpPr>
              <a:spLocks noChangeArrowheads="1"/>
            </p:cNvSpPr>
            <p:nvPr/>
          </p:nvSpPr>
          <p:spPr bwMode="auto">
            <a:xfrm flipH="1">
              <a:off x="4031" y="3489"/>
              <a:ext cx="95" cy="138"/>
            </a:xfrm>
            <a:prstGeom prst="rtTriangle">
              <a:avLst/>
            </a:prstGeom>
            <a:solidFill>
              <a:srgbClr val="68D2DA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996519" name="AutoShape 167"/>
            <p:cNvSpPr>
              <a:spLocks noChangeArrowheads="1"/>
            </p:cNvSpPr>
            <p:nvPr/>
          </p:nvSpPr>
          <p:spPr bwMode="auto">
            <a:xfrm flipH="1">
              <a:off x="4126" y="3489"/>
              <a:ext cx="94" cy="138"/>
            </a:xfrm>
            <a:prstGeom prst="rtTriangle">
              <a:avLst/>
            </a:prstGeom>
            <a:solidFill>
              <a:srgbClr val="43FFF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996520" name="AutoShape 168"/>
            <p:cNvSpPr>
              <a:spLocks noChangeArrowheads="1"/>
            </p:cNvSpPr>
            <p:nvPr/>
          </p:nvSpPr>
          <p:spPr bwMode="auto">
            <a:xfrm flipH="1">
              <a:off x="4220" y="3489"/>
              <a:ext cx="95" cy="138"/>
            </a:xfrm>
            <a:prstGeom prst="rtTriangle">
              <a:avLst/>
            </a:prstGeom>
            <a:solidFill>
              <a:srgbClr val="A1FFF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996521" name="AutoShape 169"/>
            <p:cNvSpPr>
              <a:spLocks noChangeArrowheads="1"/>
            </p:cNvSpPr>
            <p:nvPr/>
          </p:nvSpPr>
          <p:spPr bwMode="auto">
            <a:xfrm flipH="1">
              <a:off x="4314" y="3489"/>
              <a:ext cx="95" cy="138"/>
            </a:xfrm>
            <a:prstGeom prst="rtTriangle">
              <a:avLst/>
            </a:prstGeom>
            <a:solidFill>
              <a:srgbClr val="CCFFF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996522" name="AutoShape 170"/>
            <p:cNvSpPr>
              <a:spLocks noChangeArrowheads="1"/>
            </p:cNvSpPr>
            <p:nvPr/>
          </p:nvSpPr>
          <p:spPr bwMode="auto">
            <a:xfrm flipH="1">
              <a:off x="4410" y="3489"/>
              <a:ext cx="95" cy="138"/>
            </a:xfrm>
            <a:prstGeom prst="rtTriangle">
              <a:avLst/>
            </a:prstGeom>
            <a:solidFill>
              <a:srgbClr val="FFD5D5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996523" name="AutoShape 171"/>
            <p:cNvSpPr>
              <a:spLocks noChangeArrowheads="1"/>
            </p:cNvSpPr>
            <p:nvPr/>
          </p:nvSpPr>
          <p:spPr bwMode="auto">
            <a:xfrm flipH="1">
              <a:off x="4506" y="3489"/>
              <a:ext cx="96" cy="138"/>
            </a:xfrm>
            <a:prstGeom prst="rtTriangle">
              <a:avLst/>
            </a:prstGeom>
            <a:solidFill>
              <a:srgbClr val="FFA5A5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996524" name="AutoShape 172"/>
            <p:cNvSpPr>
              <a:spLocks noChangeArrowheads="1"/>
            </p:cNvSpPr>
            <p:nvPr/>
          </p:nvSpPr>
          <p:spPr bwMode="auto">
            <a:xfrm flipH="1">
              <a:off x="4603" y="3489"/>
              <a:ext cx="94" cy="138"/>
            </a:xfrm>
            <a:prstGeom prst="rtTriangle">
              <a:avLst/>
            </a:prstGeom>
            <a:solidFill>
              <a:srgbClr val="FF8787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996525" name="AutoShape 173"/>
            <p:cNvSpPr>
              <a:spLocks noChangeArrowheads="1"/>
            </p:cNvSpPr>
            <p:nvPr/>
          </p:nvSpPr>
          <p:spPr bwMode="auto">
            <a:xfrm flipH="1">
              <a:off x="4699" y="3489"/>
              <a:ext cx="95" cy="138"/>
            </a:xfrm>
            <a:prstGeom prst="rtTriangle">
              <a:avLst/>
            </a:prstGeom>
            <a:solidFill>
              <a:srgbClr val="FF4B4B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996526" name="AutoShape 174"/>
            <p:cNvSpPr>
              <a:spLocks noChangeArrowheads="1"/>
            </p:cNvSpPr>
            <p:nvPr/>
          </p:nvSpPr>
          <p:spPr bwMode="auto">
            <a:xfrm flipH="1">
              <a:off x="4795" y="3489"/>
              <a:ext cx="95" cy="138"/>
            </a:xfrm>
            <a:prstGeom prst="rtTriangle">
              <a:avLst/>
            </a:prstGeom>
            <a:solidFill>
              <a:srgbClr val="FF0B0B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996527" name="AutoShape 175"/>
            <p:cNvSpPr>
              <a:spLocks noChangeArrowheads="1"/>
            </p:cNvSpPr>
            <p:nvPr/>
          </p:nvSpPr>
          <p:spPr bwMode="auto">
            <a:xfrm flipH="1">
              <a:off x="4891" y="3489"/>
              <a:ext cx="95" cy="138"/>
            </a:xfrm>
            <a:prstGeom prst="rtTriangle">
              <a:avLst/>
            </a:prstGeom>
            <a:solidFill>
              <a:srgbClr val="D6000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996528" name="AutoShape 176"/>
            <p:cNvSpPr>
              <a:spLocks noChangeArrowheads="1"/>
            </p:cNvSpPr>
            <p:nvPr/>
          </p:nvSpPr>
          <p:spPr bwMode="auto">
            <a:xfrm flipH="1">
              <a:off x="4987" y="3489"/>
              <a:ext cx="96" cy="138"/>
            </a:xfrm>
            <a:prstGeom prst="rtTriangle">
              <a:avLst/>
            </a:prstGeom>
            <a:solidFill>
              <a:srgbClr val="A2000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996529" name="AutoShape 177"/>
            <p:cNvSpPr>
              <a:spLocks noChangeArrowheads="1"/>
            </p:cNvSpPr>
            <p:nvPr/>
          </p:nvSpPr>
          <p:spPr bwMode="auto">
            <a:xfrm flipH="1">
              <a:off x="5084" y="3489"/>
              <a:ext cx="94" cy="138"/>
            </a:xfrm>
            <a:prstGeom prst="rtTriangle">
              <a:avLst/>
            </a:prstGeom>
            <a:solidFill>
              <a:srgbClr val="70000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996530" name="AutoShape 178"/>
            <p:cNvSpPr>
              <a:spLocks noChangeArrowheads="1"/>
            </p:cNvSpPr>
            <p:nvPr/>
          </p:nvSpPr>
          <p:spPr bwMode="auto">
            <a:xfrm flipH="1">
              <a:off x="5180" y="3489"/>
              <a:ext cx="95" cy="138"/>
            </a:xfrm>
            <a:prstGeom prst="rtTriangle">
              <a:avLst/>
            </a:prstGeom>
            <a:solidFill>
              <a:srgbClr val="5E000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996531" name="AutoShape 179"/>
            <p:cNvSpPr>
              <a:spLocks noChangeArrowheads="1"/>
            </p:cNvSpPr>
            <p:nvPr/>
          </p:nvSpPr>
          <p:spPr bwMode="auto">
            <a:xfrm flipH="1">
              <a:off x="5276" y="3489"/>
              <a:ext cx="95" cy="138"/>
            </a:xfrm>
            <a:prstGeom prst="rtTriangle">
              <a:avLst/>
            </a:prstGeom>
            <a:solidFill>
              <a:srgbClr val="5D3B8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996532" name="AutoShape 180"/>
            <p:cNvSpPr>
              <a:spLocks noChangeArrowheads="1"/>
            </p:cNvSpPr>
            <p:nvPr/>
          </p:nvSpPr>
          <p:spPr bwMode="auto">
            <a:xfrm flipH="1">
              <a:off x="5377" y="3491"/>
              <a:ext cx="95" cy="137"/>
            </a:xfrm>
            <a:prstGeom prst="rtTriangle">
              <a:avLst/>
            </a:prstGeom>
            <a:solidFill>
              <a:srgbClr val="7248B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996533" name="AutoShape 181"/>
            <p:cNvSpPr>
              <a:spLocks noChangeArrowheads="1"/>
            </p:cNvSpPr>
            <p:nvPr/>
          </p:nvSpPr>
          <p:spPr bwMode="auto">
            <a:xfrm flipH="1">
              <a:off x="5473" y="3491"/>
              <a:ext cx="95" cy="137"/>
            </a:xfrm>
            <a:prstGeom prst="rtTriangle">
              <a:avLst/>
            </a:prstGeom>
            <a:solidFill>
              <a:srgbClr val="8B67C1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996534" name="AutoShape 182"/>
            <p:cNvSpPr>
              <a:spLocks noChangeArrowheads="1"/>
            </p:cNvSpPr>
            <p:nvPr/>
          </p:nvSpPr>
          <p:spPr bwMode="auto">
            <a:xfrm flipH="1">
              <a:off x="5569" y="3491"/>
              <a:ext cx="95" cy="137"/>
            </a:xfrm>
            <a:prstGeom prst="rtTriangle">
              <a:avLst/>
            </a:prstGeom>
            <a:solidFill>
              <a:srgbClr val="BCA7DB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996535" name="AutoShape 183"/>
            <p:cNvSpPr>
              <a:spLocks noChangeArrowheads="1"/>
            </p:cNvSpPr>
            <p:nvPr/>
          </p:nvSpPr>
          <p:spPr bwMode="auto">
            <a:xfrm flipH="1">
              <a:off x="5665" y="3491"/>
              <a:ext cx="95" cy="137"/>
            </a:xfrm>
            <a:prstGeom prst="rtTriangle">
              <a:avLst/>
            </a:prstGeom>
            <a:solidFill>
              <a:srgbClr val="CAB9E3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</p:grpSp>
    </p:spTree>
  </p:cSld>
  <p:clrMapOvr>
    <a:masterClrMapping/>
  </p:clrMapOvr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제목 및 내용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533400" y="296863"/>
            <a:ext cx="9601200" cy="1238250"/>
          </a:xfrm>
          <a:prstGeom prst="rect">
            <a:avLst/>
          </a:prstGeom>
        </p:spPr>
        <p:txBody>
          <a:bodyPr lIns="90893" tIns="45454" rIns="90893" bIns="45454"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내용 개체 틀 2"/>
          <p:cNvSpPr>
            <a:spLocks noGrp="1"/>
          </p:cNvSpPr>
          <p:nvPr>
            <p:ph idx="1"/>
          </p:nvPr>
        </p:nvSpPr>
        <p:spPr>
          <a:xfrm>
            <a:off x="533400" y="1733553"/>
            <a:ext cx="9601200" cy="4903789"/>
          </a:xfrm>
          <a:prstGeom prst="rect">
            <a:avLst/>
          </a:prstGeom>
        </p:spPr>
        <p:txBody>
          <a:bodyPr lIns="90893" tIns="45454" rIns="90893" bIns="45454"/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</p:spTree>
  </p:cSld>
  <p:clrMapOvr>
    <a:masterClrMapping/>
  </p:clrMapOvr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구역 머리글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842963" y="4773613"/>
            <a:ext cx="9067800" cy="1476375"/>
          </a:xfrm>
          <a:prstGeom prst="rect">
            <a:avLst/>
          </a:prstGeom>
        </p:spPr>
        <p:txBody>
          <a:bodyPr lIns="90893" tIns="45454" rIns="90893" bIns="45454" anchor="t"/>
          <a:lstStyle>
            <a:lvl1pPr algn="l">
              <a:defRPr sz="4000" b="1" cap="all"/>
            </a:lvl1pPr>
          </a:lstStyle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텍스트 개체 틀 2"/>
          <p:cNvSpPr>
            <a:spLocks noGrp="1"/>
          </p:cNvSpPr>
          <p:nvPr>
            <p:ph type="body" idx="1"/>
          </p:nvPr>
        </p:nvSpPr>
        <p:spPr>
          <a:xfrm>
            <a:off x="842963" y="3149639"/>
            <a:ext cx="9067800" cy="1624013"/>
          </a:xfrm>
          <a:prstGeom prst="rect">
            <a:avLst/>
          </a:prstGeom>
        </p:spPr>
        <p:txBody>
          <a:bodyPr lIns="90893" tIns="45454" rIns="90893" bIns="45454" anchor="b"/>
          <a:lstStyle>
            <a:lvl1pPr marL="0" indent="0">
              <a:buNone/>
              <a:defRPr sz="2100"/>
            </a:lvl1pPr>
            <a:lvl2pPr marL="454488" indent="0">
              <a:buNone/>
              <a:defRPr sz="1800"/>
            </a:lvl2pPr>
            <a:lvl3pPr marL="908945" indent="0">
              <a:buNone/>
              <a:defRPr sz="1600"/>
            </a:lvl3pPr>
            <a:lvl4pPr marL="1363412" indent="0">
              <a:buNone/>
              <a:defRPr sz="1400"/>
            </a:lvl4pPr>
            <a:lvl5pPr marL="1817867" indent="0">
              <a:buNone/>
              <a:defRPr sz="1400"/>
            </a:lvl5pPr>
            <a:lvl6pPr marL="2272338" indent="0">
              <a:buNone/>
              <a:defRPr sz="1400"/>
            </a:lvl6pPr>
            <a:lvl7pPr marL="2726806" indent="0">
              <a:buNone/>
              <a:defRPr sz="1400"/>
            </a:lvl7pPr>
            <a:lvl8pPr marL="3181264" indent="0">
              <a:buNone/>
              <a:defRPr sz="1400"/>
            </a:lvl8pPr>
            <a:lvl9pPr marL="3635747" indent="0">
              <a:buNone/>
              <a:defRPr sz="14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</p:spTree>
  </p:cSld>
  <p:clrMapOvr>
    <a:masterClrMapping/>
  </p:clrMapOvr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콘텐츠 2개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533400" y="296863"/>
            <a:ext cx="9601200" cy="1238250"/>
          </a:xfrm>
          <a:prstGeom prst="rect">
            <a:avLst/>
          </a:prstGeom>
        </p:spPr>
        <p:txBody>
          <a:bodyPr lIns="90893" tIns="45454" rIns="90893" bIns="45454"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내용 개체 틀 2"/>
          <p:cNvSpPr>
            <a:spLocks noGrp="1"/>
          </p:cNvSpPr>
          <p:nvPr>
            <p:ph sz="half" idx="1"/>
          </p:nvPr>
        </p:nvSpPr>
        <p:spPr>
          <a:xfrm>
            <a:off x="533407" y="1733553"/>
            <a:ext cx="4724400" cy="4903789"/>
          </a:xfrm>
          <a:prstGeom prst="rect">
            <a:avLst/>
          </a:prstGeom>
        </p:spPr>
        <p:txBody>
          <a:bodyPr lIns="90893" tIns="45454" rIns="90893" bIns="45454"/>
          <a:lstStyle>
            <a:lvl1pPr>
              <a:defRPr sz="2800"/>
            </a:lvl1pPr>
            <a:lvl2pPr>
              <a:defRPr sz="2400"/>
            </a:lvl2pPr>
            <a:lvl3pPr>
              <a:defRPr sz="21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4" name="내용 개체 틀 3"/>
          <p:cNvSpPr>
            <a:spLocks noGrp="1"/>
          </p:cNvSpPr>
          <p:nvPr>
            <p:ph sz="half" idx="2"/>
          </p:nvPr>
        </p:nvSpPr>
        <p:spPr>
          <a:xfrm>
            <a:off x="5410200" y="1733553"/>
            <a:ext cx="4724400" cy="4903789"/>
          </a:xfrm>
          <a:prstGeom prst="rect">
            <a:avLst/>
          </a:prstGeom>
        </p:spPr>
        <p:txBody>
          <a:bodyPr lIns="90893" tIns="45454" rIns="90893" bIns="45454"/>
          <a:lstStyle>
            <a:lvl1pPr>
              <a:defRPr sz="2800"/>
            </a:lvl1pPr>
            <a:lvl2pPr>
              <a:defRPr sz="2400"/>
            </a:lvl2pPr>
            <a:lvl3pPr>
              <a:defRPr sz="21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</p:spTree>
  </p:cSld>
  <p:clrMapOvr>
    <a:masterClrMapping/>
  </p:clrMapOvr>
</p:sldLayout>
</file>

<file path=ppt/slideLayouts/slideLayout8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비교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533400" y="296863"/>
            <a:ext cx="9601200" cy="1238250"/>
          </a:xfrm>
          <a:prstGeom prst="rect">
            <a:avLst/>
          </a:prstGeom>
        </p:spPr>
        <p:txBody>
          <a:bodyPr lIns="90893" tIns="45454" rIns="90893" bIns="45454"/>
          <a:lstStyle>
            <a:lvl1pPr>
              <a:defRPr/>
            </a:lvl1pPr>
          </a:lstStyle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텍스트 개체 틀 2"/>
          <p:cNvSpPr>
            <a:spLocks noGrp="1"/>
          </p:cNvSpPr>
          <p:nvPr>
            <p:ph type="body" idx="1"/>
          </p:nvPr>
        </p:nvSpPr>
        <p:spPr>
          <a:xfrm>
            <a:off x="533405" y="1663700"/>
            <a:ext cx="4713288" cy="692150"/>
          </a:xfrm>
          <a:prstGeom prst="rect">
            <a:avLst/>
          </a:prstGeom>
        </p:spPr>
        <p:txBody>
          <a:bodyPr lIns="90893" tIns="45454" rIns="90893" bIns="45454" anchor="b"/>
          <a:lstStyle>
            <a:lvl1pPr marL="0" indent="0">
              <a:buNone/>
              <a:defRPr sz="2400" b="1"/>
            </a:lvl1pPr>
            <a:lvl2pPr marL="454488" indent="0">
              <a:buNone/>
              <a:defRPr sz="2100" b="1"/>
            </a:lvl2pPr>
            <a:lvl3pPr marL="908945" indent="0">
              <a:buNone/>
              <a:defRPr sz="1800" b="1"/>
            </a:lvl3pPr>
            <a:lvl4pPr marL="1363412" indent="0">
              <a:buNone/>
              <a:defRPr sz="1600" b="1"/>
            </a:lvl4pPr>
            <a:lvl5pPr marL="1817867" indent="0">
              <a:buNone/>
              <a:defRPr sz="1600" b="1"/>
            </a:lvl5pPr>
            <a:lvl6pPr marL="2272338" indent="0">
              <a:buNone/>
              <a:defRPr sz="1600" b="1"/>
            </a:lvl6pPr>
            <a:lvl7pPr marL="2726806" indent="0">
              <a:buNone/>
              <a:defRPr sz="1600" b="1"/>
            </a:lvl7pPr>
            <a:lvl8pPr marL="3181264" indent="0">
              <a:buNone/>
              <a:defRPr sz="1600" b="1"/>
            </a:lvl8pPr>
            <a:lvl9pPr marL="3635747" indent="0">
              <a:buNone/>
              <a:defRPr sz="1600" b="1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  <p:sp>
        <p:nvSpPr>
          <p:cNvPr id="4" name="내용 개체 틀 3"/>
          <p:cNvSpPr>
            <a:spLocks noGrp="1"/>
          </p:cNvSpPr>
          <p:nvPr>
            <p:ph sz="half" idx="2"/>
          </p:nvPr>
        </p:nvSpPr>
        <p:spPr>
          <a:xfrm>
            <a:off x="533405" y="2355853"/>
            <a:ext cx="4713288" cy="4281488"/>
          </a:xfrm>
          <a:prstGeom prst="rect">
            <a:avLst/>
          </a:prstGeom>
        </p:spPr>
        <p:txBody>
          <a:bodyPr lIns="90893" tIns="45454" rIns="90893" bIns="45454"/>
          <a:lstStyle>
            <a:lvl1pPr>
              <a:defRPr sz="2400"/>
            </a:lvl1pPr>
            <a:lvl2pPr>
              <a:defRPr sz="21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5" name="텍스트 개체 틀 4"/>
          <p:cNvSpPr>
            <a:spLocks noGrp="1"/>
          </p:cNvSpPr>
          <p:nvPr>
            <p:ph type="body" sz="quarter" idx="3"/>
          </p:nvPr>
        </p:nvSpPr>
        <p:spPr>
          <a:xfrm>
            <a:off x="5419778" y="1663700"/>
            <a:ext cx="4714875" cy="692150"/>
          </a:xfrm>
          <a:prstGeom prst="rect">
            <a:avLst/>
          </a:prstGeom>
        </p:spPr>
        <p:txBody>
          <a:bodyPr lIns="90893" tIns="45454" rIns="90893" bIns="45454" anchor="b"/>
          <a:lstStyle>
            <a:lvl1pPr marL="0" indent="0">
              <a:buNone/>
              <a:defRPr sz="2400" b="1"/>
            </a:lvl1pPr>
            <a:lvl2pPr marL="454488" indent="0">
              <a:buNone/>
              <a:defRPr sz="2100" b="1"/>
            </a:lvl2pPr>
            <a:lvl3pPr marL="908945" indent="0">
              <a:buNone/>
              <a:defRPr sz="1800" b="1"/>
            </a:lvl3pPr>
            <a:lvl4pPr marL="1363412" indent="0">
              <a:buNone/>
              <a:defRPr sz="1600" b="1"/>
            </a:lvl4pPr>
            <a:lvl5pPr marL="1817867" indent="0">
              <a:buNone/>
              <a:defRPr sz="1600" b="1"/>
            </a:lvl5pPr>
            <a:lvl6pPr marL="2272338" indent="0">
              <a:buNone/>
              <a:defRPr sz="1600" b="1"/>
            </a:lvl6pPr>
            <a:lvl7pPr marL="2726806" indent="0">
              <a:buNone/>
              <a:defRPr sz="1600" b="1"/>
            </a:lvl7pPr>
            <a:lvl8pPr marL="3181264" indent="0">
              <a:buNone/>
              <a:defRPr sz="1600" b="1"/>
            </a:lvl8pPr>
            <a:lvl9pPr marL="3635747" indent="0">
              <a:buNone/>
              <a:defRPr sz="1600" b="1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  <p:sp>
        <p:nvSpPr>
          <p:cNvPr id="6" name="내용 개체 틀 5"/>
          <p:cNvSpPr>
            <a:spLocks noGrp="1"/>
          </p:cNvSpPr>
          <p:nvPr>
            <p:ph sz="quarter" idx="4"/>
          </p:nvPr>
        </p:nvSpPr>
        <p:spPr>
          <a:xfrm>
            <a:off x="5419778" y="2355853"/>
            <a:ext cx="4714875" cy="4281488"/>
          </a:xfrm>
          <a:prstGeom prst="rect">
            <a:avLst/>
          </a:prstGeom>
        </p:spPr>
        <p:txBody>
          <a:bodyPr lIns="90893" tIns="45454" rIns="90893" bIns="45454"/>
          <a:lstStyle>
            <a:lvl1pPr>
              <a:defRPr sz="2400"/>
            </a:lvl1pPr>
            <a:lvl2pPr>
              <a:defRPr sz="21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</p:spTree>
  </p:cSld>
  <p:clrMapOvr>
    <a:masterClrMapping/>
  </p:clrMapOvr>
</p:sldLayout>
</file>

<file path=ppt/slideLayouts/slideLayout8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제목만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533400" y="296863"/>
            <a:ext cx="9601200" cy="1238250"/>
          </a:xfrm>
          <a:prstGeom prst="rect">
            <a:avLst/>
          </a:prstGeom>
        </p:spPr>
        <p:txBody>
          <a:bodyPr lIns="90893" tIns="45454" rIns="90893" bIns="45454"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</p:spTree>
  </p:cSld>
  <p:clrMapOvr>
    <a:masterClrMapping/>
  </p:clrMapOvr>
</p:sldLayout>
</file>

<file path=ppt/slideLayouts/slideLayout8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빈 화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8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캡션 있는 콘텐츠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533462" y="295275"/>
            <a:ext cx="3509963" cy="1258888"/>
          </a:xfrm>
          <a:prstGeom prst="rect">
            <a:avLst/>
          </a:prstGeom>
        </p:spPr>
        <p:txBody>
          <a:bodyPr lIns="90893" tIns="45454" rIns="90893" bIns="45454" anchor="b"/>
          <a:lstStyle>
            <a:lvl1pPr algn="l">
              <a:defRPr sz="2100" b="1"/>
            </a:lvl1pPr>
          </a:lstStyle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내용 개체 틀 2"/>
          <p:cNvSpPr>
            <a:spLocks noGrp="1"/>
          </p:cNvSpPr>
          <p:nvPr>
            <p:ph idx="1"/>
          </p:nvPr>
        </p:nvSpPr>
        <p:spPr>
          <a:xfrm>
            <a:off x="4170416" y="295282"/>
            <a:ext cx="5964237" cy="6342063"/>
          </a:xfrm>
          <a:prstGeom prst="rect">
            <a:avLst/>
          </a:prstGeom>
        </p:spPr>
        <p:txBody>
          <a:bodyPr lIns="90893" tIns="45454" rIns="90893" bIns="45454"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100"/>
            </a:lvl4pPr>
            <a:lvl5pPr>
              <a:defRPr sz="2100"/>
            </a:lvl5pPr>
            <a:lvl6pPr>
              <a:defRPr sz="2100"/>
            </a:lvl6pPr>
            <a:lvl7pPr>
              <a:defRPr sz="2100"/>
            </a:lvl7pPr>
            <a:lvl8pPr>
              <a:defRPr sz="2100"/>
            </a:lvl8pPr>
            <a:lvl9pPr>
              <a:defRPr sz="21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4" name="텍스트 개체 틀 3"/>
          <p:cNvSpPr>
            <a:spLocks noGrp="1"/>
          </p:cNvSpPr>
          <p:nvPr>
            <p:ph type="body" sz="half" idx="2"/>
          </p:nvPr>
        </p:nvSpPr>
        <p:spPr>
          <a:xfrm>
            <a:off x="533462" y="1554163"/>
            <a:ext cx="3509963" cy="5083176"/>
          </a:xfrm>
          <a:prstGeom prst="rect">
            <a:avLst/>
          </a:prstGeom>
        </p:spPr>
        <p:txBody>
          <a:bodyPr lIns="90893" tIns="45454" rIns="90893" bIns="45454"/>
          <a:lstStyle>
            <a:lvl1pPr marL="0" indent="0">
              <a:buNone/>
              <a:defRPr sz="1400"/>
            </a:lvl1pPr>
            <a:lvl2pPr marL="454488" indent="0">
              <a:buNone/>
              <a:defRPr sz="1200"/>
            </a:lvl2pPr>
            <a:lvl3pPr marL="908945" indent="0">
              <a:buNone/>
              <a:defRPr sz="1000"/>
            </a:lvl3pPr>
            <a:lvl4pPr marL="1363412" indent="0">
              <a:buNone/>
              <a:defRPr sz="900"/>
            </a:lvl4pPr>
            <a:lvl5pPr marL="1817867" indent="0">
              <a:buNone/>
              <a:defRPr sz="900"/>
            </a:lvl5pPr>
            <a:lvl6pPr marL="2272338" indent="0">
              <a:buNone/>
              <a:defRPr sz="900"/>
            </a:lvl6pPr>
            <a:lvl7pPr marL="2726806" indent="0">
              <a:buNone/>
              <a:defRPr sz="900"/>
            </a:lvl7pPr>
            <a:lvl8pPr marL="3181264" indent="0">
              <a:buNone/>
              <a:defRPr sz="900"/>
            </a:lvl8pPr>
            <a:lvl9pPr marL="3635747" indent="0">
              <a:buNone/>
              <a:defRPr sz="9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</p:spTree>
  </p:cSld>
  <p:clrMapOvr>
    <a:masterClrMapping/>
  </p:clrMapOvr>
</p:sldLayout>
</file>

<file path=ppt/slideLayouts/slideLayout8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캡션 있는 그림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2090738" y="5200652"/>
            <a:ext cx="6400800" cy="614363"/>
          </a:xfrm>
          <a:prstGeom prst="rect">
            <a:avLst/>
          </a:prstGeom>
        </p:spPr>
        <p:txBody>
          <a:bodyPr lIns="90893" tIns="45454" rIns="90893" bIns="45454" anchor="b"/>
          <a:lstStyle>
            <a:lvl1pPr algn="l">
              <a:defRPr sz="2100" b="1"/>
            </a:lvl1pPr>
          </a:lstStyle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그림 개체 틀 2"/>
          <p:cNvSpPr>
            <a:spLocks noGrp="1"/>
          </p:cNvSpPr>
          <p:nvPr>
            <p:ph type="pic" idx="1"/>
          </p:nvPr>
        </p:nvSpPr>
        <p:spPr>
          <a:xfrm>
            <a:off x="2090738" y="663575"/>
            <a:ext cx="6400800" cy="4457700"/>
          </a:xfrm>
          <a:prstGeom prst="rect">
            <a:avLst/>
          </a:prstGeom>
        </p:spPr>
        <p:txBody>
          <a:bodyPr lIns="90893" tIns="45454" rIns="90893" bIns="45454"/>
          <a:lstStyle>
            <a:lvl1pPr marL="0" indent="0">
              <a:buNone/>
              <a:defRPr sz="3200"/>
            </a:lvl1pPr>
            <a:lvl2pPr marL="454488" indent="0">
              <a:buNone/>
              <a:defRPr sz="2800"/>
            </a:lvl2pPr>
            <a:lvl3pPr marL="908945" indent="0">
              <a:buNone/>
              <a:defRPr sz="2400"/>
            </a:lvl3pPr>
            <a:lvl4pPr marL="1363412" indent="0">
              <a:buNone/>
              <a:defRPr sz="2100"/>
            </a:lvl4pPr>
            <a:lvl5pPr marL="1817867" indent="0">
              <a:buNone/>
              <a:defRPr sz="2100"/>
            </a:lvl5pPr>
            <a:lvl6pPr marL="2272338" indent="0">
              <a:buNone/>
              <a:defRPr sz="2100"/>
            </a:lvl6pPr>
            <a:lvl7pPr marL="2726806" indent="0">
              <a:buNone/>
              <a:defRPr sz="2100"/>
            </a:lvl7pPr>
            <a:lvl8pPr marL="3181264" indent="0">
              <a:buNone/>
              <a:defRPr sz="2100"/>
            </a:lvl8pPr>
            <a:lvl9pPr marL="3635747" indent="0">
              <a:buNone/>
              <a:defRPr sz="2100"/>
            </a:lvl9pPr>
          </a:lstStyle>
          <a:p>
            <a:endParaRPr lang="ko-KR" altLang="en-US"/>
          </a:p>
        </p:txBody>
      </p:sp>
      <p:sp>
        <p:nvSpPr>
          <p:cNvPr id="4" name="텍스트 개체 틀 3"/>
          <p:cNvSpPr>
            <a:spLocks noGrp="1"/>
          </p:cNvSpPr>
          <p:nvPr>
            <p:ph type="body" sz="half" idx="2"/>
          </p:nvPr>
        </p:nvSpPr>
        <p:spPr>
          <a:xfrm>
            <a:off x="2090738" y="5815015"/>
            <a:ext cx="6400800" cy="871537"/>
          </a:xfrm>
          <a:prstGeom prst="rect">
            <a:avLst/>
          </a:prstGeom>
        </p:spPr>
        <p:txBody>
          <a:bodyPr lIns="90893" tIns="45454" rIns="90893" bIns="45454"/>
          <a:lstStyle>
            <a:lvl1pPr marL="0" indent="0">
              <a:buNone/>
              <a:defRPr sz="1400"/>
            </a:lvl1pPr>
            <a:lvl2pPr marL="454488" indent="0">
              <a:buNone/>
              <a:defRPr sz="1200"/>
            </a:lvl2pPr>
            <a:lvl3pPr marL="908945" indent="0">
              <a:buNone/>
              <a:defRPr sz="1000"/>
            </a:lvl3pPr>
            <a:lvl4pPr marL="1363412" indent="0">
              <a:buNone/>
              <a:defRPr sz="900"/>
            </a:lvl4pPr>
            <a:lvl5pPr marL="1817867" indent="0">
              <a:buNone/>
              <a:defRPr sz="900"/>
            </a:lvl5pPr>
            <a:lvl6pPr marL="2272338" indent="0">
              <a:buNone/>
              <a:defRPr sz="900"/>
            </a:lvl6pPr>
            <a:lvl7pPr marL="2726806" indent="0">
              <a:buNone/>
              <a:defRPr sz="900"/>
            </a:lvl7pPr>
            <a:lvl8pPr marL="3181264" indent="0">
              <a:buNone/>
              <a:defRPr sz="900"/>
            </a:lvl8pPr>
            <a:lvl9pPr marL="3635747" indent="0">
              <a:buNone/>
              <a:defRPr sz="9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캡션 있는 그림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2090738" y="5200652"/>
            <a:ext cx="6400800" cy="614363"/>
          </a:xfrm>
          <a:prstGeom prst="rect">
            <a:avLst/>
          </a:prstGeom>
        </p:spPr>
        <p:txBody>
          <a:bodyPr lIns="90893" tIns="45454" rIns="90893" bIns="45454" anchor="b"/>
          <a:lstStyle>
            <a:lvl1pPr algn="l">
              <a:defRPr sz="2100" b="1"/>
            </a:lvl1pPr>
          </a:lstStyle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그림 개체 틀 2"/>
          <p:cNvSpPr>
            <a:spLocks noGrp="1"/>
          </p:cNvSpPr>
          <p:nvPr>
            <p:ph type="pic" idx="1"/>
          </p:nvPr>
        </p:nvSpPr>
        <p:spPr>
          <a:xfrm>
            <a:off x="2090738" y="663575"/>
            <a:ext cx="6400800" cy="4457700"/>
          </a:xfrm>
          <a:prstGeom prst="rect">
            <a:avLst/>
          </a:prstGeom>
        </p:spPr>
        <p:txBody>
          <a:bodyPr lIns="90893" tIns="45454" rIns="90893" bIns="45454"/>
          <a:lstStyle>
            <a:lvl1pPr marL="0" indent="0">
              <a:buNone/>
              <a:defRPr sz="3200"/>
            </a:lvl1pPr>
            <a:lvl2pPr marL="454488" indent="0">
              <a:buNone/>
              <a:defRPr sz="2800"/>
            </a:lvl2pPr>
            <a:lvl3pPr marL="908945" indent="0">
              <a:buNone/>
              <a:defRPr sz="2400"/>
            </a:lvl3pPr>
            <a:lvl4pPr marL="1363412" indent="0">
              <a:buNone/>
              <a:defRPr sz="2100"/>
            </a:lvl4pPr>
            <a:lvl5pPr marL="1817867" indent="0">
              <a:buNone/>
              <a:defRPr sz="2100"/>
            </a:lvl5pPr>
            <a:lvl6pPr marL="2272338" indent="0">
              <a:buNone/>
              <a:defRPr sz="2100"/>
            </a:lvl6pPr>
            <a:lvl7pPr marL="2726806" indent="0">
              <a:buNone/>
              <a:defRPr sz="2100"/>
            </a:lvl7pPr>
            <a:lvl8pPr marL="3181264" indent="0">
              <a:buNone/>
              <a:defRPr sz="2100"/>
            </a:lvl8pPr>
            <a:lvl9pPr marL="3635747" indent="0">
              <a:buNone/>
              <a:defRPr sz="2100"/>
            </a:lvl9pPr>
          </a:lstStyle>
          <a:p>
            <a:pPr lvl="0"/>
            <a:endParaRPr lang="ko-KR" altLang="en-US" noProof="0" smtClean="0"/>
          </a:p>
        </p:txBody>
      </p:sp>
      <p:sp>
        <p:nvSpPr>
          <p:cNvPr id="4" name="텍스트 개체 틀 3"/>
          <p:cNvSpPr>
            <a:spLocks noGrp="1"/>
          </p:cNvSpPr>
          <p:nvPr>
            <p:ph type="body" sz="half" idx="2"/>
          </p:nvPr>
        </p:nvSpPr>
        <p:spPr>
          <a:xfrm>
            <a:off x="2090738" y="5815015"/>
            <a:ext cx="6400800" cy="871537"/>
          </a:xfrm>
          <a:prstGeom prst="rect">
            <a:avLst/>
          </a:prstGeom>
        </p:spPr>
        <p:txBody>
          <a:bodyPr lIns="90893" tIns="45454" rIns="90893" bIns="45454"/>
          <a:lstStyle>
            <a:lvl1pPr marL="0" indent="0">
              <a:buNone/>
              <a:defRPr sz="1400"/>
            </a:lvl1pPr>
            <a:lvl2pPr marL="454488" indent="0">
              <a:buNone/>
              <a:defRPr sz="1200"/>
            </a:lvl2pPr>
            <a:lvl3pPr marL="908945" indent="0">
              <a:buNone/>
              <a:defRPr sz="1000"/>
            </a:lvl3pPr>
            <a:lvl4pPr marL="1363412" indent="0">
              <a:buNone/>
              <a:defRPr sz="900"/>
            </a:lvl4pPr>
            <a:lvl5pPr marL="1817867" indent="0">
              <a:buNone/>
              <a:defRPr sz="900"/>
            </a:lvl5pPr>
            <a:lvl6pPr marL="2272338" indent="0">
              <a:buNone/>
              <a:defRPr sz="900"/>
            </a:lvl6pPr>
            <a:lvl7pPr marL="2726806" indent="0">
              <a:buNone/>
              <a:defRPr sz="900"/>
            </a:lvl7pPr>
            <a:lvl8pPr marL="3181264" indent="0">
              <a:buNone/>
              <a:defRPr sz="900"/>
            </a:lvl8pPr>
            <a:lvl9pPr marL="3635747" indent="0">
              <a:buNone/>
              <a:defRPr sz="9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</p:spTree>
  </p:cSld>
  <p:clrMapOvr>
    <a:masterClrMapping/>
  </p:clrMapOvr>
</p:sldLayout>
</file>

<file path=ppt/slideLayouts/slideLayout9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제목 및 세로 텍스트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533400" y="296863"/>
            <a:ext cx="9601200" cy="1238250"/>
          </a:xfrm>
          <a:prstGeom prst="rect">
            <a:avLst/>
          </a:prstGeom>
        </p:spPr>
        <p:txBody>
          <a:bodyPr lIns="90893" tIns="45454" rIns="90893" bIns="45454"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세로 텍스트 개체 틀 2"/>
          <p:cNvSpPr>
            <a:spLocks noGrp="1"/>
          </p:cNvSpPr>
          <p:nvPr>
            <p:ph type="body" orient="vert" idx="1"/>
          </p:nvPr>
        </p:nvSpPr>
        <p:spPr>
          <a:xfrm>
            <a:off x="533400" y="1733553"/>
            <a:ext cx="9601200" cy="4903789"/>
          </a:xfrm>
          <a:prstGeom prst="rect">
            <a:avLst/>
          </a:prstGeom>
        </p:spPr>
        <p:txBody>
          <a:bodyPr vert="eaVert" lIns="90893" tIns="45454" rIns="90893" bIns="45454"/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</p:spTree>
  </p:cSld>
  <p:clrMapOvr>
    <a:masterClrMapping/>
  </p:clrMapOvr>
</p:sldLayout>
</file>

<file path=ppt/slideLayouts/slideLayout9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세로 제목 및 텍스트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세로 제목 1"/>
          <p:cNvSpPr>
            <a:spLocks noGrp="1"/>
          </p:cNvSpPr>
          <p:nvPr>
            <p:ph type="title" orient="vert"/>
          </p:nvPr>
        </p:nvSpPr>
        <p:spPr>
          <a:xfrm>
            <a:off x="7734300" y="296869"/>
            <a:ext cx="2400300" cy="6340475"/>
          </a:xfrm>
          <a:prstGeom prst="rect">
            <a:avLst/>
          </a:prstGeom>
        </p:spPr>
        <p:txBody>
          <a:bodyPr vert="eaVert" lIns="90893" tIns="45454" rIns="90893" bIns="45454"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세로 텍스트 개체 틀 2"/>
          <p:cNvSpPr>
            <a:spLocks noGrp="1"/>
          </p:cNvSpPr>
          <p:nvPr>
            <p:ph type="body" orient="vert" idx="1"/>
          </p:nvPr>
        </p:nvSpPr>
        <p:spPr>
          <a:xfrm>
            <a:off x="533400" y="296869"/>
            <a:ext cx="7048500" cy="6340475"/>
          </a:xfrm>
          <a:prstGeom prst="rect">
            <a:avLst/>
          </a:prstGeom>
        </p:spPr>
        <p:txBody>
          <a:bodyPr vert="eaVert" lIns="90893" tIns="45454" rIns="90893" bIns="45454"/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</p:spTree>
  </p:cSld>
  <p:clrMapOvr>
    <a:masterClrMapping/>
  </p:clrMapOvr>
</p:sldLayout>
</file>

<file path=ppt/slideLayouts/slideLayout9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제목 슬라이드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06594" name="Picture 2" descr="blue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xmlns=""/>
              </a:ext>
            </a:extLst>
          </a:blip>
          <a:srcRect/>
          <a:stretch>
            <a:fillRect/>
          </a:stretch>
        </p:blipFill>
        <p:spPr bwMode="auto">
          <a:xfrm>
            <a:off x="4" y="0"/>
            <a:ext cx="10690226" cy="4365625"/>
          </a:xfrm>
          <a:prstGeom prst="rect">
            <a:avLst/>
          </a:prstGeom>
          <a:noFill/>
        </p:spPr>
      </p:pic>
      <p:grpSp>
        <p:nvGrpSpPr>
          <p:cNvPr id="1006595" name="Group 3"/>
          <p:cNvGrpSpPr>
            <a:grpSpLocks/>
          </p:cNvGrpSpPr>
          <p:nvPr/>
        </p:nvGrpSpPr>
        <p:grpSpPr bwMode="auto">
          <a:xfrm>
            <a:off x="101660" y="47632"/>
            <a:ext cx="10406064" cy="536575"/>
            <a:chOff x="54" y="28"/>
            <a:chExt cx="5618" cy="312"/>
          </a:xfrm>
        </p:grpSpPr>
        <p:sp>
          <p:nvSpPr>
            <p:cNvPr id="1006596" name="Oval 4"/>
            <p:cNvSpPr>
              <a:spLocks noChangeArrowheads="1"/>
            </p:cNvSpPr>
            <p:nvPr/>
          </p:nvSpPr>
          <p:spPr bwMode="auto">
            <a:xfrm>
              <a:off x="54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06597" name="Oval 5"/>
            <p:cNvSpPr>
              <a:spLocks noChangeArrowheads="1"/>
            </p:cNvSpPr>
            <p:nvPr/>
          </p:nvSpPr>
          <p:spPr bwMode="auto">
            <a:xfrm>
              <a:off x="22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06598" name="Oval 6"/>
            <p:cNvSpPr>
              <a:spLocks noChangeArrowheads="1"/>
            </p:cNvSpPr>
            <p:nvPr/>
          </p:nvSpPr>
          <p:spPr bwMode="auto">
            <a:xfrm>
              <a:off x="41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06599" name="Oval 7"/>
            <p:cNvSpPr>
              <a:spLocks noChangeArrowheads="1"/>
            </p:cNvSpPr>
            <p:nvPr/>
          </p:nvSpPr>
          <p:spPr bwMode="auto">
            <a:xfrm>
              <a:off x="60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06600" name="Oval 8"/>
            <p:cNvSpPr>
              <a:spLocks noChangeArrowheads="1"/>
            </p:cNvSpPr>
            <p:nvPr/>
          </p:nvSpPr>
          <p:spPr bwMode="auto">
            <a:xfrm>
              <a:off x="79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06601" name="Oval 9"/>
            <p:cNvSpPr>
              <a:spLocks noChangeArrowheads="1"/>
            </p:cNvSpPr>
            <p:nvPr/>
          </p:nvSpPr>
          <p:spPr bwMode="auto">
            <a:xfrm>
              <a:off x="98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06602" name="Oval 10"/>
            <p:cNvSpPr>
              <a:spLocks noChangeArrowheads="1"/>
            </p:cNvSpPr>
            <p:nvPr/>
          </p:nvSpPr>
          <p:spPr bwMode="auto">
            <a:xfrm>
              <a:off x="117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06603" name="Oval 11"/>
            <p:cNvSpPr>
              <a:spLocks noChangeArrowheads="1"/>
            </p:cNvSpPr>
            <p:nvPr/>
          </p:nvSpPr>
          <p:spPr bwMode="auto">
            <a:xfrm>
              <a:off x="136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06604" name="Oval 12"/>
            <p:cNvSpPr>
              <a:spLocks noChangeArrowheads="1"/>
            </p:cNvSpPr>
            <p:nvPr/>
          </p:nvSpPr>
          <p:spPr bwMode="auto">
            <a:xfrm>
              <a:off x="155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06605" name="Oval 13"/>
            <p:cNvSpPr>
              <a:spLocks noChangeArrowheads="1"/>
            </p:cNvSpPr>
            <p:nvPr/>
          </p:nvSpPr>
          <p:spPr bwMode="auto">
            <a:xfrm>
              <a:off x="174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06606" name="Oval 14"/>
            <p:cNvSpPr>
              <a:spLocks noChangeArrowheads="1"/>
            </p:cNvSpPr>
            <p:nvPr/>
          </p:nvSpPr>
          <p:spPr bwMode="auto">
            <a:xfrm>
              <a:off x="193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06607" name="Oval 15"/>
            <p:cNvSpPr>
              <a:spLocks noChangeArrowheads="1"/>
            </p:cNvSpPr>
            <p:nvPr/>
          </p:nvSpPr>
          <p:spPr bwMode="auto">
            <a:xfrm>
              <a:off x="212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06608" name="Oval 16"/>
            <p:cNvSpPr>
              <a:spLocks noChangeArrowheads="1"/>
            </p:cNvSpPr>
            <p:nvPr/>
          </p:nvSpPr>
          <p:spPr bwMode="auto">
            <a:xfrm>
              <a:off x="231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06609" name="Oval 17"/>
            <p:cNvSpPr>
              <a:spLocks noChangeArrowheads="1"/>
            </p:cNvSpPr>
            <p:nvPr/>
          </p:nvSpPr>
          <p:spPr bwMode="auto">
            <a:xfrm>
              <a:off x="250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06610" name="Oval 18"/>
            <p:cNvSpPr>
              <a:spLocks noChangeArrowheads="1"/>
            </p:cNvSpPr>
            <p:nvPr/>
          </p:nvSpPr>
          <p:spPr bwMode="auto">
            <a:xfrm>
              <a:off x="269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06611" name="Oval 19"/>
            <p:cNvSpPr>
              <a:spLocks noChangeArrowheads="1"/>
            </p:cNvSpPr>
            <p:nvPr/>
          </p:nvSpPr>
          <p:spPr bwMode="auto">
            <a:xfrm>
              <a:off x="288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06612" name="Oval 20"/>
            <p:cNvSpPr>
              <a:spLocks noChangeArrowheads="1"/>
            </p:cNvSpPr>
            <p:nvPr/>
          </p:nvSpPr>
          <p:spPr bwMode="auto">
            <a:xfrm>
              <a:off x="307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06613" name="Oval 21"/>
            <p:cNvSpPr>
              <a:spLocks noChangeArrowheads="1"/>
            </p:cNvSpPr>
            <p:nvPr/>
          </p:nvSpPr>
          <p:spPr bwMode="auto">
            <a:xfrm>
              <a:off x="326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06614" name="Oval 22"/>
            <p:cNvSpPr>
              <a:spLocks noChangeArrowheads="1"/>
            </p:cNvSpPr>
            <p:nvPr/>
          </p:nvSpPr>
          <p:spPr bwMode="auto">
            <a:xfrm>
              <a:off x="345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06615" name="Oval 23"/>
            <p:cNvSpPr>
              <a:spLocks noChangeArrowheads="1"/>
            </p:cNvSpPr>
            <p:nvPr/>
          </p:nvSpPr>
          <p:spPr bwMode="auto">
            <a:xfrm>
              <a:off x="364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06616" name="Oval 24"/>
            <p:cNvSpPr>
              <a:spLocks noChangeArrowheads="1"/>
            </p:cNvSpPr>
            <p:nvPr/>
          </p:nvSpPr>
          <p:spPr bwMode="auto">
            <a:xfrm>
              <a:off x="383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06617" name="Oval 25"/>
            <p:cNvSpPr>
              <a:spLocks noChangeArrowheads="1"/>
            </p:cNvSpPr>
            <p:nvPr/>
          </p:nvSpPr>
          <p:spPr bwMode="auto">
            <a:xfrm>
              <a:off x="402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06618" name="Oval 26"/>
            <p:cNvSpPr>
              <a:spLocks noChangeArrowheads="1"/>
            </p:cNvSpPr>
            <p:nvPr/>
          </p:nvSpPr>
          <p:spPr bwMode="auto">
            <a:xfrm>
              <a:off x="421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06619" name="Oval 27"/>
            <p:cNvSpPr>
              <a:spLocks noChangeArrowheads="1"/>
            </p:cNvSpPr>
            <p:nvPr/>
          </p:nvSpPr>
          <p:spPr bwMode="auto">
            <a:xfrm>
              <a:off x="440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06620" name="Oval 28"/>
            <p:cNvSpPr>
              <a:spLocks noChangeArrowheads="1"/>
            </p:cNvSpPr>
            <p:nvPr/>
          </p:nvSpPr>
          <p:spPr bwMode="auto">
            <a:xfrm>
              <a:off x="459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06621" name="Oval 29"/>
            <p:cNvSpPr>
              <a:spLocks noChangeArrowheads="1"/>
            </p:cNvSpPr>
            <p:nvPr/>
          </p:nvSpPr>
          <p:spPr bwMode="auto">
            <a:xfrm>
              <a:off x="478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06622" name="Oval 30"/>
            <p:cNvSpPr>
              <a:spLocks noChangeArrowheads="1"/>
            </p:cNvSpPr>
            <p:nvPr/>
          </p:nvSpPr>
          <p:spPr bwMode="auto">
            <a:xfrm>
              <a:off x="497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06623" name="Oval 31"/>
            <p:cNvSpPr>
              <a:spLocks noChangeArrowheads="1"/>
            </p:cNvSpPr>
            <p:nvPr/>
          </p:nvSpPr>
          <p:spPr bwMode="auto">
            <a:xfrm>
              <a:off x="516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06624" name="Oval 32"/>
            <p:cNvSpPr>
              <a:spLocks noChangeArrowheads="1"/>
            </p:cNvSpPr>
            <p:nvPr/>
          </p:nvSpPr>
          <p:spPr bwMode="auto">
            <a:xfrm>
              <a:off x="535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06625" name="Oval 33"/>
            <p:cNvSpPr>
              <a:spLocks noChangeArrowheads="1"/>
            </p:cNvSpPr>
            <p:nvPr/>
          </p:nvSpPr>
          <p:spPr bwMode="auto">
            <a:xfrm>
              <a:off x="5540" y="20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06626" name="Oval 34"/>
            <p:cNvSpPr>
              <a:spLocks noChangeArrowheads="1"/>
            </p:cNvSpPr>
            <p:nvPr/>
          </p:nvSpPr>
          <p:spPr bwMode="auto">
            <a:xfrm>
              <a:off x="600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06627" name="Oval 35"/>
            <p:cNvSpPr>
              <a:spLocks noChangeArrowheads="1"/>
            </p:cNvSpPr>
            <p:nvPr/>
          </p:nvSpPr>
          <p:spPr bwMode="auto">
            <a:xfrm>
              <a:off x="790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06628" name="Oval 36"/>
            <p:cNvSpPr>
              <a:spLocks noChangeArrowheads="1"/>
            </p:cNvSpPr>
            <p:nvPr/>
          </p:nvSpPr>
          <p:spPr bwMode="auto">
            <a:xfrm>
              <a:off x="980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06629" name="Oval 37"/>
            <p:cNvSpPr>
              <a:spLocks noChangeArrowheads="1"/>
            </p:cNvSpPr>
            <p:nvPr/>
          </p:nvSpPr>
          <p:spPr bwMode="auto">
            <a:xfrm>
              <a:off x="1170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06630" name="Oval 38"/>
            <p:cNvSpPr>
              <a:spLocks noChangeArrowheads="1"/>
            </p:cNvSpPr>
            <p:nvPr/>
          </p:nvSpPr>
          <p:spPr bwMode="auto">
            <a:xfrm>
              <a:off x="1360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06631" name="Oval 39"/>
            <p:cNvSpPr>
              <a:spLocks noChangeArrowheads="1"/>
            </p:cNvSpPr>
            <p:nvPr/>
          </p:nvSpPr>
          <p:spPr bwMode="auto">
            <a:xfrm>
              <a:off x="230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06632" name="Oval 40"/>
            <p:cNvSpPr>
              <a:spLocks noChangeArrowheads="1"/>
            </p:cNvSpPr>
            <p:nvPr/>
          </p:nvSpPr>
          <p:spPr bwMode="auto">
            <a:xfrm>
              <a:off x="249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06633" name="Oval 41"/>
            <p:cNvSpPr>
              <a:spLocks noChangeArrowheads="1"/>
            </p:cNvSpPr>
            <p:nvPr/>
          </p:nvSpPr>
          <p:spPr bwMode="auto">
            <a:xfrm>
              <a:off x="268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06634" name="Oval 42"/>
            <p:cNvSpPr>
              <a:spLocks noChangeArrowheads="1"/>
            </p:cNvSpPr>
            <p:nvPr/>
          </p:nvSpPr>
          <p:spPr bwMode="auto">
            <a:xfrm>
              <a:off x="287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06635" name="Oval 43"/>
            <p:cNvSpPr>
              <a:spLocks noChangeArrowheads="1"/>
            </p:cNvSpPr>
            <p:nvPr/>
          </p:nvSpPr>
          <p:spPr bwMode="auto">
            <a:xfrm>
              <a:off x="306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06636" name="Oval 44"/>
            <p:cNvSpPr>
              <a:spLocks noChangeArrowheads="1"/>
            </p:cNvSpPr>
            <p:nvPr/>
          </p:nvSpPr>
          <p:spPr bwMode="auto">
            <a:xfrm>
              <a:off x="325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06637" name="Oval 45"/>
            <p:cNvSpPr>
              <a:spLocks noChangeArrowheads="1"/>
            </p:cNvSpPr>
            <p:nvPr/>
          </p:nvSpPr>
          <p:spPr bwMode="auto">
            <a:xfrm>
              <a:off x="344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06638" name="Oval 46"/>
            <p:cNvSpPr>
              <a:spLocks noChangeArrowheads="1"/>
            </p:cNvSpPr>
            <p:nvPr/>
          </p:nvSpPr>
          <p:spPr bwMode="auto">
            <a:xfrm>
              <a:off x="363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06639" name="Oval 47"/>
            <p:cNvSpPr>
              <a:spLocks noChangeArrowheads="1"/>
            </p:cNvSpPr>
            <p:nvPr/>
          </p:nvSpPr>
          <p:spPr bwMode="auto">
            <a:xfrm>
              <a:off x="382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06640" name="Oval 48"/>
            <p:cNvSpPr>
              <a:spLocks noChangeArrowheads="1"/>
            </p:cNvSpPr>
            <p:nvPr/>
          </p:nvSpPr>
          <p:spPr bwMode="auto">
            <a:xfrm>
              <a:off x="401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06641" name="Oval 49"/>
            <p:cNvSpPr>
              <a:spLocks noChangeArrowheads="1"/>
            </p:cNvSpPr>
            <p:nvPr/>
          </p:nvSpPr>
          <p:spPr bwMode="auto">
            <a:xfrm>
              <a:off x="420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06642" name="Oval 50"/>
            <p:cNvSpPr>
              <a:spLocks noChangeArrowheads="1"/>
            </p:cNvSpPr>
            <p:nvPr/>
          </p:nvSpPr>
          <p:spPr bwMode="auto">
            <a:xfrm>
              <a:off x="4398" y="28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06643" name="Oval 51"/>
            <p:cNvSpPr>
              <a:spLocks noChangeArrowheads="1"/>
            </p:cNvSpPr>
            <p:nvPr/>
          </p:nvSpPr>
          <p:spPr bwMode="auto">
            <a:xfrm>
              <a:off x="5348" y="32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06644" name="Oval 52"/>
            <p:cNvSpPr>
              <a:spLocks noChangeArrowheads="1"/>
            </p:cNvSpPr>
            <p:nvPr/>
          </p:nvSpPr>
          <p:spPr bwMode="auto">
            <a:xfrm>
              <a:off x="5538" y="32"/>
              <a:ext cx="132" cy="132"/>
            </a:xfrm>
            <a:prstGeom prst="ellipse">
              <a:avLst/>
            </a:prstGeom>
            <a:solidFill>
              <a:srgbClr val="FFFFFF">
                <a:alpha val="2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</p:grpSp>
      <p:grpSp>
        <p:nvGrpSpPr>
          <p:cNvPr id="1006645" name="Group 53"/>
          <p:cNvGrpSpPr>
            <a:grpSpLocks/>
          </p:cNvGrpSpPr>
          <p:nvPr/>
        </p:nvGrpSpPr>
        <p:grpSpPr bwMode="auto">
          <a:xfrm rot="-2166924">
            <a:off x="919218" y="-1570033"/>
            <a:ext cx="12020551" cy="6251577"/>
            <a:chOff x="266" y="453"/>
            <a:chExt cx="6490" cy="1666"/>
          </a:xfrm>
        </p:grpSpPr>
        <p:sp>
          <p:nvSpPr>
            <p:cNvPr id="1006646" name="Freeform 54"/>
            <p:cNvSpPr>
              <a:spLocks/>
            </p:cNvSpPr>
            <p:nvPr/>
          </p:nvSpPr>
          <p:spPr bwMode="auto">
            <a:xfrm>
              <a:off x="266" y="570"/>
              <a:ext cx="4772" cy="1549"/>
            </a:xfrm>
            <a:custGeom>
              <a:avLst/>
              <a:gdLst/>
              <a:ahLst/>
              <a:cxnLst>
                <a:cxn ang="0">
                  <a:pos x="4772" y="2929"/>
                </a:cxn>
                <a:cxn ang="0">
                  <a:pos x="4719" y="2956"/>
                </a:cxn>
                <a:cxn ang="0">
                  <a:pos x="4658" y="2985"/>
                </a:cxn>
                <a:cxn ang="0">
                  <a:pos x="4574" y="3017"/>
                </a:cxn>
                <a:cxn ang="0">
                  <a:pos x="4472" y="3048"/>
                </a:cxn>
                <a:cxn ang="0">
                  <a:pos x="4351" y="3076"/>
                </a:cxn>
                <a:cxn ang="0">
                  <a:pos x="4215" y="3093"/>
                </a:cxn>
                <a:cxn ang="0">
                  <a:pos x="4141" y="3097"/>
                </a:cxn>
                <a:cxn ang="0">
                  <a:pos x="4065" y="3097"/>
                </a:cxn>
                <a:cxn ang="0">
                  <a:pos x="3984" y="3092"/>
                </a:cxn>
                <a:cxn ang="0">
                  <a:pos x="3902" y="3082"/>
                </a:cxn>
                <a:cxn ang="0">
                  <a:pos x="3818" y="3066"/>
                </a:cxn>
                <a:cxn ang="0">
                  <a:pos x="3730" y="3045"/>
                </a:cxn>
                <a:cxn ang="0">
                  <a:pos x="3640" y="3016"/>
                </a:cxn>
                <a:cxn ang="0">
                  <a:pos x="3548" y="2980"/>
                </a:cxn>
                <a:cxn ang="0">
                  <a:pos x="3455" y="2937"/>
                </a:cxn>
                <a:cxn ang="0">
                  <a:pos x="3361" y="2885"/>
                </a:cxn>
                <a:cxn ang="0">
                  <a:pos x="3265" y="2824"/>
                </a:cxn>
                <a:cxn ang="0">
                  <a:pos x="3169" y="2754"/>
                </a:cxn>
                <a:cxn ang="0">
                  <a:pos x="3072" y="2673"/>
                </a:cxn>
                <a:cxn ang="0">
                  <a:pos x="2974" y="2583"/>
                </a:cxn>
                <a:cxn ang="0">
                  <a:pos x="2876" y="2481"/>
                </a:cxn>
                <a:cxn ang="0">
                  <a:pos x="2778" y="2367"/>
                </a:cxn>
                <a:cxn ang="0">
                  <a:pos x="2681" y="2241"/>
                </a:cxn>
                <a:cxn ang="0">
                  <a:pos x="2583" y="2102"/>
                </a:cxn>
                <a:cxn ang="0">
                  <a:pos x="2488" y="1960"/>
                </a:cxn>
                <a:cxn ang="0">
                  <a:pos x="2303" y="1695"/>
                </a:cxn>
                <a:cxn ang="0">
                  <a:pos x="2125" y="1456"/>
                </a:cxn>
                <a:cxn ang="0">
                  <a:pos x="1953" y="1240"/>
                </a:cxn>
                <a:cxn ang="0">
                  <a:pos x="1788" y="1046"/>
                </a:cxn>
                <a:cxn ang="0">
                  <a:pos x="1628" y="873"/>
                </a:cxn>
                <a:cxn ang="0">
                  <a:pos x="1471" y="720"/>
                </a:cxn>
                <a:cxn ang="0">
                  <a:pos x="1317" y="584"/>
                </a:cxn>
                <a:cxn ang="0">
                  <a:pos x="1166" y="466"/>
                </a:cxn>
                <a:cxn ang="0">
                  <a:pos x="1014" y="365"/>
                </a:cxn>
                <a:cxn ang="0">
                  <a:pos x="865" y="277"/>
                </a:cxn>
                <a:cxn ang="0">
                  <a:pos x="713" y="203"/>
                </a:cxn>
                <a:cxn ang="0">
                  <a:pos x="560" y="140"/>
                </a:cxn>
                <a:cxn ang="0">
                  <a:pos x="405" y="90"/>
                </a:cxn>
                <a:cxn ang="0">
                  <a:pos x="247" y="48"/>
                </a:cxn>
                <a:cxn ang="0">
                  <a:pos x="84" y="14"/>
                </a:cxn>
              </a:cxnLst>
              <a:rect l="0" t="0" r="r" b="b"/>
              <a:pathLst>
                <a:path w="4772" h="3097">
                  <a:moveTo>
                    <a:pt x="4772" y="2929"/>
                  </a:moveTo>
                  <a:lnTo>
                    <a:pt x="4772" y="2929"/>
                  </a:lnTo>
                  <a:lnTo>
                    <a:pt x="4758" y="2937"/>
                  </a:lnTo>
                  <a:lnTo>
                    <a:pt x="4719" y="2956"/>
                  </a:lnTo>
                  <a:lnTo>
                    <a:pt x="4691" y="2971"/>
                  </a:lnTo>
                  <a:lnTo>
                    <a:pt x="4658" y="2985"/>
                  </a:lnTo>
                  <a:lnTo>
                    <a:pt x="4619" y="3001"/>
                  </a:lnTo>
                  <a:lnTo>
                    <a:pt x="4574" y="3017"/>
                  </a:lnTo>
                  <a:lnTo>
                    <a:pt x="4526" y="3034"/>
                  </a:lnTo>
                  <a:lnTo>
                    <a:pt x="4472" y="3048"/>
                  </a:lnTo>
                  <a:lnTo>
                    <a:pt x="4413" y="3063"/>
                  </a:lnTo>
                  <a:lnTo>
                    <a:pt x="4351" y="3076"/>
                  </a:lnTo>
                  <a:lnTo>
                    <a:pt x="4286" y="3085"/>
                  </a:lnTo>
                  <a:lnTo>
                    <a:pt x="4215" y="3093"/>
                  </a:lnTo>
                  <a:lnTo>
                    <a:pt x="4179" y="3095"/>
                  </a:lnTo>
                  <a:lnTo>
                    <a:pt x="4141" y="3097"/>
                  </a:lnTo>
                  <a:lnTo>
                    <a:pt x="4104" y="3097"/>
                  </a:lnTo>
                  <a:lnTo>
                    <a:pt x="4065" y="3097"/>
                  </a:lnTo>
                  <a:lnTo>
                    <a:pt x="4025" y="3095"/>
                  </a:lnTo>
                  <a:lnTo>
                    <a:pt x="3984" y="3092"/>
                  </a:lnTo>
                  <a:lnTo>
                    <a:pt x="3944" y="3087"/>
                  </a:lnTo>
                  <a:lnTo>
                    <a:pt x="3902" y="3082"/>
                  </a:lnTo>
                  <a:lnTo>
                    <a:pt x="3859" y="3076"/>
                  </a:lnTo>
                  <a:lnTo>
                    <a:pt x="3818" y="3066"/>
                  </a:lnTo>
                  <a:lnTo>
                    <a:pt x="3773" y="3056"/>
                  </a:lnTo>
                  <a:lnTo>
                    <a:pt x="3730" y="3045"/>
                  </a:lnTo>
                  <a:lnTo>
                    <a:pt x="3684" y="3032"/>
                  </a:lnTo>
                  <a:lnTo>
                    <a:pt x="3640" y="3016"/>
                  </a:lnTo>
                  <a:lnTo>
                    <a:pt x="3594" y="3000"/>
                  </a:lnTo>
                  <a:lnTo>
                    <a:pt x="3548" y="2980"/>
                  </a:lnTo>
                  <a:lnTo>
                    <a:pt x="3503" y="2959"/>
                  </a:lnTo>
                  <a:lnTo>
                    <a:pt x="3455" y="2937"/>
                  </a:lnTo>
                  <a:lnTo>
                    <a:pt x="3408" y="2912"/>
                  </a:lnTo>
                  <a:lnTo>
                    <a:pt x="3361" y="2885"/>
                  </a:lnTo>
                  <a:lnTo>
                    <a:pt x="3314" y="2856"/>
                  </a:lnTo>
                  <a:lnTo>
                    <a:pt x="3265" y="2824"/>
                  </a:lnTo>
                  <a:lnTo>
                    <a:pt x="3218" y="2790"/>
                  </a:lnTo>
                  <a:lnTo>
                    <a:pt x="3169" y="2754"/>
                  </a:lnTo>
                  <a:lnTo>
                    <a:pt x="3121" y="2715"/>
                  </a:lnTo>
                  <a:lnTo>
                    <a:pt x="3072" y="2673"/>
                  </a:lnTo>
                  <a:lnTo>
                    <a:pt x="3024" y="2630"/>
                  </a:lnTo>
                  <a:lnTo>
                    <a:pt x="2974" y="2583"/>
                  </a:lnTo>
                  <a:lnTo>
                    <a:pt x="2925" y="2533"/>
                  </a:lnTo>
                  <a:lnTo>
                    <a:pt x="2876" y="2481"/>
                  </a:lnTo>
                  <a:lnTo>
                    <a:pt x="2828" y="2425"/>
                  </a:lnTo>
                  <a:lnTo>
                    <a:pt x="2778" y="2367"/>
                  </a:lnTo>
                  <a:lnTo>
                    <a:pt x="2729" y="2305"/>
                  </a:lnTo>
                  <a:lnTo>
                    <a:pt x="2681" y="2241"/>
                  </a:lnTo>
                  <a:lnTo>
                    <a:pt x="2632" y="2173"/>
                  </a:lnTo>
                  <a:lnTo>
                    <a:pt x="2583" y="2102"/>
                  </a:lnTo>
                  <a:lnTo>
                    <a:pt x="2583" y="2102"/>
                  </a:lnTo>
                  <a:lnTo>
                    <a:pt x="2488" y="1960"/>
                  </a:lnTo>
                  <a:lnTo>
                    <a:pt x="2395" y="1824"/>
                  </a:lnTo>
                  <a:lnTo>
                    <a:pt x="2303" y="1695"/>
                  </a:lnTo>
                  <a:lnTo>
                    <a:pt x="2213" y="1572"/>
                  </a:lnTo>
                  <a:lnTo>
                    <a:pt x="2125" y="1456"/>
                  </a:lnTo>
                  <a:lnTo>
                    <a:pt x="2038" y="1345"/>
                  </a:lnTo>
                  <a:lnTo>
                    <a:pt x="1953" y="1240"/>
                  </a:lnTo>
                  <a:lnTo>
                    <a:pt x="1870" y="1140"/>
                  </a:lnTo>
                  <a:lnTo>
                    <a:pt x="1788" y="1046"/>
                  </a:lnTo>
                  <a:lnTo>
                    <a:pt x="1707" y="957"/>
                  </a:lnTo>
                  <a:lnTo>
                    <a:pt x="1628" y="873"/>
                  </a:lnTo>
                  <a:lnTo>
                    <a:pt x="1549" y="794"/>
                  </a:lnTo>
                  <a:lnTo>
                    <a:pt x="1471" y="720"/>
                  </a:lnTo>
                  <a:lnTo>
                    <a:pt x="1394" y="649"/>
                  </a:lnTo>
                  <a:lnTo>
                    <a:pt x="1317" y="584"/>
                  </a:lnTo>
                  <a:lnTo>
                    <a:pt x="1241" y="523"/>
                  </a:lnTo>
                  <a:lnTo>
                    <a:pt x="1166" y="466"/>
                  </a:lnTo>
                  <a:lnTo>
                    <a:pt x="1089" y="413"/>
                  </a:lnTo>
                  <a:lnTo>
                    <a:pt x="1014" y="365"/>
                  </a:lnTo>
                  <a:lnTo>
                    <a:pt x="940" y="319"/>
                  </a:lnTo>
                  <a:lnTo>
                    <a:pt x="865" y="277"/>
                  </a:lnTo>
                  <a:lnTo>
                    <a:pt x="790" y="239"/>
                  </a:lnTo>
                  <a:lnTo>
                    <a:pt x="713" y="203"/>
                  </a:lnTo>
                  <a:lnTo>
                    <a:pt x="637" y="171"/>
                  </a:lnTo>
                  <a:lnTo>
                    <a:pt x="560" y="140"/>
                  </a:lnTo>
                  <a:lnTo>
                    <a:pt x="484" y="114"/>
                  </a:lnTo>
                  <a:lnTo>
                    <a:pt x="405" y="90"/>
                  </a:lnTo>
                  <a:lnTo>
                    <a:pt x="327" y="67"/>
                  </a:lnTo>
                  <a:lnTo>
                    <a:pt x="247" y="48"/>
                  </a:lnTo>
                  <a:lnTo>
                    <a:pt x="166" y="30"/>
                  </a:lnTo>
                  <a:lnTo>
                    <a:pt x="84" y="14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06647" name="Freeform 55"/>
            <p:cNvSpPr>
              <a:spLocks/>
            </p:cNvSpPr>
            <p:nvPr/>
          </p:nvSpPr>
          <p:spPr bwMode="auto">
            <a:xfrm>
              <a:off x="275" y="591"/>
              <a:ext cx="4814" cy="1515"/>
            </a:xfrm>
            <a:custGeom>
              <a:avLst/>
              <a:gdLst/>
              <a:ahLst/>
              <a:cxnLst>
                <a:cxn ang="0">
                  <a:pos x="4814" y="2845"/>
                </a:cxn>
                <a:cxn ang="0">
                  <a:pos x="4763" y="2874"/>
                </a:cxn>
                <a:cxn ang="0">
                  <a:pos x="4701" y="2904"/>
                </a:cxn>
                <a:cxn ang="0">
                  <a:pos x="4618" y="2938"/>
                </a:cxn>
                <a:cxn ang="0">
                  <a:pos x="4517" y="2972"/>
                </a:cxn>
                <a:cxn ang="0">
                  <a:pos x="4396" y="3001"/>
                </a:cxn>
                <a:cxn ang="0">
                  <a:pos x="4260" y="3021"/>
                </a:cxn>
                <a:cxn ang="0">
                  <a:pos x="4186" y="3027"/>
                </a:cxn>
                <a:cxn ang="0">
                  <a:pos x="4110" y="3029"/>
                </a:cxn>
                <a:cxn ang="0">
                  <a:pos x="4031" y="3025"/>
                </a:cxn>
                <a:cxn ang="0">
                  <a:pos x="3948" y="3016"/>
                </a:cxn>
                <a:cxn ang="0">
                  <a:pos x="3863" y="3003"/>
                </a:cxn>
                <a:cxn ang="0">
                  <a:pos x="3774" y="2983"/>
                </a:cxn>
                <a:cxn ang="0">
                  <a:pos x="3684" y="2956"/>
                </a:cxn>
                <a:cxn ang="0">
                  <a:pos x="3592" y="2922"/>
                </a:cxn>
                <a:cxn ang="0">
                  <a:pos x="3499" y="2880"/>
                </a:cxn>
                <a:cxn ang="0">
                  <a:pos x="3403" y="2830"/>
                </a:cxn>
                <a:cxn ang="0">
                  <a:pos x="3308" y="2770"/>
                </a:cxn>
                <a:cxn ang="0">
                  <a:pos x="3209" y="2703"/>
                </a:cxn>
                <a:cxn ang="0">
                  <a:pos x="3110" y="2623"/>
                </a:cxn>
                <a:cxn ang="0">
                  <a:pos x="3012" y="2535"/>
                </a:cxn>
                <a:cxn ang="0">
                  <a:pos x="2913" y="2433"/>
                </a:cxn>
                <a:cxn ang="0">
                  <a:pos x="2813" y="2321"/>
                </a:cxn>
                <a:cxn ang="0">
                  <a:pos x="2713" y="2197"/>
                </a:cxn>
                <a:cxn ang="0">
                  <a:pos x="2615" y="2058"/>
                </a:cxn>
                <a:cxn ang="0">
                  <a:pos x="2516" y="1918"/>
                </a:cxn>
                <a:cxn ang="0">
                  <a:pos x="2327" y="1656"/>
                </a:cxn>
                <a:cxn ang="0">
                  <a:pos x="2145" y="1419"/>
                </a:cxn>
                <a:cxn ang="0">
                  <a:pos x="1972" y="1206"/>
                </a:cxn>
                <a:cxn ang="0">
                  <a:pos x="1802" y="1014"/>
                </a:cxn>
                <a:cxn ang="0">
                  <a:pos x="1640" y="842"/>
                </a:cxn>
                <a:cxn ang="0">
                  <a:pos x="1480" y="692"/>
                </a:cxn>
                <a:cxn ang="0">
                  <a:pos x="1325" y="560"/>
                </a:cxn>
                <a:cxn ang="0">
                  <a:pos x="1172" y="444"/>
                </a:cxn>
                <a:cxn ang="0">
                  <a:pos x="1019" y="343"/>
                </a:cxn>
                <a:cxn ang="0">
                  <a:pos x="868" y="260"/>
                </a:cxn>
                <a:cxn ang="0">
                  <a:pos x="715" y="188"/>
                </a:cxn>
                <a:cxn ang="0">
                  <a:pos x="563" y="129"/>
                </a:cxn>
                <a:cxn ang="0">
                  <a:pos x="406" y="80"/>
                </a:cxn>
                <a:cxn ang="0">
                  <a:pos x="247" y="42"/>
                </a:cxn>
                <a:cxn ang="0">
                  <a:pos x="84" y="11"/>
                </a:cxn>
              </a:cxnLst>
              <a:rect l="0" t="0" r="r" b="b"/>
              <a:pathLst>
                <a:path w="4814" h="3029">
                  <a:moveTo>
                    <a:pt x="4814" y="2845"/>
                  </a:moveTo>
                  <a:lnTo>
                    <a:pt x="4814" y="2845"/>
                  </a:lnTo>
                  <a:lnTo>
                    <a:pt x="4801" y="2853"/>
                  </a:lnTo>
                  <a:lnTo>
                    <a:pt x="4763" y="2874"/>
                  </a:lnTo>
                  <a:lnTo>
                    <a:pt x="4735" y="2888"/>
                  </a:lnTo>
                  <a:lnTo>
                    <a:pt x="4701" y="2904"/>
                  </a:lnTo>
                  <a:lnTo>
                    <a:pt x="4663" y="2921"/>
                  </a:lnTo>
                  <a:lnTo>
                    <a:pt x="4618" y="2938"/>
                  </a:lnTo>
                  <a:lnTo>
                    <a:pt x="4570" y="2954"/>
                  </a:lnTo>
                  <a:lnTo>
                    <a:pt x="4517" y="2972"/>
                  </a:lnTo>
                  <a:lnTo>
                    <a:pt x="4459" y="2987"/>
                  </a:lnTo>
                  <a:lnTo>
                    <a:pt x="4396" y="3001"/>
                  </a:lnTo>
                  <a:lnTo>
                    <a:pt x="4331" y="3013"/>
                  </a:lnTo>
                  <a:lnTo>
                    <a:pt x="4260" y="3021"/>
                  </a:lnTo>
                  <a:lnTo>
                    <a:pt x="4224" y="3024"/>
                  </a:lnTo>
                  <a:lnTo>
                    <a:pt x="4186" y="3027"/>
                  </a:lnTo>
                  <a:lnTo>
                    <a:pt x="4149" y="3027"/>
                  </a:lnTo>
                  <a:lnTo>
                    <a:pt x="4110" y="3029"/>
                  </a:lnTo>
                  <a:lnTo>
                    <a:pt x="4071" y="3027"/>
                  </a:lnTo>
                  <a:lnTo>
                    <a:pt x="4031" y="3025"/>
                  </a:lnTo>
                  <a:lnTo>
                    <a:pt x="3989" y="3021"/>
                  </a:lnTo>
                  <a:lnTo>
                    <a:pt x="3948" y="3016"/>
                  </a:lnTo>
                  <a:lnTo>
                    <a:pt x="3906" y="3011"/>
                  </a:lnTo>
                  <a:lnTo>
                    <a:pt x="3863" y="3003"/>
                  </a:lnTo>
                  <a:lnTo>
                    <a:pt x="3818" y="2993"/>
                  </a:lnTo>
                  <a:lnTo>
                    <a:pt x="3774" y="2983"/>
                  </a:lnTo>
                  <a:lnTo>
                    <a:pt x="3730" y="2971"/>
                  </a:lnTo>
                  <a:lnTo>
                    <a:pt x="3684" y="2956"/>
                  </a:lnTo>
                  <a:lnTo>
                    <a:pt x="3639" y="2940"/>
                  </a:lnTo>
                  <a:lnTo>
                    <a:pt x="3592" y="2922"/>
                  </a:lnTo>
                  <a:lnTo>
                    <a:pt x="3546" y="2903"/>
                  </a:lnTo>
                  <a:lnTo>
                    <a:pt x="3499" y="2880"/>
                  </a:lnTo>
                  <a:lnTo>
                    <a:pt x="3452" y="2856"/>
                  </a:lnTo>
                  <a:lnTo>
                    <a:pt x="3403" y="2830"/>
                  </a:lnTo>
                  <a:lnTo>
                    <a:pt x="3356" y="2801"/>
                  </a:lnTo>
                  <a:lnTo>
                    <a:pt x="3308" y="2770"/>
                  </a:lnTo>
                  <a:lnTo>
                    <a:pt x="3259" y="2738"/>
                  </a:lnTo>
                  <a:lnTo>
                    <a:pt x="3209" y="2703"/>
                  </a:lnTo>
                  <a:lnTo>
                    <a:pt x="3160" y="2664"/>
                  </a:lnTo>
                  <a:lnTo>
                    <a:pt x="3110" y="2623"/>
                  </a:lnTo>
                  <a:lnTo>
                    <a:pt x="3062" y="2580"/>
                  </a:lnTo>
                  <a:lnTo>
                    <a:pt x="3012" y="2535"/>
                  </a:lnTo>
                  <a:lnTo>
                    <a:pt x="2962" y="2485"/>
                  </a:lnTo>
                  <a:lnTo>
                    <a:pt x="2913" y="2433"/>
                  </a:lnTo>
                  <a:lnTo>
                    <a:pt x="2863" y="2378"/>
                  </a:lnTo>
                  <a:lnTo>
                    <a:pt x="2813" y="2321"/>
                  </a:lnTo>
                  <a:lnTo>
                    <a:pt x="2763" y="2260"/>
                  </a:lnTo>
                  <a:lnTo>
                    <a:pt x="2713" y="2197"/>
                  </a:lnTo>
                  <a:lnTo>
                    <a:pt x="2663" y="2129"/>
                  </a:lnTo>
                  <a:lnTo>
                    <a:pt x="2615" y="2058"/>
                  </a:lnTo>
                  <a:lnTo>
                    <a:pt x="2615" y="2058"/>
                  </a:lnTo>
                  <a:lnTo>
                    <a:pt x="2516" y="1918"/>
                  </a:lnTo>
                  <a:lnTo>
                    <a:pt x="2420" y="1784"/>
                  </a:lnTo>
                  <a:lnTo>
                    <a:pt x="2327" y="1656"/>
                  </a:lnTo>
                  <a:lnTo>
                    <a:pt x="2236" y="1535"/>
                  </a:lnTo>
                  <a:lnTo>
                    <a:pt x="2145" y="1419"/>
                  </a:lnTo>
                  <a:lnTo>
                    <a:pt x="2058" y="1309"/>
                  </a:lnTo>
                  <a:lnTo>
                    <a:pt x="1972" y="1206"/>
                  </a:lnTo>
                  <a:lnTo>
                    <a:pt x="1887" y="1107"/>
                  </a:lnTo>
                  <a:lnTo>
                    <a:pt x="1802" y="1014"/>
                  </a:lnTo>
                  <a:lnTo>
                    <a:pt x="1721" y="925"/>
                  </a:lnTo>
                  <a:lnTo>
                    <a:pt x="1640" y="842"/>
                  </a:lnTo>
                  <a:lnTo>
                    <a:pt x="1559" y="765"/>
                  </a:lnTo>
                  <a:lnTo>
                    <a:pt x="1480" y="692"/>
                  </a:lnTo>
                  <a:lnTo>
                    <a:pt x="1403" y="623"/>
                  </a:lnTo>
                  <a:lnTo>
                    <a:pt x="1325" y="560"/>
                  </a:lnTo>
                  <a:lnTo>
                    <a:pt x="1248" y="499"/>
                  </a:lnTo>
                  <a:lnTo>
                    <a:pt x="1172" y="444"/>
                  </a:lnTo>
                  <a:lnTo>
                    <a:pt x="1096" y="392"/>
                  </a:lnTo>
                  <a:lnTo>
                    <a:pt x="1019" y="343"/>
                  </a:lnTo>
                  <a:lnTo>
                    <a:pt x="944" y="300"/>
                  </a:lnTo>
                  <a:lnTo>
                    <a:pt x="868" y="260"/>
                  </a:lnTo>
                  <a:lnTo>
                    <a:pt x="792" y="222"/>
                  </a:lnTo>
                  <a:lnTo>
                    <a:pt x="715" y="188"/>
                  </a:lnTo>
                  <a:lnTo>
                    <a:pt x="639" y="158"/>
                  </a:lnTo>
                  <a:lnTo>
                    <a:pt x="563" y="129"/>
                  </a:lnTo>
                  <a:lnTo>
                    <a:pt x="485" y="103"/>
                  </a:lnTo>
                  <a:lnTo>
                    <a:pt x="406" y="80"/>
                  </a:lnTo>
                  <a:lnTo>
                    <a:pt x="327" y="61"/>
                  </a:lnTo>
                  <a:lnTo>
                    <a:pt x="247" y="42"/>
                  </a:lnTo>
                  <a:lnTo>
                    <a:pt x="165" y="25"/>
                  </a:lnTo>
                  <a:lnTo>
                    <a:pt x="84" y="11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06648" name="Freeform 56"/>
            <p:cNvSpPr>
              <a:spLocks/>
            </p:cNvSpPr>
            <p:nvPr/>
          </p:nvSpPr>
          <p:spPr bwMode="auto">
            <a:xfrm>
              <a:off x="284" y="611"/>
              <a:ext cx="4856" cy="1481"/>
            </a:xfrm>
            <a:custGeom>
              <a:avLst/>
              <a:gdLst/>
              <a:ahLst/>
              <a:cxnLst>
                <a:cxn ang="0">
                  <a:pos x="4856" y="2763"/>
                </a:cxn>
                <a:cxn ang="0">
                  <a:pos x="4805" y="2793"/>
                </a:cxn>
                <a:cxn ang="0">
                  <a:pos x="4745" y="2824"/>
                </a:cxn>
                <a:cxn ang="0">
                  <a:pos x="4662" y="2860"/>
                </a:cxn>
                <a:cxn ang="0">
                  <a:pos x="4561" y="2897"/>
                </a:cxn>
                <a:cxn ang="0">
                  <a:pos x="4441" y="2927"/>
                </a:cxn>
                <a:cxn ang="0">
                  <a:pos x="4305" y="2952"/>
                </a:cxn>
                <a:cxn ang="0">
                  <a:pos x="4232" y="2958"/>
                </a:cxn>
                <a:cxn ang="0">
                  <a:pos x="4155" y="2961"/>
                </a:cxn>
                <a:cxn ang="0">
                  <a:pos x="4076" y="2960"/>
                </a:cxn>
                <a:cxn ang="0">
                  <a:pos x="3993" y="2953"/>
                </a:cxn>
                <a:cxn ang="0">
                  <a:pos x="3907" y="2940"/>
                </a:cxn>
                <a:cxn ang="0">
                  <a:pos x="3819" y="2923"/>
                </a:cxn>
                <a:cxn ang="0">
                  <a:pos x="3729" y="2897"/>
                </a:cxn>
                <a:cxn ang="0">
                  <a:pos x="3636" y="2864"/>
                </a:cxn>
                <a:cxn ang="0">
                  <a:pos x="3541" y="2824"/>
                </a:cxn>
                <a:cxn ang="0">
                  <a:pos x="3446" y="2776"/>
                </a:cxn>
                <a:cxn ang="0">
                  <a:pos x="3348" y="2719"/>
                </a:cxn>
                <a:cxn ang="0">
                  <a:pos x="3250" y="2651"/>
                </a:cxn>
                <a:cxn ang="0">
                  <a:pos x="3150" y="2574"/>
                </a:cxn>
                <a:cxn ang="0">
                  <a:pos x="3050" y="2487"/>
                </a:cxn>
                <a:cxn ang="0">
                  <a:pos x="2949" y="2388"/>
                </a:cxn>
                <a:cxn ang="0">
                  <a:pos x="2847" y="2277"/>
                </a:cxn>
                <a:cxn ang="0">
                  <a:pos x="2746" y="2154"/>
                </a:cxn>
                <a:cxn ang="0">
                  <a:pos x="2645" y="2018"/>
                </a:cxn>
                <a:cxn ang="0">
                  <a:pos x="2545" y="1878"/>
                </a:cxn>
                <a:cxn ang="0">
                  <a:pos x="2352" y="1618"/>
                </a:cxn>
                <a:cxn ang="0">
                  <a:pos x="2167" y="1384"/>
                </a:cxn>
                <a:cxn ang="0">
                  <a:pos x="1989" y="1172"/>
                </a:cxn>
                <a:cxn ang="0">
                  <a:pos x="1818" y="983"/>
                </a:cxn>
                <a:cxn ang="0">
                  <a:pos x="1652" y="815"/>
                </a:cxn>
                <a:cxn ang="0">
                  <a:pos x="1491" y="667"/>
                </a:cxn>
                <a:cxn ang="0">
                  <a:pos x="1334" y="536"/>
                </a:cxn>
                <a:cxn ang="0">
                  <a:pos x="1178" y="423"/>
                </a:cxn>
                <a:cxn ang="0">
                  <a:pos x="1024" y="326"/>
                </a:cxn>
                <a:cxn ang="0">
                  <a:pos x="872" y="245"/>
                </a:cxn>
                <a:cxn ang="0">
                  <a:pos x="719" y="176"/>
                </a:cxn>
                <a:cxn ang="0">
                  <a:pos x="565" y="119"/>
                </a:cxn>
                <a:cxn ang="0">
                  <a:pos x="408" y="74"/>
                </a:cxn>
                <a:cxn ang="0">
                  <a:pos x="248" y="39"/>
                </a:cxn>
                <a:cxn ang="0">
                  <a:pos x="83" y="11"/>
                </a:cxn>
              </a:cxnLst>
              <a:rect l="0" t="0" r="r" b="b"/>
              <a:pathLst>
                <a:path w="4856" h="2961">
                  <a:moveTo>
                    <a:pt x="4856" y="2763"/>
                  </a:moveTo>
                  <a:lnTo>
                    <a:pt x="4856" y="2763"/>
                  </a:lnTo>
                  <a:lnTo>
                    <a:pt x="4844" y="2771"/>
                  </a:lnTo>
                  <a:lnTo>
                    <a:pt x="4805" y="2793"/>
                  </a:lnTo>
                  <a:lnTo>
                    <a:pt x="4777" y="2808"/>
                  </a:lnTo>
                  <a:lnTo>
                    <a:pt x="4745" y="2824"/>
                  </a:lnTo>
                  <a:lnTo>
                    <a:pt x="4706" y="2842"/>
                  </a:lnTo>
                  <a:lnTo>
                    <a:pt x="4662" y="2860"/>
                  </a:lnTo>
                  <a:lnTo>
                    <a:pt x="4613" y="2879"/>
                  </a:lnTo>
                  <a:lnTo>
                    <a:pt x="4561" y="2897"/>
                  </a:lnTo>
                  <a:lnTo>
                    <a:pt x="4504" y="2913"/>
                  </a:lnTo>
                  <a:lnTo>
                    <a:pt x="4441" y="2927"/>
                  </a:lnTo>
                  <a:lnTo>
                    <a:pt x="4375" y="2940"/>
                  </a:lnTo>
                  <a:lnTo>
                    <a:pt x="4305" y="2952"/>
                  </a:lnTo>
                  <a:lnTo>
                    <a:pt x="4269" y="2955"/>
                  </a:lnTo>
                  <a:lnTo>
                    <a:pt x="4232" y="2958"/>
                  </a:lnTo>
                  <a:lnTo>
                    <a:pt x="4194" y="2960"/>
                  </a:lnTo>
                  <a:lnTo>
                    <a:pt x="4155" y="2961"/>
                  </a:lnTo>
                  <a:lnTo>
                    <a:pt x="4116" y="2961"/>
                  </a:lnTo>
                  <a:lnTo>
                    <a:pt x="4076" y="2960"/>
                  </a:lnTo>
                  <a:lnTo>
                    <a:pt x="4034" y="2956"/>
                  </a:lnTo>
                  <a:lnTo>
                    <a:pt x="3993" y="2953"/>
                  </a:lnTo>
                  <a:lnTo>
                    <a:pt x="3950" y="2947"/>
                  </a:lnTo>
                  <a:lnTo>
                    <a:pt x="3907" y="2940"/>
                  </a:lnTo>
                  <a:lnTo>
                    <a:pt x="3864" y="2932"/>
                  </a:lnTo>
                  <a:lnTo>
                    <a:pt x="3819" y="2923"/>
                  </a:lnTo>
                  <a:lnTo>
                    <a:pt x="3773" y="2911"/>
                  </a:lnTo>
                  <a:lnTo>
                    <a:pt x="3729" y="2897"/>
                  </a:lnTo>
                  <a:lnTo>
                    <a:pt x="3683" y="2882"/>
                  </a:lnTo>
                  <a:lnTo>
                    <a:pt x="3636" y="2864"/>
                  </a:lnTo>
                  <a:lnTo>
                    <a:pt x="3589" y="2845"/>
                  </a:lnTo>
                  <a:lnTo>
                    <a:pt x="3541" y="2824"/>
                  </a:lnTo>
                  <a:lnTo>
                    <a:pt x="3494" y="2801"/>
                  </a:lnTo>
                  <a:lnTo>
                    <a:pt x="3446" y="2776"/>
                  </a:lnTo>
                  <a:lnTo>
                    <a:pt x="3397" y="2748"/>
                  </a:lnTo>
                  <a:lnTo>
                    <a:pt x="3348" y="2719"/>
                  </a:lnTo>
                  <a:lnTo>
                    <a:pt x="3299" y="2687"/>
                  </a:lnTo>
                  <a:lnTo>
                    <a:pt x="3250" y="2651"/>
                  </a:lnTo>
                  <a:lnTo>
                    <a:pt x="3200" y="2614"/>
                  </a:lnTo>
                  <a:lnTo>
                    <a:pt x="3150" y="2574"/>
                  </a:lnTo>
                  <a:lnTo>
                    <a:pt x="3100" y="2532"/>
                  </a:lnTo>
                  <a:lnTo>
                    <a:pt x="3050" y="2487"/>
                  </a:lnTo>
                  <a:lnTo>
                    <a:pt x="3000" y="2438"/>
                  </a:lnTo>
                  <a:lnTo>
                    <a:pt x="2949" y="2388"/>
                  </a:lnTo>
                  <a:lnTo>
                    <a:pt x="2899" y="2333"/>
                  </a:lnTo>
                  <a:lnTo>
                    <a:pt x="2847" y="2277"/>
                  </a:lnTo>
                  <a:lnTo>
                    <a:pt x="2797" y="2217"/>
                  </a:lnTo>
                  <a:lnTo>
                    <a:pt x="2746" y="2154"/>
                  </a:lnTo>
                  <a:lnTo>
                    <a:pt x="2696" y="2088"/>
                  </a:lnTo>
                  <a:lnTo>
                    <a:pt x="2645" y="2018"/>
                  </a:lnTo>
                  <a:lnTo>
                    <a:pt x="2645" y="2018"/>
                  </a:lnTo>
                  <a:lnTo>
                    <a:pt x="2545" y="1878"/>
                  </a:lnTo>
                  <a:lnTo>
                    <a:pt x="2447" y="1745"/>
                  </a:lnTo>
                  <a:lnTo>
                    <a:pt x="2352" y="1618"/>
                  </a:lnTo>
                  <a:lnTo>
                    <a:pt x="2259" y="1498"/>
                  </a:lnTo>
                  <a:lnTo>
                    <a:pt x="2167" y="1384"/>
                  </a:lnTo>
                  <a:lnTo>
                    <a:pt x="2077" y="1276"/>
                  </a:lnTo>
                  <a:lnTo>
                    <a:pt x="1989" y="1172"/>
                  </a:lnTo>
                  <a:lnTo>
                    <a:pt x="1903" y="1075"/>
                  </a:lnTo>
                  <a:lnTo>
                    <a:pt x="1818" y="983"/>
                  </a:lnTo>
                  <a:lnTo>
                    <a:pt x="1735" y="896"/>
                  </a:lnTo>
                  <a:lnTo>
                    <a:pt x="1652" y="815"/>
                  </a:lnTo>
                  <a:lnTo>
                    <a:pt x="1571" y="738"/>
                  </a:lnTo>
                  <a:lnTo>
                    <a:pt x="1491" y="667"/>
                  </a:lnTo>
                  <a:lnTo>
                    <a:pt x="1412" y="599"/>
                  </a:lnTo>
                  <a:lnTo>
                    <a:pt x="1334" y="536"/>
                  </a:lnTo>
                  <a:lnTo>
                    <a:pt x="1256" y="478"/>
                  </a:lnTo>
                  <a:lnTo>
                    <a:pt x="1178" y="423"/>
                  </a:lnTo>
                  <a:lnTo>
                    <a:pt x="1102" y="373"/>
                  </a:lnTo>
                  <a:lnTo>
                    <a:pt x="1024" y="326"/>
                  </a:lnTo>
                  <a:lnTo>
                    <a:pt x="948" y="284"/>
                  </a:lnTo>
                  <a:lnTo>
                    <a:pt x="872" y="245"/>
                  </a:lnTo>
                  <a:lnTo>
                    <a:pt x="795" y="208"/>
                  </a:lnTo>
                  <a:lnTo>
                    <a:pt x="719" y="176"/>
                  </a:lnTo>
                  <a:lnTo>
                    <a:pt x="641" y="147"/>
                  </a:lnTo>
                  <a:lnTo>
                    <a:pt x="565" y="119"/>
                  </a:lnTo>
                  <a:lnTo>
                    <a:pt x="486" y="95"/>
                  </a:lnTo>
                  <a:lnTo>
                    <a:pt x="408" y="74"/>
                  </a:lnTo>
                  <a:lnTo>
                    <a:pt x="327" y="55"/>
                  </a:lnTo>
                  <a:lnTo>
                    <a:pt x="248" y="39"/>
                  </a:lnTo>
                  <a:lnTo>
                    <a:pt x="166" y="24"/>
                  </a:lnTo>
                  <a:lnTo>
                    <a:pt x="83" y="11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06649" name="Freeform 57"/>
            <p:cNvSpPr>
              <a:spLocks/>
            </p:cNvSpPr>
            <p:nvPr/>
          </p:nvSpPr>
          <p:spPr bwMode="auto">
            <a:xfrm>
              <a:off x="293" y="633"/>
              <a:ext cx="4897" cy="1445"/>
            </a:xfrm>
            <a:custGeom>
              <a:avLst/>
              <a:gdLst/>
              <a:ahLst/>
              <a:cxnLst>
                <a:cxn ang="0">
                  <a:pos x="4897" y="2675"/>
                </a:cxn>
                <a:cxn ang="0">
                  <a:pos x="4847" y="2707"/>
                </a:cxn>
                <a:cxn ang="0">
                  <a:pos x="4788" y="2740"/>
                </a:cxn>
                <a:cxn ang="0">
                  <a:pos x="4706" y="2777"/>
                </a:cxn>
                <a:cxn ang="0">
                  <a:pos x="4604" y="2816"/>
                </a:cxn>
                <a:cxn ang="0">
                  <a:pos x="4485" y="2849"/>
                </a:cxn>
                <a:cxn ang="0">
                  <a:pos x="4350" y="2875"/>
                </a:cxn>
                <a:cxn ang="0">
                  <a:pos x="4277" y="2885"/>
                </a:cxn>
                <a:cxn ang="0">
                  <a:pos x="4200" y="2888"/>
                </a:cxn>
                <a:cxn ang="0">
                  <a:pos x="4120" y="2888"/>
                </a:cxn>
                <a:cxn ang="0">
                  <a:pos x="4036" y="2883"/>
                </a:cxn>
                <a:cxn ang="0">
                  <a:pos x="3952" y="2874"/>
                </a:cxn>
                <a:cxn ang="0">
                  <a:pos x="3863" y="2858"/>
                </a:cxn>
                <a:cxn ang="0">
                  <a:pos x="3773" y="2833"/>
                </a:cxn>
                <a:cxn ang="0">
                  <a:pos x="3680" y="2803"/>
                </a:cxn>
                <a:cxn ang="0">
                  <a:pos x="3584" y="2764"/>
                </a:cxn>
                <a:cxn ang="0">
                  <a:pos x="3488" y="2717"/>
                </a:cxn>
                <a:cxn ang="0">
                  <a:pos x="3389" y="2662"/>
                </a:cxn>
                <a:cxn ang="0">
                  <a:pos x="3290" y="2596"/>
                </a:cxn>
                <a:cxn ang="0">
                  <a:pos x="3190" y="2522"/>
                </a:cxn>
                <a:cxn ang="0">
                  <a:pos x="3087" y="2434"/>
                </a:cxn>
                <a:cxn ang="0">
                  <a:pos x="2985" y="2338"/>
                </a:cxn>
                <a:cxn ang="0">
                  <a:pos x="2881" y="2228"/>
                </a:cxn>
                <a:cxn ang="0">
                  <a:pos x="2779" y="2107"/>
                </a:cxn>
                <a:cxn ang="0">
                  <a:pos x="2676" y="1971"/>
                </a:cxn>
                <a:cxn ang="0">
                  <a:pos x="2573" y="1834"/>
                </a:cxn>
                <a:cxn ang="0">
                  <a:pos x="2376" y="1577"/>
                </a:cxn>
                <a:cxn ang="0">
                  <a:pos x="2188" y="1345"/>
                </a:cxn>
                <a:cxn ang="0">
                  <a:pos x="2007" y="1136"/>
                </a:cxn>
                <a:cxn ang="0">
                  <a:pos x="1833" y="949"/>
                </a:cxn>
                <a:cxn ang="0">
                  <a:pos x="1665" y="783"/>
                </a:cxn>
                <a:cxn ang="0">
                  <a:pos x="1501" y="637"/>
                </a:cxn>
                <a:cxn ang="0">
                  <a:pos x="1342" y="510"/>
                </a:cxn>
                <a:cxn ang="0">
                  <a:pos x="1185" y="400"/>
                </a:cxn>
                <a:cxn ang="0">
                  <a:pos x="1031" y="306"/>
                </a:cxn>
                <a:cxn ang="0">
                  <a:pos x="876" y="226"/>
                </a:cxn>
                <a:cxn ang="0">
                  <a:pos x="722" y="161"/>
                </a:cxn>
                <a:cxn ang="0">
                  <a:pos x="567" y="106"/>
                </a:cxn>
                <a:cxn ang="0">
                  <a:pos x="409" y="64"/>
                </a:cxn>
                <a:cxn ang="0">
                  <a:pos x="249" y="32"/>
                </a:cxn>
                <a:cxn ang="0">
                  <a:pos x="84" y="8"/>
                </a:cxn>
              </a:cxnLst>
              <a:rect l="0" t="0" r="r" b="b"/>
              <a:pathLst>
                <a:path w="4897" h="2890">
                  <a:moveTo>
                    <a:pt x="4897" y="2675"/>
                  </a:moveTo>
                  <a:lnTo>
                    <a:pt x="4897" y="2675"/>
                  </a:lnTo>
                  <a:lnTo>
                    <a:pt x="4885" y="2683"/>
                  </a:lnTo>
                  <a:lnTo>
                    <a:pt x="4847" y="2707"/>
                  </a:lnTo>
                  <a:lnTo>
                    <a:pt x="4820" y="2722"/>
                  </a:lnTo>
                  <a:lnTo>
                    <a:pt x="4788" y="2740"/>
                  </a:lnTo>
                  <a:lnTo>
                    <a:pt x="4749" y="2757"/>
                  </a:lnTo>
                  <a:lnTo>
                    <a:pt x="4706" y="2777"/>
                  </a:lnTo>
                  <a:lnTo>
                    <a:pt x="4657" y="2796"/>
                  </a:lnTo>
                  <a:lnTo>
                    <a:pt x="4604" y="2816"/>
                  </a:lnTo>
                  <a:lnTo>
                    <a:pt x="4547" y="2833"/>
                  </a:lnTo>
                  <a:lnTo>
                    <a:pt x="4485" y="2849"/>
                  </a:lnTo>
                  <a:lnTo>
                    <a:pt x="4420" y="2864"/>
                  </a:lnTo>
                  <a:lnTo>
                    <a:pt x="4350" y="2875"/>
                  </a:lnTo>
                  <a:lnTo>
                    <a:pt x="4314" y="2880"/>
                  </a:lnTo>
                  <a:lnTo>
                    <a:pt x="4277" y="2885"/>
                  </a:lnTo>
                  <a:lnTo>
                    <a:pt x="4239" y="2887"/>
                  </a:lnTo>
                  <a:lnTo>
                    <a:pt x="4200" y="2888"/>
                  </a:lnTo>
                  <a:lnTo>
                    <a:pt x="4160" y="2890"/>
                  </a:lnTo>
                  <a:lnTo>
                    <a:pt x="4120" y="2888"/>
                  </a:lnTo>
                  <a:lnTo>
                    <a:pt x="4078" y="2887"/>
                  </a:lnTo>
                  <a:lnTo>
                    <a:pt x="4036" y="2883"/>
                  </a:lnTo>
                  <a:lnTo>
                    <a:pt x="3995" y="2880"/>
                  </a:lnTo>
                  <a:lnTo>
                    <a:pt x="3952" y="2874"/>
                  </a:lnTo>
                  <a:lnTo>
                    <a:pt x="3907" y="2866"/>
                  </a:lnTo>
                  <a:lnTo>
                    <a:pt x="3863" y="2858"/>
                  </a:lnTo>
                  <a:lnTo>
                    <a:pt x="3818" y="2846"/>
                  </a:lnTo>
                  <a:lnTo>
                    <a:pt x="3773" y="2833"/>
                  </a:lnTo>
                  <a:lnTo>
                    <a:pt x="3725" y="2819"/>
                  </a:lnTo>
                  <a:lnTo>
                    <a:pt x="3680" y="2803"/>
                  </a:lnTo>
                  <a:lnTo>
                    <a:pt x="3632" y="2785"/>
                  </a:lnTo>
                  <a:lnTo>
                    <a:pt x="3584" y="2764"/>
                  </a:lnTo>
                  <a:lnTo>
                    <a:pt x="3537" y="2743"/>
                  </a:lnTo>
                  <a:lnTo>
                    <a:pt x="3488" y="2717"/>
                  </a:lnTo>
                  <a:lnTo>
                    <a:pt x="3438" y="2691"/>
                  </a:lnTo>
                  <a:lnTo>
                    <a:pt x="3389" y="2662"/>
                  </a:lnTo>
                  <a:lnTo>
                    <a:pt x="3339" y="2630"/>
                  </a:lnTo>
                  <a:lnTo>
                    <a:pt x="3290" y="2596"/>
                  </a:lnTo>
                  <a:lnTo>
                    <a:pt x="3240" y="2560"/>
                  </a:lnTo>
                  <a:lnTo>
                    <a:pt x="3190" y="2522"/>
                  </a:lnTo>
                  <a:lnTo>
                    <a:pt x="3138" y="2480"/>
                  </a:lnTo>
                  <a:lnTo>
                    <a:pt x="3087" y="2434"/>
                  </a:lnTo>
                  <a:lnTo>
                    <a:pt x="3037" y="2388"/>
                  </a:lnTo>
                  <a:lnTo>
                    <a:pt x="2985" y="2338"/>
                  </a:lnTo>
                  <a:lnTo>
                    <a:pt x="2934" y="2284"/>
                  </a:lnTo>
                  <a:lnTo>
                    <a:pt x="2881" y="2228"/>
                  </a:lnTo>
                  <a:lnTo>
                    <a:pt x="2830" y="2168"/>
                  </a:lnTo>
                  <a:lnTo>
                    <a:pt x="2779" y="2107"/>
                  </a:lnTo>
                  <a:lnTo>
                    <a:pt x="2727" y="2040"/>
                  </a:lnTo>
                  <a:lnTo>
                    <a:pt x="2676" y="1971"/>
                  </a:lnTo>
                  <a:lnTo>
                    <a:pt x="2676" y="1971"/>
                  </a:lnTo>
                  <a:lnTo>
                    <a:pt x="2573" y="1834"/>
                  </a:lnTo>
                  <a:lnTo>
                    <a:pt x="2473" y="1701"/>
                  </a:lnTo>
                  <a:lnTo>
                    <a:pt x="2376" y="1577"/>
                  </a:lnTo>
                  <a:lnTo>
                    <a:pt x="2282" y="1458"/>
                  </a:lnTo>
                  <a:lnTo>
                    <a:pt x="2188" y="1345"/>
                  </a:lnTo>
                  <a:lnTo>
                    <a:pt x="2097" y="1238"/>
                  </a:lnTo>
                  <a:lnTo>
                    <a:pt x="2007" y="1136"/>
                  </a:lnTo>
                  <a:lnTo>
                    <a:pt x="1919" y="1039"/>
                  </a:lnTo>
                  <a:lnTo>
                    <a:pt x="1833" y="949"/>
                  </a:lnTo>
                  <a:lnTo>
                    <a:pt x="1748" y="863"/>
                  </a:lnTo>
                  <a:lnTo>
                    <a:pt x="1665" y="783"/>
                  </a:lnTo>
                  <a:lnTo>
                    <a:pt x="1583" y="708"/>
                  </a:lnTo>
                  <a:lnTo>
                    <a:pt x="1501" y="637"/>
                  </a:lnTo>
                  <a:lnTo>
                    <a:pt x="1421" y="571"/>
                  </a:lnTo>
                  <a:lnTo>
                    <a:pt x="1342" y="510"/>
                  </a:lnTo>
                  <a:lnTo>
                    <a:pt x="1264" y="453"/>
                  </a:lnTo>
                  <a:lnTo>
                    <a:pt x="1185" y="400"/>
                  </a:lnTo>
                  <a:lnTo>
                    <a:pt x="1107" y="352"/>
                  </a:lnTo>
                  <a:lnTo>
                    <a:pt x="1031" y="306"/>
                  </a:lnTo>
                  <a:lnTo>
                    <a:pt x="953" y="264"/>
                  </a:lnTo>
                  <a:lnTo>
                    <a:pt x="876" y="226"/>
                  </a:lnTo>
                  <a:lnTo>
                    <a:pt x="799" y="192"/>
                  </a:lnTo>
                  <a:lnTo>
                    <a:pt x="722" y="161"/>
                  </a:lnTo>
                  <a:lnTo>
                    <a:pt x="645" y="132"/>
                  </a:lnTo>
                  <a:lnTo>
                    <a:pt x="567" y="106"/>
                  </a:lnTo>
                  <a:lnTo>
                    <a:pt x="488" y="85"/>
                  </a:lnTo>
                  <a:lnTo>
                    <a:pt x="409" y="64"/>
                  </a:lnTo>
                  <a:lnTo>
                    <a:pt x="329" y="46"/>
                  </a:lnTo>
                  <a:lnTo>
                    <a:pt x="249" y="32"/>
                  </a:lnTo>
                  <a:lnTo>
                    <a:pt x="167" y="19"/>
                  </a:lnTo>
                  <a:lnTo>
                    <a:pt x="84" y="8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06650" name="Freeform 58"/>
            <p:cNvSpPr>
              <a:spLocks/>
            </p:cNvSpPr>
            <p:nvPr/>
          </p:nvSpPr>
          <p:spPr bwMode="auto">
            <a:xfrm>
              <a:off x="303" y="654"/>
              <a:ext cx="4937" cy="1411"/>
            </a:xfrm>
            <a:custGeom>
              <a:avLst/>
              <a:gdLst/>
              <a:ahLst/>
              <a:cxnLst>
                <a:cxn ang="0">
                  <a:pos x="4937" y="2589"/>
                </a:cxn>
                <a:cxn ang="0">
                  <a:pos x="4887" y="2622"/>
                </a:cxn>
                <a:cxn ang="0">
                  <a:pos x="4828" y="2656"/>
                </a:cxn>
                <a:cxn ang="0">
                  <a:pos x="4747" y="2696"/>
                </a:cxn>
                <a:cxn ang="0">
                  <a:pos x="4646" y="2736"/>
                </a:cxn>
                <a:cxn ang="0">
                  <a:pos x="4528" y="2774"/>
                </a:cxn>
                <a:cxn ang="0">
                  <a:pos x="4393" y="2803"/>
                </a:cxn>
                <a:cxn ang="0">
                  <a:pos x="4319" y="2812"/>
                </a:cxn>
                <a:cxn ang="0">
                  <a:pos x="4243" y="2819"/>
                </a:cxn>
                <a:cxn ang="0">
                  <a:pos x="4163" y="2820"/>
                </a:cxn>
                <a:cxn ang="0">
                  <a:pos x="4081" y="2817"/>
                </a:cxn>
                <a:cxn ang="0">
                  <a:pos x="3995" y="2807"/>
                </a:cxn>
                <a:cxn ang="0">
                  <a:pos x="3906" y="2793"/>
                </a:cxn>
                <a:cxn ang="0">
                  <a:pos x="3814" y="2772"/>
                </a:cxn>
                <a:cxn ang="0">
                  <a:pos x="3721" y="2743"/>
                </a:cxn>
                <a:cxn ang="0">
                  <a:pos x="3625" y="2706"/>
                </a:cxn>
                <a:cxn ang="0">
                  <a:pos x="3528" y="2661"/>
                </a:cxn>
                <a:cxn ang="0">
                  <a:pos x="3429" y="2607"/>
                </a:cxn>
                <a:cxn ang="0">
                  <a:pos x="3328" y="2543"/>
                </a:cxn>
                <a:cxn ang="0">
                  <a:pos x="3227" y="2470"/>
                </a:cxn>
                <a:cxn ang="0">
                  <a:pos x="3124" y="2384"/>
                </a:cxn>
                <a:cxn ang="0">
                  <a:pos x="3020" y="2289"/>
                </a:cxn>
                <a:cxn ang="0">
                  <a:pos x="2916" y="2181"/>
                </a:cxn>
                <a:cxn ang="0">
                  <a:pos x="2810" y="2061"/>
                </a:cxn>
                <a:cxn ang="0">
                  <a:pos x="2705" y="1927"/>
                </a:cxn>
                <a:cxn ang="0">
                  <a:pos x="2601" y="1792"/>
                </a:cxn>
                <a:cxn ang="0">
                  <a:pos x="2399" y="1537"/>
                </a:cxn>
                <a:cxn ang="0">
                  <a:pos x="2208" y="1307"/>
                </a:cxn>
                <a:cxn ang="0">
                  <a:pos x="2024" y="1101"/>
                </a:cxn>
                <a:cxn ang="0">
                  <a:pos x="1847" y="917"/>
                </a:cxn>
                <a:cxn ang="0">
                  <a:pos x="1677" y="754"/>
                </a:cxn>
                <a:cxn ang="0">
                  <a:pos x="1511" y="611"/>
                </a:cxn>
                <a:cxn ang="0">
                  <a:pos x="1350" y="486"/>
                </a:cxn>
                <a:cxn ang="0">
                  <a:pos x="1191" y="379"/>
                </a:cxn>
                <a:cxn ang="0">
                  <a:pos x="1034" y="287"/>
                </a:cxn>
                <a:cxn ang="0">
                  <a:pos x="879" y="211"/>
                </a:cxn>
                <a:cxn ang="0">
                  <a:pos x="723" y="148"/>
                </a:cxn>
                <a:cxn ang="0">
                  <a:pos x="568" y="96"/>
                </a:cxn>
                <a:cxn ang="0">
                  <a:pos x="410" y="58"/>
                </a:cxn>
                <a:cxn ang="0">
                  <a:pos x="249" y="27"/>
                </a:cxn>
                <a:cxn ang="0">
                  <a:pos x="85" y="8"/>
                </a:cxn>
              </a:cxnLst>
              <a:rect l="0" t="0" r="r" b="b"/>
              <a:pathLst>
                <a:path w="4937" h="2820">
                  <a:moveTo>
                    <a:pt x="4937" y="2589"/>
                  </a:moveTo>
                  <a:lnTo>
                    <a:pt x="4937" y="2589"/>
                  </a:lnTo>
                  <a:lnTo>
                    <a:pt x="4925" y="2599"/>
                  </a:lnTo>
                  <a:lnTo>
                    <a:pt x="4887" y="2622"/>
                  </a:lnTo>
                  <a:lnTo>
                    <a:pt x="4861" y="2638"/>
                  </a:lnTo>
                  <a:lnTo>
                    <a:pt x="4828" y="2656"/>
                  </a:lnTo>
                  <a:lnTo>
                    <a:pt x="4790" y="2675"/>
                  </a:lnTo>
                  <a:lnTo>
                    <a:pt x="4747" y="2696"/>
                  </a:lnTo>
                  <a:lnTo>
                    <a:pt x="4698" y="2717"/>
                  </a:lnTo>
                  <a:lnTo>
                    <a:pt x="4646" y="2736"/>
                  </a:lnTo>
                  <a:lnTo>
                    <a:pt x="4589" y="2756"/>
                  </a:lnTo>
                  <a:lnTo>
                    <a:pt x="4528" y="2774"/>
                  </a:lnTo>
                  <a:lnTo>
                    <a:pt x="4462" y="2790"/>
                  </a:lnTo>
                  <a:lnTo>
                    <a:pt x="4393" y="2803"/>
                  </a:lnTo>
                  <a:lnTo>
                    <a:pt x="4357" y="2807"/>
                  </a:lnTo>
                  <a:lnTo>
                    <a:pt x="4319" y="2812"/>
                  </a:lnTo>
                  <a:lnTo>
                    <a:pt x="4282" y="2816"/>
                  </a:lnTo>
                  <a:lnTo>
                    <a:pt x="4243" y="2819"/>
                  </a:lnTo>
                  <a:lnTo>
                    <a:pt x="4203" y="2820"/>
                  </a:lnTo>
                  <a:lnTo>
                    <a:pt x="4163" y="2820"/>
                  </a:lnTo>
                  <a:lnTo>
                    <a:pt x="4122" y="2819"/>
                  </a:lnTo>
                  <a:lnTo>
                    <a:pt x="4081" y="2817"/>
                  </a:lnTo>
                  <a:lnTo>
                    <a:pt x="4038" y="2812"/>
                  </a:lnTo>
                  <a:lnTo>
                    <a:pt x="3995" y="2807"/>
                  </a:lnTo>
                  <a:lnTo>
                    <a:pt x="3950" y="2801"/>
                  </a:lnTo>
                  <a:lnTo>
                    <a:pt x="3906" y="2793"/>
                  </a:lnTo>
                  <a:lnTo>
                    <a:pt x="3860" y="2783"/>
                  </a:lnTo>
                  <a:lnTo>
                    <a:pt x="3814" y="2772"/>
                  </a:lnTo>
                  <a:lnTo>
                    <a:pt x="3768" y="2757"/>
                  </a:lnTo>
                  <a:lnTo>
                    <a:pt x="3721" y="2743"/>
                  </a:lnTo>
                  <a:lnTo>
                    <a:pt x="3674" y="2725"/>
                  </a:lnTo>
                  <a:lnTo>
                    <a:pt x="3625" y="2706"/>
                  </a:lnTo>
                  <a:lnTo>
                    <a:pt x="3577" y="2685"/>
                  </a:lnTo>
                  <a:lnTo>
                    <a:pt x="3528" y="2661"/>
                  </a:lnTo>
                  <a:lnTo>
                    <a:pt x="3479" y="2635"/>
                  </a:lnTo>
                  <a:lnTo>
                    <a:pt x="3429" y="2607"/>
                  </a:lnTo>
                  <a:lnTo>
                    <a:pt x="3379" y="2577"/>
                  </a:lnTo>
                  <a:lnTo>
                    <a:pt x="3328" y="2543"/>
                  </a:lnTo>
                  <a:lnTo>
                    <a:pt x="3278" y="2507"/>
                  </a:lnTo>
                  <a:lnTo>
                    <a:pt x="3227" y="2470"/>
                  </a:lnTo>
                  <a:lnTo>
                    <a:pt x="3175" y="2428"/>
                  </a:lnTo>
                  <a:lnTo>
                    <a:pt x="3124" y="2384"/>
                  </a:lnTo>
                  <a:lnTo>
                    <a:pt x="3071" y="2338"/>
                  </a:lnTo>
                  <a:lnTo>
                    <a:pt x="3020" y="2289"/>
                  </a:lnTo>
                  <a:lnTo>
                    <a:pt x="2967" y="2236"/>
                  </a:lnTo>
                  <a:lnTo>
                    <a:pt x="2916" y="2181"/>
                  </a:lnTo>
                  <a:lnTo>
                    <a:pt x="2863" y="2123"/>
                  </a:lnTo>
                  <a:lnTo>
                    <a:pt x="2810" y="2061"/>
                  </a:lnTo>
                  <a:lnTo>
                    <a:pt x="2757" y="1995"/>
                  </a:lnTo>
                  <a:lnTo>
                    <a:pt x="2705" y="1927"/>
                  </a:lnTo>
                  <a:lnTo>
                    <a:pt x="2705" y="1927"/>
                  </a:lnTo>
                  <a:lnTo>
                    <a:pt x="2601" y="1792"/>
                  </a:lnTo>
                  <a:lnTo>
                    <a:pt x="2499" y="1661"/>
                  </a:lnTo>
                  <a:lnTo>
                    <a:pt x="2399" y="1537"/>
                  </a:lnTo>
                  <a:lnTo>
                    <a:pt x="2302" y="1419"/>
                  </a:lnTo>
                  <a:lnTo>
                    <a:pt x="2208" y="1307"/>
                  </a:lnTo>
                  <a:lnTo>
                    <a:pt x="2115" y="1201"/>
                  </a:lnTo>
                  <a:lnTo>
                    <a:pt x="2024" y="1101"/>
                  </a:lnTo>
                  <a:lnTo>
                    <a:pt x="1936" y="1007"/>
                  </a:lnTo>
                  <a:lnTo>
                    <a:pt x="1847" y="917"/>
                  </a:lnTo>
                  <a:lnTo>
                    <a:pt x="1761" y="833"/>
                  </a:lnTo>
                  <a:lnTo>
                    <a:pt x="1677" y="754"/>
                  </a:lnTo>
                  <a:lnTo>
                    <a:pt x="1593" y="681"/>
                  </a:lnTo>
                  <a:lnTo>
                    <a:pt x="1511" y="611"/>
                  </a:lnTo>
                  <a:lnTo>
                    <a:pt x="1430" y="547"/>
                  </a:lnTo>
                  <a:lnTo>
                    <a:pt x="1350" y="486"/>
                  </a:lnTo>
                  <a:lnTo>
                    <a:pt x="1270" y="431"/>
                  </a:lnTo>
                  <a:lnTo>
                    <a:pt x="1191" y="379"/>
                  </a:lnTo>
                  <a:lnTo>
                    <a:pt x="1112" y="331"/>
                  </a:lnTo>
                  <a:lnTo>
                    <a:pt x="1034" y="287"/>
                  </a:lnTo>
                  <a:lnTo>
                    <a:pt x="957" y="247"/>
                  </a:lnTo>
                  <a:lnTo>
                    <a:pt x="879" y="211"/>
                  </a:lnTo>
                  <a:lnTo>
                    <a:pt x="801" y="177"/>
                  </a:lnTo>
                  <a:lnTo>
                    <a:pt x="723" y="148"/>
                  </a:lnTo>
                  <a:lnTo>
                    <a:pt x="646" y="121"/>
                  </a:lnTo>
                  <a:lnTo>
                    <a:pt x="568" y="96"/>
                  </a:lnTo>
                  <a:lnTo>
                    <a:pt x="489" y="75"/>
                  </a:lnTo>
                  <a:lnTo>
                    <a:pt x="410" y="58"/>
                  </a:lnTo>
                  <a:lnTo>
                    <a:pt x="330" y="41"/>
                  </a:lnTo>
                  <a:lnTo>
                    <a:pt x="249" y="27"/>
                  </a:lnTo>
                  <a:lnTo>
                    <a:pt x="167" y="16"/>
                  </a:lnTo>
                  <a:lnTo>
                    <a:pt x="85" y="8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06651" name="Freeform 59"/>
            <p:cNvSpPr>
              <a:spLocks/>
            </p:cNvSpPr>
            <p:nvPr/>
          </p:nvSpPr>
          <p:spPr bwMode="auto">
            <a:xfrm>
              <a:off x="314" y="676"/>
              <a:ext cx="4975" cy="1375"/>
            </a:xfrm>
            <a:custGeom>
              <a:avLst/>
              <a:gdLst/>
              <a:ahLst/>
              <a:cxnLst>
                <a:cxn ang="0">
                  <a:pos x="4975" y="2501"/>
                </a:cxn>
                <a:cxn ang="0">
                  <a:pos x="4926" y="2537"/>
                </a:cxn>
                <a:cxn ang="0">
                  <a:pos x="4867" y="2571"/>
                </a:cxn>
                <a:cxn ang="0">
                  <a:pos x="4786" y="2613"/>
                </a:cxn>
                <a:cxn ang="0">
                  <a:pos x="4686" y="2656"/>
                </a:cxn>
                <a:cxn ang="0">
                  <a:pos x="4568" y="2695"/>
                </a:cxn>
                <a:cxn ang="0">
                  <a:pos x="4433" y="2727"/>
                </a:cxn>
                <a:cxn ang="0">
                  <a:pos x="4361" y="2739"/>
                </a:cxn>
                <a:cxn ang="0">
                  <a:pos x="4285" y="2747"/>
                </a:cxn>
                <a:cxn ang="0">
                  <a:pos x="4204" y="2750"/>
                </a:cxn>
                <a:cxn ang="0">
                  <a:pos x="4121" y="2748"/>
                </a:cxn>
                <a:cxn ang="0">
                  <a:pos x="4035" y="2740"/>
                </a:cxn>
                <a:cxn ang="0">
                  <a:pos x="3946" y="2727"/>
                </a:cxn>
                <a:cxn ang="0">
                  <a:pos x="3856" y="2708"/>
                </a:cxn>
                <a:cxn ang="0">
                  <a:pos x="3761" y="2680"/>
                </a:cxn>
                <a:cxn ang="0">
                  <a:pos x="3666" y="2645"/>
                </a:cxn>
                <a:cxn ang="0">
                  <a:pos x="3567" y="2603"/>
                </a:cxn>
                <a:cxn ang="0">
                  <a:pos x="3467" y="2550"/>
                </a:cxn>
                <a:cxn ang="0">
                  <a:pos x="3366" y="2488"/>
                </a:cxn>
                <a:cxn ang="0">
                  <a:pos x="3263" y="2416"/>
                </a:cxn>
                <a:cxn ang="0">
                  <a:pos x="3159" y="2333"/>
                </a:cxn>
                <a:cxn ang="0">
                  <a:pos x="3053" y="2240"/>
                </a:cxn>
                <a:cxn ang="0">
                  <a:pos x="2948" y="2133"/>
                </a:cxn>
                <a:cxn ang="0">
                  <a:pos x="2841" y="2014"/>
                </a:cxn>
                <a:cxn ang="0">
                  <a:pos x="2733" y="1883"/>
                </a:cxn>
                <a:cxn ang="0">
                  <a:pos x="2627" y="1747"/>
                </a:cxn>
                <a:cxn ang="0">
                  <a:pos x="2422" y="1495"/>
                </a:cxn>
                <a:cxn ang="0">
                  <a:pos x="2227" y="1269"/>
                </a:cxn>
                <a:cxn ang="0">
                  <a:pos x="2040" y="1066"/>
                </a:cxn>
                <a:cxn ang="0">
                  <a:pos x="1861" y="885"/>
                </a:cxn>
                <a:cxn ang="0">
                  <a:pos x="1687" y="723"/>
                </a:cxn>
                <a:cxn ang="0">
                  <a:pos x="1519" y="583"/>
                </a:cxn>
                <a:cxn ang="0">
                  <a:pos x="1357" y="462"/>
                </a:cxn>
                <a:cxn ang="0">
                  <a:pos x="1196" y="357"/>
                </a:cxn>
                <a:cxn ang="0">
                  <a:pos x="1039" y="268"/>
                </a:cxn>
                <a:cxn ang="0">
                  <a:pos x="882" y="194"/>
                </a:cxn>
                <a:cxn ang="0">
                  <a:pos x="726" y="134"/>
                </a:cxn>
                <a:cxn ang="0">
                  <a:pos x="569" y="86"/>
                </a:cxn>
                <a:cxn ang="0">
                  <a:pos x="410" y="50"/>
                </a:cxn>
                <a:cxn ang="0">
                  <a:pos x="249" y="23"/>
                </a:cxn>
                <a:cxn ang="0">
                  <a:pos x="83" y="5"/>
                </a:cxn>
              </a:cxnLst>
              <a:rect l="0" t="0" r="r" b="b"/>
              <a:pathLst>
                <a:path w="4975" h="2750">
                  <a:moveTo>
                    <a:pt x="4975" y="2501"/>
                  </a:moveTo>
                  <a:lnTo>
                    <a:pt x="4975" y="2501"/>
                  </a:lnTo>
                  <a:lnTo>
                    <a:pt x="4962" y="2511"/>
                  </a:lnTo>
                  <a:lnTo>
                    <a:pt x="4926" y="2537"/>
                  </a:lnTo>
                  <a:lnTo>
                    <a:pt x="4899" y="2553"/>
                  </a:lnTo>
                  <a:lnTo>
                    <a:pt x="4867" y="2571"/>
                  </a:lnTo>
                  <a:lnTo>
                    <a:pt x="4829" y="2592"/>
                  </a:lnTo>
                  <a:lnTo>
                    <a:pt x="4786" y="2613"/>
                  </a:lnTo>
                  <a:lnTo>
                    <a:pt x="4739" y="2635"/>
                  </a:lnTo>
                  <a:lnTo>
                    <a:pt x="4686" y="2656"/>
                  </a:lnTo>
                  <a:lnTo>
                    <a:pt x="4629" y="2676"/>
                  </a:lnTo>
                  <a:lnTo>
                    <a:pt x="4568" y="2695"/>
                  </a:lnTo>
                  <a:lnTo>
                    <a:pt x="4503" y="2713"/>
                  </a:lnTo>
                  <a:lnTo>
                    <a:pt x="4433" y="2727"/>
                  </a:lnTo>
                  <a:lnTo>
                    <a:pt x="4397" y="2734"/>
                  </a:lnTo>
                  <a:lnTo>
                    <a:pt x="4361" y="2739"/>
                  </a:lnTo>
                  <a:lnTo>
                    <a:pt x="4322" y="2743"/>
                  </a:lnTo>
                  <a:lnTo>
                    <a:pt x="4285" y="2747"/>
                  </a:lnTo>
                  <a:lnTo>
                    <a:pt x="4245" y="2748"/>
                  </a:lnTo>
                  <a:lnTo>
                    <a:pt x="4204" y="2750"/>
                  </a:lnTo>
                  <a:lnTo>
                    <a:pt x="4163" y="2750"/>
                  </a:lnTo>
                  <a:lnTo>
                    <a:pt x="4121" y="2748"/>
                  </a:lnTo>
                  <a:lnTo>
                    <a:pt x="4079" y="2745"/>
                  </a:lnTo>
                  <a:lnTo>
                    <a:pt x="4035" y="2740"/>
                  </a:lnTo>
                  <a:lnTo>
                    <a:pt x="3992" y="2735"/>
                  </a:lnTo>
                  <a:lnTo>
                    <a:pt x="3946" y="2727"/>
                  </a:lnTo>
                  <a:lnTo>
                    <a:pt x="3902" y="2719"/>
                  </a:lnTo>
                  <a:lnTo>
                    <a:pt x="3856" y="2708"/>
                  </a:lnTo>
                  <a:lnTo>
                    <a:pt x="3809" y="2695"/>
                  </a:lnTo>
                  <a:lnTo>
                    <a:pt x="3761" y="2680"/>
                  </a:lnTo>
                  <a:lnTo>
                    <a:pt x="3714" y="2664"/>
                  </a:lnTo>
                  <a:lnTo>
                    <a:pt x="3666" y="2645"/>
                  </a:lnTo>
                  <a:lnTo>
                    <a:pt x="3617" y="2626"/>
                  </a:lnTo>
                  <a:lnTo>
                    <a:pt x="3567" y="2603"/>
                  </a:lnTo>
                  <a:lnTo>
                    <a:pt x="3517" y="2577"/>
                  </a:lnTo>
                  <a:lnTo>
                    <a:pt x="3467" y="2550"/>
                  </a:lnTo>
                  <a:lnTo>
                    <a:pt x="3417" y="2521"/>
                  </a:lnTo>
                  <a:lnTo>
                    <a:pt x="3366" y="2488"/>
                  </a:lnTo>
                  <a:lnTo>
                    <a:pt x="3314" y="2453"/>
                  </a:lnTo>
                  <a:lnTo>
                    <a:pt x="3263" y="2416"/>
                  </a:lnTo>
                  <a:lnTo>
                    <a:pt x="3212" y="2375"/>
                  </a:lnTo>
                  <a:lnTo>
                    <a:pt x="3159" y="2333"/>
                  </a:lnTo>
                  <a:lnTo>
                    <a:pt x="3106" y="2288"/>
                  </a:lnTo>
                  <a:lnTo>
                    <a:pt x="3053" y="2240"/>
                  </a:lnTo>
                  <a:lnTo>
                    <a:pt x="3001" y="2188"/>
                  </a:lnTo>
                  <a:lnTo>
                    <a:pt x="2948" y="2133"/>
                  </a:lnTo>
                  <a:lnTo>
                    <a:pt x="2894" y="2075"/>
                  </a:lnTo>
                  <a:lnTo>
                    <a:pt x="2841" y="2014"/>
                  </a:lnTo>
                  <a:lnTo>
                    <a:pt x="2787" y="1951"/>
                  </a:lnTo>
                  <a:lnTo>
                    <a:pt x="2733" y="1883"/>
                  </a:lnTo>
                  <a:lnTo>
                    <a:pt x="2733" y="1883"/>
                  </a:lnTo>
                  <a:lnTo>
                    <a:pt x="2627" y="1747"/>
                  </a:lnTo>
                  <a:lnTo>
                    <a:pt x="2523" y="1618"/>
                  </a:lnTo>
                  <a:lnTo>
                    <a:pt x="2422" y="1495"/>
                  </a:lnTo>
                  <a:lnTo>
                    <a:pt x="2323" y="1379"/>
                  </a:lnTo>
                  <a:lnTo>
                    <a:pt x="2227" y="1269"/>
                  </a:lnTo>
                  <a:lnTo>
                    <a:pt x="2133" y="1164"/>
                  </a:lnTo>
                  <a:lnTo>
                    <a:pt x="2040" y="1066"/>
                  </a:lnTo>
                  <a:lnTo>
                    <a:pt x="1949" y="972"/>
                  </a:lnTo>
                  <a:lnTo>
                    <a:pt x="1861" y="885"/>
                  </a:lnTo>
                  <a:lnTo>
                    <a:pt x="1773" y="801"/>
                  </a:lnTo>
                  <a:lnTo>
                    <a:pt x="1687" y="723"/>
                  </a:lnTo>
                  <a:lnTo>
                    <a:pt x="1602" y="651"/>
                  </a:lnTo>
                  <a:lnTo>
                    <a:pt x="1519" y="583"/>
                  </a:lnTo>
                  <a:lnTo>
                    <a:pt x="1437" y="520"/>
                  </a:lnTo>
                  <a:lnTo>
                    <a:pt x="1357" y="462"/>
                  </a:lnTo>
                  <a:lnTo>
                    <a:pt x="1276" y="407"/>
                  </a:lnTo>
                  <a:lnTo>
                    <a:pt x="1196" y="357"/>
                  </a:lnTo>
                  <a:lnTo>
                    <a:pt x="1116" y="310"/>
                  </a:lnTo>
                  <a:lnTo>
                    <a:pt x="1039" y="268"/>
                  </a:lnTo>
                  <a:lnTo>
                    <a:pt x="960" y="229"/>
                  </a:lnTo>
                  <a:lnTo>
                    <a:pt x="882" y="194"/>
                  </a:lnTo>
                  <a:lnTo>
                    <a:pt x="804" y="162"/>
                  </a:lnTo>
                  <a:lnTo>
                    <a:pt x="726" y="134"/>
                  </a:lnTo>
                  <a:lnTo>
                    <a:pt x="647" y="108"/>
                  </a:lnTo>
                  <a:lnTo>
                    <a:pt x="569" y="86"/>
                  </a:lnTo>
                  <a:lnTo>
                    <a:pt x="490" y="66"/>
                  </a:lnTo>
                  <a:lnTo>
                    <a:pt x="410" y="50"/>
                  </a:lnTo>
                  <a:lnTo>
                    <a:pt x="331" y="36"/>
                  </a:lnTo>
                  <a:lnTo>
                    <a:pt x="249" y="23"/>
                  </a:lnTo>
                  <a:lnTo>
                    <a:pt x="167" y="13"/>
                  </a:lnTo>
                  <a:lnTo>
                    <a:pt x="83" y="5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06652" name="Freeform 60"/>
            <p:cNvSpPr>
              <a:spLocks/>
            </p:cNvSpPr>
            <p:nvPr/>
          </p:nvSpPr>
          <p:spPr bwMode="auto">
            <a:xfrm>
              <a:off x="325" y="698"/>
              <a:ext cx="5012" cy="1339"/>
            </a:xfrm>
            <a:custGeom>
              <a:avLst/>
              <a:gdLst/>
              <a:ahLst/>
              <a:cxnLst>
                <a:cxn ang="0">
                  <a:pos x="5012" y="2414"/>
                </a:cxn>
                <a:cxn ang="0">
                  <a:pos x="4964" y="2448"/>
                </a:cxn>
                <a:cxn ang="0">
                  <a:pos x="4904" y="2485"/>
                </a:cxn>
                <a:cxn ang="0">
                  <a:pos x="4825" y="2528"/>
                </a:cxn>
                <a:cxn ang="0">
                  <a:pos x="4725" y="2574"/>
                </a:cxn>
                <a:cxn ang="0">
                  <a:pos x="4608" y="2615"/>
                </a:cxn>
                <a:cxn ang="0">
                  <a:pos x="4474" y="2649"/>
                </a:cxn>
                <a:cxn ang="0">
                  <a:pos x="4402" y="2662"/>
                </a:cxn>
                <a:cxn ang="0">
                  <a:pos x="4325" y="2672"/>
                </a:cxn>
                <a:cxn ang="0">
                  <a:pos x="4246" y="2677"/>
                </a:cxn>
                <a:cxn ang="0">
                  <a:pos x="4163" y="2677"/>
                </a:cxn>
                <a:cxn ang="0">
                  <a:pos x="4077" y="2672"/>
                </a:cxn>
                <a:cxn ang="0">
                  <a:pos x="3988" y="2661"/>
                </a:cxn>
                <a:cxn ang="0">
                  <a:pos x="3896" y="2643"/>
                </a:cxn>
                <a:cxn ang="0">
                  <a:pos x="3802" y="2617"/>
                </a:cxn>
                <a:cxn ang="0">
                  <a:pos x="3705" y="2583"/>
                </a:cxn>
                <a:cxn ang="0">
                  <a:pos x="3606" y="2543"/>
                </a:cxn>
                <a:cxn ang="0">
                  <a:pos x="3506" y="2491"/>
                </a:cxn>
                <a:cxn ang="0">
                  <a:pos x="3403" y="2431"/>
                </a:cxn>
                <a:cxn ang="0">
                  <a:pos x="3299" y="2362"/>
                </a:cxn>
                <a:cxn ang="0">
                  <a:pos x="3194" y="2280"/>
                </a:cxn>
                <a:cxn ang="0">
                  <a:pos x="3087" y="2188"/>
                </a:cxn>
                <a:cxn ang="0">
                  <a:pos x="2980" y="2083"/>
                </a:cxn>
                <a:cxn ang="0">
                  <a:pos x="2870" y="1966"/>
                </a:cxn>
                <a:cxn ang="0">
                  <a:pos x="2762" y="1836"/>
                </a:cxn>
                <a:cxn ang="0">
                  <a:pos x="2654" y="1702"/>
                </a:cxn>
                <a:cxn ang="0">
                  <a:pos x="2444" y="1455"/>
                </a:cxn>
                <a:cxn ang="0">
                  <a:pos x="2245" y="1230"/>
                </a:cxn>
                <a:cxn ang="0">
                  <a:pos x="2057" y="1030"/>
                </a:cxn>
                <a:cxn ang="0">
                  <a:pos x="1873" y="851"/>
                </a:cxn>
                <a:cxn ang="0">
                  <a:pos x="1698" y="692"/>
                </a:cxn>
                <a:cxn ang="0">
                  <a:pos x="1529" y="555"/>
                </a:cxn>
                <a:cxn ang="0">
                  <a:pos x="1364" y="436"/>
                </a:cxn>
                <a:cxn ang="0">
                  <a:pos x="1201" y="334"/>
                </a:cxn>
                <a:cxn ang="0">
                  <a:pos x="1043" y="248"/>
                </a:cxn>
                <a:cxn ang="0">
                  <a:pos x="885" y="177"/>
                </a:cxn>
                <a:cxn ang="0">
                  <a:pos x="728" y="119"/>
                </a:cxn>
                <a:cxn ang="0">
                  <a:pos x="571" y="74"/>
                </a:cxn>
                <a:cxn ang="0">
                  <a:pos x="411" y="42"/>
                </a:cxn>
                <a:cxn ang="0">
                  <a:pos x="250" y="17"/>
                </a:cxn>
                <a:cxn ang="0">
                  <a:pos x="85" y="5"/>
                </a:cxn>
              </a:cxnLst>
              <a:rect l="0" t="0" r="r" b="b"/>
              <a:pathLst>
                <a:path w="5012" h="2678">
                  <a:moveTo>
                    <a:pt x="5012" y="2414"/>
                  </a:moveTo>
                  <a:lnTo>
                    <a:pt x="5012" y="2414"/>
                  </a:lnTo>
                  <a:lnTo>
                    <a:pt x="5000" y="2423"/>
                  </a:lnTo>
                  <a:lnTo>
                    <a:pt x="4964" y="2448"/>
                  </a:lnTo>
                  <a:lnTo>
                    <a:pt x="4937" y="2465"/>
                  </a:lnTo>
                  <a:lnTo>
                    <a:pt x="4904" y="2485"/>
                  </a:lnTo>
                  <a:lnTo>
                    <a:pt x="4868" y="2506"/>
                  </a:lnTo>
                  <a:lnTo>
                    <a:pt x="4825" y="2528"/>
                  </a:lnTo>
                  <a:lnTo>
                    <a:pt x="4778" y="2551"/>
                  </a:lnTo>
                  <a:lnTo>
                    <a:pt x="4725" y="2574"/>
                  </a:lnTo>
                  <a:lnTo>
                    <a:pt x="4670" y="2594"/>
                  </a:lnTo>
                  <a:lnTo>
                    <a:pt x="4608" y="2615"/>
                  </a:lnTo>
                  <a:lnTo>
                    <a:pt x="4543" y="2635"/>
                  </a:lnTo>
                  <a:lnTo>
                    <a:pt x="4474" y="2649"/>
                  </a:lnTo>
                  <a:lnTo>
                    <a:pt x="4439" y="2657"/>
                  </a:lnTo>
                  <a:lnTo>
                    <a:pt x="4402" y="2662"/>
                  </a:lnTo>
                  <a:lnTo>
                    <a:pt x="4364" y="2669"/>
                  </a:lnTo>
                  <a:lnTo>
                    <a:pt x="4325" y="2672"/>
                  </a:lnTo>
                  <a:lnTo>
                    <a:pt x="4286" y="2675"/>
                  </a:lnTo>
                  <a:lnTo>
                    <a:pt x="4246" y="2677"/>
                  </a:lnTo>
                  <a:lnTo>
                    <a:pt x="4204" y="2678"/>
                  </a:lnTo>
                  <a:lnTo>
                    <a:pt x="4163" y="2677"/>
                  </a:lnTo>
                  <a:lnTo>
                    <a:pt x="4120" y="2675"/>
                  </a:lnTo>
                  <a:lnTo>
                    <a:pt x="4077" y="2672"/>
                  </a:lnTo>
                  <a:lnTo>
                    <a:pt x="4032" y="2667"/>
                  </a:lnTo>
                  <a:lnTo>
                    <a:pt x="3988" y="2661"/>
                  </a:lnTo>
                  <a:lnTo>
                    <a:pt x="3942" y="2653"/>
                  </a:lnTo>
                  <a:lnTo>
                    <a:pt x="3896" y="2643"/>
                  </a:lnTo>
                  <a:lnTo>
                    <a:pt x="3849" y="2630"/>
                  </a:lnTo>
                  <a:lnTo>
                    <a:pt x="3802" y="2617"/>
                  </a:lnTo>
                  <a:lnTo>
                    <a:pt x="3753" y="2601"/>
                  </a:lnTo>
                  <a:lnTo>
                    <a:pt x="3705" y="2583"/>
                  </a:lnTo>
                  <a:lnTo>
                    <a:pt x="3656" y="2564"/>
                  </a:lnTo>
                  <a:lnTo>
                    <a:pt x="3606" y="2543"/>
                  </a:lnTo>
                  <a:lnTo>
                    <a:pt x="3556" y="2519"/>
                  </a:lnTo>
                  <a:lnTo>
                    <a:pt x="3506" y="2491"/>
                  </a:lnTo>
                  <a:lnTo>
                    <a:pt x="3455" y="2464"/>
                  </a:lnTo>
                  <a:lnTo>
                    <a:pt x="3403" y="2431"/>
                  </a:lnTo>
                  <a:lnTo>
                    <a:pt x="3352" y="2398"/>
                  </a:lnTo>
                  <a:lnTo>
                    <a:pt x="3299" y="2362"/>
                  </a:lnTo>
                  <a:lnTo>
                    <a:pt x="3246" y="2322"/>
                  </a:lnTo>
                  <a:lnTo>
                    <a:pt x="3194" y="2280"/>
                  </a:lnTo>
                  <a:lnTo>
                    <a:pt x="3141" y="2236"/>
                  </a:lnTo>
                  <a:lnTo>
                    <a:pt x="3087" y="2188"/>
                  </a:lnTo>
                  <a:lnTo>
                    <a:pt x="3033" y="2138"/>
                  </a:lnTo>
                  <a:lnTo>
                    <a:pt x="2980" y="2083"/>
                  </a:lnTo>
                  <a:lnTo>
                    <a:pt x="2924" y="2026"/>
                  </a:lnTo>
                  <a:lnTo>
                    <a:pt x="2870" y="1966"/>
                  </a:lnTo>
                  <a:lnTo>
                    <a:pt x="2816" y="1903"/>
                  </a:lnTo>
                  <a:lnTo>
                    <a:pt x="2762" y="1836"/>
                  </a:lnTo>
                  <a:lnTo>
                    <a:pt x="2762" y="1836"/>
                  </a:lnTo>
                  <a:lnTo>
                    <a:pt x="2654" y="1702"/>
                  </a:lnTo>
                  <a:lnTo>
                    <a:pt x="2548" y="1576"/>
                  </a:lnTo>
                  <a:lnTo>
                    <a:pt x="2444" y="1455"/>
                  </a:lnTo>
                  <a:lnTo>
                    <a:pt x="2344" y="1338"/>
                  </a:lnTo>
                  <a:lnTo>
                    <a:pt x="2245" y="1230"/>
                  </a:lnTo>
                  <a:lnTo>
                    <a:pt x="2150" y="1127"/>
                  </a:lnTo>
                  <a:lnTo>
                    <a:pt x="2057" y="1030"/>
                  </a:lnTo>
                  <a:lnTo>
                    <a:pt x="1963" y="938"/>
                  </a:lnTo>
                  <a:lnTo>
                    <a:pt x="1873" y="851"/>
                  </a:lnTo>
                  <a:lnTo>
                    <a:pt x="1786" y="770"/>
                  </a:lnTo>
                  <a:lnTo>
                    <a:pt x="1698" y="692"/>
                  </a:lnTo>
                  <a:lnTo>
                    <a:pt x="1612" y="621"/>
                  </a:lnTo>
                  <a:lnTo>
                    <a:pt x="1529" y="555"/>
                  </a:lnTo>
                  <a:lnTo>
                    <a:pt x="1446" y="494"/>
                  </a:lnTo>
                  <a:lnTo>
                    <a:pt x="1364" y="436"/>
                  </a:lnTo>
                  <a:lnTo>
                    <a:pt x="1282" y="382"/>
                  </a:lnTo>
                  <a:lnTo>
                    <a:pt x="1201" y="334"/>
                  </a:lnTo>
                  <a:lnTo>
                    <a:pt x="1122" y="289"/>
                  </a:lnTo>
                  <a:lnTo>
                    <a:pt x="1043" y="248"/>
                  </a:lnTo>
                  <a:lnTo>
                    <a:pt x="964" y="210"/>
                  </a:lnTo>
                  <a:lnTo>
                    <a:pt x="885" y="177"/>
                  </a:lnTo>
                  <a:lnTo>
                    <a:pt x="807" y="147"/>
                  </a:lnTo>
                  <a:lnTo>
                    <a:pt x="728" y="119"/>
                  </a:lnTo>
                  <a:lnTo>
                    <a:pt x="649" y="95"/>
                  </a:lnTo>
                  <a:lnTo>
                    <a:pt x="571" y="74"/>
                  </a:lnTo>
                  <a:lnTo>
                    <a:pt x="490" y="56"/>
                  </a:lnTo>
                  <a:lnTo>
                    <a:pt x="411" y="42"/>
                  </a:lnTo>
                  <a:lnTo>
                    <a:pt x="331" y="29"/>
                  </a:lnTo>
                  <a:lnTo>
                    <a:pt x="250" y="17"/>
                  </a:lnTo>
                  <a:lnTo>
                    <a:pt x="167" y="9"/>
                  </a:lnTo>
                  <a:lnTo>
                    <a:pt x="85" y="5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06653" name="Freeform 61"/>
            <p:cNvSpPr>
              <a:spLocks/>
            </p:cNvSpPr>
            <p:nvPr/>
          </p:nvSpPr>
          <p:spPr bwMode="auto">
            <a:xfrm>
              <a:off x="336" y="720"/>
              <a:ext cx="5049" cy="1304"/>
            </a:xfrm>
            <a:custGeom>
              <a:avLst/>
              <a:gdLst/>
              <a:ahLst/>
              <a:cxnLst>
                <a:cxn ang="0">
                  <a:pos x="5049" y="2324"/>
                </a:cxn>
                <a:cxn ang="0">
                  <a:pos x="5000" y="2361"/>
                </a:cxn>
                <a:cxn ang="0">
                  <a:pos x="4942" y="2398"/>
                </a:cxn>
                <a:cxn ang="0">
                  <a:pos x="4863" y="2443"/>
                </a:cxn>
                <a:cxn ang="0">
                  <a:pos x="4764" y="2492"/>
                </a:cxn>
                <a:cxn ang="0">
                  <a:pos x="4647" y="2537"/>
                </a:cxn>
                <a:cxn ang="0">
                  <a:pos x="4514" y="2574"/>
                </a:cxn>
                <a:cxn ang="0">
                  <a:pos x="4442" y="2589"/>
                </a:cxn>
                <a:cxn ang="0">
                  <a:pos x="4366" y="2598"/>
                </a:cxn>
                <a:cxn ang="0">
                  <a:pos x="4286" y="2605"/>
                </a:cxn>
                <a:cxn ang="0">
                  <a:pos x="4203" y="2608"/>
                </a:cxn>
                <a:cxn ang="0">
                  <a:pos x="4117" y="2603"/>
                </a:cxn>
                <a:cxn ang="0">
                  <a:pos x="4027" y="2593"/>
                </a:cxn>
                <a:cxn ang="0">
                  <a:pos x="3935" y="2577"/>
                </a:cxn>
                <a:cxn ang="0">
                  <a:pos x="3841" y="2555"/>
                </a:cxn>
                <a:cxn ang="0">
                  <a:pos x="3744" y="2522"/>
                </a:cxn>
                <a:cxn ang="0">
                  <a:pos x="3645" y="2484"/>
                </a:cxn>
                <a:cxn ang="0">
                  <a:pos x="3544" y="2434"/>
                </a:cxn>
                <a:cxn ang="0">
                  <a:pos x="3439" y="2375"/>
                </a:cxn>
                <a:cxn ang="0">
                  <a:pos x="3335" y="2308"/>
                </a:cxn>
                <a:cxn ang="0">
                  <a:pos x="3228" y="2229"/>
                </a:cxn>
                <a:cxn ang="0">
                  <a:pos x="3120" y="2137"/>
                </a:cxn>
                <a:cxn ang="0">
                  <a:pos x="3010" y="2035"/>
                </a:cxn>
                <a:cxn ang="0">
                  <a:pos x="2901" y="1919"/>
                </a:cxn>
                <a:cxn ang="0">
                  <a:pos x="2790" y="1789"/>
                </a:cxn>
                <a:cxn ang="0">
                  <a:pos x="2679" y="1659"/>
                </a:cxn>
                <a:cxn ang="0">
                  <a:pos x="2466" y="1413"/>
                </a:cxn>
                <a:cxn ang="0">
                  <a:pos x="2265" y="1192"/>
                </a:cxn>
                <a:cxn ang="0">
                  <a:pos x="2072" y="993"/>
                </a:cxn>
                <a:cxn ang="0">
                  <a:pos x="1887" y="819"/>
                </a:cxn>
                <a:cxn ang="0">
                  <a:pos x="1710" y="664"/>
                </a:cxn>
                <a:cxn ang="0">
                  <a:pos x="1537" y="528"/>
                </a:cxn>
                <a:cxn ang="0">
                  <a:pos x="1371" y="412"/>
                </a:cxn>
                <a:cxn ang="0">
                  <a:pos x="1207" y="312"/>
                </a:cxn>
                <a:cxn ang="0">
                  <a:pos x="1047" y="230"/>
                </a:cxn>
                <a:cxn ang="0">
                  <a:pos x="888" y="160"/>
                </a:cxn>
                <a:cxn ang="0">
                  <a:pos x="731" y="107"/>
                </a:cxn>
                <a:cxn ang="0">
                  <a:pos x="572" y="65"/>
                </a:cxn>
                <a:cxn ang="0">
                  <a:pos x="413" y="34"/>
                </a:cxn>
                <a:cxn ang="0">
                  <a:pos x="250" y="15"/>
                </a:cxn>
                <a:cxn ang="0">
                  <a:pos x="85" y="4"/>
                </a:cxn>
              </a:cxnLst>
              <a:rect l="0" t="0" r="r" b="b"/>
              <a:pathLst>
                <a:path w="5049" h="2608">
                  <a:moveTo>
                    <a:pt x="5049" y="2324"/>
                  </a:moveTo>
                  <a:lnTo>
                    <a:pt x="5049" y="2324"/>
                  </a:lnTo>
                  <a:lnTo>
                    <a:pt x="5036" y="2334"/>
                  </a:lnTo>
                  <a:lnTo>
                    <a:pt x="5000" y="2361"/>
                  </a:lnTo>
                  <a:lnTo>
                    <a:pt x="4974" y="2379"/>
                  </a:lnTo>
                  <a:lnTo>
                    <a:pt x="4942" y="2398"/>
                  </a:lnTo>
                  <a:lnTo>
                    <a:pt x="4906" y="2421"/>
                  </a:lnTo>
                  <a:lnTo>
                    <a:pt x="4863" y="2443"/>
                  </a:lnTo>
                  <a:lnTo>
                    <a:pt x="4815" y="2468"/>
                  </a:lnTo>
                  <a:lnTo>
                    <a:pt x="4764" y="2492"/>
                  </a:lnTo>
                  <a:lnTo>
                    <a:pt x="4709" y="2514"/>
                  </a:lnTo>
                  <a:lnTo>
                    <a:pt x="4647" y="2537"/>
                  </a:lnTo>
                  <a:lnTo>
                    <a:pt x="4584" y="2556"/>
                  </a:lnTo>
                  <a:lnTo>
                    <a:pt x="4514" y="2574"/>
                  </a:lnTo>
                  <a:lnTo>
                    <a:pt x="4478" y="2581"/>
                  </a:lnTo>
                  <a:lnTo>
                    <a:pt x="4442" y="2589"/>
                  </a:lnTo>
                  <a:lnTo>
                    <a:pt x="4404" y="2593"/>
                  </a:lnTo>
                  <a:lnTo>
                    <a:pt x="4366" y="2598"/>
                  </a:lnTo>
                  <a:lnTo>
                    <a:pt x="4327" y="2603"/>
                  </a:lnTo>
                  <a:lnTo>
                    <a:pt x="4286" y="2605"/>
                  </a:lnTo>
                  <a:lnTo>
                    <a:pt x="4245" y="2606"/>
                  </a:lnTo>
                  <a:lnTo>
                    <a:pt x="4203" y="2608"/>
                  </a:lnTo>
                  <a:lnTo>
                    <a:pt x="4160" y="2606"/>
                  </a:lnTo>
                  <a:lnTo>
                    <a:pt x="4117" y="2603"/>
                  </a:lnTo>
                  <a:lnTo>
                    <a:pt x="4073" y="2600"/>
                  </a:lnTo>
                  <a:lnTo>
                    <a:pt x="4027" y="2593"/>
                  </a:lnTo>
                  <a:lnTo>
                    <a:pt x="3982" y="2587"/>
                  </a:lnTo>
                  <a:lnTo>
                    <a:pt x="3935" y="2577"/>
                  </a:lnTo>
                  <a:lnTo>
                    <a:pt x="3888" y="2566"/>
                  </a:lnTo>
                  <a:lnTo>
                    <a:pt x="3841" y="2555"/>
                  </a:lnTo>
                  <a:lnTo>
                    <a:pt x="3792" y="2540"/>
                  </a:lnTo>
                  <a:lnTo>
                    <a:pt x="3744" y="2522"/>
                  </a:lnTo>
                  <a:lnTo>
                    <a:pt x="3695" y="2505"/>
                  </a:lnTo>
                  <a:lnTo>
                    <a:pt x="3645" y="2484"/>
                  </a:lnTo>
                  <a:lnTo>
                    <a:pt x="3594" y="2459"/>
                  </a:lnTo>
                  <a:lnTo>
                    <a:pt x="3544" y="2434"/>
                  </a:lnTo>
                  <a:lnTo>
                    <a:pt x="3492" y="2406"/>
                  </a:lnTo>
                  <a:lnTo>
                    <a:pt x="3439" y="2375"/>
                  </a:lnTo>
                  <a:lnTo>
                    <a:pt x="3388" y="2343"/>
                  </a:lnTo>
                  <a:lnTo>
                    <a:pt x="3335" y="2308"/>
                  </a:lnTo>
                  <a:lnTo>
                    <a:pt x="3281" y="2269"/>
                  </a:lnTo>
                  <a:lnTo>
                    <a:pt x="3228" y="2229"/>
                  </a:lnTo>
                  <a:lnTo>
                    <a:pt x="3174" y="2183"/>
                  </a:lnTo>
                  <a:lnTo>
                    <a:pt x="3120" y="2137"/>
                  </a:lnTo>
                  <a:lnTo>
                    <a:pt x="3066" y="2086"/>
                  </a:lnTo>
                  <a:lnTo>
                    <a:pt x="3010" y="2035"/>
                  </a:lnTo>
                  <a:lnTo>
                    <a:pt x="2956" y="1978"/>
                  </a:lnTo>
                  <a:lnTo>
                    <a:pt x="2901" y="1919"/>
                  </a:lnTo>
                  <a:lnTo>
                    <a:pt x="2845" y="1856"/>
                  </a:lnTo>
                  <a:lnTo>
                    <a:pt x="2790" y="1789"/>
                  </a:lnTo>
                  <a:lnTo>
                    <a:pt x="2790" y="1789"/>
                  </a:lnTo>
                  <a:lnTo>
                    <a:pt x="2679" y="1659"/>
                  </a:lnTo>
                  <a:lnTo>
                    <a:pt x="2572" y="1533"/>
                  </a:lnTo>
                  <a:lnTo>
                    <a:pt x="2466" y="1413"/>
                  </a:lnTo>
                  <a:lnTo>
                    <a:pt x="2365" y="1299"/>
                  </a:lnTo>
                  <a:lnTo>
                    <a:pt x="2265" y="1192"/>
                  </a:lnTo>
                  <a:lnTo>
                    <a:pt x="2168" y="1090"/>
                  </a:lnTo>
                  <a:lnTo>
                    <a:pt x="2072" y="993"/>
                  </a:lnTo>
                  <a:lnTo>
                    <a:pt x="1979" y="903"/>
                  </a:lnTo>
                  <a:lnTo>
                    <a:pt x="1887" y="819"/>
                  </a:lnTo>
                  <a:lnTo>
                    <a:pt x="1797" y="738"/>
                  </a:lnTo>
                  <a:lnTo>
                    <a:pt x="1710" y="664"/>
                  </a:lnTo>
                  <a:lnTo>
                    <a:pt x="1622" y="593"/>
                  </a:lnTo>
                  <a:lnTo>
                    <a:pt x="1537" y="528"/>
                  </a:lnTo>
                  <a:lnTo>
                    <a:pt x="1453" y="467"/>
                  </a:lnTo>
                  <a:lnTo>
                    <a:pt x="1371" y="412"/>
                  </a:lnTo>
                  <a:lnTo>
                    <a:pt x="1287" y="360"/>
                  </a:lnTo>
                  <a:lnTo>
                    <a:pt x="1207" y="312"/>
                  </a:lnTo>
                  <a:lnTo>
                    <a:pt x="1126" y="268"/>
                  </a:lnTo>
                  <a:lnTo>
                    <a:pt x="1047" y="230"/>
                  </a:lnTo>
                  <a:lnTo>
                    <a:pt x="967" y="192"/>
                  </a:lnTo>
                  <a:lnTo>
                    <a:pt x="888" y="160"/>
                  </a:lnTo>
                  <a:lnTo>
                    <a:pt x="808" y="133"/>
                  </a:lnTo>
                  <a:lnTo>
                    <a:pt x="731" y="107"/>
                  </a:lnTo>
                  <a:lnTo>
                    <a:pt x="652" y="84"/>
                  </a:lnTo>
                  <a:lnTo>
                    <a:pt x="572" y="65"/>
                  </a:lnTo>
                  <a:lnTo>
                    <a:pt x="492" y="49"/>
                  </a:lnTo>
                  <a:lnTo>
                    <a:pt x="413" y="34"/>
                  </a:lnTo>
                  <a:lnTo>
                    <a:pt x="332" y="23"/>
                  </a:lnTo>
                  <a:lnTo>
                    <a:pt x="250" y="15"/>
                  </a:lnTo>
                  <a:lnTo>
                    <a:pt x="168" y="8"/>
                  </a:lnTo>
                  <a:lnTo>
                    <a:pt x="85" y="4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06654" name="Freeform 62"/>
            <p:cNvSpPr>
              <a:spLocks/>
            </p:cNvSpPr>
            <p:nvPr/>
          </p:nvSpPr>
          <p:spPr bwMode="auto">
            <a:xfrm>
              <a:off x="349" y="742"/>
              <a:ext cx="5081" cy="1267"/>
            </a:xfrm>
            <a:custGeom>
              <a:avLst/>
              <a:gdLst/>
              <a:ahLst/>
              <a:cxnLst>
                <a:cxn ang="0">
                  <a:pos x="5081" y="2233"/>
                </a:cxn>
                <a:cxn ang="0">
                  <a:pos x="5034" y="2270"/>
                </a:cxn>
                <a:cxn ang="0">
                  <a:pos x="4977" y="2309"/>
                </a:cxn>
                <a:cxn ang="0">
                  <a:pos x="4898" y="2355"/>
                </a:cxn>
                <a:cxn ang="0">
                  <a:pos x="4801" y="2405"/>
                </a:cxn>
                <a:cxn ang="0">
                  <a:pos x="4684" y="2454"/>
                </a:cxn>
                <a:cxn ang="0">
                  <a:pos x="4551" y="2494"/>
                </a:cxn>
                <a:cxn ang="0">
                  <a:pos x="4479" y="2509"/>
                </a:cxn>
                <a:cxn ang="0">
                  <a:pos x="4404" y="2522"/>
                </a:cxn>
                <a:cxn ang="0">
                  <a:pos x="4323" y="2530"/>
                </a:cxn>
                <a:cxn ang="0">
                  <a:pos x="4240" y="2533"/>
                </a:cxn>
                <a:cxn ang="0">
                  <a:pos x="4154" y="2531"/>
                </a:cxn>
                <a:cxn ang="0">
                  <a:pos x="4065" y="2523"/>
                </a:cxn>
                <a:cxn ang="0">
                  <a:pos x="3974" y="2509"/>
                </a:cxn>
                <a:cxn ang="0">
                  <a:pos x="3878" y="2488"/>
                </a:cxn>
                <a:cxn ang="0">
                  <a:pos x="3781" y="2459"/>
                </a:cxn>
                <a:cxn ang="0">
                  <a:pos x="3681" y="2420"/>
                </a:cxn>
                <a:cxn ang="0">
                  <a:pos x="3579" y="2373"/>
                </a:cxn>
                <a:cxn ang="0">
                  <a:pos x="3475" y="2317"/>
                </a:cxn>
                <a:cxn ang="0">
                  <a:pos x="3368" y="2250"/>
                </a:cxn>
                <a:cxn ang="0">
                  <a:pos x="3260" y="2171"/>
                </a:cxn>
                <a:cxn ang="0">
                  <a:pos x="3152" y="2082"/>
                </a:cxn>
                <a:cxn ang="0">
                  <a:pos x="3041" y="1982"/>
                </a:cxn>
                <a:cxn ang="0">
                  <a:pos x="2928" y="1868"/>
                </a:cxn>
                <a:cxn ang="0">
                  <a:pos x="2814" y="1742"/>
                </a:cxn>
                <a:cxn ang="0">
                  <a:pos x="2703" y="1611"/>
                </a:cxn>
                <a:cxn ang="0">
                  <a:pos x="2487" y="1369"/>
                </a:cxn>
                <a:cxn ang="0">
                  <a:pos x="2281" y="1151"/>
                </a:cxn>
                <a:cxn ang="0">
                  <a:pos x="2085" y="955"/>
                </a:cxn>
                <a:cxn ang="0">
                  <a:pos x="1898" y="783"/>
                </a:cxn>
                <a:cxn ang="0">
                  <a:pos x="1717" y="631"/>
                </a:cxn>
                <a:cxn ang="0">
                  <a:pos x="1544" y="498"/>
                </a:cxn>
                <a:cxn ang="0">
                  <a:pos x="1376" y="385"/>
                </a:cxn>
                <a:cxn ang="0">
                  <a:pos x="1211" y="289"/>
                </a:cxn>
                <a:cxn ang="0">
                  <a:pos x="1050" y="208"/>
                </a:cxn>
                <a:cxn ang="0">
                  <a:pos x="890" y="143"/>
                </a:cxn>
                <a:cxn ang="0">
                  <a:pos x="732" y="92"/>
                </a:cxn>
                <a:cxn ang="0">
                  <a:pos x="572" y="53"/>
                </a:cxn>
                <a:cxn ang="0">
                  <a:pos x="412" y="25"/>
                </a:cxn>
                <a:cxn ang="0">
                  <a:pos x="250" y="8"/>
                </a:cxn>
                <a:cxn ang="0">
                  <a:pos x="85" y="1"/>
                </a:cxn>
              </a:cxnLst>
              <a:rect l="0" t="0" r="r" b="b"/>
              <a:pathLst>
                <a:path w="5081" h="2533">
                  <a:moveTo>
                    <a:pt x="5081" y="2233"/>
                  </a:moveTo>
                  <a:lnTo>
                    <a:pt x="5081" y="2233"/>
                  </a:lnTo>
                  <a:lnTo>
                    <a:pt x="5070" y="2242"/>
                  </a:lnTo>
                  <a:lnTo>
                    <a:pt x="5034" y="2270"/>
                  </a:lnTo>
                  <a:lnTo>
                    <a:pt x="5008" y="2288"/>
                  </a:lnTo>
                  <a:lnTo>
                    <a:pt x="4977" y="2309"/>
                  </a:lnTo>
                  <a:lnTo>
                    <a:pt x="4940" y="2333"/>
                  </a:lnTo>
                  <a:lnTo>
                    <a:pt x="4898" y="2355"/>
                  </a:lnTo>
                  <a:lnTo>
                    <a:pt x="4852" y="2381"/>
                  </a:lnTo>
                  <a:lnTo>
                    <a:pt x="4801" y="2405"/>
                  </a:lnTo>
                  <a:lnTo>
                    <a:pt x="4744" y="2430"/>
                  </a:lnTo>
                  <a:lnTo>
                    <a:pt x="4684" y="2454"/>
                  </a:lnTo>
                  <a:lnTo>
                    <a:pt x="4621" y="2475"/>
                  </a:lnTo>
                  <a:lnTo>
                    <a:pt x="4551" y="2494"/>
                  </a:lnTo>
                  <a:lnTo>
                    <a:pt x="4516" y="2502"/>
                  </a:lnTo>
                  <a:lnTo>
                    <a:pt x="4479" y="2509"/>
                  </a:lnTo>
                  <a:lnTo>
                    <a:pt x="4441" y="2517"/>
                  </a:lnTo>
                  <a:lnTo>
                    <a:pt x="4404" y="2522"/>
                  </a:lnTo>
                  <a:lnTo>
                    <a:pt x="4364" y="2526"/>
                  </a:lnTo>
                  <a:lnTo>
                    <a:pt x="4323" y="2530"/>
                  </a:lnTo>
                  <a:lnTo>
                    <a:pt x="4283" y="2533"/>
                  </a:lnTo>
                  <a:lnTo>
                    <a:pt x="4240" y="2533"/>
                  </a:lnTo>
                  <a:lnTo>
                    <a:pt x="4198" y="2533"/>
                  </a:lnTo>
                  <a:lnTo>
                    <a:pt x="4154" y="2531"/>
                  </a:lnTo>
                  <a:lnTo>
                    <a:pt x="4110" y="2528"/>
                  </a:lnTo>
                  <a:lnTo>
                    <a:pt x="4065" y="2523"/>
                  </a:lnTo>
                  <a:lnTo>
                    <a:pt x="4019" y="2517"/>
                  </a:lnTo>
                  <a:lnTo>
                    <a:pt x="3974" y="2509"/>
                  </a:lnTo>
                  <a:lnTo>
                    <a:pt x="3926" y="2499"/>
                  </a:lnTo>
                  <a:lnTo>
                    <a:pt x="3878" y="2488"/>
                  </a:lnTo>
                  <a:lnTo>
                    <a:pt x="3829" y="2473"/>
                  </a:lnTo>
                  <a:lnTo>
                    <a:pt x="3781" y="2459"/>
                  </a:lnTo>
                  <a:lnTo>
                    <a:pt x="3731" y="2439"/>
                  </a:lnTo>
                  <a:lnTo>
                    <a:pt x="3681" y="2420"/>
                  </a:lnTo>
                  <a:lnTo>
                    <a:pt x="3631" y="2397"/>
                  </a:lnTo>
                  <a:lnTo>
                    <a:pt x="3579" y="2373"/>
                  </a:lnTo>
                  <a:lnTo>
                    <a:pt x="3526" y="2346"/>
                  </a:lnTo>
                  <a:lnTo>
                    <a:pt x="3475" y="2317"/>
                  </a:lnTo>
                  <a:lnTo>
                    <a:pt x="3421" y="2284"/>
                  </a:lnTo>
                  <a:lnTo>
                    <a:pt x="3368" y="2250"/>
                  </a:lnTo>
                  <a:lnTo>
                    <a:pt x="3314" y="2212"/>
                  </a:lnTo>
                  <a:lnTo>
                    <a:pt x="3260" y="2171"/>
                  </a:lnTo>
                  <a:lnTo>
                    <a:pt x="3206" y="2129"/>
                  </a:lnTo>
                  <a:lnTo>
                    <a:pt x="3152" y="2082"/>
                  </a:lnTo>
                  <a:lnTo>
                    <a:pt x="3096" y="2034"/>
                  </a:lnTo>
                  <a:lnTo>
                    <a:pt x="3041" y="1982"/>
                  </a:lnTo>
                  <a:lnTo>
                    <a:pt x="2984" y="1926"/>
                  </a:lnTo>
                  <a:lnTo>
                    <a:pt x="2928" y="1868"/>
                  </a:lnTo>
                  <a:lnTo>
                    <a:pt x="2871" y="1806"/>
                  </a:lnTo>
                  <a:lnTo>
                    <a:pt x="2814" y="1742"/>
                  </a:lnTo>
                  <a:lnTo>
                    <a:pt x="2814" y="1742"/>
                  </a:lnTo>
                  <a:lnTo>
                    <a:pt x="2703" y="1611"/>
                  </a:lnTo>
                  <a:lnTo>
                    <a:pt x="2593" y="1487"/>
                  </a:lnTo>
                  <a:lnTo>
                    <a:pt x="2487" y="1369"/>
                  </a:lnTo>
                  <a:lnTo>
                    <a:pt x="2382" y="1256"/>
                  </a:lnTo>
                  <a:lnTo>
                    <a:pt x="2281" y="1151"/>
                  </a:lnTo>
                  <a:lnTo>
                    <a:pt x="2182" y="1051"/>
                  </a:lnTo>
                  <a:lnTo>
                    <a:pt x="2085" y="955"/>
                  </a:lnTo>
                  <a:lnTo>
                    <a:pt x="1991" y="867"/>
                  </a:lnTo>
                  <a:lnTo>
                    <a:pt x="1898" y="783"/>
                  </a:lnTo>
                  <a:lnTo>
                    <a:pt x="1808" y="705"/>
                  </a:lnTo>
                  <a:lnTo>
                    <a:pt x="1717" y="631"/>
                  </a:lnTo>
                  <a:lnTo>
                    <a:pt x="1630" y="563"/>
                  </a:lnTo>
                  <a:lnTo>
                    <a:pt x="1544" y="498"/>
                  </a:lnTo>
                  <a:lnTo>
                    <a:pt x="1459" y="439"/>
                  </a:lnTo>
                  <a:lnTo>
                    <a:pt x="1376" y="385"/>
                  </a:lnTo>
                  <a:lnTo>
                    <a:pt x="1292" y="334"/>
                  </a:lnTo>
                  <a:lnTo>
                    <a:pt x="1211" y="289"/>
                  </a:lnTo>
                  <a:lnTo>
                    <a:pt x="1130" y="247"/>
                  </a:lnTo>
                  <a:lnTo>
                    <a:pt x="1050" y="208"/>
                  </a:lnTo>
                  <a:lnTo>
                    <a:pt x="969" y="174"/>
                  </a:lnTo>
                  <a:lnTo>
                    <a:pt x="890" y="143"/>
                  </a:lnTo>
                  <a:lnTo>
                    <a:pt x="811" y="116"/>
                  </a:lnTo>
                  <a:lnTo>
                    <a:pt x="732" y="92"/>
                  </a:lnTo>
                  <a:lnTo>
                    <a:pt x="651" y="71"/>
                  </a:lnTo>
                  <a:lnTo>
                    <a:pt x="572" y="53"/>
                  </a:lnTo>
                  <a:lnTo>
                    <a:pt x="493" y="37"/>
                  </a:lnTo>
                  <a:lnTo>
                    <a:pt x="412" y="25"/>
                  </a:lnTo>
                  <a:lnTo>
                    <a:pt x="332" y="16"/>
                  </a:lnTo>
                  <a:lnTo>
                    <a:pt x="250" y="8"/>
                  </a:lnTo>
                  <a:lnTo>
                    <a:pt x="168" y="3"/>
                  </a:lnTo>
                  <a:lnTo>
                    <a:pt x="85" y="1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06655" name="Freeform 63"/>
            <p:cNvSpPr>
              <a:spLocks/>
            </p:cNvSpPr>
            <p:nvPr/>
          </p:nvSpPr>
          <p:spPr bwMode="auto">
            <a:xfrm>
              <a:off x="361" y="765"/>
              <a:ext cx="5115" cy="1230"/>
            </a:xfrm>
            <a:custGeom>
              <a:avLst/>
              <a:gdLst/>
              <a:ahLst/>
              <a:cxnLst>
                <a:cxn ang="0">
                  <a:pos x="5115" y="2141"/>
                </a:cxn>
                <a:cxn ang="0">
                  <a:pos x="5068" y="2180"/>
                </a:cxn>
                <a:cxn ang="0">
                  <a:pos x="5011" y="2220"/>
                </a:cxn>
                <a:cxn ang="0">
                  <a:pos x="4933" y="2268"/>
                </a:cxn>
                <a:cxn ang="0">
                  <a:pos x="4836" y="2320"/>
                </a:cxn>
                <a:cxn ang="0">
                  <a:pos x="4721" y="2370"/>
                </a:cxn>
                <a:cxn ang="0">
                  <a:pos x="4589" y="2414"/>
                </a:cxn>
                <a:cxn ang="0">
                  <a:pos x="4517" y="2431"/>
                </a:cxn>
                <a:cxn ang="0">
                  <a:pos x="4442" y="2444"/>
                </a:cxn>
                <a:cxn ang="0">
                  <a:pos x="4361" y="2456"/>
                </a:cxn>
                <a:cxn ang="0">
                  <a:pos x="4279" y="2460"/>
                </a:cxn>
                <a:cxn ang="0">
                  <a:pos x="4193" y="2460"/>
                </a:cxn>
                <a:cxn ang="0">
                  <a:pos x="4103" y="2454"/>
                </a:cxn>
                <a:cxn ang="0">
                  <a:pos x="4012" y="2441"/>
                </a:cxn>
                <a:cxn ang="0">
                  <a:pos x="3916" y="2422"/>
                </a:cxn>
                <a:cxn ang="0">
                  <a:pos x="3819" y="2394"/>
                </a:cxn>
                <a:cxn ang="0">
                  <a:pos x="3717" y="2357"/>
                </a:cxn>
                <a:cxn ang="0">
                  <a:pos x="3614" y="2312"/>
                </a:cxn>
                <a:cxn ang="0">
                  <a:pos x="3510" y="2257"/>
                </a:cxn>
                <a:cxn ang="0">
                  <a:pos x="3402" y="2192"/>
                </a:cxn>
                <a:cxn ang="0">
                  <a:pos x="3294" y="2117"/>
                </a:cxn>
                <a:cxn ang="0">
                  <a:pos x="3183" y="2029"/>
                </a:cxn>
                <a:cxn ang="0">
                  <a:pos x="3070" y="1931"/>
                </a:cxn>
                <a:cxn ang="0">
                  <a:pos x="2956" y="1818"/>
                </a:cxn>
                <a:cxn ang="0">
                  <a:pos x="2841" y="1694"/>
                </a:cxn>
                <a:cxn ang="0">
                  <a:pos x="2727" y="1564"/>
                </a:cxn>
                <a:cxn ang="0">
                  <a:pos x="2508" y="1325"/>
                </a:cxn>
                <a:cxn ang="0">
                  <a:pos x="2300" y="1111"/>
                </a:cxn>
                <a:cxn ang="0">
                  <a:pos x="2101" y="918"/>
                </a:cxn>
                <a:cxn ang="0">
                  <a:pos x="1911" y="749"/>
                </a:cxn>
                <a:cxn ang="0">
                  <a:pos x="1728" y="600"/>
                </a:cxn>
                <a:cxn ang="0">
                  <a:pos x="1553" y="470"/>
                </a:cxn>
                <a:cxn ang="0">
                  <a:pos x="1382" y="360"/>
                </a:cxn>
                <a:cxn ang="0">
                  <a:pos x="1215" y="266"/>
                </a:cxn>
                <a:cxn ang="0">
                  <a:pos x="1053" y="189"/>
                </a:cxn>
                <a:cxn ang="0">
                  <a:pos x="892" y="126"/>
                </a:cxn>
                <a:cxn ang="0">
                  <a:pos x="733" y="77"/>
                </a:cxn>
                <a:cxn ang="0">
                  <a:pos x="574" y="42"/>
                </a:cxn>
                <a:cxn ang="0">
                  <a:pos x="413" y="17"/>
                </a:cxn>
                <a:cxn ang="0">
                  <a:pos x="250" y="3"/>
                </a:cxn>
                <a:cxn ang="0">
                  <a:pos x="85" y="0"/>
                </a:cxn>
              </a:cxnLst>
              <a:rect l="0" t="0" r="r" b="b"/>
              <a:pathLst>
                <a:path w="5115" h="2460">
                  <a:moveTo>
                    <a:pt x="5115" y="2141"/>
                  </a:moveTo>
                  <a:lnTo>
                    <a:pt x="5115" y="2141"/>
                  </a:lnTo>
                  <a:lnTo>
                    <a:pt x="5104" y="2150"/>
                  </a:lnTo>
                  <a:lnTo>
                    <a:pt x="5068" y="2180"/>
                  </a:lnTo>
                  <a:lnTo>
                    <a:pt x="5043" y="2197"/>
                  </a:lnTo>
                  <a:lnTo>
                    <a:pt x="5011" y="2220"/>
                  </a:lnTo>
                  <a:lnTo>
                    <a:pt x="4975" y="2244"/>
                  </a:lnTo>
                  <a:lnTo>
                    <a:pt x="4933" y="2268"/>
                  </a:lnTo>
                  <a:lnTo>
                    <a:pt x="4888" y="2294"/>
                  </a:lnTo>
                  <a:lnTo>
                    <a:pt x="4836" y="2320"/>
                  </a:lnTo>
                  <a:lnTo>
                    <a:pt x="4781" y="2346"/>
                  </a:lnTo>
                  <a:lnTo>
                    <a:pt x="4721" y="2370"/>
                  </a:lnTo>
                  <a:lnTo>
                    <a:pt x="4657" y="2393"/>
                  </a:lnTo>
                  <a:lnTo>
                    <a:pt x="4589" y="2414"/>
                  </a:lnTo>
                  <a:lnTo>
                    <a:pt x="4554" y="2423"/>
                  </a:lnTo>
                  <a:lnTo>
                    <a:pt x="4517" y="2431"/>
                  </a:lnTo>
                  <a:lnTo>
                    <a:pt x="4479" y="2438"/>
                  </a:lnTo>
                  <a:lnTo>
                    <a:pt x="4442" y="2444"/>
                  </a:lnTo>
                  <a:lnTo>
                    <a:pt x="4402" y="2451"/>
                  </a:lnTo>
                  <a:lnTo>
                    <a:pt x="4361" y="2456"/>
                  </a:lnTo>
                  <a:lnTo>
                    <a:pt x="4321" y="2459"/>
                  </a:lnTo>
                  <a:lnTo>
                    <a:pt x="4279" y="2460"/>
                  </a:lnTo>
                  <a:lnTo>
                    <a:pt x="4236" y="2460"/>
                  </a:lnTo>
                  <a:lnTo>
                    <a:pt x="4193" y="2460"/>
                  </a:lnTo>
                  <a:lnTo>
                    <a:pt x="4149" y="2457"/>
                  </a:lnTo>
                  <a:lnTo>
                    <a:pt x="4103" y="2454"/>
                  </a:lnTo>
                  <a:lnTo>
                    <a:pt x="4057" y="2448"/>
                  </a:lnTo>
                  <a:lnTo>
                    <a:pt x="4012" y="2441"/>
                  </a:lnTo>
                  <a:lnTo>
                    <a:pt x="3964" y="2431"/>
                  </a:lnTo>
                  <a:lnTo>
                    <a:pt x="3916" y="2422"/>
                  </a:lnTo>
                  <a:lnTo>
                    <a:pt x="3867" y="2409"/>
                  </a:lnTo>
                  <a:lnTo>
                    <a:pt x="3819" y="2394"/>
                  </a:lnTo>
                  <a:lnTo>
                    <a:pt x="3769" y="2377"/>
                  </a:lnTo>
                  <a:lnTo>
                    <a:pt x="3717" y="2357"/>
                  </a:lnTo>
                  <a:lnTo>
                    <a:pt x="3666" y="2336"/>
                  </a:lnTo>
                  <a:lnTo>
                    <a:pt x="3614" y="2312"/>
                  </a:lnTo>
                  <a:lnTo>
                    <a:pt x="3563" y="2286"/>
                  </a:lnTo>
                  <a:lnTo>
                    <a:pt x="3510" y="2257"/>
                  </a:lnTo>
                  <a:lnTo>
                    <a:pt x="3456" y="2226"/>
                  </a:lnTo>
                  <a:lnTo>
                    <a:pt x="3402" y="2192"/>
                  </a:lnTo>
                  <a:lnTo>
                    <a:pt x="3348" y="2155"/>
                  </a:lnTo>
                  <a:lnTo>
                    <a:pt x="3294" y="2117"/>
                  </a:lnTo>
                  <a:lnTo>
                    <a:pt x="3238" y="2075"/>
                  </a:lnTo>
                  <a:lnTo>
                    <a:pt x="3183" y="2029"/>
                  </a:lnTo>
                  <a:lnTo>
                    <a:pt x="3127" y="1981"/>
                  </a:lnTo>
                  <a:lnTo>
                    <a:pt x="3070" y="1931"/>
                  </a:lnTo>
                  <a:lnTo>
                    <a:pt x="3013" y="1876"/>
                  </a:lnTo>
                  <a:lnTo>
                    <a:pt x="2956" y="1818"/>
                  </a:lnTo>
                  <a:lnTo>
                    <a:pt x="2899" y="1756"/>
                  </a:lnTo>
                  <a:lnTo>
                    <a:pt x="2841" y="1694"/>
                  </a:lnTo>
                  <a:lnTo>
                    <a:pt x="2841" y="1694"/>
                  </a:lnTo>
                  <a:lnTo>
                    <a:pt x="2727" y="1564"/>
                  </a:lnTo>
                  <a:lnTo>
                    <a:pt x="2616" y="1442"/>
                  </a:lnTo>
                  <a:lnTo>
                    <a:pt x="2508" y="1325"/>
                  </a:lnTo>
                  <a:lnTo>
                    <a:pt x="2402" y="1214"/>
                  </a:lnTo>
                  <a:lnTo>
                    <a:pt x="2300" y="1111"/>
                  </a:lnTo>
                  <a:lnTo>
                    <a:pt x="2198" y="1012"/>
                  </a:lnTo>
                  <a:lnTo>
                    <a:pt x="2101" y="918"/>
                  </a:lnTo>
                  <a:lnTo>
                    <a:pt x="2004" y="831"/>
                  </a:lnTo>
                  <a:lnTo>
                    <a:pt x="1911" y="749"/>
                  </a:lnTo>
                  <a:lnTo>
                    <a:pt x="1818" y="671"/>
                  </a:lnTo>
                  <a:lnTo>
                    <a:pt x="1728" y="600"/>
                  </a:lnTo>
                  <a:lnTo>
                    <a:pt x="1639" y="533"/>
                  </a:lnTo>
                  <a:lnTo>
                    <a:pt x="1553" y="470"/>
                  </a:lnTo>
                  <a:lnTo>
                    <a:pt x="1467" y="413"/>
                  </a:lnTo>
                  <a:lnTo>
                    <a:pt x="1382" y="360"/>
                  </a:lnTo>
                  <a:lnTo>
                    <a:pt x="1299" y="310"/>
                  </a:lnTo>
                  <a:lnTo>
                    <a:pt x="1215" y="266"/>
                  </a:lnTo>
                  <a:lnTo>
                    <a:pt x="1133" y="224"/>
                  </a:lnTo>
                  <a:lnTo>
                    <a:pt x="1053" y="189"/>
                  </a:lnTo>
                  <a:lnTo>
                    <a:pt x="972" y="155"/>
                  </a:lnTo>
                  <a:lnTo>
                    <a:pt x="892" y="126"/>
                  </a:lnTo>
                  <a:lnTo>
                    <a:pt x="813" y="100"/>
                  </a:lnTo>
                  <a:lnTo>
                    <a:pt x="733" y="77"/>
                  </a:lnTo>
                  <a:lnTo>
                    <a:pt x="653" y="58"/>
                  </a:lnTo>
                  <a:lnTo>
                    <a:pt x="574" y="42"/>
                  </a:lnTo>
                  <a:lnTo>
                    <a:pt x="493" y="29"/>
                  </a:lnTo>
                  <a:lnTo>
                    <a:pt x="413" y="17"/>
                  </a:lnTo>
                  <a:lnTo>
                    <a:pt x="332" y="9"/>
                  </a:lnTo>
                  <a:lnTo>
                    <a:pt x="250" y="3"/>
                  </a:lnTo>
                  <a:lnTo>
                    <a:pt x="168" y="0"/>
                  </a:lnTo>
                  <a:lnTo>
                    <a:pt x="85" y="0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06656" name="Freeform 64"/>
            <p:cNvSpPr>
              <a:spLocks/>
            </p:cNvSpPr>
            <p:nvPr/>
          </p:nvSpPr>
          <p:spPr bwMode="auto">
            <a:xfrm>
              <a:off x="375" y="787"/>
              <a:ext cx="5147" cy="1195"/>
            </a:xfrm>
            <a:custGeom>
              <a:avLst/>
              <a:gdLst/>
              <a:ahLst/>
              <a:cxnLst>
                <a:cxn ang="0">
                  <a:pos x="5147" y="2049"/>
                </a:cxn>
                <a:cxn ang="0">
                  <a:pos x="5100" y="2090"/>
                </a:cxn>
                <a:cxn ang="0">
                  <a:pos x="5043" y="2132"/>
                </a:cxn>
                <a:cxn ang="0">
                  <a:pos x="4967" y="2182"/>
                </a:cxn>
                <a:cxn ang="0">
                  <a:pos x="4871" y="2237"/>
                </a:cxn>
                <a:cxn ang="0">
                  <a:pos x="4756" y="2288"/>
                </a:cxn>
                <a:cxn ang="0">
                  <a:pos x="4624" y="2335"/>
                </a:cxn>
                <a:cxn ang="0">
                  <a:pos x="4553" y="2355"/>
                </a:cxn>
                <a:cxn ang="0">
                  <a:pos x="4477" y="2369"/>
                </a:cxn>
                <a:cxn ang="0">
                  <a:pos x="4397" y="2382"/>
                </a:cxn>
                <a:cxn ang="0">
                  <a:pos x="4314" y="2388"/>
                </a:cxn>
                <a:cxn ang="0">
                  <a:pos x="4228" y="2390"/>
                </a:cxn>
                <a:cxn ang="0">
                  <a:pos x="4139" y="2385"/>
                </a:cxn>
                <a:cxn ang="0">
                  <a:pos x="4046" y="2374"/>
                </a:cxn>
                <a:cxn ang="0">
                  <a:pos x="3952" y="2356"/>
                </a:cxn>
                <a:cxn ang="0">
                  <a:pos x="3853" y="2330"/>
                </a:cxn>
                <a:cxn ang="0">
                  <a:pos x="3752" y="2296"/>
                </a:cxn>
                <a:cxn ang="0">
                  <a:pos x="3648" y="2253"/>
                </a:cxn>
                <a:cxn ang="0">
                  <a:pos x="3542" y="2200"/>
                </a:cxn>
                <a:cxn ang="0">
                  <a:pos x="3434" y="2137"/>
                </a:cxn>
                <a:cxn ang="0">
                  <a:pos x="3324" y="2064"/>
                </a:cxn>
                <a:cxn ang="0">
                  <a:pos x="3212" y="1978"/>
                </a:cxn>
                <a:cxn ang="0">
                  <a:pos x="3098" y="1880"/>
                </a:cxn>
                <a:cxn ang="0">
                  <a:pos x="2983" y="1770"/>
                </a:cxn>
                <a:cxn ang="0">
                  <a:pos x="2866" y="1646"/>
                </a:cxn>
                <a:cxn ang="0">
                  <a:pos x="2749" y="1520"/>
                </a:cxn>
                <a:cxn ang="0">
                  <a:pos x="2527" y="1284"/>
                </a:cxn>
                <a:cxn ang="0">
                  <a:pos x="2315" y="1072"/>
                </a:cxn>
                <a:cxn ang="0">
                  <a:pos x="2113" y="884"/>
                </a:cxn>
                <a:cxn ang="0">
                  <a:pos x="1920" y="717"/>
                </a:cxn>
                <a:cxn ang="0">
                  <a:pos x="1736" y="570"/>
                </a:cxn>
                <a:cxn ang="0">
                  <a:pos x="1558" y="444"/>
                </a:cxn>
                <a:cxn ang="0">
                  <a:pos x="1386" y="336"/>
                </a:cxn>
                <a:cxn ang="0">
                  <a:pos x="1219" y="246"/>
                </a:cxn>
                <a:cxn ang="0">
                  <a:pos x="1055" y="170"/>
                </a:cxn>
                <a:cxn ang="0">
                  <a:pos x="893" y="112"/>
                </a:cxn>
                <a:cxn ang="0">
                  <a:pos x="733" y="65"/>
                </a:cxn>
                <a:cxn ang="0">
                  <a:pos x="574" y="33"/>
                </a:cxn>
                <a:cxn ang="0">
                  <a:pos x="413" y="12"/>
                </a:cxn>
                <a:cxn ang="0">
                  <a:pos x="250" y="2"/>
                </a:cxn>
                <a:cxn ang="0">
                  <a:pos x="85" y="0"/>
                </a:cxn>
              </a:cxnLst>
              <a:rect l="0" t="0" r="r" b="b"/>
              <a:pathLst>
                <a:path w="5147" h="2390">
                  <a:moveTo>
                    <a:pt x="5147" y="2049"/>
                  </a:moveTo>
                  <a:lnTo>
                    <a:pt x="5147" y="2049"/>
                  </a:lnTo>
                  <a:lnTo>
                    <a:pt x="5135" y="2061"/>
                  </a:lnTo>
                  <a:lnTo>
                    <a:pt x="5100" y="2090"/>
                  </a:lnTo>
                  <a:lnTo>
                    <a:pt x="5075" y="2109"/>
                  </a:lnTo>
                  <a:lnTo>
                    <a:pt x="5043" y="2132"/>
                  </a:lnTo>
                  <a:lnTo>
                    <a:pt x="5008" y="2156"/>
                  </a:lnTo>
                  <a:lnTo>
                    <a:pt x="4967" y="2182"/>
                  </a:lnTo>
                  <a:lnTo>
                    <a:pt x="4921" y="2209"/>
                  </a:lnTo>
                  <a:lnTo>
                    <a:pt x="4871" y="2237"/>
                  </a:lnTo>
                  <a:lnTo>
                    <a:pt x="4815" y="2262"/>
                  </a:lnTo>
                  <a:lnTo>
                    <a:pt x="4756" y="2288"/>
                  </a:lnTo>
                  <a:lnTo>
                    <a:pt x="4692" y="2313"/>
                  </a:lnTo>
                  <a:lnTo>
                    <a:pt x="4624" y="2335"/>
                  </a:lnTo>
                  <a:lnTo>
                    <a:pt x="4589" y="2345"/>
                  </a:lnTo>
                  <a:lnTo>
                    <a:pt x="4553" y="2355"/>
                  </a:lnTo>
                  <a:lnTo>
                    <a:pt x="4515" y="2363"/>
                  </a:lnTo>
                  <a:lnTo>
                    <a:pt x="4477" y="2369"/>
                  </a:lnTo>
                  <a:lnTo>
                    <a:pt x="4438" y="2376"/>
                  </a:lnTo>
                  <a:lnTo>
                    <a:pt x="4397" y="2382"/>
                  </a:lnTo>
                  <a:lnTo>
                    <a:pt x="4357" y="2385"/>
                  </a:lnTo>
                  <a:lnTo>
                    <a:pt x="4314" y="2388"/>
                  </a:lnTo>
                  <a:lnTo>
                    <a:pt x="4272" y="2390"/>
                  </a:lnTo>
                  <a:lnTo>
                    <a:pt x="4228" y="2390"/>
                  </a:lnTo>
                  <a:lnTo>
                    <a:pt x="4184" y="2388"/>
                  </a:lnTo>
                  <a:lnTo>
                    <a:pt x="4139" y="2385"/>
                  </a:lnTo>
                  <a:lnTo>
                    <a:pt x="4093" y="2380"/>
                  </a:lnTo>
                  <a:lnTo>
                    <a:pt x="4046" y="2374"/>
                  </a:lnTo>
                  <a:lnTo>
                    <a:pt x="3999" y="2366"/>
                  </a:lnTo>
                  <a:lnTo>
                    <a:pt x="3952" y="2356"/>
                  </a:lnTo>
                  <a:lnTo>
                    <a:pt x="3902" y="2345"/>
                  </a:lnTo>
                  <a:lnTo>
                    <a:pt x="3853" y="2330"/>
                  </a:lnTo>
                  <a:lnTo>
                    <a:pt x="3803" y="2314"/>
                  </a:lnTo>
                  <a:lnTo>
                    <a:pt x="3752" y="2296"/>
                  </a:lnTo>
                  <a:lnTo>
                    <a:pt x="3700" y="2275"/>
                  </a:lnTo>
                  <a:lnTo>
                    <a:pt x="3648" y="2253"/>
                  </a:lnTo>
                  <a:lnTo>
                    <a:pt x="3596" y="2229"/>
                  </a:lnTo>
                  <a:lnTo>
                    <a:pt x="3542" y="2200"/>
                  </a:lnTo>
                  <a:lnTo>
                    <a:pt x="3489" y="2170"/>
                  </a:lnTo>
                  <a:lnTo>
                    <a:pt x="3434" y="2137"/>
                  </a:lnTo>
                  <a:lnTo>
                    <a:pt x="3380" y="2101"/>
                  </a:lnTo>
                  <a:lnTo>
                    <a:pt x="3324" y="2064"/>
                  </a:lnTo>
                  <a:lnTo>
                    <a:pt x="3269" y="2022"/>
                  </a:lnTo>
                  <a:lnTo>
                    <a:pt x="3212" y="1978"/>
                  </a:lnTo>
                  <a:lnTo>
                    <a:pt x="3156" y="1930"/>
                  </a:lnTo>
                  <a:lnTo>
                    <a:pt x="3098" y="1880"/>
                  </a:lnTo>
                  <a:lnTo>
                    <a:pt x="3041" y="1827"/>
                  </a:lnTo>
                  <a:lnTo>
                    <a:pt x="2983" y="1770"/>
                  </a:lnTo>
                  <a:lnTo>
                    <a:pt x="2924" y="1710"/>
                  </a:lnTo>
                  <a:lnTo>
                    <a:pt x="2866" y="1646"/>
                  </a:lnTo>
                  <a:lnTo>
                    <a:pt x="2866" y="1646"/>
                  </a:lnTo>
                  <a:lnTo>
                    <a:pt x="2749" y="1520"/>
                  </a:lnTo>
                  <a:lnTo>
                    <a:pt x="2637" y="1399"/>
                  </a:lnTo>
                  <a:lnTo>
                    <a:pt x="2527" y="1284"/>
                  </a:lnTo>
                  <a:lnTo>
                    <a:pt x="2419" y="1174"/>
                  </a:lnTo>
                  <a:lnTo>
                    <a:pt x="2315" y="1072"/>
                  </a:lnTo>
                  <a:lnTo>
                    <a:pt x="2213" y="976"/>
                  </a:lnTo>
                  <a:lnTo>
                    <a:pt x="2113" y="884"/>
                  </a:lnTo>
                  <a:lnTo>
                    <a:pt x="2016" y="798"/>
                  </a:lnTo>
                  <a:lnTo>
                    <a:pt x="1920" y="717"/>
                  </a:lnTo>
                  <a:lnTo>
                    <a:pt x="1827" y="641"/>
                  </a:lnTo>
                  <a:lnTo>
                    <a:pt x="1736" y="570"/>
                  </a:lnTo>
                  <a:lnTo>
                    <a:pt x="1647" y="504"/>
                  </a:lnTo>
                  <a:lnTo>
                    <a:pt x="1558" y="444"/>
                  </a:lnTo>
                  <a:lnTo>
                    <a:pt x="1472" y="388"/>
                  </a:lnTo>
                  <a:lnTo>
                    <a:pt x="1386" y="336"/>
                  </a:lnTo>
                  <a:lnTo>
                    <a:pt x="1303" y="288"/>
                  </a:lnTo>
                  <a:lnTo>
                    <a:pt x="1219" y="246"/>
                  </a:lnTo>
                  <a:lnTo>
                    <a:pt x="1136" y="205"/>
                  </a:lnTo>
                  <a:lnTo>
                    <a:pt x="1055" y="170"/>
                  </a:lnTo>
                  <a:lnTo>
                    <a:pt x="974" y="139"/>
                  </a:lnTo>
                  <a:lnTo>
                    <a:pt x="893" y="112"/>
                  </a:lnTo>
                  <a:lnTo>
                    <a:pt x="814" y="88"/>
                  </a:lnTo>
                  <a:lnTo>
                    <a:pt x="733" y="65"/>
                  </a:lnTo>
                  <a:lnTo>
                    <a:pt x="653" y="47"/>
                  </a:lnTo>
                  <a:lnTo>
                    <a:pt x="574" y="33"/>
                  </a:lnTo>
                  <a:lnTo>
                    <a:pt x="493" y="21"/>
                  </a:lnTo>
                  <a:lnTo>
                    <a:pt x="413" y="12"/>
                  </a:lnTo>
                  <a:lnTo>
                    <a:pt x="332" y="5"/>
                  </a:lnTo>
                  <a:lnTo>
                    <a:pt x="250" y="2"/>
                  </a:lnTo>
                  <a:lnTo>
                    <a:pt x="168" y="0"/>
                  </a:lnTo>
                  <a:lnTo>
                    <a:pt x="85" y="0"/>
                  </a:lnTo>
                  <a:lnTo>
                    <a:pt x="0" y="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06657" name="Freeform 65"/>
            <p:cNvSpPr>
              <a:spLocks/>
            </p:cNvSpPr>
            <p:nvPr/>
          </p:nvSpPr>
          <p:spPr bwMode="auto">
            <a:xfrm>
              <a:off x="389" y="808"/>
              <a:ext cx="5176" cy="1160"/>
            </a:xfrm>
            <a:custGeom>
              <a:avLst/>
              <a:gdLst/>
              <a:ahLst/>
              <a:cxnLst>
                <a:cxn ang="0">
                  <a:pos x="5176" y="1959"/>
                </a:cxn>
                <a:cxn ang="0">
                  <a:pos x="5130" y="2001"/>
                </a:cxn>
                <a:cxn ang="0">
                  <a:pos x="5075" y="2044"/>
                </a:cxn>
                <a:cxn ang="0">
                  <a:pos x="4998" y="2096"/>
                </a:cxn>
                <a:cxn ang="0">
                  <a:pos x="4903" y="2153"/>
                </a:cxn>
                <a:cxn ang="0">
                  <a:pos x="4790" y="2208"/>
                </a:cxn>
                <a:cxn ang="0">
                  <a:pos x="4658" y="2258"/>
                </a:cxn>
                <a:cxn ang="0">
                  <a:pos x="4587" y="2277"/>
                </a:cxn>
                <a:cxn ang="0">
                  <a:pos x="4513" y="2295"/>
                </a:cxn>
                <a:cxn ang="0">
                  <a:pos x="4433" y="2308"/>
                </a:cxn>
                <a:cxn ang="0">
                  <a:pos x="4350" y="2317"/>
                </a:cxn>
                <a:cxn ang="0">
                  <a:pos x="4264" y="2321"/>
                </a:cxn>
                <a:cxn ang="0">
                  <a:pos x="4174" y="2317"/>
                </a:cxn>
                <a:cxn ang="0">
                  <a:pos x="4082" y="2308"/>
                </a:cxn>
                <a:cxn ang="0">
                  <a:pos x="3986" y="2292"/>
                </a:cxn>
                <a:cxn ang="0">
                  <a:pos x="3888" y="2269"/>
                </a:cxn>
                <a:cxn ang="0">
                  <a:pos x="3786" y="2235"/>
                </a:cxn>
                <a:cxn ang="0">
                  <a:pos x="3682" y="2195"/>
                </a:cxn>
                <a:cxn ang="0">
                  <a:pos x="3575" y="2143"/>
                </a:cxn>
                <a:cxn ang="0">
                  <a:pos x="3466" y="2082"/>
                </a:cxn>
                <a:cxn ang="0">
                  <a:pos x="3355" y="2011"/>
                </a:cxn>
                <a:cxn ang="0">
                  <a:pos x="3241" y="1927"/>
                </a:cxn>
                <a:cxn ang="0">
                  <a:pos x="3125" y="1831"/>
                </a:cxn>
                <a:cxn ang="0">
                  <a:pos x="3009" y="1723"/>
                </a:cxn>
                <a:cxn ang="0">
                  <a:pos x="2891" y="1600"/>
                </a:cxn>
                <a:cxn ang="0">
                  <a:pos x="2773" y="1475"/>
                </a:cxn>
                <a:cxn ang="0">
                  <a:pos x="2545" y="1244"/>
                </a:cxn>
                <a:cxn ang="0">
                  <a:pos x="2331" y="1035"/>
                </a:cxn>
                <a:cxn ang="0">
                  <a:pos x="2126" y="850"/>
                </a:cxn>
                <a:cxn ang="0">
                  <a:pos x="1931" y="685"/>
                </a:cxn>
                <a:cxn ang="0">
                  <a:pos x="1744" y="543"/>
                </a:cxn>
                <a:cxn ang="0">
                  <a:pos x="1565" y="419"/>
                </a:cxn>
                <a:cxn ang="0">
                  <a:pos x="1391" y="314"/>
                </a:cxn>
                <a:cxn ang="0">
                  <a:pos x="1222" y="226"/>
                </a:cxn>
                <a:cxn ang="0">
                  <a:pos x="1057" y="154"/>
                </a:cxn>
                <a:cxn ang="0">
                  <a:pos x="894" y="99"/>
                </a:cxn>
                <a:cxn ang="0">
                  <a:pos x="735" y="55"/>
                </a:cxn>
                <a:cxn ang="0">
                  <a:pos x="574" y="26"/>
                </a:cxn>
                <a:cxn ang="0">
                  <a:pos x="412" y="8"/>
                </a:cxn>
                <a:cxn ang="0">
                  <a:pos x="250" y="0"/>
                </a:cxn>
                <a:cxn ang="0">
                  <a:pos x="85" y="4"/>
                </a:cxn>
              </a:cxnLst>
              <a:rect l="0" t="0" r="r" b="b"/>
              <a:pathLst>
                <a:path w="5176" h="2321">
                  <a:moveTo>
                    <a:pt x="5176" y="1959"/>
                  </a:moveTo>
                  <a:lnTo>
                    <a:pt x="5176" y="1959"/>
                  </a:lnTo>
                  <a:lnTo>
                    <a:pt x="5165" y="1970"/>
                  </a:lnTo>
                  <a:lnTo>
                    <a:pt x="5130" y="2001"/>
                  </a:lnTo>
                  <a:lnTo>
                    <a:pt x="5105" y="2020"/>
                  </a:lnTo>
                  <a:lnTo>
                    <a:pt x="5075" y="2044"/>
                  </a:lnTo>
                  <a:lnTo>
                    <a:pt x="5039" y="2070"/>
                  </a:lnTo>
                  <a:lnTo>
                    <a:pt x="4998" y="2096"/>
                  </a:lnTo>
                  <a:lnTo>
                    <a:pt x="4953" y="2125"/>
                  </a:lnTo>
                  <a:lnTo>
                    <a:pt x="4903" y="2153"/>
                  </a:lnTo>
                  <a:lnTo>
                    <a:pt x="4849" y="2180"/>
                  </a:lnTo>
                  <a:lnTo>
                    <a:pt x="4790" y="2208"/>
                  </a:lnTo>
                  <a:lnTo>
                    <a:pt x="4726" y="2233"/>
                  </a:lnTo>
                  <a:lnTo>
                    <a:pt x="4658" y="2258"/>
                  </a:lnTo>
                  <a:lnTo>
                    <a:pt x="4624" y="2267"/>
                  </a:lnTo>
                  <a:lnTo>
                    <a:pt x="4587" y="2277"/>
                  </a:lnTo>
                  <a:lnTo>
                    <a:pt x="4550" y="2287"/>
                  </a:lnTo>
                  <a:lnTo>
                    <a:pt x="4513" y="2295"/>
                  </a:lnTo>
                  <a:lnTo>
                    <a:pt x="4472" y="2303"/>
                  </a:lnTo>
                  <a:lnTo>
                    <a:pt x="4433" y="2308"/>
                  </a:lnTo>
                  <a:lnTo>
                    <a:pt x="4392" y="2313"/>
                  </a:lnTo>
                  <a:lnTo>
                    <a:pt x="4350" y="2317"/>
                  </a:lnTo>
                  <a:lnTo>
                    <a:pt x="4307" y="2319"/>
                  </a:lnTo>
                  <a:lnTo>
                    <a:pt x="4264" y="2321"/>
                  </a:lnTo>
                  <a:lnTo>
                    <a:pt x="4220" y="2319"/>
                  </a:lnTo>
                  <a:lnTo>
                    <a:pt x="4174" y="2317"/>
                  </a:lnTo>
                  <a:lnTo>
                    <a:pt x="4128" y="2314"/>
                  </a:lnTo>
                  <a:lnTo>
                    <a:pt x="4082" y="2308"/>
                  </a:lnTo>
                  <a:lnTo>
                    <a:pt x="4034" y="2301"/>
                  </a:lnTo>
                  <a:lnTo>
                    <a:pt x="3986" y="2292"/>
                  </a:lnTo>
                  <a:lnTo>
                    <a:pt x="3936" y="2282"/>
                  </a:lnTo>
                  <a:lnTo>
                    <a:pt x="3888" y="2269"/>
                  </a:lnTo>
                  <a:lnTo>
                    <a:pt x="3836" y="2253"/>
                  </a:lnTo>
                  <a:lnTo>
                    <a:pt x="3786" y="2235"/>
                  </a:lnTo>
                  <a:lnTo>
                    <a:pt x="3734" y="2216"/>
                  </a:lnTo>
                  <a:lnTo>
                    <a:pt x="3682" y="2195"/>
                  </a:lnTo>
                  <a:lnTo>
                    <a:pt x="3628" y="2170"/>
                  </a:lnTo>
                  <a:lnTo>
                    <a:pt x="3575" y="2143"/>
                  </a:lnTo>
                  <a:lnTo>
                    <a:pt x="3521" y="2114"/>
                  </a:lnTo>
                  <a:lnTo>
                    <a:pt x="3466" y="2082"/>
                  </a:lnTo>
                  <a:lnTo>
                    <a:pt x="3410" y="2048"/>
                  </a:lnTo>
                  <a:lnTo>
                    <a:pt x="3355" y="2011"/>
                  </a:lnTo>
                  <a:lnTo>
                    <a:pt x="3298" y="1970"/>
                  </a:lnTo>
                  <a:lnTo>
                    <a:pt x="3241" y="1927"/>
                  </a:lnTo>
                  <a:lnTo>
                    <a:pt x="3184" y="1880"/>
                  </a:lnTo>
                  <a:lnTo>
                    <a:pt x="3125" y="1831"/>
                  </a:lnTo>
                  <a:lnTo>
                    <a:pt x="3067" y="1778"/>
                  </a:lnTo>
                  <a:lnTo>
                    <a:pt x="3009" y="1723"/>
                  </a:lnTo>
                  <a:lnTo>
                    <a:pt x="2949" y="1663"/>
                  </a:lnTo>
                  <a:lnTo>
                    <a:pt x="2891" y="1600"/>
                  </a:lnTo>
                  <a:lnTo>
                    <a:pt x="2891" y="1600"/>
                  </a:lnTo>
                  <a:lnTo>
                    <a:pt x="2773" y="1475"/>
                  </a:lnTo>
                  <a:lnTo>
                    <a:pt x="2658" y="1357"/>
                  </a:lnTo>
                  <a:lnTo>
                    <a:pt x="2545" y="1244"/>
                  </a:lnTo>
                  <a:lnTo>
                    <a:pt x="2437" y="1135"/>
                  </a:lnTo>
                  <a:lnTo>
                    <a:pt x="2331" y="1035"/>
                  </a:lnTo>
                  <a:lnTo>
                    <a:pt x="2227" y="938"/>
                  </a:lnTo>
                  <a:lnTo>
                    <a:pt x="2126" y="850"/>
                  </a:lnTo>
                  <a:lnTo>
                    <a:pt x="2027" y="764"/>
                  </a:lnTo>
                  <a:lnTo>
                    <a:pt x="1931" y="685"/>
                  </a:lnTo>
                  <a:lnTo>
                    <a:pt x="1837" y="611"/>
                  </a:lnTo>
                  <a:lnTo>
                    <a:pt x="1744" y="543"/>
                  </a:lnTo>
                  <a:lnTo>
                    <a:pt x="1654" y="478"/>
                  </a:lnTo>
                  <a:lnTo>
                    <a:pt x="1565" y="419"/>
                  </a:lnTo>
                  <a:lnTo>
                    <a:pt x="1477" y="364"/>
                  </a:lnTo>
                  <a:lnTo>
                    <a:pt x="1391" y="314"/>
                  </a:lnTo>
                  <a:lnTo>
                    <a:pt x="1305" y="268"/>
                  </a:lnTo>
                  <a:lnTo>
                    <a:pt x="1222" y="226"/>
                  </a:lnTo>
                  <a:lnTo>
                    <a:pt x="1139" y="188"/>
                  </a:lnTo>
                  <a:lnTo>
                    <a:pt x="1057" y="154"/>
                  </a:lnTo>
                  <a:lnTo>
                    <a:pt x="976" y="125"/>
                  </a:lnTo>
                  <a:lnTo>
                    <a:pt x="894" y="99"/>
                  </a:lnTo>
                  <a:lnTo>
                    <a:pt x="814" y="75"/>
                  </a:lnTo>
                  <a:lnTo>
                    <a:pt x="735" y="55"/>
                  </a:lnTo>
                  <a:lnTo>
                    <a:pt x="654" y="39"/>
                  </a:lnTo>
                  <a:lnTo>
                    <a:pt x="574" y="26"/>
                  </a:lnTo>
                  <a:lnTo>
                    <a:pt x="493" y="16"/>
                  </a:lnTo>
                  <a:lnTo>
                    <a:pt x="412" y="8"/>
                  </a:lnTo>
                  <a:lnTo>
                    <a:pt x="332" y="4"/>
                  </a:lnTo>
                  <a:lnTo>
                    <a:pt x="250" y="0"/>
                  </a:lnTo>
                  <a:lnTo>
                    <a:pt x="168" y="0"/>
                  </a:lnTo>
                  <a:lnTo>
                    <a:pt x="85" y="4"/>
                  </a:lnTo>
                  <a:lnTo>
                    <a:pt x="0" y="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06658" name="Freeform 66"/>
            <p:cNvSpPr>
              <a:spLocks/>
            </p:cNvSpPr>
            <p:nvPr/>
          </p:nvSpPr>
          <p:spPr bwMode="auto">
            <a:xfrm>
              <a:off x="403" y="829"/>
              <a:ext cx="5205" cy="1124"/>
            </a:xfrm>
            <a:custGeom>
              <a:avLst/>
              <a:gdLst/>
              <a:ahLst/>
              <a:cxnLst>
                <a:cxn ang="0">
                  <a:pos x="5205" y="1868"/>
                </a:cxn>
                <a:cxn ang="0">
                  <a:pos x="5161" y="1910"/>
                </a:cxn>
                <a:cxn ang="0">
                  <a:pos x="5105" y="1956"/>
                </a:cxn>
                <a:cxn ang="0">
                  <a:pos x="5030" y="2011"/>
                </a:cxn>
                <a:cxn ang="0">
                  <a:pos x="4936" y="2069"/>
                </a:cxn>
                <a:cxn ang="0">
                  <a:pos x="4822" y="2127"/>
                </a:cxn>
                <a:cxn ang="0">
                  <a:pos x="4693" y="2178"/>
                </a:cxn>
                <a:cxn ang="0">
                  <a:pos x="4621" y="2201"/>
                </a:cxn>
                <a:cxn ang="0">
                  <a:pos x="4546" y="2219"/>
                </a:cxn>
                <a:cxn ang="0">
                  <a:pos x="4467" y="2235"/>
                </a:cxn>
                <a:cxn ang="0">
                  <a:pos x="4385" y="2245"/>
                </a:cxn>
                <a:cxn ang="0">
                  <a:pos x="4299" y="2250"/>
                </a:cxn>
                <a:cxn ang="0">
                  <a:pos x="4208" y="2250"/>
                </a:cxn>
                <a:cxn ang="0">
                  <a:pos x="4117" y="2241"/>
                </a:cxn>
                <a:cxn ang="0">
                  <a:pos x="4020" y="2227"/>
                </a:cxn>
                <a:cxn ang="0">
                  <a:pos x="3921" y="2206"/>
                </a:cxn>
                <a:cxn ang="0">
                  <a:pos x="3820" y="2175"/>
                </a:cxn>
                <a:cxn ang="0">
                  <a:pos x="3714" y="2135"/>
                </a:cxn>
                <a:cxn ang="0">
                  <a:pos x="3607" y="2086"/>
                </a:cxn>
                <a:cxn ang="0">
                  <a:pos x="3497" y="2027"/>
                </a:cxn>
                <a:cxn ang="0">
                  <a:pos x="3385" y="1957"/>
                </a:cxn>
                <a:cxn ang="0">
                  <a:pos x="3270" y="1875"/>
                </a:cxn>
                <a:cxn ang="0">
                  <a:pos x="3153" y="1781"/>
                </a:cxn>
                <a:cxn ang="0">
                  <a:pos x="3035" y="1675"/>
                </a:cxn>
                <a:cxn ang="0">
                  <a:pos x="2914" y="1555"/>
                </a:cxn>
                <a:cxn ang="0">
                  <a:pos x="2795" y="1431"/>
                </a:cxn>
                <a:cxn ang="0">
                  <a:pos x="2564" y="1202"/>
                </a:cxn>
                <a:cxn ang="0">
                  <a:pos x="2346" y="997"/>
                </a:cxn>
                <a:cxn ang="0">
                  <a:pos x="2140" y="816"/>
                </a:cxn>
                <a:cxn ang="0">
                  <a:pos x="1941" y="654"/>
                </a:cxn>
                <a:cxn ang="0">
                  <a:pos x="1752" y="514"/>
                </a:cxn>
                <a:cxn ang="0">
                  <a:pos x="1570" y="394"/>
                </a:cxn>
                <a:cxn ang="0">
                  <a:pos x="1395" y="293"/>
                </a:cxn>
                <a:cxn ang="0">
                  <a:pos x="1226" y="207"/>
                </a:cxn>
                <a:cxn ang="0">
                  <a:pos x="1059" y="139"/>
                </a:cxn>
                <a:cxn ang="0">
                  <a:pos x="897" y="86"/>
                </a:cxn>
                <a:cxn ang="0">
                  <a:pos x="734" y="45"/>
                </a:cxn>
                <a:cxn ang="0">
                  <a:pos x="575" y="20"/>
                </a:cxn>
                <a:cxn ang="0">
                  <a:pos x="414" y="5"/>
                </a:cxn>
                <a:cxn ang="0">
                  <a:pos x="250" y="0"/>
                </a:cxn>
                <a:cxn ang="0">
                  <a:pos x="85" y="7"/>
                </a:cxn>
              </a:cxnLst>
              <a:rect l="0" t="0" r="r" b="b"/>
              <a:pathLst>
                <a:path w="5205" h="2250">
                  <a:moveTo>
                    <a:pt x="5205" y="1868"/>
                  </a:moveTo>
                  <a:lnTo>
                    <a:pt x="5205" y="1868"/>
                  </a:lnTo>
                  <a:lnTo>
                    <a:pt x="5194" y="1880"/>
                  </a:lnTo>
                  <a:lnTo>
                    <a:pt x="5161" y="1910"/>
                  </a:lnTo>
                  <a:lnTo>
                    <a:pt x="5136" y="1931"/>
                  </a:lnTo>
                  <a:lnTo>
                    <a:pt x="5105" y="1956"/>
                  </a:lnTo>
                  <a:lnTo>
                    <a:pt x="5071" y="1981"/>
                  </a:lnTo>
                  <a:lnTo>
                    <a:pt x="5030" y="2011"/>
                  </a:lnTo>
                  <a:lnTo>
                    <a:pt x="4984" y="2040"/>
                  </a:lnTo>
                  <a:lnTo>
                    <a:pt x="4936" y="2069"/>
                  </a:lnTo>
                  <a:lnTo>
                    <a:pt x="4882" y="2098"/>
                  </a:lnTo>
                  <a:lnTo>
                    <a:pt x="4822" y="2127"/>
                  </a:lnTo>
                  <a:lnTo>
                    <a:pt x="4760" y="2153"/>
                  </a:lnTo>
                  <a:lnTo>
                    <a:pt x="4693" y="2178"/>
                  </a:lnTo>
                  <a:lnTo>
                    <a:pt x="4657" y="2190"/>
                  </a:lnTo>
                  <a:lnTo>
                    <a:pt x="4621" y="2201"/>
                  </a:lnTo>
                  <a:lnTo>
                    <a:pt x="4585" y="2211"/>
                  </a:lnTo>
                  <a:lnTo>
                    <a:pt x="4546" y="2219"/>
                  </a:lnTo>
                  <a:lnTo>
                    <a:pt x="4507" y="2227"/>
                  </a:lnTo>
                  <a:lnTo>
                    <a:pt x="4467" y="2235"/>
                  </a:lnTo>
                  <a:lnTo>
                    <a:pt x="4426" y="2240"/>
                  </a:lnTo>
                  <a:lnTo>
                    <a:pt x="4385" y="2245"/>
                  </a:lnTo>
                  <a:lnTo>
                    <a:pt x="4342" y="2248"/>
                  </a:lnTo>
                  <a:lnTo>
                    <a:pt x="4299" y="2250"/>
                  </a:lnTo>
                  <a:lnTo>
                    <a:pt x="4254" y="2250"/>
                  </a:lnTo>
                  <a:lnTo>
                    <a:pt x="4208" y="2250"/>
                  </a:lnTo>
                  <a:lnTo>
                    <a:pt x="4163" y="2246"/>
                  </a:lnTo>
                  <a:lnTo>
                    <a:pt x="4117" y="2241"/>
                  </a:lnTo>
                  <a:lnTo>
                    <a:pt x="4068" y="2235"/>
                  </a:lnTo>
                  <a:lnTo>
                    <a:pt x="4020" y="2227"/>
                  </a:lnTo>
                  <a:lnTo>
                    <a:pt x="3971" y="2217"/>
                  </a:lnTo>
                  <a:lnTo>
                    <a:pt x="3921" y="2206"/>
                  </a:lnTo>
                  <a:lnTo>
                    <a:pt x="3871" y="2191"/>
                  </a:lnTo>
                  <a:lnTo>
                    <a:pt x="3820" y="2175"/>
                  </a:lnTo>
                  <a:lnTo>
                    <a:pt x="3767" y="2156"/>
                  </a:lnTo>
                  <a:lnTo>
                    <a:pt x="3714" y="2135"/>
                  </a:lnTo>
                  <a:lnTo>
                    <a:pt x="3661" y="2112"/>
                  </a:lnTo>
                  <a:lnTo>
                    <a:pt x="3607" y="2086"/>
                  </a:lnTo>
                  <a:lnTo>
                    <a:pt x="3553" y="2057"/>
                  </a:lnTo>
                  <a:lnTo>
                    <a:pt x="3497" y="2027"/>
                  </a:lnTo>
                  <a:lnTo>
                    <a:pt x="3442" y="1993"/>
                  </a:lnTo>
                  <a:lnTo>
                    <a:pt x="3385" y="1957"/>
                  </a:lnTo>
                  <a:lnTo>
                    <a:pt x="3328" y="1917"/>
                  </a:lnTo>
                  <a:lnTo>
                    <a:pt x="3270" y="1875"/>
                  </a:lnTo>
                  <a:lnTo>
                    <a:pt x="3213" y="1830"/>
                  </a:lnTo>
                  <a:lnTo>
                    <a:pt x="3153" y="1781"/>
                  </a:lnTo>
                  <a:lnTo>
                    <a:pt x="3095" y="1730"/>
                  </a:lnTo>
                  <a:lnTo>
                    <a:pt x="3035" y="1675"/>
                  </a:lnTo>
                  <a:lnTo>
                    <a:pt x="2975" y="1617"/>
                  </a:lnTo>
                  <a:lnTo>
                    <a:pt x="2914" y="1555"/>
                  </a:lnTo>
                  <a:lnTo>
                    <a:pt x="2914" y="1555"/>
                  </a:lnTo>
                  <a:lnTo>
                    <a:pt x="2795" y="1431"/>
                  </a:lnTo>
                  <a:lnTo>
                    <a:pt x="2678" y="1313"/>
                  </a:lnTo>
                  <a:lnTo>
                    <a:pt x="2564" y="1202"/>
                  </a:lnTo>
                  <a:lnTo>
                    <a:pt x="2453" y="1097"/>
                  </a:lnTo>
                  <a:lnTo>
                    <a:pt x="2346" y="997"/>
                  </a:lnTo>
                  <a:lnTo>
                    <a:pt x="2241" y="903"/>
                  </a:lnTo>
                  <a:lnTo>
                    <a:pt x="2140" y="816"/>
                  </a:lnTo>
                  <a:lnTo>
                    <a:pt x="2040" y="732"/>
                  </a:lnTo>
                  <a:lnTo>
                    <a:pt x="1941" y="654"/>
                  </a:lnTo>
                  <a:lnTo>
                    <a:pt x="1847" y="582"/>
                  </a:lnTo>
                  <a:lnTo>
                    <a:pt x="1752" y="514"/>
                  </a:lnTo>
                  <a:lnTo>
                    <a:pt x="1661" y="452"/>
                  </a:lnTo>
                  <a:lnTo>
                    <a:pt x="1570" y="394"/>
                  </a:lnTo>
                  <a:lnTo>
                    <a:pt x="1483" y="341"/>
                  </a:lnTo>
                  <a:lnTo>
                    <a:pt x="1395" y="293"/>
                  </a:lnTo>
                  <a:lnTo>
                    <a:pt x="1311" y="247"/>
                  </a:lnTo>
                  <a:lnTo>
                    <a:pt x="1226" y="207"/>
                  </a:lnTo>
                  <a:lnTo>
                    <a:pt x="1143" y="171"/>
                  </a:lnTo>
                  <a:lnTo>
                    <a:pt x="1059" y="139"/>
                  </a:lnTo>
                  <a:lnTo>
                    <a:pt x="977" y="110"/>
                  </a:lnTo>
                  <a:lnTo>
                    <a:pt x="897" y="86"/>
                  </a:lnTo>
                  <a:lnTo>
                    <a:pt x="815" y="63"/>
                  </a:lnTo>
                  <a:lnTo>
                    <a:pt x="734" y="45"/>
                  </a:lnTo>
                  <a:lnTo>
                    <a:pt x="655" y="31"/>
                  </a:lnTo>
                  <a:lnTo>
                    <a:pt x="575" y="20"/>
                  </a:lnTo>
                  <a:lnTo>
                    <a:pt x="494" y="10"/>
                  </a:lnTo>
                  <a:lnTo>
                    <a:pt x="414" y="5"/>
                  </a:lnTo>
                  <a:lnTo>
                    <a:pt x="332" y="2"/>
                  </a:lnTo>
                  <a:lnTo>
                    <a:pt x="250" y="0"/>
                  </a:lnTo>
                  <a:lnTo>
                    <a:pt x="168" y="2"/>
                  </a:lnTo>
                  <a:lnTo>
                    <a:pt x="85" y="7"/>
                  </a:lnTo>
                  <a:lnTo>
                    <a:pt x="0" y="13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06659" name="Freeform 67"/>
            <p:cNvSpPr>
              <a:spLocks/>
            </p:cNvSpPr>
            <p:nvPr/>
          </p:nvSpPr>
          <p:spPr bwMode="auto">
            <a:xfrm>
              <a:off x="418" y="850"/>
              <a:ext cx="5233" cy="1090"/>
            </a:xfrm>
            <a:custGeom>
              <a:avLst/>
              <a:gdLst/>
              <a:ahLst/>
              <a:cxnLst>
                <a:cxn ang="0">
                  <a:pos x="5233" y="1778"/>
                </a:cxn>
                <a:cxn ang="0">
                  <a:pos x="5189" y="1822"/>
                </a:cxn>
                <a:cxn ang="0">
                  <a:pos x="5133" y="1867"/>
                </a:cxn>
                <a:cxn ang="0">
                  <a:pos x="5060" y="1923"/>
                </a:cxn>
                <a:cxn ang="0">
                  <a:pos x="4965" y="1985"/>
                </a:cxn>
                <a:cxn ang="0">
                  <a:pos x="4854" y="2044"/>
                </a:cxn>
                <a:cxn ang="0">
                  <a:pos x="4725" y="2099"/>
                </a:cxn>
                <a:cxn ang="0">
                  <a:pos x="4654" y="2122"/>
                </a:cxn>
                <a:cxn ang="0">
                  <a:pos x="4579" y="2143"/>
                </a:cxn>
                <a:cxn ang="0">
                  <a:pos x="4500" y="2159"/>
                </a:cxn>
                <a:cxn ang="0">
                  <a:pos x="4418" y="2172"/>
                </a:cxn>
                <a:cxn ang="0">
                  <a:pos x="4332" y="2178"/>
                </a:cxn>
                <a:cxn ang="0">
                  <a:pos x="4242" y="2180"/>
                </a:cxn>
                <a:cxn ang="0">
                  <a:pos x="4149" y="2174"/>
                </a:cxn>
                <a:cxn ang="0">
                  <a:pos x="4053" y="2162"/>
                </a:cxn>
                <a:cxn ang="0">
                  <a:pos x="3953" y="2141"/>
                </a:cxn>
                <a:cxn ang="0">
                  <a:pos x="3852" y="2114"/>
                </a:cxn>
                <a:cxn ang="0">
                  <a:pos x="3746" y="2075"/>
                </a:cxn>
                <a:cxn ang="0">
                  <a:pos x="3638" y="2028"/>
                </a:cxn>
                <a:cxn ang="0">
                  <a:pos x="3527" y="1972"/>
                </a:cxn>
                <a:cxn ang="0">
                  <a:pos x="3414" y="1902"/>
                </a:cxn>
                <a:cxn ang="0">
                  <a:pos x="3298" y="1823"/>
                </a:cxn>
                <a:cxn ang="0">
                  <a:pos x="3180" y="1731"/>
                </a:cxn>
                <a:cxn ang="0">
                  <a:pos x="3059" y="1626"/>
                </a:cxn>
                <a:cxn ang="0">
                  <a:pos x="2937" y="1508"/>
                </a:cxn>
                <a:cxn ang="0">
                  <a:pos x="2816" y="1387"/>
                </a:cxn>
                <a:cxn ang="0">
                  <a:pos x="2581" y="1161"/>
                </a:cxn>
                <a:cxn ang="0">
                  <a:pos x="2361" y="959"/>
                </a:cxn>
                <a:cxn ang="0">
                  <a:pos x="2151" y="780"/>
                </a:cxn>
                <a:cxn ang="0">
                  <a:pos x="1951" y="624"/>
                </a:cxn>
                <a:cxn ang="0">
                  <a:pos x="1759" y="486"/>
                </a:cxn>
                <a:cxn ang="0">
                  <a:pos x="1576" y="370"/>
                </a:cxn>
                <a:cxn ang="0">
                  <a:pos x="1400" y="270"/>
                </a:cxn>
                <a:cxn ang="0">
                  <a:pos x="1229" y="189"/>
                </a:cxn>
                <a:cxn ang="0">
                  <a:pos x="1061" y="123"/>
                </a:cxn>
                <a:cxn ang="0">
                  <a:pos x="897" y="73"/>
                </a:cxn>
                <a:cxn ang="0">
                  <a:pos x="736" y="36"/>
                </a:cxn>
                <a:cxn ang="0">
                  <a:pos x="575" y="13"/>
                </a:cxn>
                <a:cxn ang="0">
                  <a:pos x="413" y="2"/>
                </a:cxn>
                <a:cxn ang="0">
                  <a:pos x="250" y="2"/>
                </a:cxn>
                <a:cxn ang="0">
                  <a:pos x="85" y="10"/>
                </a:cxn>
              </a:cxnLst>
              <a:rect l="0" t="0" r="r" b="b"/>
              <a:pathLst>
                <a:path w="5233" h="2180">
                  <a:moveTo>
                    <a:pt x="5233" y="1778"/>
                  </a:moveTo>
                  <a:lnTo>
                    <a:pt x="5233" y="1778"/>
                  </a:lnTo>
                  <a:lnTo>
                    <a:pt x="5222" y="1789"/>
                  </a:lnTo>
                  <a:lnTo>
                    <a:pt x="5189" y="1822"/>
                  </a:lnTo>
                  <a:lnTo>
                    <a:pt x="5164" y="1843"/>
                  </a:lnTo>
                  <a:lnTo>
                    <a:pt x="5133" y="1867"/>
                  </a:lnTo>
                  <a:lnTo>
                    <a:pt x="5099" y="1894"/>
                  </a:lnTo>
                  <a:lnTo>
                    <a:pt x="5060" y="1923"/>
                  </a:lnTo>
                  <a:lnTo>
                    <a:pt x="5015" y="1954"/>
                  </a:lnTo>
                  <a:lnTo>
                    <a:pt x="4965" y="1985"/>
                  </a:lnTo>
                  <a:lnTo>
                    <a:pt x="4913" y="2014"/>
                  </a:lnTo>
                  <a:lnTo>
                    <a:pt x="4854" y="2044"/>
                  </a:lnTo>
                  <a:lnTo>
                    <a:pt x="4792" y="2072"/>
                  </a:lnTo>
                  <a:lnTo>
                    <a:pt x="4725" y="2099"/>
                  </a:lnTo>
                  <a:lnTo>
                    <a:pt x="4689" y="2111"/>
                  </a:lnTo>
                  <a:lnTo>
                    <a:pt x="4654" y="2122"/>
                  </a:lnTo>
                  <a:lnTo>
                    <a:pt x="4617" y="2133"/>
                  </a:lnTo>
                  <a:lnTo>
                    <a:pt x="4579" y="2143"/>
                  </a:lnTo>
                  <a:lnTo>
                    <a:pt x="4540" y="2153"/>
                  </a:lnTo>
                  <a:lnTo>
                    <a:pt x="4500" y="2159"/>
                  </a:lnTo>
                  <a:lnTo>
                    <a:pt x="4460" y="2167"/>
                  </a:lnTo>
                  <a:lnTo>
                    <a:pt x="4418" y="2172"/>
                  </a:lnTo>
                  <a:lnTo>
                    <a:pt x="4375" y="2175"/>
                  </a:lnTo>
                  <a:lnTo>
                    <a:pt x="4332" y="2178"/>
                  </a:lnTo>
                  <a:lnTo>
                    <a:pt x="4288" y="2180"/>
                  </a:lnTo>
                  <a:lnTo>
                    <a:pt x="4242" y="2180"/>
                  </a:lnTo>
                  <a:lnTo>
                    <a:pt x="4196" y="2178"/>
                  </a:lnTo>
                  <a:lnTo>
                    <a:pt x="4149" y="2174"/>
                  </a:lnTo>
                  <a:lnTo>
                    <a:pt x="4102" y="2169"/>
                  </a:lnTo>
                  <a:lnTo>
                    <a:pt x="4053" y="2162"/>
                  </a:lnTo>
                  <a:lnTo>
                    <a:pt x="4003" y="2153"/>
                  </a:lnTo>
                  <a:lnTo>
                    <a:pt x="3953" y="2141"/>
                  </a:lnTo>
                  <a:lnTo>
                    <a:pt x="3903" y="2128"/>
                  </a:lnTo>
                  <a:lnTo>
                    <a:pt x="3852" y="2114"/>
                  </a:lnTo>
                  <a:lnTo>
                    <a:pt x="3799" y="2096"/>
                  </a:lnTo>
                  <a:lnTo>
                    <a:pt x="3746" y="2075"/>
                  </a:lnTo>
                  <a:lnTo>
                    <a:pt x="3692" y="2054"/>
                  </a:lnTo>
                  <a:lnTo>
                    <a:pt x="3638" y="2028"/>
                  </a:lnTo>
                  <a:lnTo>
                    <a:pt x="3582" y="2001"/>
                  </a:lnTo>
                  <a:lnTo>
                    <a:pt x="3527" y="1972"/>
                  </a:lnTo>
                  <a:lnTo>
                    <a:pt x="3471" y="1938"/>
                  </a:lnTo>
                  <a:lnTo>
                    <a:pt x="3414" y="1902"/>
                  </a:lnTo>
                  <a:lnTo>
                    <a:pt x="3356" y="1865"/>
                  </a:lnTo>
                  <a:lnTo>
                    <a:pt x="3298" y="1823"/>
                  </a:lnTo>
                  <a:lnTo>
                    <a:pt x="3239" y="1778"/>
                  </a:lnTo>
                  <a:lnTo>
                    <a:pt x="3180" y="1731"/>
                  </a:lnTo>
                  <a:lnTo>
                    <a:pt x="3120" y="1681"/>
                  </a:lnTo>
                  <a:lnTo>
                    <a:pt x="3059" y="1626"/>
                  </a:lnTo>
                  <a:lnTo>
                    <a:pt x="2999" y="1570"/>
                  </a:lnTo>
                  <a:lnTo>
                    <a:pt x="2937" y="1508"/>
                  </a:lnTo>
                  <a:lnTo>
                    <a:pt x="2937" y="1508"/>
                  </a:lnTo>
                  <a:lnTo>
                    <a:pt x="2816" y="1387"/>
                  </a:lnTo>
                  <a:lnTo>
                    <a:pt x="2697" y="1271"/>
                  </a:lnTo>
                  <a:lnTo>
                    <a:pt x="2581" y="1161"/>
                  </a:lnTo>
                  <a:lnTo>
                    <a:pt x="2470" y="1058"/>
                  </a:lnTo>
                  <a:lnTo>
                    <a:pt x="2361" y="959"/>
                  </a:lnTo>
                  <a:lnTo>
                    <a:pt x="2255" y="867"/>
                  </a:lnTo>
                  <a:lnTo>
                    <a:pt x="2151" y="780"/>
                  </a:lnTo>
                  <a:lnTo>
                    <a:pt x="2050" y="699"/>
                  </a:lnTo>
                  <a:lnTo>
                    <a:pt x="1951" y="624"/>
                  </a:lnTo>
                  <a:lnTo>
                    <a:pt x="1854" y="552"/>
                  </a:lnTo>
                  <a:lnTo>
                    <a:pt x="1759" y="486"/>
                  </a:lnTo>
                  <a:lnTo>
                    <a:pt x="1668" y="427"/>
                  </a:lnTo>
                  <a:lnTo>
                    <a:pt x="1576" y="370"/>
                  </a:lnTo>
                  <a:lnTo>
                    <a:pt x="1487" y="318"/>
                  </a:lnTo>
                  <a:lnTo>
                    <a:pt x="1400" y="270"/>
                  </a:lnTo>
                  <a:lnTo>
                    <a:pt x="1314" y="228"/>
                  </a:lnTo>
                  <a:lnTo>
                    <a:pt x="1229" y="189"/>
                  </a:lnTo>
                  <a:lnTo>
                    <a:pt x="1144" y="154"/>
                  </a:lnTo>
                  <a:lnTo>
                    <a:pt x="1061" y="123"/>
                  </a:lnTo>
                  <a:lnTo>
                    <a:pt x="979" y="96"/>
                  </a:lnTo>
                  <a:lnTo>
                    <a:pt x="897" y="73"/>
                  </a:lnTo>
                  <a:lnTo>
                    <a:pt x="817" y="54"/>
                  </a:lnTo>
                  <a:lnTo>
                    <a:pt x="736" y="36"/>
                  </a:lnTo>
                  <a:lnTo>
                    <a:pt x="656" y="23"/>
                  </a:lnTo>
                  <a:lnTo>
                    <a:pt x="575" y="13"/>
                  </a:lnTo>
                  <a:lnTo>
                    <a:pt x="495" y="7"/>
                  </a:lnTo>
                  <a:lnTo>
                    <a:pt x="413" y="2"/>
                  </a:lnTo>
                  <a:lnTo>
                    <a:pt x="332" y="0"/>
                  </a:lnTo>
                  <a:lnTo>
                    <a:pt x="250" y="2"/>
                  </a:lnTo>
                  <a:lnTo>
                    <a:pt x="168" y="5"/>
                  </a:lnTo>
                  <a:lnTo>
                    <a:pt x="85" y="10"/>
                  </a:lnTo>
                  <a:lnTo>
                    <a:pt x="0" y="1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06660" name="Freeform 68"/>
            <p:cNvSpPr>
              <a:spLocks/>
            </p:cNvSpPr>
            <p:nvPr/>
          </p:nvSpPr>
          <p:spPr bwMode="auto">
            <a:xfrm>
              <a:off x="434" y="870"/>
              <a:ext cx="5259" cy="1056"/>
            </a:xfrm>
            <a:custGeom>
              <a:avLst/>
              <a:gdLst/>
              <a:ahLst/>
              <a:cxnLst>
                <a:cxn ang="0">
                  <a:pos x="5259" y="1687"/>
                </a:cxn>
                <a:cxn ang="0">
                  <a:pos x="5214" y="1731"/>
                </a:cxn>
                <a:cxn ang="0">
                  <a:pos x="5160" y="1779"/>
                </a:cxn>
                <a:cxn ang="0">
                  <a:pos x="5087" y="1837"/>
                </a:cxn>
                <a:cxn ang="0">
                  <a:pos x="4994" y="1900"/>
                </a:cxn>
                <a:cxn ang="0">
                  <a:pos x="4883" y="1963"/>
                </a:cxn>
                <a:cxn ang="0">
                  <a:pos x="4755" y="2020"/>
                </a:cxn>
                <a:cxn ang="0">
                  <a:pos x="4684" y="2045"/>
                </a:cxn>
                <a:cxn ang="0">
                  <a:pos x="4611" y="2068"/>
                </a:cxn>
                <a:cxn ang="0">
                  <a:pos x="4531" y="2086"/>
                </a:cxn>
                <a:cxn ang="0">
                  <a:pos x="4449" y="2100"/>
                </a:cxn>
                <a:cxn ang="0">
                  <a:pos x="4363" y="2108"/>
                </a:cxn>
                <a:cxn ang="0">
                  <a:pos x="4275" y="2112"/>
                </a:cxn>
                <a:cxn ang="0">
                  <a:pos x="4181" y="2107"/>
                </a:cxn>
                <a:cxn ang="0">
                  <a:pos x="4084" y="2097"/>
                </a:cxn>
                <a:cxn ang="0">
                  <a:pos x="3984" y="2079"/>
                </a:cxn>
                <a:cxn ang="0">
                  <a:pos x="3882" y="2052"/>
                </a:cxn>
                <a:cxn ang="0">
                  <a:pos x="3776" y="2016"/>
                </a:cxn>
                <a:cxn ang="0">
                  <a:pos x="3668" y="1971"/>
                </a:cxn>
                <a:cxn ang="0">
                  <a:pos x="3555" y="1916"/>
                </a:cxn>
                <a:cxn ang="0">
                  <a:pos x="3441" y="1850"/>
                </a:cxn>
                <a:cxn ang="0">
                  <a:pos x="3325" y="1773"/>
                </a:cxn>
                <a:cxn ang="0">
                  <a:pos x="3205" y="1682"/>
                </a:cxn>
                <a:cxn ang="0">
                  <a:pos x="3083" y="1579"/>
                </a:cxn>
                <a:cxn ang="0">
                  <a:pos x="2958" y="1463"/>
                </a:cxn>
                <a:cxn ang="0">
                  <a:pos x="2835" y="1343"/>
                </a:cxn>
                <a:cxn ang="0">
                  <a:pos x="2599" y="1122"/>
                </a:cxn>
                <a:cxn ang="0">
                  <a:pos x="2374" y="923"/>
                </a:cxn>
                <a:cxn ang="0">
                  <a:pos x="2161" y="747"/>
                </a:cxn>
                <a:cxn ang="0">
                  <a:pos x="1960" y="594"/>
                </a:cxn>
                <a:cxn ang="0">
                  <a:pos x="1767" y="460"/>
                </a:cxn>
                <a:cxn ang="0">
                  <a:pos x="1581" y="347"/>
                </a:cxn>
                <a:cxn ang="0">
                  <a:pos x="1403" y="250"/>
                </a:cxn>
                <a:cxn ang="0">
                  <a:pos x="1231" y="171"/>
                </a:cxn>
                <a:cxn ang="0">
                  <a:pos x="1063" y="109"/>
                </a:cxn>
                <a:cxn ang="0">
                  <a:pos x="898" y="63"/>
                </a:cxn>
                <a:cxn ang="0">
                  <a:pos x="735" y="29"/>
                </a:cxn>
                <a:cxn ang="0">
                  <a:pos x="574" y="8"/>
                </a:cxn>
                <a:cxn ang="0">
                  <a:pos x="412" y="0"/>
                </a:cxn>
                <a:cxn ang="0">
                  <a:pos x="249" y="3"/>
                </a:cxn>
                <a:cxn ang="0">
                  <a:pos x="84" y="16"/>
                </a:cxn>
              </a:cxnLst>
              <a:rect l="0" t="0" r="r" b="b"/>
              <a:pathLst>
                <a:path w="5259" h="2112">
                  <a:moveTo>
                    <a:pt x="5259" y="1687"/>
                  </a:moveTo>
                  <a:lnTo>
                    <a:pt x="5259" y="1687"/>
                  </a:lnTo>
                  <a:lnTo>
                    <a:pt x="5248" y="1698"/>
                  </a:lnTo>
                  <a:lnTo>
                    <a:pt x="5214" y="1731"/>
                  </a:lnTo>
                  <a:lnTo>
                    <a:pt x="5189" y="1753"/>
                  </a:lnTo>
                  <a:lnTo>
                    <a:pt x="5160" y="1779"/>
                  </a:lnTo>
                  <a:lnTo>
                    <a:pt x="5127" y="1806"/>
                  </a:lnTo>
                  <a:lnTo>
                    <a:pt x="5087" y="1837"/>
                  </a:lnTo>
                  <a:lnTo>
                    <a:pt x="5044" y="1868"/>
                  </a:lnTo>
                  <a:lnTo>
                    <a:pt x="4994" y="1900"/>
                  </a:lnTo>
                  <a:lnTo>
                    <a:pt x="4941" y="1931"/>
                  </a:lnTo>
                  <a:lnTo>
                    <a:pt x="4883" y="1963"/>
                  </a:lnTo>
                  <a:lnTo>
                    <a:pt x="4822" y="1992"/>
                  </a:lnTo>
                  <a:lnTo>
                    <a:pt x="4755" y="2020"/>
                  </a:lnTo>
                  <a:lnTo>
                    <a:pt x="4720" y="2033"/>
                  </a:lnTo>
                  <a:lnTo>
                    <a:pt x="4684" y="2045"/>
                  </a:lnTo>
                  <a:lnTo>
                    <a:pt x="4648" y="2057"/>
                  </a:lnTo>
                  <a:lnTo>
                    <a:pt x="4611" y="2068"/>
                  </a:lnTo>
                  <a:lnTo>
                    <a:pt x="4572" y="2078"/>
                  </a:lnTo>
                  <a:lnTo>
                    <a:pt x="4531" y="2086"/>
                  </a:lnTo>
                  <a:lnTo>
                    <a:pt x="4491" y="2094"/>
                  </a:lnTo>
                  <a:lnTo>
                    <a:pt x="4449" y="2100"/>
                  </a:lnTo>
                  <a:lnTo>
                    <a:pt x="4406" y="2105"/>
                  </a:lnTo>
                  <a:lnTo>
                    <a:pt x="4363" y="2108"/>
                  </a:lnTo>
                  <a:lnTo>
                    <a:pt x="4319" y="2110"/>
                  </a:lnTo>
                  <a:lnTo>
                    <a:pt x="4275" y="2112"/>
                  </a:lnTo>
                  <a:lnTo>
                    <a:pt x="4227" y="2110"/>
                  </a:lnTo>
                  <a:lnTo>
                    <a:pt x="4181" y="2107"/>
                  </a:lnTo>
                  <a:lnTo>
                    <a:pt x="4133" y="2104"/>
                  </a:lnTo>
                  <a:lnTo>
                    <a:pt x="4084" y="2097"/>
                  </a:lnTo>
                  <a:lnTo>
                    <a:pt x="4036" y="2089"/>
                  </a:lnTo>
                  <a:lnTo>
                    <a:pt x="3984" y="2079"/>
                  </a:lnTo>
                  <a:lnTo>
                    <a:pt x="3934" y="2066"/>
                  </a:lnTo>
                  <a:lnTo>
                    <a:pt x="3882" y="2052"/>
                  </a:lnTo>
                  <a:lnTo>
                    <a:pt x="3829" y="2036"/>
                  </a:lnTo>
                  <a:lnTo>
                    <a:pt x="3776" y="2016"/>
                  </a:lnTo>
                  <a:lnTo>
                    <a:pt x="3722" y="1995"/>
                  </a:lnTo>
                  <a:lnTo>
                    <a:pt x="3668" y="1971"/>
                  </a:lnTo>
                  <a:lnTo>
                    <a:pt x="3612" y="1945"/>
                  </a:lnTo>
                  <a:lnTo>
                    <a:pt x="3555" y="1916"/>
                  </a:lnTo>
                  <a:lnTo>
                    <a:pt x="3498" y="1884"/>
                  </a:lnTo>
                  <a:lnTo>
                    <a:pt x="3441" y="1850"/>
                  </a:lnTo>
                  <a:lnTo>
                    <a:pt x="3383" y="1813"/>
                  </a:lnTo>
                  <a:lnTo>
                    <a:pt x="3325" y="1773"/>
                  </a:lnTo>
                  <a:lnTo>
                    <a:pt x="3265" y="1729"/>
                  </a:lnTo>
                  <a:lnTo>
                    <a:pt x="3205" y="1682"/>
                  </a:lnTo>
                  <a:lnTo>
                    <a:pt x="3144" y="1632"/>
                  </a:lnTo>
                  <a:lnTo>
                    <a:pt x="3083" y="1579"/>
                  </a:lnTo>
                  <a:lnTo>
                    <a:pt x="3021" y="1522"/>
                  </a:lnTo>
                  <a:lnTo>
                    <a:pt x="2958" y="1463"/>
                  </a:lnTo>
                  <a:lnTo>
                    <a:pt x="2958" y="1463"/>
                  </a:lnTo>
                  <a:lnTo>
                    <a:pt x="2835" y="1343"/>
                  </a:lnTo>
                  <a:lnTo>
                    <a:pt x="2715" y="1228"/>
                  </a:lnTo>
                  <a:lnTo>
                    <a:pt x="2599" y="1122"/>
                  </a:lnTo>
                  <a:lnTo>
                    <a:pt x="2485" y="1020"/>
                  </a:lnTo>
                  <a:lnTo>
                    <a:pt x="2374" y="923"/>
                  </a:lnTo>
                  <a:lnTo>
                    <a:pt x="2267" y="833"/>
                  </a:lnTo>
                  <a:lnTo>
                    <a:pt x="2161" y="747"/>
                  </a:lnTo>
                  <a:lnTo>
                    <a:pt x="2060" y="668"/>
                  </a:lnTo>
                  <a:lnTo>
                    <a:pt x="1960" y="594"/>
                  </a:lnTo>
                  <a:lnTo>
                    <a:pt x="1861" y="524"/>
                  </a:lnTo>
                  <a:lnTo>
                    <a:pt x="1767" y="460"/>
                  </a:lnTo>
                  <a:lnTo>
                    <a:pt x="1673" y="400"/>
                  </a:lnTo>
                  <a:lnTo>
                    <a:pt x="1581" y="347"/>
                  </a:lnTo>
                  <a:lnTo>
                    <a:pt x="1492" y="297"/>
                  </a:lnTo>
                  <a:lnTo>
                    <a:pt x="1403" y="250"/>
                  </a:lnTo>
                  <a:lnTo>
                    <a:pt x="1316" y="210"/>
                  </a:lnTo>
                  <a:lnTo>
                    <a:pt x="1231" y="171"/>
                  </a:lnTo>
                  <a:lnTo>
                    <a:pt x="1146" y="138"/>
                  </a:lnTo>
                  <a:lnTo>
                    <a:pt x="1063" y="109"/>
                  </a:lnTo>
                  <a:lnTo>
                    <a:pt x="980" y="84"/>
                  </a:lnTo>
                  <a:lnTo>
                    <a:pt x="898" y="63"/>
                  </a:lnTo>
                  <a:lnTo>
                    <a:pt x="816" y="43"/>
                  </a:lnTo>
                  <a:lnTo>
                    <a:pt x="735" y="29"/>
                  </a:lnTo>
                  <a:lnTo>
                    <a:pt x="655" y="17"/>
                  </a:lnTo>
                  <a:lnTo>
                    <a:pt x="574" y="8"/>
                  </a:lnTo>
                  <a:lnTo>
                    <a:pt x="494" y="3"/>
                  </a:lnTo>
                  <a:lnTo>
                    <a:pt x="412" y="0"/>
                  </a:lnTo>
                  <a:lnTo>
                    <a:pt x="331" y="0"/>
                  </a:lnTo>
                  <a:lnTo>
                    <a:pt x="249" y="3"/>
                  </a:lnTo>
                  <a:lnTo>
                    <a:pt x="168" y="8"/>
                  </a:lnTo>
                  <a:lnTo>
                    <a:pt x="84" y="16"/>
                  </a:lnTo>
                  <a:lnTo>
                    <a:pt x="0" y="25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06661" name="Freeform 69"/>
            <p:cNvSpPr>
              <a:spLocks/>
            </p:cNvSpPr>
            <p:nvPr/>
          </p:nvSpPr>
          <p:spPr bwMode="auto">
            <a:xfrm>
              <a:off x="450" y="890"/>
              <a:ext cx="5283" cy="1021"/>
            </a:xfrm>
            <a:custGeom>
              <a:avLst/>
              <a:gdLst/>
              <a:ahLst/>
              <a:cxnLst>
                <a:cxn ang="0">
                  <a:pos x="5283" y="1597"/>
                </a:cxn>
                <a:cxn ang="0">
                  <a:pos x="5240" y="1642"/>
                </a:cxn>
                <a:cxn ang="0">
                  <a:pos x="5187" y="1691"/>
                </a:cxn>
                <a:cxn ang="0">
                  <a:pos x="5114" y="1750"/>
                </a:cxn>
                <a:cxn ang="0">
                  <a:pos x="5022" y="1817"/>
                </a:cxn>
                <a:cxn ang="0">
                  <a:pos x="4912" y="1881"/>
                </a:cxn>
                <a:cxn ang="0">
                  <a:pos x="4818" y="1928"/>
                </a:cxn>
                <a:cxn ang="0">
                  <a:pos x="4750" y="1955"/>
                </a:cxn>
                <a:cxn ang="0">
                  <a:pos x="4678" y="1981"/>
                </a:cxn>
                <a:cxn ang="0">
                  <a:pos x="4601" y="2002"/>
                </a:cxn>
                <a:cxn ang="0">
                  <a:pos x="4522" y="2020"/>
                </a:cxn>
                <a:cxn ang="0">
                  <a:pos x="4438" y="2033"/>
                </a:cxn>
                <a:cxn ang="0">
                  <a:pos x="4350" y="2041"/>
                </a:cxn>
                <a:cxn ang="0">
                  <a:pos x="4259" y="2043"/>
                </a:cxn>
                <a:cxn ang="0">
                  <a:pos x="4164" y="2038"/>
                </a:cxn>
                <a:cxn ang="0">
                  <a:pos x="4066" y="2025"/>
                </a:cxn>
                <a:cxn ang="0">
                  <a:pos x="3964" y="2005"/>
                </a:cxn>
                <a:cxn ang="0">
                  <a:pos x="3860" y="1976"/>
                </a:cxn>
                <a:cxn ang="0">
                  <a:pos x="3752" y="1938"/>
                </a:cxn>
                <a:cxn ang="0">
                  <a:pos x="3641" y="1889"/>
                </a:cxn>
                <a:cxn ang="0">
                  <a:pos x="3527" y="1831"/>
                </a:cxn>
                <a:cxn ang="0">
                  <a:pos x="3410" y="1760"/>
                </a:cxn>
                <a:cxn ang="0">
                  <a:pos x="3291" y="1679"/>
                </a:cxn>
                <a:cxn ang="0">
                  <a:pos x="3169" y="1584"/>
                </a:cxn>
                <a:cxn ang="0">
                  <a:pos x="3044" y="1477"/>
                </a:cxn>
                <a:cxn ang="0">
                  <a:pos x="2980" y="1418"/>
                </a:cxn>
                <a:cxn ang="0">
                  <a:pos x="2734" y="1188"/>
                </a:cxn>
                <a:cxn ang="0">
                  <a:pos x="2499" y="982"/>
                </a:cxn>
                <a:cxn ang="0">
                  <a:pos x="2279" y="799"/>
                </a:cxn>
                <a:cxn ang="0">
                  <a:pos x="2069" y="638"/>
                </a:cxn>
                <a:cxn ang="0">
                  <a:pos x="1869" y="497"/>
                </a:cxn>
                <a:cxn ang="0">
                  <a:pos x="1679" y="378"/>
                </a:cxn>
                <a:cxn ang="0">
                  <a:pos x="1496" y="276"/>
                </a:cxn>
                <a:cxn ang="0">
                  <a:pos x="1319" y="192"/>
                </a:cxn>
                <a:cxn ang="0">
                  <a:pos x="1148" y="124"/>
                </a:cxn>
                <a:cxn ang="0">
                  <a:pos x="980" y="73"/>
                </a:cxn>
                <a:cxn ang="0">
                  <a:pos x="817" y="36"/>
                </a:cxn>
                <a:cxn ang="0">
                  <a:pos x="654" y="11"/>
                </a:cxn>
                <a:cxn ang="0">
                  <a:pos x="493" y="2"/>
                </a:cxn>
                <a:cxn ang="0">
                  <a:pos x="331" y="2"/>
                </a:cxn>
                <a:cxn ang="0">
                  <a:pos x="167" y="13"/>
                </a:cxn>
                <a:cxn ang="0">
                  <a:pos x="0" y="34"/>
                </a:cxn>
              </a:cxnLst>
              <a:rect l="0" t="0" r="r" b="b"/>
              <a:pathLst>
                <a:path w="5283" h="2043">
                  <a:moveTo>
                    <a:pt x="5283" y="1597"/>
                  </a:moveTo>
                  <a:lnTo>
                    <a:pt x="5283" y="1597"/>
                  </a:lnTo>
                  <a:lnTo>
                    <a:pt x="5272" y="1608"/>
                  </a:lnTo>
                  <a:lnTo>
                    <a:pt x="5240" y="1642"/>
                  </a:lnTo>
                  <a:lnTo>
                    <a:pt x="5215" y="1665"/>
                  </a:lnTo>
                  <a:lnTo>
                    <a:pt x="5187" y="1691"/>
                  </a:lnTo>
                  <a:lnTo>
                    <a:pt x="5153" y="1720"/>
                  </a:lnTo>
                  <a:lnTo>
                    <a:pt x="5114" y="1750"/>
                  </a:lnTo>
                  <a:lnTo>
                    <a:pt x="5071" y="1783"/>
                  </a:lnTo>
                  <a:lnTo>
                    <a:pt x="5022" y="1817"/>
                  </a:lnTo>
                  <a:lnTo>
                    <a:pt x="4969" y="1849"/>
                  </a:lnTo>
                  <a:lnTo>
                    <a:pt x="4912" y="1881"/>
                  </a:lnTo>
                  <a:lnTo>
                    <a:pt x="4850" y="1912"/>
                  </a:lnTo>
                  <a:lnTo>
                    <a:pt x="4818" y="1928"/>
                  </a:lnTo>
                  <a:lnTo>
                    <a:pt x="4785" y="1942"/>
                  </a:lnTo>
                  <a:lnTo>
                    <a:pt x="4750" y="1955"/>
                  </a:lnTo>
                  <a:lnTo>
                    <a:pt x="4714" y="1968"/>
                  </a:lnTo>
                  <a:lnTo>
                    <a:pt x="4678" y="1981"/>
                  </a:lnTo>
                  <a:lnTo>
                    <a:pt x="4640" y="1993"/>
                  </a:lnTo>
                  <a:lnTo>
                    <a:pt x="4601" y="2002"/>
                  </a:lnTo>
                  <a:lnTo>
                    <a:pt x="4563" y="2012"/>
                  </a:lnTo>
                  <a:lnTo>
                    <a:pt x="4522" y="2020"/>
                  </a:lnTo>
                  <a:lnTo>
                    <a:pt x="4481" y="2028"/>
                  </a:lnTo>
                  <a:lnTo>
                    <a:pt x="4438" y="2033"/>
                  </a:lnTo>
                  <a:lnTo>
                    <a:pt x="4395" y="2038"/>
                  </a:lnTo>
                  <a:lnTo>
                    <a:pt x="4350" y="2041"/>
                  </a:lnTo>
                  <a:lnTo>
                    <a:pt x="4304" y="2043"/>
                  </a:lnTo>
                  <a:lnTo>
                    <a:pt x="4259" y="2043"/>
                  </a:lnTo>
                  <a:lnTo>
                    <a:pt x="4211" y="2041"/>
                  </a:lnTo>
                  <a:lnTo>
                    <a:pt x="4164" y="2038"/>
                  </a:lnTo>
                  <a:lnTo>
                    <a:pt x="4116" y="2033"/>
                  </a:lnTo>
                  <a:lnTo>
                    <a:pt x="4066" y="2025"/>
                  </a:lnTo>
                  <a:lnTo>
                    <a:pt x="4016" y="2017"/>
                  </a:lnTo>
                  <a:lnTo>
                    <a:pt x="3964" y="2005"/>
                  </a:lnTo>
                  <a:lnTo>
                    <a:pt x="3913" y="1991"/>
                  </a:lnTo>
                  <a:lnTo>
                    <a:pt x="3860" y="1976"/>
                  </a:lnTo>
                  <a:lnTo>
                    <a:pt x="3806" y="1959"/>
                  </a:lnTo>
                  <a:lnTo>
                    <a:pt x="3752" y="1938"/>
                  </a:lnTo>
                  <a:lnTo>
                    <a:pt x="3696" y="1915"/>
                  </a:lnTo>
                  <a:lnTo>
                    <a:pt x="3641" y="1889"/>
                  </a:lnTo>
                  <a:lnTo>
                    <a:pt x="3584" y="1862"/>
                  </a:lnTo>
                  <a:lnTo>
                    <a:pt x="3527" y="1831"/>
                  </a:lnTo>
                  <a:lnTo>
                    <a:pt x="3469" y="1797"/>
                  </a:lnTo>
                  <a:lnTo>
                    <a:pt x="3410" y="1760"/>
                  </a:lnTo>
                  <a:lnTo>
                    <a:pt x="3350" y="1721"/>
                  </a:lnTo>
                  <a:lnTo>
                    <a:pt x="3291" y="1679"/>
                  </a:lnTo>
                  <a:lnTo>
                    <a:pt x="3230" y="1634"/>
                  </a:lnTo>
                  <a:lnTo>
                    <a:pt x="3169" y="1584"/>
                  </a:lnTo>
                  <a:lnTo>
                    <a:pt x="3106" y="1532"/>
                  </a:lnTo>
                  <a:lnTo>
                    <a:pt x="3044" y="1477"/>
                  </a:lnTo>
                  <a:lnTo>
                    <a:pt x="2980" y="1418"/>
                  </a:lnTo>
                  <a:lnTo>
                    <a:pt x="2980" y="1418"/>
                  </a:lnTo>
                  <a:lnTo>
                    <a:pt x="2855" y="1300"/>
                  </a:lnTo>
                  <a:lnTo>
                    <a:pt x="2734" y="1188"/>
                  </a:lnTo>
                  <a:lnTo>
                    <a:pt x="2615" y="1082"/>
                  </a:lnTo>
                  <a:lnTo>
                    <a:pt x="2499" y="982"/>
                  </a:lnTo>
                  <a:lnTo>
                    <a:pt x="2388" y="888"/>
                  </a:lnTo>
                  <a:lnTo>
                    <a:pt x="2279" y="799"/>
                  </a:lnTo>
                  <a:lnTo>
                    <a:pt x="2173" y="715"/>
                  </a:lnTo>
                  <a:lnTo>
                    <a:pt x="2069" y="638"/>
                  </a:lnTo>
                  <a:lnTo>
                    <a:pt x="1968" y="565"/>
                  </a:lnTo>
                  <a:lnTo>
                    <a:pt x="1869" y="497"/>
                  </a:lnTo>
                  <a:lnTo>
                    <a:pt x="1773" y="434"/>
                  </a:lnTo>
                  <a:lnTo>
                    <a:pt x="1679" y="378"/>
                  </a:lnTo>
                  <a:lnTo>
                    <a:pt x="1586" y="325"/>
                  </a:lnTo>
                  <a:lnTo>
                    <a:pt x="1496" y="276"/>
                  </a:lnTo>
                  <a:lnTo>
                    <a:pt x="1407" y="231"/>
                  </a:lnTo>
                  <a:lnTo>
                    <a:pt x="1319" y="192"/>
                  </a:lnTo>
                  <a:lnTo>
                    <a:pt x="1233" y="155"/>
                  </a:lnTo>
                  <a:lnTo>
                    <a:pt x="1148" y="124"/>
                  </a:lnTo>
                  <a:lnTo>
                    <a:pt x="1064" y="97"/>
                  </a:lnTo>
                  <a:lnTo>
                    <a:pt x="980" y="73"/>
                  </a:lnTo>
                  <a:lnTo>
                    <a:pt x="899" y="52"/>
                  </a:lnTo>
                  <a:lnTo>
                    <a:pt x="817" y="36"/>
                  </a:lnTo>
                  <a:lnTo>
                    <a:pt x="736" y="23"/>
                  </a:lnTo>
                  <a:lnTo>
                    <a:pt x="654" y="11"/>
                  </a:lnTo>
                  <a:lnTo>
                    <a:pt x="574" y="5"/>
                  </a:lnTo>
                  <a:lnTo>
                    <a:pt x="493" y="2"/>
                  </a:lnTo>
                  <a:lnTo>
                    <a:pt x="413" y="0"/>
                  </a:lnTo>
                  <a:lnTo>
                    <a:pt x="331" y="2"/>
                  </a:lnTo>
                  <a:lnTo>
                    <a:pt x="250" y="6"/>
                  </a:lnTo>
                  <a:lnTo>
                    <a:pt x="167" y="13"/>
                  </a:lnTo>
                  <a:lnTo>
                    <a:pt x="85" y="23"/>
                  </a:lnTo>
                  <a:lnTo>
                    <a:pt x="0" y="3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06662" name="Freeform 70"/>
            <p:cNvSpPr>
              <a:spLocks/>
            </p:cNvSpPr>
            <p:nvPr/>
          </p:nvSpPr>
          <p:spPr bwMode="auto">
            <a:xfrm>
              <a:off x="467" y="910"/>
              <a:ext cx="5306" cy="988"/>
            </a:xfrm>
            <a:custGeom>
              <a:avLst/>
              <a:gdLst/>
              <a:ahLst/>
              <a:cxnLst>
                <a:cxn ang="0">
                  <a:pos x="5306" y="1505"/>
                </a:cxn>
                <a:cxn ang="0">
                  <a:pos x="5263" y="1552"/>
                </a:cxn>
                <a:cxn ang="0">
                  <a:pos x="5211" y="1602"/>
                </a:cxn>
                <a:cxn ang="0">
                  <a:pos x="5138" y="1663"/>
                </a:cxn>
                <a:cxn ang="0">
                  <a:pos x="5048" y="1731"/>
                </a:cxn>
                <a:cxn ang="0">
                  <a:pos x="4939" y="1799"/>
                </a:cxn>
                <a:cxn ang="0">
                  <a:pos x="4845" y="1848"/>
                </a:cxn>
                <a:cxn ang="0">
                  <a:pos x="4779" y="1877"/>
                </a:cxn>
                <a:cxn ang="0">
                  <a:pos x="4707" y="1904"/>
                </a:cxn>
                <a:cxn ang="0">
                  <a:pos x="4630" y="1928"/>
                </a:cxn>
                <a:cxn ang="0">
                  <a:pos x="4551" y="1948"/>
                </a:cxn>
                <a:cxn ang="0">
                  <a:pos x="4468" y="1962"/>
                </a:cxn>
                <a:cxn ang="0">
                  <a:pos x="4380" y="1972"/>
                </a:cxn>
                <a:cxn ang="0">
                  <a:pos x="4289" y="1975"/>
                </a:cxn>
                <a:cxn ang="0">
                  <a:pos x="4194" y="1972"/>
                </a:cxn>
                <a:cxn ang="0">
                  <a:pos x="4096" y="1961"/>
                </a:cxn>
                <a:cxn ang="0">
                  <a:pos x="3993" y="1943"/>
                </a:cxn>
                <a:cxn ang="0">
                  <a:pos x="3889" y="1915"/>
                </a:cxn>
                <a:cxn ang="0">
                  <a:pos x="3779" y="1880"/>
                </a:cxn>
                <a:cxn ang="0">
                  <a:pos x="3668" y="1833"/>
                </a:cxn>
                <a:cxn ang="0">
                  <a:pos x="3553" y="1777"/>
                </a:cxn>
                <a:cxn ang="0">
                  <a:pos x="3436" y="1709"/>
                </a:cxn>
                <a:cxn ang="0">
                  <a:pos x="3315" y="1630"/>
                </a:cxn>
                <a:cxn ang="0">
                  <a:pos x="3192" y="1536"/>
                </a:cxn>
                <a:cxn ang="0">
                  <a:pos x="3066" y="1431"/>
                </a:cxn>
                <a:cxn ang="0">
                  <a:pos x="3000" y="1373"/>
                </a:cxn>
                <a:cxn ang="0">
                  <a:pos x="2750" y="1147"/>
                </a:cxn>
                <a:cxn ang="0">
                  <a:pos x="2514" y="945"/>
                </a:cxn>
                <a:cxn ang="0">
                  <a:pos x="2291" y="766"/>
                </a:cxn>
                <a:cxn ang="0">
                  <a:pos x="2078" y="607"/>
                </a:cxn>
                <a:cxn ang="0">
                  <a:pos x="1876" y="470"/>
                </a:cxn>
                <a:cxn ang="0">
                  <a:pos x="1684" y="354"/>
                </a:cxn>
                <a:cxn ang="0">
                  <a:pos x="1499" y="255"/>
                </a:cxn>
                <a:cxn ang="0">
                  <a:pos x="1322" y="175"/>
                </a:cxn>
                <a:cxn ang="0">
                  <a:pos x="1149" y="110"/>
                </a:cxn>
                <a:cxn ang="0">
                  <a:pos x="981" y="62"/>
                </a:cxn>
                <a:cxn ang="0">
                  <a:pos x="816" y="28"/>
                </a:cxn>
                <a:cxn ang="0">
                  <a:pos x="654" y="7"/>
                </a:cxn>
                <a:cxn ang="0">
                  <a:pos x="493" y="0"/>
                </a:cxn>
                <a:cxn ang="0">
                  <a:pos x="330" y="4"/>
                </a:cxn>
                <a:cxn ang="0">
                  <a:pos x="166" y="18"/>
                </a:cxn>
                <a:cxn ang="0">
                  <a:pos x="0" y="42"/>
                </a:cxn>
              </a:cxnLst>
              <a:rect l="0" t="0" r="r" b="b"/>
              <a:pathLst>
                <a:path w="5306" h="1975">
                  <a:moveTo>
                    <a:pt x="5306" y="1505"/>
                  </a:moveTo>
                  <a:lnTo>
                    <a:pt x="5306" y="1505"/>
                  </a:lnTo>
                  <a:lnTo>
                    <a:pt x="5295" y="1518"/>
                  </a:lnTo>
                  <a:lnTo>
                    <a:pt x="5263" y="1552"/>
                  </a:lnTo>
                  <a:lnTo>
                    <a:pt x="5240" y="1576"/>
                  </a:lnTo>
                  <a:lnTo>
                    <a:pt x="5211" y="1602"/>
                  </a:lnTo>
                  <a:lnTo>
                    <a:pt x="5177" y="1633"/>
                  </a:lnTo>
                  <a:lnTo>
                    <a:pt x="5138" y="1663"/>
                  </a:lnTo>
                  <a:lnTo>
                    <a:pt x="5095" y="1697"/>
                  </a:lnTo>
                  <a:lnTo>
                    <a:pt x="5048" y="1731"/>
                  </a:lnTo>
                  <a:lnTo>
                    <a:pt x="4995" y="1765"/>
                  </a:lnTo>
                  <a:lnTo>
                    <a:pt x="4939" y="1799"/>
                  </a:lnTo>
                  <a:lnTo>
                    <a:pt x="4877" y="1831"/>
                  </a:lnTo>
                  <a:lnTo>
                    <a:pt x="4845" y="1848"/>
                  </a:lnTo>
                  <a:lnTo>
                    <a:pt x="4812" y="1862"/>
                  </a:lnTo>
                  <a:lnTo>
                    <a:pt x="4779" y="1877"/>
                  </a:lnTo>
                  <a:lnTo>
                    <a:pt x="4743" y="1891"/>
                  </a:lnTo>
                  <a:lnTo>
                    <a:pt x="4707" y="1904"/>
                  </a:lnTo>
                  <a:lnTo>
                    <a:pt x="4669" y="1917"/>
                  </a:lnTo>
                  <a:lnTo>
                    <a:pt x="4630" y="1928"/>
                  </a:lnTo>
                  <a:lnTo>
                    <a:pt x="4591" y="1938"/>
                  </a:lnTo>
                  <a:lnTo>
                    <a:pt x="4551" y="1948"/>
                  </a:lnTo>
                  <a:lnTo>
                    <a:pt x="4509" y="1956"/>
                  </a:lnTo>
                  <a:lnTo>
                    <a:pt x="4468" y="1962"/>
                  </a:lnTo>
                  <a:lnTo>
                    <a:pt x="4423" y="1967"/>
                  </a:lnTo>
                  <a:lnTo>
                    <a:pt x="4380" y="1972"/>
                  </a:lnTo>
                  <a:lnTo>
                    <a:pt x="4335" y="1974"/>
                  </a:lnTo>
                  <a:lnTo>
                    <a:pt x="4289" y="1975"/>
                  </a:lnTo>
                  <a:lnTo>
                    <a:pt x="4242" y="1974"/>
                  </a:lnTo>
                  <a:lnTo>
                    <a:pt x="4194" y="1972"/>
                  </a:lnTo>
                  <a:lnTo>
                    <a:pt x="4144" y="1967"/>
                  </a:lnTo>
                  <a:lnTo>
                    <a:pt x="4096" y="1961"/>
                  </a:lnTo>
                  <a:lnTo>
                    <a:pt x="4044" y="1953"/>
                  </a:lnTo>
                  <a:lnTo>
                    <a:pt x="3993" y="1943"/>
                  </a:lnTo>
                  <a:lnTo>
                    <a:pt x="3942" y="1930"/>
                  </a:lnTo>
                  <a:lnTo>
                    <a:pt x="3889" y="1915"/>
                  </a:lnTo>
                  <a:lnTo>
                    <a:pt x="3835" y="1899"/>
                  </a:lnTo>
                  <a:lnTo>
                    <a:pt x="3779" y="1880"/>
                  </a:lnTo>
                  <a:lnTo>
                    <a:pt x="3725" y="1857"/>
                  </a:lnTo>
                  <a:lnTo>
                    <a:pt x="3668" y="1833"/>
                  </a:lnTo>
                  <a:lnTo>
                    <a:pt x="3611" y="1806"/>
                  </a:lnTo>
                  <a:lnTo>
                    <a:pt x="3553" y="1777"/>
                  </a:lnTo>
                  <a:lnTo>
                    <a:pt x="3495" y="1744"/>
                  </a:lnTo>
                  <a:lnTo>
                    <a:pt x="3436" y="1709"/>
                  </a:lnTo>
                  <a:lnTo>
                    <a:pt x="3375" y="1670"/>
                  </a:lnTo>
                  <a:lnTo>
                    <a:pt x="3315" y="1630"/>
                  </a:lnTo>
                  <a:lnTo>
                    <a:pt x="3253" y="1584"/>
                  </a:lnTo>
                  <a:lnTo>
                    <a:pt x="3192" y="1536"/>
                  </a:lnTo>
                  <a:lnTo>
                    <a:pt x="3128" y="1486"/>
                  </a:lnTo>
                  <a:lnTo>
                    <a:pt x="3066" y="1431"/>
                  </a:lnTo>
                  <a:lnTo>
                    <a:pt x="3000" y="1373"/>
                  </a:lnTo>
                  <a:lnTo>
                    <a:pt x="3000" y="1373"/>
                  </a:lnTo>
                  <a:lnTo>
                    <a:pt x="2874" y="1257"/>
                  </a:lnTo>
                  <a:lnTo>
                    <a:pt x="2750" y="1147"/>
                  </a:lnTo>
                  <a:lnTo>
                    <a:pt x="2631" y="1043"/>
                  </a:lnTo>
                  <a:lnTo>
                    <a:pt x="2514" y="945"/>
                  </a:lnTo>
                  <a:lnTo>
                    <a:pt x="2400" y="853"/>
                  </a:lnTo>
                  <a:lnTo>
                    <a:pt x="2291" y="766"/>
                  </a:lnTo>
                  <a:lnTo>
                    <a:pt x="2182" y="683"/>
                  </a:lnTo>
                  <a:lnTo>
                    <a:pt x="2078" y="607"/>
                  </a:lnTo>
                  <a:lnTo>
                    <a:pt x="1976" y="536"/>
                  </a:lnTo>
                  <a:lnTo>
                    <a:pt x="1876" y="470"/>
                  </a:lnTo>
                  <a:lnTo>
                    <a:pt x="1778" y="410"/>
                  </a:lnTo>
                  <a:lnTo>
                    <a:pt x="1684" y="354"/>
                  </a:lnTo>
                  <a:lnTo>
                    <a:pt x="1591" y="302"/>
                  </a:lnTo>
                  <a:lnTo>
                    <a:pt x="1499" y="255"/>
                  </a:lnTo>
                  <a:lnTo>
                    <a:pt x="1409" y="212"/>
                  </a:lnTo>
                  <a:lnTo>
                    <a:pt x="1322" y="175"/>
                  </a:lnTo>
                  <a:lnTo>
                    <a:pt x="1234" y="141"/>
                  </a:lnTo>
                  <a:lnTo>
                    <a:pt x="1149" y="110"/>
                  </a:lnTo>
                  <a:lnTo>
                    <a:pt x="1065" y="84"/>
                  </a:lnTo>
                  <a:lnTo>
                    <a:pt x="981" y="62"/>
                  </a:lnTo>
                  <a:lnTo>
                    <a:pt x="898" y="42"/>
                  </a:lnTo>
                  <a:lnTo>
                    <a:pt x="816" y="28"/>
                  </a:lnTo>
                  <a:lnTo>
                    <a:pt x="736" y="17"/>
                  </a:lnTo>
                  <a:lnTo>
                    <a:pt x="654" y="7"/>
                  </a:lnTo>
                  <a:lnTo>
                    <a:pt x="573" y="2"/>
                  </a:lnTo>
                  <a:lnTo>
                    <a:pt x="493" y="0"/>
                  </a:lnTo>
                  <a:lnTo>
                    <a:pt x="412" y="0"/>
                  </a:lnTo>
                  <a:lnTo>
                    <a:pt x="330" y="4"/>
                  </a:lnTo>
                  <a:lnTo>
                    <a:pt x="248" y="10"/>
                  </a:lnTo>
                  <a:lnTo>
                    <a:pt x="166" y="18"/>
                  </a:lnTo>
                  <a:lnTo>
                    <a:pt x="85" y="29"/>
                  </a:lnTo>
                  <a:lnTo>
                    <a:pt x="0" y="4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06663" name="Freeform 71"/>
            <p:cNvSpPr>
              <a:spLocks/>
            </p:cNvSpPr>
            <p:nvPr/>
          </p:nvSpPr>
          <p:spPr bwMode="auto">
            <a:xfrm>
              <a:off x="485" y="930"/>
              <a:ext cx="5327" cy="953"/>
            </a:xfrm>
            <a:custGeom>
              <a:avLst/>
              <a:gdLst/>
              <a:ahLst/>
              <a:cxnLst>
                <a:cxn ang="0">
                  <a:pos x="5327" y="1416"/>
                </a:cxn>
                <a:cxn ang="0">
                  <a:pos x="5284" y="1463"/>
                </a:cxn>
                <a:cxn ang="0">
                  <a:pos x="5233" y="1515"/>
                </a:cxn>
                <a:cxn ang="0">
                  <a:pos x="5162" y="1578"/>
                </a:cxn>
                <a:cxn ang="0">
                  <a:pos x="5073" y="1647"/>
                </a:cxn>
                <a:cxn ang="0">
                  <a:pos x="4965" y="1718"/>
                </a:cxn>
                <a:cxn ang="0">
                  <a:pos x="4872" y="1768"/>
                </a:cxn>
                <a:cxn ang="0">
                  <a:pos x="4805" y="1799"/>
                </a:cxn>
                <a:cxn ang="0">
                  <a:pos x="4733" y="1828"/>
                </a:cxn>
                <a:cxn ang="0">
                  <a:pos x="4658" y="1854"/>
                </a:cxn>
                <a:cxn ang="0">
                  <a:pos x="4579" y="1875"/>
                </a:cxn>
                <a:cxn ang="0">
                  <a:pos x="4496" y="1891"/>
                </a:cxn>
                <a:cxn ang="0">
                  <a:pos x="4408" y="1902"/>
                </a:cxn>
                <a:cxn ang="0">
                  <a:pos x="4317" y="1907"/>
                </a:cxn>
                <a:cxn ang="0">
                  <a:pos x="4222" y="1907"/>
                </a:cxn>
                <a:cxn ang="0">
                  <a:pos x="4124" y="1897"/>
                </a:cxn>
                <a:cxn ang="0">
                  <a:pos x="4021" y="1881"/>
                </a:cxn>
                <a:cxn ang="0">
                  <a:pos x="3915" y="1857"/>
                </a:cxn>
                <a:cxn ang="0">
                  <a:pos x="3807" y="1821"/>
                </a:cxn>
                <a:cxn ang="0">
                  <a:pos x="3695" y="1778"/>
                </a:cxn>
                <a:cxn ang="0">
                  <a:pos x="3579" y="1723"/>
                </a:cxn>
                <a:cxn ang="0">
                  <a:pos x="3460" y="1657"/>
                </a:cxn>
                <a:cxn ang="0">
                  <a:pos x="3338" y="1579"/>
                </a:cxn>
                <a:cxn ang="0">
                  <a:pos x="3213" y="1489"/>
                </a:cxn>
                <a:cxn ang="0">
                  <a:pos x="3085" y="1386"/>
                </a:cxn>
                <a:cxn ang="0">
                  <a:pos x="3020" y="1329"/>
                </a:cxn>
                <a:cxn ang="0">
                  <a:pos x="2766" y="1108"/>
                </a:cxn>
                <a:cxn ang="0">
                  <a:pos x="2527" y="909"/>
                </a:cxn>
                <a:cxn ang="0">
                  <a:pos x="2301" y="733"/>
                </a:cxn>
                <a:cxn ang="0">
                  <a:pos x="2085" y="578"/>
                </a:cxn>
                <a:cxn ang="0">
                  <a:pos x="1883" y="446"/>
                </a:cxn>
                <a:cxn ang="0">
                  <a:pos x="1688" y="331"/>
                </a:cxn>
                <a:cxn ang="0">
                  <a:pos x="1502" y="236"/>
                </a:cxn>
                <a:cxn ang="0">
                  <a:pos x="1323" y="158"/>
                </a:cxn>
                <a:cxn ang="0">
                  <a:pos x="1150" y="97"/>
                </a:cxn>
                <a:cxn ang="0">
                  <a:pos x="982" y="52"/>
                </a:cxn>
                <a:cxn ang="0">
                  <a:pos x="816" y="21"/>
                </a:cxn>
                <a:cxn ang="0">
                  <a:pos x="654" y="5"/>
                </a:cxn>
                <a:cxn ang="0">
                  <a:pos x="491" y="0"/>
                </a:cxn>
                <a:cxn ang="0">
                  <a:pos x="329" y="7"/>
                </a:cxn>
                <a:cxn ang="0">
                  <a:pos x="167" y="24"/>
                </a:cxn>
                <a:cxn ang="0">
                  <a:pos x="0" y="53"/>
                </a:cxn>
              </a:cxnLst>
              <a:rect l="0" t="0" r="r" b="b"/>
              <a:pathLst>
                <a:path w="5327" h="1907">
                  <a:moveTo>
                    <a:pt x="5327" y="1416"/>
                  </a:moveTo>
                  <a:lnTo>
                    <a:pt x="5327" y="1416"/>
                  </a:lnTo>
                  <a:lnTo>
                    <a:pt x="5316" y="1429"/>
                  </a:lnTo>
                  <a:lnTo>
                    <a:pt x="5284" y="1463"/>
                  </a:lnTo>
                  <a:lnTo>
                    <a:pt x="5262" y="1487"/>
                  </a:lnTo>
                  <a:lnTo>
                    <a:pt x="5233" y="1515"/>
                  </a:lnTo>
                  <a:lnTo>
                    <a:pt x="5201" y="1545"/>
                  </a:lnTo>
                  <a:lnTo>
                    <a:pt x="5162" y="1578"/>
                  </a:lnTo>
                  <a:lnTo>
                    <a:pt x="5120" y="1612"/>
                  </a:lnTo>
                  <a:lnTo>
                    <a:pt x="5073" y="1647"/>
                  </a:lnTo>
                  <a:lnTo>
                    <a:pt x="5020" y="1683"/>
                  </a:lnTo>
                  <a:lnTo>
                    <a:pt x="4965" y="1718"/>
                  </a:lnTo>
                  <a:lnTo>
                    <a:pt x="4904" y="1752"/>
                  </a:lnTo>
                  <a:lnTo>
                    <a:pt x="4872" y="1768"/>
                  </a:lnTo>
                  <a:lnTo>
                    <a:pt x="4839" y="1784"/>
                  </a:lnTo>
                  <a:lnTo>
                    <a:pt x="4805" y="1799"/>
                  </a:lnTo>
                  <a:lnTo>
                    <a:pt x="4769" y="1813"/>
                  </a:lnTo>
                  <a:lnTo>
                    <a:pt x="4733" y="1828"/>
                  </a:lnTo>
                  <a:lnTo>
                    <a:pt x="4697" y="1841"/>
                  </a:lnTo>
                  <a:lnTo>
                    <a:pt x="4658" y="1854"/>
                  </a:lnTo>
                  <a:lnTo>
                    <a:pt x="4619" y="1865"/>
                  </a:lnTo>
                  <a:lnTo>
                    <a:pt x="4579" y="1875"/>
                  </a:lnTo>
                  <a:lnTo>
                    <a:pt x="4537" y="1883"/>
                  </a:lnTo>
                  <a:lnTo>
                    <a:pt x="4496" y="1891"/>
                  </a:lnTo>
                  <a:lnTo>
                    <a:pt x="4453" y="1897"/>
                  </a:lnTo>
                  <a:lnTo>
                    <a:pt x="4408" y="1902"/>
                  </a:lnTo>
                  <a:lnTo>
                    <a:pt x="4362" y="1905"/>
                  </a:lnTo>
                  <a:lnTo>
                    <a:pt x="4317" y="1907"/>
                  </a:lnTo>
                  <a:lnTo>
                    <a:pt x="4269" y="1907"/>
                  </a:lnTo>
                  <a:lnTo>
                    <a:pt x="4222" y="1907"/>
                  </a:lnTo>
                  <a:lnTo>
                    <a:pt x="4174" y="1902"/>
                  </a:lnTo>
                  <a:lnTo>
                    <a:pt x="4124" y="1897"/>
                  </a:lnTo>
                  <a:lnTo>
                    <a:pt x="4072" y="1891"/>
                  </a:lnTo>
                  <a:lnTo>
                    <a:pt x="4021" y="1881"/>
                  </a:lnTo>
                  <a:lnTo>
                    <a:pt x="3969" y="1870"/>
                  </a:lnTo>
                  <a:lnTo>
                    <a:pt x="3915" y="1857"/>
                  </a:lnTo>
                  <a:lnTo>
                    <a:pt x="3861" y="1841"/>
                  </a:lnTo>
                  <a:lnTo>
                    <a:pt x="3807" y="1821"/>
                  </a:lnTo>
                  <a:lnTo>
                    <a:pt x="3751" y="1800"/>
                  </a:lnTo>
                  <a:lnTo>
                    <a:pt x="3695" y="1778"/>
                  </a:lnTo>
                  <a:lnTo>
                    <a:pt x="3636" y="1752"/>
                  </a:lnTo>
                  <a:lnTo>
                    <a:pt x="3579" y="1723"/>
                  </a:lnTo>
                  <a:lnTo>
                    <a:pt x="3520" y="1692"/>
                  </a:lnTo>
                  <a:lnTo>
                    <a:pt x="3460" y="1657"/>
                  </a:lnTo>
                  <a:lnTo>
                    <a:pt x="3399" y="1620"/>
                  </a:lnTo>
                  <a:lnTo>
                    <a:pt x="3338" y="1579"/>
                  </a:lnTo>
                  <a:lnTo>
                    <a:pt x="3275" y="1536"/>
                  </a:lnTo>
                  <a:lnTo>
                    <a:pt x="3213" y="1489"/>
                  </a:lnTo>
                  <a:lnTo>
                    <a:pt x="3149" y="1439"/>
                  </a:lnTo>
                  <a:lnTo>
                    <a:pt x="3085" y="1386"/>
                  </a:lnTo>
                  <a:lnTo>
                    <a:pt x="3020" y="1329"/>
                  </a:lnTo>
                  <a:lnTo>
                    <a:pt x="3020" y="1329"/>
                  </a:lnTo>
                  <a:lnTo>
                    <a:pt x="2892" y="1214"/>
                  </a:lnTo>
                  <a:lnTo>
                    <a:pt x="2766" y="1108"/>
                  </a:lnTo>
                  <a:lnTo>
                    <a:pt x="2645" y="1004"/>
                  </a:lnTo>
                  <a:lnTo>
                    <a:pt x="2527" y="909"/>
                  </a:lnTo>
                  <a:lnTo>
                    <a:pt x="2412" y="817"/>
                  </a:lnTo>
                  <a:lnTo>
                    <a:pt x="2301" y="733"/>
                  </a:lnTo>
                  <a:lnTo>
                    <a:pt x="2192" y="652"/>
                  </a:lnTo>
                  <a:lnTo>
                    <a:pt x="2085" y="578"/>
                  </a:lnTo>
                  <a:lnTo>
                    <a:pt x="1983" y="509"/>
                  </a:lnTo>
                  <a:lnTo>
                    <a:pt x="1883" y="446"/>
                  </a:lnTo>
                  <a:lnTo>
                    <a:pt x="1784" y="386"/>
                  </a:lnTo>
                  <a:lnTo>
                    <a:pt x="1688" y="331"/>
                  </a:lnTo>
                  <a:lnTo>
                    <a:pt x="1594" y="281"/>
                  </a:lnTo>
                  <a:lnTo>
                    <a:pt x="1502" y="236"/>
                  </a:lnTo>
                  <a:lnTo>
                    <a:pt x="1412" y="195"/>
                  </a:lnTo>
                  <a:lnTo>
                    <a:pt x="1323" y="158"/>
                  </a:lnTo>
                  <a:lnTo>
                    <a:pt x="1236" y="126"/>
                  </a:lnTo>
                  <a:lnTo>
                    <a:pt x="1150" y="97"/>
                  </a:lnTo>
                  <a:lnTo>
                    <a:pt x="1065" y="73"/>
                  </a:lnTo>
                  <a:lnTo>
                    <a:pt x="982" y="52"/>
                  </a:lnTo>
                  <a:lnTo>
                    <a:pt x="898" y="36"/>
                  </a:lnTo>
                  <a:lnTo>
                    <a:pt x="816" y="21"/>
                  </a:lnTo>
                  <a:lnTo>
                    <a:pt x="734" y="11"/>
                  </a:lnTo>
                  <a:lnTo>
                    <a:pt x="654" y="5"/>
                  </a:lnTo>
                  <a:lnTo>
                    <a:pt x="572" y="0"/>
                  </a:lnTo>
                  <a:lnTo>
                    <a:pt x="491" y="0"/>
                  </a:lnTo>
                  <a:lnTo>
                    <a:pt x="411" y="2"/>
                  </a:lnTo>
                  <a:lnTo>
                    <a:pt x="329" y="7"/>
                  </a:lnTo>
                  <a:lnTo>
                    <a:pt x="248" y="15"/>
                  </a:lnTo>
                  <a:lnTo>
                    <a:pt x="167" y="24"/>
                  </a:lnTo>
                  <a:lnTo>
                    <a:pt x="83" y="37"/>
                  </a:lnTo>
                  <a:lnTo>
                    <a:pt x="0" y="53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06664" name="Freeform 72"/>
            <p:cNvSpPr>
              <a:spLocks/>
            </p:cNvSpPr>
            <p:nvPr/>
          </p:nvSpPr>
          <p:spPr bwMode="auto">
            <a:xfrm>
              <a:off x="503" y="949"/>
              <a:ext cx="5347" cy="920"/>
            </a:xfrm>
            <a:custGeom>
              <a:avLst/>
              <a:gdLst/>
              <a:ahLst/>
              <a:cxnLst>
                <a:cxn ang="0">
                  <a:pos x="5347" y="1326"/>
                </a:cxn>
                <a:cxn ang="0">
                  <a:pos x="5305" y="1374"/>
                </a:cxn>
                <a:cxn ang="0">
                  <a:pos x="5255" y="1426"/>
                </a:cxn>
                <a:cxn ang="0">
                  <a:pos x="5184" y="1492"/>
                </a:cxn>
                <a:cxn ang="0">
                  <a:pos x="5095" y="1563"/>
                </a:cxn>
                <a:cxn ang="0">
                  <a:pos x="4989" y="1636"/>
                </a:cxn>
                <a:cxn ang="0">
                  <a:pos x="4897" y="1689"/>
                </a:cxn>
                <a:cxn ang="0">
                  <a:pos x="4830" y="1721"/>
                </a:cxn>
                <a:cxn ang="0">
                  <a:pos x="4759" y="1752"/>
                </a:cxn>
                <a:cxn ang="0">
                  <a:pos x="4685" y="1778"/>
                </a:cxn>
                <a:cxn ang="0">
                  <a:pos x="4605" y="1800"/>
                </a:cxn>
                <a:cxn ang="0">
                  <a:pos x="4522" y="1820"/>
                </a:cxn>
                <a:cxn ang="0">
                  <a:pos x="4436" y="1833"/>
                </a:cxn>
                <a:cxn ang="0">
                  <a:pos x="4344" y="1839"/>
                </a:cxn>
                <a:cxn ang="0">
                  <a:pos x="4250" y="1841"/>
                </a:cxn>
                <a:cxn ang="0">
                  <a:pos x="4151" y="1834"/>
                </a:cxn>
                <a:cxn ang="0">
                  <a:pos x="4049" y="1820"/>
                </a:cxn>
                <a:cxn ang="0">
                  <a:pos x="3943" y="1797"/>
                </a:cxn>
                <a:cxn ang="0">
                  <a:pos x="3833" y="1765"/>
                </a:cxn>
                <a:cxn ang="0">
                  <a:pos x="3720" y="1723"/>
                </a:cxn>
                <a:cxn ang="0">
                  <a:pos x="3603" y="1669"/>
                </a:cxn>
                <a:cxn ang="0">
                  <a:pos x="3484" y="1605"/>
                </a:cxn>
                <a:cxn ang="0">
                  <a:pos x="3361" y="1531"/>
                </a:cxn>
                <a:cxn ang="0">
                  <a:pos x="3235" y="1442"/>
                </a:cxn>
                <a:cxn ang="0">
                  <a:pos x="3104" y="1340"/>
                </a:cxn>
                <a:cxn ang="0">
                  <a:pos x="3039" y="1285"/>
                </a:cxn>
                <a:cxn ang="0">
                  <a:pos x="2782" y="1067"/>
                </a:cxn>
                <a:cxn ang="0">
                  <a:pos x="2539" y="872"/>
                </a:cxn>
                <a:cxn ang="0">
                  <a:pos x="2310" y="701"/>
                </a:cxn>
                <a:cxn ang="0">
                  <a:pos x="2094" y="549"/>
                </a:cxn>
                <a:cxn ang="0">
                  <a:pos x="1888" y="420"/>
                </a:cxn>
                <a:cxn ang="0">
                  <a:pos x="1692" y="308"/>
                </a:cxn>
                <a:cxn ang="0">
                  <a:pos x="1505" y="218"/>
                </a:cxn>
                <a:cxn ang="0">
                  <a:pos x="1325" y="142"/>
                </a:cxn>
                <a:cxn ang="0">
                  <a:pos x="1151" y="85"/>
                </a:cxn>
                <a:cxn ang="0">
                  <a:pos x="982" y="43"/>
                </a:cxn>
                <a:cxn ang="0">
                  <a:pos x="816" y="16"/>
                </a:cxn>
                <a:cxn ang="0">
                  <a:pos x="653" y="1"/>
                </a:cxn>
                <a:cxn ang="0">
                  <a:pos x="491" y="0"/>
                </a:cxn>
                <a:cxn ang="0">
                  <a:pos x="329" y="11"/>
                </a:cxn>
                <a:cxn ang="0">
                  <a:pos x="167" y="32"/>
                </a:cxn>
                <a:cxn ang="0">
                  <a:pos x="0" y="63"/>
                </a:cxn>
              </a:cxnLst>
              <a:rect l="0" t="0" r="r" b="b"/>
              <a:pathLst>
                <a:path w="5347" h="1841">
                  <a:moveTo>
                    <a:pt x="5347" y="1326"/>
                  </a:moveTo>
                  <a:lnTo>
                    <a:pt x="5347" y="1326"/>
                  </a:lnTo>
                  <a:lnTo>
                    <a:pt x="5336" y="1338"/>
                  </a:lnTo>
                  <a:lnTo>
                    <a:pt x="5305" y="1374"/>
                  </a:lnTo>
                  <a:lnTo>
                    <a:pt x="5283" y="1398"/>
                  </a:lnTo>
                  <a:lnTo>
                    <a:pt x="5255" y="1426"/>
                  </a:lnTo>
                  <a:lnTo>
                    <a:pt x="5222" y="1458"/>
                  </a:lnTo>
                  <a:lnTo>
                    <a:pt x="5184" y="1492"/>
                  </a:lnTo>
                  <a:lnTo>
                    <a:pt x="5143" y="1526"/>
                  </a:lnTo>
                  <a:lnTo>
                    <a:pt x="5095" y="1563"/>
                  </a:lnTo>
                  <a:lnTo>
                    <a:pt x="5046" y="1600"/>
                  </a:lnTo>
                  <a:lnTo>
                    <a:pt x="4989" y="1636"/>
                  </a:lnTo>
                  <a:lnTo>
                    <a:pt x="4929" y="1671"/>
                  </a:lnTo>
                  <a:lnTo>
                    <a:pt x="4897" y="1689"/>
                  </a:lnTo>
                  <a:lnTo>
                    <a:pt x="4865" y="1705"/>
                  </a:lnTo>
                  <a:lnTo>
                    <a:pt x="4830" y="1721"/>
                  </a:lnTo>
                  <a:lnTo>
                    <a:pt x="4796" y="1737"/>
                  </a:lnTo>
                  <a:lnTo>
                    <a:pt x="4759" y="1752"/>
                  </a:lnTo>
                  <a:lnTo>
                    <a:pt x="4723" y="1765"/>
                  </a:lnTo>
                  <a:lnTo>
                    <a:pt x="4685" y="1778"/>
                  </a:lnTo>
                  <a:lnTo>
                    <a:pt x="4646" y="1791"/>
                  </a:lnTo>
                  <a:lnTo>
                    <a:pt x="4605" y="1800"/>
                  </a:lnTo>
                  <a:lnTo>
                    <a:pt x="4565" y="1812"/>
                  </a:lnTo>
                  <a:lnTo>
                    <a:pt x="4522" y="1820"/>
                  </a:lnTo>
                  <a:lnTo>
                    <a:pt x="4479" y="1826"/>
                  </a:lnTo>
                  <a:lnTo>
                    <a:pt x="4436" y="1833"/>
                  </a:lnTo>
                  <a:lnTo>
                    <a:pt x="4390" y="1837"/>
                  </a:lnTo>
                  <a:lnTo>
                    <a:pt x="4344" y="1839"/>
                  </a:lnTo>
                  <a:lnTo>
                    <a:pt x="4297" y="1841"/>
                  </a:lnTo>
                  <a:lnTo>
                    <a:pt x="4250" y="1841"/>
                  </a:lnTo>
                  <a:lnTo>
                    <a:pt x="4200" y="1837"/>
                  </a:lnTo>
                  <a:lnTo>
                    <a:pt x="4151" y="1834"/>
                  </a:lnTo>
                  <a:lnTo>
                    <a:pt x="4100" y="1828"/>
                  </a:lnTo>
                  <a:lnTo>
                    <a:pt x="4049" y="1820"/>
                  </a:lnTo>
                  <a:lnTo>
                    <a:pt x="3996" y="1808"/>
                  </a:lnTo>
                  <a:lnTo>
                    <a:pt x="3943" y="1797"/>
                  </a:lnTo>
                  <a:lnTo>
                    <a:pt x="3888" y="1781"/>
                  </a:lnTo>
                  <a:lnTo>
                    <a:pt x="3833" y="1765"/>
                  </a:lnTo>
                  <a:lnTo>
                    <a:pt x="3776" y="1744"/>
                  </a:lnTo>
                  <a:lnTo>
                    <a:pt x="3720" y="1723"/>
                  </a:lnTo>
                  <a:lnTo>
                    <a:pt x="3663" y="1697"/>
                  </a:lnTo>
                  <a:lnTo>
                    <a:pt x="3603" y="1669"/>
                  </a:lnTo>
                  <a:lnTo>
                    <a:pt x="3545" y="1639"/>
                  </a:lnTo>
                  <a:lnTo>
                    <a:pt x="3484" y="1605"/>
                  </a:lnTo>
                  <a:lnTo>
                    <a:pt x="3422" y="1569"/>
                  </a:lnTo>
                  <a:lnTo>
                    <a:pt x="3361" y="1531"/>
                  </a:lnTo>
                  <a:lnTo>
                    <a:pt x="3297" y="1487"/>
                  </a:lnTo>
                  <a:lnTo>
                    <a:pt x="3235" y="1442"/>
                  </a:lnTo>
                  <a:lnTo>
                    <a:pt x="3170" y="1393"/>
                  </a:lnTo>
                  <a:lnTo>
                    <a:pt x="3104" y="1340"/>
                  </a:lnTo>
                  <a:lnTo>
                    <a:pt x="3039" y="1285"/>
                  </a:lnTo>
                  <a:lnTo>
                    <a:pt x="3039" y="1285"/>
                  </a:lnTo>
                  <a:lnTo>
                    <a:pt x="2909" y="1172"/>
                  </a:lnTo>
                  <a:lnTo>
                    <a:pt x="2782" y="1067"/>
                  </a:lnTo>
                  <a:lnTo>
                    <a:pt x="2659" y="967"/>
                  </a:lnTo>
                  <a:lnTo>
                    <a:pt x="2539" y="872"/>
                  </a:lnTo>
                  <a:lnTo>
                    <a:pt x="2423" y="783"/>
                  </a:lnTo>
                  <a:lnTo>
                    <a:pt x="2310" y="701"/>
                  </a:lnTo>
                  <a:lnTo>
                    <a:pt x="2201" y="622"/>
                  </a:lnTo>
                  <a:lnTo>
                    <a:pt x="2094" y="549"/>
                  </a:lnTo>
                  <a:lnTo>
                    <a:pt x="1990" y="483"/>
                  </a:lnTo>
                  <a:lnTo>
                    <a:pt x="1888" y="420"/>
                  </a:lnTo>
                  <a:lnTo>
                    <a:pt x="1788" y="362"/>
                  </a:lnTo>
                  <a:lnTo>
                    <a:pt x="1692" y="308"/>
                  </a:lnTo>
                  <a:lnTo>
                    <a:pt x="1597" y="261"/>
                  </a:lnTo>
                  <a:lnTo>
                    <a:pt x="1505" y="218"/>
                  </a:lnTo>
                  <a:lnTo>
                    <a:pt x="1413" y="177"/>
                  </a:lnTo>
                  <a:lnTo>
                    <a:pt x="1325" y="142"/>
                  </a:lnTo>
                  <a:lnTo>
                    <a:pt x="1237" y="111"/>
                  </a:lnTo>
                  <a:lnTo>
                    <a:pt x="1151" y="85"/>
                  </a:lnTo>
                  <a:lnTo>
                    <a:pt x="1065" y="61"/>
                  </a:lnTo>
                  <a:lnTo>
                    <a:pt x="982" y="43"/>
                  </a:lnTo>
                  <a:lnTo>
                    <a:pt x="898" y="27"/>
                  </a:lnTo>
                  <a:lnTo>
                    <a:pt x="816" y="16"/>
                  </a:lnTo>
                  <a:lnTo>
                    <a:pt x="734" y="6"/>
                  </a:lnTo>
                  <a:lnTo>
                    <a:pt x="653" y="1"/>
                  </a:lnTo>
                  <a:lnTo>
                    <a:pt x="572" y="0"/>
                  </a:lnTo>
                  <a:lnTo>
                    <a:pt x="491" y="0"/>
                  </a:lnTo>
                  <a:lnTo>
                    <a:pt x="410" y="5"/>
                  </a:lnTo>
                  <a:lnTo>
                    <a:pt x="329" y="11"/>
                  </a:lnTo>
                  <a:lnTo>
                    <a:pt x="249" y="21"/>
                  </a:lnTo>
                  <a:lnTo>
                    <a:pt x="167" y="32"/>
                  </a:lnTo>
                  <a:lnTo>
                    <a:pt x="83" y="47"/>
                  </a:lnTo>
                  <a:lnTo>
                    <a:pt x="0" y="63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06665" name="Freeform 73"/>
            <p:cNvSpPr>
              <a:spLocks/>
            </p:cNvSpPr>
            <p:nvPr/>
          </p:nvSpPr>
          <p:spPr bwMode="auto">
            <a:xfrm>
              <a:off x="522" y="968"/>
              <a:ext cx="5365" cy="888"/>
            </a:xfrm>
            <a:custGeom>
              <a:avLst/>
              <a:gdLst/>
              <a:ahLst/>
              <a:cxnLst>
                <a:cxn ang="0">
                  <a:pos x="5365" y="1235"/>
                </a:cxn>
                <a:cxn ang="0">
                  <a:pos x="5325" y="1285"/>
                </a:cxn>
                <a:cxn ang="0">
                  <a:pos x="5275" y="1340"/>
                </a:cxn>
                <a:cxn ang="0">
                  <a:pos x="5206" y="1406"/>
                </a:cxn>
                <a:cxn ang="0">
                  <a:pos x="5118" y="1479"/>
                </a:cxn>
                <a:cxn ang="0">
                  <a:pos x="5013" y="1555"/>
                </a:cxn>
                <a:cxn ang="0">
                  <a:pos x="4921" y="1610"/>
                </a:cxn>
                <a:cxn ang="0">
                  <a:pos x="4854" y="1644"/>
                </a:cxn>
                <a:cxn ang="0">
                  <a:pos x="4785" y="1676"/>
                </a:cxn>
                <a:cxn ang="0">
                  <a:pos x="4710" y="1705"/>
                </a:cxn>
                <a:cxn ang="0">
                  <a:pos x="4631" y="1729"/>
                </a:cxn>
                <a:cxn ang="0">
                  <a:pos x="4549" y="1749"/>
                </a:cxn>
                <a:cxn ang="0">
                  <a:pos x="4461" y="1765"/>
                </a:cxn>
                <a:cxn ang="0">
                  <a:pos x="4370" y="1773"/>
                </a:cxn>
                <a:cxn ang="0">
                  <a:pos x="4275" y="1776"/>
                </a:cxn>
                <a:cxn ang="0">
                  <a:pos x="4177" y="1771"/>
                </a:cxn>
                <a:cxn ang="0">
                  <a:pos x="4074" y="1758"/>
                </a:cxn>
                <a:cxn ang="0">
                  <a:pos x="3969" y="1737"/>
                </a:cxn>
                <a:cxn ang="0">
                  <a:pos x="3857" y="1708"/>
                </a:cxn>
                <a:cxn ang="0">
                  <a:pos x="3745" y="1668"/>
                </a:cxn>
                <a:cxn ang="0">
                  <a:pos x="3627" y="1618"/>
                </a:cxn>
                <a:cxn ang="0">
                  <a:pos x="3506" y="1555"/>
                </a:cxn>
                <a:cxn ang="0">
                  <a:pos x="3383" y="1482"/>
                </a:cxn>
                <a:cxn ang="0">
                  <a:pos x="3255" y="1397"/>
                </a:cxn>
                <a:cxn ang="0">
                  <a:pos x="3124" y="1297"/>
                </a:cxn>
                <a:cxn ang="0">
                  <a:pos x="3058" y="1242"/>
                </a:cxn>
                <a:cxn ang="0">
                  <a:pos x="2797" y="1029"/>
                </a:cxn>
                <a:cxn ang="0">
                  <a:pos x="2551" y="838"/>
                </a:cxn>
                <a:cxn ang="0">
                  <a:pos x="2319" y="670"/>
                </a:cxn>
                <a:cxn ang="0">
                  <a:pos x="2101" y="523"/>
                </a:cxn>
                <a:cxn ang="0">
                  <a:pos x="1893" y="396"/>
                </a:cxn>
                <a:cxn ang="0">
                  <a:pos x="1696" y="289"/>
                </a:cxn>
                <a:cxn ang="0">
                  <a:pos x="1507" y="200"/>
                </a:cxn>
                <a:cxn ang="0">
                  <a:pos x="1325" y="129"/>
                </a:cxn>
                <a:cxn ang="0">
                  <a:pos x="1150" y="74"/>
                </a:cxn>
                <a:cxn ang="0">
                  <a:pos x="981" y="36"/>
                </a:cxn>
                <a:cxn ang="0">
                  <a:pos x="815" y="11"/>
                </a:cxn>
                <a:cxn ang="0">
                  <a:pos x="652" y="2"/>
                </a:cxn>
                <a:cxn ang="0">
                  <a:pos x="491" y="3"/>
                </a:cxn>
                <a:cxn ang="0">
                  <a:pos x="328" y="18"/>
                </a:cxn>
                <a:cxn ang="0">
                  <a:pos x="166" y="42"/>
                </a:cxn>
                <a:cxn ang="0">
                  <a:pos x="0" y="76"/>
                </a:cxn>
              </a:cxnLst>
              <a:rect l="0" t="0" r="r" b="b"/>
              <a:pathLst>
                <a:path w="5365" h="1776">
                  <a:moveTo>
                    <a:pt x="5365" y="1235"/>
                  </a:moveTo>
                  <a:lnTo>
                    <a:pt x="5365" y="1235"/>
                  </a:lnTo>
                  <a:lnTo>
                    <a:pt x="5354" y="1248"/>
                  </a:lnTo>
                  <a:lnTo>
                    <a:pt x="5325" y="1285"/>
                  </a:lnTo>
                  <a:lnTo>
                    <a:pt x="5301" y="1311"/>
                  </a:lnTo>
                  <a:lnTo>
                    <a:pt x="5275" y="1340"/>
                  </a:lnTo>
                  <a:lnTo>
                    <a:pt x="5243" y="1371"/>
                  </a:lnTo>
                  <a:lnTo>
                    <a:pt x="5206" y="1406"/>
                  </a:lnTo>
                  <a:lnTo>
                    <a:pt x="5164" y="1442"/>
                  </a:lnTo>
                  <a:lnTo>
                    <a:pt x="5118" y="1479"/>
                  </a:lnTo>
                  <a:lnTo>
                    <a:pt x="5067" y="1518"/>
                  </a:lnTo>
                  <a:lnTo>
                    <a:pt x="5013" y="1555"/>
                  </a:lnTo>
                  <a:lnTo>
                    <a:pt x="4953" y="1592"/>
                  </a:lnTo>
                  <a:lnTo>
                    <a:pt x="4921" y="1610"/>
                  </a:lnTo>
                  <a:lnTo>
                    <a:pt x="4889" y="1628"/>
                  </a:lnTo>
                  <a:lnTo>
                    <a:pt x="4854" y="1644"/>
                  </a:lnTo>
                  <a:lnTo>
                    <a:pt x="4820" y="1660"/>
                  </a:lnTo>
                  <a:lnTo>
                    <a:pt x="4785" y="1676"/>
                  </a:lnTo>
                  <a:lnTo>
                    <a:pt x="4747" y="1691"/>
                  </a:lnTo>
                  <a:lnTo>
                    <a:pt x="4710" y="1705"/>
                  </a:lnTo>
                  <a:lnTo>
                    <a:pt x="4671" y="1718"/>
                  </a:lnTo>
                  <a:lnTo>
                    <a:pt x="4631" y="1729"/>
                  </a:lnTo>
                  <a:lnTo>
                    <a:pt x="4591" y="1739"/>
                  </a:lnTo>
                  <a:lnTo>
                    <a:pt x="4549" y="1749"/>
                  </a:lnTo>
                  <a:lnTo>
                    <a:pt x="4506" y="1757"/>
                  </a:lnTo>
                  <a:lnTo>
                    <a:pt x="4461" y="1765"/>
                  </a:lnTo>
                  <a:lnTo>
                    <a:pt x="4417" y="1770"/>
                  </a:lnTo>
                  <a:lnTo>
                    <a:pt x="4370" y="1773"/>
                  </a:lnTo>
                  <a:lnTo>
                    <a:pt x="4324" y="1775"/>
                  </a:lnTo>
                  <a:lnTo>
                    <a:pt x="4275" y="1776"/>
                  </a:lnTo>
                  <a:lnTo>
                    <a:pt x="4227" y="1775"/>
                  </a:lnTo>
                  <a:lnTo>
                    <a:pt x="4177" y="1771"/>
                  </a:lnTo>
                  <a:lnTo>
                    <a:pt x="4125" y="1766"/>
                  </a:lnTo>
                  <a:lnTo>
                    <a:pt x="4074" y="1758"/>
                  </a:lnTo>
                  <a:lnTo>
                    <a:pt x="4021" y="1749"/>
                  </a:lnTo>
                  <a:lnTo>
                    <a:pt x="3969" y="1737"/>
                  </a:lnTo>
                  <a:lnTo>
                    <a:pt x="3913" y="1724"/>
                  </a:lnTo>
                  <a:lnTo>
                    <a:pt x="3857" y="1708"/>
                  </a:lnTo>
                  <a:lnTo>
                    <a:pt x="3802" y="1689"/>
                  </a:lnTo>
                  <a:lnTo>
                    <a:pt x="3745" y="1668"/>
                  </a:lnTo>
                  <a:lnTo>
                    <a:pt x="3687" y="1644"/>
                  </a:lnTo>
                  <a:lnTo>
                    <a:pt x="3627" y="1618"/>
                  </a:lnTo>
                  <a:lnTo>
                    <a:pt x="3567" y="1587"/>
                  </a:lnTo>
                  <a:lnTo>
                    <a:pt x="3506" y="1555"/>
                  </a:lnTo>
                  <a:lnTo>
                    <a:pt x="3445" y="1521"/>
                  </a:lnTo>
                  <a:lnTo>
                    <a:pt x="3383" y="1482"/>
                  </a:lnTo>
                  <a:lnTo>
                    <a:pt x="3319" y="1440"/>
                  </a:lnTo>
                  <a:lnTo>
                    <a:pt x="3255" y="1397"/>
                  </a:lnTo>
                  <a:lnTo>
                    <a:pt x="3190" y="1348"/>
                  </a:lnTo>
                  <a:lnTo>
                    <a:pt x="3124" y="1297"/>
                  </a:lnTo>
                  <a:lnTo>
                    <a:pt x="3058" y="1242"/>
                  </a:lnTo>
                  <a:lnTo>
                    <a:pt x="3058" y="1242"/>
                  </a:lnTo>
                  <a:lnTo>
                    <a:pt x="2924" y="1132"/>
                  </a:lnTo>
                  <a:lnTo>
                    <a:pt x="2797" y="1029"/>
                  </a:lnTo>
                  <a:lnTo>
                    <a:pt x="2672" y="930"/>
                  </a:lnTo>
                  <a:lnTo>
                    <a:pt x="2551" y="838"/>
                  </a:lnTo>
                  <a:lnTo>
                    <a:pt x="2434" y="751"/>
                  </a:lnTo>
                  <a:lnTo>
                    <a:pt x="2319" y="670"/>
                  </a:lnTo>
                  <a:lnTo>
                    <a:pt x="2209" y="593"/>
                  </a:lnTo>
                  <a:lnTo>
                    <a:pt x="2101" y="523"/>
                  </a:lnTo>
                  <a:lnTo>
                    <a:pt x="1996" y="457"/>
                  </a:lnTo>
                  <a:lnTo>
                    <a:pt x="1893" y="396"/>
                  </a:lnTo>
                  <a:lnTo>
                    <a:pt x="1793" y="341"/>
                  </a:lnTo>
                  <a:lnTo>
                    <a:pt x="1696" y="289"/>
                  </a:lnTo>
                  <a:lnTo>
                    <a:pt x="1600" y="242"/>
                  </a:lnTo>
                  <a:lnTo>
                    <a:pt x="1507" y="200"/>
                  </a:lnTo>
                  <a:lnTo>
                    <a:pt x="1415" y="163"/>
                  </a:lnTo>
                  <a:lnTo>
                    <a:pt x="1325" y="129"/>
                  </a:lnTo>
                  <a:lnTo>
                    <a:pt x="1238" y="100"/>
                  </a:lnTo>
                  <a:lnTo>
                    <a:pt x="1150" y="74"/>
                  </a:lnTo>
                  <a:lnTo>
                    <a:pt x="1065" y="53"/>
                  </a:lnTo>
                  <a:lnTo>
                    <a:pt x="981" y="36"/>
                  </a:lnTo>
                  <a:lnTo>
                    <a:pt x="897" y="23"/>
                  </a:lnTo>
                  <a:lnTo>
                    <a:pt x="815" y="11"/>
                  </a:lnTo>
                  <a:lnTo>
                    <a:pt x="734" y="5"/>
                  </a:lnTo>
                  <a:lnTo>
                    <a:pt x="652" y="2"/>
                  </a:lnTo>
                  <a:lnTo>
                    <a:pt x="571" y="0"/>
                  </a:lnTo>
                  <a:lnTo>
                    <a:pt x="491" y="3"/>
                  </a:lnTo>
                  <a:lnTo>
                    <a:pt x="409" y="8"/>
                  </a:lnTo>
                  <a:lnTo>
                    <a:pt x="328" y="18"/>
                  </a:lnTo>
                  <a:lnTo>
                    <a:pt x="248" y="29"/>
                  </a:lnTo>
                  <a:lnTo>
                    <a:pt x="166" y="42"/>
                  </a:lnTo>
                  <a:lnTo>
                    <a:pt x="84" y="58"/>
                  </a:lnTo>
                  <a:lnTo>
                    <a:pt x="0" y="7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06666" name="Freeform 74"/>
            <p:cNvSpPr>
              <a:spLocks/>
            </p:cNvSpPr>
            <p:nvPr/>
          </p:nvSpPr>
          <p:spPr bwMode="auto">
            <a:xfrm>
              <a:off x="542" y="987"/>
              <a:ext cx="5381" cy="854"/>
            </a:xfrm>
            <a:custGeom>
              <a:avLst/>
              <a:gdLst/>
              <a:ahLst/>
              <a:cxnLst>
                <a:cxn ang="0">
                  <a:pos x="5381" y="1145"/>
                </a:cxn>
                <a:cxn ang="0">
                  <a:pos x="5341" y="1195"/>
                </a:cxn>
                <a:cxn ang="0">
                  <a:pos x="5293" y="1250"/>
                </a:cxn>
                <a:cxn ang="0">
                  <a:pos x="5224" y="1319"/>
                </a:cxn>
                <a:cxn ang="0">
                  <a:pos x="5138" y="1395"/>
                </a:cxn>
                <a:cxn ang="0">
                  <a:pos x="5033" y="1472"/>
                </a:cxn>
                <a:cxn ang="0">
                  <a:pos x="4943" y="1529"/>
                </a:cxn>
                <a:cxn ang="0">
                  <a:pos x="4877" y="1564"/>
                </a:cxn>
                <a:cxn ang="0">
                  <a:pos x="4808" y="1598"/>
                </a:cxn>
                <a:cxn ang="0">
                  <a:pos x="4733" y="1629"/>
                </a:cxn>
                <a:cxn ang="0">
                  <a:pos x="4655" y="1655"/>
                </a:cxn>
                <a:cxn ang="0">
                  <a:pos x="4572" y="1676"/>
                </a:cxn>
                <a:cxn ang="0">
                  <a:pos x="4486" y="1694"/>
                </a:cxn>
                <a:cxn ang="0">
                  <a:pos x="4396" y="1705"/>
                </a:cxn>
                <a:cxn ang="0">
                  <a:pos x="4300" y="1708"/>
                </a:cxn>
                <a:cxn ang="0">
                  <a:pos x="4201" y="1706"/>
                </a:cxn>
                <a:cxn ang="0">
                  <a:pos x="4098" y="1695"/>
                </a:cxn>
                <a:cxn ang="0">
                  <a:pos x="3992" y="1677"/>
                </a:cxn>
                <a:cxn ang="0">
                  <a:pos x="3882" y="1648"/>
                </a:cxn>
                <a:cxn ang="0">
                  <a:pos x="3768" y="1611"/>
                </a:cxn>
                <a:cxn ang="0">
                  <a:pos x="3650" y="1563"/>
                </a:cxn>
                <a:cxn ang="0">
                  <a:pos x="3528" y="1503"/>
                </a:cxn>
                <a:cxn ang="0">
                  <a:pos x="3403" y="1432"/>
                </a:cxn>
                <a:cxn ang="0">
                  <a:pos x="3274" y="1348"/>
                </a:cxn>
                <a:cxn ang="0">
                  <a:pos x="3142" y="1251"/>
                </a:cxn>
                <a:cxn ang="0">
                  <a:pos x="3074" y="1198"/>
                </a:cxn>
                <a:cxn ang="0">
                  <a:pos x="2810" y="988"/>
                </a:cxn>
                <a:cxn ang="0">
                  <a:pos x="2561" y="801"/>
                </a:cxn>
                <a:cxn ang="0">
                  <a:pos x="2328" y="638"/>
                </a:cxn>
                <a:cxn ang="0">
                  <a:pos x="2106" y="494"/>
                </a:cxn>
                <a:cxn ang="0">
                  <a:pos x="1898" y="371"/>
                </a:cxn>
                <a:cxn ang="0">
                  <a:pos x="1698" y="268"/>
                </a:cxn>
                <a:cxn ang="0">
                  <a:pos x="1508" y="182"/>
                </a:cxn>
                <a:cxn ang="0">
                  <a:pos x="1326" y="114"/>
                </a:cxn>
                <a:cxn ang="0">
                  <a:pos x="1149" y="63"/>
                </a:cxn>
                <a:cxn ang="0">
                  <a:pos x="980" y="27"/>
                </a:cxn>
                <a:cxn ang="0">
                  <a:pos x="813" y="6"/>
                </a:cxn>
                <a:cxn ang="0">
                  <a:pos x="650" y="0"/>
                </a:cxn>
                <a:cxn ang="0">
                  <a:pos x="489" y="5"/>
                </a:cxn>
                <a:cxn ang="0">
                  <a:pos x="328" y="22"/>
                </a:cxn>
                <a:cxn ang="0">
                  <a:pos x="165" y="50"/>
                </a:cxn>
                <a:cxn ang="0">
                  <a:pos x="0" y="89"/>
                </a:cxn>
              </a:cxnLst>
              <a:rect l="0" t="0" r="r" b="b"/>
              <a:pathLst>
                <a:path w="5381" h="1708">
                  <a:moveTo>
                    <a:pt x="5381" y="1145"/>
                  </a:moveTo>
                  <a:lnTo>
                    <a:pt x="5381" y="1145"/>
                  </a:lnTo>
                  <a:lnTo>
                    <a:pt x="5372" y="1157"/>
                  </a:lnTo>
                  <a:lnTo>
                    <a:pt x="5341" y="1195"/>
                  </a:lnTo>
                  <a:lnTo>
                    <a:pt x="5319" y="1220"/>
                  </a:lnTo>
                  <a:lnTo>
                    <a:pt x="5293" y="1250"/>
                  </a:lnTo>
                  <a:lnTo>
                    <a:pt x="5261" y="1283"/>
                  </a:lnTo>
                  <a:lnTo>
                    <a:pt x="5224" y="1319"/>
                  </a:lnTo>
                  <a:lnTo>
                    <a:pt x="5184" y="1356"/>
                  </a:lnTo>
                  <a:lnTo>
                    <a:pt x="5138" y="1395"/>
                  </a:lnTo>
                  <a:lnTo>
                    <a:pt x="5088" y="1434"/>
                  </a:lnTo>
                  <a:lnTo>
                    <a:pt x="5033" y="1472"/>
                  </a:lnTo>
                  <a:lnTo>
                    <a:pt x="4975" y="1511"/>
                  </a:lnTo>
                  <a:lnTo>
                    <a:pt x="4943" y="1529"/>
                  </a:lnTo>
                  <a:lnTo>
                    <a:pt x="4911" y="1547"/>
                  </a:lnTo>
                  <a:lnTo>
                    <a:pt x="4877" y="1564"/>
                  </a:lnTo>
                  <a:lnTo>
                    <a:pt x="4843" y="1582"/>
                  </a:lnTo>
                  <a:lnTo>
                    <a:pt x="4808" y="1598"/>
                  </a:lnTo>
                  <a:lnTo>
                    <a:pt x="4770" y="1613"/>
                  </a:lnTo>
                  <a:lnTo>
                    <a:pt x="4733" y="1629"/>
                  </a:lnTo>
                  <a:lnTo>
                    <a:pt x="4694" y="1642"/>
                  </a:lnTo>
                  <a:lnTo>
                    <a:pt x="4655" y="1655"/>
                  </a:lnTo>
                  <a:lnTo>
                    <a:pt x="4614" y="1666"/>
                  </a:lnTo>
                  <a:lnTo>
                    <a:pt x="4572" y="1676"/>
                  </a:lnTo>
                  <a:lnTo>
                    <a:pt x="4530" y="1685"/>
                  </a:lnTo>
                  <a:lnTo>
                    <a:pt x="4486" y="1694"/>
                  </a:lnTo>
                  <a:lnTo>
                    <a:pt x="4441" y="1700"/>
                  </a:lnTo>
                  <a:lnTo>
                    <a:pt x="4396" y="1705"/>
                  </a:lnTo>
                  <a:lnTo>
                    <a:pt x="4348" y="1708"/>
                  </a:lnTo>
                  <a:lnTo>
                    <a:pt x="4300" y="1708"/>
                  </a:lnTo>
                  <a:lnTo>
                    <a:pt x="4251" y="1708"/>
                  </a:lnTo>
                  <a:lnTo>
                    <a:pt x="4201" y="1706"/>
                  </a:lnTo>
                  <a:lnTo>
                    <a:pt x="4150" y="1702"/>
                  </a:lnTo>
                  <a:lnTo>
                    <a:pt x="4098" y="1695"/>
                  </a:lnTo>
                  <a:lnTo>
                    <a:pt x="4046" y="1687"/>
                  </a:lnTo>
                  <a:lnTo>
                    <a:pt x="3992" y="1677"/>
                  </a:lnTo>
                  <a:lnTo>
                    <a:pt x="3937" y="1664"/>
                  </a:lnTo>
                  <a:lnTo>
                    <a:pt x="3882" y="1648"/>
                  </a:lnTo>
                  <a:lnTo>
                    <a:pt x="3825" y="1631"/>
                  </a:lnTo>
                  <a:lnTo>
                    <a:pt x="3768" y="1611"/>
                  </a:lnTo>
                  <a:lnTo>
                    <a:pt x="3708" y="1589"/>
                  </a:lnTo>
                  <a:lnTo>
                    <a:pt x="3650" y="1563"/>
                  </a:lnTo>
                  <a:lnTo>
                    <a:pt x="3589" y="1534"/>
                  </a:lnTo>
                  <a:lnTo>
                    <a:pt x="3528" y="1503"/>
                  </a:lnTo>
                  <a:lnTo>
                    <a:pt x="3465" y="1469"/>
                  </a:lnTo>
                  <a:lnTo>
                    <a:pt x="3403" y="1432"/>
                  </a:lnTo>
                  <a:lnTo>
                    <a:pt x="3339" y="1392"/>
                  </a:lnTo>
                  <a:lnTo>
                    <a:pt x="3274" y="1348"/>
                  </a:lnTo>
                  <a:lnTo>
                    <a:pt x="3209" y="1301"/>
                  </a:lnTo>
                  <a:lnTo>
                    <a:pt x="3142" y="1251"/>
                  </a:lnTo>
                  <a:lnTo>
                    <a:pt x="3074" y="1198"/>
                  </a:lnTo>
                  <a:lnTo>
                    <a:pt x="3074" y="1198"/>
                  </a:lnTo>
                  <a:lnTo>
                    <a:pt x="2941" y="1090"/>
                  </a:lnTo>
                  <a:lnTo>
                    <a:pt x="2810" y="988"/>
                  </a:lnTo>
                  <a:lnTo>
                    <a:pt x="2684" y="891"/>
                  </a:lnTo>
                  <a:lnTo>
                    <a:pt x="2561" y="801"/>
                  </a:lnTo>
                  <a:lnTo>
                    <a:pt x="2443" y="717"/>
                  </a:lnTo>
                  <a:lnTo>
                    <a:pt x="2328" y="638"/>
                  </a:lnTo>
                  <a:lnTo>
                    <a:pt x="2216" y="563"/>
                  </a:lnTo>
                  <a:lnTo>
                    <a:pt x="2106" y="494"/>
                  </a:lnTo>
                  <a:lnTo>
                    <a:pt x="2001" y="429"/>
                  </a:lnTo>
                  <a:lnTo>
                    <a:pt x="1898" y="371"/>
                  </a:lnTo>
                  <a:lnTo>
                    <a:pt x="1796" y="316"/>
                  </a:lnTo>
                  <a:lnTo>
                    <a:pt x="1698" y="268"/>
                  </a:lnTo>
                  <a:lnTo>
                    <a:pt x="1602" y="223"/>
                  </a:lnTo>
                  <a:lnTo>
                    <a:pt x="1508" y="182"/>
                  </a:lnTo>
                  <a:lnTo>
                    <a:pt x="1416" y="147"/>
                  </a:lnTo>
                  <a:lnTo>
                    <a:pt x="1326" y="114"/>
                  </a:lnTo>
                  <a:lnTo>
                    <a:pt x="1237" y="87"/>
                  </a:lnTo>
                  <a:lnTo>
                    <a:pt x="1149" y="63"/>
                  </a:lnTo>
                  <a:lnTo>
                    <a:pt x="1065" y="43"/>
                  </a:lnTo>
                  <a:lnTo>
                    <a:pt x="980" y="27"/>
                  </a:lnTo>
                  <a:lnTo>
                    <a:pt x="897" y="16"/>
                  </a:lnTo>
                  <a:lnTo>
                    <a:pt x="813" y="6"/>
                  </a:lnTo>
                  <a:lnTo>
                    <a:pt x="732" y="1"/>
                  </a:lnTo>
                  <a:lnTo>
                    <a:pt x="650" y="0"/>
                  </a:lnTo>
                  <a:lnTo>
                    <a:pt x="569" y="0"/>
                  </a:lnTo>
                  <a:lnTo>
                    <a:pt x="489" y="5"/>
                  </a:lnTo>
                  <a:lnTo>
                    <a:pt x="408" y="11"/>
                  </a:lnTo>
                  <a:lnTo>
                    <a:pt x="328" y="22"/>
                  </a:lnTo>
                  <a:lnTo>
                    <a:pt x="246" y="35"/>
                  </a:lnTo>
                  <a:lnTo>
                    <a:pt x="165" y="50"/>
                  </a:lnTo>
                  <a:lnTo>
                    <a:pt x="83" y="68"/>
                  </a:lnTo>
                  <a:lnTo>
                    <a:pt x="0" y="89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06667" name="Freeform 75"/>
            <p:cNvSpPr>
              <a:spLocks/>
            </p:cNvSpPr>
            <p:nvPr/>
          </p:nvSpPr>
          <p:spPr bwMode="auto">
            <a:xfrm>
              <a:off x="563" y="1005"/>
              <a:ext cx="5395" cy="822"/>
            </a:xfrm>
            <a:custGeom>
              <a:avLst/>
              <a:gdLst/>
              <a:ahLst/>
              <a:cxnLst>
                <a:cxn ang="0">
                  <a:pos x="5395" y="1054"/>
                </a:cxn>
                <a:cxn ang="0">
                  <a:pos x="5356" y="1106"/>
                </a:cxn>
                <a:cxn ang="0">
                  <a:pos x="5309" y="1162"/>
                </a:cxn>
                <a:cxn ang="0">
                  <a:pos x="5241" y="1232"/>
                </a:cxn>
                <a:cxn ang="0">
                  <a:pos x="5156" y="1309"/>
                </a:cxn>
                <a:cxn ang="0">
                  <a:pos x="5052" y="1390"/>
                </a:cxn>
                <a:cxn ang="0">
                  <a:pos x="4963" y="1450"/>
                </a:cxn>
                <a:cxn ang="0">
                  <a:pos x="4898" y="1487"/>
                </a:cxn>
                <a:cxn ang="0">
                  <a:pos x="4829" y="1521"/>
                </a:cxn>
                <a:cxn ang="0">
                  <a:pos x="4755" y="1553"/>
                </a:cxn>
                <a:cxn ang="0">
                  <a:pos x="4677" y="1582"/>
                </a:cxn>
                <a:cxn ang="0">
                  <a:pos x="4595" y="1605"/>
                </a:cxn>
                <a:cxn ang="0">
                  <a:pos x="4509" y="1624"/>
                </a:cxn>
                <a:cxn ang="0">
                  <a:pos x="4418" y="1637"/>
                </a:cxn>
                <a:cxn ang="0">
                  <a:pos x="4323" y="1644"/>
                </a:cxn>
                <a:cxn ang="0">
                  <a:pos x="4225" y="1642"/>
                </a:cxn>
                <a:cxn ang="0">
                  <a:pos x="4122" y="1634"/>
                </a:cxn>
                <a:cxn ang="0">
                  <a:pos x="4015" y="1618"/>
                </a:cxn>
                <a:cxn ang="0">
                  <a:pos x="3904" y="1592"/>
                </a:cxn>
                <a:cxn ang="0">
                  <a:pos x="3789" y="1556"/>
                </a:cxn>
                <a:cxn ang="0">
                  <a:pos x="3671" y="1510"/>
                </a:cxn>
                <a:cxn ang="0">
                  <a:pos x="3548" y="1451"/>
                </a:cxn>
                <a:cxn ang="0">
                  <a:pos x="3422" y="1384"/>
                </a:cxn>
                <a:cxn ang="0">
                  <a:pos x="3292" y="1301"/>
                </a:cxn>
                <a:cxn ang="0">
                  <a:pos x="3158" y="1206"/>
                </a:cxn>
                <a:cxn ang="0">
                  <a:pos x="3089" y="1154"/>
                </a:cxn>
                <a:cxn ang="0">
                  <a:pos x="2822" y="949"/>
                </a:cxn>
                <a:cxn ang="0">
                  <a:pos x="2572" y="767"/>
                </a:cxn>
                <a:cxn ang="0">
                  <a:pos x="2335" y="605"/>
                </a:cxn>
                <a:cxn ang="0">
                  <a:pos x="2111" y="467"/>
                </a:cxn>
                <a:cxn ang="0">
                  <a:pos x="1900" y="347"/>
                </a:cxn>
                <a:cxn ang="0">
                  <a:pos x="1699" y="247"/>
                </a:cxn>
                <a:cxn ang="0">
                  <a:pos x="1509" y="166"/>
                </a:cxn>
                <a:cxn ang="0">
                  <a:pos x="1326" y="102"/>
                </a:cxn>
                <a:cxn ang="0">
                  <a:pos x="1149" y="53"/>
                </a:cxn>
                <a:cxn ang="0">
                  <a:pos x="979" y="21"/>
                </a:cxn>
                <a:cxn ang="0">
                  <a:pos x="812" y="3"/>
                </a:cxn>
                <a:cxn ang="0">
                  <a:pos x="648" y="0"/>
                </a:cxn>
                <a:cxn ang="0">
                  <a:pos x="487" y="8"/>
                </a:cxn>
                <a:cxn ang="0">
                  <a:pos x="326" y="29"/>
                </a:cxn>
                <a:cxn ang="0">
                  <a:pos x="164" y="60"/>
                </a:cxn>
                <a:cxn ang="0">
                  <a:pos x="0" y="102"/>
                </a:cxn>
              </a:cxnLst>
              <a:rect l="0" t="0" r="r" b="b"/>
              <a:pathLst>
                <a:path w="5395" h="1644">
                  <a:moveTo>
                    <a:pt x="5395" y="1054"/>
                  </a:moveTo>
                  <a:lnTo>
                    <a:pt x="5395" y="1054"/>
                  </a:lnTo>
                  <a:lnTo>
                    <a:pt x="5385" y="1067"/>
                  </a:lnTo>
                  <a:lnTo>
                    <a:pt x="5356" y="1106"/>
                  </a:lnTo>
                  <a:lnTo>
                    <a:pt x="5335" y="1132"/>
                  </a:lnTo>
                  <a:lnTo>
                    <a:pt x="5309" y="1162"/>
                  </a:lnTo>
                  <a:lnTo>
                    <a:pt x="5277" y="1196"/>
                  </a:lnTo>
                  <a:lnTo>
                    <a:pt x="5241" y="1232"/>
                  </a:lnTo>
                  <a:lnTo>
                    <a:pt x="5201" y="1271"/>
                  </a:lnTo>
                  <a:lnTo>
                    <a:pt x="5156" y="1309"/>
                  </a:lnTo>
                  <a:lnTo>
                    <a:pt x="5106" y="1350"/>
                  </a:lnTo>
                  <a:lnTo>
                    <a:pt x="5052" y="1390"/>
                  </a:lnTo>
                  <a:lnTo>
                    <a:pt x="4994" y="1431"/>
                  </a:lnTo>
                  <a:lnTo>
                    <a:pt x="4963" y="1450"/>
                  </a:lnTo>
                  <a:lnTo>
                    <a:pt x="4931" y="1469"/>
                  </a:lnTo>
                  <a:lnTo>
                    <a:pt x="4898" y="1487"/>
                  </a:lnTo>
                  <a:lnTo>
                    <a:pt x="4865" y="1505"/>
                  </a:lnTo>
                  <a:lnTo>
                    <a:pt x="4829" y="1521"/>
                  </a:lnTo>
                  <a:lnTo>
                    <a:pt x="4793" y="1539"/>
                  </a:lnTo>
                  <a:lnTo>
                    <a:pt x="4755" y="1553"/>
                  </a:lnTo>
                  <a:lnTo>
                    <a:pt x="4716" y="1568"/>
                  </a:lnTo>
                  <a:lnTo>
                    <a:pt x="4677" y="1582"/>
                  </a:lnTo>
                  <a:lnTo>
                    <a:pt x="4637" y="1594"/>
                  </a:lnTo>
                  <a:lnTo>
                    <a:pt x="4595" y="1605"/>
                  </a:lnTo>
                  <a:lnTo>
                    <a:pt x="4552" y="1615"/>
                  </a:lnTo>
                  <a:lnTo>
                    <a:pt x="4509" y="1624"/>
                  </a:lnTo>
                  <a:lnTo>
                    <a:pt x="4463" y="1631"/>
                  </a:lnTo>
                  <a:lnTo>
                    <a:pt x="4418" y="1637"/>
                  </a:lnTo>
                  <a:lnTo>
                    <a:pt x="4372" y="1640"/>
                  </a:lnTo>
                  <a:lnTo>
                    <a:pt x="4323" y="1644"/>
                  </a:lnTo>
                  <a:lnTo>
                    <a:pt x="4275" y="1644"/>
                  </a:lnTo>
                  <a:lnTo>
                    <a:pt x="4225" y="1642"/>
                  </a:lnTo>
                  <a:lnTo>
                    <a:pt x="4173" y="1639"/>
                  </a:lnTo>
                  <a:lnTo>
                    <a:pt x="4122" y="1634"/>
                  </a:lnTo>
                  <a:lnTo>
                    <a:pt x="4069" y="1627"/>
                  </a:lnTo>
                  <a:lnTo>
                    <a:pt x="4015" y="1618"/>
                  </a:lnTo>
                  <a:lnTo>
                    <a:pt x="3959" y="1605"/>
                  </a:lnTo>
                  <a:lnTo>
                    <a:pt x="3904" y="1592"/>
                  </a:lnTo>
                  <a:lnTo>
                    <a:pt x="3847" y="1574"/>
                  </a:lnTo>
                  <a:lnTo>
                    <a:pt x="3789" y="1556"/>
                  </a:lnTo>
                  <a:lnTo>
                    <a:pt x="3730" y="1534"/>
                  </a:lnTo>
                  <a:lnTo>
                    <a:pt x="3671" y="1510"/>
                  </a:lnTo>
                  <a:lnTo>
                    <a:pt x="3610" y="1482"/>
                  </a:lnTo>
                  <a:lnTo>
                    <a:pt x="3548" y="1451"/>
                  </a:lnTo>
                  <a:lnTo>
                    <a:pt x="3486" y="1419"/>
                  </a:lnTo>
                  <a:lnTo>
                    <a:pt x="3422" y="1384"/>
                  </a:lnTo>
                  <a:lnTo>
                    <a:pt x="3357" y="1343"/>
                  </a:lnTo>
                  <a:lnTo>
                    <a:pt x="3292" y="1301"/>
                  </a:lnTo>
                  <a:lnTo>
                    <a:pt x="3225" y="1256"/>
                  </a:lnTo>
                  <a:lnTo>
                    <a:pt x="3158" y="1206"/>
                  </a:lnTo>
                  <a:lnTo>
                    <a:pt x="3089" y="1154"/>
                  </a:lnTo>
                  <a:lnTo>
                    <a:pt x="3089" y="1154"/>
                  </a:lnTo>
                  <a:lnTo>
                    <a:pt x="2954" y="1049"/>
                  </a:lnTo>
                  <a:lnTo>
                    <a:pt x="2822" y="949"/>
                  </a:lnTo>
                  <a:lnTo>
                    <a:pt x="2696" y="856"/>
                  </a:lnTo>
                  <a:lnTo>
                    <a:pt x="2572" y="767"/>
                  </a:lnTo>
                  <a:lnTo>
                    <a:pt x="2452" y="683"/>
                  </a:lnTo>
                  <a:lnTo>
                    <a:pt x="2335" y="605"/>
                  </a:lnTo>
                  <a:lnTo>
                    <a:pt x="2223" y="534"/>
                  </a:lnTo>
                  <a:lnTo>
                    <a:pt x="2111" y="467"/>
                  </a:lnTo>
                  <a:lnTo>
                    <a:pt x="2005" y="405"/>
                  </a:lnTo>
                  <a:lnTo>
                    <a:pt x="1900" y="347"/>
                  </a:lnTo>
                  <a:lnTo>
                    <a:pt x="1799" y="295"/>
                  </a:lnTo>
                  <a:lnTo>
                    <a:pt x="1699" y="247"/>
                  </a:lnTo>
                  <a:lnTo>
                    <a:pt x="1603" y="205"/>
                  </a:lnTo>
                  <a:lnTo>
                    <a:pt x="1509" y="166"/>
                  </a:lnTo>
                  <a:lnTo>
                    <a:pt x="1416" y="131"/>
                  </a:lnTo>
                  <a:lnTo>
                    <a:pt x="1326" y="102"/>
                  </a:lnTo>
                  <a:lnTo>
                    <a:pt x="1237" y="76"/>
                  </a:lnTo>
                  <a:lnTo>
                    <a:pt x="1149" y="53"/>
                  </a:lnTo>
                  <a:lnTo>
                    <a:pt x="1063" y="35"/>
                  </a:lnTo>
                  <a:lnTo>
                    <a:pt x="979" y="21"/>
                  </a:lnTo>
                  <a:lnTo>
                    <a:pt x="894" y="11"/>
                  </a:lnTo>
                  <a:lnTo>
                    <a:pt x="812" y="3"/>
                  </a:lnTo>
                  <a:lnTo>
                    <a:pt x="730" y="0"/>
                  </a:lnTo>
                  <a:lnTo>
                    <a:pt x="648" y="0"/>
                  </a:lnTo>
                  <a:lnTo>
                    <a:pt x="568" y="2"/>
                  </a:lnTo>
                  <a:lnTo>
                    <a:pt x="487" y="8"/>
                  </a:lnTo>
                  <a:lnTo>
                    <a:pt x="406" y="18"/>
                  </a:lnTo>
                  <a:lnTo>
                    <a:pt x="326" y="29"/>
                  </a:lnTo>
                  <a:lnTo>
                    <a:pt x="244" y="43"/>
                  </a:lnTo>
                  <a:lnTo>
                    <a:pt x="164" y="60"/>
                  </a:lnTo>
                  <a:lnTo>
                    <a:pt x="82" y="81"/>
                  </a:lnTo>
                  <a:lnTo>
                    <a:pt x="0" y="10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06668" name="Freeform 76"/>
            <p:cNvSpPr>
              <a:spLocks/>
            </p:cNvSpPr>
            <p:nvPr/>
          </p:nvSpPr>
          <p:spPr bwMode="auto">
            <a:xfrm>
              <a:off x="584" y="1023"/>
              <a:ext cx="5409" cy="791"/>
            </a:xfrm>
            <a:custGeom>
              <a:avLst/>
              <a:gdLst/>
              <a:ahLst/>
              <a:cxnLst>
                <a:cxn ang="0">
                  <a:pos x="5409" y="964"/>
                </a:cxn>
                <a:cxn ang="0">
                  <a:pos x="5371" y="1018"/>
                </a:cxn>
                <a:cxn ang="0">
                  <a:pos x="5324" y="1076"/>
                </a:cxn>
                <a:cxn ang="0">
                  <a:pos x="5257" y="1147"/>
                </a:cxn>
                <a:cxn ang="0">
                  <a:pos x="5174" y="1228"/>
                </a:cxn>
                <a:cxn ang="0">
                  <a:pos x="5071" y="1310"/>
                </a:cxn>
                <a:cxn ang="0">
                  <a:pos x="4983" y="1371"/>
                </a:cxn>
                <a:cxn ang="0">
                  <a:pos x="4919" y="1410"/>
                </a:cxn>
                <a:cxn ang="0">
                  <a:pos x="4849" y="1447"/>
                </a:cxn>
                <a:cxn ang="0">
                  <a:pos x="4777" y="1481"/>
                </a:cxn>
                <a:cxn ang="0">
                  <a:pos x="4699" y="1510"/>
                </a:cxn>
                <a:cxn ang="0">
                  <a:pos x="4617" y="1536"/>
                </a:cxn>
                <a:cxn ang="0">
                  <a:pos x="4531" y="1555"/>
                </a:cxn>
                <a:cxn ang="0">
                  <a:pos x="4441" y="1572"/>
                </a:cxn>
                <a:cxn ang="0">
                  <a:pos x="4345" y="1580"/>
                </a:cxn>
                <a:cxn ang="0">
                  <a:pos x="4247" y="1581"/>
                </a:cxn>
                <a:cxn ang="0">
                  <a:pos x="4144" y="1575"/>
                </a:cxn>
                <a:cxn ang="0">
                  <a:pos x="4037" y="1560"/>
                </a:cxn>
                <a:cxn ang="0">
                  <a:pos x="3926" y="1536"/>
                </a:cxn>
                <a:cxn ang="0">
                  <a:pos x="3811" y="1502"/>
                </a:cxn>
                <a:cxn ang="0">
                  <a:pos x="3691" y="1458"/>
                </a:cxn>
                <a:cxn ang="0">
                  <a:pos x="3568" y="1404"/>
                </a:cxn>
                <a:cxn ang="0">
                  <a:pos x="3440" y="1336"/>
                </a:cxn>
                <a:cxn ang="0">
                  <a:pos x="3310" y="1257"/>
                </a:cxn>
                <a:cxn ang="0">
                  <a:pos x="3173" y="1165"/>
                </a:cxn>
                <a:cxn ang="0">
                  <a:pos x="3105" y="1113"/>
                </a:cxn>
                <a:cxn ang="0">
                  <a:pos x="2835" y="913"/>
                </a:cxn>
                <a:cxn ang="0">
                  <a:pos x="2582" y="733"/>
                </a:cxn>
                <a:cxn ang="0">
                  <a:pos x="2343" y="577"/>
                </a:cxn>
                <a:cxn ang="0">
                  <a:pos x="2117" y="441"/>
                </a:cxn>
                <a:cxn ang="0">
                  <a:pos x="1904" y="327"/>
                </a:cxn>
                <a:cxn ang="0">
                  <a:pos x="1702" y="230"/>
                </a:cxn>
                <a:cxn ang="0">
                  <a:pos x="1509" y="152"/>
                </a:cxn>
                <a:cxn ang="0">
                  <a:pos x="1325" y="91"/>
                </a:cxn>
                <a:cxn ang="0">
                  <a:pos x="1148" y="46"/>
                </a:cxn>
                <a:cxn ang="0">
                  <a:pos x="977" y="17"/>
                </a:cxn>
                <a:cxn ang="0">
                  <a:pos x="810" y="2"/>
                </a:cxn>
                <a:cxn ang="0">
                  <a:pos x="647" y="2"/>
                </a:cxn>
                <a:cxn ang="0">
                  <a:pos x="485" y="13"/>
                </a:cxn>
                <a:cxn ang="0">
                  <a:pos x="324" y="38"/>
                </a:cxn>
                <a:cxn ang="0">
                  <a:pos x="163" y="73"/>
                </a:cxn>
                <a:cxn ang="0">
                  <a:pos x="0" y="118"/>
                </a:cxn>
              </a:cxnLst>
              <a:rect l="0" t="0" r="r" b="b"/>
              <a:pathLst>
                <a:path w="5409" h="1581">
                  <a:moveTo>
                    <a:pt x="5409" y="964"/>
                  </a:moveTo>
                  <a:lnTo>
                    <a:pt x="5409" y="964"/>
                  </a:lnTo>
                  <a:lnTo>
                    <a:pt x="5399" y="979"/>
                  </a:lnTo>
                  <a:lnTo>
                    <a:pt x="5371" y="1018"/>
                  </a:lnTo>
                  <a:lnTo>
                    <a:pt x="5350" y="1045"/>
                  </a:lnTo>
                  <a:lnTo>
                    <a:pt x="5324" y="1076"/>
                  </a:lnTo>
                  <a:lnTo>
                    <a:pt x="5294" y="1110"/>
                  </a:lnTo>
                  <a:lnTo>
                    <a:pt x="5257" y="1147"/>
                  </a:lnTo>
                  <a:lnTo>
                    <a:pt x="5219" y="1187"/>
                  </a:lnTo>
                  <a:lnTo>
                    <a:pt x="5174" y="1228"/>
                  </a:lnTo>
                  <a:lnTo>
                    <a:pt x="5126" y="1270"/>
                  </a:lnTo>
                  <a:lnTo>
                    <a:pt x="5071" y="1310"/>
                  </a:lnTo>
                  <a:lnTo>
                    <a:pt x="5013" y="1352"/>
                  </a:lnTo>
                  <a:lnTo>
                    <a:pt x="4983" y="1371"/>
                  </a:lnTo>
                  <a:lnTo>
                    <a:pt x="4952" y="1391"/>
                  </a:lnTo>
                  <a:lnTo>
                    <a:pt x="4919" y="1410"/>
                  </a:lnTo>
                  <a:lnTo>
                    <a:pt x="4885" y="1429"/>
                  </a:lnTo>
                  <a:lnTo>
                    <a:pt x="4849" y="1447"/>
                  </a:lnTo>
                  <a:lnTo>
                    <a:pt x="4813" y="1463"/>
                  </a:lnTo>
                  <a:lnTo>
                    <a:pt x="4777" y="1481"/>
                  </a:lnTo>
                  <a:lnTo>
                    <a:pt x="4738" y="1496"/>
                  </a:lnTo>
                  <a:lnTo>
                    <a:pt x="4699" y="1510"/>
                  </a:lnTo>
                  <a:lnTo>
                    <a:pt x="4659" y="1523"/>
                  </a:lnTo>
                  <a:lnTo>
                    <a:pt x="4617" y="1536"/>
                  </a:lnTo>
                  <a:lnTo>
                    <a:pt x="4574" y="1547"/>
                  </a:lnTo>
                  <a:lnTo>
                    <a:pt x="4531" y="1555"/>
                  </a:lnTo>
                  <a:lnTo>
                    <a:pt x="4487" y="1563"/>
                  </a:lnTo>
                  <a:lnTo>
                    <a:pt x="4441" y="1572"/>
                  </a:lnTo>
                  <a:lnTo>
                    <a:pt x="4394" y="1576"/>
                  </a:lnTo>
                  <a:lnTo>
                    <a:pt x="4345" y="1580"/>
                  </a:lnTo>
                  <a:lnTo>
                    <a:pt x="4297" y="1581"/>
                  </a:lnTo>
                  <a:lnTo>
                    <a:pt x="4247" y="1581"/>
                  </a:lnTo>
                  <a:lnTo>
                    <a:pt x="4197" y="1578"/>
                  </a:lnTo>
                  <a:lnTo>
                    <a:pt x="4144" y="1575"/>
                  </a:lnTo>
                  <a:lnTo>
                    <a:pt x="4091" y="1568"/>
                  </a:lnTo>
                  <a:lnTo>
                    <a:pt x="4037" y="1560"/>
                  </a:lnTo>
                  <a:lnTo>
                    <a:pt x="3982" y="1549"/>
                  </a:lnTo>
                  <a:lnTo>
                    <a:pt x="3926" y="1536"/>
                  </a:lnTo>
                  <a:lnTo>
                    <a:pt x="3869" y="1520"/>
                  </a:lnTo>
                  <a:lnTo>
                    <a:pt x="3811" y="1502"/>
                  </a:lnTo>
                  <a:lnTo>
                    <a:pt x="3751" y="1481"/>
                  </a:lnTo>
                  <a:lnTo>
                    <a:pt x="3691" y="1458"/>
                  </a:lnTo>
                  <a:lnTo>
                    <a:pt x="3630" y="1433"/>
                  </a:lnTo>
                  <a:lnTo>
                    <a:pt x="3568" y="1404"/>
                  </a:lnTo>
                  <a:lnTo>
                    <a:pt x="3505" y="1371"/>
                  </a:lnTo>
                  <a:lnTo>
                    <a:pt x="3440" y="1336"/>
                  </a:lnTo>
                  <a:lnTo>
                    <a:pt x="3375" y="1299"/>
                  </a:lnTo>
                  <a:lnTo>
                    <a:pt x="3310" y="1257"/>
                  </a:lnTo>
                  <a:lnTo>
                    <a:pt x="3241" y="1211"/>
                  </a:lnTo>
                  <a:lnTo>
                    <a:pt x="3173" y="1165"/>
                  </a:lnTo>
                  <a:lnTo>
                    <a:pt x="3105" y="1113"/>
                  </a:lnTo>
                  <a:lnTo>
                    <a:pt x="3105" y="1113"/>
                  </a:lnTo>
                  <a:lnTo>
                    <a:pt x="2968" y="1010"/>
                  </a:lnTo>
                  <a:lnTo>
                    <a:pt x="2835" y="913"/>
                  </a:lnTo>
                  <a:lnTo>
                    <a:pt x="2707" y="821"/>
                  </a:lnTo>
                  <a:lnTo>
                    <a:pt x="2582" y="733"/>
                  </a:lnTo>
                  <a:lnTo>
                    <a:pt x="2460" y="653"/>
                  </a:lnTo>
                  <a:lnTo>
                    <a:pt x="2343" y="577"/>
                  </a:lnTo>
                  <a:lnTo>
                    <a:pt x="2228" y="507"/>
                  </a:lnTo>
                  <a:lnTo>
                    <a:pt x="2117" y="441"/>
                  </a:lnTo>
                  <a:lnTo>
                    <a:pt x="2009" y="381"/>
                  </a:lnTo>
                  <a:lnTo>
                    <a:pt x="1904" y="327"/>
                  </a:lnTo>
                  <a:lnTo>
                    <a:pt x="1802" y="277"/>
                  </a:lnTo>
                  <a:lnTo>
                    <a:pt x="1702" y="230"/>
                  </a:lnTo>
                  <a:lnTo>
                    <a:pt x="1605" y="189"/>
                  </a:lnTo>
                  <a:lnTo>
                    <a:pt x="1509" y="152"/>
                  </a:lnTo>
                  <a:lnTo>
                    <a:pt x="1416" y="118"/>
                  </a:lnTo>
                  <a:lnTo>
                    <a:pt x="1325" y="91"/>
                  </a:lnTo>
                  <a:lnTo>
                    <a:pt x="1235" y="67"/>
                  </a:lnTo>
                  <a:lnTo>
                    <a:pt x="1148" y="46"/>
                  </a:lnTo>
                  <a:lnTo>
                    <a:pt x="1062" y="29"/>
                  </a:lnTo>
                  <a:lnTo>
                    <a:pt x="977" y="17"/>
                  </a:lnTo>
                  <a:lnTo>
                    <a:pt x="892" y="8"/>
                  </a:lnTo>
                  <a:lnTo>
                    <a:pt x="810" y="2"/>
                  </a:lnTo>
                  <a:lnTo>
                    <a:pt x="728" y="0"/>
                  </a:lnTo>
                  <a:lnTo>
                    <a:pt x="647" y="2"/>
                  </a:lnTo>
                  <a:lnTo>
                    <a:pt x="566" y="7"/>
                  </a:lnTo>
                  <a:lnTo>
                    <a:pt x="485" y="13"/>
                  </a:lnTo>
                  <a:lnTo>
                    <a:pt x="405" y="25"/>
                  </a:lnTo>
                  <a:lnTo>
                    <a:pt x="324" y="38"/>
                  </a:lnTo>
                  <a:lnTo>
                    <a:pt x="244" y="54"/>
                  </a:lnTo>
                  <a:lnTo>
                    <a:pt x="163" y="73"/>
                  </a:lnTo>
                  <a:lnTo>
                    <a:pt x="81" y="94"/>
                  </a:lnTo>
                  <a:lnTo>
                    <a:pt x="0" y="11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06669" name="Freeform 77"/>
            <p:cNvSpPr>
              <a:spLocks/>
            </p:cNvSpPr>
            <p:nvPr/>
          </p:nvSpPr>
          <p:spPr bwMode="auto">
            <a:xfrm>
              <a:off x="606" y="1042"/>
              <a:ext cx="5422" cy="758"/>
            </a:xfrm>
            <a:custGeom>
              <a:avLst/>
              <a:gdLst/>
              <a:ahLst/>
              <a:cxnLst>
                <a:cxn ang="0">
                  <a:pos x="5422" y="873"/>
                </a:cxn>
                <a:cxn ang="0">
                  <a:pos x="5384" y="926"/>
                </a:cxn>
                <a:cxn ang="0">
                  <a:pos x="5337" y="986"/>
                </a:cxn>
                <a:cxn ang="0">
                  <a:pos x="5273" y="1059"/>
                </a:cxn>
                <a:cxn ang="0">
                  <a:pos x="5190" y="1141"/>
                </a:cxn>
                <a:cxn ang="0">
                  <a:pos x="5088" y="1227"/>
                </a:cxn>
                <a:cxn ang="0">
                  <a:pos x="5001" y="1290"/>
                </a:cxn>
                <a:cxn ang="0">
                  <a:pos x="4937" y="1330"/>
                </a:cxn>
                <a:cxn ang="0">
                  <a:pos x="4869" y="1369"/>
                </a:cxn>
                <a:cxn ang="0">
                  <a:pos x="4797" y="1404"/>
                </a:cxn>
                <a:cxn ang="0">
                  <a:pos x="4719" y="1435"/>
                </a:cxn>
                <a:cxn ang="0">
                  <a:pos x="4637" y="1462"/>
                </a:cxn>
                <a:cxn ang="0">
                  <a:pos x="4552" y="1485"/>
                </a:cxn>
                <a:cxn ang="0">
                  <a:pos x="4462" y="1501"/>
                </a:cxn>
                <a:cxn ang="0">
                  <a:pos x="4368" y="1513"/>
                </a:cxn>
                <a:cxn ang="0">
                  <a:pos x="4268" y="1516"/>
                </a:cxn>
                <a:cxn ang="0">
                  <a:pos x="4165" y="1511"/>
                </a:cxn>
                <a:cxn ang="0">
                  <a:pos x="4058" y="1498"/>
                </a:cxn>
                <a:cxn ang="0">
                  <a:pos x="3947" y="1477"/>
                </a:cxn>
                <a:cxn ang="0">
                  <a:pos x="3830" y="1445"/>
                </a:cxn>
                <a:cxn ang="0">
                  <a:pos x="3711" y="1403"/>
                </a:cxn>
                <a:cxn ang="0">
                  <a:pos x="3586" y="1351"/>
                </a:cxn>
                <a:cxn ang="0">
                  <a:pos x="3458" y="1286"/>
                </a:cxn>
                <a:cxn ang="0">
                  <a:pos x="3325" y="1209"/>
                </a:cxn>
                <a:cxn ang="0">
                  <a:pos x="3189" y="1119"/>
                </a:cxn>
                <a:cxn ang="0">
                  <a:pos x="3120" y="1068"/>
                </a:cxn>
                <a:cxn ang="0">
                  <a:pos x="2846" y="871"/>
                </a:cxn>
                <a:cxn ang="0">
                  <a:pos x="2591" y="699"/>
                </a:cxn>
                <a:cxn ang="0">
                  <a:pos x="2349" y="545"/>
                </a:cxn>
                <a:cxn ang="0">
                  <a:pos x="2121" y="415"/>
                </a:cxn>
                <a:cxn ang="0">
                  <a:pos x="1906" y="303"/>
                </a:cxn>
                <a:cxn ang="0">
                  <a:pos x="1703" y="209"/>
                </a:cxn>
                <a:cxn ang="0">
                  <a:pos x="1509" y="135"/>
                </a:cxn>
                <a:cxn ang="0">
                  <a:pos x="1324" y="77"/>
                </a:cxn>
                <a:cxn ang="0">
                  <a:pos x="1147" y="37"/>
                </a:cxn>
                <a:cxn ang="0">
                  <a:pos x="974" y="11"/>
                </a:cxn>
                <a:cxn ang="0">
                  <a:pos x="808" y="0"/>
                </a:cxn>
                <a:cxn ang="0">
                  <a:pos x="644" y="1"/>
                </a:cxn>
                <a:cxn ang="0">
                  <a:pos x="483" y="17"/>
                </a:cxn>
                <a:cxn ang="0">
                  <a:pos x="323" y="45"/>
                </a:cxn>
                <a:cxn ang="0">
                  <a:pos x="162" y="84"/>
                </a:cxn>
                <a:cxn ang="0">
                  <a:pos x="0" y="132"/>
                </a:cxn>
              </a:cxnLst>
              <a:rect l="0" t="0" r="r" b="b"/>
              <a:pathLst>
                <a:path w="5422" h="1516">
                  <a:moveTo>
                    <a:pt x="5422" y="873"/>
                  </a:moveTo>
                  <a:lnTo>
                    <a:pt x="5422" y="873"/>
                  </a:lnTo>
                  <a:lnTo>
                    <a:pt x="5412" y="888"/>
                  </a:lnTo>
                  <a:lnTo>
                    <a:pt x="5384" y="926"/>
                  </a:lnTo>
                  <a:lnTo>
                    <a:pt x="5363" y="954"/>
                  </a:lnTo>
                  <a:lnTo>
                    <a:pt x="5337" y="986"/>
                  </a:lnTo>
                  <a:lnTo>
                    <a:pt x="5308" y="1022"/>
                  </a:lnTo>
                  <a:lnTo>
                    <a:pt x="5273" y="1059"/>
                  </a:lnTo>
                  <a:lnTo>
                    <a:pt x="5233" y="1099"/>
                  </a:lnTo>
                  <a:lnTo>
                    <a:pt x="5190" y="1141"/>
                  </a:lnTo>
                  <a:lnTo>
                    <a:pt x="5141" y="1185"/>
                  </a:lnTo>
                  <a:lnTo>
                    <a:pt x="5088" y="1227"/>
                  </a:lnTo>
                  <a:lnTo>
                    <a:pt x="5031" y="1269"/>
                  </a:lnTo>
                  <a:lnTo>
                    <a:pt x="5001" y="1290"/>
                  </a:lnTo>
                  <a:lnTo>
                    <a:pt x="4970" y="1311"/>
                  </a:lnTo>
                  <a:lnTo>
                    <a:pt x="4937" y="1330"/>
                  </a:lnTo>
                  <a:lnTo>
                    <a:pt x="4904" y="1349"/>
                  </a:lnTo>
                  <a:lnTo>
                    <a:pt x="4869" y="1369"/>
                  </a:lnTo>
                  <a:lnTo>
                    <a:pt x="4833" y="1387"/>
                  </a:lnTo>
                  <a:lnTo>
                    <a:pt x="4797" y="1404"/>
                  </a:lnTo>
                  <a:lnTo>
                    <a:pt x="4758" y="1420"/>
                  </a:lnTo>
                  <a:lnTo>
                    <a:pt x="4719" y="1435"/>
                  </a:lnTo>
                  <a:lnTo>
                    <a:pt x="4679" y="1450"/>
                  </a:lnTo>
                  <a:lnTo>
                    <a:pt x="4637" y="1462"/>
                  </a:lnTo>
                  <a:lnTo>
                    <a:pt x="4595" y="1474"/>
                  </a:lnTo>
                  <a:lnTo>
                    <a:pt x="4552" y="1485"/>
                  </a:lnTo>
                  <a:lnTo>
                    <a:pt x="4507" y="1493"/>
                  </a:lnTo>
                  <a:lnTo>
                    <a:pt x="4462" y="1501"/>
                  </a:lnTo>
                  <a:lnTo>
                    <a:pt x="4415" y="1508"/>
                  </a:lnTo>
                  <a:lnTo>
                    <a:pt x="4368" y="1513"/>
                  </a:lnTo>
                  <a:lnTo>
                    <a:pt x="4318" y="1514"/>
                  </a:lnTo>
                  <a:lnTo>
                    <a:pt x="4268" y="1516"/>
                  </a:lnTo>
                  <a:lnTo>
                    <a:pt x="4218" y="1514"/>
                  </a:lnTo>
                  <a:lnTo>
                    <a:pt x="4165" y="1511"/>
                  </a:lnTo>
                  <a:lnTo>
                    <a:pt x="4112" y="1506"/>
                  </a:lnTo>
                  <a:lnTo>
                    <a:pt x="4058" y="1498"/>
                  </a:lnTo>
                  <a:lnTo>
                    <a:pt x="4003" y="1488"/>
                  </a:lnTo>
                  <a:lnTo>
                    <a:pt x="3947" y="1477"/>
                  </a:lnTo>
                  <a:lnTo>
                    <a:pt x="3889" y="1462"/>
                  </a:lnTo>
                  <a:lnTo>
                    <a:pt x="3830" y="1445"/>
                  </a:lnTo>
                  <a:lnTo>
                    <a:pt x="3771" y="1425"/>
                  </a:lnTo>
                  <a:lnTo>
                    <a:pt x="3711" y="1403"/>
                  </a:lnTo>
                  <a:lnTo>
                    <a:pt x="3649" y="1378"/>
                  </a:lnTo>
                  <a:lnTo>
                    <a:pt x="3586" y="1351"/>
                  </a:lnTo>
                  <a:lnTo>
                    <a:pt x="3522" y="1320"/>
                  </a:lnTo>
                  <a:lnTo>
                    <a:pt x="3458" y="1286"/>
                  </a:lnTo>
                  <a:lnTo>
                    <a:pt x="3393" y="1249"/>
                  </a:lnTo>
                  <a:lnTo>
                    <a:pt x="3325" y="1209"/>
                  </a:lnTo>
                  <a:lnTo>
                    <a:pt x="3258" y="1165"/>
                  </a:lnTo>
                  <a:lnTo>
                    <a:pt x="3189" y="1119"/>
                  </a:lnTo>
                  <a:lnTo>
                    <a:pt x="3120" y="1068"/>
                  </a:lnTo>
                  <a:lnTo>
                    <a:pt x="3120" y="1068"/>
                  </a:lnTo>
                  <a:lnTo>
                    <a:pt x="2981" y="967"/>
                  </a:lnTo>
                  <a:lnTo>
                    <a:pt x="2846" y="871"/>
                  </a:lnTo>
                  <a:lnTo>
                    <a:pt x="2717" y="783"/>
                  </a:lnTo>
                  <a:lnTo>
                    <a:pt x="2591" y="699"/>
                  </a:lnTo>
                  <a:lnTo>
                    <a:pt x="2468" y="620"/>
                  </a:lnTo>
                  <a:lnTo>
                    <a:pt x="2349" y="545"/>
                  </a:lnTo>
                  <a:lnTo>
                    <a:pt x="2234" y="478"/>
                  </a:lnTo>
                  <a:lnTo>
                    <a:pt x="2121" y="415"/>
                  </a:lnTo>
                  <a:lnTo>
                    <a:pt x="2013" y="356"/>
                  </a:lnTo>
                  <a:lnTo>
                    <a:pt x="1906" y="303"/>
                  </a:lnTo>
                  <a:lnTo>
                    <a:pt x="1803" y="253"/>
                  </a:lnTo>
                  <a:lnTo>
                    <a:pt x="1703" y="209"/>
                  </a:lnTo>
                  <a:lnTo>
                    <a:pt x="1605" y="171"/>
                  </a:lnTo>
                  <a:lnTo>
                    <a:pt x="1509" y="135"/>
                  </a:lnTo>
                  <a:lnTo>
                    <a:pt x="1416" y="105"/>
                  </a:lnTo>
                  <a:lnTo>
                    <a:pt x="1324" y="77"/>
                  </a:lnTo>
                  <a:lnTo>
                    <a:pt x="1234" y="54"/>
                  </a:lnTo>
                  <a:lnTo>
                    <a:pt x="1147" y="37"/>
                  </a:lnTo>
                  <a:lnTo>
                    <a:pt x="1060" y="22"/>
                  </a:lnTo>
                  <a:lnTo>
                    <a:pt x="974" y="11"/>
                  </a:lnTo>
                  <a:lnTo>
                    <a:pt x="891" y="3"/>
                  </a:lnTo>
                  <a:lnTo>
                    <a:pt x="808" y="0"/>
                  </a:lnTo>
                  <a:lnTo>
                    <a:pt x="726" y="0"/>
                  </a:lnTo>
                  <a:lnTo>
                    <a:pt x="644" y="1"/>
                  </a:lnTo>
                  <a:lnTo>
                    <a:pt x="563" y="8"/>
                  </a:lnTo>
                  <a:lnTo>
                    <a:pt x="483" y="17"/>
                  </a:lnTo>
                  <a:lnTo>
                    <a:pt x="402" y="30"/>
                  </a:lnTo>
                  <a:lnTo>
                    <a:pt x="323" y="45"/>
                  </a:lnTo>
                  <a:lnTo>
                    <a:pt x="243" y="63"/>
                  </a:lnTo>
                  <a:lnTo>
                    <a:pt x="162" y="84"/>
                  </a:lnTo>
                  <a:lnTo>
                    <a:pt x="80" y="106"/>
                  </a:lnTo>
                  <a:lnTo>
                    <a:pt x="0" y="13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06670" name="Freeform 78"/>
            <p:cNvSpPr>
              <a:spLocks/>
            </p:cNvSpPr>
            <p:nvPr/>
          </p:nvSpPr>
          <p:spPr bwMode="auto">
            <a:xfrm>
              <a:off x="628" y="1060"/>
              <a:ext cx="5431" cy="725"/>
            </a:xfrm>
            <a:custGeom>
              <a:avLst/>
              <a:gdLst/>
              <a:ahLst/>
              <a:cxnLst>
                <a:cxn ang="0">
                  <a:pos x="5431" y="783"/>
                </a:cxn>
                <a:cxn ang="0">
                  <a:pos x="5395" y="838"/>
                </a:cxn>
                <a:cxn ang="0">
                  <a:pos x="5350" y="899"/>
                </a:cxn>
                <a:cxn ang="0">
                  <a:pos x="5286" y="974"/>
                </a:cxn>
                <a:cxn ang="0">
                  <a:pos x="5204" y="1058"/>
                </a:cxn>
                <a:cxn ang="0">
                  <a:pos x="5105" y="1147"/>
                </a:cxn>
                <a:cxn ang="0">
                  <a:pos x="5018" y="1211"/>
                </a:cxn>
                <a:cxn ang="0">
                  <a:pos x="4955" y="1253"/>
                </a:cxn>
                <a:cxn ang="0">
                  <a:pos x="4887" y="1293"/>
                </a:cxn>
                <a:cxn ang="0">
                  <a:pos x="4815" y="1329"/>
                </a:cxn>
                <a:cxn ang="0">
                  <a:pos x="4739" y="1363"/>
                </a:cxn>
                <a:cxn ang="0">
                  <a:pos x="4657" y="1392"/>
                </a:cxn>
                <a:cxn ang="0">
                  <a:pos x="4572" y="1416"/>
                </a:cxn>
                <a:cxn ang="0">
                  <a:pos x="4482" y="1434"/>
                </a:cxn>
                <a:cxn ang="0">
                  <a:pos x="4387" y="1447"/>
                </a:cxn>
                <a:cxn ang="0">
                  <a:pos x="4289" y="1452"/>
                </a:cxn>
                <a:cxn ang="0">
                  <a:pos x="4186" y="1450"/>
                </a:cxn>
                <a:cxn ang="0">
                  <a:pos x="4078" y="1439"/>
                </a:cxn>
                <a:cxn ang="0">
                  <a:pos x="3967" y="1419"/>
                </a:cxn>
                <a:cxn ang="0">
                  <a:pos x="3850" y="1390"/>
                </a:cxn>
                <a:cxn ang="0">
                  <a:pos x="3729" y="1352"/>
                </a:cxn>
                <a:cxn ang="0">
                  <a:pos x="3604" y="1300"/>
                </a:cxn>
                <a:cxn ang="0">
                  <a:pos x="3475" y="1239"/>
                </a:cxn>
                <a:cxn ang="0">
                  <a:pos x="3342" y="1163"/>
                </a:cxn>
                <a:cxn ang="0">
                  <a:pos x="3204" y="1075"/>
                </a:cxn>
                <a:cxn ang="0">
                  <a:pos x="3134" y="1027"/>
                </a:cxn>
                <a:cxn ang="0">
                  <a:pos x="2857" y="835"/>
                </a:cxn>
                <a:cxn ang="0">
                  <a:pos x="2599" y="665"/>
                </a:cxn>
                <a:cxn ang="0">
                  <a:pos x="2355" y="517"/>
                </a:cxn>
                <a:cxn ang="0">
                  <a:pos x="2126" y="389"/>
                </a:cxn>
                <a:cxn ang="0">
                  <a:pos x="1909" y="281"/>
                </a:cxn>
                <a:cxn ang="0">
                  <a:pos x="1705" y="192"/>
                </a:cxn>
                <a:cxn ang="0">
                  <a:pos x="1509" y="121"/>
                </a:cxn>
                <a:cxn ang="0">
                  <a:pos x="1323" y="68"/>
                </a:cxn>
                <a:cxn ang="0">
                  <a:pos x="1145" y="29"/>
                </a:cxn>
                <a:cxn ang="0">
                  <a:pos x="973" y="7"/>
                </a:cxn>
                <a:cxn ang="0">
                  <a:pos x="807" y="0"/>
                </a:cxn>
                <a:cxn ang="0">
                  <a:pos x="643" y="5"/>
                </a:cxn>
                <a:cxn ang="0">
                  <a:pos x="482" y="24"/>
                </a:cxn>
                <a:cxn ang="0">
                  <a:pos x="322" y="55"/>
                </a:cxn>
                <a:cxn ang="0">
                  <a:pos x="161" y="97"/>
                </a:cxn>
                <a:cxn ang="0">
                  <a:pos x="0" y="149"/>
                </a:cxn>
              </a:cxnLst>
              <a:rect l="0" t="0" r="r" b="b"/>
              <a:pathLst>
                <a:path w="5431" h="1452">
                  <a:moveTo>
                    <a:pt x="5431" y="783"/>
                  </a:moveTo>
                  <a:lnTo>
                    <a:pt x="5431" y="783"/>
                  </a:lnTo>
                  <a:lnTo>
                    <a:pt x="5423" y="798"/>
                  </a:lnTo>
                  <a:lnTo>
                    <a:pt x="5395" y="838"/>
                  </a:lnTo>
                  <a:lnTo>
                    <a:pt x="5375" y="867"/>
                  </a:lnTo>
                  <a:lnTo>
                    <a:pt x="5350" y="899"/>
                  </a:lnTo>
                  <a:lnTo>
                    <a:pt x="5320" y="935"/>
                  </a:lnTo>
                  <a:lnTo>
                    <a:pt x="5286" y="974"/>
                  </a:lnTo>
                  <a:lnTo>
                    <a:pt x="5247" y="1016"/>
                  </a:lnTo>
                  <a:lnTo>
                    <a:pt x="5204" y="1058"/>
                  </a:lnTo>
                  <a:lnTo>
                    <a:pt x="5157" y="1101"/>
                  </a:lnTo>
                  <a:lnTo>
                    <a:pt x="5105" y="1147"/>
                  </a:lnTo>
                  <a:lnTo>
                    <a:pt x="5048" y="1190"/>
                  </a:lnTo>
                  <a:lnTo>
                    <a:pt x="5018" y="1211"/>
                  </a:lnTo>
                  <a:lnTo>
                    <a:pt x="4987" y="1232"/>
                  </a:lnTo>
                  <a:lnTo>
                    <a:pt x="4955" y="1253"/>
                  </a:lnTo>
                  <a:lnTo>
                    <a:pt x="4922" y="1272"/>
                  </a:lnTo>
                  <a:lnTo>
                    <a:pt x="4887" y="1293"/>
                  </a:lnTo>
                  <a:lnTo>
                    <a:pt x="4851" y="1311"/>
                  </a:lnTo>
                  <a:lnTo>
                    <a:pt x="4815" y="1329"/>
                  </a:lnTo>
                  <a:lnTo>
                    <a:pt x="4778" y="1347"/>
                  </a:lnTo>
                  <a:lnTo>
                    <a:pt x="4739" y="1363"/>
                  </a:lnTo>
                  <a:lnTo>
                    <a:pt x="4698" y="1377"/>
                  </a:lnTo>
                  <a:lnTo>
                    <a:pt x="4657" y="1392"/>
                  </a:lnTo>
                  <a:lnTo>
                    <a:pt x="4615" y="1405"/>
                  </a:lnTo>
                  <a:lnTo>
                    <a:pt x="4572" y="1416"/>
                  </a:lnTo>
                  <a:lnTo>
                    <a:pt x="4528" y="1426"/>
                  </a:lnTo>
                  <a:lnTo>
                    <a:pt x="4482" y="1434"/>
                  </a:lnTo>
                  <a:lnTo>
                    <a:pt x="4436" y="1442"/>
                  </a:lnTo>
                  <a:lnTo>
                    <a:pt x="4387" y="1447"/>
                  </a:lnTo>
                  <a:lnTo>
                    <a:pt x="4339" y="1450"/>
                  </a:lnTo>
                  <a:lnTo>
                    <a:pt x="4289" y="1452"/>
                  </a:lnTo>
                  <a:lnTo>
                    <a:pt x="4237" y="1452"/>
                  </a:lnTo>
                  <a:lnTo>
                    <a:pt x="4186" y="1450"/>
                  </a:lnTo>
                  <a:lnTo>
                    <a:pt x="4133" y="1445"/>
                  </a:lnTo>
                  <a:lnTo>
                    <a:pt x="4078" y="1439"/>
                  </a:lnTo>
                  <a:lnTo>
                    <a:pt x="4024" y="1431"/>
                  </a:lnTo>
                  <a:lnTo>
                    <a:pt x="3967" y="1419"/>
                  </a:lnTo>
                  <a:lnTo>
                    <a:pt x="3908" y="1406"/>
                  </a:lnTo>
                  <a:lnTo>
                    <a:pt x="3850" y="1390"/>
                  </a:lnTo>
                  <a:lnTo>
                    <a:pt x="3790" y="1373"/>
                  </a:lnTo>
                  <a:lnTo>
                    <a:pt x="3729" y="1352"/>
                  </a:lnTo>
                  <a:lnTo>
                    <a:pt x="3668" y="1327"/>
                  </a:lnTo>
                  <a:lnTo>
                    <a:pt x="3604" y="1300"/>
                  </a:lnTo>
                  <a:lnTo>
                    <a:pt x="3540" y="1271"/>
                  </a:lnTo>
                  <a:lnTo>
                    <a:pt x="3475" y="1239"/>
                  </a:lnTo>
                  <a:lnTo>
                    <a:pt x="3410" y="1203"/>
                  </a:lnTo>
                  <a:lnTo>
                    <a:pt x="3342" y="1163"/>
                  </a:lnTo>
                  <a:lnTo>
                    <a:pt x="3274" y="1121"/>
                  </a:lnTo>
                  <a:lnTo>
                    <a:pt x="3204" y="1075"/>
                  </a:lnTo>
                  <a:lnTo>
                    <a:pt x="3134" y="1027"/>
                  </a:lnTo>
                  <a:lnTo>
                    <a:pt x="3134" y="1027"/>
                  </a:lnTo>
                  <a:lnTo>
                    <a:pt x="2993" y="929"/>
                  </a:lnTo>
                  <a:lnTo>
                    <a:pt x="2857" y="835"/>
                  </a:lnTo>
                  <a:lnTo>
                    <a:pt x="2727" y="748"/>
                  </a:lnTo>
                  <a:lnTo>
                    <a:pt x="2599" y="665"/>
                  </a:lnTo>
                  <a:lnTo>
                    <a:pt x="2475" y="588"/>
                  </a:lnTo>
                  <a:lnTo>
                    <a:pt x="2355" y="517"/>
                  </a:lnTo>
                  <a:lnTo>
                    <a:pt x="2239" y="451"/>
                  </a:lnTo>
                  <a:lnTo>
                    <a:pt x="2126" y="389"/>
                  </a:lnTo>
                  <a:lnTo>
                    <a:pt x="2016" y="333"/>
                  </a:lnTo>
                  <a:lnTo>
                    <a:pt x="1909" y="281"/>
                  </a:lnTo>
                  <a:lnTo>
                    <a:pt x="1805" y="234"/>
                  </a:lnTo>
                  <a:lnTo>
                    <a:pt x="1705" y="192"/>
                  </a:lnTo>
                  <a:lnTo>
                    <a:pt x="1606" y="155"/>
                  </a:lnTo>
                  <a:lnTo>
                    <a:pt x="1509" y="121"/>
                  </a:lnTo>
                  <a:lnTo>
                    <a:pt x="1416" y="92"/>
                  </a:lnTo>
                  <a:lnTo>
                    <a:pt x="1323" y="68"/>
                  </a:lnTo>
                  <a:lnTo>
                    <a:pt x="1234" y="47"/>
                  </a:lnTo>
                  <a:lnTo>
                    <a:pt x="1145" y="29"/>
                  </a:lnTo>
                  <a:lnTo>
                    <a:pt x="1058" y="16"/>
                  </a:lnTo>
                  <a:lnTo>
                    <a:pt x="973" y="7"/>
                  </a:lnTo>
                  <a:lnTo>
                    <a:pt x="890" y="2"/>
                  </a:lnTo>
                  <a:lnTo>
                    <a:pt x="807" y="0"/>
                  </a:lnTo>
                  <a:lnTo>
                    <a:pt x="725" y="0"/>
                  </a:lnTo>
                  <a:lnTo>
                    <a:pt x="643" y="5"/>
                  </a:lnTo>
                  <a:lnTo>
                    <a:pt x="562" y="13"/>
                  </a:lnTo>
                  <a:lnTo>
                    <a:pt x="482" y="24"/>
                  </a:lnTo>
                  <a:lnTo>
                    <a:pt x="401" y="37"/>
                  </a:lnTo>
                  <a:lnTo>
                    <a:pt x="322" y="55"/>
                  </a:lnTo>
                  <a:lnTo>
                    <a:pt x="242" y="74"/>
                  </a:lnTo>
                  <a:lnTo>
                    <a:pt x="161" y="97"/>
                  </a:lnTo>
                  <a:lnTo>
                    <a:pt x="80" y="121"/>
                  </a:lnTo>
                  <a:lnTo>
                    <a:pt x="0" y="149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06671" name="Freeform 79"/>
            <p:cNvSpPr>
              <a:spLocks/>
            </p:cNvSpPr>
            <p:nvPr/>
          </p:nvSpPr>
          <p:spPr bwMode="auto">
            <a:xfrm>
              <a:off x="652" y="1076"/>
              <a:ext cx="5439" cy="696"/>
            </a:xfrm>
            <a:custGeom>
              <a:avLst/>
              <a:gdLst/>
              <a:ahLst/>
              <a:cxnLst>
                <a:cxn ang="0">
                  <a:pos x="5439" y="694"/>
                </a:cxn>
                <a:cxn ang="0">
                  <a:pos x="5405" y="751"/>
                </a:cxn>
                <a:cxn ang="0">
                  <a:pos x="5359" y="812"/>
                </a:cxn>
                <a:cxn ang="0">
                  <a:pos x="5296" y="890"/>
                </a:cxn>
                <a:cxn ang="0">
                  <a:pos x="5216" y="975"/>
                </a:cxn>
                <a:cxn ang="0">
                  <a:pos x="5119" y="1066"/>
                </a:cxn>
                <a:cxn ang="0">
                  <a:pos x="5033" y="1133"/>
                </a:cxn>
                <a:cxn ang="0">
                  <a:pos x="4970" y="1175"/>
                </a:cxn>
                <a:cxn ang="0">
                  <a:pos x="4903" y="1217"/>
                </a:cxn>
                <a:cxn ang="0">
                  <a:pos x="4831" y="1256"/>
                </a:cxn>
                <a:cxn ang="0">
                  <a:pos x="4755" y="1290"/>
                </a:cxn>
                <a:cxn ang="0">
                  <a:pos x="4674" y="1321"/>
                </a:cxn>
                <a:cxn ang="0">
                  <a:pos x="4590" y="1348"/>
                </a:cxn>
                <a:cxn ang="0">
                  <a:pos x="4499" y="1368"/>
                </a:cxn>
                <a:cxn ang="0">
                  <a:pos x="4406" y="1382"/>
                </a:cxn>
                <a:cxn ang="0">
                  <a:pos x="4308" y="1390"/>
                </a:cxn>
                <a:cxn ang="0">
                  <a:pos x="4204" y="1390"/>
                </a:cxn>
                <a:cxn ang="0">
                  <a:pos x="4097" y="1381"/>
                </a:cxn>
                <a:cxn ang="0">
                  <a:pos x="3984" y="1364"/>
                </a:cxn>
                <a:cxn ang="0">
                  <a:pos x="3868" y="1337"/>
                </a:cxn>
                <a:cxn ang="0">
                  <a:pos x="3747" y="1300"/>
                </a:cxn>
                <a:cxn ang="0">
                  <a:pos x="3621" y="1251"/>
                </a:cxn>
                <a:cxn ang="0">
                  <a:pos x="3490" y="1192"/>
                </a:cxn>
                <a:cxn ang="0">
                  <a:pos x="3355" y="1119"/>
                </a:cxn>
                <a:cxn ang="0">
                  <a:pos x="3217" y="1033"/>
                </a:cxn>
                <a:cxn ang="0">
                  <a:pos x="3146" y="985"/>
                </a:cxn>
                <a:cxn ang="0">
                  <a:pos x="2867" y="798"/>
                </a:cxn>
                <a:cxn ang="0">
                  <a:pos x="2606" y="633"/>
                </a:cxn>
                <a:cxn ang="0">
                  <a:pos x="2360" y="489"/>
                </a:cxn>
                <a:cxn ang="0">
                  <a:pos x="2128" y="367"/>
                </a:cxn>
                <a:cxn ang="0">
                  <a:pos x="1910" y="262"/>
                </a:cxn>
                <a:cxn ang="0">
                  <a:pos x="1705" y="176"/>
                </a:cxn>
                <a:cxn ang="0">
                  <a:pos x="1509" y="108"/>
                </a:cxn>
                <a:cxn ang="0">
                  <a:pos x="1321" y="58"/>
                </a:cxn>
                <a:cxn ang="0">
                  <a:pos x="1142" y="24"/>
                </a:cxn>
                <a:cxn ang="0">
                  <a:pos x="970" y="5"/>
                </a:cxn>
                <a:cxn ang="0">
                  <a:pos x="803" y="0"/>
                </a:cxn>
                <a:cxn ang="0">
                  <a:pos x="640" y="10"/>
                </a:cxn>
                <a:cxn ang="0">
                  <a:pos x="479" y="32"/>
                </a:cxn>
                <a:cxn ang="0">
                  <a:pos x="319" y="66"/>
                </a:cxn>
                <a:cxn ang="0">
                  <a:pos x="161" y="111"/>
                </a:cxn>
                <a:cxn ang="0">
                  <a:pos x="0" y="168"/>
                </a:cxn>
              </a:cxnLst>
              <a:rect l="0" t="0" r="r" b="b"/>
              <a:pathLst>
                <a:path w="5439" h="1390">
                  <a:moveTo>
                    <a:pt x="5439" y="694"/>
                  </a:moveTo>
                  <a:lnTo>
                    <a:pt x="5439" y="694"/>
                  </a:lnTo>
                  <a:lnTo>
                    <a:pt x="5431" y="709"/>
                  </a:lnTo>
                  <a:lnTo>
                    <a:pt x="5405" y="751"/>
                  </a:lnTo>
                  <a:lnTo>
                    <a:pt x="5384" y="780"/>
                  </a:lnTo>
                  <a:lnTo>
                    <a:pt x="5359" y="812"/>
                  </a:lnTo>
                  <a:lnTo>
                    <a:pt x="5331" y="849"/>
                  </a:lnTo>
                  <a:lnTo>
                    <a:pt x="5296" y="890"/>
                  </a:lnTo>
                  <a:lnTo>
                    <a:pt x="5259" y="932"/>
                  </a:lnTo>
                  <a:lnTo>
                    <a:pt x="5216" y="975"/>
                  </a:lnTo>
                  <a:lnTo>
                    <a:pt x="5170" y="1020"/>
                  </a:lnTo>
                  <a:lnTo>
                    <a:pt x="5119" y="1066"/>
                  </a:lnTo>
                  <a:lnTo>
                    <a:pt x="5062" y="1111"/>
                  </a:lnTo>
                  <a:lnTo>
                    <a:pt x="5033" y="1133"/>
                  </a:lnTo>
                  <a:lnTo>
                    <a:pt x="5002" y="1154"/>
                  </a:lnTo>
                  <a:lnTo>
                    <a:pt x="4970" y="1175"/>
                  </a:lnTo>
                  <a:lnTo>
                    <a:pt x="4937" y="1196"/>
                  </a:lnTo>
                  <a:lnTo>
                    <a:pt x="4903" y="1217"/>
                  </a:lnTo>
                  <a:lnTo>
                    <a:pt x="4867" y="1237"/>
                  </a:lnTo>
                  <a:lnTo>
                    <a:pt x="4831" y="1256"/>
                  </a:lnTo>
                  <a:lnTo>
                    <a:pt x="4794" y="1274"/>
                  </a:lnTo>
                  <a:lnTo>
                    <a:pt x="4755" y="1290"/>
                  </a:lnTo>
                  <a:lnTo>
                    <a:pt x="4716" y="1306"/>
                  </a:lnTo>
                  <a:lnTo>
                    <a:pt x="4674" y="1321"/>
                  </a:lnTo>
                  <a:lnTo>
                    <a:pt x="4633" y="1335"/>
                  </a:lnTo>
                  <a:lnTo>
                    <a:pt x="4590" y="1348"/>
                  </a:lnTo>
                  <a:lnTo>
                    <a:pt x="4545" y="1358"/>
                  </a:lnTo>
                  <a:lnTo>
                    <a:pt x="4499" y="1368"/>
                  </a:lnTo>
                  <a:lnTo>
                    <a:pt x="4454" y="1376"/>
                  </a:lnTo>
                  <a:lnTo>
                    <a:pt x="4406" y="1382"/>
                  </a:lnTo>
                  <a:lnTo>
                    <a:pt x="4356" y="1387"/>
                  </a:lnTo>
                  <a:lnTo>
                    <a:pt x="4308" y="1390"/>
                  </a:lnTo>
                  <a:lnTo>
                    <a:pt x="4256" y="1390"/>
                  </a:lnTo>
                  <a:lnTo>
                    <a:pt x="4204" y="1390"/>
                  </a:lnTo>
                  <a:lnTo>
                    <a:pt x="4151" y="1387"/>
                  </a:lnTo>
                  <a:lnTo>
                    <a:pt x="4097" y="1381"/>
                  </a:lnTo>
                  <a:lnTo>
                    <a:pt x="4041" y="1374"/>
                  </a:lnTo>
                  <a:lnTo>
                    <a:pt x="3984" y="1364"/>
                  </a:lnTo>
                  <a:lnTo>
                    <a:pt x="3926" y="1351"/>
                  </a:lnTo>
                  <a:lnTo>
                    <a:pt x="3868" y="1337"/>
                  </a:lnTo>
                  <a:lnTo>
                    <a:pt x="3808" y="1319"/>
                  </a:lnTo>
                  <a:lnTo>
                    <a:pt x="3747" y="1300"/>
                  </a:lnTo>
                  <a:lnTo>
                    <a:pt x="3684" y="1277"/>
                  </a:lnTo>
                  <a:lnTo>
                    <a:pt x="3621" y="1251"/>
                  </a:lnTo>
                  <a:lnTo>
                    <a:pt x="3557" y="1222"/>
                  </a:lnTo>
                  <a:lnTo>
                    <a:pt x="3490" y="1192"/>
                  </a:lnTo>
                  <a:lnTo>
                    <a:pt x="3423" y="1156"/>
                  </a:lnTo>
                  <a:lnTo>
                    <a:pt x="3355" y="1119"/>
                  </a:lnTo>
                  <a:lnTo>
                    <a:pt x="3287" y="1079"/>
                  </a:lnTo>
                  <a:lnTo>
                    <a:pt x="3217" y="1033"/>
                  </a:lnTo>
                  <a:lnTo>
                    <a:pt x="3146" y="985"/>
                  </a:lnTo>
                  <a:lnTo>
                    <a:pt x="3146" y="985"/>
                  </a:lnTo>
                  <a:lnTo>
                    <a:pt x="3004" y="890"/>
                  </a:lnTo>
                  <a:lnTo>
                    <a:pt x="2867" y="798"/>
                  </a:lnTo>
                  <a:lnTo>
                    <a:pt x="2733" y="714"/>
                  </a:lnTo>
                  <a:lnTo>
                    <a:pt x="2606" y="633"/>
                  </a:lnTo>
                  <a:lnTo>
                    <a:pt x="2481" y="559"/>
                  </a:lnTo>
                  <a:lnTo>
                    <a:pt x="2360" y="489"/>
                  </a:lnTo>
                  <a:lnTo>
                    <a:pt x="2242" y="425"/>
                  </a:lnTo>
                  <a:lnTo>
                    <a:pt x="2128" y="367"/>
                  </a:lnTo>
                  <a:lnTo>
                    <a:pt x="2018" y="312"/>
                  </a:lnTo>
                  <a:lnTo>
                    <a:pt x="1910" y="262"/>
                  </a:lnTo>
                  <a:lnTo>
                    <a:pt x="1806" y="216"/>
                  </a:lnTo>
                  <a:lnTo>
                    <a:pt x="1705" y="176"/>
                  </a:lnTo>
                  <a:lnTo>
                    <a:pt x="1605" y="140"/>
                  </a:lnTo>
                  <a:lnTo>
                    <a:pt x="1509" y="108"/>
                  </a:lnTo>
                  <a:lnTo>
                    <a:pt x="1414" y="81"/>
                  </a:lnTo>
                  <a:lnTo>
                    <a:pt x="1321" y="58"/>
                  </a:lnTo>
                  <a:lnTo>
                    <a:pt x="1231" y="39"/>
                  </a:lnTo>
                  <a:lnTo>
                    <a:pt x="1142" y="24"/>
                  </a:lnTo>
                  <a:lnTo>
                    <a:pt x="1056" y="13"/>
                  </a:lnTo>
                  <a:lnTo>
                    <a:pt x="970" y="5"/>
                  </a:lnTo>
                  <a:lnTo>
                    <a:pt x="887" y="2"/>
                  </a:lnTo>
                  <a:lnTo>
                    <a:pt x="803" y="0"/>
                  </a:lnTo>
                  <a:lnTo>
                    <a:pt x="722" y="3"/>
                  </a:lnTo>
                  <a:lnTo>
                    <a:pt x="640" y="10"/>
                  </a:lnTo>
                  <a:lnTo>
                    <a:pt x="559" y="19"/>
                  </a:lnTo>
                  <a:lnTo>
                    <a:pt x="479" y="32"/>
                  </a:lnTo>
                  <a:lnTo>
                    <a:pt x="399" y="47"/>
                  </a:lnTo>
                  <a:lnTo>
                    <a:pt x="319" y="66"/>
                  </a:lnTo>
                  <a:lnTo>
                    <a:pt x="240" y="87"/>
                  </a:lnTo>
                  <a:lnTo>
                    <a:pt x="161" y="111"/>
                  </a:lnTo>
                  <a:lnTo>
                    <a:pt x="80" y="139"/>
                  </a:lnTo>
                  <a:lnTo>
                    <a:pt x="0" y="16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06672" name="Freeform 80"/>
            <p:cNvSpPr>
              <a:spLocks/>
            </p:cNvSpPr>
            <p:nvPr/>
          </p:nvSpPr>
          <p:spPr bwMode="auto">
            <a:xfrm>
              <a:off x="675" y="1094"/>
              <a:ext cx="5448" cy="664"/>
            </a:xfrm>
            <a:custGeom>
              <a:avLst/>
              <a:gdLst/>
              <a:ahLst/>
              <a:cxnLst>
                <a:cxn ang="0">
                  <a:pos x="5448" y="603"/>
                </a:cxn>
                <a:cxn ang="0">
                  <a:pos x="5414" y="660"/>
                </a:cxn>
                <a:cxn ang="0">
                  <a:pos x="5369" y="723"/>
                </a:cxn>
                <a:cxn ang="0">
                  <a:pos x="5308" y="802"/>
                </a:cxn>
                <a:cxn ang="0">
                  <a:pos x="5229" y="891"/>
                </a:cxn>
                <a:cxn ang="0">
                  <a:pos x="5132" y="983"/>
                </a:cxn>
                <a:cxn ang="0">
                  <a:pos x="5047" y="1052"/>
                </a:cxn>
                <a:cxn ang="0">
                  <a:pos x="4986" y="1097"/>
                </a:cxn>
                <a:cxn ang="0">
                  <a:pos x="4919" y="1139"/>
                </a:cxn>
                <a:cxn ang="0">
                  <a:pos x="4849" y="1180"/>
                </a:cxn>
                <a:cxn ang="0">
                  <a:pos x="4772" y="1217"/>
                </a:cxn>
                <a:cxn ang="0">
                  <a:pos x="4692" y="1249"/>
                </a:cxn>
                <a:cxn ang="0">
                  <a:pos x="4607" y="1277"/>
                </a:cxn>
                <a:cxn ang="0">
                  <a:pos x="4518" y="1299"/>
                </a:cxn>
                <a:cxn ang="0">
                  <a:pos x="4425" y="1315"/>
                </a:cxn>
                <a:cxn ang="0">
                  <a:pos x="4326" y="1325"/>
                </a:cxn>
                <a:cxn ang="0">
                  <a:pos x="4222" y="1327"/>
                </a:cxn>
                <a:cxn ang="0">
                  <a:pos x="4115" y="1320"/>
                </a:cxn>
                <a:cxn ang="0">
                  <a:pos x="4003" y="1306"/>
                </a:cxn>
                <a:cxn ang="0">
                  <a:pos x="3885" y="1280"/>
                </a:cxn>
                <a:cxn ang="0">
                  <a:pos x="3764" y="1246"/>
                </a:cxn>
                <a:cxn ang="0">
                  <a:pos x="3638" y="1199"/>
                </a:cxn>
                <a:cxn ang="0">
                  <a:pos x="3506" y="1143"/>
                </a:cxn>
                <a:cxn ang="0">
                  <a:pos x="3371" y="1072"/>
                </a:cxn>
                <a:cxn ang="0">
                  <a:pos x="3230" y="989"/>
                </a:cxn>
                <a:cxn ang="0">
                  <a:pos x="3157" y="942"/>
                </a:cxn>
                <a:cxn ang="0">
                  <a:pos x="2877" y="760"/>
                </a:cxn>
                <a:cxn ang="0">
                  <a:pos x="2613" y="599"/>
                </a:cxn>
                <a:cxn ang="0">
                  <a:pos x="2365" y="460"/>
                </a:cxn>
                <a:cxn ang="0">
                  <a:pos x="2131" y="340"/>
                </a:cxn>
                <a:cxn ang="0">
                  <a:pos x="1912" y="240"/>
                </a:cxn>
                <a:cxn ang="0">
                  <a:pos x="1705" y="158"/>
                </a:cxn>
                <a:cxn ang="0">
                  <a:pos x="1508" y="95"/>
                </a:cxn>
                <a:cxn ang="0">
                  <a:pos x="1321" y="48"/>
                </a:cxn>
                <a:cxn ang="0">
                  <a:pos x="1141" y="17"/>
                </a:cxn>
                <a:cxn ang="0">
                  <a:pos x="968" y="1"/>
                </a:cxn>
                <a:cxn ang="0">
                  <a:pos x="801" y="0"/>
                </a:cxn>
                <a:cxn ang="0">
                  <a:pos x="639" y="12"/>
                </a:cxn>
                <a:cxn ang="0">
                  <a:pos x="478" y="38"/>
                </a:cxn>
                <a:cxn ang="0">
                  <a:pos x="319" y="75"/>
                </a:cxn>
                <a:cxn ang="0">
                  <a:pos x="160" y="124"/>
                </a:cxn>
                <a:cxn ang="0">
                  <a:pos x="0" y="184"/>
                </a:cxn>
              </a:cxnLst>
              <a:rect l="0" t="0" r="r" b="b"/>
              <a:pathLst>
                <a:path w="5448" h="1327">
                  <a:moveTo>
                    <a:pt x="5448" y="603"/>
                  </a:moveTo>
                  <a:lnTo>
                    <a:pt x="5448" y="603"/>
                  </a:lnTo>
                  <a:lnTo>
                    <a:pt x="5439" y="618"/>
                  </a:lnTo>
                  <a:lnTo>
                    <a:pt x="5414" y="660"/>
                  </a:lnTo>
                  <a:lnTo>
                    <a:pt x="5393" y="689"/>
                  </a:lnTo>
                  <a:lnTo>
                    <a:pt x="5369" y="723"/>
                  </a:lnTo>
                  <a:lnTo>
                    <a:pt x="5341" y="762"/>
                  </a:lnTo>
                  <a:lnTo>
                    <a:pt x="5308" y="802"/>
                  </a:lnTo>
                  <a:lnTo>
                    <a:pt x="5271" y="846"/>
                  </a:lnTo>
                  <a:lnTo>
                    <a:pt x="5229" y="891"/>
                  </a:lnTo>
                  <a:lnTo>
                    <a:pt x="5183" y="936"/>
                  </a:lnTo>
                  <a:lnTo>
                    <a:pt x="5132" y="983"/>
                  </a:lnTo>
                  <a:lnTo>
                    <a:pt x="5076" y="1030"/>
                  </a:lnTo>
                  <a:lnTo>
                    <a:pt x="5047" y="1052"/>
                  </a:lnTo>
                  <a:lnTo>
                    <a:pt x="5017" y="1075"/>
                  </a:lnTo>
                  <a:lnTo>
                    <a:pt x="4986" y="1097"/>
                  </a:lnTo>
                  <a:lnTo>
                    <a:pt x="4953" y="1118"/>
                  </a:lnTo>
                  <a:lnTo>
                    <a:pt x="4919" y="1139"/>
                  </a:lnTo>
                  <a:lnTo>
                    <a:pt x="4885" y="1160"/>
                  </a:lnTo>
                  <a:lnTo>
                    <a:pt x="4849" y="1180"/>
                  </a:lnTo>
                  <a:lnTo>
                    <a:pt x="4811" y="1199"/>
                  </a:lnTo>
                  <a:lnTo>
                    <a:pt x="4772" y="1217"/>
                  </a:lnTo>
                  <a:lnTo>
                    <a:pt x="4733" y="1233"/>
                  </a:lnTo>
                  <a:lnTo>
                    <a:pt x="4692" y="1249"/>
                  </a:lnTo>
                  <a:lnTo>
                    <a:pt x="4650" y="1264"/>
                  </a:lnTo>
                  <a:lnTo>
                    <a:pt x="4607" y="1277"/>
                  </a:lnTo>
                  <a:lnTo>
                    <a:pt x="4564" y="1288"/>
                  </a:lnTo>
                  <a:lnTo>
                    <a:pt x="4518" y="1299"/>
                  </a:lnTo>
                  <a:lnTo>
                    <a:pt x="4472" y="1307"/>
                  </a:lnTo>
                  <a:lnTo>
                    <a:pt x="4425" y="1315"/>
                  </a:lnTo>
                  <a:lnTo>
                    <a:pt x="4375" y="1320"/>
                  </a:lnTo>
                  <a:lnTo>
                    <a:pt x="4326" y="1325"/>
                  </a:lnTo>
                  <a:lnTo>
                    <a:pt x="4275" y="1327"/>
                  </a:lnTo>
                  <a:lnTo>
                    <a:pt x="4222" y="1327"/>
                  </a:lnTo>
                  <a:lnTo>
                    <a:pt x="4170" y="1325"/>
                  </a:lnTo>
                  <a:lnTo>
                    <a:pt x="4115" y="1320"/>
                  </a:lnTo>
                  <a:lnTo>
                    <a:pt x="4060" y="1314"/>
                  </a:lnTo>
                  <a:lnTo>
                    <a:pt x="4003" y="1306"/>
                  </a:lnTo>
                  <a:lnTo>
                    <a:pt x="3945" y="1294"/>
                  </a:lnTo>
                  <a:lnTo>
                    <a:pt x="3885" y="1280"/>
                  </a:lnTo>
                  <a:lnTo>
                    <a:pt x="3825" y="1264"/>
                  </a:lnTo>
                  <a:lnTo>
                    <a:pt x="3764" y="1246"/>
                  </a:lnTo>
                  <a:lnTo>
                    <a:pt x="3702" y="1223"/>
                  </a:lnTo>
                  <a:lnTo>
                    <a:pt x="3638" y="1199"/>
                  </a:lnTo>
                  <a:lnTo>
                    <a:pt x="3573" y="1172"/>
                  </a:lnTo>
                  <a:lnTo>
                    <a:pt x="3506" y="1143"/>
                  </a:lnTo>
                  <a:lnTo>
                    <a:pt x="3439" y="1109"/>
                  </a:lnTo>
                  <a:lnTo>
                    <a:pt x="3371" y="1072"/>
                  </a:lnTo>
                  <a:lnTo>
                    <a:pt x="3300" y="1033"/>
                  </a:lnTo>
                  <a:lnTo>
                    <a:pt x="3230" y="989"/>
                  </a:lnTo>
                  <a:lnTo>
                    <a:pt x="3157" y="942"/>
                  </a:lnTo>
                  <a:lnTo>
                    <a:pt x="3157" y="942"/>
                  </a:lnTo>
                  <a:lnTo>
                    <a:pt x="3016" y="849"/>
                  </a:lnTo>
                  <a:lnTo>
                    <a:pt x="2877" y="760"/>
                  </a:lnTo>
                  <a:lnTo>
                    <a:pt x="2742" y="678"/>
                  </a:lnTo>
                  <a:lnTo>
                    <a:pt x="2613" y="599"/>
                  </a:lnTo>
                  <a:lnTo>
                    <a:pt x="2487" y="528"/>
                  </a:lnTo>
                  <a:lnTo>
                    <a:pt x="2365" y="460"/>
                  </a:lnTo>
                  <a:lnTo>
                    <a:pt x="2247" y="397"/>
                  </a:lnTo>
                  <a:lnTo>
                    <a:pt x="2131" y="340"/>
                  </a:lnTo>
                  <a:lnTo>
                    <a:pt x="2020" y="289"/>
                  </a:lnTo>
                  <a:lnTo>
                    <a:pt x="1912" y="240"/>
                  </a:lnTo>
                  <a:lnTo>
                    <a:pt x="1806" y="197"/>
                  </a:lnTo>
                  <a:lnTo>
                    <a:pt x="1705" y="158"/>
                  </a:lnTo>
                  <a:lnTo>
                    <a:pt x="1605" y="124"/>
                  </a:lnTo>
                  <a:lnTo>
                    <a:pt x="1508" y="95"/>
                  </a:lnTo>
                  <a:lnTo>
                    <a:pt x="1414" y="69"/>
                  </a:lnTo>
                  <a:lnTo>
                    <a:pt x="1321" y="48"/>
                  </a:lnTo>
                  <a:lnTo>
                    <a:pt x="1230" y="30"/>
                  </a:lnTo>
                  <a:lnTo>
                    <a:pt x="1141" y="17"/>
                  </a:lnTo>
                  <a:lnTo>
                    <a:pt x="1054" y="8"/>
                  </a:lnTo>
                  <a:lnTo>
                    <a:pt x="968" y="1"/>
                  </a:lnTo>
                  <a:lnTo>
                    <a:pt x="885" y="0"/>
                  </a:lnTo>
                  <a:lnTo>
                    <a:pt x="801" y="0"/>
                  </a:lnTo>
                  <a:lnTo>
                    <a:pt x="719" y="4"/>
                  </a:lnTo>
                  <a:lnTo>
                    <a:pt x="639" y="12"/>
                  </a:lnTo>
                  <a:lnTo>
                    <a:pt x="558" y="24"/>
                  </a:lnTo>
                  <a:lnTo>
                    <a:pt x="478" y="38"/>
                  </a:lnTo>
                  <a:lnTo>
                    <a:pt x="399" y="56"/>
                  </a:lnTo>
                  <a:lnTo>
                    <a:pt x="319" y="75"/>
                  </a:lnTo>
                  <a:lnTo>
                    <a:pt x="239" y="100"/>
                  </a:lnTo>
                  <a:lnTo>
                    <a:pt x="160" y="124"/>
                  </a:lnTo>
                  <a:lnTo>
                    <a:pt x="81" y="153"/>
                  </a:lnTo>
                  <a:lnTo>
                    <a:pt x="0" y="18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06673" name="Freeform 81"/>
            <p:cNvSpPr>
              <a:spLocks/>
            </p:cNvSpPr>
            <p:nvPr/>
          </p:nvSpPr>
          <p:spPr bwMode="auto">
            <a:xfrm>
              <a:off x="700" y="1111"/>
              <a:ext cx="5452" cy="633"/>
            </a:xfrm>
            <a:custGeom>
              <a:avLst/>
              <a:gdLst/>
              <a:ahLst/>
              <a:cxnLst>
                <a:cxn ang="0">
                  <a:pos x="5452" y="516"/>
                </a:cxn>
                <a:cxn ang="0">
                  <a:pos x="5419" y="574"/>
                </a:cxn>
                <a:cxn ang="0">
                  <a:pos x="5376" y="637"/>
                </a:cxn>
                <a:cxn ang="0">
                  <a:pos x="5316" y="717"/>
                </a:cxn>
                <a:cxn ang="0">
                  <a:pos x="5239" y="808"/>
                </a:cxn>
                <a:cxn ang="0">
                  <a:pos x="5143" y="903"/>
                </a:cxn>
                <a:cxn ang="0">
                  <a:pos x="5060" y="974"/>
                </a:cxn>
                <a:cxn ang="0">
                  <a:pos x="4998" y="1021"/>
                </a:cxn>
                <a:cxn ang="0">
                  <a:pos x="4932" y="1064"/>
                </a:cxn>
                <a:cxn ang="0">
                  <a:pos x="4862" y="1106"/>
                </a:cxn>
                <a:cxn ang="0">
                  <a:pos x="4787" y="1145"/>
                </a:cxn>
                <a:cxn ang="0">
                  <a:pos x="4707" y="1179"/>
                </a:cxn>
                <a:cxn ang="0">
                  <a:pos x="4624" y="1208"/>
                </a:cxn>
                <a:cxn ang="0">
                  <a:pos x="4533" y="1232"/>
                </a:cxn>
                <a:cxn ang="0">
                  <a:pos x="4440" y="1252"/>
                </a:cxn>
                <a:cxn ang="0">
                  <a:pos x="4342" y="1263"/>
                </a:cxn>
                <a:cxn ang="0">
                  <a:pos x="4239" y="1266"/>
                </a:cxn>
                <a:cxn ang="0">
                  <a:pos x="4131" y="1263"/>
                </a:cxn>
                <a:cxn ang="0">
                  <a:pos x="4018" y="1250"/>
                </a:cxn>
                <a:cxn ang="0">
                  <a:pos x="3902" y="1228"/>
                </a:cxn>
                <a:cxn ang="0">
                  <a:pos x="3779" y="1194"/>
                </a:cxn>
                <a:cxn ang="0">
                  <a:pos x="3652" y="1150"/>
                </a:cxn>
                <a:cxn ang="0">
                  <a:pos x="3520" y="1095"/>
                </a:cxn>
                <a:cxn ang="0">
                  <a:pos x="3384" y="1027"/>
                </a:cxn>
                <a:cxn ang="0">
                  <a:pos x="3242" y="947"/>
                </a:cxn>
                <a:cxn ang="0">
                  <a:pos x="3169" y="901"/>
                </a:cxn>
                <a:cxn ang="0">
                  <a:pos x="2885" y="724"/>
                </a:cxn>
                <a:cxn ang="0">
                  <a:pos x="2619" y="569"/>
                </a:cxn>
                <a:cxn ang="0">
                  <a:pos x="2369" y="433"/>
                </a:cxn>
                <a:cxn ang="0">
                  <a:pos x="2134" y="317"/>
                </a:cxn>
                <a:cxn ang="0">
                  <a:pos x="1912" y="222"/>
                </a:cxn>
                <a:cxn ang="0">
                  <a:pos x="1704" y="144"/>
                </a:cxn>
                <a:cxn ang="0">
                  <a:pos x="1507" y="83"/>
                </a:cxn>
                <a:cxn ang="0">
                  <a:pos x="1318" y="41"/>
                </a:cxn>
                <a:cxn ang="0">
                  <a:pos x="1139" y="13"/>
                </a:cxn>
                <a:cxn ang="0">
                  <a:pos x="965" y="0"/>
                </a:cxn>
                <a:cxn ang="0">
                  <a:pos x="798" y="4"/>
                </a:cxn>
                <a:cxn ang="0">
                  <a:pos x="635" y="18"/>
                </a:cxn>
                <a:cxn ang="0">
                  <a:pos x="475" y="47"/>
                </a:cxn>
                <a:cxn ang="0">
                  <a:pos x="317" y="89"/>
                </a:cxn>
                <a:cxn ang="0">
                  <a:pos x="158" y="141"/>
                </a:cxn>
                <a:cxn ang="0">
                  <a:pos x="0" y="204"/>
                </a:cxn>
              </a:cxnLst>
              <a:rect l="0" t="0" r="r" b="b"/>
              <a:pathLst>
                <a:path w="5452" h="1266">
                  <a:moveTo>
                    <a:pt x="5452" y="516"/>
                  </a:moveTo>
                  <a:lnTo>
                    <a:pt x="5452" y="516"/>
                  </a:lnTo>
                  <a:lnTo>
                    <a:pt x="5444" y="530"/>
                  </a:lnTo>
                  <a:lnTo>
                    <a:pt x="5419" y="574"/>
                  </a:lnTo>
                  <a:lnTo>
                    <a:pt x="5400" y="603"/>
                  </a:lnTo>
                  <a:lnTo>
                    <a:pt x="5376" y="637"/>
                  </a:lnTo>
                  <a:lnTo>
                    <a:pt x="5348" y="675"/>
                  </a:lnTo>
                  <a:lnTo>
                    <a:pt x="5316" y="717"/>
                  </a:lnTo>
                  <a:lnTo>
                    <a:pt x="5279" y="761"/>
                  </a:lnTo>
                  <a:lnTo>
                    <a:pt x="5239" y="808"/>
                  </a:lnTo>
                  <a:lnTo>
                    <a:pt x="5193" y="855"/>
                  </a:lnTo>
                  <a:lnTo>
                    <a:pt x="5143" y="903"/>
                  </a:lnTo>
                  <a:lnTo>
                    <a:pt x="5089" y="950"/>
                  </a:lnTo>
                  <a:lnTo>
                    <a:pt x="5060" y="974"/>
                  </a:lnTo>
                  <a:lnTo>
                    <a:pt x="5029" y="997"/>
                  </a:lnTo>
                  <a:lnTo>
                    <a:pt x="4998" y="1021"/>
                  </a:lnTo>
                  <a:lnTo>
                    <a:pt x="4965" y="1042"/>
                  </a:lnTo>
                  <a:lnTo>
                    <a:pt x="4932" y="1064"/>
                  </a:lnTo>
                  <a:lnTo>
                    <a:pt x="4897" y="1085"/>
                  </a:lnTo>
                  <a:lnTo>
                    <a:pt x="4862" y="1106"/>
                  </a:lnTo>
                  <a:lnTo>
                    <a:pt x="4825" y="1126"/>
                  </a:lnTo>
                  <a:lnTo>
                    <a:pt x="4787" y="1145"/>
                  </a:lnTo>
                  <a:lnTo>
                    <a:pt x="4747" y="1161"/>
                  </a:lnTo>
                  <a:lnTo>
                    <a:pt x="4707" y="1179"/>
                  </a:lnTo>
                  <a:lnTo>
                    <a:pt x="4665" y="1194"/>
                  </a:lnTo>
                  <a:lnTo>
                    <a:pt x="4624" y="1208"/>
                  </a:lnTo>
                  <a:lnTo>
                    <a:pt x="4579" y="1221"/>
                  </a:lnTo>
                  <a:lnTo>
                    <a:pt x="4533" y="1232"/>
                  </a:lnTo>
                  <a:lnTo>
                    <a:pt x="4488" y="1242"/>
                  </a:lnTo>
                  <a:lnTo>
                    <a:pt x="4440" y="1252"/>
                  </a:lnTo>
                  <a:lnTo>
                    <a:pt x="4392" y="1258"/>
                  </a:lnTo>
                  <a:lnTo>
                    <a:pt x="4342" y="1263"/>
                  </a:lnTo>
                  <a:lnTo>
                    <a:pt x="4292" y="1266"/>
                  </a:lnTo>
                  <a:lnTo>
                    <a:pt x="4239" y="1266"/>
                  </a:lnTo>
                  <a:lnTo>
                    <a:pt x="4186" y="1266"/>
                  </a:lnTo>
                  <a:lnTo>
                    <a:pt x="4131" y="1263"/>
                  </a:lnTo>
                  <a:lnTo>
                    <a:pt x="4075" y="1257"/>
                  </a:lnTo>
                  <a:lnTo>
                    <a:pt x="4018" y="1250"/>
                  </a:lnTo>
                  <a:lnTo>
                    <a:pt x="3960" y="1239"/>
                  </a:lnTo>
                  <a:lnTo>
                    <a:pt x="3902" y="1228"/>
                  </a:lnTo>
                  <a:lnTo>
                    <a:pt x="3841" y="1211"/>
                  </a:lnTo>
                  <a:lnTo>
                    <a:pt x="3779" y="1194"/>
                  </a:lnTo>
                  <a:lnTo>
                    <a:pt x="3716" y="1174"/>
                  </a:lnTo>
                  <a:lnTo>
                    <a:pt x="3652" y="1150"/>
                  </a:lnTo>
                  <a:lnTo>
                    <a:pt x="3586" y="1124"/>
                  </a:lnTo>
                  <a:lnTo>
                    <a:pt x="3520" y="1095"/>
                  </a:lnTo>
                  <a:lnTo>
                    <a:pt x="3452" y="1063"/>
                  </a:lnTo>
                  <a:lnTo>
                    <a:pt x="3384" y="1027"/>
                  </a:lnTo>
                  <a:lnTo>
                    <a:pt x="3313" y="989"/>
                  </a:lnTo>
                  <a:lnTo>
                    <a:pt x="3242" y="947"/>
                  </a:lnTo>
                  <a:lnTo>
                    <a:pt x="3169" y="901"/>
                  </a:lnTo>
                  <a:lnTo>
                    <a:pt x="3169" y="901"/>
                  </a:lnTo>
                  <a:lnTo>
                    <a:pt x="3024" y="811"/>
                  </a:lnTo>
                  <a:lnTo>
                    <a:pt x="2885" y="724"/>
                  </a:lnTo>
                  <a:lnTo>
                    <a:pt x="2749" y="643"/>
                  </a:lnTo>
                  <a:lnTo>
                    <a:pt x="2619" y="569"/>
                  </a:lnTo>
                  <a:lnTo>
                    <a:pt x="2491" y="498"/>
                  </a:lnTo>
                  <a:lnTo>
                    <a:pt x="2369" y="433"/>
                  </a:lnTo>
                  <a:lnTo>
                    <a:pt x="2249" y="373"/>
                  </a:lnTo>
                  <a:lnTo>
                    <a:pt x="2134" y="317"/>
                  </a:lnTo>
                  <a:lnTo>
                    <a:pt x="2022" y="267"/>
                  </a:lnTo>
                  <a:lnTo>
                    <a:pt x="1912" y="222"/>
                  </a:lnTo>
                  <a:lnTo>
                    <a:pt x="1806" y="180"/>
                  </a:lnTo>
                  <a:lnTo>
                    <a:pt x="1704" y="144"/>
                  </a:lnTo>
                  <a:lnTo>
                    <a:pt x="1604" y="112"/>
                  </a:lnTo>
                  <a:lnTo>
                    <a:pt x="1507" y="83"/>
                  </a:lnTo>
                  <a:lnTo>
                    <a:pt x="1411" y="60"/>
                  </a:lnTo>
                  <a:lnTo>
                    <a:pt x="1318" y="41"/>
                  </a:lnTo>
                  <a:lnTo>
                    <a:pt x="1227" y="25"/>
                  </a:lnTo>
                  <a:lnTo>
                    <a:pt x="1139" y="13"/>
                  </a:lnTo>
                  <a:lnTo>
                    <a:pt x="1051" y="5"/>
                  </a:lnTo>
                  <a:lnTo>
                    <a:pt x="965" y="0"/>
                  </a:lnTo>
                  <a:lnTo>
                    <a:pt x="882" y="0"/>
                  </a:lnTo>
                  <a:lnTo>
                    <a:pt x="798" y="4"/>
                  </a:lnTo>
                  <a:lnTo>
                    <a:pt x="717" y="8"/>
                  </a:lnTo>
                  <a:lnTo>
                    <a:pt x="635" y="18"/>
                  </a:lnTo>
                  <a:lnTo>
                    <a:pt x="556" y="31"/>
                  </a:lnTo>
                  <a:lnTo>
                    <a:pt x="475" y="47"/>
                  </a:lnTo>
                  <a:lnTo>
                    <a:pt x="396" y="67"/>
                  </a:lnTo>
                  <a:lnTo>
                    <a:pt x="317" y="89"/>
                  </a:lnTo>
                  <a:lnTo>
                    <a:pt x="238" y="113"/>
                  </a:lnTo>
                  <a:lnTo>
                    <a:pt x="158" y="141"/>
                  </a:lnTo>
                  <a:lnTo>
                    <a:pt x="79" y="172"/>
                  </a:lnTo>
                  <a:lnTo>
                    <a:pt x="0" y="20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06674" name="Freeform 82"/>
            <p:cNvSpPr>
              <a:spLocks/>
            </p:cNvSpPr>
            <p:nvPr/>
          </p:nvSpPr>
          <p:spPr bwMode="auto">
            <a:xfrm>
              <a:off x="725" y="1127"/>
              <a:ext cx="5457" cy="603"/>
            </a:xfrm>
            <a:custGeom>
              <a:avLst/>
              <a:gdLst/>
              <a:ahLst/>
              <a:cxnLst>
                <a:cxn ang="0">
                  <a:pos x="5457" y="426"/>
                </a:cxn>
                <a:cxn ang="0">
                  <a:pos x="5425" y="484"/>
                </a:cxn>
                <a:cxn ang="0">
                  <a:pos x="5383" y="550"/>
                </a:cxn>
                <a:cxn ang="0">
                  <a:pos x="5323" y="631"/>
                </a:cxn>
                <a:cxn ang="0">
                  <a:pos x="5247" y="725"/>
                </a:cxn>
                <a:cxn ang="0">
                  <a:pos x="5153" y="822"/>
                </a:cxn>
                <a:cxn ang="0">
                  <a:pos x="5071" y="896"/>
                </a:cxn>
                <a:cxn ang="0">
                  <a:pos x="5010" y="943"/>
                </a:cxn>
                <a:cxn ang="0">
                  <a:pos x="4944" y="988"/>
                </a:cxn>
                <a:cxn ang="0">
                  <a:pos x="4875" y="1031"/>
                </a:cxn>
                <a:cxn ang="0">
                  <a:pos x="4801" y="1072"/>
                </a:cxn>
                <a:cxn ang="0">
                  <a:pos x="4722" y="1109"/>
                </a:cxn>
                <a:cxn ang="0">
                  <a:pos x="4637" y="1140"/>
                </a:cxn>
                <a:cxn ang="0">
                  <a:pos x="4549" y="1166"/>
                </a:cxn>
                <a:cxn ang="0">
                  <a:pos x="4456" y="1187"/>
                </a:cxn>
                <a:cxn ang="0">
                  <a:pos x="4358" y="1199"/>
                </a:cxn>
                <a:cxn ang="0">
                  <a:pos x="4254" y="1206"/>
                </a:cxn>
                <a:cxn ang="0">
                  <a:pos x="4147" y="1204"/>
                </a:cxn>
                <a:cxn ang="0">
                  <a:pos x="4035" y="1193"/>
                </a:cxn>
                <a:cxn ang="0">
                  <a:pos x="3917" y="1174"/>
                </a:cxn>
                <a:cxn ang="0">
                  <a:pos x="3793" y="1143"/>
                </a:cxn>
                <a:cxn ang="0">
                  <a:pos x="3666" y="1101"/>
                </a:cxn>
                <a:cxn ang="0">
                  <a:pos x="3534" y="1049"/>
                </a:cxn>
                <a:cxn ang="0">
                  <a:pos x="3396" y="983"/>
                </a:cxn>
                <a:cxn ang="0">
                  <a:pos x="3253" y="906"/>
                </a:cxn>
                <a:cxn ang="0">
                  <a:pos x="3180" y="862"/>
                </a:cxn>
                <a:cxn ang="0">
                  <a:pos x="2892" y="689"/>
                </a:cxn>
                <a:cxn ang="0">
                  <a:pos x="2624" y="537"/>
                </a:cxn>
                <a:cxn ang="0">
                  <a:pos x="2372" y="407"/>
                </a:cxn>
                <a:cxn ang="0">
                  <a:pos x="2136" y="295"/>
                </a:cxn>
                <a:cxn ang="0">
                  <a:pos x="1913" y="203"/>
                </a:cxn>
                <a:cxn ang="0">
                  <a:pos x="1702" y="129"/>
                </a:cxn>
                <a:cxn ang="0">
                  <a:pos x="1504" y="72"/>
                </a:cxn>
                <a:cxn ang="0">
                  <a:pos x="1315" y="32"/>
                </a:cxn>
                <a:cxn ang="0">
                  <a:pos x="1136" y="9"/>
                </a:cxn>
                <a:cxn ang="0">
                  <a:pos x="962" y="0"/>
                </a:cxn>
                <a:cxn ang="0">
                  <a:pos x="796" y="6"/>
                </a:cxn>
                <a:cxn ang="0">
                  <a:pos x="633" y="26"/>
                </a:cxn>
                <a:cxn ang="0">
                  <a:pos x="474" y="58"/>
                </a:cxn>
                <a:cxn ang="0">
                  <a:pos x="315" y="101"/>
                </a:cxn>
                <a:cxn ang="0">
                  <a:pos x="158" y="158"/>
                </a:cxn>
                <a:cxn ang="0">
                  <a:pos x="0" y="224"/>
                </a:cxn>
              </a:cxnLst>
              <a:rect l="0" t="0" r="r" b="b"/>
              <a:pathLst>
                <a:path w="5457" h="1206">
                  <a:moveTo>
                    <a:pt x="5457" y="426"/>
                  </a:moveTo>
                  <a:lnTo>
                    <a:pt x="5457" y="426"/>
                  </a:lnTo>
                  <a:lnTo>
                    <a:pt x="5450" y="442"/>
                  </a:lnTo>
                  <a:lnTo>
                    <a:pt x="5425" y="484"/>
                  </a:lnTo>
                  <a:lnTo>
                    <a:pt x="5405" y="515"/>
                  </a:lnTo>
                  <a:lnTo>
                    <a:pt x="5383" y="550"/>
                  </a:lnTo>
                  <a:lnTo>
                    <a:pt x="5355" y="589"/>
                  </a:lnTo>
                  <a:lnTo>
                    <a:pt x="5323" y="631"/>
                  </a:lnTo>
                  <a:lnTo>
                    <a:pt x="5287" y="676"/>
                  </a:lnTo>
                  <a:lnTo>
                    <a:pt x="5247" y="725"/>
                  </a:lnTo>
                  <a:lnTo>
                    <a:pt x="5203" y="773"/>
                  </a:lnTo>
                  <a:lnTo>
                    <a:pt x="5153" y="822"/>
                  </a:lnTo>
                  <a:lnTo>
                    <a:pt x="5100" y="872"/>
                  </a:lnTo>
                  <a:lnTo>
                    <a:pt x="5071" y="896"/>
                  </a:lnTo>
                  <a:lnTo>
                    <a:pt x="5041" y="918"/>
                  </a:lnTo>
                  <a:lnTo>
                    <a:pt x="5010" y="943"/>
                  </a:lnTo>
                  <a:lnTo>
                    <a:pt x="4978" y="965"/>
                  </a:lnTo>
                  <a:lnTo>
                    <a:pt x="4944" y="988"/>
                  </a:lnTo>
                  <a:lnTo>
                    <a:pt x="4911" y="1011"/>
                  </a:lnTo>
                  <a:lnTo>
                    <a:pt x="4875" y="1031"/>
                  </a:lnTo>
                  <a:lnTo>
                    <a:pt x="4839" y="1052"/>
                  </a:lnTo>
                  <a:lnTo>
                    <a:pt x="4801" y="1072"/>
                  </a:lnTo>
                  <a:lnTo>
                    <a:pt x="4762" y="1091"/>
                  </a:lnTo>
                  <a:lnTo>
                    <a:pt x="4722" y="1109"/>
                  </a:lnTo>
                  <a:lnTo>
                    <a:pt x="4681" y="1125"/>
                  </a:lnTo>
                  <a:lnTo>
                    <a:pt x="4637" y="1140"/>
                  </a:lnTo>
                  <a:lnTo>
                    <a:pt x="4594" y="1154"/>
                  </a:lnTo>
                  <a:lnTo>
                    <a:pt x="4549" y="1166"/>
                  </a:lnTo>
                  <a:lnTo>
                    <a:pt x="4503" y="1177"/>
                  </a:lnTo>
                  <a:lnTo>
                    <a:pt x="4456" y="1187"/>
                  </a:lnTo>
                  <a:lnTo>
                    <a:pt x="4407" y="1195"/>
                  </a:lnTo>
                  <a:lnTo>
                    <a:pt x="4358" y="1199"/>
                  </a:lnTo>
                  <a:lnTo>
                    <a:pt x="4307" y="1204"/>
                  </a:lnTo>
                  <a:lnTo>
                    <a:pt x="4254" y="1206"/>
                  </a:lnTo>
                  <a:lnTo>
                    <a:pt x="4202" y="1206"/>
                  </a:lnTo>
                  <a:lnTo>
                    <a:pt x="4147" y="1204"/>
                  </a:lnTo>
                  <a:lnTo>
                    <a:pt x="4092" y="1199"/>
                  </a:lnTo>
                  <a:lnTo>
                    <a:pt x="4035" y="1193"/>
                  </a:lnTo>
                  <a:lnTo>
                    <a:pt x="3977" y="1185"/>
                  </a:lnTo>
                  <a:lnTo>
                    <a:pt x="3917" y="1174"/>
                  </a:lnTo>
                  <a:lnTo>
                    <a:pt x="3856" y="1159"/>
                  </a:lnTo>
                  <a:lnTo>
                    <a:pt x="3793" y="1143"/>
                  </a:lnTo>
                  <a:lnTo>
                    <a:pt x="3731" y="1124"/>
                  </a:lnTo>
                  <a:lnTo>
                    <a:pt x="3666" y="1101"/>
                  </a:lnTo>
                  <a:lnTo>
                    <a:pt x="3600" y="1077"/>
                  </a:lnTo>
                  <a:lnTo>
                    <a:pt x="3534" y="1049"/>
                  </a:lnTo>
                  <a:lnTo>
                    <a:pt x="3466" y="1017"/>
                  </a:lnTo>
                  <a:lnTo>
                    <a:pt x="3396" y="983"/>
                  </a:lnTo>
                  <a:lnTo>
                    <a:pt x="3325" y="946"/>
                  </a:lnTo>
                  <a:lnTo>
                    <a:pt x="3253" y="906"/>
                  </a:lnTo>
                  <a:lnTo>
                    <a:pt x="3180" y="862"/>
                  </a:lnTo>
                  <a:lnTo>
                    <a:pt x="3180" y="862"/>
                  </a:lnTo>
                  <a:lnTo>
                    <a:pt x="3034" y="772"/>
                  </a:lnTo>
                  <a:lnTo>
                    <a:pt x="2892" y="689"/>
                  </a:lnTo>
                  <a:lnTo>
                    <a:pt x="2756" y="610"/>
                  </a:lnTo>
                  <a:lnTo>
                    <a:pt x="2624" y="537"/>
                  </a:lnTo>
                  <a:lnTo>
                    <a:pt x="2497" y="470"/>
                  </a:lnTo>
                  <a:lnTo>
                    <a:pt x="2372" y="407"/>
                  </a:lnTo>
                  <a:lnTo>
                    <a:pt x="2252" y="348"/>
                  </a:lnTo>
                  <a:lnTo>
                    <a:pt x="2136" y="295"/>
                  </a:lnTo>
                  <a:lnTo>
                    <a:pt x="2023" y="247"/>
                  </a:lnTo>
                  <a:lnTo>
                    <a:pt x="1913" y="203"/>
                  </a:lnTo>
                  <a:lnTo>
                    <a:pt x="1806" y="164"/>
                  </a:lnTo>
                  <a:lnTo>
                    <a:pt x="1702" y="129"/>
                  </a:lnTo>
                  <a:lnTo>
                    <a:pt x="1602" y="98"/>
                  </a:lnTo>
                  <a:lnTo>
                    <a:pt x="1504" y="72"/>
                  </a:lnTo>
                  <a:lnTo>
                    <a:pt x="1409" y="51"/>
                  </a:lnTo>
                  <a:lnTo>
                    <a:pt x="1315" y="32"/>
                  </a:lnTo>
                  <a:lnTo>
                    <a:pt x="1225" y="19"/>
                  </a:lnTo>
                  <a:lnTo>
                    <a:pt x="1136" y="9"/>
                  </a:lnTo>
                  <a:lnTo>
                    <a:pt x="1048" y="3"/>
                  </a:lnTo>
                  <a:lnTo>
                    <a:pt x="962" y="0"/>
                  </a:lnTo>
                  <a:lnTo>
                    <a:pt x="879" y="1"/>
                  </a:lnTo>
                  <a:lnTo>
                    <a:pt x="796" y="6"/>
                  </a:lnTo>
                  <a:lnTo>
                    <a:pt x="714" y="14"/>
                  </a:lnTo>
                  <a:lnTo>
                    <a:pt x="633" y="26"/>
                  </a:lnTo>
                  <a:lnTo>
                    <a:pt x="553" y="40"/>
                  </a:lnTo>
                  <a:lnTo>
                    <a:pt x="474" y="58"/>
                  </a:lnTo>
                  <a:lnTo>
                    <a:pt x="394" y="79"/>
                  </a:lnTo>
                  <a:lnTo>
                    <a:pt x="315" y="101"/>
                  </a:lnTo>
                  <a:lnTo>
                    <a:pt x="238" y="129"/>
                  </a:lnTo>
                  <a:lnTo>
                    <a:pt x="158" y="158"/>
                  </a:lnTo>
                  <a:lnTo>
                    <a:pt x="79" y="190"/>
                  </a:lnTo>
                  <a:lnTo>
                    <a:pt x="0" y="22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06675" name="Freeform 83"/>
            <p:cNvSpPr>
              <a:spLocks/>
            </p:cNvSpPr>
            <p:nvPr/>
          </p:nvSpPr>
          <p:spPr bwMode="auto">
            <a:xfrm>
              <a:off x="752" y="1144"/>
              <a:ext cx="5459" cy="573"/>
            </a:xfrm>
            <a:custGeom>
              <a:avLst/>
              <a:gdLst/>
              <a:ahLst/>
              <a:cxnLst>
                <a:cxn ang="0">
                  <a:pos x="5459" y="335"/>
                </a:cxn>
                <a:cxn ang="0">
                  <a:pos x="5427" y="395"/>
                </a:cxn>
                <a:cxn ang="0">
                  <a:pos x="5385" y="461"/>
                </a:cxn>
                <a:cxn ang="0">
                  <a:pos x="5328" y="545"/>
                </a:cxn>
                <a:cxn ang="0">
                  <a:pos x="5253" y="639"/>
                </a:cxn>
                <a:cxn ang="0">
                  <a:pos x="5160" y="739"/>
                </a:cxn>
                <a:cxn ang="0">
                  <a:pos x="5080" y="815"/>
                </a:cxn>
                <a:cxn ang="0">
                  <a:pos x="5019" y="863"/>
                </a:cxn>
                <a:cxn ang="0">
                  <a:pos x="4955" y="912"/>
                </a:cxn>
                <a:cxn ang="0">
                  <a:pos x="4885" y="957"/>
                </a:cxn>
                <a:cxn ang="0">
                  <a:pos x="4812" y="999"/>
                </a:cxn>
                <a:cxn ang="0">
                  <a:pos x="4734" y="1036"/>
                </a:cxn>
                <a:cxn ang="0">
                  <a:pos x="4651" y="1070"/>
                </a:cxn>
                <a:cxn ang="0">
                  <a:pos x="4562" y="1098"/>
                </a:cxn>
                <a:cxn ang="0">
                  <a:pos x="4469" y="1120"/>
                </a:cxn>
                <a:cxn ang="0">
                  <a:pos x="4372" y="1136"/>
                </a:cxn>
                <a:cxn ang="0">
                  <a:pos x="4268" y="1144"/>
                </a:cxn>
                <a:cxn ang="0">
                  <a:pos x="4161" y="1144"/>
                </a:cxn>
                <a:cxn ang="0">
                  <a:pos x="4047" y="1136"/>
                </a:cxn>
                <a:cxn ang="0">
                  <a:pos x="3929" y="1119"/>
                </a:cxn>
                <a:cxn ang="0">
                  <a:pos x="3807" y="1090"/>
                </a:cxn>
                <a:cxn ang="0">
                  <a:pos x="3677" y="1051"/>
                </a:cxn>
                <a:cxn ang="0">
                  <a:pos x="3544" y="1001"/>
                </a:cxn>
                <a:cxn ang="0">
                  <a:pos x="3405" y="938"/>
                </a:cxn>
                <a:cxn ang="0">
                  <a:pos x="3261" y="862"/>
                </a:cxn>
                <a:cxn ang="0">
                  <a:pos x="3187" y="820"/>
                </a:cxn>
                <a:cxn ang="0">
                  <a:pos x="2899" y="652"/>
                </a:cxn>
                <a:cxn ang="0">
                  <a:pos x="2628" y="505"/>
                </a:cxn>
                <a:cxn ang="0">
                  <a:pos x="2374" y="379"/>
                </a:cxn>
                <a:cxn ang="0">
                  <a:pos x="2135" y="273"/>
                </a:cxn>
                <a:cxn ang="0">
                  <a:pos x="1911" y="184"/>
                </a:cxn>
                <a:cxn ang="0">
                  <a:pos x="1700" y="114"/>
                </a:cxn>
                <a:cxn ang="0">
                  <a:pos x="1500" y="61"/>
                </a:cxn>
                <a:cxn ang="0">
                  <a:pos x="1312" y="25"/>
                </a:cxn>
                <a:cxn ang="0">
                  <a:pos x="1131" y="4"/>
                </a:cxn>
                <a:cxn ang="0">
                  <a:pos x="958" y="0"/>
                </a:cxn>
                <a:cxn ang="0">
                  <a:pos x="791" y="8"/>
                </a:cxn>
                <a:cxn ang="0">
                  <a:pos x="628" y="32"/>
                </a:cxn>
                <a:cxn ang="0">
                  <a:pos x="470" y="67"/>
                </a:cxn>
                <a:cxn ang="0">
                  <a:pos x="313" y="114"/>
                </a:cxn>
                <a:cxn ang="0">
                  <a:pos x="156" y="174"/>
                </a:cxn>
                <a:cxn ang="0">
                  <a:pos x="0" y="243"/>
                </a:cxn>
              </a:cxnLst>
              <a:rect l="0" t="0" r="r" b="b"/>
              <a:pathLst>
                <a:path w="5459" h="1144">
                  <a:moveTo>
                    <a:pt x="5459" y="335"/>
                  </a:moveTo>
                  <a:lnTo>
                    <a:pt x="5459" y="335"/>
                  </a:lnTo>
                  <a:lnTo>
                    <a:pt x="5450" y="352"/>
                  </a:lnTo>
                  <a:lnTo>
                    <a:pt x="5427" y="395"/>
                  </a:lnTo>
                  <a:lnTo>
                    <a:pt x="5409" y="426"/>
                  </a:lnTo>
                  <a:lnTo>
                    <a:pt x="5385" y="461"/>
                  </a:lnTo>
                  <a:lnTo>
                    <a:pt x="5359" y="502"/>
                  </a:lnTo>
                  <a:lnTo>
                    <a:pt x="5328" y="545"/>
                  </a:lnTo>
                  <a:lnTo>
                    <a:pt x="5292" y="591"/>
                  </a:lnTo>
                  <a:lnTo>
                    <a:pt x="5253" y="639"/>
                  </a:lnTo>
                  <a:lnTo>
                    <a:pt x="5209" y="689"/>
                  </a:lnTo>
                  <a:lnTo>
                    <a:pt x="5160" y="739"/>
                  </a:lnTo>
                  <a:lnTo>
                    <a:pt x="5108" y="791"/>
                  </a:lnTo>
                  <a:lnTo>
                    <a:pt x="5080" y="815"/>
                  </a:lnTo>
                  <a:lnTo>
                    <a:pt x="5049" y="839"/>
                  </a:lnTo>
                  <a:lnTo>
                    <a:pt x="5019" y="863"/>
                  </a:lnTo>
                  <a:lnTo>
                    <a:pt x="4988" y="888"/>
                  </a:lnTo>
                  <a:lnTo>
                    <a:pt x="4955" y="912"/>
                  </a:lnTo>
                  <a:lnTo>
                    <a:pt x="4921" y="935"/>
                  </a:lnTo>
                  <a:lnTo>
                    <a:pt x="4885" y="957"/>
                  </a:lnTo>
                  <a:lnTo>
                    <a:pt x="4849" y="978"/>
                  </a:lnTo>
                  <a:lnTo>
                    <a:pt x="4812" y="999"/>
                  </a:lnTo>
                  <a:lnTo>
                    <a:pt x="4773" y="1018"/>
                  </a:lnTo>
                  <a:lnTo>
                    <a:pt x="4734" y="1036"/>
                  </a:lnTo>
                  <a:lnTo>
                    <a:pt x="4692" y="1054"/>
                  </a:lnTo>
                  <a:lnTo>
                    <a:pt x="4651" y="1070"/>
                  </a:lnTo>
                  <a:lnTo>
                    <a:pt x="4606" y="1085"/>
                  </a:lnTo>
                  <a:lnTo>
                    <a:pt x="4562" y="1098"/>
                  </a:lnTo>
                  <a:lnTo>
                    <a:pt x="4516" y="1111"/>
                  </a:lnTo>
                  <a:lnTo>
                    <a:pt x="4469" y="1120"/>
                  </a:lnTo>
                  <a:lnTo>
                    <a:pt x="4420" y="1128"/>
                  </a:lnTo>
                  <a:lnTo>
                    <a:pt x="4372" y="1136"/>
                  </a:lnTo>
                  <a:lnTo>
                    <a:pt x="4320" y="1141"/>
                  </a:lnTo>
                  <a:lnTo>
                    <a:pt x="4268" y="1144"/>
                  </a:lnTo>
                  <a:lnTo>
                    <a:pt x="4215" y="1144"/>
                  </a:lnTo>
                  <a:lnTo>
                    <a:pt x="4161" y="1144"/>
                  </a:lnTo>
                  <a:lnTo>
                    <a:pt x="4105" y="1141"/>
                  </a:lnTo>
                  <a:lnTo>
                    <a:pt x="4047" y="1136"/>
                  </a:lnTo>
                  <a:lnTo>
                    <a:pt x="3988" y="1128"/>
                  </a:lnTo>
                  <a:lnTo>
                    <a:pt x="3929" y="1119"/>
                  </a:lnTo>
                  <a:lnTo>
                    <a:pt x="3869" y="1106"/>
                  </a:lnTo>
                  <a:lnTo>
                    <a:pt x="3807" y="1090"/>
                  </a:lnTo>
                  <a:lnTo>
                    <a:pt x="3743" y="1072"/>
                  </a:lnTo>
                  <a:lnTo>
                    <a:pt x="3677" y="1051"/>
                  </a:lnTo>
                  <a:lnTo>
                    <a:pt x="3612" y="1027"/>
                  </a:lnTo>
                  <a:lnTo>
                    <a:pt x="3544" y="1001"/>
                  </a:lnTo>
                  <a:lnTo>
                    <a:pt x="3476" y="970"/>
                  </a:lnTo>
                  <a:lnTo>
                    <a:pt x="3405" y="938"/>
                  </a:lnTo>
                  <a:lnTo>
                    <a:pt x="3335" y="902"/>
                  </a:lnTo>
                  <a:lnTo>
                    <a:pt x="3261" y="862"/>
                  </a:lnTo>
                  <a:lnTo>
                    <a:pt x="3187" y="820"/>
                  </a:lnTo>
                  <a:lnTo>
                    <a:pt x="3187" y="820"/>
                  </a:lnTo>
                  <a:lnTo>
                    <a:pt x="3040" y="733"/>
                  </a:lnTo>
                  <a:lnTo>
                    <a:pt x="2899" y="652"/>
                  </a:lnTo>
                  <a:lnTo>
                    <a:pt x="2761" y="576"/>
                  </a:lnTo>
                  <a:lnTo>
                    <a:pt x="2628" y="505"/>
                  </a:lnTo>
                  <a:lnTo>
                    <a:pt x="2499" y="439"/>
                  </a:lnTo>
                  <a:lnTo>
                    <a:pt x="2374" y="379"/>
                  </a:lnTo>
                  <a:lnTo>
                    <a:pt x="2253" y="323"/>
                  </a:lnTo>
                  <a:lnTo>
                    <a:pt x="2135" y="273"/>
                  </a:lnTo>
                  <a:lnTo>
                    <a:pt x="2022" y="226"/>
                  </a:lnTo>
                  <a:lnTo>
                    <a:pt x="1911" y="184"/>
                  </a:lnTo>
                  <a:lnTo>
                    <a:pt x="1804" y="147"/>
                  </a:lnTo>
                  <a:lnTo>
                    <a:pt x="1700" y="114"/>
                  </a:lnTo>
                  <a:lnTo>
                    <a:pt x="1599" y="85"/>
                  </a:lnTo>
                  <a:lnTo>
                    <a:pt x="1500" y="61"/>
                  </a:lnTo>
                  <a:lnTo>
                    <a:pt x="1405" y="40"/>
                  </a:lnTo>
                  <a:lnTo>
                    <a:pt x="1312" y="25"/>
                  </a:lnTo>
                  <a:lnTo>
                    <a:pt x="1220" y="13"/>
                  </a:lnTo>
                  <a:lnTo>
                    <a:pt x="1131" y="4"/>
                  </a:lnTo>
                  <a:lnTo>
                    <a:pt x="1044" y="0"/>
                  </a:lnTo>
                  <a:lnTo>
                    <a:pt x="958" y="0"/>
                  </a:lnTo>
                  <a:lnTo>
                    <a:pt x="874" y="1"/>
                  </a:lnTo>
                  <a:lnTo>
                    <a:pt x="791" y="8"/>
                  </a:lnTo>
                  <a:lnTo>
                    <a:pt x="709" y="17"/>
                  </a:lnTo>
                  <a:lnTo>
                    <a:pt x="628" y="32"/>
                  </a:lnTo>
                  <a:lnTo>
                    <a:pt x="549" y="48"/>
                  </a:lnTo>
                  <a:lnTo>
                    <a:pt x="470" y="67"/>
                  </a:lnTo>
                  <a:lnTo>
                    <a:pt x="391" y="88"/>
                  </a:lnTo>
                  <a:lnTo>
                    <a:pt x="313" y="114"/>
                  </a:lnTo>
                  <a:lnTo>
                    <a:pt x="234" y="143"/>
                  </a:lnTo>
                  <a:lnTo>
                    <a:pt x="156" y="174"/>
                  </a:lnTo>
                  <a:lnTo>
                    <a:pt x="77" y="208"/>
                  </a:lnTo>
                  <a:lnTo>
                    <a:pt x="0" y="243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06676" name="Freeform 84"/>
            <p:cNvSpPr>
              <a:spLocks/>
            </p:cNvSpPr>
            <p:nvPr/>
          </p:nvSpPr>
          <p:spPr bwMode="auto">
            <a:xfrm>
              <a:off x="778" y="1160"/>
              <a:ext cx="5461" cy="544"/>
            </a:xfrm>
            <a:custGeom>
              <a:avLst/>
              <a:gdLst/>
              <a:ahLst/>
              <a:cxnLst>
                <a:cxn ang="0">
                  <a:pos x="5461" y="247"/>
                </a:cxn>
                <a:cxn ang="0">
                  <a:pos x="5429" y="308"/>
                </a:cxn>
                <a:cxn ang="0">
                  <a:pos x="5390" y="376"/>
                </a:cxn>
                <a:cxn ang="0">
                  <a:pos x="5333" y="460"/>
                </a:cxn>
                <a:cxn ang="0">
                  <a:pos x="5259" y="557"/>
                </a:cxn>
                <a:cxn ang="0">
                  <a:pos x="5168" y="659"/>
                </a:cxn>
                <a:cxn ang="0">
                  <a:pos x="5088" y="736"/>
                </a:cxn>
                <a:cxn ang="0">
                  <a:pos x="5029" y="788"/>
                </a:cxn>
                <a:cxn ang="0">
                  <a:pos x="4965" y="836"/>
                </a:cxn>
                <a:cxn ang="0">
                  <a:pos x="4897" y="883"/>
                </a:cxn>
                <a:cxn ang="0">
                  <a:pos x="4823" y="927"/>
                </a:cxn>
                <a:cxn ang="0">
                  <a:pos x="4746" y="965"/>
                </a:cxn>
                <a:cxn ang="0">
                  <a:pos x="4662" y="1001"/>
                </a:cxn>
                <a:cxn ang="0">
                  <a:pos x="4575" y="1032"/>
                </a:cxn>
                <a:cxn ang="0">
                  <a:pos x="4483" y="1056"/>
                </a:cxn>
                <a:cxn ang="0">
                  <a:pos x="4385" y="1074"/>
                </a:cxn>
                <a:cxn ang="0">
                  <a:pos x="4282" y="1083"/>
                </a:cxn>
                <a:cxn ang="0">
                  <a:pos x="4175" y="1087"/>
                </a:cxn>
                <a:cxn ang="0">
                  <a:pos x="4061" y="1080"/>
                </a:cxn>
                <a:cxn ang="0">
                  <a:pos x="3943" y="1064"/>
                </a:cxn>
                <a:cxn ang="0">
                  <a:pos x="3819" y="1038"/>
                </a:cxn>
                <a:cxn ang="0">
                  <a:pos x="3690" y="1003"/>
                </a:cxn>
                <a:cxn ang="0">
                  <a:pos x="3556" y="954"/>
                </a:cxn>
                <a:cxn ang="0">
                  <a:pos x="3417" y="894"/>
                </a:cxn>
                <a:cxn ang="0">
                  <a:pos x="3271" y="820"/>
                </a:cxn>
                <a:cxn ang="0">
                  <a:pos x="3196" y="780"/>
                </a:cxn>
                <a:cxn ang="0">
                  <a:pos x="2904" y="617"/>
                </a:cxn>
                <a:cxn ang="0">
                  <a:pos x="2632" y="475"/>
                </a:cxn>
                <a:cxn ang="0">
                  <a:pos x="2377" y="354"/>
                </a:cxn>
                <a:cxn ang="0">
                  <a:pos x="2137" y="250"/>
                </a:cxn>
                <a:cxn ang="0">
                  <a:pos x="1912" y="166"/>
                </a:cxn>
                <a:cxn ang="0">
                  <a:pos x="1699" y="100"/>
                </a:cxn>
                <a:cxn ang="0">
                  <a:pos x="1499" y="52"/>
                </a:cxn>
                <a:cxn ang="0">
                  <a:pos x="1309" y="19"/>
                </a:cxn>
                <a:cxn ang="0">
                  <a:pos x="1129" y="2"/>
                </a:cxn>
                <a:cxn ang="0">
                  <a:pos x="955" y="0"/>
                </a:cxn>
                <a:cxn ang="0">
                  <a:pos x="789" y="13"/>
                </a:cxn>
                <a:cxn ang="0">
                  <a:pos x="626" y="39"/>
                </a:cxn>
                <a:cxn ang="0">
                  <a:pos x="468" y="77"/>
                </a:cxn>
                <a:cxn ang="0">
                  <a:pos x="312" y="129"/>
                </a:cxn>
                <a:cxn ang="0">
                  <a:pos x="157" y="192"/>
                </a:cxn>
                <a:cxn ang="0">
                  <a:pos x="0" y="266"/>
                </a:cxn>
              </a:cxnLst>
              <a:rect l="0" t="0" r="r" b="b"/>
              <a:pathLst>
                <a:path w="5461" h="1087">
                  <a:moveTo>
                    <a:pt x="5461" y="247"/>
                  </a:moveTo>
                  <a:lnTo>
                    <a:pt x="5461" y="247"/>
                  </a:lnTo>
                  <a:lnTo>
                    <a:pt x="5452" y="263"/>
                  </a:lnTo>
                  <a:lnTo>
                    <a:pt x="5429" y="308"/>
                  </a:lnTo>
                  <a:lnTo>
                    <a:pt x="5411" y="339"/>
                  </a:lnTo>
                  <a:lnTo>
                    <a:pt x="5390" y="376"/>
                  </a:lnTo>
                  <a:lnTo>
                    <a:pt x="5363" y="417"/>
                  </a:lnTo>
                  <a:lnTo>
                    <a:pt x="5333" y="460"/>
                  </a:lnTo>
                  <a:lnTo>
                    <a:pt x="5298" y="507"/>
                  </a:lnTo>
                  <a:lnTo>
                    <a:pt x="5259" y="557"/>
                  </a:lnTo>
                  <a:lnTo>
                    <a:pt x="5216" y="607"/>
                  </a:lnTo>
                  <a:lnTo>
                    <a:pt x="5168" y="659"/>
                  </a:lnTo>
                  <a:lnTo>
                    <a:pt x="5116" y="710"/>
                  </a:lnTo>
                  <a:lnTo>
                    <a:pt x="5088" y="736"/>
                  </a:lnTo>
                  <a:lnTo>
                    <a:pt x="5059" y="762"/>
                  </a:lnTo>
                  <a:lnTo>
                    <a:pt x="5029" y="788"/>
                  </a:lnTo>
                  <a:lnTo>
                    <a:pt x="4998" y="812"/>
                  </a:lnTo>
                  <a:lnTo>
                    <a:pt x="4965" y="836"/>
                  </a:lnTo>
                  <a:lnTo>
                    <a:pt x="4932" y="859"/>
                  </a:lnTo>
                  <a:lnTo>
                    <a:pt x="4897" y="883"/>
                  </a:lnTo>
                  <a:lnTo>
                    <a:pt x="4861" y="904"/>
                  </a:lnTo>
                  <a:lnTo>
                    <a:pt x="4823" y="927"/>
                  </a:lnTo>
                  <a:lnTo>
                    <a:pt x="4786" y="946"/>
                  </a:lnTo>
                  <a:lnTo>
                    <a:pt x="4746" y="965"/>
                  </a:lnTo>
                  <a:lnTo>
                    <a:pt x="4705" y="985"/>
                  </a:lnTo>
                  <a:lnTo>
                    <a:pt x="4662" y="1001"/>
                  </a:lnTo>
                  <a:lnTo>
                    <a:pt x="4619" y="1017"/>
                  </a:lnTo>
                  <a:lnTo>
                    <a:pt x="4575" y="1032"/>
                  </a:lnTo>
                  <a:lnTo>
                    <a:pt x="4529" y="1045"/>
                  </a:lnTo>
                  <a:lnTo>
                    <a:pt x="4483" y="1056"/>
                  </a:lnTo>
                  <a:lnTo>
                    <a:pt x="4435" y="1066"/>
                  </a:lnTo>
                  <a:lnTo>
                    <a:pt x="4385" y="1074"/>
                  </a:lnTo>
                  <a:lnTo>
                    <a:pt x="4335" y="1080"/>
                  </a:lnTo>
                  <a:lnTo>
                    <a:pt x="4282" y="1083"/>
                  </a:lnTo>
                  <a:lnTo>
                    <a:pt x="4229" y="1087"/>
                  </a:lnTo>
                  <a:lnTo>
                    <a:pt x="4175" y="1087"/>
                  </a:lnTo>
                  <a:lnTo>
                    <a:pt x="4118" y="1083"/>
                  </a:lnTo>
                  <a:lnTo>
                    <a:pt x="4061" y="1080"/>
                  </a:lnTo>
                  <a:lnTo>
                    <a:pt x="4003" y="1074"/>
                  </a:lnTo>
                  <a:lnTo>
                    <a:pt x="3943" y="1064"/>
                  </a:lnTo>
                  <a:lnTo>
                    <a:pt x="3882" y="1053"/>
                  </a:lnTo>
                  <a:lnTo>
                    <a:pt x="3819" y="1038"/>
                  </a:lnTo>
                  <a:lnTo>
                    <a:pt x="3756" y="1022"/>
                  </a:lnTo>
                  <a:lnTo>
                    <a:pt x="3690" y="1003"/>
                  </a:lnTo>
                  <a:lnTo>
                    <a:pt x="3624" y="980"/>
                  </a:lnTo>
                  <a:lnTo>
                    <a:pt x="3556" y="954"/>
                  </a:lnTo>
                  <a:lnTo>
                    <a:pt x="3488" y="925"/>
                  </a:lnTo>
                  <a:lnTo>
                    <a:pt x="3417" y="894"/>
                  </a:lnTo>
                  <a:lnTo>
                    <a:pt x="3345" y="859"/>
                  </a:lnTo>
                  <a:lnTo>
                    <a:pt x="3271" y="820"/>
                  </a:lnTo>
                  <a:lnTo>
                    <a:pt x="3196" y="780"/>
                  </a:lnTo>
                  <a:lnTo>
                    <a:pt x="3196" y="780"/>
                  </a:lnTo>
                  <a:lnTo>
                    <a:pt x="3049" y="696"/>
                  </a:lnTo>
                  <a:lnTo>
                    <a:pt x="2904" y="617"/>
                  </a:lnTo>
                  <a:lnTo>
                    <a:pt x="2766" y="542"/>
                  </a:lnTo>
                  <a:lnTo>
                    <a:pt x="2632" y="475"/>
                  </a:lnTo>
                  <a:lnTo>
                    <a:pt x="2502" y="412"/>
                  </a:lnTo>
                  <a:lnTo>
                    <a:pt x="2377" y="354"/>
                  </a:lnTo>
                  <a:lnTo>
                    <a:pt x="2255" y="299"/>
                  </a:lnTo>
                  <a:lnTo>
                    <a:pt x="2137" y="250"/>
                  </a:lnTo>
                  <a:lnTo>
                    <a:pt x="2021" y="207"/>
                  </a:lnTo>
                  <a:lnTo>
                    <a:pt x="1912" y="166"/>
                  </a:lnTo>
                  <a:lnTo>
                    <a:pt x="1803" y="131"/>
                  </a:lnTo>
                  <a:lnTo>
                    <a:pt x="1699" y="100"/>
                  </a:lnTo>
                  <a:lnTo>
                    <a:pt x="1598" y="74"/>
                  </a:lnTo>
                  <a:lnTo>
                    <a:pt x="1499" y="52"/>
                  </a:lnTo>
                  <a:lnTo>
                    <a:pt x="1402" y="34"/>
                  </a:lnTo>
                  <a:lnTo>
                    <a:pt x="1309" y="19"/>
                  </a:lnTo>
                  <a:lnTo>
                    <a:pt x="1218" y="8"/>
                  </a:lnTo>
                  <a:lnTo>
                    <a:pt x="1129" y="2"/>
                  </a:lnTo>
                  <a:lnTo>
                    <a:pt x="1041" y="0"/>
                  </a:lnTo>
                  <a:lnTo>
                    <a:pt x="955" y="0"/>
                  </a:lnTo>
                  <a:lnTo>
                    <a:pt x="872" y="5"/>
                  </a:lnTo>
                  <a:lnTo>
                    <a:pt x="789" y="13"/>
                  </a:lnTo>
                  <a:lnTo>
                    <a:pt x="707" y="24"/>
                  </a:lnTo>
                  <a:lnTo>
                    <a:pt x="626" y="39"/>
                  </a:lnTo>
                  <a:lnTo>
                    <a:pt x="547" y="56"/>
                  </a:lnTo>
                  <a:lnTo>
                    <a:pt x="468" y="77"/>
                  </a:lnTo>
                  <a:lnTo>
                    <a:pt x="390" y="102"/>
                  </a:lnTo>
                  <a:lnTo>
                    <a:pt x="312" y="129"/>
                  </a:lnTo>
                  <a:lnTo>
                    <a:pt x="235" y="160"/>
                  </a:lnTo>
                  <a:lnTo>
                    <a:pt x="157" y="192"/>
                  </a:lnTo>
                  <a:lnTo>
                    <a:pt x="78" y="228"/>
                  </a:lnTo>
                  <a:lnTo>
                    <a:pt x="0" y="26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06677" name="Freeform 85"/>
            <p:cNvSpPr>
              <a:spLocks/>
            </p:cNvSpPr>
            <p:nvPr/>
          </p:nvSpPr>
          <p:spPr bwMode="auto">
            <a:xfrm>
              <a:off x="806" y="1176"/>
              <a:ext cx="5459" cy="514"/>
            </a:xfrm>
            <a:custGeom>
              <a:avLst/>
              <a:gdLst/>
              <a:ahLst/>
              <a:cxnLst>
                <a:cxn ang="0">
                  <a:pos x="5459" y="159"/>
                </a:cxn>
                <a:cxn ang="0">
                  <a:pos x="5428" y="221"/>
                </a:cxn>
                <a:cxn ang="0">
                  <a:pos x="5390" y="290"/>
                </a:cxn>
                <a:cxn ang="0">
                  <a:pos x="5334" y="376"/>
                </a:cxn>
                <a:cxn ang="0">
                  <a:pos x="5262" y="474"/>
                </a:cxn>
                <a:cxn ang="0">
                  <a:pos x="5173" y="579"/>
                </a:cxn>
                <a:cxn ang="0">
                  <a:pos x="5094" y="658"/>
                </a:cxn>
                <a:cxn ang="0">
                  <a:pos x="5035" y="710"/>
                </a:cxn>
                <a:cxn ang="0">
                  <a:pos x="4973" y="762"/>
                </a:cxn>
                <a:cxn ang="0">
                  <a:pos x="4905" y="809"/>
                </a:cxn>
                <a:cxn ang="0">
                  <a:pos x="4833" y="854"/>
                </a:cxn>
                <a:cxn ang="0">
                  <a:pos x="4755" y="896"/>
                </a:cxn>
                <a:cxn ang="0">
                  <a:pos x="4673" y="933"/>
                </a:cxn>
                <a:cxn ang="0">
                  <a:pos x="4586" y="965"/>
                </a:cxn>
                <a:cxn ang="0">
                  <a:pos x="4494" y="991"/>
                </a:cxn>
                <a:cxn ang="0">
                  <a:pos x="4395" y="1010"/>
                </a:cxn>
                <a:cxn ang="0">
                  <a:pos x="4294" y="1023"/>
                </a:cxn>
                <a:cxn ang="0">
                  <a:pos x="4186" y="1028"/>
                </a:cxn>
                <a:cxn ang="0">
                  <a:pos x="4072" y="1025"/>
                </a:cxn>
                <a:cxn ang="0">
                  <a:pos x="3954" y="1010"/>
                </a:cxn>
                <a:cxn ang="0">
                  <a:pos x="3830" y="988"/>
                </a:cxn>
                <a:cxn ang="0">
                  <a:pos x="3701" y="954"/>
                </a:cxn>
                <a:cxn ang="0">
                  <a:pos x="3567" y="909"/>
                </a:cxn>
                <a:cxn ang="0">
                  <a:pos x="3425" y="851"/>
                </a:cxn>
                <a:cxn ang="0">
                  <a:pos x="3279" y="779"/>
                </a:cxn>
                <a:cxn ang="0">
                  <a:pos x="3204" y="739"/>
                </a:cxn>
                <a:cxn ang="0">
                  <a:pos x="2910" y="582"/>
                </a:cxn>
                <a:cxn ang="0">
                  <a:pos x="2635" y="445"/>
                </a:cxn>
                <a:cxn ang="0">
                  <a:pos x="2377" y="327"/>
                </a:cxn>
                <a:cxn ang="0">
                  <a:pos x="2135" y="230"/>
                </a:cxn>
                <a:cxn ang="0">
                  <a:pos x="1909" y="150"/>
                </a:cxn>
                <a:cxn ang="0">
                  <a:pos x="1696" y="88"/>
                </a:cxn>
                <a:cxn ang="0">
                  <a:pos x="1495" y="43"/>
                </a:cxn>
                <a:cxn ang="0">
                  <a:pos x="1305" y="14"/>
                </a:cxn>
                <a:cxn ang="0">
                  <a:pos x="1124" y="1"/>
                </a:cxn>
                <a:cxn ang="0">
                  <a:pos x="951" y="3"/>
                </a:cxn>
                <a:cxn ang="0">
                  <a:pos x="784" y="19"/>
                </a:cxn>
                <a:cxn ang="0">
                  <a:pos x="623" y="48"/>
                </a:cxn>
                <a:cxn ang="0">
                  <a:pos x="465" y="92"/>
                </a:cxn>
                <a:cxn ang="0">
                  <a:pos x="309" y="145"/>
                </a:cxn>
                <a:cxn ang="0">
                  <a:pos x="155" y="211"/>
                </a:cxn>
                <a:cxn ang="0">
                  <a:pos x="0" y="289"/>
                </a:cxn>
              </a:cxnLst>
              <a:rect l="0" t="0" r="r" b="b"/>
              <a:pathLst>
                <a:path w="5459" h="1028">
                  <a:moveTo>
                    <a:pt x="5459" y="159"/>
                  </a:moveTo>
                  <a:lnTo>
                    <a:pt x="5459" y="159"/>
                  </a:lnTo>
                  <a:lnTo>
                    <a:pt x="5451" y="176"/>
                  </a:lnTo>
                  <a:lnTo>
                    <a:pt x="5428" y="221"/>
                  </a:lnTo>
                  <a:lnTo>
                    <a:pt x="5410" y="253"/>
                  </a:lnTo>
                  <a:lnTo>
                    <a:pt x="5390" y="290"/>
                  </a:lnTo>
                  <a:lnTo>
                    <a:pt x="5365" y="331"/>
                  </a:lnTo>
                  <a:lnTo>
                    <a:pt x="5334" y="376"/>
                  </a:lnTo>
                  <a:lnTo>
                    <a:pt x="5301" y="424"/>
                  </a:lnTo>
                  <a:lnTo>
                    <a:pt x="5262" y="474"/>
                  </a:lnTo>
                  <a:lnTo>
                    <a:pt x="5220" y="526"/>
                  </a:lnTo>
                  <a:lnTo>
                    <a:pt x="5173" y="579"/>
                  </a:lnTo>
                  <a:lnTo>
                    <a:pt x="5122" y="633"/>
                  </a:lnTo>
                  <a:lnTo>
                    <a:pt x="5094" y="658"/>
                  </a:lnTo>
                  <a:lnTo>
                    <a:pt x="5066" y="684"/>
                  </a:lnTo>
                  <a:lnTo>
                    <a:pt x="5035" y="710"/>
                  </a:lnTo>
                  <a:lnTo>
                    <a:pt x="5005" y="736"/>
                  </a:lnTo>
                  <a:lnTo>
                    <a:pt x="4973" y="762"/>
                  </a:lnTo>
                  <a:lnTo>
                    <a:pt x="4940" y="786"/>
                  </a:lnTo>
                  <a:lnTo>
                    <a:pt x="4905" y="809"/>
                  </a:lnTo>
                  <a:lnTo>
                    <a:pt x="4869" y="833"/>
                  </a:lnTo>
                  <a:lnTo>
                    <a:pt x="4833" y="854"/>
                  </a:lnTo>
                  <a:lnTo>
                    <a:pt x="4794" y="876"/>
                  </a:lnTo>
                  <a:lnTo>
                    <a:pt x="4755" y="896"/>
                  </a:lnTo>
                  <a:lnTo>
                    <a:pt x="4715" y="915"/>
                  </a:lnTo>
                  <a:lnTo>
                    <a:pt x="4673" y="933"/>
                  </a:lnTo>
                  <a:lnTo>
                    <a:pt x="4630" y="951"/>
                  </a:lnTo>
                  <a:lnTo>
                    <a:pt x="4586" y="965"/>
                  </a:lnTo>
                  <a:lnTo>
                    <a:pt x="4540" y="980"/>
                  </a:lnTo>
                  <a:lnTo>
                    <a:pt x="4494" y="991"/>
                  </a:lnTo>
                  <a:lnTo>
                    <a:pt x="4445" y="1002"/>
                  </a:lnTo>
                  <a:lnTo>
                    <a:pt x="4395" y="1010"/>
                  </a:lnTo>
                  <a:lnTo>
                    <a:pt x="4345" y="1018"/>
                  </a:lnTo>
                  <a:lnTo>
                    <a:pt x="4294" y="1023"/>
                  </a:lnTo>
                  <a:lnTo>
                    <a:pt x="4240" y="1027"/>
                  </a:lnTo>
                  <a:lnTo>
                    <a:pt x="4186" y="1028"/>
                  </a:lnTo>
                  <a:lnTo>
                    <a:pt x="4130" y="1028"/>
                  </a:lnTo>
                  <a:lnTo>
                    <a:pt x="4072" y="1025"/>
                  </a:lnTo>
                  <a:lnTo>
                    <a:pt x="4014" y="1018"/>
                  </a:lnTo>
                  <a:lnTo>
                    <a:pt x="3954" y="1010"/>
                  </a:lnTo>
                  <a:lnTo>
                    <a:pt x="3893" y="1001"/>
                  </a:lnTo>
                  <a:lnTo>
                    <a:pt x="3830" y="988"/>
                  </a:lnTo>
                  <a:lnTo>
                    <a:pt x="3766" y="972"/>
                  </a:lnTo>
                  <a:lnTo>
                    <a:pt x="3701" y="954"/>
                  </a:lnTo>
                  <a:lnTo>
                    <a:pt x="3635" y="933"/>
                  </a:lnTo>
                  <a:lnTo>
                    <a:pt x="3567" y="909"/>
                  </a:lnTo>
                  <a:lnTo>
                    <a:pt x="3496" y="881"/>
                  </a:lnTo>
                  <a:lnTo>
                    <a:pt x="3425" y="851"/>
                  </a:lnTo>
                  <a:lnTo>
                    <a:pt x="3353" y="817"/>
                  </a:lnTo>
                  <a:lnTo>
                    <a:pt x="3279" y="779"/>
                  </a:lnTo>
                  <a:lnTo>
                    <a:pt x="3204" y="739"/>
                  </a:lnTo>
                  <a:lnTo>
                    <a:pt x="3204" y="739"/>
                  </a:lnTo>
                  <a:lnTo>
                    <a:pt x="3054" y="658"/>
                  </a:lnTo>
                  <a:lnTo>
                    <a:pt x="2910" y="582"/>
                  </a:lnTo>
                  <a:lnTo>
                    <a:pt x="2770" y="511"/>
                  </a:lnTo>
                  <a:lnTo>
                    <a:pt x="2635" y="445"/>
                  </a:lnTo>
                  <a:lnTo>
                    <a:pt x="2503" y="384"/>
                  </a:lnTo>
                  <a:lnTo>
                    <a:pt x="2377" y="327"/>
                  </a:lnTo>
                  <a:lnTo>
                    <a:pt x="2254" y="277"/>
                  </a:lnTo>
                  <a:lnTo>
                    <a:pt x="2135" y="230"/>
                  </a:lnTo>
                  <a:lnTo>
                    <a:pt x="2021" y="189"/>
                  </a:lnTo>
                  <a:lnTo>
                    <a:pt x="1909" y="150"/>
                  </a:lnTo>
                  <a:lnTo>
                    <a:pt x="1800" y="117"/>
                  </a:lnTo>
                  <a:lnTo>
                    <a:pt x="1696" y="88"/>
                  </a:lnTo>
                  <a:lnTo>
                    <a:pt x="1595" y="64"/>
                  </a:lnTo>
                  <a:lnTo>
                    <a:pt x="1495" y="43"/>
                  </a:lnTo>
                  <a:lnTo>
                    <a:pt x="1399" y="27"/>
                  </a:lnTo>
                  <a:lnTo>
                    <a:pt x="1305" y="14"/>
                  </a:lnTo>
                  <a:lnTo>
                    <a:pt x="1213" y="6"/>
                  </a:lnTo>
                  <a:lnTo>
                    <a:pt x="1124" y="1"/>
                  </a:lnTo>
                  <a:lnTo>
                    <a:pt x="1037" y="0"/>
                  </a:lnTo>
                  <a:lnTo>
                    <a:pt x="951" y="3"/>
                  </a:lnTo>
                  <a:lnTo>
                    <a:pt x="867" y="9"/>
                  </a:lnTo>
                  <a:lnTo>
                    <a:pt x="784" y="19"/>
                  </a:lnTo>
                  <a:lnTo>
                    <a:pt x="704" y="32"/>
                  </a:lnTo>
                  <a:lnTo>
                    <a:pt x="623" y="48"/>
                  </a:lnTo>
                  <a:lnTo>
                    <a:pt x="544" y="67"/>
                  </a:lnTo>
                  <a:lnTo>
                    <a:pt x="465" y="92"/>
                  </a:lnTo>
                  <a:lnTo>
                    <a:pt x="387" y="117"/>
                  </a:lnTo>
                  <a:lnTo>
                    <a:pt x="309" y="145"/>
                  </a:lnTo>
                  <a:lnTo>
                    <a:pt x="232" y="177"/>
                  </a:lnTo>
                  <a:lnTo>
                    <a:pt x="155" y="211"/>
                  </a:lnTo>
                  <a:lnTo>
                    <a:pt x="77" y="248"/>
                  </a:lnTo>
                  <a:lnTo>
                    <a:pt x="0" y="289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06678" name="Freeform 86"/>
            <p:cNvSpPr>
              <a:spLocks/>
            </p:cNvSpPr>
            <p:nvPr/>
          </p:nvSpPr>
          <p:spPr bwMode="auto">
            <a:xfrm>
              <a:off x="835" y="1192"/>
              <a:ext cx="5455" cy="485"/>
            </a:xfrm>
            <a:custGeom>
              <a:avLst/>
              <a:gdLst/>
              <a:ahLst/>
              <a:cxnLst>
                <a:cxn ang="0">
                  <a:pos x="5455" y="71"/>
                </a:cxn>
                <a:cxn ang="0">
                  <a:pos x="5426" y="132"/>
                </a:cxn>
                <a:cxn ang="0">
                  <a:pos x="5388" y="203"/>
                </a:cxn>
                <a:cxn ang="0">
                  <a:pos x="5334" y="291"/>
                </a:cxn>
                <a:cxn ang="0">
                  <a:pos x="5263" y="391"/>
                </a:cxn>
                <a:cxn ang="0">
                  <a:pos x="5176" y="499"/>
                </a:cxn>
                <a:cxn ang="0">
                  <a:pos x="5098" y="580"/>
                </a:cxn>
                <a:cxn ang="0">
                  <a:pos x="5041" y="633"/>
                </a:cxn>
                <a:cxn ang="0">
                  <a:pos x="4979" y="685"/>
                </a:cxn>
                <a:cxn ang="0">
                  <a:pos x="4912" y="735"/>
                </a:cxn>
                <a:cxn ang="0">
                  <a:pos x="4840" y="781"/>
                </a:cxn>
                <a:cxn ang="0">
                  <a:pos x="4763" y="825"/>
                </a:cxn>
                <a:cxn ang="0">
                  <a:pos x="4682" y="864"/>
                </a:cxn>
                <a:cxn ang="0">
                  <a:pos x="4594" y="898"/>
                </a:cxn>
                <a:cxn ang="0">
                  <a:pos x="4502" y="927"/>
                </a:cxn>
                <a:cxn ang="0">
                  <a:pos x="4405" y="948"/>
                </a:cxn>
                <a:cxn ang="0">
                  <a:pos x="4304" y="962"/>
                </a:cxn>
                <a:cxn ang="0">
                  <a:pos x="4196" y="969"/>
                </a:cxn>
                <a:cxn ang="0">
                  <a:pos x="4083" y="967"/>
                </a:cxn>
                <a:cxn ang="0">
                  <a:pos x="3964" y="957"/>
                </a:cxn>
                <a:cxn ang="0">
                  <a:pos x="3840" y="936"/>
                </a:cxn>
                <a:cxn ang="0">
                  <a:pos x="3710" y="904"/>
                </a:cxn>
                <a:cxn ang="0">
                  <a:pos x="3574" y="861"/>
                </a:cxn>
                <a:cxn ang="0">
                  <a:pos x="3432" y="806"/>
                </a:cxn>
                <a:cxn ang="0">
                  <a:pos x="3285" y="738"/>
                </a:cxn>
                <a:cxn ang="0">
                  <a:pos x="3210" y="699"/>
                </a:cxn>
                <a:cxn ang="0">
                  <a:pos x="2913" y="547"/>
                </a:cxn>
                <a:cxn ang="0">
                  <a:pos x="2636" y="415"/>
                </a:cxn>
                <a:cxn ang="0">
                  <a:pos x="2377" y="302"/>
                </a:cxn>
                <a:cxn ang="0">
                  <a:pos x="2134" y="208"/>
                </a:cxn>
                <a:cxn ang="0">
                  <a:pos x="1906" y="132"/>
                </a:cxn>
                <a:cxn ang="0">
                  <a:pos x="1692" y="76"/>
                </a:cxn>
                <a:cxn ang="0">
                  <a:pos x="1491" y="34"/>
                </a:cxn>
                <a:cxn ang="0">
                  <a:pos x="1301" y="8"/>
                </a:cxn>
                <a:cxn ang="0">
                  <a:pos x="1119" y="0"/>
                </a:cxn>
                <a:cxn ang="0">
                  <a:pos x="945" y="5"/>
                </a:cxn>
                <a:cxn ang="0">
                  <a:pos x="780" y="24"/>
                </a:cxn>
                <a:cxn ang="0">
                  <a:pos x="619" y="56"/>
                </a:cxn>
                <a:cxn ang="0">
                  <a:pos x="461" y="103"/>
                </a:cxn>
                <a:cxn ang="0">
                  <a:pos x="307" y="161"/>
                </a:cxn>
                <a:cxn ang="0">
                  <a:pos x="153" y="231"/>
                </a:cxn>
                <a:cxn ang="0">
                  <a:pos x="0" y="312"/>
                </a:cxn>
              </a:cxnLst>
              <a:rect l="0" t="0" r="r" b="b"/>
              <a:pathLst>
                <a:path w="5455" h="970">
                  <a:moveTo>
                    <a:pt x="5455" y="71"/>
                  </a:moveTo>
                  <a:lnTo>
                    <a:pt x="5455" y="71"/>
                  </a:lnTo>
                  <a:lnTo>
                    <a:pt x="5448" y="87"/>
                  </a:lnTo>
                  <a:lnTo>
                    <a:pt x="5426" y="132"/>
                  </a:lnTo>
                  <a:lnTo>
                    <a:pt x="5409" y="165"/>
                  </a:lnTo>
                  <a:lnTo>
                    <a:pt x="5388" y="203"/>
                  </a:lnTo>
                  <a:lnTo>
                    <a:pt x="5363" y="245"/>
                  </a:lnTo>
                  <a:lnTo>
                    <a:pt x="5334" y="291"/>
                  </a:lnTo>
                  <a:lnTo>
                    <a:pt x="5301" y="339"/>
                  </a:lnTo>
                  <a:lnTo>
                    <a:pt x="5263" y="391"/>
                  </a:lnTo>
                  <a:lnTo>
                    <a:pt x="5222" y="444"/>
                  </a:lnTo>
                  <a:lnTo>
                    <a:pt x="5176" y="499"/>
                  </a:lnTo>
                  <a:lnTo>
                    <a:pt x="5126" y="552"/>
                  </a:lnTo>
                  <a:lnTo>
                    <a:pt x="5098" y="580"/>
                  </a:lnTo>
                  <a:lnTo>
                    <a:pt x="5070" y="607"/>
                  </a:lnTo>
                  <a:lnTo>
                    <a:pt x="5041" y="633"/>
                  </a:lnTo>
                  <a:lnTo>
                    <a:pt x="5011" y="659"/>
                  </a:lnTo>
                  <a:lnTo>
                    <a:pt x="4979" y="685"/>
                  </a:lnTo>
                  <a:lnTo>
                    <a:pt x="4945" y="710"/>
                  </a:lnTo>
                  <a:lnTo>
                    <a:pt x="4912" y="735"/>
                  </a:lnTo>
                  <a:lnTo>
                    <a:pt x="4876" y="759"/>
                  </a:lnTo>
                  <a:lnTo>
                    <a:pt x="4840" y="781"/>
                  </a:lnTo>
                  <a:lnTo>
                    <a:pt x="4802" y="804"/>
                  </a:lnTo>
                  <a:lnTo>
                    <a:pt x="4763" y="825"/>
                  </a:lnTo>
                  <a:lnTo>
                    <a:pt x="4723" y="844"/>
                  </a:lnTo>
                  <a:lnTo>
                    <a:pt x="4682" y="864"/>
                  </a:lnTo>
                  <a:lnTo>
                    <a:pt x="4639" y="882"/>
                  </a:lnTo>
                  <a:lnTo>
                    <a:pt x="4594" y="898"/>
                  </a:lnTo>
                  <a:lnTo>
                    <a:pt x="4550" y="912"/>
                  </a:lnTo>
                  <a:lnTo>
                    <a:pt x="4502" y="927"/>
                  </a:lnTo>
                  <a:lnTo>
                    <a:pt x="4455" y="938"/>
                  </a:lnTo>
                  <a:lnTo>
                    <a:pt x="4405" y="948"/>
                  </a:lnTo>
                  <a:lnTo>
                    <a:pt x="4355" y="956"/>
                  </a:lnTo>
                  <a:lnTo>
                    <a:pt x="4304" y="962"/>
                  </a:lnTo>
                  <a:lnTo>
                    <a:pt x="4250" y="967"/>
                  </a:lnTo>
                  <a:lnTo>
                    <a:pt x="4196" y="969"/>
                  </a:lnTo>
                  <a:lnTo>
                    <a:pt x="4140" y="970"/>
                  </a:lnTo>
                  <a:lnTo>
                    <a:pt x="4083" y="967"/>
                  </a:lnTo>
                  <a:lnTo>
                    <a:pt x="4023" y="964"/>
                  </a:lnTo>
                  <a:lnTo>
                    <a:pt x="3964" y="957"/>
                  </a:lnTo>
                  <a:lnTo>
                    <a:pt x="3903" y="948"/>
                  </a:lnTo>
                  <a:lnTo>
                    <a:pt x="3840" y="936"/>
                  </a:lnTo>
                  <a:lnTo>
                    <a:pt x="3775" y="922"/>
                  </a:lnTo>
                  <a:lnTo>
                    <a:pt x="3710" y="904"/>
                  </a:lnTo>
                  <a:lnTo>
                    <a:pt x="3643" y="885"/>
                  </a:lnTo>
                  <a:lnTo>
                    <a:pt x="3574" y="861"/>
                  </a:lnTo>
                  <a:lnTo>
                    <a:pt x="3504" y="835"/>
                  </a:lnTo>
                  <a:lnTo>
                    <a:pt x="3432" y="806"/>
                  </a:lnTo>
                  <a:lnTo>
                    <a:pt x="3360" y="773"/>
                  </a:lnTo>
                  <a:lnTo>
                    <a:pt x="3285" y="738"/>
                  </a:lnTo>
                  <a:lnTo>
                    <a:pt x="3210" y="699"/>
                  </a:lnTo>
                  <a:lnTo>
                    <a:pt x="3210" y="699"/>
                  </a:lnTo>
                  <a:lnTo>
                    <a:pt x="3059" y="620"/>
                  </a:lnTo>
                  <a:lnTo>
                    <a:pt x="2913" y="547"/>
                  </a:lnTo>
                  <a:lnTo>
                    <a:pt x="2772" y="478"/>
                  </a:lnTo>
                  <a:lnTo>
                    <a:pt x="2636" y="415"/>
                  </a:lnTo>
                  <a:lnTo>
                    <a:pt x="2505" y="357"/>
                  </a:lnTo>
                  <a:lnTo>
                    <a:pt x="2377" y="302"/>
                  </a:lnTo>
                  <a:lnTo>
                    <a:pt x="2253" y="253"/>
                  </a:lnTo>
                  <a:lnTo>
                    <a:pt x="2134" y="208"/>
                  </a:lnTo>
                  <a:lnTo>
                    <a:pt x="2019" y="169"/>
                  </a:lnTo>
                  <a:lnTo>
                    <a:pt x="1906" y="132"/>
                  </a:lnTo>
                  <a:lnTo>
                    <a:pt x="1798" y="102"/>
                  </a:lnTo>
                  <a:lnTo>
                    <a:pt x="1692" y="76"/>
                  </a:lnTo>
                  <a:lnTo>
                    <a:pt x="1590" y="52"/>
                  </a:lnTo>
                  <a:lnTo>
                    <a:pt x="1491" y="34"/>
                  </a:lnTo>
                  <a:lnTo>
                    <a:pt x="1394" y="19"/>
                  </a:lnTo>
                  <a:lnTo>
                    <a:pt x="1301" y="8"/>
                  </a:lnTo>
                  <a:lnTo>
                    <a:pt x="1209" y="2"/>
                  </a:lnTo>
                  <a:lnTo>
                    <a:pt x="1119" y="0"/>
                  </a:lnTo>
                  <a:lnTo>
                    <a:pt x="1031" y="0"/>
                  </a:lnTo>
                  <a:lnTo>
                    <a:pt x="945" y="5"/>
                  </a:lnTo>
                  <a:lnTo>
                    <a:pt x="862" y="13"/>
                  </a:lnTo>
                  <a:lnTo>
                    <a:pt x="780" y="24"/>
                  </a:lnTo>
                  <a:lnTo>
                    <a:pt x="698" y="39"/>
                  </a:lnTo>
                  <a:lnTo>
                    <a:pt x="619" y="56"/>
                  </a:lnTo>
                  <a:lnTo>
                    <a:pt x="540" y="79"/>
                  </a:lnTo>
                  <a:lnTo>
                    <a:pt x="461" y="103"/>
                  </a:lnTo>
                  <a:lnTo>
                    <a:pt x="384" y="131"/>
                  </a:lnTo>
                  <a:lnTo>
                    <a:pt x="307" y="161"/>
                  </a:lnTo>
                  <a:lnTo>
                    <a:pt x="230" y="194"/>
                  </a:lnTo>
                  <a:lnTo>
                    <a:pt x="153" y="231"/>
                  </a:lnTo>
                  <a:lnTo>
                    <a:pt x="76" y="270"/>
                  </a:lnTo>
                  <a:lnTo>
                    <a:pt x="0" y="31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06679" name="Freeform 87"/>
            <p:cNvSpPr>
              <a:spLocks/>
            </p:cNvSpPr>
            <p:nvPr/>
          </p:nvSpPr>
          <p:spPr bwMode="auto">
            <a:xfrm>
              <a:off x="864" y="1198"/>
              <a:ext cx="5451" cy="465"/>
            </a:xfrm>
            <a:custGeom>
              <a:avLst/>
              <a:gdLst/>
              <a:ahLst/>
              <a:cxnLst>
                <a:cxn ang="0">
                  <a:pos x="5451" y="0"/>
                </a:cxn>
                <a:cxn ang="0">
                  <a:pos x="5423" y="63"/>
                </a:cxn>
                <a:cxn ang="0">
                  <a:pos x="5386" y="134"/>
                </a:cxn>
                <a:cxn ang="0">
                  <a:pos x="5334" y="224"/>
                </a:cxn>
                <a:cxn ang="0">
                  <a:pos x="5265" y="326"/>
                </a:cxn>
                <a:cxn ang="0">
                  <a:pos x="5179" y="436"/>
                </a:cxn>
                <a:cxn ang="0">
                  <a:pos x="5102" y="518"/>
                </a:cxn>
                <a:cxn ang="0">
                  <a:pos x="5046" y="573"/>
                </a:cxn>
                <a:cxn ang="0">
                  <a:pos x="4983" y="628"/>
                </a:cxn>
                <a:cxn ang="0">
                  <a:pos x="4918" y="678"/>
                </a:cxn>
                <a:cxn ang="0">
                  <a:pos x="4847" y="726"/>
                </a:cxn>
                <a:cxn ang="0">
                  <a:pos x="4771" y="772"/>
                </a:cxn>
                <a:cxn ang="0">
                  <a:pos x="4689" y="814"/>
                </a:cxn>
                <a:cxn ang="0">
                  <a:pos x="4603" y="849"/>
                </a:cxn>
                <a:cxn ang="0">
                  <a:pos x="4512" y="880"/>
                </a:cxn>
                <a:cxn ang="0">
                  <a:pos x="4415" y="902"/>
                </a:cxn>
                <a:cxn ang="0">
                  <a:pos x="4312" y="920"/>
                </a:cxn>
                <a:cxn ang="0">
                  <a:pos x="4206" y="928"/>
                </a:cxn>
                <a:cxn ang="0">
                  <a:pos x="4092" y="930"/>
                </a:cxn>
                <a:cxn ang="0">
                  <a:pos x="3974" y="920"/>
                </a:cxn>
                <a:cxn ang="0">
                  <a:pos x="3849" y="902"/>
                </a:cxn>
                <a:cxn ang="0">
                  <a:pos x="3718" y="873"/>
                </a:cxn>
                <a:cxn ang="0">
                  <a:pos x="3582" y="833"/>
                </a:cxn>
                <a:cxn ang="0">
                  <a:pos x="3440" y="780"/>
                </a:cxn>
                <a:cxn ang="0">
                  <a:pos x="3292" y="715"/>
                </a:cxn>
                <a:cxn ang="0">
                  <a:pos x="3216" y="678"/>
                </a:cxn>
                <a:cxn ang="0">
                  <a:pos x="2917" y="531"/>
                </a:cxn>
                <a:cxn ang="0">
                  <a:pos x="2638" y="403"/>
                </a:cxn>
                <a:cxn ang="0">
                  <a:pos x="2377" y="295"/>
                </a:cxn>
                <a:cxn ang="0">
                  <a:pos x="2133" y="206"/>
                </a:cxn>
                <a:cxn ang="0">
                  <a:pos x="1903" y="135"/>
                </a:cxn>
                <a:cxn ang="0">
                  <a:pos x="1688" y="81"/>
                </a:cxn>
                <a:cxn ang="0">
                  <a:pos x="1487" y="43"/>
                </a:cxn>
                <a:cxn ang="0">
                  <a:pos x="1295" y="22"/>
                </a:cxn>
                <a:cxn ang="0">
                  <a:pos x="1115" y="16"/>
                </a:cxn>
                <a:cxn ang="0">
                  <a:pos x="941" y="26"/>
                </a:cxn>
                <a:cxn ang="0">
                  <a:pos x="775" y="48"/>
                </a:cxn>
                <a:cxn ang="0">
                  <a:pos x="615" y="85"/>
                </a:cxn>
                <a:cxn ang="0">
                  <a:pos x="458" y="134"/>
                </a:cxn>
                <a:cxn ang="0">
                  <a:pos x="304" y="195"/>
                </a:cxn>
                <a:cxn ang="0">
                  <a:pos x="153" y="268"/>
                </a:cxn>
                <a:cxn ang="0">
                  <a:pos x="0" y="352"/>
                </a:cxn>
              </a:cxnLst>
              <a:rect l="0" t="0" r="r" b="b"/>
              <a:pathLst>
                <a:path w="5451" h="930">
                  <a:moveTo>
                    <a:pt x="5451" y="0"/>
                  </a:moveTo>
                  <a:lnTo>
                    <a:pt x="5451" y="0"/>
                  </a:lnTo>
                  <a:lnTo>
                    <a:pt x="5444" y="18"/>
                  </a:lnTo>
                  <a:lnTo>
                    <a:pt x="5423" y="63"/>
                  </a:lnTo>
                  <a:lnTo>
                    <a:pt x="5406" y="97"/>
                  </a:lnTo>
                  <a:lnTo>
                    <a:pt x="5386" y="134"/>
                  </a:lnTo>
                  <a:lnTo>
                    <a:pt x="5362" y="177"/>
                  </a:lnTo>
                  <a:lnTo>
                    <a:pt x="5334" y="224"/>
                  </a:lnTo>
                  <a:lnTo>
                    <a:pt x="5301" y="274"/>
                  </a:lnTo>
                  <a:lnTo>
                    <a:pt x="5265" y="326"/>
                  </a:lnTo>
                  <a:lnTo>
                    <a:pt x="5223" y="381"/>
                  </a:lnTo>
                  <a:lnTo>
                    <a:pt x="5179" y="436"/>
                  </a:lnTo>
                  <a:lnTo>
                    <a:pt x="5129" y="491"/>
                  </a:lnTo>
                  <a:lnTo>
                    <a:pt x="5102" y="518"/>
                  </a:lnTo>
                  <a:lnTo>
                    <a:pt x="5075" y="546"/>
                  </a:lnTo>
                  <a:lnTo>
                    <a:pt x="5046" y="573"/>
                  </a:lnTo>
                  <a:lnTo>
                    <a:pt x="5015" y="600"/>
                  </a:lnTo>
                  <a:lnTo>
                    <a:pt x="4983" y="628"/>
                  </a:lnTo>
                  <a:lnTo>
                    <a:pt x="4951" y="654"/>
                  </a:lnTo>
                  <a:lnTo>
                    <a:pt x="4918" y="678"/>
                  </a:lnTo>
                  <a:lnTo>
                    <a:pt x="4883" y="704"/>
                  </a:lnTo>
                  <a:lnTo>
                    <a:pt x="4847" y="726"/>
                  </a:lnTo>
                  <a:lnTo>
                    <a:pt x="4809" y="751"/>
                  </a:lnTo>
                  <a:lnTo>
                    <a:pt x="4771" y="772"/>
                  </a:lnTo>
                  <a:lnTo>
                    <a:pt x="4730" y="793"/>
                  </a:lnTo>
                  <a:lnTo>
                    <a:pt x="4689" y="814"/>
                  </a:lnTo>
                  <a:lnTo>
                    <a:pt x="4647" y="831"/>
                  </a:lnTo>
                  <a:lnTo>
                    <a:pt x="4603" y="849"/>
                  </a:lnTo>
                  <a:lnTo>
                    <a:pt x="4558" y="865"/>
                  </a:lnTo>
                  <a:lnTo>
                    <a:pt x="4512" y="880"/>
                  </a:lnTo>
                  <a:lnTo>
                    <a:pt x="4464" y="891"/>
                  </a:lnTo>
                  <a:lnTo>
                    <a:pt x="4415" y="902"/>
                  </a:lnTo>
                  <a:lnTo>
                    <a:pt x="4365" y="912"/>
                  </a:lnTo>
                  <a:lnTo>
                    <a:pt x="4312" y="920"/>
                  </a:lnTo>
                  <a:lnTo>
                    <a:pt x="4260" y="925"/>
                  </a:lnTo>
                  <a:lnTo>
                    <a:pt x="4206" y="928"/>
                  </a:lnTo>
                  <a:lnTo>
                    <a:pt x="4150" y="930"/>
                  </a:lnTo>
                  <a:lnTo>
                    <a:pt x="4092" y="930"/>
                  </a:lnTo>
                  <a:lnTo>
                    <a:pt x="4033" y="927"/>
                  </a:lnTo>
                  <a:lnTo>
                    <a:pt x="3974" y="920"/>
                  </a:lnTo>
                  <a:lnTo>
                    <a:pt x="3911" y="912"/>
                  </a:lnTo>
                  <a:lnTo>
                    <a:pt x="3849" y="902"/>
                  </a:lnTo>
                  <a:lnTo>
                    <a:pt x="3785" y="889"/>
                  </a:lnTo>
                  <a:lnTo>
                    <a:pt x="3718" y="873"/>
                  </a:lnTo>
                  <a:lnTo>
                    <a:pt x="3652" y="854"/>
                  </a:lnTo>
                  <a:lnTo>
                    <a:pt x="3582" y="833"/>
                  </a:lnTo>
                  <a:lnTo>
                    <a:pt x="3511" y="809"/>
                  </a:lnTo>
                  <a:lnTo>
                    <a:pt x="3440" y="780"/>
                  </a:lnTo>
                  <a:lnTo>
                    <a:pt x="3367" y="749"/>
                  </a:lnTo>
                  <a:lnTo>
                    <a:pt x="3292" y="715"/>
                  </a:lnTo>
                  <a:lnTo>
                    <a:pt x="3216" y="678"/>
                  </a:lnTo>
                  <a:lnTo>
                    <a:pt x="3216" y="678"/>
                  </a:lnTo>
                  <a:lnTo>
                    <a:pt x="3063" y="602"/>
                  </a:lnTo>
                  <a:lnTo>
                    <a:pt x="2917" y="531"/>
                  </a:lnTo>
                  <a:lnTo>
                    <a:pt x="2774" y="465"/>
                  </a:lnTo>
                  <a:lnTo>
                    <a:pt x="2638" y="403"/>
                  </a:lnTo>
                  <a:lnTo>
                    <a:pt x="2505" y="347"/>
                  </a:lnTo>
                  <a:lnTo>
                    <a:pt x="2377" y="295"/>
                  </a:lnTo>
                  <a:lnTo>
                    <a:pt x="2252" y="248"/>
                  </a:lnTo>
                  <a:lnTo>
                    <a:pt x="2133" y="206"/>
                  </a:lnTo>
                  <a:lnTo>
                    <a:pt x="2016" y="168"/>
                  </a:lnTo>
                  <a:lnTo>
                    <a:pt x="1903" y="135"/>
                  </a:lnTo>
                  <a:lnTo>
                    <a:pt x="1795" y="106"/>
                  </a:lnTo>
                  <a:lnTo>
                    <a:pt x="1688" y="81"/>
                  </a:lnTo>
                  <a:lnTo>
                    <a:pt x="1587" y="60"/>
                  </a:lnTo>
                  <a:lnTo>
                    <a:pt x="1487" y="43"/>
                  </a:lnTo>
                  <a:lnTo>
                    <a:pt x="1390" y="30"/>
                  </a:lnTo>
                  <a:lnTo>
                    <a:pt x="1295" y="22"/>
                  </a:lnTo>
                  <a:lnTo>
                    <a:pt x="1204" y="18"/>
                  </a:lnTo>
                  <a:lnTo>
                    <a:pt x="1115" y="16"/>
                  </a:lnTo>
                  <a:lnTo>
                    <a:pt x="1027" y="19"/>
                  </a:lnTo>
                  <a:lnTo>
                    <a:pt x="941" y="26"/>
                  </a:lnTo>
                  <a:lnTo>
                    <a:pt x="858" y="35"/>
                  </a:lnTo>
                  <a:lnTo>
                    <a:pt x="775" y="48"/>
                  </a:lnTo>
                  <a:lnTo>
                    <a:pt x="694" y="64"/>
                  </a:lnTo>
                  <a:lnTo>
                    <a:pt x="615" y="85"/>
                  </a:lnTo>
                  <a:lnTo>
                    <a:pt x="536" y="108"/>
                  </a:lnTo>
                  <a:lnTo>
                    <a:pt x="458" y="134"/>
                  </a:lnTo>
                  <a:lnTo>
                    <a:pt x="382" y="163"/>
                  </a:lnTo>
                  <a:lnTo>
                    <a:pt x="304" y="195"/>
                  </a:lnTo>
                  <a:lnTo>
                    <a:pt x="228" y="231"/>
                  </a:lnTo>
                  <a:lnTo>
                    <a:pt x="153" y="268"/>
                  </a:lnTo>
                  <a:lnTo>
                    <a:pt x="76" y="310"/>
                  </a:lnTo>
                  <a:lnTo>
                    <a:pt x="0" y="35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06680" name="Freeform 88"/>
            <p:cNvSpPr>
              <a:spLocks/>
            </p:cNvSpPr>
            <p:nvPr/>
          </p:nvSpPr>
          <p:spPr bwMode="auto">
            <a:xfrm>
              <a:off x="893" y="1169"/>
              <a:ext cx="5447" cy="482"/>
            </a:xfrm>
            <a:custGeom>
              <a:avLst/>
              <a:gdLst/>
              <a:ahLst/>
              <a:cxnLst>
                <a:cxn ang="0">
                  <a:pos x="5447" y="0"/>
                </a:cxn>
                <a:cxn ang="0">
                  <a:pos x="5419" y="64"/>
                </a:cxn>
                <a:cxn ang="0">
                  <a:pos x="5383" y="137"/>
                </a:cxn>
                <a:cxn ang="0">
                  <a:pos x="5332" y="227"/>
                </a:cxn>
                <a:cxn ang="0">
                  <a:pos x="5265" y="332"/>
                </a:cxn>
                <a:cxn ang="0">
                  <a:pos x="5180" y="444"/>
                </a:cxn>
                <a:cxn ang="0">
                  <a:pos x="5105" y="529"/>
                </a:cxn>
                <a:cxn ang="0">
                  <a:pos x="5048" y="586"/>
                </a:cxn>
                <a:cxn ang="0">
                  <a:pos x="4989" y="641"/>
                </a:cxn>
                <a:cxn ang="0">
                  <a:pos x="4923" y="692"/>
                </a:cxn>
                <a:cxn ang="0">
                  <a:pos x="4853" y="744"/>
                </a:cxn>
                <a:cxn ang="0">
                  <a:pos x="4778" y="791"/>
                </a:cxn>
                <a:cxn ang="0">
                  <a:pos x="4697" y="833"/>
                </a:cxn>
                <a:cxn ang="0">
                  <a:pos x="4611" y="870"/>
                </a:cxn>
                <a:cxn ang="0">
                  <a:pos x="4521" y="902"/>
                </a:cxn>
                <a:cxn ang="0">
                  <a:pos x="4424" y="928"/>
                </a:cxn>
                <a:cxn ang="0">
                  <a:pos x="4322" y="947"/>
                </a:cxn>
                <a:cxn ang="0">
                  <a:pos x="4214" y="959"/>
                </a:cxn>
                <a:cxn ang="0">
                  <a:pos x="4102" y="962"/>
                </a:cxn>
                <a:cxn ang="0">
                  <a:pos x="3982" y="956"/>
                </a:cxn>
                <a:cxn ang="0">
                  <a:pos x="3857" y="939"/>
                </a:cxn>
                <a:cxn ang="0">
                  <a:pos x="3727" y="914"/>
                </a:cxn>
                <a:cxn ang="0">
                  <a:pos x="3591" y="875"/>
                </a:cxn>
                <a:cxn ang="0">
                  <a:pos x="3448" y="825"/>
                </a:cxn>
                <a:cxn ang="0">
                  <a:pos x="3298" y="763"/>
                </a:cxn>
                <a:cxn ang="0">
                  <a:pos x="3221" y="726"/>
                </a:cxn>
                <a:cxn ang="0">
                  <a:pos x="2920" y="586"/>
                </a:cxn>
                <a:cxn ang="0">
                  <a:pos x="2640" y="463"/>
                </a:cxn>
                <a:cxn ang="0">
                  <a:pos x="2376" y="360"/>
                </a:cxn>
                <a:cxn ang="0">
                  <a:pos x="2131" y="276"/>
                </a:cxn>
                <a:cxn ang="0">
                  <a:pos x="1901" y="208"/>
                </a:cxn>
                <a:cxn ang="0">
                  <a:pos x="1686" y="158"/>
                </a:cxn>
                <a:cxn ang="0">
                  <a:pos x="1483" y="124"/>
                </a:cxn>
                <a:cxn ang="0">
                  <a:pos x="1291" y="108"/>
                </a:cxn>
                <a:cxn ang="0">
                  <a:pos x="1111" y="105"/>
                </a:cxn>
                <a:cxn ang="0">
                  <a:pos x="937" y="118"/>
                </a:cxn>
                <a:cxn ang="0">
                  <a:pos x="772" y="143"/>
                </a:cxn>
                <a:cxn ang="0">
                  <a:pos x="612" y="184"/>
                </a:cxn>
                <a:cxn ang="0">
                  <a:pos x="457" y="237"/>
                </a:cxn>
                <a:cxn ang="0">
                  <a:pos x="303" y="302"/>
                </a:cxn>
                <a:cxn ang="0">
                  <a:pos x="151" y="378"/>
                </a:cxn>
                <a:cxn ang="0">
                  <a:pos x="0" y="465"/>
                </a:cxn>
              </a:cxnLst>
              <a:rect l="0" t="0" r="r" b="b"/>
              <a:pathLst>
                <a:path w="5447" h="962">
                  <a:moveTo>
                    <a:pt x="5447" y="0"/>
                  </a:moveTo>
                  <a:lnTo>
                    <a:pt x="5447" y="0"/>
                  </a:lnTo>
                  <a:lnTo>
                    <a:pt x="5440" y="17"/>
                  </a:lnTo>
                  <a:lnTo>
                    <a:pt x="5419" y="64"/>
                  </a:lnTo>
                  <a:lnTo>
                    <a:pt x="5402" y="98"/>
                  </a:lnTo>
                  <a:lnTo>
                    <a:pt x="5383" y="137"/>
                  </a:lnTo>
                  <a:lnTo>
                    <a:pt x="5359" y="181"/>
                  </a:lnTo>
                  <a:lnTo>
                    <a:pt x="5332" y="227"/>
                  </a:lnTo>
                  <a:lnTo>
                    <a:pt x="5300" y="279"/>
                  </a:lnTo>
                  <a:lnTo>
                    <a:pt x="5265" y="332"/>
                  </a:lnTo>
                  <a:lnTo>
                    <a:pt x="5225" y="387"/>
                  </a:lnTo>
                  <a:lnTo>
                    <a:pt x="5180" y="444"/>
                  </a:lnTo>
                  <a:lnTo>
                    <a:pt x="5130" y="500"/>
                  </a:lnTo>
                  <a:lnTo>
                    <a:pt x="5105" y="529"/>
                  </a:lnTo>
                  <a:lnTo>
                    <a:pt x="5078" y="557"/>
                  </a:lnTo>
                  <a:lnTo>
                    <a:pt x="5048" y="586"/>
                  </a:lnTo>
                  <a:lnTo>
                    <a:pt x="5019" y="613"/>
                  </a:lnTo>
                  <a:lnTo>
                    <a:pt x="4989" y="641"/>
                  </a:lnTo>
                  <a:lnTo>
                    <a:pt x="4957" y="667"/>
                  </a:lnTo>
                  <a:lnTo>
                    <a:pt x="4923" y="692"/>
                  </a:lnTo>
                  <a:lnTo>
                    <a:pt x="4889" y="718"/>
                  </a:lnTo>
                  <a:lnTo>
                    <a:pt x="4853" y="744"/>
                  </a:lnTo>
                  <a:lnTo>
                    <a:pt x="4815" y="767"/>
                  </a:lnTo>
                  <a:lnTo>
                    <a:pt x="4778" y="791"/>
                  </a:lnTo>
                  <a:lnTo>
                    <a:pt x="4737" y="812"/>
                  </a:lnTo>
                  <a:lnTo>
                    <a:pt x="4697" y="833"/>
                  </a:lnTo>
                  <a:lnTo>
                    <a:pt x="4654" y="852"/>
                  </a:lnTo>
                  <a:lnTo>
                    <a:pt x="4611" y="870"/>
                  </a:lnTo>
                  <a:lnTo>
                    <a:pt x="4567" y="888"/>
                  </a:lnTo>
                  <a:lnTo>
                    <a:pt x="4521" y="902"/>
                  </a:lnTo>
                  <a:lnTo>
                    <a:pt x="4472" y="917"/>
                  </a:lnTo>
                  <a:lnTo>
                    <a:pt x="4424" y="928"/>
                  </a:lnTo>
                  <a:lnTo>
                    <a:pt x="4374" y="939"/>
                  </a:lnTo>
                  <a:lnTo>
                    <a:pt x="4322" y="947"/>
                  </a:lnTo>
                  <a:lnTo>
                    <a:pt x="4270" y="954"/>
                  </a:lnTo>
                  <a:lnTo>
                    <a:pt x="4214" y="959"/>
                  </a:lnTo>
                  <a:lnTo>
                    <a:pt x="4158" y="962"/>
                  </a:lnTo>
                  <a:lnTo>
                    <a:pt x="4102" y="962"/>
                  </a:lnTo>
                  <a:lnTo>
                    <a:pt x="4043" y="960"/>
                  </a:lnTo>
                  <a:lnTo>
                    <a:pt x="3982" y="956"/>
                  </a:lnTo>
                  <a:lnTo>
                    <a:pt x="3921" y="949"/>
                  </a:lnTo>
                  <a:lnTo>
                    <a:pt x="3857" y="939"/>
                  </a:lnTo>
                  <a:lnTo>
                    <a:pt x="3793" y="928"/>
                  </a:lnTo>
                  <a:lnTo>
                    <a:pt x="3727" y="914"/>
                  </a:lnTo>
                  <a:lnTo>
                    <a:pt x="3659" y="896"/>
                  </a:lnTo>
                  <a:lnTo>
                    <a:pt x="3591" y="875"/>
                  </a:lnTo>
                  <a:lnTo>
                    <a:pt x="3520" y="852"/>
                  </a:lnTo>
                  <a:lnTo>
                    <a:pt x="3448" y="825"/>
                  </a:lnTo>
                  <a:lnTo>
                    <a:pt x="3373" y="796"/>
                  </a:lnTo>
                  <a:lnTo>
                    <a:pt x="3298" y="763"/>
                  </a:lnTo>
                  <a:lnTo>
                    <a:pt x="3221" y="726"/>
                  </a:lnTo>
                  <a:lnTo>
                    <a:pt x="3221" y="726"/>
                  </a:lnTo>
                  <a:lnTo>
                    <a:pt x="3067" y="654"/>
                  </a:lnTo>
                  <a:lnTo>
                    <a:pt x="2920" y="586"/>
                  </a:lnTo>
                  <a:lnTo>
                    <a:pt x="2777" y="521"/>
                  </a:lnTo>
                  <a:lnTo>
                    <a:pt x="2640" y="463"/>
                  </a:lnTo>
                  <a:lnTo>
                    <a:pt x="2505" y="410"/>
                  </a:lnTo>
                  <a:lnTo>
                    <a:pt x="2376" y="360"/>
                  </a:lnTo>
                  <a:lnTo>
                    <a:pt x="2252" y="315"/>
                  </a:lnTo>
                  <a:lnTo>
                    <a:pt x="2131" y="276"/>
                  </a:lnTo>
                  <a:lnTo>
                    <a:pt x="2015" y="240"/>
                  </a:lnTo>
                  <a:lnTo>
                    <a:pt x="1901" y="208"/>
                  </a:lnTo>
                  <a:lnTo>
                    <a:pt x="1791" y="181"/>
                  </a:lnTo>
                  <a:lnTo>
                    <a:pt x="1686" y="158"/>
                  </a:lnTo>
                  <a:lnTo>
                    <a:pt x="1583" y="140"/>
                  </a:lnTo>
                  <a:lnTo>
                    <a:pt x="1483" y="124"/>
                  </a:lnTo>
                  <a:lnTo>
                    <a:pt x="1386" y="114"/>
                  </a:lnTo>
                  <a:lnTo>
                    <a:pt x="1291" y="108"/>
                  </a:lnTo>
                  <a:lnTo>
                    <a:pt x="1200" y="105"/>
                  </a:lnTo>
                  <a:lnTo>
                    <a:pt x="1111" y="105"/>
                  </a:lnTo>
                  <a:lnTo>
                    <a:pt x="1023" y="109"/>
                  </a:lnTo>
                  <a:lnTo>
                    <a:pt x="937" y="118"/>
                  </a:lnTo>
                  <a:lnTo>
                    <a:pt x="854" y="129"/>
                  </a:lnTo>
                  <a:lnTo>
                    <a:pt x="772" y="143"/>
                  </a:lnTo>
                  <a:lnTo>
                    <a:pt x="692" y="163"/>
                  </a:lnTo>
                  <a:lnTo>
                    <a:pt x="612" y="184"/>
                  </a:lnTo>
                  <a:lnTo>
                    <a:pt x="533" y="208"/>
                  </a:lnTo>
                  <a:lnTo>
                    <a:pt x="457" y="237"/>
                  </a:lnTo>
                  <a:lnTo>
                    <a:pt x="379" y="268"/>
                  </a:lnTo>
                  <a:lnTo>
                    <a:pt x="303" y="302"/>
                  </a:lnTo>
                  <a:lnTo>
                    <a:pt x="228" y="339"/>
                  </a:lnTo>
                  <a:lnTo>
                    <a:pt x="151" y="378"/>
                  </a:lnTo>
                  <a:lnTo>
                    <a:pt x="76" y="419"/>
                  </a:lnTo>
                  <a:lnTo>
                    <a:pt x="0" y="465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06681" name="Freeform 89"/>
            <p:cNvSpPr>
              <a:spLocks/>
            </p:cNvSpPr>
            <p:nvPr/>
          </p:nvSpPr>
          <p:spPr bwMode="auto">
            <a:xfrm>
              <a:off x="925" y="1141"/>
              <a:ext cx="5439" cy="497"/>
            </a:xfrm>
            <a:custGeom>
              <a:avLst/>
              <a:gdLst/>
              <a:ahLst/>
              <a:cxnLst>
                <a:cxn ang="0">
                  <a:pos x="5439" y="0"/>
                </a:cxn>
                <a:cxn ang="0">
                  <a:pos x="5412" y="65"/>
                </a:cxn>
                <a:cxn ang="0">
                  <a:pos x="5377" y="137"/>
                </a:cxn>
                <a:cxn ang="0">
                  <a:pos x="5327" y="231"/>
                </a:cxn>
                <a:cxn ang="0">
                  <a:pos x="5261" y="336"/>
                </a:cxn>
                <a:cxn ang="0">
                  <a:pos x="5179" y="451"/>
                </a:cxn>
                <a:cxn ang="0">
                  <a:pos x="5104" y="538"/>
                </a:cxn>
                <a:cxn ang="0">
                  <a:pos x="5050" y="596"/>
                </a:cxn>
                <a:cxn ang="0">
                  <a:pos x="4990" y="652"/>
                </a:cxn>
                <a:cxn ang="0">
                  <a:pos x="4925" y="706"/>
                </a:cxn>
                <a:cxn ang="0">
                  <a:pos x="4855" y="759"/>
                </a:cxn>
                <a:cxn ang="0">
                  <a:pos x="4780" y="808"/>
                </a:cxn>
                <a:cxn ang="0">
                  <a:pos x="4701" y="851"/>
                </a:cxn>
                <a:cxn ang="0">
                  <a:pos x="4617" y="891"/>
                </a:cxn>
                <a:cxn ang="0">
                  <a:pos x="4526" y="925"/>
                </a:cxn>
                <a:cxn ang="0">
                  <a:pos x="4429" y="953"/>
                </a:cxn>
                <a:cxn ang="0">
                  <a:pos x="4328" y="975"/>
                </a:cxn>
                <a:cxn ang="0">
                  <a:pos x="4221" y="988"/>
                </a:cxn>
                <a:cxn ang="0">
                  <a:pos x="4108" y="993"/>
                </a:cxn>
                <a:cxn ang="0">
                  <a:pos x="3989" y="990"/>
                </a:cxn>
                <a:cxn ang="0">
                  <a:pos x="3864" y="975"/>
                </a:cxn>
                <a:cxn ang="0">
                  <a:pos x="3732" y="951"/>
                </a:cxn>
                <a:cxn ang="0">
                  <a:pos x="3595" y="917"/>
                </a:cxn>
                <a:cxn ang="0">
                  <a:pos x="3452" y="869"/>
                </a:cxn>
                <a:cxn ang="0">
                  <a:pos x="3302" y="809"/>
                </a:cxn>
                <a:cxn ang="0">
                  <a:pos x="3224" y="775"/>
                </a:cxn>
                <a:cxn ang="0">
                  <a:pos x="2921" y="638"/>
                </a:cxn>
                <a:cxn ang="0">
                  <a:pos x="2638" y="522"/>
                </a:cxn>
                <a:cxn ang="0">
                  <a:pos x="2374" y="423"/>
                </a:cxn>
                <a:cxn ang="0">
                  <a:pos x="2127" y="342"/>
                </a:cxn>
                <a:cxn ang="0">
                  <a:pos x="1897" y="281"/>
                </a:cxn>
                <a:cxn ang="0">
                  <a:pos x="1680" y="234"/>
                </a:cxn>
                <a:cxn ang="0">
                  <a:pos x="1477" y="205"/>
                </a:cxn>
                <a:cxn ang="0">
                  <a:pos x="1286" y="191"/>
                </a:cxn>
                <a:cxn ang="0">
                  <a:pos x="1104" y="192"/>
                </a:cxn>
                <a:cxn ang="0">
                  <a:pos x="932" y="208"/>
                </a:cxn>
                <a:cxn ang="0">
                  <a:pos x="766" y="239"/>
                </a:cxn>
                <a:cxn ang="0">
                  <a:pos x="607" y="283"/>
                </a:cxn>
                <a:cxn ang="0">
                  <a:pos x="453" y="338"/>
                </a:cxn>
                <a:cxn ang="0">
                  <a:pos x="300" y="407"/>
                </a:cxn>
                <a:cxn ang="0">
                  <a:pos x="150" y="486"/>
                </a:cxn>
                <a:cxn ang="0">
                  <a:pos x="0" y="578"/>
                </a:cxn>
              </a:cxnLst>
              <a:rect l="0" t="0" r="r" b="b"/>
              <a:pathLst>
                <a:path w="5439" h="993">
                  <a:moveTo>
                    <a:pt x="5439" y="0"/>
                  </a:moveTo>
                  <a:lnTo>
                    <a:pt x="5439" y="0"/>
                  </a:lnTo>
                  <a:lnTo>
                    <a:pt x="5432" y="18"/>
                  </a:lnTo>
                  <a:lnTo>
                    <a:pt x="5412" y="65"/>
                  </a:lnTo>
                  <a:lnTo>
                    <a:pt x="5397" y="99"/>
                  </a:lnTo>
                  <a:lnTo>
                    <a:pt x="5377" y="137"/>
                  </a:lnTo>
                  <a:lnTo>
                    <a:pt x="5354" y="183"/>
                  </a:lnTo>
                  <a:lnTo>
                    <a:pt x="5327" y="231"/>
                  </a:lnTo>
                  <a:lnTo>
                    <a:pt x="5297" y="283"/>
                  </a:lnTo>
                  <a:lnTo>
                    <a:pt x="5261" y="336"/>
                  </a:lnTo>
                  <a:lnTo>
                    <a:pt x="5222" y="393"/>
                  </a:lnTo>
                  <a:lnTo>
                    <a:pt x="5179" y="451"/>
                  </a:lnTo>
                  <a:lnTo>
                    <a:pt x="5130" y="509"/>
                  </a:lnTo>
                  <a:lnTo>
                    <a:pt x="5104" y="538"/>
                  </a:lnTo>
                  <a:lnTo>
                    <a:pt x="5078" y="567"/>
                  </a:lnTo>
                  <a:lnTo>
                    <a:pt x="5050" y="596"/>
                  </a:lnTo>
                  <a:lnTo>
                    <a:pt x="5021" y="623"/>
                  </a:lnTo>
                  <a:lnTo>
                    <a:pt x="4990" y="652"/>
                  </a:lnTo>
                  <a:lnTo>
                    <a:pt x="4958" y="680"/>
                  </a:lnTo>
                  <a:lnTo>
                    <a:pt x="4925" y="706"/>
                  </a:lnTo>
                  <a:lnTo>
                    <a:pt x="4891" y="733"/>
                  </a:lnTo>
                  <a:lnTo>
                    <a:pt x="4855" y="759"/>
                  </a:lnTo>
                  <a:lnTo>
                    <a:pt x="4819" y="783"/>
                  </a:lnTo>
                  <a:lnTo>
                    <a:pt x="4780" y="808"/>
                  </a:lnTo>
                  <a:lnTo>
                    <a:pt x="4742" y="830"/>
                  </a:lnTo>
                  <a:lnTo>
                    <a:pt x="4701" y="851"/>
                  </a:lnTo>
                  <a:lnTo>
                    <a:pt x="4660" y="872"/>
                  </a:lnTo>
                  <a:lnTo>
                    <a:pt x="4617" y="891"/>
                  </a:lnTo>
                  <a:lnTo>
                    <a:pt x="4572" y="909"/>
                  </a:lnTo>
                  <a:lnTo>
                    <a:pt x="4526" y="925"/>
                  </a:lnTo>
                  <a:lnTo>
                    <a:pt x="4479" y="940"/>
                  </a:lnTo>
                  <a:lnTo>
                    <a:pt x="4429" y="953"/>
                  </a:lnTo>
                  <a:lnTo>
                    <a:pt x="4379" y="966"/>
                  </a:lnTo>
                  <a:lnTo>
                    <a:pt x="4328" y="975"/>
                  </a:lnTo>
                  <a:lnTo>
                    <a:pt x="4275" y="982"/>
                  </a:lnTo>
                  <a:lnTo>
                    <a:pt x="4221" y="988"/>
                  </a:lnTo>
                  <a:lnTo>
                    <a:pt x="4165" y="992"/>
                  </a:lnTo>
                  <a:lnTo>
                    <a:pt x="4108" y="993"/>
                  </a:lnTo>
                  <a:lnTo>
                    <a:pt x="4049" y="993"/>
                  </a:lnTo>
                  <a:lnTo>
                    <a:pt x="3989" y="990"/>
                  </a:lnTo>
                  <a:lnTo>
                    <a:pt x="3927" y="984"/>
                  </a:lnTo>
                  <a:lnTo>
                    <a:pt x="3864" y="975"/>
                  </a:lnTo>
                  <a:lnTo>
                    <a:pt x="3799" y="966"/>
                  </a:lnTo>
                  <a:lnTo>
                    <a:pt x="3732" y="951"/>
                  </a:lnTo>
                  <a:lnTo>
                    <a:pt x="3666" y="935"/>
                  </a:lnTo>
                  <a:lnTo>
                    <a:pt x="3595" y="917"/>
                  </a:lnTo>
                  <a:lnTo>
                    <a:pt x="3524" y="895"/>
                  </a:lnTo>
                  <a:lnTo>
                    <a:pt x="3452" y="869"/>
                  </a:lnTo>
                  <a:lnTo>
                    <a:pt x="3377" y="841"/>
                  </a:lnTo>
                  <a:lnTo>
                    <a:pt x="3302" y="809"/>
                  </a:lnTo>
                  <a:lnTo>
                    <a:pt x="3224" y="775"/>
                  </a:lnTo>
                  <a:lnTo>
                    <a:pt x="3224" y="775"/>
                  </a:lnTo>
                  <a:lnTo>
                    <a:pt x="3070" y="704"/>
                  </a:lnTo>
                  <a:lnTo>
                    <a:pt x="2921" y="638"/>
                  </a:lnTo>
                  <a:lnTo>
                    <a:pt x="2777" y="578"/>
                  </a:lnTo>
                  <a:lnTo>
                    <a:pt x="2638" y="522"/>
                  </a:lnTo>
                  <a:lnTo>
                    <a:pt x="2503" y="470"/>
                  </a:lnTo>
                  <a:lnTo>
                    <a:pt x="2374" y="423"/>
                  </a:lnTo>
                  <a:lnTo>
                    <a:pt x="2249" y="381"/>
                  </a:lnTo>
                  <a:lnTo>
                    <a:pt x="2127" y="342"/>
                  </a:lnTo>
                  <a:lnTo>
                    <a:pt x="2010" y="310"/>
                  </a:lnTo>
                  <a:lnTo>
                    <a:pt x="1897" y="281"/>
                  </a:lnTo>
                  <a:lnTo>
                    <a:pt x="1787" y="255"/>
                  </a:lnTo>
                  <a:lnTo>
                    <a:pt x="1680" y="234"/>
                  </a:lnTo>
                  <a:lnTo>
                    <a:pt x="1577" y="218"/>
                  </a:lnTo>
                  <a:lnTo>
                    <a:pt x="1477" y="205"/>
                  </a:lnTo>
                  <a:lnTo>
                    <a:pt x="1380" y="197"/>
                  </a:lnTo>
                  <a:lnTo>
                    <a:pt x="1286" y="191"/>
                  </a:lnTo>
                  <a:lnTo>
                    <a:pt x="1194" y="191"/>
                  </a:lnTo>
                  <a:lnTo>
                    <a:pt x="1104" y="192"/>
                  </a:lnTo>
                  <a:lnTo>
                    <a:pt x="1018" y="199"/>
                  </a:lnTo>
                  <a:lnTo>
                    <a:pt x="932" y="208"/>
                  </a:lnTo>
                  <a:lnTo>
                    <a:pt x="848" y="221"/>
                  </a:lnTo>
                  <a:lnTo>
                    <a:pt x="766" y="239"/>
                  </a:lnTo>
                  <a:lnTo>
                    <a:pt x="686" y="259"/>
                  </a:lnTo>
                  <a:lnTo>
                    <a:pt x="607" y="283"/>
                  </a:lnTo>
                  <a:lnTo>
                    <a:pt x="529" y="309"/>
                  </a:lnTo>
                  <a:lnTo>
                    <a:pt x="453" y="338"/>
                  </a:lnTo>
                  <a:lnTo>
                    <a:pt x="376" y="372"/>
                  </a:lnTo>
                  <a:lnTo>
                    <a:pt x="300" y="407"/>
                  </a:lnTo>
                  <a:lnTo>
                    <a:pt x="225" y="446"/>
                  </a:lnTo>
                  <a:lnTo>
                    <a:pt x="150" y="486"/>
                  </a:lnTo>
                  <a:lnTo>
                    <a:pt x="75" y="531"/>
                  </a:lnTo>
                  <a:lnTo>
                    <a:pt x="0" y="57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06682" name="Freeform 90"/>
            <p:cNvSpPr>
              <a:spLocks/>
            </p:cNvSpPr>
            <p:nvPr/>
          </p:nvSpPr>
          <p:spPr bwMode="auto">
            <a:xfrm>
              <a:off x="958" y="1112"/>
              <a:ext cx="5429" cy="513"/>
            </a:xfrm>
            <a:custGeom>
              <a:avLst/>
              <a:gdLst/>
              <a:ahLst/>
              <a:cxnLst>
                <a:cxn ang="0">
                  <a:pos x="5429" y="0"/>
                </a:cxn>
                <a:cxn ang="0">
                  <a:pos x="5403" y="66"/>
                </a:cxn>
                <a:cxn ang="0">
                  <a:pos x="5369" y="141"/>
                </a:cxn>
                <a:cxn ang="0">
                  <a:pos x="5321" y="234"/>
                </a:cxn>
                <a:cxn ang="0">
                  <a:pos x="5257" y="342"/>
                </a:cxn>
                <a:cxn ang="0">
                  <a:pos x="5176" y="459"/>
                </a:cxn>
                <a:cxn ang="0">
                  <a:pos x="5103" y="547"/>
                </a:cxn>
                <a:cxn ang="0">
                  <a:pos x="5049" y="607"/>
                </a:cxn>
                <a:cxn ang="0">
                  <a:pos x="4990" y="665"/>
                </a:cxn>
                <a:cxn ang="0">
                  <a:pos x="4927" y="720"/>
                </a:cxn>
                <a:cxn ang="0">
                  <a:pos x="4857" y="775"/>
                </a:cxn>
                <a:cxn ang="0">
                  <a:pos x="4784" y="825"/>
                </a:cxn>
                <a:cxn ang="0">
                  <a:pos x="4704" y="870"/>
                </a:cxn>
                <a:cxn ang="0">
                  <a:pos x="4620" y="912"/>
                </a:cxn>
                <a:cxn ang="0">
                  <a:pos x="4531" y="949"/>
                </a:cxn>
                <a:cxn ang="0">
                  <a:pos x="4435" y="979"/>
                </a:cxn>
                <a:cxn ang="0">
                  <a:pos x="4334" y="1003"/>
                </a:cxn>
                <a:cxn ang="0">
                  <a:pos x="4227" y="1017"/>
                </a:cxn>
                <a:cxn ang="0">
                  <a:pos x="4114" y="1025"/>
                </a:cxn>
                <a:cxn ang="0">
                  <a:pos x="3995" y="1024"/>
                </a:cxn>
                <a:cxn ang="0">
                  <a:pos x="3870" y="1012"/>
                </a:cxn>
                <a:cxn ang="0">
                  <a:pos x="3738" y="991"/>
                </a:cxn>
                <a:cxn ang="0">
                  <a:pos x="3601" y="959"/>
                </a:cxn>
                <a:cxn ang="0">
                  <a:pos x="3456" y="914"/>
                </a:cxn>
                <a:cxn ang="0">
                  <a:pos x="3305" y="857"/>
                </a:cxn>
                <a:cxn ang="0">
                  <a:pos x="3227" y="824"/>
                </a:cxn>
                <a:cxn ang="0">
                  <a:pos x="2922" y="693"/>
                </a:cxn>
                <a:cxn ang="0">
                  <a:pos x="2637" y="581"/>
                </a:cxn>
                <a:cxn ang="0">
                  <a:pos x="2372" y="488"/>
                </a:cxn>
                <a:cxn ang="0">
                  <a:pos x="2123" y="412"/>
                </a:cxn>
                <a:cxn ang="0">
                  <a:pos x="1891" y="354"/>
                </a:cxn>
                <a:cxn ang="0">
                  <a:pos x="1675" y="313"/>
                </a:cxn>
                <a:cxn ang="0">
                  <a:pos x="1472" y="287"/>
                </a:cxn>
                <a:cxn ang="0">
                  <a:pos x="1281" y="278"/>
                </a:cxn>
                <a:cxn ang="0">
                  <a:pos x="1099" y="283"/>
                </a:cxn>
                <a:cxn ang="0">
                  <a:pos x="926" y="302"/>
                </a:cxn>
                <a:cxn ang="0">
                  <a:pos x="761" y="336"/>
                </a:cxn>
                <a:cxn ang="0">
                  <a:pos x="603" y="383"/>
                </a:cxn>
                <a:cxn ang="0">
                  <a:pos x="449" y="441"/>
                </a:cxn>
                <a:cxn ang="0">
                  <a:pos x="298" y="514"/>
                </a:cxn>
                <a:cxn ang="0">
                  <a:pos x="149" y="596"/>
                </a:cxn>
                <a:cxn ang="0">
                  <a:pos x="0" y="691"/>
                </a:cxn>
              </a:cxnLst>
              <a:rect l="0" t="0" r="r" b="b"/>
              <a:pathLst>
                <a:path w="5429" h="1025">
                  <a:moveTo>
                    <a:pt x="5429" y="0"/>
                  </a:moveTo>
                  <a:lnTo>
                    <a:pt x="5429" y="0"/>
                  </a:lnTo>
                  <a:lnTo>
                    <a:pt x="5422" y="18"/>
                  </a:lnTo>
                  <a:lnTo>
                    <a:pt x="5403" y="66"/>
                  </a:lnTo>
                  <a:lnTo>
                    <a:pt x="5389" y="100"/>
                  </a:lnTo>
                  <a:lnTo>
                    <a:pt x="5369" y="141"/>
                  </a:lnTo>
                  <a:lnTo>
                    <a:pt x="5347" y="186"/>
                  </a:lnTo>
                  <a:lnTo>
                    <a:pt x="5321" y="234"/>
                  </a:lnTo>
                  <a:lnTo>
                    <a:pt x="5292" y="287"/>
                  </a:lnTo>
                  <a:lnTo>
                    <a:pt x="5257" y="342"/>
                  </a:lnTo>
                  <a:lnTo>
                    <a:pt x="5218" y="399"/>
                  </a:lnTo>
                  <a:lnTo>
                    <a:pt x="5176" y="459"/>
                  </a:lnTo>
                  <a:lnTo>
                    <a:pt x="5129" y="518"/>
                  </a:lnTo>
                  <a:lnTo>
                    <a:pt x="5103" y="547"/>
                  </a:lnTo>
                  <a:lnTo>
                    <a:pt x="5076" y="576"/>
                  </a:lnTo>
                  <a:lnTo>
                    <a:pt x="5049" y="607"/>
                  </a:lnTo>
                  <a:lnTo>
                    <a:pt x="5021" y="636"/>
                  </a:lnTo>
                  <a:lnTo>
                    <a:pt x="4990" y="665"/>
                  </a:lnTo>
                  <a:lnTo>
                    <a:pt x="4958" y="693"/>
                  </a:lnTo>
                  <a:lnTo>
                    <a:pt x="4927" y="720"/>
                  </a:lnTo>
                  <a:lnTo>
                    <a:pt x="4893" y="748"/>
                  </a:lnTo>
                  <a:lnTo>
                    <a:pt x="4857" y="775"/>
                  </a:lnTo>
                  <a:lnTo>
                    <a:pt x="4821" y="799"/>
                  </a:lnTo>
                  <a:lnTo>
                    <a:pt x="4784" y="825"/>
                  </a:lnTo>
                  <a:lnTo>
                    <a:pt x="4745" y="848"/>
                  </a:lnTo>
                  <a:lnTo>
                    <a:pt x="4704" y="870"/>
                  </a:lnTo>
                  <a:lnTo>
                    <a:pt x="4663" y="893"/>
                  </a:lnTo>
                  <a:lnTo>
                    <a:pt x="4620" y="912"/>
                  </a:lnTo>
                  <a:lnTo>
                    <a:pt x="4577" y="932"/>
                  </a:lnTo>
                  <a:lnTo>
                    <a:pt x="4531" y="949"/>
                  </a:lnTo>
                  <a:lnTo>
                    <a:pt x="4484" y="964"/>
                  </a:lnTo>
                  <a:lnTo>
                    <a:pt x="4435" y="979"/>
                  </a:lnTo>
                  <a:lnTo>
                    <a:pt x="4385" y="991"/>
                  </a:lnTo>
                  <a:lnTo>
                    <a:pt x="4334" y="1003"/>
                  </a:lnTo>
                  <a:lnTo>
                    <a:pt x="4281" y="1011"/>
                  </a:lnTo>
                  <a:lnTo>
                    <a:pt x="4227" y="1017"/>
                  </a:lnTo>
                  <a:lnTo>
                    <a:pt x="4171" y="1022"/>
                  </a:lnTo>
                  <a:lnTo>
                    <a:pt x="4114" y="1025"/>
                  </a:lnTo>
                  <a:lnTo>
                    <a:pt x="4055" y="1025"/>
                  </a:lnTo>
                  <a:lnTo>
                    <a:pt x="3995" y="1024"/>
                  </a:lnTo>
                  <a:lnTo>
                    <a:pt x="3932" y="1021"/>
                  </a:lnTo>
                  <a:lnTo>
                    <a:pt x="3870" y="1012"/>
                  </a:lnTo>
                  <a:lnTo>
                    <a:pt x="3805" y="1004"/>
                  </a:lnTo>
                  <a:lnTo>
                    <a:pt x="3738" y="991"/>
                  </a:lnTo>
                  <a:lnTo>
                    <a:pt x="3670" y="977"/>
                  </a:lnTo>
                  <a:lnTo>
                    <a:pt x="3601" y="959"/>
                  </a:lnTo>
                  <a:lnTo>
                    <a:pt x="3528" y="938"/>
                  </a:lnTo>
                  <a:lnTo>
                    <a:pt x="3456" y="914"/>
                  </a:lnTo>
                  <a:lnTo>
                    <a:pt x="3381" y="888"/>
                  </a:lnTo>
                  <a:lnTo>
                    <a:pt x="3305" y="857"/>
                  </a:lnTo>
                  <a:lnTo>
                    <a:pt x="3227" y="824"/>
                  </a:lnTo>
                  <a:lnTo>
                    <a:pt x="3227" y="824"/>
                  </a:lnTo>
                  <a:lnTo>
                    <a:pt x="3072" y="756"/>
                  </a:lnTo>
                  <a:lnTo>
                    <a:pt x="2922" y="693"/>
                  </a:lnTo>
                  <a:lnTo>
                    <a:pt x="2777" y="635"/>
                  </a:lnTo>
                  <a:lnTo>
                    <a:pt x="2637" y="581"/>
                  </a:lnTo>
                  <a:lnTo>
                    <a:pt x="2502" y="533"/>
                  </a:lnTo>
                  <a:lnTo>
                    <a:pt x="2372" y="488"/>
                  </a:lnTo>
                  <a:lnTo>
                    <a:pt x="2245" y="447"/>
                  </a:lnTo>
                  <a:lnTo>
                    <a:pt x="2123" y="412"/>
                  </a:lnTo>
                  <a:lnTo>
                    <a:pt x="2005" y="381"/>
                  </a:lnTo>
                  <a:lnTo>
                    <a:pt x="1891" y="354"/>
                  </a:lnTo>
                  <a:lnTo>
                    <a:pt x="1782" y="331"/>
                  </a:lnTo>
                  <a:lnTo>
                    <a:pt x="1675" y="313"/>
                  </a:lnTo>
                  <a:lnTo>
                    <a:pt x="1572" y="297"/>
                  </a:lnTo>
                  <a:lnTo>
                    <a:pt x="1472" y="287"/>
                  </a:lnTo>
                  <a:lnTo>
                    <a:pt x="1375" y="279"/>
                  </a:lnTo>
                  <a:lnTo>
                    <a:pt x="1281" y="278"/>
                  </a:lnTo>
                  <a:lnTo>
                    <a:pt x="1187" y="278"/>
                  </a:lnTo>
                  <a:lnTo>
                    <a:pt x="1099" y="283"/>
                  </a:lnTo>
                  <a:lnTo>
                    <a:pt x="1011" y="291"/>
                  </a:lnTo>
                  <a:lnTo>
                    <a:pt x="926" y="302"/>
                  </a:lnTo>
                  <a:lnTo>
                    <a:pt x="843" y="317"/>
                  </a:lnTo>
                  <a:lnTo>
                    <a:pt x="761" y="336"/>
                  </a:lnTo>
                  <a:lnTo>
                    <a:pt x="682" y="357"/>
                  </a:lnTo>
                  <a:lnTo>
                    <a:pt x="603" y="383"/>
                  </a:lnTo>
                  <a:lnTo>
                    <a:pt x="525" y="410"/>
                  </a:lnTo>
                  <a:lnTo>
                    <a:pt x="449" y="441"/>
                  </a:lnTo>
                  <a:lnTo>
                    <a:pt x="372" y="476"/>
                  </a:lnTo>
                  <a:lnTo>
                    <a:pt x="298" y="514"/>
                  </a:lnTo>
                  <a:lnTo>
                    <a:pt x="224" y="554"/>
                  </a:lnTo>
                  <a:lnTo>
                    <a:pt x="149" y="596"/>
                  </a:lnTo>
                  <a:lnTo>
                    <a:pt x="75" y="643"/>
                  </a:lnTo>
                  <a:lnTo>
                    <a:pt x="0" y="691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06683" name="Freeform 91"/>
            <p:cNvSpPr>
              <a:spLocks/>
            </p:cNvSpPr>
            <p:nvPr/>
          </p:nvSpPr>
          <p:spPr bwMode="auto">
            <a:xfrm>
              <a:off x="993" y="1083"/>
              <a:ext cx="5418" cy="530"/>
            </a:xfrm>
            <a:custGeom>
              <a:avLst/>
              <a:gdLst/>
              <a:ahLst/>
              <a:cxnLst>
                <a:cxn ang="0">
                  <a:pos x="5418" y="0"/>
                </a:cxn>
                <a:cxn ang="0">
                  <a:pos x="5393" y="68"/>
                </a:cxn>
                <a:cxn ang="0">
                  <a:pos x="5361" y="142"/>
                </a:cxn>
                <a:cxn ang="0">
                  <a:pos x="5314" y="237"/>
                </a:cxn>
                <a:cxn ang="0">
                  <a:pos x="5251" y="347"/>
                </a:cxn>
                <a:cxn ang="0">
                  <a:pos x="5171" y="467"/>
                </a:cxn>
                <a:cxn ang="0">
                  <a:pos x="5100" y="557"/>
                </a:cxn>
                <a:cxn ang="0">
                  <a:pos x="5047" y="618"/>
                </a:cxn>
                <a:cxn ang="0">
                  <a:pos x="4989" y="676"/>
                </a:cxn>
                <a:cxn ang="0">
                  <a:pos x="4926" y="735"/>
                </a:cxn>
                <a:cxn ang="0">
                  <a:pos x="4858" y="789"/>
                </a:cxn>
                <a:cxn ang="0">
                  <a:pos x="4785" y="843"/>
                </a:cxn>
                <a:cxn ang="0">
                  <a:pos x="4707" y="890"/>
                </a:cxn>
                <a:cxn ang="0">
                  <a:pos x="4622" y="933"/>
                </a:cxn>
                <a:cxn ang="0">
                  <a:pos x="4533" y="972"/>
                </a:cxn>
                <a:cxn ang="0">
                  <a:pos x="4437" y="1004"/>
                </a:cxn>
                <a:cxn ang="0">
                  <a:pos x="4338" y="1030"/>
                </a:cxn>
                <a:cxn ang="0">
                  <a:pos x="4231" y="1048"/>
                </a:cxn>
                <a:cxn ang="0">
                  <a:pos x="4118" y="1058"/>
                </a:cxn>
                <a:cxn ang="0">
                  <a:pos x="3999" y="1059"/>
                </a:cxn>
                <a:cxn ang="0">
                  <a:pos x="3874" y="1049"/>
                </a:cxn>
                <a:cxn ang="0">
                  <a:pos x="3742" y="1032"/>
                </a:cxn>
                <a:cxn ang="0">
                  <a:pos x="3603" y="1001"/>
                </a:cxn>
                <a:cxn ang="0">
                  <a:pos x="3459" y="959"/>
                </a:cxn>
                <a:cxn ang="0">
                  <a:pos x="3306" y="906"/>
                </a:cxn>
                <a:cxn ang="0">
                  <a:pos x="3228" y="873"/>
                </a:cxn>
                <a:cxn ang="0">
                  <a:pos x="2920" y="748"/>
                </a:cxn>
                <a:cxn ang="0">
                  <a:pos x="2634" y="641"/>
                </a:cxn>
                <a:cxn ang="0">
                  <a:pos x="2367" y="552"/>
                </a:cxn>
                <a:cxn ang="0">
                  <a:pos x="2119" y="483"/>
                </a:cxn>
                <a:cxn ang="0">
                  <a:pos x="1886" y="428"/>
                </a:cxn>
                <a:cxn ang="0">
                  <a:pos x="1669" y="391"/>
                </a:cxn>
                <a:cxn ang="0">
                  <a:pos x="1465" y="370"/>
                </a:cxn>
                <a:cxn ang="0">
                  <a:pos x="1273" y="363"/>
                </a:cxn>
                <a:cxn ang="0">
                  <a:pos x="1091" y="371"/>
                </a:cxn>
                <a:cxn ang="0">
                  <a:pos x="919" y="396"/>
                </a:cxn>
                <a:cxn ang="0">
                  <a:pos x="755" y="433"/>
                </a:cxn>
                <a:cxn ang="0">
                  <a:pos x="597" y="483"/>
                </a:cxn>
                <a:cxn ang="0">
                  <a:pos x="444" y="546"/>
                </a:cxn>
                <a:cxn ang="0">
                  <a:pos x="294" y="620"/>
                </a:cxn>
                <a:cxn ang="0">
                  <a:pos x="147" y="707"/>
                </a:cxn>
                <a:cxn ang="0">
                  <a:pos x="0" y="806"/>
                </a:cxn>
              </a:cxnLst>
              <a:rect l="0" t="0" r="r" b="b"/>
              <a:pathLst>
                <a:path w="5418" h="1059">
                  <a:moveTo>
                    <a:pt x="5418" y="0"/>
                  </a:moveTo>
                  <a:lnTo>
                    <a:pt x="5418" y="0"/>
                  </a:lnTo>
                  <a:lnTo>
                    <a:pt x="5411" y="18"/>
                  </a:lnTo>
                  <a:lnTo>
                    <a:pt x="5393" y="68"/>
                  </a:lnTo>
                  <a:lnTo>
                    <a:pt x="5377" y="102"/>
                  </a:lnTo>
                  <a:lnTo>
                    <a:pt x="5361" y="142"/>
                  </a:lnTo>
                  <a:lnTo>
                    <a:pt x="5339" y="189"/>
                  </a:lnTo>
                  <a:lnTo>
                    <a:pt x="5314" y="237"/>
                  </a:lnTo>
                  <a:lnTo>
                    <a:pt x="5284" y="292"/>
                  </a:lnTo>
                  <a:lnTo>
                    <a:pt x="5251" y="347"/>
                  </a:lnTo>
                  <a:lnTo>
                    <a:pt x="5214" y="407"/>
                  </a:lnTo>
                  <a:lnTo>
                    <a:pt x="5171" y="467"/>
                  </a:lnTo>
                  <a:lnTo>
                    <a:pt x="5125" y="526"/>
                  </a:lnTo>
                  <a:lnTo>
                    <a:pt x="5100" y="557"/>
                  </a:lnTo>
                  <a:lnTo>
                    <a:pt x="5073" y="588"/>
                  </a:lnTo>
                  <a:lnTo>
                    <a:pt x="5047" y="618"/>
                  </a:lnTo>
                  <a:lnTo>
                    <a:pt x="5018" y="647"/>
                  </a:lnTo>
                  <a:lnTo>
                    <a:pt x="4989" y="676"/>
                  </a:lnTo>
                  <a:lnTo>
                    <a:pt x="4958" y="706"/>
                  </a:lnTo>
                  <a:lnTo>
                    <a:pt x="4926" y="735"/>
                  </a:lnTo>
                  <a:lnTo>
                    <a:pt x="4893" y="762"/>
                  </a:lnTo>
                  <a:lnTo>
                    <a:pt x="4858" y="789"/>
                  </a:lnTo>
                  <a:lnTo>
                    <a:pt x="4822" y="817"/>
                  </a:lnTo>
                  <a:lnTo>
                    <a:pt x="4785" y="843"/>
                  </a:lnTo>
                  <a:lnTo>
                    <a:pt x="4746" y="867"/>
                  </a:lnTo>
                  <a:lnTo>
                    <a:pt x="4707" y="890"/>
                  </a:lnTo>
                  <a:lnTo>
                    <a:pt x="4665" y="912"/>
                  </a:lnTo>
                  <a:lnTo>
                    <a:pt x="4622" y="933"/>
                  </a:lnTo>
                  <a:lnTo>
                    <a:pt x="4579" y="954"/>
                  </a:lnTo>
                  <a:lnTo>
                    <a:pt x="4533" y="972"/>
                  </a:lnTo>
                  <a:lnTo>
                    <a:pt x="4486" y="990"/>
                  </a:lnTo>
                  <a:lnTo>
                    <a:pt x="4437" y="1004"/>
                  </a:lnTo>
                  <a:lnTo>
                    <a:pt x="4389" y="1019"/>
                  </a:lnTo>
                  <a:lnTo>
                    <a:pt x="4338" y="1030"/>
                  </a:lnTo>
                  <a:lnTo>
                    <a:pt x="4285" y="1040"/>
                  </a:lnTo>
                  <a:lnTo>
                    <a:pt x="4231" y="1048"/>
                  </a:lnTo>
                  <a:lnTo>
                    <a:pt x="4175" y="1054"/>
                  </a:lnTo>
                  <a:lnTo>
                    <a:pt x="4118" y="1058"/>
                  </a:lnTo>
                  <a:lnTo>
                    <a:pt x="4058" y="1059"/>
                  </a:lnTo>
                  <a:lnTo>
                    <a:pt x="3999" y="1059"/>
                  </a:lnTo>
                  <a:lnTo>
                    <a:pt x="3936" y="1056"/>
                  </a:lnTo>
                  <a:lnTo>
                    <a:pt x="3874" y="1049"/>
                  </a:lnTo>
                  <a:lnTo>
                    <a:pt x="3809" y="1041"/>
                  </a:lnTo>
                  <a:lnTo>
                    <a:pt x="3742" y="1032"/>
                  </a:lnTo>
                  <a:lnTo>
                    <a:pt x="3672" y="1017"/>
                  </a:lnTo>
                  <a:lnTo>
                    <a:pt x="3603" y="1001"/>
                  </a:lnTo>
                  <a:lnTo>
                    <a:pt x="3531" y="982"/>
                  </a:lnTo>
                  <a:lnTo>
                    <a:pt x="3459" y="959"/>
                  </a:lnTo>
                  <a:lnTo>
                    <a:pt x="3382" y="933"/>
                  </a:lnTo>
                  <a:lnTo>
                    <a:pt x="3306" y="906"/>
                  </a:lnTo>
                  <a:lnTo>
                    <a:pt x="3228" y="873"/>
                  </a:lnTo>
                  <a:lnTo>
                    <a:pt x="3228" y="873"/>
                  </a:lnTo>
                  <a:lnTo>
                    <a:pt x="3071" y="809"/>
                  </a:lnTo>
                  <a:lnTo>
                    <a:pt x="2920" y="748"/>
                  </a:lnTo>
                  <a:lnTo>
                    <a:pt x="2776" y="693"/>
                  </a:lnTo>
                  <a:lnTo>
                    <a:pt x="2634" y="641"/>
                  </a:lnTo>
                  <a:lnTo>
                    <a:pt x="2499" y="596"/>
                  </a:lnTo>
                  <a:lnTo>
                    <a:pt x="2367" y="552"/>
                  </a:lnTo>
                  <a:lnTo>
                    <a:pt x="2241" y="515"/>
                  </a:lnTo>
                  <a:lnTo>
                    <a:pt x="2119" y="483"/>
                  </a:lnTo>
                  <a:lnTo>
                    <a:pt x="2001" y="454"/>
                  </a:lnTo>
                  <a:lnTo>
                    <a:pt x="1886" y="428"/>
                  </a:lnTo>
                  <a:lnTo>
                    <a:pt x="1776" y="407"/>
                  </a:lnTo>
                  <a:lnTo>
                    <a:pt x="1669" y="391"/>
                  </a:lnTo>
                  <a:lnTo>
                    <a:pt x="1565" y="378"/>
                  </a:lnTo>
                  <a:lnTo>
                    <a:pt x="1465" y="370"/>
                  </a:lnTo>
                  <a:lnTo>
                    <a:pt x="1368" y="365"/>
                  </a:lnTo>
                  <a:lnTo>
                    <a:pt x="1273" y="363"/>
                  </a:lnTo>
                  <a:lnTo>
                    <a:pt x="1182" y="366"/>
                  </a:lnTo>
                  <a:lnTo>
                    <a:pt x="1091" y="371"/>
                  </a:lnTo>
                  <a:lnTo>
                    <a:pt x="1005" y="381"/>
                  </a:lnTo>
                  <a:lnTo>
                    <a:pt x="919" y="396"/>
                  </a:lnTo>
                  <a:lnTo>
                    <a:pt x="837" y="412"/>
                  </a:lnTo>
                  <a:lnTo>
                    <a:pt x="755" y="433"/>
                  </a:lnTo>
                  <a:lnTo>
                    <a:pt x="676" y="455"/>
                  </a:lnTo>
                  <a:lnTo>
                    <a:pt x="597" y="483"/>
                  </a:lnTo>
                  <a:lnTo>
                    <a:pt x="521" y="512"/>
                  </a:lnTo>
                  <a:lnTo>
                    <a:pt x="444" y="546"/>
                  </a:lnTo>
                  <a:lnTo>
                    <a:pt x="369" y="581"/>
                  </a:lnTo>
                  <a:lnTo>
                    <a:pt x="294" y="620"/>
                  </a:lnTo>
                  <a:lnTo>
                    <a:pt x="221" y="662"/>
                  </a:lnTo>
                  <a:lnTo>
                    <a:pt x="147" y="707"/>
                  </a:lnTo>
                  <a:lnTo>
                    <a:pt x="74" y="754"/>
                  </a:lnTo>
                  <a:lnTo>
                    <a:pt x="0" y="80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06684" name="Freeform 92"/>
            <p:cNvSpPr>
              <a:spLocks/>
            </p:cNvSpPr>
            <p:nvPr/>
          </p:nvSpPr>
          <p:spPr bwMode="auto">
            <a:xfrm>
              <a:off x="1029" y="1055"/>
              <a:ext cx="5404" cy="545"/>
            </a:xfrm>
            <a:custGeom>
              <a:avLst/>
              <a:gdLst/>
              <a:ahLst/>
              <a:cxnLst>
                <a:cxn ang="0">
                  <a:pos x="5404" y="0"/>
                </a:cxn>
                <a:cxn ang="0">
                  <a:pos x="5380" y="68"/>
                </a:cxn>
                <a:cxn ang="0">
                  <a:pos x="5350" y="144"/>
                </a:cxn>
                <a:cxn ang="0">
                  <a:pos x="5304" y="241"/>
                </a:cxn>
                <a:cxn ang="0">
                  <a:pos x="5243" y="352"/>
                </a:cxn>
                <a:cxn ang="0">
                  <a:pos x="5165" y="473"/>
                </a:cxn>
                <a:cxn ang="0">
                  <a:pos x="5096" y="566"/>
                </a:cxn>
                <a:cxn ang="0">
                  <a:pos x="5043" y="627"/>
                </a:cxn>
                <a:cxn ang="0">
                  <a:pos x="4986" y="688"/>
                </a:cxn>
                <a:cxn ang="0">
                  <a:pos x="4924" y="748"/>
                </a:cxn>
                <a:cxn ang="0">
                  <a:pos x="4857" y="805"/>
                </a:cxn>
                <a:cxn ang="0">
                  <a:pos x="4785" y="858"/>
                </a:cxn>
                <a:cxn ang="0">
                  <a:pos x="4707" y="908"/>
                </a:cxn>
                <a:cxn ang="0">
                  <a:pos x="4624" y="955"/>
                </a:cxn>
                <a:cxn ang="0">
                  <a:pos x="4535" y="995"/>
                </a:cxn>
                <a:cxn ang="0">
                  <a:pos x="4440" y="1029"/>
                </a:cxn>
                <a:cxn ang="0">
                  <a:pos x="4340" y="1056"/>
                </a:cxn>
                <a:cxn ang="0">
                  <a:pos x="4233" y="1076"/>
                </a:cxn>
                <a:cxn ang="0">
                  <a:pos x="4121" y="1089"/>
                </a:cxn>
                <a:cxn ang="0">
                  <a:pos x="4002" y="1092"/>
                </a:cxn>
                <a:cxn ang="0">
                  <a:pos x="3877" y="1085"/>
                </a:cxn>
                <a:cxn ang="0">
                  <a:pos x="3745" y="1069"/>
                </a:cxn>
                <a:cxn ang="0">
                  <a:pos x="3606" y="1042"/>
                </a:cxn>
                <a:cxn ang="0">
                  <a:pos x="3460" y="1003"/>
                </a:cxn>
                <a:cxn ang="0">
                  <a:pos x="3307" y="951"/>
                </a:cxn>
                <a:cxn ang="0">
                  <a:pos x="3228" y="921"/>
                </a:cxn>
                <a:cxn ang="0">
                  <a:pos x="2919" y="801"/>
                </a:cxn>
                <a:cxn ang="0">
                  <a:pos x="2631" y="701"/>
                </a:cxn>
                <a:cxn ang="0">
                  <a:pos x="2363" y="617"/>
                </a:cxn>
                <a:cxn ang="0">
                  <a:pos x="2113" y="551"/>
                </a:cxn>
                <a:cxn ang="0">
                  <a:pos x="1880" y="501"/>
                </a:cxn>
                <a:cxn ang="0">
                  <a:pos x="1662" y="469"/>
                </a:cxn>
                <a:cxn ang="0">
                  <a:pos x="1458" y="451"/>
                </a:cxn>
                <a:cxn ang="0">
                  <a:pos x="1266" y="448"/>
                </a:cxn>
                <a:cxn ang="0">
                  <a:pos x="1085" y="461"/>
                </a:cxn>
                <a:cxn ang="0">
                  <a:pos x="914" y="488"/>
                </a:cxn>
                <a:cxn ang="0">
                  <a:pos x="750" y="528"/>
                </a:cxn>
                <a:cxn ang="0">
                  <a:pos x="593" y="582"/>
                </a:cxn>
                <a:cxn ang="0">
                  <a:pos x="440" y="648"/>
                </a:cxn>
                <a:cxn ang="0">
                  <a:pos x="292" y="727"/>
                </a:cxn>
                <a:cxn ang="0">
                  <a:pos x="146" y="817"/>
                </a:cxn>
                <a:cxn ang="0">
                  <a:pos x="0" y="918"/>
                </a:cxn>
              </a:cxnLst>
              <a:rect l="0" t="0" r="r" b="b"/>
              <a:pathLst>
                <a:path w="5404" h="1092">
                  <a:moveTo>
                    <a:pt x="5404" y="0"/>
                  </a:moveTo>
                  <a:lnTo>
                    <a:pt x="5404" y="0"/>
                  </a:lnTo>
                  <a:lnTo>
                    <a:pt x="5398" y="18"/>
                  </a:lnTo>
                  <a:lnTo>
                    <a:pt x="5380" y="68"/>
                  </a:lnTo>
                  <a:lnTo>
                    <a:pt x="5366" y="104"/>
                  </a:lnTo>
                  <a:lnTo>
                    <a:pt x="5350" y="144"/>
                  </a:lnTo>
                  <a:lnTo>
                    <a:pt x="5329" y="191"/>
                  </a:lnTo>
                  <a:lnTo>
                    <a:pt x="5304" y="241"/>
                  </a:lnTo>
                  <a:lnTo>
                    <a:pt x="5275" y="294"/>
                  </a:lnTo>
                  <a:lnTo>
                    <a:pt x="5243" y="352"/>
                  </a:lnTo>
                  <a:lnTo>
                    <a:pt x="5207" y="412"/>
                  </a:lnTo>
                  <a:lnTo>
                    <a:pt x="5165" y="473"/>
                  </a:lnTo>
                  <a:lnTo>
                    <a:pt x="5119" y="535"/>
                  </a:lnTo>
                  <a:lnTo>
                    <a:pt x="5096" y="566"/>
                  </a:lnTo>
                  <a:lnTo>
                    <a:pt x="5069" y="596"/>
                  </a:lnTo>
                  <a:lnTo>
                    <a:pt x="5043" y="627"/>
                  </a:lnTo>
                  <a:lnTo>
                    <a:pt x="5015" y="658"/>
                  </a:lnTo>
                  <a:lnTo>
                    <a:pt x="4986" y="688"/>
                  </a:lnTo>
                  <a:lnTo>
                    <a:pt x="4955" y="719"/>
                  </a:lnTo>
                  <a:lnTo>
                    <a:pt x="4924" y="748"/>
                  </a:lnTo>
                  <a:lnTo>
                    <a:pt x="4892" y="777"/>
                  </a:lnTo>
                  <a:lnTo>
                    <a:pt x="4857" y="805"/>
                  </a:lnTo>
                  <a:lnTo>
                    <a:pt x="4821" y="832"/>
                  </a:lnTo>
                  <a:lnTo>
                    <a:pt x="4785" y="858"/>
                  </a:lnTo>
                  <a:lnTo>
                    <a:pt x="4746" y="884"/>
                  </a:lnTo>
                  <a:lnTo>
                    <a:pt x="4707" y="908"/>
                  </a:lnTo>
                  <a:lnTo>
                    <a:pt x="4667" y="932"/>
                  </a:lnTo>
                  <a:lnTo>
                    <a:pt x="4624" y="955"/>
                  </a:lnTo>
                  <a:lnTo>
                    <a:pt x="4581" y="974"/>
                  </a:lnTo>
                  <a:lnTo>
                    <a:pt x="4535" y="995"/>
                  </a:lnTo>
                  <a:lnTo>
                    <a:pt x="4489" y="1013"/>
                  </a:lnTo>
                  <a:lnTo>
                    <a:pt x="4440" y="1029"/>
                  </a:lnTo>
                  <a:lnTo>
                    <a:pt x="4390" y="1043"/>
                  </a:lnTo>
                  <a:lnTo>
                    <a:pt x="4340" y="1056"/>
                  </a:lnTo>
                  <a:lnTo>
                    <a:pt x="4288" y="1068"/>
                  </a:lnTo>
                  <a:lnTo>
                    <a:pt x="4233" y="1076"/>
                  </a:lnTo>
                  <a:lnTo>
                    <a:pt x="4178" y="1084"/>
                  </a:lnTo>
                  <a:lnTo>
                    <a:pt x="4121" y="1089"/>
                  </a:lnTo>
                  <a:lnTo>
                    <a:pt x="4063" y="1092"/>
                  </a:lnTo>
                  <a:lnTo>
                    <a:pt x="4002" y="1092"/>
                  </a:lnTo>
                  <a:lnTo>
                    <a:pt x="3941" y="1090"/>
                  </a:lnTo>
                  <a:lnTo>
                    <a:pt x="3877" y="1085"/>
                  </a:lnTo>
                  <a:lnTo>
                    <a:pt x="3811" y="1079"/>
                  </a:lnTo>
                  <a:lnTo>
                    <a:pt x="3745" y="1069"/>
                  </a:lnTo>
                  <a:lnTo>
                    <a:pt x="3675" y="1058"/>
                  </a:lnTo>
                  <a:lnTo>
                    <a:pt x="3606" y="1042"/>
                  </a:lnTo>
                  <a:lnTo>
                    <a:pt x="3534" y="1024"/>
                  </a:lnTo>
                  <a:lnTo>
                    <a:pt x="3460" y="1003"/>
                  </a:lnTo>
                  <a:lnTo>
                    <a:pt x="3384" y="979"/>
                  </a:lnTo>
                  <a:lnTo>
                    <a:pt x="3307" y="951"/>
                  </a:lnTo>
                  <a:lnTo>
                    <a:pt x="3228" y="921"/>
                  </a:lnTo>
                  <a:lnTo>
                    <a:pt x="3228" y="921"/>
                  </a:lnTo>
                  <a:lnTo>
                    <a:pt x="3071" y="859"/>
                  </a:lnTo>
                  <a:lnTo>
                    <a:pt x="2919" y="801"/>
                  </a:lnTo>
                  <a:lnTo>
                    <a:pt x="2773" y="750"/>
                  </a:lnTo>
                  <a:lnTo>
                    <a:pt x="2631" y="701"/>
                  </a:lnTo>
                  <a:lnTo>
                    <a:pt x="2495" y="656"/>
                  </a:lnTo>
                  <a:lnTo>
                    <a:pt x="2363" y="617"/>
                  </a:lnTo>
                  <a:lnTo>
                    <a:pt x="2237" y="582"/>
                  </a:lnTo>
                  <a:lnTo>
                    <a:pt x="2113" y="551"/>
                  </a:lnTo>
                  <a:lnTo>
                    <a:pt x="1995" y="524"/>
                  </a:lnTo>
                  <a:lnTo>
                    <a:pt x="1880" y="501"/>
                  </a:lnTo>
                  <a:lnTo>
                    <a:pt x="1769" y="483"/>
                  </a:lnTo>
                  <a:lnTo>
                    <a:pt x="1662" y="469"/>
                  </a:lnTo>
                  <a:lnTo>
                    <a:pt x="1558" y="457"/>
                  </a:lnTo>
                  <a:lnTo>
                    <a:pt x="1458" y="451"/>
                  </a:lnTo>
                  <a:lnTo>
                    <a:pt x="1361" y="448"/>
                  </a:lnTo>
                  <a:lnTo>
                    <a:pt x="1266" y="448"/>
                  </a:lnTo>
                  <a:lnTo>
                    <a:pt x="1175" y="453"/>
                  </a:lnTo>
                  <a:lnTo>
                    <a:pt x="1085" y="461"/>
                  </a:lnTo>
                  <a:lnTo>
                    <a:pt x="998" y="472"/>
                  </a:lnTo>
                  <a:lnTo>
                    <a:pt x="914" y="488"/>
                  </a:lnTo>
                  <a:lnTo>
                    <a:pt x="830" y="506"/>
                  </a:lnTo>
                  <a:lnTo>
                    <a:pt x="750" y="528"/>
                  </a:lnTo>
                  <a:lnTo>
                    <a:pt x="671" y="553"/>
                  </a:lnTo>
                  <a:lnTo>
                    <a:pt x="593" y="582"/>
                  </a:lnTo>
                  <a:lnTo>
                    <a:pt x="517" y="614"/>
                  </a:lnTo>
                  <a:lnTo>
                    <a:pt x="440" y="648"/>
                  </a:lnTo>
                  <a:lnTo>
                    <a:pt x="365" y="687"/>
                  </a:lnTo>
                  <a:lnTo>
                    <a:pt x="292" y="727"/>
                  </a:lnTo>
                  <a:lnTo>
                    <a:pt x="218" y="771"/>
                  </a:lnTo>
                  <a:lnTo>
                    <a:pt x="146" y="817"/>
                  </a:lnTo>
                  <a:lnTo>
                    <a:pt x="72" y="866"/>
                  </a:lnTo>
                  <a:lnTo>
                    <a:pt x="0" y="91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06685" name="Freeform 93"/>
            <p:cNvSpPr>
              <a:spLocks/>
            </p:cNvSpPr>
            <p:nvPr/>
          </p:nvSpPr>
          <p:spPr bwMode="auto">
            <a:xfrm>
              <a:off x="1067" y="1026"/>
              <a:ext cx="5390" cy="562"/>
            </a:xfrm>
            <a:custGeom>
              <a:avLst/>
              <a:gdLst/>
              <a:ahLst/>
              <a:cxnLst>
                <a:cxn ang="0">
                  <a:pos x="5390" y="0"/>
                </a:cxn>
                <a:cxn ang="0">
                  <a:pos x="5366" y="70"/>
                </a:cxn>
                <a:cxn ang="0">
                  <a:pos x="5337" y="147"/>
                </a:cxn>
                <a:cxn ang="0">
                  <a:pos x="5292" y="244"/>
                </a:cxn>
                <a:cxn ang="0">
                  <a:pos x="5233" y="357"/>
                </a:cxn>
                <a:cxn ang="0">
                  <a:pos x="5158" y="480"/>
                </a:cxn>
                <a:cxn ang="0">
                  <a:pos x="5088" y="575"/>
                </a:cxn>
                <a:cxn ang="0">
                  <a:pos x="5037" y="638"/>
                </a:cxn>
                <a:cxn ang="0">
                  <a:pos x="4981" y="701"/>
                </a:cxn>
                <a:cxn ang="0">
                  <a:pos x="4920" y="762"/>
                </a:cxn>
                <a:cxn ang="0">
                  <a:pos x="4854" y="821"/>
                </a:cxn>
                <a:cxn ang="0">
                  <a:pos x="4783" y="875"/>
                </a:cxn>
                <a:cxn ang="0">
                  <a:pos x="4705" y="927"/>
                </a:cxn>
                <a:cxn ang="0">
                  <a:pos x="4623" y="976"/>
                </a:cxn>
                <a:cxn ang="0">
                  <a:pos x="4534" y="1018"/>
                </a:cxn>
                <a:cxn ang="0">
                  <a:pos x="4441" y="1053"/>
                </a:cxn>
                <a:cxn ang="0">
                  <a:pos x="4341" y="1084"/>
                </a:cxn>
                <a:cxn ang="0">
                  <a:pos x="4234" y="1106"/>
                </a:cxn>
                <a:cxn ang="0">
                  <a:pos x="4122" y="1121"/>
                </a:cxn>
                <a:cxn ang="0">
                  <a:pos x="4004" y="1126"/>
                </a:cxn>
                <a:cxn ang="0">
                  <a:pos x="3878" y="1122"/>
                </a:cxn>
                <a:cxn ang="0">
                  <a:pos x="3746" y="1110"/>
                </a:cxn>
                <a:cxn ang="0">
                  <a:pos x="3607" y="1084"/>
                </a:cxn>
                <a:cxn ang="0">
                  <a:pos x="3460" y="1048"/>
                </a:cxn>
                <a:cxn ang="0">
                  <a:pos x="3307" y="1000"/>
                </a:cxn>
                <a:cxn ang="0">
                  <a:pos x="3228" y="971"/>
                </a:cxn>
                <a:cxn ang="0">
                  <a:pos x="2917" y="856"/>
                </a:cxn>
                <a:cxn ang="0">
                  <a:pos x="2628" y="761"/>
                </a:cxn>
                <a:cxn ang="0">
                  <a:pos x="2359" y="682"/>
                </a:cxn>
                <a:cxn ang="0">
                  <a:pos x="2107" y="620"/>
                </a:cxn>
                <a:cxn ang="0">
                  <a:pos x="1873" y="575"/>
                </a:cxn>
                <a:cxn ang="0">
                  <a:pos x="1655" y="548"/>
                </a:cxn>
                <a:cxn ang="0">
                  <a:pos x="1451" y="533"/>
                </a:cxn>
                <a:cxn ang="0">
                  <a:pos x="1259" y="535"/>
                </a:cxn>
                <a:cxn ang="0">
                  <a:pos x="1077" y="551"/>
                </a:cxn>
                <a:cxn ang="0">
                  <a:pos x="906" y="582"/>
                </a:cxn>
                <a:cxn ang="0">
                  <a:pos x="744" y="625"/>
                </a:cxn>
                <a:cxn ang="0">
                  <a:pos x="587" y="683"/>
                </a:cxn>
                <a:cxn ang="0">
                  <a:pos x="436" y="753"/>
                </a:cxn>
                <a:cxn ang="0">
                  <a:pos x="288" y="835"/>
                </a:cxn>
                <a:cxn ang="0">
                  <a:pos x="144" y="929"/>
                </a:cxn>
                <a:cxn ang="0">
                  <a:pos x="0" y="1034"/>
                </a:cxn>
              </a:cxnLst>
              <a:rect l="0" t="0" r="r" b="b"/>
              <a:pathLst>
                <a:path w="5390" h="1126">
                  <a:moveTo>
                    <a:pt x="5390" y="0"/>
                  </a:moveTo>
                  <a:lnTo>
                    <a:pt x="5390" y="0"/>
                  </a:lnTo>
                  <a:lnTo>
                    <a:pt x="5384" y="18"/>
                  </a:lnTo>
                  <a:lnTo>
                    <a:pt x="5366" y="70"/>
                  </a:lnTo>
                  <a:lnTo>
                    <a:pt x="5353" y="105"/>
                  </a:lnTo>
                  <a:lnTo>
                    <a:pt x="5337" y="147"/>
                  </a:lnTo>
                  <a:lnTo>
                    <a:pt x="5316" y="192"/>
                  </a:lnTo>
                  <a:lnTo>
                    <a:pt x="5292" y="244"/>
                  </a:lnTo>
                  <a:lnTo>
                    <a:pt x="5265" y="299"/>
                  </a:lnTo>
                  <a:lnTo>
                    <a:pt x="5233" y="357"/>
                  </a:lnTo>
                  <a:lnTo>
                    <a:pt x="5198" y="418"/>
                  </a:lnTo>
                  <a:lnTo>
                    <a:pt x="5158" y="480"/>
                  </a:lnTo>
                  <a:lnTo>
                    <a:pt x="5113" y="544"/>
                  </a:lnTo>
                  <a:lnTo>
                    <a:pt x="5088" y="575"/>
                  </a:lnTo>
                  <a:lnTo>
                    <a:pt x="5063" y="607"/>
                  </a:lnTo>
                  <a:lnTo>
                    <a:pt x="5037" y="638"/>
                  </a:lnTo>
                  <a:lnTo>
                    <a:pt x="5011" y="670"/>
                  </a:lnTo>
                  <a:lnTo>
                    <a:pt x="4981" y="701"/>
                  </a:lnTo>
                  <a:lnTo>
                    <a:pt x="4951" y="732"/>
                  </a:lnTo>
                  <a:lnTo>
                    <a:pt x="4920" y="762"/>
                  </a:lnTo>
                  <a:lnTo>
                    <a:pt x="4888" y="791"/>
                  </a:lnTo>
                  <a:lnTo>
                    <a:pt x="4854" y="821"/>
                  </a:lnTo>
                  <a:lnTo>
                    <a:pt x="4819" y="848"/>
                  </a:lnTo>
                  <a:lnTo>
                    <a:pt x="4783" y="875"/>
                  </a:lnTo>
                  <a:lnTo>
                    <a:pt x="4745" y="903"/>
                  </a:lnTo>
                  <a:lnTo>
                    <a:pt x="4705" y="927"/>
                  </a:lnTo>
                  <a:lnTo>
                    <a:pt x="4665" y="951"/>
                  </a:lnTo>
                  <a:lnTo>
                    <a:pt x="4623" y="976"/>
                  </a:lnTo>
                  <a:lnTo>
                    <a:pt x="4580" y="997"/>
                  </a:lnTo>
                  <a:lnTo>
                    <a:pt x="4534" y="1018"/>
                  </a:lnTo>
                  <a:lnTo>
                    <a:pt x="4488" y="1037"/>
                  </a:lnTo>
                  <a:lnTo>
                    <a:pt x="4441" y="1053"/>
                  </a:lnTo>
                  <a:lnTo>
                    <a:pt x="4391" y="1069"/>
                  </a:lnTo>
                  <a:lnTo>
                    <a:pt x="4341" y="1084"/>
                  </a:lnTo>
                  <a:lnTo>
                    <a:pt x="4289" y="1095"/>
                  </a:lnTo>
                  <a:lnTo>
                    <a:pt x="4234" y="1106"/>
                  </a:lnTo>
                  <a:lnTo>
                    <a:pt x="4179" y="1114"/>
                  </a:lnTo>
                  <a:lnTo>
                    <a:pt x="4122" y="1121"/>
                  </a:lnTo>
                  <a:lnTo>
                    <a:pt x="4064" y="1124"/>
                  </a:lnTo>
                  <a:lnTo>
                    <a:pt x="4004" y="1126"/>
                  </a:lnTo>
                  <a:lnTo>
                    <a:pt x="3941" y="1126"/>
                  </a:lnTo>
                  <a:lnTo>
                    <a:pt x="3878" y="1122"/>
                  </a:lnTo>
                  <a:lnTo>
                    <a:pt x="3812" y="1118"/>
                  </a:lnTo>
                  <a:lnTo>
                    <a:pt x="3746" y="1110"/>
                  </a:lnTo>
                  <a:lnTo>
                    <a:pt x="3676" y="1098"/>
                  </a:lnTo>
                  <a:lnTo>
                    <a:pt x="3607" y="1084"/>
                  </a:lnTo>
                  <a:lnTo>
                    <a:pt x="3535" y="1068"/>
                  </a:lnTo>
                  <a:lnTo>
                    <a:pt x="3460" y="1048"/>
                  </a:lnTo>
                  <a:lnTo>
                    <a:pt x="3385" y="1026"/>
                  </a:lnTo>
                  <a:lnTo>
                    <a:pt x="3307" y="1000"/>
                  </a:lnTo>
                  <a:lnTo>
                    <a:pt x="3228" y="971"/>
                  </a:lnTo>
                  <a:lnTo>
                    <a:pt x="3228" y="971"/>
                  </a:lnTo>
                  <a:lnTo>
                    <a:pt x="3069" y="911"/>
                  </a:lnTo>
                  <a:lnTo>
                    <a:pt x="2917" y="856"/>
                  </a:lnTo>
                  <a:lnTo>
                    <a:pt x="2770" y="806"/>
                  </a:lnTo>
                  <a:lnTo>
                    <a:pt x="2628" y="761"/>
                  </a:lnTo>
                  <a:lnTo>
                    <a:pt x="2491" y="719"/>
                  </a:lnTo>
                  <a:lnTo>
                    <a:pt x="2359" y="682"/>
                  </a:lnTo>
                  <a:lnTo>
                    <a:pt x="2231" y="649"/>
                  </a:lnTo>
                  <a:lnTo>
                    <a:pt x="2107" y="620"/>
                  </a:lnTo>
                  <a:lnTo>
                    <a:pt x="1988" y="596"/>
                  </a:lnTo>
                  <a:lnTo>
                    <a:pt x="1873" y="575"/>
                  </a:lnTo>
                  <a:lnTo>
                    <a:pt x="1762" y="559"/>
                  </a:lnTo>
                  <a:lnTo>
                    <a:pt x="1655" y="548"/>
                  </a:lnTo>
                  <a:lnTo>
                    <a:pt x="1551" y="538"/>
                  </a:lnTo>
                  <a:lnTo>
                    <a:pt x="1451" y="533"/>
                  </a:lnTo>
                  <a:lnTo>
                    <a:pt x="1353" y="533"/>
                  </a:lnTo>
                  <a:lnTo>
                    <a:pt x="1259" y="535"/>
                  </a:lnTo>
                  <a:lnTo>
                    <a:pt x="1166" y="541"/>
                  </a:lnTo>
                  <a:lnTo>
                    <a:pt x="1077" y="551"/>
                  </a:lnTo>
                  <a:lnTo>
                    <a:pt x="991" y="565"/>
                  </a:lnTo>
                  <a:lnTo>
                    <a:pt x="906" y="582"/>
                  </a:lnTo>
                  <a:lnTo>
                    <a:pt x="824" y="603"/>
                  </a:lnTo>
                  <a:lnTo>
                    <a:pt x="744" y="625"/>
                  </a:lnTo>
                  <a:lnTo>
                    <a:pt x="665" y="653"/>
                  </a:lnTo>
                  <a:lnTo>
                    <a:pt x="587" y="683"/>
                  </a:lnTo>
                  <a:lnTo>
                    <a:pt x="511" y="716"/>
                  </a:lnTo>
                  <a:lnTo>
                    <a:pt x="436" y="753"/>
                  </a:lnTo>
                  <a:lnTo>
                    <a:pt x="362" y="791"/>
                  </a:lnTo>
                  <a:lnTo>
                    <a:pt x="288" y="835"/>
                  </a:lnTo>
                  <a:lnTo>
                    <a:pt x="216" y="880"/>
                  </a:lnTo>
                  <a:lnTo>
                    <a:pt x="144" y="929"/>
                  </a:lnTo>
                  <a:lnTo>
                    <a:pt x="72" y="979"/>
                  </a:lnTo>
                  <a:lnTo>
                    <a:pt x="0" y="103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06686" name="Freeform 94"/>
            <p:cNvSpPr>
              <a:spLocks/>
            </p:cNvSpPr>
            <p:nvPr/>
          </p:nvSpPr>
          <p:spPr bwMode="auto">
            <a:xfrm>
              <a:off x="1106" y="997"/>
              <a:ext cx="5373" cy="580"/>
            </a:xfrm>
            <a:custGeom>
              <a:avLst/>
              <a:gdLst/>
              <a:ahLst/>
              <a:cxnLst>
                <a:cxn ang="0">
                  <a:pos x="5373" y="0"/>
                </a:cxn>
                <a:cxn ang="0">
                  <a:pos x="5351" y="69"/>
                </a:cxn>
                <a:cxn ang="0">
                  <a:pos x="5323" y="147"/>
                </a:cxn>
                <a:cxn ang="0">
                  <a:pos x="5280" y="247"/>
                </a:cxn>
                <a:cxn ang="0">
                  <a:pos x="5221" y="361"/>
                </a:cxn>
                <a:cxn ang="0">
                  <a:pos x="5148" y="486"/>
                </a:cxn>
                <a:cxn ang="0">
                  <a:pos x="5081" y="583"/>
                </a:cxn>
                <a:cxn ang="0">
                  <a:pos x="5031" y="647"/>
                </a:cxn>
                <a:cxn ang="0">
                  <a:pos x="4976" y="712"/>
                </a:cxn>
                <a:cxn ang="0">
                  <a:pos x="4916" y="773"/>
                </a:cxn>
                <a:cxn ang="0">
                  <a:pos x="4849" y="833"/>
                </a:cxn>
                <a:cxn ang="0">
                  <a:pos x="4780" y="891"/>
                </a:cxn>
                <a:cxn ang="0">
                  <a:pos x="4704" y="944"/>
                </a:cxn>
                <a:cxn ang="0">
                  <a:pos x="4622" y="994"/>
                </a:cxn>
                <a:cxn ang="0">
                  <a:pos x="4534" y="1038"/>
                </a:cxn>
                <a:cxn ang="0">
                  <a:pos x="4441" y="1077"/>
                </a:cxn>
                <a:cxn ang="0">
                  <a:pos x="4341" y="1109"/>
                </a:cxn>
                <a:cxn ang="0">
                  <a:pos x="4236" y="1133"/>
                </a:cxn>
                <a:cxn ang="0">
                  <a:pos x="4123" y="1149"/>
                </a:cxn>
                <a:cxn ang="0">
                  <a:pos x="4004" y="1159"/>
                </a:cxn>
                <a:cxn ang="0">
                  <a:pos x="3879" y="1157"/>
                </a:cxn>
                <a:cxn ang="0">
                  <a:pos x="3746" y="1146"/>
                </a:cxn>
                <a:cxn ang="0">
                  <a:pos x="3607" y="1124"/>
                </a:cxn>
                <a:cxn ang="0">
                  <a:pos x="3460" y="1091"/>
                </a:cxn>
                <a:cxn ang="0">
                  <a:pos x="3305" y="1044"/>
                </a:cxn>
                <a:cxn ang="0">
                  <a:pos x="3226" y="1017"/>
                </a:cxn>
                <a:cxn ang="0">
                  <a:pos x="2914" y="909"/>
                </a:cxn>
                <a:cxn ang="0">
                  <a:pos x="2622" y="818"/>
                </a:cxn>
                <a:cxn ang="0">
                  <a:pos x="2353" y="746"/>
                </a:cxn>
                <a:cxn ang="0">
                  <a:pos x="2100" y="689"/>
                </a:cxn>
                <a:cxn ang="0">
                  <a:pos x="1866" y="649"/>
                </a:cxn>
                <a:cxn ang="0">
                  <a:pos x="1648" y="625"/>
                </a:cxn>
                <a:cxn ang="0">
                  <a:pos x="1442" y="615"/>
                </a:cxn>
                <a:cxn ang="0">
                  <a:pos x="1251" y="620"/>
                </a:cxn>
                <a:cxn ang="0">
                  <a:pos x="1070" y="641"/>
                </a:cxn>
                <a:cxn ang="0">
                  <a:pos x="899" y="675"/>
                </a:cxn>
                <a:cxn ang="0">
                  <a:pos x="737" y="722"/>
                </a:cxn>
                <a:cxn ang="0">
                  <a:pos x="581" y="783"/>
                </a:cxn>
                <a:cxn ang="0">
                  <a:pos x="431" y="856"/>
                </a:cxn>
                <a:cxn ang="0">
                  <a:pos x="286" y="941"/>
                </a:cxn>
                <a:cxn ang="0">
                  <a:pos x="143" y="1038"/>
                </a:cxn>
                <a:cxn ang="0">
                  <a:pos x="0" y="1146"/>
                </a:cxn>
              </a:cxnLst>
              <a:rect l="0" t="0" r="r" b="b"/>
              <a:pathLst>
                <a:path w="5373" h="1159">
                  <a:moveTo>
                    <a:pt x="5373" y="0"/>
                  </a:moveTo>
                  <a:lnTo>
                    <a:pt x="5373" y="0"/>
                  </a:lnTo>
                  <a:lnTo>
                    <a:pt x="5367" y="18"/>
                  </a:lnTo>
                  <a:lnTo>
                    <a:pt x="5351" y="69"/>
                  </a:lnTo>
                  <a:lnTo>
                    <a:pt x="5338" y="105"/>
                  </a:lnTo>
                  <a:lnTo>
                    <a:pt x="5323" y="147"/>
                  </a:lnTo>
                  <a:lnTo>
                    <a:pt x="5303" y="194"/>
                  </a:lnTo>
                  <a:lnTo>
                    <a:pt x="5280" y="247"/>
                  </a:lnTo>
                  <a:lnTo>
                    <a:pt x="5253" y="302"/>
                  </a:lnTo>
                  <a:lnTo>
                    <a:pt x="5221" y="361"/>
                  </a:lnTo>
                  <a:lnTo>
                    <a:pt x="5187" y="423"/>
                  </a:lnTo>
                  <a:lnTo>
                    <a:pt x="5148" y="486"/>
                  </a:lnTo>
                  <a:lnTo>
                    <a:pt x="5105" y="550"/>
                  </a:lnTo>
                  <a:lnTo>
                    <a:pt x="5081" y="583"/>
                  </a:lnTo>
                  <a:lnTo>
                    <a:pt x="5056" y="615"/>
                  </a:lnTo>
                  <a:lnTo>
                    <a:pt x="5031" y="647"/>
                  </a:lnTo>
                  <a:lnTo>
                    <a:pt x="5003" y="680"/>
                  </a:lnTo>
                  <a:lnTo>
                    <a:pt x="4976" y="712"/>
                  </a:lnTo>
                  <a:lnTo>
                    <a:pt x="4947" y="743"/>
                  </a:lnTo>
                  <a:lnTo>
                    <a:pt x="4916" y="773"/>
                  </a:lnTo>
                  <a:lnTo>
                    <a:pt x="4883" y="804"/>
                  </a:lnTo>
                  <a:lnTo>
                    <a:pt x="4849" y="833"/>
                  </a:lnTo>
                  <a:lnTo>
                    <a:pt x="4815" y="862"/>
                  </a:lnTo>
                  <a:lnTo>
                    <a:pt x="4780" y="891"/>
                  </a:lnTo>
                  <a:lnTo>
                    <a:pt x="4742" y="919"/>
                  </a:lnTo>
                  <a:lnTo>
                    <a:pt x="4704" y="944"/>
                  </a:lnTo>
                  <a:lnTo>
                    <a:pt x="4663" y="970"/>
                  </a:lnTo>
                  <a:lnTo>
                    <a:pt x="4622" y="994"/>
                  </a:lnTo>
                  <a:lnTo>
                    <a:pt x="4579" y="1017"/>
                  </a:lnTo>
                  <a:lnTo>
                    <a:pt x="4534" y="1038"/>
                  </a:lnTo>
                  <a:lnTo>
                    <a:pt x="4488" y="1057"/>
                  </a:lnTo>
                  <a:lnTo>
                    <a:pt x="4441" y="1077"/>
                  </a:lnTo>
                  <a:lnTo>
                    <a:pt x="4391" y="1093"/>
                  </a:lnTo>
                  <a:lnTo>
                    <a:pt x="4341" y="1109"/>
                  </a:lnTo>
                  <a:lnTo>
                    <a:pt x="4288" y="1122"/>
                  </a:lnTo>
                  <a:lnTo>
                    <a:pt x="4236" y="1133"/>
                  </a:lnTo>
                  <a:lnTo>
                    <a:pt x="4180" y="1143"/>
                  </a:lnTo>
                  <a:lnTo>
                    <a:pt x="4123" y="1149"/>
                  </a:lnTo>
                  <a:lnTo>
                    <a:pt x="4065" y="1156"/>
                  </a:lnTo>
                  <a:lnTo>
                    <a:pt x="4004" y="1159"/>
                  </a:lnTo>
                  <a:lnTo>
                    <a:pt x="3943" y="1159"/>
                  </a:lnTo>
                  <a:lnTo>
                    <a:pt x="3879" y="1157"/>
                  </a:lnTo>
                  <a:lnTo>
                    <a:pt x="3814" y="1153"/>
                  </a:lnTo>
                  <a:lnTo>
                    <a:pt x="3746" y="1146"/>
                  </a:lnTo>
                  <a:lnTo>
                    <a:pt x="3677" y="1136"/>
                  </a:lnTo>
                  <a:lnTo>
                    <a:pt x="3607" y="1124"/>
                  </a:lnTo>
                  <a:lnTo>
                    <a:pt x="3534" y="1109"/>
                  </a:lnTo>
                  <a:lnTo>
                    <a:pt x="3460" y="1091"/>
                  </a:lnTo>
                  <a:lnTo>
                    <a:pt x="3383" y="1070"/>
                  </a:lnTo>
                  <a:lnTo>
                    <a:pt x="3305" y="1044"/>
                  </a:lnTo>
                  <a:lnTo>
                    <a:pt x="3226" y="1017"/>
                  </a:lnTo>
                  <a:lnTo>
                    <a:pt x="3226" y="1017"/>
                  </a:lnTo>
                  <a:lnTo>
                    <a:pt x="3067" y="960"/>
                  </a:lnTo>
                  <a:lnTo>
                    <a:pt x="2914" y="909"/>
                  </a:lnTo>
                  <a:lnTo>
                    <a:pt x="2765" y="862"/>
                  </a:lnTo>
                  <a:lnTo>
                    <a:pt x="2622" y="818"/>
                  </a:lnTo>
                  <a:lnTo>
                    <a:pt x="2485" y="780"/>
                  </a:lnTo>
                  <a:lnTo>
                    <a:pt x="2353" y="746"/>
                  </a:lnTo>
                  <a:lnTo>
                    <a:pt x="2224" y="715"/>
                  </a:lnTo>
                  <a:lnTo>
                    <a:pt x="2100" y="689"/>
                  </a:lnTo>
                  <a:lnTo>
                    <a:pt x="1981" y="667"/>
                  </a:lnTo>
                  <a:lnTo>
                    <a:pt x="1866" y="649"/>
                  </a:lnTo>
                  <a:lnTo>
                    <a:pt x="1755" y="634"/>
                  </a:lnTo>
                  <a:lnTo>
                    <a:pt x="1648" y="625"/>
                  </a:lnTo>
                  <a:lnTo>
                    <a:pt x="1543" y="617"/>
                  </a:lnTo>
                  <a:lnTo>
                    <a:pt x="1442" y="615"/>
                  </a:lnTo>
                  <a:lnTo>
                    <a:pt x="1345" y="615"/>
                  </a:lnTo>
                  <a:lnTo>
                    <a:pt x="1251" y="620"/>
                  </a:lnTo>
                  <a:lnTo>
                    <a:pt x="1159" y="628"/>
                  </a:lnTo>
                  <a:lnTo>
                    <a:pt x="1070" y="641"/>
                  </a:lnTo>
                  <a:lnTo>
                    <a:pt x="984" y="655"/>
                  </a:lnTo>
                  <a:lnTo>
                    <a:pt x="899" y="675"/>
                  </a:lnTo>
                  <a:lnTo>
                    <a:pt x="817" y="696"/>
                  </a:lnTo>
                  <a:lnTo>
                    <a:pt x="737" y="722"/>
                  </a:lnTo>
                  <a:lnTo>
                    <a:pt x="659" y="751"/>
                  </a:lnTo>
                  <a:lnTo>
                    <a:pt x="581" y="783"/>
                  </a:lnTo>
                  <a:lnTo>
                    <a:pt x="506" y="817"/>
                  </a:lnTo>
                  <a:lnTo>
                    <a:pt x="431" y="856"/>
                  </a:lnTo>
                  <a:lnTo>
                    <a:pt x="358" y="896"/>
                  </a:lnTo>
                  <a:lnTo>
                    <a:pt x="286" y="941"/>
                  </a:lnTo>
                  <a:lnTo>
                    <a:pt x="213" y="988"/>
                  </a:lnTo>
                  <a:lnTo>
                    <a:pt x="143" y="1038"/>
                  </a:lnTo>
                  <a:lnTo>
                    <a:pt x="70" y="1090"/>
                  </a:lnTo>
                  <a:lnTo>
                    <a:pt x="0" y="114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06687" name="Freeform 95"/>
            <p:cNvSpPr>
              <a:spLocks/>
            </p:cNvSpPr>
            <p:nvPr/>
          </p:nvSpPr>
          <p:spPr bwMode="auto">
            <a:xfrm>
              <a:off x="1146" y="968"/>
              <a:ext cx="5355" cy="631"/>
            </a:xfrm>
            <a:custGeom>
              <a:avLst/>
              <a:gdLst/>
              <a:ahLst/>
              <a:cxnLst>
                <a:cxn ang="0">
                  <a:pos x="5355" y="0"/>
                </a:cxn>
                <a:cxn ang="0">
                  <a:pos x="5334" y="71"/>
                </a:cxn>
                <a:cxn ang="0">
                  <a:pos x="5306" y="150"/>
                </a:cxn>
                <a:cxn ang="0">
                  <a:pos x="5266" y="250"/>
                </a:cxn>
                <a:cxn ang="0">
                  <a:pos x="5209" y="366"/>
                </a:cxn>
                <a:cxn ang="0">
                  <a:pos x="5138" y="494"/>
                </a:cxn>
                <a:cxn ang="0">
                  <a:pos x="5072" y="592"/>
                </a:cxn>
                <a:cxn ang="0">
                  <a:pos x="5023" y="658"/>
                </a:cxn>
                <a:cxn ang="0">
                  <a:pos x="4969" y="723"/>
                </a:cxn>
                <a:cxn ang="0">
                  <a:pos x="4909" y="788"/>
                </a:cxn>
                <a:cxn ang="0">
                  <a:pos x="4845" y="849"/>
                </a:cxn>
                <a:cxn ang="0">
                  <a:pos x="4775" y="909"/>
                </a:cxn>
                <a:cxn ang="0">
                  <a:pos x="4700" y="964"/>
                </a:cxn>
                <a:cxn ang="0">
                  <a:pos x="4619" y="1015"/>
                </a:cxn>
                <a:cxn ang="0">
                  <a:pos x="4532" y="1060"/>
                </a:cxn>
                <a:cxn ang="0">
                  <a:pos x="4439" y="1101"/>
                </a:cxn>
                <a:cxn ang="0">
                  <a:pos x="4340" y="1135"/>
                </a:cxn>
                <a:cxn ang="0">
                  <a:pos x="4235" y="1162"/>
                </a:cxn>
                <a:cxn ang="0">
                  <a:pos x="4123" y="1182"/>
                </a:cxn>
                <a:cxn ang="0">
                  <a:pos x="4004" y="1193"/>
                </a:cxn>
                <a:cxn ang="0">
                  <a:pos x="3879" y="1194"/>
                </a:cxn>
                <a:cxn ang="0">
                  <a:pos x="3746" y="1185"/>
                </a:cxn>
                <a:cxn ang="0">
                  <a:pos x="3606" y="1165"/>
                </a:cxn>
                <a:cxn ang="0">
                  <a:pos x="3458" y="1136"/>
                </a:cxn>
                <a:cxn ang="0">
                  <a:pos x="3304" y="1093"/>
                </a:cxn>
                <a:cxn ang="0">
                  <a:pos x="3224" y="1067"/>
                </a:cxn>
                <a:cxn ang="0">
                  <a:pos x="2910" y="965"/>
                </a:cxn>
                <a:cxn ang="0">
                  <a:pos x="2618" y="880"/>
                </a:cxn>
                <a:cxn ang="0">
                  <a:pos x="2346" y="812"/>
                </a:cxn>
                <a:cxn ang="0">
                  <a:pos x="2094" y="760"/>
                </a:cxn>
                <a:cxn ang="0">
                  <a:pos x="1859" y="723"/>
                </a:cxn>
                <a:cxn ang="0">
                  <a:pos x="1640" y="704"/>
                </a:cxn>
                <a:cxn ang="0">
                  <a:pos x="1434" y="699"/>
                </a:cxn>
                <a:cxn ang="0">
                  <a:pos x="1242" y="707"/>
                </a:cxn>
                <a:cxn ang="0">
                  <a:pos x="1063" y="731"/>
                </a:cxn>
                <a:cxn ang="0">
                  <a:pos x="893" y="768"/>
                </a:cxn>
                <a:cxn ang="0">
                  <a:pos x="732" y="820"/>
                </a:cxn>
                <a:cxn ang="0">
                  <a:pos x="576" y="884"/>
                </a:cxn>
                <a:cxn ang="0">
                  <a:pos x="427" y="960"/>
                </a:cxn>
                <a:cxn ang="0">
                  <a:pos x="283" y="1049"/>
                </a:cxn>
                <a:cxn ang="0">
                  <a:pos x="141" y="1149"/>
                </a:cxn>
                <a:cxn ang="0">
                  <a:pos x="0" y="1261"/>
                </a:cxn>
              </a:cxnLst>
              <a:rect l="0" t="0" r="r" b="b"/>
              <a:pathLst>
                <a:path w="5355" h="1261">
                  <a:moveTo>
                    <a:pt x="5355" y="0"/>
                  </a:moveTo>
                  <a:lnTo>
                    <a:pt x="5355" y="0"/>
                  </a:lnTo>
                  <a:lnTo>
                    <a:pt x="5349" y="19"/>
                  </a:lnTo>
                  <a:lnTo>
                    <a:pt x="5334" y="71"/>
                  </a:lnTo>
                  <a:lnTo>
                    <a:pt x="5322" y="106"/>
                  </a:lnTo>
                  <a:lnTo>
                    <a:pt x="5306" y="150"/>
                  </a:lnTo>
                  <a:lnTo>
                    <a:pt x="5288" y="197"/>
                  </a:lnTo>
                  <a:lnTo>
                    <a:pt x="5266" y="250"/>
                  </a:lnTo>
                  <a:lnTo>
                    <a:pt x="5240" y="306"/>
                  </a:lnTo>
                  <a:lnTo>
                    <a:pt x="5209" y="366"/>
                  </a:lnTo>
                  <a:lnTo>
                    <a:pt x="5176" y="429"/>
                  </a:lnTo>
                  <a:lnTo>
                    <a:pt x="5138" y="494"/>
                  </a:lnTo>
                  <a:lnTo>
                    <a:pt x="5095" y="560"/>
                  </a:lnTo>
                  <a:lnTo>
                    <a:pt x="5072" y="592"/>
                  </a:lnTo>
                  <a:lnTo>
                    <a:pt x="5048" y="625"/>
                  </a:lnTo>
                  <a:lnTo>
                    <a:pt x="5023" y="658"/>
                  </a:lnTo>
                  <a:lnTo>
                    <a:pt x="4997" y="691"/>
                  </a:lnTo>
                  <a:lnTo>
                    <a:pt x="4969" y="723"/>
                  </a:lnTo>
                  <a:lnTo>
                    <a:pt x="4940" y="755"/>
                  </a:lnTo>
                  <a:lnTo>
                    <a:pt x="4909" y="788"/>
                  </a:lnTo>
                  <a:lnTo>
                    <a:pt x="4877" y="818"/>
                  </a:lnTo>
                  <a:lnTo>
                    <a:pt x="4845" y="849"/>
                  </a:lnTo>
                  <a:lnTo>
                    <a:pt x="4811" y="880"/>
                  </a:lnTo>
                  <a:lnTo>
                    <a:pt x="4775" y="909"/>
                  </a:lnTo>
                  <a:lnTo>
                    <a:pt x="4739" y="936"/>
                  </a:lnTo>
                  <a:lnTo>
                    <a:pt x="4700" y="964"/>
                  </a:lnTo>
                  <a:lnTo>
                    <a:pt x="4661" y="989"/>
                  </a:lnTo>
                  <a:lnTo>
                    <a:pt x="4619" y="1015"/>
                  </a:lnTo>
                  <a:lnTo>
                    <a:pt x="4576" y="1038"/>
                  </a:lnTo>
                  <a:lnTo>
                    <a:pt x="4532" y="1060"/>
                  </a:lnTo>
                  <a:lnTo>
                    <a:pt x="4486" y="1081"/>
                  </a:lnTo>
                  <a:lnTo>
                    <a:pt x="4439" y="1101"/>
                  </a:lnTo>
                  <a:lnTo>
                    <a:pt x="4390" y="1119"/>
                  </a:lnTo>
                  <a:lnTo>
                    <a:pt x="4340" y="1135"/>
                  </a:lnTo>
                  <a:lnTo>
                    <a:pt x="4289" y="1149"/>
                  </a:lnTo>
                  <a:lnTo>
                    <a:pt x="4235" y="1162"/>
                  </a:lnTo>
                  <a:lnTo>
                    <a:pt x="4179" y="1173"/>
                  </a:lnTo>
                  <a:lnTo>
                    <a:pt x="4123" y="1182"/>
                  </a:lnTo>
                  <a:lnTo>
                    <a:pt x="4064" y="1188"/>
                  </a:lnTo>
                  <a:lnTo>
                    <a:pt x="4004" y="1193"/>
                  </a:lnTo>
                  <a:lnTo>
                    <a:pt x="3942" y="1194"/>
                  </a:lnTo>
                  <a:lnTo>
                    <a:pt x="3879" y="1194"/>
                  </a:lnTo>
                  <a:lnTo>
                    <a:pt x="3814" y="1191"/>
                  </a:lnTo>
                  <a:lnTo>
                    <a:pt x="3746" y="1185"/>
                  </a:lnTo>
                  <a:lnTo>
                    <a:pt x="3676" y="1177"/>
                  </a:lnTo>
                  <a:lnTo>
                    <a:pt x="3606" y="1165"/>
                  </a:lnTo>
                  <a:lnTo>
                    <a:pt x="3533" y="1153"/>
                  </a:lnTo>
                  <a:lnTo>
                    <a:pt x="3458" y="1136"/>
                  </a:lnTo>
                  <a:lnTo>
                    <a:pt x="3382" y="1115"/>
                  </a:lnTo>
                  <a:lnTo>
                    <a:pt x="3304" y="1093"/>
                  </a:lnTo>
                  <a:lnTo>
                    <a:pt x="3224" y="1067"/>
                  </a:lnTo>
                  <a:lnTo>
                    <a:pt x="3224" y="1067"/>
                  </a:lnTo>
                  <a:lnTo>
                    <a:pt x="3064" y="1014"/>
                  </a:lnTo>
                  <a:lnTo>
                    <a:pt x="2910" y="965"/>
                  </a:lnTo>
                  <a:lnTo>
                    <a:pt x="2761" y="920"/>
                  </a:lnTo>
                  <a:lnTo>
                    <a:pt x="2618" y="880"/>
                  </a:lnTo>
                  <a:lnTo>
                    <a:pt x="2480" y="842"/>
                  </a:lnTo>
                  <a:lnTo>
                    <a:pt x="2346" y="812"/>
                  </a:lnTo>
                  <a:lnTo>
                    <a:pt x="2219" y="783"/>
                  </a:lnTo>
                  <a:lnTo>
                    <a:pt x="2094" y="760"/>
                  </a:lnTo>
                  <a:lnTo>
                    <a:pt x="1974" y="739"/>
                  </a:lnTo>
                  <a:lnTo>
                    <a:pt x="1859" y="723"/>
                  </a:lnTo>
                  <a:lnTo>
                    <a:pt x="1746" y="712"/>
                  </a:lnTo>
                  <a:lnTo>
                    <a:pt x="1640" y="704"/>
                  </a:lnTo>
                  <a:lnTo>
                    <a:pt x="1535" y="699"/>
                  </a:lnTo>
                  <a:lnTo>
                    <a:pt x="1434" y="699"/>
                  </a:lnTo>
                  <a:lnTo>
                    <a:pt x="1337" y="700"/>
                  </a:lnTo>
                  <a:lnTo>
                    <a:pt x="1242" y="707"/>
                  </a:lnTo>
                  <a:lnTo>
                    <a:pt x="1151" y="718"/>
                  </a:lnTo>
                  <a:lnTo>
                    <a:pt x="1063" y="731"/>
                  </a:lnTo>
                  <a:lnTo>
                    <a:pt x="976" y="749"/>
                  </a:lnTo>
                  <a:lnTo>
                    <a:pt x="893" y="768"/>
                  </a:lnTo>
                  <a:lnTo>
                    <a:pt x="811" y="792"/>
                  </a:lnTo>
                  <a:lnTo>
                    <a:pt x="732" y="820"/>
                  </a:lnTo>
                  <a:lnTo>
                    <a:pt x="652" y="851"/>
                  </a:lnTo>
                  <a:lnTo>
                    <a:pt x="576" y="884"/>
                  </a:lnTo>
                  <a:lnTo>
                    <a:pt x="501" y="920"/>
                  </a:lnTo>
                  <a:lnTo>
                    <a:pt x="427" y="960"/>
                  </a:lnTo>
                  <a:lnTo>
                    <a:pt x="355" y="1004"/>
                  </a:lnTo>
                  <a:lnTo>
                    <a:pt x="283" y="1049"/>
                  </a:lnTo>
                  <a:lnTo>
                    <a:pt x="212" y="1098"/>
                  </a:lnTo>
                  <a:lnTo>
                    <a:pt x="141" y="1149"/>
                  </a:lnTo>
                  <a:lnTo>
                    <a:pt x="71" y="1204"/>
                  </a:lnTo>
                  <a:lnTo>
                    <a:pt x="0" y="1261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06688" name="Freeform 96"/>
            <p:cNvSpPr>
              <a:spLocks/>
            </p:cNvSpPr>
            <p:nvPr/>
          </p:nvSpPr>
          <p:spPr bwMode="auto">
            <a:xfrm>
              <a:off x="1187" y="940"/>
              <a:ext cx="5335" cy="688"/>
            </a:xfrm>
            <a:custGeom>
              <a:avLst/>
              <a:gdLst/>
              <a:ahLst/>
              <a:cxnLst>
                <a:cxn ang="0">
                  <a:pos x="5335" y="0"/>
                </a:cxn>
                <a:cxn ang="0">
                  <a:pos x="5315" y="71"/>
                </a:cxn>
                <a:cxn ang="0">
                  <a:pos x="5289" y="150"/>
                </a:cxn>
                <a:cxn ang="0">
                  <a:pos x="5250" y="252"/>
                </a:cxn>
                <a:cxn ang="0">
                  <a:pos x="5196" y="371"/>
                </a:cxn>
                <a:cxn ang="0">
                  <a:pos x="5127" y="501"/>
                </a:cxn>
                <a:cxn ang="0">
                  <a:pos x="5061" y="601"/>
                </a:cxn>
                <a:cxn ang="0">
                  <a:pos x="5014" y="667"/>
                </a:cxn>
                <a:cxn ang="0">
                  <a:pos x="4960" y="735"/>
                </a:cxn>
                <a:cxn ang="0">
                  <a:pos x="4902" y="799"/>
                </a:cxn>
                <a:cxn ang="0">
                  <a:pos x="4838" y="862"/>
                </a:cxn>
                <a:cxn ang="0">
                  <a:pos x="4770" y="924"/>
                </a:cxn>
                <a:cxn ang="0">
                  <a:pos x="4695" y="980"/>
                </a:cxn>
                <a:cxn ang="0">
                  <a:pos x="4614" y="1034"/>
                </a:cxn>
                <a:cxn ang="0">
                  <a:pos x="4528" y="1082"/>
                </a:cxn>
                <a:cxn ang="0">
                  <a:pos x="4436" y="1126"/>
                </a:cxn>
                <a:cxn ang="0">
                  <a:pos x="4338" y="1161"/>
                </a:cxn>
                <a:cxn ang="0">
                  <a:pos x="4232" y="1190"/>
                </a:cxn>
                <a:cxn ang="0">
                  <a:pos x="4121" y="1213"/>
                </a:cxn>
                <a:cxn ang="0">
                  <a:pos x="4003" y="1226"/>
                </a:cxn>
                <a:cxn ang="0">
                  <a:pos x="3877" y="1229"/>
                </a:cxn>
                <a:cxn ang="0">
                  <a:pos x="3745" y="1224"/>
                </a:cxn>
                <a:cxn ang="0">
                  <a:pos x="3605" y="1206"/>
                </a:cxn>
                <a:cxn ang="0">
                  <a:pos x="3456" y="1179"/>
                </a:cxn>
                <a:cxn ang="0">
                  <a:pos x="3301" y="1140"/>
                </a:cxn>
                <a:cxn ang="0">
                  <a:pos x="3220" y="1114"/>
                </a:cxn>
                <a:cxn ang="0">
                  <a:pos x="2905" y="1019"/>
                </a:cxn>
                <a:cxn ang="0">
                  <a:pos x="2612" y="938"/>
                </a:cxn>
                <a:cxn ang="0">
                  <a:pos x="2340" y="875"/>
                </a:cxn>
                <a:cxn ang="0">
                  <a:pos x="2086" y="828"/>
                </a:cxn>
                <a:cxn ang="0">
                  <a:pos x="1851" y="798"/>
                </a:cxn>
                <a:cxn ang="0">
                  <a:pos x="1630" y="782"/>
                </a:cxn>
                <a:cxn ang="0">
                  <a:pos x="1426" y="780"/>
                </a:cxn>
                <a:cxn ang="0">
                  <a:pos x="1235" y="795"/>
                </a:cxn>
                <a:cxn ang="0">
                  <a:pos x="1099" y="814"/>
                </a:cxn>
                <a:cxn ang="0">
                  <a:pos x="1011" y="830"/>
                </a:cxn>
                <a:cxn ang="0">
                  <a:pos x="927" y="851"/>
                </a:cxn>
                <a:cxn ang="0">
                  <a:pos x="804" y="888"/>
                </a:cxn>
                <a:cxn ang="0">
                  <a:pos x="647" y="950"/>
                </a:cxn>
                <a:cxn ang="0">
                  <a:pos x="496" y="1024"/>
                </a:cxn>
                <a:cxn ang="0">
                  <a:pos x="352" y="1109"/>
                </a:cxn>
                <a:cxn ang="0">
                  <a:pos x="210" y="1208"/>
                </a:cxn>
                <a:cxn ang="0">
                  <a:pos x="70" y="1316"/>
                </a:cxn>
              </a:cxnLst>
              <a:rect l="0" t="0" r="r" b="b"/>
              <a:pathLst>
                <a:path w="5335" h="1376">
                  <a:moveTo>
                    <a:pt x="5335" y="0"/>
                  </a:moveTo>
                  <a:lnTo>
                    <a:pt x="5335" y="0"/>
                  </a:lnTo>
                  <a:lnTo>
                    <a:pt x="5331" y="18"/>
                  </a:lnTo>
                  <a:lnTo>
                    <a:pt x="5315" y="71"/>
                  </a:lnTo>
                  <a:lnTo>
                    <a:pt x="5304" y="107"/>
                  </a:lnTo>
                  <a:lnTo>
                    <a:pt x="5289" y="150"/>
                  </a:lnTo>
                  <a:lnTo>
                    <a:pt x="5271" y="199"/>
                  </a:lnTo>
                  <a:lnTo>
                    <a:pt x="5250" y="252"/>
                  </a:lnTo>
                  <a:lnTo>
                    <a:pt x="5225" y="310"/>
                  </a:lnTo>
                  <a:lnTo>
                    <a:pt x="5196" y="371"/>
                  </a:lnTo>
                  <a:lnTo>
                    <a:pt x="5163" y="434"/>
                  </a:lnTo>
                  <a:lnTo>
                    <a:pt x="5127" y="501"/>
                  </a:lnTo>
                  <a:lnTo>
                    <a:pt x="5085" y="567"/>
                  </a:lnTo>
                  <a:lnTo>
                    <a:pt x="5061" y="601"/>
                  </a:lnTo>
                  <a:lnTo>
                    <a:pt x="5038" y="635"/>
                  </a:lnTo>
                  <a:lnTo>
                    <a:pt x="5014" y="667"/>
                  </a:lnTo>
                  <a:lnTo>
                    <a:pt x="4988" y="701"/>
                  </a:lnTo>
                  <a:lnTo>
                    <a:pt x="4960" y="735"/>
                  </a:lnTo>
                  <a:lnTo>
                    <a:pt x="4932" y="767"/>
                  </a:lnTo>
                  <a:lnTo>
                    <a:pt x="4902" y="799"/>
                  </a:lnTo>
                  <a:lnTo>
                    <a:pt x="4871" y="832"/>
                  </a:lnTo>
                  <a:lnTo>
                    <a:pt x="4838" y="862"/>
                  </a:lnTo>
                  <a:lnTo>
                    <a:pt x="4804" y="893"/>
                  </a:lnTo>
                  <a:lnTo>
                    <a:pt x="4770" y="924"/>
                  </a:lnTo>
                  <a:lnTo>
                    <a:pt x="4734" y="953"/>
                  </a:lnTo>
                  <a:lnTo>
                    <a:pt x="4695" y="980"/>
                  </a:lnTo>
                  <a:lnTo>
                    <a:pt x="4656" y="1008"/>
                  </a:lnTo>
                  <a:lnTo>
                    <a:pt x="4614" y="1034"/>
                  </a:lnTo>
                  <a:lnTo>
                    <a:pt x="4573" y="1059"/>
                  </a:lnTo>
                  <a:lnTo>
                    <a:pt x="4528" y="1082"/>
                  </a:lnTo>
                  <a:lnTo>
                    <a:pt x="4484" y="1105"/>
                  </a:lnTo>
                  <a:lnTo>
                    <a:pt x="4436" y="1126"/>
                  </a:lnTo>
                  <a:lnTo>
                    <a:pt x="4388" y="1143"/>
                  </a:lnTo>
                  <a:lnTo>
                    <a:pt x="4338" y="1161"/>
                  </a:lnTo>
                  <a:lnTo>
                    <a:pt x="4287" y="1177"/>
                  </a:lnTo>
                  <a:lnTo>
                    <a:pt x="4232" y="1190"/>
                  </a:lnTo>
                  <a:lnTo>
                    <a:pt x="4178" y="1203"/>
                  </a:lnTo>
                  <a:lnTo>
                    <a:pt x="4121" y="1213"/>
                  </a:lnTo>
                  <a:lnTo>
                    <a:pt x="4063" y="1219"/>
                  </a:lnTo>
                  <a:lnTo>
                    <a:pt x="4003" y="1226"/>
                  </a:lnTo>
                  <a:lnTo>
                    <a:pt x="3941" y="1229"/>
                  </a:lnTo>
                  <a:lnTo>
                    <a:pt x="3877" y="1229"/>
                  </a:lnTo>
                  <a:lnTo>
                    <a:pt x="3812" y="1227"/>
                  </a:lnTo>
                  <a:lnTo>
                    <a:pt x="3745" y="1224"/>
                  </a:lnTo>
                  <a:lnTo>
                    <a:pt x="3676" y="1216"/>
                  </a:lnTo>
                  <a:lnTo>
                    <a:pt x="3605" y="1206"/>
                  </a:lnTo>
                  <a:lnTo>
                    <a:pt x="3531" y="1195"/>
                  </a:lnTo>
                  <a:lnTo>
                    <a:pt x="3456" y="1179"/>
                  </a:lnTo>
                  <a:lnTo>
                    <a:pt x="3380" y="1161"/>
                  </a:lnTo>
                  <a:lnTo>
                    <a:pt x="3301" y="1140"/>
                  </a:lnTo>
                  <a:lnTo>
                    <a:pt x="3220" y="1114"/>
                  </a:lnTo>
                  <a:lnTo>
                    <a:pt x="3220" y="1114"/>
                  </a:lnTo>
                  <a:lnTo>
                    <a:pt x="3061" y="1064"/>
                  </a:lnTo>
                  <a:lnTo>
                    <a:pt x="2905" y="1019"/>
                  </a:lnTo>
                  <a:lnTo>
                    <a:pt x="2756" y="977"/>
                  </a:lnTo>
                  <a:lnTo>
                    <a:pt x="2612" y="938"/>
                  </a:lnTo>
                  <a:lnTo>
                    <a:pt x="2473" y="906"/>
                  </a:lnTo>
                  <a:lnTo>
                    <a:pt x="2340" y="875"/>
                  </a:lnTo>
                  <a:lnTo>
                    <a:pt x="2211" y="851"/>
                  </a:lnTo>
                  <a:lnTo>
                    <a:pt x="2086" y="828"/>
                  </a:lnTo>
                  <a:lnTo>
                    <a:pt x="1966" y="811"/>
                  </a:lnTo>
                  <a:lnTo>
                    <a:pt x="1851" y="798"/>
                  </a:lnTo>
                  <a:lnTo>
                    <a:pt x="1739" y="788"/>
                  </a:lnTo>
                  <a:lnTo>
                    <a:pt x="1630" y="782"/>
                  </a:lnTo>
                  <a:lnTo>
                    <a:pt x="1526" y="780"/>
                  </a:lnTo>
                  <a:lnTo>
                    <a:pt x="1426" y="780"/>
                  </a:lnTo>
                  <a:lnTo>
                    <a:pt x="1329" y="785"/>
                  </a:lnTo>
                  <a:lnTo>
                    <a:pt x="1235" y="795"/>
                  </a:lnTo>
                  <a:lnTo>
                    <a:pt x="1143" y="806"/>
                  </a:lnTo>
                  <a:lnTo>
                    <a:pt x="1099" y="814"/>
                  </a:lnTo>
                  <a:lnTo>
                    <a:pt x="1054" y="822"/>
                  </a:lnTo>
                  <a:lnTo>
                    <a:pt x="1011" y="830"/>
                  </a:lnTo>
                  <a:lnTo>
                    <a:pt x="970" y="840"/>
                  </a:lnTo>
                  <a:lnTo>
                    <a:pt x="927" y="851"/>
                  </a:lnTo>
                  <a:lnTo>
                    <a:pt x="885" y="862"/>
                  </a:lnTo>
                  <a:lnTo>
                    <a:pt x="804" y="888"/>
                  </a:lnTo>
                  <a:lnTo>
                    <a:pt x="725" y="917"/>
                  </a:lnTo>
                  <a:lnTo>
                    <a:pt x="647" y="950"/>
                  </a:lnTo>
                  <a:lnTo>
                    <a:pt x="571" y="985"/>
                  </a:lnTo>
                  <a:lnTo>
                    <a:pt x="496" y="1024"/>
                  </a:lnTo>
                  <a:lnTo>
                    <a:pt x="424" y="1064"/>
                  </a:lnTo>
                  <a:lnTo>
                    <a:pt x="352" y="1109"/>
                  </a:lnTo>
                  <a:lnTo>
                    <a:pt x="280" y="1156"/>
                  </a:lnTo>
                  <a:lnTo>
                    <a:pt x="210" y="1208"/>
                  </a:lnTo>
                  <a:lnTo>
                    <a:pt x="139" y="1261"/>
                  </a:lnTo>
                  <a:lnTo>
                    <a:pt x="70" y="1316"/>
                  </a:lnTo>
                  <a:lnTo>
                    <a:pt x="0" y="137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06689" name="Freeform 97"/>
            <p:cNvSpPr>
              <a:spLocks/>
            </p:cNvSpPr>
            <p:nvPr/>
          </p:nvSpPr>
          <p:spPr bwMode="auto">
            <a:xfrm>
              <a:off x="1229" y="911"/>
              <a:ext cx="5314" cy="745"/>
            </a:xfrm>
            <a:custGeom>
              <a:avLst/>
              <a:gdLst/>
              <a:ahLst/>
              <a:cxnLst>
                <a:cxn ang="0">
                  <a:pos x="5314" y="0"/>
                </a:cxn>
                <a:cxn ang="0">
                  <a:pos x="5296" y="71"/>
                </a:cxn>
                <a:cxn ang="0">
                  <a:pos x="5271" y="153"/>
                </a:cxn>
                <a:cxn ang="0">
                  <a:pos x="5233" y="257"/>
                </a:cxn>
                <a:cxn ang="0">
                  <a:pos x="5180" y="376"/>
                </a:cxn>
                <a:cxn ang="0">
                  <a:pos x="5112" y="507"/>
                </a:cxn>
                <a:cxn ang="0">
                  <a:pos x="5050" y="609"/>
                </a:cxn>
                <a:cxn ang="0">
                  <a:pos x="5003" y="678"/>
                </a:cxn>
                <a:cxn ang="0">
                  <a:pos x="4950" y="746"/>
                </a:cxn>
                <a:cxn ang="0">
                  <a:pos x="4893" y="812"/>
                </a:cxn>
                <a:cxn ang="0">
                  <a:pos x="4830" y="878"/>
                </a:cxn>
                <a:cxn ang="0">
                  <a:pos x="4762" y="940"/>
                </a:cxn>
                <a:cxn ang="0">
                  <a:pos x="4689" y="999"/>
                </a:cxn>
                <a:cxn ang="0">
                  <a:pos x="4610" y="1054"/>
                </a:cxn>
                <a:cxn ang="0">
                  <a:pos x="4524" y="1104"/>
                </a:cxn>
                <a:cxn ang="0">
                  <a:pos x="4432" y="1150"/>
                </a:cxn>
                <a:cxn ang="0">
                  <a:pos x="4335" y="1188"/>
                </a:cxn>
                <a:cxn ang="0">
                  <a:pos x="4229" y="1219"/>
                </a:cxn>
                <a:cxn ang="0">
                  <a:pos x="4118" y="1243"/>
                </a:cxn>
                <a:cxn ang="0">
                  <a:pos x="4000" y="1259"/>
                </a:cxn>
                <a:cxn ang="0">
                  <a:pos x="3875" y="1266"/>
                </a:cxn>
                <a:cxn ang="0">
                  <a:pos x="3742" y="1263"/>
                </a:cxn>
                <a:cxn ang="0">
                  <a:pos x="3602" y="1248"/>
                </a:cxn>
                <a:cxn ang="0">
                  <a:pos x="3453" y="1224"/>
                </a:cxn>
                <a:cxn ang="0">
                  <a:pos x="3298" y="1187"/>
                </a:cxn>
                <a:cxn ang="0">
                  <a:pos x="3217" y="1164"/>
                </a:cxn>
                <a:cxn ang="0">
                  <a:pos x="2899" y="1074"/>
                </a:cxn>
                <a:cxn ang="0">
                  <a:pos x="2605" y="999"/>
                </a:cxn>
                <a:cxn ang="0">
                  <a:pos x="2333" y="941"/>
                </a:cxn>
                <a:cxn ang="0">
                  <a:pos x="2079" y="899"/>
                </a:cxn>
                <a:cxn ang="0">
                  <a:pos x="1843" y="872"/>
                </a:cxn>
                <a:cxn ang="0">
                  <a:pos x="1622" y="861"/>
                </a:cxn>
                <a:cxn ang="0">
                  <a:pos x="1418" y="864"/>
                </a:cxn>
                <a:cxn ang="0">
                  <a:pos x="1226" y="882"/>
                </a:cxn>
                <a:cxn ang="0">
                  <a:pos x="1134" y="896"/>
                </a:cxn>
                <a:cxn ang="0">
                  <a:pos x="1047" y="912"/>
                </a:cxn>
                <a:cxn ang="0">
                  <a:pos x="961" y="933"/>
                </a:cxn>
                <a:cxn ang="0">
                  <a:pos x="878" y="957"/>
                </a:cxn>
                <a:cxn ang="0">
                  <a:pos x="718" y="1016"/>
                </a:cxn>
                <a:cxn ang="0">
                  <a:pos x="565" y="1087"/>
                </a:cxn>
                <a:cxn ang="0">
                  <a:pos x="419" y="1171"/>
                </a:cxn>
                <a:cxn ang="0">
                  <a:pos x="276" y="1266"/>
                </a:cxn>
                <a:cxn ang="0">
                  <a:pos x="138" y="1372"/>
                </a:cxn>
                <a:cxn ang="0">
                  <a:pos x="0" y="1490"/>
                </a:cxn>
              </a:cxnLst>
              <a:rect l="0" t="0" r="r" b="b"/>
              <a:pathLst>
                <a:path w="5314" h="1490">
                  <a:moveTo>
                    <a:pt x="5314" y="0"/>
                  </a:moveTo>
                  <a:lnTo>
                    <a:pt x="5314" y="0"/>
                  </a:lnTo>
                  <a:lnTo>
                    <a:pt x="5309" y="19"/>
                  </a:lnTo>
                  <a:lnTo>
                    <a:pt x="5296" y="71"/>
                  </a:lnTo>
                  <a:lnTo>
                    <a:pt x="5284" y="110"/>
                  </a:lnTo>
                  <a:lnTo>
                    <a:pt x="5271" y="153"/>
                  </a:lnTo>
                  <a:lnTo>
                    <a:pt x="5254" y="202"/>
                  </a:lnTo>
                  <a:lnTo>
                    <a:pt x="5233" y="257"/>
                  </a:lnTo>
                  <a:lnTo>
                    <a:pt x="5208" y="315"/>
                  </a:lnTo>
                  <a:lnTo>
                    <a:pt x="5180" y="376"/>
                  </a:lnTo>
                  <a:lnTo>
                    <a:pt x="5148" y="441"/>
                  </a:lnTo>
                  <a:lnTo>
                    <a:pt x="5112" y="507"/>
                  </a:lnTo>
                  <a:lnTo>
                    <a:pt x="5072" y="575"/>
                  </a:lnTo>
                  <a:lnTo>
                    <a:pt x="5050" y="609"/>
                  </a:lnTo>
                  <a:lnTo>
                    <a:pt x="5026" y="644"/>
                  </a:lnTo>
                  <a:lnTo>
                    <a:pt x="5003" y="678"/>
                  </a:lnTo>
                  <a:lnTo>
                    <a:pt x="4976" y="712"/>
                  </a:lnTo>
                  <a:lnTo>
                    <a:pt x="4950" y="746"/>
                  </a:lnTo>
                  <a:lnTo>
                    <a:pt x="4922" y="780"/>
                  </a:lnTo>
                  <a:lnTo>
                    <a:pt x="4893" y="812"/>
                  </a:lnTo>
                  <a:lnTo>
                    <a:pt x="4862" y="846"/>
                  </a:lnTo>
                  <a:lnTo>
                    <a:pt x="4830" y="878"/>
                  </a:lnTo>
                  <a:lnTo>
                    <a:pt x="4797" y="909"/>
                  </a:lnTo>
                  <a:lnTo>
                    <a:pt x="4762" y="940"/>
                  </a:lnTo>
                  <a:lnTo>
                    <a:pt x="4726" y="970"/>
                  </a:lnTo>
                  <a:lnTo>
                    <a:pt x="4689" y="999"/>
                  </a:lnTo>
                  <a:lnTo>
                    <a:pt x="4650" y="1027"/>
                  </a:lnTo>
                  <a:lnTo>
                    <a:pt x="4610" y="1054"/>
                  </a:lnTo>
                  <a:lnTo>
                    <a:pt x="4568" y="1080"/>
                  </a:lnTo>
                  <a:lnTo>
                    <a:pt x="4524" y="1104"/>
                  </a:lnTo>
                  <a:lnTo>
                    <a:pt x="4479" y="1127"/>
                  </a:lnTo>
                  <a:lnTo>
                    <a:pt x="4432" y="1150"/>
                  </a:lnTo>
                  <a:lnTo>
                    <a:pt x="4385" y="1169"/>
                  </a:lnTo>
                  <a:lnTo>
                    <a:pt x="4335" y="1188"/>
                  </a:lnTo>
                  <a:lnTo>
                    <a:pt x="4283" y="1205"/>
                  </a:lnTo>
                  <a:lnTo>
                    <a:pt x="4229" y="1219"/>
                  </a:lnTo>
                  <a:lnTo>
                    <a:pt x="4175" y="1232"/>
                  </a:lnTo>
                  <a:lnTo>
                    <a:pt x="4118" y="1243"/>
                  </a:lnTo>
                  <a:lnTo>
                    <a:pt x="4060" y="1251"/>
                  </a:lnTo>
                  <a:lnTo>
                    <a:pt x="4000" y="1259"/>
                  </a:lnTo>
                  <a:lnTo>
                    <a:pt x="3939" y="1263"/>
                  </a:lnTo>
                  <a:lnTo>
                    <a:pt x="3875" y="1266"/>
                  </a:lnTo>
                  <a:lnTo>
                    <a:pt x="3810" y="1264"/>
                  </a:lnTo>
                  <a:lnTo>
                    <a:pt x="3742" y="1263"/>
                  </a:lnTo>
                  <a:lnTo>
                    <a:pt x="3673" y="1256"/>
                  </a:lnTo>
                  <a:lnTo>
                    <a:pt x="3602" y="1248"/>
                  </a:lnTo>
                  <a:lnTo>
                    <a:pt x="3528" y="1237"/>
                  </a:lnTo>
                  <a:lnTo>
                    <a:pt x="3453" y="1224"/>
                  </a:lnTo>
                  <a:lnTo>
                    <a:pt x="3377" y="1206"/>
                  </a:lnTo>
                  <a:lnTo>
                    <a:pt x="3298" y="1187"/>
                  </a:lnTo>
                  <a:lnTo>
                    <a:pt x="3217" y="1164"/>
                  </a:lnTo>
                  <a:lnTo>
                    <a:pt x="3217" y="1164"/>
                  </a:lnTo>
                  <a:lnTo>
                    <a:pt x="3055" y="1116"/>
                  </a:lnTo>
                  <a:lnTo>
                    <a:pt x="2899" y="1074"/>
                  </a:lnTo>
                  <a:lnTo>
                    <a:pt x="2751" y="1033"/>
                  </a:lnTo>
                  <a:lnTo>
                    <a:pt x="2605" y="999"/>
                  </a:lnTo>
                  <a:lnTo>
                    <a:pt x="2466" y="969"/>
                  </a:lnTo>
                  <a:lnTo>
                    <a:pt x="2333" y="941"/>
                  </a:lnTo>
                  <a:lnTo>
                    <a:pt x="2202" y="919"/>
                  </a:lnTo>
                  <a:lnTo>
                    <a:pt x="2079" y="899"/>
                  </a:lnTo>
                  <a:lnTo>
                    <a:pt x="1958" y="885"/>
                  </a:lnTo>
                  <a:lnTo>
                    <a:pt x="1843" y="872"/>
                  </a:lnTo>
                  <a:lnTo>
                    <a:pt x="1730" y="865"/>
                  </a:lnTo>
                  <a:lnTo>
                    <a:pt x="1622" y="861"/>
                  </a:lnTo>
                  <a:lnTo>
                    <a:pt x="1518" y="861"/>
                  </a:lnTo>
                  <a:lnTo>
                    <a:pt x="1418" y="864"/>
                  </a:lnTo>
                  <a:lnTo>
                    <a:pt x="1321" y="872"/>
                  </a:lnTo>
                  <a:lnTo>
                    <a:pt x="1226" y="882"/>
                  </a:lnTo>
                  <a:lnTo>
                    <a:pt x="1180" y="888"/>
                  </a:lnTo>
                  <a:lnTo>
                    <a:pt x="1134" y="896"/>
                  </a:lnTo>
                  <a:lnTo>
                    <a:pt x="1090" y="904"/>
                  </a:lnTo>
                  <a:lnTo>
                    <a:pt x="1047" y="912"/>
                  </a:lnTo>
                  <a:lnTo>
                    <a:pt x="1004" y="924"/>
                  </a:lnTo>
                  <a:lnTo>
                    <a:pt x="961" y="933"/>
                  </a:lnTo>
                  <a:lnTo>
                    <a:pt x="919" y="945"/>
                  </a:lnTo>
                  <a:lnTo>
                    <a:pt x="878" y="957"/>
                  </a:lnTo>
                  <a:lnTo>
                    <a:pt x="797" y="985"/>
                  </a:lnTo>
                  <a:lnTo>
                    <a:pt x="718" y="1016"/>
                  </a:lnTo>
                  <a:lnTo>
                    <a:pt x="640" y="1050"/>
                  </a:lnTo>
                  <a:lnTo>
                    <a:pt x="565" y="1087"/>
                  </a:lnTo>
                  <a:lnTo>
                    <a:pt x="492" y="1127"/>
                  </a:lnTo>
                  <a:lnTo>
                    <a:pt x="419" y="1171"/>
                  </a:lnTo>
                  <a:lnTo>
                    <a:pt x="347" y="1216"/>
                  </a:lnTo>
                  <a:lnTo>
                    <a:pt x="276" y="1266"/>
                  </a:lnTo>
                  <a:lnTo>
                    <a:pt x="207" y="1318"/>
                  </a:lnTo>
                  <a:lnTo>
                    <a:pt x="138" y="1372"/>
                  </a:lnTo>
                  <a:lnTo>
                    <a:pt x="70" y="1431"/>
                  </a:lnTo>
                  <a:lnTo>
                    <a:pt x="0" y="149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06690" name="Freeform 98"/>
            <p:cNvSpPr>
              <a:spLocks/>
            </p:cNvSpPr>
            <p:nvPr/>
          </p:nvSpPr>
          <p:spPr bwMode="auto">
            <a:xfrm>
              <a:off x="1272" y="882"/>
              <a:ext cx="5291" cy="803"/>
            </a:xfrm>
            <a:custGeom>
              <a:avLst/>
              <a:gdLst/>
              <a:ahLst/>
              <a:cxnLst>
                <a:cxn ang="0">
                  <a:pos x="5291" y="0"/>
                </a:cxn>
                <a:cxn ang="0">
                  <a:pos x="5273" y="73"/>
                </a:cxn>
                <a:cxn ang="0">
                  <a:pos x="5250" y="155"/>
                </a:cxn>
                <a:cxn ang="0">
                  <a:pos x="5214" y="260"/>
                </a:cxn>
                <a:cxn ang="0">
                  <a:pos x="5162" y="381"/>
                </a:cxn>
                <a:cxn ang="0">
                  <a:pos x="5097" y="515"/>
                </a:cxn>
                <a:cxn ang="0">
                  <a:pos x="5036" y="618"/>
                </a:cxn>
                <a:cxn ang="0">
                  <a:pos x="4989" y="688"/>
                </a:cxn>
                <a:cxn ang="0">
                  <a:pos x="4937" y="757"/>
                </a:cxn>
                <a:cxn ang="0">
                  <a:pos x="4882" y="827"/>
                </a:cxn>
                <a:cxn ang="0">
                  <a:pos x="4821" y="893"/>
                </a:cxn>
                <a:cxn ang="0">
                  <a:pos x="4753" y="956"/>
                </a:cxn>
                <a:cxn ang="0">
                  <a:pos x="4681" y="1017"/>
                </a:cxn>
                <a:cxn ang="0">
                  <a:pos x="4603" y="1074"/>
                </a:cxn>
                <a:cxn ang="0">
                  <a:pos x="4518" y="1127"/>
                </a:cxn>
                <a:cxn ang="0">
                  <a:pos x="4426" y="1174"/>
                </a:cxn>
                <a:cxn ang="0">
                  <a:pos x="4329" y="1214"/>
                </a:cxn>
                <a:cxn ang="0">
                  <a:pos x="4225" y="1248"/>
                </a:cxn>
                <a:cxn ang="0">
                  <a:pos x="4114" y="1274"/>
                </a:cxn>
                <a:cxn ang="0">
                  <a:pos x="3996" y="1292"/>
                </a:cxn>
                <a:cxn ang="0">
                  <a:pos x="3871" y="1301"/>
                </a:cxn>
                <a:cxn ang="0">
                  <a:pos x="3738" y="1301"/>
                </a:cxn>
                <a:cxn ang="0">
                  <a:pos x="3598" y="1290"/>
                </a:cxn>
                <a:cxn ang="0">
                  <a:pos x="3449" y="1267"/>
                </a:cxn>
                <a:cxn ang="0">
                  <a:pos x="3292" y="1233"/>
                </a:cxn>
                <a:cxn ang="0">
                  <a:pos x="3212" y="1212"/>
                </a:cxn>
                <a:cxn ang="0">
                  <a:pos x="2894" y="1129"/>
                </a:cxn>
                <a:cxn ang="0">
                  <a:pos x="2598" y="1059"/>
                </a:cxn>
                <a:cxn ang="0">
                  <a:pos x="2323" y="1007"/>
                </a:cxn>
                <a:cxn ang="0">
                  <a:pos x="2069" y="970"/>
                </a:cxn>
                <a:cxn ang="0">
                  <a:pos x="1833" y="948"/>
                </a:cxn>
                <a:cxn ang="0">
                  <a:pos x="1612" y="941"/>
                </a:cxn>
                <a:cxn ang="0">
                  <a:pos x="1408" y="948"/>
                </a:cxn>
                <a:cxn ang="0">
                  <a:pos x="1216" y="969"/>
                </a:cxn>
                <a:cxn ang="0">
                  <a:pos x="1126" y="985"/>
                </a:cxn>
                <a:cxn ang="0">
                  <a:pos x="1037" y="1004"/>
                </a:cxn>
                <a:cxn ang="0">
                  <a:pos x="953" y="1027"/>
                </a:cxn>
                <a:cxn ang="0">
                  <a:pos x="869" y="1053"/>
                </a:cxn>
                <a:cxn ang="0">
                  <a:pos x="789" y="1082"/>
                </a:cxn>
                <a:cxn ang="0">
                  <a:pos x="635" y="1150"/>
                </a:cxn>
                <a:cxn ang="0">
                  <a:pos x="486" y="1230"/>
                </a:cxn>
                <a:cxn ang="0">
                  <a:pos x="343" y="1324"/>
                </a:cxn>
                <a:cxn ang="0">
                  <a:pos x="204" y="1429"/>
                </a:cxn>
                <a:cxn ang="0">
                  <a:pos x="68" y="1545"/>
                </a:cxn>
              </a:cxnLst>
              <a:rect l="0" t="0" r="r" b="b"/>
              <a:pathLst>
                <a:path w="5291" h="1606">
                  <a:moveTo>
                    <a:pt x="5291" y="0"/>
                  </a:moveTo>
                  <a:lnTo>
                    <a:pt x="5291" y="0"/>
                  </a:lnTo>
                  <a:lnTo>
                    <a:pt x="5287" y="19"/>
                  </a:lnTo>
                  <a:lnTo>
                    <a:pt x="5273" y="73"/>
                  </a:lnTo>
                  <a:lnTo>
                    <a:pt x="5264" y="111"/>
                  </a:lnTo>
                  <a:lnTo>
                    <a:pt x="5250" y="155"/>
                  </a:lnTo>
                  <a:lnTo>
                    <a:pt x="5233" y="205"/>
                  </a:lnTo>
                  <a:lnTo>
                    <a:pt x="5214" y="260"/>
                  </a:lnTo>
                  <a:lnTo>
                    <a:pt x="5190" y="318"/>
                  </a:lnTo>
                  <a:lnTo>
                    <a:pt x="5162" y="381"/>
                  </a:lnTo>
                  <a:lnTo>
                    <a:pt x="5132" y="447"/>
                  </a:lnTo>
                  <a:lnTo>
                    <a:pt x="5097" y="515"/>
                  </a:lnTo>
                  <a:lnTo>
                    <a:pt x="5057" y="583"/>
                  </a:lnTo>
                  <a:lnTo>
                    <a:pt x="5036" y="618"/>
                  </a:lnTo>
                  <a:lnTo>
                    <a:pt x="5014" y="654"/>
                  </a:lnTo>
                  <a:lnTo>
                    <a:pt x="4989" y="688"/>
                  </a:lnTo>
                  <a:lnTo>
                    <a:pt x="4964" y="723"/>
                  </a:lnTo>
                  <a:lnTo>
                    <a:pt x="4937" y="757"/>
                  </a:lnTo>
                  <a:lnTo>
                    <a:pt x="4911" y="791"/>
                  </a:lnTo>
                  <a:lnTo>
                    <a:pt x="4882" y="827"/>
                  </a:lnTo>
                  <a:lnTo>
                    <a:pt x="4851" y="859"/>
                  </a:lnTo>
                  <a:lnTo>
                    <a:pt x="4821" y="893"/>
                  </a:lnTo>
                  <a:lnTo>
                    <a:pt x="4787" y="925"/>
                  </a:lnTo>
                  <a:lnTo>
                    <a:pt x="4753" y="956"/>
                  </a:lnTo>
                  <a:lnTo>
                    <a:pt x="4718" y="988"/>
                  </a:lnTo>
                  <a:lnTo>
                    <a:pt x="4681" y="1017"/>
                  </a:lnTo>
                  <a:lnTo>
                    <a:pt x="4642" y="1046"/>
                  </a:lnTo>
                  <a:lnTo>
                    <a:pt x="4603" y="1074"/>
                  </a:lnTo>
                  <a:lnTo>
                    <a:pt x="4561" y="1101"/>
                  </a:lnTo>
                  <a:lnTo>
                    <a:pt x="4518" y="1127"/>
                  </a:lnTo>
                  <a:lnTo>
                    <a:pt x="4472" y="1151"/>
                  </a:lnTo>
                  <a:lnTo>
                    <a:pt x="4426" y="1174"/>
                  </a:lnTo>
                  <a:lnTo>
                    <a:pt x="4379" y="1195"/>
                  </a:lnTo>
                  <a:lnTo>
                    <a:pt x="4329" y="1214"/>
                  </a:lnTo>
                  <a:lnTo>
                    <a:pt x="4278" y="1232"/>
                  </a:lnTo>
                  <a:lnTo>
                    <a:pt x="4225" y="1248"/>
                  </a:lnTo>
                  <a:lnTo>
                    <a:pt x="4171" y="1263"/>
                  </a:lnTo>
                  <a:lnTo>
                    <a:pt x="4114" y="1274"/>
                  </a:lnTo>
                  <a:lnTo>
                    <a:pt x="4056" y="1284"/>
                  </a:lnTo>
                  <a:lnTo>
                    <a:pt x="3996" y="1292"/>
                  </a:lnTo>
                  <a:lnTo>
                    <a:pt x="3935" y="1298"/>
                  </a:lnTo>
                  <a:lnTo>
                    <a:pt x="3871" y="1301"/>
                  </a:lnTo>
                  <a:lnTo>
                    <a:pt x="3806" y="1303"/>
                  </a:lnTo>
                  <a:lnTo>
                    <a:pt x="3738" y="1301"/>
                  </a:lnTo>
                  <a:lnTo>
                    <a:pt x="3668" y="1296"/>
                  </a:lnTo>
                  <a:lnTo>
                    <a:pt x="3598" y="1290"/>
                  </a:lnTo>
                  <a:lnTo>
                    <a:pt x="3524" y="1280"/>
                  </a:lnTo>
                  <a:lnTo>
                    <a:pt x="3449" y="1267"/>
                  </a:lnTo>
                  <a:lnTo>
                    <a:pt x="3371" y="1253"/>
                  </a:lnTo>
                  <a:lnTo>
                    <a:pt x="3292" y="1233"/>
                  </a:lnTo>
                  <a:lnTo>
                    <a:pt x="3212" y="1212"/>
                  </a:lnTo>
                  <a:lnTo>
                    <a:pt x="3212" y="1212"/>
                  </a:lnTo>
                  <a:lnTo>
                    <a:pt x="3049" y="1167"/>
                  </a:lnTo>
                  <a:lnTo>
                    <a:pt x="2894" y="1129"/>
                  </a:lnTo>
                  <a:lnTo>
                    <a:pt x="2742" y="1091"/>
                  </a:lnTo>
                  <a:lnTo>
                    <a:pt x="2598" y="1059"/>
                  </a:lnTo>
                  <a:lnTo>
                    <a:pt x="2458" y="1032"/>
                  </a:lnTo>
                  <a:lnTo>
                    <a:pt x="2323" y="1007"/>
                  </a:lnTo>
                  <a:lnTo>
                    <a:pt x="2194" y="986"/>
                  </a:lnTo>
                  <a:lnTo>
                    <a:pt x="2069" y="970"/>
                  </a:lnTo>
                  <a:lnTo>
                    <a:pt x="1948" y="957"/>
                  </a:lnTo>
                  <a:lnTo>
                    <a:pt x="1833" y="948"/>
                  </a:lnTo>
                  <a:lnTo>
                    <a:pt x="1720" y="943"/>
                  </a:lnTo>
                  <a:lnTo>
                    <a:pt x="1612" y="941"/>
                  </a:lnTo>
                  <a:lnTo>
                    <a:pt x="1508" y="943"/>
                  </a:lnTo>
                  <a:lnTo>
                    <a:pt x="1408" y="948"/>
                  </a:lnTo>
                  <a:lnTo>
                    <a:pt x="1311" y="957"/>
                  </a:lnTo>
                  <a:lnTo>
                    <a:pt x="1216" y="969"/>
                  </a:lnTo>
                  <a:lnTo>
                    <a:pt x="1171" y="977"/>
                  </a:lnTo>
                  <a:lnTo>
                    <a:pt x="1126" y="985"/>
                  </a:lnTo>
                  <a:lnTo>
                    <a:pt x="1082" y="994"/>
                  </a:lnTo>
                  <a:lnTo>
                    <a:pt x="1037" y="1004"/>
                  </a:lnTo>
                  <a:lnTo>
                    <a:pt x="994" y="1015"/>
                  </a:lnTo>
                  <a:lnTo>
                    <a:pt x="953" y="1027"/>
                  </a:lnTo>
                  <a:lnTo>
                    <a:pt x="911" y="1040"/>
                  </a:lnTo>
                  <a:lnTo>
                    <a:pt x="869" y="1053"/>
                  </a:lnTo>
                  <a:lnTo>
                    <a:pt x="829" y="1067"/>
                  </a:lnTo>
                  <a:lnTo>
                    <a:pt x="789" y="1082"/>
                  </a:lnTo>
                  <a:lnTo>
                    <a:pt x="711" y="1114"/>
                  </a:lnTo>
                  <a:lnTo>
                    <a:pt x="635" y="1150"/>
                  </a:lnTo>
                  <a:lnTo>
                    <a:pt x="560" y="1188"/>
                  </a:lnTo>
                  <a:lnTo>
                    <a:pt x="486" y="1230"/>
                  </a:lnTo>
                  <a:lnTo>
                    <a:pt x="414" y="1275"/>
                  </a:lnTo>
                  <a:lnTo>
                    <a:pt x="343" y="1324"/>
                  </a:lnTo>
                  <a:lnTo>
                    <a:pt x="274" y="1374"/>
                  </a:lnTo>
                  <a:lnTo>
                    <a:pt x="204" y="1429"/>
                  </a:lnTo>
                  <a:lnTo>
                    <a:pt x="136" y="1485"/>
                  </a:lnTo>
                  <a:lnTo>
                    <a:pt x="68" y="1545"/>
                  </a:lnTo>
                  <a:lnTo>
                    <a:pt x="0" y="160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06691" name="Freeform 99"/>
            <p:cNvSpPr>
              <a:spLocks/>
            </p:cNvSpPr>
            <p:nvPr/>
          </p:nvSpPr>
          <p:spPr bwMode="auto">
            <a:xfrm>
              <a:off x="1317" y="854"/>
              <a:ext cx="5265" cy="860"/>
            </a:xfrm>
            <a:custGeom>
              <a:avLst/>
              <a:gdLst/>
              <a:ahLst/>
              <a:cxnLst>
                <a:cxn ang="0">
                  <a:pos x="5265" y="0"/>
                </a:cxn>
                <a:cxn ang="0">
                  <a:pos x="5249" y="73"/>
                </a:cxn>
                <a:cxn ang="0">
                  <a:pos x="5226" y="155"/>
                </a:cxn>
                <a:cxn ang="0">
                  <a:pos x="5191" y="262"/>
                </a:cxn>
                <a:cxn ang="0">
                  <a:pos x="5142" y="385"/>
                </a:cxn>
                <a:cxn ang="0">
                  <a:pos x="5078" y="520"/>
                </a:cxn>
                <a:cxn ang="0">
                  <a:pos x="5019" y="625"/>
                </a:cxn>
                <a:cxn ang="0">
                  <a:pos x="4974" y="696"/>
                </a:cxn>
                <a:cxn ang="0">
                  <a:pos x="4923" y="767"/>
                </a:cxn>
                <a:cxn ang="0">
                  <a:pos x="4869" y="838"/>
                </a:cxn>
                <a:cxn ang="0">
                  <a:pos x="4808" y="906"/>
                </a:cxn>
                <a:cxn ang="0">
                  <a:pos x="4741" y="971"/>
                </a:cxn>
                <a:cxn ang="0">
                  <a:pos x="4670" y="1034"/>
                </a:cxn>
                <a:cxn ang="0">
                  <a:pos x="4593" y="1093"/>
                </a:cxn>
                <a:cxn ang="0">
                  <a:pos x="4509" y="1147"/>
                </a:cxn>
                <a:cxn ang="0">
                  <a:pos x="4419" y="1195"/>
                </a:cxn>
                <a:cxn ang="0">
                  <a:pos x="4322" y="1239"/>
                </a:cxn>
                <a:cxn ang="0">
                  <a:pos x="4218" y="1274"/>
                </a:cxn>
                <a:cxn ang="0">
                  <a:pos x="4108" y="1303"/>
                </a:cxn>
                <a:cxn ang="0">
                  <a:pos x="3990" y="1324"/>
                </a:cxn>
                <a:cxn ang="0">
                  <a:pos x="3865" y="1336"/>
                </a:cxn>
                <a:cxn ang="0">
                  <a:pos x="3732" y="1337"/>
                </a:cxn>
                <a:cxn ang="0">
                  <a:pos x="3591" y="1329"/>
                </a:cxn>
                <a:cxn ang="0">
                  <a:pos x="3443" y="1311"/>
                </a:cxn>
                <a:cxn ang="0">
                  <a:pos x="3286" y="1279"/>
                </a:cxn>
                <a:cxn ang="0">
                  <a:pos x="3204" y="1260"/>
                </a:cxn>
                <a:cxn ang="0">
                  <a:pos x="2885" y="1181"/>
                </a:cxn>
                <a:cxn ang="0">
                  <a:pos x="2588" y="1119"/>
                </a:cxn>
                <a:cxn ang="0">
                  <a:pos x="2313" y="1071"/>
                </a:cxn>
                <a:cxn ang="0">
                  <a:pos x="2059" y="1039"/>
                </a:cxn>
                <a:cxn ang="0">
                  <a:pos x="1821" y="1022"/>
                </a:cxn>
                <a:cxn ang="0">
                  <a:pos x="1602" y="1019"/>
                </a:cxn>
                <a:cxn ang="0">
                  <a:pos x="1396" y="1031"/>
                </a:cxn>
                <a:cxn ang="0">
                  <a:pos x="1252" y="1048"/>
                </a:cxn>
                <a:cxn ang="0">
                  <a:pos x="1160" y="1064"/>
                </a:cxn>
                <a:cxn ang="0">
                  <a:pos x="1071" y="1084"/>
                </a:cxn>
                <a:cxn ang="0">
                  <a:pos x="985" y="1106"/>
                </a:cxn>
                <a:cxn ang="0">
                  <a:pos x="901" y="1132"/>
                </a:cxn>
                <a:cxn ang="0">
                  <a:pos x="820" y="1163"/>
                </a:cxn>
                <a:cxn ang="0">
                  <a:pos x="702" y="1213"/>
                </a:cxn>
                <a:cxn ang="0">
                  <a:pos x="552" y="1290"/>
                </a:cxn>
                <a:cxn ang="0">
                  <a:pos x="408" y="1381"/>
                </a:cxn>
                <a:cxn ang="0">
                  <a:pos x="269" y="1483"/>
                </a:cxn>
                <a:cxn ang="0">
                  <a:pos x="133" y="1596"/>
                </a:cxn>
                <a:cxn ang="0">
                  <a:pos x="0" y="1722"/>
                </a:cxn>
              </a:cxnLst>
              <a:rect l="0" t="0" r="r" b="b"/>
              <a:pathLst>
                <a:path w="5265" h="1722">
                  <a:moveTo>
                    <a:pt x="5265" y="0"/>
                  </a:moveTo>
                  <a:lnTo>
                    <a:pt x="5265" y="0"/>
                  </a:lnTo>
                  <a:lnTo>
                    <a:pt x="5262" y="20"/>
                  </a:lnTo>
                  <a:lnTo>
                    <a:pt x="5249" y="73"/>
                  </a:lnTo>
                  <a:lnTo>
                    <a:pt x="5238" y="112"/>
                  </a:lnTo>
                  <a:lnTo>
                    <a:pt x="5226" y="155"/>
                  </a:lnTo>
                  <a:lnTo>
                    <a:pt x="5210" y="205"/>
                  </a:lnTo>
                  <a:lnTo>
                    <a:pt x="5191" y="262"/>
                  </a:lnTo>
                  <a:lnTo>
                    <a:pt x="5169" y="322"/>
                  </a:lnTo>
                  <a:lnTo>
                    <a:pt x="5142" y="385"/>
                  </a:lnTo>
                  <a:lnTo>
                    <a:pt x="5113" y="451"/>
                  </a:lnTo>
                  <a:lnTo>
                    <a:pt x="5078" y="520"/>
                  </a:lnTo>
                  <a:lnTo>
                    <a:pt x="5040" y="590"/>
                  </a:lnTo>
                  <a:lnTo>
                    <a:pt x="5019" y="625"/>
                  </a:lnTo>
                  <a:lnTo>
                    <a:pt x="4997" y="661"/>
                  </a:lnTo>
                  <a:lnTo>
                    <a:pt x="4974" y="696"/>
                  </a:lnTo>
                  <a:lnTo>
                    <a:pt x="4949" y="732"/>
                  </a:lnTo>
                  <a:lnTo>
                    <a:pt x="4923" y="767"/>
                  </a:lnTo>
                  <a:lnTo>
                    <a:pt x="4897" y="803"/>
                  </a:lnTo>
                  <a:lnTo>
                    <a:pt x="4869" y="838"/>
                  </a:lnTo>
                  <a:lnTo>
                    <a:pt x="4838" y="872"/>
                  </a:lnTo>
                  <a:lnTo>
                    <a:pt x="4808" y="906"/>
                  </a:lnTo>
                  <a:lnTo>
                    <a:pt x="4776" y="938"/>
                  </a:lnTo>
                  <a:lnTo>
                    <a:pt x="4741" y="971"/>
                  </a:lnTo>
                  <a:lnTo>
                    <a:pt x="4706" y="1003"/>
                  </a:lnTo>
                  <a:lnTo>
                    <a:pt x="4670" y="1034"/>
                  </a:lnTo>
                  <a:lnTo>
                    <a:pt x="4631" y="1064"/>
                  </a:lnTo>
                  <a:lnTo>
                    <a:pt x="4593" y="1093"/>
                  </a:lnTo>
                  <a:lnTo>
                    <a:pt x="4551" y="1121"/>
                  </a:lnTo>
                  <a:lnTo>
                    <a:pt x="4509" y="1147"/>
                  </a:lnTo>
                  <a:lnTo>
                    <a:pt x="4465" y="1173"/>
                  </a:lnTo>
                  <a:lnTo>
                    <a:pt x="4419" y="1195"/>
                  </a:lnTo>
                  <a:lnTo>
                    <a:pt x="4370" y="1218"/>
                  </a:lnTo>
                  <a:lnTo>
                    <a:pt x="4322" y="1239"/>
                  </a:lnTo>
                  <a:lnTo>
                    <a:pt x="4270" y="1258"/>
                  </a:lnTo>
                  <a:lnTo>
                    <a:pt x="4218" y="1274"/>
                  </a:lnTo>
                  <a:lnTo>
                    <a:pt x="4163" y="1290"/>
                  </a:lnTo>
                  <a:lnTo>
                    <a:pt x="4108" y="1303"/>
                  </a:lnTo>
                  <a:lnTo>
                    <a:pt x="4050" y="1315"/>
                  </a:lnTo>
                  <a:lnTo>
                    <a:pt x="3990" y="1324"/>
                  </a:lnTo>
                  <a:lnTo>
                    <a:pt x="3929" y="1331"/>
                  </a:lnTo>
                  <a:lnTo>
                    <a:pt x="3865" y="1336"/>
                  </a:lnTo>
                  <a:lnTo>
                    <a:pt x="3800" y="1337"/>
                  </a:lnTo>
                  <a:lnTo>
                    <a:pt x="3732" y="1337"/>
                  </a:lnTo>
                  <a:lnTo>
                    <a:pt x="3662" y="1336"/>
                  </a:lnTo>
                  <a:lnTo>
                    <a:pt x="3591" y="1329"/>
                  </a:lnTo>
                  <a:lnTo>
                    <a:pt x="3518" y="1321"/>
                  </a:lnTo>
                  <a:lnTo>
                    <a:pt x="3443" y="1311"/>
                  </a:lnTo>
                  <a:lnTo>
                    <a:pt x="3365" y="1297"/>
                  </a:lnTo>
                  <a:lnTo>
                    <a:pt x="3286" y="1279"/>
                  </a:lnTo>
                  <a:lnTo>
                    <a:pt x="3204" y="1260"/>
                  </a:lnTo>
                  <a:lnTo>
                    <a:pt x="3204" y="1260"/>
                  </a:lnTo>
                  <a:lnTo>
                    <a:pt x="3042" y="1219"/>
                  </a:lnTo>
                  <a:lnTo>
                    <a:pt x="2885" y="1181"/>
                  </a:lnTo>
                  <a:lnTo>
                    <a:pt x="2733" y="1148"/>
                  </a:lnTo>
                  <a:lnTo>
                    <a:pt x="2588" y="1119"/>
                  </a:lnTo>
                  <a:lnTo>
                    <a:pt x="2447" y="1093"/>
                  </a:lnTo>
                  <a:lnTo>
                    <a:pt x="2313" y="1071"/>
                  </a:lnTo>
                  <a:lnTo>
                    <a:pt x="2184" y="1053"/>
                  </a:lnTo>
                  <a:lnTo>
                    <a:pt x="2059" y="1039"/>
                  </a:lnTo>
                  <a:lnTo>
                    <a:pt x="1938" y="1029"/>
                  </a:lnTo>
                  <a:lnTo>
                    <a:pt x="1821" y="1022"/>
                  </a:lnTo>
                  <a:lnTo>
                    <a:pt x="1709" y="1019"/>
                  </a:lnTo>
                  <a:lnTo>
                    <a:pt x="1602" y="1019"/>
                  </a:lnTo>
                  <a:lnTo>
                    <a:pt x="1498" y="1024"/>
                  </a:lnTo>
                  <a:lnTo>
                    <a:pt x="1396" y="1031"/>
                  </a:lnTo>
                  <a:lnTo>
                    <a:pt x="1299" y="1042"/>
                  </a:lnTo>
                  <a:lnTo>
                    <a:pt x="1252" y="1048"/>
                  </a:lnTo>
                  <a:lnTo>
                    <a:pt x="1206" y="1056"/>
                  </a:lnTo>
                  <a:lnTo>
                    <a:pt x="1160" y="1064"/>
                  </a:lnTo>
                  <a:lnTo>
                    <a:pt x="1116" y="1074"/>
                  </a:lnTo>
                  <a:lnTo>
                    <a:pt x="1071" y="1084"/>
                  </a:lnTo>
                  <a:lnTo>
                    <a:pt x="1027" y="1095"/>
                  </a:lnTo>
                  <a:lnTo>
                    <a:pt x="985" y="1106"/>
                  </a:lnTo>
                  <a:lnTo>
                    <a:pt x="942" y="1119"/>
                  </a:lnTo>
                  <a:lnTo>
                    <a:pt x="901" y="1132"/>
                  </a:lnTo>
                  <a:lnTo>
                    <a:pt x="860" y="1147"/>
                  </a:lnTo>
                  <a:lnTo>
                    <a:pt x="820" y="1163"/>
                  </a:lnTo>
                  <a:lnTo>
                    <a:pt x="780" y="1177"/>
                  </a:lnTo>
                  <a:lnTo>
                    <a:pt x="702" y="1213"/>
                  </a:lnTo>
                  <a:lnTo>
                    <a:pt x="626" y="1250"/>
                  </a:lnTo>
                  <a:lnTo>
                    <a:pt x="552" y="1290"/>
                  </a:lnTo>
                  <a:lnTo>
                    <a:pt x="479" y="1334"/>
                  </a:lnTo>
                  <a:lnTo>
                    <a:pt x="408" y="1381"/>
                  </a:lnTo>
                  <a:lnTo>
                    <a:pt x="338" y="1429"/>
                  </a:lnTo>
                  <a:lnTo>
                    <a:pt x="269" y="1483"/>
                  </a:lnTo>
                  <a:lnTo>
                    <a:pt x="201" y="1538"/>
                  </a:lnTo>
                  <a:lnTo>
                    <a:pt x="133" y="1596"/>
                  </a:lnTo>
                  <a:lnTo>
                    <a:pt x="66" y="1657"/>
                  </a:lnTo>
                  <a:lnTo>
                    <a:pt x="0" y="172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06692" name="Freeform 100"/>
            <p:cNvSpPr>
              <a:spLocks/>
            </p:cNvSpPr>
            <p:nvPr/>
          </p:nvSpPr>
          <p:spPr bwMode="auto">
            <a:xfrm>
              <a:off x="1361" y="825"/>
              <a:ext cx="5239" cy="918"/>
            </a:xfrm>
            <a:custGeom>
              <a:avLst/>
              <a:gdLst/>
              <a:ahLst/>
              <a:cxnLst>
                <a:cxn ang="0">
                  <a:pos x="5239" y="0"/>
                </a:cxn>
                <a:cxn ang="0">
                  <a:pos x="5223" y="74"/>
                </a:cxn>
                <a:cxn ang="0">
                  <a:pos x="5202" y="158"/>
                </a:cxn>
                <a:cxn ang="0">
                  <a:pos x="5169" y="265"/>
                </a:cxn>
                <a:cxn ang="0">
                  <a:pos x="5122" y="389"/>
                </a:cxn>
                <a:cxn ang="0">
                  <a:pos x="5061" y="527"/>
                </a:cxn>
                <a:cxn ang="0">
                  <a:pos x="5003" y="635"/>
                </a:cxn>
                <a:cxn ang="0">
                  <a:pos x="4958" y="706"/>
                </a:cxn>
                <a:cxn ang="0">
                  <a:pos x="4909" y="778"/>
                </a:cxn>
                <a:cxn ang="0">
                  <a:pos x="4855" y="850"/>
                </a:cxn>
                <a:cxn ang="0">
                  <a:pos x="4796" y="921"/>
                </a:cxn>
                <a:cxn ang="0">
                  <a:pos x="4730" y="987"/>
                </a:cxn>
                <a:cxn ang="0">
                  <a:pos x="4660" y="1051"/>
                </a:cxn>
                <a:cxn ang="0">
                  <a:pos x="4583" y="1113"/>
                </a:cxn>
                <a:cxn ang="0">
                  <a:pos x="4500" y="1168"/>
                </a:cxn>
                <a:cxn ang="0">
                  <a:pos x="4411" y="1219"/>
                </a:cxn>
                <a:cxn ang="0">
                  <a:pos x="4315" y="1265"/>
                </a:cxn>
                <a:cxn ang="0">
                  <a:pos x="4211" y="1303"/>
                </a:cxn>
                <a:cxn ang="0">
                  <a:pos x="4101" y="1334"/>
                </a:cxn>
                <a:cxn ang="0">
                  <a:pos x="3985" y="1357"/>
                </a:cxn>
                <a:cxn ang="0">
                  <a:pos x="3860" y="1371"/>
                </a:cxn>
                <a:cxn ang="0">
                  <a:pos x="3727" y="1376"/>
                </a:cxn>
                <a:cxn ang="0">
                  <a:pos x="3585" y="1371"/>
                </a:cxn>
                <a:cxn ang="0">
                  <a:pos x="3436" y="1355"/>
                </a:cxn>
                <a:cxn ang="0">
                  <a:pos x="3279" y="1326"/>
                </a:cxn>
                <a:cxn ang="0">
                  <a:pos x="3198" y="1308"/>
                </a:cxn>
                <a:cxn ang="0">
                  <a:pos x="2877" y="1235"/>
                </a:cxn>
                <a:cxn ang="0">
                  <a:pos x="2580" y="1179"/>
                </a:cxn>
                <a:cxn ang="0">
                  <a:pos x="2303" y="1137"/>
                </a:cxn>
                <a:cxn ang="0">
                  <a:pos x="2048" y="1109"/>
                </a:cxn>
                <a:cxn ang="0">
                  <a:pos x="1811" y="1097"/>
                </a:cxn>
                <a:cxn ang="0">
                  <a:pos x="1591" y="1100"/>
                </a:cxn>
                <a:cxn ang="0">
                  <a:pos x="1387" y="1114"/>
                </a:cxn>
                <a:cxn ang="0">
                  <a:pos x="1243" y="1135"/>
                </a:cxn>
                <a:cxn ang="0">
                  <a:pos x="1151" y="1153"/>
                </a:cxn>
                <a:cxn ang="0">
                  <a:pos x="1062" y="1174"/>
                </a:cxn>
                <a:cxn ang="0">
                  <a:pos x="976" y="1200"/>
                </a:cxn>
                <a:cxn ang="0">
                  <a:pos x="893" y="1227"/>
                </a:cxn>
                <a:cxn ang="0">
                  <a:pos x="812" y="1258"/>
                </a:cxn>
                <a:cxn ang="0">
                  <a:pos x="696" y="1311"/>
                </a:cxn>
                <a:cxn ang="0">
                  <a:pos x="546" y="1392"/>
                </a:cxn>
                <a:cxn ang="0">
                  <a:pos x="404" y="1486"/>
                </a:cxn>
                <a:cxn ang="0">
                  <a:pos x="267" y="1591"/>
                </a:cxn>
                <a:cxn ang="0">
                  <a:pos x="132" y="1709"/>
                </a:cxn>
                <a:cxn ang="0">
                  <a:pos x="0" y="1836"/>
                </a:cxn>
              </a:cxnLst>
              <a:rect l="0" t="0" r="r" b="b"/>
              <a:pathLst>
                <a:path w="5239" h="1836">
                  <a:moveTo>
                    <a:pt x="5239" y="0"/>
                  </a:moveTo>
                  <a:lnTo>
                    <a:pt x="5239" y="0"/>
                  </a:lnTo>
                  <a:lnTo>
                    <a:pt x="5236" y="20"/>
                  </a:lnTo>
                  <a:lnTo>
                    <a:pt x="5223" y="74"/>
                  </a:lnTo>
                  <a:lnTo>
                    <a:pt x="5215" y="113"/>
                  </a:lnTo>
                  <a:lnTo>
                    <a:pt x="5202" y="158"/>
                  </a:lnTo>
                  <a:lnTo>
                    <a:pt x="5187" y="209"/>
                  </a:lnTo>
                  <a:lnTo>
                    <a:pt x="5169" y="265"/>
                  </a:lnTo>
                  <a:lnTo>
                    <a:pt x="5148" y="325"/>
                  </a:lnTo>
                  <a:lnTo>
                    <a:pt x="5122" y="389"/>
                  </a:lnTo>
                  <a:lnTo>
                    <a:pt x="5093" y="457"/>
                  </a:lnTo>
                  <a:lnTo>
                    <a:pt x="5061" y="527"/>
                  </a:lnTo>
                  <a:lnTo>
                    <a:pt x="5023" y="598"/>
                  </a:lnTo>
                  <a:lnTo>
                    <a:pt x="5003" y="635"/>
                  </a:lnTo>
                  <a:lnTo>
                    <a:pt x="4982" y="670"/>
                  </a:lnTo>
                  <a:lnTo>
                    <a:pt x="4958" y="706"/>
                  </a:lnTo>
                  <a:lnTo>
                    <a:pt x="4934" y="743"/>
                  </a:lnTo>
                  <a:lnTo>
                    <a:pt x="4909" y="778"/>
                  </a:lnTo>
                  <a:lnTo>
                    <a:pt x="4883" y="814"/>
                  </a:lnTo>
                  <a:lnTo>
                    <a:pt x="4855" y="850"/>
                  </a:lnTo>
                  <a:lnTo>
                    <a:pt x="4826" y="885"/>
                  </a:lnTo>
                  <a:lnTo>
                    <a:pt x="4796" y="921"/>
                  </a:lnTo>
                  <a:lnTo>
                    <a:pt x="4764" y="954"/>
                  </a:lnTo>
                  <a:lnTo>
                    <a:pt x="4730" y="987"/>
                  </a:lnTo>
                  <a:lnTo>
                    <a:pt x="4696" y="1019"/>
                  </a:lnTo>
                  <a:lnTo>
                    <a:pt x="4660" y="1051"/>
                  </a:lnTo>
                  <a:lnTo>
                    <a:pt x="4622" y="1082"/>
                  </a:lnTo>
                  <a:lnTo>
                    <a:pt x="4583" y="1113"/>
                  </a:lnTo>
                  <a:lnTo>
                    <a:pt x="4543" y="1140"/>
                  </a:lnTo>
                  <a:lnTo>
                    <a:pt x="4500" y="1168"/>
                  </a:lnTo>
                  <a:lnTo>
                    <a:pt x="4457" y="1195"/>
                  </a:lnTo>
                  <a:lnTo>
                    <a:pt x="4411" y="1219"/>
                  </a:lnTo>
                  <a:lnTo>
                    <a:pt x="4364" y="1242"/>
                  </a:lnTo>
                  <a:lnTo>
                    <a:pt x="4315" y="1265"/>
                  </a:lnTo>
                  <a:lnTo>
                    <a:pt x="4264" y="1284"/>
                  </a:lnTo>
                  <a:lnTo>
                    <a:pt x="4211" y="1303"/>
                  </a:lnTo>
                  <a:lnTo>
                    <a:pt x="4157" y="1319"/>
                  </a:lnTo>
                  <a:lnTo>
                    <a:pt x="4101" y="1334"/>
                  </a:lnTo>
                  <a:lnTo>
                    <a:pt x="4043" y="1347"/>
                  </a:lnTo>
                  <a:lnTo>
                    <a:pt x="3985" y="1357"/>
                  </a:lnTo>
                  <a:lnTo>
                    <a:pt x="3922" y="1365"/>
                  </a:lnTo>
                  <a:lnTo>
                    <a:pt x="3860" y="1371"/>
                  </a:lnTo>
                  <a:lnTo>
                    <a:pt x="3793" y="1374"/>
                  </a:lnTo>
                  <a:lnTo>
                    <a:pt x="3727" y="1376"/>
                  </a:lnTo>
                  <a:lnTo>
                    <a:pt x="3657" y="1374"/>
                  </a:lnTo>
                  <a:lnTo>
                    <a:pt x="3585" y="1371"/>
                  </a:lnTo>
                  <a:lnTo>
                    <a:pt x="3513" y="1365"/>
                  </a:lnTo>
                  <a:lnTo>
                    <a:pt x="3436" y="1355"/>
                  </a:lnTo>
                  <a:lnTo>
                    <a:pt x="3359" y="1342"/>
                  </a:lnTo>
                  <a:lnTo>
                    <a:pt x="3279" y="1326"/>
                  </a:lnTo>
                  <a:lnTo>
                    <a:pt x="3198" y="1308"/>
                  </a:lnTo>
                  <a:lnTo>
                    <a:pt x="3198" y="1308"/>
                  </a:lnTo>
                  <a:lnTo>
                    <a:pt x="3034" y="1269"/>
                  </a:lnTo>
                  <a:lnTo>
                    <a:pt x="2877" y="1235"/>
                  </a:lnTo>
                  <a:lnTo>
                    <a:pt x="2726" y="1205"/>
                  </a:lnTo>
                  <a:lnTo>
                    <a:pt x="2580" y="1179"/>
                  </a:lnTo>
                  <a:lnTo>
                    <a:pt x="2439" y="1156"/>
                  </a:lnTo>
                  <a:lnTo>
                    <a:pt x="2303" y="1137"/>
                  </a:lnTo>
                  <a:lnTo>
                    <a:pt x="2174" y="1121"/>
                  </a:lnTo>
                  <a:lnTo>
                    <a:pt x="2048" y="1109"/>
                  </a:lnTo>
                  <a:lnTo>
                    <a:pt x="1927" y="1101"/>
                  </a:lnTo>
                  <a:lnTo>
                    <a:pt x="1811" y="1097"/>
                  </a:lnTo>
                  <a:lnTo>
                    <a:pt x="1699" y="1097"/>
                  </a:lnTo>
                  <a:lnTo>
                    <a:pt x="1591" y="1100"/>
                  </a:lnTo>
                  <a:lnTo>
                    <a:pt x="1487" y="1105"/>
                  </a:lnTo>
                  <a:lnTo>
                    <a:pt x="1387" y="1114"/>
                  </a:lnTo>
                  <a:lnTo>
                    <a:pt x="1290" y="1127"/>
                  </a:lnTo>
                  <a:lnTo>
                    <a:pt x="1243" y="1135"/>
                  </a:lnTo>
                  <a:lnTo>
                    <a:pt x="1197" y="1143"/>
                  </a:lnTo>
                  <a:lnTo>
                    <a:pt x="1151" y="1153"/>
                  </a:lnTo>
                  <a:lnTo>
                    <a:pt x="1107" y="1164"/>
                  </a:lnTo>
                  <a:lnTo>
                    <a:pt x="1062" y="1174"/>
                  </a:lnTo>
                  <a:lnTo>
                    <a:pt x="1019" y="1187"/>
                  </a:lnTo>
                  <a:lnTo>
                    <a:pt x="976" y="1200"/>
                  </a:lnTo>
                  <a:lnTo>
                    <a:pt x="934" y="1213"/>
                  </a:lnTo>
                  <a:lnTo>
                    <a:pt x="893" y="1227"/>
                  </a:lnTo>
                  <a:lnTo>
                    <a:pt x="853" y="1242"/>
                  </a:lnTo>
                  <a:lnTo>
                    <a:pt x="812" y="1258"/>
                  </a:lnTo>
                  <a:lnTo>
                    <a:pt x="772" y="1276"/>
                  </a:lnTo>
                  <a:lnTo>
                    <a:pt x="696" y="1311"/>
                  </a:lnTo>
                  <a:lnTo>
                    <a:pt x="619" y="1350"/>
                  </a:lnTo>
                  <a:lnTo>
                    <a:pt x="546" y="1392"/>
                  </a:lnTo>
                  <a:lnTo>
                    <a:pt x="473" y="1437"/>
                  </a:lnTo>
                  <a:lnTo>
                    <a:pt x="404" y="1486"/>
                  </a:lnTo>
                  <a:lnTo>
                    <a:pt x="335" y="1537"/>
                  </a:lnTo>
                  <a:lnTo>
                    <a:pt x="267" y="1591"/>
                  </a:lnTo>
                  <a:lnTo>
                    <a:pt x="199" y="1649"/>
                  </a:lnTo>
                  <a:lnTo>
                    <a:pt x="132" y="1709"/>
                  </a:lnTo>
                  <a:lnTo>
                    <a:pt x="67" y="1772"/>
                  </a:lnTo>
                  <a:lnTo>
                    <a:pt x="0" y="183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06693" name="Freeform 101"/>
            <p:cNvSpPr>
              <a:spLocks/>
            </p:cNvSpPr>
            <p:nvPr/>
          </p:nvSpPr>
          <p:spPr bwMode="auto">
            <a:xfrm>
              <a:off x="1407" y="796"/>
              <a:ext cx="5211" cy="976"/>
            </a:xfrm>
            <a:custGeom>
              <a:avLst/>
              <a:gdLst/>
              <a:ahLst/>
              <a:cxnLst>
                <a:cxn ang="0">
                  <a:pos x="5211" y="0"/>
                </a:cxn>
                <a:cxn ang="0">
                  <a:pos x="5197" y="76"/>
                </a:cxn>
                <a:cxn ang="0">
                  <a:pos x="5176" y="160"/>
                </a:cxn>
                <a:cxn ang="0">
                  <a:pos x="5144" y="268"/>
                </a:cxn>
                <a:cxn ang="0">
                  <a:pos x="5100" y="394"/>
                </a:cxn>
                <a:cxn ang="0">
                  <a:pos x="5040" y="533"/>
                </a:cxn>
                <a:cxn ang="0">
                  <a:pos x="4983" y="643"/>
                </a:cxn>
                <a:cxn ang="0">
                  <a:pos x="4940" y="715"/>
                </a:cxn>
                <a:cxn ang="0">
                  <a:pos x="4893" y="790"/>
                </a:cxn>
                <a:cxn ang="0">
                  <a:pos x="4839" y="862"/>
                </a:cxn>
                <a:cxn ang="0">
                  <a:pos x="4780" y="933"/>
                </a:cxn>
                <a:cxn ang="0">
                  <a:pos x="4716" y="1003"/>
                </a:cxn>
                <a:cxn ang="0">
                  <a:pos x="4647" y="1069"/>
                </a:cxn>
                <a:cxn ang="0">
                  <a:pos x="4571" y="1130"/>
                </a:cxn>
                <a:cxn ang="0">
                  <a:pos x="4489" y="1188"/>
                </a:cxn>
                <a:cxn ang="0">
                  <a:pos x="4400" y="1242"/>
                </a:cxn>
                <a:cxn ang="0">
                  <a:pos x="4305" y="1289"/>
                </a:cxn>
                <a:cxn ang="0">
                  <a:pos x="4203" y="1331"/>
                </a:cxn>
                <a:cxn ang="0">
                  <a:pos x="4093" y="1363"/>
                </a:cxn>
                <a:cxn ang="0">
                  <a:pos x="3976" y="1389"/>
                </a:cxn>
                <a:cxn ang="0">
                  <a:pos x="3851" y="1406"/>
                </a:cxn>
                <a:cxn ang="0">
                  <a:pos x="3718" y="1413"/>
                </a:cxn>
                <a:cxn ang="0">
                  <a:pos x="3578" y="1411"/>
                </a:cxn>
                <a:cxn ang="0">
                  <a:pos x="3428" y="1398"/>
                </a:cxn>
                <a:cxn ang="0">
                  <a:pos x="3271" y="1373"/>
                </a:cxn>
                <a:cxn ang="0">
                  <a:pos x="3188" y="1356"/>
                </a:cxn>
                <a:cxn ang="0">
                  <a:pos x="2867" y="1290"/>
                </a:cxn>
                <a:cxn ang="0">
                  <a:pos x="2568" y="1239"/>
                </a:cxn>
                <a:cxn ang="0">
                  <a:pos x="2292" y="1203"/>
                </a:cxn>
                <a:cxn ang="0">
                  <a:pos x="2037" y="1180"/>
                </a:cxn>
                <a:cxn ang="0">
                  <a:pos x="1799" y="1172"/>
                </a:cxn>
                <a:cxn ang="0">
                  <a:pos x="1580" y="1179"/>
                </a:cxn>
                <a:cxn ang="0">
                  <a:pos x="1376" y="1198"/>
                </a:cxn>
                <a:cxn ang="0">
                  <a:pos x="1231" y="1222"/>
                </a:cxn>
                <a:cxn ang="0">
                  <a:pos x="1140" y="1242"/>
                </a:cxn>
                <a:cxn ang="0">
                  <a:pos x="1052" y="1266"/>
                </a:cxn>
                <a:cxn ang="0">
                  <a:pos x="966" y="1292"/>
                </a:cxn>
                <a:cxn ang="0">
                  <a:pos x="883" y="1323"/>
                </a:cxn>
                <a:cxn ang="0">
                  <a:pos x="802" y="1355"/>
                </a:cxn>
                <a:cxn ang="0">
                  <a:pos x="687" y="1410"/>
                </a:cxn>
                <a:cxn ang="0">
                  <a:pos x="539" y="1495"/>
                </a:cxn>
                <a:cxn ang="0">
                  <a:pos x="398" y="1592"/>
                </a:cxn>
                <a:cxn ang="0">
                  <a:pos x="262" y="1700"/>
                </a:cxn>
                <a:cxn ang="0">
                  <a:pos x="130" y="1821"/>
                </a:cxn>
                <a:cxn ang="0">
                  <a:pos x="0" y="1952"/>
                </a:cxn>
              </a:cxnLst>
              <a:rect l="0" t="0" r="r" b="b"/>
              <a:pathLst>
                <a:path w="5211" h="1952">
                  <a:moveTo>
                    <a:pt x="5211" y="0"/>
                  </a:moveTo>
                  <a:lnTo>
                    <a:pt x="5211" y="0"/>
                  </a:lnTo>
                  <a:lnTo>
                    <a:pt x="5206" y="21"/>
                  </a:lnTo>
                  <a:lnTo>
                    <a:pt x="5197" y="76"/>
                  </a:lnTo>
                  <a:lnTo>
                    <a:pt x="5187" y="115"/>
                  </a:lnTo>
                  <a:lnTo>
                    <a:pt x="5176" y="160"/>
                  </a:lnTo>
                  <a:lnTo>
                    <a:pt x="5162" y="212"/>
                  </a:lnTo>
                  <a:lnTo>
                    <a:pt x="5144" y="268"/>
                  </a:lnTo>
                  <a:lnTo>
                    <a:pt x="5123" y="329"/>
                  </a:lnTo>
                  <a:lnTo>
                    <a:pt x="5100" y="394"/>
                  </a:lnTo>
                  <a:lnTo>
                    <a:pt x="5072" y="463"/>
                  </a:lnTo>
                  <a:lnTo>
                    <a:pt x="5040" y="533"/>
                  </a:lnTo>
                  <a:lnTo>
                    <a:pt x="5004" y="606"/>
                  </a:lnTo>
                  <a:lnTo>
                    <a:pt x="4983" y="643"/>
                  </a:lnTo>
                  <a:lnTo>
                    <a:pt x="4962" y="680"/>
                  </a:lnTo>
                  <a:lnTo>
                    <a:pt x="4940" y="715"/>
                  </a:lnTo>
                  <a:lnTo>
                    <a:pt x="4916" y="753"/>
                  </a:lnTo>
                  <a:lnTo>
                    <a:pt x="4893" y="790"/>
                  </a:lnTo>
                  <a:lnTo>
                    <a:pt x="4866" y="827"/>
                  </a:lnTo>
                  <a:lnTo>
                    <a:pt x="4839" y="862"/>
                  </a:lnTo>
                  <a:lnTo>
                    <a:pt x="4811" y="898"/>
                  </a:lnTo>
                  <a:lnTo>
                    <a:pt x="4780" y="933"/>
                  </a:lnTo>
                  <a:lnTo>
                    <a:pt x="4750" y="969"/>
                  </a:lnTo>
                  <a:lnTo>
                    <a:pt x="4716" y="1003"/>
                  </a:lnTo>
                  <a:lnTo>
                    <a:pt x="4683" y="1037"/>
                  </a:lnTo>
                  <a:lnTo>
                    <a:pt x="4647" y="1069"/>
                  </a:lnTo>
                  <a:lnTo>
                    <a:pt x="4609" y="1100"/>
                  </a:lnTo>
                  <a:lnTo>
                    <a:pt x="4571" y="1130"/>
                  </a:lnTo>
                  <a:lnTo>
                    <a:pt x="4530" y="1161"/>
                  </a:lnTo>
                  <a:lnTo>
                    <a:pt x="4489" y="1188"/>
                  </a:lnTo>
                  <a:lnTo>
                    <a:pt x="4446" y="1216"/>
                  </a:lnTo>
                  <a:lnTo>
                    <a:pt x="4400" y="1242"/>
                  </a:lnTo>
                  <a:lnTo>
                    <a:pt x="4354" y="1266"/>
                  </a:lnTo>
                  <a:lnTo>
                    <a:pt x="4305" y="1289"/>
                  </a:lnTo>
                  <a:lnTo>
                    <a:pt x="4255" y="1311"/>
                  </a:lnTo>
                  <a:lnTo>
                    <a:pt x="4203" y="1331"/>
                  </a:lnTo>
                  <a:lnTo>
                    <a:pt x="4148" y="1348"/>
                  </a:lnTo>
                  <a:lnTo>
                    <a:pt x="4093" y="1363"/>
                  </a:lnTo>
                  <a:lnTo>
                    <a:pt x="4036" y="1377"/>
                  </a:lnTo>
                  <a:lnTo>
                    <a:pt x="3976" y="1389"/>
                  </a:lnTo>
                  <a:lnTo>
                    <a:pt x="3915" y="1398"/>
                  </a:lnTo>
                  <a:lnTo>
                    <a:pt x="3851" y="1406"/>
                  </a:lnTo>
                  <a:lnTo>
                    <a:pt x="3786" y="1411"/>
                  </a:lnTo>
                  <a:lnTo>
                    <a:pt x="3718" y="1413"/>
                  </a:lnTo>
                  <a:lnTo>
                    <a:pt x="3649" y="1415"/>
                  </a:lnTo>
                  <a:lnTo>
                    <a:pt x="3578" y="1411"/>
                  </a:lnTo>
                  <a:lnTo>
                    <a:pt x="3504" y="1406"/>
                  </a:lnTo>
                  <a:lnTo>
                    <a:pt x="3428" y="1398"/>
                  </a:lnTo>
                  <a:lnTo>
                    <a:pt x="3350" y="1387"/>
                  </a:lnTo>
                  <a:lnTo>
                    <a:pt x="3271" y="1373"/>
                  </a:lnTo>
                  <a:lnTo>
                    <a:pt x="3188" y="1356"/>
                  </a:lnTo>
                  <a:lnTo>
                    <a:pt x="3188" y="1356"/>
                  </a:lnTo>
                  <a:lnTo>
                    <a:pt x="3025" y="1321"/>
                  </a:lnTo>
                  <a:lnTo>
                    <a:pt x="2867" y="1290"/>
                  </a:lnTo>
                  <a:lnTo>
                    <a:pt x="2716" y="1263"/>
                  </a:lnTo>
                  <a:lnTo>
                    <a:pt x="2568" y="1239"/>
                  </a:lnTo>
                  <a:lnTo>
                    <a:pt x="2428" y="1219"/>
                  </a:lnTo>
                  <a:lnTo>
                    <a:pt x="2292" y="1203"/>
                  </a:lnTo>
                  <a:lnTo>
                    <a:pt x="2162" y="1190"/>
                  </a:lnTo>
                  <a:lnTo>
                    <a:pt x="2037" y="1180"/>
                  </a:lnTo>
                  <a:lnTo>
                    <a:pt x="1916" y="1174"/>
                  </a:lnTo>
                  <a:lnTo>
                    <a:pt x="1799" y="1172"/>
                  </a:lnTo>
                  <a:lnTo>
                    <a:pt x="1688" y="1174"/>
                  </a:lnTo>
                  <a:lnTo>
                    <a:pt x="1580" y="1179"/>
                  </a:lnTo>
                  <a:lnTo>
                    <a:pt x="1476" y="1187"/>
                  </a:lnTo>
                  <a:lnTo>
                    <a:pt x="1376" y="1198"/>
                  </a:lnTo>
                  <a:lnTo>
                    <a:pt x="1279" y="1214"/>
                  </a:lnTo>
                  <a:lnTo>
                    <a:pt x="1231" y="1222"/>
                  </a:lnTo>
                  <a:lnTo>
                    <a:pt x="1186" y="1232"/>
                  </a:lnTo>
                  <a:lnTo>
                    <a:pt x="1140" y="1242"/>
                  </a:lnTo>
                  <a:lnTo>
                    <a:pt x="1095" y="1253"/>
                  </a:lnTo>
                  <a:lnTo>
                    <a:pt x="1052" y="1266"/>
                  </a:lnTo>
                  <a:lnTo>
                    <a:pt x="1009" y="1279"/>
                  </a:lnTo>
                  <a:lnTo>
                    <a:pt x="966" y="1292"/>
                  </a:lnTo>
                  <a:lnTo>
                    <a:pt x="925" y="1306"/>
                  </a:lnTo>
                  <a:lnTo>
                    <a:pt x="883" y="1323"/>
                  </a:lnTo>
                  <a:lnTo>
                    <a:pt x="843" y="1339"/>
                  </a:lnTo>
                  <a:lnTo>
                    <a:pt x="802" y="1355"/>
                  </a:lnTo>
                  <a:lnTo>
                    <a:pt x="763" y="1373"/>
                  </a:lnTo>
                  <a:lnTo>
                    <a:pt x="687" y="1410"/>
                  </a:lnTo>
                  <a:lnTo>
                    <a:pt x="612" y="1452"/>
                  </a:lnTo>
                  <a:lnTo>
                    <a:pt x="539" y="1495"/>
                  </a:lnTo>
                  <a:lnTo>
                    <a:pt x="468" y="1542"/>
                  </a:lnTo>
                  <a:lnTo>
                    <a:pt x="398" y="1592"/>
                  </a:lnTo>
                  <a:lnTo>
                    <a:pt x="329" y="1644"/>
                  </a:lnTo>
                  <a:lnTo>
                    <a:pt x="262" y="1700"/>
                  </a:lnTo>
                  <a:lnTo>
                    <a:pt x="196" y="1758"/>
                  </a:lnTo>
                  <a:lnTo>
                    <a:pt x="130" y="1821"/>
                  </a:lnTo>
                  <a:lnTo>
                    <a:pt x="65" y="1884"/>
                  </a:lnTo>
                  <a:lnTo>
                    <a:pt x="0" y="195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06694" name="Freeform 102"/>
            <p:cNvSpPr>
              <a:spLocks/>
            </p:cNvSpPr>
            <p:nvPr/>
          </p:nvSpPr>
          <p:spPr bwMode="auto">
            <a:xfrm>
              <a:off x="1454" y="767"/>
              <a:ext cx="5179" cy="1034"/>
            </a:xfrm>
            <a:custGeom>
              <a:avLst/>
              <a:gdLst/>
              <a:ahLst/>
              <a:cxnLst>
                <a:cxn ang="0">
                  <a:pos x="5179" y="0"/>
                </a:cxn>
                <a:cxn ang="0">
                  <a:pos x="5166" y="74"/>
                </a:cxn>
                <a:cxn ang="0">
                  <a:pos x="5148" y="159"/>
                </a:cxn>
                <a:cxn ang="0">
                  <a:pos x="5118" y="269"/>
                </a:cxn>
                <a:cxn ang="0">
                  <a:pos x="5075" y="397"/>
                </a:cxn>
                <a:cxn ang="0">
                  <a:pos x="5016" y="537"/>
                </a:cxn>
                <a:cxn ang="0">
                  <a:pos x="4962" y="649"/>
                </a:cxn>
                <a:cxn ang="0">
                  <a:pos x="4921" y="723"/>
                </a:cxn>
                <a:cxn ang="0">
                  <a:pos x="4873" y="799"/>
                </a:cxn>
                <a:cxn ang="0">
                  <a:pos x="4822" y="873"/>
                </a:cxn>
                <a:cxn ang="0">
                  <a:pos x="4764" y="946"/>
                </a:cxn>
                <a:cxn ang="0">
                  <a:pos x="4701" y="1015"/>
                </a:cxn>
                <a:cxn ang="0">
                  <a:pos x="4632" y="1083"/>
                </a:cxn>
                <a:cxn ang="0">
                  <a:pos x="4558" y="1148"/>
                </a:cxn>
                <a:cxn ang="0">
                  <a:pos x="4476" y="1207"/>
                </a:cxn>
                <a:cxn ang="0">
                  <a:pos x="4389" y="1262"/>
                </a:cxn>
                <a:cxn ang="0">
                  <a:pos x="4294" y="1312"/>
                </a:cxn>
                <a:cxn ang="0">
                  <a:pos x="4192" y="1356"/>
                </a:cxn>
                <a:cxn ang="0">
                  <a:pos x="4083" y="1391"/>
                </a:cxn>
                <a:cxn ang="0">
                  <a:pos x="3967" y="1419"/>
                </a:cxn>
                <a:cxn ang="0">
                  <a:pos x="3842" y="1438"/>
                </a:cxn>
                <a:cxn ang="0">
                  <a:pos x="3710" y="1450"/>
                </a:cxn>
                <a:cxn ang="0">
                  <a:pos x="3568" y="1450"/>
                </a:cxn>
                <a:cxn ang="0">
                  <a:pos x="3420" y="1440"/>
                </a:cxn>
                <a:cxn ang="0">
                  <a:pos x="3261" y="1417"/>
                </a:cxn>
                <a:cxn ang="0">
                  <a:pos x="3178" y="1403"/>
                </a:cxn>
                <a:cxn ang="0">
                  <a:pos x="2856" y="1343"/>
                </a:cxn>
                <a:cxn ang="0">
                  <a:pos x="2558" y="1296"/>
                </a:cxn>
                <a:cxn ang="0">
                  <a:pos x="2281" y="1265"/>
                </a:cxn>
                <a:cxn ang="0">
                  <a:pos x="2024" y="1249"/>
                </a:cxn>
                <a:cxn ang="0">
                  <a:pos x="1787" y="1246"/>
                </a:cxn>
                <a:cxn ang="0">
                  <a:pos x="1568" y="1256"/>
                </a:cxn>
                <a:cxn ang="0">
                  <a:pos x="1363" y="1280"/>
                </a:cxn>
                <a:cxn ang="0">
                  <a:pos x="1268" y="1298"/>
                </a:cxn>
                <a:cxn ang="0">
                  <a:pos x="1175" y="1319"/>
                </a:cxn>
                <a:cxn ang="0">
                  <a:pos x="1084" y="1341"/>
                </a:cxn>
                <a:cxn ang="0">
                  <a:pos x="998" y="1369"/>
                </a:cxn>
                <a:cxn ang="0">
                  <a:pos x="914" y="1398"/>
                </a:cxn>
                <a:cxn ang="0">
                  <a:pos x="833" y="1432"/>
                </a:cxn>
                <a:cxn ang="0">
                  <a:pos x="754" y="1467"/>
                </a:cxn>
                <a:cxn ang="0">
                  <a:pos x="678" y="1508"/>
                </a:cxn>
                <a:cxn ang="0">
                  <a:pos x="532" y="1595"/>
                </a:cxn>
                <a:cxn ang="0">
                  <a:pos x="392" y="1695"/>
                </a:cxn>
                <a:cxn ang="0">
                  <a:pos x="258" y="1808"/>
                </a:cxn>
                <a:cxn ang="0">
                  <a:pos x="128" y="1931"/>
                </a:cxn>
                <a:cxn ang="0">
                  <a:pos x="0" y="2066"/>
                </a:cxn>
              </a:cxnLst>
              <a:rect l="0" t="0" r="r" b="b"/>
              <a:pathLst>
                <a:path w="5179" h="2066">
                  <a:moveTo>
                    <a:pt x="5179" y="0"/>
                  </a:moveTo>
                  <a:lnTo>
                    <a:pt x="5179" y="0"/>
                  </a:lnTo>
                  <a:lnTo>
                    <a:pt x="5176" y="19"/>
                  </a:lnTo>
                  <a:lnTo>
                    <a:pt x="5166" y="74"/>
                  </a:lnTo>
                  <a:lnTo>
                    <a:pt x="5158" y="114"/>
                  </a:lnTo>
                  <a:lnTo>
                    <a:pt x="5148" y="159"/>
                  </a:lnTo>
                  <a:lnTo>
                    <a:pt x="5134" y="211"/>
                  </a:lnTo>
                  <a:lnTo>
                    <a:pt x="5118" y="269"/>
                  </a:lnTo>
                  <a:lnTo>
                    <a:pt x="5098" y="331"/>
                  </a:lnTo>
                  <a:lnTo>
                    <a:pt x="5075" y="397"/>
                  </a:lnTo>
                  <a:lnTo>
                    <a:pt x="5048" y="466"/>
                  </a:lnTo>
                  <a:lnTo>
                    <a:pt x="5016" y="537"/>
                  </a:lnTo>
                  <a:lnTo>
                    <a:pt x="4982" y="612"/>
                  </a:lnTo>
                  <a:lnTo>
                    <a:pt x="4962" y="649"/>
                  </a:lnTo>
                  <a:lnTo>
                    <a:pt x="4941" y="686"/>
                  </a:lnTo>
                  <a:lnTo>
                    <a:pt x="4921" y="723"/>
                  </a:lnTo>
                  <a:lnTo>
                    <a:pt x="4897" y="762"/>
                  </a:lnTo>
                  <a:lnTo>
                    <a:pt x="4873" y="799"/>
                  </a:lnTo>
                  <a:lnTo>
                    <a:pt x="4848" y="836"/>
                  </a:lnTo>
                  <a:lnTo>
                    <a:pt x="4822" y="873"/>
                  </a:lnTo>
                  <a:lnTo>
                    <a:pt x="4794" y="909"/>
                  </a:lnTo>
                  <a:lnTo>
                    <a:pt x="4764" y="946"/>
                  </a:lnTo>
                  <a:lnTo>
                    <a:pt x="4733" y="981"/>
                  </a:lnTo>
                  <a:lnTo>
                    <a:pt x="4701" y="1015"/>
                  </a:lnTo>
                  <a:lnTo>
                    <a:pt x="4668" y="1051"/>
                  </a:lnTo>
                  <a:lnTo>
                    <a:pt x="4632" y="1083"/>
                  </a:lnTo>
                  <a:lnTo>
                    <a:pt x="4596" y="1117"/>
                  </a:lnTo>
                  <a:lnTo>
                    <a:pt x="4558" y="1148"/>
                  </a:lnTo>
                  <a:lnTo>
                    <a:pt x="4518" y="1178"/>
                  </a:lnTo>
                  <a:lnTo>
                    <a:pt x="4476" y="1207"/>
                  </a:lnTo>
                  <a:lnTo>
                    <a:pt x="4433" y="1236"/>
                  </a:lnTo>
                  <a:lnTo>
                    <a:pt x="4389" y="1262"/>
                  </a:lnTo>
                  <a:lnTo>
                    <a:pt x="4342" y="1288"/>
                  </a:lnTo>
                  <a:lnTo>
                    <a:pt x="4294" y="1312"/>
                  </a:lnTo>
                  <a:lnTo>
                    <a:pt x="4244" y="1335"/>
                  </a:lnTo>
                  <a:lnTo>
                    <a:pt x="4192" y="1356"/>
                  </a:lnTo>
                  <a:lnTo>
                    <a:pt x="4139" y="1374"/>
                  </a:lnTo>
                  <a:lnTo>
                    <a:pt x="4083" y="1391"/>
                  </a:lnTo>
                  <a:lnTo>
                    <a:pt x="4026" y="1406"/>
                  </a:lnTo>
                  <a:lnTo>
                    <a:pt x="3967" y="1419"/>
                  </a:lnTo>
                  <a:lnTo>
                    <a:pt x="3906" y="1430"/>
                  </a:lnTo>
                  <a:lnTo>
                    <a:pt x="3842" y="1438"/>
                  </a:lnTo>
                  <a:lnTo>
                    <a:pt x="3777" y="1445"/>
                  </a:lnTo>
                  <a:lnTo>
                    <a:pt x="3710" y="1450"/>
                  </a:lnTo>
                  <a:lnTo>
                    <a:pt x="3641" y="1451"/>
                  </a:lnTo>
                  <a:lnTo>
                    <a:pt x="3568" y="1450"/>
                  </a:lnTo>
                  <a:lnTo>
                    <a:pt x="3495" y="1446"/>
                  </a:lnTo>
                  <a:lnTo>
                    <a:pt x="3420" y="1440"/>
                  </a:lnTo>
                  <a:lnTo>
                    <a:pt x="3341" y="1430"/>
                  </a:lnTo>
                  <a:lnTo>
                    <a:pt x="3261" y="1417"/>
                  </a:lnTo>
                  <a:lnTo>
                    <a:pt x="3178" y="1403"/>
                  </a:lnTo>
                  <a:lnTo>
                    <a:pt x="3178" y="1403"/>
                  </a:lnTo>
                  <a:lnTo>
                    <a:pt x="3014" y="1370"/>
                  </a:lnTo>
                  <a:lnTo>
                    <a:pt x="2856" y="1343"/>
                  </a:lnTo>
                  <a:lnTo>
                    <a:pt x="2703" y="1317"/>
                  </a:lnTo>
                  <a:lnTo>
                    <a:pt x="2558" y="1296"/>
                  </a:lnTo>
                  <a:lnTo>
                    <a:pt x="2416" y="1280"/>
                  </a:lnTo>
                  <a:lnTo>
                    <a:pt x="2281" y="1265"/>
                  </a:lnTo>
                  <a:lnTo>
                    <a:pt x="2149" y="1256"/>
                  </a:lnTo>
                  <a:lnTo>
                    <a:pt x="2024" y="1249"/>
                  </a:lnTo>
                  <a:lnTo>
                    <a:pt x="1904" y="1246"/>
                  </a:lnTo>
                  <a:lnTo>
                    <a:pt x="1787" y="1246"/>
                  </a:lnTo>
                  <a:lnTo>
                    <a:pt x="1674" y="1249"/>
                  </a:lnTo>
                  <a:lnTo>
                    <a:pt x="1568" y="1256"/>
                  </a:lnTo>
                  <a:lnTo>
                    <a:pt x="1463" y="1267"/>
                  </a:lnTo>
                  <a:lnTo>
                    <a:pt x="1363" y="1280"/>
                  </a:lnTo>
                  <a:lnTo>
                    <a:pt x="1315" y="1288"/>
                  </a:lnTo>
                  <a:lnTo>
                    <a:pt x="1268" y="1298"/>
                  </a:lnTo>
                  <a:lnTo>
                    <a:pt x="1220" y="1307"/>
                  </a:lnTo>
                  <a:lnTo>
                    <a:pt x="1175" y="1319"/>
                  </a:lnTo>
                  <a:lnTo>
                    <a:pt x="1129" y="1330"/>
                  </a:lnTo>
                  <a:lnTo>
                    <a:pt x="1084" y="1341"/>
                  </a:lnTo>
                  <a:lnTo>
                    <a:pt x="1041" y="1354"/>
                  </a:lnTo>
                  <a:lnTo>
                    <a:pt x="998" y="1369"/>
                  </a:lnTo>
                  <a:lnTo>
                    <a:pt x="955" y="1383"/>
                  </a:lnTo>
                  <a:lnTo>
                    <a:pt x="914" y="1398"/>
                  </a:lnTo>
                  <a:lnTo>
                    <a:pt x="873" y="1414"/>
                  </a:lnTo>
                  <a:lnTo>
                    <a:pt x="833" y="1432"/>
                  </a:lnTo>
                  <a:lnTo>
                    <a:pt x="793" y="1450"/>
                  </a:lnTo>
                  <a:lnTo>
                    <a:pt x="754" y="1467"/>
                  </a:lnTo>
                  <a:lnTo>
                    <a:pt x="716" y="1487"/>
                  </a:lnTo>
                  <a:lnTo>
                    <a:pt x="678" y="1508"/>
                  </a:lnTo>
                  <a:lnTo>
                    <a:pt x="604" y="1550"/>
                  </a:lnTo>
                  <a:lnTo>
                    <a:pt x="532" y="1595"/>
                  </a:lnTo>
                  <a:lnTo>
                    <a:pt x="461" y="1643"/>
                  </a:lnTo>
                  <a:lnTo>
                    <a:pt x="392" y="1695"/>
                  </a:lnTo>
                  <a:lnTo>
                    <a:pt x="325" y="1750"/>
                  </a:lnTo>
                  <a:lnTo>
                    <a:pt x="258" y="1808"/>
                  </a:lnTo>
                  <a:lnTo>
                    <a:pt x="193" y="1868"/>
                  </a:lnTo>
                  <a:lnTo>
                    <a:pt x="128" y="1931"/>
                  </a:lnTo>
                  <a:lnTo>
                    <a:pt x="64" y="1997"/>
                  </a:lnTo>
                  <a:lnTo>
                    <a:pt x="0" y="206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06695" name="Freeform 103"/>
            <p:cNvSpPr>
              <a:spLocks/>
            </p:cNvSpPr>
            <p:nvPr/>
          </p:nvSpPr>
          <p:spPr bwMode="auto">
            <a:xfrm>
              <a:off x="1501" y="738"/>
              <a:ext cx="5149" cy="1091"/>
            </a:xfrm>
            <a:custGeom>
              <a:avLst/>
              <a:gdLst/>
              <a:ahLst/>
              <a:cxnLst>
                <a:cxn ang="0">
                  <a:pos x="5149" y="0"/>
                </a:cxn>
                <a:cxn ang="0">
                  <a:pos x="5136" y="76"/>
                </a:cxn>
                <a:cxn ang="0">
                  <a:pos x="5119" y="162"/>
                </a:cxn>
                <a:cxn ang="0">
                  <a:pos x="5090" y="273"/>
                </a:cxn>
                <a:cxn ang="0">
                  <a:pos x="5050" y="402"/>
                </a:cxn>
                <a:cxn ang="0">
                  <a:pos x="4993" y="545"/>
                </a:cxn>
                <a:cxn ang="0">
                  <a:pos x="4940" y="658"/>
                </a:cxn>
                <a:cxn ang="0">
                  <a:pos x="4900" y="734"/>
                </a:cxn>
                <a:cxn ang="0">
                  <a:pos x="4854" y="809"/>
                </a:cxn>
                <a:cxn ang="0">
                  <a:pos x="4803" y="885"/>
                </a:cxn>
                <a:cxn ang="0">
                  <a:pos x="4747" y="960"/>
                </a:cxn>
                <a:cxn ang="0">
                  <a:pos x="4685" y="1032"/>
                </a:cxn>
                <a:cxn ang="0">
                  <a:pos x="4617" y="1102"/>
                </a:cxn>
                <a:cxn ang="0">
                  <a:pos x="4543" y="1168"/>
                </a:cxn>
                <a:cxn ang="0">
                  <a:pos x="4463" y="1229"/>
                </a:cxn>
                <a:cxn ang="0">
                  <a:pos x="4377" y="1287"/>
                </a:cxn>
                <a:cxn ang="0">
                  <a:pos x="4282" y="1337"/>
                </a:cxn>
                <a:cxn ang="0">
                  <a:pos x="4181" y="1384"/>
                </a:cxn>
                <a:cxn ang="0">
                  <a:pos x="4073" y="1421"/>
                </a:cxn>
                <a:cxn ang="0">
                  <a:pos x="3957" y="1452"/>
                </a:cxn>
                <a:cxn ang="0">
                  <a:pos x="3832" y="1475"/>
                </a:cxn>
                <a:cxn ang="0">
                  <a:pos x="3700" y="1488"/>
                </a:cxn>
                <a:cxn ang="0">
                  <a:pos x="3559" y="1491"/>
                </a:cxn>
                <a:cxn ang="0">
                  <a:pos x="3410" y="1483"/>
                </a:cxn>
                <a:cxn ang="0">
                  <a:pos x="3251" y="1465"/>
                </a:cxn>
                <a:cxn ang="0">
                  <a:pos x="3169" y="1450"/>
                </a:cxn>
                <a:cxn ang="0">
                  <a:pos x="2845" y="1397"/>
                </a:cxn>
                <a:cxn ang="0">
                  <a:pos x="2545" y="1358"/>
                </a:cxn>
                <a:cxn ang="0">
                  <a:pos x="2269" y="1333"/>
                </a:cxn>
                <a:cxn ang="0">
                  <a:pos x="2012" y="1321"/>
                </a:cxn>
                <a:cxn ang="0">
                  <a:pos x="1775" y="1323"/>
                </a:cxn>
                <a:cxn ang="0">
                  <a:pos x="1555" y="1337"/>
                </a:cxn>
                <a:cxn ang="0">
                  <a:pos x="1353" y="1366"/>
                </a:cxn>
                <a:cxn ang="0">
                  <a:pos x="1255" y="1384"/>
                </a:cxn>
                <a:cxn ang="0">
                  <a:pos x="1164" y="1407"/>
                </a:cxn>
                <a:cxn ang="0">
                  <a:pos x="1074" y="1433"/>
                </a:cxn>
                <a:cxn ang="0">
                  <a:pos x="987" y="1462"/>
                </a:cxn>
                <a:cxn ang="0">
                  <a:pos x="904" y="1492"/>
                </a:cxn>
                <a:cxn ang="0">
                  <a:pos x="824" y="1528"/>
                </a:cxn>
                <a:cxn ang="0">
                  <a:pos x="746" y="1567"/>
                </a:cxn>
                <a:cxn ang="0">
                  <a:pos x="669" y="1607"/>
                </a:cxn>
                <a:cxn ang="0">
                  <a:pos x="525" y="1699"/>
                </a:cxn>
                <a:cxn ang="0">
                  <a:pos x="386" y="1802"/>
                </a:cxn>
                <a:cxn ang="0">
                  <a:pos x="254" y="1917"/>
                </a:cxn>
                <a:cxn ang="0">
                  <a:pos x="127" y="2045"/>
                </a:cxn>
                <a:cxn ang="0">
                  <a:pos x="0" y="2182"/>
                </a:cxn>
              </a:cxnLst>
              <a:rect l="0" t="0" r="r" b="b"/>
              <a:pathLst>
                <a:path w="5149" h="2182">
                  <a:moveTo>
                    <a:pt x="5149" y="0"/>
                  </a:moveTo>
                  <a:lnTo>
                    <a:pt x="5149" y="0"/>
                  </a:lnTo>
                  <a:lnTo>
                    <a:pt x="5146" y="20"/>
                  </a:lnTo>
                  <a:lnTo>
                    <a:pt x="5136" y="76"/>
                  </a:lnTo>
                  <a:lnTo>
                    <a:pt x="5129" y="115"/>
                  </a:lnTo>
                  <a:lnTo>
                    <a:pt x="5119" y="162"/>
                  </a:lnTo>
                  <a:lnTo>
                    <a:pt x="5105" y="215"/>
                  </a:lnTo>
                  <a:lnTo>
                    <a:pt x="5090" y="273"/>
                  </a:lnTo>
                  <a:lnTo>
                    <a:pt x="5072" y="336"/>
                  </a:lnTo>
                  <a:lnTo>
                    <a:pt x="5050" y="402"/>
                  </a:lnTo>
                  <a:lnTo>
                    <a:pt x="5024" y="472"/>
                  </a:lnTo>
                  <a:lnTo>
                    <a:pt x="4993" y="545"/>
                  </a:lnTo>
                  <a:lnTo>
                    <a:pt x="4960" y="620"/>
                  </a:lnTo>
                  <a:lnTo>
                    <a:pt x="4940" y="658"/>
                  </a:lnTo>
                  <a:lnTo>
                    <a:pt x="4921" y="696"/>
                  </a:lnTo>
                  <a:lnTo>
                    <a:pt x="4900" y="734"/>
                  </a:lnTo>
                  <a:lnTo>
                    <a:pt x="4878" y="772"/>
                  </a:lnTo>
                  <a:lnTo>
                    <a:pt x="4854" y="809"/>
                  </a:lnTo>
                  <a:lnTo>
                    <a:pt x="4829" y="848"/>
                  </a:lnTo>
                  <a:lnTo>
                    <a:pt x="4803" y="885"/>
                  </a:lnTo>
                  <a:lnTo>
                    <a:pt x="4776" y="922"/>
                  </a:lnTo>
                  <a:lnTo>
                    <a:pt x="4747" y="960"/>
                  </a:lnTo>
                  <a:lnTo>
                    <a:pt x="4717" y="997"/>
                  </a:lnTo>
                  <a:lnTo>
                    <a:pt x="4685" y="1032"/>
                  </a:lnTo>
                  <a:lnTo>
                    <a:pt x="4651" y="1068"/>
                  </a:lnTo>
                  <a:lnTo>
                    <a:pt x="4617" y="1102"/>
                  </a:lnTo>
                  <a:lnTo>
                    <a:pt x="4581" y="1136"/>
                  </a:lnTo>
                  <a:lnTo>
                    <a:pt x="4543" y="1168"/>
                  </a:lnTo>
                  <a:lnTo>
                    <a:pt x="4504" y="1199"/>
                  </a:lnTo>
                  <a:lnTo>
                    <a:pt x="4463" y="1229"/>
                  </a:lnTo>
                  <a:lnTo>
                    <a:pt x="4421" y="1258"/>
                  </a:lnTo>
                  <a:lnTo>
                    <a:pt x="4377" y="1287"/>
                  </a:lnTo>
                  <a:lnTo>
                    <a:pt x="4331" y="1313"/>
                  </a:lnTo>
                  <a:lnTo>
                    <a:pt x="4282" y="1337"/>
                  </a:lnTo>
                  <a:lnTo>
                    <a:pt x="4232" y="1362"/>
                  </a:lnTo>
                  <a:lnTo>
                    <a:pt x="4181" y="1384"/>
                  </a:lnTo>
                  <a:lnTo>
                    <a:pt x="4128" y="1404"/>
                  </a:lnTo>
                  <a:lnTo>
                    <a:pt x="4073" y="1421"/>
                  </a:lnTo>
                  <a:lnTo>
                    <a:pt x="4016" y="1438"/>
                  </a:lnTo>
                  <a:lnTo>
                    <a:pt x="3957" y="1452"/>
                  </a:lnTo>
                  <a:lnTo>
                    <a:pt x="3896" y="1465"/>
                  </a:lnTo>
                  <a:lnTo>
                    <a:pt x="3832" y="1475"/>
                  </a:lnTo>
                  <a:lnTo>
                    <a:pt x="3767" y="1483"/>
                  </a:lnTo>
                  <a:lnTo>
                    <a:pt x="3700" y="1488"/>
                  </a:lnTo>
                  <a:lnTo>
                    <a:pt x="3631" y="1491"/>
                  </a:lnTo>
                  <a:lnTo>
                    <a:pt x="3559" y="1491"/>
                  </a:lnTo>
                  <a:lnTo>
                    <a:pt x="3485" y="1489"/>
                  </a:lnTo>
                  <a:lnTo>
                    <a:pt x="3410" y="1483"/>
                  </a:lnTo>
                  <a:lnTo>
                    <a:pt x="3331" y="1476"/>
                  </a:lnTo>
                  <a:lnTo>
                    <a:pt x="3251" y="1465"/>
                  </a:lnTo>
                  <a:lnTo>
                    <a:pt x="3169" y="1450"/>
                  </a:lnTo>
                  <a:lnTo>
                    <a:pt x="3169" y="1450"/>
                  </a:lnTo>
                  <a:lnTo>
                    <a:pt x="3003" y="1423"/>
                  </a:lnTo>
                  <a:lnTo>
                    <a:pt x="2845" y="1397"/>
                  </a:lnTo>
                  <a:lnTo>
                    <a:pt x="2692" y="1376"/>
                  </a:lnTo>
                  <a:lnTo>
                    <a:pt x="2545" y="1358"/>
                  </a:lnTo>
                  <a:lnTo>
                    <a:pt x="2405" y="1344"/>
                  </a:lnTo>
                  <a:lnTo>
                    <a:pt x="2269" y="1333"/>
                  </a:lnTo>
                  <a:lnTo>
                    <a:pt x="2138" y="1324"/>
                  </a:lnTo>
                  <a:lnTo>
                    <a:pt x="2012" y="1321"/>
                  </a:lnTo>
                  <a:lnTo>
                    <a:pt x="1891" y="1320"/>
                  </a:lnTo>
                  <a:lnTo>
                    <a:pt x="1775" y="1323"/>
                  </a:lnTo>
                  <a:lnTo>
                    <a:pt x="1664" y="1328"/>
                  </a:lnTo>
                  <a:lnTo>
                    <a:pt x="1555" y="1337"/>
                  </a:lnTo>
                  <a:lnTo>
                    <a:pt x="1451" y="1350"/>
                  </a:lnTo>
                  <a:lnTo>
                    <a:pt x="1353" y="1366"/>
                  </a:lnTo>
                  <a:lnTo>
                    <a:pt x="1304" y="1375"/>
                  </a:lnTo>
                  <a:lnTo>
                    <a:pt x="1255" y="1384"/>
                  </a:lnTo>
                  <a:lnTo>
                    <a:pt x="1210" y="1396"/>
                  </a:lnTo>
                  <a:lnTo>
                    <a:pt x="1164" y="1407"/>
                  </a:lnTo>
                  <a:lnTo>
                    <a:pt x="1118" y="1420"/>
                  </a:lnTo>
                  <a:lnTo>
                    <a:pt x="1074" y="1433"/>
                  </a:lnTo>
                  <a:lnTo>
                    <a:pt x="1030" y="1447"/>
                  </a:lnTo>
                  <a:lnTo>
                    <a:pt x="987" y="1462"/>
                  </a:lnTo>
                  <a:lnTo>
                    <a:pt x="946" y="1476"/>
                  </a:lnTo>
                  <a:lnTo>
                    <a:pt x="904" y="1492"/>
                  </a:lnTo>
                  <a:lnTo>
                    <a:pt x="864" y="1510"/>
                  </a:lnTo>
                  <a:lnTo>
                    <a:pt x="824" y="1528"/>
                  </a:lnTo>
                  <a:lnTo>
                    <a:pt x="785" y="1547"/>
                  </a:lnTo>
                  <a:lnTo>
                    <a:pt x="746" y="1567"/>
                  </a:lnTo>
                  <a:lnTo>
                    <a:pt x="707" y="1586"/>
                  </a:lnTo>
                  <a:lnTo>
                    <a:pt x="669" y="1607"/>
                  </a:lnTo>
                  <a:lnTo>
                    <a:pt x="596" y="1652"/>
                  </a:lnTo>
                  <a:lnTo>
                    <a:pt x="525" y="1699"/>
                  </a:lnTo>
                  <a:lnTo>
                    <a:pt x="456" y="1749"/>
                  </a:lnTo>
                  <a:lnTo>
                    <a:pt x="386" y="1802"/>
                  </a:lnTo>
                  <a:lnTo>
                    <a:pt x="320" y="1859"/>
                  </a:lnTo>
                  <a:lnTo>
                    <a:pt x="254" y="1917"/>
                  </a:lnTo>
                  <a:lnTo>
                    <a:pt x="190" y="1980"/>
                  </a:lnTo>
                  <a:lnTo>
                    <a:pt x="127" y="2045"/>
                  </a:lnTo>
                  <a:lnTo>
                    <a:pt x="63" y="2112"/>
                  </a:lnTo>
                  <a:lnTo>
                    <a:pt x="0" y="218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06696" name="Freeform 104"/>
            <p:cNvSpPr>
              <a:spLocks/>
            </p:cNvSpPr>
            <p:nvPr/>
          </p:nvSpPr>
          <p:spPr bwMode="auto">
            <a:xfrm>
              <a:off x="1550" y="709"/>
              <a:ext cx="5113" cy="1149"/>
            </a:xfrm>
            <a:custGeom>
              <a:avLst/>
              <a:gdLst/>
              <a:ahLst/>
              <a:cxnLst>
                <a:cxn ang="0">
                  <a:pos x="5113" y="0"/>
                </a:cxn>
                <a:cxn ang="0">
                  <a:pos x="5104" y="78"/>
                </a:cxn>
                <a:cxn ang="0">
                  <a:pos x="5087" y="163"/>
                </a:cxn>
                <a:cxn ang="0">
                  <a:pos x="5061" y="276"/>
                </a:cxn>
                <a:cxn ang="0">
                  <a:pos x="5020" y="407"/>
                </a:cxn>
                <a:cxn ang="0">
                  <a:pos x="4968" y="551"/>
                </a:cxn>
                <a:cxn ang="0">
                  <a:pos x="4916" y="666"/>
                </a:cxn>
                <a:cxn ang="0">
                  <a:pos x="4876" y="743"/>
                </a:cxn>
                <a:cxn ang="0">
                  <a:pos x="4832" y="821"/>
                </a:cxn>
                <a:cxn ang="0">
                  <a:pos x="4783" y="896"/>
                </a:cxn>
                <a:cxn ang="0">
                  <a:pos x="4727" y="972"/>
                </a:cxn>
                <a:cxn ang="0">
                  <a:pos x="4666" y="1047"/>
                </a:cxn>
                <a:cxn ang="0">
                  <a:pos x="4600" y="1118"/>
                </a:cxn>
                <a:cxn ang="0">
                  <a:pos x="4528" y="1185"/>
                </a:cxn>
                <a:cxn ang="0">
                  <a:pos x="4447" y="1250"/>
                </a:cxn>
                <a:cxn ang="0">
                  <a:pos x="4361" y="1310"/>
                </a:cxn>
                <a:cxn ang="0">
                  <a:pos x="4268" y="1363"/>
                </a:cxn>
                <a:cxn ang="0">
                  <a:pos x="4168" y="1410"/>
                </a:cxn>
                <a:cxn ang="0">
                  <a:pos x="4060" y="1450"/>
                </a:cxn>
                <a:cxn ang="0">
                  <a:pos x="3944" y="1484"/>
                </a:cxn>
                <a:cxn ang="0">
                  <a:pos x="3821" y="1508"/>
                </a:cxn>
                <a:cxn ang="0">
                  <a:pos x="3689" y="1525"/>
                </a:cxn>
                <a:cxn ang="0">
                  <a:pos x="3547" y="1531"/>
                </a:cxn>
                <a:cxn ang="0">
                  <a:pos x="3397" y="1526"/>
                </a:cxn>
                <a:cxn ang="0">
                  <a:pos x="3239" y="1512"/>
                </a:cxn>
                <a:cxn ang="0">
                  <a:pos x="3156" y="1499"/>
                </a:cxn>
                <a:cxn ang="0">
                  <a:pos x="2832" y="1452"/>
                </a:cxn>
                <a:cxn ang="0">
                  <a:pos x="2532" y="1418"/>
                </a:cxn>
                <a:cxn ang="0">
                  <a:pos x="2255" y="1397"/>
                </a:cxn>
                <a:cxn ang="0">
                  <a:pos x="1998" y="1391"/>
                </a:cxn>
                <a:cxn ang="0">
                  <a:pos x="1760" y="1397"/>
                </a:cxn>
                <a:cxn ang="0">
                  <a:pos x="1541" y="1418"/>
                </a:cxn>
                <a:cxn ang="0">
                  <a:pos x="1338" y="1450"/>
                </a:cxn>
                <a:cxn ang="0">
                  <a:pos x="1242" y="1471"/>
                </a:cxn>
                <a:cxn ang="0">
                  <a:pos x="1151" y="1496"/>
                </a:cxn>
                <a:cxn ang="0">
                  <a:pos x="1062" y="1523"/>
                </a:cxn>
                <a:cxn ang="0">
                  <a:pos x="976" y="1554"/>
                </a:cxn>
                <a:cxn ang="0">
                  <a:pos x="893" y="1588"/>
                </a:cxn>
                <a:cxn ang="0">
                  <a:pos x="813" y="1623"/>
                </a:cxn>
                <a:cxn ang="0">
                  <a:pos x="736" y="1663"/>
                </a:cxn>
                <a:cxn ang="0">
                  <a:pos x="661" y="1707"/>
                </a:cxn>
                <a:cxn ang="0">
                  <a:pos x="516" y="1801"/>
                </a:cxn>
                <a:cxn ang="0">
                  <a:pos x="380" y="1907"/>
                </a:cxn>
                <a:cxn ang="0">
                  <a:pos x="250" y="2027"/>
                </a:cxn>
                <a:cxn ang="0">
                  <a:pos x="123" y="2156"/>
                </a:cxn>
                <a:cxn ang="0">
                  <a:pos x="0" y="2298"/>
                </a:cxn>
              </a:cxnLst>
              <a:rect l="0" t="0" r="r" b="b"/>
              <a:pathLst>
                <a:path w="5113" h="2298">
                  <a:moveTo>
                    <a:pt x="5113" y="0"/>
                  </a:moveTo>
                  <a:lnTo>
                    <a:pt x="5113" y="0"/>
                  </a:lnTo>
                  <a:lnTo>
                    <a:pt x="5112" y="21"/>
                  </a:lnTo>
                  <a:lnTo>
                    <a:pt x="5104" y="78"/>
                  </a:lnTo>
                  <a:lnTo>
                    <a:pt x="5097" y="117"/>
                  </a:lnTo>
                  <a:lnTo>
                    <a:pt x="5087" y="163"/>
                  </a:lnTo>
                  <a:lnTo>
                    <a:pt x="5075" y="217"/>
                  </a:lnTo>
                  <a:lnTo>
                    <a:pt x="5061" y="276"/>
                  </a:lnTo>
                  <a:lnTo>
                    <a:pt x="5043" y="339"/>
                  </a:lnTo>
                  <a:lnTo>
                    <a:pt x="5020" y="407"/>
                  </a:lnTo>
                  <a:lnTo>
                    <a:pt x="4997" y="478"/>
                  </a:lnTo>
                  <a:lnTo>
                    <a:pt x="4968" y="551"/>
                  </a:lnTo>
                  <a:lnTo>
                    <a:pt x="4934" y="627"/>
                  </a:lnTo>
                  <a:lnTo>
                    <a:pt x="4916" y="666"/>
                  </a:lnTo>
                  <a:lnTo>
                    <a:pt x="4897" y="704"/>
                  </a:lnTo>
                  <a:lnTo>
                    <a:pt x="4876" y="743"/>
                  </a:lnTo>
                  <a:lnTo>
                    <a:pt x="4855" y="782"/>
                  </a:lnTo>
                  <a:lnTo>
                    <a:pt x="4832" y="821"/>
                  </a:lnTo>
                  <a:lnTo>
                    <a:pt x="4808" y="859"/>
                  </a:lnTo>
                  <a:lnTo>
                    <a:pt x="4783" y="896"/>
                  </a:lnTo>
                  <a:lnTo>
                    <a:pt x="4755" y="935"/>
                  </a:lnTo>
                  <a:lnTo>
                    <a:pt x="4727" y="972"/>
                  </a:lnTo>
                  <a:lnTo>
                    <a:pt x="4697" y="1009"/>
                  </a:lnTo>
                  <a:lnTo>
                    <a:pt x="4666" y="1047"/>
                  </a:lnTo>
                  <a:lnTo>
                    <a:pt x="4634" y="1082"/>
                  </a:lnTo>
                  <a:lnTo>
                    <a:pt x="4600" y="1118"/>
                  </a:lnTo>
                  <a:lnTo>
                    <a:pt x="4564" y="1153"/>
                  </a:lnTo>
                  <a:lnTo>
                    <a:pt x="4528" y="1185"/>
                  </a:lnTo>
                  <a:lnTo>
                    <a:pt x="4489" y="1218"/>
                  </a:lnTo>
                  <a:lnTo>
                    <a:pt x="4447" y="1250"/>
                  </a:lnTo>
                  <a:lnTo>
                    <a:pt x="4405" y="1281"/>
                  </a:lnTo>
                  <a:lnTo>
                    <a:pt x="4361" y="1310"/>
                  </a:lnTo>
                  <a:lnTo>
                    <a:pt x="4315" y="1337"/>
                  </a:lnTo>
                  <a:lnTo>
                    <a:pt x="4268" y="1363"/>
                  </a:lnTo>
                  <a:lnTo>
                    <a:pt x="4219" y="1387"/>
                  </a:lnTo>
                  <a:lnTo>
                    <a:pt x="4168" y="1410"/>
                  </a:lnTo>
                  <a:lnTo>
                    <a:pt x="4115" y="1431"/>
                  </a:lnTo>
                  <a:lnTo>
                    <a:pt x="4060" y="1450"/>
                  </a:lnTo>
                  <a:lnTo>
                    <a:pt x="4003" y="1468"/>
                  </a:lnTo>
                  <a:lnTo>
                    <a:pt x="3944" y="1484"/>
                  </a:lnTo>
                  <a:lnTo>
                    <a:pt x="3883" y="1497"/>
                  </a:lnTo>
                  <a:lnTo>
                    <a:pt x="3821" y="1508"/>
                  </a:lnTo>
                  <a:lnTo>
                    <a:pt x="3756" y="1518"/>
                  </a:lnTo>
                  <a:lnTo>
                    <a:pt x="3689" y="1525"/>
                  </a:lnTo>
                  <a:lnTo>
                    <a:pt x="3619" y="1529"/>
                  </a:lnTo>
                  <a:lnTo>
                    <a:pt x="3547" y="1531"/>
                  </a:lnTo>
                  <a:lnTo>
                    <a:pt x="3474" y="1529"/>
                  </a:lnTo>
                  <a:lnTo>
                    <a:pt x="3397" y="1526"/>
                  </a:lnTo>
                  <a:lnTo>
                    <a:pt x="3320" y="1520"/>
                  </a:lnTo>
                  <a:lnTo>
                    <a:pt x="3239" y="1512"/>
                  </a:lnTo>
                  <a:lnTo>
                    <a:pt x="3156" y="1499"/>
                  </a:lnTo>
                  <a:lnTo>
                    <a:pt x="3156" y="1499"/>
                  </a:lnTo>
                  <a:lnTo>
                    <a:pt x="2991" y="1473"/>
                  </a:lnTo>
                  <a:lnTo>
                    <a:pt x="2832" y="1452"/>
                  </a:lnTo>
                  <a:lnTo>
                    <a:pt x="2680" y="1433"/>
                  </a:lnTo>
                  <a:lnTo>
                    <a:pt x="2532" y="1418"/>
                  </a:lnTo>
                  <a:lnTo>
                    <a:pt x="2391" y="1407"/>
                  </a:lnTo>
                  <a:lnTo>
                    <a:pt x="2255" y="1397"/>
                  </a:lnTo>
                  <a:lnTo>
                    <a:pt x="2124" y="1392"/>
                  </a:lnTo>
                  <a:lnTo>
                    <a:pt x="1998" y="1391"/>
                  </a:lnTo>
                  <a:lnTo>
                    <a:pt x="1877" y="1392"/>
                  </a:lnTo>
                  <a:lnTo>
                    <a:pt x="1760" y="1397"/>
                  </a:lnTo>
                  <a:lnTo>
                    <a:pt x="1649" y="1405"/>
                  </a:lnTo>
                  <a:lnTo>
                    <a:pt x="1541" y="1418"/>
                  </a:lnTo>
                  <a:lnTo>
                    <a:pt x="1438" y="1433"/>
                  </a:lnTo>
                  <a:lnTo>
                    <a:pt x="1338" y="1450"/>
                  </a:lnTo>
                  <a:lnTo>
                    <a:pt x="1290" y="1460"/>
                  </a:lnTo>
                  <a:lnTo>
                    <a:pt x="1242" y="1471"/>
                  </a:lnTo>
                  <a:lnTo>
                    <a:pt x="1197" y="1483"/>
                  </a:lnTo>
                  <a:lnTo>
                    <a:pt x="1151" y="1496"/>
                  </a:lnTo>
                  <a:lnTo>
                    <a:pt x="1106" y="1508"/>
                  </a:lnTo>
                  <a:lnTo>
                    <a:pt x="1062" y="1523"/>
                  </a:lnTo>
                  <a:lnTo>
                    <a:pt x="1019" y="1537"/>
                  </a:lnTo>
                  <a:lnTo>
                    <a:pt x="976" y="1554"/>
                  </a:lnTo>
                  <a:lnTo>
                    <a:pt x="934" y="1570"/>
                  </a:lnTo>
                  <a:lnTo>
                    <a:pt x="893" y="1588"/>
                  </a:lnTo>
                  <a:lnTo>
                    <a:pt x="852" y="1605"/>
                  </a:lnTo>
                  <a:lnTo>
                    <a:pt x="813" y="1623"/>
                  </a:lnTo>
                  <a:lnTo>
                    <a:pt x="775" y="1644"/>
                  </a:lnTo>
                  <a:lnTo>
                    <a:pt x="736" y="1663"/>
                  </a:lnTo>
                  <a:lnTo>
                    <a:pt x="698" y="1684"/>
                  </a:lnTo>
                  <a:lnTo>
                    <a:pt x="661" y="1707"/>
                  </a:lnTo>
                  <a:lnTo>
                    <a:pt x="587" y="1752"/>
                  </a:lnTo>
                  <a:lnTo>
                    <a:pt x="516" y="1801"/>
                  </a:lnTo>
                  <a:lnTo>
                    <a:pt x="448" y="1854"/>
                  </a:lnTo>
                  <a:lnTo>
                    <a:pt x="380" y="1907"/>
                  </a:lnTo>
                  <a:lnTo>
                    <a:pt x="315" y="1965"/>
                  </a:lnTo>
                  <a:lnTo>
                    <a:pt x="250" y="2027"/>
                  </a:lnTo>
                  <a:lnTo>
                    <a:pt x="186" y="2090"/>
                  </a:lnTo>
                  <a:lnTo>
                    <a:pt x="123" y="2156"/>
                  </a:lnTo>
                  <a:lnTo>
                    <a:pt x="61" y="2225"/>
                  </a:lnTo>
                  <a:lnTo>
                    <a:pt x="0" y="229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06697" name="Freeform 105"/>
            <p:cNvSpPr>
              <a:spLocks/>
            </p:cNvSpPr>
            <p:nvPr/>
          </p:nvSpPr>
          <p:spPr bwMode="auto">
            <a:xfrm>
              <a:off x="1598" y="681"/>
              <a:ext cx="5079" cy="1206"/>
            </a:xfrm>
            <a:custGeom>
              <a:avLst/>
              <a:gdLst/>
              <a:ahLst/>
              <a:cxnLst>
                <a:cxn ang="0">
                  <a:pos x="5079" y="0"/>
                </a:cxn>
                <a:cxn ang="0">
                  <a:pos x="5070" y="76"/>
                </a:cxn>
                <a:cxn ang="0">
                  <a:pos x="5054" y="164"/>
                </a:cxn>
                <a:cxn ang="0">
                  <a:pos x="5031" y="278"/>
                </a:cxn>
                <a:cxn ang="0">
                  <a:pos x="4993" y="410"/>
                </a:cxn>
                <a:cxn ang="0">
                  <a:pos x="4942" y="555"/>
                </a:cxn>
                <a:cxn ang="0">
                  <a:pos x="4892" y="672"/>
                </a:cxn>
                <a:cxn ang="0">
                  <a:pos x="4853" y="749"/>
                </a:cxn>
                <a:cxn ang="0">
                  <a:pos x="4810" y="828"/>
                </a:cxn>
                <a:cxn ang="0">
                  <a:pos x="4761" y="907"/>
                </a:cxn>
                <a:cxn ang="0">
                  <a:pos x="4707" y="985"/>
                </a:cxn>
                <a:cxn ang="0">
                  <a:pos x="4648" y="1059"/>
                </a:cxn>
                <a:cxn ang="0">
                  <a:pos x="4582" y="1132"/>
                </a:cxn>
                <a:cxn ang="0">
                  <a:pos x="4510" y="1203"/>
                </a:cxn>
                <a:cxn ang="0">
                  <a:pos x="4432" y="1267"/>
                </a:cxn>
                <a:cxn ang="0">
                  <a:pos x="4348" y="1329"/>
                </a:cxn>
                <a:cxn ang="0">
                  <a:pos x="4255" y="1385"/>
                </a:cxn>
                <a:cxn ang="0">
                  <a:pos x="4155" y="1435"/>
                </a:cxn>
                <a:cxn ang="0">
                  <a:pos x="4048" y="1477"/>
                </a:cxn>
                <a:cxn ang="0">
                  <a:pos x="3932" y="1513"/>
                </a:cxn>
                <a:cxn ang="0">
                  <a:pos x="3809" y="1540"/>
                </a:cxn>
                <a:cxn ang="0">
                  <a:pos x="3677" y="1560"/>
                </a:cxn>
                <a:cxn ang="0">
                  <a:pos x="3537" y="1568"/>
                </a:cxn>
                <a:cxn ang="0">
                  <a:pos x="3387" y="1568"/>
                </a:cxn>
                <a:cxn ang="0">
                  <a:pos x="3229" y="1555"/>
                </a:cxn>
                <a:cxn ang="0">
                  <a:pos x="3145" y="1545"/>
                </a:cxn>
                <a:cxn ang="0">
                  <a:pos x="2820" y="1503"/>
                </a:cxn>
                <a:cxn ang="0">
                  <a:pos x="2520" y="1476"/>
                </a:cxn>
                <a:cxn ang="0">
                  <a:pos x="2241" y="1461"/>
                </a:cxn>
                <a:cxn ang="0">
                  <a:pos x="1986" y="1459"/>
                </a:cxn>
                <a:cxn ang="0">
                  <a:pos x="1748" y="1471"/>
                </a:cxn>
                <a:cxn ang="0">
                  <a:pos x="1529" y="1495"/>
                </a:cxn>
                <a:cxn ang="0">
                  <a:pos x="1326" y="1532"/>
                </a:cxn>
                <a:cxn ang="0">
                  <a:pos x="1232" y="1555"/>
                </a:cxn>
                <a:cxn ang="0">
                  <a:pos x="1139" y="1582"/>
                </a:cxn>
                <a:cxn ang="0">
                  <a:pos x="1051" y="1611"/>
                </a:cxn>
                <a:cxn ang="0">
                  <a:pos x="965" y="1644"/>
                </a:cxn>
                <a:cxn ang="0">
                  <a:pos x="883" y="1679"/>
                </a:cxn>
                <a:cxn ang="0">
                  <a:pos x="804" y="1718"/>
                </a:cxn>
                <a:cxn ang="0">
                  <a:pos x="727" y="1760"/>
                </a:cxn>
                <a:cxn ang="0">
                  <a:pos x="653" y="1803"/>
                </a:cxn>
                <a:cxn ang="0">
                  <a:pos x="510" y="1902"/>
                </a:cxn>
                <a:cxn ang="0">
                  <a:pos x="375" y="2012"/>
                </a:cxn>
                <a:cxn ang="0">
                  <a:pos x="246" y="2133"/>
                </a:cxn>
                <a:cxn ang="0">
                  <a:pos x="123" y="2267"/>
                </a:cxn>
                <a:cxn ang="0">
                  <a:pos x="0" y="2412"/>
                </a:cxn>
              </a:cxnLst>
              <a:rect l="0" t="0" r="r" b="b"/>
              <a:pathLst>
                <a:path w="5079" h="2412">
                  <a:moveTo>
                    <a:pt x="5079" y="0"/>
                  </a:moveTo>
                  <a:lnTo>
                    <a:pt x="5079" y="0"/>
                  </a:lnTo>
                  <a:lnTo>
                    <a:pt x="5078" y="19"/>
                  </a:lnTo>
                  <a:lnTo>
                    <a:pt x="5070" y="76"/>
                  </a:lnTo>
                  <a:lnTo>
                    <a:pt x="5064" y="116"/>
                  </a:lnTo>
                  <a:lnTo>
                    <a:pt x="5054" y="164"/>
                  </a:lnTo>
                  <a:lnTo>
                    <a:pt x="5045" y="218"/>
                  </a:lnTo>
                  <a:lnTo>
                    <a:pt x="5031" y="278"/>
                  </a:lnTo>
                  <a:lnTo>
                    <a:pt x="5013" y="340"/>
                  </a:lnTo>
                  <a:lnTo>
                    <a:pt x="4993" y="410"/>
                  </a:lnTo>
                  <a:lnTo>
                    <a:pt x="4970" y="481"/>
                  </a:lnTo>
                  <a:lnTo>
                    <a:pt x="4942" y="555"/>
                  </a:lnTo>
                  <a:lnTo>
                    <a:pt x="4910" y="633"/>
                  </a:lnTo>
                  <a:lnTo>
                    <a:pt x="4892" y="672"/>
                  </a:lnTo>
                  <a:lnTo>
                    <a:pt x="4874" y="710"/>
                  </a:lnTo>
                  <a:lnTo>
                    <a:pt x="4853" y="749"/>
                  </a:lnTo>
                  <a:lnTo>
                    <a:pt x="4832" y="789"/>
                  </a:lnTo>
                  <a:lnTo>
                    <a:pt x="4810" y="828"/>
                  </a:lnTo>
                  <a:lnTo>
                    <a:pt x="4786" y="868"/>
                  </a:lnTo>
                  <a:lnTo>
                    <a:pt x="4761" y="907"/>
                  </a:lnTo>
                  <a:lnTo>
                    <a:pt x="4735" y="946"/>
                  </a:lnTo>
                  <a:lnTo>
                    <a:pt x="4707" y="985"/>
                  </a:lnTo>
                  <a:lnTo>
                    <a:pt x="4678" y="1022"/>
                  </a:lnTo>
                  <a:lnTo>
                    <a:pt x="4648" y="1059"/>
                  </a:lnTo>
                  <a:lnTo>
                    <a:pt x="4616" y="1096"/>
                  </a:lnTo>
                  <a:lnTo>
                    <a:pt x="4582" y="1132"/>
                  </a:lnTo>
                  <a:lnTo>
                    <a:pt x="4548" y="1167"/>
                  </a:lnTo>
                  <a:lnTo>
                    <a:pt x="4510" y="1203"/>
                  </a:lnTo>
                  <a:lnTo>
                    <a:pt x="4473" y="1235"/>
                  </a:lnTo>
                  <a:lnTo>
                    <a:pt x="4432" y="1267"/>
                  </a:lnTo>
                  <a:lnTo>
                    <a:pt x="4391" y="1300"/>
                  </a:lnTo>
                  <a:lnTo>
                    <a:pt x="4348" y="1329"/>
                  </a:lnTo>
                  <a:lnTo>
                    <a:pt x="4302" y="1358"/>
                  </a:lnTo>
                  <a:lnTo>
                    <a:pt x="4255" y="1385"/>
                  </a:lnTo>
                  <a:lnTo>
                    <a:pt x="4206" y="1411"/>
                  </a:lnTo>
                  <a:lnTo>
                    <a:pt x="4155" y="1435"/>
                  </a:lnTo>
                  <a:lnTo>
                    <a:pt x="4102" y="1458"/>
                  </a:lnTo>
                  <a:lnTo>
                    <a:pt x="4048" y="1477"/>
                  </a:lnTo>
                  <a:lnTo>
                    <a:pt x="3991" y="1497"/>
                  </a:lnTo>
                  <a:lnTo>
                    <a:pt x="3932" y="1513"/>
                  </a:lnTo>
                  <a:lnTo>
                    <a:pt x="3871" y="1529"/>
                  </a:lnTo>
                  <a:lnTo>
                    <a:pt x="3809" y="1540"/>
                  </a:lnTo>
                  <a:lnTo>
                    <a:pt x="3745" y="1552"/>
                  </a:lnTo>
                  <a:lnTo>
                    <a:pt x="3677" y="1560"/>
                  </a:lnTo>
                  <a:lnTo>
                    <a:pt x="3608" y="1564"/>
                  </a:lnTo>
                  <a:lnTo>
                    <a:pt x="3537" y="1568"/>
                  </a:lnTo>
                  <a:lnTo>
                    <a:pt x="3463" y="1569"/>
                  </a:lnTo>
                  <a:lnTo>
                    <a:pt x="3387" y="1568"/>
                  </a:lnTo>
                  <a:lnTo>
                    <a:pt x="3309" y="1563"/>
                  </a:lnTo>
                  <a:lnTo>
                    <a:pt x="3229" y="1555"/>
                  </a:lnTo>
                  <a:lnTo>
                    <a:pt x="3145" y="1545"/>
                  </a:lnTo>
                  <a:lnTo>
                    <a:pt x="3145" y="1545"/>
                  </a:lnTo>
                  <a:lnTo>
                    <a:pt x="2980" y="1522"/>
                  </a:lnTo>
                  <a:lnTo>
                    <a:pt x="2820" y="1503"/>
                  </a:lnTo>
                  <a:lnTo>
                    <a:pt x="2668" y="1489"/>
                  </a:lnTo>
                  <a:lnTo>
                    <a:pt x="2520" y="1476"/>
                  </a:lnTo>
                  <a:lnTo>
                    <a:pt x="2379" y="1466"/>
                  </a:lnTo>
                  <a:lnTo>
                    <a:pt x="2241" y="1461"/>
                  </a:lnTo>
                  <a:lnTo>
                    <a:pt x="2111" y="1458"/>
                  </a:lnTo>
                  <a:lnTo>
                    <a:pt x="1986" y="1459"/>
                  </a:lnTo>
                  <a:lnTo>
                    <a:pt x="1865" y="1464"/>
                  </a:lnTo>
                  <a:lnTo>
                    <a:pt x="1748" y="1471"/>
                  </a:lnTo>
                  <a:lnTo>
                    <a:pt x="1636" y="1482"/>
                  </a:lnTo>
                  <a:lnTo>
                    <a:pt x="1529" y="1495"/>
                  </a:lnTo>
                  <a:lnTo>
                    <a:pt x="1426" y="1513"/>
                  </a:lnTo>
                  <a:lnTo>
                    <a:pt x="1326" y="1532"/>
                  </a:lnTo>
                  <a:lnTo>
                    <a:pt x="1279" y="1543"/>
                  </a:lnTo>
                  <a:lnTo>
                    <a:pt x="1232" y="1555"/>
                  </a:lnTo>
                  <a:lnTo>
                    <a:pt x="1185" y="1568"/>
                  </a:lnTo>
                  <a:lnTo>
                    <a:pt x="1139" y="1582"/>
                  </a:lnTo>
                  <a:lnTo>
                    <a:pt x="1095" y="1595"/>
                  </a:lnTo>
                  <a:lnTo>
                    <a:pt x="1051" y="1611"/>
                  </a:lnTo>
                  <a:lnTo>
                    <a:pt x="1008" y="1627"/>
                  </a:lnTo>
                  <a:lnTo>
                    <a:pt x="965" y="1644"/>
                  </a:lnTo>
                  <a:lnTo>
                    <a:pt x="924" y="1661"/>
                  </a:lnTo>
                  <a:lnTo>
                    <a:pt x="883" y="1679"/>
                  </a:lnTo>
                  <a:lnTo>
                    <a:pt x="843" y="1698"/>
                  </a:lnTo>
                  <a:lnTo>
                    <a:pt x="804" y="1718"/>
                  </a:lnTo>
                  <a:lnTo>
                    <a:pt x="765" y="1737"/>
                  </a:lnTo>
                  <a:lnTo>
                    <a:pt x="727" y="1760"/>
                  </a:lnTo>
                  <a:lnTo>
                    <a:pt x="689" y="1781"/>
                  </a:lnTo>
                  <a:lnTo>
                    <a:pt x="653" y="1803"/>
                  </a:lnTo>
                  <a:lnTo>
                    <a:pt x="581" y="1852"/>
                  </a:lnTo>
                  <a:lnTo>
                    <a:pt x="510" y="1902"/>
                  </a:lnTo>
                  <a:lnTo>
                    <a:pt x="442" y="1955"/>
                  </a:lnTo>
                  <a:lnTo>
                    <a:pt x="375" y="2012"/>
                  </a:lnTo>
                  <a:lnTo>
                    <a:pt x="310" y="2071"/>
                  </a:lnTo>
                  <a:lnTo>
                    <a:pt x="246" y="2133"/>
                  </a:lnTo>
                  <a:lnTo>
                    <a:pt x="184" y="2199"/>
                  </a:lnTo>
                  <a:lnTo>
                    <a:pt x="123" y="2267"/>
                  </a:lnTo>
                  <a:lnTo>
                    <a:pt x="62" y="2338"/>
                  </a:lnTo>
                  <a:lnTo>
                    <a:pt x="0" y="241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06698" name="Freeform 106"/>
            <p:cNvSpPr>
              <a:spLocks/>
            </p:cNvSpPr>
            <p:nvPr/>
          </p:nvSpPr>
          <p:spPr bwMode="auto">
            <a:xfrm>
              <a:off x="1648" y="652"/>
              <a:ext cx="5042" cy="1263"/>
            </a:xfrm>
            <a:custGeom>
              <a:avLst/>
              <a:gdLst/>
              <a:ahLst/>
              <a:cxnLst>
                <a:cxn ang="0">
                  <a:pos x="5042" y="0"/>
                </a:cxn>
                <a:cxn ang="0">
                  <a:pos x="5033" y="77"/>
                </a:cxn>
                <a:cxn ang="0">
                  <a:pos x="5021" y="166"/>
                </a:cxn>
                <a:cxn ang="0">
                  <a:pos x="4997" y="281"/>
                </a:cxn>
                <a:cxn ang="0">
                  <a:pos x="4963" y="413"/>
                </a:cxn>
                <a:cxn ang="0">
                  <a:pos x="4913" y="562"/>
                </a:cxn>
                <a:cxn ang="0">
                  <a:pos x="4865" y="679"/>
                </a:cxn>
                <a:cxn ang="0">
                  <a:pos x="4828" y="759"/>
                </a:cxn>
                <a:cxn ang="0">
                  <a:pos x="4785" y="839"/>
                </a:cxn>
                <a:cxn ang="0">
                  <a:pos x="4738" y="918"/>
                </a:cxn>
                <a:cxn ang="0">
                  <a:pos x="4685" y="998"/>
                </a:cxn>
                <a:cxn ang="0">
                  <a:pos x="4627" y="1073"/>
                </a:cxn>
                <a:cxn ang="0">
                  <a:pos x="4563" y="1149"/>
                </a:cxn>
                <a:cxn ang="0">
                  <a:pos x="4492" y="1220"/>
                </a:cxn>
                <a:cxn ang="0">
                  <a:pos x="4414" y="1288"/>
                </a:cxn>
                <a:cxn ang="0">
                  <a:pos x="4330" y="1351"/>
                </a:cxn>
                <a:cxn ang="0">
                  <a:pos x="4239" y="1409"/>
                </a:cxn>
                <a:cxn ang="0">
                  <a:pos x="4139" y="1461"/>
                </a:cxn>
                <a:cxn ang="0">
                  <a:pos x="4034" y="1506"/>
                </a:cxn>
                <a:cxn ang="0">
                  <a:pos x="3919" y="1545"/>
                </a:cxn>
                <a:cxn ang="0">
                  <a:pos x="3795" y="1574"/>
                </a:cxn>
                <a:cxn ang="0">
                  <a:pos x="3664" y="1597"/>
                </a:cxn>
                <a:cxn ang="0">
                  <a:pos x="3523" y="1608"/>
                </a:cxn>
                <a:cxn ang="0">
                  <a:pos x="3374" y="1610"/>
                </a:cxn>
                <a:cxn ang="0">
                  <a:pos x="3215" y="1601"/>
                </a:cxn>
                <a:cxn ang="0">
                  <a:pos x="3131" y="1592"/>
                </a:cxn>
                <a:cxn ang="0">
                  <a:pos x="2806" y="1558"/>
                </a:cxn>
                <a:cxn ang="0">
                  <a:pos x="2505" y="1535"/>
                </a:cxn>
                <a:cxn ang="0">
                  <a:pos x="2227" y="1526"/>
                </a:cxn>
                <a:cxn ang="0">
                  <a:pos x="1971" y="1530"/>
                </a:cxn>
                <a:cxn ang="0">
                  <a:pos x="1733" y="1547"/>
                </a:cxn>
                <a:cxn ang="0">
                  <a:pos x="1515" y="1576"/>
                </a:cxn>
                <a:cxn ang="0">
                  <a:pos x="1362" y="1605"/>
                </a:cxn>
                <a:cxn ang="0">
                  <a:pos x="1265" y="1629"/>
                </a:cxn>
                <a:cxn ang="0">
                  <a:pos x="1172" y="1655"/>
                </a:cxn>
                <a:cxn ang="0">
                  <a:pos x="1082" y="1685"/>
                </a:cxn>
                <a:cxn ang="0">
                  <a:pos x="996" y="1718"/>
                </a:cxn>
                <a:cxn ang="0">
                  <a:pos x="913" y="1753"/>
                </a:cxn>
                <a:cxn ang="0">
                  <a:pos x="832" y="1792"/>
                </a:cxn>
                <a:cxn ang="0">
                  <a:pos x="756" y="1834"/>
                </a:cxn>
                <a:cxn ang="0">
                  <a:pos x="681" y="1879"/>
                </a:cxn>
                <a:cxn ang="0">
                  <a:pos x="572" y="1952"/>
                </a:cxn>
                <a:cxn ang="0">
                  <a:pos x="435" y="2060"/>
                </a:cxn>
                <a:cxn ang="0">
                  <a:pos x="306" y="2179"/>
                </a:cxn>
                <a:cxn ang="0">
                  <a:pos x="181" y="2309"/>
                </a:cxn>
                <a:cxn ang="0">
                  <a:pos x="60" y="2452"/>
                </a:cxn>
              </a:cxnLst>
              <a:rect l="0" t="0" r="r" b="b"/>
              <a:pathLst>
                <a:path w="5042" h="2527">
                  <a:moveTo>
                    <a:pt x="5042" y="0"/>
                  </a:moveTo>
                  <a:lnTo>
                    <a:pt x="5042" y="0"/>
                  </a:lnTo>
                  <a:lnTo>
                    <a:pt x="5040" y="21"/>
                  </a:lnTo>
                  <a:lnTo>
                    <a:pt x="5033" y="77"/>
                  </a:lnTo>
                  <a:lnTo>
                    <a:pt x="5028" y="118"/>
                  </a:lnTo>
                  <a:lnTo>
                    <a:pt x="5021" y="166"/>
                  </a:lnTo>
                  <a:lnTo>
                    <a:pt x="5010" y="221"/>
                  </a:lnTo>
                  <a:lnTo>
                    <a:pt x="4997" y="281"/>
                  </a:lnTo>
                  <a:lnTo>
                    <a:pt x="4981" y="345"/>
                  </a:lnTo>
                  <a:lnTo>
                    <a:pt x="4963" y="413"/>
                  </a:lnTo>
                  <a:lnTo>
                    <a:pt x="4939" y="486"/>
                  </a:lnTo>
                  <a:lnTo>
                    <a:pt x="4913" y="562"/>
                  </a:lnTo>
                  <a:lnTo>
                    <a:pt x="4882" y="639"/>
                  </a:lnTo>
                  <a:lnTo>
                    <a:pt x="4865" y="679"/>
                  </a:lnTo>
                  <a:lnTo>
                    <a:pt x="4847" y="718"/>
                  </a:lnTo>
                  <a:lnTo>
                    <a:pt x="4828" y="759"/>
                  </a:lnTo>
                  <a:lnTo>
                    <a:pt x="4807" y="799"/>
                  </a:lnTo>
                  <a:lnTo>
                    <a:pt x="4785" y="839"/>
                  </a:lnTo>
                  <a:lnTo>
                    <a:pt x="4763" y="878"/>
                  </a:lnTo>
                  <a:lnTo>
                    <a:pt x="4738" y="918"/>
                  </a:lnTo>
                  <a:lnTo>
                    <a:pt x="4713" y="957"/>
                  </a:lnTo>
                  <a:lnTo>
                    <a:pt x="4685" y="998"/>
                  </a:lnTo>
                  <a:lnTo>
                    <a:pt x="4657" y="1036"/>
                  </a:lnTo>
                  <a:lnTo>
                    <a:pt x="4627" y="1073"/>
                  </a:lnTo>
                  <a:lnTo>
                    <a:pt x="4596" y="1112"/>
                  </a:lnTo>
                  <a:lnTo>
                    <a:pt x="4563" y="1149"/>
                  </a:lnTo>
                  <a:lnTo>
                    <a:pt x="4528" y="1185"/>
                  </a:lnTo>
                  <a:lnTo>
                    <a:pt x="4492" y="1220"/>
                  </a:lnTo>
                  <a:lnTo>
                    <a:pt x="4454" y="1254"/>
                  </a:lnTo>
                  <a:lnTo>
                    <a:pt x="4414" y="1288"/>
                  </a:lnTo>
                  <a:lnTo>
                    <a:pt x="4373" y="1320"/>
                  </a:lnTo>
                  <a:lnTo>
                    <a:pt x="4330" y="1351"/>
                  </a:lnTo>
                  <a:lnTo>
                    <a:pt x="4285" y="1380"/>
                  </a:lnTo>
                  <a:lnTo>
                    <a:pt x="4239" y="1409"/>
                  </a:lnTo>
                  <a:lnTo>
                    <a:pt x="4191" y="1435"/>
                  </a:lnTo>
                  <a:lnTo>
                    <a:pt x="4139" y="1461"/>
                  </a:lnTo>
                  <a:lnTo>
                    <a:pt x="4088" y="1485"/>
                  </a:lnTo>
                  <a:lnTo>
                    <a:pt x="4034" y="1506"/>
                  </a:lnTo>
                  <a:lnTo>
                    <a:pt x="3977" y="1527"/>
                  </a:lnTo>
                  <a:lnTo>
                    <a:pt x="3919" y="1545"/>
                  </a:lnTo>
                  <a:lnTo>
                    <a:pt x="3857" y="1561"/>
                  </a:lnTo>
                  <a:lnTo>
                    <a:pt x="3795" y="1574"/>
                  </a:lnTo>
                  <a:lnTo>
                    <a:pt x="3731" y="1587"/>
                  </a:lnTo>
                  <a:lnTo>
                    <a:pt x="3664" y="1597"/>
                  </a:lnTo>
                  <a:lnTo>
                    <a:pt x="3595" y="1603"/>
                  </a:lnTo>
                  <a:lnTo>
                    <a:pt x="3523" y="1608"/>
                  </a:lnTo>
                  <a:lnTo>
                    <a:pt x="3449" y="1610"/>
                  </a:lnTo>
                  <a:lnTo>
                    <a:pt x="3374" y="1610"/>
                  </a:lnTo>
                  <a:lnTo>
                    <a:pt x="3295" y="1606"/>
                  </a:lnTo>
                  <a:lnTo>
                    <a:pt x="3215" y="1601"/>
                  </a:lnTo>
                  <a:lnTo>
                    <a:pt x="3131" y="1592"/>
                  </a:lnTo>
                  <a:lnTo>
                    <a:pt x="3131" y="1592"/>
                  </a:lnTo>
                  <a:lnTo>
                    <a:pt x="2966" y="1572"/>
                  </a:lnTo>
                  <a:lnTo>
                    <a:pt x="2806" y="1558"/>
                  </a:lnTo>
                  <a:lnTo>
                    <a:pt x="2652" y="1545"/>
                  </a:lnTo>
                  <a:lnTo>
                    <a:pt x="2505" y="1535"/>
                  </a:lnTo>
                  <a:lnTo>
                    <a:pt x="2364" y="1529"/>
                  </a:lnTo>
                  <a:lnTo>
                    <a:pt x="2227" y="1526"/>
                  </a:lnTo>
                  <a:lnTo>
                    <a:pt x="2097" y="1527"/>
                  </a:lnTo>
                  <a:lnTo>
                    <a:pt x="1971" y="1530"/>
                  </a:lnTo>
                  <a:lnTo>
                    <a:pt x="1850" y="1537"/>
                  </a:lnTo>
                  <a:lnTo>
                    <a:pt x="1733" y="1547"/>
                  </a:lnTo>
                  <a:lnTo>
                    <a:pt x="1622" y="1559"/>
                  </a:lnTo>
                  <a:lnTo>
                    <a:pt x="1515" y="1576"/>
                  </a:lnTo>
                  <a:lnTo>
                    <a:pt x="1412" y="1595"/>
                  </a:lnTo>
                  <a:lnTo>
                    <a:pt x="1362" y="1605"/>
                  </a:lnTo>
                  <a:lnTo>
                    <a:pt x="1314" y="1616"/>
                  </a:lnTo>
                  <a:lnTo>
                    <a:pt x="1265" y="1629"/>
                  </a:lnTo>
                  <a:lnTo>
                    <a:pt x="1218" y="1642"/>
                  </a:lnTo>
                  <a:lnTo>
                    <a:pt x="1172" y="1655"/>
                  </a:lnTo>
                  <a:lnTo>
                    <a:pt x="1126" y="1669"/>
                  </a:lnTo>
                  <a:lnTo>
                    <a:pt x="1082" y="1685"/>
                  </a:lnTo>
                  <a:lnTo>
                    <a:pt x="1039" y="1702"/>
                  </a:lnTo>
                  <a:lnTo>
                    <a:pt x="996" y="1718"/>
                  </a:lnTo>
                  <a:lnTo>
                    <a:pt x="954" y="1735"/>
                  </a:lnTo>
                  <a:lnTo>
                    <a:pt x="913" y="1753"/>
                  </a:lnTo>
                  <a:lnTo>
                    <a:pt x="872" y="1773"/>
                  </a:lnTo>
                  <a:lnTo>
                    <a:pt x="832" y="1792"/>
                  </a:lnTo>
                  <a:lnTo>
                    <a:pt x="793" y="1813"/>
                  </a:lnTo>
                  <a:lnTo>
                    <a:pt x="756" y="1834"/>
                  </a:lnTo>
                  <a:lnTo>
                    <a:pt x="717" y="1857"/>
                  </a:lnTo>
                  <a:lnTo>
                    <a:pt x="681" y="1879"/>
                  </a:lnTo>
                  <a:lnTo>
                    <a:pt x="643" y="1903"/>
                  </a:lnTo>
                  <a:lnTo>
                    <a:pt x="572" y="1952"/>
                  </a:lnTo>
                  <a:lnTo>
                    <a:pt x="503" y="2005"/>
                  </a:lnTo>
                  <a:lnTo>
                    <a:pt x="435" y="2060"/>
                  </a:lnTo>
                  <a:lnTo>
                    <a:pt x="370" y="2118"/>
                  </a:lnTo>
                  <a:lnTo>
                    <a:pt x="306" y="2179"/>
                  </a:lnTo>
                  <a:lnTo>
                    <a:pt x="242" y="2242"/>
                  </a:lnTo>
                  <a:lnTo>
                    <a:pt x="181" y="2309"/>
                  </a:lnTo>
                  <a:lnTo>
                    <a:pt x="120" y="2380"/>
                  </a:lnTo>
                  <a:lnTo>
                    <a:pt x="60" y="2452"/>
                  </a:lnTo>
                  <a:lnTo>
                    <a:pt x="0" y="2527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06699" name="Freeform 107"/>
            <p:cNvSpPr>
              <a:spLocks/>
            </p:cNvSpPr>
            <p:nvPr/>
          </p:nvSpPr>
          <p:spPr bwMode="auto">
            <a:xfrm>
              <a:off x="1700" y="624"/>
              <a:ext cx="5002" cy="1320"/>
            </a:xfrm>
            <a:custGeom>
              <a:avLst/>
              <a:gdLst/>
              <a:ahLst/>
              <a:cxnLst>
                <a:cxn ang="0">
                  <a:pos x="5002" y="0"/>
                </a:cxn>
                <a:cxn ang="0">
                  <a:pos x="4995" y="78"/>
                </a:cxn>
                <a:cxn ang="0">
                  <a:pos x="4983" y="166"/>
                </a:cxn>
                <a:cxn ang="0">
                  <a:pos x="4962" y="281"/>
                </a:cxn>
                <a:cxn ang="0">
                  <a:pos x="4929" y="417"/>
                </a:cxn>
                <a:cxn ang="0">
                  <a:pos x="4882" y="567"/>
                </a:cxn>
                <a:cxn ang="0">
                  <a:pos x="4836" y="685"/>
                </a:cxn>
                <a:cxn ang="0">
                  <a:pos x="4800" y="766"/>
                </a:cxn>
                <a:cxn ang="0">
                  <a:pos x="4758" y="848"/>
                </a:cxn>
                <a:cxn ang="0">
                  <a:pos x="4712" y="929"/>
                </a:cxn>
                <a:cxn ang="0">
                  <a:pos x="4661" y="1009"/>
                </a:cxn>
                <a:cxn ang="0">
                  <a:pos x="4604" y="1087"/>
                </a:cxn>
                <a:cxn ang="0">
                  <a:pos x="4540" y="1164"/>
                </a:cxn>
                <a:cxn ang="0">
                  <a:pos x="4471" y="1237"/>
                </a:cxn>
                <a:cxn ang="0">
                  <a:pos x="4394" y="1306"/>
                </a:cxn>
                <a:cxn ang="0">
                  <a:pos x="4311" y="1371"/>
                </a:cxn>
                <a:cxn ang="0">
                  <a:pos x="4221" y="1432"/>
                </a:cxn>
                <a:cxn ang="0">
                  <a:pos x="4122" y="1486"/>
                </a:cxn>
                <a:cxn ang="0">
                  <a:pos x="4017" y="1534"/>
                </a:cxn>
                <a:cxn ang="0">
                  <a:pos x="3903" y="1574"/>
                </a:cxn>
                <a:cxn ang="0">
                  <a:pos x="3779" y="1607"/>
                </a:cxn>
                <a:cxn ang="0">
                  <a:pos x="3649" y="1631"/>
                </a:cxn>
                <a:cxn ang="0">
                  <a:pos x="3508" y="1646"/>
                </a:cxn>
                <a:cxn ang="0">
                  <a:pos x="3358" y="1650"/>
                </a:cxn>
                <a:cxn ang="0">
                  <a:pos x="3199" y="1646"/>
                </a:cxn>
                <a:cxn ang="0">
                  <a:pos x="3115" y="1637"/>
                </a:cxn>
                <a:cxn ang="0">
                  <a:pos x="2791" y="1610"/>
                </a:cxn>
                <a:cxn ang="0">
                  <a:pos x="2489" y="1594"/>
                </a:cxn>
                <a:cxn ang="0">
                  <a:pos x="2210" y="1591"/>
                </a:cxn>
                <a:cxn ang="0">
                  <a:pos x="1955" y="1599"/>
                </a:cxn>
                <a:cxn ang="0">
                  <a:pos x="1717" y="1621"/>
                </a:cxn>
                <a:cxn ang="0">
                  <a:pos x="1499" y="1654"/>
                </a:cxn>
                <a:cxn ang="0">
                  <a:pos x="1347" y="1687"/>
                </a:cxn>
                <a:cxn ang="0">
                  <a:pos x="1251" y="1713"/>
                </a:cxn>
                <a:cxn ang="0">
                  <a:pos x="1158" y="1741"/>
                </a:cxn>
                <a:cxn ang="0">
                  <a:pos x="1069" y="1773"/>
                </a:cxn>
                <a:cxn ang="0">
                  <a:pos x="983" y="1809"/>
                </a:cxn>
                <a:cxn ang="0">
                  <a:pos x="899" y="1846"/>
                </a:cxn>
                <a:cxn ang="0">
                  <a:pos x="820" y="1886"/>
                </a:cxn>
                <a:cxn ang="0">
                  <a:pos x="744" y="1930"/>
                </a:cxn>
                <a:cxn ang="0">
                  <a:pos x="669" y="1977"/>
                </a:cxn>
                <a:cxn ang="0">
                  <a:pos x="597" y="2027"/>
                </a:cxn>
                <a:cxn ang="0">
                  <a:pos x="494" y="2106"/>
                </a:cxn>
                <a:cxn ang="0">
                  <a:pos x="362" y="2222"/>
                </a:cxn>
                <a:cxn ang="0">
                  <a:pos x="237" y="2351"/>
                </a:cxn>
                <a:cxn ang="0">
                  <a:pos x="116" y="2490"/>
                </a:cxn>
                <a:cxn ang="0">
                  <a:pos x="0" y="2642"/>
                </a:cxn>
              </a:cxnLst>
              <a:rect l="0" t="0" r="r" b="b"/>
              <a:pathLst>
                <a:path w="5002" h="2642">
                  <a:moveTo>
                    <a:pt x="5002" y="0"/>
                  </a:moveTo>
                  <a:lnTo>
                    <a:pt x="5002" y="0"/>
                  </a:lnTo>
                  <a:lnTo>
                    <a:pt x="5001" y="21"/>
                  </a:lnTo>
                  <a:lnTo>
                    <a:pt x="4995" y="78"/>
                  </a:lnTo>
                  <a:lnTo>
                    <a:pt x="4990" y="120"/>
                  </a:lnTo>
                  <a:lnTo>
                    <a:pt x="4983" y="166"/>
                  </a:lnTo>
                  <a:lnTo>
                    <a:pt x="4973" y="221"/>
                  </a:lnTo>
                  <a:lnTo>
                    <a:pt x="4962" y="281"/>
                  </a:lnTo>
                  <a:lnTo>
                    <a:pt x="4947" y="347"/>
                  </a:lnTo>
                  <a:lnTo>
                    <a:pt x="4929" y="417"/>
                  </a:lnTo>
                  <a:lnTo>
                    <a:pt x="4906" y="491"/>
                  </a:lnTo>
                  <a:lnTo>
                    <a:pt x="4882" y="567"/>
                  </a:lnTo>
                  <a:lnTo>
                    <a:pt x="4852" y="646"/>
                  </a:lnTo>
                  <a:lnTo>
                    <a:pt x="4836" y="685"/>
                  </a:lnTo>
                  <a:lnTo>
                    <a:pt x="4818" y="725"/>
                  </a:lnTo>
                  <a:lnTo>
                    <a:pt x="4800" y="766"/>
                  </a:lnTo>
                  <a:lnTo>
                    <a:pt x="4780" y="807"/>
                  </a:lnTo>
                  <a:lnTo>
                    <a:pt x="4758" y="848"/>
                  </a:lnTo>
                  <a:lnTo>
                    <a:pt x="4736" y="888"/>
                  </a:lnTo>
                  <a:lnTo>
                    <a:pt x="4712" y="929"/>
                  </a:lnTo>
                  <a:lnTo>
                    <a:pt x="4687" y="969"/>
                  </a:lnTo>
                  <a:lnTo>
                    <a:pt x="4661" y="1009"/>
                  </a:lnTo>
                  <a:lnTo>
                    <a:pt x="4633" y="1048"/>
                  </a:lnTo>
                  <a:lnTo>
                    <a:pt x="4604" y="1087"/>
                  </a:lnTo>
                  <a:lnTo>
                    <a:pt x="4572" y="1126"/>
                  </a:lnTo>
                  <a:lnTo>
                    <a:pt x="4540" y="1164"/>
                  </a:lnTo>
                  <a:lnTo>
                    <a:pt x="4505" y="1201"/>
                  </a:lnTo>
                  <a:lnTo>
                    <a:pt x="4471" y="1237"/>
                  </a:lnTo>
                  <a:lnTo>
                    <a:pt x="4433" y="1273"/>
                  </a:lnTo>
                  <a:lnTo>
                    <a:pt x="4394" y="1306"/>
                  </a:lnTo>
                  <a:lnTo>
                    <a:pt x="4353" y="1340"/>
                  </a:lnTo>
                  <a:lnTo>
                    <a:pt x="4311" y="1371"/>
                  </a:lnTo>
                  <a:lnTo>
                    <a:pt x="4266" y="1403"/>
                  </a:lnTo>
                  <a:lnTo>
                    <a:pt x="4221" y="1432"/>
                  </a:lnTo>
                  <a:lnTo>
                    <a:pt x="4172" y="1460"/>
                  </a:lnTo>
                  <a:lnTo>
                    <a:pt x="4122" y="1486"/>
                  </a:lnTo>
                  <a:lnTo>
                    <a:pt x="4071" y="1511"/>
                  </a:lnTo>
                  <a:lnTo>
                    <a:pt x="4017" y="1534"/>
                  </a:lnTo>
                  <a:lnTo>
                    <a:pt x="3960" y="1555"/>
                  </a:lnTo>
                  <a:lnTo>
                    <a:pt x="3903" y="1574"/>
                  </a:lnTo>
                  <a:lnTo>
                    <a:pt x="3842" y="1592"/>
                  </a:lnTo>
                  <a:lnTo>
                    <a:pt x="3779" y="1607"/>
                  </a:lnTo>
                  <a:lnTo>
                    <a:pt x="3715" y="1621"/>
                  </a:lnTo>
                  <a:lnTo>
                    <a:pt x="3649" y="1631"/>
                  </a:lnTo>
                  <a:lnTo>
                    <a:pt x="3579" y="1641"/>
                  </a:lnTo>
                  <a:lnTo>
                    <a:pt x="3508" y="1646"/>
                  </a:lnTo>
                  <a:lnTo>
                    <a:pt x="3435" y="1650"/>
                  </a:lnTo>
                  <a:lnTo>
                    <a:pt x="3358" y="1650"/>
                  </a:lnTo>
                  <a:lnTo>
                    <a:pt x="3279" y="1649"/>
                  </a:lnTo>
                  <a:lnTo>
                    <a:pt x="3199" y="1646"/>
                  </a:lnTo>
                  <a:lnTo>
                    <a:pt x="3115" y="1637"/>
                  </a:lnTo>
                  <a:lnTo>
                    <a:pt x="3115" y="1637"/>
                  </a:lnTo>
                  <a:lnTo>
                    <a:pt x="2950" y="1623"/>
                  </a:lnTo>
                  <a:lnTo>
                    <a:pt x="2791" y="1610"/>
                  </a:lnTo>
                  <a:lnTo>
                    <a:pt x="2636" y="1600"/>
                  </a:lnTo>
                  <a:lnTo>
                    <a:pt x="2489" y="1594"/>
                  </a:lnTo>
                  <a:lnTo>
                    <a:pt x="2348" y="1591"/>
                  </a:lnTo>
                  <a:lnTo>
                    <a:pt x="2210" y="1591"/>
                  </a:lnTo>
                  <a:lnTo>
                    <a:pt x="2080" y="1594"/>
                  </a:lnTo>
                  <a:lnTo>
                    <a:pt x="1955" y="1599"/>
                  </a:lnTo>
                  <a:lnTo>
                    <a:pt x="1834" y="1608"/>
                  </a:lnTo>
                  <a:lnTo>
                    <a:pt x="1717" y="1621"/>
                  </a:lnTo>
                  <a:lnTo>
                    <a:pt x="1606" y="1636"/>
                  </a:lnTo>
                  <a:lnTo>
                    <a:pt x="1499" y="1654"/>
                  </a:lnTo>
                  <a:lnTo>
                    <a:pt x="1397" y="1675"/>
                  </a:lnTo>
                  <a:lnTo>
                    <a:pt x="1347" y="1687"/>
                  </a:lnTo>
                  <a:lnTo>
                    <a:pt x="1298" y="1699"/>
                  </a:lnTo>
                  <a:lnTo>
                    <a:pt x="1251" y="1713"/>
                  </a:lnTo>
                  <a:lnTo>
                    <a:pt x="1204" y="1726"/>
                  </a:lnTo>
                  <a:lnTo>
                    <a:pt x="1158" y="1741"/>
                  </a:lnTo>
                  <a:lnTo>
                    <a:pt x="1113" y="1757"/>
                  </a:lnTo>
                  <a:lnTo>
                    <a:pt x="1069" y="1773"/>
                  </a:lnTo>
                  <a:lnTo>
                    <a:pt x="1026" y="1791"/>
                  </a:lnTo>
                  <a:lnTo>
                    <a:pt x="983" y="1809"/>
                  </a:lnTo>
                  <a:lnTo>
                    <a:pt x="941" y="1826"/>
                  </a:lnTo>
                  <a:lnTo>
                    <a:pt x="899" y="1846"/>
                  </a:lnTo>
                  <a:lnTo>
                    <a:pt x="859" y="1865"/>
                  </a:lnTo>
                  <a:lnTo>
                    <a:pt x="820" y="1886"/>
                  </a:lnTo>
                  <a:lnTo>
                    <a:pt x="781" y="1909"/>
                  </a:lnTo>
                  <a:lnTo>
                    <a:pt x="744" y="1930"/>
                  </a:lnTo>
                  <a:lnTo>
                    <a:pt x="707" y="1952"/>
                  </a:lnTo>
                  <a:lnTo>
                    <a:pt x="669" y="1977"/>
                  </a:lnTo>
                  <a:lnTo>
                    <a:pt x="633" y="2001"/>
                  </a:lnTo>
                  <a:lnTo>
                    <a:pt x="597" y="2027"/>
                  </a:lnTo>
                  <a:lnTo>
                    <a:pt x="562" y="2052"/>
                  </a:lnTo>
                  <a:lnTo>
                    <a:pt x="494" y="2106"/>
                  </a:lnTo>
                  <a:lnTo>
                    <a:pt x="427" y="2162"/>
                  </a:lnTo>
                  <a:lnTo>
                    <a:pt x="362" y="2222"/>
                  </a:lnTo>
                  <a:lnTo>
                    <a:pt x="300" y="2285"/>
                  </a:lnTo>
                  <a:lnTo>
                    <a:pt x="237" y="2351"/>
                  </a:lnTo>
                  <a:lnTo>
                    <a:pt x="176" y="2419"/>
                  </a:lnTo>
                  <a:lnTo>
                    <a:pt x="116" y="2490"/>
                  </a:lnTo>
                  <a:lnTo>
                    <a:pt x="58" y="2564"/>
                  </a:lnTo>
                  <a:lnTo>
                    <a:pt x="0" y="264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06700" name="Freeform 108"/>
            <p:cNvSpPr>
              <a:spLocks/>
            </p:cNvSpPr>
            <p:nvPr/>
          </p:nvSpPr>
          <p:spPr bwMode="auto">
            <a:xfrm>
              <a:off x="1751" y="595"/>
              <a:ext cx="4962" cy="1378"/>
            </a:xfrm>
            <a:custGeom>
              <a:avLst/>
              <a:gdLst/>
              <a:ahLst/>
              <a:cxnLst>
                <a:cxn ang="0">
                  <a:pos x="4962" y="0"/>
                </a:cxn>
                <a:cxn ang="0">
                  <a:pos x="4957" y="79"/>
                </a:cxn>
                <a:cxn ang="0">
                  <a:pos x="4946" y="170"/>
                </a:cxn>
                <a:cxn ang="0">
                  <a:pos x="4926" y="284"/>
                </a:cxn>
                <a:cxn ang="0">
                  <a:pos x="4894" y="421"/>
                </a:cxn>
                <a:cxn ang="0">
                  <a:pos x="4850" y="573"/>
                </a:cxn>
                <a:cxn ang="0">
                  <a:pos x="4806" y="693"/>
                </a:cxn>
                <a:cxn ang="0">
                  <a:pos x="4771" y="775"/>
                </a:cxn>
                <a:cxn ang="0">
                  <a:pos x="4732" y="857"/>
                </a:cxn>
                <a:cxn ang="0">
                  <a:pos x="4686" y="940"/>
                </a:cxn>
                <a:cxn ang="0">
                  <a:pos x="4636" y="1022"/>
                </a:cxn>
                <a:cxn ang="0">
                  <a:pos x="4581" y="1101"/>
                </a:cxn>
                <a:cxn ang="0">
                  <a:pos x="4518" y="1180"/>
                </a:cxn>
                <a:cxn ang="0">
                  <a:pos x="4449" y="1255"/>
                </a:cxn>
                <a:cxn ang="0">
                  <a:pos x="4374" y="1326"/>
                </a:cxn>
                <a:cxn ang="0">
                  <a:pos x="4292" y="1393"/>
                </a:cxn>
                <a:cxn ang="0">
                  <a:pos x="4202" y="1455"/>
                </a:cxn>
                <a:cxn ang="0">
                  <a:pos x="4104" y="1511"/>
                </a:cxn>
                <a:cxn ang="0">
                  <a:pos x="4000" y="1563"/>
                </a:cxn>
                <a:cxn ang="0">
                  <a:pos x="3886" y="1605"/>
                </a:cxn>
                <a:cxn ang="0">
                  <a:pos x="3764" y="1641"/>
                </a:cxn>
                <a:cxn ang="0">
                  <a:pos x="3634" y="1668"/>
                </a:cxn>
                <a:cxn ang="0">
                  <a:pos x="3493" y="1686"/>
                </a:cxn>
                <a:cxn ang="0">
                  <a:pos x="3344" y="1694"/>
                </a:cxn>
                <a:cxn ang="0">
                  <a:pos x="3184" y="1691"/>
                </a:cxn>
                <a:cxn ang="0">
                  <a:pos x="3101" y="1686"/>
                </a:cxn>
                <a:cxn ang="0">
                  <a:pos x="2774" y="1663"/>
                </a:cxn>
                <a:cxn ang="0">
                  <a:pos x="2473" y="1653"/>
                </a:cxn>
                <a:cxn ang="0">
                  <a:pos x="2195" y="1655"/>
                </a:cxn>
                <a:cxn ang="0">
                  <a:pos x="1938" y="1670"/>
                </a:cxn>
                <a:cxn ang="0">
                  <a:pos x="1702" y="1695"/>
                </a:cxn>
                <a:cxn ang="0">
                  <a:pos x="1486" y="1734"/>
                </a:cxn>
                <a:cxn ang="0">
                  <a:pos x="1333" y="1770"/>
                </a:cxn>
                <a:cxn ang="0">
                  <a:pos x="1237" y="1799"/>
                </a:cxn>
                <a:cxn ang="0">
                  <a:pos x="1144" y="1829"/>
                </a:cxn>
                <a:cxn ang="0">
                  <a:pos x="1055" y="1863"/>
                </a:cxn>
                <a:cxn ang="0">
                  <a:pos x="971" y="1899"/>
                </a:cxn>
                <a:cxn ang="0">
                  <a:pos x="889" y="1939"/>
                </a:cxn>
                <a:cxn ang="0">
                  <a:pos x="810" y="1981"/>
                </a:cxn>
                <a:cxn ang="0">
                  <a:pos x="733" y="2026"/>
                </a:cxn>
                <a:cxn ang="0">
                  <a:pos x="660" y="2075"/>
                </a:cxn>
                <a:cxn ang="0">
                  <a:pos x="589" y="2127"/>
                </a:cxn>
                <a:cxn ang="0">
                  <a:pos x="486" y="2209"/>
                </a:cxn>
                <a:cxn ang="0">
                  <a:pos x="357" y="2328"/>
                </a:cxn>
                <a:cxn ang="0">
                  <a:pos x="233" y="2459"/>
                </a:cxn>
                <a:cxn ang="0">
                  <a:pos x="115" y="2603"/>
                </a:cxn>
                <a:cxn ang="0">
                  <a:pos x="0" y="2756"/>
                </a:cxn>
              </a:cxnLst>
              <a:rect l="0" t="0" r="r" b="b"/>
              <a:pathLst>
                <a:path w="4962" h="2756">
                  <a:moveTo>
                    <a:pt x="4962" y="0"/>
                  </a:moveTo>
                  <a:lnTo>
                    <a:pt x="4962" y="0"/>
                  </a:lnTo>
                  <a:lnTo>
                    <a:pt x="4961" y="21"/>
                  </a:lnTo>
                  <a:lnTo>
                    <a:pt x="4957" y="79"/>
                  </a:lnTo>
                  <a:lnTo>
                    <a:pt x="4953" y="121"/>
                  </a:lnTo>
                  <a:lnTo>
                    <a:pt x="4946" y="170"/>
                  </a:lnTo>
                  <a:lnTo>
                    <a:pt x="4937" y="224"/>
                  </a:lnTo>
                  <a:lnTo>
                    <a:pt x="4926" y="284"/>
                  </a:lnTo>
                  <a:lnTo>
                    <a:pt x="4912" y="350"/>
                  </a:lnTo>
                  <a:lnTo>
                    <a:pt x="4894" y="421"/>
                  </a:lnTo>
                  <a:lnTo>
                    <a:pt x="4875" y="496"/>
                  </a:lnTo>
                  <a:lnTo>
                    <a:pt x="4850" y="573"/>
                  </a:lnTo>
                  <a:lnTo>
                    <a:pt x="4822" y="652"/>
                  </a:lnTo>
                  <a:lnTo>
                    <a:pt x="4806" y="693"/>
                  </a:lnTo>
                  <a:lnTo>
                    <a:pt x="4789" y="733"/>
                  </a:lnTo>
                  <a:lnTo>
                    <a:pt x="4771" y="775"/>
                  </a:lnTo>
                  <a:lnTo>
                    <a:pt x="4751" y="815"/>
                  </a:lnTo>
                  <a:lnTo>
                    <a:pt x="4732" y="857"/>
                  </a:lnTo>
                  <a:lnTo>
                    <a:pt x="4710" y="899"/>
                  </a:lnTo>
                  <a:lnTo>
                    <a:pt x="4686" y="940"/>
                  </a:lnTo>
                  <a:lnTo>
                    <a:pt x="4663" y="980"/>
                  </a:lnTo>
                  <a:lnTo>
                    <a:pt x="4636" y="1022"/>
                  </a:lnTo>
                  <a:lnTo>
                    <a:pt x="4608" y="1062"/>
                  </a:lnTo>
                  <a:lnTo>
                    <a:pt x="4581" y="1101"/>
                  </a:lnTo>
                  <a:lnTo>
                    <a:pt x="4550" y="1142"/>
                  </a:lnTo>
                  <a:lnTo>
                    <a:pt x="4518" y="1180"/>
                  </a:lnTo>
                  <a:lnTo>
                    <a:pt x="4485" y="1217"/>
                  </a:lnTo>
                  <a:lnTo>
                    <a:pt x="4449" y="1255"/>
                  </a:lnTo>
                  <a:lnTo>
                    <a:pt x="4413" y="1290"/>
                  </a:lnTo>
                  <a:lnTo>
                    <a:pt x="4374" y="1326"/>
                  </a:lnTo>
                  <a:lnTo>
                    <a:pt x="4333" y="1360"/>
                  </a:lnTo>
                  <a:lnTo>
                    <a:pt x="4292" y="1393"/>
                  </a:lnTo>
                  <a:lnTo>
                    <a:pt x="4247" y="1426"/>
                  </a:lnTo>
                  <a:lnTo>
                    <a:pt x="4202" y="1455"/>
                  </a:lnTo>
                  <a:lnTo>
                    <a:pt x="4154" y="1484"/>
                  </a:lnTo>
                  <a:lnTo>
                    <a:pt x="4104" y="1511"/>
                  </a:lnTo>
                  <a:lnTo>
                    <a:pt x="4053" y="1539"/>
                  </a:lnTo>
                  <a:lnTo>
                    <a:pt x="4000" y="1563"/>
                  </a:lnTo>
                  <a:lnTo>
                    <a:pt x="3943" y="1586"/>
                  </a:lnTo>
                  <a:lnTo>
                    <a:pt x="3886" y="1605"/>
                  </a:lnTo>
                  <a:lnTo>
                    <a:pt x="3827" y="1624"/>
                  </a:lnTo>
                  <a:lnTo>
                    <a:pt x="3764" y="1641"/>
                  </a:lnTo>
                  <a:lnTo>
                    <a:pt x="3700" y="1655"/>
                  </a:lnTo>
                  <a:lnTo>
                    <a:pt x="3634" y="1668"/>
                  </a:lnTo>
                  <a:lnTo>
                    <a:pt x="3564" y="1678"/>
                  </a:lnTo>
                  <a:lnTo>
                    <a:pt x="3493" y="1686"/>
                  </a:lnTo>
                  <a:lnTo>
                    <a:pt x="3420" y="1691"/>
                  </a:lnTo>
                  <a:lnTo>
                    <a:pt x="3344" y="1694"/>
                  </a:lnTo>
                  <a:lnTo>
                    <a:pt x="3266" y="1694"/>
                  </a:lnTo>
                  <a:lnTo>
                    <a:pt x="3184" y="1691"/>
                  </a:lnTo>
                  <a:lnTo>
                    <a:pt x="3101" y="1686"/>
                  </a:lnTo>
                  <a:lnTo>
                    <a:pt x="3101" y="1686"/>
                  </a:lnTo>
                  <a:lnTo>
                    <a:pt x="2935" y="1673"/>
                  </a:lnTo>
                  <a:lnTo>
                    <a:pt x="2774" y="1663"/>
                  </a:lnTo>
                  <a:lnTo>
                    <a:pt x="2622" y="1657"/>
                  </a:lnTo>
                  <a:lnTo>
                    <a:pt x="2473" y="1653"/>
                  </a:lnTo>
                  <a:lnTo>
                    <a:pt x="2331" y="1653"/>
                  </a:lnTo>
                  <a:lnTo>
                    <a:pt x="2195" y="1655"/>
                  </a:lnTo>
                  <a:lnTo>
                    <a:pt x="2065" y="1662"/>
                  </a:lnTo>
                  <a:lnTo>
                    <a:pt x="1938" y="1670"/>
                  </a:lnTo>
                  <a:lnTo>
                    <a:pt x="1819" y="1681"/>
                  </a:lnTo>
                  <a:lnTo>
                    <a:pt x="1702" y="1695"/>
                  </a:lnTo>
                  <a:lnTo>
                    <a:pt x="1591" y="1713"/>
                  </a:lnTo>
                  <a:lnTo>
                    <a:pt x="1486" y="1734"/>
                  </a:lnTo>
                  <a:lnTo>
                    <a:pt x="1383" y="1757"/>
                  </a:lnTo>
                  <a:lnTo>
                    <a:pt x="1333" y="1770"/>
                  </a:lnTo>
                  <a:lnTo>
                    <a:pt x="1284" y="1784"/>
                  </a:lnTo>
                  <a:lnTo>
                    <a:pt x="1237" y="1799"/>
                  </a:lnTo>
                  <a:lnTo>
                    <a:pt x="1190" y="1813"/>
                  </a:lnTo>
                  <a:lnTo>
                    <a:pt x="1144" y="1829"/>
                  </a:lnTo>
                  <a:lnTo>
                    <a:pt x="1100" y="1846"/>
                  </a:lnTo>
                  <a:lnTo>
                    <a:pt x="1055" y="1863"/>
                  </a:lnTo>
                  <a:lnTo>
                    <a:pt x="1012" y="1881"/>
                  </a:lnTo>
                  <a:lnTo>
                    <a:pt x="971" y="1899"/>
                  </a:lnTo>
                  <a:lnTo>
                    <a:pt x="929" y="1918"/>
                  </a:lnTo>
                  <a:lnTo>
                    <a:pt x="889" y="1939"/>
                  </a:lnTo>
                  <a:lnTo>
                    <a:pt x="848" y="1960"/>
                  </a:lnTo>
                  <a:lnTo>
                    <a:pt x="810" y="1981"/>
                  </a:lnTo>
                  <a:lnTo>
                    <a:pt x="771" y="2004"/>
                  </a:lnTo>
                  <a:lnTo>
                    <a:pt x="733" y="2026"/>
                  </a:lnTo>
                  <a:lnTo>
                    <a:pt x="696" y="2051"/>
                  </a:lnTo>
                  <a:lnTo>
                    <a:pt x="660" y="2075"/>
                  </a:lnTo>
                  <a:lnTo>
                    <a:pt x="624" y="2101"/>
                  </a:lnTo>
                  <a:lnTo>
                    <a:pt x="589" y="2127"/>
                  </a:lnTo>
                  <a:lnTo>
                    <a:pt x="554" y="2152"/>
                  </a:lnTo>
                  <a:lnTo>
                    <a:pt x="486" y="2209"/>
                  </a:lnTo>
                  <a:lnTo>
                    <a:pt x="421" y="2267"/>
                  </a:lnTo>
                  <a:lnTo>
                    <a:pt x="357" y="2328"/>
                  </a:lnTo>
                  <a:lnTo>
                    <a:pt x="295" y="2393"/>
                  </a:lnTo>
                  <a:lnTo>
                    <a:pt x="233" y="2459"/>
                  </a:lnTo>
                  <a:lnTo>
                    <a:pt x="174" y="2530"/>
                  </a:lnTo>
                  <a:lnTo>
                    <a:pt x="115" y="2603"/>
                  </a:lnTo>
                  <a:lnTo>
                    <a:pt x="57" y="2679"/>
                  </a:lnTo>
                  <a:lnTo>
                    <a:pt x="0" y="275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06701" name="Freeform 109"/>
            <p:cNvSpPr>
              <a:spLocks/>
            </p:cNvSpPr>
            <p:nvPr/>
          </p:nvSpPr>
          <p:spPr bwMode="auto">
            <a:xfrm>
              <a:off x="1804" y="566"/>
              <a:ext cx="4921" cy="1435"/>
            </a:xfrm>
            <a:custGeom>
              <a:avLst/>
              <a:gdLst/>
              <a:ahLst/>
              <a:cxnLst>
                <a:cxn ang="0">
                  <a:pos x="4921" y="0"/>
                </a:cxn>
                <a:cxn ang="0">
                  <a:pos x="4915" y="79"/>
                </a:cxn>
                <a:cxn ang="0">
                  <a:pos x="4905" y="169"/>
                </a:cxn>
                <a:cxn ang="0">
                  <a:pos x="4887" y="285"/>
                </a:cxn>
                <a:cxn ang="0">
                  <a:pos x="4858" y="424"/>
                </a:cxn>
                <a:cxn ang="0">
                  <a:pos x="4816" y="578"/>
                </a:cxn>
                <a:cxn ang="0">
                  <a:pos x="4773" y="699"/>
                </a:cxn>
                <a:cxn ang="0">
                  <a:pos x="4740" y="781"/>
                </a:cxn>
                <a:cxn ang="0">
                  <a:pos x="4701" y="865"/>
                </a:cxn>
                <a:cxn ang="0">
                  <a:pos x="4658" y="949"/>
                </a:cxn>
                <a:cxn ang="0">
                  <a:pos x="4608" y="1031"/>
                </a:cxn>
                <a:cxn ang="0">
                  <a:pos x="4554" y="1114"/>
                </a:cxn>
                <a:cxn ang="0">
                  <a:pos x="4493" y="1193"/>
                </a:cxn>
                <a:cxn ang="0">
                  <a:pos x="4425" y="1270"/>
                </a:cxn>
                <a:cxn ang="0">
                  <a:pos x="4351" y="1343"/>
                </a:cxn>
                <a:cxn ang="0">
                  <a:pos x="4269" y="1412"/>
                </a:cxn>
                <a:cxn ang="0">
                  <a:pos x="4182" y="1477"/>
                </a:cxn>
                <a:cxn ang="0">
                  <a:pos x="4085" y="1535"/>
                </a:cxn>
                <a:cxn ang="0">
                  <a:pos x="3981" y="1588"/>
                </a:cxn>
                <a:cxn ang="0">
                  <a:pos x="3868" y="1634"/>
                </a:cxn>
                <a:cxn ang="0">
                  <a:pos x="3746" y="1672"/>
                </a:cxn>
                <a:cxn ang="0">
                  <a:pos x="3615" y="1701"/>
                </a:cxn>
                <a:cxn ang="0">
                  <a:pos x="3477" y="1722"/>
                </a:cxn>
                <a:cxn ang="0">
                  <a:pos x="3327" y="1734"/>
                </a:cxn>
                <a:cxn ang="0">
                  <a:pos x="3167" y="1734"/>
                </a:cxn>
                <a:cxn ang="0">
                  <a:pos x="3084" y="1730"/>
                </a:cxn>
                <a:cxn ang="0">
                  <a:pos x="2757" y="1714"/>
                </a:cxn>
                <a:cxn ang="0">
                  <a:pos x="2456" y="1711"/>
                </a:cxn>
                <a:cxn ang="0">
                  <a:pos x="2178" y="1719"/>
                </a:cxn>
                <a:cxn ang="0">
                  <a:pos x="1922" y="1739"/>
                </a:cxn>
                <a:cxn ang="0">
                  <a:pos x="1687" y="1769"/>
                </a:cxn>
                <a:cxn ang="0">
                  <a:pos x="1469" y="1811"/>
                </a:cxn>
                <a:cxn ang="0">
                  <a:pos x="1318" y="1852"/>
                </a:cxn>
                <a:cxn ang="0">
                  <a:pos x="1222" y="1881"/>
                </a:cxn>
                <a:cxn ang="0">
                  <a:pos x="1130" y="1915"/>
                </a:cxn>
                <a:cxn ang="0">
                  <a:pos x="1043" y="1950"/>
                </a:cxn>
                <a:cxn ang="0">
                  <a:pos x="958" y="1989"/>
                </a:cxn>
                <a:cxn ang="0">
                  <a:pos x="876" y="2029"/>
                </a:cxn>
                <a:cxn ang="0">
                  <a:pos x="797" y="2074"/>
                </a:cxn>
                <a:cxn ang="0">
                  <a:pos x="722" y="2121"/>
                </a:cxn>
                <a:cxn ang="0">
                  <a:pos x="650" y="2171"/>
                </a:cxn>
                <a:cxn ang="0">
                  <a:pos x="579" y="2225"/>
                </a:cxn>
                <a:cxn ang="0">
                  <a:pos x="478" y="2309"/>
                </a:cxn>
                <a:cxn ang="0">
                  <a:pos x="350" y="2433"/>
                </a:cxn>
                <a:cxn ang="0">
                  <a:pos x="229" y="2567"/>
                </a:cxn>
                <a:cxn ang="0">
                  <a:pos x="112" y="2712"/>
                </a:cxn>
                <a:cxn ang="0">
                  <a:pos x="0" y="2869"/>
                </a:cxn>
              </a:cxnLst>
              <a:rect l="0" t="0" r="r" b="b"/>
              <a:pathLst>
                <a:path w="4921" h="2869">
                  <a:moveTo>
                    <a:pt x="4921" y="0"/>
                  </a:moveTo>
                  <a:lnTo>
                    <a:pt x="4921" y="0"/>
                  </a:lnTo>
                  <a:lnTo>
                    <a:pt x="4919" y="21"/>
                  </a:lnTo>
                  <a:lnTo>
                    <a:pt x="4915" y="79"/>
                  </a:lnTo>
                  <a:lnTo>
                    <a:pt x="4911" y="121"/>
                  </a:lnTo>
                  <a:lnTo>
                    <a:pt x="4905" y="169"/>
                  </a:lnTo>
                  <a:lnTo>
                    <a:pt x="4898" y="224"/>
                  </a:lnTo>
                  <a:lnTo>
                    <a:pt x="4887" y="285"/>
                  </a:lnTo>
                  <a:lnTo>
                    <a:pt x="4875" y="353"/>
                  </a:lnTo>
                  <a:lnTo>
                    <a:pt x="4858" y="424"/>
                  </a:lnTo>
                  <a:lnTo>
                    <a:pt x="4839" y="498"/>
                  </a:lnTo>
                  <a:lnTo>
                    <a:pt x="4816" y="578"/>
                  </a:lnTo>
                  <a:lnTo>
                    <a:pt x="4789" y="658"/>
                  </a:lnTo>
                  <a:lnTo>
                    <a:pt x="4773" y="699"/>
                  </a:lnTo>
                  <a:lnTo>
                    <a:pt x="4758" y="741"/>
                  </a:lnTo>
                  <a:lnTo>
                    <a:pt x="4740" y="781"/>
                  </a:lnTo>
                  <a:lnTo>
                    <a:pt x="4722" y="823"/>
                  </a:lnTo>
                  <a:lnTo>
                    <a:pt x="4701" y="865"/>
                  </a:lnTo>
                  <a:lnTo>
                    <a:pt x="4680" y="907"/>
                  </a:lnTo>
                  <a:lnTo>
                    <a:pt x="4658" y="949"/>
                  </a:lnTo>
                  <a:lnTo>
                    <a:pt x="4634" y="991"/>
                  </a:lnTo>
                  <a:lnTo>
                    <a:pt x="4608" y="1031"/>
                  </a:lnTo>
                  <a:lnTo>
                    <a:pt x="4582" y="1073"/>
                  </a:lnTo>
                  <a:lnTo>
                    <a:pt x="4554" y="1114"/>
                  </a:lnTo>
                  <a:lnTo>
                    <a:pt x="4525" y="1154"/>
                  </a:lnTo>
                  <a:lnTo>
                    <a:pt x="4493" y="1193"/>
                  </a:lnTo>
                  <a:lnTo>
                    <a:pt x="4460" y="1232"/>
                  </a:lnTo>
                  <a:lnTo>
                    <a:pt x="4425" y="1270"/>
                  </a:lnTo>
                  <a:lnTo>
                    <a:pt x="4389" y="1307"/>
                  </a:lnTo>
                  <a:lnTo>
                    <a:pt x="4351" y="1343"/>
                  </a:lnTo>
                  <a:lnTo>
                    <a:pt x="4311" y="1378"/>
                  </a:lnTo>
                  <a:lnTo>
                    <a:pt x="4269" y="1412"/>
                  </a:lnTo>
                  <a:lnTo>
                    <a:pt x="4226" y="1446"/>
                  </a:lnTo>
                  <a:lnTo>
                    <a:pt x="4182" y="1477"/>
                  </a:lnTo>
                  <a:lnTo>
                    <a:pt x="4135" y="1508"/>
                  </a:lnTo>
                  <a:lnTo>
                    <a:pt x="4085" y="1535"/>
                  </a:lnTo>
                  <a:lnTo>
                    <a:pt x="4033" y="1563"/>
                  </a:lnTo>
                  <a:lnTo>
                    <a:pt x="3981" y="1588"/>
                  </a:lnTo>
                  <a:lnTo>
                    <a:pt x="3925" y="1613"/>
                  </a:lnTo>
                  <a:lnTo>
                    <a:pt x="3868" y="1634"/>
                  </a:lnTo>
                  <a:lnTo>
                    <a:pt x="3808" y="1655"/>
                  </a:lnTo>
                  <a:lnTo>
                    <a:pt x="3746" y="1672"/>
                  </a:lnTo>
                  <a:lnTo>
                    <a:pt x="3682" y="1688"/>
                  </a:lnTo>
                  <a:lnTo>
                    <a:pt x="3615" y="1701"/>
                  </a:lnTo>
                  <a:lnTo>
                    <a:pt x="3547" y="1713"/>
                  </a:lnTo>
                  <a:lnTo>
                    <a:pt x="3477" y="1722"/>
                  </a:lnTo>
                  <a:lnTo>
                    <a:pt x="3403" y="1729"/>
                  </a:lnTo>
                  <a:lnTo>
                    <a:pt x="3327" y="1734"/>
                  </a:lnTo>
                  <a:lnTo>
                    <a:pt x="3249" y="1735"/>
                  </a:lnTo>
                  <a:lnTo>
                    <a:pt x="3167" y="1734"/>
                  </a:lnTo>
                  <a:lnTo>
                    <a:pt x="3084" y="1730"/>
                  </a:lnTo>
                  <a:lnTo>
                    <a:pt x="3084" y="1730"/>
                  </a:lnTo>
                  <a:lnTo>
                    <a:pt x="2917" y="1721"/>
                  </a:lnTo>
                  <a:lnTo>
                    <a:pt x="2757" y="1714"/>
                  </a:lnTo>
                  <a:lnTo>
                    <a:pt x="2603" y="1711"/>
                  </a:lnTo>
                  <a:lnTo>
                    <a:pt x="2456" y="1711"/>
                  </a:lnTo>
                  <a:lnTo>
                    <a:pt x="2314" y="1714"/>
                  </a:lnTo>
                  <a:lnTo>
                    <a:pt x="2178" y="1719"/>
                  </a:lnTo>
                  <a:lnTo>
                    <a:pt x="2048" y="1727"/>
                  </a:lnTo>
                  <a:lnTo>
                    <a:pt x="1922" y="1739"/>
                  </a:lnTo>
                  <a:lnTo>
                    <a:pt x="1802" y="1753"/>
                  </a:lnTo>
                  <a:lnTo>
                    <a:pt x="1687" y="1769"/>
                  </a:lnTo>
                  <a:lnTo>
                    <a:pt x="1576" y="1789"/>
                  </a:lnTo>
                  <a:lnTo>
                    <a:pt x="1469" y="1811"/>
                  </a:lnTo>
                  <a:lnTo>
                    <a:pt x="1368" y="1837"/>
                  </a:lnTo>
                  <a:lnTo>
                    <a:pt x="1318" y="1852"/>
                  </a:lnTo>
                  <a:lnTo>
                    <a:pt x="1269" y="1866"/>
                  </a:lnTo>
                  <a:lnTo>
                    <a:pt x="1222" y="1881"/>
                  </a:lnTo>
                  <a:lnTo>
                    <a:pt x="1176" y="1897"/>
                  </a:lnTo>
                  <a:lnTo>
                    <a:pt x="1130" y="1915"/>
                  </a:lnTo>
                  <a:lnTo>
                    <a:pt x="1086" y="1932"/>
                  </a:lnTo>
                  <a:lnTo>
                    <a:pt x="1043" y="1950"/>
                  </a:lnTo>
                  <a:lnTo>
                    <a:pt x="1000" y="1969"/>
                  </a:lnTo>
                  <a:lnTo>
                    <a:pt x="958" y="1989"/>
                  </a:lnTo>
                  <a:lnTo>
                    <a:pt x="916" y="2008"/>
                  </a:lnTo>
                  <a:lnTo>
                    <a:pt x="876" y="2029"/>
                  </a:lnTo>
                  <a:lnTo>
                    <a:pt x="836" y="2052"/>
                  </a:lnTo>
                  <a:lnTo>
                    <a:pt x="797" y="2074"/>
                  </a:lnTo>
                  <a:lnTo>
                    <a:pt x="759" y="2097"/>
                  </a:lnTo>
                  <a:lnTo>
                    <a:pt x="722" y="2121"/>
                  </a:lnTo>
                  <a:lnTo>
                    <a:pt x="684" y="2145"/>
                  </a:lnTo>
                  <a:lnTo>
                    <a:pt x="650" y="2171"/>
                  </a:lnTo>
                  <a:lnTo>
                    <a:pt x="614" y="2197"/>
                  </a:lnTo>
                  <a:lnTo>
                    <a:pt x="579" y="2225"/>
                  </a:lnTo>
                  <a:lnTo>
                    <a:pt x="544" y="2252"/>
                  </a:lnTo>
                  <a:lnTo>
                    <a:pt x="478" y="2309"/>
                  </a:lnTo>
                  <a:lnTo>
                    <a:pt x="412" y="2370"/>
                  </a:lnTo>
                  <a:lnTo>
                    <a:pt x="350" y="2433"/>
                  </a:lnTo>
                  <a:lnTo>
                    <a:pt x="289" y="2497"/>
                  </a:lnTo>
                  <a:lnTo>
                    <a:pt x="229" y="2567"/>
                  </a:lnTo>
                  <a:lnTo>
                    <a:pt x="171" y="2638"/>
                  </a:lnTo>
                  <a:lnTo>
                    <a:pt x="112" y="2712"/>
                  </a:lnTo>
                  <a:lnTo>
                    <a:pt x="55" y="2790"/>
                  </a:lnTo>
                  <a:lnTo>
                    <a:pt x="0" y="2869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06702" name="Freeform 110"/>
            <p:cNvSpPr>
              <a:spLocks/>
            </p:cNvSpPr>
            <p:nvPr/>
          </p:nvSpPr>
          <p:spPr bwMode="auto">
            <a:xfrm>
              <a:off x="1858" y="538"/>
              <a:ext cx="4875" cy="1492"/>
            </a:xfrm>
            <a:custGeom>
              <a:avLst/>
              <a:gdLst/>
              <a:ahLst/>
              <a:cxnLst>
                <a:cxn ang="0">
                  <a:pos x="4875" y="0"/>
                </a:cxn>
                <a:cxn ang="0">
                  <a:pos x="4872" y="79"/>
                </a:cxn>
                <a:cxn ang="0">
                  <a:pos x="4864" y="170"/>
                </a:cxn>
                <a:cxn ang="0">
                  <a:pos x="4847" y="287"/>
                </a:cxn>
                <a:cxn ang="0">
                  <a:pos x="4821" y="428"/>
                </a:cxn>
                <a:cxn ang="0">
                  <a:pos x="4780" y="581"/>
                </a:cxn>
                <a:cxn ang="0">
                  <a:pos x="4740" y="706"/>
                </a:cxn>
                <a:cxn ang="0">
                  <a:pos x="4707" y="790"/>
                </a:cxn>
                <a:cxn ang="0">
                  <a:pos x="4671" y="874"/>
                </a:cxn>
                <a:cxn ang="0">
                  <a:pos x="4628" y="959"/>
                </a:cxn>
                <a:cxn ang="0">
                  <a:pos x="4580" y="1043"/>
                </a:cxn>
                <a:cxn ang="0">
                  <a:pos x="4526" y="1127"/>
                </a:cxn>
                <a:cxn ang="0">
                  <a:pos x="4467" y="1208"/>
                </a:cxn>
                <a:cxn ang="0">
                  <a:pos x="4400" y="1287"/>
                </a:cxn>
                <a:cxn ang="0">
                  <a:pos x="4326" y="1361"/>
                </a:cxn>
                <a:cxn ang="0">
                  <a:pos x="4247" y="1432"/>
                </a:cxn>
                <a:cxn ang="0">
                  <a:pos x="4160" y="1500"/>
                </a:cxn>
                <a:cxn ang="0">
                  <a:pos x="4064" y="1560"/>
                </a:cxn>
                <a:cxn ang="0">
                  <a:pos x="3960" y="1615"/>
                </a:cxn>
                <a:cxn ang="0">
                  <a:pos x="3847" y="1663"/>
                </a:cxn>
                <a:cxn ang="0">
                  <a:pos x="3727" y="1703"/>
                </a:cxn>
                <a:cxn ang="0">
                  <a:pos x="3597" y="1737"/>
                </a:cxn>
                <a:cxn ang="0">
                  <a:pos x="3457" y="1760"/>
                </a:cxn>
                <a:cxn ang="0">
                  <a:pos x="3309" y="1775"/>
                </a:cxn>
                <a:cxn ang="0">
                  <a:pos x="3149" y="1778"/>
                </a:cxn>
                <a:cxn ang="0">
                  <a:pos x="3066" y="1776"/>
                </a:cxn>
                <a:cxn ang="0">
                  <a:pos x="2739" y="1766"/>
                </a:cxn>
                <a:cxn ang="0">
                  <a:pos x="2438" y="1770"/>
                </a:cxn>
                <a:cxn ang="0">
                  <a:pos x="2160" y="1783"/>
                </a:cxn>
                <a:cxn ang="0">
                  <a:pos x="1904" y="1808"/>
                </a:cxn>
                <a:cxn ang="0">
                  <a:pos x="1669" y="1844"/>
                </a:cxn>
                <a:cxn ang="0">
                  <a:pos x="1452" y="1891"/>
                </a:cxn>
                <a:cxn ang="0">
                  <a:pos x="1351" y="1918"/>
                </a:cxn>
                <a:cxn ang="0">
                  <a:pos x="1254" y="1949"/>
                </a:cxn>
                <a:cxn ang="0">
                  <a:pos x="1161" y="1983"/>
                </a:cxn>
                <a:cxn ang="0">
                  <a:pos x="1071" y="2018"/>
                </a:cxn>
                <a:cxn ang="0">
                  <a:pos x="984" y="2059"/>
                </a:cxn>
                <a:cxn ang="0">
                  <a:pos x="903" y="2101"/>
                </a:cxn>
                <a:cxn ang="0">
                  <a:pos x="823" y="2144"/>
                </a:cxn>
                <a:cxn ang="0">
                  <a:pos x="747" y="2193"/>
                </a:cxn>
                <a:cxn ang="0">
                  <a:pos x="673" y="2243"/>
                </a:cxn>
                <a:cxn ang="0">
                  <a:pos x="603" y="2296"/>
                </a:cxn>
                <a:cxn ang="0">
                  <a:pos x="535" y="2351"/>
                </a:cxn>
                <a:cxn ang="0">
                  <a:pos x="404" y="2472"/>
                </a:cxn>
                <a:cxn ang="0">
                  <a:pos x="282" y="2604"/>
                </a:cxn>
                <a:cxn ang="0">
                  <a:pos x="167" y="2747"/>
                </a:cxn>
                <a:cxn ang="0">
                  <a:pos x="54" y="2902"/>
                </a:cxn>
              </a:cxnLst>
              <a:rect l="0" t="0" r="r" b="b"/>
              <a:pathLst>
                <a:path w="4875" h="2984">
                  <a:moveTo>
                    <a:pt x="4875" y="0"/>
                  </a:moveTo>
                  <a:lnTo>
                    <a:pt x="4875" y="0"/>
                  </a:lnTo>
                  <a:lnTo>
                    <a:pt x="4875" y="21"/>
                  </a:lnTo>
                  <a:lnTo>
                    <a:pt x="4872" y="79"/>
                  </a:lnTo>
                  <a:lnTo>
                    <a:pt x="4868" y="121"/>
                  </a:lnTo>
                  <a:lnTo>
                    <a:pt x="4864" y="170"/>
                  </a:lnTo>
                  <a:lnTo>
                    <a:pt x="4857" y="226"/>
                  </a:lnTo>
                  <a:lnTo>
                    <a:pt x="4847" y="287"/>
                  </a:lnTo>
                  <a:lnTo>
                    <a:pt x="4835" y="355"/>
                  </a:lnTo>
                  <a:lnTo>
                    <a:pt x="4821" y="428"/>
                  </a:lnTo>
                  <a:lnTo>
                    <a:pt x="4803" y="502"/>
                  </a:lnTo>
                  <a:lnTo>
                    <a:pt x="4780" y="581"/>
                  </a:lnTo>
                  <a:lnTo>
                    <a:pt x="4754" y="664"/>
                  </a:lnTo>
                  <a:lnTo>
                    <a:pt x="4740" y="706"/>
                  </a:lnTo>
                  <a:lnTo>
                    <a:pt x="4724" y="748"/>
                  </a:lnTo>
                  <a:lnTo>
                    <a:pt x="4707" y="790"/>
                  </a:lnTo>
                  <a:lnTo>
                    <a:pt x="4689" y="832"/>
                  </a:lnTo>
                  <a:lnTo>
                    <a:pt x="4671" y="874"/>
                  </a:lnTo>
                  <a:lnTo>
                    <a:pt x="4650" y="917"/>
                  </a:lnTo>
                  <a:lnTo>
                    <a:pt x="4628" y="959"/>
                  </a:lnTo>
                  <a:lnTo>
                    <a:pt x="4604" y="1001"/>
                  </a:lnTo>
                  <a:lnTo>
                    <a:pt x="4580" y="1043"/>
                  </a:lnTo>
                  <a:lnTo>
                    <a:pt x="4554" y="1085"/>
                  </a:lnTo>
                  <a:lnTo>
                    <a:pt x="4526" y="1127"/>
                  </a:lnTo>
                  <a:lnTo>
                    <a:pt x="4497" y="1167"/>
                  </a:lnTo>
                  <a:lnTo>
                    <a:pt x="4467" y="1208"/>
                  </a:lnTo>
                  <a:lnTo>
                    <a:pt x="4435" y="1248"/>
                  </a:lnTo>
                  <a:lnTo>
                    <a:pt x="4400" y="1287"/>
                  </a:lnTo>
                  <a:lnTo>
                    <a:pt x="4364" y="1324"/>
                  </a:lnTo>
                  <a:lnTo>
                    <a:pt x="4326" y="1361"/>
                  </a:lnTo>
                  <a:lnTo>
                    <a:pt x="4288" y="1398"/>
                  </a:lnTo>
                  <a:lnTo>
                    <a:pt x="4247" y="1432"/>
                  </a:lnTo>
                  <a:lnTo>
                    <a:pt x="4204" y="1466"/>
                  </a:lnTo>
                  <a:lnTo>
                    <a:pt x="4160" y="1500"/>
                  </a:lnTo>
                  <a:lnTo>
                    <a:pt x="4113" y="1531"/>
                  </a:lnTo>
                  <a:lnTo>
                    <a:pt x="4064" y="1560"/>
                  </a:lnTo>
                  <a:lnTo>
                    <a:pt x="4013" y="1589"/>
                  </a:lnTo>
                  <a:lnTo>
                    <a:pt x="3960" y="1615"/>
                  </a:lnTo>
                  <a:lnTo>
                    <a:pt x="3906" y="1641"/>
                  </a:lnTo>
                  <a:lnTo>
                    <a:pt x="3847" y="1663"/>
                  </a:lnTo>
                  <a:lnTo>
                    <a:pt x="3789" y="1684"/>
                  </a:lnTo>
                  <a:lnTo>
                    <a:pt x="3727" y="1703"/>
                  </a:lnTo>
                  <a:lnTo>
                    <a:pt x="3663" y="1721"/>
                  </a:lnTo>
                  <a:lnTo>
                    <a:pt x="3597" y="1737"/>
                  </a:lnTo>
                  <a:lnTo>
                    <a:pt x="3528" y="1750"/>
                  </a:lnTo>
                  <a:lnTo>
                    <a:pt x="3457" y="1760"/>
                  </a:lnTo>
                  <a:lnTo>
                    <a:pt x="3385" y="1768"/>
                  </a:lnTo>
                  <a:lnTo>
                    <a:pt x="3309" y="1775"/>
                  </a:lnTo>
                  <a:lnTo>
                    <a:pt x="3230" y="1778"/>
                  </a:lnTo>
                  <a:lnTo>
                    <a:pt x="3149" y="1778"/>
                  </a:lnTo>
                  <a:lnTo>
                    <a:pt x="3066" y="1776"/>
                  </a:lnTo>
                  <a:lnTo>
                    <a:pt x="3066" y="1776"/>
                  </a:lnTo>
                  <a:lnTo>
                    <a:pt x="2899" y="1770"/>
                  </a:lnTo>
                  <a:lnTo>
                    <a:pt x="2739" y="1766"/>
                  </a:lnTo>
                  <a:lnTo>
                    <a:pt x="2585" y="1766"/>
                  </a:lnTo>
                  <a:lnTo>
                    <a:pt x="2438" y="1770"/>
                  </a:lnTo>
                  <a:lnTo>
                    <a:pt x="2297" y="1775"/>
                  </a:lnTo>
                  <a:lnTo>
                    <a:pt x="2160" y="1783"/>
                  </a:lnTo>
                  <a:lnTo>
                    <a:pt x="2030" y="1794"/>
                  </a:lnTo>
                  <a:lnTo>
                    <a:pt x="1904" y="1808"/>
                  </a:lnTo>
                  <a:lnTo>
                    <a:pt x="1784" y="1825"/>
                  </a:lnTo>
                  <a:lnTo>
                    <a:pt x="1669" y="1844"/>
                  </a:lnTo>
                  <a:lnTo>
                    <a:pt x="1558" y="1867"/>
                  </a:lnTo>
                  <a:lnTo>
                    <a:pt x="1452" y="1891"/>
                  </a:lnTo>
                  <a:lnTo>
                    <a:pt x="1401" y="1904"/>
                  </a:lnTo>
                  <a:lnTo>
                    <a:pt x="1351" y="1918"/>
                  </a:lnTo>
                  <a:lnTo>
                    <a:pt x="1302" y="1934"/>
                  </a:lnTo>
                  <a:lnTo>
                    <a:pt x="1254" y="1949"/>
                  </a:lnTo>
                  <a:lnTo>
                    <a:pt x="1207" y="1965"/>
                  </a:lnTo>
                  <a:lnTo>
                    <a:pt x="1161" y="1983"/>
                  </a:lnTo>
                  <a:lnTo>
                    <a:pt x="1115" y="2001"/>
                  </a:lnTo>
                  <a:lnTo>
                    <a:pt x="1071" y="2018"/>
                  </a:lnTo>
                  <a:lnTo>
                    <a:pt x="1028" y="2038"/>
                  </a:lnTo>
                  <a:lnTo>
                    <a:pt x="984" y="2059"/>
                  </a:lnTo>
                  <a:lnTo>
                    <a:pt x="943" y="2078"/>
                  </a:lnTo>
                  <a:lnTo>
                    <a:pt x="903" y="2101"/>
                  </a:lnTo>
                  <a:lnTo>
                    <a:pt x="862" y="2122"/>
                  </a:lnTo>
                  <a:lnTo>
                    <a:pt x="823" y="2144"/>
                  </a:lnTo>
                  <a:lnTo>
                    <a:pt x="785" y="2169"/>
                  </a:lnTo>
                  <a:lnTo>
                    <a:pt x="747" y="2193"/>
                  </a:lnTo>
                  <a:lnTo>
                    <a:pt x="710" y="2217"/>
                  </a:lnTo>
                  <a:lnTo>
                    <a:pt x="673" y="2243"/>
                  </a:lnTo>
                  <a:lnTo>
                    <a:pt x="637" y="2269"/>
                  </a:lnTo>
                  <a:lnTo>
                    <a:pt x="603" y="2296"/>
                  </a:lnTo>
                  <a:lnTo>
                    <a:pt x="568" y="2324"/>
                  </a:lnTo>
                  <a:lnTo>
                    <a:pt x="535" y="2351"/>
                  </a:lnTo>
                  <a:lnTo>
                    <a:pt x="468" y="2411"/>
                  </a:lnTo>
                  <a:lnTo>
                    <a:pt x="404" y="2472"/>
                  </a:lnTo>
                  <a:lnTo>
                    <a:pt x="343" y="2537"/>
                  </a:lnTo>
                  <a:lnTo>
                    <a:pt x="282" y="2604"/>
                  </a:lnTo>
                  <a:lnTo>
                    <a:pt x="224" y="2674"/>
                  </a:lnTo>
                  <a:lnTo>
                    <a:pt x="167" y="2747"/>
                  </a:lnTo>
                  <a:lnTo>
                    <a:pt x="110" y="2822"/>
                  </a:lnTo>
                  <a:lnTo>
                    <a:pt x="54" y="2902"/>
                  </a:lnTo>
                  <a:lnTo>
                    <a:pt x="0" y="298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06703" name="Freeform 111"/>
            <p:cNvSpPr>
              <a:spLocks/>
            </p:cNvSpPr>
            <p:nvPr/>
          </p:nvSpPr>
          <p:spPr bwMode="auto">
            <a:xfrm>
              <a:off x="1912" y="510"/>
              <a:ext cx="4831" cy="1548"/>
            </a:xfrm>
            <a:custGeom>
              <a:avLst/>
              <a:gdLst/>
              <a:ahLst/>
              <a:cxnLst>
                <a:cxn ang="0">
                  <a:pos x="4831" y="0"/>
                </a:cxn>
                <a:cxn ang="0">
                  <a:pos x="4828" y="80"/>
                </a:cxn>
                <a:cxn ang="0">
                  <a:pos x="4821" y="172"/>
                </a:cxn>
                <a:cxn ang="0">
                  <a:pos x="4806" y="291"/>
                </a:cxn>
                <a:cxn ang="0">
                  <a:pos x="4782" y="430"/>
                </a:cxn>
                <a:cxn ang="0">
                  <a:pos x="4743" y="587"/>
                </a:cxn>
                <a:cxn ang="0">
                  <a:pos x="4706" y="711"/>
                </a:cxn>
                <a:cxn ang="0">
                  <a:pos x="4674" y="797"/>
                </a:cxn>
                <a:cxn ang="0">
                  <a:pos x="4638" y="882"/>
                </a:cxn>
                <a:cxn ang="0">
                  <a:pos x="4597" y="969"/>
                </a:cxn>
                <a:cxn ang="0">
                  <a:pos x="4550" y="1055"/>
                </a:cxn>
                <a:cxn ang="0">
                  <a:pos x="4497" y="1139"/>
                </a:cxn>
                <a:cxn ang="0">
                  <a:pos x="4439" y="1223"/>
                </a:cxn>
                <a:cxn ang="0">
                  <a:pos x="4374" y="1302"/>
                </a:cxn>
                <a:cxn ang="0">
                  <a:pos x="4303" y="1379"/>
                </a:cxn>
                <a:cxn ang="0">
                  <a:pos x="4224" y="1452"/>
                </a:cxn>
                <a:cxn ang="0">
                  <a:pos x="4136" y="1522"/>
                </a:cxn>
                <a:cxn ang="0">
                  <a:pos x="4042" y="1584"/>
                </a:cxn>
                <a:cxn ang="0">
                  <a:pos x="3939" y="1643"/>
                </a:cxn>
                <a:cxn ang="0">
                  <a:pos x="3828" y="1693"/>
                </a:cxn>
                <a:cxn ang="0">
                  <a:pos x="3707" y="1736"/>
                </a:cxn>
                <a:cxn ang="0">
                  <a:pos x="3578" y="1772"/>
                </a:cxn>
                <a:cxn ang="0">
                  <a:pos x="3439" y="1798"/>
                </a:cxn>
                <a:cxn ang="0">
                  <a:pos x="3291" y="1815"/>
                </a:cxn>
                <a:cxn ang="0">
                  <a:pos x="3131" y="1822"/>
                </a:cxn>
                <a:cxn ang="0">
                  <a:pos x="3048" y="1822"/>
                </a:cxn>
                <a:cxn ang="0">
                  <a:pos x="2720" y="1819"/>
                </a:cxn>
                <a:cxn ang="0">
                  <a:pos x="2419" y="1828"/>
                </a:cxn>
                <a:cxn ang="0">
                  <a:pos x="2141" y="1848"/>
                </a:cxn>
                <a:cxn ang="0">
                  <a:pos x="1887" y="1877"/>
                </a:cxn>
                <a:cxn ang="0">
                  <a:pos x="1651" y="1919"/>
                </a:cxn>
                <a:cxn ang="0">
                  <a:pos x="1436" y="1970"/>
                </a:cxn>
                <a:cxn ang="0">
                  <a:pos x="1335" y="1999"/>
                </a:cxn>
                <a:cxn ang="0">
                  <a:pos x="1239" y="2032"/>
                </a:cxn>
                <a:cxn ang="0">
                  <a:pos x="1146" y="2067"/>
                </a:cxn>
                <a:cxn ang="0">
                  <a:pos x="1057" y="2106"/>
                </a:cxn>
                <a:cxn ang="0">
                  <a:pos x="971" y="2148"/>
                </a:cxn>
                <a:cxn ang="0">
                  <a:pos x="889" y="2192"/>
                </a:cxn>
                <a:cxn ang="0">
                  <a:pos x="811" y="2237"/>
                </a:cxn>
                <a:cxn ang="0">
                  <a:pos x="735" y="2287"/>
                </a:cxn>
                <a:cxn ang="0">
                  <a:pos x="663" y="2339"/>
                </a:cxn>
                <a:cxn ang="0">
                  <a:pos x="593" y="2393"/>
                </a:cxn>
                <a:cxn ang="0">
                  <a:pos x="525" y="2452"/>
                </a:cxn>
                <a:cxn ang="0">
                  <a:pos x="397" y="2576"/>
                </a:cxn>
                <a:cxn ang="0">
                  <a:pos x="277" y="2710"/>
                </a:cxn>
                <a:cxn ang="0">
                  <a:pos x="163" y="2857"/>
                </a:cxn>
                <a:cxn ang="0">
                  <a:pos x="53" y="3013"/>
                </a:cxn>
              </a:cxnLst>
              <a:rect l="0" t="0" r="r" b="b"/>
              <a:pathLst>
                <a:path w="4831" h="3097">
                  <a:moveTo>
                    <a:pt x="4831" y="0"/>
                  </a:moveTo>
                  <a:lnTo>
                    <a:pt x="4831" y="0"/>
                  </a:lnTo>
                  <a:lnTo>
                    <a:pt x="4829" y="21"/>
                  </a:lnTo>
                  <a:lnTo>
                    <a:pt x="4828" y="80"/>
                  </a:lnTo>
                  <a:lnTo>
                    <a:pt x="4825" y="122"/>
                  </a:lnTo>
                  <a:lnTo>
                    <a:pt x="4821" y="172"/>
                  </a:lnTo>
                  <a:lnTo>
                    <a:pt x="4814" y="228"/>
                  </a:lnTo>
                  <a:lnTo>
                    <a:pt x="4806" y="291"/>
                  </a:lnTo>
                  <a:lnTo>
                    <a:pt x="4796" y="359"/>
                  </a:lnTo>
                  <a:lnTo>
                    <a:pt x="4782" y="430"/>
                  </a:lnTo>
                  <a:lnTo>
                    <a:pt x="4764" y="507"/>
                  </a:lnTo>
                  <a:lnTo>
                    <a:pt x="4743" y="587"/>
                  </a:lnTo>
                  <a:lnTo>
                    <a:pt x="4719" y="669"/>
                  </a:lnTo>
                  <a:lnTo>
                    <a:pt x="4706" y="711"/>
                  </a:lnTo>
                  <a:lnTo>
                    <a:pt x="4690" y="755"/>
                  </a:lnTo>
                  <a:lnTo>
                    <a:pt x="4674" y="797"/>
                  </a:lnTo>
                  <a:lnTo>
                    <a:pt x="4657" y="840"/>
                  </a:lnTo>
                  <a:lnTo>
                    <a:pt x="4638" y="882"/>
                  </a:lnTo>
                  <a:lnTo>
                    <a:pt x="4618" y="926"/>
                  </a:lnTo>
                  <a:lnTo>
                    <a:pt x="4597" y="969"/>
                  </a:lnTo>
                  <a:lnTo>
                    <a:pt x="4574" y="1011"/>
                  </a:lnTo>
                  <a:lnTo>
                    <a:pt x="4550" y="1055"/>
                  </a:lnTo>
                  <a:lnTo>
                    <a:pt x="4525" y="1097"/>
                  </a:lnTo>
                  <a:lnTo>
                    <a:pt x="4497" y="1139"/>
                  </a:lnTo>
                  <a:lnTo>
                    <a:pt x="4470" y="1181"/>
                  </a:lnTo>
                  <a:lnTo>
                    <a:pt x="4439" y="1223"/>
                  </a:lnTo>
                  <a:lnTo>
                    <a:pt x="4407" y="1263"/>
                  </a:lnTo>
                  <a:lnTo>
                    <a:pt x="4374" y="1302"/>
                  </a:lnTo>
                  <a:lnTo>
                    <a:pt x="4339" y="1342"/>
                  </a:lnTo>
                  <a:lnTo>
                    <a:pt x="4303" y="1379"/>
                  </a:lnTo>
                  <a:lnTo>
                    <a:pt x="4264" y="1417"/>
                  </a:lnTo>
                  <a:lnTo>
                    <a:pt x="4224" y="1452"/>
                  </a:lnTo>
                  <a:lnTo>
                    <a:pt x="4181" y="1488"/>
                  </a:lnTo>
                  <a:lnTo>
                    <a:pt x="4136" y="1522"/>
                  </a:lnTo>
                  <a:lnTo>
                    <a:pt x="4091" y="1554"/>
                  </a:lnTo>
                  <a:lnTo>
                    <a:pt x="4042" y="1584"/>
                  </a:lnTo>
                  <a:lnTo>
                    <a:pt x="3992" y="1614"/>
                  </a:lnTo>
                  <a:lnTo>
                    <a:pt x="3939" y="1643"/>
                  </a:lnTo>
                  <a:lnTo>
                    <a:pt x="3885" y="1668"/>
                  </a:lnTo>
                  <a:lnTo>
                    <a:pt x="3828" y="1693"/>
                  </a:lnTo>
                  <a:lnTo>
                    <a:pt x="3768" y="1715"/>
                  </a:lnTo>
                  <a:lnTo>
                    <a:pt x="3707" y="1736"/>
                  </a:lnTo>
                  <a:lnTo>
                    <a:pt x="3643" y="1754"/>
                  </a:lnTo>
                  <a:lnTo>
                    <a:pt x="3578" y="1772"/>
                  </a:lnTo>
                  <a:lnTo>
                    <a:pt x="3510" y="1786"/>
                  </a:lnTo>
                  <a:lnTo>
                    <a:pt x="3439" y="1798"/>
                  </a:lnTo>
                  <a:lnTo>
                    <a:pt x="3366" y="1807"/>
                  </a:lnTo>
                  <a:lnTo>
                    <a:pt x="3291" y="1815"/>
                  </a:lnTo>
                  <a:lnTo>
                    <a:pt x="3212" y="1820"/>
                  </a:lnTo>
                  <a:lnTo>
                    <a:pt x="3131" y="1822"/>
                  </a:lnTo>
                  <a:lnTo>
                    <a:pt x="3048" y="1822"/>
                  </a:lnTo>
                  <a:lnTo>
                    <a:pt x="3048" y="1822"/>
                  </a:lnTo>
                  <a:lnTo>
                    <a:pt x="2881" y="1819"/>
                  </a:lnTo>
                  <a:lnTo>
                    <a:pt x="2720" y="1819"/>
                  </a:lnTo>
                  <a:lnTo>
                    <a:pt x="2567" y="1822"/>
                  </a:lnTo>
                  <a:lnTo>
                    <a:pt x="2419" y="1828"/>
                  </a:lnTo>
                  <a:lnTo>
                    <a:pt x="2277" y="1836"/>
                  </a:lnTo>
                  <a:lnTo>
                    <a:pt x="2141" y="1848"/>
                  </a:lnTo>
                  <a:lnTo>
                    <a:pt x="2012" y="1861"/>
                  </a:lnTo>
                  <a:lnTo>
                    <a:pt x="1887" y="1877"/>
                  </a:lnTo>
                  <a:lnTo>
                    <a:pt x="1766" y="1896"/>
                  </a:lnTo>
                  <a:lnTo>
                    <a:pt x="1651" y="1919"/>
                  </a:lnTo>
                  <a:lnTo>
                    <a:pt x="1541" y="1943"/>
                  </a:lnTo>
                  <a:lnTo>
                    <a:pt x="1436" y="1970"/>
                  </a:lnTo>
                  <a:lnTo>
                    <a:pt x="1384" y="1985"/>
                  </a:lnTo>
                  <a:lnTo>
                    <a:pt x="1335" y="1999"/>
                  </a:lnTo>
                  <a:lnTo>
                    <a:pt x="1286" y="2016"/>
                  </a:lnTo>
                  <a:lnTo>
                    <a:pt x="1239" y="2032"/>
                  </a:lnTo>
                  <a:lnTo>
                    <a:pt x="1191" y="2050"/>
                  </a:lnTo>
                  <a:lnTo>
                    <a:pt x="1146" y="2067"/>
                  </a:lnTo>
                  <a:lnTo>
                    <a:pt x="1100" y="2087"/>
                  </a:lnTo>
                  <a:lnTo>
                    <a:pt x="1057" y="2106"/>
                  </a:lnTo>
                  <a:lnTo>
                    <a:pt x="1014" y="2127"/>
                  </a:lnTo>
                  <a:lnTo>
                    <a:pt x="971" y="2148"/>
                  </a:lnTo>
                  <a:lnTo>
                    <a:pt x="930" y="2169"/>
                  </a:lnTo>
                  <a:lnTo>
                    <a:pt x="889" y="2192"/>
                  </a:lnTo>
                  <a:lnTo>
                    <a:pt x="850" y="2214"/>
                  </a:lnTo>
                  <a:lnTo>
                    <a:pt x="811" y="2237"/>
                  </a:lnTo>
                  <a:lnTo>
                    <a:pt x="772" y="2263"/>
                  </a:lnTo>
                  <a:lnTo>
                    <a:pt x="735" y="2287"/>
                  </a:lnTo>
                  <a:lnTo>
                    <a:pt x="699" y="2313"/>
                  </a:lnTo>
                  <a:lnTo>
                    <a:pt x="663" y="2339"/>
                  </a:lnTo>
                  <a:lnTo>
                    <a:pt x="628" y="2366"/>
                  </a:lnTo>
                  <a:lnTo>
                    <a:pt x="593" y="2393"/>
                  </a:lnTo>
                  <a:lnTo>
                    <a:pt x="558" y="2423"/>
                  </a:lnTo>
                  <a:lnTo>
                    <a:pt x="525" y="2452"/>
                  </a:lnTo>
                  <a:lnTo>
                    <a:pt x="460" y="2511"/>
                  </a:lnTo>
                  <a:lnTo>
                    <a:pt x="397" y="2576"/>
                  </a:lnTo>
                  <a:lnTo>
                    <a:pt x="336" y="2640"/>
                  </a:lnTo>
                  <a:lnTo>
                    <a:pt x="277" y="2710"/>
                  </a:lnTo>
                  <a:lnTo>
                    <a:pt x="220" y="2783"/>
                  </a:lnTo>
                  <a:lnTo>
                    <a:pt x="163" y="2857"/>
                  </a:lnTo>
                  <a:lnTo>
                    <a:pt x="107" y="2934"/>
                  </a:lnTo>
                  <a:lnTo>
                    <a:pt x="53" y="3013"/>
                  </a:lnTo>
                  <a:lnTo>
                    <a:pt x="0" y="3097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06704" name="Freeform 112"/>
            <p:cNvSpPr>
              <a:spLocks/>
            </p:cNvSpPr>
            <p:nvPr/>
          </p:nvSpPr>
          <p:spPr bwMode="auto">
            <a:xfrm>
              <a:off x="1968" y="481"/>
              <a:ext cx="4782" cy="1605"/>
            </a:xfrm>
            <a:custGeom>
              <a:avLst/>
              <a:gdLst/>
              <a:ahLst/>
              <a:cxnLst>
                <a:cxn ang="0">
                  <a:pos x="4782" y="0"/>
                </a:cxn>
                <a:cxn ang="0">
                  <a:pos x="4780" y="81"/>
                </a:cxn>
                <a:cxn ang="0">
                  <a:pos x="4775" y="173"/>
                </a:cxn>
                <a:cxn ang="0">
                  <a:pos x="4762" y="292"/>
                </a:cxn>
                <a:cxn ang="0">
                  <a:pos x="4740" y="433"/>
                </a:cxn>
                <a:cxn ang="0">
                  <a:pos x="4704" y="591"/>
                </a:cxn>
                <a:cxn ang="0">
                  <a:pos x="4668" y="717"/>
                </a:cxn>
                <a:cxn ang="0">
                  <a:pos x="4637" y="802"/>
                </a:cxn>
                <a:cxn ang="0">
                  <a:pos x="4602" y="890"/>
                </a:cxn>
                <a:cxn ang="0">
                  <a:pos x="4564" y="978"/>
                </a:cxn>
                <a:cxn ang="0">
                  <a:pos x="4518" y="1066"/>
                </a:cxn>
                <a:cxn ang="0">
                  <a:pos x="4466" y="1151"/>
                </a:cxn>
                <a:cxn ang="0">
                  <a:pos x="4409" y="1235"/>
                </a:cxn>
                <a:cxn ang="0">
                  <a:pos x="4346" y="1318"/>
                </a:cxn>
                <a:cxn ang="0">
                  <a:pos x="4275" y="1397"/>
                </a:cxn>
                <a:cxn ang="0">
                  <a:pos x="4197" y="1471"/>
                </a:cxn>
                <a:cxn ang="0">
                  <a:pos x="4111" y="1542"/>
                </a:cxn>
                <a:cxn ang="0">
                  <a:pos x="4018" y="1608"/>
                </a:cxn>
                <a:cxn ang="0">
                  <a:pos x="3917" y="1668"/>
                </a:cxn>
                <a:cxn ang="0">
                  <a:pos x="3805" y="1721"/>
                </a:cxn>
                <a:cxn ang="0">
                  <a:pos x="3686" y="1766"/>
                </a:cxn>
                <a:cxn ang="0">
                  <a:pos x="3557" y="1805"/>
                </a:cxn>
                <a:cxn ang="0">
                  <a:pos x="3418" y="1834"/>
                </a:cxn>
                <a:cxn ang="0">
                  <a:pos x="3270" y="1855"/>
                </a:cxn>
                <a:cxn ang="0">
                  <a:pos x="3110" y="1865"/>
                </a:cxn>
                <a:cxn ang="0">
                  <a:pos x="3027" y="1867"/>
                </a:cxn>
                <a:cxn ang="0">
                  <a:pos x="2700" y="1870"/>
                </a:cxn>
                <a:cxn ang="0">
                  <a:pos x="2399" y="1884"/>
                </a:cxn>
                <a:cxn ang="0">
                  <a:pos x="2121" y="1910"/>
                </a:cxn>
                <a:cxn ang="0">
                  <a:pos x="1867" y="1946"/>
                </a:cxn>
                <a:cxn ang="0">
                  <a:pos x="1633" y="1991"/>
                </a:cxn>
                <a:cxn ang="0">
                  <a:pos x="1419" y="2047"/>
                </a:cxn>
                <a:cxn ang="0">
                  <a:pos x="1317" y="2080"/>
                </a:cxn>
                <a:cxn ang="0">
                  <a:pos x="1222" y="2115"/>
                </a:cxn>
                <a:cxn ang="0">
                  <a:pos x="1129" y="2152"/>
                </a:cxn>
                <a:cxn ang="0">
                  <a:pos x="1041" y="2193"/>
                </a:cxn>
                <a:cxn ang="0">
                  <a:pos x="956" y="2235"/>
                </a:cxn>
                <a:cxn ang="0">
                  <a:pos x="874" y="2282"/>
                </a:cxn>
                <a:cxn ang="0">
                  <a:pos x="797" y="2330"/>
                </a:cxn>
                <a:cxn ang="0">
                  <a:pos x="722" y="2380"/>
                </a:cxn>
                <a:cxn ang="0">
                  <a:pos x="651" y="2435"/>
                </a:cxn>
                <a:cxn ang="0">
                  <a:pos x="582" y="2491"/>
                </a:cxn>
                <a:cxn ang="0">
                  <a:pos x="515" y="2550"/>
                </a:cxn>
                <a:cxn ang="0">
                  <a:pos x="389" y="2677"/>
                </a:cxn>
                <a:cxn ang="0">
                  <a:pos x="271" y="2816"/>
                </a:cxn>
                <a:cxn ang="0">
                  <a:pos x="158" y="2965"/>
                </a:cxn>
                <a:cxn ang="0">
                  <a:pos x="51" y="3124"/>
                </a:cxn>
              </a:cxnLst>
              <a:rect l="0" t="0" r="r" b="b"/>
              <a:pathLst>
                <a:path w="4782" h="3210">
                  <a:moveTo>
                    <a:pt x="4782" y="0"/>
                  </a:moveTo>
                  <a:lnTo>
                    <a:pt x="4782" y="0"/>
                  </a:lnTo>
                  <a:lnTo>
                    <a:pt x="4782" y="21"/>
                  </a:lnTo>
                  <a:lnTo>
                    <a:pt x="4780" y="81"/>
                  </a:lnTo>
                  <a:lnTo>
                    <a:pt x="4779" y="123"/>
                  </a:lnTo>
                  <a:lnTo>
                    <a:pt x="4775" y="173"/>
                  </a:lnTo>
                  <a:lnTo>
                    <a:pt x="4770" y="229"/>
                  </a:lnTo>
                  <a:lnTo>
                    <a:pt x="4762" y="292"/>
                  </a:lnTo>
                  <a:lnTo>
                    <a:pt x="4752" y="360"/>
                  </a:lnTo>
                  <a:lnTo>
                    <a:pt x="4740" y="433"/>
                  </a:lnTo>
                  <a:lnTo>
                    <a:pt x="4723" y="510"/>
                  </a:lnTo>
                  <a:lnTo>
                    <a:pt x="4704" y="591"/>
                  </a:lnTo>
                  <a:lnTo>
                    <a:pt x="4682" y="675"/>
                  </a:lnTo>
                  <a:lnTo>
                    <a:pt x="4668" y="717"/>
                  </a:lnTo>
                  <a:lnTo>
                    <a:pt x="4654" y="760"/>
                  </a:lnTo>
                  <a:lnTo>
                    <a:pt x="4637" y="802"/>
                  </a:lnTo>
                  <a:lnTo>
                    <a:pt x="4620" y="846"/>
                  </a:lnTo>
                  <a:lnTo>
                    <a:pt x="4602" y="890"/>
                  </a:lnTo>
                  <a:lnTo>
                    <a:pt x="4584" y="935"/>
                  </a:lnTo>
                  <a:lnTo>
                    <a:pt x="4564" y="978"/>
                  </a:lnTo>
                  <a:lnTo>
                    <a:pt x="4541" y="1022"/>
                  </a:lnTo>
                  <a:lnTo>
                    <a:pt x="4518" y="1066"/>
                  </a:lnTo>
                  <a:lnTo>
                    <a:pt x="4493" y="1108"/>
                  </a:lnTo>
                  <a:lnTo>
                    <a:pt x="4466" y="1151"/>
                  </a:lnTo>
                  <a:lnTo>
                    <a:pt x="4439" y="1193"/>
                  </a:lnTo>
                  <a:lnTo>
                    <a:pt x="4409" y="1235"/>
                  </a:lnTo>
                  <a:lnTo>
                    <a:pt x="4379" y="1277"/>
                  </a:lnTo>
                  <a:lnTo>
                    <a:pt x="4346" y="1318"/>
                  </a:lnTo>
                  <a:lnTo>
                    <a:pt x="4311" y="1358"/>
                  </a:lnTo>
                  <a:lnTo>
                    <a:pt x="4275" y="1397"/>
                  </a:lnTo>
                  <a:lnTo>
                    <a:pt x="4237" y="1435"/>
                  </a:lnTo>
                  <a:lnTo>
                    <a:pt x="4197" y="1471"/>
                  </a:lnTo>
                  <a:lnTo>
                    <a:pt x="4155" y="1508"/>
                  </a:lnTo>
                  <a:lnTo>
                    <a:pt x="4111" y="1542"/>
                  </a:lnTo>
                  <a:lnTo>
                    <a:pt x="4065" y="1576"/>
                  </a:lnTo>
                  <a:lnTo>
                    <a:pt x="4018" y="1608"/>
                  </a:lnTo>
                  <a:lnTo>
                    <a:pt x="3968" y="1639"/>
                  </a:lnTo>
                  <a:lnTo>
                    <a:pt x="3917" y="1668"/>
                  </a:lnTo>
                  <a:lnTo>
                    <a:pt x="3862" y="1695"/>
                  </a:lnTo>
                  <a:lnTo>
                    <a:pt x="3805" y="1721"/>
                  </a:lnTo>
                  <a:lnTo>
                    <a:pt x="3747" y="1744"/>
                  </a:lnTo>
                  <a:lnTo>
                    <a:pt x="3686" y="1766"/>
                  </a:lnTo>
                  <a:lnTo>
                    <a:pt x="3622" y="1787"/>
                  </a:lnTo>
                  <a:lnTo>
                    <a:pt x="3557" y="1805"/>
                  </a:lnTo>
                  <a:lnTo>
                    <a:pt x="3489" y="1821"/>
                  </a:lnTo>
                  <a:lnTo>
                    <a:pt x="3418" y="1834"/>
                  </a:lnTo>
                  <a:lnTo>
                    <a:pt x="3344" y="1846"/>
                  </a:lnTo>
                  <a:lnTo>
                    <a:pt x="3270" y="1855"/>
                  </a:lnTo>
                  <a:lnTo>
                    <a:pt x="3192" y="1860"/>
                  </a:lnTo>
                  <a:lnTo>
                    <a:pt x="3110" y="1865"/>
                  </a:lnTo>
                  <a:lnTo>
                    <a:pt x="3027" y="1867"/>
                  </a:lnTo>
                  <a:lnTo>
                    <a:pt x="3027" y="1867"/>
                  </a:lnTo>
                  <a:lnTo>
                    <a:pt x="2860" y="1867"/>
                  </a:lnTo>
                  <a:lnTo>
                    <a:pt x="2700" y="1870"/>
                  </a:lnTo>
                  <a:lnTo>
                    <a:pt x="2546" y="1876"/>
                  </a:lnTo>
                  <a:lnTo>
                    <a:pt x="2399" y="1884"/>
                  </a:lnTo>
                  <a:lnTo>
                    <a:pt x="2257" y="1896"/>
                  </a:lnTo>
                  <a:lnTo>
                    <a:pt x="2121" y="1910"/>
                  </a:lnTo>
                  <a:lnTo>
                    <a:pt x="1992" y="1926"/>
                  </a:lnTo>
                  <a:lnTo>
                    <a:pt x="1867" y="1946"/>
                  </a:lnTo>
                  <a:lnTo>
                    <a:pt x="1748" y="1967"/>
                  </a:lnTo>
                  <a:lnTo>
                    <a:pt x="1633" y="1991"/>
                  </a:lnTo>
                  <a:lnTo>
                    <a:pt x="1523" y="2018"/>
                  </a:lnTo>
                  <a:lnTo>
                    <a:pt x="1419" y="2047"/>
                  </a:lnTo>
                  <a:lnTo>
                    <a:pt x="1367" y="2064"/>
                  </a:lnTo>
                  <a:lnTo>
                    <a:pt x="1317" y="2080"/>
                  </a:lnTo>
                  <a:lnTo>
                    <a:pt x="1269" y="2097"/>
                  </a:lnTo>
                  <a:lnTo>
                    <a:pt x="1222" y="2115"/>
                  </a:lnTo>
                  <a:lnTo>
                    <a:pt x="1174" y="2133"/>
                  </a:lnTo>
                  <a:lnTo>
                    <a:pt x="1129" y="2152"/>
                  </a:lnTo>
                  <a:lnTo>
                    <a:pt x="1084" y="2172"/>
                  </a:lnTo>
                  <a:lnTo>
                    <a:pt x="1041" y="2193"/>
                  </a:lnTo>
                  <a:lnTo>
                    <a:pt x="998" y="2214"/>
                  </a:lnTo>
                  <a:lnTo>
                    <a:pt x="956" y="2235"/>
                  </a:lnTo>
                  <a:lnTo>
                    <a:pt x="915" y="2257"/>
                  </a:lnTo>
                  <a:lnTo>
                    <a:pt x="874" y="2282"/>
                  </a:lnTo>
                  <a:lnTo>
                    <a:pt x="836" y="2306"/>
                  </a:lnTo>
                  <a:lnTo>
                    <a:pt x="797" y="2330"/>
                  </a:lnTo>
                  <a:lnTo>
                    <a:pt x="759" y="2354"/>
                  </a:lnTo>
                  <a:lnTo>
                    <a:pt x="722" y="2380"/>
                  </a:lnTo>
                  <a:lnTo>
                    <a:pt x="686" y="2407"/>
                  </a:lnTo>
                  <a:lnTo>
                    <a:pt x="651" y="2435"/>
                  </a:lnTo>
                  <a:lnTo>
                    <a:pt x="615" y="2462"/>
                  </a:lnTo>
                  <a:lnTo>
                    <a:pt x="582" y="2491"/>
                  </a:lnTo>
                  <a:lnTo>
                    <a:pt x="548" y="2520"/>
                  </a:lnTo>
                  <a:lnTo>
                    <a:pt x="515" y="2550"/>
                  </a:lnTo>
                  <a:lnTo>
                    <a:pt x="451" y="2613"/>
                  </a:lnTo>
                  <a:lnTo>
                    <a:pt x="389" y="2677"/>
                  </a:lnTo>
                  <a:lnTo>
                    <a:pt x="329" y="2745"/>
                  </a:lnTo>
                  <a:lnTo>
                    <a:pt x="271" y="2816"/>
                  </a:lnTo>
                  <a:lnTo>
                    <a:pt x="214" y="2889"/>
                  </a:lnTo>
                  <a:lnTo>
                    <a:pt x="158" y="2965"/>
                  </a:lnTo>
                  <a:lnTo>
                    <a:pt x="104" y="3044"/>
                  </a:lnTo>
                  <a:lnTo>
                    <a:pt x="51" y="3124"/>
                  </a:lnTo>
                  <a:lnTo>
                    <a:pt x="0" y="321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06705" name="Freeform 113"/>
            <p:cNvSpPr>
              <a:spLocks/>
            </p:cNvSpPr>
            <p:nvPr/>
          </p:nvSpPr>
          <p:spPr bwMode="auto">
            <a:xfrm>
              <a:off x="2023" y="453"/>
              <a:ext cx="4733" cy="1662"/>
            </a:xfrm>
            <a:custGeom>
              <a:avLst/>
              <a:gdLst/>
              <a:ahLst/>
              <a:cxnLst>
                <a:cxn ang="0">
                  <a:pos x="4733" y="0"/>
                </a:cxn>
                <a:cxn ang="0">
                  <a:pos x="4733" y="81"/>
                </a:cxn>
                <a:cxn ang="0">
                  <a:pos x="4729" y="173"/>
                </a:cxn>
                <a:cxn ang="0">
                  <a:pos x="4718" y="294"/>
                </a:cxn>
                <a:cxn ang="0">
                  <a:pos x="4699" y="436"/>
                </a:cxn>
                <a:cxn ang="0">
                  <a:pos x="4665" y="596"/>
                </a:cxn>
                <a:cxn ang="0">
                  <a:pos x="4631" y="724"/>
                </a:cxn>
                <a:cxn ang="0">
                  <a:pos x="4602" y="811"/>
                </a:cxn>
                <a:cxn ang="0">
                  <a:pos x="4568" y="898"/>
                </a:cxn>
                <a:cxn ang="0">
                  <a:pos x="4529" y="987"/>
                </a:cxn>
                <a:cxn ang="0">
                  <a:pos x="4486" y="1076"/>
                </a:cxn>
                <a:cxn ang="0">
                  <a:pos x="4436" y="1165"/>
                </a:cxn>
                <a:cxn ang="0">
                  <a:pos x="4381" y="1250"/>
                </a:cxn>
                <a:cxn ang="0">
                  <a:pos x="4317" y="1334"/>
                </a:cxn>
                <a:cxn ang="0">
                  <a:pos x="4247" y="1415"/>
                </a:cxn>
                <a:cxn ang="0">
                  <a:pos x="4171" y="1491"/>
                </a:cxn>
                <a:cxn ang="0">
                  <a:pos x="4086" y="1563"/>
                </a:cxn>
                <a:cxn ang="0">
                  <a:pos x="3993" y="1631"/>
                </a:cxn>
                <a:cxn ang="0">
                  <a:pos x="3893" y="1694"/>
                </a:cxn>
                <a:cxn ang="0">
                  <a:pos x="3784" y="1749"/>
                </a:cxn>
                <a:cxn ang="0">
                  <a:pos x="3664" y="1798"/>
                </a:cxn>
                <a:cxn ang="0">
                  <a:pos x="3537" y="1840"/>
                </a:cxn>
                <a:cxn ang="0">
                  <a:pos x="3398" y="1872"/>
                </a:cxn>
                <a:cxn ang="0">
                  <a:pos x="3249" y="1894"/>
                </a:cxn>
                <a:cxn ang="0">
                  <a:pos x="3091" y="1909"/>
                </a:cxn>
                <a:cxn ang="0">
                  <a:pos x="3008" y="1911"/>
                </a:cxn>
                <a:cxn ang="0">
                  <a:pos x="2681" y="1922"/>
                </a:cxn>
                <a:cxn ang="0">
                  <a:pos x="2380" y="1943"/>
                </a:cxn>
                <a:cxn ang="0">
                  <a:pos x="2102" y="1974"/>
                </a:cxn>
                <a:cxn ang="0">
                  <a:pos x="1848" y="2014"/>
                </a:cxn>
                <a:cxn ang="0">
                  <a:pos x="1615" y="2066"/>
                </a:cxn>
                <a:cxn ang="0">
                  <a:pos x="1401" y="2127"/>
                </a:cxn>
                <a:cxn ang="0">
                  <a:pos x="1301" y="2161"/>
                </a:cxn>
                <a:cxn ang="0">
                  <a:pos x="1205" y="2198"/>
                </a:cxn>
                <a:cxn ang="0">
                  <a:pos x="1114" y="2237"/>
                </a:cxn>
                <a:cxn ang="0">
                  <a:pos x="1026" y="2280"/>
                </a:cxn>
                <a:cxn ang="0">
                  <a:pos x="942" y="2324"/>
                </a:cxn>
                <a:cxn ang="0">
                  <a:pos x="861" y="2372"/>
                </a:cxn>
                <a:cxn ang="0">
                  <a:pos x="785" y="2422"/>
                </a:cxn>
                <a:cxn ang="0">
                  <a:pos x="711" y="2476"/>
                </a:cxn>
                <a:cxn ang="0">
                  <a:pos x="639" y="2531"/>
                </a:cxn>
                <a:cxn ang="0">
                  <a:pos x="571" y="2589"/>
                </a:cxn>
                <a:cxn ang="0">
                  <a:pos x="506" y="2650"/>
                </a:cxn>
                <a:cxn ang="0">
                  <a:pos x="382" y="2779"/>
                </a:cxn>
                <a:cxn ang="0">
                  <a:pos x="265" y="2921"/>
                </a:cxn>
                <a:cxn ang="0">
                  <a:pos x="156" y="3073"/>
                </a:cxn>
                <a:cxn ang="0">
                  <a:pos x="52" y="3236"/>
                </a:cxn>
              </a:cxnLst>
              <a:rect l="0" t="0" r="r" b="b"/>
              <a:pathLst>
                <a:path w="4733" h="3323">
                  <a:moveTo>
                    <a:pt x="4733" y="0"/>
                  </a:moveTo>
                  <a:lnTo>
                    <a:pt x="4733" y="0"/>
                  </a:lnTo>
                  <a:lnTo>
                    <a:pt x="4733" y="21"/>
                  </a:lnTo>
                  <a:lnTo>
                    <a:pt x="4733" y="81"/>
                  </a:lnTo>
                  <a:lnTo>
                    <a:pt x="4732" y="123"/>
                  </a:lnTo>
                  <a:lnTo>
                    <a:pt x="4729" y="173"/>
                  </a:lnTo>
                  <a:lnTo>
                    <a:pt x="4725" y="231"/>
                  </a:lnTo>
                  <a:lnTo>
                    <a:pt x="4718" y="294"/>
                  </a:lnTo>
                  <a:lnTo>
                    <a:pt x="4710" y="364"/>
                  </a:lnTo>
                  <a:lnTo>
                    <a:pt x="4699" y="436"/>
                  </a:lnTo>
                  <a:lnTo>
                    <a:pt x="4683" y="516"/>
                  </a:lnTo>
                  <a:lnTo>
                    <a:pt x="4665" y="596"/>
                  </a:lnTo>
                  <a:lnTo>
                    <a:pt x="4643" y="680"/>
                  </a:lnTo>
                  <a:lnTo>
                    <a:pt x="4631" y="724"/>
                  </a:lnTo>
                  <a:lnTo>
                    <a:pt x="4617" y="767"/>
                  </a:lnTo>
                  <a:lnTo>
                    <a:pt x="4602" y="811"/>
                  </a:lnTo>
                  <a:lnTo>
                    <a:pt x="4586" y="855"/>
                  </a:lnTo>
                  <a:lnTo>
                    <a:pt x="4568" y="898"/>
                  </a:lnTo>
                  <a:lnTo>
                    <a:pt x="4550" y="943"/>
                  </a:lnTo>
                  <a:lnTo>
                    <a:pt x="4529" y="987"/>
                  </a:lnTo>
                  <a:lnTo>
                    <a:pt x="4509" y="1032"/>
                  </a:lnTo>
                  <a:lnTo>
                    <a:pt x="4486" y="1076"/>
                  </a:lnTo>
                  <a:lnTo>
                    <a:pt x="4461" y="1119"/>
                  </a:lnTo>
                  <a:lnTo>
                    <a:pt x="4436" y="1165"/>
                  </a:lnTo>
                  <a:lnTo>
                    <a:pt x="4409" y="1207"/>
                  </a:lnTo>
                  <a:lnTo>
                    <a:pt x="4381" y="1250"/>
                  </a:lnTo>
                  <a:lnTo>
                    <a:pt x="4350" y="1292"/>
                  </a:lnTo>
                  <a:lnTo>
                    <a:pt x="4317" y="1334"/>
                  </a:lnTo>
                  <a:lnTo>
                    <a:pt x="4284" y="1375"/>
                  </a:lnTo>
                  <a:lnTo>
                    <a:pt x="4247" y="1415"/>
                  </a:lnTo>
                  <a:lnTo>
                    <a:pt x="4210" y="1454"/>
                  </a:lnTo>
                  <a:lnTo>
                    <a:pt x="4171" y="1491"/>
                  </a:lnTo>
                  <a:lnTo>
                    <a:pt x="4129" y="1528"/>
                  </a:lnTo>
                  <a:lnTo>
                    <a:pt x="4086" y="1563"/>
                  </a:lnTo>
                  <a:lnTo>
                    <a:pt x="4041" y="1599"/>
                  </a:lnTo>
                  <a:lnTo>
                    <a:pt x="3993" y="1631"/>
                  </a:lnTo>
                  <a:lnTo>
                    <a:pt x="3945" y="1664"/>
                  </a:lnTo>
                  <a:lnTo>
                    <a:pt x="3893" y="1694"/>
                  </a:lnTo>
                  <a:lnTo>
                    <a:pt x="3839" y="1723"/>
                  </a:lnTo>
                  <a:lnTo>
                    <a:pt x="3784" y="1749"/>
                  </a:lnTo>
                  <a:lnTo>
                    <a:pt x="3725" y="1775"/>
                  </a:lnTo>
                  <a:lnTo>
                    <a:pt x="3664" y="1798"/>
                  </a:lnTo>
                  <a:lnTo>
                    <a:pt x="3602" y="1820"/>
                  </a:lnTo>
                  <a:lnTo>
                    <a:pt x="3537" y="1840"/>
                  </a:lnTo>
                  <a:lnTo>
                    <a:pt x="3469" y="1856"/>
                  </a:lnTo>
                  <a:lnTo>
                    <a:pt x="3398" y="1872"/>
                  </a:lnTo>
                  <a:lnTo>
                    <a:pt x="3326" y="1885"/>
                  </a:lnTo>
                  <a:lnTo>
                    <a:pt x="3249" y="1894"/>
                  </a:lnTo>
                  <a:lnTo>
                    <a:pt x="3171" y="1903"/>
                  </a:lnTo>
                  <a:lnTo>
                    <a:pt x="3091" y="1909"/>
                  </a:lnTo>
                  <a:lnTo>
                    <a:pt x="3008" y="1911"/>
                  </a:lnTo>
                  <a:lnTo>
                    <a:pt x="3008" y="1911"/>
                  </a:lnTo>
                  <a:lnTo>
                    <a:pt x="2841" y="1915"/>
                  </a:lnTo>
                  <a:lnTo>
                    <a:pt x="2681" y="1922"/>
                  </a:lnTo>
                  <a:lnTo>
                    <a:pt x="2527" y="1932"/>
                  </a:lnTo>
                  <a:lnTo>
                    <a:pt x="2380" y="1943"/>
                  </a:lnTo>
                  <a:lnTo>
                    <a:pt x="2238" y="1957"/>
                  </a:lnTo>
                  <a:lnTo>
                    <a:pt x="2102" y="1974"/>
                  </a:lnTo>
                  <a:lnTo>
                    <a:pt x="1973" y="1993"/>
                  </a:lnTo>
                  <a:lnTo>
                    <a:pt x="1848" y="2014"/>
                  </a:lnTo>
                  <a:lnTo>
                    <a:pt x="1729" y="2038"/>
                  </a:lnTo>
                  <a:lnTo>
                    <a:pt x="1615" y="2066"/>
                  </a:lnTo>
                  <a:lnTo>
                    <a:pt x="1507" y="2095"/>
                  </a:lnTo>
                  <a:lnTo>
                    <a:pt x="1401" y="2127"/>
                  </a:lnTo>
                  <a:lnTo>
                    <a:pt x="1351" y="2143"/>
                  </a:lnTo>
                  <a:lnTo>
                    <a:pt x="1301" y="2161"/>
                  </a:lnTo>
                  <a:lnTo>
                    <a:pt x="1253" y="2179"/>
                  </a:lnTo>
                  <a:lnTo>
                    <a:pt x="1205" y="2198"/>
                  </a:lnTo>
                  <a:lnTo>
                    <a:pt x="1160" y="2217"/>
                  </a:lnTo>
                  <a:lnTo>
                    <a:pt x="1114" y="2237"/>
                  </a:lnTo>
                  <a:lnTo>
                    <a:pt x="1069" y="2258"/>
                  </a:lnTo>
                  <a:lnTo>
                    <a:pt x="1026" y="2280"/>
                  </a:lnTo>
                  <a:lnTo>
                    <a:pt x="983" y="2301"/>
                  </a:lnTo>
                  <a:lnTo>
                    <a:pt x="942" y="2324"/>
                  </a:lnTo>
                  <a:lnTo>
                    <a:pt x="901" y="2348"/>
                  </a:lnTo>
                  <a:lnTo>
                    <a:pt x="861" y="2372"/>
                  </a:lnTo>
                  <a:lnTo>
                    <a:pt x="822" y="2397"/>
                  </a:lnTo>
                  <a:lnTo>
                    <a:pt x="785" y="2422"/>
                  </a:lnTo>
                  <a:lnTo>
                    <a:pt x="747" y="2448"/>
                  </a:lnTo>
                  <a:lnTo>
                    <a:pt x="711" y="2476"/>
                  </a:lnTo>
                  <a:lnTo>
                    <a:pt x="675" y="2503"/>
                  </a:lnTo>
                  <a:lnTo>
                    <a:pt x="639" y="2531"/>
                  </a:lnTo>
                  <a:lnTo>
                    <a:pt x="606" y="2560"/>
                  </a:lnTo>
                  <a:lnTo>
                    <a:pt x="571" y="2589"/>
                  </a:lnTo>
                  <a:lnTo>
                    <a:pt x="538" y="2619"/>
                  </a:lnTo>
                  <a:lnTo>
                    <a:pt x="506" y="2650"/>
                  </a:lnTo>
                  <a:lnTo>
                    <a:pt x="442" y="2713"/>
                  </a:lnTo>
                  <a:lnTo>
                    <a:pt x="382" y="2779"/>
                  </a:lnTo>
                  <a:lnTo>
                    <a:pt x="322" y="2849"/>
                  </a:lnTo>
                  <a:lnTo>
                    <a:pt x="265" y="2921"/>
                  </a:lnTo>
                  <a:lnTo>
                    <a:pt x="210" y="2996"/>
                  </a:lnTo>
                  <a:lnTo>
                    <a:pt x="156" y="3073"/>
                  </a:lnTo>
                  <a:lnTo>
                    <a:pt x="103" y="3154"/>
                  </a:lnTo>
                  <a:lnTo>
                    <a:pt x="52" y="3236"/>
                  </a:lnTo>
                  <a:lnTo>
                    <a:pt x="0" y="3323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</p:grpSp>
      <p:sp>
        <p:nvSpPr>
          <p:cNvPr id="1006706" name="Rectangle 114"/>
          <p:cNvSpPr>
            <a:spLocks noChangeArrowheads="1"/>
          </p:cNvSpPr>
          <p:nvPr/>
        </p:nvSpPr>
        <p:spPr bwMode="auto">
          <a:xfrm>
            <a:off x="4" y="2776538"/>
            <a:ext cx="10718800" cy="1687512"/>
          </a:xfrm>
          <a:prstGeom prst="rect">
            <a:avLst/>
          </a:prstGeom>
          <a:gradFill rotWithShape="1">
            <a:gsLst>
              <a:gs pos="0">
                <a:srgbClr val="00A8E4"/>
              </a:gs>
              <a:gs pos="100000">
                <a:srgbClr val="005078"/>
              </a:gs>
            </a:gsLst>
            <a:lin ang="5400000" scaled="1"/>
          </a:gradFill>
          <a:ln w="9525" algn="ctr">
            <a:noFill/>
            <a:miter lim="800000"/>
            <a:headEnd/>
            <a:tailEnd/>
          </a:ln>
          <a:effectLst/>
        </p:spPr>
        <p:txBody>
          <a:bodyPr wrap="none" lIns="90893" tIns="45454" rIns="90893" bIns="45454" anchor="ctr"/>
          <a:lstStyle/>
          <a:p>
            <a:endParaRPr lang="ko-KR" altLang="en-US"/>
          </a:p>
        </p:txBody>
      </p:sp>
      <p:pic>
        <p:nvPicPr>
          <p:cNvPr id="1006707" name="Picture 115" descr="영문간지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xmlns=""/>
              </a:ext>
            </a:extLst>
          </a:blip>
          <a:srcRect/>
          <a:stretch>
            <a:fillRect/>
          </a:stretch>
        </p:blipFill>
        <p:spPr bwMode="auto">
          <a:xfrm>
            <a:off x="336550" y="200135"/>
            <a:ext cx="3311526" cy="2225675"/>
          </a:xfrm>
          <a:prstGeom prst="rect">
            <a:avLst/>
          </a:prstGeom>
          <a:noFill/>
        </p:spPr>
      </p:pic>
      <p:sp>
        <p:nvSpPr>
          <p:cNvPr id="1006708" name="Rectangle 116" descr="좁은 수평선"/>
          <p:cNvSpPr>
            <a:spLocks noChangeArrowheads="1"/>
          </p:cNvSpPr>
          <p:nvPr/>
        </p:nvSpPr>
        <p:spPr bwMode="auto">
          <a:xfrm>
            <a:off x="0" y="0"/>
            <a:ext cx="10668000" cy="1181100"/>
          </a:xfrm>
          <a:prstGeom prst="rect">
            <a:avLst/>
          </a:prstGeom>
          <a:pattFill prst="narHorz">
            <a:fgClr>
              <a:schemeClr val="bg1">
                <a:alpha val="30000"/>
              </a:schemeClr>
            </a:fgClr>
            <a:bgClr>
              <a:schemeClr val="bg2">
                <a:alpha val="30000"/>
              </a:schemeClr>
            </a:bgClr>
          </a:pattFill>
          <a:ln w="9525">
            <a:noFill/>
            <a:miter lim="800000"/>
            <a:headEnd/>
            <a:tailEnd/>
          </a:ln>
          <a:effectLst/>
        </p:spPr>
        <p:txBody>
          <a:bodyPr wrap="none" lIns="90893" tIns="45454" rIns="90893" bIns="45454" anchor="ctr"/>
          <a:lstStyle/>
          <a:p>
            <a:endParaRPr lang="ko-KR" altLang="en-US"/>
          </a:p>
        </p:txBody>
      </p:sp>
      <p:sp>
        <p:nvSpPr>
          <p:cNvPr id="1006709" name="Freeform 117"/>
          <p:cNvSpPr>
            <a:spLocks/>
          </p:cNvSpPr>
          <p:nvPr/>
        </p:nvSpPr>
        <p:spPr bwMode="auto">
          <a:xfrm>
            <a:off x="5" y="4519613"/>
            <a:ext cx="10669588" cy="1176338"/>
          </a:xfrm>
          <a:custGeom>
            <a:avLst/>
            <a:gdLst/>
            <a:ahLst/>
            <a:cxnLst>
              <a:cxn ang="0">
                <a:pos x="0" y="480"/>
              </a:cxn>
              <a:cxn ang="0">
                <a:pos x="1410" y="480"/>
              </a:cxn>
              <a:cxn ang="0">
                <a:pos x="2910" y="672"/>
              </a:cxn>
              <a:cxn ang="0">
                <a:pos x="4584" y="684"/>
              </a:cxn>
              <a:cxn ang="0">
                <a:pos x="4812" y="474"/>
              </a:cxn>
              <a:cxn ang="0">
                <a:pos x="4938" y="462"/>
              </a:cxn>
              <a:cxn ang="0">
                <a:pos x="4938" y="198"/>
              </a:cxn>
              <a:cxn ang="0">
                <a:pos x="5808" y="198"/>
              </a:cxn>
              <a:cxn ang="0">
                <a:pos x="5808" y="0"/>
              </a:cxn>
              <a:cxn ang="0">
                <a:pos x="0" y="0"/>
              </a:cxn>
              <a:cxn ang="0">
                <a:pos x="0" y="480"/>
              </a:cxn>
            </a:cxnLst>
            <a:rect l="0" t="0" r="r" b="b"/>
            <a:pathLst>
              <a:path w="5808" h="684">
                <a:moveTo>
                  <a:pt x="0" y="480"/>
                </a:moveTo>
                <a:lnTo>
                  <a:pt x="1410" y="480"/>
                </a:lnTo>
                <a:lnTo>
                  <a:pt x="2910" y="672"/>
                </a:lnTo>
                <a:lnTo>
                  <a:pt x="4584" y="684"/>
                </a:lnTo>
                <a:lnTo>
                  <a:pt x="4812" y="474"/>
                </a:lnTo>
                <a:lnTo>
                  <a:pt x="4938" y="462"/>
                </a:lnTo>
                <a:lnTo>
                  <a:pt x="4938" y="198"/>
                </a:lnTo>
                <a:lnTo>
                  <a:pt x="5808" y="198"/>
                </a:lnTo>
                <a:lnTo>
                  <a:pt x="5808" y="0"/>
                </a:lnTo>
                <a:lnTo>
                  <a:pt x="0" y="0"/>
                </a:lnTo>
                <a:lnTo>
                  <a:pt x="0" y="480"/>
                </a:lnTo>
                <a:close/>
              </a:path>
            </a:pathLst>
          </a:custGeom>
          <a:solidFill>
            <a:srgbClr val="DDDDDD"/>
          </a:solidFill>
          <a:ln w="9525" cap="flat" cmpd="sng">
            <a:noFill/>
            <a:prstDash val="solid"/>
            <a:round/>
            <a:headEnd/>
            <a:tailEnd/>
          </a:ln>
          <a:effectLst/>
        </p:spPr>
        <p:txBody>
          <a:bodyPr wrap="none" lIns="90893" tIns="45454" rIns="90893" bIns="45454" anchor="ctr"/>
          <a:lstStyle/>
          <a:p>
            <a:endParaRPr lang="ko-KR" altLang="en-US"/>
          </a:p>
        </p:txBody>
      </p:sp>
      <p:sp>
        <p:nvSpPr>
          <p:cNvPr id="1006710" name="Rectangle 118" descr="어두운 상향 대각선"/>
          <p:cNvSpPr>
            <a:spLocks noChangeArrowheads="1"/>
          </p:cNvSpPr>
          <p:nvPr/>
        </p:nvSpPr>
        <p:spPr bwMode="auto">
          <a:xfrm>
            <a:off x="-19049" y="4676775"/>
            <a:ext cx="10701338" cy="490538"/>
          </a:xfrm>
          <a:prstGeom prst="rect">
            <a:avLst/>
          </a:prstGeom>
          <a:pattFill prst="dkUpDiag">
            <a:fgClr>
              <a:schemeClr val="bg1">
                <a:alpha val="30000"/>
              </a:schemeClr>
            </a:fgClr>
            <a:bgClr>
              <a:schemeClr val="bg2">
                <a:alpha val="30000"/>
              </a:schemeClr>
            </a:bgClr>
          </a:pattFill>
          <a:ln w="9525">
            <a:noFill/>
            <a:miter lim="800000"/>
            <a:headEnd/>
            <a:tailEnd/>
          </a:ln>
          <a:effectLst/>
        </p:spPr>
        <p:txBody>
          <a:bodyPr wrap="none" lIns="90893" tIns="45454" rIns="90893" bIns="45454" anchor="ctr"/>
          <a:lstStyle/>
          <a:p>
            <a:endParaRPr lang="ko-KR" altLang="en-US"/>
          </a:p>
        </p:txBody>
      </p:sp>
      <p:sp>
        <p:nvSpPr>
          <p:cNvPr id="1006711" name="Line 119"/>
          <p:cNvSpPr>
            <a:spLocks noChangeShapeType="1"/>
          </p:cNvSpPr>
          <p:nvPr/>
        </p:nvSpPr>
        <p:spPr bwMode="auto">
          <a:xfrm>
            <a:off x="39688" y="3573463"/>
            <a:ext cx="10668000" cy="0"/>
          </a:xfrm>
          <a:prstGeom prst="line">
            <a:avLst/>
          </a:prstGeom>
          <a:noFill/>
          <a:ln w="9525">
            <a:solidFill>
              <a:schemeClr val="tx1">
                <a:alpha val="30000"/>
              </a:schemeClr>
            </a:solidFill>
            <a:round/>
            <a:headEnd/>
            <a:tailEnd/>
          </a:ln>
          <a:effectLst/>
        </p:spPr>
        <p:txBody>
          <a:bodyPr lIns="90893" tIns="45454" rIns="90893" bIns="45454"/>
          <a:lstStyle/>
          <a:p>
            <a:endParaRPr lang="ko-KR" altLang="en-US"/>
          </a:p>
        </p:txBody>
      </p:sp>
      <p:sp>
        <p:nvSpPr>
          <p:cNvPr id="1006712" name="Line 120"/>
          <p:cNvSpPr>
            <a:spLocks noChangeShapeType="1"/>
          </p:cNvSpPr>
          <p:nvPr/>
        </p:nvSpPr>
        <p:spPr bwMode="auto">
          <a:xfrm>
            <a:off x="19051" y="3590925"/>
            <a:ext cx="10668000" cy="0"/>
          </a:xfrm>
          <a:prstGeom prst="line">
            <a:avLst/>
          </a:prstGeom>
          <a:noFill/>
          <a:ln w="9525">
            <a:solidFill>
              <a:srgbClr val="F8F8F8">
                <a:alpha val="60001"/>
              </a:srgbClr>
            </a:solidFill>
            <a:round/>
            <a:headEnd/>
            <a:tailEnd/>
          </a:ln>
          <a:effectLst/>
        </p:spPr>
        <p:txBody>
          <a:bodyPr lIns="90893" tIns="45454" rIns="90893" bIns="45454"/>
          <a:lstStyle/>
          <a:p>
            <a:endParaRPr lang="ko-KR" altLang="en-US"/>
          </a:p>
        </p:txBody>
      </p:sp>
      <p:grpSp>
        <p:nvGrpSpPr>
          <p:cNvPr id="1006713" name="Group 121"/>
          <p:cNvGrpSpPr>
            <a:grpSpLocks/>
          </p:cNvGrpSpPr>
          <p:nvPr/>
        </p:nvGrpSpPr>
        <p:grpSpPr bwMode="auto">
          <a:xfrm>
            <a:off x="0" y="4445110"/>
            <a:ext cx="10668000" cy="250825"/>
            <a:chOff x="0" y="3489"/>
            <a:chExt cx="5760" cy="145"/>
          </a:xfrm>
        </p:grpSpPr>
        <p:sp>
          <p:nvSpPr>
            <p:cNvPr id="1006714" name="Rectangle 122"/>
            <p:cNvSpPr>
              <a:spLocks noChangeArrowheads="1"/>
            </p:cNvSpPr>
            <p:nvPr/>
          </p:nvSpPr>
          <p:spPr bwMode="auto">
            <a:xfrm>
              <a:off x="0" y="3496"/>
              <a:ext cx="2880" cy="138"/>
            </a:xfrm>
            <a:prstGeom prst="rect">
              <a:avLst/>
            </a:prstGeom>
            <a:solidFill>
              <a:schemeClr val="tx1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06715" name="AutoShape 123"/>
            <p:cNvSpPr>
              <a:spLocks noChangeArrowheads="1"/>
            </p:cNvSpPr>
            <p:nvPr/>
          </p:nvSpPr>
          <p:spPr bwMode="auto">
            <a:xfrm flipH="1">
              <a:off x="0" y="3495"/>
              <a:ext cx="95" cy="137"/>
            </a:xfrm>
            <a:prstGeom prst="rtTriangle">
              <a:avLst/>
            </a:prstGeom>
            <a:solidFill>
              <a:srgbClr val="D2F1D1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06716" name="AutoShape 124"/>
            <p:cNvSpPr>
              <a:spLocks noChangeArrowheads="1"/>
            </p:cNvSpPr>
            <p:nvPr/>
          </p:nvSpPr>
          <p:spPr bwMode="auto">
            <a:xfrm flipH="1">
              <a:off x="95" y="3495"/>
              <a:ext cx="95" cy="137"/>
            </a:xfrm>
            <a:prstGeom prst="rtTriangle">
              <a:avLst/>
            </a:prstGeom>
            <a:solidFill>
              <a:srgbClr val="9FE19D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06717" name="AutoShape 125"/>
            <p:cNvSpPr>
              <a:spLocks noChangeArrowheads="1"/>
            </p:cNvSpPr>
            <p:nvPr/>
          </p:nvSpPr>
          <p:spPr bwMode="auto">
            <a:xfrm flipH="1">
              <a:off x="189" y="3495"/>
              <a:ext cx="95" cy="137"/>
            </a:xfrm>
            <a:prstGeom prst="rtTriangle">
              <a:avLst/>
            </a:prstGeom>
            <a:solidFill>
              <a:srgbClr val="AED0B5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06718" name="AutoShape 126"/>
            <p:cNvSpPr>
              <a:spLocks noChangeArrowheads="1"/>
            </p:cNvSpPr>
            <p:nvPr/>
          </p:nvSpPr>
          <p:spPr bwMode="auto">
            <a:xfrm flipH="1">
              <a:off x="285" y="3495"/>
              <a:ext cx="95" cy="137"/>
            </a:xfrm>
            <a:prstGeom prst="rtTriangle">
              <a:avLst/>
            </a:prstGeom>
            <a:solidFill>
              <a:srgbClr val="92C09C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06719" name="AutoShape 127"/>
            <p:cNvSpPr>
              <a:spLocks noChangeArrowheads="1"/>
            </p:cNvSpPr>
            <p:nvPr/>
          </p:nvSpPr>
          <p:spPr bwMode="auto">
            <a:xfrm flipH="1">
              <a:off x="381" y="3495"/>
              <a:ext cx="95" cy="137"/>
            </a:xfrm>
            <a:prstGeom prst="rtTriangle">
              <a:avLst/>
            </a:prstGeom>
            <a:solidFill>
              <a:srgbClr val="64A672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06720" name="AutoShape 128"/>
            <p:cNvSpPr>
              <a:spLocks noChangeArrowheads="1"/>
            </p:cNvSpPr>
            <p:nvPr/>
          </p:nvSpPr>
          <p:spPr bwMode="auto">
            <a:xfrm flipH="1">
              <a:off x="477" y="3495"/>
              <a:ext cx="95" cy="137"/>
            </a:xfrm>
            <a:prstGeom prst="rtTriangle">
              <a:avLst/>
            </a:prstGeom>
            <a:solidFill>
              <a:srgbClr val="53916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06721" name="AutoShape 129"/>
            <p:cNvSpPr>
              <a:spLocks noChangeArrowheads="1"/>
            </p:cNvSpPr>
            <p:nvPr/>
          </p:nvSpPr>
          <p:spPr bwMode="auto">
            <a:xfrm flipH="1">
              <a:off x="574" y="3495"/>
              <a:ext cx="94" cy="137"/>
            </a:xfrm>
            <a:prstGeom prst="rtTriangle">
              <a:avLst/>
            </a:prstGeom>
            <a:solidFill>
              <a:srgbClr val="3D6B47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06722" name="AutoShape 130"/>
            <p:cNvSpPr>
              <a:spLocks noChangeArrowheads="1"/>
            </p:cNvSpPr>
            <p:nvPr/>
          </p:nvSpPr>
          <p:spPr bwMode="auto">
            <a:xfrm flipH="1">
              <a:off x="670" y="3495"/>
              <a:ext cx="95" cy="137"/>
            </a:xfrm>
            <a:prstGeom prst="rtTriangle">
              <a:avLst/>
            </a:prstGeom>
            <a:solidFill>
              <a:srgbClr val="0F3C3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06723" name="AutoShape 131"/>
            <p:cNvSpPr>
              <a:spLocks noChangeArrowheads="1"/>
            </p:cNvSpPr>
            <p:nvPr/>
          </p:nvSpPr>
          <p:spPr bwMode="auto">
            <a:xfrm flipH="1">
              <a:off x="766" y="3495"/>
              <a:ext cx="95" cy="137"/>
            </a:xfrm>
            <a:prstGeom prst="rtTriangle">
              <a:avLst/>
            </a:prstGeom>
            <a:solidFill>
              <a:srgbClr val="134B4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06724" name="AutoShape 132"/>
            <p:cNvSpPr>
              <a:spLocks noChangeArrowheads="1"/>
            </p:cNvSpPr>
            <p:nvPr/>
          </p:nvSpPr>
          <p:spPr bwMode="auto">
            <a:xfrm flipH="1">
              <a:off x="862" y="3495"/>
              <a:ext cx="95" cy="137"/>
            </a:xfrm>
            <a:prstGeom prst="rtTriangle">
              <a:avLst/>
            </a:prstGeom>
            <a:solidFill>
              <a:srgbClr val="1D7279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06725" name="AutoShape 133"/>
            <p:cNvSpPr>
              <a:spLocks noChangeArrowheads="1"/>
            </p:cNvSpPr>
            <p:nvPr/>
          </p:nvSpPr>
          <p:spPr bwMode="auto">
            <a:xfrm flipH="1">
              <a:off x="958" y="3495"/>
              <a:ext cx="95" cy="137"/>
            </a:xfrm>
            <a:prstGeom prst="rtTriangle">
              <a:avLst/>
            </a:prstGeom>
            <a:solidFill>
              <a:srgbClr val="2AA3AC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06726" name="AutoShape 134"/>
            <p:cNvSpPr>
              <a:spLocks noChangeArrowheads="1"/>
            </p:cNvSpPr>
            <p:nvPr/>
          </p:nvSpPr>
          <p:spPr bwMode="auto">
            <a:xfrm flipH="1">
              <a:off x="1055" y="3495"/>
              <a:ext cx="94" cy="137"/>
            </a:xfrm>
            <a:prstGeom prst="rtTriangle">
              <a:avLst/>
            </a:prstGeom>
            <a:solidFill>
              <a:srgbClr val="41C7D1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06727" name="AutoShape 135"/>
            <p:cNvSpPr>
              <a:spLocks noChangeArrowheads="1"/>
            </p:cNvSpPr>
            <p:nvPr/>
          </p:nvSpPr>
          <p:spPr bwMode="auto">
            <a:xfrm flipH="1">
              <a:off x="1151" y="3495"/>
              <a:ext cx="95" cy="137"/>
            </a:xfrm>
            <a:prstGeom prst="rtTriangle">
              <a:avLst/>
            </a:prstGeom>
            <a:solidFill>
              <a:srgbClr val="68D2DA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06728" name="AutoShape 136"/>
            <p:cNvSpPr>
              <a:spLocks noChangeArrowheads="1"/>
            </p:cNvSpPr>
            <p:nvPr/>
          </p:nvSpPr>
          <p:spPr bwMode="auto">
            <a:xfrm flipH="1">
              <a:off x="1246" y="3495"/>
              <a:ext cx="94" cy="137"/>
            </a:xfrm>
            <a:prstGeom prst="rtTriangle">
              <a:avLst/>
            </a:prstGeom>
            <a:solidFill>
              <a:srgbClr val="43FFF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06729" name="AutoShape 137"/>
            <p:cNvSpPr>
              <a:spLocks noChangeArrowheads="1"/>
            </p:cNvSpPr>
            <p:nvPr/>
          </p:nvSpPr>
          <p:spPr bwMode="auto">
            <a:xfrm flipH="1">
              <a:off x="1340" y="3495"/>
              <a:ext cx="95" cy="137"/>
            </a:xfrm>
            <a:prstGeom prst="rtTriangle">
              <a:avLst/>
            </a:prstGeom>
            <a:solidFill>
              <a:srgbClr val="A1FFF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06730" name="AutoShape 138"/>
            <p:cNvSpPr>
              <a:spLocks noChangeArrowheads="1"/>
            </p:cNvSpPr>
            <p:nvPr/>
          </p:nvSpPr>
          <p:spPr bwMode="auto">
            <a:xfrm flipH="1">
              <a:off x="1434" y="3495"/>
              <a:ext cx="95" cy="137"/>
            </a:xfrm>
            <a:prstGeom prst="rtTriangle">
              <a:avLst/>
            </a:prstGeom>
            <a:solidFill>
              <a:srgbClr val="CCFFF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06731" name="AutoShape 139"/>
            <p:cNvSpPr>
              <a:spLocks noChangeArrowheads="1"/>
            </p:cNvSpPr>
            <p:nvPr/>
          </p:nvSpPr>
          <p:spPr bwMode="auto">
            <a:xfrm flipH="1">
              <a:off x="1530" y="3495"/>
              <a:ext cx="95" cy="137"/>
            </a:xfrm>
            <a:prstGeom prst="rtTriangle">
              <a:avLst/>
            </a:prstGeom>
            <a:solidFill>
              <a:srgbClr val="FFD5D5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06732" name="AutoShape 140"/>
            <p:cNvSpPr>
              <a:spLocks noChangeArrowheads="1"/>
            </p:cNvSpPr>
            <p:nvPr/>
          </p:nvSpPr>
          <p:spPr bwMode="auto">
            <a:xfrm flipH="1">
              <a:off x="1626" y="3495"/>
              <a:ext cx="96" cy="137"/>
            </a:xfrm>
            <a:prstGeom prst="rtTriangle">
              <a:avLst/>
            </a:prstGeom>
            <a:solidFill>
              <a:srgbClr val="FFA5A5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06733" name="AutoShape 141"/>
            <p:cNvSpPr>
              <a:spLocks noChangeArrowheads="1"/>
            </p:cNvSpPr>
            <p:nvPr/>
          </p:nvSpPr>
          <p:spPr bwMode="auto">
            <a:xfrm flipH="1">
              <a:off x="1723" y="3495"/>
              <a:ext cx="94" cy="137"/>
            </a:xfrm>
            <a:prstGeom prst="rtTriangle">
              <a:avLst/>
            </a:prstGeom>
            <a:solidFill>
              <a:srgbClr val="FF8787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06734" name="AutoShape 142"/>
            <p:cNvSpPr>
              <a:spLocks noChangeArrowheads="1"/>
            </p:cNvSpPr>
            <p:nvPr/>
          </p:nvSpPr>
          <p:spPr bwMode="auto">
            <a:xfrm flipH="1">
              <a:off x="1819" y="3495"/>
              <a:ext cx="95" cy="137"/>
            </a:xfrm>
            <a:prstGeom prst="rtTriangle">
              <a:avLst/>
            </a:prstGeom>
            <a:solidFill>
              <a:srgbClr val="FF4B4B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06735" name="AutoShape 143"/>
            <p:cNvSpPr>
              <a:spLocks noChangeArrowheads="1"/>
            </p:cNvSpPr>
            <p:nvPr/>
          </p:nvSpPr>
          <p:spPr bwMode="auto">
            <a:xfrm flipH="1">
              <a:off x="1915" y="3495"/>
              <a:ext cx="95" cy="137"/>
            </a:xfrm>
            <a:prstGeom prst="rtTriangle">
              <a:avLst/>
            </a:prstGeom>
            <a:solidFill>
              <a:srgbClr val="FF0B0B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06736" name="AutoShape 144"/>
            <p:cNvSpPr>
              <a:spLocks noChangeArrowheads="1"/>
            </p:cNvSpPr>
            <p:nvPr/>
          </p:nvSpPr>
          <p:spPr bwMode="auto">
            <a:xfrm flipH="1">
              <a:off x="2011" y="3495"/>
              <a:ext cx="95" cy="137"/>
            </a:xfrm>
            <a:prstGeom prst="rtTriangle">
              <a:avLst/>
            </a:prstGeom>
            <a:solidFill>
              <a:srgbClr val="D6000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06737" name="AutoShape 145"/>
            <p:cNvSpPr>
              <a:spLocks noChangeArrowheads="1"/>
            </p:cNvSpPr>
            <p:nvPr/>
          </p:nvSpPr>
          <p:spPr bwMode="auto">
            <a:xfrm flipH="1">
              <a:off x="2107" y="3495"/>
              <a:ext cx="96" cy="137"/>
            </a:xfrm>
            <a:prstGeom prst="rtTriangle">
              <a:avLst/>
            </a:prstGeom>
            <a:solidFill>
              <a:srgbClr val="A2000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06738" name="AutoShape 146"/>
            <p:cNvSpPr>
              <a:spLocks noChangeArrowheads="1"/>
            </p:cNvSpPr>
            <p:nvPr/>
          </p:nvSpPr>
          <p:spPr bwMode="auto">
            <a:xfrm flipH="1">
              <a:off x="2204" y="3495"/>
              <a:ext cx="94" cy="137"/>
            </a:xfrm>
            <a:prstGeom prst="rtTriangle">
              <a:avLst/>
            </a:prstGeom>
            <a:solidFill>
              <a:srgbClr val="70000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06739" name="AutoShape 147"/>
            <p:cNvSpPr>
              <a:spLocks noChangeArrowheads="1"/>
            </p:cNvSpPr>
            <p:nvPr/>
          </p:nvSpPr>
          <p:spPr bwMode="auto">
            <a:xfrm flipH="1">
              <a:off x="2300" y="3495"/>
              <a:ext cx="95" cy="137"/>
            </a:xfrm>
            <a:prstGeom prst="rtTriangle">
              <a:avLst/>
            </a:prstGeom>
            <a:solidFill>
              <a:srgbClr val="5E000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06740" name="AutoShape 148"/>
            <p:cNvSpPr>
              <a:spLocks noChangeArrowheads="1"/>
            </p:cNvSpPr>
            <p:nvPr/>
          </p:nvSpPr>
          <p:spPr bwMode="auto">
            <a:xfrm flipH="1">
              <a:off x="2396" y="3495"/>
              <a:ext cx="95" cy="137"/>
            </a:xfrm>
            <a:prstGeom prst="rtTriangle">
              <a:avLst/>
            </a:prstGeom>
            <a:solidFill>
              <a:srgbClr val="5D3B8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06741" name="AutoShape 149"/>
            <p:cNvSpPr>
              <a:spLocks noChangeArrowheads="1"/>
            </p:cNvSpPr>
            <p:nvPr/>
          </p:nvSpPr>
          <p:spPr bwMode="auto">
            <a:xfrm flipH="1">
              <a:off x="2497" y="3496"/>
              <a:ext cx="95" cy="138"/>
            </a:xfrm>
            <a:prstGeom prst="rtTriangle">
              <a:avLst/>
            </a:prstGeom>
            <a:solidFill>
              <a:srgbClr val="7248B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06742" name="AutoShape 150"/>
            <p:cNvSpPr>
              <a:spLocks noChangeArrowheads="1"/>
            </p:cNvSpPr>
            <p:nvPr/>
          </p:nvSpPr>
          <p:spPr bwMode="auto">
            <a:xfrm flipH="1">
              <a:off x="2593" y="3496"/>
              <a:ext cx="95" cy="138"/>
            </a:xfrm>
            <a:prstGeom prst="rtTriangle">
              <a:avLst/>
            </a:prstGeom>
            <a:solidFill>
              <a:srgbClr val="8B67C1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06743" name="AutoShape 151"/>
            <p:cNvSpPr>
              <a:spLocks noChangeArrowheads="1"/>
            </p:cNvSpPr>
            <p:nvPr/>
          </p:nvSpPr>
          <p:spPr bwMode="auto">
            <a:xfrm flipH="1">
              <a:off x="2689" y="3496"/>
              <a:ext cx="95" cy="138"/>
            </a:xfrm>
            <a:prstGeom prst="rtTriangle">
              <a:avLst/>
            </a:prstGeom>
            <a:solidFill>
              <a:srgbClr val="BCA7DB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06744" name="AutoShape 152"/>
            <p:cNvSpPr>
              <a:spLocks noChangeArrowheads="1"/>
            </p:cNvSpPr>
            <p:nvPr/>
          </p:nvSpPr>
          <p:spPr bwMode="auto">
            <a:xfrm flipH="1">
              <a:off x="2785" y="3496"/>
              <a:ext cx="95" cy="138"/>
            </a:xfrm>
            <a:prstGeom prst="rtTriangle">
              <a:avLst/>
            </a:prstGeom>
            <a:solidFill>
              <a:srgbClr val="CAB9E3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06745" name="Rectangle 153"/>
            <p:cNvSpPr>
              <a:spLocks noChangeArrowheads="1"/>
            </p:cNvSpPr>
            <p:nvPr/>
          </p:nvSpPr>
          <p:spPr bwMode="auto">
            <a:xfrm>
              <a:off x="2880" y="3491"/>
              <a:ext cx="2880" cy="137"/>
            </a:xfrm>
            <a:prstGeom prst="rect">
              <a:avLst/>
            </a:prstGeom>
            <a:solidFill>
              <a:schemeClr val="tx1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06746" name="AutoShape 154"/>
            <p:cNvSpPr>
              <a:spLocks noChangeArrowheads="1"/>
            </p:cNvSpPr>
            <p:nvPr/>
          </p:nvSpPr>
          <p:spPr bwMode="auto">
            <a:xfrm flipH="1">
              <a:off x="2880" y="3489"/>
              <a:ext cx="95" cy="138"/>
            </a:xfrm>
            <a:prstGeom prst="rtTriangle">
              <a:avLst/>
            </a:prstGeom>
            <a:solidFill>
              <a:srgbClr val="D2F1D1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06747" name="AutoShape 155"/>
            <p:cNvSpPr>
              <a:spLocks noChangeArrowheads="1"/>
            </p:cNvSpPr>
            <p:nvPr/>
          </p:nvSpPr>
          <p:spPr bwMode="auto">
            <a:xfrm flipH="1">
              <a:off x="2975" y="3489"/>
              <a:ext cx="95" cy="138"/>
            </a:xfrm>
            <a:prstGeom prst="rtTriangle">
              <a:avLst/>
            </a:prstGeom>
            <a:solidFill>
              <a:srgbClr val="9FE19D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06748" name="AutoShape 156"/>
            <p:cNvSpPr>
              <a:spLocks noChangeArrowheads="1"/>
            </p:cNvSpPr>
            <p:nvPr/>
          </p:nvSpPr>
          <p:spPr bwMode="auto">
            <a:xfrm flipH="1">
              <a:off x="3069" y="3489"/>
              <a:ext cx="95" cy="138"/>
            </a:xfrm>
            <a:prstGeom prst="rtTriangle">
              <a:avLst/>
            </a:prstGeom>
            <a:solidFill>
              <a:srgbClr val="AED0B5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06749" name="AutoShape 157"/>
            <p:cNvSpPr>
              <a:spLocks noChangeArrowheads="1"/>
            </p:cNvSpPr>
            <p:nvPr/>
          </p:nvSpPr>
          <p:spPr bwMode="auto">
            <a:xfrm flipH="1">
              <a:off x="3165" y="3489"/>
              <a:ext cx="95" cy="138"/>
            </a:xfrm>
            <a:prstGeom prst="rtTriangle">
              <a:avLst/>
            </a:prstGeom>
            <a:solidFill>
              <a:srgbClr val="92C09C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06750" name="AutoShape 158"/>
            <p:cNvSpPr>
              <a:spLocks noChangeArrowheads="1"/>
            </p:cNvSpPr>
            <p:nvPr/>
          </p:nvSpPr>
          <p:spPr bwMode="auto">
            <a:xfrm flipH="1">
              <a:off x="3261" y="3489"/>
              <a:ext cx="95" cy="138"/>
            </a:xfrm>
            <a:prstGeom prst="rtTriangle">
              <a:avLst/>
            </a:prstGeom>
            <a:solidFill>
              <a:srgbClr val="64A672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06751" name="AutoShape 159"/>
            <p:cNvSpPr>
              <a:spLocks noChangeArrowheads="1"/>
            </p:cNvSpPr>
            <p:nvPr/>
          </p:nvSpPr>
          <p:spPr bwMode="auto">
            <a:xfrm flipH="1">
              <a:off x="3357" y="3489"/>
              <a:ext cx="95" cy="138"/>
            </a:xfrm>
            <a:prstGeom prst="rtTriangle">
              <a:avLst/>
            </a:prstGeom>
            <a:solidFill>
              <a:srgbClr val="53916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06752" name="AutoShape 160"/>
            <p:cNvSpPr>
              <a:spLocks noChangeArrowheads="1"/>
            </p:cNvSpPr>
            <p:nvPr/>
          </p:nvSpPr>
          <p:spPr bwMode="auto">
            <a:xfrm flipH="1">
              <a:off x="3454" y="3489"/>
              <a:ext cx="94" cy="138"/>
            </a:xfrm>
            <a:prstGeom prst="rtTriangle">
              <a:avLst/>
            </a:prstGeom>
            <a:solidFill>
              <a:srgbClr val="3D6B47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06753" name="AutoShape 161"/>
            <p:cNvSpPr>
              <a:spLocks noChangeArrowheads="1"/>
            </p:cNvSpPr>
            <p:nvPr/>
          </p:nvSpPr>
          <p:spPr bwMode="auto">
            <a:xfrm flipH="1">
              <a:off x="3550" y="3489"/>
              <a:ext cx="95" cy="138"/>
            </a:xfrm>
            <a:prstGeom prst="rtTriangle">
              <a:avLst/>
            </a:prstGeom>
            <a:solidFill>
              <a:srgbClr val="0F3C3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06754" name="AutoShape 162"/>
            <p:cNvSpPr>
              <a:spLocks noChangeArrowheads="1"/>
            </p:cNvSpPr>
            <p:nvPr/>
          </p:nvSpPr>
          <p:spPr bwMode="auto">
            <a:xfrm flipH="1">
              <a:off x="3646" y="3489"/>
              <a:ext cx="95" cy="138"/>
            </a:xfrm>
            <a:prstGeom prst="rtTriangle">
              <a:avLst/>
            </a:prstGeom>
            <a:solidFill>
              <a:srgbClr val="134B4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06755" name="AutoShape 163"/>
            <p:cNvSpPr>
              <a:spLocks noChangeArrowheads="1"/>
            </p:cNvSpPr>
            <p:nvPr/>
          </p:nvSpPr>
          <p:spPr bwMode="auto">
            <a:xfrm flipH="1">
              <a:off x="3742" y="3489"/>
              <a:ext cx="95" cy="138"/>
            </a:xfrm>
            <a:prstGeom prst="rtTriangle">
              <a:avLst/>
            </a:prstGeom>
            <a:solidFill>
              <a:srgbClr val="1D7279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06756" name="AutoShape 164"/>
            <p:cNvSpPr>
              <a:spLocks noChangeArrowheads="1"/>
            </p:cNvSpPr>
            <p:nvPr/>
          </p:nvSpPr>
          <p:spPr bwMode="auto">
            <a:xfrm flipH="1">
              <a:off x="3838" y="3489"/>
              <a:ext cx="95" cy="138"/>
            </a:xfrm>
            <a:prstGeom prst="rtTriangle">
              <a:avLst/>
            </a:prstGeom>
            <a:solidFill>
              <a:srgbClr val="2AA3AC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06757" name="AutoShape 165"/>
            <p:cNvSpPr>
              <a:spLocks noChangeArrowheads="1"/>
            </p:cNvSpPr>
            <p:nvPr/>
          </p:nvSpPr>
          <p:spPr bwMode="auto">
            <a:xfrm flipH="1">
              <a:off x="3935" y="3489"/>
              <a:ext cx="94" cy="138"/>
            </a:xfrm>
            <a:prstGeom prst="rtTriangle">
              <a:avLst/>
            </a:prstGeom>
            <a:solidFill>
              <a:srgbClr val="41C7D1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06758" name="AutoShape 166"/>
            <p:cNvSpPr>
              <a:spLocks noChangeArrowheads="1"/>
            </p:cNvSpPr>
            <p:nvPr/>
          </p:nvSpPr>
          <p:spPr bwMode="auto">
            <a:xfrm flipH="1">
              <a:off x="4031" y="3489"/>
              <a:ext cx="95" cy="138"/>
            </a:xfrm>
            <a:prstGeom prst="rtTriangle">
              <a:avLst/>
            </a:prstGeom>
            <a:solidFill>
              <a:srgbClr val="68D2DA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06759" name="AutoShape 167"/>
            <p:cNvSpPr>
              <a:spLocks noChangeArrowheads="1"/>
            </p:cNvSpPr>
            <p:nvPr/>
          </p:nvSpPr>
          <p:spPr bwMode="auto">
            <a:xfrm flipH="1">
              <a:off x="4126" y="3489"/>
              <a:ext cx="94" cy="138"/>
            </a:xfrm>
            <a:prstGeom prst="rtTriangle">
              <a:avLst/>
            </a:prstGeom>
            <a:solidFill>
              <a:srgbClr val="43FFF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06760" name="AutoShape 168"/>
            <p:cNvSpPr>
              <a:spLocks noChangeArrowheads="1"/>
            </p:cNvSpPr>
            <p:nvPr/>
          </p:nvSpPr>
          <p:spPr bwMode="auto">
            <a:xfrm flipH="1">
              <a:off x="4220" y="3489"/>
              <a:ext cx="95" cy="138"/>
            </a:xfrm>
            <a:prstGeom prst="rtTriangle">
              <a:avLst/>
            </a:prstGeom>
            <a:solidFill>
              <a:srgbClr val="A1FFF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06761" name="AutoShape 169"/>
            <p:cNvSpPr>
              <a:spLocks noChangeArrowheads="1"/>
            </p:cNvSpPr>
            <p:nvPr/>
          </p:nvSpPr>
          <p:spPr bwMode="auto">
            <a:xfrm flipH="1">
              <a:off x="4314" y="3489"/>
              <a:ext cx="95" cy="138"/>
            </a:xfrm>
            <a:prstGeom prst="rtTriangle">
              <a:avLst/>
            </a:prstGeom>
            <a:solidFill>
              <a:srgbClr val="CCFFF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06762" name="AutoShape 170"/>
            <p:cNvSpPr>
              <a:spLocks noChangeArrowheads="1"/>
            </p:cNvSpPr>
            <p:nvPr/>
          </p:nvSpPr>
          <p:spPr bwMode="auto">
            <a:xfrm flipH="1">
              <a:off x="4410" y="3489"/>
              <a:ext cx="95" cy="138"/>
            </a:xfrm>
            <a:prstGeom prst="rtTriangle">
              <a:avLst/>
            </a:prstGeom>
            <a:solidFill>
              <a:srgbClr val="FFD5D5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06763" name="AutoShape 171"/>
            <p:cNvSpPr>
              <a:spLocks noChangeArrowheads="1"/>
            </p:cNvSpPr>
            <p:nvPr/>
          </p:nvSpPr>
          <p:spPr bwMode="auto">
            <a:xfrm flipH="1">
              <a:off x="4506" y="3489"/>
              <a:ext cx="96" cy="138"/>
            </a:xfrm>
            <a:prstGeom prst="rtTriangle">
              <a:avLst/>
            </a:prstGeom>
            <a:solidFill>
              <a:srgbClr val="FFA5A5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06764" name="AutoShape 172"/>
            <p:cNvSpPr>
              <a:spLocks noChangeArrowheads="1"/>
            </p:cNvSpPr>
            <p:nvPr/>
          </p:nvSpPr>
          <p:spPr bwMode="auto">
            <a:xfrm flipH="1">
              <a:off x="4603" y="3489"/>
              <a:ext cx="94" cy="138"/>
            </a:xfrm>
            <a:prstGeom prst="rtTriangle">
              <a:avLst/>
            </a:prstGeom>
            <a:solidFill>
              <a:srgbClr val="FF8787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06765" name="AutoShape 173"/>
            <p:cNvSpPr>
              <a:spLocks noChangeArrowheads="1"/>
            </p:cNvSpPr>
            <p:nvPr/>
          </p:nvSpPr>
          <p:spPr bwMode="auto">
            <a:xfrm flipH="1">
              <a:off x="4699" y="3489"/>
              <a:ext cx="95" cy="138"/>
            </a:xfrm>
            <a:prstGeom prst="rtTriangle">
              <a:avLst/>
            </a:prstGeom>
            <a:solidFill>
              <a:srgbClr val="FF4B4B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06766" name="AutoShape 174"/>
            <p:cNvSpPr>
              <a:spLocks noChangeArrowheads="1"/>
            </p:cNvSpPr>
            <p:nvPr/>
          </p:nvSpPr>
          <p:spPr bwMode="auto">
            <a:xfrm flipH="1">
              <a:off x="4795" y="3489"/>
              <a:ext cx="95" cy="138"/>
            </a:xfrm>
            <a:prstGeom prst="rtTriangle">
              <a:avLst/>
            </a:prstGeom>
            <a:solidFill>
              <a:srgbClr val="FF0B0B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06767" name="AutoShape 175"/>
            <p:cNvSpPr>
              <a:spLocks noChangeArrowheads="1"/>
            </p:cNvSpPr>
            <p:nvPr/>
          </p:nvSpPr>
          <p:spPr bwMode="auto">
            <a:xfrm flipH="1">
              <a:off x="4891" y="3489"/>
              <a:ext cx="95" cy="138"/>
            </a:xfrm>
            <a:prstGeom prst="rtTriangle">
              <a:avLst/>
            </a:prstGeom>
            <a:solidFill>
              <a:srgbClr val="D6000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06768" name="AutoShape 176"/>
            <p:cNvSpPr>
              <a:spLocks noChangeArrowheads="1"/>
            </p:cNvSpPr>
            <p:nvPr/>
          </p:nvSpPr>
          <p:spPr bwMode="auto">
            <a:xfrm flipH="1">
              <a:off x="4987" y="3489"/>
              <a:ext cx="96" cy="138"/>
            </a:xfrm>
            <a:prstGeom prst="rtTriangle">
              <a:avLst/>
            </a:prstGeom>
            <a:solidFill>
              <a:srgbClr val="A2000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06769" name="AutoShape 177"/>
            <p:cNvSpPr>
              <a:spLocks noChangeArrowheads="1"/>
            </p:cNvSpPr>
            <p:nvPr/>
          </p:nvSpPr>
          <p:spPr bwMode="auto">
            <a:xfrm flipH="1">
              <a:off x="5084" y="3489"/>
              <a:ext cx="94" cy="138"/>
            </a:xfrm>
            <a:prstGeom prst="rtTriangle">
              <a:avLst/>
            </a:prstGeom>
            <a:solidFill>
              <a:srgbClr val="70000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06770" name="AutoShape 178"/>
            <p:cNvSpPr>
              <a:spLocks noChangeArrowheads="1"/>
            </p:cNvSpPr>
            <p:nvPr/>
          </p:nvSpPr>
          <p:spPr bwMode="auto">
            <a:xfrm flipH="1">
              <a:off x="5180" y="3489"/>
              <a:ext cx="95" cy="138"/>
            </a:xfrm>
            <a:prstGeom prst="rtTriangle">
              <a:avLst/>
            </a:prstGeom>
            <a:solidFill>
              <a:srgbClr val="5E000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06771" name="AutoShape 179"/>
            <p:cNvSpPr>
              <a:spLocks noChangeArrowheads="1"/>
            </p:cNvSpPr>
            <p:nvPr/>
          </p:nvSpPr>
          <p:spPr bwMode="auto">
            <a:xfrm flipH="1">
              <a:off x="5276" y="3489"/>
              <a:ext cx="95" cy="138"/>
            </a:xfrm>
            <a:prstGeom prst="rtTriangle">
              <a:avLst/>
            </a:prstGeom>
            <a:solidFill>
              <a:srgbClr val="5D3B8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06772" name="AutoShape 180"/>
            <p:cNvSpPr>
              <a:spLocks noChangeArrowheads="1"/>
            </p:cNvSpPr>
            <p:nvPr/>
          </p:nvSpPr>
          <p:spPr bwMode="auto">
            <a:xfrm flipH="1">
              <a:off x="5377" y="3491"/>
              <a:ext cx="95" cy="137"/>
            </a:xfrm>
            <a:prstGeom prst="rtTriangle">
              <a:avLst/>
            </a:prstGeom>
            <a:solidFill>
              <a:srgbClr val="7248B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06773" name="AutoShape 181"/>
            <p:cNvSpPr>
              <a:spLocks noChangeArrowheads="1"/>
            </p:cNvSpPr>
            <p:nvPr/>
          </p:nvSpPr>
          <p:spPr bwMode="auto">
            <a:xfrm flipH="1">
              <a:off x="5473" y="3491"/>
              <a:ext cx="95" cy="137"/>
            </a:xfrm>
            <a:prstGeom prst="rtTriangle">
              <a:avLst/>
            </a:prstGeom>
            <a:solidFill>
              <a:srgbClr val="8B67C1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06774" name="AutoShape 182"/>
            <p:cNvSpPr>
              <a:spLocks noChangeArrowheads="1"/>
            </p:cNvSpPr>
            <p:nvPr/>
          </p:nvSpPr>
          <p:spPr bwMode="auto">
            <a:xfrm flipH="1">
              <a:off x="5569" y="3491"/>
              <a:ext cx="95" cy="137"/>
            </a:xfrm>
            <a:prstGeom prst="rtTriangle">
              <a:avLst/>
            </a:prstGeom>
            <a:solidFill>
              <a:srgbClr val="BCA7DB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06775" name="AutoShape 183"/>
            <p:cNvSpPr>
              <a:spLocks noChangeArrowheads="1"/>
            </p:cNvSpPr>
            <p:nvPr/>
          </p:nvSpPr>
          <p:spPr bwMode="auto">
            <a:xfrm flipH="1">
              <a:off x="5665" y="3491"/>
              <a:ext cx="95" cy="137"/>
            </a:xfrm>
            <a:prstGeom prst="rtTriangle">
              <a:avLst/>
            </a:prstGeom>
            <a:solidFill>
              <a:srgbClr val="CAB9E3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</p:grpSp>
    </p:spTree>
  </p:cSld>
  <p:clrMapOvr>
    <a:masterClrMapping/>
  </p:clrMapOvr>
</p:sldLayout>
</file>

<file path=ppt/slideLayouts/slideLayout9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제목 및 내용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533400" y="296863"/>
            <a:ext cx="9601200" cy="1238250"/>
          </a:xfrm>
          <a:prstGeom prst="rect">
            <a:avLst/>
          </a:prstGeom>
        </p:spPr>
        <p:txBody>
          <a:bodyPr lIns="90893" tIns="45454" rIns="90893" bIns="45454"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내용 개체 틀 2"/>
          <p:cNvSpPr>
            <a:spLocks noGrp="1"/>
          </p:cNvSpPr>
          <p:nvPr>
            <p:ph idx="1"/>
          </p:nvPr>
        </p:nvSpPr>
        <p:spPr>
          <a:xfrm>
            <a:off x="533400" y="1733553"/>
            <a:ext cx="9601200" cy="4903789"/>
          </a:xfrm>
          <a:prstGeom prst="rect">
            <a:avLst/>
          </a:prstGeom>
        </p:spPr>
        <p:txBody>
          <a:bodyPr lIns="90893" tIns="45454" rIns="90893" bIns="45454"/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</p:spTree>
  </p:cSld>
  <p:clrMapOvr>
    <a:masterClrMapping/>
  </p:clrMapOvr>
</p:sldLayout>
</file>

<file path=ppt/slideLayouts/slideLayout9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구역 머리글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842963" y="4773613"/>
            <a:ext cx="9067800" cy="1476375"/>
          </a:xfrm>
          <a:prstGeom prst="rect">
            <a:avLst/>
          </a:prstGeom>
        </p:spPr>
        <p:txBody>
          <a:bodyPr lIns="90893" tIns="45454" rIns="90893" bIns="45454" anchor="t"/>
          <a:lstStyle>
            <a:lvl1pPr algn="l">
              <a:defRPr sz="4000" b="1" cap="all"/>
            </a:lvl1pPr>
          </a:lstStyle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텍스트 개체 틀 2"/>
          <p:cNvSpPr>
            <a:spLocks noGrp="1"/>
          </p:cNvSpPr>
          <p:nvPr>
            <p:ph type="body" idx="1"/>
          </p:nvPr>
        </p:nvSpPr>
        <p:spPr>
          <a:xfrm>
            <a:off x="842963" y="3149639"/>
            <a:ext cx="9067800" cy="1624013"/>
          </a:xfrm>
          <a:prstGeom prst="rect">
            <a:avLst/>
          </a:prstGeom>
        </p:spPr>
        <p:txBody>
          <a:bodyPr lIns="90893" tIns="45454" rIns="90893" bIns="45454" anchor="b"/>
          <a:lstStyle>
            <a:lvl1pPr marL="0" indent="0">
              <a:buNone/>
              <a:defRPr sz="2100"/>
            </a:lvl1pPr>
            <a:lvl2pPr marL="454488" indent="0">
              <a:buNone/>
              <a:defRPr sz="1800"/>
            </a:lvl2pPr>
            <a:lvl3pPr marL="908945" indent="0">
              <a:buNone/>
              <a:defRPr sz="1600"/>
            </a:lvl3pPr>
            <a:lvl4pPr marL="1363412" indent="0">
              <a:buNone/>
              <a:defRPr sz="1400"/>
            </a:lvl4pPr>
            <a:lvl5pPr marL="1817867" indent="0">
              <a:buNone/>
              <a:defRPr sz="1400"/>
            </a:lvl5pPr>
            <a:lvl6pPr marL="2272338" indent="0">
              <a:buNone/>
              <a:defRPr sz="1400"/>
            </a:lvl6pPr>
            <a:lvl7pPr marL="2726806" indent="0">
              <a:buNone/>
              <a:defRPr sz="1400"/>
            </a:lvl7pPr>
            <a:lvl8pPr marL="3181264" indent="0">
              <a:buNone/>
              <a:defRPr sz="1400"/>
            </a:lvl8pPr>
            <a:lvl9pPr marL="3635747" indent="0">
              <a:buNone/>
              <a:defRPr sz="14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</p:spTree>
  </p:cSld>
  <p:clrMapOvr>
    <a:masterClrMapping/>
  </p:clrMapOvr>
</p:sldLayout>
</file>

<file path=ppt/slideLayouts/slideLayout9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콘텐츠 2개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533400" y="296863"/>
            <a:ext cx="9601200" cy="1238250"/>
          </a:xfrm>
          <a:prstGeom prst="rect">
            <a:avLst/>
          </a:prstGeom>
        </p:spPr>
        <p:txBody>
          <a:bodyPr lIns="90893" tIns="45454" rIns="90893" bIns="45454"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내용 개체 틀 2"/>
          <p:cNvSpPr>
            <a:spLocks noGrp="1"/>
          </p:cNvSpPr>
          <p:nvPr>
            <p:ph sz="half" idx="1"/>
          </p:nvPr>
        </p:nvSpPr>
        <p:spPr>
          <a:xfrm>
            <a:off x="533407" y="1733553"/>
            <a:ext cx="4724400" cy="4903789"/>
          </a:xfrm>
          <a:prstGeom prst="rect">
            <a:avLst/>
          </a:prstGeom>
        </p:spPr>
        <p:txBody>
          <a:bodyPr lIns="90893" tIns="45454" rIns="90893" bIns="45454"/>
          <a:lstStyle>
            <a:lvl1pPr>
              <a:defRPr sz="2800"/>
            </a:lvl1pPr>
            <a:lvl2pPr>
              <a:defRPr sz="2400"/>
            </a:lvl2pPr>
            <a:lvl3pPr>
              <a:defRPr sz="21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4" name="내용 개체 틀 3"/>
          <p:cNvSpPr>
            <a:spLocks noGrp="1"/>
          </p:cNvSpPr>
          <p:nvPr>
            <p:ph sz="half" idx="2"/>
          </p:nvPr>
        </p:nvSpPr>
        <p:spPr>
          <a:xfrm>
            <a:off x="5410200" y="1733553"/>
            <a:ext cx="4724400" cy="4903789"/>
          </a:xfrm>
          <a:prstGeom prst="rect">
            <a:avLst/>
          </a:prstGeom>
        </p:spPr>
        <p:txBody>
          <a:bodyPr lIns="90893" tIns="45454" rIns="90893" bIns="45454"/>
          <a:lstStyle>
            <a:lvl1pPr>
              <a:defRPr sz="2800"/>
            </a:lvl1pPr>
            <a:lvl2pPr>
              <a:defRPr sz="2400"/>
            </a:lvl2pPr>
            <a:lvl3pPr>
              <a:defRPr sz="21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</p:spTree>
  </p:cSld>
  <p:clrMapOvr>
    <a:masterClrMapping/>
  </p:clrMapOvr>
</p:sldLayout>
</file>

<file path=ppt/slideLayouts/slideLayout9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비교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533400" y="296863"/>
            <a:ext cx="9601200" cy="1238250"/>
          </a:xfrm>
          <a:prstGeom prst="rect">
            <a:avLst/>
          </a:prstGeom>
        </p:spPr>
        <p:txBody>
          <a:bodyPr lIns="90893" tIns="45454" rIns="90893" bIns="45454"/>
          <a:lstStyle>
            <a:lvl1pPr>
              <a:defRPr/>
            </a:lvl1pPr>
          </a:lstStyle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텍스트 개체 틀 2"/>
          <p:cNvSpPr>
            <a:spLocks noGrp="1"/>
          </p:cNvSpPr>
          <p:nvPr>
            <p:ph type="body" idx="1"/>
          </p:nvPr>
        </p:nvSpPr>
        <p:spPr>
          <a:xfrm>
            <a:off x="533405" y="1663700"/>
            <a:ext cx="4713288" cy="692150"/>
          </a:xfrm>
          <a:prstGeom prst="rect">
            <a:avLst/>
          </a:prstGeom>
        </p:spPr>
        <p:txBody>
          <a:bodyPr lIns="90893" tIns="45454" rIns="90893" bIns="45454" anchor="b"/>
          <a:lstStyle>
            <a:lvl1pPr marL="0" indent="0">
              <a:buNone/>
              <a:defRPr sz="2400" b="1"/>
            </a:lvl1pPr>
            <a:lvl2pPr marL="454488" indent="0">
              <a:buNone/>
              <a:defRPr sz="2100" b="1"/>
            </a:lvl2pPr>
            <a:lvl3pPr marL="908945" indent="0">
              <a:buNone/>
              <a:defRPr sz="1800" b="1"/>
            </a:lvl3pPr>
            <a:lvl4pPr marL="1363412" indent="0">
              <a:buNone/>
              <a:defRPr sz="1600" b="1"/>
            </a:lvl4pPr>
            <a:lvl5pPr marL="1817867" indent="0">
              <a:buNone/>
              <a:defRPr sz="1600" b="1"/>
            </a:lvl5pPr>
            <a:lvl6pPr marL="2272338" indent="0">
              <a:buNone/>
              <a:defRPr sz="1600" b="1"/>
            </a:lvl6pPr>
            <a:lvl7pPr marL="2726806" indent="0">
              <a:buNone/>
              <a:defRPr sz="1600" b="1"/>
            </a:lvl7pPr>
            <a:lvl8pPr marL="3181264" indent="0">
              <a:buNone/>
              <a:defRPr sz="1600" b="1"/>
            </a:lvl8pPr>
            <a:lvl9pPr marL="3635747" indent="0">
              <a:buNone/>
              <a:defRPr sz="1600" b="1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  <p:sp>
        <p:nvSpPr>
          <p:cNvPr id="4" name="내용 개체 틀 3"/>
          <p:cNvSpPr>
            <a:spLocks noGrp="1"/>
          </p:cNvSpPr>
          <p:nvPr>
            <p:ph sz="half" idx="2"/>
          </p:nvPr>
        </p:nvSpPr>
        <p:spPr>
          <a:xfrm>
            <a:off x="533405" y="2355853"/>
            <a:ext cx="4713288" cy="4281488"/>
          </a:xfrm>
          <a:prstGeom prst="rect">
            <a:avLst/>
          </a:prstGeom>
        </p:spPr>
        <p:txBody>
          <a:bodyPr lIns="90893" tIns="45454" rIns="90893" bIns="45454"/>
          <a:lstStyle>
            <a:lvl1pPr>
              <a:defRPr sz="2400"/>
            </a:lvl1pPr>
            <a:lvl2pPr>
              <a:defRPr sz="21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5" name="텍스트 개체 틀 4"/>
          <p:cNvSpPr>
            <a:spLocks noGrp="1"/>
          </p:cNvSpPr>
          <p:nvPr>
            <p:ph type="body" sz="quarter" idx="3"/>
          </p:nvPr>
        </p:nvSpPr>
        <p:spPr>
          <a:xfrm>
            <a:off x="5419778" y="1663700"/>
            <a:ext cx="4714875" cy="692150"/>
          </a:xfrm>
          <a:prstGeom prst="rect">
            <a:avLst/>
          </a:prstGeom>
        </p:spPr>
        <p:txBody>
          <a:bodyPr lIns="90893" tIns="45454" rIns="90893" bIns="45454" anchor="b"/>
          <a:lstStyle>
            <a:lvl1pPr marL="0" indent="0">
              <a:buNone/>
              <a:defRPr sz="2400" b="1"/>
            </a:lvl1pPr>
            <a:lvl2pPr marL="454488" indent="0">
              <a:buNone/>
              <a:defRPr sz="2100" b="1"/>
            </a:lvl2pPr>
            <a:lvl3pPr marL="908945" indent="0">
              <a:buNone/>
              <a:defRPr sz="1800" b="1"/>
            </a:lvl3pPr>
            <a:lvl4pPr marL="1363412" indent="0">
              <a:buNone/>
              <a:defRPr sz="1600" b="1"/>
            </a:lvl4pPr>
            <a:lvl5pPr marL="1817867" indent="0">
              <a:buNone/>
              <a:defRPr sz="1600" b="1"/>
            </a:lvl5pPr>
            <a:lvl6pPr marL="2272338" indent="0">
              <a:buNone/>
              <a:defRPr sz="1600" b="1"/>
            </a:lvl6pPr>
            <a:lvl7pPr marL="2726806" indent="0">
              <a:buNone/>
              <a:defRPr sz="1600" b="1"/>
            </a:lvl7pPr>
            <a:lvl8pPr marL="3181264" indent="0">
              <a:buNone/>
              <a:defRPr sz="1600" b="1"/>
            </a:lvl8pPr>
            <a:lvl9pPr marL="3635747" indent="0">
              <a:buNone/>
              <a:defRPr sz="1600" b="1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  <p:sp>
        <p:nvSpPr>
          <p:cNvPr id="6" name="내용 개체 틀 5"/>
          <p:cNvSpPr>
            <a:spLocks noGrp="1"/>
          </p:cNvSpPr>
          <p:nvPr>
            <p:ph sz="quarter" idx="4"/>
          </p:nvPr>
        </p:nvSpPr>
        <p:spPr>
          <a:xfrm>
            <a:off x="5419778" y="2355853"/>
            <a:ext cx="4714875" cy="4281488"/>
          </a:xfrm>
          <a:prstGeom prst="rect">
            <a:avLst/>
          </a:prstGeom>
        </p:spPr>
        <p:txBody>
          <a:bodyPr lIns="90893" tIns="45454" rIns="90893" bIns="45454"/>
          <a:lstStyle>
            <a:lvl1pPr>
              <a:defRPr sz="2400"/>
            </a:lvl1pPr>
            <a:lvl2pPr>
              <a:defRPr sz="21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</p:spTree>
  </p:cSld>
  <p:clrMapOvr>
    <a:masterClrMapping/>
  </p:clrMapOvr>
</p:sldLayout>
</file>

<file path=ppt/slideLayouts/slideLayout9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제목만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533400" y="296863"/>
            <a:ext cx="9601200" cy="1238250"/>
          </a:xfrm>
          <a:prstGeom prst="rect">
            <a:avLst/>
          </a:prstGeom>
        </p:spPr>
        <p:txBody>
          <a:bodyPr lIns="90893" tIns="45454" rIns="90893" bIns="45454"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</p:spTree>
  </p:cSld>
  <p:clrMapOvr>
    <a:masterClrMapping/>
  </p:clrMapOvr>
</p:sldLayout>
</file>

<file path=ppt/slideLayouts/slideLayout9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빈 화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9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캡션 있는 콘텐츠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533462" y="295275"/>
            <a:ext cx="3509963" cy="1258888"/>
          </a:xfrm>
          <a:prstGeom prst="rect">
            <a:avLst/>
          </a:prstGeom>
        </p:spPr>
        <p:txBody>
          <a:bodyPr lIns="90893" tIns="45454" rIns="90893" bIns="45454" anchor="b"/>
          <a:lstStyle>
            <a:lvl1pPr algn="l">
              <a:defRPr sz="2100" b="1"/>
            </a:lvl1pPr>
          </a:lstStyle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내용 개체 틀 2"/>
          <p:cNvSpPr>
            <a:spLocks noGrp="1"/>
          </p:cNvSpPr>
          <p:nvPr>
            <p:ph idx="1"/>
          </p:nvPr>
        </p:nvSpPr>
        <p:spPr>
          <a:xfrm>
            <a:off x="4170416" y="295282"/>
            <a:ext cx="5964237" cy="6342063"/>
          </a:xfrm>
          <a:prstGeom prst="rect">
            <a:avLst/>
          </a:prstGeom>
        </p:spPr>
        <p:txBody>
          <a:bodyPr lIns="90893" tIns="45454" rIns="90893" bIns="45454"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100"/>
            </a:lvl4pPr>
            <a:lvl5pPr>
              <a:defRPr sz="2100"/>
            </a:lvl5pPr>
            <a:lvl6pPr>
              <a:defRPr sz="2100"/>
            </a:lvl6pPr>
            <a:lvl7pPr>
              <a:defRPr sz="2100"/>
            </a:lvl7pPr>
            <a:lvl8pPr>
              <a:defRPr sz="2100"/>
            </a:lvl8pPr>
            <a:lvl9pPr>
              <a:defRPr sz="21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4" name="텍스트 개체 틀 3"/>
          <p:cNvSpPr>
            <a:spLocks noGrp="1"/>
          </p:cNvSpPr>
          <p:nvPr>
            <p:ph type="body" sz="half" idx="2"/>
          </p:nvPr>
        </p:nvSpPr>
        <p:spPr>
          <a:xfrm>
            <a:off x="533462" y="1554163"/>
            <a:ext cx="3509963" cy="5083176"/>
          </a:xfrm>
          <a:prstGeom prst="rect">
            <a:avLst/>
          </a:prstGeom>
        </p:spPr>
        <p:txBody>
          <a:bodyPr lIns="90893" tIns="45454" rIns="90893" bIns="45454"/>
          <a:lstStyle>
            <a:lvl1pPr marL="0" indent="0">
              <a:buNone/>
              <a:defRPr sz="1400"/>
            </a:lvl1pPr>
            <a:lvl2pPr marL="454488" indent="0">
              <a:buNone/>
              <a:defRPr sz="1200"/>
            </a:lvl2pPr>
            <a:lvl3pPr marL="908945" indent="0">
              <a:buNone/>
              <a:defRPr sz="1000"/>
            </a:lvl3pPr>
            <a:lvl4pPr marL="1363412" indent="0">
              <a:buNone/>
              <a:defRPr sz="900"/>
            </a:lvl4pPr>
            <a:lvl5pPr marL="1817867" indent="0">
              <a:buNone/>
              <a:defRPr sz="900"/>
            </a:lvl5pPr>
            <a:lvl6pPr marL="2272338" indent="0">
              <a:buNone/>
              <a:defRPr sz="900"/>
            </a:lvl6pPr>
            <a:lvl7pPr marL="2726806" indent="0">
              <a:buNone/>
              <a:defRPr sz="900"/>
            </a:lvl7pPr>
            <a:lvl8pPr marL="3181264" indent="0">
              <a:buNone/>
              <a:defRPr sz="900"/>
            </a:lvl8pPr>
            <a:lvl9pPr marL="3635747" indent="0">
              <a:buNone/>
              <a:defRPr sz="9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6" Type="http://schemas.openxmlformats.org/officeDocument/2006/relationships/image" Target="../media/image1.jpeg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theme" Target="../theme/theme1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/Relationships>
</file>

<file path=ppt/slideMasters/_rels/slideMaster10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11.xml"/><Relationship Id="rId13" Type="http://schemas.openxmlformats.org/officeDocument/2006/relationships/image" Target="../media/image2.jpeg"/><Relationship Id="rId3" Type="http://schemas.openxmlformats.org/officeDocument/2006/relationships/slideLayout" Target="../slideLayouts/slideLayout106.xml"/><Relationship Id="rId7" Type="http://schemas.openxmlformats.org/officeDocument/2006/relationships/slideLayout" Target="../slideLayouts/slideLayout110.xml"/><Relationship Id="rId12" Type="http://schemas.openxmlformats.org/officeDocument/2006/relationships/theme" Target="../theme/theme10.xml"/><Relationship Id="rId2" Type="http://schemas.openxmlformats.org/officeDocument/2006/relationships/slideLayout" Target="../slideLayouts/slideLayout105.xml"/><Relationship Id="rId1" Type="http://schemas.openxmlformats.org/officeDocument/2006/relationships/slideLayout" Target="../slideLayouts/slideLayout104.xml"/><Relationship Id="rId6" Type="http://schemas.openxmlformats.org/officeDocument/2006/relationships/slideLayout" Target="../slideLayouts/slideLayout109.xml"/><Relationship Id="rId11" Type="http://schemas.openxmlformats.org/officeDocument/2006/relationships/slideLayout" Target="../slideLayouts/slideLayout114.xml"/><Relationship Id="rId5" Type="http://schemas.openxmlformats.org/officeDocument/2006/relationships/slideLayout" Target="../slideLayouts/slideLayout108.xml"/><Relationship Id="rId10" Type="http://schemas.openxmlformats.org/officeDocument/2006/relationships/slideLayout" Target="../slideLayouts/slideLayout113.xml"/><Relationship Id="rId4" Type="http://schemas.openxmlformats.org/officeDocument/2006/relationships/slideLayout" Target="../slideLayouts/slideLayout107.xml"/><Relationship Id="rId9" Type="http://schemas.openxmlformats.org/officeDocument/2006/relationships/slideLayout" Target="../slideLayouts/slideLayout112.xml"/></Relationships>
</file>

<file path=ppt/slideMasters/_rels/slideMaster1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22.xml"/><Relationship Id="rId13" Type="http://schemas.openxmlformats.org/officeDocument/2006/relationships/image" Target="../media/image2.jpeg"/><Relationship Id="rId3" Type="http://schemas.openxmlformats.org/officeDocument/2006/relationships/slideLayout" Target="../slideLayouts/slideLayout117.xml"/><Relationship Id="rId7" Type="http://schemas.openxmlformats.org/officeDocument/2006/relationships/slideLayout" Target="../slideLayouts/slideLayout121.xml"/><Relationship Id="rId12" Type="http://schemas.openxmlformats.org/officeDocument/2006/relationships/theme" Target="../theme/theme11.xml"/><Relationship Id="rId2" Type="http://schemas.openxmlformats.org/officeDocument/2006/relationships/slideLayout" Target="../slideLayouts/slideLayout116.xml"/><Relationship Id="rId1" Type="http://schemas.openxmlformats.org/officeDocument/2006/relationships/slideLayout" Target="../slideLayouts/slideLayout115.xml"/><Relationship Id="rId6" Type="http://schemas.openxmlformats.org/officeDocument/2006/relationships/slideLayout" Target="../slideLayouts/slideLayout120.xml"/><Relationship Id="rId11" Type="http://schemas.openxmlformats.org/officeDocument/2006/relationships/slideLayout" Target="../slideLayouts/slideLayout125.xml"/><Relationship Id="rId5" Type="http://schemas.openxmlformats.org/officeDocument/2006/relationships/slideLayout" Target="../slideLayouts/slideLayout119.xml"/><Relationship Id="rId10" Type="http://schemas.openxmlformats.org/officeDocument/2006/relationships/slideLayout" Target="../slideLayouts/slideLayout124.xml"/><Relationship Id="rId4" Type="http://schemas.openxmlformats.org/officeDocument/2006/relationships/slideLayout" Target="../slideLayouts/slideLayout118.xml"/><Relationship Id="rId9" Type="http://schemas.openxmlformats.org/officeDocument/2006/relationships/slideLayout" Target="../slideLayouts/slideLayout123.xml"/></Relationships>
</file>

<file path=ppt/slideMasters/_rels/slideMaster1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33.xml"/><Relationship Id="rId13" Type="http://schemas.openxmlformats.org/officeDocument/2006/relationships/image" Target="../media/image2.jpeg"/><Relationship Id="rId3" Type="http://schemas.openxmlformats.org/officeDocument/2006/relationships/slideLayout" Target="../slideLayouts/slideLayout128.xml"/><Relationship Id="rId7" Type="http://schemas.openxmlformats.org/officeDocument/2006/relationships/slideLayout" Target="../slideLayouts/slideLayout132.xml"/><Relationship Id="rId12" Type="http://schemas.openxmlformats.org/officeDocument/2006/relationships/theme" Target="../theme/theme12.xml"/><Relationship Id="rId2" Type="http://schemas.openxmlformats.org/officeDocument/2006/relationships/slideLayout" Target="../slideLayouts/slideLayout127.xml"/><Relationship Id="rId1" Type="http://schemas.openxmlformats.org/officeDocument/2006/relationships/slideLayout" Target="../slideLayouts/slideLayout126.xml"/><Relationship Id="rId6" Type="http://schemas.openxmlformats.org/officeDocument/2006/relationships/slideLayout" Target="../slideLayouts/slideLayout131.xml"/><Relationship Id="rId11" Type="http://schemas.openxmlformats.org/officeDocument/2006/relationships/slideLayout" Target="../slideLayouts/slideLayout136.xml"/><Relationship Id="rId5" Type="http://schemas.openxmlformats.org/officeDocument/2006/relationships/slideLayout" Target="../slideLayouts/slideLayout130.xml"/><Relationship Id="rId10" Type="http://schemas.openxmlformats.org/officeDocument/2006/relationships/slideLayout" Target="../slideLayouts/slideLayout135.xml"/><Relationship Id="rId4" Type="http://schemas.openxmlformats.org/officeDocument/2006/relationships/slideLayout" Target="../slideLayouts/slideLayout129.xml"/><Relationship Id="rId9" Type="http://schemas.openxmlformats.org/officeDocument/2006/relationships/slideLayout" Target="../slideLayouts/slideLayout134.xml"/></Relationships>
</file>

<file path=ppt/slideMasters/_rels/slideMaster1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44.xml"/><Relationship Id="rId13" Type="http://schemas.openxmlformats.org/officeDocument/2006/relationships/image" Target="../media/image2.jpeg"/><Relationship Id="rId3" Type="http://schemas.openxmlformats.org/officeDocument/2006/relationships/slideLayout" Target="../slideLayouts/slideLayout139.xml"/><Relationship Id="rId7" Type="http://schemas.openxmlformats.org/officeDocument/2006/relationships/slideLayout" Target="../slideLayouts/slideLayout143.xml"/><Relationship Id="rId12" Type="http://schemas.openxmlformats.org/officeDocument/2006/relationships/theme" Target="../theme/theme13.xml"/><Relationship Id="rId2" Type="http://schemas.openxmlformats.org/officeDocument/2006/relationships/slideLayout" Target="../slideLayouts/slideLayout138.xml"/><Relationship Id="rId1" Type="http://schemas.openxmlformats.org/officeDocument/2006/relationships/slideLayout" Target="../slideLayouts/slideLayout137.xml"/><Relationship Id="rId6" Type="http://schemas.openxmlformats.org/officeDocument/2006/relationships/slideLayout" Target="../slideLayouts/slideLayout142.xml"/><Relationship Id="rId11" Type="http://schemas.openxmlformats.org/officeDocument/2006/relationships/slideLayout" Target="../slideLayouts/slideLayout147.xml"/><Relationship Id="rId5" Type="http://schemas.openxmlformats.org/officeDocument/2006/relationships/slideLayout" Target="../slideLayouts/slideLayout141.xml"/><Relationship Id="rId10" Type="http://schemas.openxmlformats.org/officeDocument/2006/relationships/slideLayout" Target="../slideLayouts/slideLayout146.xml"/><Relationship Id="rId4" Type="http://schemas.openxmlformats.org/officeDocument/2006/relationships/slideLayout" Target="../slideLayouts/slideLayout140.xml"/><Relationship Id="rId9" Type="http://schemas.openxmlformats.org/officeDocument/2006/relationships/slideLayout" Target="../slideLayouts/slideLayout145.xml"/></Relationships>
</file>

<file path=ppt/slideMasters/_rels/slideMaster1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55.xml"/><Relationship Id="rId13" Type="http://schemas.openxmlformats.org/officeDocument/2006/relationships/theme" Target="../theme/theme14.xml"/><Relationship Id="rId3" Type="http://schemas.openxmlformats.org/officeDocument/2006/relationships/slideLayout" Target="../slideLayouts/slideLayout150.xml"/><Relationship Id="rId7" Type="http://schemas.openxmlformats.org/officeDocument/2006/relationships/slideLayout" Target="../slideLayouts/slideLayout154.xml"/><Relationship Id="rId12" Type="http://schemas.openxmlformats.org/officeDocument/2006/relationships/slideLayout" Target="../slideLayouts/slideLayout159.xml"/><Relationship Id="rId2" Type="http://schemas.openxmlformats.org/officeDocument/2006/relationships/slideLayout" Target="../slideLayouts/slideLayout149.xml"/><Relationship Id="rId1" Type="http://schemas.openxmlformats.org/officeDocument/2006/relationships/slideLayout" Target="../slideLayouts/slideLayout148.xml"/><Relationship Id="rId6" Type="http://schemas.openxmlformats.org/officeDocument/2006/relationships/slideLayout" Target="../slideLayouts/slideLayout153.xml"/><Relationship Id="rId11" Type="http://schemas.openxmlformats.org/officeDocument/2006/relationships/slideLayout" Target="../slideLayouts/slideLayout158.xml"/><Relationship Id="rId5" Type="http://schemas.openxmlformats.org/officeDocument/2006/relationships/slideLayout" Target="../slideLayouts/slideLayout152.xml"/><Relationship Id="rId10" Type="http://schemas.openxmlformats.org/officeDocument/2006/relationships/slideLayout" Target="../slideLayouts/slideLayout157.xml"/><Relationship Id="rId4" Type="http://schemas.openxmlformats.org/officeDocument/2006/relationships/slideLayout" Target="../slideLayouts/slideLayout151.xml"/><Relationship Id="rId9" Type="http://schemas.openxmlformats.org/officeDocument/2006/relationships/slideLayout" Target="../slideLayouts/slideLayout156.xml"/><Relationship Id="rId14" Type="http://schemas.openxmlformats.org/officeDocument/2006/relationships/image" Target="../media/image2.jpeg"/></Relationships>
</file>

<file path=ppt/slideMasters/_rels/slideMaster1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67.xml"/><Relationship Id="rId13" Type="http://schemas.openxmlformats.org/officeDocument/2006/relationships/image" Target="../media/image2.jpeg"/><Relationship Id="rId3" Type="http://schemas.openxmlformats.org/officeDocument/2006/relationships/slideLayout" Target="../slideLayouts/slideLayout162.xml"/><Relationship Id="rId7" Type="http://schemas.openxmlformats.org/officeDocument/2006/relationships/slideLayout" Target="../slideLayouts/slideLayout166.xml"/><Relationship Id="rId12" Type="http://schemas.openxmlformats.org/officeDocument/2006/relationships/theme" Target="../theme/theme15.xml"/><Relationship Id="rId2" Type="http://schemas.openxmlformats.org/officeDocument/2006/relationships/slideLayout" Target="../slideLayouts/slideLayout161.xml"/><Relationship Id="rId1" Type="http://schemas.openxmlformats.org/officeDocument/2006/relationships/slideLayout" Target="../slideLayouts/slideLayout160.xml"/><Relationship Id="rId6" Type="http://schemas.openxmlformats.org/officeDocument/2006/relationships/slideLayout" Target="../slideLayouts/slideLayout165.xml"/><Relationship Id="rId11" Type="http://schemas.openxmlformats.org/officeDocument/2006/relationships/slideLayout" Target="../slideLayouts/slideLayout170.xml"/><Relationship Id="rId5" Type="http://schemas.openxmlformats.org/officeDocument/2006/relationships/slideLayout" Target="../slideLayouts/slideLayout164.xml"/><Relationship Id="rId10" Type="http://schemas.openxmlformats.org/officeDocument/2006/relationships/slideLayout" Target="../slideLayouts/slideLayout169.xml"/><Relationship Id="rId4" Type="http://schemas.openxmlformats.org/officeDocument/2006/relationships/slideLayout" Target="../slideLayouts/slideLayout163.xml"/><Relationship Id="rId9" Type="http://schemas.openxmlformats.org/officeDocument/2006/relationships/slideLayout" Target="../slideLayouts/slideLayout168.xml"/></Relationships>
</file>

<file path=ppt/slideMasters/_rels/slideMaster1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78.xml"/><Relationship Id="rId13" Type="http://schemas.openxmlformats.org/officeDocument/2006/relationships/image" Target="../media/image2.jpeg"/><Relationship Id="rId3" Type="http://schemas.openxmlformats.org/officeDocument/2006/relationships/slideLayout" Target="../slideLayouts/slideLayout173.xml"/><Relationship Id="rId7" Type="http://schemas.openxmlformats.org/officeDocument/2006/relationships/slideLayout" Target="../slideLayouts/slideLayout177.xml"/><Relationship Id="rId12" Type="http://schemas.openxmlformats.org/officeDocument/2006/relationships/theme" Target="../theme/theme16.xml"/><Relationship Id="rId2" Type="http://schemas.openxmlformats.org/officeDocument/2006/relationships/slideLayout" Target="../slideLayouts/slideLayout172.xml"/><Relationship Id="rId1" Type="http://schemas.openxmlformats.org/officeDocument/2006/relationships/slideLayout" Target="../slideLayouts/slideLayout171.xml"/><Relationship Id="rId6" Type="http://schemas.openxmlformats.org/officeDocument/2006/relationships/slideLayout" Target="../slideLayouts/slideLayout176.xml"/><Relationship Id="rId11" Type="http://schemas.openxmlformats.org/officeDocument/2006/relationships/slideLayout" Target="../slideLayouts/slideLayout181.xml"/><Relationship Id="rId5" Type="http://schemas.openxmlformats.org/officeDocument/2006/relationships/slideLayout" Target="../slideLayouts/slideLayout175.xml"/><Relationship Id="rId10" Type="http://schemas.openxmlformats.org/officeDocument/2006/relationships/slideLayout" Target="../slideLayouts/slideLayout180.xml"/><Relationship Id="rId4" Type="http://schemas.openxmlformats.org/officeDocument/2006/relationships/slideLayout" Target="../slideLayouts/slideLayout174.xml"/><Relationship Id="rId9" Type="http://schemas.openxmlformats.org/officeDocument/2006/relationships/slideLayout" Target="../slideLayouts/slideLayout179.xml"/></Relationships>
</file>

<file path=ppt/slideMasters/_rels/slideMaster1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89.xml"/><Relationship Id="rId13" Type="http://schemas.openxmlformats.org/officeDocument/2006/relationships/image" Target="../media/image2.jpeg"/><Relationship Id="rId3" Type="http://schemas.openxmlformats.org/officeDocument/2006/relationships/slideLayout" Target="../slideLayouts/slideLayout184.xml"/><Relationship Id="rId7" Type="http://schemas.openxmlformats.org/officeDocument/2006/relationships/slideLayout" Target="../slideLayouts/slideLayout188.xml"/><Relationship Id="rId12" Type="http://schemas.openxmlformats.org/officeDocument/2006/relationships/theme" Target="../theme/theme17.xml"/><Relationship Id="rId2" Type="http://schemas.openxmlformats.org/officeDocument/2006/relationships/slideLayout" Target="../slideLayouts/slideLayout183.xml"/><Relationship Id="rId1" Type="http://schemas.openxmlformats.org/officeDocument/2006/relationships/slideLayout" Target="../slideLayouts/slideLayout182.xml"/><Relationship Id="rId6" Type="http://schemas.openxmlformats.org/officeDocument/2006/relationships/slideLayout" Target="../slideLayouts/slideLayout187.xml"/><Relationship Id="rId11" Type="http://schemas.openxmlformats.org/officeDocument/2006/relationships/slideLayout" Target="../slideLayouts/slideLayout192.xml"/><Relationship Id="rId5" Type="http://schemas.openxmlformats.org/officeDocument/2006/relationships/slideLayout" Target="../slideLayouts/slideLayout186.xml"/><Relationship Id="rId10" Type="http://schemas.openxmlformats.org/officeDocument/2006/relationships/slideLayout" Target="../slideLayouts/slideLayout191.xml"/><Relationship Id="rId4" Type="http://schemas.openxmlformats.org/officeDocument/2006/relationships/slideLayout" Target="../slideLayouts/slideLayout185.xml"/><Relationship Id="rId9" Type="http://schemas.openxmlformats.org/officeDocument/2006/relationships/slideLayout" Target="../slideLayouts/slideLayout190.xml"/></Relationships>
</file>

<file path=ppt/slideMasters/_rels/slideMaster1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00.xml"/><Relationship Id="rId13" Type="http://schemas.openxmlformats.org/officeDocument/2006/relationships/image" Target="../media/image2.jpeg"/><Relationship Id="rId3" Type="http://schemas.openxmlformats.org/officeDocument/2006/relationships/slideLayout" Target="../slideLayouts/slideLayout195.xml"/><Relationship Id="rId7" Type="http://schemas.openxmlformats.org/officeDocument/2006/relationships/slideLayout" Target="../slideLayouts/slideLayout199.xml"/><Relationship Id="rId12" Type="http://schemas.openxmlformats.org/officeDocument/2006/relationships/theme" Target="../theme/theme18.xml"/><Relationship Id="rId2" Type="http://schemas.openxmlformats.org/officeDocument/2006/relationships/slideLayout" Target="../slideLayouts/slideLayout194.xml"/><Relationship Id="rId1" Type="http://schemas.openxmlformats.org/officeDocument/2006/relationships/slideLayout" Target="../slideLayouts/slideLayout193.xml"/><Relationship Id="rId6" Type="http://schemas.openxmlformats.org/officeDocument/2006/relationships/slideLayout" Target="../slideLayouts/slideLayout198.xml"/><Relationship Id="rId11" Type="http://schemas.openxmlformats.org/officeDocument/2006/relationships/slideLayout" Target="../slideLayouts/slideLayout203.xml"/><Relationship Id="rId5" Type="http://schemas.openxmlformats.org/officeDocument/2006/relationships/slideLayout" Target="../slideLayouts/slideLayout197.xml"/><Relationship Id="rId10" Type="http://schemas.openxmlformats.org/officeDocument/2006/relationships/slideLayout" Target="../slideLayouts/slideLayout202.xml"/><Relationship Id="rId4" Type="http://schemas.openxmlformats.org/officeDocument/2006/relationships/slideLayout" Target="../slideLayouts/slideLayout196.xml"/><Relationship Id="rId9" Type="http://schemas.openxmlformats.org/officeDocument/2006/relationships/slideLayout" Target="../slideLayouts/slideLayout201.xml"/></Relationships>
</file>

<file path=ppt/slideMasters/_rels/slideMaster19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11.xml"/><Relationship Id="rId13" Type="http://schemas.openxmlformats.org/officeDocument/2006/relationships/image" Target="../media/image2.jpeg"/><Relationship Id="rId3" Type="http://schemas.openxmlformats.org/officeDocument/2006/relationships/slideLayout" Target="../slideLayouts/slideLayout206.xml"/><Relationship Id="rId7" Type="http://schemas.openxmlformats.org/officeDocument/2006/relationships/slideLayout" Target="../slideLayouts/slideLayout210.xml"/><Relationship Id="rId12" Type="http://schemas.openxmlformats.org/officeDocument/2006/relationships/theme" Target="../theme/theme19.xml"/><Relationship Id="rId2" Type="http://schemas.openxmlformats.org/officeDocument/2006/relationships/slideLayout" Target="../slideLayouts/slideLayout205.xml"/><Relationship Id="rId1" Type="http://schemas.openxmlformats.org/officeDocument/2006/relationships/slideLayout" Target="../slideLayouts/slideLayout204.xml"/><Relationship Id="rId6" Type="http://schemas.openxmlformats.org/officeDocument/2006/relationships/slideLayout" Target="../slideLayouts/slideLayout209.xml"/><Relationship Id="rId11" Type="http://schemas.openxmlformats.org/officeDocument/2006/relationships/slideLayout" Target="../slideLayouts/slideLayout214.xml"/><Relationship Id="rId5" Type="http://schemas.openxmlformats.org/officeDocument/2006/relationships/slideLayout" Target="../slideLayouts/slideLayout208.xml"/><Relationship Id="rId10" Type="http://schemas.openxmlformats.org/officeDocument/2006/relationships/slideLayout" Target="../slideLayouts/slideLayout213.xml"/><Relationship Id="rId4" Type="http://schemas.openxmlformats.org/officeDocument/2006/relationships/slideLayout" Target="../slideLayouts/slideLayout207.xml"/><Relationship Id="rId9" Type="http://schemas.openxmlformats.org/officeDocument/2006/relationships/slideLayout" Target="../slideLayouts/slideLayout212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2.xml"/><Relationship Id="rId13" Type="http://schemas.openxmlformats.org/officeDocument/2006/relationships/image" Target="../media/image2.jpeg"/><Relationship Id="rId3" Type="http://schemas.openxmlformats.org/officeDocument/2006/relationships/slideLayout" Target="../slideLayouts/slideLayout17.xml"/><Relationship Id="rId7" Type="http://schemas.openxmlformats.org/officeDocument/2006/relationships/slideLayout" Target="../slideLayouts/slideLayout21.xml"/><Relationship Id="rId12" Type="http://schemas.openxmlformats.org/officeDocument/2006/relationships/theme" Target="../theme/theme2.xml"/><Relationship Id="rId2" Type="http://schemas.openxmlformats.org/officeDocument/2006/relationships/slideLayout" Target="../slideLayouts/slideLayout16.xml"/><Relationship Id="rId1" Type="http://schemas.openxmlformats.org/officeDocument/2006/relationships/slideLayout" Target="../slideLayouts/slideLayout15.xml"/><Relationship Id="rId6" Type="http://schemas.openxmlformats.org/officeDocument/2006/relationships/slideLayout" Target="../slideLayouts/slideLayout20.xml"/><Relationship Id="rId11" Type="http://schemas.openxmlformats.org/officeDocument/2006/relationships/slideLayout" Target="../slideLayouts/slideLayout25.xml"/><Relationship Id="rId5" Type="http://schemas.openxmlformats.org/officeDocument/2006/relationships/slideLayout" Target="../slideLayouts/slideLayout19.xml"/><Relationship Id="rId10" Type="http://schemas.openxmlformats.org/officeDocument/2006/relationships/slideLayout" Target="../slideLayouts/slideLayout24.xml"/><Relationship Id="rId4" Type="http://schemas.openxmlformats.org/officeDocument/2006/relationships/slideLayout" Target="../slideLayouts/slideLayout18.xml"/><Relationship Id="rId9" Type="http://schemas.openxmlformats.org/officeDocument/2006/relationships/slideLayout" Target="../slideLayouts/slideLayout23.xml"/></Relationships>
</file>

<file path=ppt/slideMasters/_rels/slideMaster20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22.xml"/><Relationship Id="rId13" Type="http://schemas.openxmlformats.org/officeDocument/2006/relationships/image" Target="../media/image2.jpeg"/><Relationship Id="rId3" Type="http://schemas.openxmlformats.org/officeDocument/2006/relationships/slideLayout" Target="../slideLayouts/slideLayout217.xml"/><Relationship Id="rId7" Type="http://schemas.openxmlformats.org/officeDocument/2006/relationships/slideLayout" Target="../slideLayouts/slideLayout221.xml"/><Relationship Id="rId12" Type="http://schemas.openxmlformats.org/officeDocument/2006/relationships/theme" Target="../theme/theme20.xml"/><Relationship Id="rId2" Type="http://schemas.openxmlformats.org/officeDocument/2006/relationships/slideLayout" Target="../slideLayouts/slideLayout216.xml"/><Relationship Id="rId1" Type="http://schemas.openxmlformats.org/officeDocument/2006/relationships/slideLayout" Target="../slideLayouts/slideLayout215.xml"/><Relationship Id="rId6" Type="http://schemas.openxmlformats.org/officeDocument/2006/relationships/slideLayout" Target="../slideLayouts/slideLayout220.xml"/><Relationship Id="rId11" Type="http://schemas.openxmlformats.org/officeDocument/2006/relationships/slideLayout" Target="../slideLayouts/slideLayout225.xml"/><Relationship Id="rId5" Type="http://schemas.openxmlformats.org/officeDocument/2006/relationships/slideLayout" Target="../slideLayouts/slideLayout219.xml"/><Relationship Id="rId10" Type="http://schemas.openxmlformats.org/officeDocument/2006/relationships/slideLayout" Target="../slideLayouts/slideLayout224.xml"/><Relationship Id="rId4" Type="http://schemas.openxmlformats.org/officeDocument/2006/relationships/slideLayout" Target="../slideLayouts/slideLayout218.xml"/><Relationship Id="rId9" Type="http://schemas.openxmlformats.org/officeDocument/2006/relationships/slideLayout" Target="../slideLayouts/slideLayout223.xml"/></Relationships>
</file>

<file path=ppt/slideMasters/_rels/slideMaster2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33.xml"/><Relationship Id="rId13" Type="http://schemas.openxmlformats.org/officeDocument/2006/relationships/image" Target="../media/image5.jpeg"/><Relationship Id="rId3" Type="http://schemas.openxmlformats.org/officeDocument/2006/relationships/slideLayout" Target="../slideLayouts/slideLayout228.xml"/><Relationship Id="rId7" Type="http://schemas.openxmlformats.org/officeDocument/2006/relationships/slideLayout" Target="../slideLayouts/slideLayout232.xml"/><Relationship Id="rId12" Type="http://schemas.openxmlformats.org/officeDocument/2006/relationships/theme" Target="../theme/theme21.xml"/><Relationship Id="rId2" Type="http://schemas.openxmlformats.org/officeDocument/2006/relationships/slideLayout" Target="../slideLayouts/slideLayout227.xml"/><Relationship Id="rId1" Type="http://schemas.openxmlformats.org/officeDocument/2006/relationships/slideLayout" Target="../slideLayouts/slideLayout226.xml"/><Relationship Id="rId6" Type="http://schemas.openxmlformats.org/officeDocument/2006/relationships/slideLayout" Target="../slideLayouts/slideLayout231.xml"/><Relationship Id="rId11" Type="http://schemas.openxmlformats.org/officeDocument/2006/relationships/slideLayout" Target="../slideLayouts/slideLayout236.xml"/><Relationship Id="rId5" Type="http://schemas.openxmlformats.org/officeDocument/2006/relationships/slideLayout" Target="../slideLayouts/slideLayout230.xml"/><Relationship Id="rId10" Type="http://schemas.openxmlformats.org/officeDocument/2006/relationships/slideLayout" Target="../slideLayouts/slideLayout235.xml"/><Relationship Id="rId4" Type="http://schemas.openxmlformats.org/officeDocument/2006/relationships/slideLayout" Target="../slideLayouts/slideLayout229.xml"/><Relationship Id="rId9" Type="http://schemas.openxmlformats.org/officeDocument/2006/relationships/slideLayout" Target="../slideLayouts/slideLayout234.xml"/></Relationships>
</file>

<file path=ppt/slideMasters/_rels/slideMaster2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44.xml"/><Relationship Id="rId13" Type="http://schemas.openxmlformats.org/officeDocument/2006/relationships/theme" Target="../theme/theme22.xml"/><Relationship Id="rId3" Type="http://schemas.openxmlformats.org/officeDocument/2006/relationships/slideLayout" Target="../slideLayouts/slideLayout239.xml"/><Relationship Id="rId7" Type="http://schemas.openxmlformats.org/officeDocument/2006/relationships/slideLayout" Target="../slideLayouts/slideLayout243.xml"/><Relationship Id="rId12" Type="http://schemas.openxmlformats.org/officeDocument/2006/relationships/slideLayout" Target="../slideLayouts/slideLayout248.xml"/><Relationship Id="rId2" Type="http://schemas.openxmlformats.org/officeDocument/2006/relationships/slideLayout" Target="../slideLayouts/slideLayout238.xml"/><Relationship Id="rId1" Type="http://schemas.openxmlformats.org/officeDocument/2006/relationships/slideLayout" Target="../slideLayouts/slideLayout237.xml"/><Relationship Id="rId6" Type="http://schemas.openxmlformats.org/officeDocument/2006/relationships/slideLayout" Target="../slideLayouts/slideLayout242.xml"/><Relationship Id="rId11" Type="http://schemas.openxmlformats.org/officeDocument/2006/relationships/slideLayout" Target="../slideLayouts/slideLayout247.xml"/><Relationship Id="rId5" Type="http://schemas.openxmlformats.org/officeDocument/2006/relationships/slideLayout" Target="../slideLayouts/slideLayout241.xml"/><Relationship Id="rId10" Type="http://schemas.openxmlformats.org/officeDocument/2006/relationships/slideLayout" Target="../slideLayouts/slideLayout246.xml"/><Relationship Id="rId4" Type="http://schemas.openxmlformats.org/officeDocument/2006/relationships/slideLayout" Target="../slideLayouts/slideLayout240.xml"/><Relationship Id="rId9" Type="http://schemas.openxmlformats.org/officeDocument/2006/relationships/slideLayout" Target="../slideLayouts/slideLayout245.xml"/><Relationship Id="rId14" Type="http://schemas.openxmlformats.org/officeDocument/2006/relationships/image" Target="../media/image2.jpeg"/></Relationships>
</file>

<file path=ppt/slideMasters/_rels/slideMaster2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56.xml"/><Relationship Id="rId13" Type="http://schemas.openxmlformats.org/officeDocument/2006/relationships/image" Target="../media/image2.jpeg"/><Relationship Id="rId3" Type="http://schemas.openxmlformats.org/officeDocument/2006/relationships/slideLayout" Target="../slideLayouts/slideLayout251.xml"/><Relationship Id="rId7" Type="http://schemas.openxmlformats.org/officeDocument/2006/relationships/slideLayout" Target="../slideLayouts/slideLayout255.xml"/><Relationship Id="rId12" Type="http://schemas.openxmlformats.org/officeDocument/2006/relationships/theme" Target="../theme/theme23.xml"/><Relationship Id="rId2" Type="http://schemas.openxmlformats.org/officeDocument/2006/relationships/slideLayout" Target="../slideLayouts/slideLayout250.xml"/><Relationship Id="rId1" Type="http://schemas.openxmlformats.org/officeDocument/2006/relationships/slideLayout" Target="../slideLayouts/slideLayout249.xml"/><Relationship Id="rId6" Type="http://schemas.openxmlformats.org/officeDocument/2006/relationships/slideLayout" Target="../slideLayouts/slideLayout254.xml"/><Relationship Id="rId11" Type="http://schemas.openxmlformats.org/officeDocument/2006/relationships/slideLayout" Target="../slideLayouts/slideLayout259.xml"/><Relationship Id="rId5" Type="http://schemas.openxmlformats.org/officeDocument/2006/relationships/slideLayout" Target="../slideLayouts/slideLayout253.xml"/><Relationship Id="rId10" Type="http://schemas.openxmlformats.org/officeDocument/2006/relationships/slideLayout" Target="../slideLayouts/slideLayout258.xml"/><Relationship Id="rId4" Type="http://schemas.openxmlformats.org/officeDocument/2006/relationships/slideLayout" Target="../slideLayouts/slideLayout252.xml"/><Relationship Id="rId9" Type="http://schemas.openxmlformats.org/officeDocument/2006/relationships/slideLayout" Target="../slideLayouts/slideLayout257.xml"/></Relationships>
</file>

<file path=ppt/slideMasters/_rels/slideMaster2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67.xml"/><Relationship Id="rId13" Type="http://schemas.openxmlformats.org/officeDocument/2006/relationships/image" Target="../media/image2.jpeg"/><Relationship Id="rId3" Type="http://schemas.openxmlformats.org/officeDocument/2006/relationships/slideLayout" Target="../slideLayouts/slideLayout262.xml"/><Relationship Id="rId7" Type="http://schemas.openxmlformats.org/officeDocument/2006/relationships/slideLayout" Target="../slideLayouts/slideLayout266.xml"/><Relationship Id="rId12" Type="http://schemas.openxmlformats.org/officeDocument/2006/relationships/theme" Target="../theme/theme24.xml"/><Relationship Id="rId2" Type="http://schemas.openxmlformats.org/officeDocument/2006/relationships/slideLayout" Target="../slideLayouts/slideLayout261.xml"/><Relationship Id="rId1" Type="http://schemas.openxmlformats.org/officeDocument/2006/relationships/slideLayout" Target="../slideLayouts/slideLayout260.xml"/><Relationship Id="rId6" Type="http://schemas.openxmlformats.org/officeDocument/2006/relationships/slideLayout" Target="../slideLayouts/slideLayout265.xml"/><Relationship Id="rId11" Type="http://schemas.openxmlformats.org/officeDocument/2006/relationships/slideLayout" Target="../slideLayouts/slideLayout270.xml"/><Relationship Id="rId5" Type="http://schemas.openxmlformats.org/officeDocument/2006/relationships/slideLayout" Target="../slideLayouts/slideLayout264.xml"/><Relationship Id="rId10" Type="http://schemas.openxmlformats.org/officeDocument/2006/relationships/slideLayout" Target="../slideLayouts/slideLayout269.xml"/><Relationship Id="rId4" Type="http://schemas.openxmlformats.org/officeDocument/2006/relationships/slideLayout" Target="../slideLayouts/slideLayout263.xml"/><Relationship Id="rId9" Type="http://schemas.openxmlformats.org/officeDocument/2006/relationships/slideLayout" Target="../slideLayouts/slideLayout268.xml"/></Relationships>
</file>

<file path=ppt/slideMasters/_rels/slideMaster2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78.xml"/><Relationship Id="rId13" Type="http://schemas.openxmlformats.org/officeDocument/2006/relationships/image" Target="../media/image2.jpeg"/><Relationship Id="rId3" Type="http://schemas.openxmlformats.org/officeDocument/2006/relationships/slideLayout" Target="../slideLayouts/slideLayout273.xml"/><Relationship Id="rId7" Type="http://schemas.openxmlformats.org/officeDocument/2006/relationships/slideLayout" Target="../slideLayouts/slideLayout277.xml"/><Relationship Id="rId12" Type="http://schemas.openxmlformats.org/officeDocument/2006/relationships/theme" Target="../theme/theme25.xml"/><Relationship Id="rId2" Type="http://schemas.openxmlformats.org/officeDocument/2006/relationships/slideLayout" Target="../slideLayouts/slideLayout272.xml"/><Relationship Id="rId1" Type="http://schemas.openxmlformats.org/officeDocument/2006/relationships/slideLayout" Target="../slideLayouts/slideLayout271.xml"/><Relationship Id="rId6" Type="http://schemas.openxmlformats.org/officeDocument/2006/relationships/slideLayout" Target="../slideLayouts/slideLayout276.xml"/><Relationship Id="rId11" Type="http://schemas.openxmlformats.org/officeDocument/2006/relationships/slideLayout" Target="../slideLayouts/slideLayout281.xml"/><Relationship Id="rId5" Type="http://schemas.openxmlformats.org/officeDocument/2006/relationships/slideLayout" Target="../slideLayouts/slideLayout275.xml"/><Relationship Id="rId10" Type="http://schemas.openxmlformats.org/officeDocument/2006/relationships/slideLayout" Target="../slideLayouts/slideLayout280.xml"/><Relationship Id="rId4" Type="http://schemas.openxmlformats.org/officeDocument/2006/relationships/slideLayout" Target="../slideLayouts/slideLayout274.xml"/><Relationship Id="rId9" Type="http://schemas.openxmlformats.org/officeDocument/2006/relationships/slideLayout" Target="../slideLayouts/slideLayout279.xml"/></Relationships>
</file>

<file path=ppt/slideMasters/_rels/slideMaster2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89.xml"/><Relationship Id="rId13" Type="http://schemas.openxmlformats.org/officeDocument/2006/relationships/image" Target="../media/image2.jpeg"/><Relationship Id="rId3" Type="http://schemas.openxmlformats.org/officeDocument/2006/relationships/slideLayout" Target="../slideLayouts/slideLayout284.xml"/><Relationship Id="rId7" Type="http://schemas.openxmlformats.org/officeDocument/2006/relationships/slideLayout" Target="../slideLayouts/slideLayout288.xml"/><Relationship Id="rId12" Type="http://schemas.openxmlformats.org/officeDocument/2006/relationships/theme" Target="../theme/theme26.xml"/><Relationship Id="rId2" Type="http://schemas.openxmlformats.org/officeDocument/2006/relationships/slideLayout" Target="../slideLayouts/slideLayout283.xml"/><Relationship Id="rId1" Type="http://schemas.openxmlformats.org/officeDocument/2006/relationships/slideLayout" Target="../slideLayouts/slideLayout282.xml"/><Relationship Id="rId6" Type="http://schemas.openxmlformats.org/officeDocument/2006/relationships/slideLayout" Target="../slideLayouts/slideLayout287.xml"/><Relationship Id="rId11" Type="http://schemas.openxmlformats.org/officeDocument/2006/relationships/slideLayout" Target="../slideLayouts/slideLayout292.xml"/><Relationship Id="rId5" Type="http://schemas.openxmlformats.org/officeDocument/2006/relationships/slideLayout" Target="../slideLayouts/slideLayout286.xml"/><Relationship Id="rId10" Type="http://schemas.openxmlformats.org/officeDocument/2006/relationships/slideLayout" Target="../slideLayouts/slideLayout291.xml"/><Relationship Id="rId4" Type="http://schemas.openxmlformats.org/officeDocument/2006/relationships/slideLayout" Target="../slideLayouts/slideLayout285.xml"/><Relationship Id="rId9" Type="http://schemas.openxmlformats.org/officeDocument/2006/relationships/slideLayout" Target="../slideLayouts/slideLayout290.xml"/></Relationships>
</file>

<file path=ppt/slideMasters/_rels/slideMaster2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00.xml"/><Relationship Id="rId13" Type="http://schemas.openxmlformats.org/officeDocument/2006/relationships/image" Target="../media/image2.jpeg"/><Relationship Id="rId3" Type="http://schemas.openxmlformats.org/officeDocument/2006/relationships/slideLayout" Target="../slideLayouts/slideLayout295.xml"/><Relationship Id="rId7" Type="http://schemas.openxmlformats.org/officeDocument/2006/relationships/slideLayout" Target="../slideLayouts/slideLayout299.xml"/><Relationship Id="rId12" Type="http://schemas.openxmlformats.org/officeDocument/2006/relationships/theme" Target="../theme/theme27.xml"/><Relationship Id="rId2" Type="http://schemas.openxmlformats.org/officeDocument/2006/relationships/slideLayout" Target="../slideLayouts/slideLayout294.xml"/><Relationship Id="rId1" Type="http://schemas.openxmlformats.org/officeDocument/2006/relationships/slideLayout" Target="../slideLayouts/slideLayout293.xml"/><Relationship Id="rId6" Type="http://schemas.openxmlformats.org/officeDocument/2006/relationships/slideLayout" Target="../slideLayouts/slideLayout298.xml"/><Relationship Id="rId11" Type="http://schemas.openxmlformats.org/officeDocument/2006/relationships/slideLayout" Target="../slideLayouts/slideLayout303.xml"/><Relationship Id="rId5" Type="http://schemas.openxmlformats.org/officeDocument/2006/relationships/slideLayout" Target="../slideLayouts/slideLayout297.xml"/><Relationship Id="rId10" Type="http://schemas.openxmlformats.org/officeDocument/2006/relationships/slideLayout" Target="../slideLayouts/slideLayout302.xml"/><Relationship Id="rId4" Type="http://schemas.openxmlformats.org/officeDocument/2006/relationships/slideLayout" Target="../slideLayouts/slideLayout296.xml"/><Relationship Id="rId9" Type="http://schemas.openxmlformats.org/officeDocument/2006/relationships/slideLayout" Target="../slideLayouts/slideLayout301.xml"/></Relationships>
</file>

<file path=ppt/slideMasters/_rels/slideMaster2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11.xml"/><Relationship Id="rId13" Type="http://schemas.openxmlformats.org/officeDocument/2006/relationships/image" Target="../media/image2.jpeg"/><Relationship Id="rId3" Type="http://schemas.openxmlformats.org/officeDocument/2006/relationships/slideLayout" Target="../slideLayouts/slideLayout306.xml"/><Relationship Id="rId7" Type="http://schemas.openxmlformats.org/officeDocument/2006/relationships/slideLayout" Target="../slideLayouts/slideLayout310.xml"/><Relationship Id="rId12" Type="http://schemas.openxmlformats.org/officeDocument/2006/relationships/theme" Target="../theme/theme28.xml"/><Relationship Id="rId2" Type="http://schemas.openxmlformats.org/officeDocument/2006/relationships/slideLayout" Target="../slideLayouts/slideLayout305.xml"/><Relationship Id="rId1" Type="http://schemas.openxmlformats.org/officeDocument/2006/relationships/slideLayout" Target="../slideLayouts/slideLayout304.xml"/><Relationship Id="rId6" Type="http://schemas.openxmlformats.org/officeDocument/2006/relationships/slideLayout" Target="../slideLayouts/slideLayout309.xml"/><Relationship Id="rId11" Type="http://schemas.openxmlformats.org/officeDocument/2006/relationships/slideLayout" Target="../slideLayouts/slideLayout314.xml"/><Relationship Id="rId5" Type="http://schemas.openxmlformats.org/officeDocument/2006/relationships/slideLayout" Target="../slideLayouts/slideLayout308.xml"/><Relationship Id="rId10" Type="http://schemas.openxmlformats.org/officeDocument/2006/relationships/slideLayout" Target="../slideLayouts/slideLayout313.xml"/><Relationship Id="rId4" Type="http://schemas.openxmlformats.org/officeDocument/2006/relationships/slideLayout" Target="../slideLayouts/slideLayout307.xml"/><Relationship Id="rId9" Type="http://schemas.openxmlformats.org/officeDocument/2006/relationships/slideLayout" Target="../slideLayouts/slideLayout312.xml"/><Relationship Id="rId14" Type="http://schemas.openxmlformats.org/officeDocument/2006/relationships/image" Target="../media/image6.png"/></Relationships>
</file>

<file path=ppt/slideMasters/_rels/slideMaster29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22.xml"/><Relationship Id="rId13" Type="http://schemas.openxmlformats.org/officeDocument/2006/relationships/image" Target="../media/image2.jpeg"/><Relationship Id="rId3" Type="http://schemas.openxmlformats.org/officeDocument/2006/relationships/slideLayout" Target="../slideLayouts/slideLayout317.xml"/><Relationship Id="rId7" Type="http://schemas.openxmlformats.org/officeDocument/2006/relationships/slideLayout" Target="../slideLayouts/slideLayout321.xml"/><Relationship Id="rId12" Type="http://schemas.openxmlformats.org/officeDocument/2006/relationships/theme" Target="../theme/theme29.xml"/><Relationship Id="rId2" Type="http://schemas.openxmlformats.org/officeDocument/2006/relationships/slideLayout" Target="../slideLayouts/slideLayout316.xml"/><Relationship Id="rId1" Type="http://schemas.openxmlformats.org/officeDocument/2006/relationships/slideLayout" Target="../slideLayouts/slideLayout315.xml"/><Relationship Id="rId6" Type="http://schemas.openxmlformats.org/officeDocument/2006/relationships/slideLayout" Target="../slideLayouts/slideLayout320.xml"/><Relationship Id="rId11" Type="http://schemas.openxmlformats.org/officeDocument/2006/relationships/slideLayout" Target="../slideLayouts/slideLayout325.xml"/><Relationship Id="rId5" Type="http://schemas.openxmlformats.org/officeDocument/2006/relationships/slideLayout" Target="../slideLayouts/slideLayout319.xml"/><Relationship Id="rId15" Type="http://schemas.openxmlformats.org/officeDocument/2006/relationships/image" Target="../media/image7.png"/><Relationship Id="rId10" Type="http://schemas.openxmlformats.org/officeDocument/2006/relationships/slideLayout" Target="../slideLayouts/slideLayout324.xml"/><Relationship Id="rId4" Type="http://schemas.openxmlformats.org/officeDocument/2006/relationships/slideLayout" Target="../slideLayouts/slideLayout318.xml"/><Relationship Id="rId9" Type="http://schemas.openxmlformats.org/officeDocument/2006/relationships/slideLayout" Target="../slideLayouts/slideLayout323.xml"/><Relationship Id="rId14" Type="http://schemas.openxmlformats.org/officeDocument/2006/relationships/hyperlink" Target="http://www.dkch.or.kr/main/" TargetMode="Externa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3.xml"/><Relationship Id="rId13" Type="http://schemas.openxmlformats.org/officeDocument/2006/relationships/image" Target="../media/image2.jpeg"/><Relationship Id="rId3" Type="http://schemas.openxmlformats.org/officeDocument/2006/relationships/slideLayout" Target="../slideLayouts/slideLayout28.xml"/><Relationship Id="rId7" Type="http://schemas.openxmlformats.org/officeDocument/2006/relationships/slideLayout" Target="../slideLayouts/slideLayout32.xml"/><Relationship Id="rId12" Type="http://schemas.openxmlformats.org/officeDocument/2006/relationships/theme" Target="../theme/theme3.xml"/><Relationship Id="rId2" Type="http://schemas.openxmlformats.org/officeDocument/2006/relationships/slideLayout" Target="../slideLayouts/slideLayout27.xml"/><Relationship Id="rId1" Type="http://schemas.openxmlformats.org/officeDocument/2006/relationships/slideLayout" Target="../slideLayouts/slideLayout26.xml"/><Relationship Id="rId6" Type="http://schemas.openxmlformats.org/officeDocument/2006/relationships/slideLayout" Target="../slideLayouts/slideLayout31.xml"/><Relationship Id="rId11" Type="http://schemas.openxmlformats.org/officeDocument/2006/relationships/slideLayout" Target="../slideLayouts/slideLayout36.xml"/><Relationship Id="rId5" Type="http://schemas.openxmlformats.org/officeDocument/2006/relationships/slideLayout" Target="../slideLayouts/slideLayout30.xml"/><Relationship Id="rId10" Type="http://schemas.openxmlformats.org/officeDocument/2006/relationships/slideLayout" Target="../slideLayouts/slideLayout35.xml"/><Relationship Id="rId4" Type="http://schemas.openxmlformats.org/officeDocument/2006/relationships/slideLayout" Target="../slideLayouts/slideLayout29.xml"/><Relationship Id="rId9" Type="http://schemas.openxmlformats.org/officeDocument/2006/relationships/slideLayout" Target="../slideLayouts/slideLayout34.xml"/></Relationships>
</file>

<file path=ppt/slideMasters/_rels/slideMaster30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33.xml"/><Relationship Id="rId13" Type="http://schemas.openxmlformats.org/officeDocument/2006/relationships/image" Target="../media/image2.jpeg"/><Relationship Id="rId3" Type="http://schemas.openxmlformats.org/officeDocument/2006/relationships/slideLayout" Target="../slideLayouts/slideLayout328.xml"/><Relationship Id="rId7" Type="http://schemas.openxmlformats.org/officeDocument/2006/relationships/slideLayout" Target="../slideLayouts/slideLayout332.xml"/><Relationship Id="rId12" Type="http://schemas.openxmlformats.org/officeDocument/2006/relationships/theme" Target="../theme/theme30.xml"/><Relationship Id="rId2" Type="http://schemas.openxmlformats.org/officeDocument/2006/relationships/slideLayout" Target="../slideLayouts/slideLayout327.xml"/><Relationship Id="rId1" Type="http://schemas.openxmlformats.org/officeDocument/2006/relationships/slideLayout" Target="../slideLayouts/slideLayout326.xml"/><Relationship Id="rId6" Type="http://schemas.openxmlformats.org/officeDocument/2006/relationships/slideLayout" Target="../slideLayouts/slideLayout331.xml"/><Relationship Id="rId11" Type="http://schemas.openxmlformats.org/officeDocument/2006/relationships/slideLayout" Target="../slideLayouts/slideLayout336.xml"/><Relationship Id="rId5" Type="http://schemas.openxmlformats.org/officeDocument/2006/relationships/slideLayout" Target="../slideLayouts/slideLayout330.xml"/><Relationship Id="rId15" Type="http://schemas.openxmlformats.org/officeDocument/2006/relationships/image" Target="../media/image7.png"/><Relationship Id="rId10" Type="http://schemas.openxmlformats.org/officeDocument/2006/relationships/slideLayout" Target="../slideLayouts/slideLayout335.xml"/><Relationship Id="rId4" Type="http://schemas.openxmlformats.org/officeDocument/2006/relationships/slideLayout" Target="../slideLayouts/slideLayout329.xml"/><Relationship Id="rId9" Type="http://schemas.openxmlformats.org/officeDocument/2006/relationships/slideLayout" Target="../slideLayouts/slideLayout334.xml"/><Relationship Id="rId14" Type="http://schemas.openxmlformats.org/officeDocument/2006/relationships/hyperlink" Target="http://www.dkch.or.kr/main/" TargetMode="External"/></Relationships>
</file>

<file path=ppt/slideMasters/_rels/slideMaster3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44.xml"/><Relationship Id="rId13" Type="http://schemas.openxmlformats.org/officeDocument/2006/relationships/image" Target="../media/image2.jpeg"/><Relationship Id="rId3" Type="http://schemas.openxmlformats.org/officeDocument/2006/relationships/slideLayout" Target="../slideLayouts/slideLayout339.xml"/><Relationship Id="rId7" Type="http://schemas.openxmlformats.org/officeDocument/2006/relationships/slideLayout" Target="../slideLayouts/slideLayout343.xml"/><Relationship Id="rId12" Type="http://schemas.openxmlformats.org/officeDocument/2006/relationships/theme" Target="../theme/theme31.xml"/><Relationship Id="rId2" Type="http://schemas.openxmlformats.org/officeDocument/2006/relationships/slideLayout" Target="../slideLayouts/slideLayout338.xml"/><Relationship Id="rId1" Type="http://schemas.openxmlformats.org/officeDocument/2006/relationships/slideLayout" Target="../slideLayouts/slideLayout337.xml"/><Relationship Id="rId6" Type="http://schemas.openxmlformats.org/officeDocument/2006/relationships/slideLayout" Target="../slideLayouts/slideLayout342.xml"/><Relationship Id="rId11" Type="http://schemas.openxmlformats.org/officeDocument/2006/relationships/slideLayout" Target="../slideLayouts/slideLayout347.xml"/><Relationship Id="rId5" Type="http://schemas.openxmlformats.org/officeDocument/2006/relationships/slideLayout" Target="../slideLayouts/slideLayout341.xml"/><Relationship Id="rId15" Type="http://schemas.openxmlformats.org/officeDocument/2006/relationships/image" Target="../media/image7.png"/><Relationship Id="rId10" Type="http://schemas.openxmlformats.org/officeDocument/2006/relationships/slideLayout" Target="../slideLayouts/slideLayout346.xml"/><Relationship Id="rId4" Type="http://schemas.openxmlformats.org/officeDocument/2006/relationships/slideLayout" Target="../slideLayouts/slideLayout340.xml"/><Relationship Id="rId9" Type="http://schemas.openxmlformats.org/officeDocument/2006/relationships/slideLayout" Target="../slideLayouts/slideLayout345.xml"/><Relationship Id="rId14" Type="http://schemas.openxmlformats.org/officeDocument/2006/relationships/hyperlink" Target="http://www.dkch.or.kr/main/" TargetMode="External"/></Relationships>
</file>

<file path=ppt/slideMasters/_rels/slideMaster3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55.xml"/><Relationship Id="rId13" Type="http://schemas.openxmlformats.org/officeDocument/2006/relationships/image" Target="../media/image2.jpeg"/><Relationship Id="rId3" Type="http://schemas.openxmlformats.org/officeDocument/2006/relationships/slideLayout" Target="../slideLayouts/slideLayout350.xml"/><Relationship Id="rId7" Type="http://schemas.openxmlformats.org/officeDocument/2006/relationships/slideLayout" Target="../slideLayouts/slideLayout354.xml"/><Relationship Id="rId12" Type="http://schemas.openxmlformats.org/officeDocument/2006/relationships/theme" Target="../theme/theme32.xml"/><Relationship Id="rId2" Type="http://schemas.openxmlformats.org/officeDocument/2006/relationships/slideLayout" Target="../slideLayouts/slideLayout349.xml"/><Relationship Id="rId1" Type="http://schemas.openxmlformats.org/officeDocument/2006/relationships/slideLayout" Target="../slideLayouts/slideLayout348.xml"/><Relationship Id="rId6" Type="http://schemas.openxmlformats.org/officeDocument/2006/relationships/slideLayout" Target="../slideLayouts/slideLayout353.xml"/><Relationship Id="rId11" Type="http://schemas.openxmlformats.org/officeDocument/2006/relationships/slideLayout" Target="../slideLayouts/slideLayout358.xml"/><Relationship Id="rId5" Type="http://schemas.openxmlformats.org/officeDocument/2006/relationships/slideLayout" Target="../slideLayouts/slideLayout352.xml"/><Relationship Id="rId15" Type="http://schemas.openxmlformats.org/officeDocument/2006/relationships/image" Target="../media/image7.png"/><Relationship Id="rId10" Type="http://schemas.openxmlformats.org/officeDocument/2006/relationships/slideLayout" Target="../slideLayouts/slideLayout357.xml"/><Relationship Id="rId4" Type="http://schemas.openxmlformats.org/officeDocument/2006/relationships/slideLayout" Target="../slideLayouts/slideLayout351.xml"/><Relationship Id="rId9" Type="http://schemas.openxmlformats.org/officeDocument/2006/relationships/slideLayout" Target="../slideLayouts/slideLayout356.xml"/><Relationship Id="rId14" Type="http://schemas.openxmlformats.org/officeDocument/2006/relationships/hyperlink" Target="http://www.dkch.or.kr/main/" TargetMode="External"/></Relationships>
</file>

<file path=ppt/slideMasters/_rels/slideMaster3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66.xml"/><Relationship Id="rId13" Type="http://schemas.openxmlformats.org/officeDocument/2006/relationships/image" Target="../media/image2.jpeg"/><Relationship Id="rId3" Type="http://schemas.openxmlformats.org/officeDocument/2006/relationships/slideLayout" Target="../slideLayouts/slideLayout361.xml"/><Relationship Id="rId7" Type="http://schemas.openxmlformats.org/officeDocument/2006/relationships/slideLayout" Target="../slideLayouts/slideLayout365.xml"/><Relationship Id="rId12" Type="http://schemas.openxmlformats.org/officeDocument/2006/relationships/theme" Target="../theme/theme33.xml"/><Relationship Id="rId2" Type="http://schemas.openxmlformats.org/officeDocument/2006/relationships/slideLayout" Target="../slideLayouts/slideLayout360.xml"/><Relationship Id="rId1" Type="http://schemas.openxmlformats.org/officeDocument/2006/relationships/slideLayout" Target="../slideLayouts/slideLayout359.xml"/><Relationship Id="rId6" Type="http://schemas.openxmlformats.org/officeDocument/2006/relationships/slideLayout" Target="../slideLayouts/slideLayout364.xml"/><Relationship Id="rId11" Type="http://schemas.openxmlformats.org/officeDocument/2006/relationships/slideLayout" Target="../slideLayouts/slideLayout369.xml"/><Relationship Id="rId5" Type="http://schemas.openxmlformats.org/officeDocument/2006/relationships/slideLayout" Target="../slideLayouts/slideLayout363.xml"/><Relationship Id="rId15" Type="http://schemas.openxmlformats.org/officeDocument/2006/relationships/image" Target="../media/image7.png"/><Relationship Id="rId10" Type="http://schemas.openxmlformats.org/officeDocument/2006/relationships/slideLayout" Target="../slideLayouts/slideLayout368.xml"/><Relationship Id="rId4" Type="http://schemas.openxmlformats.org/officeDocument/2006/relationships/slideLayout" Target="../slideLayouts/slideLayout362.xml"/><Relationship Id="rId9" Type="http://schemas.openxmlformats.org/officeDocument/2006/relationships/slideLayout" Target="../slideLayouts/slideLayout367.xml"/><Relationship Id="rId14" Type="http://schemas.openxmlformats.org/officeDocument/2006/relationships/hyperlink" Target="http://www.dkch.or.kr/main/" TargetMode="External"/></Relationships>
</file>

<file path=ppt/slideMasters/_rels/slideMaster3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77.xml"/><Relationship Id="rId13" Type="http://schemas.openxmlformats.org/officeDocument/2006/relationships/image" Target="../media/image2.jpeg"/><Relationship Id="rId3" Type="http://schemas.openxmlformats.org/officeDocument/2006/relationships/slideLayout" Target="../slideLayouts/slideLayout372.xml"/><Relationship Id="rId7" Type="http://schemas.openxmlformats.org/officeDocument/2006/relationships/slideLayout" Target="../slideLayouts/slideLayout376.xml"/><Relationship Id="rId12" Type="http://schemas.openxmlformats.org/officeDocument/2006/relationships/theme" Target="../theme/theme34.xml"/><Relationship Id="rId2" Type="http://schemas.openxmlformats.org/officeDocument/2006/relationships/slideLayout" Target="../slideLayouts/slideLayout371.xml"/><Relationship Id="rId1" Type="http://schemas.openxmlformats.org/officeDocument/2006/relationships/slideLayout" Target="../slideLayouts/slideLayout370.xml"/><Relationship Id="rId6" Type="http://schemas.openxmlformats.org/officeDocument/2006/relationships/slideLayout" Target="../slideLayouts/slideLayout375.xml"/><Relationship Id="rId11" Type="http://schemas.openxmlformats.org/officeDocument/2006/relationships/slideLayout" Target="../slideLayouts/slideLayout380.xml"/><Relationship Id="rId5" Type="http://schemas.openxmlformats.org/officeDocument/2006/relationships/slideLayout" Target="../slideLayouts/slideLayout374.xml"/><Relationship Id="rId15" Type="http://schemas.openxmlformats.org/officeDocument/2006/relationships/image" Target="../media/image7.png"/><Relationship Id="rId10" Type="http://schemas.openxmlformats.org/officeDocument/2006/relationships/slideLayout" Target="../slideLayouts/slideLayout379.xml"/><Relationship Id="rId4" Type="http://schemas.openxmlformats.org/officeDocument/2006/relationships/slideLayout" Target="../slideLayouts/slideLayout373.xml"/><Relationship Id="rId9" Type="http://schemas.openxmlformats.org/officeDocument/2006/relationships/slideLayout" Target="../slideLayouts/slideLayout378.xml"/><Relationship Id="rId14" Type="http://schemas.openxmlformats.org/officeDocument/2006/relationships/hyperlink" Target="http://www.dkch.or.kr/main/" TargetMode="External"/></Relationships>
</file>

<file path=ppt/slideMasters/_rels/slideMaster3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88.xml"/><Relationship Id="rId13" Type="http://schemas.openxmlformats.org/officeDocument/2006/relationships/image" Target="../media/image2.jpeg"/><Relationship Id="rId3" Type="http://schemas.openxmlformats.org/officeDocument/2006/relationships/slideLayout" Target="../slideLayouts/slideLayout383.xml"/><Relationship Id="rId7" Type="http://schemas.openxmlformats.org/officeDocument/2006/relationships/slideLayout" Target="../slideLayouts/slideLayout387.xml"/><Relationship Id="rId12" Type="http://schemas.openxmlformats.org/officeDocument/2006/relationships/theme" Target="../theme/theme35.xml"/><Relationship Id="rId2" Type="http://schemas.openxmlformats.org/officeDocument/2006/relationships/slideLayout" Target="../slideLayouts/slideLayout382.xml"/><Relationship Id="rId1" Type="http://schemas.openxmlformats.org/officeDocument/2006/relationships/slideLayout" Target="../slideLayouts/slideLayout381.xml"/><Relationship Id="rId6" Type="http://schemas.openxmlformats.org/officeDocument/2006/relationships/slideLayout" Target="../slideLayouts/slideLayout386.xml"/><Relationship Id="rId11" Type="http://schemas.openxmlformats.org/officeDocument/2006/relationships/slideLayout" Target="../slideLayouts/slideLayout391.xml"/><Relationship Id="rId5" Type="http://schemas.openxmlformats.org/officeDocument/2006/relationships/slideLayout" Target="../slideLayouts/slideLayout385.xml"/><Relationship Id="rId15" Type="http://schemas.openxmlformats.org/officeDocument/2006/relationships/image" Target="../media/image7.png"/><Relationship Id="rId10" Type="http://schemas.openxmlformats.org/officeDocument/2006/relationships/slideLayout" Target="../slideLayouts/slideLayout390.xml"/><Relationship Id="rId4" Type="http://schemas.openxmlformats.org/officeDocument/2006/relationships/slideLayout" Target="../slideLayouts/slideLayout384.xml"/><Relationship Id="rId9" Type="http://schemas.openxmlformats.org/officeDocument/2006/relationships/slideLayout" Target="../slideLayouts/slideLayout389.xml"/><Relationship Id="rId14" Type="http://schemas.openxmlformats.org/officeDocument/2006/relationships/hyperlink" Target="http://www.dkch.or.kr/main/" TargetMode="External"/></Relationships>
</file>

<file path=ppt/slideMasters/_rels/slideMaster3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99.xml"/><Relationship Id="rId13" Type="http://schemas.openxmlformats.org/officeDocument/2006/relationships/image" Target="../media/image2.jpeg"/><Relationship Id="rId3" Type="http://schemas.openxmlformats.org/officeDocument/2006/relationships/slideLayout" Target="../slideLayouts/slideLayout394.xml"/><Relationship Id="rId7" Type="http://schemas.openxmlformats.org/officeDocument/2006/relationships/slideLayout" Target="../slideLayouts/slideLayout398.xml"/><Relationship Id="rId12" Type="http://schemas.openxmlformats.org/officeDocument/2006/relationships/theme" Target="../theme/theme36.xml"/><Relationship Id="rId2" Type="http://schemas.openxmlformats.org/officeDocument/2006/relationships/slideLayout" Target="../slideLayouts/slideLayout393.xml"/><Relationship Id="rId1" Type="http://schemas.openxmlformats.org/officeDocument/2006/relationships/slideLayout" Target="../slideLayouts/slideLayout392.xml"/><Relationship Id="rId6" Type="http://schemas.openxmlformats.org/officeDocument/2006/relationships/slideLayout" Target="../slideLayouts/slideLayout397.xml"/><Relationship Id="rId11" Type="http://schemas.openxmlformats.org/officeDocument/2006/relationships/slideLayout" Target="../slideLayouts/slideLayout402.xml"/><Relationship Id="rId5" Type="http://schemas.openxmlformats.org/officeDocument/2006/relationships/slideLayout" Target="../slideLayouts/slideLayout396.xml"/><Relationship Id="rId10" Type="http://schemas.openxmlformats.org/officeDocument/2006/relationships/slideLayout" Target="../slideLayouts/slideLayout401.xml"/><Relationship Id="rId4" Type="http://schemas.openxmlformats.org/officeDocument/2006/relationships/slideLayout" Target="../slideLayouts/slideLayout395.xml"/><Relationship Id="rId9" Type="http://schemas.openxmlformats.org/officeDocument/2006/relationships/slideLayout" Target="../slideLayouts/slideLayout400.xml"/></Relationships>
</file>

<file path=ppt/slideMasters/_rels/slideMaster3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10.xml"/><Relationship Id="rId13" Type="http://schemas.openxmlformats.org/officeDocument/2006/relationships/theme" Target="../theme/theme37.xml"/><Relationship Id="rId3" Type="http://schemas.openxmlformats.org/officeDocument/2006/relationships/slideLayout" Target="../slideLayouts/slideLayout405.xml"/><Relationship Id="rId7" Type="http://schemas.openxmlformats.org/officeDocument/2006/relationships/slideLayout" Target="../slideLayouts/slideLayout409.xml"/><Relationship Id="rId12" Type="http://schemas.openxmlformats.org/officeDocument/2006/relationships/slideLayout" Target="../slideLayouts/slideLayout414.xml"/><Relationship Id="rId2" Type="http://schemas.openxmlformats.org/officeDocument/2006/relationships/slideLayout" Target="../slideLayouts/slideLayout404.xml"/><Relationship Id="rId1" Type="http://schemas.openxmlformats.org/officeDocument/2006/relationships/slideLayout" Target="../slideLayouts/slideLayout403.xml"/><Relationship Id="rId6" Type="http://schemas.openxmlformats.org/officeDocument/2006/relationships/slideLayout" Target="../slideLayouts/slideLayout408.xml"/><Relationship Id="rId11" Type="http://schemas.openxmlformats.org/officeDocument/2006/relationships/slideLayout" Target="../slideLayouts/slideLayout413.xml"/><Relationship Id="rId5" Type="http://schemas.openxmlformats.org/officeDocument/2006/relationships/slideLayout" Target="../slideLayouts/slideLayout407.xml"/><Relationship Id="rId10" Type="http://schemas.openxmlformats.org/officeDocument/2006/relationships/slideLayout" Target="../slideLayouts/slideLayout412.xml"/><Relationship Id="rId4" Type="http://schemas.openxmlformats.org/officeDocument/2006/relationships/slideLayout" Target="../slideLayouts/slideLayout406.xml"/><Relationship Id="rId9" Type="http://schemas.openxmlformats.org/officeDocument/2006/relationships/slideLayout" Target="../slideLayouts/slideLayout411.xml"/></Relationships>
</file>

<file path=ppt/slideMasters/_rels/slideMaster3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22.xml"/><Relationship Id="rId13" Type="http://schemas.openxmlformats.org/officeDocument/2006/relationships/theme" Target="../theme/theme38.xml"/><Relationship Id="rId3" Type="http://schemas.openxmlformats.org/officeDocument/2006/relationships/slideLayout" Target="../slideLayouts/slideLayout417.xml"/><Relationship Id="rId7" Type="http://schemas.openxmlformats.org/officeDocument/2006/relationships/slideLayout" Target="../slideLayouts/slideLayout421.xml"/><Relationship Id="rId12" Type="http://schemas.openxmlformats.org/officeDocument/2006/relationships/slideLayout" Target="../slideLayouts/slideLayout426.xml"/><Relationship Id="rId2" Type="http://schemas.openxmlformats.org/officeDocument/2006/relationships/slideLayout" Target="../slideLayouts/slideLayout416.xml"/><Relationship Id="rId1" Type="http://schemas.openxmlformats.org/officeDocument/2006/relationships/slideLayout" Target="../slideLayouts/slideLayout415.xml"/><Relationship Id="rId6" Type="http://schemas.openxmlformats.org/officeDocument/2006/relationships/slideLayout" Target="../slideLayouts/slideLayout420.xml"/><Relationship Id="rId11" Type="http://schemas.openxmlformats.org/officeDocument/2006/relationships/slideLayout" Target="../slideLayouts/slideLayout425.xml"/><Relationship Id="rId5" Type="http://schemas.openxmlformats.org/officeDocument/2006/relationships/slideLayout" Target="../slideLayouts/slideLayout419.xml"/><Relationship Id="rId10" Type="http://schemas.openxmlformats.org/officeDocument/2006/relationships/slideLayout" Target="../slideLayouts/slideLayout424.xml"/><Relationship Id="rId4" Type="http://schemas.openxmlformats.org/officeDocument/2006/relationships/slideLayout" Target="../slideLayouts/slideLayout418.xml"/><Relationship Id="rId9" Type="http://schemas.openxmlformats.org/officeDocument/2006/relationships/slideLayout" Target="../slideLayouts/slideLayout423.xml"/><Relationship Id="rId14" Type="http://schemas.openxmlformats.org/officeDocument/2006/relationships/image" Target="../media/image2.jpeg"/></Relationships>
</file>

<file path=ppt/slideMasters/_rels/slideMaster39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34.xml"/><Relationship Id="rId13" Type="http://schemas.openxmlformats.org/officeDocument/2006/relationships/image" Target="../media/image2.jpeg"/><Relationship Id="rId3" Type="http://schemas.openxmlformats.org/officeDocument/2006/relationships/slideLayout" Target="../slideLayouts/slideLayout429.xml"/><Relationship Id="rId7" Type="http://schemas.openxmlformats.org/officeDocument/2006/relationships/slideLayout" Target="../slideLayouts/slideLayout433.xml"/><Relationship Id="rId12" Type="http://schemas.openxmlformats.org/officeDocument/2006/relationships/theme" Target="../theme/theme39.xml"/><Relationship Id="rId2" Type="http://schemas.openxmlformats.org/officeDocument/2006/relationships/slideLayout" Target="../slideLayouts/slideLayout428.xml"/><Relationship Id="rId1" Type="http://schemas.openxmlformats.org/officeDocument/2006/relationships/slideLayout" Target="../slideLayouts/slideLayout427.xml"/><Relationship Id="rId6" Type="http://schemas.openxmlformats.org/officeDocument/2006/relationships/slideLayout" Target="../slideLayouts/slideLayout432.xml"/><Relationship Id="rId11" Type="http://schemas.openxmlformats.org/officeDocument/2006/relationships/slideLayout" Target="../slideLayouts/slideLayout437.xml"/><Relationship Id="rId5" Type="http://schemas.openxmlformats.org/officeDocument/2006/relationships/slideLayout" Target="../slideLayouts/slideLayout431.xml"/><Relationship Id="rId10" Type="http://schemas.openxmlformats.org/officeDocument/2006/relationships/slideLayout" Target="../slideLayouts/slideLayout436.xml"/><Relationship Id="rId4" Type="http://schemas.openxmlformats.org/officeDocument/2006/relationships/slideLayout" Target="../slideLayouts/slideLayout430.xml"/><Relationship Id="rId9" Type="http://schemas.openxmlformats.org/officeDocument/2006/relationships/slideLayout" Target="../slideLayouts/slideLayout435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4.xml"/><Relationship Id="rId13" Type="http://schemas.openxmlformats.org/officeDocument/2006/relationships/image" Target="../media/image2.jpeg"/><Relationship Id="rId3" Type="http://schemas.openxmlformats.org/officeDocument/2006/relationships/slideLayout" Target="../slideLayouts/slideLayout39.xml"/><Relationship Id="rId7" Type="http://schemas.openxmlformats.org/officeDocument/2006/relationships/slideLayout" Target="../slideLayouts/slideLayout43.xml"/><Relationship Id="rId12" Type="http://schemas.openxmlformats.org/officeDocument/2006/relationships/theme" Target="../theme/theme4.xml"/><Relationship Id="rId2" Type="http://schemas.openxmlformats.org/officeDocument/2006/relationships/slideLayout" Target="../slideLayouts/slideLayout38.xml"/><Relationship Id="rId1" Type="http://schemas.openxmlformats.org/officeDocument/2006/relationships/slideLayout" Target="../slideLayouts/slideLayout37.xml"/><Relationship Id="rId6" Type="http://schemas.openxmlformats.org/officeDocument/2006/relationships/slideLayout" Target="../slideLayouts/slideLayout42.xml"/><Relationship Id="rId11" Type="http://schemas.openxmlformats.org/officeDocument/2006/relationships/slideLayout" Target="../slideLayouts/slideLayout47.xml"/><Relationship Id="rId5" Type="http://schemas.openxmlformats.org/officeDocument/2006/relationships/slideLayout" Target="../slideLayouts/slideLayout41.xml"/><Relationship Id="rId10" Type="http://schemas.openxmlformats.org/officeDocument/2006/relationships/slideLayout" Target="../slideLayouts/slideLayout46.xml"/><Relationship Id="rId4" Type="http://schemas.openxmlformats.org/officeDocument/2006/relationships/slideLayout" Target="../slideLayouts/slideLayout40.xml"/><Relationship Id="rId9" Type="http://schemas.openxmlformats.org/officeDocument/2006/relationships/slideLayout" Target="../slideLayouts/slideLayout45.xml"/></Relationships>
</file>

<file path=ppt/slideMasters/_rels/slideMaster40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45.xml"/><Relationship Id="rId13" Type="http://schemas.openxmlformats.org/officeDocument/2006/relationships/theme" Target="../theme/theme40.xml"/><Relationship Id="rId3" Type="http://schemas.openxmlformats.org/officeDocument/2006/relationships/slideLayout" Target="../slideLayouts/slideLayout440.xml"/><Relationship Id="rId7" Type="http://schemas.openxmlformats.org/officeDocument/2006/relationships/slideLayout" Target="../slideLayouts/slideLayout444.xml"/><Relationship Id="rId12" Type="http://schemas.openxmlformats.org/officeDocument/2006/relationships/slideLayout" Target="../slideLayouts/slideLayout449.xml"/><Relationship Id="rId2" Type="http://schemas.openxmlformats.org/officeDocument/2006/relationships/slideLayout" Target="../slideLayouts/slideLayout439.xml"/><Relationship Id="rId1" Type="http://schemas.openxmlformats.org/officeDocument/2006/relationships/slideLayout" Target="../slideLayouts/slideLayout438.xml"/><Relationship Id="rId6" Type="http://schemas.openxmlformats.org/officeDocument/2006/relationships/slideLayout" Target="../slideLayouts/slideLayout443.xml"/><Relationship Id="rId11" Type="http://schemas.openxmlformats.org/officeDocument/2006/relationships/slideLayout" Target="../slideLayouts/slideLayout448.xml"/><Relationship Id="rId5" Type="http://schemas.openxmlformats.org/officeDocument/2006/relationships/slideLayout" Target="../slideLayouts/slideLayout442.xml"/><Relationship Id="rId10" Type="http://schemas.openxmlformats.org/officeDocument/2006/relationships/slideLayout" Target="../slideLayouts/slideLayout447.xml"/><Relationship Id="rId4" Type="http://schemas.openxmlformats.org/officeDocument/2006/relationships/slideLayout" Target="../slideLayouts/slideLayout441.xml"/><Relationship Id="rId9" Type="http://schemas.openxmlformats.org/officeDocument/2006/relationships/slideLayout" Target="../slideLayouts/slideLayout446.xml"/><Relationship Id="rId14" Type="http://schemas.openxmlformats.org/officeDocument/2006/relationships/image" Target="../media/image2.jpeg"/></Relationships>
</file>

<file path=ppt/slideMasters/_rels/slideMaster4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57.xml"/><Relationship Id="rId13" Type="http://schemas.openxmlformats.org/officeDocument/2006/relationships/theme" Target="../theme/theme41.xml"/><Relationship Id="rId3" Type="http://schemas.openxmlformats.org/officeDocument/2006/relationships/slideLayout" Target="../slideLayouts/slideLayout452.xml"/><Relationship Id="rId7" Type="http://schemas.openxmlformats.org/officeDocument/2006/relationships/slideLayout" Target="../slideLayouts/slideLayout456.xml"/><Relationship Id="rId12" Type="http://schemas.openxmlformats.org/officeDocument/2006/relationships/slideLayout" Target="../slideLayouts/slideLayout461.xml"/><Relationship Id="rId2" Type="http://schemas.openxmlformats.org/officeDocument/2006/relationships/slideLayout" Target="../slideLayouts/slideLayout451.xml"/><Relationship Id="rId1" Type="http://schemas.openxmlformats.org/officeDocument/2006/relationships/slideLayout" Target="../slideLayouts/slideLayout450.xml"/><Relationship Id="rId6" Type="http://schemas.openxmlformats.org/officeDocument/2006/relationships/slideLayout" Target="../slideLayouts/slideLayout455.xml"/><Relationship Id="rId11" Type="http://schemas.openxmlformats.org/officeDocument/2006/relationships/slideLayout" Target="../slideLayouts/slideLayout460.xml"/><Relationship Id="rId5" Type="http://schemas.openxmlformats.org/officeDocument/2006/relationships/slideLayout" Target="../slideLayouts/slideLayout454.xml"/><Relationship Id="rId10" Type="http://schemas.openxmlformats.org/officeDocument/2006/relationships/slideLayout" Target="../slideLayouts/slideLayout459.xml"/><Relationship Id="rId4" Type="http://schemas.openxmlformats.org/officeDocument/2006/relationships/slideLayout" Target="../slideLayouts/slideLayout453.xml"/><Relationship Id="rId9" Type="http://schemas.openxmlformats.org/officeDocument/2006/relationships/slideLayout" Target="../slideLayouts/slideLayout458.xml"/><Relationship Id="rId14" Type="http://schemas.openxmlformats.org/officeDocument/2006/relationships/image" Target="../media/image2.jpeg"/></Relationships>
</file>

<file path=ppt/slideMasters/_rels/slideMaster4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69.xml"/><Relationship Id="rId13" Type="http://schemas.openxmlformats.org/officeDocument/2006/relationships/theme" Target="../theme/theme42.xml"/><Relationship Id="rId3" Type="http://schemas.openxmlformats.org/officeDocument/2006/relationships/slideLayout" Target="../slideLayouts/slideLayout464.xml"/><Relationship Id="rId7" Type="http://schemas.openxmlformats.org/officeDocument/2006/relationships/slideLayout" Target="../slideLayouts/slideLayout468.xml"/><Relationship Id="rId12" Type="http://schemas.openxmlformats.org/officeDocument/2006/relationships/slideLayout" Target="../slideLayouts/slideLayout473.xml"/><Relationship Id="rId2" Type="http://schemas.openxmlformats.org/officeDocument/2006/relationships/slideLayout" Target="../slideLayouts/slideLayout463.xml"/><Relationship Id="rId1" Type="http://schemas.openxmlformats.org/officeDocument/2006/relationships/slideLayout" Target="../slideLayouts/slideLayout462.xml"/><Relationship Id="rId6" Type="http://schemas.openxmlformats.org/officeDocument/2006/relationships/slideLayout" Target="../slideLayouts/slideLayout467.xml"/><Relationship Id="rId11" Type="http://schemas.openxmlformats.org/officeDocument/2006/relationships/slideLayout" Target="../slideLayouts/slideLayout472.xml"/><Relationship Id="rId5" Type="http://schemas.openxmlformats.org/officeDocument/2006/relationships/slideLayout" Target="../slideLayouts/slideLayout466.xml"/><Relationship Id="rId10" Type="http://schemas.openxmlformats.org/officeDocument/2006/relationships/slideLayout" Target="../slideLayouts/slideLayout471.xml"/><Relationship Id="rId4" Type="http://schemas.openxmlformats.org/officeDocument/2006/relationships/slideLayout" Target="../slideLayouts/slideLayout465.xml"/><Relationship Id="rId9" Type="http://schemas.openxmlformats.org/officeDocument/2006/relationships/slideLayout" Target="../slideLayouts/slideLayout470.xml"/><Relationship Id="rId14" Type="http://schemas.openxmlformats.org/officeDocument/2006/relationships/image" Target="../media/image2.jpeg"/></Relationships>
</file>

<file path=ppt/slideMasters/_rels/slideMaster4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81.xml"/><Relationship Id="rId13" Type="http://schemas.openxmlformats.org/officeDocument/2006/relationships/theme" Target="../theme/theme43.xml"/><Relationship Id="rId3" Type="http://schemas.openxmlformats.org/officeDocument/2006/relationships/slideLayout" Target="../slideLayouts/slideLayout476.xml"/><Relationship Id="rId7" Type="http://schemas.openxmlformats.org/officeDocument/2006/relationships/slideLayout" Target="../slideLayouts/slideLayout480.xml"/><Relationship Id="rId12" Type="http://schemas.openxmlformats.org/officeDocument/2006/relationships/slideLayout" Target="../slideLayouts/slideLayout485.xml"/><Relationship Id="rId2" Type="http://schemas.openxmlformats.org/officeDocument/2006/relationships/slideLayout" Target="../slideLayouts/slideLayout475.xml"/><Relationship Id="rId1" Type="http://schemas.openxmlformats.org/officeDocument/2006/relationships/slideLayout" Target="../slideLayouts/slideLayout474.xml"/><Relationship Id="rId6" Type="http://schemas.openxmlformats.org/officeDocument/2006/relationships/slideLayout" Target="../slideLayouts/slideLayout479.xml"/><Relationship Id="rId11" Type="http://schemas.openxmlformats.org/officeDocument/2006/relationships/slideLayout" Target="../slideLayouts/slideLayout484.xml"/><Relationship Id="rId5" Type="http://schemas.openxmlformats.org/officeDocument/2006/relationships/slideLayout" Target="../slideLayouts/slideLayout478.xml"/><Relationship Id="rId10" Type="http://schemas.openxmlformats.org/officeDocument/2006/relationships/slideLayout" Target="../slideLayouts/slideLayout483.xml"/><Relationship Id="rId4" Type="http://schemas.openxmlformats.org/officeDocument/2006/relationships/slideLayout" Target="../slideLayouts/slideLayout477.xml"/><Relationship Id="rId9" Type="http://schemas.openxmlformats.org/officeDocument/2006/relationships/slideLayout" Target="../slideLayouts/slideLayout482.xml"/><Relationship Id="rId14" Type="http://schemas.openxmlformats.org/officeDocument/2006/relationships/image" Target="../media/image2.jpeg"/></Relationships>
</file>

<file path=ppt/slideMasters/_rels/slideMaster4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93.xml"/><Relationship Id="rId13" Type="http://schemas.openxmlformats.org/officeDocument/2006/relationships/image" Target="../media/image2.jpeg"/><Relationship Id="rId3" Type="http://schemas.openxmlformats.org/officeDocument/2006/relationships/slideLayout" Target="../slideLayouts/slideLayout488.xml"/><Relationship Id="rId7" Type="http://schemas.openxmlformats.org/officeDocument/2006/relationships/slideLayout" Target="../slideLayouts/slideLayout492.xml"/><Relationship Id="rId12" Type="http://schemas.openxmlformats.org/officeDocument/2006/relationships/theme" Target="../theme/theme44.xml"/><Relationship Id="rId2" Type="http://schemas.openxmlformats.org/officeDocument/2006/relationships/slideLayout" Target="../slideLayouts/slideLayout487.xml"/><Relationship Id="rId1" Type="http://schemas.openxmlformats.org/officeDocument/2006/relationships/slideLayout" Target="../slideLayouts/slideLayout486.xml"/><Relationship Id="rId6" Type="http://schemas.openxmlformats.org/officeDocument/2006/relationships/slideLayout" Target="../slideLayouts/slideLayout491.xml"/><Relationship Id="rId11" Type="http://schemas.openxmlformats.org/officeDocument/2006/relationships/slideLayout" Target="../slideLayouts/slideLayout496.xml"/><Relationship Id="rId5" Type="http://schemas.openxmlformats.org/officeDocument/2006/relationships/slideLayout" Target="../slideLayouts/slideLayout490.xml"/><Relationship Id="rId10" Type="http://schemas.openxmlformats.org/officeDocument/2006/relationships/slideLayout" Target="../slideLayouts/slideLayout495.xml"/><Relationship Id="rId4" Type="http://schemas.openxmlformats.org/officeDocument/2006/relationships/slideLayout" Target="../slideLayouts/slideLayout489.xml"/><Relationship Id="rId9" Type="http://schemas.openxmlformats.org/officeDocument/2006/relationships/slideLayout" Target="../slideLayouts/slideLayout494.xml"/></Relationships>
</file>

<file path=ppt/slideMasters/_rels/slideMaster4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04.xml"/><Relationship Id="rId13" Type="http://schemas.openxmlformats.org/officeDocument/2006/relationships/theme" Target="../theme/theme45.xml"/><Relationship Id="rId3" Type="http://schemas.openxmlformats.org/officeDocument/2006/relationships/slideLayout" Target="../slideLayouts/slideLayout499.xml"/><Relationship Id="rId7" Type="http://schemas.openxmlformats.org/officeDocument/2006/relationships/slideLayout" Target="../slideLayouts/slideLayout503.xml"/><Relationship Id="rId12" Type="http://schemas.openxmlformats.org/officeDocument/2006/relationships/slideLayout" Target="../slideLayouts/slideLayout508.xml"/><Relationship Id="rId2" Type="http://schemas.openxmlformats.org/officeDocument/2006/relationships/slideLayout" Target="../slideLayouts/slideLayout498.xml"/><Relationship Id="rId1" Type="http://schemas.openxmlformats.org/officeDocument/2006/relationships/slideLayout" Target="../slideLayouts/slideLayout497.xml"/><Relationship Id="rId6" Type="http://schemas.openxmlformats.org/officeDocument/2006/relationships/slideLayout" Target="../slideLayouts/slideLayout502.xml"/><Relationship Id="rId11" Type="http://schemas.openxmlformats.org/officeDocument/2006/relationships/slideLayout" Target="../slideLayouts/slideLayout507.xml"/><Relationship Id="rId5" Type="http://schemas.openxmlformats.org/officeDocument/2006/relationships/slideLayout" Target="../slideLayouts/slideLayout501.xml"/><Relationship Id="rId10" Type="http://schemas.openxmlformats.org/officeDocument/2006/relationships/slideLayout" Target="../slideLayouts/slideLayout506.xml"/><Relationship Id="rId4" Type="http://schemas.openxmlformats.org/officeDocument/2006/relationships/slideLayout" Target="../slideLayouts/slideLayout500.xml"/><Relationship Id="rId9" Type="http://schemas.openxmlformats.org/officeDocument/2006/relationships/slideLayout" Target="../slideLayouts/slideLayout505.xml"/><Relationship Id="rId14" Type="http://schemas.openxmlformats.org/officeDocument/2006/relationships/image" Target="../media/image2.jpeg"/></Relationships>
</file>

<file path=ppt/slideMasters/_rels/slideMaster4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16.xml"/><Relationship Id="rId13" Type="http://schemas.openxmlformats.org/officeDocument/2006/relationships/theme" Target="../theme/theme46.xml"/><Relationship Id="rId3" Type="http://schemas.openxmlformats.org/officeDocument/2006/relationships/slideLayout" Target="../slideLayouts/slideLayout511.xml"/><Relationship Id="rId7" Type="http://schemas.openxmlformats.org/officeDocument/2006/relationships/slideLayout" Target="../slideLayouts/slideLayout515.xml"/><Relationship Id="rId12" Type="http://schemas.openxmlformats.org/officeDocument/2006/relationships/slideLayout" Target="../slideLayouts/slideLayout520.xml"/><Relationship Id="rId2" Type="http://schemas.openxmlformats.org/officeDocument/2006/relationships/slideLayout" Target="../slideLayouts/slideLayout510.xml"/><Relationship Id="rId1" Type="http://schemas.openxmlformats.org/officeDocument/2006/relationships/slideLayout" Target="../slideLayouts/slideLayout509.xml"/><Relationship Id="rId6" Type="http://schemas.openxmlformats.org/officeDocument/2006/relationships/slideLayout" Target="../slideLayouts/slideLayout514.xml"/><Relationship Id="rId11" Type="http://schemas.openxmlformats.org/officeDocument/2006/relationships/slideLayout" Target="../slideLayouts/slideLayout519.xml"/><Relationship Id="rId5" Type="http://schemas.openxmlformats.org/officeDocument/2006/relationships/slideLayout" Target="../slideLayouts/slideLayout513.xml"/><Relationship Id="rId10" Type="http://schemas.openxmlformats.org/officeDocument/2006/relationships/slideLayout" Target="../slideLayouts/slideLayout518.xml"/><Relationship Id="rId4" Type="http://schemas.openxmlformats.org/officeDocument/2006/relationships/slideLayout" Target="../slideLayouts/slideLayout512.xml"/><Relationship Id="rId9" Type="http://schemas.openxmlformats.org/officeDocument/2006/relationships/slideLayout" Target="../slideLayouts/slideLayout517.xml"/><Relationship Id="rId14" Type="http://schemas.openxmlformats.org/officeDocument/2006/relationships/image" Target="../media/image2.jpeg"/></Relationships>
</file>

<file path=ppt/slideMasters/_rels/slideMaster4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28.xml"/><Relationship Id="rId13" Type="http://schemas.openxmlformats.org/officeDocument/2006/relationships/theme" Target="../theme/theme47.xml"/><Relationship Id="rId3" Type="http://schemas.openxmlformats.org/officeDocument/2006/relationships/slideLayout" Target="../slideLayouts/slideLayout523.xml"/><Relationship Id="rId7" Type="http://schemas.openxmlformats.org/officeDocument/2006/relationships/slideLayout" Target="../slideLayouts/slideLayout527.xml"/><Relationship Id="rId12" Type="http://schemas.openxmlformats.org/officeDocument/2006/relationships/slideLayout" Target="../slideLayouts/slideLayout532.xml"/><Relationship Id="rId2" Type="http://schemas.openxmlformats.org/officeDocument/2006/relationships/slideLayout" Target="../slideLayouts/slideLayout522.xml"/><Relationship Id="rId1" Type="http://schemas.openxmlformats.org/officeDocument/2006/relationships/slideLayout" Target="../slideLayouts/slideLayout521.xml"/><Relationship Id="rId6" Type="http://schemas.openxmlformats.org/officeDocument/2006/relationships/slideLayout" Target="../slideLayouts/slideLayout526.xml"/><Relationship Id="rId11" Type="http://schemas.openxmlformats.org/officeDocument/2006/relationships/slideLayout" Target="../slideLayouts/slideLayout531.xml"/><Relationship Id="rId5" Type="http://schemas.openxmlformats.org/officeDocument/2006/relationships/slideLayout" Target="../slideLayouts/slideLayout525.xml"/><Relationship Id="rId10" Type="http://schemas.openxmlformats.org/officeDocument/2006/relationships/slideLayout" Target="../slideLayouts/slideLayout530.xml"/><Relationship Id="rId4" Type="http://schemas.openxmlformats.org/officeDocument/2006/relationships/slideLayout" Target="../slideLayouts/slideLayout524.xml"/><Relationship Id="rId9" Type="http://schemas.openxmlformats.org/officeDocument/2006/relationships/slideLayout" Target="../slideLayouts/slideLayout529.xml"/><Relationship Id="rId14" Type="http://schemas.openxmlformats.org/officeDocument/2006/relationships/image" Target="../media/image8.jpeg"/></Relationships>
</file>

<file path=ppt/slideMasters/_rels/slideMaster4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40.xml"/><Relationship Id="rId13" Type="http://schemas.openxmlformats.org/officeDocument/2006/relationships/theme" Target="../theme/theme48.xml"/><Relationship Id="rId3" Type="http://schemas.openxmlformats.org/officeDocument/2006/relationships/slideLayout" Target="../slideLayouts/slideLayout535.xml"/><Relationship Id="rId7" Type="http://schemas.openxmlformats.org/officeDocument/2006/relationships/slideLayout" Target="../slideLayouts/slideLayout539.xml"/><Relationship Id="rId12" Type="http://schemas.openxmlformats.org/officeDocument/2006/relationships/slideLayout" Target="../slideLayouts/slideLayout544.xml"/><Relationship Id="rId2" Type="http://schemas.openxmlformats.org/officeDocument/2006/relationships/slideLayout" Target="../slideLayouts/slideLayout534.xml"/><Relationship Id="rId1" Type="http://schemas.openxmlformats.org/officeDocument/2006/relationships/slideLayout" Target="../slideLayouts/slideLayout533.xml"/><Relationship Id="rId6" Type="http://schemas.openxmlformats.org/officeDocument/2006/relationships/slideLayout" Target="../slideLayouts/slideLayout538.xml"/><Relationship Id="rId11" Type="http://schemas.openxmlformats.org/officeDocument/2006/relationships/slideLayout" Target="../slideLayouts/slideLayout543.xml"/><Relationship Id="rId5" Type="http://schemas.openxmlformats.org/officeDocument/2006/relationships/slideLayout" Target="../slideLayouts/slideLayout537.xml"/><Relationship Id="rId10" Type="http://schemas.openxmlformats.org/officeDocument/2006/relationships/slideLayout" Target="../slideLayouts/slideLayout542.xml"/><Relationship Id="rId4" Type="http://schemas.openxmlformats.org/officeDocument/2006/relationships/slideLayout" Target="../slideLayouts/slideLayout536.xml"/><Relationship Id="rId9" Type="http://schemas.openxmlformats.org/officeDocument/2006/relationships/slideLayout" Target="../slideLayouts/slideLayout541.xml"/><Relationship Id="rId14" Type="http://schemas.openxmlformats.org/officeDocument/2006/relationships/image" Target="../media/image9.jpeg"/></Relationships>
</file>

<file path=ppt/slideMasters/_rels/slideMaster49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52.xml"/><Relationship Id="rId13" Type="http://schemas.openxmlformats.org/officeDocument/2006/relationships/theme" Target="../theme/theme49.xml"/><Relationship Id="rId3" Type="http://schemas.openxmlformats.org/officeDocument/2006/relationships/slideLayout" Target="../slideLayouts/slideLayout547.xml"/><Relationship Id="rId7" Type="http://schemas.openxmlformats.org/officeDocument/2006/relationships/slideLayout" Target="../slideLayouts/slideLayout551.xml"/><Relationship Id="rId12" Type="http://schemas.openxmlformats.org/officeDocument/2006/relationships/slideLayout" Target="../slideLayouts/slideLayout556.xml"/><Relationship Id="rId2" Type="http://schemas.openxmlformats.org/officeDocument/2006/relationships/slideLayout" Target="../slideLayouts/slideLayout546.xml"/><Relationship Id="rId1" Type="http://schemas.openxmlformats.org/officeDocument/2006/relationships/slideLayout" Target="../slideLayouts/slideLayout545.xml"/><Relationship Id="rId6" Type="http://schemas.openxmlformats.org/officeDocument/2006/relationships/slideLayout" Target="../slideLayouts/slideLayout550.xml"/><Relationship Id="rId11" Type="http://schemas.openxmlformats.org/officeDocument/2006/relationships/slideLayout" Target="../slideLayouts/slideLayout555.xml"/><Relationship Id="rId5" Type="http://schemas.openxmlformats.org/officeDocument/2006/relationships/slideLayout" Target="../slideLayouts/slideLayout549.xml"/><Relationship Id="rId10" Type="http://schemas.openxmlformats.org/officeDocument/2006/relationships/slideLayout" Target="../slideLayouts/slideLayout554.xml"/><Relationship Id="rId4" Type="http://schemas.openxmlformats.org/officeDocument/2006/relationships/slideLayout" Target="../slideLayouts/slideLayout548.xml"/><Relationship Id="rId9" Type="http://schemas.openxmlformats.org/officeDocument/2006/relationships/slideLayout" Target="../slideLayouts/slideLayout553.xml"/><Relationship Id="rId14" Type="http://schemas.openxmlformats.org/officeDocument/2006/relationships/image" Target="../media/image10.png"/></Relationships>
</file>

<file path=ppt/slideMasters/_rels/slideMaster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5.xml"/><Relationship Id="rId13" Type="http://schemas.openxmlformats.org/officeDocument/2006/relationships/image" Target="../media/image2.jpeg"/><Relationship Id="rId3" Type="http://schemas.openxmlformats.org/officeDocument/2006/relationships/slideLayout" Target="../slideLayouts/slideLayout50.xml"/><Relationship Id="rId7" Type="http://schemas.openxmlformats.org/officeDocument/2006/relationships/slideLayout" Target="../slideLayouts/slideLayout54.xml"/><Relationship Id="rId12" Type="http://schemas.openxmlformats.org/officeDocument/2006/relationships/theme" Target="../theme/theme5.xml"/><Relationship Id="rId2" Type="http://schemas.openxmlformats.org/officeDocument/2006/relationships/slideLayout" Target="../slideLayouts/slideLayout49.xml"/><Relationship Id="rId1" Type="http://schemas.openxmlformats.org/officeDocument/2006/relationships/slideLayout" Target="../slideLayouts/slideLayout48.xml"/><Relationship Id="rId6" Type="http://schemas.openxmlformats.org/officeDocument/2006/relationships/slideLayout" Target="../slideLayouts/slideLayout53.xml"/><Relationship Id="rId11" Type="http://schemas.openxmlformats.org/officeDocument/2006/relationships/slideLayout" Target="../slideLayouts/slideLayout58.xml"/><Relationship Id="rId5" Type="http://schemas.openxmlformats.org/officeDocument/2006/relationships/slideLayout" Target="../slideLayouts/slideLayout52.xml"/><Relationship Id="rId10" Type="http://schemas.openxmlformats.org/officeDocument/2006/relationships/slideLayout" Target="../slideLayouts/slideLayout57.xml"/><Relationship Id="rId4" Type="http://schemas.openxmlformats.org/officeDocument/2006/relationships/slideLayout" Target="../slideLayouts/slideLayout51.xml"/><Relationship Id="rId9" Type="http://schemas.openxmlformats.org/officeDocument/2006/relationships/slideLayout" Target="../slideLayouts/slideLayout56.xml"/></Relationships>
</file>

<file path=ppt/slideMasters/_rels/slideMaster50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64.xml"/><Relationship Id="rId13" Type="http://schemas.openxmlformats.org/officeDocument/2006/relationships/image" Target="../media/image10.png"/><Relationship Id="rId3" Type="http://schemas.openxmlformats.org/officeDocument/2006/relationships/slideLayout" Target="../slideLayouts/slideLayout559.xml"/><Relationship Id="rId7" Type="http://schemas.openxmlformats.org/officeDocument/2006/relationships/slideLayout" Target="../slideLayouts/slideLayout563.xml"/><Relationship Id="rId12" Type="http://schemas.openxmlformats.org/officeDocument/2006/relationships/theme" Target="../theme/theme50.xml"/><Relationship Id="rId2" Type="http://schemas.openxmlformats.org/officeDocument/2006/relationships/slideLayout" Target="../slideLayouts/slideLayout558.xml"/><Relationship Id="rId1" Type="http://schemas.openxmlformats.org/officeDocument/2006/relationships/slideLayout" Target="../slideLayouts/slideLayout557.xml"/><Relationship Id="rId6" Type="http://schemas.openxmlformats.org/officeDocument/2006/relationships/slideLayout" Target="../slideLayouts/slideLayout562.xml"/><Relationship Id="rId11" Type="http://schemas.openxmlformats.org/officeDocument/2006/relationships/slideLayout" Target="../slideLayouts/slideLayout567.xml"/><Relationship Id="rId5" Type="http://schemas.openxmlformats.org/officeDocument/2006/relationships/slideLayout" Target="../slideLayouts/slideLayout561.xml"/><Relationship Id="rId10" Type="http://schemas.openxmlformats.org/officeDocument/2006/relationships/slideLayout" Target="../slideLayouts/slideLayout566.xml"/><Relationship Id="rId4" Type="http://schemas.openxmlformats.org/officeDocument/2006/relationships/slideLayout" Target="../slideLayouts/slideLayout560.xml"/><Relationship Id="rId9" Type="http://schemas.openxmlformats.org/officeDocument/2006/relationships/slideLayout" Target="../slideLayouts/slideLayout565.xml"/></Relationships>
</file>

<file path=ppt/slideMasters/_rels/slideMaster5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75.xml"/><Relationship Id="rId13" Type="http://schemas.openxmlformats.org/officeDocument/2006/relationships/image" Target="../media/image10.png"/><Relationship Id="rId3" Type="http://schemas.openxmlformats.org/officeDocument/2006/relationships/slideLayout" Target="../slideLayouts/slideLayout570.xml"/><Relationship Id="rId7" Type="http://schemas.openxmlformats.org/officeDocument/2006/relationships/slideLayout" Target="../slideLayouts/slideLayout574.xml"/><Relationship Id="rId12" Type="http://schemas.openxmlformats.org/officeDocument/2006/relationships/theme" Target="../theme/theme51.xml"/><Relationship Id="rId2" Type="http://schemas.openxmlformats.org/officeDocument/2006/relationships/slideLayout" Target="../slideLayouts/slideLayout569.xml"/><Relationship Id="rId1" Type="http://schemas.openxmlformats.org/officeDocument/2006/relationships/slideLayout" Target="../slideLayouts/slideLayout568.xml"/><Relationship Id="rId6" Type="http://schemas.openxmlformats.org/officeDocument/2006/relationships/slideLayout" Target="../slideLayouts/slideLayout573.xml"/><Relationship Id="rId11" Type="http://schemas.openxmlformats.org/officeDocument/2006/relationships/slideLayout" Target="../slideLayouts/slideLayout578.xml"/><Relationship Id="rId5" Type="http://schemas.openxmlformats.org/officeDocument/2006/relationships/slideLayout" Target="../slideLayouts/slideLayout572.xml"/><Relationship Id="rId10" Type="http://schemas.openxmlformats.org/officeDocument/2006/relationships/slideLayout" Target="../slideLayouts/slideLayout577.xml"/><Relationship Id="rId4" Type="http://schemas.openxmlformats.org/officeDocument/2006/relationships/slideLayout" Target="../slideLayouts/slideLayout571.xml"/><Relationship Id="rId9" Type="http://schemas.openxmlformats.org/officeDocument/2006/relationships/slideLayout" Target="../slideLayouts/slideLayout576.xml"/></Relationships>
</file>

<file path=ppt/slideMasters/_rels/slideMaster5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86.xml"/><Relationship Id="rId13" Type="http://schemas.openxmlformats.org/officeDocument/2006/relationships/image" Target="../media/image10.png"/><Relationship Id="rId3" Type="http://schemas.openxmlformats.org/officeDocument/2006/relationships/slideLayout" Target="../slideLayouts/slideLayout581.xml"/><Relationship Id="rId7" Type="http://schemas.openxmlformats.org/officeDocument/2006/relationships/slideLayout" Target="../slideLayouts/slideLayout585.xml"/><Relationship Id="rId12" Type="http://schemas.openxmlformats.org/officeDocument/2006/relationships/theme" Target="../theme/theme52.xml"/><Relationship Id="rId2" Type="http://schemas.openxmlformats.org/officeDocument/2006/relationships/slideLayout" Target="../slideLayouts/slideLayout580.xml"/><Relationship Id="rId1" Type="http://schemas.openxmlformats.org/officeDocument/2006/relationships/slideLayout" Target="../slideLayouts/slideLayout579.xml"/><Relationship Id="rId6" Type="http://schemas.openxmlformats.org/officeDocument/2006/relationships/slideLayout" Target="../slideLayouts/slideLayout584.xml"/><Relationship Id="rId11" Type="http://schemas.openxmlformats.org/officeDocument/2006/relationships/slideLayout" Target="../slideLayouts/slideLayout589.xml"/><Relationship Id="rId5" Type="http://schemas.openxmlformats.org/officeDocument/2006/relationships/slideLayout" Target="../slideLayouts/slideLayout583.xml"/><Relationship Id="rId10" Type="http://schemas.openxmlformats.org/officeDocument/2006/relationships/slideLayout" Target="../slideLayouts/slideLayout588.xml"/><Relationship Id="rId4" Type="http://schemas.openxmlformats.org/officeDocument/2006/relationships/slideLayout" Target="../slideLayouts/slideLayout582.xml"/><Relationship Id="rId9" Type="http://schemas.openxmlformats.org/officeDocument/2006/relationships/slideLayout" Target="../slideLayouts/slideLayout587.xml"/></Relationships>
</file>

<file path=ppt/slideMasters/_rels/slideMaster5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97.xml"/><Relationship Id="rId13" Type="http://schemas.openxmlformats.org/officeDocument/2006/relationships/image" Target="../media/image10.png"/><Relationship Id="rId3" Type="http://schemas.openxmlformats.org/officeDocument/2006/relationships/slideLayout" Target="../slideLayouts/slideLayout592.xml"/><Relationship Id="rId7" Type="http://schemas.openxmlformats.org/officeDocument/2006/relationships/slideLayout" Target="../slideLayouts/slideLayout596.xml"/><Relationship Id="rId12" Type="http://schemas.openxmlformats.org/officeDocument/2006/relationships/theme" Target="../theme/theme53.xml"/><Relationship Id="rId2" Type="http://schemas.openxmlformats.org/officeDocument/2006/relationships/slideLayout" Target="../slideLayouts/slideLayout591.xml"/><Relationship Id="rId1" Type="http://schemas.openxmlformats.org/officeDocument/2006/relationships/slideLayout" Target="../slideLayouts/slideLayout590.xml"/><Relationship Id="rId6" Type="http://schemas.openxmlformats.org/officeDocument/2006/relationships/slideLayout" Target="../slideLayouts/slideLayout595.xml"/><Relationship Id="rId11" Type="http://schemas.openxmlformats.org/officeDocument/2006/relationships/slideLayout" Target="../slideLayouts/slideLayout600.xml"/><Relationship Id="rId5" Type="http://schemas.openxmlformats.org/officeDocument/2006/relationships/slideLayout" Target="../slideLayouts/slideLayout594.xml"/><Relationship Id="rId10" Type="http://schemas.openxmlformats.org/officeDocument/2006/relationships/slideLayout" Target="../slideLayouts/slideLayout599.xml"/><Relationship Id="rId4" Type="http://schemas.openxmlformats.org/officeDocument/2006/relationships/slideLayout" Target="../slideLayouts/slideLayout593.xml"/><Relationship Id="rId9" Type="http://schemas.openxmlformats.org/officeDocument/2006/relationships/slideLayout" Target="../slideLayouts/slideLayout598.xml"/></Relationships>
</file>

<file path=ppt/slideMasters/_rels/slideMaster5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608.xml"/><Relationship Id="rId13" Type="http://schemas.openxmlformats.org/officeDocument/2006/relationships/image" Target="../media/image10.png"/><Relationship Id="rId3" Type="http://schemas.openxmlformats.org/officeDocument/2006/relationships/slideLayout" Target="../slideLayouts/slideLayout603.xml"/><Relationship Id="rId7" Type="http://schemas.openxmlformats.org/officeDocument/2006/relationships/slideLayout" Target="../slideLayouts/slideLayout607.xml"/><Relationship Id="rId12" Type="http://schemas.openxmlformats.org/officeDocument/2006/relationships/theme" Target="../theme/theme54.xml"/><Relationship Id="rId2" Type="http://schemas.openxmlformats.org/officeDocument/2006/relationships/slideLayout" Target="../slideLayouts/slideLayout602.xml"/><Relationship Id="rId1" Type="http://schemas.openxmlformats.org/officeDocument/2006/relationships/slideLayout" Target="../slideLayouts/slideLayout601.xml"/><Relationship Id="rId6" Type="http://schemas.openxmlformats.org/officeDocument/2006/relationships/slideLayout" Target="../slideLayouts/slideLayout606.xml"/><Relationship Id="rId11" Type="http://schemas.openxmlformats.org/officeDocument/2006/relationships/slideLayout" Target="../slideLayouts/slideLayout611.xml"/><Relationship Id="rId5" Type="http://schemas.openxmlformats.org/officeDocument/2006/relationships/slideLayout" Target="../slideLayouts/slideLayout605.xml"/><Relationship Id="rId10" Type="http://schemas.openxmlformats.org/officeDocument/2006/relationships/slideLayout" Target="../slideLayouts/slideLayout610.xml"/><Relationship Id="rId4" Type="http://schemas.openxmlformats.org/officeDocument/2006/relationships/slideLayout" Target="../slideLayouts/slideLayout604.xml"/><Relationship Id="rId9" Type="http://schemas.openxmlformats.org/officeDocument/2006/relationships/slideLayout" Target="../slideLayouts/slideLayout609.xml"/></Relationships>
</file>

<file path=ppt/slideMasters/_rels/slideMaster5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619.xml"/><Relationship Id="rId13" Type="http://schemas.openxmlformats.org/officeDocument/2006/relationships/theme" Target="../theme/theme55.xml"/><Relationship Id="rId3" Type="http://schemas.openxmlformats.org/officeDocument/2006/relationships/slideLayout" Target="../slideLayouts/slideLayout614.xml"/><Relationship Id="rId7" Type="http://schemas.openxmlformats.org/officeDocument/2006/relationships/slideLayout" Target="../slideLayouts/slideLayout618.xml"/><Relationship Id="rId12" Type="http://schemas.openxmlformats.org/officeDocument/2006/relationships/slideLayout" Target="../slideLayouts/slideLayout623.xml"/><Relationship Id="rId2" Type="http://schemas.openxmlformats.org/officeDocument/2006/relationships/slideLayout" Target="../slideLayouts/slideLayout613.xml"/><Relationship Id="rId1" Type="http://schemas.openxmlformats.org/officeDocument/2006/relationships/slideLayout" Target="../slideLayouts/slideLayout612.xml"/><Relationship Id="rId6" Type="http://schemas.openxmlformats.org/officeDocument/2006/relationships/slideLayout" Target="../slideLayouts/slideLayout617.xml"/><Relationship Id="rId11" Type="http://schemas.openxmlformats.org/officeDocument/2006/relationships/slideLayout" Target="../slideLayouts/slideLayout622.xml"/><Relationship Id="rId5" Type="http://schemas.openxmlformats.org/officeDocument/2006/relationships/slideLayout" Target="../slideLayouts/slideLayout616.xml"/><Relationship Id="rId10" Type="http://schemas.openxmlformats.org/officeDocument/2006/relationships/slideLayout" Target="../slideLayouts/slideLayout621.xml"/><Relationship Id="rId4" Type="http://schemas.openxmlformats.org/officeDocument/2006/relationships/slideLayout" Target="../slideLayouts/slideLayout615.xml"/><Relationship Id="rId9" Type="http://schemas.openxmlformats.org/officeDocument/2006/relationships/slideLayout" Target="../slideLayouts/slideLayout620.xml"/><Relationship Id="rId14" Type="http://schemas.openxmlformats.org/officeDocument/2006/relationships/image" Target="../media/image2.jpeg"/></Relationships>
</file>

<file path=ppt/slideMasters/_rels/slideMaster5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631.xml"/><Relationship Id="rId13" Type="http://schemas.openxmlformats.org/officeDocument/2006/relationships/theme" Target="../theme/theme56.xml"/><Relationship Id="rId3" Type="http://schemas.openxmlformats.org/officeDocument/2006/relationships/slideLayout" Target="../slideLayouts/slideLayout626.xml"/><Relationship Id="rId7" Type="http://schemas.openxmlformats.org/officeDocument/2006/relationships/slideLayout" Target="../slideLayouts/slideLayout630.xml"/><Relationship Id="rId12" Type="http://schemas.openxmlformats.org/officeDocument/2006/relationships/slideLayout" Target="../slideLayouts/slideLayout635.xml"/><Relationship Id="rId2" Type="http://schemas.openxmlformats.org/officeDocument/2006/relationships/slideLayout" Target="../slideLayouts/slideLayout625.xml"/><Relationship Id="rId1" Type="http://schemas.openxmlformats.org/officeDocument/2006/relationships/slideLayout" Target="../slideLayouts/slideLayout624.xml"/><Relationship Id="rId6" Type="http://schemas.openxmlformats.org/officeDocument/2006/relationships/slideLayout" Target="../slideLayouts/slideLayout629.xml"/><Relationship Id="rId11" Type="http://schemas.openxmlformats.org/officeDocument/2006/relationships/slideLayout" Target="../slideLayouts/slideLayout634.xml"/><Relationship Id="rId5" Type="http://schemas.openxmlformats.org/officeDocument/2006/relationships/slideLayout" Target="../slideLayouts/slideLayout628.xml"/><Relationship Id="rId10" Type="http://schemas.openxmlformats.org/officeDocument/2006/relationships/slideLayout" Target="../slideLayouts/slideLayout633.xml"/><Relationship Id="rId4" Type="http://schemas.openxmlformats.org/officeDocument/2006/relationships/slideLayout" Target="../slideLayouts/slideLayout627.xml"/><Relationship Id="rId9" Type="http://schemas.openxmlformats.org/officeDocument/2006/relationships/slideLayout" Target="../slideLayouts/slideLayout632.xml"/><Relationship Id="rId14" Type="http://schemas.openxmlformats.org/officeDocument/2006/relationships/image" Target="../media/image2.jpeg"/></Relationships>
</file>

<file path=ppt/slideMasters/_rels/slideMaster5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643.xml"/><Relationship Id="rId13" Type="http://schemas.openxmlformats.org/officeDocument/2006/relationships/theme" Target="../theme/theme57.xml"/><Relationship Id="rId3" Type="http://schemas.openxmlformats.org/officeDocument/2006/relationships/slideLayout" Target="../slideLayouts/slideLayout638.xml"/><Relationship Id="rId7" Type="http://schemas.openxmlformats.org/officeDocument/2006/relationships/slideLayout" Target="../slideLayouts/slideLayout642.xml"/><Relationship Id="rId12" Type="http://schemas.openxmlformats.org/officeDocument/2006/relationships/slideLayout" Target="../slideLayouts/slideLayout647.xml"/><Relationship Id="rId2" Type="http://schemas.openxmlformats.org/officeDocument/2006/relationships/slideLayout" Target="../slideLayouts/slideLayout637.xml"/><Relationship Id="rId1" Type="http://schemas.openxmlformats.org/officeDocument/2006/relationships/slideLayout" Target="../slideLayouts/slideLayout636.xml"/><Relationship Id="rId6" Type="http://schemas.openxmlformats.org/officeDocument/2006/relationships/slideLayout" Target="../slideLayouts/slideLayout641.xml"/><Relationship Id="rId11" Type="http://schemas.openxmlformats.org/officeDocument/2006/relationships/slideLayout" Target="../slideLayouts/slideLayout646.xml"/><Relationship Id="rId5" Type="http://schemas.openxmlformats.org/officeDocument/2006/relationships/slideLayout" Target="../slideLayouts/slideLayout640.xml"/><Relationship Id="rId10" Type="http://schemas.openxmlformats.org/officeDocument/2006/relationships/slideLayout" Target="../slideLayouts/slideLayout645.xml"/><Relationship Id="rId4" Type="http://schemas.openxmlformats.org/officeDocument/2006/relationships/slideLayout" Target="../slideLayouts/slideLayout639.xml"/><Relationship Id="rId9" Type="http://schemas.openxmlformats.org/officeDocument/2006/relationships/slideLayout" Target="../slideLayouts/slideLayout644.xml"/><Relationship Id="rId14" Type="http://schemas.openxmlformats.org/officeDocument/2006/relationships/image" Target="../media/image2.jpeg"/></Relationships>
</file>

<file path=ppt/slideMasters/_rels/slideMaster5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655.xml"/><Relationship Id="rId13" Type="http://schemas.openxmlformats.org/officeDocument/2006/relationships/theme" Target="../theme/theme58.xml"/><Relationship Id="rId3" Type="http://schemas.openxmlformats.org/officeDocument/2006/relationships/slideLayout" Target="../slideLayouts/slideLayout650.xml"/><Relationship Id="rId7" Type="http://schemas.openxmlformats.org/officeDocument/2006/relationships/slideLayout" Target="../slideLayouts/slideLayout654.xml"/><Relationship Id="rId12" Type="http://schemas.openxmlformats.org/officeDocument/2006/relationships/slideLayout" Target="../slideLayouts/slideLayout659.xml"/><Relationship Id="rId2" Type="http://schemas.openxmlformats.org/officeDocument/2006/relationships/slideLayout" Target="../slideLayouts/slideLayout649.xml"/><Relationship Id="rId1" Type="http://schemas.openxmlformats.org/officeDocument/2006/relationships/slideLayout" Target="../slideLayouts/slideLayout648.xml"/><Relationship Id="rId6" Type="http://schemas.openxmlformats.org/officeDocument/2006/relationships/slideLayout" Target="../slideLayouts/slideLayout653.xml"/><Relationship Id="rId11" Type="http://schemas.openxmlformats.org/officeDocument/2006/relationships/slideLayout" Target="../slideLayouts/slideLayout658.xml"/><Relationship Id="rId5" Type="http://schemas.openxmlformats.org/officeDocument/2006/relationships/slideLayout" Target="../slideLayouts/slideLayout652.xml"/><Relationship Id="rId10" Type="http://schemas.openxmlformats.org/officeDocument/2006/relationships/slideLayout" Target="../slideLayouts/slideLayout657.xml"/><Relationship Id="rId4" Type="http://schemas.openxmlformats.org/officeDocument/2006/relationships/slideLayout" Target="../slideLayouts/slideLayout651.xml"/><Relationship Id="rId9" Type="http://schemas.openxmlformats.org/officeDocument/2006/relationships/slideLayout" Target="../slideLayouts/slideLayout656.xml"/><Relationship Id="rId14" Type="http://schemas.openxmlformats.org/officeDocument/2006/relationships/image" Target="../media/image2.jpeg"/></Relationships>
</file>

<file path=ppt/slideMasters/_rels/slideMaster59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667.xml"/><Relationship Id="rId13" Type="http://schemas.openxmlformats.org/officeDocument/2006/relationships/theme" Target="../theme/theme59.xml"/><Relationship Id="rId3" Type="http://schemas.openxmlformats.org/officeDocument/2006/relationships/slideLayout" Target="../slideLayouts/slideLayout662.xml"/><Relationship Id="rId7" Type="http://schemas.openxmlformats.org/officeDocument/2006/relationships/slideLayout" Target="../slideLayouts/slideLayout666.xml"/><Relationship Id="rId12" Type="http://schemas.openxmlformats.org/officeDocument/2006/relationships/slideLayout" Target="../slideLayouts/slideLayout671.xml"/><Relationship Id="rId2" Type="http://schemas.openxmlformats.org/officeDocument/2006/relationships/slideLayout" Target="../slideLayouts/slideLayout661.xml"/><Relationship Id="rId1" Type="http://schemas.openxmlformats.org/officeDocument/2006/relationships/slideLayout" Target="../slideLayouts/slideLayout660.xml"/><Relationship Id="rId6" Type="http://schemas.openxmlformats.org/officeDocument/2006/relationships/slideLayout" Target="../slideLayouts/slideLayout665.xml"/><Relationship Id="rId11" Type="http://schemas.openxmlformats.org/officeDocument/2006/relationships/slideLayout" Target="../slideLayouts/slideLayout670.xml"/><Relationship Id="rId5" Type="http://schemas.openxmlformats.org/officeDocument/2006/relationships/slideLayout" Target="../slideLayouts/slideLayout664.xml"/><Relationship Id="rId10" Type="http://schemas.openxmlformats.org/officeDocument/2006/relationships/slideLayout" Target="../slideLayouts/slideLayout669.xml"/><Relationship Id="rId4" Type="http://schemas.openxmlformats.org/officeDocument/2006/relationships/slideLayout" Target="../slideLayouts/slideLayout663.xml"/><Relationship Id="rId9" Type="http://schemas.openxmlformats.org/officeDocument/2006/relationships/slideLayout" Target="../slideLayouts/slideLayout668.xml"/><Relationship Id="rId14" Type="http://schemas.openxmlformats.org/officeDocument/2006/relationships/image" Target="../media/image2.jpeg"/></Relationships>
</file>

<file path=ppt/slideMasters/_rels/slideMaster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66.xml"/><Relationship Id="rId13" Type="http://schemas.openxmlformats.org/officeDocument/2006/relationships/image" Target="../media/image2.jpeg"/><Relationship Id="rId3" Type="http://schemas.openxmlformats.org/officeDocument/2006/relationships/slideLayout" Target="../slideLayouts/slideLayout61.xml"/><Relationship Id="rId7" Type="http://schemas.openxmlformats.org/officeDocument/2006/relationships/slideLayout" Target="../slideLayouts/slideLayout65.xml"/><Relationship Id="rId12" Type="http://schemas.openxmlformats.org/officeDocument/2006/relationships/theme" Target="../theme/theme6.xml"/><Relationship Id="rId2" Type="http://schemas.openxmlformats.org/officeDocument/2006/relationships/slideLayout" Target="../slideLayouts/slideLayout60.xml"/><Relationship Id="rId1" Type="http://schemas.openxmlformats.org/officeDocument/2006/relationships/slideLayout" Target="../slideLayouts/slideLayout59.xml"/><Relationship Id="rId6" Type="http://schemas.openxmlformats.org/officeDocument/2006/relationships/slideLayout" Target="../slideLayouts/slideLayout64.xml"/><Relationship Id="rId11" Type="http://schemas.openxmlformats.org/officeDocument/2006/relationships/slideLayout" Target="../slideLayouts/slideLayout69.xml"/><Relationship Id="rId5" Type="http://schemas.openxmlformats.org/officeDocument/2006/relationships/slideLayout" Target="../slideLayouts/slideLayout63.xml"/><Relationship Id="rId10" Type="http://schemas.openxmlformats.org/officeDocument/2006/relationships/slideLayout" Target="../slideLayouts/slideLayout68.xml"/><Relationship Id="rId4" Type="http://schemas.openxmlformats.org/officeDocument/2006/relationships/slideLayout" Target="../slideLayouts/slideLayout62.xml"/><Relationship Id="rId9" Type="http://schemas.openxmlformats.org/officeDocument/2006/relationships/slideLayout" Target="../slideLayouts/slideLayout67.xml"/></Relationships>
</file>

<file path=ppt/slideMasters/_rels/slideMaster60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679.xml"/><Relationship Id="rId13" Type="http://schemas.openxmlformats.org/officeDocument/2006/relationships/theme" Target="../theme/theme60.xml"/><Relationship Id="rId3" Type="http://schemas.openxmlformats.org/officeDocument/2006/relationships/slideLayout" Target="../slideLayouts/slideLayout674.xml"/><Relationship Id="rId7" Type="http://schemas.openxmlformats.org/officeDocument/2006/relationships/slideLayout" Target="../slideLayouts/slideLayout678.xml"/><Relationship Id="rId12" Type="http://schemas.openxmlformats.org/officeDocument/2006/relationships/slideLayout" Target="../slideLayouts/slideLayout683.xml"/><Relationship Id="rId2" Type="http://schemas.openxmlformats.org/officeDocument/2006/relationships/slideLayout" Target="../slideLayouts/slideLayout673.xml"/><Relationship Id="rId1" Type="http://schemas.openxmlformats.org/officeDocument/2006/relationships/slideLayout" Target="../slideLayouts/slideLayout672.xml"/><Relationship Id="rId6" Type="http://schemas.openxmlformats.org/officeDocument/2006/relationships/slideLayout" Target="../slideLayouts/slideLayout677.xml"/><Relationship Id="rId11" Type="http://schemas.openxmlformats.org/officeDocument/2006/relationships/slideLayout" Target="../slideLayouts/slideLayout682.xml"/><Relationship Id="rId5" Type="http://schemas.openxmlformats.org/officeDocument/2006/relationships/slideLayout" Target="../slideLayouts/slideLayout676.xml"/><Relationship Id="rId10" Type="http://schemas.openxmlformats.org/officeDocument/2006/relationships/slideLayout" Target="../slideLayouts/slideLayout681.xml"/><Relationship Id="rId4" Type="http://schemas.openxmlformats.org/officeDocument/2006/relationships/slideLayout" Target="../slideLayouts/slideLayout675.xml"/><Relationship Id="rId9" Type="http://schemas.openxmlformats.org/officeDocument/2006/relationships/slideLayout" Target="../slideLayouts/slideLayout680.xml"/><Relationship Id="rId14" Type="http://schemas.openxmlformats.org/officeDocument/2006/relationships/image" Target="../media/image2.jpeg"/></Relationships>
</file>

<file path=ppt/slideMasters/_rels/slideMaster6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691.xml"/><Relationship Id="rId3" Type="http://schemas.openxmlformats.org/officeDocument/2006/relationships/slideLayout" Target="../slideLayouts/slideLayout686.xml"/><Relationship Id="rId7" Type="http://schemas.openxmlformats.org/officeDocument/2006/relationships/slideLayout" Target="../slideLayouts/slideLayout690.xml"/><Relationship Id="rId12" Type="http://schemas.openxmlformats.org/officeDocument/2006/relationships/theme" Target="../theme/theme61.xml"/><Relationship Id="rId2" Type="http://schemas.openxmlformats.org/officeDocument/2006/relationships/slideLayout" Target="../slideLayouts/slideLayout685.xml"/><Relationship Id="rId1" Type="http://schemas.openxmlformats.org/officeDocument/2006/relationships/slideLayout" Target="../slideLayouts/slideLayout684.xml"/><Relationship Id="rId6" Type="http://schemas.openxmlformats.org/officeDocument/2006/relationships/slideLayout" Target="../slideLayouts/slideLayout689.xml"/><Relationship Id="rId11" Type="http://schemas.openxmlformats.org/officeDocument/2006/relationships/slideLayout" Target="../slideLayouts/slideLayout694.xml"/><Relationship Id="rId5" Type="http://schemas.openxmlformats.org/officeDocument/2006/relationships/slideLayout" Target="../slideLayouts/slideLayout688.xml"/><Relationship Id="rId10" Type="http://schemas.openxmlformats.org/officeDocument/2006/relationships/slideLayout" Target="../slideLayouts/slideLayout693.xml"/><Relationship Id="rId4" Type="http://schemas.openxmlformats.org/officeDocument/2006/relationships/slideLayout" Target="../slideLayouts/slideLayout687.xml"/><Relationship Id="rId9" Type="http://schemas.openxmlformats.org/officeDocument/2006/relationships/slideLayout" Target="../slideLayouts/slideLayout692.xml"/></Relationships>
</file>

<file path=ppt/slideMasters/_rels/slideMaster6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702.xml"/><Relationship Id="rId13" Type="http://schemas.openxmlformats.org/officeDocument/2006/relationships/slideLayout" Target="../slideLayouts/slideLayout707.xml"/><Relationship Id="rId3" Type="http://schemas.openxmlformats.org/officeDocument/2006/relationships/slideLayout" Target="../slideLayouts/slideLayout697.xml"/><Relationship Id="rId7" Type="http://schemas.openxmlformats.org/officeDocument/2006/relationships/slideLayout" Target="../slideLayouts/slideLayout701.xml"/><Relationship Id="rId12" Type="http://schemas.openxmlformats.org/officeDocument/2006/relationships/slideLayout" Target="../slideLayouts/slideLayout706.xml"/><Relationship Id="rId2" Type="http://schemas.openxmlformats.org/officeDocument/2006/relationships/slideLayout" Target="../slideLayouts/slideLayout696.xml"/><Relationship Id="rId1" Type="http://schemas.openxmlformats.org/officeDocument/2006/relationships/slideLayout" Target="../slideLayouts/slideLayout695.xml"/><Relationship Id="rId6" Type="http://schemas.openxmlformats.org/officeDocument/2006/relationships/slideLayout" Target="../slideLayouts/slideLayout700.xml"/><Relationship Id="rId11" Type="http://schemas.openxmlformats.org/officeDocument/2006/relationships/slideLayout" Target="../slideLayouts/slideLayout705.xml"/><Relationship Id="rId5" Type="http://schemas.openxmlformats.org/officeDocument/2006/relationships/slideLayout" Target="../slideLayouts/slideLayout699.xml"/><Relationship Id="rId15" Type="http://schemas.openxmlformats.org/officeDocument/2006/relationships/image" Target="../media/image1.jpeg"/><Relationship Id="rId10" Type="http://schemas.openxmlformats.org/officeDocument/2006/relationships/slideLayout" Target="../slideLayouts/slideLayout704.xml"/><Relationship Id="rId4" Type="http://schemas.openxmlformats.org/officeDocument/2006/relationships/slideLayout" Target="../slideLayouts/slideLayout698.xml"/><Relationship Id="rId9" Type="http://schemas.openxmlformats.org/officeDocument/2006/relationships/slideLayout" Target="../slideLayouts/slideLayout703.xml"/><Relationship Id="rId14" Type="http://schemas.openxmlformats.org/officeDocument/2006/relationships/theme" Target="../theme/theme62.xml"/></Relationships>
</file>

<file path=ppt/slideMasters/_rels/slideMaster63.xml.rels><?xml version="1.0" encoding="UTF-8" standalone="yes"?>
<Relationships xmlns="http://schemas.openxmlformats.org/package/2006/relationships"><Relationship Id="rId3" Type="http://schemas.openxmlformats.org/officeDocument/2006/relationships/theme" Target="../theme/theme63.xml"/><Relationship Id="rId2" Type="http://schemas.openxmlformats.org/officeDocument/2006/relationships/slideLayout" Target="../slideLayouts/slideLayout709.xml"/><Relationship Id="rId1" Type="http://schemas.openxmlformats.org/officeDocument/2006/relationships/slideLayout" Target="../slideLayouts/slideLayout708.xml"/></Relationships>
</file>

<file path=ppt/slideMasters/_rels/slideMaster6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717.xml"/><Relationship Id="rId13" Type="http://schemas.openxmlformats.org/officeDocument/2006/relationships/theme" Target="../theme/theme64.xml"/><Relationship Id="rId3" Type="http://schemas.openxmlformats.org/officeDocument/2006/relationships/slideLayout" Target="../slideLayouts/slideLayout712.xml"/><Relationship Id="rId7" Type="http://schemas.openxmlformats.org/officeDocument/2006/relationships/slideLayout" Target="../slideLayouts/slideLayout716.xml"/><Relationship Id="rId12" Type="http://schemas.openxmlformats.org/officeDocument/2006/relationships/slideLayout" Target="../slideLayouts/slideLayout721.xml"/><Relationship Id="rId2" Type="http://schemas.openxmlformats.org/officeDocument/2006/relationships/slideLayout" Target="../slideLayouts/slideLayout711.xml"/><Relationship Id="rId1" Type="http://schemas.openxmlformats.org/officeDocument/2006/relationships/slideLayout" Target="../slideLayouts/slideLayout710.xml"/><Relationship Id="rId6" Type="http://schemas.openxmlformats.org/officeDocument/2006/relationships/slideLayout" Target="../slideLayouts/slideLayout715.xml"/><Relationship Id="rId11" Type="http://schemas.openxmlformats.org/officeDocument/2006/relationships/slideLayout" Target="../slideLayouts/slideLayout720.xml"/><Relationship Id="rId5" Type="http://schemas.openxmlformats.org/officeDocument/2006/relationships/slideLayout" Target="../slideLayouts/slideLayout714.xml"/><Relationship Id="rId10" Type="http://schemas.openxmlformats.org/officeDocument/2006/relationships/slideLayout" Target="../slideLayouts/slideLayout719.xml"/><Relationship Id="rId4" Type="http://schemas.openxmlformats.org/officeDocument/2006/relationships/slideLayout" Target="../slideLayouts/slideLayout713.xml"/><Relationship Id="rId9" Type="http://schemas.openxmlformats.org/officeDocument/2006/relationships/slideLayout" Target="../slideLayouts/slideLayout718.xml"/></Relationships>
</file>

<file path=ppt/slideMasters/_rels/slideMaster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77.xml"/><Relationship Id="rId13" Type="http://schemas.openxmlformats.org/officeDocument/2006/relationships/image" Target="../media/image2.jpeg"/><Relationship Id="rId3" Type="http://schemas.openxmlformats.org/officeDocument/2006/relationships/slideLayout" Target="../slideLayouts/slideLayout72.xml"/><Relationship Id="rId7" Type="http://schemas.openxmlformats.org/officeDocument/2006/relationships/slideLayout" Target="../slideLayouts/slideLayout76.xml"/><Relationship Id="rId12" Type="http://schemas.openxmlformats.org/officeDocument/2006/relationships/theme" Target="../theme/theme7.xml"/><Relationship Id="rId2" Type="http://schemas.openxmlformats.org/officeDocument/2006/relationships/slideLayout" Target="../slideLayouts/slideLayout71.xml"/><Relationship Id="rId1" Type="http://schemas.openxmlformats.org/officeDocument/2006/relationships/slideLayout" Target="../slideLayouts/slideLayout70.xml"/><Relationship Id="rId6" Type="http://schemas.openxmlformats.org/officeDocument/2006/relationships/slideLayout" Target="../slideLayouts/slideLayout75.xml"/><Relationship Id="rId11" Type="http://schemas.openxmlformats.org/officeDocument/2006/relationships/slideLayout" Target="../slideLayouts/slideLayout80.xml"/><Relationship Id="rId5" Type="http://schemas.openxmlformats.org/officeDocument/2006/relationships/slideLayout" Target="../slideLayouts/slideLayout74.xml"/><Relationship Id="rId10" Type="http://schemas.openxmlformats.org/officeDocument/2006/relationships/slideLayout" Target="../slideLayouts/slideLayout79.xml"/><Relationship Id="rId4" Type="http://schemas.openxmlformats.org/officeDocument/2006/relationships/slideLayout" Target="../slideLayouts/slideLayout73.xml"/><Relationship Id="rId9" Type="http://schemas.openxmlformats.org/officeDocument/2006/relationships/slideLayout" Target="../slideLayouts/slideLayout78.xml"/></Relationships>
</file>

<file path=ppt/slideMasters/_rels/slideMaster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8.xml"/><Relationship Id="rId13" Type="http://schemas.openxmlformats.org/officeDocument/2006/relationships/image" Target="../media/image2.jpeg"/><Relationship Id="rId3" Type="http://schemas.openxmlformats.org/officeDocument/2006/relationships/slideLayout" Target="../slideLayouts/slideLayout83.xml"/><Relationship Id="rId7" Type="http://schemas.openxmlformats.org/officeDocument/2006/relationships/slideLayout" Target="../slideLayouts/slideLayout87.xml"/><Relationship Id="rId12" Type="http://schemas.openxmlformats.org/officeDocument/2006/relationships/theme" Target="../theme/theme8.xml"/><Relationship Id="rId2" Type="http://schemas.openxmlformats.org/officeDocument/2006/relationships/slideLayout" Target="../slideLayouts/slideLayout82.xml"/><Relationship Id="rId1" Type="http://schemas.openxmlformats.org/officeDocument/2006/relationships/slideLayout" Target="../slideLayouts/slideLayout81.xml"/><Relationship Id="rId6" Type="http://schemas.openxmlformats.org/officeDocument/2006/relationships/slideLayout" Target="../slideLayouts/slideLayout86.xml"/><Relationship Id="rId11" Type="http://schemas.openxmlformats.org/officeDocument/2006/relationships/slideLayout" Target="../slideLayouts/slideLayout91.xml"/><Relationship Id="rId5" Type="http://schemas.openxmlformats.org/officeDocument/2006/relationships/slideLayout" Target="../slideLayouts/slideLayout85.xml"/><Relationship Id="rId10" Type="http://schemas.openxmlformats.org/officeDocument/2006/relationships/slideLayout" Target="../slideLayouts/slideLayout90.xml"/><Relationship Id="rId4" Type="http://schemas.openxmlformats.org/officeDocument/2006/relationships/slideLayout" Target="../slideLayouts/slideLayout84.xml"/><Relationship Id="rId9" Type="http://schemas.openxmlformats.org/officeDocument/2006/relationships/slideLayout" Target="../slideLayouts/slideLayout89.xml"/></Relationships>
</file>

<file path=ppt/slideMasters/_rels/slideMaster9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99.xml"/><Relationship Id="rId13" Type="http://schemas.openxmlformats.org/officeDocument/2006/relationships/theme" Target="../theme/theme9.xml"/><Relationship Id="rId3" Type="http://schemas.openxmlformats.org/officeDocument/2006/relationships/slideLayout" Target="../slideLayouts/slideLayout94.xml"/><Relationship Id="rId7" Type="http://schemas.openxmlformats.org/officeDocument/2006/relationships/slideLayout" Target="../slideLayouts/slideLayout98.xml"/><Relationship Id="rId12" Type="http://schemas.openxmlformats.org/officeDocument/2006/relationships/slideLayout" Target="../slideLayouts/slideLayout103.xml"/><Relationship Id="rId2" Type="http://schemas.openxmlformats.org/officeDocument/2006/relationships/slideLayout" Target="../slideLayouts/slideLayout93.xml"/><Relationship Id="rId1" Type="http://schemas.openxmlformats.org/officeDocument/2006/relationships/slideLayout" Target="../slideLayouts/slideLayout92.xml"/><Relationship Id="rId6" Type="http://schemas.openxmlformats.org/officeDocument/2006/relationships/slideLayout" Target="../slideLayouts/slideLayout97.xml"/><Relationship Id="rId11" Type="http://schemas.openxmlformats.org/officeDocument/2006/relationships/slideLayout" Target="../slideLayouts/slideLayout102.xml"/><Relationship Id="rId5" Type="http://schemas.openxmlformats.org/officeDocument/2006/relationships/slideLayout" Target="../slideLayouts/slideLayout96.xml"/><Relationship Id="rId10" Type="http://schemas.openxmlformats.org/officeDocument/2006/relationships/slideLayout" Target="../slideLayouts/slideLayout101.xml"/><Relationship Id="rId4" Type="http://schemas.openxmlformats.org/officeDocument/2006/relationships/slideLayout" Target="../slideLayouts/slideLayout95.xml"/><Relationship Id="rId9" Type="http://schemas.openxmlformats.org/officeDocument/2006/relationships/slideLayout" Target="../slideLayouts/slideLayout100.xml"/><Relationship Id="rId14" Type="http://schemas.openxmlformats.org/officeDocument/2006/relationships/image" Target="../media/image2.jpeg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7" name="Line 33"/>
          <p:cNvSpPr>
            <a:spLocks noChangeShapeType="1"/>
          </p:cNvSpPr>
          <p:nvPr/>
        </p:nvSpPr>
        <p:spPr bwMode="auto">
          <a:xfrm flipH="1">
            <a:off x="1084301" y="7027863"/>
            <a:ext cx="8929687" cy="0"/>
          </a:xfrm>
          <a:prstGeom prst="line">
            <a:avLst/>
          </a:prstGeom>
          <a:noFill/>
          <a:ln w="28575">
            <a:solidFill>
              <a:srgbClr val="3366FF"/>
            </a:solidFill>
            <a:round/>
            <a:headEnd/>
            <a:tailEnd/>
          </a:ln>
          <a:effectLst/>
        </p:spPr>
        <p:txBody>
          <a:bodyPr lIns="90893" tIns="45454" rIns="90893" bIns="45454"/>
          <a:lstStyle/>
          <a:p>
            <a:pPr>
              <a:defRPr/>
            </a:pPr>
            <a:endParaRPr lang="ko-KR" altLang="en-US"/>
          </a:p>
        </p:txBody>
      </p:sp>
      <p:sp>
        <p:nvSpPr>
          <p:cNvPr id="1060" name="Text Box 36"/>
          <p:cNvSpPr txBox="1">
            <a:spLocks noChangeArrowheads="1"/>
          </p:cNvSpPr>
          <p:nvPr/>
        </p:nvSpPr>
        <p:spPr bwMode="auto">
          <a:xfrm>
            <a:off x="6629404" y="444523"/>
            <a:ext cx="3860800" cy="31861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102180" tIns="51087" rIns="102180" bIns="51087">
            <a:spAutoFit/>
          </a:bodyPr>
          <a:lstStyle/>
          <a:p>
            <a:pPr defTabSz="1027290">
              <a:spcBef>
                <a:spcPct val="50000"/>
              </a:spcBef>
            </a:pPr>
            <a:r>
              <a:rPr lang="ko-KR" altLang="en-US" sz="1400" dirty="0">
                <a:effectLst>
                  <a:outerShdw blurRad="38100" dist="38100" dir="2700000" algn="tl">
                    <a:srgbClr val="C0C0C0"/>
                  </a:outerShdw>
                </a:effectLst>
                <a:latin typeface="휴먼옛체" pitchFamily="18" charset="-127"/>
                <a:ea typeface="휴먼옛체" pitchFamily="18" charset="-127"/>
              </a:rPr>
              <a:t>                  교회 음향 시스템 제안</a:t>
            </a:r>
          </a:p>
        </p:txBody>
      </p:sp>
      <p:sp>
        <p:nvSpPr>
          <p:cNvPr id="1061" name="Freeform 37"/>
          <p:cNvSpPr>
            <a:spLocks/>
          </p:cNvSpPr>
          <p:nvPr/>
        </p:nvSpPr>
        <p:spPr bwMode="auto">
          <a:xfrm>
            <a:off x="509588" y="619236"/>
            <a:ext cx="5903912" cy="3959225"/>
          </a:xfrm>
          <a:custGeom>
            <a:avLst/>
            <a:gdLst>
              <a:gd name="T0" fmla="*/ 0 w 3719"/>
              <a:gd name="T1" fmla="*/ 2494 h 2494"/>
              <a:gd name="T2" fmla="*/ 0 w 3719"/>
              <a:gd name="T3" fmla="*/ 0 h 2494"/>
              <a:gd name="T4" fmla="*/ 3719 w 3719"/>
              <a:gd name="T5" fmla="*/ 0 h 2494"/>
              <a:gd name="T6" fmla="*/ 0 60000 65536"/>
              <a:gd name="T7" fmla="*/ 0 60000 65536"/>
              <a:gd name="T8" fmla="*/ 0 60000 65536"/>
              <a:gd name="T9" fmla="*/ 0 w 3719"/>
              <a:gd name="T10" fmla="*/ 0 h 2494"/>
              <a:gd name="T11" fmla="*/ 3719 w 3719"/>
              <a:gd name="T12" fmla="*/ 2494 h 249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3719" h="2494">
                <a:moveTo>
                  <a:pt x="0" y="2494"/>
                </a:moveTo>
                <a:lnTo>
                  <a:pt x="0" y="0"/>
                </a:lnTo>
                <a:lnTo>
                  <a:pt x="3719" y="0"/>
                </a:lnTo>
              </a:path>
            </a:pathLst>
          </a:custGeom>
          <a:noFill/>
          <a:ln w="28575">
            <a:solidFill>
              <a:srgbClr val="3366FF"/>
            </a:solidFill>
            <a:round/>
            <a:headEnd/>
            <a:tailEnd/>
          </a:ln>
        </p:spPr>
        <p:txBody>
          <a:bodyPr lIns="90382" tIns="45204" rIns="90382" bIns="45204"/>
          <a:lstStyle/>
          <a:p>
            <a:pPr>
              <a:defRPr/>
            </a:pPr>
            <a:endParaRPr lang="ko-KR" altLang="en-US"/>
          </a:p>
        </p:txBody>
      </p:sp>
      <p:sp>
        <p:nvSpPr>
          <p:cNvPr id="1067" name="Line 43"/>
          <p:cNvSpPr>
            <a:spLocks noChangeShapeType="1"/>
          </p:cNvSpPr>
          <p:nvPr/>
        </p:nvSpPr>
        <p:spPr bwMode="auto">
          <a:xfrm>
            <a:off x="796979" y="1122363"/>
            <a:ext cx="7705725" cy="0"/>
          </a:xfrm>
          <a:prstGeom prst="line">
            <a:avLst/>
          </a:prstGeom>
          <a:noFill/>
          <a:ln w="28575">
            <a:solidFill>
              <a:srgbClr val="3366FF"/>
            </a:solidFill>
            <a:round/>
            <a:headEnd/>
            <a:tailEnd/>
          </a:ln>
          <a:effectLst/>
        </p:spPr>
        <p:txBody>
          <a:bodyPr lIns="90893" tIns="45454" rIns="90893" bIns="45454"/>
          <a:lstStyle/>
          <a:p>
            <a:pPr>
              <a:defRPr/>
            </a:pPr>
            <a:endParaRPr lang="ko-KR" altLang="en-US"/>
          </a:p>
        </p:txBody>
      </p:sp>
      <p:pic>
        <p:nvPicPr>
          <p:cNvPr id="2055" name="Picture 7" descr="사운드레이스 명함 로고"/>
          <p:cNvPicPr>
            <a:picLocks noChangeAspect="1" noChangeArrowheads="1"/>
          </p:cNvPicPr>
          <p:nvPr/>
        </p:nvPicPr>
        <p:blipFill>
          <a:blip r:embed="rId16" cstate="email">
            <a:extLst>
              <a:ext uri="{28A0092B-C50C-407E-A947-70E740481C1C}">
                <a14:useLocalDpi xmlns:a14="http://schemas.microsoft.com/office/drawing/2010/main" xmlns=""/>
              </a:ext>
            </a:extLst>
          </a:blip>
          <a:srcRect/>
          <a:stretch>
            <a:fillRect/>
          </a:stretch>
        </p:blipFill>
        <p:spPr bwMode="auto">
          <a:xfrm>
            <a:off x="22229" y="6667507"/>
            <a:ext cx="919164" cy="366713"/>
          </a:xfrm>
          <a:prstGeom prst="rect">
            <a:avLst/>
          </a:prstGeom>
          <a:noFill/>
        </p:spPr>
      </p:pic>
    </p:spTree>
  </p:cSld>
  <p:clrMap bg1="lt1" tx1="dk1" bg2="lt2" tx2="dk2" accent1="accent1" accent2="accent2" accent3="accent3" accent4="accent4" accent5="accent5" accent6="accent6" hlink="hlink" folHlink="folHlink"/>
  <p:sldLayoutIdLst>
    <p:sldLayoutId id="2147483725" r:id="rId1"/>
    <p:sldLayoutId id="2147483726" r:id="rId2"/>
    <p:sldLayoutId id="2147483727" r:id="rId3"/>
    <p:sldLayoutId id="2147483728" r:id="rId4"/>
    <p:sldLayoutId id="2147483729" r:id="rId5"/>
    <p:sldLayoutId id="2147483730" r:id="rId6"/>
    <p:sldLayoutId id="2147483731" r:id="rId7"/>
    <p:sldLayoutId id="2147483732" r:id="rId8"/>
    <p:sldLayoutId id="2147483733" r:id="rId9"/>
    <p:sldLayoutId id="2147483734" r:id="rId10"/>
    <p:sldLayoutId id="2147483735" r:id="rId11"/>
    <p:sldLayoutId id="2147483736" r:id="rId12"/>
    <p:sldLayoutId id="2147483737" r:id="rId13"/>
    <p:sldLayoutId id="2147485220" r:id="rId14"/>
  </p:sldLayoutIdLst>
  <p:txStyles>
    <p:titleStyle>
      <a:lvl1pPr algn="ctr" defTabSz="1027290" rtl="0" eaLnBrk="0" fontAlgn="base" latinLnBrk="1" hangingPunct="0">
        <a:spcBef>
          <a:spcPct val="0"/>
        </a:spcBef>
        <a:spcAft>
          <a:spcPct val="0"/>
        </a:spcAft>
        <a:defRPr kumimoji="1" sz="5000">
          <a:solidFill>
            <a:schemeClr val="tx2"/>
          </a:solidFill>
          <a:latin typeface="+mj-lt"/>
          <a:ea typeface="+mj-ea"/>
          <a:cs typeface="+mj-cs"/>
        </a:defRPr>
      </a:lvl1pPr>
      <a:lvl2pPr algn="ctr" defTabSz="1027290" rtl="0" eaLnBrk="0" fontAlgn="base" latinLnBrk="1" hangingPunct="0">
        <a:spcBef>
          <a:spcPct val="0"/>
        </a:spcBef>
        <a:spcAft>
          <a:spcPct val="0"/>
        </a:spcAft>
        <a:defRPr kumimoji="1" sz="5000">
          <a:solidFill>
            <a:schemeClr val="tx2"/>
          </a:solidFill>
          <a:latin typeface="굴림" pitchFamily="50" charset="-127"/>
          <a:ea typeface="굴림" pitchFamily="50" charset="-127"/>
        </a:defRPr>
      </a:lvl2pPr>
      <a:lvl3pPr algn="ctr" defTabSz="1027290" rtl="0" eaLnBrk="0" fontAlgn="base" latinLnBrk="1" hangingPunct="0">
        <a:spcBef>
          <a:spcPct val="0"/>
        </a:spcBef>
        <a:spcAft>
          <a:spcPct val="0"/>
        </a:spcAft>
        <a:defRPr kumimoji="1" sz="5000">
          <a:solidFill>
            <a:schemeClr val="tx2"/>
          </a:solidFill>
          <a:latin typeface="굴림" pitchFamily="50" charset="-127"/>
          <a:ea typeface="굴림" pitchFamily="50" charset="-127"/>
        </a:defRPr>
      </a:lvl3pPr>
      <a:lvl4pPr algn="ctr" defTabSz="1027290" rtl="0" eaLnBrk="0" fontAlgn="base" latinLnBrk="1" hangingPunct="0">
        <a:spcBef>
          <a:spcPct val="0"/>
        </a:spcBef>
        <a:spcAft>
          <a:spcPct val="0"/>
        </a:spcAft>
        <a:defRPr kumimoji="1" sz="5000">
          <a:solidFill>
            <a:schemeClr val="tx2"/>
          </a:solidFill>
          <a:latin typeface="굴림" pitchFamily="50" charset="-127"/>
          <a:ea typeface="굴림" pitchFamily="50" charset="-127"/>
        </a:defRPr>
      </a:lvl4pPr>
      <a:lvl5pPr algn="ctr" defTabSz="1027290" rtl="0" eaLnBrk="0" fontAlgn="base" latinLnBrk="1" hangingPunct="0">
        <a:spcBef>
          <a:spcPct val="0"/>
        </a:spcBef>
        <a:spcAft>
          <a:spcPct val="0"/>
        </a:spcAft>
        <a:defRPr kumimoji="1" sz="5000">
          <a:solidFill>
            <a:schemeClr val="tx2"/>
          </a:solidFill>
          <a:latin typeface="굴림" pitchFamily="50" charset="-127"/>
          <a:ea typeface="굴림" pitchFamily="50" charset="-127"/>
        </a:defRPr>
      </a:lvl5pPr>
      <a:lvl6pPr marL="454488" algn="ctr" defTabSz="1027290" rtl="0" fontAlgn="base" latinLnBrk="1">
        <a:spcBef>
          <a:spcPct val="0"/>
        </a:spcBef>
        <a:spcAft>
          <a:spcPct val="0"/>
        </a:spcAft>
        <a:defRPr kumimoji="1" sz="5000">
          <a:solidFill>
            <a:schemeClr val="tx2"/>
          </a:solidFill>
          <a:latin typeface="굴림" pitchFamily="50" charset="-127"/>
          <a:ea typeface="굴림" pitchFamily="50" charset="-127"/>
        </a:defRPr>
      </a:lvl6pPr>
      <a:lvl7pPr marL="908945" algn="ctr" defTabSz="1027290" rtl="0" fontAlgn="base" latinLnBrk="1">
        <a:spcBef>
          <a:spcPct val="0"/>
        </a:spcBef>
        <a:spcAft>
          <a:spcPct val="0"/>
        </a:spcAft>
        <a:defRPr kumimoji="1" sz="5000">
          <a:solidFill>
            <a:schemeClr val="tx2"/>
          </a:solidFill>
          <a:latin typeface="굴림" pitchFamily="50" charset="-127"/>
          <a:ea typeface="굴림" pitchFamily="50" charset="-127"/>
        </a:defRPr>
      </a:lvl7pPr>
      <a:lvl8pPr marL="1363412" algn="ctr" defTabSz="1027290" rtl="0" fontAlgn="base" latinLnBrk="1">
        <a:spcBef>
          <a:spcPct val="0"/>
        </a:spcBef>
        <a:spcAft>
          <a:spcPct val="0"/>
        </a:spcAft>
        <a:defRPr kumimoji="1" sz="5000">
          <a:solidFill>
            <a:schemeClr val="tx2"/>
          </a:solidFill>
          <a:latin typeface="굴림" pitchFamily="50" charset="-127"/>
          <a:ea typeface="굴림" pitchFamily="50" charset="-127"/>
        </a:defRPr>
      </a:lvl8pPr>
      <a:lvl9pPr marL="1817867" algn="ctr" defTabSz="1027290" rtl="0" fontAlgn="base" latinLnBrk="1">
        <a:spcBef>
          <a:spcPct val="0"/>
        </a:spcBef>
        <a:spcAft>
          <a:spcPct val="0"/>
        </a:spcAft>
        <a:defRPr kumimoji="1" sz="5000">
          <a:solidFill>
            <a:schemeClr val="tx2"/>
          </a:solidFill>
          <a:latin typeface="굴림" pitchFamily="50" charset="-127"/>
          <a:ea typeface="굴림" pitchFamily="50" charset="-127"/>
        </a:defRPr>
      </a:lvl9pPr>
    </p:titleStyle>
    <p:bodyStyle>
      <a:lvl1pPr marL="385043" indent="-385043" algn="l" defTabSz="1027290" rtl="0" eaLnBrk="0" fontAlgn="base" latinLnBrk="1" hangingPunct="0">
        <a:spcBef>
          <a:spcPct val="20000"/>
        </a:spcBef>
        <a:spcAft>
          <a:spcPct val="0"/>
        </a:spcAft>
        <a:buChar char="•"/>
        <a:defRPr kumimoji="1" sz="3600">
          <a:solidFill>
            <a:schemeClr val="tx1"/>
          </a:solidFill>
          <a:latin typeface="+mn-lt"/>
          <a:ea typeface="+mn-ea"/>
          <a:cs typeface="+mn-cs"/>
        </a:defRPr>
      </a:lvl1pPr>
      <a:lvl2pPr marL="834772" indent="-320346" algn="l" defTabSz="1027290" rtl="0" eaLnBrk="0" fontAlgn="base" latinLnBrk="1" hangingPunct="0">
        <a:spcBef>
          <a:spcPct val="20000"/>
        </a:spcBef>
        <a:spcAft>
          <a:spcPct val="0"/>
        </a:spcAft>
        <a:buChar char="–"/>
        <a:defRPr kumimoji="1" sz="3200">
          <a:solidFill>
            <a:schemeClr val="tx1"/>
          </a:solidFill>
          <a:latin typeface="+mn-lt"/>
          <a:ea typeface="+mn-ea"/>
        </a:defRPr>
      </a:lvl2pPr>
      <a:lvl3pPr marL="1284507" indent="-257223" algn="l" defTabSz="1027290" rtl="0" eaLnBrk="0" fontAlgn="base" latinLnBrk="1" hangingPunct="0">
        <a:spcBef>
          <a:spcPct val="20000"/>
        </a:spcBef>
        <a:spcAft>
          <a:spcPct val="0"/>
        </a:spcAft>
        <a:buChar char="•"/>
        <a:defRPr kumimoji="1" sz="2700">
          <a:solidFill>
            <a:schemeClr val="tx1"/>
          </a:solidFill>
          <a:latin typeface="+mn-lt"/>
          <a:ea typeface="+mn-ea"/>
        </a:defRPr>
      </a:lvl3pPr>
      <a:lvl4pPr marL="1798949" indent="-257223" algn="l" defTabSz="1027290" rtl="0" eaLnBrk="0" fontAlgn="base" latinLnBrk="1" hangingPunct="0">
        <a:spcBef>
          <a:spcPct val="20000"/>
        </a:spcBef>
        <a:spcAft>
          <a:spcPct val="0"/>
        </a:spcAft>
        <a:buChar char="–"/>
        <a:defRPr kumimoji="1" sz="2300">
          <a:solidFill>
            <a:schemeClr val="tx1"/>
          </a:solidFill>
          <a:latin typeface="+mn-lt"/>
          <a:ea typeface="+mn-ea"/>
        </a:defRPr>
      </a:lvl4pPr>
      <a:lvl5pPr marL="2313376" indent="-257223" algn="l" defTabSz="1027290" rtl="0" eaLnBrk="0" fontAlgn="base" latinLnBrk="1" hangingPunct="0">
        <a:spcBef>
          <a:spcPct val="20000"/>
        </a:spcBef>
        <a:spcAft>
          <a:spcPct val="0"/>
        </a:spcAft>
        <a:buChar char="»"/>
        <a:defRPr kumimoji="1" sz="2300">
          <a:solidFill>
            <a:schemeClr val="tx1"/>
          </a:solidFill>
          <a:latin typeface="+mn-lt"/>
          <a:ea typeface="+mn-ea"/>
        </a:defRPr>
      </a:lvl5pPr>
      <a:lvl6pPr marL="2767851" indent="-257223" algn="l" defTabSz="1027290" rtl="0" fontAlgn="base" latinLnBrk="1">
        <a:spcBef>
          <a:spcPct val="20000"/>
        </a:spcBef>
        <a:spcAft>
          <a:spcPct val="0"/>
        </a:spcAft>
        <a:buChar char="»"/>
        <a:defRPr kumimoji="1" sz="2300">
          <a:solidFill>
            <a:schemeClr val="tx1"/>
          </a:solidFill>
          <a:latin typeface="+mn-lt"/>
          <a:ea typeface="+mn-ea"/>
        </a:defRPr>
      </a:lvl6pPr>
      <a:lvl7pPr marL="3222321" indent="-257223" algn="l" defTabSz="1027290" rtl="0" fontAlgn="base" latinLnBrk="1">
        <a:spcBef>
          <a:spcPct val="20000"/>
        </a:spcBef>
        <a:spcAft>
          <a:spcPct val="0"/>
        </a:spcAft>
        <a:buChar char="»"/>
        <a:defRPr kumimoji="1" sz="2300">
          <a:solidFill>
            <a:schemeClr val="tx1"/>
          </a:solidFill>
          <a:latin typeface="+mn-lt"/>
          <a:ea typeface="+mn-ea"/>
        </a:defRPr>
      </a:lvl7pPr>
      <a:lvl8pPr marL="3676780" indent="-257223" algn="l" defTabSz="1027290" rtl="0" fontAlgn="base" latinLnBrk="1">
        <a:spcBef>
          <a:spcPct val="20000"/>
        </a:spcBef>
        <a:spcAft>
          <a:spcPct val="0"/>
        </a:spcAft>
        <a:buChar char="»"/>
        <a:defRPr kumimoji="1" sz="2300">
          <a:solidFill>
            <a:schemeClr val="tx1"/>
          </a:solidFill>
          <a:latin typeface="+mn-lt"/>
          <a:ea typeface="+mn-ea"/>
        </a:defRPr>
      </a:lvl8pPr>
      <a:lvl9pPr marL="4131255" indent="-257223" algn="l" defTabSz="1027290" rtl="0" fontAlgn="base" latinLnBrk="1">
        <a:spcBef>
          <a:spcPct val="20000"/>
        </a:spcBef>
        <a:spcAft>
          <a:spcPct val="0"/>
        </a:spcAft>
        <a:buChar char="»"/>
        <a:defRPr kumimoji="1" sz="2300">
          <a:solidFill>
            <a:schemeClr val="tx1"/>
          </a:solidFill>
          <a:latin typeface="+mn-lt"/>
          <a:ea typeface="+mn-ea"/>
        </a:defRPr>
      </a:lvl9pPr>
    </p:bodyStyle>
    <p:otherStyle>
      <a:defPPr>
        <a:defRPr lang="ko-KR"/>
      </a:defPPr>
      <a:lvl1pPr marL="0" algn="l" defTabSz="908945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4488" algn="l" defTabSz="908945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08945" algn="l" defTabSz="908945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63412" algn="l" defTabSz="908945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17867" algn="l" defTabSz="908945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72338" algn="l" defTabSz="908945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26806" algn="l" defTabSz="908945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181264" algn="l" defTabSz="908945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35747" algn="l" defTabSz="908945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0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5026" name="Picture 2" descr="blue"/>
          <p:cNvPicPr>
            <a:picLocks noChangeAspect="1" noChangeArrowheads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xmlns=""/>
              </a:ext>
            </a:extLst>
          </a:blip>
          <a:srcRect/>
          <a:stretch>
            <a:fillRect/>
          </a:stretch>
        </p:blipFill>
        <p:spPr bwMode="auto">
          <a:xfrm>
            <a:off x="0" y="111"/>
            <a:ext cx="10668000" cy="1152525"/>
          </a:xfrm>
          <a:prstGeom prst="rect">
            <a:avLst/>
          </a:prstGeom>
          <a:noFill/>
        </p:spPr>
      </p:pic>
      <p:sp>
        <p:nvSpPr>
          <p:cNvPr id="1025027" name="Rectangle 3"/>
          <p:cNvSpPr>
            <a:spLocks noChangeArrowheads="1"/>
          </p:cNvSpPr>
          <p:nvPr/>
        </p:nvSpPr>
        <p:spPr bwMode="auto">
          <a:xfrm>
            <a:off x="0" y="7104062"/>
            <a:ext cx="10668000" cy="336551"/>
          </a:xfrm>
          <a:prstGeom prst="rect">
            <a:avLst/>
          </a:prstGeom>
          <a:solidFill>
            <a:srgbClr val="B2B2B2"/>
          </a:solidFill>
          <a:ln w="9525">
            <a:noFill/>
            <a:miter lim="800000"/>
            <a:headEnd/>
            <a:tailEnd/>
          </a:ln>
          <a:effectLst/>
        </p:spPr>
        <p:txBody>
          <a:bodyPr wrap="none" lIns="90893" tIns="45454" rIns="90893" bIns="45454" anchor="ctr"/>
          <a:lstStyle/>
          <a:p>
            <a:endParaRPr lang="ko-KR" altLang="en-US"/>
          </a:p>
        </p:txBody>
      </p:sp>
      <p:grpSp>
        <p:nvGrpSpPr>
          <p:cNvPr id="1025028" name="Group 4"/>
          <p:cNvGrpSpPr>
            <a:grpSpLocks/>
          </p:cNvGrpSpPr>
          <p:nvPr/>
        </p:nvGrpSpPr>
        <p:grpSpPr bwMode="auto">
          <a:xfrm rot="-2166924">
            <a:off x="701675" y="-3092440"/>
            <a:ext cx="11988800" cy="5667375"/>
            <a:chOff x="266" y="453"/>
            <a:chExt cx="6490" cy="1666"/>
          </a:xfrm>
        </p:grpSpPr>
        <p:sp>
          <p:nvSpPr>
            <p:cNvPr id="1025029" name="Freeform 5"/>
            <p:cNvSpPr>
              <a:spLocks/>
            </p:cNvSpPr>
            <p:nvPr userDrawn="1"/>
          </p:nvSpPr>
          <p:spPr bwMode="auto">
            <a:xfrm>
              <a:off x="266" y="570"/>
              <a:ext cx="4772" cy="1549"/>
            </a:xfrm>
            <a:custGeom>
              <a:avLst/>
              <a:gdLst/>
              <a:ahLst/>
              <a:cxnLst>
                <a:cxn ang="0">
                  <a:pos x="4772" y="2929"/>
                </a:cxn>
                <a:cxn ang="0">
                  <a:pos x="4719" y="2956"/>
                </a:cxn>
                <a:cxn ang="0">
                  <a:pos x="4658" y="2985"/>
                </a:cxn>
                <a:cxn ang="0">
                  <a:pos x="4574" y="3017"/>
                </a:cxn>
                <a:cxn ang="0">
                  <a:pos x="4472" y="3048"/>
                </a:cxn>
                <a:cxn ang="0">
                  <a:pos x="4351" y="3076"/>
                </a:cxn>
                <a:cxn ang="0">
                  <a:pos x="4215" y="3093"/>
                </a:cxn>
                <a:cxn ang="0">
                  <a:pos x="4141" y="3097"/>
                </a:cxn>
                <a:cxn ang="0">
                  <a:pos x="4065" y="3097"/>
                </a:cxn>
                <a:cxn ang="0">
                  <a:pos x="3984" y="3092"/>
                </a:cxn>
                <a:cxn ang="0">
                  <a:pos x="3902" y="3082"/>
                </a:cxn>
                <a:cxn ang="0">
                  <a:pos x="3818" y="3066"/>
                </a:cxn>
                <a:cxn ang="0">
                  <a:pos x="3730" y="3045"/>
                </a:cxn>
                <a:cxn ang="0">
                  <a:pos x="3640" y="3016"/>
                </a:cxn>
                <a:cxn ang="0">
                  <a:pos x="3548" y="2980"/>
                </a:cxn>
                <a:cxn ang="0">
                  <a:pos x="3455" y="2937"/>
                </a:cxn>
                <a:cxn ang="0">
                  <a:pos x="3361" y="2885"/>
                </a:cxn>
                <a:cxn ang="0">
                  <a:pos x="3265" y="2824"/>
                </a:cxn>
                <a:cxn ang="0">
                  <a:pos x="3169" y="2754"/>
                </a:cxn>
                <a:cxn ang="0">
                  <a:pos x="3072" y="2673"/>
                </a:cxn>
                <a:cxn ang="0">
                  <a:pos x="2974" y="2583"/>
                </a:cxn>
                <a:cxn ang="0">
                  <a:pos x="2876" y="2481"/>
                </a:cxn>
                <a:cxn ang="0">
                  <a:pos x="2778" y="2367"/>
                </a:cxn>
                <a:cxn ang="0">
                  <a:pos x="2681" y="2241"/>
                </a:cxn>
                <a:cxn ang="0">
                  <a:pos x="2583" y="2102"/>
                </a:cxn>
                <a:cxn ang="0">
                  <a:pos x="2488" y="1960"/>
                </a:cxn>
                <a:cxn ang="0">
                  <a:pos x="2303" y="1695"/>
                </a:cxn>
                <a:cxn ang="0">
                  <a:pos x="2125" y="1456"/>
                </a:cxn>
                <a:cxn ang="0">
                  <a:pos x="1953" y="1240"/>
                </a:cxn>
                <a:cxn ang="0">
                  <a:pos x="1788" y="1046"/>
                </a:cxn>
                <a:cxn ang="0">
                  <a:pos x="1628" y="873"/>
                </a:cxn>
                <a:cxn ang="0">
                  <a:pos x="1471" y="720"/>
                </a:cxn>
                <a:cxn ang="0">
                  <a:pos x="1317" y="584"/>
                </a:cxn>
                <a:cxn ang="0">
                  <a:pos x="1166" y="466"/>
                </a:cxn>
                <a:cxn ang="0">
                  <a:pos x="1014" y="365"/>
                </a:cxn>
                <a:cxn ang="0">
                  <a:pos x="865" y="277"/>
                </a:cxn>
                <a:cxn ang="0">
                  <a:pos x="713" y="203"/>
                </a:cxn>
                <a:cxn ang="0">
                  <a:pos x="560" y="140"/>
                </a:cxn>
                <a:cxn ang="0">
                  <a:pos x="405" y="90"/>
                </a:cxn>
                <a:cxn ang="0">
                  <a:pos x="247" y="48"/>
                </a:cxn>
                <a:cxn ang="0">
                  <a:pos x="84" y="14"/>
                </a:cxn>
              </a:cxnLst>
              <a:rect l="0" t="0" r="r" b="b"/>
              <a:pathLst>
                <a:path w="4772" h="3097">
                  <a:moveTo>
                    <a:pt x="4772" y="2929"/>
                  </a:moveTo>
                  <a:lnTo>
                    <a:pt x="4772" y="2929"/>
                  </a:lnTo>
                  <a:lnTo>
                    <a:pt x="4758" y="2937"/>
                  </a:lnTo>
                  <a:lnTo>
                    <a:pt x="4719" y="2956"/>
                  </a:lnTo>
                  <a:lnTo>
                    <a:pt x="4691" y="2971"/>
                  </a:lnTo>
                  <a:lnTo>
                    <a:pt x="4658" y="2985"/>
                  </a:lnTo>
                  <a:lnTo>
                    <a:pt x="4619" y="3001"/>
                  </a:lnTo>
                  <a:lnTo>
                    <a:pt x="4574" y="3017"/>
                  </a:lnTo>
                  <a:lnTo>
                    <a:pt x="4526" y="3034"/>
                  </a:lnTo>
                  <a:lnTo>
                    <a:pt x="4472" y="3048"/>
                  </a:lnTo>
                  <a:lnTo>
                    <a:pt x="4413" y="3063"/>
                  </a:lnTo>
                  <a:lnTo>
                    <a:pt x="4351" y="3076"/>
                  </a:lnTo>
                  <a:lnTo>
                    <a:pt x="4286" y="3085"/>
                  </a:lnTo>
                  <a:lnTo>
                    <a:pt x="4215" y="3093"/>
                  </a:lnTo>
                  <a:lnTo>
                    <a:pt x="4179" y="3095"/>
                  </a:lnTo>
                  <a:lnTo>
                    <a:pt x="4141" y="3097"/>
                  </a:lnTo>
                  <a:lnTo>
                    <a:pt x="4104" y="3097"/>
                  </a:lnTo>
                  <a:lnTo>
                    <a:pt x="4065" y="3097"/>
                  </a:lnTo>
                  <a:lnTo>
                    <a:pt x="4025" y="3095"/>
                  </a:lnTo>
                  <a:lnTo>
                    <a:pt x="3984" y="3092"/>
                  </a:lnTo>
                  <a:lnTo>
                    <a:pt x="3944" y="3087"/>
                  </a:lnTo>
                  <a:lnTo>
                    <a:pt x="3902" y="3082"/>
                  </a:lnTo>
                  <a:lnTo>
                    <a:pt x="3859" y="3076"/>
                  </a:lnTo>
                  <a:lnTo>
                    <a:pt x="3818" y="3066"/>
                  </a:lnTo>
                  <a:lnTo>
                    <a:pt x="3773" y="3056"/>
                  </a:lnTo>
                  <a:lnTo>
                    <a:pt x="3730" y="3045"/>
                  </a:lnTo>
                  <a:lnTo>
                    <a:pt x="3684" y="3032"/>
                  </a:lnTo>
                  <a:lnTo>
                    <a:pt x="3640" y="3016"/>
                  </a:lnTo>
                  <a:lnTo>
                    <a:pt x="3594" y="3000"/>
                  </a:lnTo>
                  <a:lnTo>
                    <a:pt x="3548" y="2980"/>
                  </a:lnTo>
                  <a:lnTo>
                    <a:pt x="3503" y="2959"/>
                  </a:lnTo>
                  <a:lnTo>
                    <a:pt x="3455" y="2937"/>
                  </a:lnTo>
                  <a:lnTo>
                    <a:pt x="3408" y="2912"/>
                  </a:lnTo>
                  <a:lnTo>
                    <a:pt x="3361" y="2885"/>
                  </a:lnTo>
                  <a:lnTo>
                    <a:pt x="3314" y="2856"/>
                  </a:lnTo>
                  <a:lnTo>
                    <a:pt x="3265" y="2824"/>
                  </a:lnTo>
                  <a:lnTo>
                    <a:pt x="3218" y="2790"/>
                  </a:lnTo>
                  <a:lnTo>
                    <a:pt x="3169" y="2754"/>
                  </a:lnTo>
                  <a:lnTo>
                    <a:pt x="3121" y="2715"/>
                  </a:lnTo>
                  <a:lnTo>
                    <a:pt x="3072" y="2673"/>
                  </a:lnTo>
                  <a:lnTo>
                    <a:pt x="3024" y="2630"/>
                  </a:lnTo>
                  <a:lnTo>
                    <a:pt x="2974" y="2583"/>
                  </a:lnTo>
                  <a:lnTo>
                    <a:pt x="2925" y="2533"/>
                  </a:lnTo>
                  <a:lnTo>
                    <a:pt x="2876" y="2481"/>
                  </a:lnTo>
                  <a:lnTo>
                    <a:pt x="2828" y="2425"/>
                  </a:lnTo>
                  <a:lnTo>
                    <a:pt x="2778" y="2367"/>
                  </a:lnTo>
                  <a:lnTo>
                    <a:pt x="2729" y="2305"/>
                  </a:lnTo>
                  <a:lnTo>
                    <a:pt x="2681" y="2241"/>
                  </a:lnTo>
                  <a:lnTo>
                    <a:pt x="2632" y="2173"/>
                  </a:lnTo>
                  <a:lnTo>
                    <a:pt x="2583" y="2102"/>
                  </a:lnTo>
                  <a:lnTo>
                    <a:pt x="2583" y="2102"/>
                  </a:lnTo>
                  <a:lnTo>
                    <a:pt x="2488" y="1960"/>
                  </a:lnTo>
                  <a:lnTo>
                    <a:pt x="2395" y="1824"/>
                  </a:lnTo>
                  <a:lnTo>
                    <a:pt x="2303" y="1695"/>
                  </a:lnTo>
                  <a:lnTo>
                    <a:pt x="2213" y="1572"/>
                  </a:lnTo>
                  <a:lnTo>
                    <a:pt x="2125" y="1456"/>
                  </a:lnTo>
                  <a:lnTo>
                    <a:pt x="2038" y="1345"/>
                  </a:lnTo>
                  <a:lnTo>
                    <a:pt x="1953" y="1240"/>
                  </a:lnTo>
                  <a:lnTo>
                    <a:pt x="1870" y="1140"/>
                  </a:lnTo>
                  <a:lnTo>
                    <a:pt x="1788" y="1046"/>
                  </a:lnTo>
                  <a:lnTo>
                    <a:pt x="1707" y="957"/>
                  </a:lnTo>
                  <a:lnTo>
                    <a:pt x="1628" y="873"/>
                  </a:lnTo>
                  <a:lnTo>
                    <a:pt x="1549" y="794"/>
                  </a:lnTo>
                  <a:lnTo>
                    <a:pt x="1471" y="720"/>
                  </a:lnTo>
                  <a:lnTo>
                    <a:pt x="1394" y="649"/>
                  </a:lnTo>
                  <a:lnTo>
                    <a:pt x="1317" y="584"/>
                  </a:lnTo>
                  <a:lnTo>
                    <a:pt x="1241" y="523"/>
                  </a:lnTo>
                  <a:lnTo>
                    <a:pt x="1166" y="466"/>
                  </a:lnTo>
                  <a:lnTo>
                    <a:pt x="1089" y="413"/>
                  </a:lnTo>
                  <a:lnTo>
                    <a:pt x="1014" y="365"/>
                  </a:lnTo>
                  <a:lnTo>
                    <a:pt x="940" y="319"/>
                  </a:lnTo>
                  <a:lnTo>
                    <a:pt x="865" y="277"/>
                  </a:lnTo>
                  <a:lnTo>
                    <a:pt x="790" y="239"/>
                  </a:lnTo>
                  <a:lnTo>
                    <a:pt x="713" y="203"/>
                  </a:lnTo>
                  <a:lnTo>
                    <a:pt x="637" y="171"/>
                  </a:lnTo>
                  <a:lnTo>
                    <a:pt x="560" y="140"/>
                  </a:lnTo>
                  <a:lnTo>
                    <a:pt x="484" y="114"/>
                  </a:lnTo>
                  <a:lnTo>
                    <a:pt x="405" y="90"/>
                  </a:lnTo>
                  <a:lnTo>
                    <a:pt x="327" y="67"/>
                  </a:lnTo>
                  <a:lnTo>
                    <a:pt x="247" y="48"/>
                  </a:lnTo>
                  <a:lnTo>
                    <a:pt x="166" y="30"/>
                  </a:lnTo>
                  <a:lnTo>
                    <a:pt x="84" y="14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25030" name="Freeform 6"/>
            <p:cNvSpPr>
              <a:spLocks/>
            </p:cNvSpPr>
            <p:nvPr userDrawn="1"/>
          </p:nvSpPr>
          <p:spPr bwMode="auto">
            <a:xfrm>
              <a:off x="275" y="591"/>
              <a:ext cx="4814" cy="1515"/>
            </a:xfrm>
            <a:custGeom>
              <a:avLst/>
              <a:gdLst/>
              <a:ahLst/>
              <a:cxnLst>
                <a:cxn ang="0">
                  <a:pos x="4814" y="2845"/>
                </a:cxn>
                <a:cxn ang="0">
                  <a:pos x="4763" y="2874"/>
                </a:cxn>
                <a:cxn ang="0">
                  <a:pos x="4701" y="2904"/>
                </a:cxn>
                <a:cxn ang="0">
                  <a:pos x="4618" y="2938"/>
                </a:cxn>
                <a:cxn ang="0">
                  <a:pos x="4517" y="2972"/>
                </a:cxn>
                <a:cxn ang="0">
                  <a:pos x="4396" y="3001"/>
                </a:cxn>
                <a:cxn ang="0">
                  <a:pos x="4260" y="3021"/>
                </a:cxn>
                <a:cxn ang="0">
                  <a:pos x="4186" y="3027"/>
                </a:cxn>
                <a:cxn ang="0">
                  <a:pos x="4110" y="3029"/>
                </a:cxn>
                <a:cxn ang="0">
                  <a:pos x="4031" y="3025"/>
                </a:cxn>
                <a:cxn ang="0">
                  <a:pos x="3948" y="3016"/>
                </a:cxn>
                <a:cxn ang="0">
                  <a:pos x="3863" y="3003"/>
                </a:cxn>
                <a:cxn ang="0">
                  <a:pos x="3774" y="2983"/>
                </a:cxn>
                <a:cxn ang="0">
                  <a:pos x="3684" y="2956"/>
                </a:cxn>
                <a:cxn ang="0">
                  <a:pos x="3592" y="2922"/>
                </a:cxn>
                <a:cxn ang="0">
                  <a:pos x="3499" y="2880"/>
                </a:cxn>
                <a:cxn ang="0">
                  <a:pos x="3403" y="2830"/>
                </a:cxn>
                <a:cxn ang="0">
                  <a:pos x="3308" y="2770"/>
                </a:cxn>
                <a:cxn ang="0">
                  <a:pos x="3209" y="2703"/>
                </a:cxn>
                <a:cxn ang="0">
                  <a:pos x="3110" y="2623"/>
                </a:cxn>
                <a:cxn ang="0">
                  <a:pos x="3012" y="2535"/>
                </a:cxn>
                <a:cxn ang="0">
                  <a:pos x="2913" y="2433"/>
                </a:cxn>
                <a:cxn ang="0">
                  <a:pos x="2813" y="2321"/>
                </a:cxn>
                <a:cxn ang="0">
                  <a:pos x="2713" y="2197"/>
                </a:cxn>
                <a:cxn ang="0">
                  <a:pos x="2615" y="2058"/>
                </a:cxn>
                <a:cxn ang="0">
                  <a:pos x="2516" y="1918"/>
                </a:cxn>
                <a:cxn ang="0">
                  <a:pos x="2327" y="1656"/>
                </a:cxn>
                <a:cxn ang="0">
                  <a:pos x="2145" y="1419"/>
                </a:cxn>
                <a:cxn ang="0">
                  <a:pos x="1972" y="1206"/>
                </a:cxn>
                <a:cxn ang="0">
                  <a:pos x="1802" y="1014"/>
                </a:cxn>
                <a:cxn ang="0">
                  <a:pos x="1640" y="842"/>
                </a:cxn>
                <a:cxn ang="0">
                  <a:pos x="1480" y="692"/>
                </a:cxn>
                <a:cxn ang="0">
                  <a:pos x="1325" y="560"/>
                </a:cxn>
                <a:cxn ang="0">
                  <a:pos x="1172" y="444"/>
                </a:cxn>
                <a:cxn ang="0">
                  <a:pos x="1019" y="343"/>
                </a:cxn>
                <a:cxn ang="0">
                  <a:pos x="868" y="260"/>
                </a:cxn>
                <a:cxn ang="0">
                  <a:pos x="715" y="188"/>
                </a:cxn>
                <a:cxn ang="0">
                  <a:pos x="563" y="129"/>
                </a:cxn>
                <a:cxn ang="0">
                  <a:pos x="406" y="80"/>
                </a:cxn>
                <a:cxn ang="0">
                  <a:pos x="247" y="42"/>
                </a:cxn>
                <a:cxn ang="0">
                  <a:pos x="84" y="11"/>
                </a:cxn>
              </a:cxnLst>
              <a:rect l="0" t="0" r="r" b="b"/>
              <a:pathLst>
                <a:path w="4814" h="3029">
                  <a:moveTo>
                    <a:pt x="4814" y="2845"/>
                  </a:moveTo>
                  <a:lnTo>
                    <a:pt x="4814" y="2845"/>
                  </a:lnTo>
                  <a:lnTo>
                    <a:pt x="4801" y="2853"/>
                  </a:lnTo>
                  <a:lnTo>
                    <a:pt x="4763" y="2874"/>
                  </a:lnTo>
                  <a:lnTo>
                    <a:pt x="4735" y="2888"/>
                  </a:lnTo>
                  <a:lnTo>
                    <a:pt x="4701" y="2904"/>
                  </a:lnTo>
                  <a:lnTo>
                    <a:pt x="4663" y="2921"/>
                  </a:lnTo>
                  <a:lnTo>
                    <a:pt x="4618" y="2938"/>
                  </a:lnTo>
                  <a:lnTo>
                    <a:pt x="4570" y="2954"/>
                  </a:lnTo>
                  <a:lnTo>
                    <a:pt x="4517" y="2972"/>
                  </a:lnTo>
                  <a:lnTo>
                    <a:pt x="4459" y="2987"/>
                  </a:lnTo>
                  <a:lnTo>
                    <a:pt x="4396" y="3001"/>
                  </a:lnTo>
                  <a:lnTo>
                    <a:pt x="4331" y="3013"/>
                  </a:lnTo>
                  <a:lnTo>
                    <a:pt x="4260" y="3021"/>
                  </a:lnTo>
                  <a:lnTo>
                    <a:pt x="4224" y="3024"/>
                  </a:lnTo>
                  <a:lnTo>
                    <a:pt x="4186" y="3027"/>
                  </a:lnTo>
                  <a:lnTo>
                    <a:pt x="4149" y="3027"/>
                  </a:lnTo>
                  <a:lnTo>
                    <a:pt x="4110" y="3029"/>
                  </a:lnTo>
                  <a:lnTo>
                    <a:pt x="4071" y="3027"/>
                  </a:lnTo>
                  <a:lnTo>
                    <a:pt x="4031" y="3025"/>
                  </a:lnTo>
                  <a:lnTo>
                    <a:pt x="3989" y="3021"/>
                  </a:lnTo>
                  <a:lnTo>
                    <a:pt x="3948" y="3016"/>
                  </a:lnTo>
                  <a:lnTo>
                    <a:pt x="3906" y="3011"/>
                  </a:lnTo>
                  <a:lnTo>
                    <a:pt x="3863" y="3003"/>
                  </a:lnTo>
                  <a:lnTo>
                    <a:pt x="3818" y="2993"/>
                  </a:lnTo>
                  <a:lnTo>
                    <a:pt x="3774" y="2983"/>
                  </a:lnTo>
                  <a:lnTo>
                    <a:pt x="3730" y="2971"/>
                  </a:lnTo>
                  <a:lnTo>
                    <a:pt x="3684" y="2956"/>
                  </a:lnTo>
                  <a:lnTo>
                    <a:pt x="3639" y="2940"/>
                  </a:lnTo>
                  <a:lnTo>
                    <a:pt x="3592" y="2922"/>
                  </a:lnTo>
                  <a:lnTo>
                    <a:pt x="3546" y="2903"/>
                  </a:lnTo>
                  <a:lnTo>
                    <a:pt x="3499" y="2880"/>
                  </a:lnTo>
                  <a:lnTo>
                    <a:pt x="3452" y="2856"/>
                  </a:lnTo>
                  <a:lnTo>
                    <a:pt x="3403" y="2830"/>
                  </a:lnTo>
                  <a:lnTo>
                    <a:pt x="3356" y="2801"/>
                  </a:lnTo>
                  <a:lnTo>
                    <a:pt x="3308" y="2770"/>
                  </a:lnTo>
                  <a:lnTo>
                    <a:pt x="3259" y="2738"/>
                  </a:lnTo>
                  <a:lnTo>
                    <a:pt x="3209" y="2703"/>
                  </a:lnTo>
                  <a:lnTo>
                    <a:pt x="3160" y="2664"/>
                  </a:lnTo>
                  <a:lnTo>
                    <a:pt x="3110" y="2623"/>
                  </a:lnTo>
                  <a:lnTo>
                    <a:pt x="3062" y="2580"/>
                  </a:lnTo>
                  <a:lnTo>
                    <a:pt x="3012" y="2535"/>
                  </a:lnTo>
                  <a:lnTo>
                    <a:pt x="2962" y="2485"/>
                  </a:lnTo>
                  <a:lnTo>
                    <a:pt x="2913" y="2433"/>
                  </a:lnTo>
                  <a:lnTo>
                    <a:pt x="2863" y="2378"/>
                  </a:lnTo>
                  <a:lnTo>
                    <a:pt x="2813" y="2321"/>
                  </a:lnTo>
                  <a:lnTo>
                    <a:pt x="2763" y="2260"/>
                  </a:lnTo>
                  <a:lnTo>
                    <a:pt x="2713" y="2197"/>
                  </a:lnTo>
                  <a:lnTo>
                    <a:pt x="2663" y="2129"/>
                  </a:lnTo>
                  <a:lnTo>
                    <a:pt x="2615" y="2058"/>
                  </a:lnTo>
                  <a:lnTo>
                    <a:pt x="2615" y="2058"/>
                  </a:lnTo>
                  <a:lnTo>
                    <a:pt x="2516" y="1918"/>
                  </a:lnTo>
                  <a:lnTo>
                    <a:pt x="2420" y="1784"/>
                  </a:lnTo>
                  <a:lnTo>
                    <a:pt x="2327" y="1656"/>
                  </a:lnTo>
                  <a:lnTo>
                    <a:pt x="2236" y="1535"/>
                  </a:lnTo>
                  <a:lnTo>
                    <a:pt x="2145" y="1419"/>
                  </a:lnTo>
                  <a:lnTo>
                    <a:pt x="2058" y="1309"/>
                  </a:lnTo>
                  <a:lnTo>
                    <a:pt x="1972" y="1206"/>
                  </a:lnTo>
                  <a:lnTo>
                    <a:pt x="1887" y="1107"/>
                  </a:lnTo>
                  <a:lnTo>
                    <a:pt x="1802" y="1014"/>
                  </a:lnTo>
                  <a:lnTo>
                    <a:pt x="1721" y="925"/>
                  </a:lnTo>
                  <a:lnTo>
                    <a:pt x="1640" y="842"/>
                  </a:lnTo>
                  <a:lnTo>
                    <a:pt x="1559" y="765"/>
                  </a:lnTo>
                  <a:lnTo>
                    <a:pt x="1480" y="692"/>
                  </a:lnTo>
                  <a:lnTo>
                    <a:pt x="1403" y="623"/>
                  </a:lnTo>
                  <a:lnTo>
                    <a:pt x="1325" y="560"/>
                  </a:lnTo>
                  <a:lnTo>
                    <a:pt x="1248" y="499"/>
                  </a:lnTo>
                  <a:lnTo>
                    <a:pt x="1172" y="444"/>
                  </a:lnTo>
                  <a:lnTo>
                    <a:pt x="1096" y="392"/>
                  </a:lnTo>
                  <a:lnTo>
                    <a:pt x="1019" y="343"/>
                  </a:lnTo>
                  <a:lnTo>
                    <a:pt x="944" y="300"/>
                  </a:lnTo>
                  <a:lnTo>
                    <a:pt x="868" y="260"/>
                  </a:lnTo>
                  <a:lnTo>
                    <a:pt x="792" y="222"/>
                  </a:lnTo>
                  <a:lnTo>
                    <a:pt x="715" y="188"/>
                  </a:lnTo>
                  <a:lnTo>
                    <a:pt x="639" y="158"/>
                  </a:lnTo>
                  <a:lnTo>
                    <a:pt x="563" y="129"/>
                  </a:lnTo>
                  <a:lnTo>
                    <a:pt x="485" y="103"/>
                  </a:lnTo>
                  <a:lnTo>
                    <a:pt x="406" y="80"/>
                  </a:lnTo>
                  <a:lnTo>
                    <a:pt x="327" y="61"/>
                  </a:lnTo>
                  <a:lnTo>
                    <a:pt x="247" y="42"/>
                  </a:lnTo>
                  <a:lnTo>
                    <a:pt x="165" y="25"/>
                  </a:lnTo>
                  <a:lnTo>
                    <a:pt x="84" y="11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25031" name="Freeform 7"/>
            <p:cNvSpPr>
              <a:spLocks/>
            </p:cNvSpPr>
            <p:nvPr userDrawn="1"/>
          </p:nvSpPr>
          <p:spPr bwMode="auto">
            <a:xfrm>
              <a:off x="284" y="611"/>
              <a:ext cx="4856" cy="1481"/>
            </a:xfrm>
            <a:custGeom>
              <a:avLst/>
              <a:gdLst/>
              <a:ahLst/>
              <a:cxnLst>
                <a:cxn ang="0">
                  <a:pos x="4856" y="2763"/>
                </a:cxn>
                <a:cxn ang="0">
                  <a:pos x="4805" y="2793"/>
                </a:cxn>
                <a:cxn ang="0">
                  <a:pos x="4745" y="2824"/>
                </a:cxn>
                <a:cxn ang="0">
                  <a:pos x="4662" y="2860"/>
                </a:cxn>
                <a:cxn ang="0">
                  <a:pos x="4561" y="2897"/>
                </a:cxn>
                <a:cxn ang="0">
                  <a:pos x="4441" y="2927"/>
                </a:cxn>
                <a:cxn ang="0">
                  <a:pos x="4305" y="2952"/>
                </a:cxn>
                <a:cxn ang="0">
                  <a:pos x="4232" y="2958"/>
                </a:cxn>
                <a:cxn ang="0">
                  <a:pos x="4155" y="2961"/>
                </a:cxn>
                <a:cxn ang="0">
                  <a:pos x="4076" y="2960"/>
                </a:cxn>
                <a:cxn ang="0">
                  <a:pos x="3993" y="2953"/>
                </a:cxn>
                <a:cxn ang="0">
                  <a:pos x="3907" y="2940"/>
                </a:cxn>
                <a:cxn ang="0">
                  <a:pos x="3819" y="2923"/>
                </a:cxn>
                <a:cxn ang="0">
                  <a:pos x="3729" y="2897"/>
                </a:cxn>
                <a:cxn ang="0">
                  <a:pos x="3636" y="2864"/>
                </a:cxn>
                <a:cxn ang="0">
                  <a:pos x="3541" y="2824"/>
                </a:cxn>
                <a:cxn ang="0">
                  <a:pos x="3446" y="2776"/>
                </a:cxn>
                <a:cxn ang="0">
                  <a:pos x="3348" y="2719"/>
                </a:cxn>
                <a:cxn ang="0">
                  <a:pos x="3250" y="2651"/>
                </a:cxn>
                <a:cxn ang="0">
                  <a:pos x="3150" y="2574"/>
                </a:cxn>
                <a:cxn ang="0">
                  <a:pos x="3050" y="2487"/>
                </a:cxn>
                <a:cxn ang="0">
                  <a:pos x="2949" y="2388"/>
                </a:cxn>
                <a:cxn ang="0">
                  <a:pos x="2847" y="2277"/>
                </a:cxn>
                <a:cxn ang="0">
                  <a:pos x="2746" y="2154"/>
                </a:cxn>
                <a:cxn ang="0">
                  <a:pos x="2645" y="2018"/>
                </a:cxn>
                <a:cxn ang="0">
                  <a:pos x="2545" y="1878"/>
                </a:cxn>
                <a:cxn ang="0">
                  <a:pos x="2352" y="1618"/>
                </a:cxn>
                <a:cxn ang="0">
                  <a:pos x="2167" y="1384"/>
                </a:cxn>
                <a:cxn ang="0">
                  <a:pos x="1989" y="1172"/>
                </a:cxn>
                <a:cxn ang="0">
                  <a:pos x="1818" y="983"/>
                </a:cxn>
                <a:cxn ang="0">
                  <a:pos x="1652" y="815"/>
                </a:cxn>
                <a:cxn ang="0">
                  <a:pos x="1491" y="667"/>
                </a:cxn>
                <a:cxn ang="0">
                  <a:pos x="1334" y="536"/>
                </a:cxn>
                <a:cxn ang="0">
                  <a:pos x="1178" y="423"/>
                </a:cxn>
                <a:cxn ang="0">
                  <a:pos x="1024" y="326"/>
                </a:cxn>
                <a:cxn ang="0">
                  <a:pos x="872" y="245"/>
                </a:cxn>
                <a:cxn ang="0">
                  <a:pos x="719" y="176"/>
                </a:cxn>
                <a:cxn ang="0">
                  <a:pos x="565" y="119"/>
                </a:cxn>
                <a:cxn ang="0">
                  <a:pos x="408" y="74"/>
                </a:cxn>
                <a:cxn ang="0">
                  <a:pos x="248" y="39"/>
                </a:cxn>
                <a:cxn ang="0">
                  <a:pos x="83" y="11"/>
                </a:cxn>
              </a:cxnLst>
              <a:rect l="0" t="0" r="r" b="b"/>
              <a:pathLst>
                <a:path w="4856" h="2961">
                  <a:moveTo>
                    <a:pt x="4856" y="2763"/>
                  </a:moveTo>
                  <a:lnTo>
                    <a:pt x="4856" y="2763"/>
                  </a:lnTo>
                  <a:lnTo>
                    <a:pt x="4844" y="2771"/>
                  </a:lnTo>
                  <a:lnTo>
                    <a:pt x="4805" y="2793"/>
                  </a:lnTo>
                  <a:lnTo>
                    <a:pt x="4777" y="2808"/>
                  </a:lnTo>
                  <a:lnTo>
                    <a:pt x="4745" y="2824"/>
                  </a:lnTo>
                  <a:lnTo>
                    <a:pt x="4706" y="2842"/>
                  </a:lnTo>
                  <a:lnTo>
                    <a:pt x="4662" y="2860"/>
                  </a:lnTo>
                  <a:lnTo>
                    <a:pt x="4613" y="2879"/>
                  </a:lnTo>
                  <a:lnTo>
                    <a:pt x="4561" y="2897"/>
                  </a:lnTo>
                  <a:lnTo>
                    <a:pt x="4504" y="2913"/>
                  </a:lnTo>
                  <a:lnTo>
                    <a:pt x="4441" y="2927"/>
                  </a:lnTo>
                  <a:lnTo>
                    <a:pt x="4375" y="2940"/>
                  </a:lnTo>
                  <a:lnTo>
                    <a:pt x="4305" y="2952"/>
                  </a:lnTo>
                  <a:lnTo>
                    <a:pt x="4269" y="2955"/>
                  </a:lnTo>
                  <a:lnTo>
                    <a:pt x="4232" y="2958"/>
                  </a:lnTo>
                  <a:lnTo>
                    <a:pt x="4194" y="2960"/>
                  </a:lnTo>
                  <a:lnTo>
                    <a:pt x="4155" y="2961"/>
                  </a:lnTo>
                  <a:lnTo>
                    <a:pt x="4116" y="2961"/>
                  </a:lnTo>
                  <a:lnTo>
                    <a:pt x="4076" y="2960"/>
                  </a:lnTo>
                  <a:lnTo>
                    <a:pt x="4034" y="2956"/>
                  </a:lnTo>
                  <a:lnTo>
                    <a:pt x="3993" y="2953"/>
                  </a:lnTo>
                  <a:lnTo>
                    <a:pt x="3950" y="2947"/>
                  </a:lnTo>
                  <a:lnTo>
                    <a:pt x="3907" y="2940"/>
                  </a:lnTo>
                  <a:lnTo>
                    <a:pt x="3864" y="2932"/>
                  </a:lnTo>
                  <a:lnTo>
                    <a:pt x="3819" y="2923"/>
                  </a:lnTo>
                  <a:lnTo>
                    <a:pt x="3773" y="2911"/>
                  </a:lnTo>
                  <a:lnTo>
                    <a:pt x="3729" y="2897"/>
                  </a:lnTo>
                  <a:lnTo>
                    <a:pt x="3683" y="2882"/>
                  </a:lnTo>
                  <a:lnTo>
                    <a:pt x="3636" y="2864"/>
                  </a:lnTo>
                  <a:lnTo>
                    <a:pt x="3589" y="2845"/>
                  </a:lnTo>
                  <a:lnTo>
                    <a:pt x="3541" y="2824"/>
                  </a:lnTo>
                  <a:lnTo>
                    <a:pt x="3494" y="2801"/>
                  </a:lnTo>
                  <a:lnTo>
                    <a:pt x="3446" y="2776"/>
                  </a:lnTo>
                  <a:lnTo>
                    <a:pt x="3397" y="2748"/>
                  </a:lnTo>
                  <a:lnTo>
                    <a:pt x="3348" y="2719"/>
                  </a:lnTo>
                  <a:lnTo>
                    <a:pt x="3299" y="2687"/>
                  </a:lnTo>
                  <a:lnTo>
                    <a:pt x="3250" y="2651"/>
                  </a:lnTo>
                  <a:lnTo>
                    <a:pt x="3200" y="2614"/>
                  </a:lnTo>
                  <a:lnTo>
                    <a:pt x="3150" y="2574"/>
                  </a:lnTo>
                  <a:lnTo>
                    <a:pt x="3100" y="2532"/>
                  </a:lnTo>
                  <a:lnTo>
                    <a:pt x="3050" y="2487"/>
                  </a:lnTo>
                  <a:lnTo>
                    <a:pt x="3000" y="2438"/>
                  </a:lnTo>
                  <a:lnTo>
                    <a:pt x="2949" y="2388"/>
                  </a:lnTo>
                  <a:lnTo>
                    <a:pt x="2899" y="2333"/>
                  </a:lnTo>
                  <a:lnTo>
                    <a:pt x="2847" y="2277"/>
                  </a:lnTo>
                  <a:lnTo>
                    <a:pt x="2797" y="2217"/>
                  </a:lnTo>
                  <a:lnTo>
                    <a:pt x="2746" y="2154"/>
                  </a:lnTo>
                  <a:lnTo>
                    <a:pt x="2696" y="2088"/>
                  </a:lnTo>
                  <a:lnTo>
                    <a:pt x="2645" y="2018"/>
                  </a:lnTo>
                  <a:lnTo>
                    <a:pt x="2645" y="2018"/>
                  </a:lnTo>
                  <a:lnTo>
                    <a:pt x="2545" y="1878"/>
                  </a:lnTo>
                  <a:lnTo>
                    <a:pt x="2447" y="1745"/>
                  </a:lnTo>
                  <a:lnTo>
                    <a:pt x="2352" y="1618"/>
                  </a:lnTo>
                  <a:lnTo>
                    <a:pt x="2259" y="1498"/>
                  </a:lnTo>
                  <a:lnTo>
                    <a:pt x="2167" y="1384"/>
                  </a:lnTo>
                  <a:lnTo>
                    <a:pt x="2077" y="1276"/>
                  </a:lnTo>
                  <a:lnTo>
                    <a:pt x="1989" y="1172"/>
                  </a:lnTo>
                  <a:lnTo>
                    <a:pt x="1903" y="1075"/>
                  </a:lnTo>
                  <a:lnTo>
                    <a:pt x="1818" y="983"/>
                  </a:lnTo>
                  <a:lnTo>
                    <a:pt x="1735" y="896"/>
                  </a:lnTo>
                  <a:lnTo>
                    <a:pt x="1652" y="815"/>
                  </a:lnTo>
                  <a:lnTo>
                    <a:pt x="1571" y="738"/>
                  </a:lnTo>
                  <a:lnTo>
                    <a:pt x="1491" y="667"/>
                  </a:lnTo>
                  <a:lnTo>
                    <a:pt x="1412" y="599"/>
                  </a:lnTo>
                  <a:lnTo>
                    <a:pt x="1334" y="536"/>
                  </a:lnTo>
                  <a:lnTo>
                    <a:pt x="1256" y="478"/>
                  </a:lnTo>
                  <a:lnTo>
                    <a:pt x="1178" y="423"/>
                  </a:lnTo>
                  <a:lnTo>
                    <a:pt x="1102" y="373"/>
                  </a:lnTo>
                  <a:lnTo>
                    <a:pt x="1024" y="326"/>
                  </a:lnTo>
                  <a:lnTo>
                    <a:pt x="948" y="284"/>
                  </a:lnTo>
                  <a:lnTo>
                    <a:pt x="872" y="245"/>
                  </a:lnTo>
                  <a:lnTo>
                    <a:pt x="795" y="208"/>
                  </a:lnTo>
                  <a:lnTo>
                    <a:pt x="719" y="176"/>
                  </a:lnTo>
                  <a:lnTo>
                    <a:pt x="641" y="147"/>
                  </a:lnTo>
                  <a:lnTo>
                    <a:pt x="565" y="119"/>
                  </a:lnTo>
                  <a:lnTo>
                    <a:pt x="486" y="95"/>
                  </a:lnTo>
                  <a:lnTo>
                    <a:pt x="408" y="74"/>
                  </a:lnTo>
                  <a:lnTo>
                    <a:pt x="327" y="55"/>
                  </a:lnTo>
                  <a:lnTo>
                    <a:pt x="248" y="39"/>
                  </a:lnTo>
                  <a:lnTo>
                    <a:pt x="166" y="24"/>
                  </a:lnTo>
                  <a:lnTo>
                    <a:pt x="83" y="11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25032" name="Freeform 8"/>
            <p:cNvSpPr>
              <a:spLocks/>
            </p:cNvSpPr>
            <p:nvPr userDrawn="1"/>
          </p:nvSpPr>
          <p:spPr bwMode="auto">
            <a:xfrm>
              <a:off x="293" y="633"/>
              <a:ext cx="4897" cy="1445"/>
            </a:xfrm>
            <a:custGeom>
              <a:avLst/>
              <a:gdLst/>
              <a:ahLst/>
              <a:cxnLst>
                <a:cxn ang="0">
                  <a:pos x="4897" y="2675"/>
                </a:cxn>
                <a:cxn ang="0">
                  <a:pos x="4847" y="2707"/>
                </a:cxn>
                <a:cxn ang="0">
                  <a:pos x="4788" y="2740"/>
                </a:cxn>
                <a:cxn ang="0">
                  <a:pos x="4706" y="2777"/>
                </a:cxn>
                <a:cxn ang="0">
                  <a:pos x="4604" y="2816"/>
                </a:cxn>
                <a:cxn ang="0">
                  <a:pos x="4485" y="2849"/>
                </a:cxn>
                <a:cxn ang="0">
                  <a:pos x="4350" y="2875"/>
                </a:cxn>
                <a:cxn ang="0">
                  <a:pos x="4277" y="2885"/>
                </a:cxn>
                <a:cxn ang="0">
                  <a:pos x="4200" y="2888"/>
                </a:cxn>
                <a:cxn ang="0">
                  <a:pos x="4120" y="2888"/>
                </a:cxn>
                <a:cxn ang="0">
                  <a:pos x="4036" y="2883"/>
                </a:cxn>
                <a:cxn ang="0">
                  <a:pos x="3952" y="2874"/>
                </a:cxn>
                <a:cxn ang="0">
                  <a:pos x="3863" y="2858"/>
                </a:cxn>
                <a:cxn ang="0">
                  <a:pos x="3773" y="2833"/>
                </a:cxn>
                <a:cxn ang="0">
                  <a:pos x="3680" y="2803"/>
                </a:cxn>
                <a:cxn ang="0">
                  <a:pos x="3584" y="2764"/>
                </a:cxn>
                <a:cxn ang="0">
                  <a:pos x="3488" y="2717"/>
                </a:cxn>
                <a:cxn ang="0">
                  <a:pos x="3389" y="2662"/>
                </a:cxn>
                <a:cxn ang="0">
                  <a:pos x="3290" y="2596"/>
                </a:cxn>
                <a:cxn ang="0">
                  <a:pos x="3190" y="2522"/>
                </a:cxn>
                <a:cxn ang="0">
                  <a:pos x="3087" y="2434"/>
                </a:cxn>
                <a:cxn ang="0">
                  <a:pos x="2985" y="2338"/>
                </a:cxn>
                <a:cxn ang="0">
                  <a:pos x="2881" y="2228"/>
                </a:cxn>
                <a:cxn ang="0">
                  <a:pos x="2779" y="2107"/>
                </a:cxn>
                <a:cxn ang="0">
                  <a:pos x="2676" y="1971"/>
                </a:cxn>
                <a:cxn ang="0">
                  <a:pos x="2573" y="1834"/>
                </a:cxn>
                <a:cxn ang="0">
                  <a:pos x="2376" y="1577"/>
                </a:cxn>
                <a:cxn ang="0">
                  <a:pos x="2188" y="1345"/>
                </a:cxn>
                <a:cxn ang="0">
                  <a:pos x="2007" y="1136"/>
                </a:cxn>
                <a:cxn ang="0">
                  <a:pos x="1833" y="949"/>
                </a:cxn>
                <a:cxn ang="0">
                  <a:pos x="1665" y="783"/>
                </a:cxn>
                <a:cxn ang="0">
                  <a:pos x="1501" y="637"/>
                </a:cxn>
                <a:cxn ang="0">
                  <a:pos x="1342" y="510"/>
                </a:cxn>
                <a:cxn ang="0">
                  <a:pos x="1185" y="400"/>
                </a:cxn>
                <a:cxn ang="0">
                  <a:pos x="1031" y="306"/>
                </a:cxn>
                <a:cxn ang="0">
                  <a:pos x="876" y="226"/>
                </a:cxn>
                <a:cxn ang="0">
                  <a:pos x="722" y="161"/>
                </a:cxn>
                <a:cxn ang="0">
                  <a:pos x="567" y="106"/>
                </a:cxn>
                <a:cxn ang="0">
                  <a:pos x="409" y="64"/>
                </a:cxn>
                <a:cxn ang="0">
                  <a:pos x="249" y="32"/>
                </a:cxn>
                <a:cxn ang="0">
                  <a:pos x="84" y="8"/>
                </a:cxn>
              </a:cxnLst>
              <a:rect l="0" t="0" r="r" b="b"/>
              <a:pathLst>
                <a:path w="4897" h="2890">
                  <a:moveTo>
                    <a:pt x="4897" y="2675"/>
                  </a:moveTo>
                  <a:lnTo>
                    <a:pt x="4897" y="2675"/>
                  </a:lnTo>
                  <a:lnTo>
                    <a:pt x="4885" y="2683"/>
                  </a:lnTo>
                  <a:lnTo>
                    <a:pt x="4847" y="2707"/>
                  </a:lnTo>
                  <a:lnTo>
                    <a:pt x="4820" y="2722"/>
                  </a:lnTo>
                  <a:lnTo>
                    <a:pt x="4788" y="2740"/>
                  </a:lnTo>
                  <a:lnTo>
                    <a:pt x="4749" y="2757"/>
                  </a:lnTo>
                  <a:lnTo>
                    <a:pt x="4706" y="2777"/>
                  </a:lnTo>
                  <a:lnTo>
                    <a:pt x="4657" y="2796"/>
                  </a:lnTo>
                  <a:lnTo>
                    <a:pt x="4604" y="2816"/>
                  </a:lnTo>
                  <a:lnTo>
                    <a:pt x="4547" y="2833"/>
                  </a:lnTo>
                  <a:lnTo>
                    <a:pt x="4485" y="2849"/>
                  </a:lnTo>
                  <a:lnTo>
                    <a:pt x="4420" y="2864"/>
                  </a:lnTo>
                  <a:lnTo>
                    <a:pt x="4350" y="2875"/>
                  </a:lnTo>
                  <a:lnTo>
                    <a:pt x="4314" y="2880"/>
                  </a:lnTo>
                  <a:lnTo>
                    <a:pt x="4277" y="2885"/>
                  </a:lnTo>
                  <a:lnTo>
                    <a:pt x="4239" y="2887"/>
                  </a:lnTo>
                  <a:lnTo>
                    <a:pt x="4200" y="2888"/>
                  </a:lnTo>
                  <a:lnTo>
                    <a:pt x="4160" y="2890"/>
                  </a:lnTo>
                  <a:lnTo>
                    <a:pt x="4120" y="2888"/>
                  </a:lnTo>
                  <a:lnTo>
                    <a:pt x="4078" y="2887"/>
                  </a:lnTo>
                  <a:lnTo>
                    <a:pt x="4036" y="2883"/>
                  </a:lnTo>
                  <a:lnTo>
                    <a:pt x="3995" y="2880"/>
                  </a:lnTo>
                  <a:lnTo>
                    <a:pt x="3952" y="2874"/>
                  </a:lnTo>
                  <a:lnTo>
                    <a:pt x="3907" y="2866"/>
                  </a:lnTo>
                  <a:lnTo>
                    <a:pt x="3863" y="2858"/>
                  </a:lnTo>
                  <a:lnTo>
                    <a:pt x="3818" y="2846"/>
                  </a:lnTo>
                  <a:lnTo>
                    <a:pt x="3773" y="2833"/>
                  </a:lnTo>
                  <a:lnTo>
                    <a:pt x="3725" y="2819"/>
                  </a:lnTo>
                  <a:lnTo>
                    <a:pt x="3680" y="2803"/>
                  </a:lnTo>
                  <a:lnTo>
                    <a:pt x="3632" y="2785"/>
                  </a:lnTo>
                  <a:lnTo>
                    <a:pt x="3584" y="2764"/>
                  </a:lnTo>
                  <a:lnTo>
                    <a:pt x="3537" y="2743"/>
                  </a:lnTo>
                  <a:lnTo>
                    <a:pt x="3488" y="2717"/>
                  </a:lnTo>
                  <a:lnTo>
                    <a:pt x="3438" y="2691"/>
                  </a:lnTo>
                  <a:lnTo>
                    <a:pt x="3389" y="2662"/>
                  </a:lnTo>
                  <a:lnTo>
                    <a:pt x="3339" y="2630"/>
                  </a:lnTo>
                  <a:lnTo>
                    <a:pt x="3290" y="2596"/>
                  </a:lnTo>
                  <a:lnTo>
                    <a:pt x="3240" y="2560"/>
                  </a:lnTo>
                  <a:lnTo>
                    <a:pt x="3190" y="2522"/>
                  </a:lnTo>
                  <a:lnTo>
                    <a:pt x="3138" y="2480"/>
                  </a:lnTo>
                  <a:lnTo>
                    <a:pt x="3087" y="2434"/>
                  </a:lnTo>
                  <a:lnTo>
                    <a:pt x="3037" y="2388"/>
                  </a:lnTo>
                  <a:lnTo>
                    <a:pt x="2985" y="2338"/>
                  </a:lnTo>
                  <a:lnTo>
                    <a:pt x="2934" y="2284"/>
                  </a:lnTo>
                  <a:lnTo>
                    <a:pt x="2881" y="2228"/>
                  </a:lnTo>
                  <a:lnTo>
                    <a:pt x="2830" y="2168"/>
                  </a:lnTo>
                  <a:lnTo>
                    <a:pt x="2779" y="2107"/>
                  </a:lnTo>
                  <a:lnTo>
                    <a:pt x="2727" y="2040"/>
                  </a:lnTo>
                  <a:lnTo>
                    <a:pt x="2676" y="1971"/>
                  </a:lnTo>
                  <a:lnTo>
                    <a:pt x="2676" y="1971"/>
                  </a:lnTo>
                  <a:lnTo>
                    <a:pt x="2573" y="1834"/>
                  </a:lnTo>
                  <a:lnTo>
                    <a:pt x="2473" y="1701"/>
                  </a:lnTo>
                  <a:lnTo>
                    <a:pt x="2376" y="1577"/>
                  </a:lnTo>
                  <a:lnTo>
                    <a:pt x="2282" y="1458"/>
                  </a:lnTo>
                  <a:lnTo>
                    <a:pt x="2188" y="1345"/>
                  </a:lnTo>
                  <a:lnTo>
                    <a:pt x="2097" y="1238"/>
                  </a:lnTo>
                  <a:lnTo>
                    <a:pt x="2007" y="1136"/>
                  </a:lnTo>
                  <a:lnTo>
                    <a:pt x="1919" y="1039"/>
                  </a:lnTo>
                  <a:lnTo>
                    <a:pt x="1833" y="949"/>
                  </a:lnTo>
                  <a:lnTo>
                    <a:pt x="1748" y="863"/>
                  </a:lnTo>
                  <a:lnTo>
                    <a:pt x="1665" y="783"/>
                  </a:lnTo>
                  <a:lnTo>
                    <a:pt x="1583" y="708"/>
                  </a:lnTo>
                  <a:lnTo>
                    <a:pt x="1501" y="637"/>
                  </a:lnTo>
                  <a:lnTo>
                    <a:pt x="1421" y="571"/>
                  </a:lnTo>
                  <a:lnTo>
                    <a:pt x="1342" y="510"/>
                  </a:lnTo>
                  <a:lnTo>
                    <a:pt x="1264" y="453"/>
                  </a:lnTo>
                  <a:lnTo>
                    <a:pt x="1185" y="400"/>
                  </a:lnTo>
                  <a:lnTo>
                    <a:pt x="1107" y="352"/>
                  </a:lnTo>
                  <a:lnTo>
                    <a:pt x="1031" y="306"/>
                  </a:lnTo>
                  <a:lnTo>
                    <a:pt x="953" y="264"/>
                  </a:lnTo>
                  <a:lnTo>
                    <a:pt x="876" y="226"/>
                  </a:lnTo>
                  <a:lnTo>
                    <a:pt x="799" y="192"/>
                  </a:lnTo>
                  <a:lnTo>
                    <a:pt x="722" y="161"/>
                  </a:lnTo>
                  <a:lnTo>
                    <a:pt x="645" y="132"/>
                  </a:lnTo>
                  <a:lnTo>
                    <a:pt x="567" y="106"/>
                  </a:lnTo>
                  <a:lnTo>
                    <a:pt x="488" y="85"/>
                  </a:lnTo>
                  <a:lnTo>
                    <a:pt x="409" y="64"/>
                  </a:lnTo>
                  <a:lnTo>
                    <a:pt x="329" y="46"/>
                  </a:lnTo>
                  <a:lnTo>
                    <a:pt x="249" y="32"/>
                  </a:lnTo>
                  <a:lnTo>
                    <a:pt x="167" y="19"/>
                  </a:lnTo>
                  <a:lnTo>
                    <a:pt x="84" y="8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25033" name="Freeform 9"/>
            <p:cNvSpPr>
              <a:spLocks/>
            </p:cNvSpPr>
            <p:nvPr userDrawn="1"/>
          </p:nvSpPr>
          <p:spPr bwMode="auto">
            <a:xfrm>
              <a:off x="303" y="654"/>
              <a:ext cx="4937" cy="1411"/>
            </a:xfrm>
            <a:custGeom>
              <a:avLst/>
              <a:gdLst/>
              <a:ahLst/>
              <a:cxnLst>
                <a:cxn ang="0">
                  <a:pos x="4937" y="2589"/>
                </a:cxn>
                <a:cxn ang="0">
                  <a:pos x="4887" y="2622"/>
                </a:cxn>
                <a:cxn ang="0">
                  <a:pos x="4828" y="2656"/>
                </a:cxn>
                <a:cxn ang="0">
                  <a:pos x="4747" y="2696"/>
                </a:cxn>
                <a:cxn ang="0">
                  <a:pos x="4646" y="2736"/>
                </a:cxn>
                <a:cxn ang="0">
                  <a:pos x="4528" y="2774"/>
                </a:cxn>
                <a:cxn ang="0">
                  <a:pos x="4393" y="2803"/>
                </a:cxn>
                <a:cxn ang="0">
                  <a:pos x="4319" y="2812"/>
                </a:cxn>
                <a:cxn ang="0">
                  <a:pos x="4243" y="2819"/>
                </a:cxn>
                <a:cxn ang="0">
                  <a:pos x="4163" y="2820"/>
                </a:cxn>
                <a:cxn ang="0">
                  <a:pos x="4081" y="2817"/>
                </a:cxn>
                <a:cxn ang="0">
                  <a:pos x="3995" y="2807"/>
                </a:cxn>
                <a:cxn ang="0">
                  <a:pos x="3906" y="2793"/>
                </a:cxn>
                <a:cxn ang="0">
                  <a:pos x="3814" y="2772"/>
                </a:cxn>
                <a:cxn ang="0">
                  <a:pos x="3721" y="2743"/>
                </a:cxn>
                <a:cxn ang="0">
                  <a:pos x="3625" y="2706"/>
                </a:cxn>
                <a:cxn ang="0">
                  <a:pos x="3528" y="2661"/>
                </a:cxn>
                <a:cxn ang="0">
                  <a:pos x="3429" y="2607"/>
                </a:cxn>
                <a:cxn ang="0">
                  <a:pos x="3328" y="2543"/>
                </a:cxn>
                <a:cxn ang="0">
                  <a:pos x="3227" y="2470"/>
                </a:cxn>
                <a:cxn ang="0">
                  <a:pos x="3124" y="2384"/>
                </a:cxn>
                <a:cxn ang="0">
                  <a:pos x="3020" y="2289"/>
                </a:cxn>
                <a:cxn ang="0">
                  <a:pos x="2916" y="2181"/>
                </a:cxn>
                <a:cxn ang="0">
                  <a:pos x="2810" y="2061"/>
                </a:cxn>
                <a:cxn ang="0">
                  <a:pos x="2705" y="1927"/>
                </a:cxn>
                <a:cxn ang="0">
                  <a:pos x="2601" y="1792"/>
                </a:cxn>
                <a:cxn ang="0">
                  <a:pos x="2399" y="1537"/>
                </a:cxn>
                <a:cxn ang="0">
                  <a:pos x="2208" y="1307"/>
                </a:cxn>
                <a:cxn ang="0">
                  <a:pos x="2024" y="1101"/>
                </a:cxn>
                <a:cxn ang="0">
                  <a:pos x="1847" y="917"/>
                </a:cxn>
                <a:cxn ang="0">
                  <a:pos x="1677" y="754"/>
                </a:cxn>
                <a:cxn ang="0">
                  <a:pos x="1511" y="611"/>
                </a:cxn>
                <a:cxn ang="0">
                  <a:pos x="1350" y="486"/>
                </a:cxn>
                <a:cxn ang="0">
                  <a:pos x="1191" y="379"/>
                </a:cxn>
                <a:cxn ang="0">
                  <a:pos x="1034" y="287"/>
                </a:cxn>
                <a:cxn ang="0">
                  <a:pos x="879" y="211"/>
                </a:cxn>
                <a:cxn ang="0">
                  <a:pos x="723" y="148"/>
                </a:cxn>
                <a:cxn ang="0">
                  <a:pos x="568" y="96"/>
                </a:cxn>
                <a:cxn ang="0">
                  <a:pos x="410" y="58"/>
                </a:cxn>
                <a:cxn ang="0">
                  <a:pos x="249" y="27"/>
                </a:cxn>
                <a:cxn ang="0">
                  <a:pos x="85" y="8"/>
                </a:cxn>
              </a:cxnLst>
              <a:rect l="0" t="0" r="r" b="b"/>
              <a:pathLst>
                <a:path w="4937" h="2820">
                  <a:moveTo>
                    <a:pt x="4937" y="2589"/>
                  </a:moveTo>
                  <a:lnTo>
                    <a:pt x="4937" y="2589"/>
                  </a:lnTo>
                  <a:lnTo>
                    <a:pt x="4925" y="2599"/>
                  </a:lnTo>
                  <a:lnTo>
                    <a:pt x="4887" y="2622"/>
                  </a:lnTo>
                  <a:lnTo>
                    <a:pt x="4861" y="2638"/>
                  </a:lnTo>
                  <a:lnTo>
                    <a:pt x="4828" y="2656"/>
                  </a:lnTo>
                  <a:lnTo>
                    <a:pt x="4790" y="2675"/>
                  </a:lnTo>
                  <a:lnTo>
                    <a:pt x="4747" y="2696"/>
                  </a:lnTo>
                  <a:lnTo>
                    <a:pt x="4698" y="2717"/>
                  </a:lnTo>
                  <a:lnTo>
                    <a:pt x="4646" y="2736"/>
                  </a:lnTo>
                  <a:lnTo>
                    <a:pt x="4589" y="2756"/>
                  </a:lnTo>
                  <a:lnTo>
                    <a:pt x="4528" y="2774"/>
                  </a:lnTo>
                  <a:lnTo>
                    <a:pt x="4462" y="2790"/>
                  </a:lnTo>
                  <a:lnTo>
                    <a:pt x="4393" y="2803"/>
                  </a:lnTo>
                  <a:lnTo>
                    <a:pt x="4357" y="2807"/>
                  </a:lnTo>
                  <a:lnTo>
                    <a:pt x="4319" y="2812"/>
                  </a:lnTo>
                  <a:lnTo>
                    <a:pt x="4282" y="2816"/>
                  </a:lnTo>
                  <a:lnTo>
                    <a:pt x="4243" y="2819"/>
                  </a:lnTo>
                  <a:lnTo>
                    <a:pt x="4203" y="2820"/>
                  </a:lnTo>
                  <a:lnTo>
                    <a:pt x="4163" y="2820"/>
                  </a:lnTo>
                  <a:lnTo>
                    <a:pt x="4122" y="2819"/>
                  </a:lnTo>
                  <a:lnTo>
                    <a:pt x="4081" y="2817"/>
                  </a:lnTo>
                  <a:lnTo>
                    <a:pt x="4038" y="2812"/>
                  </a:lnTo>
                  <a:lnTo>
                    <a:pt x="3995" y="2807"/>
                  </a:lnTo>
                  <a:lnTo>
                    <a:pt x="3950" y="2801"/>
                  </a:lnTo>
                  <a:lnTo>
                    <a:pt x="3906" y="2793"/>
                  </a:lnTo>
                  <a:lnTo>
                    <a:pt x="3860" y="2783"/>
                  </a:lnTo>
                  <a:lnTo>
                    <a:pt x="3814" y="2772"/>
                  </a:lnTo>
                  <a:lnTo>
                    <a:pt x="3768" y="2757"/>
                  </a:lnTo>
                  <a:lnTo>
                    <a:pt x="3721" y="2743"/>
                  </a:lnTo>
                  <a:lnTo>
                    <a:pt x="3674" y="2725"/>
                  </a:lnTo>
                  <a:lnTo>
                    <a:pt x="3625" y="2706"/>
                  </a:lnTo>
                  <a:lnTo>
                    <a:pt x="3577" y="2685"/>
                  </a:lnTo>
                  <a:lnTo>
                    <a:pt x="3528" y="2661"/>
                  </a:lnTo>
                  <a:lnTo>
                    <a:pt x="3479" y="2635"/>
                  </a:lnTo>
                  <a:lnTo>
                    <a:pt x="3429" y="2607"/>
                  </a:lnTo>
                  <a:lnTo>
                    <a:pt x="3379" y="2577"/>
                  </a:lnTo>
                  <a:lnTo>
                    <a:pt x="3328" y="2543"/>
                  </a:lnTo>
                  <a:lnTo>
                    <a:pt x="3278" y="2507"/>
                  </a:lnTo>
                  <a:lnTo>
                    <a:pt x="3227" y="2470"/>
                  </a:lnTo>
                  <a:lnTo>
                    <a:pt x="3175" y="2428"/>
                  </a:lnTo>
                  <a:lnTo>
                    <a:pt x="3124" y="2384"/>
                  </a:lnTo>
                  <a:lnTo>
                    <a:pt x="3071" y="2338"/>
                  </a:lnTo>
                  <a:lnTo>
                    <a:pt x="3020" y="2289"/>
                  </a:lnTo>
                  <a:lnTo>
                    <a:pt x="2967" y="2236"/>
                  </a:lnTo>
                  <a:lnTo>
                    <a:pt x="2916" y="2181"/>
                  </a:lnTo>
                  <a:lnTo>
                    <a:pt x="2863" y="2123"/>
                  </a:lnTo>
                  <a:lnTo>
                    <a:pt x="2810" y="2061"/>
                  </a:lnTo>
                  <a:lnTo>
                    <a:pt x="2757" y="1995"/>
                  </a:lnTo>
                  <a:lnTo>
                    <a:pt x="2705" y="1927"/>
                  </a:lnTo>
                  <a:lnTo>
                    <a:pt x="2705" y="1927"/>
                  </a:lnTo>
                  <a:lnTo>
                    <a:pt x="2601" y="1792"/>
                  </a:lnTo>
                  <a:lnTo>
                    <a:pt x="2499" y="1661"/>
                  </a:lnTo>
                  <a:lnTo>
                    <a:pt x="2399" y="1537"/>
                  </a:lnTo>
                  <a:lnTo>
                    <a:pt x="2302" y="1419"/>
                  </a:lnTo>
                  <a:lnTo>
                    <a:pt x="2208" y="1307"/>
                  </a:lnTo>
                  <a:lnTo>
                    <a:pt x="2115" y="1201"/>
                  </a:lnTo>
                  <a:lnTo>
                    <a:pt x="2024" y="1101"/>
                  </a:lnTo>
                  <a:lnTo>
                    <a:pt x="1936" y="1007"/>
                  </a:lnTo>
                  <a:lnTo>
                    <a:pt x="1847" y="917"/>
                  </a:lnTo>
                  <a:lnTo>
                    <a:pt x="1761" y="833"/>
                  </a:lnTo>
                  <a:lnTo>
                    <a:pt x="1677" y="754"/>
                  </a:lnTo>
                  <a:lnTo>
                    <a:pt x="1593" y="681"/>
                  </a:lnTo>
                  <a:lnTo>
                    <a:pt x="1511" y="611"/>
                  </a:lnTo>
                  <a:lnTo>
                    <a:pt x="1430" y="547"/>
                  </a:lnTo>
                  <a:lnTo>
                    <a:pt x="1350" y="486"/>
                  </a:lnTo>
                  <a:lnTo>
                    <a:pt x="1270" y="431"/>
                  </a:lnTo>
                  <a:lnTo>
                    <a:pt x="1191" y="379"/>
                  </a:lnTo>
                  <a:lnTo>
                    <a:pt x="1112" y="331"/>
                  </a:lnTo>
                  <a:lnTo>
                    <a:pt x="1034" y="287"/>
                  </a:lnTo>
                  <a:lnTo>
                    <a:pt x="957" y="247"/>
                  </a:lnTo>
                  <a:lnTo>
                    <a:pt x="879" y="211"/>
                  </a:lnTo>
                  <a:lnTo>
                    <a:pt x="801" y="177"/>
                  </a:lnTo>
                  <a:lnTo>
                    <a:pt x="723" y="148"/>
                  </a:lnTo>
                  <a:lnTo>
                    <a:pt x="646" y="121"/>
                  </a:lnTo>
                  <a:lnTo>
                    <a:pt x="568" y="96"/>
                  </a:lnTo>
                  <a:lnTo>
                    <a:pt x="489" y="75"/>
                  </a:lnTo>
                  <a:lnTo>
                    <a:pt x="410" y="58"/>
                  </a:lnTo>
                  <a:lnTo>
                    <a:pt x="330" y="41"/>
                  </a:lnTo>
                  <a:lnTo>
                    <a:pt x="249" y="27"/>
                  </a:lnTo>
                  <a:lnTo>
                    <a:pt x="167" y="16"/>
                  </a:lnTo>
                  <a:lnTo>
                    <a:pt x="85" y="8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25034" name="Freeform 10"/>
            <p:cNvSpPr>
              <a:spLocks/>
            </p:cNvSpPr>
            <p:nvPr userDrawn="1"/>
          </p:nvSpPr>
          <p:spPr bwMode="auto">
            <a:xfrm>
              <a:off x="314" y="676"/>
              <a:ext cx="4975" cy="1375"/>
            </a:xfrm>
            <a:custGeom>
              <a:avLst/>
              <a:gdLst/>
              <a:ahLst/>
              <a:cxnLst>
                <a:cxn ang="0">
                  <a:pos x="4975" y="2501"/>
                </a:cxn>
                <a:cxn ang="0">
                  <a:pos x="4926" y="2537"/>
                </a:cxn>
                <a:cxn ang="0">
                  <a:pos x="4867" y="2571"/>
                </a:cxn>
                <a:cxn ang="0">
                  <a:pos x="4786" y="2613"/>
                </a:cxn>
                <a:cxn ang="0">
                  <a:pos x="4686" y="2656"/>
                </a:cxn>
                <a:cxn ang="0">
                  <a:pos x="4568" y="2695"/>
                </a:cxn>
                <a:cxn ang="0">
                  <a:pos x="4433" y="2727"/>
                </a:cxn>
                <a:cxn ang="0">
                  <a:pos x="4361" y="2739"/>
                </a:cxn>
                <a:cxn ang="0">
                  <a:pos x="4285" y="2747"/>
                </a:cxn>
                <a:cxn ang="0">
                  <a:pos x="4204" y="2750"/>
                </a:cxn>
                <a:cxn ang="0">
                  <a:pos x="4121" y="2748"/>
                </a:cxn>
                <a:cxn ang="0">
                  <a:pos x="4035" y="2740"/>
                </a:cxn>
                <a:cxn ang="0">
                  <a:pos x="3946" y="2727"/>
                </a:cxn>
                <a:cxn ang="0">
                  <a:pos x="3856" y="2708"/>
                </a:cxn>
                <a:cxn ang="0">
                  <a:pos x="3761" y="2680"/>
                </a:cxn>
                <a:cxn ang="0">
                  <a:pos x="3666" y="2645"/>
                </a:cxn>
                <a:cxn ang="0">
                  <a:pos x="3567" y="2603"/>
                </a:cxn>
                <a:cxn ang="0">
                  <a:pos x="3467" y="2550"/>
                </a:cxn>
                <a:cxn ang="0">
                  <a:pos x="3366" y="2488"/>
                </a:cxn>
                <a:cxn ang="0">
                  <a:pos x="3263" y="2416"/>
                </a:cxn>
                <a:cxn ang="0">
                  <a:pos x="3159" y="2333"/>
                </a:cxn>
                <a:cxn ang="0">
                  <a:pos x="3053" y="2240"/>
                </a:cxn>
                <a:cxn ang="0">
                  <a:pos x="2948" y="2133"/>
                </a:cxn>
                <a:cxn ang="0">
                  <a:pos x="2841" y="2014"/>
                </a:cxn>
                <a:cxn ang="0">
                  <a:pos x="2733" y="1883"/>
                </a:cxn>
                <a:cxn ang="0">
                  <a:pos x="2627" y="1747"/>
                </a:cxn>
                <a:cxn ang="0">
                  <a:pos x="2422" y="1495"/>
                </a:cxn>
                <a:cxn ang="0">
                  <a:pos x="2227" y="1269"/>
                </a:cxn>
                <a:cxn ang="0">
                  <a:pos x="2040" y="1066"/>
                </a:cxn>
                <a:cxn ang="0">
                  <a:pos x="1861" y="885"/>
                </a:cxn>
                <a:cxn ang="0">
                  <a:pos x="1687" y="723"/>
                </a:cxn>
                <a:cxn ang="0">
                  <a:pos x="1519" y="583"/>
                </a:cxn>
                <a:cxn ang="0">
                  <a:pos x="1357" y="462"/>
                </a:cxn>
                <a:cxn ang="0">
                  <a:pos x="1196" y="357"/>
                </a:cxn>
                <a:cxn ang="0">
                  <a:pos x="1039" y="268"/>
                </a:cxn>
                <a:cxn ang="0">
                  <a:pos x="882" y="194"/>
                </a:cxn>
                <a:cxn ang="0">
                  <a:pos x="726" y="134"/>
                </a:cxn>
                <a:cxn ang="0">
                  <a:pos x="569" y="86"/>
                </a:cxn>
                <a:cxn ang="0">
                  <a:pos x="410" y="50"/>
                </a:cxn>
                <a:cxn ang="0">
                  <a:pos x="249" y="23"/>
                </a:cxn>
                <a:cxn ang="0">
                  <a:pos x="83" y="5"/>
                </a:cxn>
              </a:cxnLst>
              <a:rect l="0" t="0" r="r" b="b"/>
              <a:pathLst>
                <a:path w="4975" h="2750">
                  <a:moveTo>
                    <a:pt x="4975" y="2501"/>
                  </a:moveTo>
                  <a:lnTo>
                    <a:pt x="4975" y="2501"/>
                  </a:lnTo>
                  <a:lnTo>
                    <a:pt x="4962" y="2511"/>
                  </a:lnTo>
                  <a:lnTo>
                    <a:pt x="4926" y="2537"/>
                  </a:lnTo>
                  <a:lnTo>
                    <a:pt x="4899" y="2553"/>
                  </a:lnTo>
                  <a:lnTo>
                    <a:pt x="4867" y="2571"/>
                  </a:lnTo>
                  <a:lnTo>
                    <a:pt x="4829" y="2592"/>
                  </a:lnTo>
                  <a:lnTo>
                    <a:pt x="4786" y="2613"/>
                  </a:lnTo>
                  <a:lnTo>
                    <a:pt x="4739" y="2635"/>
                  </a:lnTo>
                  <a:lnTo>
                    <a:pt x="4686" y="2656"/>
                  </a:lnTo>
                  <a:lnTo>
                    <a:pt x="4629" y="2676"/>
                  </a:lnTo>
                  <a:lnTo>
                    <a:pt x="4568" y="2695"/>
                  </a:lnTo>
                  <a:lnTo>
                    <a:pt x="4503" y="2713"/>
                  </a:lnTo>
                  <a:lnTo>
                    <a:pt x="4433" y="2727"/>
                  </a:lnTo>
                  <a:lnTo>
                    <a:pt x="4397" y="2734"/>
                  </a:lnTo>
                  <a:lnTo>
                    <a:pt x="4361" y="2739"/>
                  </a:lnTo>
                  <a:lnTo>
                    <a:pt x="4322" y="2743"/>
                  </a:lnTo>
                  <a:lnTo>
                    <a:pt x="4285" y="2747"/>
                  </a:lnTo>
                  <a:lnTo>
                    <a:pt x="4245" y="2748"/>
                  </a:lnTo>
                  <a:lnTo>
                    <a:pt x="4204" y="2750"/>
                  </a:lnTo>
                  <a:lnTo>
                    <a:pt x="4163" y="2750"/>
                  </a:lnTo>
                  <a:lnTo>
                    <a:pt x="4121" y="2748"/>
                  </a:lnTo>
                  <a:lnTo>
                    <a:pt x="4079" y="2745"/>
                  </a:lnTo>
                  <a:lnTo>
                    <a:pt x="4035" y="2740"/>
                  </a:lnTo>
                  <a:lnTo>
                    <a:pt x="3992" y="2735"/>
                  </a:lnTo>
                  <a:lnTo>
                    <a:pt x="3946" y="2727"/>
                  </a:lnTo>
                  <a:lnTo>
                    <a:pt x="3902" y="2719"/>
                  </a:lnTo>
                  <a:lnTo>
                    <a:pt x="3856" y="2708"/>
                  </a:lnTo>
                  <a:lnTo>
                    <a:pt x="3809" y="2695"/>
                  </a:lnTo>
                  <a:lnTo>
                    <a:pt x="3761" y="2680"/>
                  </a:lnTo>
                  <a:lnTo>
                    <a:pt x="3714" y="2664"/>
                  </a:lnTo>
                  <a:lnTo>
                    <a:pt x="3666" y="2645"/>
                  </a:lnTo>
                  <a:lnTo>
                    <a:pt x="3617" y="2626"/>
                  </a:lnTo>
                  <a:lnTo>
                    <a:pt x="3567" y="2603"/>
                  </a:lnTo>
                  <a:lnTo>
                    <a:pt x="3517" y="2577"/>
                  </a:lnTo>
                  <a:lnTo>
                    <a:pt x="3467" y="2550"/>
                  </a:lnTo>
                  <a:lnTo>
                    <a:pt x="3417" y="2521"/>
                  </a:lnTo>
                  <a:lnTo>
                    <a:pt x="3366" y="2488"/>
                  </a:lnTo>
                  <a:lnTo>
                    <a:pt x="3314" y="2453"/>
                  </a:lnTo>
                  <a:lnTo>
                    <a:pt x="3263" y="2416"/>
                  </a:lnTo>
                  <a:lnTo>
                    <a:pt x="3212" y="2375"/>
                  </a:lnTo>
                  <a:lnTo>
                    <a:pt x="3159" y="2333"/>
                  </a:lnTo>
                  <a:lnTo>
                    <a:pt x="3106" y="2288"/>
                  </a:lnTo>
                  <a:lnTo>
                    <a:pt x="3053" y="2240"/>
                  </a:lnTo>
                  <a:lnTo>
                    <a:pt x="3001" y="2188"/>
                  </a:lnTo>
                  <a:lnTo>
                    <a:pt x="2948" y="2133"/>
                  </a:lnTo>
                  <a:lnTo>
                    <a:pt x="2894" y="2075"/>
                  </a:lnTo>
                  <a:lnTo>
                    <a:pt x="2841" y="2014"/>
                  </a:lnTo>
                  <a:lnTo>
                    <a:pt x="2787" y="1951"/>
                  </a:lnTo>
                  <a:lnTo>
                    <a:pt x="2733" y="1883"/>
                  </a:lnTo>
                  <a:lnTo>
                    <a:pt x="2733" y="1883"/>
                  </a:lnTo>
                  <a:lnTo>
                    <a:pt x="2627" y="1747"/>
                  </a:lnTo>
                  <a:lnTo>
                    <a:pt x="2523" y="1618"/>
                  </a:lnTo>
                  <a:lnTo>
                    <a:pt x="2422" y="1495"/>
                  </a:lnTo>
                  <a:lnTo>
                    <a:pt x="2323" y="1379"/>
                  </a:lnTo>
                  <a:lnTo>
                    <a:pt x="2227" y="1269"/>
                  </a:lnTo>
                  <a:lnTo>
                    <a:pt x="2133" y="1164"/>
                  </a:lnTo>
                  <a:lnTo>
                    <a:pt x="2040" y="1066"/>
                  </a:lnTo>
                  <a:lnTo>
                    <a:pt x="1949" y="972"/>
                  </a:lnTo>
                  <a:lnTo>
                    <a:pt x="1861" y="885"/>
                  </a:lnTo>
                  <a:lnTo>
                    <a:pt x="1773" y="801"/>
                  </a:lnTo>
                  <a:lnTo>
                    <a:pt x="1687" y="723"/>
                  </a:lnTo>
                  <a:lnTo>
                    <a:pt x="1602" y="651"/>
                  </a:lnTo>
                  <a:lnTo>
                    <a:pt x="1519" y="583"/>
                  </a:lnTo>
                  <a:lnTo>
                    <a:pt x="1437" y="520"/>
                  </a:lnTo>
                  <a:lnTo>
                    <a:pt x="1357" y="462"/>
                  </a:lnTo>
                  <a:lnTo>
                    <a:pt x="1276" y="407"/>
                  </a:lnTo>
                  <a:lnTo>
                    <a:pt x="1196" y="357"/>
                  </a:lnTo>
                  <a:lnTo>
                    <a:pt x="1116" y="310"/>
                  </a:lnTo>
                  <a:lnTo>
                    <a:pt x="1039" y="268"/>
                  </a:lnTo>
                  <a:lnTo>
                    <a:pt x="960" y="229"/>
                  </a:lnTo>
                  <a:lnTo>
                    <a:pt x="882" y="194"/>
                  </a:lnTo>
                  <a:lnTo>
                    <a:pt x="804" y="162"/>
                  </a:lnTo>
                  <a:lnTo>
                    <a:pt x="726" y="134"/>
                  </a:lnTo>
                  <a:lnTo>
                    <a:pt x="647" y="108"/>
                  </a:lnTo>
                  <a:lnTo>
                    <a:pt x="569" y="86"/>
                  </a:lnTo>
                  <a:lnTo>
                    <a:pt x="490" y="66"/>
                  </a:lnTo>
                  <a:lnTo>
                    <a:pt x="410" y="50"/>
                  </a:lnTo>
                  <a:lnTo>
                    <a:pt x="331" y="36"/>
                  </a:lnTo>
                  <a:lnTo>
                    <a:pt x="249" y="23"/>
                  </a:lnTo>
                  <a:lnTo>
                    <a:pt x="167" y="13"/>
                  </a:lnTo>
                  <a:lnTo>
                    <a:pt x="83" y="5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25035" name="Freeform 11"/>
            <p:cNvSpPr>
              <a:spLocks/>
            </p:cNvSpPr>
            <p:nvPr userDrawn="1"/>
          </p:nvSpPr>
          <p:spPr bwMode="auto">
            <a:xfrm>
              <a:off x="325" y="698"/>
              <a:ext cx="5012" cy="1339"/>
            </a:xfrm>
            <a:custGeom>
              <a:avLst/>
              <a:gdLst/>
              <a:ahLst/>
              <a:cxnLst>
                <a:cxn ang="0">
                  <a:pos x="5012" y="2414"/>
                </a:cxn>
                <a:cxn ang="0">
                  <a:pos x="4964" y="2448"/>
                </a:cxn>
                <a:cxn ang="0">
                  <a:pos x="4904" y="2485"/>
                </a:cxn>
                <a:cxn ang="0">
                  <a:pos x="4825" y="2528"/>
                </a:cxn>
                <a:cxn ang="0">
                  <a:pos x="4725" y="2574"/>
                </a:cxn>
                <a:cxn ang="0">
                  <a:pos x="4608" y="2615"/>
                </a:cxn>
                <a:cxn ang="0">
                  <a:pos x="4474" y="2649"/>
                </a:cxn>
                <a:cxn ang="0">
                  <a:pos x="4402" y="2662"/>
                </a:cxn>
                <a:cxn ang="0">
                  <a:pos x="4325" y="2672"/>
                </a:cxn>
                <a:cxn ang="0">
                  <a:pos x="4246" y="2677"/>
                </a:cxn>
                <a:cxn ang="0">
                  <a:pos x="4163" y="2677"/>
                </a:cxn>
                <a:cxn ang="0">
                  <a:pos x="4077" y="2672"/>
                </a:cxn>
                <a:cxn ang="0">
                  <a:pos x="3988" y="2661"/>
                </a:cxn>
                <a:cxn ang="0">
                  <a:pos x="3896" y="2643"/>
                </a:cxn>
                <a:cxn ang="0">
                  <a:pos x="3802" y="2617"/>
                </a:cxn>
                <a:cxn ang="0">
                  <a:pos x="3705" y="2583"/>
                </a:cxn>
                <a:cxn ang="0">
                  <a:pos x="3606" y="2543"/>
                </a:cxn>
                <a:cxn ang="0">
                  <a:pos x="3506" y="2491"/>
                </a:cxn>
                <a:cxn ang="0">
                  <a:pos x="3403" y="2431"/>
                </a:cxn>
                <a:cxn ang="0">
                  <a:pos x="3299" y="2362"/>
                </a:cxn>
                <a:cxn ang="0">
                  <a:pos x="3194" y="2280"/>
                </a:cxn>
                <a:cxn ang="0">
                  <a:pos x="3087" y="2188"/>
                </a:cxn>
                <a:cxn ang="0">
                  <a:pos x="2980" y="2083"/>
                </a:cxn>
                <a:cxn ang="0">
                  <a:pos x="2870" y="1966"/>
                </a:cxn>
                <a:cxn ang="0">
                  <a:pos x="2762" y="1836"/>
                </a:cxn>
                <a:cxn ang="0">
                  <a:pos x="2654" y="1702"/>
                </a:cxn>
                <a:cxn ang="0">
                  <a:pos x="2444" y="1455"/>
                </a:cxn>
                <a:cxn ang="0">
                  <a:pos x="2245" y="1230"/>
                </a:cxn>
                <a:cxn ang="0">
                  <a:pos x="2057" y="1030"/>
                </a:cxn>
                <a:cxn ang="0">
                  <a:pos x="1873" y="851"/>
                </a:cxn>
                <a:cxn ang="0">
                  <a:pos x="1698" y="692"/>
                </a:cxn>
                <a:cxn ang="0">
                  <a:pos x="1529" y="555"/>
                </a:cxn>
                <a:cxn ang="0">
                  <a:pos x="1364" y="436"/>
                </a:cxn>
                <a:cxn ang="0">
                  <a:pos x="1201" y="334"/>
                </a:cxn>
                <a:cxn ang="0">
                  <a:pos x="1043" y="248"/>
                </a:cxn>
                <a:cxn ang="0">
                  <a:pos x="885" y="177"/>
                </a:cxn>
                <a:cxn ang="0">
                  <a:pos x="728" y="119"/>
                </a:cxn>
                <a:cxn ang="0">
                  <a:pos x="571" y="74"/>
                </a:cxn>
                <a:cxn ang="0">
                  <a:pos x="411" y="42"/>
                </a:cxn>
                <a:cxn ang="0">
                  <a:pos x="250" y="17"/>
                </a:cxn>
                <a:cxn ang="0">
                  <a:pos x="85" y="5"/>
                </a:cxn>
              </a:cxnLst>
              <a:rect l="0" t="0" r="r" b="b"/>
              <a:pathLst>
                <a:path w="5012" h="2678">
                  <a:moveTo>
                    <a:pt x="5012" y="2414"/>
                  </a:moveTo>
                  <a:lnTo>
                    <a:pt x="5012" y="2414"/>
                  </a:lnTo>
                  <a:lnTo>
                    <a:pt x="5000" y="2423"/>
                  </a:lnTo>
                  <a:lnTo>
                    <a:pt x="4964" y="2448"/>
                  </a:lnTo>
                  <a:lnTo>
                    <a:pt x="4937" y="2465"/>
                  </a:lnTo>
                  <a:lnTo>
                    <a:pt x="4904" y="2485"/>
                  </a:lnTo>
                  <a:lnTo>
                    <a:pt x="4868" y="2506"/>
                  </a:lnTo>
                  <a:lnTo>
                    <a:pt x="4825" y="2528"/>
                  </a:lnTo>
                  <a:lnTo>
                    <a:pt x="4778" y="2551"/>
                  </a:lnTo>
                  <a:lnTo>
                    <a:pt x="4725" y="2574"/>
                  </a:lnTo>
                  <a:lnTo>
                    <a:pt x="4670" y="2594"/>
                  </a:lnTo>
                  <a:lnTo>
                    <a:pt x="4608" y="2615"/>
                  </a:lnTo>
                  <a:lnTo>
                    <a:pt x="4543" y="2635"/>
                  </a:lnTo>
                  <a:lnTo>
                    <a:pt x="4474" y="2649"/>
                  </a:lnTo>
                  <a:lnTo>
                    <a:pt x="4439" y="2657"/>
                  </a:lnTo>
                  <a:lnTo>
                    <a:pt x="4402" y="2662"/>
                  </a:lnTo>
                  <a:lnTo>
                    <a:pt x="4364" y="2669"/>
                  </a:lnTo>
                  <a:lnTo>
                    <a:pt x="4325" y="2672"/>
                  </a:lnTo>
                  <a:lnTo>
                    <a:pt x="4286" y="2675"/>
                  </a:lnTo>
                  <a:lnTo>
                    <a:pt x="4246" y="2677"/>
                  </a:lnTo>
                  <a:lnTo>
                    <a:pt x="4204" y="2678"/>
                  </a:lnTo>
                  <a:lnTo>
                    <a:pt x="4163" y="2677"/>
                  </a:lnTo>
                  <a:lnTo>
                    <a:pt x="4120" y="2675"/>
                  </a:lnTo>
                  <a:lnTo>
                    <a:pt x="4077" y="2672"/>
                  </a:lnTo>
                  <a:lnTo>
                    <a:pt x="4032" y="2667"/>
                  </a:lnTo>
                  <a:lnTo>
                    <a:pt x="3988" y="2661"/>
                  </a:lnTo>
                  <a:lnTo>
                    <a:pt x="3942" y="2653"/>
                  </a:lnTo>
                  <a:lnTo>
                    <a:pt x="3896" y="2643"/>
                  </a:lnTo>
                  <a:lnTo>
                    <a:pt x="3849" y="2630"/>
                  </a:lnTo>
                  <a:lnTo>
                    <a:pt x="3802" y="2617"/>
                  </a:lnTo>
                  <a:lnTo>
                    <a:pt x="3753" y="2601"/>
                  </a:lnTo>
                  <a:lnTo>
                    <a:pt x="3705" y="2583"/>
                  </a:lnTo>
                  <a:lnTo>
                    <a:pt x="3656" y="2564"/>
                  </a:lnTo>
                  <a:lnTo>
                    <a:pt x="3606" y="2543"/>
                  </a:lnTo>
                  <a:lnTo>
                    <a:pt x="3556" y="2519"/>
                  </a:lnTo>
                  <a:lnTo>
                    <a:pt x="3506" y="2491"/>
                  </a:lnTo>
                  <a:lnTo>
                    <a:pt x="3455" y="2464"/>
                  </a:lnTo>
                  <a:lnTo>
                    <a:pt x="3403" y="2431"/>
                  </a:lnTo>
                  <a:lnTo>
                    <a:pt x="3352" y="2398"/>
                  </a:lnTo>
                  <a:lnTo>
                    <a:pt x="3299" y="2362"/>
                  </a:lnTo>
                  <a:lnTo>
                    <a:pt x="3246" y="2322"/>
                  </a:lnTo>
                  <a:lnTo>
                    <a:pt x="3194" y="2280"/>
                  </a:lnTo>
                  <a:lnTo>
                    <a:pt x="3141" y="2236"/>
                  </a:lnTo>
                  <a:lnTo>
                    <a:pt x="3087" y="2188"/>
                  </a:lnTo>
                  <a:lnTo>
                    <a:pt x="3033" y="2138"/>
                  </a:lnTo>
                  <a:lnTo>
                    <a:pt x="2980" y="2083"/>
                  </a:lnTo>
                  <a:lnTo>
                    <a:pt x="2924" y="2026"/>
                  </a:lnTo>
                  <a:lnTo>
                    <a:pt x="2870" y="1966"/>
                  </a:lnTo>
                  <a:lnTo>
                    <a:pt x="2816" y="1903"/>
                  </a:lnTo>
                  <a:lnTo>
                    <a:pt x="2762" y="1836"/>
                  </a:lnTo>
                  <a:lnTo>
                    <a:pt x="2762" y="1836"/>
                  </a:lnTo>
                  <a:lnTo>
                    <a:pt x="2654" y="1702"/>
                  </a:lnTo>
                  <a:lnTo>
                    <a:pt x="2548" y="1576"/>
                  </a:lnTo>
                  <a:lnTo>
                    <a:pt x="2444" y="1455"/>
                  </a:lnTo>
                  <a:lnTo>
                    <a:pt x="2344" y="1338"/>
                  </a:lnTo>
                  <a:lnTo>
                    <a:pt x="2245" y="1230"/>
                  </a:lnTo>
                  <a:lnTo>
                    <a:pt x="2150" y="1127"/>
                  </a:lnTo>
                  <a:lnTo>
                    <a:pt x="2057" y="1030"/>
                  </a:lnTo>
                  <a:lnTo>
                    <a:pt x="1963" y="938"/>
                  </a:lnTo>
                  <a:lnTo>
                    <a:pt x="1873" y="851"/>
                  </a:lnTo>
                  <a:lnTo>
                    <a:pt x="1786" y="770"/>
                  </a:lnTo>
                  <a:lnTo>
                    <a:pt x="1698" y="692"/>
                  </a:lnTo>
                  <a:lnTo>
                    <a:pt x="1612" y="621"/>
                  </a:lnTo>
                  <a:lnTo>
                    <a:pt x="1529" y="555"/>
                  </a:lnTo>
                  <a:lnTo>
                    <a:pt x="1446" y="494"/>
                  </a:lnTo>
                  <a:lnTo>
                    <a:pt x="1364" y="436"/>
                  </a:lnTo>
                  <a:lnTo>
                    <a:pt x="1282" y="382"/>
                  </a:lnTo>
                  <a:lnTo>
                    <a:pt x="1201" y="334"/>
                  </a:lnTo>
                  <a:lnTo>
                    <a:pt x="1122" y="289"/>
                  </a:lnTo>
                  <a:lnTo>
                    <a:pt x="1043" y="248"/>
                  </a:lnTo>
                  <a:lnTo>
                    <a:pt x="964" y="210"/>
                  </a:lnTo>
                  <a:lnTo>
                    <a:pt x="885" y="177"/>
                  </a:lnTo>
                  <a:lnTo>
                    <a:pt x="807" y="147"/>
                  </a:lnTo>
                  <a:lnTo>
                    <a:pt x="728" y="119"/>
                  </a:lnTo>
                  <a:lnTo>
                    <a:pt x="649" y="95"/>
                  </a:lnTo>
                  <a:lnTo>
                    <a:pt x="571" y="74"/>
                  </a:lnTo>
                  <a:lnTo>
                    <a:pt x="490" y="56"/>
                  </a:lnTo>
                  <a:lnTo>
                    <a:pt x="411" y="42"/>
                  </a:lnTo>
                  <a:lnTo>
                    <a:pt x="331" y="29"/>
                  </a:lnTo>
                  <a:lnTo>
                    <a:pt x="250" y="17"/>
                  </a:lnTo>
                  <a:lnTo>
                    <a:pt x="167" y="9"/>
                  </a:lnTo>
                  <a:lnTo>
                    <a:pt x="85" y="5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25036" name="Freeform 12"/>
            <p:cNvSpPr>
              <a:spLocks/>
            </p:cNvSpPr>
            <p:nvPr userDrawn="1"/>
          </p:nvSpPr>
          <p:spPr bwMode="auto">
            <a:xfrm>
              <a:off x="336" y="720"/>
              <a:ext cx="5049" cy="1304"/>
            </a:xfrm>
            <a:custGeom>
              <a:avLst/>
              <a:gdLst/>
              <a:ahLst/>
              <a:cxnLst>
                <a:cxn ang="0">
                  <a:pos x="5049" y="2324"/>
                </a:cxn>
                <a:cxn ang="0">
                  <a:pos x="5000" y="2361"/>
                </a:cxn>
                <a:cxn ang="0">
                  <a:pos x="4942" y="2398"/>
                </a:cxn>
                <a:cxn ang="0">
                  <a:pos x="4863" y="2443"/>
                </a:cxn>
                <a:cxn ang="0">
                  <a:pos x="4764" y="2492"/>
                </a:cxn>
                <a:cxn ang="0">
                  <a:pos x="4647" y="2537"/>
                </a:cxn>
                <a:cxn ang="0">
                  <a:pos x="4514" y="2574"/>
                </a:cxn>
                <a:cxn ang="0">
                  <a:pos x="4442" y="2589"/>
                </a:cxn>
                <a:cxn ang="0">
                  <a:pos x="4366" y="2598"/>
                </a:cxn>
                <a:cxn ang="0">
                  <a:pos x="4286" y="2605"/>
                </a:cxn>
                <a:cxn ang="0">
                  <a:pos x="4203" y="2608"/>
                </a:cxn>
                <a:cxn ang="0">
                  <a:pos x="4117" y="2603"/>
                </a:cxn>
                <a:cxn ang="0">
                  <a:pos x="4027" y="2593"/>
                </a:cxn>
                <a:cxn ang="0">
                  <a:pos x="3935" y="2577"/>
                </a:cxn>
                <a:cxn ang="0">
                  <a:pos x="3841" y="2555"/>
                </a:cxn>
                <a:cxn ang="0">
                  <a:pos x="3744" y="2522"/>
                </a:cxn>
                <a:cxn ang="0">
                  <a:pos x="3645" y="2484"/>
                </a:cxn>
                <a:cxn ang="0">
                  <a:pos x="3544" y="2434"/>
                </a:cxn>
                <a:cxn ang="0">
                  <a:pos x="3439" y="2375"/>
                </a:cxn>
                <a:cxn ang="0">
                  <a:pos x="3335" y="2308"/>
                </a:cxn>
                <a:cxn ang="0">
                  <a:pos x="3228" y="2229"/>
                </a:cxn>
                <a:cxn ang="0">
                  <a:pos x="3120" y="2137"/>
                </a:cxn>
                <a:cxn ang="0">
                  <a:pos x="3010" y="2035"/>
                </a:cxn>
                <a:cxn ang="0">
                  <a:pos x="2901" y="1919"/>
                </a:cxn>
                <a:cxn ang="0">
                  <a:pos x="2790" y="1789"/>
                </a:cxn>
                <a:cxn ang="0">
                  <a:pos x="2679" y="1659"/>
                </a:cxn>
                <a:cxn ang="0">
                  <a:pos x="2466" y="1413"/>
                </a:cxn>
                <a:cxn ang="0">
                  <a:pos x="2265" y="1192"/>
                </a:cxn>
                <a:cxn ang="0">
                  <a:pos x="2072" y="993"/>
                </a:cxn>
                <a:cxn ang="0">
                  <a:pos x="1887" y="819"/>
                </a:cxn>
                <a:cxn ang="0">
                  <a:pos x="1710" y="664"/>
                </a:cxn>
                <a:cxn ang="0">
                  <a:pos x="1537" y="528"/>
                </a:cxn>
                <a:cxn ang="0">
                  <a:pos x="1371" y="412"/>
                </a:cxn>
                <a:cxn ang="0">
                  <a:pos x="1207" y="312"/>
                </a:cxn>
                <a:cxn ang="0">
                  <a:pos x="1047" y="230"/>
                </a:cxn>
                <a:cxn ang="0">
                  <a:pos x="888" y="160"/>
                </a:cxn>
                <a:cxn ang="0">
                  <a:pos x="731" y="107"/>
                </a:cxn>
                <a:cxn ang="0">
                  <a:pos x="572" y="65"/>
                </a:cxn>
                <a:cxn ang="0">
                  <a:pos x="413" y="34"/>
                </a:cxn>
                <a:cxn ang="0">
                  <a:pos x="250" y="15"/>
                </a:cxn>
                <a:cxn ang="0">
                  <a:pos x="85" y="4"/>
                </a:cxn>
              </a:cxnLst>
              <a:rect l="0" t="0" r="r" b="b"/>
              <a:pathLst>
                <a:path w="5049" h="2608">
                  <a:moveTo>
                    <a:pt x="5049" y="2324"/>
                  </a:moveTo>
                  <a:lnTo>
                    <a:pt x="5049" y="2324"/>
                  </a:lnTo>
                  <a:lnTo>
                    <a:pt x="5036" y="2334"/>
                  </a:lnTo>
                  <a:lnTo>
                    <a:pt x="5000" y="2361"/>
                  </a:lnTo>
                  <a:lnTo>
                    <a:pt x="4974" y="2379"/>
                  </a:lnTo>
                  <a:lnTo>
                    <a:pt x="4942" y="2398"/>
                  </a:lnTo>
                  <a:lnTo>
                    <a:pt x="4906" y="2421"/>
                  </a:lnTo>
                  <a:lnTo>
                    <a:pt x="4863" y="2443"/>
                  </a:lnTo>
                  <a:lnTo>
                    <a:pt x="4815" y="2468"/>
                  </a:lnTo>
                  <a:lnTo>
                    <a:pt x="4764" y="2492"/>
                  </a:lnTo>
                  <a:lnTo>
                    <a:pt x="4709" y="2514"/>
                  </a:lnTo>
                  <a:lnTo>
                    <a:pt x="4647" y="2537"/>
                  </a:lnTo>
                  <a:lnTo>
                    <a:pt x="4584" y="2556"/>
                  </a:lnTo>
                  <a:lnTo>
                    <a:pt x="4514" y="2574"/>
                  </a:lnTo>
                  <a:lnTo>
                    <a:pt x="4478" y="2581"/>
                  </a:lnTo>
                  <a:lnTo>
                    <a:pt x="4442" y="2589"/>
                  </a:lnTo>
                  <a:lnTo>
                    <a:pt x="4404" y="2593"/>
                  </a:lnTo>
                  <a:lnTo>
                    <a:pt x="4366" y="2598"/>
                  </a:lnTo>
                  <a:lnTo>
                    <a:pt x="4327" y="2603"/>
                  </a:lnTo>
                  <a:lnTo>
                    <a:pt x="4286" y="2605"/>
                  </a:lnTo>
                  <a:lnTo>
                    <a:pt x="4245" y="2606"/>
                  </a:lnTo>
                  <a:lnTo>
                    <a:pt x="4203" y="2608"/>
                  </a:lnTo>
                  <a:lnTo>
                    <a:pt x="4160" y="2606"/>
                  </a:lnTo>
                  <a:lnTo>
                    <a:pt x="4117" y="2603"/>
                  </a:lnTo>
                  <a:lnTo>
                    <a:pt x="4073" y="2600"/>
                  </a:lnTo>
                  <a:lnTo>
                    <a:pt x="4027" y="2593"/>
                  </a:lnTo>
                  <a:lnTo>
                    <a:pt x="3982" y="2587"/>
                  </a:lnTo>
                  <a:lnTo>
                    <a:pt x="3935" y="2577"/>
                  </a:lnTo>
                  <a:lnTo>
                    <a:pt x="3888" y="2566"/>
                  </a:lnTo>
                  <a:lnTo>
                    <a:pt x="3841" y="2555"/>
                  </a:lnTo>
                  <a:lnTo>
                    <a:pt x="3792" y="2540"/>
                  </a:lnTo>
                  <a:lnTo>
                    <a:pt x="3744" y="2522"/>
                  </a:lnTo>
                  <a:lnTo>
                    <a:pt x="3695" y="2505"/>
                  </a:lnTo>
                  <a:lnTo>
                    <a:pt x="3645" y="2484"/>
                  </a:lnTo>
                  <a:lnTo>
                    <a:pt x="3594" y="2459"/>
                  </a:lnTo>
                  <a:lnTo>
                    <a:pt x="3544" y="2434"/>
                  </a:lnTo>
                  <a:lnTo>
                    <a:pt x="3492" y="2406"/>
                  </a:lnTo>
                  <a:lnTo>
                    <a:pt x="3439" y="2375"/>
                  </a:lnTo>
                  <a:lnTo>
                    <a:pt x="3388" y="2343"/>
                  </a:lnTo>
                  <a:lnTo>
                    <a:pt x="3335" y="2308"/>
                  </a:lnTo>
                  <a:lnTo>
                    <a:pt x="3281" y="2269"/>
                  </a:lnTo>
                  <a:lnTo>
                    <a:pt x="3228" y="2229"/>
                  </a:lnTo>
                  <a:lnTo>
                    <a:pt x="3174" y="2183"/>
                  </a:lnTo>
                  <a:lnTo>
                    <a:pt x="3120" y="2137"/>
                  </a:lnTo>
                  <a:lnTo>
                    <a:pt x="3066" y="2086"/>
                  </a:lnTo>
                  <a:lnTo>
                    <a:pt x="3010" y="2035"/>
                  </a:lnTo>
                  <a:lnTo>
                    <a:pt x="2956" y="1978"/>
                  </a:lnTo>
                  <a:lnTo>
                    <a:pt x="2901" y="1919"/>
                  </a:lnTo>
                  <a:lnTo>
                    <a:pt x="2845" y="1856"/>
                  </a:lnTo>
                  <a:lnTo>
                    <a:pt x="2790" y="1789"/>
                  </a:lnTo>
                  <a:lnTo>
                    <a:pt x="2790" y="1789"/>
                  </a:lnTo>
                  <a:lnTo>
                    <a:pt x="2679" y="1659"/>
                  </a:lnTo>
                  <a:lnTo>
                    <a:pt x="2572" y="1533"/>
                  </a:lnTo>
                  <a:lnTo>
                    <a:pt x="2466" y="1413"/>
                  </a:lnTo>
                  <a:lnTo>
                    <a:pt x="2365" y="1299"/>
                  </a:lnTo>
                  <a:lnTo>
                    <a:pt x="2265" y="1192"/>
                  </a:lnTo>
                  <a:lnTo>
                    <a:pt x="2168" y="1090"/>
                  </a:lnTo>
                  <a:lnTo>
                    <a:pt x="2072" y="993"/>
                  </a:lnTo>
                  <a:lnTo>
                    <a:pt x="1979" y="903"/>
                  </a:lnTo>
                  <a:lnTo>
                    <a:pt x="1887" y="819"/>
                  </a:lnTo>
                  <a:lnTo>
                    <a:pt x="1797" y="738"/>
                  </a:lnTo>
                  <a:lnTo>
                    <a:pt x="1710" y="664"/>
                  </a:lnTo>
                  <a:lnTo>
                    <a:pt x="1622" y="593"/>
                  </a:lnTo>
                  <a:lnTo>
                    <a:pt x="1537" y="528"/>
                  </a:lnTo>
                  <a:lnTo>
                    <a:pt x="1453" y="467"/>
                  </a:lnTo>
                  <a:lnTo>
                    <a:pt x="1371" y="412"/>
                  </a:lnTo>
                  <a:lnTo>
                    <a:pt x="1287" y="360"/>
                  </a:lnTo>
                  <a:lnTo>
                    <a:pt x="1207" y="312"/>
                  </a:lnTo>
                  <a:lnTo>
                    <a:pt x="1126" y="268"/>
                  </a:lnTo>
                  <a:lnTo>
                    <a:pt x="1047" y="230"/>
                  </a:lnTo>
                  <a:lnTo>
                    <a:pt x="967" y="192"/>
                  </a:lnTo>
                  <a:lnTo>
                    <a:pt x="888" y="160"/>
                  </a:lnTo>
                  <a:lnTo>
                    <a:pt x="808" y="133"/>
                  </a:lnTo>
                  <a:lnTo>
                    <a:pt x="731" y="107"/>
                  </a:lnTo>
                  <a:lnTo>
                    <a:pt x="652" y="84"/>
                  </a:lnTo>
                  <a:lnTo>
                    <a:pt x="572" y="65"/>
                  </a:lnTo>
                  <a:lnTo>
                    <a:pt x="492" y="49"/>
                  </a:lnTo>
                  <a:lnTo>
                    <a:pt x="413" y="34"/>
                  </a:lnTo>
                  <a:lnTo>
                    <a:pt x="332" y="23"/>
                  </a:lnTo>
                  <a:lnTo>
                    <a:pt x="250" y="15"/>
                  </a:lnTo>
                  <a:lnTo>
                    <a:pt x="168" y="8"/>
                  </a:lnTo>
                  <a:lnTo>
                    <a:pt x="85" y="4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25037" name="Freeform 13"/>
            <p:cNvSpPr>
              <a:spLocks/>
            </p:cNvSpPr>
            <p:nvPr userDrawn="1"/>
          </p:nvSpPr>
          <p:spPr bwMode="auto">
            <a:xfrm>
              <a:off x="349" y="742"/>
              <a:ext cx="5081" cy="1267"/>
            </a:xfrm>
            <a:custGeom>
              <a:avLst/>
              <a:gdLst/>
              <a:ahLst/>
              <a:cxnLst>
                <a:cxn ang="0">
                  <a:pos x="5081" y="2233"/>
                </a:cxn>
                <a:cxn ang="0">
                  <a:pos x="5034" y="2270"/>
                </a:cxn>
                <a:cxn ang="0">
                  <a:pos x="4977" y="2309"/>
                </a:cxn>
                <a:cxn ang="0">
                  <a:pos x="4898" y="2355"/>
                </a:cxn>
                <a:cxn ang="0">
                  <a:pos x="4801" y="2405"/>
                </a:cxn>
                <a:cxn ang="0">
                  <a:pos x="4684" y="2454"/>
                </a:cxn>
                <a:cxn ang="0">
                  <a:pos x="4551" y="2494"/>
                </a:cxn>
                <a:cxn ang="0">
                  <a:pos x="4479" y="2509"/>
                </a:cxn>
                <a:cxn ang="0">
                  <a:pos x="4404" y="2522"/>
                </a:cxn>
                <a:cxn ang="0">
                  <a:pos x="4323" y="2530"/>
                </a:cxn>
                <a:cxn ang="0">
                  <a:pos x="4240" y="2533"/>
                </a:cxn>
                <a:cxn ang="0">
                  <a:pos x="4154" y="2531"/>
                </a:cxn>
                <a:cxn ang="0">
                  <a:pos x="4065" y="2523"/>
                </a:cxn>
                <a:cxn ang="0">
                  <a:pos x="3974" y="2509"/>
                </a:cxn>
                <a:cxn ang="0">
                  <a:pos x="3878" y="2488"/>
                </a:cxn>
                <a:cxn ang="0">
                  <a:pos x="3781" y="2459"/>
                </a:cxn>
                <a:cxn ang="0">
                  <a:pos x="3681" y="2420"/>
                </a:cxn>
                <a:cxn ang="0">
                  <a:pos x="3579" y="2373"/>
                </a:cxn>
                <a:cxn ang="0">
                  <a:pos x="3475" y="2317"/>
                </a:cxn>
                <a:cxn ang="0">
                  <a:pos x="3368" y="2250"/>
                </a:cxn>
                <a:cxn ang="0">
                  <a:pos x="3260" y="2171"/>
                </a:cxn>
                <a:cxn ang="0">
                  <a:pos x="3152" y="2082"/>
                </a:cxn>
                <a:cxn ang="0">
                  <a:pos x="3041" y="1982"/>
                </a:cxn>
                <a:cxn ang="0">
                  <a:pos x="2928" y="1868"/>
                </a:cxn>
                <a:cxn ang="0">
                  <a:pos x="2814" y="1742"/>
                </a:cxn>
                <a:cxn ang="0">
                  <a:pos x="2703" y="1611"/>
                </a:cxn>
                <a:cxn ang="0">
                  <a:pos x="2487" y="1369"/>
                </a:cxn>
                <a:cxn ang="0">
                  <a:pos x="2281" y="1151"/>
                </a:cxn>
                <a:cxn ang="0">
                  <a:pos x="2085" y="955"/>
                </a:cxn>
                <a:cxn ang="0">
                  <a:pos x="1898" y="783"/>
                </a:cxn>
                <a:cxn ang="0">
                  <a:pos x="1717" y="631"/>
                </a:cxn>
                <a:cxn ang="0">
                  <a:pos x="1544" y="498"/>
                </a:cxn>
                <a:cxn ang="0">
                  <a:pos x="1376" y="385"/>
                </a:cxn>
                <a:cxn ang="0">
                  <a:pos x="1211" y="289"/>
                </a:cxn>
                <a:cxn ang="0">
                  <a:pos x="1050" y="208"/>
                </a:cxn>
                <a:cxn ang="0">
                  <a:pos x="890" y="143"/>
                </a:cxn>
                <a:cxn ang="0">
                  <a:pos x="732" y="92"/>
                </a:cxn>
                <a:cxn ang="0">
                  <a:pos x="572" y="53"/>
                </a:cxn>
                <a:cxn ang="0">
                  <a:pos x="412" y="25"/>
                </a:cxn>
                <a:cxn ang="0">
                  <a:pos x="250" y="8"/>
                </a:cxn>
                <a:cxn ang="0">
                  <a:pos x="85" y="1"/>
                </a:cxn>
              </a:cxnLst>
              <a:rect l="0" t="0" r="r" b="b"/>
              <a:pathLst>
                <a:path w="5081" h="2533">
                  <a:moveTo>
                    <a:pt x="5081" y="2233"/>
                  </a:moveTo>
                  <a:lnTo>
                    <a:pt x="5081" y="2233"/>
                  </a:lnTo>
                  <a:lnTo>
                    <a:pt x="5070" y="2242"/>
                  </a:lnTo>
                  <a:lnTo>
                    <a:pt x="5034" y="2270"/>
                  </a:lnTo>
                  <a:lnTo>
                    <a:pt x="5008" y="2288"/>
                  </a:lnTo>
                  <a:lnTo>
                    <a:pt x="4977" y="2309"/>
                  </a:lnTo>
                  <a:lnTo>
                    <a:pt x="4940" y="2333"/>
                  </a:lnTo>
                  <a:lnTo>
                    <a:pt x="4898" y="2355"/>
                  </a:lnTo>
                  <a:lnTo>
                    <a:pt x="4852" y="2381"/>
                  </a:lnTo>
                  <a:lnTo>
                    <a:pt x="4801" y="2405"/>
                  </a:lnTo>
                  <a:lnTo>
                    <a:pt x="4744" y="2430"/>
                  </a:lnTo>
                  <a:lnTo>
                    <a:pt x="4684" y="2454"/>
                  </a:lnTo>
                  <a:lnTo>
                    <a:pt x="4621" y="2475"/>
                  </a:lnTo>
                  <a:lnTo>
                    <a:pt x="4551" y="2494"/>
                  </a:lnTo>
                  <a:lnTo>
                    <a:pt x="4516" y="2502"/>
                  </a:lnTo>
                  <a:lnTo>
                    <a:pt x="4479" y="2509"/>
                  </a:lnTo>
                  <a:lnTo>
                    <a:pt x="4441" y="2517"/>
                  </a:lnTo>
                  <a:lnTo>
                    <a:pt x="4404" y="2522"/>
                  </a:lnTo>
                  <a:lnTo>
                    <a:pt x="4364" y="2526"/>
                  </a:lnTo>
                  <a:lnTo>
                    <a:pt x="4323" y="2530"/>
                  </a:lnTo>
                  <a:lnTo>
                    <a:pt x="4283" y="2533"/>
                  </a:lnTo>
                  <a:lnTo>
                    <a:pt x="4240" y="2533"/>
                  </a:lnTo>
                  <a:lnTo>
                    <a:pt x="4198" y="2533"/>
                  </a:lnTo>
                  <a:lnTo>
                    <a:pt x="4154" y="2531"/>
                  </a:lnTo>
                  <a:lnTo>
                    <a:pt x="4110" y="2528"/>
                  </a:lnTo>
                  <a:lnTo>
                    <a:pt x="4065" y="2523"/>
                  </a:lnTo>
                  <a:lnTo>
                    <a:pt x="4019" y="2517"/>
                  </a:lnTo>
                  <a:lnTo>
                    <a:pt x="3974" y="2509"/>
                  </a:lnTo>
                  <a:lnTo>
                    <a:pt x="3926" y="2499"/>
                  </a:lnTo>
                  <a:lnTo>
                    <a:pt x="3878" y="2488"/>
                  </a:lnTo>
                  <a:lnTo>
                    <a:pt x="3829" y="2473"/>
                  </a:lnTo>
                  <a:lnTo>
                    <a:pt x="3781" y="2459"/>
                  </a:lnTo>
                  <a:lnTo>
                    <a:pt x="3731" y="2439"/>
                  </a:lnTo>
                  <a:lnTo>
                    <a:pt x="3681" y="2420"/>
                  </a:lnTo>
                  <a:lnTo>
                    <a:pt x="3631" y="2397"/>
                  </a:lnTo>
                  <a:lnTo>
                    <a:pt x="3579" y="2373"/>
                  </a:lnTo>
                  <a:lnTo>
                    <a:pt x="3526" y="2346"/>
                  </a:lnTo>
                  <a:lnTo>
                    <a:pt x="3475" y="2317"/>
                  </a:lnTo>
                  <a:lnTo>
                    <a:pt x="3421" y="2284"/>
                  </a:lnTo>
                  <a:lnTo>
                    <a:pt x="3368" y="2250"/>
                  </a:lnTo>
                  <a:lnTo>
                    <a:pt x="3314" y="2212"/>
                  </a:lnTo>
                  <a:lnTo>
                    <a:pt x="3260" y="2171"/>
                  </a:lnTo>
                  <a:lnTo>
                    <a:pt x="3206" y="2129"/>
                  </a:lnTo>
                  <a:lnTo>
                    <a:pt x="3152" y="2082"/>
                  </a:lnTo>
                  <a:lnTo>
                    <a:pt x="3096" y="2034"/>
                  </a:lnTo>
                  <a:lnTo>
                    <a:pt x="3041" y="1982"/>
                  </a:lnTo>
                  <a:lnTo>
                    <a:pt x="2984" y="1926"/>
                  </a:lnTo>
                  <a:lnTo>
                    <a:pt x="2928" y="1868"/>
                  </a:lnTo>
                  <a:lnTo>
                    <a:pt x="2871" y="1806"/>
                  </a:lnTo>
                  <a:lnTo>
                    <a:pt x="2814" y="1742"/>
                  </a:lnTo>
                  <a:lnTo>
                    <a:pt x="2814" y="1742"/>
                  </a:lnTo>
                  <a:lnTo>
                    <a:pt x="2703" y="1611"/>
                  </a:lnTo>
                  <a:lnTo>
                    <a:pt x="2593" y="1487"/>
                  </a:lnTo>
                  <a:lnTo>
                    <a:pt x="2487" y="1369"/>
                  </a:lnTo>
                  <a:lnTo>
                    <a:pt x="2382" y="1256"/>
                  </a:lnTo>
                  <a:lnTo>
                    <a:pt x="2281" y="1151"/>
                  </a:lnTo>
                  <a:lnTo>
                    <a:pt x="2182" y="1051"/>
                  </a:lnTo>
                  <a:lnTo>
                    <a:pt x="2085" y="955"/>
                  </a:lnTo>
                  <a:lnTo>
                    <a:pt x="1991" y="867"/>
                  </a:lnTo>
                  <a:lnTo>
                    <a:pt x="1898" y="783"/>
                  </a:lnTo>
                  <a:lnTo>
                    <a:pt x="1808" y="705"/>
                  </a:lnTo>
                  <a:lnTo>
                    <a:pt x="1717" y="631"/>
                  </a:lnTo>
                  <a:lnTo>
                    <a:pt x="1630" y="563"/>
                  </a:lnTo>
                  <a:lnTo>
                    <a:pt x="1544" y="498"/>
                  </a:lnTo>
                  <a:lnTo>
                    <a:pt x="1459" y="439"/>
                  </a:lnTo>
                  <a:lnTo>
                    <a:pt x="1376" y="385"/>
                  </a:lnTo>
                  <a:lnTo>
                    <a:pt x="1292" y="334"/>
                  </a:lnTo>
                  <a:lnTo>
                    <a:pt x="1211" y="289"/>
                  </a:lnTo>
                  <a:lnTo>
                    <a:pt x="1130" y="247"/>
                  </a:lnTo>
                  <a:lnTo>
                    <a:pt x="1050" y="208"/>
                  </a:lnTo>
                  <a:lnTo>
                    <a:pt x="969" y="174"/>
                  </a:lnTo>
                  <a:lnTo>
                    <a:pt x="890" y="143"/>
                  </a:lnTo>
                  <a:lnTo>
                    <a:pt x="811" y="116"/>
                  </a:lnTo>
                  <a:lnTo>
                    <a:pt x="732" y="92"/>
                  </a:lnTo>
                  <a:lnTo>
                    <a:pt x="651" y="71"/>
                  </a:lnTo>
                  <a:lnTo>
                    <a:pt x="572" y="53"/>
                  </a:lnTo>
                  <a:lnTo>
                    <a:pt x="493" y="37"/>
                  </a:lnTo>
                  <a:lnTo>
                    <a:pt x="412" y="25"/>
                  </a:lnTo>
                  <a:lnTo>
                    <a:pt x="332" y="16"/>
                  </a:lnTo>
                  <a:lnTo>
                    <a:pt x="250" y="8"/>
                  </a:lnTo>
                  <a:lnTo>
                    <a:pt x="168" y="3"/>
                  </a:lnTo>
                  <a:lnTo>
                    <a:pt x="85" y="1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25038" name="Freeform 14"/>
            <p:cNvSpPr>
              <a:spLocks/>
            </p:cNvSpPr>
            <p:nvPr userDrawn="1"/>
          </p:nvSpPr>
          <p:spPr bwMode="auto">
            <a:xfrm>
              <a:off x="361" y="765"/>
              <a:ext cx="5115" cy="1230"/>
            </a:xfrm>
            <a:custGeom>
              <a:avLst/>
              <a:gdLst/>
              <a:ahLst/>
              <a:cxnLst>
                <a:cxn ang="0">
                  <a:pos x="5115" y="2141"/>
                </a:cxn>
                <a:cxn ang="0">
                  <a:pos x="5068" y="2180"/>
                </a:cxn>
                <a:cxn ang="0">
                  <a:pos x="5011" y="2220"/>
                </a:cxn>
                <a:cxn ang="0">
                  <a:pos x="4933" y="2268"/>
                </a:cxn>
                <a:cxn ang="0">
                  <a:pos x="4836" y="2320"/>
                </a:cxn>
                <a:cxn ang="0">
                  <a:pos x="4721" y="2370"/>
                </a:cxn>
                <a:cxn ang="0">
                  <a:pos x="4589" y="2414"/>
                </a:cxn>
                <a:cxn ang="0">
                  <a:pos x="4517" y="2431"/>
                </a:cxn>
                <a:cxn ang="0">
                  <a:pos x="4442" y="2444"/>
                </a:cxn>
                <a:cxn ang="0">
                  <a:pos x="4361" y="2456"/>
                </a:cxn>
                <a:cxn ang="0">
                  <a:pos x="4279" y="2460"/>
                </a:cxn>
                <a:cxn ang="0">
                  <a:pos x="4193" y="2460"/>
                </a:cxn>
                <a:cxn ang="0">
                  <a:pos x="4103" y="2454"/>
                </a:cxn>
                <a:cxn ang="0">
                  <a:pos x="4012" y="2441"/>
                </a:cxn>
                <a:cxn ang="0">
                  <a:pos x="3916" y="2422"/>
                </a:cxn>
                <a:cxn ang="0">
                  <a:pos x="3819" y="2394"/>
                </a:cxn>
                <a:cxn ang="0">
                  <a:pos x="3717" y="2357"/>
                </a:cxn>
                <a:cxn ang="0">
                  <a:pos x="3614" y="2312"/>
                </a:cxn>
                <a:cxn ang="0">
                  <a:pos x="3510" y="2257"/>
                </a:cxn>
                <a:cxn ang="0">
                  <a:pos x="3402" y="2192"/>
                </a:cxn>
                <a:cxn ang="0">
                  <a:pos x="3294" y="2117"/>
                </a:cxn>
                <a:cxn ang="0">
                  <a:pos x="3183" y="2029"/>
                </a:cxn>
                <a:cxn ang="0">
                  <a:pos x="3070" y="1931"/>
                </a:cxn>
                <a:cxn ang="0">
                  <a:pos x="2956" y="1818"/>
                </a:cxn>
                <a:cxn ang="0">
                  <a:pos x="2841" y="1694"/>
                </a:cxn>
                <a:cxn ang="0">
                  <a:pos x="2727" y="1564"/>
                </a:cxn>
                <a:cxn ang="0">
                  <a:pos x="2508" y="1325"/>
                </a:cxn>
                <a:cxn ang="0">
                  <a:pos x="2300" y="1111"/>
                </a:cxn>
                <a:cxn ang="0">
                  <a:pos x="2101" y="918"/>
                </a:cxn>
                <a:cxn ang="0">
                  <a:pos x="1911" y="749"/>
                </a:cxn>
                <a:cxn ang="0">
                  <a:pos x="1728" y="600"/>
                </a:cxn>
                <a:cxn ang="0">
                  <a:pos x="1553" y="470"/>
                </a:cxn>
                <a:cxn ang="0">
                  <a:pos x="1382" y="360"/>
                </a:cxn>
                <a:cxn ang="0">
                  <a:pos x="1215" y="266"/>
                </a:cxn>
                <a:cxn ang="0">
                  <a:pos x="1053" y="189"/>
                </a:cxn>
                <a:cxn ang="0">
                  <a:pos x="892" y="126"/>
                </a:cxn>
                <a:cxn ang="0">
                  <a:pos x="733" y="77"/>
                </a:cxn>
                <a:cxn ang="0">
                  <a:pos x="574" y="42"/>
                </a:cxn>
                <a:cxn ang="0">
                  <a:pos x="413" y="17"/>
                </a:cxn>
                <a:cxn ang="0">
                  <a:pos x="250" y="3"/>
                </a:cxn>
                <a:cxn ang="0">
                  <a:pos x="85" y="0"/>
                </a:cxn>
              </a:cxnLst>
              <a:rect l="0" t="0" r="r" b="b"/>
              <a:pathLst>
                <a:path w="5115" h="2460">
                  <a:moveTo>
                    <a:pt x="5115" y="2141"/>
                  </a:moveTo>
                  <a:lnTo>
                    <a:pt x="5115" y="2141"/>
                  </a:lnTo>
                  <a:lnTo>
                    <a:pt x="5104" y="2150"/>
                  </a:lnTo>
                  <a:lnTo>
                    <a:pt x="5068" y="2180"/>
                  </a:lnTo>
                  <a:lnTo>
                    <a:pt x="5043" y="2197"/>
                  </a:lnTo>
                  <a:lnTo>
                    <a:pt x="5011" y="2220"/>
                  </a:lnTo>
                  <a:lnTo>
                    <a:pt x="4975" y="2244"/>
                  </a:lnTo>
                  <a:lnTo>
                    <a:pt x="4933" y="2268"/>
                  </a:lnTo>
                  <a:lnTo>
                    <a:pt x="4888" y="2294"/>
                  </a:lnTo>
                  <a:lnTo>
                    <a:pt x="4836" y="2320"/>
                  </a:lnTo>
                  <a:lnTo>
                    <a:pt x="4781" y="2346"/>
                  </a:lnTo>
                  <a:lnTo>
                    <a:pt x="4721" y="2370"/>
                  </a:lnTo>
                  <a:lnTo>
                    <a:pt x="4657" y="2393"/>
                  </a:lnTo>
                  <a:lnTo>
                    <a:pt x="4589" y="2414"/>
                  </a:lnTo>
                  <a:lnTo>
                    <a:pt x="4554" y="2423"/>
                  </a:lnTo>
                  <a:lnTo>
                    <a:pt x="4517" y="2431"/>
                  </a:lnTo>
                  <a:lnTo>
                    <a:pt x="4479" y="2438"/>
                  </a:lnTo>
                  <a:lnTo>
                    <a:pt x="4442" y="2444"/>
                  </a:lnTo>
                  <a:lnTo>
                    <a:pt x="4402" y="2451"/>
                  </a:lnTo>
                  <a:lnTo>
                    <a:pt x="4361" y="2456"/>
                  </a:lnTo>
                  <a:lnTo>
                    <a:pt x="4321" y="2459"/>
                  </a:lnTo>
                  <a:lnTo>
                    <a:pt x="4279" y="2460"/>
                  </a:lnTo>
                  <a:lnTo>
                    <a:pt x="4236" y="2460"/>
                  </a:lnTo>
                  <a:lnTo>
                    <a:pt x="4193" y="2460"/>
                  </a:lnTo>
                  <a:lnTo>
                    <a:pt x="4149" y="2457"/>
                  </a:lnTo>
                  <a:lnTo>
                    <a:pt x="4103" y="2454"/>
                  </a:lnTo>
                  <a:lnTo>
                    <a:pt x="4057" y="2448"/>
                  </a:lnTo>
                  <a:lnTo>
                    <a:pt x="4012" y="2441"/>
                  </a:lnTo>
                  <a:lnTo>
                    <a:pt x="3964" y="2431"/>
                  </a:lnTo>
                  <a:lnTo>
                    <a:pt x="3916" y="2422"/>
                  </a:lnTo>
                  <a:lnTo>
                    <a:pt x="3867" y="2409"/>
                  </a:lnTo>
                  <a:lnTo>
                    <a:pt x="3819" y="2394"/>
                  </a:lnTo>
                  <a:lnTo>
                    <a:pt x="3769" y="2377"/>
                  </a:lnTo>
                  <a:lnTo>
                    <a:pt x="3717" y="2357"/>
                  </a:lnTo>
                  <a:lnTo>
                    <a:pt x="3666" y="2336"/>
                  </a:lnTo>
                  <a:lnTo>
                    <a:pt x="3614" y="2312"/>
                  </a:lnTo>
                  <a:lnTo>
                    <a:pt x="3563" y="2286"/>
                  </a:lnTo>
                  <a:lnTo>
                    <a:pt x="3510" y="2257"/>
                  </a:lnTo>
                  <a:lnTo>
                    <a:pt x="3456" y="2226"/>
                  </a:lnTo>
                  <a:lnTo>
                    <a:pt x="3402" y="2192"/>
                  </a:lnTo>
                  <a:lnTo>
                    <a:pt x="3348" y="2155"/>
                  </a:lnTo>
                  <a:lnTo>
                    <a:pt x="3294" y="2117"/>
                  </a:lnTo>
                  <a:lnTo>
                    <a:pt x="3238" y="2075"/>
                  </a:lnTo>
                  <a:lnTo>
                    <a:pt x="3183" y="2029"/>
                  </a:lnTo>
                  <a:lnTo>
                    <a:pt x="3127" y="1981"/>
                  </a:lnTo>
                  <a:lnTo>
                    <a:pt x="3070" y="1931"/>
                  </a:lnTo>
                  <a:lnTo>
                    <a:pt x="3013" y="1876"/>
                  </a:lnTo>
                  <a:lnTo>
                    <a:pt x="2956" y="1818"/>
                  </a:lnTo>
                  <a:lnTo>
                    <a:pt x="2899" y="1756"/>
                  </a:lnTo>
                  <a:lnTo>
                    <a:pt x="2841" y="1694"/>
                  </a:lnTo>
                  <a:lnTo>
                    <a:pt x="2841" y="1694"/>
                  </a:lnTo>
                  <a:lnTo>
                    <a:pt x="2727" y="1564"/>
                  </a:lnTo>
                  <a:lnTo>
                    <a:pt x="2616" y="1442"/>
                  </a:lnTo>
                  <a:lnTo>
                    <a:pt x="2508" y="1325"/>
                  </a:lnTo>
                  <a:lnTo>
                    <a:pt x="2402" y="1214"/>
                  </a:lnTo>
                  <a:lnTo>
                    <a:pt x="2300" y="1111"/>
                  </a:lnTo>
                  <a:lnTo>
                    <a:pt x="2198" y="1012"/>
                  </a:lnTo>
                  <a:lnTo>
                    <a:pt x="2101" y="918"/>
                  </a:lnTo>
                  <a:lnTo>
                    <a:pt x="2004" y="831"/>
                  </a:lnTo>
                  <a:lnTo>
                    <a:pt x="1911" y="749"/>
                  </a:lnTo>
                  <a:lnTo>
                    <a:pt x="1818" y="671"/>
                  </a:lnTo>
                  <a:lnTo>
                    <a:pt x="1728" y="600"/>
                  </a:lnTo>
                  <a:lnTo>
                    <a:pt x="1639" y="533"/>
                  </a:lnTo>
                  <a:lnTo>
                    <a:pt x="1553" y="470"/>
                  </a:lnTo>
                  <a:lnTo>
                    <a:pt x="1467" y="413"/>
                  </a:lnTo>
                  <a:lnTo>
                    <a:pt x="1382" y="360"/>
                  </a:lnTo>
                  <a:lnTo>
                    <a:pt x="1299" y="310"/>
                  </a:lnTo>
                  <a:lnTo>
                    <a:pt x="1215" y="266"/>
                  </a:lnTo>
                  <a:lnTo>
                    <a:pt x="1133" y="224"/>
                  </a:lnTo>
                  <a:lnTo>
                    <a:pt x="1053" y="189"/>
                  </a:lnTo>
                  <a:lnTo>
                    <a:pt x="972" y="155"/>
                  </a:lnTo>
                  <a:lnTo>
                    <a:pt x="892" y="126"/>
                  </a:lnTo>
                  <a:lnTo>
                    <a:pt x="813" y="100"/>
                  </a:lnTo>
                  <a:lnTo>
                    <a:pt x="733" y="77"/>
                  </a:lnTo>
                  <a:lnTo>
                    <a:pt x="653" y="58"/>
                  </a:lnTo>
                  <a:lnTo>
                    <a:pt x="574" y="42"/>
                  </a:lnTo>
                  <a:lnTo>
                    <a:pt x="493" y="29"/>
                  </a:lnTo>
                  <a:lnTo>
                    <a:pt x="413" y="17"/>
                  </a:lnTo>
                  <a:lnTo>
                    <a:pt x="332" y="9"/>
                  </a:lnTo>
                  <a:lnTo>
                    <a:pt x="250" y="3"/>
                  </a:lnTo>
                  <a:lnTo>
                    <a:pt x="168" y="0"/>
                  </a:lnTo>
                  <a:lnTo>
                    <a:pt x="85" y="0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25039" name="Freeform 15"/>
            <p:cNvSpPr>
              <a:spLocks/>
            </p:cNvSpPr>
            <p:nvPr userDrawn="1"/>
          </p:nvSpPr>
          <p:spPr bwMode="auto">
            <a:xfrm>
              <a:off x="375" y="787"/>
              <a:ext cx="5147" cy="1195"/>
            </a:xfrm>
            <a:custGeom>
              <a:avLst/>
              <a:gdLst/>
              <a:ahLst/>
              <a:cxnLst>
                <a:cxn ang="0">
                  <a:pos x="5147" y="2049"/>
                </a:cxn>
                <a:cxn ang="0">
                  <a:pos x="5100" y="2090"/>
                </a:cxn>
                <a:cxn ang="0">
                  <a:pos x="5043" y="2132"/>
                </a:cxn>
                <a:cxn ang="0">
                  <a:pos x="4967" y="2182"/>
                </a:cxn>
                <a:cxn ang="0">
                  <a:pos x="4871" y="2237"/>
                </a:cxn>
                <a:cxn ang="0">
                  <a:pos x="4756" y="2288"/>
                </a:cxn>
                <a:cxn ang="0">
                  <a:pos x="4624" y="2335"/>
                </a:cxn>
                <a:cxn ang="0">
                  <a:pos x="4553" y="2355"/>
                </a:cxn>
                <a:cxn ang="0">
                  <a:pos x="4477" y="2369"/>
                </a:cxn>
                <a:cxn ang="0">
                  <a:pos x="4397" y="2382"/>
                </a:cxn>
                <a:cxn ang="0">
                  <a:pos x="4314" y="2388"/>
                </a:cxn>
                <a:cxn ang="0">
                  <a:pos x="4228" y="2390"/>
                </a:cxn>
                <a:cxn ang="0">
                  <a:pos x="4139" y="2385"/>
                </a:cxn>
                <a:cxn ang="0">
                  <a:pos x="4046" y="2374"/>
                </a:cxn>
                <a:cxn ang="0">
                  <a:pos x="3952" y="2356"/>
                </a:cxn>
                <a:cxn ang="0">
                  <a:pos x="3853" y="2330"/>
                </a:cxn>
                <a:cxn ang="0">
                  <a:pos x="3752" y="2296"/>
                </a:cxn>
                <a:cxn ang="0">
                  <a:pos x="3648" y="2253"/>
                </a:cxn>
                <a:cxn ang="0">
                  <a:pos x="3542" y="2200"/>
                </a:cxn>
                <a:cxn ang="0">
                  <a:pos x="3434" y="2137"/>
                </a:cxn>
                <a:cxn ang="0">
                  <a:pos x="3324" y="2064"/>
                </a:cxn>
                <a:cxn ang="0">
                  <a:pos x="3212" y="1978"/>
                </a:cxn>
                <a:cxn ang="0">
                  <a:pos x="3098" y="1880"/>
                </a:cxn>
                <a:cxn ang="0">
                  <a:pos x="2983" y="1770"/>
                </a:cxn>
                <a:cxn ang="0">
                  <a:pos x="2866" y="1646"/>
                </a:cxn>
                <a:cxn ang="0">
                  <a:pos x="2749" y="1520"/>
                </a:cxn>
                <a:cxn ang="0">
                  <a:pos x="2527" y="1284"/>
                </a:cxn>
                <a:cxn ang="0">
                  <a:pos x="2315" y="1072"/>
                </a:cxn>
                <a:cxn ang="0">
                  <a:pos x="2113" y="884"/>
                </a:cxn>
                <a:cxn ang="0">
                  <a:pos x="1920" y="717"/>
                </a:cxn>
                <a:cxn ang="0">
                  <a:pos x="1736" y="570"/>
                </a:cxn>
                <a:cxn ang="0">
                  <a:pos x="1558" y="444"/>
                </a:cxn>
                <a:cxn ang="0">
                  <a:pos x="1386" y="336"/>
                </a:cxn>
                <a:cxn ang="0">
                  <a:pos x="1219" y="246"/>
                </a:cxn>
                <a:cxn ang="0">
                  <a:pos x="1055" y="170"/>
                </a:cxn>
                <a:cxn ang="0">
                  <a:pos x="893" y="112"/>
                </a:cxn>
                <a:cxn ang="0">
                  <a:pos x="733" y="65"/>
                </a:cxn>
                <a:cxn ang="0">
                  <a:pos x="574" y="33"/>
                </a:cxn>
                <a:cxn ang="0">
                  <a:pos x="413" y="12"/>
                </a:cxn>
                <a:cxn ang="0">
                  <a:pos x="250" y="2"/>
                </a:cxn>
                <a:cxn ang="0">
                  <a:pos x="85" y="0"/>
                </a:cxn>
              </a:cxnLst>
              <a:rect l="0" t="0" r="r" b="b"/>
              <a:pathLst>
                <a:path w="5147" h="2390">
                  <a:moveTo>
                    <a:pt x="5147" y="2049"/>
                  </a:moveTo>
                  <a:lnTo>
                    <a:pt x="5147" y="2049"/>
                  </a:lnTo>
                  <a:lnTo>
                    <a:pt x="5135" y="2061"/>
                  </a:lnTo>
                  <a:lnTo>
                    <a:pt x="5100" y="2090"/>
                  </a:lnTo>
                  <a:lnTo>
                    <a:pt x="5075" y="2109"/>
                  </a:lnTo>
                  <a:lnTo>
                    <a:pt x="5043" y="2132"/>
                  </a:lnTo>
                  <a:lnTo>
                    <a:pt x="5008" y="2156"/>
                  </a:lnTo>
                  <a:lnTo>
                    <a:pt x="4967" y="2182"/>
                  </a:lnTo>
                  <a:lnTo>
                    <a:pt x="4921" y="2209"/>
                  </a:lnTo>
                  <a:lnTo>
                    <a:pt x="4871" y="2237"/>
                  </a:lnTo>
                  <a:lnTo>
                    <a:pt x="4815" y="2262"/>
                  </a:lnTo>
                  <a:lnTo>
                    <a:pt x="4756" y="2288"/>
                  </a:lnTo>
                  <a:lnTo>
                    <a:pt x="4692" y="2313"/>
                  </a:lnTo>
                  <a:lnTo>
                    <a:pt x="4624" y="2335"/>
                  </a:lnTo>
                  <a:lnTo>
                    <a:pt x="4589" y="2345"/>
                  </a:lnTo>
                  <a:lnTo>
                    <a:pt x="4553" y="2355"/>
                  </a:lnTo>
                  <a:lnTo>
                    <a:pt x="4515" y="2363"/>
                  </a:lnTo>
                  <a:lnTo>
                    <a:pt x="4477" y="2369"/>
                  </a:lnTo>
                  <a:lnTo>
                    <a:pt x="4438" y="2376"/>
                  </a:lnTo>
                  <a:lnTo>
                    <a:pt x="4397" y="2382"/>
                  </a:lnTo>
                  <a:lnTo>
                    <a:pt x="4357" y="2385"/>
                  </a:lnTo>
                  <a:lnTo>
                    <a:pt x="4314" y="2388"/>
                  </a:lnTo>
                  <a:lnTo>
                    <a:pt x="4272" y="2390"/>
                  </a:lnTo>
                  <a:lnTo>
                    <a:pt x="4228" y="2390"/>
                  </a:lnTo>
                  <a:lnTo>
                    <a:pt x="4184" y="2388"/>
                  </a:lnTo>
                  <a:lnTo>
                    <a:pt x="4139" y="2385"/>
                  </a:lnTo>
                  <a:lnTo>
                    <a:pt x="4093" y="2380"/>
                  </a:lnTo>
                  <a:lnTo>
                    <a:pt x="4046" y="2374"/>
                  </a:lnTo>
                  <a:lnTo>
                    <a:pt x="3999" y="2366"/>
                  </a:lnTo>
                  <a:lnTo>
                    <a:pt x="3952" y="2356"/>
                  </a:lnTo>
                  <a:lnTo>
                    <a:pt x="3902" y="2345"/>
                  </a:lnTo>
                  <a:lnTo>
                    <a:pt x="3853" y="2330"/>
                  </a:lnTo>
                  <a:lnTo>
                    <a:pt x="3803" y="2314"/>
                  </a:lnTo>
                  <a:lnTo>
                    <a:pt x="3752" y="2296"/>
                  </a:lnTo>
                  <a:lnTo>
                    <a:pt x="3700" y="2275"/>
                  </a:lnTo>
                  <a:lnTo>
                    <a:pt x="3648" y="2253"/>
                  </a:lnTo>
                  <a:lnTo>
                    <a:pt x="3596" y="2229"/>
                  </a:lnTo>
                  <a:lnTo>
                    <a:pt x="3542" y="2200"/>
                  </a:lnTo>
                  <a:lnTo>
                    <a:pt x="3489" y="2170"/>
                  </a:lnTo>
                  <a:lnTo>
                    <a:pt x="3434" y="2137"/>
                  </a:lnTo>
                  <a:lnTo>
                    <a:pt x="3380" y="2101"/>
                  </a:lnTo>
                  <a:lnTo>
                    <a:pt x="3324" y="2064"/>
                  </a:lnTo>
                  <a:lnTo>
                    <a:pt x="3269" y="2022"/>
                  </a:lnTo>
                  <a:lnTo>
                    <a:pt x="3212" y="1978"/>
                  </a:lnTo>
                  <a:lnTo>
                    <a:pt x="3156" y="1930"/>
                  </a:lnTo>
                  <a:lnTo>
                    <a:pt x="3098" y="1880"/>
                  </a:lnTo>
                  <a:lnTo>
                    <a:pt x="3041" y="1827"/>
                  </a:lnTo>
                  <a:lnTo>
                    <a:pt x="2983" y="1770"/>
                  </a:lnTo>
                  <a:lnTo>
                    <a:pt x="2924" y="1710"/>
                  </a:lnTo>
                  <a:lnTo>
                    <a:pt x="2866" y="1646"/>
                  </a:lnTo>
                  <a:lnTo>
                    <a:pt x="2866" y="1646"/>
                  </a:lnTo>
                  <a:lnTo>
                    <a:pt x="2749" y="1520"/>
                  </a:lnTo>
                  <a:lnTo>
                    <a:pt x="2637" y="1399"/>
                  </a:lnTo>
                  <a:lnTo>
                    <a:pt x="2527" y="1284"/>
                  </a:lnTo>
                  <a:lnTo>
                    <a:pt x="2419" y="1174"/>
                  </a:lnTo>
                  <a:lnTo>
                    <a:pt x="2315" y="1072"/>
                  </a:lnTo>
                  <a:lnTo>
                    <a:pt x="2213" y="976"/>
                  </a:lnTo>
                  <a:lnTo>
                    <a:pt x="2113" y="884"/>
                  </a:lnTo>
                  <a:lnTo>
                    <a:pt x="2016" y="798"/>
                  </a:lnTo>
                  <a:lnTo>
                    <a:pt x="1920" y="717"/>
                  </a:lnTo>
                  <a:lnTo>
                    <a:pt x="1827" y="641"/>
                  </a:lnTo>
                  <a:lnTo>
                    <a:pt x="1736" y="570"/>
                  </a:lnTo>
                  <a:lnTo>
                    <a:pt x="1647" y="504"/>
                  </a:lnTo>
                  <a:lnTo>
                    <a:pt x="1558" y="444"/>
                  </a:lnTo>
                  <a:lnTo>
                    <a:pt x="1472" y="388"/>
                  </a:lnTo>
                  <a:lnTo>
                    <a:pt x="1386" y="336"/>
                  </a:lnTo>
                  <a:lnTo>
                    <a:pt x="1303" y="288"/>
                  </a:lnTo>
                  <a:lnTo>
                    <a:pt x="1219" y="246"/>
                  </a:lnTo>
                  <a:lnTo>
                    <a:pt x="1136" y="205"/>
                  </a:lnTo>
                  <a:lnTo>
                    <a:pt x="1055" y="170"/>
                  </a:lnTo>
                  <a:lnTo>
                    <a:pt x="974" y="139"/>
                  </a:lnTo>
                  <a:lnTo>
                    <a:pt x="893" y="112"/>
                  </a:lnTo>
                  <a:lnTo>
                    <a:pt x="814" y="88"/>
                  </a:lnTo>
                  <a:lnTo>
                    <a:pt x="733" y="65"/>
                  </a:lnTo>
                  <a:lnTo>
                    <a:pt x="653" y="47"/>
                  </a:lnTo>
                  <a:lnTo>
                    <a:pt x="574" y="33"/>
                  </a:lnTo>
                  <a:lnTo>
                    <a:pt x="493" y="21"/>
                  </a:lnTo>
                  <a:lnTo>
                    <a:pt x="413" y="12"/>
                  </a:lnTo>
                  <a:lnTo>
                    <a:pt x="332" y="5"/>
                  </a:lnTo>
                  <a:lnTo>
                    <a:pt x="250" y="2"/>
                  </a:lnTo>
                  <a:lnTo>
                    <a:pt x="168" y="0"/>
                  </a:lnTo>
                  <a:lnTo>
                    <a:pt x="85" y="0"/>
                  </a:lnTo>
                  <a:lnTo>
                    <a:pt x="0" y="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25040" name="Freeform 16"/>
            <p:cNvSpPr>
              <a:spLocks/>
            </p:cNvSpPr>
            <p:nvPr userDrawn="1"/>
          </p:nvSpPr>
          <p:spPr bwMode="auto">
            <a:xfrm>
              <a:off x="389" y="808"/>
              <a:ext cx="5176" cy="1160"/>
            </a:xfrm>
            <a:custGeom>
              <a:avLst/>
              <a:gdLst/>
              <a:ahLst/>
              <a:cxnLst>
                <a:cxn ang="0">
                  <a:pos x="5176" y="1959"/>
                </a:cxn>
                <a:cxn ang="0">
                  <a:pos x="5130" y="2001"/>
                </a:cxn>
                <a:cxn ang="0">
                  <a:pos x="5075" y="2044"/>
                </a:cxn>
                <a:cxn ang="0">
                  <a:pos x="4998" y="2096"/>
                </a:cxn>
                <a:cxn ang="0">
                  <a:pos x="4903" y="2153"/>
                </a:cxn>
                <a:cxn ang="0">
                  <a:pos x="4790" y="2208"/>
                </a:cxn>
                <a:cxn ang="0">
                  <a:pos x="4658" y="2258"/>
                </a:cxn>
                <a:cxn ang="0">
                  <a:pos x="4587" y="2277"/>
                </a:cxn>
                <a:cxn ang="0">
                  <a:pos x="4513" y="2295"/>
                </a:cxn>
                <a:cxn ang="0">
                  <a:pos x="4433" y="2308"/>
                </a:cxn>
                <a:cxn ang="0">
                  <a:pos x="4350" y="2317"/>
                </a:cxn>
                <a:cxn ang="0">
                  <a:pos x="4264" y="2321"/>
                </a:cxn>
                <a:cxn ang="0">
                  <a:pos x="4174" y="2317"/>
                </a:cxn>
                <a:cxn ang="0">
                  <a:pos x="4082" y="2308"/>
                </a:cxn>
                <a:cxn ang="0">
                  <a:pos x="3986" y="2292"/>
                </a:cxn>
                <a:cxn ang="0">
                  <a:pos x="3888" y="2269"/>
                </a:cxn>
                <a:cxn ang="0">
                  <a:pos x="3786" y="2235"/>
                </a:cxn>
                <a:cxn ang="0">
                  <a:pos x="3682" y="2195"/>
                </a:cxn>
                <a:cxn ang="0">
                  <a:pos x="3575" y="2143"/>
                </a:cxn>
                <a:cxn ang="0">
                  <a:pos x="3466" y="2082"/>
                </a:cxn>
                <a:cxn ang="0">
                  <a:pos x="3355" y="2011"/>
                </a:cxn>
                <a:cxn ang="0">
                  <a:pos x="3241" y="1927"/>
                </a:cxn>
                <a:cxn ang="0">
                  <a:pos x="3125" y="1831"/>
                </a:cxn>
                <a:cxn ang="0">
                  <a:pos x="3009" y="1723"/>
                </a:cxn>
                <a:cxn ang="0">
                  <a:pos x="2891" y="1600"/>
                </a:cxn>
                <a:cxn ang="0">
                  <a:pos x="2773" y="1475"/>
                </a:cxn>
                <a:cxn ang="0">
                  <a:pos x="2545" y="1244"/>
                </a:cxn>
                <a:cxn ang="0">
                  <a:pos x="2331" y="1035"/>
                </a:cxn>
                <a:cxn ang="0">
                  <a:pos x="2126" y="850"/>
                </a:cxn>
                <a:cxn ang="0">
                  <a:pos x="1931" y="685"/>
                </a:cxn>
                <a:cxn ang="0">
                  <a:pos x="1744" y="543"/>
                </a:cxn>
                <a:cxn ang="0">
                  <a:pos x="1565" y="419"/>
                </a:cxn>
                <a:cxn ang="0">
                  <a:pos x="1391" y="314"/>
                </a:cxn>
                <a:cxn ang="0">
                  <a:pos x="1222" y="226"/>
                </a:cxn>
                <a:cxn ang="0">
                  <a:pos x="1057" y="154"/>
                </a:cxn>
                <a:cxn ang="0">
                  <a:pos x="894" y="99"/>
                </a:cxn>
                <a:cxn ang="0">
                  <a:pos x="735" y="55"/>
                </a:cxn>
                <a:cxn ang="0">
                  <a:pos x="574" y="26"/>
                </a:cxn>
                <a:cxn ang="0">
                  <a:pos x="412" y="8"/>
                </a:cxn>
                <a:cxn ang="0">
                  <a:pos x="250" y="0"/>
                </a:cxn>
                <a:cxn ang="0">
                  <a:pos x="85" y="4"/>
                </a:cxn>
              </a:cxnLst>
              <a:rect l="0" t="0" r="r" b="b"/>
              <a:pathLst>
                <a:path w="5176" h="2321">
                  <a:moveTo>
                    <a:pt x="5176" y="1959"/>
                  </a:moveTo>
                  <a:lnTo>
                    <a:pt x="5176" y="1959"/>
                  </a:lnTo>
                  <a:lnTo>
                    <a:pt x="5165" y="1970"/>
                  </a:lnTo>
                  <a:lnTo>
                    <a:pt x="5130" y="2001"/>
                  </a:lnTo>
                  <a:lnTo>
                    <a:pt x="5105" y="2020"/>
                  </a:lnTo>
                  <a:lnTo>
                    <a:pt x="5075" y="2044"/>
                  </a:lnTo>
                  <a:lnTo>
                    <a:pt x="5039" y="2070"/>
                  </a:lnTo>
                  <a:lnTo>
                    <a:pt x="4998" y="2096"/>
                  </a:lnTo>
                  <a:lnTo>
                    <a:pt x="4953" y="2125"/>
                  </a:lnTo>
                  <a:lnTo>
                    <a:pt x="4903" y="2153"/>
                  </a:lnTo>
                  <a:lnTo>
                    <a:pt x="4849" y="2180"/>
                  </a:lnTo>
                  <a:lnTo>
                    <a:pt x="4790" y="2208"/>
                  </a:lnTo>
                  <a:lnTo>
                    <a:pt x="4726" y="2233"/>
                  </a:lnTo>
                  <a:lnTo>
                    <a:pt x="4658" y="2258"/>
                  </a:lnTo>
                  <a:lnTo>
                    <a:pt x="4624" y="2267"/>
                  </a:lnTo>
                  <a:lnTo>
                    <a:pt x="4587" y="2277"/>
                  </a:lnTo>
                  <a:lnTo>
                    <a:pt x="4550" y="2287"/>
                  </a:lnTo>
                  <a:lnTo>
                    <a:pt x="4513" y="2295"/>
                  </a:lnTo>
                  <a:lnTo>
                    <a:pt x="4472" y="2303"/>
                  </a:lnTo>
                  <a:lnTo>
                    <a:pt x="4433" y="2308"/>
                  </a:lnTo>
                  <a:lnTo>
                    <a:pt x="4392" y="2313"/>
                  </a:lnTo>
                  <a:lnTo>
                    <a:pt x="4350" y="2317"/>
                  </a:lnTo>
                  <a:lnTo>
                    <a:pt x="4307" y="2319"/>
                  </a:lnTo>
                  <a:lnTo>
                    <a:pt x="4264" y="2321"/>
                  </a:lnTo>
                  <a:lnTo>
                    <a:pt x="4220" y="2319"/>
                  </a:lnTo>
                  <a:lnTo>
                    <a:pt x="4174" y="2317"/>
                  </a:lnTo>
                  <a:lnTo>
                    <a:pt x="4128" y="2314"/>
                  </a:lnTo>
                  <a:lnTo>
                    <a:pt x="4082" y="2308"/>
                  </a:lnTo>
                  <a:lnTo>
                    <a:pt x="4034" y="2301"/>
                  </a:lnTo>
                  <a:lnTo>
                    <a:pt x="3986" y="2292"/>
                  </a:lnTo>
                  <a:lnTo>
                    <a:pt x="3936" y="2282"/>
                  </a:lnTo>
                  <a:lnTo>
                    <a:pt x="3888" y="2269"/>
                  </a:lnTo>
                  <a:lnTo>
                    <a:pt x="3836" y="2253"/>
                  </a:lnTo>
                  <a:lnTo>
                    <a:pt x="3786" y="2235"/>
                  </a:lnTo>
                  <a:lnTo>
                    <a:pt x="3734" y="2216"/>
                  </a:lnTo>
                  <a:lnTo>
                    <a:pt x="3682" y="2195"/>
                  </a:lnTo>
                  <a:lnTo>
                    <a:pt x="3628" y="2170"/>
                  </a:lnTo>
                  <a:lnTo>
                    <a:pt x="3575" y="2143"/>
                  </a:lnTo>
                  <a:lnTo>
                    <a:pt x="3521" y="2114"/>
                  </a:lnTo>
                  <a:lnTo>
                    <a:pt x="3466" y="2082"/>
                  </a:lnTo>
                  <a:lnTo>
                    <a:pt x="3410" y="2048"/>
                  </a:lnTo>
                  <a:lnTo>
                    <a:pt x="3355" y="2011"/>
                  </a:lnTo>
                  <a:lnTo>
                    <a:pt x="3298" y="1970"/>
                  </a:lnTo>
                  <a:lnTo>
                    <a:pt x="3241" y="1927"/>
                  </a:lnTo>
                  <a:lnTo>
                    <a:pt x="3184" y="1880"/>
                  </a:lnTo>
                  <a:lnTo>
                    <a:pt x="3125" y="1831"/>
                  </a:lnTo>
                  <a:lnTo>
                    <a:pt x="3067" y="1778"/>
                  </a:lnTo>
                  <a:lnTo>
                    <a:pt x="3009" y="1723"/>
                  </a:lnTo>
                  <a:lnTo>
                    <a:pt x="2949" y="1663"/>
                  </a:lnTo>
                  <a:lnTo>
                    <a:pt x="2891" y="1600"/>
                  </a:lnTo>
                  <a:lnTo>
                    <a:pt x="2891" y="1600"/>
                  </a:lnTo>
                  <a:lnTo>
                    <a:pt x="2773" y="1475"/>
                  </a:lnTo>
                  <a:lnTo>
                    <a:pt x="2658" y="1357"/>
                  </a:lnTo>
                  <a:lnTo>
                    <a:pt x="2545" y="1244"/>
                  </a:lnTo>
                  <a:lnTo>
                    <a:pt x="2437" y="1135"/>
                  </a:lnTo>
                  <a:lnTo>
                    <a:pt x="2331" y="1035"/>
                  </a:lnTo>
                  <a:lnTo>
                    <a:pt x="2227" y="938"/>
                  </a:lnTo>
                  <a:lnTo>
                    <a:pt x="2126" y="850"/>
                  </a:lnTo>
                  <a:lnTo>
                    <a:pt x="2027" y="764"/>
                  </a:lnTo>
                  <a:lnTo>
                    <a:pt x="1931" y="685"/>
                  </a:lnTo>
                  <a:lnTo>
                    <a:pt x="1837" y="611"/>
                  </a:lnTo>
                  <a:lnTo>
                    <a:pt x="1744" y="543"/>
                  </a:lnTo>
                  <a:lnTo>
                    <a:pt x="1654" y="478"/>
                  </a:lnTo>
                  <a:lnTo>
                    <a:pt x="1565" y="419"/>
                  </a:lnTo>
                  <a:lnTo>
                    <a:pt x="1477" y="364"/>
                  </a:lnTo>
                  <a:lnTo>
                    <a:pt x="1391" y="314"/>
                  </a:lnTo>
                  <a:lnTo>
                    <a:pt x="1305" y="268"/>
                  </a:lnTo>
                  <a:lnTo>
                    <a:pt x="1222" y="226"/>
                  </a:lnTo>
                  <a:lnTo>
                    <a:pt x="1139" y="188"/>
                  </a:lnTo>
                  <a:lnTo>
                    <a:pt x="1057" y="154"/>
                  </a:lnTo>
                  <a:lnTo>
                    <a:pt x="976" y="125"/>
                  </a:lnTo>
                  <a:lnTo>
                    <a:pt x="894" y="99"/>
                  </a:lnTo>
                  <a:lnTo>
                    <a:pt x="814" y="75"/>
                  </a:lnTo>
                  <a:lnTo>
                    <a:pt x="735" y="55"/>
                  </a:lnTo>
                  <a:lnTo>
                    <a:pt x="654" y="39"/>
                  </a:lnTo>
                  <a:lnTo>
                    <a:pt x="574" y="26"/>
                  </a:lnTo>
                  <a:lnTo>
                    <a:pt x="493" y="16"/>
                  </a:lnTo>
                  <a:lnTo>
                    <a:pt x="412" y="8"/>
                  </a:lnTo>
                  <a:lnTo>
                    <a:pt x="332" y="4"/>
                  </a:lnTo>
                  <a:lnTo>
                    <a:pt x="250" y="0"/>
                  </a:lnTo>
                  <a:lnTo>
                    <a:pt x="168" y="0"/>
                  </a:lnTo>
                  <a:lnTo>
                    <a:pt x="85" y="4"/>
                  </a:lnTo>
                  <a:lnTo>
                    <a:pt x="0" y="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25041" name="Freeform 17"/>
            <p:cNvSpPr>
              <a:spLocks/>
            </p:cNvSpPr>
            <p:nvPr userDrawn="1"/>
          </p:nvSpPr>
          <p:spPr bwMode="auto">
            <a:xfrm>
              <a:off x="403" y="829"/>
              <a:ext cx="5205" cy="1124"/>
            </a:xfrm>
            <a:custGeom>
              <a:avLst/>
              <a:gdLst/>
              <a:ahLst/>
              <a:cxnLst>
                <a:cxn ang="0">
                  <a:pos x="5205" y="1868"/>
                </a:cxn>
                <a:cxn ang="0">
                  <a:pos x="5161" y="1910"/>
                </a:cxn>
                <a:cxn ang="0">
                  <a:pos x="5105" y="1956"/>
                </a:cxn>
                <a:cxn ang="0">
                  <a:pos x="5030" y="2011"/>
                </a:cxn>
                <a:cxn ang="0">
                  <a:pos x="4936" y="2069"/>
                </a:cxn>
                <a:cxn ang="0">
                  <a:pos x="4822" y="2127"/>
                </a:cxn>
                <a:cxn ang="0">
                  <a:pos x="4693" y="2178"/>
                </a:cxn>
                <a:cxn ang="0">
                  <a:pos x="4621" y="2201"/>
                </a:cxn>
                <a:cxn ang="0">
                  <a:pos x="4546" y="2219"/>
                </a:cxn>
                <a:cxn ang="0">
                  <a:pos x="4467" y="2235"/>
                </a:cxn>
                <a:cxn ang="0">
                  <a:pos x="4385" y="2245"/>
                </a:cxn>
                <a:cxn ang="0">
                  <a:pos x="4299" y="2250"/>
                </a:cxn>
                <a:cxn ang="0">
                  <a:pos x="4208" y="2250"/>
                </a:cxn>
                <a:cxn ang="0">
                  <a:pos x="4117" y="2241"/>
                </a:cxn>
                <a:cxn ang="0">
                  <a:pos x="4020" y="2227"/>
                </a:cxn>
                <a:cxn ang="0">
                  <a:pos x="3921" y="2206"/>
                </a:cxn>
                <a:cxn ang="0">
                  <a:pos x="3820" y="2175"/>
                </a:cxn>
                <a:cxn ang="0">
                  <a:pos x="3714" y="2135"/>
                </a:cxn>
                <a:cxn ang="0">
                  <a:pos x="3607" y="2086"/>
                </a:cxn>
                <a:cxn ang="0">
                  <a:pos x="3497" y="2027"/>
                </a:cxn>
                <a:cxn ang="0">
                  <a:pos x="3385" y="1957"/>
                </a:cxn>
                <a:cxn ang="0">
                  <a:pos x="3270" y="1875"/>
                </a:cxn>
                <a:cxn ang="0">
                  <a:pos x="3153" y="1781"/>
                </a:cxn>
                <a:cxn ang="0">
                  <a:pos x="3035" y="1675"/>
                </a:cxn>
                <a:cxn ang="0">
                  <a:pos x="2914" y="1555"/>
                </a:cxn>
                <a:cxn ang="0">
                  <a:pos x="2795" y="1431"/>
                </a:cxn>
                <a:cxn ang="0">
                  <a:pos x="2564" y="1202"/>
                </a:cxn>
                <a:cxn ang="0">
                  <a:pos x="2346" y="997"/>
                </a:cxn>
                <a:cxn ang="0">
                  <a:pos x="2140" y="816"/>
                </a:cxn>
                <a:cxn ang="0">
                  <a:pos x="1941" y="654"/>
                </a:cxn>
                <a:cxn ang="0">
                  <a:pos x="1752" y="514"/>
                </a:cxn>
                <a:cxn ang="0">
                  <a:pos x="1570" y="394"/>
                </a:cxn>
                <a:cxn ang="0">
                  <a:pos x="1395" y="293"/>
                </a:cxn>
                <a:cxn ang="0">
                  <a:pos x="1226" y="207"/>
                </a:cxn>
                <a:cxn ang="0">
                  <a:pos x="1059" y="139"/>
                </a:cxn>
                <a:cxn ang="0">
                  <a:pos x="897" y="86"/>
                </a:cxn>
                <a:cxn ang="0">
                  <a:pos x="734" y="45"/>
                </a:cxn>
                <a:cxn ang="0">
                  <a:pos x="575" y="20"/>
                </a:cxn>
                <a:cxn ang="0">
                  <a:pos x="414" y="5"/>
                </a:cxn>
                <a:cxn ang="0">
                  <a:pos x="250" y="0"/>
                </a:cxn>
                <a:cxn ang="0">
                  <a:pos x="85" y="7"/>
                </a:cxn>
              </a:cxnLst>
              <a:rect l="0" t="0" r="r" b="b"/>
              <a:pathLst>
                <a:path w="5205" h="2250">
                  <a:moveTo>
                    <a:pt x="5205" y="1868"/>
                  </a:moveTo>
                  <a:lnTo>
                    <a:pt x="5205" y="1868"/>
                  </a:lnTo>
                  <a:lnTo>
                    <a:pt x="5194" y="1880"/>
                  </a:lnTo>
                  <a:lnTo>
                    <a:pt x="5161" y="1910"/>
                  </a:lnTo>
                  <a:lnTo>
                    <a:pt x="5136" y="1931"/>
                  </a:lnTo>
                  <a:lnTo>
                    <a:pt x="5105" y="1956"/>
                  </a:lnTo>
                  <a:lnTo>
                    <a:pt x="5071" y="1981"/>
                  </a:lnTo>
                  <a:lnTo>
                    <a:pt x="5030" y="2011"/>
                  </a:lnTo>
                  <a:lnTo>
                    <a:pt x="4984" y="2040"/>
                  </a:lnTo>
                  <a:lnTo>
                    <a:pt x="4936" y="2069"/>
                  </a:lnTo>
                  <a:lnTo>
                    <a:pt x="4882" y="2098"/>
                  </a:lnTo>
                  <a:lnTo>
                    <a:pt x="4822" y="2127"/>
                  </a:lnTo>
                  <a:lnTo>
                    <a:pt x="4760" y="2153"/>
                  </a:lnTo>
                  <a:lnTo>
                    <a:pt x="4693" y="2178"/>
                  </a:lnTo>
                  <a:lnTo>
                    <a:pt x="4657" y="2190"/>
                  </a:lnTo>
                  <a:lnTo>
                    <a:pt x="4621" y="2201"/>
                  </a:lnTo>
                  <a:lnTo>
                    <a:pt x="4585" y="2211"/>
                  </a:lnTo>
                  <a:lnTo>
                    <a:pt x="4546" y="2219"/>
                  </a:lnTo>
                  <a:lnTo>
                    <a:pt x="4507" y="2227"/>
                  </a:lnTo>
                  <a:lnTo>
                    <a:pt x="4467" y="2235"/>
                  </a:lnTo>
                  <a:lnTo>
                    <a:pt x="4426" y="2240"/>
                  </a:lnTo>
                  <a:lnTo>
                    <a:pt x="4385" y="2245"/>
                  </a:lnTo>
                  <a:lnTo>
                    <a:pt x="4342" y="2248"/>
                  </a:lnTo>
                  <a:lnTo>
                    <a:pt x="4299" y="2250"/>
                  </a:lnTo>
                  <a:lnTo>
                    <a:pt x="4254" y="2250"/>
                  </a:lnTo>
                  <a:lnTo>
                    <a:pt x="4208" y="2250"/>
                  </a:lnTo>
                  <a:lnTo>
                    <a:pt x="4163" y="2246"/>
                  </a:lnTo>
                  <a:lnTo>
                    <a:pt x="4117" y="2241"/>
                  </a:lnTo>
                  <a:lnTo>
                    <a:pt x="4068" y="2235"/>
                  </a:lnTo>
                  <a:lnTo>
                    <a:pt x="4020" y="2227"/>
                  </a:lnTo>
                  <a:lnTo>
                    <a:pt x="3971" y="2217"/>
                  </a:lnTo>
                  <a:lnTo>
                    <a:pt x="3921" y="2206"/>
                  </a:lnTo>
                  <a:lnTo>
                    <a:pt x="3871" y="2191"/>
                  </a:lnTo>
                  <a:lnTo>
                    <a:pt x="3820" y="2175"/>
                  </a:lnTo>
                  <a:lnTo>
                    <a:pt x="3767" y="2156"/>
                  </a:lnTo>
                  <a:lnTo>
                    <a:pt x="3714" y="2135"/>
                  </a:lnTo>
                  <a:lnTo>
                    <a:pt x="3661" y="2112"/>
                  </a:lnTo>
                  <a:lnTo>
                    <a:pt x="3607" y="2086"/>
                  </a:lnTo>
                  <a:lnTo>
                    <a:pt x="3553" y="2057"/>
                  </a:lnTo>
                  <a:lnTo>
                    <a:pt x="3497" y="2027"/>
                  </a:lnTo>
                  <a:lnTo>
                    <a:pt x="3442" y="1993"/>
                  </a:lnTo>
                  <a:lnTo>
                    <a:pt x="3385" y="1957"/>
                  </a:lnTo>
                  <a:lnTo>
                    <a:pt x="3328" y="1917"/>
                  </a:lnTo>
                  <a:lnTo>
                    <a:pt x="3270" y="1875"/>
                  </a:lnTo>
                  <a:lnTo>
                    <a:pt x="3213" y="1830"/>
                  </a:lnTo>
                  <a:lnTo>
                    <a:pt x="3153" y="1781"/>
                  </a:lnTo>
                  <a:lnTo>
                    <a:pt x="3095" y="1730"/>
                  </a:lnTo>
                  <a:lnTo>
                    <a:pt x="3035" y="1675"/>
                  </a:lnTo>
                  <a:lnTo>
                    <a:pt x="2975" y="1617"/>
                  </a:lnTo>
                  <a:lnTo>
                    <a:pt x="2914" y="1555"/>
                  </a:lnTo>
                  <a:lnTo>
                    <a:pt x="2914" y="1555"/>
                  </a:lnTo>
                  <a:lnTo>
                    <a:pt x="2795" y="1431"/>
                  </a:lnTo>
                  <a:lnTo>
                    <a:pt x="2678" y="1313"/>
                  </a:lnTo>
                  <a:lnTo>
                    <a:pt x="2564" y="1202"/>
                  </a:lnTo>
                  <a:lnTo>
                    <a:pt x="2453" y="1097"/>
                  </a:lnTo>
                  <a:lnTo>
                    <a:pt x="2346" y="997"/>
                  </a:lnTo>
                  <a:lnTo>
                    <a:pt x="2241" y="903"/>
                  </a:lnTo>
                  <a:lnTo>
                    <a:pt x="2140" y="816"/>
                  </a:lnTo>
                  <a:lnTo>
                    <a:pt x="2040" y="732"/>
                  </a:lnTo>
                  <a:lnTo>
                    <a:pt x="1941" y="654"/>
                  </a:lnTo>
                  <a:lnTo>
                    <a:pt x="1847" y="582"/>
                  </a:lnTo>
                  <a:lnTo>
                    <a:pt x="1752" y="514"/>
                  </a:lnTo>
                  <a:lnTo>
                    <a:pt x="1661" y="452"/>
                  </a:lnTo>
                  <a:lnTo>
                    <a:pt x="1570" y="394"/>
                  </a:lnTo>
                  <a:lnTo>
                    <a:pt x="1483" y="341"/>
                  </a:lnTo>
                  <a:lnTo>
                    <a:pt x="1395" y="293"/>
                  </a:lnTo>
                  <a:lnTo>
                    <a:pt x="1311" y="247"/>
                  </a:lnTo>
                  <a:lnTo>
                    <a:pt x="1226" y="207"/>
                  </a:lnTo>
                  <a:lnTo>
                    <a:pt x="1143" y="171"/>
                  </a:lnTo>
                  <a:lnTo>
                    <a:pt x="1059" y="139"/>
                  </a:lnTo>
                  <a:lnTo>
                    <a:pt x="977" y="110"/>
                  </a:lnTo>
                  <a:lnTo>
                    <a:pt x="897" y="86"/>
                  </a:lnTo>
                  <a:lnTo>
                    <a:pt x="815" y="63"/>
                  </a:lnTo>
                  <a:lnTo>
                    <a:pt x="734" y="45"/>
                  </a:lnTo>
                  <a:lnTo>
                    <a:pt x="655" y="31"/>
                  </a:lnTo>
                  <a:lnTo>
                    <a:pt x="575" y="20"/>
                  </a:lnTo>
                  <a:lnTo>
                    <a:pt x="494" y="10"/>
                  </a:lnTo>
                  <a:lnTo>
                    <a:pt x="414" y="5"/>
                  </a:lnTo>
                  <a:lnTo>
                    <a:pt x="332" y="2"/>
                  </a:lnTo>
                  <a:lnTo>
                    <a:pt x="250" y="0"/>
                  </a:lnTo>
                  <a:lnTo>
                    <a:pt x="168" y="2"/>
                  </a:lnTo>
                  <a:lnTo>
                    <a:pt x="85" y="7"/>
                  </a:lnTo>
                  <a:lnTo>
                    <a:pt x="0" y="13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25042" name="Freeform 18"/>
            <p:cNvSpPr>
              <a:spLocks/>
            </p:cNvSpPr>
            <p:nvPr userDrawn="1"/>
          </p:nvSpPr>
          <p:spPr bwMode="auto">
            <a:xfrm>
              <a:off x="418" y="850"/>
              <a:ext cx="5233" cy="1090"/>
            </a:xfrm>
            <a:custGeom>
              <a:avLst/>
              <a:gdLst/>
              <a:ahLst/>
              <a:cxnLst>
                <a:cxn ang="0">
                  <a:pos x="5233" y="1778"/>
                </a:cxn>
                <a:cxn ang="0">
                  <a:pos x="5189" y="1822"/>
                </a:cxn>
                <a:cxn ang="0">
                  <a:pos x="5133" y="1867"/>
                </a:cxn>
                <a:cxn ang="0">
                  <a:pos x="5060" y="1923"/>
                </a:cxn>
                <a:cxn ang="0">
                  <a:pos x="4965" y="1985"/>
                </a:cxn>
                <a:cxn ang="0">
                  <a:pos x="4854" y="2044"/>
                </a:cxn>
                <a:cxn ang="0">
                  <a:pos x="4725" y="2099"/>
                </a:cxn>
                <a:cxn ang="0">
                  <a:pos x="4654" y="2122"/>
                </a:cxn>
                <a:cxn ang="0">
                  <a:pos x="4579" y="2143"/>
                </a:cxn>
                <a:cxn ang="0">
                  <a:pos x="4500" y="2159"/>
                </a:cxn>
                <a:cxn ang="0">
                  <a:pos x="4418" y="2172"/>
                </a:cxn>
                <a:cxn ang="0">
                  <a:pos x="4332" y="2178"/>
                </a:cxn>
                <a:cxn ang="0">
                  <a:pos x="4242" y="2180"/>
                </a:cxn>
                <a:cxn ang="0">
                  <a:pos x="4149" y="2174"/>
                </a:cxn>
                <a:cxn ang="0">
                  <a:pos x="4053" y="2162"/>
                </a:cxn>
                <a:cxn ang="0">
                  <a:pos x="3953" y="2141"/>
                </a:cxn>
                <a:cxn ang="0">
                  <a:pos x="3852" y="2114"/>
                </a:cxn>
                <a:cxn ang="0">
                  <a:pos x="3746" y="2075"/>
                </a:cxn>
                <a:cxn ang="0">
                  <a:pos x="3638" y="2028"/>
                </a:cxn>
                <a:cxn ang="0">
                  <a:pos x="3527" y="1972"/>
                </a:cxn>
                <a:cxn ang="0">
                  <a:pos x="3414" y="1902"/>
                </a:cxn>
                <a:cxn ang="0">
                  <a:pos x="3298" y="1823"/>
                </a:cxn>
                <a:cxn ang="0">
                  <a:pos x="3180" y="1731"/>
                </a:cxn>
                <a:cxn ang="0">
                  <a:pos x="3059" y="1626"/>
                </a:cxn>
                <a:cxn ang="0">
                  <a:pos x="2937" y="1508"/>
                </a:cxn>
                <a:cxn ang="0">
                  <a:pos x="2816" y="1387"/>
                </a:cxn>
                <a:cxn ang="0">
                  <a:pos x="2581" y="1161"/>
                </a:cxn>
                <a:cxn ang="0">
                  <a:pos x="2361" y="959"/>
                </a:cxn>
                <a:cxn ang="0">
                  <a:pos x="2151" y="780"/>
                </a:cxn>
                <a:cxn ang="0">
                  <a:pos x="1951" y="624"/>
                </a:cxn>
                <a:cxn ang="0">
                  <a:pos x="1759" y="486"/>
                </a:cxn>
                <a:cxn ang="0">
                  <a:pos x="1576" y="370"/>
                </a:cxn>
                <a:cxn ang="0">
                  <a:pos x="1400" y="270"/>
                </a:cxn>
                <a:cxn ang="0">
                  <a:pos x="1229" y="189"/>
                </a:cxn>
                <a:cxn ang="0">
                  <a:pos x="1061" y="123"/>
                </a:cxn>
                <a:cxn ang="0">
                  <a:pos x="897" y="73"/>
                </a:cxn>
                <a:cxn ang="0">
                  <a:pos x="736" y="36"/>
                </a:cxn>
                <a:cxn ang="0">
                  <a:pos x="575" y="13"/>
                </a:cxn>
                <a:cxn ang="0">
                  <a:pos x="413" y="2"/>
                </a:cxn>
                <a:cxn ang="0">
                  <a:pos x="250" y="2"/>
                </a:cxn>
                <a:cxn ang="0">
                  <a:pos x="85" y="10"/>
                </a:cxn>
              </a:cxnLst>
              <a:rect l="0" t="0" r="r" b="b"/>
              <a:pathLst>
                <a:path w="5233" h="2180">
                  <a:moveTo>
                    <a:pt x="5233" y="1778"/>
                  </a:moveTo>
                  <a:lnTo>
                    <a:pt x="5233" y="1778"/>
                  </a:lnTo>
                  <a:lnTo>
                    <a:pt x="5222" y="1789"/>
                  </a:lnTo>
                  <a:lnTo>
                    <a:pt x="5189" y="1822"/>
                  </a:lnTo>
                  <a:lnTo>
                    <a:pt x="5164" y="1843"/>
                  </a:lnTo>
                  <a:lnTo>
                    <a:pt x="5133" y="1867"/>
                  </a:lnTo>
                  <a:lnTo>
                    <a:pt x="5099" y="1894"/>
                  </a:lnTo>
                  <a:lnTo>
                    <a:pt x="5060" y="1923"/>
                  </a:lnTo>
                  <a:lnTo>
                    <a:pt x="5015" y="1954"/>
                  </a:lnTo>
                  <a:lnTo>
                    <a:pt x="4965" y="1985"/>
                  </a:lnTo>
                  <a:lnTo>
                    <a:pt x="4913" y="2014"/>
                  </a:lnTo>
                  <a:lnTo>
                    <a:pt x="4854" y="2044"/>
                  </a:lnTo>
                  <a:lnTo>
                    <a:pt x="4792" y="2072"/>
                  </a:lnTo>
                  <a:lnTo>
                    <a:pt x="4725" y="2099"/>
                  </a:lnTo>
                  <a:lnTo>
                    <a:pt x="4689" y="2111"/>
                  </a:lnTo>
                  <a:lnTo>
                    <a:pt x="4654" y="2122"/>
                  </a:lnTo>
                  <a:lnTo>
                    <a:pt x="4617" y="2133"/>
                  </a:lnTo>
                  <a:lnTo>
                    <a:pt x="4579" y="2143"/>
                  </a:lnTo>
                  <a:lnTo>
                    <a:pt x="4540" y="2153"/>
                  </a:lnTo>
                  <a:lnTo>
                    <a:pt x="4500" y="2159"/>
                  </a:lnTo>
                  <a:lnTo>
                    <a:pt x="4460" y="2167"/>
                  </a:lnTo>
                  <a:lnTo>
                    <a:pt x="4418" y="2172"/>
                  </a:lnTo>
                  <a:lnTo>
                    <a:pt x="4375" y="2175"/>
                  </a:lnTo>
                  <a:lnTo>
                    <a:pt x="4332" y="2178"/>
                  </a:lnTo>
                  <a:lnTo>
                    <a:pt x="4288" y="2180"/>
                  </a:lnTo>
                  <a:lnTo>
                    <a:pt x="4242" y="2180"/>
                  </a:lnTo>
                  <a:lnTo>
                    <a:pt x="4196" y="2178"/>
                  </a:lnTo>
                  <a:lnTo>
                    <a:pt x="4149" y="2174"/>
                  </a:lnTo>
                  <a:lnTo>
                    <a:pt x="4102" y="2169"/>
                  </a:lnTo>
                  <a:lnTo>
                    <a:pt x="4053" y="2162"/>
                  </a:lnTo>
                  <a:lnTo>
                    <a:pt x="4003" y="2153"/>
                  </a:lnTo>
                  <a:lnTo>
                    <a:pt x="3953" y="2141"/>
                  </a:lnTo>
                  <a:lnTo>
                    <a:pt x="3903" y="2128"/>
                  </a:lnTo>
                  <a:lnTo>
                    <a:pt x="3852" y="2114"/>
                  </a:lnTo>
                  <a:lnTo>
                    <a:pt x="3799" y="2096"/>
                  </a:lnTo>
                  <a:lnTo>
                    <a:pt x="3746" y="2075"/>
                  </a:lnTo>
                  <a:lnTo>
                    <a:pt x="3692" y="2054"/>
                  </a:lnTo>
                  <a:lnTo>
                    <a:pt x="3638" y="2028"/>
                  </a:lnTo>
                  <a:lnTo>
                    <a:pt x="3582" y="2001"/>
                  </a:lnTo>
                  <a:lnTo>
                    <a:pt x="3527" y="1972"/>
                  </a:lnTo>
                  <a:lnTo>
                    <a:pt x="3471" y="1938"/>
                  </a:lnTo>
                  <a:lnTo>
                    <a:pt x="3414" y="1902"/>
                  </a:lnTo>
                  <a:lnTo>
                    <a:pt x="3356" y="1865"/>
                  </a:lnTo>
                  <a:lnTo>
                    <a:pt x="3298" y="1823"/>
                  </a:lnTo>
                  <a:lnTo>
                    <a:pt x="3239" y="1778"/>
                  </a:lnTo>
                  <a:lnTo>
                    <a:pt x="3180" y="1731"/>
                  </a:lnTo>
                  <a:lnTo>
                    <a:pt x="3120" y="1681"/>
                  </a:lnTo>
                  <a:lnTo>
                    <a:pt x="3059" y="1626"/>
                  </a:lnTo>
                  <a:lnTo>
                    <a:pt x="2999" y="1570"/>
                  </a:lnTo>
                  <a:lnTo>
                    <a:pt x="2937" y="1508"/>
                  </a:lnTo>
                  <a:lnTo>
                    <a:pt x="2937" y="1508"/>
                  </a:lnTo>
                  <a:lnTo>
                    <a:pt x="2816" y="1387"/>
                  </a:lnTo>
                  <a:lnTo>
                    <a:pt x="2697" y="1271"/>
                  </a:lnTo>
                  <a:lnTo>
                    <a:pt x="2581" y="1161"/>
                  </a:lnTo>
                  <a:lnTo>
                    <a:pt x="2470" y="1058"/>
                  </a:lnTo>
                  <a:lnTo>
                    <a:pt x="2361" y="959"/>
                  </a:lnTo>
                  <a:lnTo>
                    <a:pt x="2255" y="867"/>
                  </a:lnTo>
                  <a:lnTo>
                    <a:pt x="2151" y="780"/>
                  </a:lnTo>
                  <a:lnTo>
                    <a:pt x="2050" y="699"/>
                  </a:lnTo>
                  <a:lnTo>
                    <a:pt x="1951" y="624"/>
                  </a:lnTo>
                  <a:lnTo>
                    <a:pt x="1854" y="552"/>
                  </a:lnTo>
                  <a:lnTo>
                    <a:pt x="1759" y="486"/>
                  </a:lnTo>
                  <a:lnTo>
                    <a:pt x="1668" y="427"/>
                  </a:lnTo>
                  <a:lnTo>
                    <a:pt x="1576" y="370"/>
                  </a:lnTo>
                  <a:lnTo>
                    <a:pt x="1487" y="318"/>
                  </a:lnTo>
                  <a:lnTo>
                    <a:pt x="1400" y="270"/>
                  </a:lnTo>
                  <a:lnTo>
                    <a:pt x="1314" y="228"/>
                  </a:lnTo>
                  <a:lnTo>
                    <a:pt x="1229" y="189"/>
                  </a:lnTo>
                  <a:lnTo>
                    <a:pt x="1144" y="154"/>
                  </a:lnTo>
                  <a:lnTo>
                    <a:pt x="1061" y="123"/>
                  </a:lnTo>
                  <a:lnTo>
                    <a:pt x="979" y="96"/>
                  </a:lnTo>
                  <a:lnTo>
                    <a:pt x="897" y="73"/>
                  </a:lnTo>
                  <a:lnTo>
                    <a:pt x="817" y="54"/>
                  </a:lnTo>
                  <a:lnTo>
                    <a:pt x="736" y="36"/>
                  </a:lnTo>
                  <a:lnTo>
                    <a:pt x="656" y="23"/>
                  </a:lnTo>
                  <a:lnTo>
                    <a:pt x="575" y="13"/>
                  </a:lnTo>
                  <a:lnTo>
                    <a:pt x="495" y="7"/>
                  </a:lnTo>
                  <a:lnTo>
                    <a:pt x="413" y="2"/>
                  </a:lnTo>
                  <a:lnTo>
                    <a:pt x="332" y="0"/>
                  </a:lnTo>
                  <a:lnTo>
                    <a:pt x="250" y="2"/>
                  </a:lnTo>
                  <a:lnTo>
                    <a:pt x="168" y="5"/>
                  </a:lnTo>
                  <a:lnTo>
                    <a:pt x="85" y="10"/>
                  </a:lnTo>
                  <a:lnTo>
                    <a:pt x="0" y="1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25043" name="Freeform 19"/>
            <p:cNvSpPr>
              <a:spLocks/>
            </p:cNvSpPr>
            <p:nvPr userDrawn="1"/>
          </p:nvSpPr>
          <p:spPr bwMode="auto">
            <a:xfrm>
              <a:off x="434" y="870"/>
              <a:ext cx="5259" cy="1056"/>
            </a:xfrm>
            <a:custGeom>
              <a:avLst/>
              <a:gdLst/>
              <a:ahLst/>
              <a:cxnLst>
                <a:cxn ang="0">
                  <a:pos x="5259" y="1687"/>
                </a:cxn>
                <a:cxn ang="0">
                  <a:pos x="5214" y="1731"/>
                </a:cxn>
                <a:cxn ang="0">
                  <a:pos x="5160" y="1779"/>
                </a:cxn>
                <a:cxn ang="0">
                  <a:pos x="5087" y="1837"/>
                </a:cxn>
                <a:cxn ang="0">
                  <a:pos x="4994" y="1900"/>
                </a:cxn>
                <a:cxn ang="0">
                  <a:pos x="4883" y="1963"/>
                </a:cxn>
                <a:cxn ang="0">
                  <a:pos x="4755" y="2020"/>
                </a:cxn>
                <a:cxn ang="0">
                  <a:pos x="4684" y="2045"/>
                </a:cxn>
                <a:cxn ang="0">
                  <a:pos x="4611" y="2068"/>
                </a:cxn>
                <a:cxn ang="0">
                  <a:pos x="4531" y="2086"/>
                </a:cxn>
                <a:cxn ang="0">
                  <a:pos x="4449" y="2100"/>
                </a:cxn>
                <a:cxn ang="0">
                  <a:pos x="4363" y="2108"/>
                </a:cxn>
                <a:cxn ang="0">
                  <a:pos x="4275" y="2112"/>
                </a:cxn>
                <a:cxn ang="0">
                  <a:pos x="4181" y="2107"/>
                </a:cxn>
                <a:cxn ang="0">
                  <a:pos x="4084" y="2097"/>
                </a:cxn>
                <a:cxn ang="0">
                  <a:pos x="3984" y="2079"/>
                </a:cxn>
                <a:cxn ang="0">
                  <a:pos x="3882" y="2052"/>
                </a:cxn>
                <a:cxn ang="0">
                  <a:pos x="3776" y="2016"/>
                </a:cxn>
                <a:cxn ang="0">
                  <a:pos x="3668" y="1971"/>
                </a:cxn>
                <a:cxn ang="0">
                  <a:pos x="3555" y="1916"/>
                </a:cxn>
                <a:cxn ang="0">
                  <a:pos x="3441" y="1850"/>
                </a:cxn>
                <a:cxn ang="0">
                  <a:pos x="3325" y="1773"/>
                </a:cxn>
                <a:cxn ang="0">
                  <a:pos x="3205" y="1682"/>
                </a:cxn>
                <a:cxn ang="0">
                  <a:pos x="3083" y="1579"/>
                </a:cxn>
                <a:cxn ang="0">
                  <a:pos x="2958" y="1463"/>
                </a:cxn>
                <a:cxn ang="0">
                  <a:pos x="2835" y="1343"/>
                </a:cxn>
                <a:cxn ang="0">
                  <a:pos x="2599" y="1122"/>
                </a:cxn>
                <a:cxn ang="0">
                  <a:pos x="2374" y="923"/>
                </a:cxn>
                <a:cxn ang="0">
                  <a:pos x="2161" y="747"/>
                </a:cxn>
                <a:cxn ang="0">
                  <a:pos x="1960" y="594"/>
                </a:cxn>
                <a:cxn ang="0">
                  <a:pos x="1767" y="460"/>
                </a:cxn>
                <a:cxn ang="0">
                  <a:pos x="1581" y="347"/>
                </a:cxn>
                <a:cxn ang="0">
                  <a:pos x="1403" y="250"/>
                </a:cxn>
                <a:cxn ang="0">
                  <a:pos x="1231" y="171"/>
                </a:cxn>
                <a:cxn ang="0">
                  <a:pos x="1063" y="109"/>
                </a:cxn>
                <a:cxn ang="0">
                  <a:pos x="898" y="63"/>
                </a:cxn>
                <a:cxn ang="0">
                  <a:pos x="735" y="29"/>
                </a:cxn>
                <a:cxn ang="0">
                  <a:pos x="574" y="8"/>
                </a:cxn>
                <a:cxn ang="0">
                  <a:pos x="412" y="0"/>
                </a:cxn>
                <a:cxn ang="0">
                  <a:pos x="249" y="3"/>
                </a:cxn>
                <a:cxn ang="0">
                  <a:pos x="84" y="16"/>
                </a:cxn>
              </a:cxnLst>
              <a:rect l="0" t="0" r="r" b="b"/>
              <a:pathLst>
                <a:path w="5259" h="2112">
                  <a:moveTo>
                    <a:pt x="5259" y="1687"/>
                  </a:moveTo>
                  <a:lnTo>
                    <a:pt x="5259" y="1687"/>
                  </a:lnTo>
                  <a:lnTo>
                    <a:pt x="5248" y="1698"/>
                  </a:lnTo>
                  <a:lnTo>
                    <a:pt x="5214" y="1731"/>
                  </a:lnTo>
                  <a:lnTo>
                    <a:pt x="5189" y="1753"/>
                  </a:lnTo>
                  <a:lnTo>
                    <a:pt x="5160" y="1779"/>
                  </a:lnTo>
                  <a:lnTo>
                    <a:pt x="5127" y="1806"/>
                  </a:lnTo>
                  <a:lnTo>
                    <a:pt x="5087" y="1837"/>
                  </a:lnTo>
                  <a:lnTo>
                    <a:pt x="5044" y="1868"/>
                  </a:lnTo>
                  <a:lnTo>
                    <a:pt x="4994" y="1900"/>
                  </a:lnTo>
                  <a:lnTo>
                    <a:pt x="4941" y="1931"/>
                  </a:lnTo>
                  <a:lnTo>
                    <a:pt x="4883" y="1963"/>
                  </a:lnTo>
                  <a:lnTo>
                    <a:pt x="4822" y="1992"/>
                  </a:lnTo>
                  <a:lnTo>
                    <a:pt x="4755" y="2020"/>
                  </a:lnTo>
                  <a:lnTo>
                    <a:pt x="4720" y="2033"/>
                  </a:lnTo>
                  <a:lnTo>
                    <a:pt x="4684" y="2045"/>
                  </a:lnTo>
                  <a:lnTo>
                    <a:pt x="4648" y="2057"/>
                  </a:lnTo>
                  <a:lnTo>
                    <a:pt x="4611" y="2068"/>
                  </a:lnTo>
                  <a:lnTo>
                    <a:pt x="4572" y="2078"/>
                  </a:lnTo>
                  <a:lnTo>
                    <a:pt x="4531" y="2086"/>
                  </a:lnTo>
                  <a:lnTo>
                    <a:pt x="4491" y="2094"/>
                  </a:lnTo>
                  <a:lnTo>
                    <a:pt x="4449" y="2100"/>
                  </a:lnTo>
                  <a:lnTo>
                    <a:pt x="4406" y="2105"/>
                  </a:lnTo>
                  <a:lnTo>
                    <a:pt x="4363" y="2108"/>
                  </a:lnTo>
                  <a:lnTo>
                    <a:pt x="4319" y="2110"/>
                  </a:lnTo>
                  <a:lnTo>
                    <a:pt x="4275" y="2112"/>
                  </a:lnTo>
                  <a:lnTo>
                    <a:pt x="4227" y="2110"/>
                  </a:lnTo>
                  <a:lnTo>
                    <a:pt x="4181" y="2107"/>
                  </a:lnTo>
                  <a:lnTo>
                    <a:pt x="4133" y="2104"/>
                  </a:lnTo>
                  <a:lnTo>
                    <a:pt x="4084" y="2097"/>
                  </a:lnTo>
                  <a:lnTo>
                    <a:pt x="4036" y="2089"/>
                  </a:lnTo>
                  <a:lnTo>
                    <a:pt x="3984" y="2079"/>
                  </a:lnTo>
                  <a:lnTo>
                    <a:pt x="3934" y="2066"/>
                  </a:lnTo>
                  <a:lnTo>
                    <a:pt x="3882" y="2052"/>
                  </a:lnTo>
                  <a:lnTo>
                    <a:pt x="3829" y="2036"/>
                  </a:lnTo>
                  <a:lnTo>
                    <a:pt x="3776" y="2016"/>
                  </a:lnTo>
                  <a:lnTo>
                    <a:pt x="3722" y="1995"/>
                  </a:lnTo>
                  <a:lnTo>
                    <a:pt x="3668" y="1971"/>
                  </a:lnTo>
                  <a:lnTo>
                    <a:pt x="3612" y="1945"/>
                  </a:lnTo>
                  <a:lnTo>
                    <a:pt x="3555" y="1916"/>
                  </a:lnTo>
                  <a:lnTo>
                    <a:pt x="3498" y="1884"/>
                  </a:lnTo>
                  <a:lnTo>
                    <a:pt x="3441" y="1850"/>
                  </a:lnTo>
                  <a:lnTo>
                    <a:pt x="3383" y="1813"/>
                  </a:lnTo>
                  <a:lnTo>
                    <a:pt x="3325" y="1773"/>
                  </a:lnTo>
                  <a:lnTo>
                    <a:pt x="3265" y="1729"/>
                  </a:lnTo>
                  <a:lnTo>
                    <a:pt x="3205" y="1682"/>
                  </a:lnTo>
                  <a:lnTo>
                    <a:pt x="3144" y="1632"/>
                  </a:lnTo>
                  <a:lnTo>
                    <a:pt x="3083" y="1579"/>
                  </a:lnTo>
                  <a:lnTo>
                    <a:pt x="3021" y="1522"/>
                  </a:lnTo>
                  <a:lnTo>
                    <a:pt x="2958" y="1463"/>
                  </a:lnTo>
                  <a:lnTo>
                    <a:pt x="2958" y="1463"/>
                  </a:lnTo>
                  <a:lnTo>
                    <a:pt x="2835" y="1343"/>
                  </a:lnTo>
                  <a:lnTo>
                    <a:pt x="2715" y="1228"/>
                  </a:lnTo>
                  <a:lnTo>
                    <a:pt x="2599" y="1122"/>
                  </a:lnTo>
                  <a:lnTo>
                    <a:pt x="2485" y="1020"/>
                  </a:lnTo>
                  <a:lnTo>
                    <a:pt x="2374" y="923"/>
                  </a:lnTo>
                  <a:lnTo>
                    <a:pt x="2267" y="833"/>
                  </a:lnTo>
                  <a:lnTo>
                    <a:pt x="2161" y="747"/>
                  </a:lnTo>
                  <a:lnTo>
                    <a:pt x="2060" y="668"/>
                  </a:lnTo>
                  <a:lnTo>
                    <a:pt x="1960" y="594"/>
                  </a:lnTo>
                  <a:lnTo>
                    <a:pt x="1861" y="524"/>
                  </a:lnTo>
                  <a:lnTo>
                    <a:pt x="1767" y="460"/>
                  </a:lnTo>
                  <a:lnTo>
                    <a:pt x="1673" y="400"/>
                  </a:lnTo>
                  <a:lnTo>
                    <a:pt x="1581" y="347"/>
                  </a:lnTo>
                  <a:lnTo>
                    <a:pt x="1492" y="297"/>
                  </a:lnTo>
                  <a:lnTo>
                    <a:pt x="1403" y="250"/>
                  </a:lnTo>
                  <a:lnTo>
                    <a:pt x="1316" y="210"/>
                  </a:lnTo>
                  <a:lnTo>
                    <a:pt x="1231" y="171"/>
                  </a:lnTo>
                  <a:lnTo>
                    <a:pt x="1146" y="138"/>
                  </a:lnTo>
                  <a:lnTo>
                    <a:pt x="1063" y="109"/>
                  </a:lnTo>
                  <a:lnTo>
                    <a:pt x="980" y="84"/>
                  </a:lnTo>
                  <a:lnTo>
                    <a:pt x="898" y="63"/>
                  </a:lnTo>
                  <a:lnTo>
                    <a:pt x="816" y="43"/>
                  </a:lnTo>
                  <a:lnTo>
                    <a:pt x="735" y="29"/>
                  </a:lnTo>
                  <a:lnTo>
                    <a:pt x="655" y="17"/>
                  </a:lnTo>
                  <a:lnTo>
                    <a:pt x="574" y="8"/>
                  </a:lnTo>
                  <a:lnTo>
                    <a:pt x="494" y="3"/>
                  </a:lnTo>
                  <a:lnTo>
                    <a:pt x="412" y="0"/>
                  </a:lnTo>
                  <a:lnTo>
                    <a:pt x="331" y="0"/>
                  </a:lnTo>
                  <a:lnTo>
                    <a:pt x="249" y="3"/>
                  </a:lnTo>
                  <a:lnTo>
                    <a:pt x="168" y="8"/>
                  </a:lnTo>
                  <a:lnTo>
                    <a:pt x="84" y="16"/>
                  </a:lnTo>
                  <a:lnTo>
                    <a:pt x="0" y="25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25044" name="Freeform 20"/>
            <p:cNvSpPr>
              <a:spLocks/>
            </p:cNvSpPr>
            <p:nvPr userDrawn="1"/>
          </p:nvSpPr>
          <p:spPr bwMode="auto">
            <a:xfrm>
              <a:off x="450" y="890"/>
              <a:ext cx="5283" cy="1021"/>
            </a:xfrm>
            <a:custGeom>
              <a:avLst/>
              <a:gdLst/>
              <a:ahLst/>
              <a:cxnLst>
                <a:cxn ang="0">
                  <a:pos x="5283" y="1597"/>
                </a:cxn>
                <a:cxn ang="0">
                  <a:pos x="5240" y="1642"/>
                </a:cxn>
                <a:cxn ang="0">
                  <a:pos x="5187" y="1691"/>
                </a:cxn>
                <a:cxn ang="0">
                  <a:pos x="5114" y="1750"/>
                </a:cxn>
                <a:cxn ang="0">
                  <a:pos x="5022" y="1817"/>
                </a:cxn>
                <a:cxn ang="0">
                  <a:pos x="4912" y="1881"/>
                </a:cxn>
                <a:cxn ang="0">
                  <a:pos x="4818" y="1928"/>
                </a:cxn>
                <a:cxn ang="0">
                  <a:pos x="4750" y="1955"/>
                </a:cxn>
                <a:cxn ang="0">
                  <a:pos x="4678" y="1981"/>
                </a:cxn>
                <a:cxn ang="0">
                  <a:pos x="4601" y="2002"/>
                </a:cxn>
                <a:cxn ang="0">
                  <a:pos x="4522" y="2020"/>
                </a:cxn>
                <a:cxn ang="0">
                  <a:pos x="4438" y="2033"/>
                </a:cxn>
                <a:cxn ang="0">
                  <a:pos x="4350" y="2041"/>
                </a:cxn>
                <a:cxn ang="0">
                  <a:pos x="4259" y="2043"/>
                </a:cxn>
                <a:cxn ang="0">
                  <a:pos x="4164" y="2038"/>
                </a:cxn>
                <a:cxn ang="0">
                  <a:pos x="4066" y="2025"/>
                </a:cxn>
                <a:cxn ang="0">
                  <a:pos x="3964" y="2005"/>
                </a:cxn>
                <a:cxn ang="0">
                  <a:pos x="3860" y="1976"/>
                </a:cxn>
                <a:cxn ang="0">
                  <a:pos x="3752" y="1938"/>
                </a:cxn>
                <a:cxn ang="0">
                  <a:pos x="3641" y="1889"/>
                </a:cxn>
                <a:cxn ang="0">
                  <a:pos x="3527" y="1831"/>
                </a:cxn>
                <a:cxn ang="0">
                  <a:pos x="3410" y="1760"/>
                </a:cxn>
                <a:cxn ang="0">
                  <a:pos x="3291" y="1679"/>
                </a:cxn>
                <a:cxn ang="0">
                  <a:pos x="3169" y="1584"/>
                </a:cxn>
                <a:cxn ang="0">
                  <a:pos x="3044" y="1477"/>
                </a:cxn>
                <a:cxn ang="0">
                  <a:pos x="2980" y="1418"/>
                </a:cxn>
                <a:cxn ang="0">
                  <a:pos x="2734" y="1188"/>
                </a:cxn>
                <a:cxn ang="0">
                  <a:pos x="2499" y="982"/>
                </a:cxn>
                <a:cxn ang="0">
                  <a:pos x="2279" y="799"/>
                </a:cxn>
                <a:cxn ang="0">
                  <a:pos x="2069" y="638"/>
                </a:cxn>
                <a:cxn ang="0">
                  <a:pos x="1869" y="497"/>
                </a:cxn>
                <a:cxn ang="0">
                  <a:pos x="1679" y="378"/>
                </a:cxn>
                <a:cxn ang="0">
                  <a:pos x="1496" y="276"/>
                </a:cxn>
                <a:cxn ang="0">
                  <a:pos x="1319" y="192"/>
                </a:cxn>
                <a:cxn ang="0">
                  <a:pos x="1148" y="124"/>
                </a:cxn>
                <a:cxn ang="0">
                  <a:pos x="980" y="73"/>
                </a:cxn>
                <a:cxn ang="0">
                  <a:pos x="817" y="36"/>
                </a:cxn>
                <a:cxn ang="0">
                  <a:pos x="654" y="11"/>
                </a:cxn>
                <a:cxn ang="0">
                  <a:pos x="493" y="2"/>
                </a:cxn>
                <a:cxn ang="0">
                  <a:pos x="331" y="2"/>
                </a:cxn>
                <a:cxn ang="0">
                  <a:pos x="167" y="13"/>
                </a:cxn>
                <a:cxn ang="0">
                  <a:pos x="0" y="34"/>
                </a:cxn>
              </a:cxnLst>
              <a:rect l="0" t="0" r="r" b="b"/>
              <a:pathLst>
                <a:path w="5283" h="2043">
                  <a:moveTo>
                    <a:pt x="5283" y="1597"/>
                  </a:moveTo>
                  <a:lnTo>
                    <a:pt x="5283" y="1597"/>
                  </a:lnTo>
                  <a:lnTo>
                    <a:pt x="5272" y="1608"/>
                  </a:lnTo>
                  <a:lnTo>
                    <a:pt x="5240" y="1642"/>
                  </a:lnTo>
                  <a:lnTo>
                    <a:pt x="5215" y="1665"/>
                  </a:lnTo>
                  <a:lnTo>
                    <a:pt x="5187" y="1691"/>
                  </a:lnTo>
                  <a:lnTo>
                    <a:pt x="5153" y="1720"/>
                  </a:lnTo>
                  <a:lnTo>
                    <a:pt x="5114" y="1750"/>
                  </a:lnTo>
                  <a:lnTo>
                    <a:pt x="5071" y="1783"/>
                  </a:lnTo>
                  <a:lnTo>
                    <a:pt x="5022" y="1817"/>
                  </a:lnTo>
                  <a:lnTo>
                    <a:pt x="4969" y="1849"/>
                  </a:lnTo>
                  <a:lnTo>
                    <a:pt x="4912" y="1881"/>
                  </a:lnTo>
                  <a:lnTo>
                    <a:pt x="4850" y="1912"/>
                  </a:lnTo>
                  <a:lnTo>
                    <a:pt x="4818" y="1928"/>
                  </a:lnTo>
                  <a:lnTo>
                    <a:pt x="4785" y="1942"/>
                  </a:lnTo>
                  <a:lnTo>
                    <a:pt x="4750" y="1955"/>
                  </a:lnTo>
                  <a:lnTo>
                    <a:pt x="4714" y="1968"/>
                  </a:lnTo>
                  <a:lnTo>
                    <a:pt x="4678" y="1981"/>
                  </a:lnTo>
                  <a:lnTo>
                    <a:pt x="4640" y="1993"/>
                  </a:lnTo>
                  <a:lnTo>
                    <a:pt x="4601" y="2002"/>
                  </a:lnTo>
                  <a:lnTo>
                    <a:pt x="4563" y="2012"/>
                  </a:lnTo>
                  <a:lnTo>
                    <a:pt x="4522" y="2020"/>
                  </a:lnTo>
                  <a:lnTo>
                    <a:pt x="4481" y="2028"/>
                  </a:lnTo>
                  <a:lnTo>
                    <a:pt x="4438" y="2033"/>
                  </a:lnTo>
                  <a:lnTo>
                    <a:pt x="4395" y="2038"/>
                  </a:lnTo>
                  <a:lnTo>
                    <a:pt x="4350" y="2041"/>
                  </a:lnTo>
                  <a:lnTo>
                    <a:pt x="4304" y="2043"/>
                  </a:lnTo>
                  <a:lnTo>
                    <a:pt x="4259" y="2043"/>
                  </a:lnTo>
                  <a:lnTo>
                    <a:pt x="4211" y="2041"/>
                  </a:lnTo>
                  <a:lnTo>
                    <a:pt x="4164" y="2038"/>
                  </a:lnTo>
                  <a:lnTo>
                    <a:pt x="4116" y="2033"/>
                  </a:lnTo>
                  <a:lnTo>
                    <a:pt x="4066" y="2025"/>
                  </a:lnTo>
                  <a:lnTo>
                    <a:pt x="4016" y="2017"/>
                  </a:lnTo>
                  <a:lnTo>
                    <a:pt x="3964" y="2005"/>
                  </a:lnTo>
                  <a:lnTo>
                    <a:pt x="3913" y="1991"/>
                  </a:lnTo>
                  <a:lnTo>
                    <a:pt x="3860" y="1976"/>
                  </a:lnTo>
                  <a:lnTo>
                    <a:pt x="3806" y="1959"/>
                  </a:lnTo>
                  <a:lnTo>
                    <a:pt x="3752" y="1938"/>
                  </a:lnTo>
                  <a:lnTo>
                    <a:pt x="3696" y="1915"/>
                  </a:lnTo>
                  <a:lnTo>
                    <a:pt x="3641" y="1889"/>
                  </a:lnTo>
                  <a:lnTo>
                    <a:pt x="3584" y="1862"/>
                  </a:lnTo>
                  <a:lnTo>
                    <a:pt x="3527" y="1831"/>
                  </a:lnTo>
                  <a:lnTo>
                    <a:pt x="3469" y="1797"/>
                  </a:lnTo>
                  <a:lnTo>
                    <a:pt x="3410" y="1760"/>
                  </a:lnTo>
                  <a:lnTo>
                    <a:pt x="3350" y="1721"/>
                  </a:lnTo>
                  <a:lnTo>
                    <a:pt x="3291" y="1679"/>
                  </a:lnTo>
                  <a:lnTo>
                    <a:pt x="3230" y="1634"/>
                  </a:lnTo>
                  <a:lnTo>
                    <a:pt x="3169" y="1584"/>
                  </a:lnTo>
                  <a:lnTo>
                    <a:pt x="3106" y="1532"/>
                  </a:lnTo>
                  <a:lnTo>
                    <a:pt x="3044" y="1477"/>
                  </a:lnTo>
                  <a:lnTo>
                    <a:pt x="2980" y="1418"/>
                  </a:lnTo>
                  <a:lnTo>
                    <a:pt x="2980" y="1418"/>
                  </a:lnTo>
                  <a:lnTo>
                    <a:pt x="2855" y="1300"/>
                  </a:lnTo>
                  <a:lnTo>
                    <a:pt x="2734" y="1188"/>
                  </a:lnTo>
                  <a:lnTo>
                    <a:pt x="2615" y="1082"/>
                  </a:lnTo>
                  <a:lnTo>
                    <a:pt x="2499" y="982"/>
                  </a:lnTo>
                  <a:lnTo>
                    <a:pt x="2388" y="888"/>
                  </a:lnTo>
                  <a:lnTo>
                    <a:pt x="2279" y="799"/>
                  </a:lnTo>
                  <a:lnTo>
                    <a:pt x="2173" y="715"/>
                  </a:lnTo>
                  <a:lnTo>
                    <a:pt x="2069" y="638"/>
                  </a:lnTo>
                  <a:lnTo>
                    <a:pt x="1968" y="565"/>
                  </a:lnTo>
                  <a:lnTo>
                    <a:pt x="1869" y="497"/>
                  </a:lnTo>
                  <a:lnTo>
                    <a:pt x="1773" y="434"/>
                  </a:lnTo>
                  <a:lnTo>
                    <a:pt x="1679" y="378"/>
                  </a:lnTo>
                  <a:lnTo>
                    <a:pt x="1586" y="325"/>
                  </a:lnTo>
                  <a:lnTo>
                    <a:pt x="1496" y="276"/>
                  </a:lnTo>
                  <a:lnTo>
                    <a:pt x="1407" y="231"/>
                  </a:lnTo>
                  <a:lnTo>
                    <a:pt x="1319" y="192"/>
                  </a:lnTo>
                  <a:lnTo>
                    <a:pt x="1233" y="155"/>
                  </a:lnTo>
                  <a:lnTo>
                    <a:pt x="1148" y="124"/>
                  </a:lnTo>
                  <a:lnTo>
                    <a:pt x="1064" y="97"/>
                  </a:lnTo>
                  <a:lnTo>
                    <a:pt x="980" y="73"/>
                  </a:lnTo>
                  <a:lnTo>
                    <a:pt x="899" y="52"/>
                  </a:lnTo>
                  <a:lnTo>
                    <a:pt x="817" y="36"/>
                  </a:lnTo>
                  <a:lnTo>
                    <a:pt x="736" y="23"/>
                  </a:lnTo>
                  <a:lnTo>
                    <a:pt x="654" y="11"/>
                  </a:lnTo>
                  <a:lnTo>
                    <a:pt x="574" y="5"/>
                  </a:lnTo>
                  <a:lnTo>
                    <a:pt x="493" y="2"/>
                  </a:lnTo>
                  <a:lnTo>
                    <a:pt x="413" y="0"/>
                  </a:lnTo>
                  <a:lnTo>
                    <a:pt x="331" y="2"/>
                  </a:lnTo>
                  <a:lnTo>
                    <a:pt x="250" y="6"/>
                  </a:lnTo>
                  <a:lnTo>
                    <a:pt x="167" y="13"/>
                  </a:lnTo>
                  <a:lnTo>
                    <a:pt x="85" y="23"/>
                  </a:lnTo>
                  <a:lnTo>
                    <a:pt x="0" y="3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25045" name="Freeform 21"/>
            <p:cNvSpPr>
              <a:spLocks/>
            </p:cNvSpPr>
            <p:nvPr userDrawn="1"/>
          </p:nvSpPr>
          <p:spPr bwMode="auto">
            <a:xfrm>
              <a:off x="467" y="910"/>
              <a:ext cx="5306" cy="988"/>
            </a:xfrm>
            <a:custGeom>
              <a:avLst/>
              <a:gdLst/>
              <a:ahLst/>
              <a:cxnLst>
                <a:cxn ang="0">
                  <a:pos x="5306" y="1505"/>
                </a:cxn>
                <a:cxn ang="0">
                  <a:pos x="5263" y="1552"/>
                </a:cxn>
                <a:cxn ang="0">
                  <a:pos x="5211" y="1602"/>
                </a:cxn>
                <a:cxn ang="0">
                  <a:pos x="5138" y="1663"/>
                </a:cxn>
                <a:cxn ang="0">
                  <a:pos x="5048" y="1731"/>
                </a:cxn>
                <a:cxn ang="0">
                  <a:pos x="4939" y="1799"/>
                </a:cxn>
                <a:cxn ang="0">
                  <a:pos x="4845" y="1848"/>
                </a:cxn>
                <a:cxn ang="0">
                  <a:pos x="4779" y="1877"/>
                </a:cxn>
                <a:cxn ang="0">
                  <a:pos x="4707" y="1904"/>
                </a:cxn>
                <a:cxn ang="0">
                  <a:pos x="4630" y="1928"/>
                </a:cxn>
                <a:cxn ang="0">
                  <a:pos x="4551" y="1948"/>
                </a:cxn>
                <a:cxn ang="0">
                  <a:pos x="4468" y="1962"/>
                </a:cxn>
                <a:cxn ang="0">
                  <a:pos x="4380" y="1972"/>
                </a:cxn>
                <a:cxn ang="0">
                  <a:pos x="4289" y="1975"/>
                </a:cxn>
                <a:cxn ang="0">
                  <a:pos x="4194" y="1972"/>
                </a:cxn>
                <a:cxn ang="0">
                  <a:pos x="4096" y="1961"/>
                </a:cxn>
                <a:cxn ang="0">
                  <a:pos x="3993" y="1943"/>
                </a:cxn>
                <a:cxn ang="0">
                  <a:pos x="3889" y="1915"/>
                </a:cxn>
                <a:cxn ang="0">
                  <a:pos x="3779" y="1880"/>
                </a:cxn>
                <a:cxn ang="0">
                  <a:pos x="3668" y="1833"/>
                </a:cxn>
                <a:cxn ang="0">
                  <a:pos x="3553" y="1777"/>
                </a:cxn>
                <a:cxn ang="0">
                  <a:pos x="3436" y="1709"/>
                </a:cxn>
                <a:cxn ang="0">
                  <a:pos x="3315" y="1630"/>
                </a:cxn>
                <a:cxn ang="0">
                  <a:pos x="3192" y="1536"/>
                </a:cxn>
                <a:cxn ang="0">
                  <a:pos x="3066" y="1431"/>
                </a:cxn>
                <a:cxn ang="0">
                  <a:pos x="3000" y="1373"/>
                </a:cxn>
                <a:cxn ang="0">
                  <a:pos x="2750" y="1147"/>
                </a:cxn>
                <a:cxn ang="0">
                  <a:pos x="2514" y="945"/>
                </a:cxn>
                <a:cxn ang="0">
                  <a:pos x="2291" y="766"/>
                </a:cxn>
                <a:cxn ang="0">
                  <a:pos x="2078" y="607"/>
                </a:cxn>
                <a:cxn ang="0">
                  <a:pos x="1876" y="470"/>
                </a:cxn>
                <a:cxn ang="0">
                  <a:pos x="1684" y="354"/>
                </a:cxn>
                <a:cxn ang="0">
                  <a:pos x="1499" y="255"/>
                </a:cxn>
                <a:cxn ang="0">
                  <a:pos x="1322" y="175"/>
                </a:cxn>
                <a:cxn ang="0">
                  <a:pos x="1149" y="110"/>
                </a:cxn>
                <a:cxn ang="0">
                  <a:pos x="981" y="62"/>
                </a:cxn>
                <a:cxn ang="0">
                  <a:pos x="816" y="28"/>
                </a:cxn>
                <a:cxn ang="0">
                  <a:pos x="654" y="7"/>
                </a:cxn>
                <a:cxn ang="0">
                  <a:pos x="493" y="0"/>
                </a:cxn>
                <a:cxn ang="0">
                  <a:pos x="330" y="4"/>
                </a:cxn>
                <a:cxn ang="0">
                  <a:pos x="166" y="18"/>
                </a:cxn>
                <a:cxn ang="0">
                  <a:pos x="0" y="42"/>
                </a:cxn>
              </a:cxnLst>
              <a:rect l="0" t="0" r="r" b="b"/>
              <a:pathLst>
                <a:path w="5306" h="1975">
                  <a:moveTo>
                    <a:pt x="5306" y="1505"/>
                  </a:moveTo>
                  <a:lnTo>
                    <a:pt x="5306" y="1505"/>
                  </a:lnTo>
                  <a:lnTo>
                    <a:pt x="5295" y="1518"/>
                  </a:lnTo>
                  <a:lnTo>
                    <a:pt x="5263" y="1552"/>
                  </a:lnTo>
                  <a:lnTo>
                    <a:pt x="5240" y="1576"/>
                  </a:lnTo>
                  <a:lnTo>
                    <a:pt x="5211" y="1602"/>
                  </a:lnTo>
                  <a:lnTo>
                    <a:pt x="5177" y="1633"/>
                  </a:lnTo>
                  <a:lnTo>
                    <a:pt x="5138" y="1663"/>
                  </a:lnTo>
                  <a:lnTo>
                    <a:pt x="5095" y="1697"/>
                  </a:lnTo>
                  <a:lnTo>
                    <a:pt x="5048" y="1731"/>
                  </a:lnTo>
                  <a:lnTo>
                    <a:pt x="4995" y="1765"/>
                  </a:lnTo>
                  <a:lnTo>
                    <a:pt x="4939" y="1799"/>
                  </a:lnTo>
                  <a:lnTo>
                    <a:pt x="4877" y="1831"/>
                  </a:lnTo>
                  <a:lnTo>
                    <a:pt x="4845" y="1848"/>
                  </a:lnTo>
                  <a:lnTo>
                    <a:pt x="4812" y="1862"/>
                  </a:lnTo>
                  <a:lnTo>
                    <a:pt x="4779" y="1877"/>
                  </a:lnTo>
                  <a:lnTo>
                    <a:pt x="4743" y="1891"/>
                  </a:lnTo>
                  <a:lnTo>
                    <a:pt x="4707" y="1904"/>
                  </a:lnTo>
                  <a:lnTo>
                    <a:pt x="4669" y="1917"/>
                  </a:lnTo>
                  <a:lnTo>
                    <a:pt x="4630" y="1928"/>
                  </a:lnTo>
                  <a:lnTo>
                    <a:pt x="4591" y="1938"/>
                  </a:lnTo>
                  <a:lnTo>
                    <a:pt x="4551" y="1948"/>
                  </a:lnTo>
                  <a:lnTo>
                    <a:pt x="4509" y="1956"/>
                  </a:lnTo>
                  <a:lnTo>
                    <a:pt x="4468" y="1962"/>
                  </a:lnTo>
                  <a:lnTo>
                    <a:pt x="4423" y="1967"/>
                  </a:lnTo>
                  <a:lnTo>
                    <a:pt x="4380" y="1972"/>
                  </a:lnTo>
                  <a:lnTo>
                    <a:pt x="4335" y="1974"/>
                  </a:lnTo>
                  <a:lnTo>
                    <a:pt x="4289" y="1975"/>
                  </a:lnTo>
                  <a:lnTo>
                    <a:pt x="4242" y="1974"/>
                  </a:lnTo>
                  <a:lnTo>
                    <a:pt x="4194" y="1972"/>
                  </a:lnTo>
                  <a:lnTo>
                    <a:pt x="4144" y="1967"/>
                  </a:lnTo>
                  <a:lnTo>
                    <a:pt x="4096" y="1961"/>
                  </a:lnTo>
                  <a:lnTo>
                    <a:pt x="4044" y="1953"/>
                  </a:lnTo>
                  <a:lnTo>
                    <a:pt x="3993" y="1943"/>
                  </a:lnTo>
                  <a:lnTo>
                    <a:pt x="3942" y="1930"/>
                  </a:lnTo>
                  <a:lnTo>
                    <a:pt x="3889" y="1915"/>
                  </a:lnTo>
                  <a:lnTo>
                    <a:pt x="3835" y="1899"/>
                  </a:lnTo>
                  <a:lnTo>
                    <a:pt x="3779" y="1880"/>
                  </a:lnTo>
                  <a:lnTo>
                    <a:pt x="3725" y="1857"/>
                  </a:lnTo>
                  <a:lnTo>
                    <a:pt x="3668" y="1833"/>
                  </a:lnTo>
                  <a:lnTo>
                    <a:pt x="3611" y="1806"/>
                  </a:lnTo>
                  <a:lnTo>
                    <a:pt x="3553" y="1777"/>
                  </a:lnTo>
                  <a:lnTo>
                    <a:pt x="3495" y="1744"/>
                  </a:lnTo>
                  <a:lnTo>
                    <a:pt x="3436" y="1709"/>
                  </a:lnTo>
                  <a:lnTo>
                    <a:pt x="3375" y="1670"/>
                  </a:lnTo>
                  <a:lnTo>
                    <a:pt x="3315" y="1630"/>
                  </a:lnTo>
                  <a:lnTo>
                    <a:pt x="3253" y="1584"/>
                  </a:lnTo>
                  <a:lnTo>
                    <a:pt x="3192" y="1536"/>
                  </a:lnTo>
                  <a:lnTo>
                    <a:pt x="3128" y="1486"/>
                  </a:lnTo>
                  <a:lnTo>
                    <a:pt x="3066" y="1431"/>
                  </a:lnTo>
                  <a:lnTo>
                    <a:pt x="3000" y="1373"/>
                  </a:lnTo>
                  <a:lnTo>
                    <a:pt x="3000" y="1373"/>
                  </a:lnTo>
                  <a:lnTo>
                    <a:pt x="2874" y="1257"/>
                  </a:lnTo>
                  <a:lnTo>
                    <a:pt x="2750" y="1147"/>
                  </a:lnTo>
                  <a:lnTo>
                    <a:pt x="2631" y="1043"/>
                  </a:lnTo>
                  <a:lnTo>
                    <a:pt x="2514" y="945"/>
                  </a:lnTo>
                  <a:lnTo>
                    <a:pt x="2400" y="853"/>
                  </a:lnTo>
                  <a:lnTo>
                    <a:pt x="2291" y="766"/>
                  </a:lnTo>
                  <a:lnTo>
                    <a:pt x="2182" y="683"/>
                  </a:lnTo>
                  <a:lnTo>
                    <a:pt x="2078" y="607"/>
                  </a:lnTo>
                  <a:lnTo>
                    <a:pt x="1976" y="536"/>
                  </a:lnTo>
                  <a:lnTo>
                    <a:pt x="1876" y="470"/>
                  </a:lnTo>
                  <a:lnTo>
                    <a:pt x="1778" y="410"/>
                  </a:lnTo>
                  <a:lnTo>
                    <a:pt x="1684" y="354"/>
                  </a:lnTo>
                  <a:lnTo>
                    <a:pt x="1591" y="302"/>
                  </a:lnTo>
                  <a:lnTo>
                    <a:pt x="1499" y="255"/>
                  </a:lnTo>
                  <a:lnTo>
                    <a:pt x="1409" y="212"/>
                  </a:lnTo>
                  <a:lnTo>
                    <a:pt x="1322" y="175"/>
                  </a:lnTo>
                  <a:lnTo>
                    <a:pt x="1234" y="141"/>
                  </a:lnTo>
                  <a:lnTo>
                    <a:pt x="1149" y="110"/>
                  </a:lnTo>
                  <a:lnTo>
                    <a:pt x="1065" y="84"/>
                  </a:lnTo>
                  <a:lnTo>
                    <a:pt x="981" y="62"/>
                  </a:lnTo>
                  <a:lnTo>
                    <a:pt x="898" y="42"/>
                  </a:lnTo>
                  <a:lnTo>
                    <a:pt x="816" y="28"/>
                  </a:lnTo>
                  <a:lnTo>
                    <a:pt x="736" y="17"/>
                  </a:lnTo>
                  <a:lnTo>
                    <a:pt x="654" y="7"/>
                  </a:lnTo>
                  <a:lnTo>
                    <a:pt x="573" y="2"/>
                  </a:lnTo>
                  <a:lnTo>
                    <a:pt x="493" y="0"/>
                  </a:lnTo>
                  <a:lnTo>
                    <a:pt x="412" y="0"/>
                  </a:lnTo>
                  <a:lnTo>
                    <a:pt x="330" y="4"/>
                  </a:lnTo>
                  <a:lnTo>
                    <a:pt x="248" y="10"/>
                  </a:lnTo>
                  <a:lnTo>
                    <a:pt x="166" y="18"/>
                  </a:lnTo>
                  <a:lnTo>
                    <a:pt x="85" y="29"/>
                  </a:lnTo>
                  <a:lnTo>
                    <a:pt x="0" y="4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25046" name="Freeform 22"/>
            <p:cNvSpPr>
              <a:spLocks/>
            </p:cNvSpPr>
            <p:nvPr userDrawn="1"/>
          </p:nvSpPr>
          <p:spPr bwMode="auto">
            <a:xfrm>
              <a:off x="485" y="930"/>
              <a:ext cx="5327" cy="953"/>
            </a:xfrm>
            <a:custGeom>
              <a:avLst/>
              <a:gdLst/>
              <a:ahLst/>
              <a:cxnLst>
                <a:cxn ang="0">
                  <a:pos x="5327" y="1416"/>
                </a:cxn>
                <a:cxn ang="0">
                  <a:pos x="5284" y="1463"/>
                </a:cxn>
                <a:cxn ang="0">
                  <a:pos x="5233" y="1515"/>
                </a:cxn>
                <a:cxn ang="0">
                  <a:pos x="5162" y="1578"/>
                </a:cxn>
                <a:cxn ang="0">
                  <a:pos x="5073" y="1647"/>
                </a:cxn>
                <a:cxn ang="0">
                  <a:pos x="4965" y="1718"/>
                </a:cxn>
                <a:cxn ang="0">
                  <a:pos x="4872" y="1768"/>
                </a:cxn>
                <a:cxn ang="0">
                  <a:pos x="4805" y="1799"/>
                </a:cxn>
                <a:cxn ang="0">
                  <a:pos x="4733" y="1828"/>
                </a:cxn>
                <a:cxn ang="0">
                  <a:pos x="4658" y="1854"/>
                </a:cxn>
                <a:cxn ang="0">
                  <a:pos x="4579" y="1875"/>
                </a:cxn>
                <a:cxn ang="0">
                  <a:pos x="4496" y="1891"/>
                </a:cxn>
                <a:cxn ang="0">
                  <a:pos x="4408" y="1902"/>
                </a:cxn>
                <a:cxn ang="0">
                  <a:pos x="4317" y="1907"/>
                </a:cxn>
                <a:cxn ang="0">
                  <a:pos x="4222" y="1907"/>
                </a:cxn>
                <a:cxn ang="0">
                  <a:pos x="4124" y="1897"/>
                </a:cxn>
                <a:cxn ang="0">
                  <a:pos x="4021" y="1881"/>
                </a:cxn>
                <a:cxn ang="0">
                  <a:pos x="3915" y="1857"/>
                </a:cxn>
                <a:cxn ang="0">
                  <a:pos x="3807" y="1821"/>
                </a:cxn>
                <a:cxn ang="0">
                  <a:pos x="3695" y="1778"/>
                </a:cxn>
                <a:cxn ang="0">
                  <a:pos x="3579" y="1723"/>
                </a:cxn>
                <a:cxn ang="0">
                  <a:pos x="3460" y="1657"/>
                </a:cxn>
                <a:cxn ang="0">
                  <a:pos x="3338" y="1579"/>
                </a:cxn>
                <a:cxn ang="0">
                  <a:pos x="3213" y="1489"/>
                </a:cxn>
                <a:cxn ang="0">
                  <a:pos x="3085" y="1386"/>
                </a:cxn>
                <a:cxn ang="0">
                  <a:pos x="3020" y="1329"/>
                </a:cxn>
                <a:cxn ang="0">
                  <a:pos x="2766" y="1108"/>
                </a:cxn>
                <a:cxn ang="0">
                  <a:pos x="2527" y="909"/>
                </a:cxn>
                <a:cxn ang="0">
                  <a:pos x="2301" y="733"/>
                </a:cxn>
                <a:cxn ang="0">
                  <a:pos x="2085" y="578"/>
                </a:cxn>
                <a:cxn ang="0">
                  <a:pos x="1883" y="446"/>
                </a:cxn>
                <a:cxn ang="0">
                  <a:pos x="1688" y="331"/>
                </a:cxn>
                <a:cxn ang="0">
                  <a:pos x="1502" y="236"/>
                </a:cxn>
                <a:cxn ang="0">
                  <a:pos x="1323" y="158"/>
                </a:cxn>
                <a:cxn ang="0">
                  <a:pos x="1150" y="97"/>
                </a:cxn>
                <a:cxn ang="0">
                  <a:pos x="982" y="52"/>
                </a:cxn>
                <a:cxn ang="0">
                  <a:pos x="816" y="21"/>
                </a:cxn>
                <a:cxn ang="0">
                  <a:pos x="654" y="5"/>
                </a:cxn>
                <a:cxn ang="0">
                  <a:pos x="491" y="0"/>
                </a:cxn>
                <a:cxn ang="0">
                  <a:pos x="329" y="7"/>
                </a:cxn>
                <a:cxn ang="0">
                  <a:pos x="167" y="24"/>
                </a:cxn>
                <a:cxn ang="0">
                  <a:pos x="0" y="53"/>
                </a:cxn>
              </a:cxnLst>
              <a:rect l="0" t="0" r="r" b="b"/>
              <a:pathLst>
                <a:path w="5327" h="1907">
                  <a:moveTo>
                    <a:pt x="5327" y="1416"/>
                  </a:moveTo>
                  <a:lnTo>
                    <a:pt x="5327" y="1416"/>
                  </a:lnTo>
                  <a:lnTo>
                    <a:pt x="5316" y="1429"/>
                  </a:lnTo>
                  <a:lnTo>
                    <a:pt x="5284" y="1463"/>
                  </a:lnTo>
                  <a:lnTo>
                    <a:pt x="5262" y="1487"/>
                  </a:lnTo>
                  <a:lnTo>
                    <a:pt x="5233" y="1515"/>
                  </a:lnTo>
                  <a:lnTo>
                    <a:pt x="5201" y="1545"/>
                  </a:lnTo>
                  <a:lnTo>
                    <a:pt x="5162" y="1578"/>
                  </a:lnTo>
                  <a:lnTo>
                    <a:pt x="5120" y="1612"/>
                  </a:lnTo>
                  <a:lnTo>
                    <a:pt x="5073" y="1647"/>
                  </a:lnTo>
                  <a:lnTo>
                    <a:pt x="5020" y="1683"/>
                  </a:lnTo>
                  <a:lnTo>
                    <a:pt x="4965" y="1718"/>
                  </a:lnTo>
                  <a:lnTo>
                    <a:pt x="4904" y="1752"/>
                  </a:lnTo>
                  <a:lnTo>
                    <a:pt x="4872" y="1768"/>
                  </a:lnTo>
                  <a:lnTo>
                    <a:pt x="4839" y="1784"/>
                  </a:lnTo>
                  <a:lnTo>
                    <a:pt x="4805" y="1799"/>
                  </a:lnTo>
                  <a:lnTo>
                    <a:pt x="4769" y="1813"/>
                  </a:lnTo>
                  <a:lnTo>
                    <a:pt x="4733" y="1828"/>
                  </a:lnTo>
                  <a:lnTo>
                    <a:pt x="4697" y="1841"/>
                  </a:lnTo>
                  <a:lnTo>
                    <a:pt x="4658" y="1854"/>
                  </a:lnTo>
                  <a:lnTo>
                    <a:pt x="4619" y="1865"/>
                  </a:lnTo>
                  <a:lnTo>
                    <a:pt x="4579" y="1875"/>
                  </a:lnTo>
                  <a:lnTo>
                    <a:pt x="4537" y="1883"/>
                  </a:lnTo>
                  <a:lnTo>
                    <a:pt x="4496" y="1891"/>
                  </a:lnTo>
                  <a:lnTo>
                    <a:pt x="4453" y="1897"/>
                  </a:lnTo>
                  <a:lnTo>
                    <a:pt x="4408" y="1902"/>
                  </a:lnTo>
                  <a:lnTo>
                    <a:pt x="4362" y="1905"/>
                  </a:lnTo>
                  <a:lnTo>
                    <a:pt x="4317" y="1907"/>
                  </a:lnTo>
                  <a:lnTo>
                    <a:pt x="4269" y="1907"/>
                  </a:lnTo>
                  <a:lnTo>
                    <a:pt x="4222" y="1907"/>
                  </a:lnTo>
                  <a:lnTo>
                    <a:pt x="4174" y="1902"/>
                  </a:lnTo>
                  <a:lnTo>
                    <a:pt x="4124" y="1897"/>
                  </a:lnTo>
                  <a:lnTo>
                    <a:pt x="4072" y="1891"/>
                  </a:lnTo>
                  <a:lnTo>
                    <a:pt x="4021" y="1881"/>
                  </a:lnTo>
                  <a:lnTo>
                    <a:pt x="3969" y="1870"/>
                  </a:lnTo>
                  <a:lnTo>
                    <a:pt x="3915" y="1857"/>
                  </a:lnTo>
                  <a:lnTo>
                    <a:pt x="3861" y="1841"/>
                  </a:lnTo>
                  <a:lnTo>
                    <a:pt x="3807" y="1821"/>
                  </a:lnTo>
                  <a:lnTo>
                    <a:pt x="3751" y="1800"/>
                  </a:lnTo>
                  <a:lnTo>
                    <a:pt x="3695" y="1778"/>
                  </a:lnTo>
                  <a:lnTo>
                    <a:pt x="3636" y="1752"/>
                  </a:lnTo>
                  <a:lnTo>
                    <a:pt x="3579" y="1723"/>
                  </a:lnTo>
                  <a:lnTo>
                    <a:pt x="3520" y="1692"/>
                  </a:lnTo>
                  <a:lnTo>
                    <a:pt x="3460" y="1657"/>
                  </a:lnTo>
                  <a:lnTo>
                    <a:pt x="3399" y="1620"/>
                  </a:lnTo>
                  <a:lnTo>
                    <a:pt x="3338" y="1579"/>
                  </a:lnTo>
                  <a:lnTo>
                    <a:pt x="3275" y="1536"/>
                  </a:lnTo>
                  <a:lnTo>
                    <a:pt x="3213" y="1489"/>
                  </a:lnTo>
                  <a:lnTo>
                    <a:pt x="3149" y="1439"/>
                  </a:lnTo>
                  <a:lnTo>
                    <a:pt x="3085" y="1386"/>
                  </a:lnTo>
                  <a:lnTo>
                    <a:pt x="3020" y="1329"/>
                  </a:lnTo>
                  <a:lnTo>
                    <a:pt x="3020" y="1329"/>
                  </a:lnTo>
                  <a:lnTo>
                    <a:pt x="2892" y="1214"/>
                  </a:lnTo>
                  <a:lnTo>
                    <a:pt x="2766" y="1108"/>
                  </a:lnTo>
                  <a:lnTo>
                    <a:pt x="2645" y="1004"/>
                  </a:lnTo>
                  <a:lnTo>
                    <a:pt x="2527" y="909"/>
                  </a:lnTo>
                  <a:lnTo>
                    <a:pt x="2412" y="817"/>
                  </a:lnTo>
                  <a:lnTo>
                    <a:pt x="2301" y="733"/>
                  </a:lnTo>
                  <a:lnTo>
                    <a:pt x="2192" y="652"/>
                  </a:lnTo>
                  <a:lnTo>
                    <a:pt x="2085" y="578"/>
                  </a:lnTo>
                  <a:lnTo>
                    <a:pt x="1983" y="509"/>
                  </a:lnTo>
                  <a:lnTo>
                    <a:pt x="1883" y="446"/>
                  </a:lnTo>
                  <a:lnTo>
                    <a:pt x="1784" y="386"/>
                  </a:lnTo>
                  <a:lnTo>
                    <a:pt x="1688" y="331"/>
                  </a:lnTo>
                  <a:lnTo>
                    <a:pt x="1594" y="281"/>
                  </a:lnTo>
                  <a:lnTo>
                    <a:pt x="1502" y="236"/>
                  </a:lnTo>
                  <a:lnTo>
                    <a:pt x="1412" y="195"/>
                  </a:lnTo>
                  <a:lnTo>
                    <a:pt x="1323" y="158"/>
                  </a:lnTo>
                  <a:lnTo>
                    <a:pt x="1236" y="126"/>
                  </a:lnTo>
                  <a:lnTo>
                    <a:pt x="1150" y="97"/>
                  </a:lnTo>
                  <a:lnTo>
                    <a:pt x="1065" y="73"/>
                  </a:lnTo>
                  <a:lnTo>
                    <a:pt x="982" y="52"/>
                  </a:lnTo>
                  <a:lnTo>
                    <a:pt x="898" y="36"/>
                  </a:lnTo>
                  <a:lnTo>
                    <a:pt x="816" y="21"/>
                  </a:lnTo>
                  <a:lnTo>
                    <a:pt x="734" y="11"/>
                  </a:lnTo>
                  <a:lnTo>
                    <a:pt x="654" y="5"/>
                  </a:lnTo>
                  <a:lnTo>
                    <a:pt x="572" y="0"/>
                  </a:lnTo>
                  <a:lnTo>
                    <a:pt x="491" y="0"/>
                  </a:lnTo>
                  <a:lnTo>
                    <a:pt x="411" y="2"/>
                  </a:lnTo>
                  <a:lnTo>
                    <a:pt x="329" y="7"/>
                  </a:lnTo>
                  <a:lnTo>
                    <a:pt x="248" y="15"/>
                  </a:lnTo>
                  <a:lnTo>
                    <a:pt x="167" y="24"/>
                  </a:lnTo>
                  <a:lnTo>
                    <a:pt x="83" y="37"/>
                  </a:lnTo>
                  <a:lnTo>
                    <a:pt x="0" y="53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25047" name="Freeform 23"/>
            <p:cNvSpPr>
              <a:spLocks/>
            </p:cNvSpPr>
            <p:nvPr userDrawn="1"/>
          </p:nvSpPr>
          <p:spPr bwMode="auto">
            <a:xfrm>
              <a:off x="503" y="949"/>
              <a:ext cx="5347" cy="920"/>
            </a:xfrm>
            <a:custGeom>
              <a:avLst/>
              <a:gdLst/>
              <a:ahLst/>
              <a:cxnLst>
                <a:cxn ang="0">
                  <a:pos x="5347" y="1326"/>
                </a:cxn>
                <a:cxn ang="0">
                  <a:pos x="5305" y="1374"/>
                </a:cxn>
                <a:cxn ang="0">
                  <a:pos x="5255" y="1426"/>
                </a:cxn>
                <a:cxn ang="0">
                  <a:pos x="5184" y="1492"/>
                </a:cxn>
                <a:cxn ang="0">
                  <a:pos x="5095" y="1563"/>
                </a:cxn>
                <a:cxn ang="0">
                  <a:pos x="4989" y="1636"/>
                </a:cxn>
                <a:cxn ang="0">
                  <a:pos x="4897" y="1689"/>
                </a:cxn>
                <a:cxn ang="0">
                  <a:pos x="4830" y="1721"/>
                </a:cxn>
                <a:cxn ang="0">
                  <a:pos x="4759" y="1752"/>
                </a:cxn>
                <a:cxn ang="0">
                  <a:pos x="4685" y="1778"/>
                </a:cxn>
                <a:cxn ang="0">
                  <a:pos x="4605" y="1800"/>
                </a:cxn>
                <a:cxn ang="0">
                  <a:pos x="4522" y="1820"/>
                </a:cxn>
                <a:cxn ang="0">
                  <a:pos x="4436" y="1833"/>
                </a:cxn>
                <a:cxn ang="0">
                  <a:pos x="4344" y="1839"/>
                </a:cxn>
                <a:cxn ang="0">
                  <a:pos x="4250" y="1841"/>
                </a:cxn>
                <a:cxn ang="0">
                  <a:pos x="4151" y="1834"/>
                </a:cxn>
                <a:cxn ang="0">
                  <a:pos x="4049" y="1820"/>
                </a:cxn>
                <a:cxn ang="0">
                  <a:pos x="3943" y="1797"/>
                </a:cxn>
                <a:cxn ang="0">
                  <a:pos x="3833" y="1765"/>
                </a:cxn>
                <a:cxn ang="0">
                  <a:pos x="3720" y="1723"/>
                </a:cxn>
                <a:cxn ang="0">
                  <a:pos x="3603" y="1669"/>
                </a:cxn>
                <a:cxn ang="0">
                  <a:pos x="3484" y="1605"/>
                </a:cxn>
                <a:cxn ang="0">
                  <a:pos x="3361" y="1531"/>
                </a:cxn>
                <a:cxn ang="0">
                  <a:pos x="3235" y="1442"/>
                </a:cxn>
                <a:cxn ang="0">
                  <a:pos x="3104" y="1340"/>
                </a:cxn>
                <a:cxn ang="0">
                  <a:pos x="3039" y="1285"/>
                </a:cxn>
                <a:cxn ang="0">
                  <a:pos x="2782" y="1067"/>
                </a:cxn>
                <a:cxn ang="0">
                  <a:pos x="2539" y="872"/>
                </a:cxn>
                <a:cxn ang="0">
                  <a:pos x="2310" y="701"/>
                </a:cxn>
                <a:cxn ang="0">
                  <a:pos x="2094" y="549"/>
                </a:cxn>
                <a:cxn ang="0">
                  <a:pos x="1888" y="420"/>
                </a:cxn>
                <a:cxn ang="0">
                  <a:pos x="1692" y="308"/>
                </a:cxn>
                <a:cxn ang="0">
                  <a:pos x="1505" y="218"/>
                </a:cxn>
                <a:cxn ang="0">
                  <a:pos x="1325" y="142"/>
                </a:cxn>
                <a:cxn ang="0">
                  <a:pos x="1151" y="85"/>
                </a:cxn>
                <a:cxn ang="0">
                  <a:pos x="982" y="43"/>
                </a:cxn>
                <a:cxn ang="0">
                  <a:pos x="816" y="16"/>
                </a:cxn>
                <a:cxn ang="0">
                  <a:pos x="653" y="1"/>
                </a:cxn>
                <a:cxn ang="0">
                  <a:pos x="491" y="0"/>
                </a:cxn>
                <a:cxn ang="0">
                  <a:pos x="329" y="11"/>
                </a:cxn>
                <a:cxn ang="0">
                  <a:pos x="167" y="32"/>
                </a:cxn>
                <a:cxn ang="0">
                  <a:pos x="0" y="63"/>
                </a:cxn>
              </a:cxnLst>
              <a:rect l="0" t="0" r="r" b="b"/>
              <a:pathLst>
                <a:path w="5347" h="1841">
                  <a:moveTo>
                    <a:pt x="5347" y="1326"/>
                  </a:moveTo>
                  <a:lnTo>
                    <a:pt x="5347" y="1326"/>
                  </a:lnTo>
                  <a:lnTo>
                    <a:pt x="5336" y="1338"/>
                  </a:lnTo>
                  <a:lnTo>
                    <a:pt x="5305" y="1374"/>
                  </a:lnTo>
                  <a:lnTo>
                    <a:pt x="5283" y="1398"/>
                  </a:lnTo>
                  <a:lnTo>
                    <a:pt x="5255" y="1426"/>
                  </a:lnTo>
                  <a:lnTo>
                    <a:pt x="5222" y="1458"/>
                  </a:lnTo>
                  <a:lnTo>
                    <a:pt x="5184" y="1492"/>
                  </a:lnTo>
                  <a:lnTo>
                    <a:pt x="5143" y="1526"/>
                  </a:lnTo>
                  <a:lnTo>
                    <a:pt x="5095" y="1563"/>
                  </a:lnTo>
                  <a:lnTo>
                    <a:pt x="5046" y="1600"/>
                  </a:lnTo>
                  <a:lnTo>
                    <a:pt x="4989" y="1636"/>
                  </a:lnTo>
                  <a:lnTo>
                    <a:pt x="4929" y="1671"/>
                  </a:lnTo>
                  <a:lnTo>
                    <a:pt x="4897" y="1689"/>
                  </a:lnTo>
                  <a:lnTo>
                    <a:pt x="4865" y="1705"/>
                  </a:lnTo>
                  <a:lnTo>
                    <a:pt x="4830" y="1721"/>
                  </a:lnTo>
                  <a:lnTo>
                    <a:pt x="4796" y="1737"/>
                  </a:lnTo>
                  <a:lnTo>
                    <a:pt x="4759" y="1752"/>
                  </a:lnTo>
                  <a:lnTo>
                    <a:pt x="4723" y="1765"/>
                  </a:lnTo>
                  <a:lnTo>
                    <a:pt x="4685" y="1778"/>
                  </a:lnTo>
                  <a:lnTo>
                    <a:pt x="4646" y="1791"/>
                  </a:lnTo>
                  <a:lnTo>
                    <a:pt x="4605" y="1800"/>
                  </a:lnTo>
                  <a:lnTo>
                    <a:pt x="4565" y="1812"/>
                  </a:lnTo>
                  <a:lnTo>
                    <a:pt x="4522" y="1820"/>
                  </a:lnTo>
                  <a:lnTo>
                    <a:pt x="4479" y="1826"/>
                  </a:lnTo>
                  <a:lnTo>
                    <a:pt x="4436" y="1833"/>
                  </a:lnTo>
                  <a:lnTo>
                    <a:pt x="4390" y="1837"/>
                  </a:lnTo>
                  <a:lnTo>
                    <a:pt x="4344" y="1839"/>
                  </a:lnTo>
                  <a:lnTo>
                    <a:pt x="4297" y="1841"/>
                  </a:lnTo>
                  <a:lnTo>
                    <a:pt x="4250" y="1841"/>
                  </a:lnTo>
                  <a:lnTo>
                    <a:pt x="4200" y="1837"/>
                  </a:lnTo>
                  <a:lnTo>
                    <a:pt x="4151" y="1834"/>
                  </a:lnTo>
                  <a:lnTo>
                    <a:pt x="4100" y="1828"/>
                  </a:lnTo>
                  <a:lnTo>
                    <a:pt x="4049" y="1820"/>
                  </a:lnTo>
                  <a:lnTo>
                    <a:pt x="3996" y="1808"/>
                  </a:lnTo>
                  <a:lnTo>
                    <a:pt x="3943" y="1797"/>
                  </a:lnTo>
                  <a:lnTo>
                    <a:pt x="3888" y="1781"/>
                  </a:lnTo>
                  <a:lnTo>
                    <a:pt x="3833" y="1765"/>
                  </a:lnTo>
                  <a:lnTo>
                    <a:pt x="3776" y="1744"/>
                  </a:lnTo>
                  <a:lnTo>
                    <a:pt x="3720" y="1723"/>
                  </a:lnTo>
                  <a:lnTo>
                    <a:pt x="3663" y="1697"/>
                  </a:lnTo>
                  <a:lnTo>
                    <a:pt x="3603" y="1669"/>
                  </a:lnTo>
                  <a:lnTo>
                    <a:pt x="3545" y="1639"/>
                  </a:lnTo>
                  <a:lnTo>
                    <a:pt x="3484" y="1605"/>
                  </a:lnTo>
                  <a:lnTo>
                    <a:pt x="3422" y="1569"/>
                  </a:lnTo>
                  <a:lnTo>
                    <a:pt x="3361" y="1531"/>
                  </a:lnTo>
                  <a:lnTo>
                    <a:pt x="3297" y="1487"/>
                  </a:lnTo>
                  <a:lnTo>
                    <a:pt x="3235" y="1442"/>
                  </a:lnTo>
                  <a:lnTo>
                    <a:pt x="3170" y="1393"/>
                  </a:lnTo>
                  <a:lnTo>
                    <a:pt x="3104" y="1340"/>
                  </a:lnTo>
                  <a:lnTo>
                    <a:pt x="3039" y="1285"/>
                  </a:lnTo>
                  <a:lnTo>
                    <a:pt x="3039" y="1285"/>
                  </a:lnTo>
                  <a:lnTo>
                    <a:pt x="2909" y="1172"/>
                  </a:lnTo>
                  <a:lnTo>
                    <a:pt x="2782" y="1067"/>
                  </a:lnTo>
                  <a:lnTo>
                    <a:pt x="2659" y="967"/>
                  </a:lnTo>
                  <a:lnTo>
                    <a:pt x="2539" y="872"/>
                  </a:lnTo>
                  <a:lnTo>
                    <a:pt x="2423" y="783"/>
                  </a:lnTo>
                  <a:lnTo>
                    <a:pt x="2310" y="701"/>
                  </a:lnTo>
                  <a:lnTo>
                    <a:pt x="2201" y="622"/>
                  </a:lnTo>
                  <a:lnTo>
                    <a:pt x="2094" y="549"/>
                  </a:lnTo>
                  <a:lnTo>
                    <a:pt x="1990" y="483"/>
                  </a:lnTo>
                  <a:lnTo>
                    <a:pt x="1888" y="420"/>
                  </a:lnTo>
                  <a:lnTo>
                    <a:pt x="1788" y="362"/>
                  </a:lnTo>
                  <a:lnTo>
                    <a:pt x="1692" y="308"/>
                  </a:lnTo>
                  <a:lnTo>
                    <a:pt x="1597" y="261"/>
                  </a:lnTo>
                  <a:lnTo>
                    <a:pt x="1505" y="218"/>
                  </a:lnTo>
                  <a:lnTo>
                    <a:pt x="1413" y="177"/>
                  </a:lnTo>
                  <a:lnTo>
                    <a:pt x="1325" y="142"/>
                  </a:lnTo>
                  <a:lnTo>
                    <a:pt x="1237" y="111"/>
                  </a:lnTo>
                  <a:lnTo>
                    <a:pt x="1151" y="85"/>
                  </a:lnTo>
                  <a:lnTo>
                    <a:pt x="1065" y="61"/>
                  </a:lnTo>
                  <a:lnTo>
                    <a:pt x="982" y="43"/>
                  </a:lnTo>
                  <a:lnTo>
                    <a:pt x="898" y="27"/>
                  </a:lnTo>
                  <a:lnTo>
                    <a:pt x="816" y="16"/>
                  </a:lnTo>
                  <a:lnTo>
                    <a:pt x="734" y="6"/>
                  </a:lnTo>
                  <a:lnTo>
                    <a:pt x="653" y="1"/>
                  </a:lnTo>
                  <a:lnTo>
                    <a:pt x="572" y="0"/>
                  </a:lnTo>
                  <a:lnTo>
                    <a:pt x="491" y="0"/>
                  </a:lnTo>
                  <a:lnTo>
                    <a:pt x="410" y="5"/>
                  </a:lnTo>
                  <a:lnTo>
                    <a:pt x="329" y="11"/>
                  </a:lnTo>
                  <a:lnTo>
                    <a:pt x="249" y="21"/>
                  </a:lnTo>
                  <a:lnTo>
                    <a:pt x="167" y="32"/>
                  </a:lnTo>
                  <a:lnTo>
                    <a:pt x="83" y="47"/>
                  </a:lnTo>
                  <a:lnTo>
                    <a:pt x="0" y="63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25048" name="Freeform 24"/>
            <p:cNvSpPr>
              <a:spLocks/>
            </p:cNvSpPr>
            <p:nvPr userDrawn="1"/>
          </p:nvSpPr>
          <p:spPr bwMode="auto">
            <a:xfrm>
              <a:off x="522" y="968"/>
              <a:ext cx="5365" cy="888"/>
            </a:xfrm>
            <a:custGeom>
              <a:avLst/>
              <a:gdLst/>
              <a:ahLst/>
              <a:cxnLst>
                <a:cxn ang="0">
                  <a:pos x="5365" y="1235"/>
                </a:cxn>
                <a:cxn ang="0">
                  <a:pos x="5325" y="1285"/>
                </a:cxn>
                <a:cxn ang="0">
                  <a:pos x="5275" y="1340"/>
                </a:cxn>
                <a:cxn ang="0">
                  <a:pos x="5206" y="1406"/>
                </a:cxn>
                <a:cxn ang="0">
                  <a:pos x="5118" y="1479"/>
                </a:cxn>
                <a:cxn ang="0">
                  <a:pos x="5013" y="1555"/>
                </a:cxn>
                <a:cxn ang="0">
                  <a:pos x="4921" y="1610"/>
                </a:cxn>
                <a:cxn ang="0">
                  <a:pos x="4854" y="1644"/>
                </a:cxn>
                <a:cxn ang="0">
                  <a:pos x="4785" y="1676"/>
                </a:cxn>
                <a:cxn ang="0">
                  <a:pos x="4710" y="1705"/>
                </a:cxn>
                <a:cxn ang="0">
                  <a:pos x="4631" y="1729"/>
                </a:cxn>
                <a:cxn ang="0">
                  <a:pos x="4549" y="1749"/>
                </a:cxn>
                <a:cxn ang="0">
                  <a:pos x="4461" y="1765"/>
                </a:cxn>
                <a:cxn ang="0">
                  <a:pos x="4370" y="1773"/>
                </a:cxn>
                <a:cxn ang="0">
                  <a:pos x="4275" y="1776"/>
                </a:cxn>
                <a:cxn ang="0">
                  <a:pos x="4177" y="1771"/>
                </a:cxn>
                <a:cxn ang="0">
                  <a:pos x="4074" y="1758"/>
                </a:cxn>
                <a:cxn ang="0">
                  <a:pos x="3969" y="1737"/>
                </a:cxn>
                <a:cxn ang="0">
                  <a:pos x="3857" y="1708"/>
                </a:cxn>
                <a:cxn ang="0">
                  <a:pos x="3745" y="1668"/>
                </a:cxn>
                <a:cxn ang="0">
                  <a:pos x="3627" y="1618"/>
                </a:cxn>
                <a:cxn ang="0">
                  <a:pos x="3506" y="1555"/>
                </a:cxn>
                <a:cxn ang="0">
                  <a:pos x="3383" y="1482"/>
                </a:cxn>
                <a:cxn ang="0">
                  <a:pos x="3255" y="1397"/>
                </a:cxn>
                <a:cxn ang="0">
                  <a:pos x="3124" y="1297"/>
                </a:cxn>
                <a:cxn ang="0">
                  <a:pos x="3058" y="1242"/>
                </a:cxn>
                <a:cxn ang="0">
                  <a:pos x="2797" y="1029"/>
                </a:cxn>
                <a:cxn ang="0">
                  <a:pos x="2551" y="838"/>
                </a:cxn>
                <a:cxn ang="0">
                  <a:pos x="2319" y="670"/>
                </a:cxn>
                <a:cxn ang="0">
                  <a:pos x="2101" y="523"/>
                </a:cxn>
                <a:cxn ang="0">
                  <a:pos x="1893" y="396"/>
                </a:cxn>
                <a:cxn ang="0">
                  <a:pos x="1696" y="289"/>
                </a:cxn>
                <a:cxn ang="0">
                  <a:pos x="1507" y="200"/>
                </a:cxn>
                <a:cxn ang="0">
                  <a:pos x="1325" y="129"/>
                </a:cxn>
                <a:cxn ang="0">
                  <a:pos x="1150" y="74"/>
                </a:cxn>
                <a:cxn ang="0">
                  <a:pos x="981" y="36"/>
                </a:cxn>
                <a:cxn ang="0">
                  <a:pos x="815" y="11"/>
                </a:cxn>
                <a:cxn ang="0">
                  <a:pos x="652" y="2"/>
                </a:cxn>
                <a:cxn ang="0">
                  <a:pos x="491" y="3"/>
                </a:cxn>
                <a:cxn ang="0">
                  <a:pos x="328" y="18"/>
                </a:cxn>
                <a:cxn ang="0">
                  <a:pos x="166" y="42"/>
                </a:cxn>
                <a:cxn ang="0">
                  <a:pos x="0" y="76"/>
                </a:cxn>
              </a:cxnLst>
              <a:rect l="0" t="0" r="r" b="b"/>
              <a:pathLst>
                <a:path w="5365" h="1776">
                  <a:moveTo>
                    <a:pt x="5365" y="1235"/>
                  </a:moveTo>
                  <a:lnTo>
                    <a:pt x="5365" y="1235"/>
                  </a:lnTo>
                  <a:lnTo>
                    <a:pt x="5354" y="1248"/>
                  </a:lnTo>
                  <a:lnTo>
                    <a:pt x="5325" y="1285"/>
                  </a:lnTo>
                  <a:lnTo>
                    <a:pt x="5301" y="1311"/>
                  </a:lnTo>
                  <a:lnTo>
                    <a:pt x="5275" y="1340"/>
                  </a:lnTo>
                  <a:lnTo>
                    <a:pt x="5243" y="1371"/>
                  </a:lnTo>
                  <a:lnTo>
                    <a:pt x="5206" y="1406"/>
                  </a:lnTo>
                  <a:lnTo>
                    <a:pt x="5164" y="1442"/>
                  </a:lnTo>
                  <a:lnTo>
                    <a:pt x="5118" y="1479"/>
                  </a:lnTo>
                  <a:lnTo>
                    <a:pt x="5067" y="1518"/>
                  </a:lnTo>
                  <a:lnTo>
                    <a:pt x="5013" y="1555"/>
                  </a:lnTo>
                  <a:lnTo>
                    <a:pt x="4953" y="1592"/>
                  </a:lnTo>
                  <a:lnTo>
                    <a:pt x="4921" y="1610"/>
                  </a:lnTo>
                  <a:lnTo>
                    <a:pt x="4889" y="1628"/>
                  </a:lnTo>
                  <a:lnTo>
                    <a:pt x="4854" y="1644"/>
                  </a:lnTo>
                  <a:lnTo>
                    <a:pt x="4820" y="1660"/>
                  </a:lnTo>
                  <a:lnTo>
                    <a:pt x="4785" y="1676"/>
                  </a:lnTo>
                  <a:lnTo>
                    <a:pt x="4747" y="1691"/>
                  </a:lnTo>
                  <a:lnTo>
                    <a:pt x="4710" y="1705"/>
                  </a:lnTo>
                  <a:lnTo>
                    <a:pt x="4671" y="1718"/>
                  </a:lnTo>
                  <a:lnTo>
                    <a:pt x="4631" y="1729"/>
                  </a:lnTo>
                  <a:lnTo>
                    <a:pt x="4591" y="1739"/>
                  </a:lnTo>
                  <a:lnTo>
                    <a:pt x="4549" y="1749"/>
                  </a:lnTo>
                  <a:lnTo>
                    <a:pt x="4506" y="1757"/>
                  </a:lnTo>
                  <a:lnTo>
                    <a:pt x="4461" y="1765"/>
                  </a:lnTo>
                  <a:lnTo>
                    <a:pt x="4417" y="1770"/>
                  </a:lnTo>
                  <a:lnTo>
                    <a:pt x="4370" y="1773"/>
                  </a:lnTo>
                  <a:lnTo>
                    <a:pt x="4324" y="1775"/>
                  </a:lnTo>
                  <a:lnTo>
                    <a:pt x="4275" y="1776"/>
                  </a:lnTo>
                  <a:lnTo>
                    <a:pt x="4227" y="1775"/>
                  </a:lnTo>
                  <a:lnTo>
                    <a:pt x="4177" y="1771"/>
                  </a:lnTo>
                  <a:lnTo>
                    <a:pt x="4125" y="1766"/>
                  </a:lnTo>
                  <a:lnTo>
                    <a:pt x="4074" y="1758"/>
                  </a:lnTo>
                  <a:lnTo>
                    <a:pt x="4021" y="1749"/>
                  </a:lnTo>
                  <a:lnTo>
                    <a:pt x="3969" y="1737"/>
                  </a:lnTo>
                  <a:lnTo>
                    <a:pt x="3913" y="1724"/>
                  </a:lnTo>
                  <a:lnTo>
                    <a:pt x="3857" y="1708"/>
                  </a:lnTo>
                  <a:lnTo>
                    <a:pt x="3802" y="1689"/>
                  </a:lnTo>
                  <a:lnTo>
                    <a:pt x="3745" y="1668"/>
                  </a:lnTo>
                  <a:lnTo>
                    <a:pt x="3687" y="1644"/>
                  </a:lnTo>
                  <a:lnTo>
                    <a:pt x="3627" y="1618"/>
                  </a:lnTo>
                  <a:lnTo>
                    <a:pt x="3567" y="1587"/>
                  </a:lnTo>
                  <a:lnTo>
                    <a:pt x="3506" y="1555"/>
                  </a:lnTo>
                  <a:lnTo>
                    <a:pt x="3445" y="1521"/>
                  </a:lnTo>
                  <a:lnTo>
                    <a:pt x="3383" y="1482"/>
                  </a:lnTo>
                  <a:lnTo>
                    <a:pt x="3319" y="1440"/>
                  </a:lnTo>
                  <a:lnTo>
                    <a:pt x="3255" y="1397"/>
                  </a:lnTo>
                  <a:lnTo>
                    <a:pt x="3190" y="1348"/>
                  </a:lnTo>
                  <a:lnTo>
                    <a:pt x="3124" y="1297"/>
                  </a:lnTo>
                  <a:lnTo>
                    <a:pt x="3058" y="1242"/>
                  </a:lnTo>
                  <a:lnTo>
                    <a:pt x="3058" y="1242"/>
                  </a:lnTo>
                  <a:lnTo>
                    <a:pt x="2924" y="1132"/>
                  </a:lnTo>
                  <a:lnTo>
                    <a:pt x="2797" y="1029"/>
                  </a:lnTo>
                  <a:lnTo>
                    <a:pt x="2672" y="930"/>
                  </a:lnTo>
                  <a:lnTo>
                    <a:pt x="2551" y="838"/>
                  </a:lnTo>
                  <a:lnTo>
                    <a:pt x="2434" y="751"/>
                  </a:lnTo>
                  <a:lnTo>
                    <a:pt x="2319" y="670"/>
                  </a:lnTo>
                  <a:lnTo>
                    <a:pt x="2209" y="593"/>
                  </a:lnTo>
                  <a:lnTo>
                    <a:pt x="2101" y="523"/>
                  </a:lnTo>
                  <a:lnTo>
                    <a:pt x="1996" y="457"/>
                  </a:lnTo>
                  <a:lnTo>
                    <a:pt x="1893" y="396"/>
                  </a:lnTo>
                  <a:lnTo>
                    <a:pt x="1793" y="341"/>
                  </a:lnTo>
                  <a:lnTo>
                    <a:pt x="1696" y="289"/>
                  </a:lnTo>
                  <a:lnTo>
                    <a:pt x="1600" y="242"/>
                  </a:lnTo>
                  <a:lnTo>
                    <a:pt x="1507" y="200"/>
                  </a:lnTo>
                  <a:lnTo>
                    <a:pt x="1415" y="163"/>
                  </a:lnTo>
                  <a:lnTo>
                    <a:pt x="1325" y="129"/>
                  </a:lnTo>
                  <a:lnTo>
                    <a:pt x="1238" y="100"/>
                  </a:lnTo>
                  <a:lnTo>
                    <a:pt x="1150" y="74"/>
                  </a:lnTo>
                  <a:lnTo>
                    <a:pt x="1065" y="53"/>
                  </a:lnTo>
                  <a:lnTo>
                    <a:pt x="981" y="36"/>
                  </a:lnTo>
                  <a:lnTo>
                    <a:pt x="897" y="23"/>
                  </a:lnTo>
                  <a:lnTo>
                    <a:pt x="815" y="11"/>
                  </a:lnTo>
                  <a:lnTo>
                    <a:pt x="734" y="5"/>
                  </a:lnTo>
                  <a:lnTo>
                    <a:pt x="652" y="2"/>
                  </a:lnTo>
                  <a:lnTo>
                    <a:pt x="571" y="0"/>
                  </a:lnTo>
                  <a:lnTo>
                    <a:pt x="491" y="3"/>
                  </a:lnTo>
                  <a:lnTo>
                    <a:pt x="409" y="8"/>
                  </a:lnTo>
                  <a:lnTo>
                    <a:pt x="328" y="18"/>
                  </a:lnTo>
                  <a:lnTo>
                    <a:pt x="248" y="29"/>
                  </a:lnTo>
                  <a:lnTo>
                    <a:pt x="166" y="42"/>
                  </a:lnTo>
                  <a:lnTo>
                    <a:pt x="84" y="58"/>
                  </a:lnTo>
                  <a:lnTo>
                    <a:pt x="0" y="7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25049" name="Freeform 25"/>
            <p:cNvSpPr>
              <a:spLocks/>
            </p:cNvSpPr>
            <p:nvPr userDrawn="1"/>
          </p:nvSpPr>
          <p:spPr bwMode="auto">
            <a:xfrm>
              <a:off x="542" y="987"/>
              <a:ext cx="5381" cy="854"/>
            </a:xfrm>
            <a:custGeom>
              <a:avLst/>
              <a:gdLst/>
              <a:ahLst/>
              <a:cxnLst>
                <a:cxn ang="0">
                  <a:pos x="5381" y="1145"/>
                </a:cxn>
                <a:cxn ang="0">
                  <a:pos x="5341" y="1195"/>
                </a:cxn>
                <a:cxn ang="0">
                  <a:pos x="5293" y="1250"/>
                </a:cxn>
                <a:cxn ang="0">
                  <a:pos x="5224" y="1319"/>
                </a:cxn>
                <a:cxn ang="0">
                  <a:pos x="5138" y="1395"/>
                </a:cxn>
                <a:cxn ang="0">
                  <a:pos x="5033" y="1472"/>
                </a:cxn>
                <a:cxn ang="0">
                  <a:pos x="4943" y="1529"/>
                </a:cxn>
                <a:cxn ang="0">
                  <a:pos x="4877" y="1564"/>
                </a:cxn>
                <a:cxn ang="0">
                  <a:pos x="4808" y="1598"/>
                </a:cxn>
                <a:cxn ang="0">
                  <a:pos x="4733" y="1629"/>
                </a:cxn>
                <a:cxn ang="0">
                  <a:pos x="4655" y="1655"/>
                </a:cxn>
                <a:cxn ang="0">
                  <a:pos x="4572" y="1676"/>
                </a:cxn>
                <a:cxn ang="0">
                  <a:pos x="4486" y="1694"/>
                </a:cxn>
                <a:cxn ang="0">
                  <a:pos x="4396" y="1705"/>
                </a:cxn>
                <a:cxn ang="0">
                  <a:pos x="4300" y="1708"/>
                </a:cxn>
                <a:cxn ang="0">
                  <a:pos x="4201" y="1706"/>
                </a:cxn>
                <a:cxn ang="0">
                  <a:pos x="4098" y="1695"/>
                </a:cxn>
                <a:cxn ang="0">
                  <a:pos x="3992" y="1677"/>
                </a:cxn>
                <a:cxn ang="0">
                  <a:pos x="3882" y="1648"/>
                </a:cxn>
                <a:cxn ang="0">
                  <a:pos x="3768" y="1611"/>
                </a:cxn>
                <a:cxn ang="0">
                  <a:pos x="3650" y="1563"/>
                </a:cxn>
                <a:cxn ang="0">
                  <a:pos x="3528" y="1503"/>
                </a:cxn>
                <a:cxn ang="0">
                  <a:pos x="3403" y="1432"/>
                </a:cxn>
                <a:cxn ang="0">
                  <a:pos x="3274" y="1348"/>
                </a:cxn>
                <a:cxn ang="0">
                  <a:pos x="3142" y="1251"/>
                </a:cxn>
                <a:cxn ang="0">
                  <a:pos x="3074" y="1198"/>
                </a:cxn>
                <a:cxn ang="0">
                  <a:pos x="2810" y="988"/>
                </a:cxn>
                <a:cxn ang="0">
                  <a:pos x="2561" y="801"/>
                </a:cxn>
                <a:cxn ang="0">
                  <a:pos x="2328" y="638"/>
                </a:cxn>
                <a:cxn ang="0">
                  <a:pos x="2106" y="494"/>
                </a:cxn>
                <a:cxn ang="0">
                  <a:pos x="1898" y="371"/>
                </a:cxn>
                <a:cxn ang="0">
                  <a:pos x="1698" y="268"/>
                </a:cxn>
                <a:cxn ang="0">
                  <a:pos x="1508" y="182"/>
                </a:cxn>
                <a:cxn ang="0">
                  <a:pos x="1326" y="114"/>
                </a:cxn>
                <a:cxn ang="0">
                  <a:pos x="1149" y="63"/>
                </a:cxn>
                <a:cxn ang="0">
                  <a:pos x="980" y="27"/>
                </a:cxn>
                <a:cxn ang="0">
                  <a:pos x="813" y="6"/>
                </a:cxn>
                <a:cxn ang="0">
                  <a:pos x="650" y="0"/>
                </a:cxn>
                <a:cxn ang="0">
                  <a:pos x="489" y="5"/>
                </a:cxn>
                <a:cxn ang="0">
                  <a:pos x="328" y="22"/>
                </a:cxn>
                <a:cxn ang="0">
                  <a:pos x="165" y="50"/>
                </a:cxn>
                <a:cxn ang="0">
                  <a:pos x="0" y="89"/>
                </a:cxn>
              </a:cxnLst>
              <a:rect l="0" t="0" r="r" b="b"/>
              <a:pathLst>
                <a:path w="5381" h="1708">
                  <a:moveTo>
                    <a:pt x="5381" y="1145"/>
                  </a:moveTo>
                  <a:lnTo>
                    <a:pt x="5381" y="1145"/>
                  </a:lnTo>
                  <a:lnTo>
                    <a:pt x="5372" y="1157"/>
                  </a:lnTo>
                  <a:lnTo>
                    <a:pt x="5341" y="1195"/>
                  </a:lnTo>
                  <a:lnTo>
                    <a:pt x="5319" y="1220"/>
                  </a:lnTo>
                  <a:lnTo>
                    <a:pt x="5293" y="1250"/>
                  </a:lnTo>
                  <a:lnTo>
                    <a:pt x="5261" y="1283"/>
                  </a:lnTo>
                  <a:lnTo>
                    <a:pt x="5224" y="1319"/>
                  </a:lnTo>
                  <a:lnTo>
                    <a:pt x="5184" y="1356"/>
                  </a:lnTo>
                  <a:lnTo>
                    <a:pt x="5138" y="1395"/>
                  </a:lnTo>
                  <a:lnTo>
                    <a:pt x="5088" y="1434"/>
                  </a:lnTo>
                  <a:lnTo>
                    <a:pt x="5033" y="1472"/>
                  </a:lnTo>
                  <a:lnTo>
                    <a:pt x="4975" y="1511"/>
                  </a:lnTo>
                  <a:lnTo>
                    <a:pt x="4943" y="1529"/>
                  </a:lnTo>
                  <a:lnTo>
                    <a:pt x="4911" y="1547"/>
                  </a:lnTo>
                  <a:lnTo>
                    <a:pt x="4877" y="1564"/>
                  </a:lnTo>
                  <a:lnTo>
                    <a:pt x="4843" y="1582"/>
                  </a:lnTo>
                  <a:lnTo>
                    <a:pt x="4808" y="1598"/>
                  </a:lnTo>
                  <a:lnTo>
                    <a:pt x="4770" y="1613"/>
                  </a:lnTo>
                  <a:lnTo>
                    <a:pt x="4733" y="1629"/>
                  </a:lnTo>
                  <a:lnTo>
                    <a:pt x="4694" y="1642"/>
                  </a:lnTo>
                  <a:lnTo>
                    <a:pt x="4655" y="1655"/>
                  </a:lnTo>
                  <a:lnTo>
                    <a:pt x="4614" y="1666"/>
                  </a:lnTo>
                  <a:lnTo>
                    <a:pt x="4572" y="1676"/>
                  </a:lnTo>
                  <a:lnTo>
                    <a:pt x="4530" y="1685"/>
                  </a:lnTo>
                  <a:lnTo>
                    <a:pt x="4486" y="1694"/>
                  </a:lnTo>
                  <a:lnTo>
                    <a:pt x="4441" y="1700"/>
                  </a:lnTo>
                  <a:lnTo>
                    <a:pt x="4396" y="1705"/>
                  </a:lnTo>
                  <a:lnTo>
                    <a:pt x="4348" y="1708"/>
                  </a:lnTo>
                  <a:lnTo>
                    <a:pt x="4300" y="1708"/>
                  </a:lnTo>
                  <a:lnTo>
                    <a:pt x="4251" y="1708"/>
                  </a:lnTo>
                  <a:lnTo>
                    <a:pt x="4201" y="1706"/>
                  </a:lnTo>
                  <a:lnTo>
                    <a:pt x="4150" y="1702"/>
                  </a:lnTo>
                  <a:lnTo>
                    <a:pt x="4098" y="1695"/>
                  </a:lnTo>
                  <a:lnTo>
                    <a:pt x="4046" y="1687"/>
                  </a:lnTo>
                  <a:lnTo>
                    <a:pt x="3992" y="1677"/>
                  </a:lnTo>
                  <a:lnTo>
                    <a:pt x="3937" y="1664"/>
                  </a:lnTo>
                  <a:lnTo>
                    <a:pt x="3882" y="1648"/>
                  </a:lnTo>
                  <a:lnTo>
                    <a:pt x="3825" y="1631"/>
                  </a:lnTo>
                  <a:lnTo>
                    <a:pt x="3768" y="1611"/>
                  </a:lnTo>
                  <a:lnTo>
                    <a:pt x="3708" y="1589"/>
                  </a:lnTo>
                  <a:lnTo>
                    <a:pt x="3650" y="1563"/>
                  </a:lnTo>
                  <a:lnTo>
                    <a:pt x="3589" y="1534"/>
                  </a:lnTo>
                  <a:lnTo>
                    <a:pt x="3528" y="1503"/>
                  </a:lnTo>
                  <a:lnTo>
                    <a:pt x="3465" y="1469"/>
                  </a:lnTo>
                  <a:lnTo>
                    <a:pt x="3403" y="1432"/>
                  </a:lnTo>
                  <a:lnTo>
                    <a:pt x="3339" y="1392"/>
                  </a:lnTo>
                  <a:lnTo>
                    <a:pt x="3274" y="1348"/>
                  </a:lnTo>
                  <a:lnTo>
                    <a:pt x="3209" y="1301"/>
                  </a:lnTo>
                  <a:lnTo>
                    <a:pt x="3142" y="1251"/>
                  </a:lnTo>
                  <a:lnTo>
                    <a:pt x="3074" y="1198"/>
                  </a:lnTo>
                  <a:lnTo>
                    <a:pt x="3074" y="1198"/>
                  </a:lnTo>
                  <a:lnTo>
                    <a:pt x="2941" y="1090"/>
                  </a:lnTo>
                  <a:lnTo>
                    <a:pt x="2810" y="988"/>
                  </a:lnTo>
                  <a:lnTo>
                    <a:pt x="2684" y="891"/>
                  </a:lnTo>
                  <a:lnTo>
                    <a:pt x="2561" y="801"/>
                  </a:lnTo>
                  <a:lnTo>
                    <a:pt x="2443" y="717"/>
                  </a:lnTo>
                  <a:lnTo>
                    <a:pt x="2328" y="638"/>
                  </a:lnTo>
                  <a:lnTo>
                    <a:pt x="2216" y="563"/>
                  </a:lnTo>
                  <a:lnTo>
                    <a:pt x="2106" y="494"/>
                  </a:lnTo>
                  <a:lnTo>
                    <a:pt x="2001" y="429"/>
                  </a:lnTo>
                  <a:lnTo>
                    <a:pt x="1898" y="371"/>
                  </a:lnTo>
                  <a:lnTo>
                    <a:pt x="1796" y="316"/>
                  </a:lnTo>
                  <a:lnTo>
                    <a:pt x="1698" y="268"/>
                  </a:lnTo>
                  <a:lnTo>
                    <a:pt x="1602" y="223"/>
                  </a:lnTo>
                  <a:lnTo>
                    <a:pt x="1508" y="182"/>
                  </a:lnTo>
                  <a:lnTo>
                    <a:pt x="1416" y="147"/>
                  </a:lnTo>
                  <a:lnTo>
                    <a:pt x="1326" y="114"/>
                  </a:lnTo>
                  <a:lnTo>
                    <a:pt x="1237" y="87"/>
                  </a:lnTo>
                  <a:lnTo>
                    <a:pt x="1149" y="63"/>
                  </a:lnTo>
                  <a:lnTo>
                    <a:pt x="1065" y="43"/>
                  </a:lnTo>
                  <a:lnTo>
                    <a:pt x="980" y="27"/>
                  </a:lnTo>
                  <a:lnTo>
                    <a:pt x="897" y="16"/>
                  </a:lnTo>
                  <a:lnTo>
                    <a:pt x="813" y="6"/>
                  </a:lnTo>
                  <a:lnTo>
                    <a:pt x="732" y="1"/>
                  </a:lnTo>
                  <a:lnTo>
                    <a:pt x="650" y="0"/>
                  </a:lnTo>
                  <a:lnTo>
                    <a:pt x="569" y="0"/>
                  </a:lnTo>
                  <a:lnTo>
                    <a:pt x="489" y="5"/>
                  </a:lnTo>
                  <a:lnTo>
                    <a:pt x="408" y="11"/>
                  </a:lnTo>
                  <a:lnTo>
                    <a:pt x="328" y="22"/>
                  </a:lnTo>
                  <a:lnTo>
                    <a:pt x="246" y="35"/>
                  </a:lnTo>
                  <a:lnTo>
                    <a:pt x="165" y="50"/>
                  </a:lnTo>
                  <a:lnTo>
                    <a:pt x="83" y="68"/>
                  </a:lnTo>
                  <a:lnTo>
                    <a:pt x="0" y="89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25050" name="Freeform 26"/>
            <p:cNvSpPr>
              <a:spLocks/>
            </p:cNvSpPr>
            <p:nvPr userDrawn="1"/>
          </p:nvSpPr>
          <p:spPr bwMode="auto">
            <a:xfrm>
              <a:off x="563" y="1005"/>
              <a:ext cx="5395" cy="822"/>
            </a:xfrm>
            <a:custGeom>
              <a:avLst/>
              <a:gdLst/>
              <a:ahLst/>
              <a:cxnLst>
                <a:cxn ang="0">
                  <a:pos x="5395" y="1054"/>
                </a:cxn>
                <a:cxn ang="0">
                  <a:pos x="5356" y="1106"/>
                </a:cxn>
                <a:cxn ang="0">
                  <a:pos x="5309" y="1162"/>
                </a:cxn>
                <a:cxn ang="0">
                  <a:pos x="5241" y="1232"/>
                </a:cxn>
                <a:cxn ang="0">
                  <a:pos x="5156" y="1309"/>
                </a:cxn>
                <a:cxn ang="0">
                  <a:pos x="5052" y="1390"/>
                </a:cxn>
                <a:cxn ang="0">
                  <a:pos x="4963" y="1450"/>
                </a:cxn>
                <a:cxn ang="0">
                  <a:pos x="4898" y="1487"/>
                </a:cxn>
                <a:cxn ang="0">
                  <a:pos x="4829" y="1521"/>
                </a:cxn>
                <a:cxn ang="0">
                  <a:pos x="4755" y="1553"/>
                </a:cxn>
                <a:cxn ang="0">
                  <a:pos x="4677" y="1582"/>
                </a:cxn>
                <a:cxn ang="0">
                  <a:pos x="4595" y="1605"/>
                </a:cxn>
                <a:cxn ang="0">
                  <a:pos x="4509" y="1624"/>
                </a:cxn>
                <a:cxn ang="0">
                  <a:pos x="4418" y="1637"/>
                </a:cxn>
                <a:cxn ang="0">
                  <a:pos x="4323" y="1644"/>
                </a:cxn>
                <a:cxn ang="0">
                  <a:pos x="4225" y="1642"/>
                </a:cxn>
                <a:cxn ang="0">
                  <a:pos x="4122" y="1634"/>
                </a:cxn>
                <a:cxn ang="0">
                  <a:pos x="4015" y="1618"/>
                </a:cxn>
                <a:cxn ang="0">
                  <a:pos x="3904" y="1592"/>
                </a:cxn>
                <a:cxn ang="0">
                  <a:pos x="3789" y="1556"/>
                </a:cxn>
                <a:cxn ang="0">
                  <a:pos x="3671" y="1510"/>
                </a:cxn>
                <a:cxn ang="0">
                  <a:pos x="3548" y="1451"/>
                </a:cxn>
                <a:cxn ang="0">
                  <a:pos x="3422" y="1384"/>
                </a:cxn>
                <a:cxn ang="0">
                  <a:pos x="3292" y="1301"/>
                </a:cxn>
                <a:cxn ang="0">
                  <a:pos x="3158" y="1206"/>
                </a:cxn>
                <a:cxn ang="0">
                  <a:pos x="3089" y="1154"/>
                </a:cxn>
                <a:cxn ang="0">
                  <a:pos x="2822" y="949"/>
                </a:cxn>
                <a:cxn ang="0">
                  <a:pos x="2572" y="767"/>
                </a:cxn>
                <a:cxn ang="0">
                  <a:pos x="2335" y="605"/>
                </a:cxn>
                <a:cxn ang="0">
                  <a:pos x="2111" y="467"/>
                </a:cxn>
                <a:cxn ang="0">
                  <a:pos x="1900" y="347"/>
                </a:cxn>
                <a:cxn ang="0">
                  <a:pos x="1699" y="247"/>
                </a:cxn>
                <a:cxn ang="0">
                  <a:pos x="1509" y="166"/>
                </a:cxn>
                <a:cxn ang="0">
                  <a:pos x="1326" y="102"/>
                </a:cxn>
                <a:cxn ang="0">
                  <a:pos x="1149" y="53"/>
                </a:cxn>
                <a:cxn ang="0">
                  <a:pos x="979" y="21"/>
                </a:cxn>
                <a:cxn ang="0">
                  <a:pos x="812" y="3"/>
                </a:cxn>
                <a:cxn ang="0">
                  <a:pos x="648" y="0"/>
                </a:cxn>
                <a:cxn ang="0">
                  <a:pos x="487" y="8"/>
                </a:cxn>
                <a:cxn ang="0">
                  <a:pos x="326" y="29"/>
                </a:cxn>
                <a:cxn ang="0">
                  <a:pos x="164" y="60"/>
                </a:cxn>
                <a:cxn ang="0">
                  <a:pos x="0" y="102"/>
                </a:cxn>
              </a:cxnLst>
              <a:rect l="0" t="0" r="r" b="b"/>
              <a:pathLst>
                <a:path w="5395" h="1644">
                  <a:moveTo>
                    <a:pt x="5395" y="1054"/>
                  </a:moveTo>
                  <a:lnTo>
                    <a:pt x="5395" y="1054"/>
                  </a:lnTo>
                  <a:lnTo>
                    <a:pt x="5385" y="1067"/>
                  </a:lnTo>
                  <a:lnTo>
                    <a:pt x="5356" y="1106"/>
                  </a:lnTo>
                  <a:lnTo>
                    <a:pt x="5335" y="1132"/>
                  </a:lnTo>
                  <a:lnTo>
                    <a:pt x="5309" y="1162"/>
                  </a:lnTo>
                  <a:lnTo>
                    <a:pt x="5277" y="1196"/>
                  </a:lnTo>
                  <a:lnTo>
                    <a:pt x="5241" y="1232"/>
                  </a:lnTo>
                  <a:lnTo>
                    <a:pt x="5201" y="1271"/>
                  </a:lnTo>
                  <a:lnTo>
                    <a:pt x="5156" y="1309"/>
                  </a:lnTo>
                  <a:lnTo>
                    <a:pt x="5106" y="1350"/>
                  </a:lnTo>
                  <a:lnTo>
                    <a:pt x="5052" y="1390"/>
                  </a:lnTo>
                  <a:lnTo>
                    <a:pt x="4994" y="1431"/>
                  </a:lnTo>
                  <a:lnTo>
                    <a:pt x="4963" y="1450"/>
                  </a:lnTo>
                  <a:lnTo>
                    <a:pt x="4931" y="1469"/>
                  </a:lnTo>
                  <a:lnTo>
                    <a:pt x="4898" y="1487"/>
                  </a:lnTo>
                  <a:lnTo>
                    <a:pt x="4865" y="1505"/>
                  </a:lnTo>
                  <a:lnTo>
                    <a:pt x="4829" y="1521"/>
                  </a:lnTo>
                  <a:lnTo>
                    <a:pt x="4793" y="1539"/>
                  </a:lnTo>
                  <a:lnTo>
                    <a:pt x="4755" y="1553"/>
                  </a:lnTo>
                  <a:lnTo>
                    <a:pt x="4716" y="1568"/>
                  </a:lnTo>
                  <a:lnTo>
                    <a:pt x="4677" y="1582"/>
                  </a:lnTo>
                  <a:lnTo>
                    <a:pt x="4637" y="1594"/>
                  </a:lnTo>
                  <a:lnTo>
                    <a:pt x="4595" y="1605"/>
                  </a:lnTo>
                  <a:lnTo>
                    <a:pt x="4552" y="1615"/>
                  </a:lnTo>
                  <a:lnTo>
                    <a:pt x="4509" y="1624"/>
                  </a:lnTo>
                  <a:lnTo>
                    <a:pt x="4463" y="1631"/>
                  </a:lnTo>
                  <a:lnTo>
                    <a:pt x="4418" y="1637"/>
                  </a:lnTo>
                  <a:lnTo>
                    <a:pt x="4372" y="1640"/>
                  </a:lnTo>
                  <a:lnTo>
                    <a:pt x="4323" y="1644"/>
                  </a:lnTo>
                  <a:lnTo>
                    <a:pt x="4275" y="1644"/>
                  </a:lnTo>
                  <a:lnTo>
                    <a:pt x="4225" y="1642"/>
                  </a:lnTo>
                  <a:lnTo>
                    <a:pt x="4173" y="1639"/>
                  </a:lnTo>
                  <a:lnTo>
                    <a:pt x="4122" y="1634"/>
                  </a:lnTo>
                  <a:lnTo>
                    <a:pt x="4069" y="1627"/>
                  </a:lnTo>
                  <a:lnTo>
                    <a:pt x="4015" y="1618"/>
                  </a:lnTo>
                  <a:lnTo>
                    <a:pt x="3959" y="1605"/>
                  </a:lnTo>
                  <a:lnTo>
                    <a:pt x="3904" y="1592"/>
                  </a:lnTo>
                  <a:lnTo>
                    <a:pt x="3847" y="1574"/>
                  </a:lnTo>
                  <a:lnTo>
                    <a:pt x="3789" y="1556"/>
                  </a:lnTo>
                  <a:lnTo>
                    <a:pt x="3730" y="1534"/>
                  </a:lnTo>
                  <a:lnTo>
                    <a:pt x="3671" y="1510"/>
                  </a:lnTo>
                  <a:lnTo>
                    <a:pt x="3610" y="1482"/>
                  </a:lnTo>
                  <a:lnTo>
                    <a:pt x="3548" y="1451"/>
                  </a:lnTo>
                  <a:lnTo>
                    <a:pt x="3486" y="1419"/>
                  </a:lnTo>
                  <a:lnTo>
                    <a:pt x="3422" y="1384"/>
                  </a:lnTo>
                  <a:lnTo>
                    <a:pt x="3357" y="1343"/>
                  </a:lnTo>
                  <a:lnTo>
                    <a:pt x="3292" y="1301"/>
                  </a:lnTo>
                  <a:lnTo>
                    <a:pt x="3225" y="1256"/>
                  </a:lnTo>
                  <a:lnTo>
                    <a:pt x="3158" y="1206"/>
                  </a:lnTo>
                  <a:lnTo>
                    <a:pt x="3089" y="1154"/>
                  </a:lnTo>
                  <a:lnTo>
                    <a:pt x="3089" y="1154"/>
                  </a:lnTo>
                  <a:lnTo>
                    <a:pt x="2954" y="1049"/>
                  </a:lnTo>
                  <a:lnTo>
                    <a:pt x="2822" y="949"/>
                  </a:lnTo>
                  <a:lnTo>
                    <a:pt x="2696" y="856"/>
                  </a:lnTo>
                  <a:lnTo>
                    <a:pt x="2572" y="767"/>
                  </a:lnTo>
                  <a:lnTo>
                    <a:pt x="2452" y="683"/>
                  </a:lnTo>
                  <a:lnTo>
                    <a:pt x="2335" y="605"/>
                  </a:lnTo>
                  <a:lnTo>
                    <a:pt x="2223" y="534"/>
                  </a:lnTo>
                  <a:lnTo>
                    <a:pt x="2111" y="467"/>
                  </a:lnTo>
                  <a:lnTo>
                    <a:pt x="2005" y="405"/>
                  </a:lnTo>
                  <a:lnTo>
                    <a:pt x="1900" y="347"/>
                  </a:lnTo>
                  <a:lnTo>
                    <a:pt x="1799" y="295"/>
                  </a:lnTo>
                  <a:lnTo>
                    <a:pt x="1699" y="247"/>
                  </a:lnTo>
                  <a:lnTo>
                    <a:pt x="1603" y="205"/>
                  </a:lnTo>
                  <a:lnTo>
                    <a:pt x="1509" y="166"/>
                  </a:lnTo>
                  <a:lnTo>
                    <a:pt x="1416" y="131"/>
                  </a:lnTo>
                  <a:lnTo>
                    <a:pt x="1326" y="102"/>
                  </a:lnTo>
                  <a:lnTo>
                    <a:pt x="1237" y="76"/>
                  </a:lnTo>
                  <a:lnTo>
                    <a:pt x="1149" y="53"/>
                  </a:lnTo>
                  <a:lnTo>
                    <a:pt x="1063" y="35"/>
                  </a:lnTo>
                  <a:lnTo>
                    <a:pt x="979" y="21"/>
                  </a:lnTo>
                  <a:lnTo>
                    <a:pt x="894" y="11"/>
                  </a:lnTo>
                  <a:lnTo>
                    <a:pt x="812" y="3"/>
                  </a:lnTo>
                  <a:lnTo>
                    <a:pt x="730" y="0"/>
                  </a:lnTo>
                  <a:lnTo>
                    <a:pt x="648" y="0"/>
                  </a:lnTo>
                  <a:lnTo>
                    <a:pt x="568" y="2"/>
                  </a:lnTo>
                  <a:lnTo>
                    <a:pt x="487" y="8"/>
                  </a:lnTo>
                  <a:lnTo>
                    <a:pt x="406" y="18"/>
                  </a:lnTo>
                  <a:lnTo>
                    <a:pt x="326" y="29"/>
                  </a:lnTo>
                  <a:lnTo>
                    <a:pt x="244" y="43"/>
                  </a:lnTo>
                  <a:lnTo>
                    <a:pt x="164" y="60"/>
                  </a:lnTo>
                  <a:lnTo>
                    <a:pt x="82" y="81"/>
                  </a:lnTo>
                  <a:lnTo>
                    <a:pt x="0" y="10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25051" name="Freeform 27"/>
            <p:cNvSpPr>
              <a:spLocks/>
            </p:cNvSpPr>
            <p:nvPr userDrawn="1"/>
          </p:nvSpPr>
          <p:spPr bwMode="auto">
            <a:xfrm>
              <a:off x="584" y="1023"/>
              <a:ext cx="5409" cy="791"/>
            </a:xfrm>
            <a:custGeom>
              <a:avLst/>
              <a:gdLst/>
              <a:ahLst/>
              <a:cxnLst>
                <a:cxn ang="0">
                  <a:pos x="5409" y="964"/>
                </a:cxn>
                <a:cxn ang="0">
                  <a:pos x="5371" y="1018"/>
                </a:cxn>
                <a:cxn ang="0">
                  <a:pos x="5324" y="1076"/>
                </a:cxn>
                <a:cxn ang="0">
                  <a:pos x="5257" y="1147"/>
                </a:cxn>
                <a:cxn ang="0">
                  <a:pos x="5174" y="1228"/>
                </a:cxn>
                <a:cxn ang="0">
                  <a:pos x="5071" y="1310"/>
                </a:cxn>
                <a:cxn ang="0">
                  <a:pos x="4983" y="1371"/>
                </a:cxn>
                <a:cxn ang="0">
                  <a:pos x="4919" y="1410"/>
                </a:cxn>
                <a:cxn ang="0">
                  <a:pos x="4849" y="1447"/>
                </a:cxn>
                <a:cxn ang="0">
                  <a:pos x="4777" y="1481"/>
                </a:cxn>
                <a:cxn ang="0">
                  <a:pos x="4699" y="1510"/>
                </a:cxn>
                <a:cxn ang="0">
                  <a:pos x="4617" y="1536"/>
                </a:cxn>
                <a:cxn ang="0">
                  <a:pos x="4531" y="1555"/>
                </a:cxn>
                <a:cxn ang="0">
                  <a:pos x="4441" y="1572"/>
                </a:cxn>
                <a:cxn ang="0">
                  <a:pos x="4345" y="1580"/>
                </a:cxn>
                <a:cxn ang="0">
                  <a:pos x="4247" y="1581"/>
                </a:cxn>
                <a:cxn ang="0">
                  <a:pos x="4144" y="1575"/>
                </a:cxn>
                <a:cxn ang="0">
                  <a:pos x="4037" y="1560"/>
                </a:cxn>
                <a:cxn ang="0">
                  <a:pos x="3926" y="1536"/>
                </a:cxn>
                <a:cxn ang="0">
                  <a:pos x="3811" y="1502"/>
                </a:cxn>
                <a:cxn ang="0">
                  <a:pos x="3691" y="1458"/>
                </a:cxn>
                <a:cxn ang="0">
                  <a:pos x="3568" y="1404"/>
                </a:cxn>
                <a:cxn ang="0">
                  <a:pos x="3440" y="1336"/>
                </a:cxn>
                <a:cxn ang="0">
                  <a:pos x="3310" y="1257"/>
                </a:cxn>
                <a:cxn ang="0">
                  <a:pos x="3173" y="1165"/>
                </a:cxn>
                <a:cxn ang="0">
                  <a:pos x="3105" y="1113"/>
                </a:cxn>
                <a:cxn ang="0">
                  <a:pos x="2835" y="913"/>
                </a:cxn>
                <a:cxn ang="0">
                  <a:pos x="2582" y="733"/>
                </a:cxn>
                <a:cxn ang="0">
                  <a:pos x="2343" y="577"/>
                </a:cxn>
                <a:cxn ang="0">
                  <a:pos x="2117" y="441"/>
                </a:cxn>
                <a:cxn ang="0">
                  <a:pos x="1904" y="327"/>
                </a:cxn>
                <a:cxn ang="0">
                  <a:pos x="1702" y="230"/>
                </a:cxn>
                <a:cxn ang="0">
                  <a:pos x="1509" y="152"/>
                </a:cxn>
                <a:cxn ang="0">
                  <a:pos x="1325" y="91"/>
                </a:cxn>
                <a:cxn ang="0">
                  <a:pos x="1148" y="46"/>
                </a:cxn>
                <a:cxn ang="0">
                  <a:pos x="977" y="17"/>
                </a:cxn>
                <a:cxn ang="0">
                  <a:pos x="810" y="2"/>
                </a:cxn>
                <a:cxn ang="0">
                  <a:pos x="647" y="2"/>
                </a:cxn>
                <a:cxn ang="0">
                  <a:pos x="485" y="13"/>
                </a:cxn>
                <a:cxn ang="0">
                  <a:pos x="324" y="38"/>
                </a:cxn>
                <a:cxn ang="0">
                  <a:pos x="163" y="73"/>
                </a:cxn>
                <a:cxn ang="0">
                  <a:pos x="0" y="118"/>
                </a:cxn>
              </a:cxnLst>
              <a:rect l="0" t="0" r="r" b="b"/>
              <a:pathLst>
                <a:path w="5409" h="1581">
                  <a:moveTo>
                    <a:pt x="5409" y="964"/>
                  </a:moveTo>
                  <a:lnTo>
                    <a:pt x="5409" y="964"/>
                  </a:lnTo>
                  <a:lnTo>
                    <a:pt x="5399" y="979"/>
                  </a:lnTo>
                  <a:lnTo>
                    <a:pt x="5371" y="1018"/>
                  </a:lnTo>
                  <a:lnTo>
                    <a:pt x="5350" y="1045"/>
                  </a:lnTo>
                  <a:lnTo>
                    <a:pt x="5324" y="1076"/>
                  </a:lnTo>
                  <a:lnTo>
                    <a:pt x="5294" y="1110"/>
                  </a:lnTo>
                  <a:lnTo>
                    <a:pt x="5257" y="1147"/>
                  </a:lnTo>
                  <a:lnTo>
                    <a:pt x="5219" y="1187"/>
                  </a:lnTo>
                  <a:lnTo>
                    <a:pt x="5174" y="1228"/>
                  </a:lnTo>
                  <a:lnTo>
                    <a:pt x="5126" y="1270"/>
                  </a:lnTo>
                  <a:lnTo>
                    <a:pt x="5071" y="1310"/>
                  </a:lnTo>
                  <a:lnTo>
                    <a:pt x="5013" y="1352"/>
                  </a:lnTo>
                  <a:lnTo>
                    <a:pt x="4983" y="1371"/>
                  </a:lnTo>
                  <a:lnTo>
                    <a:pt x="4952" y="1391"/>
                  </a:lnTo>
                  <a:lnTo>
                    <a:pt x="4919" y="1410"/>
                  </a:lnTo>
                  <a:lnTo>
                    <a:pt x="4885" y="1429"/>
                  </a:lnTo>
                  <a:lnTo>
                    <a:pt x="4849" y="1447"/>
                  </a:lnTo>
                  <a:lnTo>
                    <a:pt x="4813" y="1463"/>
                  </a:lnTo>
                  <a:lnTo>
                    <a:pt x="4777" y="1481"/>
                  </a:lnTo>
                  <a:lnTo>
                    <a:pt x="4738" y="1496"/>
                  </a:lnTo>
                  <a:lnTo>
                    <a:pt x="4699" y="1510"/>
                  </a:lnTo>
                  <a:lnTo>
                    <a:pt x="4659" y="1523"/>
                  </a:lnTo>
                  <a:lnTo>
                    <a:pt x="4617" y="1536"/>
                  </a:lnTo>
                  <a:lnTo>
                    <a:pt x="4574" y="1547"/>
                  </a:lnTo>
                  <a:lnTo>
                    <a:pt x="4531" y="1555"/>
                  </a:lnTo>
                  <a:lnTo>
                    <a:pt x="4487" y="1563"/>
                  </a:lnTo>
                  <a:lnTo>
                    <a:pt x="4441" y="1572"/>
                  </a:lnTo>
                  <a:lnTo>
                    <a:pt x="4394" y="1576"/>
                  </a:lnTo>
                  <a:lnTo>
                    <a:pt x="4345" y="1580"/>
                  </a:lnTo>
                  <a:lnTo>
                    <a:pt x="4297" y="1581"/>
                  </a:lnTo>
                  <a:lnTo>
                    <a:pt x="4247" y="1581"/>
                  </a:lnTo>
                  <a:lnTo>
                    <a:pt x="4197" y="1578"/>
                  </a:lnTo>
                  <a:lnTo>
                    <a:pt x="4144" y="1575"/>
                  </a:lnTo>
                  <a:lnTo>
                    <a:pt x="4091" y="1568"/>
                  </a:lnTo>
                  <a:lnTo>
                    <a:pt x="4037" y="1560"/>
                  </a:lnTo>
                  <a:lnTo>
                    <a:pt x="3982" y="1549"/>
                  </a:lnTo>
                  <a:lnTo>
                    <a:pt x="3926" y="1536"/>
                  </a:lnTo>
                  <a:lnTo>
                    <a:pt x="3869" y="1520"/>
                  </a:lnTo>
                  <a:lnTo>
                    <a:pt x="3811" y="1502"/>
                  </a:lnTo>
                  <a:lnTo>
                    <a:pt x="3751" y="1481"/>
                  </a:lnTo>
                  <a:lnTo>
                    <a:pt x="3691" y="1458"/>
                  </a:lnTo>
                  <a:lnTo>
                    <a:pt x="3630" y="1433"/>
                  </a:lnTo>
                  <a:lnTo>
                    <a:pt x="3568" y="1404"/>
                  </a:lnTo>
                  <a:lnTo>
                    <a:pt x="3505" y="1371"/>
                  </a:lnTo>
                  <a:lnTo>
                    <a:pt x="3440" y="1336"/>
                  </a:lnTo>
                  <a:lnTo>
                    <a:pt x="3375" y="1299"/>
                  </a:lnTo>
                  <a:lnTo>
                    <a:pt x="3310" y="1257"/>
                  </a:lnTo>
                  <a:lnTo>
                    <a:pt x="3241" y="1211"/>
                  </a:lnTo>
                  <a:lnTo>
                    <a:pt x="3173" y="1165"/>
                  </a:lnTo>
                  <a:lnTo>
                    <a:pt x="3105" y="1113"/>
                  </a:lnTo>
                  <a:lnTo>
                    <a:pt x="3105" y="1113"/>
                  </a:lnTo>
                  <a:lnTo>
                    <a:pt x="2968" y="1010"/>
                  </a:lnTo>
                  <a:lnTo>
                    <a:pt x="2835" y="913"/>
                  </a:lnTo>
                  <a:lnTo>
                    <a:pt x="2707" y="821"/>
                  </a:lnTo>
                  <a:lnTo>
                    <a:pt x="2582" y="733"/>
                  </a:lnTo>
                  <a:lnTo>
                    <a:pt x="2460" y="653"/>
                  </a:lnTo>
                  <a:lnTo>
                    <a:pt x="2343" y="577"/>
                  </a:lnTo>
                  <a:lnTo>
                    <a:pt x="2228" y="507"/>
                  </a:lnTo>
                  <a:lnTo>
                    <a:pt x="2117" y="441"/>
                  </a:lnTo>
                  <a:lnTo>
                    <a:pt x="2009" y="381"/>
                  </a:lnTo>
                  <a:lnTo>
                    <a:pt x="1904" y="327"/>
                  </a:lnTo>
                  <a:lnTo>
                    <a:pt x="1802" y="277"/>
                  </a:lnTo>
                  <a:lnTo>
                    <a:pt x="1702" y="230"/>
                  </a:lnTo>
                  <a:lnTo>
                    <a:pt x="1605" y="189"/>
                  </a:lnTo>
                  <a:lnTo>
                    <a:pt x="1509" y="152"/>
                  </a:lnTo>
                  <a:lnTo>
                    <a:pt x="1416" y="118"/>
                  </a:lnTo>
                  <a:lnTo>
                    <a:pt x="1325" y="91"/>
                  </a:lnTo>
                  <a:lnTo>
                    <a:pt x="1235" y="67"/>
                  </a:lnTo>
                  <a:lnTo>
                    <a:pt x="1148" y="46"/>
                  </a:lnTo>
                  <a:lnTo>
                    <a:pt x="1062" y="29"/>
                  </a:lnTo>
                  <a:lnTo>
                    <a:pt x="977" y="17"/>
                  </a:lnTo>
                  <a:lnTo>
                    <a:pt x="892" y="8"/>
                  </a:lnTo>
                  <a:lnTo>
                    <a:pt x="810" y="2"/>
                  </a:lnTo>
                  <a:lnTo>
                    <a:pt x="728" y="0"/>
                  </a:lnTo>
                  <a:lnTo>
                    <a:pt x="647" y="2"/>
                  </a:lnTo>
                  <a:lnTo>
                    <a:pt x="566" y="7"/>
                  </a:lnTo>
                  <a:lnTo>
                    <a:pt x="485" y="13"/>
                  </a:lnTo>
                  <a:lnTo>
                    <a:pt x="405" y="25"/>
                  </a:lnTo>
                  <a:lnTo>
                    <a:pt x="324" y="38"/>
                  </a:lnTo>
                  <a:lnTo>
                    <a:pt x="244" y="54"/>
                  </a:lnTo>
                  <a:lnTo>
                    <a:pt x="163" y="73"/>
                  </a:lnTo>
                  <a:lnTo>
                    <a:pt x="81" y="94"/>
                  </a:lnTo>
                  <a:lnTo>
                    <a:pt x="0" y="11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25052" name="Freeform 28"/>
            <p:cNvSpPr>
              <a:spLocks/>
            </p:cNvSpPr>
            <p:nvPr userDrawn="1"/>
          </p:nvSpPr>
          <p:spPr bwMode="auto">
            <a:xfrm>
              <a:off x="606" y="1042"/>
              <a:ext cx="5422" cy="758"/>
            </a:xfrm>
            <a:custGeom>
              <a:avLst/>
              <a:gdLst/>
              <a:ahLst/>
              <a:cxnLst>
                <a:cxn ang="0">
                  <a:pos x="5422" y="873"/>
                </a:cxn>
                <a:cxn ang="0">
                  <a:pos x="5384" y="926"/>
                </a:cxn>
                <a:cxn ang="0">
                  <a:pos x="5337" y="986"/>
                </a:cxn>
                <a:cxn ang="0">
                  <a:pos x="5273" y="1059"/>
                </a:cxn>
                <a:cxn ang="0">
                  <a:pos x="5190" y="1141"/>
                </a:cxn>
                <a:cxn ang="0">
                  <a:pos x="5088" y="1227"/>
                </a:cxn>
                <a:cxn ang="0">
                  <a:pos x="5001" y="1290"/>
                </a:cxn>
                <a:cxn ang="0">
                  <a:pos x="4937" y="1330"/>
                </a:cxn>
                <a:cxn ang="0">
                  <a:pos x="4869" y="1369"/>
                </a:cxn>
                <a:cxn ang="0">
                  <a:pos x="4797" y="1404"/>
                </a:cxn>
                <a:cxn ang="0">
                  <a:pos x="4719" y="1435"/>
                </a:cxn>
                <a:cxn ang="0">
                  <a:pos x="4637" y="1462"/>
                </a:cxn>
                <a:cxn ang="0">
                  <a:pos x="4552" y="1485"/>
                </a:cxn>
                <a:cxn ang="0">
                  <a:pos x="4462" y="1501"/>
                </a:cxn>
                <a:cxn ang="0">
                  <a:pos x="4368" y="1513"/>
                </a:cxn>
                <a:cxn ang="0">
                  <a:pos x="4268" y="1516"/>
                </a:cxn>
                <a:cxn ang="0">
                  <a:pos x="4165" y="1511"/>
                </a:cxn>
                <a:cxn ang="0">
                  <a:pos x="4058" y="1498"/>
                </a:cxn>
                <a:cxn ang="0">
                  <a:pos x="3947" y="1477"/>
                </a:cxn>
                <a:cxn ang="0">
                  <a:pos x="3830" y="1445"/>
                </a:cxn>
                <a:cxn ang="0">
                  <a:pos x="3711" y="1403"/>
                </a:cxn>
                <a:cxn ang="0">
                  <a:pos x="3586" y="1351"/>
                </a:cxn>
                <a:cxn ang="0">
                  <a:pos x="3458" y="1286"/>
                </a:cxn>
                <a:cxn ang="0">
                  <a:pos x="3325" y="1209"/>
                </a:cxn>
                <a:cxn ang="0">
                  <a:pos x="3189" y="1119"/>
                </a:cxn>
                <a:cxn ang="0">
                  <a:pos x="3120" y="1068"/>
                </a:cxn>
                <a:cxn ang="0">
                  <a:pos x="2846" y="871"/>
                </a:cxn>
                <a:cxn ang="0">
                  <a:pos x="2591" y="699"/>
                </a:cxn>
                <a:cxn ang="0">
                  <a:pos x="2349" y="545"/>
                </a:cxn>
                <a:cxn ang="0">
                  <a:pos x="2121" y="415"/>
                </a:cxn>
                <a:cxn ang="0">
                  <a:pos x="1906" y="303"/>
                </a:cxn>
                <a:cxn ang="0">
                  <a:pos x="1703" y="209"/>
                </a:cxn>
                <a:cxn ang="0">
                  <a:pos x="1509" y="135"/>
                </a:cxn>
                <a:cxn ang="0">
                  <a:pos x="1324" y="77"/>
                </a:cxn>
                <a:cxn ang="0">
                  <a:pos x="1147" y="37"/>
                </a:cxn>
                <a:cxn ang="0">
                  <a:pos x="974" y="11"/>
                </a:cxn>
                <a:cxn ang="0">
                  <a:pos x="808" y="0"/>
                </a:cxn>
                <a:cxn ang="0">
                  <a:pos x="644" y="1"/>
                </a:cxn>
                <a:cxn ang="0">
                  <a:pos x="483" y="17"/>
                </a:cxn>
                <a:cxn ang="0">
                  <a:pos x="323" y="45"/>
                </a:cxn>
                <a:cxn ang="0">
                  <a:pos x="162" y="84"/>
                </a:cxn>
                <a:cxn ang="0">
                  <a:pos x="0" y="132"/>
                </a:cxn>
              </a:cxnLst>
              <a:rect l="0" t="0" r="r" b="b"/>
              <a:pathLst>
                <a:path w="5422" h="1516">
                  <a:moveTo>
                    <a:pt x="5422" y="873"/>
                  </a:moveTo>
                  <a:lnTo>
                    <a:pt x="5422" y="873"/>
                  </a:lnTo>
                  <a:lnTo>
                    <a:pt x="5412" y="888"/>
                  </a:lnTo>
                  <a:lnTo>
                    <a:pt x="5384" y="926"/>
                  </a:lnTo>
                  <a:lnTo>
                    <a:pt x="5363" y="954"/>
                  </a:lnTo>
                  <a:lnTo>
                    <a:pt x="5337" y="986"/>
                  </a:lnTo>
                  <a:lnTo>
                    <a:pt x="5308" y="1022"/>
                  </a:lnTo>
                  <a:lnTo>
                    <a:pt x="5273" y="1059"/>
                  </a:lnTo>
                  <a:lnTo>
                    <a:pt x="5233" y="1099"/>
                  </a:lnTo>
                  <a:lnTo>
                    <a:pt x="5190" y="1141"/>
                  </a:lnTo>
                  <a:lnTo>
                    <a:pt x="5141" y="1185"/>
                  </a:lnTo>
                  <a:lnTo>
                    <a:pt x="5088" y="1227"/>
                  </a:lnTo>
                  <a:lnTo>
                    <a:pt x="5031" y="1269"/>
                  </a:lnTo>
                  <a:lnTo>
                    <a:pt x="5001" y="1290"/>
                  </a:lnTo>
                  <a:lnTo>
                    <a:pt x="4970" y="1311"/>
                  </a:lnTo>
                  <a:lnTo>
                    <a:pt x="4937" y="1330"/>
                  </a:lnTo>
                  <a:lnTo>
                    <a:pt x="4904" y="1349"/>
                  </a:lnTo>
                  <a:lnTo>
                    <a:pt x="4869" y="1369"/>
                  </a:lnTo>
                  <a:lnTo>
                    <a:pt x="4833" y="1387"/>
                  </a:lnTo>
                  <a:lnTo>
                    <a:pt x="4797" y="1404"/>
                  </a:lnTo>
                  <a:lnTo>
                    <a:pt x="4758" y="1420"/>
                  </a:lnTo>
                  <a:lnTo>
                    <a:pt x="4719" y="1435"/>
                  </a:lnTo>
                  <a:lnTo>
                    <a:pt x="4679" y="1450"/>
                  </a:lnTo>
                  <a:lnTo>
                    <a:pt x="4637" y="1462"/>
                  </a:lnTo>
                  <a:lnTo>
                    <a:pt x="4595" y="1474"/>
                  </a:lnTo>
                  <a:lnTo>
                    <a:pt x="4552" y="1485"/>
                  </a:lnTo>
                  <a:lnTo>
                    <a:pt x="4507" y="1493"/>
                  </a:lnTo>
                  <a:lnTo>
                    <a:pt x="4462" y="1501"/>
                  </a:lnTo>
                  <a:lnTo>
                    <a:pt x="4415" y="1508"/>
                  </a:lnTo>
                  <a:lnTo>
                    <a:pt x="4368" y="1513"/>
                  </a:lnTo>
                  <a:lnTo>
                    <a:pt x="4318" y="1514"/>
                  </a:lnTo>
                  <a:lnTo>
                    <a:pt x="4268" y="1516"/>
                  </a:lnTo>
                  <a:lnTo>
                    <a:pt x="4218" y="1514"/>
                  </a:lnTo>
                  <a:lnTo>
                    <a:pt x="4165" y="1511"/>
                  </a:lnTo>
                  <a:lnTo>
                    <a:pt x="4112" y="1506"/>
                  </a:lnTo>
                  <a:lnTo>
                    <a:pt x="4058" y="1498"/>
                  </a:lnTo>
                  <a:lnTo>
                    <a:pt x="4003" y="1488"/>
                  </a:lnTo>
                  <a:lnTo>
                    <a:pt x="3947" y="1477"/>
                  </a:lnTo>
                  <a:lnTo>
                    <a:pt x="3889" y="1462"/>
                  </a:lnTo>
                  <a:lnTo>
                    <a:pt x="3830" y="1445"/>
                  </a:lnTo>
                  <a:lnTo>
                    <a:pt x="3771" y="1425"/>
                  </a:lnTo>
                  <a:lnTo>
                    <a:pt x="3711" y="1403"/>
                  </a:lnTo>
                  <a:lnTo>
                    <a:pt x="3649" y="1378"/>
                  </a:lnTo>
                  <a:lnTo>
                    <a:pt x="3586" y="1351"/>
                  </a:lnTo>
                  <a:lnTo>
                    <a:pt x="3522" y="1320"/>
                  </a:lnTo>
                  <a:lnTo>
                    <a:pt x="3458" y="1286"/>
                  </a:lnTo>
                  <a:lnTo>
                    <a:pt x="3393" y="1249"/>
                  </a:lnTo>
                  <a:lnTo>
                    <a:pt x="3325" y="1209"/>
                  </a:lnTo>
                  <a:lnTo>
                    <a:pt x="3258" y="1165"/>
                  </a:lnTo>
                  <a:lnTo>
                    <a:pt x="3189" y="1119"/>
                  </a:lnTo>
                  <a:lnTo>
                    <a:pt x="3120" y="1068"/>
                  </a:lnTo>
                  <a:lnTo>
                    <a:pt x="3120" y="1068"/>
                  </a:lnTo>
                  <a:lnTo>
                    <a:pt x="2981" y="967"/>
                  </a:lnTo>
                  <a:lnTo>
                    <a:pt x="2846" y="871"/>
                  </a:lnTo>
                  <a:lnTo>
                    <a:pt x="2717" y="783"/>
                  </a:lnTo>
                  <a:lnTo>
                    <a:pt x="2591" y="699"/>
                  </a:lnTo>
                  <a:lnTo>
                    <a:pt x="2468" y="620"/>
                  </a:lnTo>
                  <a:lnTo>
                    <a:pt x="2349" y="545"/>
                  </a:lnTo>
                  <a:lnTo>
                    <a:pt x="2234" y="478"/>
                  </a:lnTo>
                  <a:lnTo>
                    <a:pt x="2121" y="415"/>
                  </a:lnTo>
                  <a:lnTo>
                    <a:pt x="2013" y="356"/>
                  </a:lnTo>
                  <a:lnTo>
                    <a:pt x="1906" y="303"/>
                  </a:lnTo>
                  <a:lnTo>
                    <a:pt x="1803" y="253"/>
                  </a:lnTo>
                  <a:lnTo>
                    <a:pt x="1703" y="209"/>
                  </a:lnTo>
                  <a:lnTo>
                    <a:pt x="1605" y="171"/>
                  </a:lnTo>
                  <a:lnTo>
                    <a:pt x="1509" y="135"/>
                  </a:lnTo>
                  <a:lnTo>
                    <a:pt x="1416" y="105"/>
                  </a:lnTo>
                  <a:lnTo>
                    <a:pt x="1324" y="77"/>
                  </a:lnTo>
                  <a:lnTo>
                    <a:pt x="1234" y="54"/>
                  </a:lnTo>
                  <a:lnTo>
                    <a:pt x="1147" y="37"/>
                  </a:lnTo>
                  <a:lnTo>
                    <a:pt x="1060" y="22"/>
                  </a:lnTo>
                  <a:lnTo>
                    <a:pt x="974" y="11"/>
                  </a:lnTo>
                  <a:lnTo>
                    <a:pt x="891" y="3"/>
                  </a:lnTo>
                  <a:lnTo>
                    <a:pt x="808" y="0"/>
                  </a:lnTo>
                  <a:lnTo>
                    <a:pt x="726" y="0"/>
                  </a:lnTo>
                  <a:lnTo>
                    <a:pt x="644" y="1"/>
                  </a:lnTo>
                  <a:lnTo>
                    <a:pt x="563" y="8"/>
                  </a:lnTo>
                  <a:lnTo>
                    <a:pt x="483" y="17"/>
                  </a:lnTo>
                  <a:lnTo>
                    <a:pt x="402" y="30"/>
                  </a:lnTo>
                  <a:lnTo>
                    <a:pt x="323" y="45"/>
                  </a:lnTo>
                  <a:lnTo>
                    <a:pt x="243" y="63"/>
                  </a:lnTo>
                  <a:lnTo>
                    <a:pt x="162" y="84"/>
                  </a:lnTo>
                  <a:lnTo>
                    <a:pt x="80" y="106"/>
                  </a:lnTo>
                  <a:lnTo>
                    <a:pt x="0" y="13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25053" name="Freeform 29"/>
            <p:cNvSpPr>
              <a:spLocks/>
            </p:cNvSpPr>
            <p:nvPr userDrawn="1"/>
          </p:nvSpPr>
          <p:spPr bwMode="auto">
            <a:xfrm>
              <a:off x="628" y="1060"/>
              <a:ext cx="5431" cy="725"/>
            </a:xfrm>
            <a:custGeom>
              <a:avLst/>
              <a:gdLst/>
              <a:ahLst/>
              <a:cxnLst>
                <a:cxn ang="0">
                  <a:pos x="5431" y="783"/>
                </a:cxn>
                <a:cxn ang="0">
                  <a:pos x="5395" y="838"/>
                </a:cxn>
                <a:cxn ang="0">
                  <a:pos x="5350" y="899"/>
                </a:cxn>
                <a:cxn ang="0">
                  <a:pos x="5286" y="974"/>
                </a:cxn>
                <a:cxn ang="0">
                  <a:pos x="5204" y="1058"/>
                </a:cxn>
                <a:cxn ang="0">
                  <a:pos x="5105" y="1147"/>
                </a:cxn>
                <a:cxn ang="0">
                  <a:pos x="5018" y="1211"/>
                </a:cxn>
                <a:cxn ang="0">
                  <a:pos x="4955" y="1253"/>
                </a:cxn>
                <a:cxn ang="0">
                  <a:pos x="4887" y="1293"/>
                </a:cxn>
                <a:cxn ang="0">
                  <a:pos x="4815" y="1329"/>
                </a:cxn>
                <a:cxn ang="0">
                  <a:pos x="4739" y="1363"/>
                </a:cxn>
                <a:cxn ang="0">
                  <a:pos x="4657" y="1392"/>
                </a:cxn>
                <a:cxn ang="0">
                  <a:pos x="4572" y="1416"/>
                </a:cxn>
                <a:cxn ang="0">
                  <a:pos x="4482" y="1434"/>
                </a:cxn>
                <a:cxn ang="0">
                  <a:pos x="4387" y="1447"/>
                </a:cxn>
                <a:cxn ang="0">
                  <a:pos x="4289" y="1452"/>
                </a:cxn>
                <a:cxn ang="0">
                  <a:pos x="4186" y="1450"/>
                </a:cxn>
                <a:cxn ang="0">
                  <a:pos x="4078" y="1439"/>
                </a:cxn>
                <a:cxn ang="0">
                  <a:pos x="3967" y="1419"/>
                </a:cxn>
                <a:cxn ang="0">
                  <a:pos x="3850" y="1390"/>
                </a:cxn>
                <a:cxn ang="0">
                  <a:pos x="3729" y="1352"/>
                </a:cxn>
                <a:cxn ang="0">
                  <a:pos x="3604" y="1300"/>
                </a:cxn>
                <a:cxn ang="0">
                  <a:pos x="3475" y="1239"/>
                </a:cxn>
                <a:cxn ang="0">
                  <a:pos x="3342" y="1163"/>
                </a:cxn>
                <a:cxn ang="0">
                  <a:pos x="3204" y="1075"/>
                </a:cxn>
                <a:cxn ang="0">
                  <a:pos x="3134" y="1027"/>
                </a:cxn>
                <a:cxn ang="0">
                  <a:pos x="2857" y="835"/>
                </a:cxn>
                <a:cxn ang="0">
                  <a:pos x="2599" y="665"/>
                </a:cxn>
                <a:cxn ang="0">
                  <a:pos x="2355" y="517"/>
                </a:cxn>
                <a:cxn ang="0">
                  <a:pos x="2126" y="389"/>
                </a:cxn>
                <a:cxn ang="0">
                  <a:pos x="1909" y="281"/>
                </a:cxn>
                <a:cxn ang="0">
                  <a:pos x="1705" y="192"/>
                </a:cxn>
                <a:cxn ang="0">
                  <a:pos x="1509" y="121"/>
                </a:cxn>
                <a:cxn ang="0">
                  <a:pos x="1323" y="68"/>
                </a:cxn>
                <a:cxn ang="0">
                  <a:pos x="1145" y="29"/>
                </a:cxn>
                <a:cxn ang="0">
                  <a:pos x="973" y="7"/>
                </a:cxn>
                <a:cxn ang="0">
                  <a:pos x="807" y="0"/>
                </a:cxn>
                <a:cxn ang="0">
                  <a:pos x="643" y="5"/>
                </a:cxn>
                <a:cxn ang="0">
                  <a:pos x="482" y="24"/>
                </a:cxn>
                <a:cxn ang="0">
                  <a:pos x="322" y="55"/>
                </a:cxn>
                <a:cxn ang="0">
                  <a:pos x="161" y="97"/>
                </a:cxn>
                <a:cxn ang="0">
                  <a:pos x="0" y="149"/>
                </a:cxn>
              </a:cxnLst>
              <a:rect l="0" t="0" r="r" b="b"/>
              <a:pathLst>
                <a:path w="5431" h="1452">
                  <a:moveTo>
                    <a:pt x="5431" y="783"/>
                  </a:moveTo>
                  <a:lnTo>
                    <a:pt x="5431" y="783"/>
                  </a:lnTo>
                  <a:lnTo>
                    <a:pt x="5423" y="798"/>
                  </a:lnTo>
                  <a:lnTo>
                    <a:pt x="5395" y="838"/>
                  </a:lnTo>
                  <a:lnTo>
                    <a:pt x="5375" y="867"/>
                  </a:lnTo>
                  <a:lnTo>
                    <a:pt x="5350" y="899"/>
                  </a:lnTo>
                  <a:lnTo>
                    <a:pt x="5320" y="935"/>
                  </a:lnTo>
                  <a:lnTo>
                    <a:pt x="5286" y="974"/>
                  </a:lnTo>
                  <a:lnTo>
                    <a:pt x="5247" y="1016"/>
                  </a:lnTo>
                  <a:lnTo>
                    <a:pt x="5204" y="1058"/>
                  </a:lnTo>
                  <a:lnTo>
                    <a:pt x="5157" y="1101"/>
                  </a:lnTo>
                  <a:lnTo>
                    <a:pt x="5105" y="1147"/>
                  </a:lnTo>
                  <a:lnTo>
                    <a:pt x="5048" y="1190"/>
                  </a:lnTo>
                  <a:lnTo>
                    <a:pt x="5018" y="1211"/>
                  </a:lnTo>
                  <a:lnTo>
                    <a:pt x="4987" y="1232"/>
                  </a:lnTo>
                  <a:lnTo>
                    <a:pt x="4955" y="1253"/>
                  </a:lnTo>
                  <a:lnTo>
                    <a:pt x="4922" y="1272"/>
                  </a:lnTo>
                  <a:lnTo>
                    <a:pt x="4887" y="1293"/>
                  </a:lnTo>
                  <a:lnTo>
                    <a:pt x="4851" y="1311"/>
                  </a:lnTo>
                  <a:lnTo>
                    <a:pt x="4815" y="1329"/>
                  </a:lnTo>
                  <a:lnTo>
                    <a:pt x="4778" y="1347"/>
                  </a:lnTo>
                  <a:lnTo>
                    <a:pt x="4739" y="1363"/>
                  </a:lnTo>
                  <a:lnTo>
                    <a:pt x="4698" y="1377"/>
                  </a:lnTo>
                  <a:lnTo>
                    <a:pt x="4657" y="1392"/>
                  </a:lnTo>
                  <a:lnTo>
                    <a:pt x="4615" y="1405"/>
                  </a:lnTo>
                  <a:lnTo>
                    <a:pt x="4572" y="1416"/>
                  </a:lnTo>
                  <a:lnTo>
                    <a:pt x="4528" y="1426"/>
                  </a:lnTo>
                  <a:lnTo>
                    <a:pt x="4482" y="1434"/>
                  </a:lnTo>
                  <a:lnTo>
                    <a:pt x="4436" y="1442"/>
                  </a:lnTo>
                  <a:lnTo>
                    <a:pt x="4387" y="1447"/>
                  </a:lnTo>
                  <a:lnTo>
                    <a:pt x="4339" y="1450"/>
                  </a:lnTo>
                  <a:lnTo>
                    <a:pt x="4289" y="1452"/>
                  </a:lnTo>
                  <a:lnTo>
                    <a:pt x="4237" y="1452"/>
                  </a:lnTo>
                  <a:lnTo>
                    <a:pt x="4186" y="1450"/>
                  </a:lnTo>
                  <a:lnTo>
                    <a:pt x="4133" y="1445"/>
                  </a:lnTo>
                  <a:lnTo>
                    <a:pt x="4078" y="1439"/>
                  </a:lnTo>
                  <a:lnTo>
                    <a:pt x="4024" y="1431"/>
                  </a:lnTo>
                  <a:lnTo>
                    <a:pt x="3967" y="1419"/>
                  </a:lnTo>
                  <a:lnTo>
                    <a:pt x="3908" y="1406"/>
                  </a:lnTo>
                  <a:lnTo>
                    <a:pt x="3850" y="1390"/>
                  </a:lnTo>
                  <a:lnTo>
                    <a:pt x="3790" y="1373"/>
                  </a:lnTo>
                  <a:lnTo>
                    <a:pt x="3729" y="1352"/>
                  </a:lnTo>
                  <a:lnTo>
                    <a:pt x="3668" y="1327"/>
                  </a:lnTo>
                  <a:lnTo>
                    <a:pt x="3604" y="1300"/>
                  </a:lnTo>
                  <a:lnTo>
                    <a:pt x="3540" y="1271"/>
                  </a:lnTo>
                  <a:lnTo>
                    <a:pt x="3475" y="1239"/>
                  </a:lnTo>
                  <a:lnTo>
                    <a:pt x="3410" y="1203"/>
                  </a:lnTo>
                  <a:lnTo>
                    <a:pt x="3342" y="1163"/>
                  </a:lnTo>
                  <a:lnTo>
                    <a:pt x="3274" y="1121"/>
                  </a:lnTo>
                  <a:lnTo>
                    <a:pt x="3204" y="1075"/>
                  </a:lnTo>
                  <a:lnTo>
                    <a:pt x="3134" y="1027"/>
                  </a:lnTo>
                  <a:lnTo>
                    <a:pt x="3134" y="1027"/>
                  </a:lnTo>
                  <a:lnTo>
                    <a:pt x="2993" y="929"/>
                  </a:lnTo>
                  <a:lnTo>
                    <a:pt x="2857" y="835"/>
                  </a:lnTo>
                  <a:lnTo>
                    <a:pt x="2727" y="748"/>
                  </a:lnTo>
                  <a:lnTo>
                    <a:pt x="2599" y="665"/>
                  </a:lnTo>
                  <a:lnTo>
                    <a:pt x="2475" y="588"/>
                  </a:lnTo>
                  <a:lnTo>
                    <a:pt x="2355" y="517"/>
                  </a:lnTo>
                  <a:lnTo>
                    <a:pt x="2239" y="451"/>
                  </a:lnTo>
                  <a:lnTo>
                    <a:pt x="2126" y="389"/>
                  </a:lnTo>
                  <a:lnTo>
                    <a:pt x="2016" y="333"/>
                  </a:lnTo>
                  <a:lnTo>
                    <a:pt x="1909" y="281"/>
                  </a:lnTo>
                  <a:lnTo>
                    <a:pt x="1805" y="234"/>
                  </a:lnTo>
                  <a:lnTo>
                    <a:pt x="1705" y="192"/>
                  </a:lnTo>
                  <a:lnTo>
                    <a:pt x="1606" y="155"/>
                  </a:lnTo>
                  <a:lnTo>
                    <a:pt x="1509" y="121"/>
                  </a:lnTo>
                  <a:lnTo>
                    <a:pt x="1416" y="92"/>
                  </a:lnTo>
                  <a:lnTo>
                    <a:pt x="1323" y="68"/>
                  </a:lnTo>
                  <a:lnTo>
                    <a:pt x="1234" y="47"/>
                  </a:lnTo>
                  <a:lnTo>
                    <a:pt x="1145" y="29"/>
                  </a:lnTo>
                  <a:lnTo>
                    <a:pt x="1058" y="16"/>
                  </a:lnTo>
                  <a:lnTo>
                    <a:pt x="973" y="7"/>
                  </a:lnTo>
                  <a:lnTo>
                    <a:pt x="890" y="2"/>
                  </a:lnTo>
                  <a:lnTo>
                    <a:pt x="807" y="0"/>
                  </a:lnTo>
                  <a:lnTo>
                    <a:pt x="725" y="0"/>
                  </a:lnTo>
                  <a:lnTo>
                    <a:pt x="643" y="5"/>
                  </a:lnTo>
                  <a:lnTo>
                    <a:pt x="562" y="13"/>
                  </a:lnTo>
                  <a:lnTo>
                    <a:pt x="482" y="24"/>
                  </a:lnTo>
                  <a:lnTo>
                    <a:pt x="401" y="37"/>
                  </a:lnTo>
                  <a:lnTo>
                    <a:pt x="322" y="55"/>
                  </a:lnTo>
                  <a:lnTo>
                    <a:pt x="242" y="74"/>
                  </a:lnTo>
                  <a:lnTo>
                    <a:pt x="161" y="97"/>
                  </a:lnTo>
                  <a:lnTo>
                    <a:pt x="80" y="121"/>
                  </a:lnTo>
                  <a:lnTo>
                    <a:pt x="0" y="149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25054" name="Freeform 30"/>
            <p:cNvSpPr>
              <a:spLocks/>
            </p:cNvSpPr>
            <p:nvPr userDrawn="1"/>
          </p:nvSpPr>
          <p:spPr bwMode="auto">
            <a:xfrm>
              <a:off x="652" y="1076"/>
              <a:ext cx="5439" cy="696"/>
            </a:xfrm>
            <a:custGeom>
              <a:avLst/>
              <a:gdLst/>
              <a:ahLst/>
              <a:cxnLst>
                <a:cxn ang="0">
                  <a:pos x="5439" y="694"/>
                </a:cxn>
                <a:cxn ang="0">
                  <a:pos x="5405" y="751"/>
                </a:cxn>
                <a:cxn ang="0">
                  <a:pos x="5359" y="812"/>
                </a:cxn>
                <a:cxn ang="0">
                  <a:pos x="5296" y="890"/>
                </a:cxn>
                <a:cxn ang="0">
                  <a:pos x="5216" y="975"/>
                </a:cxn>
                <a:cxn ang="0">
                  <a:pos x="5119" y="1066"/>
                </a:cxn>
                <a:cxn ang="0">
                  <a:pos x="5033" y="1133"/>
                </a:cxn>
                <a:cxn ang="0">
                  <a:pos x="4970" y="1175"/>
                </a:cxn>
                <a:cxn ang="0">
                  <a:pos x="4903" y="1217"/>
                </a:cxn>
                <a:cxn ang="0">
                  <a:pos x="4831" y="1256"/>
                </a:cxn>
                <a:cxn ang="0">
                  <a:pos x="4755" y="1290"/>
                </a:cxn>
                <a:cxn ang="0">
                  <a:pos x="4674" y="1321"/>
                </a:cxn>
                <a:cxn ang="0">
                  <a:pos x="4590" y="1348"/>
                </a:cxn>
                <a:cxn ang="0">
                  <a:pos x="4499" y="1368"/>
                </a:cxn>
                <a:cxn ang="0">
                  <a:pos x="4406" y="1382"/>
                </a:cxn>
                <a:cxn ang="0">
                  <a:pos x="4308" y="1390"/>
                </a:cxn>
                <a:cxn ang="0">
                  <a:pos x="4204" y="1390"/>
                </a:cxn>
                <a:cxn ang="0">
                  <a:pos x="4097" y="1381"/>
                </a:cxn>
                <a:cxn ang="0">
                  <a:pos x="3984" y="1364"/>
                </a:cxn>
                <a:cxn ang="0">
                  <a:pos x="3868" y="1337"/>
                </a:cxn>
                <a:cxn ang="0">
                  <a:pos x="3747" y="1300"/>
                </a:cxn>
                <a:cxn ang="0">
                  <a:pos x="3621" y="1251"/>
                </a:cxn>
                <a:cxn ang="0">
                  <a:pos x="3490" y="1192"/>
                </a:cxn>
                <a:cxn ang="0">
                  <a:pos x="3355" y="1119"/>
                </a:cxn>
                <a:cxn ang="0">
                  <a:pos x="3217" y="1033"/>
                </a:cxn>
                <a:cxn ang="0">
                  <a:pos x="3146" y="985"/>
                </a:cxn>
                <a:cxn ang="0">
                  <a:pos x="2867" y="798"/>
                </a:cxn>
                <a:cxn ang="0">
                  <a:pos x="2606" y="633"/>
                </a:cxn>
                <a:cxn ang="0">
                  <a:pos x="2360" y="489"/>
                </a:cxn>
                <a:cxn ang="0">
                  <a:pos x="2128" y="367"/>
                </a:cxn>
                <a:cxn ang="0">
                  <a:pos x="1910" y="262"/>
                </a:cxn>
                <a:cxn ang="0">
                  <a:pos x="1705" y="176"/>
                </a:cxn>
                <a:cxn ang="0">
                  <a:pos x="1509" y="108"/>
                </a:cxn>
                <a:cxn ang="0">
                  <a:pos x="1321" y="58"/>
                </a:cxn>
                <a:cxn ang="0">
                  <a:pos x="1142" y="24"/>
                </a:cxn>
                <a:cxn ang="0">
                  <a:pos x="970" y="5"/>
                </a:cxn>
                <a:cxn ang="0">
                  <a:pos x="803" y="0"/>
                </a:cxn>
                <a:cxn ang="0">
                  <a:pos x="640" y="10"/>
                </a:cxn>
                <a:cxn ang="0">
                  <a:pos x="479" y="32"/>
                </a:cxn>
                <a:cxn ang="0">
                  <a:pos x="319" y="66"/>
                </a:cxn>
                <a:cxn ang="0">
                  <a:pos x="161" y="111"/>
                </a:cxn>
                <a:cxn ang="0">
                  <a:pos x="0" y="168"/>
                </a:cxn>
              </a:cxnLst>
              <a:rect l="0" t="0" r="r" b="b"/>
              <a:pathLst>
                <a:path w="5439" h="1390">
                  <a:moveTo>
                    <a:pt x="5439" y="694"/>
                  </a:moveTo>
                  <a:lnTo>
                    <a:pt x="5439" y="694"/>
                  </a:lnTo>
                  <a:lnTo>
                    <a:pt x="5431" y="709"/>
                  </a:lnTo>
                  <a:lnTo>
                    <a:pt x="5405" y="751"/>
                  </a:lnTo>
                  <a:lnTo>
                    <a:pt x="5384" y="780"/>
                  </a:lnTo>
                  <a:lnTo>
                    <a:pt x="5359" y="812"/>
                  </a:lnTo>
                  <a:lnTo>
                    <a:pt x="5331" y="849"/>
                  </a:lnTo>
                  <a:lnTo>
                    <a:pt x="5296" y="890"/>
                  </a:lnTo>
                  <a:lnTo>
                    <a:pt x="5259" y="932"/>
                  </a:lnTo>
                  <a:lnTo>
                    <a:pt x="5216" y="975"/>
                  </a:lnTo>
                  <a:lnTo>
                    <a:pt x="5170" y="1020"/>
                  </a:lnTo>
                  <a:lnTo>
                    <a:pt x="5119" y="1066"/>
                  </a:lnTo>
                  <a:lnTo>
                    <a:pt x="5062" y="1111"/>
                  </a:lnTo>
                  <a:lnTo>
                    <a:pt x="5033" y="1133"/>
                  </a:lnTo>
                  <a:lnTo>
                    <a:pt x="5002" y="1154"/>
                  </a:lnTo>
                  <a:lnTo>
                    <a:pt x="4970" y="1175"/>
                  </a:lnTo>
                  <a:lnTo>
                    <a:pt x="4937" y="1196"/>
                  </a:lnTo>
                  <a:lnTo>
                    <a:pt x="4903" y="1217"/>
                  </a:lnTo>
                  <a:lnTo>
                    <a:pt x="4867" y="1237"/>
                  </a:lnTo>
                  <a:lnTo>
                    <a:pt x="4831" y="1256"/>
                  </a:lnTo>
                  <a:lnTo>
                    <a:pt x="4794" y="1274"/>
                  </a:lnTo>
                  <a:lnTo>
                    <a:pt x="4755" y="1290"/>
                  </a:lnTo>
                  <a:lnTo>
                    <a:pt x="4716" y="1306"/>
                  </a:lnTo>
                  <a:lnTo>
                    <a:pt x="4674" y="1321"/>
                  </a:lnTo>
                  <a:lnTo>
                    <a:pt x="4633" y="1335"/>
                  </a:lnTo>
                  <a:lnTo>
                    <a:pt x="4590" y="1348"/>
                  </a:lnTo>
                  <a:lnTo>
                    <a:pt x="4545" y="1358"/>
                  </a:lnTo>
                  <a:lnTo>
                    <a:pt x="4499" y="1368"/>
                  </a:lnTo>
                  <a:lnTo>
                    <a:pt x="4454" y="1376"/>
                  </a:lnTo>
                  <a:lnTo>
                    <a:pt x="4406" y="1382"/>
                  </a:lnTo>
                  <a:lnTo>
                    <a:pt x="4356" y="1387"/>
                  </a:lnTo>
                  <a:lnTo>
                    <a:pt x="4308" y="1390"/>
                  </a:lnTo>
                  <a:lnTo>
                    <a:pt x="4256" y="1390"/>
                  </a:lnTo>
                  <a:lnTo>
                    <a:pt x="4204" y="1390"/>
                  </a:lnTo>
                  <a:lnTo>
                    <a:pt x="4151" y="1387"/>
                  </a:lnTo>
                  <a:lnTo>
                    <a:pt x="4097" y="1381"/>
                  </a:lnTo>
                  <a:lnTo>
                    <a:pt x="4041" y="1374"/>
                  </a:lnTo>
                  <a:lnTo>
                    <a:pt x="3984" y="1364"/>
                  </a:lnTo>
                  <a:lnTo>
                    <a:pt x="3926" y="1351"/>
                  </a:lnTo>
                  <a:lnTo>
                    <a:pt x="3868" y="1337"/>
                  </a:lnTo>
                  <a:lnTo>
                    <a:pt x="3808" y="1319"/>
                  </a:lnTo>
                  <a:lnTo>
                    <a:pt x="3747" y="1300"/>
                  </a:lnTo>
                  <a:lnTo>
                    <a:pt x="3684" y="1277"/>
                  </a:lnTo>
                  <a:lnTo>
                    <a:pt x="3621" y="1251"/>
                  </a:lnTo>
                  <a:lnTo>
                    <a:pt x="3557" y="1222"/>
                  </a:lnTo>
                  <a:lnTo>
                    <a:pt x="3490" y="1192"/>
                  </a:lnTo>
                  <a:lnTo>
                    <a:pt x="3423" y="1156"/>
                  </a:lnTo>
                  <a:lnTo>
                    <a:pt x="3355" y="1119"/>
                  </a:lnTo>
                  <a:lnTo>
                    <a:pt x="3287" y="1079"/>
                  </a:lnTo>
                  <a:lnTo>
                    <a:pt x="3217" y="1033"/>
                  </a:lnTo>
                  <a:lnTo>
                    <a:pt x="3146" y="985"/>
                  </a:lnTo>
                  <a:lnTo>
                    <a:pt x="3146" y="985"/>
                  </a:lnTo>
                  <a:lnTo>
                    <a:pt x="3004" y="890"/>
                  </a:lnTo>
                  <a:lnTo>
                    <a:pt x="2867" y="798"/>
                  </a:lnTo>
                  <a:lnTo>
                    <a:pt x="2733" y="714"/>
                  </a:lnTo>
                  <a:lnTo>
                    <a:pt x="2606" y="633"/>
                  </a:lnTo>
                  <a:lnTo>
                    <a:pt x="2481" y="559"/>
                  </a:lnTo>
                  <a:lnTo>
                    <a:pt x="2360" y="489"/>
                  </a:lnTo>
                  <a:lnTo>
                    <a:pt x="2242" y="425"/>
                  </a:lnTo>
                  <a:lnTo>
                    <a:pt x="2128" y="367"/>
                  </a:lnTo>
                  <a:lnTo>
                    <a:pt x="2018" y="312"/>
                  </a:lnTo>
                  <a:lnTo>
                    <a:pt x="1910" y="262"/>
                  </a:lnTo>
                  <a:lnTo>
                    <a:pt x="1806" y="216"/>
                  </a:lnTo>
                  <a:lnTo>
                    <a:pt x="1705" y="176"/>
                  </a:lnTo>
                  <a:lnTo>
                    <a:pt x="1605" y="140"/>
                  </a:lnTo>
                  <a:lnTo>
                    <a:pt x="1509" y="108"/>
                  </a:lnTo>
                  <a:lnTo>
                    <a:pt x="1414" y="81"/>
                  </a:lnTo>
                  <a:lnTo>
                    <a:pt x="1321" y="58"/>
                  </a:lnTo>
                  <a:lnTo>
                    <a:pt x="1231" y="39"/>
                  </a:lnTo>
                  <a:lnTo>
                    <a:pt x="1142" y="24"/>
                  </a:lnTo>
                  <a:lnTo>
                    <a:pt x="1056" y="13"/>
                  </a:lnTo>
                  <a:lnTo>
                    <a:pt x="970" y="5"/>
                  </a:lnTo>
                  <a:lnTo>
                    <a:pt x="887" y="2"/>
                  </a:lnTo>
                  <a:lnTo>
                    <a:pt x="803" y="0"/>
                  </a:lnTo>
                  <a:lnTo>
                    <a:pt x="722" y="3"/>
                  </a:lnTo>
                  <a:lnTo>
                    <a:pt x="640" y="10"/>
                  </a:lnTo>
                  <a:lnTo>
                    <a:pt x="559" y="19"/>
                  </a:lnTo>
                  <a:lnTo>
                    <a:pt x="479" y="32"/>
                  </a:lnTo>
                  <a:lnTo>
                    <a:pt x="399" y="47"/>
                  </a:lnTo>
                  <a:lnTo>
                    <a:pt x="319" y="66"/>
                  </a:lnTo>
                  <a:lnTo>
                    <a:pt x="240" y="87"/>
                  </a:lnTo>
                  <a:lnTo>
                    <a:pt x="161" y="111"/>
                  </a:lnTo>
                  <a:lnTo>
                    <a:pt x="80" y="139"/>
                  </a:lnTo>
                  <a:lnTo>
                    <a:pt x="0" y="16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25055" name="Freeform 31"/>
            <p:cNvSpPr>
              <a:spLocks/>
            </p:cNvSpPr>
            <p:nvPr userDrawn="1"/>
          </p:nvSpPr>
          <p:spPr bwMode="auto">
            <a:xfrm>
              <a:off x="675" y="1094"/>
              <a:ext cx="5448" cy="664"/>
            </a:xfrm>
            <a:custGeom>
              <a:avLst/>
              <a:gdLst/>
              <a:ahLst/>
              <a:cxnLst>
                <a:cxn ang="0">
                  <a:pos x="5448" y="603"/>
                </a:cxn>
                <a:cxn ang="0">
                  <a:pos x="5414" y="660"/>
                </a:cxn>
                <a:cxn ang="0">
                  <a:pos x="5369" y="723"/>
                </a:cxn>
                <a:cxn ang="0">
                  <a:pos x="5308" y="802"/>
                </a:cxn>
                <a:cxn ang="0">
                  <a:pos x="5229" y="891"/>
                </a:cxn>
                <a:cxn ang="0">
                  <a:pos x="5132" y="983"/>
                </a:cxn>
                <a:cxn ang="0">
                  <a:pos x="5047" y="1052"/>
                </a:cxn>
                <a:cxn ang="0">
                  <a:pos x="4986" y="1097"/>
                </a:cxn>
                <a:cxn ang="0">
                  <a:pos x="4919" y="1139"/>
                </a:cxn>
                <a:cxn ang="0">
                  <a:pos x="4849" y="1180"/>
                </a:cxn>
                <a:cxn ang="0">
                  <a:pos x="4772" y="1217"/>
                </a:cxn>
                <a:cxn ang="0">
                  <a:pos x="4692" y="1249"/>
                </a:cxn>
                <a:cxn ang="0">
                  <a:pos x="4607" y="1277"/>
                </a:cxn>
                <a:cxn ang="0">
                  <a:pos x="4518" y="1299"/>
                </a:cxn>
                <a:cxn ang="0">
                  <a:pos x="4425" y="1315"/>
                </a:cxn>
                <a:cxn ang="0">
                  <a:pos x="4326" y="1325"/>
                </a:cxn>
                <a:cxn ang="0">
                  <a:pos x="4222" y="1327"/>
                </a:cxn>
                <a:cxn ang="0">
                  <a:pos x="4115" y="1320"/>
                </a:cxn>
                <a:cxn ang="0">
                  <a:pos x="4003" y="1306"/>
                </a:cxn>
                <a:cxn ang="0">
                  <a:pos x="3885" y="1280"/>
                </a:cxn>
                <a:cxn ang="0">
                  <a:pos x="3764" y="1246"/>
                </a:cxn>
                <a:cxn ang="0">
                  <a:pos x="3638" y="1199"/>
                </a:cxn>
                <a:cxn ang="0">
                  <a:pos x="3506" y="1143"/>
                </a:cxn>
                <a:cxn ang="0">
                  <a:pos x="3371" y="1072"/>
                </a:cxn>
                <a:cxn ang="0">
                  <a:pos x="3230" y="989"/>
                </a:cxn>
                <a:cxn ang="0">
                  <a:pos x="3157" y="942"/>
                </a:cxn>
                <a:cxn ang="0">
                  <a:pos x="2877" y="760"/>
                </a:cxn>
                <a:cxn ang="0">
                  <a:pos x="2613" y="599"/>
                </a:cxn>
                <a:cxn ang="0">
                  <a:pos x="2365" y="460"/>
                </a:cxn>
                <a:cxn ang="0">
                  <a:pos x="2131" y="340"/>
                </a:cxn>
                <a:cxn ang="0">
                  <a:pos x="1912" y="240"/>
                </a:cxn>
                <a:cxn ang="0">
                  <a:pos x="1705" y="158"/>
                </a:cxn>
                <a:cxn ang="0">
                  <a:pos x="1508" y="95"/>
                </a:cxn>
                <a:cxn ang="0">
                  <a:pos x="1321" y="48"/>
                </a:cxn>
                <a:cxn ang="0">
                  <a:pos x="1141" y="17"/>
                </a:cxn>
                <a:cxn ang="0">
                  <a:pos x="968" y="1"/>
                </a:cxn>
                <a:cxn ang="0">
                  <a:pos x="801" y="0"/>
                </a:cxn>
                <a:cxn ang="0">
                  <a:pos x="639" y="12"/>
                </a:cxn>
                <a:cxn ang="0">
                  <a:pos x="478" y="38"/>
                </a:cxn>
                <a:cxn ang="0">
                  <a:pos x="319" y="75"/>
                </a:cxn>
                <a:cxn ang="0">
                  <a:pos x="160" y="124"/>
                </a:cxn>
                <a:cxn ang="0">
                  <a:pos x="0" y="184"/>
                </a:cxn>
              </a:cxnLst>
              <a:rect l="0" t="0" r="r" b="b"/>
              <a:pathLst>
                <a:path w="5448" h="1327">
                  <a:moveTo>
                    <a:pt x="5448" y="603"/>
                  </a:moveTo>
                  <a:lnTo>
                    <a:pt x="5448" y="603"/>
                  </a:lnTo>
                  <a:lnTo>
                    <a:pt x="5439" y="618"/>
                  </a:lnTo>
                  <a:lnTo>
                    <a:pt x="5414" y="660"/>
                  </a:lnTo>
                  <a:lnTo>
                    <a:pt x="5393" y="689"/>
                  </a:lnTo>
                  <a:lnTo>
                    <a:pt x="5369" y="723"/>
                  </a:lnTo>
                  <a:lnTo>
                    <a:pt x="5341" y="762"/>
                  </a:lnTo>
                  <a:lnTo>
                    <a:pt x="5308" y="802"/>
                  </a:lnTo>
                  <a:lnTo>
                    <a:pt x="5271" y="846"/>
                  </a:lnTo>
                  <a:lnTo>
                    <a:pt x="5229" y="891"/>
                  </a:lnTo>
                  <a:lnTo>
                    <a:pt x="5183" y="936"/>
                  </a:lnTo>
                  <a:lnTo>
                    <a:pt x="5132" y="983"/>
                  </a:lnTo>
                  <a:lnTo>
                    <a:pt x="5076" y="1030"/>
                  </a:lnTo>
                  <a:lnTo>
                    <a:pt x="5047" y="1052"/>
                  </a:lnTo>
                  <a:lnTo>
                    <a:pt x="5017" y="1075"/>
                  </a:lnTo>
                  <a:lnTo>
                    <a:pt x="4986" y="1097"/>
                  </a:lnTo>
                  <a:lnTo>
                    <a:pt x="4953" y="1118"/>
                  </a:lnTo>
                  <a:lnTo>
                    <a:pt x="4919" y="1139"/>
                  </a:lnTo>
                  <a:lnTo>
                    <a:pt x="4885" y="1160"/>
                  </a:lnTo>
                  <a:lnTo>
                    <a:pt x="4849" y="1180"/>
                  </a:lnTo>
                  <a:lnTo>
                    <a:pt x="4811" y="1199"/>
                  </a:lnTo>
                  <a:lnTo>
                    <a:pt x="4772" y="1217"/>
                  </a:lnTo>
                  <a:lnTo>
                    <a:pt x="4733" y="1233"/>
                  </a:lnTo>
                  <a:lnTo>
                    <a:pt x="4692" y="1249"/>
                  </a:lnTo>
                  <a:lnTo>
                    <a:pt x="4650" y="1264"/>
                  </a:lnTo>
                  <a:lnTo>
                    <a:pt x="4607" y="1277"/>
                  </a:lnTo>
                  <a:lnTo>
                    <a:pt x="4564" y="1288"/>
                  </a:lnTo>
                  <a:lnTo>
                    <a:pt x="4518" y="1299"/>
                  </a:lnTo>
                  <a:lnTo>
                    <a:pt x="4472" y="1307"/>
                  </a:lnTo>
                  <a:lnTo>
                    <a:pt x="4425" y="1315"/>
                  </a:lnTo>
                  <a:lnTo>
                    <a:pt x="4375" y="1320"/>
                  </a:lnTo>
                  <a:lnTo>
                    <a:pt x="4326" y="1325"/>
                  </a:lnTo>
                  <a:lnTo>
                    <a:pt x="4275" y="1327"/>
                  </a:lnTo>
                  <a:lnTo>
                    <a:pt x="4222" y="1327"/>
                  </a:lnTo>
                  <a:lnTo>
                    <a:pt x="4170" y="1325"/>
                  </a:lnTo>
                  <a:lnTo>
                    <a:pt x="4115" y="1320"/>
                  </a:lnTo>
                  <a:lnTo>
                    <a:pt x="4060" y="1314"/>
                  </a:lnTo>
                  <a:lnTo>
                    <a:pt x="4003" y="1306"/>
                  </a:lnTo>
                  <a:lnTo>
                    <a:pt x="3945" y="1294"/>
                  </a:lnTo>
                  <a:lnTo>
                    <a:pt x="3885" y="1280"/>
                  </a:lnTo>
                  <a:lnTo>
                    <a:pt x="3825" y="1264"/>
                  </a:lnTo>
                  <a:lnTo>
                    <a:pt x="3764" y="1246"/>
                  </a:lnTo>
                  <a:lnTo>
                    <a:pt x="3702" y="1223"/>
                  </a:lnTo>
                  <a:lnTo>
                    <a:pt x="3638" y="1199"/>
                  </a:lnTo>
                  <a:lnTo>
                    <a:pt x="3573" y="1172"/>
                  </a:lnTo>
                  <a:lnTo>
                    <a:pt x="3506" y="1143"/>
                  </a:lnTo>
                  <a:lnTo>
                    <a:pt x="3439" y="1109"/>
                  </a:lnTo>
                  <a:lnTo>
                    <a:pt x="3371" y="1072"/>
                  </a:lnTo>
                  <a:lnTo>
                    <a:pt x="3300" y="1033"/>
                  </a:lnTo>
                  <a:lnTo>
                    <a:pt x="3230" y="989"/>
                  </a:lnTo>
                  <a:lnTo>
                    <a:pt x="3157" y="942"/>
                  </a:lnTo>
                  <a:lnTo>
                    <a:pt x="3157" y="942"/>
                  </a:lnTo>
                  <a:lnTo>
                    <a:pt x="3016" y="849"/>
                  </a:lnTo>
                  <a:lnTo>
                    <a:pt x="2877" y="760"/>
                  </a:lnTo>
                  <a:lnTo>
                    <a:pt x="2742" y="678"/>
                  </a:lnTo>
                  <a:lnTo>
                    <a:pt x="2613" y="599"/>
                  </a:lnTo>
                  <a:lnTo>
                    <a:pt x="2487" y="528"/>
                  </a:lnTo>
                  <a:lnTo>
                    <a:pt x="2365" y="460"/>
                  </a:lnTo>
                  <a:lnTo>
                    <a:pt x="2247" y="397"/>
                  </a:lnTo>
                  <a:lnTo>
                    <a:pt x="2131" y="340"/>
                  </a:lnTo>
                  <a:lnTo>
                    <a:pt x="2020" y="289"/>
                  </a:lnTo>
                  <a:lnTo>
                    <a:pt x="1912" y="240"/>
                  </a:lnTo>
                  <a:lnTo>
                    <a:pt x="1806" y="197"/>
                  </a:lnTo>
                  <a:lnTo>
                    <a:pt x="1705" y="158"/>
                  </a:lnTo>
                  <a:lnTo>
                    <a:pt x="1605" y="124"/>
                  </a:lnTo>
                  <a:lnTo>
                    <a:pt x="1508" y="95"/>
                  </a:lnTo>
                  <a:lnTo>
                    <a:pt x="1414" y="69"/>
                  </a:lnTo>
                  <a:lnTo>
                    <a:pt x="1321" y="48"/>
                  </a:lnTo>
                  <a:lnTo>
                    <a:pt x="1230" y="30"/>
                  </a:lnTo>
                  <a:lnTo>
                    <a:pt x="1141" y="17"/>
                  </a:lnTo>
                  <a:lnTo>
                    <a:pt x="1054" y="8"/>
                  </a:lnTo>
                  <a:lnTo>
                    <a:pt x="968" y="1"/>
                  </a:lnTo>
                  <a:lnTo>
                    <a:pt x="885" y="0"/>
                  </a:lnTo>
                  <a:lnTo>
                    <a:pt x="801" y="0"/>
                  </a:lnTo>
                  <a:lnTo>
                    <a:pt x="719" y="4"/>
                  </a:lnTo>
                  <a:lnTo>
                    <a:pt x="639" y="12"/>
                  </a:lnTo>
                  <a:lnTo>
                    <a:pt x="558" y="24"/>
                  </a:lnTo>
                  <a:lnTo>
                    <a:pt x="478" y="38"/>
                  </a:lnTo>
                  <a:lnTo>
                    <a:pt x="399" y="56"/>
                  </a:lnTo>
                  <a:lnTo>
                    <a:pt x="319" y="75"/>
                  </a:lnTo>
                  <a:lnTo>
                    <a:pt x="239" y="100"/>
                  </a:lnTo>
                  <a:lnTo>
                    <a:pt x="160" y="124"/>
                  </a:lnTo>
                  <a:lnTo>
                    <a:pt x="81" y="153"/>
                  </a:lnTo>
                  <a:lnTo>
                    <a:pt x="0" y="18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25056" name="Freeform 32"/>
            <p:cNvSpPr>
              <a:spLocks/>
            </p:cNvSpPr>
            <p:nvPr userDrawn="1"/>
          </p:nvSpPr>
          <p:spPr bwMode="auto">
            <a:xfrm>
              <a:off x="700" y="1111"/>
              <a:ext cx="5452" cy="633"/>
            </a:xfrm>
            <a:custGeom>
              <a:avLst/>
              <a:gdLst/>
              <a:ahLst/>
              <a:cxnLst>
                <a:cxn ang="0">
                  <a:pos x="5452" y="516"/>
                </a:cxn>
                <a:cxn ang="0">
                  <a:pos x="5419" y="574"/>
                </a:cxn>
                <a:cxn ang="0">
                  <a:pos x="5376" y="637"/>
                </a:cxn>
                <a:cxn ang="0">
                  <a:pos x="5316" y="717"/>
                </a:cxn>
                <a:cxn ang="0">
                  <a:pos x="5239" y="808"/>
                </a:cxn>
                <a:cxn ang="0">
                  <a:pos x="5143" y="903"/>
                </a:cxn>
                <a:cxn ang="0">
                  <a:pos x="5060" y="974"/>
                </a:cxn>
                <a:cxn ang="0">
                  <a:pos x="4998" y="1021"/>
                </a:cxn>
                <a:cxn ang="0">
                  <a:pos x="4932" y="1064"/>
                </a:cxn>
                <a:cxn ang="0">
                  <a:pos x="4862" y="1106"/>
                </a:cxn>
                <a:cxn ang="0">
                  <a:pos x="4787" y="1145"/>
                </a:cxn>
                <a:cxn ang="0">
                  <a:pos x="4707" y="1179"/>
                </a:cxn>
                <a:cxn ang="0">
                  <a:pos x="4624" y="1208"/>
                </a:cxn>
                <a:cxn ang="0">
                  <a:pos x="4533" y="1232"/>
                </a:cxn>
                <a:cxn ang="0">
                  <a:pos x="4440" y="1252"/>
                </a:cxn>
                <a:cxn ang="0">
                  <a:pos x="4342" y="1263"/>
                </a:cxn>
                <a:cxn ang="0">
                  <a:pos x="4239" y="1266"/>
                </a:cxn>
                <a:cxn ang="0">
                  <a:pos x="4131" y="1263"/>
                </a:cxn>
                <a:cxn ang="0">
                  <a:pos x="4018" y="1250"/>
                </a:cxn>
                <a:cxn ang="0">
                  <a:pos x="3902" y="1228"/>
                </a:cxn>
                <a:cxn ang="0">
                  <a:pos x="3779" y="1194"/>
                </a:cxn>
                <a:cxn ang="0">
                  <a:pos x="3652" y="1150"/>
                </a:cxn>
                <a:cxn ang="0">
                  <a:pos x="3520" y="1095"/>
                </a:cxn>
                <a:cxn ang="0">
                  <a:pos x="3384" y="1027"/>
                </a:cxn>
                <a:cxn ang="0">
                  <a:pos x="3242" y="947"/>
                </a:cxn>
                <a:cxn ang="0">
                  <a:pos x="3169" y="901"/>
                </a:cxn>
                <a:cxn ang="0">
                  <a:pos x="2885" y="724"/>
                </a:cxn>
                <a:cxn ang="0">
                  <a:pos x="2619" y="569"/>
                </a:cxn>
                <a:cxn ang="0">
                  <a:pos x="2369" y="433"/>
                </a:cxn>
                <a:cxn ang="0">
                  <a:pos x="2134" y="317"/>
                </a:cxn>
                <a:cxn ang="0">
                  <a:pos x="1912" y="222"/>
                </a:cxn>
                <a:cxn ang="0">
                  <a:pos x="1704" y="144"/>
                </a:cxn>
                <a:cxn ang="0">
                  <a:pos x="1507" y="83"/>
                </a:cxn>
                <a:cxn ang="0">
                  <a:pos x="1318" y="41"/>
                </a:cxn>
                <a:cxn ang="0">
                  <a:pos x="1139" y="13"/>
                </a:cxn>
                <a:cxn ang="0">
                  <a:pos x="965" y="0"/>
                </a:cxn>
                <a:cxn ang="0">
                  <a:pos x="798" y="4"/>
                </a:cxn>
                <a:cxn ang="0">
                  <a:pos x="635" y="18"/>
                </a:cxn>
                <a:cxn ang="0">
                  <a:pos x="475" y="47"/>
                </a:cxn>
                <a:cxn ang="0">
                  <a:pos x="317" y="89"/>
                </a:cxn>
                <a:cxn ang="0">
                  <a:pos x="158" y="141"/>
                </a:cxn>
                <a:cxn ang="0">
                  <a:pos x="0" y="204"/>
                </a:cxn>
              </a:cxnLst>
              <a:rect l="0" t="0" r="r" b="b"/>
              <a:pathLst>
                <a:path w="5452" h="1266">
                  <a:moveTo>
                    <a:pt x="5452" y="516"/>
                  </a:moveTo>
                  <a:lnTo>
                    <a:pt x="5452" y="516"/>
                  </a:lnTo>
                  <a:lnTo>
                    <a:pt x="5444" y="530"/>
                  </a:lnTo>
                  <a:lnTo>
                    <a:pt x="5419" y="574"/>
                  </a:lnTo>
                  <a:lnTo>
                    <a:pt x="5400" y="603"/>
                  </a:lnTo>
                  <a:lnTo>
                    <a:pt x="5376" y="637"/>
                  </a:lnTo>
                  <a:lnTo>
                    <a:pt x="5348" y="675"/>
                  </a:lnTo>
                  <a:lnTo>
                    <a:pt x="5316" y="717"/>
                  </a:lnTo>
                  <a:lnTo>
                    <a:pt x="5279" y="761"/>
                  </a:lnTo>
                  <a:lnTo>
                    <a:pt x="5239" y="808"/>
                  </a:lnTo>
                  <a:lnTo>
                    <a:pt x="5193" y="855"/>
                  </a:lnTo>
                  <a:lnTo>
                    <a:pt x="5143" y="903"/>
                  </a:lnTo>
                  <a:lnTo>
                    <a:pt x="5089" y="950"/>
                  </a:lnTo>
                  <a:lnTo>
                    <a:pt x="5060" y="974"/>
                  </a:lnTo>
                  <a:lnTo>
                    <a:pt x="5029" y="997"/>
                  </a:lnTo>
                  <a:lnTo>
                    <a:pt x="4998" y="1021"/>
                  </a:lnTo>
                  <a:lnTo>
                    <a:pt x="4965" y="1042"/>
                  </a:lnTo>
                  <a:lnTo>
                    <a:pt x="4932" y="1064"/>
                  </a:lnTo>
                  <a:lnTo>
                    <a:pt x="4897" y="1085"/>
                  </a:lnTo>
                  <a:lnTo>
                    <a:pt x="4862" y="1106"/>
                  </a:lnTo>
                  <a:lnTo>
                    <a:pt x="4825" y="1126"/>
                  </a:lnTo>
                  <a:lnTo>
                    <a:pt x="4787" y="1145"/>
                  </a:lnTo>
                  <a:lnTo>
                    <a:pt x="4747" y="1161"/>
                  </a:lnTo>
                  <a:lnTo>
                    <a:pt x="4707" y="1179"/>
                  </a:lnTo>
                  <a:lnTo>
                    <a:pt x="4665" y="1194"/>
                  </a:lnTo>
                  <a:lnTo>
                    <a:pt x="4624" y="1208"/>
                  </a:lnTo>
                  <a:lnTo>
                    <a:pt x="4579" y="1221"/>
                  </a:lnTo>
                  <a:lnTo>
                    <a:pt x="4533" y="1232"/>
                  </a:lnTo>
                  <a:lnTo>
                    <a:pt x="4488" y="1242"/>
                  </a:lnTo>
                  <a:lnTo>
                    <a:pt x="4440" y="1252"/>
                  </a:lnTo>
                  <a:lnTo>
                    <a:pt x="4392" y="1258"/>
                  </a:lnTo>
                  <a:lnTo>
                    <a:pt x="4342" y="1263"/>
                  </a:lnTo>
                  <a:lnTo>
                    <a:pt x="4292" y="1266"/>
                  </a:lnTo>
                  <a:lnTo>
                    <a:pt x="4239" y="1266"/>
                  </a:lnTo>
                  <a:lnTo>
                    <a:pt x="4186" y="1266"/>
                  </a:lnTo>
                  <a:lnTo>
                    <a:pt x="4131" y="1263"/>
                  </a:lnTo>
                  <a:lnTo>
                    <a:pt x="4075" y="1257"/>
                  </a:lnTo>
                  <a:lnTo>
                    <a:pt x="4018" y="1250"/>
                  </a:lnTo>
                  <a:lnTo>
                    <a:pt x="3960" y="1239"/>
                  </a:lnTo>
                  <a:lnTo>
                    <a:pt x="3902" y="1228"/>
                  </a:lnTo>
                  <a:lnTo>
                    <a:pt x="3841" y="1211"/>
                  </a:lnTo>
                  <a:lnTo>
                    <a:pt x="3779" y="1194"/>
                  </a:lnTo>
                  <a:lnTo>
                    <a:pt x="3716" y="1174"/>
                  </a:lnTo>
                  <a:lnTo>
                    <a:pt x="3652" y="1150"/>
                  </a:lnTo>
                  <a:lnTo>
                    <a:pt x="3586" y="1124"/>
                  </a:lnTo>
                  <a:lnTo>
                    <a:pt x="3520" y="1095"/>
                  </a:lnTo>
                  <a:lnTo>
                    <a:pt x="3452" y="1063"/>
                  </a:lnTo>
                  <a:lnTo>
                    <a:pt x="3384" y="1027"/>
                  </a:lnTo>
                  <a:lnTo>
                    <a:pt x="3313" y="989"/>
                  </a:lnTo>
                  <a:lnTo>
                    <a:pt x="3242" y="947"/>
                  </a:lnTo>
                  <a:lnTo>
                    <a:pt x="3169" y="901"/>
                  </a:lnTo>
                  <a:lnTo>
                    <a:pt x="3169" y="901"/>
                  </a:lnTo>
                  <a:lnTo>
                    <a:pt x="3024" y="811"/>
                  </a:lnTo>
                  <a:lnTo>
                    <a:pt x="2885" y="724"/>
                  </a:lnTo>
                  <a:lnTo>
                    <a:pt x="2749" y="643"/>
                  </a:lnTo>
                  <a:lnTo>
                    <a:pt x="2619" y="569"/>
                  </a:lnTo>
                  <a:lnTo>
                    <a:pt x="2491" y="498"/>
                  </a:lnTo>
                  <a:lnTo>
                    <a:pt x="2369" y="433"/>
                  </a:lnTo>
                  <a:lnTo>
                    <a:pt x="2249" y="373"/>
                  </a:lnTo>
                  <a:lnTo>
                    <a:pt x="2134" y="317"/>
                  </a:lnTo>
                  <a:lnTo>
                    <a:pt x="2022" y="267"/>
                  </a:lnTo>
                  <a:lnTo>
                    <a:pt x="1912" y="222"/>
                  </a:lnTo>
                  <a:lnTo>
                    <a:pt x="1806" y="180"/>
                  </a:lnTo>
                  <a:lnTo>
                    <a:pt x="1704" y="144"/>
                  </a:lnTo>
                  <a:lnTo>
                    <a:pt x="1604" y="112"/>
                  </a:lnTo>
                  <a:lnTo>
                    <a:pt x="1507" y="83"/>
                  </a:lnTo>
                  <a:lnTo>
                    <a:pt x="1411" y="60"/>
                  </a:lnTo>
                  <a:lnTo>
                    <a:pt x="1318" y="41"/>
                  </a:lnTo>
                  <a:lnTo>
                    <a:pt x="1227" y="25"/>
                  </a:lnTo>
                  <a:lnTo>
                    <a:pt x="1139" y="13"/>
                  </a:lnTo>
                  <a:lnTo>
                    <a:pt x="1051" y="5"/>
                  </a:lnTo>
                  <a:lnTo>
                    <a:pt x="965" y="0"/>
                  </a:lnTo>
                  <a:lnTo>
                    <a:pt x="882" y="0"/>
                  </a:lnTo>
                  <a:lnTo>
                    <a:pt x="798" y="4"/>
                  </a:lnTo>
                  <a:lnTo>
                    <a:pt x="717" y="8"/>
                  </a:lnTo>
                  <a:lnTo>
                    <a:pt x="635" y="18"/>
                  </a:lnTo>
                  <a:lnTo>
                    <a:pt x="556" y="31"/>
                  </a:lnTo>
                  <a:lnTo>
                    <a:pt x="475" y="47"/>
                  </a:lnTo>
                  <a:lnTo>
                    <a:pt x="396" y="67"/>
                  </a:lnTo>
                  <a:lnTo>
                    <a:pt x="317" y="89"/>
                  </a:lnTo>
                  <a:lnTo>
                    <a:pt x="238" y="113"/>
                  </a:lnTo>
                  <a:lnTo>
                    <a:pt x="158" y="141"/>
                  </a:lnTo>
                  <a:lnTo>
                    <a:pt x="79" y="172"/>
                  </a:lnTo>
                  <a:lnTo>
                    <a:pt x="0" y="20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25057" name="Freeform 33"/>
            <p:cNvSpPr>
              <a:spLocks/>
            </p:cNvSpPr>
            <p:nvPr userDrawn="1"/>
          </p:nvSpPr>
          <p:spPr bwMode="auto">
            <a:xfrm>
              <a:off x="725" y="1127"/>
              <a:ext cx="5457" cy="603"/>
            </a:xfrm>
            <a:custGeom>
              <a:avLst/>
              <a:gdLst/>
              <a:ahLst/>
              <a:cxnLst>
                <a:cxn ang="0">
                  <a:pos x="5457" y="426"/>
                </a:cxn>
                <a:cxn ang="0">
                  <a:pos x="5425" y="484"/>
                </a:cxn>
                <a:cxn ang="0">
                  <a:pos x="5383" y="550"/>
                </a:cxn>
                <a:cxn ang="0">
                  <a:pos x="5323" y="631"/>
                </a:cxn>
                <a:cxn ang="0">
                  <a:pos x="5247" y="725"/>
                </a:cxn>
                <a:cxn ang="0">
                  <a:pos x="5153" y="822"/>
                </a:cxn>
                <a:cxn ang="0">
                  <a:pos x="5071" y="896"/>
                </a:cxn>
                <a:cxn ang="0">
                  <a:pos x="5010" y="943"/>
                </a:cxn>
                <a:cxn ang="0">
                  <a:pos x="4944" y="988"/>
                </a:cxn>
                <a:cxn ang="0">
                  <a:pos x="4875" y="1031"/>
                </a:cxn>
                <a:cxn ang="0">
                  <a:pos x="4801" y="1072"/>
                </a:cxn>
                <a:cxn ang="0">
                  <a:pos x="4722" y="1109"/>
                </a:cxn>
                <a:cxn ang="0">
                  <a:pos x="4637" y="1140"/>
                </a:cxn>
                <a:cxn ang="0">
                  <a:pos x="4549" y="1166"/>
                </a:cxn>
                <a:cxn ang="0">
                  <a:pos x="4456" y="1187"/>
                </a:cxn>
                <a:cxn ang="0">
                  <a:pos x="4358" y="1199"/>
                </a:cxn>
                <a:cxn ang="0">
                  <a:pos x="4254" y="1206"/>
                </a:cxn>
                <a:cxn ang="0">
                  <a:pos x="4147" y="1204"/>
                </a:cxn>
                <a:cxn ang="0">
                  <a:pos x="4035" y="1193"/>
                </a:cxn>
                <a:cxn ang="0">
                  <a:pos x="3917" y="1174"/>
                </a:cxn>
                <a:cxn ang="0">
                  <a:pos x="3793" y="1143"/>
                </a:cxn>
                <a:cxn ang="0">
                  <a:pos x="3666" y="1101"/>
                </a:cxn>
                <a:cxn ang="0">
                  <a:pos x="3534" y="1049"/>
                </a:cxn>
                <a:cxn ang="0">
                  <a:pos x="3396" y="983"/>
                </a:cxn>
                <a:cxn ang="0">
                  <a:pos x="3253" y="906"/>
                </a:cxn>
                <a:cxn ang="0">
                  <a:pos x="3180" y="862"/>
                </a:cxn>
                <a:cxn ang="0">
                  <a:pos x="2892" y="689"/>
                </a:cxn>
                <a:cxn ang="0">
                  <a:pos x="2624" y="537"/>
                </a:cxn>
                <a:cxn ang="0">
                  <a:pos x="2372" y="407"/>
                </a:cxn>
                <a:cxn ang="0">
                  <a:pos x="2136" y="295"/>
                </a:cxn>
                <a:cxn ang="0">
                  <a:pos x="1913" y="203"/>
                </a:cxn>
                <a:cxn ang="0">
                  <a:pos x="1702" y="129"/>
                </a:cxn>
                <a:cxn ang="0">
                  <a:pos x="1504" y="72"/>
                </a:cxn>
                <a:cxn ang="0">
                  <a:pos x="1315" y="32"/>
                </a:cxn>
                <a:cxn ang="0">
                  <a:pos x="1136" y="9"/>
                </a:cxn>
                <a:cxn ang="0">
                  <a:pos x="962" y="0"/>
                </a:cxn>
                <a:cxn ang="0">
                  <a:pos x="796" y="6"/>
                </a:cxn>
                <a:cxn ang="0">
                  <a:pos x="633" y="26"/>
                </a:cxn>
                <a:cxn ang="0">
                  <a:pos x="474" y="58"/>
                </a:cxn>
                <a:cxn ang="0">
                  <a:pos x="315" y="101"/>
                </a:cxn>
                <a:cxn ang="0">
                  <a:pos x="158" y="158"/>
                </a:cxn>
                <a:cxn ang="0">
                  <a:pos x="0" y="224"/>
                </a:cxn>
              </a:cxnLst>
              <a:rect l="0" t="0" r="r" b="b"/>
              <a:pathLst>
                <a:path w="5457" h="1206">
                  <a:moveTo>
                    <a:pt x="5457" y="426"/>
                  </a:moveTo>
                  <a:lnTo>
                    <a:pt x="5457" y="426"/>
                  </a:lnTo>
                  <a:lnTo>
                    <a:pt x="5450" y="442"/>
                  </a:lnTo>
                  <a:lnTo>
                    <a:pt x="5425" y="484"/>
                  </a:lnTo>
                  <a:lnTo>
                    <a:pt x="5405" y="515"/>
                  </a:lnTo>
                  <a:lnTo>
                    <a:pt x="5383" y="550"/>
                  </a:lnTo>
                  <a:lnTo>
                    <a:pt x="5355" y="589"/>
                  </a:lnTo>
                  <a:lnTo>
                    <a:pt x="5323" y="631"/>
                  </a:lnTo>
                  <a:lnTo>
                    <a:pt x="5287" y="676"/>
                  </a:lnTo>
                  <a:lnTo>
                    <a:pt x="5247" y="725"/>
                  </a:lnTo>
                  <a:lnTo>
                    <a:pt x="5203" y="773"/>
                  </a:lnTo>
                  <a:lnTo>
                    <a:pt x="5153" y="822"/>
                  </a:lnTo>
                  <a:lnTo>
                    <a:pt x="5100" y="872"/>
                  </a:lnTo>
                  <a:lnTo>
                    <a:pt x="5071" y="896"/>
                  </a:lnTo>
                  <a:lnTo>
                    <a:pt x="5041" y="918"/>
                  </a:lnTo>
                  <a:lnTo>
                    <a:pt x="5010" y="943"/>
                  </a:lnTo>
                  <a:lnTo>
                    <a:pt x="4978" y="965"/>
                  </a:lnTo>
                  <a:lnTo>
                    <a:pt x="4944" y="988"/>
                  </a:lnTo>
                  <a:lnTo>
                    <a:pt x="4911" y="1011"/>
                  </a:lnTo>
                  <a:lnTo>
                    <a:pt x="4875" y="1031"/>
                  </a:lnTo>
                  <a:lnTo>
                    <a:pt x="4839" y="1052"/>
                  </a:lnTo>
                  <a:lnTo>
                    <a:pt x="4801" y="1072"/>
                  </a:lnTo>
                  <a:lnTo>
                    <a:pt x="4762" y="1091"/>
                  </a:lnTo>
                  <a:lnTo>
                    <a:pt x="4722" y="1109"/>
                  </a:lnTo>
                  <a:lnTo>
                    <a:pt x="4681" y="1125"/>
                  </a:lnTo>
                  <a:lnTo>
                    <a:pt x="4637" y="1140"/>
                  </a:lnTo>
                  <a:lnTo>
                    <a:pt x="4594" y="1154"/>
                  </a:lnTo>
                  <a:lnTo>
                    <a:pt x="4549" y="1166"/>
                  </a:lnTo>
                  <a:lnTo>
                    <a:pt x="4503" y="1177"/>
                  </a:lnTo>
                  <a:lnTo>
                    <a:pt x="4456" y="1187"/>
                  </a:lnTo>
                  <a:lnTo>
                    <a:pt x="4407" y="1195"/>
                  </a:lnTo>
                  <a:lnTo>
                    <a:pt x="4358" y="1199"/>
                  </a:lnTo>
                  <a:lnTo>
                    <a:pt x="4307" y="1204"/>
                  </a:lnTo>
                  <a:lnTo>
                    <a:pt x="4254" y="1206"/>
                  </a:lnTo>
                  <a:lnTo>
                    <a:pt x="4202" y="1206"/>
                  </a:lnTo>
                  <a:lnTo>
                    <a:pt x="4147" y="1204"/>
                  </a:lnTo>
                  <a:lnTo>
                    <a:pt x="4092" y="1199"/>
                  </a:lnTo>
                  <a:lnTo>
                    <a:pt x="4035" y="1193"/>
                  </a:lnTo>
                  <a:lnTo>
                    <a:pt x="3977" y="1185"/>
                  </a:lnTo>
                  <a:lnTo>
                    <a:pt x="3917" y="1174"/>
                  </a:lnTo>
                  <a:lnTo>
                    <a:pt x="3856" y="1159"/>
                  </a:lnTo>
                  <a:lnTo>
                    <a:pt x="3793" y="1143"/>
                  </a:lnTo>
                  <a:lnTo>
                    <a:pt x="3731" y="1124"/>
                  </a:lnTo>
                  <a:lnTo>
                    <a:pt x="3666" y="1101"/>
                  </a:lnTo>
                  <a:lnTo>
                    <a:pt x="3600" y="1077"/>
                  </a:lnTo>
                  <a:lnTo>
                    <a:pt x="3534" y="1049"/>
                  </a:lnTo>
                  <a:lnTo>
                    <a:pt x="3466" y="1017"/>
                  </a:lnTo>
                  <a:lnTo>
                    <a:pt x="3396" y="983"/>
                  </a:lnTo>
                  <a:lnTo>
                    <a:pt x="3325" y="946"/>
                  </a:lnTo>
                  <a:lnTo>
                    <a:pt x="3253" y="906"/>
                  </a:lnTo>
                  <a:lnTo>
                    <a:pt x="3180" y="862"/>
                  </a:lnTo>
                  <a:lnTo>
                    <a:pt x="3180" y="862"/>
                  </a:lnTo>
                  <a:lnTo>
                    <a:pt x="3034" y="772"/>
                  </a:lnTo>
                  <a:lnTo>
                    <a:pt x="2892" y="689"/>
                  </a:lnTo>
                  <a:lnTo>
                    <a:pt x="2756" y="610"/>
                  </a:lnTo>
                  <a:lnTo>
                    <a:pt x="2624" y="537"/>
                  </a:lnTo>
                  <a:lnTo>
                    <a:pt x="2497" y="470"/>
                  </a:lnTo>
                  <a:lnTo>
                    <a:pt x="2372" y="407"/>
                  </a:lnTo>
                  <a:lnTo>
                    <a:pt x="2252" y="348"/>
                  </a:lnTo>
                  <a:lnTo>
                    <a:pt x="2136" y="295"/>
                  </a:lnTo>
                  <a:lnTo>
                    <a:pt x="2023" y="247"/>
                  </a:lnTo>
                  <a:lnTo>
                    <a:pt x="1913" y="203"/>
                  </a:lnTo>
                  <a:lnTo>
                    <a:pt x="1806" y="164"/>
                  </a:lnTo>
                  <a:lnTo>
                    <a:pt x="1702" y="129"/>
                  </a:lnTo>
                  <a:lnTo>
                    <a:pt x="1602" y="98"/>
                  </a:lnTo>
                  <a:lnTo>
                    <a:pt x="1504" y="72"/>
                  </a:lnTo>
                  <a:lnTo>
                    <a:pt x="1409" y="51"/>
                  </a:lnTo>
                  <a:lnTo>
                    <a:pt x="1315" y="32"/>
                  </a:lnTo>
                  <a:lnTo>
                    <a:pt x="1225" y="19"/>
                  </a:lnTo>
                  <a:lnTo>
                    <a:pt x="1136" y="9"/>
                  </a:lnTo>
                  <a:lnTo>
                    <a:pt x="1048" y="3"/>
                  </a:lnTo>
                  <a:lnTo>
                    <a:pt x="962" y="0"/>
                  </a:lnTo>
                  <a:lnTo>
                    <a:pt x="879" y="1"/>
                  </a:lnTo>
                  <a:lnTo>
                    <a:pt x="796" y="6"/>
                  </a:lnTo>
                  <a:lnTo>
                    <a:pt x="714" y="14"/>
                  </a:lnTo>
                  <a:lnTo>
                    <a:pt x="633" y="26"/>
                  </a:lnTo>
                  <a:lnTo>
                    <a:pt x="553" y="40"/>
                  </a:lnTo>
                  <a:lnTo>
                    <a:pt x="474" y="58"/>
                  </a:lnTo>
                  <a:lnTo>
                    <a:pt x="394" y="79"/>
                  </a:lnTo>
                  <a:lnTo>
                    <a:pt x="315" y="101"/>
                  </a:lnTo>
                  <a:lnTo>
                    <a:pt x="238" y="129"/>
                  </a:lnTo>
                  <a:lnTo>
                    <a:pt x="158" y="158"/>
                  </a:lnTo>
                  <a:lnTo>
                    <a:pt x="79" y="190"/>
                  </a:lnTo>
                  <a:lnTo>
                    <a:pt x="0" y="22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25058" name="Freeform 34"/>
            <p:cNvSpPr>
              <a:spLocks/>
            </p:cNvSpPr>
            <p:nvPr userDrawn="1"/>
          </p:nvSpPr>
          <p:spPr bwMode="auto">
            <a:xfrm>
              <a:off x="752" y="1144"/>
              <a:ext cx="5459" cy="573"/>
            </a:xfrm>
            <a:custGeom>
              <a:avLst/>
              <a:gdLst/>
              <a:ahLst/>
              <a:cxnLst>
                <a:cxn ang="0">
                  <a:pos x="5459" y="335"/>
                </a:cxn>
                <a:cxn ang="0">
                  <a:pos x="5427" y="395"/>
                </a:cxn>
                <a:cxn ang="0">
                  <a:pos x="5385" y="461"/>
                </a:cxn>
                <a:cxn ang="0">
                  <a:pos x="5328" y="545"/>
                </a:cxn>
                <a:cxn ang="0">
                  <a:pos x="5253" y="639"/>
                </a:cxn>
                <a:cxn ang="0">
                  <a:pos x="5160" y="739"/>
                </a:cxn>
                <a:cxn ang="0">
                  <a:pos x="5080" y="815"/>
                </a:cxn>
                <a:cxn ang="0">
                  <a:pos x="5019" y="863"/>
                </a:cxn>
                <a:cxn ang="0">
                  <a:pos x="4955" y="912"/>
                </a:cxn>
                <a:cxn ang="0">
                  <a:pos x="4885" y="957"/>
                </a:cxn>
                <a:cxn ang="0">
                  <a:pos x="4812" y="999"/>
                </a:cxn>
                <a:cxn ang="0">
                  <a:pos x="4734" y="1036"/>
                </a:cxn>
                <a:cxn ang="0">
                  <a:pos x="4651" y="1070"/>
                </a:cxn>
                <a:cxn ang="0">
                  <a:pos x="4562" y="1098"/>
                </a:cxn>
                <a:cxn ang="0">
                  <a:pos x="4469" y="1120"/>
                </a:cxn>
                <a:cxn ang="0">
                  <a:pos x="4372" y="1136"/>
                </a:cxn>
                <a:cxn ang="0">
                  <a:pos x="4268" y="1144"/>
                </a:cxn>
                <a:cxn ang="0">
                  <a:pos x="4161" y="1144"/>
                </a:cxn>
                <a:cxn ang="0">
                  <a:pos x="4047" y="1136"/>
                </a:cxn>
                <a:cxn ang="0">
                  <a:pos x="3929" y="1119"/>
                </a:cxn>
                <a:cxn ang="0">
                  <a:pos x="3807" y="1090"/>
                </a:cxn>
                <a:cxn ang="0">
                  <a:pos x="3677" y="1051"/>
                </a:cxn>
                <a:cxn ang="0">
                  <a:pos x="3544" y="1001"/>
                </a:cxn>
                <a:cxn ang="0">
                  <a:pos x="3405" y="938"/>
                </a:cxn>
                <a:cxn ang="0">
                  <a:pos x="3261" y="862"/>
                </a:cxn>
                <a:cxn ang="0">
                  <a:pos x="3187" y="820"/>
                </a:cxn>
                <a:cxn ang="0">
                  <a:pos x="2899" y="652"/>
                </a:cxn>
                <a:cxn ang="0">
                  <a:pos x="2628" y="505"/>
                </a:cxn>
                <a:cxn ang="0">
                  <a:pos x="2374" y="379"/>
                </a:cxn>
                <a:cxn ang="0">
                  <a:pos x="2135" y="273"/>
                </a:cxn>
                <a:cxn ang="0">
                  <a:pos x="1911" y="184"/>
                </a:cxn>
                <a:cxn ang="0">
                  <a:pos x="1700" y="114"/>
                </a:cxn>
                <a:cxn ang="0">
                  <a:pos x="1500" y="61"/>
                </a:cxn>
                <a:cxn ang="0">
                  <a:pos x="1312" y="25"/>
                </a:cxn>
                <a:cxn ang="0">
                  <a:pos x="1131" y="4"/>
                </a:cxn>
                <a:cxn ang="0">
                  <a:pos x="958" y="0"/>
                </a:cxn>
                <a:cxn ang="0">
                  <a:pos x="791" y="8"/>
                </a:cxn>
                <a:cxn ang="0">
                  <a:pos x="628" y="32"/>
                </a:cxn>
                <a:cxn ang="0">
                  <a:pos x="470" y="67"/>
                </a:cxn>
                <a:cxn ang="0">
                  <a:pos x="313" y="114"/>
                </a:cxn>
                <a:cxn ang="0">
                  <a:pos x="156" y="174"/>
                </a:cxn>
                <a:cxn ang="0">
                  <a:pos x="0" y="243"/>
                </a:cxn>
              </a:cxnLst>
              <a:rect l="0" t="0" r="r" b="b"/>
              <a:pathLst>
                <a:path w="5459" h="1144">
                  <a:moveTo>
                    <a:pt x="5459" y="335"/>
                  </a:moveTo>
                  <a:lnTo>
                    <a:pt x="5459" y="335"/>
                  </a:lnTo>
                  <a:lnTo>
                    <a:pt x="5450" y="352"/>
                  </a:lnTo>
                  <a:lnTo>
                    <a:pt x="5427" y="395"/>
                  </a:lnTo>
                  <a:lnTo>
                    <a:pt x="5409" y="426"/>
                  </a:lnTo>
                  <a:lnTo>
                    <a:pt x="5385" y="461"/>
                  </a:lnTo>
                  <a:lnTo>
                    <a:pt x="5359" y="502"/>
                  </a:lnTo>
                  <a:lnTo>
                    <a:pt x="5328" y="545"/>
                  </a:lnTo>
                  <a:lnTo>
                    <a:pt x="5292" y="591"/>
                  </a:lnTo>
                  <a:lnTo>
                    <a:pt x="5253" y="639"/>
                  </a:lnTo>
                  <a:lnTo>
                    <a:pt x="5209" y="689"/>
                  </a:lnTo>
                  <a:lnTo>
                    <a:pt x="5160" y="739"/>
                  </a:lnTo>
                  <a:lnTo>
                    <a:pt x="5108" y="791"/>
                  </a:lnTo>
                  <a:lnTo>
                    <a:pt x="5080" y="815"/>
                  </a:lnTo>
                  <a:lnTo>
                    <a:pt x="5049" y="839"/>
                  </a:lnTo>
                  <a:lnTo>
                    <a:pt x="5019" y="863"/>
                  </a:lnTo>
                  <a:lnTo>
                    <a:pt x="4988" y="888"/>
                  </a:lnTo>
                  <a:lnTo>
                    <a:pt x="4955" y="912"/>
                  </a:lnTo>
                  <a:lnTo>
                    <a:pt x="4921" y="935"/>
                  </a:lnTo>
                  <a:lnTo>
                    <a:pt x="4885" y="957"/>
                  </a:lnTo>
                  <a:lnTo>
                    <a:pt x="4849" y="978"/>
                  </a:lnTo>
                  <a:lnTo>
                    <a:pt x="4812" y="999"/>
                  </a:lnTo>
                  <a:lnTo>
                    <a:pt x="4773" y="1018"/>
                  </a:lnTo>
                  <a:lnTo>
                    <a:pt x="4734" y="1036"/>
                  </a:lnTo>
                  <a:lnTo>
                    <a:pt x="4692" y="1054"/>
                  </a:lnTo>
                  <a:lnTo>
                    <a:pt x="4651" y="1070"/>
                  </a:lnTo>
                  <a:lnTo>
                    <a:pt x="4606" y="1085"/>
                  </a:lnTo>
                  <a:lnTo>
                    <a:pt x="4562" y="1098"/>
                  </a:lnTo>
                  <a:lnTo>
                    <a:pt x="4516" y="1111"/>
                  </a:lnTo>
                  <a:lnTo>
                    <a:pt x="4469" y="1120"/>
                  </a:lnTo>
                  <a:lnTo>
                    <a:pt x="4420" y="1128"/>
                  </a:lnTo>
                  <a:lnTo>
                    <a:pt x="4372" y="1136"/>
                  </a:lnTo>
                  <a:lnTo>
                    <a:pt x="4320" y="1141"/>
                  </a:lnTo>
                  <a:lnTo>
                    <a:pt x="4268" y="1144"/>
                  </a:lnTo>
                  <a:lnTo>
                    <a:pt x="4215" y="1144"/>
                  </a:lnTo>
                  <a:lnTo>
                    <a:pt x="4161" y="1144"/>
                  </a:lnTo>
                  <a:lnTo>
                    <a:pt x="4105" y="1141"/>
                  </a:lnTo>
                  <a:lnTo>
                    <a:pt x="4047" y="1136"/>
                  </a:lnTo>
                  <a:lnTo>
                    <a:pt x="3988" y="1128"/>
                  </a:lnTo>
                  <a:lnTo>
                    <a:pt x="3929" y="1119"/>
                  </a:lnTo>
                  <a:lnTo>
                    <a:pt x="3869" y="1106"/>
                  </a:lnTo>
                  <a:lnTo>
                    <a:pt x="3807" y="1090"/>
                  </a:lnTo>
                  <a:lnTo>
                    <a:pt x="3743" y="1072"/>
                  </a:lnTo>
                  <a:lnTo>
                    <a:pt x="3677" y="1051"/>
                  </a:lnTo>
                  <a:lnTo>
                    <a:pt x="3612" y="1027"/>
                  </a:lnTo>
                  <a:lnTo>
                    <a:pt x="3544" y="1001"/>
                  </a:lnTo>
                  <a:lnTo>
                    <a:pt x="3476" y="970"/>
                  </a:lnTo>
                  <a:lnTo>
                    <a:pt x="3405" y="938"/>
                  </a:lnTo>
                  <a:lnTo>
                    <a:pt x="3335" y="902"/>
                  </a:lnTo>
                  <a:lnTo>
                    <a:pt x="3261" y="862"/>
                  </a:lnTo>
                  <a:lnTo>
                    <a:pt x="3187" y="820"/>
                  </a:lnTo>
                  <a:lnTo>
                    <a:pt x="3187" y="820"/>
                  </a:lnTo>
                  <a:lnTo>
                    <a:pt x="3040" y="733"/>
                  </a:lnTo>
                  <a:lnTo>
                    <a:pt x="2899" y="652"/>
                  </a:lnTo>
                  <a:lnTo>
                    <a:pt x="2761" y="576"/>
                  </a:lnTo>
                  <a:lnTo>
                    <a:pt x="2628" y="505"/>
                  </a:lnTo>
                  <a:lnTo>
                    <a:pt x="2499" y="439"/>
                  </a:lnTo>
                  <a:lnTo>
                    <a:pt x="2374" y="379"/>
                  </a:lnTo>
                  <a:lnTo>
                    <a:pt x="2253" y="323"/>
                  </a:lnTo>
                  <a:lnTo>
                    <a:pt x="2135" y="273"/>
                  </a:lnTo>
                  <a:lnTo>
                    <a:pt x="2022" y="226"/>
                  </a:lnTo>
                  <a:lnTo>
                    <a:pt x="1911" y="184"/>
                  </a:lnTo>
                  <a:lnTo>
                    <a:pt x="1804" y="147"/>
                  </a:lnTo>
                  <a:lnTo>
                    <a:pt x="1700" y="114"/>
                  </a:lnTo>
                  <a:lnTo>
                    <a:pt x="1599" y="85"/>
                  </a:lnTo>
                  <a:lnTo>
                    <a:pt x="1500" y="61"/>
                  </a:lnTo>
                  <a:lnTo>
                    <a:pt x="1405" y="40"/>
                  </a:lnTo>
                  <a:lnTo>
                    <a:pt x="1312" y="25"/>
                  </a:lnTo>
                  <a:lnTo>
                    <a:pt x="1220" y="13"/>
                  </a:lnTo>
                  <a:lnTo>
                    <a:pt x="1131" y="4"/>
                  </a:lnTo>
                  <a:lnTo>
                    <a:pt x="1044" y="0"/>
                  </a:lnTo>
                  <a:lnTo>
                    <a:pt x="958" y="0"/>
                  </a:lnTo>
                  <a:lnTo>
                    <a:pt x="874" y="1"/>
                  </a:lnTo>
                  <a:lnTo>
                    <a:pt x="791" y="8"/>
                  </a:lnTo>
                  <a:lnTo>
                    <a:pt x="709" y="17"/>
                  </a:lnTo>
                  <a:lnTo>
                    <a:pt x="628" y="32"/>
                  </a:lnTo>
                  <a:lnTo>
                    <a:pt x="549" y="48"/>
                  </a:lnTo>
                  <a:lnTo>
                    <a:pt x="470" y="67"/>
                  </a:lnTo>
                  <a:lnTo>
                    <a:pt x="391" y="88"/>
                  </a:lnTo>
                  <a:lnTo>
                    <a:pt x="313" y="114"/>
                  </a:lnTo>
                  <a:lnTo>
                    <a:pt x="234" y="143"/>
                  </a:lnTo>
                  <a:lnTo>
                    <a:pt x="156" y="174"/>
                  </a:lnTo>
                  <a:lnTo>
                    <a:pt x="77" y="208"/>
                  </a:lnTo>
                  <a:lnTo>
                    <a:pt x="0" y="243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25059" name="Freeform 35"/>
            <p:cNvSpPr>
              <a:spLocks/>
            </p:cNvSpPr>
            <p:nvPr userDrawn="1"/>
          </p:nvSpPr>
          <p:spPr bwMode="auto">
            <a:xfrm>
              <a:off x="778" y="1160"/>
              <a:ext cx="5461" cy="544"/>
            </a:xfrm>
            <a:custGeom>
              <a:avLst/>
              <a:gdLst/>
              <a:ahLst/>
              <a:cxnLst>
                <a:cxn ang="0">
                  <a:pos x="5461" y="247"/>
                </a:cxn>
                <a:cxn ang="0">
                  <a:pos x="5429" y="308"/>
                </a:cxn>
                <a:cxn ang="0">
                  <a:pos x="5390" y="376"/>
                </a:cxn>
                <a:cxn ang="0">
                  <a:pos x="5333" y="460"/>
                </a:cxn>
                <a:cxn ang="0">
                  <a:pos x="5259" y="557"/>
                </a:cxn>
                <a:cxn ang="0">
                  <a:pos x="5168" y="659"/>
                </a:cxn>
                <a:cxn ang="0">
                  <a:pos x="5088" y="736"/>
                </a:cxn>
                <a:cxn ang="0">
                  <a:pos x="5029" y="788"/>
                </a:cxn>
                <a:cxn ang="0">
                  <a:pos x="4965" y="836"/>
                </a:cxn>
                <a:cxn ang="0">
                  <a:pos x="4897" y="883"/>
                </a:cxn>
                <a:cxn ang="0">
                  <a:pos x="4823" y="927"/>
                </a:cxn>
                <a:cxn ang="0">
                  <a:pos x="4746" y="965"/>
                </a:cxn>
                <a:cxn ang="0">
                  <a:pos x="4662" y="1001"/>
                </a:cxn>
                <a:cxn ang="0">
                  <a:pos x="4575" y="1032"/>
                </a:cxn>
                <a:cxn ang="0">
                  <a:pos x="4483" y="1056"/>
                </a:cxn>
                <a:cxn ang="0">
                  <a:pos x="4385" y="1074"/>
                </a:cxn>
                <a:cxn ang="0">
                  <a:pos x="4282" y="1083"/>
                </a:cxn>
                <a:cxn ang="0">
                  <a:pos x="4175" y="1087"/>
                </a:cxn>
                <a:cxn ang="0">
                  <a:pos x="4061" y="1080"/>
                </a:cxn>
                <a:cxn ang="0">
                  <a:pos x="3943" y="1064"/>
                </a:cxn>
                <a:cxn ang="0">
                  <a:pos x="3819" y="1038"/>
                </a:cxn>
                <a:cxn ang="0">
                  <a:pos x="3690" y="1003"/>
                </a:cxn>
                <a:cxn ang="0">
                  <a:pos x="3556" y="954"/>
                </a:cxn>
                <a:cxn ang="0">
                  <a:pos x="3417" y="894"/>
                </a:cxn>
                <a:cxn ang="0">
                  <a:pos x="3271" y="820"/>
                </a:cxn>
                <a:cxn ang="0">
                  <a:pos x="3196" y="780"/>
                </a:cxn>
                <a:cxn ang="0">
                  <a:pos x="2904" y="617"/>
                </a:cxn>
                <a:cxn ang="0">
                  <a:pos x="2632" y="475"/>
                </a:cxn>
                <a:cxn ang="0">
                  <a:pos x="2377" y="354"/>
                </a:cxn>
                <a:cxn ang="0">
                  <a:pos x="2137" y="250"/>
                </a:cxn>
                <a:cxn ang="0">
                  <a:pos x="1912" y="166"/>
                </a:cxn>
                <a:cxn ang="0">
                  <a:pos x="1699" y="100"/>
                </a:cxn>
                <a:cxn ang="0">
                  <a:pos x="1499" y="52"/>
                </a:cxn>
                <a:cxn ang="0">
                  <a:pos x="1309" y="19"/>
                </a:cxn>
                <a:cxn ang="0">
                  <a:pos x="1129" y="2"/>
                </a:cxn>
                <a:cxn ang="0">
                  <a:pos x="955" y="0"/>
                </a:cxn>
                <a:cxn ang="0">
                  <a:pos x="789" y="13"/>
                </a:cxn>
                <a:cxn ang="0">
                  <a:pos x="626" y="39"/>
                </a:cxn>
                <a:cxn ang="0">
                  <a:pos x="468" y="77"/>
                </a:cxn>
                <a:cxn ang="0">
                  <a:pos x="312" y="129"/>
                </a:cxn>
                <a:cxn ang="0">
                  <a:pos x="157" y="192"/>
                </a:cxn>
                <a:cxn ang="0">
                  <a:pos x="0" y="266"/>
                </a:cxn>
              </a:cxnLst>
              <a:rect l="0" t="0" r="r" b="b"/>
              <a:pathLst>
                <a:path w="5461" h="1087">
                  <a:moveTo>
                    <a:pt x="5461" y="247"/>
                  </a:moveTo>
                  <a:lnTo>
                    <a:pt x="5461" y="247"/>
                  </a:lnTo>
                  <a:lnTo>
                    <a:pt x="5452" y="263"/>
                  </a:lnTo>
                  <a:lnTo>
                    <a:pt x="5429" y="308"/>
                  </a:lnTo>
                  <a:lnTo>
                    <a:pt x="5411" y="339"/>
                  </a:lnTo>
                  <a:lnTo>
                    <a:pt x="5390" y="376"/>
                  </a:lnTo>
                  <a:lnTo>
                    <a:pt x="5363" y="417"/>
                  </a:lnTo>
                  <a:lnTo>
                    <a:pt x="5333" y="460"/>
                  </a:lnTo>
                  <a:lnTo>
                    <a:pt x="5298" y="507"/>
                  </a:lnTo>
                  <a:lnTo>
                    <a:pt x="5259" y="557"/>
                  </a:lnTo>
                  <a:lnTo>
                    <a:pt x="5216" y="607"/>
                  </a:lnTo>
                  <a:lnTo>
                    <a:pt x="5168" y="659"/>
                  </a:lnTo>
                  <a:lnTo>
                    <a:pt x="5116" y="710"/>
                  </a:lnTo>
                  <a:lnTo>
                    <a:pt x="5088" y="736"/>
                  </a:lnTo>
                  <a:lnTo>
                    <a:pt x="5059" y="762"/>
                  </a:lnTo>
                  <a:lnTo>
                    <a:pt x="5029" y="788"/>
                  </a:lnTo>
                  <a:lnTo>
                    <a:pt x="4998" y="812"/>
                  </a:lnTo>
                  <a:lnTo>
                    <a:pt x="4965" y="836"/>
                  </a:lnTo>
                  <a:lnTo>
                    <a:pt x="4932" y="859"/>
                  </a:lnTo>
                  <a:lnTo>
                    <a:pt x="4897" y="883"/>
                  </a:lnTo>
                  <a:lnTo>
                    <a:pt x="4861" y="904"/>
                  </a:lnTo>
                  <a:lnTo>
                    <a:pt x="4823" y="927"/>
                  </a:lnTo>
                  <a:lnTo>
                    <a:pt x="4786" y="946"/>
                  </a:lnTo>
                  <a:lnTo>
                    <a:pt x="4746" y="965"/>
                  </a:lnTo>
                  <a:lnTo>
                    <a:pt x="4705" y="985"/>
                  </a:lnTo>
                  <a:lnTo>
                    <a:pt x="4662" y="1001"/>
                  </a:lnTo>
                  <a:lnTo>
                    <a:pt x="4619" y="1017"/>
                  </a:lnTo>
                  <a:lnTo>
                    <a:pt x="4575" y="1032"/>
                  </a:lnTo>
                  <a:lnTo>
                    <a:pt x="4529" y="1045"/>
                  </a:lnTo>
                  <a:lnTo>
                    <a:pt x="4483" y="1056"/>
                  </a:lnTo>
                  <a:lnTo>
                    <a:pt x="4435" y="1066"/>
                  </a:lnTo>
                  <a:lnTo>
                    <a:pt x="4385" y="1074"/>
                  </a:lnTo>
                  <a:lnTo>
                    <a:pt x="4335" y="1080"/>
                  </a:lnTo>
                  <a:lnTo>
                    <a:pt x="4282" y="1083"/>
                  </a:lnTo>
                  <a:lnTo>
                    <a:pt x="4229" y="1087"/>
                  </a:lnTo>
                  <a:lnTo>
                    <a:pt x="4175" y="1087"/>
                  </a:lnTo>
                  <a:lnTo>
                    <a:pt x="4118" y="1083"/>
                  </a:lnTo>
                  <a:lnTo>
                    <a:pt x="4061" y="1080"/>
                  </a:lnTo>
                  <a:lnTo>
                    <a:pt x="4003" y="1074"/>
                  </a:lnTo>
                  <a:lnTo>
                    <a:pt x="3943" y="1064"/>
                  </a:lnTo>
                  <a:lnTo>
                    <a:pt x="3882" y="1053"/>
                  </a:lnTo>
                  <a:lnTo>
                    <a:pt x="3819" y="1038"/>
                  </a:lnTo>
                  <a:lnTo>
                    <a:pt x="3756" y="1022"/>
                  </a:lnTo>
                  <a:lnTo>
                    <a:pt x="3690" y="1003"/>
                  </a:lnTo>
                  <a:lnTo>
                    <a:pt x="3624" y="980"/>
                  </a:lnTo>
                  <a:lnTo>
                    <a:pt x="3556" y="954"/>
                  </a:lnTo>
                  <a:lnTo>
                    <a:pt x="3488" y="925"/>
                  </a:lnTo>
                  <a:lnTo>
                    <a:pt x="3417" y="894"/>
                  </a:lnTo>
                  <a:lnTo>
                    <a:pt x="3345" y="859"/>
                  </a:lnTo>
                  <a:lnTo>
                    <a:pt x="3271" y="820"/>
                  </a:lnTo>
                  <a:lnTo>
                    <a:pt x="3196" y="780"/>
                  </a:lnTo>
                  <a:lnTo>
                    <a:pt x="3196" y="780"/>
                  </a:lnTo>
                  <a:lnTo>
                    <a:pt x="3049" y="696"/>
                  </a:lnTo>
                  <a:lnTo>
                    <a:pt x="2904" y="617"/>
                  </a:lnTo>
                  <a:lnTo>
                    <a:pt x="2766" y="542"/>
                  </a:lnTo>
                  <a:lnTo>
                    <a:pt x="2632" y="475"/>
                  </a:lnTo>
                  <a:lnTo>
                    <a:pt x="2502" y="412"/>
                  </a:lnTo>
                  <a:lnTo>
                    <a:pt x="2377" y="354"/>
                  </a:lnTo>
                  <a:lnTo>
                    <a:pt x="2255" y="299"/>
                  </a:lnTo>
                  <a:lnTo>
                    <a:pt x="2137" y="250"/>
                  </a:lnTo>
                  <a:lnTo>
                    <a:pt x="2021" y="207"/>
                  </a:lnTo>
                  <a:lnTo>
                    <a:pt x="1912" y="166"/>
                  </a:lnTo>
                  <a:lnTo>
                    <a:pt x="1803" y="131"/>
                  </a:lnTo>
                  <a:lnTo>
                    <a:pt x="1699" y="100"/>
                  </a:lnTo>
                  <a:lnTo>
                    <a:pt x="1598" y="74"/>
                  </a:lnTo>
                  <a:lnTo>
                    <a:pt x="1499" y="52"/>
                  </a:lnTo>
                  <a:lnTo>
                    <a:pt x="1402" y="34"/>
                  </a:lnTo>
                  <a:lnTo>
                    <a:pt x="1309" y="19"/>
                  </a:lnTo>
                  <a:lnTo>
                    <a:pt x="1218" y="8"/>
                  </a:lnTo>
                  <a:lnTo>
                    <a:pt x="1129" y="2"/>
                  </a:lnTo>
                  <a:lnTo>
                    <a:pt x="1041" y="0"/>
                  </a:lnTo>
                  <a:lnTo>
                    <a:pt x="955" y="0"/>
                  </a:lnTo>
                  <a:lnTo>
                    <a:pt x="872" y="5"/>
                  </a:lnTo>
                  <a:lnTo>
                    <a:pt x="789" y="13"/>
                  </a:lnTo>
                  <a:lnTo>
                    <a:pt x="707" y="24"/>
                  </a:lnTo>
                  <a:lnTo>
                    <a:pt x="626" y="39"/>
                  </a:lnTo>
                  <a:lnTo>
                    <a:pt x="547" y="56"/>
                  </a:lnTo>
                  <a:lnTo>
                    <a:pt x="468" y="77"/>
                  </a:lnTo>
                  <a:lnTo>
                    <a:pt x="390" y="102"/>
                  </a:lnTo>
                  <a:lnTo>
                    <a:pt x="312" y="129"/>
                  </a:lnTo>
                  <a:lnTo>
                    <a:pt x="235" y="160"/>
                  </a:lnTo>
                  <a:lnTo>
                    <a:pt x="157" y="192"/>
                  </a:lnTo>
                  <a:lnTo>
                    <a:pt x="78" y="228"/>
                  </a:lnTo>
                  <a:lnTo>
                    <a:pt x="0" y="26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25060" name="Freeform 36"/>
            <p:cNvSpPr>
              <a:spLocks/>
            </p:cNvSpPr>
            <p:nvPr userDrawn="1"/>
          </p:nvSpPr>
          <p:spPr bwMode="auto">
            <a:xfrm>
              <a:off x="806" y="1176"/>
              <a:ext cx="5459" cy="514"/>
            </a:xfrm>
            <a:custGeom>
              <a:avLst/>
              <a:gdLst/>
              <a:ahLst/>
              <a:cxnLst>
                <a:cxn ang="0">
                  <a:pos x="5459" y="159"/>
                </a:cxn>
                <a:cxn ang="0">
                  <a:pos x="5428" y="221"/>
                </a:cxn>
                <a:cxn ang="0">
                  <a:pos x="5390" y="290"/>
                </a:cxn>
                <a:cxn ang="0">
                  <a:pos x="5334" y="376"/>
                </a:cxn>
                <a:cxn ang="0">
                  <a:pos x="5262" y="474"/>
                </a:cxn>
                <a:cxn ang="0">
                  <a:pos x="5173" y="579"/>
                </a:cxn>
                <a:cxn ang="0">
                  <a:pos x="5094" y="658"/>
                </a:cxn>
                <a:cxn ang="0">
                  <a:pos x="5035" y="710"/>
                </a:cxn>
                <a:cxn ang="0">
                  <a:pos x="4973" y="762"/>
                </a:cxn>
                <a:cxn ang="0">
                  <a:pos x="4905" y="809"/>
                </a:cxn>
                <a:cxn ang="0">
                  <a:pos x="4833" y="854"/>
                </a:cxn>
                <a:cxn ang="0">
                  <a:pos x="4755" y="896"/>
                </a:cxn>
                <a:cxn ang="0">
                  <a:pos x="4673" y="933"/>
                </a:cxn>
                <a:cxn ang="0">
                  <a:pos x="4586" y="965"/>
                </a:cxn>
                <a:cxn ang="0">
                  <a:pos x="4494" y="991"/>
                </a:cxn>
                <a:cxn ang="0">
                  <a:pos x="4395" y="1010"/>
                </a:cxn>
                <a:cxn ang="0">
                  <a:pos x="4294" y="1023"/>
                </a:cxn>
                <a:cxn ang="0">
                  <a:pos x="4186" y="1028"/>
                </a:cxn>
                <a:cxn ang="0">
                  <a:pos x="4072" y="1025"/>
                </a:cxn>
                <a:cxn ang="0">
                  <a:pos x="3954" y="1010"/>
                </a:cxn>
                <a:cxn ang="0">
                  <a:pos x="3830" y="988"/>
                </a:cxn>
                <a:cxn ang="0">
                  <a:pos x="3701" y="954"/>
                </a:cxn>
                <a:cxn ang="0">
                  <a:pos x="3567" y="909"/>
                </a:cxn>
                <a:cxn ang="0">
                  <a:pos x="3425" y="851"/>
                </a:cxn>
                <a:cxn ang="0">
                  <a:pos x="3279" y="779"/>
                </a:cxn>
                <a:cxn ang="0">
                  <a:pos x="3204" y="739"/>
                </a:cxn>
                <a:cxn ang="0">
                  <a:pos x="2910" y="582"/>
                </a:cxn>
                <a:cxn ang="0">
                  <a:pos x="2635" y="445"/>
                </a:cxn>
                <a:cxn ang="0">
                  <a:pos x="2377" y="327"/>
                </a:cxn>
                <a:cxn ang="0">
                  <a:pos x="2135" y="230"/>
                </a:cxn>
                <a:cxn ang="0">
                  <a:pos x="1909" y="150"/>
                </a:cxn>
                <a:cxn ang="0">
                  <a:pos x="1696" y="88"/>
                </a:cxn>
                <a:cxn ang="0">
                  <a:pos x="1495" y="43"/>
                </a:cxn>
                <a:cxn ang="0">
                  <a:pos x="1305" y="14"/>
                </a:cxn>
                <a:cxn ang="0">
                  <a:pos x="1124" y="1"/>
                </a:cxn>
                <a:cxn ang="0">
                  <a:pos x="951" y="3"/>
                </a:cxn>
                <a:cxn ang="0">
                  <a:pos x="784" y="19"/>
                </a:cxn>
                <a:cxn ang="0">
                  <a:pos x="623" y="48"/>
                </a:cxn>
                <a:cxn ang="0">
                  <a:pos x="465" y="92"/>
                </a:cxn>
                <a:cxn ang="0">
                  <a:pos x="309" y="145"/>
                </a:cxn>
                <a:cxn ang="0">
                  <a:pos x="155" y="211"/>
                </a:cxn>
                <a:cxn ang="0">
                  <a:pos x="0" y="289"/>
                </a:cxn>
              </a:cxnLst>
              <a:rect l="0" t="0" r="r" b="b"/>
              <a:pathLst>
                <a:path w="5459" h="1028">
                  <a:moveTo>
                    <a:pt x="5459" y="159"/>
                  </a:moveTo>
                  <a:lnTo>
                    <a:pt x="5459" y="159"/>
                  </a:lnTo>
                  <a:lnTo>
                    <a:pt x="5451" y="176"/>
                  </a:lnTo>
                  <a:lnTo>
                    <a:pt x="5428" y="221"/>
                  </a:lnTo>
                  <a:lnTo>
                    <a:pt x="5410" y="253"/>
                  </a:lnTo>
                  <a:lnTo>
                    <a:pt x="5390" y="290"/>
                  </a:lnTo>
                  <a:lnTo>
                    <a:pt x="5365" y="331"/>
                  </a:lnTo>
                  <a:lnTo>
                    <a:pt x="5334" y="376"/>
                  </a:lnTo>
                  <a:lnTo>
                    <a:pt x="5301" y="424"/>
                  </a:lnTo>
                  <a:lnTo>
                    <a:pt x="5262" y="474"/>
                  </a:lnTo>
                  <a:lnTo>
                    <a:pt x="5220" y="526"/>
                  </a:lnTo>
                  <a:lnTo>
                    <a:pt x="5173" y="579"/>
                  </a:lnTo>
                  <a:lnTo>
                    <a:pt x="5122" y="633"/>
                  </a:lnTo>
                  <a:lnTo>
                    <a:pt x="5094" y="658"/>
                  </a:lnTo>
                  <a:lnTo>
                    <a:pt x="5066" y="684"/>
                  </a:lnTo>
                  <a:lnTo>
                    <a:pt x="5035" y="710"/>
                  </a:lnTo>
                  <a:lnTo>
                    <a:pt x="5005" y="736"/>
                  </a:lnTo>
                  <a:lnTo>
                    <a:pt x="4973" y="762"/>
                  </a:lnTo>
                  <a:lnTo>
                    <a:pt x="4940" y="786"/>
                  </a:lnTo>
                  <a:lnTo>
                    <a:pt x="4905" y="809"/>
                  </a:lnTo>
                  <a:lnTo>
                    <a:pt x="4869" y="833"/>
                  </a:lnTo>
                  <a:lnTo>
                    <a:pt x="4833" y="854"/>
                  </a:lnTo>
                  <a:lnTo>
                    <a:pt x="4794" y="876"/>
                  </a:lnTo>
                  <a:lnTo>
                    <a:pt x="4755" y="896"/>
                  </a:lnTo>
                  <a:lnTo>
                    <a:pt x="4715" y="915"/>
                  </a:lnTo>
                  <a:lnTo>
                    <a:pt x="4673" y="933"/>
                  </a:lnTo>
                  <a:lnTo>
                    <a:pt x="4630" y="951"/>
                  </a:lnTo>
                  <a:lnTo>
                    <a:pt x="4586" y="965"/>
                  </a:lnTo>
                  <a:lnTo>
                    <a:pt x="4540" y="980"/>
                  </a:lnTo>
                  <a:lnTo>
                    <a:pt x="4494" y="991"/>
                  </a:lnTo>
                  <a:lnTo>
                    <a:pt x="4445" y="1002"/>
                  </a:lnTo>
                  <a:lnTo>
                    <a:pt x="4395" y="1010"/>
                  </a:lnTo>
                  <a:lnTo>
                    <a:pt x="4345" y="1018"/>
                  </a:lnTo>
                  <a:lnTo>
                    <a:pt x="4294" y="1023"/>
                  </a:lnTo>
                  <a:lnTo>
                    <a:pt x="4240" y="1027"/>
                  </a:lnTo>
                  <a:lnTo>
                    <a:pt x="4186" y="1028"/>
                  </a:lnTo>
                  <a:lnTo>
                    <a:pt x="4130" y="1028"/>
                  </a:lnTo>
                  <a:lnTo>
                    <a:pt x="4072" y="1025"/>
                  </a:lnTo>
                  <a:lnTo>
                    <a:pt x="4014" y="1018"/>
                  </a:lnTo>
                  <a:lnTo>
                    <a:pt x="3954" y="1010"/>
                  </a:lnTo>
                  <a:lnTo>
                    <a:pt x="3893" y="1001"/>
                  </a:lnTo>
                  <a:lnTo>
                    <a:pt x="3830" y="988"/>
                  </a:lnTo>
                  <a:lnTo>
                    <a:pt x="3766" y="972"/>
                  </a:lnTo>
                  <a:lnTo>
                    <a:pt x="3701" y="954"/>
                  </a:lnTo>
                  <a:lnTo>
                    <a:pt x="3635" y="933"/>
                  </a:lnTo>
                  <a:lnTo>
                    <a:pt x="3567" y="909"/>
                  </a:lnTo>
                  <a:lnTo>
                    <a:pt x="3496" y="881"/>
                  </a:lnTo>
                  <a:lnTo>
                    <a:pt x="3425" y="851"/>
                  </a:lnTo>
                  <a:lnTo>
                    <a:pt x="3353" y="817"/>
                  </a:lnTo>
                  <a:lnTo>
                    <a:pt x="3279" y="779"/>
                  </a:lnTo>
                  <a:lnTo>
                    <a:pt x="3204" y="739"/>
                  </a:lnTo>
                  <a:lnTo>
                    <a:pt x="3204" y="739"/>
                  </a:lnTo>
                  <a:lnTo>
                    <a:pt x="3054" y="658"/>
                  </a:lnTo>
                  <a:lnTo>
                    <a:pt x="2910" y="582"/>
                  </a:lnTo>
                  <a:lnTo>
                    <a:pt x="2770" y="511"/>
                  </a:lnTo>
                  <a:lnTo>
                    <a:pt x="2635" y="445"/>
                  </a:lnTo>
                  <a:lnTo>
                    <a:pt x="2503" y="384"/>
                  </a:lnTo>
                  <a:lnTo>
                    <a:pt x="2377" y="327"/>
                  </a:lnTo>
                  <a:lnTo>
                    <a:pt x="2254" y="277"/>
                  </a:lnTo>
                  <a:lnTo>
                    <a:pt x="2135" y="230"/>
                  </a:lnTo>
                  <a:lnTo>
                    <a:pt x="2021" y="189"/>
                  </a:lnTo>
                  <a:lnTo>
                    <a:pt x="1909" y="150"/>
                  </a:lnTo>
                  <a:lnTo>
                    <a:pt x="1800" y="117"/>
                  </a:lnTo>
                  <a:lnTo>
                    <a:pt x="1696" y="88"/>
                  </a:lnTo>
                  <a:lnTo>
                    <a:pt x="1595" y="64"/>
                  </a:lnTo>
                  <a:lnTo>
                    <a:pt x="1495" y="43"/>
                  </a:lnTo>
                  <a:lnTo>
                    <a:pt x="1399" y="27"/>
                  </a:lnTo>
                  <a:lnTo>
                    <a:pt x="1305" y="14"/>
                  </a:lnTo>
                  <a:lnTo>
                    <a:pt x="1213" y="6"/>
                  </a:lnTo>
                  <a:lnTo>
                    <a:pt x="1124" y="1"/>
                  </a:lnTo>
                  <a:lnTo>
                    <a:pt x="1037" y="0"/>
                  </a:lnTo>
                  <a:lnTo>
                    <a:pt x="951" y="3"/>
                  </a:lnTo>
                  <a:lnTo>
                    <a:pt x="867" y="9"/>
                  </a:lnTo>
                  <a:lnTo>
                    <a:pt x="784" y="19"/>
                  </a:lnTo>
                  <a:lnTo>
                    <a:pt x="704" y="32"/>
                  </a:lnTo>
                  <a:lnTo>
                    <a:pt x="623" y="48"/>
                  </a:lnTo>
                  <a:lnTo>
                    <a:pt x="544" y="67"/>
                  </a:lnTo>
                  <a:lnTo>
                    <a:pt x="465" y="92"/>
                  </a:lnTo>
                  <a:lnTo>
                    <a:pt x="387" y="117"/>
                  </a:lnTo>
                  <a:lnTo>
                    <a:pt x="309" y="145"/>
                  </a:lnTo>
                  <a:lnTo>
                    <a:pt x="232" y="177"/>
                  </a:lnTo>
                  <a:lnTo>
                    <a:pt x="155" y="211"/>
                  </a:lnTo>
                  <a:lnTo>
                    <a:pt x="77" y="248"/>
                  </a:lnTo>
                  <a:lnTo>
                    <a:pt x="0" y="289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25061" name="Freeform 37"/>
            <p:cNvSpPr>
              <a:spLocks/>
            </p:cNvSpPr>
            <p:nvPr userDrawn="1"/>
          </p:nvSpPr>
          <p:spPr bwMode="auto">
            <a:xfrm>
              <a:off x="835" y="1192"/>
              <a:ext cx="5455" cy="485"/>
            </a:xfrm>
            <a:custGeom>
              <a:avLst/>
              <a:gdLst/>
              <a:ahLst/>
              <a:cxnLst>
                <a:cxn ang="0">
                  <a:pos x="5455" y="71"/>
                </a:cxn>
                <a:cxn ang="0">
                  <a:pos x="5426" y="132"/>
                </a:cxn>
                <a:cxn ang="0">
                  <a:pos x="5388" y="203"/>
                </a:cxn>
                <a:cxn ang="0">
                  <a:pos x="5334" y="291"/>
                </a:cxn>
                <a:cxn ang="0">
                  <a:pos x="5263" y="391"/>
                </a:cxn>
                <a:cxn ang="0">
                  <a:pos x="5176" y="499"/>
                </a:cxn>
                <a:cxn ang="0">
                  <a:pos x="5098" y="580"/>
                </a:cxn>
                <a:cxn ang="0">
                  <a:pos x="5041" y="633"/>
                </a:cxn>
                <a:cxn ang="0">
                  <a:pos x="4979" y="685"/>
                </a:cxn>
                <a:cxn ang="0">
                  <a:pos x="4912" y="735"/>
                </a:cxn>
                <a:cxn ang="0">
                  <a:pos x="4840" y="781"/>
                </a:cxn>
                <a:cxn ang="0">
                  <a:pos x="4763" y="825"/>
                </a:cxn>
                <a:cxn ang="0">
                  <a:pos x="4682" y="864"/>
                </a:cxn>
                <a:cxn ang="0">
                  <a:pos x="4594" y="898"/>
                </a:cxn>
                <a:cxn ang="0">
                  <a:pos x="4502" y="927"/>
                </a:cxn>
                <a:cxn ang="0">
                  <a:pos x="4405" y="948"/>
                </a:cxn>
                <a:cxn ang="0">
                  <a:pos x="4304" y="962"/>
                </a:cxn>
                <a:cxn ang="0">
                  <a:pos x="4196" y="969"/>
                </a:cxn>
                <a:cxn ang="0">
                  <a:pos x="4083" y="967"/>
                </a:cxn>
                <a:cxn ang="0">
                  <a:pos x="3964" y="957"/>
                </a:cxn>
                <a:cxn ang="0">
                  <a:pos x="3840" y="936"/>
                </a:cxn>
                <a:cxn ang="0">
                  <a:pos x="3710" y="904"/>
                </a:cxn>
                <a:cxn ang="0">
                  <a:pos x="3574" y="861"/>
                </a:cxn>
                <a:cxn ang="0">
                  <a:pos x="3432" y="806"/>
                </a:cxn>
                <a:cxn ang="0">
                  <a:pos x="3285" y="738"/>
                </a:cxn>
                <a:cxn ang="0">
                  <a:pos x="3210" y="699"/>
                </a:cxn>
                <a:cxn ang="0">
                  <a:pos x="2913" y="547"/>
                </a:cxn>
                <a:cxn ang="0">
                  <a:pos x="2636" y="415"/>
                </a:cxn>
                <a:cxn ang="0">
                  <a:pos x="2377" y="302"/>
                </a:cxn>
                <a:cxn ang="0">
                  <a:pos x="2134" y="208"/>
                </a:cxn>
                <a:cxn ang="0">
                  <a:pos x="1906" y="132"/>
                </a:cxn>
                <a:cxn ang="0">
                  <a:pos x="1692" y="76"/>
                </a:cxn>
                <a:cxn ang="0">
                  <a:pos x="1491" y="34"/>
                </a:cxn>
                <a:cxn ang="0">
                  <a:pos x="1301" y="8"/>
                </a:cxn>
                <a:cxn ang="0">
                  <a:pos x="1119" y="0"/>
                </a:cxn>
                <a:cxn ang="0">
                  <a:pos x="945" y="5"/>
                </a:cxn>
                <a:cxn ang="0">
                  <a:pos x="780" y="24"/>
                </a:cxn>
                <a:cxn ang="0">
                  <a:pos x="619" y="56"/>
                </a:cxn>
                <a:cxn ang="0">
                  <a:pos x="461" y="103"/>
                </a:cxn>
                <a:cxn ang="0">
                  <a:pos x="307" y="161"/>
                </a:cxn>
                <a:cxn ang="0">
                  <a:pos x="153" y="231"/>
                </a:cxn>
                <a:cxn ang="0">
                  <a:pos x="0" y="312"/>
                </a:cxn>
              </a:cxnLst>
              <a:rect l="0" t="0" r="r" b="b"/>
              <a:pathLst>
                <a:path w="5455" h="970">
                  <a:moveTo>
                    <a:pt x="5455" y="71"/>
                  </a:moveTo>
                  <a:lnTo>
                    <a:pt x="5455" y="71"/>
                  </a:lnTo>
                  <a:lnTo>
                    <a:pt x="5448" y="87"/>
                  </a:lnTo>
                  <a:lnTo>
                    <a:pt x="5426" y="132"/>
                  </a:lnTo>
                  <a:lnTo>
                    <a:pt x="5409" y="165"/>
                  </a:lnTo>
                  <a:lnTo>
                    <a:pt x="5388" y="203"/>
                  </a:lnTo>
                  <a:lnTo>
                    <a:pt x="5363" y="245"/>
                  </a:lnTo>
                  <a:lnTo>
                    <a:pt x="5334" y="291"/>
                  </a:lnTo>
                  <a:lnTo>
                    <a:pt x="5301" y="339"/>
                  </a:lnTo>
                  <a:lnTo>
                    <a:pt x="5263" y="391"/>
                  </a:lnTo>
                  <a:lnTo>
                    <a:pt x="5222" y="444"/>
                  </a:lnTo>
                  <a:lnTo>
                    <a:pt x="5176" y="499"/>
                  </a:lnTo>
                  <a:lnTo>
                    <a:pt x="5126" y="552"/>
                  </a:lnTo>
                  <a:lnTo>
                    <a:pt x="5098" y="580"/>
                  </a:lnTo>
                  <a:lnTo>
                    <a:pt x="5070" y="607"/>
                  </a:lnTo>
                  <a:lnTo>
                    <a:pt x="5041" y="633"/>
                  </a:lnTo>
                  <a:lnTo>
                    <a:pt x="5011" y="659"/>
                  </a:lnTo>
                  <a:lnTo>
                    <a:pt x="4979" y="685"/>
                  </a:lnTo>
                  <a:lnTo>
                    <a:pt x="4945" y="710"/>
                  </a:lnTo>
                  <a:lnTo>
                    <a:pt x="4912" y="735"/>
                  </a:lnTo>
                  <a:lnTo>
                    <a:pt x="4876" y="759"/>
                  </a:lnTo>
                  <a:lnTo>
                    <a:pt x="4840" y="781"/>
                  </a:lnTo>
                  <a:lnTo>
                    <a:pt x="4802" y="804"/>
                  </a:lnTo>
                  <a:lnTo>
                    <a:pt x="4763" y="825"/>
                  </a:lnTo>
                  <a:lnTo>
                    <a:pt x="4723" y="844"/>
                  </a:lnTo>
                  <a:lnTo>
                    <a:pt x="4682" y="864"/>
                  </a:lnTo>
                  <a:lnTo>
                    <a:pt x="4639" y="882"/>
                  </a:lnTo>
                  <a:lnTo>
                    <a:pt x="4594" y="898"/>
                  </a:lnTo>
                  <a:lnTo>
                    <a:pt x="4550" y="912"/>
                  </a:lnTo>
                  <a:lnTo>
                    <a:pt x="4502" y="927"/>
                  </a:lnTo>
                  <a:lnTo>
                    <a:pt x="4455" y="938"/>
                  </a:lnTo>
                  <a:lnTo>
                    <a:pt x="4405" y="948"/>
                  </a:lnTo>
                  <a:lnTo>
                    <a:pt x="4355" y="956"/>
                  </a:lnTo>
                  <a:lnTo>
                    <a:pt x="4304" y="962"/>
                  </a:lnTo>
                  <a:lnTo>
                    <a:pt x="4250" y="967"/>
                  </a:lnTo>
                  <a:lnTo>
                    <a:pt x="4196" y="969"/>
                  </a:lnTo>
                  <a:lnTo>
                    <a:pt x="4140" y="970"/>
                  </a:lnTo>
                  <a:lnTo>
                    <a:pt x="4083" y="967"/>
                  </a:lnTo>
                  <a:lnTo>
                    <a:pt x="4023" y="964"/>
                  </a:lnTo>
                  <a:lnTo>
                    <a:pt x="3964" y="957"/>
                  </a:lnTo>
                  <a:lnTo>
                    <a:pt x="3903" y="948"/>
                  </a:lnTo>
                  <a:lnTo>
                    <a:pt x="3840" y="936"/>
                  </a:lnTo>
                  <a:lnTo>
                    <a:pt x="3775" y="922"/>
                  </a:lnTo>
                  <a:lnTo>
                    <a:pt x="3710" y="904"/>
                  </a:lnTo>
                  <a:lnTo>
                    <a:pt x="3643" y="885"/>
                  </a:lnTo>
                  <a:lnTo>
                    <a:pt x="3574" y="861"/>
                  </a:lnTo>
                  <a:lnTo>
                    <a:pt x="3504" y="835"/>
                  </a:lnTo>
                  <a:lnTo>
                    <a:pt x="3432" y="806"/>
                  </a:lnTo>
                  <a:lnTo>
                    <a:pt x="3360" y="773"/>
                  </a:lnTo>
                  <a:lnTo>
                    <a:pt x="3285" y="738"/>
                  </a:lnTo>
                  <a:lnTo>
                    <a:pt x="3210" y="699"/>
                  </a:lnTo>
                  <a:lnTo>
                    <a:pt x="3210" y="699"/>
                  </a:lnTo>
                  <a:lnTo>
                    <a:pt x="3059" y="620"/>
                  </a:lnTo>
                  <a:lnTo>
                    <a:pt x="2913" y="547"/>
                  </a:lnTo>
                  <a:lnTo>
                    <a:pt x="2772" y="478"/>
                  </a:lnTo>
                  <a:lnTo>
                    <a:pt x="2636" y="415"/>
                  </a:lnTo>
                  <a:lnTo>
                    <a:pt x="2505" y="357"/>
                  </a:lnTo>
                  <a:lnTo>
                    <a:pt x="2377" y="302"/>
                  </a:lnTo>
                  <a:lnTo>
                    <a:pt x="2253" y="253"/>
                  </a:lnTo>
                  <a:lnTo>
                    <a:pt x="2134" y="208"/>
                  </a:lnTo>
                  <a:lnTo>
                    <a:pt x="2019" y="169"/>
                  </a:lnTo>
                  <a:lnTo>
                    <a:pt x="1906" y="132"/>
                  </a:lnTo>
                  <a:lnTo>
                    <a:pt x="1798" y="102"/>
                  </a:lnTo>
                  <a:lnTo>
                    <a:pt x="1692" y="76"/>
                  </a:lnTo>
                  <a:lnTo>
                    <a:pt x="1590" y="52"/>
                  </a:lnTo>
                  <a:lnTo>
                    <a:pt x="1491" y="34"/>
                  </a:lnTo>
                  <a:lnTo>
                    <a:pt x="1394" y="19"/>
                  </a:lnTo>
                  <a:lnTo>
                    <a:pt x="1301" y="8"/>
                  </a:lnTo>
                  <a:lnTo>
                    <a:pt x="1209" y="2"/>
                  </a:lnTo>
                  <a:lnTo>
                    <a:pt x="1119" y="0"/>
                  </a:lnTo>
                  <a:lnTo>
                    <a:pt x="1031" y="0"/>
                  </a:lnTo>
                  <a:lnTo>
                    <a:pt x="945" y="5"/>
                  </a:lnTo>
                  <a:lnTo>
                    <a:pt x="862" y="13"/>
                  </a:lnTo>
                  <a:lnTo>
                    <a:pt x="780" y="24"/>
                  </a:lnTo>
                  <a:lnTo>
                    <a:pt x="698" y="39"/>
                  </a:lnTo>
                  <a:lnTo>
                    <a:pt x="619" y="56"/>
                  </a:lnTo>
                  <a:lnTo>
                    <a:pt x="540" y="79"/>
                  </a:lnTo>
                  <a:lnTo>
                    <a:pt x="461" y="103"/>
                  </a:lnTo>
                  <a:lnTo>
                    <a:pt x="384" y="131"/>
                  </a:lnTo>
                  <a:lnTo>
                    <a:pt x="307" y="161"/>
                  </a:lnTo>
                  <a:lnTo>
                    <a:pt x="230" y="194"/>
                  </a:lnTo>
                  <a:lnTo>
                    <a:pt x="153" y="231"/>
                  </a:lnTo>
                  <a:lnTo>
                    <a:pt x="76" y="270"/>
                  </a:lnTo>
                  <a:lnTo>
                    <a:pt x="0" y="31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25062" name="Freeform 38"/>
            <p:cNvSpPr>
              <a:spLocks/>
            </p:cNvSpPr>
            <p:nvPr userDrawn="1"/>
          </p:nvSpPr>
          <p:spPr bwMode="auto">
            <a:xfrm>
              <a:off x="864" y="1198"/>
              <a:ext cx="5451" cy="465"/>
            </a:xfrm>
            <a:custGeom>
              <a:avLst/>
              <a:gdLst/>
              <a:ahLst/>
              <a:cxnLst>
                <a:cxn ang="0">
                  <a:pos x="5451" y="0"/>
                </a:cxn>
                <a:cxn ang="0">
                  <a:pos x="5423" y="63"/>
                </a:cxn>
                <a:cxn ang="0">
                  <a:pos x="5386" y="134"/>
                </a:cxn>
                <a:cxn ang="0">
                  <a:pos x="5334" y="224"/>
                </a:cxn>
                <a:cxn ang="0">
                  <a:pos x="5265" y="326"/>
                </a:cxn>
                <a:cxn ang="0">
                  <a:pos x="5179" y="436"/>
                </a:cxn>
                <a:cxn ang="0">
                  <a:pos x="5102" y="518"/>
                </a:cxn>
                <a:cxn ang="0">
                  <a:pos x="5046" y="573"/>
                </a:cxn>
                <a:cxn ang="0">
                  <a:pos x="4983" y="628"/>
                </a:cxn>
                <a:cxn ang="0">
                  <a:pos x="4918" y="678"/>
                </a:cxn>
                <a:cxn ang="0">
                  <a:pos x="4847" y="726"/>
                </a:cxn>
                <a:cxn ang="0">
                  <a:pos x="4771" y="772"/>
                </a:cxn>
                <a:cxn ang="0">
                  <a:pos x="4689" y="814"/>
                </a:cxn>
                <a:cxn ang="0">
                  <a:pos x="4603" y="849"/>
                </a:cxn>
                <a:cxn ang="0">
                  <a:pos x="4512" y="880"/>
                </a:cxn>
                <a:cxn ang="0">
                  <a:pos x="4415" y="902"/>
                </a:cxn>
                <a:cxn ang="0">
                  <a:pos x="4312" y="920"/>
                </a:cxn>
                <a:cxn ang="0">
                  <a:pos x="4206" y="928"/>
                </a:cxn>
                <a:cxn ang="0">
                  <a:pos x="4092" y="930"/>
                </a:cxn>
                <a:cxn ang="0">
                  <a:pos x="3974" y="920"/>
                </a:cxn>
                <a:cxn ang="0">
                  <a:pos x="3849" y="902"/>
                </a:cxn>
                <a:cxn ang="0">
                  <a:pos x="3718" y="873"/>
                </a:cxn>
                <a:cxn ang="0">
                  <a:pos x="3582" y="833"/>
                </a:cxn>
                <a:cxn ang="0">
                  <a:pos x="3440" y="780"/>
                </a:cxn>
                <a:cxn ang="0">
                  <a:pos x="3292" y="715"/>
                </a:cxn>
                <a:cxn ang="0">
                  <a:pos x="3216" y="678"/>
                </a:cxn>
                <a:cxn ang="0">
                  <a:pos x="2917" y="531"/>
                </a:cxn>
                <a:cxn ang="0">
                  <a:pos x="2638" y="403"/>
                </a:cxn>
                <a:cxn ang="0">
                  <a:pos x="2377" y="295"/>
                </a:cxn>
                <a:cxn ang="0">
                  <a:pos x="2133" y="206"/>
                </a:cxn>
                <a:cxn ang="0">
                  <a:pos x="1903" y="135"/>
                </a:cxn>
                <a:cxn ang="0">
                  <a:pos x="1688" y="81"/>
                </a:cxn>
                <a:cxn ang="0">
                  <a:pos x="1487" y="43"/>
                </a:cxn>
                <a:cxn ang="0">
                  <a:pos x="1295" y="22"/>
                </a:cxn>
                <a:cxn ang="0">
                  <a:pos x="1115" y="16"/>
                </a:cxn>
                <a:cxn ang="0">
                  <a:pos x="941" y="26"/>
                </a:cxn>
                <a:cxn ang="0">
                  <a:pos x="775" y="48"/>
                </a:cxn>
                <a:cxn ang="0">
                  <a:pos x="615" y="85"/>
                </a:cxn>
                <a:cxn ang="0">
                  <a:pos x="458" y="134"/>
                </a:cxn>
                <a:cxn ang="0">
                  <a:pos x="304" y="195"/>
                </a:cxn>
                <a:cxn ang="0">
                  <a:pos x="153" y="268"/>
                </a:cxn>
                <a:cxn ang="0">
                  <a:pos x="0" y="352"/>
                </a:cxn>
              </a:cxnLst>
              <a:rect l="0" t="0" r="r" b="b"/>
              <a:pathLst>
                <a:path w="5451" h="930">
                  <a:moveTo>
                    <a:pt x="5451" y="0"/>
                  </a:moveTo>
                  <a:lnTo>
                    <a:pt x="5451" y="0"/>
                  </a:lnTo>
                  <a:lnTo>
                    <a:pt x="5444" y="18"/>
                  </a:lnTo>
                  <a:lnTo>
                    <a:pt x="5423" y="63"/>
                  </a:lnTo>
                  <a:lnTo>
                    <a:pt x="5406" y="97"/>
                  </a:lnTo>
                  <a:lnTo>
                    <a:pt x="5386" y="134"/>
                  </a:lnTo>
                  <a:lnTo>
                    <a:pt x="5362" y="177"/>
                  </a:lnTo>
                  <a:lnTo>
                    <a:pt x="5334" y="224"/>
                  </a:lnTo>
                  <a:lnTo>
                    <a:pt x="5301" y="274"/>
                  </a:lnTo>
                  <a:lnTo>
                    <a:pt x="5265" y="326"/>
                  </a:lnTo>
                  <a:lnTo>
                    <a:pt x="5223" y="381"/>
                  </a:lnTo>
                  <a:lnTo>
                    <a:pt x="5179" y="436"/>
                  </a:lnTo>
                  <a:lnTo>
                    <a:pt x="5129" y="491"/>
                  </a:lnTo>
                  <a:lnTo>
                    <a:pt x="5102" y="518"/>
                  </a:lnTo>
                  <a:lnTo>
                    <a:pt x="5075" y="546"/>
                  </a:lnTo>
                  <a:lnTo>
                    <a:pt x="5046" y="573"/>
                  </a:lnTo>
                  <a:lnTo>
                    <a:pt x="5015" y="600"/>
                  </a:lnTo>
                  <a:lnTo>
                    <a:pt x="4983" y="628"/>
                  </a:lnTo>
                  <a:lnTo>
                    <a:pt x="4951" y="654"/>
                  </a:lnTo>
                  <a:lnTo>
                    <a:pt x="4918" y="678"/>
                  </a:lnTo>
                  <a:lnTo>
                    <a:pt x="4883" y="704"/>
                  </a:lnTo>
                  <a:lnTo>
                    <a:pt x="4847" y="726"/>
                  </a:lnTo>
                  <a:lnTo>
                    <a:pt x="4809" y="751"/>
                  </a:lnTo>
                  <a:lnTo>
                    <a:pt x="4771" y="772"/>
                  </a:lnTo>
                  <a:lnTo>
                    <a:pt x="4730" y="793"/>
                  </a:lnTo>
                  <a:lnTo>
                    <a:pt x="4689" y="814"/>
                  </a:lnTo>
                  <a:lnTo>
                    <a:pt x="4647" y="831"/>
                  </a:lnTo>
                  <a:lnTo>
                    <a:pt x="4603" y="849"/>
                  </a:lnTo>
                  <a:lnTo>
                    <a:pt x="4558" y="865"/>
                  </a:lnTo>
                  <a:lnTo>
                    <a:pt x="4512" y="880"/>
                  </a:lnTo>
                  <a:lnTo>
                    <a:pt x="4464" y="891"/>
                  </a:lnTo>
                  <a:lnTo>
                    <a:pt x="4415" y="902"/>
                  </a:lnTo>
                  <a:lnTo>
                    <a:pt x="4365" y="912"/>
                  </a:lnTo>
                  <a:lnTo>
                    <a:pt x="4312" y="920"/>
                  </a:lnTo>
                  <a:lnTo>
                    <a:pt x="4260" y="925"/>
                  </a:lnTo>
                  <a:lnTo>
                    <a:pt x="4206" y="928"/>
                  </a:lnTo>
                  <a:lnTo>
                    <a:pt x="4150" y="930"/>
                  </a:lnTo>
                  <a:lnTo>
                    <a:pt x="4092" y="930"/>
                  </a:lnTo>
                  <a:lnTo>
                    <a:pt x="4033" y="927"/>
                  </a:lnTo>
                  <a:lnTo>
                    <a:pt x="3974" y="920"/>
                  </a:lnTo>
                  <a:lnTo>
                    <a:pt x="3911" y="912"/>
                  </a:lnTo>
                  <a:lnTo>
                    <a:pt x="3849" y="902"/>
                  </a:lnTo>
                  <a:lnTo>
                    <a:pt x="3785" y="889"/>
                  </a:lnTo>
                  <a:lnTo>
                    <a:pt x="3718" y="873"/>
                  </a:lnTo>
                  <a:lnTo>
                    <a:pt x="3652" y="854"/>
                  </a:lnTo>
                  <a:lnTo>
                    <a:pt x="3582" y="833"/>
                  </a:lnTo>
                  <a:lnTo>
                    <a:pt x="3511" y="809"/>
                  </a:lnTo>
                  <a:lnTo>
                    <a:pt x="3440" y="780"/>
                  </a:lnTo>
                  <a:lnTo>
                    <a:pt x="3367" y="749"/>
                  </a:lnTo>
                  <a:lnTo>
                    <a:pt x="3292" y="715"/>
                  </a:lnTo>
                  <a:lnTo>
                    <a:pt x="3216" y="678"/>
                  </a:lnTo>
                  <a:lnTo>
                    <a:pt x="3216" y="678"/>
                  </a:lnTo>
                  <a:lnTo>
                    <a:pt x="3063" y="602"/>
                  </a:lnTo>
                  <a:lnTo>
                    <a:pt x="2917" y="531"/>
                  </a:lnTo>
                  <a:lnTo>
                    <a:pt x="2774" y="465"/>
                  </a:lnTo>
                  <a:lnTo>
                    <a:pt x="2638" y="403"/>
                  </a:lnTo>
                  <a:lnTo>
                    <a:pt x="2505" y="347"/>
                  </a:lnTo>
                  <a:lnTo>
                    <a:pt x="2377" y="295"/>
                  </a:lnTo>
                  <a:lnTo>
                    <a:pt x="2252" y="248"/>
                  </a:lnTo>
                  <a:lnTo>
                    <a:pt x="2133" y="206"/>
                  </a:lnTo>
                  <a:lnTo>
                    <a:pt x="2016" y="168"/>
                  </a:lnTo>
                  <a:lnTo>
                    <a:pt x="1903" y="135"/>
                  </a:lnTo>
                  <a:lnTo>
                    <a:pt x="1795" y="106"/>
                  </a:lnTo>
                  <a:lnTo>
                    <a:pt x="1688" y="81"/>
                  </a:lnTo>
                  <a:lnTo>
                    <a:pt x="1587" y="60"/>
                  </a:lnTo>
                  <a:lnTo>
                    <a:pt x="1487" y="43"/>
                  </a:lnTo>
                  <a:lnTo>
                    <a:pt x="1390" y="30"/>
                  </a:lnTo>
                  <a:lnTo>
                    <a:pt x="1295" y="22"/>
                  </a:lnTo>
                  <a:lnTo>
                    <a:pt x="1204" y="18"/>
                  </a:lnTo>
                  <a:lnTo>
                    <a:pt x="1115" y="16"/>
                  </a:lnTo>
                  <a:lnTo>
                    <a:pt x="1027" y="19"/>
                  </a:lnTo>
                  <a:lnTo>
                    <a:pt x="941" y="26"/>
                  </a:lnTo>
                  <a:lnTo>
                    <a:pt x="858" y="35"/>
                  </a:lnTo>
                  <a:lnTo>
                    <a:pt x="775" y="48"/>
                  </a:lnTo>
                  <a:lnTo>
                    <a:pt x="694" y="64"/>
                  </a:lnTo>
                  <a:lnTo>
                    <a:pt x="615" y="85"/>
                  </a:lnTo>
                  <a:lnTo>
                    <a:pt x="536" y="108"/>
                  </a:lnTo>
                  <a:lnTo>
                    <a:pt x="458" y="134"/>
                  </a:lnTo>
                  <a:lnTo>
                    <a:pt x="382" y="163"/>
                  </a:lnTo>
                  <a:lnTo>
                    <a:pt x="304" y="195"/>
                  </a:lnTo>
                  <a:lnTo>
                    <a:pt x="228" y="231"/>
                  </a:lnTo>
                  <a:lnTo>
                    <a:pt x="153" y="268"/>
                  </a:lnTo>
                  <a:lnTo>
                    <a:pt x="76" y="310"/>
                  </a:lnTo>
                  <a:lnTo>
                    <a:pt x="0" y="35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25063" name="Freeform 39"/>
            <p:cNvSpPr>
              <a:spLocks/>
            </p:cNvSpPr>
            <p:nvPr userDrawn="1"/>
          </p:nvSpPr>
          <p:spPr bwMode="auto">
            <a:xfrm>
              <a:off x="893" y="1169"/>
              <a:ext cx="5447" cy="482"/>
            </a:xfrm>
            <a:custGeom>
              <a:avLst/>
              <a:gdLst/>
              <a:ahLst/>
              <a:cxnLst>
                <a:cxn ang="0">
                  <a:pos x="5447" y="0"/>
                </a:cxn>
                <a:cxn ang="0">
                  <a:pos x="5419" y="64"/>
                </a:cxn>
                <a:cxn ang="0">
                  <a:pos x="5383" y="137"/>
                </a:cxn>
                <a:cxn ang="0">
                  <a:pos x="5332" y="227"/>
                </a:cxn>
                <a:cxn ang="0">
                  <a:pos x="5265" y="332"/>
                </a:cxn>
                <a:cxn ang="0">
                  <a:pos x="5180" y="444"/>
                </a:cxn>
                <a:cxn ang="0">
                  <a:pos x="5105" y="529"/>
                </a:cxn>
                <a:cxn ang="0">
                  <a:pos x="5048" y="586"/>
                </a:cxn>
                <a:cxn ang="0">
                  <a:pos x="4989" y="641"/>
                </a:cxn>
                <a:cxn ang="0">
                  <a:pos x="4923" y="692"/>
                </a:cxn>
                <a:cxn ang="0">
                  <a:pos x="4853" y="744"/>
                </a:cxn>
                <a:cxn ang="0">
                  <a:pos x="4778" y="791"/>
                </a:cxn>
                <a:cxn ang="0">
                  <a:pos x="4697" y="833"/>
                </a:cxn>
                <a:cxn ang="0">
                  <a:pos x="4611" y="870"/>
                </a:cxn>
                <a:cxn ang="0">
                  <a:pos x="4521" y="902"/>
                </a:cxn>
                <a:cxn ang="0">
                  <a:pos x="4424" y="928"/>
                </a:cxn>
                <a:cxn ang="0">
                  <a:pos x="4322" y="947"/>
                </a:cxn>
                <a:cxn ang="0">
                  <a:pos x="4214" y="959"/>
                </a:cxn>
                <a:cxn ang="0">
                  <a:pos x="4102" y="962"/>
                </a:cxn>
                <a:cxn ang="0">
                  <a:pos x="3982" y="956"/>
                </a:cxn>
                <a:cxn ang="0">
                  <a:pos x="3857" y="939"/>
                </a:cxn>
                <a:cxn ang="0">
                  <a:pos x="3727" y="914"/>
                </a:cxn>
                <a:cxn ang="0">
                  <a:pos x="3591" y="875"/>
                </a:cxn>
                <a:cxn ang="0">
                  <a:pos x="3448" y="825"/>
                </a:cxn>
                <a:cxn ang="0">
                  <a:pos x="3298" y="763"/>
                </a:cxn>
                <a:cxn ang="0">
                  <a:pos x="3221" y="726"/>
                </a:cxn>
                <a:cxn ang="0">
                  <a:pos x="2920" y="586"/>
                </a:cxn>
                <a:cxn ang="0">
                  <a:pos x="2640" y="463"/>
                </a:cxn>
                <a:cxn ang="0">
                  <a:pos x="2376" y="360"/>
                </a:cxn>
                <a:cxn ang="0">
                  <a:pos x="2131" y="276"/>
                </a:cxn>
                <a:cxn ang="0">
                  <a:pos x="1901" y="208"/>
                </a:cxn>
                <a:cxn ang="0">
                  <a:pos x="1686" y="158"/>
                </a:cxn>
                <a:cxn ang="0">
                  <a:pos x="1483" y="124"/>
                </a:cxn>
                <a:cxn ang="0">
                  <a:pos x="1291" y="108"/>
                </a:cxn>
                <a:cxn ang="0">
                  <a:pos x="1111" y="105"/>
                </a:cxn>
                <a:cxn ang="0">
                  <a:pos x="937" y="118"/>
                </a:cxn>
                <a:cxn ang="0">
                  <a:pos x="772" y="143"/>
                </a:cxn>
                <a:cxn ang="0">
                  <a:pos x="612" y="184"/>
                </a:cxn>
                <a:cxn ang="0">
                  <a:pos x="457" y="237"/>
                </a:cxn>
                <a:cxn ang="0">
                  <a:pos x="303" y="302"/>
                </a:cxn>
                <a:cxn ang="0">
                  <a:pos x="151" y="378"/>
                </a:cxn>
                <a:cxn ang="0">
                  <a:pos x="0" y="465"/>
                </a:cxn>
              </a:cxnLst>
              <a:rect l="0" t="0" r="r" b="b"/>
              <a:pathLst>
                <a:path w="5447" h="962">
                  <a:moveTo>
                    <a:pt x="5447" y="0"/>
                  </a:moveTo>
                  <a:lnTo>
                    <a:pt x="5447" y="0"/>
                  </a:lnTo>
                  <a:lnTo>
                    <a:pt x="5440" y="17"/>
                  </a:lnTo>
                  <a:lnTo>
                    <a:pt x="5419" y="64"/>
                  </a:lnTo>
                  <a:lnTo>
                    <a:pt x="5402" y="98"/>
                  </a:lnTo>
                  <a:lnTo>
                    <a:pt x="5383" y="137"/>
                  </a:lnTo>
                  <a:lnTo>
                    <a:pt x="5359" y="181"/>
                  </a:lnTo>
                  <a:lnTo>
                    <a:pt x="5332" y="227"/>
                  </a:lnTo>
                  <a:lnTo>
                    <a:pt x="5300" y="279"/>
                  </a:lnTo>
                  <a:lnTo>
                    <a:pt x="5265" y="332"/>
                  </a:lnTo>
                  <a:lnTo>
                    <a:pt x="5225" y="387"/>
                  </a:lnTo>
                  <a:lnTo>
                    <a:pt x="5180" y="444"/>
                  </a:lnTo>
                  <a:lnTo>
                    <a:pt x="5130" y="500"/>
                  </a:lnTo>
                  <a:lnTo>
                    <a:pt x="5105" y="529"/>
                  </a:lnTo>
                  <a:lnTo>
                    <a:pt x="5078" y="557"/>
                  </a:lnTo>
                  <a:lnTo>
                    <a:pt x="5048" y="586"/>
                  </a:lnTo>
                  <a:lnTo>
                    <a:pt x="5019" y="613"/>
                  </a:lnTo>
                  <a:lnTo>
                    <a:pt x="4989" y="641"/>
                  </a:lnTo>
                  <a:lnTo>
                    <a:pt x="4957" y="667"/>
                  </a:lnTo>
                  <a:lnTo>
                    <a:pt x="4923" y="692"/>
                  </a:lnTo>
                  <a:lnTo>
                    <a:pt x="4889" y="718"/>
                  </a:lnTo>
                  <a:lnTo>
                    <a:pt x="4853" y="744"/>
                  </a:lnTo>
                  <a:lnTo>
                    <a:pt x="4815" y="767"/>
                  </a:lnTo>
                  <a:lnTo>
                    <a:pt x="4778" y="791"/>
                  </a:lnTo>
                  <a:lnTo>
                    <a:pt x="4737" y="812"/>
                  </a:lnTo>
                  <a:lnTo>
                    <a:pt x="4697" y="833"/>
                  </a:lnTo>
                  <a:lnTo>
                    <a:pt x="4654" y="852"/>
                  </a:lnTo>
                  <a:lnTo>
                    <a:pt x="4611" y="870"/>
                  </a:lnTo>
                  <a:lnTo>
                    <a:pt x="4567" y="888"/>
                  </a:lnTo>
                  <a:lnTo>
                    <a:pt x="4521" y="902"/>
                  </a:lnTo>
                  <a:lnTo>
                    <a:pt x="4472" y="917"/>
                  </a:lnTo>
                  <a:lnTo>
                    <a:pt x="4424" y="928"/>
                  </a:lnTo>
                  <a:lnTo>
                    <a:pt x="4374" y="939"/>
                  </a:lnTo>
                  <a:lnTo>
                    <a:pt x="4322" y="947"/>
                  </a:lnTo>
                  <a:lnTo>
                    <a:pt x="4270" y="954"/>
                  </a:lnTo>
                  <a:lnTo>
                    <a:pt x="4214" y="959"/>
                  </a:lnTo>
                  <a:lnTo>
                    <a:pt x="4158" y="962"/>
                  </a:lnTo>
                  <a:lnTo>
                    <a:pt x="4102" y="962"/>
                  </a:lnTo>
                  <a:lnTo>
                    <a:pt x="4043" y="960"/>
                  </a:lnTo>
                  <a:lnTo>
                    <a:pt x="3982" y="956"/>
                  </a:lnTo>
                  <a:lnTo>
                    <a:pt x="3921" y="949"/>
                  </a:lnTo>
                  <a:lnTo>
                    <a:pt x="3857" y="939"/>
                  </a:lnTo>
                  <a:lnTo>
                    <a:pt x="3793" y="928"/>
                  </a:lnTo>
                  <a:lnTo>
                    <a:pt x="3727" y="914"/>
                  </a:lnTo>
                  <a:lnTo>
                    <a:pt x="3659" y="896"/>
                  </a:lnTo>
                  <a:lnTo>
                    <a:pt x="3591" y="875"/>
                  </a:lnTo>
                  <a:lnTo>
                    <a:pt x="3520" y="852"/>
                  </a:lnTo>
                  <a:lnTo>
                    <a:pt x="3448" y="825"/>
                  </a:lnTo>
                  <a:lnTo>
                    <a:pt x="3373" y="796"/>
                  </a:lnTo>
                  <a:lnTo>
                    <a:pt x="3298" y="763"/>
                  </a:lnTo>
                  <a:lnTo>
                    <a:pt x="3221" y="726"/>
                  </a:lnTo>
                  <a:lnTo>
                    <a:pt x="3221" y="726"/>
                  </a:lnTo>
                  <a:lnTo>
                    <a:pt x="3067" y="654"/>
                  </a:lnTo>
                  <a:lnTo>
                    <a:pt x="2920" y="586"/>
                  </a:lnTo>
                  <a:lnTo>
                    <a:pt x="2777" y="521"/>
                  </a:lnTo>
                  <a:lnTo>
                    <a:pt x="2640" y="463"/>
                  </a:lnTo>
                  <a:lnTo>
                    <a:pt x="2505" y="410"/>
                  </a:lnTo>
                  <a:lnTo>
                    <a:pt x="2376" y="360"/>
                  </a:lnTo>
                  <a:lnTo>
                    <a:pt x="2252" y="315"/>
                  </a:lnTo>
                  <a:lnTo>
                    <a:pt x="2131" y="276"/>
                  </a:lnTo>
                  <a:lnTo>
                    <a:pt x="2015" y="240"/>
                  </a:lnTo>
                  <a:lnTo>
                    <a:pt x="1901" y="208"/>
                  </a:lnTo>
                  <a:lnTo>
                    <a:pt x="1791" y="181"/>
                  </a:lnTo>
                  <a:lnTo>
                    <a:pt x="1686" y="158"/>
                  </a:lnTo>
                  <a:lnTo>
                    <a:pt x="1583" y="140"/>
                  </a:lnTo>
                  <a:lnTo>
                    <a:pt x="1483" y="124"/>
                  </a:lnTo>
                  <a:lnTo>
                    <a:pt x="1386" y="114"/>
                  </a:lnTo>
                  <a:lnTo>
                    <a:pt x="1291" y="108"/>
                  </a:lnTo>
                  <a:lnTo>
                    <a:pt x="1200" y="105"/>
                  </a:lnTo>
                  <a:lnTo>
                    <a:pt x="1111" y="105"/>
                  </a:lnTo>
                  <a:lnTo>
                    <a:pt x="1023" y="109"/>
                  </a:lnTo>
                  <a:lnTo>
                    <a:pt x="937" y="118"/>
                  </a:lnTo>
                  <a:lnTo>
                    <a:pt x="854" y="129"/>
                  </a:lnTo>
                  <a:lnTo>
                    <a:pt x="772" y="143"/>
                  </a:lnTo>
                  <a:lnTo>
                    <a:pt x="692" y="163"/>
                  </a:lnTo>
                  <a:lnTo>
                    <a:pt x="612" y="184"/>
                  </a:lnTo>
                  <a:lnTo>
                    <a:pt x="533" y="208"/>
                  </a:lnTo>
                  <a:lnTo>
                    <a:pt x="457" y="237"/>
                  </a:lnTo>
                  <a:lnTo>
                    <a:pt x="379" y="268"/>
                  </a:lnTo>
                  <a:lnTo>
                    <a:pt x="303" y="302"/>
                  </a:lnTo>
                  <a:lnTo>
                    <a:pt x="228" y="339"/>
                  </a:lnTo>
                  <a:lnTo>
                    <a:pt x="151" y="378"/>
                  </a:lnTo>
                  <a:lnTo>
                    <a:pt x="76" y="419"/>
                  </a:lnTo>
                  <a:lnTo>
                    <a:pt x="0" y="465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25064" name="Freeform 40"/>
            <p:cNvSpPr>
              <a:spLocks/>
            </p:cNvSpPr>
            <p:nvPr userDrawn="1"/>
          </p:nvSpPr>
          <p:spPr bwMode="auto">
            <a:xfrm>
              <a:off x="925" y="1141"/>
              <a:ext cx="5439" cy="497"/>
            </a:xfrm>
            <a:custGeom>
              <a:avLst/>
              <a:gdLst/>
              <a:ahLst/>
              <a:cxnLst>
                <a:cxn ang="0">
                  <a:pos x="5439" y="0"/>
                </a:cxn>
                <a:cxn ang="0">
                  <a:pos x="5412" y="65"/>
                </a:cxn>
                <a:cxn ang="0">
                  <a:pos x="5377" y="137"/>
                </a:cxn>
                <a:cxn ang="0">
                  <a:pos x="5327" y="231"/>
                </a:cxn>
                <a:cxn ang="0">
                  <a:pos x="5261" y="336"/>
                </a:cxn>
                <a:cxn ang="0">
                  <a:pos x="5179" y="451"/>
                </a:cxn>
                <a:cxn ang="0">
                  <a:pos x="5104" y="538"/>
                </a:cxn>
                <a:cxn ang="0">
                  <a:pos x="5050" y="596"/>
                </a:cxn>
                <a:cxn ang="0">
                  <a:pos x="4990" y="652"/>
                </a:cxn>
                <a:cxn ang="0">
                  <a:pos x="4925" y="706"/>
                </a:cxn>
                <a:cxn ang="0">
                  <a:pos x="4855" y="759"/>
                </a:cxn>
                <a:cxn ang="0">
                  <a:pos x="4780" y="808"/>
                </a:cxn>
                <a:cxn ang="0">
                  <a:pos x="4701" y="851"/>
                </a:cxn>
                <a:cxn ang="0">
                  <a:pos x="4617" y="891"/>
                </a:cxn>
                <a:cxn ang="0">
                  <a:pos x="4526" y="925"/>
                </a:cxn>
                <a:cxn ang="0">
                  <a:pos x="4429" y="953"/>
                </a:cxn>
                <a:cxn ang="0">
                  <a:pos x="4328" y="975"/>
                </a:cxn>
                <a:cxn ang="0">
                  <a:pos x="4221" y="988"/>
                </a:cxn>
                <a:cxn ang="0">
                  <a:pos x="4108" y="993"/>
                </a:cxn>
                <a:cxn ang="0">
                  <a:pos x="3989" y="990"/>
                </a:cxn>
                <a:cxn ang="0">
                  <a:pos x="3864" y="975"/>
                </a:cxn>
                <a:cxn ang="0">
                  <a:pos x="3732" y="951"/>
                </a:cxn>
                <a:cxn ang="0">
                  <a:pos x="3595" y="917"/>
                </a:cxn>
                <a:cxn ang="0">
                  <a:pos x="3452" y="869"/>
                </a:cxn>
                <a:cxn ang="0">
                  <a:pos x="3302" y="809"/>
                </a:cxn>
                <a:cxn ang="0">
                  <a:pos x="3224" y="775"/>
                </a:cxn>
                <a:cxn ang="0">
                  <a:pos x="2921" y="638"/>
                </a:cxn>
                <a:cxn ang="0">
                  <a:pos x="2638" y="522"/>
                </a:cxn>
                <a:cxn ang="0">
                  <a:pos x="2374" y="423"/>
                </a:cxn>
                <a:cxn ang="0">
                  <a:pos x="2127" y="342"/>
                </a:cxn>
                <a:cxn ang="0">
                  <a:pos x="1897" y="281"/>
                </a:cxn>
                <a:cxn ang="0">
                  <a:pos x="1680" y="234"/>
                </a:cxn>
                <a:cxn ang="0">
                  <a:pos x="1477" y="205"/>
                </a:cxn>
                <a:cxn ang="0">
                  <a:pos x="1286" y="191"/>
                </a:cxn>
                <a:cxn ang="0">
                  <a:pos x="1104" y="192"/>
                </a:cxn>
                <a:cxn ang="0">
                  <a:pos x="932" y="208"/>
                </a:cxn>
                <a:cxn ang="0">
                  <a:pos x="766" y="239"/>
                </a:cxn>
                <a:cxn ang="0">
                  <a:pos x="607" y="283"/>
                </a:cxn>
                <a:cxn ang="0">
                  <a:pos x="453" y="338"/>
                </a:cxn>
                <a:cxn ang="0">
                  <a:pos x="300" y="407"/>
                </a:cxn>
                <a:cxn ang="0">
                  <a:pos x="150" y="486"/>
                </a:cxn>
                <a:cxn ang="0">
                  <a:pos x="0" y="578"/>
                </a:cxn>
              </a:cxnLst>
              <a:rect l="0" t="0" r="r" b="b"/>
              <a:pathLst>
                <a:path w="5439" h="993">
                  <a:moveTo>
                    <a:pt x="5439" y="0"/>
                  </a:moveTo>
                  <a:lnTo>
                    <a:pt x="5439" y="0"/>
                  </a:lnTo>
                  <a:lnTo>
                    <a:pt x="5432" y="18"/>
                  </a:lnTo>
                  <a:lnTo>
                    <a:pt x="5412" y="65"/>
                  </a:lnTo>
                  <a:lnTo>
                    <a:pt x="5397" y="99"/>
                  </a:lnTo>
                  <a:lnTo>
                    <a:pt x="5377" y="137"/>
                  </a:lnTo>
                  <a:lnTo>
                    <a:pt x="5354" y="183"/>
                  </a:lnTo>
                  <a:lnTo>
                    <a:pt x="5327" y="231"/>
                  </a:lnTo>
                  <a:lnTo>
                    <a:pt x="5297" y="283"/>
                  </a:lnTo>
                  <a:lnTo>
                    <a:pt x="5261" y="336"/>
                  </a:lnTo>
                  <a:lnTo>
                    <a:pt x="5222" y="393"/>
                  </a:lnTo>
                  <a:lnTo>
                    <a:pt x="5179" y="451"/>
                  </a:lnTo>
                  <a:lnTo>
                    <a:pt x="5130" y="509"/>
                  </a:lnTo>
                  <a:lnTo>
                    <a:pt x="5104" y="538"/>
                  </a:lnTo>
                  <a:lnTo>
                    <a:pt x="5078" y="567"/>
                  </a:lnTo>
                  <a:lnTo>
                    <a:pt x="5050" y="596"/>
                  </a:lnTo>
                  <a:lnTo>
                    <a:pt x="5021" y="623"/>
                  </a:lnTo>
                  <a:lnTo>
                    <a:pt x="4990" y="652"/>
                  </a:lnTo>
                  <a:lnTo>
                    <a:pt x="4958" y="680"/>
                  </a:lnTo>
                  <a:lnTo>
                    <a:pt x="4925" y="706"/>
                  </a:lnTo>
                  <a:lnTo>
                    <a:pt x="4891" y="733"/>
                  </a:lnTo>
                  <a:lnTo>
                    <a:pt x="4855" y="759"/>
                  </a:lnTo>
                  <a:lnTo>
                    <a:pt x="4819" y="783"/>
                  </a:lnTo>
                  <a:lnTo>
                    <a:pt x="4780" y="808"/>
                  </a:lnTo>
                  <a:lnTo>
                    <a:pt x="4742" y="830"/>
                  </a:lnTo>
                  <a:lnTo>
                    <a:pt x="4701" y="851"/>
                  </a:lnTo>
                  <a:lnTo>
                    <a:pt x="4660" y="872"/>
                  </a:lnTo>
                  <a:lnTo>
                    <a:pt x="4617" y="891"/>
                  </a:lnTo>
                  <a:lnTo>
                    <a:pt x="4572" y="909"/>
                  </a:lnTo>
                  <a:lnTo>
                    <a:pt x="4526" y="925"/>
                  </a:lnTo>
                  <a:lnTo>
                    <a:pt x="4479" y="940"/>
                  </a:lnTo>
                  <a:lnTo>
                    <a:pt x="4429" y="953"/>
                  </a:lnTo>
                  <a:lnTo>
                    <a:pt x="4379" y="966"/>
                  </a:lnTo>
                  <a:lnTo>
                    <a:pt x="4328" y="975"/>
                  </a:lnTo>
                  <a:lnTo>
                    <a:pt x="4275" y="982"/>
                  </a:lnTo>
                  <a:lnTo>
                    <a:pt x="4221" y="988"/>
                  </a:lnTo>
                  <a:lnTo>
                    <a:pt x="4165" y="992"/>
                  </a:lnTo>
                  <a:lnTo>
                    <a:pt x="4108" y="993"/>
                  </a:lnTo>
                  <a:lnTo>
                    <a:pt x="4049" y="993"/>
                  </a:lnTo>
                  <a:lnTo>
                    <a:pt x="3989" y="990"/>
                  </a:lnTo>
                  <a:lnTo>
                    <a:pt x="3927" y="984"/>
                  </a:lnTo>
                  <a:lnTo>
                    <a:pt x="3864" y="975"/>
                  </a:lnTo>
                  <a:lnTo>
                    <a:pt x="3799" y="966"/>
                  </a:lnTo>
                  <a:lnTo>
                    <a:pt x="3732" y="951"/>
                  </a:lnTo>
                  <a:lnTo>
                    <a:pt x="3666" y="935"/>
                  </a:lnTo>
                  <a:lnTo>
                    <a:pt x="3595" y="917"/>
                  </a:lnTo>
                  <a:lnTo>
                    <a:pt x="3524" y="895"/>
                  </a:lnTo>
                  <a:lnTo>
                    <a:pt x="3452" y="869"/>
                  </a:lnTo>
                  <a:lnTo>
                    <a:pt x="3377" y="841"/>
                  </a:lnTo>
                  <a:lnTo>
                    <a:pt x="3302" y="809"/>
                  </a:lnTo>
                  <a:lnTo>
                    <a:pt x="3224" y="775"/>
                  </a:lnTo>
                  <a:lnTo>
                    <a:pt x="3224" y="775"/>
                  </a:lnTo>
                  <a:lnTo>
                    <a:pt x="3070" y="704"/>
                  </a:lnTo>
                  <a:lnTo>
                    <a:pt x="2921" y="638"/>
                  </a:lnTo>
                  <a:lnTo>
                    <a:pt x="2777" y="578"/>
                  </a:lnTo>
                  <a:lnTo>
                    <a:pt x="2638" y="522"/>
                  </a:lnTo>
                  <a:lnTo>
                    <a:pt x="2503" y="470"/>
                  </a:lnTo>
                  <a:lnTo>
                    <a:pt x="2374" y="423"/>
                  </a:lnTo>
                  <a:lnTo>
                    <a:pt x="2249" y="381"/>
                  </a:lnTo>
                  <a:lnTo>
                    <a:pt x="2127" y="342"/>
                  </a:lnTo>
                  <a:lnTo>
                    <a:pt x="2010" y="310"/>
                  </a:lnTo>
                  <a:lnTo>
                    <a:pt x="1897" y="281"/>
                  </a:lnTo>
                  <a:lnTo>
                    <a:pt x="1787" y="255"/>
                  </a:lnTo>
                  <a:lnTo>
                    <a:pt x="1680" y="234"/>
                  </a:lnTo>
                  <a:lnTo>
                    <a:pt x="1577" y="218"/>
                  </a:lnTo>
                  <a:lnTo>
                    <a:pt x="1477" y="205"/>
                  </a:lnTo>
                  <a:lnTo>
                    <a:pt x="1380" y="197"/>
                  </a:lnTo>
                  <a:lnTo>
                    <a:pt x="1286" y="191"/>
                  </a:lnTo>
                  <a:lnTo>
                    <a:pt x="1194" y="191"/>
                  </a:lnTo>
                  <a:lnTo>
                    <a:pt x="1104" y="192"/>
                  </a:lnTo>
                  <a:lnTo>
                    <a:pt x="1018" y="199"/>
                  </a:lnTo>
                  <a:lnTo>
                    <a:pt x="932" y="208"/>
                  </a:lnTo>
                  <a:lnTo>
                    <a:pt x="848" y="221"/>
                  </a:lnTo>
                  <a:lnTo>
                    <a:pt x="766" y="239"/>
                  </a:lnTo>
                  <a:lnTo>
                    <a:pt x="686" y="259"/>
                  </a:lnTo>
                  <a:lnTo>
                    <a:pt x="607" y="283"/>
                  </a:lnTo>
                  <a:lnTo>
                    <a:pt x="529" y="309"/>
                  </a:lnTo>
                  <a:lnTo>
                    <a:pt x="453" y="338"/>
                  </a:lnTo>
                  <a:lnTo>
                    <a:pt x="376" y="372"/>
                  </a:lnTo>
                  <a:lnTo>
                    <a:pt x="300" y="407"/>
                  </a:lnTo>
                  <a:lnTo>
                    <a:pt x="225" y="446"/>
                  </a:lnTo>
                  <a:lnTo>
                    <a:pt x="150" y="486"/>
                  </a:lnTo>
                  <a:lnTo>
                    <a:pt x="75" y="531"/>
                  </a:lnTo>
                  <a:lnTo>
                    <a:pt x="0" y="57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25065" name="Freeform 41"/>
            <p:cNvSpPr>
              <a:spLocks/>
            </p:cNvSpPr>
            <p:nvPr userDrawn="1"/>
          </p:nvSpPr>
          <p:spPr bwMode="auto">
            <a:xfrm>
              <a:off x="958" y="1112"/>
              <a:ext cx="5429" cy="513"/>
            </a:xfrm>
            <a:custGeom>
              <a:avLst/>
              <a:gdLst/>
              <a:ahLst/>
              <a:cxnLst>
                <a:cxn ang="0">
                  <a:pos x="5429" y="0"/>
                </a:cxn>
                <a:cxn ang="0">
                  <a:pos x="5403" y="66"/>
                </a:cxn>
                <a:cxn ang="0">
                  <a:pos x="5369" y="141"/>
                </a:cxn>
                <a:cxn ang="0">
                  <a:pos x="5321" y="234"/>
                </a:cxn>
                <a:cxn ang="0">
                  <a:pos x="5257" y="342"/>
                </a:cxn>
                <a:cxn ang="0">
                  <a:pos x="5176" y="459"/>
                </a:cxn>
                <a:cxn ang="0">
                  <a:pos x="5103" y="547"/>
                </a:cxn>
                <a:cxn ang="0">
                  <a:pos x="5049" y="607"/>
                </a:cxn>
                <a:cxn ang="0">
                  <a:pos x="4990" y="665"/>
                </a:cxn>
                <a:cxn ang="0">
                  <a:pos x="4927" y="720"/>
                </a:cxn>
                <a:cxn ang="0">
                  <a:pos x="4857" y="775"/>
                </a:cxn>
                <a:cxn ang="0">
                  <a:pos x="4784" y="825"/>
                </a:cxn>
                <a:cxn ang="0">
                  <a:pos x="4704" y="870"/>
                </a:cxn>
                <a:cxn ang="0">
                  <a:pos x="4620" y="912"/>
                </a:cxn>
                <a:cxn ang="0">
                  <a:pos x="4531" y="949"/>
                </a:cxn>
                <a:cxn ang="0">
                  <a:pos x="4435" y="979"/>
                </a:cxn>
                <a:cxn ang="0">
                  <a:pos x="4334" y="1003"/>
                </a:cxn>
                <a:cxn ang="0">
                  <a:pos x="4227" y="1017"/>
                </a:cxn>
                <a:cxn ang="0">
                  <a:pos x="4114" y="1025"/>
                </a:cxn>
                <a:cxn ang="0">
                  <a:pos x="3995" y="1024"/>
                </a:cxn>
                <a:cxn ang="0">
                  <a:pos x="3870" y="1012"/>
                </a:cxn>
                <a:cxn ang="0">
                  <a:pos x="3738" y="991"/>
                </a:cxn>
                <a:cxn ang="0">
                  <a:pos x="3601" y="959"/>
                </a:cxn>
                <a:cxn ang="0">
                  <a:pos x="3456" y="914"/>
                </a:cxn>
                <a:cxn ang="0">
                  <a:pos x="3305" y="857"/>
                </a:cxn>
                <a:cxn ang="0">
                  <a:pos x="3227" y="824"/>
                </a:cxn>
                <a:cxn ang="0">
                  <a:pos x="2922" y="693"/>
                </a:cxn>
                <a:cxn ang="0">
                  <a:pos x="2637" y="581"/>
                </a:cxn>
                <a:cxn ang="0">
                  <a:pos x="2372" y="488"/>
                </a:cxn>
                <a:cxn ang="0">
                  <a:pos x="2123" y="412"/>
                </a:cxn>
                <a:cxn ang="0">
                  <a:pos x="1891" y="354"/>
                </a:cxn>
                <a:cxn ang="0">
                  <a:pos x="1675" y="313"/>
                </a:cxn>
                <a:cxn ang="0">
                  <a:pos x="1472" y="287"/>
                </a:cxn>
                <a:cxn ang="0">
                  <a:pos x="1281" y="278"/>
                </a:cxn>
                <a:cxn ang="0">
                  <a:pos x="1099" y="283"/>
                </a:cxn>
                <a:cxn ang="0">
                  <a:pos x="926" y="302"/>
                </a:cxn>
                <a:cxn ang="0">
                  <a:pos x="761" y="336"/>
                </a:cxn>
                <a:cxn ang="0">
                  <a:pos x="603" y="383"/>
                </a:cxn>
                <a:cxn ang="0">
                  <a:pos x="449" y="441"/>
                </a:cxn>
                <a:cxn ang="0">
                  <a:pos x="298" y="514"/>
                </a:cxn>
                <a:cxn ang="0">
                  <a:pos x="149" y="596"/>
                </a:cxn>
                <a:cxn ang="0">
                  <a:pos x="0" y="691"/>
                </a:cxn>
              </a:cxnLst>
              <a:rect l="0" t="0" r="r" b="b"/>
              <a:pathLst>
                <a:path w="5429" h="1025">
                  <a:moveTo>
                    <a:pt x="5429" y="0"/>
                  </a:moveTo>
                  <a:lnTo>
                    <a:pt x="5429" y="0"/>
                  </a:lnTo>
                  <a:lnTo>
                    <a:pt x="5422" y="18"/>
                  </a:lnTo>
                  <a:lnTo>
                    <a:pt x="5403" y="66"/>
                  </a:lnTo>
                  <a:lnTo>
                    <a:pt x="5389" y="100"/>
                  </a:lnTo>
                  <a:lnTo>
                    <a:pt x="5369" y="141"/>
                  </a:lnTo>
                  <a:lnTo>
                    <a:pt x="5347" y="186"/>
                  </a:lnTo>
                  <a:lnTo>
                    <a:pt x="5321" y="234"/>
                  </a:lnTo>
                  <a:lnTo>
                    <a:pt x="5292" y="287"/>
                  </a:lnTo>
                  <a:lnTo>
                    <a:pt x="5257" y="342"/>
                  </a:lnTo>
                  <a:lnTo>
                    <a:pt x="5218" y="399"/>
                  </a:lnTo>
                  <a:lnTo>
                    <a:pt x="5176" y="459"/>
                  </a:lnTo>
                  <a:lnTo>
                    <a:pt x="5129" y="518"/>
                  </a:lnTo>
                  <a:lnTo>
                    <a:pt x="5103" y="547"/>
                  </a:lnTo>
                  <a:lnTo>
                    <a:pt x="5076" y="576"/>
                  </a:lnTo>
                  <a:lnTo>
                    <a:pt x="5049" y="607"/>
                  </a:lnTo>
                  <a:lnTo>
                    <a:pt x="5021" y="636"/>
                  </a:lnTo>
                  <a:lnTo>
                    <a:pt x="4990" y="665"/>
                  </a:lnTo>
                  <a:lnTo>
                    <a:pt x="4958" y="693"/>
                  </a:lnTo>
                  <a:lnTo>
                    <a:pt x="4927" y="720"/>
                  </a:lnTo>
                  <a:lnTo>
                    <a:pt x="4893" y="748"/>
                  </a:lnTo>
                  <a:lnTo>
                    <a:pt x="4857" y="775"/>
                  </a:lnTo>
                  <a:lnTo>
                    <a:pt x="4821" y="799"/>
                  </a:lnTo>
                  <a:lnTo>
                    <a:pt x="4784" y="825"/>
                  </a:lnTo>
                  <a:lnTo>
                    <a:pt x="4745" y="848"/>
                  </a:lnTo>
                  <a:lnTo>
                    <a:pt x="4704" y="870"/>
                  </a:lnTo>
                  <a:lnTo>
                    <a:pt x="4663" y="893"/>
                  </a:lnTo>
                  <a:lnTo>
                    <a:pt x="4620" y="912"/>
                  </a:lnTo>
                  <a:lnTo>
                    <a:pt x="4577" y="932"/>
                  </a:lnTo>
                  <a:lnTo>
                    <a:pt x="4531" y="949"/>
                  </a:lnTo>
                  <a:lnTo>
                    <a:pt x="4484" y="964"/>
                  </a:lnTo>
                  <a:lnTo>
                    <a:pt x="4435" y="979"/>
                  </a:lnTo>
                  <a:lnTo>
                    <a:pt x="4385" y="991"/>
                  </a:lnTo>
                  <a:lnTo>
                    <a:pt x="4334" y="1003"/>
                  </a:lnTo>
                  <a:lnTo>
                    <a:pt x="4281" y="1011"/>
                  </a:lnTo>
                  <a:lnTo>
                    <a:pt x="4227" y="1017"/>
                  </a:lnTo>
                  <a:lnTo>
                    <a:pt x="4171" y="1022"/>
                  </a:lnTo>
                  <a:lnTo>
                    <a:pt x="4114" y="1025"/>
                  </a:lnTo>
                  <a:lnTo>
                    <a:pt x="4055" y="1025"/>
                  </a:lnTo>
                  <a:lnTo>
                    <a:pt x="3995" y="1024"/>
                  </a:lnTo>
                  <a:lnTo>
                    <a:pt x="3932" y="1021"/>
                  </a:lnTo>
                  <a:lnTo>
                    <a:pt x="3870" y="1012"/>
                  </a:lnTo>
                  <a:lnTo>
                    <a:pt x="3805" y="1004"/>
                  </a:lnTo>
                  <a:lnTo>
                    <a:pt x="3738" y="991"/>
                  </a:lnTo>
                  <a:lnTo>
                    <a:pt x="3670" y="977"/>
                  </a:lnTo>
                  <a:lnTo>
                    <a:pt x="3601" y="959"/>
                  </a:lnTo>
                  <a:lnTo>
                    <a:pt x="3528" y="938"/>
                  </a:lnTo>
                  <a:lnTo>
                    <a:pt x="3456" y="914"/>
                  </a:lnTo>
                  <a:lnTo>
                    <a:pt x="3381" y="888"/>
                  </a:lnTo>
                  <a:lnTo>
                    <a:pt x="3305" y="857"/>
                  </a:lnTo>
                  <a:lnTo>
                    <a:pt x="3227" y="824"/>
                  </a:lnTo>
                  <a:lnTo>
                    <a:pt x="3227" y="824"/>
                  </a:lnTo>
                  <a:lnTo>
                    <a:pt x="3072" y="756"/>
                  </a:lnTo>
                  <a:lnTo>
                    <a:pt x="2922" y="693"/>
                  </a:lnTo>
                  <a:lnTo>
                    <a:pt x="2777" y="635"/>
                  </a:lnTo>
                  <a:lnTo>
                    <a:pt x="2637" y="581"/>
                  </a:lnTo>
                  <a:lnTo>
                    <a:pt x="2502" y="533"/>
                  </a:lnTo>
                  <a:lnTo>
                    <a:pt x="2372" y="488"/>
                  </a:lnTo>
                  <a:lnTo>
                    <a:pt x="2245" y="447"/>
                  </a:lnTo>
                  <a:lnTo>
                    <a:pt x="2123" y="412"/>
                  </a:lnTo>
                  <a:lnTo>
                    <a:pt x="2005" y="381"/>
                  </a:lnTo>
                  <a:lnTo>
                    <a:pt x="1891" y="354"/>
                  </a:lnTo>
                  <a:lnTo>
                    <a:pt x="1782" y="331"/>
                  </a:lnTo>
                  <a:lnTo>
                    <a:pt x="1675" y="313"/>
                  </a:lnTo>
                  <a:lnTo>
                    <a:pt x="1572" y="297"/>
                  </a:lnTo>
                  <a:lnTo>
                    <a:pt x="1472" y="287"/>
                  </a:lnTo>
                  <a:lnTo>
                    <a:pt x="1375" y="279"/>
                  </a:lnTo>
                  <a:lnTo>
                    <a:pt x="1281" y="278"/>
                  </a:lnTo>
                  <a:lnTo>
                    <a:pt x="1187" y="278"/>
                  </a:lnTo>
                  <a:lnTo>
                    <a:pt x="1099" y="283"/>
                  </a:lnTo>
                  <a:lnTo>
                    <a:pt x="1011" y="291"/>
                  </a:lnTo>
                  <a:lnTo>
                    <a:pt x="926" y="302"/>
                  </a:lnTo>
                  <a:lnTo>
                    <a:pt x="843" y="317"/>
                  </a:lnTo>
                  <a:lnTo>
                    <a:pt x="761" y="336"/>
                  </a:lnTo>
                  <a:lnTo>
                    <a:pt x="682" y="357"/>
                  </a:lnTo>
                  <a:lnTo>
                    <a:pt x="603" y="383"/>
                  </a:lnTo>
                  <a:lnTo>
                    <a:pt x="525" y="410"/>
                  </a:lnTo>
                  <a:lnTo>
                    <a:pt x="449" y="441"/>
                  </a:lnTo>
                  <a:lnTo>
                    <a:pt x="372" y="476"/>
                  </a:lnTo>
                  <a:lnTo>
                    <a:pt x="298" y="514"/>
                  </a:lnTo>
                  <a:lnTo>
                    <a:pt x="224" y="554"/>
                  </a:lnTo>
                  <a:lnTo>
                    <a:pt x="149" y="596"/>
                  </a:lnTo>
                  <a:lnTo>
                    <a:pt x="75" y="643"/>
                  </a:lnTo>
                  <a:lnTo>
                    <a:pt x="0" y="691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25066" name="Freeform 42"/>
            <p:cNvSpPr>
              <a:spLocks/>
            </p:cNvSpPr>
            <p:nvPr userDrawn="1"/>
          </p:nvSpPr>
          <p:spPr bwMode="auto">
            <a:xfrm>
              <a:off x="993" y="1083"/>
              <a:ext cx="5418" cy="530"/>
            </a:xfrm>
            <a:custGeom>
              <a:avLst/>
              <a:gdLst/>
              <a:ahLst/>
              <a:cxnLst>
                <a:cxn ang="0">
                  <a:pos x="5418" y="0"/>
                </a:cxn>
                <a:cxn ang="0">
                  <a:pos x="5393" y="68"/>
                </a:cxn>
                <a:cxn ang="0">
                  <a:pos x="5361" y="142"/>
                </a:cxn>
                <a:cxn ang="0">
                  <a:pos x="5314" y="237"/>
                </a:cxn>
                <a:cxn ang="0">
                  <a:pos x="5251" y="347"/>
                </a:cxn>
                <a:cxn ang="0">
                  <a:pos x="5171" y="467"/>
                </a:cxn>
                <a:cxn ang="0">
                  <a:pos x="5100" y="557"/>
                </a:cxn>
                <a:cxn ang="0">
                  <a:pos x="5047" y="618"/>
                </a:cxn>
                <a:cxn ang="0">
                  <a:pos x="4989" y="676"/>
                </a:cxn>
                <a:cxn ang="0">
                  <a:pos x="4926" y="735"/>
                </a:cxn>
                <a:cxn ang="0">
                  <a:pos x="4858" y="789"/>
                </a:cxn>
                <a:cxn ang="0">
                  <a:pos x="4785" y="843"/>
                </a:cxn>
                <a:cxn ang="0">
                  <a:pos x="4707" y="890"/>
                </a:cxn>
                <a:cxn ang="0">
                  <a:pos x="4622" y="933"/>
                </a:cxn>
                <a:cxn ang="0">
                  <a:pos x="4533" y="972"/>
                </a:cxn>
                <a:cxn ang="0">
                  <a:pos x="4437" y="1004"/>
                </a:cxn>
                <a:cxn ang="0">
                  <a:pos x="4338" y="1030"/>
                </a:cxn>
                <a:cxn ang="0">
                  <a:pos x="4231" y="1048"/>
                </a:cxn>
                <a:cxn ang="0">
                  <a:pos x="4118" y="1058"/>
                </a:cxn>
                <a:cxn ang="0">
                  <a:pos x="3999" y="1059"/>
                </a:cxn>
                <a:cxn ang="0">
                  <a:pos x="3874" y="1049"/>
                </a:cxn>
                <a:cxn ang="0">
                  <a:pos x="3742" y="1032"/>
                </a:cxn>
                <a:cxn ang="0">
                  <a:pos x="3603" y="1001"/>
                </a:cxn>
                <a:cxn ang="0">
                  <a:pos x="3459" y="959"/>
                </a:cxn>
                <a:cxn ang="0">
                  <a:pos x="3306" y="906"/>
                </a:cxn>
                <a:cxn ang="0">
                  <a:pos x="3228" y="873"/>
                </a:cxn>
                <a:cxn ang="0">
                  <a:pos x="2920" y="748"/>
                </a:cxn>
                <a:cxn ang="0">
                  <a:pos x="2634" y="641"/>
                </a:cxn>
                <a:cxn ang="0">
                  <a:pos x="2367" y="552"/>
                </a:cxn>
                <a:cxn ang="0">
                  <a:pos x="2119" y="483"/>
                </a:cxn>
                <a:cxn ang="0">
                  <a:pos x="1886" y="428"/>
                </a:cxn>
                <a:cxn ang="0">
                  <a:pos x="1669" y="391"/>
                </a:cxn>
                <a:cxn ang="0">
                  <a:pos x="1465" y="370"/>
                </a:cxn>
                <a:cxn ang="0">
                  <a:pos x="1273" y="363"/>
                </a:cxn>
                <a:cxn ang="0">
                  <a:pos x="1091" y="371"/>
                </a:cxn>
                <a:cxn ang="0">
                  <a:pos x="919" y="396"/>
                </a:cxn>
                <a:cxn ang="0">
                  <a:pos x="755" y="433"/>
                </a:cxn>
                <a:cxn ang="0">
                  <a:pos x="597" y="483"/>
                </a:cxn>
                <a:cxn ang="0">
                  <a:pos x="444" y="546"/>
                </a:cxn>
                <a:cxn ang="0">
                  <a:pos x="294" y="620"/>
                </a:cxn>
                <a:cxn ang="0">
                  <a:pos x="147" y="707"/>
                </a:cxn>
                <a:cxn ang="0">
                  <a:pos x="0" y="806"/>
                </a:cxn>
              </a:cxnLst>
              <a:rect l="0" t="0" r="r" b="b"/>
              <a:pathLst>
                <a:path w="5418" h="1059">
                  <a:moveTo>
                    <a:pt x="5418" y="0"/>
                  </a:moveTo>
                  <a:lnTo>
                    <a:pt x="5418" y="0"/>
                  </a:lnTo>
                  <a:lnTo>
                    <a:pt x="5411" y="18"/>
                  </a:lnTo>
                  <a:lnTo>
                    <a:pt x="5393" y="68"/>
                  </a:lnTo>
                  <a:lnTo>
                    <a:pt x="5377" y="102"/>
                  </a:lnTo>
                  <a:lnTo>
                    <a:pt x="5361" y="142"/>
                  </a:lnTo>
                  <a:lnTo>
                    <a:pt x="5339" y="189"/>
                  </a:lnTo>
                  <a:lnTo>
                    <a:pt x="5314" y="237"/>
                  </a:lnTo>
                  <a:lnTo>
                    <a:pt x="5284" y="292"/>
                  </a:lnTo>
                  <a:lnTo>
                    <a:pt x="5251" y="347"/>
                  </a:lnTo>
                  <a:lnTo>
                    <a:pt x="5214" y="407"/>
                  </a:lnTo>
                  <a:lnTo>
                    <a:pt x="5171" y="467"/>
                  </a:lnTo>
                  <a:lnTo>
                    <a:pt x="5125" y="526"/>
                  </a:lnTo>
                  <a:lnTo>
                    <a:pt x="5100" y="557"/>
                  </a:lnTo>
                  <a:lnTo>
                    <a:pt x="5073" y="588"/>
                  </a:lnTo>
                  <a:lnTo>
                    <a:pt x="5047" y="618"/>
                  </a:lnTo>
                  <a:lnTo>
                    <a:pt x="5018" y="647"/>
                  </a:lnTo>
                  <a:lnTo>
                    <a:pt x="4989" y="676"/>
                  </a:lnTo>
                  <a:lnTo>
                    <a:pt x="4958" y="706"/>
                  </a:lnTo>
                  <a:lnTo>
                    <a:pt x="4926" y="735"/>
                  </a:lnTo>
                  <a:lnTo>
                    <a:pt x="4893" y="762"/>
                  </a:lnTo>
                  <a:lnTo>
                    <a:pt x="4858" y="789"/>
                  </a:lnTo>
                  <a:lnTo>
                    <a:pt x="4822" y="817"/>
                  </a:lnTo>
                  <a:lnTo>
                    <a:pt x="4785" y="843"/>
                  </a:lnTo>
                  <a:lnTo>
                    <a:pt x="4746" y="867"/>
                  </a:lnTo>
                  <a:lnTo>
                    <a:pt x="4707" y="890"/>
                  </a:lnTo>
                  <a:lnTo>
                    <a:pt x="4665" y="912"/>
                  </a:lnTo>
                  <a:lnTo>
                    <a:pt x="4622" y="933"/>
                  </a:lnTo>
                  <a:lnTo>
                    <a:pt x="4579" y="954"/>
                  </a:lnTo>
                  <a:lnTo>
                    <a:pt x="4533" y="972"/>
                  </a:lnTo>
                  <a:lnTo>
                    <a:pt x="4486" y="990"/>
                  </a:lnTo>
                  <a:lnTo>
                    <a:pt x="4437" y="1004"/>
                  </a:lnTo>
                  <a:lnTo>
                    <a:pt x="4389" y="1019"/>
                  </a:lnTo>
                  <a:lnTo>
                    <a:pt x="4338" y="1030"/>
                  </a:lnTo>
                  <a:lnTo>
                    <a:pt x="4285" y="1040"/>
                  </a:lnTo>
                  <a:lnTo>
                    <a:pt x="4231" y="1048"/>
                  </a:lnTo>
                  <a:lnTo>
                    <a:pt x="4175" y="1054"/>
                  </a:lnTo>
                  <a:lnTo>
                    <a:pt x="4118" y="1058"/>
                  </a:lnTo>
                  <a:lnTo>
                    <a:pt x="4058" y="1059"/>
                  </a:lnTo>
                  <a:lnTo>
                    <a:pt x="3999" y="1059"/>
                  </a:lnTo>
                  <a:lnTo>
                    <a:pt x="3936" y="1056"/>
                  </a:lnTo>
                  <a:lnTo>
                    <a:pt x="3874" y="1049"/>
                  </a:lnTo>
                  <a:lnTo>
                    <a:pt x="3809" y="1041"/>
                  </a:lnTo>
                  <a:lnTo>
                    <a:pt x="3742" y="1032"/>
                  </a:lnTo>
                  <a:lnTo>
                    <a:pt x="3672" y="1017"/>
                  </a:lnTo>
                  <a:lnTo>
                    <a:pt x="3603" y="1001"/>
                  </a:lnTo>
                  <a:lnTo>
                    <a:pt x="3531" y="982"/>
                  </a:lnTo>
                  <a:lnTo>
                    <a:pt x="3459" y="959"/>
                  </a:lnTo>
                  <a:lnTo>
                    <a:pt x="3382" y="933"/>
                  </a:lnTo>
                  <a:lnTo>
                    <a:pt x="3306" y="906"/>
                  </a:lnTo>
                  <a:lnTo>
                    <a:pt x="3228" y="873"/>
                  </a:lnTo>
                  <a:lnTo>
                    <a:pt x="3228" y="873"/>
                  </a:lnTo>
                  <a:lnTo>
                    <a:pt x="3071" y="809"/>
                  </a:lnTo>
                  <a:lnTo>
                    <a:pt x="2920" y="748"/>
                  </a:lnTo>
                  <a:lnTo>
                    <a:pt x="2776" y="693"/>
                  </a:lnTo>
                  <a:lnTo>
                    <a:pt x="2634" y="641"/>
                  </a:lnTo>
                  <a:lnTo>
                    <a:pt x="2499" y="596"/>
                  </a:lnTo>
                  <a:lnTo>
                    <a:pt x="2367" y="552"/>
                  </a:lnTo>
                  <a:lnTo>
                    <a:pt x="2241" y="515"/>
                  </a:lnTo>
                  <a:lnTo>
                    <a:pt x="2119" y="483"/>
                  </a:lnTo>
                  <a:lnTo>
                    <a:pt x="2001" y="454"/>
                  </a:lnTo>
                  <a:lnTo>
                    <a:pt x="1886" y="428"/>
                  </a:lnTo>
                  <a:lnTo>
                    <a:pt x="1776" y="407"/>
                  </a:lnTo>
                  <a:lnTo>
                    <a:pt x="1669" y="391"/>
                  </a:lnTo>
                  <a:lnTo>
                    <a:pt x="1565" y="378"/>
                  </a:lnTo>
                  <a:lnTo>
                    <a:pt x="1465" y="370"/>
                  </a:lnTo>
                  <a:lnTo>
                    <a:pt x="1368" y="365"/>
                  </a:lnTo>
                  <a:lnTo>
                    <a:pt x="1273" y="363"/>
                  </a:lnTo>
                  <a:lnTo>
                    <a:pt x="1182" y="366"/>
                  </a:lnTo>
                  <a:lnTo>
                    <a:pt x="1091" y="371"/>
                  </a:lnTo>
                  <a:lnTo>
                    <a:pt x="1005" y="381"/>
                  </a:lnTo>
                  <a:lnTo>
                    <a:pt x="919" y="396"/>
                  </a:lnTo>
                  <a:lnTo>
                    <a:pt x="837" y="412"/>
                  </a:lnTo>
                  <a:lnTo>
                    <a:pt x="755" y="433"/>
                  </a:lnTo>
                  <a:lnTo>
                    <a:pt x="676" y="455"/>
                  </a:lnTo>
                  <a:lnTo>
                    <a:pt x="597" y="483"/>
                  </a:lnTo>
                  <a:lnTo>
                    <a:pt x="521" y="512"/>
                  </a:lnTo>
                  <a:lnTo>
                    <a:pt x="444" y="546"/>
                  </a:lnTo>
                  <a:lnTo>
                    <a:pt x="369" y="581"/>
                  </a:lnTo>
                  <a:lnTo>
                    <a:pt x="294" y="620"/>
                  </a:lnTo>
                  <a:lnTo>
                    <a:pt x="221" y="662"/>
                  </a:lnTo>
                  <a:lnTo>
                    <a:pt x="147" y="707"/>
                  </a:lnTo>
                  <a:lnTo>
                    <a:pt x="74" y="754"/>
                  </a:lnTo>
                  <a:lnTo>
                    <a:pt x="0" y="80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25067" name="Freeform 43"/>
            <p:cNvSpPr>
              <a:spLocks/>
            </p:cNvSpPr>
            <p:nvPr userDrawn="1"/>
          </p:nvSpPr>
          <p:spPr bwMode="auto">
            <a:xfrm>
              <a:off x="1029" y="1055"/>
              <a:ext cx="5404" cy="545"/>
            </a:xfrm>
            <a:custGeom>
              <a:avLst/>
              <a:gdLst/>
              <a:ahLst/>
              <a:cxnLst>
                <a:cxn ang="0">
                  <a:pos x="5404" y="0"/>
                </a:cxn>
                <a:cxn ang="0">
                  <a:pos x="5380" y="68"/>
                </a:cxn>
                <a:cxn ang="0">
                  <a:pos x="5350" y="144"/>
                </a:cxn>
                <a:cxn ang="0">
                  <a:pos x="5304" y="241"/>
                </a:cxn>
                <a:cxn ang="0">
                  <a:pos x="5243" y="352"/>
                </a:cxn>
                <a:cxn ang="0">
                  <a:pos x="5165" y="473"/>
                </a:cxn>
                <a:cxn ang="0">
                  <a:pos x="5096" y="566"/>
                </a:cxn>
                <a:cxn ang="0">
                  <a:pos x="5043" y="627"/>
                </a:cxn>
                <a:cxn ang="0">
                  <a:pos x="4986" y="688"/>
                </a:cxn>
                <a:cxn ang="0">
                  <a:pos x="4924" y="748"/>
                </a:cxn>
                <a:cxn ang="0">
                  <a:pos x="4857" y="805"/>
                </a:cxn>
                <a:cxn ang="0">
                  <a:pos x="4785" y="858"/>
                </a:cxn>
                <a:cxn ang="0">
                  <a:pos x="4707" y="908"/>
                </a:cxn>
                <a:cxn ang="0">
                  <a:pos x="4624" y="955"/>
                </a:cxn>
                <a:cxn ang="0">
                  <a:pos x="4535" y="995"/>
                </a:cxn>
                <a:cxn ang="0">
                  <a:pos x="4440" y="1029"/>
                </a:cxn>
                <a:cxn ang="0">
                  <a:pos x="4340" y="1056"/>
                </a:cxn>
                <a:cxn ang="0">
                  <a:pos x="4233" y="1076"/>
                </a:cxn>
                <a:cxn ang="0">
                  <a:pos x="4121" y="1089"/>
                </a:cxn>
                <a:cxn ang="0">
                  <a:pos x="4002" y="1092"/>
                </a:cxn>
                <a:cxn ang="0">
                  <a:pos x="3877" y="1085"/>
                </a:cxn>
                <a:cxn ang="0">
                  <a:pos x="3745" y="1069"/>
                </a:cxn>
                <a:cxn ang="0">
                  <a:pos x="3606" y="1042"/>
                </a:cxn>
                <a:cxn ang="0">
                  <a:pos x="3460" y="1003"/>
                </a:cxn>
                <a:cxn ang="0">
                  <a:pos x="3307" y="951"/>
                </a:cxn>
                <a:cxn ang="0">
                  <a:pos x="3228" y="921"/>
                </a:cxn>
                <a:cxn ang="0">
                  <a:pos x="2919" y="801"/>
                </a:cxn>
                <a:cxn ang="0">
                  <a:pos x="2631" y="701"/>
                </a:cxn>
                <a:cxn ang="0">
                  <a:pos x="2363" y="617"/>
                </a:cxn>
                <a:cxn ang="0">
                  <a:pos x="2113" y="551"/>
                </a:cxn>
                <a:cxn ang="0">
                  <a:pos x="1880" y="501"/>
                </a:cxn>
                <a:cxn ang="0">
                  <a:pos x="1662" y="469"/>
                </a:cxn>
                <a:cxn ang="0">
                  <a:pos x="1458" y="451"/>
                </a:cxn>
                <a:cxn ang="0">
                  <a:pos x="1266" y="448"/>
                </a:cxn>
                <a:cxn ang="0">
                  <a:pos x="1085" y="461"/>
                </a:cxn>
                <a:cxn ang="0">
                  <a:pos x="914" y="488"/>
                </a:cxn>
                <a:cxn ang="0">
                  <a:pos x="750" y="528"/>
                </a:cxn>
                <a:cxn ang="0">
                  <a:pos x="593" y="582"/>
                </a:cxn>
                <a:cxn ang="0">
                  <a:pos x="440" y="648"/>
                </a:cxn>
                <a:cxn ang="0">
                  <a:pos x="292" y="727"/>
                </a:cxn>
                <a:cxn ang="0">
                  <a:pos x="146" y="817"/>
                </a:cxn>
                <a:cxn ang="0">
                  <a:pos x="0" y="918"/>
                </a:cxn>
              </a:cxnLst>
              <a:rect l="0" t="0" r="r" b="b"/>
              <a:pathLst>
                <a:path w="5404" h="1092">
                  <a:moveTo>
                    <a:pt x="5404" y="0"/>
                  </a:moveTo>
                  <a:lnTo>
                    <a:pt x="5404" y="0"/>
                  </a:lnTo>
                  <a:lnTo>
                    <a:pt x="5398" y="18"/>
                  </a:lnTo>
                  <a:lnTo>
                    <a:pt x="5380" y="68"/>
                  </a:lnTo>
                  <a:lnTo>
                    <a:pt x="5366" y="104"/>
                  </a:lnTo>
                  <a:lnTo>
                    <a:pt x="5350" y="144"/>
                  </a:lnTo>
                  <a:lnTo>
                    <a:pt x="5329" y="191"/>
                  </a:lnTo>
                  <a:lnTo>
                    <a:pt x="5304" y="241"/>
                  </a:lnTo>
                  <a:lnTo>
                    <a:pt x="5275" y="294"/>
                  </a:lnTo>
                  <a:lnTo>
                    <a:pt x="5243" y="352"/>
                  </a:lnTo>
                  <a:lnTo>
                    <a:pt x="5207" y="412"/>
                  </a:lnTo>
                  <a:lnTo>
                    <a:pt x="5165" y="473"/>
                  </a:lnTo>
                  <a:lnTo>
                    <a:pt x="5119" y="535"/>
                  </a:lnTo>
                  <a:lnTo>
                    <a:pt x="5096" y="566"/>
                  </a:lnTo>
                  <a:lnTo>
                    <a:pt x="5069" y="596"/>
                  </a:lnTo>
                  <a:lnTo>
                    <a:pt x="5043" y="627"/>
                  </a:lnTo>
                  <a:lnTo>
                    <a:pt x="5015" y="658"/>
                  </a:lnTo>
                  <a:lnTo>
                    <a:pt x="4986" y="688"/>
                  </a:lnTo>
                  <a:lnTo>
                    <a:pt x="4955" y="719"/>
                  </a:lnTo>
                  <a:lnTo>
                    <a:pt x="4924" y="748"/>
                  </a:lnTo>
                  <a:lnTo>
                    <a:pt x="4892" y="777"/>
                  </a:lnTo>
                  <a:lnTo>
                    <a:pt x="4857" y="805"/>
                  </a:lnTo>
                  <a:lnTo>
                    <a:pt x="4821" y="832"/>
                  </a:lnTo>
                  <a:lnTo>
                    <a:pt x="4785" y="858"/>
                  </a:lnTo>
                  <a:lnTo>
                    <a:pt x="4746" y="884"/>
                  </a:lnTo>
                  <a:lnTo>
                    <a:pt x="4707" y="908"/>
                  </a:lnTo>
                  <a:lnTo>
                    <a:pt x="4667" y="932"/>
                  </a:lnTo>
                  <a:lnTo>
                    <a:pt x="4624" y="955"/>
                  </a:lnTo>
                  <a:lnTo>
                    <a:pt x="4581" y="974"/>
                  </a:lnTo>
                  <a:lnTo>
                    <a:pt x="4535" y="995"/>
                  </a:lnTo>
                  <a:lnTo>
                    <a:pt x="4489" y="1013"/>
                  </a:lnTo>
                  <a:lnTo>
                    <a:pt x="4440" y="1029"/>
                  </a:lnTo>
                  <a:lnTo>
                    <a:pt x="4390" y="1043"/>
                  </a:lnTo>
                  <a:lnTo>
                    <a:pt x="4340" y="1056"/>
                  </a:lnTo>
                  <a:lnTo>
                    <a:pt x="4288" y="1068"/>
                  </a:lnTo>
                  <a:lnTo>
                    <a:pt x="4233" y="1076"/>
                  </a:lnTo>
                  <a:lnTo>
                    <a:pt x="4178" y="1084"/>
                  </a:lnTo>
                  <a:lnTo>
                    <a:pt x="4121" y="1089"/>
                  </a:lnTo>
                  <a:lnTo>
                    <a:pt x="4063" y="1092"/>
                  </a:lnTo>
                  <a:lnTo>
                    <a:pt x="4002" y="1092"/>
                  </a:lnTo>
                  <a:lnTo>
                    <a:pt x="3941" y="1090"/>
                  </a:lnTo>
                  <a:lnTo>
                    <a:pt x="3877" y="1085"/>
                  </a:lnTo>
                  <a:lnTo>
                    <a:pt x="3811" y="1079"/>
                  </a:lnTo>
                  <a:lnTo>
                    <a:pt x="3745" y="1069"/>
                  </a:lnTo>
                  <a:lnTo>
                    <a:pt x="3675" y="1058"/>
                  </a:lnTo>
                  <a:lnTo>
                    <a:pt x="3606" y="1042"/>
                  </a:lnTo>
                  <a:lnTo>
                    <a:pt x="3534" y="1024"/>
                  </a:lnTo>
                  <a:lnTo>
                    <a:pt x="3460" y="1003"/>
                  </a:lnTo>
                  <a:lnTo>
                    <a:pt x="3384" y="979"/>
                  </a:lnTo>
                  <a:lnTo>
                    <a:pt x="3307" y="951"/>
                  </a:lnTo>
                  <a:lnTo>
                    <a:pt x="3228" y="921"/>
                  </a:lnTo>
                  <a:lnTo>
                    <a:pt x="3228" y="921"/>
                  </a:lnTo>
                  <a:lnTo>
                    <a:pt x="3071" y="859"/>
                  </a:lnTo>
                  <a:lnTo>
                    <a:pt x="2919" y="801"/>
                  </a:lnTo>
                  <a:lnTo>
                    <a:pt x="2773" y="750"/>
                  </a:lnTo>
                  <a:lnTo>
                    <a:pt x="2631" y="701"/>
                  </a:lnTo>
                  <a:lnTo>
                    <a:pt x="2495" y="656"/>
                  </a:lnTo>
                  <a:lnTo>
                    <a:pt x="2363" y="617"/>
                  </a:lnTo>
                  <a:lnTo>
                    <a:pt x="2237" y="582"/>
                  </a:lnTo>
                  <a:lnTo>
                    <a:pt x="2113" y="551"/>
                  </a:lnTo>
                  <a:lnTo>
                    <a:pt x="1995" y="524"/>
                  </a:lnTo>
                  <a:lnTo>
                    <a:pt x="1880" y="501"/>
                  </a:lnTo>
                  <a:lnTo>
                    <a:pt x="1769" y="483"/>
                  </a:lnTo>
                  <a:lnTo>
                    <a:pt x="1662" y="469"/>
                  </a:lnTo>
                  <a:lnTo>
                    <a:pt x="1558" y="457"/>
                  </a:lnTo>
                  <a:lnTo>
                    <a:pt x="1458" y="451"/>
                  </a:lnTo>
                  <a:lnTo>
                    <a:pt x="1361" y="448"/>
                  </a:lnTo>
                  <a:lnTo>
                    <a:pt x="1266" y="448"/>
                  </a:lnTo>
                  <a:lnTo>
                    <a:pt x="1175" y="453"/>
                  </a:lnTo>
                  <a:lnTo>
                    <a:pt x="1085" y="461"/>
                  </a:lnTo>
                  <a:lnTo>
                    <a:pt x="998" y="472"/>
                  </a:lnTo>
                  <a:lnTo>
                    <a:pt x="914" y="488"/>
                  </a:lnTo>
                  <a:lnTo>
                    <a:pt x="830" y="506"/>
                  </a:lnTo>
                  <a:lnTo>
                    <a:pt x="750" y="528"/>
                  </a:lnTo>
                  <a:lnTo>
                    <a:pt x="671" y="553"/>
                  </a:lnTo>
                  <a:lnTo>
                    <a:pt x="593" y="582"/>
                  </a:lnTo>
                  <a:lnTo>
                    <a:pt x="517" y="614"/>
                  </a:lnTo>
                  <a:lnTo>
                    <a:pt x="440" y="648"/>
                  </a:lnTo>
                  <a:lnTo>
                    <a:pt x="365" y="687"/>
                  </a:lnTo>
                  <a:lnTo>
                    <a:pt x="292" y="727"/>
                  </a:lnTo>
                  <a:lnTo>
                    <a:pt x="218" y="771"/>
                  </a:lnTo>
                  <a:lnTo>
                    <a:pt x="146" y="817"/>
                  </a:lnTo>
                  <a:lnTo>
                    <a:pt x="72" y="866"/>
                  </a:lnTo>
                  <a:lnTo>
                    <a:pt x="0" y="91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25068" name="Freeform 44"/>
            <p:cNvSpPr>
              <a:spLocks/>
            </p:cNvSpPr>
            <p:nvPr userDrawn="1"/>
          </p:nvSpPr>
          <p:spPr bwMode="auto">
            <a:xfrm>
              <a:off x="1067" y="1026"/>
              <a:ext cx="5390" cy="562"/>
            </a:xfrm>
            <a:custGeom>
              <a:avLst/>
              <a:gdLst/>
              <a:ahLst/>
              <a:cxnLst>
                <a:cxn ang="0">
                  <a:pos x="5390" y="0"/>
                </a:cxn>
                <a:cxn ang="0">
                  <a:pos x="5366" y="70"/>
                </a:cxn>
                <a:cxn ang="0">
                  <a:pos x="5337" y="147"/>
                </a:cxn>
                <a:cxn ang="0">
                  <a:pos x="5292" y="244"/>
                </a:cxn>
                <a:cxn ang="0">
                  <a:pos x="5233" y="357"/>
                </a:cxn>
                <a:cxn ang="0">
                  <a:pos x="5158" y="480"/>
                </a:cxn>
                <a:cxn ang="0">
                  <a:pos x="5088" y="575"/>
                </a:cxn>
                <a:cxn ang="0">
                  <a:pos x="5037" y="638"/>
                </a:cxn>
                <a:cxn ang="0">
                  <a:pos x="4981" y="701"/>
                </a:cxn>
                <a:cxn ang="0">
                  <a:pos x="4920" y="762"/>
                </a:cxn>
                <a:cxn ang="0">
                  <a:pos x="4854" y="821"/>
                </a:cxn>
                <a:cxn ang="0">
                  <a:pos x="4783" y="875"/>
                </a:cxn>
                <a:cxn ang="0">
                  <a:pos x="4705" y="927"/>
                </a:cxn>
                <a:cxn ang="0">
                  <a:pos x="4623" y="976"/>
                </a:cxn>
                <a:cxn ang="0">
                  <a:pos x="4534" y="1018"/>
                </a:cxn>
                <a:cxn ang="0">
                  <a:pos x="4441" y="1053"/>
                </a:cxn>
                <a:cxn ang="0">
                  <a:pos x="4341" y="1084"/>
                </a:cxn>
                <a:cxn ang="0">
                  <a:pos x="4234" y="1106"/>
                </a:cxn>
                <a:cxn ang="0">
                  <a:pos x="4122" y="1121"/>
                </a:cxn>
                <a:cxn ang="0">
                  <a:pos x="4004" y="1126"/>
                </a:cxn>
                <a:cxn ang="0">
                  <a:pos x="3878" y="1122"/>
                </a:cxn>
                <a:cxn ang="0">
                  <a:pos x="3746" y="1110"/>
                </a:cxn>
                <a:cxn ang="0">
                  <a:pos x="3607" y="1084"/>
                </a:cxn>
                <a:cxn ang="0">
                  <a:pos x="3460" y="1048"/>
                </a:cxn>
                <a:cxn ang="0">
                  <a:pos x="3307" y="1000"/>
                </a:cxn>
                <a:cxn ang="0">
                  <a:pos x="3228" y="971"/>
                </a:cxn>
                <a:cxn ang="0">
                  <a:pos x="2917" y="856"/>
                </a:cxn>
                <a:cxn ang="0">
                  <a:pos x="2628" y="761"/>
                </a:cxn>
                <a:cxn ang="0">
                  <a:pos x="2359" y="682"/>
                </a:cxn>
                <a:cxn ang="0">
                  <a:pos x="2107" y="620"/>
                </a:cxn>
                <a:cxn ang="0">
                  <a:pos x="1873" y="575"/>
                </a:cxn>
                <a:cxn ang="0">
                  <a:pos x="1655" y="548"/>
                </a:cxn>
                <a:cxn ang="0">
                  <a:pos x="1451" y="533"/>
                </a:cxn>
                <a:cxn ang="0">
                  <a:pos x="1259" y="535"/>
                </a:cxn>
                <a:cxn ang="0">
                  <a:pos x="1077" y="551"/>
                </a:cxn>
                <a:cxn ang="0">
                  <a:pos x="906" y="582"/>
                </a:cxn>
                <a:cxn ang="0">
                  <a:pos x="744" y="625"/>
                </a:cxn>
                <a:cxn ang="0">
                  <a:pos x="587" y="683"/>
                </a:cxn>
                <a:cxn ang="0">
                  <a:pos x="436" y="753"/>
                </a:cxn>
                <a:cxn ang="0">
                  <a:pos x="288" y="835"/>
                </a:cxn>
                <a:cxn ang="0">
                  <a:pos x="144" y="929"/>
                </a:cxn>
                <a:cxn ang="0">
                  <a:pos x="0" y="1034"/>
                </a:cxn>
              </a:cxnLst>
              <a:rect l="0" t="0" r="r" b="b"/>
              <a:pathLst>
                <a:path w="5390" h="1126">
                  <a:moveTo>
                    <a:pt x="5390" y="0"/>
                  </a:moveTo>
                  <a:lnTo>
                    <a:pt x="5390" y="0"/>
                  </a:lnTo>
                  <a:lnTo>
                    <a:pt x="5384" y="18"/>
                  </a:lnTo>
                  <a:lnTo>
                    <a:pt x="5366" y="70"/>
                  </a:lnTo>
                  <a:lnTo>
                    <a:pt x="5353" y="105"/>
                  </a:lnTo>
                  <a:lnTo>
                    <a:pt x="5337" y="147"/>
                  </a:lnTo>
                  <a:lnTo>
                    <a:pt x="5316" y="192"/>
                  </a:lnTo>
                  <a:lnTo>
                    <a:pt x="5292" y="244"/>
                  </a:lnTo>
                  <a:lnTo>
                    <a:pt x="5265" y="299"/>
                  </a:lnTo>
                  <a:lnTo>
                    <a:pt x="5233" y="357"/>
                  </a:lnTo>
                  <a:lnTo>
                    <a:pt x="5198" y="418"/>
                  </a:lnTo>
                  <a:lnTo>
                    <a:pt x="5158" y="480"/>
                  </a:lnTo>
                  <a:lnTo>
                    <a:pt x="5113" y="544"/>
                  </a:lnTo>
                  <a:lnTo>
                    <a:pt x="5088" y="575"/>
                  </a:lnTo>
                  <a:lnTo>
                    <a:pt x="5063" y="607"/>
                  </a:lnTo>
                  <a:lnTo>
                    <a:pt x="5037" y="638"/>
                  </a:lnTo>
                  <a:lnTo>
                    <a:pt x="5011" y="670"/>
                  </a:lnTo>
                  <a:lnTo>
                    <a:pt x="4981" y="701"/>
                  </a:lnTo>
                  <a:lnTo>
                    <a:pt x="4951" y="732"/>
                  </a:lnTo>
                  <a:lnTo>
                    <a:pt x="4920" y="762"/>
                  </a:lnTo>
                  <a:lnTo>
                    <a:pt x="4888" y="791"/>
                  </a:lnTo>
                  <a:lnTo>
                    <a:pt x="4854" y="821"/>
                  </a:lnTo>
                  <a:lnTo>
                    <a:pt x="4819" y="848"/>
                  </a:lnTo>
                  <a:lnTo>
                    <a:pt x="4783" y="875"/>
                  </a:lnTo>
                  <a:lnTo>
                    <a:pt x="4745" y="903"/>
                  </a:lnTo>
                  <a:lnTo>
                    <a:pt x="4705" y="927"/>
                  </a:lnTo>
                  <a:lnTo>
                    <a:pt x="4665" y="951"/>
                  </a:lnTo>
                  <a:lnTo>
                    <a:pt x="4623" y="976"/>
                  </a:lnTo>
                  <a:lnTo>
                    <a:pt x="4580" y="997"/>
                  </a:lnTo>
                  <a:lnTo>
                    <a:pt x="4534" y="1018"/>
                  </a:lnTo>
                  <a:lnTo>
                    <a:pt x="4488" y="1037"/>
                  </a:lnTo>
                  <a:lnTo>
                    <a:pt x="4441" y="1053"/>
                  </a:lnTo>
                  <a:lnTo>
                    <a:pt x="4391" y="1069"/>
                  </a:lnTo>
                  <a:lnTo>
                    <a:pt x="4341" y="1084"/>
                  </a:lnTo>
                  <a:lnTo>
                    <a:pt x="4289" y="1095"/>
                  </a:lnTo>
                  <a:lnTo>
                    <a:pt x="4234" y="1106"/>
                  </a:lnTo>
                  <a:lnTo>
                    <a:pt x="4179" y="1114"/>
                  </a:lnTo>
                  <a:lnTo>
                    <a:pt x="4122" y="1121"/>
                  </a:lnTo>
                  <a:lnTo>
                    <a:pt x="4064" y="1124"/>
                  </a:lnTo>
                  <a:lnTo>
                    <a:pt x="4004" y="1126"/>
                  </a:lnTo>
                  <a:lnTo>
                    <a:pt x="3941" y="1126"/>
                  </a:lnTo>
                  <a:lnTo>
                    <a:pt x="3878" y="1122"/>
                  </a:lnTo>
                  <a:lnTo>
                    <a:pt x="3812" y="1118"/>
                  </a:lnTo>
                  <a:lnTo>
                    <a:pt x="3746" y="1110"/>
                  </a:lnTo>
                  <a:lnTo>
                    <a:pt x="3676" y="1098"/>
                  </a:lnTo>
                  <a:lnTo>
                    <a:pt x="3607" y="1084"/>
                  </a:lnTo>
                  <a:lnTo>
                    <a:pt x="3535" y="1068"/>
                  </a:lnTo>
                  <a:lnTo>
                    <a:pt x="3460" y="1048"/>
                  </a:lnTo>
                  <a:lnTo>
                    <a:pt x="3385" y="1026"/>
                  </a:lnTo>
                  <a:lnTo>
                    <a:pt x="3307" y="1000"/>
                  </a:lnTo>
                  <a:lnTo>
                    <a:pt x="3228" y="971"/>
                  </a:lnTo>
                  <a:lnTo>
                    <a:pt x="3228" y="971"/>
                  </a:lnTo>
                  <a:lnTo>
                    <a:pt x="3069" y="911"/>
                  </a:lnTo>
                  <a:lnTo>
                    <a:pt x="2917" y="856"/>
                  </a:lnTo>
                  <a:lnTo>
                    <a:pt x="2770" y="806"/>
                  </a:lnTo>
                  <a:lnTo>
                    <a:pt x="2628" y="761"/>
                  </a:lnTo>
                  <a:lnTo>
                    <a:pt x="2491" y="719"/>
                  </a:lnTo>
                  <a:lnTo>
                    <a:pt x="2359" y="682"/>
                  </a:lnTo>
                  <a:lnTo>
                    <a:pt x="2231" y="649"/>
                  </a:lnTo>
                  <a:lnTo>
                    <a:pt x="2107" y="620"/>
                  </a:lnTo>
                  <a:lnTo>
                    <a:pt x="1988" y="596"/>
                  </a:lnTo>
                  <a:lnTo>
                    <a:pt x="1873" y="575"/>
                  </a:lnTo>
                  <a:lnTo>
                    <a:pt x="1762" y="559"/>
                  </a:lnTo>
                  <a:lnTo>
                    <a:pt x="1655" y="548"/>
                  </a:lnTo>
                  <a:lnTo>
                    <a:pt x="1551" y="538"/>
                  </a:lnTo>
                  <a:lnTo>
                    <a:pt x="1451" y="533"/>
                  </a:lnTo>
                  <a:lnTo>
                    <a:pt x="1353" y="533"/>
                  </a:lnTo>
                  <a:lnTo>
                    <a:pt x="1259" y="535"/>
                  </a:lnTo>
                  <a:lnTo>
                    <a:pt x="1166" y="541"/>
                  </a:lnTo>
                  <a:lnTo>
                    <a:pt x="1077" y="551"/>
                  </a:lnTo>
                  <a:lnTo>
                    <a:pt x="991" y="565"/>
                  </a:lnTo>
                  <a:lnTo>
                    <a:pt x="906" y="582"/>
                  </a:lnTo>
                  <a:lnTo>
                    <a:pt x="824" y="603"/>
                  </a:lnTo>
                  <a:lnTo>
                    <a:pt x="744" y="625"/>
                  </a:lnTo>
                  <a:lnTo>
                    <a:pt x="665" y="653"/>
                  </a:lnTo>
                  <a:lnTo>
                    <a:pt x="587" y="683"/>
                  </a:lnTo>
                  <a:lnTo>
                    <a:pt x="511" y="716"/>
                  </a:lnTo>
                  <a:lnTo>
                    <a:pt x="436" y="753"/>
                  </a:lnTo>
                  <a:lnTo>
                    <a:pt x="362" y="791"/>
                  </a:lnTo>
                  <a:lnTo>
                    <a:pt x="288" y="835"/>
                  </a:lnTo>
                  <a:lnTo>
                    <a:pt x="216" y="880"/>
                  </a:lnTo>
                  <a:lnTo>
                    <a:pt x="144" y="929"/>
                  </a:lnTo>
                  <a:lnTo>
                    <a:pt x="72" y="979"/>
                  </a:lnTo>
                  <a:lnTo>
                    <a:pt x="0" y="103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25069" name="Freeform 45"/>
            <p:cNvSpPr>
              <a:spLocks/>
            </p:cNvSpPr>
            <p:nvPr userDrawn="1"/>
          </p:nvSpPr>
          <p:spPr bwMode="auto">
            <a:xfrm>
              <a:off x="1106" y="997"/>
              <a:ext cx="5373" cy="580"/>
            </a:xfrm>
            <a:custGeom>
              <a:avLst/>
              <a:gdLst/>
              <a:ahLst/>
              <a:cxnLst>
                <a:cxn ang="0">
                  <a:pos x="5373" y="0"/>
                </a:cxn>
                <a:cxn ang="0">
                  <a:pos x="5351" y="69"/>
                </a:cxn>
                <a:cxn ang="0">
                  <a:pos x="5323" y="147"/>
                </a:cxn>
                <a:cxn ang="0">
                  <a:pos x="5280" y="247"/>
                </a:cxn>
                <a:cxn ang="0">
                  <a:pos x="5221" y="361"/>
                </a:cxn>
                <a:cxn ang="0">
                  <a:pos x="5148" y="486"/>
                </a:cxn>
                <a:cxn ang="0">
                  <a:pos x="5081" y="583"/>
                </a:cxn>
                <a:cxn ang="0">
                  <a:pos x="5031" y="647"/>
                </a:cxn>
                <a:cxn ang="0">
                  <a:pos x="4976" y="712"/>
                </a:cxn>
                <a:cxn ang="0">
                  <a:pos x="4916" y="773"/>
                </a:cxn>
                <a:cxn ang="0">
                  <a:pos x="4849" y="833"/>
                </a:cxn>
                <a:cxn ang="0">
                  <a:pos x="4780" y="891"/>
                </a:cxn>
                <a:cxn ang="0">
                  <a:pos x="4704" y="944"/>
                </a:cxn>
                <a:cxn ang="0">
                  <a:pos x="4622" y="994"/>
                </a:cxn>
                <a:cxn ang="0">
                  <a:pos x="4534" y="1038"/>
                </a:cxn>
                <a:cxn ang="0">
                  <a:pos x="4441" y="1077"/>
                </a:cxn>
                <a:cxn ang="0">
                  <a:pos x="4341" y="1109"/>
                </a:cxn>
                <a:cxn ang="0">
                  <a:pos x="4236" y="1133"/>
                </a:cxn>
                <a:cxn ang="0">
                  <a:pos x="4123" y="1149"/>
                </a:cxn>
                <a:cxn ang="0">
                  <a:pos x="4004" y="1159"/>
                </a:cxn>
                <a:cxn ang="0">
                  <a:pos x="3879" y="1157"/>
                </a:cxn>
                <a:cxn ang="0">
                  <a:pos x="3746" y="1146"/>
                </a:cxn>
                <a:cxn ang="0">
                  <a:pos x="3607" y="1124"/>
                </a:cxn>
                <a:cxn ang="0">
                  <a:pos x="3460" y="1091"/>
                </a:cxn>
                <a:cxn ang="0">
                  <a:pos x="3305" y="1044"/>
                </a:cxn>
                <a:cxn ang="0">
                  <a:pos x="3226" y="1017"/>
                </a:cxn>
                <a:cxn ang="0">
                  <a:pos x="2914" y="909"/>
                </a:cxn>
                <a:cxn ang="0">
                  <a:pos x="2622" y="818"/>
                </a:cxn>
                <a:cxn ang="0">
                  <a:pos x="2353" y="746"/>
                </a:cxn>
                <a:cxn ang="0">
                  <a:pos x="2100" y="689"/>
                </a:cxn>
                <a:cxn ang="0">
                  <a:pos x="1866" y="649"/>
                </a:cxn>
                <a:cxn ang="0">
                  <a:pos x="1648" y="625"/>
                </a:cxn>
                <a:cxn ang="0">
                  <a:pos x="1442" y="615"/>
                </a:cxn>
                <a:cxn ang="0">
                  <a:pos x="1251" y="620"/>
                </a:cxn>
                <a:cxn ang="0">
                  <a:pos x="1070" y="641"/>
                </a:cxn>
                <a:cxn ang="0">
                  <a:pos x="899" y="675"/>
                </a:cxn>
                <a:cxn ang="0">
                  <a:pos x="737" y="722"/>
                </a:cxn>
                <a:cxn ang="0">
                  <a:pos x="581" y="783"/>
                </a:cxn>
                <a:cxn ang="0">
                  <a:pos x="431" y="856"/>
                </a:cxn>
                <a:cxn ang="0">
                  <a:pos x="286" y="941"/>
                </a:cxn>
                <a:cxn ang="0">
                  <a:pos x="143" y="1038"/>
                </a:cxn>
                <a:cxn ang="0">
                  <a:pos x="0" y="1146"/>
                </a:cxn>
              </a:cxnLst>
              <a:rect l="0" t="0" r="r" b="b"/>
              <a:pathLst>
                <a:path w="5373" h="1159">
                  <a:moveTo>
                    <a:pt x="5373" y="0"/>
                  </a:moveTo>
                  <a:lnTo>
                    <a:pt x="5373" y="0"/>
                  </a:lnTo>
                  <a:lnTo>
                    <a:pt x="5367" y="18"/>
                  </a:lnTo>
                  <a:lnTo>
                    <a:pt x="5351" y="69"/>
                  </a:lnTo>
                  <a:lnTo>
                    <a:pt x="5338" y="105"/>
                  </a:lnTo>
                  <a:lnTo>
                    <a:pt x="5323" y="147"/>
                  </a:lnTo>
                  <a:lnTo>
                    <a:pt x="5303" y="194"/>
                  </a:lnTo>
                  <a:lnTo>
                    <a:pt x="5280" y="247"/>
                  </a:lnTo>
                  <a:lnTo>
                    <a:pt x="5253" y="302"/>
                  </a:lnTo>
                  <a:lnTo>
                    <a:pt x="5221" y="361"/>
                  </a:lnTo>
                  <a:lnTo>
                    <a:pt x="5187" y="423"/>
                  </a:lnTo>
                  <a:lnTo>
                    <a:pt x="5148" y="486"/>
                  </a:lnTo>
                  <a:lnTo>
                    <a:pt x="5105" y="550"/>
                  </a:lnTo>
                  <a:lnTo>
                    <a:pt x="5081" y="583"/>
                  </a:lnTo>
                  <a:lnTo>
                    <a:pt x="5056" y="615"/>
                  </a:lnTo>
                  <a:lnTo>
                    <a:pt x="5031" y="647"/>
                  </a:lnTo>
                  <a:lnTo>
                    <a:pt x="5003" y="680"/>
                  </a:lnTo>
                  <a:lnTo>
                    <a:pt x="4976" y="712"/>
                  </a:lnTo>
                  <a:lnTo>
                    <a:pt x="4947" y="743"/>
                  </a:lnTo>
                  <a:lnTo>
                    <a:pt x="4916" y="773"/>
                  </a:lnTo>
                  <a:lnTo>
                    <a:pt x="4883" y="804"/>
                  </a:lnTo>
                  <a:lnTo>
                    <a:pt x="4849" y="833"/>
                  </a:lnTo>
                  <a:lnTo>
                    <a:pt x="4815" y="862"/>
                  </a:lnTo>
                  <a:lnTo>
                    <a:pt x="4780" y="891"/>
                  </a:lnTo>
                  <a:lnTo>
                    <a:pt x="4742" y="919"/>
                  </a:lnTo>
                  <a:lnTo>
                    <a:pt x="4704" y="944"/>
                  </a:lnTo>
                  <a:lnTo>
                    <a:pt x="4663" y="970"/>
                  </a:lnTo>
                  <a:lnTo>
                    <a:pt x="4622" y="994"/>
                  </a:lnTo>
                  <a:lnTo>
                    <a:pt x="4579" y="1017"/>
                  </a:lnTo>
                  <a:lnTo>
                    <a:pt x="4534" y="1038"/>
                  </a:lnTo>
                  <a:lnTo>
                    <a:pt x="4488" y="1057"/>
                  </a:lnTo>
                  <a:lnTo>
                    <a:pt x="4441" y="1077"/>
                  </a:lnTo>
                  <a:lnTo>
                    <a:pt x="4391" y="1093"/>
                  </a:lnTo>
                  <a:lnTo>
                    <a:pt x="4341" y="1109"/>
                  </a:lnTo>
                  <a:lnTo>
                    <a:pt x="4288" y="1122"/>
                  </a:lnTo>
                  <a:lnTo>
                    <a:pt x="4236" y="1133"/>
                  </a:lnTo>
                  <a:lnTo>
                    <a:pt x="4180" y="1143"/>
                  </a:lnTo>
                  <a:lnTo>
                    <a:pt x="4123" y="1149"/>
                  </a:lnTo>
                  <a:lnTo>
                    <a:pt x="4065" y="1156"/>
                  </a:lnTo>
                  <a:lnTo>
                    <a:pt x="4004" y="1159"/>
                  </a:lnTo>
                  <a:lnTo>
                    <a:pt x="3943" y="1159"/>
                  </a:lnTo>
                  <a:lnTo>
                    <a:pt x="3879" y="1157"/>
                  </a:lnTo>
                  <a:lnTo>
                    <a:pt x="3814" y="1153"/>
                  </a:lnTo>
                  <a:lnTo>
                    <a:pt x="3746" y="1146"/>
                  </a:lnTo>
                  <a:lnTo>
                    <a:pt x="3677" y="1136"/>
                  </a:lnTo>
                  <a:lnTo>
                    <a:pt x="3607" y="1124"/>
                  </a:lnTo>
                  <a:lnTo>
                    <a:pt x="3534" y="1109"/>
                  </a:lnTo>
                  <a:lnTo>
                    <a:pt x="3460" y="1091"/>
                  </a:lnTo>
                  <a:lnTo>
                    <a:pt x="3383" y="1070"/>
                  </a:lnTo>
                  <a:lnTo>
                    <a:pt x="3305" y="1044"/>
                  </a:lnTo>
                  <a:lnTo>
                    <a:pt x="3226" y="1017"/>
                  </a:lnTo>
                  <a:lnTo>
                    <a:pt x="3226" y="1017"/>
                  </a:lnTo>
                  <a:lnTo>
                    <a:pt x="3067" y="960"/>
                  </a:lnTo>
                  <a:lnTo>
                    <a:pt x="2914" y="909"/>
                  </a:lnTo>
                  <a:lnTo>
                    <a:pt x="2765" y="862"/>
                  </a:lnTo>
                  <a:lnTo>
                    <a:pt x="2622" y="818"/>
                  </a:lnTo>
                  <a:lnTo>
                    <a:pt x="2485" y="780"/>
                  </a:lnTo>
                  <a:lnTo>
                    <a:pt x="2353" y="746"/>
                  </a:lnTo>
                  <a:lnTo>
                    <a:pt x="2224" y="715"/>
                  </a:lnTo>
                  <a:lnTo>
                    <a:pt x="2100" y="689"/>
                  </a:lnTo>
                  <a:lnTo>
                    <a:pt x="1981" y="667"/>
                  </a:lnTo>
                  <a:lnTo>
                    <a:pt x="1866" y="649"/>
                  </a:lnTo>
                  <a:lnTo>
                    <a:pt x="1755" y="634"/>
                  </a:lnTo>
                  <a:lnTo>
                    <a:pt x="1648" y="625"/>
                  </a:lnTo>
                  <a:lnTo>
                    <a:pt x="1543" y="617"/>
                  </a:lnTo>
                  <a:lnTo>
                    <a:pt x="1442" y="615"/>
                  </a:lnTo>
                  <a:lnTo>
                    <a:pt x="1345" y="615"/>
                  </a:lnTo>
                  <a:lnTo>
                    <a:pt x="1251" y="620"/>
                  </a:lnTo>
                  <a:lnTo>
                    <a:pt x="1159" y="628"/>
                  </a:lnTo>
                  <a:lnTo>
                    <a:pt x="1070" y="641"/>
                  </a:lnTo>
                  <a:lnTo>
                    <a:pt x="984" y="655"/>
                  </a:lnTo>
                  <a:lnTo>
                    <a:pt x="899" y="675"/>
                  </a:lnTo>
                  <a:lnTo>
                    <a:pt x="817" y="696"/>
                  </a:lnTo>
                  <a:lnTo>
                    <a:pt x="737" y="722"/>
                  </a:lnTo>
                  <a:lnTo>
                    <a:pt x="659" y="751"/>
                  </a:lnTo>
                  <a:lnTo>
                    <a:pt x="581" y="783"/>
                  </a:lnTo>
                  <a:lnTo>
                    <a:pt x="506" y="817"/>
                  </a:lnTo>
                  <a:lnTo>
                    <a:pt x="431" y="856"/>
                  </a:lnTo>
                  <a:lnTo>
                    <a:pt x="358" y="896"/>
                  </a:lnTo>
                  <a:lnTo>
                    <a:pt x="286" y="941"/>
                  </a:lnTo>
                  <a:lnTo>
                    <a:pt x="213" y="988"/>
                  </a:lnTo>
                  <a:lnTo>
                    <a:pt x="143" y="1038"/>
                  </a:lnTo>
                  <a:lnTo>
                    <a:pt x="70" y="1090"/>
                  </a:lnTo>
                  <a:lnTo>
                    <a:pt x="0" y="114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25070" name="Freeform 46"/>
            <p:cNvSpPr>
              <a:spLocks/>
            </p:cNvSpPr>
            <p:nvPr userDrawn="1"/>
          </p:nvSpPr>
          <p:spPr bwMode="auto">
            <a:xfrm>
              <a:off x="1146" y="968"/>
              <a:ext cx="5355" cy="631"/>
            </a:xfrm>
            <a:custGeom>
              <a:avLst/>
              <a:gdLst/>
              <a:ahLst/>
              <a:cxnLst>
                <a:cxn ang="0">
                  <a:pos x="5355" y="0"/>
                </a:cxn>
                <a:cxn ang="0">
                  <a:pos x="5334" y="71"/>
                </a:cxn>
                <a:cxn ang="0">
                  <a:pos x="5306" y="150"/>
                </a:cxn>
                <a:cxn ang="0">
                  <a:pos x="5266" y="250"/>
                </a:cxn>
                <a:cxn ang="0">
                  <a:pos x="5209" y="366"/>
                </a:cxn>
                <a:cxn ang="0">
                  <a:pos x="5138" y="494"/>
                </a:cxn>
                <a:cxn ang="0">
                  <a:pos x="5072" y="592"/>
                </a:cxn>
                <a:cxn ang="0">
                  <a:pos x="5023" y="658"/>
                </a:cxn>
                <a:cxn ang="0">
                  <a:pos x="4969" y="723"/>
                </a:cxn>
                <a:cxn ang="0">
                  <a:pos x="4909" y="788"/>
                </a:cxn>
                <a:cxn ang="0">
                  <a:pos x="4845" y="849"/>
                </a:cxn>
                <a:cxn ang="0">
                  <a:pos x="4775" y="909"/>
                </a:cxn>
                <a:cxn ang="0">
                  <a:pos x="4700" y="964"/>
                </a:cxn>
                <a:cxn ang="0">
                  <a:pos x="4619" y="1015"/>
                </a:cxn>
                <a:cxn ang="0">
                  <a:pos x="4532" y="1060"/>
                </a:cxn>
                <a:cxn ang="0">
                  <a:pos x="4439" y="1101"/>
                </a:cxn>
                <a:cxn ang="0">
                  <a:pos x="4340" y="1135"/>
                </a:cxn>
                <a:cxn ang="0">
                  <a:pos x="4235" y="1162"/>
                </a:cxn>
                <a:cxn ang="0">
                  <a:pos x="4123" y="1182"/>
                </a:cxn>
                <a:cxn ang="0">
                  <a:pos x="4004" y="1193"/>
                </a:cxn>
                <a:cxn ang="0">
                  <a:pos x="3879" y="1194"/>
                </a:cxn>
                <a:cxn ang="0">
                  <a:pos x="3746" y="1185"/>
                </a:cxn>
                <a:cxn ang="0">
                  <a:pos x="3606" y="1165"/>
                </a:cxn>
                <a:cxn ang="0">
                  <a:pos x="3458" y="1136"/>
                </a:cxn>
                <a:cxn ang="0">
                  <a:pos x="3304" y="1093"/>
                </a:cxn>
                <a:cxn ang="0">
                  <a:pos x="3224" y="1067"/>
                </a:cxn>
                <a:cxn ang="0">
                  <a:pos x="2910" y="965"/>
                </a:cxn>
                <a:cxn ang="0">
                  <a:pos x="2618" y="880"/>
                </a:cxn>
                <a:cxn ang="0">
                  <a:pos x="2346" y="812"/>
                </a:cxn>
                <a:cxn ang="0">
                  <a:pos x="2094" y="760"/>
                </a:cxn>
                <a:cxn ang="0">
                  <a:pos x="1859" y="723"/>
                </a:cxn>
                <a:cxn ang="0">
                  <a:pos x="1640" y="704"/>
                </a:cxn>
                <a:cxn ang="0">
                  <a:pos x="1434" y="699"/>
                </a:cxn>
                <a:cxn ang="0">
                  <a:pos x="1242" y="707"/>
                </a:cxn>
                <a:cxn ang="0">
                  <a:pos x="1063" y="731"/>
                </a:cxn>
                <a:cxn ang="0">
                  <a:pos x="893" y="768"/>
                </a:cxn>
                <a:cxn ang="0">
                  <a:pos x="732" y="820"/>
                </a:cxn>
                <a:cxn ang="0">
                  <a:pos x="576" y="884"/>
                </a:cxn>
                <a:cxn ang="0">
                  <a:pos x="427" y="960"/>
                </a:cxn>
                <a:cxn ang="0">
                  <a:pos x="283" y="1049"/>
                </a:cxn>
                <a:cxn ang="0">
                  <a:pos x="141" y="1149"/>
                </a:cxn>
                <a:cxn ang="0">
                  <a:pos x="0" y="1261"/>
                </a:cxn>
              </a:cxnLst>
              <a:rect l="0" t="0" r="r" b="b"/>
              <a:pathLst>
                <a:path w="5355" h="1261">
                  <a:moveTo>
                    <a:pt x="5355" y="0"/>
                  </a:moveTo>
                  <a:lnTo>
                    <a:pt x="5355" y="0"/>
                  </a:lnTo>
                  <a:lnTo>
                    <a:pt x="5349" y="19"/>
                  </a:lnTo>
                  <a:lnTo>
                    <a:pt x="5334" y="71"/>
                  </a:lnTo>
                  <a:lnTo>
                    <a:pt x="5322" y="106"/>
                  </a:lnTo>
                  <a:lnTo>
                    <a:pt x="5306" y="150"/>
                  </a:lnTo>
                  <a:lnTo>
                    <a:pt x="5288" y="197"/>
                  </a:lnTo>
                  <a:lnTo>
                    <a:pt x="5266" y="250"/>
                  </a:lnTo>
                  <a:lnTo>
                    <a:pt x="5240" y="306"/>
                  </a:lnTo>
                  <a:lnTo>
                    <a:pt x="5209" y="366"/>
                  </a:lnTo>
                  <a:lnTo>
                    <a:pt x="5176" y="429"/>
                  </a:lnTo>
                  <a:lnTo>
                    <a:pt x="5138" y="494"/>
                  </a:lnTo>
                  <a:lnTo>
                    <a:pt x="5095" y="560"/>
                  </a:lnTo>
                  <a:lnTo>
                    <a:pt x="5072" y="592"/>
                  </a:lnTo>
                  <a:lnTo>
                    <a:pt x="5048" y="625"/>
                  </a:lnTo>
                  <a:lnTo>
                    <a:pt x="5023" y="658"/>
                  </a:lnTo>
                  <a:lnTo>
                    <a:pt x="4997" y="691"/>
                  </a:lnTo>
                  <a:lnTo>
                    <a:pt x="4969" y="723"/>
                  </a:lnTo>
                  <a:lnTo>
                    <a:pt x="4940" y="755"/>
                  </a:lnTo>
                  <a:lnTo>
                    <a:pt x="4909" y="788"/>
                  </a:lnTo>
                  <a:lnTo>
                    <a:pt x="4877" y="818"/>
                  </a:lnTo>
                  <a:lnTo>
                    <a:pt x="4845" y="849"/>
                  </a:lnTo>
                  <a:lnTo>
                    <a:pt x="4811" y="880"/>
                  </a:lnTo>
                  <a:lnTo>
                    <a:pt x="4775" y="909"/>
                  </a:lnTo>
                  <a:lnTo>
                    <a:pt x="4739" y="936"/>
                  </a:lnTo>
                  <a:lnTo>
                    <a:pt x="4700" y="964"/>
                  </a:lnTo>
                  <a:lnTo>
                    <a:pt x="4661" y="989"/>
                  </a:lnTo>
                  <a:lnTo>
                    <a:pt x="4619" y="1015"/>
                  </a:lnTo>
                  <a:lnTo>
                    <a:pt x="4576" y="1038"/>
                  </a:lnTo>
                  <a:lnTo>
                    <a:pt x="4532" y="1060"/>
                  </a:lnTo>
                  <a:lnTo>
                    <a:pt x="4486" y="1081"/>
                  </a:lnTo>
                  <a:lnTo>
                    <a:pt x="4439" y="1101"/>
                  </a:lnTo>
                  <a:lnTo>
                    <a:pt x="4390" y="1119"/>
                  </a:lnTo>
                  <a:lnTo>
                    <a:pt x="4340" y="1135"/>
                  </a:lnTo>
                  <a:lnTo>
                    <a:pt x="4289" y="1149"/>
                  </a:lnTo>
                  <a:lnTo>
                    <a:pt x="4235" y="1162"/>
                  </a:lnTo>
                  <a:lnTo>
                    <a:pt x="4179" y="1173"/>
                  </a:lnTo>
                  <a:lnTo>
                    <a:pt x="4123" y="1182"/>
                  </a:lnTo>
                  <a:lnTo>
                    <a:pt x="4064" y="1188"/>
                  </a:lnTo>
                  <a:lnTo>
                    <a:pt x="4004" y="1193"/>
                  </a:lnTo>
                  <a:lnTo>
                    <a:pt x="3942" y="1194"/>
                  </a:lnTo>
                  <a:lnTo>
                    <a:pt x="3879" y="1194"/>
                  </a:lnTo>
                  <a:lnTo>
                    <a:pt x="3814" y="1191"/>
                  </a:lnTo>
                  <a:lnTo>
                    <a:pt x="3746" y="1185"/>
                  </a:lnTo>
                  <a:lnTo>
                    <a:pt x="3676" y="1177"/>
                  </a:lnTo>
                  <a:lnTo>
                    <a:pt x="3606" y="1165"/>
                  </a:lnTo>
                  <a:lnTo>
                    <a:pt x="3533" y="1153"/>
                  </a:lnTo>
                  <a:lnTo>
                    <a:pt x="3458" y="1136"/>
                  </a:lnTo>
                  <a:lnTo>
                    <a:pt x="3382" y="1115"/>
                  </a:lnTo>
                  <a:lnTo>
                    <a:pt x="3304" y="1093"/>
                  </a:lnTo>
                  <a:lnTo>
                    <a:pt x="3224" y="1067"/>
                  </a:lnTo>
                  <a:lnTo>
                    <a:pt x="3224" y="1067"/>
                  </a:lnTo>
                  <a:lnTo>
                    <a:pt x="3064" y="1014"/>
                  </a:lnTo>
                  <a:lnTo>
                    <a:pt x="2910" y="965"/>
                  </a:lnTo>
                  <a:lnTo>
                    <a:pt x="2761" y="920"/>
                  </a:lnTo>
                  <a:lnTo>
                    <a:pt x="2618" y="880"/>
                  </a:lnTo>
                  <a:lnTo>
                    <a:pt x="2480" y="842"/>
                  </a:lnTo>
                  <a:lnTo>
                    <a:pt x="2346" y="812"/>
                  </a:lnTo>
                  <a:lnTo>
                    <a:pt x="2219" y="783"/>
                  </a:lnTo>
                  <a:lnTo>
                    <a:pt x="2094" y="760"/>
                  </a:lnTo>
                  <a:lnTo>
                    <a:pt x="1974" y="739"/>
                  </a:lnTo>
                  <a:lnTo>
                    <a:pt x="1859" y="723"/>
                  </a:lnTo>
                  <a:lnTo>
                    <a:pt x="1746" y="712"/>
                  </a:lnTo>
                  <a:lnTo>
                    <a:pt x="1640" y="704"/>
                  </a:lnTo>
                  <a:lnTo>
                    <a:pt x="1535" y="699"/>
                  </a:lnTo>
                  <a:lnTo>
                    <a:pt x="1434" y="699"/>
                  </a:lnTo>
                  <a:lnTo>
                    <a:pt x="1337" y="700"/>
                  </a:lnTo>
                  <a:lnTo>
                    <a:pt x="1242" y="707"/>
                  </a:lnTo>
                  <a:lnTo>
                    <a:pt x="1151" y="718"/>
                  </a:lnTo>
                  <a:lnTo>
                    <a:pt x="1063" y="731"/>
                  </a:lnTo>
                  <a:lnTo>
                    <a:pt x="976" y="749"/>
                  </a:lnTo>
                  <a:lnTo>
                    <a:pt x="893" y="768"/>
                  </a:lnTo>
                  <a:lnTo>
                    <a:pt x="811" y="792"/>
                  </a:lnTo>
                  <a:lnTo>
                    <a:pt x="732" y="820"/>
                  </a:lnTo>
                  <a:lnTo>
                    <a:pt x="652" y="851"/>
                  </a:lnTo>
                  <a:lnTo>
                    <a:pt x="576" y="884"/>
                  </a:lnTo>
                  <a:lnTo>
                    <a:pt x="501" y="920"/>
                  </a:lnTo>
                  <a:lnTo>
                    <a:pt x="427" y="960"/>
                  </a:lnTo>
                  <a:lnTo>
                    <a:pt x="355" y="1004"/>
                  </a:lnTo>
                  <a:lnTo>
                    <a:pt x="283" y="1049"/>
                  </a:lnTo>
                  <a:lnTo>
                    <a:pt x="212" y="1098"/>
                  </a:lnTo>
                  <a:lnTo>
                    <a:pt x="141" y="1149"/>
                  </a:lnTo>
                  <a:lnTo>
                    <a:pt x="71" y="1204"/>
                  </a:lnTo>
                  <a:lnTo>
                    <a:pt x="0" y="1261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25071" name="Freeform 47"/>
            <p:cNvSpPr>
              <a:spLocks/>
            </p:cNvSpPr>
            <p:nvPr userDrawn="1"/>
          </p:nvSpPr>
          <p:spPr bwMode="auto">
            <a:xfrm>
              <a:off x="1187" y="940"/>
              <a:ext cx="5335" cy="688"/>
            </a:xfrm>
            <a:custGeom>
              <a:avLst/>
              <a:gdLst/>
              <a:ahLst/>
              <a:cxnLst>
                <a:cxn ang="0">
                  <a:pos x="5335" y="0"/>
                </a:cxn>
                <a:cxn ang="0">
                  <a:pos x="5315" y="71"/>
                </a:cxn>
                <a:cxn ang="0">
                  <a:pos x="5289" y="150"/>
                </a:cxn>
                <a:cxn ang="0">
                  <a:pos x="5250" y="252"/>
                </a:cxn>
                <a:cxn ang="0">
                  <a:pos x="5196" y="371"/>
                </a:cxn>
                <a:cxn ang="0">
                  <a:pos x="5127" y="501"/>
                </a:cxn>
                <a:cxn ang="0">
                  <a:pos x="5061" y="601"/>
                </a:cxn>
                <a:cxn ang="0">
                  <a:pos x="5014" y="667"/>
                </a:cxn>
                <a:cxn ang="0">
                  <a:pos x="4960" y="735"/>
                </a:cxn>
                <a:cxn ang="0">
                  <a:pos x="4902" y="799"/>
                </a:cxn>
                <a:cxn ang="0">
                  <a:pos x="4838" y="862"/>
                </a:cxn>
                <a:cxn ang="0">
                  <a:pos x="4770" y="924"/>
                </a:cxn>
                <a:cxn ang="0">
                  <a:pos x="4695" y="980"/>
                </a:cxn>
                <a:cxn ang="0">
                  <a:pos x="4614" y="1034"/>
                </a:cxn>
                <a:cxn ang="0">
                  <a:pos x="4528" y="1082"/>
                </a:cxn>
                <a:cxn ang="0">
                  <a:pos x="4436" y="1126"/>
                </a:cxn>
                <a:cxn ang="0">
                  <a:pos x="4338" y="1161"/>
                </a:cxn>
                <a:cxn ang="0">
                  <a:pos x="4232" y="1190"/>
                </a:cxn>
                <a:cxn ang="0">
                  <a:pos x="4121" y="1213"/>
                </a:cxn>
                <a:cxn ang="0">
                  <a:pos x="4003" y="1226"/>
                </a:cxn>
                <a:cxn ang="0">
                  <a:pos x="3877" y="1229"/>
                </a:cxn>
                <a:cxn ang="0">
                  <a:pos x="3745" y="1224"/>
                </a:cxn>
                <a:cxn ang="0">
                  <a:pos x="3605" y="1206"/>
                </a:cxn>
                <a:cxn ang="0">
                  <a:pos x="3456" y="1179"/>
                </a:cxn>
                <a:cxn ang="0">
                  <a:pos x="3301" y="1140"/>
                </a:cxn>
                <a:cxn ang="0">
                  <a:pos x="3220" y="1114"/>
                </a:cxn>
                <a:cxn ang="0">
                  <a:pos x="2905" y="1019"/>
                </a:cxn>
                <a:cxn ang="0">
                  <a:pos x="2612" y="938"/>
                </a:cxn>
                <a:cxn ang="0">
                  <a:pos x="2340" y="875"/>
                </a:cxn>
                <a:cxn ang="0">
                  <a:pos x="2086" y="828"/>
                </a:cxn>
                <a:cxn ang="0">
                  <a:pos x="1851" y="798"/>
                </a:cxn>
                <a:cxn ang="0">
                  <a:pos x="1630" y="782"/>
                </a:cxn>
                <a:cxn ang="0">
                  <a:pos x="1426" y="780"/>
                </a:cxn>
                <a:cxn ang="0">
                  <a:pos x="1235" y="795"/>
                </a:cxn>
                <a:cxn ang="0">
                  <a:pos x="1099" y="814"/>
                </a:cxn>
                <a:cxn ang="0">
                  <a:pos x="1011" y="830"/>
                </a:cxn>
                <a:cxn ang="0">
                  <a:pos x="927" y="851"/>
                </a:cxn>
                <a:cxn ang="0">
                  <a:pos x="804" y="888"/>
                </a:cxn>
                <a:cxn ang="0">
                  <a:pos x="647" y="950"/>
                </a:cxn>
                <a:cxn ang="0">
                  <a:pos x="496" y="1024"/>
                </a:cxn>
                <a:cxn ang="0">
                  <a:pos x="352" y="1109"/>
                </a:cxn>
                <a:cxn ang="0">
                  <a:pos x="210" y="1208"/>
                </a:cxn>
                <a:cxn ang="0">
                  <a:pos x="70" y="1316"/>
                </a:cxn>
              </a:cxnLst>
              <a:rect l="0" t="0" r="r" b="b"/>
              <a:pathLst>
                <a:path w="5335" h="1376">
                  <a:moveTo>
                    <a:pt x="5335" y="0"/>
                  </a:moveTo>
                  <a:lnTo>
                    <a:pt x="5335" y="0"/>
                  </a:lnTo>
                  <a:lnTo>
                    <a:pt x="5331" y="18"/>
                  </a:lnTo>
                  <a:lnTo>
                    <a:pt x="5315" y="71"/>
                  </a:lnTo>
                  <a:lnTo>
                    <a:pt x="5304" y="107"/>
                  </a:lnTo>
                  <a:lnTo>
                    <a:pt x="5289" y="150"/>
                  </a:lnTo>
                  <a:lnTo>
                    <a:pt x="5271" y="199"/>
                  </a:lnTo>
                  <a:lnTo>
                    <a:pt x="5250" y="252"/>
                  </a:lnTo>
                  <a:lnTo>
                    <a:pt x="5225" y="310"/>
                  </a:lnTo>
                  <a:lnTo>
                    <a:pt x="5196" y="371"/>
                  </a:lnTo>
                  <a:lnTo>
                    <a:pt x="5163" y="434"/>
                  </a:lnTo>
                  <a:lnTo>
                    <a:pt x="5127" y="501"/>
                  </a:lnTo>
                  <a:lnTo>
                    <a:pt x="5085" y="567"/>
                  </a:lnTo>
                  <a:lnTo>
                    <a:pt x="5061" y="601"/>
                  </a:lnTo>
                  <a:lnTo>
                    <a:pt x="5038" y="635"/>
                  </a:lnTo>
                  <a:lnTo>
                    <a:pt x="5014" y="667"/>
                  </a:lnTo>
                  <a:lnTo>
                    <a:pt x="4988" y="701"/>
                  </a:lnTo>
                  <a:lnTo>
                    <a:pt x="4960" y="735"/>
                  </a:lnTo>
                  <a:lnTo>
                    <a:pt x="4932" y="767"/>
                  </a:lnTo>
                  <a:lnTo>
                    <a:pt x="4902" y="799"/>
                  </a:lnTo>
                  <a:lnTo>
                    <a:pt x="4871" y="832"/>
                  </a:lnTo>
                  <a:lnTo>
                    <a:pt x="4838" y="862"/>
                  </a:lnTo>
                  <a:lnTo>
                    <a:pt x="4804" y="893"/>
                  </a:lnTo>
                  <a:lnTo>
                    <a:pt x="4770" y="924"/>
                  </a:lnTo>
                  <a:lnTo>
                    <a:pt x="4734" y="953"/>
                  </a:lnTo>
                  <a:lnTo>
                    <a:pt x="4695" y="980"/>
                  </a:lnTo>
                  <a:lnTo>
                    <a:pt x="4656" y="1008"/>
                  </a:lnTo>
                  <a:lnTo>
                    <a:pt x="4614" y="1034"/>
                  </a:lnTo>
                  <a:lnTo>
                    <a:pt x="4573" y="1059"/>
                  </a:lnTo>
                  <a:lnTo>
                    <a:pt x="4528" y="1082"/>
                  </a:lnTo>
                  <a:lnTo>
                    <a:pt x="4484" y="1105"/>
                  </a:lnTo>
                  <a:lnTo>
                    <a:pt x="4436" y="1126"/>
                  </a:lnTo>
                  <a:lnTo>
                    <a:pt x="4388" y="1143"/>
                  </a:lnTo>
                  <a:lnTo>
                    <a:pt x="4338" y="1161"/>
                  </a:lnTo>
                  <a:lnTo>
                    <a:pt x="4287" y="1177"/>
                  </a:lnTo>
                  <a:lnTo>
                    <a:pt x="4232" y="1190"/>
                  </a:lnTo>
                  <a:lnTo>
                    <a:pt x="4178" y="1203"/>
                  </a:lnTo>
                  <a:lnTo>
                    <a:pt x="4121" y="1213"/>
                  </a:lnTo>
                  <a:lnTo>
                    <a:pt x="4063" y="1219"/>
                  </a:lnTo>
                  <a:lnTo>
                    <a:pt x="4003" y="1226"/>
                  </a:lnTo>
                  <a:lnTo>
                    <a:pt x="3941" y="1229"/>
                  </a:lnTo>
                  <a:lnTo>
                    <a:pt x="3877" y="1229"/>
                  </a:lnTo>
                  <a:lnTo>
                    <a:pt x="3812" y="1227"/>
                  </a:lnTo>
                  <a:lnTo>
                    <a:pt x="3745" y="1224"/>
                  </a:lnTo>
                  <a:lnTo>
                    <a:pt x="3676" y="1216"/>
                  </a:lnTo>
                  <a:lnTo>
                    <a:pt x="3605" y="1206"/>
                  </a:lnTo>
                  <a:lnTo>
                    <a:pt x="3531" y="1195"/>
                  </a:lnTo>
                  <a:lnTo>
                    <a:pt x="3456" y="1179"/>
                  </a:lnTo>
                  <a:lnTo>
                    <a:pt x="3380" y="1161"/>
                  </a:lnTo>
                  <a:lnTo>
                    <a:pt x="3301" y="1140"/>
                  </a:lnTo>
                  <a:lnTo>
                    <a:pt x="3220" y="1114"/>
                  </a:lnTo>
                  <a:lnTo>
                    <a:pt x="3220" y="1114"/>
                  </a:lnTo>
                  <a:lnTo>
                    <a:pt x="3061" y="1064"/>
                  </a:lnTo>
                  <a:lnTo>
                    <a:pt x="2905" y="1019"/>
                  </a:lnTo>
                  <a:lnTo>
                    <a:pt x="2756" y="977"/>
                  </a:lnTo>
                  <a:lnTo>
                    <a:pt x="2612" y="938"/>
                  </a:lnTo>
                  <a:lnTo>
                    <a:pt x="2473" y="906"/>
                  </a:lnTo>
                  <a:lnTo>
                    <a:pt x="2340" y="875"/>
                  </a:lnTo>
                  <a:lnTo>
                    <a:pt x="2211" y="851"/>
                  </a:lnTo>
                  <a:lnTo>
                    <a:pt x="2086" y="828"/>
                  </a:lnTo>
                  <a:lnTo>
                    <a:pt x="1966" y="811"/>
                  </a:lnTo>
                  <a:lnTo>
                    <a:pt x="1851" y="798"/>
                  </a:lnTo>
                  <a:lnTo>
                    <a:pt x="1739" y="788"/>
                  </a:lnTo>
                  <a:lnTo>
                    <a:pt x="1630" y="782"/>
                  </a:lnTo>
                  <a:lnTo>
                    <a:pt x="1526" y="780"/>
                  </a:lnTo>
                  <a:lnTo>
                    <a:pt x="1426" y="780"/>
                  </a:lnTo>
                  <a:lnTo>
                    <a:pt x="1329" y="785"/>
                  </a:lnTo>
                  <a:lnTo>
                    <a:pt x="1235" y="795"/>
                  </a:lnTo>
                  <a:lnTo>
                    <a:pt x="1143" y="806"/>
                  </a:lnTo>
                  <a:lnTo>
                    <a:pt x="1099" y="814"/>
                  </a:lnTo>
                  <a:lnTo>
                    <a:pt x="1054" y="822"/>
                  </a:lnTo>
                  <a:lnTo>
                    <a:pt x="1011" y="830"/>
                  </a:lnTo>
                  <a:lnTo>
                    <a:pt x="970" y="840"/>
                  </a:lnTo>
                  <a:lnTo>
                    <a:pt x="927" y="851"/>
                  </a:lnTo>
                  <a:lnTo>
                    <a:pt x="885" y="862"/>
                  </a:lnTo>
                  <a:lnTo>
                    <a:pt x="804" y="888"/>
                  </a:lnTo>
                  <a:lnTo>
                    <a:pt x="725" y="917"/>
                  </a:lnTo>
                  <a:lnTo>
                    <a:pt x="647" y="950"/>
                  </a:lnTo>
                  <a:lnTo>
                    <a:pt x="571" y="985"/>
                  </a:lnTo>
                  <a:lnTo>
                    <a:pt x="496" y="1024"/>
                  </a:lnTo>
                  <a:lnTo>
                    <a:pt x="424" y="1064"/>
                  </a:lnTo>
                  <a:lnTo>
                    <a:pt x="352" y="1109"/>
                  </a:lnTo>
                  <a:lnTo>
                    <a:pt x="280" y="1156"/>
                  </a:lnTo>
                  <a:lnTo>
                    <a:pt x="210" y="1208"/>
                  </a:lnTo>
                  <a:lnTo>
                    <a:pt x="139" y="1261"/>
                  </a:lnTo>
                  <a:lnTo>
                    <a:pt x="70" y="1316"/>
                  </a:lnTo>
                  <a:lnTo>
                    <a:pt x="0" y="137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25072" name="Freeform 48"/>
            <p:cNvSpPr>
              <a:spLocks/>
            </p:cNvSpPr>
            <p:nvPr userDrawn="1"/>
          </p:nvSpPr>
          <p:spPr bwMode="auto">
            <a:xfrm>
              <a:off x="1229" y="911"/>
              <a:ext cx="5314" cy="745"/>
            </a:xfrm>
            <a:custGeom>
              <a:avLst/>
              <a:gdLst/>
              <a:ahLst/>
              <a:cxnLst>
                <a:cxn ang="0">
                  <a:pos x="5314" y="0"/>
                </a:cxn>
                <a:cxn ang="0">
                  <a:pos x="5296" y="71"/>
                </a:cxn>
                <a:cxn ang="0">
                  <a:pos x="5271" y="153"/>
                </a:cxn>
                <a:cxn ang="0">
                  <a:pos x="5233" y="257"/>
                </a:cxn>
                <a:cxn ang="0">
                  <a:pos x="5180" y="376"/>
                </a:cxn>
                <a:cxn ang="0">
                  <a:pos x="5112" y="507"/>
                </a:cxn>
                <a:cxn ang="0">
                  <a:pos x="5050" y="609"/>
                </a:cxn>
                <a:cxn ang="0">
                  <a:pos x="5003" y="678"/>
                </a:cxn>
                <a:cxn ang="0">
                  <a:pos x="4950" y="746"/>
                </a:cxn>
                <a:cxn ang="0">
                  <a:pos x="4893" y="812"/>
                </a:cxn>
                <a:cxn ang="0">
                  <a:pos x="4830" y="878"/>
                </a:cxn>
                <a:cxn ang="0">
                  <a:pos x="4762" y="940"/>
                </a:cxn>
                <a:cxn ang="0">
                  <a:pos x="4689" y="999"/>
                </a:cxn>
                <a:cxn ang="0">
                  <a:pos x="4610" y="1054"/>
                </a:cxn>
                <a:cxn ang="0">
                  <a:pos x="4524" y="1104"/>
                </a:cxn>
                <a:cxn ang="0">
                  <a:pos x="4432" y="1150"/>
                </a:cxn>
                <a:cxn ang="0">
                  <a:pos x="4335" y="1188"/>
                </a:cxn>
                <a:cxn ang="0">
                  <a:pos x="4229" y="1219"/>
                </a:cxn>
                <a:cxn ang="0">
                  <a:pos x="4118" y="1243"/>
                </a:cxn>
                <a:cxn ang="0">
                  <a:pos x="4000" y="1259"/>
                </a:cxn>
                <a:cxn ang="0">
                  <a:pos x="3875" y="1266"/>
                </a:cxn>
                <a:cxn ang="0">
                  <a:pos x="3742" y="1263"/>
                </a:cxn>
                <a:cxn ang="0">
                  <a:pos x="3602" y="1248"/>
                </a:cxn>
                <a:cxn ang="0">
                  <a:pos x="3453" y="1224"/>
                </a:cxn>
                <a:cxn ang="0">
                  <a:pos x="3298" y="1187"/>
                </a:cxn>
                <a:cxn ang="0">
                  <a:pos x="3217" y="1164"/>
                </a:cxn>
                <a:cxn ang="0">
                  <a:pos x="2899" y="1074"/>
                </a:cxn>
                <a:cxn ang="0">
                  <a:pos x="2605" y="999"/>
                </a:cxn>
                <a:cxn ang="0">
                  <a:pos x="2333" y="941"/>
                </a:cxn>
                <a:cxn ang="0">
                  <a:pos x="2079" y="899"/>
                </a:cxn>
                <a:cxn ang="0">
                  <a:pos x="1843" y="872"/>
                </a:cxn>
                <a:cxn ang="0">
                  <a:pos x="1622" y="861"/>
                </a:cxn>
                <a:cxn ang="0">
                  <a:pos x="1418" y="864"/>
                </a:cxn>
                <a:cxn ang="0">
                  <a:pos x="1226" y="882"/>
                </a:cxn>
                <a:cxn ang="0">
                  <a:pos x="1134" y="896"/>
                </a:cxn>
                <a:cxn ang="0">
                  <a:pos x="1047" y="912"/>
                </a:cxn>
                <a:cxn ang="0">
                  <a:pos x="961" y="933"/>
                </a:cxn>
                <a:cxn ang="0">
                  <a:pos x="878" y="957"/>
                </a:cxn>
                <a:cxn ang="0">
                  <a:pos x="718" y="1016"/>
                </a:cxn>
                <a:cxn ang="0">
                  <a:pos x="565" y="1087"/>
                </a:cxn>
                <a:cxn ang="0">
                  <a:pos x="419" y="1171"/>
                </a:cxn>
                <a:cxn ang="0">
                  <a:pos x="276" y="1266"/>
                </a:cxn>
                <a:cxn ang="0">
                  <a:pos x="138" y="1372"/>
                </a:cxn>
                <a:cxn ang="0">
                  <a:pos x="0" y="1490"/>
                </a:cxn>
              </a:cxnLst>
              <a:rect l="0" t="0" r="r" b="b"/>
              <a:pathLst>
                <a:path w="5314" h="1490">
                  <a:moveTo>
                    <a:pt x="5314" y="0"/>
                  </a:moveTo>
                  <a:lnTo>
                    <a:pt x="5314" y="0"/>
                  </a:lnTo>
                  <a:lnTo>
                    <a:pt x="5309" y="19"/>
                  </a:lnTo>
                  <a:lnTo>
                    <a:pt x="5296" y="71"/>
                  </a:lnTo>
                  <a:lnTo>
                    <a:pt x="5284" y="110"/>
                  </a:lnTo>
                  <a:lnTo>
                    <a:pt x="5271" y="153"/>
                  </a:lnTo>
                  <a:lnTo>
                    <a:pt x="5254" y="202"/>
                  </a:lnTo>
                  <a:lnTo>
                    <a:pt x="5233" y="257"/>
                  </a:lnTo>
                  <a:lnTo>
                    <a:pt x="5208" y="315"/>
                  </a:lnTo>
                  <a:lnTo>
                    <a:pt x="5180" y="376"/>
                  </a:lnTo>
                  <a:lnTo>
                    <a:pt x="5148" y="441"/>
                  </a:lnTo>
                  <a:lnTo>
                    <a:pt x="5112" y="507"/>
                  </a:lnTo>
                  <a:lnTo>
                    <a:pt x="5072" y="575"/>
                  </a:lnTo>
                  <a:lnTo>
                    <a:pt x="5050" y="609"/>
                  </a:lnTo>
                  <a:lnTo>
                    <a:pt x="5026" y="644"/>
                  </a:lnTo>
                  <a:lnTo>
                    <a:pt x="5003" y="678"/>
                  </a:lnTo>
                  <a:lnTo>
                    <a:pt x="4976" y="712"/>
                  </a:lnTo>
                  <a:lnTo>
                    <a:pt x="4950" y="746"/>
                  </a:lnTo>
                  <a:lnTo>
                    <a:pt x="4922" y="780"/>
                  </a:lnTo>
                  <a:lnTo>
                    <a:pt x="4893" y="812"/>
                  </a:lnTo>
                  <a:lnTo>
                    <a:pt x="4862" y="846"/>
                  </a:lnTo>
                  <a:lnTo>
                    <a:pt x="4830" y="878"/>
                  </a:lnTo>
                  <a:lnTo>
                    <a:pt x="4797" y="909"/>
                  </a:lnTo>
                  <a:lnTo>
                    <a:pt x="4762" y="940"/>
                  </a:lnTo>
                  <a:lnTo>
                    <a:pt x="4726" y="970"/>
                  </a:lnTo>
                  <a:lnTo>
                    <a:pt x="4689" y="999"/>
                  </a:lnTo>
                  <a:lnTo>
                    <a:pt x="4650" y="1027"/>
                  </a:lnTo>
                  <a:lnTo>
                    <a:pt x="4610" y="1054"/>
                  </a:lnTo>
                  <a:lnTo>
                    <a:pt x="4568" y="1080"/>
                  </a:lnTo>
                  <a:lnTo>
                    <a:pt x="4524" y="1104"/>
                  </a:lnTo>
                  <a:lnTo>
                    <a:pt x="4479" y="1127"/>
                  </a:lnTo>
                  <a:lnTo>
                    <a:pt x="4432" y="1150"/>
                  </a:lnTo>
                  <a:lnTo>
                    <a:pt x="4385" y="1169"/>
                  </a:lnTo>
                  <a:lnTo>
                    <a:pt x="4335" y="1188"/>
                  </a:lnTo>
                  <a:lnTo>
                    <a:pt x="4283" y="1205"/>
                  </a:lnTo>
                  <a:lnTo>
                    <a:pt x="4229" y="1219"/>
                  </a:lnTo>
                  <a:lnTo>
                    <a:pt x="4175" y="1232"/>
                  </a:lnTo>
                  <a:lnTo>
                    <a:pt x="4118" y="1243"/>
                  </a:lnTo>
                  <a:lnTo>
                    <a:pt x="4060" y="1251"/>
                  </a:lnTo>
                  <a:lnTo>
                    <a:pt x="4000" y="1259"/>
                  </a:lnTo>
                  <a:lnTo>
                    <a:pt x="3939" y="1263"/>
                  </a:lnTo>
                  <a:lnTo>
                    <a:pt x="3875" y="1266"/>
                  </a:lnTo>
                  <a:lnTo>
                    <a:pt x="3810" y="1264"/>
                  </a:lnTo>
                  <a:lnTo>
                    <a:pt x="3742" y="1263"/>
                  </a:lnTo>
                  <a:lnTo>
                    <a:pt x="3673" y="1256"/>
                  </a:lnTo>
                  <a:lnTo>
                    <a:pt x="3602" y="1248"/>
                  </a:lnTo>
                  <a:lnTo>
                    <a:pt x="3528" y="1237"/>
                  </a:lnTo>
                  <a:lnTo>
                    <a:pt x="3453" y="1224"/>
                  </a:lnTo>
                  <a:lnTo>
                    <a:pt x="3377" y="1206"/>
                  </a:lnTo>
                  <a:lnTo>
                    <a:pt x="3298" y="1187"/>
                  </a:lnTo>
                  <a:lnTo>
                    <a:pt x="3217" y="1164"/>
                  </a:lnTo>
                  <a:lnTo>
                    <a:pt x="3217" y="1164"/>
                  </a:lnTo>
                  <a:lnTo>
                    <a:pt x="3055" y="1116"/>
                  </a:lnTo>
                  <a:lnTo>
                    <a:pt x="2899" y="1074"/>
                  </a:lnTo>
                  <a:lnTo>
                    <a:pt x="2751" y="1033"/>
                  </a:lnTo>
                  <a:lnTo>
                    <a:pt x="2605" y="999"/>
                  </a:lnTo>
                  <a:lnTo>
                    <a:pt x="2466" y="969"/>
                  </a:lnTo>
                  <a:lnTo>
                    <a:pt x="2333" y="941"/>
                  </a:lnTo>
                  <a:lnTo>
                    <a:pt x="2202" y="919"/>
                  </a:lnTo>
                  <a:lnTo>
                    <a:pt x="2079" y="899"/>
                  </a:lnTo>
                  <a:lnTo>
                    <a:pt x="1958" y="885"/>
                  </a:lnTo>
                  <a:lnTo>
                    <a:pt x="1843" y="872"/>
                  </a:lnTo>
                  <a:lnTo>
                    <a:pt x="1730" y="865"/>
                  </a:lnTo>
                  <a:lnTo>
                    <a:pt x="1622" y="861"/>
                  </a:lnTo>
                  <a:lnTo>
                    <a:pt x="1518" y="861"/>
                  </a:lnTo>
                  <a:lnTo>
                    <a:pt x="1418" y="864"/>
                  </a:lnTo>
                  <a:lnTo>
                    <a:pt x="1321" y="872"/>
                  </a:lnTo>
                  <a:lnTo>
                    <a:pt x="1226" y="882"/>
                  </a:lnTo>
                  <a:lnTo>
                    <a:pt x="1180" y="888"/>
                  </a:lnTo>
                  <a:lnTo>
                    <a:pt x="1134" y="896"/>
                  </a:lnTo>
                  <a:lnTo>
                    <a:pt x="1090" y="904"/>
                  </a:lnTo>
                  <a:lnTo>
                    <a:pt x="1047" y="912"/>
                  </a:lnTo>
                  <a:lnTo>
                    <a:pt x="1004" y="924"/>
                  </a:lnTo>
                  <a:lnTo>
                    <a:pt x="961" y="933"/>
                  </a:lnTo>
                  <a:lnTo>
                    <a:pt x="919" y="945"/>
                  </a:lnTo>
                  <a:lnTo>
                    <a:pt x="878" y="957"/>
                  </a:lnTo>
                  <a:lnTo>
                    <a:pt x="797" y="985"/>
                  </a:lnTo>
                  <a:lnTo>
                    <a:pt x="718" y="1016"/>
                  </a:lnTo>
                  <a:lnTo>
                    <a:pt x="640" y="1050"/>
                  </a:lnTo>
                  <a:lnTo>
                    <a:pt x="565" y="1087"/>
                  </a:lnTo>
                  <a:lnTo>
                    <a:pt x="492" y="1127"/>
                  </a:lnTo>
                  <a:lnTo>
                    <a:pt x="419" y="1171"/>
                  </a:lnTo>
                  <a:lnTo>
                    <a:pt x="347" y="1216"/>
                  </a:lnTo>
                  <a:lnTo>
                    <a:pt x="276" y="1266"/>
                  </a:lnTo>
                  <a:lnTo>
                    <a:pt x="207" y="1318"/>
                  </a:lnTo>
                  <a:lnTo>
                    <a:pt x="138" y="1372"/>
                  </a:lnTo>
                  <a:lnTo>
                    <a:pt x="70" y="1431"/>
                  </a:lnTo>
                  <a:lnTo>
                    <a:pt x="0" y="149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25073" name="Freeform 49"/>
            <p:cNvSpPr>
              <a:spLocks/>
            </p:cNvSpPr>
            <p:nvPr userDrawn="1"/>
          </p:nvSpPr>
          <p:spPr bwMode="auto">
            <a:xfrm>
              <a:off x="1272" y="882"/>
              <a:ext cx="5291" cy="803"/>
            </a:xfrm>
            <a:custGeom>
              <a:avLst/>
              <a:gdLst/>
              <a:ahLst/>
              <a:cxnLst>
                <a:cxn ang="0">
                  <a:pos x="5291" y="0"/>
                </a:cxn>
                <a:cxn ang="0">
                  <a:pos x="5273" y="73"/>
                </a:cxn>
                <a:cxn ang="0">
                  <a:pos x="5250" y="155"/>
                </a:cxn>
                <a:cxn ang="0">
                  <a:pos x="5214" y="260"/>
                </a:cxn>
                <a:cxn ang="0">
                  <a:pos x="5162" y="381"/>
                </a:cxn>
                <a:cxn ang="0">
                  <a:pos x="5097" y="515"/>
                </a:cxn>
                <a:cxn ang="0">
                  <a:pos x="5036" y="618"/>
                </a:cxn>
                <a:cxn ang="0">
                  <a:pos x="4989" y="688"/>
                </a:cxn>
                <a:cxn ang="0">
                  <a:pos x="4937" y="757"/>
                </a:cxn>
                <a:cxn ang="0">
                  <a:pos x="4882" y="827"/>
                </a:cxn>
                <a:cxn ang="0">
                  <a:pos x="4821" y="893"/>
                </a:cxn>
                <a:cxn ang="0">
                  <a:pos x="4753" y="956"/>
                </a:cxn>
                <a:cxn ang="0">
                  <a:pos x="4681" y="1017"/>
                </a:cxn>
                <a:cxn ang="0">
                  <a:pos x="4603" y="1074"/>
                </a:cxn>
                <a:cxn ang="0">
                  <a:pos x="4518" y="1127"/>
                </a:cxn>
                <a:cxn ang="0">
                  <a:pos x="4426" y="1174"/>
                </a:cxn>
                <a:cxn ang="0">
                  <a:pos x="4329" y="1214"/>
                </a:cxn>
                <a:cxn ang="0">
                  <a:pos x="4225" y="1248"/>
                </a:cxn>
                <a:cxn ang="0">
                  <a:pos x="4114" y="1274"/>
                </a:cxn>
                <a:cxn ang="0">
                  <a:pos x="3996" y="1292"/>
                </a:cxn>
                <a:cxn ang="0">
                  <a:pos x="3871" y="1301"/>
                </a:cxn>
                <a:cxn ang="0">
                  <a:pos x="3738" y="1301"/>
                </a:cxn>
                <a:cxn ang="0">
                  <a:pos x="3598" y="1290"/>
                </a:cxn>
                <a:cxn ang="0">
                  <a:pos x="3449" y="1267"/>
                </a:cxn>
                <a:cxn ang="0">
                  <a:pos x="3292" y="1233"/>
                </a:cxn>
                <a:cxn ang="0">
                  <a:pos x="3212" y="1212"/>
                </a:cxn>
                <a:cxn ang="0">
                  <a:pos x="2894" y="1129"/>
                </a:cxn>
                <a:cxn ang="0">
                  <a:pos x="2598" y="1059"/>
                </a:cxn>
                <a:cxn ang="0">
                  <a:pos x="2323" y="1007"/>
                </a:cxn>
                <a:cxn ang="0">
                  <a:pos x="2069" y="970"/>
                </a:cxn>
                <a:cxn ang="0">
                  <a:pos x="1833" y="948"/>
                </a:cxn>
                <a:cxn ang="0">
                  <a:pos x="1612" y="941"/>
                </a:cxn>
                <a:cxn ang="0">
                  <a:pos x="1408" y="948"/>
                </a:cxn>
                <a:cxn ang="0">
                  <a:pos x="1216" y="969"/>
                </a:cxn>
                <a:cxn ang="0">
                  <a:pos x="1126" y="985"/>
                </a:cxn>
                <a:cxn ang="0">
                  <a:pos x="1037" y="1004"/>
                </a:cxn>
                <a:cxn ang="0">
                  <a:pos x="953" y="1027"/>
                </a:cxn>
                <a:cxn ang="0">
                  <a:pos x="869" y="1053"/>
                </a:cxn>
                <a:cxn ang="0">
                  <a:pos x="789" y="1082"/>
                </a:cxn>
                <a:cxn ang="0">
                  <a:pos x="635" y="1150"/>
                </a:cxn>
                <a:cxn ang="0">
                  <a:pos x="486" y="1230"/>
                </a:cxn>
                <a:cxn ang="0">
                  <a:pos x="343" y="1324"/>
                </a:cxn>
                <a:cxn ang="0">
                  <a:pos x="204" y="1429"/>
                </a:cxn>
                <a:cxn ang="0">
                  <a:pos x="68" y="1545"/>
                </a:cxn>
              </a:cxnLst>
              <a:rect l="0" t="0" r="r" b="b"/>
              <a:pathLst>
                <a:path w="5291" h="1606">
                  <a:moveTo>
                    <a:pt x="5291" y="0"/>
                  </a:moveTo>
                  <a:lnTo>
                    <a:pt x="5291" y="0"/>
                  </a:lnTo>
                  <a:lnTo>
                    <a:pt x="5287" y="19"/>
                  </a:lnTo>
                  <a:lnTo>
                    <a:pt x="5273" y="73"/>
                  </a:lnTo>
                  <a:lnTo>
                    <a:pt x="5264" y="111"/>
                  </a:lnTo>
                  <a:lnTo>
                    <a:pt x="5250" y="155"/>
                  </a:lnTo>
                  <a:lnTo>
                    <a:pt x="5233" y="205"/>
                  </a:lnTo>
                  <a:lnTo>
                    <a:pt x="5214" y="260"/>
                  </a:lnTo>
                  <a:lnTo>
                    <a:pt x="5190" y="318"/>
                  </a:lnTo>
                  <a:lnTo>
                    <a:pt x="5162" y="381"/>
                  </a:lnTo>
                  <a:lnTo>
                    <a:pt x="5132" y="447"/>
                  </a:lnTo>
                  <a:lnTo>
                    <a:pt x="5097" y="515"/>
                  </a:lnTo>
                  <a:lnTo>
                    <a:pt x="5057" y="583"/>
                  </a:lnTo>
                  <a:lnTo>
                    <a:pt x="5036" y="618"/>
                  </a:lnTo>
                  <a:lnTo>
                    <a:pt x="5014" y="654"/>
                  </a:lnTo>
                  <a:lnTo>
                    <a:pt x="4989" y="688"/>
                  </a:lnTo>
                  <a:lnTo>
                    <a:pt x="4964" y="723"/>
                  </a:lnTo>
                  <a:lnTo>
                    <a:pt x="4937" y="757"/>
                  </a:lnTo>
                  <a:lnTo>
                    <a:pt x="4911" y="791"/>
                  </a:lnTo>
                  <a:lnTo>
                    <a:pt x="4882" y="827"/>
                  </a:lnTo>
                  <a:lnTo>
                    <a:pt x="4851" y="859"/>
                  </a:lnTo>
                  <a:lnTo>
                    <a:pt x="4821" y="893"/>
                  </a:lnTo>
                  <a:lnTo>
                    <a:pt x="4787" y="925"/>
                  </a:lnTo>
                  <a:lnTo>
                    <a:pt x="4753" y="956"/>
                  </a:lnTo>
                  <a:lnTo>
                    <a:pt x="4718" y="988"/>
                  </a:lnTo>
                  <a:lnTo>
                    <a:pt x="4681" y="1017"/>
                  </a:lnTo>
                  <a:lnTo>
                    <a:pt x="4642" y="1046"/>
                  </a:lnTo>
                  <a:lnTo>
                    <a:pt x="4603" y="1074"/>
                  </a:lnTo>
                  <a:lnTo>
                    <a:pt x="4561" y="1101"/>
                  </a:lnTo>
                  <a:lnTo>
                    <a:pt x="4518" y="1127"/>
                  </a:lnTo>
                  <a:lnTo>
                    <a:pt x="4472" y="1151"/>
                  </a:lnTo>
                  <a:lnTo>
                    <a:pt x="4426" y="1174"/>
                  </a:lnTo>
                  <a:lnTo>
                    <a:pt x="4379" y="1195"/>
                  </a:lnTo>
                  <a:lnTo>
                    <a:pt x="4329" y="1214"/>
                  </a:lnTo>
                  <a:lnTo>
                    <a:pt x="4278" y="1232"/>
                  </a:lnTo>
                  <a:lnTo>
                    <a:pt x="4225" y="1248"/>
                  </a:lnTo>
                  <a:lnTo>
                    <a:pt x="4171" y="1263"/>
                  </a:lnTo>
                  <a:lnTo>
                    <a:pt x="4114" y="1274"/>
                  </a:lnTo>
                  <a:lnTo>
                    <a:pt x="4056" y="1284"/>
                  </a:lnTo>
                  <a:lnTo>
                    <a:pt x="3996" y="1292"/>
                  </a:lnTo>
                  <a:lnTo>
                    <a:pt x="3935" y="1298"/>
                  </a:lnTo>
                  <a:lnTo>
                    <a:pt x="3871" y="1301"/>
                  </a:lnTo>
                  <a:lnTo>
                    <a:pt x="3806" y="1303"/>
                  </a:lnTo>
                  <a:lnTo>
                    <a:pt x="3738" y="1301"/>
                  </a:lnTo>
                  <a:lnTo>
                    <a:pt x="3668" y="1296"/>
                  </a:lnTo>
                  <a:lnTo>
                    <a:pt x="3598" y="1290"/>
                  </a:lnTo>
                  <a:lnTo>
                    <a:pt x="3524" y="1280"/>
                  </a:lnTo>
                  <a:lnTo>
                    <a:pt x="3449" y="1267"/>
                  </a:lnTo>
                  <a:lnTo>
                    <a:pt x="3371" y="1253"/>
                  </a:lnTo>
                  <a:lnTo>
                    <a:pt x="3292" y="1233"/>
                  </a:lnTo>
                  <a:lnTo>
                    <a:pt x="3212" y="1212"/>
                  </a:lnTo>
                  <a:lnTo>
                    <a:pt x="3212" y="1212"/>
                  </a:lnTo>
                  <a:lnTo>
                    <a:pt x="3049" y="1167"/>
                  </a:lnTo>
                  <a:lnTo>
                    <a:pt x="2894" y="1129"/>
                  </a:lnTo>
                  <a:lnTo>
                    <a:pt x="2742" y="1091"/>
                  </a:lnTo>
                  <a:lnTo>
                    <a:pt x="2598" y="1059"/>
                  </a:lnTo>
                  <a:lnTo>
                    <a:pt x="2458" y="1032"/>
                  </a:lnTo>
                  <a:lnTo>
                    <a:pt x="2323" y="1007"/>
                  </a:lnTo>
                  <a:lnTo>
                    <a:pt x="2194" y="986"/>
                  </a:lnTo>
                  <a:lnTo>
                    <a:pt x="2069" y="970"/>
                  </a:lnTo>
                  <a:lnTo>
                    <a:pt x="1948" y="957"/>
                  </a:lnTo>
                  <a:lnTo>
                    <a:pt x="1833" y="948"/>
                  </a:lnTo>
                  <a:lnTo>
                    <a:pt x="1720" y="943"/>
                  </a:lnTo>
                  <a:lnTo>
                    <a:pt x="1612" y="941"/>
                  </a:lnTo>
                  <a:lnTo>
                    <a:pt x="1508" y="943"/>
                  </a:lnTo>
                  <a:lnTo>
                    <a:pt x="1408" y="948"/>
                  </a:lnTo>
                  <a:lnTo>
                    <a:pt x="1311" y="957"/>
                  </a:lnTo>
                  <a:lnTo>
                    <a:pt x="1216" y="969"/>
                  </a:lnTo>
                  <a:lnTo>
                    <a:pt x="1171" y="977"/>
                  </a:lnTo>
                  <a:lnTo>
                    <a:pt x="1126" y="985"/>
                  </a:lnTo>
                  <a:lnTo>
                    <a:pt x="1082" y="994"/>
                  </a:lnTo>
                  <a:lnTo>
                    <a:pt x="1037" y="1004"/>
                  </a:lnTo>
                  <a:lnTo>
                    <a:pt x="994" y="1015"/>
                  </a:lnTo>
                  <a:lnTo>
                    <a:pt x="953" y="1027"/>
                  </a:lnTo>
                  <a:lnTo>
                    <a:pt x="911" y="1040"/>
                  </a:lnTo>
                  <a:lnTo>
                    <a:pt x="869" y="1053"/>
                  </a:lnTo>
                  <a:lnTo>
                    <a:pt x="829" y="1067"/>
                  </a:lnTo>
                  <a:lnTo>
                    <a:pt x="789" y="1082"/>
                  </a:lnTo>
                  <a:lnTo>
                    <a:pt x="711" y="1114"/>
                  </a:lnTo>
                  <a:lnTo>
                    <a:pt x="635" y="1150"/>
                  </a:lnTo>
                  <a:lnTo>
                    <a:pt x="560" y="1188"/>
                  </a:lnTo>
                  <a:lnTo>
                    <a:pt x="486" y="1230"/>
                  </a:lnTo>
                  <a:lnTo>
                    <a:pt x="414" y="1275"/>
                  </a:lnTo>
                  <a:lnTo>
                    <a:pt x="343" y="1324"/>
                  </a:lnTo>
                  <a:lnTo>
                    <a:pt x="274" y="1374"/>
                  </a:lnTo>
                  <a:lnTo>
                    <a:pt x="204" y="1429"/>
                  </a:lnTo>
                  <a:lnTo>
                    <a:pt x="136" y="1485"/>
                  </a:lnTo>
                  <a:lnTo>
                    <a:pt x="68" y="1545"/>
                  </a:lnTo>
                  <a:lnTo>
                    <a:pt x="0" y="160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25074" name="Freeform 50"/>
            <p:cNvSpPr>
              <a:spLocks/>
            </p:cNvSpPr>
            <p:nvPr userDrawn="1"/>
          </p:nvSpPr>
          <p:spPr bwMode="auto">
            <a:xfrm>
              <a:off x="1317" y="854"/>
              <a:ext cx="5265" cy="860"/>
            </a:xfrm>
            <a:custGeom>
              <a:avLst/>
              <a:gdLst/>
              <a:ahLst/>
              <a:cxnLst>
                <a:cxn ang="0">
                  <a:pos x="5265" y="0"/>
                </a:cxn>
                <a:cxn ang="0">
                  <a:pos x="5249" y="73"/>
                </a:cxn>
                <a:cxn ang="0">
                  <a:pos x="5226" y="155"/>
                </a:cxn>
                <a:cxn ang="0">
                  <a:pos x="5191" y="262"/>
                </a:cxn>
                <a:cxn ang="0">
                  <a:pos x="5142" y="385"/>
                </a:cxn>
                <a:cxn ang="0">
                  <a:pos x="5078" y="520"/>
                </a:cxn>
                <a:cxn ang="0">
                  <a:pos x="5019" y="625"/>
                </a:cxn>
                <a:cxn ang="0">
                  <a:pos x="4974" y="696"/>
                </a:cxn>
                <a:cxn ang="0">
                  <a:pos x="4923" y="767"/>
                </a:cxn>
                <a:cxn ang="0">
                  <a:pos x="4869" y="838"/>
                </a:cxn>
                <a:cxn ang="0">
                  <a:pos x="4808" y="906"/>
                </a:cxn>
                <a:cxn ang="0">
                  <a:pos x="4741" y="971"/>
                </a:cxn>
                <a:cxn ang="0">
                  <a:pos x="4670" y="1034"/>
                </a:cxn>
                <a:cxn ang="0">
                  <a:pos x="4593" y="1093"/>
                </a:cxn>
                <a:cxn ang="0">
                  <a:pos x="4509" y="1147"/>
                </a:cxn>
                <a:cxn ang="0">
                  <a:pos x="4419" y="1195"/>
                </a:cxn>
                <a:cxn ang="0">
                  <a:pos x="4322" y="1239"/>
                </a:cxn>
                <a:cxn ang="0">
                  <a:pos x="4218" y="1274"/>
                </a:cxn>
                <a:cxn ang="0">
                  <a:pos x="4108" y="1303"/>
                </a:cxn>
                <a:cxn ang="0">
                  <a:pos x="3990" y="1324"/>
                </a:cxn>
                <a:cxn ang="0">
                  <a:pos x="3865" y="1336"/>
                </a:cxn>
                <a:cxn ang="0">
                  <a:pos x="3732" y="1337"/>
                </a:cxn>
                <a:cxn ang="0">
                  <a:pos x="3591" y="1329"/>
                </a:cxn>
                <a:cxn ang="0">
                  <a:pos x="3443" y="1311"/>
                </a:cxn>
                <a:cxn ang="0">
                  <a:pos x="3286" y="1279"/>
                </a:cxn>
                <a:cxn ang="0">
                  <a:pos x="3204" y="1260"/>
                </a:cxn>
                <a:cxn ang="0">
                  <a:pos x="2885" y="1181"/>
                </a:cxn>
                <a:cxn ang="0">
                  <a:pos x="2588" y="1119"/>
                </a:cxn>
                <a:cxn ang="0">
                  <a:pos x="2313" y="1071"/>
                </a:cxn>
                <a:cxn ang="0">
                  <a:pos x="2059" y="1039"/>
                </a:cxn>
                <a:cxn ang="0">
                  <a:pos x="1821" y="1022"/>
                </a:cxn>
                <a:cxn ang="0">
                  <a:pos x="1602" y="1019"/>
                </a:cxn>
                <a:cxn ang="0">
                  <a:pos x="1396" y="1031"/>
                </a:cxn>
                <a:cxn ang="0">
                  <a:pos x="1252" y="1048"/>
                </a:cxn>
                <a:cxn ang="0">
                  <a:pos x="1160" y="1064"/>
                </a:cxn>
                <a:cxn ang="0">
                  <a:pos x="1071" y="1084"/>
                </a:cxn>
                <a:cxn ang="0">
                  <a:pos x="985" y="1106"/>
                </a:cxn>
                <a:cxn ang="0">
                  <a:pos x="901" y="1132"/>
                </a:cxn>
                <a:cxn ang="0">
                  <a:pos x="820" y="1163"/>
                </a:cxn>
                <a:cxn ang="0">
                  <a:pos x="702" y="1213"/>
                </a:cxn>
                <a:cxn ang="0">
                  <a:pos x="552" y="1290"/>
                </a:cxn>
                <a:cxn ang="0">
                  <a:pos x="408" y="1381"/>
                </a:cxn>
                <a:cxn ang="0">
                  <a:pos x="269" y="1483"/>
                </a:cxn>
                <a:cxn ang="0">
                  <a:pos x="133" y="1596"/>
                </a:cxn>
                <a:cxn ang="0">
                  <a:pos x="0" y="1722"/>
                </a:cxn>
              </a:cxnLst>
              <a:rect l="0" t="0" r="r" b="b"/>
              <a:pathLst>
                <a:path w="5265" h="1722">
                  <a:moveTo>
                    <a:pt x="5265" y="0"/>
                  </a:moveTo>
                  <a:lnTo>
                    <a:pt x="5265" y="0"/>
                  </a:lnTo>
                  <a:lnTo>
                    <a:pt x="5262" y="20"/>
                  </a:lnTo>
                  <a:lnTo>
                    <a:pt x="5249" y="73"/>
                  </a:lnTo>
                  <a:lnTo>
                    <a:pt x="5238" y="112"/>
                  </a:lnTo>
                  <a:lnTo>
                    <a:pt x="5226" y="155"/>
                  </a:lnTo>
                  <a:lnTo>
                    <a:pt x="5210" y="205"/>
                  </a:lnTo>
                  <a:lnTo>
                    <a:pt x="5191" y="262"/>
                  </a:lnTo>
                  <a:lnTo>
                    <a:pt x="5169" y="322"/>
                  </a:lnTo>
                  <a:lnTo>
                    <a:pt x="5142" y="385"/>
                  </a:lnTo>
                  <a:lnTo>
                    <a:pt x="5113" y="451"/>
                  </a:lnTo>
                  <a:lnTo>
                    <a:pt x="5078" y="520"/>
                  </a:lnTo>
                  <a:lnTo>
                    <a:pt x="5040" y="590"/>
                  </a:lnTo>
                  <a:lnTo>
                    <a:pt x="5019" y="625"/>
                  </a:lnTo>
                  <a:lnTo>
                    <a:pt x="4997" y="661"/>
                  </a:lnTo>
                  <a:lnTo>
                    <a:pt x="4974" y="696"/>
                  </a:lnTo>
                  <a:lnTo>
                    <a:pt x="4949" y="732"/>
                  </a:lnTo>
                  <a:lnTo>
                    <a:pt x="4923" y="767"/>
                  </a:lnTo>
                  <a:lnTo>
                    <a:pt x="4897" y="803"/>
                  </a:lnTo>
                  <a:lnTo>
                    <a:pt x="4869" y="838"/>
                  </a:lnTo>
                  <a:lnTo>
                    <a:pt x="4838" y="872"/>
                  </a:lnTo>
                  <a:lnTo>
                    <a:pt x="4808" y="906"/>
                  </a:lnTo>
                  <a:lnTo>
                    <a:pt x="4776" y="938"/>
                  </a:lnTo>
                  <a:lnTo>
                    <a:pt x="4741" y="971"/>
                  </a:lnTo>
                  <a:lnTo>
                    <a:pt x="4706" y="1003"/>
                  </a:lnTo>
                  <a:lnTo>
                    <a:pt x="4670" y="1034"/>
                  </a:lnTo>
                  <a:lnTo>
                    <a:pt x="4631" y="1064"/>
                  </a:lnTo>
                  <a:lnTo>
                    <a:pt x="4593" y="1093"/>
                  </a:lnTo>
                  <a:lnTo>
                    <a:pt x="4551" y="1121"/>
                  </a:lnTo>
                  <a:lnTo>
                    <a:pt x="4509" y="1147"/>
                  </a:lnTo>
                  <a:lnTo>
                    <a:pt x="4465" y="1173"/>
                  </a:lnTo>
                  <a:lnTo>
                    <a:pt x="4419" y="1195"/>
                  </a:lnTo>
                  <a:lnTo>
                    <a:pt x="4370" y="1218"/>
                  </a:lnTo>
                  <a:lnTo>
                    <a:pt x="4322" y="1239"/>
                  </a:lnTo>
                  <a:lnTo>
                    <a:pt x="4270" y="1258"/>
                  </a:lnTo>
                  <a:lnTo>
                    <a:pt x="4218" y="1274"/>
                  </a:lnTo>
                  <a:lnTo>
                    <a:pt x="4163" y="1290"/>
                  </a:lnTo>
                  <a:lnTo>
                    <a:pt x="4108" y="1303"/>
                  </a:lnTo>
                  <a:lnTo>
                    <a:pt x="4050" y="1315"/>
                  </a:lnTo>
                  <a:lnTo>
                    <a:pt x="3990" y="1324"/>
                  </a:lnTo>
                  <a:lnTo>
                    <a:pt x="3929" y="1331"/>
                  </a:lnTo>
                  <a:lnTo>
                    <a:pt x="3865" y="1336"/>
                  </a:lnTo>
                  <a:lnTo>
                    <a:pt x="3800" y="1337"/>
                  </a:lnTo>
                  <a:lnTo>
                    <a:pt x="3732" y="1337"/>
                  </a:lnTo>
                  <a:lnTo>
                    <a:pt x="3662" y="1336"/>
                  </a:lnTo>
                  <a:lnTo>
                    <a:pt x="3591" y="1329"/>
                  </a:lnTo>
                  <a:lnTo>
                    <a:pt x="3518" y="1321"/>
                  </a:lnTo>
                  <a:lnTo>
                    <a:pt x="3443" y="1311"/>
                  </a:lnTo>
                  <a:lnTo>
                    <a:pt x="3365" y="1297"/>
                  </a:lnTo>
                  <a:lnTo>
                    <a:pt x="3286" y="1279"/>
                  </a:lnTo>
                  <a:lnTo>
                    <a:pt x="3204" y="1260"/>
                  </a:lnTo>
                  <a:lnTo>
                    <a:pt x="3204" y="1260"/>
                  </a:lnTo>
                  <a:lnTo>
                    <a:pt x="3042" y="1219"/>
                  </a:lnTo>
                  <a:lnTo>
                    <a:pt x="2885" y="1181"/>
                  </a:lnTo>
                  <a:lnTo>
                    <a:pt x="2733" y="1148"/>
                  </a:lnTo>
                  <a:lnTo>
                    <a:pt x="2588" y="1119"/>
                  </a:lnTo>
                  <a:lnTo>
                    <a:pt x="2447" y="1093"/>
                  </a:lnTo>
                  <a:lnTo>
                    <a:pt x="2313" y="1071"/>
                  </a:lnTo>
                  <a:lnTo>
                    <a:pt x="2184" y="1053"/>
                  </a:lnTo>
                  <a:lnTo>
                    <a:pt x="2059" y="1039"/>
                  </a:lnTo>
                  <a:lnTo>
                    <a:pt x="1938" y="1029"/>
                  </a:lnTo>
                  <a:lnTo>
                    <a:pt x="1821" y="1022"/>
                  </a:lnTo>
                  <a:lnTo>
                    <a:pt x="1709" y="1019"/>
                  </a:lnTo>
                  <a:lnTo>
                    <a:pt x="1602" y="1019"/>
                  </a:lnTo>
                  <a:lnTo>
                    <a:pt x="1498" y="1024"/>
                  </a:lnTo>
                  <a:lnTo>
                    <a:pt x="1396" y="1031"/>
                  </a:lnTo>
                  <a:lnTo>
                    <a:pt x="1299" y="1042"/>
                  </a:lnTo>
                  <a:lnTo>
                    <a:pt x="1252" y="1048"/>
                  </a:lnTo>
                  <a:lnTo>
                    <a:pt x="1206" y="1056"/>
                  </a:lnTo>
                  <a:lnTo>
                    <a:pt x="1160" y="1064"/>
                  </a:lnTo>
                  <a:lnTo>
                    <a:pt x="1116" y="1074"/>
                  </a:lnTo>
                  <a:lnTo>
                    <a:pt x="1071" y="1084"/>
                  </a:lnTo>
                  <a:lnTo>
                    <a:pt x="1027" y="1095"/>
                  </a:lnTo>
                  <a:lnTo>
                    <a:pt x="985" y="1106"/>
                  </a:lnTo>
                  <a:lnTo>
                    <a:pt x="942" y="1119"/>
                  </a:lnTo>
                  <a:lnTo>
                    <a:pt x="901" y="1132"/>
                  </a:lnTo>
                  <a:lnTo>
                    <a:pt x="860" y="1147"/>
                  </a:lnTo>
                  <a:lnTo>
                    <a:pt x="820" y="1163"/>
                  </a:lnTo>
                  <a:lnTo>
                    <a:pt x="780" y="1177"/>
                  </a:lnTo>
                  <a:lnTo>
                    <a:pt x="702" y="1213"/>
                  </a:lnTo>
                  <a:lnTo>
                    <a:pt x="626" y="1250"/>
                  </a:lnTo>
                  <a:lnTo>
                    <a:pt x="552" y="1290"/>
                  </a:lnTo>
                  <a:lnTo>
                    <a:pt x="479" y="1334"/>
                  </a:lnTo>
                  <a:lnTo>
                    <a:pt x="408" y="1381"/>
                  </a:lnTo>
                  <a:lnTo>
                    <a:pt x="338" y="1429"/>
                  </a:lnTo>
                  <a:lnTo>
                    <a:pt x="269" y="1483"/>
                  </a:lnTo>
                  <a:lnTo>
                    <a:pt x="201" y="1538"/>
                  </a:lnTo>
                  <a:lnTo>
                    <a:pt x="133" y="1596"/>
                  </a:lnTo>
                  <a:lnTo>
                    <a:pt x="66" y="1657"/>
                  </a:lnTo>
                  <a:lnTo>
                    <a:pt x="0" y="172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25075" name="Freeform 51"/>
            <p:cNvSpPr>
              <a:spLocks/>
            </p:cNvSpPr>
            <p:nvPr userDrawn="1"/>
          </p:nvSpPr>
          <p:spPr bwMode="auto">
            <a:xfrm>
              <a:off x="1361" y="825"/>
              <a:ext cx="5239" cy="918"/>
            </a:xfrm>
            <a:custGeom>
              <a:avLst/>
              <a:gdLst/>
              <a:ahLst/>
              <a:cxnLst>
                <a:cxn ang="0">
                  <a:pos x="5239" y="0"/>
                </a:cxn>
                <a:cxn ang="0">
                  <a:pos x="5223" y="74"/>
                </a:cxn>
                <a:cxn ang="0">
                  <a:pos x="5202" y="158"/>
                </a:cxn>
                <a:cxn ang="0">
                  <a:pos x="5169" y="265"/>
                </a:cxn>
                <a:cxn ang="0">
                  <a:pos x="5122" y="389"/>
                </a:cxn>
                <a:cxn ang="0">
                  <a:pos x="5061" y="527"/>
                </a:cxn>
                <a:cxn ang="0">
                  <a:pos x="5003" y="635"/>
                </a:cxn>
                <a:cxn ang="0">
                  <a:pos x="4958" y="706"/>
                </a:cxn>
                <a:cxn ang="0">
                  <a:pos x="4909" y="778"/>
                </a:cxn>
                <a:cxn ang="0">
                  <a:pos x="4855" y="850"/>
                </a:cxn>
                <a:cxn ang="0">
                  <a:pos x="4796" y="921"/>
                </a:cxn>
                <a:cxn ang="0">
                  <a:pos x="4730" y="987"/>
                </a:cxn>
                <a:cxn ang="0">
                  <a:pos x="4660" y="1051"/>
                </a:cxn>
                <a:cxn ang="0">
                  <a:pos x="4583" y="1113"/>
                </a:cxn>
                <a:cxn ang="0">
                  <a:pos x="4500" y="1168"/>
                </a:cxn>
                <a:cxn ang="0">
                  <a:pos x="4411" y="1219"/>
                </a:cxn>
                <a:cxn ang="0">
                  <a:pos x="4315" y="1265"/>
                </a:cxn>
                <a:cxn ang="0">
                  <a:pos x="4211" y="1303"/>
                </a:cxn>
                <a:cxn ang="0">
                  <a:pos x="4101" y="1334"/>
                </a:cxn>
                <a:cxn ang="0">
                  <a:pos x="3985" y="1357"/>
                </a:cxn>
                <a:cxn ang="0">
                  <a:pos x="3860" y="1371"/>
                </a:cxn>
                <a:cxn ang="0">
                  <a:pos x="3727" y="1376"/>
                </a:cxn>
                <a:cxn ang="0">
                  <a:pos x="3585" y="1371"/>
                </a:cxn>
                <a:cxn ang="0">
                  <a:pos x="3436" y="1355"/>
                </a:cxn>
                <a:cxn ang="0">
                  <a:pos x="3279" y="1326"/>
                </a:cxn>
                <a:cxn ang="0">
                  <a:pos x="3198" y="1308"/>
                </a:cxn>
                <a:cxn ang="0">
                  <a:pos x="2877" y="1235"/>
                </a:cxn>
                <a:cxn ang="0">
                  <a:pos x="2580" y="1179"/>
                </a:cxn>
                <a:cxn ang="0">
                  <a:pos x="2303" y="1137"/>
                </a:cxn>
                <a:cxn ang="0">
                  <a:pos x="2048" y="1109"/>
                </a:cxn>
                <a:cxn ang="0">
                  <a:pos x="1811" y="1097"/>
                </a:cxn>
                <a:cxn ang="0">
                  <a:pos x="1591" y="1100"/>
                </a:cxn>
                <a:cxn ang="0">
                  <a:pos x="1387" y="1114"/>
                </a:cxn>
                <a:cxn ang="0">
                  <a:pos x="1243" y="1135"/>
                </a:cxn>
                <a:cxn ang="0">
                  <a:pos x="1151" y="1153"/>
                </a:cxn>
                <a:cxn ang="0">
                  <a:pos x="1062" y="1174"/>
                </a:cxn>
                <a:cxn ang="0">
                  <a:pos x="976" y="1200"/>
                </a:cxn>
                <a:cxn ang="0">
                  <a:pos x="893" y="1227"/>
                </a:cxn>
                <a:cxn ang="0">
                  <a:pos x="812" y="1258"/>
                </a:cxn>
                <a:cxn ang="0">
                  <a:pos x="696" y="1311"/>
                </a:cxn>
                <a:cxn ang="0">
                  <a:pos x="546" y="1392"/>
                </a:cxn>
                <a:cxn ang="0">
                  <a:pos x="404" y="1486"/>
                </a:cxn>
                <a:cxn ang="0">
                  <a:pos x="267" y="1591"/>
                </a:cxn>
                <a:cxn ang="0">
                  <a:pos x="132" y="1709"/>
                </a:cxn>
                <a:cxn ang="0">
                  <a:pos x="0" y="1836"/>
                </a:cxn>
              </a:cxnLst>
              <a:rect l="0" t="0" r="r" b="b"/>
              <a:pathLst>
                <a:path w="5239" h="1836">
                  <a:moveTo>
                    <a:pt x="5239" y="0"/>
                  </a:moveTo>
                  <a:lnTo>
                    <a:pt x="5239" y="0"/>
                  </a:lnTo>
                  <a:lnTo>
                    <a:pt x="5236" y="20"/>
                  </a:lnTo>
                  <a:lnTo>
                    <a:pt x="5223" y="74"/>
                  </a:lnTo>
                  <a:lnTo>
                    <a:pt x="5215" y="113"/>
                  </a:lnTo>
                  <a:lnTo>
                    <a:pt x="5202" y="158"/>
                  </a:lnTo>
                  <a:lnTo>
                    <a:pt x="5187" y="209"/>
                  </a:lnTo>
                  <a:lnTo>
                    <a:pt x="5169" y="265"/>
                  </a:lnTo>
                  <a:lnTo>
                    <a:pt x="5148" y="325"/>
                  </a:lnTo>
                  <a:lnTo>
                    <a:pt x="5122" y="389"/>
                  </a:lnTo>
                  <a:lnTo>
                    <a:pt x="5093" y="457"/>
                  </a:lnTo>
                  <a:lnTo>
                    <a:pt x="5061" y="527"/>
                  </a:lnTo>
                  <a:lnTo>
                    <a:pt x="5023" y="598"/>
                  </a:lnTo>
                  <a:lnTo>
                    <a:pt x="5003" y="635"/>
                  </a:lnTo>
                  <a:lnTo>
                    <a:pt x="4982" y="670"/>
                  </a:lnTo>
                  <a:lnTo>
                    <a:pt x="4958" y="706"/>
                  </a:lnTo>
                  <a:lnTo>
                    <a:pt x="4934" y="743"/>
                  </a:lnTo>
                  <a:lnTo>
                    <a:pt x="4909" y="778"/>
                  </a:lnTo>
                  <a:lnTo>
                    <a:pt x="4883" y="814"/>
                  </a:lnTo>
                  <a:lnTo>
                    <a:pt x="4855" y="850"/>
                  </a:lnTo>
                  <a:lnTo>
                    <a:pt x="4826" y="885"/>
                  </a:lnTo>
                  <a:lnTo>
                    <a:pt x="4796" y="921"/>
                  </a:lnTo>
                  <a:lnTo>
                    <a:pt x="4764" y="954"/>
                  </a:lnTo>
                  <a:lnTo>
                    <a:pt x="4730" y="987"/>
                  </a:lnTo>
                  <a:lnTo>
                    <a:pt x="4696" y="1019"/>
                  </a:lnTo>
                  <a:lnTo>
                    <a:pt x="4660" y="1051"/>
                  </a:lnTo>
                  <a:lnTo>
                    <a:pt x="4622" y="1082"/>
                  </a:lnTo>
                  <a:lnTo>
                    <a:pt x="4583" y="1113"/>
                  </a:lnTo>
                  <a:lnTo>
                    <a:pt x="4543" y="1140"/>
                  </a:lnTo>
                  <a:lnTo>
                    <a:pt x="4500" y="1168"/>
                  </a:lnTo>
                  <a:lnTo>
                    <a:pt x="4457" y="1195"/>
                  </a:lnTo>
                  <a:lnTo>
                    <a:pt x="4411" y="1219"/>
                  </a:lnTo>
                  <a:lnTo>
                    <a:pt x="4364" y="1242"/>
                  </a:lnTo>
                  <a:lnTo>
                    <a:pt x="4315" y="1265"/>
                  </a:lnTo>
                  <a:lnTo>
                    <a:pt x="4264" y="1284"/>
                  </a:lnTo>
                  <a:lnTo>
                    <a:pt x="4211" y="1303"/>
                  </a:lnTo>
                  <a:lnTo>
                    <a:pt x="4157" y="1319"/>
                  </a:lnTo>
                  <a:lnTo>
                    <a:pt x="4101" y="1334"/>
                  </a:lnTo>
                  <a:lnTo>
                    <a:pt x="4043" y="1347"/>
                  </a:lnTo>
                  <a:lnTo>
                    <a:pt x="3985" y="1357"/>
                  </a:lnTo>
                  <a:lnTo>
                    <a:pt x="3922" y="1365"/>
                  </a:lnTo>
                  <a:lnTo>
                    <a:pt x="3860" y="1371"/>
                  </a:lnTo>
                  <a:lnTo>
                    <a:pt x="3793" y="1374"/>
                  </a:lnTo>
                  <a:lnTo>
                    <a:pt x="3727" y="1376"/>
                  </a:lnTo>
                  <a:lnTo>
                    <a:pt x="3657" y="1374"/>
                  </a:lnTo>
                  <a:lnTo>
                    <a:pt x="3585" y="1371"/>
                  </a:lnTo>
                  <a:lnTo>
                    <a:pt x="3513" y="1365"/>
                  </a:lnTo>
                  <a:lnTo>
                    <a:pt x="3436" y="1355"/>
                  </a:lnTo>
                  <a:lnTo>
                    <a:pt x="3359" y="1342"/>
                  </a:lnTo>
                  <a:lnTo>
                    <a:pt x="3279" y="1326"/>
                  </a:lnTo>
                  <a:lnTo>
                    <a:pt x="3198" y="1308"/>
                  </a:lnTo>
                  <a:lnTo>
                    <a:pt x="3198" y="1308"/>
                  </a:lnTo>
                  <a:lnTo>
                    <a:pt x="3034" y="1269"/>
                  </a:lnTo>
                  <a:lnTo>
                    <a:pt x="2877" y="1235"/>
                  </a:lnTo>
                  <a:lnTo>
                    <a:pt x="2726" y="1205"/>
                  </a:lnTo>
                  <a:lnTo>
                    <a:pt x="2580" y="1179"/>
                  </a:lnTo>
                  <a:lnTo>
                    <a:pt x="2439" y="1156"/>
                  </a:lnTo>
                  <a:lnTo>
                    <a:pt x="2303" y="1137"/>
                  </a:lnTo>
                  <a:lnTo>
                    <a:pt x="2174" y="1121"/>
                  </a:lnTo>
                  <a:lnTo>
                    <a:pt x="2048" y="1109"/>
                  </a:lnTo>
                  <a:lnTo>
                    <a:pt x="1927" y="1101"/>
                  </a:lnTo>
                  <a:lnTo>
                    <a:pt x="1811" y="1097"/>
                  </a:lnTo>
                  <a:lnTo>
                    <a:pt x="1699" y="1097"/>
                  </a:lnTo>
                  <a:lnTo>
                    <a:pt x="1591" y="1100"/>
                  </a:lnTo>
                  <a:lnTo>
                    <a:pt x="1487" y="1105"/>
                  </a:lnTo>
                  <a:lnTo>
                    <a:pt x="1387" y="1114"/>
                  </a:lnTo>
                  <a:lnTo>
                    <a:pt x="1290" y="1127"/>
                  </a:lnTo>
                  <a:lnTo>
                    <a:pt x="1243" y="1135"/>
                  </a:lnTo>
                  <a:lnTo>
                    <a:pt x="1197" y="1143"/>
                  </a:lnTo>
                  <a:lnTo>
                    <a:pt x="1151" y="1153"/>
                  </a:lnTo>
                  <a:lnTo>
                    <a:pt x="1107" y="1164"/>
                  </a:lnTo>
                  <a:lnTo>
                    <a:pt x="1062" y="1174"/>
                  </a:lnTo>
                  <a:lnTo>
                    <a:pt x="1019" y="1187"/>
                  </a:lnTo>
                  <a:lnTo>
                    <a:pt x="976" y="1200"/>
                  </a:lnTo>
                  <a:lnTo>
                    <a:pt x="934" y="1213"/>
                  </a:lnTo>
                  <a:lnTo>
                    <a:pt x="893" y="1227"/>
                  </a:lnTo>
                  <a:lnTo>
                    <a:pt x="853" y="1242"/>
                  </a:lnTo>
                  <a:lnTo>
                    <a:pt x="812" y="1258"/>
                  </a:lnTo>
                  <a:lnTo>
                    <a:pt x="772" y="1276"/>
                  </a:lnTo>
                  <a:lnTo>
                    <a:pt x="696" y="1311"/>
                  </a:lnTo>
                  <a:lnTo>
                    <a:pt x="619" y="1350"/>
                  </a:lnTo>
                  <a:lnTo>
                    <a:pt x="546" y="1392"/>
                  </a:lnTo>
                  <a:lnTo>
                    <a:pt x="473" y="1437"/>
                  </a:lnTo>
                  <a:lnTo>
                    <a:pt x="404" y="1486"/>
                  </a:lnTo>
                  <a:lnTo>
                    <a:pt x="335" y="1537"/>
                  </a:lnTo>
                  <a:lnTo>
                    <a:pt x="267" y="1591"/>
                  </a:lnTo>
                  <a:lnTo>
                    <a:pt x="199" y="1649"/>
                  </a:lnTo>
                  <a:lnTo>
                    <a:pt x="132" y="1709"/>
                  </a:lnTo>
                  <a:lnTo>
                    <a:pt x="67" y="1772"/>
                  </a:lnTo>
                  <a:lnTo>
                    <a:pt x="0" y="183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25076" name="Freeform 52"/>
            <p:cNvSpPr>
              <a:spLocks/>
            </p:cNvSpPr>
            <p:nvPr userDrawn="1"/>
          </p:nvSpPr>
          <p:spPr bwMode="auto">
            <a:xfrm>
              <a:off x="1407" y="796"/>
              <a:ext cx="5211" cy="976"/>
            </a:xfrm>
            <a:custGeom>
              <a:avLst/>
              <a:gdLst/>
              <a:ahLst/>
              <a:cxnLst>
                <a:cxn ang="0">
                  <a:pos x="5211" y="0"/>
                </a:cxn>
                <a:cxn ang="0">
                  <a:pos x="5197" y="76"/>
                </a:cxn>
                <a:cxn ang="0">
                  <a:pos x="5176" y="160"/>
                </a:cxn>
                <a:cxn ang="0">
                  <a:pos x="5144" y="268"/>
                </a:cxn>
                <a:cxn ang="0">
                  <a:pos x="5100" y="394"/>
                </a:cxn>
                <a:cxn ang="0">
                  <a:pos x="5040" y="533"/>
                </a:cxn>
                <a:cxn ang="0">
                  <a:pos x="4983" y="643"/>
                </a:cxn>
                <a:cxn ang="0">
                  <a:pos x="4940" y="715"/>
                </a:cxn>
                <a:cxn ang="0">
                  <a:pos x="4893" y="790"/>
                </a:cxn>
                <a:cxn ang="0">
                  <a:pos x="4839" y="862"/>
                </a:cxn>
                <a:cxn ang="0">
                  <a:pos x="4780" y="933"/>
                </a:cxn>
                <a:cxn ang="0">
                  <a:pos x="4716" y="1003"/>
                </a:cxn>
                <a:cxn ang="0">
                  <a:pos x="4647" y="1069"/>
                </a:cxn>
                <a:cxn ang="0">
                  <a:pos x="4571" y="1130"/>
                </a:cxn>
                <a:cxn ang="0">
                  <a:pos x="4489" y="1188"/>
                </a:cxn>
                <a:cxn ang="0">
                  <a:pos x="4400" y="1242"/>
                </a:cxn>
                <a:cxn ang="0">
                  <a:pos x="4305" y="1289"/>
                </a:cxn>
                <a:cxn ang="0">
                  <a:pos x="4203" y="1331"/>
                </a:cxn>
                <a:cxn ang="0">
                  <a:pos x="4093" y="1363"/>
                </a:cxn>
                <a:cxn ang="0">
                  <a:pos x="3976" y="1389"/>
                </a:cxn>
                <a:cxn ang="0">
                  <a:pos x="3851" y="1406"/>
                </a:cxn>
                <a:cxn ang="0">
                  <a:pos x="3718" y="1413"/>
                </a:cxn>
                <a:cxn ang="0">
                  <a:pos x="3578" y="1411"/>
                </a:cxn>
                <a:cxn ang="0">
                  <a:pos x="3428" y="1398"/>
                </a:cxn>
                <a:cxn ang="0">
                  <a:pos x="3271" y="1373"/>
                </a:cxn>
                <a:cxn ang="0">
                  <a:pos x="3188" y="1356"/>
                </a:cxn>
                <a:cxn ang="0">
                  <a:pos x="2867" y="1290"/>
                </a:cxn>
                <a:cxn ang="0">
                  <a:pos x="2568" y="1239"/>
                </a:cxn>
                <a:cxn ang="0">
                  <a:pos x="2292" y="1203"/>
                </a:cxn>
                <a:cxn ang="0">
                  <a:pos x="2037" y="1180"/>
                </a:cxn>
                <a:cxn ang="0">
                  <a:pos x="1799" y="1172"/>
                </a:cxn>
                <a:cxn ang="0">
                  <a:pos x="1580" y="1179"/>
                </a:cxn>
                <a:cxn ang="0">
                  <a:pos x="1376" y="1198"/>
                </a:cxn>
                <a:cxn ang="0">
                  <a:pos x="1231" y="1222"/>
                </a:cxn>
                <a:cxn ang="0">
                  <a:pos x="1140" y="1242"/>
                </a:cxn>
                <a:cxn ang="0">
                  <a:pos x="1052" y="1266"/>
                </a:cxn>
                <a:cxn ang="0">
                  <a:pos x="966" y="1292"/>
                </a:cxn>
                <a:cxn ang="0">
                  <a:pos x="883" y="1323"/>
                </a:cxn>
                <a:cxn ang="0">
                  <a:pos x="802" y="1355"/>
                </a:cxn>
                <a:cxn ang="0">
                  <a:pos x="687" y="1410"/>
                </a:cxn>
                <a:cxn ang="0">
                  <a:pos x="539" y="1495"/>
                </a:cxn>
                <a:cxn ang="0">
                  <a:pos x="398" y="1592"/>
                </a:cxn>
                <a:cxn ang="0">
                  <a:pos x="262" y="1700"/>
                </a:cxn>
                <a:cxn ang="0">
                  <a:pos x="130" y="1821"/>
                </a:cxn>
                <a:cxn ang="0">
                  <a:pos x="0" y="1952"/>
                </a:cxn>
              </a:cxnLst>
              <a:rect l="0" t="0" r="r" b="b"/>
              <a:pathLst>
                <a:path w="5211" h="1952">
                  <a:moveTo>
                    <a:pt x="5211" y="0"/>
                  </a:moveTo>
                  <a:lnTo>
                    <a:pt x="5211" y="0"/>
                  </a:lnTo>
                  <a:lnTo>
                    <a:pt x="5206" y="21"/>
                  </a:lnTo>
                  <a:lnTo>
                    <a:pt x="5197" y="76"/>
                  </a:lnTo>
                  <a:lnTo>
                    <a:pt x="5187" y="115"/>
                  </a:lnTo>
                  <a:lnTo>
                    <a:pt x="5176" y="160"/>
                  </a:lnTo>
                  <a:lnTo>
                    <a:pt x="5162" y="212"/>
                  </a:lnTo>
                  <a:lnTo>
                    <a:pt x="5144" y="268"/>
                  </a:lnTo>
                  <a:lnTo>
                    <a:pt x="5123" y="329"/>
                  </a:lnTo>
                  <a:lnTo>
                    <a:pt x="5100" y="394"/>
                  </a:lnTo>
                  <a:lnTo>
                    <a:pt x="5072" y="463"/>
                  </a:lnTo>
                  <a:lnTo>
                    <a:pt x="5040" y="533"/>
                  </a:lnTo>
                  <a:lnTo>
                    <a:pt x="5004" y="606"/>
                  </a:lnTo>
                  <a:lnTo>
                    <a:pt x="4983" y="643"/>
                  </a:lnTo>
                  <a:lnTo>
                    <a:pt x="4962" y="680"/>
                  </a:lnTo>
                  <a:lnTo>
                    <a:pt x="4940" y="715"/>
                  </a:lnTo>
                  <a:lnTo>
                    <a:pt x="4916" y="753"/>
                  </a:lnTo>
                  <a:lnTo>
                    <a:pt x="4893" y="790"/>
                  </a:lnTo>
                  <a:lnTo>
                    <a:pt x="4866" y="827"/>
                  </a:lnTo>
                  <a:lnTo>
                    <a:pt x="4839" y="862"/>
                  </a:lnTo>
                  <a:lnTo>
                    <a:pt x="4811" y="898"/>
                  </a:lnTo>
                  <a:lnTo>
                    <a:pt x="4780" y="933"/>
                  </a:lnTo>
                  <a:lnTo>
                    <a:pt x="4750" y="969"/>
                  </a:lnTo>
                  <a:lnTo>
                    <a:pt x="4716" y="1003"/>
                  </a:lnTo>
                  <a:lnTo>
                    <a:pt x="4683" y="1037"/>
                  </a:lnTo>
                  <a:lnTo>
                    <a:pt x="4647" y="1069"/>
                  </a:lnTo>
                  <a:lnTo>
                    <a:pt x="4609" y="1100"/>
                  </a:lnTo>
                  <a:lnTo>
                    <a:pt x="4571" y="1130"/>
                  </a:lnTo>
                  <a:lnTo>
                    <a:pt x="4530" y="1161"/>
                  </a:lnTo>
                  <a:lnTo>
                    <a:pt x="4489" y="1188"/>
                  </a:lnTo>
                  <a:lnTo>
                    <a:pt x="4446" y="1216"/>
                  </a:lnTo>
                  <a:lnTo>
                    <a:pt x="4400" y="1242"/>
                  </a:lnTo>
                  <a:lnTo>
                    <a:pt x="4354" y="1266"/>
                  </a:lnTo>
                  <a:lnTo>
                    <a:pt x="4305" y="1289"/>
                  </a:lnTo>
                  <a:lnTo>
                    <a:pt x="4255" y="1311"/>
                  </a:lnTo>
                  <a:lnTo>
                    <a:pt x="4203" y="1331"/>
                  </a:lnTo>
                  <a:lnTo>
                    <a:pt x="4148" y="1348"/>
                  </a:lnTo>
                  <a:lnTo>
                    <a:pt x="4093" y="1363"/>
                  </a:lnTo>
                  <a:lnTo>
                    <a:pt x="4036" y="1377"/>
                  </a:lnTo>
                  <a:lnTo>
                    <a:pt x="3976" y="1389"/>
                  </a:lnTo>
                  <a:lnTo>
                    <a:pt x="3915" y="1398"/>
                  </a:lnTo>
                  <a:lnTo>
                    <a:pt x="3851" y="1406"/>
                  </a:lnTo>
                  <a:lnTo>
                    <a:pt x="3786" y="1411"/>
                  </a:lnTo>
                  <a:lnTo>
                    <a:pt x="3718" y="1413"/>
                  </a:lnTo>
                  <a:lnTo>
                    <a:pt x="3649" y="1415"/>
                  </a:lnTo>
                  <a:lnTo>
                    <a:pt x="3578" y="1411"/>
                  </a:lnTo>
                  <a:lnTo>
                    <a:pt x="3504" y="1406"/>
                  </a:lnTo>
                  <a:lnTo>
                    <a:pt x="3428" y="1398"/>
                  </a:lnTo>
                  <a:lnTo>
                    <a:pt x="3350" y="1387"/>
                  </a:lnTo>
                  <a:lnTo>
                    <a:pt x="3271" y="1373"/>
                  </a:lnTo>
                  <a:lnTo>
                    <a:pt x="3188" y="1356"/>
                  </a:lnTo>
                  <a:lnTo>
                    <a:pt x="3188" y="1356"/>
                  </a:lnTo>
                  <a:lnTo>
                    <a:pt x="3025" y="1321"/>
                  </a:lnTo>
                  <a:lnTo>
                    <a:pt x="2867" y="1290"/>
                  </a:lnTo>
                  <a:lnTo>
                    <a:pt x="2716" y="1263"/>
                  </a:lnTo>
                  <a:lnTo>
                    <a:pt x="2568" y="1239"/>
                  </a:lnTo>
                  <a:lnTo>
                    <a:pt x="2428" y="1219"/>
                  </a:lnTo>
                  <a:lnTo>
                    <a:pt x="2292" y="1203"/>
                  </a:lnTo>
                  <a:lnTo>
                    <a:pt x="2162" y="1190"/>
                  </a:lnTo>
                  <a:lnTo>
                    <a:pt x="2037" y="1180"/>
                  </a:lnTo>
                  <a:lnTo>
                    <a:pt x="1916" y="1174"/>
                  </a:lnTo>
                  <a:lnTo>
                    <a:pt x="1799" y="1172"/>
                  </a:lnTo>
                  <a:lnTo>
                    <a:pt x="1688" y="1174"/>
                  </a:lnTo>
                  <a:lnTo>
                    <a:pt x="1580" y="1179"/>
                  </a:lnTo>
                  <a:lnTo>
                    <a:pt x="1476" y="1187"/>
                  </a:lnTo>
                  <a:lnTo>
                    <a:pt x="1376" y="1198"/>
                  </a:lnTo>
                  <a:lnTo>
                    <a:pt x="1279" y="1214"/>
                  </a:lnTo>
                  <a:lnTo>
                    <a:pt x="1231" y="1222"/>
                  </a:lnTo>
                  <a:lnTo>
                    <a:pt x="1186" y="1232"/>
                  </a:lnTo>
                  <a:lnTo>
                    <a:pt x="1140" y="1242"/>
                  </a:lnTo>
                  <a:lnTo>
                    <a:pt x="1095" y="1253"/>
                  </a:lnTo>
                  <a:lnTo>
                    <a:pt x="1052" y="1266"/>
                  </a:lnTo>
                  <a:lnTo>
                    <a:pt x="1009" y="1279"/>
                  </a:lnTo>
                  <a:lnTo>
                    <a:pt x="966" y="1292"/>
                  </a:lnTo>
                  <a:lnTo>
                    <a:pt x="925" y="1306"/>
                  </a:lnTo>
                  <a:lnTo>
                    <a:pt x="883" y="1323"/>
                  </a:lnTo>
                  <a:lnTo>
                    <a:pt x="843" y="1339"/>
                  </a:lnTo>
                  <a:lnTo>
                    <a:pt x="802" y="1355"/>
                  </a:lnTo>
                  <a:lnTo>
                    <a:pt x="763" y="1373"/>
                  </a:lnTo>
                  <a:lnTo>
                    <a:pt x="687" y="1410"/>
                  </a:lnTo>
                  <a:lnTo>
                    <a:pt x="612" y="1452"/>
                  </a:lnTo>
                  <a:lnTo>
                    <a:pt x="539" y="1495"/>
                  </a:lnTo>
                  <a:lnTo>
                    <a:pt x="468" y="1542"/>
                  </a:lnTo>
                  <a:lnTo>
                    <a:pt x="398" y="1592"/>
                  </a:lnTo>
                  <a:lnTo>
                    <a:pt x="329" y="1644"/>
                  </a:lnTo>
                  <a:lnTo>
                    <a:pt x="262" y="1700"/>
                  </a:lnTo>
                  <a:lnTo>
                    <a:pt x="196" y="1758"/>
                  </a:lnTo>
                  <a:lnTo>
                    <a:pt x="130" y="1821"/>
                  </a:lnTo>
                  <a:lnTo>
                    <a:pt x="65" y="1884"/>
                  </a:lnTo>
                  <a:lnTo>
                    <a:pt x="0" y="195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25077" name="Freeform 53"/>
            <p:cNvSpPr>
              <a:spLocks/>
            </p:cNvSpPr>
            <p:nvPr userDrawn="1"/>
          </p:nvSpPr>
          <p:spPr bwMode="auto">
            <a:xfrm>
              <a:off x="1454" y="767"/>
              <a:ext cx="5179" cy="1034"/>
            </a:xfrm>
            <a:custGeom>
              <a:avLst/>
              <a:gdLst/>
              <a:ahLst/>
              <a:cxnLst>
                <a:cxn ang="0">
                  <a:pos x="5179" y="0"/>
                </a:cxn>
                <a:cxn ang="0">
                  <a:pos x="5166" y="74"/>
                </a:cxn>
                <a:cxn ang="0">
                  <a:pos x="5148" y="159"/>
                </a:cxn>
                <a:cxn ang="0">
                  <a:pos x="5118" y="269"/>
                </a:cxn>
                <a:cxn ang="0">
                  <a:pos x="5075" y="397"/>
                </a:cxn>
                <a:cxn ang="0">
                  <a:pos x="5016" y="537"/>
                </a:cxn>
                <a:cxn ang="0">
                  <a:pos x="4962" y="649"/>
                </a:cxn>
                <a:cxn ang="0">
                  <a:pos x="4921" y="723"/>
                </a:cxn>
                <a:cxn ang="0">
                  <a:pos x="4873" y="799"/>
                </a:cxn>
                <a:cxn ang="0">
                  <a:pos x="4822" y="873"/>
                </a:cxn>
                <a:cxn ang="0">
                  <a:pos x="4764" y="946"/>
                </a:cxn>
                <a:cxn ang="0">
                  <a:pos x="4701" y="1015"/>
                </a:cxn>
                <a:cxn ang="0">
                  <a:pos x="4632" y="1083"/>
                </a:cxn>
                <a:cxn ang="0">
                  <a:pos x="4558" y="1148"/>
                </a:cxn>
                <a:cxn ang="0">
                  <a:pos x="4476" y="1207"/>
                </a:cxn>
                <a:cxn ang="0">
                  <a:pos x="4389" y="1262"/>
                </a:cxn>
                <a:cxn ang="0">
                  <a:pos x="4294" y="1312"/>
                </a:cxn>
                <a:cxn ang="0">
                  <a:pos x="4192" y="1356"/>
                </a:cxn>
                <a:cxn ang="0">
                  <a:pos x="4083" y="1391"/>
                </a:cxn>
                <a:cxn ang="0">
                  <a:pos x="3967" y="1419"/>
                </a:cxn>
                <a:cxn ang="0">
                  <a:pos x="3842" y="1438"/>
                </a:cxn>
                <a:cxn ang="0">
                  <a:pos x="3710" y="1450"/>
                </a:cxn>
                <a:cxn ang="0">
                  <a:pos x="3568" y="1450"/>
                </a:cxn>
                <a:cxn ang="0">
                  <a:pos x="3420" y="1440"/>
                </a:cxn>
                <a:cxn ang="0">
                  <a:pos x="3261" y="1417"/>
                </a:cxn>
                <a:cxn ang="0">
                  <a:pos x="3178" y="1403"/>
                </a:cxn>
                <a:cxn ang="0">
                  <a:pos x="2856" y="1343"/>
                </a:cxn>
                <a:cxn ang="0">
                  <a:pos x="2558" y="1296"/>
                </a:cxn>
                <a:cxn ang="0">
                  <a:pos x="2281" y="1265"/>
                </a:cxn>
                <a:cxn ang="0">
                  <a:pos x="2024" y="1249"/>
                </a:cxn>
                <a:cxn ang="0">
                  <a:pos x="1787" y="1246"/>
                </a:cxn>
                <a:cxn ang="0">
                  <a:pos x="1568" y="1256"/>
                </a:cxn>
                <a:cxn ang="0">
                  <a:pos x="1363" y="1280"/>
                </a:cxn>
                <a:cxn ang="0">
                  <a:pos x="1268" y="1298"/>
                </a:cxn>
                <a:cxn ang="0">
                  <a:pos x="1175" y="1319"/>
                </a:cxn>
                <a:cxn ang="0">
                  <a:pos x="1084" y="1341"/>
                </a:cxn>
                <a:cxn ang="0">
                  <a:pos x="998" y="1369"/>
                </a:cxn>
                <a:cxn ang="0">
                  <a:pos x="914" y="1398"/>
                </a:cxn>
                <a:cxn ang="0">
                  <a:pos x="833" y="1432"/>
                </a:cxn>
                <a:cxn ang="0">
                  <a:pos x="754" y="1467"/>
                </a:cxn>
                <a:cxn ang="0">
                  <a:pos x="678" y="1508"/>
                </a:cxn>
                <a:cxn ang="0">
                  <a:pos x="532" y="1595"/>
                </a:cxn>
                <a:cxn ang="0">
                  <a:pos x="392" y="1695"/>
                </a:cxn>
                <a:cxn ang="0">
                  <a:pos x="258" y="1808"/>
                </a:cxn>
                <a:cxn ang="0">
                  <a:pos x="128" y="1931"/>
                </a:cxn>
                <a:cxn ang="0">
                  <a:pos x="0" y="2066"/>
                </a:cxn>
              </a:cxnLst>
              <a:rect l="0" t="0" r="r" b="b"/>
              <a:pathLst>
                <a:path w="5179" h="2066">
                  <a:moveTo>
                    <a:pt x="5179" y="0"/>
                  </a:moveTo>
                  <a:lnTo>
                    <a:pt x="5179" y="0"/>
                  </a:lnTo>
                  <a:lnTo>
                    <a:pt x="5176" y="19"/>
                  </a:lnTo>
                  <a:lnTo>
                    <a:pt x="5166" y="74"/>
                  </a:lnTo>
                  <a:lnTo>
                    <a:pt x="5158" y="114"/>
                  </a:lnTo>
                  <a:lnTo>
                    <a:pt x="5148" y="159"/>
                  </a:lnTo>
                  <a:lnTo>
                    <a:pt x="5134" y="211"/>
                  </a:lnTo>
                  <a:lnTo>
                    <a:pt x="5118" y="269"/>
                  </a:lnTo>
                  <a:lnTo>
                    <a:pt x="5098" y="331"/>
                  </a:lnTo>
                  <a:lnTo>
                    <a:pt x="5075" y="397"/>
                  </a:lnTo>
                  <a:lnTo>
                    <a:pt x="5048" y="466"/>
                  </a:lnTo>
                  <a:lnTo>
                    <a:pt x="5016" y="537"/>
                  </a:lnTo>
                  <a:lnTo>
                    <a:pt x="4982" y="612"/>
                  </a:lnTo>
                  <a:lnTo>
                    <a:pt x="4962" y="649"/>
                  </a:lnTo>
                  <a:lnTo>
                    <a:pt x="4941" y="686"/>
                  </a:lnTo>
                  <a:lnTo>
                    <a:pt x="4921" y="723"/>
                  </a:lnTo>
                  <a:lnTo>
                    <a:pt x="4897" y="762"/>
                  </a:lnTo>
                  <a:lnTo>
                    <a:pt x="4873" y="799"/>
                  </a:lnTo>
                  <a:lnTo>
                    <a:pt x="4848" y="836"/>
                  </a:lnTo>
                  <a:lnTo>
                    <a:pt x="4822" y="873"/>
                  </a:lnTo>
                  <a:lnTo>
                    <a:pt x="4794" y="909"/>
                  </a:lnTo>
                  <a:lnTo>
                    <a:pt x="4764" y="946"/>
                  </a:lnTo>
                  <a:lnTo>
                    <a:pt x="4733" y="981"/>
                  </a:lnTo>
                  <a:lnTo>
                    <a:pt x="4701" y="1015"/>
                  </a:lnTo>
                  <a:lnTo>
                    <a:pt x="4668" y="1051"/>
                  </a:lnTo>
                  <a:lnTo>
                    <a:pt x="4632" y="1083"/>
                  </a:lnTo>
                  <a:lnTo>
                    <a:pt x="4596" y="1117"/>
                  </a:lnTo>
                  <a:lnTo>
                    <a:pt x="4558" y="1148"/>
                  </a:lnTo>
                  <a:lnTo>
                    <a:pt x="4518" y="1178"/>
                  </a:lnTo>
                  <a:lnTo>
                    <a:pt x="4476" y="1207"/>
                  </a:lnTo>
                  <a:lnTo>
                    <a:pt x="4433" y="1236"/>
                  </a:lnTo>
                  <a:lnTo>
                    <a:pt x="4389" y="1262"/>
                  </a:lnTo>
                  <a:lnTo>
                    <a:pt x="4342" y="1288"/>
                  </a:lnTo>
                  <a:lnTo>
                    <a:pt x="4294" y="1312"/>
                  </a:lnTo>
                  <a:lnTo>
                    <a:pt x="4244" y="1335"/>
                  </a:lnTo>
                  <a:lnTo>
                    <a:pt x="4192" y="1356"/>
                  </a:lnTo>
                  <a:lnTo>
                    <a:pt x="4139" y="1374"/>
                  </a:lnTo>
                  <a:lnTo>
                    <a:pt x="4083" y="1391"/>
                  </a:lnTo>
                  <a:lnTo>
                    <a:pt x="4026" y="1406"/>
                  </a:lnTo>
                  <a:lnTo>
                    <a:pt x="3967" y="1419"/>
                  </a:lnTo>
                  <a:lnTo>
                    <a:pt x="3906" y="1430"/>
                  </a:lnTo>
                  <a:lnTo>
                    <a:pt x="3842" y="1438"/>
                  </a:lnTo>
                  <a:lnTo>
                    <a:pt x="3777" y="1445"/>
                  </a:lnTo>
                  <a:lnTo>
                    <a:pt x="3710" y="1450"/>
                  </a:lnTo>
                  <a:lnTo>
                    <a:pt x="3641" y="1451"/>
                  </a:lnTo>
                  <a:lnTo>
                    <a:pt x="3568" y="1450"/>
                  </a:lnTo>
                  <a:lnTo>
                    <a:pt x="3495" y="1446"/>
                  </a:lnTo>
                  <a:lnTo>
                    <a:pt x="3420" y="1440"/>
                  </a:lnTo>
                  <a:lnTo>
                    <a:pt x="3341" y="1430"/>
                  </a:lnTo>
                  <a:lnTo>
                    <a:pt x="3261" y="1417"/>
                  </a:lnTo>
                  <a:lnTo>
                    <a:pt x="3178" y="1403"/>
                  </a:lnTo>
                  <a:lnTo>
                    <a:pt x="3178" y="1403"/>
                  </a:lnTo>
                  <a:lnTo>
                    <a:pt x="3014" y="1370"/>
                  </a:lnTo>
                  <a:lnTo>
                    <a:pt x="2856" y="1343"/>
                  </a:lnTo>
                  <a:lnTo>
                    <a:pt x="2703" y="1317"/>
                  </a:lnTo>
                  <a:lnTo>
                    <a:pt x="2558" y="1296"/>
                  </a:lnTo>
                  <a:lnTo>
                    <a:pt x="2416" y="1280"/>
                  </a:lnTo>
                  <a:lnTo>
                    <a:pt x="2281" y="1265"/>
                  </a:lnTo>
                  <a:lnTo>
                    <a:pt x="2149" y="1256"/>
                  </a:lnTo>
                  <a:lnTo>
                    <a:pt x="2024" y="1249"/>
                  </a:lnTo>
                  <a:lnTo>
                    <a:pt x="1904" y="1246"/>
                  </a:lnTo>
                  <a:lnTo>
                    <a:pt x="1787" y="1246"/>
                  </a:lnTo>
                  <a:lnTo>
                    <a:pt x="1674" y="1249"/>
                  </a:lnTo>
                  <a:lnTo>
                    <a:pt x="1568" y="1256"/>
                  </a:lnTo>
                  <a:lnTo>
                    <a:pt x="1463" y="1267"/>
                  </a:lnTo>
                  <a:lnTo>
                    <a:pt x="1363" y="1280"/>
                  </a:lnTo>
                  <a:lnTo>
                    <a:pt x="1315" y="1288"/>
                  </a:lnTo>
                  <a:lnTo>
                    <a:pt x="1268" y="1298"/>
                  </a:lnTo>
                  <a:lnTo>
                    <a:pt x="1220" y="1307"/>
                  </a:lnTo>
                  <a:lnTo>
                    <a:pt x="1175" y="1319"/>
                  </a:lnTo>
                  <a:lnTo>
                    <a:pt x="1129" y="1330"/>
                  </a:lnTo>
                  <a:lnTo>
                    <a:pt x="1084" y="1341"/>
                  </a:lnTo>
                  <a:lnTo>
                    <a:pt x="1041" y="1354"/>
                  </a:lnTo>
                  <a:lnTo>
                    <a:pt x="998" y="1369"/>
                  </a:lnTo>
                  <a:lnTo>
                    <a:pt x="955" y="1383"/>
                  </a:lnTo>
                  <a:lnTo>
                    <a:pt x="914" y="1398"/>
                  </a:lnTo>
                  <a:lnTo>
                    <a:pt x="873" y="1414"/>
                  </a:lnTo>
                  <a:lnTo>
                    <a:pt x="833" y="1432"/>
                  </a:lnTo>
                  <a:lnTo>
                    <a:pt x="793" y="1450"/>
                  </a:lnTo>
                  <a:lnTo>
                    <a:pt x="754" y="1467"/>
                  </a:lnTo>
                  <a:lnTo>
                    <a:pt x="716" y="1487"/>
                  </a:lnTo>
                  <a:lnTo>
                    <a:pt x="678" y="1508"/>
                  </a:lnTo>
                  <a:lnTo>
                    <a:pt x="604" y="1550"/>
                  </a:lnTo>
                  <a:lnTo>
                    <a:pt x="532" y="1595"/>
                  </a:lnTo>
                  <a:lnTo>
                    <a:pt x="461" y="1643"/>
                  </a:lnTo>
                  <a:lnTo>
                    <a:pt x="392" y="1695"/>
                  </a:lnTo>
                  <a:lnTo>
                    <a:pt x="325" y="1750"/>
                  </a:lnTo>
                  <a:lnTo>
                    <a:pt x="258" y="1808"/>
                  </a:lnTo>
                  <a:lnTo>
                    <a:pt x="193" y="1868"/>
                  </a:lnTo>
                  <a:lnTo>
                    <a:pt x="128" y="1931"/>
                  </a:lnTo>
                  <a:lnTo>
                    <a:pt x="64" y="1997"/>
                  </a:lnTo>
                  <a:lnTo>
                    <a:pt x="0" y="206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25078" name="Freeform 54"/>
            <p:cNvSpPr>
              <a:spLocks/>
            </p:cNvSpPr>
            <p:nvPr userDrawn="1"/>
          </p:nvSpPr>
          <p:spPr bwMode="auto">
            <a:xfrm>
              <a:off x="1501" y="738"/>
              <a:ext cx="5149" cy="1091"/>
            </a:xfrm>
            <a:custGeom>
              <a:avLst/>
              <a:gdLst/>
              <a:ahLst/>
              <a:cxnLst>
                <a:cxn ang="0">
                  <a:pos x="5149" y="0"/>
                </a:cxn>
                <a:cxn ang="0">
                  <a:pos x="5136" y="76"/>
                </a:cxn>
                <a:cxn ang="0">
                  <a:pos x="5119" y="162"/>
                </a:cxn>
                <a:cxn ang="0">
                  <a:pos x="5090" y="273"/>
                </a:cxn>
                <a:cxn ang="0">
                  <a:pos x="5050" y="402"/>
                </a:cxn>
                <a:cxn ang="0">
                  <a:pos x="4993" y="545"/>
                </a:cxn>
                <a:cxn ang="0">
                  <a:pos x="4940" y="658"/>
                </a:cxn>
                <a:cxn ang="0">
                  <a:pos x="4900" y="734"/>
                </a:cxn>
                <a:cxn ang="0">
                  <a:pos x="4854" y="809"/>
                </a:cxn>
                <a:cxn ang="0">
                  <a:pos x="4803" y="885"/>
                </a:cxn>
                <a:cxn ang="0">
                  <a:pos x="4747" y="960"/>
                </a:cxn>
                <a:cxn ang="0">
                  <a:pos x="4685" y="1032"/>
                </a:cxn>
                <a:cxn ang="0">
                  <a:pos x="4617" y="1102"/>
                </a:cxn>
                <a:cxn ang="0">
                  <a:pos x="4543" y="1168"/>
                </a:cxn>
                <a:cxn ang="0">
                  <a:pos x="4463" y="1229"/>
                </a:cxn>
                <a:cxn ang="0">
                  <a:pos x="4377" y="1287"/>
                </a:cxn>
                <a:cxn ang="0">
                  <a:pos x="4282" y="1337"/>
                </a:cxn>
                <a:cxn ang="0">
                  <a:pos x="4181" y="1384"/>
                </a:cxn>
                <a:cxn ang="0">
                  <a:pos x="4073" y="1421"/>
                </a:cxn>
                <a:cxn ang="0">
                  <a:pos x="3957" y="1452"/>
                </a:cxn>
                <a:cxn ang="0">
                  <a:pos x="3832" y="1475"/>
                </a:cxn>
                <a:cxn ang="0">
                  <a:pos x="3700" y="1488"/>
                </a:cxn>
                <a:cxn ang="0">
                  <a:pos x="3559" y="1491"/>
                </a:cxn>
                <a:cxn ang="0">
                  <a:pos x="3410" y="1483"/>
                </a:cxn>
                <a:cxn ang="0">
                  <a:pos x="3251" y="1465"/>
                </a:cxn>
                <a:cxn ang="0">
                  <a:pos x="3169" y="1450"/>
                </a:cxn>
                <a:cxn ang="0">
                  <a:pos x="2845" y="1397"/>
                </a:cxn>
                <a:cxn ang="0">
                  <a:pos x="2545" y="1358"/>
                </a:cxn>
                <a:cxn ang="0">
                  <a:pos x="2269" y="1333"/>
                </a:cxn>
                <a:cxn ang="0">
                  <a:pos x="2012" y="1321"/>
                </a:cxn>
                <a:cxn ang="0">
                  <a:pos x="1775" y="1323"/>
                </a:cxn>
                <a:cxn ang="0">
                  <a:pos x="1555" y="1337"/>
                </a:cxn>
                <a:cxn ang="0">
                  <a:pos x="1353" y="1366"/>
                </a:cxn>
                <a:cxn ang="0">
                  <a:pos x="1255" y="1384"/>
                </a:cxn>
                <a:cxn ang="0">
                  <a:pos x="1164" y="1407"/>
                </a:cxn>
                <a:cxn ang="0">
                  <a:pos x="1074" y="1433"/>
                </a:cxn>
                <a:cxn ang="0">
                  <a:pos x="987" y="1462"/>
                </a:cxn>
                <a:cxn ang="0">
                  <a:pos x="904" y="1492"/>
                </a:cxn>
                <a:cxn ang="0">
                  <a:pos x="824" y="1528"/>
                </a:cxn>
                <a:cxn ang="0">
                  <a:pos x="746" y="1567"/>
                </a:cxn>
                <a:cxn ang="0">
                  <a:pos x="669" y="1607"/>
                </a:cxn>
                <a:cxn ang="0">
                  <a:pos x="525" y="1699"/>
                </a:cxn>
                <a:cxn ang="0">
                  <a:pos x="386" y="1802"/>
                </a:cxn>
                <a:cxn ang="0">
                  <a:pos x="254" y="1917"/>
                </a:cxn>
                <a:cxn ang="0">
                  <a:pos x="127" y="2045"/>
                </a:cxn>
                <a:cxn ang="0">
                  <a:pos x="0" y="2182"/>
                </a:cxn>
              </a:cxnLst>
              <a:rect l="0" t="0" r="r" b="b"/>
              <a:pathLst>
                <a:path w="5149" h="2182">
                  <a:moveTo>
                    <a:pt x="5149" y="0"/>
                  </a:moveTo>
                  <a:lnTo>
                    <a:pt x="5149" y="0"/>
                  </a:lnTo>
                  <a:lnTo>
                    <a:pt x="5146" y="20"/>
                  </a:lnTo>
                  <a:lnTo>
                    <a:pt x="5136" y="76"/>
                  </a:lnTo>
                  <a:lnTo>
                    <a:pt x="5129" y="115"/>
                  </a:lnTo>
                  <a:lnTo>
                    <a:pt x="5119" y="162"/>
                  </a:lnTo>
                  <a:lnTo>
                    <a:pt x="5105" y="215"/>
                  </a:lnTo>
                  <a:lnTo>
                    <a:pt x="5090" y="273"/>
                  </a:lnTo>
                  <a:lnTo>
                    <a:pt x="5072" y="336"/>
                  </a:lnTo>
                  <a:lnTo>
                    <a:pt x="5050" y="402"/>
                  </a:lnTo>
                  <a:lnTo>
                    <a:pt x="5024" y="472"/>
                  </a:lnTo>
                  <a:lnTo>
                    <a:pt x="4993" y="545"/>
                  </a:lnTo>
                  <a:lnTo>
                    <a:pt x="4960" y="620"/>
                  </a:lnTo>
                  <a:lnTo>
                    <a:pt x="4940" y="658"/>
                  </a:lnTo>
                  <a:lnTo>
                    <a:pt x="4921" y="696"/>
                  </a:lnTo>
                  <a:lnTo>
                    <a:pt x="4900" y="734"/>
                  </a:lnTo>
                  <a:lnTo>
                    <a:pt x="4878" y="772"/>
                  </a:lnTo>
                  <a:lnTo>
                    <a:pt x="4854" y="809"/>
                  </a:lnTo>
                  <a:lnTo>
                    <a:pt x="4829" y="848"/>
                  </a:lnTo>
                  <a:lnTo>
                    <a:pt x="4803" y="885"/>
                  </a:lnTo>
                  <a:lnTo>
                    <a:pt x="4776" y="922"/>
                  </a:lnTo>
                  <a:lnTo>
                    <a:pt x="4747" y="960"/>
                  </a:lnTo>
                  <a:lnTo>
                    <a:pt x="4717" y="997"/>
                  </a:lnTo>
                  <a:lnTo>
                    <a:pt x="4685" y="1032"/>
                  </a:lnTo>
                  <a:lnTo>
                    <a:pt x="4651" y="1068"/>
                  </a:lnTo>
                  <a:lnTo>
                    <a:pt x="4617" y="1102"/>
                  </a:lnTo>
                  <a:lnTo>
                    <a:pt x="4581" y="1136"/>
                  </a:lnTo>
                  <a:lnTo>
                    <a:pt x="4543" y="1168"/>
                  </a:lnTo>
                  <a:lnTo>
                    <a:pt x="4504" y="1199"/>
                  </a:lnTo>
                  <a:lnTo>
                    <a:pt x="4463" y="1229"/>
                  </a:lnTo>
                  <a:lnTo>
                    <a:pt x="4421" y="1258"/>
                  </a:lnTo>
                  <a:lnTo>
                    <a:pt x="4377" y="1287"/>
                  </a:lnTo>
                  <a:lnTo>
                    <a:pt x="4331" y="1313"/>
                  </a:lnTo>
                  <a:lnTo>
                    <a:pt x="4282" y="1337"/>
                  </a:lnTo>
                  <a:lnTo>
                    <a:pt x="4232" y="1362"/>
                  </a:lnTo>
                  <a:lnTo>
                    <a:pt x="4181" y="1384"/>
                  </a:lnTo>
                  <a:lnTo>
                    <a:pt x="4128" y="1404"/>
                  </a:lnTo>
                  <a:lnTo>
                    <a:pt x="4073" y="1421"/>
                  </a:lnTo>
                  <a:lnTo>
                    <a:pt x="4016" y="1438"/>
                  </a:lnTo>
                  <a:lnTo>
                    <a:pt x="3957" y="1452"/>
                  </a:lnTo>
                  <a:lnTo>
                    <a:pt x="3896" y="1465"/>
                  </a:lnTo>
                  <a:lnTo>
                    <a:pt x="3832" y="1475"/>
                  </a:lnTo>
                  <a:lnTo>
                    <a:pt x="3767" y="1483"/>
                  </a:lnTo>
                  <a:lnTo>
                    <a:pt x="3700" y="1488"/>
                  </a:lnTo>
                  <a:lnTo>
                    <a:pt x="3631" y="1491"/>
                  </a:lnTo>
                  <a:lnTo>
                    <a:pt x="3559" y="1491"/>
                  </a:lnTo>
                  <a:lnTo>
                    <a:pt x="3485" y="1489"/>
                  </a:lnTo>
                  <a:lnTo>
                    <a:pt x="3410" y="1483"/>
                  </a:lnTo>
                  <a:lnTo>
                    <a:pt x="3331" y="1476"/>
                  </a:lnTo>
                  <a:lnTo>
                    <a:pt x="3251" y="1465"/>
                  </a:lnTo>
                  <a:lnTo>
                    <a:pt x="3169" y="1450"/>
                  </a:lnTo>
                  <a:lnTo>
                    <a:pt x="3169" y="1450"/>
                  </a:lnTo>
                  <a:lnTo>
                    <a:pt x="3003" y="1423"/>
                  </a:lnTo>
                  <a:lnTo>
                    <a:pt x="2845" y="1397"/>
                  </a:lnTo>
                  <a:lnTo>
                    <a:pt x="2692" y="1376"/>
                  </a:lnTo>
                  <a:lnTo>
                    <a:pt x="2545" y="1358"/>
                  </a:lnTo>
                  <a:lnTo>
                    <a:pt x="2405" y="1344"/>
                  </a:lnTo>
                  <a:lnTo>
                    <a:pt x="2269" y="1333"/>
                  </a:lnTo>
                  <a:lnTo>
                    <a:pt x="2138" y="1324"/>
                  </a:lnTo>
                  <a:lnTo>
                    <a:pt x="2012" y="1321"/>
                  </a:lnTo>
                  <a:lnTo>
                    <a:pt x="1891" y="1320"/>
                  </a:lnTo>
                  <a:lnTo>
                    <a:pt x="1775" y="1323"/>
                  </a:lnTo>
                  <a:lnTo>
                    <a:pt x="1664" y="1328"/>
                  </a:lnTo>
                  <a:lnTo>
                    <a:pt x="1555" y="1337"/>
                  </a:lnTo>
                  <a:lnTo>
                    <a:pt x="1451" y="1350"/>
                  </a:lnTo>
                  <a:lnTo>
                    <a:pt x="1353" y="1366"/>
                  </a:lnTo>
                  <a:lnTo>
                    <a:pt x="1304" y="1375"/>
                  </a:lnTo>
                  <a:lnTo>
                    <a:pt x="1255" y="1384"/>
                  </a:lnTo>
                  <a:lnTo>
                    <a:pt x="1210" y="1396"/>
                  </a:lnTo>
                  <a:lnTo>
                    <a:pt x="1164" y="1407"/>
                  </a:lnTo>
                  <a:lnTo>
                    <a:pt x="1118" y="1420"/>
                  </a:lnTo>
                  <a:lnTo>
                    <a:pt x="1074" y="1433"/>
                  </a:lnTo>
                  <a:lnTo>
                    <a:pt x="1030" y="1447"/>
                  </a:lnTo>
                  <a:lnTo>
                    <a:pt x="987" y="1462"/>
                  </a:lnTo>
                  <a:lnTo>
                    <a:pt x="946" y="1476"/>
                  </a:lnTo>
                  <a:lnTo>
                    <a:pt x="904" y="1492"/>
                  </a:lnTo>
                  <a:lnTo>
                    <a:pt x="864" y="1510"/>
                  </a:lnTo>
                  <a:lnTo>
                    <a:pt x="824" y="1528"/>
                  </a:lnTo>
                  <a:lnTo>
                    <a:pt x="785" y="1547"/>
                  </a:lnTo>
                  <a:lnTo>
                    <a:pt x="746" y="1567"/>
                  </a:lnTo>
                  <a:lnTo>
                    <a:pt x="707" y="1586"/>
                  </a:lnTo>
                  <a:lnTo>
                    <a:pt x="669" y="1607"/>
                  </a:lnTo>
                  <a:lnTo>
                    <a:pt x="596" y="1652"/>
                  </a:lnTo>
                  <a:lnTo>
                    <a:pt x="525" y="1699"/>
                  </a:lnTo>
                  <a:lnTo>
                    <a:pt x="456" y="1749"/>
                  </a:lnTo>
                  <a:lnTo>
                    <a:pt x="386" y="1802"/>
                  </a:lnTo>
                  <a:lnTo>
                    <a:pt x="320" y="1859"/>
                  </a:lnTo>
                  <a:lnTo>
                    <a:pt x="254" y="1917"/>
                  </a:lnTo>
                  <a:lnTo>
                    <a:pt x="190" y="1980"/>
                  </a:lnTo>
                  <a:lnTo>
                    <a:pt x="127" y="2045"/>
                  </a:lnTo>
                  <a:lnTo>
                    <a:pt x="63" y="2112"/>
                  </a:lnTo>
                  <a:lnTo>
                    <a:pt x="0" y="218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25079" name="Freeform 55"/>
            <p:cNvSpPr>
              <a:spLocks/>
            </p:cNvSpPr>
            <p:nvPr userDrawn="1"/>
          </p:nvSpPr>
          <p:spPr bwMode="auto">
            <a:xfrm>
              <a:off x="1550" y="709"/>
              <a:ext cx="5113" cy="1149"/>
            </a:xfrm>
            <a:custGeom>
              <a:avLst/>
              <a:gdLst/>
              <a:ahLst/>
              <a:cxnLst>
                <a:cxn ang="0">
                  <a:pos x="5113" y="0"/>
                </a:cxn>
                <a:cxn ang="0">
                  <a:pos x="5104" y="78"/>
                </a:cxn>
                <a:cxn ang="0">
                  <a:pos x="5087" y="163"/>
                </a:cxn>
                <a:cxn ang="0">
                  <a:pos x="5061" y="276"/>
                </a:cxn>
                <a:cxn ang="0">
                  <a:pos x="5020" y="407"/>
                </a:cxn>
                <a:cxn ang="0">
                  <a:pos x="4968" y="551"/>
                </a:cxn>
                <a:cxn ang="0">
                  <a:pos x="4916" y="666"/>
                </a:cxn>
                <a:cxn ang="0">
                  <a:pos x="4876" y="743"/>
                </a:cxn>
                <a:cxn ang="0">
                  <a:pos x="4832" y="821"/>
                </a:cxn>
                <a:cxn ang="0">
                  <a:pos x="4783" y="896"/>
                </a:cxn>
                <a:cxn ang="0">
                  <a:pos x="4727" y="972"/>
                </a:cxn>
                <a:cxn ang="0">
                  <a:pos x="4666" y="1047"/>
                </a:cxn>
                <a:cxn ang="0">
                  <a:pos x="4600" y="1118"/>
                </a:cxn>
                <a:cxn ang="0">
                  <a:pos x="4528" y="1185"/>
                </a:cxn>
                <a:cxn ang="0">
                  <a:pos x="4447" y="1250"/>
                </a:cxn>
                <a:cxn ang="0">
                  <a:pos x="4361" y="1310"/>
                </a:cxn>
                <a:cxn ang="0">
                  <a:pos x="4268" y="1363"/>
                </a:cxn>
                <a:cxn ang="0">
                  <a:pos x="4168" y="1410"/>
                </a:cxn>
                <a:cxn ang="0">
                  <a:pos x="4060" y="1450"/>
                </a:cxn>
                <a:cxn ang="0">
                  <a:pos x="3944" y="1484"/>
                </a:cxn>
                <a:cxn ang="0">
                  <a:pos x="3821" y="1508"/>
                </a:cxn>
                <a:cxn ang="0">
                  <a:pos x="3689" y="1525"/>
                </a:cxn>
                <a:cxn ang="0">
                  <a:pos x="3547" y="1531"/>
                </a:cxn>
                <a:cxn ang="0">
                  <a:pos x="3397" y="1526"/>
                </a:cxn>
                <a:cxn ang="0">
                  <a:pos x="3239" y="1512"/>
                </a:cxn>
                <a:cxn ang="0">
                  <a:pos x="3156" y="1499"/>
                </a:cxn>
                <a:cxn ang="0">
                  <a:pos x="2832" y="1452"/>
                </a:cxn>
                <a:cxn ang="0">
                  <a:pos x="2532" y="1418"/>
                </a:cxn>
                <a:cxn ang="0">
                  <a:pos x="2255" y="1397"/>
                </a:cxn>
                <a:cxn ang="0">
                  <a:pos x="1998" y="1391"/>
                </a:cxn>
                <a:cxn ang="0">
                  <a:pos x="1760" y="1397"/>
                </a:cxn>
                <a:cxn ang="0">
                  <a:pos x="1541" y="1418"/>
                </a:cxn>
                <a:cxn ang="0">
                  <a:pos x="1338" y="1450"/>
                </a:cxn>
                <a:cxn ang="0">
                  <a:pos x="1242" y="1471"/>
                </a:cxn>
                <a:cxn ang="0">
                  <a:pos x="1151" y="1496"/>
                </a:cxn>
                <a:cxn ang="0">
                  <a:pos x="1062" y="1523"/>
                </a:cxn>
                <a:cxn ang="0">
                  <a:pos x="976" y="1554"/>
                </a:cxn>
                <a:cxn ang="0">
                  <a:pos x="893" y="1588"/>
                </a:cxn>
                <a:cxn ang="0">
                  <a:pos x="813" y="1623"/>
                </a:cxn>
                <a:cxn ang="0">
                  <a:pos x="736" y="1663"/>
                </a:cxn>
                <a:cxn ang="0">
                  <a:pos x="661" y="1707"/>
                </a:cxn>
                <a:cxn ang="0">
                  <a:pos x="516" y="1801"/>
                </a:cxn>
                <a:cxn ang="0">
                  <a:pos x="380" y="1907"/>
                </a:cxn>
                <a:cxn ang="0">
                  <a:pos x="250" y="2027"/>
                </a:cxn>
                <a:cxn ang="0">
                  <a:pos x="123" y="2156"/>
                </a:cxn>
                <a:cxn ang="0">
                  <a:pos x="0" y="2298"/>
                </a:cxn>
              </a:cxnLst>
              <a:rect l="0" t="0" r="r" b="b"/>
              <a:pathLst>
                <a:path w="5113" h="2298">
                  <a:moveTo>
                    <a:pt x="5113" y="0"/>
                  </a:moveTo>
                  <a:lnTo>
                    <a:pt x="5113" y="0"/>
                  </a:lnTo>
                  <a:lnTo>
                    <a:pt x="5112" y="21"/>
                  </a:lnTo>
                  <a:lnTo>
                    <a:pt x="5104" y="78"/>
                  </a:lnTo>
                  <a:lnTo>
                    <a:pt x="5097" y="117"/>
                  </a:lnTo>
                  <a:lnTo>
                    <a:pt x="5087" y="163"/>
                  </a:lnTo>
                  <a:lnTo>
                    <a:pt x="5075" y="217"/>
                  </a:lnTo>
                  <a:lnTo>
                    <a:pt x="5061" y="276"/>
                  </a:lnTo>
                  <a:lnTo>
                    <a:pt x="5043" y="339"/>
                  </a:lnTo>
                  <a:lnTo>
                    <a:pt x="5020" y="407"/>
                  </a:lnTo>
                  <a:lnTo>
                    <a:pt x="4997" y="478"/>
                  </a:lnTo>
                  <a:lnTo>
                    <a:pt x="4968" y="551"/>
                  </a:lnTo>
                  <a:lnTo>
                    <a:pt x="4934" y="627"/>
                  </a:lnTo>
                  <a:lnTo>
                    <a:pt x="4916" y="666"/>
                  </a:lnTo>
                  <a:lnTo>
                    <a:pt x="4897" y="704"/>
                  </a:lnTo>
                  <a:lnTo>
                    <a:pt x="4876" y="743"/>
                  </a:lnTo>
                  <a:lnTo>
                    <a:pt x="4855" y="782"/>
                  </a:lnTo>
                  <a:lnTo>
                    <a:pt x="4832" y="821"/>
                  </a:lnTo>
                  <a:lnTo>
                    <a:pt x="4808" y="859"/>
                  </a:lnTo>
                  <a:lnTo>
                    <a:pt x="4783" y="896"/>
                  </a:lnTo>
                  <a:lnTo>
                    <a:pt x="4755" y="935"/>
                  </a:lnTo>
                  <a:lnTo>
                    <a:pt x="4727" y="972"/>
                  </a:lnTo>
                  <a:lnTo>
                    <a:pt x="4697" y="1009"/>
                  </a:lnTo>
                  <a:lnTo>
                    <a:pt x="4666" y="1047"/>
                  </a:lnTo>
                  <a:lnTo>
                    <a:pt x="4634" y="1082"/>
                  </a:lnTo>
                  <a:lnTo>
                    <a:pt x="4600" y="1118"/>
                  </a:lnTo>
                  <a:lnTo>
                    <a:pt x="4564" y="1153"/>
                  </a:lnTo>
                  <a:lnTo>
                    <a:pt x="4528" y="1185"/>
                  </a:lnTo>
                  <a:lnTo>
                    <a:pt x="4489" y="1218"/>
                  </a:lnTo>
                  <a:lnTo>
                    <a:pt x="4447" y="1250"/>
                  </a:lnTo>
                  <a:lnTo>
                    <a:pt x="4405" y="1281"/>
                  </a:lnTo>
                  <a:lnTo>
                    <a:pt x="4361" y="1310"/>
                  </a:lnTo>
                  <a:lnTo>
                    <a:pt x="4315" y="1337"/>
                  </a:lnTo>
                  <a:lnTo>
                    <a:pt x="4268" y="1363"/>
                  </a:lnTo>
                  <a:lnTo>
                    <a:pt x="4219" y="1387"/>
                  </a:lnTo>
                  <a:lnTo>
                    <a:pt x="4168" y="1410"/>
                  </a:lnTo>
                  <a:lnTo>
                    <a:pt x="4115" y="1431"/>
                  </a:lnTo>
                  <a:lnTo>
                    <a:pt x="4060" y="1450"/>
                  </a:lnTo>
                  <a:lnTo>
                    <a:pt x="4003" y="1468"/>
                  </a:lnTo>
                  <a:lnTo>
                    <a:pt x="3944" y="1484"/>
                  </a:lnTo>
                  <a:lnTo>
                    <a:pt x="3883" y="1497"/>
                  </a:lnTo>
                  <a:lnTo>
                    <a:pt x="3821" y="1508"/>
                  </a:lnTo>
                  <a:lnTo>
                    <a:pt x="3756" y="1518"/>
                  </a:lnTo>
                  <a:lnTo>
                    <a:pt x="3689" y="1525"/>
                  </a:lnTo>
                  <a:lnTo>
                    <a:pt x="3619" y="1529"/>
                  </a:lnTo>
                  <a:lnTo>
                    <a:pt x="3547" y="1531"/>
                  </a:lnTo>
                  <a:lnTo>
                    <a:pt x="3474" y="1529"/>
                  </a:lnTo>
                  <a:lnTo>
                    <a:pt x="3397" y="1526"/>
                  </a:lnTo>
                  <a:lnTo>
                    <a:pt x="3320" y="1520"/>
                  </a:lnTo>
                  <a:lnTo>
                    <a:pt x="3239" y="1512"/>
                  </a:lnTo>
                  <a:lnTo>
                    <a:pt x="3156" y="1499"/>
                  </a:lnTo>
                  <a:lnTo>
                    <a:pt x="3156" y="1499"/>
                  </a:lnTo>
                  <a:lnTo>
                    <a:pt x="2991" y="1473"/>
                  </a:lnTo>
                  <a:lnTo>
                    <a:pt x="2832" y="1452"/>
                  </a:lnTo>
                  <a:lnTo>
                    <a:pt x="2680" y="1433"/>
                  </a:lnTo>
                  <a:lnTo>
                    <a:pt x="2532" y="1418"/>
                  </a:lnTo>
                  <a:lnTo>
                    <a:pt x="2391" y="1407"/>
                  </a:lnTo>
                  <a:lnTo>
                    <a:pt x="2255" y="1397"/>
                  </a:lnTo>
                  <a:lnTo>
                    <a:pt x="2124" y="1392"/>
                  </a:lnTo>
                  <a:lnTo>
                    <a:pt x="1998" y="1391"/>
                  </a:lnTo>
                  <a:lnTo>
                    <a:pt x="1877" y="1392"/>
                  </a:lnTo>
                  <a:lnTo>
                    <a:pt x="1760" y="1397"/>
                  </a:lnTo>
                  <a:lnTo>
                    <a:pt x="1649" y="1405"/>
                  </a:lnTo>
                  <a:lnTo>
                    <a:pt x="1541" y="1418"/>
                  </a:lnTo>
                  <a:lnTo>
                    <a:pt x="1438" y="1433"/>
                  </a:lnTo>
                  <a:lnTo>
                    <a:pt x="1338" y="1450"/>
                  </a:lnTo>
                  <a:lnTo>
                    <a:pt x="1290" y="1460"/>
                  </a:lnTo>
                  <a:lnTo>
                    <a:pt x="1242" y="1471"/>
                  </a:lnTo>
                  <a:lnTo>
                    <a:pt x="1197" y="1483"/>
                  </a:lnTo>
                  <a:lnTo>
                    <a:pt x="1151" y="1496"/>
                  </a:lnTo>
                  <a:lnTo>
                    <a:pt x="1106" y="1508"/>
                  </a:lnTo>
                  <a:lnTo>
                    <a:pt x="1062" y="1523"/>
                  </a:lnTo>
                  <a:lnTo>
                    <a:pt x="1019" y="1537"/>
                  </a:lnTo>
                  <a:lnTo>
                    <a:pt x="976" y="1554"/>
                  </a:lnTo>
                  <a:lnTo>
                    <a:pt x="934" y="1570"/>
                  </a:lnTo>
                  <a:lnTo>
                    <a:pt x="893" y="1588"/>
                  </a:lnTo>
                  <a:lnTo>
                    <a:pt x="852" y="1605"/>
                  </a:lnTo>
                  <a:lnTo>
                    <a:pt x="813" y="1623"/>
                  </a:lnTo>
                  <a:lnTo>
                    <a:pt x="775" y="1644"/>
                  </a:lnTo>
                  <a:lnTo>
                    <a:pt x="736" y="1663"/>
                  </a:lnTo>
                  <a:lnTo>
                    <a:pt x="698" y="1684"/>
                  </a:lnTo>
                  <a:lnTo>
                    <a:pt x="661" y="1707"/>
                  </a:lnTo>
                  <a:lnTo>
                    <a:pt x="587" y="1752"/>
                  </a:lnTo>
                  <a:lnTo>
                    <a:pt x="516" y="1801"/>
                  </a:lnTo>
                  <a:lnTo>
                    <a:pt x="448" y="1854"/>
                  </a:lnTo>
                  <a:lnTo>
                    <a:pt x="380" y="1907"/>
                  </a:lnTo>
                  <a:lnTo>
                    <a:pt x="315" y="1965"/>
                  </a:lnTo>
                  <a:lnTo>
                    <a:pt x="250" y="2027"/>
                  </a:lnTo>
                  <a:lnTo>
                    <a:pt x="186" y="2090"/>
                  </a:lnTo>
                  <a:lnTo>
                    <a:pt x="123" y="2156"/>
                  </a:lnTo>
                  <a:lnTo>
                    <a:pt x="61" y="2225"/>
                  </a:lnTo>
                  <a:lnTo>
                    <a:pt x="0" y="229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25080" name="Freeform 56"/>
            <p:cNvSpPr>
              <a:spLocks/>
            </p:cNvSpPr>
            <p:nvPr userDrawn="1"/>
          </p:nvSpPr>
          <p:spPr bwMode="auto">
            <a:xfrm>
              <a:off x="1598" y="681"/>
              <a:ext cx="5079" cy="1206"/>
            </a:xfrm>
            <a:custGeom>
              <a:avLst/>
              <a:gdLst/>
              <a:ahLst/>
              <a:cxnLst>
                <a:cxn ang="0">
                  <a:pos x="5079" y="0"/>
                </a:cxn>
                <a:cxn ang="0">
                  <a:pos x="5070" y="76"/>
                </a:cxn>
                <a:cxn ang="0">
                  <a:pos x="5054" y="164"/>
                </a:cxn>
                <a:cxn ang="0">
                  <a:pos x="5031" y="278"/>
                </a:cxn>
                <a:cxn ang="0">
                  <a:pos x="4993" y="410"/>
                </a:cxn>
                <a:cxn ang="0">
                  <a:pos x="4942" y="555"/>
                </a:cxn>
                <a:cxn ang="0">
                  <a:pos x="4892" y="672"/>
                </a:cxn>
                <a:cxn ang="0">
                  <a:pos x="4853" y="749"/>
                </a:cxn>
                <a:cxn ang="0">
                  <a:pos x="4810" y="828"/>
                </a:cxn>
                <a:cxn ang="0">
                  <a:pos x="4761" y="907"/>
                </a:cxn>
                <a:cxn ang="0">
                  <a:pos x="4707" y="985"/>
                </a:cxn>
                <a:cxn ang="0">
                  <a:pos x="4648" y="1059"/>
                </a:cxn>
                <a:cxn ang="0">
                  <a:pos x="4582" y="1132"/>
                </a:cxn>
                <a:cxn ang="0">
                  <a:pos x="4510" y="1203"/>
                </a:cxn>
                <a:cxn ang="0">
                  <a:pos x="4432" y="1267"/>
                </a:cxn>
                <a:cxn ang="0">
                  <a:pos x="4348" y="1329"/>
                </a:cxn>
                <a:cxn ang="0">
                  <a:pos x="4255" y="1385"/>
                </a:cxn>
                <a:cxn ang="0">
                  <a:pos x="4155" y="1435"/>
                </a:cxn>
                <a:cxn ang="0">
                  <a:pos x="4048" y="1477"/>
                </a:cxn>
                <a:cxn ang="0">
                  <a:pos x="3932" y="1513"/>
                </a:cxn>
                <a:cxn ang="0">
                  <a:pos x="3809" y="1540"/>
                </a:cxn>
                <a:cxn ang="0">
                  <a:pos x="3677" y="1560"/>
                </a:cxn>
                <a:cxn ang="0">
                  <a:pos x="3537" y="1568"/>
                </a:cxn>
                <a:cxn ang="0">
                  <a:pos x="3387" y="1568"/>
                </a:cxn>
                <a:cxn ang="0">
                  <a:pos x="3229" y="1555"/>
                </a:cxn>
                <a:cxn ang="0">
                  <a:pos x="3145" y="1545"/>
                </a:cxn>
                <a:cxn ang="0">
                  <a:pos x="2820" y="1503"/>
                </a:cxn>
                <a:cxn ang="0">
                  <a:pos x="2520" y="1476"/>
                </a:cxn>
                <a:cxn ang="0">
                  <a:pos x="2241" y="1461"/>
                </a:cxn>
                <a:cxn ang="0">
                  <a:pos x="1986" y="1459"/>
                </a:cxn>
                <a:cxn ang="0">
                  <a:pos x="1748" y="1471"/>
                </a:cxn>
                <a:cxn ang="0">
                  <a:pos x="1529" y="1495"/>
                </a:cxn>
                <a:cxn ang="0">
                  <a:pos x="1326" y="1532"/>
                </a:cxn>
                <a:cxn ang="0">
                  <a:pos x="1232" y="1555"/>
                </a:cxn>
                <a:cxn ang="0">
                  <a:pos x="1139" y="1582"/>
                </a:cxn>
                <a:cxn ang="0">
                  <a:pos x="1051" y="1611"/>
                </a:cxn>
                <a:cxn ang="0">
                  <a:pos x="965" y="1644"/>
                </a:cxn>
                <a:cxn ang="0">
                  <a:pos x="883" y="1679"/>
                </a:cxn>
                <a:cxn ang="0">
                  <a:pos x="804" y="1718"/>
                </a:cxn>
                <a:cxn ang="0">
                  <a:pos x="727" y="1760"/>
                </a:cxn>
                <a:cxn ang="0">
                  <a:pos x="653" y="1803"/>
                </a:cxn>
                <a:cxn ang="0">
                  <a:pos x="510" y="1902"/>
                </a:cxn>
                <a:cxn ang="0">
                  <a:pos x="375" y="2012"/>
                </a:cxn>
                <a:cxn ang="0">
                  <a:pos x="246" y="2133"/>
                </a:cxn>
                <a:cxn ang="0">
                  <a:pos x="123" y="2267"/>
                </a:cxn>
                <a:cxn ang="0">
                  <a:pos x="0" y="2412"/>
                </a:cxn>
              </a:cxnLst>
              <a:rect l="0" t="0" r="r" b="b"/>
              <a:pathLst>
                <a:path w="5079" h="2412">
                  <a:moveTo>
                    <a:pt x="5079" y="0"/>
                  </a:moveTo>
                  <a:lnTo>
                    <a:pt x="5079" y="0"/>
                  </a:lnTo>
                  <a:lnTo>
                    <a:pt x="5078" y="19"/>
                  </a:lnTo>
                  <a:lnTo>
                    <a:pt x="5070" y="76"/>
                  </a:lnTo>
                  <a:lnTo>
                    <a:pt x="5064" y="116"/>
                  </a:lnTo>
                  <a:lnTo>
                    <a:pt x="5054" y="164"/>
                  </a:lnTo>
                  <a:lnTo>
                    <a:pt x="5045" y="218"/>
                  </a:lnTo>
                  <a:lnTo>
                    <a:pt x="5031" y="278"/>
                  </a:lnTo>
                  <a:lnTo>
                    <a:pt x="5013" y="340"/>
                  </a:lnTo>
                  <a:lnTo>
                    <a:pt x="4993" y="410"/>
                  </a:lnTo>
                  <a:lnTo>
                    <a:pt x="4970" y="481"/>
                  </a:lnTo>
                  <a:lnTo>
                    <a:pt x="4942" y="555"/>
                  </a:lnTo>
                  <a:lnTo>
                    <a:pt x="4910" y="633"/>
                  </a:lnTo>
                  <a:lnTo>
                    <a:pt x="4892" y="672"/>
                  </a:lnTo>
                  <a:lnTo>
                    <a:pt x="4874" y="710"/>
                  </a:lnTo>
                  <a:lnTo>
                    <a:pt x="4853" y="749"/>
                  </a:lnTo>
                  <a:lnTo>
                    <a:pt x="4832" y="789"/>
                  </a:lnTo>
                  <a:lnTo>
                    <a:pt x="4810" y="828"/>
                  </a:lnTo>
                  <a:lnTo>
                    <a:pt x="4786" y="868"/>
                  </a:lnTo>
                  <a:lnTo>
                    <a:pt x="4761" y="907"/>
                  </a:lnTo>
                  <a:lnTo>
                    <a:pt x="4735" y="946"/>
                  </a:lnTo>
                  <a:lnTo>
                    <a:pt x="4707" y="985"/>
                  </a:lnTo>
                  <a:lnTo>
                    <a:pt x="4678" y="1022"/>
                  </a:lnTo>
                  <a:lnTo>
                    <a:pt x="4648" y="1059"/>
                  </a:lnTo>
                  <a:lnTo>
                    <a:pt x="4616" y="1096"/>
                  </a:lnTo>
                  <a:lnTo>
                    <a:pt x="4582" y="1132"/>
                  </a:lnTo>
                  <a:lnTo>
                    <a:pt x="4548" y="1167"/>
                  </a:lnTo>
                  <a:lnTo>
                    <a:pt x="4510" y="1203"/>
                  </a:lnTo>
                  <a:lnTo>
                    <a:pt x="4473" y="1235"/>
                  </a:lnTo>
                  <a:lnTo>
                    <a:pt x="4432" y="1267"/>
                  </a:lnTo>
                  <a:lnTo>
                    <a:pt x="4391" y="1300"/>
                  </a:lnTo>
                  <a:lnTo>
                    <a:pt x="4348" y="1329"/>
                  </a:lnTo>
                  <a:lnTo>
                    <a:pt x="4302" y="1358"/>
                  </a:lnTo>
                  <a:lnTo>
                    <a:pt x="4255" y="1385"/>
                  </a:lnTo>
                  <a:lnTo>
                    <a:pt x="4206" y="1411"/>
                  </a:lnTo>
                  <a:lnTo>
                    <a:pt x="4155" y="1435"/>
                  </a:lnTo>
                  <a:lnTo>
                    <a:pt x="4102" y="1458"/>
                  </a:lnTo>
                  <a:lnTo>
                    <a:pt x="4048" y="1477"/>
                  </a:lnTo>
                  <a:lnTo>
                    <a:pt x="3991" y="1497"/>
                  </a:lnTo>
                  <a:lnTo>
                    <a:pt x="3932" y="1513"/>
                  </a:lnTo>
                  <a:lnTo>
                    <a:pt x="3871" y="1529"/>
                  </a:lnTo>
                  <a:lnTo>
                    <a:pt x="3809" y="1540"/>
                  </a:lnTo>
                  <a:lnTo>
                    <a:pt x="3745" y="1552"/>
                  </a:lnTo>
                  <a:lnTo>
                    <a:pt x="3677" y="1560"/>
                  </a:lnTo>
                  <a:lnTo>
                    <a:pt x="3608" y="1564"/>
                  </a:lnTo>
                  <a:lnTo>
                    <a:pt x="3537" y="1568"/>
                  </a:lnTo>
                  <a:lnTo>
                    <a:pt x="3463" y="1569"/>
                  </a:lnTo>
                  <a:lnTo>
                    <a:pt x="3387" y="1568"/>
                  </a:lnTo>
                  <a:lnTo>
                    <a:pt x="3309" y="1563"/>
                  </a:lnTo>
                  <a:lnTo>
                    <a:pt x="3229" y="1555"/>
                  </a:lnTo>
                  <a:lnTo>
                    <a:pt x="3145" y="1545"/>
                  </a:lnTo>
                  <a:lnTo>
                    <a:pt x="3145" y="1545"/>
                  </a:lnTo>
                  <a:lnTo>
                    <a:pt x="2980" y="1522"/>
                  </a:lnTo>
                  <a:lnTo>
                    <a:pt x="2820" y="1503"/>
                  </a:lnTo>
                  <a:lnTo>
                    <a:pt x="2668" y="1489"/>
                  </a:lnTo>
                  <a:lnTo>
                    <a:pt x="2520" y="1476"/>
                  </a:lnTo>
                  <a:lnTo>
                    <a:pt x="2379" y="1466"/>
                  </a:lnTo>
                  <a:lnTo>
                    <a:pt x="2241" y="1461"/>
                  </a:lnTo>
                  <a:lnTo>
                    <a:pt x="2111" y="1458"/>
                  </a:lnTo>
                  <a:lnTo>
                    <a:pt x="1986" y="1459"/>
                  </a:lnTo>
                  <a:lnTo>
                    <a:pt x="1865" y="1464"/>
                  </a:lnTo>
                  <a:lnTo>
                    <a:pt x="1748" y="1471"/>
                  </a:lnTo>
                  <a:lnTo>
                    <a:pt x="1636" y="1482"/>
                  </a:lnTo>
                  <a:lnTo>
                    <a:pt x="1529" y="1495"/>
                  </a:lnTo>
                  <a:lnTo>
                    <a:pt x="1426" y="1513"/>
                  </a:lnTo>
                  <a:lnTo>
                    <a:pt x="1326" y="1532"/>
                  </a:lnTo>
                  <a:lnTo>
                    <a:pt x="1279" y="1543"/>
                  </a:lnTo>
                  <a:lnTo>
                    <a:pt x="1232" y="1555"/>
                  </a:lnTo>
                  <a:lnTo>
                    <a:pt x="1185" y="1568"/>
                  </a:lnTo>
                  <a:lnTo>
                    <a:pt x="1139" y="1582"/>
                  </a:lnTo>
                  <a:lnTo>
                    <a:pt x="1095" y="1595"/>
                  </a:lnTo>
                  <a:lnTo>
                    <a:pt x="1051" y="1611"/>
                  </a:lnTo>
                  <a:lnTo>
                    <a:pt x="1008" y="1627"/>
                  </a:lnTo>
                  <a:lnTo>
                    <a:pt x="965" y="1644"/>
                  </a:lnTo>
                  <a:lnTo>
                    <a:pt x="924" y="1661"/>
                  </a:lnTo>
                  <a:lnTo>
                    <a:pt x="883" y="1679"/>
                  </a:lnTo>
                  <a:lnTo>
                    <a:pt x="843" y="1698"/>
                  </a:lnTo>
                  <a:lnTo>
                    <a:pt x="804" y="1718"/>
                  </a:lnTo>
                  <a:lnTo>
                    <a:pt x="765" y="1737"/>
                  </a:lnTo>
                  <a:lnTo>
                    <a:pt x="727" y="1760"/>
                  </a:lnTo>
                  <a:lnTo>
                    <a:pt x="689" y="1781"/>
                  </a:lnTo>
                  <a:lnTo>
                    <a:pt x="653" y="1803"/>
                  </a:lnTo>
                  <a:lnTo>
                    <a:pt x="581" y="1852"/>
                  </a:lnTo>
                  <a:lnTo>
                    <a:pt x="510" y="1902"/>
                  </a:lnTo>
                  <a:lnTo>
                    <a:pt x="442" y="1955"/>
                  </a:lnTo>
                  <a:lnTo>
                    <a:pt x="375" y="2012"/>
                  </a:lnTo>
                  <a:lnTo>
                    <a:pt x="310" y="2071"/>
                  </a:lnTo>
                  <a:lnTo>
                    <a:pt x="246" y="2133"/>
                  </a:lnTo>
                  <a:lnTo>
                    <a:pt x="184" y="2199"/>
                  </a:lnTo>
                  <a:lnTo>
                    <a:pt x="123" y="2267"/>
                  </a:lnTo>
                  <a:lnTo>
                    <a:pt x="62" y="2338"/>
                  </a:lnTo>
                  <a:lnTo>
                    <a:pt x="0" y="241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25081" name="Freeform 57"/>
            <p:cNvSpPr>
              <a:spLocks/>
            </p:cNvSpPr>
            <p:nvPr userDrawn="1"/>
          </p:nvSpPr>
          <p:spPr bwMode="auto">
            <a:xfrm>
              <a:off x="1648" y="652"/>
              <a:ext cx="5042" cy="1263"/>
            </a:xfrm>
            <a:custGeom>
              <a:avLst/>
              <a:gdLst/>
              <a:ahLst/>
              <a:cxnLst>
                <a:cxn ang="0">
                  <a:pos x="5042" y="0"/>
                </a:cxn>
                <a:cxn ang="0">
                  <a:pos x="5033" y="77"/>
                </a:cxn>
                <a:cxn ang="0">
                  <a:pos x="5021" y="166"/>
                </a:cxn>
                <a:cxn ang="0">
                  <a:pos x="4997" y="281"/>
                </a:cxn>
                <a:cxn ang="0">
                  <a:pos x="4963" y="413"/>
                </a:cxn>
                <a:cxn ang="0">
                  <a:pos x="4913" y="562"/>
                </a:cxn>
                <a:cxn ang="0">
                  <a:pos x="4865" y="679"/>
                </a:cxn>
                <a:cxn ang="0">
                  <a:pos x="4828" y="759"/>
                </a:cxn>
                <a:cxn ang="0">
                  <a:pos x="4785" y="839"/>
                </a:cxn>
                <a:cxn ang="0">
                  <a:pos x="4738" y="918"/>
                </a:cxn>
                <a:cxn ang="0">
                  <a:pos x="4685" y="998"/>
                </a:cxn>
                <a:cxn ang="0">
                  <a:pos x="4627" y="1073"/>
                </a:cxn>
                <a:cxn ang="0">
                  <a:pos x="4563" y="1149"/>
                </a:cxn>
                <a:cxn ang="0">
                  <a:pos x="4492" y="1220"/>
                </a:cxn>
                <a:cxn ang="0">
                  <a:pos x="4414" y="1288"/>
                </a:cxn>
                <a:cxn ang="0">
                  <a:pos x="4330" y="1351"/>
                </a:cxn>
                <a:cxn ang="0">
                  <a:pos x="4239" y="1409"/>
                </a:cxn>
                <a:cxn ang="0">
                  <a:pos x="4139" y="1461"/>
                </a:cxn>
                <a:cxn ang="0">
                  <a:pos x="4034" y="1506"/>
                </a:cxn>
                <a:cxn ang="0">
                  <a:pos x="3919" y="1545"/>
                </a:cxn>
                <a:cxn ang="0">
                  <a:pos x="3795" y="1574"/>
                </a:cxn>
                <a:cxn ang="0">
                  <a:pos x="3664" y="1597"/>
                </a:cxn>
                <a:cxn ang="0">
                  <a:pos x="3523" y="1608"/>
                </a:cxn>
                <a:cxn ang="0">
                  <a:pos x="3374" y="1610"/>
                </a:cxn>
                <a:cxn ang="0">
                  <a:pos x="3215" y="1601"/>
                </a:cxn>
                <a:cxn ang="0">
                  <a:pos x="3131" y="1592"/>
                </a:cxn>
                <a:cxn ang="0">
                  <a:pos x="2806" y="1558"/>
                </a:cxn>
                <a:cxn ang="0">
                  <a:pos x="2505" y="1535"/>
                </a:cxn>
                <a:cxn ang="0">
                  <a:pos x="2227" y="1526"/>
                </a:cxn>
                <a:cxn ang="0">
                  <a:pos x="1971" y="1530"/>
                </a:cxn>
                <a:cxn ang="0">
                  <a:pos x="1733" y="1547"/>
                </a:cxn>
                <a:cxn ang="0">
                  <a:pos x="1515" y="1576"/>
                </a:cxn>
                <a:cxn ang="0">
                  <a:pos x="1362" y="1605"/>
                </a:cxn>
                <a:cxn ang="0">
                  <a:pos x="1265" y="1629"/>
                </a:cxn>
                <a:cxn ang="0">
                  <a:pos x="1172" y="1655"/>
                </a:cxn>
                <a:cxn ang="0">
                  <a:pos x="1082" y="1685"/>
                </a:cxn>
                <a:cxn ang="0">
                  <a:pos x="996" y="1718"/>
                </a:cxn>
                <a:cxn ang="0">
                  <a:pos x="913" y="1753"/>
                </a:cxn>
                <a:cxn ang="0">
                  <a:pos x="832" y="1792"/>
                </a:cxn>
                <a:cxn ang="0">
                  <a:pos x="756" y="1834"/>
                </a:cxn>
                <a:cxn ang="0">
                  <a:pos x="681" y="1879"/>
                </a:cxn>
                <a:cxn ang="0">
                  <a:pos x="572" y="1952"/>
                </a:cxn>
                <a:cxn ang="0">
                  <a:pos x="435" y="2060"/>
                </a:cxn>
                <a:cxn ang="0">
                  <a:pos x="306" y="2179"/>
                </a:cxn>
                <a:cxn ang="0">
                  <a:pos x="181" y="2309"/>
                </a:cxn>
                <a:cxn ang="0">
                  <a:pos x="60" y="2452"/>
                </a:cxn>
              </a:cxnLst>
              <a:rect l="0" t="0" r="r" b="b"/>
              <a:pathLst>
                <a:path w="5042" h="2527">
                  <a:moveTo>
                    <a:pt x="5042" y="0"/>
                  </a:moveTo>
                  <a:lnTo>
                    <a:pt x="5042" y="0"/>
                  </a:lnTo>
                  <a:lnTo>
                    <a:pt x="5040" y="21"/>
                  </a:lnTo>
                  <a:lnTo>
                    <a:pt x="5033" y="77"/>
                  </a:lnTo>
                  <a:lnTo>
                    <a:pt x="5028" y="118"/>
                  </a:lnTo>
                  <a:lnTo>
                    <a:pt x="5021" y="166"/>
                  </a:lnTo>
                  <a:lnTo>
                    <a:pt x="5010" y="221"/>
                  </a:lnTo>
                  <a:lnTo>
                    <a:pt x="4997" y="281"/>
                  </a:lnTo>
                  <a:lnTo>
                    <a:pt x="4981" y="345"/>
                  </a:lnTo>
                  <a:lnTo>
                    <a:pt x="4963" y="413"/>
                  </a:lnTo>
                  <a:lnTo>
                    <a:pt x="4939" y="486"/>
                  </a:lnTo>
                  <a:lnTo>
                    <a:pt x="4913" y="562"/>
                  </a:lnTo>
                  <a:lnTo>
                    <a:pt x="4882" y="639"/>
                  </a:lnTo>
                  <a:lnTo>
                    <a:pt x="4865" y="679"/>
                  </a:lnTo>
                  <a:lnTo>
                    <a:pt x="4847" y="718"/>
                  </a:lnTo>
                  <a:lnTo>
                    <a:pt x="4828" y="759"/>
                  </a:lnTo>
                  <a:lnTo>
                    <a:pt x="4807" y="799"/>
                  </a:lnTo>
                  <a:lnTo>
                    <a:pt x="4785" y="839"/>
                  </a:lnTo>
                  <a:lnTo>
                    <a:pt x="4763" y="878"/>
                  </a:lnTo>
                  <a:lnTo>
                    <a:pt x="4738" y="918"/>
                  </a:lnTo>
                  <a:lnTo>
                    <a:pt x="4713" y="957"/>
                  </a:lnTo>
                  <a:lnTo>
                    <a:pt x="4685" y="998"/>
                  </a:lnTo>
                  <a:lnTo>
                    <a:pt x="4657" y="1036"/>
                  </a:lnTo>
                  <a:lnTo>
                    <a:pt x="4627" y="1073"/>
                  </a:lnTo>
                  <a:lnTo>
                    <a:pt x="4596" y="1112"/>
                  </a:lnTo>
                  <a:lnTo>
                    <a:pt x="4563" y="1149"/>
                  </a:lnTo>
                  <a:lnTo>
                    <a:pt x="4528" y="1185"/>
                  </a:lnTo>
                  <a:lnTo>
                    <a:pt x="4492" y="1220"/>
                  </a:lnTo>
                  <a:lnTo>
                    <a:pt x="4454" y="1254"/>
                  </a:lnTo>
                  <a:lnTo>
                    <a:pt x="4414" y="1288"/>
                  </a:lnTo>
                  <a:lnTo>
                    <a:pt x="4373" y="1320"/>
                  </a:lnTo>
                  <a:lnTo>
                    <a:pt x="4330" y="1351"/>
                  </a:lnTo>
                  <a:lnTo>
                    <a:pt x="4285" y="1380"/>
                  </a:lnTo>
                  <a:lnTo>
                    <a:pt x="4239" y="1409"/>
                  </a:lnTo>
                  <a:lnTo>
                    <a:pt x="4191" y="1435"/>
                  </a:lnTo>
                  <a:lnTo>
                    <a:pt x="4139" y="1461"/>
                  </a:lnTo>
                  <a:lnTo>
                    <a:pt x="4088" y="1485"/>
                  </a:lnTo>
                  <a:lnTo>
                    <a:pt x="4034" y="1506"/>
                  </a:lnTo>
                  <a:lnTo>
                    <a:pt x="3977" y="1527"/>
                  </a:lnTo>
                  <a:lnTo>
                    <a:pt x="3919" y="1545"/>
                  </a:lnTo>
                  <a:lnTo>
                    <a:pt x="3857" y="1561"/>
                  </a:lnTo>
                  <a:lnTo>
                    <a:pt x="3795" y="1574"/>
                  </a:lnTo>
                  <a:lnTo>
                    <a:pt x="3731" y="1587"/>
                  </a:lnTo>
                  <a:lnTo>
                    <a:pt x="3664" y="1597"/>
                  </a:lnTo>
                  <a:lnTo>
                    <a:pt x="3595" y="1603"/>
                  </a:lnTo>
                  <a:lnTo>
                    <a:pt x="3523" y="1608"/>
                  </a:lnTo>
                  <a:lnTo>
                    <a:pt x="3449" y="1610"/>
                  </a:lnTo>
                  <a:lnTo>
                    <a:pt x="3374" y="1610"/>
                  </a:lnTo>
                  <a:lnTo>
                    <a:pt x="3295" y="1606"/>
                  </a:lnTo>
                  <a:lnTo>
                    <a:pt x="3215" y="1601"/>
                  </a:lnTo>
                  <a:lnTo>
                    <a:pt x="3131" y="1592"/>
                  </a:lnTo>
                  <a:lnTo>
                    <a:pt x="3131" y="1592"/>
                  </a:lnTo>
                  <a:lnTo>
                    <a:pt x="2966" y="1572"/>
                  </a:lnTo>
                  <a:lnTo>
                    <a:pt x="2806" y="1558"/>
                  </a:lnTo>
                  <a:lnTo>
                    <a:pt x="2652" y="1545"/>
                  </a:lnTo>
                  <a:lnTo>
                    <a:pt x="2505" y="1535"/>
                  </a:lnTo>
                  <a:lnTo>
                    <a:pt x="2364" y="1529"/>
                  </a:lnTo>
                  <a:lnTo>
                    <a:pt x="2227" y="1526"/>
                  </a:lnTo>
                  <a:lnTo>
                    <a:pt x="2097" y="1527"/>
                  </a:lnTo>
                  <a:lnTo>
                    <a:pt x="1971" y="1530"/>
                  </a:lnTo>
                  <a:lnTo>
                    <a:pt x="1850" y="1537"/>
                  </a:lnTo>
                  <a:lnTo>
                    <a:pt x="1733" y="1547"/>
                  </a:lnTo>
                  <a:lnTo>
                    <a:pt x="1622" y="1559"/>
                  </a:lnTo>
                  <a:lnTo>
                    <a:pt x="1515" y="1576"/>
                  </a:lnTo>
                  <a:lnTo>
                    <a:pt x="1412" y="1595"/>
                  </a:lnTo>
                  <a:lnTo>
                    <a:pt x="1362" y="1605"/>
                  </a:lnTo>
                  <a:lnTo>
                    <a:pt x="1314" y="1616"/>
                  </a:lnTo>
                  <a:lnTo>
                    <a:pt x="1265" y="1629"/>
                  </a:lnTo>
                  <a:lnTo>
                    <a:pt x="1218" y="1642"/>
                  </a:lnTo>
                  <a:lnTo>
                    <a:pt x="1172" y="1655"/>
                  </a:lnTo>
                  <a:lnTo>
                    <a:pt x="1126" y="1669"/>
                  </a:lnTo>
                  <a:lnTo>
                    <a:pt x="1082" y="1685"/>
                  </a:lnTo>
                  <a:lnTo>
                    <a:pt x="1039" y="1702"/>
                  </a:lnTo>
                  <a:lnTo>
                    <a:pt x="996" y="1718"/>
                  </a:lnTo>
                  <a:lnTo>
                    <a:pt x="954" y="1735"/>
                  </a:lnTo>
                  <a:lnTo>
                    <a:pt x="913" y="1753"/>
                  </a:lnTo>
                  <a:lnTo>
                    <a:pt x="872" y="1773"/>
                  </a:lnTo>
                  <a:lnTo>
                    <a:pt x="832" y="1792"/>
                  </a:lnTo>
                  <a:lnTo>
                    <a:pt x="793" y="1813"/>
                  </a:lnTo>
                  <a:lnTo>
                    <a:pt x="756" y="1834"/>
                  </a:lnTo>
                  <a:lnTo>
                    <a:pt x="717" y="1857"/>
                  </a:lnTo>
                  <a:lnTo>
                    <a:pt x="681" y="1879"/>
                  </a:lnTo>
                  <a:lnTo>
                    <a:pt x="643" y="1903"/>
                  </a:lnTo>
                  <a:lnTo>
                    <a:pt x="572" y="1952"/>
                  </a:lnTo>
                  <a:lnTo>
                    <a:pt x="503" y="2005"/>
                  </a:lnTo>
                  <a:lnTo>
                    <a:pt x="435" y="2060"/>
                  </a:lnTo>
                  <a:lnTo>
                    <a:pt x="370" y="2118"/>
                  </a:lnTo>
                  <a:lnTo>
                    <a:pt x="306" y="2179"/>
                  </a:lnTo>
                  <a:lnTo>
                    <a:pt x="242" y="2242"/>
                  </a:lnTo>
                  <a:lnTo>
                    <a:pt x="181" y="2309"/>
                  </a:lnTo>
                  <a:lnTo>
                    <a:pt x="120" y="2380"/>
                  </a:lnTo>
                  <a:lnTo>
                    <a:pt x="60" y="2452"/>
                  </a:lnTo>
                  <a:lnTo>
                    <a:pt x="0" y="2527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25082" name="Freeform 58"/>
            <p:cNvSpPr>
              <a:spLocks/>
            </p:cNvSpPr>
            <p:nvPr userDrawn="1"/>
          </p:nvSpPr>
          <p:spPr bwMode="auto">
            <a:xfrm>
              <a:off x="1700" y="624"/>
              <a:ext cx="5002" cy="1320"/>
            </a:xfrm>
            <a:custGeom>
              <a:avLst/>
              <a:gdLst/>
              <a:ahLst/>
              <a:cxnLst>
                <a:cxn ang="0">
                  <a:pos x="5002" y="0"/>
                </a:cxn>
                <a:cxn ang="0">
                  <a:pos x="4995" y="78"/>
                </a:cxn>
                <a:cxn ang="0">
                  <a:pos x="4983" y="166"/>
                </a:cxn>
                <a:cxn ang="0">
                  <a:pos x="4962" y="281"/>
                </a:cxn>
                <a:cxn ang="0">
                  <a:pos x="4929" y="417"/>
                </a:cxn>
                <a:cxn ang="0">
                  <a:pos x="4882" y="567"/>
                </a:cxn>
                <a:cxn ang="0">
                  <a:pos x="4836" y="685"/>
                </a:cxn>
                <a:cxn ang="0">
                  <a:pos x="4800" y="766"/>
                </a:cxn>
                <a:cxn ang="0">
                  <a:pos x="4758" y="848"/>
                </a:cxn>
                <a:cxn ang="0">
                  <a:pos x="4712" y="929"/>
                </a:cxn>
                <a:cxn ang="0">
                  <a:pos x="4661" y="1009"/>
                </a:cxn>
                <a:cxn ang="0">
                  <a:pos x="4604" y="1087"/>
                </a:cxn>
                <a:cxn ang="0">
                  <a:pos x="4540" y="1164"/>
                </a:cxn>
                <a:cxn ang="0">
                  <a:pos x="4471" y="1237"/>
                </a:cxn>
                <a:cxn ang="0">
                  <a:pos x="4394" y="1306"/>
                </a:cxn>
                <a:cxn ang="0">
                  <a:pos x="4311" y="1371"/>
                </a:cxn>
                <a:cxn ang="0">
                  <a:pos x="4221" y="1432"/>
                </a:cxn>
                <a:cxn ang="0">
                  <a:pos x="4122" y="1486"/>
                </a:cxn>
                <a:cxn ang="0">
                  <a:pos x="4017" y="1534"/>
                </a:cxn>
                <a:cxn ang="0">
                  <a:pos x="3903" y="1574"/>
                </a:cxn>
                <a:cxn ang="0">
                  <a:pos x="3779" y="1607"/>
                </a:cxn>
                <a:cxn ang="0">
                  <a:pos x="3649" y="1631"/>
                </a:cxn>
                <a:cxn ang="0">
                  <a:pos x="3508" y="1646"/>
                </a:cxn>
                <a:cxn ang="0">
                  <a:pos x="3358" y="1650"/>
                </a:cxn>
                <a:cxn ang="0">
                  <a:pos x="3199" y="1646"/>
                </a:cxn>
                <a:cxn ang="0">
                  <a:pos x="3115" y="1637"/>
                </a:cxn>
                <a:cxn ang="0">
                  <a:pos x="2791" y="1610"/>
                </a:cxn>
                <a:cxn ang="0">
                  <a:pos x="2489" y="1594"/>
                </a:cxn>
                <a:cxn ang="0">
                  <a:pos x="2210" y="1591"/>
                </a:cxn>
                <a:cxn ang="0">
                  <a:pos x="1955" y="1599"/>
                </a:cxn>
                <a:cxn ang="0">
                  <a:pos x="1717" y="1621"/>
                </a:cxn>
                <a:cxn ang="0">
                  <a:pos x="1499" y="1654"/>
                </a:cxn>
                <a:cxn ang="0">
                  <a:pos x="1347" y="1687"/>
                </a:cxn>
                <a:cxn ang="0">
                  <a:pos x="1251" y="1713"/>
                </a:cxn>
                <a:cxn ang="0">
                  <a:pos x="1158" y="1741"/>
                </a:cxn>
                <a:cxn ang="0">
                  <a:pos x="1069" y="1773"/>
                </a:cxn>
                <a:cxn ang="0">
                  <a:pos x="983" y="1809"/>
                </a:cxn>
                <a:cxn ang="0">
                  <a:pos x="899" y="1846"/>
                </a:cxn>
                <a:cxn ang="0">
                  <a:pos x="820" y="1886"/>
                </a:cxn>
                <a:cxn ang="0">
                  <a:pos x="744" y="1930"/>
                </a:cxn>
                <a:cxn ang="0">
                  <a:pos x="669" y="1977"/>
                </a:cxn>
                <a:cxn ang="0">
                  <a:pos x="597" y="2027"/>
                </a:cxn>
                <a:cxn ang="0">
                  <a:pos x="494" y="2106"/>
                </a:cxn>
                <a:cxn ang="0">
                  <a:pos x="362" y="2222"/>
                </a:cxn>
                <a:cxn ang="0">
                  <a:pos x="237" y="2351"/>
                </a:cxn>
                <a:cxn ang="0">
                  <a:pos x="116" y="2490"/>
                </a:cxn>
                <a:cxn ang="0">
                  <a:pos x="0" y="2642"/>
                </a:cxn>
              </a:cxnLst>
              <a:rect l="0" t="0" r="r" b="b"/>
              <a:pathLst>
                <a:path w="5002" h="2642">
                  <a:moveTo>
                    <a:pt x="5002" y="0"/>
                  </a:moveTo>
                  <a:lnTo>
                    <a:pt x="5002" y="0"/>
                  </a:lnTo>
                  <a:lnTo>
                    <a:pt x="5001" y="21"/>
                  </a:lnTo>
                  <a:lnTo>
                    <a:pt x="4995" y="78"/>
                  </a:lnTo>
                  <a:lnTo>
                    <a:pt x="4990" y="120"/>
                  </a:lnTo>
                  <a:lnTo>
                    <a:pt x="4983" y="166"/>
                  </a:lnTo>
                  <a:lnTo>
                    <a:pt x="4973" y="221"/>
                  </a:lnTo>
                  <a:lnTo>
                    <a:pt x="4962" y="281"/>
                  </a:lnTo>
                  <a:lnTo>
                    <a:pt x="4947" y="347"/>
                  </a:lnTo>
                  <a:lnTo>
                    <a:pt x="4929" y="417"/>
                  </a:lnTo>
                  <a:lnTo>
                    <a:pt x="4906" y="491"/>
                  </a:lnTo>
                  <a:lnTo>
                    <a:pt x="4882" y="567"/>
                  </a:lnTo>
                  <a:lnTo>
                    <a:pt x="4852" y="646"/>
                  </a:lnTo>
                  <a:lnTo>
                    <a:pt x="4836" y="685"/>
                  </a:lnTo>
                  <a:lnTo>
                    <a:pt x="4818" y="725"/>
                  </a:lnTo>
                  <a:lnTo>
                    <a:pt x="4800" y="766"/>
                  </a:lnTo>
                  <a:lnTo>
                    <a:pt x="4780" y="807"/>
                  </a:lnTo>
                  <a:lnTo>
                    <a:pt x="4758" y="848"/>
                  </a:lnTo>
                  <a:lnTo>
                    <a:pt x="4736" y="888"/>
                  </a:lnTo>
                  <a:lnTo>
                    <a:pt x="4712" y="929"/>
                  </a:lnTo>
                  <a:lnTo>
                    <a:pt x="4687" y="969"/>
                  </a:lnTo>
                  <a:lnTo>
                    <a:pt x="4661" y="1009"/>
                  </a:lnTo>
                  <a:lnTo>
                    <a:pt x="4633" y="1048"/>
                  </a:lnTo>
                  <a:lnTo>
                    <a:pt x="4604" y="1087"/>
                  </a:lnTo>
                  <a:lnTo>
                    <a:pt x="4572" y="1126"/>
                  </a:lnTo>
                  <a:lnTo>
                    <a:pt x="4540" y="1164"/>
                  </a:lnTo>
                  <a:lnTo>
                    <a:pt x="4505" y="1201"/>
                  </a:lnTo>
                  <a:lnTo>
                    <a:pt x="4471" y="1237"/>
                  </a:lnTo>
                  <a:lnTo>
                    <a:pt x="4433" y="1273"/>
                  </a:lnTo>
                  <a:lnTo>
                    <a:pt x="4394" y="1306"/>
                  </a:lnTo>
                  <a:lnTo>
                    <a:pt x="4353" y="1340"/>
                  </a:lnTo>
                  <a:lnTo>
                    <a:pt x="4311" y="1371"/>
                  </a:lnTo>
                  <a:lnTo>
                    <a:pt x="4266" y="1403"/>
                  </a:lnTo>
                  <a:lnTo>
                    <a:pt x="4221" y="1432"/>
                  </a:lnTo>
                  <a:lnTo>
                    <a:pt x="4172" y="1460"/>
                  </a:lnTo>
                  <a:lnTo>
                    <a:pt x="4122" y="1486"/>
                  </a:lnTo>
                  <a:lnTo>
                    <a:pt x="4071" y="1511"/>
                  </a:lnTo>
                  <a:lnTo>
                    <a:pt x="4017" y="1534"/>
                  </a:lnTo>
                  <a:lnTo>
                    <a:pt x="3960" y="1555"/>
                  </a:lnTo>
                  <a:lnTo>
                    <a:pt x="3903" y="1574"/>
                  </a:lnTo>
                  <a:lnTo>
                    <a:pt x="3842" y="1592"/>
                  </a:lnTo>
                  <a:lnTo>
                    <a:pt x="3779" y="1607"/>
                  </a:lnTo>
                  <a:lnTo>
                    <a:pt x="3715" y="1621"/>
                  </a:lnTo>
                  <a:lnTo>
                    <a:pt x="3649" y="1631"/>
                  </a:lnTo>
                  <a:lnTo>
                    <a:pt x="3579" y="1641"/>
                  </a:lnTo>
                  <a:lnTo>
                    <a:pt x="3508" y="1646"/>
                  </a:lnTo>
                  <a:lnTo>
                    <a:pt x="3435" y="1650"/>
                  </a:lnTo>
                  <a:lnTo>
                    <a:pt x="3358" y="1650"/>
                  </a:lnTo>
                  <a:lnTo>
                    <a:pt x="3279" y="1649"/>
                  </a:lnTo>
                  <a:lnTo>
                    <a:pt x="3199" y="1646"/>
                  </a:lnTo>
                  <a:lnTo>
                    <a:pt x="3115" y="1637"/>
                  </a:lnTo>
                  <a:lnTo>
                    <a:pt x="3115" y="1637"/>
                  </a:lnTo>
                  <a:lnTo>
                    <a:pt x="2950" y="1623"/>
                  </a:lnTo>
                  <a:lnTo>
                    <a:pt x="2791" y="1610"/>
                  </a:lnTo>
                  <a:lnTo>
                    <a:pt x="2636" y="1600"/>
                  </a:lnTo>
                  <a:lnTo>
                    <a:pt x="2489" y="1594"/>
                  </a:lnTo>
                  <a:lnTo>
                    <a:pt x="2348" y="1591"/>
                  </a:lnTo>
                  <a:lnTo>
                    <a:pt x="2210" y="1591"/>
                  </a:lnTo>
                  <a:lnTo>
                    <a:pt x="2080" y="1594"/>
                  </a:lnTo>
                  <a:lnTo>
                    <a:pt x="1955" y="1599"/>
                  </a:lnTo>
                  <a:lnTo>
                    <a:pt x="1834" y="1608"/>
                  </a:lnTo>
                  <a:lnTo>
                    <a:pt x="1717" y="1621"/>
                  </a:lnTo>
                  <a:lnTo>
                    <a:pt x="1606" y="1636"/>
                  </a:lnTo>
                  <a:lnTo>
                    <a:pt x="1499" y="1654"/>
                  </a:lnTo>
                  <a:lnTo>
                    <a:pt x="1397" y="1675"/>
                  </a:lnTo>
                  <a:lnTo>
                    <a:pt x="1347" y="1687"/>
                  </a:lnTo>
                  <a:lnTo>
                    <a:pt x="1298" y="1699"/>
                  </a:lnTo>
                  <a:lnTo>
                    <a:pt x="1251" y="1713"/>
                  </a:lnTo>
                  <a:lnTo>
                    <a:pt x="1204" y="1726"/>
                  </a:lnTo>
                  <a:lnTo>
                    <a:pt x="1158" y="1741"/>
                  </a:lnTo>
                  <a:lnTo>
                    <a:pt x="1113" y="1757"/>
                  </a:lnTo>
                  <a:lnTo>
                    <a:pt x="1069" y="1773"/>
                  </a:lnTo>
                  <a:lnTo>
                    <a:pt x="1026" y="1791"/>
                  </a:lnTo>
                  <a:lnTo>
                    <a:pt x="983" y="1809"/>
                  </a:lnTo>
                  <a:lnTo>
                    <a:pt x="941" y="1826"/>
                  </a:lnTo>
                  <a:lnTo>
                    <a:pt x="899" y="1846"/>
                  </a:lnTo>
                  <a:lnTo>
                    <a:pt x="859" y="1865"/>
                  </a:lnTo>
                  <a:lnTo>
                    <a:pt x="820" y="1886"/>
                  </a:lnTo>
                  <a:lnTo>
                    <a:pt x="781" y="1909"/>
                  </a:lnTo>
                  <a:lnTo>
                    <a:pt x="744" y="1930"/>
                  </a:lnTo>
                  <a:lnTo>
                    <a:pt x="707" y="1952"/>
                  </a:lnTo>
                  <a:lnTo>
                    <a:pt x="669" y="1977"/>
                  </a:lnTo>
                  <a:lnTo>
                    <a:pt x="633" y="2001"/>
                  </a:lnTo>
                  <a:lnTo>
                    <a:pt x="597" y="2027"/>
                  </a:lnTo>
                  <a:lnTo>
                    <a:pt x="562" y="2052"/>
                  </a:lnTo>
                  <a:lnTo>
                    <a:pt x="494" y="2106"/>
                  </a:lnTo>
                  <a:lnTo>
                    <a:pt x="427" y="2162"/>
                  </a:lnTo>
                  <a:lnTo>
                    <a:pt x="362" y="2222"/>
                  </a:lnTo>
                  <a:lnTo>
                    <a:pt x="300" y="2285"/>
                  </a:lnTo>
                  <a:lnTo>
                    <a:pt x="237" y="2351"/>
                  </a:lnTo>
                  <a:lnTo>
                    <a:pt x="176" y="2419"/>
                  </a:lnTo>
                  <a:lnTo>
                    <a:pt x="116" y="2490"/>
                  </a:lnTo>
                  <a:lnTo>
                    <a:pt x="58" y="2564"/>
                  </a:lnTo>
                  <a:lnTo>
                    <a:pt x="0" y="264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25083" name="Freeform 59"/>
            <p:cNvSpPr>
              <a:spLocks/>
            </p:cNvSpPr>
            <p:nvPr userDrawn="1"/>
          </p:nvSpPr>
          <p:spPr bwMode="auto">
            <a:xfrm>
              <a:off x="1751" y="595"/>
              <a:ext cx="4962" cy="1378"/>
            </a:xfrm>
            <a:custGeom>
              <a:avLst/>
              <a:gdLst/>
              <a:ahLst/>
              <a:cxnLst>
                <a:cxn ang="0">
                  <a:pos x="4962" y="0"/>
                </a:cxn>
                <a:cxn ang="0">
                  <a:pos x="4957" y="79"/>
                </a:cxn>
                <a:cxn ang="0">
                  <a:pos x="4946" y="170"/>
                </a:cxn>
                <a:cxn ang="0">
                  <a:pos x="4926" y="284"/>
                </a:cxn>
                <a:cxn ang="0">
                  <a:pos x="4894" y="421"/>
                </a:cxn>
                <a:cxn ang="0">
                  <a:pos x="4850" y="573"/>
                </a:cxn>
                <a:cxn ang="0">
                  <a:pos x="4806" y="693"/>
                </a:cxn>
                <a:cxn ang="0">
                  <a:pos x="4771" y="775"/>
                </a:cxn>
                <a:cxn ang="0">
                  <a:pos x="4732" y="857"/>
                </a:cxn>
                <a:cxn ang="0">
                  <a:pos x="4686" y="940"/>
                </a:cxn>
                <a:cxn ang="0">
                  <a:pos x="4636" y="1022"/>
                </a:cxn>
                <a:cxn ang="0">
                  <a:pos x="4581" y="1101"/>
                </a:cxn>
                <a:cxn ang="0">
                  <a:pos x="4518" y="1180"/>
                </a:cxn>
                <a:cxn ang="0">
                  <a:pos x="4449" y="1255"/>
                </a:cxn>
                <a:cxn ang="0">
                  <a:pos x="4374" y="1326"/>
                </a:cxn>
                <a:cxn ang="0">
                  <a:pos x="4292" y="1393"/>
                </a:cxn>
                <a:cxn ang="0">
                  <a:pos x="4202" y="1455"/>
                </a:cxn>
                <a:cxn ang="0">
                  <a:pos x="4104" y="1511"/>
                </a:cxn>
                <a:cxn ang="0">
                  <a:pos x="4000" y="1563"/>
                </a:cxn>
                <a:cxn ang="0">
                  <a:pos x="3886" y="1605"/>
                </a:cxn>
                <a:cxn ang="0">
                  <a:pos x="3764" y="1641"/>
                </a:cxn>
                <a:cxn ang="0">
                  <a:pos x="3634" y="1668"/>
                </a:cxn>
                <a:cxn ang="0">
                  <a:pos x="3493" y="1686"/>
                </a:cxn>
                <a:cxn ang="0">
                  <a:pos x="3344" y="1694"/>
                </a:cxn>
                <a:cxn ang="0">
                  <a:pos x="3184" y="1691"/>
                </a:cxn>
                <a:cxn ang="0">
                  <a:pos x="3101" y="1686"/>
                </a:cxn>
                <a:cxn ang="0">
                  <a:pos x="2774" y="1663"/>
                </a:cxn>
                <a:cxn ang="0">
                  <a:pos x="2473" y="1653"/>
                </a:cxn>
                <a:cxn ang="0">
                  <a:pos x="2195" y="1655"/>
                </a:cxn>
                <a:cxn ang="0">
                  <a:pos x="1938" y="1670"/>
                </a:cxn>
                <a:cxn ang="0">
                  <a:pos x="1702" y="1695"/>
                </a:cxn>
                <a:cxn ang="0">
                  <a:pos x="1486" y="1734"/>
                </a:cxn>
                <a:cxn ang="0">
                  <a:pos x="1333" y="1770"/>
                </a:cxn>
                <a:cxn ang="0">
                  <a:pos x="1237" y="1799"/>
                </a:cxn>
                <a:cxn ang="0">
                  <a:pos x="1144" y="1829"/>
                </a:cxn>
                <a:cxn ang="0">
                  <a:pos x="1055" y="1863"/>
                </a:cxn>
                <a:cxn ang="0">
                  <a:pos x="971" y="1899"/>
                </a:cxn>
                <a:cxn ang="0">
                  <a:pos x="889" y="1939"/>
                </a:cxn>
                <a:cxn ang="0">
                  <a:pos x="810" y="1981"/>
                </a:cxn>
                <a:cxn ang="0">
                  <a:pos x="733" y="2026"/>
                </a:cxn>
                <a:cxn ang="0">
                  <a:pos x="660" y="2075"/>
                </a:cxn>
                <a:cxn ang="0">
                  <a:pos x="589" y="2127"/>
                </a:cxn>
                <a:cxn ang="0">
                  <a:pos x="486" y="2209"/>
                </a:cxn>
                <a:cxn ang="0">
                  <a:pos x="357" y="2328"/>
                </a:cxn>
                <a:cxn ang="0">
                  <a:pos x="233" y="2459"/>
                </a:cxn>
                <a:cxn ang="0">
                  <a:pos x="115" y="2603"/>
                </a:cxn>
                <a:cxn ang="0">
                  <a:pos x="0" y="2756"/>
                </a:cxn>
              </a:cxnLst>
              <a:rect l="0" t="0" r="r" b="b"/>
              <a:pathLst>
                <a:path w="4962" h="2756">
                  <a:moveTo>
                    <a:pt x="4962" y="0"/>
                  </a:moveTo>
                  <a:lnTo>
                    <a:pt x="4962" y="0"/>
                  </a:lnTo>
                  <a:lnTo>
                    <a:pt x="4961" y="21"/>
                  </a:lnTo>
                  <a:lnTo>
                    <a:pt x="4957" y="79"/>
                  </a:lnTo>
                  <a:lnTo>
                    <a:pt x="4953" y="121"/>
                  </a:lnTo>
                  <a:lnTo>
                    <a:pt x="4946" y="170"/>
                  </a:lnTo>
                  <a:lnTo>
                    <a:pt x="4937" y="224"/>
                  </a:lnTo>
                  <a:lnTo>
                    <a:pt x="4926" y="284"/>
                  </a:lnTo>
                  <a:lnTo>
                    <a:pt x="4912" y="350"/>
                  </a:lnTo>
                  <a:lnTo>
                    <a:pt x="4894" y="421"/>
                  </a:lnTo>
                  <a:lnTo>
                    <a:pt x="4875" y="496"/>
                  </a:lnTo>
                  <a:lnTo>
                    <a:pt x="4850" y="573"/>
                  </a:lnTo>
                  <a:lnTo>
                    <a:pt x="4822" y="652"/>
                  </a:lnTo>
                  <a:lnTo>
                    <a:pt x="4806" y="693"/>
                  </a:lnTo>
                  <a:lnTo>
                    <a:pt x="4789" y="733"/>
                  </a:lnTo>
                  <a:lnTo>
                    <a:pt x="4771" y="775"/>
                  </a:lnTo>
                  <a:lnTo>
                    <a:pt x="4751" y="815"/>
                  </a:lnTo>
                  <a:lnTo>
                    <a:pt x="4732" y="857"/>
                  </a:lnTo>
                  <a:lnTo>
                    <a:pt x="4710" y="899"/>
                  </a:lnTo>
                  <a:lnTo>
                    <a:pt x="4686" y="940"/>
                  </a:lnTo>
                  <a:lnTo>
                    <a:pt x="4663" y="980"/>
                  </a:lnTo>
                  <a:lnTo>
                    <a:pt x="4636" y="1022"/>
                  </a:lnTo>
                  <a:lnTo>
                    <a:pt x="4608" y="1062"/>
                  </a:lnTo>
                  <a:lnTo>
                    <a:pt x="4581" y="1101"/>
                  </a:lnTo>
                  <a:lnTo>
                    <a:pt x="4550" y="1142"/>
                  </a:lnTo>
                  <a:lnTo>
                    <a:pt x="4518" y="1180"/>
                  </a:lnTo>
                  <a:lnTo>
                    <a:pt x="4485" y="1217"/>
                  </a:lnTo>
                  <a:lnTo>
                    <a:pt x="4449" y="1255"/>
                  </a:lnTo>
                  <a:lnTo>
                    <a:pt x="4413" y="1290"/>
                  </a:lnTo>
                  <a:lnTo>
                    <a:pt x="4374" y="1326"/>
                  </a:lnTo>
                  <a:lnTo>
                    <a:pt x="4333" y="1360"/>
                  </a:lnTo>
                  <a:lnTo>
                    <a:pt x="4292" y="1393"/>
                  </a:lnTo>
                  <a:lnTo>
                    <a:pt x="4247" y="1426"/>
                  </a:lnTo>
                  <a:lnTo>
                    <a:pt x="4202" y="1455"/>
                  </a:lnTo>
                  <a:lnTo>
                    <a:pt x="4154" y="1484"/>
                  </a:lnTo>
                  <a:lnTo>
                    <a:pt x="4104" y="1511"/>
                  </a:lnTo>
                  <a:lnTo>
                    <a:pt x="4053" y="1539"/>
                  </a:lnTo>
                  <a:lnTo>
                    <a:pt x="4000" y="1563"/>
                  </a:lnTo>
                  <a:lnTo>
                    <a:pt x="3943" y="1586"/>
                  </a:lnTo>
                  <a:lnTo>
                    <a:pt x="3886" y="1605"/>
                  </a:lnTo>
                  <a:lnTo>
                    <a:pt x="3827" y="1624"/>
                  </a:lnTo>
                  <a:lnTo>
                    <a:pt x="3764" y="1641"/>
                  </a:lnTo>
                  <a:lnTo>
                    <a:pt x="3700" y="1655"/>
                  </a:lnTo>
                  <a:lnTo>
                    <a:pt x="3634" y="1668"/>
                  </a:lnTo>
                  <a:lnTo>
                    <a:pt x="3564" y="1678"/>
                  </a:lnTo>
                  <a:lnTo>
                    <a:pt x="3493" y="1686"/>
                  </a:lnTo>
                  <a:lnTo>
                    <a:pt x="3420" y="1691"/>
                  </a:lnTo>
                  <a:lnTo>
                    <a:pt x="3344" y="1694"/>
                  </a:lnTo>
                  <a:lnTo>
                    <a:pt x="3266" y="1694"/>
                  </a:lnTo>
                  <a:lnTo>
                    <a:pt x="3184" y="1691"/>
                  </a:lnTo>
                  <a:lnTo>
                    <a:pt x="3101" y="1686"/>
                  </a:lnTo>
                  <a:lnTo>
                    <a:pt x="3101" y="1686"/>
                  </a:lnTo>
                  <a:lnTo>
                    <a:pt x="2935" y="1673"/>
                  </a:lnTo>
                  <a:lnTo>
                    <a:pt x="2774" y="1663"/>
                  </a:lnTo>
                  <a:lnTo>
                    <a:pt x="2622" y="1657"/>
                  </a:lnTo>
                  <a:lnTo>
                    <a:pt x="2473" y="1653"/>
                  </a:lnTo>
                  <a:lnTo>
                    <a:pt x="2331" y="1653"/>
                  </a:lnTo>
                  <a:lnTo>
                    <a:pt x="2195" y="1655"/>
                  </a:lnTo>
                  <a:lnTo>
                    <a:pt x="2065" y="1662"/>
                  </a:lnTo>
                  <a:lnTo>
                    <a:pt x="1938" y="1670"/>
                  </a:lnTo>
                  <a:lnTo>
                    <a:pt x="1819" y="1681"/>
                  </a:lnTo>
                  <a:lnTo>
                    <a:pt x="1702" y="1695"/>
                  </a:lnTo>
                  <a:lnTo>
                    <a:pt x="1591" y="1713"/>
                  </a:lnTo>
                  <a:lnTo>
                    <a:pt x="1486" y="1734"/>
                  </a:lnTo>
                  <a:lnTo>
                    <a:pt x="1383" y="1757"/>
                  </a:lnTo>
                  <a:lnTo>
                    <a:pt x="1333" y="1770"/>
                  </a:lnTo>
                  <a:lnTo>
                    <a:pt x="1284" y="1784"/>
                  </a:lnTo>
                  <a:lnTo>
                    <a:pt x="1237" y="1799"/>
                  </a:lnTo>
                  <a:lnTo>
                    <a:pt x="1190" y="1813"/>
                  </a:lnTo>
                  <a:lnTo>
                    <a:pt x="1144" y="1829"/>
                  </a:lnTo>
                  <a:lnTo>
                    <a:pt x="1100" y="1846"/>
                  </a:lnTo>
                  <a:lnTo>
                    <a:pt x="1055" y="1863"/>
                  </a:lnTo>
                  <a:lnTo>
                    <a:pt x="1012" y="1881"/>
                  </a:lnTo>
                  <a:lnTo>
                    <a:pt x="971" y="1899"/>
                  </a:lnTo>
                  <a:lnTo>
                    <a:pt x="929" y="1918"/>
                  </a:lnTo>
                  <a:lnTo>
                    <a:pt x="889" y="1939"/>
                  </a:lnTo>
                  <a:lnTo>
                    <a:pt x="848" y="1960"/>
                  </a:lnTo>
                  <a:lnTo>
                    <a:pt x="810" y="1981"/>
                  </a:lnTo>
                  <a:lnTo>
                    <a:pt x="771" y="2004"/>
                  </a:lnTo>
                  <a:lnTo>
                    <a:pt x="733" y="2026"/>
                  </a:lnTo>
                  <a:lnTo>
                    <a:pt x="696" y="2051"/>
                  </a:lnTo>
                  <a:lnTo>
                    <a:pt x="660" y="2075"/>
                  </a:lnTo>
                  <a:lnTo>
                    <a:pt x="624" y="2101"/>
                  </a:lnTo>
                  <a:lnTo>
                    <a:pt x="589" y="2127"/>
                  </a:lnTo>
                  <a:lnTo>
                    <a:pt x="554" y="2152"/>
                  </a:lnTo>
                  <a:lnTo>
                    <a:pt x="486" y="2209"/>
                  </a:lnTo>
                  <a:lnTo>
                    <a:pt x="421" y="2267"/>
                  </a:lnTo>
                  <a:lnTo>
                    <a:pt x="357" y="2328"/>
                  </a:lnTo>
                  <a:lnTo>
                    <a:pt x="295" y="2393"/>
                  </a:lnTo>
                  <a:lnTo>
                    <a:pt x="233" y="2459"/>
                  </a:lnTo>
                  <a:lnTo>
                    <a:pt x="174" y="2530"/>
                  </a:lnTo>
                  <a:lnTo>
                    <a:pt x="115" y="2603"/>
                  </a:lnTo>
                  <a:lnTo>
                    <a:pt x="57" y="2679"/>
                  </a:lnTo>
                  <a:lnTo>
                    <a:pt x="0" y="275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25084" name="Freeform 60"/>
            <p:cNvSpPr>
              <a:spLocks/>
            </p:cNvSpPr>
            <p:nvPr userDrawn="1"/>
          </p:nvSpPr>
          <p:spPr bwMode="auto">
            <a:xfrm>
              <a:off x="1804" y="566"/>
              <a:ext cx="4921" cy="1435"/>
            </a:xfrm>
            <a:custGeom>
              <a:avLst/>
              <a:gdLst/>
              <a:ahLst/>
              <a:cxnLst>
                <a:cxn ang="0">
                  <a:pos x="4921" y="0"/>
                </a:cxn>
                <a:cxn ang="0">
                  <a:pos x="4915" y="79"/>
                </a:cxn>
                <a:cxn ang="0">
                  <a:pos x="4905" y="169"/>
                </a:cxn>
                <a:cxn ang="0">
                  <a:pos x="4887" y="285"/>
                </a:cxn>
                <a:cxn ang="0">
                  <a:pos x="4858" y="424"/>
                </a:cxn>
                <a:cxn ang="0">
                  <a:pos x="4816" y="578"/>
                </a:cxn>
                <a:cxn ang="0">
                  <a:pos x="4773" y="699"/>
                </a:cxn>
                <a:cxn ang="0">
                  <a:pos x="4740" y="781"/>
                </a:cxn>
                <a:cxn ang="0">
                  <a:pos x="4701" y="865"/>
                </a:cxn>
                <a:cxn ang="0">
                  <a:pos x="4658" y="949"/>
                </a:cxn>
                <a:cxn ang="0">
                  <a:pos x="4608" y="1031"/>
                </a:cxn>
                <a:cxn ang="0">
                  <a:pos x="4554" y="1114"/>
                </a:cxn>
                <a:cxn ang="0">
                  <a:pos x="4493" y="1193"/>
                </a:cxn>
                <a:cxn ang="0">
                  <a:pos x="4425" y="1270"/>
                </a:cxn>
                <a:cxn ang="0">
                  <a:pos x="4351" y="1343"/>
                </a:cxn>
                <a:cxn ang="0">
                  <a:pos x="4269" y="1412"/>
                </a:cxn>
                <a:cxn ang="0">
                  <a:pos x="4182" y="1477"/>
                </a:cxn>
                <a:cxn ang="0">
                  <a:pos x="4085" y="1535"/>
                </a:cxn>
                <a:cxn ang="0">
                  <a:pos x="3981" y="1588"/>
                </a:cxn>
                <a:cxn ang="0">
                  <a:pos x="3868" y="1634"/>
                </a:cxn>
                <a:cxn ang="0">
                  <a:pos x="3746" y="1672"/>
                </a:cxn>
                <a:cxn ang="0">
                  <a:pos x="3615" y="1701"/>
                </a:cxn>
                <a:cxn ang="0">
                  <a:pos x="3477" y="1722"/>
                </a:cxn>
                <a:cxn ang="0">
                  <a:pos x="3327" y="1734"/>
                </a:cxn>
                <a:cxn ang="0">
                  <a:pos x="3167" y="1734"/>
                </a:cxn>
                <a:cxn ang="0">
                  <a:pos x="3084" y="1730"/>
                </a:cxn>
                <a:cxn ang="0">
                  <a:pos x="2757" y="1714"/>
                </a:cxn>
                <a:cxn ang="0">
                  <a:pos x="2456" y="1711"/>
                </a:cxn>
                <a:cxn ang="0">
                  <a:pos x="2178" y="1719"/>
                </a:cxn>
                <a:cxn ang="0">
                  <a:pos x="1922" y="1739"/>
                </a:cxn>
                <a:cxn ang="0">
                  <a:pos x="1687" y="1769"/>
                </a:cxn>
                <a:cxn ang="0">
                  <a:pos x="1469" y="1811"/>
                </a:cxn>
                <a:cxn ang="0">
                  <a:pos x="1318" y="1852"/>
                </a:cxn>
                <a:cxn ang="0">
                  <a:pos x="1222" y="1881"/>
                </a:cxn>
                <a:cxn ang="0">
                  <a:pos x="1130" y="1915"/>
                </a:cxn>
                <a:cxn ang="0">
                  <a:pos x="1043" y="1950"/>
                </a:cxn>
                <a:cxn ang="0">
                  <a:pos x="958" y="1989"/>
                </a:cxn>
                <a:cxn ang="0">
                  <a:pos x="876" y="2029"/>
                </a:cxn>
                <a:cxn ang="0">
                  <a:pos x="797" y="2074"/>
                </a:cxn>
                <a:cxn ang="0">
                  <a:pos x="722" y="2121"/>
                </a:cxn>
                <a:cxn ang="0">
                  <a:pos x="650" y="2171"/>
                </a:cxn>
                <a:cxn ang="0">
                  <a:pos x="579" y="2225"/>
                </a:cxn>
                <a:cxn ang="0">
                  <a:pos x="478" y="2309"/>
                </a:cxn>
                <a:cxn ang="0">
                  <a:pos x="350" y="2433"/>
                </a:cxn>
                <a:cxn ang="0">
                  <a:pos x="229" y="2567"/>
                </a:cxn>
                <a:cxn ang="0">
                  <a:pos x="112" y="2712"/>
                </a:cxn>
                <a:cxn ang="0">
                  <a:pos x="0" y="2869"/>
                </a:cxn>
              </a:cxnLst>
              <a:rect l="0" t="0" r="r" b="b"/>
              <a:pathLst>
                <a:path w="4921" h="2869">
                  <a:moveTo>
                    <a:pt x="4921" y="0"/>
                  </a:moveTo>
                  <a:lnTo>
                    <a:pt x="4921" y="0"/>
                  </a:lnTo>
                  <a:lnTo>
                    <a:pt x="4919" y="21"/>
                  </a:lnTo>
                  <a:lnTo>
                    <a:pt x="4915" y="79"/>
                  </a:lnTo>
                  <a:lnTo>
                    <a:pt x="4911" y="121"/>
                  </a:lnTo>
                  <a:lnTo>
                    <a:pt x="4905" y="169"/>
                  </a:lnTo>
                  <a:lnTo>
                    <a:pt x="4898" y="224"/>
                  </a:lnTo>
                  <a:lnTo>
                    <a:pt x="4887" y="285"/>
                  </a:lnTo>
                  <a:lnTo>
                    <a:pt x="4875" y="353"/>
                  </a:lnTo>
                  <a:lnTo>
                    <a:pt x="4858" y="424"/>
                  </a:lnTo>
                  <a:lnTo>
                    <a:pt x="4839" y="498"/>
                  </a:lnTo>
                  <a:lnTo>
                    <a:pt x="4816" y="578"/>
                  </a:lnTo>
                  <a:lnTo>
                    <a:pt x="4789" y="658"/>
                  </a:lnTo>
                  <a:lnTo>
                    <a:pt x="4773" y="699"/>
                  </a:lnTo>
                  <a:lnTo>
                    <a:pt x="4758" y="741"/>
                  </a:lnTo>
                  <a:lnTo>
                    <a:pt x="4740" y="781"/>
                  </a:lnTo>
                  <a:lnTo>
                    <a:pt x="4722" y="823"/>
                  </a:lnTo>
                  <a:lnTo>
                    <a:pt x="4701" y="865"/>
                  </a:lnTo>
                  <a:lnTo>
                    <a:pt x="4680" y="907"/>
                  </a:lnTo>
                  <a:lnTo>
                    <a:pt x="4658" y="949"/>
                  </a:lnTo>
                  <a:lnTo>
                    <a:pt x="4634" y="991"/>
                  </a:lnTo>
                  <a:lnTo>
                    <a:pt x="4608" y="1031"/>
                  </a:lnTo>
                  <a:lnTo>
                    <a:pt x="4582" y="1073"/>
                  </a:lnTo>
                  <a:lnTo>
                    <a:pt x="4554" y="1114"/>
                  </a:lnTo>
                  <a:lnTo>
                    <a:pt x="4525" y="1154"/>
                  </a:lnTo>
                  <a:lnTo>
                    <a:pt x="4493" y="1193"/>
                  </a:lnTo>
                  <a:lnTo>
                    <a:pt x="4460" y="1232"/>
                  </a:lnTo>
                  <a:lnTo>
                    <a:pt x="4425" y="1270"/>
                  </a:lnTo>
                  <a:lnTo>
                    <a:pt x="4389" y="1307"/>
                  </a:lnTo>
                  <a:lnTo>
                    <a:pt x="4351" y="1343"/>
                  </a:lnTo>
                  <a:lnTo>
                    <a:pt x="4311" y="1378"/>
                  </a:lnTo>
                  <a:lnTo>
                    <a:pt x="4269" y="1412"/>
                  </a:lnTo>
                  <a:lnTo>
                    <a:pt x="4226" y="1446"/>
                  </a:lnTo>
                  <a:lnTo>
                    <a:pt x="4182" y="1477"/>
                  </a:lnTo>
                  <a:lnTo>
                    <a:pt x="4135" y="1508"/>
                  </a:lnTo>
                  <a:lnTo>
                    <a:pt x="4085" y="1535"/>
                  </a:lnTo>
                  <a:lnTo>
                    <a:pt x="4033" y="1563"/>
                  </a:lnTo>
                  <a:lnTo>
                    <a:pt x="3981" y="1588"/>
                  </a:lnTo>
                  <a:lnTo>
                    <a:pt x="3925" y="1613"/>
                  </a:lnTo>
                  <a:lnTo>
                    <a:pt x="3868" y="1634"/>
                  </a:lnTo>
                  <a:lnTo>
                    <a:pt x="3808" y="1655"/>
                  </a:lnTo>
                  <a:lnTo>
                    <a:pt x="3746" y="1672"/>
                  </a:lnTo>
                  <a:lnTo>
                    <a:pt x="3682" y="1688"/>
                  </a:lnTo>
                  <a:lnTo>
                    <a:pt x="3615" y="1701"/>
                  </a:lnTo>
                  <a:lnTo>
                    <a:pt x="3547" y="1713"/>
                  </a:lnTo>
                  <a:lnTo>
                    <a:pt x="3477" y="1722"/>
                  </a:lnTo>
                  <a:lnTo>
                    <a:pt x="3403" y="1729"/>
                  </a:lnTo>
                  <a:lnTo>
                    <a:pt x="3327" y="1734"/>
                  </a:lnTo>
                  <a:lnTo>
                    <a:pt x="3249" y="1735"/>
                  </a:lnTo>
                  <a:lnTo>
                    <a:pt x="3167" y="1734"/>
                  </a:lnTo>
                  <a:lnTo>
                    <a:pt x="3084" y="1730"/>
                  </a:lnTo>
                  <a:lnTo>
                    <a:pt x="3084" y="1730"/>
                  </a:lnTo>
                  <a:lnTo>
                    <a:pt x="2917" y="1721"/>
                  </a:lnTo>
                  <a:lnTo>
                    <a:pt x="2757" y="1714"/>
                  </a:lnTo>
                  <a:lnTo>
                    <a:pt x="2603" y="1711"/>
                  </a:lnTo>
                  <a:lnTo>
                    <a:pt x="2456" y="1711"/>
                  </a:lnTo>
                  <a:lnTo>
                    <a:pt x="2314" y="1714"/>
                  </a:lnTo>
                  <a:lnTo>
                    <a:pt x="2178" y="1719"/>
                  </a:lnTo>
                  <a:lnTo>
                    <a:pt x="2048" y="1727"/>
                  </a:lnTo>
                  <a:lnTo>
                    <a:pt x="1922" y="1739"/>
                  </a:lnTo>
                  <a:lnTo>
                    <a:pt x="1802" y="1753"/>
                  </a:lnTo>
                  <a:lnTo>
                    <a:pt x="1687" y="1769"/>
                  </a:lnTo>
                  <a:lnTo>
                    <a:pt x="1576" y="1789"/>
                  </a:lnTo>
                  <a:lnTo>
                    <a:pt x="1469" y="1811"/>
                  </a:lnTo>
                  <a:lnTo>
                    <a:pt x="1368" y="1837"/>
                  </a:lnTo>
                  <a:lnTo>
                    <a:pt x="1318" y="1852"/>
                  </a:lnTo>
                  <a:lnTo>
                    <a:pt x="1269" y="1866"/>
                  </a:lnTo>
                  <a:lnTo>
                    <a:pt x="1222" y="1881"/>
                  </a:lnTo>
                  <a:lnTo>
                    <a:pt x="1176" y="1897"/>
                  </a:lnTo>
                  <a:lnTo>
                    <a:pt x="1130" y="1915"/>
                  </a:lnTo>
                  <a:lnTo>
                    <a:pt x="1086" y="1932"/>
                  </a:lnTo>
                  <a:lnTo>
                    <a:pt x="1043" y="1950"/>
                  </a:lnTo>
                  <a:lnTo>
                    <a:pt x="1000" y="1969"/>
                  </a:lnTo>
                  <a:lnTo>
                    <a:pt x="958" y="1989"/>
                  </a:lnTo>
                  <a:lnTo>
                    <a:pt x="916" y="2008"/>
                  </a:lnTo>
                  <a:lnTo>
                    <a:pt x="876" y="2029"/>
                  </a:lnTo>
                  <a:lnTo>
                    <a:pt x="836" y="2052"/>
                  </a:lnTo>
                  <a:lnTo>
                    <a:pt x="797" y="2074"/>
                  </a:lnTo>
                  <a:lnTo>
                    <a:pt x="759" y="2097"/>
                  </a:lnTo>
                  <a:lnTo>
                    <a:pt x="722" y="2121"/>
                  </a:lnTo>
                  <a:lnTo>
                    <a:pt x="684" y="2145"/>
                  </a:lnTo>
                  <a:lnTo>
                    <a:pt x="650" y="2171"/>
                  </a:lnTo>
                  <a:lnTo>
                    <a:pt x="614" y="2197"/>
                  </a:lnTo>
                  <a:lnTo>
                    <a:pt x="579" y="2225"/>
                  </a:lnTo>
                  <a:lnTo>
                    <a:pt x="544" y="2252"/>
                  </a:lnTo>
                  <a:lnTo>
                    <a:pt x="478" y="2309"/>
                  </a:lnTo>
                  <a:lnTo>
                    <a:pt x="412" y="2370"/>
                  </a:lnTo>
                  <a:lnTo>
                    <a:pt x="350" y="2433"/>
                  </a:lnTo>
                  <a:lnTo>
                    <a:pt x="289" y="2497"/>
                  </a:lnTo>
                  <a:lnTo>
                    <a:pt x="229" y="2567"/>
                  </a:lnTo>
                  <a:lnTo>
                    <a:pt x="171" y="2638"/>
                  </a:lnTo>
                  <a:lnTo>
                    <a:pt x="112" y="2712"/>
                  </a:lnTo>
                  <a:lnTo>
                    <a:pt x="55" y="2790"/>
                  </a:lnTo>
                  <a:lnTo>
                    <a:pt x="0" y="2869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25085" name="Freeform 61"/>
            <p:cNvSpPr>
              <a:spLocks/>
            </p:cNvSpPr>
            <p:nvPr userDrawn="1"/>
          </p:nvSpPr>
          <p:spPr bwMode="auto">
            <a:xfrm>
              <a:off x="1858" y="538"/>
              <a:ext cx="4875" cy="1492"/>
            </a:xfrm>
            <a:custGeom>
              <a:avLst/>
              <a:gdLst/>
              <a:ahLst/>
              <a:cxnLst>
                <a:cxn ang="0">
                  <a:pos x="4875" y="0"/>
                </a:cxn>
                <a:cxn ang="0">
                  <a:pos x="4872" y="79"/>
                </a:cxn>
                <a:cxn ang="0">
                  <a:pos x="4864" y="170"/>
                </a:cxn>
                <a:cxn ang="0">
                  <a:pos x="4847" y="287"/>
                </a:cxn>
                <a:cxn ang="0">
                  <a:pos x="4821" y="428"/>
                </a:cxn>
                <a:cxn ang="0">
                  <a:pos x="4780" y="581"/>
                </a:cxn>
                <a:cxn ang="0">
                  <a:pos x="4740" y="706"/>
                </a:cxn>
                <a:cxn ang="0">
                  <a:pos x="4707" y="790"/>
                </a:cxn>
                <a:cxn ang="0">
                  <a:pos x="4671" y="874"/>
                </a:cxn>
                <a:cxn ang="0">
                  <a:pos x="4628" y="959"/>
                </a:cxn>
                <a:cxn ang="0">
                  <a:pos x="4580" y="1043"/>
                </a:cxn>
                <a:cxn ang="0">
                  <a:pos x="4526" y="1127"/>
                </a:cxn>
                <a:cxn ang="0">
                  <a:pos x="4467" y="1208"/>
                </a:cxn>
                <a:cxn ang="0">
                  <a:pos x="4400" y="1287"/>
                </a:cxn>
                <a:cxn ang="0">
                  <a:pos x="4326" y="1361"/>
                </a:cxn>
                <a:cxn ang="0">
                  <a:pos x="4247" y="1432"/>
                </a:cxn>
                <a:cxn ang="0">
                  <a:pos x="4160" y="1500"/>
                </a:cxn>
                <a:cxn ang="0">
                  <a:pos x="4064" y="1560"/>
                </a:cxn>
                <a:cxn ang="0">
                  <a:pos x="3960" y="1615"/>
                </a:cxn>
                <a:cxn ang="0">
                  <a:pos x="3847" y="1663"/>
                </a:cxn>
                <a:cxn ang="0">
                  <a:pos x="3727" y="1703"/>
                </a:cxn>
                <a:cxn ang="0">
                  <a:pos x="3597" y="1737"/>
                </a:cxn>
                <a:cxn ang="0">
                  <a:pos x="3457" y="1760"/>
                </a:cxn>
                <a:cxn ang="0">
                  <a:pos x="3309" y="1775"/>
                </a:cxn>
                <a:cxn ang="0">
                  <a:pos x="3149" y="1778"/>
                </a:cxn>
                <a:cxn ang="0">
                  <a:pos x="3066" y="1776"/>
                </a:cxn>
                <a:cxn ang="0">
                  <a:pos x="2739" y="1766"/>
                </a:cxn>
                <a:cxn ang="0">
                  <a:pos x="2438" y="1770"/>
                </a:cxn>
                <a:cxn ang="0">
                  <a:pos x="2160" y="1783"/>
                </a:cxn>
                <a:cxn ang="0">
                  <a:pos x="1904" y="1808"/>
                </a:cxn>
                <a:cxn ang="0">
                  <a:pos x="1669" y="1844"/>
                </a:cxn>
                <a:cxn ang="0">
                  <a:pos x="1452" y="1891"/>
                </a:cxn>
                <a:cxn ang="0">
                  <a:pos x="1351" y="1918"/>
                </a:cxn>
                <a:cxn ang="0">
                  <a:pos x="1254" y="1949"/>
                </a:cxn>
                <a:cxn ang="0">
                  <a:pos x="1161" y="1983"/>
                </a:cxn>
                <a:cxn ang="0">
                  <a:pos x="1071" y="2018"/>
                </a:cxn>
                <a:cxn ang="0">
                  <a:pos x="984" y="2059"/>
                </a:cxn>
                <a:cxn ang="0">
                  <a:pos x="903" y="2101"/>
                </a:cxn>
                <a:cxn ang="0">
                  <a:pos x="823" y="2144"/>
                </a:cxn>
                <a:cxn ang="0">
                  <a:pos x="747" y="2193"/>
                </a:cxn>
                <a:cxn ang="0">
                  <a:pos x="673" y="2243"/>
                </a:cxn>
                <a:cxn ang="0">
                  <a:pos x="603" y="2296"/>
                </a:cxn>
                <a:cxn ang="0">
                  <a:pos x="535" y="2351"/>
                </a:cxn>
                <a:cxn ang="0">
                  <a:pos x="404" y="2472"/>
                </a:cxn>
                <a:cxn ang="0">
                  <a:pos x="282" y="2604"/>
                </a:cxn>
                <a:cxn ang="0">
                  <a:pos x="167" y="2747"/>
                </a:cxn>
                <a:cxn ang="0">
                  <a:pos x="54" y="2902"/>
                </a:cxn>
              </a:cxnLst>
              <a:rect l="0" t="0" r="r" b="b"/>
              <a:pathLst>
                <a:path w="4875" h="2984">
                  <a:moveTo>
                    <a:pt x="4875" y="0"/>
                  </a:moveTo>
                  <a:lnTo>
                    <a:pt x="4875" y="0"/>
                  </a:lnTo>
                  <a:lnTo>
                    <a:pt x="4875" y="21"/>
                  </a:lnTo>
                  <a:lnTo>
                    <a:pt x="4872" y="79"/>
                  </a:lnTo>
                  <a:lnTo>
                    <a:pt x="4868" y="121"/>
                  </a:lnTo>
                  <a:lnTo>
                    <a:pt x="4864" y="170"/>
                  </a:lnTo>
                  <a:lnTo>
                    <a:pt x="4857" y="226"/>
                  </a:lnTo>
                  <a:lnTo>
                    <a:pt x="4847" y="287"/>
                  </a:lnTo>
                  <a:lnTo>
                    <a:pt x="4835" y="355"/>
                  </a:lnTo>
                  <a:lnTo>
                    <a:pt x="4821" y="428"/>
                  </a:lnTo>
                  <a:lnTo>
                    <a:pt x="4803" y="502"/>
                  </a:lnTo>
                  <a:lnTo>
                    <a:pt x="4780" y="581"/>
                  </a:lnTo>
                  <a:lnTo>
                    <a:pt x="4754" y="664"/>
                  </a:lnTo>
                  <a:lnTo>
                    <a:pt x="4740" y="706"/>
                  </a:lnTo>
                  <a:lnTo>
                    <a:pt x="4724" y="748"/>
                  </a:lnTo>
                  <a:lnTo>
                    <a:pt x="4707" y="790"/>
                  </a:lnTo>
                  <a:lnTo>
                    <a:pt x="4689" y="832"/>
                  </a:lnTo>
                  <a:lnTo>
                    <a:pt x="4671" y="874"/>
                  </a:lnTo>
                  <a:lnTo>
                    <a:pt x="4650" y="917"/>
                  </a:lnTo>
                  <a:lnTo>
                    <a:pt x="4628" y="959"/>
                  </a:lnTo>
                  <a:lnTo>
                    <a:pt x="4604" y="1001"/>
                  </a:lnTo>
                  <a:lnTo>
                    <a:pt x="4580" y="1043"/>
                  </a:lnTo>
                  <a:lnTo>
                    <a:pt x="4554" y="1085"/>
                  </a:lnTo>
                  <a:lnTo>
                    <a:pt x="4526" y="1127"/>
                  </a:lnTo>
                  <a:lnTo>
                    <a:pt x="4497" y="1167"/>
                  </a:lnTo>
                  <a:lnTo>
                    <a:pt x="4467" y="1208"/>
                  </a:lnTo>
                  <a:lnTo>
                    <a:pt x="4435" y="1248"/>
                  </a:lnTo>
                  <a:lnTo>
                    <a:pt x="4400" y="1287"/>
                  </a:lnTo>
                  <a:lnTo>
                    <a:pt x="4364" y="1324"/>
                  </a:lnTo>
                  <a:lnTo>
                    <a:pt x="4326" y="1361"/>
                  </a:lnTo>
                  <a:lnTo>
                    <a:pt x="4288" y="1398"/>
                  </a:lnTo>
                  <a:lnTo>
                    <a:pt x="4247" y="1432"/>
                  </a:lnTo>
                  <a:lnTo>
                    <a:pt x="4204" y="1466"/>
                  </a:lnTo>
                  <a:lnTo>
                    <a:pt x="4160" y="1500"/>
                  </a:lnTo>
                  <a:lnTo>
                    <a:pt x="4113" y="1531"/>
                  </a:lnTo>
                  <a:lnTo>
                    <a:pt x="4064" y="1560"/>
                  </a:lnTo>
                  <a:lnTo>
                    <a:pt x="4013" y="1589"/>
                  </a:lnTo>
                  <a:lnTo>
                    <a:pt x="3960" y="1615"/>
                  </a:lnTo>
                  <a:lnTo>
                    <a:pt x="3906" y="1641"/>
                  </a:lnTo>
                  <a:lnTo>
                    <a:pt x="3847" y="1663"/>
                  </a:lnTo>
                  <a:lnTo>
                    <a:pt x="3789" y="1684"/>
                  </a:lnTo>
                  <a:lnTo>
                    <a:pt x="3727" y="1703"/>
                  </a:lnTo>
                  <a:lnTo>
                    <a:pt x="3663" y="1721"/>
                  </a:lnTo>
                  <a:lnTo>
                    <a:pt x="3597" y="1737"/>
                  </a:lnTo>
                  <a:lnTo>
                    <a:pt x="3528" y="1750"/>
                  </a:lnTo>
                  <a:lnTo>
                    <a:pt x="3457" y="1760"/>
                  </a:lnTo>
                  <a:lnTo>
                    <a:pt x="3385" y="1768"/>
                  </a:lnTo>
                  <a:lnTo>
                    <a:pt x="3309" y="1775"/>
                  </a:lnTo>
                  <a:lnTo>
                    <a:pt x="3230" y="1778"/>
                  </a:lnTo>
                  <a:lnTo>
                    <a:pt x="3149" y="1778"/>
                  </a:lnTo>
                  <a:lnTo>
                    <a:pt x="3066" y="1776"/>
                  </a:lnTo>
                  <a:lnTo>
                    <a:pt x="3066" y="1776"/>
                  </a:lnTo>
                  <a:lnTo>
                    <a:pt x="2899" y="1770"/>
                  </a:lnTo>
                  <a:lnTo>
                    <a:pt x="2739" y="1766"/>
                  </a:lnTo>
                  <a:lnTo>
                    <a:pt x="2585" y="1766"/>
                  </a:lnTo>
                  <a:lnTo>
                    <a:pt x="2438" y="1770"/>
                  </a:lnTo>
                  <a:lnTo>
                    <a:pt x="2297" y="1775"/>
                  </a:lnTo>
                  <a:lnTo>
                    <a:pt x="2160" y="1783"/>
                  </a:lnTo>
                  <a:lnTo>
                    <a:pt x="2030" y="1794"/>
                  </a:lnTo>
                  <a:lnTo>
                    <a:pt x="1904" y="1808"/>
                  </a:lnTo>
                  <a:lnTo>
                    <a:pt x="1784" y="1825"/>
                  </a:lnTo>
                  <a:lnTo>
                    <a:pt x="1669" y="1844"/>
                  </a:lnTo>
                  <a:lnTo>
                    <a:pt x="1558" y="1867"/>
                  </a:lnTo>
                  <a:lnTo>
                    <a:pt x="1452" y="1891"/>
                  </a:lnTo>
                  <a:lnTo>
                    <a:pt x="1401" y="1904"/>
                  </a:lnTo>
                  <a:lnTo>
                    <a:pt x="1351" y="1918"/>
                  </a:lnTo>
                  <a:lnTo>
                    <a:pt x="1302" y="1934"/>
                  </a:lnTo>
                  <a:lnTo>
                    <a:pt x="1254" y="1949"/>
                  </a:lnTo>
                  <a:lnTo>
                    <a:pt x="1207" y="1965"/>
                  </a:lnTo>
                  <a:lnTo>
                    <a:pt x="1161" y="1983"/>
                  </a:lnTo>
                  <a:lnTo>
                    <a:pt x="1115" y="2001"/>
                  </a:lnTo>
                  <a:lnTo>
                    <a:pt x="1071" y="2018"/>
                  </a:lnTo>
                  <a:lnTo>
                    <a:pt x="1028" y="2038"/>
                  </a:lnTo>
                  <a:lnTo>
                    <a:pt x="984" y="2059"/>
                  </a:lnTo>
                  <a:lnTo>
                    <a:pt x="943" y="2078"/>
                  </a:lnTo>
                  <a:lnTo>
                    <a:pt x="903" y="2101"/>
                  </a:lnTo>
                  <a:lnTo>
                    <a:pt x="862" y="2122"/>
                  </a:lnTo>
                  <a:lnTo>
                    <a:pt x="823" y="2144"/>
                  </a:lnTo>
                  <a:lnTo>
                    <a:pt x="785" y="2169"/>
                  </a:lnTo>
                  <a:lnTo>
                    <a:pt x="747" y="2193"/>
                  </a:lnTo>
                  <a:lnTo>
                    <a:pt x="710" y="2217"/>
                  </a:lnTo>
                  <a:lnTo>
                    <a:pt x="673" y="2243"/>
                  </a:lnTo>
                  <a:lnTo>
                    <a:pt x="637" y="2269"/>
                  </a:lnTo>
                  <a:lnTo>
                    <a:pt x="603" y="2296"/>
                  </a:lnTo>
                  <a:lnTo>
                    <a:pt x="568" y="2324"/>
                  </a:lnTo>
                  <a:lnTo>
                    <a:pt x="535" y="2351"/>
                  </a:lnTo>
                  <a:lnTo>
                    <a:pt x="468" y="2411"/>
                  </a:lnTo>
                  <a:lnTo>
                    <a:pt x="404" y="2472"/>
                  </a:lnTo>
                  <a:lnTo>
                    <a:pt x="343" y="2537"/>
                  </a:lnTo>
                  <a:lnTo>
                    <a:pt x="282" y="2604"/>
                  </a:lnTo>
                  <a:lnTo>
                    <a:pt x="224" y="2674"/>
                  </a:lnTo>
                  <a:lnTo>
                    <a:pt x="167" y="2747"/>
                  </a:lnTo>
                  <a:lnTo>
                    <a:pt x="110" y="2822"/>
                  </a:lnTo>
                  <a:lnTo>
                    <a:pt x="54" y="2902"/>
                  </a:lnTo>
                  <a:lnTo>
                    <a:pt x="0" y="298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25086" name="Freeform 62"/>
            <p:cNvSpPr>
              <a:spLocks/>
            </p:cNvSpPr>
            <p:nvPr userDrawn="1"/>
          </p:nvSpPr>
          <p:spPr bwMode="auto">
            <a:xfrm>
              <a:off x="1912" y="510"/>
              <a:ext cx="4831" cy="1548"/>
            </a:xfrm>
            <a:custGeom>
              <a:avLst/>
              <a:gdLst/>
              <a:ahLst/>
              <a:cxnLst>
                <a:cxn ang="0">
                  <a:pos x="4831" y="0"/>
                </a:cxn>
                <a:cxn ang="0">
                  <a:pos x="4828" y="80"/>
                </a:cxn>
                <a:cxn ang="0">
                  <a:pos x="4821" y="172"/>
                </a:cxn>
                <a:cxn ang="0">
                  <a:pos x="4806" y="291"/>
                </a:cxn>
                <a:cxn ang="0">
                  <a:pos x="4782" y="430"/>
                </a:cxn>
                <a:cxn ang="0">
                  <a:pos x="4743" y="587"/>
                </a:cxn>
                <a:cxn ang="0">
                  <a:pos x="4706" y="711"/>
                </a:cxn>
                <a:cxn ang="0">
                  <a:pos x="4674" y="797"/>
                </a:cxn>
                <a:cxn ang="0">
                  <a:pos x="4638" y="882"/>
                </a:cxn>
                <a:cxn ang="0">
                  <a:pos x="4597" y="969"/>
                </a:cxn>
                <a:cxn ang="0">
                  <a:pos x="4550" y="1055"/>
                </a:cxn>
                <a:cxn ang="0">
                  <a:pos x="4497" y="1139"/>
                </a:cxn>
                <a:cxn ang="0">
                  <a:pos x="4439" y="1223"/>
                </a:cxn>
                <a:cxn ang="0">
                  <a:pos x="4374" y="1302"/>
                </a:cxn>
                <a:cxn ang="0">
                  <a:pos x="4303" y="1379"/>
                </a:cxn>
                <a:cxn ang="0">
                  <a:pos x="4224" y="1452"/>
                </a:cxn>
                <a:cxn ang="0">
                  <a:pos x="4136" y="1522"/>
                </a:cxn>
                <a:cxn ang="0">
                  <a:pos x="4042" y="1584"/>
                </a:cxn>
                <a:cxn ang="0">
                  <a:pos x="3939" y="1643"/>
                </a:cxn>
                <a:cxn ang="0">
                  <a:pos x="3828" y="1693"/>
                </a:cxn>
                <a:cxn ang="0">
                  <a:pos x="3707" y="1736"/>
                </a:cxn>
                <a:cxn ang="0">
                  <a:pos x="3578" y="1772"/>
                </a:cxn>
                <a:cxn ang="0">
                  <a:pos x="3439" y="1798"/>
                </a:cxn>
                <a:cxn ang="0">
                  <a:pos x="3291" y="1815"/>
                </a:cxn>
                <a:cxn ang="0">
                  <a:pos x="3131" y="1822"/>
                </a:cxn>
                <a:cxn ang="0">
                  <a:pos x="3048" y="1822"/>
                </a:cxn>
                <a:cxn ang="0">
                  <a:pos x="2720" y="1819"/>
                </a:cxn>
                <a:cxn ang="0">
                  <a:pos x="2419" y="1828"/>
                </a:cxn>
                <a:cxn ang="0">
                  <a:pos x="2141" y="1848"/>
                </a:cxn>
                <a:cxn ang="0">
                  <a:pos x="1887" y="1877"/>
                </a:cxn>
                <a:cxn ang="0">
                  <a:pos x="1651" y="1919"/>
                </a:cxn>
                <a:cxn ang="0">
                  <a:pos x="1436" y="1970"/>
                </a:cxn>
                <a:cxn ang="0">
                  <a:pos x="1335" y="1999"/>
                </a:cxn>
                <a:cxn ang="0">
                  <a:pos x="1239" y="2032"/>
                </a:cxn>
                <a:cxn ang="0">
                  <a:pos x="1146" y="2067"/>
                </a:cxn>
                <a:cxn ang="0">
                  <a:pos x="1057" y="2106"/>
                </a:cxn>
                <a:cxn ang="0">
                  <a:pos x="971" y="2148"/>
                </a:cxn>
                <a:cxn ang="0">
                  <a:pos x="889" y="2192"/>
                </a:cxn>
                <a:cxn ang="0">
                  <a:pos x="811" y="2237"/>
                </a:cxn>
                <a:cxn ang="0">
                  <a:pos x="735" y="2287"/>
                </a:cxn>
                <a:cxn ang="0">
                  <a:pos x="663" y="2339"/>
                </a:cxn>
                <a:cxn ang="0">
                  <a:pos x="593" y="2393"/>
                </a:cxn>
                <a:cxn ang="0">
                  <a:pos x="525" y="2452"/>
                </a:cxn>
                <a:cxn ang="0">
                  <a:pos x="397" y="2576"/>
                </a:cxn>
                <a:cxn ang="0">
                  <a:pos x="277" y="2710"/>
                </a:cxn>
                <a:cxn ang="0">
                  <a:pos x="163" y="2857"/>
                </a:cxn>
                <a:cxn ang="0">
                  <a:pos x="53" y="3013"/>
                </a:cxn>
              </a:cxnLst>
              <a:rect l="0" t="0" r="r" b="b"/>
              <a:pathLst>
                <a:path w="4831" h="3097">
                  <a:moveTo>
                    <a:pt x="4831" y="0"/>
                  </a:moveTo>
                  <a:lnTo>
                    <a:pt x="4831" y="0"/>
                  </a:lnTo>
                  <a:lnTo>
                    <a:pt x="4829" y="21"/>
                  </a:lnTo>
                  <a:lnTo>
                    <a:pt x="4828" y="80"/>
                  </a:lnTo>
                  <a:lnTo>
                    <a:pt x="4825" y="122"/>
                  </a:lnTo>
                  <a:lnTo>
                    <a:pt x="4821" y="172"/>
                  </a:lnTo>
                  <a:lnTo>
                    <a:pt x="4814" y="228"/>
                  </a:lnTo>
                  <a:lnTo>
                    <a:pt x="4806" y="291"/>
                  </a:lnTo>
                  <a:lnTo>
                    <a:pt x="4796" y="359"/>
                  </a:lnTo>
                  <a:lnTo>
                    <a:pt x="4782" y="430"/>
                  </a:lnTo>
                  <a:lnTo>
                    <a:pt x="4764" y="507"/>
                  </a:lnTo>
                  <a:lnTo>
                    <a:pt x="4743" y="587"/>
                  </a:lnTo>
                  <a:lnTo>
                    <a:pt x="4719" y="669"/>
                  </a:lnTo>
                  <a:lnTo>
                    <a:pt x="4706" y="711"/>
                  </a:lnTo>
                  <a:lnTo>
                    <a:pt x="4690" y="755"/>
                  </a:lnTo>
                  <a:lnTo>
                    <a:pt x="4674" y="797"/>
                  </a:lnTo>
                  <a:lnTo>
                    <a:pt x="4657" y="840"/>
                  </a:lnTo>
                  <a:lnTo>
                    <a:pt x="4638" y="882"/>
                  </a:lnTo>
                  <a:lnTo>
                    <a:pt x="4618" y="926"/>
                  </a:lnTo>
                  <a:lnTo>
                    <a:pt x="4597" y="969"/>
                  </a:lnTo>
                  <a:lnTo>
                    <a:pt x="4574" y="1011"/>
                  </a:lnTo>
                  <a:lnTo>
                    <a:pt x="4550" y="1055"/>
                  </a:lnTo>
                  <a:lnTo>
                    <a:pt x="4525" y="1097"/>
                  </a:lnTo>
                  <a:lnTo>
                    <a:pt x="4497" y="1139"/>
                  </a:lnTo>
                  <a:lnTo>
                    <a:pt x="4470" y="1181"/>
                  </a:lnTo>
                  <a:lnTo>
                    <a:pt x="4439" y="1223"/>
                  </a:lnTo>
                  <a:lnTo>
                    <a:pt x="4407" y="1263"/>
                  </a:lnTo>
                  <a:lnTo>
                    <a:pt x="4374" y="1302"/>
                  </a:lnTo>
                  <a:lnTo>
                    <a:pt x="4339" y="1342"/>
                  </a:lnTo>
                  <a:lnTo>
                    <a:pt x="4303" y="1379"/>
                  </a:lnTo>
                  <a:lnTo>
                    <a:pt x="4264" y="1417"/>
                  </a:lnTo>
                  <a:lnTo>
                    <a:pt x="4224" y="1452"/>
                  </a:lnTo>
                  <a:lnTo>
                    <a:pt x="4181" y="1488"/>
                  </a:lnTo>
                  <a:lnTo>
                    <a:pt x="4136" y="1522"/>
                  </a:lnTo>
                  <a:lnTo>
                    <a:pt x="4091" y="1554"/>
                  </a:lnTo>
                  <a:lnTo>
                    <a:pt x="4042" y="1584"/>
                  </a:lnTo>
                  <a:lnTo>
                    <a:pt x="3992" y="1614"/>
                  </a:lnTo>
                  <a:lnTo>
                    <a:pt x="3939" y="1643"/>
                  </a:lnTo>
                  <a:lnTo>
                    <a:pt x="3885" y="1668"/>
                  </a:lnTo>
                  <a:lnTo>
                    <a:pt x="3828" y="1693"/>
                  </a:lnTo>
                  <a:lnTo>
                    <a:pt x="3768" y="1715"/>
                  </a:lnTo>
                  <a:lnTo>
                    <a:pt x="3707" y="1736"/>
                  </a:lnTo>
                  <a:lnTo>
                    <a:pt x="3643" y="1754"/>
                  </a:lnTo>
                  <a:lnTo>
                    <a:pt x="3578" y="1772"/>
                  </a:lnTo>
                  <a:lnTo>
                    <a:pt x="3510" y="1786"/>
                  </a:lnTo>
                  <a:lnTo>
                    <a:pt x="3439" y="1798"/>
                  </a:lnTo>
                  <a:lnTo>
                    <a:pt x="3366" y="1807"/>
                  </a:lnTo>
                  <a:lnTo>
                    <a:pt x="3291" y="1815"/>
                  </a:lnTo>
                  <a:lnTo>
                    <a:pt x="3212" y="1820"/>
                  </a:lnTo>
                  <a:lnTo>
                    <a:pt x="3131" y="1822"/>
                  </a:lnTo>
                  <a:lnTo>
                    <a:pt x="3048" y="1822"/>
                  </a:lnTo>
                  <a:lnTo>
                    <a:pt x="3048" y="1822"/>
                  </a:lnTo>
                  <a:lnTo>
                    <a:pt x="2881" y="1819"/>
                  </a:lnTo>
                  <a:lnTo>
                    <a:pt x="2720" y="1819"/>
                  </a:lnTo>
                  <a:lnTo>
                    <a:pt x="2567" y="1822"/>
                  </a:lnTo>
                  <a:lnTo>
                    <a:pt x="2419" y="1828"/>
                  </a:lnTo>
                  <a:lnTo>
                    <a:pt x="2277" y="1836"/>
                  </a:lnTo>
                  <a:lnTo>
                    <a:pt x="2141" y="1848"/>
                  </a:lnTo>
                  <a:lnTo>
                    <a:pt x="2012" y="1861"/>
                  </a:lnTo>
                  <a:lnTo>
                    <a:pt x="1887" y="1877"/>
                  </a:lnTo>
                  <a:lnTo>
                    <a:pt x="1766" y="1896"/>
                  </a:lnTo>
                  <a:lnTo>
                    <a:pt x="1651" y="1919"/>
                  </a:lnTo>
                  <a:lnTo>
                    <a:pt x="1541" y="1943"/>
                  </a:lnTo>
                  <a:lnTo>
                    <a:pt x="1436" y="1970"/>
                  </a:lnTo>
                  <a:lnTo>
                    <a:pt x="1384" y="1985"/>
                  </a:lnTo>
                  <a:lnTo>
                    <a:pt x="1335" y="1999"/>
                  </a:lnTo>
                  <a:lnTo>
                    <a:pt x="1286" y="2016"/>
                  </a:lnTo>
                  <a:lnTo>
                    <a:pt x="1239" y="2032"/>
                  </a:lnTo>
                  <a:lnTo>
                    <a:pt x="1191" y="2050"/>
                  </a:lnTo>
                  <a:lnTo>
                    <a:pt x="1146" y="2067"/>
                  </a:lnTo>
                  <a:lnTo>
                    <a:pt x="1100" y="2087"/>
                  </a:lnTo>
                  <a:lnTo>
                    <a:pt x="1057" y="2106"/>
                  </a:lnTo>
                  <a:lnTo>
                    <a:pt x="1014" y="2127"/>
                  </a:lnTo>
                  <a:lnTo>
                    <a:pt x="971" y="2148"/>
                  </a:lnTo>
                  <a:lnTo>
                    <a:pt x="930" y="2169"/>
                  </a:lnTo>
                  <a:lnTo>
                    <a:pt x="889" y="2192"/>
                  </a:lnTo>
                  <a:lnTo>
                    <a:pt x="850" y="2214"/>
                  </a:lnTo>
                  <a:lnTo>
                    <a:pt x="811" y="2237"/>
                  </a:lnTo>
                  <a:lnTo>
                    <a:pt x="772" y="2263"/>
                  </a:lnTo>
                  <a:lnTo>
                    <a:pt x="735" y="2287"/>
                  </a:lnTo>
                  <a:lnTo>
                    <a:pt x="699" y="2313"/>
                  </a:lnTo>
                  <a:lnTo>
                    <a:pt x="663" y="2339"/>
                  </a:lnTo>
                  <a:lnTo>
                    <a:pt x="628" y="2366"/>
                  </a:lnTo>
                  <a:lnTo>
                    <a:pt x="593" y="2393"/>
                  </a:lnTo>
                  <a:lnTo>
                    <a:pt x="558" y="2423"/>
                  </a:lnTo>
                  <a:lnTo>
                    <a:pt x="525" y="2452"/>
                  </a:lnTo>
                  <a:lnTo>
                    <a:pt x="460" y="2511"/>
                  </a:lnTo>
                  <a:lnTo>
                    <a:pt x="397" y="2576"/>
                  </a:lnTo>
                  <a:lnTo>
                    <a:pt x="336" y="2640"/>
                  </a:lnTo>
                  <a:lnTo>
                    <a:pt x="277" y="2710"/>
                  </a:lnTo>
                  <a:lnTo>
                    <a:pt x="220" y="2783"/>
                  </a:lnTo>
                  <a:lnTo>
                    <a:pt x="163" y="2857"/>
                  </a:lnTo>
                  <a:lnTo>
                    <a:pt x="107" y="2934"/>
                  </a:lnTo>
                  <a:lnTo>
                    <a:pt x="53" y="3013"/>
                  </a:lnTo>
                  <a:lnTo>
                    <a:pt x="0" y="3097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25087" name="Freeform 63"/>
            <p:cNvSpPr>
              <a:spLocks/>
            </p:cNvSpPr>
            <p:nvPr userDrawn="1"/>
          </p:nvSpPr>
          <p:spPr bwMode="auto">
            <a:xfrm>
              <a:off x="1968" y="481"/>
              <a:ext cx="4782" cy="1605"/>
            </a:xfrm>
            <a:custGeom>
              <a:avLst/>
              <a:gdLst/>
              <a:ahLst/>
              <a:cxnLst>
                <a:cxn ang="0">
                  <a:pos x="4782" y="0"/>
                </a:cxn>
                <a:cxn ang="0">
                  <a:pos x="4780" y="81"/>
                </a:cxn>
                <a:cxn ang="0">
                  <a:pos x="4775" y="173"/>
                </a:cxn>
                <a:cxn ang="0">
                  <a:pos x="4762" y="292"/>
                </a:cxn>
                <a:cxn ang="0">
                  <a:pos x="4740" y="433"/>
                </a:cxn>
                <a:cxn ang="0">
                  <a:pos x="4704" y="591"/>
                </a:cxn>
                <a:cxn ang="0">
                  <a:pos x="4668" y="717"/>
                </a:cxn>
                <a:cxn ang="0">
                  <a:pos x="4637" y="802"/>
                </a:cxn>
                <a:cxn ang="0">
                  <a:pos x="4602" y="890"/>
                </a:cxn>
                <a:cxn ang="0">
                  <a:pos x="4564" y="978"/>
                </a:cxn>
                <a:cxn ang="0">
                  <a:pos x="4518" y="1066"/>
                </a:cxn>
                <a:cxn ang="0">
                  <a:pos x="4466" y="1151"/>
                </a:cxn>
                <a:cxn ang="0">
                  <a:pos x="4409" y="1235"/>
                </a:cxn>
                <a:cxn ang="0">
                  <a:pos x="4346" y="1318"/>
                </a:cxn>
                <a:cxn ang="0">
                  <a:pos x="4275" y="1397"/>
                </a:cxn>
                <a:cxn ang="0">
                  <a:pos x="4197" y="1471"/>
                </a:cxn>
                <a:cxn ang="0">
                  <a:pos x="4111" y="1542"/>
                </a:cxn>
                <a:cxn ang="0">
                  <a:pos x="4018" y="1608"/>
                </a:cxn>
                <a:cxn ang="0">
                  <a:pos x="3917" y="1668"/>
                </a:cxn>
                <a:cxn ang="0">
                  <a:pos x="3805" y="1721"/>
                </a:cxn>
                <a:cxn ang="0">
                  <a:pos x="3686" y="1766"/>
                </a:cxn>
                <a:cxn ang="0">
                  <a:pos x="3557" y="1805"/>
                </a:cxn>
                <a:cxn ang="0">
                  <a:pos x="3418" y="1834"/>
                </a:cxn>
                <a:cxn ang="0">
                  <a:pos x="3270" y="1855"/>
                </a:cxn>
                <a:cxn ang="0">
                  <a:pos x="3110" y="1865"/>
                </a:cxn>
                <a:cxn ang="0">
                  <a:pos x="3027" y="1867"/>
                </a:cxn>
                <a:cxn ang="0">
                  <a:pos x="2700" y="1870"/>
                </a:cxn>
                <a:cxn ang="0">
                  <a:pos x="2399" y="1884"/>
                </a:cxn>
                <a:cxn ang="0">
                  <a:pos x="2121" y="1910"/>
                </a:cxn>
                <a:cxn ang="0">
                  <a:pos x="1867" y="1946"/>
                </a:cxn>
                <a:cxn ang="0">
                  <a:pos x="1633" y="1991"/>
                </a:cxn>
                <a:cxn ang="0">
                  <a:pos x="1419" y="2047"/>
                </a:cxn>
                <a:cxn ang="0">
                  <a:pos x="1317" y="2080"/>
                </a:cxn>
                <a:cxn ang="0">
                  <a:pos x="1222" y="2115"/>
                </a:cxn>
                <a:cxn ang="0">
                  <a:pos x="1129" y="2152"/>
                </a:cxn>
                <a:cxn ang="0">
                  <a:pos x="1041" y="2193"/>
                </a:cxn>
                <a:cxn ang="0">
                  <a:pos x="956" y="2235"/>
                </a:cxn>
                <a:cxn ang="0">
                  <a:pos x="874" y="2282"/>
                </a:cxn>
                <a:cxn ang="0">
                  <a:pos x="797" y="2330"/>
                </a:cxn>
                <a:cxn ang="0">
                  <a:pos x="722" y="2380"/>
                </a:cxn>
                <a:cxn ang="0">
                  <a:pos x="651" y="2435"/>
                </a:cxn>
                <a:cxn ang="0">
                  <a:pos x="582" y="2491"/>
                </a:cxn>
                <a:cxn ang="0">
                  <a:pos x="515" y="2550"/>
                </a:cxn>
                <a:cxn ang="0">
                  <a:pos x="389" y="2677"/>
                </a:cxn>
                <a:cxn ang="0">
                  <a:pos x="271" y="2816"/>
                </a:cxn>
                <a:cxn ang="0">
                  <a:pos x="158" y="2965"/>
                </a:cxn>
                <a:cxn ang="0">
                  <a:pos x="51" y="3124"/>
                </a:cxn>
              </a:cxnLst>
              <a:rect l="0" t="0" r="r" b="b"/>
              <a:pathLst>
                <a:path w="4782" h="3210">
                  <a:moveTo>
                    <a:pt x="4782" y="0"/>
                  </a:moveTo>
                  <a:lnTo>
                    <a:pt x="4782" y="0"/>
                  </a:lnTo>
                  <a:lnTo>
                    <a:pt x="4782" y="21"/>
                  </a:lnTo>
                  <a:lnTo>
                    <a:pt x="4780" y="81"/>
                  </a:lnTo>
                  <a:lnTo>
                    <a:pt x="4779" y="123"/>
                  </a:lnTo>
                  <a:lnTo>
                    <a:pt x="4775" y="173"/>
                  </a:lnTo>
                  <a:lnTo>
                    <a:pt x="4770" y="229"/>
                  </a:lnTo>
                  <a:lnTo>
                    <a:pt x="4762" y="292"/>
                  </a:lnTo>
                  <a:lnTo>
                    <a:pt x="4752" y="360"/>
                  </a:lnTo>
                  <a:lnTo>
                    <a:pt x="4740" y="433"/>
                  </a:lnTo>
                  <a:lnTo>
                    <a:pt x="4723" y="510"/>
                  </a:lnTo>
                  <a:lnTo>
                    <a:pt x="4704" y="591"/>
                  </a:lnTo>
                  <a:lnTo>
                    <a:pt x="4682" y="675"/>
                  </a:lnTo>
                  <a:lnTo>
                    <a:pt x="4668" y="717"/>
                  </a:lnTo>
                  <a:lnTo>
                    <a:pt x="4654" y="760"/>
                  </a:lnTo>
                  <a:lnTo>
                    <a:pt x="4637" y="802"/>
                  </a:lnTo>
                  <a:lnTo>
                    <a:pt x="4620" y="846"/>
                  </a:lnTo>
                  <a:lnTo>
                    <a:pt x="4602" y="890"/>
                  </a:lnTo>
                  <a:lnTo>
                    <a:pt x="4584" y="935"/>
                  </a:lnTo>
                  <a:lnTo>
                    <a:pt x="4564" y="978"/>
                  </a:lnTo>
                  <a:lnTo>
                    <a:pt x="4541" y="1022"/>
                  </a:lnTo>
                  <a:lnTo>
                    <a:pt x="4518" y="1066"/>
                  </a:lnTo>
                  <a:lnTo>
                    <a:pt x="4493" y="1108"/>
                  </a:lnTo>
                  <a:lnTo>
                    <a:pt x="4466" y="1151"/>
                  </a:lnTo>
                  <a:lnTo>
                    <a:pt x="4439" y="1193"/>
                  </a:lnTo>
                  <a:lnTo>
                    <a:pt x="4409" y="1235"/>
                  </a:lnTo>
                  <a:lnTo>
                    <a:pt x="4379" y="1277"/>
                  </a:lnTo>
                  <a:lnTo>
                    <a:pt x="4346" y="1318"/>
                  </a:lnTo>
                  <a:lnTo>
                    <a:pt x="4311" y="1358"/>
                  </a:lnTo>
                  <a:lnTo>
                    <a:pt x="4275" y="1397"/>
                  </a:lnTo>
                  <a:lnTo>
                    <a:pt x="4237" y="1435"/>
                  </a:lnTo>
                  <a:lnTo>
                    <a:pt x="4197" y="1471"/>
                  </a:lnTo>
                  <a:lnTo>
                    <a:pt x="4155" y="1508"/>
                  </a:lnTo>
                  <a:lnTo>
                    <a:pt x="4111" y="1542"/>
                  </a:lnTo>
                  <a:lnTo>
                    <a:pt x="4065" y="1576"/>
                  </a:lnTo>
                  <a:lnTo>
                    <a:pt x="4018" y="1608"/>
                  </a:lnTo>
                  <a:lnTo>
                    <a:pt x="3968" y="1639"/>
                  </a:lnTo>
                  <a:lnTo>
                    <a:pt x="3917" y="1668"/>
                  </a:lnTo>
                  <a:lnTo>
                    <a:pt x="3862" y="1695"/>
                  </a:lnTo>
                  <a:lnTo>
                    <a:pt x="3805" y="1721"/>
                  </a:lnTo>
                  <a:lnTo>
                    <a:pt x="3747" y="1744"/>
                  </a:lnTo>
                  <a:lnTo>
                    <a:pt x="3686" y="1766"/>
                  </a:lnTo>
                  <a:lnTo>
                    <a:pt x="3622" y="1787"/>
                  </a:lnTo>
                  <a:lnTo>
                    <a:pt x="3557" y="1805"/>
                  </a:lnTo>
                  <a:lnTo>
                    <a:pt x="3489" y="1821"/>
                  </a:lnTo>
                  <a:lnTo>
                    <a:pt x="3418" y="1834"/>
                  </a:lnTo>
                  <a:lnTo>
                    <a:pt x="3344" y="1846"/>
                  </a:lnTo>
                  <a:lnTo>
                    <a:pt x="3270" y="1855"/>
                  </a:lnTo>
                  <a:lnTo>
                    <a:pt x="3192" y="1860"/>
                  </a:lnTo>
                  <a:lnTo>
                    <a:pt x="3110" y="1865"/>
                  </a:lnTo>
                  <a:lnTo>
                    <a:pt x="3027" y="1867"/>
                  </a:lnTo>
                  <a:lnTo>
                    <a:pt x="3027" y="1867"/>
                  </a:lnTo>
                  <a:lnTo>
                    <a:pt x="2860" y="1867"/>
                  </a:lnTo>
                  <a:lnTo>
                    <a:pt x="2700" y="1870"/>
                  </a:lnTo>
                  <a:lnTo>
                    <a:pt x="2546" y="1876"/>
                  </a:lnTo>
                  <a:lnTo>
                    <a:pt x="2399" y="1884"/>
                  </a:lnTo>
                  <a:lnTo>
                    <a:pt x="2257" y="1896"/>
                  </a:lnTo>
                  <a:lnTo>
                    <a:pt x="2121" y="1910"/>
                  </a:lnTo>
                  <a:lnTo>
                    <a:pt x="1992" y="1926"/>
                  </a:lnTo>
                  <a:lnTo>
                    <a:pt x="1867" y="1946"/>
                  </a:lnTo>
                  <a:lnTo>
                    <a:pt x="1748" y="1967"/>
                  </a:lnTo>
                  <a:lnTo>
                    <a:pt x="1633" y="1991"/>
                  </a:lnTo>
                  <a:lnTo>
                    <a:pt x="1523" y="2018"/>
                  </a:lnTo>
                  <a:lnTo>
                    <a:pt x="1419" y="2047"/>
                  </a:lnTo>
                  <a:lnTo>
                    <a:pt x="1367" y="2064"/>
                  </a:lnTo>
                  <a:lnTo>
                    <a:pt x="1317" y="2080"/>
                  </a:lnTo>
                  <a:lnTo>
                    <a:pt x="1269" y="2097"/>
                  </a:lnTo>
                  <a:lnTo>
                    <a:pt x="1222" y="2115"/>
                  </a:lnTo>
                  <a:lnTo>
                    <a:pt x="1174" y="2133"/>
                  </a:lnTo>
                  <a:lnTo>
                    <a:pt x="1129" y="2152"/>
                  </a:lnTo>
                  <a:lnTo>
                    <a:pt x="1084" y="2172"/>
                  </a:lnTo>
                  <a:lnTo>
                    <a:pt x="1041" y="2193"/>
                  </a:lnTo>
                  <a:lnTo>
                    <a:pt x="998" y="2214"/>
                  </a:lnTo>
                  <a:lnTo>
                    <a:pt x="956" y="2235"/>
                  </a:lnTo>
                  <a:lnTo>
                    <a:pt x="915" y="2257"/>
                  </a:lnTo>
                  <a:lnTo>
                    <a:pt x="874" y="2282"/>
                  </a:lnTo>
                  <a:lnTo>
                    <a:pt x="836" y="2306"/>
                  </a:lnTo>
                  <a:lnTo>
                    <a:pt x="797" y="2330"/>
                  </a:lnTo>
                  <a:lnTo>
                    <a:pt x="759" y="2354"/>
                  </a:lnTo>
                  <a:lnTo>
                    <a:pt x="722" y="2380"/>
                  </a:lnTo>
                  <a:lnTo>
                    <a:pt x="686" y="2407"/>
                  </a:lnTo>
                  <a:lnTo>
                    <a:pt x="651" y="2435"/>
                  </a:lnTo>
                  <a:lnTo>
                    <a:pt x="615" y="2462"/>
                  </a:lnTo>
                  <a:lnTo>
                    <a:pt x="582" y="2491"/>
                  </a:lnTo>
                  <a:lnTo>
                    <a:pt x="548" y="2520"/>
                  </a:lnTo>
                  <a:lnTo>
                    <a:pt x="515" y="2550"/>
                  </a:lnTo>
                  <a:lnTo>
                    <a:pt x="451" y="2613"/>
                  </a:lnTo>
                  <a:lnTo>
                    <a:pt x="389" y="2677"/>
                  </a:lnTo>
                  <a:lnTo>
                    <a:pt x="329" y="2745"/>
                  </a:lnTo>
                  <a:lnTo>
                    <a:pt x="271" y="2816"/>
                  </a:lnTo>
                  <a:lnTo>
                    <a:pt x="214" y="2889"/>
                  </a:lnTo>
                  <a:lnTo>
                    <a:pt x="158" y="2965"/>
                  </a:lnTo>
                  <a:lnTo>
                    <a:pt x="104" y="3044"/>
                  </a:lnTo>
                  <a:lnTo>
                    <a:pt x="51" y="3124"/>
                  </a:lnTo>
                  <a:lnTo>
                    <a:pt x="0" y="321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25088" name="Freeform 64"/>
            <p:cNvSpPr>
              <a:spLocks/>
            </p:cNvSpPr>
            <p:nvPr userDrawn="1"/>
          </p:nvSpPr>
          <p:spPr bwMode="auto">
            <a:xfrm>
              <a:off x="2023" y="453"/>
              <a:ext cx="4733" cy="1662"/>
            </a:xfrm>
            <a:custGeom>
              <a:avLst/>
              <a:gdLst/>
              <a:ahLst/>
              <a:cxnLst>
                <a:cxn ang="0">
                  <a:pos x="4733" y="0"/>
                </a:cxn>
                <a:cxn ang="0">
                  <a:pos x="4733" y="81"/>
                </a:cxn>
                <a:cxn ang="0">
                  <a:pos x="4729" y="173"/>
                </a:cxn>
                <a:cxn ang="0">
                  <a:pos x="4718" y="294"/>
                </a:cxn>
                <a:cxn ang="0">
                  <a:pos x="4699" y="436"/>
                </a:cxn>
                <a:cxn ang="0">
                  <a:pos x="4665" y="596"/>
                </a:cxn>
                <a:cxn ang="0">
                  <a:pos x="4631" y="724"/>
                </a:cxn>
                <a:cxn ang="0">
                  <a:pos x="4602" y="811"/>
                </a:cxn>
                <a:cxn ang="0">
                  <a:pos x="4568" y="898"/>
                </a:cxn>
                <a:cxn ang="0">
                  <a:pos x="4529" y="987"/>
                </a:cxn>
                <a:cxn ang="0">
                  <a:pos x="4486" y="1076"/>
                </a:cxn>
                <a:cxn ang="0">
                  <a:pos x="4436" y="1165"/>
                </a:cxn>
                <a:cxn ang="0">
                  <a:pos x="4381" y="1250"/>
                </a:cxn>
                <a:cxn ang="0">
                  <a:pos x="4317" y="1334"/>
                </a:cxn>
                <a:cxn ang="0">
                  <a:pos x="4247" y="1415"/>
                </a:cxn>
                <a:cxn ang="0">
                  <a:pos x="4171" y="1491"/>
                </a:cxn>
                <a:cxn ang="0">
                  <a:pos x="4086" y="1563"/>
                </a:cxn>
                <a:cxn ang="0">
                  <a:pos x="3993" y="1631"/>
                </a:cxn>
                <a:cxn ang="0">
                  <a:pos x="3893" y="1694"/>
                </a:cxn>
                <a:cxn ang="0">
                  <a:pos x="3784" y="1749"/>
                </a:cxn>
                <a:cxn ang="0">
                  <a:pos x="3664" y="1798"/>
                </a:cxn>
                <a:cxn ang="0">
                  <a:pos x="3537" y="1840"/>
                </a:cxn>
                <a:cxn ang="0">
                  <a:pos x="3398" y="1872"/>
                </a:cxn>
                <a:cxn ang="0">
                  <a:pos x="3249" y="1894"/>
                </a:cxn>
                <a:cxn ang="0">
                  <a:pos x="3091" y="1909"/>
                </a:cxn>
                <a:cxn ang="0">
                  <a:pos x="3008" y="1911"/>
                </a:cxn>
                <a:cxn ang="0">
                  <a:pos x="2681" y="1922"/>
                </a:cxn>
                <a:cxn ang="0">
                  <a:pos x="2380" y="1943"/>
                </a:cxn>
                <a:cxn ang="0">
                  <a:pos x="2102" y="1974"/>
                </a:cxn>
                <a:cxn ang="0">
                  <a:pos x="1848" y="2014"/>
                </a:cxn>
                <a:cxn ang="0">
                  <a:pos x="1615" y="2066"/>
                </a:cxn>
                <a:cxn ang="0">
                  <a:pos x="1401" y="2127"/>
                </a:cxn>
                <a:cxn ang="0">
                  <a:pos x="1301" y="2161"/>
                </a:cxn>
                <a:cxn ang="0">
                  <a:pos x="1205" y="2198"/>
                </a:cxn>
                <a:cxn ang="0">
                  <a:pos x="1114" y="2237"/>
                </a:cxn>
                <a:cxn ang="0">
                  <a:pos x="1026" y="2280"/>
                </a:cxn>
                <a:cxn ang="0">
                  <a:pos x="942" y="2324"/>
                </a:cxn>
                <a:cxn ang="0">
                  <a:pos x="861" y="2372"/>
                </a:cxn>
                <a:cxn ang="0">
                  <a:pos x="785" y="2422"/>
                </a:cxn>
                <a:cxn ang="0">
                  <a:pos x="711" y="2476"/>
                </a:cxn>
                <a:cxn ang="0">
                  <a:pos x="639" y="2531"/>
                </a:cxn>
                <a:cxn ang="0">
                  <a:pos x="571" y="2589"/>
                </a:cxn>
                <a:cxn ang="0">
                  <a:pos x="506" y="2650"/>
                </a:cxn>
                <a:cxn ang="0">
                  <a:pos x="382" y="2779"/>
                </a:cxn>
                <a:cxn ang="0">
                  <a:pos x="265" y="2921"/>
                </a:cxn>
                <a:cxn ang="0">
                  <a:pos x="156" y="3073"/>
                </a:cxn>
                <a:cxn ang="0">
                  <a:pos x="52" y="3236"/>
                </a:cxn>
              </a:cxnLst>
              <a:rect l="0" t="0" r="r" b="b"/>
              <a:pathLst>
                <a:path w="4733" h="3323">
                  <a:moveTo>
                    <a:pt x="4733" y="0"/>
                  </a:moveTo>
                  <a:lnTo>
                    <a:pt x="4733" y="0"/>
                  </a:lnTo>
                  <a:lnTo>
                    <a:pt x="4733" y="21"/>
                  </a:lnTo>
                  <a:lnTo>
                    <a:pt x="4733" y="81"/>
                  </a:lnTo>
                  <a:lnTo>
                    <a:pt x="4732" y="123"/>
                  </a:lnTo>
                  <a:lnTo>
                    <a:pt x="4729" y="173"/>
                  </a:lnTo>
                  <a:lnTo>
                    <a:pt x="4725" y="231"/>
                  </a:lnTo>
                  <a:lnTo>
                    <a:pt x="4718" y="294"/>
                  </a:lnTo>
                  <a:lnTo>
                    <a:pt x="4710" y="364"/>
                  </a:lnTo>
                  <a:lnTo>
                    <a:pt x="4699" y="436"/>
                  </a:lnTo>
                  <a:lnTo>
                    <a:pt x="4683" y="516"/>
                  </a:lnTo>
                  <a:lnTo>
                    <a:pt x="4665" y="596"/>
                  </a:lnTo>
                  <a:lnTo>
                    <a:pt x="4643" y="680"/>
                  </a:lnTo>
                  <a:lnTo>
                    <a:pt x="4631" y="724"/>
                  </a:lnTo>
                  <a:lnTo>
                    <a:pt x="4617" y="767"/>
                  </a:lnTo>
                  <a:lnTo>
                    <a:pt x="4602" y="811"/>
                  </a:lnTo>
                  <a:lnTo>
                    <a:pt x="4586" y="855"/>
                  </a:lnTo>
                  <a:lnTo>
                    <a:pt x="4568" y="898"/>
                  </a:lnTo>
                  <a:lnTo>
                    <a:pt x="4550" y="943"/>
                  </a:lnTo>
                  <a:lnTo>
                    <a:pt x="4529" y="987"/>
                  </a:lnTo>
                  <a:lnTo>
                    <a:pt x="4509" y="1032"/>
                  </a:lnTo>
                  <a:lnTo>
                    <a:pt x="4486" y="1076"/>
                  </a:lnTo>
                  <a:lnTo>
                    <a:pt x="4461" y="1119"/>
                  </a:lnTo>
                  <a:lnTo>
                    <a:pt x="4436" y="1165"/>
                  </a:lnTo>
                  <a:lnTo>
                    <a:pt x="4409" y="1207"/>
                  </a:lnTo>
                  <a:lnTo>
                    <a:pt x="4381" y="1250"/>
                  </a:lnTo>
                  <a:lnTo>
                    <a:pt x="4350" y="1292"/>
                  </a:lnTo>
                  <a:lnTo>
                    <a:pt x="4317" y="1334"/>
                  </a:lnTo>
                  <a:lnTo>
                    <a:pt x="4284" y="1375"/>
                  </a:lnTo>
                  <a:lnTo>
                    <a:pt x="4247" y="1415"/>
                  </a:lnTo>
                  <a:lnTo>
                    <a:pt x="4210" y="1454"/>
                  </a:lnTo>
                  <a:lnTo>
                    <a:pt x="4171" y="1491"/>
                  </a:lnTo>
                  <a:lnTo>
                    <a:pt x="4129" y="1528"/>
                  </a:lnTo>
                  <a:lnTo>
                    <a:pt x="4086" y="1563"/>
                  </a:lnTo>
                  <a:lnTo>
                    <a:pt x="4041" y="1599"/>
                  </a:lnTo>
                  <a:lnTo>
                    <a:pt x="3993" y="1631"/>
                  </a:lnTo>
                  <a:lnTo>
                    <a:pt x="3945" y="1664"/>
                  </a:lnTo>
                  <a:lnTo>
                    <a:pt x="3893" y="1694"/>
                  </a:lnTo>
                  <a:lnTo>
                    <a:pt x="3839" y="1723"/>
                  </a:lnTo>
                  <a:lnTo>
                    <a:pt x="3784" y="1749"/>
                  </a:lnTo>
                  <a:lnTo>
                    <a:pt x="3725" y="1775"/>
                  </a:lnTo>
                  <a:lnTo>
                    <a:pt x="3664" y="1798"/>
                  </a:lnTo>
                  <a:lnTo>
                    <a:pt x="3602" y="1820"/>
                  </a:lnTo>
                  <a:lnTo>
                    <a:pt x="3537" y="1840"/>
                  </a:lnTo>
                  <a:lnTo>
                    <a:pt x="3469" y="1856"/>
                  </a:lnTo>
                  <a:lnTo>
                    <a:pt x="3398" y="1872"/>
                  </a:lnTo>
                  <a:lnTo>
                    <a:pt x="3326" y="1885"/>
                  </a:lnTo>
                  <a:lnTo>
                    <a:pt x="3249" y="1894"/>
                  </a:lnTo>
                  <a:lnTo>
                    <a:pt x="3171" y="1903"/>
                  </a:lnTo>
                  <a:lnTo>
                    <a:pt x="3091" y="1909"/>
                  </a:lnTo>
                  <a:lnTo>
                    <a:pt x="3008" y="1911"/>
                  </a:lnTo>
                  <a:lnTo>
                    <a:pt x="3008" y="1911"/>
                  </a:lnTo>
                  <a:lnTo>
                    <a:pt x="2841" y="1915"/>
                  </a:lnTo>
                  <a:lnTo>
                    <a:pt x="2681" y="1922"/>
                  </a:lnTo>
                  <a:lnTo>
                    <a:pt x="2527" y="1932"/>
                  </a:lnTo>
                  <a:lnTo>
                    <a:pt x="2380" y="1943"/>
                  </a:lnTo>
                  <a:lnTo>
                    <a:pt x="2238" y="1957"/>
                  </a:lnTo>
                  <a:lnTo>
                    <a:pt x="2102" y="1974"/>
                  </a:lnTo>
                  <a:lnTo>
                    <a:pt x="1973" y="1993"/>
                  </a:lnTo>
                  <a:lnTo>
                    <a:pt x="1848" y="2014"/>
                  </a:lnTo>
                  <a:lnTo>
                    <a:pt x="1729" y="2038"/>
                  </a:lnTo>
                  <a:lnTo>
                    <a:pt x="1615" y="2066"/>
                  </a:lnTo>
                  <a:lnTo>
                    <a:pt x="1507" y="2095"/>
                  </a:lnTo>
                  <a:lnTo>
                    <a:pt x="1401" y="2127"/>
                  </a:lnTo>
                  <a:lnTo>
                    <a:pt x="1351" y="2143"/>
                  </a:lnTo>
                  <a:lnTo>
                    <a:pt x="1301" y="2161"/>
                  </a:lnTo>
                  <a:lnTo>
                    <a:pt x="1253" y="2179"/>
                  </a:lnTo>
                  <a:lnTo>
                    <a:pt x="1205" y="2198"/>
                  </a:lnTo>
                  <a:lnTo>
                    <a:pt x="1160" y="2217"/>
                  </a:lnTo>
                  <a:lnTo>
                    <a:pt x="1114" y="2237"/>
                  </a:lnTo>
                  <a:lnTo>
                    <a:pt x="1069" y="2258"/>
                  </a:lnTo>
                  <a:lnTo>
                    <a:pt x="1026" y="2280"/>
                  </a:lnTo>
                  <a:lnTo>
                    <a:pt x="983" y="2301"/>
                  </a:lnTo>
                  <a:lnTo>
                    <a:pt x="942" y="2324"/>
                  </a:lnTo>
                  <a:lnTo>
                    <a:pt x="901" y="2348"/>
                  </a:lnTo>
                  <a:lnTo>
                    <a:pt x="861" y="2372"/>
                  </a:lnTo>
                  <a:lnTo>
                    <a:pt x="822" y="2397"/>
                  </a:lnTo>
                  <a:lnTo>
                    <a:pt x="785" y="2422"/>
                  </a:lnTo>
                  <a:lnTo>
                    <a:pt x="747" y="2448"/>
                  </a:lnTo>
                  <a:lnTo>
                    <a:pt x="711" y="2476"/>
                  </a:lnTo>
                  <a:lnTo>
                    <a:pt x="675" y="2503"/>
                  </a:lnTo>
                  <a:lnTo>
                    <a:pt x="639" y="2531"/>
                  </a:lnTo>
                  <a:lnTo>
                    <a:pt x="606" y="2560"/>
                  </a:lnTo>
                  <a:lnTo>
                    <a:pt x="571" y="2589"/>
                  </a:lnTo>
                  <a:lnTo>
                    <a:pt x="538" y="2619"/>
                  </a:lnTo>
                  <a:lnTo>
                    <a:pt x="506" y="2650"/>
                  </a:lnTo>
                  <a:lnTo>
                    <a:pt x="442" y="2713"/>
                  </a:lnTo>
                  <a:lnTo>
                    <a:pt x="382" y="2779"/>
                  </a:lnTo>
                  <a:lnTo>
                    <a:pt x="322" y="2849"/>
                  </a:lnTo>
                  <a:lnTo>
                    <a:pt x="265" y="2921"/>
                  </a:lnTo>
                  <a:lnTo>
                    <a:pt x="210" y="2996"/>
                  </a:lnTo>
                  <a:lnTo>
                    <a:pt x="156" y="3073"/>
                  </a:lnTo>
                  <a:lnTo>
                    <a:pt x="103" y="3154"/>
                  </a:lnTo>
                  <a:lnTo>
                    <a:pt x="52" y="3236"/>
                  </a:lnTo>
                  <a:lnTo>
                    <a:pt x="0" y="3323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</p:grpSp>
      <p:sp>
        <p:nvSpPr>
          <p:cNvPr id="1025089" name="Rectangle 65" descr="좁은 수평선"/>
          <p:cNvSpPr>
            <a:spLocks noChangeArrowheads="1"/>
          </p:cNvSpPr>
          <p:nvPr/>
        </p:nvSpPr>
        <p:spPr bwMode="auto">
          <a:xfrm>
            <a:off x="0" y="692260"/>
            <a:ext cx="10668000" cy="461963"/>
          </a:xfrm>
          <a:prstGeom prst="rect">
            <a:avLst/>
          </a:prstGeom>
          <a:pattFill prst="narHorz">
            <a:fgClr>
              <a:schemeClr val="bg1">
                <a:alpha val="30000"/>
              </a:schemeClr>
            </a:fgClr>
            <a:bgClr>
              <a:schemeClr val="bg2">
                <a:alpha val="30000"/>
              </a:schemeClr>
            </a:bgClr>
          </a:pattFill>
          <a:ln w="9525">
            <a:noFill/>
            <a:miter lim="800000"/>
            <a:headEnd/>
            <a:tailEnd/>
          </a:ln>
          <a:effectLst/>
        </p:spPr>
        <p:txBody>
          <a:bodyPr wrap="none" lIns="90893" tIns="45454" rIns="90893" bIns="45454" anchor="ctr"/>
          <a:lstStyle/>
          <a:p>
            <a:endParaRPr lang="ko-KR" altLang="en-US"/>
          </a:p>
        </p:txBody>
      </p:sp>
      <p:sp>
        <p:nvSpPr>
          <p:cNvPr id="1025090" name="Rectangle 66"/>
          <p:cNvSpPr>
            <a:spLocks noChangeArrowheads="1"/>
          </p:cNvSpPr>
          <p:nvPr/>
        </p:nvSpPr>
        <p:spPr bwMode="auto">
          <a:xfrm>
            <a:off x="14292" y="1301754"/>
            <a:ext cx="10653712" cy="5794375"/>
          </a:xfrm>
          <a:prstGeom prst="rect">
            <a:avLst/>
          </a:prstGeom>
          <a:solidFill>
            <a:schemeClr val="bg1"/>
          </a:solidFill>
          <a:ln w="9525">
            <a:noFill/>
            <a:miter lim="800000"/>
            <a:headEnd/>
            <a:tailEnd/>
          </a:ln>
          <a:effectLst/>
        </p:spPr>
        <p:txBody>
          <a:bodyPr wrap="none" lIns="90893" tIns="45454" rIns="90893" bIns="45454" anchor="ctr"/>
          <a:lstStyle/>
          <a:p>
            <a:endParaRPr lang="ko-KR" altLang="en-US"/>
          </a:p>
        </p:txBody>
      </p:sp>
      <p:sp>
        <p:nvSpPr>
          <p:cNvPr id="1025091" name="Text Box 67"/>
          <p:cNvSpPr txBox="1">
            <a:spLocks noChangeArrowheads="1"/>
          </p:cNvSpPr>
          <p:nvPr/>
        </p:nvSpPr>
        <p:spPr bwMode="auto">
          <a:xfrm>
            <a:off x="8999529" y="419122"/>
            <a:ext cx="1469419" cy="33201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57806" tIns="50102" rIns="57806" bIns="50102">
            <a:spAutoFit/>
          </a:bodyPr>
          <a:lstStyle/>
          <a:p>
            <a:pPr defTabSz="981527"/>
            <a:r>
              <a:rPr lang="en-US" altLang="ko-KR" sz="1500" dirty="0">
                <a:solidFill>
                  <a:schemeClr val="bg1"/>
                </a:solidFill>
                <a:latin typeface="Arial Black" pitchFamily="34" charset="0"/>
                <a:ea typeface="HY견고딕" pitchFamily="18" charset="-127"/>
              </a:rPr>
              <a:t>SOUNDRACE</a:t>
            </a:r>
          </a:p>
        </p:txBody>
      </p:sp>
      <p:grpSp>
        <p:nvGrpSpPr>
          <p:cNvPr id="1025092" name="Group 68"/>
          <p:cNvGrpSpPr>
            <a:grpSpLocks/>
          </p:cNvGrpSpPr>
          <p:nvPr/>
        </p:nvGrpSpPr>
        <p:grpSpPr bwMode="auto">
          <a:xfrm>
            <a:off x="7912107" y="430213"/>
            <a:ext cx="279400" cy="255587"/>
            <a:chOff x="384" y="72"/>
            <a:chExt cx="908" cy="908"/>
          </a:xfrm>
        </p:grpSpPr>
        <p:sp>
          <p:nvSpPr>
            <p:cNvPr id="1025093" name="Oval 69"/>
            <p:cNvSpPr>
              <a:spLocks noChangeArrowheads="1"/>
            </p:cNvSpPr>
            <p:nvPr userDrawn="1"/>
          </p:nvSpPr>
          <p:spPr bwMode="auto">
            <a:xfrm>
              <a:off x="384" y="72"/>
              <a:ext cx="908" cy="908"/>
            </a:xfrm>
            <a:prstGeom prst="ellipse">
              <a:avLst/>
            </a:prstGeom>
            <a:gradFill rotWithShape="1">
              <a:gsLst>
                <a:gs pos="0">
                  <a:srgbClr val="DDF2FF"/>
                </a:gs>
                <a:gs pos="100000">
                  <a:srgbClr val="3900C6"/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lIns="98470" tIns="49239" rIns="98470" bIns="49239" anchor="ctr"/>
            <a:lstStyle/>
            <a:p>
              <a:pPr defTabSz="981527"/>
              <a:endParaRPr lang="ko-KR" altLang="en-US" sz="2600" dirty="0">
                <a:latin typeface="HY헤드라인M" pitchFamily="18" charset="-127"/>
                <a:ea typeface="HY헤드라인M" pitchFamily="18" charset="-127"/>
              </a:endParaRPr>
            </a:p>
          </p:txBody>
        </p:sp>
        <p:sp>
          <p:nvSpPr>
            <p:cNvPr id="1025094" name="Oval 70"/>
            <p:cNvSpPr>
              <a:spLocks noChangeArrowheads="1"/>
            </p:cNvSpPr>
            <p:nvPr userDrawn="1"/>
          </p:nvSpPr>
          <p:spPr bwMode="auto">
            <a:xfrm>
              <a:off x="612" y="328"/>
              <a:ext cx="408" cy="408"/>
            </a:xfrm>
            <a:prstGeom prst="ellipse">
              <a:avLst/>
            </a:prstGeom>
            <a:gradFill rotWithShape="1">
              <a:gsLst>
                <a:gs pos="0">
                  <a:schemeClr val="bg1"/>
                </a:gs>
                <a:gs pos="100000">
                  <a:srgbClr val="3900C6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25095" name="Oval 71"/>
            <p:cNvSpPr>
              <a:spLocks noChangeArrowheads="1"/>
            </p:cNvSpPr>
            <p:nvPr userDrawn="1"/>
          </p:nvSpPr>
          <p:spPr bwMode="auto">
            <a:xfrm rot="-1983712">
              <a:off x="445" y="171"/>
              <a:ext cx="499" cy="318"/>
            </a:xfrm>
            <a:prstGeom prst="ellipse">
              <a:avLst/>
            </a:prstGeom>
            <a:gradFill rotWithShape="1">
              <a:gsLst>
                <a:gs pos="0">
                  <a:srgbClr val="E5E5FF">
                    <a:alpha val="95000"/>
                  </a:srgbClr>
                </a:gs>
                <a:gs pos="100000">
                  <a:schemeClr val="bg1">
                    <a:alpha val="0"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</p:grpSp>
      <p:grpSp>
        <p:nvGrpSpPr>
          <p:cNvPr id="1025096" name="Group 72"/>
          <p:cNvGrpSpPr>
            <a:grpSpLocks/>
          </p:cNvGrpSpPr>
          <p:nvPr/>
        </p:nvGrpSpPr>
        <p:grpSpPr bwMode="auto">
          <a:xfrm>
            <a:off x="8585314" y="438154"/>
            <a:ext cx="277813" cy="257175"/>
            <a:chOff x="1383" y="73"/>
            <a:chExt cx="907" cy="907"/>
          </a:xfrm>
        </p:grpSpPr>
        <p:sp>
          <p:nvSpPr>
            <p:cNvPr id="1025097" name="Oval 73"/>
            <p:cNvSpPr>
              <a:spLocks noChangeArrowheads="1"/>
            </p:cNvSpPr>
            <p:nvPr userDrawn="1"/>
          </p:nvSpPr>
          <p:spPr bwMode="auto">
            <a:xfrm>
              <a:off x="1383" y="73"/>
              <a:ext cx="907" cy="907"/>
            </a:xfrm>
            <a:prstGeom prst="ellipse">
              <a:avLst/>
            </a:prstGeom>
            <a:gradFill rotWithShape="1">
              <a:gsLst>
                <a:gs pos="0">
                  <a:srgbClr val="DDF2FF"/>
                </a:gs>
                <a:gs pos="100000">
                  <a:srgbClr val="0099FF"/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25098" name="Oval 74"/>
            <p:cNvSpPr>
              <a:spLocks noChangeArrowheads="1"/>
            </p:cNvSpPr>
            <p:nvPr userDrawn="1"/>
          </p:nvSpPr>
          <p:spPr bwMode="auto">
            <a:xfrm>
              <a:off x="1610" y="328"/>
              <a:ext cx="408" cy="408"/>
            </a:xfrm>
            <a:prstGeom prst="ellipse">
              <a:avLst/>
            </a:prstGeom>
            <a:gradFill rotWithShape="1">
              <a:gsLst>
                <a:gs pos="0">
                  <a:schemeClr val="bg1"/>
                </a:gs>
                <a:gs pos="100000">
                  <a:srgbClr val="3900C6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25099" name="Oval 75"/>
            <p:cNvSpPr>
              <a:spLocks noChangeArrowheads="1"/>
            </p:cNvSpPr>
            <p:nvPr userDrawn="1"/>
          </p:nvSpPr>
          <p:spPr bwMode="auto">
            <a:xfrm rot="-1983712">
              <a:off x="1443" y="171"/>
              <a:ext cx="499" cy="318"/>
            </a:xfrm>
            <a:prstGeom prst="ellipse">
              <a:avLst/>
            </a:prstGeom>
            <a:gradFill rotWithShape="1">
              <a:gsLst>
                <a:gs pos="0">
                  <a:srgbClr val="E5E5FF">
                    <a:alpha val="95000"/>
                  </a:srgbClr>
                </a:gs>
                <a:gs pos="100000">
                  <a:schemeClr val="bg1">
                    <a:alpha val="0"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</p:grpSp>
      <p:grpSp>
        <p:nvGrpSpPr>
          <p:cNvPr id="1025100" name="Group 76"/>
          <p:cNvGrpSpPr>
            <a:grpSpLocks/>
          </p:cNvGrpSpPr>
          <p:nvPr/>
        </p:nvGrpSpPr>
        <p:grpSpPr bwMode="auto">
          <a:xfrm>
            <a:off x="8248657" y="434982"/>
            <a:ext cx="280988" cy="257175"/>
            <a:chOff x="3379" y="73"/>
            <a:chExt cx="907" cy="907"/>
          </a:xfrm>
        </p:grpSpPr>
        <p:sp>
          <p:nvSpPr>
            <p:cNvPr id="1025101" name="Oval 77"/>
            <p:cNvSpPr>
              <a:spLocks noChangeArrowheads="1"/>
            </p:cNvSpPr>
            <p:nvPr userDrawn="1"/>
          </p:nvSpPr>
          <p:spPr bwMode="auto">
            <a:xfrm>
              <a:off x="3379" y="73"/>
              <a:ext cx="907" cy="907"/>
            </a:xfrm>
            <a:prstGeom prst="ellipse">
              <a:avLst/>
            </a:prstGeom>
            <a:gradFill rotWithShape="1">
              <a:gsLst>
                <a:gs pos="0">
                  <a:schemeClr val="bg1"/>
                </a:gs>
                <a:gs pos="100000">
                  <a:srgbClr val="FF00FF"/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25102" name="Oval 78"/>
            <p:cNvSpPr>
              <a:spLocks noChangeArrowheads="1"/>
            </p:cNvSpPr>
            <p:nvPr userDrawn="1"/>
          </p:nvSpPr>
          <p:spPr bwMode="auto">
            <a:xfrm>
              <a:off x="3606" y="328"/>
              <a:ext cx="408" cy="408"/>
            </a:xfrm>
            <a:prstGeom prst="ellipse">
              <a:avLst/>
            </a:prstGeom>
            <a:gradFill rotWithShape="1">
              <a:gsLst>
                <a:gs pos="0">
                  <a:schemeClr val="bg1"/>
                </a:gs>
                <a:gs pos="100000">
                  <a:srgbClr val="3900C6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25103" name="Oval 79"/>
            <p:cNvSpPr>
              <a:spLocks noChangeArrowheads="1"/>
            </p:cNvSpPr>
            <p:nvPr userDrawn="1"/>
          </p:nvSpPr>
          <p:spPr bwMode="auto">
            <a:xfrm rot="-1983712">
              <a:off x="3439" y="171"/>
              <a:ext cx="499" cy="318"/>
            </a:xfrm>
            <a:prstGeom prst="ellipse">
              <a:avLst/>
            </a:prstGeom>
            <a:gradFill rotWithShape="1">
              <a:gsLst>
                <a:gs pos="0">
                  <a:srgbClr val="FFDDFF">
                    <a:alpha val="95000"/>
                  </a:srgbClr>
                </a:gs>
                <a:gs pos="100000">
                  <a:schemeClr val="bg1">
                    <a:alpha val="0"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</p:grp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70" r:id="rId1"/>
    <p:sldLayoutId id="2147483828" r:id="rId2"/>
    <p:sldLayoutId id="2147483829" r:id="rId3"/>
    <p:sldLayoutId id="2147483830" r:id="rId4"/>
    <p:sldLayoutId id="2147483831" r:id="rId5"/>
    <p:sldLayoutId id="2147483832" r:id="rId6"/>
    <p:sldLayoutId id="2147483833" r:id="rId7"/>
    <p:sldLayoutId id="2147483834" r:id="rId8"/>
    <p:sldLayoutId id="2147483835" r:id="rId9"/>
    <p:sldLayoutId id="2147483836" r:id="rId10"/>
    <p:sldLayoutId id="2147483837" r:id="rId11"/>
  </p:sldLayoutIdLst>
  <p:txStyles>
    <p:titleStyle>
      <a:lvl1pPr algn="ctr" defTabSz="981527" rtl="0" fontAlgn="base" latinLnBrk="1">
        <a:spcBef>
          <a:spcPct val="0"/>
        </a:spcBef>
        <a:spcAft>
          <a:spcPct val="0"/>
        </a:spcAft>
        <a:defRPr kumimoji="1" sz="4700">
          <a:solidFill>
            <a:schemeClr val="tx2"/>
          </a:solidFill>
          <a:latin typeface="+mj-lt"/>
          <a:ea typeface="+mj-ea"/>
          <a:cs typeface="+mj-cs"/>
        </a:defRPr>
      </a:lvl1pPr>
      <a:lvl2pPr algn="ctr" defTabSz="981527" rtl="0" fontAlgn="base" latinLnBrk="1">
        <a:spcBef>
          <a:spcPct val="0"/>
        </a:spcBef>
        <a:spcAft>
          <a:spcPct val="0"/>
        </a:spcAft>
        <a:defRPr kumimoji="1" sz="4700">
          <a:solidFill>
            <a:schemeClr val="tx2"/>
          </a:solidFill>
          <a:latin typeface="굴림" pitchFamily="50" charset="-127"/>
          <a:ea typeface="굴림" pitchFamily="50" charset="-127"/>
        </a:defRPr>
      </a:lvl2pPr>
      <a:lvl3pPr algn="ctr" defTabSz="981527" rtl="0" fontAlgn="base" latinLnBrk="1">
        <a:spcBef>
          <a:spcPct val="0"/>
        </a:spcBef>
        <a:spcAft>
          <a:spcPct val="0"/>
        </a:spcAft>
        <a:defRPr kumimoji="1" sz="4700">
          <a:solidFill>
            <a:schemeClr val="tx2"/>
          </a:solidFill>
          <a:latin typeface="굴림" pitchFamily="50" charset="-127"/>
          <a:ea typeface="굴림" pitchFamily="50" charset="-127"/>
        </a:defRPr>
      </a:lvl3pPr>
      <a:lvl4pPr algn="ctr" defTabSz="981527" rtl="0" fontAlgn="base" latinLnBrk="1">
        <a:spcBef>
          <a:spcPct val="0"/>
        </a:spcBef>
        <a:spcAft>
          <a:spcPct val="0"/>
        </a:spcAft>
        <a:defRPr kumimoji="1" sz="4700">
          <a:solidFill>
            <a:schemeClr val="tx2"/>
          </a:solidFill>
          <a:latin typeface="굴림" pitchFamily="50" charset="-127"/>
          <a:ea typeface="굴림" pitchFamily="50" charset="-127"/>
        </a:defRPr>
      </a:lvl4pPr>
      <a:lvl5pPr algn="ctr" defTabSz="981527" rtl="0" fontAlgn="base" latinLnBrk="1">
        <a:spcBef>
          <a:spcPct val="0"/>
        </a:spcBef>
        <a:spcAft>
          <a:spcPct val="0"/>
        </a:spcAft>
        <a:defRPr kumimoji="1" sz="4700">
          <a:solidFill>
            <a:schemeClr val="tx2"/>
          </a:solidFill>
          <a:latin typeface="굴림" pitchFamily="50" charset="-127"/>
          <a:ea typeface="굴림" pitchFamily="50" charset="-127"/>
        </a:defRPr>
      </a:lvl5pPr>
      <a:lvl6pPr marL="454488" algn="ctr" defTabSz="981527" rtl="0" fontAlgn="base" latinLnBrk="1">
        <a:spcBef>
          <a:spcPct val="0"/>
        </a:spcBef>
        <a:spcAft>
          <a:spcPct val="0"/>
        </a:spcAft>
        <a:defRPr kumimoji="1" sz="4700">
          <a:solidFill>
            <a:schemeClr val="tx2"/>
          </a:solidFill>
          <a:latin typeface="굴림" pitchFamily="50" charset="-127"/>
          <a:ea typeface="굴림" pitchFamily="50" charset="-127"/>
        </a:defRPr>
      </a:lvl6pPr>
      <a:lvl7pPr marL="908945" algn="ctr" defTabSz="981527" rtl="0" fontAlgn="base" latinLnBrk="1">
        <a:spcBef>
          <a:spcPct val="0"/>
        </a:spcBef>
        <a:spcAft>
          <a:spcPct val="0"/>
        </a:spcAft>
        <a:defRPr kumimoji="1" sz="4700">
          <a:solidFill>
            <a:schemeClr val="tx2"/>
          </a:solidFill>
          <a:latin typeface="굴림" pitchFamily="50" charset="-127"/>
          <a:ea typeface="굴림" pitchFamily="50" charset="-127"/>
        </a:defRPr>
      </a:lvl7pPr>
      <a:lvl8pPr marL="1363412" algn="ctr" defTabSz="981527" rtl="0" fontAlgn="base" latinLnBrk="1">
        <a:spcBef>
          <a:spcPct val="0"/>
        </a:spcBef>
        <a:spcAft>
          <a:spcPct val="0"/>
        </a:spcAft>
        <a:defRPr kumimoji="1" sz="4700">
          <a:solidFill>
            <a:schemeClr val="tx2"/>
          </a:solidFill>
          <a:latin typeface="굴림" pitchFamily="50" charset="-127"/>
          <a:ea typeface="굴림" pitchFamily="50" charset="-127"/>
        </a:defRPr>
      </a:lvl8pPr>
      <a:lvl9pPr marL="1817867" algn="ctr" defTabSz="981527" rtl="0" fontAlgn="base" latinLnBrk="1">
        <a:spcBef>
          <a:spcPct val="0"/>
        </a:spcBef>
        <a:spcAft>
          <a:spcPct val="0"/>
        </a:spcAft>
        <a:defRPr kumimoji="1" sz="4700">
          <a:solidFill>
            <a:schemeClr val="tx2"/>
          </a:solidFill>
          <a:latin typeface="굴림" pitchFamily="50" charset="-127"/>
          <a:ea typeface="굴림" pitchFamily="50" charset="-127"/>
        </a:defRPr>
      </a:lvl9pPr>
    </p:titleStyle>
    <p:bodyStyle>
      <a:lvl1pPr marL="367677" indent="-367677" algn="l" defTabSz="981527" rtl="0" fontAlgn="base" latinLnBrk="1">
        <a:spcBef>
          <a:spcPct val="20000"/>
        </a:spcBef>
        <a:spcAft>
          <a:spcPct val="0"/>
        </a:spcAft>
        <a:buChar char="•"/>
        <a:defRPr kumimoji="1" sz="3500">
          <a:solidFill>
            <a:schemeClr val="tx1"/>
          </a:solidFill>
          <a:latin typeface="+mn-lt"/>
          <a:ea typeface="+mn-ea"/>
          <a:cs typeface="+mn-cs"/>
        </a:defRPr>
      </a:lvl1pPr>
      <a:lvl2pPr marL="798476" indent="-307733" algn="l" defTabSz="981527" rtl="0" fontAlgn="base" latinLnBrk="1">
        <a:spcBef>
          <a:spcPct val="20000"/>
        </a:spcBef>
        <a:spcAft>
          <a:spcPct val="0"/>
        </a:spcAft>
        <a:buChar char="–"/>
        <a:defRPr kumimoji="1" sz="3100">
          <a:solidFill>
            <a:schemeClr val="tx1"/>
          </a:solidFill>
          <a:latin typeface="+mn-lt"/>
          <a:ea typeface="+mn-ea"/>
        </a:defRPr>
      </a:lvl2pPr>
      <a:lvl3pPr marL="1226123" indent="-244606" algn="l" defTabSz="981527" rtl="0" fontAlgn="base" latinLnBrk="1">
        <a:spcBef>
          <a:spcPct val="20000"/>
        </a:spcBef>
        <a:spcAft>
          <a:spcPct val="0"/>
        </a:spcAft>
        <a:buChar char="•"/>
        <a:defRPr kumimoji="1" sz="2600">
          <a:solidFill>
            <a:schemeClr val="tx1"/>
          </a:solidFill>
          <a:latin typeface="+mn-lt"/>
          <a:ea typeface="+mn-ea"/>
        </a:defRPr>
      </a:lvl3pPr>
      <a:lvl4pPr marL="1716881" indent="-244606" algn="l" defTabSz="981527" rtl="0" fontAlgn="base" latinLnBrk="1">
        <a:spcBef>
          <a:spcPct val="20000"/>
        </a:spcBef>
        <a:spcAft>
          <a:spcPct val="0"/>
        </a:spcAft>
        <a:buChar char="–"/>
        <a:defRPr kumimoji="1" sz="2100">
          <a:solidFill>
            <a:schemeClr val="tx1"/>
          </a:solidFill>
          <a:latin typeface="+mn-lt"/>
          <a:ea typeface="+mn-ea"/>
        </a:defRPr>
      </a:lvl4pPr>
      <a:lvl5pPr marL="2207636" indent="-244606" algn="l" defTabSz="981527" rtl="0" fontAlgn="base" latinLnBrk="1">
        <a:spcBef>
          <a:spcPct val="20000"/>
        </a:spcBef>
        <a:spcAft>
          <a:spcPct val="0"/>
        </a:spcAft>
        <a:buChar char="»"/>
        <a:defRPr kumimoji="1" sz="2100">
          <a:solidFill>
            <a:schemeClr val="tx1"/>
          </a:solidFill>
          <a:latin typeface="+mn-lt"/>
          <a:ea typeface="+mn-ea"/>
        </a:defRPr>
      </a:lvl5pPr>
      <a:lvl6pPr marL="2662105" indent="-244606" algn="l" defTabSz="981527" rtl="0" fontAlgn="base" latinLnBrk="1">
        <a:spcBef>
          <a:spcPct val="20000"/>
        </a:spcBef>
        <a:spcAft>
          <a:spcPct val="0"/>
        </a:spcAft>
        <a:buChar char="»"/>
        <a:defRPr kumimoji="1" sz="2100">
          <a:solidFill>
            <a:schemeClr val="tx1"/>
          </a:solidFill>
          <a:latin typeface="+mn-lt"/>
          <a:ea typeface="+mn-ea"/>
        </a:defRPr>
      </a:lvl6pPr>
      <a:lvl7pPr marL="3116602" indent="-244606" algn="l" defTabSz="981527" rtl="0" fontAlgn="base" latinLnBrk="1">
        <a:spcBef>
          <a:spcPct val="20000"/>
        </a:spcBef>
        <a:spcAft>
          <a:spcPct val="0"/>
        </a:spcAft>
        <a:buChar char="»"/>
        <a:defRPr kumimoji="1" sz="2100">
          <a:solidFill>
            <a:schemeClr val="tx1"/>
          </a:solidFill>
          <a:latin typeface="+mn-lt"/>
          <a:ea typeface="+mn-ea"/>
        </a:defRPr>
      </a:lvl7pPr>
      <a:lvl8pPr marL="3571054" indent="-244606" algn="l" defTabSz="981527" rtl="0" fontAlgn="base" latinLnBrk="1">
        <a:spcBef>
          <a:spcPct val="20000"/>
        </a:spcBef>
        <a:spcAft>
          <a:spcPct val="0"/>
        </a:spcAft>
        <a:buChar char="»"/>
        <a:defRPr kumimoji="1" sz="2100">
          <a:solidFill>
            <a:schemeClr val="tx1"/>
          </a:solidFill>
          <a:latin typeface="+mn-lt"/>
          <a:ea typeface="+mn-ea"/>
        </a:defRPr>
      </a:lvl8pPr>
      <a:lvl9pPr marL="4025532" indent="-244606" algn="l" defTabSz="981527" rtl="0" fontAlgn="base" latinLnBrk="1">
        <a:spcBef>
          <a:spcPct val="20000"/>
        </a:spcBef>
        <a:spcAft>
          <a:spcPct val="0"/>
        </a:spcAft>
        <a:buChar char="»"/>
        <a:defRPr kumimoji="1" sz="2100">
          <a:solidFill>
            <a:schemeClr val="tx1"/>
          </a:solidFill>
          <a:latin typeface="+mn-lt"/>
          <a:ea typeface="+mn-ea"/>
        </a:defRPr>
      </a:lvl9pPr>
    </p:bodyStyle>
    <p:otherStyle>
      <a:defPPr>
        <a:defRPr lang="ko-KR"/>
      </a:defPPr>
      <a:lvl1pPr marL="0" algn="l" defTabSz="908945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4488" algn="l" defTabSz="908945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08945" algn="l" defTabSz="908945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63412" algn="l" defTabSz="908945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17867" algn="l" defTabSz="908945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72338" algn="l" defTabSz="908945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26806" algn="l" defTabSz="908945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181264" algn="l" defTabSz="908945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35747" algn="l" defTabSz="908945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35266" name="Picture 2" descr="blue"/>
          <p:cNvPicPr>
            <a:picLocks noChangeAspect="1" noChangeArrowheads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xmlns=""/>
              </a:ext>
            </a:extLst>
          </a:blip>
          <a:srcRect/>
          <a:stretch>
            <a:fillRect/>
          </a:stretch>
        </p:blipFill>
        <p:spPr bwMode="auto">
          <a:xfrm>
            <a:off x="0" y="111"/>
            <a:ext cx="10668000" cy="1152525"/>
          </a:xfrm>
          <a:prstGeom prst="rect">
            <a:avLst/>
          </a:prstGeom>
          <a:noFill/>
        </p:spPr>
      </p:pic>
      <p:sp>
        <p:nvSpPr>
          <p:cNvPr id="1035267" name="Rectangle 3"/>
          <p:cNvSpPr>
            <a:spLocks noChangeArrowheads="1"/>
          </p:cNvSpPr>
          <p:nvPr/>
        </p:nvSpPr>
        <p:spPr bwMode="auto">
          <a:xfrm>
            <a:off x="0" y="7104062"/>
            <a:ext cx="10668000" cy="336551"/>
          </a:xfrm>
          <a:prstGeom prst="rect">
            <a:avLst/>
          </a:prstGeom>
          <a:solidFill>
            <a:srgbClr val="B2B2B2"/>
          </a:solidFill>
          <a:ln w="9525">
            <a:noFill/>
            <a:miter lim="800000"/>
            <a:headEnd/>
            <a:tailEnd/>
          </a:ln>
          <a:effectLst/>
        </p:spPr>
        <p:txBody>
          <a:bodyPr wrap="none" lIns="90893" tIns="45454" rIns="90893" bIns="45454" anchor="ctr"/>
          <a:lstStyle/>
          <a:p>
            <a:endParaRPr lang="ko-KR" altLang="en-US"/>
          </a:p>
        </p:txBody>
      </p:sp>
      <p:grpSp>
        <p:nvGrpSpPr>
          <p:cNvPr id="1035268" name="Group 4"/>
          <p:cNvGrpSpPr>
            <a:grpSpLocks/>
          </p:cNvGrpSpPr>
          <p:nvPr/>
        </p:nvGrpSpPr>
        <p:grpSpPr bwMode="auto">
          <a:xfrm rot="-2166924">
            <a:off x="701675" y="-3092440"/>
            <a:ext cx="11988800" cy="5667375"/>
            <a:chOff x="266" y="453"/>
            <a:chExt cx="6490" cy="1666"/>
          </a:xfrm>
        </p:grpSpPr>
        <p:sp>
          <p:nvSpPr>
            <p:cNvPr id="1035269" name="Freeform 5"/>
            <p:cNvSpPr>
              <a:spLocks/>
            </p:cNvSpPr>
            <p:nvPr userDrawn="1"/>
          </p:nvSpPr>
          <p:spPr bwMode="auto">
            <a:xfrm>
              <a:off x="266" y="570"/>
              <a:ext cx="4772" cy="1549"/>
            </a:xfrm>
            <a:custGeom>
              <a:avLst/>
              <a:gdLst/>
              <a:ahLst/>
              <a:cxnLst>
                <a:cxn ang="0">
                  <a:pos x="4772" y="2929"/>
                </a:cxn>
                <a:cxn ang="0">
                  <a:pos x="4719" y="2956"/>
                </a:cxn>
                <a:cxn ang="0">
                  <a:pos x="4658" y="2985"/>
                </a:cxn>
                <a:cxn ang="0">
                  <a:pos x="4574" y="3017"/>
                </a:cxn>
                <a:cxn ang="0">
                  <a:pos x="4472" y="3048"/>
                </a:cxn>
                <a:cxn ang="0">
                  <a:pos x="4351" y="3076"/>
                </a:cxn>
                <a:cxn ang="0">
                  <a:pos x="4215" y="3093"/>
                </a:cxn>
                <a:cxn ang="0">
                  <a:pos x="4141" y="3097"/>
                </a:cxn>
                <a:cxn ang="0">
                  <a:pos x="4065" y="3097"/>
                </a:cxn>
                <a:cxn ang="0">
                  <a:pos x="3984" y="3092"/>
                </a:cxn>
                <a:cxn ang="0">
                  <a:pos x="3902" y="3082"/>
                </a:cxn>
                <a:cxn ang="0">
                  <a:pos x="3818" y="3066"/>
                </a:cxn>
                <a:cxn ang="0">
                  <a:pos x="3730" y="3045"/>
                </a:cxn>
                <a:cxn ang="0">
                  <a:pos x="3640" y="3016"/>
                </a:cxn>
                <a:cxn ang="0">
                  <a:pos x="3548" y="2980"/>
                </a:cxn>
                <a:cxn ang="0">
                  <a:pos x="3455" y="2937"/>
                </a:cxn>
                <a:cxn ang="0">
                  <a:pos x="3361" y="2885"/>
                </a:cxn>
                <a:cxn ang="0">
                  <a:pos x="3265" y="2824"/>
                </a:cxn>
                <a:cxn ang="0">
                  <a:pos x="3169" y="2754"/>
                </a:cxn>
                <a:cxn ang="0">
                  <a:pos x="3072" y="2673"/>
                </a:cxn>
                <a:cxn ang="0">
                  <a:pos x="2974" y="2583"/>
                </a:cxn>
                <a:cxn ang="0">
                  <a:pos x="2876" y="2481"/>
                </a:cxn>
                <a:cxn ang="0">
                  <a:pos x="2778" y="2367"/>
                </a:cxn>
                <a:cxn ang="0">
                  <a:pos x="2681" y="2241"/>
                </a:cxn>
                <a:cxn ang="0">
                  <a:pos x="2583" y="2102"/>
                </a:cxn>
                <a:cxn ang="0">
                  <a:pos x="2488" y="1960"/>
                </a:cxn>
                <a:cxn ang="0">
                  <a:pos x="2303" y="1695"/>
                </a:cxn>
                <a:cxn ang="0">
                  <a:pos x="2125" y="1456"/>
                </a:cxn>
                <a:cxn ang="0">
                  <a:pos x="1953" y="1240"/>
                </a:cxn>
                <a:cxn ang="0">
                  <a:pos x="1788" y="1046"/>
                </a:cxn>
                <a:cxn ang="0">
                  <a:pos x="1628" y="873"/>
                </a:cxn>
                <a:cxn ang="0">
                  <a:pos x="1471" y="720"/>
                </a:cxn>
                <a:cxn ang="0">
                  <a:pos x="1317" y="584"/>
                </a:cxn>
                <a:cxn ang="0">
                  <a:pos x="1166" y="466"/>
                </a:cxn>
                <a:cxn ang="0">
                  <a:pos x="1014" y="365"/>
                </a:cxn>
                <a:cxn ang="0">
                  <a:pos x="865" y="277"/>
                </a:cxn>
                <a:cxn ang="0">
                  <a:pos x="713" y="203"/>
                </a:cxn>
                <a:cxn ang="0">
                  <a:pos x="560" y="140"/>
                </a:cxn>
                <a:cxn ang="0">
                  <a:pos x="405" y="90"/>
                </a:cxn>
                <a:cxn ang="0">
                  <a:pos x="247" y="48"/>
                </a:cxn>
                <a:cxn ang="0">
                  <a:pos x="84" y="14"/>
                </a:cxn>
              </a:cxnLst>
              <a:rect l="0" t="0" r="r" b="b"/>
              <a:pathLst>
                <a:path w="4772" h="3097">
                  <a:moveTo>
                    <a:pt x="4772" y="2929"/>
                  </a:moveTo>
                  <a:lnTo>
                    <a:pt x="4772" y="2929"/>
                  </a:lnTo>
                  <a:lnTo>
                    <a:pt x="4758" y="2937"/>
                  </a:lnTo>
                  <a:lnTo>
                    <a:pt x="4719" y="2956"/>
                  </a:lnTo>
                  <a:lnTo>
                    <a:pt x="4691" y="2971"/>
                  </a:lnTo>
                  <a:lnTo>
                    <a:pt x="4658" y="2985"/>
                  </a:lnTo>
                  <a:lnTo>
                    <a:pt x="4619" y="3001"/>
                  </a:lnTo>
                  <a:lnTo>
                    <a:pt x="4574" y="3017"/>
                  </a:lnTo>
                  <a:lnTo>
                    <a:pt x="4526" y="3034"/>
                  </a:lnTo>
                  <a:lnTo>
                    <a:pt x="4472" y="3048"/>
                  </a:lnTo>
                  <a:lnTo>
                    <a:pt x="4413" y="3063"/>
                  </a:lnTo>
                  <a:lnTo>
                    <a:pt x="4351" y="3076"/>
                  </a:lnTo>
                  <a:lnTo>
                    <a:pt x="4286" y="3085"/>
                  </a:lnTo>
                  <a:lnTo>
                    <a:pt x="4215" y="3093"/>
                  </a:lnTo>
                  <a:lnTo>
                    <a:pt x="4179" y="3095"/>
                  </a:lnTo>
                  <a:lnTo>
                    <a:pt x="4141" y="3097"/>
                  </a:lnTo>
                  <a:lnTo>
                    <a:pt x="4104" y="3097"/>
                  </a:lnTo>
                  <a:lnTo>
                    <a:pt x="4065" y="3097"/>
                  </a:lnTo>
                  <a:lnTo>
                    <a:pt x="4025" y="3095"/>
                  </a:lnTo>
                  <a:lnTo>
                    <a:pt x="3984" y="3092"/>
                  </a:lnTo>
                  <a:lnTo>
                    <a:pt x="3944" y="3087"/>
                  </a:lnTo>
                  <a:lnTo>
                    <a:pt x="3902" y="3082"/>
                  </a:lnTo>
                  <a:lnTo>
                    <a:pt x="3859" y="3076"/>
                  </a:lnTo>
                  <a:lnTo>
                    <a:pt x="3818" y="3066"/>
                  </a:lnTo>
                  <a:lnTo>
                    <a:pt x="3773" y="3056"/>
                  </a:lnTo>
                  <a:lnTo>
                    <a:pt x="3730" y="3045"/>
                  </a:lnTo>
                  <a:lnTo>
                    <a:pt x="3684" y="3032"/>
                  </a:lnTo>
                  <a:lnTo>
                    <a:pt x="3640" y="3016"/>
                  </a:lnTo>
                  <a:lnTo>
                    <a:pt x="3594" y="3000"/>
                  </a:lnTo>
                  <a:lnTo>
                    <a:pt x="3548" y="2980"/>
                  </a:lnTo>
                  <a:lnTo>
                    <a:pt x="3503" y="2959"/>
                  </a:lnTo>
                  <a:lnTo>
                    <a:pt x="3455" y="2937"/>
                  </a:lnTo>
                  <a:lnTo>
                    <a:pt x="3408" y="2912"/>
                  </a:lnTo>
                  <a:lnTo>
                    <a:pt x="3361" y="2885"/>
                  </a:lnTo>
                  <a:lnTo>
                    <a:pt x="3314" y="2856"/>
                  </a:lnTo>
                  <a:lnTo>
                    <a:pt x="3265" y="2824"/>
                  </a:lnTo>
                  <a:lnTo>
                    <a:pt x="3218" y="2790"/>
                  </a:lnTo>
                  <a:lnTo>
                    <a:pt x="3169" y="2754"/>
                  </a:lnTo>
                  <a:lnTo>
                    <a:pt x="3121" y="2715"/>
                  </a:lnTo>
                  <a:lnTo>
                    <a:pt x="3072" y="2673"/>
                  </a:lnTo>
                  <a:lnTo>
                    <a:pt x="3024" y="2630"/>
                  </a:lnTo>
                  <a:lnTo>
                    <a:pt x="2974" y="2583"/>
                  </a:lnTo>
                  <a:lnTo>
                    <a:pt x="2925" y="2533"/>
                  </a:lnTo>
                  <a:lnTo>
                    <a:pt x="2876" y="2481"/>
                  </a:lnTo>
                  <a:lnTo>
                    <a:pt x="2828" y="2425"/>
                  </a:lnTo>
                  <a:lnTo>
                    <a:pt x="2778" y="2367"/>
                  </a:lnTo>
                  <a:lnTo>
                    <a:pt x="2729" y="2305"/>
                  </a:lnTo>
                  <a:lnTo>
                    <a:pt x="2681" y="2241"/>
                  </a:lnTo>
                  <a:lnTo>
                    <a:pt x="2632" y="2173"/>
                  </a:lnTo>
                  <a:lnTo>
                    <a:pt x="2583" y="2102"/>
                  </a:lnTo>
                  <a:lnTo>
                    <a:pt x="2583" y="2102"/>
                  </a:lnTo>
                  <a:lnTo>
                    <a:pt x="2488" y="1960"/>
                  </a:lnTo>
                  <a:lnTo>
                    <a:pt x="2395" y="1824"/>
                  </a:lnTo>
                  <a:lnTo>
                    <a:pt x="2303" y="1695"/>
                  </a:lnTo>
                  <a:lnTo>
                    <a:pt x="2213" y="1572"/>
                  </a:lnTo>
                  <a:lnTo>
                    <a:pt x="2125" y="1456"/>
                  </a:lnTo>
                  <a:lnTo>
                    <a:pt x="2038" y="1345"/>
                  </a:lnTo>
                  <a:lnTo>
                    <a:pt x="1953" y="1240"/>
                  </a:lnTo>
                  <a:lnTo>
                    <a:pt x="1870" y="1140"/>
                  </a:lnTo>
                  <a:lnTo>
                    <a:pt x="1788" y="1046"/>
                  </a:lnTo>
                  <a:lnTo>
                    <a:pt x="1707" y="957"/>
                  </a:lnTo>
                  <a:lnTo>
                    <a:pt x="1628" y="873"/>
                  </a:lnTo>
                  <a:lnTo>
                    <a:pt x="1549" y="794"/>
                  </a:lnTo>
                  <a:lnTo>
                    <a:pt x="1471" y="720"/>
                  </a:lnTo>
                  <a:lnTo>
                    <a:pt x="1394" y="649"/>
                  </a:lnTo>
                  <a:lnTo>
                    <a:pt x="1317" y="584"/>
                  </a:lnTo>
                  <a:lnTo>
                    <a:pt x="1241" y="523"/>
                  </a:lnTo>
                  <a:lnTo>
                    <a:pt x="1166" y="466"/>
                  </a:lnTo>
                  <a:lnTo>
                    <a:pt x="1089" y="413"/>
                  </a:lnTo>
                  <a:lnTo>
                    <a:pt x="1014" y="365"/>
                  </a:lnTo>
                  <a:lnTo>
                    <a:pt x="940" y="319"/>
                  </a:lnTo>
                  <a:lnTo>
                    <a:pt x="865" y="277"/>
                  </a:lnTo>
                  <a:lnTo>
                    <a:pt x="790" y="239"/>
                  </a:lnTo>
                  <a:lnTo>
                    <a:pt x="713" y="203"/>
                  </a:lnTo>
                  <a:lnTo>
                    <a:pt x="637" y="171"/>
                  </a:lnTo>
                  <a:lnTo>
                    <a:pt x="560" y="140"/>
                  </a:lnTo>
                  <a:lnTo>
                    <a:pt x="484" y="114"/>
                  </a:lnTo>
                  <a:lnTo>
                    <a:pt x="405" y="90"/>
                  </a:lnTo>
                  <a:lnTo>
                    <a:pt x="327" y="67"/>
                  </a:lnTo>
                  <a:lnTo>
                    <a:pt x="247" y="48"/>
                  </a:lnTo>
                  <a:lnTo>
                    <a:pt x="166" y="30"/>
                  </a:lnTo>
                  <a:lnTo>
                    <a:pt x="84" y="14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35270" name="Freeform 6"/>
            <p:cNvSpPr>
              <a:spLocks/>
            </p:cNvSpPr>
            <p:nvPr userDrawn="1"/>
          </p:nvSpPr>
          <p:spPr bwMode="auto">
            <a:xfrm>
              <a:off x="275" y="591"/>
              <a:ext cx="4814" cy="1515"/>
            </a:xfrm>
            <a:custGeom>
              <a:avLst/>
              <a:gdLst/>
              <a:ahLst/>
              <a:cxnLst>
                <a:cxn ang="0">
                  <a:pos x="4814" y="2845"/>
                </a:cxn>
                <a:cxn ang="0">
                  <a:pos x="4763" y="2874"/>
                </a:cxn>
                <a:cxn ang="0">
                  <a:pos x="4701" y="2904"/>
                </a:cxn>
                <a:cxn ang="0">
                  <a:pos x="4618" y="2938"/>
                </a:cxn>
                <a:cxn ang="0">
                  <a:pos x="4517" y="2972"/>
                </a:cxn>
                <a:cxn ang="0">
                  <a:pos x="4396" y="3001"/>
                </a:cxn>
                <a:cxn ang="0">
                  <a:pos x="4260" y="3021"/>
                </a:cxn>
                <a:cxn ang="0">
                  <a:pos x="4186" y="3027"/>
                </a:cxn>
                <a:cxn ang="0">
                  <a:pos x="4110" y="3029"/>
                </a:cxn>
                <a:cxn ang="0">
                  <a:pos x="4031" y="3025"/>
                </a:cxn>
                <a:cxn ang="0">
                  <a:pos x="3948" y="3016"/>
                </a:cxn>
                <a:cxn ang="0">
                  <a:pos x="3863" y="3003"/>
                </a:cxn>
                <a:cxn ang="0">
                  <a:pos x="3774" y="2983"/>
                </a:cxn>
                <a:cxn ang="0">
                  <a:pos x="3684" y="2956"/>
                </a:cxn>
                <a:cxn ang="0">
                  <a:pos x="3592" y="2922"/>
                </a:cxn>
                <a:cxn ang="0">
                  <a:pos x="3499" y="2880"/>
                </a:cxn>
                <a:cxn ang="0">
                  <a:pos x="3403" y="2830"/>
                </a:cxn>
                <a:cxn ang="0">
                  <a:pos x="3308" y="2770"/>
                </a:cxn>
                <a:cxn ang="0">
                  <a:pos x="3209" y="2703"/>
                </a:cxn>
                <a:cxn ang="0">
                  <a:pos x="3110" y="2623"/>
                </a:cxn>
                <a:cxn ang="0">
                  <a:pos x="3012" y="2535"/>
                </a:cxn>
                <a:cxn ang="0">
                  <a:pos x="2913" y="2433"/>
                </a:cxn>
                <a:cxn ang="0">
                  <a:pos x="2813" y="2321"/>
                </a:cxn>
                <a:cxn ang="0">
                  <a:pos x="2713" y="2197"/>
                </a:cxn>
                <a:cxn ang="0">
                  <a:pos x="2615" y="2058"/>
                </a:cxn>
                <a:cxn ang="0">
                  <a:pos x="2516" y="1918"/>
                </a:cxn>
                <a:cxn ang="0">
                  <a:pos x="2327" y="1656"/>
                </a:cxn>
                <a:cxn ang="0">
                  <a:pos x="2145" y="1419"/>
                </a:cxn>
                <a:cxn ang="0">
                  <a:pos x="1972" y="1206"/>
                </a:cxn>
                <a:cxn ang="0">
                  <a:pos x="1802" y="1014"/>
                </a:cxn>
                <a:cxn ang="0">
                  <a:pos x="1640" y="842"/>
                </a:cxn>
                <a:cxn ang="0">
                  <a:pos x="1480" y="692"/>
                </a:cxn>
                <a:cxn ang="0">
                  <a:pos x="1325" y="560"/>
                </a:cxn>
                <a:cxn ang="0">
                  <a:pos x="1172" y="444"/>
                </a:cxn>
                <a:cxn ang="0">
                  <a:pos x="1019" y="343"/>
                </a:cxn>
                <a:cxn ang="0">
                  <a:pos x="868" y="260"/>
                </a:cxn>
                <a:cxn ang="0">
                  <a:pos x="715" y="188"/>
                </a:cxn>
                <a:cxn ang="0">
                  <a:pos x="563" y="129"/>
                </a:cxn>
                <a:cxn ang="0">
                  <a:pos x="406" y="80"/>
                </a:cxn>
                <a:cxn ang="0">
                  <a:pos x="247" y="42"/>
                </a:cxn>
                <a:cxn ang="0">
                  <a:pos x="84" y="11"/>
                </a:cxn>
              </a:cxnLst>
              <a:rect l="0" t="0" r="r" b="b"/>
              <a:pathLst>
                <a:path w="4814" h="3029">
                  <a:moveTo>
                    <a:pt x="4814" y="2845"/>
                  </a:moveTo>
                  <a:lnTo>
                    <a:pt x="4814" y="2845"/>
                  </a:lnTo>
                  <a:lnTo>
                    <a:pt x="4801" y="2853"/>
                  </a:lnTo>
                  <a:lnTo>
                    <a:pt x="4763" y="2874"/>
                  </a:lnTo>
                  <a:lnTo>
                    <a:pt x="4735" y="2888"/>
                  </a:lnTo>
                  <a:lnTo>
                    <a:pt x="4701" y="2904"/>
                  </a:lnTo>
                  <a:lnTo>
                    <a:pt x="4663" y="2921"/>
                  </a:lnTo>
                  <a:lnTo>
                    <a:pt x="4618" y="2938"/>
                  </a:lnTo>
                  <a:lnTo>
                    <a:pt x="4570" y="2954"/>
                  </a:lnTo>
                  <a:lnTo>
                    <a:pt x="4517" y="2972"/>
                  </a:lnTo>
                  <a:lnTo>
                    <a:pt x="4459" y="2987"/>
                  </a:lnTo>
                  <a:lnTo>
                    <a:pt x="4396" y="3001"/>
                  </a:lnTo>
                  <a:lnTo>
                    <a:pt x="4331" y="3013"/>
                  </a:lnTo>
                  <a:lnTo>
                    <a:pt x="4260" y="3021"/>
                  </a:lnTo>
                  <a:lnTo>
                    <a:pt x="4224" y="3024"/>
                  </a:lnTo>
                  <a:lnTo>
                    <a:pt x="4186" y="3027"/>
                  </a:lnTo>
                  <a:lnTo>
                    <a:pt x="4149" y="3027"/>
                  </a:lnTo>
                  <a:lnTo>
                    <a:pt x="4110" y="3029"/>
                  </a:lnTo>
                  <a:lnTo>
                    <a:pt x="4071" y="3027"/>
                  </a:lnTo>
                  <a:lnTo>
                    <a:pt x="4031" y="3025"/>
                  </a:lnTo>
                  <a:lnTo>
                    <a:pt x="3989" y="3021"/>
                  </a:lnTo>
                  <a:lnTo>
                    <a:pt x="3948" y="3016"/>
                  </a:lnTo>
                  <a:lnTo>
                    <a:pt x="3906" y="3011"/>
                  </a:lnTo>
                  <a:lnTo>
                    <a:pt x="3863" y="3003"/>
                  </a:lnTo>
                  <a:lnTo>
                    <a:pt x="3818" y="2993"/>
                  </a:lnTo>
                  <a:lnTo>
                    <a:pt x="3774" y="2983"/>
                  </a:lnTo>
                  <a:lnTo>
                    <a:pt x="3730" y="2971"/>
                  </a:lnTo>
                  <a:lnTo>
                    <a:pt x="3684" y="2956"/>
                  </a:lnTo>
                  <a:lnTo>
                    <a:pt x="3639" y="2940"/>
                  </a:lnTo>
                  <a:lnTo>
                    <a:pt x="3592" y="2922"/>
                  </a:lnTo>
                  <a:lnTo>
                    <a:pt x="3546" y="2903"/>
                  </a:lnTo>
                  <a:lnTo>
                    <a:pt x="3499" y="2880"/>
                  </a:lnTo>
                  <a:lnTo>
                    <a:pt x="3452" y="2856"/>
                  </a:lnTo>
                  <a:lnTo>
                    <a:pt x="3403" y="2830"/>
                  </a:lnTo>
                  <a:lnTo>
                    <a:pt x="3356" y="2801"/>
                  </a:lnTo>
                  <a:lnTo>
                    <a:pt x="3308" y="2770"/>
                  </a:lnTo>
                  <a:lnTo>
                    <a:pt x="3259" y="2738"/>
                  </a:lnTo>
                  <a:lnTo>
                    <a:pt x="3209" y="2703"/>
                  </a:lnTo>
                  <a:lnTo>
                    <a:pt x="3160" y="2664"/>
                  </a:lnTo>
                  <a:lnTo>
                    <a:pt x="3110" y="2623"/>
                  </a:lnTo>
                  <a:lnTo>
                    <a:pt x="3062" y="2580"/>
                  </a:lnTo>
                  <a:lnTo>
                    <a:pt x="3012" y="2535"/>
                  </a:lnTo>
                  <a:lnTo>
                    <a:pt x="2962" y="2485"/>
                  </a:lnTo>
                  <a:lnTo>
                    <a:pt x="2913" y="2433"/>
                  </a:lnTo>
                  <a:lnTo>
                    <a:pt x="2863" y="2378"/>
                  </a:lnTo>
                  <a:lnTo>
                    <a:pt x="2813" y="2321"/>
                  </a:lnTo>
                  <a:lnTo>
                    <a:pt x="2763" y="2260"/>
                  </a:lnTo>
                  <a:lnTo>
                    <a:pt x="2713" y="2197"/>
                  </a:lnTo>
                  <a:lnTo>
                    <a:pt x="2663" y="2129"/>
                  </a:lnTo>
                  <a:lnTo>
                    <a:pt x="2615" y="2058"/>
                  </a:lnTo>
                  <a:lnTo>
                    <a:pt x="2615" y="2058"/>
                  </a:lnTo>
                  <a:lnTo>
                    <a:pt x="2516" y="1918"/>
                  </a:lnTo>
                  <a:lnTo>
                    <a:pt x="2420" y="1784"/>
                  </a:lnTo>
                  <a:lnTo>
                    <a:pt x="2327" y="1656"/>
                  </a:lnTo>
                  <a:lnTo>
                    <a:pt x="2236" y="1535"/>
                  </a:lnTo>
                  <a:lnTo>
                    <a:pt x="2145" y="1419"/>
                  </a:lnTo>
                  <a:lnTo>
                    <a:pt x="2058" y="1309"/>
                  </a:lnTo>
                  <a:lnTo>
                    <a:pt x="1972" y="1206"/>
                  </a:lnTo>
                  <a:lnTo>
                    <a:pt x="1887" y="1107"/>
                  </a:lnTo>
                  <a:lnTo>
                    <a:pt x="1802" y="1014"/>
                  </a:lnTo>
                  <a:lnTo>
                    <a:pt x="1721" y="925"/>
                  </a:lnTo>
                  <a:lnTo>
                    <a:pt x="1640" y="842"/>
                  </a:lnTo>
                  <a:lnTo>
                    <a:pt x="1559" y="765"/>
                  </a:lnTo>
                  <a:lnTo>
                    <a:pt x="1480" y="692"/>
                  </a:lnTo>
                  <a:lnTo>
                    <a:pt x="1403" y="623"/>
                  </a:lnTo>
                  <a:lnTo>
                    <a:pt x="1325" y="560"/>
                  </a:lnTo>
                  <a:lnTo>
                    <a:pt x="1248" y="499"/>
                  </a:lnTo>
                  <a:lnTo>
                    <a:pt x="1172" y="444"/>
                  </a:lnTo>
                  <a:lnTo>
                    <a:pt x="1096" y="392"/>
                  </a:lnTo>
                  <a:lnTo>
                    <a:pt x="1019" y="343"/>
                  </a:lnTo>
                  <a:lnTo>
                    <a:pt x="944" y="300"/>
                  </a:lnTo>
                  <a:lnTo>
                    <a:pt x="868" y="260"/>
                  </a:lnTo>
                  <a:lnTo>
                    <a:pt x="792" y="222"/>
                  </a:lnTo>
                  <a:lnTo>
                    <a:pt x="715" y="188"/>
                  </a:lnTo>
                  <a:lnTo>
                    <a:pt x="639" y="158"/>
                  </a:lnTo>
                  <a:lnTo>
                    <a:pt x="563" y="129"/>
                  </a:lnTo>
                  <a:lnTo>
                    <a:pt x="485" y="103"/>
                  </a:lnTo>
                  <a:lnTo>
                    <a:pt x="406" y="80"/>
                  </a:lnTo>
                  <a:lnTo>
                    <a:pt x="327" y="61"/>
                  </a:lnTo>
                  <a:lnTo>
                    <a:pt x="247" y="42"/>
                  </a:lnTo>
                  <a:lnTo>
                    <a:pt x="165" y="25"/>
                  </a:lnTo>
                  <a:lnTo>
                    <a:pt x="84" y="11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35271" name="Freeform 7"/>
            <p:cNvSpPr>
              <a:spLocks/>
            </p:cNvSpPr>
            <p:nvPr userDrawn="1"/>
          </p:nvSpPr>
          <p:spPr bwMode="auto">
            <a:xfrm>
              <a:off x="284" y="611"/>
              <a:ext cx="4856" cy="1481"/>
            </a:xfrm>
            <a:custGeom>
              <a:avLst/>
              <a:gdLst/>
              <a:ahLst/>
              <a:cxnLst>
                <a:cxn ang="0">
                  <a:pos x="4856" y="2763"/>
                </a:cxn>
                <a:cxn ang="0">
                  <a:pos x="4805" y="2793"/>
                </a:cxn>
                <a:cxn ang="0">
                  <a:pos x="4745" y="2824"/>
                </a:cxn>
                <a:cxn ang="0">
                  <a:pos x="4662" y="2860"/>
                </a:cxn>
                <a:cxn ang="0">
                  <a:pos x="4561" y="2897"/>
                </a:cxn>
                <a:cxn ang="0">
                  <a:pos x="4441" y="2927"/>
                </a:cxn>
                <a:cxn ang="0">
                  <a:pos x="4305" y="2952"/>
                </a:cxn>
                <a:cxn ang="0">
                  <a:pos x="4232" y="2958"/>
                </a:cxn>
                <a:cxn ang="0">
                  <a:pos x="4155" y="2961"/>
                </a:cxn>
                <a:cxn ang="0">
                  <a:pos x="4076" y="2960"/>
                </a:cxn>
                <a:cxn ang="0">
                  <a:pos x="3993" y="2953"/>
                </a:cxn>
                <a:cxn ang="0">
                  <a:pos x="3907" y="2940"/>
                </a:cxn>
                <a:cxn ang="0">
                  <a:pos x="3819" y="2923"/>
                </a:cxn>
                <a:cxn ang="0">
                  <a:pos x="3729" y="2897"/>
                </a:cxn>
                <a:cxn ang="0">
                  <a:pos x="3636" y="2864"/>
                </a:cxn>
                <a:cxn ang="0">
                  <a:pos x="3541" y="2824"/>
                </a:cxn>
                <a:cxn ang="0">
                  <a:pos x="3446" y="2776"/>
                </a:cxn>
                <a:cxn ang="0">
                  <a:pos x="3348" y="2719"/>
                </a:cxn>
                <a:cxn ang="0">
                  <a:pos x="3250" y="2651"/>
                </a:cxn>
                <a:cxn ang="0">
                  <a:pos x="3150" y="2574"/>
                </a:cxn>
                <a:cxn ang="0">
                  <a:pos x="3050" y="2487"/>
                </a:cxn>
                <a:cxn ang="0">
                  <a:pos x="2949" y="2388"/>
                </a:cxn>
                <a:cxn ang="0">
                  <a:pos x="2847" y="2277"/>
                </a:cxn>
                <a:cxn ang="0">
                  <a:pos x="2746" y="2154"/>
                </a:cxn>
                <a:cxn ang="0">
                  <a:pos x="2645" y="2018"/>
                </a:cxn>
                <a:cxn ang="0">
                  <a:pos x="2545" y="1878"/>
                </a:cxn>
                <a:cxn ang="0">
                  <a:pos x="2352" y="1618"/>
                </a:cxn>
                <a:cxn ang="0">
                  <a:pos x="2167" y="1384"/>
                </a:cxn>
                <a:cxn ang="0">
                  <a:pos x="1989" y="1172"/>
                </a:cxn>
                <a:cxn ang="0">
                  <a:pos x="1818" y="983"/>
                </a:cxn>
                <a:cxn ang="0">
                  <a:pos x="1652" y="815"/>
                </a:cxn>
                <a:cxn ang="0">
                  <a:pos x="1491" y="667"/>
                </a:cxn>
                <a:cxn ang="0">
                  <a:pos x="1334" y="536"/>
                </a:cxn>
                <a:cxn ang="0">
                  <a:pos x="1178" y="423"/>
                </a:cxn>
                <a:cxn ang="0">
                  <a:pos x="1024" y="326"/>
                </a:cxn>
                <a:cxn ang="0">
                  <a:pos x="872" y="245"/>
                </a:cxn>
                <a:cxn ang="0">
                  <a:pos x="719" y="176"/>
                </a:cxn>
                <a:cxn ang="0">
                  <a:pos x="565" y="119"/>
                </a:cxn>
                <a:cxn ang="0">
                  <a:pos x="408" y="74"/>
                </a:cxn>
                <a:cxn ang="0">
                  <a:pos x="248" y="39"/>
                </a:cxn>
                <a:cxn ang="0">
                  <a:pos x="83" y="11"/>
                </a:cxn>
              </a:cxnLst>
              <a:rect l="0" t="0" r="r" b="b"/>
              <a:pathLst>
                <a:path w="4856" h="2961">
                  <a:moveTo>
                    <a:pt x="4856" y="2763"/>
                  </a:moveTo>
                  <a:lnTo>
                    <a:pt x="4856" y="2763"/>
                  </a:lnTo>
                  <a:lnTo>
                    <a:pt x="4844" y="2771"/>
                  </a:lnTo>
                  <a:lnTo>
                    <a:pt x="4805" y="2793"/>
                  </a:lnTo>
                  <a:lnTo>
                    <a:pt x="4777" y="2808"/>
                  </a:lnTo>
                  <a:lnTo>
                    <a:pt x="4745" y="2824"/>
                  </a:lnTo>
                  <a:lnTo>
                    <a:pt x="4706" y="2842"/>
                  </a:lnTo>
                  <a:lnTo>
                    <a:pt x="4662" y="2860"/>
                  </a:lnTo>
                  <a:lnTo>
                    <a:pt x="4613" y="2879"/>
                  </a:lnTo>
                  <a:lnTo>
                    <a:pt x="4561" y="2897"/>
                  </a:lnTo>
                  <a:lnTo>
                    <a:pt x="4504" y="2913"/>
                  </a:lnTo>
                  <a:lnTo>
                    <a:pt x="4441" y="2927"/>
                  </a:lnTo>
                  <a:lnTo>
                    <a:pt x="4375" y="2940"/>
                  </a:lnTo>
                  <a:lnTo>
                    <a:pt x="4305" y="2952"/>
                  </a:lnTo>
                  <a:lnTo>
                    <a:pt x="4269" y="2955"/>
                  </a:lnTo>
                  <a:lnTo>
                    <a:pt x="4232" y="2958"/>
                  </a:lnTo>
                  <a:lnTo>
                    <a:pt x="4194" y="2960"/>
                  </a:lnTo>
                  <a:lnTo>
                    <a:pt x="4155" y="2961"/>
                  </a:lnTo>
                  <a:lnTo>
                    <a:pt x="4116" y="2961"/>
                  </a:lnTo>
                  <a:lnTo>
                    <a:pt x="4076" y="2960"/>
                  </a:lnTo>
                  <a:lnTo>
                    <a:pt x="4034" y="2956"/>
                  </a:lnTo>
                  <a:lnTo>
                    <a:pt x="3993" y="2953"/>
                  </a:lnTo>
                  <a:lnTo>
                    <a:pt x="3950" y="2947"/>
                  </a:lnTo>
                  <a:lnTo>
                    <a:pt x="3907" y="2940"/>
                  </a:lnTo>
                  <a:lnTo>
                    <a:pt x="3864" y="2932"/>
                  </a:lnTo>
                  <a:lnTo>
                    <a:pt x="3819" y="2923"/>
                  </a:lnTo>
                  <a:lnTo>
                    <a:pt x="3773" y="2911"/>
                  </a:lnTo>
                  <a:lnTo>
                    <a:pt x="3729" y="2897"/>
                  </a:lnTo>
                  <a:lnTo>
                    <a:pt x="3683" y="2882"/>
                  </a:lnTo>
                  <a:lnTo>
                    <a:pt x="3636" y="2864"/>
                  </a:lnTo>
                  <a:lnTo>
                    <a:pt x="3589" y="2845"/>
                  </a:lnTo>
                  <a:lnTo>
                    <a:pt x="3541" y="2824"/>
                  </a:lnTo>
                  <a:lnTo>
                    <a:pt x="3494" y="2801"/>
                  </a:lnTo>
                  <a:lnTo>
                    <a:pt x="3446" y="2776"/>
                  </a:lnTo>
                  <a:lnTo>
                    <a:pt x="3397" y="2748"/>
                  </a:lnTo>
                  <a:lnTo>
                    <a:pt x="3348" y="2719"/>
                  </a:lnTo>
                  <a:lnTo>
                    <a:pt x="3299" y="2687"/>
                  </a:lnTo>
                  <a:lnTo>
                    <a:pt x="3250" y="2651"/>
                  </a:lnTo>
                  <a:lnTo>
                    <a:pt x="3200" y="2614"/>
                  </a:lnTo>
                  <a:lnTo>
                    <a:pt x="3150" y="2574"/>
                  </a:lnTo>
                  <a:lnTo>
                    <a:pt x="3100" y="2532"/>
                  </a:lnTo>
                  <a:lnTo>
                    <a:pt x="3050" y="2487"/>
                  </a:lnTo>
                  <a:lnTo>
                    <a:pt x="3000" y="2438"/>
                  </a:lnTo>
                  <a:lnTo>
                    <a:pt x="2949" y="2388"/>
                  </a:lnTo>
                  <a:lnTo>
                    <a:pt x="2899" y="2333"/>
                  </a:lnTo>
                  <a:lnTo>
                    <a:pt x="2847" y="2277"/>
                  </a:lnTo>
                  <a:lnTo>
                    <a:pt x="2797" y="2217"/>
                  </a:lnTo>
                  <a:lnTo>
                    <a:pt x="2746" y="2154"/>
                  </a:lnTo>
                  <a:lnTo>
                    <a:pt x="2696" y="2088"/>
                  </a:lnTo>
                  <a:lnTo>
                    <a:pt x="2645" y="2018"/>
                  </a:lnTo>
                  <a:lnTo>
                    <a:pt x="2645" y="2018"/>
                  </a:lnTo>
                  <a:lnTo>
                    <a:pt x="2545" y="1878"/>
                  </a:lnTo>
                  <a:lnTo>
                    <a:pt x="2447" y="1745"/>
                  </a:lnTo>
                  <a:lnTo>
                    <a:pt x="2352" y="1618"/>
                  </a:lnTo>
                  <a:lnTo>
                    <a:pt x="2259" y="1498"/>
                  </a:lnTo>
                  <a:lnTo>
                    <a:pt x="2167" y="1384"/>
                  </a:lnTo>
                  <a:lnTo>
                    <a:pt x="2077" y="1276"/>
                  </a:lnTo>
                  <a:lnTo>
                    <a:pt x="1989" y="1172"/>
                  </a:lnTo>
                  <a:lnTo>
                    <a:pt x="1903" y="1075"/>
                  </a:lnTo>
                  <a:lnTo>
                    <a:pt x="1818" y="983"/>
                  </a:lnTo>
                  <a:lnTo>
                    <a:pt x="1735" y="896"/>
                  </a:lnTo>
                  <a:lnTo>
                    <a:pt x="1652" y="815"/>
                  </a:lnTo>
                  <a:lnTo>
                    <a:pt x="1571" y="738"/>
                  </a:lnTo>
                  <a:lnTo>
                    <a:pt x="1491" y="667"/>
                  </a:lnTo>
                  <a:lnTo>
                    <a:pt x="1412" y="599"/>
                  </a:lnTo>
                  <a:lnTo>
                    <a:pt x="1334" y="536"/>
                  </a:lnTo>
                  <a:lnTo>
                    <a:pt x="1256" y="478"/>
                  </a:lnTo>
                  <a:lnTo>
                    <a:pt x="1178" y="423"/>
                  </a:lnTo>
                  <a:lnTo>
                    <a:pt x="1102" y="373"/>
                  </a:lnTo>
                  <a:lnTo>
                    <a:pt x="1024" y="326"/>
                  </a:lnTo>
                  <a:lnTo>
                    <a:pt x="948" y="284"/>
                  </a:lnTo>
                  <a:lnTo>
                    <a:pt x="872" y="245"/>
                  </a:lnTo>
                  <a:lnTo>
                    <a:pt x="795" y="208"/>
                  </a:lnTo>
                  <a:lnTo>
                    <a:pt x="719" y="176"/>
                  </a:lnTo>
                  <a:lnTo>
                    <a:pt x="641" y="147"/>
                  </a:lnTo>
                  <a:lnTo>
                    <a:pt x="565" y="119"/>
                  </a:lnTo>
                  <a:lnTo>
                    <a:pt x="486" y="95"/>
                  </a:lnTo>
                  <a:lnTo>
                    <a:pt x="408" y="74"/>
                  </a:lnTo>
                  <a:lnTo>
                    <a:pt x="327" y="55"/>
                  </a:lnTo>
                  <a:lnTo>
                    <a:pt x="248" y="39"/>
                  </a:lnTo>
                  <a:lnTo>
                    <a:pt x="166" y="24"/>
                  </a:lnTo>
                  <a:lnTo>
                    <a:pt x="83" y="11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35272" name="Freeform 8"/>
            <p:cNvSpPr>
              <a:spLocks/>
            </p:cNvSpPr>
            <p:nvPr userDrawn="1"/>
          </p:nvSpPr>
          <p:spPr bwMode="auto">
            <a:xfrm>
              <a:off x="293" y="633"/>
              <a:ext cx="4897" cy="1445"/>
            </a:xfrm>
            <a:custGeom>
              <a:avLst/>
              <a:gdLst/>
              <a:ahLst/>
              <a:cxnLst>
                <a:cxn ang="0">
                  <a:pos x="4897" y="2675"/>
                </a:cxn>
                <a:cxn ang="0">
                  <a:pos x="4847" y="2707"/>
                </a:cxn>
                <a:cxn ang="0">
                  <a:pos x="4788" y="2740"/>
                </a:cxn>
                <a:cxn ang="0">
                  <a:pos x="4706" y="2777"/>
                </a:cxn>
                <a:cxn ang="0">
                  <a:pos x="4604" y="2816"/>
                </a:cxn>
                <a:cxn ang="0">
                  <a:pos x="4485" y="2849"/>
                </a:cxn>
                <a:cxn ang="0">
                  <a:pos x="4350" y="2875"/>
                </a:cxn>
                <a:cxn ang="0">
                  <a:pos x="4277" y="2885"/>
                </a:cxn>
                <a:cxn ang="0">
                  <a:pos x="4200" y="2888"/>
                </a:cxn>
                <a:cxn ang="0">
                  <a:pos x="4120" y="2888"/>
                </a:cxn>
                <a:cxn ang="0">
                  <a:pos x="4036" y="2883"/>
                </a:cxn>
                <a:cxn ang="0">
                  <a:pos x="3952" y="2874"/>
                </a:cxn>
                <a:cxn ang="0">
                  <a:pos x="3863" y="2858"/>
                </a:cxn>
                <a:cxn ang="0">
                  <a:pos x="3773" y="2833"/>
                </a:cxn>
                <a:cxn ang="0">
                  <a:pos x="3680" y="2803"/>
                </a:cxn>
                <a:cxn ang="0">
                  <a:pos x="3584" y="2764"/>
                </a:cxn>
                <a:cxn ang="0">
                  <a:pos x="3488" y="2717"/>
                </a:cxn>
                <a:cxn ang="0">
                  <a:pos x="3389" y="2662"/>
                </a:cxn>
                <a:cxn ang="0">
                  <a:pos x="3290" y="2596"/>
                </a:cxn>
                <a:cxn ang="0">
                  <a:pos x="3190" y="2522"/>
                </a:cxn>
                <a:cxn ang="0">
                  <a:pos x="3087" y="2434"/>
                </a:cxn>
                <a:cxn ang="0">
                  <a:pos x="2985" y="2338"/>
                </a:cxn>
                <a:cxn ang="0">
                  <a:pos x="2881" y="2228"/>
                </a:cxn>
                <a:cxn ang="0">
                  <a:pos x="2779" y="2107"/>
                </a:cxn>
                <a:cxn ang="0">
                  <a:pos x="2676" y="1971"/>
                </a:cxn>
                <a:cxn ang="0">
                  <a:pos x="2573" y="1834"/>
                </a:cxn>
                <a:cxn ang="0">
                  <a:pos x="2376" y="1577"/>
                </a:cxn>
                <a:cxn ang="0">
                  <a:pos x="2188" y="1345"/>
                </a:cxn>
                <a:cxn ang="0">
                  <a:pos x="2007" y="1136"/>
                </a:cxn>
                <a:cxn ang="0">
                  <a:pos x="1833" y="949"/>
                </a:cxn>
                <a:cxn ang="0">
                  <a:pos x="1665" y="783"/>
                </a:cxn>
                <a:cxn ang="0">
                  <a:pos x="1501" y="637"/>
                </a:cxn>
                <a:cxn ang="0">
                  <a:pos x="1342" y="510"/>
                </a:cxn>
                <a:cxn ang="0">
                  <a:pos x="1185" y="400"/>
                </a:cxn>
                <a:cxn ang="0">
                  <a:pos x="1031" y="306"/>
                </a:cxn>
                <a:cxn ang="0">
                  <a:pos x="876" y="226"/>
                </a:cxn>
                <a:cxn ang="0">
                  <a:pos x="722" y="161"/>
                </a:cxn>
                <a:cxn ang="0">
                  <a:pos x="567" y="106"/>
                </a:cxn>
                <a:cxn ang="0">
                  <a:pos x="409" y="64"/>
                </a:cxn>
                <a:cxn ang="0">
                  <a:pos x="249" y="32"/>
                </a:cxn>
                <a:cxn ang="0">
                  <a:pos x="84" y="8"/>
                </a:cxn>
              </a:cxnLst>
              <a:rect l="0" t="0" r="r" b="b"/>
              <a:pathLst>
                <a:path w="4897" h="2890">
                  <a:moveTo>
                    <a:pt x="4897" y="2675"/>
                  </a:moveTo>
                  <a:lnTo>
                    <a:pt x="4897" y="2675"/>
                  </a:lnTo>
                  <a:lnTo>
                    <a:pt x="4885" y="2683"/>
                  </a:lnTo>
                  <a:lnTo>
                    <a:pt x="4847" y="2707"/>
                  </a:lnTo>
                  <a:lnTo>
                    <a:pt x="4820" y="2722"/>
                  </a:lnTo>
                  <a:lnTo>
                    <a:pt x="4788" y="2740"/>
                  </a:lnTo>
                  <a:lnTo>
                    <a:pt x="4749" y="2757"/>
                  </a:lnTo>
                  <a:lnTo>
                    <a:pt x="4706" y="2777"/>
                  </a:lnTo>
                  <a:lnTo>
                    <a:pt x="4657" y="2796"/>
                  </a:lnTo>
                  <a:lnTo>
                    <a:pt x="4604" y="2816"/>
                  </a:lnTo>
                  <a:lnTo>
                    <a:pt x="4547" y="2833"/>
                  </a:lnTo>
                  <a:lnTo>
                    <a:pt x="4485" y="2849"/>
                  </a:lnTo>
                  <a:lnTo>
                    <a:pt x="4420" y="2864"/>
                  </a:lnTo>
                  <a:lnTo>
                    <a:pt x="4350" y="2875"/>
                  </a:lnTo>
                  <a:lnTo>
                    <a:pt x="4314" y="2880"/>
                  </a:lnTo>
                  <a:lnTo>
                    <a:pt x="4277" y="2885"/>
                  </a:lnTo>
                  <a:lnTo>
                    <a:pt x="4239" y="2887"/>
                  </a:lnTo>
                  <a:lnTo>
                    <a:pt x="4200" y="2888"/>
                  </a:lnTo>
                  <a:lnTo>
                    <a:pt x="4160" y="2890"/>
                  </a:lnTo>
                  <a:lnTo>
                    <a:pt x="4120" y="2888"/>
                  </a:lnTo>
                  <a:lnTo>
                    <a:pt x="4078" y="2887"/>
                  </a:lnTo>
                  <a:lnTo>
                    <a:pt x="4036" y="2883"/>
                  </a:lnTo>
                  <a:lnTo>
                    <a:pt x="3995" y="2880"/>
                  </a:lnTo>
                  <a:lnTo>
                    <a:pt x="3952" y="2874"/>
                  </a:lnTo>
                  <a:lnTo>
                    <a:pt x="3907" y="2866"/>
                  </a:lnTo>
                  <a:lnTo>
                    <a:pt x="3863" y="2858"/>
                  </a:lnTo>
                  <a:lnTo>
                    <a:pt x="3818" y="2846"/>
                  </a:lnTo>
                  <a:lnTo>
                    <a:pt x="3773" y="2833"/>
                  </a:lnTo>
                  <a:lnTo>
                    <a:pt x="3725" y="2819"/>
                  </a:lnTo>
                  <a:lnTo>
                    <a:pt x="3680" y="2803"/>
                  </a:lnTo>
                  <a:lnTo>
                    <a:pt x="3632" y="2785"/>
                  </a:lnTo>
                  <a:lnTo>
                    <a:pt x="3584" y="2764"/>
                  </a:lnTo>
                  <a:lnTo>
                    <a:pt x="3537" y="2743"/>
                  </a:lnTo>
                  <a:lnTo>
                    <a:pt x="3488" y="2717"/>
                  </a:lnTo>
                  <a:lnTo>
                    <a:pt x="3438" y="2691"/>
                  </a:lnTo>
                  <a:lnTo>
                    <a:pt x="3389" y="2662"/>
                  </a:lnTo>
                  <a:lnTo>
                    <a:pt x="3339" y="2630"/>
                  </a:lnTo>
                  <a:lnTo>
                    <a:pt x="3290" y="2596"/>
                  </a:lnTo>
                  <a:lnTo>
                    <a:pt x="3240" y="2560"/>
                  </a:lnTo>
                  <a:lnTo>
                    <a:pt x="3190" y="2522"/>
                  </a:lnTo>
                  <a:lnTo>
                    <a:pt x="3138" y="2480"/>
                  </a:lnTo>
                  <a:lnTo>
                    <a:pt x="3087" y="2434"/>
                  </a:lnTo>
                  <a:lnTo>
                    <a:pt x="3037" y="2388"/>
                  </a:lnTo>
                  <a:lnTo>
                    <a:pt x="2985" y="2338"/>
                  </a:lnTo>
                  <a:lnTo>
                    <a:pt x="2934" y="2284"/>
                  </a:lnTo>
                  <a:lnTo>
                    <a:pt x="2881" y="2228"/>
                  </a:lnTo>
                  <a:lnTo>
                    <a:pt x="2830" y="2168"/>
                  </a:lnTo>
                  <a:lnTo>
                    <a:pt x="2779" y="2107"/>
                  </a:lnTo>
                  <a:lnTo>
                    <a:pt x="2727" y="2040"/>
                  </a:lnTo>
                  <a:lnTo>
                    <a:pt x="2676" y="1971"/>
                  </a:lnTo>
                  <a:lnTo>
                    <a:pt x="2676" y="1971"/>
                  </a:lnTo>
                  <a:lnTo>
                    <a:pt x="2573" y="1834"/>
                  </a:lnTo>
                  <a:lnTo>
                    <a:pt x="2473" y="1701"/>
                  </a:lnTo>
                  <a:lnTo>
                    <a:pt x="2376" y="1577"/>
                  </a:lnTo>
                  <a:lnTo>
                    <a:pt x="2282" y="1458"/>
                  </a:lnTo>
                  <a:lnTo>
                    <a:pt x="2188" y="1345"/>
                  </a:lnTo>
                  <a:lnTo>
                    <a:pt x="2097" y="1238"/>
                  </a:lnTo>
                  <a:lnTo>
                    <a:pt x="2007" y="1136"/>
                  </a:lnTo>
                  <a:lnTo>
                    <a:pt x="1919" y="1039"/>
                  </a:lnTo>
                  <a:lnTo>
                    <a:pt x="1833" y="949"/>
                  </a:lnTo>
                  <a:lnTo>
                    <a:pt x="1748" y="863"/>
                  </a:lnTo>
                  <a:lnTo>
                    <a:pt x="1665" y="783"/>
                  </a:lnTo>
                  <a:lnTo>
                    <a:pt x="1583" y="708"/>
                  </a:lnTo>
                  <a:lnTo>
                    <a:pt x="1501" y="637"/>
                  </a:lnTo>
                  <a:lnTo>
                    <a:pt x="1421" y="571"/>
                  </a:lnTo>
                  <a:lnTo>
                    <a:pt x="1342" y="510"/>
                  </a:lnTo>
                  <a:lnTo>
                    <a:pt x="1264" y="453"/>
                  </a:lnTo>
                  <a:lnTo>
                    <a:pt x="1185" y="400"/>
                  </a:lnTo>
                  <a:lnTo>
                    <a:pt x="1107" y="352"/>
                  </a:lnTo>
                  <a:lnTo>
                    <a:pt x="1031" y="306"/>
                  </a:lnTo>
                  <a:lnTo>
                    <a:pt x="953" y="264"/>
                  </a:lnTo>
                  <a:lnTo>
                    <a:pt x="876" y="226"/>
                  </a:lnTo>
                  <a:lnTo>
                    <a:pt x="799" y="192"/>
                  </a:lnTo>
                  <a:lnTo>
                    <a:pt x="722" y="161"/>
                  </a:lnTo>
                  <a:lnTo>
                    <a:pt x="645" y="132"/>
                  </a:lnTo>
                  <a:lnTo>
                    <a:pt x="567" y="106"/>
                  </a:lnTo>
                  <a:lnTo>
                    <a:pt x="488" y="85"/>
                  </a:lnTo>
                  <a:lnTo>
                    <a:pt x="409" y="64"/>
                  </a:lnTo>
                  <a:lnTo>
                    <a:pt x="329" y="46"/>
                  </a:lnTo>
                  <a:lnTo>
                    <a:pt x="249" y="32"/>
                  </a:lnTo>
                  <a:lnTo>
                    <a:pt x="167" y="19"/>
                  </a:lnTo>
                  <a:lnTo>
                    <a:pt x="84" y="8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35273" name="Freeform 9"/>
            <p:cNvSpPr>
              <a:spLocks/>
            </p:cNvSpPr>
            <p:nvPr userDrawn="1"/>
          </p:nvSpPr>
          <p:spPr bwMode="auto">
            <a:xfrm>
              <a:off x="303" y="654"/>
              <a:ext cx="4937" cy="1411"/>
            </a:xfrm>
            <a:custGeom>
              <a:avLst/>
              <a:gdLst/>
              <a:ahLst/>
              <a:cxnLst>
                <a:cxn ang="0">
                  <a:pos x="4937" y="2589"/>
                </a:cxn>
                <a:cxn ang="0">
                  <a:pos x="4887" y="2622"/>
                </a:cxn>
                <a:cxn ang="0">
                  <a:pos x="4828" y="2656"/>
                </a:cxn>
                <a:cxn ang="0">
                  <a:pos x="4747" y="2696"/>
                </a:cxn>
                <a:cxn ang="0">
                  <a:pos x="4646" y="2736"/>
                </a:cxn>
                <a:cxn ang="0">
                  <a:pos x="4528" y="2774"/>
                </a:cxn>
                <a:cxn ang="0">
                  <a:pos x="4393" y="2803"/>
                </a:cxn>
                <a:cxn ang="0">
                  <a:pos x="4319" y="2812"/>
                </a:cxn>
                <a:cxn ang="0">
                  <a:pos x="4243" y="2819"/>
                </a:cxn>
                <a:cxn ang="0">
                  <a:pos x="4163" y="2820"/>
                </a:cxn>
                <a:cxn ang="0">
                  <a:pos x="4081" y="2817"/>
                </a:cxn>
                <a:cxn ang="0">
                  <a:pos x="3995" y="2807"/>
                </a:cxn>
                <a:cxn ang="0">
                  <a:pos x="3906" y="2793"/>
                </a:cxn>
                <a:cxn ang="0">
                  <a:pos x="3814" y="2772"/>
                </a:cxn>
                <a:cxn ang="0">
                  <a:pos x="3721" y="2743"/>
                </a:cxn>
                <a:cxn ang="0">
                  <a:pos x="3625" y="2706"/>
                </a:cxn>
                <a:cxn ang="0">
                  <a:pos x="3528" y="2661"/>
                </a:cxn>
                <a:cxn ang="0">
                  <a:pos x="3429" y="2607"/>
                </a:cxn>
                <a:cxn ang="0">
                  <a:pos x="3328" y="2543"/>
                </a:cxn>
                <a:cxn ang="0">
                  <a:pos x="3227" y="2470"/>
                </a:cxn>
                <a:cxn ang="0">
                  <a:pos x="3124" y="2384"/>
                </a:cxn>
                <a:cxn ang="0">
                  <a:pos x="3020" y="2289"/>
                </a:cxn>
                <a:cxn ang="0">
                  <a:pos x="2916" y="2181"/>
                </a:cxn>
                <a:cxn ang="0">
                  <a:pos x="2810" y="2061"/>
                </a:cxn>
                <a:cxn ang="0">
                  <a:pos x="2705" y="1927"/>
                </a:cxn>
                <a:cxn ang="0">
                  <a:pos x="2601" y="1792"/>
                </a:cxn>
                <a:cxn ang="0">
                  <a:pos x="2399" y="1537"/>
                </a:cxn>
                <a:cxn ang="0">
                  <a:pos x="2208" y="1307"/>
                </a:cxn>
                <a:cxn ang="0">
                  <a:pos x="2024" y="1101"/>
                </a:cxn>
                <a:cxn ang="0">
                  <a:pos x="1847" y="917"/>
                </a:cxn>
                <a:cxn ang="0">
                  <a:pos x="1677" y="754"/>
                </a:cxn>
                <a:cxn ang="0">
                  <a:pos x="1511" y="611"/>
                </a:cxn>
                <a:cxn ang="0">
                  <a:pos x="1350" y="486"/>
                </a:cxn>
                <a:cxn ang="0">
                  <a:pos x="1191" y="379"/>
                </a:cxn>
                <a:cxn ang="0">
                  <a:pos x="1034" y="287"/>
                </a:cxn>
                <a:cxn ang="0">
                  <a:pos x="879" y="211"/>
                </a:cxn>
                <a:cxn ang="0">
                  <a:pos x="723" y="148"/>
                </a:cxn>
                <a:cxn ang="0">
                  <a:pos x="568" y="96"/>
                </a:cxn>
                <a:cxn ang="0">
                  <a:pos x="410" y="58"/>
                </a:cxn>
                <a:cxn ang="0">
                  <a:pos x="249" y="27"/>
                </a:cxn>
                <a:cxn ang="0">
                  <a:pos x="85" y="8"/>
                </a:cxn>
              </a:cxnLst>
              <a:rect l="0" t="0" r="r" b="b"/>
              <a:pathLst>
                <a:path w="4937" h="2820">
                  <a:moveTo>
                    <a:pt x="4937" y="2589"/>
                  </a:moveTo>
                  <a:lnTo>
                    <a:pt x="4937" y="2589"/>
                  </a:lnTo>
                  <a:lnTo>
                    <a:pt x="4925" y="2599"/>
                  </a:lnTo>
                  <a:lnTo>
                    <a:pt x="4887" y="2622"/>
                  </a:lnTo>
                  <a:lnTo>
                    <a:pt x="4861" y="2638"/>
                  </a:lnTo>
                  <a:lnTo>
                    <a:pt x="4828" y="2656"/>
                  </a:lnTo>
                  <a:lnTo>
                    <a:pt x="4790" y="2675"/>
                  </a:lnTo>
                  <a:lnTo>
                    <a:pt x="4747" y="2696"/>
                  </a:lnTo>
                  <a:lnTo>
                    <a:pt x="4698" y="2717"/>
                  </a:lnTo>
                  <a:lnTo>
                    <a:pt x="4646" y="2736"/>
                  </a:lnTo>
                  <a:lnTo>
                    <a:pt x="4589" y="2756"/>
                  </a:lnTo>
                  <a:lnTo>
                    <a:pt x="4528" y="2774"/>
                  </a:lnTo>
                  <a:lnTo>
                    <a:pt x="4462" y="2790"/>
                  </a:lnTo>
                  <a:lnTo>
                    <a:pt x="4393" y="2803"/>
                  </a:lnTo>
                  <a:lnTo>
                    <a:pt x="4357" y="2807"/>
                  </a:lnTo>
                  <a:lnTo>
                    <a:pt x="4319" y="2812"/>
                  </a:lnTo>
                  <a:lnTo>
                    <a:pt x="4282" y="2816"/>
                  </a:lnTo>
                  <a:lnTo>
                    <a:pt x="4243" y="2819"/>
                  </a:lnTo>
                  <a:lnTo>
                    <a:pt x="4203" y="2820"/>
                  </a:lnTo>
                  <a:lnTo>
                    <a:pt x="4163" y="2820"/>
                  </a:lnTo>
                  <a:lnTo>
                    <a:pt x="4122" y="2819"/>
                  </a:lnTo>
                  <a:lnTo>
                    <a:pt x="4081" y="2817"/>
                  </a:lnTo>
                  <a:lnTo>
                    <a:pt x="4038" y="2812"/>
                  </a:lnTo>
                  <a:lnTo>
                    <a:pt x="3995" y="2807"/>
                  </a:lnTo>
                  <a:lnTo>
                    <a:pt x="3950" y="2801"/>
                  </a:lnTo>
                  <a:lnTo>
                    <a:pt x="3906" y="2793"/>
                  </a:lnTo>
                  <a:lnTo>
                    <a:pt x="3860" y="2783"/>
                  </a:lnTo>
                  <a:lnTo>
                    <a:pt x="3814" y="2772"/>
                  </a:lnTo>
                  <a:lnTo>
                    <a:pt x="3768" y="2757"/>
                  </a:lnTo>
                  <a:lnTo>
                    <a:pt x="3721" y="2743"/>
                  </a:lnTo>
                  <a:lnTo>
                    <a:pt x="3674" y="2725"/>
                  </a:lnTo>
                  <a:lnTo>
                    <a:pt x="3625" y="2706"/>
                  </a:lnTo>
                  <a:lnTo>
                    <a:pt x="3577" y="2685"/>
                  </a:lnTo>
                  <a:lnTo>
                    <a:pt x="3528" y="2661"/>
                  </a:lnTo>
                  <a:lnTo>
                    <a:pt x="3479" y="2635"/>
                  </a:lnTo>
                  <a:lnTo>
                    <a:pt x="3429" y="2607"/>
                  </a:lnTo>
                  <a:lnTo>
                    <a:pt x="3379" y="2577"/>
                  </a:lnTo>
                  <a:lnTo>
                    <a:pt x="3328" y="2543"/>
                  </a:lnTo>
                  <a:lnTo>
                    <a:pt x="3278" y="2507"/>
                  </a:lnTo>
                  <a:lnTo>
                    <a:pt x="3227" y="2470"/>
                  </a:lnTo>
                  <a:lnTo>
                    <a:pt x="3175" y="2428"/>
                  </a:lnTo>
                  <a:lnTo>
                    <a:pt x="3124" y="2384"/>
                  </a:lnTo>
                  <a:lnTo>
                    <a:pt x="3071" y="2338"/>
                  </a:lnTo>
                  <a:lnTo>
                    <a:pt x="3020" y="2289"/>
                  </a:lnTo>
                  <a:lnTo>
                    <a:pt x="2967" y="2236"/>
                  </a:lnTo>
                  <a:lnTo>
                    <a:pt x="2916" y="2181"/>
                  </a:lnTo>
                  <a:lnTo>
                    <a:pt x="2863" y="2123"/>
                  </a:lnTo>
                  <a:lnTo>
                    <a:pt x="2810" y="2061"/>
                  </a:lnTo>
                  <a:lnTo>
                    <a:pt x="2757" y="1995"/>
                  </a:lnTo>
                  <a:lnTo>
                    <a:pt x="2705" y="1927"/>
                  </a:lnTo>
                  <a:lnTo>
                    <a:pt x="2705" y="1927"/>
                  </a:lnTo>
                  <a:lnTo>
                    <a:pt x="2601" y="1792"/>
                  </a:lnTo>
                  <a:lnTo>
                    <a:pt x="2499" y="1661"/>
                  </a:lnTo>
                  <a:lnTo>
                    <a:pt x="2399" y="1537"/>
                  </a:lnTo>
                  <a:lnTo>
                    <a:pt x="2302" y="1419"/>
                  </a:lnTo>
                  <a:lnTo>
                    <a:pt x="2208" y="1307"/>
                  </a:lnTo>
                  <a:lnTo>
                    <a:pt x="2115" y="1201"/>
                  </a:lnTo>
                  <a:lnTo>
                    <a:pt x="2024" y="1101"/>
                  </a:lnTo>
                  <a:lnTo>
                    <a:pt x="1936" y="1007"/>
                  </a:lnTo>
                  <a:lnTo>
                    <a:pt x="1847" y="917"/>
                  </a:lnTo>
                  <a:lnTo>
                    <a:pt x="1761" y="833"/>
                  </a:lnTo>
                  <a:lnTo>
                    <a:pt x="1677" y="754"/>
                  </a:lnTo>
                  <a:lnTo>
                    <a:pt x="1593" y="681"/>
                  </a:lnTo>
                  <a:lnTo>
                    <a:pt x="1511" y="611"/>
                  </a:lnTo>
                  <a:lnTo>
                    <a:pt x="1430" y="547"/>
                  </a:lnTo>
                  <a:lnTo>
                    <a:pt x="1350" y="486"/>
                  </a:lnTo>
                  <a:lnTo>
                    <a:pt x="1270" y="431"/>
                  </a:lnTo>
                  <a:lnTo>
                    <a:pt x="1191" y="379"/>
                  </a:lnTo>
                  <a:lnTo>
                    <a:pt x="1112" y="331"/>
                  </a:lnTo>
                  <a:lnTo>
                    <a:pt x="1034" y="287"/>
                  </a:lnTo>
                  <a:lnTo>
                    <a:pt x="957" y="247"/>
                  </a:lnTo>
                  <a:lnTo>
                    <a:pt x="879" y="211"/>
                  </a:lnTo>
                  <a:lnTo>
                    <a:pt x="801" y="177"/>
                  </a:lnTo>
                  <a:lnTo>
                    <a:pt x="723" y="148"/>
                  </a:lnTo>
                  <a:lnTo>
                    <a:pt x="646" y="121"/>
                  </a:lnTo>
                  <a:lnTo>
                    <a:pt x="568" y="96"/>
                  </a:lnTo>
                  <a:lnTo>
                    <a:pt x="489" y="75"/>
                  </a:lnTo>
                  <a:lnTo>
                    <a:pt x="410" y="58"/>
                  </a:lnTo>
                  <a:lnTo>
                    <a:pt x="330" y="41"/>
                  </a:lnTo>
                  <a:lnTo>
                    <a:pt x="249" y="27"/>
                  </a:lnTo>
                  <a:lnTo>
                    <a:pt x="167" y="16"/>
                  </a:lnTo>
                  <a:lnTo>
                    <a:pt x="85" y="8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35274" name="Freeform 10"/>
            <p:cNvSpPr>
              <a:spLocks/>
            </p:cNvSpPr>
            <p:nvPr userDrawn="1"/>
          </p:nvSpPr>
          <p:spPr bwMode="auto">
            <a:xfrm>
              <a:off x="314" y="676"/>
              <a:ext cx="4975" cy="1375"/>
            </a:xfrm>
            <a:custGeom>
              <a:avLst/>
              <a:gdLst/>
              <a:ahLst/>
              <a:cxnLst>
                <a:cxn ang="0">
                  <a:pos x="4975" y="2501"/>
                </a:cxn>
                <a:cxn ang="0">
                  <a:pos x="4926" y="2537"/>
                </a:cxn>
                <a:cxn ang="0">
                  <a:pos x="4867" y="2571"/>
                </a:cxn>
                <a:cxn ang="0">
                  <a:pos x="4786" y="2613"/>
                </a:cxn>
                <a:cxn ang="0">
                  <a:pos x="4686" y="2656"/>
                </a:cxn>
                <a:cxn ang="0">
                  <a:pos x="4568" y="2695"/>
                </a:cxn>
                <a:cxn ang="0">
                  <a:pos x="4433" y="2727"/>
                </a:cxn>
                <a:cxn ang="0">
                  <a:pos x="4361" y="2739"/>
                </a:cxn>
                <a:cxn ang="0">
                  <a:pos x="4285" y="2747"/>
                </a:cxn>
                <a:cxn ang="0">
                  <a:pos x="4204" y="2750"/>
                </a:cxn>
                <a:cxn ang="0">
                  <a:pos x="4121" y="2748"/>
                </a:cxn>
                <a:cxn ang="0">
                  <a:pos x="4035" y="2740"/>
                </a:cxn>
                <a:cxn ang="0">
                  <a:pos x="3946" y="2727"/>
                </a:cxn>
                <a:cxn ang="0">
                  <a:pos x="3856" y="2708"/>
                </a:cxn>
                <a:cxn ang="0">
                  <a:pos x="3761" y="2680"/>
                </a:cxn>
                <a:cxn ang="0">
                  <a:pos x="3666" y="2645"/>
                </a:cxn>
                <a:cxn ang="0">
                  <a:pos x="3567" y="2603"/>
                </a:cxn>
                <a:cxn ang="0">
                  <a:pos x="3467" y="2550"/>
                </a:cxn>
                <a:cxn ang="0">
                  <a:pos x="3366" y="2488"/>
                </a:cxn>
                <a:cxn ang="0">
                  <a:pos x="3263" y="2416"/>
                </a:cxn>
                <a:cxn ang="0">
                  <a:pos x="3159" y="2333"/>
                </a:cxn>
                <a:cxn ang="0">
                  <a:pos x="3053" y="2240"/>
                </a:cxn>
                <a:cxn ang="0">
                  <a:pos x="2948" y="2133"/>
                </a:cxn>
                <a:cxn ang="0">
                  <a:pos x="2841" y="2014"/>
                </a:cxn>
                <a:cxn ang="0">
                  <a:pos x="2733" y="1883"/>
                </a:cxn>
                <a:cxn ang="0">
                  <a:pos x="2627" y="1747"/>
                </a:cxn>
                <a:cxn ang="0">
                  <a:pos x="2422" y="1495"/>
                </a:cxn>
                <a:cxn ang="0">
                  <a:pos x="2227" y="1269"/>
                </a:cxn>
                <a:cxn ang="0">
                  <a:pos x="2040" y="1066"/>
                </a:cxn>
                <a:cxn ang="0">
                  <a:pos x="1861" y="885"/>
                </a:cxn>
                <a:cxn ang="0">
                  <a:pos x="1687" y="723"/>
                </a:cxn>
                <a:cxn ang="0">
                  <a:pos x="1519" y="583"/>
                </a:cxn>
                <a:cxn ang="0">
                  <a:pos x="1357" y="462"/>
                </a:cxn>
                <a:cxn ang="0">
                  <a:pos x="1196" y="357"/>
                </a:cxn>
                <a:cxn ang="0">
                  <a:pos x="1039" y="268"/>
                </a:cxn>
                <a:cxn ang="0">
                  <a:pos x="882" y="194"/>
                </a:cxn>
                <a:cxn ang="0">
                  <a:pos x="726" y="134"/>
                </a:cxn>
                <a:cxn ang="0">
                  <a:pos x="569" y="86"/>
                </a:cxn>
                <a:cxn ang="0">
                  <a:pos x="410" y="50"/>
                </a:cxn>
                <a:cxn ang="0">
                  <a:pos x="249" y="23"/>
                </a:cxn>
                <a:cxn ang="0">
                  <a:pos x="83" y="5"/>
                </a:cxn>
              </a:cxnLst>
              <a:rect l="0" t="0" r="r" b="b"/>
              <a:pathLst>
                <a:path w="4975" h="2750">
                  <a:moveTo>
                    <a:pt x="4975" y="2501"/>
                  </a:moveTo>
                  <a:lnTo>
                    <a:pt x="4975" y="2501"/>
                  </a:lnTo>
                  <a:lnTo>
                    <a:pt x="4962" y="2511"/>
                  </a:lnTo>
                  <a:lnTo>
                    <a:pt x="4926" y="2537"/>
                  </a:lnTo>
                  <a:lnTo>
                    <a:pt x="4899" y="2553"/>
                  </a:lnTo>
                  <a:lnTo>
                    <a:pt x="4867" y="2571"/>
                  </a:lnTo>
                  <a:lnTo>
                    <a:pt x="4829" y="2592"/>
                  </a:lnTo>
                  <a:lnTo>
                    <a:pt x="4786" y="2613"/>
                  </a:lnTo>
                  <a:lnTo>
                    <a:pt x="4739" y="2635"/>
                  </a:lnTo>
                  <a:lnTo>
                    <a:pt x="4686" y="2656"/>
                  </a:lnTo>
                  <a:lnTo>
                    <a:pt x="4629" y="2676"/>
                  </a:lnTo>
                  <a:lnTo>
                    <a:pt x="4568" y="2695"/>
                  </a:lnTo>
                  <a:lnTo>
                    <a:pt x="4503" y="2713"/>
                  </a:lnTo>
                  <a:lnTo>
                    <a:pt x="4433" y="2727"/>
                  </a:lnTo>
                  <a:lnTo>
                    <a:pt x="4397" y="2734"/>
                  </a:lnTo>
                  <a:lnTo>
                    <a:pt x="4361" y="2739"/>
                  </a:lnTo>
                  <a:lnTo>
                    <a:pt x="4322" y="2743"/>
                  </a:lnTo>
                  <a:lnTo>
                    <a:pt x="4285" y="2747"/>
                  </a:lnTo>
                  <a:lnTo>
                    <a:pt x="4245" y="2748"/>
                  </a:lnTo>
                  <a:lnTo>
                    <a:pt x="4204" y="2750"/>
                  </a:lnTo>
                  <a:lnTo>
                    <a:pt x="4163" y="2750"/>
                  </a:lnTo>
                  <a:lnTo>
                    <a:pt x="4121" y="2748"/>
                  </a:lnTo>
                  <a:lnTo>
                    <a:pt x="4079" y="2745"/>
                  </a:lnTo>
                  <a:lnTo>
                    <a:pt x="4035" y="2740"/>
                  </a:lnTo>
                  <a:lnTo>
                    <a:pt x="3992" y="2735"/>
                  </a:lnTo>
                  <a:lnTo>
                    <a:pt x="3946" y="2727"/>
                  </a:lnTo>
                  <a:lnTo>
                    <a:pt x="3902" y="2719"/>
                  </a:lnTo>
                  <a:lnTo>
                    <a:pt x="3856" y="2708"/>
                  </a:lnTo>
                  <a:lnTo>
                    <a:pt x="3809" y="2695"/>
                  </a:lnTo>
                  <a:lnTo>
                    <a:pt x="3761" y="2680"/>
                  </a:lnTo>
                  <a:lnTo>
                    <a:pt x="3714" y="2664"/>
                  </a:lnTo>
                  <a:lnTo>
                    <a:pt x="3666" y="2645"/>
                  </a:lnTo>
                  <a:lnTo>
                    <a:pt x="3617" y="2626"/>
                  </a:lnTo>
                  <a:lnTo>
                    <a:pt x="3567" y="2603"/>
                  </a:lnTo>
                  <a:lnTo>
                    <a:pt x="3517" y="2577"/>
                  </a:lnTo>
                  <a:lnTo>
                    <a:pt x="3467" y="2550"/>
                  </a:lnTo>
                  <a:lnTo>
                    <a:pt x="3417" y="2521"/>
                  </a:lnTo>
                  <a:lnTo>
                    <a:pt x="3366" y="2488"/>
                  </a:lnTo>
                  <a:lnTo>
                    <a:pt x="3314" y="2453"/>
                  </a:lnTo>
                  <a:lnTo>
                    <a:pt x="3263" y="2416"/>
                  </a:lnTo>
                  <a:lnTo>
                    <a:pt x="3212" y="2375"/>
                  </a:lnTo>
                  <a:lnTo>
                    <a:pt x="3159" y="2333"/>
                  </a:lnTo>
                  <a:lnTo>
                    <a:pt x="3106" y="2288"/>
                  </a:lnTo>
                  <a:lnTo>
                    <a:pt x="3053" y="2240"/>
                  </a:lnTo>
                  <a:lnTo>
                    <a:pt x="3001" y="2188"/>
                  </a:lnTo>
                  <a:lnTo>
                    <a:pt x="2948" y="2133"/>
                  </a:lnTo>
                  <a:lnTo>
                    <a:pt x="2894" y="2075"/>
                  </a:lnTo>
                  <a:lnTo>
                    <a:pt x="2841" y="2014"/>
                  </a:lnTo>
                  <a:lnTo>
                    <a:pt x="2787" y="1951"/>
                  </a:lnTo>
                  <a:lnTo>
                    <a:pt x="2733" y="1883"/>
                  </a:lnTo>
                  <a:lnTo>
                    <a:pt x="2733" y="1883"/>
                  </a:lnTo>
                  <a:lnTo>
                    <a:pt x="2627" y="1747"/>
                  </a:lnTo>
                  <a:lnTo>
                    <a:pt x="2523" y="1618"/>
                  </a:lnTo>
                  <a:lnTo>
                    <a:pt x="2422" y="1495"/>
                  </a:lnTo>
                  <a:lnTo>
                    <a:pt x="2323" y="1379"/>
                  </a:lnTo>
                  <a:lnTo>
                    <a:pt x="2227" y="1269"/>
                  </a:lnTo>
                  <a:lnTo>
                    <a:pt x="2133" y="1164"/>
                  </a:lnTo>
                  <a:lnTo>
                    <a:pt x="2040" y="1066"/>
                  </a:lnTo>
                  <a:lnTo>
                    <a:pt x="1949" y="972"/>
                  </a:lnTo>
                  <a:lnTo>
                    <a:pt x="1861" y="885"/>
                  </a:lnTo>
                  <a:lnTo>
                    <a:pt x="1773" y="801"/>
                  </a:lnTo>
                  <a:lnTo>
                    <a:pt x="1687" y="723"/>
                  </a:lnTo>
                  <a:lnTo>
                    <a:pt x="1602" y="651"/>
                  </a:lnTo>
                  <a:lnTo>
                    <a:pt x="1519" y="583"/>
                  </a:lnTo>
                  <a:lnTo>
                    <a:pt x="1437" y="520"/>
                  </a:lnTo>
                  <a:lnTo>
                    <a:pt x="1357" y="462"/>
                  </a:lnTo>
                  <a:lnTo>
                    <a:pt x="1276" y="407"/>
                  </a:lnTo>
                  <a:lnTo>
                    <a:pt x="1196" y="357"/>
                  </a:lnTo>
                  <a:lnTo>
                    <a:pt x="1116" y="310"/>
                  </a:lnTo>
                  <a:lnTo>
                    <a:pt x="1039" y="268"/>
                  </a:lnTo>
                  <a:lnTo>
                    <a:pt x="960" y="229"/>
                  </a:lnTo>
                  <a:lnTo>
                    <a:pt x="882" y="194"/>
                  </a:lnTo>
                  <a:lnTo>
                    <a:pt x="804" y="162"/>
                  </a:lnTo>
                  <a:lnTo>
                    <a:pt x="726" y="134"/>
                  </a:lnTo>
                  <a:lnTo>
                    <a:pt x="647" y="108"/>
                  </a:lnTo>
                  <a:lnTo>
                    <a:pt x="569" y="86"/>
                  </a:lnTo>
                  <a:lnTo>
                    <a:pt x="490" y="66"/>
                  </a:lnTo>
                  <a:lnTo>
                    <a:pt x="410" y="50"/>
                  </a:lnTo>
                  <a:lnTo>
                    <a:pt x="331" y="36"/>
                  </a:lnTo>
                  <a:lnTo>
                    <a:pt x="249" y="23"/>
                  </a:lnTo>
                  <a:lnTo>
                    <a:pt x="167" y="13"/>
                  </a:lnTo>
                  <a:lnTo>
                    <a:pt x="83" y="5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35275" name="Freeform 11"/>
            <p:cNvSpPr>
              <a:spLocks/>
            </p:cNvSpPr>
            <p:nvPr userDrawn="1"/>
          </p:nvSpPr>
          <p:spPr bwMode="auto">
            <a:xfrm>
              <a:off x="325" y="698"/>
              <a:ext cx="5012" cy="1339"/>
            </a:xfrm>
            <a:custGeom>
              <a:avLst/>
              <a:gdLst/>
              <a:ahLst/>
              <a:cxnLst>
                <a:cxn ang="0">
                  <a:pos x="5012" y="2414"/>
                </a:cxn>
                <a:cxn ang="0">
                  <a:pos x="4964" y="2448"/>
                </a:cxn>
                <a:cxn ang="0">
                  <a:pos x="4904" y="2485"/>
                </a:cxn>
                <a:cxn ang="0">
                  <a:pos x="4825" y="2528"/>
                </a:cxn>
                <a:cxn ang="0">
                  <a:pos x="4725" y="2574"/>
                </a:cxn>
                <a:cxn ang="0">
                  <a:pos x="4608" y="2615"/>
                </a:cxn>
                <a:cxn ang="0">
                  <a:pos x="4474" y="2649"/>
                </a:cxn>
                <a:cxn ang="0">
                  <a:pos x="4402" y="2662"/>
                </a:cxn>
                <a:cxn ang="0">
                  <a:pos x="4325" y="2672"/>
                </a:cxn>
                <a:cxn ang="0">
                  <a:pos x="4246" y="2677"/>
                </a:cxn>
                <a:cxn ang="0">
                  <a:pos x="4163" y="2677"/>
                </a:cxn>
                <a:cxn ang="0">
                  <a:pos x="4077" y="2672"/>
                </a:cxn>
                <a:cxn ang="0">
                  <a:pos x="3988" y="2661"/>
                </a:cxn>
                <a:cxn ang="0">
                  <a:pos x="3896" y="2643"/>
                </a:cxn>
                <a:cxn ang="0">
                  <a:pos x="3802" y="2617"/>
                </a:cxn>
                <a:cxn ang="0">
                  <a:pos x="3705" y="2583"/>
                </a:cxn>
                <a:cxn ang="0">
                  <a:pos x="3606" y="2543"/>
                </a:cxn>
                <a:cxn ang="0">
                  <a:pos x="3506" y="2491"/>
                </a:cxn>
                <a:cxn ang="0">
                  <a:pos x="3403" y="2431"/>
                </a:cxn>
                <a:cxn ang="0">
                  <a:pos x="3299" y="2362"/>
                </a:cxn>
                <a:cxn ang="0">
                  <a:pos x="3194" y="2280"/>
                </a:cxn>
                <a:cxn ang="0">
                  <a:pos x="3087" y="2188"/>
                </a:cxn>
                <a:cxn ang="0">
                  <a:pos x="2980" y="2083"/>
                </a:cxn>
                <a:cxn ang="0">
                  <a:pos x="2870" y="1966"/>
                </a:cxn>
                <a:cxn ang="0">
                  <a:pos x="2762" y="1836"/>
                </a:cxn>
                <a:cxn ang="0">
                  <a:pos x="2654" y="1702"/>
                </a:cxn>
                <a:cxn ang="0">
                  <a:pos x="2444" y="1455"/>
                </a:cxn>
                <a:cxn ang="0">
                  <a:pos x="2245" y="1230"/>
                </a:cxn>
                <a:cxn ang="0">
                  <a:pos x="2057" y="1030"/>
                </a:cxn>
                <a:cxn ang="0">
                  <a:pos x="1873" y="851"/>
                </a:cxn>
                <a:cxn ang="0">
                  <a:pos x="1698" y="692"/>
                </a:cxn>
                <a:cxn ang="0">
                  <a:pos x="1529" y="555"/>
                </a:cxn>
                <a:cxn ang="0">
                  <a:pos x="1364" y="436"/>
                </a:cxn>
                <a:cxn ang="0">
                  <a:pos x="1201" y="334"/>
                </a:cxn>
                <a:cxn ang="0">
                  <a:pos x="1043" y="248"/>
                </a:cxn>
                <a:cxn ang="0">
                  <a:pos x="885" y="177"/>
                </a:cxn>
                <a:cxn ang="0">
                  <a:pos x="728" y="119"/>
                </a:cxn>
                <a:cxn ang="0">
                  <a:pos x="571" y="74"/>
                </a:cxn>
                <a:cxn ang="0">
                  <a:pos x="411" y="42"/>
                </a:cxn>
                <a:cxn ang="0">
                  <a:pos x="250" y="17"/>
                </a:cxn>
                <a:cxn ang="0">
                  <a:pos x="85" y="5"/>
                </a:cxn>
              </a:cxnLst>
              <a:rect l="0" t="0" r="r" b="b"/>
              <a:pathLst>
                <a:path w="5012" h="2678">
                  <a:moveTo>
                    <a:pt x="5012" y="2414"/>
                  </a:moveTo>
                  <a:lnTo>
                    <a:pt x="5012" y="2414"/>
                  </a:lnTo>
                  <a:lnTo>
                    <a:pt x="5000" y="2423"/>
                  </a:lnTo>
                  <a:lnTo>
                    <a:pt x="4964" y="2448"/>
                  </a:lnTo>
                  <a:lnTo>
                    <a:pt x="4937" y="2465"/>
                  </a:lnTo>
                  <a:lnTo>
                    <a:pt x="4904" y="2485"/>
                  </a:lnTo>
                  <a:lnTo>
                    <a:pt x="4868" y="2506"/>
                  </a:lnTo>
                  <a:lnTo>
                    <a:pt x="4825" y="2528"/>
                  </a:lnTo>
                  <a:lnTo>
                    <a:pt x="4778" y="2551"/>
                  </a:lnTo>
                  <a:lnTo>
                    <a:pt x="4725" y="2574"/>
                  </a:lnTo>
                  <a:lnTo>
                    <a:pt x="4670" y="2594"/>
                  </a:lnTo>
                  <a:lnTo>
                    <a:pt x="4608" y="2615"/>
                  </a:lnTo>
                  <a:lnTo>
                    <a:pt x="4543" y="2635"/>
                  </a:lnTo>
                  <a:lnTo>
                    <a:pt x="4474" y="2649"/>
                  </a:lnTo>
                  <a:lnTo>
                    <a:pt x="4439" y="2657"/>
                  </a:lnTo>
                  <a:lnTo>
                    <a:pt x="4402" y="2662"/>
                  </a:lnTo>
                  <a:lnTo>
                    <a:pt x="4364" y="2669"/>
                  </a:lnTo>
                  <a:lnTo>
                    <a:pt x="4325" y="2672"/>
                  </a:lnTo>
                  <a:lnTo>
                    <a:pt x="4286" y="2675"/>
                  </a:lnTo>
                  <a:lnTo>
                    <a:pt x="4246" y="2677"/>
                  </a:lnTo>
                  <a:lnTo>
                    <a:pt x="4204" y="2678"/>
                  </a:lnTo>
                  <a:lnTo>
                    <a:pt x="4163" y="2677"/>
                  </a:lnTo>
                  <a:lnTo>
                    <a:pt x="4120" y="2675"/>
                  </a:lnTo>
                  <a:lnTo>
                    <a:pt x="4077" y="2672"/>
                  </a:lnTo>
                  <a:lnTo>
                    <a:pt x="4032" y="2667"/>
                  </a:lnTo>
                  <a:lnTo>
                    <a:pt x="3988" y="2661"/>
                  </a:lnTo>
                  <a:lnTo>
                    <a:pt x="3942" y="2653"/>
                  </a:lnTo>
                  <a:lnTo>
                    <a:pt x="3896" y="2643"/>
                  </a:lnTo>
                  <a:lnTo>
                    <a:pt x="3849" y="2630"/>
                  </a:lnTo>
                  <a:lnTo>
                    <a:pt x="3802" y="2617"/>
                  </a:lnTo>
                  <a:lnTo>
                    <a:pt x="3753" y="2601"/>
                  </a:lnTo>
                  <a:lnTo>
                    <a:pt x="3705" y="2583"/>
                  </a:lnTo>
                  <a:lnTo>
                    <a:pt x="3656" y="2564"/>
                  </a:lnTo>
                  <a:lnTo>
                    <a:pt x="3606" y="2543"/>
                  </a:lnTo>
                  <a:lnTo>
                    <a:pt x="3556" y="2519"/>
                  </a:lnTo>
                  <a:lnTo>
                    <a:pt x="3506" y="2491"/>
                  </a:lnTo>
                  <a:lnTo>
                    <a:pt x="3455" y="2464"/>
                  </a:lnTo>
                  <a:lnTo>
                    <a:pt x="3403" y="2431"/>
                  </a:lnTo>
                  <a:lnTo>
                    <a:pt x="3352" y="2398"/>
                  </a:lnTo>
                  <a:lnTo>
                    <a:pt x="3299" y="2362"/>
                  </a:lnTo>
                  <a:lnTo>
                    <a:pt x="3246" y="2322"/>
                  </a:lnTo>
                  <a:lnTo>
                    <a:pt x="3194" y="2280"/>
                  </a:lnTo>
                  <a:lnTo>
                    <a:pt x="3141" y="2236"/>
                  </a:lnTo>
                  <a:lnTo>
                    <a:pt x="3087" y="2188"/>
                  </a:lnTo>
                  <a:lnTo>
                    <a:pt x="3033" y="2138"/>
                  </a:lnTo>
                  <a:lnTo>
                    <a:pt x="2980" y="2083"/>
                  </a:lnTo>
                  <a:lnTo>
                    <a:pt x="2924" y="2026"/>
                  </a:lnTo>
                  <a:lnTo>
                    <a:pt x="2870" y="1966"/>
                  </a:lnTo>
                  <a:lnTo>
                    <a:pt x="2816" y="1903"/>
                  </a:lnTo>
                  <a:lnTo>
                    <a:pt x="2762" y="1836"/>
                  </a:lnTo>
                  <a:lnTo>
                    <a:pt x="2762" y="1836"/>
                  </a:lnTo>
                  <a:lnTo>
                    <a:pt x="2654" y="1702"/>
                  </a:lnTo>
                  <a:lnTo>
                    <a:pt x="2548" y="1576"/>
                  </a:lnTo>
                  <a:lnTo>
                    <a:pt x="2444" y="1455"/>
                  </a:lnTo>
                  <a:lnTo>
                    <a:pt x="2344" y="1338"/>
                  </a:lnTo>
                  <a:lnTo>
                    <a:pt x="2245" y="1230"/>
                  </a:lnTo>
                  <a:lnTo>
                    <a:pt x="2150" y="1127"/>
                  </a:lnTo>
                  <a:lnTo>
                    <a:pt x="2057" y="1030"/>
                  </a:lnTo>
                  <a:lnTo>
                    <a:pt x="1963" y="938"/>
                  </a:lnTo>
                  <a:lnTo>
                    <a:pt x="1873" y="851"/>
                  </a:lnTo>
                  <a:lnTo>
                    <a:pt x="1786" y="770"/>
                  </a:lnTo>
                  <a:lnTo>
                    <a:pt x="1698" y="692"/>
                  </a:lnTo>
                  <a:lnTo>
                    <a:pt x="1612" y="621"/>
                  </a:lnTo>
                  <a:lnTo>
                    <a:pt x="1529" y="555"/>
                  </a:lnTo>
                  <a:lnTo>
                    <a:pt x="1446" y="494"/>
                  </a:lnTo>
                  <a:lnTo>
                    <a:pt x="1364" y="436"/>
                  </a:lnTo>
                  <a:lnTo>
                    <a:pt x="1282" y="382"/>
                  </a:lnTo>
                  <a:lnTo>
                    <a:pt x="1201" y="334"/>
                  </a:lnTo>
                  <a:lnTo>
                    <a:pt x="1122" y="289"/>
                  </a:lnTo>
                  <a:lnTo>
                    <a:pt x="1043" y="248"/>
                  </a:lnTo>
                  <a:lnTo>
                    <a:pt x="964" y="210"/>
                  </a:lnTo>
                  <a:lnTo>
                    <a:pt x="885" y="177"/>
                  </a:lnTo>
                  <a:lnTo>
                    <a:pt x="807" y="147"/>
                  </a:lnTo>
                  <a:lnTo>
                    <a:pt x="728" y="119"/>
                  </a:lnTo>
                  <a:lnTo>
                    <a:pt x="649" y="95"/>
                  </a:lnTo>
                  <a:lnTo>
                    <a:pt x="571" y="74"/>
                  </a:lnTo>
                  <a:lnTo>
                    <a:pt x="490" y="56"/>
                  </a:lnTo>
                  <a:lnTo>
                    <a:pt x="411" y="42"/>
                  </a:lnTo>
                  <a:lnTo>
                    <a:pt x="331" y="29"/>
                  </a:lnTo>
                  <a:lnTo>
                    <a:pt x="250" y="17"/>
                  </a:lnTo>
                  <a:lnTo>
                    <a:pt x="167" y="9"/>
                  </a:lnTo>
                  <a:lnTo>
                    <a:pt x="85" y="5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35276" name="Freeform 12"/>
            <p:cNvSpPr>
              <a:spLocks/>
            </p:cNvSpPr>
            <p:nvPr userDrawn="1"/>
          </p:nvSpPr>
          <p:spPr bwMode="auto">
            <a:xfrm>
              <a:off x="336" y="720"/>
              <a:ext cx="5049" cy="1304"/>
            </a:xfrm>
            <a:custGeom>
              <a:avLst/>
              <a:gdLst/>
              <a:ahLst/>
              <a:cxnLst>
                <a:cxn ang="0">
                  <a:pos x="5049" y="2324"/>
                </a:cxn>
                <a:cxn ang="0">
                  <a:pos x="5000" y="2361"/>
                </a:cxn>
                <a:cxn ang="0">
                  <a:pos x="4942" y="2398"/>
                </a:cxn>
                <a:cxn ang="0">
                  <a:pos x="4863" y="2443"/>
                </a:cxn>
                <a:cxn ang="0">
                  <a:pos x="4764" y="2492"/>
                </a:cxn>
                <a:cxn ang="0">
                  <a:pos x="4647" y="2537"/>
                </a:cxn>
                <a:cxn ang="0">
                  <a:pos x="4514" y="2574"/>
                </a:cxn>
                <a:cxn ang="0">
                  <a:pos x="4442" y="2589"/>
                </a:cxn>
                <a:cxn ang="0">
                  <a:pos x="4366" y="2598"/>
                </a:cxn>
                <a:cxn ang="0">
                  <a:pos x="4286" y="2605"/>
                </a:cxn>
                <a:cxn ang="0">
                  <a:pos x="4203" y="2608"/>
                </a:cxn>
                <a:cxn ang="0">
                  <a:pos x="4117" y="2603"/>
                </a:cxn>
                <a:cxn ang="0">
                  <a:pos x="4027" y="2593"/>
                </a:cxn>
                <a:cxn ang="0">
                  <a:pos x="3935" y="2577"/>
                </a:cxn>
                <a:cxn ang="0">
                  <a:pos x="3841" y="2555"/>
                </a:cxn>
                <a:cxn ang="0">
                  <a:pos x="3744" y="2522"/>
                </a:cxn>
                <a:cxn ang="0">
                  <a:pos x="3645" y="2484"/>
                </a:cxn>
                <a:cxn ang="0">
                  <a:pos x="3544" y="2434"/>
                </a:cxn>
                <a:cxn ang="0">
                  <a:pos x="3439" y="2375"/>
                </a:cxn>
                <a:cxn ang="0">
                  <a:pos x="3335" y="2308"/>
                </a:cxn>
                <a:cxn ang="0">
                  <a:pos x="3228" y="2229"/>
                </a:cxn>
                <a:cxn ang="0">
                  <a:pos x="3120" y="2137"/>
                </a:cxn>
                <a:cxn ang="0">
                  <a:pos x="3010" y="2035"/>
                </a:cxn>
                <a:cxn ang="0">
                  <a:pos x="2901" y="1919"/>
                </a:cxn>
                <a:cxn ang="0">
                  <a:pos x="2790" y="1789"/>
                </a:cxn>
                <a:cxn ang="0">
                  <a:pos x="2679" y="1659"/>
                </a:cxn>
                <a:cxn ang="0">
                  <a:pos x="2466" y="1413"/>
                </a:cxn>
                <a:cxn ang="0">
                  <a:pos x="2265" y="1192"/>
                </a:cxn>
                <a:cxn ang="0">
                  <a:pos x="2072" y="993"/>
                </a:cxn>
                <a:cxn ang="0">
                  <a:pos x="1887" y="819"/>
                </a:cxn>
                <a:cxn ang="0">
                  <a:pos x="1710" y="664"/>
                </a:cxn>
                <a:cxn ang="0">
                  <a:pos x="1537" y="528"/>
                </a:cxn>
                <a:cxn ang="0">
                  <a:pos x="1371" y="412"/>
                </a:cxn>
                <a:cxn ang="0">
                  <a:pos x="1207" y="312"/>
                </a:cxn>
                <a:cxn ang="0">
                  <a:pos x="1047" y="230"/>
                </a:cxn>
                <a:cxn ang="0">
                  <a:pos x="888" y="160"/>
                </a:cxn>
                <a:cxn ang="0">
                  <a:pos x="731" y="107"/>
                </a:cxn>
                <a:cxn ang="0">
                  <a:pos x="572" y="65"/>
                </a:cxn>
                <a:cxn ang="0">
                  <a:pos x="413" y="34"/>
                </a:cxn>
                <a:cxn ang="0">
                  <a:pos x="250" y="15"/>
                </a:cxn>
                <a:cxn ang="0">
                  <a:pos x="85" y="4"/>
                </a:cxn>
              </a:cxnLst>
              <a:rect l="0" t="0" r="r" b="b"/>
              <a:pathLst>
                <a:path w="5049" h="2608">
                  <a:moveTo>
                    <a:pt x="5049" y="2324"/>
                  </a:moveTo>
                  <a:lnTo>
                    <a:pt x="5049" y="2324"/>
                  </a:lnTo>
                  <a:lnTo>
                    <a:pt x="5036" y="2334"/>
                  </a:lnTo>
                  <a:lnTo>
                    <a:pt x="5000" y="2361"/>
                  </a:lnTo>
                  <a:lnTo>
                    <a:pt x="4974" y="2379"/>
                  </a:lnTo>
                  <a:lnTo>
                    <a:pt x="4942" y="2398"/>
                  </a:lnTo>
                  <a:lnTo>
                    <a:pt x="4906" y="2421"/>
                  </a:lnTo>
                  <a:lnTo>
                    <a:pt x="4863" y="2443"/>
                  </a:lnTo>
                  <a:lnTo>
                    <a:pt x="4815" y="2468"/>
                  </a:lnTo>
                  <a:lnTo>
                    <a:pt x="4764" y="2492"/>
                  </a:lnTo>
                  <a:lnTo>
                    <a:pt x="4709" y="2514"/>
                  </a:lnTo>
                  <a:lnTo>
                    <a:pt x="4647" y="2537"/>
                  </a:lnTo>
                  <a:lnTo>
                    <a:pt x="4584" y="2556"/>
                  </a:lnTo>
                  <a:lnTo>
                    <a:pt x="4514" y="2574"/>
                  </a:lnTo>
                  <a:lnTo>
                    <a:pt x="4478" y="2581"/>
                  </a:lnTo>
                  <a:lnTo>
                    <a:pt x="4442" y="2589"/>
                  </a:lnTo>
                  <a:lnTo>
                    <a:pt x="4404" y="2593"/>
                  </a:lnTo>
                  <a:lnTo>
                    <a:pt x="4366" y="2598"/>
                  </a:lnTo>
                  <a:lnTo>
                    <a:pt x="4327" y="2603"/>
                  </a:lnTo>
                  <a:lnTo>
                    <a:pt x="4286" y="2605"/>
                  </a:lnTo>
                  <a:lnTo>
                    <a:pt x="4245" y="2606"/>
                  </a:lnTo>
                  <a:lnTo>
                    <a:pt x="4203" y="2608"/>
                  </a:lnTo>
                  <a:lnTo>
                    <a:pt x="4160" y="2606"/>
                  </a:lnTo>
                  <a:lnTo>
                    <a:pt x="4117" y="2603"/>
                  </a:lnTo>
                  <a:lnTo>
                    <a:pt x="4073" y="2600"/>
                  </a:lnTo>
                  <a:lnTo>
                    <a:pt x="4027" y="2593"/>
                  </a:lnTo>
                  <a:lnTo>
                    <a:pt x="3982" y="2587"/>
                  </a:lnTo>
                  <a:lnTo>
                    <a:pt x="3935" y="2577"/>
                  </a:lnTo>
                  <a:lnTo>
                    <a:pt x="3888" y="2566"/>
                  </a:lnTo>
                  <a:lnTo>
                    <a:pt x="3841" y="2555"/>
                  </a:lnTo>
                  <a:lnTo>
                    <a:pt x="3792" y="2540"/>
                  </a:lnTo>
                  <a:lnTo>
                    <a:pt x="3744" y="2522"/>
                  </a:lnTo>
                  <a:lnTo>
                    <a:pt x="3695" y="2505"/>
                  </a:lnTo>
                  <a:lnTo>
                    <a:pt x="3645" y="2484"/>
                  </a:lnTo>
                  <a:lnTo>
                    <a:pt x="3594" y="2459"/>
                  </a:lnTo>
                  <a:lnTo>
                    <a:pt x="3544" y="2434"/>
                  </a:lnTo>
                  <a:lnTo>
                    <a:pt x="3492" y="2406"/>
                  </a:lnTo>
                  <a:lnTo>
                    <a:pt x="3439" y="2375"/>
                  </a:lnTo>
                  <a:lnTo>
                    <a:pt x="3388" y="2343"/>
                  </a:lnTo>
                  <a:lnTo>
                    <a:pt x="3335" y="2308"/>
                  </a:lnTo>
                  <a:lnTo>
                    <a:pt x="3281" y="2269"/>
                  </a:lnTo>
                  <a:lnTo>
                    <a:pt x="3228" y="2229"/>
                  </a:lnTo>
                  <a:lnTo>
                    <a:pt x="3174" y="2183"/>
                  </a:lnTo>
                  <a:lnTo>
                    <a:pt x="3120" y="2137"/>
                  </a:lnTo>
                  <a:lnTo>
                    <a:pt x="3066" y="2086"/>
                  </a:lnTo>
                  <a:lnTo>
                    <a:pt x="3010" y="2035"/>
                  </a:lnTo>
                  <a:lnTo>
                    <a:pt x="2956" y="1978"/>
                  </a:lnTo>
                  <a:lnTo>
                    <a:pt x="2901" y="1919"/>
                  </a:lnTo>
                  <a:lnTo>
                    <a:pt x="2845" y="1856"/>
                  </a:lnTo>
                  <a:lnTo>
                    <a:pt x="2790" y="1789"/>
                  </a:lnTo>
                  <a:lnTo>
                    <a:pt x="2790" y="1789"/>
                  </a:lnTo>
                  <a:lnTo>
                    <a:pt x="2679" y="1659"/>
                  </a:lnTo>
                  <a:lnTo>
                    <a:pt x="2572" y="1533"/>
                  </a:lnTo>
                  <a:lnTo>
                    <a:pt x="2466" y="1413"/>
                  </a:lnTo>
                  <a:lnTo>
                    <a:pt x="2365" y="1299"/>
                  </a:lnTo>
                  <a:lnTo>
                    <a:pt x="2265" y="1192"/>
                  </a:lnTo>
                  <a:lnTo>
                    <a:pt x="2168" y="1090"/>
                  </a:lnTo>
                  <a:lnTo>
                    <a:pt x="2072" y="993"/>
                  </a:lnTo>
                  <a:lnTo>
                    <a:pt x="1979" y="903"/>
                  </a:lnTo>
                  <a:lnTo>
                    <a:pt x="1887" y="819"/>
                  </a:lnTo>
                  <a:lnTo>
                    <a:pt x="1797" y="738"/>
                  </a:lnTo>
                  <a:lnTo>
                    <a:pt x="1710" y="664"/>
                  </a:lnTo>
                  <a:lnTo>
                    <a:pt x="1622" y="593"/>
                  </a:lnTo>
                  <a:lnTo>
                    <a:pt x="1537" y="528"/>
                  </a:lnTo>
                  <a:lnTo>
                    <a:pt x="1453" y="467"/>
                  </a:lnTo>
                  <a:lnTo>
                    <a:pt x="1371" y="412"/>
                  </a:lnTo>
                  <a:lnTo>
                    <a:pt x="1287" y="360"/>
                  </a:lnTo>
                  <a:lnTo>
                    <a:pt x="1207" y="312"/>
                  </a:lnTo>
                  <a:lnTo>
                    <a:pt x="1126" y="268"/>
                  </a:lnTo>
                  <a:lnTo>
                    <a:pt x="1047" y="230"/>
                  </a:lnTo>
                  <a:lnTo>
                    <a:pt x="967" y="192"/>
                  </a:lnTo>
                  <a:lnTo>
                    <a:pt x="888" y="160"/>
                  </a:lnTo>
                  <a:lnTo>
                    <a:pt x="808" y="133"/>
                  </a:lnTo>
                  <a:lnTo>
                    <a:pt x="731" y="107"/>
                  </a:lnTo>
                  <a:lnTo>
                    <a:pt x="652" y="84"/>
                  </a:lnTo>
                  <a:lnTo>
                    <a:pt x="572" y="65"/>
                  </a:lnTo>
                  <a:lnTo>
                    <a:pt x="492" y="49"/>
                  </a:lnTo>
                  <a:lnTo>
                    <a:pt x="413" y="34"/>
                  </a:lnTo>
                  <a:lnTo>
                    <a:pt x="332" y="23"/>
                  </a:lnTo>
                  <a:lnTo>
                    <a:pt x="250" y="15"/>
                  </a:lnTo>
                  <a:lnTo>
                    <a:pt x="168" y="8"/>
                  </a:lnTo>
                  <a:lnTo>
                    <a:pt x="85" y="4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35277" name="Freeform 13"/>
            <p:cNvSpPr>
              <a:spLocks/>
            </p:cNvSpPr>
            <p:nvPr userDrawn="1"/>
          </p:nvSpPr>
          <p:spPr bwMode="auto">
            <a:xfrm>
              <a:off x="349" y="742"/>
              <a:ext cx="5081" cy="1267"/>
            </a:xfrm>
            <a:custGeom>
              <a:avLst/>
              <a:gdLst/>
              <a:ahLst/>
              <a:cxnLst>
                <a:cxn ang="0">
                  <a:pos x="5081" y="2233"/>
                </a:cxn>
                <a:cxn ang="0">
                  <a:pos x="5034" y="2270"/>
                </a:cxn>
                <a:cxn ang="0">
                  <a:pos x="4977" y="2309"/>
                </a:cxn>
                <a:cxn ang="0">
                  <a:pos x="4898" y="2355"/>
                </a:cxn>
                <a:cxn ang="0">
                  <a:pos x="4801" y="2405"/>
                </a:cxn>
                <a:cxn ang="0">
                  <a:pos x="4684" y="2454"/>
                </a:cxn>
                <a:cxn ang="0">
                  <a:pos x="4551" y="2494"/>
                </a:cxn>
                <a:cxn ang="0">
                  <a:pos x="4479" y="2509"/>
                </a:cxn>
                <a:cxn ang="0">
                  <a:pos x="4404" y="2522"/>
                </a:cxn>
                <a:cxn ang="0">
                  <a:pos x="4323" y="2530"/>
                </a:cxn>
                <a:cxn ang="0">
                  <a:pos x="4240" y="2533"/>
                </a:cxn>
                <a:cxn ang="0">
                  <a:pos x="4154" y="2531"/>
                </a:cxn>
                <a:cxn ang="0">
                  <a:pos x="4065" y="2523"/>
                </a:cxn>
                <a:cxn ang="0">
                  <a:pos x="3974" y="2509"/>
                </a:cxn>
                <a:cxn ang="0">
                  <a:pos x="3878" y="2488"/>
                </a:cxn>
                <a:cxn ang="0">
                  <a:pos x="3781" y="2459"/>
                </a:cxn>
                <a:cxn ang="0">
                  <a:pos x="3681" y="2420"/>
                </a:cxn>
                <a:cxn ang="0">
                  <a:pos x="3579" y="2373"/>
                </a:cxn>
                <a:cxn ang="0">
                  <a:pos x="3475" y="2317"/>
                </a:cxn>
                <a:cxn ang="0">
                  <a:pos x="3368" y="2250"/>
                </a:cxn>
                <a:cxn ang="0">
                  <a:pos x="3260" y="2171"/>
                </a:cxn>
                <a:cxn ang="0">
                  <a:pos x="3152" y="2082"/>
                </a:cxn>
                <a:cxn ang="0">
                  <a:pos x="3041" y="1982"/>
                </a:cxn>
                <a:cxn ang="0">
                  <a:pos x="2928" y="1868"/>
                </a:cxn>
                <a:cxn ang="0">
                  <a:pos x="2814" y="1742"/>
                </a:cxn>
                <a:cxn ang="0">
                  <a:pos x="2703" y="1611"/>
                </a:cxn>
                <a:cxn ang="0">
                  <a:pos x="2487" y="1369"/>
                </a:cxn>
                <a:cxn ang="0">
                  <a:pos x="2281" y="1151"/>
                </a:cxn>
                <a:cxn ang="0">
                  <a:pos x="2085" y="955"/>
                </a:cxn>
                <a:cxn ang="0">
                  <a:pos x="1898" y="783"/>
                </a:cxn>
                <a:cxn ang="0">
                  <a:pos x="1717" y="631"/>
                </a:cxn>
                <a:cxn ang="0">
                  <a:pos x="1544" y="498"/>
                </a:cxn>
                <a:cxn ang="0">
                  <a:pos x="1376" y="385"/>
                </a:cxn>
                <a:cxn ang="0">
                  <a:pos x="1211" y="289"/>
                </a:cxn>
                <a:cxn ang="0">
                  <a:pos x="1050" y="208"/>
                </a:cxn>
                <a:cxn ang="0">
                  <a:pos x="890" y="143"/>
                </a:cxn>
                <a:cxn ang="0">
                  <a:pos x="732" y="92"/>
                </a:cxn>
                <a:cxn ang="0">
                  <a:pos x="572" y="53"/>
                </a:cxn>
                <a:cxn ang="0">
                  <a:pos x="412" y="25"/>
                </a:cxn>
                <a:cxn ang="0">
                  <a:pos x="250" y="8"/>
                </a:cxn>
                <a:cxn ang="0">
                  <a:pos x="85" y="1"/>
                </a:cxn>
              </a:cxnLst>
              <a:rect l="0" t="0" r="r" b="b"/>
              <a:pathLst>
                <a:path w="5081" h="2533">
                  <a:moveTo>
                    <a:pt x="5081" y="2233"/>
                  </a:moveTo>
                  <a:lnTo>
                    <a:pt x="5081" y="2233"/>
                  </a:lnTo>
                  <a:lnTo>
                    <a:pt x="5070" y="2242"/>
                  </a:lnTo>
                  <a:lnTo>
                    <a:pt x="5034" y="2270"/>
                  </a:lnTo>
                  <a:lnTo>
                    <a:pt x="5008" y="2288"/>
                  </a:lnTo>
                  <a:lnTo>
                    <a:pt x="4977" y="2309"/>
                  </a:lnTo>
                  <a:lnTo>
                    <a:pt x="4940" y="2333"/>
                  </a:lnTo>
                  <a:lnTo>
                    <a:pt x="4898" y="2355"/>
                  </a:lnTo>
                  <a:lnTo>
                    <a:pt x="4852" y="2381"/>
                  </a:lnTo>
                  <a:lnTo>
                    <a:pt x="4801" y="2405"/>
                  </a:lnTo>
                  <a:lnTo>
                    <a:pt x="4744" y="2430"/>
                  </a:lnTo>
                  <a:lnTo>
                    <a:pt x="4684" y="2454"/>
                  </a:lnTo>
                  <a:lnTo>
                    <a:pt x="4621" y="2475"/>
                  </a:lnTo>
                  <a:lnTo>
                    <a:pt x="4551" y="2494"/>
                  </a:lnTo>
                  <a:lnTo>
                    <a:pt x="4516" y="2502"/>
                  </a:lnTo>
                  <a:lnTo>
                    <a:pt x="4479" y="2509"/>
                  </a:lnTo>
                  <a:lnTo>
                    <a:pt x="4441" y="2517"/>
                  </a:lnTo>
                  <a:lnTo>
                    <a:pt x="4404" y="2522"/>
                  </a:lnTo>
                  <a:lnTo>
                    <a:pt x="4364" y="2526"/>
                  </a:lnTo>
                  <a:lnTo>
                    <a:pt x="4323" y="2530"/>
                  </a:lnTo>
                  <a:lnTo>
                    <a:pt x="4283" y="2533"/>
                  </a:lnTo>
                  <a:lnTo>
                    <a:pt x="4240" y="2533"/>
                  </a:lnTo>
                  <a:lnTo>
                    <a:pt x="4198" y="2533"/>
                  </a:lnTo>
                  <a:lnTo>
                    <a:pt x="4154" y="2531"/>
                  </a:lnTo>
                  <a:lnTo>
                    <a:pt x="4110" y="2528"/>
                  </a:lnTo>
                  <a:lnTo>
                    <a:pt x="4065" y="2523"/>
                  </a:lnTo>
                  <a:lnTo>
                    <a:pt x="4019" y="2517"/>
                  </a:lnTo>
                  <a:lnTo>
                    <a:pt x="3974" y="2509"/>
                  </a:lnTo>
                  <a:lnTo>
                    <a:pt x="3926" y="2499"/>
                  </a:lnTo>
                  <a:lnTo>
                    <a:pt x="3878" y="2488"/>
                  </a:lnTo>
                  <a:lnTo>
                    <a:pt x="3829" y="2473"/>
                  </a:lnTo>
                  <a:lnTo>
                    <a:pt x="3781" y="2459"/>
                  </a:lnTo>
                  <a:lnTo>
                    <a:pt x="3731" y="2439"/>
                  </a:lnTo>
                  <a:lnTo>
                    <a:pt x="3681" y="2420"/>
                  </a:lnTo>
                  <a:lnTo>
                    <a:pt x="3631" y="2397"/>
                  </a:lnTo>
                  <a:lnTo>
                    <a:pt x="3579" y="2373"/>
                  </a:lnTo>
                  <a:lnTo>
                    <a:pt x="3526" y="2346"/>
                  </a:lnTo>
                  <a:lnTo>
                    <a:pt x="3475" y="2317"/>
                  </a:lnTo>
                  <a:lnTo>
                    <a:pt x="3421" y="2284"/>
                  </a:lnTo>
                  <a:lnTo>
                    <a:pt x="3368" y="2250"/>
                  </a:lnTo>
                  <a:lnTo>
                    <a:pt x="3314" y="2212"/>
                  </a:lnTo>
                  <a:lnTo>
                    <a:pt x="3260" y="2171"/>
                  </a:lnTo>
                  <a:lnTo>
                    <a:pt x="3206" y="2129"/>
                  </a:lnTo>
                  <a:lnTo>
                    <a:pt x="3152" y="2082"/>
                  </a:lnTo>
                  <a:lnTo>
                    <a:pt x="3096" y="2034"/>
                  </a:lnTo>
                  <a:lnTo>
                    <a:pt x="3041" y="1982"/>
                  </a:lnTo>
                  <a:lnTo>
                    <a:pt x="2984" y="1926"/>
                  </a:lnTo>
                  <a:lnTo>
                    <a:pt x="2928" y="1868"/>
                  </a:lnTo>
                  <a:lnTo>
                    <a:pt x="2871" y="1806"/>
                  </a:lnTo>
                  <a:lnTo>
                    <a:pt x="2814" y="1742"/>
                  </a:lnTo>
                  <a:lnTo>
                    <a:pt x="2814" y="1742"/>
                  </a:lnTo>
                  <a:lnTo>
                    <a:pt x="2703" y="1611"/>
                  </a:lnTo>
                  <a:lnTo>
                    <a:pt x="2593" y="1487"/>
                  </a:lnTo>
                  <a:lnTo>
                    <a:pt x="2487" y="1369"/>
                  </a:lnTo>
                  <a:lnTo>
                    <a:pt x="2382" y="1256"/>
                  </a:lnTo>
                  <a:lnTo>
                    <a:pt x="2281" y="1151"/>
                  </a:lnTo>
                  <a:lnTo>
                    <a:pt x="2182" y="1051"/>
                  </a:lnTo>
                  <a:lnTo>
                    <a:pt x="2085" y="955"/>
                  </a:lnTo>
                  <a:lnTo>
                    <a:pt x="1991" y="867"/>
                  </a:lnTo>
                  <a:lnTo>
                    <a:pt x="1898" y="783"/>
                  </a:lnTo>
                  <a:lnTo>
                    <a:pt x="1808" y="705"/>
                  </a:lnTo>
                  <a:lnTo>
                    <a:pt x="1717" y="631"/>
                  </a:lnTo>
                  <a:lnTo>
                    <a:pt x="1630" y="563"/>
                  </a:lnTo>
                  <a:lnTo>
                    <a:pt x="1544" y="498"/>
                  </a:lnTo>
                  <a:lnTo>
                    <a:pt x="1459" y="439"/>
                  </a:lnTo>
                  <a:lnTo>
                    <a:pt x="1376" y="385"/>
                  </a:lnTo>
                  <a:lnTo>
                    <a:pt x="1292" y="334"/>
                  </a:lnTo>
                  <a:lnTo>
                    <a:pt x="1211" y="289"/>
                  </a:lnTo>
                  <a:lnTo>
                    <a:pt x="1130" y="247"/>
                  </a:lnTo>
                  <a:lnTo>
                    <a:pt x="1050" y="208"/>
                  </a:lnTo>
                  <a:lnTo>
                    <a:pt x="969" y="174"/>
                  </a:lnTo>
                  <a:lnTo>
                    <a:pt x="890" y="143"/>
                  </a:lnTo>
                  <a:lnTo>
                    <a:pt x="811" y="116"/>
                  </a:lnTo>
                  <a:lnTo>
                    <a:pt x="732" y="92"/>
                  </a:lnTo>
                  <a:lnTo>
                    <a:pt x="651" y="71"/>
                  </a:lnTo>
                  <a:lnTo>
                    <a:pt x="572" y="53"/>
                  </a:lnTo>
                  <a:lnTo>
                    <a:pt x="493" y="37"/>
                  </a:lnTo>
                  <a:lnTo>
                    <a:pt x="412" y="25"/>
                  </a:lnTo>
                  <a:lnTo>
                    <a:pt x="332" y="16"/>
                  </a:lnTo>
                  <a:lnTo>
                    <a:pt x="250" y="8"/>
                  </a:lnTo>
                  <a:lnTo>
                    <a:pt x="168" y="3"/>
                  </a:lnTo>
                  <a:lnTo>
                    <a:pt x="85" y="1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35278" name="Freeform 14"/>
            <p:cNvSpPr>
              <a:spLocks/>
            </p:cNvSpPr>
            <p:nvPr userDrawn="1"/>
          </p:nvSpPr>
          <p:spPr bwMode="auto">
            <a:xfrm>
              <a:off x="361" y="765"/>
              <a:ext cx="5115" cy="1230"/>
            </a:xfrm>
            <a:custGeom>
              <a:avLst/>
              <a:gdLst/>
              <a:ahLst/>
              <a:cxnLst>
                <a:cxn ang="0">
                  <a:pos x="5115" y="2141"/>
                </a:cxn>
                <a:cxn ang="0">
                  <a:pos x="5068" y="2180"/>
                </a:cxn>
                <a:cxn ang="0">
                  <a:pos x="5011" y="2220"/>
                </a:cxn>
                <a:cxn ang="0">
                  <a:pos x="4933" y="2268"/>
                </a:cxn>
                <a:cxn ang="0">
                  <a:pos x="4836" y="2320"/>
                </a:cxn>
                <a:cxn ang="0">
                  <a:pos x="4721" y="2370"/>
                </a:cxn>
                <a:cxn ang="0">
                  <a:pos x="4589" y="2414"/>
                </a:cxn>
                <a:cxn ang="0">
                  <a:pos x="4517" y="2431"/>
                </a:cxn>
                <a:cxn ang="0">
                  <a:pos x="4442" y="2444"/>
                </a:cxn>
                <a:cxn ang="0">
                  <a:pos x="4361" y="2456"/>
                </a:cxn>
                <a:cxn ang="0">
                  <a:pos x="4279" y="2460"/>
                </a:cxn>
                <a:cxn ang="0">
                  <a:pos x="4193" y="2460"/>
                </a:cxn>
                <a:cxn ang="0">
                  <a:pos x="4103" y="2454"/>
                </a:cxn>
                <a:cxn ang="0">
                  <a:pos x="4012" y="2441"/>
                </a:cxn>
                <a:cxn ang="0">
                  <a:pos x="3916" y="2422"/>
                </a:cxn>
                <a:cxn ang="0">
                  <a:pos x="3819" y="2394"/>
                </a:cxn>
                <a:cxn ang="0">
                  <a:pos x="3717" y="2357"/>
                </a:cxn>
                <a:cxn ang="0">
                  <a:pos x="3614" y="2312"/>
                </a:cxn>
                <a:cxn ang="0">
                  <a:pos x="3510" y="2257"/>
                </a:cxn>
                <a:cxn ang="0">
                  <a:pos x="3402" y="2192"/>
                </a:cxn>
                <a:cxn ang="0">
                  <a:pos x="3294" y="2117"/>
                </a:cxn>
                <a:cxn ang="0">
                  <a:pos x="3183" y="2029"/>
                </a:cxn>
                <a:cxn ang="0">
                  <a:pos x="3070" y="1931"/>
                </a:cxn>
                <a:cxn ang="0">
                  <a:pos x="2956" y="1818"/>
                </a:cxn>
                <a:cxn ang="0">
                  <a:pos x="2841" y="1694"/>
                </a:cxn>
                <a:cxn ang="0">
                  <a:pos x="2727" y="1564"/>
                </a:cxn>
                <a:cxn ang="0">
                  <a:pos x="2508" y="1325"/>
                </a:cxn>
                <a:cxn ang="0">
                  <a:pos x="2300" y="1111"/>
                </a:cxn>
                <a:cxn ang="0">
                  <a:pos x="2101" y="918"/>
                </a:cxn>
                <a:cxn ang="0">
                  <a:pos x="1911" y="749"/>
                </a:cxn>
                <a:cxn ang="0">
                  <a:pos x="1728" y="600"/>
                </a:cxn>
                <a:cxn ang="0">
                  <a:pos x="1553" y="470"/>
                </a:cxn>
                <a:cxn ang="0">
                  <a:pos x="1382" y="360"/>
                </a:cxn>
                <a:cxn ang="0">
                  <a:pos x="1215" y="266"/>
                </a:cxn>
                <a:cxn ang="0">
                  <a:pos x="1053" y="189"/>
                </a:cxn>
                <a:cxn ang="0">
                  <a:pos x="892" y="126"/>
                </a:cxn>
                <a:cxn ang="0">
                  <a:pos x="733" y="77"/>
                </a:cxn>
                <a:cxn ang="0">
                  <a:pos x="574" y="42"/>
                </a:cxn>
                <a:cxn ang="0">
                  <a:pos x="413" y="17"/>
                </a:cxn>
                <a:cxn ang="0">
                  <a:pos x="250" y="3"/>
                </a:cxn>
                <a:cxn ang="0">
                  <a:pos x="85" y="0"/>
                </a:cxn>
              </a:cxnLst>
              <a:rect l="0" t="0" r="r" b="b"/>
              <a:pathLst>
                <a:path w="5115" h="2460">
                  <a:moveTo>
                    <a:pt x="5115" y="2141"/>
                  </a:moveTo>
                  <a:lnTo>
                    <a:pt x="5115" y="2141"/>
                  </a:lnTo>
                  <a:lnTo>
                    <a:pt x="5104" y="2150"/>
                  </a:lnTo>
                  <a:lnTo>
                    <a:pt x="5068" y="2180"/>
                  </a:lnTo>
                  <a:lnTo>
                    <a:pt x="5043" y="2197"/>
                  </a:lnTo>
                  <a:lnTo>
                    <a:pt x="5011" y="2220"/>
                  </a:lnTo>
                  <a:lnTo>
                    <a:pt x="4975" y="2244"/>
                  </a:lnTo>
                  <a:lnTo>
                    <a:pt x="4933" y="2268"/>
                  </a:lnTo>
                  <a:lnTo>
                    <a:pt x="4888" y="2294"/>
                  </a:lnTo>
                  <a:lnTo>
                    <a:pt x="4836" y="2320"/>
                  </a:lnTo>
                  <a:lnTo>
                    <a:pt x="4781" y="2346"/>
                  </a:lnTo>
                  <a:lnTo>
                    <a:pt x="4721" y="2370"/>
                  </a:lnTo>
                  <a:lnTo>
                    <a:pt x="4657" y="2393"/>
                  </a:lnTo>
                  <a:lnTo>
                    <a:pt x="4589" y="2414"/>
                  </a:lnTo>
                  <a:lnTo>
                    <a:pt x="4554" y="2423"/>
                  </a:lnTo>
                  <a:lnTo>
                    <a:pt x="4517" y="2431"/>
                  </a:lnTo>
                  <a:lnTo>
                    <a:pt x="4479" y="2438"/>
                  </a:lnTo>
                  <a:lnTo>
                    <a:pt x="4442" y="2444"/>
                  </a:lnTo>
                  <a:lnTo>
                    <a:pt x="4402" y="2451"/>
                  </a:lnTo>
                  <a:lnTo>
                    <a:pt x="4361" y="2456"/>
                  </a:lnTo>
                  <a:lnTo>
                    <a:pt x="4321" y="2459"/>
                  </a:lnTo>
                  <a:lnTo>
                    <a:pt x="4279" y="2460"/>
                  </a:lnTo>
                  <a:lnTo>
                    <a:pt x="4236" y="2460"/>
                  </a:lnTo>
                  <a:lnTo>
                    <a:pt x="4193" y="2460"/>
                  </a:lnTo>
                  <a:lnTo>
                    <a:pt x="4149" y="2457"/>
                  </a:lnTo>
                  <a:lnTo>
                    <a:pt x="4103" y="2454"/>
                  </a:lnTo>
                  <a:lnTo>
                    <a:pt x="4057" y="2448"/>
                  </a:lnTo>
                  <a:lnTo>
                    <a:pt x="4012" y="2441"/>
                  </a:lnTo>
                  <a:lnTo>
                    <a:pt x="3964" y="2431"/>
                  </a:lnTo>
                  <a:lnTo>
                    <a:pt x="3916" y="2422"/>
                  </a:lnTo>
                  <a:lnTo>
                    <a:pt x="3867" y="2409"/>
                  </a:lnTo>
                  <a:lnTo>
                    <a:pt x="3819" y="2394"/>
                  </a:lnTo>
                  <a:lnTo>
                    <a:pt x="3769" y="2377"/>
                  </a:lnTo>
                  <a:lnTo>
                    <a:pt x="3717" y="2357"/>
                  </a:lnTo>
                  <a:lnTo>
                    <a:pt x="3666" y="2336"/>
                  </a:lnTo>
                  <a:lnTo>
                    <a:pt x="3614" y="2312"/>
                  </a:lnTo>
                  <a:lnTo>
                    <a:pt x="3563" y="2286"/>
                  </a:lnTo>
                  <a:lnTo>
                    <a:pt x="3510" y="2257"/>
                  </a:lnTo>
                  <a:lnTo>
                    <a:pt x="3456" y="2226"/>
                  </a:lnTo>
                  <a:lnTo>
                    <a:pt x="3402" y="2192"/>
                  </a:lnTo>
                  <a:lnTo>
                    <a:pt x="3348" y="2155"/>
                  </a:lnTo>
                  <a:lnTo>
                    <a:pt x="3294" y="2117"/>
                  </a:lnTo>
                  <a:lnTo>
                    <a:pt x="3238" y="2075"/>
                  </a:lnTo>
                  <a:lnTo>
                    <a:pt x="3183" y="2029"/>
                  </a:lnTo>
                  <a:lnTo>
                    <a:pt x="3127" y="1981"/>
                  </a:lnTo>
                  <a:lnTo>
                    <a:pt x="3070" y="1931"/>
                  </a:lnTo>
                  <a:lnTo>
                    <a:pt x="3013" y="1876"/>
                  </a:lnTo>
                  <a:lnTo>
                    <a:pt x="2956" y="1818"/>
                  </a:lnTo>
                  <a:lnTo>
                    <a:pt x="2899" y="1756"/>
                  </a:lnTo>
                  <a:lnTo>
                    <a:pt x="2841" y="1694"/>
                  </a:lnTo>
                  <a:lnTo>
                    <a:pt x="2841" y="1694"/>
                  </a:lnTo>
                  <a:lnTo>
                    <a:pt x="2727" y="1564"/>
                  </a:lnTo>
                  <a:lnTo>
                    <a:pt x="2616" y="1442"/>
                  </a:lnTo>
                  <a:lnTo>
                    <a:pt x="2508" y="1325"/>
                  </a:lnTo>
                  <a:lnTo>
                    <a:pt x="2402" y="1214"/>
                  </a:lnTo>
                  <a:lnTo>
                    <a:pt x="2300" y="1111"/>
                  </a:lnTo>
                  <a:lnTo>
                    <a:pt x="2198" y="1012"/>
                  </a:lnTo>
                  <a:lnTo>
                    <a:pt x="2101" y="918"/>
                  </a:lnTo>
                  <a:lnTo>
                    <a:pt x="2004" y="831"/>
                  </a:lnTo>
                  <a:lnTo>
                    <a:pt x="1911" y="749"/>
                  </a:lnTo>
                  <a:lnTo>
                    <a:pt x="1818" y="671"/>
                  </a:lnTo>
                  <a:lnTo>
                    <a:pt x="1728" y="600"/>
                  </a:lnTo>
                  <a:lnTo>
                    <a:pt x="1639" y="533"/>
                  </a:lnTo>
                  <a:lnTo>
                    <a:pt x="1553" y="470"/>
                  </a:lnTo>
                  <a:lnTo>
                    <a:pt x="1467" y="413"/>
                  </a:lnTo>
                  <a:lnTo>
                    <a:pt x="1382" y="360"/>
                  </a:lnTo>
                  <a:lnTo>
                    <a:pt x="1299" y="310"/>
                  </a:lnTo>
                  <a:lnTo>
                    <a:pt x="1215" y="266"/>
                  </a:lnTo>
                  <a:lnTo>
                    <a:pt x="1133" y="224"/>
                  </a:lnTo>
                  <a:lnTo>
                    <a:pt x="1053" y="189"/>
                  </a:lnTo>
                  <a:lnTo>
                    <a:pt x="972" y="155"/>
                  </a:lnTo>
                  <a:lnTo>
                    <a:pt x="892" y="126"/>
                  </a:lnTo>
                  <a:lnTo>
                    <a:pt x="813" y="100"/>
                  </a:lnTo>
                  <a:lnTo>
                    <a:pt x="733" y="77"/>
                  </a:lnTo>
                  <a:lnTo>
                    <a:pt x="653" y="58"/>
                  </a:lnTo>
                  <a:lnTo>
                    <a:pt x="574" y="42"/>
                  </a:lnTo>
                  <a:lnTo>
                    <a:pt x="493" y="29"/>
                  </a:lnTo>
                  <a:lnTo>
                    <a:pt x="413" y="17"/>
                  </a:lnTo>
                  <a:lnTo>
                    <a:pt x="332" y="9"/>
                  </a:lnTo>
                  <a:lnTo>
                    <a:pt x="250" y="3"/>
                  </a:lnTo>
                  <a:lnTo>
                    <a:pt x="168" y="0"/>
                  </a:lnTo>
                  <a:lnTo>
                    <a:pt x="85" y="0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35279" name="Freeform 15"/>
            <p:cNvSpPr>
              <a:spLocks/>
            </p:cNvSpPr>
            <p:nvPr userDrawn="1"/>
          </p:nvSpPr>
          <p:spPr bwMode="auto">
            <a:xfrm>
              <a:off x="375" y="787"/>
              <a:ext cx="5147" cy="1195"/>
            </a:xfrm>
            <a:custGeom>
              <a:avLst/>
              <a:gdLst/>
              <a:ahLst/>
              <a:cxnLst>
                <a:cxn ang="0">
                  <a:pos x="5147" y="2049"/>
                </a:cxn>
                <a:cxn ang="0">
                  <a:pos x="5100" y="2090"/>
                </a:cxn>
                <a:cxn ang="0">
                  <a:pos x="5043" y="2132"/>
                </a:cxn>
                <a:cxn ang="0">
                  <a:pos x="4967" y="2182"/>
                </a:cxn>
                <a:cxn ang="0">
                  <a:pos x="4871" y="2237"/>
                </a:cxn>
                <a:cxn ang="0">
                  <a:pos x="4756" y="2288"/>
                </a:cxn>
                <a:cxn ang="0">
                  <a:pos x="4624" y="2335"/>
                </a:cxn>
                <a:cxn ang="0">
                  <a:pos x="4553" y="2355"/>
                </a:cxn>
                <a:cxn ang="0">
                  <a:pos x="4477" y="2369"/>
                </a:cxn>
                <a:cxn ang="0">
                  <a:pos x="4397" y="2382"/>
                </a:cxn>
                <a:cxn ang="0">
                  <a:pos x="4314" y="2388"/>
                </a:cxn>
                <a:cxn ang="0">
                  <a:pos x="4228" y="2390"/>
                </a:cxn>
                <a:cxn ang="0">
                  <a:pos x="4139" y="2385"/>
                </a:cxn>
                <a:cxn ang="0">
                  <a:pos x="4046" y="2374"/>
                </a:cxn>
                <a:cxn ang="0">
                  <a:pos x="3952" y="2356"/>
                </a:cxn>
                <a:cxn ang="0">
                  <a:pos x="3853" y="2330"/>
                </a:cxn>
                <a:cxn ang="0">
                  <a:pos x="3752" y="2296"/>
                </a:cxn>
                <a:cxn ang="0">
                  <a:pos x="3648" y="2253"/>
                </a:cxn>
                <a:cxn ang="0">
                  <a:pos x="3542" y="2200"/>
                </a:cxn>
                <a:cxn ang="0">
                  <a:pos x="3434" y="2137"/>
                </a:cxn>
                <a:cxn ang="0">
                  <a:pos x="3324" y="2064"/>
                </a:cxn>
                <a:cxn ang="0">
                  <a:pos x="3212" y="1978"/>
                </a:cxn>
                <a:cxn ang="0">
                  <a:pos x="3098" y="1880"/>
                </a:cxn>
                <a:cxn ang="0">
                  <a:pos x="2983" y="1770"/>
                </a:cxn>
                <a:cxn ang="0">
                  <a:pos x="2866" y="1646"/>
                </a:cxn>
                <a:cxn ang="0">
                  <a:pos x="2749" y="1520"/>
                </a:cxn>
                <a:cxn ang="0">
                  <a:pos x="2527" y="1284"/>
                </a:cxn>
                <a:cxn ang="0">
                  <a:pos x="2315" y="1072"/>
                </a:cxn>
                <a:cxn ang="0">
                  <a:pos x="2113" y="884"/>
                </a:cxn>
                <a:cxn ang="0">
                  <a:pos x="1920" y="717"/>
                </a:cxn>
                <a:cxn ang="0">
                  <a:pos x="1736" y="570"/>
                </a:cxn>
                <a:cxn ang="0">
                  <a:pos x="1558" y="444"/>
                </a:cxn>
                <a:cxn ang="0">
                  <a:pos x="1386" y="336"/>
                </a:cxn>
                <a:cxn ang="0">
                  <a:pos x="1219" y="246"/>
                </a:cxn>
                <a:cxn ang="0">
                  <a:pos x="1055" y="170"/>
                </a:cxn>
                <a:cxn ang="0">
                  <a:pos x="893" y="112"/>
                </a:cxn>
                <a:cxn ang="0">
                  <a:pos x="733" y="65"/>
                </a:cxn>
                <a:cxn ang="0">
                  <a:pos x="574" y="33"/>
                </a:cxn>
                <a:cxn ang="0">
                  <a:pos x="413" y="12"/>
                </a:cxn>
                <a:cxn ang="0">
                  <a:pos x="250" y="2"/>
                </a:cxn>
                <a:cxn ang="0">
                  <a:pos x="85" y="0"/>
                </a:cxn>
              </a:cxnLst>
              <a:rect l="0" t="0" r="r" b="b"/>
              <a:pathLst>
                <a:path w="5147" h="2390">
                  <a:moveTo>
                    <a:pt x="5147" y="2049"/>
                  </a:moveTo>
                  <a:lnTo>
                    <a:pt x="5147" y="2049"/>
                  </a:lnTo>
                  <a:lnTo>
                    <a:pt x="5135" y="2061"/>
                  </a:lnTo>
                  <a:lnTo>
                    <a:pt x="5100" y="2090"/>
                  </a:lnTo>
                  <a:lnTo>
                    <a:pt x="5075" y="2109"/>
                  </a:lnTo>
                  <a:lnTo>
                    <a:pt x="5043" y="2132"/>
                  </a:lnTo>
                  <a:lnTo>
                    <a:pt x="5008" y="2156"/>
                  </a:lnTo>
                  <a:lnTo>
                    <a:pt x="4967" y="2182"/>
                  </a:lnTo>
                  <a:lnTo>
                    <a:pt x="4921" y="2209"/>
                  </a:lnTo>
                  <a:lnTo>
                    <a:pt x="4871" y="2237"/>
                  </a:lnTo>
                  <a:lnTo>
                    <a:pt x="4815" y="2262"/>
                  </a:lnTo>
                  <a:lnTo>
                    <a:pt x="4756" y="2288"/>
                  </a:lnTo>
                  <a:lnTo>
                    <a:pt x="4692" y="2313"/>
                  </a:lnTo>
                  <a:lnTo>
                    <a:pt x="4624" y="2335"/>
                  </a:lnTo>
                  <a:lnTo>
                    <a:pt x="4589" y="2345"/>
                  </a:lnTo>
                  <a:lnTo>
                    <a:pt x="4553" y="2355"/>
                  </a:lnTo>
                  <a:lnTo>
                    <a:pt x="4515" y="2363"/>
                  </a:lnTo>
                  <a:lnTo>
                    <a:pt x="4477" y="2369"/>
                  </a:lnTo>
                  <a:lnTo>
                    <a:pt x="4438" y="2376"/>
                  </a:lnTo>
                  <a:lnTo>
                    <a:pt x="4397" y="2382"/>
                  </a:lnTo>
                  <a:lnTo>
                    <a:pt x="4357" y="2385"/>
                  </a:lnTo>
                  <a:lnTo>
                    <a:pt x="4314" y="2388"/>
                  </a:lnTo>
                  <a:lnTo>
                    <a:pt x="4272" y="2390"/>
                  </a:lnTo>
                  <a:lnTo>
                    <a:pt x="4228" y="2390"/>
                  </a:lnTo>
                  <a:lnTo>
                    <a:pt x="4184" y="2388"/>
                  </a:lnTo>
                  <a:lnTo>
                    <a:pt x="4139" y="2385"/>
                  </a:lnTo>
                  <a:lnTo>
                    <a:pt x="4093" y="2380"/>
                  </a:lnTo>
                  <a:lnTo>
                    <a:pt x="4046" y="2374"/>
                  </a:lnTo>
                  <a:lnTo>
                    <a:pt x="3999" y="2366"/>
                  </a:lnTo>
                  <a:lnTo>
                    <a:pt x="3952" y="2356"/>
                  </a:lnTo>
                  <a:lnTo>
                    <a:pt x="3902" y="2345"/>
                  </a:lnTo>
                  <a:lnTo>
                    <a:pt x="3853" y="2330"/>
                  </a:lnTo>
                  <a:lnTo>
                    <a:pt x="3803" y="2314"/>
                  </a:lnTo>
                  <a:lnTo>
                    <a:pt x="3752" y="2296"/>
                  </a:lnTo>
                  <a:lnTo>
                    <a:pt x="3700" y="2275"/>
                  </a:lnTo>
                  <a:lnTo>
                    <a:pt x="3648" y="2253"/>
                  </a:lnTo>
                  <a:lnTo>
                    <a:pt x="3596" y="2229"/>
                  </a:lnTo>
                  <a:lnTo>
                    <a:pt x="3542" y="2200"/>
                  </a:lnTo>
                  <a:lnTo>
                    <a:pt x="3489" y="2170"/>
                  </a:lnTo>
                  <a:lnTo>
                    <a:pt x="3434" y="2137"/>
                  </a:lnTo>
                  <a:lnTo>
                    <a:pt x="3380" y="2101"/>
                  </a:lnTo>
                  <a:lnTo>
                    <a:pt x="3324" y="2064"/>
                  </a:lnTo>
                  <a:lnTo>
                    <a:pt x="3269" y="2022"/>
                  </a:lnTo>
                  <a:lnTo>
                    <a:pt x="3212" y="1978"/>
                  </a:lnTo>
                  <a:lnTo>
                    <a:pt x="3156" y="1930"/>
                  </a:lnTo>
                  <a:lnTo>
                    <a:pt x="3098" y="1880"/>
                  </a:lnTo>
                  <a:lnTo>
                    <a:pt x="3041" y="1827"/>
                  </a:lnTo>
                  <a:lnTo>
                    <a:pt x="2983" y="1770"/>
                  </a:lnTo>
                  <a:lnTo>
                    <a:pt x="2924" y="1710"/>
                  </a:lnTo>
                  <a:lnTo>
                    <a:pt x="2866" y="1646"/>
                  </a:lnTo>
                  <a:lnTo>
                    <a:pt x="2866" y="1646"/>
                  </a:lnTo>
                  <a:lnTo>
                    <a:pt x="2749" y="1520"/>
                  </a:lnTo>
                  <a:lnTo>
                    <a:pt x="2637" y="1399"/>
                  </a:lnTo>
                  <a:lnTo>
                    <a:pt x="2527" y="1284"/>
                  </a:lnTo>
                  <a:lnTo>
                    <a:pt x="2419" y="1174"/>
                  </a:lnTo>
                  <a:lnTo>
                    <a:pt x="2315" y="1072"/>
                  </a:lnTo>
                  <a:lnTo>
                    <a:pt x="2213" y="976"/>
                  </a:lnTo>
                  <a:lnTo>
                    <a:pt x="2113" y="884"/>
                  </a:lnTo>
                  <a:lnTo>
                    <a:pt x="2016" y="798"/>
                  </a:lnTo>
                  <a:lnTo>
                    <a:pt x="1920" y="717"/>
                  </a:lnTo>
                  <a:lnTo>
                    <a:pt x="1827" y="641"/>
                  </a:lnTo>
                  <a:lnTo>
                    <a:pt x="1736" y="570"/>
                  </a:lnTo>
                  <a:lnTo>
                    <a:pt x="1647" y="504"/>
                  </a:lnTo>
                  <a:lnTo>
                    <a:pt x="1558" y="444"/>
                  </a:lnTo>
                  <a:lnTo>
                    <a:pt x="1472" y="388"/>
                  </a:lnTo>
                  <a:lnTo>
                    <a:pt x="1386" y="336"/>
                  </a:lnTo>
                  <a:lnTo>
                    <a:pt x="1303" y="288"/>
                  </a:lnTo>
                  <a:lnTo>
                    <a:pt x="1219" y="246"/>
                  </a:lnTo>
                  <a:lnTo>
                    <a:pt x="1136" y="205"/>
                  </a:lnTo>
                  <a:lnTo>
                    <a:pt x="1055" y="170"/>
                  </a:lnTo>
                  <a:lnTo>
                    <a:pt x="974" y="139"/>
                  </a:lnTo>
                  <a:lnTo>
                    <a:pt x="893" y="112"/>
                  </a:lnTo>
                  <a:lnTo>
                    <a:pt x="814" y="88"/>
                  </a:lnTo>
                  <a:lnTo>
                    <a:pt x="733" y="65"/>
                  </a:lnTo>
                  <a:lnTo>
                    <a:pt x="653" y="47"/>
                  </a:lnTo>
                  <a:lnTo>
                    <a:pt x="574" y="33"/>
                  </a:lnTo>
                  <a:lnTo>
                    <a:pt x="493" y="21"/>
                  </a:lnTo>
                  <a:lnTo>
                    <a:pt x="413" y="12"/>
                  </a:lnTo>
                  <a:lnTo>
                    <a:pt x="332" y="5"/>
                  </a:lnTo>
                  <a:lnTo>
                    <a:pt x="250" y="2"/>
                  </a:lnTo>
                  <a:lnTo>
                    <a:pt x="168" y="0"/>
                  </a:lnTo>
                  <a:lnTo>
                    <a:pt x="85" y="0"/>
                  </a:lnTo>
                  <a:lnTo>
                    <a:pt x="0" y="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35280" name="Freeform 16"/>
            <p:cNvSpPr>
              <a:spLocks/>
            </p:cNvSpPr>
            <p:nvPr userDrawn="1"/>
          </p:nvSpPr>
          <p:spPr bwMode="auto">
            <a:xfrm>
              <a:off x="389" y="808"/>
              <a:ext cx="5176" cy="1160"/>
            </a:xfrm>
            <a:custGeom>
              <a:avLst/>
              <a:gdLst/>
              <a:ahLst/>
              <a:cxnLst>
                <a:cxn ang="0">
                  <a:pos x="5176" y="1959"/>
                </a:cxn>
                <a:cxn ang="0">
                  <a:pos x="5130" y="2001"/>
                </a:cxn>
                <a:cxn ang="0">
                  <a:pos x="5075" y="2044"/>
                </a:cxn>
                <a:cxn ang="0">
                  <a:pos x="4998" y="2096"/>
                </a:cxn>
                <a:cxn ang="0">
                  <a:pos x="4903" y="2153"/>
                </a:cxn>
                <a:cxn ang="0">
                  <a:pos x="4790" y="2208"/>
                </a:cxn>
                <a:cxn ang="0">
                  <a:pos x="4658" y="2258"/>
                </a:cxn>
                <a:cxn ang="0">
                  <a:pos x="4587" y="2277"/>
                </a:cxn>
                <a:cxn ang="0">
                  <a:pos x="4513" y="2295"/>
                </a:cxn>
                <a:cxn ang="0">
                  <a:pos x="4433" y="2308"/>
                </a:cxn>
                <a:cxn ang="0">
                  <a:pos x="4350" y="2317"/>
                </a:cxn>
                <a:cxn ang="0">
                  <a:pos x="4264" y="2321"/>
                </a:cxn>
                <a:cxn ang="0">
                  <a:pos x="4174" y="2317"/>
                </a:cxn>
                <a:cxn ang="0">
                  <a:pos x="4082" y="2308"/>
                </a:cxn>
                <a:cxn ang="0">
                  <a:pos x="3986" y="2292"/>
                </a:cxn>
                <a:cxn ang="0">
                  <a:pos x="3888" y="2269"/>
                </a:cxn>
                <a:cxn ang="0">
                  <a:pos x="3786" y="2235"/>
                </a:cxn>
                <a:cxn ang="0">
                  <a:pos x="3682" y="2195"/>
                </a:cxn>
                <a:cxn ang="0">
                  <a:pos x="3575" y="2143"/>
                </a:cxn>
                <a:cxn ang="0">
                  <a:pos x="3466" y="2082"/>
                </a:cxn>
                <a:cxn ang="0">
                  <a:pos x="3355" y="2011"/>
                </a:cxn>
                <a:cxn ang="0">
                  <a:pos x="3241" y="1927"/>
                </a:cxn>
                <a:cxn ang="0">
                  <a:pos x="3125" y="1831"/>
                </a:cxn>
                <a:cxn ang="0">
                  <a:pos x="3009" y="1723"/>
                </a:cxn>
                <a:cxn ang="0">
                  <a:pos x="2891" y="1600"/>
                </a:cxn>
                <a:cxn ang="0">
                  <a:pos x="2773" y="1475"/>
                </a:cxn>
                <a:cxn ang="0">
                  <a:pos x="2545" y="1244"/>
                </a:cxn>
                <a:cxn ang="0">
                  <a:pos x="2331" y="1035"/>
                </a:cxn>
                <a:cxn ang="0">
                  <a:pos x="2126" y="850"/>
                </a:cxn>
                <a:cxn ang="0">
                  <a:pos x="1931" y="685"/>
                </a:cxn>
                <a:cxn ang="0">
                  <a:pos x="1744" y="543"/>
                </a:cxn>
                <a:cxn ang="0">
                  <a:pos x="1565" y="419"/>
                </a:cxn>
                <a:cxn ang="0">
                  <a:pos x="1391" y="314"/>
                </a:cxn>
                <a:cxn ang="0">
                  <a:pos x="1222" y="226"/>
                </a:cxn>
                <a:cxn ang="0">
                  <a:pos x="1057" y="154"/>
                </a:cxn>
                <a:cxn ang="0">
                  <a:pos x="894" y="99"/>
                </a:cxn>
                <a:cxn ang="0">
                  <a:pos x="735" y="55"/>
                </a:cxn>
                <a:cxn ang="0">
                  <a:pos x="574" y="26"/>
                </a:cxn>
                <a:cxn ang="0">
                  <a:pos x="412" y="8"/>
                </a:cxn>
                <a:cxn ang="0">
                  <a:pos x="250" y="0"/>
                </a:cxn>
                <a:cxn ang="0">
                  <a:pos x="85" y="4"/>
                </a:cxn>
              </a:cxnLst>
              <a:rect l="0" t="0" r="r" b="b"/>
              <a:pathLst>
                <a:path w="5176" h="2321">
                  <a:moveTo>
                    <a:pt x="5176" y="1959"/>
                  </a:moveTo>
                  <a:lnTo>
                    <a:pt x="5176" y="1959"/>
                  </a:lnTo>
                  <a:lnTo>
                    <a:pt x="5165" y="1970"/>
                  </a:lnTo>
                  <a:lnTo>
                    <a:pt x="5130" y="2001"/>
                  </a:lnTo>
                  <a:lnTo>
                    <a:pt x="5105" y="2020"/>
                  </a:lnTo>
                  <a:lnTo>
                    <a:pt x="5075" y="2044"/>
                  </a:lnTo>
                  <a:lnTo>
                    <a:pt x="5039" y="2070"/>
                  </a:lnTo>
                  <a:lnTo>
                    <a:pt x="4998" y="2096"/>
                  </a:lnTo>
                  <a:lnTo>
                    <a:pt x="4953" y="2125"/>
                  </a:lnTo>
                  <a:lnTo>
                    <a:pt x="4903" y="2153"/>
                  </a:lnTo>
                  <a:lnTo>
                    <a:pt x="4849" y="2180"/>
                  </a:lnTo>
                  <a:lnTo>
                    <a:pt x="4790" y="2208"/>
                  </a:lnTo>
                  <a:lnTo>
                    <a:pt x="4726" y="2233"/>
                  </a:lnTo>
                  <a:lnTo>
                    <a:pt x="4658" y="2258"/>
                  </a:lnTo>
                  <a:lnTo>
                    <a:pt x="4624" y="2267"/>
                  </a:lnTo>
                  <a:lnTo>
                    <a:pt x="4587" y="2277"/>
                  </a:lnTo>
                  <a:lnTo>
                    <a:pt x="4550" y="2287"/>
                  </a:lnTo>
                  <a:lnTo>
                    <a:pt x="4513" y="2295"/>
                  </a:lnTo>
                  <a:lnTo>
                    <a:pt x="4472" y="2303"/>
                  </a:lnTo>
                  <a:lnTo>
                    <a:pt x="4433" y="2308"/>
                  </a:lnTo>
                  <a:lnTo>
                    <a:pt x="4392" y="2313"/>
                  </a:lnTo>
                  <a:lnTo>
                    <a:pt x="4350" y="2317"/>
                  </a:lnTo>
                  <a:lnTo>
                    <a:pt x="4307" y="2319"/>
                  </a:lnTo>
                  <a:lnTo>
                    <a:pt x="4264" y="2321"/>
                  </a:lnTo>
                  <a:lnTo>
                    <a:pt x="4220" y="2319"/>
                  </a:lnTo>
                  <a:lnTo>
                    <a:pt x="4174" y="2317"/>
                  </a:lnTo>
                  <a:lnTo>
                    <a:pt x="4128" y="2314"/>
                  </a:lnTo>
                  <a:lnTo>
                    <a:pt x="4082" y="2308"/>
                  </a:lnTo>
                  <a:lnTo>
                    <a:pt x="4034" y="2301"/>
                  </a:lnTo>
                  <a:lnTo>
                    <a:pt x="3986" y="2292"/>
                  </a:lnTo>
                  <a:lnTo>
                    <a:pt x="3936" y="2282"/>
                  </a:lnTo>
                  <a:lnTo>
                    <a:pt x="3888" y="2269"/>
                  </a:lnTo>
                  <a:lnTo>
                    <a:pt x="3836" y="2253"/>
                  </a:lnTo>
                  <a:lnTo>
                    <a:pt x="3786" y="2235"/>
                  </a:lnTo>
                  <a:lnTo>
                    <a:pt x="3734" y="2216"/>
                  </a:lnTo>
                  <a:lnTo>
                    <a:pt x="3682" y="2195"/>
                  </a:lnTo>
                  <a:lnTo>
                    <a:pt x="3628" y="2170"/>
                  </a:lnTo>
                  <a:lnTo>
                    <a:pt x="3575" y="2143"/>
                  </a:lnTo>
                  <a:lnTo>
                    <a:pt x="3521" y="2114"/>
                  </a:lnTo>
                  <a:lnTo>
                    <a:pt x="3466" y="2082"/>
                  </a:lnTo>
                  <a:lnTo>
                    <a:pt x="3410" y="2048"/>
                  </a:lnTo>
                  <a:lnTo>
                    <a:pt x="3355" y="2011"/>
                  </a:lnTo>
                  <a:lnTo>
                    <a:pt x="3298" y="1970"/>
                  </a:lnTo>
                  <a:lnTo>
                    <a:pt x="3241" y="1927"/>
                  </a:lnTo>
                  <a:lnTo>
                    <a:pt x="3184" y="1880"/>
                  </a:lnTo>
                  <a:lnTo>
                    <a:pt x="3125" y="1831"/>
                  </a:lnTo>
                  <a:lnTo>
                    <a:pt x="3067" y="1778"/>
                  </a:lnTo>
                  <a:lnTo>
                    <a:pt x="3009" y="1723"/>
                  </a:lnTo>
                  <a:lnTo>
                    <a:pt x="2949" y="1663"/>
                  </a:lnTo>
                  <a:lnTo>
                    <a:pt x="2891" y="1600"/>
                  </a:lnTo>
                  <a:lnTo>
                    <a:pt x="2891" y="1600"/>
                  </a:lnTo>
                  <a:lnTo>
                    <a:pt x="2773" y="1475"/>
                  </a:lnTo>
                  <a:lnTo>
                    <a:pt x="2658" y="1357"/>
                  </a:lnTo>
                  <a:lnTo>
                    <a:pt x="2545" y="1244"/>
                  </a:lnTo>
                  <a:lnTo>
                    <a:pt x="2437" y="1135"/>
                  </a:lnTo>
                  <a:lnTo>
                    <a:pt x="2331" y="1035"/>
                  </a:lnTo>
                  <a:lnTo>
                    <a:pt x="2227" y="938"/>
                  </a:lnTo>
                  <a:lnTo>
                    <a:pt x="2126" y="850"/>
                  </a:lnTo>
                  <a:lnTo>
                    <a:pt x="2027" y="764"/>
                  </a:lnTo>
                  <a:lnTo>
                    <a:pt x="1931" y="685"/>
                  </a:lnTo>
                  <a:lnTo>
                    <a:pt x="1837" y="611"/>
                  </a:lnTo>
                  <a:lnTo>
                    <a:pt x="1744" y="543"/>
                  </a:lnTo>
                  <a:lnTo>
                    <a:pt x="1654" y="478"/>
                  </a:lnTo>
                  <a:lnTo>
                    <a:pt x="1565" y="419"/>
                  </a:lnTo>
                  <a:lnTo>
                    <a:pt x="1477" y="364"/>
                  </a:lnTo>
                  <a:lnTo>
                    <a:pt x="1391" y="314"/>
                  </a:lnTo>
                  <a:lnTo>
                    <a:pt x="1305" y="268"/>
                  </a:lnTo>
                  <a:lnTo>
                    <a:pt x="1222" y="226"/>
                  </a:lnTo>
                  <a:lnTo>
                    <a:pt x="1139" y="188"/>
                  </a:lnTo>
                  <a:lnTo>
                    <a:pt x="1057" y="154"/>
                  </a:lnTo>
                  <a:lnTo>
                    <a:pt x="976" y="125"/>
                  </a:lnTo>
                  <a:lnTo>
                    <a:pt x="894" y="99"/>
                  </a:lnTo>
                  <a:lnTo>
                    <a:pt x="814" y="75"/>
                  </a:lnTo>
                  <a:lnTo>
                    <a:pt x="735" y="55"/>
                  </a:lnTo>
                  <a:lnTo>
                    <a:pt x="654" y="39"/>
                  </a:lnTo>
                  <a:lnTo>
                    <a:pt x="574" y="26"/>
                  </a:lnTo>
                  <a:lnTo>
                    <a:pt x="493" y="16"/>
                  </a:lnTo>
                  <a:lnTo>
                    <a:pt x="412" y="8"/>
                  </a:lnTo>
                  <a:lnTo>
                    <a:pt x="332" y="4"/>
                  </a:lnTo>
                  <a:lnTo>
                    <a:pt x="250" y="0"/>
                  </a:lnTo>
                  <a:lnTo>
                    <a:pt x="168" y="0"/>
                  </a:lnTo>
                  <a:lnTo>
                    <a:pt x="85" y="4"/>
                  </a:lnTo>
                  <a:lnTo>
                    <a:pt x="0" y="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35281" name="Freeform 17"/>
            <p:cNvSpPr>
              <a:spLocks/>
            </p:cNvSpPr>
            <p:nvPr userDrawn="1"/>
          </p:nvSpPr>
          <p:spPr bwMode="auto">
            <a:xfrm>
              <a:off x="403" y="829"/>
              <a:ext cx="5205" cy="1124"/>
            </a:xfrm>
            <a:custGeom>
              <a:avLst/>
              <a:gdLst/>
              <a:ahLst/>
              <a:cxnLst>
                <a:cxn ang="0">
                  <a:pos x="5205" y="1868"/>
                </a:cxn>
                <a:cxn ang="0">
                  <a:pos x="5161" y="1910"/>
                </a:cxn>
                <a:cxn ang="0">
                  <a:pos x="5105" y="1956"/>
                </a:cxn>
                <a:cxn ang="0">
                  <a:pos x="5030" y="2011"/>
                </a:cxn>
                <a:cxn ang="0">
                  <a:pos x="4936" y="2069"/>
                </a:cxn>
                <a:cxn ang="0">
                  <a:pos x="4822" y="2127"/>
                </a:cxn>
                <a:cxn ang="0">
                  <a:pos x="4693" y="2178"/>
                </a:cxn>
                <a:cxn ang="0">
                  <a:pos x="4621" y="2201"/>
                </a:cxn>
                <a:cxn ang="0">
                  <a:pos x="4546" y="2219"/>
                </a:cxn>
                <a:cxn ang="0">
                  <a:pos x="4467" y="2235"/>
                </a:cxn>
                <a:cxn ang="0">
                  <a:pos x="4385" y="2245"/>
                </a:cxn>
                <a:cxn ang="0">
                  <a:pos x="4299" y="2250"/>
                </a:cxn>
                <a:cxn ang="0">
                  <a:pos x="4208" y="2250"/>
                </a:cxn>
                <a:cxn ang="0">
                  <a:pos x="4117" y="2241"/>
                </a:cxn>
                <a:cxn ang="0">
                  <a:pos x="4020" y="2227"/>
                </a:cxn>
                <a:cxn ang="0">
                  <a:pos x="3921" y="2206"/>
                </a:cxn>
                <a:cxn ang="0">
                  <a:pos x="3820" y="2175"/>
                </a:cxn>
                <a:cxn ang="0">
                  <a:pos x="3714" y="2135"/>
                </a:cxn>
                <a:cxn ang="0">
                  <a:pos x="3607" y="2086"/>
                </a:cxn>
                <a:cxn ang="0">
                  <a:pos x="3497" y="2027"/>
                </a:cxn>
                <a:cxn ang="0">
                  <a:pos x="3385" y="1957"/>
                </a:cxn>
                <a:cxn ang="0">
                  <a:pos x="3270" y="1875"/>
                </a:cxn>
                <a:cxn ang="0">
                  <a:pos x="3153" y="1781"/>
                </a:cxn>
                <a:cxn ang="0">
                  <a:pos x="3035" y="1675"/>
                </a:cxn>
                <a:cxn ang="0">
                  <a:pos x="2914" y="1555"/>
                </a:cxn>
                <a:cxn ang="0">
                  <a:pos x="2795" y="1431"/>
                </a:cxn>
                <a:cxn ang="0">
                  <a:pos x="2564" y="1202"/>
                </a:cxn>
                <a:cxn ang="0">
                  <a:pos x="2346" y="997"/>
                </a:cxn>
                <a:cxn ang="0">
                  <a:pos x="2140" y="816"/>
                </a:cxn>
                <a:cxn ang="0">
                  <a:pos x="1941" y="654"/>
                </a:cxn>
                <a:cxn ang="0">
                  <a:pos x="1752" y="514"/>
                </a:cxn>
                <a:cxn ang="0">
                  <a:pos x="1570" y="394"/>
                </a:cxn>
                <a:cxn ang="0">
                  <a:pos x="1395" y="293"/>
                </a:cxn>
                <a:cxn ang="0">
                  <a:pos x="1226" y="207"/>
                </a:cxn>
                <a:cxn ang="0">
                  <a:pos x="1059" y="139"/>
                </a:cxn>
                <a:cxn ang="0">
                  <a:pos x="897" y="86"/>
                </a:cxn>
                <a:cxn ang="0">
                  <a:pos x="734" y="45"/>
                </a:cxn>
                <a:cxn ang="0">
                  <a:pos x="575" y="20"/>
                </a:cxn>
                <a:cxn ang="0">
                  <a:pos x="414" y="5"/>
                </a:cxn>
                <a:cxn ang="0">
                  <a:pos x="250" y="0"/>
                </a:cxn>
                <a:cxn ang="0">
                  <a:pos x="85" y="7"/>
                </a:cxn>
              </a:cxnLst>
              <a:rect l="0" t="0" r="r" b="b"/>
              <a:pathLst>
                <a:path w="5205" h="2250">
                  <a:moveTo>
                    <a:pt x="5205" y="1868"/>
                  </a:moveTo>
                  <a:lnTo>
                    <a:pt x="5205" y="1868"/>
                  </a:lnTo>
                  <a:lnTo>
                    <a:pt x="5194" y="1880"/>
                  </a:lnTo>
                  <a:lnTo>
                    <a:pt x="5161" y="1910"/>
                  </a:lnTo>
                  <a:lnTo>
                    <a:pt x="5136" y="1931"/>
                  </a:lnTo>
                  <a:lnTo>
                    <a:pt x="5105" y="1956"/>
                  </a:lnTo>
                  <a:lnTo>
                    <a:pt x="5071" y="1981"/>
                  </a:lnTo>
                  <a:lnTo>
                    <a:pt x="5030" y="2011"/>
                  </a:lnTo>
                  <a:lnTo>
                    <a:pt x="4984" y="2040"/>
                  </a:lnTo>
                  <a:lnTo>
                    <a:pt x="4936" y="2069"/>
                  </a:lnTo>
                  <a:lnTo>
                    <a:pt x="4882" y="2098"/>
                  </a:lnTo>
                  <a:lnTo>
                    <a:pt x="4822" y="2127"/>
                  </a:lnTo>
                  <a:lnTo>
                    <a:pt x="4760" y="2153"/>
                  </a:lnTo>
                  <a:lnTo>
                    <a:pt x="4693" y="2178"/>
                  </a:lnTo>
                  <a:lnTo>
                    <a:pt x="4657" y="2190"/>
                  </a:lnTo>
                  <a:lnTo>
                    <a:pt x="4621" y="2201"/>
                  </a:lnTo>
                  <a:lnTo>
                    <a:pt x="4585" y="2211"/>
                  </a:lnTo>
                  <a:lnTo>
                    <a:pt x="4546" y="2219"/>
                  </a:lnTo>
                  <a:lnTo>
                    <a:pt x="4507" y="2227"/>
                  </a:lnTo>
                  <a:lnTo>
                    <a:pt x="4467" y="2235"/>
                  </a:lnTo>
                  <a:lnTo>
                    <a:pt x="4426" y="2240"/>
                  </a:lnTo>
                  <a:lnTo>
                    <a:pt x="4385" y="2245"/>
                  </a:lnTo>
                  <a:lnTo>
                    <a:pt x="4342" y="2248"/>
                  </a:lnTo>
                  <a:lnTo>
                    <a:pt x="4299" y="2250"/>
                  </a:lnTo>
                  <a:lnTo>
                    <a:pt x="4254" y="2250"/>
                  </a:lnTo>
                  <a:lnTo>
                    <a:pt x="4208" y="2250"/>
                  </a:lnTo>
                  <a:lnTo>
                    <a:pt x="4163" y="2246"/>
                  </a:lnTo>
                  <a:lnTo>
                    <a:pt x="4117" y="2241"/>
                  </a:lnTo>
                  <a:lnTo>
                    <a:pt x="4068" y="2235"/>
                  </a:lnTo>
                  <a:lnTo>
                    <a:pt x="4020" y="2227"/>
                  </a:lnTo>
                  <a:lnTo>
                    <a:pt x="3971" y="2217"/>
                  </a:lnTo>
                  <a:lnTo>
                    <a:pt x="3921" y="2206"/>
                  </a:lnTo>
                  <a:lnTo>
                    <a:pt x="3871" y="2191"/>
                  </a:lnTo>
                  <a:lnTo>
                    <a:pt x="3820" y="2175"/>
                  </a:lnTo>
                  <a:lnTo>
                    <a:pt x="3767" y="2156"/>
                  </a:lnTo>
                  <a:lnTo>
                    <a:pt x="3714" y="2135"/>
                  </a:lnTo>
                  <a:lnTo>
                    <a:pt x="3661" y="2112"/>
                  </a:lnTo>
                  <a:lnTo>
                    <a:pt x="3607" y="2086"/>
                  </a:lnTo>
                  <a:lnTo>
                    <a:pt x="3553" y="2057"/>
                  </a:lnTo>
                  <a:lnTo>
                    <a:pt x="3497" y="2027"/>
                  </a:lnTo>
                  <a:lnTo>
                    <a:pt x="3442" y="1993"/>
                  </a:lnTo>
                  <a:lnTo>
                    <a:pt x="3385" y="1957"/>
                  </a:lnTo>
                  <a:lnTo>
                    <a:pt x="3328" y="1917"/>
                  </a:lnTo>
                  <a:lnTo>
                    <a:pt x="3270" y="1875"/>
                  </a:lnTo>
                  <a:lnTo>
                    <a:pt x="3213" y="1830"/>
                  </a:lnTo>
                  <a:lnTo>
                    <a:pt x="3153" y="1781"/>
                  </a:lnTo>
                  <a:lnTo>
                    <a:pt x="3095" y="1730"/>
                  </a:lnTo>
                  <a:lnTo>
                    <a:pt x="3035" y="1675"/>
                  </a:lnTo>
                  <a:lnTo>
                    <a:pt x="2975" y="1617"/>
                  </a:lnTo>
                  <a:lnTo>
                    <a:pt x="2914" y="1555"/>
                  </a:lnTo>
                  <a:lnTo>
                    <a:pt x="2914" y="1555"/>
                  </a:lnTo>
                  <a:lnTo>
                    <a:pt x="2795" y="1431"/>
                  </a:lnTo>
                  <a:lnTo>
                    <a:pt x="2678" y="1313"/>
                  </a:lnTo>
                  <a:lnTo>
                    <a:pt x="2564" y="1202"/>
                  </a:lnTo>
                  <a:lnTo>
                    <a:pt x="2453" y="1097"/>
                  </a:lnTo>
                  <a:lnTo>
                    <a:pt x="2346" y="997"/>
                  </a:lnTo>
                  <a:lnTo>
                    <a:pt x="2241" y="903"/>
                  </a:lnTo>
                  <a:lnTo>
                    <a:pt x="2140" y="816"/>
                  </a:lnTo>
                  <a:lnTo>
                    <a:pt x="2040" y="732"/>
                  </a:lnTo>
                  <a:lnTo>
                    <a:pt x="1941" y="654"/>
                  </a:lnTo>
                  <a:lnTo>
                    <a:pt x="1847" y="582"/>
                  </a:lnTo>
                  <a:lnTo>
                    <a:pt x="1752" y="514"/>
                  </a:lnTo>
                  <a:lnTo>
                    <a:pt x="1661" y="452"/>
                  </a:lnTo>
                  <a:lnTo>
                    <a:pt x="1570" y="394"/>
                  </a:lnTo>
                  <a:lnTo>
                    <a:pt x="1483" y="341"/>
                  </a:lnTo>
                  <a:lnTo>
                    <a:pt x="1395" y="293"/>
                  </a:lnTo>
                  <a:lnTo>
                    <a:pt x="1311" y="247"/>
                  </a:lnTo>
                  <a:lnTo>
                    <a:pt x="1226" y="207"/>
                  </a:lnTo>
                  <a:lnTo>
                    <a:pt x="1143" y="171"/>
                  </a:lnTo>
                  <a:lnTo>
                    <a:pt x="1059" y="139"/>
                  </a:lnTo>
                  <a:lnTo>
                    <a:pt x="977" y="110"/>
                  </a:lnTo>
                  <a:lnTo>
                    <a:pt x="897" y="86"/>
                  </a:lnTo>
                  <a:lnTo>
                    <a:pt x="815" y="63"/>
                  </a:lnTo>
                  <a:lnTo>
                    <a:pt x="734" y="45"/>
                  </a:lnTo>
                  <a:lnTo>
                    <a:pt x="655" y="31"/>
                  </a:lnTo>
                  <a:lnTo>
                    <a:pt x="575" y="20"/>
                  </a:lnTo>
                  <a:lnTo>
                    <a:pt x="494" y="10"/>
                  </a:lnTo>
                  <a:lnTo>
                    <a:pt x="414" y="5"/>
                  </a:lnTo>
                  <a:lnTo>
                    <a:pt x="332" y="2"/>
                  </a:lnTo>
                  <a:lnTo>
                    <a:pt x="250" y="0"/>
                  </a:lnTo>
                  <a:lnTo>
                    <a:pt x="168" y="2"/>
                  </a:lnTo>
                  <a:lnTo>
                    <a:pt x="85" y="7"/>
                  </a:lnTo>
                  <a:lnTo>
                    <a:pt x="0" y="13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35282" name="Freeform 18"/>
            <p:cNvSpPr>
              <a:spLocks/>
            </p:cNvSpPr>
            <p:nvPr userDrawn="1"/>
          </p:nvSpPr>
          <p:spPr bwMode="auto">
            <a:xfrm>
              <a:off x="418" y="850"/>
              <a:ext cx="5233" cy="1090"/>
            </a:xfrm>
            <a:custGeom>
              <a:avLst/>
              <a:gdLst/>
              <a:ahLst/>
              <a:cxnLst>
                <a:cxn ang="0">
                  <a:pos x="5233" y="1778"/>
                </a:cxn>
                <a:cxn ang="0">
                  <a:pos x="5189" y="1822"/>
                </a:cxn>
                <a:cxn ang="0">
                  <a:pos x="5133" y="1867"/>
                </a:cxn>
                <a:cxn ang="0">
                  <a:pos x="5060" y="1923"/>
                </a:cxn>
                <a:cxn ang="0">
                  <a:pos x="4965" y="1985"/>
                </a:cxn>
                <a:cxn ang="0">
                  <a:pos x="4854" y="2044"/>
                </a:cxn>
                <a:cxn ang="0">
                  <a:pos x="4725" y="2099"/>
                </a:cxn>
                <a:cxn ang="0">
                  <a:pos x="4654" y="2122"/>
                </a:cxn>
                <a:cxn ang="0">
                  <a:pos x="4579" y="2143"/>
                </a:cxn>
                <a:cxn ang="0">
                  <a:pos x="4500" y="2159"/>
                </a:cxn>
                <a:cxn ang="0">
                  <a:pos x="4418" y="2172"/>
                </a:cxn>
                <a:cxn ang="0">
                  <a:pos x="4332" y="2178"/>
                </a:cxn>
                <a:cxn ang="0">
                  <a:pos x="4242" y="2180"/>
                </a:cxn>
                <a:cxn ang="0">
                  <a:pos x="4149" y="2174"/>
                </a:cxn>
                <a:cxn ang="0">
                  <a:pos x="4053" y="2162"/>
                </a:cxn>
                <a:cxn ang="0">
                  <a:pos x="3953" y="2141"/>
                </a:cxn>
                <a:cxn ang="0">
                  <a:pos x="3852" y="2114"/>
                </a:cxn>
                <a:cxn ang="0">
                  <a:pos x="3746" y="2075"/>
                </a:cxn>
                <a:cxn ang="0">
                  <a:pos x="3638" y="2028"/>
                </a:cxn>
                <a:cxn ang="0">
                  <a:pos x="3527" y="1972"/>
                </a:cxn>
                <a:cxn ang="0">
                  <a:pos x="3414" y="1902"/>
                </a:cxn>
                <a:cxn ang="0">
                  <a:pos x="3298" y="1823"/>
                </a:cxn>
                <a:cxn ang="0">
                  <a:pos x="3180" y="1731"/>
                </a:cxn>
                <a:cxn ang="0">
                  <a:pos x="3059" y="1626"/>
                </a:cxn>
                <a:cxn ang="0">
                  <a:pos x="2937" y="1508"/>
                </a:cxn>
                <a:cxn ang="0">
                  <a:pos x="2816" y="1387"/>
                </a:cxn>
                <a:cxn ang="0">
                  <a:pos x="2581" y="1161"/>
                </a:cxn>
                <a:cxn ang="0">
                  <a:pos x="2361" y="959"/>
                </a:cxn>
                <a:cxn ang="0">
                  <a:pos x="2151" y="780"/>
                </a:cxn>
                <a:cxn ang="0">
                  <a:pos x="1951" y="624"/>
                </a:cxn>
                <a:cxn ang="0">
                  <a:pos x="1759" y="486"/>
                </a:cxn>
                <a:cxn ang="0">
                  <a:pos x="1576" y="370"/>
                </a:cxn>
                <a:cxn ang="0">
                  <a:pos x="1400" y="270"/>
                </a:cxn>
                <a:cxn ang="0">
                  <a:pos x="1229" y="189"/>
                </a:cxn>
                <a:cxn ang="0">
                  <a:pos x="1061" y="123"/>
                </a:cxn>
                <a:cxn ang="0">
                  <a:pos x="897" y="73"/>
                </a:cxn>
                <a:cxn ang="0">
                  <a:pos x="736" y="36"/>
                </a:cxn>
                <a:cxn ang="0">
                  <a:pos x="575" y="13"/>
                </a:cxn>
                <a:cxn ang="0">
                  <a:pos x="413" y="2"/>
                </a:cxn>
                <a:cxn ang="0">
                  <a:pos x="250" y="2"/>
                </a:cxn>
                <a:cxn ang="0">
                  <a:pos x="85" y="10"/>
                </a:cxn>
              </a:cxnLst>
              <a:rect l="0" t="0" r="r" b="b"/>
              <a:pathLst>
                <a:path w="5233" h="2180">
                  <a:moveTo>
                    <a:pt x="5233" y="1778"/>
                  </a:moveTo>
                  <a:lnTo>
                    <a:pt x="5233" y="1778"/>
                  </a:lnTo>
                  <a:lnTo>
                    <a:pt x="5222" y="1789"/>
                  </a:lnTo>
                  <a:lnTo>
                    <a:pt x="5189" y="1822"/>
                  </a:lnTo>
                  <a:lnTo>
                    <a:pt x="5164" y="1843"/>
                  </a:lnTo>
                  <a:lnTo>
                    <a:pt x="5133" y="1867"/>
                  </a:lnTo>
                  <a:lnTo>
                    <a:pt x="5099" y="1894"/>
                  </a:lnTo>
                  <a:lnTo>
                    <a:pt x="5060" y="1923"/>
                  </a:lnTo>
                  <a:lnTo>
                    <a:pt x="5015" y="1954"/>
                  </a:lnTo>
                  <a:lnTo>
                    <a:pt x="4965" y="1985"/>
                  </a:lnTo>
                  <a:lnTo>
                    <a:pt x="4913" y="2014"/>
                  </a:lnTo>
                  <a:lnTo>
                    <a:pt x="4854" y="2044"/>
                  </a:lnTo>
                  <a:lnTo>
                    <a:pt x="4792" y="2072"/>
                  </a:lnTo>
                  <a:lnTo>
                    <a:pt x="4725" y="2099"/>
                  </a:lnTo>
                  <a:lnTo>
                    <a:pt x="4689" y="2111"/>
                  </a:lnTo>
                  <a:lnTo>
                    <a:pt x="4654" y="2122"/>
                  </a:lnTo>
                  <a:lnTo>
                    <a:pt x="4617" y="2133"/>
                  </a:lnTo>
                  <a:lnTo>
                    <a:pt x="4579" y="2143"/>
                  </a:lnTo>
                  <a:lnTo>
                    <a:pt x="4540" y="2153"/>
                  </a:lnTo>
                  <a:lnTo>
                    <a:pt x="4500" y="2159"/>
                  </a:lnTo>
                  <a:lnTo>
                    <a:pt x="4460" y="2167"/>
                  </a:lnTo>
                  <a:lnTo>
                    <a:pt x="4418" y="2172"/>
                  </a:lnTo>
                  <a:lnTo>
                    <a:pt x="4375" y="2175"/>
                  </a:lnTo>
                  <a:lnTo>
                    <a:pt x="4332" y="2178"/>
                  </a:lnTo>
                  <a:lnTo>
                    <a:pt x="4288" y="2180"/>
                  </a:lnTo>
                  <a:lnTo>
                    <a:pt x="4242" y="2180"/>
                  </a:lnTo>
                  <a:lnTo>
                    <a:pt x="4196" y="2178"/>
                  </a:lnTo>
                  <a:lnTo>
                    <a:pt x="4149" y="2174"/>
                  </a:lnTo>
                  <a:lnTo>
                    <a:pt x="4102" y="2169"/>
                  </a:lnTo>
                  <a:lnTo>
                    <a:pt x="4053" y="2162"/>
                  </a:lnTo>
                  <a:lnTo>
                    <a:pt x="4003" y="2153"/>
                  </a:lnTo>
                  <a:lnTo>
                    <a:pt x="3953" y="2141"/>
                  </a:lnTo>
                  <a:lnTo>
                    <a:pt x="3903" y="2128"/>
                  </a:lnTo>
                  <a:lnTo>
                    <a:pt x="3852" y="2114"/>
                  </a:lnTo>
                  <a:lnTo>
                    <a:pt x="3799" y="2096"/>
                  </a:lnTo>
                  <a:lnTo>
                    <a:pt x="3746" y="2075"/>
                  </a:lnTo>
                  <a:lnTo>
                    <a:pt x="3692" y="2054"/>
                  </a:lnTo>
                  <a:lnTo>
                    <a:pt x="3638" y="2028"/>
                  </a:lnTo>
                  <a:lnTo>
                    <a:pt x="3582" y="2001"/>
                  </a:lnTo>
                  <a:lnTo>
                    <a:pt x="3527" y="1972"/>
                  </a:lnTo>
                  <a:lnTo>
                    <a:pt x="3471" y="1938"/>
                  </a:lnTo>
                  <a:lnTo>
                    <a:pt x="3414" y="1902"/>
                  </a:lnTo>
                  <a:lnTo>
                    <a:pt x="3356" y="1865"/>
                  </a:lnTo>
                  <a:lnTo>
                    <a:pt x="3298" y="1823"/>
                  </a:lnTo>
                  <a:lnTo>
                    <a:pt x="3239" y="1778"/>
                  </a:lnTo>
                  <a:lnTo>
                    <a:pt x="3180" y="1731"/>
                  </a:lnTo>
                  <a:lnTo>
                    <a:pt x="3120" y="1681"/>
                  </a:lnTo>
                  <a:lnTo>
                    <a:pt x="3059" y="1626"/>
                  </a:lnTo>
                  <a:lnTo>
                    <a:pt x="2999" y="1570"/>
                  </a:lnTo>
                  <a:lnTo>
                    <a:pt x="2937" y="1508"/>
                  </a:lnTo>
                  <a:lnTo>
                    <a:pt x="2937" y="1508"/>
                  </a:lnTo>
                  <a:lnTo>
                    <a:pt x="2816" y="1387"/>
                  </a:lnTo>
                  <a:lnTo>
                    <a:pt x="2697" y="1271"/>
                  </a:lnTo>
                  <a:lnTo>
                    <a:pt x="2581" y="1161"/>
                  </a:lnTo>
                  <a:lnTo>
                    <a:pt x="2470" y="1058"/>
                  </a:lnTo>
                  <a:lnTo>
                    <a:pt x="2361" y="959"/>
                  </a:lnTo>
                  <a:lnTo>
                    <a:pt x="2255" y="867"/>
                  </a:lnTo>
                  <a:lnTo>
                    <a:pt x="2151" y="780"/>
                  </a:lnTo>
                  <a:lnTo>
                    <a:pt x="2050" y="699"/>
                  </a:lnTo>
                  <a:lnTo>
                    <a:pt x="1951" y="624"/>
                  </a:lnTo>
                  <a:lnTo>
                    <a:pt x="1854" y="552"/>
                  </a:lnTo>
                  <a:lnTo>
                    <a:pt x="1759" y="486"/>
                  </a:lnTo>
                  <a:lnTo>
                    <a:pt x="1668" y="427"/>
                  </a:lnTo>
                  <a:lnTo>
                    <a:pt x="1576" y="370"/>
                  </a:lnTo>
                  <a:lnTo>
                    <a:pt x="1487" y="318"/>
                  </a:lnTo>
                  <a:lnTo>
                    <a:pt x="1400" y="270"/>
                  </a:lnTo>
                  <a:lnTo>
                    <a:pt x="1314" y="228"/>
                  </a:lnTo>
                  <a:lnTo>
                    <a:pt x="1229" y="189"/>
                  </a:lnTo>
                  <a:lnTo>
                    <a:pt x="1144" y="154"/>
                  </a:lnTo>
                  <a:lnTo>
                    <a:pt x="1061" y="123"/>
                  </a:lnTo>
                  <a:lnTo>
                    <a:pt x="979" y="96"/>
                  </a:lnTo>
                  <a:lnTo>
                    <a:pt x="897" y="73"/>
                  </a:lnTo>
                  <a:lnTo>
                    <a:pt x="817" y="54"/>
                  </a:lnTo>
                  <a:lnTo>
                    <a:pt x="736" y="36"/>
                  </a:lnTo>
                  <a:lnTo>
                    <a:pt x="656" y="23"/>
                  </a:lnTo>
                  <a:lnTo>
                    <a:pt x="575" y="13"/>
                  </a:lnTo>
                  <a:lnTo>
                    <a:pt x="495" y="7"/>
                  </a:lnTo>
                  <a:lnTo>
                    <a:pt x="413" y="2"/>
                  </a:lnTo>
                  <a:lnTo>
                    <a:pt x="332" y="0"/>
                  </a:lnTo>
                  <a:lnTo>
                    <a:pt x="250" y="2"/>
                  </a:lnTo>
                  <a:lnTo>
                    <a:pt x="168" y="5"/>
                  </a:lnTo>
                  <a:lnTo>
                    <a:pt x="85" y="10"/>
                  </a:lnTo>
                  <a:lnTo>
                    <a:pt x="0" y="1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35283" name="Freeform 19"/>
            <p:cNvSpPr>
              <a:spLocks/>
            </p:cNvSpPr>
            <p:nvPr userDrawn="1"/>
          </p:nvSpPr>
          <p:spPr bwMode="auto">
            <a:xfrm>
              <a:off x="434" y="870"/>
              <a:ext cx="5259" cy="1056"/>
            </a:xfrm>
            <a:custGeom>
              <a:avLst/>
              <a:gdLst/>
              <a:ahLst/>
              <a:cxnLst>
                <a:cxn ang="0">
                  <a:pos x="5259" y="1687"/>
                </a:cxn>
                <a:cxn ang="0">
                  <a:pos x="5214" y="1731"/>
                </a:cxn>
                <a:cxn ang="0">
                  <a:pos x="5160" y="1779"/>
                </a:cxn>
                <a:cxn ang="0">
                  <a:pos x="5087" y="1837"/>
                </a:cxn>
                <a:cxn ang="0">
                  <a:pos x="4994" y="1900"/>
                </a:cxn>
                <a:cxn ang="0">
                  <a:pos x="4883" y="1963"/>
                </a:cxn>
                <a:cxn ang="0">
                  <a:pos x="4755" y="2020"/>
                </a:cxn>
                <a:cxn ang="0">
                  <a:pos x="4684" y="2045"/>
                </a:cxn>
                <a:cxn ang="0">
                  <a:pos x="4611" y="2068"/>
                </a:cxn>
                <a:cxn ang="0">
                  <a:pos x="4531" y="2086"/>
                </a:cxn>
                <a:cxn ang="0">
                  <a:pos x="4449" y="2100"/>
                </a:cxn>
                <a:cxn ang="0">
                  <a:pos x="4363" y="2108"/>
                </a:cxn>
                <a:cxn ang="0">
                  <a:pos x="4275" y="2112"/>
                </a:cxn>
                <a:cxn ang="0">
                  <a:pos x="4181" y="2107"/>
                </a:cxn>
                <a:cxn ang="0">
                  <a:pos x="4084" y="2097"/>
                </a:cxn>
                <a:cxn ang="0">
                  <a:pos x="3984" y="2079"/>
                </a:cxn>
                <a:cxn ang="0">
                  <a:pos x="3882" y="2052"/>
                </a:cxn>
                <a:cxn ang="0">
                  <a:pos x="3776" y="2016"/>
                </a:cxn>
                <a:cxn ang="0">
                  <a:pos x="3668" y="1971"/>
                </a:cxn>
                <a:cxn ang="0">
                  <a:pos x="3555" y="1916"/>
                </a:cxn>
                <a:cxn ang="0">
                  <a:pos x="3441" y="1850"/>
                </a:cxn>
                <a:cxn ang="0">
                  <a:pos x="3325" y="1773"/>
                </a:cxn>
                <a:cxn ang="0">
                  <a:pos x="3205" y="1682"/>
                </a:cxn>
                <a:cxn ang="0">
                  <a:pos x="3083" y="1579"/>
                </a:cxn>
                <a:cxn ang="0">
                  <a:pos x="2958" y="1463"/>
                </a:cxn>
                <a:cxn ang="0">
                  <a:pos x="2835" y="1343"/>
                </a:cxn>
                <a:cxn ang="0">
                  <a:pos x="2599" y="1122"/>
                </a:cxn>
                <a:cxn ang="0">
                  <a:pos x="2374" y="923"/>
                </a:cxn>
                <a:cxn ang="0">
                  <a:pos x="2161" y="747"/>
                </a:cxn>
                <a:cxn ang="0">
                  <a:pos x="1960" y="594"/>
                </a:cxn>
                <a:cxn ang="0">
                  <a:pos x="1767" y="460"/>
                </a:cxn>
                <a:cxn ang="0">
                  <a:pos x="1581" y="347"/>
                </a:cxn>
                <a:cxn ang="0">
                  <a:pos x="1403" y="250"/>
                </a:cxn>
                <a:cxn ang="0">
                  <a:pos x="1231" y="171"/>
                </a:cxn>
                <a:cxn ang="0">
                  <a:pos x="1063" y="109"/>
                </a:cxn>
                <a:cxn ang="0">
                  <a:pos x="898" y="63"/>
                </a:cxn>
                <a:cxn ang="0">
                  <a:pos x="735" y="29"/>
                </a:cxn>
                <a:cxn ang="0">
                  <a:pos x="574" y="8"/>
                </a:cxn>
                <a:cxn ang="0">
                  <a:pos x="412" y="0"/>
                </a:cxn>
                <a:cxn ang="0">
                  <a:pos x="249" y="3"/>
                </a:cxn>
                <a:cxn ang="0">
                  <a:pos x="84" y="16"/>
                </a:cxn>
              </a:cxnLst>
              <a:rect l="0" t="0" r="r" b="b"/>
              <a:pathLst>
                <a:path w="5259" h="2112">
                  <a:moveTo>
                    <a:pt x="5259" y="1687"/>
                  </a:moveTo>
                  <a:lnTo>
                    <a:pt x="5259" y="1687"/>
                  </a:lnTo>
                  <a:lnTo>
                    <a:pt x="5248" y="1698"/>
                  </a:lnTo>
                  <a:lnTo>
                    <a:pt x="5214" y="1731"/>
                  </a:lnTo>
                  <a:lnTo>
                    <a:pt x="5189" y="1753"/>
                  </a:lnTo>
                  <a:lnTo>
                    <a:pt x="5160" y="1779"/>
                  </a:lnTo>
                  <a:lnTo>
                    <a:pt x="5127" y="1806"/>
                  </a:lnTo>
                  <a:lnTo>
                    <a:pt x="5087" y="1837"/>
                  </a:lnTo>
                  <a:lnTo>
                    <a:pt x="5044" y="1868"/>
                  </a:lnTo>
                  <a:lnTo>
                    <a:pt x="4994" y="1900"/>
                  </a:lnTo>
                  <a:lnTo>
                    <a:pt x="4941" y="1931"/>
                  </a:lnTo>
                  <a:lnTo>
                    <a:pt x="4883" y="1963"/>
                  </a:lnTo>
                  <a:lnTo>
                    <a:pt x="4822" y="1992"/>
                  </a:lnTo>
                  <a:lnTo>
                    <a:pt x="4755" y="2020"/>
                  </a:lnTo>
                  <a:lnTo>
                    <a:pt x="4720" y="2033"/>
                  </a:lnTo>
                  <a:lnTo>
                    <a:pt x="4684" y="2045"/>
                  </a:lnTo>
                  <a:lnTo>
                    <a:pt x="4648" y="2057"/>
                  </a:lnTo>
                  <a:lnTo>
                    <a:pt x="4611" y="2068"/>
                  </a:lnTo>
                  <a:lnTo>
                    <a:pt x="4572" y="2078"/>
                  </a:lnTo>
                  <a:lnTo>
                    <a:pt x="4531" y="2086"/>
                  </a:lnTo>
                  <a:lnTo>
                    <a:pt x="4491" y="2094"/>
                  </a:lnTo>
                  <a:lnTo>
                    <a:pt x="4449" y="2100"/>
                  </a:lnTo>
                  <a:lnTo>
                    <a:pt x="4406" y="2105"/>
                  </a:lnTo>
                  <a:lnTo>
                    <a:pt x="4363" y="2108"/>
                  </a:lnTo>
                  <a:lnTo>
                    <a:pt x="4319" y="2110"/>
                  </a:lnTo>
                  <a:lnTo>
                    <a:pt x="4275" y="2112"/>
                  </a:lnTo>
                  <a:lnTo>
                    <a:pt x="4227" y="2110"/>
                  </a:lnTo>
                  <a:lnTo>
                    <a:pt x="4181" y="2107"/>
                  </a:lnTo>
                  <a:lnTo>
                    <a:pt x="4133" y="2104"/>
                  </a:lnTo>
                  <a:lnTo>
                    <a:pt x="4084" y="2097"/>
                  </a:lnTo>
                  <a:lnTo>
                    <a:pt x="4036" y="2089"/>
                  </a:lnTo>
                  <a:lnTo>
                    <a:pt x="3984" y="2079"/>
                  </a:lnTo>
                  <a:lnTo>
                    <a:pt x="3934" y="2066"/>
                  </a:lnTo>
                  <a:lnTo>
                    <a:pt x="3882" y="2052"/>
                  </a:lnTo>
                  <a:lnTo>
                    <a:pt x="3829" y="2036"/>
                  </a:lnTo>
                  <a:lnTo>
                    <a:pt x="3776" y="2016"/>
                  </a:lnTo>
                  <a:lnTo>
                    <a:pt x="3722" y="1995"/>
                  </a:lnTo>
                  <a:lnTo>
                    <a:pt x="3668" y="1971"/>
                  </a:lnTo>
                  <a:lnTo>
                    <a:pt x="3612" y="1945"/>
                  </a:lnTo>
                  <a:lnTo>
                    <a:pt x="3555" y="1916"/>
                  </a:lnTo>
                  <a:lnTo>
                    <a:pt x="3498" y="1884"/>
                  </a:lnTo>
                  <a:lnTo>
                    <a:pt x="3441" y="1850"/>
                  </a:lnTo>
                  <a:lnTo>
                    <a:pt x="3383" y="1813"/>
                  </a:lnTo>
                  <a:lnTo>
                    <a:pt x="3325" y="1773"/>
                  </a:lnTo>
                  <a:lnTo>
                    <a:pt x="3265" y="1729"/>
                  </a:lnTo>
                  <a:lnTo>
                    <a:pt x="3205" y="1682"/>
                  </a:lnTo>
                  <a:lnTo>
                    <a:pt x="3144" y="1632"/>
                  </a:lnTo>
                  <a:lnTo>
                    <a:pt x="3083" y="1579"/>
                  </a:lnTo>
                  <a:lnTo>
                    <a:pt x="3021" y="1522"/>
                  </a:lnTo>
                  <a:lnTo>
                    <a:pt x="2958" y="1463"/>
                  </a:lnTo>
                  <a:lnTo>
                    <a:pt x="2958" y="1463"/>
                  </a:lnTo>
                  <a:lnTo>
                    <a:pt x="2835" y="1343"/>
                  </a:lnTo>
                  <a:lnTo>
                    <a:pt x="2715" y="1228"/>
                  </a:lnTo>
                  <a:lnTo>
                    <a:pt x="2599" y="1122"/>
                  </a:lnTo>
                  <a:lnTo>
                    <a:pt x="2485" y="1020"/>
                  </a:lnTo>
                  <a:lnTo>
                    <a:pt x="2374" y="923"/>
                  </a:lnTo>
                  <a:lnTo>
                    <a:pt x="2267" y="833"/>
                  </a:lnTo>
                  <a:lnTo>
                    <a:pt x="2161" y="747"/>
                  </a:lnTo>
                  <a:lnTo>
                    <a:pt x="2060" y="668"/>
                  </a:lnTo>
                  <a:lnTo>
                    <a:pt x="1960" y="594"/>
                  </a:lnTo>
                  <a:lnTo>
                    <a:pt x="1861" y="524"/>
                  </a:lnTo>
                  <a:lnTo>
                    <a:pt x="1767" y="460"/>
                  </a:lnTo>
                  <a:lnTo>
                    <a:pt x="1673" y="400"/>
                  </a:lnTo>
                  <a:lnTo>
                    <a:pt x="1581" y="347"/>
                  </a:lnTo>
                  <a:lnTo>
                    <a:pt x="1492" y="297"/>
                  </a:lnTo>
                  <a:lnTo>
                    <a:pt x="1403" y="250"/>
                  </a:lnTo>
                  <a:lnTo>
                    <a:pt x="1316" y="210"/>
                  </a:lnTo>
                  <a:lnTo>
                    <a:pt x="1231" y="171"/>
                  </a:lnTo>
                  <a:lnTo>
                    <a:pt x="1146" y="138"/>
                  </a:lnTo>
                  <a:lnTo>
                    <a:pt x="1063" y="109"/>
                  </a:lnTo>
                  <a:lnTo>
                    <a:pt x="980" y="84"/>
                  </a:lnTo>
                  <a:lnTo>
                    <a:pt x="898" y="63"/>
                  </a:lnTo>
                  <a:lnTo>
                    <a:pt x="816" y="43"/>
                  </a:lnTo>
                  <a:lnTo>
                    <a:pt x="735" y="29"/>
                  </a:lnTo>
                  <a:lnTo>
                    <a:pt x="655" y="17"/>
                  </a:lnTo>
                  <a:lnTo>
                    <a:pt x="574" y="8"/>
                  </a:lnTo>
                  <a:lnTo>
                    <a:pt x="494" y="3"/>
                  </a:lnTo>
                  <a:lnTo>
                    <a:pt x="412" y="0"/>
                  </a:lnTo>
                  <a:lnTo>
                    <a:pt x="331" y="0"/>
                  </a:lnTo>
                  <a:lnTo>
                    <a:pt x="249" y="3"/>
                  </a:lnTo>
                  <a:lnTo>
                    <a:pt x="168" y="8"/>
                  </a:lnTo>
                  <a:lnTo>
                    <a:pt x="84" y="16"/>
                  </a:lnTo>
                  <a:lnTo>
                    <a:pt x="0" y="25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35284" name="Freeform 20"/>
            <p:cNvSpPr>
              <a:spLocks/>
            </p:cNvSpPr>
            <p:nvPr userDrawn="1"/>
          </p:nvSpPr>
          <p:spPr bwMode="auto">
            <a:xfrm>
              <a:off x="450" y="890"/>
              <a:ext cx="5283" cy="1021"/>
            </a:xfrm>
            <a:custGeom>
              <a:avLst/>
              <a:gdLst/>
              <a:ahLst/>
              <a:cxnLst>
                <a:cxn ang="0">
                  <a:pos x="5283" y="1597"/>
                </a:cxn>
                <a:cxn ang="0">
                  <a:pos x="5240" y="1642"/>
                </a:cxn>
                <a:cxn ang="0">
                  <a:pos x="5187" y="1691"/>
                </a:cxn>
                <a:cxn ang="0">
                  <a:pos x="5114" y="1750"/>
                </a:cxn>
                <a:cxn ang="0">
                  <a:pos x="5022" y="1817"/>
                </a:cxn>
                <a:cxn ang="0">
                  <a:pos x="4912" y="1881"/>
                </a:cxn>
                <a:cxn ang="0">
                  <a:pos x="4818" y="1928"/>
                </a:cxn>
                <a:cxn ang="0">
                  <a:pos x="4750" y="1955"/>
                </a:cxn>
                <a:cxn ang="0">
                  <a:pos x="4678" y="1981"/>
                </a:cxn>
                <a:cxn ang="0">
                  <a:pos x="4601" y="2002"/>
                </a:cxn>
                <a:cxn ang="0">
                  <a:pos x="4522" y="2020"/>
                </a:cxn>
                <a:cxn ang="0">
                  <a:pos x="4438" y="2033"/>
                </a:cxn>
                <a:cxn ang="0">
                  <a:pos x="4350" y="2041"/>
                </a:cxn>
                <a:cxn ang="0">
                  <a:pos x="4259" y="2043"/>
                </a:cxn>
                <a:cxn ang="0">
                  <a:pos x="4164" y="2038"/>
                </a:cxn>
                <a:cxn ang="0">
                  <a:pos x="4066" y="2025"/>
                </a:cxn>
                <a:cxn ang="0">
                  <a:pos x="3964" y="2005"/>
                </a:cxn>
                <a:cxn ang="0">
                  <a:pos x="3860" y="1976"/>
                </a:cxn>
                <a:cxn ang="0">
                  <a:pos x="3752" y="1938"/>
                </a:cxn>
                <a:cxn ang="0">
                  <a:pos x="3641" y="1889"/>
                </a:cxn>
                <a:cxn ang="0">
                  <a:pos x="3527" y="1831"/>
                </a:cxn>
                <a:cxn ang="0">
                  <a:pos x="3410" y="1760"/>
                </a:cxn>
                <a:cxn ang="0">
                  <a:pos x="3291" y="1679"/>
                </a:cxn>
                <a:cxn ang="0">
                  <a:pos x="3169" y="1584"/>
                </a:cxn>
                <a:cxn ang="0">
                  <a:pos x="3044" y="1477"/>
                </a:cxn>
                <a:cxn ang="0">
                  <a:pos x="2980" y="1418"/>
                </a:cxn>
                <a:cxn ang="0">
                  <a:pos x="2734" y="1188"/>
                </a:cxn>
                <a:cxn ang="0">
                  <a:pos x="2499" y="982"/>
                </a:cxn>
                <a:cxn ang="0">
                  <a:pos x="2279" y="799"/>
                </a:cxn>
                <a:cxn ang="0">
                  <a:pos x="2069" y="638"/>
                </a:cxn>
                <a:cxn ang="0">
                  <a:pos x="1869" y="497"/>
                </a:cxn>
                <a:cxn ang="0">
                  <a:pos x="1679" y="378"/>
                </a:cxn>
                <a:cxn ang="0">
                  <a:pos x="1496" y="276"/>
                </a:cxn>
                <a:cxn ang="0">
                  <a:pos x="1319" y="192"/>
                </a:cxn>
                <a:cxn ang="0">
                  <a:pos x="1148" y="124"/>
                </a:cxn>
                <a:cxn ang="0">
                  <a:pos x="980" y="73"/>
                </a:cxn>
                <a:cxn ang="0">
                  <a:pos x="817" y="36"/>
                </a:cxn>
                <a:cxn ang="0">
                  <a:pos x="654" y="11"/>
                </a:cxn>
                <a:cxn ang="0">
                  <a:pos x="493" y="2"/>
                </a:cxn>
                <a:cxn ang="0">
                  <a:pos x="331" y="2"/>
                </a:cxn>
                <a:cxn ang="0">
                  <a:pos x="167" y="13"/>
                </a:cxn>
                <a:cxn ang="0">
                  <a:pos x="0" y="34"/>
                </a:cxn>
              </a:cxnLst>
              <a:rect l="0" t="0" r="r" b="b"/>
              <a:pathLst>
                <a:path w="5283" h="2043">
                  <a:moveTo>
                    <a:pt x="5283" y="1597"/>
                  </a:moveTo>
                  <a:lnTo>
                    <a:pt x="5283" y="1597"/>
                  </a:lnTo>
                  <a:lnTo>
                    <a:pt x="5272" y="1608"/>
                  </a:lnTo>
                  <a:lnTo>
                    <a:pt x="5240" y="1642"/>
                  </a:lnTo>
                  <a:lnTo>
                    <a:pt x="5215" y="1665"/>
                  </a:lnTo>
                  <a:lnTo>
                    <a:pt x="5187" y="1691"/>
                  </a:lnTo>
                  <a:lnTo>
                    <a:pt x="5153" y="1720"/>
                  </a:lnTo>
                  <a:lnTo>
                    <a:pt x="5114" y="1750"/>
                  </a:lnTo>
                  <a:lnTo>
                    <a:pt x="5071" y="1783"/>
                  </a:lnTo>
                  <a:lnTo>
                    <a:pt x="5022" y="1817"/>
                  </a:lnTo>
                  <a:lnTo>
                    <a:pt x="4969" y="1849"/>
                  </a:lnTo>
                  <a:lnTo>
                    <a:pt x="4912" y="1881"/>
                  </a:lnTo>
                  <a:lnTo>
                    <a:pt x="4850" y="1912"/>
                  </a:lnTo>
                  <a:lnTo>
                    <a:pt x="4818" y="1928"/>
                  </a:lnTo>
                  <a:lnTo>
                    <a:pt x="4785" y="1942"/>
                  </a:lnTo>
                  <a:lnTo>
                    <a:pt x="4750" y="1955"/>
                  </a:lnTo>
                  <a:lnTo>
                    <a:pt x="4714" y="1968"/>
                  </a:lnTo>
                  <a:lnTo>
                    <a:pt x="4678" y="1981"/>
                  </a:lnTo>
                  <a:lnTo>
                    <a:pt x="4640" y="1993"/>
                  </a:lnTo>
                  <a:lnTo>
                    <a:pt x="4601" y="2002"/>
                  </a:lnTo>
                  <a:lnTo>
                    <a:pt x="4563" y="2012"/>
                  </a:lnTo>
                  <a:lnTo>
                    <a:pt x="4522" y="2020"/>
                  </a:lnTo>
                  <a:lnTo>
                    <a:pt x="4481" y="2028"/>
                  </a:lnTo>
                  <a:lnTo>
                    <a:pt x="4438" y="2033"/>
                  </a:lnTo>
                  <a:lnTo>
                    <a:pt x="4395" y="2038"/>
                  </a:lnTo>
                  <a:lnTo>
                    <a:pt x="4350" y="2041"/>
                  </a:lnTo>
                  <a:lnTo>
                    <a:pt x="4304" y="2043"/>
                  </a:lnTo>
                  <a:lnTo>
                    <a:pt x="4259" y="2043"/>
                  </a:lnTo>
                  <a:lnTo>
                    <a:pt x="4211" y="2041"/>
                  </a:lnTo>
                  <a:lnTo>
                    <a:pt x="4164" y="2038"/>
                  </a:lnTo>
                  <a:lnTo>
                    <a:pt x="4116" y="2033"/>
                  </a:lnTo>
                  <a:lnTo>
                    <a:pt x="4066" y="2025"/>
                  </a:lnTo>
                  <a:lnTo>
                    <a:pt x="4016" y="2017"/>
                  </a:lnTo>
                  <a:lnTo>
                    <a:pt x="3964" y="2005"/>
                  </a:lnTo>
                  <a:lnTo>
                    <a:pt x="3913" y="1991"/>
                  </a:lnTo>
                  <a:lnTo>
                    <a:pt x="3860" y="1976"/>
                  </a:lnTo>
                  <a:lnTo>
                    <a:pt x="3806" y="1959"/>
                  </a:lnTo>
                  <a:lnTo>
                    <a:pt x="3752" y="1938"/>
                  </a:lnTo>
                  <a:lnTo>
                    <a:pt x="3696" y="1915"/>
                  </a:lnTo>
                  <a:lnTo>
                    <a:pt x="3641" y="1889"/>
                  </a:lnTo>
                  <a:lnTo>
                    <a:pt x="3584" y="1862"/>
                  </a:lnTo>
                  <a:lnTo>
                    <a:pt x="3527" y="1831"/>
                  </a:lnTo>
                  <a:lnTo>
                    <a:pt x="3469" y="1797"/>
                  </a:lnTo>
                  <a:lnTo>
                    <a:pt x="3410" y="1760"/>
                  </a:lnTo>
                  <a:lnTo>
                    <a:pt x="3350" y="1721"/>
                  </a:lnTo>
                  <a:lnTo>
                    <a:pt x="3291" y="1679"/>
                  </a:lnTo>
                  <a:lnTo>
                    <a:pt x="3230" y="1634"/>
                  </a:lnTo>
                  <a:lnTo>
                    <a:pt x="3169" y="1584"/>
                  </a:lnTo>
                  <a:lnTo>
                    <a:pt x="3106" y="1532"/>
                  </a:lnTo>
                  <a:lnTo>
                    <a:pt x="3044" y="1477"/>
                  </a:lnTo>
                  <a:lnTo>
                    <a:pt x="2980" y="1418"/>
                  </a:lnTo>
                  <a:lnTo>
                    <a:pt x="2980" y="1418"/>
                  </a:lnTo>
                  <a:lnTo>
                    <a:pt x="2855" y="1300"/>
                  </a:lnTo>
                  <a:lnTo>
                    <a:pt x="2734" y="1188"/>
                  </a:lnTo>
                  <a:lnTo>
                    <a:pt x="2615" y="1082"/>
                  </a:lnTo>
                  <a:lnTo>
                    <a:pt x="2499" y="982"/>
                  </a:lnTo>
                  <a:lnTo>
                    <a:pt x="2388" y="888"/>
                  </a:lnTo>
                  <a:lnTo>
                    <a:pt x="2279" y="799"/>
                  </a:lnTo>
                  <a:lnTo>
                    <a:pt x="2173" y="715"/>
                  </a:lnTo>
                  <a:lnTo>
                    <a:pt x="2069" y="638"/>
                  </a:lnTo>
                  <a:lnTo>
                    <a:pt x="1968" y="565"/>
                  </a:lnTo>
                  <a:lnTo>
                    <a:pt x="1869" y="497"/>
                  </a:lnTo>
                  <a:lnTo>
                    <a:pt x="1773" y="434"/>
                  </a:lnTo>
                  <a:lnTo>
                    <a:pt x="1679" y="378"/>
                  </a:lnTo>
                  <a:lnTo>
                    <a:pt x="1586" y="325"/>
                  </a:lnTo>
                  <a:lnTo>
                    <a:pt x="1496" y="276"/>
                  </a:lnTo>
                  <a:lnTo>
                    <a:pt x="1407" y="231"/>
                  </a:lnTo>
                  <a:lnTo>
                    <a:pt x="1319" y="192"/>
                  </a:lnTo>
                  <a:lnTo>
                    <a:pt x="1233" y="155"/>
                  </a:lnTo>
                  <a:lnTo>
                    <a:pt x="1148" y="124"/>
                  </a:lnTo>
                  <a:lnTo>
                    <a:pt x="1064" y="97"/>
                  </a:lnTo>
                  <a:lnTo>
                    <a:pt x="980" y="73"/>
                  </a:lnTo>
                  <a:lnTo>
                    <a:pt x="899" y="52"/>
                  </a:lnTo>
                  <a:lnTo>
                    <a:pt x="817" y="36"/>
                  </a:lnTo>
                  <a:lnTo>
                    <a:pt x="736" y="23"/>
                  </a:lnTo>
                  <a:lnTo>
                    <a:pt x="654" y="11"/>
                  </a:lnTo>
                  <a:lnTo>
                    <a:pt x="574" y="5"/>
                  </a:lnTo>
                  <a:lnTo>
                    <a:pt x="493" y="2"/>
                  </a:lnTo>
                  <a:lnTo>
                    <a:pt x="413" y="0"/>
                  </a:lnTo>
                  <a:lnTo>
                    <a:pt x="331" y="2"/>
                  </a:lnTo>
                  <a:lnTo>
                    <a:pt x="250" y="6"/>
                  </a:lnTo>
                  <a:lnTo>
                    <a:pt x="167" y="13"/>
                  </a:lnTo>
                  <a:lnTo>
                    <a:pt x="85" y="23"/>
                  </a:lnTo>
                  <a:lnTo>
                    <a:pt x="0" y="3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35285" name="Freeform 21"/>
            <p:cNvSpPr>
              <a:spLocks/>
            </p:cNvSpPr>
            <p:nvPr userDrawn="1"/>
          </p:nvSpPr>
          <p:spPr bwMode="auto">
            <a:xfrm>
              <a:off x="467" y="910"/>
              <a:ext cx="5306" cy="988"/>
            </a:xfrm>
            <a:custGeom>
              <a:avLst/>
              <a:gdLst/>
              <a:ahLst/>
              <a:cxnLst>
                <a:cxn ang="0">
                  <a:pos x="5306" y="1505"/>
                </a:cxn>
                <a:cxn ang="0">
                  <a:pos x="5263" y="1552"/>
                </a:cxn>
                <a:cxn ang="0">
                  <a:pos x="5211" y="1602"/>
                </a:cxn>
                <a:cxn ang="0">
                  <a:pos x="5138" y="1663"/>
                </a:cxn>
                <a:cxn ang="0">
                  <a:pos x="5048" y="1731"/>
                </a:cxn>
                <a:cxn ang="0">
                  <a:pos x="4939" y="1799"/>
                </a:cxn>
                <a:cxn ang="0">
                  <a:pos x="4845" y="1848"/>
                </a:cxn>
                <a:cxn ang="0">
                  <a:pos x="4779" y="1877"/>
                </a:cxn>
                <a:cxn ang="0">
                  <a:pos x="4707" y="1904"/>
                </a:cxn>
                <a:cxn ang="0">
                  <a:pos x="4630" y="1928"/>
                </a:cxn>
                <a:cxn ang="0">
                  <a:pos x="4551" y="1948"/>
                </a:cxn>
                <a:cxn ang="0">
                  <a:pos x="4468" y="1962"/>
                </a:cxn>
                <a:cxn ang="0">
                  <a:pos x="4380" y="1972"/>
                </a:cxn>
                <a:cxn ang="0">
                  <a:pos x="4289" y="1975"/>
                </a:cxn>
                <a:cxn ang="0">
                  <a:pos x="4194" y="1972"/>
                </a:cxn>
                <a:cxn ang="0">
                  <a:pos x="4096" y="1961"/>
                </a:cxn>
                <a:cxn ang="0">
                  <a:pos x="3993" y="1943"/>
                </a:cxn>
                <a:cxn ang="0">
                  <a:pos x="3889" y="1915"/>
                </a:cxn>
                <a:cxn ang="0">
                  <a:pos x="3779" y="1880"/>
                </a:cxn>
                <a:cxn ang="0">
                  <a:pos x="3668" y="1833"/>
                </a:cxn>
                <a:cxn ang="0">
                  <a:pos x="3553" y="1777"/>
                </a:cxn>
                <a:cxn ang="0">
                  <a:pos x="3436" y="1709"/>
                </a:cxn>
                <a:cxn ang="0">
                  <a:pos x="3315" y="1630"/>
                </a:cxn>
                <a:cxn ang="0">
                  <a:pos x="3192" y="1536"/>
                </a:cxn>
                <a:cxn ang="0">
                  <a:pos x="3066" y="1431"/>
                </a:cxn>
                <a:cxn ang="0">
                  <a:pos x="3000" y="1373"/>
                </a:cxn>
                <a:cxn ang="0">
                  <a:pos x="2750" y="1147"/>
                </a:cxn>
                <a:cxn ang="0">
                  <a:pos x="2514" y="945"/>
                </a:cxn>
                <a:cxn ang="0">
                  <a:pos x="2291" y="766"/>
                </a:cxn>
                <a:cxn ang="0">
                  <a:pos x="2078" y="607"/>
                </a:cxn>
                <a:cxn ang="0">
                  <a:pos x="1876" y="470"/>
                </a:cxn>
                <a:cxn ang="0">
                  <a:pos x="1684" y="354"/>
                </a:cxn>
                <a:cxn ang="0">
                  <a:pos x="1499" y="255"/>
                </a:cxn>
                <a:cxn ang="0">
                  <a:pos x="1322" y="175"/>
                </a:cxn>
                <a:cxn ang="0">
                  <a:pos x="1149" y="110"/>
                </a:cxn>
                <a:cxn ang="0">
                  <a:pos x="981" y="62"/>
                </a:cxn>
                <a:cxn ang="0">
                  <a:pos x="816" y="28"/>
                </a:cxn>
                <a:cxn ang="0">
                  <a:pos x="654" y="7"/>
                </a:cxn>
                <a:cxn ang="0">
                  <a:pos x="493" y="0"/>
                </a:cxn>
                <a:cxn ang="0">
                  <a:pos x="330" y="4"/>
                </a:cxn>
                <a:cxn ang="0">
                  <a:pos x="166" y="18"/>
                </a:cxn>
                <a:cxn ang="0">
                  <a:pos x="0" y="42"/>
                </a:cxn>
              </a:cxnLst>
              <a:rect l="0" t="0" r="r" b="b"/>
              <a:pathLst>
                <a:path w="5306" h="1975">
                  <a:moveTo>
                    <a:pt x="5306" y="1505"/>
                  </a:moveTo>
                  <a:lnTo>
                    <a:pt x="5306" y="1505"/>
                  </a:lnTo>
                  <a:lnTo>
                    <a:pt x="5295" y="1518"/>
                  </a:lnTo>
                  <a:lnTo>
                    <a:pt x="5263" y="1552"/>
                  </a:lnTo>
                  <a:lnTo>
                    <a:pt x="5240" y="1576"/>
                  </a:lnTo>
                  <a:lnTo>
                    <a:pt x="5211" y="1602"/>
                  </a:lnTo>
                  <a:lnTo>
                    <a:pt x="5177" y="1633"/>
                  </a:lnTo>
                  <a:lnTo>
                    <a:pt x="5138" y="1663"/>
                  </a:lnTo>
                  <a:lnTo>
                    <a:pt x="5095" y="1697"/>
                  </a:lnTo>
                  <a:lnTo>
                    <a:pt x="5048" y="1731"/>
                  </a:lnTo>
                  <a:lnTo>
                    <a:pt x="4995" y="1765"/>
                  </a:lnTo>
                  <a:lnTo>
                    <a:pt x="4939" y="1799"/>
                  </a:lnTo>
                  <a:lnTo>
                    <a:pt x="4877" y="1831"/>
                  </a:lnTo>
                  <a:lnTo>
                    <a:pt x="4845" y="1848"/>
                  </a:lnTo>
                  <a:lnTo>
                    <a:pt x="4812" y="1862"/>
                  </a:lnTo>
                  <a:lnTo>
                    <a:pt x="4779" y="1877"/>
                  </a:lnTo>
                  <a:lnTo>
                    <a:pt x="4743" y="1891"/>
                  </a:lnTo>
                  <a:lnTo>
                    <a:pt x="4707" y="1904"/>
                  </a:lnTo>
                  <a:lnTo>
                    <a:pt x="4669" y="1917"/>
                  </a:lnTo>
                  <a:lnTo>
                    <a:pt x="4630" y="1928"/>
                  </a:lnTo>
                  <a:lnTo>
                    <a:pt x="4591" y="1938"/>
                  </a:lnTo>
                  <a:lnTo>
                    <a:pt x="4551" y="1948"/>
                  </a:lnTo>
                  <a:lnTo>
                    <a:pt x="4509" y="1956"/>
                  </a:lnTo>
                  <a:lnTo>
                    <a:pt x="4468" y="1962"/>
                  </a:lnTo>
                  <a:lnTo>
                    <a:pt x="4423" y="1967"/>
                  </a:lnTo>
                  <a:lnTo>
                    <a:pt x="4380" y="1972"/>
                  </a:lnTo>
                  <a:lnTo>
                    <a:pt x="4335" y="1974"/>
                  </a:lnTo>
                  <a:lnTo>
                    <a:pt x="4289" y="1975"/>
                  </a:lnTo>
                  <a:lnTo>
                    <a:pt x="4242" y="1974"/>
                  </a:lnTo>
                  <a:lnTo>
                    <a:pt x="4194" y="1972"/>
                  </a:lnTo>
                  <a:lnTo>
                    <a:pt x="4144" y="1967"/>
                  </a:lnTo>
                  <a:lnTo>
                    <a:pt x="4096" y="1961"/>
                  </a:lnTo>
                  <a:lnTo>
                    <a:pt x="4044" y="1953"/>
                  </a:lnTo>
                  <a:lnTo>
                    <a:pt x="3993" y="1943"/>
                  </a:lnTo>
                  <a:lnTo>
                    <a:pt x="3942" y="1930"/>
                  </a:lnTo>
                  <a:lnTo>
                    <a:pt x="3889" y="1915"/>
                  </a:lnTo>
                  <a:lnTo>
                    <a:pt x="3835" y="1899"/>
                  </a:lnTo>
                  <a:lnTo>
                    <a:pt x="3779" y="1880"/>
                  </a:lnTo>
                  <a:lnTo>
                    <a:pt x="3725" y="1857"/>
                  </a:lnTo>
                  <a:lnTo>
                    <a:pt x="3668" y="1833"/>
                  </a:lnTo>
                  <a:lnTo>
                    <a:pt x="3611" y="1806"/>
                  </a:lnTo>
                  <a:lnTo>
                    <a:pt x="3553" y="1777"/>
                  </a:lnTo>
                  <a:lnTo>
                    <a:pt x="3495" y="1744"/>
                  </a:lnTo>
                  <a:lnTo>
                    <a:pt x="3436" y="1709"/>
                  </a:lnTo>
                  <a:lnTo>
                    <a:pt x="3375" y="1670"/>
                  </a:lnTo>
                  <a:lnTo>
                    <a:pt x="3315" y="1630"/>
                  </a:lnTo>
                  <a:lnTo>
                    <a:pt x="3253" y="1584"/>
                  </a:lnTo>
                  <a:lnTo>
                    <a:pt x="3192" y="1536"/>
                  </a:lnTo>
                  <a:lnTo>
                    <a:pt x="3128" y="1486"/>
                  </a:lnTo>
                  <a:lnTo>
                    <a:pt x="3066" y="1431"/>
                  </a:lnTo>
                  <a:lnTo>
                    <a:pt x="3000" y="1373"/>
                  </a:lnTo>
                  <a:lnTo>
                    <a:pt x="3000" y="1373"/>
                  </a:lnTo>
                  <a:lnTo>
                    <a:pt x="2874" y="1257"/>
                  </a:lnTo>
                  <a:lnTo>
                    <a:pt x="2750" y="1147"/>
                  </a:lnTo>
                  <a:lnTo>
                    <a:pt x="2631" y="1043"/>
                  </a:lnTo>
                  <a:lnTo>
                    <a:pt x="2514" y="945"/>
                  </a:lnTo>
                  <a:lnTo>
                    <a:pt x="2400" y="853"/>
                  </a:lnTo>
                  <a:lnTo>
                    <a:pt x="2291" y="766"/>
                  </a:lnTo>
                  <a:lnTo>
                    <a:pt x="2182" y="683"/>
                  </a:lnTo>
                  <a:lnTo>
                    <a:pt x="2078" y="607"/>
                  </a:lnTo>
                  <a:lnTo>
                    <a:pt x="1976" y="536"/>
                  </a:lnTo>
                  <a:lnTo>
                    <a:pt x="1876" y="470"/>
                  </a:lnTo>
                  <a:lnTo>
                    <a:pt x="1778" y="410"/>
                  </a:lnTo>
                  <a:lnTo>
                    <a:pt x="1684" y="354"/>
                  </a:lnTo>
                  <a:lnTo>
                    <a:pt x="1591" y="302"/>
                  </a:lnTo>
                  <a:lnTo>
                    <a:pt x="1499" y="255"/>
                  </a:lnTo>
                  <a:lnTo>
                    <a:pt x="1409" y="212"/>
                  </a:lnTo>
                  <a:lnTo>
                    <a:pt x="1322" y="175"/>
                  </a:lnTo>
                  <a:lnTo>
                    <a:pt x="1234" y="141"/>
                  </a:lnTo>
                  <a:lnTo>
                    <a:pt x="1149" y="110"/>
                  </a:lnTo>
                  <a:lnTo>
                    <a:pt x="1065" y="84"/>
                  </a:lnTo>
                  <a:lnTo>
                    <a:pt x="981" y="62"/>
                  </a:lnTo>
                  <a:lnTo>
                    <a:pt x="898" y="42"/>
                  </a:lnTo>
                  <a:lnTo>
                    <a:pt x="816" y="28"/>
                  </a:lnTo>
                  <a:lnTo>
                    <a:pt x="736" y="17"/>
                  </a:lnTo>
                  <a:lnTo>
                    <a:pt x="654" y="7"/>
                  </a:lnTo>
                  <a:lnTo>
                    <a:pt x="573" y="2"/>
                  </a:lnTo>
                  <a:lnTo>
                    <a:pt x="493" y="0"/>
                  </a:lnTo>
                  <a:lnTo>
                    <a:pt x="412" y="0"/>
                  </a:lnTo>
                  <a:lnTo>
                    <a:pt x="330" y="4"/>
                  </a:lnTo>
                  <a:lnTo>
                    <a:pt x="248" y="10"/>
                  </a:lnTo>
                  <a:lnTo>
                    <a:pt x="166" y="18"/>
                  </a:lnTo>
                  <a:lnTo>
                    <a:pt x="85" y="29"/>
                  </a:lnTo>
                  <a:lnTo>
                    <a:pt x="0" y="4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35286" name="Freeform 22"/>
            <p:cNvSpPr>
              <a:spLocks/>
            </p:cNvSpPr>
            <p:nvPr userDrawn="1"/>
          </p:nvSpPr>
          <p:spPr bwMode="auto">
            <a:xfrm>
              <a:off x="485" y="930"/>
              <a:ext cx="5327" cy="953"/>
            </a:xfrm>
            <a:custGeom>
              <a:avLst/>
              <a:gdLst/>
              <a:ahLst/>
              <a:cxnLst>
                <a:cxn ang="0">
                  <a:pos x="5327" y="1416"/>
                </a:cxn>
                <a:cxn ang="0">
                  <a:pos x="5284" y="1463"/>
                </a:cxn>
                <a:cxn ang="0">
                  <a:pos x="5233" y="1515"/>
                </a:cxn>
                <a:cxn ang="0">
                  <a:pos x="5162" y="1578"/>
                </a:cxn>
                <a:cxn ang="0">
                  <a:pos x="5073" y="1647"/>
                </a:cxn>
                <a:cxn ang="0">
                  <a:pos x="4965" y="1718"/>
                </a:cxn>
                <a:cxn ang="0">
                  <a:pos x="4872" y="1768"/>
                </a:cxn>
                <a:cxn ang="0">
                  <a:pos x="4805" y="1799"/>
                </a:cxn>
                <a:cxn ang="0">
                  <a:pos x="4733" y="1828"/>
                </a:cxn>
                <a:cxn ang="0">
                  <a:pos x="4658" y="1854"/>
                </a:cxn>
                <a:cxn ang="0">
                  <a:pos x="4579" y="1875"/>
                </a:cxn>
                <a:cxn ang="0">
                  <a:pos x="4496" y="1891"/>
                </a:cxn>
                <a:cxn ang="0">
                  <a:pos x="4408" y="1902"/>
                </a:cxn>
                <a:cxn ang="0">
                  <a:pos x="4317" y="1907"/>
                </a:cxn>
                <a:cxn ang="0">
                  <a:pos x="4222" y="1907"/>
                </a:cxn>
                <a:cxn ang="0">
                  <a:pos x="4124" y="1897"/>
                </a:cxn>
                <a:cxn ang="0">
                  <a:pos x="4021" y="1881"/>
                </a:cxn>
                <a:cxn ang="0">
                  <a:pos x="3915" y="1857"/>
                </a:cxn>
                <a:cxn ang="0">
                  <a:pos x="3807" y="1821"/>
                </a:cxn>
                <a:cxn ang="0">
                  <a:pos x="3695" y="1778"/>
                </a:cxn>
                <a:cxn ang="0">
                  <a:pos x="3579" y="1723"/>
                </a:cxn>
                <a:cxn ang="0">
                  <a:pos x="3460" y="1657"/>
                </a:cxn>
                <a:cxn ang="0">
                  <a:pos x="3338" y="1579"/>
                </a:cxn>
                <a:cxn ang="0">
                  <a:pos x="3213" y="1489"/>
                </a:cxn>
                <a:cxn ang="0">
                  <a:pos x="3085" y="1386"/>
                </a:cxn>
                <a:cxn ang="0">
                  <a:pos x="3020" y="1329"/>
                </a:cxn>
                <a:cxn ang="0">
                  <a:pos x="2766" y="1108"/>
                </a:cxn>
                <a:cxn ang="0">
                  <a:pos x="2527" y="909"/>
                </a:cxn>
                <a:cxn ang="0">
                  <a:pos x="2301" y="733"/>
                </a:cxn>
                <a:cxn ang="0">
                  <a:pos x="2085" y="578"/>
                </a:cxn>
                <a:cxn ang="0">
                  <a:pos x="1883" y="446"/>
                </a:cxn>
                <a:cxn ang="0">
                  <a:pos x="1688" y="331"/>
                </a:cxn>
                <a:cxn ang="0">
                  <a:pos x="1502" y="236"/>
                </a:cxn>
                <a:cxn ang="0">
                  <a:pos x="1323" y="158"/>
                </a:cxn>
                <a:cxn ang="0">
                  <a:pos x="1150" y="97"/>
                </a:cxn>
                <a:cxn ang="0">
                  <a:pos x="982" y="52"/>
                </a:cxn>
                <a:cxn ang="0">
                  <a:pos x="816" y="21"/>
                </a:cxn>
                <a:cxn ang="0">
                  <a:pos x="654" y="5"/>
                </a:cxn>
                <a:cxn ang="0">
                  <a:pos x="491" y="0"/>
                </a:cxn>
                <a:cxn ang="0">
                  <a:pos x="329" y="7"/>
                </a:cxn>
                <a:cxn ang="0">
                  <a:pos x="167" y="24"/>
                </a:cxn>
                <a:cxn ang="0">
                  <a:pos x="0" y="53"/>
                </a:cxn>
              </a:cxnLst>
              <a:rect l="0" t="0" r="r" b="b"/>
              <a:pathLst>
                <a:path w="5327" h="1907">
                  <a:moveTo>
                    <a:pt x="5327" y="1416"/>
                  </a:moveTo>
                  <a:lnTo>
                    <a:pt x="5327" y="1416"/>
                  </a:lnTo>
                  <a:lnTo>
                    <a:pt x="5316" y="1429"/>
                  </a:lnTo>
                  <a:lnTo>
                    <a:pt x="5284" y="1463"/>
                  </a:lnTo>
                  <a:lnTo>
                    <a:pt x="5262" y="1487"/>
                  </a:lnTo>
                  <a:lnTo>
                    <a:pt x="5233" y="1515"/>
                  </a:lnTo>
                  <a:lnTo>
                    <a:pt x="5201" y="1545"/>
                  </a:lnTo>
                  <a:lnTo>
                    <a:pt x="5162" y="1578"/>
                  </a:lnTo>
                  <a:lnTo>
                    <a:pt x="5120" y="1612"/>
                  </a:lnTo>
                  <a:lnTo>
                    <a:pt x="5073" y="1647"/>
                  </a:lnTo>
                  <a:lnTo>
                    <a:pt x="5020" y="1683"/>
                  </a:lnTo>
                  <a:lnTo>
                    <a:pt x="4965" y="1718"/>
                  </a:lnTo>
                  <a:lnTo>
                    <a:pt x="4904" y="1752"/>
                  </a:lnTo>
                  <a:lnTo>
                    <a:pt x="4872" y="1768"/>
                  </a:lnTo>
                  <a:lnTo>
                    <a:pt x="4839" y="1784"/>
                  </a:lnTo>
                  <a:lnTo>
                    <a:pt x="4805" y="1799"/>
                  </a:lnTo>
                  <a:lnTo>
                    <a:pt x="4769" y="1813"/>
                  </a:lnTo>
                  <a:lnTo>
                    <a:pt x="4733" y="1828"/>
                  </a:lnTo>
                  <a:lnTo>
                    <a:pt x="4697" y="1841"/>
                  </a:lnTo>
                  <a:lnTo>
                    <a:pt x="4658" y="1854"/>
                  </a:lnTo>
                  <a:lnTo>
                    <a:pt x="4619" y="1865"/>
                  </a:lnTo>
                  <a:lnTo>
                    <a:pt x="4579" y="1875"/>
                  </a:lnTo>
                  <a:lnTo>
                    <a:pt x="4537" y="1883"/>
                  </a:lnTo>
                  <a:lnTo>
                    <a:pt x="4496" y="1891"/>
                  </a:lnTo>
                  <a:lnTo>
                    <a:pt x="4453" y="1897"/>
                  </a:lnTo>
                  <a:lnTo>
                    <a:pt x="4408" y="1902"/>
                  </a:lnTo>
                  <a:lnTo>
                    <a:pt x="4362" y="1905"/>
                  </a:lnTo>
                  <a:lnTo>
                    <a:pt x="4317" y="1907"/>
                  </a:lnTo>
                  <a:lnTo>
                    <a:pt x="4269" y="1907"/>
                  </a:lnTo>
                  <a:lnTo>
                    <a:pt x="4222" y="1907"/>
                  </a:lnTo>
                  <a:lnTo>
                    <a:pt x="4174" y="1902"/>
                  </a:lnTo>
                  <a:lnTo>
                    <a:pt x="4124" y="1897"/>
                  </a:lnTo>
                  <a:lnTo>
                    <a:pt x="4072" y="1891"/>
                  </a:lnTo>
                  <a:lnTo>
                    <a:pt x="4021" y="1881"/>
                  </a:lnTo>
                  <a:lnTo>
                    <a:pt x="3969" y="1870"/>
                  </a:lnTo>
                  <a:lnTo>
                    <a:pt x="3915" y="1857"/>
                  </a:lnTo>
                  <a:lnTo>
                    <a:pt x="3861" y="1841"/>
                  </a:lnTo>
                  <a:lnTo>
                    <a:pt x="3807" y="1821"/>
                  </a:lnTo>
                  <a:lnTo>
                    <a:pt x="3751" y="1800"/>
                  </a:lnTo>
                  <a:lnTo>
                    <a:pt x="3695" y="1778"/>
                  </a:lnTo>
                  <a:lnTo>
                    <a:pt x="3636" y="1752"/>
                  </a:lnTo>
                  <a:lnTo>
                    <a:pt x="3579" y="1723"/>
                  </a:lnTo>
                  <a:lnTo>
                    <a:pt x="3520" y="1692"/>
                  </a:lnTo>
                  <a:lnTo>
                    <a:pt x="3460" y="1657"/>
                  </a:lnTo>
                  <a:lnTo>
                    <a:pt x="3399" y="1620"/>
                  </a:lnTo>
                  <a:lnTo>
                    <a:pt x="3338" y="1579"/>
                  </a:lnTo>
                  <a:lnTo>
                    <a:pt x="3275" y="1536"/>
                  </a:lnTo>
                  <a:lnTo>
                    <a:pt x="3213" y="1489"/>
                  </a:lnTo>
                  <a:lnTo>
                    <a:pt x="3149" y="1439"/>
                  </a:lnTo>
                  <a:lnTo>
                    <a:pt x="3085" y="1386"/>
                  </a:lnTo>
                  <a:lnTo>
                    <a:pt x="3020" y="1329"/>
                  </a:lnTo>
                  <a:lnTo>
                    <a:pt x="3020" y="1329"/>
                  </a:lnTo>
                  <a:lnTo>
                    <a:pt x="2892" y="1214"/>
                  </a:lnTo>
                  <a:lnTo>
                    <a:pt x="2766" y="1108"/>
                  </a:lnTo>
                  <a:lnTo>
                    <a:pt x="2645" y="1004"/>
                  </a:lnTo>
                  <a:lnTo>
                    <a:pt x="2527" y="909"/>
                  </a:lnTo>
                  <a:lnTo>
                    <a:pt x="2412" y="817"/>
                  </a:lnTo>
                  <a:lnTo>
                    <a:pt x="2301" y="733"/>
                  </a:lnTo>
                  <a:lnTo>
                    <a:pt x="2192" y="652"/>
                  </a:lnTo>
                  <a:lnTo>
                    <a:pt x="2085" y="578"/>
                  </a:lnTo>
                  <a:lnTo>
                    <a:pt x="1983" y="509"/>
                  </a:lnTo>
                  <a:lnTo>
                    <a:pt x="1883" y="446"/>
                  </a:lnTo>
                  <a:lnTo>
                    <a:pt x="1784" y="386"/>
                  </a:lnTo>
                  <a:lnTo>
                    <a:pt x="1688" y="331"/>
                  </a:lnTo>
                  <a:lnTo>
                    <a:pt x="1594" y="281"/>
                  </a:lnTo>
                  <a:lnTo>
                    <a:pt x="1502" y="236"/>
                  </a:lnTo>
                  <a:lnTo>
                    <a:pt x="1412" y="195"/>
                  </a:lnTo>
                  <a:lnTo>
                    <a:pt x="1323" y="158"/>
                  </a:lnTo>
                  <a:lnTo>
                    <a:pt x="1236" y="126"/>
                  </a:lnTo>
                  <a:lnTo>
                    <a:pt x="1150" y="97"/>
                  </a:lnTo>
                  <a:lnTo>
                    <a:pt x="1065" y="73"/>
                  </a:lnTo>
                  <a:lnTo>
                    <a:pt x="982" y="52"/>
                  </a:lnTo>
                  <a:lnTo>
                    <a:pt x="898" y="36"/>
                  </a:lnTo>
                  <a:lnTo>
                    <a:pt x="816" y="21"/>
                  </a:lnTo>
                  <a:lnTo>
                    <a:pt x="734" y="11"/>
                  </a:lnTo>
                  <a:lnTo>
                    <a:pt x="654" y="5"/>
                  </a:lnTo>
                  <a:lnTo>
                    <a:pt x="572" y="0"/>
                  </a:lnTo>
                  <a:lnTo>
                    <a:pt x="491" y="0"/>
                  </a:lnTo>
                  <a:lnTo>
                    <a:pt x="411" y="2"/>
                  </a:lnTo>
                  <a:lnTo>
                    <a:pt x="329" y="7"/>
                  </a:lnTo>
                  <a:lnTo>
                    <a:pt x="248" y="15"/>
                  </a:lnTo>
                  <a:lnTo>
                    <a:pt x="167" y="24"/>
                  </a:lnTo>
                  <a:lnTo>
                    <a:pt x="83" y="37"/>
                  </a:lnTo>
                  <a:lnTo>
                    <a:pt x="0" y="53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35287" name="Freeform 23"/>
            <p:cNvSpPr>
              <a:spLocks/>
            </p:cNvSpPr>
            <p:nvPr userDrawn="1"/>
          </p:nvSpPr>
          <p:spPr bwMode="auto">
            <a:xfrm>
              <a:off x="503" y="949"/>
              <a:ext cx="5347" cy="920"/>
            </a:xfrm>
            <a:custGeom>
              <a:avLst/>
              <a:gdLst/>
              <a:ahLst/>
              <a:cxnLst>
                <a:cxn ang="0">
                  <a:pos x="5347" y="1326"/>
                </a:cxn>
                <a:cxn ang="0">
                  <a:pos x="5305" y="1374"/>
                </a:cxn>
                <a:cxn ang="0">
                  <a:pos x="5255" y="1426"/>
                </a:cxn>
                <a:cxn ang="0">
                  <a:pos x="5184" y="1492"/>
                </a:cxn>
                <a:cxn ang="0">
                  <a:pos x="5095" y="1563"/>
                </a:cxn>
                <a:cxn ang="0">
                  <a:pos x="4989" y="1636"/>
                </a:cxn>
                <a:cxn ang="0">
                  <a:pos x="4897" y="1689"/>
                </a:cxn>
                <a:cxn ang="0">
                  <a:pos x="4830" y="1721"/>
                </a:cxn>
                <a:cxn ang="0">
                  <a:pos x="4759" y="1752"/>
                </a:cxn>
                <a:cxn ang="0">
                  <a:pos x="4685" y="1778"/>
                </a:cxn>
                <a:cxn ang="0">
                  <a:pos x="4605" y="1800"/>
                </a:cxn>
                <a:cxn ang="0">
                  <a:pos x="4522" y="1820"/>
                </a:cxn>
                <a:cxn ang="0">
                  <a:pos x="4436" y="1833"/>
                </a:cxn>
                <a:cxn ang="0">
                  <a:pos x="4344" y="1839"/>
                </a:cxn>
                <a:cxn ang="0">
                  <a:pos x="4250" y="1841"/>
                </a:cxn>
                <a:cxn ang="0">
                  <a:pos x="4151" y="1834"/>
                </a:cxn>
                <a:cxn ang="0">
                  <a:pos x="4049" y="1820"/>
                </a:cxn>
                <a:cxn ang="0">
                  <a:pos x="3943" y="1797"/>
                </a:cxn>
                <a:cxn ang="0">
                  <a:pos x="3833" y="1765"/>
                </a:cxn>
                <a:cxn ang="0">
                  <a:pos x="3720" y="1723"/>
                </a:cxn>
                <a:cxn ang="0">
                  <a:pos x="3603" y="1669"/>
                </a:cxn>
                <a:cxn ang="0">
                  <a:pos x="3484" y="1605"/>
                </a:cxn>
                <a:cxn ang="0">
                  <a:pos x="3361" y="1531"/>
                </a:cxn>
                <a:cxn ang="0">
                  <a:pos x="3235" y="1442"/>
                </a:cxn>
                <a:cxn ang="0">
                  <a:pos x="3104" y="1340"/>
                </a:cxn>
                <a:cxn ang="0">
                  <a:pos x="3039" y="1285"/>
                </a:cxn>
                <a:cxn ang="0">
                  <a:pos x="2782" y="1067"/>
                </a:cxn>
                <a:cxn ang="0">
                  <a:pos x="2539" y="872"/>
                </a:cxn>
                <a:cxn ang="0">
                  <a:pos x="2310" y="701"/>
                </a:cxn>
                <a:cxn ang="0">
                  <a:pos x="2094" y="549"/>
                </a:cxn>
                <a:cxn ang="0">
                  <a:pos x="1888" y="420"/>
                </a:cxn>
                <a:cxn ang="0">
                  <a:pos x="1692" y="308"/>
                </a:cxn>
                <a:cxn ang="0">
                  <a:pos x="1505" y="218"/>
                </a:cxn>
                <a:cxn ang="0">
                  <a:pos x="1325" y="142"/>
                </a:cxn>
                <a:cxn ang="0">
                  <a:pos x="1151" y="85"/>
                </a:cxn>
                <a:cxn ang="0">
                  <a:pos x="982" y="43"/>
                </a:cxn>
                <a:cxn ang="0">
                  <a:pos x="816" y="16"/>
                </a:cxn>
                <a:cxn ang="0">
                  <a:pos x="653" y="1"/>
                </a:cxn>
                <a:cxn ang="0">
                  <a:pos x="491" y="0"/>
                </a:cxn>
                <a:cxn ang="0">
                  <a:pos x="329" y="11"/>
                </a:cxn>
                <a:cxn ang="0">
                  <a:pos x="167" y="32"/>
                </a:cxn>
                <a:cxn ang="0">
                  <a:pos x="0" y="63"/>
                </a:cxn>
              </a:cxnLst>
              <a:rect l="0" t="0" r="r" b="b"/>
              <a:pathLst>
                <a:path w="5347" h="1841">
                  <a:moveTo>
                    <a:pt x="5347" y="1326"/>
                  </a:moveTo>
                  <a:lnTo>
                    <a:pt x="5347" y="1326"/>
                  </a:lnTo>
                  <a:lnTo>
                    <a:pt x="5336" y="1338"/>
                  </a:lnTo>
                  <a:lnTo>
                    <a:pt x="5305" y="1374"/>
                  </a:lnTo>
                  <a:lnTo>
                    <a:pt x="5283" y="1398"/>
                  </a:lnTo>
                  <a:lnTo>
                    <a:pt x="5255" y="1426"/>
                  </a:lnTo>
                  <a:lnTo>
                    <a:pt x="5222" y="1458"/>
                  </a:lnTo>
                  <a:lnTo>
                    <a:pt x="5184" y="1492"/>
                  </a:lnTo>
                  <a:lnTo>
                    <a:pt x="5143" y="1526"/>
                  </a:lnTo>
                  <a:lnTo>
                    <a:pt x="5095" y="1563"/>
                  </a:lnTo>
                  <a:lnTo>
                    <a:pt x="5046" y="1600"/>
                  </a:lnTo>
                  <a:lnTo>
                    <a:pt x="4989" y="1636"/>
                  </a:lnTo>
                  <a:lnTo>
                    <a:pt x="4929" y="1671"/>
                  </a:lnTo>
                  <a:lnTo>
                    <a:pt x="4897" y="1689"/>
                  </a:lnTo>
                  <a:lnTo>
                    <a:pt x="4865" y="1705"/>
                  </a:lnTo>
                  <a:lnTo>
                    <a:pt x="4830" y="1721"/>
                  </a:lnTo>
                  <a:lnTo>
                    <a:pt x="4796" y="1737"/>
                  </a:lnTo>
                  <a:lnTo>
                    <a:pt x="4759" y="1752"/>
                  </a:lnTo>
                  <a:lnTo>
                    <a:pt x="4723" y="1765"/>
                  </a:lnTo>
                  <a:lnTo>
                    <a:pt x="4685" y="1778"/>
                  </a:lnTo>
                  <a:lnTo>
                    <a:pt x="4646" y="1791"/>
                  </a:lnTo>
                  <a:lnTo>
                    <a:pt x="4605" y="1800"/>
                  </a:lnTo>
                  <a:lnTo>
                    <a:pt x="4565" y="1812"/>
                  </a:lnTo>
                  <a:lnTo>
                    <a:pt x="4522" y="1820"/>
                  </a:lnTo>
                  <a:lnTo>
                    <a:pt x="4479" y="1826"/>
                  </a:lnTo>
                  <a:lnTo>
                    <a:pt x="4436" y="1833"/>
                  </a:lnTo>
                  <a:lnTo>
                    <a:pt x="4390" y="1837"/>
                  </a:lnTo>
                  <a:lnTo>
                    <a:pt x="4344" y="1839"/>
                  </a:lnTo>
                  <a:lnTo>
                    <a:pt x="4297" y="1841"/>
                  </a:lnTo>
                  <a:lnTo>
                    <a:pt x="4250" y="1841"/>
                  </a:lnTo>
                  <a:lnTo>
                    <a:pt x="4200" y="1837"/>
                  </a:lnTo>
                  <a:lnTo>
                    <a:pt x="4151" y="1834"/>
                  </a:lnTo>
                  <a:lnTo>
                    <a:pt x="4100" y="1828"/>
                  </a:lnTo>
                  <a:lnTo>
                    <a:pt x="4049" y="1820"/>
                  </a:lnTo>
                  <a:lnTo>
                    <a:pt x="3996" y="1808"/>
                  </a:lnTo>
                  <a:lnTo>
                    <a:pt x="3943" y="1797"/>
                  </a:lnTo>
                  <a:lnTo>
                    <a:pt x="3888" y="1781"/>
                  </a:lnTo>
                  <a:lnTo>
                    <a:pt x="3833" y="1765"/>
                  </a:lnTo>
                  <a:lnTo>
                    <a:pt x="3776" y="1744"/>
                  </a:lnTo>
                  <a:lnTo>
                    <a:pt x="3720" y="1723"/>
                  </a:lnTo>
                  <a:lnTo>
                    <a:pt x="3663" y="1697"/>
                  </a:lnTo>
                  <a:lnTo>
                    <a:pt x="3603" y="1669"/>
                  </a:lnTo>
                  <a:lnTo>
                    <a:pt x="3545" y="1639"/>
                  </a:lnTo>
                  <a:lnTo>
                    <a:pt x="3484" y="1605"/>
                  </a:lnTo>
                  <a:lnTo>
                    <a:pt x="3422" y="1569"/>
                  </a:lnTo>
                  <a:lnTo>
                    <a:pt x="3361" y="1531"/>
                  </a:lnTo>
                  <a:lnTo>
                    <a:pt x="3297" y="1487"/>
                  </a:lnTo>
                  <a:lnTo>
                    <a:pt x="3235" y="1442"/>
                  </a:lnTo>
                  <a:lnTo>
                    <a:pt x="3170" y="1393"/>
                  </a:lnTo>
                  <a:lnTo>
                    <a:pt x="3104" y="1340"/>
                  </a:lnTo>
                  <a:lnTo>
                    <a:pt x="3039" y="1285"/>
                  </a:lnTo>
                  <a:lnTo>
                    <a:pt x="3039" y="1285"/>
                  </a:lnTo>
                  <a:lnTo>
                    <a:pt x="2909" y="1172"/>
                  </a:lnTo>
                  <a:lnTo>
                    <a:pt x="2782" y="1067"/>
                  </a:lnTo>
                  <a:lnTo>
                    <a:pt x="2659" y="967"/>
                  </a:lnTo>
                  <a:lnTo>
                    <a:pt x="2539" y="872"/>
                  </a:lnTo>
                  <a:lnTo>
                    <a:pt x="2423" y="783"/>
                  </a:lnTo>
                  <a:lnTo>
                    <a:pt x="2310" y="701"/>
                  </a:lnTo>
                  <a:lnTo>
                    <a:pt x="2201" y="622"/>
                  </a:lnTo>
                  <a:lnTo>
                    <a:pt x="2094" y="549"/>
                  </a:lnTo>
                  <a:lnTo>
                    <a:pt x="1990" y="483"/>
                  </a:lnTo>
                  <a:lnTo>
                    <a:pt x="1888" y="420"/>
                  </a:lnTo>
                  <a:lnTo>
                    <a:pt x="1788" y="362"/>
                  </a:lnTo>
                  <a:lnTo>
                    <a:pt x="1692" y="308"/>
                  </a:lnTo>
                  <a:lnTo>
                    <a:pt x="1597" y="261"/>
                  </a:lnTo>
                  <a:lnTo>
                    <a:pt x="1505" y="218"/>
                  </a:lnTo>
                  <a:lnTo>
                    <a:pt x="1413" y="177"/>
                  </a:lnTo>
                  <a:lnTo>
                    <a:pt x="1325" y="142"/>
                  </a:lnTo>
                  <a:lnTo>
                    <a:pt x="1237" y="111"/>
                  </a:lnTo>
                  <a:lnTo>
                    <a:pt x="1151" y="85"/>
                  </a:lnTo>
                  <a:lnTo>
                    <a:pt x="1065" y="61"/>
                  </a:lnTo>
                  <a:lnTo>
                    <a:pt x="982" y="43"/>
                  </a:lnTo>
                  <a:lnTo>
                    <a:pt x="898" y="27"/>
                  </a:lnTo>
                  <a:lnTo>
                    <a:pt x="816" y="16"/>
                  </a:lnTo>
                  <a:lnTo>
                    <a:pt x="734" y="6"/>
                  </a:lnTo>
                  <a:lnTo>
                    <a:pt x="653" y="1"/>
                  </a:lnTo>
                  <a:lnTo>
                    <a:pt x="572" y="0"/>
                  </a:lnTo>
                  <a:lnTo>
                    <a:pt x="491" y="0"/>
                  </a:lnTo>
                  <a:lnTo>
                    <a:pt x="410" y="5"/>
                  </a:lnTo>
                  <a:lnTo>
                    <a:pt x="329" y="11"/>
                  </a:lnTo>
                  <a:lnTo>
                    <a:pt x="249" y="21"/>
                  </a:lnTo>
                  <a:lnTo>
                    <a:pt x="167" y="32"/>
                  </a:lnTo>
                  <a:lnTo>
                    <a:pt x="83" y="47"/>
                  </a:lnTo>
                  <a:lnTo>
                    <a:pt x="0" y="63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35288" name="Freeform 24"/>
            <p:cNvSpPr>
              <a:spLocks/>
            </p:cNvSpPr>
            <p:nvPr userDrawn="1"/>
          </p:nvSpPr>
          <p:spPr bwMode="auto">
            <a:xfrm>
              <a:off x="522" y="968"/>
              <a:ext cx="5365" cy="888"/>
            </a:xfrm>
            <a:custGeom>
              <a:avLst/>
              <a:gdLst/>
              <a:ahLst/>
              <a:cxnLst>
                <a:cxn ang="0">
                  <a:pos x="5365" y="1235"/>
                </a:cxn>
                <a:cxn ang="0">
                  <a:pos x="5325" y="1285"/>
                </a:cxn>
                <a:cxn ang="0">
                  <a:pos x="5275" y="1340"/>
                </a:cxn>
                <a:cxn ang="0">
                  <a:pos x="5206" y="1406"/>
                </a:cxn>
                <a:cxn ang="0">
                  <a:pos x="5118" y="1479"/>
                </a:cxn>
                <a:cxn ang="0">
                  <a:pos x="5013" y="1555"/>
                </a:cxn>
                <a:cxn ang="0">
                  <a:pos x="4921" y="1610"/>
                </a:cxn>
                <a:cxn ang="0">
                  <a:pos x="4854" y="1644"/>
                </a:cxn>
                <a:cxn ang="0">
                  <a:pos x="4785" y="1676"/>
                </a:cxn>
                <a:cxn ang="0">
                  <a:pos x="4710" y="1705"/>
                </a:cxn>
                <a:cxn ang="0">
                  <a:pos x="4631" y="1729"/>
                </a:cxn>
                <a:cxn ang="0">
                  <a:pos x="4549" y="1749"/>
                </a:cxn>
                <a:cxn ang="0">
                  <a:pos x="4461" y="1765"/>
                </a:cxn>
                <a:cxn ang="0">
                  <a:pos x="4370" y="1773"/>
                </a:cxn>
                <a:cxn ang="0">
                  <a:pos x="4275" y="1776"/>
                </a:cxn>
                <a:cxn ang="0">
                  <a:pos x="4177" y="1771"/>
                </a:cxn>
                <a:cxn ang="0">
                  <a:pos x="4074" y="1758"/>
                </a:cxn>
                <a:cxn ang="0">
                  <a:pos x="3969" y="1737"/>
                </a:cxn>
                <a:cxn ang="0">
                  <a:pos x="3857" y="1708"/>
                </a:cxn>
                <a:cxn ang="0">
                  <a:pos x="3745" y="1668"/>
                </a:cxn>
                <a:cxn ang="0">
                  <a:pos x="3627" y="1618"/>
                </a:cxn>
                <a:cxn ang="0">
                  <a:pos x="3506" y="1555"/>
                </a:cxn>
                <a:cxn ang="0">
                  <a:pos x="3383" y="1482"/>
                </a:cxn>
                <a:cxn ang="0">
                  <a:pos x="3255" y="1397"/>
                </a:cxn>
                <a:cxn ang="0">
                  <a:pos x="3124" y="1297"/>
                </a:cxn>
                <a:cxn ang="0">
                  <a:pos x="3058" y="1242"/>
                </a:cxn>
                <a:cxn ang="0">
                  <a:pos x="2797" y="1029"/>
                </a:cxn>
                <a:cxn ang="0">
                  <a:pos x="2551" y="838"/>
                </a:cxn>
                <a:cxn ang="0">
                  <a:pos x="2319" y="670"/>
                </a:cxn>
                <a:cxn ang="0">
                  <a:pos x="2101" y="523"/>
                </a:cxn>
                <a:cxn ang="0">
                  <a:pos x="1893" y="396"/>
                </a:cxn>
                <a:cxn ang="0">
                  <a:pos x="1696" y="289"/>
                </a:cxn>
                <a:cxn ang="0">
                  <a:pos x="1507" y="200"/>
                </a:cxn>
                <a:cxn ang="0">
                  <a:pos x="1325" y="129"/>
                </a:cxn>
                <a:cxn ang="0">
                  <a:pos x="1150" y="74"/>
                </a:cxn>
                <a:cxn ang="0">
                  <a:pos x="981" y="36"/>
                </a:cxn>
                <a:cxn ang="0">
                  <a:pos x="815" y="11"/>
                </a:cxn>
                <a:cxn ang="0">
                  <a:pos x="652" y="2"/>
                </a:cxn>
                <a:cxn ang="0">
                  <a:pos x="491" y="3"/>
                </a:cxn>
                <a:cxn ang="0">
                  <a:pos x="328" y="18"/>
                </a:cxn>
                <a:cxn ang="0">
                  <a:pos x="166" y="42"/>
                </a:cxn>
                <a:cxn ang="0">
                  <a:pos x="0" y="76"/>
                </a:cxn>
              </a:cxnLst>
              <a:rect l="0" t="0" r="r" b="b"/>
              <a:pathLst>
                <a:path w="5365" h="1776">
                  <a:moveTo>
                    <a:pt x="5365" y="1235"/>
                  </a:moveTo>
                  <a:lnTo>
                    <a:pt x="5365" y="1235"/>
                  </a:lnTo>
                  <a:lnTo>
                    <a:pt x="5354" y="1248"/>
                  </a:lnTo>
                  <a:lnTo>
                    <a:pt x="5325" y="1285"/>
                  </a:lnTo>
                  <a:lnTo>
                    <a:pt x="5301" y="1311"/>
                  </a:lnTo>
                  <a:lnTo>
                    <a:pt x="5275" y="1340"/>
                  </a:lnTo>
                  <a:lnTo>
                    <a:pt x="5243" y="1371"/>
                  </a:lnTo>
                  <a:lnTo>
                    <a:pt x="5206" y="1406"/>
                  </a:lnTo>
                  <a:lnTo>
                    <a:pt x="5164" y="1442"/>
                  </a:lnTo>
                  <a:lnTo>
                    <a:pt x="5118" y="1479"/>
                  </a:lnTo>
                  <a:lnTo>
                    <a:pt x="5067" y="1518"/>
                  </a:lnTo>
                  <a:lnTo>
                    <a:pt x="5013" y="1555"/>
                  </a:lnTo>
                  <a:lnTo>
                    <a:pt x="4953" y="1592"/>
                  </a:lnTo>
                  <a:lnTo>
                    <a:pt x="4921" y="1610"/>
                  </a:lnTo>
                  <a:lnTo>
                    <a:pt x="4889" y="1628"/>
                  </a:lnTo>
                  <a:lnTo>
                    <a:pt x="4854" y="1644"/>
                  </a:lnTo>
                  <a:lnTo>
                    <a:pt x="4820" y="1660"/>
                  </a:lnTo>
                  <a:lnTo>
                    <a:pt x="4785" y="1676"/>
                  </a:lnTo>
                  <a:lnTo>
                    <a:pt x="4747" y="1691"/>
                  </a:lnTo>
                  <a:lnTo>
                    <a:pt x="4710" y="1705"/>
                  </a:lnTo>
                  <a:lnTo>
                    <a:pt x="4671" y="1718"/>
                  </a:lnTo>
                  <a:lnTo>
                    <a:pt x="4631" y="1729"/>
                  </a:lnTo>
                  <a:lnTo>
                    <a:pt x="4591" y="1739"/>
                  </a:lnTo>
                  <a:lnTo>
                    <a:pt x="4549" y="1749"/>
                  </a:lnTo>
                  <a:lnTo>
                    <a:pt x="4506" y="1757"/>
                  </a:lnTo>
                  <a:lnTo>
                    <a:pt x="4461" y="1765"/>
                  </a:lnTo>
                  <a:lnTo>
                    <a:pt x="4417" y="1770"/>
                  </a:lnTo>
                  <a:lnTo>
                    <a:pt x="4370" y="1773"/>
                  </a:lnTo>
                  <a:lnTo>
                    <a:pt x="4324" y="1775"/>
                  </a:lnTo>
                  <a:lnTo>
                    <a:pt x="4275" y="1776"/>
                  </a:lnTo>
                  <a:lnTo>
                    <a:pt x="4227" y="1775"/>
                  </a:lnTo>
                  <a:lnTo>
                    <a:pt x="4177" y="1771"/>
                  </a:lnTo>
                  <a:lnTo>
                    <a:pt x="4125" y="1766"/>
                  </a:lnTo>
                  <a:lnTo>
                    <a:pt x="4074" y="1758"/>
                  </a:lnTo>
                  <a:lnTo>
                    <a:pt x="4021" y="1749"/>
                  </a:lnTo>
                  <a:lnTo>
                    <a:pt x="3969" y="1737"/>
                  </a:lnTo>
                  <a:lnTo>
                    <a:pt x="3913" y="1724"/>
                  </a:lnTo>
                  <a:lnTo>
                    <a:pt x="3857" y="1708"/>
                  </a:lnTo>
                  <a:lnTo>
                    <a:pt x="3802" y="1689"/>
                  </a:lnTo>
                  <a:lnTo>
                    <a:pt x="3745" y="1668"/>
                  </a:lnTo>
                  <a:lnTo>
                    <a:pt x="3687" y="1644"/>
                  </a:lnTo>
                  <a:lnTo>
                    <a:pt x="3627" y="1618"/>
                  </a:lnTo>
                  <a:lnTo>
                    <a:pt x="3567" y="1587"/>
                  </a:lnTo>
                  <a:lnTo>
                    <a:pt x="3506" y="1555"/>
                  </a:lnTo>
                  <a:lnTo>
                    <a:pt x="3445" y="1521"/>
                  </a:lnTo>
                  <a:lnTo>
                    <a:pt x="3383" y="1482"/>
                  </a:lnTo>
                  <a:lnTo>
                    <a:pt x="3319" y="1440"/>
                  </a:lnTo>
                  <a:lnTo>
                    <a:pt x="3255" y="1397"/>
                  </a:lnTo>
                  <a:lnTo>
                    <a:pt x="3190" y="1348"/>
                  </a:lnTo>
                  <a:lnTo>
                    <a:pt x="3124" y="1297"/>
                  </a:lnTo>
                  <a:lnTo>
                    <a:pt x="3058" y="1242"/>
                  </a:lnTo>
                  <a:lnTo>
                    <a:pt x="3058" y="1242"/>
                  </a:lnTo>
                  <a:lnTo>
                    <a:pt x="2924" y="1132"/>
                  </a:lnTo>
                  <a:lnTo>
                    <a:pt x="2797" y="1029"/>
                  </a:lnTo>
                  <a:lnTo>
                    <a:pt x="2672" y="930"/>
                  </a:lnTo>
                  <a:lnTo>
                    <a:pt x="2551" y="838"/>
                  </a:lnTo>
                  <a:lnTo>
                    <a:pt x="2434" y="751"/>
                  </a:lnTo>
                  <a:lnTo>
                    <a:pt x="2319" y="670"/>
                  </a:lnTo>
                  <a:lnTo>
                    <a:pt x="2209" y="593"/>
                  </a:lnTo>
                  <a:lnTo>
                    <a:pt x="2101" y="523"/>
                  </a:lnTo>
                  <a:lnTo>
                    <a:pt x="1996" y="457"/>
                  </a:lnTo>
                  <a:lnTo>
                    <a:pt x="1893" y="396"/>
                  </a:lnTo>
                  <a:lnTo>
                    <a:pt x="1793" y="341"/>
                  </a:lnTo>
                  <a:lnTo>
                    <a:pt x="1696" y="289"/>
                  </a:lnTo>
                  <a:lnTo>
                    <a:pt x="1600" y="242"/>
                  </a:lnTo>
                  <a:lnTo>
                    <a:pt x="1507" y="200"/>
                  </a:lnTo>
                  <a:lnTo>
                    <a:pt x="1415" y="163"/>
                  </a:lnTo>
                  <a:lnTo>
                    <a:pt x="1325" y="129"/>
                  </a:lnTo>
                  <a:lnTo>
                    <a:pt x="1238" y="100"/>
                  </a:lnTo>
                  <a:lnTo>
                    <a:pt x="1150" y="74"/>
                  </a:lnTo>
                  <a:lnTo>
                    <a:pt x="1065" y="53"/>
                  </a:lnTo>
                  <a:lnTo>
                    <a:pt x="981" y="36"/>
                  </a:lnTo>
                  <a:lnTo>
                    <a:pt x="897" y="23"/>
                  </a:lnTo>
                  <a:lnTo>
                    <a:pt x="815" y="11"/>
                  </a:lnTo>
                  <a:lnTo>
                    <a:pt x="734" y="5"/>
                  </a:lnTo>
                  <a:lnTo>
                    <a:pt x="652" y="2"/>
                  </a:lnTo>
                  <a:lnTo>
                    <a:pt x="571" y="0"/>
                  </a:lnTo>
                  <a:lnTo>
                    <a:pt x="491" y="3"/>
                  </a:lnTo>
                  <a:lnTo>
                    <a:pt x="409" y="8"/>
                  </a:lnTo>
                  <a:lnTo>
                    <a:pt x="328" y="18"/>
                  </a:lnTo>
                  <a:lnTo>
                    <a:pt x="248" y="29"/>
                  </a:lnTo>
                  <a:lnTo>
                    <a:pt x="166" y="42"/>
                  </a:lnTo>
                  <a:lnTo>
                    <a:pt x="84" y="58"/>
                  </a:lnTo>
                  <a:lnTo>
                    <a:pt x="0" y="7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35289" name="Freeform 25"/>
            <p:cNvSpPr>
              <a:spLocks/>
            </p:cNvSpPr>
            <p:nvPr userDrawn="1"/>
          </p:nvSpPr>
          <p:spPr bwMode="auto">
            <a:xfrm>
              <a:off x="542" y="987"/>
              <a:ext cx="5381" cy="854"/>
            </a:xfrm>
            <a:custGeom>
              <a:avLst/>
              <a:gdLst/>
              <a:ahLst/>
              <a:cxnLst>
                <a:cxn ang="0">
                  <a:pos x="5381" y="1145"/>
                </a:cxn>
                <a:cxn ang="0">
                  <a:pos x="5341" y="1195"/>
                </a:cxn>
                <a:cxn ang="0">
                  <a:pos x="5293" y="1250"/>
                </a:cxn>
                <a:cxn ang="0">
                  <a:pos x="5224" y="1319"/>
                </a:cxn>
                <a:cxn ang="0">
                  <a:pos x="5138" y="1395"/>
                </a:cxn>
                <a:cxn ang="0">
                  <a:pos x="5033" y="1472"/>
                </a:cxn>
                <a:cxn ang="0">
                  <a:pos x="4943" y="1529"/>
                </a:cxn>
                <a:cxn ang="0">
                  <a:pos x="4877" y="1564"/>
                </a:cxn>
                <a:cxn ang="0">
                  <a:pos x="4808" y="1598"/>
                </a:cxn>
                <a:cxn ang="0">
                  <a:pos x="4733" y="1629"/>
                </a:cxn>
                <a:cxn ang="0">
                  <a:pos x="4655" y="1655"/>
                </a:cxn>
                <a:cxn ang="0">
                  <a:pos x="4572" y="1676"/>
                </a:cxn>
                <a:cxn ang="0">
                  <a:pos x="4486" y="1694"/>
                </a:cxn>
                <a:cxn ang="0">
                  <a:pos x="4396" y="1705"/>
                </a:cxn>
                <a:cxn ang="0">
                  <a:pos x="4300" y="1708"/>
                </a:cxn>
                <a:cxn ang="0">
                  <a:pos x="4201" y="1706"/>
                </a:cxn>
                <a:cxn ang="0">
                  <a:pos x="4098" y="1695"/>
                </a:cxn>
                <a:cxn ang="0">
                  <a:pos x="3992" y="1677"/>
                </a:cxn>
                <a:cxn ang="0">
                  <a:pos x="3882" y="1648"/>
                </a:cxn>
                <a:cxn ang="0">
                  <a:pos x="3768" y="1611"/>
                </a:cxn>
                <a:cxn ang="0">
                  <a:pos x="3650" y="1563"/>
                </a:cxn>
                <a:cxn ang="0">
                  <a:pos x="3528" y="1503"/>
                </a:cxn>
                <a:cxn ang="0">
                  <a:pos x="3403" y="1432"/>
                </a:cxn>
                <a:cxn ang="0">
                  <a:pos x="3274" y="1348"/>
                </a:cxn>
                <a:cxn ang="0">
                  <a:pos x="3142" y="1251"/>
                </a:cxn>
                <a:cxn ang="0">
                  <a:pos x="3074" y="1198"/>
                </a:cxn>
                <a:cxn ang="0">
                  <a:pos x="2810" y="988"/>
                </a:cxn>
                <a:cxn ang="0">
                  <a:pos x="2561" y="801"/>
                </a:cxn>
                <a:cxn ang="0">
                  <a:pos x="2328" y="638"/>
                </a:cxn>
                <a:cxn ang="0">
                  <a:pos x="2106" y="494"/>
                </a:cxn>
                <a:cxn ang="0">
                  <a:pos x="1898" y="371"/>
                </a:cxn>
                <a:cxn ang="0">
                  <a:pos x="1698" y="268"/>
                </a:cxn>
                <a:cxn ang="0">
                  <a:pos x="1508" y="182"/>
                </a:cxn>
                <a:cxn ang="0">
                  <a:pos x="1326" y="114"/>
                </a:cxn>
                <a:cxn ang="0">
                  <a:pos x="1149" y="63"/>
                </a:cxn>
                <a:cxn ang="0">
                  <a:pos x="980" y="27"/>
                </a:cxn>
                <a:cxn ang="0">
                  <a:pos x="813" y="6"/>
                </a:cxn>
                <a:cxn ang="0">
                  <a:pos x="650" y="0"/>
                </a:cxn>
                <a:cxn ang="0">
                  <a:pos x="489" y="5"/>
                </a:cxn>
                <a:cxn ang="0">
                  <a:pos x="328" y="22"/>
                </a:cxn>
                <a:cxn ang="0">
                  <a:pos x="165" y="50"/>
                </a:cxn>
                <a:cxn ang="0">
                  <a:pos x="0" y="89"/>
                </a:cxn>
              </a:cxnLst>
              <a:rect l="0" t="0" r="r" b="b"/>
              <a:pathLst>
                <a:path w="5381" h="1708">
                  <a:moveTo>
                    <a:pt x="5381" y="1145"/>
                  </a:moveTo>
                  <a:lnTo>
                    <a:pt x="5381" y="1145"/>
                  </a:lnTo>
                  <a:lnTo>
                    <a:pt x="5372" y="1157"/>
                  </a:lnTo>
                  <a:lnTo>
                    <a:pt x="5341" y="1195"/>
                  </a:lnTo>
                  <a:lnTo>
                    <a:pt x="5319" y="1220"/>
                  </a:lnTo>
                  <a:lnTo>
                    <a:pt x="5293" y="1250"/>
                  </a:lnTo>
                  <a:lnTo>
                    <a:pt x="5261" y="1283"/>
                  </a:lnTo>
                  <a:lnTo>
                    <a:pt x="5224" y="1319"/>
                  </a:lnTo>
                  <a:lnTo>
                    <a:pt x="5184" y="1356"/>
                  </a:lnTo>
                  <a:lnTo>
                    <a:pt x="5138" y="1395"/>
                  </a:lnTo>
                  <a:lnTo>
                    <a:pt x="5088" y="1434"/>
                  </a:lnTo>
                  <a:lnTo>
                    <a:pt x="5033" y="1472"/>
                  </a:lnTo>
                  <a:lnTo>
                    <a:pt x="4975" y="1511"/>
                  </a:lnTo>
                  <a:lnTo>
                    <a:pt x="4943" y="1529"/>
                  </a:lnTo>
                  <a:lnTo>
                    <a:pt x="4911" y="1547"/>
                  </a:lnTo>
                  <a:lnTo>
                    <a:pt x="4877" y="1564"/>
                  </a:lnTo>
                  <a:lnTo>
                    <a:pt x="4843" y="1582"/>
                  </a:lnTo>
                  <a:lnTo>
                    <a:pt x="4808" y="1598"/>
                  </a:lnTo>
                  <a:lnTo>
                    <a:pt x="4770" y="1613"/>
                  </a:lnTo>
                  <a:lnTo>
                    <a:pt x="4733" y="1629"/>
                  </a:lnTo>
                  <a:lnTo>
                    <a:pt x="4694" y="1642"/>
                  </a:lnTo>
                  <a:lnTo>
                    <a:pt x="4655" y="1655"/>
                  </a:lnTo>
                  <a:lnTo>
                    <a:pt x="4614" y="1666"/>
                  </a:lnTo>
                  <a:lnTo>
                    <a:pt x="4572" y="1676"/>
                  </a:lnTo>
                  <a:lnTo>
                    <a:pt x="4530" y="1685"/>
                  </a:lnTo>
                  <a:lnTo>
                    <a:pt x="4486" y="1694"/>
                  </a:lnTo>
                  <a:lnTo>
                    <a:pt x="4441" y="1700"/>
                  </a:lnTo>
                  <a:lnTo>
                    <a:pt x="4396" y="1705"/>
                  </a:lnTo>
                  <a:lnTo>
                    <a:pt x="4348" y="1708"/>
                  </a:lnTo>
                  <a:lnTo>
                    <a:pt x="4300" y="1708"/>
                  </a:lnTo>
                  <a:lnTo>
                    <a:pt x="4251" y="1708"/>
                  </a:lnTo>
                  <a:lnTo>
                    <a:pt x="4201" y="1706"/>
                  </a:lnTo>
                  <a:lnTo>
                    <a:pt x="4150" y="1702"/>
                  </a:lnTo>
                  <a:lnTo>
                    <a:pt x="4098" y="1695"/>
                  </a:lnTo>
                  <a:lnTo>
                    <a:pt x="4046" y="1687"/>
                  </a:lnTo>
                  <a:lnTo>
                    <a:pt x="3992" y="1677"/>
                  </a:lnTo>
                  <a:lnTo>
                    <a:pt x="3937" y="1664"/>
                  </a:lnTo>
                  <a:lnTo>
                    <a:pt x="3882" y="1648"/>
                  </a:lnTo>
                  <a:lnTo>
                    <a:pt x="3825" y="1631"/>
                  </a:lnTo>
                  <a:lnTo>
                    <a:pt x="3768" y="1611"/>
                  </a:lnTo>
                  <a:lnTo>
                    <a:pt x="3708" y="1589"/>
                  </a:lnTo>
                  <a:lnTo>
                    <a:pt x="3650" y="1563"/>
                  </a:lnTo>
                  <a:lnTo>
                    <a:pt x="3589" y="1534"/>
                  </a:lnTo>
                  <a:lnTo>
                    <a:pt x="3528" y="1503"/>
                  </a:lnTo>
                  <a:lnTo>
                    <a:pt x="3465" y="1469"/>
                  </a:lnTo>
                  <a:lnTo>
                    <a:pt x="3403" y="1432"/>
                  </a:lnTo>
                  <a:lnTo>
                    <a:pt x="3339" y="1392"/>
                  </a:lnTo>
                  <a:lnTo>
                    <a:pt x="3274" y="1348"/>
                  </a:lnTo>
                  <a:lnTo>
                    <a:pt x="3209" y="1301"/>
                  </a:lnTo>
                  <a:lnTo>
                    <a:pt x="3142" y="1251"/>
                  </a:lnTo>
                  <a:lnTo>
                    <a:pt x="3074" y="1198"/>
                  </a:lnTo>
                  <a:lnTo>
                    <a:pt x="3074" y="1198"/>
                  </a:lnTo>
                  <a:lnTo>
                    <a:pt x="2941" y="1090"/>
                  </a:lnTo>
                  <a:lnTo>
                    <a:pt x="2810" y="988"/>
                  </a:lnTo>
                  <a:lnTo>
                    <a:pt x="2684" y="891"/>
                  </a:lnTo>
                  <a:lnTo>
                    <a:pt x="2561" y="801"/>
                  </a:lnTo>
                  <a:lnTo>
                    <a:pt x="2443" y="717"/>
                  </a:lnTo>
                  <a:lnTo>
                    <a:pt x="2328" y="638"/>
                  </a:lnTo>
                  <a:lnTo>
                    <a:pt x="2216" y="563"/>
                  </a:lnTo>
                  <a:lnTo>
                    <a:pt x="2106" y="494"/>
                  </a:lnTo>
                  <a:lnTo>
                    <a:pt x="2001" y="429"/>
                  </a:lnTo>
                  <a:lnTo>
                    <a:pt x="1898" y="371"/>
                  </a:lnTo>
                  <a:lnTo>
                    <a:pt x="1796" y="316"/>
                  </a:lnTo>
                  <a:lnTo>
                    <a:pt x="1698" y="268"/>
                  </a:lnTo>
                  <a:lnTo>
                    <a:pt x="1602" y="223"/>
                  </a:lnTo>
                  <a:lnTo>
                    <a:pt x="1508" y="182"/>
                  </a:lnTo>
                  <a:lnTo>
                    <a:pt x="1416" y="147"/>
                  </a:lnTo>
                  <a:lnTo>
                    <a:pt x="1326" y="114"/>
                  </a:lnTo>
                  <a:lnTo>
                    <a:pt x="1237" y="87"/>
                  </a:lnTo>
                  <a:lnTo>
                    <a:pt x="1149" y="63"/>
                  </a:lnTo>
                  <a:lnTo>
                    <a:pt x="1065" y="43"/>
                  </a:lnTo>
                  <a:lnTo>
                    <a:pt x="980" y="27"/>
                  </a:lnTo>
                  <a:lnTo>
                    <a:pt x="897" y="16"/>
                  </a:lnTo>
                  <a:lnTo>
                    <a:pt x="813" y="6"/>
                  </a:lnTo>
                  <a:lnTo>
                    <a:pt x="732" y="1"/>
                  </a:lnTo>
                  <a:lnTo>
                    <a:pt x="650" y="0"/>
                  </a:lnTo>
                  <a:lnTo>
                    <a:pt x="569" y="0"/>
                  </a:lnTo>
                  <a:lnTo>
                    <a:pt x="489" y="5"/>
                  </a:lnTo>
                  <a:lnTo>
                    <a:pt x="408" y="11"/>
                  </a:lnTo>
                  <a:lnTo>
                    <a:pt x="328" y="22"/>
                  </a:lnTo>
                  <a:lnTo>
                    <a:pt x="246" y="35"/>
                  </a:lnTo>
                  <a:lnTo>
                    <a:pt x="165" y="50"/>
                  </a:lnTo>
                  <a:lnTo>
                    <a:pt x="83" y="68"/>
                  </a:lnTo>
                  <a:lnTo>
                    <a:pt x="0" y="89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35290" name="Freeform 26"/>
            <p:cNvSpPr>
              <a:spLocks/>
            </p:cNvSpPr>
            <p:nvPr userDrawn="1"/>
          </p:nvSpPr>
          <p:spPr bwMode="auto">
            <a:xfrm>
              <a:off x="563" y="1005"/>
              <a:ext cx="5395" cy="822"/>
            </a:xfrm>
            <a:custGeom>
              <a:avLst/>
              <a:gdLst/>
              <a:ahLst/>
              <a:cxnLst>
                <a:cxn ang="0">
                  <a:pos x="5395" y="1054"/>
                </a:cxn>
                <a:cxn ang="0">
                  <a:pos x="5356" y="1106"/>
                </a:cxn>
                <a:cxn ang="0">
                  <a:pos x="5309" y="1162"/>
                </a:cxn>
                <a:cxn ang="0">
                  <a:pos x="5241" y="1232"/>
                </a:cxn>
                <a:cxn ang="0">
                  <a:pos x="5156" y="1309"/>
                </a:cxn>
                <a:cxn ang="0">
                  <a:pos x="5052" y="1390"/>
                </a:cxn>
                <a:cxn ang="0">
                  <a:pos x="4963" y="1450"/>
                </a:cxn>
                <a:cxn ang="0">
                  <a:pos x="4898" y="1487"/>
                </a:cxn>
                <a:cxn ang="0">
                  <a:pos x="4829" y="1521"/>
                </a:cxn>
                <a:cxn ang="0">
                  <a:pos x="4755" y="1553"/>
                </a:cxn>
                <a:cxn ang="0">
                  <a:pos x="4677" y="1582"/>
                </a:cxn>
                <a:cxn ang="0">
                  <a:pos x="4595" y="1605"/>
                </a:cxn>
                <a:cxn ang="0">
                  <a:pos x="4509" y="1624"/>
                </a:cxn>
                <a:cxn ang="0">
                  <a:pos x="4418" y="1637"/>
                </a:cxn>
                <a:cxn ang="0">
                  <a:pos x="4323" y="1644"/>
                </a:cxn>
                <a:cxn ang="0">
                  <a:pos x="4225" y="1642"/>
                </a:cxn>
                <a:cxn ang="0">
                  <a:pos x="4122" y="1634"/>
                </a:cxn>
                <a:cxn ang="0">
                  <a:pos x="4015" y="1618"/>
                </a:cxn>
                <a:cxn ang="0">
                  <a:pos x="3904" y="1592"/>
                </a:cxn>
                <a:cxn ang="0">
                  <a:pos x="3789" y="1556"/>
                </a:cxn>
                <a:cxn ang="0">
                  <a:pos x="3671" y="1510"/>
                </a:cxn>
                <a:cxn ang="0">
                  <a:pos x="3548" y="1451"/>
                </a:cxn>
                <a:cxn ang="0">
                  <a:pos x="3422" y="1384"/>
                </a:cxn>
                <a:cxn ang="0">
                  <a:pos x="3292" y="1301"/>
                </a:cxn>
                <a:cxn ang="0">
                  <a:pos x="3158" y="1206"/>
                </a:cxn>
                <a:cxn ang="0">
                  <a:pos x="3089" y="1154"/>
                </a:cxn>
                <a:cxn ang="0">
                  <a:pos x="2822" y="949"/>
                </a:cxn>
                <a:cxn ang="0">
                  <a:pos x="2572" y="767"/>
                </a:cxn>
                <a:cxn ang="0">
                  <a:pos x="2335" y="605"/>
                </a:cxn>
                <a:cxn ang="0">
                  <a:pos x="2111" y="467"/>
                </a:cxn>
                <a:cxn ang="0">
                  <a:pos x="1900" y="347"/>
                </a:cxn>
                <a:cxn ang="0">
                  <a:pos x="1699" y="247"/>
                </a:cxn>
                <a:cxn ang="0">
                  <a:pos x="1509" y="166"/>
                </a:cxn>
                <a:cxn ang="0">
                  <a:pos x="1326" y="102"/>
                </a:cxn>
                <a:cxn ang="0">
                  <a:pos x="1149" y="53"/>
                </a:cxn>
                <a:cxn ang="0">
                  <a:pos x="979" y="21"/>
                </a:cxn>
                <a:cxn ang="0">
                  <a:pos x="812" y="3"/>
                </a:cxn>
                <a:cxn ang="0">
                  <a:pos x="648" y="0"/>
                </a:cxn>
                <a:cxn ang="0">
                  <a:pos x="487" y="8"/>
                </a:cxn>
                <a:cxn ang="0">
                  <a:pos x="326" y="29"/>
                </a:cxn>
                <a:cxn ang="0">
                  <a:pos x="164" y="60"/>
                </a:cxn>
                <a:cxn ang="0">
                  <a:pos x="0" y="102"/>
                </a:cxn>
              </a:cxnLst>
              <a:rect l="0" t="0" r="r" b="b"/>
              <a:pathLst>
                <a:path w="5395" h="1644">
                  <a:moveTo>
                    <a:pt x="5395" y="1054"/>
                  </a:moveTo>
                  <a:lnTo>
                    <a:pt x="5395" y="1054"/>
                  </a:lnTo>
                  <a:lnTo>
                    <a:pt x="5385" y="1067"/>
                  </a:lnTo>
                  <a:lnTo>
                    <a:pt x="5356" y="1106"/>
                  </a:lnTo>
                  <a:lnTo>
                    <a:pt x="5335" y="1132"/>
                  </a:lnTo>
                  <a:lnTo>
                    <a:pt x="5309" y="1162"/>
                  </a:lnTo>
                  <a:lnTo>
                    <a:pt x="5277" y="1196"/>
                  </a:lnTo>
                  <a:lnTo>
                    <a:pt x="5241" y="1232"/>
                  </a:lnTo>
                  <a:lnTo>
                    <a:pt x="5201" y="1271"/>
                  </a:lnTo>
                  <a:lnTo>
                    <a:pt x="5156" y="1309"/>
                  </a:lnTo>
                  <a:lnTo>
                    <a:pt x="5106" y="1350"/>
                  </a:lnTo>
                  <a:lnTo>
                    <a:pt x="5052" y="1390"/>
                  </a:lnTo>
                  <a:lnTo>
                    <a:pt x="4994" y="1431"/>
                  </a:lnTo>
                  <a:lnTo>
                    <a:pt x="4963" y="1450"/>
                  </a:lnTo>
                  <a:lnTo>
                    <a:pt x="4931" y="1469"/>
                  </a:lnTo>
                  <a:lnTo>
                    <a:pt x="4898" y="1487"/>
                  </a:lnTo>
                  <a:lnTo>
                    <a:pt x="4865" y="1505"/>
                  </a:lnTo>
                  <a:lnTo>
                    <a:pt x="4829" y="1521"/>
                  </a:lnTo>
                  <a:lnTo>
                    <a:pt x="4793" y="1539"/>
                  </a:lnTo>
                  <a:lnTo>
                    <a:pt x="4755" y="1553"/>
                  </a:lnTo>
                  <a:lnTo>
                    <a:pt x="4716" y="1568"/>
                  </a:lnTo>
                  <a:lnTo>
                    <a:pt x="4677" y="1582"/>
                  </a:lnTo>
                  <a:lnTo>
                    <a:pt x="4637" y="1594"/>
                  </a:lnTo>
                  <a:lnTo>
                    <a:pt x="4595" y="1605"/>
                  </a:lnTo>
                  <a:lnTo>
                    <a:pt x="4552" y="1615"/>
                  </a:lnTo>
                  <a:lnTo>
                    <a:pt x="4509" y="1624"/>
                  </a:lnTo>
                  <a:lnTo>
                    <a:pt x="4463" y="1631"/>
                  </a:lnTo>
                  <a:lnTo>
                    <a:pt x="4418" y="1637"/>
                  </a:lnTo>
                  <a:lnTo>
                    <a:pt x="4372" y="1640"/>
                  </a:lnTo>
                  <a:lnTo>
                    <a:pt x="4323" y="1644"/>
                  </a:lnTo>
                  <a:lnTo>
                    <a:pt x="4275" y="1644"/>
                  </a:lnTo>
                  <a:lnTo>
                    <a:pt x="4225" y="1642"/>
                  </a:lnTo>
                  <a:lnTo>
                    <a:pt x="4173" y="1639"/>
                  </a:lnTo>
                  <a:lnTo>
                    <a:pt x="4122" y="1634"/>
                  </a:lnTo>
                  <a:lnTo>
                    <a:pt x="4069" y="1627"/>
                  </a:lnTo>
                  <a:lnTo>
                    <a:pt x="4015" y="1618"/>
                  </a:lnTo>
                  <a:lnTo>
                    <a:pt x="3959" y="1605"/>
                  </a:lnTo>
                  <a:lnTo>
                    <a:pt x="3904" y="1592"/>
                  </a:lnTo>
                  <a:lnTo>
                    <a:pt x="3847" y="1574"/>
                  </a:lnTo>
                  <a:lnTo>
                    <a:pt x="3789" y="1556"/>
                  </a:lnTo>
                  <a:lnTo>
                    <a:pt x="3730" y="1534"/>
                  </a:lnTo>
                  <a:lnTo>
                    <a:pt x="3671" y="1510"/>
                  </a:lnTo>
                  <a:lnTo>
                    <a:pt x="3610" y="1482"/>
                  </a:lnTo>
                  <a:lnTo>
                    <a:pt x="3548" y="1451"/>
                  </a:lnTo>
                  <a:lnTo>
                    <a:pt x="3486" y="1419"/>
                  </a:lnTo>
                  <a:lnTo>
                    <a:pt x="3422" y="1384"/>
                  </a:lnTo>
                  <a:lnTo>
                    <a:pt x="3357" y="1343"/>
                  </a:lnTo>
                  <a:lnTo>
                    <a:pt x="3292" y="1301"/>
                  </a:lnTo>
                  <a:lnTo>
                    <a:pt x="3225" y="1256"/>
                  </a:lnTo>
                  <a:lnTo>
                    <a:pt x="3158" y="1206"/>
                  </a:lnTo>
                  <a:lnTo>
                    <a:pt x="3089" y="1154"/>
                  </a:lnTo>
                  <a:lnTo>
                    <a:pt x="3089" y="1154"/>
                  </a:lnTo>
                  <a:lnTo>
                    <a:pt x="2954" y="1049"/>
                  </a:lnTo>
                  <a:lnTo>
                    <a:pt x="2822" y="949"/>
                  </a:lnTo>
                  <a:lnTo>
                    <a:pt x="2696" y="856"/>
                  </a:lnTo>
                  <a:lnTo>
                    <a:pt x="2572" y="767"/>
                  </a:lnTo>
                  <a:lnTo>
                    <a:pt x="2452" y="683"/>
                  </a:lnTo>
                  <a:lnTo>
                    <a:pt x="2335" y="605"/>
                  </a:lnTo>
                  <a:lnTo>
                    <a:pt x="2223" y="534"/>
                  </a:lnTo>
                  <a:lnTo>
                    <a:pt x="2111" y="467"/>
                  </a:lnTo>
                  <a:lnTo>
                    <a:pt x="2005" y="405"/>
                  </a:lnTo>
                  <a:lnTo>
                    <a:pt x="1900" y="347"/>
                  </a:lnTo>
                  <a:lnTo>
                    <a:pt x="1799" y="295"/>
                  </a:lnTo>
                  <a:lnTo>
                    <a:pt x="1699" y="247"/>
                  </a:lnTo>
                  <a:lnTo>
                    <a:pt x="1603" y="205"/>
                  </a:lnTo>
                  <a:lnTo>
                    <a:pt x="1509" y="166"/>
                  </a:lnTo>
                  <a:lnTo>
                    <a:pt x="1416" y="131"/>
                  </a:lnTo>
                  <a:lnTo>
                    <a:pt x="1326" y="102"/>
                  </a:lnTo>
                  <a:lnTo>
                    <a:pt x="1237" y="76"/>
                  </a:lnTo>
                  <a:lnTo>
                    <a:pt x="1149" y="53"/>
                  </a:lnTo>
                  <a:lnTo>
                    <a:pt x="1063" y="35"/>
                  </a:lnTo>
                  <a:lnTo>
                    <a:pt x="979" y="21"/>
                  </a:lnTo>
                  <a:lnTo>
                    <a:pt x="894" y="11"/>
                  </a:lnTo>
                  <a:lnTo>
                    <a:pt x="812" y="3"/>
                  </a:lnTo>
                  <a:lnTo>
                    <a:pt x="730" y="0"/>
                  </a:lnTo>
                  <a:lnTo>
                    <a:pt x="648" y="0"/>
                  </a:lnTo>
                  <a:lnTo>
                    <a:pt x="568" y="2"/>
                  </a:lnTo>
                  <a:lnTo>
                    <a:pt x="487" y="8"/>
                  </a:lnTo>
                  <a:lnTo>
                    <a:pt x="406" y="18"/>
                  </a:lnTo>
                  <a:lnTo>
                    <a:pt x="326" y="29"/>
                  </a:lnTo>
                  <a:lnTo>
                    <a:pt x="244" y="43"/>
                  </a:lnTo>
                  <a:lnTo>
                    <a:pt x="164" y="60"/>
                  </a:lnTo>
                  <a:lnTo>
                    <a:pt x="82" y="81"/>
                  </a:lnTo>
                  <a:lnTo>
                    <a:pt x="0" y="10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35291" name="Freeform 27"/>
            <p:cNvSpPr>
              <a:spLocks/>
            </p:cNvSpPr>
            <p:nvPr userDrawn="1"/>
          </p:nvSpPr>
          <p:spPr bwMode="auto">
            <a:xfrm>
              <a:off x="584" y="1023"/>
              <a:ext cx="5409" cy="791"/>
            </a:xfrm>
            <a:custGeom>
              <a:avLst/>
              <a:gdLst/>
              <a:ahLst/>
              <a:cxnLst>
                <a:cxn ang="0">
                  <a:pos x="5409" y="964"/>
                </a:cxn>
                <a:cxn ang="0">
                  <a:pos x="5371" y="1018"/>
                </a:cxn>
                <a:cxn ang="0">
                  <a:pos x="5324" y="1076"/>
                </a:cxn>
                <a:cxn ang="0">
                  <a:pos x="5257" y="1147"/>
                </a:cxn>
                <a:cxn ang="0">
                  <a:pos x="5174" y="1228"/>
                </a:cxn>
                <a:cxn ang="0">
                  <a:pos x="5071" y="1310"/>
                </a:cxn>
                <a:cxn ang="0">
                  <a:pos x="4983" y="1371"/>
                </a:cxn>
                <a:cxn ang="0">
                  <a:pos x="4919" y="1410"/>
                </a:cxn>
                <a:cxn ang="0">
                  <a:pos x="4849" y="1447"/>
                </a:cxn>
                <a:cxn ang="0">
                  <a:pos x="4777" y="1481"/>
                </a:cxn>
                <a:cxn ang="0">
                  <a:pos x="4699" y="1510"/>
                </a:cxn>
                <a:cxn ang="0">
                  <a:pos x="4617" y="1536"/>
                </a:cxn>
                <a:cxn ang="0">
                  <a:pos x="4531" y="1555"/>
                </a:cxn>
                <a:cxn ang="0">
                  <a:pos x="4441" y="1572"/>
                </a:cxn>
                <a:cxn ang="0">
                  <a:pos x="4345" y="1580"/>
                </a:cxn>
                <a:cxn ang="0">
                  <a:pos x="4247" y="1581"/>
                </a:cxn>
                <a:cxn ang="0">
                  <a:pos x="4144" y="1575"/>
                </a:cxn>
                <a:cxn ang="0">
                  <a:pos x="4037" y="1560"/>
                </a:cxn>
                <a:cxn ang="0">
                  <a:pos x="3926" y="1536"/>
                </a:cxn>
                <a:cxn ang="0">
                  <a:pos x="3811" y="1502"/>
                </a:cxn>
                <a:cxn ang="0">
                  <a:pos x="3691" y="1458"/>
                </a:cxn>
                <a:cxn ang="0">
                  <a:pos x="3568" y="1404"/>
                </a:cxn>
                <a:cxn ang="0">
                  <a:pos x="3440" y="1336"/>
                </a:cxn>
                <a:cxn ang="0">
                  <a:pos x="3310" y="1257"/>
                </a:cxn>
                <a:cxn ang="0">
                  <a:pos x="3173" y="1165"/>
                </a:cxn>
                <a:cxn ang="0">
                  <a:pos x="3105" y="1113"/>
                </a:cxn>
                <a:cxn ang="0">
                  <a:pos x="2835" y="913"/>
                </a:cxn>
                <a:cxn ang="0">
                  <a:pos x="2582" y="733"/>
                </a:cxn>
                <a:cxn ang="0">
                  <a:pos x="2343" y="577"/>
                </a:cxn>
                <a:cxn ang="0">
                  <a:pos x="2117" y="441"/>
                </a:cxn>
                <a:cxn ang="0">
                  <a:pos x="1904" y="327"/>
                </a:cxn>
                <a:cxn ang="0">
                  <a:pos x="1702" y="230"/>
                </a:cxn>
                <a:cxn ang="0">
                  <a:pos x="1509" y="152"/>
                </a:cxn>
                <a:cxn ang="0">
                  <a:pos x="1325" y="91"/>
                </a:cxn>
                <a:cxn ang="0">
                  <a:pos x="1148" y="46"/>
                </a:cxn>
                <a:cxn ang="0">
                  <a:pos x="977" y="17"/>
                </a:cxn>
                <a:cxn ang="0">
                  <a:pos x="810" y="2"/>
                </a:cxn>
                <a:cxn ang="0">
                  <a:pos x="647" y="2"/>
                </a:cxn>
                <a:cxn ang="0">
                  <a:pos x="485" y="13"/>
                </a:cxn>
                <a:cxn ang="0">
                  <a:pos x="324" y="38"/>
                </a:cxn>
                <a:cxn ang="0">
                  <a:pos x="163" y="73"/>
                </a:cxn>
                <a:cxn ang="0">
                  <a:pos x="0" y="118"/>
                </a:cxn>
              </a:cxnLst>
              <a:rect l="0" t="0" r="r" b="b"/>
              <a:pathLst>
                <a:path w="5409" h="1581">
                  <a:moveTo>
                    <a:pt x="5409" y="964"/>
                  </a:moveTo>
                  <a:lnTo>
                    <a:pt x="5409" y="964"/>
                  </a:lnTo>
                  <a:lnTo>
                    <a:pt x="5399" y="979"/>
                  </a:lnTo>
                  <a:lnTo>
                    <a:pt x="5371" y="1018"/>
                  </a:lnTo>
                  <a:lnTo>
                    <a:pt x="5350" y="1045"/>
                  </a:lnTo>
                  <a:lnTo>
                    <a:pt x="5324" y="1076"/>
                  </a:lnTo>
                  <a:lnTo>
                    <a:pt x="5294" y="1110"/>
                  </a:lnTo>
                  <a:lnTo>
                    <a:pt x="5257" y="1147"/>
                  </a:lnTo>
                  <a:lnTo>
                    <a:pt x="5219" y="1187"/>
                  </a:lnTo>
                  <a:lnTo>
                    <a:pt x="5174" y="1228"/>
                  </a:lnTo>
                  <a:lnTo>
                    <a:pt x="5126" y="1270"/>
                  </a:lnTo>
                  <a:lnTo>
                    <a:pt x="5071" y="1310"/>
                  </a:lnTo>
                  <a:lnTo>
                    <a:pt x="5013" y="1352"/>
                  </a:lnTo>
                  <a:lnTo>
                    <a:pt x="4983" y="1371"/>
                  </a:lnTo>
                  <a:lnTo>
                    <a:pt x="4952" y="1391"/>
                  </a:lnTo>
                  <a:lnTo>
                    <a:pt x="4919" y="1410"/>
                  </a:lnTo>
                  <a:lnTo>
                    <a:pt x="4885" y="1429"/>
                  </a:lnTo>
                  <a:lnTo>
                    <a:pt x="4849" y="1447"/>
                  </a:lnTo>
                  <a:lnTo>
                    <a:pt x="4813" y="1463"/>
                  </a:lnTo>
                  <a:lnTo>
                    <a:pt x="4777" y="1481"/>
                  </a:lnTo>
                  <a:lnTo>
                    <a:pt x="4738" y="1496"/>
                  </a:lnTo>
                  <a:lnTo>
                    <a:pt x="4699" y="1510"/>
                  </a:lnTo>
                  <a:lnTo>
                    <a:pt x="4659" y="1523"/>
                  </a:lnTo>
                  <a:lnTo>
                    <a:pt x="4617" y="1536"/>
                  </a:lnTo>
                  <a:lnTo>
                    <a:pt x="4574" y="1547"/>
                  </a:lnTo>
                  <a:lnTo>
                    <a:pt x="4531" y="1555"/>
                  </a:lnTo>
                  <a:lnTo>
                    <a:pt x="4487" y="1563"/>
                  </a:lnTo>
                  <a:lnTo>
                    <a:pt x="4441" y="1572"/>
                  </a:lnTo>
                  <a:lnTo>
                    <a:pt x="4394" y="1576"/>
                  </a:lnTo>
                  <a:lnTo>
                    <a:pt x="4345" y="1580"/>
                  </a:lnTo>
                  <a:lnTo>
                    <a:pt x="4297" y="1581"/>
                  </a:lnTo>
                  <a:lnTo>
                    <a:pt x="4247" y="1581"/>
                  </a:lnTo>
                  <a:lnTo>
                    <a:pt x="4197" y="1578"/>
                  </a:lnTo>
                  <a:lnTo>
                    <a:pt x="4144" y="1575"/>
                  </a:lnTo>
                  <a:lnTo>
                    <a:pt x="4091" y="1568"/>
                  </a:lnTo>
                  <a:lnTo>
                    <a:pt x="4037" y="1560"/>
                  </a:lnTo>
                  <a:lnTo>
                    <a:pt x="3982" y="1549"/>
                  </a:lnTo>
                  <a:lnTo>
                    <a:pt x="3926" y="1536"/>
                  </a:lnTo>
                  <a:lnTo>
                    <a:pt x="3869" y="1520"/>
                  </a:lnTo>
                  <a:lnTo>
                    <a:pt x="3811" y="1502"/>
                  </a:lnTo>
                  <a:lnTo>
                    <a:pt x="3751" y="1481"/>
                  </a:lnTo>
                  <a:lnTo>
                    <a:pt x="3691" y="1458"/>
                  </a:lnTo>
                  <a:lnTo>
                    <a:pt x="3630" y="1433"/>
                  </a:lnTo>
                  <a:lnTo>
                    <a:pt x="3568" y="1404"/>
                  </a:lnTo>
                  <a:lnTo>
                    <a:pt x="3505" y="1371"/>
                  </a:lnTo>
                  <a:lnTo>
                    <a:pt x="3440" y="1336"/>
                  </a:lnTo>
                  <a:lnTo>
                    <a:pt x="3375" y="1299"/>
                  </a:lnTo>
                  <a:lnTo>
                    <a:pt x="3310" y="1257"/>
                  </a:lnTo>
                  <a:lnTo>
                    <a:pt x="3241" y="1211"/>
                  </a:lnTo>
                  <a:lnTo>
                    <a:pt x="3173" y="1165"/>
                  </a:lnTo>
                  <a:lnTo>
                    <a:pt x="3105" y="1113"/>
                  </a:lnTo>
                  <a:lnTo>
                    <a:pt x="3105" y="1113"/>
                  </a:lnTo>
                  <a:lnTo>
                    <a:pt x="2968" y="1010"/>
                  </a:lnTo>
                  <a:lnTo>
                    <a:pt x="2835" y="913"/>
                  </a:lnTo>
                  <a:lnTo>
                    <a:pt x="2707" y="821"/>
                  </a:lnTo>
                  <a:lnTo>
                    <a:pt x="2582" y="733"/>
                  </a:lnTo>
                  <a:lnTo>
                    <a:pt x="2460" y="653"/>
                  </a:lnTo>
                  <a:lnTo>
                    <a:pt x="2343" y="577"/>
                  </a:lnTo>
                  <a:lnTo>
                    <a:pt x="2228" y="507"/>
                  </a:lnTo>
                  <a:lnTo>
                    <a:pt x="2117" y="441"/>
                  </a:lnTo>
                  <a:lnTo>
                    <a:pt x="2009" y="381"/>
                  </a:lnTo>
                  <a:lnTo>
                    <a:pt x="1904" y="327"/>
                  </a:lnTo>
                  <a:lnTo>
                    <a:pt x="1802" y="277"/>
                  </a:lnTo>
                  <a:lnTo>
                    <a:pt x="1702" y="230"/>
                  </a:lnTo>
                  <a:lnTo>
                    <a:pt x="1605" y="189"/>
                  </a:lnTo>
                  <a:lnTo>
                    <a:pt x="1509" y="152"/>
                  </a:lnTo>
                  <a:lnTo>
                    <a:pt x="1416" y="118"/>
                  </a:lnTo>
                  <a:lnTo>
                    <a:pt x="1325" y="91"/>
                  </a:lnTo>
                  <a:lnTo>
                    <a:pt x="1235" y="67"/>
                  </a:lnTo>
                  <a:lnTo>
                    <a:pt x="1148" y="46"/>
                  </a:lnTo>
                  <a:lnTo>
                    <a:pt x="1062" y="29"/>
                  </a:lnTo>
                  <a:lnTo>
                    <a:pt x="977" y="17"/>
                  </a:lnTo>
                  <a:lnTo>
                    <a:pt x="892" y="8"/>
                  </a:lnTo>
                  <a:lnTo>
                    <a:pt x="810" y="2"/>
                  </a:lnTo>
                  <a:lnTo>
                    <a:pt x="728" y="0"/>
                  </a:lnTo>
                  <a:lnTo>
                    <a:pt x="647" y="2"/>
                  </a:lnTo>
                  <a:lnTo>
                    <a:pt x="566" y="7"/>
                  </a:lnTo>
                  <a:lnTo>
                    <a:pt x="485" y="13"/>
                  </a:lnTo>
                  <a:lnTo>
                    <a:pt x="405" y="25"/>
                  </a:lnTo>
                  <a:lnTo>
                    <a:pt x="324" y="38"/>
                  </a:lnTo>
                  <a:lnTo>
                    <a:pt x="244" y="54"/>
                  </a:lnTo>
                  <a:lnTo>
                    <a:pt x="163" y="73"/>
                  </a:lnTo>
                  <a:lnTo>
                    <a:pt x="81" y="94"/>
                  </a:lnTo>
                  <a:lnTo>
                    <a:pt x="0" y="11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35292" name="Freeform 28"/>
            <p:cNvSpPr>
              <a:spLocks/>
            </p:cNvSpPr>
            <p:nvPr userDrawn="1"/>
          </p:nvSpPr>
          <p:spPr bwMode="auto">
            <a:xfrm>
              <a:off x="606" y="1042"/>
              <a:ext cx="5422" cy="758"/>
            </a:xfrm>
            <a:custGeom>
              <a:avLst/>
              <a:gdLst/>
              <a:ahLst/>
              <a:cxnLst>
                <a:cxn ang="0">
                  <a:pos x="5422" y="873"/>
                </a:cxn>
                <a:cxn ang="0">
                  <a:pos x="5384" y="926"/>
                </a:cxn>
                <a:cxn ang="0">
                  <a:pos x="5337" y="986"/>
                </a:cxn>
                <a:cxn ang="0">
                  <a:pos x="5273" y="1059"/>
                </a:cxn>
                <a:cxn ang="0">
                  <a:pos x="5190" y="1141"/>
                </a:cxn>
                <a:cxn ang="0">
                  <a:pos x="5088" y="1227"/>
                </a:cxn>
                <a:cxn ang="0">
                  <a:pos x="5001" y="1290"/>
                </a:cxn>
                <a:cxn ang="0">
                  <a:pos x="4937" y="1330"/>
                </a:cxn>
                <a:cxn ang="0">
                  <a:pos x="4869" y="1369"/>
                </a:cxn>
                <a:cxn ang="0">
                  <a:pos x="4797" y="1404"/>
                </a:cxn>
                <a:cxn ang="0">
                  <a:pos x="4719" y="1435"/>
                </a:cxn>
                <a:cxn ang="0">
                  <a:pos x="4637" y="1462"/>
                </a:cxn>
                <a:cxn ang="0">
                  <a:pos x="4552" y="1485"/>
                </a:cxn>
                <a:cxn ang="0">
                  <a:pos x="4462" y="1501"/>
                </a:cxn>
                <a:cxn ang="0">
                  <a:pos x="4368" y="1513"/>
                </a:cxn>
                <a:cxn ang="0">
                  <a:pos x="4268" y="1516"/>
                </a:cxn>
                <a:cxn ang="0">
                  <a:pos x="4165" y="1511"/>
                </a:cxn>
                <a:cxn ang="0">
                  <a:pos x="4058" y="1498"/>
                </a:cxn>
                <a:cxn ang="0">
                  <a:pos x="3947" y="1477"/>
                </a:cxn>
                <a:cxn ang="0">
                  <a:pos x="3830" y="1445"/>
                </a:cxn>
                <a:cxn ang="0">
                  <a:pos x="3711" y="1403"/>
                </a:cxn>
                <a:cxn ang="0">
                  <a:pos x="3586" y="1351"/>
                </a:cxn>
                <a:cxn ang="0">
                  <a:pos x="3458" y="1286"/>
                </a:cxn>
                <a:cxn ang="0">
                  <a:pos x="3325" y="1209"/>
                </a:cxn>
                <a:cxn ang="0">
                  <a:pos x="3189" y="1119"/>
                </a:cxn>
                <a:cxn ang="0">
                  <a:pos x="3120" y="1068"/>
                </a:cxn>
                <a:cxn ang="0">
                  <a:pos x="2846" y="871"/>
                </a:cxn>
                <a:cxn ang="0">
                  <a:pos x="2591" y="699"/>
                </a:cxn>
                <a:cxn ang="0">
                  <a:pos x="2349" y="545"/>
                </a:cxn>
                <a:cxn ang="0">
                  <a:pos x="2121" y="415"/>
                </a:cxn>
                <a:cxn ang="0">
                  <a:pos x="1906" y="303"/>
                </a:cxn>
                <a:cxn ang="0">
                  <a:pos x="1703" y="209"/>
                </a:cxn>
                <a:cxn ang="0">
                  <a:pos x="1509" y="135"/>
                </a:cxn>
                <a:cxn ang="0">
                  <a:pos x="1324" y="77"/>
                </a:cxn>
                <a:cxn ang="0">
                  <a:pos x="1147" y="37"/>
                </a:cxn>
                <a:cxn ang="0">
                  <a:pos x="974" y="11"/>
                </a:cxn>
                <a:cxn ang="0">
                  <a:pos x="808" y="0"/>
                </a:cxn>
                <a:cxn ang="0">
                  <a:pos x="644" y="1"/>
                </a:cxn>
                <a:cxn ang="0">
                  <a:pos x="483" y="17"/>
                </a:cxn>
                <a:cxn ang="0">
                  <a:pos x="323" y="45"/>
                </a:cxn>
                <a:cxn ang="0">
                  <a:pos x="162" y="84"/>
                </a:cxn>
                <a:cxn ang="0">
                  <a:pos x="0" y="132"/>
                </a:cxn>
              </a:cxnLst>
              <a:rect l="0" t="0" r="r" b="b"/>
              <a:pathLst>
                <a:path w="5422" h="1516">
                  <a:moveTo>
                    <a:pt x="5422" y="873"/>
                  </a:moveTo>
                  <a:lnTo>
                    <a:pt x="5422" y="873"/>
                  </a:lnTo>
                  <a:lnTo>
                    <a:pt x="5412" y="888"/>
                  </a:lnTo>
                  <a:lnTo>
                    <a:pt x="5384" y="926"/>
                  </a:lnTo>
                  <a:lnTo>
                    <a:pt x="5363" y="954"/>
                  </a:lnTo>
                  <a:lnTo>
                    <a:pt x="5337" y="986"/>
                  </a:lnTo>
                  <a:lnTo>
                    <a:pt x="5308" y="1022"/>
                  </a:lnTo>
                  <a:lnTo>
                    <a:pt x="5273" y="1059"/>
                  </a:lnTo>
                  <a:lnTo>
                    <a:pt x="5233" y="1099"/>
                  </a:lnTo>
                  <a:lnTo>
                    <a:pt x="5190" y="1141"/>
                  </a:lnTo>
                  <a:lnTo>
                    <a:pt x="5141" y="1185"/>
                  </a:lnTo>
                  <a:lnTo>
                    <a:pt x="5088" y="1227"/>
                  </a:lnTo>
                  <a:lnTo>
                    <a:pt x="5031" y="1269"/>
                  </a:lnTo>
                  <a:lnTo>
                    <a:pt x="5001" y="1290"/>
                  </a:lnTo>
                  <a:lnTo>
                    <a:pt x="4970" y="1311"/>
                  </a:lnTo>
                  <a:lnTo>
                    <a:pt x="4937" y="1330"/>
                  </a:lnTo>
                  <a:lnTo>
                    <a:pt x="4904" y="1349"/>
                  </a:lnTo>
                  <a:lnTo>
                    <a:pt x="4869" y="1369"/>
                  </a:lnTo>
                  <a:lnTo>
                    <a:pt x="4833" y="1387"/>
                  </a:lnTo>
                  <a:lnTo>
                    <a:pt x="4797" y="1404"/>
                  </a:lnTo>
                  <a:lnTo>
                    <a:pt x="4758" y="1420"/>
                  </a:lnTo>
                  <a:lnTo>
                    <a:pt x="4719" y="1435"/>
                  </a:lnTo>
                  <a:lnTo>
                    <a:pt x="4679" y="1450"/>
                  </a:lnTo>
                  <a:lnTo>
                    <a:pt x="4637" y="1462"/>
                  </a:lnTo>
                  <a:lnTo>
                    <a:pt x="4595" y="1474"/>
                  </a:lnTo>
                  <a:lnTo>
                    <a:pt x="4552" y="1485"/>
                  </a:lnTo>
                  <a:lnTo>
                    <a:pt x="4507" y="1493"/>
                  </a:lnTo>
                  <a:lnTo>
                    <a:pt x="4462" y="1501"/>
                  </a:lnTo>
                  <a:lnTo>
                    <a:pt x="4415" y="1508"/>
                  </a:lnTo>
                  <a:lnTo>
                    <a:pt x="4368" y="1513"/>
                  </a:lnTo>
                  <a:lnTo>
                    <a:pt x="4318" y="1514"/>
                  </a:lnTo>
                  <a:lnTo>
                    <a:pt x="4268" y="1516"/>
                  </a:lnTo>
                  <a:lnTo>
                    <a:pt x="4218" y="1514"/>
                  </a:lnTo>
                  <a:lnTo>
                    <a:pt x="4165" y="1511"/>
                  </a:lnTo>
                  <a:lnTo>
                    <a:pt x="4112" y="1506"/>
                  </a:lnTo>
                  <a:lnTo>
                    <a:pt x="4058" y="1498"/>
                  </a:lnTo>
                  <a:lnTo>
                    <a:pt x="4003" y="1488"/>
                  </a:lnTo>
                  <a:lnTo>
                    <a:pt x="3947" y="1477"/>
                  </a:lnTo>
                  <a:lnTo>
                    <a:pt x="3889" y="1462"/>
                  </a:lnTo>
                  <a:lnTo>
                    <a:pt x="3830" y="1445"/>
                  </a:lnTo>
                  <a:lnTo>
                    <a:pt x="3771" y="1425"/>
                  </a:lnTo>
                  <a:lnTo>
                    <a:pt x="3711" y="1403"/>
                  </a:lnTo>
                  <a:lnTo>
                    <a:pt x="3649" y="1378"/>
                  </a:lnTo>
                  <a:lnTo>
                    <a:pt x="3586" y="1351"/>
                  </a:lnTo>
                  <a:lnTo>
                    <a:pt x="3522" y="1320"/>
                  </a:lnTo>
                  <a:lnTo>
                    <a:pt x="3458" y="1286"/>
                  </a:lnTo>
                  <a:lnTo>
                    <a:pt x="3393" y="1249"/>
                  </a:lnTo>
                  <a:lnTo>
                    <a:pt x="3325" y="1209"/>
                  </a:lnTo>
                  <a:lnTo>
                    <a:pt x="3258" y="1165"/>
                  </a:lnTo>
                  <a:lnTo>
                    <a:pt x="3189" y="1119"/>
                  </a:lnTo>
                  <a:lnTo>
                    <a:pt x="3120" y="1068"/>
                  </a:lnTo>
                  <a:lnTo>
                    <a:pt x="3120" y="1068"/>
                  </a:lnTo>
                  <a:lnTo>
                    <a:pt x="2981" y="967"/>
                  </a:lnTo>
                  <a:lnTo>
                    <a:pt x="2846" y="871"/>
                  </a:lnTo>
                  <a:lnTo>
                    <a:pt x="2717" y="783"/>
                  </a:lnTo>
                  <a:lnTo>
                    <a:pt x="2591" y="699"/>
                  </a:lnTo>
                  <a:lnTo>
                    <a:pt x="2468" y="620"/>
                  </a:lnTo>
                  <a:lnTo>
                    <a:pt x="2349" y="545"/>
                  </a:lnTo>
                  <a:lnTo>
                    <a:pt x="2234" y="478"/>
                  </a:lnTo>
                  <a:lnTo>
                    <a:pt x="2121" y="415"/>
                  </a:lnTo>
                  <a:lnTo>
                    <a:pt x="2013" y="356"/>
                  </a:lnTo>
                  <a:lnTo>
                    <a:pt x="1906" y="303"/>
                  </a:lnTo>
                  <a:lnTo>
                    <a:pt x="1803" y="253"/>
                  </a:lnTo>
                  <a:lnTo>
                    <a:pt x="1703" y="209"/>
                  </a:lnTo>
                  <a:lnTo>
                    <a:pt x="1605" y="171"/>
                  </a:lnTo>
                  <a:lnTo>
                    <a:pt x="1509" y="135"/>
                  </a:lnTo>
                  <a:lnTo>
                    <a:pt x="1416" y="105"/>
                  </a:lnTo>
                  <a:lnTo>
                    <a:pt x="1324" y="77"/>
                  </a:lnTo>
                  <a:lnTo>
                    <a:pt x="1234" y="54"/>
                  </a:lnTo>
                  <a:lnTo>
                    <a:pt x="1147" y="37"/>
                  </a:lnTo>
                  <a:lnTo>
                    <a:pt x="1060" y="22"/>
                  </a:lnTo>
                  <a:lnTo>
                    <a:pt x="974" y="11"/>
                  </a:lnTo>
                  <a:lnTo>
                    <a:pt x="891" y="3"/>
                  </a:lnTo>
                  <a:lnTo>
                    <a:pt x="808" y="0"/>
                  </a:lnTo>
                  <a:lnTo>
                    <a:pt x="726" y="0"/>
                  </a:lnTo>
                  <a:lnTo>
                    <a:pt x="644" y="1"/>
                  </a:lnTo>
                  <a:lnTo>
                    <a:pt x="563" y="8"/>
                  </a:lnTo>
                  <a:lnTo>
                    <a:pt x="483" y="17"/>
                  </a:lnTo>
                  <a:lnTo>
                    <a:pt x="402" y="30"/>
                  </a:lnTo>
                  <a:lnTo>
                    <a:pt x="323" y="45"/>
                  </a:lnTo>
                  <a:lnTo>
                    <a:pt x="243" y="63"/>
                  </a:lnTo>
                  <a:lnTo>
                    <a:pt x="162" y="84"/>
                  </a:lnTo>
                  <a:lnTo>
                    <a:pt x="80" y="106"/>
                  </a:lnTo>
                  <a:lnTo>
                    <a:pt x="0" y="13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35293" name="Freeform 29"/>
            <p:cNvSpPr>
              <a:spLocks/>
            </p:cNvSpPr>
            <p:nvPr userDrawn="1"/>
          </p:nvSpPr>
          <p:spPr bwMode="auto">
            <a:xfrm>
              <a:off x="628" y="1060"/>
              <a:ext cx="5431" cy="725"/>
            </a:xfrm>
            <a:custGeom>
              <a:avLst/>
              <a:gdLst/>
              <a:ahLst/>
              <a:cxnLst>
                <a:cxn ang="0">
                  <a:pos x="5431" y="783"/>
                </a:cxn>
                <a:cxn ang="0">
                  <a:pos x="5395" y="838"/>
                </a:cxn>
                <a:cxn ang="0">
                  <a:pos x="5350" y="899"/>
                </a:cxn>
                <a:cxn ang="0">
                  <a:pos x="5286" y="974"/>
                </a:cxn>
                <a:cxn ang="0">
                  <a:pos x="5204" y="1058"/>
                </a:cxn>
                <a:cxn ang="0">
                  <a:pos x="5105" y="1147"/>
                </a:cxn>
                <a:cxn ang="0">
                  <a:pos x="5018" y="1211"/>
                </a:cxn>
                <a:cxn ang="0">
                  <a:pos x="4955" y="1253"/>
                </a:cxn>
                <a:cxn ang="0">
                  <a:pos x="4887" y="1293"/>
                </a:cxn>
                <a:cxn ang="0">
                  <a:pos x="4815" y="1329"/>
                </a:cxn>
                <a:cxn ang="0">
                  <a:pos x="4739" y="1363"/>
                </a:cxn>
                <a:cxn ang="0">
                  <a:pos x="4657" y="1392"/>
                </a:cxn>
                <a:cxn ang="0">
                  <a:pos x="4572" y="1416"/>
                </a:cxn>
                <a:cxn ang="0">
                  <a:pos x="4482" y="1434"/>
                </a:cxn>
                <a:cxn ang="0">
                  <a:pos x="4387" y="1447"/>
                </a:cxn>
                <a:cxn ang="0">
                  <a:pos x="4289" y="1452"/>
                </a:cxn>
                <a:cxn ang="0">
                  <a:pos x="4186" y="1450"/>
                </a:cxn>
                <a:cxn ang="0">
                  <a:pos x="4078" y="1439"/>
                </a:cxn>
                <a:cxn ang="0">
                  <a:pos x="3967" y="1419"/>
                </a:cxn>
                <a:cxn ang="0">
                  <a:pos x="3850" y="1390"/>
                </a:cxn>
                <a:cxn ang="0">
                  <a:pos x="3729" y="1352"/>
                </a:cxn>
                <a:cxn ang="0">
                  <a:pos x="3604" y="1300"/>
                </a:cxn>
                <a:cxn ang="0">
                  <a:pos x="3475" y="1239"/>
                </a:cxn>
                <a:cxn ang="0">
                  <a:pos x="3342" y="1163"/>
                </a:cxn>
                <a:cxn ang="0">
                  <a:pos x="3204" y="1075"/>
                </a:cxn>
                <a:cxn ang="0">
                  <a:pos x="3134" y="1027"/>
                </a:cxn>
                <a:cxn ang="0">
                  <a:pos x="2857" y="835"/>
                </a:cxn>
                <a:cxn ang="0">
                  <a:pos x="2599" y="665"/>
                </a:cxn>
                <a:cxn ang="0">
                  <a:pos x="2355" y="517"/>
                </a:cxn>
                <a:cxn ang="0">
                  <a:pos x="2126" y="389"/>
                </a:cxn>
                <a:cxn ang="0">
                  <a:pos x="1909" y="281"/>
                </a:cxn>
                <a:cxn ang="0">
                  <a:pos x="1705" y="192"/>
                </a:cxn>
                <a:cxn ang="0">
                  <a:pos x="1509" y="121"/>
                </a:cxn>
                <a:cxn ang="0">
                  <a:pos x="1323" y="68"/>
                </a:cxn>
                <a:cxn ang="0">
                  <a:pos x="1145" y="29"/>
                </a:cxn>
                <a:cxn ang="0">
                  <a:pos x="973" y="7"/>
                </a:cxn>
                <a:cxn ang="0">
                  <a:pos x="807" y="0"/>
                </a:cxn>
                <a:cxn ang="0">
                  <a:pos x="643" y="5"/>
                </a:cxn>
                <a:cxn ang="0">
                  <a:pos x="482" y="24"/>
                </a:cxn>
                <a:cxn ang="0">
                  <a:pos x="322" y="55"/>
                </a:cxn>
                <a:cxn ang="0">
                  <a:pos x="161" y="97"/>
                </a:cxn>
                <a:cxn ang="0">
                  <a:pos x="0" y="149"/>
                </a:cxn>
              </a:cxnLst>
              <a:rect l="0" t="0" r="r" b="b"/>
              <a:pathLst>
                <a:path w="5431" h="1452">
                  <a:moveTo>
                    <a:pt x="5431" y="783"/>
                  </a:moveTo>
                  <a:lnTo>
                    <a:pt x="5431" y="783"/>
                  </a:lnTo>
                  <a:lnTo>
                    <a:pt x="5423" y="798"/>
                  </a:lnTo>
                  <a:lnTo>
                    <a:pt x="5395" y="838"/>
                  </a:lnTo>
                  <a:lnTo>
                    <a:pt x="5375" y="867"/>
                  </a:lnTo>
                  <a:lnTo>
                    <a:pt x="5350" y="899"/>
                  </a:lnTo>
                  <a:lnTo>
                    <a:pt x="5320" y="935"/>
                  </a:lnTo>
                  <a:lnTo>
                    <a:pt x="5286" y="974"/>
                  </a:lnTo>
                  <a:lnTo>
                    <a:pt x="5247" y="1016"/>
                  </a:lnTo>
                  <a:lnTo>
                    <a:pt x="5204" y="1058"/>
                  </a:lnTo>
                  <a:lnTo>
                    <a:pt x="5157" y="1101"/>
                  </a:lnTo>
                  <a:lnTo>
                    <a:pt x="5105" y="1147"/>
                  </a:lnTo>
                  <a:lnTo>
                    <a:pt x="5048" y="1190"/>
                  </a:lnTo>
                  <a:lnTo>
                    <a:pt x="5018" y="1211"/>
                  </a:lnTo>
                  <a:lnTo>
                    <a:pt x="4987" y="1232"/>
                  </a:lnTo>
                  <a:lnTo>
                    <a:pt x="4955" y="1253"/>
                  </a:lnTo>
                  <a:lnTo>
                    <a:pt x="4922" y="1272"/>
                  </a:lnTo>
                  <a:lnTo>
                    <a:pt x="4887" y="1293"/>
                  </a:lnTo>
                  <a:lnTo>
                    <a:pt x="4851" y="1311"/>
                  </a:lnTo>
                  <a:lnTo>
                    <a:pt x="4815" y="1329"/>
                  </a:lnTo>
                  <a:lnTo>
                    <a:pt x="4778" y="1347"/>
                  </a:lnTo>
                  <a:lnTo>
                    <a:pt x="4739" y="1363"/>
                  </a:lnTo>
                  <a:lnTo>
                    <a:pt x="4698" y="1377"/>
                  </a:lnTo>
                  <a:lnTo>
                    <a:pt x="4657" y="1392"/>
                  </a:lnTo>
                  <a:lnTo>
                    <a:pt x="4615" y="1405"/>
                  </a:lnTo>
                  <a:lnTo>
                    <a:pt x="4572" y="1416"/>
                  </a:lnTo>
                  <a:lnTo>
                    <a:pt x="4528" y="1426"/>
                  </a:lnTo>
                  <a:lnTo>
                    <a:pt x="4482" y="1434"/>
                  </a:lnTo>
                  <a:lnTo>
                    <a:pt x="4436" y="1442"/>
                  </a:lnTo>
                  <a:lnTo>
                    <a:pt x="4387" y="1447"/>
                  </a:lnTo>
                  <a:lnTo>
                    <a:pt x="4339" y="1450"/>
                  </a:lnTo>
                  <a:lnTo>
                    <a:pt x="4289" y="1452"/>
                  </a:lnTo>
                  <a:lnTo>
                    <a:pt x="4237" y="1452"/>
                  </a:lnTo>
                  <a:lnTo>
                    <a:pt x="4186" y="1450"/>
                  </a:lnTo>
                  <a:lnTo>
                    <a:pt x="4133" y="1445"/>
                  </a:lnTo>
                  <a:lnTo>
                    <a:pt x="4078" y="1439"/>
                  </a:lnTo>
                  <a:lnTo>
                    <a:pt x="4024" y="1431"/>
                  </a:lnTo>
                  <a:lnTo>
                    <a:pt x="3967" y="1419"/>
                  </a:lnTo>
                  <a:lnTo>
                    <a:pt x="3908" y="1406"/>
                  </a:lnTo>
                  <a:lnTo>
                    <a:pt x="3850" y="1390"/>
                  </a:lnTo>
                  <a:lnTo>
                    <a:pt x="3790" y="1373"/>
                  </a:lnTo>
                  <a:lnTo>
                    <a:pt x="3729" y="1352"/>
                  </a:lnTo>
                  <a:lnTo>
                    <a:pt x="3668" y="1327"/>
                  </a:lnTo>
                  <a:lnTo>
                    <a:pt x="3604" y="1300"/>
                  </a:lnTo>
                  <a:lnTo>
                    <a:pt x="3540" y="1271"/>
                  </a:lnTo>
                  <a:lnTo>
                    <a:pt x="3475" y="1239"/>
                  </a:lnTo>
                  <a:lnTo>
                    <a:pt x="3410" y="1203"/>
                  </a:lnTo>
                  <a:lnTo>
                    <a:pt x="3342" y="1163"/>
                  </a:lnTo>
                  <a:lnTo>
                    <a:pt x="3274" y="1121"/>
                  </a:lnTo>
                  <a:lnTo>
                    <a:pt x="3204" y="1075"/>
                  </a:lnTo>
                  <a:lnTo>
                    <a:pt x="3134" y="1027"/>
                  </a:lnTo>
                  <a:lnTo>
                    <a:pt x="3134" y="1027"/>
                  </a:lnTo>
                  <a:lnTo>
                    <a:pt x="2993" y="929"/>
                  </a:lnTo>
                  <a:lnTo>
                    <a:pt x="2857" y="835"/>
                  </a:lnTo>
                  <a:lnTo>
                    <a:pt x="2727" y="748"/>
                  </a:lnTo>
                  <a:lnTo>
                    <a:pt x="2599" y="665"/>
                  </a:lnTo>
                  <a:lnTo>
                    <a:pt x="2475" y="588"/>
                  </a:lnTo>
                  <a:lnTo>
                    <a:pt x="2355" y="517"/>
                  </a:lnTo>
                  <a:lnTo>
                    <a:pt x="2239" y="451"/>
                  </a:lnTo>
                  <a:lnTo>
                    <a:pt x="2126" y="389"/>
                  </a:lnTo>
                  <a:lnTo>
                    <a:pt x="2016" y="333"/>
                  </a:lnTo>
                  <a:lnTo>
                    <a:pt x="1909" y="281"/>
                  </a:lnTo>
                  <a:lnTo>
                    <a:pt x="1805" y="234"/>
                  </a:lnTo>
                  <a:lnTo>
                    <a:pt x="1705" y="192"/>
                  </a:lnTo>
                  <a:lnTo>
                    <a:pt x="1606" y="155"/>
                  </a:lnTo>
                  <a:lnTo>
                    <a:pt x="1509" y="121"/>
                  </a:lnTo>
                  <a:lnTo>
                    <a:pt x="1416" y="92"/>
                  </a:lnTo>
                  <a:lnTo>
                    <a:pt x="1323" y="68"/>
                  </a:lnTo>
                  <a:lnTo>
                    <a:pt x="1234" y="47"/>
                  </a:lnTo>
                  <a:lnTo>
                    <a:pt x="1145" y="29"/>
                  </a:lnTo>
                  <a:lnTo>
                    <a:pt x="1058" y="16"/>
                  </a:lnTo>
                  <a:lnTo>
                    <a:pt x="973" y="7"/>
                  </a:lnTo>
                  <a:lnTo>
                    <a:pt x="890" y="2"/>
                  </a:lnTo>
                  <a:lnTo>
                    <a:pt x="807" y="0"/>
                  </a:lnTo>
                  <a:lnTo>
                    <a:pt x="725" y="0"/>
                  </a:lnTo>
                  <a:lnTo>
                    <a:pt x="643" y="5"/>
                  </a:lnTo>
                  <a:lnTo>
                    <a:pt x="562" y="13"/>
                  </a:lnTo>
                  <a:lnTo>
                    <a:pt x="482" y="24"/>
                  </a:lnTo>
                  <a:lnTo>
                    <a:pt x="401" y="37"/>
                  </a:lnTo>
                  <a:lnTo>
                    <a:pt x="322" y="55"/>
                  </a:lnTo>
                  <a:lnTo>
                    <a:pt x="242" y="74"/>
                  </a:lnTo>
                  <a:lnTo>
                    <a:pt x="161" y="97"/>
                  </a:lnTo>
                  <a:lnTo>
                    <a:pt x="80" y="121"/>
                  </a:lnTo>
                  <a:lnTo>
                    <a:pt x="0" y="149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35294" name="Freeform 30"/>
            <p:cNvSpPr>
              <a:spLocks/>
            </p:cNvSpPr>
            <p:nvPr userDrawn="1"/>
          </p:nvSpPr>
          <p:spPr bwMode="auto">
            <a:xfrm>
              <a:off x="652" y="1076"/>
              <a:ext cx="5439" cy="696"/>
            </a:xfrm>
            <a:custGeom>
              <a:avLst/>
              <a:gdLst/>
              <a:ahLst/>
              <a:cxnLst>
                <a:cxn ang="0">
                  <a:pos x="5439" y="694"/>
                </a:cxn>
                <a:cxn ang="0">
                  <a:pos x="5405" y="751"/>
                </a:cxn>
                <a:cxn ang="0">
                  <a:pos x="5359" y="812"/>
                </a:cxn>
                <a:cxn ang="0">
                  <a:pos x="5296" y="890"/>
                </a:cxn>
                <a:cxn ang="0">
                  <a:pos x="5216" y="975"/>
                </a:cxn>
                <a:cxn ang="0">
                  <a:pos x="5119" y="1066"/>
                </a:cxn>
                <a:cxn ang="0">
                  <a:pos x="5033" y="1133"/>
                </a:cxn>
                <a:cxn ang="0">
                  <a:pos x="4970" y="1175"/>
                </a:cxn>
                <a:cxn ang="0">
                  <a:pos x="4903" y="1217"/>
                </a:cxn>
                <a:cxn ang="0">
                  <a:pos x="4831" y="1256"/>
                </a:cxn>
                <a:cxn ang="0">
                  <a:pos x="4755" y="1290"/>
                </a:cxn>
                <a:cxn ang="0">
                  <a:pos x="4674" y="1321"/>
                </a:cxn>
                <a:cxn ang="0">
                  <a:pos x="4590" y="1348"/>
                </a:cxn>
                <a:cxn ang="0">
                  <a:pos x="4499" y="1368"/>
                </a:cxn>
                <a:cxn ang="0">
                  <a:pos x="4406" y="1382"/>
                </a:cxn>
                <a:cxn ang="0">
                  <a:pos x="4308" y="1390"/>
                </a:cxn>
                <a:cxn ang="0">
                  <a:pos x="4204" y="1390"/>
                </a:cxn>
                <a:cxn ang="0">
                  <a:pos x="4097" y="1381"/>
                </a:cxn>
                <a:cxn ang="0">
                  <a:pos x="3984" y="1364"/>
                </a:cxn>
                <a:cxn ang="0">
                  <a:pos x="3868" y="1337"/>
                </a:cxn>
                <a:cxn ang="0">
                  <a:pos x="3747" y="1300"/>
                </a:cxn>
                <a:cxn ang="0">
                  <a:pos x="3621" y="1251"/>
                </a:cxn>
                <a:cxn ang="0">
                  <a:pos x="3490" y="1192"/>
                </a:cxn>
                <a:cxn ang="0">
                  <a:pos x="3355" y="1119"/>
                </a:cxn>
                <a:cxn ang="0">
                  <a:pos x="3217" y="1033"/>
                </a:cxn>
                <a:cxn ang="0">
                  <a:pos x="3146" y="985"/>
                </a:cxn>
                <a:cxn ang="0">
                  <a:pos x="2867" y="798"/>
                </a:cxn>
                <a:cxn ang="0">
                  <a:pos x="2606" y="633"/>
                </a:cxn>
                <a:cxn ang="0">
                  <a:pos x="2360" y="489"/>
                </a:cxn>
                <a:cxn ang="0">
                  <a:pos x="2128" y="367"/>
                </a:cxn>
                <a:cxn ang="0">
                  <a:pos x="1910" y="262"/>
                </a:cxn>
                <a:cxn ang="0">
                  <a:pos x="1705" y="176"/>
                </a:cxn>
                <a:cxn ang="0">
                  <a:pos x="1509" y="108"/>
                </a:cxn>
                <a:cxn ang="0">
                  <a:pos x="1321" y="58"/>
                </a:cxn>
                <a:cxn ang="0">
                  <a:pos x="1142" y="24"/>
                </a:cxn>
                <a:cxn ang="0">
                  <a:pos x="970" y="5"/>
                </a:cxn>
                <a:cxn ang="0">
                  <a:pos x="803" y="0"/>
                </a:cxn>
                <a:cxn ang="0">
                  <a:pos x="640" y="10"/>
                </a:cxn>
                <a:cxn ang="0">
                  <a:pos x="479" y="32"/>
                </a:cxn>
                <a:cxn ang="0">
                  <a:pos x="319" y="66"/>
                </a:cxn>
                <a:cxn ang="0">
                  <a:pos x="161" y="111"/>
                </a:cxn>
                <a:cxn ang="0">
                  <a:pos x="0" y="168"/>
                </a:cxn>
              </a:cxnLst>
              <a:rect l="0" t="0" r="r" b="b"/>
              <a:pathLst>
                <a:path w="5439" h="1390">
                  <a:moveTo>
                    <a:pt x="5439" y="694"/>
                  </a:moveTo>
                  <a:lnTo>
                    <a:pt x="5439" y="694"/>
                  </a:lnTo>
                  <a:lnTo>
                    <a:pt x="5431" y="709"/>
                  </a:lnTo>
                  <a:lnTo>
                    <a:pt x="5405" y="751"/>
                  </a:lnTo>
                  <a:lnTo>
                    <a:pt x="5384" y="780"/>
                  </a:lnTo>
                  <a:lnTo>
                    <a:pt x="5359" y="812"/>
                  </a:lnTo>
                  <a:lnTo>
                    <a:pt x="5331" y="849"/>
                  </a:lnTo>
                  <a:lnTo>
                    <a:pt x="5296" y="890"/>
                  </a:lnTo>
                  <a:lnTo>
                    <a:pt x="5259" y="932"/>
                  </a:lnTo>
                  <a:lnTo>
                    <a:pt x="5216" y="975"/>
                  </a:lnTo>
                  <a:lnTo>
                    <a:pt x="5170" y="1020"/>
                  </a:lnTo>
                  <a:lnTo>
                    <a:pt x="5119" y="1066"/>
                  </a:lnTo>
                  <a:lnTo>
                    <a:pt x="5062" y="1111"/>
                  </a:lnTo>
                  <a:lnTo>
                    <a:pt x="5033" y="1133"/>
                  </a:lnTo>
                  <a:lnTo>
                    <a:pt x="5002" y="1154"/>
                  </a:lnTo>
                  <a:lnTo>
                    <a:pt x="4970" y="1175"/>
                  </a:lnTo>
                  <a:lnTo>
                    <a:pt x="4937" y="1196"/>
                  </a:lnTo>
                  <a:lnTo>
                    <a:pt x="4903" y="1217"/>
                  </a:lnTo>
                  <a:lnTo>
                    <a:pt x="4867" y="1237"/>
                  </a:lnTo>
                  <a:lnTo>
                    <a:pt x="4831" y="1256"/>
                  </a:lnTo>
                  <a:lnTo>
                    <a:pt x="4794" y="1274"/>
                  </a:lnTo>
                  <a:lnTo>
                    <a:pt x="4755" y="1290"/>
                  </a:lnTo>
                  <a:lnTo>
                    <a:pt x="4716" y="1306"/>
                  </a:lnTo>
                  <a:lnTo>
                    <a:pt x="4674" y="1321"/>
                  </a:lnTo>
                  <a:lnTo>
                    <a:pt x="4633" y="1335"/>
                  </a:lnTo>
                  <a:lnTo>
                    <a:pt x="4590" y="1348"/>
                  </a:lnTo>
                  <a:lnTo>
                    <a:pt x="4545" y="1358"/>
                  </a:lnTo>
                  <a:lnTo>
                    <a:pt x="4499" y="1368"/>
                  </a:lnTo>
                  <a:lnTo>
                    <a:pt x="4454" y="1376"/>
                  </a:lnTo>
                  <a:lnTo>
                    <a:pt x="4406" y="1382"/>
                  </a:lnTo>
                  <a:lnTo>
                    <a:pt x="4356" y="1387"/>
                  </a:lnTo>
                  <a:lnTo>
                    <a:pt x="4308" y="1390"/>
                  </a:lnTo>
                  <a:lnTo>
                    <a:pt x="4256" y="1390"/>
                  </a:lnTo>
                  <a:lnTo>
                    <a:pt x="4204" y="1390"/>
                  </a:lnTo>
                  <a:lnTo>
                    <a:pt x="4151" y="1387"/>
                  </a:lnTo>
                  <a:lnTo>
                    <a:pt x="4097" y="1381"/>
                  </a:lnTo>
                  <a:lnTo>
                    <a:pt x="4041" y="1374"/>
                  </a:lnTo>
                  <a:lnTo>
                    <a:pt x="3984" y="1364"/>
                  </a:lnTo>
                  <a:lnTo>
                    <a:pt x="3926" y="1351"/>
                  </a:lnTo>
                  <a:lnTo>
                    <a:pt x="3868" y="1337"/>
                  </a:lnTo>
                  <a:lnTo>
                    <a:pt x="3808" y="1319"/>
                  </a:lnTo>
                  <a:lnTo>
                    <a:pt x="3747" y="1300"/>
                  </a:lnTo>
                  <a:lnTo>
                    <a:pt x="3684" y="1277"/>
                  </a:lnTo>
                  <a:lnTo>
                    <a:pt x="3621" y="1251"/>
                  </a:lnTo>
                  <a:lnTo>
                    <a:pt x="3557" y="1222"/>
                  </a:lnTo>
                  <a:lnTo>
                    <a:pt x="3490" y="1192"/>
                  </a:lnTo>
                  <a:lnTo>
                    <a:pt x="3423" y="1156"/>
                  </a:lnTo>
                  <a:lnTo>
                    <a:pt x="3355" y="1119"/>
                  </a:lnTo>
                  <a:lnTo>
                    <a:pt x="3287" y="1079"/>
                  </a:lnTo>
                  <a:lnTo>
                    <a:pt x="3217" y="1033"/>
                  </a:lnTo>
                  <a:lnTo>
                    <a:pt x="3146" y="985"/>
                  </a:lnTo>
                  <a:lnTo>
                    <a:pt x="3146" y="985"/>
                  </a:lnTo>
                  <a:lnTo>
                    <a:pt x="3004" y="890"/>
                  </a:lnTo>
                  <a:lnTo>
                    <a:pt x="2867" y="798"/>
                  </a:lnTo>
                  <a:lnTo>
                    <a:pt x="2733" y="714"/>
                  </a:lnTo>
                  <a:lnTo>
                    <a:pt x="2606" y="633"/>
                  </a:lnTo>
                  <a:lnTo>
                    <a:pt x="2481" y="559"/>
                  </a:lnTo>
                  <a:lnTo>
                    <a:pt x="2360" y="489"/>
                  </a:lnTo>
                  <a:lnTo>
                    <a:pt x="2242" y="425"/>
                  </a:lnTo>
                  <a:lnTo>
                    <a:pt x="2128" y="367"/>
                  </a:lnTo>
                  <a:lnTo>
                    <a:pt x="2018" y="312"/>
                  </a:lnTo>
                  <a:lnTo>
                    <a:pt x="1910" y="262"/>
                  </a:lnTo>
                  <a:lnTo>
                    <a:pt x="1806" y="216"/>
                  </a:lnTo>
                  <a:lnTo>
                    <a:pt x="1705" y="176"/>
                  </a:lnTo>
                  <a:lnTo>
                    <a:pt x="1605" y="140"/>
                  </a:lnTo>
                  <a:lnTo>
                    <a:pt x="1509" y="108"/>
                  </a:lnTo>
                  <a:lnTo>
                    <a:pt x="1414" y="81"/>
                  </a:lnTo>
                  <a:lnTo>
                    <a:pt x="1321" y="58"/>
                  </a:lnTo>
                  <a:lnTo>
                    <a:pt x="1231" y="39"/>
                  </a:lnTo>
                  <a:lnTo>
                    <a:pt x="1142" y="24"/>
                  </a:lnTo>
                  <a:lnTo>
                    <a:pt x="1056" y="13"/>
                  </a:lnTo>
                  <a:lnTo>
                    <a:pt x="970" y="5"/>
                  </a:lnTo>
                  <a:lnTo>
                    <a:pt x="887" y="2"/>
                  </a:lnTo>
                  <a:lnTo>
                    <a:pt x="803" y="0"/>
                  </a:lnTo>
                  <a:lnTo>
                    <a:pt x="722" y="3"/>
                  </a:lnTo>
                  <a:lnTo>
                    <a:pt x="640" y="10"/>
                  </a:lnTo>
                  <a:lnTo>
                    <a:pt x="559" y="19"/>
                  </a:lnTo>
                  <a:lnTo>
                    <a:pt x="479" y="32"/>
                  </a:lnTo>
                  <a:lnTo>
                    <a:pt x="399" y="47"/>
                  </a:lnTo>
                  <a:lnTo>
                    <a:pt x="319" y="66"/>
                  </a:lnTo>
                  <a:lnTo>
                    <a:pt x="240" y="87"/>
                  </a:lnTo>
                  <a:lnTo>
                    <a:pt x="161" y="111"/>
                  </a:lnTo>
                  <a:lnTo>
                    <a:pt x="80" y="139"/>
                  </a:lnTo>
                  <a:lnTo>
                    <a:pt x="0" y="16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35295" name="Freeform 31"/>
            <p:cNvSpPr>
              <a:spLocks/>
            </p:cNvSpPr>
            <p:nvPr userDrawn="1"/>
          </p:nvSpPr>
          <p:spPr bwMode="auto">
            <a:xfrm>
              <a:off x="675" y="1094"/>
              <a:ext cx="5448" cy="664"/>
            </a:xfrm>
            <a:custGeom>
              <a:avLst/>
              <a:gdLst/>
              <a:ahLst/>
              <a:cxnLst>
                <a:cxn ang="0">
                  <a:pos x="5448" y="603"/>
                </a:cxn>
                <a:cxn ang="0">
                  <a:pos x="5414" y="660"/>
                </a:cxn>
                <a:cxn ang="0">
                  <a:pos x="5369" y="723"/>
                </a:cxn>
                <a:cxn ang="0">
                  <a:pos x="5308" y="802"/>
                </a:cxn>
                <a:cxn ang="0">
                  <a:pos x="5229" y="891"/>
                </a:cxn>
                <a:cxn ang="0">
                  <a:pos x="5132" y="983"/>
                </a:cxn>
                <a:cxn ang="0">
                  <a:pos x="5047" y="1052"/>
                </a:cxn>
                <a:cxn ang="0">
                  <a:pos x="4986" y="1097"/>
                </a:cxn>
                <a:cxn ang="0">
                  <a:pos x="4919" y="1139"/>
                </a:cxn>
                <a:cxn ang="0">
                  <a:pos x="4849" y="1180"/>
                </a:cxn>
                <a:cxn ang="0">
                  <a:pos x="4772" y="1217"/>
                </a:cxn>
                <a:cxn ang="0">
                  <a:pos x="4692" y="1249"/>
                </a:cxn>
                <a:cxn ang="0">
                  <a:pos x="4607" y="1277"/>
                </a:cxn>
                <a:cxn ang="0">
                  <a:pos x="4518" y="1299"/>
                </a:cxn>
                <a:cxn ang="0">
                  <a:pos x="4425" y="1315"/>
                </a:cxn>
                <a:cxn ang="0">
                  <a:pos x="4326" y="1325"/>
                </a:cxn>
                <a:cxn ang="0">
                  <a:pos x="4222" y="1327"/>
                </a:cxn>
                <a:cxn ang="0">
                  <a:pos x="4115" y="1320"/>
                </a:cxn>
                <a:cxn ang="0">
                  <a:pos x="4003" y="1306"/>
                </a:cxn>
                <a:cxn ang="0">
                  <a:pos x="3885" y="1280"/>
                </a:cxn>
                <a:cxn ang="0">
                  <a:pos x="3764" y="1246"/>
                </a:cxn>
                <a:cxn ang="0">
                  <a:pos x="3638" y="1199"/>
                </a:cxn>
                <a:cxn ang="0">
                  <a:pos x="3506" y="1143"/>
                </a:cxn>
                <a:cxn ang="0">
                  <a:pos x="3371" y="1072"/>
                </a:cxn>
                <a:cxn ang="0">
                  <a:pos x="3230" y="989"/>
                </a:cxn>
                <a:cxn ang="0">
                  <a:pos x="3157" y="942"/>
                </a:cxn>
                <a:cxn ang="0">
                  <a:pos x="2877" y="760"/>
                </a:cxn>
                <a:cxn ang="0">
                  <a:pos x="2613" y="599"/>
                </a:cxn>
                <a:cxn ang="0">
                  <a:pos x="2365" y="460"/>
                </a:cxn>
                <a:cxn ang="0">
                  <a:pos x="2131" y="340"/>
                </a:cxn>
                <a:cxn ang="0">
                  <a:pos x="1912" y="240"/>
                </a:cxn>
                <a:cxn ang="0">
                  <a:pos x="1705" y="158"/>
                </a:cxn>
                <a:cxn ang="0">
                  <a:pos x="1508" y="95"/>
                </a:cxn>
                <a:cxn ang="0">
                  <a:pos x="1321" y="48"/>
                </a:cxn>
                <a:cxn ang="0">
                  <a:pos x="1141" y="17"/>
                </a:cxn>
                <a:cxn ang="0">
                  <a:pos x="968" y="1"/>
                </a:cxn>
                <a:cxn ang="0">
                  <a:pos x="801" y="0"/>
                </a:cxn>
                <a:cxn ang="0">
                  <a:pos x="639" y="12"/>
                </a:cxn>
                <a:cxn ang="0">
                  <a:pos x="478" y="38"/>
                </a:cxn>
                <a:cxn ang="0">
                  <a:pos x="319" y="75"/>
                </a:cxn>
                <a:cxn ang="0">
                  <a:pos x="160" y="124"/>
                </a:cxn>
                <a:cxn ang="0">
                  <a:pos x="0" y="184"/>
                </a:cxn>
              </a:cxnLst>
              <a:rect l="0" t="0" r="r" b="b"/>
              <a:pathLst>
                <a:path w="5448" h="1327">
                  <a:moveTo>
                    <a:pt x="5448" y="603"/>
                  </a:moveTo>
                  <a:lnTo>
                    <a:pt x="5448" y="603"/>
                  </a:lnTo>
                  <a:lnTo>
                    <a:pt x="5439" y="618"/>
                  </a:lnTo>
                  <a:lnTo>
                    <a:pt x="5414" y="660"/>
                  </a:lnTo>
                  <a:lnTo>
                    <a:pt x="5393" y="689"/>
                  </a:lnTo>
                  <a:lnTo>
                    <a:pt x="5369" y="723"/>
                  </a:lnTo>
                  <a:lnTo>
                    <a:pt x="5341" y="762"/>
                  </a:lnTo>
                  <a:lnTo>
                    <a:pt x="5308" y="802"/>
                  </a:lnTo>
                  <a:lnTo>
                    <a:pt x="5271" y="846"/>
                  </a:lnTo>
                  <a:lnTo>
                    <a:pt x="5229" y="891"/>
                  </a:lnTo>
                  <a:lnTo>
                    <a:pt x="5183" y="936"/>
                  </a:lnTo>
                  <a:lnTo>
                    <a:pt x="5132" y="983"/>
                  </a:lnTo>
                  <a:lnTo>
                    <a:pt x="5076" y="1030"/>
                  </a:lnTo>
                  <a:lnTo>
                    <a:pt x="5047" y="1052"/>
                  </a:lnTo>
                  <a:lnTo>
                    <a:pt x="5017" y="1075"/>
                  </a:lnTo>
                  <a:lnTo>
                    <a:pt x="4986" y="1097"/>
                  </a:lnTo>
                  <a:lnTo>
                    <a:pt x="4953" y="1118"/>
                  </a:lnTo>
                  <a:lnTo>
                    <a:pt x="4919" y="1139"/>
                  </a:lnTo>
                  <a:lnTo>
                    <a:pt x="4885" y="1160"/>
                  </a:lnTo>
                  <a:lnTo>
                    <a:pt x="4849" y="1180"/>
                  </a:lnTo>
                  <a:lnTo>
                    <a:pt x="4811" y="1199"/>
                  </a:lnTo>
                  <a:lnTo>
                    <a:pt x="4772" y="1217"/>
                  </a:lnTo>
                  <a:lnTo>
                    <a:pt x="4733" y="1233"/>
                  </a:lnTo>
                  <a:lnTo>
                    <a:pt x="4692" y="1249"/>
                  </a:lnTo>
                  <a:lnTo>
                    <a:pt x="4650" y="1264"/>
                  </a:lnTo>
                  <a:lnTo>
                    <a:pt x="4607" y="1277"/>
                  </a:lnTo>
                  <a:lnTo>
                    <a:pt x="4564" y="1288"/>
                  </a:lnTo>
                  <a:lnTo>
                    <a:pt x="4518" y="1299"/>
                  </a:lnTo>
                  <a:lnTo>
                    <a:pt x="4472" y="1307"/>
                  </a:lnTo>
                  <a:lnTo>
                    <a:pt x="4425" y="1315"/>
                  </a:lnTo>
                  <a:lnTo>
                    <a:pt x="4375" y="1320"/>
                  </a:lnTo>
                  <a:lnTo>
                    <a:pt x="4326" y="1325"/>
                  </a:lnTo>
                  <a:lnTo>
                    <a:pt x="4275" y="1327"/>
                  </a:lnTo>
                  <a:lnTo>
                    <a:pt x="4222" y="1327"/>
                  </a:lnTo>
                  <a:lnTo>
                    <a:pt x="4170" y="1325"/>
                  </a:lnTo>
                  <a:lnTo>
                    <a:pt x="4115" y="1320"/>
                  </a:lnTo>
                  <a:lnTo>
                    <a:pt x="4060" y="1314"/>
                  </a:lnTo>
                  <a:lnTo>
                    <a:pt x="4003" y="1306"/>
                  </a:lnTo>
                  <a:lnTo>
                    <a:pt x="3945" y="1294"/>
                  </a:lnTo>
                  <a:lnTo>
                    <a:pt x="3885" y="1280"/>
                  </a:lnTo>
                  <a:lnTo>
                    <a:pt x="3825" y="1264"/>
                  </a:lnTo>
                  <a:lnTo>
                    <a:pt x="3764" y="1246"/>
                  </a:lnTo>
                  <a:lnTo>
                    <a:pt x="3702" y="1223"/>
                  </a:lnTo>
                  <a:lnTo>
                    <a:pt x="3638" y="1199"/>
                  </a:lnTo>
                  <a:lnTo>
                    <a:pt x="3573" y="1172"/>
                  </a:lnTo>
                  <a:lnTo>
                    <a:pt x="3506" y="1143"/>
                  </a:lnTo>
                  <a:lnTo>
                    <a:pt x="3439" y="1109"/>
                  </a:lnTo>
                  <a:lnTo>
                    <a:pt x="3371" y="1072"/>
                  </a:lnTo>
                  <a:lnTo>
                    <a:pt x="3300" y="1033"/>
                  </a:lnTo>
                  <a:lnTo>
                    <a:pt x="3230" y="989"/>
                  </a:lnTo>
                  <a:lnTo>
                    <a:pt x="3157" y="942"/>
                  </a:lnTo>
                  <a:lnTo>
                    <a:pt x="3157" y="942"/>
                  </a:lnTo>
                  <a:lnTo>
                    <a:pt x="3016" y="849"/>
                  </a:lnTo>
                  <a:lnTo>
                    <a:pt x="2877" y="760"/>
                  </a:lnTo>
                  <a:lnTo>
                    <a:pt x="2742" y="678"/>
                  </a:lnTo>
                  <a:lnTo>
                    <a:pt x="2613" y="599"/>
                  </a:lnTo>
                  <a:lnTo>
                    <a:pt x="2487" y="528"/>
                  </a:lnTo>
                  <a:lnTo>
                    <a:pt x="2365" y="460"/>
                  </a:lnTo>
                  <a:lnTo>
                    <a:pt x="2247" y="397"/>
                  </a:lnTo>
                  <a:lnTo>
                    <a:pt x="2131" y="340"/>
                  </a:lnTo>
                  <a:lnTo>
                    <a:pt x="2020" y="289"/>
                  </a:lnTo>
                  <a:lnTo>
                    <a:pt x="1912" y="240"/>
                  </a:lnTo>
                  <a:lnTo>
                    <a:pt x="1806" y="197"/>
                  </a:lnTo>
                  <a:lnTo>
                    <a:pt x="1705" y="158"/>
                  </a:lnTo>
                  <a:lnTo>
                    <a:pt x="1605" y="124"/>
                  </a:lnTo>
                  <a:lnTo>
                    <a:pt x="1508" y="95"/>
                  </a:lnTo>
                  <a:lnTo>
                    <a:pt x="1414" y="69"/>
                  </a:lnTo>
                  <a:lnTo>
                    <a:pt x="1321" y="48"/>
                  </a:lnTo>
                  <a:lnTo>
                    <a:pt x="1230" y="30"/>
                  </a:lnTo>
                  <a:lnTo>
                    <a:pt x="1141" y="17"/>
                  </a:lnTo>
                  <a:lnTo>
                    <a:pt x="1054" y="8"/>
                  </a:lnTo>
                  <a:lnTo>
                    <a:pt x="968" y="1"/>
                  </a:lnTo>
                  <a:lnTo>
                    <a:pt x="885" y="0"/>
                  </a:lnTo>
                  <a:lnTo>
                    <a:pt x="801" y="0"/>
                  </a:lnTo>
                  <a:lnTo>
                    <a:pt x="719" y="4"/>
                  </a:lnTo>
                  <a:lnTo>
                    <a:pt x="639" y="12"/>
                  </a:lnTo>
                  <a:lnTo>
                    <a:pt x="558" y="24"/>
                  </a:lnTo>
                  <a:lnTo>
                    <a:pt x="478" y="38"/>
                  </a:lnTo>
                  <a:lnTo>
                    <a:pt x="399" y="56"/>
                  </a:lnTo>
                  <a:lnTo>
                    <a:pt x="319" y="75"/>
                  </a:lnTo>
                  <a:lnTo>
                    <a:pt x="239" y="100"/>
                  </a:lnTo>
                  <a:lnTo>
                    <a:pt x="160" y="124"/>
                  </a:lnTo>
                  <a:lnTo>
                    <a:pt x="81" y="153"/>
                  </a:lnTo>
                  <a:lnTo>
                    <a:pt x="0" y="18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35296" name="Freeform 32"/>
            <p:cNvSpPr>
              <a:spLocks/>
            </p:cNvSpPr>
            <p:nvPr userDrawn="1"/>
          </p:nvSpPr>
          <p:spPr bwMode="auto">
            <a:xfrm>
              <a:off x="700" y="1111"/>
              <a:ext cx="5452" cy="633"/>
            </a:xfrm>
            <a:custGeom>
              <a:avLst/>
              <a:gdLst/>
              <a:ahLst/>
              <a:cxnLst>
                <a:cxn ang="0">
                  <a:pos x="5452" y="516"/>
                </a:cxn>
                <a:cxn ang="0">
                  <a:pos x="5419" y="574"/>
                </a:cxn>
                <a:cxn ang="0">
                  <a:pos x="5376" y="637"/>
                </a:cxn>
                <a:cxn ang="0">
                  <a:pos x="5316" y="717"/>
                </a:cxn>
                <a:cxn ang="0">
                  <a:pos x="5239" y="808"/>
                </a:cxn>
                <a:cxn ang="0">
                  <a:pos x="5143" y="903"/>
                </a:cxn>
                <a:cxn ang="0">
                  <a:pos x="5060" y="974"/>
                </a:cxn>
                <a:cxn ang="0">
                  <a:pos x="4998" y="1021"/>
                </a:cxn>
                <a:cxn ang="0">
                  <a:pos x="4932" y="1064"/>
                </a:cxn>
                <a:cxn ang="0">
                  <a:pos x="4862" y="1106"/>
                </a:cxn>
                <a:cxn ang="0">
                  <a:pos x="4787" y="1145"/>
                </a:cxn>
                <a:cxn ang="0">
                  <a:pos x="4707" y="1179"/>
                </a:cxn>
                <a:cxn ang="0">
                  <a:pos x="4624" y="1208"/>
                </a:cxn>
                <a:cxn ang="0">
                  <a:pos x="4533" y="1232"/>
                </a:cxn>
                <a:cxn ang="0">
                  <a:pos x="4440" y="1252"/>
                </a:cxn>
                <a:cxn ang="0">
                  <a:pos x="4342" y="1263"/>
                </a:cxn>
                <a:cxn ang="0">
                  <a:pos x="4239" y="1266"/>
                </a:cxn>
                <a:cxn ang="0">
                  <a:pos x="4131" y="1263"/>
                </a:cxn>
                <a:cxn ang="0">
                  <a:pos x="4018" y="1250"/>
                </a:cxn>
                <a:cxn ang="0">
                  <a:pos x="3902" y="1228"/>
                </a:cxn>
                <a:cxn ang="0">
                  <a:pos x="3779" y="1194"/>
                </a:cxn>
                <a:cxn ang="0">
                  <a:pos x="3652" y="1150"/>
                </a:cxn>
                <a:cxn ang="0">
                  <a:pos x="3520" y="1095"/>
                </a:cxn>
                <a:cxn ang="0">
                  <a:pos x="3384" y="1027"/>
                </a:cxn>
                <a:cxn ang="0">
                  <a:pos x="3242" y="947"/>
                </a:cxn>
                <a:cxn ang="0">
                  <a:pos x="3169" y="901"/>
                </a:cxn>
                <a:cxn ang="0">
                  <a:pos x="2885" y="724"/>
                </a:cxn>
                <a:cxn ang="0">
                  <a:pos x="2619" y="569"/>
                </a:cxn>
                <a:cxn ang="0">
                  <a:pos x="2369" y="433"/>
                </a:cxn>
                <a:cxn ang="0">
                  <a:pos x="2134" y="317"/>
                </a:cxn>
                <a:cxn ang="0">
                  <a:pos x="1912" y="222"/>
                </a:cxn>
                <a:cxn ang="0">
                  <a:pos x="1704" y="144"/>
                </a:cxn>
                <a:cxn ang="0">
                  <a:pos x="1507" y="83"/>
                </a:cxn>
                <a:cxn ang="0">
                  <a:pos x="1318" y="41"/>
                </a:cxn>
                <a:cxn ang="0">
                  <a:pos x="1139" y="13"/>
                </a:cxn>
                <a:cxn ang="0">
                  <a:pos x="965" y="0"/>
                </a:cxn>
                <a:cxn ang="0">
                  <a:pos x="798" y="4"/>
                </a:cxn>
                <a:cxn ang="0">
                  <a:pos x="635" y="18"/>
                </a:cxn>
                <a:cxn ang="0">
                  <a:pos x="475" y="47"/>
                </a:cxn>
                <a:cxn ang="0">
                  <a:pos x="317" y="89"/>
                </a:cxn>
                <a:cxn ang="0">
                  <a:pos x="158" y="141"/>
                </a:cxn>
                <a:cxn ang="0">
                  <a:pos x="0" y="204"/>
                </a:cxn>
              </a:cxnLst>
              <a:rect l="0" t="0" r="r" b="b"/>
              <a:pathLst>
                <a:path w="5452" h="1266">
                  <a:moveTo>
                    <a:pt x="5452" y="516"/>
                  </a:moveTo>
                  <a:lnTo>
                    <a:pt x="5452" y="516"/>
                  </a:lnTo>
                  <a:lnTo>
                    <a:pt x="5444" y="530"/>
                  </a:lnTo>
                  <a:lnTo>
                    <a:pt x="5419" y="574"/>
                  </a:lnTo>
                  <a:lnTo>
                    <a:pt x="5400" y="603"/>
                  </a:lnTo>
                  <a:lnTo>
                    <a:pt x="5376" y="637"/>
                  </a:lnTo>
                  <a:lnTo>
                    <a:pt x="5348" y="675"/>
                  </a:lnTo>
                  <a:lnTo>
                    <a:pt x="5316" y="717"/>
                  </a:lnTo>
                  <a:lnTo>
                    <a:pt x="5279" y="761"/>
                  </a:lnTo>
                  <a:lnTo>
                    <a:pt x="5239" y="808"/>
                  </a:lnTo>
                  <a:lnTo>
                    <a:pt x="5193" y="855"/>
                  </a:lnTo>
                  <a:lnTo>
                    <a:pt x="5143" y="903"/>
                  </a:lnTo>
                  <a:lnTo>
                    <a:pt x="5089" y="950"/>
                  </a:lnTo>
                  <a:lnTo>
                    <a:pt x="5060" y="974"/>
                  </a:lnTo>
                  <a:lnTo>
                    <a:pt x="5029" y="997"/>
                  </a:lnTo>
                  <a:lnTo>
                    <a:pt x="4998" y="1021"/>
                  </a:lnTo>
                  <a:lnTo>
                    <a:pt x="4965" y="1042"/>
                  </a:lnTo>
                  <a:lnTo>
                    <a:pt x="4932" y="1064"/>
                  </a:lnTo>
                  <a:lnTo>
                    <a:pt x="4897" y="1085"/>
                  </a:lnTo>
                  <a:lnTo>
                    <a:pt x="4862" y="1106"/>
                  </a:lnTo>
                  <a:lnTo>
                    <a:pt x="4825" y="1126"/>
                  </a:lnTo>
                  <a:lnTo>
                    <a:pt x="4787" y="1145"/>
                  </a:lnTo>
                  <a:lnTo>
                    <a:pt x="4747" y="1161"/>
                  </a:lnTo>
                  <a:lnTo>
                    <a:pt x="4707" y="1179"/>
                  </a:lnTo>
                  <a:lnTo>
                    <a:pt x="4665" y="1194"/>
                  </a:lnTo>
                  <a:lnTo>
                    <a:pt x="4624" y="1208"/>
                  </a:lnTo>
                  <a:lnTo>
                    <a:pt x="4579" y="1221"/>
                  </a:lnTo>
                  <a:lnTo>
                    <a:pt x="4533" y="1232"/>
                  </a:lnTo>
                  <a:lnTo>
                    <a:pt x="4488" y="1242"/>
                  </a:lnTo>
                  <a:lnTo>
                    <a:pt x="4440" y="1252"/>
                  </a:lnTo>
                  <a:lnTo>
                    <a:pt x="4392" y="1258"/>
                  </a:lnTo>
                  <a:lnTo>
                    <a:pt x="4342" y="1263"/>
                  </a:lnTo>
                  <a:lnTo>
                    <a:pt x="4292" y="1266"/>
                  </a:lnTo>
                  <a:lnTo>
                    <a:pt x="4239" y="1266"/>
                  </a:lnTo>
                  <a:lnTo>
                    <a:pt x="4186" y="1266"/>
                  </a:lnTo>
                  <a:lnTo>
                    <a:pt x="4131" y="1263"/>
                  </a:lnTo>
                  <a:lnTo>
                    <a:pt x="4075" y="1257"/>
                  </a:lnTo>
                  <a:lnTo>
                    <a:pt x="4018" y="1250"/>
                  </a:lnTo>
                  <a:lnTo>
                    <a:pt x="3960" y="1239"/>
                  </a:lnTo>
                  <a:lnTo>
                    <a:pt x="3902" y="1228"/>
                  </a:lnTo>
                  <a:lnTo>
                    <a:pt x="3841" y="1211"/>
                  </a:lnTo>
                  <a:lnTo>
                    <a:pt x="3779" y="1194"/>
                  </a:lnTo>
                  <a:lnTo>
                    <a:pt x="3716" y="1174"/>
                  </a:lnTo>
                  <a:lnTo>
                    <a:pt x="3652" y="1150"/>
                  </a:lnTo>
                  <a:lnTo>
                    <a:pt x="3586" y="1124"/>
                  </a:lnTo>
                  <a:lnTo>
                    <a:pt x="3520" y="1095"/>
                  </a:lnTo>
                  <a:lnTo>
                    <a:pt x="3452" y="1063"/>
                  </a:lnTo>
                  <a:lnTo>
                    <a:pt x="3384" y="1027"/>
                  </a:lnTo>
                  <a:lnTo>
                    <a:pt x="3313" y="989"/>
                  </a:lnTo>
                  <a:lnTo>
                    <a:pt x="3242" y="947"/>
                  </a:lnTo>
                  <a:lnTo>
                    <a:pt x="3169" y="901"/>
                  </a:lnTo>
                  <a:lnTo>
                    <a:pt x="3169" y="901"/>
                  </a:lnTo>
                  <a:lnTo>
                    <a:pt x="3024" y="811"/>
                  </a:lnTo>
                  <a:lnTo>
                    <a:pt x="2885" y="724"/>
                  </a:lnTo>
                  <a:lnTo>
                    <a:pt x="2749" y="643"/>
                  </a:lnTo>
                  <a:lnTo>
                    <a:pt x="2619" y="569"/>
                  </a:lnTo>
                  <a:lnTo>
                    <a:pt x="2491" y="498"/>
                  </a:lnTo>
                  <a:lnTo>
                    <a:pt x="2369" y="433"/>
                  </a:lnTo>
                  <a:lnTo>
                    <a:pt x="2249" y="373"/>
                  </a:lnTo>
                  <a:lnTo>
                    <a:pt x="2134" y="317"/>
                  </a:lnTo>
                  <a:lnTo>
                    <a:pt x="2022" y="267"/>
                  </a:lnTo>
                  <a:lnTo>
                    <a:pt x="1912" y="222"/>
                  </a:lnTo>
                  <a:lnTo>
                    <a:pt x="1806" y="180"/>
                  </a:lnTo>
                  <a:lnTo>
                    <a:pt x="1704" y="144"/>
                  </a:lnTo>
                  <a:lnTo>
                    <a:pt x="1604" y="112"/>
                  </a:lnTo>
                  <a:lnTo>
                    <a:pt x="1507" y="83"/>
                  </a:lnTo>
                  <a:lnTo>
                    <a:pt x="1411" y="60"/>
                  </a:lnTo>
                  <a:lnTo>
                    <a:pt x="1318" y="41"/>
                  </a:lnTo>
                  <a:lnTo>
                    <a:pt x="1227" y="25"/>
                  </a:lnTo>
                  <a:lnTo>
                    <a:pt x="1139" y="13"/>
                  </a:lnTo>
                  <a:lnTo>
                    <a:pt x="1051" y="5"/>
                  </a:lnTo>
                  <a:lnTo>
                    <a:pt x="965" y="0"/>
                  </a:lnTo>
                  <a:lnTo>
                    <a:pt x="882" y="0"/>
                  </a:lnTo>
                  <a:lnTo>
                    <a:pt x="798" y="4"/>
                  </a:lnTo>
                  <a:lnTo>
                    <a:pt x="717" y="8"/>
                  </a:lnTo>
                  <a:lnTo>
                    <a:pt x="635" y="18"/>
                  </a:lnTo>
                  <a:lnTo>
                    <a:pt x="556" y="31"/>
                  </a:lnTo>
                  <a:lnTo>
                    <a:pt x="475" y="47"/>
                  </a:lnTo>
                  <a:lnTo>
                    <a:pt x="396" y="67"/>
                  </a:lnTo>
                  <a:lnTo>
                    <a:pt x="317" y="89"/>
                  </a:lnTo>
                  <a:lnTo>
                    <a:pt x="238" y="113"/>
                  </a:lnTo>
                  <a:lnTo>
                    <a:pt x="158" y="141"/>
                  </a:lnTo>
                  <a:lnTo>
                    <a:pt x="79" y="172"/>
                  </a:lnTo>
                  <a:lnTo>
                    <a:pt x="0" y="20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35297" name="Freeform 33"/>
            <p:cNvSpPr>
              <a:spLocks/>
            </p:cNvSpPr>
            <p:nvPr userDrawn="1"/>
          </p:nvSpPr>
          <p:spPr bwMode="auto">
            <a:xfrm>
              <a:off x="725" y="1127"/>
              <a:ext cx="5457" cy="603"/>
            </a:xfrm>
            <a:custGeom>
              <a:avLst/>
              <a:gdLst/>
              <a:ahLst/>
              <a:cxnLst>
                <a:cxn ang="0">
                  <a:pos x="5457" y="426"/>
                </a:cxn>
                <a:cxn ang="0">
                  <a:pos x="5425" y="484"/>
                </a:cxn>
                <a:cxn ang="0">
                  <a:pos x="5383" y="550"/>
                </a:cxn>
                <a:cxn ang="0">
                  <a:pos x="5323" y="631"/>
                </a:cxn>
                <a:cxn ang="0">
                  <a:pos x="5247" y="725"/>
                </a:cxn>
                <a:cxn ang="0">
                  <a:pos x="5153" y="822"/>
                </a:cxn>
                <a:cxn ang="0">
                  <a:pos x="5071" y="896"/>
                </a:cxn>
                <a:cxn ang="0">
                  <a:pos x="5010" y="943"/>
                </a:cxn>
                <a:cxn ang="0">
                  <a:pos x="4944" y="988"/>
                </a:cxn>
                <a:cxn ang="0">
                  <a:pos x="4875" y="1031"/>
                </a:cxn>
                <a:cxn ang="0">
                  <a:pos x="4801" y="1072"/>
                </a:cxn>
                <a:cxn ang="0">
                  <a:pos x="4722" y="1109"/>
                </a:cxn>
                <a:cxn ang="0">
                  <a:pos x="4637" y="1140"/>
                </a:cxn>
                <a:cxn ang="0">
                  <a:pos x="4549" y="1166"/>
                </a:cxn>
                <a:cxn ang="0">
                  <a:pos x="4456" y="1187"/>
                </a:cxn>
                <a:cxn ang="0">
                  <a:pos x="4358" y="1199"/>
                </a:cxn>
                <a:cxn ang="0">
                  <a:pos x="4254" y="1206"/>
                </a:cxn>
                <a:cxn ang="0">
                  <a:pos x="4147" y="1204"/>
                </a:cxn>
                <a:cxn ang="0">
                  <a:pos x="4035" y="1193"/>
                </a:cxn>
                <a:cxn ang="0">
                  <a:pos x="3917" y="1174"/>
                </a:cxn>
                <a:cxn ang="0">
                  <a:pos x="3793" y="1143"/>
                </a:cxn>
                <a:cxn ang="0">
                  <a:pos x="3666" y="1101"/>
                </a:cxn>
                <a:cxn ang="0">
                  <a:pos x="3534" y="1049"/>
                </a:cxn>
                <a:cxn ang="0">
                  <a:pos x="3396" y="983"/>
                </a:cxn>
                <a:cxn ang="0">
                  <a:pos x="3253" y="906"/>
                </a:cxn>
                <a:cxn ang="0">
                  <a:pos x="3180" y="862"/>
                </a:cxn>
                <a:cxn ang="0">
                  <a:pos x="2892" y="689"/>
                </a:cxn>
                <a:cxn ang="0">
                  <a:pos x="2624" y="537"/>
                </a:cxn>
                <a:cxn ang="0">
                  <a:pos x="2372" y="407"/>
                </a:cxn>
                <a:cxn ang="0">
                  <a:pos x="2136" y="295"/>
                </a:cxn>
                <a:cxn ang="0">
                  <a:pos x="1913" y="203"/>
                </a:cxn>
                <a:cxn ang="0">
                  <a:pos x="1702" y="129"/>
                </a:cxn>
                <a:cxn ang="0">
                  <a:pos x="1504" y="72"/>
                </a:cxn>
                <a:cxn ang="0">
                  <a:pos x="1315" y="32"/>
                </a:cxn>
                <a:cxn ang="0">
                  <a:pos x="1136" y="9"/>
                </a:cxn>
                <a:cxn ang="0">
                  <a:pos x="962" y="0"/>
                </a:cxn>
                <a:cxn ang="0">
                  <a:pos x="796" y="6"/>
                </a:cxn>
                <a:cxn ang="0">
                  <a:pos x="633" y="26"/>
                </a:cxn>
                <a:cxn ang="0">
                  <a:pos x="474" y="58"/>
                </a:cxn>
                <a:cxn ang="0">
                  <a:pos x="315" y="101"/>
                </a:cxn>
                <a:cxn ang="0">
                  <a:pos x="158" y="158"/>
                </a:cxn>
                <a:cxn ang="0">
                  <a:pos x="0" y="224"/>
                </a:cxn>
              </a:cxnLst>
              <a:rect l="0" t="0" r="r" b="b"/>
              <a:pathLst>
                <a:path w="5457" h="1206">
                  <a:moveTo>
                    <a:pt x="5457" y="426"/>
                  </a:moveTo>
                  <a:lnTo>
                    <a:pt x="5457" y="426"/>
                  </a:lnTo>
                  <a:lnTo>
                    <a:pt x="5450" y="442"/>
                  </a:lnTo>
                  <a:lnTo>
                    <a:pt x="5425" y="484"/>
                  </a:lnTo>
                  <a:lnTo>
                    <a:pt x="5405" y="515"/>
                  </a:lnTo>
                  <a:lnTo>
                    <a:pt x="5383" y="550"/>
                  </a:lnTo>
                  <a:lnTo>
                    <a:pt x="5355" y="589"/>
                  </a:lnTo>
                  <a:lnTo>
                    <a:pt x="5323" y="631"/>
                  </a:lnTo>
                  <a:lnTo>
                    <a:pt x="5287" y="676"/>
                  </a:lnTo>
                  <a:lnTo>
                    <a:pt x="5247" y="725"/>
                  </a:lnTo>
                  <a:lnTo>
                    <a:pt x="5203" y="773"/>
                  </a:lnTo>
                  <a:lnTo>
                    <a:pt x="5153" y="822"/>
                  </a:lnTo>
                  <a:lnTo>
                    <a:pt x="5100" y="872"/>
                  </a:lnTo>
                  <a:lnTo>
                    <a:pt x="5071" y="896"/>
                  </a:lnTo>
                  <a:lnTo>
                    <a:pt x="5041" y="918"/>
                  </a:lnTo>
                  <a:lnTo>
                    <a:pt x="5010" y="943"/>
                  </a:lnTo>
                  <a:lnTo>
                    <a:pt x="4978" y="965"/>
                  </a:lnTo>
                  <a:lnTo>
                    <a:pt x="4944" y="988"/>
                  </a:lnTo>
                  <a:lnTo>
                    <a:pt x="4911" y="1011"/>
                  </a:lnTo>
                  <a:lnTo>
                    <a:pt x="4875" y="1031"/>
                  </a:lnTo>
                  <a:lnTo>
                    <a:pt x="4839" y="1052"/>
                  </a:lnTo>
                  <a:lnTo>
                    <a:pt x="4801" y="1072"/>
                  </a:lnTo>
                  <a:lnTo>
                    <a:pt x="4762" y="1091"/>
                  </a:lnTo>
                  <a:lnTo>
                    <a:pt x="4722" y="1109"/>
                  </a:lnTo>
                  <a:lnTo>
                    <a:pt x="4681" y="1125"/>
                  </a:lnTo>
                  <a:lnTo>
                    <a:pt x="4637" y="1140"/>
                  </a:lnTo>
                  <a:lnTo>
                    <a:pt x="4594" y="1154"/>
                  </a:lnTo>
                  <a:lnTo>
                    <a:pt x="4549" y="1166"/>
                  </a:lnTo>
                  <a:lnTo>
                    <a:pt x="4503" y="1177"/>
                  </a:lnTo>
                  <a:lnTo>
                    <a:pt x="4456" y="1187"/>
                  </a:lnTo>
                  <a:lnTo>
                    <a:pt x="4407" y="1195"/>
                  </a:lnTo>
                  <a:lnTo>
                    <a:pt x="4358" y="1199"/>
                  </a:lnTo>
                  <a:lnTo>
                    <a:pt x="4307" y="1204"/>
                  </a:lnTo>
                  <a:lnTo>
                    <a:pt x="4254" y="1206"/>
                  </a:lnTo>
                  <a:lnTo>
                    <a:pt x="4202" y="1206"/>
                  </a:lnTo>
                  <a:lnTo>
                    <a:pt x="4147" y="1204"/>
                  </a:lnTo>
                  <a:lnTo>
                    <a:pt x="4092" y="1199"/>
                  </a:lnTo>
                  <a:lnTo>
                    <a:pt x="4035" y="1193"/>
                  </a:lnTo>
                  <a:lnTo>
                    <a:pt x="3977" y="1185"/>
                  </a:lnTo>
                  <a:lnTo>
                    <a:pt x="3917" y="1174"/>
                  </a:lnTo>
                  <a:lnTo>
                    <a:pt x="3856" y="1159"/>
                  </a:lnTo>
                  <a:lnTo>
                    <a:pt x="3793" y="1143"/>
                  </a:lnTo>
                  <a:lnTo>
                    <a:pt x="3731" y="1124"/>
                  </a:lnTo>
                  <a:lnTo>
                    <a:pt x="3666" y="1101"/>
                  </a:lnTo>
                  <a:lnTo>
                    <a:pt x="3600" y="1077"/>
                  </a:lnTo>
                  <a:lnTo>
                    <a:pt x="3534" y="1049"/>
                  </a:lnTo>
                  <a:lnTo>
                    <a:pt x="3466" y="1017"/>
                  </a:lnTo>
                  <a:lnTo>
                    <a:pt x="3396" y="983"/>
                  </a:lnTo>
                  <a:lnTo>
                    <a:pt x="3325" y="946"/>
                  </a:lnTo>
                  <a:lnTo>
                    <a:pt x="3253" y="906"/>
                  </a:lnTo>
                  <a:lnTo>
                    <a:pt x="3180" y="862"/>
                  </a:lnTo>
                  <a:lnTo>
                    <a:pt x="3180" y="862"/>
                  </a:lnTo>
                  <a:lnTo>
                    <a:pt x="3034" y="772"/>
                  </a:lnTo>
                  <a:lnTo>
                    <a:pt x="2892" y="689"/>
                  </a:lnTo>
                  <a:lnTo>
                    <a:pt x="2756" y="610"/>
                  </a:lnTo>
                  <a:lnTo>
                    <a:pt x="2624" y="537"/>
                  </a:lnTo>
                  <a:lnTo>
                    <a:pt x="2497" y="470"/>
                  </a:lnTo>
                  <a:lnTo>
                    <a:pt x="2372" y="407"/>
                  </a:lnTo>
                  <a:lnTo>
                    <a:pt x="2252" y="348"/>
                  </a:lnTo>
                  <a:lnTo>
                    <a:pt x="2136" y="295"/>
                  </a:lnTo>
                  <a:lnTo>
                    <a:pt x="2023" y="247"/>
                  </a:lnTo>
                  <a:lnTo>
                    <a:pt x="1913" y="203"/>
                  </a:lnTo>
                  <a:lnTo>
                    <a:pt x="1806" y="164"/>
                  </a:lnTo>
                  <a:lnTo>
                    <a:pt x="1702" y="129"/>
                  </a:lnTo>
                  <a:lnTo>
                    <a:pt x="1602" y="98"/>
                  </a:lnTo>
                  <a:lnTo>
                    <a:pt x="1504" y="72"/>
                  </a:lnTo>
                  <a:lnTo>
                    <a:pt x="1409" y="51"/>
                  </a:lnTo>
                  <a:lnTo>
                    <a:pt x="1315" y="32"/>
                  </a:lnTo>
                  <a:lnTo>
                    <a:pt x="1225" y="19"/>
                  </a:lnTo>
                  <a:lnTo>
                    <a:pt x="1136" y="9"/>
                  </a:lnTo>
                  <a:lnTo>
                    <a:pt x="1048" y="3"/>
                  </a:lnTo>
                  <a:lnTo>
                    <a:pt x="962" y="0"/>
                  </a:lnTo>
                  <a:lnTo>
                    <a:pt x="879" y="1"/>
                  </a:lnTo>
                  <a:lnTo>
                    <a:pt x="796" y="6"/>
                  </a:lnTo>
                  <a:lnTo>
                    <a:pt x="714" y="14"/>
                  </a:lnTo>
                  <a:lnTo>
                    <a:pt x="633" y="26"/>
                  </a:lnTo>
                  <a:lnTo>
                    <a:pt x="553" y="40"/>
                  </a:lnTo>
                  <a:lnTo>
                    <a:pt x="474" y="58"/>
                  </a:lnTo>
                  <a:lnTo>
                    <a:pt x="394" y="79"/>
                  </a:lnTo>
                  <a:lnTo>
                    <a:pt x="315" y="101"/>
                  </a:lnTo>
                  <a:lnTo>
                    <a:pt x="238" y="129"/>
                  </a:lnTo>
                  <a:lnTo>
                    <a:pt x="158" y="158"/>
                  </a:lnTo>
                  <a:lnTo>
                    <a:pt x="79" y="190"/>
                  </a:lnTo>
                  <a:lnTo>
                    <a:pt x="0" y="22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35298" name="Freeform 34"/>
            <p:cNvSpPr>
              <a:spLocks/>
            </p:cNvSpPr>
            <p:nvPr userDrawn="1"/>
          </p:nvSpPr>
          <p:spPr bwMode="auto">
            <a:xfrm>
              <a:off x="752" y="1144"/>
              <a:ext cx="5459" cy="573"/>
            </a:xfrm>
            <a:custGeom>
              <a:avLst/>
              <a:gdLst/>
              <a:ahLst/>
              <a:cxnLst>
                <a:cxn ang="0">
                  <a:pos x="5459" y="335"/>
                </a:cxn>
                <a:cxn ang="0">
                  <a:pos x="5427" y="395"/>
                </a:cxn>
                <a:cxn ang="0">
                  <a:pos x="5385" y="461"/>
                </a:cxn>
                <a:cxn ang="0">
                  <a:pos x="5328" y="545"/>
                </a:cxn>
                <a:cxn ang="0">
                  <a:pos x="5253" y="639"/>
                </a:cxn>
                <a:cxn ang="0">
                  <a:pos x="5160" y="739"/>
                </a:cxn>
                <a:cxn ang="0">
                  <a:pos x="5080" y="815"/>
                </a:cxn>
                <a:cxn ang="0">
                  <a:pos x="5019" y="863"/>
                </a:cxn>
                <a:cxn ang="0">
                  <a:pos x="4955" y="912"/>
                </a:cxn>
                <a:cxn ang="0">
                  <a:pos x="4885" y="957"/>
                </a:cxn>
                <a:cxn ang="0">
                  <a:pos x="4812" y="999"/>
                </a:cxn>
                <a:cxn ang="0">
                  <a:pos x="4734" y="1036"/>
                </a:cxn>
                <a:cxn ang="0">
                  <a:pos x="4651" y="1070"/>
                </a:cxn>
                <a:cxn ang="0">
                  <a:pos x="4562" y="1098"/>
                </a:cxn>
                <a:cxn ang="0">
                  <a:pos x="4469" y="1120"/>
                </a:cxn>
                <a:cxn ang="0">
                  <a:pos x="4372" y="1136"/>
                </a:cxn>
                <a:cxn ang="0">
                  <a:pos x="4268" y="1144"/>
                </a:cxn>
                <a:cxn ang="0">
                  <a:pos x="4161" y="1144"/>
                </a:cxn>
                <a:cxn ang="0">
                  <a:pos x="4047" y="1136"/>
                </a:cxn>
                <a:cxn ang="0">
                  <a:pos x="3929" y="1119"/>
                </a:cxn>
                <a:cxn ang="0">
                  <a:pos x="3807" y="1090"/>
                </a:cxn>
                <a:cxn ang="0">
                  <a:pos x="3677" y="1051"/>
                </a:cxn>
                <a:cxn ang="0">
                  <a:pos x="3544" y="1001"/>
                </a:cxn>
                <a:cxn ang="0">
                  <a:pos x="3405" y="938"/>
                </a:cxn>
                <a:cxn ang="0">
                  <a:pos x="3261" y="862"/>
                </a:cxn>
                <a:cxn ang="0">
                  <a:pos x="3187" y="820"/>
                </a:cxn>
                <a:cxn ang="0">
                  <a:pos x="2899" y="652"/>
                </a:cxn>
                <a:cxn ang="0">
                  <a:pos x="2628" y="505"/>
                </a:cxn>
                <a:cxn ang="0">
                  <a:pos x="2374" y="379"/>
                </a:cxn>
                <a:cxn ang="0">
                  <a:pos x="2135" y="273"/>
                </a:cxn>
                <a:cxn ang="0">
                  <a:pos x="1911" y="184"/>
                </a:cxn>
                <a:cxn ang="0">
                  <a:pos x="1700" y="114"/>
                </a:cxn>
                <a:cxn ang="0">
                  <a:pos x="1500" y="61"/>
                </a:cxn>
                <a:cxn ang="0">
                  <a:pos x="1312" y="25"/>
                </a:cxn>
                <a:cxn ang="0">
                  <a:pos x="1131" y="4"/>
                </a:cxn>
                <a:cxn ang="0">
                  <a:pos x="958" y="0"/>
                </a:cxn>
                <a:cxn ang="0">
                  <a:pos x="791" y="8"/>
                </a:cxn>
                <a:cxn ang="0">
                  <a:pos x="628" y="32"/>
                </a:cxn>
                <a:cxn ang="0">
                  <a:pos x="470" y="67"/>
                </a:cxn>
                <a:cxn ang="0">
                  <a:pos x="313" y="114"/>
                </a:cxn>
                <a:cxn ang="0">
                  <a:pos x="156" y="174"/>
                </a:cxn>
                <a:cxn ang="0">
                  <a:pos x="0" y="243"/>
                </a:cxn>
              </a:cxnLst>
              <a:rect l="0" t="0" r="r" b="b"/>
              <a:pathLst>
                <a:path w="5459" h="1144">
                  <a:moveTo>
                    <a:pt x="5459" y="335"/>
                  </a:moveTo>
                  <a:lnTo>
                    <a:pt x="5459" y="335"/>
                  </a:lnTo>
                  <a:lnTo>
                    <a:pt x="5450" y="352"/>
                  </a:lnTo>
                  <a:lnTo>
                    <a:pt x="5427" y="395"/>
                  </a:lnTo>
                  <a:lnTo>
                    <a:pt x="5409" y="426"/>
                  </a:lnTo>
                  <a:lnTo>
                    <a:pt x="5385" y="461"/>
                  </a:lnTo>
                  <a:lnTo>
                    <a:pt x="5359" y="502"/>
                  </a:lnTo>
                  <a:lnTo>
                    <a:pt x="5328" y="545"/>
                  </a:lnTo>
                  <a:lnTo>
                    <a:pt x="5292" y="591"/>
                  </a:lnTo>
                  <a:lnTo>
                    <a:pt x="5253" y="639"/>
                  </a:lnTo>
                  <a:lnTo>
                    <a:pt x="5209" y="689"/>
                  </a:lnTo>
                  <a:lnTo>
                    <a:pt x="5160" y="739"/>
                  </a:lnTo>
                  <a:lnTo>
                    <a:pt x="5108" y="791"/>
                  </a:lnTo>
                  <a:lnTo>
                    <a:pt x="5080" y="815"/>
                  </a:lnTo>
                  <a:lnTo>
                    <a:pt x="5049" y="839"/>
                  </a:lnTo>
                  <a:lnTo>
                    <a:pt x="5019" y="863"/>
                  </a:lnTo>
                  <a:lnTo>
                    <a:pt x="4988" y="888"/>
                  </a:lnTo>
                  <a:lnTo>
                    <a:pt x="4955" y="912"/>
                  </a:lnTo>
                  <a:lnTo>
                    <a:pt x="4921" y="935"/>
                  </a:lnTo>
                  <a:lnTo>
                    <a:pt x="4885" y="957"/>
                  </a:lnTo>
                  <a:lnTo>
                    <a:pt x="4849" y="978"/>
                  </a:lnTo>
                  <a:lnTo>
                    <a:pt x="4812" y="999"/>
                  </a:lnTo>
                  <a:lnTo>
                    <a:pt x="4773" y="1018"/>
                  </a:lnTo>
                  <a:lnTo>
                    <a:pt x="4734" y="1036"/>
                  </a:lnTo>
                  <a:lnTo>
                    <a:pt x="4692" y="1054"/>
                  </a:lnTo>
                  <a:lnTo>
                    <a:pt x="4651" y="1070"/>
                  </a:lnTo>
                  <a:lnTo>
                    <a:pt x="4606" y="1085"/>
                  </a:lnTo>
                  <a:lnTo>
                    <a:pt x="4562" y="1098"/>
                  </a:lnTo>
                  <a:lnTo>
                    <a:pt x="4516" y="1111"/>
                  </a:lnTo>
                  <a:lnTo>
                    <a:pt x="4469" y="1120"/>
                  </a:lnTo>
                  <a:lnTo>
                    <a:pt x="4420" y="1128"/>
                  </a:lnTo>
                  <a:lnTo>
                    <a:pt x="4372" y="1136"/>
                  </a:lnTo>
                  <a:lnTo>
                    <a:pt x="4320" y="1141"/>
                  </a:lnTo>
                  <a:lnTo>
                    <a:pt x="4268" y="1144"/>
                  </a:lnTo>
                  <a:lnTo>
                    <a:pt x="4215" y="1144"/>
                  </a:lnTo>
                  <a:lnTo>
                    <a:pt x="4161" y="1144"/>
                  </a:lnTo>
                  <a:lnTo>
                    <a:pt x="4105" y="1141"/>
                  </a:lnTo>
                  <a:lnTo>
                    <a:pt x="4047" y="1136"/>
                  </a:lnTo>
                  <a:lnTo>
                    <a:pt x="3988" y="1128"/>
                  </a:lnTo>
                  <a:lnTo>
                    <a:pt x="3929" y="1119"/>
                  </a:lnTo>
                  <a:lnTo>
                    <a:pt x="3869" y="1106"/>
                  </a:lnTo>
                  <a:lnTo>
                    <a:pt x="3807" y="1090"/>
                  </a:lnTo>
                  <a:lnTo>
                    <a:pt x="3743" y="1072"/>
                  </a:lnTo>
                  <a:lnTo>
                    <a:pt x="3677" y="1051"/>
                  </a:lnTo>
                  <a:lnTo>
                    <a:pt x="3612" y="1027"/>
                  </a:lnTo>
                  <a:lnTo>
                    <a:pt x="3544" y="1001"/>
                  </a:lnTo>
                  <a:lnTo>
                    <a:pt x="3476" y="970"/>
                  </a:lnTo>
                  <a:lnTo>
                    <a:pt x="3405" y="938"/>
                  </a:lnTo>
                  <a:lnTo>
                    <a:pt x="3335" y="902"/>
                  </a:lnTo>
                  <a:lnTo>
                    <a:pt x="3261" y="862"/>
                  </a:lnTo>
                  <a:lnTo>
                    <a:pt x="3187" y="820"/>
                  </a:lnTo>
                  <a:lnTo>
                    <a:pt x="3187" y="820"/>
                  </a:lnTo>
                  <a:lnTo>
                    <a:pt x="3040" y="733"/>
                  </a:lnTo>
                  <a:lnTo>
                    <a:pt x="2899" y="652"/>
                  </a:lnTo>
                  <a:lnTo>
                    <a:pt x="2761" y="576"/>
                  </a:lnTo>
                  <a:lnTo>
                    <a:pt x="2628" y="505"/>
                  </a:lnTo>
                  <a:lnTo>
                    <a:pt x="2499" y="439"/>
                  </a:lnTo>
                  <a:lnTo>
                    <a:pt x="2374" y="379"/>
                  </a:lnTo>
                  <a:lnTo>
                    <a:pt x="2253" y="323"/>
                  </a:lnTo>
                  <a:lnTo>
                    <a:pt x="2135" y="273"/>
                  </a:lnTo>
                  <a:lnTo>
                    <a:pt x="2022" y="226"/>
                  </a:lnTo>
                  <a:lnTo>
                    <a:pt x="1911" y="184"/>
                  </a:lnTo>
                  <a:lnTo>
                    <a:pt x="1804" y="147"/>
                  </a:lnTo>
                  <a:lnTo>
                    <a:pt x="1700" y="114"/>
                  </a:lnTo>
                  <a:lnTo>
                    <a:pt x="1599" y="85"/>
                  </a:lnTo>
                  <a:lnTo>
                    <a:pt x="1500" y="61"/>
                  </a:lnTo>
                  <a:lnTo>
                    <a:pt x="1405" y="40"/>
                  </a:lnTo>
                  <a:lnTo>
                    <a:pt x="1312" y="25"/>
                  </a:lnTo>
                  <a:lnTo>
                    <a:pt x="1220" y="13"/>
                  </a:lnTo>
                  <a:lnTo>
                    <a:pt x="1131" y="4"/>
                  </a:lnTo>
                  <a:lnTo>
                    <a:pt x="1044" y="0"/>
                  </a:lnTo>
                  <a:lnTo>
                    <a:pt x="958" y="0"/>
                  </a:lnTo>
                  <a:lnTo>
                    <a:pt x="874" y="1"/>
                  </a:lnTo>
                  <a:lnTo>
                    <a:pt x="791" y="8"/>
                  </a:lnTo>
                  <a:lnTo>
                    <a:pt x="709" y="17"/>
                  </a:lnTo>
                  <a:lnTo>
                    <a:pt x="628" y="32"/>
                  </a:lnTo>
                  <a:lnTo>
                    <a:pt x="549" y="48"/>
                  </a:lnTo>
                  <a:lnTo>
                    <a:pt x="470" y="67"/>
                  </a:lnTo>
                  <a:lnTo>
                    <a:pt x="391" y="88"/>
                  </a:lnTo>
                  <a:lnTo>
                    <a:pt x="313" y="114"/>
                  </a:lnTo>
                  <a:lnTo>
                    <a:pt x="234" y="143"/>
                  </a:lnTo>
                  <a:lnTo>
                    <a:pt x="156" y="174"/>
                  </a:lnTo>
                  <a:lnTo>
                    <a:pt x="77" y="208"/>
                  </a:lnTo>
                  <a:lnTo>
                    <a:pt x="0" y="243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35299" name="Freeform 35"/>
            <p:cNvSpPr>
              <a:spLocks/>
            </p:cNvSpPr>
            <p:nvPr userDrawn="1"/>
          </p:nvSpPr>
          <p:spPr bwMode="auto">
            <a:xfrm>
              <a:off x="778" y="1160"/>
              <a:ext cx="5461" cy="544"/>
            </a:xfrm>
            <a:custGeom>
              <a:avLst/>
              <a:gdLst/>
              <a:ahLst/>
              <a:cxnLst>
                <a:cxn ang="0">
                  <a:pos x="5461" y="247"/>
                </a:cxn>
                <a:cxn ang="0">
                  <a:pos x="5429" y="308"/>
                </a:cxn>
                <a:cxn ang="0">
                  <a:pos x="5390" y="376"/>
                </a:cxn>
                <a:cxn ang="0">
                  <a:pos x="5333" y="460"/>
                </a:cxn>
                <a:cxn ang="0">
                  <a:pos x="5259" y="557"/>
                </a:cxn>
                <a:cxn ang="0">
                  <a:pos x="5168" y="659"/>
                </a:cxn>
                <a:cxn ang="0">
                  <a:pos x="5088" y="736"/>
                </a:cxn>
                <a:cxn ang="0">
                  <a:pos x="5029" y="788"/>
                </a:cxn>
                <a:cxn ang="0">
                  <a:pos x="4965" y="836"/>
                </a:cxn>
                <a:cxn ang="0">
                  <a:pos x="4897" y="883"/>
                </a:cxn>
                <a:cxn ang="0">
                  <a:pos x="4823" y="927"/>
                </a:cxn>
                <a:cxn ang="0">
                  <a:pos x="4746" y="965"/>
                </a:cxn>
                <a:cxn ang="0">
                  <a:pos x="4662" y="1001"/>
                </a:cxn>
                <a:cxn ang="0">
                  <a:pos x="4575" y="1032"/>
                </a:cxn>
                <a:cxn ang="0">
                  <a:pos x="4483" y="1056"/>
                </a:cxn>
                <a:cxn ang="0">
                  <a:pos x="4385" y="1074"/>
                </a:cxn>
                <a:cxn ang="0">
                  <a:pos x="4282" y="1083"/>
                </a:cxn>
                <a:cxn ang="0">
                  <a:pos x="4175" y="1087"/>
                </a:cxn>
                <a:cxn ang="0">
                  <a:pos x="4061" y="1080"/>
                </a:cxn>
                <a:cxn ang="0">
                  <a:pos x="3943" y="1064"/>
                </a:cxn>
                <a:cxn ang="0">
                  <a:pos x="3819" y="1038"/>
                </a:cxn>
                <a:cxn ang="0">
                  <a:pos x="3690" y="1003"/>
                </a:cxn>
                <a:cxn ang="0">
                  <a:pos x="3556" y="954"/>
                </a:cxn>
                <a:cxn ang="0">
                  <a:pos x="3417" y="894"/>
                </a:cxn>
                <a:cxn ang="0">
                  <a:pos x="3271" y="820"/>
                </a:cxn>
                <a:cxn ang="0">
                  <a:pos x="3196" y="780"/>
                </a:cxn>
                <a:cxn ang="0">
                  <a:pos x="2904" y="617"/>
                </a:cxn>
                <a:cxn ang="0">
                  <a:pos x="2632" y="475"/>
                </a:cxn>
                <a:cxn ang="0">
                  <a:pos x="2377" y="354"/>
                </a:cxn>
                <a:cxn ang="0">
                  <a:pos x="2137" y="250"/>
                </a:cxn>
                <a:cxn ang="0">
                  <a:pos x="1912" y="166"/>
                </a:cxn>
                <a:cxn ang="0">
                  <a:pos x="1699" y="100"/>
                </a:cxn>
                <a:cxn ang="0">
                  <a:pos x="1499" y="52"/>
                </a:cxn>
                <a:cxn ang="0">
                  <a:pos x="1309" y="19"/>
                </a:cxn>
                <a:cxn ang="0">
                  <a:pos x="1129" y="2"/>
                </a:cxn>
                <a:cxn ang="0">
                  <a:pos x="955" y="0"/>
                </a:cxn>
                <a:cxn ang="0">
                  <a:pos x="789" y="13"/>
                </a:cxn>
                <a:cxn ang="0">
                  <a:pos x="626" y="39"/>
                </a:cxn>
                <a:cxn ang="0">
                  <a:pos x="468" y="77"/>
                </a:cxn>
                <a:cxn ang="0">
                  <a:pos x="312" y="129"/>
                </a:cxn>
                <a:cxn ang="0">
                  <a:pos x="157" y="192"/>
                </a:cxn>
                <a:cxn ang="0">
                  <a:pos x="0" y="266"/>
                </a:cxn>
              </a:cxnLst>
              <a:rect l="0" t="0" r="r" b="b"/>
              <a:pathLst>
                <a:path w="5461" h="1087">
                  <a:moveTo>
                    <a:pt x="5461" y="247"/>
                  </a:moveTo>
                  <a:lnTo>
                    <a:pt x="5461" y="247"/>
                  </a:lnTo>
                  <a:lnTo>
                    <a:pt x="5452" y="263"/>
                  </a:lnTo>
                  <a:lnTo>
                    <a:pt x="5429" y="308"/>
                  </a:lnTo>
                  <a:lnTo>
                    <a:pt x="5411" y="339"/>
                  </a:lnTo>
                  <a:lnTo>
                    <a:pt x="5390" y="376"/>
                  </a:lnTo>
                  <a:lnTo>
                    <a:pt x="5363" y="417"/>
                  </a:lnTo>
                  <a:lnTo>
                    <a:pt x="5333" y="460"/>
                  </a:lnTo>
                  <a:lnTo>
                    <a:pt x="5298" y="507"/>
                  </a:lnTo>
                  <a:lnTo>
                    <a:pt x="5259" y="557"/>
                  </a:lnTo>
                  <a:lnTo>
                    <a:pt x="5216" y="607"/>
                  </a:lnTo>
                  <a:lnTo>
                    <a:pt x="5168" y="659"/>
                  </a:lnTo>
                  <a:lnTo>
                    <a:pt x="5116" y="710"/>
                  </a:lnTo>
                  <a:lnTo>
                    <a:pt x="5088" y="736"/>
                  </a:lnTo>
                  <a:lnTo>
                    <a:pt x="5059" y="762"/>
                  </a:lnTo>
                  <a:lnTo>
                    <a:pt x="5029" y="788"/>
                  </a:lnTo>
                  <a:lnTo>
                    <a:pt x="4998" y="812"/>
                  </a:lnTo>
                  <a:lnTo>
                    <a:pt x="4965" y="836"/>
                  </a:lnTo>
                  <a:lnTo>
                    <a:pt x="4932" y="859"/>
                  </a:lnTo>
                  <a:lnTo>
                    <a:pt x="4897" y="883"/>
                  </a:lnTo>
                  <a:lnTo>
                    <a:pt x="4861" y="904"/>
                  </a:lnTo>
                  <a:lnTo>
                    <a:pt x="4823" y="927"/>
                  </a:lnTo>
                  <a:lnTo>
                    <a:pt x="4786" y="946"/>
                  </a:lnTo>
                  <a:lnTo>
                    <a:pt x="4746" y="965"/>
                  </a:lnTo>
                  <a:lnTo>
                    <a:pt x="4705" y="985"/>
                  </a:lnTo>
                  <a:lnTo>
                    <a:pt x="4662" y="1001"/>
                  </a:lnTo>
                  <a:lnTo>
                    <a:pt x="4619" y="1017"/>
                  </a:lnTo>
                  <a:lnTo>
                    <a:pt x="4575" y="1032"/>
                  </a:lnTo>
                  <a:lnTo>
                    <a:pt x="4529" y="1045"/>
                  </a:lnTo>
                  <a:lnTo>
                    <a:pt x="4483" y="1056"/>
                  </a:lnTo>
                  <a:lnTo>
                    <a:pt x="4435" y="1066"/>
                  </a:lnTo>
                  <a:lnTo>
                    <a:pt x="4385" y="1074"/>
                  </a:lnTo>
                  <a:lnTo>
                    <a:pt x="4335" y="1080"/>
                  </a:lnTo>
                  <a:lnTo>
                    <a:pt x="4282" y="1083"/>
                  </a:lnTo>
                  <a:lnTo>
                    <a:pt x="4229" y="1087"/>
                  </a:lnTo>
                  <a:lnTo>
                    <a:pt x="4175" y="1087"/>
                  </a:lnTo>
                  <a:lnTo>
                    <a:pt x="4118" y="1083"/>
                  </a:lnTo>
                  <a:lnTo>
                    <a:pt x="4061" y="1080"/>
                  </a:lnTo>
                  <a:lnTo>
                    <a:pt x="4003" y="1074"/>
                  </a:lnTo>
                  <a:lnTo>
                    <a:pt x="3943" y="1064"/>
                  </a:lnTo>
                  <a:lnTo>
                    <a:pt x="3882" y="1053"/>
                  </a:lnTo>
                  <a:lnTo>
                    <a:pt x="3819" y="1038"/>
                  </a:lnTo>
                  <a:lnTo>
                    <a:pt x="3756" y="1022"/>
                  </a:lnTo>
                  <a:lnTo>
                    <a:pt x="3690" y="1003"/>
                  </a:lnTo>
                  <a:lnTo>
                    <a:pt x="3624" y="980"/>
                  </a:lnTo>
                  <a:lnTo>
                    <a:pt x="3556" y="954"/>
                  </a:lnTo>
                  <a:lnTo>
                    <a:pt x="3488" y="925"/>
                  </a:lnTo>
                  <a:lnTo>
                    <a:pt x="3417" y="894"/>
                  </a:lnTo>
                  <a:lnTo>
                    <a:pt x="3345" y="859"/>
                  </a:lnTo>
                  <a:lnTo>
                    <a:pt x="3271" y="820"/>
                  </a:lnTo>
                  <a:lnTo>
                    <a:pt x="3196" y="780"/>
                  </a:lnTo>
                  <a:lnTo>
                    <a:pt x="3196" y="780"/>
                  </a:lnTo>
                  <a:lnTo>
                    <a:pt x="3049" y="696"/>
                  </a:lnTo>
                  <a:lnTo>
                    <a:pt x="2904" y="617"/>
                  </a:lnTo>
                  <a:lnTo>
                    <a:pt x="2766" y="542"/>
                  </a:lnTo>
                  <a:lnTo>
                    <a:pt x="2632" y="475"/>
                  </a:lnTo>
                  <a:lnTo>
                    <a:pt x="2502" y="412"/>
                  </a:lnTo>
                  <a:lnTo>
                    <a:pt x="2377" y="354"/>
                  </a:lnTo>
                  <a:lnTo>
                    <a:pt x="2255" y="299"/>
                  </a:lnTo>
                  <a:lnTo>
                    <a:pt x="2137" y="250"/>
                  </a:lnTo>
                  <a:lnTo>
                    <a:pt x="2021" y="207"/>
                  </a:lnTo>
                  <a:lnTo>
                    <a:pt x="1912" y="166"/>
                  </a:lnTo>
                  <a:lnTo>
                    <a:pt x="1803" y="131"/>
                  </a:lnTo>
                  <a:lnTo>
                    <a:pt x="1699" y="100"/>
                  </a:lnTo>
                  <a:lnTo>
                    <a:pt x="1598" y="74"/>
                  </a:lnTo>
                  <a:lnTo>
                    <a:pt x="1499" y="52"/>
                  </a:lnTo>
                  <a:lnTo>
                    <a:pt x="1402" y="34"/>
                  </a:lnTo>
                  <a:lnTo>
                    <a:pt x="1309" y="19"/>
                  </a:lnTo>
                  <a:lnTo>
                    <a:pt x="1218" y="8"/>
                  </a:lnTo>
                  <a:lnTo>
                    <a:pt x="1129" y="2"/>
                  </a:lnTo>
                  <a:lnTo>
                    <a:pt x="1041" y="0"/>
                  </a:lnTo>
                  <a:lnTo>
                    <a:pt x="955" y="0"/>
                  </a:lnTo>
                  <a:lnTo>
                    <a:pt x="872" y="5"/>
                  </a:lnTo>
                  <a:lnTo>
                    <a:pt x="789" y="13"/>
                  </a:lnTo>
                  <a:lnTo>
                    <a:pt x="707" y="24"/>
                  </a:lnTo>
                  <a:lnTo>
                    <a:pt x="626" y="39"/>
                  </a:lnTo>
                  <a:lnTo>
                    <a:pt x="547" y="56"/>
                  </a:lnTo>
                  <a:lnTo>
                    <a:pt x="468" y="77"/>
                  </a:lnTo>
                  <a:lnTo>
                    <a:pt x="390" y="102"/>
                  </a:lnTo>
                  <a:lnTo>
                    <a:pt x="312" y="129"/>
                  </a:lnTo>
                  <a:lnTo>
                    <a:pt x="235" y="160"/>
                  </a:lnTo>
                  <a:lnTo>
                    <a:pt x="157" y="192"/>
                  </a:lnTo>
                  <a:lnTo>
                    <a:pt x="78" y="228"/>
                  </a:lnTo>
                  <a:lnTo>
                    <a:pt x="0" y="26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35300" name="Freeform 36"/>
            <p:cNvSpPr>
              <a:spLocks/>
            </p:cNvSpPr>
            <p:nvPr userDrawn="1"/>
          </p:nvSpPr>
          <p:spPr bwMode="auto">
            <a:xfrm>
              <a:off x="806" y="1176"/>
              <a:ext cx="5459" cy="514"/>
            </a:xfrm>
            <a:custGeom>
              <a:avLst/>
              <a:gdLst/>
              <a:ahLst/>
              <a:cxnLst>
                <a:cxn ang="0">
                  <a:pos x="5459" y="159"/>
                </a:cxn>
                <a:cxn ang="0">
                  <a:pos x="5428" y="221"/>
                </a:cxn>
                <a:cxn ang="0">
                  <a:pos x="5390" y="290"/>
                </a:cxn>
                <a:cxn ang="0">
                  <a:pos x="5334" y="376"/>
                </a:cxn>
                <a:cxn ang="0">
                  <a:pos x="5262" y="474"/>
                </a:cxn>
                <a:cxn ang="0">
                  <a:pos x="5173" y="579"/>
                </a:cxn>
                <a:cxn ang="0">
                  <a:pos x="5094" y="658"/>
                </a:cxn>
                <a:cxn ang="0">
                  <a:pos x="5035" y="710"/>
                </a:cxn>
                <a:cxn ang="0">
                  <a:pos x="4973" y="762"/>
                </a:cxn>
                <a:cxn ang="0">
                  <a:pos x="4905" y="809"/>
                </a:cxn>
                <a:cxn ang="0">
                  <a:pos x="4833" y="854"/>
                </a:cxn>
                <a:cxn ang="0">
                  <a:pos x="4755" y="896"/>
                </a:cxn>
                <a:cxn ang="0">
                  <a:pos x="4673" y="933"/>
                </a:cxn>
                <a:cxn ang="0">
                  <a:pos x="4586" y="965"/>
                </a:cxn>
                <a:cxn ang="0">
                  <a:pos x="4494" y="991"/>
                </a:cxn>
                <a:cxn ang="0">
                  <a:pos x="4395" y="1010"/>
                </a:cxn>
                <a:cxn ang="0">
                  <a:pos x="4294" y="1023"/>
                </a:cxn>
                <a:cxn ang="0">
                  <a:pos x="4186" y="1028"/>
                </a:cxn>
                <a:cxn ang="0">
                  <a:pos x="4072" y="1025"/>
                </a:cxn>
                <a:cxn ang="0">
                  <a:pos x="3954" y="1010"/>
                </a:cxn>
                <a:cxn ang="0">
                  <a:pos x="3830" y="988"/>
                </a:cxn>
                <a:cxn ang="0">
                  <a:pos x="3701" y="954"/>
                </a:cxn>
                <a:cxn ang="0">
                  <a:pos x="3567" y="909"/>
                </a:cxn>
                <a:cxn ang="0">
                  <a:pos x="3425" y="851"/>
                </a:cxn>
                <a:cxn ang="0">
                  <a:pos x="3279" y="779"/>
                </a:cxn>
                <a:cxn ang="0">
                  <a:pos x="3204" y="739"/>
                </a:cxn>
                <a:cxn ang="0">
                  <a:pos x="2910" y="582"/>
                </a:cxn>
                <a:cxn ang="0">
                  <a:pos x="2635" y="445"/>
                </a:cxn>
                <a:cxn ang="0">
                  <a:pos x="2377" y="327"/>
                </a:cxn>
                <a:cxn ang="0">
                  <a:pos x="2135" y="230"/>
                </a:cxn>
                <a:cxn ang="0">
                  <a:pos x="1909" y="150"/>
                </a:cxn>
                <a:cxn ang="0">
                  <a:pos x="1696" y="88"/>
                </a:cxn>
                <a:cxn ang="0">
                  <a:pos x="1495" y="43"/>
                </a:cxn>
                <a:cxn ang="0">
                  <a:pos x="1305" y="14"/>
                </a:cxn>
                <a:cxn ang="0">
                  <a:pos x="1124" y="1"/>
                </a:cxn>
                <a:cxn ang="0">
                  <a:pos x="951" y="3"/>
                </a:cxn>
                <a:cxn ang="0">
                  <a:pos x="784" y="19"/>
                </a:cxn>
                <a:cxn ang="0">
                  <a:pos x="623" y="48"/>
                </a:cxn>
                <a:cxn ang="0">
                  <a:pos x="465" y="92"/>
                </a:cxn>
                <a:cxn ang="0">
                  <a:pos x="309" y="145"/>
                </a:cxn>
                <a:cxn ang="0">
                  <a:pos x="155" y="211"/>
                </a:cxn>
                <a:cxn ang="0">
                  <a:pos x="0" y="289"/>
                </a:cxn>
              </a:cxnLst>
              <a:rect l="0" t="0" r="r" b="b"/>
              <a:pathLst>
                <a:path w="5459" h="1028">
                  <a:moveTo>
                    <a:pt x="5459" y="159"/>
                  </a:moveTo>
                  <a:lnTo>
                    <a:pt x="5459" y="159"/>
                  </a:lnTo>
                  <a:lnTo>
                    <a:pt x="5451" y="176"/>
                  </a:lnTo>
                  <a:lnTo>
                    <a:pt x="5428" y="221"/>
                  </a:lnTo>
                  <a:lnTo>
                    <a:pt x="5410" y="253"/>
                  </a:lnTo>
                  <a:lnTo>
                    <a:pt x="5390" y="290"/>
                  </a:lnTo>
                  <a:lnTo>
                    <a:pt x="5365" y="331"/>
                  </a:lnTo>
                  <a:lnTo>
                    <a:pt x="5334" y="376"/>
                  </a:lnTo>
                  <a:lnTo>
                    <a:pt x="5301" y="424"/>
                  </a:lnTo>
                  <a:lnTo>
                    <a:pt x="5262" y="474"/>
                  </a:lnTo>
                  <a:lnTo>
                    <a:pt x="5220" y="526"/>
                  </a:lnTo>
                  <a:lnTo>
                    <a:pt x="5173" y="579"/>
                  </a:lnTo>
                  <a:lnTo>
                    <a:pt x="5122" y="633"/>
                  </a:lnTo>
                  <a:lnTo>
                    <a:pt x="5094" y="658"/>
                  </a:lnTo>
                  <a:lnTo>
                    <a:pt x="5066" y="684"/>
                  </a:lnTo>
                  <a:lnTo>
                    <a:pt x="5035" y="710"/>
                  </a:lnTo>
                  <a:lnTo>
                    <a:pt x="5005" y="736"/>
                  </a:lnTo>
                  <a:lnTo>
                    <a:pt x="4973" y="762"/>
                  </a:lnTo>
                  <a:lnTo>
                    <a:pt x="4940" y="786"/>
                  </a:lnTo>
                  <a:lnTo>
                    <a:pt x="4905" y="809"/>
                  </a:lnTo>
                  <a:lnTo>
                    <a:pt x="4869" y="833"/>
                  </a:lnTo>
                  <a:lnTo>
                    <a:pt x="4833" y="854"/>
                  </a:lnTo>
                  <a:lnTo>
                    <a:pt x="4794" y="876"/>
                  </a:lnTo>
                  <a:lnTo>
                    <a:pt x="4755" y="896"/>
                  </a:lnTo>
                  <a:lnTo>
                    <a:pt x="4715" y="915"/>
                  </a:lnTo>
                  <a:lnTo>
                    <a:pt x="4673" y="933"/>
                  </a:lnTo>
                  <a:lnTo>
                    <a:pt x="4630" y="951"/>
                  </a:lnTo>
                  <a:lnTo>
                    <a:pt x="4586" y="965"/>
                  </a:lnTo>
                  <a:lnTo>
                    <a:pt x="4540" y="980"/>
                  </a:lnTo>
                  <a:lnTo>
                    <a:pt x="4494" y="991"/>
                  </a:lnTo>
                  <a:lnTo>
                    <a:pt x="4445" y="1002"/>
                  </a:lnTo>
                  <a:lnTo>
                    <a:pt x="4395" y="1010"/>
                  </a:lnTo>
                  <a:lnTo>
                    <a:pt x="4345" y="1018"/>
                  </a:lnTo>
                  <a:lnTo>
                    <a:pt x="4294" y="1023"/>
                  </a:lnTo>
                  <a:lnTo>
                    <a:pt x="4240" y="1027"/>
                  </a:lnTo>
                  <a:lnTo>
                    <a:pt x="4186" y="1028"/>
                  </a:lnTo>
                  <a:lnTo>
                    <a:pt x="4130" y="1028"/>
                  </a:lnTo>
                  <a:lnTo>
                    <a:pt x="4072" y="1025"/>
                  </a:lnTo>
                  <a:lnTo>
                    <a:pt x="4014" y="1018"/>
                  </a:lnTo>
                  <a:lnTo>
                    <a:pt x="3954" y="1010"/>
                  </a:lnTo>
                  <a:lnTo>
                    <a:pt x="3893" y="1001"/>
                  </a:lnTo>
                  <a:lnTo>
                    <a:pt x="3830" y="988"/>
                  </a:lnTo>
                  <a:lnTo>
                    <a:pt x="3766" y="972"/>
                  </a:lnTo>
                  <a:lnTo>
                    <a:pt x="3701" y="954"/>
                  </a:lnTo>
                  <a:lnTo>
                    <a:pt x="3635" y="933"/>
                  </a:lnTo>
                  <a:lnTo>
                    <a:pt x="3567" y="909"/>
                  </a:lnTo>
                  <a:lnTo>
                    <a:pt x="3496" y="881"/>
                  </a:lnTo>
                  <a:lnTo>
                    <a:pt x="3425" y="851"/>
                  </a:lnTo>
                  <a:lnTo>
                    <a:pt x="3353" y="817"/>
                  </a:lnTo>
                  <a:lnTo>
                    <a:pt x="3279" y="779"/>
                  </a:lnTo>
                  <a:lnTo>
                    <a:pt x="3204" y="739"/>
                  </a:lnTo>
                  <a:lnTo>
                    <a:pt x="3204" y="739"/>
                  </a:lnTo>
                  <a:lnTo>
                    <a:pt x="3054" y="658"/>
                  </a:lnTo>
                  <a:lnTo>
                    <a:pt x="2910" y="582"/>
                  </a:lnTo>
                  <a:lnTo>
                    <a:pt x="2770" y="511"/>
                  </a:lnTo>
                  <a:lnTo>
                    <a:pt x="2635" y="445"/>
                  </a:lnTo>
                  <a:lnTo>
                    <a:pt x="2503" y="384"/>
                  </a:lnTo>
                  <a:lnTo>
                    <a:pt x="2377" y="327"/>
                  </a:lnTo>
                  <a:lnTo>
                    <a:pt x="2254" y="277"/>
                  </a:lnTo>
                  <a:lnTo>
                    <a:pt x="2135" y="230"/>
                  </a:lnTo>
                  <a:lnTo>
                    <a:pt x="2021" y="189"/>
                  </a:lnTo>
                  <a:lnTo>
                    <a:pt x="1909" y="150"/>
                  </a:lnTo>
                  <a:lnTo>
                    <a:pt x="1800" y="117"/>
                  </a:lnTo>
                  <a:lnTo>
                    <a:pt x="1696" y="88"/>
                  </a:lnTo>
                  <a:lnTo>
                    <a:pt x="1595" y="64"/>
                  </a:lnTo>
                  <a:lnTo>
                    <a:pt x="1495" y="43"/>
                  </a:lnTo>
                  <a:lnTo>
                    <a:pt x="1399" y="27"/>
                  </a:lnTo>
                  <a:lnTo>
                    <a:pt x="1305" y="14"/>
                  </a:lnTo>
                  <a:lnTo>
                    <a:pt x="1213" y="6"/>
                  </a:lnTo>
                  <a:lnTo>
                    <a:pt x="1124" y="1"/>
                  </a:lnTo>
                  <a:lnTo>
                    <a:pt x="1037" y="0"/>
                  </a:lnTo>
                  <a:lnTo>
                    <a:pt x="951" y="3"/>
                  </a:lnTo>
                  <a:lnTo>
                    <a:pt x="867" y="9"/>
                  </a:lnTo>
                  <a:lnTo>
                    <a:pt x="784" y="19"/>
                  </a:lnTo>
                  <a:lnTo>
                    <a:pt x="704" y="32"/>
                  </a:lnTo>
                  <a:lnTo>
                    <a:pt x="623" y="48"/>
                  </a:lnTo>
                  <a:lnTo>
                    <a:pt x="544" y="67"/>
                  </a:lnTo>
                  <a:lnTo>
                    <a:pt x="465" y="92"/>
                  </a:lnTo>
                  <a:lnTo>
                    <a:pt x="387" y="117"/>
                  </a:lnTo>
                  <a:lnTo>
                    <a:pt x="309" y="145"/>
                  </a:lnTo>
                  <a:lnTo>
                    <a:pt x="232" y="177"/>
                  </a:lnTo>
                  <a:lnTo>
                    <a:pt x="155" y="211"/>
                  </a:lnTo>
                  <a:lnTo>
                    <a:pt x="77" y="248"/>
                  </a:lnTo>
                  <a:lnTo>
                    <a:pt x="0" y="289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35301" name="Freeform 37"/>
            <p:cNvSpPr>
              <a:spLocks/>
            </p:cNvSpPr>
            <p:nvPr userDrawn="1"/>
          </p:nvSpPr>
          <p:spPr bwMode="auto">
            <a:xfrm>
              <a:off x="835" y="1192"/>
              <a:ext cx="5455" cy="485"/>
            </a:xfrm>
            <a:custGeom>
              <a:avLst/>
              <a:gdLst/>
              <a:ahLst/>
              <a:cxnLst>
                <a:cxn ang="0">
                  <a:pos x="5455" y="71"/>
                </a:cxn>
                <a:cxn ang="0">
                  <a:pos x="5426" y="132"/>
                </a:cxn>
                <a:cxn ang="0">
                  <a:pos x="5388" y="203"/>
                </a:cxn>
                <a:cxn ang="0">
                  <a:pos x="5334" y="291"/>
                </a:cxn>
                <a:cxn ang="0">
                  <a:pos x="5263" y="391"/>
                </a:cxn>
                <a:cxn ang="0">
                  <a:pos x="5176" y="499"/>
                </a:cxn>
                <a:cxn ang="0">
                  <a:pos x="5098" y="580"/>
                </a:cxn>
                <a:cxn ang="0">
                  <a:pos x="5041" y="633"/>
                </a:cxn>
                <a:cxn ang="0">
                  <a:pos x="4979" y="685"/>
                </a:cxn>
                <a:cxn ang="0">
                  <a:pos x="4912" y="735"/>
                </a:cxn>
                <a:cxn ang="0">
                  <a:pos x="4840" y="781"/>
                </a:cxn>
                <a:cxn ang="0">
                  <a:pos x="4763" y="825"/>
                </a:cxn>
                <a:cxn ang="0">
                  <a:pos x="4682" y="864"/>
                </a:cxn>
                <a:cxn ang="0">
                  <a:pos x="4594" y="898"/>
                </a:cxn>
                <a:cxn ang="0">
                  <a:pos x="4502" y="927"/>
                </a:cxn>
                <a:cxn ang="0">
                  <a:pos x="4405" y="948"/>
                </a:cxn>
                <a:cxn ang="0">
                  <a:pos x="4304" y="962"/>
                </a:cxn>
                <a:cxn ang="0">
                  <a:pos x="4196" y="969"/>
                </a:cxn>
                <a:cxn ang="0">
                  <a:pos x="4083" y="967"/>
                </a:cxn>
                <a:cxn ang="0">
                  <a:pos x="3964" y="957"/>
                </a:cxn>
                <a:cxn ang="0">
                  <a:pos x="3840" y="936"/>
                </a:cxn>
                <a:cxn ang="0">
                  <a:pos x="3710" y="904"/>
                </a:cxn>
                <a:cxn ang="0">
                  <a:pos x="3574" y="861"/>
                </a:cxn>
                <a:cxn ang="0">
                  <a:pos x="3432" y="806"/>
                </a:cxn>
                <a:cxn ang="0">
                  <a:pos x="3285" y="738"/>
                </a:cxn>
                <a:cxn ang="0">
                  <a:pos x="3210" y="699"/>
                </a:cxn>
                <a:cxn ang="0">
                  <a:pos x="2913" y="547"/>
                </a:cxn>
                <a:cxn ang="0">
                  <a:pos x="2636" y="415"/>
                </a:cxn>
                <a:cxn ang="0">
                  <a:pos x="2377" y="302"/>
                </a:cxn>
                <a:cxn ang="0">
                  <a:pos x="2134" y="208"/>
                </a:cxn>
                <a:cxn ang="0">
                  <a:pos x="1906" y="132"/>
                </a:cxn>
                <a:cxn ang="0">
                  <a:pos x="1692" y="76"/>
                </a:cxn>
                <a:cxn ang="0">
                  <a:pos x="1491" y="34"/>
                </a:cxn>
                <a:cxn ang="0">
                  <a:pos x="1301" y="8"/>
                </a:cxn>
                <a:cxn ang="0">
                  <a:pos x="1119" y="0"/>
                </a:cxn>
                <a:cxn ang="0">
                  <a:pos x="945" y="5"/>
                </a:cxn>
                <a:cxn ang="0">
                  <a:pos x="780" y="24"/>
                </a:cxn>
                <a:cxn ang="0">
                  <a:pos x="619" y="56"/>
                </a:cxn>
                <a:cxn ang="0">
                  <a:pos x="461" y="103"/>
                </a:cxn>
                <a:cxn ang="0">
                  <a:pos x="307" y="161"/>
                </a:cxn>
                <a:cxn ang="0">
                  <a:pos x="153" y="231"/>
                </a:cxn>
                <a:cxn ang="0">
                  <a:pos x="0" y="312"/>
                </a:cxn>
              </a:cxnLst>
              <a:rect l="0" t="0" r="r" b="b"/>
              <a:pathLst>
                <a:path w="5455" h="970">
                  <a:moveTo>
                    <a:pt x="5455" y="71"/>
                  </a:moveTo>
                  <a:lnTo>
                    <a:pt x="5455" y="71"/>
                  </a:lnTo>
                  <a:lnTo>
                    <a:pt x="5448" y="87"/>
                  </a:lnTo>
                  <a:lnTo>
                    <a:pt x="5426" y="132"/>
                  </a:lnTo>
                  <a:lnTo>
                    <a:pt x="5409" y="165"/>
                  </a:lnTo>
                  <a:lnTo>
                    <a:pt x="5388" y="203"/>
                  </a:lnTo>
                  <a:lnTo>
                    <a:pt x="5363" y="245"/>
                  </a:lnTo>
                  <a:lnTo>
                    <a:pt x="5334" y="291"/>
                  </a:lnTo>
                  <a:lnTo>
                    <a:pt x="5301" y="339"/>
                  </a:lnTo>
                  <a:lnTo>
                    <a:pt x="5263" y="391"/>
                  </a:lnTo>
                  <a:lnTo>
                    <a:pt x="5222" y="444"/>
                  </a:lnTo>
                  <a:lnTo>
                    <a:pt x="5176" y="499"/>
                  </a:lnTo>
                  <a:lnTo>
                    <a:pt x="5126" y="552"/>
                  </a:lnTo>
                  <a:lnTo>
                    <a:pt x="5098" y="580"/>
                  </a:lnTo>
                  <a:lnTo>
                    <a:pt x="5070" y="607"/>
                  </a:lnTo>
                  <a:lnTo>
                    <a:pt x="5041" y="633"/>
                  </a:lnTo>
                  <a:lnTo>
                    <a:pt x="5011" y="659"/>
                  </a:lnTo>
                  <a:lnTo>
                    <a:pt x="4979" y="685"/>
                  </a:lnTo>
                  <a:lnTo>
                    <a:pt x="4945" y="710"/>
                  </a:lnTo>
                  <a:lnTo>
                    <a:pt x="4912" y="735"/>
                  </a:lnTo>
                  <a:lnTo>
                    <a:pt x="4876" y="759"/>
                  </a:lnTo>
                  <a:lnTo>
                    <a:pt x="4840" y="781"/>
                  </a:lnTo>
                  <a:lnTo>
                    <a:pt x="4802" y="804"/>
                  </a:lnTo>
                  <a:lnTo>
                    <a:pt x="4763" y="825"/>
                  </a:lnTo>
                  <a:lnTo>
                    <a:pt x="4723" y="844"/>
                  </a:lnTo>
                  <a:lnTo>
                    <a:pt x="4682" y="864"/>
                  </a:lnTo>
                  <a:lnTo>
                    <a:pt x="4639" y="882"/>
                  </a:lnTo>
                  <a:lnTo>
                    <a:pt x="4594" y="898"/>
                  </a:lnTo>
                  <a:lnTo>
                    <a:pt x="4550" y="912"/>
                  </a:lnTo>
                  <a:lnTo>
                    <a:pt x="4502" y="927"/>
                  </a:lnTo>
                  <a:lnTo>
                    <a:pt x="4455" y="938"/>
                  </a:lnTo>
                  <a:lnTo>
                    <a:pt x="4405" y="948"/>
                  </a:lnTo>
                  <a:lnTo>
                    <a:pt x="4355" y="956"/>
                  </a:lnTo>
                  <a:lnTo>
                    <a:pt x="4304" y="962"/>
                  </a:lnTo>
                  <a:lnTo>
                    <a:pt x="4250" y="967"/>
                  </a:lnTo>
                  <a:lnTo>
                    <a:pt x="4196" y="969"/>
                  </a:lnTo>
                  <a:lnTo>
                    <a:pt x="4140" y="970"/>
                  </a:lnTo>
                  <a:lnTo>
                    <a:pt x="4083" y="967"/>
                  </a:lnTo>
                  <a:lnTo>
                    <a:pt x="4023" y="964"/>
                  </a:lnTo>
                  <a:lnTo>
                    <a:pt x="3964" y="957"/>
                  </a:lnTo>
                  <a:lnTo>
                    <a:pt x="3903" y="948"/>
                  </a:lnTo>
                  <a:lnTo>
                    <a:pt x="3840" y="936"/>
                  </a:lnTo>
                  <a:lnTo>
                    <a:pt x="3775" y="922"/>
                  </a:lnTo>
                  <a:lnTo>
                    <a:pt x="3710" y="904"/>
                  </a:lnTo>
                  <a:lnTo>
                    <a:pt x="3643" y="885"/>
                  </a:lnTo>
                  <a:lnTo>
                    <a:pt x="3574" y="861"/>
                  </a:lnTo>
                  <a:lnTo>
                    <a:pt x="3504" y="835"/>
                  </a:lnTo>
                  <a:lnTo>
                    <a:pt x="3432" y="806"/>
                  </a:lnTo>
                  <a:lnTo>
                    <a:pt x="3360" y="773"/>
                  </a:lnTo>
                  <a:lnTo>
                    <a:pt x="3285" y="738"/>
                  </a:lnTo>
                  <a:lnTo>
                    <a:pt x="3210" y="699"/>
                  </a:lnTo>
                  <a:lnTo>
                    <a:pt x="3210" y="699"/>
                  </a:lnTo>
                  <a:lnTo>
                    <a:pt x="3059" y="620"/>
                  </a:lnTo>
                  <a:lnTo>
                    <a:pt x="2913" y="547"/>
                  </a:lnTo>
                  <a:lnTo>
                    <a:pt x="2772" y="478"/>
                  </a:lnTo>
                  <a:lnTo>
                    <a:pt x="2636" y="415"/>
                  </a:lnTo>
                  <a:lnTo>
                    <a:pt x="2505" y="357"/>
                  </a:lnTo>
                  <a:lnTo>
                    <a:pt x="2377" y="302"/>
                  </a:lnTo>
                  <a:lnTo>
                    <a:pt x="2253" y="253"/>
                  </a:lnTo>
                  <a:lnTo>
                    <a:pt x="2134" y="208"/>
                  </a:lnTo>
                  <a:lnTo>
                    <a:pt x="2019" y="169"/>
                  </a:lnTo>
                  <a:lnTo>
                    <a:pt x="1906" y="132"/>
                  </a:lnTo>
                  <a:lnTo>
                    <a:pt x="1798" y="102"/>
                  </a:lnTo>
                  <a:lnTo>
                    <a:pt x="1692" y="76"/>
                  </a:lnTo>
                  <a:lnTo>
                    <a:pt x="1590" y="52"/>
                  </a:lnTo>
                  <a:lnTo>
                    <a:pt x="1491" y="34"/>
                  </a:lnTo>
                  <a:lnTo>
                    <a:pt x="1394" y="19"/>
                  </a:lnTo>
                  <a:lnTo>
                    <a:pt x="1301" y="8"/>
                  </a:lnTo>
                  <a:lnTo>
                    <a:pt x="1209" y="2"/>
                  </a:lnTo>
                  <a:lnTo>
                    <a:pt x="1119" y="0"/>
                  </a:lnTo>
                  <a:lnTo>
                    <a:pt x="1031" y="0"/>
                  </a:lnTo>
                  <a:lnTo>
                    <a:pt x="945" y="5"/>
                  </a:lnTo>
                  <a:lnTo>
                    <a:pt x="862" y="13"/>
                  </a:lnTo>
                  <a:lnTo>
                    <a:pt x="780" y="24"/>
                  </a:lnTo>
                  <a:lnTo>
                    <a:pt x="698" y="39"/>
                  </a:lnTo>
                  <a:lnTo>
                    <a:pt x="619" y="56"/>
                  </a:lnTo>
                  <a:lnTo>
                    <a:pt x="540" y="79"/>
                  </a:lnTo>
                  <a:lnTo>
                    <a:pt x="461" y="103"/>
                  </a:lnTo>
                  <a:lnTo>
                    <a:pt x="384" y="131"/>
                  </a:lnTo>
                  <a:lnTo>
                    <a:pt x="307" y="161"/>
                  </a:lnTo>
                  <a:lnTo>
                    <a:pt x="230" y="194"/>
                  </a:lnTo>
                  <a:lnTo>
                    <a:pt x="153" y="231"/>
                  </a:lnTo>
                  <a:lnTo>
                    <a:pt x="76" y="270"/>
                  </a:lnTo>
                  <a:lnTo>
                    <a:pt x="0" y="31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35302" name="Freeform 38"/>
            <p:cNvSpPr>
              <a:spLocks/>
            </p:cNvSpPr>
            <p:nvPr userDrawn="1"/>
          </p:nvSpPr>
          <p:spPr bwMode="auto">
            <a:xfrm>
              <a:off x="864" y="1198"/>
              <a:ext cx="5451" cy="465"/>
            </a:xfrm>
            <a:custGeom>
              <a:avLst/>
              <a:gdLst/>
              <a:ahLst/>
              <a:cxnLst>
                <a:cxn ang="0">
                  <a:pos x="5451" y="0"/>
                </a:cxn>
                <a:cxn ang="0">
                  <a:pos x="5423" y="63"/>
                </a:cxn>
                <a:cxn ang="0">
                  <a:pos x="5386" y="134"/>
                </a:cxn>
                <a:cxn ang="0">
                  <a:pos x="5334" y="224"/>
                </a:cxn>
                <a:cxn ang="0">
                  <a:pos x="5265" y="326"/>
                </a:cxn>
                <a:cxn ang="0">
                  <a:pos x="5179" y="436"/>
                </a:cxn>
                <a:cxn ang="0">
                  <a:pos x="5102" y="518"/>
                </a:cxn>
                <a:cxn ang="0">
                  <a:pos x="5046" y="573"/>
                </a:cxn>
                <a:cxn ang="0">
                  <a:pos x="4983" y="628"/>
                </a:cxn>
                <a:cxn ang="0">
                  <a:pos x="4918" y="678"/>
                </a:cxn>
                <a:cxn ang="0">
                  <a:pos x="4847" y="726"/>
                </a:cxn>
                <a:cxn ang="0">
                  <a:pos x="4771" y="772"/>
                </a:cxn>
                <a:cxn ang="0">
                  <a:pos x="4689" y="814"/>
                </a:cxn>
                <a:cxn ang="0">
                  <a:pos x="4603" y="849"/>
                </a:cxn>
                <a:cxn ang="0">
                  <a:pos x="4512" y="880"/>
                </a:cxn>
                <a:cxn ang="0">
                  <a:pos x="4415" y="902"/>
                </a:cxn>
                <a:cxn ang="0">
                  <a:pos x="4312" y="920"/>
                </a:cxn>
                <a:cxn ang="0">
                  <a:pos x="4206" y="928"/>
                </a:cxn>
                <a:cxn ang="0">
                  <a:pos x="4092" y="930"/>
                </a:cxn>
                <a:cxn ang="0">
                  <a:pos x="3974" y="920"/>
                </a:cxn>
                <a:cxn ang="0">
                  <a:pos x="3849" y="902"/>
                </a:cxn>
                <a:cxn ang="0">
                  <a:pos x="3718" y="873"/>
                </a:cxn>
                <a:cxn ang="0">
                  <a:pos x="3582" y="833"/>
                </a:cxn>
                <a:cxn ang="0">
                  <a:pos x="3440" y="780"/>
                </a:cxn>
                <a:cxn ang="0">
                  <a:pos x="3292" y="715"/>
                </a:cxn>
                <a:cxn ang="0">
                  <a:pos x="3216" y="678"/>
                </a:cxn>
                <a:cxn ang="0">
                  <a:pos x="2917" y="531"/>
                </a:cxn>
                <a:cxn ang="0">
                  <a:pos x="2638" y="403"/>
                </a:cxn>
                <a:cxn ang="0">
                  <a:pos x="2377" y="295"/>
                </a:cxn>
                <a:cxn ang="0">
                  <a:pos x="2133" y="206"/>
                </a:cxn>
                <a:cxn ang="0">
                  <a:pos x="1903" y="135"/>
                </a:cxn>
                <a:cxn ang="0">
                  <a:pos x="1688" y="81"/>
                </a:cxn>
                <a:cxn ang="0">
                  <a:pos x="1487" y="43"/>
                </a:cxn>
                <a:cxn ang="0">
                  <a:pos x="1295" y="22"/>
                </a:cxn>
                <a:cxn ang="0">
                  <a:pos x="1115" y="16"/>
                </a:cxn>
                <a:cxn ang="0">
                  <a:pos x="941" y="26"/>
                </a:cxn>
                <a:cxn ang="0">
                  <a:pos x="775" y="48"/>
                </a:cxn>
                <a:cxn ang="0">
                  <a:pos x="615" y="85"/>
                </a:cxn>
                <a:cxn ang="0">
                  <a:pos x="458" y="134"/>
                </a:cxn>
                <a:cxn ang="0">
                  <a:pos x="304" y="195"/>
                </a:cxn>
                <a:cxn ang="0">
                  <a:pos x="153" y="268"/>
                </a:cxn>
                <a:cxn ang="0">
                  <a:pos x="0" y="352"/>
                </a:cxn>
              </a:cxnLst>
              <a:rect l="0" t="0" r="r" b="b"/>
              <a:pathLst>
                <a:path w="5451" h="930">
                  <a:moveTo>
                    <a:pt x="5451" y="0"/>
                  </a:moveTo>
                  <a:lnTo>
                    <a:pt x="5451" y="0"/>
                  </a:lnTo>
                  <a:lnTo>
                    <a:pt x="5444" y="18"/>
                  </a:lnTo>
                  <a:lnTo>
                    <a:pt x="5423" y="63"/>
                  </a:lnTo>
                  <a:lnTo>
                    <a:pt x="5406" y="97"/>
                  </a:lnTo>
                  <a:lnTo>
                    <a:pt x="5386" y="134"/>
                  </a:lnTo>
                  <a:lnTo>
                    <a:pt x="5362" y="177"/>
                  </a:lnTo>
                  <a:lnTo>
                    <a:pt x="5334" y="224"/>
                  </a:lnTo>
                  <a:lnTo>
                    <a:pt x="5301" y="274"/>
                  </a:lnTo>
                  <a:lnTo>
                    <a:pt x="5265" y="326"/>
                  </a:lnTo>
                  <a:lnTo>
                    <a:pt x="5223" y="381"/>
                  </a:lnTo>
                  <a:lnTo>
                    <a:pt x="5179" y="436"/>
                  </a:lnTo>
                  <a:lnTo>
                    <a:pt x="5129" y="491"/>
                  </a:lnTo>
                  <a:lnTo>
                    <a:pt x="5102" y="518"/>
                  </a:lnTo>
                  <a:lnTo>
                    <a:pt x="5075" y="546"/>
                  </a:lnTo>
                  <a:lnTo>
                    <a:pt x="5046" y="573"/>
                  </a:lnTo>
                  <a:lnTo>
                    <a:pt x="5015" y="600"/>
                  </a:lnTo>
                  <a:lnTo>
                    <a:pt x="4983" y="628"/>
                  </a:lnTo>
                  <a:lnTo>
                    <a:pt x="4951" y="654"/>
                  </a:lnTo>
                  <a:lnTo>
                    <a:pt x="4918" y="678"/>
                  </a:lnTo>
                  <a:lnTo>
                    <a:pt x="4883" y="704"/>
                  </a:lnTo>
                  <a:lnTo>
                    <a:pt x="4847" y="726"/>
                  </a:lnTo>
                  <a:lnTo>
                    <a:pt x="4809" y="751"/>
                  </a:lnTo>
                  <a:lnTo>
                    <a:pt x="4771" y="772"/>
                  </a:lnTo>
                  <a:lnTo>
                    <a:pt x="4730" y="793"/>
                  </a:lnTo>
                  <a:lnTo>
                    <a:pt x="4689" y="814"/>
                  </a:lnTo>
                  <a:lnTo>
                    <a:pt x="4647" y="831"/>
                  </a:lnTo>
                  <a:lnTo>
                    <a:pt x="4603" y="849"/>
                  </a:lnTo>
                  <a:lnTo>
                    <a:pt x="4558" y="865"/>
                  </a:lnTo>
                  <a:lnTo>
                    <a:pt x="4512" y="880"/>
                  </a:lnTo>
                  <a:lnTo>
                    <a:pt x="4464" y="891"/>
                  </a:lnTo>
                  <a:lnTo>
                    <a:pt x="4415" y="902"/>
                  </a:lnTo>
                  <a:lnTo>
                    <a:pt x="4365" y="912"/>
                  </a:lnTo>
                  <a:lnTo>
                    <a:pt x="4312" y="920"/>
                  </a:lnTo>
                  <a:lnTo>
                    <a:pt x="4260" y="925"/>
                  </a:lnTo>
                  <a:lnTo>
                    <a:pt x="4206" y="928"/>
                  </a:lnTo>
                  <a:lnTo>
                    <a:pt x="4150" y="930"/>
                  </a:lnTo>
                  <a:lnTo>
                    <a:pt x="4092" y="930"/>
                  </a:lnTo>
                  <a:lnTo>
                    <a:pt x="4033" y="927"/>
                  </a:lnTo>
                  <a:lnTo>
                    <a:pt x="3974" y="920"/>
                  </a:lnTo>
                  <a:lnTo>
                    <a:pt x="3911" y="912"/>
                  </a:lnTo>
                  <a:lnTo>
                    <a:pt x="3849" y="902"/>
                  </a:lnTo>
                  <a:lnTo>
                    <a:pt x="3785" y="889"/>
                  </a:lnTo>
                  <a:lnTo>
                    <a:pt x="3718" y="873"/>
                  </a:lnTo>
                  <a:lnTo>
                    <a:pt x="3652" y="854"/>
                  </a:lnTo>
                  <a:lnTo>
                    <a:pt x="3582" y="833"/>
                  </a:lnTo>
                  <a:lnTo>
                    <a:pt x="3511" y="809"/>
                  </a:lnTo>
                  <a:lnTo>
                    <a:pt x="3440" y="780"/>
                  </a:lnTo>
                  <a:lnTo>
                    <a:pt x="3367" y="749"/>
                  </a:lnTo>
                  <a:lnTo>
                    <a:pt x="3292" y="715"/>
                  </a:lnTo>
                  <a:lnTo>
                    <a:pt x="3216" y="678"/>
                  </a:lnTo>
                  <a:lnTo>
                    <a:pt x="3216" y="678"/>
                  </a:lnTo>
                  <a:lnTo>
                    <a:pt x="3063" y="602"/>
                  </a:lnTo>
                  <a:lnTo>
                    <a:pt x="2917" y="531"/>
                  </a:lnTo>
                  <a:lnTo>
                    <a:pt x="2774" y="465"/>
                  </a:lnTo>
                  <a:lnTo>
                    <a:pt x="2638" y="403"/>
                  </a:lnTo>
                  <a:lnTo>
                    <a:pt x="2505" y="347"/>
                  </a:lnTo>
                  <a:lnTo>
                    <a:pt x="2377" y="295"/>
                  </a:lnTo>
                  <a:lnTo>
                    <a:pt x="2252" y="248"/>
                  </a:lnTo>
                  <a:lnTo>
                    <a:pt x="2133" y="206"/>
                  </a:lnTo>
                  <a:lnTo>
                    <a:pt x="2016" y="168"/>
                  </a:lnTo>
                  <a:lnTo>
                    <a:pt x="1903" y="135"/>
                  </a:lnTo>
                  <a:lnTo>
                    <a:pt x="1795" y="106"/>
                  </a:lnTo>
                  <a:lnTo>
                    <a:pt x="1688" y="81"/>
                  </a:lnTo>
                  <a:lnTo>
                    <a:pt x="1587" y="60"/>
                  </a:lnTo>
                  <a:lnTo>
                    <a:pt x="1487" y="43"/>
                  </a:lnTo>
                  <a:lnTo>
                    <a:pt x="1390" y="30"/>
                  </a:lnTo>
                  <a:lnTo>
                    <a:pt x="1295" y="22"/>
                  </a:lnTo>
                  <a:lnTo>
                    <a:pt x="1204" y="18"/>
                  </a:lnTo>
                  <a:lnTo>
                    <a:pt x="1115" y="16"/>
                  </a:lnTo>
                  <a:lnTo>
                    <a:pt x="1027" y="19"/>
                  </a:lnTo>
                  <a:lnTo>
                    <a:pt x="941" y="26"/>
                  </a:lnTo>
                  <a:lnTo>
                    <a:pt x="858" y="35"/>
                  </a:lnTo>
                  <a:lnTo>
                    <a:pt x="775" y="48"/>
                  </a:lnTo>
                  <a:lnTo>
                    <a:pt x="694" y="64"/>
                  </a:lnTo>
                  <a:lnTo>
                    <a:pt x="615" y="85"/>
                  </a:lnTo>
                  <a:lnTo>
                    <a:pt x="536" y="108"/>
                  </a:lnTo>
                  <a:lnTo>
                    <a:pt x="458" y="134"/>
                  </a:lnTo>
                  <a:lnTo>
                    <a:pt x="382" y="163"/>
                  </a:lnTo>
                  <a:lnTo>
                    <a:pt x="304" y="195"/>
                  </a:lnTo>
                  <a:lnTo>
                    <a:pt x="228" y="231"/>
                  </a:lnTo>
                  <a:lnTo>
                    <a:pt x="153" y="268"/>
                  </a:lnTo>
                  <a:lnTo>
                    <a:pt x="76" y="310"/>
                  </a:lnTo>
                  <a:lnTo>
                    <a:pt x="0" y="35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35303" name="Freeform 39"/>
            <p:cNvSpPr>
              <a:spLocks/>
            </p:cNvSpPr>
            <p:nvPr userDrawn="1"/>
          </p:nvSpPr>
          <p:spPr bwMode="auto">
            <a:xfrm>
              <a:off x="893" y="1169"/>
              <a:ext cx="5447" cy="482"/>
            </a:xfrm>
            <a:custGeom>
              <a:avLst/>
              <a:gdLst/>
              <a:ahLst/>
              <a:cxnLst>
                <a:cxn ang="0">
                  <a:pos x="5447" y="0"/>
                </a:cxn>
                <a:cxn ang="0">
                  <a:pos x="5419" y="64"/>
                </a:cxn>
                <a:cxn ang="0">
                  <a:pos x="5383" y="137"/>
                </a:cxn>
                <a:cxn ang="0">
                  <a:pos x="5332" y="227"/>
                </a:cxn>
                <a:cxn ang="0">
                  <a:pos x="5265" y="332"/>
                </a:cxn>
                <a:cxn ang="0">
                  <a:pos x="5180" y="444"/>
                </a:cxn>
                <a:cxn ang="0">
                  <a:pos x="5105" y="529"/>
                </a:cxn>
                <a:cxn ang="0">
                  <a:pos x="5048" y="586"/>
                </a:cxn>
                <a:cxn ang="0">
                  <a:pos x="4989" y="641"/>
                </a:cxn>
                <a:cxn ang="0">
                  <a:pos x="4923" y="692"/>
                </a:cxn>
                <a:cxn ang="0">
                  <a:pos x="4853" y="744"/>
                </a:cxn>
                <a:cxn ang="0">
                  <a:pos x="4778" y="791"/>
                </a:cxn>
                <a:cxn ang="0">
                  <a:pos x="4697" y="833"/>
                </a:cxn>
                <a:cxn ang="0">
                  <a:pos x="4611" y="870"/>
                </a:cxn>
                <a:cxn ang="0">
                  <a:pos x="4521" y="902"/>
                </a:cxn>
                <a:cxn ang="0">
                  <a:pos x="4424" y="928"/>
                </a:cxn>
                <a:cxn ang="0">
                  <a:pos x="4322" y="947"/>
                </a:cxn>
                <a:cxn ang="0">
                  <a:pos x="4214" y="959"/>
                </a:cxn>
                <a:cxn ang="0">
                  <a:pos x="4102" y="962"/>
                </a:cxn>
                <a:cxn ang="0">
                  <a:pos x="3982" y="956"/>
                </a:cxn>
                <a:cxn ang="0">
                  <a:pos x="3857" y="939"/>
                </a:cxn>
                <a:cxn ang="0">
                  <a:pos x="3727" y="914"/>
                </a:cxn>
                <a:cxn ang="0">
                  <a:pos x="3591" y="875"/>
                </a:cxn>
                <a:cxn ang="0">
                  <a:pos x="3448" y="825"/>
                </a:cxn>
                <a:cxn ang="0">
                  <a:pos x="3298" y="763"/>
                </a:cxn>
                <a:cxn ang="0">
                  <a:pos x="3221" y="726"/>
                </a:cxn>
                <a:cxn ang="0">
                  <a:pos x="2920" y="586"/>
                </a:cxn>
                <a:cxn ang="0">
                  <a:pos x="2640" y="463"/>
                </a:cxn>
                <a:cxn ang="0">
                  <a:pos x="2376" y="360"/>
                </a:cxn>
                <a:cxn ang="0">
                  <a:pos x="2131" y="276"/>
                </a:cxn>
                <a:cxn ang="0">
                  <a:pos x="1901" y="208"/>
                </a:cxn>
                <a:cxn ang="0">
                  <a:pos x="1686" y="158"/>
                </a:cxn>
                <a:cxn ang="0">
                  <a:pos x="1483" y="124"/>
                </a:cxn>
                <a:cxn ang="0">
                  <a:pos x="1291" y="108"/>
                </a:cxn>
                <a:cxn ang="0">
                  <a:pos x="1111" y="105"/>
                </a:cxn>
                <a:cxn ang="0">
                  <a:pos x="937" y="118"/>
                </a:cxn>
                <a:cxn ang="0">
                  <a:pos x="772" y="143"/>
                </a:cxn>
                <a:cxn ang="0">
                  <a:pos x="612" y="184"/>
                </a:cxn>
                <a:cxn ang="0">
                  <a:pos x="457" y="237"/>
                </a:cxn>
                <a:cxn ang="0">
                  <a:pos x="303" y="302"/>
                </a:cxn>
                <a:cxn ang="0">
                  <a:pos x="151" y="378"/>
                </a:cxn>
                <a:cxn ang="0">
                  <a:pos x="0" y="465"/>
                </a:cxn>
              </a:cxnLst>
              <a:rect l="0" t="0" r="r" b="b"/>
              <a:pathLst>
                <a:path w="5447" h="962">
                  <a:moveTo>
                    <a:pt x="5447" y="0"/>
                  </a:moveTo>
                  <a:lnTo>
                    <a:pt x="5447" y="0"/>
                  </a:lnTo>
                  <a:lnTo>
                    <a:pt x="5440" y="17"/>
                  </a:lnTo>
                  <a:lnTo>
                    <a:pt x="5419" y="64"/>
                  </a:lnTo>
                  <a:lnTo>
                    <a:pt x="5402" y="98"/>
                  </a:lnTo>
                  <a:lnTo>
                    <a:pt x="5383" y="137"/>
                  </a:lnTo>
                  <a:lnTo>
                    <a:pt x="5359" y="181"/>
                  </a:lnTo>
                  <a:lnTo>
                    <a:pt x="5332" y="227"/>
                  </a:lnTo>
                  <a:lnTo>
                    <a:pt x="5300" y="279"/>
                  </a:lnTo>
                  <a:lnTo>
                    <a:pt x="5265" y="332"/>
                  </a:lnTo>
                  <a:lnTo>
                    <a:pt x="5225" y="387"/>
                  </a:lnTo>
                  <a:lnTo>
                    <a:pt x="5180" y="444"/>
                  </a:lnTo>
                  <a:lnTo>
                    <a:pt x="5130" y="500"/>
                  </a:lnTo>
                  <a:lnTo>
                    <a:pt x="5105" y="529"/>
                  </a:lnTo>
                  <a:lnTo>
                    <a:pt x="5078" y="557"/>
                  </a:lnTo>
                  <a:lnTo>
                    <a:pt x="5048" y="586"/>
                  </a:lnTo>
                  <a:lnTo>
                    <a:pt x="5019" y="613"/>
                  </a:lnTo>
                  <a:lnTo>
                    <a:pt x="4989" y="641"/>
                  </a:lnTo>
                  <a:lnTo>
                    <a:pt x="4957" y="667"/>
                  </a:lnTo>
                  <a:lnTo>
                    <a:pt x="4923" y="692"/>
                  </a:lnTo>
                  <a:lnTo>
                    <a:pt x="4889" y="718"/>
                  </a:lnTo>
                  <a:lnTo>
                    <a:pt x="4853" y="744"/>
                  </a:lnTo>
                  <a:lnTo>
                    <a:pt x="4815" y="767"/>
                  </a:lnTo>
                  <a:lnTo>
                    <a:pt x="4778" y="791"/>
                  </a:lnTo>
                  <a:lnTo>
                    <a:pt x="4737" y="812"/>
                  </a:lnTo>
                  <a:lnTo>
                    <a:pt x="4697" y="833"/>
                  </a:lnTo>
                  <a:lnTo>
                    <a:pt x="4654" y="852"/>
                  </a:lnTo>
                  <a:lnTo>
                    <a:pt x="4611" y="870"/>
                  </a:lnTo>
                  <a:lnTo>
                    <a:pt x="4567" y="888"/>
                  </a:lnTo>
                  <a:lnTo>
                    <a:pt x="4521" y="902"/>
                  </a:lnTo>
                  <a:lnTo>
                    <a:pt x="4472" y="917"/>
                  </a:lnTo>
                  <a:lnTo>
                    <a:pt x="4424" y="928"/>
                  </a:lnTo>
                  <a:lnTo>
                    <a:pt x="4374" y="939"/>
                  </a:lnTo>
                  <a:lnTo>
                    <a:pt x="4322" y="947"/>
                  </a:lnTo>
                  <a:lnTo>
                    <a:pt x="4270" y="954"/>
                  </a:lnTo>
                  <a:lnTo>
                    <a:pt x="4214" y="959"/>
                  </a:lnTo>
                  <a:lnTo>
                    <a:pt x="4158" y="962"/>
                  </a:lnTo>
                  <a:lnTo>
                    <a:pt x="4102" y="962"/>
                  </a:lnTo>
                  <a:lnTo>
                    <a:pt x="4043" y="960"/>
                  </a:lnTo>
                  <a:lnTo>
                    <a:pt x="3982" y="956"/>
                  </a:lnTo>
                  <a:lnTo>
                    <a:pt x="3921" y="949"/>
                  </a:lnTo>
                  <a:lnTo>
                    <a:pt x="3857" y="939"/>
                  </a:lnTo>
                  <a:lnTo>
                    <a:pt x="3793" y="928"/>
                  </a:lnTo>
                  <a:lnTo>
                    <a:pt x="3727" y="914"/>
                  </a:lnTo>
                  <a:lnTo>
                    <a:pt x="3659" y="896"/>
                  </a:lnTo>
                  <a:lnTo>
                    <a:pt x="3591" y="875"/>
                  </a:lnTo>
                  <a:lnTo>
                    <a:pt x="3520" y="852"/>
                  </a:lnTo>
                  <a:lnTo>
                    <a:pt x="3448" y="825"/>
                  </a:lnTo>
                  <a:lnTo>
                    <a:pt x="3373" y="796"/>
                  </a:lnTo>
                  <a:lnTo>
                    <a:pt x="3298" y="763"/>
                  </a:lnTo>
                  <a:lnTo>
                    <a:pt x="3221" y="726"/>
                  </a:lnTo>
                  <a:lnTo>
                    <a:pt x="3221" y="726"/>
                  </a:lnTo>
                  <a:lnTo>
                    <a:pt x="3067" y="654"/>
                  </a:lnTo>
                  <a:lnTo>
                    <a:pt x="2920" y="586"/>
                  </a:lnTo>
                  <a:lnTo>
                    <a:pt x="2777" y="521"/>
                  </a:lnTo>
                  <a:lnTo>
                    <a:pt x="2640" y="463"/>
                  </a:lnTo>
                  <a:lnTo>
                    <a:pt x="2505" y="410"/>
                  </a:lnTo>
                  <a:lnTo>
                    <a:pt x="2376" y="360"/>
                  </a:lnTo>
                  <a:lnTo>
                    <a:pt x="2252" y="315"/>
                  </a:lnTo>
                  <a:lnTo>
                    <a:pt x="2131" y="276"/>
                  </a:lnTo>
                  <a:lnTo>
                    <a:pt x="2015" y="240"/>
                  </a:lnTo>
                  <a:lnTo>
                    <a:pt x="1901" y="208"/>
                  </a:lnTo>
                  <a:lnTo>
                    <a:pt x="1791" y="181"/>
                  </a:lnTo>
                  <a:lnTo>
                    <a:pt x="1686" y="158"/>
                  </a:lnTo>
                  <a:lnTo>
                    <a:pt x="1583" y="140"/>
                  </a:lnTo>
                  <a:lnTo>
                    <a:pt x="1483" y="124"/>
                  </a:lnTo>
                  <a:lnTo>
                    <a:pt x="1386" y="114"/>
                  </a:lnTo>
                  <a:lnTo>
                    <a:pt x="1291" y="108"/>
                  </a:lnTo>
                  <a:lnTo>
                    <a:pt x="1200" y="105"/>
                  </a:lnTo>
                  <a:lnTo>
                    <a:pt x="1111" y="105"/>
                  </a:lnTo>
                  <a:lnTo>
                    <a:pt x="1023" y="109"/>
                  </a:lnTo>
                  <a:lnTo>
                    <a:pt x="937" y="118"/>
                  </a:lnTo>
                  <a:lnTo>
                    <a:pt x="854" y="129"/>
                  </a:lnTo>
                  <a:lnTo>
                    <a:pt x="772" y="143"/>
                  </a:lnTo>
                  <a:lnTo>
                    <a:pt x="692" y="163"/>
                  </a:lnTo>
                  <a:lnTo>
                    <a:pt x="612" y="184"/>
                  </a:lnTo>
                  <a:lnTo>
                    <a:pt x="533" y="208"/>
                  </a:lnTo>
                  <a:lnTo>
                    <a:pt x="457" y="237"/>
                  </a:lnTo>
                  <a:lnTo>
                    <a:pt x="379" y="268"/>
                  </a:lnTo>
                  <a:lnTo>
                    <a:pt x="303" y="302"/>
                  </a:lnTo>
                  <a:lnTo>
                    <a:pt x="228" y="339"/>
                  </a:lnTo>
                  <a:lnTo>
                    <a:pt x="151" y="378"/>
                  </a:lnTo>
                  <a:lnTo>
                    <a:pt x="76" y="419"/>
                  </a:lnTo>
                  <a:lnTo>
                    <a:pt x="0" y="465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35304" name="Freeform 40"/>
            <p:cNvSpPr>
              <a:spLocks/>
            </p:cNvSpPr>
            <p:nvPr userDrawn="1"/>
          </p:nvSpPr>
          <p:spPr bwMode="auto">
            <a:xfrm>
              <a:off x="925" y="1141"/>
              <a:ext cx="5439" cy="497"/>
            </a:xfrm>
            <a:custGeom>
              <a:avLst/>
              <a:gdLst/>
              <a:ahLst/>
              <a:cxnLst>
                <a:cxn ang="0">
                  <a:pos x="5439" y="0"/>
                </a:cxn>
                <a:cxn ang="0">
                  <a:pos x="5412" y="65"/>
                </a:cxn>
                <a:cxn ang="0">
                  <a:pos x="5377" y="137"/>
                </a:cxn>
                <a:cxn ang="0">
                  <a:pos x="5327" y="231"/>
                </a:cxn>
                <a:cxn ang="0">
                  <a:pos x="5261" y="336"/>
                </a:cxn>
                <a:cxn ang="0">
                  <a:pos x="5179" y="451"/>
                </a:cxn>
                <a:cxn ang="0">
                  <a:pos x="5104" y="538"/>
                </a:cxn>
                <a:cxn ang="0">
                  <a:pos x="5050" y="596"/>
                </a:cxn>
                <a:cxn ang="0">
                  <a:pos x="4990" y="652"/>
                </a:cxn>
                <a:cxn ang="0">
                  <a:pos x="4925" y="706"/>
                </a:cxn>
                <a:cxn ang="0">
                  <a:pos x="4855" y="759"/>
                </a:cxn>
                <a:cxn ang="0">
                  <a:pos x="4780" y="808"/>
                </a:cxn>
                <a:cxn ang="0">
                  <a:pos x="4701" y="851"/>
                </a:cxn>
                <a:cxn ang="0">
                  <a:pos x="4617" y="891"/>
                </a:cxn>
                <a:cxn ang="0">
                  <a:pos x="4526" y="925"/>
                </a:cxn>
                <a:cxn ang="0">
                  <a:pos x="4429" y="953"/>
                </a:cxn>
                <a:cxn ang="0">
                  <a:pos x="4328" y="975"/>
                </a:cxn>
                <a:cxn ang="0">
                  <a:pos x="4221" y="988"/>
                </a:cxn>
                <a:cxn ang="0">
                  <a:pos x="4108" y="993"/>
                </a:cxn>
                <a:cxn ang="0">
                  <a:pos x="3989" y="990"/>
                </a:cxn>
                <a:cxn ang="0">
                  <a:pos x="3864" y="975"/>
                </a:cxn>
                <a:cxn ang="0">
                  <a:pos x="3732" y="951"/>
                </a:cxn>
                <a:cxn ang="0">
                  <a:pos x="3595" y="917"/>
                </a:cxn>
                <a:cxn ang="0">
                  <a:pos x="3452" y="869"/>
                </a:cxn>
                <a:cxn ang="0">
                  <a:pos x="3302" y="809"/>
                </a:cxn>
                <a:cxn ang="0">
                  <a:pos x="3224" y="775"/>
                </a:cxn>
                <a:cxn ang="0">
                  <a:pos x="2921" y="638"/>
                </a:cxn>
                <a:cxn ang="0">
                  <a:pos x="2638" y="522"/>
                </a:cxn>
                <a:cxn ang="0">
                  <a:pos x="2374" y="423"/>
                </a:cxn>
                <a:cxn ang="0">
                  <a:pos x="2127" y="342"/>
                </a:cxn>
                <a:cxn ang="0">
                  <a:pos x="1897" y="281"/>
                </a:cxn>
                <a:cxn ang="0">
                  <a:pos x="1680" y="234"/>
                </a:cxn>
                <a:cxn ang="0">
                  <a:pos x="1477" y="205"/>
                </a:cxn>
                <a:cxn ang="0">
                  <a:pos x="1286" y="191"/>
                </a:cxn>
                <a:cxn ang="0">
                  <a:pos x="1104" y="192"/>
                </a:cxn>
                <a:cxn ang="0">
                  <a:pos x="932" y="208"/>
                </a:cxn>
                <a:cxn ang="0">
                  <a:pos x="766" y="239"/>
                </a:cxn>
                <a:cxn ang="0">
                  <a:pos x="607" y="283"/>
                </a:cxn>
                <a:cxn ang="0">
                  <a:pos x="453" y="338"/>
                </a:cxn>
                <a:cxn ang="0">
                  <a:pos x="300" y="407"/>
                </a:cxn>
                <a:cxn ang="0">
                  <a:pos x="150" y="486"/>
                </a:cxn>
                <a:cxn ang="0">
                  <a:pos x="0" y="578"/>
                </a:cxn>
              </a:cxnLst>
              <a:rect l="0" t="0" r="r" b="b"/>
              <a:pathLst>
                <a:path w="5439" h="993">
                  <a:moveTo>
                    <a:pt x="5439" y="0"/>
                  </a:moveTo>
                  <a:lnTo>
                    <a:pt x="5439" y="0"/>
                  </a:lnTo>
                  <a:lnTo>
                    <a:pt x="5432" y="18"/>
                  </a:lnTo>
                  <a:lnTo>
                    <a:pt x="5412" y="65"/>
                  </a:lnTo>
                  <a:lnTo>
                    <a:pt x="5397" y="99"/>
                  </a:lnTo>
                  <a:lnTo>
                    <a:pt x="5377" y="137"/>
                  </a:lnTo>
                  <a:lnTo>
                    <a:pt x="5354" y="183"/>
                  </a:lnTo>
                  <a:lnTo>
                    <a:pt x="5327" y="231"/>
                  </a:lnTo>
                  <a:lnTo>
                    <a:pt x="5297" y="283"/>
                  </a:lnTo>
                  <a:lnTo>
                    <a:pt x="5261" y="336"/>
                  </a:lnTo>
                  <a:lnTo>
                    <a:pt x="5222" y="393"/>
                  </a:lnTo>
                  <a:lnTo>
                    <a:pt x="5179" y="451"/>
                  </a:lnTo>
                  <a:lnTo>
                    <a:pt x="5130" y="509"/>
                  </a:lnTo>
                  <a:lnTo>
                    <a:pt x="5104" y="538"/>
                  </a:lnTo>
                  <a:lnTo>
                    <a:pt x="5078" y="567"/>
                  </a:lnTo>
                  <a:lnTo>
                    <a:pt x="5050" y="596"/>
                  </a:lnTo>
                  <a:lnTo>
                    <a:pt x="5021" y="623"/>
                  </a:lnTo>
                  <a:lnTo>
                    <a:pt x="4990" y="652"/>
                  </a:lnTo>
                  <a:lnTo>
                    <a:pt x="4958" y="680"/>
                  </a:lnTo>
                  <a:lnTo>
                    <a:pt x="4925" y="706"/>
                  </a:lnTo>
                  <a:lnTo>
                    <a:pt x="4891" y="733"/>
                  </a:lnTo>
                  <a:lnTo>
                    <a:pt x="4855" y="759"/>
                  </a:lnTo>
                  <a:lnTo>
                    <a:pt x="4819" y="783"/>
                  </a:lnTo>
                  <a:lnTo>
                    <a:pt x="4780" y="808"/>
                  </a:lnTo>
                  <a:lnTo>
                    <a:pt x="4742" y="830"/>
                  </a:lnTo>
                  <a:lnTo>
                    <a:pt x="4701" y="851"/>
                  </a:lnTo>
                  <a:lnTo>
                    <a:pt x="4660" y="872"/>
                  </a:lnTo>
                  <a:lnTo>
                    <a:pt x="4617" y="891"/>
                  </a:lnTo>
                  <a:lnTo>
                    <a:pt x="4572" y="909"/>
                  </a:lnTo>
                  <a:lnTo>
                    <a:pt x="4526" y="925"/>
                  </a:lnTo>
                  <a:lnTo>
                    <a:pt x="4479" y="940"/>
                  </a:lnTo>
                  <a:lnTo>
                    <a:pt x="4429" y="953"/>
                  </a:lnTo>
                  <a:lnTo>
                    <a:pt x="4379" y="966"/>
                  </a:lnTo>
                  <a:lnTo>
                    <a:pt x="4328" y="975"/>
                  </a:lnTo>
                  <a:lnTo>
                    <a:pt x="4275" y="982"/>
                  </a:lnTo>
                  <a:lnTo>
                    <a:pt x="4221" y="988"/>
                  </a:lnTo>
                  <a:lnTo>
                    <a:pt x="4165" y="992"/>
                  </a:lnTo>
                  <a:lnTo>
                    <a:pt x="4108" y="993"/>
                  </a:lnTo>
                  <a:lnTo>
                    <a:pt x="4049" y="993"/>
                  </a:lnTo>
                  <a:lnTo>
                    <a:pt x="3989" y="990"/>
                  </a:lnTo>
                  <a:lnTo>
                    <a:pt x="3927" y="984"/>
                  </a:lnTo>
                  <a:lnTo>
                    <a:pt x="3864" y="975"/>
                  </a:lnTo>
                  <a:lnTo>
                    <a:pt x="3799" y="966"/>
                  </a:lnTo>
                  <a:lnTo>
                    <a:pt x="3732" y="951"/>
                  </a:lnTo>
                  <a:lnTo>
                    <a:pt x="3666" y="935"/>
                  </a:lnTo>
                  <a:lnTo>
                    <a:pt x="3595" y="917"/>
                  </a:lnTo>
                  <a:lnTo>
                    <a:pt x="3524" y="895"/>
                  </a:lnTo>
                  <a:lnTo>
                    <a:pt x="3452" y="869"/>
                  </a:lnTo>
                  <a:lnTo>
                    <a:pt x="3377" y="841"/>
                  </a:lnTo>
                  <a:lnTo>
                    <a:pt x="3302" y="809"/>
                  </a:lnTo>
                  <a:lnTo>
                    <a:pt x="3224" y="775"/>
                  </a:lnTo>
                  <a:lnTo>
                    <a:pt x="3224" y="775"/>
                  </a:lnTo>
                  <a:lnTo>
                    <a:pt x="3070" y="704"/>
                  </a:lnTo>
                  <a:lnTo>
                    <a:pt x="2921" y="638"/>
                  </a:lnTo>
                  <a:lnTo>
                    <a:pt x="2777" y="578"/>
                  </a:lnTo>
                  <a:lnTo>
                    <a:pt x="2638" y="522"/>
                  </a:lnTo>
                  <a:lnTo>
                    <a:pt x="2503" y="470"/>
                  </a:lnTo>
                  <a:lnTo>
                    <a:pt x="2374" y="423"/>
                  </a:lnTo>
                  <a:lnTo>
                    <a:pt x="2249" y="381"/>
                  </a:lnTo>
                  <a:lnTo>
                    <a:pt x="2127" y="342"/>
                  </a:lnTo>
                  <a:lnTo>
                    <a:pt x="2010" y="310"/>
                  </a:lnTo>
                  <a:lnTo>
                    <a:pt x="1897" y="281"/>
                  </a:lnTo>
                  <a:lnTo>
                    <a:pt x="1787" y="255"/>
                  </a:lnTo>
                  <a:lnTo>
                    <a:pt x="1680" y="234"/>
                  </a:lnTo>
                  <a:lnTo>
                    <a:pt x="1577" y="218"/>
                  </a:lnTo>
                  <a:lnTo>
                    <a:pt x="1477" y="205"/>
                  </a:lnTo>
                  <a:lnTo>
                    <a:pt x="1380" y="197"/>
                  </a:lnTo>
                  <a:lnTo>
                    <a:pt x="1286" y="191"/>
                  </a:lnTo>
                  <a:lnTo>
                    <a:pt x="1194" y="191"/>
                  </a:lnTo>
                  <a:lnTo>
                    <a:pt x="1104" y="192"/>
                  </a:lnTo>
                  <a:lnTo>
                    <a:pt x="1018" y="199"/>
                  </a:lnTo>
                  <a:lnTo>
                    <a:pt x="932" y="208"/>
                  </a:lnTo>
                  <a:lnTo>
                    <a:pt x="848" y="221"/>
                  </a:lnTo>
                  <a:lnTo>
                    <a:pt x="766" y="239"/>
                  </a:lnTo>
                  <a:lnTo>
                    <a:pt x="686" y="259"/>
                  </a:lnTo>
                  <a:lnTo>
                    <a:pt x="607" y="283"/>
                  </a:lnTo>
                  <a:lnTo>
                    <a:pt x="529" y="309"/>
                  </a:lnTo>
                  <a:lnTo>
                    <a:pt x="453" y="338"/>
                  </a:lnTo>
                  <a:lnTo>
                    <a:pt x="376" y="372"/>
                  </a:lnTo>
                  <a:lnTo>
                    <a:pt x="300" y="407"/>
                  </a:lnTo>
                  <a:lnTo>
                    <a:pt x="225" y="446"/>
                  </a:lnTo>
                  <a:lnTo>
                    <a:pt x="150" y="486"/>
                  </a:lnTo>
                  <a:lnTo>
                    <a:pt x="75" y="531"/>
                  </a:lnTo>
                  <a:lnTo>
                    <a:pt x="0" y="57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35305" name="Freeform 41"/>
            <p:cNvSpPr>
              <a:spLocks/>
            </p:cNvSpPr>
            <p:nvPr userDrawn="1"/>
          </p:nvSpPr>
          <p:spPr bwMode="auto">
            <a:xfrm>
              <a:off x="958" y="1112"/>
              <a:ext cx="5429" cy="513"/>
            </a:xfrm>
            <a:custGeom>
              <a:avLst/>
              <a:gdLst/>
              <a:ahLst/>
              <a:cxnLst>
                <a:cxn ang="0">
                  <a:pos x="5429" y="0"/>
                </a:cxn>
                <a:cxn ang="0">
                  <a:pos x="5403" y="66"/>
                </a:cxn>
                <a:cxn ang="0">
                  <a:pos x="5369" y="141"/>
                </a:cxn>
                <a:cxn ang="0">
                  <a:pos x="5321" y="234"/>
                </a:cxn>
                <a:cxn ang="0">
                  <a:pos x="5257" y="342"/>
                </a:cxn>
                <a:cxn ang="0">
                  <a:pos x="5176" y="459"/>
                </a:cxn>
                <a:cxn ang="0">
                  <a:pos x="5103" y="547"/>
                </a:cxn>
                <a:cxn ang="0">
                  <a:pos x="5049" y="607"/>
                </a:cxn>
                <a:cxn ang="0">
                  <a:pos x="4990" y="665"/>
                </a:cxn>
                <a:cxn ang="0">
                  <a:pos x="4927" y="720"/>
                </a:cxn>
                <a:cxn ang="0">
                  <a:pos x="4857" y="775"/>
                </a:cxn>
                <a:cxn ang="0">
                  <a:pos x="4784" y="825"/>
                </a:cxn>
                <a:cxn ang="0">
                  <a:pos x="4704" y="870"/>
                </a:cxn>
                <a:cxn ang="0">
                  <a:pos x="4620" y="912"/>
                </a:cxn>
                <a:cxn ang="0">
                  <a:pos x="4531" y="949"/>
                </a:cxn>
                <a:cxn ang="0">
                  <a:pos x="4435" y="979"/>
                </a:cxn>
                <a:cxn ang="0">
                  <a:pos x="4334" y="1003"/>
                </a:cxn>
                <a:cxn ang="0">
                  <a:pos x="4227" y="1017"/>
                </a:cxn>
                <a:cxn ang="0">
                  <a:pos x="4114" y="1025"/>
                </a:cxn>
                <a:cxn ang="0">
                  <a:pos x="3995" y="1024"/>
                </a:cxn>
                <a:cxn ang="0">
                  <a:pos x="3870" y="1012"/>
                </a:cxn>
                <a:cxn ang="0">
                  <a:pos x="3738" y="991"/>
                </a:cxn>
                <a:cxn ang="0">
                  <a:pos x="3601" y="959"/>
                </a:cxn>
                <a:cxn ang="0">
                  <a:pos x="3456" y="914"/>
                </a:cxn>
                <a:cxn ang="0">
                  <a:pos x="3305" y="857"/>
                </a:cxn>
                <a:cxn ang="0">
                  <a:pos x="3227" y="824"/>
                </a:cxn>
                <a:cxn ang="0">
                  <a:pos x="2922" y="693"/>
                </a:cxn>
                <a:cxn ang="0">
                  <a:pos x="2637" y="581"/>
                </a:cxn>
                <a:cxn ang="0">
                  <a:pos x="2372" y="488"/>
                </a:cxn>
                <a:cxn ang="0">
                  <a:pos x="2123" y="412"/>
                </a:cxn>
                <a:cxn ang="0">
                  <a:pos x="1891" y="354"/>
                </a:cxn>
                <a:cxn ang="0">
                  <a:pos x="1675" y="313"/>
                </a:cxn>
                <a:cxn ang="0">
                  <a:pos x="1472" y="287"/>
                </a:cxn>
                <a:cxn ang="0">
                  <a:pos x="1281" y="278"/>
                </a:cxn>
                <a:cxn ang="0">
                  <a:pos x="1099" y="283"/>
                </a:cxn>
                <a:cxn ang="0">
                  <a:pos x="926" y="302"/>
                </a:cxn>
                <a:cxn ang="0">
                  <a:pos x="761" y="336"/>
                </a:cxn>
                <a:cxn ang="0">
                  <a:pos x="603" y="383"/>
                </a:cxn>
                <a:cxn ang="0">
                  <a:pos x="449" y="441"/>
                </a:cxn>
                <a:cxn ang="0">
                  <a:pos x="298" y="514"/>
                </a:cxn>
                <a:cxn ang="0">
                  <a:pos x="149" y="596"/>
                </a:cxn>
                <a:cxn ang="0">
                  <a:pos x="0" y="691"/>
                </a:cxn>
              </a:cxnLst>
              <a:rect l="0" t="0" r="r" b="b"/>
              <a:pathLst>
                <a:path w="5429" h="1025">
                  <a:moveTo>
                    <a:pt x="5429" y="0"/>
                  </a:moveTo>
                  <a:lnTo>
                    <a:pt x="5429" y="0"/>
                  </a:lnTo>
                  <a:lnTo>
                    <a:pt x="5422" y="18"/>
                  </a:lnTo>
                  <a:lnTo>
                    <a:pt x="5403" y="66"/>
                  </a:lnTo>
                  <a:lnTo>
                    <a:pt x="5389" y="100"/>
                  </a:lnTo>
                  <a:lnTo>
                    <a:pt x="5369" y="141"/>
                  </a:lnTo>
                  <a:lnTo>
                    <a:pt x="5347" y="186"/>
                  </a:lnTo>
                  <a:lnTo>
                    <a:pt x="5321" y="234"/>
                  </a:lnTo>
                  <a:lnTo>
                    <a:pt x="5292" y="287"/>
                  </a:lnTo>
                  <a:lnTo>
                    <a:pt x="5257" y="342"/>
                  </a:lnTo>
                  <a:lnTo>
                    <a:pt x="5218" y="399"/>
                  </a:lnTo>
                  <a:lnTo>
                    <a:pt x="5176" y="459"/>
                  </a:lnTo>
                  <a:lnTo>
                    <a:pt x="5129" y="518"/>
                  </a:lnTo>
                  <a:lnTo>
                    <a:pt x="5103" y="547"/>
                  </a:lnTo>
                  <a:lnTo>
                    <a:pt x="5076" y="576"/>
                  </a:lnTo>
                  <a:lnTo>
                    <a:pt x="5049" y="607"/>
                  </a:lnTo>
                  <a:lnTo>
                    <a:pt x="5021" y="636"/>
                  </a:lnTo>
                  <a:lnTo>
                    <a:pt x="4990" y="665"/>
                  </a:lnTo>
                  <a:lnTo>
                    <a:pt x="4958" y="693"/>
                  </a:lnTo>
                  <a:lnTo>
                    <a:pt x="4927" y="720"/>
                  </a:lnTo>
                  <a:lnTo>
                    <a:pt x="4893" y="748"/>
                  </a:lnTo>
                  <a:lnTo>
                    <a:pt x="4857" y="775"/>
                  </a:lnTo>
                  <a:lnTo>
                    <a:pt x="4821" y="799"/>
                  </a:lnTo>
                  <a:lnTo>
                    <a:pt x="4784" y="825"/>
                  </a:lnTo>
                  <a:lnTo>
                    <a:pt x="4745" y="848"/>
                  </a:lnTo>
                  <a:lnTo>
                    <a:pt x="4704" y="870"/>
                  </a:lnTo>
                  <a:lnTo>
                    <a:pt x="4663" y="893"/>
                  </a:lnTo>
                  <a:lnTo>
                    <a:pt x="4620" y="912"/>
                  </a:lnTo>
                  <a:lnTo>
                    <a:pt x="4577" y="932"/>
                  </a:lnTo>
                  <a:lnTo>
                    <a:pt x="4531" y="949"/>
                  </a:lnTo>
                  <a:lnTo>
                    <a:pt x="4484" y="964"/>
                  </a:lnTo>
                  <a:lnTo>
                    <a:pt x="4435" y="979"/>
                  </a:lnTo>
                  <a:lnTo>
                    <a:pt x="4385" y="991"/>
                  </a:lnTo>
                  <a:lnTo>
                    <a:pt x="4334" y="1003"/>
                  </a:lnTo>
                  <a:lnTo>
                    <a:pt x="4281" y="1011"/>
                  </a:lnTo>
                  <a:lnTo>
                    <a:pt x="4227" y="1017"/>
                  </a:lnTo>
                  <a:lnTo>
                    <a:pt x="4171" y="1022"/>
                  </a:lnTo>
                  <a:lnTo>
                    <a:pt x="4114" y="1025"/>
                  </a:lnTo>
                  <a:lnTo>
                    <a:pt x="4055" y="1025"/>
                  </a:lnTo>
                  <a:lnTo>
                    <a:pt x="3995" y="1024"/>
                  </a:lnTo>
                  <a:lnTo>
                    <a:pt x="3932" y="1021"/>
                  </a:lnTo>
                  <a:lnTo>
                    <a:pt x="3870" y="1012"/>
                  </a:lnTo>
                  <a:lnTo>
                    <a:pt x="3805" y="1004"/>
                  </a:lnTo>
                  <a:lnTo>
                    <a:pt x="3738" y="991"/>
                  </a:lnTo>
                  <a:lnTo>
                    <a:pt x="3670" y="977"/>
                  </a:lnTo>
                  <a:lnTo>
                    <a:pt x="3601" y="959"/>
                  </a:lnTo>
                  <a:lnTo>
                    <a:pt x="3528" y="938"/>
                  </a:lnTo>
                  <a:lnTo>
                    <a:pt x="3456" y="914"/>
                  </a:lnTo>
                  <a:lnTo>
                    <a:pt x="3381" y="888"/>
                  </a:lnTo>
                  <a:lnTo>
                    <a:pt x="3305" y="857"/>
                  </a:lnTo>
                  <a:lnTo>
                    <a:pt x="3227" y="824"/>
                  </a:lnTo>
                  <a:lnTo>
                    <a:pt x="3227" y="824"/>
                  </a:lnTo>
                  <a:lnTo>
                    <a:pt x="3072" y="756"/>
                  </a:lnTo>
                  <a:lnTo>
                    <a:pt x="2922" y="693"/>
                  </a:lnTo>
                  <a:lnTo>
                    <a:pt x="2777" y="635"/>
                  </a:lnTo>
                  <a:lnTo>
                    <a:pt x="2637" y="581"/>
                  </a:lnTo>
                  <a:lnTo>
                    <a:pt x="2502" y="533"/>
                  </a:lnTo>
                  <a:lnTo>
                    <a:pt x="2372" y="488"/>
                  </a:lnTo>
                  <a:lnTo>
                    <a:pt x="2245" y="447"/>
                  </a:lnTo>
                  <a:lnTo>
                    <a:pt x="2123" y="412"/>
                  </a:lnTo>
                  <a:lnTo>
                    <a:pt x="2005" y="381"/>
                  </a:lnTo>
                  <a:lnTo>
                    <a:pt x="1891" y="354"/>
                  </a:lnTo>
                  <a:lnTo>
                    <a:pt x="1782" y="331"/>
                  </a:lnTo>
                  <a:lnTo>
                    <a:pt x="1675" y="313"/>
                  </a:lnTo>
                  <a:lnTo>
                    <a:pt x="1572" y="297"/>
                  </a:lnTo>
                  <a:lnTo>
                    <a:pt x="1472" y="287"/>
                  </a:lnTo>
                  <a:lnTo>
                    <a:pt x="1375" y="279"/>
                  </a:lnTo>
                  <a:lnTo>
                    <a:pt x="1281" y="278"/>
                  </a:lnTo>
                  <a:lnTo>
                    <a:pt x="1187" y="278"/>
                  </a:lnTo>
                  <a:lnTo>
                    <a:pt x="1099" y="283"/>
                  </a:lnTo>
                  <a:lnTo>
                    <a:pt x="1011" y="291"/>
                  </a:lnTo>
                  <a:lnTo>
                    <a:pt x="926" y="302"/>
                  </a:lnTo>
                  <a:lnTo>
                    <a:pt x="843" y="317"/>
                  </a:lnTo>
                  <a:lnTo>
                    <a:pt x="761" y="336"/>
                  </a:lnTo>
                  <a:lnTo>
                    <a:pt x="682" y="357"/>
                  </a:lnTo>
                  <a:lnTo>
                    <a:pt x="603" y="383"/>
                  </a:lnTo>
                  <a:lnTo>
                    <a:pt x="525" y="410"/>
                  </a:lnTo>
                  <a:lnTo>
                    <a:pt x="449" y="441"/>
                  </a:lnTo>
                  <a:lnTo>
                    <a:pt x="372" y="476"/>
                  </a:lnTo>
                  <a:lnTo>
                    <a:pt x="298" y="514"/>
                  </a:lnTo>
                  <a:lnTo>
                    <a:pt x="224" y="554"/>
                  </a:lnTo>
                  <a:lnTo>
                    <a:pt x="149" y="596"/>
                  </a:lnTo>
                  <a:lnTo>
                    <a:pt x="75" y="643"/>
                  </a:lnTo>
                  <a:lnTo>
                    <a:pt x="0" y="691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35306" name="Freeform 42"/>
            <p:cNvSpPr>
              <a:spLocks/>
            </p:cNvSpPr>
            <p:nvPr userDrawn="1"/>
          </p:nvSpPr>
          <p:spPr bwMode="auto">
            <a:xfrm>
              <a:off x="993" y="1083"/>
              <a:ext cx="5418" cy="530"/>
            </a:xfrm>
            <a:custGeom>
              <a:avLst/>
              <a:gdLst/>
              <a:ahLst/>
              <a:cxnLst>
                <a:cxn ang="0">
                  <a:pos x="5418" y="0"/>
                </a:cxn>
                <a:cxn ang="0">
                  <a:pos x="5393" y="68"/>
                </a:cxn>
                <a:cxn ang="0">
                  <a:pos x="5361" y="142"/>
                </a:cxn>
                <a:cxn ang="0">
                  <a:pos x="5314" y="237"/>
                </a:cxn>
                <a:cxn ang="0">
                  <a:pos x="5251" y="347"/>
                </a:cxn>
                <a:cxn ang="0">
                  <a:pos x="5171" y="467"/>
                </a:cxn>
                <a:cxn ang="0">
                  <a:pos x="5100" y="557"/>
                </a:cxn>
                <a:cxn ang="0">
                  <a:pos x="5047" y="618"/>
                </a:cxn>
                <a:cxn ang="0">
                  <a:pos x="4989" y="676"/>
                </a:cxn>
                <a:cxn ang="0">
                  <a:pos x="4926" y="735"/>
                </a:cxn>
                <a:cxn ang="0">
                  <a:pos x="4858" y="789"/>
                </a:cxn>
                <a:cxn ang="0">
                  <a:pos x="4785" y="843"/>
                </a:cxn>
                <a:cxn ang="0">
                  <a:pos x="4707" y="890"/>
                </a:cxn>
                <a:cxn ang="0">
                  <a:pos x="4622" y="933"/>
                </a:cxn>
                <a:cxn ang="0">
                  <a:pos x="4533" y="972"/>
                </a:cxn>
                <a:cxn ang="0">
                  <a:pos x="4437" y="1004"/>
                </a:cxn>
                <a:cxn ang="0">
                  <a:pos x="4338" y="1030"/>
                </a:cxn>
                <a:cxn ang="0">
                  <a:pos x="4231" y="1048"/>
                </a:cxn>
                <a:cxn ang="0">
                  <a:pos x="4118" y="1058"/>
                </a:cxn>
                <a:cxn ang="0">
                  <a:pos x="3999" y="1059"/>
                </a:cxn>
                <a:cxn ang="0">
                  <a:pos x="3874" y="1049"/>
                </a:cxn>
                <a:cxn ang="0">
                  <a:pos x="3742" y="1032"/>
                </a:cxn>
                <a:cxn ang="0">
                  <a:pos x="3603" y="1001"/>
                </a:cxn>
                <a:cxn ang="0">
                  <a:pos x="3459" y="959"/>
                </a:cxn>
                <a:cxn ang="0">
                  <a:pos x="3306" y="906"/>
                </a:cxn>
                <a:cxn ang="0">
                  <a:pos x="3228" y="873"/>
                </a:cxn>
                <a:cxn ang="0">
                  <a:pos x="2920" y="748"/>
                </a:cxn>
                <a:cxn ang="0">
                  <a:pos x="2634" y="641"/>
                </a:cxn>
                <a:cxn ang="0">
                  <a:pos x="2367" y="552"/>
                </a:cxn>
                <a:cxn ang="0">
                  <a:pos x="2119" y="483"/>
                </a:cxn>
                <a:cxn ang="0">
                  <a:pos x="1886" y="428"/>
                </a:cxn>
                <a:cxn ang="0">
                  <a:pos x="1669" y="391"/>
                </a:cxn>
                <a:cxn ang="0">
                  <a:pos x="1465" y="370"/>
                </a:cxn>
                <a:cxn ang="0">
                  <a:pos x="1273" y="363"/>
                </a:cxn>
                <a:cxn ang="0">
                  <a:pos x="1091" y="371"/>
                </a:cxn>
                <a:cxn ang="0">
                  <a:pos x="919" y="396"/>
                </a:cxn>
                <a:cxn ang="0">
                  <a:pos x="755" y="433"/>
                </a:cxn>
                <a:cxn ang="0">
                  <a:pos x="597" y="483"/>
                </a:cxn>
                <a:cxn ang="0">
                  <a:pos x="444" y="546"/>
                </a:cxn>
                <a:cxn ang="0">
                  <a:pos x="294" y="620"/>
                </a:cxn>
                <a:cxn ang="0">
                  <a:pos x="147" y="707"/>
                </a:cxn>
                <a:cxn ang="0">
                  <a:pos x="0" y="806"/>
                </a:cxn>
              </a:cxnLst>
              <a:rect l="0" t="0" r="r" b="b"/>
              <a:pathLst>
                <a:path w="5418" h="1059">
                  <a:moveTo>
                    <a:pt x="5418" y="0"/>
                  </a:moveTo>
                  <a:lnTo>
                    <a:pt x="5418" y="0"/>
                  </a:lnTo>
                  <a:lnTo>
                    <a:pt x="5411" y="18"/>
                  </a:lnTo>
                  <a:lnTo>
                    <a:pt x="5393" y="68"/>
                  </a:lnTo>
                  <a:lnTo>
                    <a:pt x="5377" y="102"/>
                  </a:lnTo>
                  <a:lnTo>
                    <a:pt x="5361" y="142"/>
                  </a:lnTo>
                  <a:lnTo>
                    <a:pt x="5339" y="189"/>
                  </a:lnTo>
                  <a:lnTo>
                    <a:pt x="5314" y="237"/>
                  </a:lnTo>
                  <a:lnTo>
                    <a:pt x="5284" y="292"/>
                  </a:lnTo>
                  <a:lnTo>
                    <a:pt x="5251" y="347"/>
                  </a:lnTo>
                  <a:lnTo>
                    <a:pt x="5214" y="407"/>
                  </a:lnTo>
                  <a:lnTo>
                    <a:pt x="5171" y="467"/>
                  </a:lnTo>
                  <a:lnTo>
                    <a:pt x="5125" y="526"/>
                  </a:lnTo>
                  <a:lnTo>
                    <a:pt x="5100" y="557"/>
                  </a:lnTo>
                  <a:lnTo>
                    <a:pt x="5073" y="588"/>
                  </a:lnTo>
                  <a:lnTo>
                    <a:pt x="5047" y="618"/>
                  </a:lnTo>
                  <a:lnTo>
                    <a:pt x="5018" y="647"/>
                  </a:lnTo>
                  <a:lnTo>
                    <a:pt x="4989" y="676"/>
                  </a:lnTo>
                  <a:lnTo>
                    <a:pt x="4958" y="706"/>
                  </a:lnTo>
                  <a:lnTo>
                    <a:pt x="4926" y="735"/>
                  </a:lnTo>
                  <a:lnTo>
                    <a:pt x="4893" y="762"/>
                  </a:lnTo>
                  <a:lnTo>
                    <a:pt x="4858" y="789"/>
                  </a:lnTo>
                  <a:lnTo>
                    <a:pt x="4822" y="817"/>
                  </a:lnTo>
                  <a:lnTo>
                    <a:pt x="4785" y="843"/>
                  </a:lnTo>
                  <a:lnTo>
                    <a:pt x="4746" y="867"/>
                  </a:lnTo>
                  <a:lnTo>
                    <a:pt x="4707" y="890"/>
                  </a:lnTo>
                  <a:lnTo>
                    <a:pt x="4665" y="912"/>
                  </a:lnTo>
                  <a:lnTo>
                    <a:pt x="4622" y="933"/>
                  </a:lnTo>
                  <a:lnTo>
                    <a:pt x="4579" y="954"/>
                  </a:lnTo>
                  <a:lnTo>
                    <a:pt x="4533" y="972"/>
                  </a:lnTo>
                  <a:lnTo>
                    <a:pt x="4486" y="990"/>
                  </a:lnTo>
                  <a:lnTo>
                    <a:pt x="4437" y="1004"/>
                  </a:lnTo>
                  <a:lnTo>
                    <a:pt x="4389" y="1019"/>
                  </a:lnTo>
                  <a:lnTo>
                    <a:pt x="4338" y="1030"/>
                  </a:lnTo>
                  <a:lnTo>
                    <a:pt x="4285" y="1040"/>
                  </a:lnTo>
                  <a:lnTo>
                    <a:pt x="4231" y="1048"/>
                  </a:lnTo>
                  <a:lnTo>
                    <a:pt x="4175" y="1054"/>
                  </a:lnTo>
                  <a:lnTo>
                    <a:pt x="4118" y="1058"/>
                  </a:lnTo>
                  <a:lnTo>
                    <a:pt x="4058" y="1059"/>
                  </a:lnTo>
                  <a:lnTo>
                    <a:pt x="3999" y="1059"/>
                  </a:lnTo>
                  <a:lnTo>
                    <a:pt x="3936" y="1056"/>
                  </a:lnTo>
                  <a:lnTo>
                    <a:pt x="3874" y="1049"/>
                  </a:lnTo>
                  <a:lnTo>
                    <a:pt x="3809" y="1041"/>
                  </a:lnTo>
                  <a:lnTo>
                    <a:pt x="3742" y="1032"/>
                  </a:lnTo>
                  <a:lnTo>
                    <a:pt x="3672" y="1017"/>
                  </a:lnTo>
                  <a:lnTo>
                    <a:pt x="3603" y="1001"/>
                  </a:lnTo>
                  <a:lnTo>
                    <a:pt x="3531" y="982"/>
                  </a:lnTo>
                  <a:lnTo>
                    <a:pt x="3459" y="959"/>
                  </a:lnTo>
                  <a:lnTo>
                    <a:pt x="3382" y="933"/>
                  </a:lnTo>
                  <a:lnTo>
                    <a:pt x="3306" y="906"/>
                  </a:lnTo>
                  <a:lnTo>
                    <a:pt x="3228" y="873"/>
                  </a:lnTo>
                  <a:lnTo>
                    <a:pt x="3228" y="873"/>
                  </a:lnTo>
                  <a:lnTo>
                    <a:pt x="3071" y="809"/>
                  </a:lnTo>
                  <a:lnTo>
                    <a:pt x="2920" y="748"/>
                  </a:lnTo>
                  <a:lnTo>
                    <a:pt x="2776" y="693"/>
                  </a:lnTo>
                  <a:lnTo>
                    <a:pt x="2634" y="641"/>
                  </a:lnTo>
                  <a:lnTo>
                    <a:pt x="2499" y="596"/>
                  </a:lnTo>
                  <a:lnTo>
                    <a:pt x="2367" y="552"/>
                  </a:lnTo>
                  <a:lnTo>
                    <a:pt x="2241" y="515"/>
                  </a:lnTo>
                  <a:lnTo>
                    <a:pt x="2119" y="483"/>
                  </a:lnTo>
                  <a:lnTo>
                    <a:pt x="2001" y="454"/>
                  </a:lnTo>
                  <a:lnTo>
                    <a:pt x="1886" y="428"/>
                  </a:lnTo>
                  <a:lnTo>
                    <a:pt x="1776" y="407"/>
                  </a:lnTo>
                  <a:lnTo>
                    <a:pt x="1669" y="391"/>
                  </a:lnTo>
                  <a:lnTo>
                    <a:pt x="1565" y="378"/>
                  </a:lnTo>
                  <a:lnTo>
                    <a:pt x="1465" y="370"/>
                  </a:lnTo>
                  <a:lnTo>
                    <a:pt x="1368" y="365"/>
                  </a:lnTo>
                  <a:lnTo>
                    <a:pt x="1273" y="363"/>
                  </a:lnTo>
                  <a:lnTo>
                    <a:pt x="1182" y="366"/>
                  </a:lnTo>
                  <a:lnTo>
                    <a:pt x="1091" y="371"/>
                  </a:lnTo>
                  <a:lnTo>
                    <a:pt x="1005" y="381"/>
                  </a:lnTo>
                  <a:lnTo>
                    <a:pt x="919" y="396"/>
                  </a:lnTo>
                  <a:lnTo>
                    <a:pt x="837" y="412"/>
                  </a:lnTo>
                  <a:lnTo>
                    <a:pt x="755" y="433"/>
                  </a:lnTo>
                  <a:lnTo>
                    <a:pt x="676" y="455"/>
                  </a:lnTo>
                  <a:lnTo>
                    <a:pt x="597" y="483"/>
                  </a:lnTo>
                  <a:lnTo>
                    <a:pt x="521" y="512"/>
                  </a:lnTo>
                  <a:lnTo>
                    <a:pt x="444" y="546"/>
                  </a:lnTo>
                  <a:lnTo>
                    <a:pt x="369" y="581"/>
                  </a:lnTo>
                  <a:lnTo>
                    <a:pt x="294" y="620"/>
                  </a:lnTo>
                  <a:lnTo>
                    <a:pt x="221" y="662"/>
                  </a:lnTo>
                  <a:lnTo>
                    <a:pt x="147" y="707"/>
                  </a:lnTo>
                  <a:lnTo>
                    <a:pt x="74" y="754"/>
                  </a:lnTo>
                  <a:lnTo>
                    <a:pt x="0" y="80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35307" name="Freeform 43"/>
            <p:cNvSpPr>
              <a:spLocks/>
            </p:cNvSpPr>
            <p:nvPr userDrawn="1"/>
          </p:nvSpPr>
          <p:spPr bwMode="auto">
            <a:xfrm>
              <a:off x="1029" y="1055"/>
              <a:ext cx="5404" cy="545"/>
            </a:xfrm>
            <a:custGeom>
              <a:avLst/>
              <a:gdLst/>
              <a:ahLst/>
              <a:cxnLst>
                <a:cxn ang="0">
                  <a:pos x="5404" y="0"/>
                </a:cxn>
                <a:cxn ang="0">
                  <a:pos x="5380" y="68"/>
                </a:cxn>
                <a:cxn ang="0">
                  <a:pos x="5350" y="144"/>
                </a:cxn>
                <a:cxn ang="0">
                  <a:pos x="5304" y="241"/>
                </a:cxn>
                <a:cxn ang="0">
                  <a:pos x="5243" y="352"/>
                </a:cxn>
                <a:cxn ang="0">
                  <a:pos x="5165" y="473"/>
                </a:cxn>
                <a:cxn ang="0">
                  <a:pos x="5096" y="566"/>
                </a:cxn>
                <a:cxn ang="0">
                  <a:pos x="5043" y="627"/>
                </a:cxn>
                <a:cxn ang="0">
                  <a:pos x="4986" y="688"/>
                </a:cxn>
                <a:cxn ang="0">
                  <a:pos x="4924" y="748"/>
                </a:cxn>
                <a:cxn ang="0">
                  <a:pos x="4857" y="805"/>
                </a:cxn>
                <a:cxn ang="0">
                  <a:pos x="4785" y="858"/>
                </a:cxn>
                <a:cxn ang="0">
                  <a:pos x="4707" y="908"/>
                </a:cxn>
                <a:cxn ang="0">
                  <a:pos x="4624" y="955"/>
                </a:cxn>
                <a:cxn ang="0">
                  <a:pos x="4535" y="995"/>
                </a:cxn>
                <a:cxn ang="0">
                  <a:pos x="4440" y="1029"/>
                </a:cxn>
                <a:cxn ang="0">
                  <a:pos x="4340" y="1056"/>
                </a:cxn>
                <a:cxn ang="0">
                  <a:pos x="4233" y="1076"/>
                </a:cxn>
                <a:cxn ang="0">
                  <a:pos x="4121" y="1089"/>
                </a:cxn>
                <a:cxn ang="0">
                  <a:pos x="4002" y="1092"/>
                </a:cxn>
                <a:cxn ang="0">
                  <a:pos x="3877" y="1085"/>
                </a:cxn>
                <a:cxn ang="0">
                  <a:pos x="3745" y="1069"/>
                </a:cxn>
                <a:cxn ang="0">
                  <a:pos x="3606" y="1042"/>
                </a:cxn>
                <a:cxn ang="0">
                  <a:pos x="3460" y="1003"/>
                </a:cxn>
                <a:cxn ang="0">
                  <a:pos x="3307" y="951"/>
                </a:cxn>
                <a:cxn ang="0">
                  <a:pos x="3228" y="921"/>
                </a:cxn>
                <a:cxn ang="0">
                  <a:pos x="2919" y="801"/>
                </a:cxn>
                <a:cxn ang="0">
                  <a:pos x="2631" y="701"/>
                </a:cxn>
                <a:cxn ang="0">
                  <a:pos x="2363" y="617"/>
                </a:cxn>
                <a:cxn ang="0">
                  <a:pos x="2113" y="551"/>
                </a:cxn>
                <a:cxn ang="0">
                  <a:pos x="1880" y="501"/>
                </a:cxn>
                <a:cxn ang="0">
                  <a:pos x="1662" y="469"/>
                </a:cxn>
                <a:cxn ang="0">
                  <a:pos x="1458" y="451"/>
                </a:cxn>
                <a:cxn ang="0">
                  <a:pos x="1266" y="448"/>
                </a:cxn>
                <a:cxn ang="0">
                  <a:pos x="1085" y="461"/>
                </a:cxn>
                <a:cxn ang="0">
                  <a:pos x="914" y="488"/>
                </a:cxn>
                <a:cxn ang="0">
                  <a:pos x="750" y="528"/>
                </a:cxn>
                <a:cxn ang="0">
                  <a:pos x="593" y="582"/>
                </a:cxn>
                <a:cxn ang="0">
                  <a:pos x="440" y="648"/>
                </a:cxn>
                <a:cxn ang="0">
                  <a:pos x="292" y="727"/>
                </a:cxn>
                <a:cxn ang="0">
                  <a:pos x="146" y="817"/>
                </a:cxn>
                <a:cxn ang="0">
                  <a:pos x="0" y="918"/>
                </a:cxn>
              </a:cxnLst>
              <a:rect l="0" t="0" r="r" b="b"/>
              <a:pathLst>
                <a:path w="5404" h="1092">
                  <a:moveTo>
                    <a:pt x="5404" y="0"/>
                  </a:moveTo>
                  <a:lnTo>
                    <a:pt x="5404" y="0"/>
                  </a:lnTo>
                  <a:lnTo>
                    <a:pt x="5398" y="18"/>
                  </a:lnTo>
                  <a:lnTo>
                    <a:pt x="5380" y="68"/>
                  </a:lnTo>
                  <a:lnTo>
                    <a:pt x="5366" y="104"/>
                  </a:lnTo>
                  <a:lnTo>
                    <a:pt x="5350" y="144"/>
                  </a:lnTo>
                  <a:lnTo>
                    <a:pt x="5329" y="191"/>
                  </a:lnTo>
                  <a:lnTo>
                    <a:pt x="5304" y="241"/>
                  </a:lnTo>
                  <a:lnTo>
                    <a:pt x="5275" y="294"/>
                  </a:lnTo>
                  <a:lnTo>
                    <a:pt x="5243" y="352"/>
                  </a:lnTo>
                  <a:lnTo>
                    <a:pt x="5207" y="412"/>
                  </a:lnTo>
                  <a:lnTo>
                    <a:pt x="5165" y="473"/>
                  </a:lnTo>
                  <a:lnTo>
                    <a:pt x="5119" y="535"/>
                  </a:lnTo>
                  <a:lnTo>
                    <a:pt x="5096" y="566"/>
                  </a:lnTo>
                  <a:lnTo>
                    <a:pt x="5069" y="596"/>
                  </a:lnTo>
                  <a:lnTo>
                    <a:pt x="5043" y="627"/>
                  </a:lnTo>
                  <a:lnTo>
                    <a:pt x="5015" y="658"/>
                  </a:lnTo>
                  <a:lnTo>
                    <a:pt x="4986" y="688"/>
                  </a:lnTo>
                  <a:lnTo>
                    <a:pt x="4955" y="719"/>
                  </a:lnTo>
                  <a:lnTo>
                    <a:pt x="4924" y="748"/>
                  </a:lnTo>
                  <a:lnTo>
                    <a:pt x="4892" y="777"/>
                  </a:lnTo>
                  <a:lnTo>
                    <a:pt x="4857" y="805"/>
                  </a:lnTo>
                  <a:lnTo>
                    <a:pt x="4821" y="832"/>
                  </a:lnTo>
                  <a:lnTo>
                    <a:pt x="4785" y="858"/>
                  </a:lnTo>
                  <a:lnTo>
                    <a:pt x="4746" y="884"/>
                  </a:lnTo>
                  <a:lnTo>
                    <a:pt x="4707" y="908"/>
                  </a:lnTo>
                  <a:lnTo>
                    <a:pt x="4667" y="932"/>
                  </a:lnTo>
                  <a:lnTo>
                    <a:pt x="4624" y="955"/>
                  </a:lnTo>
                  <a:lnTo>
                    <a:pt x="4581" y="974"/>
                  </a:lnTo>
                  <a:lnTo>
                    <a:pt x="4535" y="995"/>
                  </a:lnTo>
                  <a:lnTo>
                    <a:pt x="4489" y="1013"/>
                  </a:lnTo>
                  <a:lnTo>
                    <a:pt x="4440" y="1029"/>
                  </a:lnTo>
                  <a:lnTo>
                    <a:pt x="4390" y="1043"/>
                  </a:lnTo>
                  <a:lnTo>
                    <a:pt x="4340" y="1056"/>
                  </a:lnTo>
                  <a:lnTo>
                    <a:pt x="4288" y="1068"/>
                  </a:lnTo>
                  <a:lnTo>
                    <a:pt x="4233" y="1076"/>
                  </a:lnTo>
                  <a:lnTo>
                    <a:pt x="4178" y="1084"/>
                  </a:lnTo>
                  <a:lnTo>
                    <a:pt x="4121" y="1089"/>
                  </a:lnTo>
                  <a:lnTo>
                    <a:pt x="4063" y="1092"/>
                  </a:lnTo>
                  <a:lnTo>
                    <a:pt x="4002" y="1092"/>
                  </a:lnTo>
                  <a:lnTo>
                    <a:pt x="3941" y="1090"/>
                  </a:lnTo>
                  <a:lnTo>
                    <a:pt x="3877" y="1085"/>
                  </a:lnTo>
                  <a:lnTo>
                    <a:pt x="3811" y="1079"/>
                  </a:lnTo>
                  <a:lnTo>
                    <a:pt x="3745" y="1069"/>
                  </a:lnTo>
                  <a:lnTo>
                    <a:pt x="3675" y="1058"/>
                  </a:lnTo>
                  <a:lnTo>
                    <a:pt x="3606" y="1042"/>
                  </a:lnTo>
                  <a:lnTo>
                    <a:pt x="3534" y="1024"/>
                  </a:lnTo>
                  <a:lnTo>
                    <a:pt x="3460" y="1003"/>
                  </a:lnTo>
                  <a:lnTo>
                    <a:pt x="3384" y="979"/>
                  </a:lnTo>
                  <a:lnTo>
                    <a:pt x="3307" y="951"/>
                  </a:lnTo>
                  <a:lnTo>
                    <a:pt x="3228" y="921"/>
                  </a:lnTo>
                  <a:lnTo>
                    <a:pt x="3228" y="921"/>
                  </a:lnTo>
                  <a:lnTo>
                    <a:pt x="3071" y="859"/>
                  </a:lnTo>
                  <a:lnTo>
                    <a:pt x="2919" y="801"/>
                  </a:lnTo>
                  <a:lnTo>
                    <a:pt x="2773" y="750"/>
                  </a:lnTo>
                  <a:lnTo>
                    <a:pt x="2631" y="701"/>
                  </a:lnTo>
                  <a:lnTo>
                    <a:pt x="2495" y="656"/>
                  </a:lnTo>
                  <a:lnTo>
                    <a:pt x="2363" y="617"/>
                  </a:lnTo>
                  <a:lnTo>
                    <a:pt x="2237" y="582"/>
                  </a:lnTo>
                  <a:lnTo>
                    <a:pt x="2113" y="551"/>
                  </a:lnTo>
                  <a:lnTo>
                    <a:pt x="1995" y="524"/>
                  </a:lnTo>
                  <a:lnTo>
                    <a:pt x="1880" y="501"/>
                  </a:lnTo>
                  <a:lnTo>
                    <a:pt x="1769" y="483"/>
                  </a:lnTo>
                  <a:lnTo>
                    <a:pt x="1662" y="469"/>
                  </a:lnTo>
                  <a:lnTo>
                    <a:pt x="1558" y="457"/>
                  </a:lnTo>
                  <a:lnTo>
                    <a:pt x="1458" y="451"/>
                  </a:lnTo>
                  <a:lnTo>
                    <a:pt x="1361" y="448"/>
                  </a:lnTo>
                  <a:lnTo>
                    <a:pt x="1266" y="448"/>
                  </a:lnTo>
                  <a:lnTo>
                    <a:pt x="1175" y="453"/>
                  </a:lnTo>
                  <a:lnTo>
                    <a:pt x="1085" y="461"/>
                  </a:lnTo>
                  <a:lnTo>
                    <a:pt x="998" y="472"/>
                  </a:lnTo>
                  <a:lnTo>
                    <a:pt x="914" y="488"/>
                  </a:lnTo>
                  <a:lnTo>
                    <a:pt x="830" y="506"/>
                  </a:lnTo>
                  <a:lnTo>
                    <a:pt x="750" y="528"/>
                  </a:lnTo>
                  <a:lnTo>
                    <a:pt x="671" y="553"/>
                  </a:lnTo>
                  <a:lnTo>
                    <a:pt x="593" y="582"/>
                  </a:lnTo>
                  <a:lnTo>
                    <a:pt x="517" y="614"/>
                  </a:lnTo>
                  <a:lnTo>
                    <a:pt x="440" y="648"/>
                  </a:lnTo>
                  <a:lnTo>
                    <a:pt x="365" y="687"/>
                  </a:lnTo>
                  <a:lnTo>
                    <a:pt x="292" y="727"/>
                  </a:lnTo>
                  <a:lnTo>
                    <a:pt x="218" y="771"/>
                  </a:lnTo>
                  <a:lnTo>
                    <a:pt x="146" y="817"/>
                  </a:lnTo>
                  <a:lnTo>
                    <a:pt x="72" y="866"/>
                  </a:lnTo>
                  <a:lnTo>
                    <a:pt x="0" y="91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35308" name="Freeform 44"/>
            <p:cNvSpPr>
              <a:spLocks/>
            </p:cNvSpPr>
            <p:nvPr userDrawn="1"/>
          </p:nvSpPr>
          <p:spPr bwMode="auto">
            <a:xfrm>
              <a:off x="1067" y="1026"/>
              <a:ext cx="5390" cy="562"/>
            </a:xfrm>
            <a:custGeom>
              <a:avLst/>
              <a:gdLst/>
              <a:ahLst/>
              <a:cxnLst>
                <a:cxn ang="0">
                  <a:pos x="5390" y="0"/>
                </a:cxn>
                <a:cxn ang="0">
                  <a:pos x="5366" y="70"/>
                </a:cxn>
                <a:cxn ang="0">
                  <a:pos x="5337" y="147"/>
                </a:cxn>
                <a:cxn ang="0">
                  <a:pos x="5292" y="244"/>
                </a:cxn>
                <a:cxn ang="0">
                  <a:pos x="5233" y="357"/>
                </a:cxn>
                <a:cxn ang="0">
                  <a:pos x="5158" y="480"/>
                </a:cxn>
                <a:cxn ang="0">
                  <a:pos x="5088" y="575"/>
                </a:cxn>
                <a:cxn ang="0">
                  <a:pos x="5037" y="638"/>
                </a:cxn>
                <a:cxn ang="0">
                  <a:pos x="4981" y="701"/>
                </a:cxn>
                <a:cxn ang="0">
                  <a:pos x="4920" y="762"/>
                </a:cxn>
                <a:cxn ang="0">
                  <a:pos x="4854" y="821"/>
                </a:cxn>
                <a:cxn ang="0">
                  <a:pos x="4783" y="875"/>
                </a:cxn>
                <a:cxn ang="0">
                  <a:pos x="4705" y="927"/>
                </a:cxn>
                <a:cxn ang="0">
                  <a:pos x="4623" y="976"/>
                </a:cxn>
                <a:cxn ang="0">
                  <a:pos x="4534" y="1018"/>
                </a:cxn>
                <a:cxn ang="0">
                  <a:pos x="4441" y="1053"/>
                </a:cxn>
                <a:cxn ang="0">
                  <a:pos x="4341" y="1084"/>
                </a:cxn>
                <a:cxn ang="0">
                  <a:pos x="4234" y="1106"/>
                </a:cxn>
                <a:cxn ang="0">
                  <a:pos x="4122" y="1121"/>
                </a:cxn>
                <a:cxn ang="0">
                  <a:pos x="4004" y="1126"/>
                </a:cxn>
                <a:cxn ang="0">
                  <a:pos x="3878" y="1122"/>
                </a:cxn>
                <a:cxn ang="0">
                  <a:pos x="3746" y="1110"/>
                </a:cxn>
                <a:cxn ang="0">
                  <a:pos x="3607" y="1084"/>
                </a:cxn>
                <a:cxn ang="0">
                  <a:pos x="3460" y="1048"/>
                </a:cxn>
                <a:cxn ang="0">
                  <a:pos x="3307" y="1000"/>
                </a:cxn>
                <a:cxn ang="0">
                  <a:pos x="3228" y="971"/>
                </a:cxn>
                <a:cxn ang="0">
                  <a:pos x="2917" y="856"/>
                </a:cxn>
                <a:cxn ang="0">
                  <a:pos x="2628" y="761"/>
                </a:cxn>
                <a:cxn ang="0">
                  <a:pos x="2359" y="682"/>
                </a:cxn>
                <a:cxn ang="0">
                  <a:pos x="2107" y="620"/>
                </a:cxn>
                <a:cxn ang="0">
                  <a:pos x="1873" y="575"/>
                </a:cxn>
                <a:cxn ang="0">
                  <a:pos x="1655" y="548"/>
                </a:cxn>
                <a:cxn ang="0">
                  <a:pos x="1451" y="533"/>
                </a:cxn>
                <a:cxn ang="0">
                  <a:pos x="1259" y="535"/>
                </a:cxn>
                <a:cxn ang="0">
                  <a:pos x="1077" y="551"/>
                </a:cxn>
                <a:cxn ang="0">
                  <a:pos x="906" y="582"/>
                </a:cxn>
                <a:cxn ang="0">
                  <a:pos x="744" y="625"/>
                </a:cxn>
                <a:cxn ang="0">
                  <a:pos x="587" y="683"/>
                </a:cxn>
                <a:cxn ang="0">
                  <a:pos x="436" y="753"/>
                </a:cxn>
                <a:cxn ang="0">
                  <a:pos x="288" y="835"/>
                </a:cxn>
                <a:cxn ang="0">
                  <a:pos x="144" y="929"/>
                </a:cxn>
                <a:cxn ang="0">
                  <a:pos x="0" y="1034"/>
                </a:cxn>
              </a:cxnLst>
              <a:rect l="0" t="0" r="r" b="b"/>
              <a:pathLst>
                <a:path w="5390" h="1126">
                  <a:moveTo>
                    <a:pt x="5390" y="0"/>
                  </a:moveTo>
                  <a:lnTo>
                    <a:pt x="5390" y="0"/>
                  </a:lnTo>
                  <a:lnTo>
                    <a:pt x="5384" y="18"/>
                  </a:lnTo>
                  <a:lnTo>
                    <a:pt x="5366" y="70"/>
                  </a:lnTo>
                  <a:lnTo>
                    <a:pt x="5353" y="105"/>
                  </a:lnTo>
                  <a:lnTo>
                    <a:pt x="5337" y="147"/>
                  </a:lnTo>
                  <a:lnTo>
                    <a:pt x="5316" y="192"/>
                  </a:lnTo>
                  <a:lnTo>
                    <a:pt x="5292" y="244"/>
                  </a:lnTo>
                  <a:lnTo>
                    <a:pt x="5265" y="299"/>
                  </a:lnTo>
                  <a:lnTo>
                    <a:pt x="5233" y="357"/>
                  </a:lnTo>
                  <a:lnTo>
                    <a:pt x="5198" y="418"/>
                  </a:lnTo>
                  <a:lnTo>
                    <a:pt x="5158" y="480"/>
                  </a:lnTo>
                  <a:lnTo>
                    <a:pt x="5113" y="544"/>
                  </a:lnTo>
                  <a:lnTo>
                    <a:pt x="5088" y="575"/>
                  </a:lnTo>
                  <a:lnTo>
                    <a:pt x="5063" y="607"/>
                  </a:lnTo>
                  <a:lnTo>
                    <a:pt x="5037" y="638"/>
                  </a:lnTo>
                  <a:lnTo>
                    <a:pt x="5011" y="670"/>
                  </a:lnTo>
                  <a:lnTo>
                    <a:pt x="4981" y="701"/>
                  </a:lnTo>
                  <a:lnTo>
                    <a:pt x="4951" y="732"/>
                  </a:lnTo>
                  <a:lnTo>
                    <a:pt x="4920" y="762"/>
                  </a:lnTo>
                  <a:lnTo>
                    <a:pt x="4888" y="791"/>
                  </a:lnTo>
                  <a:lnTo>
                    <a:pt x="4854" y="821"/>
                  </a:lnTo>
                  <a:lnTo>
                    <a:pt x="4819" y="848"/>
                  </a:lnTo>
                  <a:lnTo>
                    <a:pt x="4783" y="875"/>
                  </a:lnTo>
                  <a:lnTo>
                    <a:pt x="4745" y="903"/>
                  </a:lnTo>
                  <a:lnTo>
                    <a:pt x="4705" y="927"/>
                  </a:lnTo>
                  <a:lnTo>
                    <a:pt x="4665" y="951"/>
                  </a:lnTo>
                  <a:lnTo>
                    <a:pt x="4623" y="976"/>
                  </a:lnTo>
                  <a:lnTo>
                    <a:pt x="4580" y="997"/>
                  </a:lnTo>
                  <a:lnTo>
                    <a:pt x="4534" y="1018"/>
                  </a:lnTo>
                  <a:lnTo>
                    <a:pt x="4488" y="1037"/>
                  </a:lnTo>
                  <a:lnTo>
                    <a:pt x="4441" y="1053"/>
                  </a:lnTo>
                  <a:lnTo>
                    <a:pt x="4391" y="1069"/>
                  </a:lnTo>
                  <a:lnTo>
                    <a:pt x="4341" y="1084"/>
                  </a:lnTo>
                  <a:lnTo>
                    <a:pt x="4289" y="1095"/>
                  </a:lnTo>
                  <a:lnTo>
                    <a:pt x="4234" y="1106"/>
                  </a:lnTo>
                  <a:lnTo>
                    <a:pt x="4179" y="1114"/>
                  </a:lnTo>
                  <a:lnTo>
                    <a:pt x="4122" y="1121"/>
                  </a:lnTo>
                  <a:lnTo>
                    <a:pt x="4064" y="1124"/>
                  </a:lnTo>
                  <a:lnTo>
                    <a:pt x="4004" y="1126"/>
                  </a:lnTo>
                  <a:lnTo>
                    <a:pt x="3941" y="1126"/>
                  </a:lnTo>
                  <a:lnTo>
                    <a:pt x="3878" y="1122"/>
                  </a:lnTo>
                  <a:lnTo>
                    <a:pt x="3812" y="1118"/>
                  </a:lnTo>
                  <a:lnTo>
                    <a:pt x="3746" y="1110"/>
                  </a:lnTo>
                  <a:lnTo>
                    <a:pt x="3676" y="1098"/>
                  </a:lnTo>
                  <a:lnTo>
                    <a:pt x="3607" y="1084"/>
                  </a:lnTo>
                  <a:lnTo>
                    <a:pt x="3535" y="1068"/>
                  </a:lnTo>
                  <a:lnTo>
                    <a:pt x="3460" y="1048"/>
                  </a:lnTo>
                  <a:lnTo>
                    <a:pt x="3385" y="1026"/>
                  </a:lnTo>
                  <a:lnTo>
                    <a:pt x="3307" y="1000"/>
                  </a:lnTo>
                  <a:lnTo>
                    <a:pt x="3228" y="971"/>
                  </a:lnTo>
                  <a:lnTo>
                    <a:pt x="3228" y="971"/>
                  </a:lnTo>
                  <a:lnTo>
                    <a:pt x="3069" y="911"/>
                  </a:lnTo>
                  <a:lnTo>
                    <a:pt x="2917" y="856"/>
                  </a:lnTo>
                  <a:lnTo>
                    <a:pt x="2770" y="806"/>
                  </a:lnTo>
                  <a:lnTo>
                    <a:pt x="2628" y="761"/>
                  </a:lnTo>
                  <a:lnTo>
                    <a:pt x="2491" y="719"/>
                  </a:lnTo>
                  <a:lnTo>
                    <a:pt x="2359" y="682"/>
                  </a:lnTo>
                  <a:lnTo>
                    <a:pt x="2231" y="649"/>
                  </a:lnTo>
                  <a:lnTo>
                    <a:pt x="2107" y="620"/>
                  </a:lnTo>
                  <a:lnTo>
                    <a:pt x="1988" y="596"/>
                  </a:lnTo>
                  <a:lnTo>
                    <a:pt x="1873" y="575"/>
                  </a:lnTo>
                  <a:lnTo>
                    <a:pt x="1762" y="559"/>
                  </a:lnTo>
                  <a:lnTo>
                    <a:pt x="1655" y="548"/>
                  </a:lnTo>
                  <a:lnTo>
                    <a:pt x="1551" y="538"/>
                  </a:lnTo>
                  <a:lnTo>
                    <a:pt x="1451" y="533"/>
                  </a:lnTo>
                  <a:lnTo>
                    <a:pt x="1353" y="533"/>
                  </a:lnTo>
                  <a:lnTo>
                    <a:pt x="1259" y="535"/>
                  </a:lnTo>
                  <a:lnTo>
                    <a:pt x="1166" y="541"/>
                  </a:lnTo>
                  <a:lnTo>
                    <a:pt x="1077" y="551"/>
                  </a:lnTo>
                  <a:lnTo>
                    <a:pt x="991" y="565"/>
                  </a:lnTo>
                  <a:lnTo>
                    <a:pt x="906" y="582"/>
                  </a:lnTo>
                  <a:lnTo>
                    <a:pt x="824" y="603"/>
                  </a:lnTo>
                  <a:lnTo>
                    <a:pt x="744" y="625"/>
                  </a:lnTo>
                  <a:lnTo>
                    <a:pt x="665" y="653"/>
                  </a:lnTo>
                  <a:lnTo>
                    <a:pt x="587" y="683"/>
                  </a:lnTo>
                  <a:lnTo>
                    <a:pt x="511" y="716"/>
                  </a:lnTo>
                  <a:lnTo>
                    <a:pt x="436" y="753"/>
                  </a:lnTo>
                  <a:lnTo>
                    <a:pt x="362" y="791"/>
                  </a:lnTo>
                  <a:lnTo>
                    <a:pt x="288" y="835"/>
                  </a:lnTo>
                  <a:lnTo>
                    <a:pt x="216" y="880"/>
                  </a:lnTo>
                  <a:lnTo>
                    <a:pt x="144" y="929"/>
                  </a:lnTo>
                  <a:lnTo>
                    <a:pt x="72" y="979"/>
                  </a:lnTo>
                  <a:lnTo>
                    <a:pt x="0" y="103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35309" name="Freeform 45"/>
            <p:cNvSpPr>
              <a:spLocks/>
            </p:cNvSpPr>
            <p:nvPr userDrawn="1"/>
          </p:nvSpPr>
          <p:spPr bwMode="auto">
            <a:xfrm>
              <a:off x="1106" y="997"/>
              <a:ext cx="5373" cy="580"/>
            </a:xfrm>
            <a:custGeom>
              <a:avLst/>
              <a:gdLst/>
              <a:ahLst/>
              <a:cxnLst>
                <a:cxn ang="0">
                  <a:pos x="5373" y="0"/>
                </a:cxn>
                <a:cxn ang="0">
                  <a:pos x="5351" y="69"/>
                </a:cxn>
                <a:cxn ang="0">
                  <a:pos x="5323" y="147"/>
                </a:cxn>
                <a:cxn ang="0">
                  <a:pos x="5280" y="247"/>
                </a:cxn>
                <a:cxn ang="0">
                  <a:pos x="5221" y="361"/>
                </a:cxn>
                <a:cxn ang="0">
                  <a:pos x="5148" y="486"/>
                </a:cxn>
                <a:cxn ang="0">
                  <a:pos x="5081" y="583"/>
                </a:cxn>
                <a:cxn ang="0">
                  <a:pos x="5031" y="647"/>
                </a:cxn>
                <a:cxn ang="0">
                  <a:pos x="4976" y="712"/>
                </a:cxn>
                <a:cxn ang="0">
                  <a:pos x="4916" y="773"/>
                </a:cxn>
                <a:cxn ang="0">
                  <a:pos x="4849" y="833"/>
                </a:cxn>
                <a:cxn ang="0">
                  <a:pos x="4780" y="891"/>
                </a:cxn>
                <a:cxn ang="0">
                  <a:pos x="4704" y="944"/>
                </a:cxn>
                <a:cxn ang="0">
                  <a:pos x="4622" y="994"/>
                </a:cxn>
                <a:cxn ang="0">
                  <a:pos x="4534" y="1038"/>
                </a:cxn>
                <a:cxn ang="0">
                  <a:pos x="4441" y="1077"/>
                </a:cxn>
                <a:cxn ang="0">
                  <a:pos x="4341" y="1109"/>
                </a:cxn>
                <a:cxn ang="0">
                  <a:pos x="4236" y="1133"/>
                </a:cxn>
                <a:cxn ang="0">
                  <a:pos x="4123" y="1149"/>
                </a:cxn>
                <a:cxn ang="0">
                  <a:pos x="4004" y="1159"/>
                </a:cxn>
                <a:cxn ang="0">
                  <a:pos x="3879" y="1157"/>
                </a:cxn>
                <a:cxn ang="0">
                  <a:pos x="3746" y="1146"/>
                </a:cxn>
                <a:cxn ang="0">
                  <a:pos x="3607" y="1124"/>
                </a:cxn>
                <a:cxn ang="0">
                  <a:pos x="3460" y="1091"/>
                </a:cxn>
                <a:cxn ang="0">
                  <a:pos x="3305" y="1044"/>
                </a:cxn>
                <a:cxn ang="0">
                  <a:pos x="3226" y="1017"/>
                </a:cxn>
                <a:cxn ang="0">
                  <a:pos x="2914" y="909"/>
                </a:cxn>
                <a:cxn ang="0">
                  <a:pos x="2622" y="818"/>
                </a:cxn>
                <a:cxn ang="0">
                  <a:pos x="2353" y="746"/>
                </a:cxn>
                <a:cxn ang="0">
                  <a:pos x="2100" y="689"/>
                </a:cxn>
                <a:cxn ang="0">
                  <a:pos x="1866" y="649"/>
                </a:cxn>
                <a:cxn ang="0">
                  <a:pos x="1648" y="625"/>
                </a:cxn>
                <a:cxn ang="0">
                  <a:pos x="1442" y="615"/>
                </a:cxn>
                <a:cxn ang="0">
                  <a:pos x="1251" y="620"/>
                </a:cxn>
                <a:cxn ang="0">
                  <a:pos x="1070" y="641"/>
                </a:cxn>
                <a:cxn ang="0">
                  <a:pos x="899" y="675"/>
                </a:cxn>
                <a:cxn ang="0">
                  <a:pos x="737" y="722"/>
                </a:cxn>
                <a:cxn ang="0">
                  <a:pos x="581" y="783"/>
                </a:cxn>
                <a:cxn ang="0">
                  <a:pos x="431" y="856"/>
                </a:cxn>
                <a:cxn ang="0">
                  <a:pos x="286" y="941"/>
                </a:cxn>
                <a:cxn ang="0">
                  <a:pos x="143" y="1038"/>
                </a:cxn>
                <a:cxn ang="0">
                  <a:pos x="0" y="1146"/>
                </a:cxn>
              </a:cxnLst>
              <a:rect l="0" t="0" r="r" b="b"/>
              <a:pathLst>
                <a:path w="5373" h="1159">
                  <a:moveTo>
                    <a:pt x="5373" y="0"/>
                  </a:moveTo>
                  <a:lnTo>
                    <a:pt x="5373" y="0"/>
                  </a:lnTo>
                  <a:lnTo>
                    <a:pt x="5367" y="18"/>
                  </a:lnTo>
                  <a:lnTo>
                    <a:pt x="5351" y="69"/>
                  </a:lnTo>
                  <a:lnTo>
                    <a:pt x="5338" y="105"/>
                  </a:lnTo>
                  <a:lnTo>
                    <a:pt x="5323" y="147"/>
                  </a:lnTo>
                  <a:lnTo>
                    <a:pt x="5303" y="194"/>
                  </a:lnTo>
                  <a:lnTo>
                    <a:pt x="5280" y="247"/>
                  </a:lnTo>
                  <a:lnTo>
                    <a:pt x="5253" y="302"/>
                  </a:lnTo>
                  <a:lnTo>
                    <a:pt x="5221" y="361"/>
                  </a:lnTo>
                  <a:lnTo>
                    <a:pt x="5187" y="423"/>
                  </a:lnTo>
                  <a:lnTo>
                    <a:pt x="5148" y="486"/>
                  </a:lnTo>
                  <a:lnTo>
                    <a:pt x="5105" y="550"/>
                  </a:lnTo>
                  <a:lnTo>
                    <a:pt x="5081" y="583"/>
                  </a:lnTo>
                  <a:lnTo>
                    <a:pt x="5056" y="615"/>
                  </a:lnTo>
                  <a:lnTo>
                    <a:pt x="5031" y="647"/>
                  </a:lnTo>
                  <a:lnTo>
                    <a:pt x="5003" y="680"/>
                  </a:lnTo>
                  <a:lnTo>
                    <a:pt x="4976" y="712"/>
                  </a:lnTo>
                  <a:lnTo>
                    <a:pt x="4947" y="743"/>
                  </a:lnTo>
                  <a:lnTo>
                    <a:pt x="4916" y="773"/>
                  </a:lnTo>
                  <a:lnTo>
                    <a:pt x="4883" y="804"/>
                  </a:lnTo>
                  <a:lnTo>
                    <a:pt x="4849" y="833"/>
                  </a:lnTo>
                  <a:lnTo>
                    <a:pt x="4815" y="862"/>
                  </a:lnTo>
                  <a:lnTo>
                    <a:pt x="4780" y="891"/>
                  </a:lnTo>
                  <a:lnTo>
                    <a:pt x="4742" y="919"/>
                  </a:lnTo>
                  <a:lnTo>
                    <a:pt x="4704" y="944"/>
                  </a:lnTo>
                  <a:lnTo>
                    <a:pt x="4663" y="970"/>
                  </a:lnTo>
                  <a:lnTo>
                    <a:pt x="4622" y="994"/>
                  </a:lnTo>
                  <a:lnTo>
                    <a:pt x="4579" y="1017"/>
                  </a:lnTo>
                  <a:lnTo>
                    <a:pt x="4534" y="1038"/>
                  </a:lnTo>
                  <a:lnTo>
                    <a:pt x="4488" y="1057"/>
                  </a:lnTo>
                  <a:lnTo>
                    <a:pt x="4441" y="1077"/>
                  </a:lnTo>
                  <a:lnTo>
                    <a:pt x="4391" y="1093"/>
                  </a:lnTo>
                  <a:lnTo>
                    <a:pt x="4341" y="1109"/>
                  </a:lnTo>
                  <a:lnTo>
                    <a:pt x="4288" y="1122"/>
                  </a:lnTo>
                  <a:lnTo>
                    <a:pt x="4236" y="1133"/>
                  </a:lnTo>
                  <a:lnTo>
                    <a:pt x="4180" y="1143"/>
                  </a:lnTo>
                  <a:lnTo>
                    <a:pt x="4123" y="1149"/>
                  </a:lnTo>
                  <a:lnTo>
                    <a:pt x="4065" y="1156"/>
                  </a:lnTo>
                  <a:lnTo>
                    <a:pt x="4004" y="1159"/>
                  </a:lnTo>
                  <a:lnTo>
                    <a:pt x="3943" y="1159"/>
                  </a:lnTo>
                  <a:lnTo>
                    <a:pt x="3879" y="1157"/>
                  </a:lnTo>
                  <a:lnTo>
                    <a:pt x="3814" y="1153"/>
                  </a:lnTo>
                  <a:lnTo>
                    <a:pt x="3746" y="1146"/>
                  </a:lnTo>
                  <a:lnTo>
                    <a:pt x="3677" y="1136"/>
                  </a:lnTo>
                  <a:lnTo>
                    <a:pt x="3607" y="1124"/>
                  </a:lnTo>
                  <a:lnTo>
                    <a:pt x="3534" y="1109"/>
                  </a:lnTo>
                  <a:lnTo>
                    <a:pt x="3460" y="1091"/>
                  </a:lnTo>
                  <a:lnTo>
                    <a:pt x="3383" y="1070"/>
                  </a:lnTo>
                  <a:lnTo>
                    <a:pt x="3305" y="1044"/>
                  </a:lnTo>
                  <a:lnTo>
                    <a:pt x="3226" y="1017"/>
                  </a:lnTo>
                  <a:lnTo>
                    <a:pt x="3226" y="1017"/>
                  </a:lnTo>
                  <a:lnTo>
                    <a:pt x="3067" y="960"/>
                  </a:lnTo>
                  <a:lnTo>
                    <a:pt x="2914" y="909"/>
                  </a:lnTo>
                  <a:lnTo>
                    <a:pt x="2765" y="862"/>
                  </a:lnTo>
                  <a:lnTo>
                    <a:pt x="2622" y="818"/>
                  </a:lnTo>
                  <a:lnTo>
                    <a:pt x="2485" y="780"/>
                  </a:lnTo>
                  <a:lnTo>
                    <a:pt x="2353" y="746"/>
                  </a:lnTo>
                  <a:lnTo>
                    <a:pt x="2224" y="715"/>
                  </a:lnTo>
                  <a:lnTo>
                    <a:pt x="2100" y="689"/>
                  </a:lnTo>
                  <a:lnTo>
                    <a:pt x="1981" y="667"/>
                  </a:lnTo>
                  <a:lnTo>
                    <a:pt x="1866" y="649"/>
                  </a:lnTo>
                  <a:lnTo>
                    <a:pt x="1755" y="634"/>
                  </a:lnTo>
                  <a:lnTo>
                    <a:pt x="1648" y="625"/>
                  </a:lnTo>
                  <a:lnTo>
                    <a:pt x="1543" y="617"/>
                  </a:lnTo>
                  <a:lnTo>
                    <a:pt x="1442" y="615"/>
                  </a:lnTo>
                  <a:lnTo>
                    <a:pt x="1345" y="615"/>
                  </a:lnTo>
                  <a:lnTo>
                    <a:pt x="1251" y="620"/>
                  </a:lnTo>
                  <a:lnTo>
                    <a:pt x="1159" y="628"/>
                  </a:lnTo>
                  <a:lnTo>
                    <a:pt x="1070" y="641"/>
                  </a:lnTo>
                  <a:lnTo>
                    <a:pt x="984" y="655"/>
                  </a:lnTo>
                  <a:lnTo>
                    <a:pt x="899" y="675"/>
                  </a:lnTo>
                  <a:lnTo>
                    <a:pt x="817" y="696"/>
                  </a:lnTo>
                  <a:lnTo>
                    <a:pt x="737" y="722"/>
                  </a:lnTo>
                  <a:lnTo>
                    <a:pt x="659" y="751"/>
                  </a:lnTo>
                  <a:lnTo>
                    <a:pt x="581" y="783"/>
                  </a:lnTo>
                  <a:lnTo>
                    <a:pt x="506" y="817"/>
                  </a:lnTo>
                  <a:lnTo>
                    <a:pt x="431" y="856"/>
                  </a:lnTo>
                  <a:lnTo>
                    <a:pt x="358" y="896"/>
                  </a:lnTo>
                  <a:lnTo>
                    <a:pt x="286" y="941"/>
                  </a:lnTo>
                  <a:lnTo>
                    <a:pt x="213" y="988"/>
                  </a:lnTo>
                  <a:lnTo>
                    <a:pt x="143" y="1038"/>
                  </a:lnTo>
                  <a:lnTo>
                    <a:pt x="70" y="1090"/>
                  </a:lnTo>
                  <a:lnTo>
                    <a:pt x="0" y="114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35310" name="Freeform 46"/>
            <p:cNvSpPr>
              <a:spLocks/>
            </p:cNvSpPr>
            <p:nvPr userDrawn="1"/>
          </p:nvSpPr>
          <p:spPr bwMode="auto">
            <a:xfrm>
              <a:off x="1146" y="968"/>
              <a:ext cx="5355" cy="631"/>
            </a:xfrm>
            <a:custGeom>
              <a:avLst/>
              <a:gdLst/>
              <a:ahLst/>
              <a:cxnLst>
                <a:cxn ang="0">
                  <a:pos x="5355" y="0"/>
                </a:cxn>
                <a:cxn ang="0">
                  <a:pos x="5334" y="71"/>
                </a:cxn>
                <a:cxn ang="0">
                  <a:pos x="5306" y="150"/>
                </a:cxn>
                <a:cxn ang="0">
                  <a:pos x="5266" y="250"/>
                </a:cxn>
                <a:cxn ang="0">
                  <a:pos x="5209" y="366"/>
                </a:cxn>
                <a:cxn ang="0">
                  <a:pos x="5138" y="494"/>
                </a:cxn>
                <a:cxn ang="0">
                  <a:pos x="5072" y="592"/>
                </a:cxn>
                <a:cxn ang="0">
                  <a:pos x="5023" y="658"/>
                </a:cxn>
                <a:cxn ang="0">
                  <a:pos x="4969" y="723"/>
                </a:cxn>
                <a:cxn ang="0">
                  <a:pos x="4909" y="788"/>
                </a:cxn>
                <a:cxn ang="0">
                  <a:pos x="4845" y="849"/>
                </a:cxn>
                <a:cxn ang="0">
                  <a:pos x="4775" y="909"/>
                </a:cxn>
                <a:cxn ang="0">
                  <a:pos x="4700" y="964"/>
                </a:cxn>
                <a:cxn ang="0">
                  <a:pos x="4619" y="1015"/>
                </a:cxn>
                <a:cxn ang="0">
                  <a:pos x="4532" y="1060"/>
                </a:cxn>
                <a:cxn ang="0">
                  <a:pos x="4439" y="1101"/>
                </a:cxn>
                <a:cxn ang="0">
                  <a:pos x="4340" y="1135"/>
                </a:cxn>
                <a:cxn ang="0">
                  <a:pos x="4235" y="1162"/>
                </a:cxn>
                <a:cxn ang="0">
                  <a:pos x="4123" y="1182"/>
                </a:cxn>
                <a:cxn ang="0">
                  <a:pos x="4004" y="1193"/>
                </a:cxn>
                <a:cxn ang="0">
                  <a:pos x="3879" y="1194"/>
                </a:cxn>
                <a:cxn ang="0">
                  <a:pos x="3746" y="1185"/>
                </a:cxn>
                <a:cxn ang="0">
                  <a:pos x="3606" y="1165"/>
                </a:cxn>
                <a:cxn ang="0">
                  <a:pos x="3458" y="1136"/>
                </a:cxn>
                <a:cxn ang="0">
                  <a:pos x="3304" y="1093"/>
                </a:cxn>
                <a:cxn ang="0">
                  <a:pos x="3224" y="1067"/>
                </a:cxn>
                <a:cxn ang="0">
                  <a:pos x="2910" y="965"/>
                </a:cxn>
                <a:cxn ang="0">
                  <a:pos x="2618" y="880"/>
                </a:cxn>
                <a:cxn ang="0">
                  <a:pos x="2346" y="812"/>
                </a:cxn>
                <a:cxn ang="0">
                  <a:pos x="2094" y="760"/>
                </a:cxn>
                <a:cxn ang="0">
                  <a:pos x="1859" y="723"/>
                </a:cxn>
                <a:cxn ang="0">
                  <a:pos x="1640" y="704"/>
                </a:cxn>
                <a:cxn ang="0">
                  <a:pos x="1434" y="699"/>
                </a:cxn>
                <a:cxn ang="0">
                  <a:pos x="1242" y="707"/>
                </a:cxn>
                <a:cxn ang="0">
                  <a:pos x="1063" y="731"/>
                </a:cxn>
                <a:cxn ang="0">
                  <a:pos x="893" y="768"/>
                </a:cxn>
                <a:cxn ang="0">
                  <a:pos x="732" y="820"/>
                </a:cxn>
                <a:cxn ang="0">
                  <a:pos x="576" y="884"/>
                </a:cxn>
                <a:cxn ang="0">
                  <a:pos x="427" y="960"/>
                </a:cxn>
                <a:cxn ang="0">
                  <a:pos x="283" y="1049"/>
                </a:cxn>
                <a:cxn ang="0">
                  <a:pos x="141" y="1149"/>
                </a:cxn>
                <a:cxn ang="0">
                  <a:pos x="0" y="1261"/>
                </a:cxn>
              </a:cxnLst>
              <a:rect l="0" t="0" r="r" b="b"/>
              <a:pathLst>
                <a:path w="5355" h="1261">
                  <a:moveTo>
                    <a:pt x="5355" y="0"/>
                  </a:moveTo>
                  <a:lnTo>
                    <a:pt x="5355" y="0"/>
                  </a:lnTo>
                  <a:lnTo>
                    <a:pt x="5349" y="19"/>
                  </a:lnTo>
                  <a:lnTo>
                    <a:pt x="5334" y="71"/>
                  </a:lnTo>
                  <a:lnTo>
                    <a:pt x="5322" y="106"/>
                  </a:lnTo>
                  <a:lnTo>
                    <a:pt x="5306" y="150"/>
                  </a:lnTo>
                  <a:lnTo>
                    <a:pt x="5288" y="197"/>
                  </a:lnTo>
                  <a:lnTo>
                    <a:pt x="5266" y="250"/>
                  </a:lnTo>
                  <a:lnTo>
                    <a:pt x="5240" y="306"/>
                  </a:lnTo>
                  <a:lnTo>
                    <a:pt x="5209" y="366"/>
                  </a:lnTo>
                  <a:lnTo>
                    <a:pt x="5176" y="429"/>
                  </a:lnTo>
                  <a:lnTo>
                    <a:pt x="5138" y="494"/>
                  </a:lnTo>
                  <a:lnTo>
                    <a:pt x="5095" y="560"/>
                  </a:lnTo>
                  <a:lnTo>
                    <a:pt x="5072" y="592"/>
                  </a:lnTo>
                  <a:lnTo>
                    <a:pt x="5048" y="625"/>
                  </a:lnTo>
                  <a:lnTo>
                    <a:pt x="5023" y="658"/>
                  </a:lnTo>
                  <a:lnTo>
                    <a:pt x="4997" y="691"/>
                  </a:lnTo>
                  <a:lnTo>
                    <a:pt x="4969" y="723"/>
                  </a:lnTo>
                  <a:lnTo>
                    <a:pt x="4940" y="755"/>
                  </a:lnTo>
                  <a:lnTo>
                    <a:pt x="4909" y="788"/>
                  </a:lnTo>
                  <a:lnTo>
                    <a:pt x="4877" y="818"/>
                  </a:lnTo>
                  <a:lnTo>
                    <a:pt x="4845" y="849"/>
                  </a:lnTo>
                  <a:lnTo>
                    <a:pt x="4811" y="880"/>
                  </a:lnTo>
                  <a:lnTo>
                    <a:pt x="4775" y="909"/>
                  </a:lnTo>
                  <a:lnTo>
                    <a:pt x="4739" y="936"/>
                  </a:lnTo>
                  <a:lnTo>
                    <a:pt x="4700" y="964"/>
                  </a:lnTo>
                  <a:lnTo>
                    <a:pt x="4661" y="989"/>
                  </a:lnTo>
                  <a:lnTo>
                    <a:pt x="4619" y="1015"/>
                  </a:lnTo>
                  <a:lnTo>
                    <a:pt x="4576" y="1038"/>
                  </a:lnTo>
                  <a:lnTo>
                    <a:pt x="4532" y="1060"/>
                  </a:lnTo>
                  <a:lnTo>
                    <a:pt x="4486" y="1081"/>
                  </a:lnTo>
                  <a:lnTo>
                    <a:pt x="4439" y="1101"/>
                  </a:lnTo>
                  <a:lnTo>
                    <a:pt x="4390" y="1119"/>
                  </a:lnTo>
                  <a:lnTo>
                    <a:pt x="4340" y="1135"/>
                  </a:lnTo>
                  <a:lnTo>
                    <a:pt x="4289" y="1149"/>
                  </a:lnTo>
                  <a:lnTo>
                    <a:pt x="4235" y="1162"/>
                  </a:lnTo>
                  <a:lnTo>
                    <a:pt x="4179" y="1173"/>
                  </a:lnTo>
                  <a:lnTo>
                    <a:pt x="4123" y="1182"/>
                  </a:lnTo>
                  <a:lnTo>
                    <a:pt x="4064" y="1188"/>
                  </a:lnTo>
                  <a:lnTo>
                    <a:pt x="4004" y="1193"/>
                  </a:lnTo>
                  <a:lnTo>
                    <a:pt x="3942" y="1194"/>
                  </a:lnTo>
                  <a:lnTo>
                    <a:pt x="3879" y="1194"/>
                  </a:lnTo>
                  <a:lnTo>
                    <a:pt x="3814" y="1191"/>
                  </a:lnTo>
                  <a:lnTo>
                    <a:pt x="3746" y="1185"/>
                  </a:lnTo>
                  <a:lnTo>
                    <a:pt x="3676" y="1177"/>
                  </a:lnTo>
                  <a:lnTo>
                    <a:pt x="3606" y="1165"/>
                  </a:lnTo>
                  <a:lnTo>
                    <a:pt x="3533" y="1153"/>
                  </a:lnTo>
                  <a:lnTo>
                    <a:pt x="3458" y="1136"/>
                  </a:lnTo>
                  <a:lnTo>
                    <a:pt x="3382" y="1115"/>
                  </a:lnTo>
                  <a:lnTo>
                    <a:pt x="3304" y="1093"/>
                  </a:lnTo>
                  <a:lnTo>
                    <a:pt x="3224" y="1067"/>
                  </a:lnTo>
                  <a:lnTo>
                    <a:pt x="3224" y="1067"/>
                  </a:lnTo>
                  <a:lnTo>
                    <a:pt x="3064" y="1014"/>
                  </a:lnTo>
                  <a:lnTo>
                    <a:pt x="2910" y="965"/>
                  </a:lnTo>
                  <a:lnTo>
                    <a:pt x="2761" y="920"/>
                  </a:lnTo>
                  <a:lnTo>
                    <a:pt x="2618" y="880"/>
                  </a:lnTo>
                  <a:lnTo>
                    <a:pt x="2480" y="842"/>
                  </a:lnTo>
                  <a:lnTo>
                    <a:pt x="2346" y="812"/>
                  </a:lnTo>
                  <a:lnTo>
                    <a:pt x="2219" y="783"/>
                  </a:lnTo>
                  <a:lnTo>
                    <a:pt x="2094" y="760"/>
                  </a:lnTo>
                  <a:lnTo>
                    <a:pt x="1974" y="739"/>
                  </a:lnTo>
                  <a:lnTo>
                    <a:pt x="1859" y="723"/>
                  </a:lnTo>
                  <a:lnTo>
                    <a:pt x="1746" y="712"/>
                  </a:lnTo>
                  <a:lnTo>
                    <a:pt x="1640" y="704"/>
                  </a:lnTo>
                  <a:lnTo>
                    <a:pt x="1535" y="699"/>
                  </a:lnTo>
                  <a:lnTo>
                    <a:pt x="1434" y="699"/>
                  </a:lnTo>
                  <a:lnTo>
                    <a:pt x="1337" y="700"/>
                  </a:lnTo>
                  <a:lnTo>
                    <a:pt x="1242" y="707"/>
                  </a:lnTo>
                  <a:lnTo>
                    <a:pt x="1151" y="718"/>
                  </a:lnTo>
                  <a:lnTo>
                    <a:pt x="1063" y="731"/>
                  </a:lnTo>
                  <a:lnTo>
                    <a:pt x="976" y="749"/>
                  </a:lnTo>
                  <a:lnTo>
                    <a:pt x="893" y="768"/>
                  </a:lnTo>
                  <a:lnTo>
                    <a:pt x="811" y="792"/>
                  </a:lnTo>
                  <a:lnTo>
                    <a:pt x="732" y="820"/>
                  </a:lnTo>
                  <a:lnTo>
                    <a:pt x="652" y="851"/>
                  </a:lnTo>
                  <a:lnTo>
                    <a:pt x="576" y="884"/>
                  </a:lnTo>
                  <a:lnTo>
                    <a:pt x="501" y="920"/>
                  </a:lnTo>
                  <a:lnTo>
                    <a:pt x="427" y="960"/>
                  </a:lnTo>
                  <a:lnTo>
                    <a:pt x="355" y="1004"/>
                  </a:lnTo>
                  <a:lnTo>
                    <a:pt x="283" y="1049"/>
                  </a:lnTo>
                  <a:lnTo>
                    <a:pt x="212" y="1098"/>
                  </a:lnTo>
                  <a:lnTo>
                    <a:pt x="141" y="1149"/>
                  </a:lnTo>
                  <a:lnTo>
                    <a:pt x="71" y="1204"/>
                  </a:lnTo>
                  <a:lnTo>
                    <a:pt x="0" y="1261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35311" name="Freeform 47"/>
            <p:cNvSpPr>
              <a:spLocks/>
            </p:cNvSpPr>
            <p:nvPr userDrawn="1"/>
          </p:nvSpPr>
          <p:spPr bwMode="auto">
            <a:xfrm>
              <a:off x="1187" y="940"/>
              <a:ext cx="5335" cy="688"/>
            </a:xfrm>
            <a:custGeom>
              <a:avLst/>
              <a:gdLst/>
              <a:ahLst/>
              <a:cxnLst>
                <a:cxn ang="0">
                  <a:pos x="5335" y="0"/>
                </a:cxn>
                <a:cxn ang="0">
                  <a:pos x="5315" y="71"/>
                </a:cxn>
                <a:cxn ang="0">
                  <a:pos x="5289" y="150"/>
                </a:cxn>
                <a:cxn ang="0">
                  <a:pos x="5250" y="252"/>
                </a:cxn>
                <a:cxn ang="0">
                  <a:pos x="5196" y="371"/>
                </a:cxn>
                <a:cxn ang="0">
                  <a:pos x="5127" y="501"/>
                </a:cxn>
                <a:cxn ang="0">
                  <a:pos x="5061" y="601"/>
                </a:cxn>
                <a:cxn ang="0">
                  <a:pos x="5014" y="667"/>
                </a:cxn>
                <a:cxn ang="0">
                  <a:pos x="4960" y="735"/>
                </a:cxn>
                <a:cxn ang="0">
                  <a:pos x="4902" y="799"/>
                </a:cxn>
                <a:cxn ang="0">
                  <a:pos x="4838" y="862"/>
                </a:cxn>
                <a:cxn ang="0">
                  <a:pos x="4770" y="924"/>
                </a:cxn>
                <a:cxn ang="0">
                  <a:pos x="4695" y="980"/>
                </a:cxn>
                <a:cxn ang="0">
                  <a:pos x="4614" y="1034"/>
                </a:cxn>
                <a:cxn ang="0">
                  <a:pos x="4528" y="1082"/>
                </a:cxn>
                <a:cxn ang="0">
                  <a:pos x="4436" y="1126"/>
                </a:cxn>
                <a:cxn ang="0">
                  <a:pos x="4338" y="1161"/>
                </a:cxn>
                <a:cxn ang="0">
                  <a:pos x="4232" y="1190"/>
                </a:cxn>
                <a:cxn ang="0">
                  <a:pos x="4121" y="1213"/>
                </a:cxn>
                <a:cxn ang="0">
                  <a:pos x="4003" y="1226"/>
                </a:cxn>
                <a:cxn ang="0">
                  <a:pos x="3877" y="1229"/>
                </a:cxn>
                <a:cxn ang="0">
                  <a:pos x="3745" y="1224"/>
                </a:cxn>
                <a:cxn ang="0">
                  <a:pos x="3605" y="1206"/>
                </a:cxn>
                <a:cxn ang="0">
                  <a:pos x="3456" y="1179"/>
                </a:cxn>
                <a:cxn ang="0">
                  <a:pos x="3301" y="1140"/>
                </a:cxn>
                <a:cxn ang="0">
                  <a:pos x="3220" y="1114"/>
                </a:cxn>
                <a:cxn ang="0">
                  <a:pos x="2905" y="1019"/>
                </a:cxn>
                <a:cxn ang="0">
                  <a:pos x="2612" y="938"/>
                </a:cxn>
                <a:cxn ang="0">
                  <a:pos x="2340" y="875"/>
                </a:cxn>
                <a:cxn ang="0">
                  <a:pos x="2086" y="828"/>
                </a:cxn>
                <a:cxn ang="0">
                  <a:pos x="1851" y="798"/>
                </a:cxn>
                <a:cxn ang="0">
                  <a:pos x="1630" y="782"/>
                </a:cxn>
                <a:cxn ang="0">
                  <a:pos x="1426" y="780"/>
                </a:cxn>
                <a:cxn ang="0">
                  <a:pos x="1235" y="795"/>
                </a:cxn>
                <a:cxn ang="0">
                  <a:pos x="1099" y="814"/>
                </a:cxn>
                <a:cxn ang="0">
                  <a:pos x="1011" y="830"/>
                </a:cxn>
                <a:cxn ang="0">
                  <a:pos x="927" y="851"/>
                </a:cxn>
                <a:cxn ang="0">
                  <a:pos x="804" y="888"/>
                </a:cxn>
                <a:cxn ang="0">
                  <a:pos x="647" y="950"/>
                </a:cxn>
                <a:cxn ang="0">
                  <a:pos x="496" y="1024"/>
                </a:cxn>
                <a:cxn ang="0">
                  <a:pos x="352" y="1109"/>
                </a:cxn>
                <a:cxn ang="0">
                  <a:pos x="210" y="1208"/>
                </a:cxn>
                <a:cxn ang="0">
                  <a:pos x="70" y="1316"/>
                </a:cxn>
              </a:cxnLst>
              <a:rect l="0" t="0" r="r" b="b"/>
              <a:pathLst>
                <a:path w="5335" h="1376">
                  <a:moveTo>
                    <a:pt x="5335" y="0"/>
                  </a:moveTo>
                  <a:lnTo>
                    <a:pt x="5335" y="0"/>
                  </a:lnTo>
                  <a:lnTo>
                    <a:pt x="5331" y="18"/>
                  </a:lnTo>
                  <a:lnTo>
                    <a:pt x="5315" y="71"/>
                  </a:lnTo>
                  <a:lnTo>
                    <a:pt x="5304" y="107"/>
                  </a:lnTo>
                  <a:lnTo>
                    <a:pt x="5289" y="150"/>
                  </a:lnTo>
                  <a:lnTo>
                    <a:pt x="5271" y="199"/>
                  </a:lnTo>
                  <a:lnTo>
                    <a:pt x="5250" y="252"/>
                  </a:lnTo>
                  <a:lnTo>
                    <a:pt x="5225" y="310"/>
                  </a:lnTo>
                  <a:lnTo>
                    <a:pt x="5196" y="371"/>
                  </a:lnTo>
                  <a:lnTo>
                    <a:pt x="5163" y="434"/>
                  </a:lnTo>
                  <a:lnTo>
                    <a:pt x="5127" y="501"/>
                  </a:lnTo>
                  <a:lnTo>
                    <a:pt x="5085" y="567"/>
                  </a:lnTo>
                  <a:lnTo>
                    <a:pt x="5061" y="601"/>
                  </a:lnTo>
                  <a:lnTo>
                    <a:pt x="5038" y="635"/>
                  </a:lnTo>
                  <a:lnTo>
                    <a:pt x="5014" y="667"/>
                  </a:lnTo>
                  <a:lnTo>
                    <a:pt x="4988" y="701"/>
                  </a:lnTo>
                  <a:lnTo>
                    <a:pt x="4960" y="735"/>
                  </a:lnTo>
                  <a:lnTo>
                    <a:pt x="4932" y="767"/>
                  </a:lnTo>
                  <a:lnTo>
                    <a:pt x="4902" y="799"/>
                  </a:lnTo>
                  <a:lnTo>
                    <a:pt x="4871" y="832"/>
                  </a:lnTo>
                  <a:lnTo>
                    <a:pt x="4838" y="862"/>
                  </a:lnTo>
                  <a:lnTo>
                    <a:pt x="4804" y="893"/>
                  </a:lnTo>
                  <a:lnTo>
                    <a:pt x="4770" y="924"/>
                  </a:lnTo>
                  <a:lnTo>
                    <a:pt x="4734" y="953"/>
                  </a:lnTo>
                  <a:lnTo>
                    <a:pt x="4695" y="980"/>
                  </a:lnTo>
                  <a:lnTo>
                    <a:pt x="4656" y="1008"/>
                  </a:lnTo>
                  <a:lnTo>
                    <a:pt x="4614" y="1034"/>
                  </a:lnTo>
                  <a:lnTo>
                    <a:pt x="4573" y="1059"/>
                  </a:lnTo>
                  <a:lnTo>
                    <a:pt x="4528" y="1082"/>
                  </a:lnTo>
                  <a:lnTo>
                    <a:pt x="4484" y="1105"/>
                  </a:lnTo>
                  <a:lnTo>
                    <a:pt x="4436" y="1126"/>
                  </a:lnTo>
                  <a:lnTo>
                    <a:pt x="4388" y="1143"/>
                  </a:lnTo>
                  <a:lnTo>
                    <a:pt x="4338" y="1161"/>
                  </a:lnTo>
                  <a:lnTo>
                    <a:pt x="4287" y="1177"/>
                  </a:lnTo>
                  <a:lnTo>
                    <a:pt x="4232" y="1190"/>
                  </a:lnTo>
                  <a:lnTo>
                    <a:pt x="4178" y="1203"/>
                  </a:lnTo>
                  <a:lnTo>
                    <a:pt x="4121" y="1213"/>
                  </a:lnTo>
                  <a:lnTo>
                    <a:pt x="4063" y="1219"/>
                  </a:lnTo>
                  <a:lnTo>
                    <a:pt x="4003" y="1226"/>
                  </a:lnTo>
                  <a:lnTo>
                    <a:pt x="3941" y="1229"/>
                  </a:lnTo>
                  <a:lnTo>
                    <a:pt x="3877" y="1229"/>
                  </a:lnTo>
                  <a:lnTo>
                    <a:pt x="3812" y="1227"/>
                  </a:lnTo>
                  <a:lnTo>
                    <a:pt x="3745" y="1224"/>
                  </a:lnTo>
                  <a:lnTo>
                    <a:pt x="3676" y="1216"/>
                  </a:lnTo>
                  <a:lnTo>
                    <a:pt x="3605" y="1206"/>
                  </a:lnTo>
                  <a:lnTo>
                    <a:pt x="3531" y="1195"/>
                  </a:lnTo>
                  <a:lnTo>
                    <a:pt x="3456" y="1179"/>
                  </a:lnTo>
                  <a:lnTo>
                    <a:pt x="3380" y="1161"/>
                  </a:lnTo>
                  <a:lnTo>
                    <a:pt x="3301" y="1140"/>
                  </a:lnTo>
                  <a:lnTo>
                    <a:pt x="3220" y="1114"/>
                  </a:lnTo>
                  <a:lnTo>
                    <a:pt x="3220" y="1114"/>
                  </a:lnTo>
                  <a:lnTo>
                    <a:pt x="3061" y="1064"/>
                  </a:lnTo>
                  <a:lnTo>
                    <a:pt x="2905" y="1019"/>
                  </a:lnTo>
                  <a:lnTo>
                    <a:pt x="2756" y="977"/>
                  </a:lnTo>
                  <a:lnTo>
                    <a:pt x="2612" y="938"/>
                  </a:lnTo>
                  <a:lnTo>
                    <a:pt x="2473" y="906"/>
                  </a:lnTo>
                  <a:lnTo>
                    <a:pt x="2340" y="875"/>
                  </a:lnTo>
                  <a:lnTo>
                    <a:pt x="2211" y="851"/>
                  </a:lnTo>
                  <a:lnTo>
                    <a:pt x="2086" y="828"/>
                  </a:lnTo>
                  <a:lnTo>
                    <a:pt x="1966" y="811"/>
                  </a:lnTo>
                  <a:lnTo>
                    <a:pt x="1851" y="798"/>
                  </a:lnTo>
                  <a:lnTo>
                    <a:pt x="1739" y="788"/>
                  </a:lnTo>
                  <a:lnTo>
                    <a:pt x="1630" y="782"/>
                  </a:lnTo>
                  <a:lnTo>
                    <a:pt x="1526" y="780"/>
                  </a:lnTo>
                  <a:lnTo>
                    <a:pt x="1426" y="780"/>
                  </a:lnTo>
                  <a:lnTo>
                    <a:pt x="1329" y="785"/>
                  </a:lnTo>
                  <a:lnTo>
                    <a:pt x="1235" y="795"/>
                  </a:lnTo>
                  <a:lnTo>
                    <a:pt x="1143" y="806"/>
                  </a:lnTo>
                  <a:lnTo>
                    <a:pt x="1099" y="814"/>
                  </a:lnTo>
                  <a:lnTo>
                    <a:pt x="1054" y="822"/>
                  </a:lnTo>
                  <a:lnTo>
                    <a:pt x="1011" y="830"/>
                  </a:lnTo>
                  <a:lnTo>
                    <a:pt x="970" y="840"/>
                  </a:lnTo>
                  <a:lnTo>
                    <a:pt x="927" y="851"/>
                  </a:lnTo>
                  <a:lnTo>
                    <a:pt x="885" y="862"/>
                  </a:lnTo>
                  <a:lnTo>
                    <a:pt x="804" y="888"/>
                  </a:lnTo>
                  <a:lnTo>
                    <a:pt x="725" y="917"/>
                  </a:lnTo>
                  <a:lnTo>
                    <a:pt x="647" y="950"/>
                  </a:lnTo>
                  <a:lnTo>
                    <a:pt x="571" y="985"/>
                  </a:lnTo>
                  <a:lnTo>
                    <a:pt x="496" y="1024"/>
                  </a:lnTo>
                  <a:lnTo>
                    <a:pt x="424" y="1064"/>
                  </a:lnTo>
                  <a:lnTo>
                    <a:pt x="352" y="1109"/>
                  </a:lnTo>
                  <a:lnTo>
                    <a:pt x="280" y="1156"/>
                  </a:lnTo>
                  <a:lnTo>
                    <a:pt x="210" y="1208"/>
                  </a:lnTo>
                  <a:lnTo>
                    <a:pt x="139" y="1261"/>
                  </a:lnTo>
                  <a:lnTo>
                    <a:pt x="70" y="1316"/>
                  </a:lnTo>
                  <a:lnTo>
                    <a:pt x="0" y="137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35312" name="Freeform 48"/>
            <p:cNvSpPr>
              <a:spLocks/>
            </p:cNvSpPr>
            <p:nvPr userDrawn="1"/>
          </p:nvSpPr>
          <p:spPr bwMode="auto">
            <a:xfrm>
              <a:off x="1229" y="911"/>
              <a:ext cx="5314" cy="745"/>
            </a:xfrm>
            <a:custGeom>
              <a:avLst/>
              <a:gdLst/>
              <a:ahLst/>
              <a:cxnLst>
                <a:cxn ang="0">
                  <a:pos x="5314" y="0"/>
                </a:cxn>
                <a:cxn ang="0">
                  <a:pos x="5296" y="71"/>
                </a:cxn>
                <a:cxn ang="0">
                  <a:pos x="5271" y="153"/>
                </a:cxn>
                <a:cxn ang="0">
                  <a:pos x="5233" y="257"/>
                </a:cxn>
                <a:cxn ang="0">
                  <a:pos x="5180" y="376"/>
                </a:cxn>
                <a:cxn ang="0">
                  <a:pos x="5112" y="507"/>
                </a:cxn>
                <a:cxn ang="0">
                  <a:pos x="5050" y="609"/>
                </a:cxn>
                <a:cxn ang="0">
                  <a:pos x="5003" y="678"/>
                </a:cxn>
                <a:cxn ang="0">
                  <a:pos x="4950" y="746"/>
                </a:cxn>
                <a:cxn ang="0">
                  <a:pos x="4893" y="812"/>
                </a:cxn>
                <a:cxn ang="0">
                  <a:pos x="4830" y="878"/>
                </a:cxn>
                <a:cxn ang="0">
                  <a:pos x="4762" y="940"/>
                </a:cxn>
                <a:cxn ang="0">
                  <a:pos x="4689" y="999"/>
                </a:cxn>
                <a:cxn ang="0">
                  <a:pos x="4610" y="1054"/>
                </a:cxn>
                <a:cxn ang="0">
                  <a:pos x="4524" y="1104"/>
                </a:cxn>
                <a:cxn ang="0">
                  <a:pos x="4432" y="1150"/>
                </a:cxn>
                <a:cxn ang="0">
                  <a:pos x="4335" y="1188"/>
                </a:cxn>
                <a:cxn ang="0">
                  <a:pos x="4229" y="1219"/>
                </a:cxn>
                <a:cxn ang="0">
                  <a:pos x="4118" y="1243"/>
                </a:cxn>
                <a:cxn ang="0">
                  <a:pos x="4000" y="1259"/>
                </a:cxn>
                <a:cxn ang="0">
                  <a:pos x="3875" y="1266"/>
                </a:cxn>
                <a:cxn ang="0">
                  <a:pos x="3742" y="1263"/>
                </a:cxn>
                <a:cxn ang="0">
                  <a:pos x="3602" y="1248"/>
                </a:cxn>
                <a:cxn ang="0">
                  <a:pos x="3453" y="1224"/>
                </a:cxn>
                <a:cxn ang="0">
                  <a:pos x="3298" y="1187"/>
                </a:cxn>
                <a:cxn ang="0">
                  <a:pos x="3217" y="1164"/>
                </a:cxn>
                <a:cxn ang="0">
                  <a:pos x="2899" y="1074"/>
                </a:cxn>
                <a:cxn ang="0">
                  <a:pos x="2605" y="999"/>
                </a:cxn>
                <a:cxn ang="0">
                  <a:pos x="2333" y="941"/>
                </a:cxn>
                <a:cxn ang="0">
                  <a:pos x="2079" y="899"/>
                </a:cxn>
                <a:cxn ang="0">
                  <a:pos x="1843" y="872"/>
                </a:cxn>
                <a:cxn ang="0">
                  <a:pos x="1622" y="861"/>
                </a:cxn>
                <a:cxn ang="0">
                  <a:pos x="1418" y="864"/>
                </a:cxn>
                <a:cxn ang="0">
                  <a:pos x="1226" y="882"/>
                </a:cxn>
                <a:cxn ang="0">
                  <a:pos x="1134" y="896"/>
                </a:cxn>
                <a:cxn ang="0">
                  <a:pos x="1047" y="912"/>
                </a:cxn>
                <a:cxn ang="0">
                  <a:pos x="961" y="933"/>
                </a:cxn>
                <a:cxn ang="0">
                  <a:pos x="878" y="957"/>
                </a:cxn>
                <a:cxn ang="0">
                  <a:pos x="718" y="1016"/>
                </a:cxn>
                <a:cxn ang="0">
                  <a:pos x="565" y="1087"/>
                </a:cxn>
                <a:cxn ang="0">
                  <a:pos x="419" y="1171"/>
                </a:cxn>
                <a:cxn ang="0">
                  <a:pos x="276" y="1266"/>
                </a:cxn>
                <a:cxn ang="0">
                  <a:pos x="138" y="1372"/>
                </a:cxn>
                <a:cxn ang="0">
                  <a:pos x="0" y="1490"/>
                </a:cxn>
              </a:cxnLst>
              <a:rect l="0" t="0" r="r" b="b"/>
              <a:pathLst>
                <a:path w="5314" h="1490">
                  <a:moveTo>
                    <a:pt x="5314" y="0"/>
                  </a:moveTo>
                  <a:lnTo>
                    <a:pt x="5314" y="0"/>
                  </a:lnTo>
                  <a:lnTo>
                    <a:pt x="5309" y="19"/>
                  </a:lnTo>
                  <a:lnTo>
                    <a:pt x="5296" y="71"/>
                  </a:lnTo>
                  <a:lnTo>
                    <a:pt x="5284" y="110"/>
                  </a:lnTo>
                  <a:lnTo>
                    <a:pt x="5271" y="153"/>
                  </a:lnTo>
                  <a:lnTo>
                    <a:pt x="5254" y="202"/>
                  </a:lnTo>
                  <a:lnTo>
                    <a:pt x="5233" y="257"/>
                  </a:lnTo>
                  <a:lnTo>
                    <a:pt x="5208" y="315"/>
                  </a:lnTo>
                  <a:lnTo>
                    <a:pt x="5180" y="376"/>
                  </a:lnTo>
                  <a:lnTo>
                    <a:pt x="5148" y="441"/>
                  </a:lnTo>
                  <a:lnTo>
                    <a:pt x="5112" y="507"/>
                  </a:lnTo>
                  <a:lnTo>
                    <a:pt x="5072" y="575"/>
                  </a:lnTo>
                  <a:lnTo>
                    <a:pt x="5050" y="609"/>
                  </a:lnTo>
                  <a:lnTo>
                    <a:pt x="5026" y="644"/>
                  </a:lnTo>
                  <a:lnTo>
                    <a:pt x="5003" y="678"/>
                  </a:lnTo>
                  <a:lnTo>
                    <a:pt x="4976" y="712"/>
                  </a:lnTo>
                  <a:lnTo>
                    <a:pt x="4950" y="746"/>
                  </a:lnTo>
                  <a:lnTo>
                    <a:pt x="4922" y="780"/>
                  </a:lnTo>
                  <a:lnTo>
                    <a:pt x="4893" y="812"/>
                  </a:lnTo>
                  <a:lnTo>
                    <a:pt x="4862" y="846"/>
                  </a:lnTo>
                  <a:lnTo>
                    <a:pt x="4830" y="878"/>
                  </a:lnTo>
                  <a:lnTo>
                    <a:pt x="4797" y="909"/>
                  </a:lnTo>
                  <a:lnTo>
                    <a:pt x="4762" y="940"/>
                  </a:lnTo>
                  <a:lnTo>
                    <a:pt x="4726" y="970"/>
                  </a:lnTo>
                  <a:lnTo>
                    <a:pt x="4689" y="999"/>
                  </a:lnTo>
                  <a:lnTo>
                    <a:pt x="4650" y="1027"/>
                  </a:lnTo>
                  <a:lnTo>
                    <a:pt x="4610" y="1054"/>
                  </a:lnTo>
                  <a:lnTo>
                    <a:pt x="4568" y="1080"/>
                  </a:lnTo>
                  <a:lnTo>
                    <a:pt x="4524" y="1104"/>
                  </a:lnTo>
                  <a:lnTo>
                    <a:pt x="4479" y="1127"/>
                  </a:lnTo>
                  <a:lnTo>
                    <a:pt x="4432" y="1150"/>
                  </a:lnTo>
                  <a:lnTo>
                    <a:pt x="4385" y="1169"/>
                  </a:lnTo>
                  <a:lnTo>
                    <a:pt x="4335" y="1188"/>
                  </a:lnTo>
                  <a:lnTo>
                    <a:pt x="4283" y="1205"/>
                  </a:lnTo>
                  <a:lnTo>
                    <a:pt x="4229" y="1219"/>
                  </a:lnTo>
                  <a:lnTo>
                    <a:pt x="4175" y="1232"/>
                  </a:lnTo>
                  <a:lnTo>
                    <a:pt x="4118" y="1243"/>
                  </a:lnTo>
                  <a:lnTo>
                    <a:pt x="4060" y="1251"/>
                  </a:lnTo>
                  <a:lnTo>
                    <a:pt x="4000" y="1259"/>
                  </a:lnTo>
                  <a:lnTo>
                    <a:pt x="3939" y="1263"/>
                  </a:lnTo>
                  <a:lnTo>
                    <a:pt x="3875" y="1266"/>
                  </a:lnTo>
                  <a:lnTo>
                    <a:pt x="3810" y="1264"/>
                  </a:lnTo>
                  <a:lnTo>
                    <a:pt x="3742" y="1263"/>
                  </a:lnTo>
                  <a:lnTo>
                    <a:pt x="3673" y="1256"/>
                  </a:lnTo>
                  <a:lnTo>
                    <a:pt x="3602" y="1248"/>
                  </a:lnTo>
                  <a:lnTo>
                    <a:pt x="3528" y="1237"/>
                  </a:lnTo>
                  <a:lnTo>
                    <a:pt x="3453" y="1224"/>
                  </a:lnTo>
                  <a:lnTo>
                    <a:pt x="3377" y="1206"/>
                  </a:lnTo>
                  <a:lnTo>
                    <a:pt x="3298" y="1187"/>
                  </a:lnTo>
                  <a:lnTo>
                    <a:pt x="3217" y="1164"/>
                  </a:lnTo>
                  <a:lnTo>
                    <a:pt x="3217" y="1164"/>
                  </a:lnTo>
                  <a:lnTo>
                    <a:pt x="3055" y="1116"/>
                  </a:lnTo>
                  <a:lnTo>
                    <a:pt x="2899" y="1074"/>
                  </a:lnTo>
                  <a:lnTo>
                    <a:pt x="2751" y="1033"/>
                  </a:lnTo>
                  <a:lnTo>
                    <a:pt x="2605" y="999"/>
                  </a:lnTo>
                  <a:lnTo>
                    <a:pt x="2466" y="969"/>
                  </a:lnTo>
                  <a:lnTo>
                    <a:pt x="2333" y="941"/>
                  </a:lnTo>
                  <a:lnTo>
                    <a:pt x="2202" y="919"/>
                  </a:lnTo>
                  <a:lnTo>
                    <a:pt x="2079" y="899"/>
                  </a:lnTo>
                  <a:lnTo>
                    <a:pt x="1958" y="885"/>
                  </a:lnTo>
                  <a:lnTo>
                    <a:pt x="1843" y="872"/>
                  </a:lnTo>
                  <a:lnTo>
                    <a:pt x="1730" y="865"/>
                  </a:lnTo>
                  <a:lnTo>
                    <a:pt x="1622" y="861"/>
                  </a:lnTo>
                  <a:lnTo>
                    <a:pt x="1518" y="861"/>
                  </a:lnTo>
                  <a:lnTo>
                    <a:pt x="1418" y="864"/>
                  </a:lnTo>
                  <a:lnTo>
                    <a:pt x="1321" y="872"/>
                  </a:lnTo>
                  <a:lnTo>
                    <a:pt x="1226" y="882"/>
                  </a:lnTo>
                  <a:lnTo>
                    <a:pt x="1180" y="888"/>
                  </a:lnTo>
                  <a:lnTo>
                    <a:pt x="1134" y="896"/>
                  </a:lnTo>
                  <a:lnTo>
                    <a:pt x="1090" y="904"/>
                  </a:lnTo>
                  <a:lnTo>
                    <a:pt x="1047" y="912"/>
                  </a:lnTo>
                  <a:lnTo>
                    <a:pt x="1004" y="924"/>
                  </a:lnTo>
                  <a:lnTo>
                    <a:pt x="961" y="933"/>
                  </a:lnTo>
                  <a:lnTo>
                    <a:pt x="919" y="945"/>
                  </a:lnTo>
                  <a:lnTo>
                    <a:pt x="878" y="957"/>
                  </a:lnTo>
                  <a:lnTo>
                    <a:pt x="797" y="985"/>
                  </a:lnTo>
                  <a:lnTo>
                    <a:pt x="718" y="1016"/>
                  </a:lnTo>
                  <a:lnTo>
                    <a:pt x="640" y="1050"/>
                  </a:lnTo>
                  <a:lnTo>
                    <a:pt x="565" y="1087"/>
                  </a:lnTo>
                  <a:lnTo>
                    <a:pt x="492" y="1127"/>
                  </a:lnTo>
                  <a:lnTo>
                    <a:pt x="419" y="1171"/>
                  </a:lnTo>
                  <a:lnTo>
                    <a:pt x="347" y="1216"/>
                  </a:lnTo>
                  <a:lnTo>
                    <a:pt x="276" y="1266"/>
                  </a:lnTo>
                  <a:lnTo>
                    <a:pt x="207" y="1318"/>
                  </a:lnTo>
                  <a:lnTo>
                    <a:pt x="138" y="1372"/>
                  </a:lnTo>
                  <a:lnTo>
                    <a:pt x="70" y="1431"/>
                  </a:lnTo>
                  <a:lnTo>
                    <a:pt x="0" y="149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35313" name="Freeform 49"/>
            <p:cNvSpPr>
              <a:spLocks/>
            </p:cNvSpPr>
            <p:nvPr userDrawn="1"/>
          </p:nvSpPr>
          <p:spPr bwMode="auto">
            <a:xfrm>
              <a:off x="1272" y="882"/>
              <a:ext cx="5291" cy="803"/>
            </a:xfrm>
            <a:custGeom>
              <a:avLst/>
              <a:gdLst/>
              <a:ahLst/>
              <a:cxnLst>
                <a:cxn ang="0">
                  <a:pos x="5291" y="0"/>
                </a:cxn>
                <a:cxn ang="0">
                  <a:pos x="5273" y="73"/>
                </a:cxn>
                <a:cxn ang="0">
                  <a:pos x="5250" y="155"/>
                </a:cxn>
                <a:cxn ang="0">
                  <a:pos x="5214" y="260"/>
                </a:cxn>
                <a:cxn ang="0">
                  <a:pos x="5162" y="381"/>
                </a:cxn>
                <a:cxn ang="0">
                  <a:pos x="5097" y="515"/>
                </a:cxn>
                <a:cxn ang="0">
                  <a:pos x="5036" y="618"/>
                </a:cxn>
                <a:cxn ang="0">
                  <a:pos x="4989" y="688"/>
                </a:cxn>
                <a:cxn ang="0">
                  <a:pos x="4937" y="757"/>
                </a:cxn>
                <a:cxn ang="0">
                  <a:pos x="4882" y="827"/>
                </a:cxn>
                <a:cxn ang="0">
                  <a:pos x="4821" y="893"/>
                </a:cxn>
                <a:cxn ang="0">
                  <a:pos x="4753" y="956"/>
                </a:cxn>
                <a:cxn ang="0">
                  <a:pos x="4681" y="1017"/>
                </a:cxn>
                <a:cxn ang="0">
                  <a:pos x="4603" y="1074"/>
                </a:cxn>
                <a:cxn ang="0">
                  <a:pos x="4518" y="1127"/>
                </a:cxn>
                <a:cxn ang="0">
                  <a:pos x="4426" y="1174"/>
                </a:cxn>
                <a:cxn ang="0">
                  <a:pos x="4329" y="1214"/>
                </a:cxn>
                <a:cxn ang="0">
                  <a:pos x="4225" y="1248"/>
                </a:cxn>
                <a:cxn ang="0">
                  <a:pos x="4114" y="1274"/>
                </a:cxn>
                <a:cxn ang="0">
                  <a:pos x="3996" y="1292"/>
                </a:cxn>
                <a:cxn ang="0">
                  <a:pos x="3871" y="1301"/>
                </a:cxn>
                <a:cxn ang="0">
                  <a:pos x="3738" y="1301"/>
                </a:cxn>
                <a:cxn ang="0">
                  <a:pos x="3598" y="1290"/>
                </a:cxn>
                <a:cxn ang="0">
                  <a:pos x="3449" y="1267"/>
                </a:cxn>
                <a:cxn ang="0">
                  <a:pos x="3292" y="1233"/>
                </a:cxn>
                <a:cxn ang="0">
                  <a:pos x="3212" y="1212"/>
                </a:cxn>
                <a:cxn ang="0">
                  <a:pos x="2894" y="1129"/>
                </a:cxn>
                <a:cxn ang="0">
                  <a:pos x="2598" y="1059"/>
                </a:cxn>
                <a:cxn ang="0">
                  <a:pos x="2323" y="1007"/>
                </a:cxn>
                <a:cxn ang="0">
                  <a:pos x="2069" y="970"/>
                </a:cxn>
                <a:cxn ang="0">
                  <a:pos x="1833" y="948"/>
                </a:cxn>
                <a:cxn ang="0">
                  <a:pos x="1612" y="941"/>
                </a:cxn>
                <a:cxn ang="0">
                  <a:pos x="1408" y="948"/>
                </a:cxn>
                <a:cxn ang="0">
                  <a:pos x="1216" y="969"/>
                </a:cxn>
                <a:cxn ang="0">
                  <a:pos x="1126" y="985"/>
                </a:cxn>
                <a:cxn ang="0">
                  <a:pos x="1037" y="1004"/>
                </a:cxn>
                <a:cxn ang="0">
                  <a:pos x="953" y="1027"/>
                </a:cxn>
                <a:cxn ang="0">
                  <a:pos x="869" y="1053"/>
                </a:cxn>
                <a:cxn ang="0">
                  <a:pos x="789" y="1082"/>
                </a:cxn>
                <a:cxn ang="0">
                  <a:pos x="635" y="1150"/>
                </a:cxn>
                <a:cxn ang="0">
                  <a:pos x="486" y="1230"/>
                </a:cxn>
                <a:cxn ang="0">
                  <a:pos x="343" y="1324"/>
                </a:cxn>
                <a:cxn ang="0">
                  <a:pos x="204" y="1429"/>
                </a:cxn>
                <a:cxn ang="0">
                  <a:pos x="68" y="1545"/>
                </a:cxn>
              </a:cxnLst>
              <a:rect l="0" t="0" r="r" b="b"/>
              <a:pathLst>
                <a:path w="5291" h="1606">
                  <a:moveTo>
                    <a:pt x="5291" y="0"/>
                  </a:moveTo>
                  <a:lnTo>
                    <a:pt x="5291" y="0"/>
                  </a:lnTo>
                  <a:lnTo>
                    <a:pt x="5287" y="19"/>
                  </a:lnTo>
                  <a:lnTo>
                    <a:pt x="5273" y="73"/>
                  </a:lnTo>
                  <a:lnTo>
                    <a:pt x="5264" y="111"/>
                  </a:lnTo>
                  <a:lnTo>
                    <a:pt x="5250" y="155"/>
                  </a:lnTo>
                  <a:lnTo>
                    <a:pt x="5233" y="205"/>
                  </a:lnTo>
                  <a:lnTo>
                    <a:pt x="5214" y="260"/>
                  </a:lnTo>
                  <a:lnTo>
                    <a:pt x="5190" y="318"/>
                  </a:lnTo>
                  <a:lnTo>
                    <a:pt x="5162" y="381"/>
                  </a:lnTo>
                  <a:lnTo>
                    <a:pt x="5132" y="447"/>
                  </a:lnTo>
                  <a:lnTo>
                    <a:pt x="5097" y="515"/>
                  </a:lnTo>
                  <a:lnTo>
                    <a:pt x="5057" y="583"/>
                  </a:lnTo>
                  <a:lnTo>
                    <a:pt x="5036" y="618"/>
                  </a:lnTo>
                  <a:lnTo>
                    <a:pt x="5014" y="654"/>
                  </a:lnTo>
                  <a:lnTo>
                    <a:pt x="4989" y="688"/>
                  </a:lnTo>
                  <a:lnTo>
                    <a:pt x="4964" y="723"/>
                  </a:lnTo>
                  <a:lnTo>
                    <a:pt x="4937" y="757"/>
                  </a:lnTo>
                  <a:lnTo>
                    <a:pt x="4911" y="791"/>
                  </a:lnTo>
                  <a:lnTo>
                    <a:pt x="4882" y="827"/>
                  </a:lnTo>
                  <a:lnTo>
                    <a:pt x="4851" y="859"/>
                  </a:lnTo>
                  <a:lnTo>
                    <a:pt x="4821" y="893"/>
                  </a:lnTo>
                  <a:lnTo>
                    <a:pt x="4787" y="925"/>
                  </a:lnTo>
                  <a:lnTo>
                    <a:pt x="4753" y="956"/>
                  </a:lnTo>
                  <a:lnTo>
                    <a:pt x="4718" y="988"/>
                  </a:lnTo>
                  <a:lnTo>
                    <a:pt x="4681" y="1017"/>
                  </a:lnTo>
                  <a:lnTo>
                    <a:pt x="4642" y="1046"/>
                  </a:lnTo>
                  <a:lnTo>
                    <a:pt x="4603" y="1074"/>
                  </a:lnTo>
                  <a:lnTo>
                    <a:pt x="4561" y="1101"/>
                  </a:lnTo>
                  <a:lnTo>
                    <a:pt x="4518" y="1127"/>
                  </a:lnTo>
                  <a:lnTo>
                    <a:pt x="4472" y="1151"/>
                  </a:lnTo>
                  <a:lnTo>
                    <a:pt x="4426" y="1174"/>
                  </a:lnTo>
                  <a:lnTo>
                    <a:pt x="4379" y="1195"/>
                  </a:lnTo>
                  <a:lnTo>
                    <a:pt x="4329" y="1214"/>
                  </a:lnTo>
                  <a:lnTo>
                    <a:pt x="4278" y="1232"/>
                  </a:lnTo>
                  <a:lnTo>
                    <a:pt x="4225" y="1248"/>
                  </a:lnTo>
                  <a:lnTo>
                    <a:pt x="4171" y="1263"/>
                  </a:lnTo>
                  <a:lnTo>
                    <a:pt x="4114" y="1274"/>
                  </a:lnTo>
                  <a:lnTo>
                    <a:pt x="4056" y="1284"/>
                  </a:lnTo>
                  <a:lnTo>
                    <a:pt x="3996" y="1292"/>
                  </a:lnTo>
                  <a:lnTo>
                    <a:pt x="3935" y="1298"/>
                  </a:lnTo>
                  <a:lnTo>
                    <a:pt x="3871" y="1301"/>
                  </a:lnTo>
                  <a:lnTo>
                    <a:pt x="3806" y="1303"/>
                  </a:lnTo>
                  <a:lnTo>
                    <a:pt x="3738" y="1301"/>
                  </a:lnTo>
                  <a:lnTo>
                    <a:pt x="3668" y="1296"/>
                  </a:lnTo>
                  <a:lnTo>
                    <a:pt x="3598" y="1290"/>
                  </a:lnTo>
                  <a:lnTo>
                    <a:pt x="3524" y="1280"/>
                  </a:lnTo>
                  <a:lnTo>
                    <a:pt x="3449" y="1267"/>
                  </a:lnTo>
                  <a:lnTo>
                    <a:pt x="3371" y="1253"/>
                  </a:lnTo>
                  <a:lnTo>
                    <a:pt x="3292" y="1233"/>
                  </a:lnTo>
                  <a:lnTo>
                    <a:pt x="3212" y="1212"/>
                  </a:lnTo>
                  <a:lnTo>
                    <a:pt x="3212" y="1212"/>
                  </a:lnTo>
                  <a:lnTo>
                    <a:pt x="3049" y="1167"/>
                  </a:lnTo>
                  <a:lnTo>
                    <a:pt x="2894" y="1129"/>
                  </a:lnTo>
                  <a:lnTo>
                    <a:pt x="2742" y="1091"/>
                  </a:lnTo>
                  <a:lnTo>
                    <a:pt x="2598" y="1059"/>
                  </a:lnTo>
                  <a:lnTo>
                    <a:pt x="2458" y="1032"/>
                  </a:lnTo>
                  <a:lnTo>
                    <a:pt x="2323" y="1007"/>
                  </a:lnTo>
                  <a:lnTo>
                    <a:pt x="2194" y="986"/>
                  </a:lnTo>
                  <a:lnTo>
                    <a:pt x="2069" y="970"/>
                  </a:lnTo>
                  <a:lnTo>
                    <a:pt x="1948" y="957"/>
                  </a:lnTo>
                  <a:lnTo>
                    <a:pt x="1833" y="948"/>
                  </a:lnTo>
                  <a:lnTo>
                    <a:pt x="1720" y="943"/>
                  </a:lnTo>
                  <a:lnTo>
                    <a:pt x="1612" y="941"/>
                  </a:lnTo>
                  <a:lnTo>
                    <a:pt x="1508" y="943"/>
                  </a:lnTo>
                  <a:lnTo>
                    <a:pt x="1408" y="948"/>
                  </a:lnTo>
                  <a:lnTo>
                    <a:pt x="1311" y="957"/>
                  </a:lnTo>
                  <a:lnTo>
                    <a:pt x="1216" y="969"/>
                  </a:lnTo>
                  <a:lnTo>
                    <a:pt x="1171" y="977"/>
                  </a:lnTo>
                  <a:lnTo>
                    <a:pt x="1126" y="985"/>
                  </a:lnTo>
                  <a:lnTo>
                    <a:pt x="1082" y="994"/>
                  </a:lnTo>
                  <a:lnTo>
                    <a:pt x="1037" y="1004"/>
                  </a:lnTo>
                  <a:lnTo>
                    <a:pt x="994" y="1015"/>
                  </a:lnTo>
                  <a:lnTo>
                    <a:pt x="953" y="1027"/>
                  </a:lnTo>
                  <a:lnTo>
                    <a:pt x="911" y="1040"/>
                  </a:lnTo>
                  <a:lnTo>
                    <a:pt x="869" y="1053"/>
                  </a:lnTo>
                  <a:lnTo>
                    <a:pt x="829" y="1067"/>
                  </a:lnTo>
                  <a:lnTo>
                    <a:pt x="789" y="1082"/>
                  </a:lnTo>
                  <a:lnTo>
                    <a:pt x="711" y="1114"/>
                  </a:lnTo>
                  <a:lnTo>
                    <a:pt x="635" y="1150"/>
                  </a:lnTo>
                  <a:lnTo>
                    <a:pt x="560" y="1188"/>
                  </a:lnTo>
                  <a:lnTo>
                    <a:pt x="486" y="1230"/>
                  </a:lnTo>
                  <a:lnTo>
                    <a:pt x="414" y="1275"/>
                  </a:lnTo>
                  <a:lnTo>
                    <a:pt x="343" y="1324"/>
                  </a:lnTo>
                  <a:lnTo>
                    <a:pt x="274" y="1374"/>
                  </a:lnTo>
                  <a:lnTo>
                    <a:pt x="204" y="1429"/>
                  </a:lnTo>
                  <a:lnTo>
                    <a:pt x="136" y="1485"/>
                  </a:lnTo>
                  <a:lnTo>
                    <a:pt x="68" y="1545"/>
                  </a:lnTo>
                  <a:lnTo>
                    <a:pt x="0" y="160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35314" name="Freeform 50"/>
            <p:cNvSpPr>
              <a:spLocks/>
            </p:cNvSpPr>
            <p:nvPr userDrawn="1"/>
          </p:nvSpPr>
          <p:spPr bwMode="auto">
            <a:xfrm>
              <a:off x="1317" y="854"/>
              <a:ext cx="5265" cy="860"/>
            </a:xfrm>
            <a:custGeom>
              <a:avLst/>
              <a:gdLst/>
              <a:ahLst/>
              <a:cxnLst>
                <a:cxn ang="0">
                  <a:pos x="5265" y="0"/>
                </a:cxn>
                <a:cxn ang="0">
                  <a:pos x="5249" y="73"/>
                </a:cxn>
                <a:cxn ang="0">
                  <a:pos x="5226" y="155"/>
                </a:cxn>
                <a:cxn ang="0">
                  <a:pos x="5191" y="262"/>
                </a:cxn>
                <a:cxn ang="0">
                  <a:pos x="5142" y="385"/>
                </a:cxn>
                <a:cxn ang="0">
                  <a:pos x="5078" y="520"/>
                </a:cxn>
                <a:cxn ang="0">
                  <a:pos x="5019" y="625"/>
                </a:cxn>
                <a:cxn ang="0">
                  <a:pos x="4974" y="696"/>
                </a:cxn>
                <a:cxn ang="0">
                  <a:pos x="4923" y="767"/>
                </a:cxn>
                <a:cxn ang="0">
                  <a:pos x="4869" y="838"/>
                </a:cxn>
                <a:cxn ang="0">
                  <a:pos x="4808" y="906"/>
                </a:cxn>
                <a:cxn ang="0">
                  <a:pos x="4741" y="971"/>
                </a:cxn>
                <a:cxn ang="0">
                  <a:pos x="4670" y="1034"/>
                </a:cxn>
                <a:cxn ang="0">
                  <a:pos x="4593" y="1093"/>
                </a:cxn>
                <a:cxn ang="0">
                  <a:pos x="4509" y="1147"/>
                </a:cxn>
                <a:cxn ang="0">
                  <a:pos x="4419" y="1195"/>
                </a:cxn>
                <a:cxn ang="0">
                  <a:pos x="4322" y="1239"/>
                </a:cxn>
                <a:cxn ang="0">
                  <a:pos x="4218" y="1274"/>
                </a:cxn>
                <a:cxn ang="0">
                  <a:pos x="4108" y="1303"/>
                </a:cxn>
                <a:cxn ang="0">
                  <a:pos x="3990" y="1324"/>
                </a:cxn>
                <a:cxn ang="0">
                  <a:pos x="3865" y="1336"/>
                </a:cxn>
                <a:cxn ang="0">
                  <a:pos x="3732" y="1337"/>
                </a:cxn>
                <a:cxn ang="0">
                  <a:pos x="3591" y="1329"/>
                </a:cxn>
                <a:cxn ang="0">
                  <a:pos x="3443" y="1311"/>
                </a:cxn>
                <a:cxn ang="0">
                  <a:pos x="3286" y="1279"/>
                </a:cxn>
                <a:cxn ang="0">
                  <a:pos x="3204" y="1260"/>
                </a:cxn>
                <a:cxn ang="0">
                  <a:pos x="2885" y="1181"/>
                </a:cxn>
                <a:cxn ang="0">
                  <a:pos x="2588" y="1119"/>
                </a:cxn>
                <a:cxn ang="0">
                  <a:pos x="2313" y="1071"/>
                </a:cxn>
                <a:cxn ang="0">
                  <a:pos x="2059" y="1039"/>
                </a:cxn>
                <a:cxn ang="0">
                  <a:pos x="1821" y="1022"/>
                </a:cxn>
                <a:cxn ang="0">
                  <a:pos x="1602" y="1019"/>
                </a:cxn>
                <a:cxn ang="0">
                  <a:pos x="1396" y="1031"/>
                </a:cxn>
                <a:cxn ang="0">
                  <a:pos x="1252" y="1048"/>
                </a:cxn>
                <a:cxn ang="0">
                  <a:pos x="1160" y="1064"/>
                </a:cxn>
                <a:cxn ang="0">
                  <a:pos x="1071" y="1084"/>
                </a:cxn>
                <a:cxn ang="0">
                  <a:pos x="985" y="1106"/>
                </a:cxn>
                <a:cxn ang="0">
                  <a:pos x="901" y="1132"/>
                </a:cxn>
                <a:cxn ang="0">
                  <a:pos x="820" y="1163"/>
                </a:cxn>
                <a:cxn ang="0">
                  <a:pos x="702" y="1213"/>
                </a:cxn>
                <a:cxn ang="0">
                  <a:pos x="552" y="1290"/>
                </a:cxn>
                <a:cxn ang="0">
                  <a:pos x="408" y="1381"/>
                </a:cxn>
                <a:cxn ang="0">
                  <a:pos x="269" y="1483"/>
                </a:cxn>
                <a:cxn ang="0">
                  <a:pos x="133" y="1596"/>
                </a:cxn>
                <a:cxn ang="0">
                  <a:pos x="0" y="1722"/>
                </a:cxn>
              </a:cxnLst>
              <a:rect l="0" t="0" r="r" b="b"/>
              <a:pathLst>
                <a:path w="5265" h="1722">
                  <a:moveTo>
                    <a:pt x="5265" y="0"/>
                  </a:moveTo>
                  <a:lnTo>
                    <a:pt x="5265" y="0"/>
                  </a:lnTo>
                  <a:lnTo>
                    <a:pt x="5262" y="20"/>
                  </a:lnTo>
                  <a:lnTo>
                    <a:pt x="5249" y="73"/>
                  </a:lnTo>
                  <a:lnTo>
                    <a:pt x="5238" y="112"/>
                  </a:lnTo>
                  <a:lnTo>
                    <a:pt x="5226" y="155"/>
                  </a:lnTo>
                  <a:lnTo>
                    <a:pt x="5210" y="205"/>
                  </a:lnTo>
                  <a:lnTo>
                    <a:pt x="5191" y="262"/>
                  </a:lnTo>
                  <a:lnTo>
                    <a:pt x="5169" y="322"/>
                  </a:lnTo>
                  <a:lnTo>
                    <a:pt x="5142" y="385"/>
                  </a:lnTo>
                  <a:lnTo>
                    <a:pt x="5113" y="451"/>
                  </a:lnTo>
                  <a:lnTo>
                    <a:pt x="5078" y="520"/>
                  </a:lnTo>
                  <a:lnTo>
                    <a:pt x="5040" y="590"/>
                  </a:lnTo>
                  <a:lnTo>
                    <a:pt x="5019" y="625"/>
                  </a:lnTo>
                  <a:lnTo>
                    <a:pt x="4997" y="661"/>
                  </a:lnTo>
                  <a:lnTo>
                    <a:pt x="4974" y="696"/>
                  </a:lnTo>
                  <a:lnTo>
                    <a:pt x="4949" y="732"/>
                  </a:lnTo>
                  <a:lnTo>
                    <a:pt x="4923" y="767"/>
                  </a:lnTo>
                  <a:lnTo>
                    <a:pt x="4897" y="803"/>
                  </a:lnTo>
                  <a:lnTo>
                    <a:pt x="4869" y="838"/>
                  </a:lnTo>
                  <a:lnTo>
                    <a:pt x="4838" y="872"/>
                  </a:lnTo>
                  <a:lnTo>
                    <a:pt x="4808" y="906"/>
                  </a:lnTo>
                  <a:lnTo>
                    <a:pt x="4776" y="938"/>
                  </a:lnTo>
                  <a:lnTo>
                    <a:pt x="4741" y="971"/>
                  </a:lnTo>
                  <a:lnTo>
                    <a:pt x="4706" y="1003"/>
                  </a:lnTo>
                  <a:lnTo>
                    <a:pt x="4670" y="1034"/>
                  </a:lnTo>
                  <a:lnTo>
                    <a:pt x="4631" y="1064"/>
                  </a:lnTo>
                  <a:lnTo>
                    <a:pt x="4593" y="1093"/>
                  </a:lnTo>
                  <a:lnTo>
                    <a:pt x="4551" y="1121"/>
                  </a:lnTo>
                  <a:lnTo>
                    <a:pt x="4509" y="1147"/>
                  </a:lnTo>
                  <a:lnTo>
                    <a:pt x="4465" y="1173"/>
                  </a:lnTo>
                  <a:lnTo>
                    <a:pt x="4419" y="1195"/>
                  </a:lnTo>
                  <a:lnTo>
                    <a:pt x="4370" y="1218"/>
                  </a:lnTo>
                  <a:lnTo>
                    <a:pt x="4322" y="1239"/>
                  </a:lnTo>
                  <a:lnTo>
                    <a:pt x="4270" y="1258"/>
                  </a:lnTo>
                  <a:lnTo>
                    <a:pt x="4218" y="1274"/>
                  </a:lnTo>
                  <a:lnTo>
                    <a:pt x="4163" y="1290"/>
                  </a:lnTo>
                  <a:lnTo>
                    <a:pt x="4108" y="1303"/>
                  </a:lnTo>
                  <a:lnTo>
                    <a:pt x="4050" y="1315"/>
                  </a:lnTo>
                  <a:lnTo>
                    <a:pt x="3990" y="1324"/>
                  </a:lnTo>
                  <a:lnTo>
                    <a:pt x="3929" y="1331"/>
                  </a:lnTo>
                  <a:lnTo>
                    <a:pt x="3865" y="1336"/>
                  </a:lnTo>
                  <a:lnTo>
                    <a:pt x="3800" y="1337"/>
                  </a:lnTo>
                  <a:lnTo>
                    <a:pt x="3732" y="1337"/>
                  </a:lnTo>
                  <a:lnTo>
                    <a:pt x="3662" y="1336"/>
                  </a:lnTo>
                  <a:lnTo>
                    <a:pt x="3591" y="1329"/>
                  </a:lnTo>
                  <a:lnTo>
                    <a:pt x="3518" y="1321"/>
                  </a:lnTo>
                  <a:lnTo>
                    <a:pt x="3443" y="1311"/>
                  </a:lnTo>
                  <a:lnTo>
                    <a:pt x="3365" y="1297"/>
                  </a:lnTo>
                  <a:lnTo>
                    <a:pt x="3286" y="1279"/>
                  </a:lnTo>
                  <a:lnTo>
                    <a:pt x="3204" y="1260"/>
                  </a:lnTo>
                  <a:lnTo>
                    <a:pt x="3204" y="1260"/>
                  </a:lnTo>
                  <a:lnTo>
                    <a:pt x="3042" y="1219"/>
                  </a:lnTo>
                  <a:lnTo>
                    <a:pt x="2885" y="1181"/>
                  </a:lnTo>
                  <a:lnTo>
                    <a:pt x="2733" y="1148"/>
                  </a:lnTo>
                  <a:lnTo>
                    <a:pt x="2588" y="1119"/>
                  </a:lnTo>
                  <a:lnTo>
                    <a:pt x="2447" y="1093"/>
                  </a:lnTo>
                  <a:lnTo>
                    <a:pt x="2313" y="1071"/>
                  </a:lnTo>
                  <a:lnTo>
                    <a:pt x="2184" y="1053"/>
                  </a:lnTo>
                  <a:lnTo>
                    <a:pt x="2059" y="1039"/>
                  </a:lnTo>
                  <a:lnTo>
                    <a:pt x="1938" y="1029"/>
                  </a:lnTo>
                  <a:lnTo>
                    <a:pt x="1821" y="1022"/>
                  </a:lnTo>
                  <a:lnTo>
                    <a:pt x="1709" y="1019"/>
                  </a:lnTo>
                  <a:lnTo>
                    <a:pt x="1602" y="1019"/>
                  </a:lnTo>
                  <a:lnTo>
                    <a:pt x="1498" y="1024"/>
                  </a:lnTo>
                  <a:lnTo>
                    <a:pt x="1396" y="1031"/>
                  </a:lnTo>
                  <a:lnTo>
                    <a:pt x="1299" y="1042"/>
                  </a:lnTo>
                  <a:lnTo>
                    <a:pt x="1252" y="1048"/>
                  </a:lnTo>
                  <a:lnTo>
                    <a:pt x="1206" y="1056"/>
                  </a:lnTo>
                  <a:lnTo>
                    <a:pt x="1160" y="1064"/>
                  </a:lnTo>
                  <a:lnTo>
                    <a:pt x="1116" y="1074"/>
                  </a:lnTo>
                  <a:lnTo>
                    <a:pt x="1071" y="1084"/>
                  </a:lnTo>
                  <a:lnTo>
                    <a:pt x="1027" y="1095"/>
                  </a:lnTo>
                  <a:lnTo>
                    <a:pt x="985" y="1106"/>
                  </a:lnTo>
                  <a:lnTo>
                    <a:pt x="942" y="1119"/>
                  </a:lnTo>
                  <a:lnTo>
                    <a:pt x="901" y="1132"/>
                  </a:lnTo>
                  <a:lnTo>
                    <a:pt x="860" y="1147"/>
                  </a:lnTo>
                  <a:lnTo>
                    <a:pt x="820" y="1163"/>
                  </a:lnTo>
                  <a:lnTo>
                    <a:pt x="780" y="1177"/>
                  </a:lnTo>
                  <a:lnTo>
                    <a:pt x="702" y="1213"/>
                  </a:lnTo>
                  <a:lnTo>
                    <a:pt x="626" y="1250"/>
                  </a:lnTo>
                  <a:lnTo>
                    <a:pt x="552" y="1290"/>
                  </a:lnTo>
                  <a:lnTo>
                    <a:pt x="479" y="1334"/>
                  </a:lnTo>
                  <a:lnTo>
                    <a:pt x="408" y="1381"/>
                  </a:lnTo>
                  <a:lnTo>
                    <a:pt x="338" y="1429"/>
                  </a:lnTo>
                  <a:lnTo>
                    <a:pt x="269" y="1483"/>
                  </a:lnTo>
                  <a:lnTo>
                    <a:pt x="201" y="1538"/>
                  </a:lnTo>
                  <a:lnTo>
                    <a:pt x="133" y="1596"/>
                  </a:lnTo>
                  <a:lnTo>
                    <a:pt x="66" y="1657"/>
                  </a:lnTo>
                  <a:lnTo>
                    <a:pt x="0" y="172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35315" name="Freeform 51"/>
            <p:cNvSpPr>
              <a:spLocks/>
            </p:cNvSpPr>
            <p:nvPr userDrawn="1"/>
          </p:nvSpPr>
          <p:spPr bwMode="auto">
            <a:xfrm>
              <a:off x="1361" y="825"/>
              <a:ext cx="5239" cy="918"/>
            </a:xfrm>
            <a:custGeom>
              <a:avLst/>
              <a:gdLst/>
              <a:ahLst/>
              <a:cxnLst>
                <a:cxn ang="0">
                  <a:pos x="5239" y="0"/>
                </a:cxn>
                <a:cxn ang="0">
                  <a:pos x="5223" y="74"/>
                </a:cxn>
                <a:cxn ang="0">
                  <a:pos x="5202" y="158"/>
                </a:cxn>
                <a:cxn ang="0">
                  <a:pos x="5169" y="265"/>
                </a:cxn>
                <a:cxn ang="0">
                  <a:pos x="5122" y="389"/>
                </a:cxn>
                <a:cxn ang="0">
                  <a:pos x="5061" y="527"/>
                </a:cxn>
                <a:cxn ang="0">
                  <a:pos x="5003" y="635"/>
                </a:cxn>
                <a:cxn ang="0">
                  <a:pos x="4958" y="706"/>
                </a:cxn>
                <a:cxn ang="0">
                  <a:pos x="4909" y="778"/>
                </a:cxn>
                <a:cxn ang="0">
                  <a:pos x="4855" y="850"/>
                </a:cxn>
                <a:cxn ang="0">
                  <a:pos x="4796" y="921"/>
                </a:cxn>
                <a:cxn ang="0">
                  <a:pos x="4730" y="987"/>
                </a:cxn>
                <a:cxn ang="0">
                  <a:pos x="4660" y="1051"/>
                </a:cxn>
                <a:cxn ang="0">
                  <a:pos x="4583" y="1113"/>
                </a:cxn>
                <a:cxn ang="0">
                  <a:pos x="4500" y="1168"/>
                </a:cxn>
                <a:cxn ang="0">
                  <a:pos x="4411" y="1219"/>
                </a:cxn>
                <a:cxn ang="0">
                  <a:pos x="4315" y="1265"/>
                </a:cxn>
                <a:cxn ang="0">
                  <a:pos x="4211" y="1303"/>
                </a:cxn>
                <a:cxn ang="0">
                  <a:pos x="4101" y="1334"/>
                </a:cxn>
                <a:cxn ang="0">
                  <a:pos x="3985" y="1357"/>
                </a:cxn>
                <a:cxn ang="0">
                  <a:pos x="3860" y="1371"/>
                </a:cxn>
                <a:cxn ang="0">
                  <a:pos x="3727" y="1376"/>
                </a:cxn>
                <a:cxn ang="0">
                  <a:pos x="3585" y="1371"/>
                </a:cxn>
                <a:cxn ang="0">
                  <a:pos x="3436" y="1355"/>
                </a:cxn>
                <a:cxn ang="0">
                  <a:pos x="3279" y="1326"/>
                </a:cxn>
                <a:cxn ang="0">
                  <a:pos x="3198" y="1308"/>
                </a:cxn>
                <a:cxn ang="0">
                  <a:pos x="2877" y="1235"/>
                </a:cxn>
                <a:cxn ang="0">
                  <a:pos x="2580" y="1179"/>
                </a:cxn>
                <a:cxn ang="0">
                  <a:pos x="2303" y="1137"/>
                </a:cxn>
                <a:cxn ang="0">
                  <a:pos x="2048" y="1109"/>
                </a:cxn>
                <a:cxn ang="0">
                  <a:pos x="1811" y="1097"/>
                </a:cxn>
                <a:cxn ang="0">
                  <a:pos x="1591" y="1100"/>
                </a:cxn>
                <a:cxn ang="0">
                  <a:pos x="1387" y="1114"/>
                </a:cxn>
                <a:cxn ang="0">
                  <a:pos x="1243" y="1135"/>
                </a:cxn>
                <a:cxn ang="0">
                  <a:pos x="1151" y="1153"/>
                </a:cxn>
                <a:cxn ang="0">
                  <a:pos x="1062" y="1174"/>
                </a:cxn>
                <a:cxn ang="0">
                  <a:pos x="976" y="1200"/>
                </a:cxn>
                <a:cxn ang="0">
                  <a:pos x="893" y="1227"/>
                </a:cxn>
                <a:cxn ang="0">
                  <a:pos x="812" y="1258"/>
                </a:cxn>
                <a:cxn ang="0">
                  <a:pos x="696" y="1311"/>
                </a:cxn>
                <a:cxn ang="0">
                  <a:pos x="546" y="1392"/>
                </a:cxn>
                <a:cxn ang="0">
                  <a:pos x="404" y="1486"/>
                </a:cxn>
                <a:cxn ang="0">
                  <a:pos x="267" y="1591"/>
                </a:cxn>
                <a:cxn ang="0">
                  <a:pos x="132" y="1709"/>
                </a:cxn>
                <a:cxn ang="0">
                  <a:pos x="0" y="1836"/>
                </a:cxn>
              </a:cxnLst>
              <a:rect l="0" t="0" r="r" b="b"/>
              <a:pathLst>
                <a:path w="5239" h="1836">
                  <a:moveTo>
                    <a:pt x="5239" y="0"/>
                  </a:moveTo>
                  <a:lnTo>
                    <a:pt x="5239" y="0"/>
                  </a:lnTo>
                  <a:lnTo>
                    <a:pt x="5236" y="20"/>
                  </a:lnTo>
                  <a:lnTo>
                    <a:pt x="5223" y="74"/>
                  </a:lnTo>
                  <a:lnTo>
                    <a:pt x="5215" y="113"/>
                  </a:lnTo>
                  <a:lnTo>
                    <a:pt x="5202" y="158"/>
                  </a:lnTo>
                  <a:lnTo>
                    <a:pt x="5187" y="209"/>
                  </a:lnTo>
                  <a:lnTo>
                    <a:pt x="5169" y="265"/>
                  </a:lnTo>
                  <a:lnTo>
                    <a:pt x="5148" y="325"/>
                  </a:lnTo>
                  <a:lnTo>
                    <a:pt x="5122" y="389"/>
                  </a:lnTo>
                  <a:lnTo>
                    <a:pt x="5093" y="457"/>
                  </a:lnTo>
                  <a:lnTo>
                    <a:pt x="5061" y="527"/>
                  </a:lnTo>
                  <a:lnTo>
                    <a:pt x="5023" y="598"/>
                  </a:lnTo>
                  <a:lnTo>
                    <a:pt x="5003" y="635"/>
                  </a:lnTo>
                  <a:lnTo>
                    <a:pt x="4982" y="670"/>
                  </a:lnTo>
                  <a:lnTo>
                    <a:pt x="4958" y="706"/>
                  </a:lnTo>
                  <a:lnTo>
                    <a:pt x="4934" y="743"/>
                  </a:lnTo>
                  <a:lnTo>
                    <a:pt x="4909" y="778"/>
                  </a:lnTo>
                  <a:lnTo>
                    <a:pt x="4883" y="814"/>
                  </a:lnTo>
                  <a:lnTo>
                    <a:pt x="4855" y="850"/>
                  </a:lnTo>
                  <a:lnTo>
                    <a:pt x="4826" y="885"/>
                  </a:lnTo>
                  <a:lnTo>
                    <a:pt x="4796" y="921"/>
                  </a:lnTo>
                  <a:lnTo>
                    <a:pt x="4764" y="954"/>
                  </a:lnTo>
                  <a:lnTo>
                    <a:pt x="4730" y="987"/>
                  </a:lnTo>
                  <a:lnTo>
                    <a:pt x="4696" y="1019"/>
                  </a:lnTo>
                  <a:lnTo>
                    <a:pt x="4660" y="1051"/>
                  </a:lnTo>
                  <a:lnTo>
                    <a:pt x="4622" y="1082"/>
                  </a:lnTo>
                  <a:lnTo>
                    <a:pt x="4583" y="1113"/>
                  </a:lnTo>
                  <a:lnTo>
                    <a:pt x="4543" y="1140"/>
                  </a:lnTo>
                  <a:lnTo>
                    <a:pt x="4500" y="1168"/>
                  </a:lnTo>
                  <a:lnTo>
                    <a:pt x="4457" y="1195"/>
                  </a:lnTo>
                  <a:lnTo>
                    <a:pt x="4411" y="1219"/>
                  </a:lnTo>
                  <a:lnTo>
                    <a:pt x="4364" y="1242"/>
                  </a:lnTo>
                  <a:lnTo>
                    <a:pt x="4315" y="1265"/>
                  </a:lnTo>
                  <a:lnTo>
                    <a:pt x="4264" y="1284"/>
                  </a:lnTo>
                  <a:lnTo>
                    <a:pt x="4211" y="1303"/>
                  </a:lnTo>
                  <a:lnTo>
                    <a:pt x="4157" y="1319"/>
                  </a:lnTo>
                  <a:lnTo>
                    <a:pt x="4101" y="1334"/>
                  </a:lnTo>
                  <a:lnTo>
                    <a:pt x="4043" y="1347"/>
                  </a:lnTo>
                  <a:lnTo>
                    <a:pt x="3985" y="1357"/>
                  </a:lnTo>
                  <a:lnTo>
                    <a:pt x="3922" y="1365"/>
                  </a:lnTo>
                  <a:lnTo>
                    <a:pt x="3860" y="1371"/>
                  </a:lnTo>
                  <a:lnTo>
                    <a:pt x="3793" y="1374"/>
                  </a:lnTo>
                  <a:lnTo>
                    <a:pt x="3727" y="1376"/>
                  </a:lnTo>
                  <a:lnTo>
                    <a:pt x="3657" y="1374"/>
                  </a:lnTo>
                  <a:lnTo>
                    <a:pt x="3585" y="1371"/>
                  </a:lnTo>
                  <a:lnTo>
                    <a:pt x="3513" y="1365"/>
                  </a:lnTo>
                  <a:lnTo>
                    <a:pt x="3436" y="1355"/>
                  </a:lnTo>
                  <a:lnTo>
                    <a:pt x="3359" y="1342"/>
                  </a:lnTo>
                  <a:lnTo>
                    <a:pt x="3279" y="1326"/>
                  </a:lnTo>
                  <a:lnTo>
                    <a:pt x="3198" y="1308"/>
                  </a:lnTo>
                  <a:lnTo>
                    <a:pt x="3198" y="1308"/>
                  </a:lnTo>
                  <a:lnTo>
                    <a:pt x="3034" y="1269"/>
                  </a:lnTo>
                  <a:lnTo>
                    <a:pt x="2877" y="1235"/>
                  </a:lnTo>
                  <a:lnTo>
                    <a:pt x="2726" y="1205"/>
                  </a:lnTo>
                  <a:lnTo>
                    <a:pt x="2580" y="1179"/>
                  </a:lnTo>
                  <a:lnTo>
                    <a:pt x="2439" y="1156"/>
                  </a:lnTo>
                  <a:lnTo>
                    <a:pt x="2303" y="1137"/>
                  </a:lnTo>
                  <a:lnTo>
                    <a:pt x="2174" y="1121"/>
                  </a:lnTo>
                  <a:lnTo>
                    <a:pt x="2048" y="1109"/>
                  </a:lnTo>
                  <a:lnTo>
                    <a:pt x="1927" y="1101"/>
                  </a:lnTo>
                  <a:lnTo>
                    <a:pt x="1811" y="1097"/>
                  </a:lnTo>
                  <a:lnTo>
                    <a:pt x="1699" y="1097"/>
                  </a:lnTo>
                  <a:lnTo>
                    <a:pt x="1591" y="1100"/>
                  </a:lnTo>
                  <a:lnTo>
                    <a:pt x="1487" y="1105"/>
                  </a:lnTo>
                  <a:lnTo>
                    <a:pt x="1387" y="1114"/>
                  </a:lnTo>
                  <a:lnTo>
                    <a:pt x="1290" y="1127"/>
                  </a:lnTo>
                  <a:lnTo>
                    <a:pt x="1243" y="1135"/>
                  </a:lnTo>
                  <a:lnTo>
                    <a:pt x="1197" y="1143"/>
                  </a:lnTo>
                  <a:lnTo>
                    <a:pt x="1151" y="1153"/>
                  </a:lnTo>
                  <a:lnTo>
                    <a:pt x="1107" y="1164"/>
                  </a:lnTo>
                  <a:lnTo>
                    <a:pt x="1062" y="1174"/>
                  </a:lnTo>
                  <a:lnTo>
                    <a:pt x="1019" y="1187"/>
                  </a:lnTo>
                  <a:lnTo>
                    <a:pt x="976" y="1200"/>
                  </a:lnTo>
                  <a:lnTo>
                    <a:pt x="934" y="1213"/>
                  </a:lnTo>
                  <a:lnTo>
                    <a:pt x="893" y="1227"/>
                  </a:lnTo>
                  <a:lnTo>
                    <a:pt x="853" y="1242"/>
                  </a:lnTo>
                  <a:lnTo>
                    <a:pt x="812" y="1258"/>
                  </a:lnTo>
                  <a:lnTo>
                    <a:pt x="772" y="1276"/>
                  </a:lnTo>
                  <a:lnTo>
                    <a:pt x="696" y="1311"/>
                  </a:lnTo>
                  <a:lnTo>
                    <a:pt x="619" y="1350"/>
                  </a:lnTo>
                  <a:lnTo>
                    <a:pt x="546" y="1392"/>
                  </a:lnTo>
                  <a:lnTo>
                    <a:pt x="473" y="1437"/>
                  </a:lnTo>
                  <a:lnTo>
                    <a:pt x="404" y="1486"/>
                  </a:lnTo>
                  <a:lnTo>
                    <a:pt x="335" y="1537"/>
                  </a:lnTo>
                  <a:lnTo>
                    <a:pt x="267" y="1591"/>
                  </a:lnTo>
                  <a:lnTo>
                    <a:pt x="199" y="1649"/>
                  </a:lnTo>
                  <a:lnTo>
                    <a:pt x="132" y="1709"/>
                  </a:lnTo>
                  <a:lnTo>
                    <a:pt x="67" y="1772"/>
                  </a:lnTo>
                  <a:lnTo>
                    <a:pt x="0" y="183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35316" name="Freeform 52"/>
            <p:cNvSpPr>
              <a:spLocks/>
            </p:cNvSpPr>
            <p:nvPr userDrawn="1"/>
          </p:nvSpPr>
          <p:spPr bwMode="auto">
            <a:xfrm>
              <a:off x="1407" y="796"/>
              <a:ext cx="5211" cy="976"/>
            </a:xfrm>
            <a:custGeom>
              <a:avLst/>
              <a:gdLst/>
              <a:ahLst/>
              <a:cxnLst>
                <a:cxn ang="0">
                  <a:pos x="5211" y="0"/>
                </a:cxn>
                <a:cxn ang="0">
                  <a:pos x="5197" y="76"/>
                </a:cxn>
                <a:cxn ang="0">
                  <a:pos x="5176" y="160"/>
                </a:cxn>
                <a:cxn ang="0">
                  <a:pos x="5144" y="268"/>
                </a:cxn>
                <a:cxn ang="0">
                  <a:pos x="5100" y="394"/>
                </a:cxn>
                <a:cxn ang="0">
                  <a:pos x="5040" y="533"/>
                </a:cxn>
                <a:cxn ang="0">
                  <a:pos x="4983" y="643"/>
                </a:cxn>
                <a:cxn ang="0">
                  <a:pos x="4940" y="715"/>
                </a:cxn>
                <a:cxn ang="0">
                  <a:pos x="4893" y="790"/>
                </a:cxn>
                <a:cxn ang="0">
                  <a:pos x="4839" y="862"/>
                </a:cxn>
                <a:cxn ang="0">
                  <a:pos x="4780" y="933"/>
                </a:cxn>
                <a:cxn ang="0">
                  <a:pos x="4716" y="1003"/>
                </a:cxn>
                <a:cxn ang="0">
                  <a:pos x="4647" y="1069"/>
                </a:cxn>
                <a:cxn ang="0">
                  <a:pos x="4571" y="1130"/>
                </a:cxn>
                <a:cxn ang="0">
                  <a:pos x="4489" y="1188"/>
                </a:cxn>
                <a:cxn ang="0">
                  <a:pos x="4400" y="1242"/>
                </a:cxn>
                <a:cxn ang="0">
                  <a:pos x="4305" y="1289"/>
                </a:cxn>
                <a:cxn ang="0">
                  <a:pos x="4203" y="1331"/>
                </a:cxn>
                <a:cxn ang="0">
                  <a:pos x="4093" y="1363"/>
                </a:cxn>
                <a:cxn ang="0">
                  <a:pos x="3976" y="1389"/>
                </a:cxn>
                <a:cxn ang="0">
                  <a:pos x="3851" y="1406"/>
                </a:cxn>
                <a:cxn ang="0">
                  <a:pos x="3718" y="1413"/>
                </a:cxn>
                <a:cxn ang="0">
                  <a:pos x="3578" y="1411"/>
                </a:cxn>
                <a:cxn ang="0">
                  <a:pos x="3428" y="1398"/>
                </a:cxn>
                <a:cxn ang="0">
                  <a:pos x="3271" y="1373"/>
                </a:cxn>
                <a:cxn ang="0">
                  <a:pos x="3188" y="1356"/>
                </a:cxn>
                <a:cxn ang="0">
                  <a:pos x="2867" y="1290"/>
                </a:cxn>
                <a:cxn ang="0">
                  <a:pos x="2568" y="1239"/>
                </a:cxn>
                <a:cxn ang="0">
                  <a:pos x="2292" y="1203"/>
                </a:cxn>
                <a:cxn ang="0">
                  <a:pos x="2037" y="1180"/>
                </a:cxn>
                <a:cxn ang="0">
                  <a:pos x="1799" y="1172"/>
                </a:cxn>
                <a:cxn ang="0">
                  <a:pos x="1580" y="1179"/>
                </a:cxn>
                <a:cxn ang="0">
                  <a:pos x="1376" y="1198"/>
                </a:cxn>
                <a:cxn ang="0">
                  <a:pos x="1231" y="1222"/>
                </a:cxn>
                <a:cxn ang="0">
                  <a:pos x="1140" y="1242"/>
                </a:cxn>
                <a:cxn ang="0">
                  <a:pos x="1052" y="1266"/>
                </a:cxn>
                <a:cxn ang="0">
                  <a:pos x="966" y="1292"/>
                </a:cxn>
                <a:cxn ang="0">
                  <a:pos x="883" y="1323"/>
                </a:cxn>
                <a:cxn ang="0">
                  <a:pos x="802" y="1355"/>
                </a:cxn>
                <a:cxn ang="0">
                  <a:pos x="687" y="1410"/>
                </a:cxn>
                <a:cxn ang="0">
                  <a:pos x="539" y="1495"/>
                </a:cxn>
                <a:cxn ang="0">
                  <a:pos x="398" y="1592"/>
                </a:cxn>
                <a:cxn ang="0">
                  <a:pos x="262" y="1700"/>
                </a:cxn>
                <a:cxn ang="0">
                  <a:pos x="130" y="1821"/>
                </a:cxn>
                <a:cxn ang="0">
                  <a:pos x="0" y="1952"/>
                </a:cxn>
              </a:cxnLst>
              <a:rect l="0" t="0" r="r" b="b"/>
              <a:pathLst>
                <a:path w="5211" h="1952">
                  <a:moveTo>
                    <a:pt x="5211" y="0"/>
                  </a:moveTo>
                  <a:lnTo>
                    <a:pt x="5211" y="0"/>
                  </a:lnTo>
                  <a:lnTo>
                    <a:pt x="5206" y="21"/>
                  </a:lnTo>
                  <a:lnTo>
                    <a:pt x="5197" y="76"/>
                  </a:lnTo>
                  <a:lnTo>
                    <a:pt x="5187" y="115"/>
                  </a:lnTo>
                  <a:lnTo>
                    <a:pt x="5176" y="160"/>
                  </a:lnTo>
                  <a:lnTo>
                    <a:pt x="5162" y="212"/>
                  </a:lnTo>
                  <a:lnTo>
                    <a:pt x="5144" y="268"/>
                  </a:lnTo>
                  <a:lnTo>
                    <a:pt x="5123" y="329"/>
                  </a:lnTo>
                  <a:lnTo>
                    <a:pt x="5100" y="394"/>
                  </a:lnTo>
                  <a:lnTo>
                    <a:pt x="5072" y="463"/>
                  </a:lnTo>
                  <a:lnTo>
                    <a:pt x="5040" y="533"/>
                  </a:lnTo>
                  <a:lnTo>
                    <a:pt x="5004" y="606"/>
                  </a:lnTo>
                  <a:lnTo>
                    <a:pt x="4983" y="643"/>
                  </a:lnTo>
                  <a:lnTo>
                    <a:pt x="4962" y="680"/>
                  </a:lnTo>
                  <a:lnTo>
                    <a:pt x="4940" y="715"/>
                  </a:lnTo>
                  <a:lnTo>
                    <a:pt x="4916" y="753"/>
                  </a:lnTo>
                  <a:lnTo>
                    <a:pt x="4893" y="790"/>
                  </a:lnTo>
                  <a:lnTo>
                    <a:pt x="4866" y="827"/>
                  </a:lnTo>
                  <a:lnTo>
                    <a:pt x="4839" y="862"/>
                  </a:lnTo>
                  <a:lnTo>
                    <a:pt x="4811" y="898"/>
                  </a:lnTo>
                  <a:lnTo>
                    <a:pt x="4780" y="933"/>
                  </a:lnTo>
                  <a:lnTo>
                    <a:pt x="4750" y="969"/>
                  </a:lnTo>
                  <a:lnTo>
                    <a:pt x="4716" y="1003"/>
                  </a:lnTo>
                  <a:lnTo>
                    <a:pt x="4683" y="1037"/>
                  </a:lnTo>
                  <a:lnTo>
                    <a:pt x="4647" y="1069"/>
                  </a:lnTo>
                  <a:lnTo>
                    <a:pt x="4609" y="1100"/>
                  </a:lnTo>
                  <a:lnTo>
                    <a:pt x="4571" y="1130"/>
                  </a:lnTo>
                  <a:lnTo>
                    <a:pt x="4530" y="1161"/>
                  </a:lnTo>
                  <a:lnTo>
                    <a:pt x="4489" y="1188"/>
                  </a:lnTo>
                  <a:lnTo>
                    <a:pt x="4446" y="1216"/>
                  </a:lnTo>
                  <a:lnTo>
                    <a:pt x="4400" y="1242"/>
                  </a:lnTo>
                  <a:lnTo>
                    <a:pt x="4354" y="1266"/>
                  </a:lnTo>
                  <a:lnTo>
                    <a:pt x="4305" y="1289"/>
                  </a:lnTo>
                  <a:lnTo>
                    <a:pt x="4255" y="1311"/>
                  </a:lnTo>
                  <a:lnTo>
                    <a:pt x="4203" y="1331"/>
                  </a:lnTo>
                  <a:lnTo>
                    <a:pt x="4148" y="1348"/>
                  </a:lnTo>
                  <a:lnTo>
                    <a:pt x="4093" y="1363"/>
                  </a:lnTo>
                  <a:lnTo>
                    <a:pt x="4036" y="1377"/>
                  </a:lnTo>
                  <a:lnTo>
                    <a:pt x="3976" y="1389"/>
                  </a:lnTo>
                  <a:lnTo>
                    <a:pt x="3915" y="1398"/>
                  </a:lnTo>
                  <a:lnTo>
                    <a:pt x="3851" y="1406"/>
                  </a:lnTo>
                  <a:lnTo>
                    <a:pt x="3786" y="1411"/>
                  </a:lnTo>
                  <a:lnTo>
                    <a:pt x="3718" y="1413"/>
                  </a:lnTo>
                  <a:lnTo>
                    <a:pt x="3649" y="1415"/>
                  </a:lnTo>
                  <a:lnTo>
                    <a:pt x="3578" y="1411"/>
                  </a:lnTo>
                  <a:lnTo>
                    <a:pt x="3504" y="1406"/>
                  </a:lnTo>
                  <a:lnTo>
                    <a:pt x="3428" y="1398"/>
                  </a:lnTo>
                  <a:lnTo>
                    <a:pt x="3350" y="1387"/>
                  </a:lnTo>
                  <a:lnTo>
                    <a:pt x="3271" y="1373"/>
                  </a:lnTo>
                  <a:lnTo>
                    <a:pt x="3188" y="1356"/>
                  </a:lnTo>
                  <a:lnTo>
                    <a:pt x="3188" y="1356"/>
                  </a:lnTo>
                  <a:lnTo>
                    <a:pt x="3025" y="1321"/>
                  </a:lnTo>
                  <a:lnTo>
                    <a:pt x="2867" y="1290"/>
                  </a:lnTo>
                  <a:lnTo>
                    <a:pt x="2716" y="1263"/>
                  </a:lnTo>
                  <a:lnTo>
                    <a:pt x="2568" y="1239"/>
                  </a:lnTo>
                  <a:lnTo>
                    <a:pt x="2428" y="1219"/>
                  </a:lnTo>
                  <a:lnTo>
                    <a:pt x="2292" y="1203"/>
                  </a:lnTo>
                  <a:lnTo>
                    <a:pt x="2162" y="1190"/>
                  </a:lnTo>
                  <a:lnTo>
                    <a:pt x="2037" y="1180"/>
                  </a:lnTo>
                  <a:lnTo>
                    <a:pt x="1916" y="1174"/>
                  </a:lnTo>
                  <a:lnTo>
                    <a:pt x="1799" y="1172"/>
                  </a:lnTo>
                  <a:lnTo>
                    <a:pt x="1688" y="1174"/>
                  </a:lnTo>
                  <a:lnTo>
                    <a:pt x="1580" y="1179"/>
                  </a:lnTo>
                  <a:lnTo>
                    <a:pt x="1476" y="1187"/>
                  </a:lnTo>
                  <a:lnTo>
                    <a:pt x="1376" y="1198"/>
                  </a:lnTo>
                  <a:lnTo>
                    <a:pt x="1279" y="1214"/>
                  </a:lnTo>
                  <a:lnTo>
                    <a:pt x="1231" y="1222"/>
                  </a:lnTo>
                  <a:lnTo>
                    <a:pt x="1186" y="1232"/>
                  </a:lnTo>
                  <a:lnTo>
                    <a:pt x="1140" y="1242"/>
                  </a:lnTo>
                  <a:lnTo>
                    <a:pt x="1095" y="1253"/>
                  </a:lnTo>
                  <a:lnTo>
                    <a:pt x="1052" y="1266"/>
                  </a:lnTo>
                  <a:lnTo>
                    <a:pt x="1009" y="1279"/>
                  </a:lnTo>
                  <a:lnTo>
                    <a:pt x="966" y="1292"/>
                  </a:lnTo>
                  <a:lnTo>
                    <a:pt x="925" y="1306"/>
                  </a:lnTo>
                  <a:lnTo>
                    <a:pt x="883" y="1323"/>
                  </a:lnTo>
                  <a:lnTo>
                    <a:pt x="843" y="1339"/>
                  </a:lnTo>
                  <a:lnTo>
                    <a:pt x="802" y="1355"/>
                  </a:lnTo>
                  <a:lnTo>
                    <a:pt x="763" y="1373"/>
                  </a:lnTo>
                  <a:lnTo>
                    <a:pt x="687" y="1410"/>
                  </a:lnTo>
                  <a:lnTo>
                    <a:pt x="612" y="1452"/>
                  </a:lnTo>
                  <a:lnTo>
                    <a:pt x="539" y="1495"/>
                  </a:lnTo>
                  <a:lnTo>
                    <a:pt x="468" y="1542"/>
                  </a:lnTo>
                  <a:lnTo>
                    <a:pt x="398" y="1592"/>
                  </a:lnTo>
                  <a:lnTo>
                    <a:pt x="329" y="1644"/>
                  </a:lnTo>
                  <a:lnTo>
                    <a:pt x="262" y="1700"/>
                  </a:lnTo>
                  <a:lnTo>
                    <a:pt x="196" y="1758"/>
                  </a:lnTo>
                  <a:lnTo>
                    <a:pt x="130" y="1821"/>
                  </a:lnTo>
                  <a:lnTo>
                    <a:pt x="65" y="1884"/>
                  </a:lnTo>
                  <a:lnTo>
                    <a:pt x="0" y="195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35317" name="Freeform 53"/>
            <p:cNvSpPr>
              <a:spLocks/>
            </p:cNvSpPr>
            <p:nvPr userDrawn="1"/>
          </p:nvSpPr>
          <p:spPr bwMode="auto">
            <a:xfrm>
              <a:off x="1454" y="767"/>
              <a:ext cx="5179" cy="1034"/>
            </a:xfrm>
            <a:custGeom>
              <a:avLst/>
              <a:gdLst/>
              <a:ahLst/>
              <a:cxnLst>
                <a:cxn ang="0">
                  <a:pos x="5179" y="0"/>
                </a:cxn>
                <a:cxn ang="0">
                  <a:pos x="5166" y="74"/>
                </a:cxn>
                <a:cxn ang="0">
                  <a:pos x="5148" y="159"/>
                </a:cxn>
                <a:cxn ang="0">
                  <a:pos x="5118" y="269"/>
                </a:cxn>
                <a:cxn ang="0">
                  <a:pos x="5075" y="397"/>
                </a:cxn>
                <a:cxn ang="0">
                  <a:pos x="5016" y="537"/>
                </a:cxn>
                <a:cxn ang="0">
                  <a:pos x="4962" y="649"/>
                </a:cxn>
                <a:cxn ang="0">
                  <a:pos x="4921" y="723"/>
                </a:cxn>
                <a:cxn ang="0">
                  <a:pos x="4873" y="799"/>
                </a:cxn>
                <a:cxn ang="0">
                  <a:pos x="4822" y="873"/>
                </a:cxn>
                <a:cxn ang="0">
                  <a:pos x="4764" y="946"/>
                </a:cxn>
                <a:cxn ang="0">
                  <a:pos x="4701" y="1015"/>
                </a:cxn>
                <a:cxn ang="0">
                  <a:pos x="4632" y="1083"/>
                </a:cxn>
                <a:cxn ang="0">
                  <a:pos x="4558" y="1148"/>
                </a:cxn>
                <a:cxn ang="0">
                  <a:pos x="4476" y="1207"/>
                </a:cxn>
                <a:cxn ang="0">
                  <a:pos x="4389" y="1262"/>
                </a:cxn>
                <a:cxn ang="0">
                  <a:pos x="4294" y="1312"/>
                </a:cxn>
                <a:cxn ang="0">
                  <a:pos x="4192" y="1356"/>
                </a:cxn>
                <a:cxn ang="0">
                  <a:pos x="4083" y="1391"/>
                </a:cxn>
                <a:cxn ang="0">
                  <a:pos x="3967" y="1419"/>
                </a:cxn>
                <a:cxn ang="0">
                  <a:pos x="3842" y="1438"/>
                </a:cxn>
                <a:cxn ang="0">
                  <a:pos x="3710" y="1450"/>
                </a:cxn>
                <a:cxn ang="0">
                  <a:pos x="3568" y="1450"/>
                </a:cxn>
                <a:cxn ang="0">
                  <a:pos x="3420" y="1440"/>
                </a:cxn>
                <a:cxn ang="0">
                  <a:pos x="3261" y="1417"/>
                </a:cxn>
                <a:cxn ang="0">
                  <a:pos x="3178" y="1403"/>
                </a:cxn>
                <a:cxn ang="0">
                  <a:pos x="2856" y="1343"/>
                </a:cxn>
                <a:cxn ang="0">
                  <a:pos x="2558" y="1296"/>
                </a:cxn>
                <a:cxn ang="0">
                  <a:pos x="2281" y="1265"/>
                </a:cxn>
                <a:cxn ang="0">
                  <a:pos x="2024" y="1249"/>
                </a:cxn>
                <a:cxn ang="0">
                  <a:pos x="1787" y="1246"/>
                </a:cxn>
                <a:cxn ang="0">
                  <a:pos x="1568" y="1256"/>
                </a:cxn>
                <a:cxn ang="0">
                  <a:pos x="1363" y="1280"/>
                </a:cxn>
                <a:cxn ang="0">
                  <a:pos x="1268" y="1298"/>
                </a:cxn>
                <a:cxn ang="0">
                  <a:pos x="1175" y="1319"/>
                </a:cxn>
                <a:cxn ang="0">
                  <a:pos x="1084" y="1341"/>
                </a:cxn>
                <a:cxn ang="0">
                  <a:pos x="998" y="1369"/>
                </a:cxn>
                <a:cxn ang="0">
                  <a:pos x="914" y="1398"/>
                </a:cxn>
                <a:cxn ang="0">
                  <a:pos x="833" y="1432"/>
                </a:cxn>
                <a:cxn ang="0">
                  <a:pos x="754" y="1467"/>
                </a:cxn>
                <a:cxn ang="0">
                  <a:pos x="678" y="1508"/>
                </a:cxn>
                <a:cxn ang="0">
                  <a:pos x="532" y="1595"/>
                </a:cxn>
                <a:cxn ang="0">
                  <a:pos x="392" y="1695"/>
                </a:cxn>
                <a:cxn ang="0">
                  <a:pos x="258" y="1808"/>
                </a:cxn>
                <a:cxn ang="0">
                  <a:pos x="128" y="1931"/>
                </a:cxn>
                <a:cxn ang="0">
                  <a:pos x="0" y="2066"/>
                </a:cxn>
              </a:cxnLst>
              <a:rect l="0" t="0" r="r" b="b"/>
              <a:pathLst>
                <a:path w="5179" h="2066">
                  <a:moveTo>
                    <a:pt x="5179" y="0"/>
                  </a:moveTo>
                  <a:lnTo>
                    <a:pt x="5179" y="0"/>
                  </a:lnTo>
                  <a:lnTo>
                    <a:pt x="5176" y="19"/>
                  </a:lnTo>
                  <a:lnTo>
                    <a:pt x="5166" y="74"/>
                  </a:lnTo>
                  <a:lnTo>
                    <a:pt x="5158" y="114"/>
                  </a:lnTo>
                  <a:lnTo>
                    <a:pt x="5148" y="159"/>
                  </a:lnTo>
                  <a:lnTo>
                    <a:pt x="5134" y="211"/>
                  </a:lnTo>
                  <a:lnTo>
                    <a:pt x="5118" y="269"/>
                  </a:lnTo>
                  <a:lnTo>
                    <a:pt x="5098" y="331"/>
                  </a:lnTo>
                  <a:lnTo>
                    <a:pt x="5075" y="397"/>
                  </a:lnTo>
                  <a:lnTo>
                    <a:pt x="5048" y="466"/>
                  </a:lnTo>
                  <a:lnTo>
                    <a:pt x="5016" y="537"/>
                  </a:lnTo>
                  <a:lnTo>
                    <a:pt x="4982" y="612"/>
                  </a:lnTo>
                  <a:lnTo>
                    <a:pt x="4962" y="649"/>
                  </a:lnTo>
                  <a:lnTo>
                    <a:pt x="4941" y="686"/>
                  </a:lnTo>
                  <a:lnTo>
                    <a:pt x="4921" y="723"/>
                  </a:lnTo>
                  <a:lnTo>
                    <a:pt x="4897" y="762"/>
                  </a:lnTo>
                  <a:lnTo>
                    <a:pt x="4873" y="799"/>
                  </a:lnTo>
                  <a:lnTo>
                    <a:pt x="4848" y="836"/>
                  </a:lnTo>
                  <a:lnTo>
                    <a:pt x="4822" y="873"/>
                  </a:lnTo>
                  <a:lnTo>
                    <a:pt x="4794" y="909"/>
                  </a:lnTo>
                  <a:lnTo>
                    <a:pt x="4764" y="946"/>
                  </a:lnTo>
                  <a:lnTo>
                    <a:pt x="4733" y="981"/>
                  </a:lnTo>
                  <a:lnTo>
                    <a:pt x="4701" y="1015"/>
                  </a:lnTo>
                  <a:lnTo>
                    <a:pt x="4668" y="1051"/>
                  </a:lnTo>
                  <a:lnTo>
                    <a:pt x="4632" y="1083"/>
                  </a:lnTo>
                  <a:lnTo>
                    <a:pt x="4596" y="1117"/>
                  </a:lnTo>
                  <a:lnTo>
                    <a:pt x="4558" y="1148"/>
                  </a:lnTo>
                  <a:lnTo>
                    <a:pt x="4518" y="1178"/>
                  </a:lnTo>
                  <a:lnTo>
                    <a:pt x="4476" y="1207"/>
                  </a:lnTo>
                  <a:lnTo>
                    <a:pt x="4433" y="1236"/>
                  </a:lnTo>
                  <a:lnTo>
                    <a:pt x="4389" y="1262"/>
                  </a:lnTo>
                  <a:lnTo>
                    <a:pt x="4342" y="1288"/>
                  </a:lnTo>
                  <a:lnTo>
                    <a:pt x="4294" y="1312"/>
                  </a:lnTo>
                  <a:lnTo>
                    <a:pt x="4244" y="1335"/>
                  </a:lnTo>
                  <a:lnTo>
                    <a:pt x="4192" y="1356"/>
                  </a:lnTo>
                  <a:lnTo>
                    <a:pt x="4139" y="1374"/>
                  </a:lnTo>
                  <a:lnTo>
                    <a:pt x="4083" y="1391"/>
                  </a:lnTo>
                  <a:lnTo>
                    <a:pt x="4026" y="1406"/>
                  </a:lnTo>
                  <a:lnTo>
                    <a:pt x="3967" y="1419"/>
                  </a:lnTo>
                  <a:lnTo>
                    <a:pt x="3906" y="1430"/>
                  </a:lnTo>
                  <a:lnTo>
                    <a:pt x="3842" y="1438"/>
                  </a:lnTo>
                  <a:lnTo>
                    <a:pt x="3777" y="1445"/>
                  </a:lnTo>
                  <a:lnTo>
                    <a:pt x="3710" y="1450"/>
                  </a:lnTo>
                  <a:lnTo>
                    <a:pt x="3641" y="1451"/>
                  </a:lnTo>
                  <a:lnTo>
                    <a:pt x="3568" y="1450"/>
                  </a:lnTo>
                  <a:lnTo>
                    <a:pt x="3495" y="1446"/>
                  </a:lnTo>
                  <a:lnTo>
                    <a:pt x="3420" y="1440"/>
                  </a:lnTo>
                  <a:lnTo>
                    <a:pt x="3341" y="1430"/>
                  </a:lnTo>
                  <a:lnTo>
                    <a:pt x="3261" y="1417"/>
                  </a:lnTo>
                  <a:lnTo>
                    <a:pt x="3178" y="1403"/>
                  </a:lnTo>
                  <a:lnTo>
                    <a:pt x="3178" y="1403"/>
                  </a:lnTo>
                  <a:lnTo>
                    <a:pt x="3014" y="1370"/>
                  </a:lnTo>
                  <a:lnTo>
                    <a:pt x="2856" y="1343"/>
                  </a:lnTo>
                  <a:lnTo>
                    <a:pt x="2703" y="1317"/>
                  </a:lnTo>
                  <a:lnTo>
                    <a:pt x="2558" y="1296"/>
                  </a:lnTo>
                  <a:lnTo>
                    <a:pt x="2416" y="1280"/>
                  </a:lnTo>
                  <a:lnTo>
                    <a:pt x="2281" y="1265"/>
                  </a:lnTo>
                  <a:lnTo>
                    <a:pt x="2149" y="1256"/>
                  </a:lnTo>
                  <a:lnTo>
                    <a:pt x="2024" y="1249"/>
                  </a:lnTo>
                  <a:lnTo>
                    <a:pt x="1904" y="1246"/>
                  </a:lnTo>
                  <a:lnTo>
                    <a:pt x="1787" y="1246"/>
                  </a:lnTo>
                  <a:lnTo>
                    <a:pt x="1674" y="1249"/>
                  </a:lnTo>
                  <a:lnTo>
                    <a:pt x="1568" y="1256"/>
                  </a:lnTo>
                  <a:lnTo>
                    <a:pt x="1463" y="1267"/>
                  </a:lnTo>
                  <a:lnTo>
                    <a:pt x="1363" y="1280"/>
                  </a:lnTo>
                  <a:lnTo>
                    <a:pt x="1315" y="1288"/>
                  </a:lnTo>
                  <a:lnTo>
                    <a:pt x="1268" y="1298"/>
                  </a:lnTo>
                  <a:lnTo>
                    <a:pt x="1220" y="1307"/>
                  </a:lnTo>
                  <a:lnTo>
                    <a:pt x="1175" y="1319"/>
                  </a:lnTo>
                  <a:lnTo>
                    <a:pt x="1129" y="1330"/>
                  </a:lnTo>
                  <a:lnTo>
                    <a:pt x="1084" y="1341"/>
                  </a:lnTo>
                  <a:lnTo>
                    <a:pt x="1041" y="1354"/>
                  </a:lnTo>
                  <a:lnTo>
                    <a:pt x="998" y="1369"/>
                  </a:lnTo>
                  <a:lnTo>
                    <a:pt x="955" y="1383"/>
                  </a:lnTo>
                  <a:lnTo>
                    <a:pt x="914" y="1398"/>
                  </a:lnTo>
                  <a:lnTo>
                    <a:pt x="873" y="1414"/>
                  </a:lnTo>
                  <a:lnTo>
                    <a:pt x="833" y="1432"/>
                  </a:lnTo>
                  <a:lnTo>
                    <a:pt x="793" y="1450"/>
                  </a:lnTo>
                  <a:lnTo>
                    <a:pt x="754" y="1467"/>
                  </a:lnTo>
                  <a:lnTo>
                    <a:pt x="716" y="1487"/>
                  </a:lnTo>
                  <a:lnTo>
                    <a:pt x="678" y="1508"/>
                  </a:lnTo>
                  <a:lnTo>
                    <a:pt x="604" y="1550"/>
                  </a:lnTo>
                  <a:lnTo>
                    <a:pt x="532" y="1595"/>
                  </a:lnTo>
                  <a:lnTo>
                    <a:pt x="461" y="1643"/>
                  </a:lnTo>
                  <a:lnTo>
                    <a:pt x="392" y="1695"/>
                  </a:lnTo>
                  <a:lnTo>
                    <a:pt x="325" y="1750"/>
                  </a:lnTo>
                  <a:lnTo>
                    <a:pt x="258" y="1808"/>
                  </a:lnTo>
                  <a:lnTo>
                    <a:pt x="193" y="1868"/>
                  </a:lnTo>
                  <a:lnTo>
                    <a:pt x="128" y="1931"/>
                  </a:lnTo>
                  <a:lnTo>
                    <a:pt x="64" y="1997"/>
                  </a:lnTo>
                  <a:lnTo>
                    <a:pt x="0" y="206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35318" name="Freeform 54"/>
            <p:cNvSpPr>
              <a:spLocks/>
            </p:cNvSpPr>
            <p:nvPr userDrawn="1"/>
          </p:nvSpPr>
          <p:spPr bwMode="auto">
            <a:xfrm>
              <a:off x="1501" y="738"/>
              <a:ext cx="5149" cy="1091"/>
            </a:xfrm>
            <a:custGeom>
              <a:avLst/>
              <a:gdLst/>
              <a:ahLst/>
              <a:cxnLst>
                <a:cxn ang="0">
                  <a:pos x="5149" y="0"/>
                </a:cxn>
                <a:cxn ang="0">
                  <a:pos x="5136" y="76"/>
                </a:cxn>
                <a:cxn ang="0">
                  <a:pos x="5119" y="162"/>
                </a:cxn>
                <a:cxn ang="0">
                  <a:pos x="5090" y="273"/>
                </a:cxn>
                <a:cxn ang="0">
                  <a:pos x="5050" y="402"/>
                </a:cxn>
                <a:cxn ang="0">
                  <a:pos x="4993" y="545"/>
                </a:cxn>
                <a:cxn ang="0">
                  <a:pos x="4940" y="658"/>
                </a:cxn>
                <a:cxn ang="0">
                  <a:pos x="4900" y="734"/>
                </a:cxn>
                <a:cxn ang="0">
                  <a:pos x="4854" y="809"/>
                </a:cxn>
                <a:cxn ang="0">
                  <a:pos x="4803" y="885"/>
                </a:cxn>
                <a:cxn ang="0">
                  <a:pos x="4747" y="960"/>
                </a:cxn>
                <a:cxn ang="0">
                  <a:pos x="4685" y="1032"/>
                </a:cxn>
                <a:cxn ang="0">
                  <a:pos x="4617" y="1102"/>
                </a:cxn>
                <a:cxn ang="0">
                  <a:pos x="4543" y="1168"/>
                </a:cxn>
                <a:cxn ang="0">
                  <a:pos x="4463" y="1229"/>
                </a:cxn>
                <a:cxn ang="0">
                  <a:pos x="4377" y="1287"/>
                </a:cxn>
                <a:cxn ang="0">
                  <a:pos x="4282" y="1337"/>
                </a:cxn>
                <a:cxn ang="0">
                  <a:pos x="4181" y="1384"/>
                </a:cxn>
                <a:cxn ang="0">
                  <a:pos x="4073" y="1421"/>
                </a:cxn>
                <a:cxn ang="0">
                  <a:pos x="3957" y="1452"/>
                </a:cxn>
                <a:cxn ang="0">
                  <a:pos x="3832" y="1475"/>
                </a:cxn>
                <a:cxn ang="0">
                  <a:pos x="3700" y="1488"/>
                </a:cxn>
                <a:cxn ang="0">
                  <a:pos x="3559" y="1491"/>
                </a:cxn>
                <a:cxn ang="0">
                  <a:pos x="3410" y="1483"/>
                </a:cxn>
                <a:cxn ang="0">
                  <a:pos x="3251" y="1465"/>
                </a:cxn>
                <a:cxn ang="0">
                  <a:pos x="3169" y="1450"/>
                </a:cxn>
                <a:cxn ang="0">
                  <a:pos x="2845" y="1397"/>
                </a:cxn>
                <a:cxn ang="0">
                  <a:pos x="2545" y="1358"/>
                </a:cxn>
                <a:cxn ang="0">
                  <a:pos x="2269" y="1333"/>
                </a:cxn>
                <a:cxn ang="0">
                  <a:pos x="2012" y="1321"/>
                </a:cxn>
                <a:cxn ang="0">
                  <a:pos x="1775" y="1323"/>
                </a:cxn>
                <a:cxn ang="0">
                  <a:pos x="1555" y="1337"/>
                </a:cxn>
                <a:cxn ang="0">
                  <a:pos x="1353" y="1366"/>
                </a:cxn>
                <a:cxn ang="0">
                  <a:pos x="1255" y="1384"/>
                </a:cxn>
                <a:cxn ang="0">
                  <a:pos x="1164" y="1407"/>
                </a:cxn>
                <a:cxn ang="0">
                  <a:pos x="1074" y="1433"/>
                </a:cxn>
                <a:cxn ang="0">
                  <a:pos x="987" y="1462"/>
                </a:cxn>
                <a:cxn ang="0">
                  <a:pos x="904" y="1492"/>
                </a:cxn>
                <a:cxn ang="0">
                  <a:pos x="824" y="1528"/>
                </a:cxn>
                <a:cxn ang="0">
                  <a:pos x="746" y="1567"/>
                </a:cxn>
                <a:cxn ang="0">
                  <a:pos x="669" y="1607"/>
                </a:cxn>
                <a:cxn ang="0">
                  <a:pos x="525" y="1699"/>
                </a:cxn>
                <a:cxn ang="0">
                  <a:pos x="386" y="1802"/>
                </a:cxn>
                <a:cxn ang="0">
                  <a:pos x="254" y="1917"/>
                </a:cxn>
                <a:cxn ang="0">
                  <a:pos x="127" y="2045"/>
                </a:cxn>
                <a:cxn ang="0">
                  <a:pos x="0" y="2182"/>
                </a:cxn>
              </a:cxnLst>
              <a:rect l="0" t="0" r="r" b="b"/>
              <a:pathLst>
                <a:path w="5149" h="2182">
                  <a:moveTo>
                    <a:pt x="5149" y="0"/>
                  </a:moveTo>
                  <a:lnTo>
                    <a:pt x="5149" y="0"/>
                  </a:lnTo>
                  <a:lnTo>
                    <a:pt x="5146" y="20"/>
                  </a:lnTo>
                  <a:lnTo>
                    <a:pt x="5136" y="76"/>
                  </a:lnTo>
                  <a:lnTo>
                    <a:pt x="5129" y="115"/>
                  </a:lnTo>
                  <a:lnTo>
                    <a:pt x="5119" y="162"/>
                  </a:lnTo>
                  <a:lnTo>
                    <a:pt x="5105" y="215"/>
                  </a:lnTo>
                  <a:lnTo>
                    <a:pt x="5090" y="273"/>
                  </a:lnTo>
                  <a:lnTo>
                    <a:pt x="5072" y="336"/>
                  </a:lnTo>
                  <a:lnTo>
                    <a:pt x="5050" y="402"/>
                  </a:lnTo>
                  <a:lnTo>
                    <a:pt x="5024" y="472"/>
                  </a:lnTo>
                  <a:lnTo>
                    <a:pt x="4993" y="545"/>
                  </a:lnTo>
                  <a:lnTo>
                    <a:pt x="4960" y="620"/>
                  </a:lnTo>
                  <a:lnTo>
                    <a:pt x="4940" y="658"/>
                  </a:lnTo>
                  <a:lnTo>
                    <a:pt x="4921" y="696"/>
                  </a:lnTo>
                  <a:lnTo>
                    <a:pt x="4900" y="734"/>
                  </a:lnTo>
                  <a:lnTo>
                    <a:pt x="4878" y="772"/>
                  </a:lnTo>
                  <a:lnTo>
                    <a:pt x="4854" y="809"/>
                  </a:lnTo>
                  <a:lnTo>
                    <a:pt x="4829" y="848"/>
                  </a:lnTo>
                  <a:lnTo>
                    <a:pt x="4803" y="885"/>
                  </a:lnTo>
                  <a:lnTo>
                    <a:pt x="4776" y="922"/>
                  </a:lnTo>
                  <a:lnTo>
                    <a:pt x="4747" y="960"/>
                  </a:lnTo>
                  <a:lnTo>
                    <a:pt x="4717" y="997"/>
                  </a:lnTo>
                  <a:lnTo>
                    <a:pt x="4685" y="1032"/>
                  </a:lnTo>
                  <a:lnTo>
                    <a:pt x="4651" y="1068"/>
                  </a:lnTo>
                  <a:lnTo>
                    <a:pt x="4617" y="1102"/>
                  </a:lnTo>
                  <a:lnTo>
                    <a:pt x="4581" y="1136"/>
                  </a:lnTo>
                  <a:lnTo>
                    <a:pt x="4543" y="1168"/>
                  </a:lnTo>
                  <a:lnTo>
                    <a:pt x="4504" y="1199"/>
                  </a:lnTo>
                  <a:lnTo>
                    <a:pt x="4463" y="1229"/>
                  </a:lnTo>
                  <a:lnTo>
                    <a:pt x="4421" y="1258"/>
                  </a:lnTo>
                  <a:lnTo>
                    <a:pt x="4377" y="1287"/>
                  </a:lnTo>
                  <a:lnTo>
                    <a:pt x="4331" y="1313"/>
                  </a:lnTo>
                  <a:lnTo>
                    <a:pt x="4282" y="1337"/>
                  </a:lnTo>
                  <a:lnTo>
                    <a:pt x="4232" y="1362"/>
                  </a:lnTo>
                  <a:lnTo>
                    <a:pt x="4181" y="1384"/>
                  </a:lnTo>
                  <a:lnTo>
                    <a:pt x="4128" y="1404"/>
                  </a:lnTo>
                  <a:lnTo>
                    <a:pt x="4073" y="1421"/>
                  </a:lnTo>
                  <a:lnTo>
                    <a:pt x="4016" y="1438"/>
                  </a:lnTo>
                  <a:lnTo>
                    <a:pt x="3957" y="1452"/>
                  </a:lnTo>
                  <a:lnTo>
                    <a:pt x="3896" y="1465"/>
                  </a:lnTo>
                  <a:lnTo>
                    <a:pt x="3832" y="1475"/>
                  </a:lnTo>
                  <a:lnTo>
                    <a:pt x="3767" y="1483"/>
                  </a:lnTo>
                  <a:lnTo>
                    <a:pt x="3700" y="1488"/>
                  </a:lnTo>
                  <a:lnTo>
                    <a:pt x="3631" y="1491"/>
                  </a:lnTo>
                  <a:lnTo>
                    <a:pt x="3559" y="1491"/>
                  </a:lnTo>
                  <a:lnTo>
                    <a:pt x="3485" y="1489"/>
                  </a:lnTo>
                  <a:lnTo>
                    <a:pt x="3410" y="1483"/>
                  </a:lnTo>
                  <a:lnTo>
                    <a:pt x="3331" y="1476"/>
                  </a:lnTo>
                  <a:lnTo>
                    <a:pt x="3251" y="1465"/>
                  </a:lnTo>
                  <a:lnTo>
                    <a:pt x="3169" y="1450"/>
                  </a:lnTo>
                  <a:lnTo>
                    <a:pt x="3169" y="1450"/>
                  </a:lnTo>
                  <a:lnTo>
                    <a:pt x="3003" y="1423"/>
                  </a:lnTo>
                  <a:lnTo>
                    <a:pt x="2845" y="1397"/>
                  </a:lnTo>
                  <a:lnTo>
                    <a:pt x="2692" y="1376"/>
                  </a:lnTo>
                  <a:lnTo>
                    <a:pt x="2545" y="1358"/>
                  </a:lnTo>
                  <a:lnTo>
                    <a:pt x="2405" y="1344"/>
                  </a:lnTo>
                  <a:lnTo>
                    <a:pt x="2269" y="1333"/>
                  </a:lnTo>
                  <a:lnTo>
                    <a:pt x="2138" y="1324"/>
                  </a:lnTo>
                  <a:lnTo>
                    <a:pt x="2012" y="1321"/>
                  </a:lnTo>
                  <a:lnTo>
                    <a:pt x="1891" y="1320"/>
                  </a:lnTo>
                  <a:lnTo>
                    <a:pt x="1775" y="1323"/>
                  </a:lnTo>
                  <a:lnTo>
                    <a:pt x="1664" y="1328"/>
                  </a:lnTo>
                  <a:lnTo>
                    <a:pt x="1555" y="1337"/>
                  </a:lnTo>
                  <a:lnTo>
                    <a:pt x="1451" y="1350"/>
                  </a:lnTo>
                  <a:lnTo>
                    <a:pt x="1353" y="1366"/>
                  </a:lnTo>
                  <a:lnTo>
                    <a:pt x="1304" y="1375"/>
                  </a:lnTo>
                  <a:lnTo>
                    <a:pt x="1255" y="1384"/>
                  </a:lnTo>
                  <a:lnTo>
                    <a:pt x="1210" y="1396"/>
                  </a:lnTo>
                  <a:lnTo>
                    <a:pt x="1164" y="1407"/>
                  </a:lnTo>
                  <a:lnTo>
                    <a:pt x="1118" y="1420"/>
                  </a:lnTo>
                  <a:lnTo>
                    <a:pt x="1074" y="1433"/>
                  </a:lnTo>
                  <a:lnTo>
                    <a:pt x="1030" y="1447"/>
                  </a:lnTo>
                  <a:lnTo>
                    <a:pt x="987" y="1462"/>
                  </a:lnTo>
                  <a:lnTo>
                    <a:pt x="946" y="1476"/>
                  </a:lnTo>
                  <a:lnTo>
                    <a:pt x="904" y="1492"/>
                  </a:lnTo>
                  <a:lnTo>
                    <a:pt x="864" y="1510"/>
                  </a:lnTo>
                  <a:lnTo>
                    <a:pt x="824" y="1528"/>
                  </a:lnTo>
                  <a:lnTo>
                    <a:pt x="785" y="1547"/>
                  </a:lnTo>
                  <a:lnTo>
                    <a:pt x="746" y="1567"/>
                  </a:lnTo>
                  <a:lnTo>
                    <a:pt x="707" y="1586"/>
                  </a:lnTo>
                  <a:lnTo>
                    <a:pt x="669" y="1607"/>
                  </a:lnTo>
                  <a:lnTo>
                    <a:pt x="596" y="1652"/>
                  </a:lnTo>
                  <a:lnTo>
                    <a:pt x="525" y="1699"/>
                  </a:lnTo>
                  <a:lnTo>
                    <a:pt x="456" y="1749"/>
                  </a:lnTo>
                  <a:lnTo>
                    <a:pt x="386" y="1802"/>
                  </a:lnTo>
                  <a:lnTo>
                    <a:pt x="320" y="1859"/>
                  </a:lnTo>
                  <a:lnTo>
                    <a:pt x="254" y="1917"/>
                  </a:lnTo>
                  <a:lnTo>
                    <a:pt x="190" y="1980"/>
                  </a:lnTo>
                  <a:lnTo>
                    <a:pt x="127" y="2045"/>
                  </a:lnTo>
                  <a:lnTo>
                    <a:pt x="63" y="2112"/>
                  </a:lnTo>
                  <a:lnTo>
                    <a:pt x="0" y="218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35319" name="Freeform 55"/>
            <p:cNvSpPr>
              <a:spLocks/>
            </p:cNvSpPr>
            <p:nvPr userDrawn="1"/>
          </p:nvSpPr>
          <p:spPr bwMode="auto">
            <a:xfrm>
              <a:off x="1550" y="709"/>
              <a:ext cx="5113" cy="1149"/>
            </a:xfrm>
            <a:custGeom>
              <a:avLst/>
              <a:gdLst/>
              <a:ahLst/>
              <a:cxnLst>
                <a:cxn ang="0">
                  <a:pos x="5113" y="0"/>
                </a:cxn>
                <a:cxn ang="0">
                  <a:pos x="5104" y="78"/>
                </a:cxn>
                <a:cxn ang="0">
                  <a:pos x="5087" y="163"/>
                </a:cxn>
                <a:cxn ang="0">
                  <a:pos x="5061" y="276"/>
                </a:cxn>
                <a:cxn ang="0">
                  <a:pos x="5020" y="407"/>
                </a:cxn>
                <a:cxn ang="0">
                  <a:pos x="4968" y="551"/>
                </a:cxn>
                <a:cxn ang="0">
                  <a:pos x="4916" y="666"/>
                </a:cxn>
                <a:cxn ang="0">
                  <a:pos x="4876" y="743"/>
                </a:cxn>
                <a:cxn ang="0">
                  <a:pos x="4832" y="821"/>
                </a:cxn>
                <a:cxn ang="0">
                  <a:pos x="4783" y="896"/>
                </a:cxn>
                <a:cxn ang="0">
                  <a:pos x="4727" y="972"/>
                </a:cxn>
                <a:cxn ang="0">
                  <a:pos x="4666" y="1047"/>
                </a:cxn>
                <a:cxn ang="0">
                  <a:pos x="4600" y="1118"/>
                </a:cxn>
                <a:cxn ang="0">
                  <a:pos x="4528" y="1185"/>
                </a:cxn>
                <a:cxn ang="0">
                  <a:pos x="4447" y="1250"/>
                </a:cxn>
                <a:cxn ang="0">
                  <a:pos x="4361" y="1310"/>
                </a:cxn>
                <a:cxn ang="0">
                  <a:pos x="4268" y="1363"/>
                </a:cxn>
                <a:cxn ang="0">
                  <a:pos x="4168" y="1410"/>
                </a:cxn>
                <a:cxn ang="0">
                  <a:pos x="4060" y="1450"/>
                </a:cxn>
                <a:cxn ang="0">
                  <a:pos x="3944" y="1484"/>
                </a:cxn>
                <a:cxn ang="0">
                  <a:pos x="3821" y="1508"/>
                </a:cxn>
                <a:cxn ang="0">
                  <a:pos x="3689" y="1525"/>
                </a:cxn>
                <a:cxn ang="0">
                  <a:pos x="3547" y="1531"/>
                </a:cxn>
                <a:cxn ang="0">
                  <a:pos x="3397" y="1526"/>
                </a:cxn>
                <a:cxn ang="0">
                  <a:pos x="3239" y="1512"/>
                </a:cxn>
                <a:cxn ang="0">
                  <a:pos x="3156" y="1499"/>
                </a:cxn>
                <a:cxn ang="0">
                  <a:pos x="2832" y="1452"/>
                </a:cxn>
                <a:cxn ang="0">
                  <a:pos x="2532" y="1418"/>
                </a:cxn>
                <a:cxn ang="0">
                  <a:pos x="2255" y="1397"/>
                </a:cxn>
                <a:cxn ang="0">
                  <a:pos x="1998" y="1391"/>
                </a:cxn>
                <a:cxn ang="0">
                  <a:pos x="1760" y="1397"/>
                </a:cxn>
                <a:cxn ang="0">
                  <a:pos x="1541" y="1418"/>
                </a:cxn>
                <a:cxn ang="0">
                  <a:pos x="1338" y="1450"/>
                </a:cxn>
                <a:cxn ang="0">
                  <a:pos x="1242" y="1471"/>
                </a:cxn>
                <a:cxn ang="0">
                  <a:pos x="1151" y="1496"/>
                </a:cxn>
                <a:cxn ang="0">
                  <a:pos x="1062" y="1523"/>
                </a:cxn>
                <a:cxn ang="0">
                  <a:pos x="976" y="1554"/>
                </a:cxn>
                <a:cxn ang="0">
                  <a:pos x="893" y="1588"/>
                </a:cxn>
                <a:cxn ang="0">
                  <a:pos x="813" y="1623"/>
                </a:cxn>
                <a:cxn ang="0">
                  <a:pos x="736" y="1663"/>
                </a:cxn>
                <a:cxn ang="0">
                  <a:pos x="661" y="1707"/>
                </a:cxn>
                <a:cxn ang="0">
                  <a:pos x="516" y="1801"/>
                </a:cxn>
                <a:cxn ang="0">
                  <a:pos x="380" y="1907"/>
                </a:cxn>
                <a:cxn ang="0">
                  <a:pos x="250" y="2027"/>
                </a:cxn>
                <a:cxn ang="0">
                  <a:pos x="123" y="2156"/>
                </a:cxn>
                <a:cxn ang="0">
                  <a:pos x="0" y="2298"/>
                </a:cxn>
              </a:cxnLst>
              <a:rect l="0" t="0" r="r" b="b"/>
              <a:pathLst>
                <a:path w="5113" h="2298">
                  <a:moveTo>
                    <a:pt x="5113" y="0"/>
                  </a:moveTo>
                  <a:lnTo>
                    <a:pt x="5113" y="0"/>
                  </a:lnTo>
                  <a:lnTo>
                    <a:pt x="5112" y="21"/>
                  </a:lnTo>
                  <a:lnTo>
                    <a:pt x="5104" y="78"/>
                  </a:lnTo>
                  <a:lnTo>
                    <a:pt x="5097" y="117"/>
                  </a:lnTo>
                  <a:lnTo>
                    <a:pt x="5087" y="163"/>
                  </a:lnTo>
                  <a:lnTo>
                    <a:pt x="5075" y="217"/>
                  </a:lnTo>
                  <a:lnTo>
                    <a:pt x="5061" y="276"/>
                  </a:lnTo>
                  <a:lnTo>
                    <a:pt x="5043" y="339"/>
                  </a:lnTo>
                  <a:lnTo>
                    <a:pt x="5020" y="407"/>
                  </a:lnTo>
                  <a:lnTo>
                    <a:pt x="4997" y="478"/>
                  </a:lnTo>
                  <a:lnTo>
                    <a:pt x="4968" y="551"/>
                  </a:lnTo>
                  <a:lnTo>
                    <a:pt x="4934" y="627"/>
                  </a:lnTo>
                  <a:lnTo>
                    <a:pt x="4916" y="666"/>
                  </a:lnTo>
                  <a:lnTo>
                    <a:pt x="4897" y="704"/>
                  </a:lnTo>
                  <a:lnTo>
                    <a:pt x="4876" y="743"/>
                  </a:lnTo>
                  <a:lnTo>
                    <a:pt x="4855" y="782"/>
                  </a:lnTo>
                  <a:lnTo>
                    <a:pt x="4832" y="821"/>
                  </a:lnTo>
                  <a:lnTo>
                    <a:pt x="4808" y="859"/>
                  </a:lnTo>
                  <a:lnTo>
                    <a:pt x="4783" y="896"/>
                  </a:lnTo>
                  <a:lnTo>
                    <a:pt x="4755" y="935"/>
                  </a:lnTo>
                  <a:lnTo>
                    <a:pt x="4727" y="972"/>
                  </a:lnTo>
                  <a:lnTo>
                    <a:pt x="4697" y="1009"/>
                  </a:lnTo>
                  <a:lnTo>
                    <a:pt x="4666" y="1047"/>
                  </a:lnTo>
                  <a:lnTo>
                    <a:pt x="4634" y="1082"/>
                  </a:lnTo>
                  <a:lnTo>
                    <a:pt x="4600" y="1118"/>
                  </a:lnTo>
                  <a:lnTo>
                    <a:pt x="4564" y="1153"/>
                  </a:lnTo>
                  <a:lnTo>
                    <a:pt x="4528" y="1185"/>
                  </a:lnTo>
                  <a:lnTo>
                    <a:pt x="4489" y="1218"/>
                  </a:lnTo>
                  <a:lnTo>
                    <a:pt x="4447" y="1250"/>
                  </a:lnTo>
                  <a:lnTo>
                    <a:pt x="4405" y="1281"/>
                  </a:lnTo>
                  <a:lnTo>
                    <a:pt x="4361" y="1310"/>
                  </a:lnTo>
                  <a:lnTo>
                    <a:pt x="4315" y="1337"/>
                  </a:lnTo>
                  <a:lnTo>
                    <a:pt x="4268" y="1363"/>
                  </a:lnTo>
                  <a:lnTo>
                    <a:pt x="4219" y="1387"/>
                  </a:lnTo>
                  <a:lnTo>
                    <a:pt x="4168" y="1410"/>
                  </a:lnTo>
                  <a:lnTo>
                    <a:pt x="4115" y="1431"/>
                  </a:lnTo>
                  <a:lnTo>
                    <a:pt x="4060" y="1450"/>
                  </a:lnTo>
                  <a:lnTo>
                    <a:pt x="4003" y="1468"/>
                  </a:lnTo>
                  <a:lnTo>
                    <a:pt x="3944" y="1484"/>
                  </a:lnTo>
                  <a:lnTo>
                    <a:pt x="3883" y="1497"/>
                  </a:lnTo>
                  <a:lnTo>
                    <a:pt x="3821" y="1508"/>
                  </a:lnTo>
                  <a:lnTo>
                    <a:pt x="3756" y="1518"/>
                  </a:lnTo>
                  <a:lnTo>
                    <a:pt x="3689" y="1525"/>
                  </a:lnTo>
                  <a:lnTo>
                    <a:pt x="3619" y="1529"/>
                  </a:lnTo>
                  <a:lnTo>
                    <a:pt x="3547" y="1531"/>
                  </a:lnTo>
                  <a:lnTo>
                    <a:pt x="3474" y="1529"/>
                  </a:lnTo>
                  <a:lnTo>
                    <a:pt x="3397" y="1526"/>
                  </a:lnTo>
                  <a:lnTo>
                    <a:pt x="3320" y="1520"/>
                  </a:lnTo>
                  <a:lnTo>
                    <a:pt x="3239" y="1512"/>
                  </a:lnTo>
                  <a:lnTo>
                    <a:pt x="3156" y="1499"/>
                  </a:lnTo>
                  <a:lnTo>
                    <a:pt x="3156" y="1499"/>
                  </a:lnTo>
                  <a:lnTo>
                    <a:pt x="2991" y="1473"/>
                  </a:lnTo>
                  <a:lnTo>
                    <a:pt x="2832" y="1452"/>
                  </a:lnTo>
                  <a:lnTo>
                    <a:pt x="2680" y="1433"/>
                  </a:lnTo>
                  <a:lnTo>
                    <a:pt x="2532" y="1418"/>
                  </a:lnTo>
                  <a:lnTo>
                    <a:pt x="2391" y="1407"/>
                  </a:lnTo>
                  <a:lnTo>
                    <a:pt x="2255" y="1397"/>
                  </a:lnTo>
                  <a:lnTo>
                    <a:pt x="2124" y="1392"/>
                  </a:lnTo>
                  <a:lnTo>
                    <a:pt x="1998" y="1391"/>
                  </a:lnTo>
                  <a:lnTo>
                    <a:pt x="1877" y="1392"/>
                  </a:lnTo>
                  <a:lnTo>
                    <a:pt x="1760" y="1397"/>
                  </a:lnTo>
                  <a:lnTo>
                    <a:pt x="1649" y="1405"/>
                  </a:lnTo>
                  <a:lnTo>
                    <a:pt x="1541" y="1418"/>
                  </a:lnTo>
                  <a:lnTo>
                    <a:pt x="1438" y="1433"/>
                  </a:lnTo>
                  <a:lnTo>
                    <a:pt x="1338" y="1450"/>
                  </a:lnTo>
                  <a:lnTo>
                    <a:pt x="1290" y="1460"/>
                  </a:lnTo>
                  <a:lnTo>
                    <a:pt x="1242" y="1471"/>
                  </a:lnTo>
                  <a:lnTo>
                    <a:pt x="1197" y="1483"/>
                  </a:lnTo>
                  <a:lnTo>
                    <a:pt x="1151" y="1496"/>
                  </a:lnTo>
                  <a:lnTo>
                    <a:pt x="1106" y="1508"/>
                  </a:lnTo>
                  <a:lnTo>
                    <a:pt x="1062" y="1523"/>
                  </a:lnTo>
                  <a:lnTo>
                    <a:pt x="1019" y="1537"/>
                  </a:lnTo>
                  <a:lnTo>
                    <a:pt x="976" y="1554"/>
                  </a:lnTo>
                  <a:lnTo>
                    <a:pt x="934" y="1570"/>
                  </a:lnTo>
                  <a:lnTo>
                    <a:pt x="893" y="1588"/>
                  </a:lnTo>
                  <a:lnTo>
                    <a:pt x="852" y="1605"/>
                  </a:lnTo>
                  <a:lnTo>
                    <a:pt x="813" y="1623"/>
                  </a:lnTo>
                  <a:lnTo>
                    <a:pt x="775" y="1644"/>
                  </a:lnTo>
                  <a:lnTo>
                    <a:pt x="736" y="1663"/>
                  </a:lnTo>
                  <a:lnTo>
                    <a:pt x="698" y="1684"/>
                  </a:lnTo>
                  <a:lnTo>
                    <a:pt x="661" y="1707"/>
                  </a:lnTo>
                  <a:lnTo>
                    <a:pt x="587" y="1752"/>
                  </a:lnTo>
                  <a:lnTo>
                    <a:pt x="516" y="1801"/>
                  </a:lnTo>
                  <a:lnTo>
                    <a:pt x="448" y="1854"/>
                  </a:lnTo>
                  <a:lnTo>
                    <a:pt x="380" y="1907"/>
                  </a:lnTo>
                  <a:lnTo>
                    <a:pt x="315" y="1965"/>
                  </a:lnTo>
                  <a:lnTo>
                    <a:pt x="250" y="2027"/>
                  </a:lnTo>
                  <a:lnTo>
                    <a:pt x="186" y="2090"/>
                  </a:lnTo>
                  <a:lnTo>
                    <a:pt x="123" y="2156"/>
                  </a:lnTo>
                  <a:lnTo>
                    <a:pt x="61" y="2225"/>
                  </a:lnTo>
                  <a:lnTo>
                    <a:pt x="0" y="229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35320" name="Freeform 56"/>
            <p:cNvSpPr>
              <a:spLocks/>
            </p:cNvSpPr>
            <p:nvPr userDrawn="1"/>
          </p:nvSpPr>
          <p:spPr bwMode="auto">
            <a:xfrm>
              <a:off x="1598" y="681"/>
              <a:ext cx="5079" cy="1206"/>
            </a:xfrm>
            <a:custGeom>
              <a:avLst/>
              <a:gdLst/>
              <a:ahLst/>
              <a:cxnLst>
                <a:cxn ang="0">
                  <a:pos x="5079" y="0"/>
                </a:cxn>
                <a:cxn ang="0">
                  <a:pos x="5070" y="76"/>
                </a:cxn>
                <a:cxn ang="0">
                  <a:pos x="5054" y="164"/>
                </a:cxn>
                <a:cxn ang="0">
                  <a:pos x="5031" y="278"/>
                </a:cxn>
                <a:cxn ang="0">
                  <a:pos x="4993" y="410"/>
                </a:cxn>
                <a:cxn ang="0">
                  <a:pos x="4942" y="555"/>
                </a:cxn>
                <a:cxn ang="0">
                  <a:pos x="4892" y="672"/>
                </a:cxn>
                <a:cxn ang="0">
                  <a:pos x="4853" y="749"/>
                </a:cxn>
                <a:cxn ang="0">
                  <a:pos x="4810" y="828"/>
                </a:cxn>
                <a:cxn ang="0">
                  <a:pos x="4761" y="907"/>
                </a:cxn>
                <a:cxn ang="0">
                  <a:pos x="4707" y="985"/>
                </a:cxn>
                <a:cxn ang="0">
                  <a:pos x="4648" y="1059"/>
                </a:cxn>
                <a:cxn ang="0">
                  <a:pos x="4582" y="1132"/>
                </a:cxn>
                <a:cxn ang="0">
                  <a:pos x="4510" y="1203"/>
                </a:cxn>
                <a:cxn ang="0">
                  <a:pos x="4432" y="1267"/>
                </a:cxn>
                <a:cxn ang="0">
                  <a:pos x="4348" y="1329"/>
                </a:cxn>
                <a:cxn ang="0">
                  <a:pos x="4255" y="1385"/>
                </a:cxn>
                <a:cxn ang="0">
                  <a:pos x="4155" y="1435"/>
                </a:cxn>
                <a:cxn ang="0">
                  <a:pos x="4048" y="1477"/>
                </a:cxn>
                <a:cxn ang="0">
                  <a:pos x="3932" y="1513"/>
                </a:cxn>
                <a:cxn ang="0">
                  <a:pos x="3809" y="1540"/>
                </a:cxn>
                <a:cxn ang="0">
                  <a:pos x="3677" y="1560"/>
                </a:cxn>
                <a:cxn ang="0">
                  <a:pos x="3537" y="1568"/>
                </a:cxn>
                <a:cxn ang="0">
                  <a:pos x="3387" y="1568"/>
                </a:cxn>
                <a:cxn ang="0">
                  <a:pos x="3229" y="1555"/>
                </a:cxn>
                <a:cxn ang="0">
                  <a:pos x="3145" y="1545"/>
                </a:cxn>
                <a:cxn ang="0">
                  <a:pos x="2820" y="1503"/>
                </a:cxn>
                <a:cxn ang="0">
                  <a:pos x="2520" y="1476"/>
                </a:cxn>
                <a:cxn ang="0">
                  <a:pos x="2241" y="1461"/>
                </a:cxn>
                <a:cxn ang="0">
                  <a:pos x="1986" y="1459"/>
                </a:cxn>
                <a:cxn ang="0">
                  <a:pos x="1748" y="1471"/>
                </a:cxn>
                <a:cxn ang="0">
                  <a:pos x="1529" y="1495"/>
                </a:cxn>
                <a:cxn ang="0">
                  <a:pos x="1326" y="1532"/>
                </a:cxn>
                <a:cxn ang="0">
                  <a:pos x="1232" y="1555"/>
                </a:cxn>
                <a:cxn ang="0">
                  <a:pos x="1139" y="1582"/>
                </a:cxn>
                <a:cxn ang="0">
                  <a:pos x="1051" y="1611"/>
                </a:cxn>
                <a:cxn ang="0">
                  <a:pos x="965" y="1644"/>
                </a:cxn>
                <a:cxn ang="0">
                  <a:pos x="883" y="1679"/>
                </a:cxn>
                <a:cxn ang="0">
                  <a:pos x="804" y="1718"/>
                </a:cxn>
                <a:cxn ang="0">
                  <a:pos x="727" y="1760"/>
                </a:cxn>
                <a:cxn ang="0">
                  <a:pos x="653" y="1803"/>
                </a:cxn>
                <a:cxn ang="0">
                  <a:pos x="510" y="1902"/>
                </a:cxn>
                <a:cxn ang="0">
                  <a:pos x="375" y="2012"/>
                </a:cxn>
                <a:cxn ang="0">
                  <a:pos x="246" y="2133"/>
                </a:cxn>
                <a:cxn ang="0">
                  <a:pos x="123" y="2267"/>
                </a:cxn>
                <a:cxn ang="0">
                  <a:pos x="0" y="2412"/>
                </a:cxn>
              </a:cxnLst>
              <a:rect l="0" t="0" r="r" b="b"/>
              <a:pathLst>
                <a:path w="5079" h="2412">
                  <a:moveTo>
                    <a:pt x="5079" y="0"/>
                  </a:moveTo>
                  <a:lnTo>
                    <a:pt x="5079" y="0"/>
                  </a:lnTo>
                  <a:lnTo>
                    <a:pt x="5078" y="19"/>
                  </a:lnTo>
                  <a:lnTo>
                    <a:pt x="5070" y="76"/>
                  </a:lnTo>
                  <a:lnTo>
                    <a:pt x="5064" y="116"/>
                  </a:lnTo>
                  <a:lnTo>
                    <a:pt x="5054" y="164"/>
                  </a:lnTo>
                  <a:lnTo>
                    <a:pt x="5045" y="218"/>
                  </a:lnTo>
                  <a:lnTo>
                    <a:pt x="5031" y="278"/>
                  </a:lnTo>
                  <a:lnTo>
                    <a:pt x="5013" y="340"/>
                  </a:lnTo>
                  <a:lnTo>
                    <a:pt x="4993" y="410"/>
                  </a:lnTo>
                  <a:lnTo>
                    <a:pt x="4970" y="481"/>
                  </a:lnTo>
                  <a:lnTo>
                    <a:pt x="4942" y="555"/>
                  </a:lnTo>
                  <a:lnTo>
                    <a:pt x="4910" y="633"/>
                  </a:lnTo>
                  <a:lnTo>
                    <a:pt x="4892" y="672"/>
                  </a:lnTo>
                  <a:lnTo>
                    <a:pt x="4874" y="710"/>
                  </a:lnTo>
                  <a:lnTo>
                    <a:pt x="4853" y="749"/>
                  </a:lnTo>
                  <a:lnTo>
                    <a:pt x="4832" y="789"/>
                  </a:lnTo>
                  <a:lnTo>
                    <a:pt x="4810" y="828"/>
                  </a:lnTo>
                  <a:lnTo>
                    <a:pt x="4786" y="868"/>
                  </a:lnTo>
                  <a:lnTo>
                    <a:pt x="4761" y="907"/>
                  </a:lnTo>
                  <a:lnTo>
                    <a:pt x="4735" y="946"/>
                  </a:lnTo>
                  <a:lnTo>
                    <a:pt x="4707" y="985"/>
                  </a:lnTo>
                  <a:lnTo>
                    <a:pt x="4678" y="1022"/>
                  </a:lnTo>
                  <a:lnTo>
                    <a:pt x="4648" y="1059"/>
                  </a:lnTo>
                  <a:lnTo>
                    <a:pt x="4616" y="1096"/>
                  </a:lnTo>
                  <a:lnTo>
                    <a:pt x="4582" y="1132"/>
                  </a:lnTo>
                  <a:lnTo>
                    <a:pt x="4548" y="1167"/>
                  </a:lnTo>
                  <a:lnTo>
                    <a:pt x="4510" y="1203"/>
                  </a:lnTo>
                  <a:lnTo>
                    <a:pt x="4473" y="1235"/>
                  </a:lnTo>
                  <a:lnTo>
                    <a:pt x="4432" y="1267"/>
                  </a:lnTo>
                  <a:lnTo>
                    <a:pt x="4391" y="1300"/>
                  </a:lnTo>
                  <a:lnTo>
                    <a:pt x="4348" y="1329"/>
                  </a:lnTo>
                  <a:lnTo>
                    <a:pt x="4302" y="1358"/>
                  </a:lnTo>
                  <a:lnTo>
                    <a:pt x="4255" y="1385"/>
                  </a:lnTo>
                  <a:lnTo>
                    <a:pt x="4206" y="1411"/>
                  </a:lnTo>
                  <a:lnTo>
                    <a:pt x="4155" y="1435"/>
                  </a:lnTo>
                  <a:lnTo>
                    <a:pt x="4102" y="1458"/>
                  </a:lnTo>
                  <a:lnTo>
                    <a:pt x="4048" y="1477"/>
                  </a:lnTo>
                  <a:lnTo>
                    <a:pt x="3991" y="1497"/>
                  </a:lnTo>
                  <a:lnTo>
                    <a:pt x="3932" y="1513"/>
                  </a:lnTo>
                  <a:lnTo>
                    <a:pt x="3871" y="1529"/>
                  </a:lnTo>
                  <a:lnTo>
                    <a:pt x="3809" y="1540"/>
                  </a:lnTo>
                  <a:lnTo>
                    <a:pt x="3745" y="1552"/>
                  </a:lnTo>
                  <a:lnTo>
                    <a:pt x="3677" y="1560"/>
                  </a:lnTo>
                  <a:lnTo>
                    <a:pt x="3608" y="1564"/>
                  </a:lnTo>
                  <a:lnTo>
                    <a:pt x="3537" y="1568"/>
                  </a:lnTo>
                  <a:lnTo>
                    <a:pt x="3463" y="1569"/>
                  </a:lnTo>
                  <a:lnTo>
                    <a:pt x="3387" y="1568"/>
                  </a:lnTo>
                  <a:lnTo>
                    <a:pt x="3309" y="1563"/>
                  </a:lnTo>
                  <a:lnTo>
                    <a:pt x="3229" y="1555"/>
                  </a:lnTo>
                  <a:lnTo>
                    <a:pt x="3145" y="1545"/>
                  </a:lnTo>
                  <a:lnTo>
                    <a:pt x="3145" y="1545"/>
                  </a:lnTo>
                  <a:lnTo>
                    <a:pt x="2980" y="1522"/>
                  </a:lnTo>
                  <a:lnTo>
                    <a:pt x="2820" y="1503"/>
                  </a:lnTo>
                  <a:lnTo>
                    <a:pt x="2668" y="1489"/>
                  </a:lnTo>
                  <a:lnTo>
                    <a:pt x="2520" y="1476"/>
                  </a:lnTo>
                  <a:lnTo>
                    <a:pt x="2379" y="1466"/>
                  </a:lnTo>
                  <a:lnTo>
                    <a:pt x="2241" y="1461"/>
                  </a:lnTo>
                  <a:lnTo>
                    <a:pt x="2111" y="1458"/>
                  </a:lnTo>
                  <a:lnTo>
                    <a:pt x="1986" y="1459"/>
                  </a:lnTo>
                  <a:lnTo>
                    <a:pt x="1865" y="1464"/>
                  </a:lnTo>
                  <a:lnTo>
                    <a:pt x="1748" y="1471"/>
                  </a:lnTo>
                  <a:lnTo>
                    <a:pt x="1636" y="1482"/>
                  </a:lnTo>
                  <a:lnTo>
                    <a:pt x="1529" y="1495"/>
                  </a:lnTo>
                  <a:lnTo>
                    <a:pt x="1426" y="1513"/>
                  </a:lnTo>
                  <a:lnTo>
                    <a:pt x="1326" y="1532"/>
                  </a:lnTo>
                  <a:lnTo>
                    <a:pt x="1279" y="1543"/>
                  </a:lnTo>
                  <a:lnTo>
                    <a:pt x="1232" y="1555"/>
                  </a:lnTo>
                  <a:lnTo>
                    <a:pt x="1185" y="1568"/>
                  </a:lnTo>
                  <a:lnTo>
                    <a:pt x="1139" y="1582"/>
                  </a:lnTo>
                  <a:lnTo>
                    <a:pt x="1095" y="1595"/>
                  </a:lnTo>
                  <a:lnTo>
                    <a:pt x="1051" y="1611"/>
                  </a:lnTo>
                  <a:lnTo>
                    <a:pt x="1008" y="1627"/>
                  </a:lnTo>
                  <a:lnTo>
                    <a:pt x="965" y="1644"/>
                  </a:lnTo>
                  <a:lnTo>
                    <a:pt x="924" y="1661"/>
                  </a:lnTo>
                  <a:lnTo>
                    <a:pt x="883" y="1679"/>
                  </a:lnTo>
                  <a:lnTo>
                    <a:pt x="843" y="1698"/>
                  </a:lnTo>
                  <a:lnTo>
                    <a:pt x="804" y="1718"/>
                  </a:lnTo>
                  <a:lnTo>
                    <a:pt x="765" y="1737"/>
                  </a:lnTo>
                  <a:lnTo>
                    <a:pt x="727" y="1760"/>
                  </a:lnTo>
                  <a:lnTo>
                    <a:pt x="689" y="1781"/>
                  </a:lnTo>
                  <a:lnTo>
                    <a:pt x="653" y="1803"/>
                  </a:lnTo>
                  <a:lnTo>
                    <a:pt x="581" y="1852"/>
                  </a:lnTo>
                  <a:lnTo>
                    <a:pt x="510" y="1902"/>
                  </a:lnTo>
                  <a:lnTo>
                    <a:pt x="442" y="1955"/>
                  </a:lnTo>
                  <a:lnTo>
                    <a:pt x="375" y="2012"/>
                  </a:lnTo>
                  <a:lnTo>
                    <a:pt x="310" y="2071"/>
                  </a:lnTo>
                  <a:lnTo>
                    <a:pt x="246" y="2133"/>
                  </a:lnTo>
                  <a:lnTo>
                    <a:pt x="184" y="2199"/>
                  </a:lnTo>
                  <a:lnTo>
                    <a:pt x="123" y="2267"/>
                  </a:lnTo>
                  <a:lnTo>
                    <a:pt x="62" y="2338"/>
                  </a:lnTo>
                  <a:lnTo>
                    <a:pt x="0" y="241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35321" name="Freeform 57"/>
            <p:cNvSpPr>
              <a:spLocks/>
            </p:cNvSpPr>
            <p:nvPr userDrawn="1"/>
          </p:nvSpPr>
          <p:spPr bwMode="auto">
            <a:xfrm>
              <a:off x="1648" y="652"/>
              <a:ext cx="5042" cy="1263"/>
            </a:xfrm>
            <a:custGeom>
              <a:avLst/>
              <a:gdLst/>
              <a:ahLst/>
              <a:cxnLst>
                <a:cxn ang="0">
                  <a:pos x="5042" y="0"/>
                </a:cxn>
                <a:cxn ang="0">
                  <a:pos x="5033" y="77"/>
                </a:cxn>
                <a:cxn ang="0">
                  <a:pos x="5021" y="166"/>
                </a:cxn>
                <a:cxn ang="0">
                  <a:pos x="4997" y="281"/>
                </a:cxn>
                <a:cxn ang="0">
                  <a:pos x="4963" y="413"/>
                </a:cxn>
                <a:cxn ang="0">
                  <a:pos x="4913" y="562"/>
                </a:cxn>
                <a:cxn ang="0">
                  <a:pos x="4865" y="679"/>
                </a:cxn>
                <a:cxn ang="0">
                  <a:pos x="4828" y="759"/>
                </a:cxn>
                <a:cxn ang="0">
                  <a:pos x="4785" y="839"/>
                </a:cxn>
                <a:cxn ang="0">
                  <a:pos x="4738" y="918"/>
                </a:cxn>
                <a:cxn ang="0">
                  <a:pos x="4685" y="998"/>
                </a:cxn>
                <a:cxn ang="0">
                  <a:pos x="4627" y="1073"/>
                </a:cxn>
                <a:cxn ang="0">
                  <a:pos x="4563" y="1149"/>
                </a:cxn>
                <a:cxn ang="0">
                  <a:pos x="4492" y="1220"/>
                </a:cxn>
                <a:cxn ang="0">
                  <a:pos x="4414" y="1288"/>
                </a:cxn>
                <a:cxn ang="0">
                  <a:pos x="4330" y="1351"/>
                </a:cxn>
                <a:cxn ang="0">
                  <a:pos x="4239" y="1409"/>
                </a:cxn>
                <a:cxn ang="0">
                  <a:pos x="4139" y="1461"/>
                </a:cxn>
                <a:cxn ang="0">
                  <a:pos x="4034" y="1506"/>
                </a:cxn>
                <a:cxn ang="0">
                  <a:pos x="3919" y="1545"/>
                </a:cxn>
                <a:cxn ang="0">
                  <a:pos x="3795" y="1574"/>
                </a:cxn>
                <a:cxn ang="0">
                  <a:pos x="3664" y="1597"/>
                </a:cxn>
                <a:cxn ang="0">
                  <a:pos x="3523" y="1608"/>
                </a:cxn>
                <a:cxn ang="0">
                  <a:pos x="3374" y="1610"/>
                </a:cxn>
                <a:cxn ang="0">
                  <a:pos x="3215" y="1601"/>
                </a:cxn>
                <a:cxn ang="0">
                  <a:pos x="3131" y="1592"/>
                </a:cxn>
                <a:cxn ang="0">
                  <a:pos x="2806" y="1558"/>
                </a:cxn>
                <a:cxn ang="0">
                  <a:pos x="2505" y="1535"/>
                </a:cxn>
                <a:cxn ang="0">
                  <a:pos x="2227" y="1526"/>
                </a:cxn>
                <a:cxn ang="0">
                  <a:pos x="1971" y="1530"/>
                </a:cxn>
                <a:cxn ang="0">
                  <a:pos x="1733" y="1547"/>
                </a:cxn>
                <a:cxn ang="0">
                  <a:pos x="1515" y="1576"/>
                </a:cxn>
                <a:cxn ang="0">
                  <a:pos x="1362" y="1605"/>
                </a:cxn>
                <a:cxn ang="0">
                  <a:pos x="1265" y="1629"/>
                </a:cxn>
                <a:cxn ang="0">
                  <a:pos x="1172" y="1655"/>
                </a:cxn>
                <a:cxn ang="0">
                  <a:pos x="1082" y="1685"/>
                </a:cxn>
                <a:cxn ang="0">
                  <a:pos x="996" y="1718"/>
                </a:cxn>
                <a:cxn ang="0">
                  <a:pos x="913" y="1753"/>
                </a:cxn>
                <a:cxn ang="0">
                  <a:pos x="832" y="1792"/>
                </a:cxn>
                <a:cxn ang="0">
                  <a:pos x="756" y="1834"/>
                </a:cxn>
                <a:cxn ang="0">
                  <a:pos x="681" y="1879"/>
                </a:cxn>
                <a:cxn ang="0">
                  <a:pos x="572" y="1952"/>
                </a:cxn>
                <a:cxn ang="0">
                  <a:pos x="435" y="2060"/>
                </a:cxn>
                <a:cxn ang="0">
                  <a:pos x="306" y="2179"/>
                </a:cxn>
                <a:cxn ang="0">
                  <a:pos x="181" y="2309"/>
                </a:cxn>
                <a:cxn ang="0">
                  <a:pos x="60" y="2452"/>
                </a:cxn>
              </a:cxnLst>
              <a:rect l="0" t="0" r="r" b="b"/>
              <a:pathLst>
                <a:path w="5042" h="2527">
                  <a:moveTo>
                    <a:pt x="5042" y="0"/>
                  </a:moveTo>
                  <a:lnTo>
                    <a:pt x="5042" y="0"/>
                  </a:lnTo>
                  <a:lnTo>
                    <a:pt x="5040" y="21"/>
                  </a:lnTo>
                  <a:lnTo>
                    <a:pt x="5033" y="77"/>
                  </a:lnTo>
                  <a:lnTo>
                    <a:pt x="5028" y="118"/>
                  </a:lnTo>
                  <a:lnTo>
                    <a:pt x="5021" y="166"/>
                  </a:lnTo>
                  <a:lnTo>
                    <a:pt x="5010" y="221"/>
                  </a:lnTo>
                  <a:lnTo>
                    <a:pt x="4997" y="281"/>
                  </a:lnTo>
                  <a:lnTo>
                    <a:pt x="4981" y="345"/>
                  </a:lnTo>
                  <a:lnTo>
                    <a:pt x="4963" y="413"/>
                  </a:lnTo>
                  <a:lnTo>
                    <a:pt x="4939" y="486"/>
                  </a:lnTo>
                  <a:lnTo>
                    <a:pt x="4913" y="562"/>
                  </a:lnTo>
                  <a:lnTo>
                    <a:pt x="4882" y="639"/>
                  </a:lnTo>
                  <a:lnTo>
                    <a:pt x="4865" y="679"/>
                  </a:lnTo>
                  <a:lnTo>
                    <a:pt x="4847" y="718"/>
                  </a:lnTo>
                  <a:lnTo>
                    <a:pt x="4828" y="759"/>
                  </a:lnTo>
                  <a:lnTo>
                    <a:pt x="4807" y="799"/>
                  </a:lnTo>
                  <a:lnTo>
                    <a:pt x="4785" y="839"/>
                  </a:lnTo>
                  <a:lnTo>
                    <a:pt x="4763" y="878"/>
                  </a:lnTo>
                  <a:lnTo>
                    <a:pt x="4738" y="918"/>
                  </a:lnTo>
                  <a:lnTo>
                    <a:pt x="4713" y="957"/>
                  </a:lnTo>
                  <a:lnTo>
                    <a:pt x="4685" y="998"/>
                  </a:lnTo>
                  <a:lnTo>
                    <a:pt x="4657" y="1036"/>
                  </a:lnTo>
                  <a:lnTo>
                    <a:pt x="4627" y="1073"/>
                  </a:lnTo>
                  <a:lnTo>
                    <a:pt x="4596" y="1112"/>
                  </a:lnTo>
                  <a:lnTo>
                    <a:pt x="4563" y="1149"/>
                  </a:lnTo>
                  <a:lnTo>
                    <a:pt x="4528" y="1185"/>
                  </a:lnTo>
                  <a:lnTo>
                    <a:pt x="4492" y="1220"/>
                  </a:lnTo>
                  <a:lnTo>
                    <a:pt x="4454" y="1254"/>
                  </a:lnTo>
                  <a:lnTo>
                    <a:pt x="4414" y="1288"/>
                  </a:lnTo>
                  <a:lnTo>
                    <a:pt x="4373" y="1320"/>
                  </a:lnTo>
                  <a:lnTo>
                    <a:pt x="4330" y="1351"/>
                  </a:lnTo>
                  <a:lnTo>
                    <a:pt x="4285" y="1380"/>
                  </a:lnTo>
                  <a:lnTo>
                    <a:pt x="4239" y="1409"/>
                  </a:lnTo>
                  <a:lnTo>
                    <a:pt x="4191" y="1435"/>
                  </a:lnTo>
                  <a:lnTo>
                    <a:pt x="4139" y="1461"/>
                  </a:lnTo>
                  <a:lnTo>
                    <a:pt x="4088" y="1485"/>
                  </a:lnTo>
                  <a:lnTo>
                    <a:pt x="4034" y="1506"/>
                  </a:lnTo>
                  <a:lnTo>
                    <a:pt x="3977" y="1527"/>
                  </a:lnTo>
                  <a:lnTo>
                    <a:pt x="3919" y="1545"/>
                  </a:lnTo>
                  <a:lnTo>
                    <a:pt x="3857" y="1561"/>
                  </a:lnTo>
                  <a:lnTo>
                    <a:pt x="3795" y="1574"/>
                  </a:lnTo>
                  <a:lnTo>
                    <a:pt x="3731" y="1587"/>
                  </a:lnTo>
                  <a:lnTo>
                    <a:pt x="3664" y="1597"/>
                  </a:lnTo>
                  <a:lnTo>
                    <a:pt x="3595" y="1603"/>
                  </a:lnTo>
                  <a:lnTo>
                    <a:pt x="3523" y="1608"/>
                  </a:lnTo>
                  <a:lnTo>
                    <a:pt x="3449" y="1610"/>
                  </a:lnTo>
                  <a:lnTo>
                    <a:pt x="3374" y="1610"/>
                  </a:lnTo>
                  <a:lnTo>
                    <a:pt x="3295" y="1606"/>
                  </a:lnTo>
                  <a:lnTo>
                    <a:pt x="3215" y="1601"/>
                  </a:lnTo>
                  <a:lnTo>
                    <a:pt x="3131" y="1592"/>
                  </a:lnTo>
                  <a:lnTo>
                    <a:pt x="3131" y="1592"/>
                  </a:lnTo>
                  <a:lnTo>
                    <a:pt x="2966" y="1572"/>
                  </a:lnTo>
                  <a:lnTo>
                    <a:pt x="2806" y="1558"/>
                  </a:lnTo>
                  <a:lnTo>
                    <a:pt x="2652" y="1545"/>
                  </a:lnTo>
                  <a:lnTo>
                    <a:pt x="2505" y="1535"/>
                  </a:lnTo>
                  <a:lnTo>
                    <a:pt x="2364" y="1529"/>
                  </a:lnTo>
                  <a:lnTo>
                    <a:pt x="2227" y="1526"/>
                  </a:lnTo>
                  <a:lnTo>
                    <a:pt x="2097" y="1527"/>
                  </a:lnTo>
                  <a:lnTo>
                    <a:pt x="1971" y="1530"/>
                  </a:lnTo>
                  <a:lnTo>
                    <a:pt x="1850" y="1537"/>
                  </a:lnTo>
                  <a:lnTo>
                    <a:pt x="1733" y="1547"/>
                  </a:lnTo>
                  <a:lnTo>
                    <a:pt x="1622" y="1559"/>
                  </a:lnTo>
                  <a:lnTo>
                    <a:pt x="1515" y="1576"/>
                  </a:lnTo>
                  <a:lnTo>
                    <a:pt x="1412" y="1595"/>
                  </a:lnTo>
                  <a:lnTo>
                    <a:pt x="1362" y="1605"/>
                  </a:lnTo>
                  <a:lnTo>
                    <a:pt x="1314" y="1616"/>
                  </a:lnTo>
                  <a:lnTo>
                    <a:pt x="1265" y="1629"/>
                  </a:lnTo>
                  <a:lnTo>
                    <a:pt x="1218" y="1642"/>
                  </a:lnTo>
                  <a:lnTo>
                    <a:pt x="1172" y="1655"/>
                  </a:lnTo>
                  <a:lnTo>
                    <a:pt x="1126" y="1669"/>
                  </a:lnTo>
                  <a:lnTo>
                    <a:pt x="1082" y="1685"/>
                  </a:lnTo>
                  <a:lnTo>
                    <a:pt x="1039" y="1702"/>
                  </a:lnTo>
                  <a:lnTo>
                    <a:pt x="996" y="1718"/>
                  </a:lnTo>
                  <a:lnTo>
                    <a:pt x="954" y="1735"/>
                  </a:lnTo>
                  <a:lnTo>
                    <a:pt x="913" y="1753"/>
                  </a:lnTo>
                  <a:lnTo>
                    <a:pt x="872" y="1773"/>
                  </a:lnTo>
                  <a:lnTo>
                    <a:pt x="832" y="1792"/>
                  </a:lnTo>
                  <a:lnTo>
                    <a:pt x="793" y="1813"/>
                  </a:lnTo>
                  <a:lnTo>
                    <a:pt x="756" y="1834"/>
                  </a:lnTo>
                  <a:lnTo>
                    <a:pt x="717" y="1857"/>
                  </a:lnTo>
                  <a:lnTo>
                    <a:pt x="681" y="1879"/>
                  </a:lnTo>
                  <a:lnTo>
                    <a:pt x="643" y="1903"/>
                  </a:lnTo>
                  <a:lnTo>
                    <a:pt x="572" y="1952"/>
                  </a:lnTo>
                  <a:lnTo>
                    <a:pt x="503" y="2005"/>
                  </a:lnTo>
                  <a:lnTo>
                    <a:pt x="435" y="2060"/>
                  </a:lnTo>
                  <a:lnTo>
                    <a:pt x="370" y="2118"/>
                  </a:lnTo>
                  <a:lnTo>
                    <a:pt x="306" y="2179"/>
                  </a:lnTo>
                  <a:lnTo>
                    <a:pt x="242" y="2242"/>
                  </a:lnTo>
                  <a:lnTo>
                    <a:pt x="181" y="2309"/>
                  </a:lnTo>
                  <a:lnTo>
                    <a:pt x="120" y="2380"/>
                  </a:lnTo>
                  <a:lnTo>
                    <a:pt x="60" y="2452"/>
                  </a:lnTo>
                  <a:lnTo>
                    <a:pt x="0" y="2527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35322" name="Freeform 58"/>
            <p:cNvSpPr>
              <a:spLocks/>
            </p:cNvSpPr>
            <p:nvPr userDrawn="1"/>
          </p:nvSpPr>
          <p:spPr bwMode="auto">
            <a:xfrm>
              <a:off x="1700" y="624"/>
              <a:ext cx="5002" cy="1320"/>
            </a:xfrm>
            <a:custGeom>
              <a:avLst/>
              <a:gdLst/>
              <a:ahLst/>
              <a:cxnLst>
                <a:cxn ang="0">
                  <a:pos x="5002" y="0"/>
                </a:cxn>
                <a:cxn ang="0">
                  <a:pos x="4995" y="78"/>
                </a:cxn>
                <a:cxn ang="0">
                  <a:pos x="4983" y="166"/>
                </a:cxn>
                <a:cxn ang="0">
                  <a:pos x="4962" y="281"/>
                </a:cxn>
                <a:cxn ang="0">
                  <a:pos x="4929" y="417"/>
                </a:cxn>
                <a:cxn ang="0">
                  <a:pos x="4882" y="567"/>
                </a:cxn>
                <a:cxn ang="0">
                  <a:pos x="4836" y="685"/>
                </a:cxn>
                <a:cxn ang="0">
                  <a:pos x="4800" y="766"/>
                </a:cxn>
                <a:cxn ang="0">
                  <a:pos x="4758" y="848"/>
                </a:cxn>
                <a:cxn ang="0">
                  <a:pos x="4712" y="929"/>
                </a:cxn>
                <a:cxn ang="0">
                  <a:pos x="4661" y="1009"/>
                </a:cxn>
                <a:cxn ang="0">
                  <a:pos x="4604" y="1087"/>
                </a:cxn>
                <a:cxn ang="0">
                  <a:pos x="4540" y="1164"/>
                </a:cxn>
                <a:cxn ang="0">
                  <a:pos x="4471" y="1237"/>
                </a:cxn>
                <a:cxn ang="0">
                  <a:pos x="4394" y="1306"/>
                </a:cxn>
                <a:cxn ang="0">
                  <a:pos x="4311" y="1371"/>
                </a:cxn>
                <a:cxn ang="0">
                  <a:pos x="4221" y="1432"/>
                </a:cxn>
                <a:cxn ang="0">
                  <a:pos x="4122" y="1486"/>
                </a:cxn>
                <a:cxn ang="0">
                  <a:pos x="4017" y="1534"/>
                </a:cxn>
                <a:cxn ang="0">
                  <a:pos x="3903" y="1574"/>
                </a:cxn>
                <a:cxn ang="0">
                  <a:pos x="3779" y="1607"/>
                </a:cxn>
                <a:cxn ang="0">
                  <a:pos x="3649" y="1631"/>
                </a:cxn>
                <a:cxn ang="0">
                  <a:pos x="3508" y="1646"/>
                </a:cxn>
                <a:cxn ang="0">
                  <a:pos x="3358" y="1650"/>
                </a:cxn>
                <a:cxn ang="0">
                  <a:pos x="3199" y="1646"/>
                </a:cxn>
                <a:cxn ang="0">
                  <a:pos x="3115" y="1637"/>
                </a:cxn>
                <a:cxn ang="0">
                  <a:pos x="2791" y="1610"/>
                </a:cxn>
                <a:cxn ang="0">
                  <a:pos x="2489" y="1594"/>
                </a:cxn>
                <a:cxn ang="0">
                  <a:pos x="2210" y="1591"/>
                </a:cxn>
                <a:cxn ang="0">
                  <a:pos x="1955" y="1599"/>
                </a:cxn>
                <a:cxn ang="0">
                  <a:pos x="1717" y="1621"/>
                </a:cxn>
                <a:cxn ang="0">
                  <a:pos x="1499" y="1654"/>
                </a:cxn>
                <a:cxn ang="0">
                  <a:pos x="1347" y="1687"/>
                </a:cxn>
                <a:cxn ang="0">
                  <a:pos x="1251" y="1713"/>
                </a:cxn>
                <a:cxn ang="0">
                  <a:pos x="1158" y="1741"/>
                </a:cxn>
                <a:cxn ang="0">
                  <a:pos x="1069" y="1773"/>
                </a:cxn>
                <a:cxn ang="0">
                  <a:pos x="983" y="1809"/>
                </a:cxn>
                <a:cxn ang="0">
                  <a:pos x="899" y="1846"/>
                </a:cxn>
                <a:cxn ang="0">
                  <a:pos x="820" y="1886"/>
                </a:cxn>
                <a:cxn ang="0">
                  <a:pos x="744" y="1930"/>
                </a:cxn>
                <a:cxn ang="0">
                  <a:pos x="669" y="1977"/>
                </a:cxn>
                <a:cxn ang="0">
                  <a:pos x="597" y="2027"/>
                </a:cxn>
                <a:cxn ang="0">
                  <a:pos x="494" y="2106"/>
                </a:cxn>
                <a:cxn ang="0">
                  <a:pos x="362" y="2222"/>
                </a:cxn>
                <a:cxn ang="0">
                  <a:pos x="237" y="2351"/>
                </a:cxn>
                <a:cxn ang="0">
                  <a:pos x="116" y="2490"/>
                </a:cxn>
                <a:cxn ang="0">
                  <a:pos x="0" y="2642"/>
                </a:cxn>
              </a:cxnLst>
              <a:rect l="0" t="0" r="r" b="b"/>
              <a:pathLst>
                <a:path w="5002" h="2642">
                  <a:moveTo>
                    <a:pt x="5002" y="0"/>
                  </a:moveTo>
                  <a:lnTo>
                    <a:pt x="5002" y="0"/>
                  </a:lnTo>
                  <a:lnTo>
                    <a:pt x="5001" y="21"/>
                  </a:lnTo>
                  <a:lnTo>
                    <a:pt x="4995" y="78"/>
                  </a:lnTo>
                  <a:lnTo>
                    <a:pt x="4990" y="120"/>
                  </a:lnTo>
                  <a:lnTo>
                    <a:pt x="4983" y="166"/>
                  </a:lnTo>
                  <a:lnTo>
                    <a:pt x="4973" y="221"/>
                  </a:lnTo>
                  <a:lnTo>
                    <a:pt x="4962" y="281"/>
                  </a:lnTo>
                  <a:lnTo>
                    <a:pt x="4947" y="347"/>
                  </a:lnTo>
                  <a:lnTo>
                    <a:pt x="4929" y="417"/>
                  </a:lnTo>
                  <a:lnTo>
                    <a:pt x="4906" y="491"/>
                  </a:lnTo>
                  <a:lnTo>
                    <a:pt x="4882" y="567"/>
                  </a:lnTo>
                  <a:lnTo>
                    <a:pt x="4852" y="646"/>
                  </a:lnTo>
                  <a:lnTo>
                    <a:pt x="4836" y="685"/>
                  </a:lnTo>
                  <a:lnTo>
                    <a:pt x="4818" y="725"/>
                  </a:lnTo>
                  <a:lnTo>
                    <a:pt x="4800" y="766"/>
                  </a:lnTo>
                  <a:lnTo>
                    <a:pt x="4780" y="807"/>
                  </a:lnTo>
                  <a:lnTo>
                    <a:pt x="4758" y="848"/>
                  </a:lnTo>
                  <a:lnTo>
                    <a:pt x="4736" y="888"/>
                  </a:lnTo>
                  <a:lnTo>
                    <a:pt x="4712" y="929"/>
                  </a:lnTo>
                  <a:lnTo>
                    <a:pt x="4687" y="969"/>
                  </a:lnTo>
                  <a:lnTo>
                    <a:pt x="4661" y="1009"/>
                  </a:lnTo>
                  <a:lnTo>
                    <a:pt x="4633" y="1048"/>
                  </a:lnTo>
                  <a:lnTo>
                    <a:pt x="4604" y="1087"/>
                  </a:lnTo>
                  <a:lnTo>
                    <a:pt x="4572" y="1126"/>
                  </a:lnTo>
                  <a:lnTo>
                    <a:pt x="4540" y="1164"/>
                  </a:lnTo>
                  <a:lnTo>
                    <a:pt x="4505" y="1201"/>
                  </a:lnTo>
                  <a:lnTo>
                    <a:pt x="4471" y="1237"/>
                  </a:lnTo>
                  <a:lnTo>
                    <a:pt x="4433" y="1273"/>
                  </a:lnTo>
                  <a:lnTo>
                    <a:pt x="4394" y="1306"/>
                  </a:lnTo>
                  <a:lnTo>
                    <a:pt x="4353" y="1340"/>
                  </a:lnTo>
                  <a:lnTo>
                    <a:pt x="4311" y="1371"/>
                  </a:lnTo>
                  <a:lnTo>
                    <a:pt x="4266" y="1403"/>
                  </a:lnTo>
                  <a:lnTo>
                    <a:pt x="4221" y="1432"/>
                  </a:lnTo>
                  <a:lnTo>
                    <a:pt x="4172" y="1460"/>
                  </a:lnTo>
                  <a:lnTo>
                    <a:pt x="4122" y="1486"/>
                  </a:lnTo>
                  <a:lnTo>
                    <a:pt x="4071" y="1511"/>
                  </a:lnTo>
                  <a:lnTo>
                    <a:pt x="4017" y="1534"/>
                  </a:lnTo>
                  <a:lnTo>
                    <a:pt x="3960" y="1555"/>
                  </a:lnTo>
                  <a:lnTo>
                    <a:pt x="3903" y="1574"/>
                  </a:lnTo>
                  <a:lnTo>
                    <a:pt x="3842" y="1592"/>
                  </a:lnTo>
                  <a:lnTo>
                    <a:pt x="3779" y="1607"/>
                  </a:lnTo>
                  <a:lnTo>
                    <a:pt x="3715" y="1621"/>
                  </a:lnTo>
                  <a:lnTo>
                    <a:pt x="3649" y="1631"/>
                  </a:lnTo>
                  <a:lnTo>
                    <a:pt x="3579" y="1641"/>
                  </a:lnTo>
                  <a:lnTo>
                    <a:pt x="3508" y="1646"/>
                  </a:lnTo>
                  <a:lnTo>
                    <a:pt x="3435" y="1650"/>
                  </a:lnTo>
                  <a:lnTo>
                    <a:pt x="3358" y="1650"/>
                  </a:lnTo>
                  <a:lnTo>
                    <a:pt x="3279" y="1649"/>
                  </a:lnTo>
                  <a:lnTo>
                    <a:pt x="3199" y="1646"/>
                  </a:lnTo>
                  <a:lnTo>
                    <a:pt x="3115" y="1637"/>
                  </a:lnTo>
                  <a:lnTo>
                    <a:pt x="3115" y="1637"/>
                  </a:lnTo>
                  <a:lnTo>
                    <a:pt x="2950" y="1623"/>
                  </a:lnTo>
                  <a:lnTo>
                    <a:pt x="2791" y="1610"/>
                  </a:lnTo>
                  <a:lnTo>
                    <a:pt x="2636" y="1600"/>
                  </a:lnTo>
                  <a:lnTo>
                    <a:pt x="2489" y="1594"/>
                  </a:lnTo>
                  <a:lnTo>
                    <a:pt x="2348" y="1591"/>
                  </a:lnTo>
                  <a:lnTo>
                    <a:pt x="2210" y="1591"/>
                  </a:lnTo>
                  <a:lnTo>
                    <a:pt x="2080" y="1594"/>
                  </a:lnTo>
                  <a:lnTo>
                    <a:pt x="1955" y="1599"/>
                  </a:lnTo>
                  <a:lnTo>
                    <a:pt x="1834" y="1608"/>
                  </a:lnTo>
                  <a:lnTo>
                    <a:pt x="1717" y="1621"/>
                  </a:lnTo>
                  <a:lnTo>
                    <a:pt x="1606" y="1636"/>
                  </a:lnTo>
                  <a:lnTo>
                    <a:pt x="1499" y="1654"/>
                  </a:lnTo>
                  <a:lnTo>
                    <a:pt x="1397" y="1675"/>
                  </a:lnTo>
                  <a:lnTo>
                    <a:pt x="1347" y="1687"/>
                  </a:lnTo>
                  <a:lnTo>
                    <a:pt x="1298" y="1699"/>
                  </a:lnTo>
                  <a:lnTo>
                    <a:pt x="1251" y="1713"/>
                  </a:lnTo>
                  <a:lnTo>
                    <a:pt x="1204" y="1726"/>
                  </a:lnTo>
                  <a:lnTo>
                    <a:pt x="1158" y="1741"/>
                  </a:lnTo>
                  <a:lnTo>
                    <a:pt x="1113" y="1757"/>
                  </a:lnTo>
                  <a:lnTo>
                    <a:pt x="1069" y="1773"/>
                  </a:lnTo>
                  <a:lnTo>
                    <a:pt x="1026" y="1791"/>
                  </a:lnTo>
                  <a:lnTo>
                    <a:pt x="983" y="1809"/>
                  </a:lnTo>
                  <a:lnTo>
                    <a:pt x="941" y="1826"/>
                  </a:lnTo>
                  <a:lnTo>
                    <a:pt x="899" y="1846"/>
                  </a:lnTo>
                  <a:lnTo>
                    <a:pt x="859" y="1865"/>
                  </a:lnTo>
                  <a:lnTo>
                    <a:pt x="820" y="1886"/>
                  </a:lnTo>
                  <a:lnTo>
                    <a:pt x="781" y="1909"/>
                  </a:lnTo>
                  <a:lnTo>
                    <a:pt x="744" y="1930"/>
                  </a:lnTo>
                  <a:lnTo>
                    <a:pt x="707" y="1952"/>
                  </a:lnTo>
                  <a:lnTo>
                    <a:pt x="669" y="1977"/>
                  </a:lnTo>
                  <a:lnTo>
                    <a:pt x="633" y="2001"/>
                  </a:lnTo>
                  <a:lnTo>
                    <a:pt x="597" y="2027"/>
                  </a:lnTo>
                  <a:lnTo>
                    <a:pt x="562" y="2052"/>
                  </a:lnTo>
                  <a:lnTo>
                    <a:pt x="494" y="2106"/>
                  </a:lnTo>
                  <a:lnTo>
                    <a:pt x="427" y="2162"/>
                  </a:lnTo>
                  <a:lnTo>
                    <a:pt x="362" y="2222"/>
                  </a:lnTo>
                  <a:lnTo>
                    <a:pt x="300" y="2285"/>
                  </a:lnTo>
                  <a:lnTo>
                    <a:pt x="237" y="2351"/>
                  </a:lnTo>
                  <a:lnTo>
                    <a:pt x="176" y="2419"/>
                  </a:lnTo>
                  <a:lnTo>
                    <a:pt x="116" y="2490"/>
                  </a:lnTo>
                  <a:lnTo>
                    <a:pt x="58" y="2564"/>
                  </a:lnTo>
                  <a:lnTo>
                    <a:pt x="0" y="264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35323" name="Freeform 59"/>
            <p:cNvSpPr>
              <a:spLocks/>
            </p:cNvSpPr>
            <p:nvPr userDrawn="1"/>
          </p:nvSpPr>
          <p:spPr bwMode="auto">
            <a:xfrm>
              <a:off x="1751" y="595"/>
              <a:ext cx="4962" cy="1378"/>
            </a:xfrm>
            <a:custGeom>
              <a:avLst/>
              <a:gdLst/>
              <a:ahLst/>
              <a:cxnLst>
                <a:cxn ang="0">
                  <a:pos x="4962" y="0"/>
                </a:cxn>
                <a:cxn ang="0">
                  <a:pos x="4957" y="79"/>
                </a:cxn>
                <a:cxn ang="0">
                  <a:pos x="4946" y="170"/>
                </a:cxn>
                <a:cxn ang="0">
                  <a:pos x="4926" y="284"/>
                </a:cxn>
                <a:cxn ang="0">
                  <a:pos x="4894" y="421"/>
                </a:cxn>
                <a:cxn ang="0">
                  <a:pos x="4850" y="573"/>
                </a:cxn>
                <a:cxn ang="0">
                  <a:pos x="4806" y="693"/>
                </a:cxn>
                <a:cxn ang="0">
                  <a:pos x="4771" y="775"/>
                </a:cxn>
                <a:cxn ang="0">
                  <a:pos x="4732" y="857"/>
                </a:cxn>
                <a:cxn ang="0">
                  <a:pos x="4686" y="940"/>
                </a:cxn>
                <a:cxn ang="0">
                  <a:pos x="4636" y="1022"/>
                </a:cxn>
                <a:cxn ang="0">
                  <a:pos x="4581" y="1101"/>
                </a:cxn>
                <a:cxn ang="0">
                  <a:pos x="4518" y="1180"/>
                </a:cxn>
                <a:cxn ang="0">
                  <a:pos x="4449" y="1255"/>
                </a:cxn>
                <a:cxn ang="0">
                  <a:pos x="4374" y="1326"/>
                </a:cxn>
                <a:cxn ang="0">
                  <a:pos x="4292" y="1393"/>
                </a:cxn>
                <a:cxn ang="0">
                  <a:pos x="4202" y="1455"/>
                </a:cxn>
                <a:cxn ang="0">
                  <a:pos x="4104" y="1511"/>
                </a:cxn>
                <a:cxn ang="0">
                  <a:pos x="4000" y="1563"/>
                </a:cxn>
                <a:cxn ang="0">
                  <a:pos x="3886" y="1605"/>
                </a:cxn>
                <a:cxn ang="0">
                  <a:pos x="3764" y="1641"/>
                </a:cxn>
                <a:cxn ang="0">
                  <a:pos x="3634" y="1668"/>
                </a:cxn>
                <a:cxn ang="0">
                  <a:pos x="3493" y="1686"/>
                </a:cxn>
                <a:cxn ang="0">
                  <a:pos x="3344" y="1694"/>
                </a:cxn>
                <a:cxn ang="0">
                  <a:pos x="3184" y="1691"/>
                </a:cxn>
                <a:cxn ang="0">
                  <a:pos x="3101" y="1686"/>
                </a:cxn>
                <a:cxn ang="0">
                  <a:pos x="2774" y="1663"/>
                </a:cxn>
                <a:cxn ang="0">
                  <a:pos x="2473" y="1653"/>
                </a:cxn>
                <a:cxn ang="0">
                  <a:pos x="2195" y="1655"/>
                </a:cxn>
                <a:cxn ang="0">
                  <a:pos x="1938" y="1670"/>
                </a:cxn>
                <a:cxn ang="0">
                  <a:pos x="1702" y="1695"/>
                </a:cxn>
                <a:cxn ang="0">
                  <a:pos x="1486" y="1734"/>
                </a:cxn>
                <a:cxn ang="0">
                  <a:pos x="1333" y="1770"/>
                </a:cxn>
                <a:cxn ang="0">
                  <a:pos x="1237" y="1799"/>
                </a:cxn>
                <a:cxn ang="0">
                  <a:pos x="1144" y="1829"/>
                </a:cxn>
                <a:cxn ang="0">
                  <a:pos x="1055" y="1863"/>
                </a:cxn>
                <a:cxn ang="0">
                  <a:pos x="971" y="1899"/>
                </a:cxn>
                <a:cxn ang="0">
                  <a:pos x="889" y="1939"/>
                </a:cxn>
                <a:cxn ang="0">
                  <a:pos x="810" y="1981"/>
                </a:cxn>
                <a:cxn ang="0">
                  <a:pos x="733" y="2026"/>
                </a:cxn>
                <a:cxn ang="0">
                  <a:pos x="660" y="2075"/>
                </a:cxn>
                <a:cxn ang="0">
                  <a:pos x="589" y="2127"/>
                </a:cxn>
                <a:cxn ang="0">
                  <a:pos x="486" y="2209"/>
                </a:cxn>
                <a:cxn ang="0">
                  <a:pos x="357" y="2328"/>
                </a:cxn>
                <a:cxn ang="0">
                  <a:pos x="233" y="2459"/>
                </a:cxn>
                <a:cxn ang="0">
                  <a:pos x="115" y="2603"/>
                </a:cxn>
                <a:cxn ang="0">
                  <a:pos x="0" y="2756"/>
                </a:cxn>
              </a:cxnLst>
              <a:rect l="0" t="0" r="r" b="b"/>
              <a:pathLst>
                <a:path w="4962" h="2756">
                  <a:moveTo>
                    <a:pt x="4962" y="0"/>
                  </a:moveTo>
                  <a:lnTo>
                    <a:pt x="4962" y="0"/>
                  </a:lnTo>
                  <a:lnTo>
                    <a:pt x="4961" y="21"/>
                  </a:lnTo>
                  <a:lnTo>
                    <a:pt x="4957" y="79"/>
                  </a:lnTo>
                  <a:lnTo>
                    <a:pt x="4953" y="121"/>
                  </a:lnTo>
                  <a:lnTo>
                    <a:pt x="4946" y="170"/>
                  </a:lnTo>
                  <a:lnTo>
                    <a:pt x="4937" y="224"/>
                  </a:lnTo>
                  <a:lnTo>
                    <a:pt x="4926" y="284"/>
                  </a:lnTo>
                  <a:lnTo>
                    <a:pt x="4912" y="350"/>
                  </a:lnTo>
                  <a:lnTo>
                    <a:pt x="4894" y="421"/>
                  </a:lnTo>
                  <a:lnTo>
                    <a:pt x="4875" y="496"/>
                  </a:lnTo>
                  <a:lnTo>
                    <a:pt x="4850" y="573"/>
                  </a:lnTo>
                  <a:lnTo>
                    <a:pt x="4822" y="652"/>
                  </a:lnTo>
                  <a:lnTo>
                    <a:pt x="4806" y="693"/>
                  </a:lnTo>
                  <a:lnTo>
                    <a:pt x="4789" y="733"/>
                  </a:lnTo>
                  <a:lnTo>
                    <a:pt x="4771" y="775"/>
                  </a:lnTo>
                  <a:lnTo>
                    <a:pt x="4751" y="815"/>
                  </a:lnTo>
                  <a:lnTo>
                    <a:pt x="4732" y="857"/>
                  </a:lnTo>
                  <a:lnTo>
                    <a:pt x="4710" y="899"/>
                  </a:lnTo>
                  <a:lnTo>
                    <a:pt x="4686" y="940"/>
                  </a:lnTo>
                  <a:lnTo>
                    <a:pt x="4663" y="980"/>
                  </a:lnTo>
                  <a:lnTo>
                    <a:pt x="4636" y="1022"/>
                  </a:lnTo>
                  <a:lnTo>
                    <a:pt x="4608" y="1062"/>
                  </a:lnTo>
                  <a:lnTo>
                    <a:pt x="4581" y="1101"/>
                  </a:lnTo>
                  <a:lnTo>
                    <a:pt x="4550" y="1142"/>
                  </a:lnTo>
                  <a:lnTo>
                    <a:pt x="4518" y="1180"/>
                  </a:lnTo>
                  <a:lnTo>
                    <a:pt x="4485" y="1217"/>
                  </a:lnTo>
                  <a:lnTo>
                    <a:pt x="4449" y="1255"/>
                  </a:lnTo>
                  <a:lnTo>
                    <a:pt x="4413" y="1290"/>
                  </a:lnTo>
                  <a:lnTo>
                    <a:pt x="4374" y="1326"/>
                  </a:lnTo>
                  <a:lnTo>
                    <a:pt x="4333" y="1360"/>
                  </a:lnTo>
                  <a:lnTo>
                    <a:pt x="4292" y="1393"/>
                  </a:lnTo>
                  <a:lnTo>
                    <a:pt x="4247" y="1426"/>
                  </a:lnTo>
                  <a:lnTo>
                    <a:pt x="4202" y="1455"/>
                  </a:lnTo>
                  <a:lnTo>
                    <a:pt x="4154" y="1484"/>
                  </a:lnTo>
                  <a:lnTo>
                    <a:pt x="4104" y="1511"/>
                  </a:lnTo>
                  <a:lnTo>
                    <a:pt x="4053" y="1539"/>
                  </a:lnTo>
                  <a:lnTo>
                    <a:pt x="4000" y="1563"/>
                  </a:lnTo>
                  <a:lnTo>
                    <a:pt x="3943" y="1586"/>
                  </a:lnTo>
                  <a:lnTo>
                    <a:pt x="3886" y="1605"/>
                  </a:lnTo>
                  <a:lnTo>
                    <a:pt x="3827" y="1624"/>
                  </a:lnTo>
                  <a:lnTo>
                    <a:pt x="3764" y="1641"/>
                  </a:lnTo>
                  <a:lnTo>
                    <a:pt x="3700" y="1655"/>
                  </a:lnTo>
                  <a:lnTo>
                    <a:pt x="3634" y="1668"/>
                  </a:lnTo>
                  <a:lnTo>
                    <a:pt x="3564" y="1678"/>
                  </a:lnTo>
                  <a:lnTo>
                    <a:pt x="3493" y="1686"/>
                  </a:lnTo>
                  <a:lnTo>
                    <a:pt x="3420" y="1691"/>
                  </a:lnTo>
                  <a:lnTo>
                    <a:pt x="3344" y="1694"/>
                  </a:lnTo>
                  <a:lnTo>
                    <a:pt x="3266" y="1694"/>
                  </a:lnTo>
                  <a:lnTo>
                    <a:pt x="3184" y="1691"/>
                  </a:lnTo>
                  <a:lnTo>
                    <a:pt x="3101" y="1686"/>
                  </a:lnTo>
                  <a:lnTo>
                    <a:pt x="3101" y="1686"/>
                  </a:lnTo>
                  <a:lnTo>
                    <a:pt x="2935" y="1673"/>
                  </a:lnTo>
                  <a:lnTo>
                    <a:pt x="2774" y="1663"/>
                  </a:lnTo>
                  <a:lnTo>
                    <a:pt x="2622" y="1657"/>
                  </a:lnTo>
                  <a:lnTo>
                    <a:pt x="2473" y="1653"/>
                  </a:lnTo>
                  <a:lnTo>
                    <a:pt x="2331" y="1653"/>
                  </a:lnTo>
                  <a:lnTo>
                    <a:pt x="2195" y="1655"/>
                  </a:lnTo>
                  <a:lnTo>
                    <a:pt x="2065" y="1662"/>
                  </a:lnTo>
                  <a:lnTo>
                    <a:pt x="1938" y="1670"/>
                  </a:lnTo>
                  <a:lnTo>
                    <a:pt x="1819" y="1681"/>
                  </a:lnTo>
                  <a:lnTo>
                    <a:pt x="1702" y="1695"/>
                  </a:lnTo>
                  <a:lnTo>
                    <a:pt x="1591" y="1713"/>
                  </a:lnTo>
                  <a:lnTo>
                    <a:pt x="1486" y="1734"/>
                  </a:lnTo>
                  <a:lnTo>
                    <a:pt x="1383" y="1757"/>
                  </a:lnTo>
                  <a:lnTo>
                    <a:pt x="1333" y="1770"/>
                  </a:lnTo>
                  <a:lnTo>
                    <a:pt x="1284" y="1784"/>
                  </a:lnTo>
                  <a:lnTo>
                    <a:pt x="1237" y="1799"/>
                  </a:lnTo>
                  <a:lnTo>
                    <a:pt x="1190" y="1813"/>
                  </a:lnTo>
                  <a:lnTo>
                    <a:pt x="1144" y="1829"/>
                  </a:lnTo>
                  <a:lnTo>
                    <a:pt x="1100" y="1846"/>
                  </a:lnTo>
                  <a:lnTo>
                    <a:pt x="1055" y="1863"/>
                  </a:lnTo>
                  <a:lnTo>
                    <a:pt x="1012" y="1881"/>
                  </a:lnTo>
                  <a:lnTo>
                    <a:pt x="971" y="1899"/>
                  </a:lnTo>
                  <a:lnTo>
                    <a:pt x="929" y="1918"/>
                  </a:lnTo>
                  <a:lnTo>
                    <a:pt x="889" y="1939"/>
                  </a:lnTo>
                  <a:lnTo>
                    <a:pt x="848" y="1960"/>
                  </a:lnTo>
                  <a:lnTo>
                    <a:pt x="810" y="1981"/>
                  </a:lnTo>
                  <a:lnTo>
                    <a:pt x="771" y="2004"/>
                  </a:lnTo>
                  <a:lnTo>
                    <a:pt x="733" y="2026"/>
                  </a:lnTo>
                  <a:lnTo>
                    <a:pt x="696" y="2051"/>
                  </a:lnTo>
                  <a:lnTo>
                    <a:pt x="660" y="2075"/>
                  </a:lnTo>
                  <a:lnTo>
                    <a:pt x="624" y="2101"/>
                  </a:lnTo>
                  <a:lnTo>
                    <a:pt x="589" y="2127"/>
                  </a:lnTo>
                  <a:lnTo>
                    <a:pt x="554" y="2152"/>
                  </a:lnTo>
                  <a:lnTo>
                    <a:pt x="486" y="2209"/>
                  </a:lnTo>
                  <a:lnTo>
                    <a:pt x="421" y="2267"/>
                  </a:lnTo>
                  <a:lnTo>
                    <a:pt x="357" y="2328"/>
                  </a:lnTo>
                  <a:lnTo>
                    <a:pt x="295" y="2393"/>
                  </a:lnTo>
                  <a:lnTo>
                    <a:pt x="233" y="2459"/>
                  </a:lnTo>
                  <a:lnTo>
                    <a:pt x="174" y="2530"/>
                  </a:lnTo>
                  <a:lnTo>
                    <a:pt x="115" y="2603"/>
                  </a:lnTo>
                  <a:lnTo>
                    <a:pt x="57" y="2679"/>
                  </a:lnTo>
                  <a:lnTo>
                    <a:pt x="0" y="275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35324" name="Freeform 60"/>
            <p:cNvSpPr>
              <a:spLocks/>
            </p:cNvSpPr>
            <p:nvPr userDrawn="1"/>
          </p:nvSpPr>
          <p:spPr bwMode="auto">
            <a:xfrm>
              <a:off x="1804" y="566"/>
              <a:ext cx="4921" cy="1435"/>
            </a:xfrm>
            <a:custGeom>
              <a:avLst/>
              <a:gdLst/>
              <a:ahLst/>
              <a:cxnLst>
                <a:cxn ang="0">
                  <a:pos x="4921" y="0"/>
                </a:cxn>
                <a:cxn ang="0">
                  <a:pos x="4915" y="79"/>
                </a:cxn>
                <a:cxn ang="0">
                  <a:pos x="4905" y="169"/>
                </a:cxn>
                <a:cxn ang="0">
                  <a:pos x="4887" y="285"/>
                </a:cxn>
                <a:cxn ang="0">
                  <a:pos x="4858" y="424"/>
                </a:cxn>
                <a:cxn ang="0">
                  <a:pos x="4816" y="578"/>
                </a:cxn>
                <a:cxn ang="0">
                  <a:pos x="4773" y="699"/>
                </a:cxn>
                <a:cxn ang="0">
                  <a:pos x="4740" y="781"/>
                </a:cxn>
                <a:cxn ang="0">
                  <a:pos x="4701" y="865"/>
                </a:cxn>
                <a:cxn ang="0">
                  <a:pos x="4658" y="949"/>
                </a:cxn>
                <a:cxn ang="0">
                  <a:pos x="4608" y="1031"/>
                </a:cxn>
                <a:cxn ang="0">
                  <a:pos x="4554" y="1114"/>
                </a:cxn>
                <a:cxn ang="0">
                  <a:pos x="4493" y="1193"/>
                </a:cxn>
                <a:cxn ang="0">
                  <a:pos x="4425" y="1270"/>
                </a:cxn>
                <a:cxn ang="0">
                  <a:pos x="4351" y="1343"/>
                </a:cxn>
                <a:cxn ang="0">
                  <a:pos x="4269" y="1412"/>
                </a:cxn>
                <a:cxn ang="0">
                  <a:pos x="4182" y="1477"/>
                </a:cxn>
                <a:cxn ang="0">
                  <a:pos x="4085" y="1535"/>
                </a:cxn>
                <a:cxn ang="0">
                  <a:pos x="3981" y="1588"/>
                </a:cxn>
                <a:cxn ang="0">
                  <a:pos x="3868" y="1634"/>
                </a:cxn>
                <a:cxn ang="0">
                  <a:pos x="3746" y="1672"/>
                </a:cxn>
                <a:cxn ang="0">
                  <a:pos x="3615" y="1701"/>
                </a:cxn>
                <a:cxn ang="0">
                  <a:pos x="3477" y="1722"/>
                </a:cxn>
                <a:cxn ang="0">
                  <a:pos x="3327" y="1734"/>
                </a:cxn>
                <a:cxn ang="0">
                  <a:pos x="3167" y="1734"/>
                </a:cxn>
                <a:cxn ang="0">
                  <a:pos x="3084" y="1730"/>
                </a:cxn>
                <a:cxn ang="0">
                  <a:pos x="2757" y="1714"/>
                </a:cxn>
                <a:cxn ang="0">
                  <a:pos x="2456" y="1711"/>
                </a:cxn>
                <a:cxn ang="0">
                  <a:pos x="2178" y="1719"/>
                </a:cxn>
                <a:cxn ang="0">
                  <a:pos x="1922" y="1739"/>
                </a:cxn>
                <a:cxn ang="0">
                  <a:pos x="1687" y="1769"/>
                </a:cxn>
                <a:cxn ang="0">
                  <a:pos x="1469" y="1811"/>
                </a:cxn>
                <a:cxn ang="0">
                  <a:pos x="1318" y="1852"/>
                </a:cxn>
                <a:cxn ang="0">
                  <a:pos x="1222" y="1881"/>
                </a:cxn>
                <a:cxn ang="0">
                  <a:pos x="1130" y="1915"/>
                </a:cxn>
                <a:cxn ang="0">
                  <a:pos x="1043" y="1950"/>
                </a:cxn>
                <a:cxn ang="0">
                  <a:pos x="958" y="1989"/>
                </a:cxn>
                <a:cxn ang="0">
                  <a:pos x="876" y="2029"/>
                </a:cxn>
                <a:cxn ang="0">
                  <a:pos x="797" y="2074"/>
                </a:cxn>
                <a:cxn ang="0">
                  <a:pos x="722" y="2121"/>
                </a:cxn>
                <a:cxn ang="0">
                  <a:pos x="650" y="2171"/>
                </a:cxn>
                <a:cxn ang="0">
                  <a:pos x="579" y="2225"/>
                </a:cxn>
                <a:cxn ang="0">
                  <a:pos x="478" y="2309"/>
                </a:cxn>
                <a:cxn ang="0">
                  <a:pos x="350" y="2433"/>
                </a:cxn>
                <a:cxn ang="0">
                  <a:pos x="229" y="2567"/>
                </a:cxn>
                <a:cxn ang="0">
                  <a:pos x="112" y="2712"/>
                </a:cxn>
                <a:cxn ang="0">
                  <a:pos x="0" y="2869"/>
                </a:cxn>
              </a:cxnLst>
              <a:rect l="0" t="0" r="r" b="b"/>
              <a:pathLst>
                <a:path w="4921" h="2869">
                  <a:moveTo>
                    <a:pt x="4921" y="0"/>
                  </a:moveTo>
                  <a:lnTo>
                    <a:pt x="4921" y="0"/>
                  </a:lnTo>
                  <a:lnTo>
                    <a:pt x="4919" y="21"/>
                  </a:lnTo>
                  <a:lnTo>
                    <a:pt x="4915" y="79"/>
                  </a:lnTo>
                  <a:lnTo>
                    <a:pt x="4911" y="121"/>
                  </a:lnTo>
                  <a:lnTo>
                    <a:pt x="4905" y="169"/>
                  </a:lnTo>
                  <a:lnTo>
                    <a:pt x="4898" y="224"/>
                  </a:lnTo>
                  <a:lnTo>
                    <a:pt x="4887" y="285"/>
                  </a:lnTo>
                  <a:lnTo>
                    <a:pt x="4875" y="353"/>
                  </a:lnTo>
                  <a:lnTo>
                    <a:pt x="4858" y="424"/>
                  </a:lnTo>
                  <a:lnTo>
                    <a:pt x="4839" y="498"/>
                  </a:lnTo>
                  <a:lnTo>
                    <a:pt x="4816" y="578"/>
                  </a:lnTo>
                  <a:lnTo>
                    <a:pt x="4789" y="658"/>
                  </a:lnTo>
                  <a:lnTo>
                    <a:pt x="4773" y="699"/>
                  </a:lnTo>
                  <a:lnTo>
                    <a:pt x="4758" y="741"/>
                  </a:lnTo>
                  <a:lnTo>
                    <a:pt x="4740" y="781"/>
                  </a:lnTo>
                  <a:lnTo>
                    <a:pt x="4722" y="823"/>
                  </a:lnTo>
                  <a:lnTo>
                    <a:pt x="4701" y="865"/>
                  </a:lnTo>
                  <a:lnTo>
                    <a:pt x="4680" y="907"/>
                  </a:lnTo>
                  <a:lnTo>
                    <a:pt x="4658" y="949"/>
                  </a:lnTo>
                  <a:lnTo>
                    <a:pt x="4634" y="991"/>
                  </a:lnTo>
                  <a:lnTo>
                    <a:pt x="4608" y="1031"/>
                  </a:lnTo>
                  <a:lnTo>
                    <a:pt x="4582" y="1073"/>
                  </a:lnTo>
                  <a:lnTo>
                    <a:pt x="4554" y="1114"/>
                  </a:lnTo>
                  <a:lnTo>
                    <a:pt x="4525" y="1154"/>
                  </a:lnTo>
                  <a:lnTo>
                    <a:pt x="4493" y="1193"/>
                  </a:lnTo>
                  <a:lnTo>
                    <a:pt x="4460" y="1232"/>
                  </a:lnTo>
                  <a:lnTo>
                    <a:pt x="4425" y="1270"/>
                  </a:lnTo>
                  <a:lnTo>
                    <a:pt x="4389" y="1307"/>
                  </a:lnTo>
                  <a:lnTo>
                    <a:pt x="4351" y="1343"/>
                  </a:lnTo>
                  <a:lnTo>
                    <a:pt x="4311" y="1378"/>
                  </a:lnTo>
                  <a:lnTo>
                    <a:pt x="4269" y="1412"/>
                  </a:lnTo>
                  <a:lnTo>
                    <a:pt x="4226" y="1446"/>
                  </a:lnTo>
                  <a:lnTo>
                    <a:pt x="4182" y="1477"/>
                  </a:lnTo>
                  <a:lnTo>
                    <a:pt x="4135" y="1508"/>
                  </a:lnTo>
                  <a:lnTo>
                    <a:pt x="4085" y="1535"/>
                  </a:lnTo>
                  <a:lnTo>
                    <a:pt x="4033" y="1563"/>
                  </a:lnTo>
                  <a:lnTo>
                    <a:pt x="3981" y="1588"/>
                  </a:lnTo>
                  <a:lnTo>
                    <a:pt x="3925" y="1613"/>
                  </a:lnTo>
                  <a:lnTo>
                    <a:pt x="3868" y="1634"/>
                  </a:lnTo>
                  <a:lnTo>
                    <a:pt x="3808" y="1655"/>
                  </a:lnTo>
                  <a:lnTo>
                    <a:pt x="3746" y="1672"/>
                  </a:lnTo>
                  <a:lnTo>
                    <a:pt x="3682" y="1688"/>
                  </a:lnTo>
                  <a:lnTo>
                    <a:pt x="3615" y="1701"/>
                  </a:lnTo>
                  <a:lnTo>
                    <a:pt x="3547" y="1713"/>
                  </a:lnTo>
                  <a:lnTo>
                    <a:pt x="3477" y="1722"/>
                  </a:lnTo>
                  <a:lnTo>
                    <a:pt x="3403" y="1729"/>
                  </a:lnTo>
                  <a:lnTo>
                    <a:pt x="3327" y="1734"/>
                  </a:lnTo>
                  <a:lnTo>
                    <a:pt x="3249" y="1735"/>
                  </a:lnTo>
                  <a:lnTo>
                    <a:pt x="3167" y="1734"/>
                  </a:lnTo>
                  <a:lnTo>
                    <a:pt x="3084" y="1730"/>
                  </a:lnTo>
                  <a:lnTo>
                    <a:pt x="3084" y="1730"/>
                  </a:lnTo>
                  <a:lnTo>
                    <a:pt x="2917" y="1721"/>
                  </a:lnTo>
                  <a:lnTo>
                    <a:pt x="2757" y="1714"/>
                  </a:lnTo>
                  <a:lnTo>
                    <a:pt x="2603" y="1711"/>
                  </a:lnTo>
                  <a:lnTo>
                    <a:pt x="2456" y="1711"/>
                  </a:lnTo>
                  <a:lnTo>
                    <a:pt x="2314" y="1714"/>
                  </a:lnTo>
                  <a:lnTo>
                    <a:pt x="2178" y="1719"/>
                  </a:lnTo>
                  <a:lnTo>
                    <a:pt x="2048" y="1727"/>
                  </a:lnTo>
                  <a:lnTo>
                    <a:pt x="1922" y="1739"/>
                  </a:lnTo>
                  <a:lnTo>
                    <a:pt x="1802" y="1753"/>
                  </a:lnTo>
                  <a:lnTo>
                    <a:pt x="1687" y="1769"/>
                  </a:lnTo>
                  <a:lnTo>
                    <a:pt x="1576" y="1789"/>
                  </a:lnTo>
                  <a:lnTo>
                    <a:pt x="1469" y="1811"/>
                  </a:lnTo>
                  <a:lnTo>
                    <a:pt x="1368" y="1837"/>
                  </a:lnTo>
                  <a:lnTo>
                    <a:pt x="1318" y="1852"/>
                  </a:lnTo>
                  <a:lnTo>
                    <a:pt x="1269" y="1866"/>
                  </a:lnTo>
                  <a:lnTo>
                    <a:pt x="1222" y="1881"/>
                  </a:lnTo>
                  <a:lnTo>
                    <a:pt x="1176" y="1897"/>
                  </a:lnTo>
                  <a:lnTo>
                    <a:pt x="1130" y="1915"/>
                  </a:lnTo>
                  <a:lnTo>
                    <a:pt x="1086" y="1932"/>
                  </a:lnTo>
                  <a:lnTo>
                    <a:pt x="1043" y="1950"/>
                  </a:lnTo>
                  <a:lnTo>
                    <a:pt x="1000" y="1969"/>
                  </a:lnTo>
                  <a:lnTo>
                    <a:pt x="958" y="1989"/>
                  </a:lnTo>
                  <a:lnTo>
                    <a:pt x="916" y="2008"/>
                  </a:lnTo>
                  <a:lnTo>
                    <a:pt x="876" y="2029"/>
                  </a:lnTo>
                  <a:lnTo>
                    <a:pt x="836" y="2052"/>
                  </a:lnTo>
                  <a:lnTo>
                    <a:pt x="797" y="2074"/>
                  </a:lnTo>
                  <a:lnTo>
                    <a:pt x="759" y="2097"/>
                  </a:lnTo>
                  <a:lnTo>
                    <a:pt x="722" y="2121"/>
                  </a:lnTo>
                  <a:lnTo>
                    <a:pt x="684" y="2145"/>
                  </a:lnTo>
                  <a:lnTo>
                    <a:pt x="650" y="2171"/>
                  </a:lnTo>
                  <a:lnTo>
                    <a:pt x="614" y="2197"/>
                  </a:lnTo>
                  <a:lnTo>
                    <a:pt x="579" y="2225"/>
                  </a:lnTo>
                  <a:lnTo>
                    <a:pt x="544" y="2252"/>
                  </a:lnTo>
                  <a:lnTo>
                    <a:pt x="478" y="2309"/>
                  </a:lnTo>
                  <a:lnTo>
                    <a:pt x="412" y="2370"/>
                  </a:lnTo>
                  <a:lnTo>
                    <a:pt x="350" y="2433"/>
                  </a:lnTo>
                  <a:lnTo>
                    <a:pt x="289" y="2497"/>
                  </a:lnTo>
                  <a:lnTo>
                    <a:pt x="229" y="2567"/>
                  </a:lnTo>
                  <a:lnTo>
                    <a:pt x="171" y="2638"/>
                  </a:lnTo>
                  <a:lnTo>
                    <a:pt x="112" y="2712"/>
                  </a:lnTo>
                  <a:lnTo>
                    <a:pt x="55" y="2790"/>
                  </a:lnTo>
                  <a:lnTo>
                    <a:pt x="0" y="2869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35325" name="Freeform 61"/>
            <p:cNvSpPr>
              <a:spLocks/>
            </p:cNvSpPr>
            <p:nvPr userDrawn="1"/>
          </p:nvSpPr>
          <p:spPr bwMode="auto">
            <a:xfrm>
              <a:off x="1858" y="538"/>
              <a:ext cx="4875" cy="1492"/>
            </a:xfrm>
            <a:custGeom>
              <a:avLst/>
              <a:gdLst/>
              <a:ahLst/>
              <a:cxnLst>
                <a:cxn ang="0">
                  <a:pos x="4875" y="0"/>
                </a:cxn>
                <a:cxn ang="0">
                  <a:pos x="4872" y="79"/>
                </a:cxn>
                <a:cxn ang="0">
                  <a:pos x="4864" y="170"/>
                </a:cxn>
                <a:cxn ang="0">
                  <a:pos x="4847" y="287"/>
                </a:cxn>
                <a:cxn ang="0">
                  <a:pos x="4821" y="428"/>
                </a:cxn>
                <a:cxn ang="0">
                  <a:pos x="4780" y="581"/>
                </a:cxn>
                <a:cxn ang="0">
                  <a:pos x="4740" y="706"/>
                </a:cxn>
                <a:cxn ang="0">
                  <a:pos x="4707" y="790"/>
                </a:cxn>
                <a:cxn ang="0">
                  <a:pos x="4671" y="874"/>
                </a:cxn>
                <a:cxn ang="0">
                  <a:pos x="4628" y="959"/>
                </a:cxn>
                <a:cxn ang="0">
                  <a:pos x="4580" y="1043"/>
                </a:cxn>
                <a:cxn ang="0">
                  <a:pos x="4526" y="1127"/>
                </a:cxn>
                <a:cxn ang="0">
                  <a:pos x="4467" y="1208"/>
                </a:cxn>
                <a:cxn ang="0">
                  <a:pos x="4400" y="1287"/>
                </a:cxn>
                <a:cxn ang="0">
                  <a:pos x="4326" y="1361"/>
                </a:cxn>
                <a:cxn ang="0">
                  <a:pos x="4247" y="1432"/>
                </a:cxn>
                <a:cxn ang="0">
                  <a:pos x="4160" y="1500"/>
                </a:cxn>
                <a:cxn ang="0">
                  <a:pos x="4064" y="1560"/>
                </a:cxn>
                <a:cxn ang="0">
                  <a:pos x="3960" y="1615"/>
                </a:cxn>
                <a:cxn ang="0">
                  <a:pos x="3847" y="1663"/>
                </a:cxn>
                <a:cxn ang="0">
                  <a:pos x="3727" y="1703"/>
                </a:cxn>
                <a:cxn ang="0">
                  <a:pos x="3597" y="1737"/>
                </a:cxn>
                <a:cxn ang="0">
                  <a:pos x="3457" y="1760"/>
                </a:cxn>
                <a:cxn ang="0">
                  <a:pos x="3309" y="1775"/>
                </a:cxn>
                <a:cxn ang="0">
                  <a:pos x="3149" y="1778"/>
                </a:cxn>
                <a:cxn ang="0">
                  <a:pos x="3066" y="1776"/>
                </a:cxn>
                <a:cxn ang="0">
                  <a:pos x="2739" y="1766"/>
                </a:cxn>
                <a:cxn ang="0">
                  <a:pos x="2438" y="1770"/>
                </a:cxn>
                <a:cxn ang="0">
                  <a:pos x="2160" y="1783"/>
                </a:cxn>
                <a:cxn ang="0">
                  <a:pos x="1904" y="1808"/>
                </a:cxn>
                <a:cxn ang="0">
                  <a:pos x="1669" y="1844"/>
                </a:cxn>
                <a:cxn ang="0">
                  <a:pos x="1452" y="1891"/>
                </a:cxn>
                <a:cxn ang="0">
                  <a:pos x="1351" y="1918"/>
                </a:cxn>
                <a:cxn ang="0">
                  <a:pos x="1254" y="1949"/>
                </a:cxn>
                <a:cxn ang="0">
                  <a:pos x="1161" y="1983"/>
                </a:cxn>
                <a:cxn ang="0">
                  <a:pos x="1071" y="2018"/>
                </a:cxn>
                <a:cxn ang="0">
                  <a:pos x="984" y="2059"/>
                </a:cxn>
                <a:cxn ang="0">
                  <a:pos x="903" y="2101"/>
                </a:cxn>
                <a:cxn ang="0">
                  <a:pos x="823" y="2144"/>
                </a:cxn>
                <a:cxn ang="0">
                  <a:pos x="747" y="2193"/>
                </a:cxn>
                <a:cxn ang="0">
                  <a:pos x="673" y="2243"/>
                </a:cxn>
                <a:cxn ang="0">
                  <a:pos x="603" y="2296"/>
                </a:cxn>
                <a:cxn ang="0">
                  <a:pos x="535" y="2351"/>
                </a:cxn>
                <a:cxn ang="0">
                  <a:pos x="404" y="2472"/>
                </a:cxn>
                <a:cxn ang="0">
                  <a:pos x="282" y="2604"/>
                </a:cxn>
                <a:cxn ang="0">
                  <a:pos x="167" y="2747"/>
                </a:cxn>
                <a:cxn ang="0">
                  <a:pos x="54" y="2902"/>
                </a:cxn>
              </a:cxnLst>
              <a:rect l="0" t="0" r="r" b="b"/>
              <a:pathLst>
                <a:path w="4875" h="2984">
                  <a:moveTo>
                    <a:pt x="4875" y="0"/>
                  </a:moveTo>
                  <a:lnTo>
                    <a:pt x="4875" y="0"/>
                  </a:lnTo>
                  <a:lnTo>
                    <a:pt x="4875" y="21"/>
                  </a:lnTo>
                  <a:lnTo>
                    <a:pt x="4872" y="79"/>
                  </a:lnTo>
                  <a:lnTo>
                    <a:pt x="4868" y="121"/>
                  </a:lnTo>
                  <a:lnTo>
                    <a:pt x="4864" y="170"/>
                  </a:lnTo>
                  <a:lnTo>
                    <a:pt x="4857" y="226"/>
                  </a:lnTo>
                  <a:lnTo>
                    <a:pt x="4847" y="287"/>
                  </a:lnTo>
                  <a:lnTo>
                    <a:pt x="4835" y="355"/>
                  </a:lnTo>
                  <a:lnTo>
                    <a:pt x="4821" y="428"/>
                  </a:lnTo>
                  <a:lnTo>
                    <a:pt x="4803" y="502"/>
                  </a:lnTo>
                  <a:lnTo>
                    <a:pt x="4780" y="581"/>
                  </a:lnTo>
                  <a:lnTo>
                    <a:pt x="4754" y="664"/>
                  </a:lnTo>
                  <a:lnTo>
                    <a:pt x="4740" y="706"/>
                  </a:lnTo>
                  <a:lnTo>
                    <a:pt x="4724" y="748"/>
                  </a:lnTo>
                  <a:lnTo>
                    <a:pt x="4707" y="790"/>
                  </a:lnTo>
                  <a:lnTo>
                    <a:pt x="4689" y="832"/>
                  </a:lnTo>
                  <a:lnTo>
                    <a:pt x="4671" y="874"/>
                  </a:lnTo>
                  <a:lnTo>
                    <a:pt x="4650" y="917"/>
                  </a:lnTo>
                  <a:lnTo>
                    <a:pt x="4628" y="959"/>
                  </a:lnTo>
                  <a:lnTo>
                    <a:pt x="4604" y="1001"/>
                  </a:lnTo>
                  <a:lnTo>
                    <a:pt x="4580" y="1043"/>
                  </a:lnTo>
                  <a:lnTo>
                    <a:pt x="4554" y="1085"/>
                  </a:lnTo>
                  <a:lnTo>
                    <a:pt x="4526" y="1127"/>
                  </a:lnTo>
                  <a:lnTo>
                    <a:pt x="4497" y="1167"/>
                  </a:lnTo>
                  <a:lnTo>
                    <a:pt x="4467" y="1208"/>
                  </a:lnTo>
                  <a:lnTo>
                    <a:pt x="4435" y="1248"/>
                  </a:lnTo>
                  <a:lnTo>
                    <a:pt x="4400" y="1287"/>
                  </a:lnTo>
                  <a:lnTo>
                    <a:pt x="4364" y="1324"/>
                  </a:lnTo>
                  <a:lnTo>
                    <a:pt x="4326" y="1361"/>
                  </a:lnTo>
                  <a:lnTo>
                    <a:pt x="4288" y="1398"/>
                  </a:lnTo>
                  <a:lnTo>
                    <a:pt x="4247" y="1432"/>
                  </a:lnTo>
                  <a:lnTo>
                    <a:pt x="4204" y="1466"/>
                  </a:lnTo>
                  <a:lnTo>
                    <a:pt x="4160" y="1500"/>
                  </a:lnTo>
                  <a:lnTo>
                    <a:pt x="4113" y="1531"/>
                  </a:lnTo>
                  <a:lnTo>
                    <a:pt x="4064" y="1560"/>
                  </a:lnTo>
                  <a:lnTo>
                    <a:pt x="4013" y="1589"/>
                  </a:lnTo>
                  <a:lnTo>
                    <a:pt x="3960" y="1615"/>
                  </a:lnTo>
                  <a:lnTo>
                    <a:pt x="3906" y="1641"/>
                  </a:lnTo>
                  <a:lnTo>
                    <a:pt x="3847" y="1663"/>
                  </a:lnTo>
                  <a:lnTo>
                    <a:pt x="3789" y="1684"/>
                  </a:lnTo>
                  <a:lnTo>
                    <a:pt x="3727" y="1703"/>
                  </a:lnTo>
                  <a:lnTo>
                    <a:pt x="3663" y="1721"/>
                  </a:lnTo>
                  <a:lnTo>
                    <a:pt x="3597" y="1737"/>
                  </a:lnTo>
                  <a:lnTo>
                    <a:pt x="3528" y="1750"/>
                  </a:lnTo>
                  <a:lnTo>
                    <a:pt x="3457" y="1760"/>
                  </a:lnTo>
                  <a:lnTo>
                    <a:pt x="3385" y="1768"/>
                  </a:lnTo>
                  <a:lnTo>
                    <a:pt x="3309" y="1775"/>
                  </a:lnTo>
                  <a:lnTo>
                    <a:pt x="3230" y="1778"/>
                  </a:lnTo>
                  <a:lnTo>
                    <a:pt x="3149" y="1778"/>
                  </a:lnTo>
                  <a:lnTo>
                    <a:pt x="3066" y="1776"/>
                  </a:lnTo>
                  <a:lnTo>
                    <a:pt x="3066" y="1776"/>
                  </a:lnTo>
                  <a:lnTo>
                    <a:pt x="2899" y="1770"/>
                  </a:lnTo>
                  <a:lnTo>
                    <a:pt x="2739" y="1766"/>
                  </a:lnTo>
                  <a:lnTo>
                    <a:pt x="2585" y="1766"/>
                  </a:lnTo>
                  <a:lnTo>
                    <a:pt x="2438" y="1770"/>
                  </a:lnTo>
                  <a:lnTo>
                    <a:pt x="2297" y="1775"/>
                  </a:lnTo>
                  <a:lnTo>
                    <a:pt x="2160" y="1783"/>
                  </a:lnTo>
                  <a:lnTo>
                    <a:pt x="2030" y="1794"/>
                  </a:lnTo>
                  <a:lnTo>
                    <a:pt x="1904" y="1808"/>
                  </a:lnTo>
                  <a:lnTo>
                    <a:pt x="1784" y="1825"/>
                  </a:lnTo>
                  <a:lnTo>
                    <a:pt x="1669" y="1844"/>
                  </a:lnTo>
                  <a:lnTo>
                    <a:pt x="1558" y="1867"/>
                  </a:lnTo>
                  <a:lnTo>
                    <a:pt x="1452" y="1891"/>
                  </a:lnTo>
                  <a:lnTo>
                    <a:pt x="1401" y="1904"/>
                  </a:lnTo>
                  <a:lnTo>
                    <a:pt x="1351" y="1918"/>
                  </a:lnTo>
                  <a:lnTo>
                    <a:pt x="1302" y="1934"/>
                  </a:lnTo>
                  <a:lnTo>
                    <a:pt x="1254" y="1949"/>
                  </a:lnTo>
                  <a:lnTo>
                    <a:pt x="1207" y="1965"/>
                  </a:lnTo>
                  <a:lnTo>
                    <a:pt x="1161" y="1983"/>
                  </a:lnTo>
                  <a:lnTo>
                    <a:pt x="1115" y="2001"/>
                  </a:lnTo>
                  <a:lnTo>
                    <a:pt x="1071" y="2018"/>
                  </a:lnTo>
                  <a:lnTo>
                    <a:pt x="1028" y="2038"/>
                  </a:lnTo>
                  <a:lnTo>
                    <a:pt x="984" y="2059"/>
                  </a:lnTo>
                  <a:lnTo>
                    <a:pt x="943" y="2078"/>
                  </a:lnTo>
                  <a:lnTo>
                    <a:pt x="903" y="2101"/>
                  </a:lnTo>
                  <a:lnTo>
                    <a:pt x="862" y="2122"/>
                  </a:lnTo>
                  <a:lnTo>
                    <a:pt x="823" y="2144"/>
                  </a:lnTo>
                  <a:lnTo>
                    <a:pt x="785" y="2169"/>
                  </a:lnTo>
                  <a:lnTo>
                    <a:pt x="747" y="2193"/>
                  </a:lnTo>
                  <a:lnTo>
                    <a:pt x="710" y="2217"/>
                  </a:lnTo>
                  <a:lnTo>
                    <a:pt x="673" y="2243"/>
                  </a:lnTo>
                  <a:lnTo>
                    <a:pt x="637" y="2269"/>
                  </a:lnTo>
                  <a:lnTo>
                    <a:pt x="603" y="2296"/>
                  </a:lnTo>
                  <a:lnTo>
                    <a:pt x="568" y="2324"/>
                  </a:lnTo>
                  <a:lnTo>
                    <a:pt x="535" y="2351"/>
                  </a:lnTo>
                  <a:lnTo>
                    <a:pt x="468" y="2411"/>
                  </a:lnTo>
                  <a:lnTo>
                    <a:pt x="404" y="2472"/>
                  </a:lnTo>
                  <a:lnTo>
                    <a:pt x="343" y="2537"/>
                  </a:lnTo>
                  <a:lnTo>
                    <a:pt x="282" y="2604"/>
                  </a:lnTo>
                  <a:lnTo>
                    <a:pt x="224" y="2674"/>
                  </a:lnTo>
                  <a:lnTo>
                    <a:pt x="167" y="2747"/>
                  </a:lnTo>
                  <a:lnTo>
                    <a:pt x="110" y="2822"/>
                  </a:lnTo>
                  <a:lnTo>
                    <a:pt x="54" y="2902"/>
                  </a:lnTo>
                  <a:lnTo>
                    <a:pt x="0" y="298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35326" name="Freeform 62"/>
            <p:cNvSpPr>
              <a:spLocks/>
            </p:cNvSpPr>
            <p:nvPr userDrawn="1"/>
          </p:nvSpPr>
          <p:spPr bwMode="auto">
            <a:xfrm>
              <a:off x="1912" y="510"/>
              <a:ext cx="4831" cy="1548"/>
            </a:xfrm>
            <a:custGeom>
              <a:avLst/>
              <a:gdLst/>
              <a:ahLst/>
              <a:cxnLst>
                <a:cxn ang="0">
                  <a:pos x="4831" y="0"/>
                </a:cxn>
                <a:cxn ang="0">
                  <a:pos x="4828" y="80"/>
                </a:cxn>
                <a:cxn ang="0">
                  <a:pos x="4821" y="172"/>
                </a:cxn>
                <a:cxn ang="0">
                  <a:pos x="4806" y="291"/>
                </a:cxn>
                <a:cxn ang="0">
                  <a:pos x="4782" y="430"/>
                </a:cxn>
                <a:cxn ang="0">
                  <a:pos x="4743" y="587"/>
                </a:cxn>
                <a:cxn ang="0">
                  <a:pos x="4706" y="711"/>
                </a:cxn>
                <a:cxn ang="0">
                  <a:pos x="4674" y="797"/>
                </a:cxn>
                <a:cxn ang="0">
                  <a:pos x="4638" y="882"/>
                </a:cxn>
                <a:cxn ang="0">
                  <a:pos x="4597" y="969"/>
                </a:cxn>
                <a:cxn ang="0">
                  <a:pos x="4550" y="1055"/>
                </a:cxn>
                <a:cxn ang="0">
                  <a:pos x="4497" y="1139"/>
                </a:cxn>
                <a:cxn ang="0">
                  <a:pos x="4439" y="1223"/>
                </a:cxn>
                <a:cxn ang="0">
                  <a:pos x="4374" y="1302"/>
                </a:cxn>
                <a:cxn ang="0">
                  <a:pos x="4303" y="1379"/>
                </a:cxn>
                <a:cxn ang="0">
                  <a:pos x="4224" y="1452"/>
                </a:cxn>
                <a:cxn ang="0">
                  <a:pos x="4136" y="1522"/>
                </a:cxn>
                <a:cxn ang="0">
                  <a:pos x="4042" y="1584"/>
                </a:cxn>
                <a:cxn ang="0">
                  <a:pos x="3939" y="1643"/>
                </a:cxn>
                <a:cxn ang="0">
                  <a:pos x="3828" y="1693"/>
                </a:cxn>
                <a:cxn ang="0">
                  <a:pos x="3707" y="1736"/>
                </a:cxn>
                <a:cxn ang="0">
                  <a:pos x="3578" y="1772"/>
                </a:cxn>
                <a:cxn ang="0">
                  <a:pos x="3439" y="1798"/>
                </a:cxn>
                <a:cxn ang="0">
                  <a:pos x="3291" y="1815"/>
                </a:cxn>
                <a:cxn ang="0">
                  <a:pos x="3131" y="1822"/>
                </a:cxn>
                <a:cxn ang="0">
                  <a:pos x="3048" y="1822"/>
                </a:cxn>
                <a:cxn ang="0">
                  <a:pos x="2720" y="1819"/>
                </a:cxn>
                <a:cxn ang="0">
                  <a:pos x="2419" y="1828"/>
                </a:cxn>
                <a:cxn ang="0">
                  <a:pos x="2141" y="1848"/>
                </a:cxn>
                <a:cxn ang="0">
                  <a:pos x="1887" y="1877"/>
                </a:cxn>
                <a:cxn ang="0">
                  <a:pos x="1651" y="1919"/>
                </a:cxn>
                <a:cxn ang="0">
                  <a:pos x="1436" y="1970"/>
                </a:cxn>
                <a:cxn ang="0">
                  <a:pos x="1335" y="1999"/>
                </a:cxn>
                <a:cxn ang="0">
                  <a:pos x="1239" y="2032"/>
                </a:cxn>
                <a:cxn ang="0">
                  <a:pos x="1146" y="2067"/>
                </a:cxn>
                <a:cxn ang="0">
                  <a:pos x="1057" y="2106"/>
                </a:cxn>
                <a:cxn ang="0">
                  <a:pos x="971" y="2148"/>
                </a:cxn>
                <a:cxn ang="0">
                  <a:pos x="889" y="2192"/>
                </a:cxn>
                <a:cxn ang="0">
                  <a:pos x="811" y="2237"/>
                </a:cxn>
                <a:cxn ang="0">
                  <a:pos x="735" y="2287"/>
                </a:cxn>
                <a:cxn ang="0">
                  <a:pos x="663" y="2339"/>
                </a:cxn>
                <a:cxn ang="0">
                  <a:pos x="593" y="2393"/>
                </a:cxn>
                <a:cxn ang="0">
                  <a:pos x="525" y="2452"/>
                </a:cxn>
                <a:cxn ang="0">
                  <a:pos x="397" y="2576"/>
                </a:cxn>
                <a:cxn ang="0">
                  <a:pos x="277" y="2710"/>
                </a:cxn>
                <a:cxn ang="0">
                  <a:pos x="163" y="2857"/>
                </a:cxn>
                <a:cxn ang="0">
                  <a:pos x="53" y="3013"/>
                </a:cxn>
              </a:cxnLst>
              <a:rect l="0" t="0" r="r" b="b"/>
              <a:pathLst>
                <a:path w="4831" h="3097">
                  <a:moveTo>
                    <a:pt x="4831" y="0"/>
                  </a:moveTo>
                  <a:lnTo>
                    <a:pt x="4831" y="0"/>
                  </a:lnTo>
                  <a:lnTo>
                    <a:pt x="4829" y="21"/>
                  </a:lnTo>
                  <a:lnTo>
                    <a:pt x="4828" y="80"/>
                  </a:lnTo>
                  <a:lnTo>
                    <a:pt x="4825" y="122"/>
                  </a:lnTo>
                  <a:lnTo>
                    <a:pt x="4821" y="172"/>
                  </a:lnTo>
                  <a:lnTo>
                    <a:pt x="4814" y="228"/>
                  </a:lnTo>
                  <a:lnTo>
                    <a:pt x="4806" y="291"/>
                  </a:lnTo>
                  <a:lnTo>
                    <a:pt x="4796" y="359"/>
                  </a:lnTo>
                  <a:lnTo>
                    <a:pt x="4782" y="430"/>
                  </a:lnTo>
                  <a:lnTo>
                    <a:pt x="4764" y="507"/>
                  </a:lnTo>
                  <a:lnTo>
                    <a:pt x="4743" y="587"/>
                  </a:lnTo>
                  <a:lnTo>
                    <a:pt x="4719" y="669"/>
                  </a:lnTo>
                  <a:lnTo>
                    <a:pt x="4706" y="711"/>
                  </a:lnTo>
                  <a:lnTo>
                    <a:pt x="4690" y="755"/>
                  </a:lnTo>
                  <a:lnTo>
                    <a:pt x="4674" y="797"/>
                  </a:lnTo>
                  <a:lnTo>
                    <a:pt x="4657" y="840"/>
                  </a:lnTo>
                  <a:lnTo>
                    <a:pt x="4638" y="882"/>
                  </a:lnTo>
                  <a:lnTo>
                    <a:pt x="4618" y="926"/>
                  </a:lnTo>
                  <a:lnTo>
                    <a:pt x="4597" y="969"/>
                  </a:lnTo>
                  <a:lnTo>
                    <a:pt x="4574" y="1011"/>
                  </a:lnTo>
                  <a:lnTo>
                    <a:pt x="4550" y="1055"/>
                  </a:lnTo>
                  <a:lnTo>
                    <a:pt x="4525" y="1097"/>
                  </a:lnTo>
                  <a:lnTo>
                    <a:pt x="4497" y="1139"/>
                  </a:lnTo>
                  <a:lnTo>
                    <a:pt x="4470" y="1181"/>
                  </a:lnTo>
                  <a:lnTo>
                    <a:pt x="4439" y="1223"/>
                  </a:lnTo>
                  <a:lnTo>
                    <a:pt x="4407" y="1263"/>
                  </a:lnTo>
                  <a:lnTo>
                    <a:pt x="4374" y="1302"/>
                  </a:lnTo>
                  <a:lnTo>
                    <a:pt x="4339" y="1342"/>
                  </a:lnTo>
                  <a:lnTo>
                    <a:pt x="4303" y="1379"/>
                  </a:lnTo>
                  <a:lnTo>
                    <a:pt x="4264" y="1417"/>
                  </a:lnTo>
                  <a:lnTo>
                    <a:pt x="4224" y="1452"/>
                  </a:lnTo>
                  <a:lnTo>
                    <a:pt x="4181" y="1488"/>
                  </a:lnTo>
                  <a:lnTo>
                    <a:pt x="4136" y="1522"/>
                  </a:lnTo>
                  <a:lnTo>
                    <a:pt x="4091" y="1554"/>
                  </a:lnTo>
                  <a:lnTo>
                    <a:pt x="4042" y="1584"/>
                  </a:lnTo>
                  <a:lnTo>
                    <a:pt x="3992" y="1614"/>
                  </a:lnTo>
                  <a:lnTo>
                    <a:pt x="3939" y="1643"/>
                  </a:lnTo>
                  <a:lnTo>
                    <a:pt x="3885" y="1668"/>
                  </a:lnTo>
                  <a:lnTo>
                    <a:pt x="3828" y="1693"/>
                  </a:lnTo>
                  <a:lnTo>
                    <a:pt x="3768" y="1715"/>
                  </a:lnTo>
                  <a:lnTo>
                    <a:pt x="3707" y="1736"/>
                  </a:lnTo>
                  <a:lnTo>
                    <a:pt x="3643" y="1754"/>
                  </a:lnTo>
                  <a:lnTo>
                    <a:pt x="3578" y="1772"/>
                  </a:lnTo>
                  <a:lnTo>
                    <a:pt x="3510" y="1786"/>
                  </a:lnTo>
                  <a:lnTo>
                    <a:pt x="3439" y="1798"/>
                  </a:lnTo>
                  <a:lnTo>
                    <a:pt x="3366" y="1807"/>
                  </a:lnTo>
                  <a:lnTo>
                    <a:pt x="3291" y="1815"/>
                  </a:lnTo>
                  <a:lnTo>
                    <a:pt x="3212" y="1820"/>
                  </a:lnTo>
                  <a:lnTo>
                    <a:pt x="3131" y="1822"/>
                  </a:lnTo>
                  <a:lnTo>
                    <a:pt x="3048" y="1822"/>
                  </a:lnTo>
                  <a:lnTo>
                    <a:pt x="3048" y="1822"/>
                  </a:lnTo>
                  <a:lnTo>
                    <a:pt x="2881" y="1819"/>
                  </a:lnTo>
                  <a:lnTo>
                    <a:pt x="2720" y="1819"/>
                  </a:lnTo>
                  <a:lnTo>
                    <a:pt x="2567" y="1822"/>
                  </a:lnTo>
                  <a:lnTo>
                    <a:pt x="2419" y="1828"/>
                  </a:lnTo>
                  <a:lnTo>
                    <a:pt x="2277" y="1836"/>
                  </a:lnTo>
                  <a:lnTo>
                    <a:pt x="2141" y="1848"/>
                  </a:lnTo>
                  <a:lnTo>
                    <a:pt x="2012" y="1861"/>
                  </a:lnTo>
                  <a:lnTo>
                    <a:pt x="1887" y="1877"/>
                  </a:lnTo>
                  <a:lnTo>
                    <a:pt x="1766" y="1896"/>
                  </a:lnTo>
                  <a:lnTo>
                    <a:pt x="1651" y="1919"/>
                  </a:lnTo>
                  <a:lnTo>
                    <a:pt x="1541" y="1943"/>
                  </a:lnTo>
                  <a:lnTo>
                    <a:pt x="1436" y="1970"/>
                  </a:lnTo>
                  <a:lnTo>
                    <a:pt x="1384" y="1985"/>
                  </a:lnTo>
                  <a:lnTo>
                    <a:pt x="1335" y="1999"/>
                  </a:lnTo>
                  <a:lnTo>
                    <a:pt x="1286" y="2016"/>
                  </a:lnTo>
                  <a:lnTo>
                    <a:pt x="1239" y="2032"/>
                  </a:lnTo>
                  <a:lnTo>
                    <a:pt x="1191" y="2050"/>
                  </a:lnTo>
                  <a:lnTo>
                    <a:pt x="1146" y="2067"/>
                  </a:lnTo>
                  <a:lnTo>
                    <a:pt x="1100" y="2087"/>
                  </a:lnTo>
                  <a:lnTo>
                    <a:pt x="1057" y="2106"/>
                  </a:lnTo>
                  <a:lnTo>
                    <a:pt x="1014" y="2127"/>
                  </a:lnTo>
                  <a:lnTo>
                    <a:pt x="971" y="2148"/>
                  </a:lnTo>
                  <a:lnTo>
                    <a:pt x="930" y="2169"/>
                  </a:lnTo>
                  <a:lnTo>
                    <a:pt x="889" y="2192"/>
                  </a:lnTo>
                  <a:lnTo>
                    <a:pt x="850" y="2214"/>
                  </a:lnTo>
                  <a:lnTo>
                    <a:pt x="811" y="2237"/>
                  </a:lnTo>
                  <a:lnTo>
                    <a:pt x="772" y="2263"/>
                  </a:lnTo>
                  <a:lnTo>
                    <a:pt x="735" y="2287"/>
                  </a:lnTo>
                  <a:lnTo>
                    <a:pt x="699" y="2313"/>
                  </a:lnTo>
                  <a:lnTo>
                    <a:pt x="663" y="2339"/>
                  </a:lnTo>
                  <a:lnTo>
                    <a:pt x="628" y="2366"/>
                  </a:lnTo>
                  <a:lnTo>
                    <a:pt x="593" y="2393"/>
                  </a:lnTo>
                  <a:lnTo>
                    <a:pt x="558" y="2423"/>
                  </a:lnTo>
                  <a:lnTo>
                    <a:pt x="525" y="2452"/>
                  </a:lnTo>
                  <a:lnTo>
                    <a:pt x="460" y="2511"/>
                  </a:lnTo>
                  <a:lnTo>
                    <a:pt x="397" y="2576"/>
                  </a:lnTo>
                  <a:lnTo>
                    <a:pt x="336" y="2640"/>
                  </a:lnTo>
                  <a:lnTo>
                    <a:pt x="277" y="2710"/>
                  </a:lnTo>
                  <a:lnTo>
                    <a:pt x="220" y="2783"/>
                  </a:lnTo>
                  <a:lnTo>
                    <a:pt x="163" y="2857"/>
                  </a:lnTo>
                  <a:lnTo>
                    <a:pt x="107" y="2934"/>
                  </a:lnTo>
                  <a:lnTo>
                    <a:pt x="53" y="3013"/>
                  </a:lnTo>
                  <a:lnTo>
                    <a:pt x="0" y="3097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35327" name="Freeform 63"/>
            <p:cNvSpPr>
              <a:spLocks/>
            </p:cNvSpPr>
            <p:nvPr userDrawn="1"/>
          </p:nvSpPr>
          <p:spPr bwMode="auto">
            <a:xfrm>
              <a:off x="1968" y="481"/>
              <a:ext cx="4782" cy="1605"/>
            </a:xfrm>
            <a:custGeom>
              <a:avLst/>
              <a:gdLst/>
              <a:ahLst/>
              <a:cxnLst>
                <a:cxn ang="0">
                  <a:pos x="4782" y="0"/>
                </a:cxn>
                <a:cxn ang="0">
                  <a:pos x="4780" y="81"/>
                </a:cxn>
                <a:cxn ang="0">
                  <a:pos x="4775" y="173"/>
                </a:cxn>
                <a:cxn ang="0">
                  <a:pos x="4762" y="292"/>
                </a:cxn>
                <a:cxn ang="0">
                  <a:pos x="4740" y="433"/>
                </a:cxn>
                <a:cxn ang="0">
                  <a:pos x="4704" y="591"/>
                </a:cxn>
                <a:cxn ang="0">
                  <a:pos x="4668" y="717"/>
                </a:cxn>
                <a:cxn ang="0">
                  <a:pos x="4637" y="802"/>
                </a:cxn>
                <a:cxn ang="0">
                  <a:pos x="4602" y="890"/>
                </a:cxn>
                <a:cxn ang="0">
                  <a:pos x="4564" y="978"/>
                </a:cxn>
                <a:cxn ang="0">
                  <a:pos x="4518" y="1066"/>
                </a:cxn>
                <a:cxn ang="0">
                  <a:pos x="4466" y="1151"/>
                </a:cxn>
                <a:cxn ang="0">
                  <a:pos x="4409" y="1235"/>
                </a:cxn>
                <a:cxn ang="0">
                  <a:pos x="4346" y="1318"/>
                </a:cxn>
                <a:cxn ang="0">
                  <a:pos x="4275" y="1397"/>
                </a:cxn>
                <a:cxn ang="0">
                  <a:pos x="4197" y="1471"/>
                </a:cxn>
                <a:cxn ang="0">
                  <a:pos x="4111" y="1542"/>
                </a:cxn>
                <a:cxn ang="0">
                  <a:pos x="4018" y="1608"/>
                </a:cxn>
                <a:cxn ang="0">
                  <a:pos x="3917" y="1668"/>
                </a:cxn>
                <a:cxn ang="0">
                  <a:pos x="3805" y="1721"/>
                </a:cxn>
                <a:cxn ang="0">
                  <a:pos x="3686" y="1766"/>
                </a:cxn>
                <a:cxn ang="0">
                  <a:pos x="3557" y="1805"/>
                </a:cxn>
                <a:cxn ang="0">
                  <a:pos x="3418" y="1834"/>
                </a:cxn>
                <a:cxn ang="0">
                  <a:pos x="3270" y="1855"/>
                </a:cxn>
                <a:cxn ang="0">
                  <a:pos x="3110" y="1865"/>
                </a:cxn>
                <a:cxn ang="0">
                  <a:pos x="3027" y="1867"/>
                </a:cxn>
                <a:cxn ang="0">
                  <a:pos x="2700" y="1870"/>
                </a:cxn>
                <a:cxn ang="0">
                  <a:pos x="2399" y="1884"/>
                </a:cxn>
                <a:cxn ang="0">
                  <a:pos x="2121" y="1910"/>
                </a:cxn>
                <a:cxn ang="0">
                  <a:pos x="1867" y="1946"/>
                </a:cxn>
                <a:cxn ang="0">
                  <a:pos x="1633" y="1991"/>
                </a:cxn>
                <a:cxn ang="0">
                  <a:pos x="1419" y="2047"/>
                </a:cxn>
                <a:cxn ang="0">
                  <a:pos x="1317" y="2080"/>
                </a:cxn>
                <a:cxn ang="0">
                  <a:pos x="1222" y="2115"/>
                </a:cxn>
                <a:cxn ang="0">
                  <a:pos x="1129" y="2152"/>
                </a:cxn>
                <a:cxn ang="0">
                  <a:pos x="1041" y="2193"/>
                </a:cxn>
                <a:cxn ang="0">
                  <a:pos x="956" y="2235"/>
                </a:cxn>
                <a:cxn ang="0">
                  <a:pos x="874" y="2282"/>
                </a:cxn>
                <a:cxn ang="0">
                  <a:pos x="797" y="2330"/>
                </a:cxn>
                <a:cxn ang="0">
                  <a:pos x="722" y="2380"/>
                </a:cxn>
                <a:cxn ang="0">
                  <a:pos x="651" y="2435"/>
                </a:cxn>
                <a:cxn ang="0">
                  <a:pos x="582" y="2491"/>
                </a:cxn>
                <a:cxn ang="0">
                  <a:pos x="515" y="2550"/>
                </a:cxn>
                <a:cxn ang="0">
                  <a:pos x="389" y="2677"/>
                </a:cxn>
                <a:cxn ang="0">
                  <a:pos x="271" y="2816"/>
                </a:cxn>
                <a:cxn ang="0">
                  <a:pos x="158" y="2965"/>
                </a:cxn>
                <a:cxn ang="0">
                  <a:pos x="51" y="3124"/>
                </a:cxn>
              </a:cxnLst>
              <a:rect l="0" t="0" r="r" b="b"/>
              <a:pathLst>
                <a:path w="4782" h="3210">
                  <a:moveTo>
                    <a:pt x="4782" y="0"/>
                  </a:moveTo>
                  <a:lnTo>
                    <a:pt x="4782" y="0"/>
                  </a:lnTo>
                  <a:lnTo>
                    <a:pt x="4782" y="21"/>
                  </a:lnTo>
                  <a:lnTo>
                    <a:pt x="4780" y="81"/>
                  </a:lnTo>
                  <a:lnTo>
                    <a:pt x="4779" y="123"/>
                  </a:lnTo>
                  <a:lnTo>
                    <a:pt x="4775" y="173"/>
                  </a:lnTo>
                  <a:lnTo>
                    <a:pt x="4770" y="229"/>
                  </a:lnTo>
                  <a:lnTo>
                    <a:pt x="4762" y="292"/>
                  </a:lnTo>
                  <a:lnTo>
                    <a:pt x="4752" y="360"/>
                  </a:lnTo>
                  <a:lnTo>
                    <a:pt x="4740" y="433"/>
                  </a:lnTo>
                  <a:lnTo>
                    <a:pt x="4723" y="510"/>
                  </a:lnTo>
                  <a:lnTo>
                    <a:pt x="4704" y="591"/>
                  </a:lnTo>
                  <a:lnTo>
                    <a:pt x="4682" y="675"/>
                  </a:lnTo>
                  <a:lnTo>
                    <a:pt x="4668" y="717"/>
                  </a:lnTo>
                  <a:lnTo>
                    <a:pt x="4654" y="760"/>
                  </a:lnTo>
                  <a:lnTo>
                    <a:pt x="4637" y="802"/>
                  </a:lnTo>
                  <a:lnTo>
                    <a:pt x="4620" y="846"/>
                  </a:lnTo>
                  <a:lnTo>
                    <a:pt x="4602" y="890"/>
                  </a:lnTo>
                  <a:lnTo>
                    <a:pt x="4584" y="935"/>
                  </a:lnTo>
                  <a:lnTo>
                    <a:pt x="4564" y="978"/>
                  </a:lnTo>
                  <a:lnTo>
                    <a:pt x="4541" y="1022"/>
                  </a:lnTo>
                  <a:lnTo>
                    <a:pt x="4518" y="1066"/>
                  </a:lnTo>
                  <a:lnTo>
                    <a:pt x="4493" y="1108"/>
                  </a:lnTo>
                  <a:lnTo>
                    <a:pt x="4466" y="1151"/>
                  </a:lnTo>
                  <a:lnTo>
                    <a:pt x="4439" y="1193"/>
                  </a:lnTo>
                  <a:lnTo>
                    <a:pt x="4409" y="1235"/>
                  </a:lnTo>
                  <a:lnTo>
                    <a:pt x="4379" y="1277"/>
                  </a:lnTo>
                  <a:lnTo>
                    <a:pt x="4346" y="1318"/>
                  </a:lnTo>
                  <a:lnTo>
                    <a:pt x="4311" y="1358"/>
                  </a:lnTo>
                  <a:lnTo>
                    <a:pt x="4275" y="1397"/>
                  </a:lnTo>
                  <a:lnTo>
                    <a:pt x="4237" y="1435"/>
                  </a:lnTo>
                  <a:lnTo>
                    <a:pt x="4197" y="1471"/>
                  </a:lnTo>
                  <a:lnTo>
                    <a:pt x="4155" y="1508"/>
                  </a:lnTo>
                  <a:lnTo>
                    <a:pt x="4111" y="1542"/>
                  </a:lnTo>
                  <a:lnTo>
                    <a:pt x="4065" y="1576"/>
                  </a:lnTo>
                  <a:lnTo>
                    <a:pt x="4018" y="1608"/>
                  </a:lnTo>
                  <a:lnTo>
                    <a:pt x="3968" y="1639"/>
                  </a:lnTo>
                  <a:lnTo>
                    <a:pt x="3917" y="1668"/>
                  </a:lnTo>
                  <a:lnTo>
                    <a:pt x="3862" y="1695"/>
                  </a:lnTo>
                  <a:lnTo>
                    <a:pt x="3805" y="1721"/>
                  </a:lnTo>
                  <a:lnTo>
                    <a:pt x="3747" y="1744"/>
                  </a:lnTo>
                  <a:lnTo>
                    <a:pt x="3686" y="1766"/>
                  </a:lnTo>
                  <a:lnTo>
                    <a:pt x="3622" y="1787"/>
                  </a:lnTo>
                  <a:lnTo>
                    <a:pt x="3557" y="1805"/>
                  </a:lnTo>
                  <a:lnTo>
                    <a:pt x="3489" y="1821"/>
                  </a:lnTo>
                  <a:lnTo>
                    <a:pt x="3418" y="1834"/>
                  </a:lnTo>
                  <a:lnTo>
                    <a:pt x="3344" y="1846"/>
                  </a:lnTo>
                  <a:lnTo>
                    <a:pt x="3270" y="1855"/>
                  </a:lnTo>
                  <a:lnTo>
                    <a:pt x="3192" y="1860"/>
                  </a:lnTo>
                  <a:lnTo>
                    <a:pt x="3110" y="1865"/>
                  </a:lnTo>
                  <a:lnTo>
                    <a:pt x="3027" y="1867"/>
                  </a:lnTo>
                  <a:lnTo>
                    <a:pt x="3027" y="1867"/>
                  </a:lnTo>
                  <a:lnTo>
                    <a:pt x="2860" y="1867"/>
                  </a:lnTo>
                  <a:lnTo>
                    <a:pt x="2700" y="1870"/>
                  </a:lnTo>
                  <a:lnTo>
                    <a:pt x="2546" y="1876"/>
                  </a:lnTo>
                  <a:lnTo>
                    <a:pt x="2399" y="1884"/>
                  </a:lnTo>
                  <a:lnTo>
                    <a:pt x="2257" y="1896"/>
                  </a:lnTo>
                  <a:lnTo>
                    <a:pt x="2121" y="1910"/>
                  </a:lnTo>
                  <a:lnTo>
                    <a:pt x="1992" y="1926"/>
                  </a:lnTo>
                  <a:lnTo>
                    <a:pt x="1867" y="1946"/>
                  </a:lnTo>
                  <a:lnTo>
                    <a:pt x="1748" y="1967"/>
                  </a:lnTo>
                  <a:lnTo>
                    <a:pt x="1633" y="1991"/>
                  </a:lnTo>
                  <a:lnTo>
                    <a:pt x="1523" y="2018"/>
                  </a:lnTo>
                  <a:lnTo>
                    <a:pt x="1419" y="2047"/>
                  </a:lnTo>
                  <a:lnTo>
                    <a:pt x="1367" y="2064"/>
                  </a:lnTo>
                  <a:lnTo>
                    <a:pt x="1317" y="2080"/>
                  </a:lnTo>
                  <a:lnTo>
                    <a:pt x="1269" y="2097"/>
                  </a:lnTo>
                  <a:lnTo>
                    <a:pt x="1222" y="2115"/>
                  </a:lnTo>
                  <a:lnTo>
                    <a:pt x="1174" y="2133"/>
                  </a:lnTo>
                  <a:lnTo>
                    <a:pt x="1129" y="2152"/>
                  </a:lnTo>
                  <a:lnTo>
                    <a:pt x="1084" y="2172"/>
                  </a:lnTo>
                  <a:lnTo>
                    <a:pt x="1041" y="2193"/>
                  </a:lnTo>
                  <a:lnTo>
                    <a:pt x="998" y="2214"/>
                  </a:lnTo>
                  <a:lnTo>
                    <a:pt x="956" y="2235"/>
                  </a:lnTo>
                  <a:lnTo>
                    <a:pt x="915" y="2257"/>
                  </a:lnTo>
                  <a:lnTo>
                    <a:pt x="874" y="2282"/>
                  </a:lnTo>
                  <a:lnTo>
                    <a:pt x="836" y="2306"/>
                  </a:lnTo>
                  <a:lnTo>
                    <a:pt x="797" y="2330"/>
                  </a:lnTo>
                  <a:lnTo>
                    <a:pt x="759" y="2354"/>
                  </a:lnTo>
                  <a:lnTo>
                    <a:pt x="722" y="2380"/>
                  </a:lnTo>
                  <a:lnTo>
                    <a:pt x="686" y="2407"/>
                  </a:lnTo>
                  <a:lnTo>
                    <a:pt x="651" y="2435"/>
                  </a:lnTo>
                  <a:lnTo>
                    <a:pt x="615" y="2462"/>
                  </a:lnTo>
                  <a:lnTo>
                    <a:pt x="582" y="2491"/>
                  </a:lnTo>
                  <a:lnTo>
                    <a:pt x="548" y="2520"/>
                  </a:lnTo>
                  <a:lnTo>
                    <a:pt x="515" y="2550"/>
                  </a:lnTo>
                  <a:lnTo>
                    <a:pt x="451" y="2613"/>
                  </a:lnTo>
                  <a:lnTo>
                    <a:pt x="389" y="2677"/>
                  </a:lnTo>
                  <a:lnTo>
                    <a:pt x="329" y="2745"/>
                  </a:lnTo>
                  <a:lnTo>
                    <a:pt x="271" y="2816"/>
                  </a:lnTo>
                  <a:lnTo>
                    <a:pt x="214" y="2889"/>
                  </a:lnTo>
                  <a:lnTo>
                    <a:pt x="158" y="2965"/>
                  </a:lnTo>
                  <a:lnTo>
                    <a:pt x="104" y="3044"/>
                  </a:lnTo>
                  <a:lnTo>
                    <a:pt x="51" y="3124"/>
                  </a:lnTo>
                  <a:lnTo>
                    <a:pt x="0" y="321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35328" name="Freeform 64"/>
            <p:cNvSpPr>
              <a:spLocks/>
            </p:cNvSpPr>
            <p:nvPr userDrawn="1"/>
          </p:nvSpPr>
          <p:spPr bwMode="auto">
            <a:xfrm>
              <a:off x="2023" y="453"/>
              <a:ext cx="4733" cy="1662"/>
            </a:xfrm>
            <a:custGeom>
              <a:avLst/>
              <a:gdLst/>
              <a:ahLst/>
              <a:cxnLst>
                <a:cxn ang="0">
                  <a:pos x="4733" y="0"/>
                </a:cxn>
                <a:cxn ang="0">
                  <a:pos x="4733" y="81"/>
                </a:cxn>
                <a:cxn ang="0">
                  <a:pos x="4729" y="173"/>
                </a:cxn>
                <a:cxn ang="0">
                  <a:pos x="4718" y="294"/>
                </a:cxn>
                <a:cxn ang="0">
                  <a:pos x="4699" y="436"/>
                </a:cxn>
                <a:cxn ang="0">
                  <a:pos x="4665" y="596"/>
                </a:cxn>
                <a:cxn ang="0">
                  <a:pos x="4631" y="724"/>
                </a:cxn>
                <a:cxn ang="0">
                  <a:pos x="4602" y="811"/>
                </a:cxn>
                <a:cxn ang="0">
                  <a:pos x="4568" y="898"/>
                </a:cxn>
                <a:cxn ang="0">
                  <a:pos x="4529" y="987"/>
                </a:cxn>
                <a:cxn ang="0">
                  <a:pos x="4486" y="1076"/>
                </a:cxn>
                <a:cxn ang="0">
                  <a:pos x="4436" y="1165"/>
                </a:cxn>
                <a:cxn ang="0">
                  <a:pos x="4381" y="1250"/>
                </a:cxn>
                <a:cxn ang="0">
                  <a:pos x="4317" y="1334"/>
                </a:cxn>
                <a:cxn ang="0">
                  <a:pos x="4247" y="1415"/>
                </a:cxn>
                <a:cxn ang="0">
                  <a:pos x="4171" y="1491"/>
                </a:cxn>
                <a:cxn ang="0">
                  <a:pos x="4086" y="1563"/>
                </a:cxn>
                <a:cxn ang="0">
                  <a:pos x="3993" y="1631"/>
                </a:cxn>
                <a:cxn ang="0">
                  <a:pos x="3893" y="1694"/>
                </a:cxn>
                <a:cxn ang="0">
                  <a:pos x="3784" y="1749"/>
                </a:cxn>
                <a:cxn ang="0">
                  <a:pos x="3664" y="1798"/>
                </a:cxn>
                <a:cxn ang="0">
                  <a:pos x="3537" y="1840"/>
                </a:cxn>
                <a:cxn ang="0">
                  <a:pos x="3398" y="1872"/>
                </a:cxn>
                <a:cxn ang="0">
                  <a:pos x="3249" y="1894"/>
                </a:cxn>
                <a:cxn ang="0">
                  <a:pos x="3091" y="1909"/>
                </a:cxn>
                <a:cxn ang="0">
                  <a:pos x="3008" y="1911"/>
                </a:cxn>
                <a:cxn ang="0">
                  <a:pos x="2681" y="1922"/>
                </a:cxn>
                <a:cxn ang="0">
                  <a:pos x="2380" y="1943"/>
                </a:cxn>
                <a:cxn ang="0">
                  <a:pos x="2102" y="1974"/>
                </a:cxn>
                <a:cxn ang="0">
                  <a:pos x="1848" y="2014"/>
                </a:cxn>
                <a:cxn ang="0">
                  <a:pos x="1615" y="2066"/>
                </a:cxn>
                <a:cxn ang="0">
                  <a:pos x="1401" y="2127"/>
                </a:cxn>
                <a:cxn ang="0">
                  <a:pos x="1301" y="2161"/>
                </a:cxn>
                <a:cxn ang="0">
                  <a:pos x="1205" y="2198"/>
                </a:cxn>
                <a:cxn ang="0">
                  <a:pos x="1114" y="2237"/>
                </a:cxn>
                <a:cxn ang="0">
                  <a:pos x="1026" y="2280"/>
                </a:cxn>
                <a:cxn ang="0">
                  <a:pos x="942" y="2324"/>
                </a:cxn>
                <a:cxn ang="0">
                  <a:pos x="861" y="2372"/>
                </a:cxn>
                <a:cxn ang="0">
                  <a:pos x="785" y="2422"/>
                </a:cxn>
                <a:cxn ang="0">
                  <a:pos x="711" y="2476"/>
                </a:cxn>
                <a:cxn ang="0">
                  <a:pos x="639" y="2531"/>
                </a:cxn>
                <a:cxn ang="0">
                  <a:pos x="571" y="2589"/>
                </a:cxn>
                <a:cxn ang="0">
                  <a:pos x="506" y="2650"/>
                </a:cxn>
                <a:cxn ang="0">
                  <a:pos x="382" y="2779"/>
                </a:cxn>
                <a:cxn ang="0">
                  <a:pos x="265" y="2921"/>
                </a:cxn>
                <a:cxn ang="0">
                  <a:pos x="156" y="3073"/>
                </a:cxn>
                <a:cxn ang="0">
                  <a:pos x="52" y="3236"/>
                </a:cxn>
              </a:cxnLst>
              <a:rect l="0" t="0" r="r" b="b"/>
              <a:pathLst>
                <a:path w="4733" h="3323">
                  <a:moveTo>
                    <a:pt x="4733" y="0"/>
                  </a:moveTo>
                  <a:lnTo>
                    <a:pt x="4733" y="0"/>
                  </a:lnTo>
                  <a:lnTo>
                    <a:pt x="4733" y="21"/>
                  </a:lnTo>
                  <a:lnTo>
                    <a:pt x="4733" y="81"/>
                  </a:lnTo>
                  <a:lnTo>
                    <a:pt x="4732" y="123"/>
                  </a:lnTo>
                  <a:lnTo>
                    <a:pt x="4729" y="173"/>
                  </a:lnTo>
                  <a:lnTo>
                    <a:pt x="4725" y="231"/>
                  </a:lnTo>
                  <a:lnTo>
                    <a:pt x="4718" y="294"/>
                  </a:lnTo>
                  <a:lnTo>
                    <a:pt x="4710" y="364"/>
                  </a:lnTo>
                  <a:lnTo>
                    <a:pt x="4699" y="436"/>
                  </a:lnTo>
                  <a:lnTo>
                    <a:pt x="4683" y="516"/>
                  </a:lnTo>
                  <a:lnTo>
                    <a:pt x="4665" y="596"/>
                  </a:lnTo>
                  <a:lnTo>
                    <a:pt x="4643" y="680"/>
                  </a:lnTo>
                  <a:lnTo>
                    <a:pt x="4631" y="724"/>
                  </a:lnTo>
                  <a:lnTo>
                    <a:pt x="4617" y="767"/>
                  </a:lnTo>
                  <a:lnTo>
                    <a:pt x="4602" y="811"/>
                  </a:lnTo>
                  <a:lnTo>
                    <a:pt x="4586" y="855"/>
                  </a:lnTo>
                  <a:lnTo>
                    <a:pt x="4568" y="898"/>
                  </a:lnTo>
                  <a:lnTo>
                    <a:pt x="4550" y="943"/>
                  </a:lnTo>
                  <a:lnTo>
                    <a:pt x="4529" y="987"/>
                  </a:lnTo>
                  <a:lnTo>
                    <a:pt x="4509" y="1032"/>
                  </a:lnTo>
                  <a:lnTo>
                    <a:pt x="4486" y="1076"/>
                  </a:lnTo>
                  <a:lnTo>
                    <a:pt x="4461" y="1119"/>
                  </a:lnTo>
                  <a:lnTo>
                    <a:pt x="4436" y="1165"/>
                  </a:lnTo>
                  <a:lnTo>
                    <a:pt x="4409" y="1207"/>
                  </a:lnTo>
                  <a:lnTo>
                    <a:pt x="4381" y="1250"/>
                  </a:lnTo>
                  <a:lnTo>
                    <a:pt x="4350" y="1292"/>
                  </a:lnTo>
                  <a:lnTo>
                    <a:pt x="4317" y="1334"/>
                  </a:lnTo>
                  <a:lnTo>
                    <a:pt x="4284" y="1375"/>
                  </a:lnTo>
                  <a:lnTo>
                    <a:pt x="4247" y="1415"/>
                  </a:lnTo>
                  <a:lnTo>
                    <a:pt x="4210" y="1454"/>
                  </a:lnTo>
                  <a:lnTo>
                    <a:pt x="4171" y="1491"/>
                  </a:lnTo>
                  <a:lnTo>
                    <a:pt x="4129" y="1528"/>
                  </a:lnTo>
                  <a:lnTo>
                    <a:pt x="4086" y="1563"/>
                  </a:lnTo>
                  <a:lnTo>
                    <a:pt x="4041" y="1599"/>
                  </a:lnTo>
                  <a:lnTo>
                    <a:pt x="3993" y="1631"/>
                  </a:lnTo>
                  <a:lnTo>
                    <a:pt x="3945" y="1664"/>
                  </a:lnTo>
                  <a:lnTo>
                    <a:pt x="3893" y="1694"/>
                  </a:lnTo>
                  <a:lnTo>
                    <a:pt x="3839" y="1723"/>
                  </a:lnTo>
                  <a:lnTo>
                    <a:pt x="3784" y="1749"/>
                  </a:lnTo>
                  <a:lnTo>
                    <a:pt x="3725" y="1775"/>
                  </a:lnTo>
                  <a:lnTo>
                    <a:pt x="3664" y="1798"/>
                  </a:lnTo>
                  <a:lnTo>
                    <a:pt x="3602" y="1820"/>
                  </a:lnTo>
                  <a:lnTo>
                    <a:pt x="3537" y="1840"/>
                  </a:lnTo>
                  <a:lnTo>
                    <a:pt x="3469" y="1856"/>
                  </a:lnTo>
                  <a:lnTo>
                    <a:pt x="3398" y="1872"/>
                  </a:lnTo>
                  <a:lnTo>
                    <a:pt x="3326" y="1885"/>
                  </a:lnTo>
                  <a:lnTo>
                    <a:pt x="3249" y="1894"/>
                  </a:lnTo>
                  <a:lnTo>
                    <a:pt x="3171" y="1903"/>
                  </a:lnTo>
                  <a:lnTo>
                    <a:pt x="3091" y="1909"/>
                  </a:lnTo>
                  <a:lnTo>
                    <a:pt x="3008" y="1911"/>
                  </a:lnTo>
                  <a:lnTo>
                    <a:pt x="3008" y="1911"/>
                  </a:lnTo>
                  <a:lnTo>
                    <a:pt x="2841" y="1915"/>
                  </a:lnTo>
                  <a:lnTo>
                    <a:pt x="2681" y="1922"/>
                  </a:lnTo>
                  <a:lnTo>
                    <a:pt x="2527" y="1932"/>
                  </a:lnTo>
                  <a:lnTo>
                    <a:pt x="2380" y="1943"/>
                  </a:lnTo>
                  <a:lnTo>
                    <a:pt x="2238" y="1957"/>
                  </a:lnTo>
                  <a:lnTo>
                    <a:pt x="2102" y="1974"/>
                  </a:lnTo>
                  <a:lnTo>
                    <a:pt x="1973" y="1993"/>
                  </a:lnTo>
                  <a:lnTo>
                    <a:pt x="1848" y="2014"/>
                  </a:lnTo>
                  <a:lnTo>
                    <a:pt x="1729" y="2038"/>
                  </a:lnTo>
                  <a:lnTo>
                    <a:pt x="1615" y="2066"/>
                  </a:lnTo>
                  <a:lnTo>
                    <a:pt x="1507" y="2095"/>
                  </a:lnTo>
                  <a:lnTo>
                    <a:pt x="1401" y="2127"/>
                  </a:lnTo>
                  <a:lnTo>
                    <a:pt x="1351" y="2143"/>
                  </a:lnTo>
                  <a:lnTo>
                    <a:pt x="1301" y="2161"/>
                  </a:lnTo>
                  <a:lnTo>
                    <a:pt x="1253" y="2179"/>
                  </a:lnTo>
                  <a:lnTo>
                    <a:pt x="1205" y="2198"/>
                  </a:lnTo>
                  <a:lnTo>
                    <a:pt x="1160" y="2217"/>
                  </a:lnTo>
                  <a:lnTo>
                    <a:pt x="1114" y="2237"/>
                  </a:lnTo>
                  <a:lnTo>
                    <a:pt x="1069" y="2258"/>
                  </a:lnTo>
                  <a:lnTo>
                    <a:pt x="1026" y="2280"/>
                  </a:lnTo>
                  <a:lnTo>
                    <a:pt x="983" y="2301"/>
                  </a:lnTo>
                  <a:lnTo>
                    <a:pt x="942" y="2324"/>
                  </a:lnTo>
                  <a:lnTo>
                    <a:pt x="901" y="2348"/>
                  </a:lnTo>
                  <a:lnTo>
                    <a:pt x="861" y="2372"/>
                  </a:lnTo>
                  <a:lnTo>
                    <a:pt x="822" y="2397"/>
                  </a:lnTo>
                  <a:lnTo>
                    <a:pt x="785" y="2422"/>
                  </a:lnTo>
                  <a:lnTo>
                    <a:pt x="747" y="2448"/>
                  </a:lnTo>
                  <a:lnTo>
                    <a:pt x="711" y="2476"/>
                  </a:lnTo>
                  <a:lnTo>
                    <a:pt x="675" y="2503"/>
                  </a:lnTo>
                  <a:lnTo>
                    <a:pt x="639" y="2531"/>
                  </a:lnTo>
                  <a:lnTo>
                    <a:pt x="606" y="2560"/>
                  </a:lnTo>
                  <a:lnTo>
                    <a:pt x="571" y="2589"/>
                  </a:lnTo>
                  <a:lnTo>
                    <a:pt x="538" y="2619"/>
                  </a:lnTo>
                  <a:lnTo>
                    <a:pt x="506" y="2650"/>
                  </a:lnTo>
                  <a:lnTo>
                    <a:pt x="442" y="2713"/>
                  </a:lnTo>
                  <a:lnTo>
                    <a:pt x="382" y="2779"/>
                  </a:lnTo>
                  <a:lnTo>
                    <a:pt x="322" y="2849"/>
                  </a:lnTo>
                  <a:lnTo>
                    <a:pt x="265" y="2921"/>
                  </a:lnTo>
                  <a:lnTo>
                    <a:pt x="210" y="2996"/>
                  </a:lnTo>
                  <a:lnTo>
                    <a:pt x="156" y="3073"/>
                  </a:lnTo>
                  <a:lnTo>
                    <a:pt x="103" y="3154"/>
                  </a:lnTo>
                  <a:lnTo>
                    <a:pt x="52" y="3236"/>
                  </a:lnTo>
                  <a:lnTo>
                    <a:pt x="0" y="3323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</p:grpSp>
      <p:sp>
        <p:nvSpPr>
          <p:cNvPr id="1035329" name="Rectangle 65" descr="좁은 수평선"/>
          <p:cNvSpPr>
            <a:spLocks noChangeArrowheads="1"/>
          </p:cNvSpPr>
          <p:nvPr/>
        </p:nvSpPr>
        <p:spPr bwMode="auto">
          <a:xfrm>
            <a:off x="0" y="692260"/>
            <a:ext cx="10668000" cy="461963"/>
          </a:xfrm>
          <a:prstGeom prst="rect">
            <a:avLst/>
          </a:prstGeom>
          <a:pattFill prst="narHorz">
            <a:fgClr>
              <a:schemeClr val="bg1">
                <a:alpha val="30000"/>
              </a:schemeClr>
            </a:fgClr>
            <a:bgClr>
              <a:schemeClr val="bg2">
                <a:alpha val="30000"/>
              </a:schemeClr>
            </a:bgClr>
          </a:pattFill>
          <a:ln w="9525">
            <a:noFill/>
            <a:miter lim="800000"/>
            <a:headEnd/>
            <a:tailEnd/>
          </a:ln>
          <a:effectLst/>
        </p:spPr>
        <p:txBody>
          <a:bodyPr wrap="none" lIns="90893" tIns="45454" rIns="90893" bIns="45454" anchor="ctr"/>
          <a:lstStyle/>
          <a:p>
            <a:endParaRPr lang="ko-KR" altLang="en-US"/>
          </a:p>
        </p:txBody>
      </p:sp>
      <p:sp>
        <p:nvSpPr>
          <p:cNvPr id="1035330" name="Rectangle 66"/>
          <p:cNvSpPr>
            <a:spLocks noChangeArrowheads="1"/>
          </p:cNvSpPr>
          <p:nvPr/>
        </p:nvSpPr>
        <p:spPr bwMode="auto">
          <a:xfrm>
            <a:off x="14292" y="1301754"/>
            <a:ext cx="10653712" cy="5794375"/>
          </a:xfrm>
          <a:prstGeom prst="rect">
            <a:avLst/>
          </a:prstGeom>
          <a:solidFill>
            <a:schemeClr val="bg1"/>
          </a:solidFill>
          <a:ln w="9525">
            <a:noFill/>
            <a:miter lim="800000"/>
            <a:headEnd/>
            <a:tailEnd/>
          </a:ln>
          <a:effectLst/>
        </p:spPr>
        <p:txBody>
          <a:bodyPr wrap="none" lIns="90893" tIns="45454" rIns="90893" bIns="45454" anchor="ctr"/>
          <a:lstStyle/>
          <a:p>
            <a:endParaRPr lang="ko-KR" altLang="en-US"/>
          </a:p>
        </p:txBody>
      </p:sp>
      <p:sp>
        <p:nvSpPr>
          <p:cNvPr id="1035331" name="Text Box 67"/>
          <p:cNvSpPr txBox="1">
            <a:spLocks noChangeArrowheads="1"/>
          </p:cNvSpPr>
          <p:nvPr/>
        </p:nvSpPr>
        <p:spPr bwMode="auto">
          <a:xfrm>
            <a:off x="8999580" y="419121"/>
            <a:ext cx="1469439" cy="332027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57816" tIns="50108" rIns="57816" bIns="50108">
            <a:spAutoFit/>
          </a:bodyPr>
          <a:lstStyle/>
          <a:p>
            <a:pPr defTabSz="981527"/>
            <a:r>
              <a:rPr lang="en-US" altLang="ko-KR" sz="1500" dirty="0">
                <a:solidFill>
                  <a:schemeClr val="bg1"/>
                </a:solidFill>
                <a:latin typeface="Arial Black" pitchFamily="34" charset="0"/>
                <a:ea typeface="HY견고딕" pitchFamily="18" charset="-127"/>
              </a:rPr>
              <a:t>SOUNDRACE</a:t>
            </a:r>
          </a:p>
        </p:txBody>
      </p:sp>
      <p:grpSp>
        <p:nvGrpSpPr>
          <p:cNvPr id="1035332" name="Group 68"/>
          <p:cNvGrpSpPr>
            <a:grpSpLocks/>
          </p:cNvGrpSpPr>
          <p:nvPr/>
        </p:nvGrpSpPr>
        <p:grpSpPr bwMode="auto">
          <a:xfrm>
            <a:off x="7912107" y="430213"/>
            <a:ext cx="279400" cy="255587"/>
            <a:chOff x="384" y="72"/>
            <a:chExt cx="908" cy="908"/>
          </a:xfrm>
        </p:grpSpPr>
        <p:sp>
          <p:nvSpPr>
            <p:cNvPr id="1035333" name="Oval 69"/>
            <p:cNvSpPr>
              <a:spLocks noChangeArrowheads="1"/>
            </p:cNvSpPr>
            <p:nvPr userDrawn="1"/>
          </p:nvSpPr>
          <p:spPr bwMode="auto">
            <a:xfrm>
              <a:off x="384" y="72"/>
              <a:ext cx="908" cy="908"/>
            </a:xfrm>
            <a:prstGeom prst="ellipse">
              <a:avLst/>
            </a:prstGeom>
            <a:gradFill rotWithShape="1">
              <a:gsLst>
                <a:gs pos="0">
                  <a:srgbClr val="DDF2FF"/>
                </a:gs>
                <a:gs pos="100000">
                  <a:srgbClr val="3900C6"/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lIns="98484" tIns="49245" rIns="98484" bIns="49245" anchor="ctr"/>
            <a:lstStyle/>
            <a:p>
              <a:pPr defTabSz="981527"/>
              <a:endParaRPr lang="ko-KR" altLang="en-US" sz="2600" dirty="0">
                <a:latin typeface="HY헤드라인M" pitchFamily="18" charset="-127"/>
                <a:ea typeface="HY헤드라인M" pitchFamily="18" charset="-127"/>
              </a:endParaRPr>
            </a:p>
          </p:txBody>
        </p:sp>
        <p:sp>
          <p:nvSpPr>
            <p:cNvPr id="1035334" name="Oval 70"/>
            <p:cNvSpPr>
              <a:spLocks noChangeArrowheads="1"/>
            </p:cNvSpPr>
            <p:nvPr userDrawn="1"/>
          </p:nvSpPr>
          <p:spPr bwMode="auto">
            <a:xfrm>
              <a:off x="612" y="328"/>
              <a:ext cx="408" cy="408"/>
            </a:xfrm>
            <a:prstGeom prst="ellipse">
              <a:avLst/>
            </a:prstGeom>
            <a:gradFill rotWithShape="1">
              <a:gsLst>
                <a:gs pos="0">
                  <a:schemeClr val="bg1"/>
                </a:gs>
                <a:gs pos="100000">
                  <a:srgbClr val="3900C6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35335" name="Oval 71"/>
            <p:cNvSpPr>
              <a:spLocks noChangeArrowheads="1"/>
            </p:cNvSpPr>
            <p:nvPr userDrawn="1"/>
          </p:nvSpPr>
          <p:spPr bwMode="auto">
            <a:xfrm rot="-1983712">
              <a:off x="445" y="171"/>
              <a:ext cx="499" cy="318"/>
            </a:xfrm>
            <a:prstGeom prst="ellipse">
              <a:avLst/>
            </a:prstGeom>
            <a:gradFill rotWithShape="1">
              <a:gsLst>
                <a:gs pos="0">
                  <a:srgbClr val="E5E5FF">
                    <a:alpha val="95000"/>
                  </a:srgbClr>
                </a:gs>
                <a:gs pos="100000">
                  <a:schemeClr val="bg1">
                    <a:alpha val="0"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</p:grpSp>
      <p:grpSp>
        <p:nvGrpSpPr>
          <p:cNvPr id="1035336" name="Group 72"/>
          <p:cNvGrpSpPr>
            <a:grpSpLocks/>
          </p:cNvGrpSpPr>
          <p:nvPr/>
        </p:nvGrpSpPr>
        <p:grpSpPr bwMode="auto">
          <a:xfrm>
            <a:off x="8585314" y="438154"/>
            <a:ext cx="277813" cy="257175"/>
            <a:chOff x="1383" y="73"/>
            <a:chExt cx="907" cy="907"/>
          </a:xfrm>
        </p:grpSpPr>
        <p:sp>
          <p:nvSpPr>
            <p:cNvPr id="1035337" name="Oval 73"/>
            <p:cNvSpPr>
              <a:spLocks noChangeArrowheads="1"/>
            </p:cNvSpPr>
            <p:nvPr userDrawn="1"/>
          </p:nvSpPr>
          <p:spPr bwMode="auto">
            <a:xfrm>
              <a:off x="1383" y="73"/>
              <a:ext cx="907" cy="907"/>
            </a:xfrm>
            <a:prstGeom prst="ellipse">
              <a:avLst/>
            </a:prstGeom>
            <a:gradFill rotWithShape="1">
              <a:gsLst>
                <a:gs pos="0">
                  <a:srgbClr val="DDF2FF"/>
                </a:gs>
                <a:gs pos="100000">
                  <a:srgbClr val="0099FF"/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35338" name="Oval 74"/>
            <p:cNvSpPr>
              <a:spLocks noChangeArrowheads="1"/>
            </p:cNvSpPr>
            <p:nvPr userDrawn="1"/>
          </p:nvSpPr>
          <p:spPr bwMode="auto">
            <a:xfrm>
              <a:off x="1610" y="328"/>
              <a:ext cx="408" cy="408"/>
            </a:xfrm>
            <a:prstGeom prst="ellipse">
              <a:avLst/>
            </a:prstGeom>
            <a:gradFill rotWithShape="1">
              <a:gsLst>
                <a:gs pos="0">
                  <a:schemeClr val="bg1"/>
                </a:gs>
                <a:gs pos="100000">
                  <a:srgbClr val="3900C6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35339" name="Oval 75"/>
            <p:cNvSpPr>
              <a:spLocks noChangeArrowheads="1"/>
            </p:cNvSpPr>
            <p:nvPr userDrawn="1"/>
          </p:nvSpPr>
          <p:spPr bwMode="auto">
            <a:xfrm rot="-1983712">
              <a:off x="1443" y="171"/>
              <a:ext cx="499" cy="318"/>
            </a:xfrm>
            <a:prstGeom prst="ellipse">
              <a:avLst/>
            </a:prstGeom>
            <a:gradFill rotWithShape="1">
              <a:gsLst>
                <a:gs pos="0">
                  <a:srgbClr val="E5E5FF">
                    <a:alpha val="95000"/>
                  </a:srgbClr>
                </a:gs>
                <a:gs pos="100000">
                  <a:schemeClr val="bg1">
                    <a:alpha val="0"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</p:grpSp>
      <p:grpSp>
        <p:nvGrpSpPr>
          <p:cNvPr id="1035340" name="Group 76"/>
          <p:cNvGrpSpPr>
            <a:grpSpLocks/>
          </p:cNvGrpSpPr>
          <p:nvPr/>
        </p:nvGrpSpPr>
        <p:grpSpPr bwMode="auto">
          <a:xfrm>
            <a:off x="8248657" y="434982"/>
            <a:ext cx="280988" cy="257175"/>
            <a:chOff x="3379" y="73"/>
            <a:chExt cx="907" cy="907"/>
          </a:xfrm>
        </p:grpSpPr>
        <p:sp>
          <p:nvSpPr>
            <p:cNvPr id="1035341" name="Oval 77"/>
            <p:cNvSpPr>
              <a:spLocks noChangeArrowheads="1"/>
            </p:cNvSpPr>
            <p:nvPr userDrawn="1"/>
          </p:nvSpPr>
          <p:spPr bwMode="auto">
            <a:xfrm>
              <a:off x="3379" y="73"/>
              <a:ext cx="907" cy="907"/>
            </a:xfrm>
            <a:prstGeom prst="ellipse">
              <a:avLst/>
            </a:prstGeom>
            <a:gradFill rotWithShape="1">
              <a:gsLst>
                <a:gs pos="0">
                  <a:schemeClr val="bg1"/>
                </a:gs>
                <a:gs pos="100000">
                  <a:srgbClr val="FF00FF"/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35342" name="Oval 78"/>
            <p:cNvSpPr>
              <a:spLocks noChangeArrowheads="1"/>
            </p:cNvSpPr>
            <p:nvPr userDrawn="1"/>
          </p:nvSpPr>
          <p:spPr bwMode="auto">
            <a:xfrm>
              <a:off x="3606" y="328"/>
              <a:ext cx="408" cy="408"/>
            </a:xfrm>
            <a:prstGeom prst="ellipse">
              <a:avLst/>
            </a:prstGeom>
            <a:gradFill rotWithShape="1">
              <a:gsLst>
                <a:gs pos="0">
                  <a:schemeClr val="bg1"/>
                </a:gs>
                <a:gs pos="100000">
                  <a:srgbClr val="3900C6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35343" name="Oval 79"/>
            <p:cNvSpPr>
              <a:spLocks noChangeArrowheads="1"/>
            </p:cNvSpPr>
            <p:nvPr userDrawn="1"/>
          </p:nvSpPr>
          <p:spPr bwMode="auto">
            <a:xfrm rot="-1983712">
              <a:off x="3439" y="171"/>
              <a:ext cx="499" cy="318"/>
            </a:xfrm>
            <a:prstGeom prst="ellipse">
              <a:avLst/>
            </a:prstGeom>
            <a:gradFill rotWithShape="1">
              <a:gsLst>
                <a:gs pos="0">
                  <a:srgbClr val="FFDDFF">
                    <a:alpha val="95000"/>
                  </a:srgbClr>
                </a:gs>
                <a:gs pos="100000">
                  <a:schemeClr val="bg1">
                    <a:alpha val="0"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</p:grp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72" r:id="rId1"/>
    <p:sldLayoutId id="2147483838" r:id="rId2"/>
    <p:sldLayoutId id="2147483839" r:id="rId3"/>
    <p:sldLayoutId id="2147483840" r:id="rId4"/>
    <p:sldLayoutId id="2147483841" r:id="rId5"/>
    <p:sldLayoutId id="2147483842" r:id="rId6"/>
    <p:sldLayoutId id="2147483843" r:id="rId7"/>
    <p:sldLayoutId id="2147483844" r:id="rId8"/>
    <p:sldLayoutId id="2147483845" r:id="rId9"/>
    <p:sldLayoutId id="2147483846" r:id="rId10"/>
    <p:sldLayoutId id="2147483847" r:id="rId11"/>
  </p:sldLayoutIdLst>
  <p:txStyles>
    <p:titleStyle>
      <a:lvl1pPr algn="ctr" defTabSz="981527" rtl="0" fontAlgn="base" latinLnBrk="1">
        <a:spcBef>
          <a:spcPct val="0"/>
        </a:spcBef>
        <a:spcAft>
          <a:spcPct val="0"/>
        </a:spcAft>
        <a:defRPr kumimoji="1" sz="4700">
          <a:solidFill>
            <a:schemeClr val="tx2"/>
          </a:solidFill>
          <a:latin typeface="+mj-lt"/>
          <a:ea typeface="+mj-ea"/>
          <a:cs typeface="+mj-cs"/>
        </a:defRPr>
      </a:lvl1pPr>
      <a:lvl2pPr algn="ctr" defTabSz="981527" rtl="0" fontAlgn="base" latinLnBrk="1">
        <a:spcBef>
          <a:spcPct val="0"/>
        </a:spcBef>
        <a:spcAft>
          <a:spcPct val="0"/>
        </a:spcAft>
        <a:defRPr kumimoji="1" sz="4700">
          <a:solidFill>
            <a:schemeClr val="tx2"/>
          </a:solidFill>
          <a:latin typeface="굴림" pitchFamily="50" charset="-127"/>
          <a:ea typeface="굴림" pitchFamily="50" charset="-127"/>
        </a:defRPr>
      </a:lvl2pPr>
      <a:lvl3pPr algn="ctr" defTabSz="981527" rtl="0" fontAlgn="base" latinLnBrk="1">
        <a:spcBef>
          <a:spcPct val="0"/>
        </a:spcBef>
        <a:spcAft>
          <a:spcPct val="0"/>
        </a:spcAft>
        <a:defRPr kumimoji="1" sz="4700">
          <a:solidFill>
            <a:schemeClr val="tx2"/>
          </a:solidFill>
          <a:latin typeface="굴림" pitchFamily="50" charset="-127"/>
          <a:ea typeface="굴림" pitchFamily="50" charset="-127"/>
        </a:defRPr>
      </a:lvl3pPr>
      <a:lvl4pPr algn="ctr" defTabSz="981527" rtl="0" fontAlgn="base" latinLnBrk="1">
        <a:spcBef>
          <a:spcPct val="0"/>
        </a:spcBef>
        <a:spcAft>
          <a:spcPct val="0"/>
        </a:spcAft>
        <a:defRPr kumimoji="1" sz="4700">
          <a:solidFill>
            <a:schemeClr val="tx2"/>
          </a:solidFill>
          <a:latin typeface="굴림" pitchFamily="50" charset="-127"/>
          <a:ea typeface="굴림" pitchFamily="50" charset="-127"/>
        </a:defRPr>
      </a:lvl4pPr>
      <a:lvl5pPr algn="ctr" defTabSz="981527" rtl="0" fontAlgn="base" latinLnBrk="1">
        <a:spcBef>
          <a:spcPct val="0"/>
        </a:spcBef>
        <a:spcAft>
          <a:spcPct val="0"/>
        </a:spcAft>
        <a:defRPr kumimoji="1" sz="4700">
          <a:solidFill>
            <a:schemeClr val="tx2"/>
          </a:solidFill>
          <a:latin typeface="굴림" pitchFamily="50" charset="-127"/>
          <a:ea typeface="굴림" pitchFamily="50" charset="-127"/>
        </a:defRPr>
      </a:lvl5pPr>
      <a:lvl6pPr marL="454488" algn="ctr" defTabSz="981527" rtl="0" fontAlgn="base" latinLnBrk="1">
        <a:spcBef>
          <a:spcPct val="0"/>
        </a:spcBef>
        <a:spcAft>
          <a:spcPct val="0"/>
        </a:spcAft>
        <a:defRPr kumimoji="1" sz="4700">
          <a:solidFill>
            <a:schemeClr val="tx2"/>
          </a:solidFill>
          <a:latin typeface="굴림" pitchFamily="50" charset="-127"/>
          <a:ea typeface="굴림" pitchFamily="50" charset="-127"/>
        </a:defRPr>
      </a:lvl6pPr>
      <a:lvl7pPr marL="908945" algn="ctr" defTabSz="981527" rtl="0" fontAlgn="base" latinLnBrk="1">
        <a:spcBef>
          <a:spcPct val="0"/>
        </a:spcBef>
        <a:spcAft>
          <a:spcPct val="0"/>
        </a:spcAft>
        <a:defRPr kumimoji="1" sz="4700">
          <a:solidFill>
            <a:schemeClr val="tx2"/>
          </a:solidFill>
          <a:latin typeface="굴림" pitchFamily="50" charset="-127"/>
          <a:ea typeface="굴림" pitchFamily="50" charset="-127"/>
        </a:defRPr>
      </a:lvl7pPr>
      <a:lvl8pPr marL="1363412" algn="ctr" defTabSz="981527" rtl="0" fontAlgn="base" latinLnBrk="1">
        <a:spcBef>
          <a:spcPct val="0"/>
        </a:spcBef>
        <a:spcAft>
          <a:spcPct val="0"/>
        </a:spcAft>
        <a:defRPr kumimoji="1" sz="4700">
          <a:solidFill>
            <a:schemeClr val="tx2"/>
          </a:solidFill>
          <a:latin typeface="굴림" pitchFamily="50" charset="-127"/>
          <a:ea typeface="굴림" pitchFamily="50" charset="-127"/>
        </a:defRPr>
      </a:lvl8pPr>
      <a:lvl9pPr marL="1817867" algn="ctr" defTabSz="981527" rtl="0" fontAlgn="base" latinLnBrk="1">
        <a:spcBef>
          <a:spcPct val="0"/>
        </a:spcBef>
        <a:spcAft>
          <a:spcPct val="0"/>
        </a:spcAft>
        <a:defRPr kumimoji="1" sz="4700">
          <a:solidFill>
            <a:schemeClr val="tx2"/>
          </a:solidFill>
          <a:latin typeface="굴림" pitchFamily="50" charset="-127"/>
          <a:ea typeface="굴림" pitchFamily="50" charset="-127"/>
        </a:defRPr>
      </a:lvl9pPr>
    </p:titleStyle>
    <p:bodyStyle>
      <a:lvl1pPr marL="367677" indent="-367677" algn="l" defTabSz="981527" rtl="0" fontAlgn="base" latinLnBrk="1">
        <a:spcBef>
          <a:spcPct val="20000"/>
        </a:spcBef>
        <a:spcAft>
          <a:spcPct val="0"/>
        </a:spcAft>
        <a:buChar char="•"/>
        <a:defRPr kumimoji="1" sz="3500">
          <a:solidFill>
            <a:schemeClr val="tx1"/>
          </a:solidFill>
          <a:latin typeface="+mn-lt"/>
          <a:ea typeface="+mn-ea"/>
          <a:cs typeface="+mn-cs"/>
        </a:defRPr>
      </a:lvl1pPr>
      <a:lvl2pPr marL="798476" indent="-307733" algn="l" defTabSz="981527" rtl="0" fontAlgn="base" latinLnBrk="1">
        <a:spcBef>
          <a:spcPct val="20000"/>
        </a:spcBef>
        <a:spcAft>
          <a:spcPct val="0"/>
        </a:spcAft>
        <a:buChar char="–"/>
        <a:defRPr kumimoji="1" sz="3100">
          <a:solidFill>
            <a:schemeClr val="tx1"/>
          </a:solidFill>
          <a:latin typeface="+mn-lt"/>
          <a:ea typeface="+mn-ea"/>
        </a:defRPr>
      </a:lvl2pPr>
      <a:lvl3pPr marL="1226123" indent="-244606" algn="l" defTabSz="981527" rtl="0" fontAlgn="base" latinLnBrk="1">
        <a:spcBef>
          <a:spcPct val="20000"/>
        </a:spcBef>
        <a:spcAft>
          <a:spcPct val="0"/>
        </a:spcAft>
        <a:buChar char="•"/>
        <a:defRPr kumimoji="1" sz="2600">
          <a:solidFill>
            <a:schemeClr val="tx1"/>
          </a:solidFill>
          <a:latin typeface="+mn-lt"/>
          <a:ea typeface="+mn-ea"/>
        </a:defRPr>
      </a:lvl3pPr>
      <a:lvl4pPr marL="1716881" indent="-244606" algn="l" defTabSz="981527" rtl="0" fontAlgn="base" latinLnBrk="1">
        <a:spcBef>
          <a:spcPct val="20000"/>
        </a:spcBef>
        <a:spcAft>
          <a:spcPct val="0"/>
        </a:spcAft>
        <a:buChar char="–"/>
        <a:defRPr kumimoji="1" sz="2100">
          <a:solidFill>
            <a:schemeClr val="tx1"/>
          </a:solidFill>
          <a:latin typeface="+mn-lt"/>
          <a:ea typeface="+mn-ea"/>
        </a:defRPr>
      </a:lvl4pPr>
      <a:lvl5pPr marL="2207636" indent="-244606" algn="l" defTabSz="981527" rtl="0" fontAlgn="base" latinLnBrk="1">
        <a:spcBef>
          <a:spcPct val="20000"/>
        </a:spcBef>
        <a:spcAft>
          <a:spcPct val="0"/>
        </a:spcAft>
        <a:buChar char="»"/>
        <a:defRPr kumimoji="1" sz="2100">
          <a:solidFill>
            <a:schemeClr val="tx1"/>
          </a:solidFill>
          <a:latin typeface="+mn-lt"/>
          <a:ea typeface="+mn-ea"/>
        </a:defRPr>
      </a:lvl5pPr>
      <a:lvl6pPr marL="2662105" indent="-244606" algn="l" defTabSz="981527" rtl="0" fontAlgn="base" latinLnBrk="1">
        <a:spcBef>
          <a:spcPct val="20000"/>
        </a:spcBef>
        <a:spcAft>
          <a:spcPct val="0"/>
        </a:spcAft>
        <a:buChar char="»"/>
        <a:defRPr kumimoji="1" sz="2100">
          <a:solidFill>
            <a:schemeClr val="tx1"/>
          </a:solidFill>
          <a:latin typeface="+mn-lt"/>
          <a:ea typeface="+mn-ea"/>
        </a:defRPr>
      </a:lvl6pPr>
      <a:lvl7pPr marL="3116602" indent="-244606" algn="l" defTabSz="981527" rtl="0" fontAlgn="base" latinLnBrk="1">
        <a:spcBef>
          <a:spcPct val="20000"/>
        </a:spcBef>
        <a:spcAft>
          <a:spcPct val="0"/>
        </a:spcAft>
        <a:buChar char="»"/>
        <a:defRPr kumimoji="1" sz="2100">
          <a:solidFill>
            <a:schemeClr val="tx1"/>
          </a:solidFill>
          <a:latin typeface="+mn-lt"/>
          <a:ea typeface="+mn-ea"/>
        </a:defRPr>
      </a:lvl7pPr>
      <a:lvl8pPr marL="3571054" indent="-244606" algn="l" defTabSz="981527" rtl="0" fontAlgn="base" latinLnBrk="1">
        <a:spcBef>
          <a:spcPct val="20000"/>
        </a:spcBef>
        <a:spcAft>
          <a:spcPct val="0"/>
        </a:spcAft>
        <a:buChar char="»"/>
        <a:defRPr kumimoji="1" sz="2100">
          <a:solidFill>
            <a:schemeClr val="tx1"/>
          </a:solidFill>
          <a:latin typeface="+mn-lt"/>
          <a:ea typeface="+mn-ea"/>
        </a:defRPr>
      </a:lvl8pPr>
      <a:lvl9pPr marL="4025532" indent="-244606" algn="l" defTabSz="981527" rtl="0" fontAlgn="base" latinLnBrk="1">
        <a:spcBef>
          <a:spcPct val="20000"/>
        </a:spcBef>
        <a:spcAft>
          <a:spcPct val="0"/>
        </a:spcAft>
        <a:buChar char="»"/>
        <a:defRPr kumimoji="1" sz="2100">
          <a:solidFill>
            <a:schemeClr val="tx1"/>
          </a:solidFill>
          <a:latin typeface="+mn-lt"/>
          <a:ea typeface="+mn-ea"/>
        </a:defRPr>
      </a:lvl9pPr>
    </p:bodyStyle>
    <p:otherStyle>
      <a:defPPr>
        <a:defRPr lang="ko-KR"/>
      </a:defPPr>
      <a:lvl1pPr marL="0" algn="l" defTabSz="908945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4488" algn="l" defTabSz="908945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08945" algn="l" defTabSz="908945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63412" algn="l" defTabSz="908945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17867" algn="l" defTabSz="908945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72338" algn="l" defTabSz="908945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26806" algn="l" defTabSz="908945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181264" algn="l" defTabSz="908945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35747" algn="l" defTabSz="908945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43458" name="Picture 2" descr="blue"/>
          <p:cNvPicPr>
            <a:picLocks noChangeAspect="1" noChangeArrowheads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xmlns=""/>
              </a:ext>
            </a:extLst>
          </a:blip>
          <a:srcRect/>
          <a:stretch>
            <a:fillRect/>
          </a:stretch>
        </p:blipFill>
        <p:spPr bwMode="auto">
          <a:xfrm>
            <a:off x="0" y="111"/>
            <a:ext cx="10668000" cy="1152525"/>
          </a:xfrm>
          <a:prstGeom prst="rect">
            <a:avLst/>
          </a:prstGeom>
          <a:noFill/>
        </p:spPr>
      </p:pic>
      <p:sp>
        <p:nvSpPr>
          <p:cNvPr id="1043459" name="Rectangle 3"/>
          <p:cNvSpPr>
            <a:spLocks noChangeArrowheads="1"/>
          </p:cNvSpPr>
          <p:nvPr/>
        </p:nvSpPr>
        <p:spPr bwMode="auto">
          <a:xfrm>
            <a:off x="0" y="7104062"/>
            <a:ext cx="10668000" cy="336551"/>
          </a:xfrm>
          <a:prstGeom prst="rect">
            <a:avLst/>
          </a:prstGeom>
          <a:solidFill>
            <a:srgbClr val="B2B2B2"/>
          </a:solidFill>
          <a:ln w="9525">
            <a:noFill/>
            <a:miter lim="800000"/>
            <a:headEnd/>
            <a:tailEnd/>
          </a:ln>
          <a:effectLst/>
        </p:spPr>
        <p:txBody>
          <a:bodyPr wrap="none" lIns="90893" tIns="45454" rIns="90893" bIns="45454" anchor="ctr"/>
          <a:lstStyle/>
          <a:p>
            <a:endParaRPr lang="ko-KR" altLang="en-US"/>
          </a:p>
        </p:txBody>
      </p:sp>
      <p:grpSp>
        <p:nvGrpSpPr>
          <p:cNvPr id="1043460" name="Group 4"/>
          <p:cNvGrpSpPr>
            <a:grpSpLocks/>
          </p:cNvGrpSpPr>
          <p:nvPr/>
        </p:nvGrpSpPr>
        <p:grpSpPr bwMode="auto">
          <a:xfrm rot="-2166924">
            <a:off x="701675" y="-3092440"/>
            <a:ext cx="11988800" cy="5667375"/>
            <a:chOff x="266" y="453"/>
            <a:chExt cx="6490" cy="1666"/>
          </a:xfrm>
        </p:grpSpPr>
        <p:sp>
          <p:nvSpPr>
            <p:cNvPr id="1043461" name="Freeform 5"/>
            <p:cNvSpPr>
              <a:spLocks/>
            </p:cNvSpPr>
            <p:nvPr userDrawn="1"/>
          </p:nvSpPr>
          <p:spPr bwMode="auto">
            <a:xfrm>
              <a:off x="266" y="570"/>
              <a:ext cx="4772" cy="1549"/>
            </a:xfrm>
            <a:custGeom>
              <a:avLst/>
              <a:gdLst/>
              <a:ahLst/>
              <a:cxnLst>
                <a:cxn ang="0">
                  <a:pos x="4772" y="2929"/>
                </a:cxn>
                <a:cxn ang="0">
                  <a:pos x="4719" y="2956"/>
                </a:cxn>
                <a:cxn ang="0">
                  <a:pos x="4658" y="2985"/>
                </a:cxn>
                <a:cxn ang="0">
                  <a:pos x="4574" y="3017"/>
                </a:cxn>
                <a:cxn ang="0">
                  <a:pos x="4472" y="3048"/>
                </a:cxn>
                <a:cxn ang="0">
                  <a:pos x="4351" y="3076"/>
                </a:cxn>
                <a:cxn ang="0">
                  <a:pos x="4215" y="3093"/>
                </a:cxn>
                <a:cxn ang="0">
                  <a:pos x="4141" y="3097"/>
                </a:cxn>
                <a:cxn ang="0">
                  <a:pos x="4065" y="3097"/>
                </a:cxn>
                <a:cxn ang="0">
                  <a:pos x="3984" y="3092"/>
                </a:cxn>
                <a:cxn ang="0">
                  <a:pos x="3902" y="3082"/>
                </a:cxn>
                <a:cxn ang="0">
                  <a:pos x="3818" y="3066"/>
                </a:cxn>
                <a:cxn ang="0">
                  <a:pos x="3730" y="3045"/>
                </a:cxn>
                <a:cxn ang="0">
                  <a:pos x="3640" y="3016"/>
                </a:cxn>
                <a:cxn ang="0">
                  <a:pos x="3548" y="2980"/>
                </a:cxn>
                <a:cxn ang="0">
                  <a:pos x="3455" y="2937"/>
                </a:cxn>
                <a:cxn ang="0">
                  <a:pos x="3361" y="2885"/>
                </a:cxn>
                <a:cxn ang="0">
                  <a:pos x="3265" y="2824"/>
                </a:cxn>
                <a:cxn ang="0">
                  <a:pos x="3169" y="2754"/>
                </a:cxn>
                <a:cxn ang="0">
                  <a:pos x="3072" y="2673"/>
                </a:cxn>
                <a:cxn ang="0">
                  <a:pos x="2974" y="2583"/>
                </a:cxn>
                <a:cxn ang="0">
                  <a:pos x="2876" y="2481"/>
                </a:cxn>
                <a:cxn ang="0">
                  <a:pos x="2778" y="2367"/>
                </a:cxn>
                <a:cxn ang="0">
                  <a:pos x="2681" y="2241"/>
                </a:cxn>
                <a:cxn ang="0">
                  <a:pos x="2583" y="2102"/>
                </a:cxn>
                <a:cxn ang="0">
                  <a:pos x="2488" y="1960"/>
                </a:cxn>
                <a:cxn ang="0">
                  <a:pos x="2303" y="1695"/>
                </a:cxn>
                <a:cxn ang="0">
                  <a:pos x="2125" y="1456"/>
                </a:cxn>
                <a:cxn ang="0">
                  <a:pos x="1953" y="1240"/>
                </a:cxn>
                <a:cxn ang="0">
                  <a:pos x="1788" y="1046"/>
                </a:cxn>
                <a:cxn ang="0">
                  <a:pos x="1628" y="873"/>
                </a:cxn>
                <a:cxn ang="0">
                  <a:pos x="1471" y="720"/>
                </a:cxn>
                <a:cxn ang="0">
                  <a:pos x="1317" y="584"/>
                </a:cxn>
                <a:cxn ang="0">
                  <a:pos x="1166" y="466"/>
                </a:cxn>
                <a:cxn ang="0">
                  <a:pos x="1014" y="365"/>
                </a:cxn>
                <a:cxn ang="0">
                  <a:pos x="865" y="277"/>
                </a:cxn>
                <a:cxn ang="0">
                  <a:pos x="713" y="203"/>
                </a:cxn>
                <a:cxn ang="0">
                  <a:pos x="560" y="140"/>
                </a:cxn>
                <a:cxn ang="0">
                  <a:pos x="405" y="90"/>
                </a:cxn>
                <a:cxn ang="0">
                  <a:pos x="247" y="48"/>
                </a:cxn>
                <a:cxn ang="0">
                  <a:pos x="84" y="14"/>
                </a:cxn>
              </a:cxnLst>
              <a:rect l="0" t="0" r="r" b="b"/>
              <a:pathLst>
                <a:path w="4772" h="3097">
                  <a:moveTo>
                    <a:pt x="4772" y="2929"/>
                  </a:moveTo>
                  <a:lnTo>
                    <a:pt x="4772" y="2929"/>
                  </a:lnTo>
                  <a:lnTo>
                    <a:pt x="4758" y="2937"/>
                  </a:lnTo>
                  <a:lnTo>
                    <a:pt x="4719" y="2956"/>
                  </a:lnTo>
                  <a:lnTo>
                    <a:pt x="4691" y="2971"/>
                  </a:lnTo>
                  <a:lnTo>
                    <a:pt x="4658" y="2985"/>
                  </a:lnTo>
                  <a:lnTo>
                    <a:pt x="4619" y="3001"/>
                  </a:lnTo>
                  <a:lnTo>
                    <a:pt x="4574" y="3017"/>
                  </a:lnTo>
                  <a:lnTo>
                    <a:pt x="4526" y="3034"/>
                  </a:lnTo>
                  <a:lnTo>
                    <a:pt x="4472" y="3048"/>
                  </a:lnTo>
                  <a:lnTo>
                    <a:pt x="4413" y="3063"/>
                  </a:lnTo>
                  <a:lnTo>
                    <a:pt x="4351" y="3076"/>
                  </a:lnTo>
                  <a:lnTo>
                    <a:pt x="4286" y="3085"/>
                  </a:lnTo>
                  <a:lnTo>
                    <a:pt x="4215" y="3093"/>
                  </a:lnTo>
                  <a:lnTo>
                    <a:pt x="4179" y="3095"/>
                  </a:lnTo>
                  <a:lnTo>
                    <a:pt x="4141" y="3097"/>
                  </a:lnTo>
                  <a:lnTo>
                    <a:pt x="4104" y="3097"/>
                  </a:lnTo>
                  <a:lnTo>
                    <a:pt x="4065" y="3097"/>
                  </a:lnTo>
                  <a:lnTo>
                    <a:pt x="4025" y="3095"/>
                  </a:lnTo>
                  <a:lnTo>
                    <a:pt x="3984" y="3092"/>
                  </a:lnTo>
                  <a:lnTo>
                    <a:pt x="3944" y="3087"/>
                  </a:lnTo>
                  <a:lnTo>
                    <a:pt x="3902" y="3082"/>
                  </a:lnTo>
                  <a:lnTo>
                    <a:pt x="3859" y="3076"/>
                  </a:lnTo>
                  <a:lnTo>
                    <a:pt x="3818" y="3066"/>
                  </a:lnTo>
                  <a:lnTo>
                    <a:pt x="3773" y="3056"/>
                  </a:lnTo>
                  <a:lnTo>
                    <a:pt x="3730" y="3045"/>
                  </a:lnTo>
                  <a:lnTo>
                    <a:pt x="3684" y="3032"/>
                  </a:lnTo>
                  <a:lnTo>
                    <a:pt x="3640" y="3016"/>
                  </a:lnTo>
                  <a:lnTo>
                    <a:pt x="3594" y="3000"/>
                  </a:lnTo>
                  <a:lnTo>
                    <a:pt x="3548" y="2980"/>
                  </a:lnTo>
                  <a:lnTo>
                    <a:pt x="3503" y="2959"/>
                  </a:lnTo>
                  <a:lnTo>
                    <a:pt x="3455" y="2937"/>
                  </a:lnTo>
                  <a:lnTo>
                    <a:pt x="3408" y="2912"/>
                  </a:lnTo>
                  <a:lnTo>
                    <a:pt x="3361" y="2885"/>
                  </a:lnTo>
                  <a:lnTo>
                    <a:pt x="3314" y="2856"/>
                  </a:lnTo>
                  <a:lnTo>
                    <a:pt x="3265" y="2824"/>
                  </a:lnTo>
                  <a:lnTo>
                    <a:pt x="3218" y="2790"/>
                  </a:lnTo>
                  <a:lnTo>
                    <a:pt x="3169" y="2754"/>
                  </a:lnTo>
                  <a:lnTo>
                    <a:pt x="3121" y="2715"/>
                  </a:lnTo>
                  <a:lnTo>
                    <a:pt x="3072" y="2673"/>
                  </a:lnTo>
                  <a:lnTo>
                    <a:pt x="3024" y="2630"/>
                  </a:lnTo>
                  <a:lnTo>
                    <a:pt x="2974" y="2583"/>
                  </a:lnTo>
                  <a:lnTo>
                    <a:pt x="2925" y="2533"/>
                  </a:lnTo>
                  <a:lnTo>
                    <a:pt x="2876" y="2481"/>
                  </a:lnTo>
                  <a:lnTo>
                    <a:pt x="2828" y="2425"/>
                  </a:lnTo>
                  <a:lnTo>
                    <a:pt x="2778" y="2367"/>
                  </a:lnTo>
                  <a:lnTo>
                    <a:pt x="2729" y="2305"/>
                  </a:lnTo>
                  <a:lnTo>
                    <a:pt x="2681" y="2241"/>
                  </a:lnTo>
                  <a:lnTo>
                    <a:pt x="2632" y="2173"/>
                  </a:lnTo>
                  <a:lnTo>
                    <a:pt x="2583" y="2102"/>
                  </a:lnTo>
                  <a:lnTo>
                    <a:pt x="2583" y="2102"/>
                  </a:lnTo>
                  <a:lnTo>
                    <a:pt x="2488" y="1960"/>
                  </a:lnTo>
                  <a:lnTo>
                    <a:pt x="2395" y="1824"/>
                  </a:lnTo>
                  <a:lnTo>
                    <a:pt x="2303" y="1695"/>
                  </a:lnTo>
                  <a:lnTo>
                    <a:pt x="2213" y="1572"/>
                  </a:lnTo>
                  <a:lnTo>
                    <a:pt x="2125" y="1456"/>
                  </a:lnTo>
                  <a:lnTo>
                    <a:pt x="2038" y="1345"/>
                  </a:lnTo>
                  <a:lnTo>
                    <a:pt x="1953" y="1240"/>
                  </a:lnTo>
                  <a:lnTo>
                    <a:pt x="1870" y="1140"/>
                  </a:lnTo>
                  <a:lnTo>
                    <a:pt x="1788" y="1046"/>
                  </a:lnTo>
                  <a:lnTo>
                    <a:pt x="1707" y="957"/>
                  </a:lnTo>
                  <a:lnTo>
                    <a:pt x="1628" y="873"/>
                  </a:lnTo>
                  <a:lnTo>
                    <a:pt x="1549" y="794"/>
                  </a:lnTo>
                  <a:lnTo>
                    <a:pt x="1471" y="720"/>
                  </a:lnTo>
                  <a:lnTo>
                    <a:pt x="1394" y="649"/>
                  </a:lnTo>
                  <a:lnTo>
                    <a:pt x="1317" y="584"/>
                  </a:lnTo>
                  <a:lnTo>
                    <a:pt x="1241" y="523"/>
                  </a:lnTo>
                  <a:lnTo>
                    <a:pt x="1166" y="466"/>
                  </a:lnTo>
                  <a:lnTo>
                    <a:pt x="1089" y="413"/>
                  </a:lnTo>
                  <a:lnTo>
                    <a:pt x="1014" y="365"/>
                  </a:lnTo>
                  <a:lnTo>
                    <a:pt x="940" y="319"/>
                  </a:lnTo>
                  <a:lnTo>
                    <a:pt x="865" y="277"/>
                  </a:lnTo>
                  <a:lnTo>
                    <a:pt x="790" y="239"/>
                  </a:lnTo>
                  <a:lnTo>
                    <a:pt x="713" y="203"/>
                  </a:lnTo>
                  <a:lnTo>
                    <a:pt x="637" y="171"/>
                  </a:lnTo>
                  <a:lnTo>
                    <a:pt x="560" y="140"/>
                  </a:lnTo>
                  <a:lnTo>
                    <a:pt x="484" y="114"/>
                  </a:lnTo>
                  <a:lnTo>
                    <a:pt x="405" y="90"/>
                  </a:lnTo>
                  <a:lnTo>
                    <a:pt x="327" y="67"/>
                  </a:lnTo>
                  <a:lnTo>
                    <a:pt x="247" y="48"/>
                  </a:lnTo>
                  <a:lnTo>
                    <a:pt x="166" y="30"/>
                  </a:lnTo>
                  <a:lnTo>
                    <a:pt x="84" y="14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43462" name="Freeform 6"/>
            <p:cNvSpPr>
              <a:spLocks/>
            </p:cNvSpPr>
            <p:nvPr userDrawn="1"/>
          </p:nvSpPr>
          <p:spPr bwMode="auto">
            <a:xfrm>
              <a:off x="275" y="591"/>
              <a:ext cx="4814" cy="1515"/>
            </a:xfrm>
            <a:custGeom>
              <a:avLst/>
              <a:gdLst/>
              <a:ahLst/>
              <a:cxnLst>
                <a:cxn ang="0">
                  <a:pos x="4814" y="2845"/>
                </a:cxn>
                <a:cxn ang="0">
                  <a:pos x="4763" y="2874"/>
                </a:cxn>
                <a:cxn ang="0">
                  <a:pos x="4701" y="2904"/>
                </a:cxn>
                <a:cxn ang="0">
                  <a:pos x="4618" y="2938"/>
                </a:cxn>
                <a:cxn ang="0">
                  <a:pos x="4517" y="2972"/>
                </a:cxn>
                <a:cxn ang="0">
                  <a:pos x="4396" y="3001"/>
                </a:cxn>
                <a:cxn ang="0">
                  <a:pos x="4260" y="3021"/>
                </a:cxn>
                <a:cxn ang="0">
                  <a:pos x="4186" y="3027"/>
                </a:cxn>
                <a:cxn ang="0">
                  <a:pos x="4110" y="3029"/>
                </a:cxn>
                <a:cxn ang="0">
                  <a:pos x="4031" y="3025"/>
                </a:cxn>
                <a:cxn ang="0">
                  <a:pos x="3948" y="3016"/>
                </a:cxn>
                <a:cxn ang="0">
                  <a:pos x="3863" y="3003"/>
                </a:cxn>
                <a:cxn ang="0">
                  <a:pos x="3774" y="2983"/>
                </a:cxn>
                <a:cxn ang="0">
                  <a:pos x="3684" y="2956"/>
                </a:cxn>
                <a:cxn ang="0">
                  <a:pos x="3592" y="2922"/>
                </a:cxn>
                <a:cxn ang="0">
                  <a:pos x="3499" y="2880"/>
                </a:cxn>
                <a:cxn ang="0">
                  <a:pos x="3403" y="2830"/>
                </a:cxn>
                <a:cxn ang="0">
                  <a:pos x="3308" y="2770"/>
                </a:cxn>
                <a:cxn ang="0">
                  <a:pos x="3209" y="2703"/>
                </a:cxn>
                <a:cxn ang="0">
                  <a:pos x="3110" y="2623"/>
                </a:cxn>
                <a:cxn ang="0">
                  <a:pos x="3012" y="2535"/>
                </a:cxn>
                <a:cxn ang="0">
                  <a:pos x="2913" y="2433"/>
                </a:cxn>
                <a:cxn ang="0">
                  <a:pos x="2813" y="2321"/>
                </a:cxn>
                <a:cxn ang="0">
                  <a:pos x="2713" y="2197"/>
                </a:cxn>
                <a:cxn ang="0">
                  <a:pos x="2615" y="2058"/>
                </a:cxn>
                <a:cxn ang="0">
                  <a:pos x="2516" y="1918"/>
                </a:cxn>
                <a:cxn ang="0">
                  <a:pos x="2327" y="1656"/>
                </a:cxn>
                <a:cxn ang="0">
                  <a:pos x="2145" y="1419"/>
                </a:cxn>
                <a:cxn ang="0">
                  <a:pos x="1972" y="1206"/>
                </a:cxn>
                <a:cxn ang="0">
                  <a:pos x="1802" y="1014"/>
                </a:cxn>
                <a:cxn ang="0">
                  <a:pos x="1640" y="842"/>
                </a:cxn>
                <a:cxn ang="0">
                  <a:pos x="1480" y="692"/>
                </a:cxn>
                <a:cxn ang="0">
                  <a:pos x="1325" y="560"/>
                </a:cxn>
                <a:cxn ang="0">
                  <a:pos x="1172" y="444"/>
                </a:cxn>
                <a:cxn ang="0">
                  <a:pos x="1019" y="343"/>
                </a:cxn>
                <a:cxn ang="0">
                  <a:pos x="868" y="260"/>
                </a:cxn>
                <a:cxn ang="0">
                  <a:pos x="715" y="188"/>
                </a:cxn>
                <a:cxn ang="0">
                  <a:pos x="563" y="129"/>
                </a:cxn>
                <a:cxn ang="0">
                  <a:pos x="406" y="80"/>
                </a:cxn>
                <a:cxn ang="0">
                  <a:pos x="247" y="42"/>
                </a:cxn>
                <a:cxn ang="0">
                  <a:pos x="84" y="11"/>
                </a:cxn>
              </a:cxnLst>
              <a:rect l="0" t="0" r="r" b="b"/>
              <a:pathLst>
                <a:path w="4814" h="3029">
                  <a:moveTo>
                    <a:pt x="4814" y="2845"/>
                  </a:moveTo>
                  <a:lnTo>
                    <a:pt x="4814" y="2845"/>
                  </a:lnTo>
                  <a:lnTo>
                    <a:pt x="4801" y="2853"/>
                  </a:lnTo>
                  <a:lnTo>
                    <a:pt x="4763" y="2874"/>
                  </a:lnTo>
                  <a:lnTo>
                    <a:pt x="4735" y="2888"/>
                  </a:lnTo>
                  <a:lnTo>
                    <a:pt x="4701" y="2904"/>
                  </a:lnTo>
                  <a:lnTo>
                    <a:pt x="4663" y="2921"/>
                  </a:lnTo>
                  <a:lnTo>
                    <a:pt x="4618" y="2938"/>
                  </a:lnTo>
                  <a:lnTo>
                    <a:pt x="4570" y="2954"/>
                  </a:lnTo>
                  <a:lnTo>
                    <a:pt x="4517" y="2972"/>
                  </a:lnTo>
                  <a:lnTo>
                    <a:pt x="4459" y="2987"/>
                  </a:lnTo>
                  <a:lnTo>
                    <a:pt x="4396" y="3001"/>
                  </a:lnTo>
                  <a:lnTo>
                    <a:pt x="4331" y="3013"/>
                  </a:lnTo>
                  <a:lnTo>
                    <a:pt x="4260" y="3021"/>
                  </a:lnTo>
                  <a:lnTo>
                    <a:pt x="4224" y="3024"/>
                  </a:lnTo>
                  <a:lnTo>
                    <a:pt x="4186" y="3027"/>
                  </a:lnTo>
                  <a:lnTo>
                    <a:pt x="4149" y="3027"/>
                  </a:lnTo>
                  <a:lnTo>
                    <a:pt x="4110" y="3029"/>
                  </a:lnTo>
                  <a:lnTo>
                    <a:pt x="4071" y="3027"/>
                  </a:lnTo>
                  <a:lnTo>
                    <a:pt x="4031" y="3025"/>
                  </a:lnTo>
                  <a:lnTo>
                    <a:pt x="3989" y="3021"/>
                  </a:lnTo>
                  <a:lnTo>
                    <a:pt x="3948" y="3016"/>
                  </a:lnTo>
                  <a:lnTo>
                    <a:pt x="3906" y="3011"/>
                  </a:lnTo>
                  <a:lnTo>
                    <a:pt x="3863" y="3003"/>
                  </a:lnTo>
                  <a:lnTo>
                    <a:pt x="3818" y="2993"/>
                  </a:lnTo>
                  <a:lnTo>
                    <a:pt x="3774" y="2983"/>
                  </a:lnTo>
                  <a:lnTo>
                    <a:pt x="3730" y="2971"/>
                  </a:lnTo>
                  <a:lnTo>
                    <a:pt x="3684" y="2956"/>
                  </a:lnTo>
                  <a:lnTo>
                    <a:pt x="3639" y="2940"/>
                  </a:lnTo>
                  <a:lnTo>
                    <a:pt x="3592" y="2922"/>
                  </a:lnTo>
                  <a:lnTo>
                    <a:pt x="3546" y="2903"/>
                  </a:lnTo>
                  <a:lnTo>
                    <a:pt x="3499" y="2880"/>
                  </a:lnTo>
                  <a:lnTo>
                    <a:pt x="3452" y="2856"/>
                  </a:lnTo>
                  <a:lnTo>
                    <a:pt x="3403" y="2830"/>
                  </a:lnTo>
                  <a:lnTo>
                    <a:pt x="3356" y="2801"/>
                  </a:lnTo>
                  <a:lnTo>
                    <a:pt x="3308" y="2770"/>
                  </a:lnTo>
                  <a:lnTo>
                    <a:pt x="3259" y="2738"/>
                  </a:lnTo>
                  <a:lnTo>
                    <a:pt x="3209" y="2703"/>
                  </a:lnTo>
                  <a:lnTo>
                    <a:pt x="3160" y="2664"/>
                  </a:lnTo>
                  <a:lnTo>
                    <a:pt x="3110" y="2623"/>
                  </a:lnTo>
                  <a:lnTo>
                    <a:pt x="3062" y="2580"/>
                  </a:lnTo>
                  <a:lnTo>
                    <a:pt x="3012" y="2535"/>
                  </a:lnTo>
                  <a:lnTo>
                    <a:pt x="2962" y="2485"/>
                  </a:lnTo>
                  <a:lnTo>
                    <a:pt x="2913" y="2433"/>
                  </a:lnTo>
                  <a:lnTo>
                    <a:pt x="2863" y="2378"/>
                  </a:lnTo>
                  <a:lnTo>
                    <a:pt x="2813" y="2321"/>
                  </a:lnTo>
                  <a:lnTo>
                    <a:pt x="2763" y="2260"/>
                  </a:lnTo>
                  <a:lnTo>
                    <a:pt x="2713" y="2197"/>
                  </a:lnTo>
                  <a:lnTo>
                    <a:pt x="2663" y="2129"/>
                  </a:lnTo>
                  <a:lnTo>
                    <a:pt x="2615" y="2058"/>
                  </a:lnTo>
                  <a:lnTo>
                    <a:pt x="2615" y="2058"/>
                  </a:lnTo>
                  <a:lnTo>
                    <a:pt x="2516" y="1918"/>
                  </a:lnTo>
                  <a:lnTo>
                    <a:pt x="2420" y="1784"/>
                  </a:lnTo>
                  <a:lnTo>
                    <a:pt x="2327" y="1656"/>
                  </a:lnTo>
                  <a:lnTo>
                    <a:pt x="2236" y="1535"/>
                  </a:lnTo>
                  <a:lnTo>
                    <a:pt x="2145" y="1419"/>
                  </a:lnTo>
                  <a:lnTo>
                    <a:pt x="2058" y="1309"/>
                  </a:lnTo>
                  <a:lnTo>
                    <a:pt x="1972" y="1206"/>
                  </a:lnTo>
                  <a:lnTo>
                    <a:pt x="1887" y="1107"/>
                  </a:lnTo>
                  <a:lnTo>
                    <a:pt x="1802" y="1014"/>
                  </a:lnTo>
                  <a:lnTo>
                    <a:pt x="1721" y="925"/>
                  </a:lnTo>
                  <a:lnTo>
                    <a:pt x="1640" y="842"/>
                  </a:lnTo>
                  <a:lnTo>
                    <a:pt x="1559" y="765"/>
                  </a:lnTo>
                  <a:lnTo>
                    <a:pt x="1480" y="692"/>
                  </a:lnTo>
                  <a:lnTo>
                    <a:pt x="1403" y="623"/>
                  </a:lnTo>
                  <a:lnTo>
                    <a:pt x="1325" y="560"/>
                  </a:lnTo>
                  <a:lnTo>
                    <a:pt x="1248" y="499"/>
                  </a:lnTo>
                  <a:lnTo>
                    <a:pt x="1172" y="444"/>
                  </a:lnTo>
                  <a:lnTo>
                    <a:pt x="1096" y="392"/>
                  </a:lnTo>
                  <a:lnTo>
                    <a:pt x="1019" y="343"/>
                  </a:lnTo>
                  <a:lnTo>
                    <a:pt x="944" y="300"/>
                  </a:lnTo>
                  <a:lnTo>
                    <a:pt x="868" y="260"/>
                  </a:lnTo>
                  <a:lnTo>
                    <a:pt x="792" y="222"/>
                  </a:lnTo>
                  <a:lnTo>
                    <a:pt x="715" y="188"/>
                  </a:lnTo>
                  <a:lnTo>
                    <a:pt x="639" y="158"/>
                  </a:lnTo>
                  <a:lnTo>
                    <a:pt x="563" y="129"/>
                  </a:lnTo>
                  <a:lnTo>
                    <a:pt x="485" y="103"/>
                  </a:lnTo>
                  <a:lnTo>
                    <a:pt x="406" y="80"/>
                  </a:lnTo>
                  <a:lnTo>
                    <a:pt x="327" y="61"/>
                  </a:lnTo>
                  <a:lnTo>
                    <a:pt x="247" y="42"/>
                  </a:lnTo>
                  <a:lnTo>
                    <a:pt x="165" y="25"/>
                  </a:lnTo>
                  <a:lnTo>
                    <a:pt x="84" y="11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43463" name="Freeform 7"/>
            <p:cNvSpPr>
              <a:spLocks/>
            </p:cNvSpPr>
            <p:nvPr userDrawn="1"/>
          </p:nvSpPr>
          <p:spPr bwMode="auto">
            <a:xfrm>
              <a:off x="284" y="611"/>
              <a:ext cx="4856" cy="1481"/>
            </a:xfrm>
            <a:custGeom>
              <a:avLst/>
              <a:gdLst/>
              <a:ahLst/>
              <a:cxnLst>
                <a:cxn ang="0">
                  <a:pos x="4856" y="2763"/>
                </a:cxn>
                <a:cxn ang="0">
                  <a:pos x="4805" y="2793"/>
                </a:cxn>
                <a:cxn ang="0">
                  <a:pos x="4745" y="2824"/>
                </a:cxn>
                <a:cxn ang="0">
                  <a:pos x="4662" y="2860"/>
                </a:cxn>
                <a:cxn ang="0">
                  <a:pos x="4561" y="2897"/>
                </a:cxn>
                <a:cxn ang="0">
                  <a:pos x="4441" y="2927"/>
                </a:cxn>
                <a:cxn ang="0">
                  <a:pos x="4305" y="2952"/>
                </a:cxn>
                <a:cxn ang="0">
                  <a:pos x="4232" y="2958"/>
                </a:cxn>
                <a:cxn ang="0">
                  <a:pos x="4155" y="2961"/>
                </a:cxn>
                <a:cxn ang="0">
                  <a:pos x="4076" y="2960"/>
                </a:cxn>
                <a:cxn ang="0">
                  <a:pos x="3993" y="2953"/>
                </a:cxn>
                <a:cxn ang="0">
                  <a:pos x="3907" y="2940"/>
                </a:cxn>
                <a:cxn ang="0">
                  <a:pos x="3819" y="2923"/>
                </a:cxn>
                <a:cxn ang="0">
                  <a:pos x="3729" y="2897"/>
                </a:cxn>
                <a:cxn ang="0">
                  <a:pos x="3636" y="2864"/>
                </a:cxn>
                <a:cxn ang="0">
                  <a:pos x="3541" y="2824"/>
                </a:cxn>
                <a:cxn ang="0">
                  <a:pos x="3446" y="2776"/>
                </a:cxn>
                <a:cxn ang="0">
                  <a:pos x="3348" y="2719"/>
                </a:cxn>
                <a:cxn ang="0">
                  <a:pos x="3250" y="2651"/>
                </a:cxn>
                <a:cxn ang="0">
                  <a:pos x="3150" y="2574"/>
                </a:cxn>
                <a:cxn ang="0">
                  <a:pos x="3050" y="2487"/>
                </a:cxn>
                <a:cxn ang="0">
                  <a:pos x="2949" y="2388"/>
                </a:cxn>
                <a:cxn ang="0">
                  <a:pos x="2847" y="2277"/>
                </a:cxn>
                <a:cxn ang="0">
                  <a:pos x="2746" y="2154"/>
                </a:cxn>
                <a:cxn ang="0">
                  <a:pos x="2645" y="2018"/>
                </a:cxn>
                <a:cxn ang="0">
                  <a:pos x="2545" y="1878"/>
                </a:cxn>
                <a:cxn ang="0">
                  <a:pos x="2352" y="1618"/>
                </a:cxn>
                <a:cxn ang="0">
                  <a:pos x="2167" y="1384"/>
                </a:cxn>
                <a:cxn ang="0">
                  <a:pos x="1989" y="1172"/>
                </a:cxn>
                <a:cxn ang="0">
                  <a:pos x="1818" y="983"/>
                </a:cxn>
                <a:cxn ang="0">
                  <a:pos x="1652" y="815"/>
                </a:cxn>
                <a:cxn ang="0">
                  <a:pos x="1491" y="667"/>
                </a:cxn>
                <a:cxn ang="0">
                  <a:pos x="1334" y="536"/>
                </a:cxn>
                <a:cxn ang="0">
                  <a:pos x="1178" y="423"/>
                </a:cxn>
                <a:cxn ang="0">
                  <a:pos x="1024" y="326"/>
                </a:cxn>
                <a:cxn ang="0">
                  <a:pos x="872" y="245"/>
                </a:cxn>
                <a:cxn ang="0">
                  <a:pos x="719" y="176"/>
                </a:cxn>
                <a:cxn ang="0">
                  <a:pos x="565" y="119"/>
                </a:cxn>
                <a:cxn ang="0">
                  <a:pos x="408" y="74"/>
                </a:cxn>
                <a:cxn ang="0">
                  <a:pos x="248" y="39"/>
                </a:cxn>
                <a:cxn ang="0">
                  <a:pos x="83" y="11"/>
                </a:cxn>
              </a:cxnLst>
              <a:rect l="0" t="0" r="r" b="b"/>
              <a:pathLst>
                <a:path w="4856" h="2961">
                  <a:moveTo>
                    <a:pt x="4856" y="2763"/>
                  </a:moveTo>
                  <a:lnTo>
                    <a:pt x="4856" y="2763"/>
                  </a:lnTo>
                  <a:lnTo>
                    <a:pt x="4844" y="2771"/>
                  </a:lnTo>
                  <a:lnTo>
                    <a:pt x="4805" y="2793"/>
                  </a:lnTo>
                  <a:lnTo>
                    <a:pt x="4777" y="2808"/>
                  </a:lnTo>
                  <a:lnTo>
                    <a:pt x="4745" y="2824"/>
                  </a:lnTo>
                  <a:lnTo>
                    <a:pt x="4706" y="2842"/>
                  </a:lnTo>
                  <a:lnTo>
                    <a:pt x="4662" y="2860"/>
                  </a:lnTo>
                  <a:lnTo>
                    <a:pt x="4613" y="2879"/>
                  </a:lnTo>
                  <a:lnTo>
                    <a:pt x="4561" y="2897"/>
                  </a:lnTo>
                  <a:lnTo>
                    <a:pt x="4504" y="2913"/>
                  </a:lnTo>
                  <a:lnTo>
                    <a:pt x="4441" y="2927"/>
                  </a:lnTo>
                  <a:lnTo>
                    <a:pt x="4375" y="2940"/>
                  </a:lnTo>
                  <a:lnTo>
                    <a:pt x="4305" y="2952"/>
                  </a:lnTo>
                  <a:lnTo>
                    <a:pt x="4269" y="2955"/>
                  </a:lnTo>
                  <a:lnTo>
                    <a:pt x="4232" y="2958"/>
                  </a:lnTo>
                  <a:lnTo>
                    <a:pt x="4194" y="2960"/>
                  </a:lnTo>
                  <a:lnTo>
                    <a:pt x="4155" y="2961"/>
                  </a:lnTo>
                  <a:lnTo>
                    <a:pt x="4116" y="2961"/>
                  </a:lnTo>
                  <a:lnTo>
                    <a:pt x="4076" y="2960"/>
                  </a:lnTo>
                  <a:lnTo>
                    <a:pt x="4034" y="2956"/>
                  </a:lnTo>
                  <a:lnTo>
                    <a:pt x="3993" y="2953"/>
                  </a:lnTo>
                  <a:lnTo>
                    <a:pt x="3950" y="2947"/>
                  </a:lnTo>
                  <a:lnTo>
                    <a:pt x="3907" y="2940"/>
                  </a:lnTo>
                  <a:lnTo>
                    <a:pt x="3864" y="2932"/>
                  </a:lnTo>
                  <a:lnTo>
                    <a:pt x="3819" y="2923"/>
                  </a:lnTo>
                  <a:lnTo>
                    <a:pt x="3773" y="2911"/>
                  </a:lnTo>
                  <a:lnTo>
                    <a:pt x="3729" y="2897"/>
                  </a:lnTo>
                  <a:lnTo>
                    <a:pt x="3683" y="2882"/>
                  </a:lnTo>
                  <a:lnTo>
                    <a:pt x="3636" y="2864"/>
                  </a:lnTo>
                  <a:lnTo>
                    <a:pt x="3589" y="2845"/>
                  </a:lnTo>
                  <a:lnTo>
                    <a:pt x="3541" y="2824"/>
                  </a:lnTo>
                  <a:lnTo>
                    <a:pt x="3494" y="2801"/>
                  </a:lnTo>
                  <a:lnTo>
                    <a:pt x="3446" y="2776"/>
                  </a:lnTo>
                  <a:lnTo>
                    <a:pt x="3397" y="2748"/>
                  </a:lnTo>
                  <a:lnTo>
                    <a:pt x="3348" y="2719"/>
                  </a:lnTo>
                  <a:lnTo>
                    <a:pt x="3299" y="2687"/>
                  </a:lnTo>
                  <a:lnTo>
                    <a:pt x="3250" y="2651"/>
                  </a:lnTo>
                  <a:lnTo>
                    <a:pt x="3200" y="2614"/>
                  </a:lnTo>
                  <a:lnTo>
                    <a:pt x="3150" y="2574"/>
                  </a:lnTo>
                  <a:lnTo>
                    <a:pt x="3100" y="2532"/>
                  </a:lnTo>
                  <a:lnTo>
                    <a:pt x="3050" y="2487"/>
                  </a:lnTo>
                  <a:lnTo>
                    <a:pt x="3000" y="2438"/>
                  </a:lnTo>
                  <a:lnTo>
                    <a:pt x="2949" y="2388"/>
                  </a:lnTo>
                  <a:lnTo>
                    <a:pt x="2899" y="2333"/>
                  </a:lnTo>
                  <a:lnTo>
                    <a:pt x="2847" y="2277"/>
                  </a:lnTo>
                  <a:lnTo>
                    <a:pt x="2797" y="2217"/>
                  </a:lnTo>
                  <a:lnTo>
                    <a:pt x="2746" y="2154"/>
                  </a:lnTo>
                  <a:lnTo>
                    <a:pt x="2696" y="2088"/>
                  </a:lnTo>
                  <a:lnTo>
                    <a:pt x="2645" y="2018"/>
                  </a:lnTo>
                  <a:lnTo>
                    <a:pt x="2645" y="2018"/>
                  </a:lnTo>
                  <a:lnTo>
                    <a:pt x="2545" y="1878"/>
                  </a:lnTo>
                  <a:lnTo>
                    <a:pt x="2447" y="1745"/>
                  </a:lnTo>
                  <a:lnTo>
                    <a:pt x="2352" y="1618"/>
                  </a:lnTo>
                  <a:lnTo>
                    <a:pt x="2259" y="1498"/>
                  </a:lnTo>
                  <a:lnTo>
                    <a:pt x="2167" y="1384"/>
                  </a:lnTo>
                  <a:lnTo>
                    <a:pt x="2077" y="1276"/>
                  </a:lnTo>
                  <a:lnTo>
                    <a:pt x="1989" y="1172"/>
                  </a:lnTo>
                  <a:lnTo>
                    <a:pt x="1903" y="1075"/>
                  </a:lnTo>
                  <a:lnTo>
                    <a:pt x="1818" y="983"/>
                  </a:lnTo>
                  <a:lnTo>
                    <a:pt x="1735" y="896"/>
                  </a:lnTo>
                  <a:lnTo>
                    <a:pt x="1652" y="815"/>
                  </a:lnTo>
                  <a:lnTo>
                    <a:pt x="1571" y="738"/>
                  </a:lnTo>
                  <a:lnTo>
                    <a:pt x="1491" y="667"/>
                  </a:lnTo>
                  <a:lnTo>
                    <a:pt x="1412" y="599"/>
                  </a:lnTo>
                  <a:lnTo>
                    <a:pt x="1334" y="536"/>
                  </a:lnTo>
                  <a:lnTo>
                    <a:pt x="1256" y="478"/>
                  </a:lnTo>
                  <a:lnTo>
                    <a:pt x="1178" y="423"/>
                  </a:lnTo>
                  <a:lnTo>
                    <a:pt x="1102" y="373"/>
                  </a:lnTo>
                  <a:lnTo>
                    <a:pt x="1024" y="326"/>
                  </a:lnTo>
                  <a:lnTo>
                    <a:pt x="948" y="284"/>
                  </a:lnTo>
                  <a:lnTo>
                    <a:pt x="872" y="245"/>
                  </a:lnTo>
                  <a:lnTo>
                    <a:pt x="795" y="208"/>
                  </a:lnTo>
                  <a:lnTo>
                    <a:pt x="719" y="176"/>
                  </a:lnTo>
                  <a:lnTo>
                    <a:pt x="641" y="147"/>
                  </a:lnTo>
                  <a:lnTo>
                    <a:pt x="565" y="119"/>
                  </a:lnTo>
                  <a:lnTo>
                    <a:pt x="486" y="95"/>
                  </a:lnTo>
                  <a:lnTo>
                    <a:pt x="408" y="74"/>
                  </a:lnTo>
                  <a:lnTo>
                    <a:pt x="327" y="55"/>
                  </a:lnTo>
                  <a:lnTo>
                    <a:pt x="248" y="39"/>
                  </a:lnTo>
                  <a:lnTo>
                    <a:pt x="166" y="24"/>
                  </a:lnTo>
                  <a:lnTo>
                    <a:pt x="83" y="11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43464" name="Freeform 8"/>
            <p:cNvSpPr>
              <a:spLocks/>
            </p:cNvSpPr>
            <p:nvPr userDrawn="1"/>
          </p:nvSpPr>
          <p:spPr bwMode="auto">
            <a:xfrm>
              <a:off x="293" y="633"/>
              <a:ext cx="4897" cy="1445"/>
            </a:xfrm>
            <a:custGeom>
              <a:avLst/>
              <a:gdLst/>
              <a:ahLst/>
              <a:cxnLst>
                <a:cxn ang="0">
                  <a:pos x="4897" y="2675"/>
                </a:cxn>
                <a:cxn ang="0">
                  <a:pos x="4847" y="2707"/>
                </a:cxn>
                <a:cxn ang="0">
                  <a:pos x="4788" y="2740"/>
                </a:cxn>
                <a:cxn ang="0">
                  <a:pos x="4706" y="2777"/>
                </a:cxn>
                <a:cxn ang="0">
                  <a:pos x="4604" y="2816"/>
                </a:cxn>
                <a:cxn ang="0">
                  <a:pos x="4485" y="2849"/>
                </a:cxn>
                <a:cxn ang="0">
                  <a:pos x="4350" y="2875"/>
                </a:cxn>
                <a:cxn ang="0">
                  <a:pos x="4277" y="2885"/>
                </a:cxn>
                <a:cxn ang="0">
                  <a:pos x="4200" y="2888"/>
                </a:cxn>
                <a:cxn ang="0">
                  <a:pos x="4120" y="2888"/>
                </a:cxn>
                <a:cxn ang="0">
                  <a:pos x="4036" y="2883"/>
                </a:cxn>
                <a:cxn ang="0">
                  <a:pos x="3952" y="2874"/>
                </a:cxn>
                <a:cxn ang="0">
                  <a:pos x="3863" y="2858"/>
                </a:cxn>
                <a:cxn ang="0">
                  <a:pos x="3773" y="2833"/>
                </a:cxn>
                <a:cxn ang="0">
                  <a:pos x="3680" y="2803"/>
                </a:cxn>
                <a:cxn ang="0">
                  <a:pos x="3584" y="2764"/>
                </a:cxn>
                <a:cxn ang="0">
                  <a:pos x="3488" y="2717"/>
                </a:cxn>
                <a:cxn ang="0">
                  <a:pos x="3389" y="2662"/>
                </a:cxn>
                <a:cxn ang="0">
                  <a:pos x="3290" y="2596"/>
                </a:cxn>
                <a:cxn ang="0">
                  <a:pos x="3190" y="2522"/>
                </a:cxn>
                <a:cxn ang="0">
                  <a:pos x="3087" y="2434"/>
                </a:cxn>
                <a:cxn ang="0">
                  <a:pos x="2985" y="2338"/>
                </a:cxn>
                <a:cxn ang="0">
                  <a:pos x="2881" y="2228"/>
                </a:cxn>
                <a:cxn ang="0">
                  <a:pos x="2779" y="2107"/>
                </a:cxn>
                <a:cxn ang="0">
                  <a:pos x="2676" y="1971"/>
                </a:cxn>
                <a:cxn ang="0">
                  <a:pos x="2573" y="1834"/>
                </a:cxn>
                <a:cxn ang="0">
                  <a:pos x="2376" y="1577"/>
                </a:cxn>
                <a:cxn ang="0">
                  <a:pos x="2188" y="1345"/>
                </a:cxn>
                <a:cxn ang="0">
                  <a:pos x="2007" y="1136"/>
                </a:cxn>
                <a:cxn ang="0">
                  <a:pos x="1833" y="949"/>
                </a:cxn>
                <a:cxn ang="0">
                  <a:pos x="1665" y="783"/>
                </a:cxn>
                <a:cxn ang="0">
                  <a:pos x="1501" y="637"/>
                </a:cxn>
                <a:cxn ang="0">
                  <a:pos x="1342" y="510"/>
                </a:cxn>
                <a:cxn ang="0">
                  <a:pos x="1185" y="400"/>
                </a:cxn>
                <a:cxn ang="0">
                  <a:pos x="1031" y="306"/>
                </a:cxn>
                <a:cxn ang="0">
                  <a:pos x="876" y="226"/>
                </a:cxn>
                <a:cxn ang="0">
                  <a:pos x="722" y="161"/>
                </a:cxn>
                <a:cxn ang="0">
                  <a:pos x="567" y="106"/>
                </a:cxn>
                <a:cxn ang="0">
                  <a:pos x="409" y="64"/>
                </a:cxn>
                <a:cxn ang="0">
                  <a:pos x="249" y="32"/>
                </a:cxn>
                <a:cxn ang="0">
                  <a:pos x="84" y="8"/>
                </a:cxn>
              </a:cxnLst>
              <a:rect l="0" t="0" r="r" b="b"/>
              <a:pathLst>
                <a:path w="4897" h="2890">
                  <a:moveTo>
                    <a:pt x="4897" y="2675"/>
                  </a:moveTo>
                  <a:lnTo>
                    <a:pt x="4897" y="2675"/>
                  </a:lnTo>
                  <a:lnTo>
                    <a:pt x="4885" y="2683"/>
                  </a:lnTo>
                  <a:lnTo>
                    <a:pt x="4847" y="2707"/>
                  </a:lnTo>
                  <a:lnTo>
                    <a:pt x="4820" y="2722"/>
                  </a:lnTo>
                  <a:lnTo>
                    <a:pt x="4788" y="2740"/>
                  </a:lnTo>
                  <a:lnTo>
                    <a:pt x="4749" y="2757"/>
                  </a:lnTo>
                  <a:lnTo>
                    <a:pt x="4706" y="2777"/>
                  </a:lnTo>
                  <a:lnTo>
                    <a:pt x="4657" y="2796"/>
                  </a:lnTo>
                  <a:lnTo>
                    <a:pt x="4604" y="2816"/>
                  </a:lnTo>
                  <a:lnTo>
                    <a:pt x="4547" y="2833"/>
                  </a:lnTo>
                  <a:lnTo>
                    <a:pt x="4485" y="2849"/>
                  </a:lnTo>
                  <a:lnTo>
                    <a:pt x="4420" y="2864"/>
                  </a:lnTo>
                  <a:lnTo>
                    <a:pt x="4350" y="2875"/>
                  </a:lnTo>
                  <a:lnTo>
                    <a:pt x="4314" y="2880"/>
                  </a:lnTo>
                  <a:lnTo>
                    <a:pt x="4277" y="2885"/>
                  </a:lnTo>
                  <a:lnTo>
                    <a:pt x="4239" y="2887"/>
                  </a:lnTo>
                  <a:lnTo>
                    <a:pt x="4200" y="2888"/>
                  </a:lnTo>
                  <a:lnTo>
                    <a:pt x="4160" y="2890"/>
                  </a:lnTo>
                  <a:lnTo>
                    <a:pt x="4120" y="2888"/>
                  </a:lnTo>
                  <a:lnTo>
                    <a:pt x="4078" y="2887"/>
                  </a:lnTo>
                  <a:lnTo>
                    <a:pt x="4036" y="2883"/>
                  </a:lnTo>
                  <a:lnTo>
                    <a:pt x="3995" y="2880"/>
                  </a:lnTo>
                  <a:lnTo>
                    <a:pt x="3952" y="2874"/>
                  </a:lnTo>
                  <a:lnTo>
                    <a:pt x="3907" y="2866"/>
                  </a:lnTo>
                  <a:lnTo>
                    <a:pt x="3863" y="2858"/>
                  </a:lnTo>
                  <a:lnTo>
                    <a:pt x="3818" y="2846"/>
                  </a:lnTo>
                  <a:lnTo>
                    <a:pt x="3773" y="2833"/>
                  </a:lnTo>
                  <a:lnTo>
                    <a:pt x="3725" y="2819"/>
                  </a:lnTo>
                  <a:lnTo>
                    <a:pt x="3680" y="2803"/>
                  </a:lnTo>
                  <a:lnTo>
                    <a:pt x="3632" y="2785"/>
                  </a:lnTo>
                  <a:lnTo>
                    <a:pt x="3584" y="2764"/>
                  </a:lnTo>
                  <a:lnTo>
                    <a:pt x="3537" y="2743"/>
                  </a:lnTo>
                  <a:lnTo>
                    <a:pt x="3488" y="2717"/>
                  </a:lnTo>
                  <a:lnTo>
                    <a:pt x="3438" y="2691"/>
                  </a:lnTo>
                  <a:lnTo>
                    <a:pt x="3389" y="2662"/>
                  </a:lnTo>
                  <a:lnTo>
                    <a:pt x="3339" y="2630"/>
                  </a:lnTo>
                  <a:lnTo>
                    <a:pt x="3290" y="2596"/>
                  </a:lnTo>
                  <a:lnTo>
                    <a:pt x="3240" y="2560"/>
                  </a:lnTo>
                  <a:lnTo>
                    <a:pt x="3190" y="2522"/>
                  </a:lnTo>
                  <a:lnTo>
                    <a:pt x="3138" y="2480"/>
                  </a:lnTo>
                  <a:lnTo>
                    <a:pt x="3087" y="2434"/>
                  </a:lnTo>
                  <a:lnTo>
                    <a:pt x="3037" y="2388"/>
                  </a:lnTo>
                  <a:lnTo>
                    <a:pt x="2985" y="2338"/>
                  </a:lnTo>
                  <a:lnTo>
                    <a:pt x="2934" y="2284"/>
                  </a:lnTo>
                  <a:lnTo>
                    <a:pt x="2881" y="2228"/>
                  </a:lnTo>
                  <a:lnTo>
                    <a:pt x="2830" y="2168"/>
                  </a:lnTo>
                  <a:lnTo>
                    <a:pt x="2779" y="2107"/>
                  </a:lnTo>
                  <a:lnTo>
                    <a:pt x="2727" y="2040"/>
                  </a:lnTo>
                  <a:lnTo>
                    <a:pt x="2676" y="1971"/>
                  </a:lnTo>
                  <a:lnTo>
                    <a:pt x="2676" y="1971"/>
                  </a:lnTo>
                  <a:lnTo>
                    <a:pt x="2573" y="1834"/>
                  </a:lnTo>
                  <a:lnTo>
                    <a:pt x="2473" y="1701"/>
                  </a:lnTo>
                  <a:lnTo>
                    <a:pt x="2376" y="1577"/>
                  </a:lnTo>
                  <a:lnTo>
                    <a:pt x="2282" y="1458"/>
                  </a:lnTo>
                  <a:lnTo>
                    <a:pt x="2188" y="1345"/>
                  </a:lnTo>
                  <a:lnTo>
                    <a:pt x="2097" y="1238"/>
                  </a:lnTo>
                  <a:lnTo>
                    <a:pt x="2007" y="1136"/>
                  </a:lnTo>
                  <a:lnTo>
                    <a:pt x="1919" y="1039"/>
                  </a:lnTo>
                  <a:lnTo>
                    <a:pt x="1833" y="949"/>
                  </a:lnTo>
                  <a:lnTo>
                    <a:pt x="1748" y="863"/>
                  </a:lnTo>
                  <a:lnTo>
                    <a:pt x="1665" y="783"/>
                  </a:lnTo>
                  <a:lnTo>
                    <a:pt x="1583" y="708"/>
                  </a:lnTo>
                  <a:lnTo>
                    <a:pt x="1501" y="637"/>
                  </a:lnTo>
                  <a:lnTo>
                    <a:pt x="1421" y="571"/>
                  </a:lnTo>
                  <a:lnTo>
                    <a:pt x="1342" y="510"/>
                  </a:lnTo>
                  <a:lnTo>
                    <a:pt x="1264" y="453"/>
                  </a:lnTo>
                  <a:lnTo>
                    <a:pt x="1185" y="400"/>
                  </a:lnTo>
                  <a:lnTo>
                    <a:pt x="1107" y="352"/>
                  </a:lnTo>
                  <a:lnTo>
                    <a:pt x="1031" y="306"/>
                  </a:lnTo>
                  <a:lnTo>
                    <a:pt x="953" y="264"/>
                  </a:lnTo>
                  <a:lnTo>
                    <a:pt x="876" y="226"/>
                  </a:lnTo>
                  <a:lnTo>
                    <a:pt x="799" y="192"/>
                  </a:lnTo>
                  <a:lnTo>
                    <a:pt x="722" y="161"/>
                  </a:lnTo>
                  <a:lnTo>
                    <a:pt x="645" y="132"/>
                  </a:lnTo>
                  <a:lnTo>
                    <a:pt x="567" y="106"/>
                  </a:lnTo>
                  <a:lnTo>
                    <a:pt x="488" y="85"/>
                  </a:lnTo>
                  <a:lnTo>
                    <a:pt x="409" y="64"/>
                  </a:lnTo>
                  <a:lnTo>
                    <a:pt x="329" y="46"/>
                  </a:lnTo>
                  <a:lnTo>
                    <a:pt x="249" y="32"/>
                  </a:lnTo>
                  <a:lnTo>
                    <a:pt x="167" y="19"/>
                  </a:lnTo>
                  <a:lnTo>
                    <a:pt x="84" y="8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43465" name="Freeform 9"/>
            <p:cNvSpPr>
              <a:spLocks/>
            </p:cNvSpPr>
            <p:nvPr userDrawn="1"/>
          </p:nvSpPr>
          <p:spPr bwMode="auto">
            <a:xfrm>
              <a:off x="303" y="654"/>
              <a:ext cx="4937" cy="1411"/>
            </a:xfrm>
            <a:custGeom>
              <a:avLst/>
              <a:gdLst/>
              <a:ahLst/>
              <a:cxnLst>
                <a:cxn ang="0">
                  <a:pos x="4937" y="2589"/>
                </a:cxn>
                <a:cxn ang="0">
                  <a:pos x="4887" y="2622"/>
                </a:cxn>
                <a:cxn ang="0">
                  <a:pos x="4828" y="2656"/>
                </a:cxn>
                <a:cxn ang="0">
                  <a:pos x="4747" y="2696"/>
                </a:cxn>
                <a:cxn ang="0">
                  <a:pos x="4646" y="2736"/>
                </a:cxn>
                <a:cxn ang="0">
                  <a:pos x="4528" y="2774"/>
                </a:cxn>
                <a:cxn ang="0">
                  <a:pos x="4393" y="2803"/>
                </a:cxn>
                <a:cxn ang="0">
                  <a:pos x="4319" y="2812"/>
                </a:cxn>
                <a:cxn ang="0">
                  <a:pos x="4243" y="2819"/>
                </a:cxn>
                <a:cxn ang="0">
                  <a:pos x="4163" y="2820"/>
                </a:cxn>
                <a:cxn ang="0">
                  <a:pos x="4081" y="2817"/>
                </a:cxn>
                <a:cxn ang="0">
                  <a:pos x="3995" y="2807"/>
                </a:cxn>
                <a:cxn ang="0">
                  <a:pos x="3906" y="2793"/>
                </a:cxn>
                <a:cxn ang="0">
                  <a:pos x="3814" y="2772"/>
                </a:cxn>
                <a:cxn ang="0">
                  <a:pos x="3721" y="2743"/>
                </a:cxn>
                <a:cxn ang="0">
                  <a:pos x="3625" y="2706"/>
                </a:cxn>
                <a:cxn ang="0">
                  <a:pos x="3528" y="2661"/>
                </a:cxn>
                <a:cxn ang="0">
                  <a:pos x="3429" y="2607"/>
                </a:cxn>
                <a:cxn ang="0">
                  <a:pos x="3328" y="2543"/>
                </a:cxn>
                <a:cxn ang="0">
                  <a:pos x="3227" y="2470"/>
                </a:cxn>
                <a:cxn ang="0">
                  <a:pos x="3124" y="2384"/>
                </a:cxn>
                <a:cxn ang="0">
                  <a:pos x="3020" y="2289"/>
                </a:cxn>
                <a:cxn ang="0">
                  <a:pos x="2916" y="2181"/>
                </a:cxn>
                <a:cxn ang="0">
                  <a:pos x="2810" y="2061"/>
                </a:cxn>
                <a:cxn ang="0">
                  <a:pos x="2705" y="1927"/>
                </a:cxn>
                <a:cxn ang="0">
                  <a:pos x="2601" y="1792"/>
                </a:cxn>
                <a:cxn ang="0">
                  <a:pos x="2399" y="1537"/>
                </a:cxn>
                <a:cxn ang="0">
                  <a:pos x="2208" y="1307"/>
                </a:cxn>
                <a:cxn ang="0">
                  <a:pos x="2024" y="1101"/>
                </a:cxn>
                <a:cxn ang="0">
                  <a:pos x="1847" y="917"/>
                </a:cxn>
                <a:cxn ang="0">
                  <a:pos x="1677" y="754"/>
                </a:cxn>
                <a:cxn ang="0">
                  <a:pos x="1511" y="611"/>
                </a:cxn>
                <a:cxn ang="0">
                  <a:pos x="1350" y="486"/>
                </a:cxn>
                <a:cxn ang="0">
                  <a:pos x="1191" y="379"/>
                </a:cxn>
                <a:cxn ang="0">
                  <a:pos x="1034" y="287"/>
                </a:cxn>
                <a:cxn ang="0">
                  <a:pos x="879" y="211"/>
                </a:cxn>
                <a:cxn ang="0">
                  <a:pos x="723" y="148"/>
                </a:cxn>
                <a:cxn ang="0">
                  <a:pos x="568" y="96"/>
                </a:cxn>
                <a:cxn ang="0">
                  <a:pos x="410" y="58"/>
                </a:cxn>
                <a:cxn ang="0">
                  <a:pos x="249" y="27"/>
                </a:cxn>
                <a:cxn ang="0">
                  <a:pos x="85" y="8"/>
                </a:cxn>
              </a:cxnLst>
              <a:rect l="0" t="0" r="r" b="b"/>
              <a:pathLst>
                <a:path w="4937" h="2820">
                  <a:moveTo>
                    <a:pt x="4937" y="2589"/>
                  </a:moveTo>
                  <a:lnTo>
                    <a:pt x="4937" y="2589"/>
                  </a:lnTo>
                  <a:lnTo>
                    <a:pt x="4925" y="2599"/>
                  </a:lnTo>
                  <a:lnTo>
                    <a:pt x="4887" y="2622"/>
                  </a:lnTo>
                  <a:lnTo>
                    <a:pt x="4861" y="2638"/>
                  </a:lnTo>
                  <a:lnTo>
                    <a:pt x="4828" y="2656"/>
                  </a:lnTo>
                  <a:lnTo>
                    <a:pt x="4790" y="2675"/>
                  </a:lnTo>
                  <a:lnTo>
                    <a:pt x="4747" y="2696"/>
                  </a:lnTo>
                  <a:lnTo>
                    <a:pt x="4698" y="2717"/>
                  </a:lnTo>
                  <a:lnTo>
                    <a:pt x="4646" y="2736"/>
                  </a:lnTo>
                  <a:lnTo>
                    <a:pt x="4589" y="2756"/>
                  </a:lnTo>
                  <a:lnTo>
                    <a:pt x="4528" y="2774"/>
                  </a:lnTo>
                  <a:lnTo>
                    <a:pt x="4462" y="2790"/>
                  </a:lnTo>
                  <a:lnTo>
                    <a:pt x="4393" y="2803"/>
                  </a:lnTo>
                  <a:lnTo>
                    <a:pt x="4357" y="2807"/>
                  </a:lnTo>
                  <a:lnTo>
                    <a:pt x="4319" y="2812"/>
                  </a:lnTo>
                  <a:lnTo>
                    <a:pt x="4282" y="2816"/>
                  </a:lnTo>
                  <a:lnTo>
                    <a:pt x="4243" y="2819"/>
                  </a:lnTo>
                  <a:lnTo>
                    <a:pt x="4203" y="2820"/>
                  </a:lnTo>
                  <a:lnTo>
                    <a:pt x="4163" y="2820"/>
                  </a:lnTo>
                  <a:lnTo>
                    <a:pt x="4122" y="2819"/>
                  </a:lnTo>
                  <a:lnTo>
                    <a:pt x="4081" y="2817"/>
                  </a:lnTo>
                  <a:lnTo>
                    <a:pt x="4038" y="2812"/>
                  </a:lnTo>
                  <a:lnTo>
                    <a:pt x="3995" y="2807"/>
                  </a:lnTo>
                  <a:lnTo>
                    <a:pt x="3950" y="2801"/>
                  </a:lnTo>
                  <a:lnTo>
                    <a:pt x="3906" y="2793"/>
                  </a:lnTo>
                  <a:lnTo>
                    <a:pt x="3860" y="2783"/>
                  </a:lnTo>
                  <a:lnTo>
                    <a:pt x="3814" y="2772"/>
                  </a:lnTo>
                  <a:lnTo>
                    <a:pt x="3768" y="2757"/>
                  </a:lnTo>
                  <a:lnTo>
                    <a:pt x="3721" y="2743"/>
                  </a:lnTo>
                  <a:lnTo>
                    <a:pt x="3674" y="2725"/>
                  </a:lnTo>
                  <a:lnTo>
                    <a:pt x="3625" y="2706"/>
                  </a:lnTo>
                  <a:lnTo>
                    <a:pt x="3577" y="2685"/>
                  </a:lnTo>
                  <a:lnTo>
                    <a:pt x="3528" y="2661"/>
                  </a:lnTo>
                  <a:lnTo>
                    <a:pt x="3479" y="2635"/>
                  </a:lnTo>
                  <a:lnTo>
                    <a:pt x="3429" y="2607"/>
                  </a:lnTo>
                  <a:lnTo>
                    <a:pt x="3379" y="2577"/>
                  </a:lnTo>
                  <a:lnTo>
                    <a:pt x="3328" y="2543"/>
                  </a:lnTo>
                  <a:lnTo>
                    <a:pt x="3278" y="2507"/>
                  </a:lnTo>
                  <a:lnTo>
                    <a:pt x="3227" y="2470"/>
                  </a:lnTo>
                  <a:lnTo>
                    <a:pt x="3175" y="2428"/>
                  </a:lnTo>
                  <a:lnTo>
                    <a:pt x="3124" y="2384"/>
                  </a:lnTo>
                  <a:lnTo>
                    <a:pt x="3071" y="2338"/>
                  </a:lnTo>
                  <a:lnTo>
                    <a:pt x="3020" y="2289"/>
                  </a:lnTo>
                  <a:lnTo>
                    <a:pt x="2967" y="2236"/>
                  </a:lnTo>
                  <a:lnTo>
                    <a:pt x="2916" y="2181"/>
                  </a:lnTo>
                  <a:lnTo>
                    <a:pt x="2863" y="2123"/>
                  </a:lnTo>
                  <a:lnTo>
                    <a:pt x="2810" y="2061"/>
                  </a:lnTo>
                  <a:lnTo>
                    <a:pt x="2757" y="1995"/>
                  </a:lnTo>
                  <a:lnTo>
                    <a:pt x="2705" y="1927"/>
                  </a:lnTo>
                  <a:lnTo>
                    <a:pt x="2705" y="1927"/>
                  </a:lnTo>
                  <a:lnTo>
                    <a:pt x="2601" y="1792"/>
                  </a:lnTo>
                  <a:lnTo>
                    <a:pt x="2499" y="1661"/>
                  </a:lnTo>
                  <a:lnTo>
                    <a:pt x="2399" y="1537"/>
                  </a:lnTo>
                  <a:lnTo>
                    <a:pt x="2302" y="1419"/>
                  </a:lnTo>
                  <a:lnTo>
                    <a:pt x="2208" y="1307"/>
                  </a:lnTo>
                  <a:lnTo>
                    <a:pt x="2115" y="1201"/>
                  </a:lnTo>
                  <a:lnTo>
                    <a:pt x="2024" y="1101"/>
                  </a:lnTo>
                  <a:lnTo>
                    <a:pt x="1936" y="1007"/>
                  </a:lnTo>
                  <a:lnTo>
                    <a:pt x="1847" y="917"/>
                  </a:lnTo>
                  <a:lnTo>
                    <a:pt x="1761" y="833"/>
                  </a:lnTo>
                  <a:lnTo>
                    <a:pt x="1677" y="754"/>
                  </a:lnTo>
                  <a:lnTo>
                    <a:pt x="1593" y="681"/>
                  </a:lnTo>
                  <a:lnTo>
                    <a:pt x="1511" y="611"/>
                  </a:lnTo>
                  <a:lnTo>
                    <a:pt x="1430" y="547"/>
                  </a:lnTo>
                  <a:lnTo>
                    <a:pt x="1350" y="486"/>
                  </a:lnTo>
                  <a:lnTo>
                    <a:pt x="1270" y="431"/>
                  </a:lnTo>
                  <a:lnTo>
                    <a:pt x="1191" y="379"/>
                  </a:lnTo>
                  <a:lnTo>
                    <a:pt x="1112" y="331"/>
                  </a:lnTo>
                  <a:lnTo>
                    <a:pt x="1034" y="287"/>
                  </a:lnTo>
                  <a:lnTo>
                    <a:pt x="957" y="247"/>
                  </a:lnTo>
                  <a:lnTo>
                    <a:pt x="879" y="211"/>
                  </a:lnTo>
                  <a:lnTo>
                    <a:pt x="801" y="177"/>
                  </a:lnTo>
                  <a:lnTo>
                    <a:pt x="723" y="148"/>
                  </a:lnTo>
                  <a:lnTo>
                    <a:pt x="646" y="121"/>
                  </a:lnTo>
                  <a:lnTo>
                    <a:pt x="568" y="96"/>
                  </a:lnTo>
                  <a:lnTo>
                    <a:pt x="489" y="75"/>
                  </a:lnTo>
                  <a:lnTo>
                    <a:pt x="410" y="58"/>
                  </a:lnTo>
                  <a:lnTo>
                    <a:pt x="330" y="41"/>
                  </a:lnTo>
                  <a:lnTo>
                    <a:pt x="249" y="27"/>
                  </a:lnTo>
                  <a:lnTo>
                    <a:pt x="167" y="16"/>
                  </a:lnTo>
                  <a:lnTo>
                    <a:pt x="85" y="8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43466" name="Freeform 10"/>
            <p:cNvSpPr>
              <a:spLocks/>
            </p:cNvSpPr>
            <p:nvPr userDrawn="1"/>
          </p:nvSpPr>
          <p:spPr bwMode="auto">
            <a:xfrm>
              <a:off x="314" y="676"/>
              <a:ext cx="4975" cy="1375"/>
            </a:xfrm>
            <a:custGeom>
              <a:avLst/>
              <a:gdLst/>
              <a:ahLst/>
              <a:cxnLst>
                <a:cxn ang="0">
                  <a:pos x="4975" y="2501"/>
                </a:cxn>
                <a:cxn ang="0">
                  <a:pos x="4926" y="2537"/>
                </a:cxn>
                <a:cxn ang="0">
                  <a:pos x="4867" y="2571"/>
                </a:cxn>
                <a:cxn ang="0">
                  <a:pos x="4786" y="2613"/>
                </a:cxn>
                <a:cxn ang="0">
                  <a:pos x="4686" y="2656"/>
                </a:cxn>
                <a:cxn ang="0">
                  <a:pos x="4568" y="2695"/>
                </a:cxn>
                <a:cxn ang="0">
                  <a:pos x="4433" y="2727"/>
                </a:cxn>
                <a:cxn ang="0">
                  <a:pos x="4361" y="2739"/>
                </a:cxn>
                <a:cxn ang="0">
                  <a:pos x="4285" y="2747"/>
                </a:cxn>
                <a:cxn ang="0">
                  <a:pos x="4204" y="2750"/>
                </a:cxn>
                <a:cxn ang="0">
                  <a:pos x="4121" y="2748"/>
                </a:cxn>
                <a:cxn ang="0">
                  <a:pos x="4035" y="2740"/>
                </a:cxn>
                <a:cxn ang="0">
                  <a:pos x="3946" y="2727"/>
                </a:cxn>
                <a:cxn ang="0">
                  <a:pos x="3856" y="2708"/>
                </a:cxn>
                <a:cxn ang="0">
                  <a:pos x="3761" y="2680"/>
                </a:cxn>
                <a:cxn ang="0">
                  <a:pos x="3666" y="2645"/>
                </a:cxn>
                <a:cxn ang="0">
                  <a:pos x="3567" y="2603"/>
                </a:cxn>
                <a:cxn ang="0">
                  <a:pos x="3467" y="2550"/>
                </a:cxn>
                <a:cxn ang="0">
                  <a:pos x="3366" y="2488"/>
                </a:cxn>
                <a:cxn ang="0">
                  <a:pos x="3263" y="2416"/>
                </a:cxn>
                <a:cxn ang="0">
                  <a:pos x="3159" y="2333"/>
                </a:cxn>
                <a:cxn ang="0">
                  <a:pos x="3053" y="2240"/>
                </a:cxn>
                <a:cxn ang="0">
                  <a:pos x="2948" y="2133"/>
                </a:cxn>
                <a:cxn ang="0">
                  <a:pos x="2841" y="2014"/>
                </a:cxn>
                <a:cxn ang="0">
                  <a:pos x="2733" y="1883"/>
                </a:cxn>
                <a:cxn ang="0">
                  <a:pos x="2627" y="1747"/>
                </a:cxn>
                <a:cxn ang="0">
                  <a:pos x="2422" y="1495"/>
                </a:cxn>
                <a:cxn ang="0">
                  <a:pos x="2227" y="1269"/>
                </a:cxn>
                <a:cxn ang="0">
                  <a:pos x="2040" y="1066"/>
                </a:cxn>
                <a:cxn ang="0">
                  <a:pos x="1861" y="885"/>
                </a:cxn>
                <a:cxn ang="0">
                  <a:pos x="1687" y="723"/>
                </a:cxn>
                <a:cxn ang="0">
                  <a:pos x="1519" y="583"/>
                </a:cxn>
                <a:cxn ang="0">
                  <a:pos x="1357" y="462"/>
                </a:cxn>
                <a:cxn ang="0">
                  <a:pos x="1196" y="357"/>
                </a:cxn>
                <a:cxn ang="0">
                  <a:pos x="1039" y="268"/>
                </a:cxn>
                <a:cxn ang="0">
                  <a:pos x="882" y="194"/>
                </a:cxn>
                <a:cxn ang="0">
                  <a:pos x="726" y="134"/>
                </a:cxn>
                <a:cxn ang="0">
                  <a:pos x="569" y="86"/>
                </a:cxn>
                <a:cxn ang="0">
                  <a:pos x="410" y="50"/>
                </a:cxn>
                <a:cxn ang="0">
                  <a:pos x="249" y="23"/>
                </a:cxn>
                <a:cxn ang="0">
                  <a:pos x="83" y="5"/>
                </a:cxn>
              </a:cxnLst>
              <a:rect l="0" t="0" r="r" b="b"/>
              <a:pathLst>
                <a:path w="4975" h="2750">
                  <a:moveTo>
                    <a:pt x="4975" y="2501"/>
                  </a:moveTo>
                  <a:lnTo>
                    <a:pt x="4975" y="2501"/>
                  </a:lnTo>
                  <a:lnTo>
                    <a:pt x="4962" y="2511"/>
                  </a:lnTo>
                  <a:lnTo>
                    <a:pt x="4926" y="2537"/>
                  </a:lnTo>
                  <a:lnTo>
                    <a:pt x="4899" y="2553"/>
                  </a:lnTo>
                  <a:lnTo>
                    <a:pt x="4867" y="2571"/>
                  </a:lnTo>
                  <a:lnTo>
                    <a:pt x="4829" y="2592"/>
                  </a:lnTo>
                  <a:lnTo>
                    <a:pt x="4786" y="2613"/>
                  </a:lnTo>
                  <a:lnTo>
                    <a:pt x="4739" y="2635"/>
                  </a:lnTo>
                  <a:lnTo>
                    <a:pt x="4686" y="2656"/>
                  </a:lnTo>
                  <a:lnTo>
                    <a:pt x="4629" y="2676"/>
                  </a:lnTo>
                  <a:lnTo>
                    <a:pt x="4568" y="2695"/>
                  </a:lnTo>
                  <a:lnTo>
                    <a:pt x="4503" y="2713"/>
                  </a:lnTo>
                  <a:lnTo>
                    <a:pt x="4433" y="2727"/>
                  </a:lnTo>
                  <a:lnTo>
                    <a:pt x="4397" y="2734"/>
                  </a:lnTo>
                  <a:lnTo>
                    <a:pt x="4361" y="2739"/>
                  </a:lnTo>
                  <a:lnTo>
                    <a:pt x="4322" y="2743"/>
                  </a:lnTo>
                  <a:lnTo>
                    <a:pt x="4285" y="2747"/>
                  </a:lnTo>
                  <a:lnTo>
                    <a:pt x="4245" y="2748"/>
                  </a:lnTo>
                  <a:lnTo>
                    <a:pt x="4204" y="2750"/>
                  </a:lnTo>
                  <a:lnTo>
                    <a:pt x="4163" y="2750"/>
                  </a:lnTo>
                  <a:lnTo>
                    <a:pt x="4121" y="2748"/>
                  </a:lnTo>
                  <a:lnTo>
                    <a:pt x="4079" y="2745"/>
                  </a:lnTo>
                  <a:lnTo>
                    <a:pt x="4035" y="2740"/>
                  </a:lnTo>
                  <a:lnTo>
                    <a:pt x="3992" y="2735"/>
                  </a:lnTo>
                  <a:lnTo>
                    <a:pt x="3946" y="2727"/>
                  </a:lnTo>
                  <a:lnTo>
                    <a:pt x="3902" y="2719"/>
                  </a:lnTo>
                  <a:lnTo>
                    <a:pt x="3856" y="2708"/>
                  </a:lnTo>
                  <a:lnTo>
                    <a:pt x="3809" y="2695"/>
                  </a:lnTo>
                  <a:lnTo>
                    <a:pt x="3761" y="2680"/>
                  </a:lnTo>
                  <a:lnTo>
                    <a:pt x="3714" y="2664"/>
                  </a:lnTo>
                  <a:lnTo>
                    <a:pt x="3666" y="2645"/>
                  </a:lnTo>
                  <a:lnTo>
                    <a:pt x="3617" y="2626"/>
                  </a:lnTo>
                  <a:lnTo>
                    <a:pt x="3567" y="2603"/>
                  </a:lnTo>
                  <a:lnTo>
                    <a:pt x="3517" y="2577"/>
                  </a:lnTo>
                  <a:lnTo>
                    <a:pt x="3467" y="2550"/>
                  </a:lnTo>
                  <a:lnTo>
                    <a:pt x="3417" y="2521"/>
                  </a:lnTo>
                  <a:lnTo>
                    <a:pt x="3366" y="2488"/>
                  </a:lnTo>
                  <a:lnTo>
                    <a:pt x="3314" y="2453"/>
                  </a:lnTo>
                  <a:lnTo>
                    <a:pt x="3263" y="2416"/>
                  </a:lnTo>
                  <a:lnTo>
                    <a:pt x="3212" y="2375"/>
                  </a:lnTo>
                  <a:lnTo>
                    <a:pt x="3159" y="2333"/>
                  </a:lnTo>
                  <a:lnTo>
                    <a:pt x="3106" y="2288"/>
                  </a:lnTo>
                  <a:lnTo>
                    <a:pt x="3053" y="2240"/>
                  </a:lnTo>
                  <a:lnTo>
                    <a:pt x="3001" y="2188"/>
                  </a:lnTo>
                  <a:lnTo>
                    <a:pt x="2948" y="2133"/>
                  </a:lnTo>
                  <a:lnTo>
                    <a:pt x="2894" y="2075"/>
                  </a:lnTo>
                  <a:lnTo>
                    <a:pt x="2841" y="2014"/>
                  </a:lnTo>
                  <a:lnTo>
                    <a:pt x="2787" y="1951"/>
                  </a:lnTo>
                  <a:lnTo>
                    <a:pt x="2733" y="1883"/>
                  </a:lnTo>
                  <a:lnTo>
                    <a:pt x="2733" y="1883"/>
                  </a:lnTo>
                  <a:lnTo>
                    <a:pt x="2627" y="1747"/>
                  </a:lnTo>
                  <a:lnTo>
                    <a:pt x="2523" y="1618"/>
                  </a:lnTo>
                  <a:lnTo>
                    <a:pt x="2422" y="1495"/>
                  </a:lnTo>
                  <a:lnTo>
                    <a:pt x="2323" y="1379"/>
                  </a:lnTo>
                  <a:lnTo>
                    <a:pt x="2227" y="1269"/>
                  </a:lnTo>
                  <a:lnTo>
                    <a:pt x="2133" y="1164"/>
                  </a:lnTo>
                  <a:lnTo>
                    <a:pt x="2040" y="1066"/>
                  </a:lnTo>
                  <a:lnTo>
                    <a:pt x="1949" y="972"/>
                  </a:lnTo>
                  <a:lnTo>
                    <a:pt x="1861" y="885"/>
                  </a:lnTo>
                  <a:lnTo>
                    <a:pt x="1773" y="801"/>
                  </a:lnTo>
                  <a:lnTo>
                    <a:pt x="1687" y="723"/>
                  </a:lnTo>
                  <a:lnTo>
                    <a:pt x="1602" y="651"/>
                  </a:lnTo>
                  <a:lnTo>
                    <a:pt x="1519" y="583"/>
                  </a:lnTo>
                  <a:lnTo>
                    <a:pt x="1437" y="520"/>
                  </a:lnTo>
                  <a:lnTo>
                    <a:pt x="1357" y="462"/>
                  </a:lnTo>
                  <a:lnTo>
                    <a:pt x="1276" y="407"/>
                  </a:lnTo>
                  <a:lnTo>
                    <a:pt x="1196" y="357"/>
                  </a:lnTo>
                  <a:lnTo>
                    <a:pt x="1116" y="310"/>
                  </a:lnTo>
                  <a:lnTo>
                    <a:pt x="1039" y="268"/>
                  </a:lnTo>
                  <a:lnTo>
                    <a:pt x="960" y="229"/>
                  </a:lnTo>
                  <a:lnTo>
                    <a:pt x="882" y="194"/>
                  </a:lnTo>
                  <a:lnTo>
                    <a:pt x="804" y="162"/>
                  </a:lnTo>
                  <a:lnTo>
                    <a:pt x="726" y="134"/>
                  </a:lnTo>
                  <a:lnTo>
                    <a:pt x="647" y="108"/>
                  </a:lnTo>
                  <a:lnTo>
                    <a:pt x="569" y="86"/>
                  </a:lnTo>
                  <a:lnTo>
                    <a:pt x="490" y="66"/>
                  </a:lnTo>
                  <a:lnTo>
                    <a:pt x="410" y="50"/>
                  </a:lnTo>
                  <a:lnTo>
                    <a:pt x="331" y="36"/>
                  </a:lnTo>
                  <a:lnTo>
                    <a:pt x="249" y="23"/>
                  </a:lnTo>
                  <a:lnTo>
                    <a:pt x="167" y="13"/>
                  </a:lnTo>
                  <a:lnTo>
                    <a:pt x="83" y="5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43467" name="Freeform 11"/>
            <p:cNvSpPr>
              <a:spLocks/>
            </p:cNvSpPr>
            <p:nvPr userDrawn="1"/>
          </p:nvSpPr>
          <p:spPr bwMode="auto">
            <a:xfrm>
              <a:off x="325" y="698"/>
              <a:ext cx="5012" cy="1339"/>
            </a:xfrm>
            <a:custGeom>
              <a:avLst/>
              <a:gdLst/>
              <a:ahLst/>
              <a:cxnLst>
                <a:cxn ang="0">
                  <a:pos x="5012" y="2414"/>
                </a:cxn>
                <a:cxn ang="0">
                  <a:pos x="4964" y="2448"/>
                </a:cxn>
                <a:cxn ang="0">
                  <a:pos x="4904" y="2485"/>
                </a:cxn>
                <a:cxn ang="0">
                  <a:pos x="4825" y="2528"/>
                </a:cxn>
                <a:cxn ang="0">
                  <a:pos x="4725" y="2574"/>
                </a:cxn>
                <a:cxn ang="0">
                  <a:pos x="4608" y="2615"/>
                </a:cxn>
                <a:cxn ang="0">
                  <a:pos x="4474" y="2649"/>
                </a:cxn>
                <a:cxn ang="0">
                  <a:pos x="4402" y="2662"/>
                </a:cxn>
                <a:cxn ang="0">
                  <a:pos x="4325" y="2672"/>
                </a:cxn>
                <a:cxn ang="0">
                  <a:pos x="4246" y="2677"/>
                </a:cxn>
                <a:cxn ang="0">
                  <a:pos x="4163" y="2677"/>
                </a:cxn>
                <a:cxn ang="0">
                  <a:pos x="4077" y="2672"/>
                </a:cxn>
                <a:cxn ang="0">
                  <a:pos x="3988" y="2661"/>
                </a:cxn>
                <a:cxn ang="0">
                  <a:pos x="3896" y="2643"/>
                </a:cxn>
                <a:cxn ang="0">
                  <a:pos x="3802" y="2617"/>
                </a:cxn>
                <a:cxn ang="0">
                  <a:pos x="3705" y="2583"/>
                </a:cxn>
                <a:cxn ang="0">
                  <a:pos x="3606" y="2543"/>
                </a:cxn>
                <a:cxn ang="0">
                  <a:pos x="3506" y="2491"/>
                </a:cxn>
                <a:cxn ang="0">
                  <a:pos x="3403" y="2431"/>
                </a:cxn>
                <a:cxn ang="0">
                  <a:pos x="3299" y="2362"/>
                </a:cxn>
                <a:cxn ang="0">
                  <a:pos x="3194" y="2280"/>
                </a:cxn>
                <a:cxn ang="0">
                  <a:pos x="3087" y="2188"/>
                </a:cxn>
                <a:cxn ang="0">
                  <a:pos x="2980" y="2083"/>
                </a:cxn>
                <a:cxn ang="0">
                  <a:pos x="2870" y="1966"/>
                </a:cxn>
                <a:cxn ang="0">
                  <a:pos x="2762" y="1836"/>
                </a:cxn>
                <a:cxn ang="0">
                  <a:pos x="2654" y="1702"/>
                </a:cxn>
                <a:cxn ang="0">
                  <a:pos x="2444" y="1455"/>
                </a:cxn>
                <a:cxn ang="0">
                  <a:pos x="2245" y="1230"/>
                </a:cxn>
                <a:cxn ang="0">
                  <a:pos x="2057" y="1030"/>
                </a:cxn>
                <a:cxn ang="0">
                  <a:pos x="1873" y="851"/>
                </a:cxn>
                <a:cxn ang="0">
                  <a:pos x="1698" y="692"/>
                </a:cxn>
                <a:cxn ang="0">
                  <a:pos x="1529" y="555"/>
                </a:cxn>
                <a:cxn ang="0">
                  <a:pos x="1364" y="436"/>
                </a:cxn>
                <a:cxn ang="0">
                  <a:pos x="1201" y="334"/>
                </a:cxn>
                <a:cxn ang="0">
                  <a:pos x="1043" y="248"/>
                </a:cxn>
                <a:cxn ang="0">
                  <a:pos x="885" y="177"/>
                </a:cxn>
                <a:cxn ang="0">
                  <a:pos x="728" y="119"/>
                </a:cxn>
                <a:cxn ang="0">
                  <a:pos x="571" y="74"/>
                </a:cxn>
                <a:cxn ang="0">
                  <a:pos x="411" y="42"/>
                </a:cxn>
                <a:cxn ang="0">
                  <a:pos x="250" y="17"/>
                </a:cxn>
                <a:cxn ang="0">
                  <a:pos x="85" y="5"/>
                </a:cxn>
              </a:cxnLst>
              <a:rect l="0" t="0" r="r" b="b"/>
              <a:pathLst>
                <a:path w="5012" h="2678">
                  <a:moveTo>
                    <a:pt x="5012" y="2414"/>
                  </a:moveTo>
                  <a:lnTo>
                    <a:pt x="5012" y="2414"/>
                  </a:lnTo>
                  <a:lnTo>
                    <a:pt x="5000" y="2423"/>
                  </a:lnTo>
                  <a:lnTo>
                    <a:pt x="4964" y="2448"/>
                  </a:lnTo>
                  <a:lnTo>
                    <a:pt x="4937" y="2465"/>
                  </a:lnTo>
                  <a:lnTo>
                    <a:pt x="4904" y="2485"/>
                  </a:lnTo>
                  <a:lnTo>
                    <a:pt x="4868" y="2506"/>
                  </a:lnTo>
                  <a:lnTo>
                    <a:pt x="4825" y="2528"/>
                  </a:lnTo>
                  <a:lnTo>
                    <a:pt x="4778" y="2551"/>
                  </a:lnTo>
                  <a:lnTo>
                    <a:pt x="4725" y="2574"/>
                  </a:lnTo>
                  <a:lnTo>
                    <a:pt x="4670" y="2594"/>
                  </a:lnTo>
                  <a:lnTo>
                    <a:pt x="4608" y="2615"/>
                  </a:lnTo>
                  <a:lnTo>
                    <a:pt x="4543" y="2635"/>
                  </a:lnTo>
                  <a:lnTo>
                    <a:pt x="4474" y="2649"/>
                  </a:lnTo>
                  <a:lnTo>
                    <a:pt x="4439" y="2657"/>
                  </a:lnTo>
                  <a:lnTo>
                    <a:pt x="4402" y="2662"/>
                  </a:lnTo>
                  <a:lnTo>
                    <a:pt x="4364" y="2669"/>
                  </a:lnTo>
                  <a:lnTo>
                    <a:pt x="4325" y="2672"/>
                  </a:lnTo>
                  <a:lnTo>
                    <a:pt x="4286" y="2675"/>
                  </a:lnTo>
                  <a:lnTo>
                    <a:pt x="4246" y="2677"/>
                  </a:lnTo>
                  <a:lnTo>
                    <a:pt x="4204" y="2678"/>
                  </a:lnTo>
                  <a:lnTo>
                    <a:pt x="4163" y="2677"/>
                  </a:lnTo>
                  <a:lnTo>
                    <a:pt x="4120" y="2675"/>
                  </a:lnTo>
                  <a:lnTo>
                    <a:pt x="4077" y="2672"/>
                  </a:lnTo>
                  <a:lnTo>
                    <a:pt x="4032" y="2667"/>
                  </a:lnTo>
                  <a:lnTo>
                    <a:pt x="3988" y="2661"/>
                  </a:lnTo>
                  <a:lnTo>
                    <a:pt x="3942" y="2653"/>
                  </a:lnTo>
                  <a:lnTo>
                    <a:pt x="3896" y="2643"/>
                  </a:lnTo>
                  <a:lnTo>
                    <a:pt x="3849" y="2630"/>
                  </a:lnTo>
                  <a:lnTo>
                    <a:pt x="3802" y="2617"/>
                  </a:lnTo>
                  <a:lnTo>
                    <a:pt x="3753" y="2601"/>
                  </a:lnTo>
                  <a:lnTo>
                    <a:pt x="3705" y="2583"/>
                  </a:lnTo>
                  <a:lnTo>
                    <a:pt x="3656" y="2564"/>
                  </a:lnTo>
                  <a:lnTo>
                    <a:pt x="3606" y="2543"/>
                  </a:lnTo>
                  <a:lnTo>
                    <a:pt x="3556" y="2519"/>
                  </a:lnTo>
                  <a:lnTo>
                    <a:pt x="3506" y="2491"/>
                  </a:lnTo>
                  <a:lnTo>
                    <a:pt x="3455" y="2464"/>
                  </a:lnTo>
                  <a:lnTo>
                    <a:pt x="3403" y="2431"/>
                  </a:lnTo>
                  <a:lnTo>
                    <a:pt x="3352" y="2398"/>
                  </a:lnTo>
                  <a:lnTo>
                    <a:pt x="3299" y="2362"/>
                  </a:lnTo>
                  <a:lnTo>
                    <a:pt x="3246" y="2322"/>
                  </a:lnTo>
                  <a:lnTo>
                    <a:pt x="3194" y="2280"/>
                  </a:lnTo>
                  <a:lnTo>
                    <a:pt x="3141" y="2236"/>
                  </a:lnTo>
                  <a:lnTo>
                    <a:pt x="3087" y="2188"/>
                  </a:lnTo>
                  <a:lnTo>
                    <a:pt x="3033" y="2138"/>
                  </a:lnTo>
                  <a:lnTo>
                    <a:pt x="2980" y="2083"/>
                  </a:lnTo>
                  <a:lnTo>
                    <a:pt x="2924" y="2026"/>
                  </a:lnTo>
                  <a:lnTo>
                    <a:pt x="2870" y="1966"/>
                  </a:lnTo>
                  <a:lnTo>
                    <a:pt x="2816" y="1903"/>
                  </a:lnTo>
                  <a:lnTo>
                    <a:pt x="2762" y="1836"/>
                  </a:lnTo>
                  <a:lnTo>
                    <a:pt x="2762" y="1836"/>
                  </a:lnTo>
                  <a:lnTo>
                    <a:pt x="2654" y="1702"/>
                  </a:lnTo>
                  <a:lnTo>
                    <a:pt x="2548" y="1576"/>
                  </a:lnTo>
                  <a:lnTo>
                    <a:pt x="2444" y="1455"/>
                  </a:lnTo>
                  <a:lnTo>
                    <a:pt x="2344" y="1338"/>
                  </a:lnTo>
                  <a:lnTo>
                    <a:pt x="2245" y="1230"/>
                  </a:lnTo>
                  <a:lnTo>
                    <a:pt x="2150" y="1127"/>
                  </a:lnTo>
                  <a:lnTo>
                    <a:pt x="2057" y="1030"/>
                  </a:lnTo>
                  <a:lnTo>
                    <a:pt x="1963" y="938"/>
                  </a:lnTo>
                  <a:lnTo>
                    <a:pt x="1873" y="851"/>
                  </a:lnTo>
                  <a:lnTo>
                    <a:pt x="1786" y="770"/>
                  </a:lnTo>
                  <a:lnTo>
                    <a:pt x="1698" y="692"/>
                  </a:lnTo>
                  <a:lnTo>
                    <a:pt x="1612" y="621"/>
                  </a:lnTo>
                  <a:lnTo>
                    <a:pt x="1529" y="555"/>
                  </a:lnTo>
                  <a:lnTo>
                    <a:pt x="1446" y="494"/>
                  </a:lnTo>
                  <a:lnTo>
                    <a:pt x="1364" y="436"/>
                  </a:lnTo>
                  <a:lnTo>
                    <a:pt x="1282" y="382"/>
                  </a:lnTo>
                  <a:lnTo>
                    <a:pt x="1201" y="334"/>
                  </a:lnTo>
                  <a:lnTo>
                    <a:pt x="1122" y="289"/>
                  </a:lnTo>
                  <a:lnTo>
                    <a:pt x="1043" y="248"/>
                  </a:lnTo>
                  <a:lnTo>
                    <a:pt x="964" y="210"/>
                  </a:lnTo>
                  <a:lnTo>
                    <a:pt x="885" y="177"/>
                  </a:lnTo>
                  <a:lnTo>
                    <a:pt x="807" y="147"/>
                  </a:lnTo>
                  <a:lnTo>
                    <a:pt x="728" y="119"/>
                  </a:lnTo>
                  <a:lnTo>
                    <a:pt x="649" y="95"/>
                  </a:lnTo>
                  <a:lnTo>
                    <a:pt x="571" y="74"/>
                  </a:lnTo>
                  <a:lnTo>
                    <a:pt x="490" y="56"/>
                  </a:lnTo>
                  <a:lnTo>
                    <a:pt x="411" y="42"/>
                  </a:lnTo>
                  <a:lnTo>
                    <a:pt x="331" y="29"/>
                  </a:lnTo>
                  <a:lnTo>
                    <a:pt x="250" y="17"/>
                  </a:lnTo>
                  <a:lnTo>
                    <a:pt x="167" y="9"/>
                  </a:lnTo>
                  <a:lnTo>
                    <a:pt x="85" y="5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43468" name="Freeform 12"/>
            <p:cNvSpPr>
              <a:spLocks/>
            </p:cNvSpPr>
            <p:nvPr userDrawn="1"/>
          </p:nvSpPr>
          <p:spPr bwMode="auto">
            <a:xfrm>
              <a:off x="336" y="720"/>
              <a:ext cx="5049" cy="1304"/>
            </a:xfrm>
            <a:custGeom>
              <a:avLst/>
              <a:gdLst/>
              <a:ahLst/>
              <a:cxnLst>
                <a:cxn ang="0">
                  <a:pos x="5049" y="2324"/>
                </a:cxn>
                <a:cxn ang="0">
                  <a:pos x="5000" y="2361"/>
                </a:cxn>
                <a:cxn ang="0">
                  <a:pos x="4942" y="2398"/>
                </a:cxn>
                <a:cxn ang="0">
                  <a:pos x="4863" y="2443"/>
                </a:cxn>
                <a:cxn ang="0">
                  <a:pos x="4764" y="2492"/>
                </a:cxn>
                <a:cxn ang="0">
                  <a:pos x="4647" y="2537"/>
                </a:cxn>
                <a:cxn ang="0">
                  <a:pos x="4514" y="2574"/>
                </a:cxn>
                <a:cxn ang="0">
                  <a:pos x="4442" y="2589"/>
                </a:cxn>
                <a:cxn ang="0">
                  <a:pos x="4366" y="2598"/>
                </a:cxn>
                <a:cxn ang="0">
                  <a:pos x="4286" y="2605"/>
                </a:cxn>
                <a:cxn ang="0">
                  <a:pos x="4203" y="2608"/>
                </a:cxn>
                <a:cxn ang="0">
                  <a:pos x="4117" y="2603"/>
                </a:cxn>
                <a:cxn ang="0">
                  <a:pos x="4027" y="2593"/>
                </a:cxn>
                <a:cxn ang="0">
                  <a:pos x="3935" y="2577"/>
                </a:cxn>
                <a:cxn ang="0">
                  <a:pos x="3841" y="2555"/>
                </a:cxn>
                <a:cxn ang="0">
                  <a:pos x="3744" y="2522"/>
                </a:cxn>
                <a:cxn ang="0">
                  <a:pos x="3645" y="2484"/>
                </a:cxn>
                <a:cxn ang="0">
                  <a:pos x="3544" y="2434"/>
                </a:cxn>
                <a:cxn ang="0">
                  <a:pos x="3439" y="2375"/>
                </a:cxn>
                <a:cxn ang="0">
                  <a:pos x="3335" y="2308"/>
                </a:cxn>
                <a:cxn ang="0">
                  <a:pos x="3228" y="2229"/>
                </a:cxn>
                <a:cxn ang="0">
                  <a:pos x="3120" y="2137"/>
                </a:cxn>
                <a:cxn ang="0">
                  <a:pos x="3010" y="2035"/>
                </a:cxn>
                <a:cxn ang="0">
                  <a:pos x="2901" y="1919"/>
                </a:cxn>
                <a:cxn ang="0">
                  <a:pos x="2790" y="1789"/>
                </a:cxn>
                <a:cxn ang="0">
                  <a:pos x="2679" y="1659"/>
                </a:cxn>
                <a:cxn ang="0">
                  <a:pos x="2466" y="1413"/>
                </a:cxn>
                <a:cxn ang="0">
                  <a:pos x="2265" y="1192"/>
                </a:cxn>
                <a:cxn ang="0">
                  <a:pos x="2072" y="993"/>
                </a:cxn>
                <a:cxn ang="0">
                  <a:pos x="1887" y="819"/>
                </a:cxn>
                <a:cxn ang="0">
                  <a:pos x="1710" y="664"/>
                </a:cxn>
                <a:cxn ang="0">
                  <a:pos x="1537" y="528"/>
                </a:cxn>
                <a:cxn ang="0">
                  <a:pos x="1371" y="412"/>
                </a:cxn>
                <a:cxn ang="0">
                  <a:pos x="1207" y="312"/>
                </a:cxn>
                <a:cxn ang="0">
                  <a:pos x="1047" y="230"/>
                </a:cxn>
                <a:cxn ang="0">
                  <a:pos x="888" y="160"/>
                </a:cxn>
                <a:cxn ang="0">
                  <a:pos x="731" y="107"/>
                </a:cxn>
                <a:cxn ang="0">
                  <a:pos x="572" y="65"/>
                </a:cxn>
                <a:cxn ang="0">
                  <a:pos x="413" y="34"/>
                </a:cxn>
                <a:cxn ang="0">
                  <a:pos x="250" y="15"/>
                </a:cxn>
                <a:cxn ang="0">
                  <a:pos x="85" y="4"/>
                </a:cxn>
              </a:cxnLst>
              <a:rect l="0" t="0" r="r" b="b"/>
              <a:pathLst>
                <a:path w="5049" h="2608">
                  <a:moveTo>
                    <a:pt x="5049" y="2324"/>
                  </a:moveTo>
                  <a:lnTo>
                    <a:pt x="5049" y="2324"/>
                  </a:lnTo>
                  <a:lnTo>
                    <a:pt x="5036" y="2334"/>
                  </a:lnTo>
                  <a:lnTo>
                    <a:pt x="5000" y="2361"/>
                  </a:lnTo>
                  <a:lnTo>
                    <a:pt x="4974" y="2379"/>
                  </a:lnTo>
                  <a:lnTo>
                    <a:pt x="4942" y="2398"/>
                  </a:lnTo>
                  <a:lnTo>
                    <a:pt x="4906" y="2421"/>
                  </a:lnTo>
                  <a:lnTo>
                    <a:pt x="4863" y="2443"/>
                  </a:lnTo>
                  <a:lnTo>
                    <a:pt x="4815" y="2468"/>
                  </a:lnTo>
                  <a:lnTo>
                    <a:pt x="4764" y="2492"/>
                  </a:lnTo>
                  <a:lnTo>
                    <a:pt x="4709" y="2514"/>
                  </a:lnTo>
                  <a:lnTo>
                    <a:pt x="4647" y="2537"/>
                  </a:lnTo>
                  <a:lnTo>
                    <a:pt x="4584" y="2556"/>
                  </a:lnTo>
                  <a:lnTo>
                    <a:pt x="4514" y="2574"/>
                  </a:lnTo>
                  <a:lnTo>
                    <a:pt x="4478" y="2581"/>
                  </a:lnTo>
                  <a:lnTo>
                    <a:pt x="4442" y="2589"/>
                  </a:lnTo>
                  <a:lnTo>
                    <a:pt x="4404" y="2593"/>
                  </a:lnTo>
                  <a:lnTo>
                    <a:pt x="4366" y="2598"/>
                  </a:lnTo>
                  <a:lnTo>
                    <a:pt x="4327" y="2603"/>
                  </a:lnTo>
                  <a:lnTo>
                    <a:pt x="4286" y="2605"/>
                  </a:lnTo>
                  <a:lnTo>
                    <a:pt x="4245" y="2606"/>
                  </a:lnTo>
                  <a:lnTo>
                    <a:pt x="4203" y="2608"/>
                  </a:lnTo>
                  <a:lnTo>
                    <a:pt x="4160" y="2606"/>
                  </a:lnTo>
                  <a:lnTo>
                    <a:pt x="4117" y="2603"/>
                  </a:lnTo>
                  <a:lnTo>
                    <a:pt x="4073" y="2600"/>
                  </a:lnTo>
                  <a:lnTo>
                    <a:pt x="4027" y="2593"/>
                  </a:lnTo>
                  <a:lnTo>
                    <a:pt x="3982" y="2587"/>
                  </a:lnTo>
                  <a:lnTo>
                    <a:pt x="3935" y="2577"/>
                  </a:lnTo>
                  <a:lnTo>
                    <a:pt x="3888" y="2566"/>
                  </a:lnTo>
                  <a:lnTo>
                    <a:pt x="3841" y="2555"/>
                  </a:lnTo>
                  <a:lnTo>
                    <a:pt x="3792" y="2540"/>
                  </a:lnTo>
                  <a:lnTo>
                    <a:pt x="3744" y="2522"/>
                  </a:lnTo>
                  <a:lnTo>
                    <a:pt x="3695" y="2505"/>
                  </a:lnTo>
                  <a:lnTo>
                    <a:pt x="3645" y="2484"/>
                  </a:lnTo>
                  <a:lnTo>
                    <a:pt x="3594" y="2459"/>
                  </a:lnTo>
                  <a:lnTo>
                    <a:pt x="3544" y="2434"/>
                  </a:lnTo>
                  <a:lnTo>
                    <a:pt x="3492" y="2406"/>
                  </a:lnTo>
                  <a:lnTo>
                    <a:pt x="3439" y="2375"/>
                  </a:lnTo>
                  <a:lnTo>
                    <a:pt x="3388" y="2343"/>
                  </a:lnTo>
                  <a:lnTo>
                    <a:pt x="3335" y="2308"/>
                  </a:lnTo>
                  <a:lnTo>
                    <a:pt x="3281" y="2269"/>
                  </a:lnTo>
                  <a:lnTo>
                    <a:pt x="3228" y="2229"/>
                  </a:lnTo>
                  <a:lnTo>
                    <a:pt x="3174" y="2183"/>
                  </a:lnTo>
                  <a:lnTo>
                    <a:pt x="3120" y="2137"/>
                  </a:lnTo>
                  <a:lnTo>
                    <a:pt x="3066" y="2086"/>
                  </a:lnTo>
                  <a:lnTo>
                    <a:pt x="3010" y="2035"/>
                  </a:lnTo>
                  <a:lnTo>
                    <a:pt x="2956" y="1978"/>
                  </a:lnTo>
                  <a:lnTo>
                    <a:pt x="2901" y="1919"/>
                  </a:lnTo>
                  <a:lnTo>
                    <a:pt x="2845" y="1856"/>
                  </a:lnTo>
                  <a:lnTo>
                    <a:pt x="2790" y="1789"/>
                  </a:lnTo>
                  <a:lnTo>
                    <a:pt x="2790" y="1789"/>
                  </a:lnTo>
                  <a:lnTo>
                    <a:pt x="2679" y="1659"/>
                  </a:lnTo>
                  <a:lnTo>
                    <a:pt x="2572" y="1533"/>
                  </a:lnTo>
                  <a:lnTo>
                    <a:pt x="2466" y="1413"/>
                  </a:lnTo>
                  <a:lnTo>
                    <a:pt x="2365" y="1299"/>
                  </a:lnTo>
                  <a:lnTo>
                    <a:pt x="2265" y="1192"/>
                  </a:lnTo>
                  <a:lnTo>
                    <a:pt x="2168" y="1090"/>
                  </a:lnTo>
                  <a:lnTo>
                    <a:pt x="2072" y="993"/>
                  </a:lnTo>
                  <a:lnTo>
                    <a:pt x="1979" y="903"/>
                  </a:lnTo>
                  <a:lnTo>
                    <a:pt x="1887" y="819"/>
                  </a:lnTo>
                  <a:lnTo>
                    <a:pt x="1797" y="738"/>
                  </a:lnTo>
                  <a:lnTo>
                    <a:pt x="1710" y="664"/>
                  </a:lnTo>
                  <a:lnTo>
                    <a:pt x="1622" y="593"/>
                  </a:lnTo>
                  <a:lnTo>
                    <a:pt x="1537" y="528"/>
                  </a:lnTo>
                  <a:lnTo>
                    <a:pt x="1453" y="467"/>
                  </a:lnTo>
                  <a:lnTo>
                    <a:pt x="1371" y="412"/>
                  </a:lnTo>
                  <a:lnTo>
                    <a:pt x="1287" y="360"/>
                  </a:lnTo>
                  <a:lnTo>
                    <a:pt x="1207" y="312"/>
                  </a:lnTo>
                  <a:lnTo>
                    <a:pt x="1126" y="268"/>
                  </a:lnTo>
                  <a:lnTo>
                    <a:pt x="1047" y="230"/>
                  </a:lnTo>
                  <a:lnTo>
                    <a:pt x="967" y="192"/>
                  </a:lnTo>
                  <a:lnTo>
                    <a:pt x="888" y="160"/>
                  </a:lnTo>
                  <a:lnTo>
                    <a:pt x="808" y="133"/>
                  </a:lnTo>
                  <a:lnTo>
                    <a:pt x="731" y="107"/>
                  </a:lnTo>
                  <a:lnTo>
                    <a:pt x="652" y="84"/>
                  </a:lnTo>
                  <a:lnTo>
                    <a:pt x="572" y="65"/>
                  </a:lnTo>
                  <a:lnTo>
                    <a:pt x="492" y="49"/>
                  </a:lnTo>
                  <a:lnTo>
                    <a:pt x="413" y="34"/>
                  </a:lnTo>
                  <a:lnTo>
                    <a:pt x="332" y="23"/>
                  </a:lnTo>
                  <a:lnTo>
                    <a:pt x="250" y="15"/>
                  </a:lnTo>
                  <a:lnTo>
                    <a:pt x="168" y="8"/>
                  </a:lnTo>
                  <a:lnTo>
                    <a:pt x="85" y="4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43469" name="Freeform 13"/>
            <p:cNvSpPr>
              <a:spLocks/>
            </p:cNvSpPr>
            <p:nvPr userDrawn="1"/>
          </p:nvSpPr>
          <p:spPr bwMode="auto">
            <a:xfrm>
              <a:off x="349" y="742"/>
              <a:ext cx="5081" cy="1267"/>
            </a:xfrm>
            <a:custGeom>
              <a:avLst/>
              <a:gdLst/>
              <a:ahLst/>
              <a:cxnLst>
                <a:cxn ang="0">
                  <a:pos x="5081" y="2233"/>
                </a:cxn>
                <a:cxn ang="0">
                  <a:pos x="5034" y="2270"/>
                </a:cxn>
                <a:cxn ang="0">
                  <a:pos x="4977" y="2309"/>
                </a:cxn>
                <a:cxn ang="0">
                  <a:pos x="4898" y="2355"/>
                </a:cxn>
                <a:cxn ang="0">
                  <a:pos x="4801" y="2405"/>
                </a:cxn>
                <a:cxn ang="0">
                  <a:pos x="4684" y="2454"/>
                </a:cxn>
                <a:cxn ang="0">
                  <a:pos x="4551" y="2494"/>
                </a:cxn>
                <a:cxn ang="0">
                  <a:pos x="4479" y="2509"/>
                </a:cxn>
                <a:cxn ang="0">
                  <a:pos x="4404" y="2522"/>
                </a:cxn>
                <a:cxn ang="0">
                  <a:pos x="4323" y="2530"/>
                </a:cxn>
                <a:cxn ang="0">
                  <a:pos x="4240" y="2533"/>
                </a:cxn>
                <a:cxn ang="0">
                  <a:pos x="4154" y="2531"/>
                </a:cxn>
                <a:cxn ang="0">
                  <a:pos x="4065" y="2523"/>
                </a:cxn>
                <a:cxn ang="0">
                  <a:pos x="3974" y="2509"/>
                </a:cxn>
                <a:cxn ang="0">
                  <a:pos x="3878" y="2488"/>
                </a:cxn>
                <a:cxn ang="0">
                  <a:pos x="3781" y="2459"/>
                </a:cxn>
                <a:cxn ang="0">
                  <a:pos x="3681" y="2420"/>
                </a:cxn>
                <a:cxn ang="0">
                  <a:pos x="3579" y="2373"/>
                </a:cxn>
                <a:cxn ang="0">
                  <a:pos x="3475" y="2317"/>
                </a:cxn>
                <a:cxn ang="0">
                  <a:pos x="3368" y="2250"/>
                </a:cxn>
                <a:cxn ang="0">
                  <a:pos x="3260" y="2171"/>
                </a:cxn>
                <a:cxn ang="0">
                  <a:pos x="3152" y="2082"/>
                </a:cxn>
                <a:cxn ang="0">
                  <a:pos x="3041" y="1982"/>
                </a:cxn>
                <a:cxn ang="0">
                  <a:pos x="2928" y="1868"/>
                </a:cxn>
                <a:cxn ang="0">
                  <a:pos x="2814" y="1742"/>
                </a:cxn>
                <a:cxn ang="0">
                  <a:pos x="2703" y="1611"/>
                </a:cxn>
                <a:cxn ang="0">
                  <a:pos x="2487" y="1369"/>
                </a:cxn>
                <a:cxn ang="0">
                  <a:pos x="2281" y="1151"/>
                </a:cxn>
                <a:cxn ang="0">
                  <a:pos x="2085" y="955"/>
                </a:cxn>
                <a:cxn ang="0">
                  <a:pos x="1898" y="783"/>
                </a:cxn>
                <a:cxn ang="0">
                  <a:pos x="1717" y="631"/>
                </a:cxn>
                <a:cxn ang="0">
                  <a:pos x="1544" y="498"/>
                </a:cxn>
                <a:cxn ang="0">
                  <a:pos x="1376" y="385"/>
                </a:cxn>
                <a:cxn ang="0">
                  <a:pos x="1211" y="289"/>
                </a:cxn>
                <a:cxn ang="0">
                  <a:pos x="1050" y="208"/>
                </a:cxn>
                <a:cxn ang="0">
                  <a:pos x="890" y="143"/>
                </a:cxn>
                <a:cxn ang="0">
                  <a:pos x="732" y="92"/>
                </a:cxn>
                <a:cxn ang="0">
                  <a:pos x="572" y="53"/>
                </a:cxn>
                <a:cxn ang="0">
                  <a:pos x="412" y="25"/>
                </a:cxn>
                <a:cxn ang="0">
                  <a:pos x="250" y="8"/>
                </a:cxn>
                <a:cxn ang="0">
                  <a:pos x="85" y="1"/>
                </a:cxn>
              </a:cxnLst>
              <a:rect l="0" t="0" r="r" b="b"/>
              <a:pathLst>
                <a:path w="5081" h="2533">
                  <a:moveTo>
                    <a:pt x="5081" y="2233"/>
                  </a:moveTo>
                  <a:lnTo>
                    <a:pt x="5081" y="2233"/>
                  </a:lnTo>
                  <a:lnTo>
                    <a:pt x="5070" y="2242"/>
                  </a:lnTo>
                  <a:lnTo>
                    <a:pt x="5034" y="2270"/>
                  </a:lnTo>
                  <a:lnTo>
                    <a:pt x="5008" y="2288"/>
                  </a:lnTo>
                  <a:lnTo>
                    <a:pt x="4977" y="2309"/>
                  </a:lnTo>
                  <a:lnTo>
                    <a:pt x="4940" y="2333"/>
                  </a:lnTo>
                  <a:lnTo>
                    <a:pt x="4898" y="2355"/>
                  </a:lnTo>
                  <a:lnTo>
                    <a:pt x="4852" y="2381"/>
                  </a:lnTo>
                  <a:lnTo>
                    <a:pt x="4801" y="2405"/>
                  </a:lnTo>
                  <a:lnTo>
                    <a:pt x="4744" y="2430"/>
                  </a:lnTo>
                  <a:lnTo>
                    <a:pt x="4684" y="2454"/>
                  </a:lnTo>
                  <a:lnTo>
                    <a:pt x="4621" y="2475"/>
                  </a:lnTo>
                  <a:lnTo>
                    <a:pt x="4551" y="2494"/>
                  </a:lnTo>
                  <a:lnTo>
                    <a:pt x="4516" y="2502"/>
                  </a:lnTo>
                  <a:lnTo>
                    <a:pt x="4479" y="2509"/>
                  </a:lnTo>
                  <a:lnTo>
                    <a:pt x="4441" y="2517"/>
                  </a:lnTo>
                  <a:lnTo>
                    <a:pt x="4404" y="2522"/>
                  </a:lnTo>
                  <a:lnTo>
                    <a:pt x="4364" y="2526"/>
                  </a:lnTo>
                  <a:lnTo>
                    <a:pt x="4323" y="2530"/>
                  </a:lnTo>
                  <a:lnTo>
                    <a:pt x="4283" y="2533"/>
                  </a:lnTo>
                  <a:lnTo>
                    <a:pt x="4240" y="2533"/>
                  </a:lnTo>
                  <a:lnTo>
                    <a:pt x="4198" y="2533"/>
                  </a:lnTo>
                  <a:lnTo>
                    <a:pt x="4154" y="2531"/>
                  </a:lnTo>
                  <a:lnTo>
                    <a:pt x="4110" y="2528"/>
                  </a:lnTo>
                  <a:lnTo>
                    <a:pt x="4065" y="2523"/>
                  </a:lnTo>
                  <a:lnTo>
                    <a:pt x="4019" y="2517"/>
                  </a:lnTo>
                  <a:lnTo>
                    <a:pt x="3974" y="2509"/>
                  </a:lnTo>
                  <a:lnTo>
                    <a:pt x="3926" y="2499"/>
                  </a:lnTo>
                  <a:lnTo>
                    <a:pt x="3878" y="2488"/>
                  </a:lnTo>
                  <a:lnTo>
                    <a:pt x="3829" y="2473"/>
                  </a:lnTo>
                  <a:lnTo>
                    <a:pt x="3781" y="2459"/>
                  </a:lnTo>
                  <a:lnTo>
                    <a:pt x="3731" y="2439"/>
                  </a:lnTo>
                  <a:lnTo>
                    <a:pt x="3681" y="2420"/>
                  </a:lnTo>
                  <a:lnTo>
                    <a:pt x="3631" y="2397"/>
                  </a:lnTo>
                  <a:lnTo>
                    <a:pt x="3579" y="2373"/>
                  </a:lnTo>
                  <a:lnTo>
                    <a:pt x="3526" y="2346"/>
                  </a:lnTo>
                  <a:lnTo>
                    <a:pt x="3475" y="2317"/>
                  </a:lnTo>
                  <a:lnTo>
                    <a:pt x="3421" y="2284"/>
                  </a:lnTo>
                  <a:lnTo>
                    <a:pt x="3368" y="2250"/>
                  </a:lnTo>
                  <a:lnTo>
                    <a:pt x="3314" y="2212"/>
                  </a:lnTo>
                  <a:lnTo>
                    <a:pt x="3260" y="2171"/>
                  </a:lnTo>
                  <a:lnTo>
                    <a:pt x="3206" y="2129"/>
                  </a:lnTo>
                  <a:lnTo>
                    <a:pt x="3152" y="2082"/>
                  </a:lnTo>
                  <a:lnTo>
                    <a:pt x="3096" y="2034"/>
                  </a:lnTo>
                  <a:lnTo>
                    <a:pt x="3041" y="1982"/>
                  </a:lnTo>
                  <a:lnTo>
                    <a:pt x="2984" y="1926"/>
                  </a:lnTo>
                  <a:lnTo>
                    <a:pt x="2928" y="1868"/>
                  </a:lnTo>
                  <a:lnTo>
                    <a:pt x="2871" y="1806"/>
                  </a:lnTo>
                  <a:lnTo>
                    <a:pt x="2814" y="1742"/>
                  </a:lnTo>
                  <a:lnTo>
                    <a:pt x="2814" y="1742"/>
                  </a:lnTo>
                  <a:lnTo>
                    <a:pt x="2703" y="1611"/>
                  </a:lnTo>
                  <a:lnTo>
                    <a:pt x="2593" y="1487"/>
                  </a:lnTo>
                  <a:lnTo>
                    <a:pt x="2487" y="1369"/>
                  </a:lnTo>
                  <a:lnTo>
                    <a:pt x="2382" y="1256"/>
                  </a:lnTo>
                  <a:lnTo>
                    <a:pt x="2281" y="1151"/>
                  </a:lnTo>
                  <a:lnTo>
                    <a:pt x="2182" y="1051"/>
                  </a:lnTo>
                  <a:lnTo>
                    <a:pt x="2085" y="955"/>
                  </a:lnTo>
                  <a:lnTo>
                    <a:pt x="1991" y="867"/>
                  </a:lnTo>
                  <a:lnTo>
                    <a:pt x="1898" y="783"/>
                  </a:lnTo>
                  <a:lnTo>
                    <a:pt x="1808" y="705"/>
                  </a:lnTo>
                  <a:lnTo>
                    <a:pt x="1717" y="631"/>
                  </a:lnTo>
                  <a:lnTo>
                    <a:pt x="1630" y="563"/>
                  </a:lnTo>
                  <a:lnTo>
                    <a:pt x="1544" y="498"/>
                  </a:lnTo>
                  <a:lnTo>
                    <a:pt x="1459" y="439"/>
                  </a:lnTo>
                  <a:lnTo>
                    <a:pt x="1376" y="385"/>
                  </a:lnTo>
                  <a:lnTo>
                    <a:pt x="1292" y="334"/>
                  </a:lnTo>
                  <a:lnTo>
                    <a:pt x="1211" y="289"/>
                  </a:lnTo>
                  <a:lnTo>
                    <a:pt x="1130" y="247"/>
                  </a:lnTo>
                  <a:lnTo>
                    <a:pt x="1050" y="208"/>
                  </a:lnTo>
                  <a:lnTo>
                    <a:pt x="969" y="174"/>
                  </a:lnTo>
                  <a:lnTo>
                    <a:pt x="890" y="143"/>
                  </a:lnTo>
                  <a:lnTo>
                    <a:pt x="811" y="116"/>
                  </a:lnTo>
                  <a:lnTo>
                    <a:pt x="732" y="92"/>
                  </a:lnTo>
                  <a:lnTo>
                    <a:pt x="651" y="71"/>
                  </a:lnTo>
                  <a:lnTo>
                    <a:pt x="572" y="53"/>
                  </a:lnTo>
                  <a:lnTo>
                    <a:pt x="493" y="37"/>
                  </a:lnTo>
                  <a:lnTo>
                    <a:pt x="412" y="25"/>
                  </a:lnTo>
                  <a:lnTo>
                    <a:pt x="332" y="16"/>
                  </a:lnTo>
                  <a:lnTo>
                    <a:pt x="250" y="8"/>
                  </a:lnTo>
                  <a:lnTo>
                    <a:pt x="168" y="3"/>
                  </a:lnTo>
                  <a:lnTo>
                    <a:pt x="85" y="1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43470" name="Freeform 14"/>
            <p:cNvSpPr>
              <a:spLocks/>
            </p:cNvSpPr>
            <p:nvPr userDrawn="1"/>
          </p:nvSpPr>
          <p:spPr bwMode="auto">
            <a:xfrm>
              <a:off x="361" y="765"/>
              <a:ext cx="5115" cy="1230"/>
            </a:xfrm>
            <a:custGeom>
              <a:avLst/>
              <a:gdLst/>
              <a:ahLst/>
              <a:cxnLst>
                <a:cxn ang="0">
                  <a:pos x="5115" y="2141"/>
                </a:cxn>
                <a:cxn ang="0">
                  <a:pos x="5068" y="2180"/>
                </a:cxn>
                <a:cxn ang="0">
                  <a:pos x="5011" y="2220"/>
                </a:cxn>
                <a:cxn ang="0">
                  <a:pos x="4933" y="2268"/>
                </a:cxn>
                <a:cxn ang="0">
                  <a:pos x="4836" y="2320"/>
                </a:cxn>
                <a:cxn ang="0">
                  <a:pos x="4721" y="2370"/>
                </a:cxn>
                <a:cxn ang="0">
                  <a:pos x="4589" y="2414"/>
                </a:cxn>
                <a:cxn ang="0">
                  <a:pos x="4517" y="2431"/>
                </a:cxn>
                <a:cxn ang="0">
                  <a:pos x="4442" y="2444"/>
                </a:cxn>
                <a:cxn ang="0">
                  <a:pos x="4361" y="2456"/>
                </a:cxn>
                <a:cxn ang="0">
                  <a:pos x="4279" y="2460"/>
                </a:cxn>
                <a:cxn ang="0">
                  <a:pos x="4193" y="2460"/>
                </a:cxn>
                <a:cxn ang="0">
                  <a:pos x="4103" y="2454"/>
                </a:cxn>
                <a:cxn ang="0">
                  <a:pos x="4012" y="2441"/>
                </a:cxn>
                <a:cxn ang="0">
                  <a:pos x="3916" y="2422"/>
                </a:cxn>
                <a:cxn ang="0">
                  <a:pos x="3819" y="2394"/>
                </a:cxn>
                <a:cxn ang="0">
                  <a:pos x="3717" y="2357"/>
                </a:cxn>
                <a:cxn ang="0">
                  <a:pos x="3614" y="2312"/>
                </a:cxn>
                <a:cxn ang="0">
                  <a:pos x="3510" y="2257"/>
                </a:cxn>
                <a:cxn ang="0">
                  <a:pos x="3402" y="2192"/>
                </a:cxn>
                <a:cxn ang="0">
                  <a:pos x="3294" y="2117"/>
                </a:cxn>
                <a:cxn ang="0">
                  <a:pos x="3183" y="2029"/>
                </a:cxn>
                <a:cxn ang="0">
                  <a:pos x="3070" y="1931"/>
                </a:cxn>
                <a:cxn ang="0">
                  <a:pos x="2956" y="1818"/>
                </a:cxn>
                <a:cxn ang="0">
                  <a:pos x="2841" y="1694"/>
                </a:cxn>
                <a:cxn ang="0">
                  <a:pos x="2727" y="1564"/>
                </a:cxn>
                <a:cxn ang="0">
                  <a:pos x="2508" y="1325"/>
                </a:cxn>
                <a:cxn ang="0">
                  <a:pos x="2300" y="1111"/>
                </a:cxn>
                <a:cxn ang="0">
                  <a:pos x="2101" y="918"/>
                </a:cxn>
                <a:cxn ang="0">
                  <a:pos x="1911" y="749"/>
                </a:cxn>
                <a:cxn ang="0">
                  <a:pos x="1728" y="600"/>
                </a:cxn>
                <a:cxn ang="0">
                  <a:pos x="1553" y="470"/>
                </a:cxn>
                <a:cxn ang="0">
                  <a:pos x="1382" y="360"/>
                </a:cxn>
                <a:cxn ang="0">
                  <a:pos x="1215" y="266"/>
                </a:cxn>
                <a:cxn ang="0">
                  <a:pos x="1053" y="189"/>
                </a:cxn>
                <a:cxn ang="0">
                  <a:pos x="892" y="126"/>
                </a:cxn>
                <a:cxn ang="0">
                  <a:pos x="733" y="77"/>
                </a:cxn>
                <a:cxn ang="0">
                  <a:pos x="574" y="42"/>
                </a:cxn>
                <a:cxn ang="0">
                  <a:pos x="413" y="17"/>
                </a:cxn>
                <a:cxn ang="0">
                  <a:pos x="250" y="3"/>
                </a:cxn>
                <a:cxn ang="0">
                  <a:pos x="85" y="0"/>
                </a:cxn>
              </a:cxnLst>
              <a:rect l="0" t="0" r="r" b="b"/>
              <a:pathLst>
                <a:path w="5115" h="2460">
                  <a:moveTo>
                    <a:pt x="5115" y="2141"/>
                  </a:moveTo>
                  <a:lnTo>
                    <a:pt x="5115" y="2141"/>
                  </a:lnTo>
                  <a:lnTo>
                    <a:pt x="5104" y="2150"/>
                  </a:lnTo>
                  <a:lnTo>
                    <a:pt x="5068" y="2180"/>
                  </a:lnTo>
                  <a:lnTo>
                    <a:pt x="5043" y="2197"/>
                  </a:lnTo>
                  <a:lnTo>
                    <a:pt x="5011" y="2220"/>
                  </a:lnTo>
                  <a:lnTo>
                    <a:pt x="4975" y="2244"/>
                  </a:lnTo>
                  <a:lnTo>
                    <a:pt x="4933" y="2268"/>
                  </a:lnTo>
                  <a:lnTo>
                    <a:pt x="4888" y="2294"/>
                  </a:lnTo>
                  <a:lnTo>
                    <a:pt x="4836" y="2320"/>
                  </a:lnTo>
                  <a:lnTo>
                    <a:pt x="4781" y="2346"/>
                  </a:lnTo>
                  <a:lnTo>
                    <a:pt x="4721" y="2370"/>
                  </a:lnTo>
                  <a:lnTo>
                    <a:pt x="4657" y="2393"/>
                  </a:lnTo>
                  <a:lnTo>
                    <a:pt x="4589" y="2414"/>
                  </a:lnTo>
                  <a:lnTo>
                    <a:pt x="4554" y="2423"/>
                  </a:lnTo>
                  <a:lnTo>
                    <a:pt x="4517" y="2431"/>
                  </a:lnTo>
                  <a:lnTo>
                    <a:pt x="4479" y="2438"/>
                  </a:lnTo>
                  <a:lnTo>
                    <a:pt x="4442" y="2444"/>
                  </a:lnTo>
                  <a:lnTo>
                    <a:pt x="4402" y="2451"/>
                  </a:lnTo>
                  <a:lnTo>
                    <a:pt x="4361" y="2456"/>
                  </a:lnTo>
                  <a:lnTo>
                    <a:pt x="4321" y="2459"/>
                  </a:lnTo>
                  <a:lnTo>
                    <a:pt x="4279" y="2460"/>
                  </a:lnTo>
                  <a:lnTo>
                    <a:pt x="4236" y="2460"/>
                  </a:lnTo>
                  <a:lnTo>
                    <a:pt x="4193" y="2460"/>
                  </a:lnTo>
                  <a:lnTo>
                    <a:pt x="4149" y="2457"/>
                  </a:lnTo>
                  <a:lnTo>
                    <a:pt x="4103" y="2454"/>
                  </a:lnTo>
                  <a:lnTo>
                    <a:pt x="4057" y="2448"/>
                  </a:lnTo>
                  <a:lnTo>
                    <a:pt x="4012" y="2441"/>
                  </a:lnTo>
                  <a:lnTo>
                    <a:pt x="3964" y="2431"/>
                  </a:lnTo>
                  <a:lnTo>
                    <a:pt x="3916" y="2422"/>
                  </a:lnTo>
                  <a:lnTo>
                    <a:pt x="3867" y="2409"/>
                  </a:lnTo>
                  <a:lnTo>
                    <a:pt x="3819" y="2394"/>
                  </a:lnTo>
                  <a:lnTo>
                    <a:pt x="3769" y="2377"/>
                  </a:lnTo>
                  <a:lnTo>
                    <a:pt x="3717" y="2357"/>
                  </a:lnTo>
                  <a:lnTo>
                    <a:pt x="3666" y="2336"/>
                  </a:lnTo>
                  <a:lnTo>
                    <a:pt x="3614" y="2312"/>
                  </a:lnTo>
                  <a:lnTo>
                    <a:pt x="3563" y="2286"/>
                  </a:lnTo>
                  <a:lnTo>
                    <a:pt x="3510" y="2257"/>
                  </a:lnTo>
                  <a:lnTo>
                    <a:pt x="3456" y="2226"/>
                  </a:lnTo>
                  <a:lnTo>
                    <a:pt x="3402" y="2192"/>
                  </a:lnTo>
                  <a:lnTo>
                    <a:pt x="3348" y="2155"/>
                  </a:lnTo>
                  <a:lnTo>
                    <a:pt x="3294" y="2117"/>
                  </a:lnTo>
                  <a:lnTo>
                    <a:pt x="3238" y="2075"/>
                  </a:lnTo>
                  <a:lnTo>
                    <a:pt x="3183" y="2029"/>
                  </a:lnTo>
                  <a:lnTo>
                    <a:pt x="3127" y="1981"/>
                  </a:lnTo>
                  <a:lnTo>
                    <a:pt x="3070" y="1931"/>
                  </a:lnTo>
                  <a:lnTo>
                    <a:pt x="3013" y="1876"/>
                  </a:lnTo>
                  <a:lnTo>
                    <a:pt x="2956" y="1818"/>
                  </a:lnTo>
                  <a:lnTo>
                    <a:pt x="2899" y="1756"/>
                  </a:lnTo>
                  <a:lnTo>
                    <a:pt x="2841" y="1694"/>
                  </a:lnTo>
                  <a:lnTo>
                    <a:pt x="2841" y="1694"/>
                  </a:lnTo>
                  <a:lnTo>
                    <a:pt x="2727" y="1564"/>
                  </a:lnTo>
                  <a:lnTo>
                    <a:pt x="2616" y="1442"/>
                  </a:lnTo>
                  <a:lnTo>
                    <a:pt x="2508" y="1325"/>
                  </a:lnTo>
                  <a:lnTo>
                    <a:pt x="2402" y="1214"/>
                  </a:lnTo>
                  <a:lnTo>
                    <a:pt x="2300" y="1111"/>
                  </a:lnTo>
                  <a:lnTo>
                    <a:pt x="2198" y="1012"/>
                  </a:lnTo>
                  <a:lnTo>
                    <a:pt x="2101" y="918"/>
                  </a:lnTo>
                  <a:lnTo>
                    <a:pt x="2004" y="831"/>
                  </a:lnTo>
                  <a:lnTo>
                    <a:pt x="1911" y="749"/>
                  </a:lnTo>
                  <a:lnTo>
                    <a:pt x="1818" y="671"/>
                  </a:lnTo>
                  <a:lnTo>
                    <a:pt x="1728" y="600"/>
                  </a:lnTo>
                  <a:lnTo>
                    <a:pt x="1639" y="533"/>
                  </a:lnTo>
                  <a:lnTo>
                    <a:pt x="1553" y="470"/>
                  </a:lnTo>
                  <a:lnTo>
                    <a:pt x="1467" y="413"/>
                  </a:lnTo>
                  <a:lnTo>
                    <a:pt x="1382" y="360"/>
                  </a:lnTo>
                  <a:lnTo>
                    <a:pt x="1299" y="310"/>
                  </a:lnTo>
                  <a:lnTo>
                    <a:pt x="1215" y="266"/>
                  </a:lnTo>
                  <a:lnTo>
                    <a:pt x="1133" y="224"/>
                  </a:lnTo>
                  <a:lnTo>
                    <a:pt x="1053" y="189"/>
                  </a:lnTo>
                  <a:lnTo>
                    <a:pt x="972" y="155"/>
                  </a:lnTo>
                  <a:lnTo>
                    <a:pt x="892" y="126"/>
                  </a:lnTo>
                  <a:lnTo>
                    <a:pt x="813" y="100"/>
                  </a:lnTo>
                  <a:lnTo>
                    <a:pt x="733" y="77"/>
                  </a:lnTo>
                  <a:lnTo>
                    <a:pt x="653" y="58"/>
                  </a:lnTo>
                  <a:lnTo>
                    <a:pt x="574" y="42"/>
                  </a:lnTo>
                  <a:lnTo>
                    <a:pt x="493" y="29"/>
                  </a:lnTo>
                  <a:lnTo>
                    <a:pt x="413" y="17"/>
                  </a:lnTo>
                  <a:lnTo>
                    <a:pt x="332" y="9"/>
                  </a:lnTo>
                  <a:lnTo>
                    <a:pt x="250" y="3"/>
                  </a:lnTo>
                  <a:lnTo>
                    <a:pt x="168" y="0"/>
                  </a:lnTo>
                  <a:lnTo>
                    <a:pt x="85" y="0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43471" name="Freeform 15"/>
            <p:cNvSpPr>
              <a:spLocks/>
            </p:cNvSpPr>
            <p:nvPr userDrawn="1"/>
          </p:nvSpPr>
          <p:spPr bwMode="auto">
            <a:xfrm>
              <a:off x="375" y="787"/>
              <a:ext cx="5147" cy="1195"/>
            </a:xfrm>
            <a:custGeom>
              <a:avLst/>
              <a:gdLst/>
              <a:ahLst/>
              <a:cxnLst>
                <a:cxn ang="0">
                  <a:pos x="5147" y="2049"/>
                </a:cxn>
                <a:cxn ang="0">
                  <a:pos x="5100" y="2090"/>
                </a:cxn>
                <a:cxn ang="0">
                  <a:pos x="5043" y="2132"/>
                </a:cxn>
                <a:cxn ang="0">
                  <a:pos x="4967" y="2182"/>
                </a:cxn>
                <a:cxn ang="0">
                  <a:pos x="4871" y="2237"/>
                </a:cxn>
                <a:cxn ang="0">
                  <a:pos x="4756" y="2288"/>
                </a:cxn>
                <a:cxn ang="0">
                  <a:pos x="4624" y="2335"/>
                </a:cxn>
                <a:cxn ang="0">
                  <a:pos x="4553" y="2355"/>
                </a:cxn>
                <a:cxn ang="0">
                  <a:pos x="4477" y="2369"/>
                </a:cxn>
                <a:cxn ang="0">
                  <a:pos x="4397" y="2382"/>
                </a:cxn>
                <a:cxn ang="0">
                  <a:pos x="4314" y="2388"/>
                </a:cxn>
                <a:cxn ang="0">
                  <a:pos x="4228" y="2390"/>
                </a:cxn>
                <a:cxn ang="0">
                  <a:pos x="4139" y="2385"/>
                </a:cxn>
                <a:cxn ang="0">
                  <a:pos x="4046" y="2374"/>
                </a:cxn>
                <a:cxn ang="0">
                  <a:pos x="3952" y="2356"/>
                </a:cxn>
                <a:cxn ang="0">
                  <a:pos x="3853" y="2330"/>
                </a:cxn>
                <a:cxn ang="0">
                  <a:pos x="3752" y="2296"/>
                </a:cxn>
                <a:cxn ang="0">
                  <a:pos x="3648" y="2253"/>
                </a:cxn>
                <a:cxn ang="0">
                  <a:pos x="3542" y="2200"/>
                </a:cxn>
                <a:cxn ang="0">
                  <a:pos x="3434" y="2137"/>
                </a:cxn>
                <a:cxn ang="0">
                  <a:pos x="3324" y="2064"/>
                </a:cxn>
                <a:cxn ang="0">
                  <a:pos x="3212" y="1978"/>
                </a:cxn>
                <a:cxn ang="0">
                  <a:pos x="3098" y="1880"/>
                </a:cxn>
                <a:cxn ang="0">
                  <a:pos x="2983" y="1770"/>
                </a:cxn>
                <a:cxn ang="0">
                  <a:pos x="2866" y="1646"/>
                </a:cxn>
                <a:cxn ang="0">
                  <a:pos x="2749" y="1520"/>
                </a:cxn>
                <a:cxn ang="0">
                  <a:pos x="2527" y="1284"/>
                </a:cxn>
                <a:cxn ang="0">
                  <a:pos x="2315" y="1072"/>
                </a:cxn>
                <a:cxn ang="0">
                  <a:pos x="2113" y="884"/>
                </a:cxn>
                <a:cxn ang="0">
                  <a:pos x="1920" y="717"/>
                </a:cxn>
                <a:cxn ang="0">
                  <a:pos x="1736" y="570"/>
                </a:cxn>
                <a:cxn ang="0">
                  <a:pos x="1558" y="444"/>
                </a:cxn>
                <a:cxn ang="0">
                  <a:pos x="1386" y="336"/>
                </a:cxn>
                <a:cxn ang="0">
                  <a:pos x="1219" y="246"/>
                </a:cxn>
                <a:cxn ang="0">
                  <a:pos x="1055" y="170"/>
                </a:cxn>
                <a:cxn ang="0">
                  <a:pos x="893" y="112"/>
                </a:cxn>
                <a:cxn ang="0">
                  <a:pos x="733" y="65"/>
                </a:cxn>
                <a:cxn ang="0">
                  <a:pos x="574" y="33"/>
                </a:cxn>
                <a:cxn ang="0">
                  <a:pos x="413" y="12"/>
                </a:cxn>
                <a:cxn ang="0">
                  <a:pos x="250" y="2"/>
                </a:cxn>
                <a:cxn ang="0">
                  <a:pos x="85" y="0"/>
                </a:cxn>
              </a:cxnLst>
              <a:rect l="0" t="0" r="r" b="b"/>
              <a:pathLst>
                <a:path w="5147" h="2390">
                  <a:moveTo>
                    <a:pt x="5147" y="2049"/>
                  </a:moveTo>
                  <a:lnTo>
                    <a:pt x="5147" y="2049"/>
                  </a:lnTo>
                  <a:lnTo>
                    <a:pt x="5135" y="2061"/>
                  </a:lnTo>
                  <a:lnTo>
                    <a:pt x="5100" y="2090"/>
                  </a:lnTo>
                  <a:lnTo>
                    <a:pt x="5075" y="2109"/>
                  </a:lnTo>
                  <a:lnTo>
                    <a:pt x="5043" y="2132"/>
                  </a:lnTo>
                  <a:lnTo>
                    <a:pt x="5008" y="2156"/>
                  </a:lnTo>
                  <a:lnTo>
                    <a:pt x="4967" y="2182"/>
                  </a:lnTo>
                  <a:lnTo>
                    <a:pt x="4921" y="2209"/>
                  </a:lnTo>
                  <a:lnTo>
                    <a:pt x="4871" y="2237"/>
                  </a:lnTo>
                  <a:lnTo>
                    <a:pt x="4815" y="2262"/>
                  </a:lnTo>
                  <a:lnTo>
                    <a:pt x="4756" y="2288"/>
                  </a:lnTo>
                  <a:lnTo>
                    <a:pt x="4692" y="2313"/>
                  </a:lnTo>
                  <a:lnTo>
                    <a:pt x="4624" y="2335"/>
                  </a:lnTo>
                  <a:lnTo>
                    <a:pt x="4589" y="2345"/>
                  </a:lnTo>
                  <a:lnTo>
                    <a:pt x="4553" y="2355"/>
                  </a:lnTo>
                  <a:lnTo>
                    <a:pt x="4515" y="2363"/>
                  </a:lnTo>
                  <a:lnTo>
                    <a:pt x="4477" y="2369"/>
                  </a:lnTo>
                  <a:lnTo>
                    <a:pt x="4438" y="2376"/>
                  </a:lnTo>
                  <a:lnTo>
                    <a:pt x="4397" y="2382"/>
                  </a:lnTo>
                  <a:lnTo>
                    <a:pt x="4357" y="2385"/>
                  </a:lnTo>
                  <a:lnTo>
                    <a:pt x="4314" y="2388"/>
                  </a:lnTo>
                  <a:lnTo>
                    <a:pt x="4272" y="2390"/>
                  </a:lnTo>
                  <a:lnTo>
                    <a:pt x="4228" y="2390"/>
                  </a:lnTo>
                  <a:lnTo>
                    <a:pt x="4184" y="2388"/>
                  </a:lnTo>
                  <a:lnTo>
                    <a:pt x="4139" y="2385"/>
                  </a:lnTo>
                  <a:lnTo>
                    <a:pt x="4093" y="2380"/>
                  </a:lnTo>
                  <a:lnTo>
                    <a:pt x="4046" y="2374"/>
                  </a:lnTo>
                  <a:lnTo>
                    <a:pt x="3999" y="2366"/>
                  </a:lnTo>
                  <a:lnTo>
                    <a:pt x="3952" y="2356"/>
                  </a:lnTo>
                  <a:lnTo>
                    <a:pt x="3902" y="2345"/>
                  </a:lnTo>
                  <a:lnTo>
                    <a:pt x="3853" y="2330"/>
                  </a:lnTo>
                  <a:lnTo>
                    <a:pt x="3803" y="2314"/>
                  </a:lnTo>
                  <a:lnTo>
                    <a:pt x="3752" y="2296"/>
                  </a:lnTo>
                  <a:lnTo>
                    <a:pt x="3700" y="2275"/>
                  </a:lnTo>
                  <a:lnTo>
                    <a:pt x="3648" y="2253"/>
                  </a:lnTo>
                  <a:lnTo>
                    <a:pt x="3596" y="2229"/>
                  </a:lnTo>
                  <a:lnTo>
                    <a:pt x="3542" y="2200"/>
                  </a:lnTo>
                  <a:lnTo>
                    <a:pt x="3489" y="2170"/>
                  </a:lnTo>
                  <a:lnTo>
                    <a:pt x="3434" y="2137"/>
                  </a:lnTo>
                  <a:lnTo>
                    <a:pt x="3380" y="2101"/>
                  </a:lnTo>
                  <a:lnTo>
                    <a:pt x="3324" y="2064"/>
                  </a:lnTo>
                  <a:lnTo>
                    <a:pt x="3269" y="2022"/>
                  </a:lnTo>
                  <a:lnTo>
                    <a:pt x="3212" y="1978"/>
                  </a:lnTo>
                  <a:lnTo>
                    <a:pt x="3156" y="1930"/>
                  </a:lnTo>
                  <a:lnTo>
                    <a:pt x="3098" y="1880"/>
                  </a:lnTo>
                  <a:lnTo>
                    <a:pt x="3041" y="1827"/>
                  </a:lnTo>
                  <a:lnTo>
                    <a:pt x="2983" y="1770"/>
                  </a:lnTo>
                  <a:lnTo>
                    <a:pt x="2924" y="1710"/>
                  </a:lnTo>
                  <a:lnTo>
                    <a:pt x="2866" y="1646"/>
                  </a:lnTo>
                  <a:lnTo>
                    <a:pt x="2866" y="1646"/>
                  </a:lnTo>
                  <a:lnTo>
                    <a:pt x="2749" y="1520"/>
                  </a:lnTo>
                  <a:lnTo>
                    <a:pt x="2637" y="1399"/>
                  </a:lnTo>
                  <a:lnTo>
                    <a:pt x="2527" y="1284"/>
                  </a:lnTo>
                  <a:lnTo>
                    <a:pt x="2419" y="1174"/>
                  </a:lnTo>
                  <a:lnTo>
                    <a:pt x="2315" y="1072"/>
                  </a:lnTo>
                  <a:lnTo>
                    <a:pt x="2213" y="976"/>
                  </a:lnTo>
                  <a:lnTo>
                    <a:pt x="2113" y="884"/>
                  </a:lnTo>
                  <a:lnTo>
                    <a:pt x="2016" y="798"/>
                  </a:lnTo>
                  <a:lnTo>
                    <a:pt x="1920" y="717"/>
                  </a:lnTo>
                  <a:lnTo>
                    <a:pt x="1827" y="641"/>
                  </a:lnTo>
                  <a:lnTo>
                    <a:pt x="1736" y="570"/>
                  </a:lnTo>
                  <a:lnTo>
                    <a:pt x="1647" y="504"/>
                  </a:lnTo>
                  <a:lnTo>
                    <a:pt x="1558" y="444"/>
                  </a:lnTo>
                  <a:lnTo>
                    <a:pt x="1472" y="388"/>
                  </a:lnTo>
                  <a:lnTo>
                    <a:pt x="1386" y="336"/>
                  </a:lnTo>
                  <a:lnTo>
                    <a:pt x="1303" y="288"/>
                  </a:lnTo>
                  <a:lnTo>
                    <a:pt x="1219" y="246"/>
                  </a:lnTo>
                  <a:lnTo>
                    <a:pt x="1136" y="205"/>
                  </a:lnTo>
                  <a:lnTo>
                    <a:pt x="1055" y="170"/>
                  </a:lnTo>
                  <a:lnTo>
                    <a:pt x="974" y="139"/>
                  </a:lnTo>
                  <a:lnTo>
                    <a:pt x="893" y="112"/>
                  </a:lnTo>
                  <a:lnTo>
                    <a:pt x="814" y="88"/>
                  </a:lnTo>
                  <a:lnTo>
                    <a:pt x="733" y="65"/>
                  </a:lnTo>
                  <a:lnTo>
                    <a:pt x="653" y="47"/>
                  </a:lnTo>
                  <a:lnTo>
                    <a:pt x="574" y="33"/>
                  </a:lnTo>
                  <a:lnTo>
                    <a:pt x="493" y="21"/>
                  </a:lnTo>
                  <a:lnTo>
                    <a:pt x="413" y="12"/>
                  </a:lnTo>
                  <a:lnTo>
                    <a:pt x="332" y="5"/>
                  </a:lnTo>
                  <a:lnTo>
                    <a:pt x="250" y="2"/>
                  </a:lnTo>
                  <a:lnTo>
                    <a:pt x="168" y="0"/>
                  </a:lnTo>
                  <a:lnTo>
                    <a:pt x="85" y="0"/>
                  </a:lnTo>
                  <a:lnTo>
                    <a:pt x="0" y="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43472" name="Freeform 16"/>
            <p:cNvSpPr>
              <a:spLocks/>
            </p:cNvSpPr>
            <p:nvPr userDrawn="1"/>
          </p:nvSpPr>
          <p:spPr bwMode="auto">
            <a:xfrm>
              <a:off x="389" y="808"/>
              <a:ext cx="5176" cy="1160"/>
            </a:xfrm>
            <a:custGeom>
              <a:avLst/>
              <a:gdLst/>
              <a:ahLst/>
              <a:cxnLst>
                <a:cxn ang="0">
                  <a:pos x="5176" y="1959"/>
                </a:cxn>
                <a:cxn ang="0">
                  <a:pos x="5130" y="2001"/>
                </a:cxn>
                <a:cxn ang="0">
                  <a:pos x="5075" y="2044"/>
                </a:cxn>
                <a:cxn ang="0">
                  <a:pos x="4998" y="2096"/>
                </a:cxn>
                <a:cxn ang="0">
                  <a:pos x="4903" y="2153"/>
                </a:cxn>
                <a:cxn ang="0">
                  <a:pos x="4790" y="2208"/>
                </a:cxn>
                <a:cxn ang="0">
                  <a:pos x="4658" y="2258"/>
                </a:cxn>
                <a:cxn ang="0">
                  <a:pos x="4587" y="2277"/>
                </a:cxn>
                <a:cxn ang="0">
                  <a:pos x="4513" y="2295"/>
                </a:cxn>
                <a:cxn ang="0">
                  <a:pos x="4433" y="2308"/>
                </a:cxn>
                <a:cxn ang="0">
                  <a:pos x="4350" y="2317"/>
                </a:cxn>
                <a:cxn ang="0">
                  <a:pos x="4264" y="2321"/>
                </a:cxn>
                <a:cxn ang="0">
                  <a:pos x="4174" y="2317"/>
                </a:cxn>
                <a:cxn ang="0">
                  <a:pos x="4082" y="2308"/>
                </a:cxn>
                <a:cxn ang="0">
                  <a:pos x="3986" y="2292"/>
                </a:cxn>
                <a:cxn ang="0">
                  <a:pos x="3888" y="2269"/>
                </a:cxn>
                <a:cxn ang="0">
                  <a:pos x="3786" y="2235"/>
                </a:cxn>
                <a:cxn ang="0">
                  <a:pos x="3682" y="2195"/>
                </a:cxn>
                <a:cxn ang="0">
                  <a:pos x="3575" y="2143"/>
                </a:cxn>
                <a:cxn ang="0">
                  <a:pos x="3466" y="2082"/>
                </a:cxn>
                <a:cxn ang="0">
                  <a:pos x="3355" y="2011"/>
                </a:cxn>
                <a:cxn ang="0">
                  <a:pos x="3241" y="1927"/>
                </a:cxn>
                <a:cxn ang="0">
                  <a:pos x="3125" y="1831"/>
                </a:cxn>
                <a:cxn ang="0">
                  <a:pos x="3009" y="1723"/>
                </a:cxn>
                <a:cxn ang="0">
                  <a:pos x="2891" y="1600"/>
                </a:cxn>
                <a:cxn ang="0">
                  <a:pos x="2773" y="1475"/>
                </a:cxn>
                <a:cxn ang="0">
                  <a:pos x="2545" y="1244"/>
                </a:cxn>
                <a:cxn ang="0">
                  <a:pos x="2331" y="1035"/>
                </a:cxn>
                <a:cxn ang="0">
                  <a:pos x="2126" y="850"/>
                </a:cxn>
                <a:cxn ang="0">
                  <a:pos x="1931" y="685"/>
                </a:cxn>
                <a:cxn ang="0">
                  <a:pos x="1744" y="543"/>
                </a:cxn>
                <a:cxn ang="0">
                  <a:pos x="1565" y="419"/>
                </a:cxn>
                <a:cxn ang="0">
                  <a:pos x="1391" y="314"/>
                </a:cxn>
                <a:cxn ang="0">
                  <a:pos x="1222" y="226"/>
                </a:cxn>
                <a:cxn ang="0">
                  <a:pos x="1057" y="154"/>
                </a:cxn>
                <a:cxn ang="0">
                  <a:pos x="894" y="99"/>
                </a:cxn>
                <a:cxn ang="0">
                  <a:pos x="735" y="55"/>
                </a:cxn>
                <a:cxn ang="0">
                  <a:pos x="574" y="26"/>
                </a:cxn>
                <a:cxn ang="0">
                  <a:pos x="412" y="8"/>
                </a:cxn>
                <a:cxn ang="0">
                  <a:pos x="250" y="0"/>
                </a:cxn>
                <a:cxn ang="0">
                  <a:pos x="85" y="4"/>
                </a:cxn>
              </a:cxnLst>
              <a:rect l="0" t="0" r="r" b="b"/>
              <a:pathLst>
                <a:path w="5176" h="2321">
                  <a:moveTo>
                    <a:pt x="5176" y="1959"/>
                  </a:moveTo>
                  <a:lnTo>
                    <a:pt x="5176" y="1959"/>
                  </a:lnTo>
                  <a:lnTo>
                    <a:pt x="5165" y="1970"/>
                  </a:lnTo>
                  <a:lnTo>
                    <a:pt x="5130" y="2001"/>
                  </a:lnTo>
                  <a:lnTo>
                    <a:pt x="5105" y="2020"/>
                  </a:lnTo>
                  <a:lnTo>
                    <a:pt x="5075" y="2044"/>
                  </a:lnTo>
                  <a:lnTo>
                    <a:pt x="5039" y="2070"/>
                  </a:lnTo>
                  <a:lnTo>
                    <a:pt x="4998" y="2096"/>
                  </a:lnTo>
                  <a:lnTo>
                    <a:pt x="4953" y="2125"/>
                  </a:lnTo>
                  <a:lnTo>
                    <a:pt x="4903" y="2153"/>
                  </a:lnTo>
                  <a:lnTo>
                    <a:pt x="4849" y="2180"/>
                  </a:lnTo>
                  <a:lnTo>
                    <a:pt x="4790" y="2208"/>
                  </a:lnTo>
                  <a:lnTo>
                    <a:pt x="4726" y="2233"/>
                  </a:lnTo>
                  <a:lnTo>
                    <a:pt x="4658" y="2258"/>
                  </a:lnTo>
                  <a:lnTo>
                    <a:pt x="4624" y="2267"/>
                  </a:lnTo>
                  <a:lnTo>
                    <a:pt x="4587" y="2277"/>
                  </a:lnTo>
                  <a:lnTo>
                    <a:pt x="4550" y="2287"/>
                  </a:lnTo>
                  <a:lnTo>
                    <a:pt x="4513" y="2295"/>
                  </a:lnTo>
                  <a:lnTo>
                    <a:pt x="4472" y="2303"/>
                  </a:lnTo>
                  <a:lnTo>
                    <a:pt x="4433" y="2308"/>
                  </a:lnTo>
                  <a:lnTo>
                    <a:pt x="4392" y="2313"/>
                  </a:lnTo>
                  <a:lnTo>
                    <a:pt x="4350" y="2317"/>
                  </a:lnTo>
                  <a:lnTo>
                    <a:pt x="4307" y="2319"/>
                  </a:lnTo>
                  <a:lnTo>
                    <a:pt x="4264" y="2321"/>
                  </a:lnTo>
                  <a:lnTo>
                    <a:pt x="4220" y="2319"/>
                  </a:lnTo>
                  <a:lnTo>
                    <a:pt x="4174" y="2317"/>
                  </a:lnTo>
                  <a:lnTo>
                    <a:pt x="4128" y="2314"/>
                  </a:lnTo>
                  <a:lnTo>
                    <a:pt x="4082" y="2308"/>
                  </a:lnTo>
                  <a:lnTo>
                    <a:pt x="4034" y="2301"/>
                  </a:lnTo>
                  <a:lnTo>
                    <a:pt x="3986" y="2292"/>
                  </a:lnTo>
                  <a:lnTo>
                    <a:pt x="3936" y="2282"/>
                  </a:lnTo>
                  <a:lnTo>
                    <a:pt x="3888" y="2269"/>
                  </a:lnTo>
                  <a:lnTo>
                    <a:pt x="3836" y="2253"/>
                  </a:lnTo>
                  <a:lnTo>
                    <a:pt x="3786" y="2235"/>
                  </a:lnTo>
                  <a:lnTo>
                    <a:pt x="3734" y="2216"/>
                  </a:lnTo>
                  <a:lnTo>
                    <a:pt x="3682" y="2195"/>
                  </a:lnTo>
                  <a:lnTo>
                    <a:pt x="3628" y="2170"/>
                  </a:lnTo>
                  <a:lnTo>
                    <a:pt x="3575" y="2143"/>
                  </a:lnTo>
                  <a:lnTo>
                    <a:pt x="3521" y="2114"/>
                  </a:lnTo>
                  <a:lnTo>
                    <a:pt x="3466" y="2082"/>
                  </a:lnTo>
                  <a:lnTo>
                    <a:pt x="3410" y="2048"/>
                  </a:lnTo>
                  <a:lnTo>
                    <a:pt x="3355" y="2011"/>
                  </a:lnTo>
                  <a:lnTo>
                    <a:pt x="3298" y="1970"/>
                  </a:lnTo>
                  <a:lnTo>
                    <a:pt x="3241" y="1927"/>
                  </a:lnTo>
                  <a:lnTo>
                    <a:pt x="3184" y="1880"/>
                  </a:lnTo>
                  <a:lnTo>
                    <a:pt x="3125" y="1831"/>
                  </a:lnTo>
                  <a:lnTo>
                    <a:pt x="3067" y="1778"/>
                  </a:lnTo>
                  <a:lnTo>
                    <a:pt x="3009" y="1723"/>
                  </a:lnTo>
                  <a:lnTo>
                    <a:pt x="2949" y="1663"/>
                  </a:lnTo>
                  <a:lnTo>
                    <a:pt x="2891" y="1600"/>
                  </a:lnTo>
                  <a:lnTo>
                    <a:pt x="2891" y="1600"/>
                  </a:lnTo>
                  <a:lnTo>
                    <a:pt x="2773" y="1475"/>
                  </a:lnTo>
                  <a:lnTo>
                    <a:pt x="2658" y="1357"/>
                  </a:lnTo>
                  <a:lnTo>
                    <a:pt x="2545" y="1244"/>
                  </a:lnTo>
                  <a:lnTo>
                    <a:pt x="2437" y="1135"/>
                  </a:lnTo>
                  <a:lnTo>
                    <a:pt x="2331" y="1035"/>
                  </a:lnTo>
                  <a:lnTo>
                    <a:pt x="2227" y="938"/>
                  </a:lnTo>
                  <a:lnTo>
                    <a:pt x="2126" y="850"/>
                  </a:lnTo>
                  <a:lnTo>
                    <a:pt x="2027" y="764"/>
                  </a:lnTo>
                  <a:lnTo>
                    <a:pt x="1931" y="685"/>
                  </a:lnTo>
                  <a:lnTo>
                    <a:pt x="1837" y="611"/>
                  </a:lnTo>
                  <a:lnTo>
                    <a:pt x="1744" y="543"/>
                  </a:lnTo>
                  <a:lnTo>
                    <a:pt x="1654" y="478"/>
                  </a:lnTo>
                  <a:lnTo>
                    <a:pt x="1565" y="419"/>
                  </a:lnTo>
                  <a:lnTo>
                    <a:pt x="1477" y="364"/>
                  </a:lnTo>
                  <a:lnTo>
                    <a:pt x="1391" y="314"/>
                  </a:lnTo>
                  <a:lnTo>
                    <a:pt x="1305" y="268"/>
                  </a:lnTo>
                  <a:lnTo>
                    <a:pt x="1222" y="226"/>
                  </a:lnTo>
                  <a:lnTo>
                    <a:pt x="1139" y="188"/>
                  </a:lnTo>
                  <a:lnTo>
                    <a:pt x="1057" y="154"/>
                  </a:lnTo>
                  <a:lnTo>
                    <a:pt x="976" y="125"/>
                  </a:lnTo>
                  <a:lnTo>
                    <a:pt x="894" y="99"/>
                  </a:lnTo>
                  <a:lnTo>
                    <a:pt x="814" y="75"/>
                  </a:lnTo>
                  <a:lnTo>
                    <a:pt x="735" y="55"/>
                  </a:lnTo>
                  <a:lnTo>
                    <a:pt x="654" y="39"/>
                  </a:lnTo>
                  <a:lnTo>
                    <a:pt x="574" y="26"/>
                  </a:lnTo>
                  <a:lnTo>
                    <a:pt x="493" y="16"/>
                  </a:lnTo>
                  <a:lnTo>
                    <a:pt x="412" y="8"/>
                  </a:lnTo>
                  <a:lnTo>
                    <a:pt x="332" y="4"/>
                  </a:lnTo>
                  <a:lnTo>
                    <a:pt x="250" y="0"/>
                  </a:lnTo>
                  <a:lnTo>
                    <a:pt x="168" y="0"/>
                  </a:lnTo>
                  <a:lnTo>
                    <a:pt x="85" y="4"/>
                  </a:lnTo>
                  <a:lnTo>
                    <a:pt x="0" y="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43473" name="Freeform 17"/>
            <p:cNvSpPr>
              <a:spLocks/>
            </p:cNvSpPr>
            <p:nvPr userDrawn="1"/>
          </p:nvSpPr>
          <p:spPr bwMode="auto">
            <a:xfrm>
              <a:off x="403" y="829"/>
              <a:ext cx="5205" cy="1124"/>
            </a:xfrm>
            <a:custGeom>
              <a:avLst/>
              <a:gdLst/>
              <a:ahLst/>
              <a:cxnLst>
                <a:cxn ang="0">
                  <a:pos x="5205" y="1868"/>
                </a:cxn>
                <a:cxn ang="0">
                  <a:pos x="5161" y="1910"/>
                </a:cxn>
                <a:cxn ang="0">
                  <a:pos x="5105" y="1956"/>
                </a:cxn>
                <a:cxn ang="0">
                  <a:pos x="5030" y="2011"/>
                </a:cxn>
                <a:cxn ang="0">
                  <a:pos x="4936" y="2069"/>
                </a:cxn>
                <a:cxn ang="0">
                  <a:pos x="4822" y="2127"/>
                </a:cxn>
                <a:cxn ang="0">
                  <a:pos x="4693" y="2178"/>
                </a:cxn>
                <a:cxn ang="0">
                  <a:pos x="4621" y="2201"/>
                </a:cxn>
                <a:cxn ang="0">
                  <a:pos x="4546" y="2219"/>
                </a:cxn>
                <a:cxn ang="0">
                  <a:pos x="4467" y="2235"/>
                </a:cxn>
                <a:cxn ang="0">
                  <a:pos x="4385" y="2245"/>
                </a:cxn>
                <a:cxn ang="0">
                  <a:pos x="4299" y="2250"/>
                </a:cxn>
                <a:cxn ang="0">
                  <a:pos x="4208" y="2250"/>
                </a:cxn>
                <a:cxn ang="0">
                  <a:pos x="4117" y="2241"/>
                </a:cxn>
                <a:cxn ang="0">
                  <a:pos x="4020" y="2227"/>
                </a:cxn>
                <a:cxn ang="0">
                  <a:pos x="3921" y="2206"/>
                </a:cxn>
                <a:cxn ang="0">
                  <a:pos x="3820" y="2175"/>
                </a:cxn>
                <a:cxn ang="0">
                  <a:pos x="3714" y="2135"/>
                </a:cxn>
                <a:cxn ang="0">
                  <a:pos x="3607" y="2086"/>
                </a:cxn>
                <a:cxn ang="0">
                  <a:pos x="3497" y="2027"/>
                </a:cxn>
                <a:cxn ang="0">
                  <a:pos x="3385" y="1957"/>
                </a:cxn>
                <a:cxn ang="0">
                  <a:pos x="3270" y="1875"/>
                </a:cxn>
                <a:cxn ang="0">
                  <a:pos x="3153" y="1781"/>
                </a:cxn>
                <a:cxn ang="0">
                  <a:pos x="3035" y="1675"/>
                </a:cxn>
                <a:cxn ang="0">
                  <a:pos x="2914" y="1555"/>
                </a:cxn>
                <a:cxn ang="0">
                  <a:pos x="2795" y="1431"/>
                </a:cxn>
                <a:cxn ang="0">
                  <a:pos x="2564" y="1202"/>
                </a:cxn>
                <a:cxn ang="0">
                  <a:pos x="2346" y="997"/>
                </a:cxn>
                <a:cxn ang="0">
                  <a:pos x="2140" y="816"/>
                </a:cxn>
                <a:cxn ang="0">
                  <a:pos x="1941" y="654"/>
                </a:cxn>
                <a:cxn ang="0">
                  <a:pos x="1752" y="514"/>
                </a:cxn>
                <a:cxn ang="0">
                  <a:pos x="1570" y="394"/>
                </a:cxn>
                <a:cxn ang="0">
                  <a:pos x="1395" y="293"/>
                </a:cxn>
                <a:cxn ang="0">
                  <a:pos x="1226" y="207"/>
                </a:cxn>
                <a:cxn ang="0">
                  <a:pos x="1059" y="139"/>
                </a:cxn>
                <a:cxn ang="0">
                  <a:pos x="897" y="86"/>
                </a:cxn>
                <a:cxn ang="0">
                  <a:pos x="734" y="45"/>
                </a:cxn>
                <a:cxn ang="0">
                  <a:pos x="575" y="20"/>
                </a:cxn>
                <a:cxn ang="0">
                  <a:pos x="414" y="5"/>
                </a:cxn>
                <a:cxn ang="0">
                  <a:pos x="250" y="0"/>
                </a:cxn>
                <a:cxn ang="0">
                  <a:pos x="85" y="7"/>
                </a:cxn>
              </a:cxnLst>
              <a:rect l="0" t="0" r="r" b="b"/>
              <a:pathLst>
                <a:path w="5205" h="2250">
                  <a:moveTo>
                    <a:pt x="5205" y="1868"/>
                  </a:moveTo>
                  <a:lnTo>
                    <a:pt x="5205" y="1868"/>
                  </a:lnTo>
                  <a:lnTo>
                    <a:pt x="5194" y="1880"/>
                  </a:lnTo>
                  <a:lnTo>
                    <a:pt x="5161" y="1910"/>
                  </a:lnTo>
                  <a:lnTo>
                    <a:pt x="5136" y="1931"/>
                  </a:lnTo>
                  <a:lnTo>
                    <a:pt x="5105" y="1956"/>
                  </a:lnTo>
                  <a:lnTo>
                    <a:pt x="5071" y="1981"/>
                  </a:lnTo>
                  <a:lnTo>
                    <a:pt x="5030" y="2011"/>
                  </a:lnTo>
                  <a:lnTo>
                    <a:pt x="4984" y="2040"/>
                  </a:lnTo>
                  <a:lnTo>
                    <a:pt x="4936" y="2069"/>
                  </a:lnTo>
                  <a:lnTo>
                    <a:pt x="4882" y="2098"/>
                  </a:lnTo>
                  <a:lnTo>
                    <a:pt x="4822" y="2127"/>
                  </a:lnTo>
                  <a:lnTo>
                    <a:pt x="4760" y="2153"/>
                  </a:lnTo>
                  <a:lnTo>
                    <a:pt x="4693" y="2178"/>
                  </a:lnTo>
                  <a:lnTo>
                    <a:pt x="4657" y="2190"/>
                  </a:lnTo>
                  <a:lnTo>
                    <a:pt x="4621" y="2201"/>
                  </a:lnTo>
                  <a:lnTo>
                    <a:pt x="4585" y="2211"/>
                  </a:lnTo>
                  <a:lnTo>
                    <a:pt x="4546" y="2219"/>
                  </a:lnTo>
                  <a:lnTo>
                    <a:pt x="4507" y="2227"/>
                  </a:lnTo>
                  <a:lnTo>
                    <a:pt x="4467" y="2235"/>
                  </a:lnTo>
                  <a:lnTo>
                    <a:pt x="4426" y="2240"/>
                  </a:lnTo>
                  <a:lnTo>
                    <a:pt x="4385" y="2245"/>
                  </a:lnTo>
                  <a:lnTo>
                    <a:pt x="4342" y="2248"/>
                  </a:lnTo>
                  <a:lnTo>
                    <a:pt x="4299" y="2250"/>
                  </a:lnTo>
                  <a:lnTo>
                    <a:pt x="4254" y="2250"/>
                  </a:lnTo>
                  <a:lnTo>
                    <a:pt x="4208" y="2250"/>
                  </a:lnTo>
                  <a:lnTo>
                    <a:pt x="4163" y="2246"/>
                  </a:lnTo>
                  <a:lnTo>
                    <a:pt x="4117" y="2241"/>
                  </a:lnTo>
                  <a:lnTo>
                    <a:pt x="4068" y="2235"/>
                  </a:lnTo>
                  <a:lnTo>
                    <a:pt x="4020" y="2227"/>
                  </a:lnTo>
                  <a:lnTo>
                    <a:pt x="3971" y="2217"/>
                  </a:lnTo>
                  <a:lnTo>
                    <a:pt x="3921" y="2206"/>
                  </a:lnTo>
                  <a:lnTo>
                    <a:pt x="3871" y="2191"/>
                  </a:lnTo>
                  <a:lnTo>
                    <a:pt x="3820" y="2175"/>
                  </a:lnTo>
                  <a:lnTo>
                    <a:pt x="3767" y="2156"/>
                  </a:lnTo>
                  <a:lnTo>
                    <a:pt x="3714" y="2135"/>
                  </a:lnTo>
                  <a:lnTo>
                    <a:pt x="3661" y="2112"/>
                  </a:lnTo>
                  <a:lnTo>
                    <a:pt x="3607" y="2086"/>
                  </a:lnTo>
                  <a:lnTo>
                    <a:pt x="3553" y="2057"/>
                  </a:lnTo>
                  <a:lnTo>
                    <a:pt x="3497" y="2027"/>
                  </a:lnTo>
                  <a:lnTo>
                    <a:pt x="3442" y="1993"/>
                  </a:lnTo>
                  <a:lnTo>
                    <a:pt x="3385" y="1957"/>
                  </a:lnTo>
                  <a:lnTo>
                    <a:pt x="3328" y="1917"/>
                  </a:lnTo>
                  <a:lnTo>
                    <a:pt x="3270" y="1875"/>
                  </a:lnTo>
                  <a:lnTo>
                    <a:pt x="3213" y="1830"/>
                  </a:lnTo>
                  <a:lnTo>
                    <a:pt x="3153" y="1781"/>
                  </a:lnTo>
                  <a:lnTo>
                    <a:pt x="3095" y="1730"/>
                  </a:lnTo>
                  <a:lnTo>
                    <a:pt x="3035" y="1675"/>
                  </a:lnTo>
                  <a:lnTo>
                    <a:pt x="2975" y="1617"/>
                  </a:lnTo>
                  <a:lnTo>
                    <a:pt x="2914" y="1555"/>
                  </a:lnTo>
                  <a:lnTo>
                    <a:pt x="2914" y="1555"/>
                  </a:lnTo>
                  <a:lnTo>
                    <a:pt x="2795" y="1431"/>
                  </a:lnTo>
                  <a:lnTo>
                    <a:pt x="2678" y="1313"/>
                  </a:lnTo>
                  <a:lnTo>
                    <a:pt x="2564" y="1202"/>
                  </a:lnTo>
                  <a:lnTo>
                    <a:pt x="2453" y="1097"/>
                  </a:lnTo>
                  <a:lnTo>
                    <a:pt x="2346" y="997"/>
                  </a:lnTo>
                  <a:lnTo>
                    <a:pt x="2241" y="903"/>
                  </a:lnTo>
                  <a:lnTo>
                    <a:pt x="2140" y="816"/>
                  </a:lnTo>
                  <a:lnTo>
                    <a:pt x="2040" y="732"/>
                  </a:lnTo>
                  <a:lnTo>
                    <a:pt x="1941" y="654"/>
                  </a:lnTo>
                  <a:lnTo>
                    <a:pt x="1847" y="582"/>
                  </a:lnTo>
                  <a:lnTo>
                    <a:pt x="1752" y="514"/>
                  </a:lnTo>
                  <a:lnTo>
                    <a:pt x="1661" y="452"/>
                  </a:lnTo>
                  <a:lnTo>
                    <a:pt x="1570" y="394"/>
                  </a:lnTo>
                  <a:lnTo>
                    <a:pt x="1483" y="341"/>
                  </a:lnTo>
                  <a:lnTo>
                    <a:pt x="1395" y="293"/>
                  </a:lnTo>
                  <a:lnTo>
                    <a:pt x="1311" y="247"/>
                  </a:lnTo>
                  <a:lnTo>
                    <a:pt x="1226" y="207"/>
                  </a:lnTo>
                  <a:lnTo>
                    <a:pt x="1143" y="171"/>
                  </a:lnTo>
                  <a:lnTo>
                    <a:pt x="1059" y="139"/>
                  </a:lnTo>
                  <a:lnTo>
                    <a:pt x="977" y="110"/>
                  </a:lnTo>
                  <a:lnTo>
                    <a:pt x="897" y="86"/>
                  </a:lnTo>
                  <a:lnTo>
                    <a:pt x="815" y="63"/>
                  </a:lnTo>
                  <a:lnTo>
                    <a:pt x="734" y="45"/>
                  </a:lnTo>
                  <a:lnTo>
                    <a:pt x="655" y="31"/>
                  </a:lnTo>
                  <a:lnTo>
                    <a:pt x="575" y="20"/>
                  </a:lnTo>
                  <a:lnTo>
                    <a:pt x="494" y="10"/>
                  </a:lnTo>
                  <a:lnTo>
                    <a:pt x="414" y="5"/>
                  </a:lnTo>
                  <a:lnTo>
                    <a:pt x="332" y="2"/>
                  </a:lnTo>
                  <a:lnTo>
                    <a:pt x="250" y="0"/>
                  </a:lnTo>
                  <a:lnTo>
                    <a:pt x="168" y="2"/>
                  </a:lnTo>
                  <a:lnTo>
                    <a:pt x="85" y="7"/>
                  </a:lnTo>
                  <a:lnTo>
                    <a:pt x="0" y="13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43474" name="Freeform 18"/>
            <p:cNvSpPr>
              <a:spLocks/>
            </p:cNvSpPr>
            <p:nvPr userDrawn="1"/>
          </p:nvSpPr>
          <p:spPr bwMode="auto">
            <a:xfrm>
              <a:off x="418" y="850"/>
              <a:ext cx="5233" cy="1090"/>
            </a:xfrm>
            <a:custGeom>
              <a:avLst/>
              <a:gdLst/>
              <a:ahLst/>
              <a:cxnLst>
                <a:cxn ang="0">
                  <a:pos x="5233" y="1778"/>
                </a:cxn>
                <a:cxn ang="0">
                  <a:pos x="5189" y="1822"/>
                </a:cxn>
                <a:cxn ang="0">
                  <a:pos x="5133" y="1867"/>
                </a:cxn>
                <a:cxn ang="0">
                  <a:pos x="5060" y="1923"/>
                </a:cxn>
                <a:cxn ang="0">
                  <a:pos x="4965" y="1985"/>
                </a:cxn>
                <a:cxn ang="0">
                  <a:pos x="4854" y="2044"/>
                </a:cxn>
                <a:cxn ang="0">
                  <a:pos x="4725" y="2099"/>
                </a:cxn>
                <a:cxn ang="0">
                  <a:pos x="4654" y="2122"/>
                </a:cxn>
                <a:cxn ang="0">
                  <a:pos x="4579" y="2143"/>
                </a:cxn>
                <a:cxn ang="0">
                  <a:pos x="4500" y="2159"/>
                </a:cxn>
                <a:cxn ang="0">
                  <a:pos x="4418" y="2172"/>
                </a:cxn>
                <a:cxn ang="0">
                  <a:pos x="4332" y="2178"/>
                </a:cxn>
                <a:cxn ang="0">
                  <a:pos x="4242" y="2180"/>
                </a:cxn>
                <a:cxn ang="0">
                  <a:pos x="4149" y="2174"/>
                </a:cxn>
                <a:cxn ang="0">
                  <a:pos x="4053" y="2162"/>
                </a:cxn>
                <a:cxn ang="0">
                  <a:pos x="3953" y="2141"/>
                </a:cxn>
                <a:cxn ang="0">
                  <a:pos x="3852" y="2114"/>
                </a:cxn>
                <a:cxn ang="0">
                  <a:pos x="3746" y="2075"/>
                </a:cxn>
                <a:cxn ang="0">
                  <a:pos x="3638" y="2028"/>
                </a:cxn>
                <a:cxn ang="0">
                  <a:pos x="3527" y="1972"/>
                </a:cxn>
                <a:cxn ang="0">
                  <a:pos x="3414" y="1902"/>
                </a:cxn>
                <a:cxn ang="0">
                  <a:pos x="3298" y="1823"/>
                </a:cxn>
                <a:cxn ang="0">
                  <a:pos x="3180" y="1731"/>
                </a:cxn>
                <a:cxn ang="0">
                  <a:pos x="3059" y="1626"/>
                </a:cxn>
                <a:cxn ang="0">
                  <a:pos x="2937" y="1508"/>
                </a:cxn>
                <a:cxn ang="0">
                  <a:pos x="2816" y="1387"/>
                </a:cxn>
                <a:cxn ang="0">
                  <a:pos x="2581" y="1161"/>
                </a:cxn>
                <a:cxn ang="0">
                  <a:pos x="2361" y="959"/>
                </a:cxn>
                <a:cxn ang="0">
                  <a:pos x="2151" y="780"/>
                </a:cxn>
                <a:cxn ang="0">
                  <a:pos x="1951" y="624"/>
                </a:cxn>
                <a:cxn ang="0">
                  <a:pos x="1759" y="486"/>
                </a:cxn>
                <a:cxn ang="0">
                  <a:pos x="1576" y="370"/>
                </a:cxn>
                <a:cxn ang="0">
                  <a:pos x="1400" y="270"/>
                </a:cxn>
                <a:cxn ang="0">
                  <a:pos x="1229" y="189"/>
                </a:cxn>
                <a:cxn ang="0">
                  <a:pos x="1061" y="123"/>
                </a:cxn>
                <a:cxn ang="0">
                  <a:pos x="897" y="73"/>
                </a:cxn>
                <a:cxn ang="0">
                  <a:pos x="736" y="36"/>
                </a:cxn>
                <a:cxn ang="0">
                  <a:pos x="575" y="13"/>
                </a:cxn>
                <a:cxn ang="0">
                  <a:pos x="413" y="2"/>
                </a:cxn>
                <a:cxn ang="0">
                  <a:pos x="250" y="2"/>
                </a:cxn>
                <a:cxn ang="0">
                  <a:pos x="85" y="10"/>
                </a:cxn>
              </a:cxnLst>
              <a:rect l="0" t="0" r="r" b="b"/>
              <a:pathLst>
                <a:path w="5233" h="2180">
                  <a:moveTo>
                    <a:pt x="5233" y="1778"/>
                  </a:moveTo>
                  <a:lnTo>
                    <a:pt x="5233" y="1778"/>
                  </a:lnTo>
                  <a:lnTo>
                    <a:pt x="5222" y="1789"/>
                  </a:lnTo>
                  <a:lnTo>
                    <a:pt x="5189" y="1822"/>
                  </a:lnTo>
                  <a:lnTo>
                    <a:pt x="5164" y="1843"/>
                  </a:lnTo>
                  <a:lnTo>
                    <a:pt x="5133" y="1867"/>
                  </a:lnTo>
                  <a:lnTo>
                    <a:pt x="5099" y="1894"/>
                  </a:lnTo>
                  <a:lnTo>
                    <a:pt x="5060" y="1923"/>
                  </a:lnTo>
                  <a:lnTo>
                    <a:pt x="5015" y="1954"/>
                  </a:lnTo>
                  <a:lnTo>
                    <a:pt x="4965" y="1985"/>
                  </a:lnTo>
                  <a:lnTo>
                    <a:pt x="4913" y="2014"/>
                  </a:lnTo>
                  <a:lnTo>
                    <a:pt x="4854" y="2044"/>
                  </a:lnTo>
                  <a:lnTo>
                    <a:pt x="4792" y="2072"/>
                  </a:lnTo>
                  <a:lnTo>
                    <a:pt x="4725" y="2099"/>
                  </a:lnTo>
                  <a:lnTo>
                    <a:pt x="4689" y="2111"/>
                  </a:lnTo>
                  <a:lnTo>
                    <a:pt x="4654" y="2122"/>
                  </a:lnTo>
                  <a:lnTo>
                    <a:pt x="4617" y="2133"/>
                  </a:lnTo>
                  <a:lnTo>
                    <a:pt x="4579" y="2143"/>
                  </a:lnTo>
                  <a:lnTo>
                    <a:pt x="4540" y="2153"/>
                  </a:lnTo>
                  <a:lnTo>
                    <a:pt x="4500" y="2159"/>
                  </a:lnTo>
                  <a:lnTo>
                    <a:pt x="4460" y="2167"/>
                  </a:lnTo>
                  <a:lnTo>
                    <a:pt x="4418" y="2172"/>
                  </a:lnTo>
                  <a:lnTo>
                    <a:pt x="4375" y="2175"/>
                  </a:lnTo>
                  <a:lnTo>
                    <a:pt x="4332" y="2178"/>
                  </a:lnTo>
                  <a:lnTo>
                    <a:pt x="4288" y="2180"/>
                  </a:lnTo>
                  <a:lnTo>
                    <a:pt x="4242" y="2180"/>
                  </a:lnTo>
                  <a:lnTo>
                    <a:pt x="4196" y="2178"/>
                  </a:lnTo>
                  <a:lnTo>
                    <a:pt x="4149" y="2174"/>
                  </a:lnTo>
                  <a:lnTo>
                    <a:pt x="4102" y="2169"/>
                  </a:lnTo>
                  <a:lnTo>
                    <a:pt x="4053" y="2162"/>
                  </a:lnTo>
                  <a:lnTo>
                    <a:pt x="4003" y="2153"/>
                  </a:lnTo>
                  <a:lnTo>
                    <a:pt x="3953" y="2141"/>
                  </a:lnTo>
                  <a:lnTo>
                    <a:pt x="3903" y="2128"/>
                  </a:lnTo>
                  <a:lnTo>
                    <a:pt x="3852" y="2114"/>
                  </a:lnTo>
                  <a:lnTo>
                    <a:pt x="3799" y="2096"/>
                  </a:lnTo>
                  <a:lnTo>
                    <a:pt x="3746" y="2075"/>
                  </a:lnTo>
                  <a:lnTo>
                    <a:pt x="3692" y="2054"/>
                  </a:lnTo>
                  <a:lnTo>
                    <a:pt x="3638" y="2028"/>
                  </a:lnTo>
                  <a:lnTo>
                    <a:pt x="3582" y="2001"/>
                  </a:lnTo>
                  <a:lnTo>
                    <a:pt x="3527" y="1972"/>
                  </a:lnTo>
                  <a:lnTo>
                    <a:pt x="3471" y="1938"/>
                  </a:lnTo>
                  <a:lnTo>
                    <a:pt x="3414" y="1902"/>
                  </a:lnTo>
                  <a:lnTo>
                    <a:pt x="3356" y="1865"/>
                  </a:lnTo>
                  <a:lnTo>
                    <a:pt x="3298" y="1823"/>
                  </a:lnTo>
                  <a:lnTo>
                    <a:pt x="3239" y="1778"/>
                  </a:lnTo>
                  <a:lnTo>
                    <a:pt x="3180" y="1731"/>
                  </a:lnTo>
                  <a:lnTo>
                    <a:pt x="3120" y="1681"/>
                  </a:lnTo>
                  <a:lnTo>
                    <a:pt x="3059" y="1626"/>
                  </a:lnTo>
                  <a:lnTo>
                    <a:pt x="2999" y="1570"/>
                  </a:lnTo>
                  <a:lnTo>
                    <a:pt x="2937" y="1508"/>
                  </a:lnTo>
                  <a:lnTo>
                    <a:pt x="2937" y="1508"/>
                  </a:lnTo>
                  <a:lnTo>
                    <a:pt x="2816" y="1387"/>
                  </a:lnTo>
                  <a:lnTo>
                    <a:pt x="2697" y="1271"/>
                  </a:lnTo>
                  <a:lnTo>
                    <a:pt x="2581" y="1161"/>
                  </a:lnTo>
                  <a:lnTo>
                    <a:pt x="2470" y="1058"/>
                  </a:lnTo>
                  <a:lnTo>
                    <a:pt x="2361" y="959"/>
                  </a:lnTo>
                  <a:lnTo>
                    <a:pt x="2255" y="867"/>
                  </a:lnTo>
                  <a:lnTo>
                    <a:pt x="2151" y="780"/>
                  </a:lnTo>
                  <a:lnTo>
                    <a:pt x="2050" y="699"/>
                  </a:lnTo>
                  <a:lnTo>
                    <a:pt x="1951" y="624"/>
                  </a:lnTo>
                  <a:lnTo>
                    <a:pt x="1854" y="552"/>
                  </a:lnTo>
                  <a:lnTo>
                    <a:pt x="1759" y="486"/>
                  </a:lnTo>
                  <a:lnTo>
                    <a:pt x="1668" y="427"/>
                  </a:lnTo>
                  <a:lnTo>
                    <a:pt x="1576" y="370"/>
                  </a:lnTo>
                  <a:lnTo>
                    <a:pt x="1487" y="318"/>
                  </a:lnTo>
                  <a:lnTo>
                    <a:pt x="1400" y="270"/>
                  </a:lnTo>
                  <a:lnTo>
                    <a:pt x="1314" y="228"/>
                  </a:lnTo>
                  <a:lnTo>
                    <a:pt x="1229" y="189"/>
                  </a:lnTo>
                  <a:lnTo>
                    <a:pt x="1144" y="154"/>
                  </a:lnTo>
                  <a:lnTo>
                    <a:pt x="1061" y="123"/>
                  </a:lnTo>
                  <a:lnTo>
                    <a:pt x="979" y="96"/>
                  </a:lnTo>
                  <a:lnTo>
                    <a:pt x="897" y="73"/>
                  </a:lnTo>
                  <a:lnTo>
                    <a:pt x="817" y="54"/>
                  </a:lnTo>
                  <a:lnTo>
                    <a:pt x="736" y="36"/>
                  </a:lnTo>
                  <a:lnTo>
                    <a:pt x="656" y="23"/>
                  </a:lnTo>
                  <a:lnTo>
                    <a:pt x="575" y="13"/>
                  </a:lnTo>
                  <a:lnTo>
                    <a:pt x="495" y="7"/>
                  </a:lnTo>
                  <a:lnTo>
                    <a:pt x="413" y="2"/>
                  </a:lnTo>
                  <a:lnTo>
                    <a:pt x="332" y="0"/>
                  </a:lnTo>
                  <a:lnTo>
                    <a:pt x="250" y="2"/>
                  </a:lnTo>
                  <a:lnTo>
                    <a:pt x="168" y="5"/>
                  </a:lnTo>
                  <a:lnTo>
                    <a:pt x="85" y="10"/>
                  </a:lnTo>
                  <a:lnTo>
                    <a:pt x="0" y="1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43475" name="Freeform 19"/>
            <p:cNvSpPr>
              <a:spLocks/>
            </p:cNvSpPr>
            <p:nvPr userDrawn="1"/>
          </p:nvSpPr>
          <p:spPr bwMode="auto">
            <a:xfrm>
              <a:off x="434" y="870"/>
              <a:ext cx="5259" cy="1056"/>
            </a:xfrm>
            <a:custGeom>
              <a:avLst/>
              <a:gdLst/>
              <a:ahLst/>
              <a:cxnLst>
                <a:cxn ang="0">
                  <a:pos x="5259" y="1687"/>
                </a:cxn>
                <a:cxn ang="0">
                  <a:pos x="5214" y="1731"/>
                </a:cxn>
                <a:cxn ang="0">
                  <a:pos x="5160" y="1779"/>
                </a:cxn>
                <a:cxn ang="0">
                  <a:pos x="5087" y="1837"/>
                </a:cxn>
                <a:cxn ang="0">
                  <a:pos x="4994" y="1900"/>
                </a:cxn>
                <a:cxn ang="0">
                  <a:pos x="4883" y="1963"/>
                </a:cxn>
                <a:cxn ang="0">
                  <a:pos x="4755" y="2020"/>
                </a:cxn>
                <a:cxn ang="0">
                  <a:pos x="4684" y="2045"/>
                </a:cxn>
                <a:cxn ang="0">
                  <a:pos x="4611" y="2068"/>
                </a:cxn>
                <a:cxn ang="0">
                  <a:pos x="4531" y="2086"/>
                </a:cxn>
                <a:cxn ang="0">
                  <a:pos x="4449" y="2100"/>
                </a:cxn>
                <a:cxn ang="0">
                  <a:pos x="4363" y="2108"/>
                </a:cxn>
                <a:cxn ang="0">
                  <a:pos x="4275" y="2112"/>
                </a:cxn>
                <a:cxn ang="0">
                  <a:pos x="4181" y="2107"/>
                </a:cxn>
                <a:cxn ang="0">
                  <a:pos x="4084" y="2097"/>
                </a:cxn>
                <a:cxn ang="0">
                  <a:pos x="3984" y="2079"/>
                </a:cxn>
                <a:cxn ang="0">
                  <a:pos x="3882" y="2052"/>
                </a:cxn>
                <a:cxn ang="0">
                  <a:pos x="3776" y="2016"/>
                </a:cxn>
                <a:cxn ang="0">
                  <a:pos x="3668" y="1971"/>
                </a:cxn>
                <a:cxn ang="0">
                  <a:pos x="3555" y="1916"/>
                </a:cxn>
                <a:cxn ang="0">
                  <a:pos x="3441" y="1850"/>
                </a:cxn>
                <a:cxn ang="0">
                  <a:pos x="3325" y="1773"/>
                </a:cxn>
                <a:cxn ang="0">
                  <a:pos x="3205" y="1682"/>
                </a:cxn>
                <a:cxn ang="0">
                  <a:pos x="3083" y="1579"/>
                </a:cxn>
                <a:cxn ang="0">
                  <a:pos x="2958" y="1463"/>
                </a:cxn>
                <a:cxn ang="0">
                  <a:pos x="2835" y="1343"/>
                </a:cxn>
                <a:cxn ang="0">
                  <a:pos x="2599" y="1122"/>
                </a:cxn>
                <a:cxn ang="0">
                  <a:pos x="2374" y="923"/>
                </a:cxn>
                <a:cxn ang="0">
                  <a:pos x="2161" y="747"/>
                </a:cxn>
                <a:cxn ang="0">
                  <a:pos x="1960" y="594"/>
                </a:cxn>
                <a:cxn ang="0">
                  <a:pos x="1767" y="460"/>
                </a:cxn>
                <a:cxn ang="0">
                  <a:pos x="1581" y="347"/>
                </a:cxn>
                <a:cxn ang="0">
                  <a:pos x="1403" y="250"/>
                </a:cxn>
                <a:cxn ang="0">
                  <a:pos x="1231" y="171"/>
                </a:cxn>
                <a:cxn ang="0">
                  <a:pos x="1063" y="109"/>
                </a:cxn>
                <a:cxn ang="0">
                  <a:pos x="898" y="63"/>
                </a:cxn>
                <a:cxn ang="0">
                  <a:pos x="735" y="29"/>
                </a:cxn>
                <a:cxn ang="0">
                  <a:pos x="574" y="8"/>
                </a:cxn>
                <a:cxn ang="0">
                  <a:pos x="412" y="0"/>
                </a:cxn>
                <a:cxn ang="0">
                  <a:pos x="249" y="3"/>
                </a:cxn>
                <a:cxn ang="0">
                  <a:pos x="84" y="16"/>
                </a:cxn>
              </a:cxnLst>
              <a:rect l="0" t="0" r="r" b="b"/>
              <a:pathLst>
                <a:path w="5259" h="2112">
                  <a:moveTo>
                    <a:pt x="5259" y="1687"/>
                  </a:moveTo>
                  <a:lnTo>
                    <a:pt x="5259" y="1687"/>
                  </a:lnTo>
                  <a:lnTo>
                    <a:pt x="5248" y="1698"/>
                  </a:lnTo>
                  <a:lnTo>
                    <a:pt x="5214" y="1731"/>
                  </a:lnTo>
                  <a:lnTo>
                    <a:pt x="5189" y="1753"/>
                  </a:lnTo>
                  <a:lnTo>
                    <a:pt x="5160" y="1779"/>
                  </a:lnTo>
                  <a:lnTo>
                    <a:pt x="5127" y="1806"/>
                  </a:lnTo>
                  <a:lnTo>
                    <a:pt x="5087" y="1837"/>
                  </a:lnTo>
                  <a:lnTo>
                    <a:pt x="5044" y="1868"/>
                  </a:lnTo>
                  <a:lnTo>
                    <a:pt x="4994" y="1900"/>
                  </a:lnTo>
                  <a:lnTo>
                    <a:pt x="4941" y="1931"/>
                  </a:lnTo>
                  <a:lnTo>
                    <a:pt x="4883" y="1963"/>
                  </a:lnTo>
                  <a:lnTo>
                    <a:pt x="4822" y="1992"/>
                  </a:lnTo>
                  <a:lnTo>
                    <a:pt x="4755" y="2020"/>
                  </a:lnTo>
                  <a:lnTo>
                    <a:pt x="4720" y="2033"/>
                  </a:lnTo>
                  <a:lnTo>
                    <a:pt x="4684" y="2045"/>
                  </a:lnTo>
                  <a:lnTo>
                    <a:pt x="4648" y="2057"/>
                  </a:lnTo>
                  <a:lnTo>
                    <a:pt x="4611" y="2068"/>
                  </a:lnTo>
                  <a:lnTo>
                    <a:pt x="4572" y="2078"/>
                  </a:lnTo>
                  <a:lnTo>
                    <a:pt x="4531" y="2086"/>
                  </a:lnTo>
                  <a:lnTo>
                    <a:pt x="4491" y="2094"/>
                  </a:lnTo>
                  <a:lnTo>
                    <a:pt x="4449" y="2100"/>
                  </a:lnTo>
                  <a:lnTo>
                    <a:pt x="4406" y="2105"/>
                  </a:lnTo>
                  <a:lnTo>
                    <a:pt x="4363" y="2108"/>
                  </a:lnTo>
                  <a:lnTo>
                    <a:pt x="4319" y="2110"/>
                  </a:lnTo>
                  <a:lnTo>
                    <a:pt x="4275" y="2112"/>
                  </a:lnTo>
                  <a:lnTo>
                    <a:pt x="4227" y="2110"/>
                  </a:lnTo>
                  <a:lnTo>
                    <a:pt x="4181" y="2107"/>
                  </a:lnTo>
                  <a:lnTo>
                    <a:pt x="4133" y="2104"/>
                  </a:lnTo>
                  <a:lnTo>
                    <a:pt x="4084" y="2097"/>
                  </a:lnTo>
                  <a:lnTo>
                    <a:pt x="4036" y="2089"/>
                  </a:lnTo>
                  <a:lnTo>
                    <a:pt x="3984" y="2079"/>
                  </a:lnTo>
                  <a:lnTo>
                    <a:pt x="3934" y="2066"/>
                  </a:lnTo>
                  <a:lnTo>
                    <a:pt x="3882" y="2052"/>
                  </a:lnTo>
                  <a:lnTo>
                    <a:pt x="3829" y="2036"/>
                  </a:lnTo>
                  <a:lnTo>
                    <a:pt x="3776" y="2016"/>
                  </a:lnTo>
                  <a:lnTo>
                    <a:pt x="3722" y="1995"/>
                  </a:lnTo>
                  <a:lnTo>
                    <a:pt x="3668" y="1971"/>
                  </a:lnTo>
                  <a:lnTo>
                    <a:pt x="3612" y="1945"/>
                  </a:lnTo>
                  <a:lnTo>
                    <a:pt x="3555" y="1916"/>
                  </a:lnTo>
                  <a:lnTo>
                    <a:pt x="3498" y="1884"/>
                  </a:lnTo>
                  <a:lnTo>
                    <a:pt x="3441" y="1850"/>
                  </a:lnTo>
                  <a:lnTo>
                    <a:pt x="3383" y="1813"/>
                  </a:lnTo>
                  <a:lnTo>
                    <a:pt x="3325" y="1773"/>
                  </a:lnTo>
                  <a:lnTo>
                    <a:pt x="3265" y="1729"/>
                  </a:lnTo>
                  <a:lnTo>
                    <a:pt x="3205" y="1682"/>
                  </a:lnTo>
                  <a:lnTo>
                    <a:pt x="3144" y="1632"/>
                  </a:lnTo>
                  <a:lnTo>
                    <a:pt x="3083" y="1579"/>
                  </a:lnTo>
                  <a:lnTo>
                    <a:pt x="3021" y="1522"/>
                  </a:lnTo>
                  <a:lnTo>
                    <a:pt x="2958" y="1463"/>
                  </a:lnTo>
                  <a:lnTo>
                    <a:pt x="2958" y="1463"/>
                  </a:lnTo>
                  <a:lnTo>
                    <a:pt x="2835" y="1343"/>
                  </a:lnTo>
                  <a:lnTo>
                    <a:pt x="2715" y="1228"/>
                  </a:lnTo>
                  <a:lnTo>
                    <a:pt x="2599" y="1122"/>
                  </a:lnTo>
                  <a:lnTo>
                    <a:pt x="2485" y="1020"/>
                  </a:lnTo>
                  <a:lnTo>
                    <a:pt x="2374" y="923"/>
                  </a:lnTo>
                  <a:lnTo>
                    <a:pt x="2267" y="833"/>
                  </a:lnTo>
                  <a:lnTo>
                    <a:pt x="2161" y="747"/>
                  </a:lnTo>
                  <a:lnTo>
                    <a:pt x="2060" y="668"/>
                  </a:lnTo>
                  <a:lnTo>
                    <a:pt x="1960" y="594"/>
                  </a:lnTo>
                  <a:lnTo>
                    <a:pt x="1861" y="524"/>
                  </a:lnTo>
                  <a:lnTo>
                    <a:pt x="1767" y="460"/>
                  </a:lnTo>
                  <a:lnTo>
                    <a:pt x="1673" y="400"/>
                  </a:lnTo>
                  <a:lnTo>
                    <a:pt x="1581" y="347"/>
                  </a:lnTo>
                  <a:lnTo>
                    <a:pt x="1492" y="297"/>
                  </a:lnTo>
                  <a:lnTo>
                    <a:pt x="1403" y="250"/>
                  </a:lnTo>
                  <a:lnTo>
                    <a:pt x="1316" y="210"/>
                  </a:lnTo>
                  <a:lnTo>
                    <a:pt x="1231" y="171"/>
                  </a:lnTo>
                  <a:lnTo>
                    <a:pt x="1146" y="138"/>
                  </a:lnTo>
                  <a:lnTo>
                    <a:pt x="1063" y="109"/>
                  </a:lnTo>
                  <a:lnTo>
                    <a:pt x="980" y="84"/>
                  </a:lnTo>
                  <a:lnTo>
                    <a:pt x="898" y="63"/>
                  </a:lnTo>
                  <a:lnTo>
                    <a:pt x="816" y="43"/>
                  </a:lnTo>
                  <a:lnTo>
                    <a:pt x="735" y="29"/>
                  </a:lnTo>
                  <a:lnTo>
                    <a:pt x="655" y="17"/>
                  </a:lnTo>
                  <a:lnTo>
                    <a:pt x="574" y="8"/>
                  </a:lnTo>
                  <a:lnTo>
                    <a:pt x="494" y="3"/>
                  </a:lnTo>
                  <a:lnTo>
                    <a:pt x="412" y="0"/>
                  </a:lnTo>
                  <a:lnTo>
                    <a:pt x="331" y="0"/>
                  </a:lnTo>
                  <a:lnTo>
                    <a:pt x="249" y="3"/>
                  </a:lnTo>
                  <a:lnTo>
                    <a:pt x="168" y="8"/>
                  </a:lnTo>
                  <a:lnTo>
                    <a:pt x="84" y="16"/>
                  </a:lnTo>
                  <a:lnTo>
                    <a:pt x="0" y="25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43476" name="Freeform 20"/>
            <p:cNvSpPr>
              <a:spLocks/>
            </p:cNvSpPr>
            <p:nvPr userDrawn="1"/>
          </p:nvSpPr>
          <p:spPr bwMode="auto">
            <a:xfrm>
              <a:off x="450" y="890"/>
              <a:ext cx="5283" cy="1021"/>
            </a:xfrm>
            <a:custGeom>
              <a:avLst/>
              <a:gdLst/>
              <a:ahLst/>
              <a:cxnLst>
                <a:cxn ang="0">
                  <a:pos x="5283" y="1597"/>
                </a:cxn>
                <a:cxn ang="0">
                  <a:pos x="5240" y="1642"/>
                </a:cxn>
                <a:cxn ang="0">
                  <a:pos x="5187" y="1691"/>
                </a:cxn>
                <a:cxn ang="0">
                  <a:pos x="5114" y="1750"/>
                </a:cxn>
                <a:cxn ang="0">
                  <a:pos x="5022" y="1817"/>
                </a:cxn>
                <a:cxn ang="0">
                  <a:pos x="4912" y="1881"/>
                </a:cxn>
                <a:cxn ang="0">
                  <a:pos x="4818" y="1928"/>
                </a:cxn>
                <a:cxn ang="0">
                  <a:pos x="4750" y="1955"/>
                </a:cxn>
                <a:cxn ang="0">
                  <a:pos x="4678" y="1981"/>
                </a:cxn>
                <a:cxn ang="0">
                  <a:pos x="4601" y="2002"/>
                </a:cxn>
                <a:cxn ang="0">
                  <a:pos x="4522" y="2020"/>
                </a:cxn>
                <a:cxn ang="0">
                  <a:pos x="4438" y="2033"/>
                </a:cxn>
                <a:cxn ang="0">
                  <a:pos x="4350" y="2041"/>
                </a:cxn>
                <a:cxn ang="0">
                  <a:pos x="4259" y="2043"/>
                </a:cxn>
                <a:cxn ang="0">
                  <a:pos x="4164" y="2038"/>
                </a:cxn>
                <a:cxn ang="0">
                  <a:pos x="4066" y="2025"/>
                </a:cxn>
                <a:cxn ang="0">
                  <a:pos x="3964" y="2005"/>
                </a:cxn>
                <a:cxn ang="0">
                  <a:pos x="3860" y="1976"/>
                </a:cxn>
                <a:cxn ang="0">
                  <a:pos x="3752" y="1938"/>
                </a:cxn>
                <a:cxn ang="0">
                  <a:pos x="3641" y="1889"/>
                </a:cxn>
                <a:cxn ang="0">
                  <a:pos x="3527" y="1831"/>
                </a:cxn>
                <a:cxn ang="0">
                  <a:pos x="3410" y="1760"/>
                </a:cxn>
                <a:cxn ang="0">
                  <a:pos x="3291" y="1679"/>
                </a:cxn>
                <a:cxn ang="0">
                  <a:pos x="3169" y="1584"/>
                </a:cxn>
                <a:cxn ang="0">
                  <a:pos x="3044" y="1477"/>
                </a:cxn>
                <a:cxn ang="0">
                  <a:pos x="2980" y="1418"/>
                </a:cxn>
                <a:cxn ang="0">
                  <a:pos x="2734" y="1188"/>
                </a:cxn>
                <a:cxn ang="0">
                  <a:pos x="2499" y="982"/>
                </a:cxn>
                <a:cxn ang="0">
                  <a:pos x="2279" y="799"/>
                </a:cxn>
                <a:cxn ang="0">
                  <a:pos x="2069" y="638"/>
                </a:cxn>
                <a:cxn ang="0">
                  <a:pos x="1869" y="497"/>
                </a:cxn>
                <a:cxn ang="0">
                  <a:pos x="1679" y="378"/>
                </a:cxn>
                <a:cxn ang="0">
                  <a:pos x="1496" y="276"/>
                </a:cxn>
                <a:cxn ang="0">
                  <a:pos x="1319" y="192"/>
                </a:cxn>
                <a:cxn ang="0">
                  <a:pos x="1148" y="124"/>
                </a:cxn>
                <a:cxn ang="0">
                  <a:pos x="980" y="73"/>
                </a:cxn>
                <a:cxn ang="0">
                  <a:pos x="817" y="36"/>
                </a:cxn>
                <a:cxn ang="0">
                  <a:pos x="654" y="11"/>
                </a:cxn>
                <a:cxn ang="0">
                  <a:pos x="493" y="2"/>
                </a:cxn>
                <a:cxn ang="0">
                  <a:pos x="331" y="2"/>
                </a:cxn>
                <a:cxn ang="0">
                  <a:pos x="167" y="13"/>
                </a:cxn>
                <a:cxn ang="0">
                  <a:pos x="0" y="34"/>
                </a:cxn>
              </a:cxnLst>
              <a:rect l="0" t="0" r="r" b="b"/>
              <a:pathLst>
                <a:path w="5283" h="2043">
                  <a:moveTo>
                    <a:pt x="5283" y="1597"/>
                  </a:moveTo>
                  <a:lnTo>
                    <a:pt x="5283" y="1597"/>
                  </a:lnTo>
                  <a:lnTo>
                    <a:pt x="5272" y="1608"/>
                  </a:lnTo>
                  <a:lnTo>
                    <a:pt x="5240" y="1642"/>
                  </a:lnTo>
                  <a:lnTo>
                    <a:pt x="5215" y="1665"/>
                  </a:lnTo>
                  <a:lnTo>
                    <a:pt x="5187" y="1691"/>
                  </a:lnTo>
                  <a:lnTo>
                    <a:pt x="5153" y="1720"/>
                  </a:lnTo>
                  <a:lnTo>
                    <a:pt x="5114" y="1750"/>
                  </a:lnTo>
                  <a:lnTo>
                    <a:pt x="5071" y="1783"/>
                  </a:lnTo>
                  <a:lnTo>
                    <a:pt x="5022" y="1817"/>
                  </a:lnTo>
                  <a:lnTo>
                    <a:pt x="4969" y="1849"/>
                  </a:lnTo>
                  <a:lnTo>
                    <a:pt x="4912" y="1881"/>
                  </a:lnTo>
                  <a:lnTo>
                    <a:pt x="4850" y="1912"/>
                  </a:lnTo>
                  <a:lnTo>
                    <a:pt x="4818" y="1928"/>
                  </a:lnTo>
                  <a:lnTo>
                    <a:pt x="4785" y="1942"/>
                  </a:lnTo>
                  <a:lnTo>
                    <a:pt x="4750" y="1955"/>
                  </a:lnTo>
                  <a:lnTo>
                    <a:pt x="4714" y="1968"/>
                  </a:lnTo>
                  <a:lnTo>
                    <a:pt x="4678" y="1981"/>
                  </a:lnTo>
                  <a:lnTo>
                    <a:pt x="4640" y="1993"/>
                  </a:lnTo>
                  <a:lnTo>
                    <a:pt x="4601" y="2002"/>
                  </a:lnTo>
                  <a:lnTo>
                    <a:pt x="4563" y="2012"/>
                  </a:lnTo>
                  <a:lnTo>
                    <a:pt x="4522" y="2020"/>
                  </a:lnTo>
                  <a:lnTo>
                    <a:pt x="4481" y="2028"/>
                  </a:lnTo>
                  <a:lnTo>
                    <a:pt x="4438" y="2033"/>
                  </a:lnTo>
                  <a:lnTo>
                    <a:pt x="4395" y="2038"/>
                  </a:lnTo>
                  <a:lnTo>
                    <a:pt x="4350" y="2041"/>
                  </a:lnTo>
                  <a:lnTo>
                    <a:pt x="4304" y="2043"/>
                  </a:lnTo>
                  <a:lnTo>
                    <a:pt x="4259" y="2043"/>
                  </a:lnTo>
                  <a:lnTo>
                    <a:pt x="4211" y="2041"/>
                  </a:lnTo>
                  <a:lnTo>
                    <a:pt x="4164" y="2038"/>
                  </a:lnTo>
                  <a:lnTo>
                    <a:pt x="4116" y="2033"/>
                  </a:lnTo>
                  <a:lnTo>
                    <a:pt x="4066" y="2025"/>
                  </a:lnTo>
                  <a:lnTo>
                    <a:pt x="4016" y="2017"/>
                  </a:lnTo>
                  <a:lnTo>
                    <a:pt x="3964" y="2005"/>
                  </a:lnTo>
                  <a:lnTo>
                    <a:pt x="3913" y="1991"/>
                  </a:lnTo>
                  <a:lnTo>
                    <a:pt x="3860" y="1976"/>
                  </a:lnTo>
                  <a:lnTo>
                    <a:pt x="3806" y="1959"/>
                  </a:lnTo>
                  <a:lnTo>
                    <a:pt x="3752" y="1938"/>
                  </a:lnTo>
                  <a:lnTo>
                    <a:pt x="3696" y="1915"/>
                  </a:lnTo>
                  <a:lnTo>
                    <a:pt x="3641" y="1889"/>
                  </a:lnTo>
                  <a:lnTo>
                    <a:pt x="3584" y="1862"/>
                  </a:lnTo>
                  <a:lnTo>
                    <a:pt x="3527" y="1831"/>
                  </a:lnTo>
                  <a:lnTo>
                    <a:pt x="3469" y="1797"/>
                  </a:lnTo>
                  <a:lnTo>
                    <a:pt x="3410" y="1760"/>
                  </a:lnTo>
                  <a:lnTo>
                    <a:pt x="3350" y="1721"/>
                  </a:lnTo>
                  <a:lnTo>
                    <a:pt x="3291" y="1679"/>
                  </a:lnTo>
                  <a:lnTo>
                    <a:pt x="3230" y="1634"/>
                  </a:lnTo>
                  <a:lnTo>
                    <a:pt x="3169" y="1584"/>
                  </a:lnTo>
                  <a:lnTo>
                    <a:pt x="3106" y="1532"/>
                  </a:lnTo>
                  <a:lnTo>
                    <a:pt x="3044" y="1477"/>
                  </a:lnTo>
                  <a:lnTo>
                    <a:pt x="2980" y="1418"/>
                  </a:lnTo>
                  <a:lnTo>
                    <a:pt x="2980" y="1418"/>
                  </a:lnTo>
                  <a:lnTo>
                    <a:pt x="2855" y="1300"/>
                  </a:lnTo>
                  <a:lnTo>
                    <a:pt x="2734" y="1188"/>
                  </a:lnTo>
                  <a:lnTo>
                    <a:pt x="2615" y="1082"/>
                  </a:lnTo>
                  <a:lnTo>
                    <a:pt x="2499" y="982"/>
                  </a:lnTo>
                  <a:lnTo>
                    <a:pt x="2388" y="888"/>
                  </a:lnTo>
                  <a:lnTo>
                    <a:pt x="2279" y="799"/>
                  </a:lnTo>
                  <a:lnTo>
                    <a:pt x="2173" y="715"/>
                  </a:lnTo>
                  <a:lnTo>
                    <a:pt x="2069" y="638"/>
                  </a:lnTo>
                  <a:lnTo>
                    <a:pt x="1968" y="565"/>
                  </a:lnTo>
                  <a:lnTo>
                    <a:pt x="1869" y="497"/>
                  </a:lnTo>
                  <a:lnTo>
                    <a:pt x="1773" y="434"/>
                  </a:lnTo>
                  <a:lnTo>
                    <a:pt x="1679" y="378"/>
                  </a:lnTo>
                  <a:lnTo>
                    <a:pt x="1586" y="325"/>
                  </a:lnTo>
                  <a:lnTo>
                    <a:pt x="1496" y="276"/>
                  </a:lnTo>
                  <a:lnTo>
                    <a:pt x="1407" y="231"/>
                  </a:lnTo>
                  <a:lnTo>
                    <a:pt x="1319" y="192"/>
                  </a:lnTo>
                  <a:lnTo>
                    <a:pt x="1233" y="155"/>
                  </a:lnTo>
                  <a:lnTo>
                    <a:pt x="1148" y="124"/>
                  </a:lnTo>
                  <a:lnTo>
                    <a:pt x="1064" y="97"/>
                  </a:lnTo>
                  <a:lnTo>
                    <a:pt x="980" y="73"/>
                  </a:lnTo>
                  <a:lnTo>
                    <a:pt x="899" y="52"/>
                  </a:lnTo>
                  <a:lnTo>
                    <a:pt x="817" y="36"/>
                  </a:lnTo>
                  <a:lnTo>
                    <a:pt x="736" y="23"/>
                  </a:lnTo>
                  <a:lnTo>
                    <a:pt x="654" y="11"/>
                  </a:lnTo>
                  <a:lnTo>
                    <a:pt x="574" y="5"/>
                  </a:lnTo>
                  <a:lnTo>
                    <a:pt x="493" y="2"/>
                  </a:lnTo>
                  <a:lnTo>
                    <a:pt x="413" y="0"/>
                  </a:lnTo>
                  <a:lnTo>
                    <a:pt x="331" y="2"/>
                  </a:lnTo>
                  <a:lnTo>
                    <a:pt x="250" y="6"/>
                  </a:lnTo>
                  <a:lnTo>
                    <a:pt x="167" y="13"/>
                  </a:lnTo>
                  <a:lnTo>
                    <a:pt x="85" y="23"/>
                  </a:lnTo>
                  <a:lnTo>
                    <a:pt x="0" y="3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43477" name="Freeform 21"/>
            <p:cNvSpPr>
              <a:spLocks/>
            </p:cNvSpPr>
            <p:nvPr userDrawn="1"/>
          </p:nvSpPr>
          <p:spPr bwMode="auto">
            <a:xfrm>
              <a:off x="467" y="910"/>
              <a:ext cx="5306" cy="988"/>
            </a:xfrm>
            <a:custGeom>
              <a:avLst/>
              <a:gdLst/>
              <a:ahLst/>
              <a:cxnLst>
                <a:cxn ang="0">
                  <a:pos x="5306" y="1505"/>
                </a:cxn>
                <a:cxn ang="0">
                  <a:pos x="5263" y="1552"/>
                </a:cxn>
                <a:cxn ang="0">
                  <a:pos x="5211" y="1602"/>
                </a:cxn>
                <a:cxn ang="0">
                  <a:pos x="5138" y="1663"/>
                </a:cxn>
                <a:cxn ang="0">
                  <a:pos x="5048" y="1731"/>
                </a:cxn>
                <a:cxn ang="0">
                  <a:pos x="4939" y="1799"/>
                </a:cxn>
                <a:cxn ang="0">
                  <a:pos x="4845" y="1848"/>
                </a:cxn>
                <a:cxn ang="0">
                  <a:pos x="4779" y="1877"/>
                </a:cxn>
                <a:cxn ang="0">
                  <a:pos x="4707" y="1904"/>
                </a:cxn>
                <a:cxn ang="0">
                  <a:pos x="4630" y="1928"/>
                </a:cxn>
                <a:cxn ang="0">
                  <a:pos x="4551" y="1948"/>
                </a:cxn>
                <a:cxn ang="0">
                  <a:pos x="4468" y="1962"/>
                </a:cxn>
                <a:cxn ang="0">
                  <a:pos x="4380" y="1972"/>
                </a:cxn>
                <a:cxn ang="0">
                  <a:pos x="4289" y="1975"/>
                </a:cxn>
                <a:cxn ang="0">
                  <a:pos x="4194" y="1972"/>
                </a:cxn>
                <a:cxn ang="0">
                  <a:pos x="4096" y="1961"/>
                </a:cxn>
                <a:cxn ang="0">
                  <a:pos x="3993" y="1943"/>
                </a:cxn>
                <a:cxn ang="0">
                  <a:pos x="3889" y="1915"/>
                </a:cxn>
                <a:cxn ang="0">
                  <a:pos x="3779" y="1880"/>
                </a:cxn>
                <a:cxn ang="0">
                  <a:pos x="3668" y="1833"/>
                </a:cxn>
                <a:cxn ang="0">
                  <a:pos x="3553" y="1777"/>
                </a:cxn>
                <a:cxn ang="0">
                  <a:pos x="3436" y="1709"/>
                </a:cxn>
                <a:cxn ang="0">
                  <a:pos x="3315" y="1630"/>
                </a:cxn>
                <a:cxn ang="0">
                  <a:pos x="3192" y="1536"/>
                </a:cxn>
                <a:cxn ang="0">
                  <a:pos x="3066" y="1431"/>
                </a:cxn>
                <a:cxn ang="0">
                  <a:pos x="3000" y="1373"/>
                </a:cxn>
                <a:cxn ang="0">
                  <a:pos x="2750" y="1147"/>
                </a:cxn>
                <a:cxn ang="0">
                  <a:pos x="2514" y="945"/>
                </a:cxn>
                <a:cxn ang="0">
                  <a:pos x="2291" y="766"/>
                </a:cxn>
                <a:cxn ang="0">
                  <a:pos x="2078" y="607"/>
                </a:cxn>
                <a:cxn ang="0">
                  <a:pos x="1876" y="470"/>
                </a:cxn>
                <a:cxn ang="0">
                  <a:pos x="1684" y="354"/>
                </a:cxn>
                <a:cxn ang="0">
                  <a:pos x="1499" y="255"/>
                </a:cxn>
                <a:cxn ang="0">
                  <a:pos x="1322" y="175"/>
                </a:cxn>
                <a:cxn ang="0">
                  <a:pos x="1149" y="110"/>
                </a:cxn>
                <a:cxn ang="0">
                  <a:pos x="981" y="62"/>
                </a:cxn>
                <a:cxn ang="0">
                  <a:pos x="816" y="28"/>
                </a:cxn>
                <a:cxn ang="0">
                  <a:pos x="654" y="7"/>
                </a:cxn>
                <a:cxn ang="0">
                  <a:pos x="493" y="0"/>
                </a:cxn>
                <a:cxn ang="0">
                  <a:pos x="330" y="4"/>
                </a:cxn>
                <a:cxn ang="0">
                  <a:pos x="166" y="18"/>
                </a:cxn>
                <a:cxn ang="0">
                  <a:pos x="0" y="42"/>
                </a:cxn>
              </a:cxnLst>
              <a:rect l="0" t="0" r="r" b="b"/>
              <a:pathLst>
                <a:path w="5306" h="1975">
                  <a:moveTo>
                    <a:pt x="5306" y="1505"/>
                  </a:moveTo>
                  <a:lnTo>
                    <a:pt x="5306" y="1505"/>
                  </a:lnTo>
                  <a:lnTo>
                    <a:pt x="5295" y="1518"/>
                  </a:lnTo>
                  <a:lnTo>
                    <a:pt x="5263" y="1552"/>
                  </a:lnTo>
                  <a:lnTo>
                    <a:pt x="5240" y="1576"/>
                  </a:lnTo>
                  <a:lnTo>
                    <a:pt x="5211" y="1602"/>
                  </a:lnTo>
                  <a:lnTo>
                    <a:pt x="5177" y="1633"/>
                  </a:lnTo>
                  <a:lnTo>
                    <a:pt x="5138" y="1663"/>
                  </a:lnTo>
                  <a:lnTo>
                    <a:pt x="5095" y="1697"/>
                  </a:lnTo>
                  <a:lnTo>
                    <a:pt x="5048" y="1731"/>
                  </a:lnTo>
                  <a:lnTo>
                    <a:pt x="4995" y="1765"/>
                  </a:lnTo>
                  <a:lnTo>
                    <a:pt x="4939" y="1799"/>
                  </a:lnTo>
                  <a:lnTo>
                    <a:pt x="4877" y="1831"/>
                  </a:lnTo>
                  <a:lnTo>
                    <a:pt x="4845" y="1848"/>
                  </a:lnTo>
                  <a:lnTo>
                    <a:pt x="4812" y="1862"/>
                  </a:lnTo>
                  <a:lnTo>
                    <a:pt x="4779" y="1877"/>
                  </a:lnTo>
                  <a:lnTo>
                    <a:pt x="4743" y="1891"/>
                  </a:lnTo>
                  <a:lnTo>
                    <a:pt x="4707" y="1904"/>
                  </a:lnTo>
                  <a:lnTo>
                    <a:pt x="4669" y="1917"/>
                  </a:lnTo>
                  <a:lnTo>
                    <a:pt x="4630" y="1928"/>
                  </a:lnTo>
                  <a:lnTo>
                    <a:pt x="4591" y="1938"/>
                  </a:lnTo>
                  <a:lnTo>
                    <a:pt x="4551" y="1948"/>
                  </a:lnTo>
                  <a:lnTo>
                    <a:pt x="4509" y="1956"/>
                  </a:lnTo>
                  <a:lnTo>
                    <a:pt x="4468" y="1962"/>
                  </a:lnTo>
                  <a:lnTo>
                    <a:pt x="4423" y="1967"/>
                  </a:lnTo>
                  <a:lnTo>
                    <a:pt x="4380" y="1972"/>
                  </a:lnTo>
                  <a:lnTo>
                    <a:pt x="4335" y="1974"/>
                  </a:lnTo>
                  <a:lnTo>
                    <a:pt x="4289" y="1975"/>
                  </a:lnTo>
                  <a:lnTo>
                    <a:pt x="4242" y="1974"/>
                  </a:lnTo>
                  <a:lnTo>
                    <a:pt x="4194" y="1972"/>
                  </a:lnTo>
                  <a:lnTo>
                    <a:pt x="4144" y="1967"/>
                  </a:lnTo>
                  <a:lnTo>
                    <a:pt x="4096" y="1961"/>
                  </a:lnTo>
                  <a:lnTo>
                    <a:pt x="4044" y="1953"/>
                  </a:lnTo>
                  <a:lnTo>
                    <a:pt x="3993" y="1943"/>
                  </a:lnTo>
                  <a:lnTo>
                    <a:pt x="3942" y="1930"/>
                  </a:lnTo>
                  <a:lnTo>
                    <a:pt x="3889" y="1915"/>
                  </a:lnTo>
                  <a:lnTo>
                    <a:pt x="3835" y="1899"/>
                  </a:lnTo>
                  <a:lnTo>
                    <a:pt x="3779" y="1880"/>
                  </a:lnTo>
                  <a:lnTo>
                    <a:pt x="3725" y="1857"/>
                  </a:lnTo>
                  <a:lnTo>
                    <a:pt x="3668" y="1833"/>
                  </a:lnTo>
                  <a:lnTo>
                    <a:pt x="3611" y="1806"/>
                  </a:lnTo>
                  <a:lnTo>
                    <a:pt x="3553" y="1777"/>
                  </a:lnTo>
                  <a:lnTo>
                    <a:pt x="3495" y="1744"/>
                  </a:lnTo>
                  <a:lnTo>
                    <a:pt x="3436" y="1709"/>
                  </a:lnTo>
                  <a:lnTo>
                    <a:pt x="3375" y="1670"/>
                  </a:lnTo>
                  <a:lnTo>
                    <a:pt x="3315" y="1630"/>
                  </a:lnTo>
                  <a:lnTo>
                    <a:pt x="3253" y="1584"/>
                  </a:lnTo>
                  <a:lnTo>
                    <a:pt x="3192" y="1536"/>
                  </a:lnTo>
                  <a:lnTo>
                    <a:pt x="3128" y="1486"/>
                  </a:lnTo>
                  <a:lnTo>
                    <a:pt x="3066" y="1431"/>
                  </a:lnTo>
                  <a:lnTo>
                    <a:pt x="3000" y="1373"/>
                  </a:lnTo>
                  <a:lnTo>
                    <a:pt x="3000" y="1373"/>
                  </a:lnTo>
                  <a:lnTo>
                    <a:pt x="2874" y="1257"/>
                  </a:lnTo>
                  <a:lnTo>
                    <a:pt x="2750" y="1147"/>
                  </a:lnTo>
                  <a:lnTo>
                    <a:pt x="2631" y="1043"/>
                  </a:lnTo>
                  <a:lnTo>
                    <a:pt x="2514" y="945"/>
                  </a:lnTo>
                  <a:lnTo>
                    <a:pt x="2400" y="853"/>
                  </a:lnTo>
                  <a:lnTo>
                    <a:pt x="2291" y="766"/>
                  </a:lnTo>
                  <a:lnTo>
                    <a:pt x="2182" y="683"/>
                  </a:lnTo>
                  <a:lnTo>
                    <a:pt x="2078" y="607"/>
                  </a:lnTo>
                  <a:lnTo>
                    <a:pt x="1976" y="536"/>
                  </a:lnTo>
                  <a:lnTo>
                    <a:pt x="1876" y="470"/>
                  </a:lnTo>
                  <a:lnTo>
                    <a:pt x="1778" y="410"/>
                  </a:lnTo>
                  <a:lnTo>
                    <a:pt x="1684" y="354"/>
                  </a:lnTo>
                  <a:lnTo>
                    <a:pt x="1591" y="302"/>
                  </a:lnTo>
                  <a:lnTo>
                    <a:pt x="1499" y="255"/>
                  </a:lnTo>
                  <a:lnTo>
                    <a:pt x="1409" y="212"/>
                  </a:lnTo>
                  <a:lnTo>
                    <a:pt x="1322" y="175"/>
                  </a:lnTo>
                  <a:lnTo>
                    <a:pt x="1234" y="141"/>
                  </a:lnTo>
                  <a:lnTo>
                    <a:pt x="1149" y="110"/>
                  </a:lnTo>
                  <a:lnTo>
                    <a:pt x="1065" y="84"/>
                  </a:lnTo>
                  <a:lnTo>
                    <a:pt x="981" y="62"/>
                  </a:lnTo>
                  <a:lnTo>
                    <a:pt x="898" y="42"/>
                  </a:lnTo>
                  <a:lnTo>
                    <a:pt x="816" y="28"/>
                  </a:lnTo>
                  <a:lnTo>
                    <a:pt x="736" y="17"/>
                  </a:lnTo>
                  <a:lnTo>
                    <a:pt x="654" y="7"/>
                  </a:lnTo>
                  <a:lnTo>
                    <a:pt x="573" y="2"/>
                  </a:lnTo>
                  <a:lnTo>
                    <a:pt x="493" y="0"/>
                  </a:lnTo>
                  <a:lnTo>
                    <a:pt x="412" y="0"/>
                  </a:lnTo>
                  <a:lnTo>
                    <a:pt x="330" y="4"/>
                  </a:lnTo>
                  <a:lnTo>
                    <a:pt x="248" y="10"/>
                  </a:lnTo>
                  <a:lnTo>
                    <a:pt x="166" y="18"/>
                  </a:lnTo>
                  <a:lnTo>
                    <a:pt x="85" y="29"/>
                  </a:lnTo>
                  <a:lnTo>
                    <a:pt x="0" y="4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43478" name="Freeform 22"/>
            <p:cNvSpPr>
              <a:spLocks/>
            </p:cNvSpPr>
            <p:nvPr userDrawn="1"/>
          </p:nvSpPr>
          <p:spPr bwMode="auto">
            <a:xfrm>
              <a:off x="485" y="930"/>
              <a:ext cx="5327" cy="953"/>
            </a:xfrm>
            <a:custGeom>
              <a:avLst/>
              <a:gdLst/>
              <a:ahLst/>
              <a:cxnLst>
                <a:cxn ang="0">
                  <a:pos x="5327" y="1416"/>
                </a:cxn>
                <a:cxn ang="0">
                  <a:pos x="5284" y="1463"/>
                </a:cxn>
                <a:cxn ang="0">
                  <a:pos x="5233" y="1515"/>
                </a:cxn>
                <a:cxn ang="0">
                  <a:pos x="5162" y="1578"/>
                </a:cxn>
                <a:cxn ang="0">
                  <a:pos x="5073" y="1647"/>
                </a:cxn>
                <a:cxn ang="0">
                  <a:pos x="4965" y="1718"/>
                </a:cxn>
                <a:cxn ang="0">
                  <a:pos x="4872" y="1768"/>
                </a:cxn>
                <a:cxn ang="0">
                  <a:pos x="4805" y="1799"/>
                </a:cxn>
                <a:cxn ang="0">
                  <a:pos x="4733" y="1828"/>
                </a:cxn>
                <a:cxn ang="0">
                  <a:pos x="4658" y="1854"/>
                </a:cxn>
                <a:cxn ang="0">
                  <a:pos x="4579" y="1875"/>
                </a:cxn>
                <a:cxn ang="0">
                  <a:pos x="4496" y="1891"/>
                </a:cxn>
                <a:cxn ang="0">
                  <a:pos x="4408" y="1902"/>
                </a:cxn>
                <a:cxn ang="0">
                  <a:pos x="4317" y="1907"/>
                </a:cxn>
                <a:cxn ang="0">
                  <a:pos x="4222" y="1907"/>
                </a:cxn>
                <a:cxn ang="0">
                  <a:pos x="4124" y="1897"/>
                </a:cxn>
                <a:cxn ang="0">
                  <a:pos x="4021" y="1881"/>
                </a:cxn>
                <a:cxn ang="0">
                  <a:pos x="3915" y="1857"/>
                </a:cxn>
                <a:cxn ang="0">
                  <a:pos x="3807" y="1821"/>
                </a:cxn>
                <a:cxn ang="0">
                  <a:pos x="3695" y="1778"/>
                </a:cxn>
                <a:cxn ang="0">
                  <a:pos x="3579" y="1723"/>
                </a:cxn>
                <a:cxn ang="0">
                  <a:pos x="3460" y="1657"/>
                </a:cxn>
                <a:cxn ang="0">
                  <a:pos x="3338" y="1579"/>
                </a:cxn>
                <a:cxn ang="0">
                  <a:pos x="3213" y="1489"/>
                </a:cxn>
                <a:cxn ang="0">
                  <a:pos x="3085" y="1386"/>
                </a:cxn>
                <a:cxn ang="0">
                  <a:pos x="3020" y="1329"/>
                </a:cxn>
                <a:cxn ang="0">
                  <a:pos x="2766" y="1108"/>
                </a:cxn>
                <a:cxn ang="0">
                  <a:pos x="2527" y="909"/>
                </a:cxn>
                <a:cxn ang="0">
                  <a:pos x="2301" y="733"/>
                </a:cxn>
                <a:cxn ang="0">
                  <a:pos x="2085" y="578"/>
                </a:cxn>
                <a:cxn ang="0">
                  <a:pos x="1883" y="446"/>
                </a:cxn>
                <a:cxn ang="0">
                  <a:pos x="1688" y="331"/>
                </a:cxn>
                <a:cxn ang="0">
                  <a:pos x="1502" y="236"/>
                </a:cxn>
                <a:cxn ang="0">
                  <a:pos x="1323" y="158"/>
                </a:cxn>
                <a:cxn ang="0">
                  <a:pos x="1150" y="97"/>
                </a:cxn>
                <a:cxn ang="0">
                  <a:pos x="982" y="52"/>
                </a:cxn>
                <a:cxn ang="0">
                  <a:pos x="816" y="21"/>
                </a:cxn>
                <a:cxn ang="0">
                  <a:pos x="654" y="5"/>
                </a:cxn>
                <a:cxn ang="0">
                  <a:pos x="491" y="0"/>
                </a:cxn>
                <a:cxn ang="0">
                  <a:pos x="329" y="7"/>
                </a:cxn>
                <a:cxn ang="0">
                  <a:pos x="167" y="24"/>
                </a:cxn>
                <a:cxn ang="0">
                  <a:pos x="0" y="53"/>
                </a:cxn>
              </a:cxnLst>
              <a:rect l="0" t="0" r="r" b="b"/>
              <a:pathLst>
                <a:path w="5327" h="1907">
                  <a:moveTo>
                    <a:pt x="5327" y="1416"/>
                  </a:moveTo>
                  <a:lnTo>
                    <a:pt x="5327" y="1416"/>
                  </a:lnTo>
                  <a:lnTo>
                    <a:pt x="5316" y="1429"/>
                  </a:lnTo>
                  <a:lnTo>
                    <a:pt x="5284" y="1463"/>
                  </a:lnTo>
                  <a:lnTo>
                    <a:pt x="5262" y="1487"/>
                  </a:lnTo>
                  <a:lnTo>
                    <a:pt x="5233" y="1515"/>
                  </a:lnTo>
                  <a:lnTo>
                    <a:pt x="5201" y="1545"/>
                  </a:lnTo>
                  <a:lnTo>
                    <a:pt x="5162" y="1578"/>
                  </a:lnTo>
                  <a:lnTo>
                    <a:pt x="5120" y="1612"/>
                  </a:lnTo>
                  <a:lnTo>
                    <a:pt x="5073" y="1647"/>
                  </a:lnTo>
                  <a:lnTo>
                    <a:pt x="5020" y="1683"/>
                  </a:lnTo>
                  <a:lnTo>
                    <a:pt x="4965" y="1718"/>
                  </a:lnTo>
                  <a:lnTo>
                    <a:pt x="4904" y="1752"/>
                  </a:lnTo>
                  <a:lnTo>
                    <a:pt x="4872" y="1768"/>
                  </a:lnTo>
                  <a:lnTo>
                    <a:pt x="4839" y="1784"/>
                  </a:lnTo>
                  <a:lnTo>
                    <a:pt x="4805" y="1799"/>
                  </a:lnTo>
                  <a:lnTo>
                    <a:pt x="4769" y="1813"/>
                  </a:lnTo>
                  <a:lnTo>
                    <a:pt x="4733" y="1828"/>
                  </a:lnTo>
                  <a:lnTo>
                    <a:pt x="4697" y="1841"/>
                  </a:lnTo>
                  <a:lnTo>
                    <a:pt x="4658" y="1854"/>
                  </a:lnTo>
                  <a:lnTo>
                    <a:pt x="4619" y="1865"/>
                  </a:lnTo>
                  <a:lnTo>
                    <a:pt x="4579" y="1875"/>
                  </a:lnTo>
                  <a:lnTo>
                    <a:pt x="4537" y="1883"/>
                  </a:lnTo>
                  <a:lnTo>
                    <a:pt x="4496" y="1891"/>
                  </a:lnTo>
                  <a:lnTo>
                    <a:pt x="4453" y="1897"/>
                  </a:lnTo>
                  <a:lnTo>
                    <a:pt x="4408" y="1902"/>
                  </a:lnTo>
                  <a:lnTo>
                    <a:pt x="4362" y="1905"/>
                  </a:lnTo>
                  <a:lnTo>
                    <a:pt x="4317" y="1907"/>
                  </a:lnTo>
                  <a:lnTo>
                    <a:pt x="4269" y="1907"/>
                  </a:lnTo>
                  <a:lnTo>
                    <a:pt x="4222" y="1907"/>
                  </a:lnTo>
                  <a:lnTo>
                    <a:pt x="4174" y="1902"/>
                  </a:lnTo>
                  <a:lnTo>
                    <a:pt x="4124" y="1897"/>
                  </a:lnTo>
                  <a:lnTo>
                    <a:pt x="4072" y="1891"/>
                  </a:lnTo>
                  <a:lnTo>
                    <a:pt x="4021" y="1881"/>
                  </a:lnTo>
                  <a:lnTo>
                    <a:pt x="3969" y="1870"/>
                  </a:lnTo>
                  <a:lnTo>
                    <a:pt x="3915" y="1857"/>
                  </a:lnTo>
                  <a:lnTo>
                    <a:pt x="3861" y="1841"/>
                  </a:lnTo>
                  <a:lnTo>
                    <a:pt x="3807" y="1821"/>
                  </a:lnTo>
                  <a:lnTo>
                    <a:pt x="3751" y="1800"/>
                  </a:lnTo>
                  <a:lnTo>
                    <a:pt x="3695" y="1778"/>
                  </a:lnTo>
                  <a:lnTo>
                    <a:pt x="3636" y="1752"/>
                  </a:lnTo>
                  <a:lnTo>
                    <a:pt x="3579" y="1723"/>
                  </a:lnTo>
                  <a:lnTo>
                    <a:pt x="3520" y="1692"/>
                  </a:lnTo>
                  <a:lnTo>
                    <a:pt x="3460" y="1657"/>
                  </a:lnTo>
                  <a:lnTo>
                    <a:pt x="3399" y="1620"/>
                  </a:lnTo>
                  <a:lnTo>
                    <a:pt x="3338" y="1579"/>
                  </a:lnTo>
                  <a:lnTo>
                    <a:pt x="3275" y="1536"/>
                  </a:lnTo>
                  <a:lnTo>
                    <a:pt x="3213" y="1489"/>
                  </a:lnTo>
                  <a:lnTo>
                    <a:pt x="3149" y="1439"/>
                  </a:lnTo>
                  <a:lnTo>
                    <a:pt x="3085" y="1386"/>
                  </a:lnTo>
                  <a:lnTo>
                    <a:pt x="3020" y="1329"/>
                  </a:lnTo>
                  <a:lnTo>
                    <a:pt x="3020" y="1329"/>
                  </a:lnTo>
                  <a:lnTo>
                    <a:pt x="2892" y="1214"/>
                  </a:lnTo>
                  <a:lnTo>
                    <a:pt x="2766" y="1108"/>
                  </a:lnTo>
                  <a:lnTo>
                    <a:pt x="2645" y="1004"/>
                  </a:lnTo>
                  <a:lnTo>
                    <a:pt x="2527" y="909"/>
                  </a:lnTo>
                  <a:lnTo>
                    <a:pt x="2412" y="817"/>
                  </a:lnTo>
                  <a:lnTo>
                    <a:pt x="2301" y="733"/>
                  </a:lnTo>
                  <a:lnTo>
                    <a:pt x="2192" y="652"/>
                  </a:lnTo>
                  <a:lnTo>
                    <a:pt x="2085" y="578"/>
                  </a:lnTo>
                  <a:lnTo>
                    <a:pt x="1983" y="509"/>
                  </a:lnTo>
                  <a:lnTo>
                    <a:pt x="1883" y="446"/>
                  </a:lnTo>
                  <a:lnTo>
                    <a:pt x="1784" y="386"/>
                  </a:lnTo>
                  <a:lnTo>
                    <a:pt x="1688" y="331"/>
                  </a:lnTo>
                  <a:lnTo>
                    <a:pt x="1594" y="281"/>
                  </a:lnTo>
                  <a:lnTo>
                    <a:pt x="1502" y="236"/>
                  </a:lnTo>
                  <a:lnTo>
                    <a:pt x="1412" y="195"/>
                  </a:lnTo>
                  <a:lnTo>
                    <a:pt x="1323" y="158"/>
                  </a:lnTo>
                  <a:lnTo>
                    <a:pt x="1236" y="126"/>
                  </a:lnTo>
                  <a:lnTo>
                    <a:pt x="1150" y="97"/>
                  </a:lnTo>
                  <a:lnTo>
                    <a:pt x="1065" y="73"/>
                  </a:lnTo>
                  <a:lnTo>
                    <a:pt x="982" y="52"/>
                  </a:lnTo>
                  <a:lnTo>
                    <a:pt x="898" y="36"/>
                  </a:lnTo>
                  <a:lnTo>
                    <a:pt x="816" y="21"/>
                  </a:lnTo>
                  <a:lnTo>
                    <a:pt x="734" y="11"/>
                  </a:lnTo>
                  <a:lnTo>
                    <a:pt x="654" y="5"/>
                  </a:lnTo>
                  <a:lnTo>
                    <a:pt x="572" y="0"/>
                  </a:lnTo>
                  <a:lnTo>
                    <a:pt x="491" y="0"/>
                  </a:lnTo>
                  <a:lnTo>
                    <a:pt x="411" y="2"/>
                  </a:lnTo>
                  <a:lnTo>
                    <a:pt x="329" y="7"/>
                  </a:lnTo>
                  <a:lnTo>
                    <a:pt x="248" y="15"/>
                  </a:lnTo>
                  <a:lnTo>
                    <a:pt x="167" y="24"/>
                  </a:lnTo>
                  <a:lnTo>
                    <a:pt x="83" y="37"/>
                  </a:lnTo>
                  <a:lnTo>
                    <a:pt x="0" y="53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43479" name="Freeform 23"/>
            <p:cNvSpPr>
              <a:spLocks/>
            </p:cNvSpPr>
            <p:nvPr userDrawn="1"/>
          </p:nvSpPr>
          <p:spPr bwMode="auto">
            <a:xfrm>
              <a:off x="503" y="949"/>
              <a:ext cx="5347" cy="920"/>
            </a:xfrm>
            <a:custGeom>
              <a:avLst/>
              <a:gdLst/>
              <a:ahLst/>
              <a:cxnLst>
                <a:cxn ang="0">
                  <a:pos x="5347" y="1326"/>
                </a:cxn>
                <a:cxn ang="0">
                  <a:pos x="5305" y="1374"/>
                </a:cxn>
                <a:cxn ang="0">
                  <a:pos x="5255" y="1426"/>
                </a:cxn>
                <a:cxn ang="0">
                  <a:pos x="5184" y="1492"/>
                </a:cxn>
                <a:cxn ang="0">
                  <a:pos x="5095" y="1563"/>
                </a:cxn>
                <a:cxn ang="0">
                  <a:pos x="4989" y="1636"/>
                </a:cxn>
                <a:cxn ang="0">
                  <a:pos x="4897" y="1689"/>
                </a:cxn>
                <a:cxn ang="0">
                  <a:pos x="4830" y="1721"/>
                </a:cxn>
                <a:cxn ang="0">
                  <a:pos x="4759" y="1752"/>
                </a:cxn>
                <a:cxn ang="0">
                  <a:pos x="4685" y="1778"/>
                </a:cxn>
                <a:cxn ang="0">
                  <a:pos x="4605" y="1800"/>
                </a:cxn>
                <a:cxn ang="0">
                  <a:pos x="4522" y="1820"/>
                </a:cxn>
                <a:cxn ang="0">
                  <a:pos x="4436" y="1833"/>
                </a:cxn>
                <a:cxn ang="0">
                  <a:pos x="4344" y="1839"/>
                </a:cxn>
                <a:cxn ang="0">
                  <a:pos x="4250" y="1841"/>
                </a:cxn>
                <a:cxn ang="0">
                  <a:pos x="4151" y="1834"/>
                </a:cxn>
                <a:cxn ang="0">
                  <a:pos x="4049" y="1820"/>
                </a:cxn>
                <a:cxn ang="0">
                  <a:pos x="3943" y="1797"/>
                </a:cxn>
                <a:cxn ang="0">
                  <a:pos x="3833" y="1765"/>
                </a:cxn>
                <a:cxn ang="0">
                  <a:pos x="3720" y="1723"/>
                </a:cxn>
                <a:cxn ang="0">
                  <a:pos x="3603" y="1669"/>
                </a:cxn>
                <a:cxn ang="0">
                  <a:pos x="3484" y="1605"/>
                </a:cxn>
                <a:cxn ang="0">
                  <a:pos x="3361" y="1531"/>
                </a:cxn>
                <a:cxn ang="0">
                  <a:pos x="3235" y="1442"/>
                </a:cxn>
                <a:cxn ang="0">
                  <a:pos x="3104" y="1340"/>
                </a:cxn>
                <a:cxn ang="0">
                  <a:pos x="3039" y="1285"/>
                </a:cxn>
                <a:cxn ang="0">
                  <a:pos x="2782" y="1067"/>
                </a:cxn>
                <a:cxn ang="0">
                  <a:pos x="2539" y="872"/>
                </a:cxn>
                <a:cxn ang="0">
                  <a:pos x="2310" y="701"/>
                </a:cxn>
                <a:cxn ang="0">
                  <a:pos x="2094" y="549"/>
                </a:cxn>
                <a:cxn ang="0">
                  <a:pos x="1888" y="420"/>
                </a:cxn>
                <a:cxn ang="0">
                  <a:pos x="1692" y="308"/>
                </a:cxn>
                <a:cxn ang="0">
                  <a:pos x="1505" y="218"/>
                </a:cxn>
                <a:cxn ang="0">
                  <a:pos x="1325" y="142"/>
                </a:cxn>
                <a:cxn ang="0">
                  <a:pos x="1151" y="85"/>
                </a:cxn>
                <a:cxn ang="0">
                  <a:pos x="982" y="43"/>
                </a:cxn>
                <a:cxn ang="0">
                  <a:pos x="816" y="16"/>
                </a:cxn>
                <a:cxn ang="0">
                  <a:pos x="653" y="1"/>
                </a:cxn>
                <a:cxn ang="0">
                  <a:pos x="491" y="0"/>
                </a:cxn>
                <a:cxn ang="0">
                  <a:pos x="329" y="11"/>
                </a:cxn>
                <a:cxn ang="0">
                  <a:pos x="167" y="32"/>
                </a:cxn>
                <a:cxn ang="0">
                  <a:pos x="0" y="63"/>
                </a:cxn>
              </a:cxnLst>
              <a:rect l="0" t="0" r="r" b="b"/>
              <a:pathLst>
                <a:path w="5347" h="1841">
                  <a:moveTo>
                    <a:pt x="5347" y="1326"/>
                  </a:moveTo>
                  <a:lnTo>
                    <a:pt x="5347" y="1326"/>
                  </a:lnTo>
                  <a:lnTo>
                    <a:pt x="5336" y="1338"/>
                  </a:lnTo>
                  <a:lnTo>
                    <a:pt x="5305" y="1374"/>
                  </a:lnTo>
                  <a:lnTo>
                    <a:pt x="5283" y="1398"/>
                  </a:lnTo>
                  <a:lnTo>
                    <a:pt x="5255" y="1426"/>
                  </a:lnTo>
                  <a:lnTo>
                    <a:pt x="5222" y="1458"/>
                  </a:lnTo>
                  <a:lnTo>
                    <a:pt x="5184" y="1492"/>
                  </a:lnTo>
                  <a:lnTo>
                    <a:pt x="5143" y="1526"/>
                  </a:lnTo>
                  <a:lnTo>
                    <a:pt x="5095" y="1563"/>
                  </a:lnTo>
                  <a:lnTo>
                    <a:pt x="5046" y="1600"/>
                  </a:lnTo>
                  <a:lnTo>
                    <a:pt x="4989" y="1636"/>
                  </a:lnTo>
                  <a:lnTo>
                    <a:pt x="4929" y="1671"/>
                  </a:lnTo>
                  <a:lnTo>
                    <a:pt x="4897" y="1689"/>
                  </a:lnTo>
                  <a:lnTo>
                    <a:pt x="4865" y="1705"/>
                  </a:lnTo>
                  <a:lnTo>
                    <a:pt x="4830" y="1721"/>
                  </a:lnTo>
                  <a:lnTo>
                    <a:pt x="4796" y="1737"/>
                  </a:lnTo>
                  <a:lnTo>
                    <a:pt x="4759" y="1752"/>
                  </a:lnTo>
                  <a:lnTo>
                    <a:pt x="4723" y="1765"/>
                  </a:lnTo>
                  <a:lnTo>
                    <a:pt x="4685" y="1778"/>
                  </a:lnTo>
                  <a:lnTo>
                    <a:pt x="4646" y="1791"/>
                  </a:lnTo>
                  <a:lnTo>
                    <a:pt x="4605" y="1800"/>
                  </a:lnTo>
                  <a:lnTo>
                    <a:pt x="4565" y="1812"/>
                  </a:lnTo>
                  <a:lnTo>
                    <a:pt x="4522" y="1820"/>
                  </a:lnTo>
                  <a:lnTo>
                    <a:pt x="4479" y="1826"/>
                  </a:lnTo>
                  <a:lnTo>
                    <a:pt x="4436" y="1833"/>
                  </a:lnTo>
                  <a:lnTo>
                    <a:pt x="4390" y="1837"/>
                  </a:lnTo>
                  <a:lnTo>
                    <a:pt x="4344" y="1839"/>
                  </a:lnTo>
                  <a:lnTo>
                    <a:pt x="4297" y="1841"/>
                  </a:lnTo>
                  <a:lnTo>
                    <a:pt x="4250" y="1841"/>
                  </a:lnTo>
                  <a:lnTo>
                    <a:pt x="4200" y="1837"/>
                  </a:lnTo>
                  <a:lnTo>
                    <a:pt x="4151" y="1834"/>
                  </a:lnTo>
                  <a:lnTo>
                    <a:pt x="4100" y="1828"/>
                  </a:lnTo>
                  <a:lnTo>
                    <a:pt x="4049" y="1820"/>
                  </a:lnTo>
                  <a:lnTo>
                    <a:pt x="3996" y="1808"/>
                  </a:lnTo>
                  <a:lnTo>
                    <a:pt x="3943" y="1797"/>
                  </a:lnTo>
                  <a:lnTo>
                    <a:pt x="3888" y="1781"/>
                  </a:lnTo>
                  <a:lnTo>
                    <a:pt x="3833" y="1765"/>
                  </a:lnTo>
                  <a:lnTo>
                    <a:pt x="3776" y="1744"/>
                  </a:lnTo>
                  <a:lnTo>
                    <a:pt x="3720" y="1723"/>
                  </a:lnTo>
                  <a:lnTo>
                    <a:pt x="3663" y="1697"/>
                  </a:lnTo>
                  <a:lnTo>
                    <a:pt x="3603" y="1669"/>
                  </a:lnTo>
                  <a:lnTo>
                    <a:pt x="3545" y="1639"/>
                  </a:lnTo>
                  <a:lnTo>
                    <a:pt x="3484" y="1605"/>
                  </a:lnTo>
                  <a:lnTo>
                    <a:pt x="3422" y="1569"/>
                  </a:lnTo>
                  <a:lnTo>
                    <a:pt x="3361" y="1531"/>
                  </a:lnTo>
                  <a:lnTo>
                    <a:pt x="3297" y="1487"/>
                  </a:lnTo>
                  <a:lnTo>
                    <a:pt x="3235" y="1442"/>
                  </a:lnTo>
                  <a:lnTo>
                    <a:pt x="3170" y="1393"/>
                  </a:lnTo>
                  <a:lnTo>
                    <a:pt x="3104" y="1340"/>
                  </a:lnTo>
                  <a:lnTo>
                    <a:pt x="3039" y="1285"/>
                  </a:lnTo>
                  <a:lnTo>
                    <a:pt x="3039" y="1285"/>
                  </a:lnTo>
                  <a:lnTo>
                    <a:pt x="2909" y="1172"/>
                  </a:lnTo>
                  <a:lnTo>
                    <a:pt x="2782" y="1067"/>
                  </a:lnTo>
                  <a:lnTo>
                    <a:pt x="2659" y="967"/>
                  </a:lnTo>
                  <a:lnTo>
                    <a:pt x="2539" y="872"/>
                  </a:lnTo>
                  <a:lnTo>
                    <a:pt x="2423" y="783"/>
                  </a:lnTo>
                  <a:lnTo>
                    <a:pt x="2310" y="701"/>
                  </a:lnTo>
                  <a:lnTo>
                    <a:pt x="2201" y="622"/>
                  </a:lnTo>
                  <a:lnTo>
                    <a:pt x="2094" y="549"/>
                  </a:lnTo>
                  <a:lnTo>
                    <a:pt x="1990" y="483"/>
                  </a:lnTo>
                  <a:lnTo>
                    <a:pt x="1888" y="420"/>
                  </a:lnTo>
                  <a:lnTo>
                    <a:pt x="1788" y="362"/>
                  </a:lnTo>
                  <a:lnTo>
                    <a:pt x="1692" y="308"/>
                  </a:lnTo>
                  <a:lnTo>
                    <a:pt x="1597" y="261"/>
                  </a:lnTo>
                  <a:lnTo>
                    <a:pt x="1505" y="218"/>
                  </a:lnTo>
                  <a:lnTo>
                    <a:pt x="1413" y="177"/>
                  </a:lnTo>
                  <a:lnTo>
                    <a:pt x="1325" y="142"/>
                  </a:lnTo>
                  <a:lnTo>
                    <a:pt x="1237" y="111"/>
                  </a:lnTo>
                  <a:lnTo>
                    <a:pt x="1151" y="85"/>
                  </a:lnTo>
                  <a:lnTo>
                    <a:pt x="1065" y="61"/>
                  </a:lnTo>
                  <a:lnTo>
                    <a:pt x="982" y="43"/>
                  </a:lnTo>
                  <a:lnTo>
                    <a:pt x="898" y="27"/>
                  </a:lnTo>
                  <a:lnTo>
                    <a:pt x="816" y="16"/>
                  </a:lnTo>
                  <a:lnTo>
                    <a:pt x="734" y="6"/>
                  </a:lnTo>
                  <a:lnTo>
                    <a:pt x="653" y="1"/>
                  </a:lnTo>
                  <a:lnTo>
                    <a:pt x="572" y="0"/>
                  </a:lnTo>
                  <a:lnTo>
                    <a:pt x="491" y="0"/>
                  </a:lnTo>
                  <a:lnTo>
                    <a:pt x="410" y="5"/>
                  </a:lnTo>
                  <a:lnTo>
                    <a:pt x="329" y="11"/>
                  </a:lnTo>
                  <a:lnTo>
                    <a:pt x="249" y="21"/>
                  </a:lnTo>
                  <a:lnTo>
                    <a:pt x="167" y="32"/>
                  </a:lnTo>
                  <a:lnTo>
                    <a:pt x="83" y="47"/>
                  </a:lnTo>
                  <a:lnTo>
                    <a:pt x="0" y="63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43480" name="Freeform 24"/>
            <p:cNvSpPr>
              <a:spLocks/>
            </p:cNvSpPr>
            <p:nvPr userDrawn="1"/>
          </p:nvSpPr>
          <p:spPr bwMode="auto">
            <a:xfrm>
              <a:off x="522" y="968"/>
              <a:ext cx="5365" cy="888"/>
            </a:xfrm>
            <a:custGeom>
              <a:avLst/>
              <a:gdLst/>
              <a:ahLst/>
              <a:cxnLst>
                <a:cxn ang="0">
                  <a:pos x="5365" y="1235"/>
                </a:cxn>
                <a:cxn ang="0">
                  <a:pos x="5325" y="1285"/>
                </a:cxn>
                <a:cxn ang="0">
                  <a:pos x="5275" y="1340"/>
                </a:cxn>
                <a:cxn ang="0">
                  <a:pos x="5206" y="1406"/>
                </a:cxn>
                <a:cxn ang="0">
                  <a:pos x="5118" y="1479"/>
                </a:cxn>
                <a:cxn ang="0">
                  <a:pos x="5013" y="1555"/>
                </a:cxn>
                <a:cxn ang="0">
                  <a:pos x="4921" y="1610"/>
                </a:cxn>
                <a:cxn ang="0">
                  <a:pos x="4854" y="1644"/>
                </a:cxn>
                <a:cxn ang="0">
                  <a:pos x="4785" y="1676"/>
                </a:cxn>
                <a:cxn ang="0">
                  <a:pos x="4710" y="1705"/>
                </a:cxn>
                <a:cxn ang="0">
                  <a:pos x="4631" y="1729"/>
                </a:cxn>
                <a:cxn ang="0">
                  <a:pos x="4549" y="1749"/>
                </a:cxn>
                <a:cxn ang="0">
                  <a:pos x="4461" y="1765"/>
                </a:cxn>
                <a:cxn ang="0">
                  <a:pos x="4370" y="1773"/>
                </a:cxn>
                <a:cxn ang="0">
                  <a:pos x="4275" y="1776"/>
                </a:cxn>
                <a:cxn ang="0">
                  <a:pos x="4177" y="1771"/>
                </a:cxn>
                <a:cxn ang="0">
                  <a:pos x="4074" y="1758"/>
                </a:cxn>
                <a:cxn ang="0">
                  <a:pos x="3969" y="1737"/>
                </a:cxn>
                <a:cxn ang="0">
                  <a:pos x="3857" y="1708"/>
                </a:cxn>
                <a:cxn ang="0">
                  <a:pos x="3745" y="1668"/>
                </a:cxn>
                <a:cxn ang="0">
                  <a:pos x="3627" y="1618"/>
                </a:cxn>
                <a:cxn ang="0">
                  <a:pos x="3506" y="1555"/>
                </a:cxn>
                <a:cxn ang="0">
                  <a:pos x="3383" y="1482"/>
                </a:cxn>
                <a:cxn ang="0">
                  <a:pos x="3255" y="1397"/>
                </a:cxn>
                <a:cxn ang="0">
                  <a:pos x="3124" y="1297"/>
                </a:cxn>
                <a:cxn ang="0">
                  <a:pos x="3058" y="1242"/>
                </a:cxn>
                <a:cxn ang="0">
                  <a:pos x="2797" y="1029"/>
                </a:cxn>
                <a:cxn ang="0">
                  <a:pos x="2551" y="838"/>
                </a:cxn>
                <a:cxn ang="0">
                  <a:pos x="2319" y="670"/>
                </a:cxn>
                <a:cxn ang="0">
                  <a:pos x="2101" y="523"/>
                </a:cxn>
                <a:cxn ang="0">
                  <a:pos x="1893" y="396"/>
                </a:cxn>
                <a:cxn ang="0">
                  <a:pos x="1696" y="289"/>
                </a:cxn>
                <a:cxn ang="0">
                  <a:pos x="1507" y="200"/>
                </a:cxn>
                <a:cxn ang="0">
                  <a:pos x="1325" y="129"/>
                </a:cxn>
                <a:cxn ang="0">
                  <a:pos x="1150" y="74"/>
                </a:cxn>
                <a:cxn ang="0">
                  <a:pos x="981" y="36"/>
                </a:cxn>
                <a:cxn ang="0">
                  <a:pos x="815" y="11"/>
                </a:cxn>
                <a:cxn ang="0">
                  <a:pos x="652" y="2"/>
                </a:cxn>
                <a:cxn ang="0">
                  <a:pos x="491" y="3"/>
                </a:cxn>
                <a:cxn ang="0">
                  <a:pos x="328" y="18"/>
                </a:cxn>
                <a:cxn ang="0">
                  <a:pos x="166" y="42"/>
                </a:cxn>
                <a:cxn ang="0">
                  <a:pos x="0" y="76"/>
                </a:cxn>
              </a:cxnLst>
              <a:rect l="0" t="0" r="r" b="b"/>
              <a:pathLst>
                <a:path w="5365" h="1776">
                  <a:moveTo>
                    <a:pt x="5365" y="1235"/>
                  </a:moveTo>
                  <a:lnTo>
                    <a:pt x="5365" y="1235"/>
                  </a:lnTo>
                  <a:lnTo>
                    <a:pt x="5354" y="1248"/>
                  </a:lnTo>
                  <a:lnTo>
                    <a:pt x="5325" y="1285"/>
                  </a:lnTo>
                  <a:lnTo>
                    <a:pt x="5301" y="1311"/>
                  </a:lnTo>
                  <a:lnTo>
                    <a:pt x="5275" y="1340"/>
                  </a:lnTo>
                  <a:lnTo>
                    <a:pt x="5243" y="1371"/>
                  </a:lnTo>
                  <a:lnTo>
                    <a:pt x="5206" y="1406"/>
                  </a:lnTo>
                  <a:lnTo>
                    <a:pt x="5164" y="1442"/>
                  </a:lnTo>
                  <a:lnTo>
                    <a:pt x="5118" y="1479"/>
                  </a:lnTo>
                  <a:lnTo>
                    <a:pt x="5067" y="1518"/>
                  </a:lnTo>
                  <a:lnTo>
                    <a:pt x="5013" y="1555"/>
                  </a:lnTo>
                  <a:lnTo>
                    <a:pt x="4953" y="1592"/>
                  </a:lnTo>
                  <a:lnTo>
                    <a:pt x="4921" y="1610"/>
                  </a:lnTo>
                  <a:lnTo>
                    <a:pt x="4889" y="1628"/>
                  </a:lnTo>
                  <a:lnTo>
                    <a:pt x="4854" y="1644"/>
                  </a:lnTo>
                  <a:lnTo>
                    <a:pt x="4820" y="1660"/>
                  </a:lnTo>
                  <a:lnTo>
                    <a:pt x="4785" y="1676"/>
                  </a:lnTo>
                  <a:lnTo>
                    <a:pt x="4747" y="1691"/>
                  </a:lnTo>
                  <a:lnTo>
                    <a:pt x="4710" y="1705"/>
                  </a:lnTo>
                  <a:lnTo>
                    <a:pt x="4671" y="1718"/>
                  </a:lnTo>
                  <a:lnTo>
                    <a:pt x="4631" y="1729"/>
                  </a:lnTo>
                  <a:lnTo>
                    <a:pt x="4591" y="1739"/>
                  </a:lnTo>
                  <a:lnTo>
                    <a:pt x="4549" y="1749"/>
                  </a:lnTo>
                  <a:lnTo>
                    <a:pt x="4506" y="1757"/>
                  </a:lnTo>
                  <a:lnTo>
                    <a:pt x="4461" y="1765"/>
                  </a:lnTo>
                  <a:lnTo>
                    <a:pt x="4417" y="1770"/>
                  </a:lnTo>
                  <a:lnTo>
                    <a:pt x="4370" y="1773"/>
                  </a:lnTo>
                  <a:lnTo>
                    <a:pt x="4324" y="1775"/>
                  </a:lnTo>
                  <a:lnTo>
                    <a:pt x="4275" y="1776"/>
                  </a:lnTo>
                  <a:lnTo>
                    <a:pt x="4227" y="1775"/>
                  </a:lnTo>
                  <a:lnTo>
                    <a:pt x="4177" y="1771"/>
                  </a:lnTo>
                  <a:lnTo>
                    <a:pt x="4125" y="1766"/>
                  </a:lnTo>
                  <a:lnTo>
                    <a:pt x="4074" y="1758"/>
                  </a:lnTo>
                  <a:lnTo>
                    <a:pt x="4021" y="1749"/>
                  </a:lnTo>
                  <a:lnTo>
                    <a:pt x="3969" y="1737"/>
                  </a:lnTo>
                  <a:lnTo>
                    <a:pt x="3913" y="1724"/>
                  </a:lnTo>
                  <a:lnTo>
                    <a:pt x="3857" y="1708"/>
                  </a:lnTo>
                  <a:lnTo>
                    <a:pt x="3802" y="1689"/>
                  </a:lnTo>
                  <a:lnTo>
                    <a:pt x="3745" y="1668"/>
                  </a:lnTo>
                  <a:lnTo>
                    <a:pt x="3687" y="1644"/>
                  </a:lnTo>
                  <a:lnTo>
                    <a:pt x="3627" y="1618"/>
                  </a:lnTo>
                  <a:lnTo>
                    <a:pt x="3567" y="1587"/>
                  </a:lnTo>
                  <a:lnTo>
                    <a:pt x="3506" y="1555"/>
                  </a:lnTo>
                  <a:lnTo>
                    <a:pt x="3445" y="1521"/>
                  </a:lnTo>
                  <a:lnTo>
                    <a:pt x="3383" y="1482"/>
                  </a:lnTo>
                  <a:lnTo>
                    <a:pt x="3319" y="1440"/>
                  </a:lnTo>
                  <a:lnTo>
                    <a:pt x="3255" y="1397"/>
                  </a:lnTo>
                  <a:lnTo>
                    <a:pt x="3190" y="1348"/>
                  </a:lnTo>
                  <a:lnTo>
                    <a:pt x="3124" y="1297"/>
                  </a:lnTo>
                  <a:lnTo>
                    <a:pt x="3058" y="1242"/>
                  </a:lnTo>
                  <a:lnTo>
                    <a:pt x="3058" y="1242"/>
                  </a:lnTo>
                  <a:lnTo>
                    <a:pt x="2924" y="1132"/>
                  </a:lnTo>
                  <a:lnTo>
                    <a:pt x="2797" y="1029"/>
                  </a:lnTo>
                  <a:lnTo>
                    <a:pt x="2672" y="930"/>
                  </a:lnTo>
                  <a:lnTo>
                    <a:pt x="2551" y="838"/>
                  </a:lnTo>
                  <a:lnTo>
                    <a:pt x="2434" y="751"/>
                  </a:lnTo>
                  <a:lnTo>
                    <a:pt x="2319" y="670"/>
                  </a:lnTo>
                  <a:lnTo>
                    <a:pt x="2209" y="593"/>
                  </a:lnTo>
                  <a:lnTo>
                    <a:pt x="2101" y="523"/>
                  </a:lnTo>
                  <a:lnTo>
                    <a:pt x="1996" y="457"/>
                  </a:lnTo>
                  <a:lnTo>
                    <a:pt x="1893" y="396"/>
                  </a:lnTo>
                  <a:lnTo>
                    <a:pt x="1793" y="341"/>
                  </a:lnTo>
                  <a:lnTo>
                    <a:pt x="1696" y="289"/>
                  </a:lnTo>
                  <a:lnTo>
                    <a:pt x="1600" y="242"/>
                  </a:lnTo>
                  <a:lnTo>
                    <a:pt x="1507" y="200"/>
                  </a:lnTo>
                  <a:lnTo>
                    <a:pt x="1415" y="163"/>
                  </a:lnTo>
                  <a:lnTo>
                    <a:pt x="1325" y="129"/>
                  </a:lnTo>
                  <a:lnTo>
                    <a:pt x="1238" y="100"/>
                  </a:lnTo>
                  <a:lnTo>
                    <a:pt x="1150" y="74"/>
                  </a:lnTo>
                  <a:lnTo>
                    <a:pt x="1065" y="53"/>
                  </a:lnTo>
                  <a:lnTo>
                    <a:pt x="981" y="36"/>
                  </a:lnTo>
                  <a:lnTo>
                    <a:pt x="897" y="23"/>
                  </a:lnTo>
                  <a:lnTo>
                    <a:pt x="815" y="11"/>
                  </a:lnTo>
                  <a:lnTo>
                    <a:pt x="734" y="5"/>
                  </a:lnTo>
                  <a:lnTo>
                    <a:pt x="652" y="2"/>
                  </a:lnTo>
                  <a:lnTo>
                    <a:pt x="571" y="0"/>
                  </a:lnTo>
                  <a:lnTo>
                    <a:pt x="491" y="3"/>
                  </a:lnTo>
                  <a:lnTo>
                    <a:pt x="409" y="8"/>
                  </a:lnTo>
                  <a:lnTo>
                    <a:pt x="328" y="18"/>
                  </a:lnTo>
                  <a:lnTo>
                    <a:pt x="248" y="29"/>
                  </a:lnTo>
                  <a:lnTo>
                    <a:pt x="166" y="42"/>
                  </a:lnTo>
                  <a:lnTo>
                    <a:pt x="84" y="58"/>
                  </a:lnTo>
                  <a:lnTo>
                    <a:pt x="0" y="7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43481" name="Freeform 25"/>
            <p:cNvSpPr>
              <a:spLocks/>
            </p:cNvSpPr>
            <p:nvPr userDrawn="1"/>
          </p:nvSpPr>
          <p:spPr bwMode="auto">
            <a:xfrm>
              <a:off x="542" y="987"/>
              <a:ext cx="5381" cy="854"/>
            </a:xfrm>
            <a:custGeom>
              <a:avLst/>
              <a:gdLst/>
              <a:ahLst/>
              <a:cxnLst>
                <a:cxn ang="0">
                  <a:pos x="5381" y="1145"/>
                </a:cxn>
                <a:cxn ang="0">
                  <a:pos x="5341" y="1195"/>
                </a:cxn>
                <a:cxn ang="0">
                  <a:pos x="5293" y="1250"/>
                </a:cxn>
                <a:cxn ang="0">
                  <a:pos x="5224" y="1319"/>
                </a:cxn>
                <a:cxn ang="0">
                  <a:pos x="5138" y="1395"/>
                </a:cxn>
                <a:cxn ang="0">
                  <a:pos x="5033" y="1472"/>
                </a:cxn>
                <a:cxn ang="0">
                  <a:pos x="4943" y="1529"/>
                </a:cxn>
                <a:cxn ang="0">
                  <a:pos x="4877" y="1564"/>
                </a:cxn>
                <a:cxn ang="0">
                  <a:pos x="4808" y="1598"/>
                </a:cxn>
                <a:cxn ang="0">
                  <a:pos x="4733" y="1629"/>
                </a:cxn>
                <a:cxn ang="0">
                  <a:pos x="4655" y="1655"/>
                </a:cxn>
                <a:cxn ang="0">
                  <a:pos x="4572" y="1676"/>
                </a:cxn>
                <a:cxn ang="0">
                  <a:pos x="4486" y="1694"/>
                </a:cxn>
                <a:cxn ang="0">
                  <a:pos x="4396" y="1705"/>
                </a:cxn>
                <a:cxn ang="0">
                  <a:pos x="4300" y="1708"/>
                </a:cxn>
                <a:cxn ang="0">
                  <a:pos x="4201" y="1706"/>
                </a:cxn>
                <a:cxn ang="0">
                  <a:pos x="4098" y="1695"/>
                </a:cxn>
                <a:cxn ang="0">
                  <a:pos x="3992" y="1677"/>
                </a:cxn>
                <a:cxn ang="0">
                  <a:pos x="3882" y="1648"/>
                </a:cxn>
                <a:cxn ang="0">
                  <a:pos x="3768" y="1611"/>
                </a:cxn>
                <a:cxn ang="0">
                  <a:pos x="3650" y="1563"/>
                </a:cxn>
                <a:cxn ang="0">
                  <a:pos x="3528" y="1503"/>
                </a:cxn>
                <a:cxn ang="0">
                  <a:pos x="3403" y="1432"/>
                </a:cxn>
                <a:cxn ang="0">
                  <a:pos x="3274" y="1348"/>
                </a:cxn>
                <a:cxn ang="0">
                  <a:pos x="3142" y="1251"/>
                </a:cxn>
                <a:cxn ang="0">
                  <a:pos x="3074" y="1198"/>
                </a:cxn>
                <a:cxn ang="0">
                  <a:pos x="2810" y="988"/>
                </a:cxn>
                <a:cxn ang="0">
                  <a:pos x="2561" y="801"/>
                </a:cxn>
                <a:cxn ang="0">
                  <a:pos x="2328" y="638"/>
                </a:cxn>
                <a:cxn ang="0">
                  <a:pos x="2106" y="494"/>
                </a:cxn>
                <a:cxn ang="0">
                  <a:pos x="1898" y="371"/>
                </a:cxn>
                <a:cxn ang="0">
                  <a:pos x="1698" y="268"/>
                </a:cxn>
                <a:cxn ang="0">
                  <a:pos x="1508" y="182"/>
                </a:cxn>
                <a:cxn ang="0">
                  <a:pos x="1326" y="114"/>
                </a:cxn>
                <a:cxn ang="0">
                  <a:pos x="1149" y="63"/>
                </a:cxn>
                <a:cxn ang="0">
                  <a:pos x="980" y="27"/>
                </a:cxn>
                <a:cxn ang="0">
                  <a:pos x="813" y="6"/>
                </a:cxn>
                <a:cxn ang="0">
                  <a:pos x="650" y="0"/>
                </a:cxn>
                <a:cxn ang="0">
                  <a:pos x="489" y="5"/>
                </a:cxn>
                <a:cxn ang="0">
                  <a:pos x="328" y="22"/>
                </a:cxn>
                <a:cxn ang="0">
                  <a:pos x="165" y="50"/>
                </a:cxn>
                <a:cxn ang="0">
                  <a:pos x="0" y="89"/>
                </a:cxn>
              </a:cxnLst>
              <a:rect l="0" t="0" r="r" b="b"/>
              <a:pathLst>
                <a:path w="5381" h="1708">
                  <a:moveTo>
                    <a:pt x="5381" y="1145"/>
                  </a:moveTo>
                  <a:lnTo>
                    <a:pt x="5381" y="1145"/>
                  </a:lnTo>
                  <a:lnTo>
                    <a:pt x="5372" y="1157"/>
                  </a:lnTo>
                  <a:lnTo>
                    <a:pt x="5341" y="1195"/>
                  </a:lnTo>
                  <a:lnTo>
                    <a:pt x="5319" y="1220"/>
                  </a:lnTo>
                  <a:lnTo>
                    <a:pt x="5293" y="1250"/>
                  </a:lnTo>
                  <a:lnTo>
                    <a:pt x="5261" y="1283"/>
                  </a:lnTo>
                  <a:lnTo>
                    <a:pt x="5224" y="1319"/>
                  </a:lnTo>
                  <a:lnTo>
                    <a:pt x="5184" y="1356"/>
                  </a:lnTo>
                  <a:lnTo>
                    <a:pt x="5138" y="1395"/>
                  </a:lnTo>
                  <a:lnTo>
                    <a:pt x="5088" y="1434"/>
                  </a:lnTo>
                  <a:lnTo>
                    <a:pt x="5033" y="1472"/>
                  </a:lnTo>
                  <a:lnTo>
                    <a:pt x="4975" y="1511"/>
                  </a:lnTo>
                  <a:lnTo>
                    <a:pt x="4943" y="1529"/>
                  </a:lnTo>
                  <a:lnTo>
                    <a:pt x="4911" y="1547"/>
                  </a:lnTo>
                  <a:lnTo>
                    <a:pt x="4877" y="1564"/>
                  </a:lnTo>
                  <a:lnTo>
                    <a:pt x="4843" y="1582"/>
                  </a:lnTo>
                  <a:lnTo>
                    <a:pt x="4808" y="1598"/>
                  </a:lnTo>
                  <a:lnTo>
                    <a:pt x="4770" y="1613"/>
                  </a:lnTo>
                  <a:lnTo>
                    <a:pt x="4733" y="1629"/>
                  </a:lnTo>
                  <a:lnTo>
                    <a:pt x="4694" y="1642"/>
                  </a:lnTo>
                  <a:lnTo>
                    <a:pt x="4655" y="1655"/>
                  </a:lnTo>
                  <a:lnTo>
                    <a:pt x="4614" y="1666"/>
                  </a:lnTo>
                  <a:lnTo>
                    <a:pt x="4572" y="1676"/>
                  </a:lnTo>
                  <a:lnTo>
                    <a:pt x="4530" y="1685"/>
                  </a:lnTo>
                  <a:lnTo>
                    <a:pt x="4486" y="1694"/>
                  </a:lnTo>
                  <a:lnTo>
                    <a:pt x="4441" y="1700"/>
                  </a:lnTo>
                  <a:lnTo>
                    <a:pt x="4396" y="1705"/>
                  </a:lnTo>
                  <a:lnTo>
                    <a:pt x="4348" y="1708"/>
                  </a:lnTo>
                  <a:lnTo>
                    <a:pt x="4300" y="1708"/>
                  </a:lnTo>
                  <a:lnTo>
                    <a:pt x="4251" y="1708"/>
                  </a:lnTo>
                  <a:lnTo>
                    <a:pt x="4201" y="1706"/>
                  </a:lnTo>
                  <a:lnTo>
                    <a:pt x="4150" y="1702"/>
                  </a:lnTo>
                  <a:lnTo>
                    <a:pt x="4098" y="1695"/>
                  </a:lnTo>
                  <a:lnTo>
                    <a:pt x="4046" y="1687"/>
                  </a:lnTo>
                  <a:lnTo>
                    <a:pt x="3992" y="1677"/>
                  </a:lnTo>
                  <a:lnTo>
                    <a:pt x="3937" y="1664"/>
                  </a:lnTo>
                  <a:lnTo>
                    <a:pt x="3882" y="1648"/>
                  </a:lnTo>
                  <a:lnTo>
                    <a:pt x="3825" y="1631"/>
                  </a:lnTo>
                  <a:lnTo>
                    <a:pt x="3768" y="1611"/>
                  </a:lnTo>
                  <a:lnTo>
                    <a:pt x="3708" y="1589"/>
                  </a:lnTo>
                  <a:lnTo>
                    <a:pt x="3650" y="1563"/>
                  </a:lnTo>
                  <a:lnTo>
                    <a:pt x="3589" y="1534"/>
                  </a:lnTo>
                  <a:lnTo>
                    <a:pt x="3528" y="1503"/>
                  </a:lnTo>
                  <a:lnTo>
                    <a:pt x="3465" y="1469"/>
                  </a:lnTo>
                  <a:lnTo>
                    <a:pt x="3403" y="1432"/>
                  </a:lnTo>
                  <a:lnTo>
                    <a:pt x="3339" y="1392"/>
                  </a:lnTo>
                  <a:lnTo>
                    <a:pt x="3274" y="1348"/>
                  </a:lnTo>
                  <a:lnTo>
                    <a:pt x="3209" y="1301"/>
                  </a:lnTo>
                  <a:lnTo>
                    <a:pt x="3142" y="1251"/>
                  </a:lnTo>
                  <a:lnTo>
                    <a:pt x="3074" y="1198"/>
                  </a:lnTo>
                  <a:lnTo>
                    <a:pt x="3074" y="1198"/>
                  </a:lnTo>
                  <a:lnTo>
                    <a:pt x="2941" y="1090"/>
                  </a:lnTo>
                  <a:lnTo>
                    <a:pt x="2810" y="988"/>
                  </a:lnTo>
                  <a:lnTo>
                    <a:pt x="2684" y="891"/>
                  </a:lnTo>
                  <a:lnTo>
                    <a:pt x="2561" y="801"/>
                  </a:lnTo>
                  <a:lnTo>
                    <a:pt x="2443" y="717"/>
                  </a:lnTo>
                  <a:lnTo>
                    <a:pt x="2328" y="638"/>
                  </a:lnTo>
                  <a:lnTo>
                    <a:pt x="2216" y="563"/>
                  </a:lnTo>
                  <a:lnTo>
                    <a:pt x="2106" y="494"/>
                  </a:lnTo>
                  <a:lnTo>
                    <a:pt x="2001" y="429"/>
                  </a:lnTo>
                  <a:lnTo>
                    <a:pt x="1898" y="371"/>
                  </a:lnTo>
                  <a:lnTo>
                    <a:pt x="1796" y="316"/>
                  </a:lnTo>
                  <a:lnTo>
                    <a:pt x="1698" y="268"/>
                  </a:lnTo>
                  <a:lnTo>
                    <a:pt x="1602" y="223"/>
                  </a:lnTo>
                  <a:lnTo>
                    <a:pt x="1508" y="182"/>
                  </a:lnTo>
                  <a:lnTo>
                    <a:pt x="1416" y="147"/>
                  </a:lnTo>
                  <a:lnTo>
                    <a:pt x="1326" y="114"/>
                  </a:lnTo>
                  <a:lnTo>
                    <a:pt x="1237" y="87"/>
                  </a:lnTo>
                  <a:lnTo>
                    <a:pt x="1149" y="63"/>
                  </a:lnTo>
                  <a:lnTo>
                    <a:pt x="1065" y="43"/>
                  </a:lnTo>
                  <a:lnTo>
                    <a:pt x="980" y="27"/>
                  </a:lnTo>
                  <a:lnTo>
                    <a:pt x="897" y="16"/>
                  </a:lnTo>
                  <a:lnTo>
                    <a:pt x="813" y="6"/>
                  </a:lnTo>
                  <a:lnTo>
                    <a:pt x="732" y="1"/>
                  </a:lnTo>
                  <a:lnTo>
                    <a:pt x="650" y="0"/>
                  </a:lnTo>
                  <a:lnTo>
                    <a:pt x="569" y="0"/>
                  </a:lnTo>
                  <a:lnTo>
                    <a:pt x="489" y="5"/>
                  </a:lnTo>
                  <a:lnTo>
                    <a:pt x="408" y="11"/>
                  </a:lnTo>
                  <a:lnTo>
                    <a:pt x="328" y="22"/>
                  </a:lnTo>
                  <a:lnTo>
                    <a:pt x="246" y="35"/>
                  </a:lnTo>
                  <a:lnTo>
                    <a:pt x="165" y="50"/>
                  </a:lnTo>
                  <a:lnTo>
                    <a:pt x="83" y="68"/>
                  </a:lnTo>
                  <a:lnTo>
                    <a:pt x="0" y="89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43482" name="Freeform 26"/>
            <p:cNvSpPr>
              <a:spLocks/>
            </p:cNvSpPr>
            <p:nvPr userDrawn="1"/>
          </p:nvSpPr>
          <p:spPr bwMode="auto">
            <a:xfrm>
              <a:off x="563" y="1005"/>
              <a:ext cx="5395" cy="822"/>
            </a:xfrm>
            <a:custGeom>
              <a:avLst/>
              <a:gdLst/>
              <a:ahLst/>
              <a:cxnLst>
                <a:cxn ang="0">
                  <a:pos x="5395" y="1054"/>
                </a:cxn>
                <a:cxn ang="0">
                  <a:pos x="5356" y="1106"/>
                </a:cxn>
                <a:cxn ang="0">
                  <a:pos x="5309" y="1162"/>
                </a:cxn>
                <a:cxn ang="0">
                  <a:pos x="5241" y="1232"/>
                </a:cxn>
                <a:cxn ang="0">
                  <a:pos x="5156" y="1309"/>
                </a:cxn>
                <a:cxn ang="0">
                  <a:pos x="5052" y="1390"/>
                </a:cxn>
                <a:cxn ang="0">
                  <a:pos x="4963" y="1450"/>
                </a:cxn>
                <a:cxn ang="0">
                  <a:pos x="4898" y="1487"/>
                </a:cxn>
                <a:cxn ang="0">
                  <a:pos x="4829" y="1521"/>
                </a:cxn>
                <a:cxn ang="0">
                  <a:pos x="4755" y="1553"/>
                </a:cxn>
                <a:cxn ang="0">
                  <a:pos x="4677" y="1582"/>
                </a:cxn>
                <a:cxn ang="0">
                  <a:pos x="4595" y="1605"/>
                </a:cxn>
                <a:cxn ang="0">
                  <a:pos x="4509" y="1624"/>
                </a:cxn>
                <a:cxn ang="0">
                  <a:pos x="4418" y="1637"/>
                </a:cxn>
                <a:cxn ang="0">
                  <a:pos x="4323" y="1644"/>
                </a:cxn>
                <a:cxn ang="0">
                  <a:pos x="4225" y="1642"/>
                </a:cxn>
                <a:cxn ang="0">
                  <a:pos x="4122" y="1634"/>
                </a:cxn>
                <a:cxn ang="0">
                  <a:pos x="4015" y="1618"/>
                </a:cxn>
                <a:cxn ang="0">
                  <a:pos x="3904" y="1592"/>
                </a:cxn>
                <a:cxn ang="0">
                  <a:pos x="3789" y="1556"/>
                </a:cxn>
                <a:cxn ang="0">
                  <a:pos x="3671" y="1510"/>
                </a:cxn>
                <a:cxn ang="0">
                  <a:pos x="3548" y="1451"/>
                </a:cxn>
                <a:cxn ang="0">
                  <a:pos x="3422" y="1384"/>
                </a:cxn>
                <a:cxn ang="0">
                  <a:pos x="3292" y="1301"/>
                </a:cxn>
                <a:cxn ang="0">
                  <a:pos x="3158" y="1206"/>
                </a:cxn>
                <a:cxn ang="0">
                  <a:pos x="3089" y="1154"/>
                </a:cxn>
                <a:cxn ang="0">
                  <a:pos x="2822" y="949"/>
                </a:cxn>
                <a:cxn ang="0">
                  <a:pos x="2572" y="767"/>
                </a:cxn>
                <a:cxn ang="0">
                  <a:pos x="2335" y="605"/>
                </a:cxn>
                <a:cxn ang="0">
                  <a:pos x="2111" y="467"/>
                </a:cxn>
                <a:cxn ang="0">
                  <a:pos x="1900" y="347"/>
                </a:cxn>
                <a:cxn ang="0">
                  <a:pos x="1699" y="247"/>
                </a:cxn>
                <a:cxn ang="0">
                  <a:pos x="1509" y="166"/>
                </a:cxn>
                <a:cxn ang="0">
                  <a:pos x="1326" y="102"/>
                </a:cxn>
                <a:cxn ang="0">
                  <a:pos x="1149" y="53"/>
                </a:cxn>
                <a:cxn ang="0">
                  <a:pos x="979" y="21"/>
                </a:cxn>
                <a:cxn ang="0">
                  <a:pos x="812" y="3"/>
                </a:cxn>
                <a:cxn ang="0">
                  <a:pos x="648" y="0"/>
                </a:cxn>
                <a:cxn ang="0">
                  <a:pos x="487" y="8"/>
                </a:cxn>
                <a:cxn ang="0">
                  <a:pos x="326" y="29"/>
                </a:cxn>
                <a:cxn ang="0">
                  <a:pos x="164" y="60"/>
                </a:cxn>
                <a:cxn ang="0">
                  <a:pos x="0" y="102"/>
                </a:cxn>
              </a:cxnLst>
              <a:rect l="0" t="0" r="r" b="b"/>
              <a:pathLst>
                <a:path w="5395" h="1644">
                  <a:moveTo>
                    <a:pt x="5395" y="1054"/>
                  </a:moveTo>
                  <a:lnTo>
                    <a:pt x="5395" y="1054"/>
                  </a:lnTo>
                  <a:lnTo>
                    <a:pt x="5385" y="1067"/>
                  </a:lnTo>
                  <a:lnTo>
                    <a:pt x="5356" y="1106"/>
                  </a:lnTo>
                  <a:lnTo>
                    <a:pt x="5335" y="1132"/>
                  </a:lnTo>
                  <a:lnTo>
                    <a:pt x="5309" y="1162"/>
                  </a:lnTo>
                  <a:lnTo>
                    <a:pt x="5277" y="1196"/>
                  </a:lnTo>
                  <a:lnTo>
                    <a:pt x="5241" y="1232"/>
                  </a:lnTo>
                  <a:lnTo>
                    <a:pt x="5201" y="1271"/>
                  </a:lnTo>
                  <a:lnTo>
                    <a:pt x="5156" y="1309"/>
                  </a:lnTo>
                  <a:lnTo>
                    <a:pt x="5106" y="1350"/>
                  </a:lnTo>
                  <a:lnTo>
                    <a:pt x="5052" y="1390"/>
                  </a:lnTo>
                  <a:lnTo>
                    <a:pt x="4994" y="1431"/>
                  </a:lnTo>
                  <a:lnTo>
                    <a:pt x="4963" y="1450"/>
                  </a:lnTo>
                  <a:lnTo>
                    <a:pt x="4931" y="1469"/>
                  </a:lnTo>
                  <a:lnTo>
                    <a:pt x="4898" y="1487"/>
                  </a:lnTo>
                  <a:lnTo>
                    <a:pt x="4865" y="1505"/>
                  </a:lnTo>
                  <a:lnTo>
                    <a:pt x="4829" y="1521"/>
                  </a:lnTo>
                  <a:lnTo>
                    <a:pt x="4793" y="1539"/>
                  </a:lnTo>
                  <a:lnTo>
                    <a:pt x="4755" y="1553"/>
                  </a:lnTo>
                  <a:lnTo>
                    <a:pt x="4716" y="1568"/>
                  </a:lnTo>
                  <a:lnTo>
                    <a:pt x="4677" y="1582"/>
                  </a:lnTo>
                  <a:lnTo>
                    <a:pt x="4637" y="1594"/>
                  </a:lnTo>
                  <a:lnTo>
                    <a:pt x="4595" y="1605"/>
                  </a:lnTo>
                  <a:lnTo>
                    <a:pt x="4552" y="1615"/>
                  </a:lnTo>
                  <a:lnTo>
                    <a:pt x="4509" y="1624"/>
                  </a:lnTo>
                  <a:lnTo>
                    <a:pt x="4463" y="1631"/>
                  </a:lnTo>
                  <a:lnTo>
                    <a:pt x="4418" y="1637"/>
                  </a:lnTo>
                  <a:lnTo>
                    <a:pt x="4372" y="1640"/>
                  </a:lnTo>
                  <a:lnTo>
                    <a:pt x="4323" y="1644"/>
                  </a:lnTo>
                  <a:lnTo>
                    <a:pt x="4275" y="1644"/>
                  </a:lnTo>
                  <a:lnTo>
                    <a:pt x="4225" y="1642"/>
                  </a:lnTo>
                  <a:lnTo>
                    <a:pt x="4173" y="1639"/>
                  </a:lnTo>
                  <a:lnTo>
                    <a:pt x="4122" y="1634"/>
                  </a:lnTo>
                  <a:lnTo>
                    <a:pt x="4069" y="1627"/>
                  </a:lnTo>
                  <a:lnTo>
                    <a:pt x="4015" y="1618"/>
                  </a:lnTo>
                  <a:lnTo>
                    <a:pt x="3959" y="1605"/>
                  </a:lnTo>
                  <a:lnTo>
                    <a:pt x="3904" y="1592"/>
                  </a:lnTo>
                  <a:lnTo>
                    <a:pt x="3847" y="1574"/>
                  </a:lnTo>
                  <a:lnTo>
                    <a:pt x="3789" y="1556"/>
                  </a:lnTo>
                  <a:lnTo>
                    <a:pt x="3730" y="1534"/>
                  </a:lnTo>
                  <a:lnTo>
                    <a:pt x="3671" y="1510"/>
                  </a:lnTo>
                  <a:lnTo>
                    <a:pt x="3610" y="1482"/>
                  </a:lnTo>
                  <a:lnTo>
                    <a:pt x="3548" y="1451"/>
                  </a:lnTo>
                  <a:lnTo>
                    <a:pt x="3486" y="1419"/>
                  </a:lnTo>
                  <a:lnTo>
                    <a:pt x="3422" y="1384"/>
                  </a:lnTo>
                  <a:lnTo>
                    <a:pt x="3357" y="1343"/>
                  </a:lnTo>
                  <a:lnTo>
                    <a:pt x="3292" y="1301"/>
                  </a:lnTo>
                  <a:lnTo>
                    <a:pt x="3225" y="1256"/>
                  </a:lnTo>
                  <a:lnTo>
                    <a:pt x="3158" y="1206"/>
                  </a:lnTo>
                  <a:lnTo>
                    <a:pt x="3089" y="1154"/>
                  </a:lnTo>
                  <a:lnTo>
                    <a:pt x="3089" y="1154"/>
                  </a:lnTo>
                  <a:lnTo>
                    <a:pt x="2954" y="1049"/>
                  </a:lnTo>
                  <a:lnTo>
                    <a:pt x="2822" y="949"/>
                  </a:lnTo>
                  <a:lnTo>
                    <a:pt x="2696" y="856"/>
                  </a:lnTo>
                  <a:lnTo>
                    <a:pt x="2572" y="767"/>
                  </a:lnTo>
                  <a:lnTo>
                    <a:pt x="2452" y="683"/>
                  </a:lnTo>
                  <a:lnTo>
                    <a:pt x="2335" y="605"/>
                  </a:lnTo>
                  <a:lnTo>
                    <a:pt x="2223" y="534"/>
                  </a:lnTo>
                  <a:lnTo>
                    <a:pt x="2111" y="467"/>
                  </a:lnTo>
                  <a:lnTo>
                    <a:pt x="2005" y="405"/>
                  </a:lnTo>
                  <a:lnTo>
                    <a:pt x="1900" y="347"/>
                  </a:lnTo>
                  <a:lnTo>
                    <a:pt x="1799" y="295"/>
                  </a:lnTo>
                  <a:lnTo>
                    <a:pt x="1699" y="247"/>
                  </a:lnTo>
                  <a:lnTo>
                    <a:pt x="1603" y="205"/>
                  </a:lnTo>
                  <a:lnTo>
                    <a:pt x="1509" y="166"/>
                  </a:lnTo>
                  <a:lnTo>
                    <a:pt x="1416" y="131"/>
                  </a:lnTo>
                  <a:lnTo>
                    <a:pt x="1326" y="102"/>
                  </a:lnTo>
                  <a:lnTo>
                    <a:pt x="1237" y="76"/>
                  </a:lnTo>
                  <a:lnTo>
                    <a:pt x="1149" y="53"/>
                  </a:lnTo>
                  <a:lnTo>
                    <a:pt x="1063" y="35"/>
                  </a:lnTo>
                  <a:lnTo>
                    <a:pt x="979" y="21"/>
                  </a:lnTo>
                  <a:lnTo>
                    <a:pt x="894" y="11"/>
                  </a:lnTo>
                  <a:lnTo>
                    <a:pt x="812" y="3"/>
                  </a:lnTo>
                  <a:lnTo>
                    <a:pt x="730" y="0"/>
                  </a:lnTo>
                  <a:lnTo>
                    <a:pt x="648" y="0"/>
                  </a:lnTo>
                  <a:lnTo>
                    <a:pt x="568" y="2"/>
                  </a:lnTo>
                  <a:lnTo>
                    <a:pt x="487" y="8"/>
                  </a:lnTo>
                  <a:lnTo>
                    <a:pt x="406" y="18"/>
                  </a:lnTo>
                  <a:lnTo>
                    <a:pt x="326" y="29"/>
                  </a:lnTo>
                  <a:lnTo>
                    <a:pt x="244" y="43"/>
                  </a:lnTo>
                  <a:lnTo>
                    <a:pt x="164" y="60"/>
                  </a:lnTo>
                  <a:lnTo>
                    <a:pt x="82" y="81"/>
                  </a:lnTo>
                  <a:lnTo>
                    <a:pt x="0" y="10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43483" name="Freeform 27"/>
            <p:cNvSpPr>
              <a:spLocks/>
            </p:cNvSpPr>
            <p:nvPr userDrawn="1"/>
          </p:nvSpPr>
          <p:spPr bwMode="auto">
            <a:xfrm>
              <a:off x="584" y="1023"/>
              <a:ext cx="5409" cy="791"/>
            </a:xfrm>
            <a:custGeom>
              <a:avLst/>
              <a:gdLst/>
              <a:ahLst/>
              <a:cxnLst>
                <a:cxn ang="0">
                  <a:pos x="5409" y="964"/>
                </a:cxn>
                <a:cxn ang="0">
                  <a:pos x="5371" y="1018"/>
                </a:cxn>
                <a:cxn ang="0">
                  <a:pos x="5324" y="1076"/>
                </a:cxn>
                <a:cxn ang="0">
                  <a:pos x="5257" y="1147"/>
                </a:cxn>
                <a:cxn ang="0">
                  <a:pos x="5174" y="1228"/>
                </a:cxn>
                <a:cxn ang="0">
                  <a:pos x="5071" y="1310"/>
                </a:cxn>
                <a:cxn ang="0">
                  <a:pos x="4983" y="1371"/>
                </a:cxn>
                <a:cxn ang="0">
                  <a:pos x="4919" y="1410"/>
                </a:cxn>
                <a:cxn ang="0">
                  <a:pos x="4849" y="1447"/>
                </a:cxn>
                <a:cxn ang="0">
                  <a:pos x="4777" y="1481"/>
                </a:cxn>
                <a:cxn ang="0">
                  <a:pos x="4699" y="1510"/>
                </a:cxn>
                <a:cxn ang="0">
                  <a:pos x="4617" y="1536"/>
                </a:cxn>
                <a:cxn ang="0">
                  <a:pos x="4531" y="1555"/>
                </a:cxn>
                <a:cxn ang="0">
                  <a:pos x="4441" y="1572"/>
                </a:cxn>
                <a:cxn ang="0">
                  <a:pos x="4345" y="1580"/>
                </a:cxn>
                <a:cxn ang="0">
                  <a:pos x="4247" y="1581"/>
                </a:cxn>
                <a:cxn ang="0">
                  <a:pos x="4144" y="1575"/>
                </a:cxn>
                <a:cxn ang="0">
                  <a:pos x="4037" y="1560"/>
                </a:cxn>
                <a:cxn ang="0">
                  <a:pos x="3926" y="1536"/>
                </a:cxn>
                <a:cxn ang="0">
                  <a:pos x="3811" y="1502"/>
                </a:cxn>
                <a:cxn ang="0">
                  <a:pos x="3691" y="1458"/>
                </a:cxn>
                <a:cxn ang="0">
                  <a:pos x="3568" y="1404"/>
                </a:cxn>
                <a:cxn ang="0">
                  <a:pos x="3440" y="1336"/>
                </a:cxn>
                <a:cxn ang="0">
                  <a:pos x="3310" y="1257"/>
                </a:cxn>
                <a:cxn ang="0">
                  <a:pos x="3173" y="1165"/>
                </a:cxn>
                <a:cxn ang="0">
                  <a:pos x="3105" y="1113"/>
                </a:cxn>
                <a:cxn ang="0">
                  <a:pos x="2835" y="913"/>
                </a:cxn>
                <a:cxn ang="0">
                  <a:pos x="2582" y="733"/>
                </a:cxn>
                <a:cxn ang="0">
                  <a:pos x="2343" y="577"/>
                </a:cxn>
                <a:cxn ang="0">
                  <a:pos x="2117" y="441"/>
                </a:cxn>
                <a:cxn ang="0">
                  <a:pos x="1904" y="327"/>
                </a:cxn>
                <a:cxn ang="0">
                  <a:pos x="1702" y="230"/>
                </a:cxn>
                <a:cxn ang="0">
                  <a:pos x="1509" y="152"/>
                </a:cxn>
                <a:cxn ang="0">
                  <a:pos x="1325" y="91"/>
                </a:cxn>
                <a:cxn ang="0">
                  <a:pos x="1148" y="46"/>
                </a:cxn>
                <a:cxn ang="0">
                  <a:pos x="977" y="17"/>
                </a:cxn>
                <a:cxn ang="0">
                  <a:pos x="810" y="2"/>
                </a:cxn>
                <a:cxn ang="0">
                  <a:pos x="647" y="2"/>
                </a:cxn>
                <a:cxn ang="0">
                  <a:pos x="485" y="13"/>
                </a:cxn>
                <a:cxn ang="0">
                  <a:pos x="324" y="38"/>
                </a:cxn>
                <a:cxn ang="0">
                  <a:pos x="163" y="73"/>
                </a:cxn>
                <a:cxn ang="0">
                  <a:pos x="0" y="118"/>
                </a:cxn>
              </a:cxnLst>
              <a:rect l="0" t="0" r="r" b="b"/>
              <a:pathLst>
                <a:path w="5409" h="1581">
                  <a:moveTo>
                    <a:pt x="5409" y="964"/>
                  </a:moveTo>
                  <a:lnTo>
                    <a:pt x="5409" y="964"/>
                  </a:lnTo>
                  <a:lnTo>
                    <a:pt x="5399" y="979"/>
                  </a:lnTo>
                  <a:lnTo>
                    <a:pt x="5371" y="1018"/>
                  </a:lnTo>
                  <a:lnTo>
                    <a:pt x="5350" y="1045"/>
                  </a:lnTo>
                  <a:lnTo>
                    <a:pt x="5324" y="1076"/>
                  </a:lnTo>
                  <a:lnTo>
                    <a:pt x="5294" y="1110"/>
                  </a:lnTo>
                  <a:lnTo>
                    <a:pt x="5257" y="1147"/>
                  </a:lnTo>
                  <a:lnTo>
                    <a:pt x="5219" y="1187"/>
                  </a:lnTo>
                  <a:lnTo>
                    <a:pt x="5174" y="1228"/>
                  </a:lnTo>
                  <a:lnTo>
                    <a:pt x="5126" y="1270"/>
                  </a:lnTo>
                  <a:lnTo>
                    <a:pt x="5071" y="1310"/>
                  </a:lnTo>
                  <a:lnTo>
                    <a:pt x="5013" y="1352"/>
                  </a:lnTo>
                  <a:lnTo>
                    <a:pt x="4983" y="1371"/>
                  </a:lnTo>
                  <a:lnTo>
                    <a:pt x="4952" y="1391"/>
                  </a:lnTo>
                  <a:lnTo>
                    <a:pt x="4919" y="1410"/>
                  </a:lnTo>
                  <a:lnTo>
                    <a:pt x="4885" y="1429"/>
                  </a:lnTo>
                  <a:lnTo>
                    <a:pt x="4849" y="1447"/>
                  </a:lnTo>
                  <a:lnTo>
                    <a:pt x="4813" y="1463"/>
                  </a:lnTo>
                  <a:lnTo>
                    <a:pt x="4777" y="1481"/>
                  </a:lnTo>
                  <a:lnTo>
                    <a:pt x="4738" y="1496"/>
                  </a:lnTo>
                  <a:lnTo>
                    <a:pt x="4699" y="1510"/>
                  </a:lnTo>
                  <a:lnTo>
                    <a:pt x="4659" y="1523"/>
                  </a:lnTo>
                  <a:lnTo>
                    <a:pt x="4617" y="1536"/>
                  </a:lnTo>
                  <a:lnTo>
                    <a:pt x="4574" y="1547"/>
                  </a:lnTo>
                  <a:lnTo>
                    <a:pt x="4531" y="1555"/>
                  </a:lnTo>
                  <a:lnTo>
                    <a:pt x="4487" y="1563"/>
                  </a:lnTo>
                  <a:lnTo>
                    <a:pt x="4441" y="1572"/>
                  </a:lnTo>
                  <a:lnTo>
                    <a:pt x="4394" y="1576"/>
                  </a:lnTo>
                  <a:lnTo>
                    <a:pt x="4345" y="1580"/>
                  </a:lnTo>
                  <a:lnTo>
                    <a:pt x="4297" y="1581"/>
                  </a:lnTo>
                  <a:lnTo>
                    <a:pt x="4247" y="1581"/>
                  </a:lnTo>
                  <a:lnTo>
                    <a:pt x="4197" y="1578"/>
                  </a:lnTo>
                  <a:lnTo>
                    <a:pt x="4144" y="1575"/>
                  </a:lnTo>
                  <a:lnTo>
                    <a:pt x="4091" y="1568"/>
                  </a:lnTo>
                  <a:lnTo>
                    <a:pt x="4037" y="1560"/>
                  </a:lnTo>
                  <a:lnTo>
                    <a:pt x="3982" y="1549"/>
                  </a:lnTo>
                  <a:lnTo>
                    <a:pt x="3926" y="1536"/>
                  </a:lnTo>
                  <a:lnTo>
                    <a:pt x="3869" y="1520"/>
                  </a:lnTo>
                  <a:lnTo>
                    <a:pt x="3811" y="1502"/>
                  </a:lnTo>
                  <a:lnTo>
                    <a:pt x="3751" y="1481"/>
                  </a:lnTo>
                  <a:lnTo>
                    <a:pt x="3691" y="1458"/>
                  </a:lnTo>
                  <a:lnTo>
                    <a:pt x="3630" y="1433"/>
                  </a:lnTo>
                  <a:lnTo>
                    <a:pt x="3568" y="1404"/>
                  </a:lnTo>
                  <a:lnTo>
                    <a:pt x="3505" y="1371"/>
                  </a:lnTo>
                  <a:lnTo>
                    <a:pt x="3440" y="1336"/>
                  </a:lnTo>
                  <a:lnTo>
                    <a:pt x="3375" y="1299"/>
                  </a:lnTo>
                  <a:lnTo>
                    <a:pt x="3310" y="1257"/>
                  </a:lnTo>
                  <a:lnTo>
                    <a:pt x="3241" y="1211"/>
                  </a:lnTo>
                  <a:lnTo>
                    <a:pt x="3173" y="1165"/>
                  </a:lnTo>
                  <a:lnTo>
                    <a:pt x="3105" y="1113"/>
                  </a:lnTo>
                  <a:lnTo>
                    <a:pt x="3105" y="1113"/>
                  </a:lnTo>
                  <a:lnTo>
                    <a:pt x="2968" y="1010"/>
                  </a:lnTo>
                  <a:lnTo>
                    <a:pt x="2835" y="913"/>
                  </a:lnTo>
                  <a:lnTo>
                    <a:pt x="2707" y="821"/>
                  </a:lnTo>
                  <a:lnTo>
                    <a:pt x="2582" y="733"/>
                  </a:lnTo>
                  <a:lnTo>
                    <a:pt x="2460" y="653"/>
                  </a:lnTo>
                  <a:lnTo>
                    <a:pt x="2343" y="577"/>
                  </a:lnTo>
                  <a:lnTo>
                    <a:pt x="2228" y="507"/>
                  </a:lnTo>
                  <a:lnTo>
                    <a:pt x="2117" y="441"/>
                  </a:lnTo>
                  <a:lnTo>
                    <a:pt x="2009" y="381"/>
                  </a:lnTo>
                  <a:lnTo>
                    <a:pt x="1904" y="327"/>
                  </a:lnTo>
                  <a:lnTo>
                    <a:pt x="1802" y="277"/>
                  </a:lnTo>
                  <a:lnTo>
                    <a:pt x="1702" y="230"/>
                  </a:lnTo>
                  <a:lnTo>
                    <a:pt x="1605" y="189"/>
                  </a:lnTo>
                  <a:lnTo>
                    <a:pt x="1509" y="152"/>
                  </a:lnTo>
                  <a:lnTo>
                    <a:pt x="1416" y="118"/>
                  </a:lnTo>
                  <a:lnTo>
                    <a:pt x="1325" y="91"/>
                  </a:lnTo>
                  <a:lnTo>
                    <a:pt x="1235" y="67"/>
                  </a:lnTo>
                  <a:lnTo>
                    <a:pt x="1148" y="46"/>
                  </a:lnTo>
                  <a:lnTo>
                    <a:pt x="1062" y="29"/>
                  </a:lnTo>
                  <a:lnTo>
                    <a:pt x="977" y="17"/>
                  </a:lnTo>
                  <a:lnTo>
                    <a:pt x="892" y="8"/>
                  </a:lnTo>
                  <a:lnTo>
                    <a:pt x="810" y="2"/>
                  </a:lnTo>
                  <a:lnTo>
                    <a:pt x="728" y="0"/>
                  </a:lnTo>
                  <a:lnTo>
                    <a:pt x="647" y="2"/>
                  </a:lnTo>
                  <a:lnTo>
                    <a:pt x="566" y="7"/>
                  </a:lnTo>
                  <a:lnTo>
                    <a:pt x="485" y="13"/>
                  </a:lnTo>
                  <a:lnTo>
                    <a:pt x="405" y="25"/>
                  </a:lnTo>
                  <a:lnTo>
                    <a:pt x="324" y="38"/>
                  </a:lnTo>
                  <a:lnTo>
                    <a:pt x="244" y="54"/>
                  </a:lnTo>
                  <a:lnTo>
                    <a:pt x="163" y="73"/>
                  </a:lnTo>
                  <a:lnTo>
                    <a:pt x="81" y="94"/>
                  </a:lnTo>
                  <a:lnTo>
                    <a:pt x="0" y="11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43484" name="Freeform 28"/>
            <p:cNvSpPr>
              <a:spLocks/>
            </p:cNvSpPr>
            <p:nvPr userDrawn="1"/>
          </p:nvSpPr>
          <p:spPr bwMode="auto">
            <a:xfrm>
              <a:off x="606" y="1042"/>
              <a:ext cx="5422" cy="758"/>
            </a:xfrm>
            <a:custGeom>
              <a:avLst/>
              <a:gdLst/>
              <a:ahLst/>
              <a:cxnLst>
                <a:cxn ang="0">
                  <a:pos x="5422" y="873"/>
                </a:cxn>
                <a:cxn ang="0">
                  <a:pos x="5384" y="926"/>
                </a:cxn>
                <a:cxn ang="0">
                  <a:pos x="5337" y="986"/>
                </a:cxn>
                <a:cxn ang="0">
                  <a:pos x="5273" y="1059"/>
                </a:cxn>
                <a:cxn ang="0">
                  <a:pos x="5190" y="1141"/>
                </a:cxn>
                <a:cxn ang="0">
                  <a:pos x="5088" y="1227"/>
                </a:cxn>
                <a:cxn ang="0">
                  <a:pos x="5001" y="1290"/>
                </a:cxn>
                <a:cxn ang="0">
                  <a:pos x="4937" y="1330"/>
                </a:cxn>
                <a:cxn ang="0">
                  <a:pos x="4869" y="1369"/>
                </a:cxn>
                <a:cxn ang="0">
                  <a:pos x="4797" y="1404"/>
                </a:cxn>
                <a:cxn ang="0">
                  <a:pos x="4719" y="1435"/>
                </a:cxn>
                <a:cxn ang="0">
                  <a:pos x="4637" y="1462"/>
                </a:cxn>
                <a:cxn ang="0">
                  <a:pos x="4552" y="1485"/>
                </a:cxn>
                <a:cxn ang="0">
                  <a:pos x="4462" y="1501"/>
                </a:cxn>
                <a:cxn ang="0">
                  <a:pos x="4368" y="1513"/>
                </a:cxn>
                <a:cxn ang="0">
                  <a:pos x="4268" y="1516"/>
                </a:cxn>
                <a:cxn ang="0">
                  <a:pos x="4165" y="1511"/>
                </a:cxn>
                <a:cxn ang="0">
                  <a:pos x="4058" y="1498"/>
                </a:cxn>
                <a:cxn ang="0">
                  <a:pos x="3947" y="1477"/>
                </a:cxn>
                <a:cxn ang="0">
                  <a:pos x="3830" y="1445"/>
                </a:cxn>
                <a:cxn ang="0">
                  <a:pos x="3711" y="1403"/>
                </a:cxn>
                <a:cxn ang="0">
                  <a:pos x="3586" y="1351"/>
                </a:cxn>
                <a:cxn ang="0">
                  <a:pos x="3458" y="1286"/>
                </a:cxn>
                <a:cxn ang="0">
                  <a:pos x="3325" y="1209"/>
                </a:cxn>
                <a:cxn ang="0">
                  <a:pos x="3189" y="1119"/>
                </a:cxn>
                <a:cxn ang="0">
                  <a:pos x="3120" y="1068"/>
                </a:cxn>
                <a:cxn ang="0">
                  <a:pos x="2846" y="871"/>
                </a:cxn>
                <a:cxn ang="0">
                  <a:pos x="2591" y="699"/>
                </a:cxn>
                <a:cxn ang="0">
                  <a:pos x="2349" y="545"/>
                </a:cxn>
                <a:cxn ang="0">
                  <a:pos x="2121" y="415"/>
                </a:cxn>
                <a:cxn ang="0">
                  <a:pos x="1906" y="303"/>
                </a:cxn>
                <a:cxn ang="0">
                  <a:pos x="1703" y="209"/>
                </a:cxn>
                <a:cxn ang="0">
                  <a:pos x="1509" y="135"/>
                </a:cxn>
                <a:cxn ang="0">
                  <a:pos x="1324" y="77"/>
                </a:cxn>
                <a:cxn ang="0">
                  <a:pos x="1147" y="37"/>
                </a:cxn>
                <a:cxn ang="0">
                  <a:pos x="974" y="11"/>
                </a:cxn>
                <a:cxn ang="0">
                  <a:pos x="808" y="0"/>
                </a:cxn>
                <a:cxn ang="0">
                  <a:pos x="644" y="1"/>
                </a:cxn>
                <a:cxn ang="0">
                  <a:pos x="483" y="17"/>
                </a:cxn>
                <a:cxn ang="0">
                  <a:pos x="323" y="45"/>
                </a:cxn>
                <a:cxn ang="0">
                  <a:pos x="162" y="84"/>
                </a:cxn>
                <a:cxn ang="0">
                  <a:pos x="0" y="132"/>
                </a:cxn>
              </a:cxnLst>
              <a:rect l="0" t="0" r="r" b="b"/>
              <a:pathLst>
                <a:path w="5422" h="1516">
                  <a:moveTo>
                    <a:pt x="5422" y="873"/>
                  </a:moveTo>
                  <a:lnTo>
                    <a:pt x="5422" y="873"/>
                  </a:lnTo>
                  <a:lnTo>
                    <a:pt x="5412" y="888"/>
                  </a:lnTo>
                  <a:lnTo>
                    <a:pt x="5384" y="926"/>
                  </a:lnTo>
                  <a:lnTo>
                    <a:pt x="5363" y="954"/>
                  </a:lnTo>
                  <a:lnTo>
                    <a:pt x="5337" y="986"/>
                  </a:lnTo>
                  <a:lnTo>
                    <a:pt x="5308" y="1022"/>
                  </a:lnTo>
                  <a:lnTo>
                    <a:pt x="5273" y="1059"/>
                  </a:lnTo>
                  <a:lnTo>
                    <a:pt x="5233" y="1099"/>
                  </a:lnTo>
                  <a:lnTo>
                    <a:pt x="5190" y="1141"/>
                  </a:lnTo>
                  <a:lnTo>
                    <a:pt x="5141" y="1185"/>
                  </a:lnTo>
                  <a:lnTo>
                    <a:pt x="5088" y="1227"/>
                  </a:lnTo>
                  <a:lnTo>
                    <a:pt x="5031" y="1269"/>
                  </a:lnTo>
                  <a:lnTo>
                    <a:pt x="5001" y="1290"/>
                  </a:lnTo>
                  <a:lnTo>
                    <a:pt x="4970" y="1311"/>
                  </a:lnTo>
                  <a:lnTo>
                    <a:pt x="4937" y="1330"/>
                  </a:lnTo>
                  <a:lnTo>
                    <a:pt x="4904" y="1349"/>
                  </a:lnTo>
                  <a:lnTo>
                    <a:pt x="4869" y="1369"/>
                  </a:lnTo>
                  <a:lnTo>
                    <a:pt x="4833" y="1387"/>
                  </a:lnTo>
                  <a:lnTo>
                    <a:pt x="4797" y="1404"/>
                  </a:lnTo>
                  <a:lnTo>
                    <a:pt x="4758" y="1420"/>
                  </a:lnTo>
                  <a:lnTo>
                    <a:pt x="4719" y="1435"/>
                  </a:lnTo>
                  <a:lnTo>
                    <a:pt x="4679" y="1450"/>
                  </a:lnTo>
                  <a:lnTo>
                    <a:pt x="4637" y="1462"/>
                  </a:lnTo>
                  <a:lnTo>
                    <a:pt x="4595" y="1474"/>
                  </a:lnTo>
                  <a:lnTo>
                    <a:pt x="4552" y="1485"/>
                  </a:lnTo>
                  <a:lnTo>
                    <a:pt x="4507" y="1493"/>
                  </a:lnTo>
                  <a:lnTo>
                    <a:pt x="4462" y="1501"/>
                  </a:lnTo>
                  <a:lnTo>
                    <a:pt x="4415" y="1508"/>
                  </a:lnTo>
                  <a:lnTo>
                    <a:pt x="4368" y="1513"/>
                  </a:lnTo>
                  <a:lnTo>
                    <a:pt x="4318" y="1514"/>
                  </a:lnTo>
                  <a:lnTo>
                    <a:pt x="4268" y="1516"/>
                  </a:lnTo>
                  <a:lnTo>
                    <a:pt x="4218" y="1514"/>
                  </a:lnTo>
                  <a:lnTo>
                    <a:pt x="4165" y="1511"/>
                  </a:lnTo>
                  <a:lnTo>
                    <a:pt x="4112" y="1506"/>
                  </a:lnTo>
                  <a:lnTo>
                    <a:pt x="4058" y="1498"/>
                  </a:lnTo>
                  <a:lnTo>
                    <a:pt x="4003" y="1488"/>
                  </a:lnTo>
                  <a:lnTo>
                    <a:pt x="3947" y="1477"/>
                  </a:lnTo>
                  <a:lnTo>
                    <a:pt x="3889" y="1462"/>
                  </a:lnTo>
                  <a:lnTo>
                    <a:pt x="3830" y="1445"/>
                  </a:lnTo>
                  <a:lnTo>
                    <a:pt x="3771" y="1425"/>
                  </a:lnTo>
                  <a:lnTo>
                    <a:pt x="3711" y="1403"/>
                  </a:lnTo>
                  <a:lnTo>
                    <a:pt x="3649" y="1378"/>
                  </a:lnTo>
                  <a:lnTo>
                    <a:pt x="3586" y="1351"/>
                  </a:lnTo>
                  <a:lnTo>
                    <a:pt x="3522" y="1320"/>
                  </a:lnTo>
                  <a:lnTo>
                    <a:pt x="3458" y="1286"/>
                  </a:lnTo>
                  <a:lnTo>
                    <a:pt x="3393" y="1249"/>
                  </a:lnTo>
                  <a:lnTo>
                    <a:pt x="3325" y="1209"/>
                  </a:lnTo>
                  <a:lnTo>
                    <a:pt x="3258" y="1165"/>
                  </a:lnTo>
                  <a:lnTo>
                    <a:pt x="3189" y="1119"/>
                  </a:lnTo>
                  <a:lnTo>
                    <a:pt x="3120" y="1068"/>
                  </a:lnTo>
                  <a:lnTo>
                    <a:pt x="3120" y="1068"/>
                  </a:lnTo>
                  <a:lnTo>
                    <a:pt x="2981" y="967"/>
                  </a:lnTo>
                  <a:lnTo>
                    <a:pt x="2846" y="871"/>
                  </a:lnTo>
                  <a:lnTo>
                    <a:pt x="2717" y="783"/>
                  </a:lnTo>
                  <a:lnTo>
                    <a:pt x="2591" y="699"/>
                  </a:lnTo>
                  <a:lnTo>
                    <a:pt x="2468" y="620"/>
                  </a:lnTo>
                  <a:lnTo>
                    <a:pt x="2349" y="545"/>
                  </a:lnTo>
                  <a:lnTo>
                    <a:pt x="2234" y="478"/>
                  </a:lnTo>
                  <a:lnTo>
                    <a:pt x="2121" y="415"/>
                  </a:lnTo>
                  <a:lnTo>
                    <a:pt x="2013" y="356"/>
                  </a:lnTo>
                  <a:lnTo>
                    <a:pt x="1906" y="303"/>
                  </a:lnTo>
                  <a:lnTo>
                    <a:pt x="1803" y="253"/>
                  </a:lnTo>
                  <a:lnTo>
                    <a:pt x="1703" y="209"/>
                  </a:lnTo>
                  <a:lnTo>
                    <a:pt x="1605" y="171"/>
                  </a:lnTo>
                  <a:lnTo>
                    <a:pt x="1509" y="135"/>
                  </a:lnTo>
                  <a:lnTo>
                    <a:pt x="1416" y="105"/>
                  </a:lnTo>
                  <a:lnTo>
                    <a:pt x="1324" y="77"/>
                  </a:lnTo>
                  <a:lnTo>
                    <a:pt x="1234" y="54"/>
                  </a:lnTo>
                  <a:lnTo>
                    <a:pt x="1147" y="37"/>
                  </a:lnTo>
                  <a:lnTo>
                    <a:pt x="1060" y="22"/>
                  </a:lnTo>
                  <a:lnTo>
                    <a:pt x="974" y="11"/>
                  </a:lnTo>
                  <a:lnTo>
                    <a:pt x="891" y="3"/>
                  </a:lnTo>
                  <a:lnTo>
                    <a:pt x="808" y="0"/>
                  </a:lnTo>
                  <a:lnTo>
                    <a:pt x="726" y="0"/>
                  </a:lnTo>
                  <a:lnTo>
                    <a:pt x="644" y="1"/>
                  </a:lnTo>
                  <a:lnTo>
                    <a:pt x="563" y="8"/>
                  </a:lnTo>
                  <a:lnTo>
                    <a:pt x="483" y="17"/>
                  </a:lnTo>
                  <a:lnTo>
                    <a:pt x="402" y="30"/>
                  </a:lnTo>
                  <a:lnTo>
                    <a:pt x="323" y="45"/>
                  </a:lnTo>
                  <a:lnTo>
                    <a:pt x="243" y="63"/>
                  </a:lnTo>
                  <a:lnTo>
                    <a:pt x="162" y="84"/>
                  </a:lnTo>
                  <a:lnTo>
                    <a:pt x="80" y="106"/>
                  </a:lnTo>
                  <a:lnTo>
                    <a:pt x="0" y="13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43485" name="Freeform 29"/>
            <p:cNvSpPr>
              <a:spLocks/>
            </p:cNvSpPr>
            <p:nvPr userDrawn="1"/>
          </p:nvSpPr>
          <p:spPr bwMode="auto">
            <a:xfrm>
              <a:off x="628" y="1060"/>
              <a:ext cx="5431" cy="725"/>
            </a:xfrm>
            <a:custGeom>
              <a:avLst/>
              <a:gdLst/>
              <a:ahLst/>
              <a:cxnLst>
                <a:cxn ang="0">
                  <a:pos x="5431" y="783"/>
                </a:cxn>
                <a:cxn ang="0">
                  <a:pos x="5395" y="838"/>
                </a:cxn>
                <a:cxn ang="0">
                  <a:pos x="5350" y="899"/>
                </a:cxn>
                <a:cxn ang="0">
                  <a:pos x="5286" y="974"/>
                </a:cxn>
                <a:cxn ang="0">
                  <a:pos x="5204" y="1058"/>
                </a:cxn>
                <a:cxn ang="0">
                  <a:pos x="5105" y="1147"/>
                </a:cxn>
                <a:cxn ang="0">
                  <a:pos x="5018" y="1211"/>
                </a:cxn>
                <a:cxn ang="0">
                  <a:pos x="4955" y="1253"/>
                </a:cxn>
                <a:cxn ang="0">
                  <a:pos x="4887" y="1293"/>
                </a:cxn>
                <a:cxn ang="0">
                  <a:pos x="4815" y="1329"/>
                </a:cxn>
                <a:cxn ang="0">
                  <a:pos x="4739" y="1363"/>
                </a:cxn>
                <a:cxn ang="0">
                  <a:pos x="4657" y="1392"/>
                </a:cxn>
                <a:cxn ang="0">
                  <a:pos x="4572" y="1416"/>
                </a:cxn>
                <a:cxn ang="0">
                  <a:pos x="4482" y="1434"/>
                </a:cxn>
                <a:cxn ang="0">
                  <a:pos x="4387" y="1447"/>
                </a:cxn>
                <a:cxn ang="0">
                  <a:pos x="4289" y="1452"/>
                </a:cxn>
                <a:cxn ang="0">
                  <a:pos x="4186" y="1450"/>
                </a:cxn>
                <a:cxn ang="0">
                  <a:pos x="4078" y="1439"/>
                </a:cxn>
                <a:cxn ang="0">
                  <a:pos x="3967" y="1419"/>
                </a:cxn>
                <a:cxn ang="0">
                  <a:pos x="3850" y="1390"/>
                </a:cxn>
                <a:cxn ang="0">
                  <a:pos x="3729" y="1352"/>
                </a:cxn>
                <a:cxn ang="0">
                  <a:pos x="3604" y="1300"/>
                </a:cxn>
                <a:cxn ang="0">
                  <a:pos x="3475" y="1239"/>
                </a:cxn>
                <a:cxn ang="0">
                  <a:pos x="3342" y="1163"/>
                </a:cxn>
                <a:cxn ang="0">
                  <a:pos x="3204" y="1075"/>
                </a:cxn>
                <a:cxn ang="0">
                  <a:pos x="3134" y="1027"/>
                </a:cxn>
                <a:cxn ang="0">
                  <a:pos x="2857" y="835"/>
                </a:cxn>
                <a:cxn ang="0">
                  <a:pos x="2599" y="665"/>
                </a:cxn>
                <a:cxn ang="0">
                  <a:pos x="2355" y="517"/>
                </a:cxn>
                <a:cxn ang="0">
                  <a:pos x="2126" y="389"/>
                </a:cxn>
                <a:cxn ang="0">
                  <a:pos x="1909" y="281"/>
                </a:cxn>
                <a:cxn ang="0">
                  <a:pos x="1705" y="192"/>
                </a:cxn>
                <a:cxn ang="0">
                  <a:pos x="1509" y="121"/>
                </a:cxn>
                <a:cxn ang="0">
                  <a:pos x="1323" y="68"/>
                </a:cxn>
                <a:cxn ang="0">
                  <a:pos x="1145" y="29"/>
                </a:cxn>
                <a:cxn ang="0">
                  <a:pos x="973" y="7"/>
                </a:cxn>
                <a:cxn ang="0">
                  <a:pos x="807" y="0"/>
                </a:cxn>
                <a:cxn ang="0">
                  <a:pos x="643" y="5"/>
                </a:cxn>
                <a:cxn ang="0">
                  <a:pos x="482" y="24"/>
                </a:cxn>
                <a:cxn ang="0">
                  <a:pos x="322" y="55"/>
                </a:cxn>
                <a:cxn ang="0">
                  <a:pos x="161" y="97"/>
                </a:cxn>
                <a:cxn ang="0">
                  <a:pos x="0" y="149"/>
                </a:cxn>
              </a:cxnLst>
              <a:rect l="0" t="0" r="r" b="b"/>
              <a:pathLst>
                <a:path w="5431" h="1452">
                  <a:moveTo>
                    <a:pt x="5431" y="783"/>
                  </a:moveTo>
                  <a:lnTo>
                    <a:pt x="5431" y="783"/>
                  </a:lnTo>
                  <a:lnTo>
                    <a:pt x="5423" y="798"/>
                  </a:lnTo>
                  <a:lnTo>
                    <a:pt x="5395" y="838"/>
                  </a:lnTo>
                  <a:lnTo>
                    <a:pt x="5375" y="867"/>
                  </a:lnTo>
                  <a:lnTo>
                    <a:pt x="5350" y="899"/>
                  </a:lnTo>
                  <a:lnTo>
                    <a:pt x="5320" y="935"/>
                  </a:lnTo>
                  <a:lnTo>
                    <a:pt x="5286" y="974"/>
                  </a:lnTo>
                  <a:lnTo>
                    <a:pt x="5247" y="1016"/>
                  </a:lnTo>
                  <a:lnTo>
                    <a:pt x="5204" y="1058"/>
                  </a:lnTo>
                  <a:lnTo>
                    <a:pt x="5157" y="1101"/>
                  </a:lnTo>
                  <a:lnTo>
                    <a:pt x="5105" y="1147"/>
                  </a:lnTo>
                  <a:lnTo>
                    <a:pt x="5048" y="1190"/>
                  </a:lnTo>
                  <a:lnTo>
                    <a:pt x="5018" y="1211"/>
                  </a:lnTo>
                  <a:lnTo>
                    <a:pt x="4987" y="1232"/>
                  </a:lnTo>
                  <a:lnTo>
                    <a:pt x="4955" y="1253"/>
                  </a:lnTo>
                  <a:lnTo>
                    <a:pt x="4922" y="1272"/>
                  </a:lnTo>
                  <a:lnTo>
                    <a:pt x="4887" y="1293"/>
                  </a:lnTo>
                  <a:lnTo>
                    <a:pt x="4851" y="1311"/>
                  </a:lnTo>
                  <a:lnTo>
                    <a:pt x="4815" y="1329"/>
                  </a:lnTo>
                  <a:lnTo>
                    <a:pt x="4778" y="1347"/>
                  </a:lnTo>
                  <a:lnTo>
                    <a:pt x="4739" y="1363"/>
                  </a:lnTo>
                  <a:lnTo>
                    <a:pt x="4698" y="1377"/>
                  </a:lnTo>
                  <a:lnTo>
                    <a:pt x="4657" y="1392"/>
                  </a:lnTo>
                  <a:lnTo>
                    <a:pt x="4615" y="1405"/>
                  </a:lnTo>
                  <a:lnTo>
                    <a:pt x="4572" y="1416"/>
                  </a:lnTo>
                  <a:lnTo>
                    <a:pt x="4528" y="1426"/>
                  </a:lnTo>
                  <a:lnTo>
                    <a:pt x="4482" y="1434"/>
                  </a:lnTo>
                  <a:lnTo>
                    <a:pt x="4436" y="1442"/>
                  </a:lnTo>
                  <a:lnTo>
                    <a:pt x="4387" y="1447"/>
                  </a:lnTo>
                  <a:lnTo>
                    <a:pt x="4339" y="1450"/>
                  </a:lnTo>
                  <a:lnTo>
                    <a:pt x="4289" y="1452"/>
                  </a:lnTo>
                  <a:lnTo>
                    <a:pt x="4237" y="1452"/>
                  </a:lnTo>
                  <a:lnTo>
                    <a:pt x="4186" y="1450"/>
                  </a:lnTo>
                  <a:lnTo>
                    <a:pt x="4133" y="1445"/>
                  </a:lnTo>
                  <a:lnTo>
                    <a:pt x="4078" y="1439"/>
                  </a:lnTo>
                  <a:lnTo>
                    <a:pt x="4024" y="1431"/>
                  </a:lnTo>
                  <a:lnTo>
                    <a:pt x="3967" y="1419"/>
                  </a:lnTo>
                  <a:lnTo>
                    <a:pt x="3908" y="1406"/>
                  </a:lnTo>
                  <a:lnTo>
                    <a:pt x="3850" y="1390"/>
                  </a:lnTo>
                  <a:lnTo>
                    <a:pt x="3790" y="1373"/>
                  </a:lnTo>
                  <a:lnTo>
                    <a:pt x="3729" y="1352"/>
                  </a:lnTo>
                  <a:lnTo>
                    <a:pt x="3668" y="1327"/>
                  </a:lnTo>
                  <a:lnTo>
                    <a:pt x="3604" y="1300"/>
                  </a:lnTo>
                  <a:lnTo>
                    <a:pt x="3540" y="1271"/>
                  </a:lnTo>
                  <a:lnTo>
                    <a:pt x="3475" y="1239"/>
                  </a:lnTo>
                  <a:lnTo>
                    <a:pt x="3410" y="1203"/>
                  </a:lnTo>
                  <a:lnTo>
                    <a:pt x="3342" y="1163"/>
                  </a:lnTo>
                  <a:lnTo>
                    <a:pt x="3274" y="1121"/>
                  </a:lnTo>
                  <a:lnTo>
                    <a:pt x="3204" y="1075"/>
                  </a:lnTo>
                  <a:lnTo>
                    <a:pt x="3134" y="1027"/>
                  </a:lnTo>
                  <a:lnTo>
                    <a:pt x="3134" y="1027"/>
                  </a:lnTo>
                  <a:lnTo>
                    <a:pt x="2993" y="929"/>
                  </a:lnTo>
                  <a:lnTo>
                    <a:pt x="2857" y="835"/>
                  </a:lnTo>
                  <a:lnTo>
                    <a:pt x="2727" y="748"/>
                  </a:lnTo>
                  <a:lnTo>
                    <a:pt x="2599" y="665"/>
                  </a:lnTo>
                  <a:lnTo>
                    <a:pt x="2475" y="588"/>
                  </a:lnTo>
                  <a:lnTo>
                    <a:pt x="2355" y="517"/>
                  </a:lnTo>
                  <a:lnTo>
                    <a:pt x="2239" y="451"/>
                  </a:lnTo>
                  <a:lnTo>
                    <a:pt x="2126" y="389"/>
                  </a:lnTo>
                  <a:lnTo>
                    <a:pt x="2016" y="333"/>
                  </a:lnTo>
                  <a:lnTo>
                    <a:pt x="1909" y="281"/>
                  </a:lnTo>
                  <a:lnTo>
                    <a:pt x="1805" y="234"/>
                  </a:lnTo>
                  <a:lnTo>
                    <a:pt x="1705" y="192"/>
                  </a:lnTo>
                  <a:lnTo>
                    <a:pt x="1606" y="155"/>
                  </a:lnTo>
                  <a:lnTo>
                    <a:pt x="1509" y="121"/>
                  </a:lnTo>
                  <a:lnTo>
                    <a:pt x="1416" y="92"/>
                  </a:lnTo>
                  <a:lnTo>
                    <a:pt x="1323" y="68"/>
                  </a:lnTo>
                  <a:lnTo>
                    <a:pt x="1234" y="47"/>
                  </a:lnTo>
                  <a:lnTo>
                    <a:pt x="1145" y="29"/>
                  </a:lnTo>
                  <a:lnTo>
                    <a:pt x="1058" y="16"/>
                  </a:lnTo>
                  <a:lnTo>
                    <a:pt x="973" y="7"/>
                  </a:lnTo>
                  <a:lnTo>
                    <a:pt x="890" y="2"/>
                  </a:lnTo>
                  <a:lnTo>
                    <a:pt x="807" y="0"/>
                  </a:lnTo>
                  <a:lnTo>
                    <a:pt x="725" y="0"/>
                  </a:lnTo>
                  <a:lnTo>
                    <a:pt x="643" y="5"/>
                  </a:lnTo>
                  <a:lnTo>
                    <a:pt x="562" y="13"/>
                  </a:lnTo>
                  <a:lnTo>
                    <a:pt x="482" y="24"/>
                  </a:lnTo>
                  <a:lnTo>
                    <a:pt x="401" y="37"/>
                  </a:lnTo>
                  <a:lnTo>
                    <a:pt x="322" y="55"/>
                  </a:lnTo>
                  <a:lnTo>
                    <a:pt x="242" y="74"/>
                  </a:lnTo>
                  <a:lnTo>
                    <a:pt x="161" y="97"/>
                  </a:lnTo>
                  <a:lnTo>
                    <a:pt x="80" y="121"/>
                  </a:lnTo>
                  <a:lnTo>
                    <a:pt x="0" y="149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43486" name="Freeform 30"/>
            <p:cNvSpPr>
              <a:spLocks/>
            </p:cNvSpPr>
            <p:nvPr userDrawn="1"/>
          </p:nvSpPr>
          <p:spPr bwMode="auto">
            <a:xfrm>
              <a:off x="652" y="1076"/>
              <a:ext cx="5439" cy="696"/>
            </a:xfrm>
            <a:custGeom>
              <a:avLst/>
              <a:gdLst/>
              <a:ahLst/>
              <a:cxnLst>
                <a:cxn ang="0">
                  <a:pos x="5439" y="694"/>
                </a:cxn>
                <a:cxn ang="0">
                  <a:pos x="5405" y="751"/>
                </a:cxn>
                <a:cxn ang="0">
                  <a:pos x="5359" y="812"/>
                </a:cxn>
                <a:cxn ang="0">
                  <a:pos x="5296" y="890"/>
                </a:cxn>
                <a:cxn ang="0">
                  <a:pos x="5216" y="975"/>
                </a:cxn>
                <a:cxn ang="0">
                  <a:pos x="5119" y="1066"/>
                </a:cxn>
                <a:cxn ang="0">
                  <a:pos x="5033" y="1133"/>
                </a:cxn>
                <a:cxn ang="0">
                  <a:pos x="4970" y="1175"/>
                </a:cxn>
                <a:cxn ang="0">
                  <a:pos x="4903" y="1217"/>
                </a:cxn>
                <a:cxn ang="0">
                  <a:pos x="4831" y="1256"/>
                </a:cxn>
                <a:cxn ang="0">
                  <a:pos x="4755" y="1290"/>
                </a:cxn>
                <a:cxn ang="0">
                  <a:pos x="4674" y="1321"/>
                </a:cxn>
                <a:cxn ang="0">
                  <a:pos x="4590" y="1348"/>
                </a:cxn>
                <a:cxn ang="0">
                  <a:pos x="4499" y="1368"/>
                </a:cxn>
                <a:cxn ang="0">
                  <a:pos x="4406" y="1382"/>
                </a:cxn>
                <a:cxn ang="0">
                  <a:pos x="4308" y="1390"/>
                </a:cxn>
                <a:cxn ang="0">
                  <a:pos x="4204" y="1390"/>
                </a:cxn>
                <a:cxn ang="0">
                  <a:pos x="4097" y="1381"/>
                </a:cxn>
                <a:cxn ang="0">
                  <a:pos x="3984" y="1364"/>
                </a:cxn>
                <a:cxn ang="0">
                  <a:pos x="3868" y="1337"/>
                </a:cxn>
                <a:cxn ang="0">
                  <a:pos x="3747" y="1300"/>
                </a:cxn>
                <a:cxn ang="0">
                  <a:pos x="3621" y="1251"/>
                </a:cxn>
                <a:cxn ang="0">
                  <a:pos x="3490" y="1192"/>
                </a:cxn>
                <a:cxn ang="0">
                  <a:pos x="3355" y="1119"/>
                </a:cxn>
                <a:cxn ang="0">
                  <a:pos x="3217" y="1033"/>
                </a:cxn>
                <a:cxn ang="0">
                  <a:pos x="3146" y="985"/>
                </a:cxn>
                <a:cxn ang="0">
                  <a:pos x="2867" y="798"/>
                </a:cxn>
                <a:cxn ang="0">
                  <a:pos x="2606" y="633"/>
                </a:cxn>
                <a:cxn ang="0">
                  <a:pos x="2360" y="489"/>
                </a:cxn>
                <a:cxn ang="0">
                  <a:pos x="2128" y="367"/>
                </a:cxn>
                <a:cxn ang="0">
                  <a:pos x="1910" y="262"/>
                </a:cxn>
                <a:cxn ang="0">
                  <a:pos x="1705" y="176"/>
                </a:cxn>
                <a:cxn ang="0">
                  <a:pos x="1509" y="108"/>
                </a:cxn>
                <a:cxn ang="0">
                  <a:pos x="1321" y="58"/>
                </a:cxn>
                <a:cxn ang="0">
                  <a:pos x="1142" y="24"/>
                </a:cxn>
                <a:cxn ang="0">
                  <a:pos x="970" y="5"/>
                </a:cxn>
                <a:cxn ang="0">
                  <a:pos x="803" y="0"/>
                </a:cxn>
                <a:cxn ang="0">
                  <a:pos x="640" y="10"/>
                </a:cxn>
                <a:cxn ang="0">
                  <a:pos x="479" y="32"/>
                </a:cxn>
                <a:cxn ang="0">
                  <a:pos x="319" y="66"/>
                </a:cxn>
                <a:cxn ang="0">
                  <a:pos x="161" y="111"/>
                </a:cxn>
                <a:cxn ang="0">
                  <a:pos x="0" y="168"/>
                </a:cxn>
              </a:cxnLst>
              <a:rect l="0" t="0" r="r" b="b"/>
              <a:pathLst>
                <a:path w="5439" h="1390">
                  <a:moveTo>
                    <a:pt x="5439" y="694"/>
                  </a:moveTo>
                  <a:lnTo>
                    <a:pt x="5439" y="694"/>
                  </a:lnTo>
                  <a:lnTo>
                    <a:pt x="5431" y="709"/>
                  </a:lnTo>
                  <a:lnTo>
                    <a:pt x="5405" y="751"/>
                  </a:lnTo>
                  <a:lnTo>
                    <a:pt x="5384" y="780"/>
                  </a:lnTo>
                  <a:lnTo>
                    <a:pt x="5359" y="812"/>
                  </a:lnTo>
                  <a:lnTo>
                    <a:pt x="5331" y="849"/>
                  </a:lnTo>
                  <a:lnTo>
                    <a:pt x="5296" y="890"/>
                  </a:lnTo>
                  <a:lnTo>
                    <a:pt x="5259" y="932"/>
                  </a:lnTo>
                  <a:lnTo>
                    <a:pt x="5216" y="975"/>
                  </a:lnTo>
                  <a:lnTo>
                    <a:pt x="5170" y="1020"/>
                  </a:lnTo>
                  <a:lnTo>
                    <a:pt x="5119" y="1066"/>
                  </a:lnTo>
                  <a:lnTo>
                    <a:pt x="5062" y="1111"/>
                  </a:lnTo>
                  <a:lnTo>
                    <a:pt x="5033" y="1133"/>
                  </a:lnTo>
                  <a:lnTo>
                    <a:pt x="5002" y="1154"/>
                  </a:lnTo>
                  <a:lnTo>
                    <a:pt x="4970" y="1175"/>
                  </a:lnTo>
                  <a:lnTo>
                    <a:pt x="4937" y="1196"/>
                  </a:lnTo>
                  <a:lnTo>
                    <a:pt x="4903" y="1217"/>
                  </a:lnTo>
                  <a:lnTo>
                    <a:pt x="4867" y="1237"/>
                  </a:lnTo>
                  <a:lnTo>
                    <a:pt x="4831" y="1256"/>
                  </a:lnTo>
                  <a:lnTo>
                    <a:pt x="4794" y="1274"/>
                  </a:lnTo>
                  <a:lnTo>
                    <a:pt x="4755" y="1290"/>
                  </a:lnTo>
                  <a:lnTo>
                    <a:pt x="4716" y="1306"/>
                  </a:lnTo>
                  <a:lnTo>
                    <a:pt x="4674" y="1321"/>
                  </a:lnTo>
                  <a:lnTo>
                    <a:pt x="4633" y="1335"/>
                  </a:lnTo>
                  <a:lnTo>
                    <a:pt x="4590" y="1348"/>
                  </a:lnTo>
                  <a:lnTo>
                    <a:pt x="4545" y="1358"/>
                  </a:lnTo>
                  <a:lnTo>
                    <a:pt x="4499" y="1368"/>
                  </a:lnTo>
                  <a:lnTo>
                    <a:pt x="4454" y="1376"/>
                  </a:lnTo>
                  <a:lnTo>
                    <a:pt x="4406" y="1382"/>
                  </a:lnTo>
                  <a:lnTo>
                    <a:pt x="4356" y="1387"/>
                  </a:lnTo>
                  <a:lnTo>
                    <a:pt x="4308" y="1390"/>
                  </a:lnTo>
                  <a:lnTo>
                    <a:pt x="4256" y="1390"/>
                  </a:lnTo>
                  <a:lnTo>
                    <a:pt x="4204" y="1390"/>
                  </a:lnTo>
                  <a:lnTo>
                    <a:pt x="4151" y="1387"/>
                  </a:lnTo>
                  <a:lnTo>
                    <a:pt x="4097" y="1381"/>
                  </a:lnTo>
                  <a:lnTo>
                    <a:pt x="4041" y="1374"/>
                  </a:lnTo>
                  <a:lnTo>
                    <a:pt x="3984" y="1364"/>
                  </a:lnTo>
                  <a:lnTo>
                    <a:pt x="3926" y="1351"/>
                  </a:lnTo>
                  <a:lnTo>
                    <a:pt x="3868" y="1337"/>
                  </a:lnTo>
                  <a:lnTo>
                    <a:pt x="3808" y="1319"/>
                  </a:lnTo>
                  <a:lnTo>
                    <a:pt x="3747" y="1300"/>
                  </a:lnTo>
                  <a:lnTo>
                    <a:pt x="3684" y="1277"/>
                  </a:lnTo>
                  <a:lnTo>
                    <a:pt x="3621" y="1251"/>
                  </a:lnTo>
                  <a:lnTo>
                    <a:pt x="3557" y="1222"/>
                  </a:lnTo>
                  <a:lnTo>
                    <a:pt x="3490" y="1192"/>
                  </a:lnTo>
                  <a:lnTo>
                    <a:pt x="3423" y="1156"/>
                  </a:lnTo>
                  <a:lnTo>
                    <a:pt x="3355" y="1119"/>
                  </a:lnTo>
                  <a:lnTo>
                    <a:pt x="3287" y="1079"/>
                  </a:lnTo>
                  <a:lnTo>
                    <a:pt x="3217" y="1033"/>
                  </a:lnTo>
                  <a:lnTo>
                    <a:pt x="3146" y="985"/>
                  </a:lnTo>
                  <a:lnTo>
                    <a:pt x="3146" y="985"/>
                  </a:lnTo>
                  <a:lnTo>
                    <a:pt x="3004" y="890"/>
                  </a:lnTo>
                  <a:lnTo>
                    <a:pt x="2867" y="798"/>
                  </a:lnTo>
                  <a:lnTo>
                    <a:pt x="2733" y="714"/>
                  </a:lnTo>
                  <a:lnTo>
                    <a:pt x="2606" y="633"/>
                  </a:lnTo>
                  <a:lnTo>
                    <a:pt x="2481" y="559"/>
                  </a:lnTo>
                  <a:lnTo>
                    <a:pt x="2360" y="489"/>
                  </a:lnTo>
                  <a:lnTo>
                    <a:pt x="2242" y="425"/>
                  </a:lnTo>
                  <a:lnTo>
                    <a:pt x="2128" y="367"/>
                  </a:lnTo>
                  <a:lnTo>
                    <a:pt x="2018" y="312"/>
                  </a:lnTo>
                  <a:lnTo>
                    <a:pt x="1910" y="262"/>
                  </a:lnTo>
                  <a:lnTo>
                    <a:pt x="1806" y="216"/>
                  </a:lnTo>
                  <a:lnTo>
                    <a:pt x="1705" y="176"/>
                  </a:lnTo>
                  <a:lnTo>
                    <a:pt x="1605" y="140"/>
                  </a:lnTo>
                  <a:lnTo>
                    <a:pt x="1509" y="108"/>
                  </a:lnTo>
                  <a:lnTo>
                    <a:pt x="1414" y="81"/>
                  </a:lnTo>
                  <a:lnTo>
                    <a:pt x="1321" y="58"/>
                  </a:lnTo>
                  <a:lnTo>
                    <a:pt x="1231" y="39"/>
                  </a:lnTo>
                  <a:lnTo>
                    <a:pt x="1142" y="24"/>
                  </a:lnTo>
                  <a:lnTo>
                    <a:pt x="1056" y="13"/>
                  </a:lnTo>
                  <a:lnTo>
                    <a:pt x="970" y="5"/>
                  </a:lnTo>
                  <a:lnTo>
                    <a:pt x="887" y="2"/>
                  </a:lnTo>
                  <a:lnTo>
                    <a:pt x="803" y="0"/>
                  </a:lnTo>
                  <a:lnTo>
                    <a:pt x="722" y="3"/>
                  </a:lnTo>
                  <a:lnTo>
                    <a:pt x="640" y="10"/>
                  </a:lnTo>
                  <a:lnTo>
                    <a:pt x="559" y="19"/>
                  </a:lnTo>
                  <a:lnTo>
                    <a:pt x="479" y="32"/>
                  </a:lnTo>
                  <a:lnTo>
                    <a:pt x="399" y="47"/>
                  </a:lnTo>
                  <a:lnTo>
                    <a:pt x="319" y="66"/>
                  </a:lnTo>
                  <a:lnTo>
                    <a:pt x="240" y="87"/>
                  </a:lnTo>
                  <a:lnTo>
                    <a:pt x="161" y="111"/>
                  </a:lnTo>
                  <a:lnTo>
                    <a:pt x="80" y="139"/>
                  </a:lnTo>
                  <a:lnTo>
                    <a:pt x="0" y="16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43487" name="Freeform 31"/>
            <p:cNvSpPr>
              <a:spLocks/>
            </p:cNvSpPr>
            <p:nvPr userDrawn="1"/>
          </p:nvSpPr>
          <p:spPr bwMode="auto">
            <a:xfrm>
              <a:off x="675" y="1094"/>
              <a:ext cx="5448" cy="664"/>
            </a:xfrm>
            <a:custGeom>
              <a:avLst/>
              <a:gdLst/>
              <a:ahLst/>
              <a:cxnLst>
                <a:cxn ang="0">
                  <a:pos x="5448" y="603"/>
                </a:cxn>
                <a:cxn ang="0">
                  <a:pos x="5414" y="660"/>
                </a:cxn>
                <a:cxn ang="0">
                  <a:pos x="5369" y="723"/>
                </a:cxn>
                <a:cxn ang="0">
                  <a:pos x="5308" y="802"/>
                </a:cxn>
                <a:cxn ang="0">
                  <a:pos x="5229" y="891"/>
                </a:cxn>
                <a:cxn ang="0">
                  <a:pos x="5132" y="983"/>
                </a:cxn>
                <a:cxn ang="0">
                  <a:pos x="5047" y="1052"/>
                </a:cxn>
                <a:cxn ang="0">
                  <a:pos x="4986" y="1097"/>
                </a:cxn>
                <a:cxn ang="0">
                  <a:pos x="4919" y="1139"/>
                </a:cxn>
                <a:cxn ang="0">
                  <a:pos x="4849" y="1180"/>
                </a:cxn>
                <a:cxn ang="0">
                  <a:pos x="4772" y="1217"/>
                </a:cxn>
                <a:cxn ang="0">
                  <a:pos x="4692" y="1249"/>
                </a:cxn>
                <a:cxn ang="0">
                  <a:pos x="4607" y="1277"/>
                </a:cxn>
                <a:cxn ang="0">
                  <a:pos x="4518" y="1299"/>
                </a:cxn>
                <a:cxn ang="0">
                  <a:pos x="4425" y="1315"/>
                </a:cxn>
                <a:cxn ang="0">
                  <a:pos x="4326" y="1325"/>
                </a:cxn>
                <a:cxn ang="0">
                  <a:pos x="4222" y="1327"/>
                </a:cxn>
                <a:cxn ang="0">
                  <a:pos x="4115" y="1320"/>
                </a:cxn>
                <a:cxn ang="0">
                  <a:pos x="4003" y="1306"/>
                </a:cxn>
                <a:cxn ang="0">
                  <a:pos x="3885" y="1280"/>
                </a:cxn>
                <a:cxn ang="0">
                  <a:pos x="3764" y="1246"/>
                </a:cxn>
                <a:cxn ang="0">
                  <a:pos x="3638" y="1199"/>
                </a:cxn>
                <a:cxn ang="0">
                  <a:pos x="3506" y="1143"/>
                </a:cxn>
                <a:cxn ang="0">
                  <a:pos x="3371" y="1072"/>
                </a:cxn>
                <a:cxn ang="0">
                  <a:pos x="3230" y="989"/>
                </a:cxn>
                <a:cxn ang="0">
                  <a:pos x="3157" y="942"/>
                </a:cxn>
                <a:cxn ang="0">
                  <a:pos x="2877" y="760"/>
                </a:cxn>
                <a:cxn ang="0">
                  <a:pos x="2613" y="599"/>
                </a:cxn>
                <a:cxn ang="0">
                  <a:pos x="2365" y="460"/>
                </a:cxn>
                <a:cxn ang="0">
                  <a:pos x="2131" y="340"/>
                </a:cxn>
                <a:cxn ang="0">
                  <a:pos x="1912" y="240"/>
                </a:cxn>
                <a:cxn ang="0">
                  <a:pos x="1705" y="158"/>
                </a:cxn>
                <a:cxn ang="0">
                  <a:pos x="1508" y="95"/>
                </a:cxn>
                <a:cxn ang="0">
                  <a:pos x="1321" y="48"/>
                </a:cxn>
                <a:cxn ang="0">
                  <a:pos x="1141" y="17"/>
                </a:cxn>
                <a:cxn ang="0">
                  <a:pos x="968" y="1"/>
                </a:cxn>
                <a:cxn ang="0">
                  <a:pos x="801" y="0"/>
                </a:cxn>
                <a:cxn ang="0">
                  <a:pos x="639" y="12"/>
                </a:cxn>
                <a:cxn ang="0">
                  <a:pos x="478" y="38"/>
                </a:cxn>
                <a:cxn ang="0">
                  <a:pos x="319" y="75"/>
                </a:cxn>
                <a:cxn ang="0">
                  <a:pos x="160" y="124"/>
                </a:cxn>
                <a:cxn ang="0">
                  <a:pos x="0" y="184"/>
                </a:cxn>
              </a:cxnLst>
              <a:rect l="0" t="0" r="r" b="b"/>
              <a:pathLst>
                <a:path w="5448" h="1327">
                  <a:moveTo>
                    <a:pt x="5448" y="603"/>
                  </a:moveTo>
                  <a:lnTo>
                    <a:pt x="5448" y="603"/>
                  </a:lnTo>
                  <a:lnTo>
                    <a:pt x="5439" y="618"/>
                  </a:lnTo>
                  <a:lnTo>
                    <a:pt x="5414" y="660"/>
                  </a:lnTo>
                  <a:lnTo>
                    <a:pt x="5393" y="689"/>
                  </a:lnTo>
                  <a:lnTo>
                    <a:pt x="5369" y="723"/>
                  </a:lnTo>
                  <a:lnTo>
                    <a:pt x="5341" y="762"/>
                  </a:lnTo>
                  <a:lnTo>
                    <a:pt x="5308" y="802"/>
                  </a:lnTo>
                  <a:lnTo>
                    <a:pt x="5271" y="846"/>
                  </a:lnTo>
                  <a:lnTo>
                    <a:pt x="5229" y="891"/>
                  </a:lnTo>
                  <a:lnTo>
                    <a:pt x="5183" y="936"/>
                  </a:lnTo>
                  <a:lnTo>
                    <a:pt x="5132" y="983"/>
                  </a:lnTo>
                  <a:lnTo>
                    <a:pt x="5076" y="1030"/>
                  </a:lnTo>
                  <a:lnTo>
                    <a:pt x="5047" y="1052"/>
                  </a:lnTo>
                  <a:lnTo>
                    <a:pt x="5017" y="1075"/>
                  </a:lnTo>
                  <a:lnTo>
                    <a:pt x="4986" y="1097"/>
                  </a:lnTo>
                  <a:lnTo>
                    <a:pt x="4953" y="1118"/>
                  </a:lnTo>
                  <a:lnTo>
                    <a:pt x="4919" y="1139"/>
                  </a:lnTo>
                  <a:lnTo>
                    <a:pt x="4885" y="1160"/>
                  </a:lnTo>
                  <a:lnTo>
                    <a:pt x="4849" y="1180"/>
                  </a:lnTo>
                  <a:lnTo>
                    <a:pt x="4811" y="1199"/>
                  </a:lnTo>
                  <a:lnTo>
                    <a:pt x="4772" y="1217"/>
                  </a:lnTo>
                  <a:lnTo>
                    <a:pt x="4733" y="1233"/>
                  </a:lnTo>
                  <a:lnTo>
                    <a:pt x="4692" y="1249"/>
                  </a:lnTo>
                  <a:lnTo>
                    <a:pt x="4650" y="1264"/>
                  </a:lnTo>
                  <a:lnTo>
                    <a:pt x="4607" y="1277"/>
                  </a:lnTo>
                  <a:lnTo>
                    <a:pt x="4564" y="1288"/>
                  </a:lnTo>
                  <a:lnTo>
                    <a:pt x="4518" y="1299"/>
                  </a:lnTo>
                  <a:lnTo>
                    <a:pt x="4472" y="1307"/>
                  </a:lnTo>
                  <a:lnTo>
                    <a:pt x="4425" y="1315"/>
                  </a:lnTo>
                  <a:lnTo>
                    <a:pt x="4375" y="1320"/>
                  </a:lnTo>
                  <a:lnTo>
                    <a:pt x="4326" y="1325"/>
                  </a:lnTo>
                  <a:lnTo>
                    <a:pt x="4275" y="1327"/>
                  </a:lnTo>
                  <a:lnTo>
                    <a:pt x="4222" y="1327"/>
                  </a:lnTo>
                  <a:lnTo>
                    <a:pt x="4170" y="1325"/>
                  </a:lnTo>
                  <a:lnTo>
                    <a:pt x="4115" y="1320"/>
                  </a:lnTo>
                  <a:lnTo>
                    <a:pt x="4060" y="1314"/>
                  </a:lnTo>
                  <a:lnTo>
                    <a:pt x="4003" y="1306"/>
                  </a:lnTo>
                  <a:lnTo>
                    <a:pt x="3945" y="1294"/>
                  </a:lnTo>
                  <a:lnTo>
                    <a:pt x="3885" y="1280"/>
                  </a:lnTo>
                  <a:lnTo>
                    <a:pt x="3825" y="1264"/>
                  </a:lnTo>
                  <a:lnTo>
                    <a:pt x="3764" y="1246"/>
                  </a:lnTo>
                  <a:lnTo>
                    <a:pt x="3702" y="1223"/>
                  </a:lnTo>
                  <a:lnTo>
                    <a:pt x="3638" y="1199"/>
                  </a:lnTo>
                  <a:lnTo>
                    <a:pt x="3573" y="1172"/>
                  </a:lnTo>
                  <a:lnTo>
                    <a:pt x="3506" y="1143"/>
                  </a:lnTo>
                  <a:lnTo>
                    <a:pt x="3439" y="1109"/>
                  </a:lnTo>
                  <a:lnTo>
                    <a:pt x="3371" y="1072"/>
                  </a:lnTo>
                  <a:lnTo>
                    <a:pt x="3300" y="1033"/>
                  </a:lnTo>
                  <a:lnTo>
                    <a:pt x="3230" y="989"/>
                  </a:lnTo>
                  <a:lnTo>
                    <a:pt x="3157" y="942"/>
                  </a:lnTo>
                  <a:lnTo>
                    <a:pt x="3157" y="942"/>
                  </a:lnTo>
                  <a:lnTo>
                    <a:pt x="3016" y="849"/>
                  </a:lnTo>
                  <a:lnTo>
                    <a:pt x="2877" y="760"/>
                  </a:lnTo>
                  <a:lnTo>
                    <a:pt x="2742" y="678"/>
                  </a:lnTo>
                  <a:lnTo>
                    <a:pt x="2613" y="599"/>
                  </a:lnTo>
                  <a:lnTo>
                    <a:pt x="2487" y="528"/>
                  </a:lnTo>
                  <a:lnTo>
                    <a:pt x="2365" y="460"/>
                  </a:lnTo>
                  <a:lnTo>
                    <a:pt x="2247" y="397"/>
                  </a:lnTo>
                  <a:lnTo>
                    <a:pt x="2131" y="340"/>
                  </a:lnTo>
                  <a:lnTo>
                    <a:pt x="2020" y="289"/>
                  </a:lnTo>
                  <a:lnTo>
                    <a:pt x="1912" y="240"/>
                  </a:lnTo>
                  <a:lnTo>
                    <a:pt x="1806" y="197"/>
                  </a:lnTo>
                  <a:lnTo>
                    <a:pt x="1705" y="158"/>
                  </a:lnTo>
                  <a:lnTo>
                    <a:pt x="1605" y="124"/>
                  </a:lnTo>
                  <a:lnTo>
                    <a:pt x="1508" y="95"/>
                  </a:lnTo>
                  <a:lnTo>
                    <a:pt x="1414" y="69"/>
                  </a:lnTo>
                  <a:lnTo>
                    <a:pt x="1321" y="48"/>
                  </a:lnTo>
                  <a:lnTo>
                    <a:pt x="1230" y="30"/>
                  </a:lnTo>
                  <a:lnTo>
                    <a:pt x="1141" y="17"/>
                  </a:lnTo>
                  <a:lnTo>
                    <a:pt x="1054" y="8"/>
                  </a:lnTo>
                  <a:lnTo>
                    <a:pt x="968" y="1"/>
                  </a:lnTo>
                  <a:lnTo>
                    <a:pt x="885" y="0"/>
                  </a:lnTo>
                  <a:lnTo>
                    <a:pt x="801" y="0"/>
                  </a:lnTo>
                  <a:lnTo>
                    <a:pt x="719" y="4"/>
                  </a:lnTo>
                  <a:lnTo>
                    <a:pt x="639" y="12"/>
                  </a:lnTo>
                  <a:lnTo>
                    <a:pt x="558" y="24"/>
                  </a:lnTo>
                  <a:lnTo>
                    <a:pt x="478" y="38"/>
                  </a:lnTo>
                  <a:lnTo>
                    <a:pt x="399" y="56"/>
                  </a:lnTo>
                  <a:lnTo>
                    <a:pt x="319" y="75"/>
                  </a:lnTo>
                  <a:lnTo>
                    <a:pt x="239" y="100"/>
                  </a:lnTo>
                  <a:lnTo>
                    <a:pt x="160" y="124"/>
                  </a:lnTo>
                  <a:lnTo>
                    <a:pt x="81" y="153"/>
                  </a:lnTo>
                  <a:lnTo>
                    <a:pt x="0" y="18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43488" name="Freeform 32"/>
            <p:cNvSpPr>
              <a:spLocks/>
            </p:cNvSpPr>
            <p:nvPr userDrawn="1"/>
          </p:nvSpPr>
          <p:spPr bwMode="auto">
            <a:xfrm>
              <a:off x="700" y="1111"/>
              <a:ext cx="5452" cy="633"/>
            </a:xfrm>
            <a:custGeom>
              <a:avLst/>
              <a:gdLst/>
              <a:ahLst/>
              <a:cxnLst>
                <a:cxn ang="0">
                  <a:pos x="5452" y="516"/>
                </a:cxn>
                <a:cxn ang="0">
                  <a:pos x="5419" y="574"/>
                </a:cxn>
                <a:cxn ang="0">
                  <a:pos x="5376" y="637"/>
                </a:cxn>
                <a:cxn ang="0">
                  <a:pos x="5316" y="717"/>
                </a:cxn>
                <a:cxn ang="0">
                  <a:pos x="5239" y="808"/>
                </a:cxn>
                <a:cxn ang="0">
                  <a:pos x="5143" y="903"/>
                </a:cxn>
                <a:cxn ang="0">
                  <a:pos x="5060" y="974"/>
                </a:cxn>
                <a:cxn ang="0">
                  <a:pos x="4998" y="1021"/>
                </a:cxn>
                <a:cxn ang="0">
                  <a:pos x="4932" y="1064"/>
                </a:cxn>
                <a:cxn ang="0">
                  <a:pos x="4862" y="1106"/>
                </a:cxn>
                <a:cxn ang="0">
                  <a:pos x="4787" y="1145"/>
                </a:cxn>
                <a:cxn ang="0">
                  <a:pos x="4707" y="1179"/>
                </a:cxn>
                <a:cxn ang="0">
                  <a:pos x="4624" y="1208"/>
                </a:cxn>
                <a:cxn ang="0">
                  <a:pos x="4533" y="1232"/>
                </a:cxn>
                <a:cxn ang="0">
                  <a:pos x="4440" y="1252"/>
                </a:cxn>
                <a:cxn ang="0">
                  <a:pos x="4342" y="1263"/>
                </a:cxn>
                <a:cxn ang="0">
                  <a:pos x="4239" y="1266"/>
                </a:cxn>
                <a:cxn ang="0">
                  <a:pos x="4131" y="1263"/>
                </a:cxn>
                <a:cxn ang="0">
                  <a:pos x="4018" y="1250"/>
                </a:cxn>
                <a:cxn ang="0">
                  <a:pos x="3902" y="1228"/>
                </a:cxn>
                <a:cxn ang="0">
                  <a:pos x="3779" y="1194"/>
                </a:cxn>
                <a:cxn ang="0">
                  <a:pos x="3652" y="1150"/>
                </a:cxn>
                <a:cxn ang="0">
                  <a:pos x="3520" y="1095"/>
                </a:cxn>
                <a:cxn ang="0">
                  <a:pos x="3384" y="1027"/>
                </a:cxn>
                <a:cxn ang="0">
                  <a:pos x="3242" y="947"/>
                </a:cxn>
                <a:cxn ang="0">
                  <a:pos x="3169" y="901"/>
                </a:cxn>
                <a:cxn ang="0">
                  <a:pos x="2885" y="724"/>
                </a:cxn>
                <a:cxn ang="0">
                  <a:pos x="2619" y="569"/>
                </a:cxn>
                <a:cxn ang="0">
                  <a:pos x="2369" y="433"/>
                </a:cxn>
                <a:cxn ang="0">
                  <a:pos x="2134" y="317"/>
                </a:cxn>
                <a:cxn ang="0">
                  <a:pos x="1912" y="222"/>
                </a:cxn>
                <a:cxn ang="0">
                  <a:pos x="1704" y="144"/>
                </a:cxn>
                <a:cxn ang="0">
                  <a:pos x="1507" y="83"/>
                </a:cxn>
                <a:cxn ang="0">
                  <a:pos x="1318" y="41"/>
                </a:cxn>
                <a:cxn ang="0">
                  <a:pos x="1139" y="13"/>
                </a:cxn>
                <a:cxn ang="0">
                  <a:pos x="965" y="0"/>
                </a:cxn>
                <a:cxn ang="0">
                  <a:pos x="798" y="4"/>
                </a:cxn>
                <a:cxn ang="0">
                  <a:pos x="635" y="18"/>
                </a:cxn>
                <a:cxn ang="0">
                  <a:pos x="475" y="47"/>
                </a:cxn>
                <a:cxn ang="0">
                  <a:pos x="317" y="89"/>
                </a:cxn>
                <a:cxn ang="0">
                  <a:pos x="158" y="141"/>
                </a:cxn>
                <a:cxn ang="0">
                  <a:pos x="0" y="204"/>
                </a:cxn>
              </a:cxnLst>
              <a:rect l="0" t="0" r="r" b="b"/>
              <a:pathLst>
                <a:path w="5452" h="1266">
                  <a:moveTo>
                    <a:pt x="5452" y="516"/>
                  </a:moveTo>
                  <a:lnTo>
                    <a:pt x="5452" y="516"/>
                  </a:lnTo>
                  <a:lnTo>
                    <a:pt x="5444" y="530"/>
                  </a:lnTo>
                  <a:lnTo>
                    <a:pt x="5419" y="574"/>
                  </a:lnTo>
                  <a:lnTo>
                    <a:pt x="5400" y="603"/>
                  </a:lnTo>
                  <a:lnTo>
                    <a:pt x="5376" y="637"/>
                  </a:lnTo>
                  <a:lnTo>
                    <a:pt x="5348" y="675"/>
                  </a:lnTo>
                  <a:lnTo>
                    <a:pt x="5316" y="717"/>
                  </a:lnTo>
                  <a:lnTo>
                    <a:pt x="5279" y="761"/>
                  </a:lnTo>
                  <a:lnTo>
                    <a:pt x="5239" y="808"/>
                  </a:lnTo>
                  <a:lnTo>
                    <a:pt x="5193" y="855"/>
                  </a:lnTo>
                  <a:lnTo>
                    <a:pt x="5143" y="903"/>
                  </a:lnTo>
                  <a:lnTo>
                    <a:pt x="5089" y="950"/>
                  </a:lnTo>
                  <a:lnTo>
                    <a:pt x="5060" y="974"/>
                  </a:lnTo>
                  <a:lnTo>
                    <a:pt x="5029" y="997"/>
                  </a:lnTo>
                  <a:lnTo>
                    <a:pt x="4998" y="1021"/>
                  </a:lnTo>
                  <a:lnTo>
                    <a:pt x="4965" y="1042"/>
                  </a:lnTo>
                  <a:lnTo>
                    <a:pt x="4932" y="1064"/>
                  </a:lnTo>
                  <a:lnTo>
                    <a:pt x="4897" y="1085"/>
                  </a:lnTo>
                  <a:lnTo>
                    <a:pt x="4862" y="1106"/>
                  </a:lnTo>
                  <a:lnTo>
                    <a:pt x="4825" y="1126"/>
                  </a:lnTo>
                  <a:lnTo>
                    <a:pt x="4787" y="1145"/>
                  </a:lnTo>
                  <a:lnTo>
                    <a:pt x="4747" y="1161"/>
                  </a:lnTo>
                  <a:lnTo>
                    <a:pt x="4707" y="1179"/>
                  </a:lnTo>
                  <a:lnTo>
                    <a:pt x="4665" y="1194"/>
                  </a:lnTo>
                  <a:lnTo>
                    <a:pt x="4624" y="1208"/>
                  </a:lnTo>
                  <a:lnTo>
                    <a:pt x="4579" y="1221"/>
                  </a:lnTo>
                  <a:lnTo>
                    <a:pt x="4533" y="1232"/>
                  </a:lnTo>
                  <a:lnTo>
                    <a:pt x="4488" y="1242"/>
                  </a:lnTo>
                  <a:lnTo>
                    <a:pt x="4440" y="1252"/>
                  </a:lnTo>
                  <a:lnTo>
                    <a:pt x="4392" y="1258"/>
                  </a:lnTo>
                  <a:lnTo>
                    <a:pt x="4342" y="1263"/>
                  </a:lnTo>
                  <a:lnTo>
                    <a:pt x="4292" y="1266"/>
                  </a:lnTo>
                  <a:lnTo>
                    <a:pt x="4239" y="1266"/>
                  </a:lnTo>
                  <a:lnTo>
                    <a:pt x="4186" y="1266"/>
                  </a:lnTo>
                  <a:lnTo>
                    <a:pt x="4131" y="1263"/>
                  </a:lnTo>
                  <a:lnTo>
                    <a:pt x="4075" y="1257"/>
                  </a:lnTo>
                  <a:lnTo>
                    <a:pt x="4018" y="1250"/>
                  </a:lnTo>
                  <a:lnTo>
                    <a:pt x="3960" y="1239"/>
                  </a:lnTo>
                  <a:lnTo>
                    <a:pt x="3902" y="1228"/>
                  </a:lnTo>
                  <a:lnTo>
                    <a:pt x="3841" y="1211"/>
                  </a:lnTo>
                  <a:lnTo>
                    <a:pt x="3779" y="1194"/>
                  </a:lnTo>
                  <a:lnTo>
                    <a:pt x="3716" y="1174"/>
                  </a:lnTo>
                  <a:lnTo>
                    <a:pt x="3652" y="1150"/>
                  </a:lnTo>
                  <a:lnTo>
                    <a:pt x="3586" y="1124"/>
                  </a:lnTo>
                  <a:lnTo>
                    <a:pt x="3520" y="1095"/>
                  </a:lnTo>
                  <a:lnTo>
                    <a:pt x="3452" y="1063"/>
                  </a:lnTo>
                  <a:lnTo>
                    <a:pt x="3384" y="1027"/>
                  </a:lnTo>
                  <a:lnTo>
                    <a:pt x="3313" y="989"/>
                  </a:lnTo>
                  <a:lnTo>
                    <a:pt x="3242" y="947"/>
                  </a:lnTo>
                  <a:lnTo>
                    <a:pt x="3169" y="901"/>
                  </a:lnTo>
                  <a:lnTo>
                    <a:pt x="3169" y="901"/>
                  </a:lnTo>
                  <a:lnTo>
                    <a:pt x="3024" y="811"/>
                  </a:lnTo>
                  <a:lnTo>
                    <a:pt x="2885" y="724"/>
                  </a:lnTo>
                  <a:lnTo>
                    <a:pt x="2749" y="643"/>
                  </a:lnTo>
                  <a:lnTo>
                    <a:pt x="2619" y="569"/>
                  </a:lnTo>
                  <a:lnTo>
                    <a:pt x="2491" y="498"/>
                  </a:lnTo>
                  <a:lnTo>
                    <a:pt x="2369" y="433"/>
                  </a:lnTo>
                  <a:lnTo>
                    <a:pt x="2249" y="373"/>
                  </a:lnTo>
                  <a:lnTo>
                    <a:pt x="2134" y="317"/>
                  </a:lnTo>
                  <a:lnTo>
                    <a:pt x="2022" y="267"/>
                  </a:lnTo>
                  <a:lnTo>
                    <a:pt x="1912" y="222"/>
                  </a:lnTo>
                  <a:lnTo>
                    <a:pt x="1806" y="180"/>
                  </a:lnTo>
                  <a:lnTo>
                    <a:pt x="1704" y="144"/>
                  </a:lnTo>
                  <a:lnTo>
                    <a:pt x="1604" y="112"/>
                  </a:lnTo>
                  <a:lnTo>
                    <a:pt x="1507" y="83"/>
                  </a:lnTo>
                  <a:lnTo>
                    <a:pt x="1411" y="60"/>
                  </a:lnTo>
                  <a:lnTo>
                    <a:pt x="1318" y="41"/>
                  </a:lnTo>
                  <a:lnTo>
                    <a:pt x="1227" y="25"/>
                  </a:lnTo>
                  <a:lnTo>
                    <a:pt x="1139" y="13"/>
                  </a:lnTo>
                  <a:lnTo>
                    <a:pt x="1051" y="5"/>
                  </a:lnTo>
                  <a:lnTo>
                    <a:pt x="965" y="0"/>
                  </a:lnTo>
                  <a:lnTo>
                    <a:pt x="882" y="0"/>
                  </a:lnTo>
                  <a:lnTo>
                    <a:pt x="798" y="4"/>
                  </a:lnTo>
                  <a:lnTo>
                    <a:pt x="717" y="8"/>
                  </a:lnTo>
                  <a:lnTo>
                    <a:pt x="635" y="18"/>
                  </a:lnTo>
                  <a:lnTo>
                    <a:pt x="556" y="31"/>
                  </a:lnTo>
                  <a:lnTo>
                    <a:pt x="475" y="47"/>
                  </a:lnTo>
                  <a:lnTo>
                    <a:pt x="396" y="67"/>
                  </a:lnTo>
                  <a:lnTo>
                    <a:pt x="317" y="89"/>
                  </a:lnTo>
                  <a:lnTo>
                    <a:pt x="238" y="113"/>
                  </a:lnTo>
                  <a:lnTo>
                    <a:pt x="158" y="141"/>
                  </a:lnTo>
                  <a:lnTo>
                    <a:pt x="79" y="172"/>
                  </a:lnTo>
                  <a:lnTo>
                    <a:pt x="0" y="20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43489" name="Freeform 33"/>
            <p:cNvSpPr>
              <a:spLocks/>
            </p:cNvSpPr>
            <p:nvPr userDrawn="1"/>
          </p:nvSpPr>
          <p:spPr bwMode="auto">
            <a:xfrm>
              <a:off x="725" y="1127"/>
              <a:ext cx="5457" cy="603"/>
            </a:xfrm>
            <a:custGeom>
              <a:avLst/>
              <a:gdLst/>
              <a:ahLst/>
              <a:cxnLst>
                <a:cxn ang="0">
                  <a:pos x="5457" y="426"/>
                </a:cxn>
                <a:cxn ang="0">
                  <a:pos x="5425" y="484"/>
                </a:cxn>
                <a:cxn ang="0">
                  <a:pos x="5383" y="550"/>
                </a:cxn>
                <a:cxn ang="0">
                  <a:pos x="5323" y="631"/>
                </a:cxn>
                <a:cxn ang="0">
                  <a:pos x="5247" y="725"/>
                </a:cxn>
                <a:cxn ang="0">
                  <a:pos x="5153" y="822"/>
                </a:cxn>
                <a:cxn ang="0">
                  <a:pos x="5071" y="896"/>
                </a:cxn>
                <a:cxn ang="0">
                  <a:pos x="5010" y="943"/>
                </a:cxn>
                <a:cxn ang="0">
                  <a:pos x="4944" y="988"/>
                </a:cxn>
                <a:cxn ang="0">
                  <a:pos x="4875" y="1031"/>
                </a:cxn>
                <a:cxn ang="0">
                  <a:pos x="4801" y="1072"/>
                </a:cxn>
                <a:cxn ang="0">
                  <a:pos x="4722" y="1109"/>
                </a:cxn>
                <a:cxn ang="0">
                  <a:pos x="4637" y="1140"/>
                </a:cxn>
                <a:cxn ang="0">
                  <a:pos x="4549" y="1166"/>
                </a:cxn>
                <a:cxn ang="0">
                  <a:pos x="4456" y="1187"/>
                </a:cxn>
                <a:cxn ang="0">
                  <a:pos x="4358" y="1199"/>
                </a:cxn>
                <a:cxn ang="0">
                  <a:pos x="4254" y="1206"/>
                </a:cxn>
                <a:cxn ang="0">
                  <a:pos x="4147" y="1204"/>
                </a:cxn>
                <a:cxn ang="0">
                  <a:pos x="4035" y="1193"/>
                </a:cxn>
                <a:cxn ang="0">
                  <a:pos x="3917" y="1174"/>
                </a:cxn>
                <a:cxn ang="0">
                  <a:pos x="3793" y="1143"/>
                </a:cxn>
                <a:cxn ang="0">
                  <a:pos x="3666" y="1101"/>
                </a:cxn>
                <a:cxn ang="0">
                  <a:pos x="3534" y="1049"/>
                </a:cxn>
                <a:cxn ang="0">
                  <a:pos x="3396" y="983"/>
                </a:cxn>
                <a:cxn ang="0">
                  <a:pos x="3253" y="906"/>
                </a:cxn>
                <a:cxn ang="0">
                  <a:pos x="3180" y="862"/>
                </a:cxn>
                <a:cxn ang="0">
                  <a:pos x="2892" y="689"/>
                </a:cxn>
                <a:cxn ang="0">
                  <a:pos x="2624" y="537"/>
                </a:cxn>
                <a:cxn ang="0">
                  <a:pos x="2372" y="407"/>
                </a:cxn>
                <a:cxn ang="0">
                  <a:pos x="2136" y="295"/>
                </a:cxn>
                <a:cxn ang="0">
                  <a:pos x="1913" y="203"/>
                </a:cxn>
                <a:cxn ang="0">
                  <a:pos x="1702" y="129"/>
                </a:cxn>
                <a:cxn ang="0">
                  <a:pos x="1504" y="72"/>
                </a:cxn>
                <a:cxn ang="0">
                  <a:pos x="1315" y="32"/>
                </a:cxn>
                <a:cxn ang="0">
                  <a:pos x="1136" y="9"/>
                </a:cxn>
                <a:cxn ang="0">
                  <a:pos x="962" y="0"/>
                </a:cxn>
                <a:cxn ang="0">
                  <a:pos x="796" y="6"/>
                </a:cxn>
                <a:cxn ang="0">
                  <a:pos x="633" y="26"/>
                </a:cxn>
                <a:cxn ang="0">
                  <a:pos x="474" y="58"/>
                </a:cxn>
                <a:cxn ang="0">
                  <a:pos x="315" y="101"/>
                </a:cxn>
                <a:cxn ang="0">
                  <a:pos x="158" y="158"/>
                </a:cxn>
                <a:cxn ang="0">
                  <a:pos x="0" y="224"/>
                </a:cxn>
              </a:cxnLst>
              <a:rect l="0" t="0" r="r" b="b"/>
              <a:pathLst>
                <a:path w="5457" h="1206">
                  <a:moveTo>
                    <a:pt x="5457" y="426"/>
                  </a:moveTo>
                  <a:lnTo>
                    <a:pt x="5457" y="426"/>
                  </a:lnTo>
                  <a:lnTo>
                    <a:pt x="5450" y="442"/>
                  </a:lnTo>
                  <a:lnTo>
                    <a:pt x="5425" y="484"/>
                  </a:lnTo>
                  <a:lnTo>
                    <a:pt x="5405" y="515"/>
                  </a:lnTo>
                  <a:lnTo>
                    <a:pt x="5383" y="550"/>
                  </a:lnTo>
                  <a:lnTo>
                    <a:pt x="5355" y="589"/>
                  </a:lnTo>
                  <a:lnTo>
                    <a:pt x="5323" y="631"/>
                  </a:lnTo>
                  <a:lnTo>
                    <a:pt x="5287" y="676"/>
                  </a:lnTo>
                  <a:lnTo>
                    <a:pt x="5247" y="725"/>
                  </a:lnTo>
                  <a:lnTo>
                    <a:pt x="5203" y="773"/>
                  </a:lnTo>
                  <a:lnTo>
                    <a:pt x="5153" y="822"/>
                  </a:lnTo>
                  <a:lnTo>
                    <a:pt x="5100" y="872"/>
                  </a:lnTo>
                  <a:lnTo>
                    <a:pt x="5071" y="896"/>
                  </a:lnTo>
                  <a:lnTo>
                    <a:pt x="5041" y="918"/>
                  </a:lnTo>
                  <a:lnTo>
                    <a:pt x="5010" y="943"/>
                  </a:lnTo>
                  <a:lnTo>
                    <a:pt x="4978" y="965"/>
                  </a:lnTo>
                  <a:lnTo>
                    <a:pt x="4944" y="988"/>
                  </a:lnTo>
                  <a:lnTo>
                    <a:pt x="4911" y="1011"/>
                  </a:lnTo>
                  <a:lnTo>
                    <a:pt x="4875" y="1031"/>
                  </a:lnTo>
                  <a:lnTo>
                    <a:pt x="4839" y="1052"/>
                  </a:lnTo>
                  <a:lnTo>
                    <a:pt x="4801" y="1072"/>
                  </a:lnTo>
                  <a:lnTo>
                    <a:pt x="4762" y="1091"/>
                  </a:lnTo>
                  <a:lnTo>
                    <a:pt x="4722" y="1109"/>
                  </a:lnTo>
                  <a:lnTo>
                    <a:pt x="4681" y="1125"/>
                  </a:lnTo>
                  <a:lnTo>
                    <a:pt x="4637" y="1140"/>
                  </a:lnTo>
                  <a:lnTo>
                    <a:pt x="4594" y="1154"/>
                  </a:lnTo>
                  <a:lnTo>
                    <a:pt x="4549" y="1166"/>
                  </a:lnTo>
                  <a:lnTo>
                    <a:pt x="4503" y="1177"/>
                  </a:lnTo>
                  <a:lnTo>
                    <a:pt x="4456" y="1187"/>
                  </a:lnTo>
                  <a:lnTo>
                    <a:pt x="4407" y="1195"/>
                  </a:lnTo>
                  <a:lnTo>
                    <a:pt x="4358" y="1199"/>
                  </a:lnTo>
                  <a:lnTo>
                    <a:pt x="4307" y="1204"/>
                  </a:lnTo>
                  <a:lnTo>
                    <a:pt x="4254" y="1206"/>
                  </a:lnTo>
                  <a:lnTo>
                    <a:pt x="4202" y="1206"/>
                  </a:lnTo>
                  <a:lnTo>
                    <a:pt x="4147" y="1204"/>
                  </a:lnTo>
                  <a:lnTo>
                    <a:pt x="4092" y="1199"/>
                  </a:lnTo>
                  <a:lnTo>
                    <a:pt x="4035" y="1193"/>
                  </a:lnTo>
                  <a:lnTo>
                    <a:pt x="3977" y="1185"/>
                  </a:lnTo>
                  <a:lnTo>
                    <a:pt x="3917" y="1174"/>
                  </a:lnTo>
                  <a:lnTo>
                    <a:pt x="3856" y="1159"/>
                  </a:lnTo>
                  <a:lnTo>
                    <a:pt x="3793" y="1143"/>
                  </a:lnTo>
                  <a:lnTo>
                    <a:pt x="3731" y="1124"/>
                  </a:lnTo>
                  <a:lnTo>
                    <a:pt x="3666" y="1101"/>
                  </a:lnTo>
                  <a:lnTo>
                    <a:pt x="3600" y="1077"/>
                  </a:lnTo>
                  <a:lnTo>
                    <a:pt x="3534" y="1049"/>
                  </a:lnTo>
                  <a:lnTo>
                    <a:pt x="3466" y="1017"/>
                  </a:lnTo>
                  <a:lnTo>
                    <a:pt x="3396" y="983"/>
                  </a:lnTo>
                  <a:lnTo>
                    <a:pt x="3325" y="946"/>
                  </a:lnTo>
                  <a:lnTo>
                    <a:pt x="3253" y="906"/>
                  </a:lnTo>
                  <a:lnTo>
                    <a:pt x="3180" y="862"/>
                  </a:lnTo>
                  <a:lnTo>
                    <a:pt x="3180" y="862"/>
                  </a:lnTo>
                  <a:lnTo>
                    <a:pt x="3034" y="772"/>
                  </a:lnTo>
                  <a:lnTo>
                    <a:pt x="2892" y="689"/>
                  </a:lnTo>
                  <a:lnTo>
                    <a:pt x="2756" y="610"/>
                  </a:lnTo>
                  <a:lnTo>
                    <a:pt x="2624" y="537"/>
                  </a:lnTo>
                  <a:lnTo>
                    <a:pt x="2497" y="470"/>
                  </a:lnTo>
                  <a:lnTo>
                    <a:pt x="2372" y="407"/>
                  </a:lnTo>
                  <a:lnTo>
                    <a:pt x="2252" y="348"/>
                  </a:lnTo>
                  <a:lnTo>
                    <a:pt x="2136" y="295"/>
                  </a:lnTo>
                  <a:lnTo>
                    <a:pt x="2023" y="247"/>
                  </a:lnTo>
                  <a:lnTo>
                    <a:pt x="1913" y="203"/>
                  </a:lnTo>
                  <a:lnTo>
                    <a:pt x="1806" y="164"/>
                  </a:lnTo>
                  <a:lnTo>
                    <a:pt x="1702" y="129"/>
                  </a:lnTo>
                  <a:lnTo>
                    <a:pt x="1602" y="98"/>
                  </a:lnTo>
                  <a:lnTo>
                    <a:pt x="1504" y="72"/>
                  </a:lnTo>
                  <a:lnTo>
                    <a:pt x="1409" y="51"/>
                  </a:lnTo>
                  <a:lnTo>
                    <a:pt x="1315" y="32"/>
                  </a:lnTo>
                  <a:lnTo>
                    <a:pt x="1225" y="19"/>
                  </a:lnTo>
                  <a:lnTo>
                    <a:pt x="1136" y="9"/>
                  </a:lnTo>
                  <a:lnTo>
                    <a:pt x="1048" y="3"/>
                  </a:lnTo>
                  <a:lnTo>
                    <a:pt x="962" y="0"/>
                  </a:lnTo>
                  <a:lnTo>
                    <a:pt x="879" y="1"/>
                  </a:lnTo>
                  <a:lnTo>
                    <a:pt x="796" y="6"/>
                  </a:lnTo>
                  <a:lnTo>
                    <a:pt x="714" y="14"/>
                  </a:lnTo>
                  <a:lnTo>
                    <a:pt x="633" y="26"/>
                  </a:lnTo>
                  <a:lnTo>
                    <a:pt x="553" y="40"/>
                  </a:lnTo>
                  <a:lnTo>
                    <a:pt x="474" y="58"/>
                  </a:lnTo>
                  <a:lnTo>
                    <a:pt x="394" y="79"/>
                  </a:lnTo>
                  <a:lnTo>
                    <a:pt x="315" y="101"/>
                  </a:lnTo>
                  <a:lnTo>
                    <a:pt x="238" y="129"/>
                  </a:lnTo>
                  <a:lnTo>
                    <a:pt x="158" y="158"/>
                  </a:lnTo>
                  <a:lnTo>
                    <a:pt x="79" y="190"/>
                  </a:lnTo>
                  <a:lnTo>
                    <a:pt x="0" y="22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43490" name="Freeform 34"/>
            <p:cNvSpPr>
              <a:spLocks/>
            </p:cNvSpPr>
            <p:nvPr userDrawn="1"/>
          </p:nvSpPr>
          <p:spPr bwMode="auto">
            <a:xfrm>
              <a:off x="752" y="1144"/>
              <a:ext cx="5459" cy="573"/>
            </a:xfrm>
            <a:custGeom>
              <a:avLst/>
              <a:gdLst/>
              <a:ahLst/>
              <a:cxnLst>
                <a:cxn ang="0">
                  <a:pos x="5459" y="335"/>
                </a:cxn>
                <a:cxn ang="0">
                  <a:pos x="5427" y="395"/>
                </a:cxn>
                <a:cxn ang="0">
                  <a:pos x="5385" y="461"/>
                </a:cxn>
                <a:cxn ang="0">
                  <a:pos x="5328" y="545"/>
                </a:cxn>
                <a:cxn ang="0">
                  <a:pos x="5253" y="639"/>
                </a:cxn>
                <a:cxn ang="0">
                  <a:pos x="5160" y="739"/>
                </a:cxn>
                <a:cxn ang="0">
                  <a:pos x="5080" y="815"/>
                </a:cxn>
                <a:cxn ang="0">
                  <a:pos x="5019" y="863"/>
                </a:cxn>
                <a:cxn ang="0">
                  <a:pos x="4955" y="912"/>
                </a:cxn>
                <a:cxn ang="0">
                  <a:pos x="4885" y="957"/>
                </a:cxn>
                <a:cxn ang="0">
                  <a:pos x="4812" y="999"/>
                </a:cxn>
                <a:cxn ang="0">
                  <a:pos x="4734" y="1036"/>
                </a:cxn>
                <a:cxn ang="0">
                  <a:pos x="4651" y="1070"/>
                </a:cxn>
                <a:cxn ang="0">
                  <a:pos x="4562" y="1098"/>
                </a:cxn>
                <a:cxn ang="0">
                  <a:pos x="4469" y="1120"/>
                </a:cxn>
                <a:cxn ang="0">
                  <a:pos x="4372" y="1136"/>
                </a:cxn>
                <a:cxn ang="0">
                  <a:pos x="4268" y="1144"/>
                </a:cxn>
                <a:cxn ang="0">
                  <a:pos x="4161" y="1144"/>
                </a:cxn>
                <a:cxn ang="0">
                  <a:pos x="4047" y="1136"/>
                </a:cxn>
                <a:cxn ang="0">
                  <a:pos x="3929" y="1119"/>
                </a:cxn>
                <a:cxn ang="0">
                  <a:pos x="3807" y="1090"/>
                </a:cxn>
                <a:cxn ang="0">
                  <a:pos x="3677" y="1051"/>
                </a:cxn>
                <a:cxn ang="0">
                  <a:pos x="3544" y="1001"/>
                </a:cxn>
                <a:cxn ang="0">
                  <a:pos x="3405" y="938"/>
                </a:cxn>
                <a:cxn ang="0">
                  <a:pos x="3261" y="862"/>
                </a:cxn>
                <a:cxn ang="0">
                  <a:pos x="3187" y="820"/>
                </a:cxn>
                <a:cxn ang="0">
                  <a:pos x="2899" y="652"/>
                </a:cxn>
                <a:cxn ang="0">
                  <a:pos x="2628" y="505"/>
                </a:cxn>
                <a:cxn ang="0">
                  <a:pos x="2374" y="379"/>
                </a:cxn>
                <a:cxn ang="0">
                  <a:pos x="2135" y="273"/>
                </a:cxn>
                <a:cxn ang="0">
                  <a:pos x="1911" y="184"/>
                </a:cxn>
                <a:cxn ang="0">
                  <a:pos x="1700" y="114"/>
                </a:cxn>
                <a:cxn ang="0">
                  <a:pos x="1500" y="61"/>
                </a:cxn>
                <a:cxn ang="0">
                  <a:pos x="1312" y="25"/>
                </a:cxn>
                <a:cxn ang="0">
                  <a:pos x="1131" y="4"/>
                </a:cxn>
                <a:cxn ang="0">
                  <a:pos x="958" y="0"/>
                </a:cxn>
                <a:cxn ang="0">
                  <a:pos x="791" y="8"/>
                </a:cxn>
                <a:cxn ang="0">
                  <a:pos x="628" y="32"/>
                </a:cxn>
                <a:cxn ang="0">
                  <a:pos x="470" y="67"/>
                </a:cxn>
                <a:cxn ang="0">
                  <a:pos x="313" y="114"/>
                </a:cxn>
                <a:cxn ang="0">
                  <a:pos x="156" y="174"/>
                </a:cxn>
                <a:cxn ang="0">
                  <a:pos x="0" y="243"/>
                </a:cxn>
              </a:cxnLst>
              <a:rect l="0" t="0" r="r" b="b"/>
              <a:pathLst>
                <a:path w="5459" h="1144">
                  <a:moveTo>
                    <a:pt x="5459" y="335"/>
                  </a:moveTo>
                  <a:lnTo>
                    <a:pt x="5459" y="335"/>
                  </a:lnTo>
                  <a:lnTo>
                    <a:pt x="5450" y="352"/>
                  </a:lnTo>
                  <a:lnTo>
                    <a:pt x="5427" y="395"/>
                  </a:lnTo>
                  <a:lnTo>
                    <a:pt x="5409" y="426"/>
                  </a:lnTo>
                  <a:lnTo>
                    <a:pt x="5385" y="461"/>
                  </a:lnTo>
                  <a:lnTo>
                    <a:pt x="5359" y="502"/>
                  </a:lnTo>
                  <a:lnTo>
                    <a:pt x="5328" y="545"/>
                  </a:lnTo>
                  <a:lnTo>
                    <a:pt x="5292" y="591"/>
                  </a:lnTo>
                  <a:lnTo>
                    <a:pt x="5253" y="639"/>
                  </a:lnTo>
                  <a:lnTo>
                    <a:pt x="5209" y="689"/>
                  </a:lnTo>
                  <a:lnTo>
                    <a:pt x="5160" y="739"/>
                  </a:lnTo>
                  <a:lnTo>
                    <a:pt x="5108" y="791"/>
                  </a:lnTo>
                  <a:lnTo>
                    <a:pt x="5080" y="815"/>
                  </a:lnTo>
                  <a:lnTo>
                    <a:pt x="5049" y="839"/>
                  </a:lnTo>
                  <a:lnTo>
                    <a:pt x="5019" y="863"/>
                  </a:lnTo>
                  <a:lnTo>
                    <a:pt x="4988" y="888"/>
                  </a:lnTo>
                  <a:lnTo>
                    <a:pt x="4955" y="912"/>
                  </a:lnTo>
                  <a:lnTo>
                    <a:pt x="4921" y="935"/>
                  </a:lnTo>
                  <a:lnTo>
                    <a:pt x="4885" y="957"/>
                  </a:lnTo>
                  <a:lnTo>
                    <a:pt x="4849" y="978"/>
                  </a:lnTo>
                  <a:lnTo>
                    <a:pt x="4812" y="999"/>
                  </a:lnTo>
                  <a:lnTo>
                    <a:pt x="4773" y="1018"/>
                  </a:lnTo>
                  <a:lnTo>
                    <a:pt x="4734" y="1036"/>
                  </a:lnTo>
                  <a:lnTo>
                    <a:pt x="4692" y="1054"/>
                  </a:lnTo>
                  <a:lnTo>
                    <a:pt x="4651" y="1070"/>
                  </a:lnTo>
                  <a:lnTo>
                    <a:pt x="4606" y="1085"/>
                  </a:lnTo>
                  <a:lnTo>
                    <a:pt x="4562" y="1098"/>
                  </a:lnTo>
                  <a:lnTo>
                    <a:pt x="4516" y="1111"/>
                  </a:lnTo>
                  <a:lnTo>
                    <a:pt x="4469" y="1120"/>
                  </a:lnTo>
                  <a:lnTo>
                    <a:pt x="4420" y="1128"/>
                  </a:lnTo>
                  <a:lnTo>
                    <a:pt x="4372" y="1136"/>
                  </a:lnTo>
                  <a:lnTo>
                    <a:pt x="4320" y="1141"/>
                  </a:lnTo>
                  <a:lnTo>
                    <a:pt x="4268" y="1144"/>
                  </a:lnTo>
                  <a:lnTo>
                    <a:pt x="4215" y="1144"/>
                  </a:lnTo>
                  <a:lnTo>
                    <a:pt x="4161" y="1144"/>
                  </a:lnTo>
                  <a:lnTo>
                    <a:pt x="4105" y="1141"/>
                  </a:lnTo>
                  <a:lnTo>
                    <a:pt x="4047" y="1136"/>
                  </a:lnTo>
                  <a:lnTo>
                    <a:pt x="3988" y="1128"/>
                  </a:lnTo>
                  <a:lnTo>
                    <a:pt x="3929" y="1119"/>
                  </a:lnTo>
                  <a:lnTo>
                    <a:pt x="3869" y="1106"/>
                  </a:lnTo>
                  <a:lnTo>
                    <a:pt x="3807" y="1090"/>
                  </a:lnTo>
                  <a:lnTo>
                    <a:pt x="3743" y="1072"/>
                  </a:lnTo>
                  <a:lnTo>
                    <a:pt x="3677" y="1051"/>
                  </a:lnTo>
                  <a:lnTo>
                    <a:pt x="3612" y="1027"/>
                  </a:lnTo>
                  <a:lnTo>
                    <a:pt x="3544" y="1001"/>
                  </a:lnTo>
                  <a:lnTo>
                    <a:pt x="3476" y="970"/>
                  </a:lnTo>
                  <a:lnTo>
                    <a:pt x="3405" y="938"/>
                  </a:lnTo>
                  <a:lnTo>
                    <a:pt x="3335" y="902"/>
                  </a:lnTo>
                  <a:lnTo>
                    <a:pt x="3261" y="862"/>
                  </a:lnTo>
                  <a:lnTo>
                    <a:pt x="3187" y="820"/>
                  </a:lnTo>
                  <a:lnTo>
                    <a:pt x="3187" y="820"/>
                  </a:lnTo>
                  <a:lnTo>
                    <a:pt x="3040" y="733"/>
                  </a:lnTo>
                  <a:lnTo>
                    <a:pt x="2899" y="652"/>
                  </a:lnTo>
                  <a:lnTo>
                    <a:pt x="2761" y="576"/>
                  </a:lnTo>
                  <a:lnTo>
                    <a:pt x="2628" y="505"/>
                  </a:lnTo>
                  <a:lnTo>
                    <a:pt x="2499" y="439"/>
                  </a:lnTo>
                  <a:lnTo>
                    <a:pt x="2374" y="379"/>
                  </a:lnTo>
                  <a:lnTo>
                    <a:pt x="2253" y="323"/>
                  </a:lnTo>
                  <a:lnTo>
                    <a:pt x="2135" y="273"/>
                  </a:lnTo>
                  <a:lnTo>
                    <a:pt x="2022" y="226"/>
                  </a:lnTo>
                  <a:lnTo>
                    <a:pt x="1911" y="184"/>
                  </a:lnTo>
                  <a:lnTo>
                    <a:pt x="1804" y="147"/>
                  </a:lnTo>
                  <a:lnTo>
                    <a:pt x="1700" y="114"/>
                  </a:lnTo>
                  <a:lnTo>
                    <a:pt x="1599" y="85"/>
                  </a:lnTo>
                  <a:lnTo>
                    <a:pt x="1500" y="61"/>
                  </a:lnTo>
                  <a:lnTo>
                    <a:pt x="1405" y="40"/>
                  </a:lnTo>
                  <a:lnTo>
                    <a:pt x="1312" y="25"/>
                  </a:lnTo>
                  <a:lnTo>
                    <a:pt x="1220" y="13"/>
                  </a:lnTo>
                  <a:lnTo>
                    <a:pt x="1131" y="4"/>
                  </a:lnTo>
                  <a:lnTo>
                    <a:pt x="1044" y="0"/>
                  </a:lnTo>
                  <a:lnTo>
                    <a:pt x="958" y="0"/>
                  </a:lnTo>
                  <a:lnTo>
                    <a:pt x="874" y="1"/>
                  </a:lnTo>
                  <a:lnTo>
                    <a:pt x="791" y="8"/>
                  </a:lnTo>
                  <a:lnTo>
                    <a:pt x="709" y="17"/>
                  </a:lnTo>
                  <a:lnTo>
                    <a:pt x="628" y="32"/>
                  </a:lnTo>
                  <a:lnTo>
                    <a:pt x="549" y="48"/>
                  </a:lnTo>
                  <a:lnTo>
                    <a:pt x="470" y="67"/>
                  </a:lnTo>
                  <a:lnTo>
                    <a:pt x="391" y="88"/>
                  </a:lnTo>
                  <a:lnTo>
                    <a:pt x="313" y="114"/>
                  </a:lnTo>
                  <a:lnTo>
                    <a:pt x="234" y="143"/>
                  </a:lnTo>
                  <a:lnTo>
                    <a:pt x="156" y="174"/>
                  </a:lnTo>
                  <a:lnTo>
                    <a:pt x="77" y="208"/>
                  </a:lnTo>
                  <a:lnTo>
                    <a:pt x="0" y="243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43491" name="Freeform 35"/>
            <p:cNvSpPr>
              <a:spLocks/>
            </p:cNvSpPr>
            <p:nvPr userDrawn="1"/>
          </p:nvSpPr>
          <p:spPr bwMode="auto">
            <a:xfrm>
              <a:off x="778" y="1160"/>
              <a:ext cx="5461" cy="544"/>
            </a:xfrm>
            <a:custGeom>
              <a:avLst/>
              <a:gdLst/>
              <a:ahLst/>
              <a:cxnLst>
                <a:cxn ang="0">
                  <a:pos x="5461" y="247"/>
                </a:cxn>
                <a:cxn ang="0">
                  <a:pos x="5429" y="308"/>
                </a:cxn>
                <a:cxn ang="0">
                  <a:pos x="5390" y="376"/>
                </a:cxn>
                <a:cxn ang="0">
                  <a:pos x="5333" y="460"/>
                </a:cxn>
                <a:cxn ang="0">
                  <a:pos x="5259" y="557"/>
                </a:cxn>
                <a:cxn ang="0">
                  <a:pos x="5168" y="659"/>
                </a:cxn>
                <a:cxn ang="0">
                  <a:pos x="5088" y="736"/>
                </a:cxn>
                <a:cxn ang="0">
                  <a:pos x="5029" y="788"/>
                </a:cxn>
                <a:cxn ang="0">
                  <a:pos x="4965" y="836"/>
                </a:cxn>
                <a:cxn ang="0">
                  <a:pos x="4897" y="883"/>
                </a:cxn>
                <a:cxn ang="0">
                  <a:pos x="4823" y="927"/>
                </a:cxn>
                <a:cxn ang="0">
                  <a:pos x="4746" y="965"/>
                </a:cxn>
                <a:cxn ang="0">
                  <a:pos x="4662" y="1001"/>
                </a:cxn>
                <a:cxn ang="0">
                  <a:pos x="4575" y="1032"/>
                </a:cxn>
                <a:cxn ang="0">
                  <a:pos x="4483" y="1056"/>
                </a:cxn>
                <a:cxn ang="0">
                  <a:pos x="4385" y="1074"/>
                </a:cxn>
                <a:cxn ang="0">
                  <a:pos x="4282" y="1083"/>
                </a:cxn>
                <a:cxn ang="0">
                  <a:pos x="4175" y="1087"/>
                </a:cxn>
                <a:cxn ang="0">
                  <a:pos x="4061" y="1080"/>
                </a:cxn>
                <a:cxn ang="0">
                  <a:pos x="3943" y="1064"/>
                </a:cxn>
                <a:cxn ang="0">
                  <a:pos x="3819" y="1038"/>
                </a:cxn>
                <a:cxn ang="0">
                  <a:pos x="3690" y="1003"/>
                </a:cxn>
                <a:cxn ang="0">
                  <a:pos x="3556" y="954"/>
                </a:cxn>
                <a:cxn ang="0">
                  <a:pos x="3417" y="894"/>
                </a:cxn>
                <a:cxn ang="0">
                  <a:pos x="3271" y="820"/>
                </a:cxn>
                <a:cxn ang="0">
                  <a:pos x="3196" y="780"/>
                </a:cxn>
                <a:cxn ang="0">
                  <a:pos x="2904" y="617"/>
                </a:cxn>
                <a:cxn ang="0">
                  <a:pos x="2632" y="475"/>
                </a:cxn>
                <a:cxn ang="0">
                  <a:pos x="2377" y="354"/>
                </a:cxn>
                <a:cxn ang="0">
                  <a:pos x="2137" y="250"/>
                </a:cxn>
                <a:cxn ang="0">
                  <a:pos x="1912" y="166"/>
                </a:cxn>
                <a:cxn ang="0">
                  <a:pos x="1699" y="100"/>
                </a:cxn>
                <a:cxn ang="0">
                  <a:pos x="1499" y="52"/>
                </a:cxn>
                <a:cxn ang="0">
                  <a:pos x="1309" y="19"/>
                </a:cxn>
                <a:cxn ang="0">
                  <a:pos x="1129" y="2"/>
                </a:cxn>
                <a:cxn ang="0">
                  <a:pos x="955" y="0"/>
                </a:cxn>
                <a:cxn ang="0">
                  <a:pos x="789" y="13"/>
                </a:cxn>
                <a:cxn ang="0">
                  <a:pos x="626" y="39"/>
                </a:cxn>
                <a:cxn ang="0">
                  <a:pos x="468" y="77"/>
                </a:cxn>
                <a:cxn ang="0">
                  <a:pos x="312" y="129"/>
                </a:cxn>
                <a:cxn ang="0">
                  <a:pos x="157" y="192"/>
                </a:cxn>
                <a:cxn ang="0">
                  <a:pos x="0" y="266"/>
                </a:cxn>
              </a:cxnLst>
              <a:rect l="0" t="0" r="r" b="b"/>
              <a:pathLst>
                <a:path w="5461" h="1087">
                  <a:moveTo>
                    <a:pt x="5461" y="247"/>
                  </a:moveTo>
                  <a:lnTo>
                    <a:pt x="5461" y="247"/>
                  </a:lnTo>
                  <a:lnTo>
                    <a:pt x="5452" y="263"/>
                  </a:lnTo>
                  <a:lnTo>
                    <a:pt x="5429" y="308"/>
                  </a:lnTo>
                  <a:lnTo>
                    <a:pt x="5411" y="339"/>
                  </a:lnTo>
                  <a:lnTo>
                    <a:pt x="5390" y="376"/>
                  </a:lnTo>
                  <a:lnTo>
                    <a:pt x="5363" y="417"/>
                  </a:lnTo>
                  <a:lnTo>
                    <a:pt x="5333" y="460"/>
                  </a:lnTo>
                  <a:lnTo>
                    <a:pt x="5298" y="507"/>
                  </a:lnTo>
                  <a:lnTo>
                    <a:pt x="5259" y="557"/>
                  </a:lnTo>
                  <a:lnTo>
                    <a:pt x="5216" y="607"/>
                  </a:lnTo>
                  <a:lnTo>
                    <a:pt x="5168" y="659"/>
                  </a:lnTo>
                  <a:lnTo>
                    <a:pt x="5116" y="710"/>
                  </a:lnTo>
                  <a:lnTo>
                    <a:pt x="5088" y="736"/>
                  </a:lnTo>
                  <a:lnTo>
                    <a:pt x="5059" y="762"/>
                  </a:lnTo>
                  <a:lnTo>
                    <a:pt x="5029" y="788"/>
                  </a:lnTo>
                  <a:lnTo>
                    <a:pt x="4998" y="812"/>
                  </a:lnTo>
                  <a:lnTo>
                    <a:pt x="4965" y="836"/>
                  </a:lnTo>
                  <a:lnTo>
                    <a:pt x="4932" y="859"/>
                  </a:lnTo>
                  <a:lnTo>
                    <a:pt x="4897" y="883"/>
                  </a:lnTo>
                  <a:lnTo>
                    <a:pt x="4861" y="904"/>
                  </a:lnTo>
                  <a:lnTo>
                    <a:pt x="4823" y="927"/>
                  </a:lnTo>
                  <a:lnTo>
                    <a:pt x="4786" y="946"/>
                  </a:lnTo>
                  <a:lnTo>
                    <a:pt x="4746" y="965"/>
                  </a:lnTo>
                  <a:lnTo>
                    <a:pt x="4705" y="985"/>
                  </a:lnTo>
                  <a:lnTo>
                    <a:pt x="4662" y="1001"/>
                  </a:lnTo>
                  <a:lnTo>
                    <a:pt x="4619" y="1017"/>
                  </a:lnTo>
                  <a:lnTo>
                    <a:pt x="4575" y="1032"/>
                  </a:lnTo>
                  <a:lnTo>
                    <a:pt x="4529" y="1045"/>
                  </a:lnTo>
                  <a:lnTo>
                    <a:pt x="4483" y="1056"/>
                  </a:lnTo>
                  <a:lnTo>
                    <a:pt x="4435" y="1066"/>
                  </a:lnTo>
                  <a:lnTo>
                    <a:pt x="4385" y="1074"/>
                  </a:lnTo>
                  <a:lnTo>
                    <a:pt x="4335" y="1080"/>
                  </a:lnTo>
                  <a:lnTo>
                    <a:pt x="4282" y="1083"/>
                  </a:lnTo>
                  <a:lnTo>
                    <a:pt x="4229" y="1087"/>
                  </a:lnTo>
                  <a:lnTo>
                    <a:pt x="4175" y="1087"/>
                  </a:lnTo>
                  <a:lnTo>
                    <a:pt x="4118" y="1083"/>
                  </a:lnTo>
                  <a:lnTo>
                    <a:pt x="4061" y="1080"/>
                  </a:lnTo>
                  <a:lnTo>
                    <a:pt x="4003" y="1074"/>
                  </a:lnTo>
                  <a:lnTo>
                    <a:pt x="3943" y="1064"/>
                  </a:lnTo>
                  <a:lnTo>
                    <a:pt x="3882" y="1053"/>
                  </a:lnTo>
                  <a:lnTo>
                    <a:pt x="3819" y="1038"/>
                  </a:lnTo>
                  <a:lnTo>
                    <a:pt x="3756" y="1022"/>
                  </a:lnTo>
                  <a:lnTo>
                    <a:pt x="3690" y="1003"/>
                  </a:lnTo>
                  <a:lnTo>
                    <a:pt x="3624" y="980"/>
                  </a:lnTo>
                  <a:lnTo>
                    <a:pt x="3556" y="954"/>
                  </a:lnTo>
                  <a:lnTo>
                    <a:pt x="3488" y="925"/>
                  </a:lnTo>
                  <a:lnTo>
                    <a:pt x="3417" y="894"/>
                  </a:lnTo>
                  <a:lnTo>
                    <a:pt x="3345" y="859"/>
                  </a:lnTo>
                  <a:lnTo>
                    <a:pt x="3271" y="820"/>
                  </a:lnTo>
                  <a:lnTo>
                    <a:pt x="3196" y="780"/>
                  </a:lnTo>
                  <a:lnTo>
                    <a:pt x="3196" y="780"/>
                  </a:lnTo>
                  <a:lnTo>
                    <a:pt x="3049" y="696"/>
                  </a:lnTo>
                  <a:lnTo>
                    <a:pt x="2904" y="617"/>
                  </a:lnTo>
                  <a:lnTo>
                    <a:pt x="2766" y="542"/>
                  </a:lnTo>
                  <a:lnTo>
                    <a:pt x="2632" y="475"/>
                  </a:lnTo>
                  <a:lnTo>
                    <a:pt x="2502" y="412"/>
                  </a:lnTo>
                  <a:lnTo>
                    <a:pt x="2377" y="354"/>
                  </a:lnTo>
                  <a:lnTo>
                    <a:pt x="2255" y="299"/>
                  </a:lnTo>
                  <a:lnTo>
                    <a:pt x="2137" y="250"/>
                  </a:lnTo>
                  <a:lnTo>
                    <a:pt x="2021" y="207"/>
                  </a:lnTo>
                  <a:lnTo>
                    <a:pt x="1912" y="166"/>
                  </a:lnTo>
                  <a:lnTo>
                    <a:pt x="1803" y="131"/>
                  </a:lnTo>
                  <a:lnTo>
                    <a:pt x="1699" y="100"/>
                  </a:lnTo>
                  <a:lnTo>
                    <a:pt x="1598" y="74"/>
                  </a:lnTo>
                  <a:lnTo>
                    <a:pt x="1499" y="52"/>
                  </a:lnTo>
                  <a:lnTo>
                    <a:pt x="1402" y="34"/>
                  </a:lnTo>
                  <a:lnTo>
                    <a:pt x="1309" y="19"/>
                  </a:lnTo>
                  <a:lnTo>
                    <a:pt x="1218" y="8"/>
                  </a:lnTo>
                  <a:lnTo>
                    <a:pt x="1129" y="2"/>
                  </a:lnTo>
                  <a:lnTo>
                    <a:pt x="1041" y="0"/>
                  </a:lnTo>
                  <a:lnTo>
                    <a:pt x="955" y="0"/>
                  </a:lnTo>
                  <a:lnTo>
                    <a:pt x="872" y="5"/>
                  </a:lnTo>
                  <a:lnTo>
                    <a:pt x="789" y="13"/>
                  </a:lnTo>
                  <a:lnTo>
                    <a:pt x="707" y="24"/>
                  </a:lnTo>
                  <a:lnTo>
                    <a:pt x="626" y="39"/>
                  </a:lnTo>
                  <a:lnTo>
                    <a:pt x="547" y="56"/>
                  </a:lnTo>
                  <a:lnTo>
                    <a:pt x="468" y="77"/>
                  </a:lnTo>
                  <a:lnTo>
                    <a:pt x="390" y="102"/>
                  </a:lnTo>
                  <a:lnTo>
                    <a:pt x="312" y="129"/>
                  </a:lnTo>
                  <a:lnTo>
                    <a:pt x="235" y="160"/>
                  </a:lnTo>
                  <a:lnTo>
                    <a:pt x="157" y="192"/>
                  </a:lnTo>
                  <a:lnTo>
                    <a:pt x="78" y="228"/>
                  </a:lnTo>
                  <a:lnTo>
                    <a:pt x="0" y="26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43492" name="Freeform 36"/>
            <p:cNvSpPr>
              <a:spLocks/>
            </p:cNvSpPr>
            <p:nvPr userDrawn="1"/>
          </p:nvSpPr>
          <p:spPr bwMode="auto">
            <a:xfrm>
              <a:off x="806" y="1176"/>
              <a:ext cx="5459" cy="514"/>
            </a:xfrm>
            <a:custGeom>
              <a:avLst/>
              <a:gdLst/>
              <a:ahLst/>
              <a:cxnLst>
                <a:cxn ang="0">
                  <a:pos x="5459" y="159"/>
                </a:cxn>
                <a:cxn ang="0">
                  <a:pos x="5428" y="221"/>
                </a:cxn>
                <a:cxn ang="0">
                  <a:pos x="5390" y="290"/>
                </a:cxn>
                <a:cxn ang="0">
                  <a:pos x="5334" y="376"/>
                </a:cxn>
                <a:cxn ang="0">
                  <a:pos x="5262" y="474"/>
                </a:cxn>
                <a:cxn ang="0">
                  <a:pos x="5173" y="579"/>
                </a:cxn>
                <a:cxn ang="0">
                  <a:pos x="5094" y="658"/>
                </a:cxn>
                <a:cxn ang="0">
                  <a:pos x="5035" y="710"/>
                </a:cxn>
                <a:cxn ang="0">
                  <a:pos x="4973" y="762"/>
                </a:cxn>
                <a:cxn ang="0">
                  <a:pos x="4905" y="809"/>
                </a:cxn>
                <a:cxn ang="0">
                  <a:pos x="4833" y="854"/>
                </a:cxn>
                <a:cxn ang="0">
                  <a:pos x="4755" y="896"/>
                </a:cxn>
                <a:cxn ang="0">
                  <a:pos x="4673" y="933"/>
                </a:cxn>
                <a:cxn ang="0">
                  <a:pos x="4586" y="965"/>
                </a:cxn>
                <a:cxn ang="0">
                  <a:pos x="4494" y="991"/>
                </a:cxn>
                <a:cxn ang="0">
                  <a:pos x="4395" y="1010"/>
                </a:cxn>
                <a:cxn ang="0">
                  <a:pos x="4294" y="1023"/>
                </a:cxn>
                <a:cxn ang="0">
                  <a:pos x="4186" y="1028"/>
                </a:cxn>
                <a:cxn ang="0">
                  <a:pos x="4072" y="1025"/>
                </a:cxn>
                <a:cxn ang="0">
                  <a:pos x="3954" y="1010"/>
                </a:cxn>
                <a:cxn ang="0">
                  <a:pos x="3830" y="988"/>
                </a:cxn>
                <a:cxn ang="0">
                  <a:pos x="3701" y="954"/>
                </a:cxn>
                <a:cxn ang="0">
                  <a:pos x="3567" y="909"/>
                </a:cxn>
                <a:cxn ang="0">
                  <a:pos x="3425" y="851"/>
                </a:cxn>
                <a:cxn ang="0">
                  <a:pos x="3279" y="779"/>
                </a:cxn>
                <a:cxn ang="0">
                  <a:pos x="3204" y="739"/>
                </a:cxn>
                <a:cxn ang="0">
                  <a:pos x="2910" y="582"/>
                </a:cxn>
                <a:cxn ang="0">
                  <a:pos x="2635" y="445"/>
                </a:cxn>
                <a:cxn ang="0">
                  <a:pos x="2377" y="327"/>
                </a:cxn>
                <a:cxn ang="0">
                  <a:pos x="2135" y="230"/>
                </a:cxn>
                <a:cxn ang="0">
                  <a:pos x="1909" y="150"/>
                </a:cxn>
                <a:cxn ang="0">
                  <a:pos x="1696" y="88"/>
                </a:cxn>
                <a:cxn ang="0">
                  <a:pos x="1495" y="43"/>
                </a:cxn>
                <a:cxn ang="0">
                  <a:pos x="1305" y="14"/>
                </a:cxn>
                <a:cxn ang="0">
                  <a:pos x="1124" y="1"/>
                </a:cxn>
                <a:cxn ang="0">
                  <a:pos x="951" y="3"/>
                </a:cxn>
                <a:cxn ang="0">
                  <a:pos x="784" y="19"/>
                </a:cxn>
                <a:cxn ang="0">
                  <a:pos x="623" y="48"/>
                </a:cxn>
                <a:cxn ang="0">
                  <a:pos x="465" y="92"/>
                </a:cxn>
                <a:cxn ang="0">
                  <a:pos x="309" y="145"/>
                </a:cxn>
                <a:cxn ang="0">
                  <a:pos x="155" y="211"/>
                </a:cxn>
                <a:cxn ang="0">
                  <a:pos x="0" y="289"/>
                </a:cxn>
              </a:cxnLst>
              <a:rect l="0" t="0" r="r" b="b"/>
              <a:pathLst>
                <a:path w="5459" h="1028">
                  <a:moveTo>
                    <a:pt x="5459" y="159"/>
                  </a:moveTo>
                  <a:lnTo>
                    <a:pt x="5459" y="159"/>
                  </a:lnTo>
                  <a:lnTo>
                    <a:pt x="5451" y="176"/>
                  </a:lnTo>
                  <a:lnTo>
                    <a:pt x="5428" y="221"/>
                  </a:lnTo>
                  <a:lnTo>
                    <a:pt x="5410" y="253"/>
                  </a:lnTo>
                  <a:lnTo>
                    <a:pt x="5390" y="290"/>
                  </a:lnTo>
                  <a:lnTo>
                    <a:pt x="5365" y="331"/>
                  </a:lnTo>
                  <a:lnTo>
                    <a:pt x="5334" y="376"/>
                  </a:lnTo>
                  <a:lnTo>
                    <a:pt x="5301" y="424"/>
                  </a:lnTo>
                  <a:lnTo>
                    <a:pt x="5262" y="474"/>
                  </a:lnTo>
                  <a:lnTo>
                    <a:pt x="5220" y="526"/>
                  </a:lnTo>
                  <a:lnTo>
                    <a:pt x="5173" y="579"/>
                  </a:lnTo>
                  <a:lnTo>
                    <a:pt x="5122" y="633"/>
                  </a:lnTo>
                  <a:lnTo>
                    <a:pt x="5094" y="658"/>
                  </a:lnTo>
                  <a:lnTo>
                    <a:pt x="5066" y="684"/>
                  </a:lnTo>
                  <a:lnTo>
                    <a:pt x="5035" y="710"/>
                  </a:lnTo>
                  <a:lnTo>
                    <a:pt x="5005" y="736"/>
                  </a:lnTo>
                  <a:lnTo>
                    <a:pt x="4973" y="762"/>
                  </a:lnTo>
                  <a:lnTo>
                    <a:pt x="4940" y="786"/>
                  </a:lnTo>
                  <a:lnTo>
                    <a:pt x="4905" y="809"/>
                  </a:lnTo>
                  <a:lnTo>
                    <a:pt x="4869" y="833"/>
                  </a:lnTo>
                  <a:lnTo>
                    <a:pt x="4833" y="854"/>
                  </a:lnTo>
                  <a:lnTo>
                    <a:pt x="4794" y="876"/>
                  </a:lnTo>
                  <a:lnTo>
                    <a:pt x="4755" y="896"/>
                  </a:lnTo>
                  <a:lnTo>
                    <a:pt x="4715" y="915"/>
                  </a:lnTo>
                  <a:lnTo>
                    <a:pt x="4673" y="933"/>
                  </a:lnTo>
                  <a:lnTo>
                    <a:pt x="4630" y="951"/>
                  </a:lnTo>
                  <a:lnTo>
                    <a:pt x="4586" y="965"/>
                  </a:lnTo>
                  <a:lnTo>
                    <a:pt x="4540" y="980"/>
                  </a:lnTo>
                  <a:lnTo>
                    <a:pt x="4494" y="991"/>
                  </a:lnTo>
                  <a:lnTo>
                    <a:pt x="4445" y="1002"/>
                  </a:lnTo>
                  <a:lnTo>
                    <a:pt x="4395" y="1010"/>
                  </a:lnTo>
                  <a:lnTo>
                    <a:pt x="4345" y="1018"/>
                  </a:lnTo>
                  <a:lnTo>
                    <a:pt x="4294" y="1023"/>
                  </a:lnTo>
                  <a:lnTo>
                    <a:pt x="4240" y="1027"/>
                  </a:lnTo>
                  <a:lnTo>
                    <a:pt x="4186" y="1028"/>
                  </a:lnTo>
                  <a:lnTo>
                    <a:pt x="4130" y="1028"/>
                  </a:lnTo>
                  <a:lnTo>
                    <a:pt x="4072" y="1025"/>
                  </a:lnTo>
                  <a:lnTo>
                    <a:pt x="4014" y="1018"/>
                  </a:lnTo>
                  <a:lnTo>
                    <a:pt x="3954" y="1010"/>
                  </a:lnTo>
                  <a:lnTo>
                    <a:pt x="3893" y="1001"/>
                  </a:lnTo>
                  <a:lnTo>
                    <a:pt x="3830" y="988"/>
                  </a:lnTo>
                  <a:lnTo>
                    <a:pt x="3766" y="972"/>
                  </a:lnTo>
                  <a:lnTo>
                    <a:pt x="3701" y="954"/>
                  </a:lnTo>
                  <a:lnTo>
                    <a:pt x="3635" y="933"/>
                  </a:lnTo>
                  <a:lnTo>
                    <a:pt x="3567" y="909"/>
                  </a:lnTo>
                  <a:lnTo>
                    <a:pt x="3496" y="881"/>
                  </a:lnTo>
                  <a:lnTo>
                    <a:pt x="3425" y="851"/>
                  </a:lnTo>
                  <a:lnTo>
                    <a:pt x="3353" y="817"/>
                  </a:lnTo>
                  <a:lnTo>
                    <a:pt x="3279" y="779"/>
                  </a:lnTo>
                  <a:lnTo>
                    <a:pt x="3204" y="739"/>
                  </a:lnTo>
                  <a:lnTo>
                    <a:pt x="3204" y="739"/>
                  </a:lnTo>
                  <a:lnTo>
                    <a:pt x="3054" y="658"/>
                  </a:lnTo>
                  <a:lnTo>
                    <a:pt x="2910" y="582"/>
                  </a:lnTo>
                  <a:lnTo>
                    <a:pt x="2770" y="511"/>
                  </a:lnTo>
                  <a:lnTo>
                    <a:pt x="2635" y="445"/>
                  </a:lnTo>
                  <a:lnTo>
                    <a:pt x="2503" y="384"/>
                  </a:lnTo>
                  <a:lnTo>
                    <a:pt x="2377" y="327"/>
                  </a:lnTo>
                  <a:lnTo>
                    <a:pt x="2254" y="277"/>
                  </a:lnTo>
                  <a:lnTo>
                    <a:pt x="2135" y="230"/>
                  </a:lnTo>
                  <a:lnTo>
                    <a:pt x="2021" y="189"/>
                  </a:lnTo>
                  <a:lnTo>
                    <a:pt x="1909" y="150"/>
                  </a:lnTo>
                  <a:lnTo>
                    <a:pt x="1800" y="117"/>
                  </a:lnTo>
                  <a:lnTo>
                    <a:pt x="1696" y="88"/>
                  </a:lnTo>
                  <a:lnTo>
                    <a:pt x="1595" y="64"/>
                  </a:lnTo>
                  <a:lnTo>
                    <a:pt x="1495" y="43"/>
                  </a:lnTo>
                  <a:lnTo>
                    <a:pt x="1399" y="27"/>
                  </a:lnTo>
                  <a:lnTo>
                    <a:pt x="1305" y="14"/>
                  </a:lnTo>
                  <a:lnTo>
                    <a:pt x="1213" y="6"/>
                  </a:lnTo>
                  <a:lnTo>
                    <a:pt x="1124" y="1"/>
                  </a:lnTo>
                  <a:lnTo>
                    <a:pt x="1037" y="0"/>
                  </a:lnTo>
                  <a:lnTo>
                    <a:pt x="951" y="3"/>
                  </a:lnTo>
                  <a:lnTo>
                    <a:pt x="867" y="9"/>
                  </a:lnTo>
                  <a:lnTo>
                    <a:pt x="784" y="19"/>
                  </a:lnTo>
                  <a:lnTo>
                    <a:pt x="704" y="32"/>
                  </a:lnTo>
                  <a:lnTo>
                    <a:pt x="623" y="48"/>
                  </a:lnTo>
                  <a:lnTo>
                    <a:pt x="544" y="67"/>
                  </a:lnTo>
                  <a:lnTo>
                    <a:pt x="465" y="92"/>
                  </a:lnTo>
                  <a:lnTo>
                    <a:pt x="387" y="117"/>
                  </a:lnTo>
                  <a:lnTo>
                    <a:pt x="309" y="145"/>
                  </a:lnTo>
                  <a:lnTo>
                    <a:pt x="232" y="177"/>
                  </a:lnTo>
                  <a:lnTo>
                    <a:pt x="155" y="211"/>
                  </a:lnTo>
                  <a:lnTo>
                    <a:pt x="77" y="248"/>
                  </a:lnTo>
                  <a:lnTo>
                    <a:pt x="0" y="289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43493" name="Freeform 37"/>
            <p:cNvSpPr>
              <a:spLocks/>
            </p:cNvSpPr>
            <p:nvPr userDrawn="1"/>
          </p:nvSpPr>
          <p:spPr bwMode="auto">
            <a:xfrm>
              <a:off x="835" y="1192"/>
              <a:ext cx="5455" cy="485"/>
            </a:xfrm>
            <a:custGeom>
              <a:avLst/>
              <a:gdLst/>
              <a:ahLst/>
              <a:cxnLst>
                <a:cxn ang="0">
                  <a:pos x="5455" y="71"/>
                </a:cxn>
                <a:cxn ang="0">
                  <a:pos x="5426" y="132"/>
                </a:cxn>
                <a:cxn ang="0">
                  <a:pos x="5388" y="203"/>
                </a:cxn>
                <a:cxn ang="0">
                  <a:pos x="5334" y="291"/>
                </a:cxn>
                <a:cxn ang="0">
                  <a:pos x="5263" y="391"/>
                </a:cxn>
                <a:cxn ang="0">
                  <a:pos x="5176" y="499"/>
                </a:cxn>
                <a:cxn ang="0">
                  <a:pos x="5098" y="580"/>
                </a:cxn>
                <a:cxn ang="0">
                  <a:pos x="5041" y="633"/>
                </a:cxn>
                <a:cxn ang="0">
                  <a:pos x="4979" y="685"/>
                </a:cxn>
                <a:cxn ang="0">
                  <a:pos x="4912" y="735"/>
                </a:cxn>
                <a:cxn ang="0">
                  <a:pos x="4840" y="781"/>
                </a:cxn>
                <a:cxn ang="0">
                  <a:pos x="4763" y="825"/>
                </a:cxn>
                <a:cxn ang="0">
                  <a:pos x="4682" y="864"/>
                </a:cxn>
                <a:cxn ang="0">
                  <a:pos x="4594" y="898"/>
                </a:cxn>
                <a:cxn ang="0">
                  <a:pos x="4502" y="927"/>
                </a:cxn>
                <a:cxn ang="0">
                  <a:pos x="4405" y="948"/>
                </a:cxn>
                <a:cxn ang="0">
                  <a:pos x="4304" y="962"/>
                </a:cxn>
                <a:cxn ang="0">
                  <a:pos x="4196" y="969"/>
                </a:cxn>
                <a:cxn ang="0">
                  <a:pos x="4083" y="967"/>
                </a:cxn>
                <a:cxn ang="0">
                  <a:pos x="3964" y="957"/>
                </a:cxn>
                <a:cxn ang="0">
                  <a:pos x="3840" y="936"/>
                </a:cxn>
                <a:cxn ang="0">
                  <a:pos x="3710" y="904"/>
                </a:cxn>
                <a:cxn ang="0">
                  <a:pos x="3574" y="861"/>
                </a:cxn>
                <a:cxn ang="0">
                  <a:pos x="3432" y="806"/>
                </a:cxn>
                <a:cxn ang="0">
                  <a:pos x="3285" y="738"/>
                </a:cxn>
                <a:cxn ang="0">
                  <a:pos x="3210" y="699"/>
                </a:cxn>
                <a:cxn ang="0">
                  <a:pos x="2913" y="547"/>
                </a:cxn>
                <a:cxn ang="0">
                  <a:pos x="2636" y="415"/>
                </a:cxn>
                <a:cxn ang="0">
                  <a:pos x="2377" y="302"/>
                </a:cxn>
                <a:cxn ang="0">
                  <a:pos x="2134" y="208"/>
                </a:cxn>
                <a:cxn ang="0">
                  <a:pos x="1906" y="132"/>
                </a:cxn>
                <a:cxn ang="0">
                  <a:pos x="1692" y="76"/>
                </a:cxn>
                <a:cxn ang="0">
                  <a:pos x="1491" y="34"/>
                </a:cxn>
                <a:cxn ang="0">
                  <a:pos x="1301" y="8"/>
                </a:cxn>
                <a:cxn ang="0">
                  <a:pos x="1119" y="0"/>
                </a:cxn>
                <a:cxn ang="0">
                  <a:pos x="945" y="5"/>
                </a:cxn>
                <a:cxn ang="0">
                  <a:pos x="780" y="24"/>
                </a:cxn>
                <a:cxn ang="0">
                  <a:pos x="619" y="56"/>
                </a:cxn>
                <a:cxn ang="0">
                  <a:pos x="461" y="103"/>
                </a:cxn>
                <a:cxn ang="0">
                  <a:pos x="307" y="161"/>
                </a:cxn>
                <a:cxn ang="0">
                  <a:pos x="153" y="231"/>
                </a:cxn>
                <a:cxn ang="0">
                  <a:pos x="0" y="312"/>
                </a:cxn>
              </a:cxnLst>
              <a:rect l="0" t="0" r="r" b="b"/>
              <a:pathLst>
                <a:path w="5455" h="970">
                  <a:moveTo>
                    <a:pt x="5455" y="71"/>
                  </a:moveTo>
                  <a:lnTo>
                    <a:pt x="5455" y="71"/>
                  </a:lnTo>
                  <a:lnTo>
                    <a:pt x="5448" y="87"/>
                  </a:lnTo>
                  <a:lnTo>
                    <a:pt x="5426" y="132"/>
                  </a:lnTo>
                  <a:lnTo>
                    <a:pt x="5409" y="165"/>
                  </a:lnTo>
                  <a:lnTo>
                    <a:pt x="5388" y="203"/>
                  </a:lnTo>
                  <a:lnTo>
                    <a:pt x="5363" y="245"/>
                  </a:lnTo>
                  <a:lnTo>
                    <a:pt x="5334" y="291"/>
                  </a:lnTo>
                  <a:lnTo>
                    <a:pt x="5301" y="339"/>
                  </a:lnTo>
                  <a:lnTo>
                    <a:pt x="5263" y="391"/>
                  </a:lnTo>
                  <a:lnTo>
                    <a:pt x="5222" y="444"/>
                  </a:lnTo>
                  <a:lnTo>
                    <a:pt x="5176" y="499"/>
                  </a:lnTo>
                  <a:lnTo>
                    <a:pt x="5126" y="552"/>
                  </a:lnTo>
                  <a:lnTo>
                    <a:pt x="5098" y="580"/>
                  </a:lnTo>
                  <a:lnTo>
                    <a:pt x="5070" y="607"/>
                  </a:lnTo>
                  <a:lnTo>
                    <a:pt x="5041" y="633"/>
                  </a:lnTo>
                  <a:lnTo>
                    <a:pt x="5011" y="659"/>
                  </a:lnTo>
                  <a:lnTo>
                    <a:pt x="4979" y="685"/>
                  </a:lnTo>
                  <a:lnTo>
                    <a:pt x="4945" y="710"/>
                  </a:lnTo>
                  <a:lnTo>
                    <a:pt x="4912" y="735"/>
                  </a:lnTo>
                  <a:lnTo>
                    <a:pt x="4876" y="759"/>
                  </a:lnTo>
                  <a:lnTo>
                    <a:pt x="4840" y="781"/>
                  </a:lnTo>
                  <a:lnTo>
                    <a:pt x="4802" y="804"/>
                  </a:lnTo>
                  <a:lnTo>
                    <a:pt x="4763" y="825"/>
                  </a:lnTo>
                  <a:lnTo>
                    <a:pt x="4723" y="844"/>
                  </a:lnTo>
                  <a:lnTo>
                    <a:pt x="4682" y="864"/>
                  </a:lnTo>
                  <a:lnTo>
                    <a:pt x="4639" y="882"/>
                  </a:lnTo>
                  <a:lnTo>
                    <a:pt x="4594" y="898"/>
                  </a:lnTo>
                  <a:lnTo>
                    <a:pt x="4550" y="912"/>
                  </a:lnTo>
                  <a:lnTo>
                    <a:pt x="4502" y="927"/>
                  </a:lnTo>
                  <a:lnTo>
                    <a:pt x="4455" y="938"/>
                  </a:lnTo>
                  <a:lnTo>
                    <a:pt x="4405" y="948"/>
                  </a:lnTo>
                  <a:lnTo>
                    <a:pt x="4355" y="956"/>
                  </a:lnTo>
                  <a:lnTo>
                    <a:pt x="4304" y="962"/>
                  </a:lnTo>
                  <a:lnTo>
                    <a:pt x="4250" y="967"/>
                  </a:lnTo>
                  <a:lnTo>
                    <a:pt x="4196" y="969"/>
                  </a:lnTo>
                  <a:lnTo>
                    <a:pt x="4140" y="970"/>
                  </a:lnTo>
                  <a:lnTo>
                    <a:pt x="4083" y="967"/>
                  </a:lnTo>
                  <a:lnTo>
                    <a:pt x="4023" y="964"/>
                  </a:lnTo>
                  <a:lnTo>
                    <a:pt x="3964" y="957"/>
                  </a:lnTo>
                  <a:lnTo>
                    <a:pt x="3903" y="948"/>
                  </a:lnTo>
                  <a:lnTo>
                    <a:pt x="3840" y="936"/>
                  </a:lnTo>
                  <a:lnTo>
                    <a:pt x="3775" y="922"/>
                  </a:lnTo>
                  <a:lnTo>
                    <a:pt x="3710" y="904"/>
                  </a:lnTo>
                  <a:lnTo>
                    <a:pt x="3643" y="885"/>
                  </a:lnTo>
                  <a:lnTo>
                    <a:pt x="3574" y="861"/>
                  </a:lnTo>
                  <a:lnTo>
                    <a:pt x="3504" y="835"/>
                  </a:lnTo>
                  <a:lnTo>
                    <a:pt x="3432" y="806"/>
                  </a:lnTo>
                  <a:lnTo>
                    <a:pt x="3360" y="773"/>
                  </a:lnTo>
                  <a:lnTo>
                    <a:pt x="3285" y="738"/>
                  </a:lnTo>
                  <a:lnTo>
                    <a:pt x="3210" y="699"/>
                  </a:lnTo>
                  <a:lnTo>
                    <a:pt x="3210" y="699"/>
                  </a:lnTo>
                  <a:lnTo>
                    <a:pt x="3059" y="620"/>
                  </a:lnTo>
                  <a:lnTo>
                    <a:pt x="2913" y="547"/>
                  </a:lnTo>
                  <a:lnTo>
                    <a:pt x="2772" y="478"/>
                  </a:lnTo>
                  <a:lnTo>
                    <a:pt x="2636" y="415"/>
                  </a:lnTo>
                  <a:lnTo>
                    <a:pt x="2505" y="357"/>
                  </a:lnTo>
                  <a:lnTo>
                    <a:pt x="2377" y="302"/>
                  </a:lnTo>
                  <a:lnTo>
                    <a:pt x="2253" y="253"/>
                  </a:lnTo>
                  <a:lnTo>
                    <a:pt x="2134" y="208"/>
                  </a:lnTo>
                  <a:lnTo>
                    <a:pt x="2019" y="169"/>
                  </a:lnTo>
                  <a:lnTo>
                    <a:pt x="1906" y="132"/>
                  </a:lnTo>
                  <a:lnTo>
                    <a:pt x="1798" y="102"/>
                  </a:lnTo>
                  <a:lnTo>
                    <a:pt x="1692" y="76"/>
                  </a:lnTo>
                  <a:lnTo>
                    <a:pt x="1590" y="52"/>
                  </a:lnTo>
                  <a:lnTo>
                    <a:pt x="1491" y="34"/>
                  </a:lnTo>
                  <a:lnTo>
                    <a:pt x="1394" y="19"/>
                  </a:lnTo>
                  <a:lnTo>
                    <a:pt x="1301" y="8"/>
                  </a:lnTo>
                  <a:lnTo>
                    <a:pt x="1209" y="2"/>
                  </a:lnTo>
                  <a:lnTo>
                    <a:pt x="1119" y="0"/>
                  </a:lnTo>
                  <a:lnTo>
                    <a:pt x="1031" y="0"/>
                  </a:lnTo>
                  <a:lnTo>
                    <a:pt x="945" y="5"/>
                  </a:lnTo>
                  <a:lnTo>
                    <a:pt x="862" y="13"/>
                  </a:lnTo>
                  <a:lnTo>
                    <a:pt x="780" y="24"/>
                  </a:lnTo>
                  <a:lnTo>
                    <a:pt x="698" y="39"/>
                  </a:lnTo>
                  <a:lnTo>
                    <a:pt x="619" y="56"/>
                  </a:lnTo>
                  <a:lnTo>
                    <a:pt x="540" y="79"/>
                  </a:lnTo>
                  <a:lnTo>
                    <a:pt x="461" y="103"/>
                  </a:lnTo>
                  <a:lnTo>
                    <a:pt x="384" y="131"/>
                  </a:lnTo>
                  <a:lnTo>
                    <a:pt x="307" y="161"/>
                  </a:lnTo>
                  <a:lnTo>
                    <a:pt x="230" y="194"/>
                  </a:lnTo>
                  <a:lnTo>
                    <a:pt x="153" y="231"/>
                  </a:lnTo>
                  <a:lnTo>
                    <a:pt x="76" y="270"/>
                  </a:lnTo>
                  <a:lnTo>
                    <a:pt x="0" y="31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43494" name="Freeform 38"/>
            <p:cNvSpPr>
              <a:spLocks/>
            </p:cNvSpPr>
            <p:nvPr userDrawn="1"/>
          </p:nvSpPr>
          <p:spPr bwMode="auto">
            <a:xfrm>
              <a:off x="864" y="1198"/>
              <a:ext cx="5451" cy="465"/>
            </a:xfrm>
            <a:custGeom>
              <a:avLst/>
              <a:gdLst/>
              <a:ahLst/>
              <a:cxnLst>
                <a:cxn ang="0">
                  <a:pos x="5451" y="0"/>
                </a:cxn>
                <a:cxn ang="0">
                  <a:pos x="5423" y="63"/>
                </a:cxn>
                <a:cxn ang="0">
                  <a:pos x="5386" y="134"/>
                </a:cxn>
                <a:cxn ang="0">
                  <a:pos x="5334" y="224"/>
                </a:cxn>
                <a:cxn ang="0">
                  <a:pos x="5265" y="326"/>
                </a:cxn>
                <a:cxn ang="0">
                  <a:pos x="5179" y="436"/>
                </a:cxn>
                <a:cxn ang="0">
                  <a:pos x="5102" y="518"/>
                </a:cxn>
                <a:cxn ang="0">
                  <a:pos x="5046" y="573"/>
                </a:cxn>
                <a:cxn ang="0">
                  <a:pos x="4983" y="628"/>
                </a:cxn>
                <a:cxn ang="0">
                  <a:pos x="4918" y="678"/>
                </a:cxn>
                <a:cxn ang="0">
                  <a:pos x="4847" y="726"/>
                </a:cxn>
                <a:cxn ang="0">
                  <a:pos x="4771" y="772"/>
                </a:cxn>
                <a:cxn ang="0">
                  <a:pos x="4689" y="814"/>
                </a:cxn>
                <a:cxn ang="0">
                  <a:pos x="4603" y="849"/>
                </a:cxn>
                <a:cxn ang="0">
                  <a:pos x="4512" y="880"/>
                </a:cxn>
                <a:cxn ang="0">
                  <a:pos x="4415" y="902"/>
                </a:cxn>
                <a:cxn ang="0">
                  <a:pos x="4312" y="920"/>
                </a:cxn>
                <a:cxn ang="0">
                  <a:pos x="4206" y="928"/>
                </a:cxn>
                <a:cxn ang="0">
                  <a:pos x="4092" y="930"/>
                </a:cxn>
                <a:cxn ang="0">
                  <a:pos x="3974" y="920"/>
                </a:cxn>
                <a:cxn ang="0">
                  <a:pos x="3849" y="902"/>
                </a:cxn>
                <a:cxn ang="0">
                  <a:pos x="3718" y="873"/>
                </a:cxn>
                <a:cxn ang="0">
                  <a:pos x="3582" y="833"/>
                </a:cxn>
                <a:cxn ang="0">
                  <a:pos x="3440" y="780"/>
                </a:cxn>
                <a:cxn ang="0">
                  <a:pos x="3292" y="715"/>
                </a:cxn>
                <a:cxn ang="0">
                  <a:pos x="3216" y="678"/>
                </a:cxn>
                <a:cxn ang="0">
                  <a:pos x="2917" y="531"/>
                </a:cxn>
                <a:cxn ang="0">
                  <a:pos x="2638" y="403"/>
                </a:cxn>
                <a:cxn ang="0">
                  <a:pos x="2377" y="295"/>
                </a:cxn>
                <a:cxn ang="0">
                  <a:pos x="2133" y="206"/>
                </a:cxn>
                <a:cxn ang="0">
                  <a:pos x="1903" y="135"/>
                </a:cxn>
                <a:cxn ang="0">
                  <a:pos x="1688" y="81"/>
                </a:cxn>
                <a:cxn ang="0">
                  <a:pos x="1487" y="43"/>
                </a:cxn>
                <a:cxn ang="0">
                  <a:pos x="1295" y="22"/>
                </a:cxn>
                <a:cxn ang="0">
                  <a:pos x="1115" y="16"/>
                </a:cxn>
                <a:cxn ang="0">
                  <a:pos x="941" y="26"/>
                </a:cxn>
                <a:cxn ang="0">
                  <a:pos x="775" y="48"/>
                </a:cxn>
                <a:cxn ang="0">
                  <a:pos x="615" y="85"/>
                </a:cxn>
                <a:cxn ang="0">
                  <a:pos x="458" y="134"/>
                </a:cxn>
                <a:cxn ang="0">
                  <a:pos x="304" y="195"/>
                </a:cxn>
                <a:cxn ang="0">
                  <a:pos x="153" y="268"/>
                </a:cxn>
                <a:cxn ang="0">
                  <a:pos x="0" y="352"/>
                </a:cxn>
              </a:cxnLst>
              <a:rect l="0" t="0" r="r" b="b"/>
              <a:pathLst>
                <a:path w="5451" h="930">
                  <a:moveTo>
                    <a:pt x="5451" y="0"/>
                  </a:moveTo>
                  <a:lnTo>
                    <a:pt x="5451" y="0"/>
                  </a:lnTo>
                  <a:lnTo>
                    <a:pt x="5444" y="18"/>
                  </a:lnTo>
                  <a:lnTo>
                    <a:pt x="5423" y="63"/>
                  </a:lnTo>
                  <a:lnTo>
                    <a:pt x="5406" y="97"/>
                  </a:lnTo>
                  <a:lnTo>
                    <a:pt x="5386" y="134"/>
                  </a:lnTo>
                  <a:lnTo>
                    <a:pt x="5362" y="177"/>
                  </a:lnTo>
                  <a:lnTo>
                    <a:pt x="5334" y="224"/>
                  </a:lnTo>
                  <a:lnTo>
                    <a:pt x="5301" y="274"/>
                  </a:lnTo>
                  <a:lnTo>
                    <a:pt x="5265" y="326"/>
                  </a:lnTo>
                  <a:lnTo>
                    <a:pt x="5223" y="381"/>
                  </a:lnTo>
                  <a:lnTo>
                    <a:pt x="5179" y="436"/>
                  </a:lnTo>
                  <a:lnTo>
                    <a:pt x="5129" y="491"/>
                  </a:lnTo>
                  <a:lnTo>
                    <a:pt x="5102" y="518"/>
                  </a:lnTo>
                  <a:lnTo>
                    <a:pt x="5075" y="546"/>
                  </a:lnTo>
                  <a:lnTo>
                    <a:pt x="5046" y="573"/>
                  </a:lnTo>
                  <a:lnTo>
                    <a:pt x="5015" y="600"/>
                  </a:lnTo>
                  <a:lnTo>
                    <a:pt x="4983" y="628"/>
                  </a:lnTo>
                  <a:lnTo>
                    <a:pt x="4951" y="654"/>
                  </a:lnTo>
                  <a:lnTo>
                    <a:pt x="4918" y="678"/>
                  </a:lnTo>
                  <a:lnTo>
                    <a:pt x="4883" y="704"/>
                  </a:lnTo>
                  <a:lnTo>
                    <a:pt x="4847" y="726"/>
                  </a:lnTo>
                  <a:lnTo>
                    <a:pt x="4809" y="751"/>
                  </a:lnTo>
                  <a:lnTo>
                    <a:pt x="4771" y="772"/>
                  </a:lnTo>
                  <a:lnTo>
                    <a:pt x="4730" y="793"/>
                  </a:lnTo>
                  <a:lnTo>
                    <a:pt x="4689" y="814"/>
                  </a:lnTo>
                  <a:lnTo>
                    <a:pt x="4647" y="831"/>
                  </a:lnTo>
                  <a:lnTo>
                    <a:pt x="4603" y="849"/>
                  </a:lnTo>
                  <a:lnTo>
                    <a:pt x="4558" y="865"/>
                  </a:lnTo>
                  <a:lnTo>
                    <a:pt x="4512" y="880"/>
                  </a:lnTo>
                  <a:lnTo>
                    <a:pt x="4464" y="891"/>
                  </a:lnTo>
                  <a:lnTo>
                    <a:pt x="4415" y="902"/>
                  </a:lnTo>
                  <a:lnTo>
                    <a:pt x="4365" y="912"/>
                  </a:lnTo>
                  <a:lnTo>
                    <a:pt x="4312" y="920"/>
                  </a:lnTo>
                  <a:lnTo>
                    <a:pt x="4260" y="925"/>
                  </a:lnTo>
                  <a:lnTo>
                    <a:pt x="4206" y="928"/>
                  </a:lnTo>
                  <a:lnTo>
                    <a:pt x="4150" y="930"/>
                  </a:lnTo>
                  <a:lnTo>
                    <a:pt x="4092" y="930"/>
                  </a:lnTo>
                  <a:lnTo>
                    <a:pt x="4033" y="927"/>
                  </a:lnTo>
                  <a:lnTo>
                    <a:pt x="3974" y="920"/>
                  </a:lnTo>
                  <a:lnTo>
                    <a:pt x="3911" y="912"/>
                  </a:lnTo>
                  <a:lnTo>
                    <a:pt x="3849" y="902"/>
                  </a:lnTo>
                  <a:lnTo>
                    <a:pt x="3785" y="889"/>
                  </a:lnTo>
                  <a:lnTo>
                    <a:pt x="3718" y="873"/>
                  </a:lnTo>
                  <a:lnTo>
                    <a:pt x="3652" y="854"/>
                  </a:lnTo>
                  <a:lnTo>
                    <a:pt x="3582" y="833"/>
                  </a:lnTo>
                  <a:lnTo>
                    <a:pt x="3511" y="809"/>
                  </a:lnTo>
                  <a:lnTo>
                    <a:pt x="3440" y="780"/>
                  </a:lnTo>
                  <a:lnTo>
                    <a:pt x="3367" y="749"/>
                  </a:lnTo>
                  <a:lnTo>
                    <a:pt x="3292" y="715"/>
                  </a:lnTo>
                  <a:lnTo>
                    <a:pt x="3216" y="678"/>
                  </a:lnTo>
                  <a:lnTo>
                    <a:pt x="3216" y="678"/>
                  </a:lnTo>
                  <a:lnTo>
                    <a:pt x="3063" y="602"/>
                  </a:lnTo>
                  <a:lnTo>
                    <a:pt x="2917" y="531"/>
                  </a:lnTo>
                  <a:lnTo>
                    <a:pt x="2774" y="465"/>
                  </a:lnTo>
                  <a:lnTo>
                    <a:pt x="2638" y="403"/>
                  </a:lnTo>
                  <a:lnTo>
                    <a:pt x="2505" y="347"/>
                  </a:lnTo>
                  <a:lnTo>
                    <a:pt x="2377" y="295"/>
                  </a:lnTo>
                  <a:lnTo>
                    <a:pt x="2252" y="248"/>
                  </a:lnTo>
                  <a:lnTo>
                    <a:pt x="2133" y="206"/>
                  </a:lnTo>
                  <a:lnTo>
                    <a:pt x="2016" y="168"/>
                  </a:lnTo>
                  <a:lnTo>
                    <a:pt x="1903" y="135"/>
                  </a:lnTo>
                  <a:lnTo>
                    <a:pt x="1795" y="106"/>
                  </a:lnTo>
                  <a:lnTo>
                    <a:pt x="1688" y="81"/>
                  </a:lnTo>
                  <a:lnTo>
                    <a:pt x="1587" y="60"/>
                  </a:lnTo>
                  <a:lnTo>
                    <a:pt x="1487" y="43"/>
                  </a:lnTo>
                  <a:lnTo>
                    <a:pt x="1390" y="30"/>
                  </a:lnTo>
                  <a:lnTo>
                    <a:pt x="1295" y="22"/>
                  </a:lnTo>
                  <a:lnTo>
                    <a:pt x="1204" y="18"/>
                  </a:lnTo>
                  <a:lnTo>
                    <a:pt x="1115" y="16"/>
                  </a:lnTo>
                  <a:lnTo>
                    <a:pt x="1027" y="19"/>
                  </a:lnTo>
                  <a:lnTo>
                    <a:pt x="941" y="26"/>
                  </a:lnTo>
                  <a:lnTo>
                    <a:pt x="858" y="35"/>
                  </a:lnTo>
                  <a:lnTo>
                    <a:pt x="775" y="48"/>
                  </a:lnTo>
                  <a:lnTo>
                    <a:pt x="694" y="64"/>
                  </a:lnTo>
                  <a:lnTo>
                    <a:pt x="615" y="85"/>
                  </a:lnTo>
                  <a:lnTo>
                    <a:pt x="536" y="108"/>
                  </a:lnTo>
                  <a:lnTo>
                    <a:pt x="458" y="134"/>
                  </a:lnTo>
                  <a:lnTo>
                    <a:pt x="382" y="163"/>
                  </a:lnTo>
                  <a:lnTo>
                    <a:pt x="304" y="195"/>
                  </a:lnTo>
                  <a:lnTo>
                    <a:pt x="228" y="231"/>
                  </a:lnTo>
                  <a:lnTo>
                    <a:pt x="153" y="268"/>
                  </a:lnTo>
                  <a:lnTo>
                    <a:pt x="76" y="310"/>
                  </a:lnTo>
                  <a:lnTo>
                    <a:pt x="0" y="35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43495" name="Freeform 39"/>
            <p:cNvSpPr>
              <a:spLocks/>
            </p:cNvSpPr>
            <p:nvPr userDrawn="1"/>
          </p:nvSpPr>
          <p:spPr bwMode="auto">
            <a:xfrm>
              <a:off x="893" y="1169"/>
              <a:ext cx="5447" cy="482"/>
            </a:xfrm>
            <a:custGeom>
              <a:avLst/>
              <a:gdLst/>
              <a:ahLst/>
              <a:cxnLst>
                <a:cxn ang="0">
                  <a:pos x="5447" y="0"/>
                </a:cxn>
                <a:cxn ang="0">
                  <a:pos x="5419" y="64"/>
                </a:cxn>
                <a:cxn ang="0">
                  <a:pos x="5383" y="137"/>
                </a:cxn>
                <a:cxn ang="0">
                  <a:pos x="5332" y="227"/>
                </a:cxn>
                <a:cxn ang="0">
                  <a:pos x="5265" y="332"/>
                </a:cxn>
                <a:cxn ang="0">
                  <a:pos x="5180" y="444"/>
                </a:cxn>
                <a:cxn ang="0">
                  <a:pos x="5105" y="529"/>
                </a:cxn>
                <a:cxn ang="0">
                  <a:pos x="5048" y="586"/>
                </a:cxn>
                <a:cxn ang="0">
                  <a:pos x="4989" y="641"/>
                </a:cxn>
                <a:cxn ang="0">
                  <a:pos x="4923" y="692"/>
                </a:cxn>
                <a:cxn ang="0">
                  <a:pos x="4853" y="744"/>
                </a:cxn>
                <a:cxn ang="0">
                  <a:pos x="4778" y="791"/>
                </a:cxn>
                <a:cxn ang="0">
                  <a:pos x="4697" y="833"/>
                </a:cxn>
                <a:cxn ang="0">
                  <a:pos x="4611" y="870"/>
                </a:cxn>
                <a:cxn ang="0">
                  <a:pos x="4521" y="902"/>
                </a:cxn>
                <a:cxn ang="0">
                  <a:pos x="4424" y="928"/>
                </a:cxn>
                <a:cxn ang="0">
                  <a:pos x="4322" y="947"/>
                </a:cxn>
                <a:cxn ang="0">
                  <a:pos x="4214" y="959"/>
                </a:cxn>
                <a:cxn ang="0">
                  <a:pos x="4102" y="962"/>
                </a:cxn>
                <a:cxn ang="0">
                  <a:pos x="3982" y="956"/>
                </a:cxn>
                <a:cxn ang="0">
                  <a:pos x="3857" y="939"/>
                </a:cxn>
                <a:cxn ang="0">
                  <a:pos x="3727" y="914"/>
                </a:cxn>
                <a:cxn ang="0">
                  <a:pos x="3591" y="875"/>
                </a:cxn>
                <a:cxn ang="0">
                  <a:pos x="3448" y="825"/>
                </a:cxn>
                <a:cxn ang="0">
                  <a:pos x="3298" y="763"/>
                </a:cxn>
                <a:cxn ang="0">
                  <a:pos x="3221" y="726"/>
                </a:cxn>
                <a:cxn ang="0">
                  <a:pos x="2920" y="586"/>
                </a:cxn>
                <a:cxn ang="0">
                  <a:pos x="2640" y="463"/>
                </a:cxn>
                <a:cxn ang="0">
                  <a:pos x="2376" y="360"/>
                </a:cxn>
                <a:cxn ang="0">
                  <a:pos x="2131" y="276"/>
                </a:cxn>
                <a:cxn ang="0">
                  <a:pos x="1901" y="208"/>
                </a:cxn>
                <a:cxn ang="0">
                  <a:pos x="1686" y="158"/>
                </a:cxn>
                <a:cxn ang="0">
                  <a:pos x="1483" y="124"/>
                </a:cxn>
                <a:cxn ang="0">
                  <a:pos x="1291" y="108"/>
                </a:cxn>
                <a:cxn ang="0">
                  <a:pos x="1111" y="105"/>
                </a:cxn>
                <a:cxn ang="0">
                  <a:pos x="937" y="118"/>
                </a:cxn>
                <a:cxn ang="0">
                  <a:pos x="772" y="143"/>
                </a:cxn>
                <a:cxn ang="0">
                  <a:pos x="612" y="184"/>
                </a:cxn>
                <a:cxn ang="0">
                  <a:pos x="457" y="237"/>
                </a:cxn>
                <a:cxn ang="0">
                  <a:pos x="303" y="302"/>
                </a:cxn>
                <a:cxn ang="0">
                  <a:pos x="151" y="378"/>
                </a:cxn>
                <a:cxn ang="0">
                  <a:pos x="0" y="465"/>
                </a:cxn>
              </a:cxnLst>
              <a:rect l="0" t="0" r="r" b="b"/>
              <a:pathLst>
                <a:path w="5447" h="962">
                  <a:moveTo>
                    <a:pt x="5447" y="0"/>
                  </a:moveTo>
                  <a:lnTo>
                    <a:pt x="5447" y="0"/>
                  </a:lnTo>
                  <a:lnTo>
                    <a:pt x="5440" y="17"/>
                  </a:lnTo>
                  <a:lnTo>
                    <a:pt x="5419" y="64"/>
                  </a:lnTo>
                  <a:lnTo>
                    <a:pt x="5402" y="98"/>
                  </a:lnTo>
                  <a:lnTo>
                    <a:pt x="5383" y="137"/>
                  </a:lnTo>
                  <a:lnTo>
                    <a:pt x="5359" y="181"/>
                  </a:lnTo>
                  <a:lnTo>
                    <a:pt x="5332" y="227"/>
                  </a:lnTo>
                  <a:lnTo>
                    <a:pt x="5300" y="279"/>
                  </a:lnTo>
                  <a:lnTo>
                    <a:pt x="5265" y="332"/>
                  </a:lnTo>
                  <a:lnTo>
                    <a:pt x="5225" y="387"/>
                  </a:lnTo>
                  <a:lnTo>
                    <a:pt x="5180" y="444"/>
                  </a:lnTo>
                  <a:lnTo>
                    <a:pt x="5130" y="500"/>
                  </a:lnTo>
                  <a:lnTo>
                    <a:pt x="5105" y="529"/>
                  </a:lnTo>
                  <a:lnTo>
                    <a:pt x="5078" y="557"/>
                  </a:lnTo>
                  <a:lnTo>
                    <a:pt x="5048" y="586"/>
                  </a:lnTo>
                  <a:lnTo>
                    <a:pt x="5019" y="613"/>
                  </a:lnTo>
                  <a:lnTo>
                    <a:pt x="4989" y="641"/>
                  </a:lnTo>
                  <a:lnTo>
                    <a:pt x="4957" y="667"/>
                  </a:lnTo>
                  <a:lnTo>
                    <a:pt x="4923" y="692"/>
                  </a:lnTo>
                  <a:lnTo>
                    <a:pt x="4889" y="718"/>
                  </a:lnTo>
                  <a:lnTo>
                    <a:pt x="4853" y="744"/>
                  </a:lnTo>
                  <a:lnTo>
                    <a:pt x="4815" y="767"/>
                  </a:lnTo>
                  <a:lnTo>
                    <a:pt x="4778" y="791"/>
                  </a:lnTo>
                  <a:lnTo>
                    <a:pt x="4737" y="812"/>
                  </a:lnTo>
                  <a:lnTo>
                    <a:pt x="4697" y="833"/>
                  </a:lnTo>
                  <a:lnTo>
                    <a:pt x="4654" y="852"/>
                  </a:lnTo>
                  <a:lnTo>
                    <a:pt x="4611" y="870"/>
                  </a:lnTo>
                  <a:lnTo>
                    <a:pt x="4567" y="888"/>
                  </a:lnTo>
                  <a:lnTo>
                    <a:pt x="4521" y="902"/>
                  </a:lnTo>
                  <a:lnTo>
                    <a:pt x="4472" y="917"/>
                  </a:lnTo>
                  <a:lnTo>
                    <a:pt x="4424" y="928"/>
                  </a:lnTo>
                  <a:lnTo>
                    <a:pt x="4374" y="939"/>
                  </a:lnTo>
                  <a:lnTo>
                    <a:pt x="4322" y="947"/>
                  </a:lnTo>
                  <a:lnTo>
                    <a:pt x="4270" y="954"/>
                  </a:lnTo>
                  <a:lnTo>
                    <a:pt x="4214" y="959"/>
                  </a:lnTo>
                  <a:lnTo>
                    <a:pt x="4158" y="962"/>
                  </a:lnTo>
                  <a:lnTo>
                    <a:pt x="4102" y="962"/>
                  </a:lnTo>
                  <a:lnTo>
                    <a:pt x="4043" y="960"/>
                  </a:lnTo>
                  <a:lnTo>
                    <a:pt x="3982" y="956"/>
                  </a:lnTo>
                  <a:lnTo>
                    <a:pt x="3921" y="949"/>
                  </a:lnTo>
                  <a:lnTo>
                    <a:pt x="3857" y="939"/>
                  </a:lnTo>
                  <a:lnTo>
                    <a:pt x="3793" y="928"/>
                  </a:lnTo>
                  <a:lnTo>
                    <a:pt x="3727" y="914"/>
                  </a:lnTo>
                  <a:lnTo>
                    <a:pt x="3659" y="896"/>
                  </a:lnTo>
                  <a:lnTo>
                    <a:pt x="3591" y="875"/>
                  </a:lnTo>
                  <a:lnTo>
                    <a:pt x="3520" y="852"/>
                  </a:lnTo>
                  <a:lnTo>
                    <a:pt x="3448" y="825"/>
                  </a:lnTo>
                  <a:lnTo>
                    <a:pt x="3373" y="796"/>
                  </a:lnTo>
                  <a:lnTo>
                    <a:pt x="3298" y="763"/>
                  </a:lnTo>
                  <a:lnTo>
                    <a:pt x="3221" y="726"/>
                  </a:lnTo>
                  <a:lnTo>
                    <a:pt x="3221" y="726"/>
                  </a:lnTo>
                  <a:lnTo>
                    <a:pt x="3067" y="654"/>
                  </a:lnTo>
                  <a:lnTo>
                    <a:pt x="2920" y="586"/>
                  </a:lnTo>
                  <a:lnTo>
                    <a:pt x="2777" y="521"/>
                  </a:lnTo>
                  <a:lnTo>
                    <a:pt x="2640" y="463"/>
                  </a:lnTo>
                  <a:lnTo>
                    <a:pt x="2505" y="410"/>
                  </a:lnTo>
                  <a:lnTo>
                    <a:pt x="2376" y="360"/>
                  </a:lnTo>
                  <a:lnTo>
                    <a:pt x="2252" y="315"/>
                  </a:lnTo>
                  <a:lnTo>
                    <a:pt x="2131" y="276"/>
                  </a:lnTo>
                  <a:lnTo>
                    <a:pt x="2015" y="240"/>
                  </a:lnTo>
                  <a:lnTo>
                    <a:pt x="1901" y="208"/>
                  </a:lnTo>
                  <a:lnTo>
                    <a:pt x="1791" y="181"/>
                  </a:lnTo>
                  <a:lnTo>
                    <a:pt x="1686" y="158"/>
                  </a:lnTo>
                  <a:lnTo>
                    <a:pt x="1583" y="140"/>
                  </a:lnTo>
                  <a:lnTo>
                    <a:pt x="1483" y="124"/>
                  </a:lnTo>
                  <a:lnTo>
                    <a:pt x="1386" y="114"/>
                  </a:lnTo>
                  <a:lnTo>
                    <a:pt x="1291" y="108"/>
                  </a:lnTo>
                  <a:lnTo>
                    <a:pt x="1200" y="105"/>
                  </a:lnTo>
                  <a:lnTo>
                    <a:pt x="1111" y="105"/>
                  </a:lnTo>
                  <a:lnTo>
                    <a:pt x="1023" y="109"/>
                  </a:lnTo>
                  <a:lnTo>
                    <a:pt x="937" y="118"/>
                  </a:lnTo>
                  <a:lnTo>
                    <a:pt x="854" y="129"/>
                  </a:lnTo>
                  <a:lnTo>
                    <a:pt x="772" y="143"/>
                  </a:lnTo>
                  <a:lnTo>
                    <a:pt x="692" y="163"/>
                  </a:lnTo>
                  <a:lnTo>
                    <a:pt x="612" y="184"/>
                  </a:lnTo>
                  <a:lnTo>
                    <a:pt x="533" y="208"/>
                  </a:lnTo>
                  <a:lnTo>
                    <a:pt x="457" y="237"/>
                  </a:lnTo>
                  <a:lnTo>
                    <a:pt x="379" y="268"/>
                  </a:lnTo>
                  <a:lnTo>
                    <a:pt x="303" y="302"/>
                  </a:lnTo>
                  <a:lnTo>
                    <a:pt x="228" y="339"/>
                  </a:lnTo>
                  <a:lnTo>
                    <a:pt x="151" y="378"/>
                  </a:lnTo>
                  <a:lnTo>
                    <a:pt x="76" y="419"/>
                  </a:lnTo>
                  <a:lnTo>
                    <a:pt x="0" y="465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43496" name="Freeform 40"/>
            <p:cNvSpPr>
              <a:spLocks/>
            </p:cNvSpPr>
            <p:nvPr userDrawn="1"/>
          </p:nvSpPr>
          <p:spPr bwMode="auto">
            <a:xfrm>
              <a:off x="925" y="1141"/>
              <a:ext cx="5439" cy="497"/>
            </a:xfrm>
            <a:custGeom>
              <a:avLst/>
              <a:gdLst/>
              <a:ahLst/>
              <a:cxnLst>
                <a:cxn ang="0">
                  <a:pos x="5439" y="0"/>
                </a:cxn>
                <a:cxn ang="0">
                  <a:pos x="5412" y="65"/>
                </a:cxn>
                <a:cxn ang="0">
                  <a:pos x="5377" y="137"/>
                </a:cxn>
                <a:cxn ang="0">
                  <a:pos x="5327" y="231"/>
                </a:cxn>
                <a:cxn ang="0">
                  <a:pos x="5261" y="336"/>
                </a:cxn>
                <a:cxn ang="0">
                  <a:pos x="5179" y="451"/>
                </a:cxn>
                <a:cxn ang="0">
                  <a:pos x="5104" y="538"/>
                </a:cxn>
                <a:cxn ang="0">
                  <a:pos x="5050" y="596"/>
                </a:cxn>
                <a:cxn ang="0">
                  <a:pos x="4990" y="652"/>
                </a:cxn>
                <a:cxn ang="0">
                  <a:pos x="4925" y="706"/>
                </a:cxn>
                <a:cxn ang="0">
                  <a:pos x="4855" y="759"/>
                </a:cxn>
                <a:cxn ang="0">
                  <a:pos x="4780" y="808"/>
                </a:cxn>
                <a:cxn ang="0">
                  <a:pos x="4701" y="851"/>
                </a:cxn>
                <a:cxn ang="0">
                  <a:pos x="4617" y="891"/>
                </a:cxn>
                <a:cxn ang="0">
                  <a:pos x="4526" y="925"/>
                </a:cxn>
                <a:cxn ang="0">
                  <a:pos x="4429" y="953"/>
                </a:cxn>
                <a:cxn ang="0">
                  <a:pos x="4328" y="975"/>
                </a:cxn>
                <a:cxn ang="0">
                  <a:pos x="4221" y="988"/>
                </a:cxn>
                <a:cxn ang="0">
                  <a:pos x="4108" y="993"/>
                </a:cxn>
                <a:cxn ang="0">
                  <a:pos x="3989" y="990"/>
                </a:cxn>
                <a:cxn ang="0">
                  <a:pos x="3864" y="975"/>
                </a:cxn>
                <a:cxn ang="0">
                  <a:pos x="3732" y="951"/>
                </a:cxn>
                <a:cxn ang="0">
                  <a:pos x="3595" y="917"/>
                </a:cxn>
                <a:cxn ang="0">
                  <a:pos x="3452" y="869"/>
                </a:cxn>
                <a:cxn ang="0">
                  <a:pos x="3302" y="809"/>
                </a:cxn>
                <a:cxn ang="0">
                  <a:pos x="3224" y="775"/>
                </a:cxn>
                <a:cxn ang="0">
                  <a:pos x="2921" y="638"/>
                </a:cxn>
                <a:cxn ang="0">
                  <a:pos x="2638" y="522"/>
                </a:cxn>
                <a:cxn ang="0">
                  <a:pos x="2374" y="423"/>
                </a:cxn>
                <a:cxn ang="0">
                  <a:pos x="2127" y="342"/>
                </a:cxn>
                <a:cxn ang="0">
                  <a:pos x="1897" y="281"/>
                </a:cxn>
                <a:cxn ang="0">
                  <a:pos x="1680" y="234"/>
                </a:cxn>
                <a:cxn ang="0">
                  <a:pos x="1477" y="205"/>
                </a:cxn>
                <a:cxn ang="0">
                  <a:pos x="1286" y="191"/>
                </a:cxn>
                <a:cxn ang="0">
                  <a:pos x="1104" y="192"/>
                </a:cxn>
                <a:cxn ang="0">
                  <a:pos x="932" y="208"/>
                </a:cxn>
                <a:cxn ang="0">
                  <a:pos x="766" y="239"/>
                </a:cxn>
                <a:cxn ang="0">
                  <a:pos x="607" y="283"/>
                </a:cxn>
                <a:cxn ang="0">
                  <a:pos x="453" y="338"/>
                </a:cxn>
                <a:cxn ang="0">
                  <a:pos x="300" y="407"/>
                </a:cxn>
                <a:cxn ang="0">
                  <a:pos x="150" y="486"/>
                </a:cxn>
                <a:cxn ang="0">
                  <a:pos x="0" y="578"/>
                </a:cxn>
              </a:cxnLst>
              <a:rect l="0" t="0" r="r" b="b"/>
              <a:pathLst>
                <a:path w="5439" h="993">
                  <a:moveTo>
                    <a:pt x="5439" y="0"/>
                  </a:moveTo>
                  <a:lnTo>
                    <a:pt x="5439" y="0"/>
                  </a:lnTo>
                  <a:lnTo>
                    <a:pt x="5432" y="18"/>
                  </a:lnTo>
                  <a:lnTo>
                    <a:pt x="5412" y="65"/>
                  </a:lnTo>
                  <a:lnTo>
                    <a:pt x="5397" y="99"/>
                  </a:lnTo>
                  <a:lnTo>
                    <a:pt x="5377" y="137"/>
                  </a:lnTo>
                  <a:lnTo>
                    <a:pt x="5354" y="183"/>
                  </a:lnTo>
                  <a:lnTo>
                    <a:pt x="5327" y="231"/>
                  </a:lnTo>
                  <a:lnTo>
                    <a:pt x="5297" y="283"/>
                  </a:lnTo>
                  <a:lnTo>
                    <a:pt x="5261" y="336"/>
                  </a:lnTo>
                  <a:lnTo>
                    <a:pt x="5222" y="393"/>
                  </a:lnTo>
                  <a:lnTo>
                    <a:pt x="5179" y="451"/>
                  </a:lnTo>
                  <a:lnTo>
                    <a:pt x="5130" y="509"/>
                  </a:lnTo>
                  <a:lnTo>
                    <a:pt x="5104" y="538"/>
                  </a:lnTo>
                  <a:lnTo>
                    <a:pt x="5078" y="567"/>
                  </a:lnTo>
                  <a:lnTo>
                    <a:pt x="5050" y="596"/>
                  </a:lnTo>
                  <a:lnTo>
                    <a:pt x="5021" y="623"/>
                  </a:lnTo>
                  <a:lnTo>
                    <a:pt x="4990" y="652"/>
                  </a:lnTo>
                  <a:lnTo>
                    <a:pt x="4958" y="680"/>
                  </a:lnTo>
                  <a:lnTo>
                    <a:pt x="4925" y="706"/>
                  </a:lnTo>
                  <a:lnTo>
                    <a:pt x="4891" y="733"/>
                  </a:lnTo>
                  <a:lnTo>
                    <a:pt x="4855" y="759"/>
                  </a:lnTo>
                  <a:lnTo>
                    <a:pt x="4819" y="783"/>
                  </a:lnTo>
                  <a:lnTo>
                    <a:pt x="4780" y="808"/>
                  </a:lnTo>
                  <a:lnTo>
                    <a:pt x="4742" y="830"/>
                  </a:lnTo>
                  <a:lnTo>
                    <a:pt x="4701" y="851"/>
                  </a:lnTo>
                  <a:lnTo>
                    <a:pt x="4660" y="872"/>
                  </a:lnTo>
                  <a:lnTo>
                    <a:pt x="4617" y="891"/>
                  </a:lnTo>
                  <a:lnTo>
                    <a:pt x="4572" y="909"/>
                  </a:lnTo>
                  <a:lnTo>
                    <a:pt x="4526" y="925"/>
                  </a:lnTo>
                  <a:lnTo>
                    <a:pt x="4479" y="940"/>
                  </a:lnTo>
                  <a:lnTo>
                    <a:pt x="4429" y="953"/>
                  </a:lnTo>
                  <a:lnTo>
                    <a:pt x="4379" y="966"/>
                  </a:lnTo>
                  <a:lnTo>
                    <a:pt x="4328" y="975"/>
                  </a:lnTo>
                  <a:lnTo>
                    <a:pt x="4275" y="982"/>
                  </a:lnTo>
                  <a:lnTo>
                    <a:pt x="4221" y="988"/>
                  </a:lnTo>
                  <a:lnTo>
                    <a:pt x="4165" y="992"/>
                  </a:lnTo>
                  <a:lnTo>
                    <a:pt x="4108" y="993"/>
                  </a:lnTo>
                  <a:lnTo>
                    <a:pt x="4049" y="993"/>
                  </a:lnTo>
                  <a:lnTo>
                    <a:pt x="3989" y="990"/>
                  </a:lnTo>
                  <a:lnTo>
                    <a:pt x="3927" y="984"/>
                  </a:lnTo>
                  <a:lnTo>
                    <a:pt x="3864" y="975"/>
                  </a:lnTo>
                  <a:lnTo>
                    <a:pt x="3799" y="966"/>
                  </a:lnTo>
                  <a:lnTo>
                    <a:pt x="3732" y="951"/>
                  </a:lnTo>
                  <a:lnTo>
                    <a:pt x="3666" y="935"/>
                  </a:lnTo>
                  <a:lnTo>
                    <a:pt x="3595" y="917"/>
                  </a:lnTo>
                  <a:lnTo>
                    <a:pt x="3524" y="895"/>
                  </a:lnTo>
                  <a:lnTo>
                    <a:pt x="3452" y="869"/>
                  </a:lnTo>
                  <a:lnTo>
                    <a:pt x="3377" y="841"/>
                  </a:lnTo>
                  <a:lnTo>
                    <a:pt x="3302" y="809"/>
                  </a:lnTo>
                  <a:lnTo>
                    <a:pt x="3224" y="775"/>
                  </a:lnTo>
                  <a:lnTo>
                    <a:pt x="3224" y="775"/>
                  </a:lnTo>
                  <a:lnTo>
                    <a:pt x="3070" y="704"/>
                  </a:lnTo>
                  <a:lnTo>
                    <a:pt x="2921" y="638"/>
                  </a:lnTo>
                  <a:lnTo>
                    <a:pt x="2777" y="578"/>
                  </a:lnTo>
                  <a:lnTo>
                    <a:pt x="2638" y="522"/>
                  </a:lnTo>
                  <a:lnTo>
                    <a:pt x="2503" y="470"/>
                  </a:lnTo>
                  <a:lnTo>
                    <a:pt x="2374" y="423"/>
                  </a:lnTo>
                  <a:lnTo>
                    <a:pt x="2249" y="381"/>
                  </a:lnTo>
                  <a:lnTo>
                    <a:pt x="2127" y="342"/>
                  </a:lnTo>
                  <a:lnTo>
                    <a:pt x="2010" y="310"/>
                  </a:lnTo>
                  <a:lnTo>
                    <a:pt x="1897" y="281"/>
                  </a:lnTo>
                  <a:lnTo>
                    <a:pt x="1787" y="255"/>
                  </a:lnTo>
                  <a:lnTo>
                    <a:pt x="1680" y="234"/>
                  </a:lnTo>
                  <a:lnTo>
                    <a:pt x="1577" y="218"/>
                  </a:lnTo>
                  <a:lnTo>
                    <a:pt x="1477" y="205"/>
                  </a:lnTo>
                  <a:lnTo>
                    <a:pt x="1380" y="197"/>
                  </a:lnTo>
                  <a:lnTo>
                    <a:pt x="1286" y="191"/>
                  </a:lnTo>
                  <a:lnTo>
                    <a:pt x="1194" y="191"/>
                  </a:lnTo>
                  <a:lnTo>
                    <a:pt x="1104" y="192"/>
                  </a:lnTo>
                  <a:lnTo>
                    <a:pt x="1018" y="199"/>
                  </a:lnTo>
                  <a:lnTo>
                    <a:pt x="932" y="208"/>
                  </a:lnTo>
                  <a:lnTo>
                    <a:pt x="848" y="221"/>
                  </a:lnTo>
                  <a:lnTo>
                    <a:pt x="766" y="239"/>
                  </a:lnTo>
                  <a:lnTo>
                    <a:pt x="686" y="259"/>
                  </a:lnTo>
                  <a:lnTo>
                    <a:pt x="607" y="283"/>
                  </a:lnTo>
                  <a:lnTo>
                    <a:pt x="529" y="309"/>
                  </a:lnTo>
                  <a:lnTo>
                    <a:pt x="453" y="338"/>
                  </a:lnTo>
                  <a:lnTo>
                    <a:pt x="376" y="372"/>
                  </a:lnTo>
                  <a:lnTo>
                    <a:pt x="300" y="407"/>
                  </a:lnTo>
                  <a:lnTo>
                    <a:pt x="225" y="446"/>
                  </a:lnTo>
                  <a:lnTo>
                    <a:pt x="150" y="486"/>
                  </a:lnTo>
                  <a:lnTo>
                    <a:pt x="75" y="531"/>
                  </a:lnTo>
                  <a:lnTo>
                    <a:pt x="0" y="57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43497" name="Freeform 41"/>
            <p:cNvSpPr>
              <a:spLocks/>
            </p:cNvSpPr>
            <p:nvPr userDrawn="1"/>
          </p:nvSpPr>
          <p:spPr bwMode="auto">
            <a:xfrm>
              <a:off x="958" y="1112"/>
              <a:ext cx="5429" cy="513"/>
            </a:xfrm>
            <a:custGeom>
              <a:avLst/>
              <a:gdLst/>
              <a:ahLst/>
              <a:cxnLst>
                <a:cxn ang="0">
                  <a:pos x="5429" y="0"/>
                </a:cxn>
                <a:cxn ang="0">
                  <a:pos x="5403" y="66"/>
                </a:cxn>
                <a:cxn ang="0">
                  <a:pos x="5369" y="141"/>
                </a:cxn>
                <a:cxn ang="0">
                  <a:pos x="5321" y="234"/>
                </a:cxn>
                <a:cxn ang="0">
                  <a:pos x="5257" y="342"/>
                </a:cxn>
                <a:cxn ang="0">
                  <a:pos x="5176" y="459"/>
                </a:cxn>
                <a:cxn ang="0">
                  <a:pos x="5103" y="547"/>
                </a:cxn>
                <a:cxn ang="0">
                  <a:pos x="5049" y="607"/>
                </a:cxn>
                <a:cxn ang="0">
                  <a:pos x="4990" y="665"/>
                </a:cxn>
                <a:cxn ang="0">
                  <a:pos x="4927" y="720"/>
                </a:cxn>
                <a:cxn ang="0">
                  <a:pos x="4857" y="775"/>
                </a:cxn>
                <a:cxn ang="0">
                  <a:pos x="4784" y="825"/>
                </a:cxn>
                <a:cxn ang="0">
                  <a:pos x="4704" y="870"/>
                </a:cxn>
                <a:cxn ang="0">
                  <a:pos x="4620" y="912"/>
                </a:cxn>
                <a:cxn ang="0">
                  <a:pos x="4531" y="949"/>
                </a:cxn>
                <a:cxn ang="0">
                  <a:pos x="4435" y="979"/>
                </a:cxn>
                <a:cxn ang="0">
                  <a:pos x="4334" y="1003"/>
                </a:cxn>
                <a:cxn ang="0">
                  <a:pos x="4227" y="1017"/>
                </a:cxn>
                <a:cxn ang="0">
                  <a:pos x="4114" y="1025"/>
                </a:cxn>
                <a:cxn ang="0">
                  <a:pos x="3995" y="1024"/>
                </a:cxn>
                <a:cxn ang="0">
                  <a:pos x="3870" y="1012"/>
                </a:cxn>
                <a:cxn ang="0">
                  <a:pos x="3738" y="991"/>
                </a:cxn>
                <a:cxn ang="0">
                  <a:pos x="3601" y="959"/>
                </a:cxn>
                <a:cxn ang="0">
                  <a:pos x="3456" y="914"/>
                </a:cxn>
                <a:cxn ang="0">
                  <a:pos x="3305" y="857"/>
                </a:cxn>
                <a:cxn ang="0">
                  <a:pos x="3227" y="824"/>
                </a:cxn>
                <a:cxn ang="0">
                  <a:pos x="2922" y="693"/>
                </a:cxn>
                <a:cxn ang="0">
                  <a:pos x="2637" y="581"/>
                </a:cxn>
                <a:cxn ang="0">
                  <a:pos x="2372" y="488"/>
                </a:cxn>
                <a:cxn ang="0">
                  <a:pos x="2123" y="412"/>
                </a:cxn>
                <a:cxn ang="0">
                  <a:pos x="1891" y="354"/>
                </a:cxn>
                <a:cxn ang="0">
                  <a:pos x="1675" y="313"/>
                </a:cxn>
                <a:cxn ang="0">
                  <a:pos x="1472" y="287"/>
                </a:cxn>
                <a:cxn ang="0">
                  <a:pos x="1281" y="278"/>
                </a:cxn>
                <a:cxn ang="0">
                  <a:pos x="1099" y="283"/>
                </a:cxn>
                <a:cxn ang="0">
                  <a:pos x="926" y="302"/>
                </a:cxn>
                <a:cxn ang="0">
                  <a:pos x="761" y="336"/>
                </a:cxn>
                <a:cxn ang="0">
                  <a:pos x="603" y="383"/>
                </a:cxn>
                <a:cxn ang="0">
                  <a:pos x="449" y="441"/>
                </a:cxn>
                <a:cxn ang="0">
                  <a:pos x="298" y="514"/>
                </a:cxn>
                <a:cxn ang="0">
                  <a:pos x="149" y="596"/>
                </a:cxn>
                <a:cxn ang="0">
                  <a:pos x="0" y="691"/>
                </a:cxn>
              </a:cxnLst>
              <a:rect l="0" t="0" r="r" b="b"/>
              <a:pathLst>
                <a:path w="5429" h="1025">
                  <a:moveTo>
                    <a:pt x="5429" y="0"/>
                  </a:moveTo>
                  <a:lnTo>
                    <a:pt x="5429" y="0"/>
                  </a:lnTo>
                  <a:lnTo>
                    <a:pt x="5422" y="18"/>
                  </a:lnTo>
                  <a:lnTo>
                    <a:pt x="5403" y="66"/>
                  </a:lnTo>
                  <a:lnTo>
                    <a:pt x="5389" y="100"/>
                  </a:lnTo>
                  <a:lnTo>
                    <a:pt x="5369" y="141"/>
                  </a:lnTo>
                  <a:lnTo>
                    <a:pt x="5347" y="186"/>
                  </a:lnTo>
                  <a:lnTo>
                    <a:pt x="5321" y="234"/>
                  </a:lnTo>
                  <a:lnTo>
                    <a:pt x="5292" y="287"/>
                  </a:lnTo>
                  <a:lnTo>
                    <a:pt x="5257" y="342"/>
                  </a:lnTo>
                  <a:lnTo>
                    <a:pt x="5218" y="399"/>
                  </a:lnTo>
                  <a:lnTo>
                    <a:pt x="5176" y="459"/>
                  </a:lnTo>
                  <a:lnTo>
                    <a:pt x="5129" y="518"/>
                  </a:lnTo>
                  <a:lnTo>
                    <a:pt x="5103" y="547"/>
                  </a:lnTo>
                  <a:lnTo>
                    <a:pt x="5076" y="576"/>
                  </a:lnTo>
                  <a:lnTo>
                    <a:pt x="5049" y="607"/>
                  </a:lnTo>
                  <a:lnTo>
                    <a:pt x="5021" y="636"/>
                  </a:lnTo>
                  <a:lnTo>
                    <a:pt x="4990" y="665"/>
                  </a:lnTo>
                  <a:lnTo>
                    <a:pt x="4958" y="693"/>
                  </a:lnTo>
                  <a:lnTo>
                    <a:pt x="4927" y="720"/>
                  </a:lnTo>
                  <a:lnTo>
                    <a:pt x="4893" y="748"/>
                  </a:lnTo>
                  <a:lnTo>
                    <a:pt x="4857" y="775"/>
                  </a:lnTo>
                  <a:lnTo>
                    <a:pt x="4821" y="799"/>
                  </a:lnTo>
                  <a:lnTo>
                    <a:pt x="4784" y="825"/>
                  </a:lnTo>
                  <a:lnTo>
                    <a:pt x="4745" y="848"/>
                  </a:lnTo>
                  <a:lnTo>
                    <a:pt x="4704" y="870"/>
                  </a:lnTo>
                  <a:lnTo>
                    <a:pt x="4663" y="893"/>
                  </a:lnTo>
                  <a:lnTo>
                    <a:pt x="4620" y="912"/>
                  </a:lnTo>
                  <a:lnTo>
                    <a:pt x="4577" y="932"/>
                  </a:lnTo>
                  <a:lnTo>
                    <a:pt x="4531" y="949"/>
                  </a:lnTo>
                  <a:lnTo>
                    <a:pt x="4484" y="964"/>
                  </a:lnTo>
                  <a:lnTo>
                    <a:pt x="4435" y="979"/>
                  </a:lnTo>
                  <a:lnTo>
                    <a:pt x="4385" y="991"/>
                  </a:lnTo>
                  <a:lnTo>
                    <a:pt x="4334" y="1003"/>
                  </a:lnTo>
                  <a:lnTo>
                    <a:pt x="4281" y="1011"/>
                  </a:lnTo>
                  <a:lnTo>
                    <a:pt x="4227" y="1017"/>
                  </a:lnTo>
                  <a:lnTo>
                    <a:pt x="4171" y="1022"/>
                  </a:lnTo>
                  <a:lnTo>
                    <a:pt x="4114" y="1025"/>
                  </a:lnTo>
                  <a:lnTo>
                    <a:pt x="4055" y="1025"/>
                  </a:lnTo>
                  <a:lnTo>
                    <a:pt x="3995" y="1024"/>
                  </a:lnTo>
                  <a:lnTo>
                    <a:pt x="3932" y="1021"/>
                  </a:lnTo>
                  <a:lnTo>
                    <a:pt x="3870" y="1012"/>
                  </a:lnTo>
                  <a:lnTo>
                    <a:pt x="3805" y="1004"/>
                  </a:lnTo>
                  <a:lnTo>
                    <a:pt x="3738" y="991"/>
                  </a:lnTo>
                  <a:lnTo>
                    <a:pt x="3670" y="977"/>
                  </a:lnTo>
                  <a:lnTo>
                    <a:pt x="3601" y="959"/>
                  </a:lnTo>
                  <a:lnTo>
                    <a:pt x="3528" y="938"/>
                  </a:lnTo>
                  <a:lnTo>
                    <a:pt x="3456" y="914"/>
                  </a:lnTo>
                  <a:lnTo>
                    <a:pt x="3381" y="888"/>
                  </a:lnTo>
                  <a:lnTo>
                    <a:pt x="3305" y="857"/>
                  </a:lnTo>
                  <a:lnTo>
                    <a:pt x="3227" y="824"/>
                  </a:lnTo>
                  <a:lnTo>
                    <a:pt x="3227" y="824"/>
                  </a:lnTo>
                  <a:lnTo>
                    <a:pt x="3072" y="756"/>
                  </a:lnTo>
                  <a:lnTo>
                    <a:pt x="2922" y="693"/>
                  </a:lnTo>
                  <a:lnTo>
                    <a:pt x="2777" y="635"/>
                  </a:lnTo>
                  <a:lnTo>
                    <a:pt x="2637" y="581"/>
                  </a:lnTo>
                  <a:lnTo>
                    <a:pt x="2502" y="533"/>
                  </a:lnTo>
                  <a:lnTo>
                    <a:pt x="2372" y="488"/>
                  </a:lnTo>
                  <a:lnTo>
                    <a:pt x="2245" y="447"/>
                  </a:lnTo>
                  <a:lnTo>
                    <a:pt x="2123" y="412"/>
                  </a:lnTo>
                  <a:lnTo>
                    <a:pt x="2005" y="381"/>
                  </a:lnTo>
                  <a:lnTo>
                    <a:pt x="1891" y="354"/>
                  </a:lnTo>
                  <a:lnTo>
                    <a:pt x="1782" y="331"/>
                  </a:lnTo>
                  <a:lnTo>
                    <a:pt x="1675" y="313"/>
                  </a:lnTo>
                  <a:lnTo>
                    <a:pt x="1572" y="297"/>
                  </a:lnTo>
                  <a:lnTo>
                    <a:pt x="1472" y="287"/>
                  </a:lnTo>
                  <a:lnTo>
                    <a:pt x="1375" y="279"/>
                  </a:lnTo>
                  <a:lnTo>
                    <a:pt x="1281" y="278"/>
                  </a:lnTo>
                  <a:lnTo>
                    <a:pt x="1187" y="278"/>
                  </a:lnTo>
                  <a:lnTo>
                    <a:pt x="1099" y="283"/>
                  </a:lnTo>
                  <a:lnTo>
                    <a:pt x="1011" y="291"/>
                  </a:lnTo>
                  <a:lnTo>
                    <a:pt x="926" y="302"/>
                  </a:lnTo>
                  <a:lnTo>
                    <a:pt x="843" y="317"/>
                  </a:lnTo>
                  <a:lnTo>
                    <a:pt x="761" y="336"/>
                  </a:lnTo>
                  <a:lnTo>
                    <a:pt x="682" y="357"/>
                  </a:lnTo>
                  <a:lnTo>
                    <a:pt x="603" y="383"/>
                  </a:lnTo>
                  <a:lnTo>
                    <a:pt x="525" y="410"/>
                  </a:lnTo>
                  <a:lnTo>
                    <a:pt x="449" y="441"/>
                  </a:lnTo>
                  <a:lnTo>
                    <a:pt x="372" y="476"/>
                  </a:lnTo>
                  <a:lnTo>
                    <a:pt x="298" y="514"/>
                  </a:lnTo>
                  <a:lnTo>
                    <a:pt x="224" y="554"/>
                  </a:lnTo>
                  <a:lnTo>
                    <a:pt x="149" y="596"/>
                  </a:lnTo>
                  <a:lnTo>
                    <a:pt x="75" y="643"/>
                  </a:lnTo>
                  <a:lnTo>
                    <a:pt x="0" y="691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43498" name="Freeform 42"/>
            <p:cNvSpPr>
              <a:spLocks/>
            </p:cNvSpPr>
            <p:nvPr userDrawn="1"/>
          </p:nvSpPr>
          <p:spPr bwMode="auto">
            <a:xfrm>
              <a:off x="993" y="1083"/>
              <a:ext cx="5418" cy="530"/>
            </a:xfrm>
            <a:custGeom>
              <a:avLst/>
              <a:gdLst/>
              <a:ahLst/>
              <a:cxnLst>
                <a:cxn ang="0">
                  <a:pos x="5418" y="0"/>
                </a:cxn>
                <a:cxn ang="0">
                  <a:pos x="5393" y="68"/>
                </a:cxn>
                <a:cxn ang="0">
                  <a:pos x="5361" y="142"/>
                </a:cxn>
                <a:cxn ang="0">
                  <a:pos x="5314" y="237"/>
                </a:cxn>
                <a:cxn ang="0">
                  <a:pos x="5251" y="347"/>
                </a:cxn>
                <a:cxn ang="0">
                  <a:pos x="5171" y="467"/>
                </a:cxn>
                <a:cxn ang="0">
                  <a:pos x="5100" y="557"/>
                </a:cxn>
                <a:cxn ang="0">
                  <a:pos x="5047" y="618"/>
                </a:cxn>
                <a:cxn ang="0">
                  <a:pos x="4989" y="676"/>
                </a:cxn>
                <a:cxn ang="0">
                  <a:pos x="4926" y="735"/>
                </a:cxn>
                <a:cxn ang="0">
                  <a:pos x="4858" y="789"/>
                </a:cxn>
                <a:cxn ang="0">
                  <a:pos x="4785" y="843"/>
                </a:cxn>
                <a:cxn ang="0">
                  <a:pos x="4707" y="890"/>
                </a:cxn>
                <a:cxn ang="0">
                  <a:pos x="4622" y="933"/>
                </a:cxn>
                <a:cxn ang="0">
                  <a:pos x="4533" y="972"/>
                </a:cxn>
                <a:cxn ang="0">
                  <a:pos x="4437" y="1004"/>
                </a:cxn>
                <a:cxn ang="0">
                  <a:pos x="4338" y="1030"/>
                </a:cxn>
                <a:cxn ang="0">
                  <a:pos x="4231" y="1048"/>
                </a:cxn>
                <a:cxn ang="0">
                  <a:pos x="4118" y="1058"/>
                </a:cxn>
                <a:cxn ang="0">
                  <a:pos x="3999" y="1059"/>
                </a:cxn>
                <a:cxn ang="0">
                  <a:pos x="3874" y="1049"/>
                </a:cxn>
                <a:cxn ang="0">
                  <a:pos x="3742" y="1032"/>
                </a:cxn>
                <a:cxn ang="0">
                  <a:pos x="3603" y="1001"/>
                </a:cxn>
                <a:cxn ang="0">
                  <a:pos x="3459" y="959"/>
                </a:cxn>
                <a:cxn ang="0">
                  <a:pos x="3306" y="906"/>
                </a:cxn>
                <a:cxn ang="0">
                  <a:pos x="3228" y="873"/>
                </a:cxn>
                <a:cxn ang="0">
                  <a:pos x="2920" y="748"/>
                </a:cxn>
                <a:cxn ang="0">
                  <a:pos x="2634" y="641"/>
                </a:cxn>
                <a:cxn ang="0">
                  <a:pos x="2367" y="552"/>
                </a:cxn>
                <a:cxn ang="0">
                  <a:pos x="2119" y="483"/>
                </a:cxn>
                <a:cxn ang="0">
                  <a:pos x="1886" y="428"/>
                </a:cxn>
                <a:cxn ang="0">
                  <a:pos x="1669" y="391"/>
                </a:cxn>
                <a:cxn ang="0">
                  <a:pos x="1465" y="370"/>
                </a:cxn>
                <a:cxn ang="0">
                  <a:pos x="1273" y="363"/>
                </a:cxn>
                <a:cxn ang="0">
                  <a:pos x="1091" y="371"/>
                </a:cxn>
                <a:cxn ang="0">
                  <a:pos x="919" y="396"/>
                </a:cxn>
                <a:cxn ang="0">
                  <a:pos x="755" y="433"/>
                </a:cxn>
                <a:cxn ang="0">
                  <a:pos x="597" y="483"/>
                </a:cxn>
                <a:cxn ang="0">
                  <a:pos x="444" y="546"/>
                </a:cxn>
                <a:cxn ang="0">
                  <a:pos x="294" y="620"/>
                </a:cxn>
                <a:cxn ang="0">
                  <a:pos x="147" y="707"/>
                </a:cxn>
                <a:cxn ang="0">
                  <a:pos x="0" y="806"/>
                </a:cxn>
              </a:cxnLst>
              <a:rect l="0" t="0" r="r" b="b"/>
              <a:pathLst>
                <a:path w="5418" h="1059">
                  <a:moveTo>
                    <a:pt x="5418" y="0"/>
                  </a:moveTo>
                  <a:lnTo>
                    <a:pt x="5418" y="0"/>
                  </a:lnTo>
                  <a:lnTo>
                    <a:pt x="5411" y="18"/>
                  </a:lnTo>
                  <a:lnTo>
                    <a:pt x="5393" y="68"/>
                  </a:lnTo>
                  <a:lnTo>
                    <a:pt x="5377" y="102"/>
                  </a:lnTo>
                  <a:lnTo>
                    <a:pt x="5361" y="142"/>
                  </a:lnTo>
                  <a:lnTo>
                    <a:pt x="5339" y="189"/>
                  </a:lnTo>
                  <a:lnTo>
                    <a:pt x="5314" y="237"/>
                  </a:lnTo>
                  <a:lnTo>
                    <a:pt x="5284" y="292"/>
                  </a:lnTo>
                  <a:lnTo>
                    <a:pt x="5251" y="347"/>
                  </a:lnTo>
                  <a:lnTo>
                    <a:pt x="5214" y="407"/>
                  </a:lnTo>
                  <a:lnTo>
                    <a:pt x="5171" y="467"/>
                  </a:lnTo>
                  <a:lnTo>
                    <a:pt x="5125" y="526"/>
                  </a:lnTo>
                  <a:lnTo>
                    <a:pt x="5100" y="557"/>
                  </a:lnTo>
                  <a:lnTo>
                    <a:pt x="5073" y="588"/>
                  </a:lnTo>
                  <a:lnTo>
                    <a:pt x="5047" y="618"/>
                  </a:lnTo>
                  <a:lnTo>
                    <a:pt x="5018" y="647"/>
                  </a:lnTo>
                  <a:lnTo>
                    <a:pt x="4989" y="676"/>
                  </a:lnTo>
                  <a:lnTo>
                    <a:pt x="4958" y="706"/>
                  </a:lnTo>
                  <a:lnTo>
                    <a:pt x="4926" y="735"/>
                  </a:lnTo>
                  <a:lnTo>
                    <a:pt x="4893" y="762"/>
                  </a:lnTo>
                  <a:lnTo>
                    <a:pt x="4858" y="789"/>
                  </a:lnTo>
                  <a:lnTo>
                    <a:pt x="4822" y="817"/>
                  </a:lnTo>
                  <a:lnTo>
                    <a:pt x="4785" y="843"/>
                  </a:lnTo>
                  <a:lnTo>
                    <a:pt x="4746" y="867"/>
                  </a:lnTo>
                  <a:lnTo>
                    <a:pt x="4707" y="890"/>
                  </a:lnTo>
                  <a:lnTo>
                    <a:pt x="4665" y="912"/>
                  </a:lnTo>
                  <a:lnTo>
                    <a:pt x="4622" y="933"/>
                  </a:lnTo>
                  <a:lnTo>
                    <a:pt x="4579" y="954"/>
                  </a:lnTo>
                  <a:lnTo>
                    <a:pt x="4533" y="972"/>
                  </a:lnTo>
                  <a:lnTo>
                    <a:pt x="4486" y="990"/>
                  </a:lnTo>
                  <a:lnTo>
                    <a:pt x="4437" y="1004"/>
                  </a:lnTo>
                  <a:lnTo>
                    <a:pt x="4389" y="1019"/>
                  </a:lnTo>
                  <a:lnTo>
                    <a:pt x="4338" y="1030"/>
                  </a:lnTo>
                  <a:lnTo>
                    <a:pt x="4285" y="1040"/>
                  </a:lnTo>
                  <a:lnTo>
                    <a:pt x="4231" y="1048"/>
                  </a:lnTo>
                  <a:lnTo>
                    <a:pt x="4175" y="1054"/>
                  </a:lnTo>
                  <a:lnTo>
                    <a:pt x="4118" y="1058"/>
                  </a:lnTo>
                  <a:lnTo>
                    <a:pt x="4058" y="1059"/>
                  </a:lnTo>
                  <a:lnTo>
                    <a:pt x="3999" y="1059"/>
                  </a:lnTo>
                  <a:lnTo>
                    <a:pt x="3936" y="1056"/>
                  </a:lnTo>
                  <a:lnTo>
                    <a:pt x="3874" y="1049"/>
                  </a:lnTo>
                  <a:lnTo>
                    <a:pt x="3809" y="1041"/>
                  </a:lnTo>
                  <a:lnTo>
                    <a:pt x="3742" y="1032"/>
                  </a:lnTo>
                  <a:lnTo>
                    <a:pt x="3672" y="1017"/>
                  </a:lnTo>
                  <a:lnTo>
                    <a:pt x="3603" y="1001"/>
                  </a:lnTo>
                  <a:lnTo>
                    <a:pt x="3531" y="982"/>
                  </a:lnTo>
                  <a:lnTo>
                    <a:pt x="3459" y="959"/>
                  </a:lnTo>
                  <a:lnTo>
                    <a:pt x="3382" y="933"/>
                  </a:lnTo>
                  <a:lnTo>
                    <a:pt x="3306" y="906"/>
                  </a:lnTo>
                  <a:lnTo>
                    <a:pt x="3228" y="873"/>
                  </a:lnTo>
                  <a:lnTo>
                    <a:pt x="3228" y="873"/>
                  </a:lnTo>
                  <a:lnTo>
                    <a:pt x="3071" y="809"/>
                  </a:lnTo>
                  <a:lnTo>
                    <a:pt x="2920" y="748"/>
                  </a:lnTo>
                  <a:lnTo>
                    <a:pt x="2776" y="693"/>
                  </a:lnTo>
                  <a:lnTo>
                    <a:pt x="2634" y="641"/>
                  </a:lnTo>
                  <a:lnTo>
                    <a:pt x="2499" y="596"/>
                  </a:lnTo>
                  <a:lnTo>
                    <a:pt x="2367" y="552"/>
                  </a:lnTo>
                  <a:lnTo>
                    <a:pt x="2241" y="515"/>
                  </a:lnTo>
                  <a:lnTo>
                    <a:pt x="2119" y="483"/>
                  </a:lnTo>
                  <a:lnTo>
                    <a:pt x="2001" y="454"/>
                  </a:lnTo>
                  <a:lnTo>
                    <a:pt x="1886" y="428"/>
                  </a:lnTo>
                  <a:lnTo>
                    <a:pt x="1776" y="407"/>
                  </a:lnTo>
                  <a:lnTo>
                    <a:pt x="1669" y="391"/>
                  </a:lnTo>
                  <a:lnTo>
                    <a:pt x="1565" y="378"/>
                  </a:lnTo>
                  <a:lnTo>
                    <a:pt x="1465" y="370"/>
                  </a:lnTo>
                  <a:lnTo>
                    <a:pt x="1368" y="365"/>
                  </a:lnTo>
                  <a:lnTo>
                    <a:pt x="1273" y="363"/>
                  </a:lnTo>
                  <a:lnTo>
                    <a:pt x="1182" y="366"/>
                  </a:lnTo>
                  <a:lnTo>
                    <a:pt x="1091" y="371"/>
                  </a:lnTo>
                  <a:lnTo>
                    <a:pt x="1005" y="381"/>
                  </a:lnTo>
                  <a:lnTo>
                    <a:pt x="919" y="396"/>
                  </a:lnTo>
                  <a:lnTo>
                    <a:pt x="837" y="412"/>
                  </a:lnTo>
                  <a:lnTo>
                    <a:pt x="755" y="433"/>
                  </a:lnTo>
                  <a:lnTo>
                    <a:pt x="676" y="455"/>
                  </a:lnTo>
                  <a:lnTo>
                    <a:pt x="597" y="483"/>
                  </a:lnTo>
                  <a:lnTo>
                    <a:pt x="521" y="512"/>
                  </a:lnTo>
                  <a:lnTo>
                    <a:pt x="444" y="546"/>
                  </a:lnTo>
                  <a:lnTo>
                    <a:pt x="369" y="581"/>
                  </a:lnTo>
                  <a:lnTo>
                    <a:pt x="294" y="620"/>
                  </a:lnTo>
                  <a:lnTo>
                    <a:pt x="221" y="662"/>
                  </a:lnTo>
                  <a:lnTo>
                    <a:pt x="147" y="707"/>
                  </a:lnTo>
                  <a:lnTo>
                    <a:pt x="74" y="754"/>
                  </a:lnTo>
                  <a:lnTo>
                    <a:pt x="0" y="80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43499" name="Freeform 43"/>
            <p:cNvSpPr>
              <a:spLocks/>
            </p:cNvSpPr>
            <p:nvPr userDrawn="1"/>
          </p:nvSpPr>
          <p:spPr bwMode="auto">
            <a:xfrm>
              <a:off x="1029" y="1055"/>
              <a:ext cx="5404" cy="545"/>
            </a:xfrm>
            <a:custGeom>
              <a:avLst/>
              <a:gdLst/>
              <a:ahLst/>
              <a:cxnLst>
                <a:cxn ang="0">
                  <a:pos x="5404" y="0"/>
                </a:cxn>
                <a:cxn ang="0">
                  <a:pos x="5380" y="68"/>
                </a:cxn>
                <a:cxn ang="0">
                  <a:pos x="5350" y="144"/>
                </a:cxn>
                <a:cxn ang="0">
                  <a:pos x="5304" y="241"/>
                </a:cxn>
                <a:cxn ang="0">
                  <a:pos x="5243" y="352"/>
                </a:cxn>
                <a:cxn ang="0">
                  <a:pos x="5165" y="473"/>
                </a:cxn>
                <a:cxn ang="0">
                  <a:pos x="5096" y="566"/>
                </a:cxn>
                <a:cxn ang="0">
                  <a:pos x="5043" y="627"/>
                </a:cxn>
                <a:cxn ang="0">
                  <a:pos x="4986" y="688"/>
                </a:cxn>
                <a:cxn ang="0">
                  <a:pos x="4924" y="748"/>
                </a:cxn>
                <a:cxn ang="0">
                  <a:pos x="4857" y="805"/>
                </a:cxn>
                <a:cxn ang="0">
                  <a:pos x="4785" y="858"/>
                </a:cxn>
                <a:cxn ang="0">
                  <a:pos x="4707" y="908"/>
                </a:cxn>
                <a:cxn ang="0">
                  <a:pos x="4624" y="955"/>
                </a:cxn>
                <a:cxn ang="0">
                  <a:pos x="4535" y="995"/>
                </a:cxn>
                <a:cxn ang="0">
                  <a:pos x="4440" y="1029"/>
                </a:cxn>
                <a:cxn ang="0">
                  <a:pos x="4340" y="1056"/>
                </a:cxn>
                <a:cxn ang="0">
                  <a:pos x="4233" y="1076"/>
                </a:cxn>
                <a:cxn ang="0">
                  <a:pos x="4121" y="1089"/>
                </a:cxn>
                <a:cxn ang="0">
                  <a:pos x="4002" y="1092"/>
                </a:cxn>
                <a:cxn ang="0">
                  <a:pos x="3877" y="1085"/>
                </a:cxn>
                <a:cxn ang="0">
                  <a:pos x="3745" y="1069"/>
                </a:cxn>
                <a:cxn ang="0">
                  <a:pos x="3606" y="1042"/>
                </a:cxn>
                <a:cxn ang="0">
                  <a:pos x="3460" y="1003"/>
                </a:cxn>
                <a:cxn ang="0">
                  <a:pos x="3307" y="951"/>
                </a:cxn>
                <a:cxn ang="0">
                  <a:pos x="3228" y="921"/>
                </a:cxn>
                <a:cxn ang="0">
                  <a:pos x="2919" y="801"/>
                </a:cxn>
                <a:cxn ang="0">
                  <a:pos x="2631" y="701"/>
                </a:cxn>
                <a:cxn ang="0">
                  <a:pos x="2363" y="617"/>
                </a:cxn>
                <a:cxn ang="0">
                  <a:pos x="2113" y="551"/>
                </a:cxn>
                <a:cxn ang="0">
                  <a:pos x="1880" y="501"/>
                </a:cxn>
                <a:cxn ang="0">
                  <a:pos x="1662" y="469"/>
                </a:cxn>
                <a:cxn ang="0">
                  <a:pos x="1458" y="451"/>
                </a:cxn>
                <a:cxn ang="0">
                  <a:pos x="1266" y="448"/>
                </a:cxn>
                <a:cxn ang="0">
                  <a:pos x="1085" y="461"/>
                </a:cxn>
                <a:cxn ang="0">
                  <a:pos x="914" y="488"/>
                </a:cxn>
                <a:cxn ang="0">
                  <a:pos x="750" y="528"/>
                </a:cxn>
                <a:cxn ang="0">
                  <a:pos x="593" y="582"/>
                </a:cxn>
                <a:cxn ang="0">
                  <a:pos x="440" y="648"/>
                </a:cxn>
                <a:cxn ang="0">
                  <a:pos x="292" y="727"/>
                </a:cxn>
                <a:cxn ang="0">
                  <a:pos x="146" y="817"/>
                </a:cxn>
                <a:cxn ang="0">
                  <a:pos x="0" y="918"/>
                </a:cxn>
              </a:cxnLst>
              <a:rect l="0" t="0" r="r" b="b"/>
              <a:pathLst>
                <a:path w="5404" h="1092">
                  <a:moveTo>
                    <a:pt x="5404" y="0"/>
                  </a:moveTo>
                  <a:lnTo>
                    <a:pt x="5404" y="0"/>
                  </a:lnTo>
                  <a:lnTo>
                    <a:pt x="5398" y="18"/>
                  </a:lnTo>
                  <a:lnTo>
                    <a:pt x="5380" y="68"/>
                  </a:lnTo>
                  <a:lnTo>
                    <a:pt x="5366" y="104"/>
                  </a:lnTo>
                  <a:lnTo>
                    <a:pt x="5350" y="144"/>
                  </a:lnTo>
                  <a:lnTo>
                    <a:pt x="5329" y="191"/>
                  </a:lnTo>
                  <a:lnTo>
                    <a:pt x="5304" y="241"/>
                  </a:lnTo>
                  <a:lnTo>
                    <a:pt x="5275" y="294"/>
                  </a:lnTo>
                  <a:lnTo>
                    <a:pt x="5243" y="352"/>
                  </a:lnTo>
                  <a:lnTo>
                    <a:pt x="5207" y="412"/>
                  </a:lnTo>
                  <a:lnTo>
                    <a:pt x="5165" y="473"/>
                  </a:lnTo>
                  <a:lnTo>
                    <a:pt x="5119" y="535"/>
                  </a:lnTo>
                  <a:lnTo>
                    <a:pt x="5096" y="566"/>
                  </a:lnTo>
                  <a:lnTo>
                    <a:pt x="5069" y="596"/>
                  </a:lnTo>
                  <a:lnTo>
                    <a:pt x="5043" y="627"/>
                  </a:lnTo>
                  <a:lnTo>
                    <a:pt x="5015" y="658"/>
                  </a:lnTo>
                  <a:lnTo>
                    <a:pt x="4986" y="688"/>
                  </a:lnTo>
                  <a:lnTo>
                    <a:pt x="4955" y="719"/>
                  </a:lnTo>
                  <a:lnTo>
                    <a:pt x="4924" y="748"/>
                  </a:lnTo>
                  <a:lnTo>
                    <a:pt x="4892" y="777"/>
                  </a:lnTo>
                  <a:lnTo>
                    <a:pt x="4857" y="805"/>
                  </a:lnTo>
                  <a:lnTo>
                    <a:pt x="4821" y="832"/>
                  </a:lnTo>
                  <a:lnTo>
                    <a:pt x="4785" y="858"/>
                  </a:lnTo>
                  <a:lnTo>
                    <a:pt x="4746" y="884"/>
                  </a:lnTo>
                  <a:lnTo>
                    <a:pt x="4707" y="908"/>
                  </a:lnTo>
                  <a:lnTo>
                    <a:pt x="4667" y="932"/>
                  </a:lnTo>
                  <a:lnTo>
                    <a:pt x="4624" y="955"/>
                  </a:lnTo>
                  <a:lnTo>
                    <a:pt x="4581" y="974"/>
                  </a:lnTo>
                  <a:lnTo>
                    <a:pt x="4535" y="995"/>
                  </a:lnTo>
                  <a:lnTo>
                    <a:pt x="4489" y="1013"/>
                  </a:lnTo>
                  <a:lnTo>
                    <a:pt x="4440" y="1029"/>
                  </a:lnTo>
                  <a:lnTo>
                    <a:pt x="4390" y="1043"/>
                  </a:lnTo>
                  <a:lnTo>
                    <a:pt x="4340" y="1056"/>
                  </a:lnTo>
                  <a:lnTo>
                    <a:pt x="4288" y="1068"/>
                  </a:lnTo>
                  <a:lnTo>
                    <a:pt x="4233" y="1076"/>
                  </a:lnTo>
                  <a:lnTo>
                    <a:pt x="4178" y="1084"/>
                  </a:lnTo>
                  <a:lnTo>
                    <a:pt x="4121" y="1089"/>
                  </a:lnTo>
                  <a:lnTo>
                    <a:pt x="4063" y="1092"/>
                  </a:lnTo>
                  <a:lnTo>
                    <a:pt x="4002" y="1092"/>
                  </a:lnTo>
                  <a:lnTo>
                    <a:pt x="3941" y="1090"/>
                  </a:lnTo>
                  <a:lnTo>
                    <a:pt x="3877" y="1085"/>
                  </a:lnTo>
                  <a:lnTo>
                    <a:pt x="3811" y="1079"/>
                  </a:lnTo>
                  <a:lnTo>
                    <a:pt x="3745" y="1069"/>
                  </a:lnTo>
                  <a:lnTo>
                    <a:pt x="3675" y="1058"/>
                  </a:lnTo>
                  <a:lnTo>
                    <a:pt x="3606" y="1042"/>
                  </a:lnTo>
                  <a:lnTo>
                    <a:pt x="3534" y="1024"/>
                  </a:lnTo>
                  <a:lnTo>
                    <a:pt x="3460" y="1003"/>
                  </a:lnTo>
                  <a:lnTo>
                    <a:pt x="3384" y="979"/>
                  </a:lnTo>
                  <a:lnTo>
                    <a:pt x="3307" y="951"/>
                  </a:lnTo>
                  <a:lnTo>
                    <a:pt x="3228" y="921"/>
                  </a:lnTo>
                  <a:lnTo>
                    <a:pt x="3228" y="921"/>
                  </a:lnTo>
                  <a:lnTo>
                    <a:pt x="3071" y="859"/>
                  </a:lnTo>
                  <a:lnTo>
                    <a:pt x="2919" y="801"/>
                  </a:lnTo>
                  <a:lnTo>
                    <a:pt x="2773" y="750"/>
                  </a:lnTo>
                  <a:lnTo>
                    <a:pt x="2631" y="701"/>
                  </a:lnTo>
                  <a:lnTo>
                    <a:pt x="2495" y="656"/>
                  </a:lnTo>
                  <a:lnTo>
                    <a:pt x="2363" y="617"/>
                  </a:lnTo>
                  <a:lnTo>
                    <a:pt x="2237" y="582"/>
                  </a:lnTo>
                  <a:lnTo>
                    <a:pt x="2113" y="551"/>
                  </a:lnTo>
                  <a:lnTo>
                    <a:pt x="1995" y="524"/>
                  </a:lnTo>
                  <a:lnTo>
                    <a:pt x="1880" y="501"/>
                  </a:lnTo>
                  <a:lnTo>
                    <a:pt x="1769" y="483"/>
                  </a:lnTo>
                  <a:lnTo>
                    <a:pt x="1662" y="469"/>
                  </a:lnTo>
                  <a:lnTo>
                    <a:pt x="1558" y="457"/>
                  </a:lnTo>
                  <a:lnTo>
                    <a:pt x="1458" y="451"/>
                  </a:lnTo>
                  <a:lnTo>
                    <a:pt x="1361" y="448"/>
                  </a:lnTo>
                  <a:lnTo>
                    <a:pt x="1266" y="448"/>
                  </a:lnTo>
                  <a:lnTo>
                    <a:pt x="1175" y="453"/>
                  </a:lnTo>
                  <a:lnTo>
                    <a:pt x="1085" y="461"/>
                  </a:lnTo>
                  <a:lnTo>
                    <a:pt x="998" y="472"/>
                  </a:lnTo>
                  <a:lnTo>
                    <a:pt x="914" y="488"/>
                  </a:lnTo>
                  <a:lnTo>
                    <a:pt x="830" y="506"/>
                  </a:lnTo>
                  <a:lnTo>
                    <a:pt x="750" y="528"/>
                  </a:lnTo>
                  <a:lnTo>
                    <a:pt x="671" y="553"/>
                  </a:lnTo>
                  <a:lnTo>
                    <a:pt x="593" y="582"/>
                  </a:lnTo>
                  <a:lnTo>
                    <a:pt x="517" y="614"/>
                  </a:lnTo>
                  <a:lnTo>
                    <a:pt x="440" y="648"/>
                  </a:lnTo>
                  <a:lnTo>
                    <a:pt x="365" y="687"/>
                  </a:lnTo>
                  <a:lnTo>
                    <a:pt x="292" y="727"/>
                  </a:lnTo>
                  <a:lnTo>
                    <a:pt x="218" y="771"/>
                  </a:lnTo>
                  <a:lnTo>
                    <a:pt x="146" y="817"/>
                  </a:lnTo>
                  <a:lnTo>
                    <a:pt x="72" y="866"/>
                  </a:lnTo>
                  <a:lnTo>
                    <a:pt x="0" y="91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43500" name="Freeform 44"/>
            <p:cNvSpPr>
              <a:spLocks/>
            </p:cNvSpPr>
            <p:nvPr userDrawn="1"/>
          </p:nvSpPr>
          <p:spPr bwMode="auto">
            <a:xfrm>
              <a:off x="1067" y="1026"/>
              <a:ext cx="5390" cy="562"/>
            </a:xfrm>
            <a:custGeom>
              <a:avLst/>
              <a:gdLst/>
              <a:ahLst/>
              <a:cxnLst>
                <a:cxn ang="0">
                  <a:pos x="5390" y="0"/>
                </a:cxn>
                <a:cxn ang="0">
                  <a:pos x="5366" y="70"/>
                </a:cxn>
                <a:cxn ang="0">
                  <a:pos x="5337" y="147"/>
                </a:cxn>
                <a:cxn ang="0">
                  <a:pos x="5292" y="244"/>
                </a:cxn>
                <a:cxn ang="0">
                  <a:pos x="5233" y="357"/>
                </a:cxn>
                <a:cxn ang="0">
                  <a:pos x="5158" y="480"/>
                </a:cxn>
                <a:cxn ang="0">
                  <a:pos x="5088" y="575"/>
                </a:cxn>
                <a:cxn ang="0">
                  <a:pos x="5037" y="638"/>
                </a:cxn>
                <a:cxn ang="0">
                  <a:pos x="4981" y="701"/>
                </a:cxn>
                <a:cxn ang="0">
                  <a:pos x="4920" y="762"/>
                </a:cxn>
                <a:cxn ang="0">
                  <a:pos x="4854" y="821"/>
                </a:cxn>
                <a:cxn ang="0">
                  <a:pos x="4783" y="875"/>
                </a:cxn>
                <a:cxn ang="0">
                  <a:pos x="4705" y="927"/>
                </a:cxn>
                <a:cxn ang="0">
                  <a:pos x="4623" y="976"/>
                </a:cxn>
                <a:cxn ang="0">
                  <a:pos x="4534" y="1018"/>
                </a:cxn>
                <a:cxn ang="0">
                  <a:pos x="4441" y="1053"/>
                </a:cxn>
                <a:cxn ang="0">
                  <a:pos x="4341" y="1084"/>
                </a:cxn>
                <a:cxn ang="0">
                  <a:pos x="4234" y="1106"/>
                </a:cxn>
                <a:cxn ang="0">
                  <a:pos x="4122" y="1121"/>
                </a:cxn>
                <a:cxn ang="0">
                  <a:pos x="4004" y="1126"/>
                </a:cxn>
                <a:cxn ang="0">
                  <a:pos x="3878" y="1122"/>
                </a:cxn>
                <a:cxn ang="0">
                  <a:pos x="3746" y="1110"/>
                </a:cxn>
                <a:cxn ang="0">
                  <a:pos x="3607" y="1084"/>
                </a:cxn>
                <a:cxn ang="0">
                  <a:pos x="3460" y="1048"/>
                </a:cxn>
                <a:cxn ang="0">
                  <a:pos x="3307" y="1000"/>
                </a:cxn>
                <a:cxn ang="0">
                  <a:pos x="3228" y="971"/>
                </a:cxn>
                <a:cxn ang="0">
                  <a:pos x="2917" y="856"/>
                </a:cxn>
                <a:cxn ang="0">
                  <a:pos x="2628" y="761"/>
                </a:cxn>
                <a:cxn ang="0">
                  <a:pos x="2359" y="682"/>
                </a:cxn>
                <a:cxn ang="0">
                  <a:pos x="2107" y="620"/>
                </a:cxn>
                <a:cxn ang="0">
                  <a:pos x="1873" y="575"/>
                </a:cxn>
                <a:cxn ang="0">
                  <a:pos x="1655" y="548"/>
                </a:cxn>
                <a:cxn ang="0">
                  <a:pos x="1451" y="533"/>
                </a:cxn>
                <a:cxn ang="0">
                  <a:pos x="1259" y="535"/>
                </a:cxn>
                <a:cxn ang="0">
                  <a:pos x="1077" y="551"/>
                </a:cxn>
                <a:cxn ang="0">
                  <a:pos x="906" y="582"/>
                </a:cxn>
                <a:cxn ang="0">
                  <a:pos x="744" y="625"/>
                </a:cxn>
                <a:cxn ang="0">
                  <a:pos x="587" y="683"/>
                </a:cxn>
                <a:cxn ang="0">
                  <a:pos x="436" y="753"/>
                </a:cxn>
                <a:cxn ang="0">
                  <a:pos x="288" y="835"/>
                </a:cxn>
                <a:cxn ang="0">
                  <a:pos x="144" y="929"/>
                </a:cxn>
                <a:cxn ang="0">
                  <a:pos x="0" y="1034"/>
                </a:cxn>
              </a:cxnLst>
              <a:rect l="0" t="0" r="r" b="b"/>
              <a:pathLst>
                <a:path w="5390" h="1126">
                  <a:moveTo>
                    <a:pt x="5390" y="0"/>
                  </a:moveTo>
                  <a:lnTo>
                    <a:pt x="5390" y="0"/>
                  </a:lnTo>
                  <a:lnTo>
                    <a:pt x="5384" y="18"/>
                  </a:lnTo>
                  <a:lnTo>
                    <a:pt x="5366" y="70"/>
                  </a:lnTo>
                  <a:lnTo>
                    <a:pt x="5353" y="105"/>
                  </a:lnTo>
                  <a:lnTo>
                    <a:pt x="5337" y="147"/>
                  </a:lnTo>
                  <a:lnTo>
                    <a:pt x="5316" y="192"/>
                  </a:lnTo>
                  <a:lnTo>
                    <a:pt x="5292" y="244"/>
                  </a:lnTo>
                  <a:lnTo>
                    <a:pt x="5265" y="299"/>
                  </a:lnTo>
                  <a:lnTo>
                    <a:pt x="5233" y="357"/>
                  </a:lnTo>
                  <a:lnTo>
                    <a:pt x="5198" y="418"/>
                  </a:lnTo>
                  <a:lnTo>
                    <a:pt x="5158" y="480"/>
                  </a:lnTo>
                  <a:lnTo>
                    <a:pt x="5113" y="544"/>
                  </a:lnTo>
                  <a:lnTo>
                    <a:pt x="5088" y="575"/>
                  </a:lnTo>
                  <a:lnTo>
                    <a:pt x="5063" y="607"/>
                  </a:lnTo>
                  <a:lnTo>
                    <a:pt x="5037" y="638"/>
                  </a:lnTo>
                  <a:lnTo>
                    <a:pt x="5011" y="670"/>
                  </a:lnTo>
                  <a:lnTo>
                    <a:pt x="4981" y="701"/>
                  </a:lnTo>
                  <a:lnTo>
                    <a:pt x="4951" y="732"/>
                  </a:lnTo>
                  <a:lnTo>
                    <a:pt x="4920" y="762"/>
                  </a:lnTo>
                  <a:lnTo>
                    <a:pt x="4888" y="791"/>
                  </a:lnTo>
                  <a:lnTo>
                    <a:pt x="4854" y="821"/>
                  </a:lnTo>
                  <a:lnTo>
                    <a:pt x="4819" y="848"/>
                  </a:lnTo>
                  <a:lnTo>
                    <a:pt x="4783" y="875"/>
                  </a:lnTo>
                  <a:lnTo>
                    <a:pt x="4745" y="903"/>
                  </a:lnTo>
                  <a:lnTo>
                    <a:pt x="4705" y="927"/>
                  </a:lnTo>
                  <a:lnTo>
                    <a:pt x="4665" y="951"/>
                  </a:lnTo>
                  <a:lnTo>
                    <a:pt x="4623" y="976"/>
                  </a:lnTo>
                  <a:lnTo>
                    <a:pt x="4580" y="997"/>
                  </a:lnTo>
                  <a:lnTo>
                    <a:pt x="4534" y="1018"/>
                  </a:lnTo>
                  <a:lnTo>
                    <a:pt x="4488" y="1037"/>
                  </a:lnTo>
                  <a:lnTo>
                    <a:pt x="4441" y="1053"/>
                  </a:lnTo>
                  <a:lnTo>
                    <a:pt x="4391" y="1069"/>
                  </a:lnTo>
                  <a:lnTo>
                    <a:pt x="4341" y="1084"/>
                  </a:lnTo>
                  <a:lnTo>
                    <a:pt x="4289" y="1095"/>
                  </a:lnTo>
                  <a:lnTo>
                    <a:pt x="4234" y="1106"/>
                  </a:lnTo>
                  <a:lnTo>
                    <a:pt x="4179" y="1114"/>
                  </a:lnTo>
                  <a:lnTo>
                    <a:pt x="4122" y="1121"/>
                  </a:lnTo>
                  <a:lnTo>
                    <a:pt x="4064" y="1124"/>
                  </a:lnTo>
                  <a:lnTo>
                    <a:pt x="4004" y="1126"/>
                  </a:lnTo>
                  <a:lnTo>
                    <a:pt x="3941" y="1126"/>
                  </a:lnTo>
                  <a:lnTo>
                    <a:pt x="3878" y="1122"/>
                  </a:lnTo>
                  <a:lnTo>
                    <a:pt x="3812" y="1118"/>
                  </a:lnTo>
                  <a:lnTo>
                    <a:pt x="3746" y="1110"/>
                  </a:lnTo>
                  <a:lnTo>
                    <a:pt x="3676" y="1098"/>
                  </a:lnTo>
                  <a:lnTo>
                    <a:pt x="3607" y="1084"/>
                  </a:lnTo>
                  <a:lnTo>
                    <a:pt x="3535" y="1068"/>
                  </a:lnTo>
                  <a:lnTo>
                    <a:pt x="3460" y="1048"/>
                  </a:lnTo>
                  <a:lnTo>
                    <a:pt x="3385" y="1026"/>
                  </a:lnTo>
                  <a:lnTo>
                    <a:pt x="3307" y="1000"/>
                  </a:lnTo>
                  <a:lnTo>
                    <a:pt x="3228" y="971"/>
                  </a:lnTo>
                  <a:lnTo>
                    <a:pt x="3228" y="971"/>
                  </a:lnTo>
                  <a:lnTo>
                    <a:pt x="3069" y="911"/>
                  </a:lnTo>
                  <a:lnTo>
                    <a:pt x="2917" y="856"/>
                  </a:lnTo>
                  <a:lnTo>
                    <a:pt x="2770" y="806"/>
                  </a:lnTo>
                  <a:lnTo>
                    <a:pt x="2628" y="761"/>
                  </a:lnTo>
                  <a:lnTo>
                    <a:pt x="2491" y="719"/>
                  </a:lnTo>
                  <a:lnTo>
                    <a:pt x="2359" y="682"/>
                  </a:lnTo>
                  <a:lnTo>
                    <a:pt x="2231" y="649"/>
                  </a:lnTo>
                  <a:lnTo>
                    <a:pt x="2107" y="620"/>
                  </a:lnTo>
                  <a:lnTo>
                    <a:pt x="1988" y="596"/>
                  </a:lnTo>
                  <a:lnTo>
                    <a:pt x="1873" y="575"/>
                  </a:lnTo>
                  <a:lnTo>
                    <a:pt x="1762" y="559"/>
                  </a:lnTo>
                  <a:lnTo>
                    <a:pt x="1655" y="548"/>
                  </a:lnTo>
                  <a:lnTo>
                    <a:pt x="1551" y="538"/>
                  </a:lnTo>
                  <a:lnTo>
                    <a:pt x="1451" y="533"/>
                  </a:lnTo>
                  <a:lnTo>
                    <a:pt x="1353" y="533"/>
                  </a:lnTo>
                  <a:lnTo>
                    <a:pt x="1259" y="535"/>
                  </a:lnTo>
                  <a:lnTo>
                    <a:pt x="1166" y="541"/>
                  </a:lnTo>
                  <a:lnTo>
                    <a:pt x="1077" y="551"/>
                  </a:lnTo>
                  <a:lnTo>
                    <a:pt x="991" y="565"/>
                  </a:lnTo>
                  <a:lnTo>
                    <a:pt x="906" y="582"/>
                  </a:lnTo>
                  <a:lnTo>
                    <a:pt x="824" y="603"/>
                  </a:lnTo>
                  <a:lnTo>
                    <a:pt x="744" y="625"/>
                  </a:lnTo>
                  <a:lnTo>
                    <a:pt x="665" y="653"/>
                  </a:lnTo>
                  <a:lnTo>
                    <a:pt x="587" y="683"/>
                  </a:lnTo>
                  <a:lnTo>
                    <a:pt x="511" y="716"/>
                  </a:lnTo>
                  <a:lnTo>
                    <a:pt x="436" y="753"/>
                  </a:lnTo>
                  <a:lnTo>
                    <a:pt x="362" y="791"/>
                  </a:lnTo>
                  <a:lnTo>
                    <a:pt x="288" y="835"/>
                  </a:lnTo>
                  <a:lnTo>
                    <a:pt x="216" y="880"/>
                  </a:lnTo>
                  <a:lnTo>
                    <a:pt x="144" y="929"/>
                  </a:lnTo>
                  <a:lnTo>
                    <a:pt x="72" y="979"/>
                  </a:lnTo>
                  <a:lnTo>
                    <a:pt x="0" y="103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43501" name="Freeform 45"/>
            <p:cNvSpPr>
              <a:spLocks/>
            </p:cNvSpPr>
            <p:nvPr userDrawn="1"/>
          </p:nvSpPr>
          <p:spPr bwMode="auto">
            <a:xfrm>
              <a:off x="1106" y="997"/>
              <a:ext cx="5373" cy="580"/>
            </a:xfrm>
            <a:custGeom>
              <a:avLst/>
              <a:gdLst/>
              <a:ahLst/>
              <a:cxnLst>
                <a:cxn ang="0">
                  <a:pos x="5373" y="0"/>
                </a:cxn>
                <a:cxn ang="0">
                  <a:pos x="5351" y="69"/>
                </a:cxn>
                <a:cxn ang="0">
                  <a:pos x="5323" y="147"/>
                </a:cxn>
                <a:cxn ang="0">
                  <a:pos x="5280" y="247"/>
                </a:cxn>
                <a:cxn ang="0">
                  <a:pos x="5221" y="361"/>
                </a:cxn>
                <a:cxn ang="0">
                  <a:pos x="5148" y="486"/>
                </a:cxn>
                <a:cxn ang="0">
                  <a:pos x="5081" y="583"/>
                </a:cxn>
                <a:cxn ang="0">
                  <a:pos x="5031" y="647"/>
                </a:cxn>
                <a:cxn ang="0">
                  <a:pos x="4976" y="712"/>
                </a:cxn>
                <a:cxn ang="0">
                  <a:pos x="4916" y="773"/>
                </a:cxn>
                <a:cxn ang="0">
                  <a:pos x="4849" y="833"/>
                </a:cxn>
                <a:cxn ang="0">
                  <a:pos x="4780" y="891"/>
                </a:cxn>
                <a:cxn ang="0">
                  <a:pos x="4704" y="944"/>
                </a:cxn>
                <a:cxn ang="0">
                  <a:pos x="4622" y="994"/>
                </a:cxn>
                <a:cxn ang="0">
                  <a:pos x="4534" y="1038"/>
                </a:cxn>
                <a:cxn ang="0">
                  <a:pos x="4441" y="1077"/>
                </a:cxn>
                <a:cxn ang="0">
                  <a:pos x="4341" y="1109"/>
                </a:cxn>
                <a:cxn ang="0">
                  <a:pos x="4236" y="1133"/>
                </a:cxn>
                <a:cxn ang="0">
                  <a:pos x="4123" y="1149"/>
                </a:cxn>
                <a:cxn ang="0">
                  <a:pos x="4004" y="1159"/>
                </a:cxn>
                <a:cxn ang="0">
                  <a:pos x="3879" y="1157"/>
                </a:cxn>
                <a:cxn ang="0">
                  <a:pos x="3746" y="1146"/>
                </a:cxn>
                <a:cxn ang="0">
                  <a:pos x="3607" y="1124"/>
                </a:cxn>
                <a:cxn ang="0">
                  <a:pos x="3460" y="1091"/>
                </a:cxn>
                <a:cxn ang="0">
                  <a:pos x="3305" y="1044"/>
                </a:cxn>
                <a:cxn ang="0">
                  <a:pos x="3226" y="1017"/>
                </a:cxn>
                <a:cxn ang="0">
                  <a:pos x="2914" y="909"/>
                </a:cxn>
                <a:cxn ang="0">
                  <a:pos x="2622" y="818"/>
                </a:cxn>
                <a:cxn ang="0">
                  <a:pos x="2353" y="746"/>
                </a:cxn>
                <a:cxn ang="0">
                  <a:pos x="2100" y="689"/>
                </a:cxn>
                <a:cxn ang="0">
                  <a:pos x="1866" y="649"/>
                </a:cxn>
                <a:cxn ang="0">
                  <a:pos x="1648" y="625"/>
                </a:cxn>
                <a:cxn ang="0">
                  <a:pos x="1442" y="615"/>
                </a:cxn>
                <a:cxn ang="0">
                  <a:pos x="1251" y="620"/>
                </a:cxn>
                <a:cxn ang="0">
                  <a:pos x="1070" y="641"/>
                </a:cxn>
                <a:cxn ang="0">
                  <a:pos x="899" y="675"/>
                </a:cxn>
                <a:cxn ang="0">
                  <a:pos x="737" y="722"/>
                </a:cxn>
                <a:cxn ang="0">
                  <a:pos x="581" y="783"/>
                </a:cxn>
                <a:cxn ang="0">
                  <a:pos x="431" y="856"/>
                </a:cxn>
                <a:cxn ang="0">
                  <a:pos x="286" y="941"/>
                </a:cxn>
                <a:cxn ang="0">
                  <a:pos x="143" y="1038"/>
                </a:cxn>
                <a:cxn ang="0">
                  <a:pos x="0" y="1146"/>
                </a:cxn>
              </a:cxnLst>
              <a:rect l="0" t="0" r="r" b="b"/>
              <a:pathLst>
                <a:path w="5373" h="1159">
                  <a:moveTo>
                    <a:pt x="5373" y="0"/>
                  </a:moveTo>
                  <a:lnTo>
                    <a:pt x="5373" y="0"/>
                  </a:lnTo>
                  <a:lnTo>
                    <a:pt x="5367" y="18"/>
                  </a:lnTo>
                  <a:lnTo>
                    <a:pt x="5351" y="69"/>
                  </a:lnTo>
                  <a:lnTo>
                    <a:pt x="5338" y="105"/>
                  </a:lnTo>
                  <a:lnTo>
                    <a:pt x="5323" y="147"/>
                  </a:lnTo>
                  <a:lnTo>
                    <a:pt x="5303" y="194"/>
                  </a:lnTo>
                  <a:lnTo>
                    <a:pt x="5280" y="247"/>
                  </a:lnTo>
                  <a:lnTo>
                    <a:pt x="5253" y="302"/>
                  </a:lnTo>
                  <a:lnTo>
                    <a:pt x="5221" y="361"/>
                  </a:lnTo>
                  <a:lnTo>
                    <a:pt x="5187" y="423"/>
                  </a:lnTo>
                  <a:lnTo>
                    <a:pt x="5148" y="486"/>
                  </a:lnTo>
                  <a:lnTo>
                    <a:pt x="5105" y="550"/>
                  </a:lnTo>
                  <a:lnTo>
                    <a:pt x="5081" y="583"/>
                  </a:lnTo>
                  <a:lnTo>
                    <a:pt x="5056" y="615"/>
                  </a:lnTo>
                  <a:lnTo>
                    <a:pt x="5031" y="647"/>
                  </a:lnTo>
                  <a:lnTo>
                    <a:pt x="5003" y="680"/>
                  </a:lnTo>
                  <a:lnTo>
                    <a:pt x="4976" y="712"/>
                  </a:lnTo>
                  <a:lnTo>
                    <a:pt x="4947" y="743"/>
                  </a:lnTo>
                  <a:lnTo>
                    <a:pt x="4916" y="773"/>
                  </a:lnTo>
                  <a:lnTo>
                    <a:pt x="4883" y="804"/>
                  </a:lnTo>
                  <a:lnTo>
                    <a:pt x="4849" y="833"/>
                  </a:lnTo>
                  <a:lnTo>
                    <a:pt x="4815" y="862"/>
                  </a:lnTo>
                  <a:lnTo>
                    <a:pt x="4780" y="891"/>
                  </a:lnTo>
                  <a:lnTo>
                    <a:pt x="4742" y="919"/>
                  </a:lnTo>
                  <a:lnTo>
                    <a:pt x="4704" y="944"/>
                  </a:lnTo>
                  <a:lnTo>
                    <a:pt x="4663" y="970"/>
                  </a:lnTo>
                  <a:lnTo>
                    <a:pt x="4622" y="994"/>
                  </a:lnTo>
                  <a:lnTo>
                    <a:pt x="4579" y="1017"/>
                  </a:lnTo>
                  <a:lnTo>
                    <a:pt x="4534" y="1038"/>
                  </a:lnTo>
                  <a:lnTo>
                    <a:pt x="4488" y="1057"/>
                  </a:lnTo>
                  <a:lnTo>
                    <a:pt x="4441" y="1077"/>
                  </a:lnTo>
                  <a:lnTo>
                    <a:pt x="4391" y="1093"/>
                  </a:lnTo>
                  <a:lnTo>
                    <a:pt x="4341" y="1109"/>
                  </a:lnTo>
                  <a:lnTo>
                    <a:pt x="4288" y="1122"/>
                  </a:lnTo>
                  <a:lnTo>
                    <a:pt x="4236" y="1133"/>
                  </a:lnTo>
                  <a:lnTo>
                    <a:pt x="4180" y="1143"/>
                  </a:lnTo>
                  <a:lnTo>
                    <a:pt x="4123" y="1149"/>
                  </a:lnTo>
                  <a:lnTo>
                    <a:pt x="4065" y="1156"/>
                  </a:lnTo>
                  <a:lnTo>
                    <a:pt x="4004" y="1159"/>
                  </a:lnTo>
                  <a:lnTo>
                    <a:pt x="3943" y="1159"/>
                  </a:lnTo>
                  <a:lnTo>
                    <a:pt x="3879" y="1157"/>
                  </a:lnTo>
                  <a:lnTo>
                    <a:pt x="3814" y="1153"/>
                  </a:lnTo>
                  <a:lnTo>
                    <a:pt x="3746" y="1146"/>
                  </a:lnTo>
                  <a:lnTo>
                    <a:pt x="3677" y="1136"/>
                  </a:lnTo>
                  <a:lnTo>
                    <a:pt x="3607" y="1124"/>
                  </a:lnTo>
                  <a:lnTo>
                    <a:pt x="3534" y="1109"/>
                  </a:lnTo>
                  <a:lnTo>
                    <a:pt x="3460" y="1091"/>
                  </a:lnTo>
                  <a:lnTo>
                    <a:pt x="3383" y="1070"/>
                  </a:lnTo>
                  <a:lnTo>
                    <a:pt x="3305" y="1044"/>
                  </a:lnTo>
                  <a:lnTo>
                    <a:pt x="3226" y="1017"/>
                  </a:lnTo>
                  <a:lnTo>
                    <a:pt x="3226" y="1017"/>
                  </a:lnTo>
                  <a:lnTo>
                    <a:pt x="3067" y="960"/>
                  </a:lnTo>
                  <a:lnTo>
                    <a:pt x="2914" y="909"/>
                  </a:lnTo>
                  <a:lnTo>
                    <a:pt x="2765" y="862"/>
                  </a:lnTo>
                  <a:lnTo>
                    <a:pt x="2622" y="818"/>
                  </a:lnTo>
                  <a:lnTo>
                    <a:pt x="2485" y="780"/>
                  </a:lnTo>
                  <a:lnTo>
                    <a:pt x="2353" y="746"/>
                  </a:lnTo>
                  <a:lnTo>
                    <a:pt x="2224" y="715"/>
                  </a:lnTo>
                  <a:lnTo>
                    <a:pt x="2100" y="689"/>
                  </a:lnTo>
                  <a:lnTo>
                    <a:pt x="1981" y="667"/>
                  </a:lnTo>
                  <a:lnTo>
                    <a:pt x="1866" y="649"/>
                  </a:lnTo>
                  <a:lnTo>
                    <a:pt x="1755" y="634"/>
                  </a:lnTo>
                  <a:lnTo>
                    <a:pt x="1648" y="625"/>
                  </a:lnTo>
                  <a:lnTo>
                    <a:pt x="1543" y="617"/>
                  </a:lnTo>
                  <a:lnTo>
                    <a:pt x="1442" y="615"/>
                  </a:lnTo>
                  <a:lnTo>
                    <a:pt x="1345" y="615"/>
                  </a:lnTo>
                  <a:lnTo>
                    <a:pt x="1251" y="620"/>
                  </a:lnTo>
                  <a:lnTo>
                    <a:pt x="1159" y="628"/>
                  </a:lnTo>
                  <a:lnTo>
                    <a:pt x="1070" y="641"/>
                  </a:lnTo>
                  <a:lnTo>
                    <a:pt x="984" y="655"/>
                  </a:lnTo>
                  <a:lnTo>
                    <a:pt x="899" y="675"/>
                  </a:lnTo>
                  <a:lnTo>
                    <a:pt x="817" y="696"/>
                  </a:lnTo>
                  <a:lnTo>
                    <a:pt x="737" y="722"/>
                  </a:lnTo>
                  <a:lnTo>
                    <a:pt x="659" y="751"/>
                  </a:lnTo>
                  <a:lnTo>
                    <a:pt x="581" y="783"/>
                  </a:lnTo>
                  <a:lnTo>
                    <a:pt x="506" y="817"/>
                  </a:lnTo>
                  <a:lnTo>
                    <a:pt x="431" y="856"/>
                  </a:lnTo>
                  <a:lnTo>
                    <a:pt x="358" y="896"/>
                  </a:lnTo>
                  <a:lnTo>
                    <a:pt x="286" y="941"/>
                  </a:lnTo>
                  <a:lnTo>
                    <a:pt x="213" y="988"/>
                  </a:lnTo>
                  <a:lnTo>
                    <a:pt x="143" y="1038"/>
                  </a:lnTo>
                  <a:lnTo>
                    <a:pt x="70" y="1090"/>
                  </a:lnTo>
                  <a:lnTo>
                    <a:pt x="0" y="114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43502" name="Freeform 46"/>
            <p:cNvSpPr>
              <a:spLocks/>
            </p:cNvSpPr>
            <p:nvPr userDrawn="1"/>
          </p:nvSpPr>
          <p:spPr bwMode="auto">
            <a:xfrm>
              <a:off x="1146" y="968"/>
              <a:ext cx="5355" cy="631"/>
            </a:xfrm>
            <a:custGeom>
              <a:avLst/>
              <a:gdLst/>
              <a:ahLst/>
              <a:cxnLst>
                <a:cxn ang="0">
                  <a:pos x="5355" y="0"/>
                </a:cxn>
                <a:cxn ang="0">
                  <a:pos x="5334" y="71"/>
                </a:cxn>
                <a:cxn ang="0">
                  <a:pos x="5306" y="150"/>
                </a:cxn>
                <a:cxn ang="0">
                  <a:pos x="5266" y="250"/>
                </a:cxn>
                <a:cxn ang="0">
                  <a:pos x="5209" y="366"/>
                </a:cxn>
                <a:cxn ang="0">
                  <a:pos x="5138" y="494"/>
                </a:cxn>
                <a:cxn ang="0">
                  <a:pos x="5072" y="592"/>
                </a:cxn>
                <a:cxn ang="0">
                  <a:pos x="5023" y="658"/>
                </a:cxn>
                <a:cxn ang="0">
                  <a:pos x="4969" y="723"/>
                </a:cxn>
                <a:cxn ang="0">
                  <a:pos x="4909" y="788"/>
                </a:cxn>
                <a:cxn ang="0">
                  <a:pos x="4845" y="849"/>
                </a:cxn>
                <a:cxn ang="0">
                  <a:pos x="4775" y="909"/>
                </a:cxn>
                <a:cxn ang="0">
                  <a:pos x="4700" y="964"/>
                </a:cxn>
                <a:cxn ang="0">
                  <a:pos x="4619" y="1015"/>
                </a:cxn>
                <a:cxn ang="0">
                  <a:pos x="4532" y="1060"/>
                </a:cxn>
                <a:cxn ang="0">
                  <a:pos x="4439" y="1101"/>
                </a:cxn>
                <a:cxn ang="0">
                  <a:pos x="4340" y="1135"/>
                </a:cxn>
                <a:cxn ang="0">
                  <a:pos x="4235" y="1162"/>
                </a:cxn>
                <a:cxn ang="0">
                  <a:pos x="4123" y="1182"/>
                </a:cxn>
                <a:cxn ang="0">
                  <a:pos x="4004" y="1193"/>
                </a:cxn>
                <a:cxn ang="0">
                  <a:pos x="3879" y="1194"/>
                </a:cxn>
                <a:cxn ang="0">
                  <a:pos x="3746" y="1185"/>
                </a:cxn>
                <a:cxn ang="0">
                  <a:pos x="3606" y="1165"/>
                </a:cxn>
                <a:cxn ang="0">
                  <a:pos x="3458" y="1136"/>
                </a:cxn>
                <a:cxn ang="0">
                  <a:pos x="3304" y="1093"/>
                </a:cxn>
                <a:cxn ang="0">
                  <a:pos x="3224" y="1067"/>
                </a:cxn>
                <a:cxn ang="0">
                  <a:pos x="2910" y="965"/>
                </a:cxn>
                <a:cxn ang="0">
                  <a:pos x="2618" y="880"/>
                </a:cxn>
                <a:cxn ang="0">
                  <a:pos x="2346" y="812"/>
                </a:cxn>
                <a:cxn ang="0">
                  <a:pos x="2094" y="760"/>
                </a:cxn>
                <a:cxn ang="0">
                  <a:pos x="1859" y="723"/>
                </a:cxn>
                <a:cxn ang="0">
                  <a:pos x="1640" y="704"/>
                </a:cxn>
                <a:cxn ang="0">
                  <a:pos x="1434" y="699"/>
                </a:cxn>
                <a:cxn ang="0">
                  <a:pos x="1242" y="707"/>
                </a:cxn>
                <a:cxn ang="0">
                  <a:pos x="1063" y="731"/>
                </a:cxn>
                <a:cxn ang="0">
                  <a:pos x="893" y="768"/>
                </a:cxn>
                <a:cxn ang="0">
                  <a:pos x="732" y="820"/>
                </a:cxn>
                <a:cxn ang="0">
                  <a:pos x="576" y="884"/>
                </a:cxn>
                <a:cxn ang="0">
                  <a:pos x="427" y="960"/>
                </a:cxn>
                <a:cxn ang="0">
                  <a:pos x="283" y="1049"/>
                </a:cxn>
                <a:cxn ang="0">
                  <a:pos x="141" y="1149"/>
                </a:cxn>
                <a:cxn ang="0">
                  <a:pos x="0" y="1261"/>
                </a:cxn>
              </a:cxnLst>
              <a:rect l="0" t="0" r="r" b="b"/>
              <a:pathLst>
                <a:path w="5355" h="1261">
                  <a:moveTo>
                    <a:pt x="5355" y="0"/>
                  </a:moveTo>
                  <a:lnTo>
                    <a:pt x="5355" y="0"/>
                  </a:lnTo>
                  <a:lnTo>
                    <a:pt x="5349" y="19"/>
                  </a:lnTo>
                  <a:lnTo>
                    <a:pt x="5334" y="71"/>
                  </a:lnTo>
                  <a:lnTo>
                    <a:pt x="5322" y="106"/>
                  </a:lnTo>
                  <a:lnTo>
                    <a:pt x="5306" y="150"/>
                  </a:lnTo>
                  <a:lnTo>
                    <a:pt x="5288" y="197"/>
                  </a:lnTo>
                  <a:lnTo>
                    <a:pt x="5266" y="250"/>
                  </a:lnTo>
                  <a:lnTo>
                    <a:pt x="5240" y="306"/>
                  </a:lnTo>
                  <a:lnTo>
                    <a:pt x="5209" y="366"/>
                  </a:lnTo>
                  <a:lnTo>
                    <a:pt x="5176" y="429"/>
                  </a:lnTo>
                  <a:lnTo>
                    <a:pt x="5138" y="494"/>
                  </a:lnTo>
                  <a:lnTo>
                    <a:pt x="5095" y="560"/>
                  </a:lnTo>
                  <a:lnTo>
                    <a:pt x="5072" y="592"/>
                  </a:lnTo>
                  <a:lnTo>
                    <a:pt x="5048" y="625"/>
                  </a:lnTo>
                  <a:lnTo>
                    <a:pt x="5023" y="658"/>
                  </a:lnTo>
                  <a:lnTo>
                    <a:pt x="4997" y="691"/>
                  </a:lnTo>
                  <a:lnTo>
                    <a:pt x="4969" y="723"/>
                  </a:lnTo>
                  <a:lnTo>
                    <a:pt x="4940" y="755"/>
                  </a:lnTo>
                  <a:lnTo>
                    <a:pt x="4909" y="788"/>
                  </a:lnTo>
                  <a:lnTo>
                    <a:pt x="4877" y="818"/>
                  </a:lnTo>
                  <a:lnTo>
                    <a:pt x="4845" y="849"/>
                  </a:lnTo>
                  <a:lnTo>
                    <a:pt x="4811" y="880"/>
                  </a:lnTo>
                  <a:lnTo>
                    <a:pt x="4775" y="909"/>
                  </a:lnTo>
                  <a:lnTo>
                    <a:pt x="4739" y="936"/>
                  </a:lnTo>
                  <a:lnTo>
                    <a:pt x="4700" y="964"/>
                  </a:lnTo>
                  <a:lnTo>
                    <a:pt x="4661" y="989"/>
                  </a:lnTo>
                  <a:lnTo>
                    <a:pt x="4619" y="1015"/>
                  </a:lnTo>
                  <a:lnTo>
                    <a:pt x="4576" y="1038"/>
                  </a:lnTo>
                  <a:lnTo>
                    <a:pt x="4532" y="1060"/>
                  </a:lnTo>
                  <a:lnTo>
                    <a:pt x="4486" y="1081"/>
                  </a:lnTo>
                  <a:lnTo>
                    <a:pt x="4439" y="1101"/>
                  </a:lnTo>
                  <a:lnTo>
                    <a:pt x="4390" y="1119"/>
                  </a:lnTo>
                  <a:lnTo>
                    <a:pt x="4340" y="1135"/>
                  </a:lnTo>
                  <a:lnTo>
                    <a:pt x="4289" y="1149"/>
                  </a:lnTo>
                  <a:lnTo>
                    <a:pt x="4235" y="1162"/>
                  </a:lnTo>
                  <a:lnTo>
                    <a:pt x="4179" y="1173"/>
                  </a:lnTo>
                  <a:lnTo>
                    <a:pt x="4123" y="1182"/>
                  </a:lnTo>
                  <a:lnTo>
                    <a:pt x="4064" y="1188"/>
                  </a:lnTo>
                  <a:lnTo>
                    <a:pt x="4004" y="1193"/>
                  </a:lnTo>
                  <a:lnTo>
                    <a:pt x="3942" y="1194"/>
                  </a:lnTo>
                  <a:lnTo>
                    <a:pt x="3879" y="1194"/>
                  </a:lnTo>
                  <a:lnTo>
                    <a:pt x="3814" y="1191"/>
                  </a:lnTo>
                  <a:lnTo>
                    <a:pt x="3746" y="1185"/>
                  </a:lnTo>
                  <a:lnTo>
                    <a:pt x="3676" y="1177"/>
                  </a:lnTo>
                  <a:lnTo>
                    <a:pt x="3606" y="1165"/>
                  </a:lnTo>
                  <a:lnTo>
                    <a:pt x="3533" y="1153"/>
                  </a:lnTo>
                  <a:lnTo>
                    <a:pt x="3458" y="1136"/>
                  </a:lnTo>
                  <a:lnTo>
                    <a:pt x="3382" y="1115"/>
                  </a:lnTo>
                  <a:lnTo>
                    <a:pt x="3304" y="1093"/>
                  </a:lnTo>
                  <a:lnTo>
                    <a:pt x="3224" y="1067"/>
                  </a:lnTo>
                  <a:lnTo>
                    <a:pt x="3224" y="1067"/>
                  </a:lnTo>
                  <a:lnTo>
                    <a:pt x="3064" y="1014"/>
                  </a:lnTo>
                  <a:lnTo>
                    <a:pt x="2910" y="965"/>
                  </a:lnTo>
                  <a:lnTo>
                    <a:pt x="2761" y="920"/>
                  </a:lnTo>
                  <a:lnTo>
                    <a:pt x="2618" y="880"/>
                  </a:lnTo>
                  <a:lnTo>
                    <a:pt x="2480" y="842"/>
                  </a:lnTo>
                  <a:lnTo>
                    <a:pt x="2346" y="812"/>
                  </a:lnTo>
                  <a:lnTo>
                    <a:pt x="2219" y="783"/>
                  </a:lnTo>
                  <a:lnTo>
                    <a:pt x="2094" y="760"/>
                  </a:lnTo>
                  <a:lnTo>
                    <a:pt x="1974" y="739"/>
                  </a:lnTo>
                  <a:lnTo>
                    <a:pt x="1859" y="723"/>
                  </a:lnTo>
                  <a:lnTo>
                    <a:pt x="1746" y="712"/>
                  </a:lnTo>
                  <a:lnTo>
                    <a:pt x="1640" y="704"/>
                  </a:lnTo>
                  <a:lnTo>
                    <a:pt x="1535" y="699"/>
                  </a:lnTo>
                  <a:lnTo>
                    <a:pt x="1434" y="699"/>
                  </a:lnTo>
                  <a:lnTo>
                    <a:pt x="1337" y="700"/>
                  </a:lnTo>
                  <a:lnTo>
                    <a:pt x="1242" y="707"/>
                  </a:lnTo>
                  <a:lnTo>
                    <a:pt x="1151" y="718"/>
                  </a:lnTo>
                  <a:lnTo>
                    <a:pt x="1063" y="731"/>
                  </a:lnTo>
                  <a:lnTo>
                    <a:pt x="976" y="749"/>
                  </a:lnTo>
                  <a:lnTo>
                    <a:pt x="893" y="768"/>
                  </a:lnTo>
                  <a:lnTo>
                    <a:pt x="811" y="792"/>
                  </a:lnTo>
                  <a:lnTo>
                    <a:pt x="732" y="820"/>
                  </a:lnTo>
                  <a:lnTo>
                    <a:pt x="652" y="851"/>
                  </a:lnTo>
                  <a:lnTo>
                    <a:pt x="576" y="884"/>
                  </a:lnTo>
                  <a:lnTo>
                    <a:pt x="501" y="920"/>
                  </a:lnTo>
                  <a:lnTo>
                    <a:pt x="427" y="960"/>
                  </a:lnTo>
                  <a:lnTo>
                    <a:pt x="355" y="1004"/>
                  </a:lnTo>
                  <a:lnTo>
                    <a:pt x="283" y="1049"/>
                  </a:lnTo>
                  <a:lnTo>
                    <a:pt x="212" y="1098"/>
                  </a:lnTo>
                  <a:lnTo>
                    <a:pt x="141" y="1149"/>
                  </a:lnTo>
                  <a:lnTo>
                    <a:pt x="71" y="1204"/>
                  </a:lnTo>
                  <a:lnTo>
                    <a:pt x="0" y="1261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43503" name="Freeform 47"/>
            <p:cNvSpPr>
              <a:spLocks/>
            </p:cNvSpPr>
            <p:nvPr userDrawn="1"/>
          </p:nvSpPr>
          <p:spPr bwMode="auto">
            <a:xfrm>
              <a:off x="1187" y="940"/>
              <a:ext cx="5335" cy="688"/>
            </a:xfrm>
            <a:custGeom>
              <a:avLst/>
              <a:gdLst/>
              <a:ahLst/>
              <a:cxnLst>
                <a:cxn ang="0">
                  <a:pos x="5335" y="0"/>
                </a:cxn>
                <a:cxn ang="0">
                  <a:pos x="5315" y="71"/>
                </a:cxn>
                <a:cxn ang="0">
                  <a:pos x="5289" y="150"/>
                </a:cxn>
                <a:cxn ang="0">
                  <a:pos x="5250" y="252"/>
                </a:cxn>
                <a:cxn ang="0">
                  <a:pos x="5196" y="371"/>
                </a:cxn>
                <a:cxn ang="0">
                  <a:pos x="5127" y="501"/>
                </a:cxn>
                <a:cxn ang="0">
                  <a:pos x="5061" y="601"/>
                </a:cxn>
                <a:cxn ang="0">
                  <a:pos x="5014" y="667"/>
                </a:cxn>
                <a:cxn ang="0">
                  <a:pos x="4960" y="735"/>
                </a:cxn>
                <a:cxn ang="0">
                  <a:pos x="4902" y="799"/>
                </a:cxn>
                <a:cxn ang="0">
                  <a:pos x="4838" y="862"/>
                </a:cxn>
                <a:cxn ang="0">
                  <a:pos x="4770" y="924"/>
                </a:cxn>
                <a:cxn ang="0">
                  <a:pos x="4695" y="980"/>
                </a:cxn>
                <a:cxn ang="0">
                  <a:pos x="4614" y="1034"/>
                </a:cxn>
                <a:cxn ang="0">
                  <a:pos x="4528" y="1082"/>
                </a:cxn>
                <a:cxn ang="0">
                  <a:pos x="4436" y="1126"/>
                </a:cxn>
                <a:cxn ang="0">
                  <a:pos x="4338" y="1161"/>
                </a:cxn>
                <a:cxn ang="0">
                  <a:pos x="4232" y="1190"/>
                </a:cxn>
                <a:cxn ang="0">
                  <a:pos x="4121" y="1213"/>
                </a:cxn>
                <a:cxn ang="0">
                  <a:pos x="4003" y="1226"/>
                </a:cxn>
                <a:cxn ang="0">
                  <a:pos x="3877" y="1229"/>
                </a:cxn>
                <a:cxn ang="0">
                  <a:pos x="3745" y="1224"/>
                </a:cxn>
                <a:cxn ang="0">
                  <a:pos x="3605" y="1206"/>
                </a:cxn>
                <a:cxn ang="0">
                  <a:pos x="3456" y="1179"/>
                </a:cxn>
                <a:cxn ang="0">
                  <a:pos x="3301" y="1140"/>
                </a:cxn>
                <a:cxn ang="0">
                  <a:pos x="3220" y="1114"/>
                </a:cxn>
                <a:cxn ang="0">
                  <a:pos x="2905" y="1019"/>
                </a:cxn>
                <a:cxn ang="0">
                  <a:pos x="2612" y="938"/>
                </a:cxn>
                <a:cxn ang="0">
                  <a:pos x="2340" y="875"/>
                </a:cxn>
                <a:cxn ang="0">
                  <a:pos x="2086" y="828"/>
                </a:cxn>
                <a:cxn ang="0">
                  <a:pos x="1851" y="798"/>
                </a:cxn>
                <a:cxn ang="0">
                  <a:pos x="1630" y="782"/>
                </a:cxn>
                <a:cxn ang="0">
                  <a:pos x="1426" y="780"/>
                </a:cxn>
                <a:cxn ang="0">
                  <a:pos x="1235" y="795"/>
                </a:cxn>
                <a:cxn ang="0">
                  <a:pos x="1099" y="814"/>
                </a:cxn>
                <a:cxn ang="0">
                  <a:pos x="1011" y="830"/>
                </a:cxn>
                <a:cxn ang="0">
                  <a:pos x="927" y="851"/>
                </a:cxn>
                <a:cxn ang="0">
                  <a:pos x="804" y="888"/>
                </a:cxn>
                <a:cxn ang="0">
                  <a:pos x="647" y="950"/>
                </a:cxn>
                <a:cxn ang="0">
                  <a:pos x="496" y="1024"/>
                </a:cxn>
                <a:cxn ang="0">
                  <a:pos x="352" y="1109"/>
                </a:cxn>
                <a:cxn ang="0">
                  <a:pos x="210" y="1208"/>
                </a:cxn>
                <a:cxn ang="0">
                  <a:pos x="70" y="1316"/>
                </a:cxn>
              </a:cxnLst>
              <a:rect l="0" t="0" r="r" b="b"/>
              <a:pathLst>
                <a:path w="5335" h="1376">
                  <a:moveTo>
                    <a:pt x="5335" y="0"/>
                  </a:moveTo>
                  <a:lnTo>
                    <a:pt x="5335" y="0"/>
                  </a:lnTo>
                  <a:lnTo>
                    <a:pt x="5331" y="18"/>
                  </a:lnTo>
                  <a:lnTo>
                    <a:pt x="5315" y="71"/>
                  </a:lnTo>
                  <a:lnTo>
                    <a:pt x="5304" y="107"/>
                  </a:lnTo>
                  <a:lnTo>
                    <a:pt x="5289" y="150"/>
                  </a:lnTo>
                  <a:lnTo>
                    <a:pt x="5271" y="199"/>
                  </a:lnTo>
                  <a:lnTo>
                    <a:pt x="5250" y="252"/>
                  </a:lnTo>
                  <a:lnTo>
                    <a:pt x="5225" y="310"/>
                  </a:lnTo>
                  <a:lnTo>
                    <a:pt x="5196" y="371"/>
                  </a:lnTo>
                  <a:lnTo>
                    <a:pt x="5163" y="434"/>
                  </a:lnTo>
                  <a:lnTo>
                    <a:pt x="5127" y="501"/>
                  </a:lnTo>
                  <a:lnTo>
                    <a:pt x="5085" y="567"/>
                  </a:lnTo>
                  <a:lnTo>
                    <a:pt x="5061" y="601"/>
                  </a:lnTo>
                  <a:lnTo>
                    <a:pt x="5038" y="635"/>
                  </a:lnTo>
                  <a:lnTo>
                    <a:pt x="5014" y="667"/>
                  </a:lnTo>
                  <a:lnTo>
                    <a:pt x="4988" y="701"/>
                  </a:lnTo>
                  <a:lnTo>
                    <a:pt x="4960" y="735"/>
                  </a:lnTo>
                  <a:lnTo>
                    <a:pt x="4932" y="767"/>
                  </a:lnTo>
                  <a:lnTo>
                    <a:pt x="4902" y="799"/>
                  </a:lnTo>
                  <a:lnTo>
                    <a:pt x="4871" y="832"/>
                  </a:lnTo>
                  <a:lnTo>
                    <a:pt x="4838" y="862"/>
                  </a:lnTo>
                  <a:lnTo>
                    <a:pt x="4804" y="893"/>
                  </a:lnTo>
                  <a:lnTo>
                    <a:pt x="4770" y="924"/>
                  </a:lnTo>
                  <a:lnTo>
                    <a:pt x="4734" y="953"/>
                  </a:lnTo>
                  <a:lnTo>
                    <a:pt x="4695" y="980"/>
                  </a:lnTo>
                  <a:lnTo>
                    <a:pt x="4656" y="1008"/>
                  </a:lnTo>
                  <a:lnTo>
                    <a:pt x="4614" y="1034"/>
                  </a:lnTo>
                  <a:lnTo>
                    <a:pt x="4573" y="1059"/>
                  </a:lnTo>
                  <a:lnTo>
                    <a:pt x="4528" y="1082"/>
                  </a:lnTo>
                  <a:lnTo>
                    <a:pt x="4484" y="1105"/>
                  </a:lnTo>
                  <a:lnTo>
                    <a:pt x="4436" y="1126"/>
                  </a:lnTo>
                  <a:lnTo>
                    <a:pt x="4388" y="1143"/>
                  </a:lnTo>
                  <a:lnTo>
                    <a:pt x="4338" y="1161"/>
                  </a:lnTo>
                  <a:lnTo>
                    <a:pt x="4287" y="1177"/>
                  </a:lnTo>
                  <a:lnTo>
                    <a:pt x="4232" y="1190"/>
                  </a:lnTo>
                  <a:lnTo>
                    <a:pt x="4178" y="1203"/>
                  </a:lnTo>
                  <a:lnTo>
                    <a:pt x="4121" y="1213"/>
                  </a:lnTo>
                  <a:lnTo>
                    <a:pt x="4063" y="1219"/>
                  </a:lnTo>
                  <a:lnTo>
                    <a:pt x="4003" y="1226"/>
                  </a:lnTo>
                  <a:lnTo>
                    <a:pt x="3941" y="1229"/>
                  </a:lnTo>
                  <a:lnTo>
                    <a:pt x="3877" y="1229"/>
                  </a:lnTo>
                  <a:lnTo>
                    <a:pt x="3812" y="1227"/>
                  </a:lnTo>
                  <a:lnTo>
                    <a:pt x="3745" y="1224"/>
                  </a:lnTo>
                  <a:lnTo>
                    <a:pt x="3676" y="1216"/>
                  </a:lnTo>
                  <a:lnTo>
                    <a:pt x="3605" y="1206"/>
                  </a:lnTo>
                  <a:lnTo>
                    <a:pt x="3531" y="1195"/>
                  </a:lnTo>
                  <a:lnTo>
                    <a:pt x="3456" y="1179"/>
                  </a:lnTo>
                  <a:lnTo>
                    <a:pt x="3380" y="1161"/>
                  </a:lnTo>
                  <a:lnTo>
                    <a:pt x="3301" y="1140"/>
                  </a:lnTo>
                  <a:lnTo>
                    <a:pt x="3220" y="1114"/>
                  </a:lnTo>
                  <a:lnTo>
                    <a:pt x="3220" y="1114"/>
                  </a:lnTo>
                  <a:lnTo>
                    <a:pt x="3061" y="1064"/>
                  </a:lnTo>
                  <a:lnTo>
                    <a:pt x="2905" y="1019"/>
                  </a:lnTo>
                  <a:lnTo>
                    <a:pt x="2756" y="977"/>
                  </a:lnTo>
                  <a:lnTo>
                    <a:pt x="2612" y="938"/>
                  </a:lnTo>
                  <a:lnTo>
                    <a:pt x="2473" y="906"/>
                  </a:lnTo>
                  <a:lnTo>
                    <a:pt x="2340" y="875"/>
                  </a:lnTo>
                  <a:lnTo>
                    <a:pt x="2211" y="851"/>
                  </a:lnTo>
                  <a:lnTo>
                    <a:pt x="2086" y="828"/>
                  </a:lnTo>
                  <a:lnTo>
                    <a:pt x="1966" y="811"/>
                  </a:lnTo>
                  <a:lnTo>
                    <a:pt x="1851" y="798"/>
                  </a:lnTo>
                  <a:lnTo>
                    <a:pt x="1739" y="788"/>
                  </a:lnTo>
                  <a:lnTo>
                    <a:pt x="1630" y="782"/>
                  </a:lnTo>
                  <a:lnTo>
                    <a:pt x="1526" y="780"/>
                  </a:lnTo>
                  <a:lnTo>
                    <a:pt x="1426" y="780"/>
                  </a:lnTo>
                  <a:lnTo>
                    <a:pt x="1329" y="785"/>
                  </a:lnTo>
                  <a:lnTo>
                    <a:pt x="1235" y="795"/>
                  </a:lnTo>
                  <a:lnTo>
                    <a:pt x="1143" y="806"/>
                  </a:lnTo>
                  <a:lnTo>
                    <a:pt x="1099" y="814"/>
                  </a:lnTo>
                  <a:lnTo>
                    <a:pt x="1054" y="822"/>
                  </a:lnTo>
                  <a:lnTo>
                    <a:pt x="1011" y="830"/>
                  </a:lnTo>
                  <a:lnTo>
                    <a:pt x="970" y="840"/>
                  </a:lnTo>
                  <a:lnTo>
                    <a:pt x="927" y="851"/>
                  </a:lnTo>
                  <a:lnTo>
                    <a:pt x="885" y="862"/>
                  </a:lnTo>
                  <a:lnTo>
                    <a:pt x="804" y="888"/>
                  </a:lnTo>
                  <a:lnTo>
                    <a:pt x="725" y="917"/>
                  </a:lnTo>
                  <a:lnTo>
                    <a:pt x="647" y="950"/>
                  </a:lnTo>
                  <a:lnTo>
                    <a:pt x="571" y="985"/>
                  </a:lnTo>
                  <a:lnTo>
                    <a:pt x="496" y="1024"/>
                  </a:lnTo>
                  <a:lnTo>
                    <a:pt x="424" y="1064"/>
                  </a:lnTo>
                  <a:lnTo>
                    <a:pt x="352" y="1109"/>
                  </a:lnTo>
                  <a:lnTo>
                    <a:pt x="280" y="1156"/>
                  </a:lnTo>
                  <a:lnTo>
                    <a:pt x="210" y="1208"/>
                  </a:lnTo>
                  <a:lnTo>
                    <a:pt x="139" y="1261"/>
                  </a:lnTo>
                  <a:lnTo>
                    <a:pt x="70" y="1316"/>
                  </a:lnTo>
                  <a:lnTo>
                    <a:pt x="0" y="137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43504" name="Freeform 48"/>
            <p:cNvSpPr>
              <a:spLocks/>
            </p:cNvSpPr>
            <p:nvPr userDrawn="1"/>
          </p:nvSpPr>
          <p:spPr bwMode="auto">
            <a:xfrm>
              <a:off x="1229" y="911"/>
              <a:ext cx="5314" cy="745"/>
            </a:xfrm>
            <a:custGeom>
              <a:avLst/>
              <a:gdLst/>
              <a:ahLst/>
              <a:cxnLst>
                <a:cxn ang="0">
                  <a:pos x="5314" y="0"/>
                </a:cxn>
                <a:cxn ang="0">
                  <a:pos x="5296" y="71"/>
                </a:cxn>
                <a:cxn ang="0">
                  <a:pos x="5271" y="153"/>
                </a:cxn>
                <a:cxn ang="0">
                  <a:pos x="5233" y="257"/>
                </a:cxn>
                <a:cxn ang="0">
                  <a:pos x="5180" y="376"/>
                </a:cxn>
                <a:cxn ang="0">
                  <a:pos x="5112" y="507"/>
                </a:cxn>
                <a:cxn ang="0">
                  <a:pos x="5050" y="609"/>
                </a:cxn>
                <a:cxn ang="0">
                  <a:pos x="5003" y="678"/>
                </a:cxn>
                <a:cxn ang="0">
                  <a:pos x="4950" y="746"/>
                </a:cxn>
                <a:cxn ang="0">
                  <a:pos x="4893" y="812"/>
                </a:cxn>
                <a:cxn ang="0">
                  <a:pos x="4830" y="878"/>
                </a:cxn>
                <a:cxn ang="0">
                  <a:pos x="4762" y="940"/>
                </a:cxn>
                <a:cxn ang="0">
                  <a:pos x="4689" y="999"/>
                </a:cxn>
                <a:cxn ang="0">
                  <a:pos x="4610" y="1054"/>
                </a:cxn>
                <a:cxn ang="0">
                  <a:pos x="4524" y="1104"/>
                </a:cxn>
                <a:cxn ang="0">
                  <a:pos x="4432" y="1150"/>
                </a:cxn>
                <a:cxn ang="0">
                  <a:pos x="4335" y="1188"/>
                </a:cxn>
                <a:cxn ang="0">
                  <a:pos x="4229" y="1219"/>
                </a:cxn>
                <a:cxn ang="0">
                  <a:pos x="4118" y="1243"/>
                </a:cxn>
                <a:cxn ang="0">
                  <a:pos x="4000" y="1259"/>
                </a:cxn>
                <a:cxn ang="0">
                  <a:pos x="3875" y="1266"/>
                </a:cxn>
                <a:cxn ang="0">
                  <a:pos x="3742" y="1263"/>
                </a:cxn>
                <a:cxn ang="0">
                  <a:pos x="3602" y="1248"/>
                </a:cxn>
                <a:cxn ang="0">
                  <a:pos x="3453" y="1224"/>
                </a:cxn>
                <a:cxn ang="0">
                  <a:pos x="3298" y="1187"/>
                </a:cxn>
                <a:cxn ang="0">
                  <a:pos x="3217" y="1164"/>
                </a:cxn>
                <a:cxn ang="0">
                  <a:pos x="2899" y="1074"/>
                </a:cxn>
                <a:cxn ang="0">
                  <a:pos x="2605" y="999"/>
                </a:cxn>
                <a:cxn ang="0">
                  <a:pos x="2333" y="941"/>
                </a:cxn>
                <a:cxn ang="0">
                  <a:pos x="2079" y="899"/>
                </a:cxn>
                <a:cxn ang="0">
                  <a:pos x="1843" y="872"/>
                </a:cxn>
                <a:cxn ang="0">
                  <a:pos x="1622" y="861"/>
                </a:cxn>
                <a:cxn ang="0">
                  <a:pos x="1418" y="864"/>
                </a:cxn>
                <a:cxn ang="0">
                  <a:pos x="1226" y="882"/>
                </a:cxn>
                <a:cxn ang="0">
                  <a:pos x="1134" y="896"/>
                </a:cxn>
                <a:cxn ang="0">
                  <a:pos x="1047" y="912"/>
                </a:cxn>
                <a:cxn ang="0">
                  <a:pos x="961" y="933"/>
                </a:cxn>
                <a:cxn ang="0">
                  <a:pos x="878" y="957"/>
                </a:cxn>
                <a:cxn ang="0">
                  <a:pos x="718" y="1016"/>
                </a:cxn>
                <a:cxn ang="0">
                  <a:pos x="565" y="1087"/>
                </a:cxn>
                <a:cxn ang="0">
                  <a:pos x="419" y="1171"/>
                </a:cxn>
                <a:cxn ang="0">
                  <a:pos x="276" y="1266"/>
                </a:cxn>
                <a:cxn ang="0">
                  <a:pos x="138" y="1372"/>
                </a:cxn>
                <a:cxn ang="0">
                  <a:pos x="0" y="1490"/>
                </a:cxn>
              </a:cxnLst>
              <a:rect l="0" t="0" r="r" b="b"/>
              <a:pathLst>
                <a:path w="5314" h="1490">
                  <a:moveTo>
                    <a:pt x="5314" y="0"/>
                  </a:moveTo>
                  <a:lnTo>
                    <a:pt x="5314" y="0"/>
                  </a:lnTo>
                  <a:lnTo>
                    <a:pt x="5309" y="19"/>
                  </a:lnTo>
                  <a:lnTo>
                    <a:pt x="5296" y="71"/>
                  </a:lnTo>
                  <a:lnTo>
                    <a:pt x="5284" y="110"/>
                  </a:lnTo>
                  <a:lnTo>
                    <a:pt x="5271" y="153"/>
                  </a:lnTo>
                  <a:lnTo>
                    <a:pt x="5254" y="202"/>
                  </a:lnTo>
                  <a:lnTo>
                    <a:pt x="5233" y="257"/>
                  </a:lnTo>
                  <a:lnTo>
                    <a:pt x="5208" y="315"/>
                  </a:lnTo>
                  <a:lnTo>
                    <a:pt x="5180" y="376"/>
                  </a:lnTo>
                  <a:lnTo>
                    <a:pt x="5148" y="441"/>
                  </a:lnTo>
                  <a:lnTo>
                    <a:pt x="5112" y="507"/>
                  </a:lnTo>
                  <a:lnTo>
                    <a:pt x="5072" y="575"/>
                  </a:lnTo>
                  <a:lnTo>
                    <a:pt x="5050" y="609"/>
                  </a:lnTo>
                  <a:lnTo>
                    <a:pt x="5026" y="644"/>
                  </a:lnTo>
                  <a:lnTo>
                    <a:pt x="5003" y="678"/>
                  </a:lnTo>
                  <a:lnTo>
                    <a:pt x="4976" y="712"/>
                  </a:lnTo>
                  <a:lnTo>
                    <a:pt x="4950" y="746"/>
                  </a:lnTo>
                  <a:lnTo>
                    <a:pt x="4922" y="780"/>
                  </a:lnTo>
                  <a:lnTo>
                    <a:pt x="4893" y="812"/>
                  </a:lnTo>
                  <a:lnTo>
                    <a:pt x="4862" y="846"/>
                  </a:lnTo>
                  <a:lnTo>
                    <a:pt x="4830" y="878"/>
                  </a:lnTo>
                  <a:lnTo>
                    <a:pt x="4797" y="909"/>
                  </a:lnTo>
                  <a:lnTo>
                    <a:pt x="4762" y="940"/>
                  </a:lnTo>
                  <a:lnTo>
                    <a:pt x="4726" y="970"/>
                  </a:lnTo>
                  <a:lnTo>
                    <a:pt x="4689" y="999"/>
                  </a:lnTo>
                  <a:lnTo>
                    <a:pt x="4650" y="1027"/>
                  </a:lnTo>
                  <a:lnTo>
                    <a:pt x="4610" y="1054"/>
                  </a:lnTo>
                  <a:lnTo>
                    <a:pt x="4568" y="1080"/>
                  </a:lnTo>
                  <a:lnTo>
                    <a:pt x="4524" y="1104"/>
                  </a:lnTo>
                  <a:lnTo>
                    <a:pt x="4479" y="1127"/>
                  </a:lnTo>
                  <a:lnTo>
                    <a:pt x="4432" y="1150"/>
                  </a:lnTo>
                  <a:lnTo>
                    <a:pt x="4385" y="1169"/>
                  </a:lnTo>
                  <a:lnTo>
                    <a:pt x="4335" y="1188"/>
                  </a:lnTo>
                  <a:lnTo>
                    <a:pt x="4283" y="1205"/>
                  </a:lnTo>
                  <a:lnTo>
                    <a:pt x="4229" y="1219"/>
                  </a:lnTo>
                  <a:lnTo>
                    <a:pt x="4175" y="1232"/>
                  </a:lnTo>
                  <a:lnTo>
                    <a:pt x="4118" y="1243"/>
                  </a:lnTo>
                  <a:lnTo>
                    <a:pt x="4060" y="1251"/>
                  </a:lnTo>
                  <a:lnTo>
                    <a:pt x="4000" y="1259"/>
                  </a:lnTo>
                  <a:lnTo>
                    <a:pt x="3939" y="1263"/>
                  </a:lnTo>
                  <a:lnTo>
                    <a:pt x="3875" y="1266"/>
                  </a:lnTo>
                  <a:lnTo>
                    <a:pt x="3810" y="1264"/>
                  </a:lnTo>
                  <a:lnTo>
                    <a:pt x="3742" y="1263"/>
                  </a:lnTo>
                  <a:lnTo>
                    <a:pt x="3673" y="1256"/>
                  </a:lnTo>
                  <a:lnTo>
                    <a:pt x="3602" y="1248"/>
                  </a:lnTo>
                  <a:lnTo>
                    <a:pt x="3528" y="1237"/>
                  </a:lnTo>
                  <a:lnTo>
                    <a:pt x="3453" y="1224"/>
                  </a:lnTo>
                  <a:lnTo>
                    <a:pt x="3377" y="1206"/>
                  </a:lnTo>
                  <a:lnTo>
                    <a:pt x="3298" y="1187"/>
                  </a:lnTo>
                  <a:lnTo>
                    <a:pt x="3217" y="1164"/>
                  </a:lnTo>
                  <a:lnTo>
                    <a:pt x="3217" y="1164"/>
                  </a:lnTo>
                  <a:lnTo>
                    <a:pt x="3055" y="1116"/>
                  </a:lnTo>
                  <a:lnTo>
                    <a:pt x="2899" y="1074"/>
                  </a:lnTo>
                  <a:lnTo>
                    <a:pt x="2751" y="1033"/>
                  </a:lnTo>
                  <a:lnTo>
                    <a:pt x="2605" y="999"/>
                  </a:lnTo>
                  <a:lnTo>
                    <a:pt x="2466" y="969"/>
                  </a:lnTo>
                  <a:lnTo>
                    <a:pt x="2333" y="941"/>
                  </a:lnTo>
                  <a:lnTo>
                    <a:pt x="2202" y="919"/>
                  </a:lnTo>
                  <a:lnTo>
                    <a:pt x="2079" y="899"/>
                  </a:lnTo>
                  <a:lnTo>
                    <a:pt x="1958" y="885"/>
                  </a:lnTo>
                  <a:lnTo>
                    <a:pt x="1843" y="872"/>
                  </a:lnTo>
                  <a:lnTo>
                    <a:pt x="1730" y="865"/>
                  </a:lnTo>
                  <a:lnTo>
                    <a:pt x="1622" y="861"/>
                  </a:lnTo>
                  <a:lnTo>
                    <a:pt x="1518" y="861"/>
                  </a:lnTo>
                  <a:lnTo>
                    <a:pt x="1418" y="864"/>
                  </a:lnTo>
                  <a:lnTo>
                    <a:pt x="1321" y="872"/>
                  </a:lnTo>
                  <a:lnTo>
                    <a:pt x="1226" y="882"/>
                  </a:lnTo>
                  <a:lnTo>
                    <a:pt x="1180" y="888"/>
                  </a:lnTo>
                  <a:lnTo>
                    <a:pt x="1134" y="896"/>
                  </a:lnTo>
                  <a:lnTo>
                    <a:pt x="1090" y="904"/>
                  </a:lnTo>
                  <a:lnTo>
                    <a:pt x="1047" y="912"/>
                  </a:lnTo>
                  <a:lnTo>
                    <a:pt x="1004" y="924"/>
                  </a:lnTo>
                  <a:lnTo>
                    <a:pt x="961" y="933"/>
                  </a:lnTo>
                  <a:lnTo>
                    <a:pt x="919" y="945"/>
                  </a:lnTo>
                  <a:lnTo>
                    <a:pt x="878" y="957"/>
                  </a:lnTo>
                  <a:lnTo>
                    <a:pt x="797" y="985"/>
                  </a:lnTo>
                  <a:lnTo>
                    <a:pt x="718" y="1016"/>
                  </a:lnTo>
                  <a:lnTo>
                    <a:pt x="640" y="1050"/>
                  </a:lnTo>
                  <a:lnTo>
                    <a:pt x="565" y="1087"/>
                  </a:lnTo>
                  <a:lnTo>
                    <a:pt x="492" y="1127"/>
                  </a:lnTo>
                  <a:lnTo>
                    <a:pt x="419" y="1171"/>
                  </a:lnTo>
                  <a:lnTo>
                    <a:pt x="347" y="1216"/>
                  </a:lnTo>
                  <a:lnTo>
                    <a:pt x="276" y="1266"/>
                  </a:lnTo>
                  <a:lnTo>
                    <a:pt x="207" y="1318"/>
                  </a:lnTo>
                  <a:lnTo>
                    <a:pt x="138" y="1372"/>
                  </a:lnTo>
                  <a:lnTo>
                    <a:pt x="70" y="1431"/>
                  </a:lnTo>
                  <a:lnTo>
                    <a:pt x="0" y="149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43505" name="Freeform 49"/>
            <p:cNvSpPr>
              <a:spLocks/>
            </p:cNvSpPr>
            <p:nvPr userDrawn="1"/>
          </p:nvSpPr>
          <p:spPr bwMode="auto">
            <a:xfrm>
              <a:off x="1272" y="882"/>
              <a:ext cx="5291" cy="803"/>
            </a:xfrm>
            <a:custGeom>
              <a:avLst/>
              <a:gdLst/>
              <a:ahLst/>
              <a:cxnLst>
                <a:cxn ang="0">
                  <a:pos x="5291" y="0"/>
                </a:cxn>
                <a:cxn ang="0">
                  <a:pos x="5273" y="73"/>
                </a:cxn>
                <a:cxn ang="0">
                  <a:pos x="5250" y="155"/>
                </a:cxn>
                <a:cxn ang="0">
                  <a:pos x="5214" y="260"/>
                </a:cxn>
                <a:cxn ang="0">
                  <a:pos x="5162" y="381"/>
                </a:cxn>
                <a:cxn ang="0">
                  <a:pos x="5097" y="515"/>
                </a:cxn>
                <a:cxn ang="0">
                  <a:pos x="5036" y="618"/>
                </a:cxn>
                <a:cxn ang="0">
                  <a:pos x="4989" y="688"/>
                </a:cxn>
                <a:cxn ang="0">
                  <a:pos x="4937" y="757"/>
                </a:cxn>
                <a:cxn ang="0">
                  <a:pos x="4882" y="827"/>
                </a:cxn>
                <a:cxn ang="0">
                  <a:pos x="4821" y="893"/>
                </a:cxn>
                <a:cxn ang="0">
                  <a:pos x="4753" y="956"/>
                </a:cxn>
                <a:cxn ang="0">
                  <a:pos x="4681" y="1017"/>
                </a:cxn>
                <a:cxn ang="0">
                  <a:pos x="4603" y="1074"/>
                </a:cxn>
                <a:cxn ang="0">
                  <a:pos x="4518" y="1127"/>
                </a:cxn>
                <a:cxn ang="0">
                  <a:pos x="4426" y="1174"/>
                </a:cxn>
                <a:cxn ang="0">
                  <a:pos x="4329" y="1214"/>
                </a:cxn>
                <a:cxn ang="0">
                  <a:pos x="4225" y="1248"/>
                </a:cxn>
                <a:cxn ang="0">
                  <a:pos x="4114" y="1274"/>
                </a:cxn>
                <a:cxn ang="0">
                  <a:pos x="3996" y="1292"/>
                </a:cxn>
                <a:cxn ang="0">
                  <a:pos x="3871" y="1301"/>
                </a:cxn>
                <a:cxn ang="0">
                  <a:pos x="3738" y="1301"/>
                </a:cxn>
                <a:cxn ang="0">
                  <a:pos x="3598" y="1290"/>
                </a:cxn>
                <a:cxn ang="0">
                  <a:pos x="3449" y="1267"/>
                </a:cxn>
                <a:cxn ang="0">
                  <a:pos x="3292" y="1233"/>
                </a:cxn>
                <a:cxn ang="0">
                  <a:pos x="3212" y="1212"/>
                </a:cxn>
                <a:cxn ang="0">
                  <a:pos x="2894" y="1129"/>
                </a:cxn>
                <a:cxn ang="0">
                  <a:pos x="2598" y="1059"/>
                </a:cxn>
                <a:cxn ang="0">
                  <a:pos x="2323" y="1007"/>
                </a:cxn>
                <a:cxn ang="0">
                  <a:pos x="2069" y="970"/>
                </a:cxn>
                <a:cxn ang="0">
                  <a:pos x="1833" y="948"/>
                </a:cxn>
                <a:cxn ang="0">
                  <a:pos x="1612" y="941"/>
                </a:cxn>
                <a:cxn ang="0">
                  <a:pos x="1408" y="948"/>
                </a:cxn>
                <a:cxn ang="0">
                  <a:pos x="1216" y="969"/>
                </a:cxn>
                <a:cxn ang="0">
                  <a:pos x="1126" y="985"/>
                </a:cxn>
                <a:cxn ang="0">
                  <a:pos x="1037" y="1004"/>
                </a:cxn>
                <a:cxn ang="0">
                  <a:pos x="953" y="1027"/>
                </a:cxn>
                <a:cxn ang="0">
                  <a:pos x="869" y="1053"/>
                </a:cxn>
                <a:cxn ang="0">
                  <a:pos x="789" y="1082"/>
                </a:cxn>
                <a:cxn ang="0">
                  <a:pos x="635" y="1150"/>
                </a:cxn>
                <a:cxn ang="0">
                  <a:pos x="486" y="1230"/>
                </a:cxn>
                <a:cxn ang="0">
                  <a:pos x="343" y="1324"/>
                </a:cxn>
                <a:cxn ang="0">
                  <a:pos x="204" y="1429"/>
                </a:cxn>
                <a:cxn ang="0">
                  <a:pos x="68" y="1545"/>
                </a:cxn>
              </a:cxnLst>
              <a:rect l="0" t="0" r="r" b="b"/>
              <a:pathLst>
                <a:path w="5291" h="1606">
                  <a:moveTo>
                    <a:pt x="5291" y="0"/>
                  </a:moveTo>
                  <a:lnTo>
                    <a:pt x="5291" y="0"/>
                  </a:lnTo>
                  <a:lnTo>
                    <a:pt x="5287" y="19"/>
                  </a:lnTo>
                  <a:lnTo>
                    <a:pt x="5273" y="73"/>
                  </a:lnTo>
                  <a:lnTo>
                    <a:pt x="5264" y="111"/>
                  </a:lnTo>
                  <a:lnTo>
                    <a:pt x="5250" y="155"/>
                  </a:lnTo>
                  <a:lnTo>
                    <a:pt x="5233" y="205"/>
                  </a:lnTo>
                  <a:lnTo>
                    <a:pt x="5214" y="260"/>
                  </a:lnTo>
                  <a:lnTo>
                    <a:pt x="5190" y="318"/>
                  </a:lnTo>
                  <a:lnTo>
                    <a:pt x="5162" y="381"/>
                  </a:lnTo>
                  <a:lnTo>
                    <a:pt x="5132" y="447"/>
                  </a:lnTo>
                  <a:lnTo>
                    <a:pt x="5097" y="515"/>
                  </a:lnTo>
                  <a:lnTo>
                    <a:pt x="5057" y="583"/>
                  </a:lnTo>
                  <a:lnTo>
                    <a:pt x="5036" y="618"/>
                  </a:lnTo>
                  <a:lnTo>
                    <a:pt x="5014" y="654"/>
                  </a:lnTo>
                  <a:lnTo>
                    <a:pt x="4989" y="688"/>
                  </a:lnTo>
                  <a:lnTo>
                    <a:pt x="4964" y="723"/>
                  </a:lnTo>
                  <a:lnTo>
                    <a:pt x="4937" y="757"/>
                  </a:lnTo>
                  <a:lnTo>
                    <a:pt x="4911" y="791"/>
                  </a:lnTo>
                  <a:lnTo>
                    <a:pt x="4882" y="827"/>
                  </a:lnTo>
                  <a:lnTo>
                    <a:pt x="4851" y="859"/>
                  </a:lnTo>
                  <a:lnTo>
                    <a:pt x="4821" y="893"/>
                  </a:lnTo>
                  <a:lnTo>
                    <a:pt x="4787" y="925"/>
                  </a:lnTo>
                  <a:lnTo>
                    <a:pt x="4753" y="956"/>
                  </a:lnTo>
                  <a:lnTo>
                    <a:pt x="4718" y="988"/>
                  </a:lnTo>
                  <a:lnTo>
                    <a:pt x="4681" y="1017"/>
                  </a:lnTo>
                  <a:lnTo>
                    <a:pt x="4642" y="1046"/>
                  </a:lnTo>
                  <a:lnTo>
                    <a:pt x="4603" y="1074"/>
                  </a:lnTo>
                  <a:lnTo>
                    <a:pt x="4561" y="1101"/>
                  </a:lnTo>
                  <a:lnTo>
                    <a:pt x="4518" y="1127"/>
                  </a:lnTo>
                  <a:lnTo>
                    <a:pt x="4472" y="1151"/>
                  </a:lnTo>
                  <a:lnTo>
                    <a:pt x="4426" y="1174"/>
                  </a:lnTo>
                  <a:lnTo>
                    <a:pt x="4379" y="1195"/>
                  </a:lnTo>
                  <a:lnTo>
                    <a:pt x="4329" y="1214"/>
                  </a:lnTo>
                  <a:lnTo>
                    <a:pt x="4278" y="1232"/>
                  </a:lnTo>
                  <a:lnTo>
                    <a:pt x="4225" y="1248"/>
                  </a:lnTo>
                  <a:lnTo>
                    <a:pt x="4171" y="1263"/>
                  </a:lnTo>
                  <a:lnTo>
                    <a:pt x="4114" y="1274"/>
                  </a:lnTo>
                  <a:lnTo>
                    <a:pt x="4056" y="1284"/>
                  </a:lnTo>
                  <a:lnTo>
                    <a:pt x="3996" y="1292"/>
                  </a:lnTo>
                  <a:lnTo>
                    <a:pt x="3935" y="1298"/>
                  </a:lnTo>
                  <a:lnTo>
                    <a:pt x="3871" y="1301"/>
                  </a:lnTo>
                  <a:lnTo>
                    <a:pt x="3806" y="1303"/>
                  </a:lnTo>
                  <a:lnTo>
                    <a:pt x="3738" y="1301"/>
                  </a:lnTo>
                  <a:lnTo>
                    <a:pt x="3668" y="1296"/>
                  </a:lnTo>
                  <a:lnTo>
                    <a:pt x="3598" y="1290"/>
                  </a:lnTo>
                  <a:lnTo>
                    <a:pt x="3524" y="1280"/>
                  </a:lnTo>
                  <a:lnTo>
                    <a:pt x="3449" y="1267"/>
                  </a:lnTo>
                  <a:lnTo>
                    <a:pt x="3371" y="1253"/>
                  </a:lnTo>
                  <a:lnTo>
                    <a:pt x="3292" y="1233"/>
                  </a:lnTo>
                  <a:lnTo>
                    <a:pt x="3212" y="1212"/>
                  </a:lnTo>
                  <a:lnTo>
                    <a:pt x="3212" y="1212"/>
                  </a:lnTo>
                  <a:lnTo>
                    <a:pt x="3049" y="1167"/>
                  </a:lnTo>
                  <a:lnTo>
                    <a:pt x="2894" y="1129"/>
                  </a:lnTo>
                  <a:lnTo>
                    <a:pt x="2742" y="1091"/>
                  </a:lnTo>
                  <a:lnTo>
                    <a:pt x="2598" y="1059"/>
                  </a:lnTo>
                  <a:lnTo>
                    <a:pt x="2458" y="1032"/>
                  </a:lnTo>
                  <a:lnTo>
                    <a:pt x="2323" y="1007"/>
                  </a:lnTo>
                  <a:lnTo>
                    <a:pt x="2194" y="986"/>
                  </a:lnTo>
                  <a:lnTo>
                    <a:pt x="2069" y="970"/>
                  </a:lnTo>
                  <a:lnTo>
                    <a:pt x="1948" y="957"/>
                  </a:lnTo>
                  <a:lnTo>
                    <a:pt x="1833" y="948"/>
                  </a:lnTo>
                  <a:lnTo>
                    <a:pt x="1720" y="943"/>
                  </a:lnTo>
                  <a:lnTo>
                    <a:pt x="1612" y="941"/>
                  </a:lnTo>
                  <a:lnTo>
                    <a:pt x="1508" y="943"/>
                  </a:lnTo>
                  <a:lnTo>
                    <a:pt x="1408" y="948"/>
                  </a:lnTo>
                  <a:lnTo>
                    <a:pt x="1311" y="957"/>
                  </a:lnTo>
                  <a:lnTo>
                    <a:pt x="1216" y="969"/>
                  </a:lnTo>
                  <a:lnTo>
                    <a:pt x="1171" y="977"/>
                  </a:lnTo>
                  <a:lnTo>
                    <a:pt x="1126" y="985"/>
                  </a:lnTo>
                  <a:lnTo>
                    <a:pt x="1082" y="994"/>
                  </a:lnTo>
                  <a:lnTo>
                    <a:pt x="1037" y="1004"/>
                  </a:lnTo>
                  <a:lnTo>
                    <a:pt x="994" y="1015"/>
                  </a:lnTo>
                  <a:lnTo>
                    <a:pt x="953" y="1027"/>
                  </a:lnTo>
                  <a:lnTo>
                    <a:pt x="911" y="1040"/>
                  </a:lnTo>
                  <a:lnTo>
                    <a:pt x="869" y="1053"/>
                  </a:lnTo>
                  <a:lnTo>
                    <a:pt x="829" y="1067"/>
                  </a:lnTo>
                  <a:lnTo>
                    <a:pt x="789" y="1082"/>
                  </a:lnTo>
                  <a:lnTo>
                    <a:pt x="711" y="1114"/>
                  </a:lnTo>
                  <a:lnTo>
                    <a:pt x="635" y="1150"/>
                  </a:lnTo>
                  <a:lnTo>
                    <a:pt x="560" y="1188"/>
                  </a:lnTo>
                  <a:lnTo>
                    <a:pt x="486" y="1230"/>
                  </a:lnTo>
                  <a:lnTo>
                    <a:pt x="414" y="1275"/>
                  </a:lnTo>
                  <a:lnTo>
                    <a:pt x="343" y="1324"/>
                  </a:lnTo>
                  <a:lnTo>
                    <a:pt x="274" y="1374"/>
                  </a:lnTo>
                  <a:lnTo>
                    <a:pt x="204" y="1429"/>
                  </a:lnTo>
                  <a:lnTo>
                    <a:pt x="136" y="1485"/>
                  </a:lnTo>
                  <a:lnTo>
                    <a:pt x="68" y="1545"/>
                  </a:lnTo>
                  <a:lnTo>
                    <a:pt x="0" y="160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43506" name="Freeform 50"/>
            <p:cNvSpPr>
              <a:spLocks/>
            </p:cNvSpPr>
            <p:nvPr userDrawn="1"/>
          </p:nvSpPr>
          <p:spPr bwMode="auto">
            <a:xfrm>
              <a:off x="1317" y="854"/>
              <a:ext cx="5265" cy="860"/>
            </a:xfrm>
            <a:custGeom>
              <a:avLst/>
              <a:gdLst/>
              <a:ahLst/>
              <a:cxnLst>
                <a:cxn ang="0">
                  <a:pos x="5265" y="0"/>
                </a:cxn>
                <a:cxn ang="0">
                  <a:pos x="5249" y="73"/>
                </a:cxn>
                <a:cxn ang="0">
                  <a:pos x="5226" y="155"/>
                </a:cxn>
                <a:cxn ang="0">
                  <a:pos x="5191" y="262"/>
                </a:cxn>
                <a:cxn ang="0">
                  <a:pos x="5142" y="385"/>
                </a:cxn>
                <a:cxn ang="0">
                  <a:pos x="5078" y="520"/>
                </a:cxn>
                <a:cxn ang="0">
                  <a:pos x="5019" y="625"/>
                </a:cxn>
                <a:cxn ang="0">
                  <a:pos x="4974" y="696"/>
                </a:cxn>
                <a:cxn ang="0">
                  <a:pos x="4923" y="767"/>
                </a:cxn>
                <a:cxn ang="0">
                  <a:pos x="4869" y="838"/>
                </a:cxn>
                <a:cxn ang="0">
                  <a:pos x="4808" y="906"/>
                </a:cxn>
                <a:cxn ang="0">
                  <a:pos x="4741" y="971"/>
                </a:cxn>
                <a:cxn ang="0">
                  <a:pos x="4670" y="1034"/>
                </a:cxn>
                <a:cxn ang="0">
                  <a:pos x="4593" y="1093"/>
                </a:cxn>
                <a:cxn ang="0">
                  <a:pos x="4509" y="1147"/>
                </a:cxn>
                <a:cxn ang="0">
                  <a:pos x="4419" y="1195"/>
                </a:cxn>
                <a:cxn ang="0">
                  <a:pos x="4322" y="1239"/>
                </a:cxn>
                <a:cxn ang="0">
                  <a:pos x="4218" y="1274"/>
                </a:cxn>
                <a:cxn ang="0">
                  <a:pos x="4108" y="1303"/>
                </a:cxn>
                <a:cxn ang="0">
                  <a:pos x="3990" y="1324"/>
                </a:cxn>
                <a:cxn ang="0">
                  <a:pos x="3865" y="1336"/>
                </a:cxn>
                <a:cxn ang="0">
                  <a:pos x="3732" y="1337"/>
                </a:cxn>
                <a:cxn ang="0">
                  <a:pos x="3591" y="1329"/>
                </a:cxn>
                <a:cxn ang="0">
                  <a:pos x="3443" y="1311"/>
                </a:cxn>
                <a:cxn ang="0">
                  <a:pos x="3286" y="1279"/>
                </a:cxn>
                <a:cxn ang="0">
                  <a:pos x="3204" y="1260"/>
                </a:cxn>
                <a:cxn ang="0">
                  <a:pos x="2885" y="1181"/>
                </a:cxn>
                <a:cxn ang="0">
                  <a:pos x="2588" y="1119"/>
                </a:cxn>
                <a:cxn ang="0">
                  <a:pos x="2313" y="1071"/>
                </a:cxn>
                <a:cxn ang="0">
                  <a:pos x="2059" y="1039"/>
                </a:cxn>
                <a:cxn ang="0">
                  <a:pos x="1821" y="1022"/>
                </a:cxn>
                <a:cxn ang="0">
                  <a:pos x="1602" y="1019"/>
                </a:cxn>
                <a:cxn ang="0">
                  <a:pos x="1396" y="1031"/>
                </a:cxn>
                <a:cxn ang="0">
                  <a:pos x="1252" y="1048"/>
                </a:cxn>
                <a:cxn ang="0">
                  <a:pos x="1160" y="1064"/>
                </a:cxn>
                <a:cxn ang="0">
                  <a:pos x="1071" y="1084"/>
                </a:cxn>
                <a:cxn ang="0">
                  <a:pos x="985" y="1106"/>
                </a:cxn>
                <a:cxn ang="0">
                  <a:pos x="901" y="1132"/>
                </a:cxn>
                <a:cxn ang="0">
                  <a:pos x="820" y="1163"/>
                </a:cxn>
                <a:cxn ang="0">
                  <a:pos x="702" y="1213"/>
                </a:cxn>
                <a:cxn ang="0">
                  <a:pos x="552" y="1290"/>
                </a:cxn>
                <a:cxn ang="0">
                  <a:pos x="408" y="1381"/>
                </a:cxn>
                <a:cxn ang="0">
                  <a:pos x="269" y="1483"/>
                </a:cxn>
                <a:cxn ang="0">
                  <a:pos x="133" y="1596"/>
                </a:cxn>
                <a:cxn ang="0">
                  <a:pos x="0" y="1722"/>
                </a:cxn>
              </a:cxnLst>
              <a:rect l="0" t="0" r="r" b="b"/>
              <a:pathLst>
                <a:path w="5265" h="1722">
                  <a:moveTo>
                    <a:pt x="5265" y="0"/>
                  </a:moveTo>
                  <a:lnTo>
                    <a:pt x="5265" y="0"/>
                  </a:lnTo>
                  <a:lnTo>
                    <a:pt x="5262" y="20"/>
                  </a:lnTo>
                  <a:lnTo>
                    <a:pt x="5249" y="73"/>
                  </a:lnTo>
                  <a:lnTo>
                    <a:pt x="5238" y="112"/>
                  </a:lnTo>
                  <a:lnTo>
                    <a:pt x="5226" y="155"/>
                  </a:lnTo>
                  <a:lnTo>
                    <a:pt x="5210" y="205"/>
                  </a:lnTo>
                  <a:lnTo>
                    <a:pt x="5191" y="262"/>
                  </a:lnTo>
                  <a:lnTo>
                    <a:pt x="5169" y="322"/>
                  </a:lnTo>
                  <a:lnTo>
                    <a:pt x="5142" y="385"/>
                  </a:lnTo>
                  <a:lnTo>
                    <a:pt x="5113" y="451"/>
                  </a:lnTo>
                  <a:lnTo>
                    <a:pt x="5078" y="520"/>
                  </a:lnTo>
                  <a:lnTo>
                    <a:pt x="5040" y="590"/>
                  </a:lnTo>
                  <a:lnTo>
                    <a:pt x="5019" y="625"/>
                  </a:lnTo>
                  <a:lnTo>
                    <a:pt x="4997" y="661"/>
                  </a:lnTo>
                  <a:lnTo>
                    <a:pt x="4974" y="696"/>
                  </a:lnTo>
                  <a:lnTo>
                    <a:pt x="4949" y="732"/>
                  </a:lnTo>
                  <a:lnTo>
                    <a:pt x="4923" y="767"/>
                  </a:lnTo>
                  <a:lnTo>
                    <a:pt x="4897" y="803"/>
                  </a:lnTo>
                  <a:lnTo>
                    <a:pt x="4869" y="838"/>
                  </a:lnTo>
                  <a:lnTo>
                    <a:pt x="4838" y="872"/>
                  </a:lnTo>
                  <a:lnTo>
                    <a:pt x="4808" y="906"/>
                  </a:lnTo>
                  <a:lnTo>
                    <a:pt x="4776" y="938"/>
                  </a:lnTo>
                  <a:lnTo>
                    <a:pt x="4741" y="971"/>
                  </a:lnTo>
                  <a:lnTo>
                    <a:pt x="4706" y="1003"/>
                  </a:lnTo>
                  <a:lnTo>
                    <a:pt x="4670" y="1034"/>
                  </a:lnTo>
                  <a:lnTo>
                    <a:pt x="4631" y="1064"/>
                  </a:lnTo>
                  <a:lnTo>
                    <a:pt x="4593" y="1093"/>
                  </a:lnTo>
                  <a:lnTo>
                    <a:pt x="4551" y="1121"/>
                  </a:lnTo>
                  <a:lnTo>
                    <a:pt x="4509" y="1147"/>
                  </a:lnTo>
                  <a:lnTo>
                    <a:pt x="4465" y="1173"/>
                  </a:lnTo>
                  <a:lnTo>
                    <a:pt x="4419" y="1195"/>
                  </a:lnTo>
                  <a:lnTo>
                    <a:pt x="4370" y="1218"/>
                  </a:lnTo>
                  <a:lnTo>
                    <a:pt x="4322" y="1239"/>
                  </a:lnTo>
                  <a:lnTo>
                    <a:pt x="4270" y="1258"/>
                  </a:lnTo>
                  <a:lnTo>
                    <a:pt x="4218" y="1274"/>
                  </a:lnTo>
                  <a:lnTo>
                    <a:pt x="4163" y="1290"/>
                  </a:lnTo>
                  <a:lnTo>
                    <a:pt x="4108" y="1303"/>
                  </a:lnTo>
                  <a:lnTo>
                    <a:pt x="4050" y="1315"/>
                  </a:lnTo>
                  <a:lnTo>
                    <a:pt x="3990" y="1324"/>
                  </a:lnTo>
                  <a:lnTo>
                    <a:pt x="3929" y="1331"/>
                  </a:lnTo>
                  <a:lnTo>
                    <a:pt x="3865" y="1336"/>
                  </a:lnTo>
                  <a:lnTo>
                    <a:pt x="3800" y="1337"/>
                  </a:lnTo>
                  <a:lnTo>
                    <a:pt x="3732" y="1337"/>
                  </a:lnTo>
                  <a:lnTo>
                    <a:pt x="3662" y="1336"/>
                  </a:lnTo>
                  <a:lnTo>
                    <a:pt x="3591" y="1329"/>
                  </a:lnTo>
                  <a:lnTo>
                    <a:pt x="3518" y="1321"/>
                  </a:lnTo>
                  <a:lnTo>
                    <a:pt x="3443" y="1311"/>
                  </a:lnTo>
                  <a:lnTo>
                    <a:pt x="3365" y="1297"/>
                  </a:lnTo>
                  <a:lnTo>
                    <a:pt x="3286" y="1279"/>
                  </a:lnTo>
                  <a:lnTo>
                    <a:pt x="3204" y="1260"/>
                  </a:lnTo>
                  <a:lnTo>
                    <a:pt x="3204" y="1260"/>
                  </a:lnTo>
                  <a:lnTo>
                    <a:pt x="3042" y="1219"/>
                  </a:lnTo>
                  <a:lnTo>
                    <a:pt x="2885" y="1181"/>
                  </a:lnTo>
                  <a:lnTo>
                    <a:pt x="2733" y="1148"/>
                  </a:lnTo>
                  <a:lnTo>
                    <a:pt x="2588" y="1119"/>
                  </a:lnTo>
                  <a:lnTo>
                    <a:pt x="2447" y="1093"/>
                  </a:lnTo>
                  <a:lnTo>
                    <a:pt x="2313" y="1071"/>
                  </a:lnTo>
                  <a:lnTo>
                    <a:pt x="2184" y="1053"/>
                  </a:lnTo>
                  <a:lnTo>
                    <a:pt x="2059" y="1039"/>
                  </a:lnTo>
                  <a:lnTo>
                    <a:pt x="1938" y="1029"/>
                  </a:lnTo>
                  <a:lnTo>
                    <a:pt x="1821" y="1022"/>
                  </a:lnTo>
                  <a:lnTo>
                    <a:pt x="1709" y="1019"/>
                  </a:lnTo>
                  <a:lnTo>
                    <a:pt x="1602" y="1019"/>
                  </a:lnTo>
                  <a:lnTo>
                    <a:pt x="1498" y="1024"/>
                  </a:lnTo>
                  <a:lnTo>
                    <a:pt x="1396" y="1031"/>
                  </a:lnTo>
                  <a:lnTo>
                    <a:pt x="1299" y="1042"/>
                  </a:lnTo>
                  <a:lnTo>
                    <a:pt x="1252" y="1048"/>
                  </a:lnTo>
                  <a:lnTo>
                    <a:pt x="1206" y="1056"/>
                  </a:lnTo>
                  <a:lnTo>
                    <a:pt x="1160" y="1064"/>
                  </a:lnTo>
                  <a:lnTo>
                    <a:pt x="1116" y="1074"/>
                  </a:lnTo>
                  <a:lnTo>
                    <a:pt x="1071" y="1084"/>
                  </a:lnTo>
                  <a:lnTo>
                    <a:pt x="1027" y="1095"/>
                  </a:lnTo>
                  <a:lnTo>
                    <a:pt x="985" y="1106"/>
                  </a:lnTo>
                  <a:lnTo>
                    <a:pt x="942" y="1119"/>
                  </a:lnTo>
                  <a:lnTo>
                    <a:pt x="901" y="1132"/>
                  </a:lnTo>
                  <a:lnTo>
                    <a:pt x="860" y="1147"/>
                  </a:lnTo>
                  <a:lnTo>
                    <a:pt x="820" y="1163"/>
                  </a:lnTo>
                  <a:lnTo>
                    <a:pt x="780" y="1177"/>
                  </a:lnTo>
                  <a:lnTo>
                    <a:pt x="702" y="1213"/>
                  </a:lnTo>
                  <a:lnTo>
                    <a:pt x="626" y="1250"/>
                  </a:lnTo>
                  <a:lnTo>
                    <a:pt x="552" y="1290"/>
                  </a:lnTo>
                  <a:lnTo>
                    <a:pt x="479" y="1334"/>
                  </a:lnTo>
                  <a:lnTo>
                    <a:pt x="408" y="1381"/>
                  </a:lnTo>
                  <a:lnTo>
                    <a:pt x="338" y="1429"/>
                  </a:lnTo>
                  <a:lnTo>
                    <a:pt x="269" y="1483"/>
                  </a:lnTo>
                  <a:lnTo>
                    <a:pt x="201" y="1538"/>
                  </a:lnTo>
                  <a:lnTo>
                    <a:pt x="133" y="1596"/>
                  </a:lnTo>
                  <a:lnTo>
                    <a:pt x="66" y="1657"/>
                  </a:lnTo>
                  <a:lnTo>
                    <a:pt x="0" y="172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43507" name="Freeform 51"/>
            <p:cNvSpPr>
              <a:spLocks/>
            </p:cNvSpPr>
            <p:nvPr userDrawn="1"/>
          </p:nvSpPr>
          <p:spPr bwMode="auto">
            <a:xfrm>
              <a:off x="1361" y="825"/>
              <a:ext cx="5239" cy="918"/>
            </a:xfrm>
            <a:custGeom>
              <a:avLst/>
              <a:gdLst/>
              <a:ahLst/>
              <a:cxnLst>
                <a:cxn ang="0">
                  <a:pos x="5239" y="0"/>
                </a:cxn>
                <a:cxn ang="0">
                  <a:pos x="5223" y="74"/>
                </a:cxn>
                <a:cxn ang="0">
                  <a:pos x="5202" y="158"/>
                </a:cxn>
                <a:cxn ang="0">
                  <a:pos x="5169" y="265"/>
                </a:cxn>
                <a:cxn ang="0">
                  <a:pos x="5122" y="389"/>
                </a:cxn>
                <a:cxn ang="0">
                  <a:pos x="5061" y="527"/>
                </a:cxn>
                <a:cxn ang="0">
                  <a:pos x="5003" y="635"/>
                </a:cxn>
                <a:cxn ang="0">
                  <a:pos x="4958" y="706"/>
                </a:cxn>
                <a:cxn ang="0">
                  <a:pos x="4909" y="778"/>
                </a:cxn>
                <a:cxn ang="0">
                  <a:pos x="4855" y="850"/>
                </a:cxn>
                <a:cxn ang="0">
                  <a:pos x="4796" y="921"/>
                </a:cxn>
                <a:cxn ang="0">
                  <a:pos x="4730" y="987"/>
                </a:cxn>
                <a:cxn ang="0">
                  <a:pos x="4660" y="1051"/>
                </a:cxn>
                <a:cxn ang="0">
                  <a:pos x="4583" y="1113"/>
                </a:cxn>
                <a:cxn ang="0">
                  <a:pos x="4500" y="1168"/>
                </a:cxn>
                <a:cxn ang="0">
                  <a:pos x="4411" y="1219"/>
                </a:cxn>
                <a:cxn ang="0">
                  <a:pos x="4315" y="1265"/>
                </a:cxn>
                <a:cxn ang="0">
                  <a:pos x="4211" y="1303"/>
                </a:cxn>
                <a:cxn ang="0">
                  <a:pos x="4101" y="1334"/>
                </a:cxn>
                <a:cxn ang="0">
                  <a:pos x="3985" y="1357"/>
                </a:cxn>
                <a:cxn ang="0">
                  <a:pos x="3860" y="1371"/>
                </a:cxn>
                <a:cxn ang="0">
                  <a:pos x="3727" y="1376"/>
                </a:cxn>
                <a:cxn ang="0">
                  <a:pos x="3585" y="1371"/>
                </a:cxn>
                <a:cxn ang="0">
                  <a:pos x="3436" y="1355"/>
                </a:cxn>
                <a:cxn ang="0">
                  <a:pos x="3279" y="1326"/>
                </a:cxn>
                <a:cxn ang="0">
                  <a:pos x="3198" y="1308"/>
                </a:cxn>
                <a:cxn ang="0">
                  <a:pos x="2877" y="1235"/>
                </a:cxn>
                <a:cxn ang="0">
                  <a:pos x="2580" y="1179"/>
                </a:cxn>
                <a:cxn ang="0">
                  <a:pos x="2303" y="1137"/>
                </a:cxn>
                <a:cxn ang="0">
                  <a:pos x="2048" y="1109"/>
                </a:cxn>
                <a:cxn ang="0">
                  <a:pos x="1811" y="1097"/>
                </a:cxn>
                <a:cxn ang="0">
                  <a:pos x="1591" y="1100"/>
                </a:cxn>
                <a:cxn ang="0">
                  <a:pos x="1387" y="1114"/>
                </a:cxn>
                <a:cxn ang="0">
                  <a:pos x="1243" y="1135"/>
                </a:cxn>
                <a:cxn ang="0">
                  <a:pos x="1151" y="1153"/>
                </a:cxn>
                <a:cxn ang="0">
                  <a:pos x="1062" y="1174"/>
                </a:cxn>
                <a:cxn ang="0">
                  <a:pos x="976" y="1200"/>
                </a:cxn>
                <a:cxn ang="0">
                  <a:pos x="893" y="1227"/>
                </a:cxn>
                <a:cxn ang="0">
                  <a:pos x="812" y="1258"/>
                </a:cxn>
                <a:cxn ang="0">
                  <a:pos x="696" y="1311"/>
                </a:cxn>
                <a:cxn ang="0">
                  <a:pos x="546" y="1392"/>
                </a:cxn>
                <a:cxn ang="0">
                  <a:pos x="404" y="1486"/>
                </a:cxn>
                <a:cxn ang="0">
                  <a:pos x="267" y="1591"/>
                </a:cxn>
                <a:cxn ang="0">
                  <a:pos x="132" y="1709"/>
                </a:cxn>
                <a:cxn ang="0">
                  <a:pos x="0" y="1836"/>
                </a:cxn>
              </a:cxnLst>
              <a:rect l="0" t="0" r="r" b="b"/>
              <a:pathLst>
                <a:path w="5239" h="1836">
                  <a:moveTo>
                    <a:pt x="5239" y="0"/>
                  </a:moveTo>
                  <a:lnTo>
                    <a:pt x="5239" y="0"/>
                  </a:lnTo>
                  <a:lnTo>
                    <a:pt x="5236" y="20"/>
                  </a:lnTo>
                  <a:lnTo>
                    <a:pt x="5223" y="74"/>
                  </a:lnTo>
                  <a:lnTo>
                    <a:pt x="5215" y="113"/>
                  </a:lnTo>
                  <a:lnTo>
                    <a:pt x="5202" y="158"/>
                  </a:lnTo>
                  <a:lnTo>
                    <a:pt x="5187" y="209"/>
                  </a:lnTo>
                  <a:lnTo>
                    <a:pt x="5169" y="265"/>
                  </a:lnTo>
                  <a:lnTo>
                    <a:pt x="5148" y="325"/>
                  </a:lnTo>
                  <a:lnTo>
                    <a:pt x="5122" y="389"/>
                  </a:lnTo>
                  <a:lnTo>
                    <a:pt x="5093" y="457"/>
                  </a:lnTo>
                  <a:lnTo>
                    <a:pt x="5061" y="527"/>
                  </a:lnTo>
                  <a:lnTo>
                    <a:pt x="5023" y="598"/>
                  </a:lnTo>
                  <a:lnTo>
                    <a:pt x="5003" y="635"/>
                  </a:lnTo>
                  <a:lnTo>
                    <a:pt x="4982" y="670"/>
                  </a:lnTo>
                  <a:lnTo>
                    <a:pt x="4958" y="706"/>
                  </a:lnTo>
                  <a:lnTo>
                    <a:pt x="4934" y="743"/>
                  </a:lnTo>
                  <a:lnTo>
                    <a:pt x="4909" y="778"/>
                  </a:lnTo>
                  <a:lnTo>
                    <a:pt x="4883" y="814"/>
                  </a:lnTo>
                  <a:lnTo>
                    <a:pt x="4855" y="850"/>
                  </a:lnTo>
                  <a:lnTo>
                    <a:pt x="4826" y="885"/>
                  </a:lnTo>
                  <a:lnTo>
                    <a:pt x="4796" y="921"/>
                  </a:lnTo>
                  <a:lnTo>
                    <a:pt x="4764" y="954"/>
                  </a:lnTo>
                  <a:lnTo>
                    <a:pt x="4730" y="987"/>
                  </a:lnTo>
                  <a:lnTo>
                    <a:pt x="4696" y="1019"/>
                  </a:lnTo>
                  <a:lnTo>
                    <a:pt x="4660" y="1051"/>
                  </a:lnTo>
                  <a:lnTo>
                    <a:pt x="4622" y="1082"/>
                  </a:lnTo>
                  <a:lnTo>
                    <a:pt x="4583" y="1113"/>
                  </a:lnTo>
                  <a:lnTo>
                    <a:pt x="4543" y="1140"/>
                  </a:lnTo>
                  <a:lnTo>
                    <a:pt x="4500" y="1168"/>
                  </a:lnTo>
                  <a:lnTo>
                    <a:pt x="4457" y="1195"/>
                  </a:lnTo>
                  <a:lnTo>
                    <a:pt x="4411" y="1219"/>
                  </a:lnTo>
                  <a:lnTo>
                    <a:pt x="4364" y="1242"/>
                  </a:lnTo>
                  <a:lnTo>
                    <a:pt x="4315" y="1265"/>
                  </a:lnTo>
                  <a:lnTo>
                    <a:pt x="4264" y="1284"/>
                  </a:lnTo>
                  <a:lnTo>
                    <a:pt x="4211" y="1303"/>
                  </a:lnTo>
                  <a:lnTo>
                    <a:pt x="4157" y="1319"/>
                  </a:lnTo>
                  <a:lnTo>
                    <a:pt x="4101" y="1334"/>
                  </a:lnTo>
                  <a:lnTo>
                    <a:pt x="4043" y="1347"/>
                  </a:lnTo>
                  <a:lnTo>
                    <a:pt x="3985" y="1357"/>
                  </a:lnTo>
                  <a:lnTo>
                    <a:pt x="3922" y="1365"/>
                  </a:lnTo>
                  <a:lnTo>
                    <a:pt x="3860" y="1371"/>
                  </a:lnTo>
                  <a:lnTo>
                    <a:pt x="3793" y="1374"/>
                  </a:lnTo>
                  <a:lnTo>
                    <a:pt x="3727" y="1376"/>
                  </a:lnTo>
                  <a:lnTo>
                    <a:pt x="3657" y="1374"/>
                  </a:lnTo>
                  <a:lnTo>
                    <a:pt x="3585" y="1371"/>
                  </a:lnTo>
                  <a:lnTo>
                    <a:pt x="3513" y="1365"/>
                  </a:lnTo>
                  <a:lnTo>
                    <a:pt x="3436" y="1355"/>
                  </a:lnTo>
                  <a:lnTo>
                    <a:pt x="3359" y="1342"/>
                  </a:lnTo>
                  <a:lnTo>
                    <a:pt x="3279" y="1326"/>
                  </a:lnTo>
                  <a:lnTo>
                    <a:pt x="3198" y="1308"/>
                  </a:lnTo>
                  <a:lnTo>
                    <a:pt x="3198" y="1308"/>
                  </a:lnTo>
                  <a:lnTo>
                    <a:pt x="3034" y="1269"/>
                  </a:lnTo>
                  <a:lnTo>
                    <a:pt x="2877" y="1235"/>
                  </a:lnTo>
                  <a:lnTo>
                    <a:pt x="2726" y="1205"/>
                  </a:lnTo>
                  <a:lnTo>
                    <a:pt x="2580" y="1179"/>
                  </a:lnTo>
                  <a:lnTo>
                    <a:pt x="2439" y="1156"/>
                  </a:lnTo>
                  <a:lnTo>
                    <a:pt x="2303" y="1137"/>
                  </a:lnTo>
                  <a:lnTo>
                    <a:pt x="2174" y="1121"/>
                  </a:lnTo>
                  <a:lnTo>
                    <a:pt x="2048" y="1109"/>
                  </a:lnTo>
                  <a:lnTo>
                    <a:pt x="1927" y="1101"/>
                  </a:lnTo>
                  <a:lnTo>
                    <a:pt x="1811" y="1097"/>
                  </a:lnTo>
                  <a:lnTo>
                    <a:pt x="1699" y="1097"/>
                  </a:lnTo>
                  <a:lnTo>
                    <a:pt x="1591" y="1100"/>
                  </a:lnTo>
                  <a:lnTo>
                    <a:pt x="1487" y="1105"/>
                  </a:lnTo>
                  <a:lnTo>
                    <a:pt x="1387" y="1114"/>
                  </a:lnTo>
                  <a:lnTo>
                    <a:pt x="1290" y="1127"/>
                  </a:lnTo>
                  <a:lnTo>
                    <a:pt x="1243" y="1135"/>
                  </a:lnTo>
                  <a:lnTo>
                    <a:pt x="1197" y="1143"/>
                  </a:lnTo>
                  <a:lnTo>
                    <a:pt x="1151" y="1153"/>
                  </a:lnTo>
                  <a:lnTo>
                    <a:pt x="1107" y="1164"/>
                  </a:lnTo>
                  <a:lnTo>
                    <a:pt x="1062" y="1174"/>
                  </a:lnTo>
                  <a:lnTo>
                    <a:pt x="1019" y="1187"/>
                  </a:lnTo>
                  <a:lnTo>
                    <a:pt x="976" y="1200"/>
                  </a:lnTo>
                  <a:lnTo>
                    <a:pt x="934" y="1213"/>
                  </a:lnTo>
                  <a:lnTo>
                    <a:pt x="893" y="1227"/>
                  </a:lnTo>
                  <a:lnTo>
                    <a:pt x="853" y="1242"/>
                  </a:lnTo>
                  <a:lnTo>
                    <a:pt x="812" y="1258"/>
                  </a:lnTo>
                  <a:lnTo>
                    <a:pt x="772" y="1276"/>
                  </a:lnTo>
                  <a:lnTo>
                    <a:pt x="696" y="1311"/>
                  </a:lnTo>
                  <a:lnTo>
                    <a:pt x="619" y="1350"/>
                  </a:lnTo>
                  <a:lnTo>
                    <a:pt x="546" y="1392"/>
                  </a:lnTo>
                  <a:lnTo>
                    <a:pt x="473" y="1437"/>
                  </a:lnTo>
                  <a:lnTo>
                    <a:pt x="404" y="1486"/>
                  </a:lnTo>
                  <a:lnTo>
                    <a:pt x="335" y="1537"/>
                  </a:lnTo>
                  <a:lnTo>
                    <a:pt x="267" y="1591"/>
                  </a:lnTo>
                  <a:lnTo>
                    <a:pt x="199" y="1649"/>
                  </a:lnTo>
                  <a:lnTo>
                    <a:pt x="132" y="1709"/>
                  </a:lnTo>
                  <a:lnTo>
                    <a:pt x="67" y="1772"/>
                  </a:lnTo>
                  <a:lnTo>
                    <a:pt x="0" y="183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43508" name="Freeform 52"/>
            <p:cNvSpPr>
              <a:spLocks/>
            </p:cNvSpPr>
            <p:nvPr userDrawn="1"/>
          </p:nvSpPr>
          <p:spPr bwMode="auto">
            <a:xfrm>
              <a:off x="1407" y="796"/>
              <a:ext cx="5211" cy="976"/>
            </a:xfrm>
            <a:custGeom>
              <a:avLst/>
              <a:gdLst/>
              <a:ahLst/>
              <a:cxnLst>
                <a:cxn ang="0">
                  <a:pos x="5211" y="0"/>
                </a:cxn>
                <a:cxn ang="0">
                  <a:pos x="5197" y="76"/>
                </a:cxn>
                <a:cxn ang="0">
                  <a:pos x="5176" y="160"/>
                </a:cxn>
                <a:cxn ang="0">
                  <a:pos x="5144" y="268"/>
                </a:cxn>
                <a:cxn ang="0">
                  <a:pos x="5100" y="394"/>
                </a:cxn>
                <a:cxn ang="0">
                  <a:pos x="5040" y="533"/>
                </a:cxn>
                <a:cxn ang="0">
                  <a:pos x="4983" y="643"/>
                </a:cxn>
                <a:cxn ang="0">
                  <a:pos x="4940" y="715"/>
                </a:cxn>
                <a:cxn ang="0">
                  <a:pos x="4893" y="790"/>
                </a:cxn>
                <a:cxn ang="0">
                  <a:pos x="4839" y="862"/>
                </a:cxn>
                <a:cxn ang="0">
                  <a:pos x="4780" y="933"/>
                </a:cxn>
                <a:cxn ang="0">
                  <a:pos x="4716" y="1003"/>
                </a:cxn>
                <a:cxn ang="0">
                  <a:pos x="4647" y="1069"/>
                </a:cxn>
                <a:cxn ang="0">
                  <a:pos x="4571" y="1130"/>
                </a:cxn>
                <a:cxn ang="0">
                  <a:pos x="4489" y="1188"/>
                </a:cxn>
                <a:cxn ang="0">
                  <a:pos x="4400" y="1242"/>
                </a:cxn>
                <a:cxn ang="0">
                  <a:pos x="4305" y="1289"/>
                </a:cxn>
                <a:cxn ang="0">
                  <a:pos x="4203" y="1331"/>
                </a:cxn>
                <a:cxn ang="0">
                  <a:pos x="4093" y="1363"/>
                </a:cxn>
                <a:cxn ang="0">
                  <a:pos x="3976" y="1389"/>
                </a:cxn>
                <a:cxn ang="0">
                  <a:pos x="3851" y="1406"/>
                </a:cxn>
                <a:cxn ang="0">
                  <a:pos x="3718" y="1413"/>
                </a:cxn>
                <a:cxn ang="0">
                  <a:pos x="3578" y="1411"/>
                </a:cxn>
                <a:cxn ang="0">
                  <a:pos x="3428" y="1398"/>
                </a:cxn>
                <a:cxn ang="0">
                  <a:pos x="3271" y="1373"/>
                </a:cxn>
                <a:cxn ang="0">
                  <a:pos x="3188" y="1356"/>
                </a:cxn>
                <a:cxn ang="0">
                  <a:pos x="2867" y="1290"/>
                </a:cxn>
                <a:cxn ang="0">
                  <a:pos x="2568" y="1239"/>
                </a:cxn>
                <a:cxn ang="0">
                  <a:pos x="2292" y="1203"/>
                </a:cxn>
                <a:cxn ang="0">
                  <a:pos x="2037" y="1180"/>
                </a:cxn>
                <a:cxn ang="0">
                  <a:pos x="1799" y="1172"/>
                </a:cxn>
                <a:cxn ang="0">
                  <a:pos x="1580" y="1179"/>
                </a:cxn>
                <a:cxn ang="0">
                  <a:pos x="1376" y="1198"/>
                </a:cxn>
                <a:cxn ang="0">
                  <a:pos x="1231" y="1222"/>
                </a:cxn>
                <a:cxn ang="0">
                  <a:pos x="1140" y="1242"/>
                </a:cxn>
                <a:cxn ang="0">
                  <a:pos x="1052" y="1266"/>
                </a:cxn>
                <a:cxn ang="0">
                  <a:pos x="966" y="1292"/>
                </a:cxn>
                <a:cxn ang="0">
                  <a:pos x="883" y="1323"/>
                </a:cxn>
                <a:cxn ang="0">
                  <a:pos x="802" y="1355"/>
                </a:cxn>
                <a:cxn ang="0">
                  <a:pos x="687" y="1410"/>
                </a:cxn>
                <a:cxn ang="0">
                  <a:pos x="539" y="1495"/>
                </a:cxn>
                <a:cxn ang="0">
                  <a:pos x="398" y="1592"/>
                </a:cxn>
                <a:cxn ang="0">
                  <a:pos x="262" y="1700"/>
                </a:cxn>
                <a:cxn ang="0">
                  <a:pos x="130" y="1821"/>
                </a:cxn>
                <a:cxn ang="0">
                  <a:pos x="0" y="1952"/>
                </a:cxn>
              </a:cxnLst>
              <a:rect l="0" t="0" r="r" b="b"/>
              <a:pathLst>
                <a:path w="5211" h="1952">
                  <a:moveTo>
                    <a:pt x="5211" y="0"/>
                  </a:moveTo>
                  <a:lnTo>
                    <a:pt x="5211" y="0"/>
                  </a:lnTo>
                  <a:lnTo>
                    <a:pt x="5206" y="21"/>
                  </a:lnTo>
                  <a:lnTo>
                    <a:pt x="5197" y="76"/>
                  </a:lnTo>
                  <a:lnTo>
                    <a:pt x="5187" y="115"/>
                  </a:lnTo>
                  <a:lnTo>
                    <a:pt x="5176" y="160"/>
                  </a:lnTo>
                  <a:lnTo>
                    <a:pt x="5162" y="212"/>
                  </a:lnTo>
                  <a:lnTo>
                    <a:pt x="5144" y="268"/>
                  </a:lnTo>
                  <a:lnTo>
                    <a:pt x="5123" y="329"/>
                  </a:lnTo>
                  <a:lnTo>
                    <a:pt x="5100" y="394"/>
                  </a:lnTo>
                  <a:lnTo>
                    <a:pt x="5072" y="463"/>
                  </a:lnTo>
                  <a:lnTo>
                    <a:pt x="5040" y="533"/>
                  </a:lnTo>
                  <a:lnTo>
                    <a:pt x="5004" y="606"/>
                  </a:lnTo>
                  <a:lnTo>
                    <a:pt x="4983" y="643"/>
                  </a:lnTo>
                  <a:lnTo>
                    <a:pt x="4962" y="680"/>
                  </a:lnTo>
                  <a:lnTo>
                    <a:pt x="4940" y="715"/>
                  </a:lnTo>
                  <a:lnTo>
                    <a:pt x="4916" y="753"/>
                  </a:lnTo>
                  <a:lnTo>
                    <a:pt x="4893" y="790"/>
                  </a:lnTo>
                  <a:lnTo>
                    <a:pt x="4866" y="827"/>
                  </a:lnTo>
                  <a:lnTo>
                    <a:pt x="4839" y="862"/>
                  </a:lnTo>
                  <a:lnTo>
                    <a:pt x="4811" y="898"/>
                  </a:lnTo>
                  <a:lnTo>
                    <a:pt x="4780" y="933"/>
                  </a:lnTo>
                  <a:lnTo>
                    <a:pt x="4750" y="969"/>
                  </a:lnTo>
                  <a:lnTo>
                    <a:pt x="4716" y="1003"/>
                  </a:lnTo>
                  <a:lnTo>
                    <a:pt x="4683" y="1037"/>
                  </a:lnTo>
                  <a:lnTo>
                    <a:pt x="4647" y="1069"/>
                  </a:lnTo>
                  <a:lnTo>
                    <a:pt x="4609" y="1100"/>
                  </a:lnTo>
                  <a:lnTo>
                    <a:pt x="4571" y="1130"/>
                  </a:lnTo>
                  <a:lnTo>
                    <a:pt x="4530" y="1161"/>
                  </a:lnTo>
                  <a:lnTo>
                    <a:pt x="4489" y="1188"/>
                  </a:lnTo>
                  <a:lnTo>
                    <a:pt x="4446" y="1216"/>
                  </a:lnTo>
                  <a:lnTo>
                    <a:pt x="4400" y="1242"/>
                  </a:lnTo>
                  <a:lnTo>
                    <a:pt x="4354" y="1266"/>
                  </a:lnTo>
                  <a:lnTo>
                    <a:pt x="4305" y="1289"/>
                  </a:lnTo>
                  <a:lnTo>
                    <a:pt x="4255" y="1311"/>
                  </a:lnTo>
                  <a:lnTo>
                    <a:pt x="4203" y="1331"/>
                  </a:lnTo>
                  <a:lnTo>
                    <a:pt x="4148" y="1348"/>
                  </a:lnTo>
                  <a:lnTo>
                    <a:pt x="4093" y="1363"/>
                  </a:lnTo>
                  <a:lnTo>
                    <a:pt x="4036" y="1377"/>
                  </a:lnTo>
                  <a:lnTo>
                    <a:pt x="3976" y="1389"/>
                  </a:lnTo>
                  <a:lnTo>
                    <a:pt x="3915" y="1398"/>
                  </a:lnTo>
                  <a:lnTo>
                    <a:pt x="3851" y="1406"/>
                  </a:lnTo>
                  <a:lnTo>
                    <a:pt x="3786" y="1411"/>
                  </a:lnTo>
                  <a:lnTo>
                    <a:pt x="3718" y="1413"/>
                  </a:lnTo>
                  <a:lnTo>
                    <a:pt x="3649" y="1415"/>
                  </a:lnTo>
                  <a:lnTo>
                    <a:pt x="3578" y="1411"/>
                  </a:lnTo>
                  <a:lnTo>
                    <a:pt x="3504" y="1406"/>
                  </a:lnTo>
                  <a:lnTo>
                    <a:pt x="3428" y="1398"/>
                  </a:lnTo>
                  <a:lnTo>
                    <a:pt x="3350" y="1387"/>
                  </a:lnTo>
                  <a:lnTo>
                    <a:pt x="3271" y="1373"/>
                  </a:lnTo>
                  <a:lnTo>
                    <a:pt x="3188" y="1356"/>
                  </a:lnTo>
                  <a:lnTo>
                    <a:pt x="3188" y="1356"/>
                  </a:lnTo>
                  <a:lnTo>
                    <a:pt x="3025" y="1321"/>
                  </a:lnTo>
                  <a:lnTo>
                    <a:pt x="2867" y="1290"/>
                  </a:lnTo>
                  <a:lnTo>
                    <a:pt x="2716" y="1263"/>
                  </a:lnTo>
                  <a:lnTo>
                    <a:pt x="2568" y="1239"/>
                  </a:lnTo>
                  <a:lnTo>
                    <a:pt x="2428" y="1219"/>
                  </a:lnTo>
                  <a:lnTo>
                    <a:pt x="2292" y="1203"/>
                  </a:lnTo>
                  <a:lnTo>
                    <a:pt x="2162" y="1190"/>
                  </a:lnTo>
                  <a:lnTo>
                    <a:pt x="2037" y="1180"/>
                  </a:lnTo>
                  <a:lnTo>
                    <a:pt x="1916" y="1174"/>
                  </a:lnTo>
                  <a:lnTo>
                    <a:pt x="1799" y="1172"/>
                  </a:lnTo>
                  <a:lnTo>
                    <a:pt x="1688" y="1174"/>
                  </a:lnTo>
                  <a:lnTo>
                    <a:pt x="1580" y="1179"/>
                  </a:lnTo>
                  <a:lnTo>
                    <a:pt x="1476" y="1187"/>
                  </a:lnTo>
                  <a:lnTo>
                    <a:pt x="1376" y="1198"/>
                  </a:lnTo>
                  <a:lnTo>
                    <a:pt x="1279" y="1214"/>
                  </a:lnTo>
                  <a:lnTo>
                    <a:pt x="1231" y="1222"/>
                  </a:lnTo>
                  <a:lnTo>
                    <a:pt x="1186" y="1232"/>
                  </a:lnTo>
                  <a:lnTo>
                    <a:pt x="1140" y="1242"/>
                  </a:lnTo>
                  <a:lnTo>
                    <a:pt x="1095" y="1253"/>
                  </a:lnTo>
                  <a:lnTo>
                    <a:pt x="1052" y="1266"/>
                  </a:lnTo>
                  <a:lnTo>
                    <a:pt x="1009" y="1279"/>
                  </a:lnTo>
                  <a:lnTo>
                    <a:pt x="966" y="1292"/>
                  </a:lnTo>
                  <a:lnTo>
                    <a:pt x="925" y="1306"/>
                  </a:lnTo>
                  <a:lnTo>
                    <a:pt x="883" y="1323"/>
                  </a:lnTo>
                  <a:lnTo>
                    <a:pt x="843" y="1339"/>
                  </a:lnTo>
                  <a:lnTo>
                    <a:pt x="802" y="1355"/>
                  </a:lnTo>
                  <a:lnTo>
                    <a:pt x="763" y="1373"/>
                  </a:lnTo>
                  <a:lnTo>
                    <a:pt x="687" y="1410"/>
                  </a:lnTo>
                  <a:lnTo>
                    <a:pt x="612" y="1452"/>
                  </a:lnTo>
                  <a:lnTo>
                    <a:pt x="539" y="1495"/>
                  </a:lnTo>
                  <a:lnTo>
                    <a:pt x="468" y="1542"/>
                  </a:lnTo>
                  <a:lnTo>
                    <a:pt x="398" y="1592"/>
                  </a:lnTo>
                  <a:lnTo>
                    <a:pt x="329" y="1644"/>
                  </a:lnTo>
                  <a:lnTo>
                    <a:pt x="262" y="1700"/>
                  </a:lnTo>
                  <a:lnTo>
                    <a:pt x="196" y="1758"/>
                  </a:lnTo>
                  <a:lnTo>
                    <a:pt x="130" y="1821"/>
                  </a:lnTo>
                  <a:lnTo>
                    <a:pt x="65" y="1884"/>
                  </a:lnTo>
                  <a:lnTo>
                    <a:pt x="0" y="195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43509" name="Freeform 53"/>
            <p:cNvSpPr>
              <a:spLocks/>
            </p:cNvSpPr>
            <p:nvPr userDrawn="1"/>
          </p:nvSpPr>
          <p:spPr bwMode="auto">
            <a:xfrm>
              <a:off x="1454" y="767"/>
              <a:ext cx="5179" cy="1034"/>
            </a:xfrm>
            <a:custGeom>
              <a:avLst/>
              <a:gdLst/>
              <a:ahLst/>
              <a:cxnLst>
                <a:cxn ang="0">
                  <a:pos x="5179" y="0"/>
                </a:cxn>
                <a:cxn ang="0">
                  <a:pos x="5166" y="74"/>
                </a:cxn>
                <a:cxn ang="0">
                  <a:pos x="5148" y="159"/>
                </a:cxn>
                <a:cxn ang="0">
                  <a:pos x="5118" y="269"/>
                </a:cxn>
                <a:cxn ang="0">
                  <a:pos x="5075" y="397"/>
                </a:cxn>
                <a:cxn ang="0">
                  <a:pos x="5016" y="537"/>
                </a:cxn>
                <a:cxn ang="0">
                  <a:pos x="4962" y="649"/>
                </a:cxn>
                <a:cxn ang="0">
                  <a:pos x="4921" y="723"/>
                </a:cxn>
                <a:cxn ang="0">
                  <a:pos x="4873" y="799"/>
                </a:cxn>
                <a:cxn ang="0">
                  <a:pos x="4822" y="873"/>
                </a:cxn>
                <a:cxn ang="0">
                  <a:pos x="4764" y="946"/>
                </a:cxn>
                <a:cxn ang="0">
                  <a:pos x="4701" y="1015"/>
                </a:cxn>
                <a:cxn ang="0">
                  <a:pos x="4632" y="1083"/>
                </a:cxn>
                <a:cxn ang="0">
                  <a:pos x="4558" y="1148"/>
                </a:cxn>
                <a:cxn ang="0">
                  <a:pos x="4476" y="1207"/>
                </a:cxn>
                <a:cxn ang="0">
                  <a:pos x="4389" y="1262"/>
                </a:cxn>
                <a:cxn ang="0">
                  <a:pos x="4294" y="1312"/>
                </a:cxn>
                <a:cxn ang="0">
                  <a:pos x="4192" y="1356"/>
                </a:cxn>
                <a:cxn ang="0">
                  <a:pos x="4083" y="1391"/>
                </a:cxn>
                <a:cxn ang="0">
                  <a:pos x="3967" y="1419"/>
                </a:cxn>
                <a:cxn ang="0">
                  <a:pos x="3842" y="1438"/>
                </a:cxn>
                <a:cxn ang="0">
                  <a:pos x="3710" y="1450"/>
                </a:cxn>
                <a:cxn ang="0">
                  <a:pos x="3568" y="1450"/>
                </a:cxn>
                <a:cxn ang="0">
                  <a:pos x="3420" y="1440"/>
                </a:cxn>
                <a:cxn ang="0">
                  <a:pos x="3261" y="1417"/>
                </a:cxn>
                <a:cxn ang="0">
                  <a:pos x="3178" y="1403"/>
                </a:cxn>
                <a:cxn ang="0">
                  <a:pos x="2856" y="1343"/>
                </a:cxn>
                <a:cxn ang="0">
                  <a:pos x="2558" y="1296"/>
                </a:cxn>
                <a:cxn ang="0">
                  <a:pos x="2281" y="1265"/>
                </a:cxn>
                <a:cxn ang="0">
                  <a:pos x="2024" y="1249"/>
                </a:cxn>
                <a:cxn ang="0">
                  <a:pos x="1787" y="1246"/>
                </a:cxn>
                <a:cxn ang="0">
                  <a:pos x="1568" y="1256"/>
                </a:cxn>
                <a:cxn ang="0">
                  <a:pos x="1363" y="1280"/>
                </a:cxn>
                <a:cxn ang="0">
                  <a:pos x="1268" y="1298"/>
                </a:cxn>
                <a:cxn ang="0">
                  <a:pos x="1175" y="1319"/>
                </a:cxn>
                <a:cxn ang="0">
                  <a:pos x="1084" y="1341"/>
                </a:cxn>
                <a:cxn ang="0">
                  <a:pos x="998" y="1369"/>
                </a:cxn>
                <a:cxn ang="0">
                  <a:pos x="914" y="1398"/>
                </a:cxn>
                <a:cxn ang="0">
                  <a:pos x="833" y="1432"/>
                </a:cxn>
                <a:cxn ang="0">
                  <a:pos x="754" y="1467"/>
                </a:cxn>
                <a:cxn ang="0">
                  <a:pos x="678" y="1508"/>
                </a:cxn>
                <a:cxn ang="0">
                  <a:pos x="532" y="1595"/>
                </a:cxn>
                <a:cxn ang="0">
                  <a:pos x="392" y="1695"/>
                </a:cxn>
                <a:cxn ang="0">
                  <a:pos x="258" y="1808"/>
                </a:cxn>
                <a:cxn ang="0">
                  <a:pos x="128" y="1931"/>
                </a:cxn>
                <a:cxn ang="0">
                  <a:pos x="0" y="2066"/>
                </a:cxn>
              </a:cxnLst>
              <a:rect l="0" t="0" r="r" b="b"/>
              <a:pathLst>
                <a:path w="5179" h="2066">
                  <a:moveTo>
                    <a:pt x="5179" y="0"/>
                  </a:moveTo>
                  <a:lnTo>
                    <a:pt x="5179" y="0"/>
                  </a:lnTo>
                  <a:lnTo>
                    <a:pt x="5176" y="19"/>
                  </a:lnTo>
                  <a:lnTo>
                    <a:pt x="5166" y="74"/>
                  </a:lnTo>
                  <a:lnTo>
                    <a:pt x="5158" y="114"/>
                  </a:lnTo>
                  <a:lnTo>
                    <a:pt x="5148" y="159"/>
                  </a:lnTo>
                  <a:lnTo>
                    <a:pt x="5134" y="211"/>
                  </a:lnTo>
                  <a:lnTo>
                    <a:pt x="5118" y="269"/>
                  </a:lnTo>
                  <a:lnTo>
                    <a:pt x="5098" y="331"/>
                  </a:lnTo>
                  <a:lnTo>
                    <a:pt x="5075" y="397"/>
                  </a:lnTo>
                  <a:lnTo>
                    <a:pt x="5048" y="466"/>
                  </a:lnTo>
                  <a:lnTo>
                    <a:pt x="5016" y="537"/>
                  </a:lnTo>
                  <a:lnTo>
                    <a:pt x="4982" y="612"/>
                  </a:lnTo>
                  <a:lnTo>
                    <a:pt x="4962" y="649"/>
                  </a:lnTo>
                  <a:lnTo>
                    <a:pt x="4941" y="686"/>
                  </a:lnTo>
                  <a:lnTo>
                    <a:pt x="4921" y="723"/>
                  </a:lnTo>
                  <a:lnTo>
                    <a:pt x="4897" y="762"/>
                  </a:lnTo>
                  <a:lnTo>
                    <a:pt x="4873" y="799"/>
                  </a:lnTo>
                  <a:lnTo>
                    <a:pt x="4848" y="836"/>
                  </a:lnTo>
                  <a:lnTo>
                    <a:pt x="4822" y="873"/>
                  </a:lnTo>
                  <a:lnTo>
                    <a:pt x="4794" y="909"/>
                  </a:lnTo>
                  <a:lnTo>
                    <a:pt x="4764" y="946"/>
                  </a:lnTo>
                  <a:lnTo>
                    <a:pt x="4733" y="981"/>
                  </a:lnTo>
                  <a:lnTo>
                    <a:pt x="4701" y="1015"/>
                  </a:lnTo>
                  <a:lnTo>
                    <a:pt x="4668" y="1051"/>
                  </a:lnTo>
                  <a:lnTo>
                    <a:pt x="4632" y="1083"/>
                  </a:lnTo>
                  <a:lnTo>
                    <a:pt x="4596" y="1117"/>
                  </a:lnTo>
                  <a:lnTo>
                    <a:pt x="4558" y="1148"/>
                  </a:lnTo>
                  <a:lnTo>
                    <a:pt x="4518" y="1178"/>
                  </a:lnTo>
                  <a:lnTo>
                    <a:pt x="4476" y="1207"/>
                  </a:lnTo>
                  <a:lnTo>
                    <a:pt x="4433" y="1236"/>
                  </a:lnTo>
                  <a:lnTo>
                    <a:pt x="4389" y="1262"/>
                  </a:lnTo>
                  <a:lnTo>
                    <a:pt x="4342" y="1288"/>
                  </a:lnTo>
                  <a:lnTo>
                    <a:pt x="4294" y="1312"/>
                  </a:lnTo>
                  <a:lnTo>
                    <a:pt x="4244" y="1335"/>
                  </a:lnTo>
                  <a:lnTo>
                    <a:pt x="4192" y="1356"/>
                  </a:lnTo>
                  <a:lnTo>
                    <a:pt x="4139" y="1374"/>
                  </a:lnTo>
                  <a:lnTo>
                    <a:pt x="4083" y="1391"/>
                  </a:lnTo>
                  <a:lnTo>
                    <a:pt x="4026" y="1406"/>
                  </a:lnTo>
                  <a:lnTo>
                    <a:pt x="3967" y="1419"/>
                  </a:lnTo>
                  <a:lnTo>
                    <a:pt x="3906" y="1430"/>
                  </a:lnTo>
                  <a:lnTo>
                    <a:pt x="3842" y="1438"/>
                  </a:lnTo>
                  <a:lnTo>
                    <a:pt x="3777" y="1445"/>
                  </a:lnTo>
                  <a:lnTo>
                    <a:pt x="3710" y="1450"/>
                  </a:lnTo>
                  <a:lnTo>
                    <a:pt x="3641" y="1451"/>
                  </a:lnTo>
                  <a:lnTo>
                    <a:pt x="3568" y="1450"/>
                  </a:lnTo>
                  <a:lnTo>
                    <a:pt x="3495" y="1446"/>
                  </a:lnTo>
                  <a:lnTo>
                    <a:pt x="3420" y="1440"/>
                  </a:lnTo>
                  <a:lnTo>
                    <a:pt x="3341" y="1430"/>
                  </a:lnTo>
                  <a:lnTo>
                    <a:pt x="3261" y="1417"/>
                  </a:lnTo>
                  <a:lnTo>
                    <a:pt x="3178" y="1403"/>
                  </a:lnTo>
                  <a:lnTo>
                    <a:pt x="3178" y="1403"/>
                  </a:lnTo>
                  <a:lnTo>
                    <a:pt x="3014" y="1370"/>
                  </a:lnTo>
                  <a:lnTo>
                    <a:pt x="2856" y="1343"/>
                  </a:lnTo>
                  <a:lnTo>
                    <a:pt x="2703" y="1317"/>
                  </a:lnTo>
                  <a:lnTo>
                    <a:pt x="2558" y="1296"/>
                  </a:lnTo>
                  <a:lnTo>
                    <a:pt x="2416" y="1280"/>
                  </a:lnTo>
                  <a:lnTo>
                    <a:pt x="2281" y="1265"/>
                  </a:lnTo>
                  <a:lnTo>
                    <a:pt x="2149" y="1256"/>
                  </a:lnTo>
                  <a:lnTo>
                    <a:pt x="2024" y="1249"/>
                  </a:lnTo>
                  <a:lnTo>
                    <a:pt x="1904" y="1246"/>
                  </a:lnTo>
                  <a:lnTo>
                    <a:pt x="1787" y="1246"/>
                  </a:lnTo>
                  <a:lnTo>
                    <a:pt x="1674" y="1249"/>
                  </a:lnTo>
                  <a:lnTo>
                    <a:pt x="1568" y="1256"/>
                  </a:lnTo>
                  <a:lnTo>
                    <a:pt x="1463" y="1267"/>
                  </a:lnTo>
                  <a:lnTo>
                    <a:pt x="1363" y="1280"/>
                  </a:lnTo>
                  <a:lnTo>
                    <a:pt x="1315" y="1288"/>
                  </a:lnTo>
                  <a:lnTo>
                    <a:pt x="1268" y="1298"/>
                  </a:lnTo>
                  <a:lnTo>
                    <a:pt x="1220" y="1307"/>
                  </a:lnTo>
                  <a:lnTo>
                    <a:pt x="1175" y="1319"/>
                  </a:lnTo>
                  <a:lnTo>
                    <a:pt x="1129" y="1330"/>
                  </a:lnTo>
                  <a:lnTo>
                    <a:pt x="1084" y="1341"/>
                  </a:lnTo>
                  <a:lnTo>
                    <a:pt x="1041" y="1354"/>
                  </a:lnTo>
                  <a:lnTo>
                    <a:pt x="998" y="1369"/>
                  </a:lnTo>
                  <a:lnTo>
                    <a:pt x="955" y="1383"/>
                  </a:lnTo>
                  <a:lnTo>
                    <a:pt x="914" y="1398"/>
                  </a:lnTo>
                  <a:lnTo>
                    <a:pt x="873" y="1414"/>
                  </a:lnTo>
                  <a:lnTo>
                    <a:pt x="833" y="1432"/>
                  </a:lnTo>
                  <a:lnTo>
                    <a:pt x="793" y="1450"/>
                  </a:lnTo>
                  <a:lnTo>
                    <a:pt x="754" y="1467"/>
                  </a:lnTo>
                  <a:lnTo>
                    <a:pt x="716" y="1487"/>
                  </a:lnTo>
                  <a:lnTo>
                    <a:pt x="678" y="1508"/>
                  </a:lnTo>
                  <a:lnTo>
                    <a:pt x="604" y="1550"/>
                  </a:lnTo>
                  <a:lnTo>
                    <a:pt x="532" y="1595"/>
                  </a:lnTo>
                  <a:lnTo>
                    <a:pt x="461" y="1643"/>
                  </a:lnTo>
                  <a:lnTo>
                    <a:pt x="392" y="1695"/>
                  </a:lnTo>
                  <a:lnTo>
                    <a:pt x="325" y="1750"/>
                  </a:lnTo>
                  <a:lnTo>
                    <a:pt x="258" y="1808"/>
                  </a:lnTo>
                  <a:lnTo>
                    <a:pt x="193" y="1868"/>
                  </a:lnTo>
                  <a:lnTo>
                    <a:pt x="128" y="1931"/>
                  </a:lnTo>
                  <a:lnTo>
                    <a:pt x="64" y="1997"/>
                  </a:lnTo>
                  <a:lnTo>
                    <a:pt x="0" y="206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43510" name="Freeform 54"/>
            <p:cNvSpPr>
              <a:spLocks/>
            </p:cNvSpPr>
            <p:nvPr userDrawn="1"/>
          </p:nvSpPr>
          <p:spPr bwMode="auto">
            <a:xfrm>
              <a:off x="1501" y="738"/>
              <a:ext cx="5149" cy="1091"/>
            </a:xfrm>
            <a:custGeom>
              <a:avLst/>
              <a:gdLst/>
              <a:ahLst/>
              <a:cxnLst>
                <a:cxn ang="0">
                  <a:pos x="5149" y="0"/>
                </a:cxn>
                <a:cxn ang="0">
                  <a:pos x="5136" y="76"/>
                </a:cxn>
                <a:cxn ang="0">
                  <a:pos x="5119" y="162"/>
                </a:cxn>
                <a:cxn ang="0">
                  <a:pos x="5090" y="273"/>
                </a:cxn>
                <a:cxn ang="0">
                  <a:pos x="5050" y="402"/>
                </a:cxn>
                <a:cxn ang="0">
                  <a:pos x="4993" y="545"/>
                </a:cxn>
                <a:cxn ang="0">
                  <a:pos x="4940" y="658"/>
                </a:cxn>
                <a:cxn ang="0">
                  <a:pos x="4900" y="734"/>
                </a:cxn>
                <a:cxn ang="0">
                  <a:pos x="4854" y="809"/>
                </a:cxn>
                <a:cxn ang="0">
                  <a:pos x="4803" y="885"/>
                </a:cxn>
                <a:cxn ang="0">
                  <a:pos x="4747" y="960"/>
                </a:cxn>
                <a:cxn ang="0">
                  <a:pos x="4685" y="1032"/>
                </a:cxn>
                <a:cxn ang="0">
                  <a:pos x="4617" y="1102"/>
                </a:cxn>
                <a:cxn ang="0">
                  <a:pos x="4543" y="1168"/>
                </a:cxn>
                <a:cxn ang="0">
                  <a:pos x="4463" y="1229"/>
                </a:cxn>
                <a:cxn ang="0">
                  <a:pos x="4377" y="1287"/>
                </a:cxn>
                <a:cxn ang="0">
                  <a:pos x="4282" y="1337"/>
                </a:cxn>
                <a:cxn ang="0">
                  <a:pos x="4181" y="1384"/>
                </a:cxn>
                <a:cxn ang="0">
                  <a:pos x="4073" y="1421"/>
                </a:cxn>
                <a:cxn ang="0">
                  <a:pos x="3957" y="1452"/>
                </a:cxn>
                <a:cxn ang="0">
                  <a:pos x="3832" y="1475"/>
                </a:cxn>
                <a:cxn ang="0">
                  <a:pos x="3700" y="1488"/>
                </a:cxn>
                <a:cxn ang="0">
                  <a:pos x="3559" y="1491"/>
                </a:cxn>
                <a:cxn ang="0">
                  <a:pos x="3410" y="1483"/>
                </a:cxn>
                <a:cxn ang="0">
                  <a:pos x="3251" y="1465"/>
                </a:cxn>
                <a:cxn ang="0">
                  <a:pos x="3169" y="1450"/>
                </a:cxn>
                <a:cxn ang="0">
                  <a:pos x="2845" y="1397"/>
                </a:cxn>
                <a:cxn ang="0">
                  <a:pos x="2545" y="1358"/>
                </a:cxn>
                <a:cxn ang="0">
                  <a:pos x="2269" y="1333"/>
                </a:cxn>
                <a:cxn ang="0">
                  <a:pos x="2012" y="1321"/>
                </a:cxn>
                <a:cxn ang="0">
                  <a:pos x="1775" y="1323"/>
                </a:cxn>
                <a:cxn ang="0">
                  <a:pos x="1555" y="1337"/>
                </a:cxn>
                <a:cxn ang="0">
                  <a:pos x="1353" y="1366"/>
                </a:cxn>
                <a:cxn ang="0">
                  <a:pos x="1255" y="1384"/>
                </a:cxn>
                <a:cxn ang="0">
                  <a:pos x="1164" y="1407"/>
                </a:cxn>
                <a:cxn ang="0">
                  <a:pos x="1074" y="1433"/>
                </a:cxn>
                <a:cxn ang="0">
                  <a:pos x="987" y="1462"/>
                </a:cxn>
                <a:cxn ang="0">
                  <a:pos x="904" y="1492"/>
                </a:cxn>
                <a:cxn ang="0">
                  <a:pos x="824" y="1528"/>
                </a:cxn>
                <a:cxn ang="0">
                  <a:pos x="746" y="1567"/>
                </a:cxn>
                <a:cxn ang="0">
                  <a:pos x="669" y="1607"/>
                </a:cxn>
                <a:cxn ang="0">
                  <a:pos x="525" y="1699"/>
                </a:cxn>
                <a:cxn ang="0">
                  <a:pos x="386" y="1802"/>
                </a:cxn>
                <a:cxn ang="0">
                  <a:pos x="254" y="1917"/>
                </a:cxn>
                <a:cxn ang="0">
                  <a:pos x="127" y="2045"/>
                </a:cxn>
                <a:cxn ang="0">
                  <a:pos x="0" y="2182"/>
                </a:cxn>
              </a:cxnLst>
              <a:rect l="0" t="0" r="r" b="b"/>
              <a:pathLst>
                <a:path w="5149" h="2182">
                  <a:moveTo>
                    <a:pt x="5149" y="0"/>
                  </a:moveTo>
                  <a:lnTo>
                    <a:pt x="5149" y="0"/>
                  </a:lnTo>
                  <a:lnTo>
                    <a:pt x="5146" y="20"/>
                  </a:lnTo>
                  <a:lnTo>
                    <a:pt x="5136" y="76"/>
                  </a:lnTo>
                  <a:lnTo>
                    <a:pt x="5129" y="115"/>
                  </a:lnTo>
                  <a:lnTo>
                    <a:pt x="5119" y="162"/>
                  </a:lnTo>
                  <a:lnTo>
                    <a:pt x="5105" y="215"/>
                  </a:lnTo>
                  <a:lnTo>
                    <a:pt x="5090" y="273"/>
                  </a:lnTo>
                  <a:lnTo>
                    <a:pt x="5072" y="336"/>
                  </a:lnTo>
                  <a:lnTo>
                    <a:pt x="5050" y="402"/>
                  </a:lnTo>
                  <a:lnTo>
                    <a:pt x="5024" y="472"/>
                  </a:lnTo>
                  <a:lnTo>
                    <a:pt x="4993" y="545"/>
                  </a:lnTo>
                  <a:lnTo>
                    <a:pt x="4960" y="620"/>
                  </a:lnTo>
                  <a:lnTo>
                    <a:pt x="4940" y="658"/>
                  </a:lnTo>
                  <a:lnTo>
                    <a:pt x="4921" y="696"/>
                  </a:lnTo>
                  <a:lnTo>
                    <a:pt x="4900" y="734"/>
                  </a:lnTo>
                  <a:lnTo>
                    <a:pt x="4878" y="772"/>
                  </a:lnTo>
                  <a:lnTo>
                    <a:pt x="4854" y="809"/>
                  </a:lnTo>
                  <a:lnTo>
                    <a:pt x="4829" y="848"/>
                  </a:lnTo>
                  <a:lnTo>
                    <a:pt x="4803" y="885"/>
                  </a:lnTo>
                  <a:lnTo>
                    <a:pt x="4776" y="922"/>
                  </a:lnTo>
                  <a:lnTo>
                    <a:pt x="4747" y="960"/>
                  </a:lnTo>
                  <a:lnTo>
                    <a:pt x="4717" y="997"/>
                  </a:lnTo>
                  <a:lnTo>
                    <a:pt x="4685" y="1032"/>
                  </a:lnTo>
                  <a:lnTo>
                    <a:pt x="4651" y="1068"/>
                  </a:lnTo>
                  <a:lnTo>
                    <a:pt x="4617" y="1102"/>
                  </a:lnTo>
                  <a:lnTo>
                    <a:pt x="4581" y="1136"/>
                  </a:lnTo>
                  <a:lnTo>
                    <a:pt x="4543" y="1168"/>
                  </a:lnTo>
                  <a:lnTo>
                    <a:pt x="4504" y="1199"/>
                  </a:lnTo>
                  <a:lnTo>
                    <a:pt x="4463" y="1229"/>
                  </a:lnTo>
                  <a:lnTo>
                    <a:pt x="4421" y="1258"/>
                  </a:lnTo>
                  <a:lnTo>
                    <a:pt x="4377" y="1287"/>
                  </a:lnTo>
                  <a:lnTo>
                    <a:pt x="4331" y="1313"/>
                  </a:lnTo>
                  <a:lnTo>
                    <a:pt x="4282" y="1337"/>
                  </a:lnTo>
                  <a:lnTo>
                    <a:pt x="4232" y="1362"/>
                  </a:lnTo>
                  <a:lnTo>
                    <a:pt x="4181" y="1384"/>
                  </a:lnTo>
                  <a:lnTo>
                    <a:pt x="4128" y="1404"/>
                  </a:lnTo>
                  <a:lnTo>
                    <a:pt x="4073" y="1421"/>
                  </a:lnTo>
                  <a:lnTo>
                    <a:pt x="4016" y="1438"/>
                  </a:lnTo>
                  <a:lnTo>
                    <a:pt x="3957" y="1452"/>
                  </a:lnTo>
                  <a:lnTo>
                    <a:pt x="3896" y="1465"/>
                  </a:lnTo>
                  <a:lnTo>
                    <a:pt x="3832" y="1475"/>
                  </a:lnTo>
                  <a:lnTo>
                    <a:pt x="3767" y="1483"/>
                  </a:lnTo>
                  <a:lnTo>
                    <a:pt x="3700" y="1488"/>
                  </a:lnTo>
                  <a:lnTo>
                    <a:pt x="3631" y="1491"/>
                  </a:lnTo>
                  <a:lnTo>
                    <a:pt x="3559" y="1491"/>
                  </a:lnTo>
                  <a:lnTo>
                    <a:pt x="3485" y="1489"/>
                  </a:lnTo>
                  <a:lnTo>
                    <a:pt x="3410" y="1483"/>
                  </a:lnTo>
                  <a:lnTo>
                    <a:pt x="3331" y="1476"/>
                  </a:lnTo>
                  <a:lnTo>
                    <a:pt x="3251" y="1465"/>
                  </a:lnTo>
                  <a:lnTo>
                    <a:pt x="3169" y="1450"/>
                  </a:lnTo>
                  <a:lnTo>
                    <a:pt x="3169" y="1450"/>
                  </a:lnTo>
                  <a:lnTo>
                    <a:pt x="3003" y="1423"/>
                  </a:lnTo>
                  <a:lnTo>
                    <a:pt x="2845" y="1397"/>
                  </a:lnTo>
                  <a:lnTo>
                    <a:pt x="2692" y="1376"/>
                  </a:lnTo>
                  <a:lnTo>
                    <a:pt x="2545" y="1358"/>
                  </a:lnTo>
                  <a:lnTo>
                    <a:pt x="2405" y="1344"/>
                  </a:lnTo>
                  <a:lnTo>
                    <a:pt x="2269" y="1333"/>
                  </a:lnTo>
                  <a:lnTo>
                    <a:pt x="2138" y="1324"/>
                  </a:lnTo>
                  <a:lnTo>
                    <a:pt x="2012" y="1321"/>
                  </a:lnTo>
                  <a:lnTo>
                    <a:pt x="1891" y="1320"/>
                  </a:lnTo>
                  <a:lnTo>
                    <a:pt x="1775" y="1323"/>
                  </a:lnTo>
                  <a:lnTo>
                    <a:pt x="1664" y="1328"/>
                  </a:lnTo>
                  <a:lnTo>
                    <a:pt x="1555" y="1337"/>
                  </a:lnTo>
                  <a:lnTo>
                    <a:pt x="1451" y="1350"/>
                  </a:lnTo>
                  <a:lnTo>
                    <a:pt x="1353" y="1366"/>
                  </a:lnTo>
                  <a:lnTo>
                    <a:pt x="1304" y="1375"/>
                  </a:lnTo>
                  <a:lnTo>
                    <a:pt x="1255" y="1384"/>
                  </a:lnTo>
                  <a:lnTo>
                    <a:pt x="1210" y="1396"/>
                  </a:lnTo>
                  <a:lnTo>
                    <a:pt x="1164" y="1407"/>
                  </a:lnTo>
                  <a:lnTo>
                    <a:pt x="1118" y="1420"/>
                  </a:lnTo>
                  <a:lnTo>
                    <a:pt x="1074" y="1433"/>
                  </a:lnTo>
                  <a:lnTo>
                    <a:pt x="1030" y="1447"/>
                  </a:lnTo>
                  <a:lnTo>
                    <a:pt x="987" y="1462"/>
                  </a:lnTo>
                  <a:lnTo>
                    <a:pt x="946" y="1476"/>
                  </a:lnTo>
                  <a:lnTo>
                    <a:pt x="904" y="1492"/>
                  </a:lnTo>
                  <a:lnTo>
                    <a:pt x="864" y="1510"/>
                  </a:lnTo>
                  <a:lnTo>
                    <a:pt x="824" y="1528"/>
                  </a:lnTo>
                  <a:lnTo>
                    <a:pt x="785" y="1547"/>
                  </a:lnTo>
                  <a:lnTo>
                    <a:pt x="746" y="1567"/>
                  </a:lnTo>
                  <a:lnTo>
                    <a:pt x="707" y="1586"/>
                  </a:lnTo>
                  <a:lnTo>
                    <a:pt x="669" y="1607"/>
                  </a:lnTo>
                  <a:lnTo>
                    <a:pt x="596" y="1652"/>
                  </a:lnTo>
                  <a:lnTo>
                    <a:pt x="525" y="1699"/>
                  </a:lnTo>
                  <a:lnTo>
                    <a:pt x="456" y="1749"/>
                  </a:lnTo>
                  <a:lnTo>
                    <a:pt x="386" y="1802"/>
                  </a:lnTo>
                  <a:lnTo>
                    <a:pt x="320" y="1859"/>
                  </a:lnTo>
                  <a:lnTo>
                    <a:pt x="254" y="1917"/>
                  </a:lnTo>
                  <a:lnTo>
                    <a:pt x="190" y="1980"/>
                  </a:lnTo>
                  <a:lnTo>
                    <a:pt x="127" y="2045"/>
                  </a:lnTo>
                  <a:lnTo>
                    <a:pt x="63" y="2112"/>
                  </a:lnTo>
                  <a:lnTo>
                    <a:pt x="0" y="218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43511" name="Freeform 55"/>
            <p:cNvSpPr>
              <a:spLocks/>
            </p:cNvSpPr>
            <p:nvPr userDrawn="1"/>
          </p:nvSpPr>
          <p:spPr bwMode="auto">
            <a:xfrm>
              <a:off x="1550" y="709"/>
              <a:ext cx="5113" cy="1149"/>
            </a:xfrm>
            <a:custGeom>
              <a:avLst/>
              <a:gdLst/>
              <a:ahLst/>
              <a:cxnLst>
                <a:cxn ang="0">
                  <a:pos x="5113" y="0"/>
                </a:cxn>
                <a:cxn ang="0">
                  <a:pos x="5104" y="78"/>
                </a:cxn>
                <a:cxn ang="0">
                  <a:pos x="5087" y="163"/>
                </a:cxn>
                <a:cxn ang="0">
                  <a:pos x="5061" y="276"/>
                </a:cxn>
                <a:cxn ang="0">
                  <a:pos x="5020" y="407"/>
                </a:cxn>
                <a:cxn ang="0">
                  <a:pos x="4968" y="551"/>
                </a:cxn>
                <a:cxn ang="0">
                  <a:pos x="4916" y="666"/>
                </a:cxn>
                <a:cxn ang="0">
                  <a:pos x="4876" y="743"/>
                </a:cxn>
                <a:cxn ang="0">
                  <a:pos x="4832" y="821"/>
                </a:cxn>
                <a:cxn ang="0">
                  <a:pos x="4783" y="896"/>
                </a:cxn>
                <a:cxn ang="0">
                  <a:pos x="4727" y="972"/>
                </a:cxn>
                <a:cxn ang="0">
                  <a:pos x="4666" y="1047"/>
                </a:cxn>
                <a:cxn ang="0">
                  <a:pos x="4600" y="1118"/>
                </a:cxn>
                <a:cxn ang="0">
                  <a:pos x="4528" y="1185"/>
                </a:cxn>
                <a:cxn ang="0">
                  <a:pos x="4447" y="1250"/>
                </a:cxn>
                <a:cxn ang="0">
                  <a:pos x="4361" y="1310"/>
                </a:cxn>
                <a:cxn ang="0">
                  <a:pos x="4268" y="1363"/>
                </a:cxn>
                <a:cxn ang="0">
                  <a:pos x="4168" y="1410"/>
                </a:cxn>
                <a:cxn ang="0">
                  <a:pos x="4060" y="1450"/>
                </a:cxn>
                <a:cxn ang="0">
                  <a:pos x="3944" y="1484"/>
                </a:cxn>
                <a:cxn ang="0">
                  <a:pos x="3821" y="1508"/>
                </a:cxn>
                <a:cxn ang="0">
                  <a:pos x="3689" y="1525"/>
                </a:cxn>
                <a:cxn ang="0">
                  <a:pos x="3547" y="1531"/>
                </a:cxn>
                <a:cxn ang="0">
                  <a:pos x="3397" y="1526"/>
                </a:cxn>
                <a:cxn ang="0">
                  <a:pos x="3239" y="1512"/>
                </a:cxn>
                <a:cxn ang="0">
                  <a:pos x="3156" y="1499"/>
                </a:cxn>
                <a:cxn ang="0">
                  <a:pos x="2832" y="1452"/>
                </a:cxn>
                <a:cxn ang="0">
                  <a:pos x="2532" y="1418"/>
                </a:cxn>
                <a:cxn ang="0">
                  <a:pos x="2255" y="1397"/>
                </a:cxn>
                <a:cxn ang="0">
                  <a:pos x="1998" y="1391"/>
                </a:cxn>
                <a:cxn ang="0">
                  <a:pos x="1760" y="1397"/>
                </a:cxn>
                <a:cxn ang="0">
                  <a:pos x="1541" y="1418"/>
                </a:cxn>
                <a:cxn ang="0">
                  <a:pos x="1338" y="1450"/>
                </a:cxn>
                <a:cxn ang="0">
                  <a:pos x="1242" y="1471"/>
                </a:cxn>
                <a:cxn ang="0">
                  <a:pos x="1151" y="1496"/>
                </a:cxn>
                <a:cxn ang="0">
                  <a:pos x="1062" y="1523"/>
                </a:cxn>
                <a:cxn ang="0">
                  <a:pos x="976" y="1554"/>
                </a:cxn>
                <a:cxn ang="0">
                  <a:pos x="893" y="1588"/>
                </a:cxn>
                <a:cxn ang="0">
                  <a:pos x="813" y="1623"/>
                </a:cxn>
                <a:cxn ang="0">
                  <a:pos x="736" y="1663"/>
                </a:cxn>
                <a:cxn ang="0">
                  <a:pos x="661" y="1707"/>
                </a:cxn>
                <a:cxn ang="0">
                  <a:pos x="516" y="1801"/>
                </a:cxn>
                <a:cxn ang="0">
                  <a:pos x="380" y="1907"/>
                </a:cxn>
                <a:cxn ang="0">
                  <a:pos x="250" y="2027"/>
                </a:cxn>
                <a:cxn ang="0">
                  <a:pos x="123" y="2156"/>
                </a:cxn>
                <a:cxn ang="0">
                  <a:pos x="0" y="2298"/>
                </a:cxn>
              </a:cxnLst>
              <a:rect l="0" t="0" r="r" b="b"/>
              <a:pathLst>
                <a:path w="5113" h="2298">
                  <a:moveTo>
                    <a:pt x="5113" y="0"/>
                  </a:moveTo>
                  <a:lnTo>
                    <a:pt x="5113" y="0"/>
                  </a:lnTo>
                  <a:lnTo>
                    <a:pt x="5112" y="21"/>
                  </a:lnTo>
                  <a:lnTo>
                    <a:pt x="5104" y="78"/>
                  </a:lnTo>
                  <a:lnTo>
                    <a:pt x="5097" y="117"/>
                  </a:lnTo>
                  <a:lnTo>
                    <a:pt x="5087" y="163"/>
                  </a:lnTo>
                  <a:lnTo>
                    <a:pt x="5075" y="217"/>
                  </a:lnTo>
                  <a:lnTo>
                    <a:pt x="5061" y="276"/>
                  </a:lnTo>
                  <a:lnTo>
                    <a:pt x="5043" y="339"/>
                  </a:lnTo>
                  <a:lnTo>
                    <a:pt x="5020" y="407"/>
                  </a:lnTo>
                  <a:lnTo>
                    <a:pt x="4997" y="478"/>
                  </a:lnTo>
                  <a:lnTo>
                    <a:pt x="4968" y="551"/>
                  </a:lnTo>
                  <a:lnTo>
                    <a:pt x="4934" y="627"/>
                  </a:lnTo>
                  <a:lnTo>
                    <a:pt x="4916" y="666"/>
                  </a:lnTo>
                  <a:lnTo>
                    <a:pt x="4897" y="704"/>
                  </a:lnTo>
                  <a:lnTo>
                    <a:pt x="4876" y="743"/>
                  </a:lnTo>
                  <a:lnTo>
                    <a:pt x="4855" y="782"/>
                  </a:lnTo>
                  <a:lnTo>
                    <a:pt x="4832" y="821"/>
                  </a:lnTo>
                  <a:lnTo>
                    <a:pt x="4808" y="859"/>
                  </a:lnTo>
                  <a:lnTo>
                    <a:pt x="4783" y="896"/>
                  </a:lnTo>
                  <a:lnTo>
                    <a:pt x="4755" y="935"/>
                  </a:lnTo>
                  <a:lnTo>
                    <a:pt x="4727" y="972"/>
                  </a:lnTo>
                  <a:lnTo>
                    <a:pt x="4697" y="1009"/>
                  </a:lnTo>
                  <a:lnTo>
                    <a:pt x="4666" y="1047"/>
                  </a:lnTo>
                  <a:lnTo>
                    <a:pt x="4634" y="1082"/>
                  </a:lnTo>
                  <a:lnTo>
                    <a:pt x="4600" y="1118"/>
                  </a:lnTo>
                  <a:lnTo>
                    <a:pt x="4564" y="1153"/>
                  </a:lnTo>
                  <a:lnTo>
                    <a:pt x="4528" y="1185"/>
                  </a:lnTo>
                  <a:lnTo>
                    <a:pt x="4489" y="1218"/>
                  </a:lnTo>
                  <a:lnTo>
                    <a:pt x="4447" y="1250"/>
                  </a:lnTo>
                  <a:lnTo>
                    <a:pt x="4405" y="1281"/>
                  </a:lnTo>
                  <a:lnTo>
                    <a:pt x="4361" y="1310"/>
                  </a:lnTo>
                  <a:lnTo>
                    <a:pt x="4315" y="1337"/>
                  </a:lnTo>
                  <a:lnTo>
                    <a:pt x="4268" y="1363"/>
                  </a:lnTo>
                  <a:lnTo>
                    <a:pt x="4219" y="1387"/>
                  </a:lnTo>
                  <a:lnTo>
                    <a:pt x="4168" y="1410"/>
                  </a:lnTo>
                  <a:lnTo>
                    <a:pt x="4115" y="1431"/>
                  </a:lnTo>
                  <a:lnTo>
                    <a:pt x="4060" y="1450"/>
                  </a:lnTo>
                  <a:lnTo>
                    <a:pt x="4003" y="1468"/>
                  </a:lnTo>
                  <a:lnTo>
                    <a:pt x="3944" y="1484"/>
                  </a:lnTo>
                  <a:lnTo>
                    <a:pt x="3883" y="1497"/>
                  </a:lnTo>
                  <a:lnTo>
                    <a:pt x="3821" y="1508"/>
                  </a:lnTo>
                  <a:lnTo>
                    <a:pt x="3756" y="1518"/>
                  </a:lnTo>
                  <a:lnTo>
                    <a:pt x="3689" y="1525"/>
                  </a:lnTo>
                  <a:lnTo>
                    <a:pt x="3619" y="1529"/>
                  </a:lnTo>
                  <a:lnTo>
                    <a:pt x="3547" y="1531"/>
                  </a:lnTo>
                  <a:lnTo>
                    <a:pt x="3474" y="1529"/>
                  </a:lnTo>
                  <a:lnTo>
                    <a:pt x="3397" y="1526"/>
                  </a:lnTo>
                  <a:lnTo>
                    <a:pt x="3320" y="1520"/>
                  </a:lnTo>
                  <a:lnTo>
                    <a:pt x="3239" y="1512"/>
                  </a:lnTo>
                  <a:lnTo>
                    <a:pt x="3156" y="1499"/>
                  </a:lnTo>
                  <a:lnTo>
                    <a:pt x="3156" y="1499"/>
                  </a:lnTo>
                  <a:lnTo>
                    <a:pt x="2991" y="1473"/>
                  </a:lnTo>
                  <a:lnTo>
                    <a:pt x="2832" y="1452"/>
                  </a:lnTo>
                  <a:lnTo>
                    <a:pt x="2680" y="1433"/>
                  </a:lnTo>
                  <a:lnTo>
                    <a:pt x="2532" y="1418"/>
                  </a:lnTo>
                  <a:lnTo>
                    <a:pt x="2391" y="1407"/>
                  </a:lnTo>
                  <a:lnTo>
                    <a:pt x="2255" y="1397"/>
                  </a:lnTo>
                  <a:lnTo>
                    <a:pt x="2124" y="1392"/>
                  </a:lnTo>
                  <a:lnTo>
                    <a:pt x="1998" y="1391"/>
                  </a:lnTo>
                  <a:lnTo>
                    <a:pt x="1877" y="1392"/>
                  </a:lnTo>
                  <a:lnTo>
                    <a:pt x="1760" y="1397"/>
                  </a:lnTo>
                  <a:lnTo>
                    <a:pt x="1649" y="1405"/>
                  </a:lnTo>
                  <a:lnTo>
                    <a:pt x="1541" y="1418"/>
                  </a:lnTo>
                  <a:lnTo>
                    <a:pt x="1438" y="1433"/>
                  </a:lnTo>
                  <a:lnTo>
                    <a:pt x="1338" y="1450"/>
                  </a:lnTo>
                  <a:lnTo>
                    <a:pt x="1290" y="1460"/>
                  </a:lnTo>
                  <a:lnTo>
                    <a:pt x="1242" y="1471"/>
                  </a:lnTo>
                  <a:lnTo>
                    <a:pt x="1197" y="1483"/>
                  </a:lnTo>
                  <a:lnTo>
                    <a:pt x="1151" y="1496"/>
                  </a:lnTo>
                  <a:lnTo>
                    <a:pt x="1106" y="1508"/>
                  </a:lnTo>
                  <a:lnTo>
                    <a:pt x="1062" y="1523"/>
                  </a:lnTo>
                  <a:lnTo>
                    <a:pt x="1019" y="1537"/>
                  </a:lnTo>
                  <a:lnTo>
                    <a:pt x="976" y="1554"/>
                  </a:lnTo>
                  <a:lnTo>
                    <a:pt x="934" y="1570"/>
                  </a:lnTo>
                  <a:lnTo>
                    <a:pt x="893" y="1588"/>
                  </a:lnTo>
                  <a:lnTo>
                    <a:pt x="852" y="1605"/>
                  </a:lnTo>
                  <a:lnTo>
                    <a:pt x="813" y="1623"/>
                  </a:lnTo>
                  <a:lnTo>
                    <a:pt x="775" y="1644"/>
                  </a:lnTo>
                  <a:lnTo>
                    <a:pt x="736" y="1663"/>
                  </a:lnTo>
                  <a:lnTo>
                    <a:pt x="698" y="1684"/>
                  </a:lnTo>
                  <a:lnTo>
                    <a:pt x="661" y="1707"/>
                  </a:lnTo>
                  <a:lnTo>
                    <a:pt x="587" y="1752"/>
                  </a:lnTo>
                  <a:lnTo>
                    <a:pt x="516" y="1801"/>
                  </a:lnTo>
                  <a:lnTo>
                    <a:pt x="448" y="1854"/>
                  </a:lnTo>
                  <a:lnTo>
                    <a:pt x="380" y="1907"/>
                  </a:lnTo>
                  <a:lnTo>
                    <a:pt x="315" y="1965"/>
                  </a:lnTo>
                  <a:lnTo>
                    <a:pt x="250" y="2027"/>
                  </a:lnTo>
                  <a:lnTo>
                    <a:pt x="186" y="2090"/>
                  </a:lnTo>
                  <a:lnTo>
                    <a:pt x="123" y="2156"/>
                  </a:lnTo>
                  <a:lnTo>
                    <a:pt x="61" y="2225"/>
                  </a:lnTo>
                  <a:lnTo>
                    <a:pt x="0" y="229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43512" name="Freeform 56"/>
            <p:cNvSpPr>
              <a:spLocks/>
            </p:cNvSpPr>
            <p:nvPr userDrawn="1"/>
          </p:nvSpPr>
          <p:spPr bwMode="auto">
            <a:xfrm>
              <a:off x="1598" y="681"/>
              <a:ext cx="5079" cy="1206"/>
            </a:xfrm>
            <a:custGeom>
              <a:avLst/>
              <a:gdLst/>
              <a:ahLst/>
              <a:cxnLst>
                <a:cxn ang="0">
                  <a:pos x="5079" y="0"/>
                </a:cxn>
                <a:cxn ang="0">
                  <a:pos x="5070" y="76"/>
                </a:cxn>
                <a:cxn ang="0">
                  <a:pos x="5054" y="164"/>
                </a:cxn>
                <a:cxn ang="0">
                  <a:pos x="5031" y="278"/>
                </a:cxn>
                <a:cxn ang="0">
                  <a:pos x="4993" y="410"/>
                </a:cxn>
                <a:cxn ang="0">
                  <a:pos x="4942" y="555"/>
                </a:cxn>
                <a:cxn ang="0">
                  <a:pos x="4892" y="672"/>
                </a:cxn>
                <a:cxn ang="0">
                  <a:pos x="4853" y="749"/>
                </a:cxn>
                <a:cxn ang="0">
                  <a:pos x="4810" y="828"/>
                </a:cxn>
                <a:cxn ang="0">
                  <a:pos x="4761" y="907"/>
                </a:cxn>
                <a:cxn ang="0">
                  <a:pos x="4707" y="985"/>
                </a:cxn>
                <a:cxn ang="0">
                  <a:pos x="4648" y="1059"/>
                </a:cxn>
                <a:cxn ang="0">
                  <a:pos x="4582" y="1132"/>
                </a:cxn>
                <a:cxn ang="0">
                  <a:pos x="4510" y="1203"/>
                </a:cxn>
                <a:cxn ang="0">
                  <a:pos x="4432" y="1267"/>
                </a:cxn>
                <a:cxn ang="0">
                  <a:pos x="4348" y="1329"/>
                </a:cxn>
                <a:cxn ang="0">
                  <a:pos x="4255" y="1385"/>
                </a:cxn>
                <a:cxn ang="0">
                  <a:pos x="4155" y="1435"/>
                </a:cxn>
                <a:cxn ang="0">
                  <a:pos x="4048" y="1477"/>
                </a:cxn>
                <a:cxn ang="0">
                  <a:pos x="3932" y="1513"/>
                </a:cxn>
                <a:cxn ang="0">
                  <a:pos x="3809" y="1540"/>
                </a:cxn>
                <a:cxn ang="0">
                  <a:pos x="3677" y="1560"/>
                </a:cxn>
                <a:cxn ang="0">
                  <a:pos x="3537" y="1568"/>
                </a:cxn>
                <a:cxn ang="0">
                  <a:pos x="3387" y="1568"/>
                </a:cxn>
                <a:cxn ang="0">
                  <a:pos x="3229" y="1555"/>
                </a:cxn>
                <a:cxn ang="0">
                  <a:pos x="3145" y="1545"/>
                </a:cxn>
                <a:cxn ang="0">
                  <a:pos x="2820" y="1503"/>
                </a:cxn>
                <a:cxn ang="0">
                  <a:pos x="2520" y="1476"/>
                </a:cxn>
                <a:cxn ang="0">
                  <a:pos x="2241" y="1461"/>
                </a:cxn>
                <a:cxn ang="0">
                  <a:pos x="1986" y="1459"/>
                </a:cxn>
                <a:cxn ang="0">
                  <a:pos x="1748" y="1471"/>
                </a:cxn>
                <a:cxn ang="0">
                  <a:pos x="1529" y="1495"/>
                </a:cxn>
                <a:cxn ang="0">
                  <a:pos x="1326" y="1532"/>
                </a:cxn>
                <a:cxn ang="0">
                  <a:pos x="1232" y="1555"/>
                </a:cxn>
                <a:cxn ang="0">
                  <a:pos x="1139" y="1582"/>
                </a:cxn>
                <a:cxn ang="0">
                  <a:pos x="1051" y="1611"/>
                </a:cxn>
                <a:cxn ang="0">
                  <a:pos x="965" y="1644"/>
                </a:cxn>
                <a:cxn ang="0">
                  <a:pos x="883" y="1679"/>
                </a:cxn>
                <a:cxn ang="0">
                  <a:pos x="804" y="1718"/>
                </a:cxn>
                <a:cxn ang="0">
                  <a:pos x="727" y="1760"/>
                </a:cxn>
                <a:cxn ang="0">
                  <a:pos x="653" y="1803"/>
                </a:cxn>
                <a:cxn ang="0">
                  <a:pos x="510" y="1902"/>
                </a:cxn>
                <a:cxn ang="0">
                  <a:pos x="375" y="2012"/>
                </a:cxn>
                <a:cxn ang="0">
                  <a:pos x="246" y="2133"/>
                </a:cxn>
                <a:cxn ang="0">
                  <a:pos x="123" y="2267"/>
                </a:cxn>
                <a:cxn ang="0">
                  <a:pos x="0" y="2412"/>
                </a:cxn>
              </a:cxnLst>
              <a:rect l="0" t="0" r="r" b="b"/>
              <a:pathLst>
                <a:path w="5079" h="2412">
                  <a:moveTo>
                    <a:pt x="5079" y="0"/>
                  </a:moveTo>
                  <a:lnTo>
                    <a:pt x="5079" y="0"/>
                  </a:lnTo>
                  <a:lnTo>
                    <a:pt x="5078" y="19"/>
                  </a:lnTo>
                  <a:lnTo>
                    <a:pt x="5070" y="76"/>
                  </a:lnTo>
                  <a:lnTo>
                    <a:pt x="5064" y="116"/>
                  </a:lnTo>
                  <a:lnTo>
                    <a:pt x="5054" y="164"/>
                  </a:lnTo>
                  <a:lnTo>
                    <a:pt x="5045" y="218"/>
                  </a:lnTo>
                  <a:lnTo>
                    <a:pt x="5031" y="278"/>
                  </a:lnTo>
                  <a:lnTo>
                    <a:pt x="5013" y="340"/>
                  </a:lnTo>
                  <a:lnTo>
                    <a:pt x="4993" y="410"/>
                  </a:lnTo>
                  <a:lnTo>
                    <a:pt x="4970" y="481"/>
                  </a:lnTo>
                  <a:lnTo>
                    <a:pt x="4942" y="555"/>
                  </a:lnTo>
                  <a:lnTo>
                    <a:pt x="4910" y="633"/>
                  </a:lnTo>
                  <a:lnTo>
                    <a:pt x="4892" y="672"/>
                  </a:lnTo>
                  <a:lnTo>
                    <a:pt x="4874" y="710"/>
                  </a:lnTo>
                  <a:lnTo>
                    <a:pt x="4853" y="749"/>
                  </a:lnTo>
                  <a:lnTo>
                    <a:pt x="4832" y="789"/>
                  </a:lnTo>
                  <a:lnTo>
                    <a:pt x="4810" y="828"/>
                  </a:lnTo>
                  <a:lnTo>
                    <a:pt x="4786" y="868"/>
                  </a:lnTo>
                  <a:lnTo>
                    <a:pt x="4761" y="907"/>
                  </a:lnTo>
                  <a:lnTo>
                    <a:pt x="4735" y="946"/>
                  </a:lnTo>
                  <a:lnTo>
                    <a:pt x="4707" y="985"/>
                  </a:lnTo>
                  <a:lnTo>
                    <a:pt x="4678" y="1022"/>
                  </a:lnTo>
                  <a:lnTo>
                    <a:pt x="4648" y="1059"/>
                  </a:lnTo>
                  <a:lnTo>
                    <a:pt x="4616" y="1096"/>
                  </a:lnTo>
                  <a:lnTo>
                    <a:pt x="4582" y="1132"/>
                  </a:lnTo>
                  <a:lnTo>
                    <a:pt x="4548" y="1167"/>
                  </a:lnTo>
                  <a:lnTo>
                    <a:pt x="4510" y="1203"/>
                  </a:lnTo>
                  <a:lnTo>
                    <a:pt x="4473" y="1235"/>
                  </a:lnTo>
                  <a:lnTo>
                    <a:pt x="4432" y="1267"/>
                  </a:lnTo>
                  <a:lnTo>
                    <a:pt x="4391" y="1300"/>
                  </a:lnTo>
                  <a:lnTo>
                    <a:pt x="4348" y="1329"/>
                  </a:lnTo>
                  <a:lnTo>
                    <a:pt x="4302" y="1358"/>
                  </a:lnTo>
                  <a:lnTo>
                    <a:pt x="4255" y="1385"/>
                  </a:lnTo>
                  <a:lnTo>
                    <a:pt x="4206" y="1411"/>
                  </a:lnTo>
                  <a:lnTo>
                    <a:pt x="4155" y="1435"/>
                  </a:lnTo>
                  <a:lnTo>
                    <a:pt x="4102" y="1458"/>
                  </a:lnTo>
                  <a:lnTo>
                    <a:pt x="4048" y="1477"/>
                  </a:lnTo>
                  <a:lnTo>
                    <a:pt x="3991" y="1497"/>
                  </a:lnTo>
                  <a:lnTo>
                    <a:pt x="3932" y="1513"/>
                  </a:lnTo>
                  <a:lnTo>
                    <a:pt x="3871" y="1529"/>
                  </a:lnTo>
                  <a:lnTo>
                    <a:pt x="3809" y="1540"/>
                  </a:lnTo>
                  <a:lnTo>
                    <a:pt x="3745" y="1552"/>
                  </a:lnTo>
                  <a:lnTo>
                    <a:pt x="3677" y="1560"/>
                  </a:lnTo>
                  <a:lnTo>
                    <a:pt x="3608" y="1564"/>
                  </a:lnTo>
                  <a:lnTo>
                    <a:pt x="3537" y="1568"/>
                  </a:lnTo>
                  <a:lnTo>
                    <a:pt x="3463" y="1569"/>
                  </a:lnTo>
                  <a:lnTo>
                    <a:pt x="3387" y="1568"/>
                  </a:lnTo>
                  <a:lnTo>
                    <a:pt x="3309" y="1563"/>
                  </a:lnTo>
                  <a:lnTo>
                    <a:pt x="3229" y="1555"/>
                  </a:lnTo>
                  <a:lnTo>
                    <a:pt x="3145" y="1545"/>
                  </a:lnTo>
                  <a:lnTo>
                    <a:pt x="3145" y="1545"/>
                  </a:lnTo>
                  <a:lnTo>
                    <a:pt x="2980" y="1522"/>
                  </a:lnTo>
                  <a:lnTo>
                    <a:pt x="2820" y="1503"/>
                  </a:lnTo>
                  <a:lnTo>
                    <a:pt x="2668" y="1489"/>
                  </a:lnTo>
                  <a:lnTo>
                    <a:pt x="2520" y="1476"/>
                  </a:lnTo>
                  <a:lnTo>
                    <a:pt x="2379" y="1466"/>
                  </a:lnTo>
                  <a:lnTo>
                    <a:pt x="2241" y="1461"/>
                  </a:lnTo>
                  <a:lnTo>
                    <a:pt x="2111" y="1458"/>
                  </a:lnTo>
                  <a:lnTo>
                    <a:pt x="1986" y="1459"/>
                  </a:lnTo>
                  <a:lnTo>
                    <a:pt x="1865" y="1464"/>
                  </a:lnTo>
                  <a:lnTo>
                    <a:pt x="1748" y="1471"/>
                  </a:lnTo>
                  <a:lnTo>
                    <a:pt x="1636" y="1482"/>
                  </a:lnTo>
                  <a:lnTo>
                    <a:pt x="1529" y="1495"/>
                  </a:lnTo>
                  <a:lnTo>
                    <a:pt x="1426" y="1513"/>
                  </a:lnTo>
                  <a:lnTo>
                    <a:pt x="1326" y="1532"/>
                  </a:lnTo>
                  <a:lnTo>
                    <a:pt x="1279" y="1543"/>
                  </a:lnTo>
                  <a:lnTo>
                    <a:pt x="1232" y="1555"/>
                  </a:lnTo>
                  <a:lnTo>
                    <a:pt x="1185" y="1568"/>
                  </a:lnTo>
                  <a:lnTo>
                    <a:pt x="1139" y="1582"/>
                  </a:lnTo>
                  <a:lnTo>
                    <a:pt x="1095" y="1595"/>
                  </a:lnTo>
                  <a:lnTo>
                    <a:pt x="1051" y="1611"/>
                  </a:lnTo>
                  <a:lnTo>
                    <a:pt x="1008" y="1627"/>
                  </a:lnTo>
                  <a:lnTo>
                    <a:pt x="965" y="1644"/>
                  </a:lnTo>
                  <a:lnTo>
                    <a:pt x="924" y="1661"/>
                  </a:lnTo>
                  <a:lnTo>
                    <a:pt x="883" y="1679"/>
                  </a:lnTo>
                  <a:lnTo>
                    <a:pt x="843" y="1698"/>
                  </a:lnTo>
                  <a:lnTo>
                    <a:pt x="804" y="1718"/>
                  </a:lnTo>
                  <a:lnTo>
                    <a:pt x="765" y="1737"/>
                  </a:lnTo>
                  <a:lnTo>
                    <a:pt x="727" y="1760"/>
                  </a:lnTo>
                  <a:lnTo>
                    <a:pt x="689" y="1781"/>
                  </a:lnTo>
                  <a:lnTo>
                    <a:pt x="653" y="1803"/>
                  </a:lnTo>
                  <a:lnTo>
                    <a:pt x="581" y="1852"/>
                  </a:lnTo>
                  <a:lnTo>
                    <a:pt x="510" y="1902"/>
                  </a:lnTo>
                  <a:lnTo>
                    <a:pt x="442" y="1955"/>
                  </a:lnTo>
                  <a:lnTo>
                    <a:pt x="375" y="2012"/>
                  </a:lnTo>
                  <a:lnTo>
                    <a:pt x="310" y="2071"/>
                  </a:lnTo>
                  <a:lnTo>
                    <a:pt x="246" y="2133"/>
                  </a:lnTo>
                  <a:lnTo>
                    <a:pt x="184" y="2199"/>
                  </a:lnTo>
                  <a:lnTo>
                    <a:pt x="123" y="2267"/>
                  </a:lnTo>
                  <a:lnTo>
                    <a:pt x="62" y="2338"/>
                  </a:lnTo>
                  <a:lnTo>
                    <a:pt x="0" y="241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43513" name="Freeform 57"/>
            <p:cNvSpPr>
              <a:spLocks/>
            </p:cNvSpPr>
            <p:nvPr userDrawn="1"/>
          </p:nvSpPr>
          <p:spPr bwMode="auto">
            <a:xfrm>
              <a:off x="1648" y="652"/>
              <a:ext cx="5042" cy="1263"/>
            </a:xfrm>
            <a:custGeom>
              <a:avLst/>
              <a:gdLst/>
              <a:ahLst/>
              <a:cxnLst>
                <a:cxn ang="0">
                  <a:pos x="5042" y="0"/>
                </a:cxn>
                <a:cxn ang="0">
                  <a:pos x="5033" y="77"/>
                </a:cxn>
                <a:cxn ang="0">
                  <a:pos x="5021" y="166"/>
                </a:cxn>
                <a:cxn ang="0">
                  <a:pos x="4997" y="281"/>
                </a:cxn>
                <a:cxn ang="0">
                  <a:pos x="4963" y="413"/>
                </a:cxn>
                <a:cxn ang="0">
                  <a:pos x="4913" y="562"/>
                </a:cxn>
                <a:cxn ang="0">
                  <a:pos x="4865" y="679"/>
                </a:cxn>
                <a:cxn ang="0">
                  <a:pos x="4828" y="759"/>
                </a:cxn>
                <a:cxn ang="0">
                  <a:pos x="4785" y="839"/>
                </a:cxn>
                <a:cxn ang="0">
                  <a:pos x="4738" y="918"/>
                </a:cxn>
                <a:cxn ang="0">
                  <a:pos x="4685" y="998"/>
                </a:cxn>
                <a:cxn ang="0">
                  <a:pos x="4627" y="1073"/>
                </a:cxn>
                <a:cxn ang="0">
                  <a:pos x="4563" y="1149"/>
                </a:cxn>
                <a:cxn ang="0">
                  <a:pos x="4492" y="1220"/>
                </a:cxn>
                <a:cxn ang="0">
                  <a:pos x="4414" y="1288"/>
                </a:cxn>
                <a:cxn ang="0">
                  <a:pos x="4330" y="1351"/>
                </a:cxn>
                <a:cxn ang="0">
                  <a:pos x="4239" y="1409"/>
                </a:cxn>
                <a:cxn ang="0">
                  <a:pos x="4139" y="1461"/>
                </a:cxn>
                <a:cxn ang="0">
                  <a:pos x="4034" y="1506"/>
                </a:cxn>
                <a:cxn ang="0">
                  <a:pos x="3919" y="1545"/>
                </a:cxn>
                <a:cxn ang="0">
                  <a:pos x="3795" y="1574"/>
                </a:cxn>
                <a:cxn ang="0">
                  <a:pos x="3664" y="1597"/>
                </a:cxn>
                <a:cxn ang="0">
                  <a:pos x="3523" y="1608"/>
                </a:cxn>
                <a:cxn ang="0">
                  <a:pos x="3374" y="1610"/>
                </a:cxn>
                <a:cxn ang="0">
                  <a:pos x="3215" y="1601"/>
                </a:cxn>
                <a:cxn ang="0">
                  <a:pos x="3131" y="1592"/>
                </a:cxn>
                <a:cxn ang="0">
                  <a:pos x="2806" y="1558"/>
                </a:cxn>
                <a:cxn ang="0">
                  <a:pos x="2505" y="1535"/>
                </a:cxn>
                <a:cxn ang="0">
                  <a:pos x="2227" y="1526"/>
                </a:cxn>
                <a:cxn ang="0">
                  <a:pos x="1971" y="1530"/>
                </a:cxn>
                <a:cxn ang="0">
                  <a:pos x="1733" y="1547"/>
                </a:cxn>
                <a:cxn ang="0">
                  <a:pos x="1515" y="1576"/>
                </a:cxn>
                <a:cxn ang="0">
                  <a:pos x="1362" y="1605"/>
                </a:cxn>
                <a:cxn ang="0">
                  <a:pos x="1265" y="1629"/>
                </a:cxn>
                <a:cxn ang="0">
                  <a:pos x="1172" y="1655"/>
                </a:cxn>
                <a:cxn ang="0">
                  <a:pos x="1082" y="1685"/>
                </a:cxn>
                <a:cxn ang="0">
                  <a:pos x="996" y="1718"/>
                </a:cxn>
                <a:cxn ang="0">
                  <a:pos x="913" y="1753"/>
                </a:cxn>
                <a:cxn ang="0">
                  <a:pos x="832" y="1792"/>
                </a:cxn>
                <a:cxn ang="0">
                  <a:pos x="756" y="1834"/>
                </a:cxn>
                <a:cxn ang="0">
                  <a:pos x="681" y="1879"/>
                </a:cxn>
                <a:cxn ang="0">
                  <a:pos x="572" y="1952"/>
                </a:cxn>
                <a:cxn ang="0">
                  <a:pos x="435" y="2060"/>
                </a:cxn>
                <a:cxn ang="0">
                  <a:pos x="306" y="2179"/>
                </a:cxn>
                <a:cxn ang="0">
                  <a:pos x="181" y="2309"/>
                </a:cxn>
                <a:cxn ang="0">
                  <a:pos x="60" y="2452"/>
                </a:cxn>
              </a:cxnLst>
              <a:rect l="0" t="0" r="r" b="b"/>
              <a:pathLst>
                <a:path w="5042" h="2527">
                  <a:moveTo>
                    <a:pt x="5042" y="0"/>
                  </a:moveTo>
                  <a:lnTo>
                    <a:pt x="5042" y="0"/>
                  </a:lnTo>
                  <a:lnTo>
                    <a:pt x="5040" y="21"/>
                  </a:lnTo>
                  <a:lnTo>
                    <a:pt x="5033" y="77"/>
                  </a:lnTo>
                  <a:lnTo>
                    <a:pt x="5028" y="118"/>
                  </a:lnTo>
                  <a:lnTo>
                    <a:pt x="5021" y="166"/>
                  </a:lnTo>
                  <a:lnTo>
                    <a:pt x="5010" y="221"/>
                  </a:lnTo>
                  <a:lnTo>
                    <a:pt x="4997" y="281"/>
                  </a:lnTo>
                  <a:lnTo>
                    <a:pt x="4981" y="345"/>
                  </a:lnTo>
                  <a:lnTo>
                    <a:pt x="4963" y="413"/>
                  </a:lnTo>
                  <a:lnTo>
                    <a:pt x="4939" y="486"/>
                  </a:lnTo>
                  <a:lnTo>
                    <a:pt x="4913" y="562"/>
                  </a:lnTo>
                  <a:lnTo>
                    <a:pt x="4882" y="639"/>
                  </a:lnTo>
                  <a:lnTo>
                    <a:pt x="4865" y="679"/>
                  </a:lnTo>
                  <a:lnTo>
                    <a:pt x="4847" y="718"/>
                  </a:lnTo>
                  <a:lnTo>
                    <a:pt x="4828" y="759"/>
                  </a:lnTo>
                  <a:lnTo>
                    <a:pt x="4807" y="799"/>
                  </a:lnTo>
                  <a:lnTo>
                    <a:pt x="4785" y="839"/>
                  </a:lnTo>
                  <a:lnTo>
                    <a:pt x="4763" y="878"/>
                  </a:lnTo>
                  <a:lnTo>
                    <a:pt x="4738" y="918"/>
                  </a:lnTo>
                  <a:lnTo>
                    <a:pt x="4713" y="957"/>
                  </a:lnTo>
                  <a:lnTo>
                    <a:pt x="4685" y="998"/>
                  </a:lnTo>
                  <a:lnTo>
                    <a:pt x="4657" y="1036"/>
                  </a:lnTo>
                  <a:lnTo>
                    <a:pt x="4627" y="1073"/>
                  </a:lnTo>
                  <a:lnTo>
                    <a:pt x="4596" y="1112"/>
                  </a:lnTo>
                  <a:lnTo>
                    <a:pt x="4563" y="1149"/>
                  </a:lnTo>
                  <a:lnTo>
                    <a:pt x="4528" y="1185"/>
                  </a:lnTo>
                  <a:lnTo>
                    <a:pt x="4492" y="1220"/>
                  </a:lnTo>
                  <a:lnTo>
                    <a:pt x="4454" y="1254"/>
                  </a:lnTo>
                  <a:lnTo>
                    <a:pt x="4414" y="1288"/>
                  </a:lnTo>
                  <a:lnTo>
                    <a:pt x="4373" y="1320"/>
                  </a:lnTo>
                  <a:lnTo>
                    <a:pt x="4330" y="1351"/>
                  </a:lnTo>
                  <a:lnTo>
                    <a:pt x="4285" y="1380"/>
                  </a:lnTo>
                  <a:lnTo>
                    <a:pt x="4239" y="1409"/>
                  </a:lnTo>
                  <a:lnTo>
                    <a:pt x="4191" y="1435"/>
                  </a:lnTo>
                  <a:lnTo>
                    <a:pt x="4139" y="1461"/>
                  </a:lnTo>
                  <a:lnTo>
                    <a:pt x="4088" y="1485"/>
                  </a:lnTo>
                  <a:lnTo>
                    <a:pt x="4034" y="1506"/>
                  </a:lnTo>
                  <a:lnTo>
                    <a:pt x="3977" y="1527"/>
                  </a:lnTo>
                  <a:lnTo>
                    <a:pt x="3919" y="1545"/>
                  </a:lnTo>
                  <a:lnTo>
                    <a:pt x="3857" y="1561"/>
                  </a:lnTo>
                  <a:lnTo>
                    <a:pt x="3795" y="1574"/>
                  </a:lnTo>
                  <a:lnTo>
                    <a:pt x="3731" y="1587"/>
                  </a:lnTo>
                  <a:lnTo>
                    <a:pt x="3664" y="1597"/>
                  </a:lnTo>
                  <a:lnTo>
                    <a:pt x="3595" y="1603"/>
                  </a:lnTo>
                  <a:lnTo>
                    <a:pt x="3523" y="1608"/>
                  </a:lnTo>
                  <a:lnTo>
                    <a:pt x="3449" y="1610"/>
                  </a:lnTo>
                  <a:lnTo>
                    <a:pt x="3374" y="1610"/>
                  </a:lnTo>
                  <a:lnTo>
                    <a:pt x="3295" y="1606"/>
                  </a:lnTo>
                  <a:lnTo>
                    <a:pt x="3215" y="1601"/>
                  </a:lnTo>
                  <a:lnTo>
                    <a:pt x="3131" y="1592"/>
                  </a:lnTo>
                  <a:lnTo>
                    <a:pt x="3131" y="1592"/>
                  </a:lnTo>
                  <a:lnTo>
                    <a:pt x="2966" y="1572"/>
                  </a:lnTo>
                  <a:lnTo>
                    <a:pt x="2806" y="1558"/>
                  </a:lnTo>
                  <a:lnTo>
                    <a:pt x="2652" y="1545"/>
                  </a:lnTo>
                  <a:lnTo>
                    <a:pt x="2505" y="1535"/>
                  </a:lnTo>
                  <a:lnTo>
                    <a:pt x="2364" y="1529"/>
                  </a:lnTo>
                  <a:lnTo>
                    <a:pt x="2227" y="1526"/>
                  </a:lnTo>
                  <a:lnTo>
                    <a:pt x="2097" y="1527"/>
                  </a:lnTo>
                  <a:lnTo>
                    <a:pt x="1971" y="1530"/>
                  </a:lnTo>
                  <a:lnTo>
                    <a:pt x="1850" y="1537"/>
                  </a:lnTo>
                  <a:lnTo>
                    <a:pt x="1733" y="1547"/>
                  </a:lnTo>
                  <a:lnTo>
                    <a:pt x="1622" y="1559"/>
                  </a:lnTo>
                  <a:lnTo>
                    <a:pt x="1515" y="1576"/>
                  </a:lnTo>
                  <a:lnTo>
                    <a:pt x="1412" y="1595"/>
                  </a:lnTo>
                  <a:lnTo>
                    <a:pt x="1362" y="1605"/>
                  </a:lnTo>
                  <a:lnTo>
                    <a:pt x="1314" y="1616"/>
                  </a:lnTo>
                  <a:lnTo>
                    <a:pt x="1265" y="1629"/>
                  </a:lnTo>
                  <a:lnTo>
                    <a:pt x="1218" y="1642"/>
                  </a:lnTo>
                  <a:lnTo>
                    <a:pt x="1172" y="1655"/>
                  </a:lnTo>
                  <a:lnTo>
                    <a:pt x="1126" y="1669"/>
                  </a:lnTo>
                  <a:lnTo>
                    <a:pt x="1082" y="1685"/>
                  </a:lnTo>
                  <a:lnTo>
                    <a:pt x="1039" y="1702"/>
                  </a:lnTo>
                  <a:lnTo>
                    <a:pt x="996" y="1718"/>
                  </a:lnTo>
                  <a:lnTo>
                    <a:pt x="954" y="1735"/>
                  </a:lnTo>
                  <a:lnTo>
                    <a:pt x="913" y="1753"/>
                  </a:lnTo>
                  <a:lnTo>
                    <a:pt x="872" y="1773"/>
                  </a:lnTo>
                  <a:lnTo>
                    <a:pt x="832" y="1792"/>
                  </a:lnTo>
                  <a:lnTo>
                    <a:pt x="793" y="1813"/>
                  </a:lnTo>
                  <a:lnTo>
                    <a:pt x="756" y="1834"/>
                  </a:lnTo>
                  <a:lnTo>
                    <a:pt x="717" y="1857"/>
                  </a:lnTo>
                  <a:lnTo>
                    <a:pt x="681" y="1879"/>
                  </a:lnTo>
                  <a:lnTo>
                    <a:pt x="643" y="1903"/>
                  </a:lnTo>
                  <a:lnTo>
                    <a:pt x="572" y="1952"/>
                  </a:lnTo>
                  <a:lnTo>
                    <a:pt x="503" y="2005"/>
                  </a:lnTo>
                  <a:lnTo>
                    <a:pt x="435" y="2060"/>
                  </a:lnTo>
                  <a:lnTo>
                    <a:pt x="370" y="2118"/>
                  </a:lnTo>
                  <a:lnTo>
                    <a:pt x="306" y="2179"/>
                  </a:lnTo>
                  <a:lnTo>
                    <a:pt x="242" y="2242"/>
                  </a:lnTo>
                  <a:lnTo>
                    <a:pt x="181" y="2309"/>
                  </a:lnTo>
                  <a:lnTo>
                    <a:pt x="120" y="2380"/>
                  </a:lnTo>
                  <a:lnTo>
                    <a:pt x="60" y="2452"/>
                  </a:lnTo>
                  <a:lnTo>
                    <a:pt x="0" y="2527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43514" name="Freeform 58"/>
            <p:cNvSpPr>
              <a:spLocks/>
            </p:cNvSpPr>
            <p:nvPr userDrawn="1"/>
          </p:nvSpPr>
          <p:spPr bwMode="auto">
            <a:xfrm>
              <a:off x="1700" y="624"/>
              <a:ext cx="5002" cy="1320"/>
            </a:xfrm>
            <a:custGeom>
              <a:avLst/>
              <a:gdLst/>
              <a:ahLst/>
              <a:cxnLst>
                <a:cxn ang="0">
                  <a:pos x="5002" y="0"/>
                </a:cxn>
                <a:cxn ang="0">
                  <a:pos x="4995" y="78"/>
                </a:cxn>
                <a:cxn ang="0">
                  <a:pos x="4983" y="166"/>
                </a:cxn>
                <a:cxn ang="0">
                  <a:pos x="4962" y="281"/>
                </a:cxn>
                <a:cxn ang="0">
                  <a:pos x="4929" y="417"/>
                </a:cxn>
                <a:cxn ang="0">
                  <a:pos x="4882" y="567"/>
                </a:cxn>
                <a:cxn ang="0">
                  <a:pos x="4836" y="685"/>
                </a:cxn>
                <a:cxn ang="0">
                  <a:pos x="4800" y="766"/>
                </a:cxn>
                <a:cxn ang="0">
                  <a:pos x="4758" y="848"/>
                </a:cxn>
                <a:cxn ang="0">
                  <a:pos x="4712" y="929"/>
                </a:cxn>
                <a:cxn ang="0">
                  <a:pos x="4661" y="1009"/>
                </a:cxn>
                <a:cxn ang="0">
                  <a:pos x="4604" y="1087"/>
                </a:cxn>
                <a:cxn ang="0">
                  <a:pos x="4540" y="1164"/>
                </a:cxn>
                <a:cxn ang="0">
                  <a:pos x="4471" y="1237"/>
                </a:cxn>
                <a:cxn ang="0">
                  <a:pos x="4394" y="1306"/>
                </a:cxn>
                <a:cxn ang="0">
                  <a:pos x="4311" y="1371"/>
                </a:cxn>
                <a:cxn ang="0">
                  <a:pos x="4221" y="1432"/>
                </a:cxn>
                <a:cxn ang="0">
                  <a:pos x="4122" y="1486"/>
                </a:cxn>
                <a:cxn ang="0">
                  <a:pos x="4017" y="1534"/>
                </a:cxn>
                <a:cxn ang="0">
                  <a:pos x="3903" y="1574"/>
                </a:cxn>
                <a:cxn ang="0">
                  <a:pos x="3779" y="1607"/>
                </a:cxn>
                <a:cxn ang="0">
                  <a:pos x="3649" y="1631"/>
                </a:cxn>
                <a:cxn ang="0">
                  <a:pos x="3508" y="1646"/>
                </a:cxn>
                <a:cxn ang="0">
                  <a:pos x="3358" y="1650"/>
                </a:cxn>
                <a:cxn ang="0">
                  <a:pos x="3199" y="1646"/>
                </a:cxn>
                <a:cxn ang="0">
                  <a:pos x="3115" y="1637"/>
                </a:cxn>
                <a:cxn ang="0">
                  <a:pos x="2791" y="1610"/>
                </a:cxn>
                <a:cxn ang="0">
                  <a:pos x="2489" y="1594"/>
                </a:cxn>
                <a:cxn ang="0">
                  <a:pos x="2210" y="1591"/>
                </a:cxn>
                <a:cxn ang="0">
                  <a:pos x="1955" y="1599"/>
                </a:cxn>
                <a:cxn ang="0">
                  <a:pos x="1717" y="1621"/>
                </a:cxn>
                <a:cxn ang="0">
                  <a:pos x="1499" y="1654"/>
                </a:cxn>
                <a:cxn ang="0">
                  <a:pos x="1347" y="1687"/>
                </a:cxn>
                <a:cxn ang="0">
                  <a:pos x="1251" y="1713"/>
                </a:cxn>
                <a:cxn ang="0">
                  <a:pos x="1158" y="1741"/>
                </a:cxn>
                <a:cxn ang="0">
                  <a:pos x="1069" y="1773"/>
                </a:cxn>
                <a:cxn ang="0">
                  <a:pos x="983" y="1809"/>
                </a:cxn>
                <a:cxn ang="0">
                  <a:pos x="899" y="1846"/>
                </a:cxn>
                <a:cxn ang="0">
                  <a:pos x="820" y="1886"/>
                </a:cxn>
                <a:cxn ang="0">
                  <a:pos x="744" y="1930"/>
                </a:cxn>
                <a:cxn ang="0">
                  <a:pos x="669" y="1977"/>
                </a:cxn>
                <a:cxn ang="0">
                  <a:pos x="597" y="2027"/>
                </a:cxn>
                <a:cxn ang="0">
                  <a:pos x="494" y="2106"/>
                </a:cxn>
                <a:cxn ang="0">
                  <a:pos x="362" y="2222"/>
                </a:cxn>
                <a:cxn ang="0">
                  <a:pos x="237" y="2351"/>
                </a:cxn>
                <a:cxn ang="0">
                  <a:pos x="116" y="2490"/>
                </a:cxn>
                <a:cxn ang="0">
                  <a:pos x="0" y="2642"/>
                </a:cxn>
              </a:cxnLst>
              <a:rect l="0" t="0" r="r" b="b"/>
              <a:pathLst>
                <a:path w="5002" h="2642">
                  <a:moveTo>
                    <a:pt x="5002" y="0"/>
                  </a:moveTo>
                  <a:lnTo>
                    <a:pt x="5002" y="0"/>
                  </a:lnTo>
                  <a:lnTo>
                    <a:pt x="5001" y="21"/>
                  </a:lnTo>
                  <a:lnTo>
                    <a:pt x="4995" y="78"/>
                  </a:lnTo>
                  <a:lnTo>
                    <a:pt x="4990" y="120"/>
                  </a:lnTo>
                  <a:lnTo>
                    <a:pt x="4983" y="166"/>
                  </a:lnTo>
                  <a:lnTo>
                    <a:pt x="4973" y="221"/>
                  </a:lnTo>
                  <a:lnTo>
                    <a:pt x="4962" y="281"/>
                  </a:lnTo>
                  <a:lnTo>
                    <a:pt x="4947" y="347"/>
                  </a:lnTo>
                  <a:lnTo>
                    <a:pt x="4929" y="417"/>
                  </a:lnTo>
                  <a:lnTo>
                    <a:pt x="4906" y="491"/>
                  </a:lnTo>
                  <a:lnTo>
                    <a:pt x="4882" y="567"/>
                  </a:lnTo>
                  <a:lnTo>
                    <a:pt x="4852" y="646"/>
                  </a:lnTo>
                  <a:lnTo>
                    <a:pt x="4836" y="685"/>
                  </a:lnTo>
                  <a:lnTo>
                    <a:pt x="4818" y="725"/>
                  </a:lnTo>
                  <a:lnTo>
                    <a:pt x="4800" y="766"/>
                  </a:lnTo>
                  <a:lnTo>
                    <a:pt x="4780" y="807"/>
                  </a:lnTo>
                  <a:lnTo>
                    <a:pt x="4758" y="848"/>
                  </a:lnTo>
                  <a:lnTo>
                    <a:pt x="4736" y="888"/>
                  </a:lnTo>
                  <a:lnTo>
                    <a:pt x="4712" y="929"/>
                  </a:lnTo>
                  <a:lnTo>
                    <a:pt x="4687" y="969"/>
                  </a:lnTo>
                  <a:lnTo>
                    <a:pt x="4661" y="1009"/>
                  </a:lnTo>
                  <a:lnTo>
                    <a:pt x="4633" y="1048"/>
                  </a:lnTo>
                  <a:lnTo>
                    <a:pt x="4604" y="1087"/>
                  </a:lnTo>
                  <a:lnTo>
                    <a:pt x="4572" y="1126"/>
                  </a:lnTo>
                  <a:lnTo>
                    <a:pt x="4540" y="1164"/>
                  </a:lnTo>
                  <a:lnTo>
                    <a:pt x="4505" y="1201"/>
                  </a:lnTo>
                  <a:lnTo>
                    <a:pt x="4471" y="1237"/>
                  </a:lnTo>
                  <a:lnTo>
                    <a:pt x="4433" y="1273"/>
                  </a:lnTo>
                  <a:lnTo>
                    <a:pt x="4394" y="1306"/>
                  </a:lnTo>
                  <a:lnTo>
                    <a:pt x="4353" y="1340"/>
                  </a:lnTo>
                  <a:lnTo>
                    <a:pt x="4311" y="1371"/>
                  </a:lnTo>
                  <a:lnTo>
                    <a:pt x="4266" y="1403"/>
                  </a:lnTo>
                  <a:lnTo>
                    <a:pt x="4221" y="1432"/>
                  </a:lnTo>
                  <a:lnTo>
                    <a:pt x="4172" y="1460"/>
                  </a:lnTo>
                  <a:lnTo>
                    <a:pt x="4122" y="1486"/>
                  </a:lnTo>
                  <a:lnTo>
                    <a:pt x="4071" y="1511"/>
                  </a:lnTo>
                  <a:lnTo>
                    <a:pt x="4017" y="1534"/>
                  </a:lnTo>
                  <a:lnTo>
                    <a:pt x="3960" y="1555"/>
                  </a:lnTo>
                  <a:lnTo>
                    <a:pt x="3903" y="1574"/>
                  </a:lnTo>
                  <a:lnTo>
                    <a:pt x="3842" y="1592"/>
                  </a:lnTo>
                  <a:lnTo>
                    <a:pt x="3779" y="1607"/>
                  </a:lnTo>
                  <a:lnTo>
                    <a:pt x="3715" y="1621"/>
                  </a:lnTo>
                  <a:lnTo>
                    <a:pt x="3649" y="1631"/>
                  </a:lnTo>
                  <a:lnTo>
                    <a:pt x="3579" y="1641"/>
                  </a:lnTo>
                  <a:lnTo>
                    <a:pt x="3508" y="1646"/>
                  </a:lnTo>
                  <a:lnTo>
                    <a:pt x="3435" y="1650"/>
                  </a:lnTo>
                  <a:lnTo>
                    <a:pt x="3358" y="1650"/>
                  </a:lnTo>
                  <a:lnTo>
                    <a:pt x="3279" y="1649"/>
                  </a:lnTo>
                  <a:lnTo>
                    <a:pt x="3199" y="1646"/>
                  </a:lnTo>
                  <a:lnTo>
                    <a:pt x="3115" y="1637"/>
                  </a:lnTo>
                  <a:lnTo>
                    <a:pt x="3115" y="1637"/>
                  </a:lnTo>
                  <a:lnTo>
                    <a:pt x="2950" y="1623"/>
                  </a:lnTo>
                  <a:lnTo>
                    <a:pt x="2791" y="1610"/>
                  </a:lnTo>
                  <a:lnTo>
                    <a:pt x="2636" y="1600"/>
                  </a:lnTo>
                  <a:lnTo>
                    <a:pt x="2489" y="1594"/>
                  </a:lnTo>
                  <a:lnTo>
                    <a:pt x="2348" y="1591"/>
                  </a:lnTo>
                  <a:lnTo>
                    <a:pt x="2210" y="1591"/>
                  </a:lnTo>
                  <a:lnTo>
                    <a:pt x="2080" y="1594"/>
                  </a:lnTo>
                  <a:lnTo>
                    <a:pt x="1955" y="1599"/>
                  </a:lnTo>
                  <a:lnTo>
                    <a:pt x="1834" y="1608"/>
                  </a:lnTo>
                  <a:lnTo>
                    <a:pt x="1717" y="1621"/>
                  </a:lnTo>
                  <a:lnTo>
                    <a:pt x="1606" y="1636"/>
                  </a:lnTo>
                  <a:lnTo>
                    <a:pt x="1499" y="1654"/>
                  </a:lnTo>
                  <a:lnTo>
                    <a:pt x="1397" y="1675"/>
                  </a:lnTo>
                  <a:lnTo>
                    <a:pt x="1347" y="1687"/>
                  </a:lnTo>
                  <a:lnTo>
                    <a:pt x="1298" y="1699"/>
                  </a:lnTo>
                  <a:lnTo>
                    <a:pt x="1251" y="1713"/>
                  </a:lnTo>
                  <a:lnTo>
                    <a:pt x="1204" y="1726"/>
                  </a:lnTo>
                  <a:lnTo>
                    <a:pt x="1158" y="1741"/>
                  </a:lnTo>
                  <a:lnTo>
                    <a:pt x="1113" y="1757"/>
                  </a:lnTo>
                  <a:lnTo>
                    <a:pt x="1069" y="1773"/>
                  </a:lnTo>
                  <a:lnTo>
                    <a:pt x="1026" y="1791"/>
                  </a:lnTo>
                  <a:lnTo>
                    <a:pt x="983" y="1809"/>
                  </a:lnTo>
                  <a:lnTo>
                    <a:pt x="941" y="1826"/>
                  </a:lnTo>
                  <a:lnTo>
                    <a:pt x="899" y="1846"/>
                  </a:lnTo>
                  <a:lnTo>
                    <a:pt x="859" y="1865"/>
                  </a:lnTo>
                  <a:lnTo>
                    <a:pt x="820" y="1886"/>
                  </a:lnTo>
                  <a:lnTo>
                    <a:pt x="781" y="1909"/>
                  </a:lnTo>
                  <a:lnTo>
                    <a:pt x="744" y="1930"/>
                  </a:lnTo>
                  <a:lnTo>
                    <a:pt x="707" y="1952"/>
                  </a:lnTo>
                  <a:lnTo>
                    <a:pt x="669" y="1977"/>
                  </a:lnTo>
                  <a:lnTo>
                    <a:pt x="633" y="2001"/>
                  </a:lnTo>
                  <a:lnTo>
                    <a:pt x="597" y="2027"/>
                  </a:lnTo>
                  <a:lnTo>
                    <a:pt x="562" y="2052"/>
                  </a:lnTo>
                  <a:lnTo>
                    <a:pt x="494" y="2106"/>
                  </a:lnTo>
                  <a:lnTo>
                    <a:pt x="427" y="2162"/>
                  </a:lnTo>
                  <a:lnTo>
                    <a:pt x="362" y="2222"/>
                  </a:lnTo>
                  <a:lnTo>
                    <a:pt x="300" y="2285"/>
                  </a:lnTo>
                  <a:lnTo>
                    <a:pt x="237" y="2351"/>
                  </a:lnTo>
                  <a:lnTo>
                    <a:pt x="176" y="2419"/>
                  </a:lnTo>
                  <a:lnTo>
                    <a:pt x="116" y="2490"/>
                  </a:lnTo>
                  <a:lnTo>
                    <a:pt x="58" y="2564"/>
                  </a:lnTo>
                  <a:lnTo>
                    <a:pt x="0" y="264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43515" name="Freeform 59"/>
            <p:cNvSpPr>
              <a:spLocks/>
            </p:cNvSpPr>
            <p:nvPr userDrawn="1"/>
          </p:nvSpPr>
          <p:spPr bwMode="auto">
            <a:xfrm>
              <a:off x="1751" y="595"/>
              <a:ext cx="4962" cy="1378"/>
            </a:xfrm>
            <a:custGeom>
              <a:avLst/>
              <a:gdLst/>
              <a:ahLst/>
              <a:cxnLst>
                <a:cxn ang="0">
                  <a:pos x="4962" y="0"/>
                </a:cxn>
                <a:cxn ang="0">
                  <a:pos x="4957" y="79"/>
                </a:cxn>
                <a:cxn ang="0">
                  <a:pos x="4946" y="170"/>
                </a:cxn>
                <a:cxn ang="0">
                  <a:pos x="4926" y="284"/>
                </a:cxn>
                <a:cxn ang="0">
                  <a:pos x="4894" y="421"/>
                </a:cxn>
                <a:cxn ang="0">
                  <a:pos x="4850" y="573"/>
                </a:cxn>
                <a:cxn ang="0">
                  <a:pos x="4806" y="693"/>
                </a:cxn>
                <a:cxn ang="0">
                  <a:pos x="4771" y="775"/>
                </a:cxn>
                <a:cxn ang="0">
                  <a:pos x="4732" y="857"/>
                </a:cxn>
                <a:cxn ang="0">
                  <a:pos x="4686" y="940"/>
                </a:cxn>
                <a:cxn ang="0">
                  <a:pos x="4636" y="1022"/>
                </a:cxn>
                <a:cxn ang="0">
                  <a:pos x="4581" y="1101"/>
                </a:cxn>
                <a:cxn ang="0">
                  <a:pos x="4518" y="1180"/>
                </a:cxn>
                <a:cxn ang="0">
                  <a:pos x="4449" y="1255"/>
                </a:cxn>
                <a:cxn ang="0">
                  <a:pos x="4374" y="1326"/>
                </a:cxn>
                <a:cxn ang="0">
                  <a:pos x="4292" y="1393"/>
                </a:cxn>
                <a:cxn ang="0">
                  <a:pos x="4202" y="1455"/>
                </a:cxn>
                <a:cxn ang="0">
                  <a:pos x="4104" y="1511"/>
                </a:cxn>
                <a:cxn ang="0">
                  <a:pos x="4000" y="1563"/>
                </a:cxn>
                <a:cxn ang="0">
                  <a:pos x="3886" y="1605"/>
                </a:cxn>
                <a:cxn ang="0">
                  <a:pos x="3764" y="1641"/>
                </a:cxn>
                <a:cxn ang="0">
                  <a:pos x="3634" y="1668"/>
                </a:cxn>
                <a:cxn ang="0">
                  <a:pos x="3493" y="1686"/>
                </a:cxn>
                <a:cxn ang="0">
                  <a:pos x="3344" y="1694"/>
                </a:cxn>
                <a:cxn ang="0">
                  <a:pos x="3184" y="1691"/>
                </a:cxn>
                <a:cxn ang="0">
                  <a:pos x="3101" y="1686"/>
                </a:cxn>
                <a:cxn ang="0">
                  <a:pos x="2774" y="1663"/>
                </a:cxn>
                <a:cxn ang="0">
                  <a:pos x="2473" y="1653"/>
                </a:cxn>
                <a:cxn ang="0">
                  <a:pos x="2195" y="1655"/>
                </a:cxn>
                <a:cxn ang="0">
                  <a:pos x="1938" y="1670"/>
                </a:cxn>
                <a:cxn ang="0">
                  <a:pos x="1702" y="1695"/>
                </a:cxn>
                <a:cxn ang="0">
                  <a:pos x="1486" y="1734"/>
                </a:cxn>
                <a:cxn ang="0">
                  <a:pos x="1333" y="1770"/>
                </a:cxn>
                <a:cxn ang="0">
                  <a:pos x="1237" y="1799"/>
                </a:cxn>
                <a:cxn ang="0">
                  <a:pos x="1144" y="1829"/>
                </a:cxn>
                <a:cxn ang="0">
                  <a:pos x="1055" y="1863"/>
                </a:cxn>
                <a:cxn ang="0">
                  <a:pos x="971" y="1899"/>
                </a:cxn>
                <a:cxn ang="0">
                  <a:pos x="889" y="1939"/>
                </a:cxn>
                <a:cxn ang="0">
                  <a:pos x="810" y="1981"/>
                </a:cxn>
                <a:cxn ang="0">
                  <a:pos x="733" y="2026"/>
                </a:cxn>
                <a:cxn ang="0">
                  <a:pos x="660" y="2075"/>
                </a:cxn>
                <a:cxn ang="0">
                  <a:pos x="589" y="2127"/>
                </a:cxn>
                <a:cxn ang="0">
                  <a:pos x="486" y="2209"/>
                </a:cxn>
                <a:cxn ang="0">
                  <a:pos x="357" y="2328"/>
                </a:cxn>
                <a:cxn ang="0">
                  <a:pos x="233" y="2459"/>
                </a:cxn>
                <a:cxn ang="0">
                  <a:pos x="115" y="2603"/>
                </a:cxn>
                <a:cxn ang="0">
                  <a:pos x="0" y="2756"/>
                </a:cxn>
              </a:cxnLst>
              <a:rect l="0" t="0" r="r" b="b"/>
              <a:pathLst>
                <a:path w="4962" h="2756">
                  <a:moveTo>
                    <a:pt x="4962" y="0"/>
                  </a:moveTo>
                  <a:lnTo>
                    <a:pt x="4962" y="0"/>
                  </a:lnTo>
                  <a:lnTo>
                    <a:pt x="4961" y="21"/>
                  </a:lnTo>
                  <a:lnTo>
                    <a:pt x="4957" y="79"/>
                  </a:lnTo>
                  <a:lnTo>
                    <a:pt x="4953" y="121"/>
                  </a:lnTo>
                  <a:lnTo>
                    <a:pt x="4946" y="170"/>
                  </a:lnTo>
                  <a:lnTo>
                    <a:pt x="4937" y="224"/>
                  </a:lnTo>
                  <a:lnTo>
                    <a:pt x="4926" y="284"/>
                  </a:lnTo>
                  <a:lnTo>
                    <a:pt x="4912" y="350"/>
                  </a:lnTo>
                  <a:lnTo>
                    <a:pt x="4894" y="421"/>
                  </a:lnTo>
                  <a:lnTo>
                    <a:pt x="4875" y="496"/>
                  </a:lnTo>
                  <a:lnTo>
                    <a:pt x="4850" y="573"/>
                  </a:lnTo>
                  <a:lnTo>
                    <a:pt x="4822" y="652"/>
                  </a:lnTo>
                  <a:lnTo>
                    <a:pt x="4806" y="693"/>
                  </a:lnTo>
                  <a:lnTo>
                    <a:pt x="4789" y="733"/>
                  </a:lnTo>
                  <a:lnTo>
                    <a:pt x="4771" y="775"/>
                  </a:lnTo>
                  <a:lnTo>
                    <a:pt x="4751" y="815"/>
                  </a:lnTo>
                  <a:lnTo>
                    <a:pt x="4732" y="857"/>
                  </a:lnTo>
                  <a:lnTo>
                    <a:pt x="4710" y="899"/>
                  </a:lnTo>
                  <a:lnTo>
                    <a:pt x="4686" y="940"/>
                  </a:lnTo>
                  <a:lnTo>
                    <a:pt x="4663" y="980"/>
                  </a:lnTo>
                  <a:lnTo>
                    <a:pt x="4636" y="1022"/>
                  </a:lnTo>
                  <a:lnTo>
                    <a:pt x="4608" y="1062"/>
                  </a:lnTo>
                  <a:lnTo>
                    <a:pt x="4581" y="1101"/>
                  </a:lnTo>
                  <a:lnTo>
                    <a:pt x="4550" y="1142"/>
                  </a:lnTo>
                  <a:lnTo>
                    <a:pt x="4518" y="1180"/>
                  </a:lnTo>
                  <a:lnTo>
                    <a:pt x="4485" y="1217"/>
                  </a:lnTo>
                  <a:lnTo>
                    <a:pt x="4449" y="1255"/>
                  </a:lnTo>
                  <a:lnTo>
                    <a:pt x="4413" y="1290"/>
                  </a:lnTo>
                  <a:lnTo>
                    <a:pt x="4374" y="1326"/>
                  </a:lnTo>
                  <a:lnTo>
                    <a:pt x="4333" y="1360"/>
                  </a:lnTo>
                  <a:lnTo>
                    <a:pt x="4292" y="1393"/>
                  </a:lnTo>
                  <a:lnTo>
                    <a:pt x="4247" y="1426"/>
                  </a:lnTo>
                  <a:lnTo>
                    <a:pt x="4202" y="1455"/>
                  </a:lnTo>
                  <a:lnTo>
                    <a:pt x="4154" y="1484"/>
                  </a:lnTo>
                  <a:lnTo>
                    <a:pt x="4104" y="1511"/>
                  </a:lnTo>
                  <a:lnTo>
                    <a:pt x="4053" y="1539"/>
                  </a:lnTo>
                  <a:lnTo>
                    <a:pt x="4000" y="1563"/>
                  </a:lnTo>
                  <a:lnTo>
                    <a:pt x="3943" y="1586"/>
                  </a:lnTo>
                  <a:lnTo>
                    <a:pt x="3886" y="1605"/>
                  </a:lnTo>
                  <a:lnTo>
                    <a:pt x="3827" y="1624"/>
                  </a:lnTo>
                  <a:lnTo>
                    <a:pt x="3764" y="1641"/>
                  </a:lnTo>
                  <a:lnTo>
                    <a:pt x="3700" y="1655"/>
                  </a:lnTo>
                  <a:lnTo>
                    <a:pt x="3634" y="1668"/>
                  </a:lnTo>
                  <a:lnTo>
                    <a:pt x="3564" y="1678"/>
                  </a:lnTo>
                  <a:lnTo>
                    <a:pt x="3493" y="1686"/>
                  </a:lnTo>
                  <a:lnTo>
                    <a:pt x="3420" y="1691"/>
                  </a:lnTo>
                  <a:lnTo>
                    <a:pt x="3344" y="1694"/>
                  </a:lnTo>
                  <a:lnTo>
                    <a:pt x="3266" y="1694"/>
                  </a:lnTo>
                  <a:lnTo>
                    <a:pt x="3184" y="1691"/>
                  </a:lnTo>
                  <a:lnTo>
                    <a:pt x="3101" y="1686"/>
                  </a:lnTo>
                  <a:lnTo>
                    <a:pt x="3101" y="1686"/>
                  </a:lnTo>
                  <a:lnTo>
                    <a:pt x="2935" y="1673"/>
                  </a:lnTo>
                  <a:lnTo>
                    <a:pt x="2774" y="1663"/>
                  </a:lnTo>
                  <a:lnTo>
                    <a:pt x="2622" y="1657"/>
                  </a:lnTo>
                  <a:lnTo>
                    <a:pt x="2473" y="1653"/>
                  </a:lnTo>
                  <a:lnTo>
                    <a:pt x="2331" y="1653"/>
                  </a:lnTo>
                  <a:lnTo>
                    <a:pt x="2195" y="1655"/>
                  </a:lnTo>
                  <a:lnTo>
                    <a:pt x="2065" y="1662"/>
                  </a:lnTo>
                  <a:lnTo>
                    <a:pt x="1938" y="1670"/>
                  </a:lnTo>
                  <a:lnTo>
                    <a:pt x="1819" y="1681"/>
                  </a:lnTo>
                  <a:lnTo>
                    <a:pt x="1702" y="1695"/>
                  </a:lnTo>
                  <a:lnTo>
                    <a:pt x="1591" y="1713"/>
                  </a:lnTo>
                  <a:lnTo>
                    <a:pt x="1486" y="1734"/>
                  </a:lnTo>
                  <a:lnTo>
                    <a:pt x="1383" y="1757"/>
                  </a:lnTo>
                  <a:lnTo>
                    <a:pt x="1333" y="1770"/>
                  </a:lnTo>
                  <a:lnTo>
                    <a:pt x="1284" y="1784"/>
                  </a:lnTo>
                  <a:lnTo>
                    <a:pt x="1237" y="1799"/>
                  </a:lnTo>
                  <a:lnTo>
                    <a:pt x="1190" y="1813"/>
                  </a:lnTo>
                  <a:lnTo>
                    <a:pt x="1144" y="1829"/>
                  </a:lnTo>
                  <a:lnTo>
                    <a:pt x="1100" y="1846"/>
                  </a:lnTo>
                  <a:lnTo>
                    <a:pt x="1055" y="1863"/>
                  </a:lnTo>
                  <a:lnTo>
                    <a:pt x="1012" y="1881"/>
                  </a:lnTo>
                  <a:lnTo>
                    <a:pt x="971" y="1899"/>
                  </a:lnTo>
                  <a:lnTo>
                    <a:pt x="929" y="1918"/>
                  </a:lnTo>
                  <a:lnTo>
                    <a:pt x="889" y="1939"/>
                  </a:lnTo>
                  <a:lnTo>
                    <a:pt x="848" y="1960"/>
                  </a:lnTo>
                  <a:lnTo>
                    <a:pt x="810" y="1981"/>
                  </a:lnTo>
                  <a:lnTo>
                    <a:pt x="771" y="2004"/>
                  </a:lnTo>
                  <a:lnTo>
                    <a:pt x="733" y="2026"/>
                  </a:lnTo>
                  <a:lnTo>
                    <a:pt x="696" y="2051"/>
                  </a:lnTo>
                  <a:lnTo>
                    <a:pt x="660" y="2075"/>
                  </a:lnTo>
                  <a:lnTo>
                    <a:pt x="624" y="2101"/>
                  </a:lnTo>
                  <a:lnTo>
                    <a:pt x="589" y="2127"/>
                  </a:lnTo>
                  <a:lnTo>
                    <a:pt x="554" y="2152"/>
                  </a:lnTo>
                  <a:lnTo>
                    <a:pt x="486" y="2209"/>
                  </a:lnTo>
                  <a:lnTo>
                    <a:pt x="421" y="2267"/>
                  </a:lnTo>
                  <a:lnTo>
                    <a:pt x="357" y="2328"/>
                  </a:lnTo>
                  <a:lnTo>
                    <a:pt x="295" y="2393"/>
                  </a:lnTo>
                  <a:lnTo>
                    <a:pt x="233" y="2459"/>
                  </a:lnTo>
                  <a:lnTo>
                    <a:pt x="174" y="2530"/>
                  </a:lnTo>
                  <a:lnTo>
                    <a:pt x="115" y="2603"/>
                  </a:lnTo>
                  <a:lnTo>
                    <a:pt x="57" y="2679"/>
                  </a:lnTo>
                  <a:lnTo>
                    <a:pt x="0" y="275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43516" name="Freeform 60"/>
            <p:cNvSpPr>
              <a:spLocks/>
            </p:cNvSpPr>
            <p:nvPr userDrawn="1"/>
          </p:nvSpPr>
          <p:spPr bwMode="auto">
            <a:xfrm>
              <a:off x="1804" y="566"/>
              <a:ext cx="4921" cy="1435"/>
            </a:xfrm>
            <a:custGeom>
              <a:avLst/>
              <a:gdLst/>
              <a:ahLst/>
              <a:cxnLst>
                <a:cxn ang="0">
                  <a:pos x="4921" y="0"/>
                </a:cxn>
                <a:cxn ang="0">
                  <a:pos x="4915" y="79"/>
                </a:cxn>
                <a:cxn ang="0">
                  <a:pos x="4905" y="169"/>
                </a:cxn>
                <a:cxn ang="0">
                  <a:pos x="4887" y="285"/>
                </a:cxn>
                <a:cxn ang="0">
                  <a:pos x="4858" y="424"/>
                </a:cxn>
                <a:cxn ang="0">
                  <a:pos x="4816" y="578"/>
                </a:cxn>
                <a:cxn ang="0">
                  <a:pos x="4773" y="699"/>
                </a:cxn>
                <a:cxn ang="0">
                  <a:pos x="4740" y="781"/>
                </a:cxn>
                <a:cxn ang="0">
                  <a:pos x="4701" y="865"/>
                </a:cxn>
                <a:cxn ang="0">
                  <a:pos x="4658" y="949"/>
                </a:cxn>
                <a:cxn ang="0">
                  <a:pos x="4608" y="1031"/>
                </a:cxn>
                <a:cxn ang="0">
                  <a:pos x="4554" y="1114"/>
                </a:cxn>
                <a:cxn ang="0">
                  <a:pos x="4493" y="1193"/>
                </a:cxn>
                <a:cxn ang="0">
                  <a:pos x="4425" y="1270"/>
                </a:cxn>
                <a:cxn ang="0">
                  <a:pos x="4351" y="1343"/>
                </a:cxn>
                <a:cxn ang="0">
                  <a:pos x="4269" y="1412"/>
                </a:cxn>
                <a:cxn ang="0">
                  <a:pos x="4182" y="1477"/>
                </a:cxn>
                <a:cxn ang="0">
                  <a:pos x="4085" y="1535"/>
                </a:cxn>
                <a:cxn ang="0">
                  <a:pos x="3981" y="1588"/>
                </a:cxn>
                <a:cxn ang="0">
                  <a:pos x="3868" y="1634"/>
                </a:cxn>
                <a:cxn ang="0">
                  <a:pos x="3746" y="1672"/>
                </a:cxn>
                <a:cxn ang="0">
                  <a:pos x="3615" y="1701"/>
                </a:cxn>
                <a:cxn ang="0">
                  <a:pos x="3477" y="1722"/>
                </a:cxn>
                <a:cxn ang="0">
                  <a:pos x="3327" y="1734"/>
                </a:cxn>
                <a:cxn ang="0">
                  <a:pos x="3167" y="1734"/>
                </a:cxn>
                <a:cxn ang="0">
                  <a:pos x="3084" y="1730"/>
                </a:cxn>
                <a:cxn ang="0">
                  <a:pos x="2757" y="1714"/>
                </a:cxn>
                <a:cxn ang="0">
                  <a:pos x="2456" y="1711"/>
                </a:cxn>
                <a:cxn ang="0">
                  <a:pos x="2178" y="1719"/>
                </a:cxn>
                <a:cxn ang="0">
                  <a:pos x="1922" y="1739"/>
                </a:cxn>
                <a:cxn ang="0">
                  <a:pos x="1687" y="1769"/>
                </a:cxn>
                <a:cxn ang="0">
                  <a:pos x="1469" y="1811"/>
                </a:cxn>
                <a:cxn ang="0">
                  <a:pos x="1318" y="1852"/>
                </a:cxn>
                <a:cxn ang="0">
                  <a:pos x="1222" y="1881"/>
                </a:cxn>
                <a:cxn ang="0">
                  <a:pos x="1130" y="1915"/>
                </a:cxn>
                <a:cxn ang="0">
                  <a:pos x="1043" y="1950"/>
                </a:cxn>
                <a:cxn ang="0">
                  <a:pos x="958" y="1989"/>
                </a:cxn>
                <a:cxn ang="0">
                  <a:pos x="876" y="2029"/>
                </a:cxn>
                <a:cxn ang="0">
                  <a:pos x="797" y="2074"/>
                </a:cxn>
                <a:cxn ang="0">
                  <a:pos x="722" y="2121"/>
                </a:cxn>
                <a:cxn ang="0">
                  <a:pos x="650" y="2171"/>
                </a:cxn>
                <a:cxn ang="0">
                  <a:pos x="579" y="2225"/>
                </a:cxn>
                <a:cxn ang="0">
                  <a:pos x="478" y="2309"/>
                </a:cxn>
                <a:cxn ang="0">
                  <a:pos x="350" y="2433"/>
                </a:cxn>
                <a:cxn ang="0">
                  <a:pos x="229" y="2567"/>
                </a:cxn>
                <a:cxn ang="0">
                  <a:pos x="112" y="2712"/>
                </a:cxn>
                <a:cxn ang="0">
                  <a:pos x="0" y="2869"/>
                </a:cxn>
              </a:cxnLst>
              <a:rect l="0" t="0" r="r" b="b"/>
              <a:pathLst>
                <a:path w="4921" h="2869">
                  <a:moveTo>
                    <a:pt x="4921" y="0"/>
                  </a:moveTo>
                  <a:lnTo>
                    <a:pt x="4921" y="0"/>
                  </a:lnTo>
                  <a:lnTo>
                    <a:pt x="4919" y="21"/>
                  </a:lnTo>
                  <a:lnTo>
                    <a:pt x="4915" y="79"/>
                  </a:lnTo>
                  <a:lnTo>
                    <a:pt x="4911" y="121"/>
                  </a:lnTo>
                  <a:lnTo>
                    <a:pt x="4905" y="169"/>
                  </a:lnTo>
                  <a:lnTo>
                    <a:pt x="4898" y="224"/>
                  </a:lnTo>
                  <a:lnTo>
                    <a:pt x="4887" y="285"/>
                  </a:lnTo>
                  <a:lnTo>
                    <a:pt x="4875" y="353"/>
                  </a:lnTo>
                  <a:lnTo>
                    <a:pt x="4858" y="424"/>
                  </a:lnTo>
                  <a:lnTo>
                    <a:pt x="4839" y="498"/>
                  </a:lnTo>
                  <a:lnTo>
                    <a:pt x="4816" y="578"/>
                  </a:lnTo>
                  <a:lnTo>
                    <a:pt x="4789" y="658"/>
                  </a:lnTo>
                  <a:lnTo>
                    <a:pt x="4773" y="699"/>
                  </a:lnTo>
                  <a:lnTo>
                    <a:pt x="4758" y="741"/>
                  </a:lnTo>
                  <a:lnTo>
                    <a:pt x="4740" y="781"/>
                  </a:lnTo>
                  <a:lnTo>
                    <a:pt x="4722" y="823"/>
                  </a:lnTo>
                  <a:lnTo>
                    <a:pt x="4701" y="865"/>
                  </a:lnTo>
                  <a:lnTo>
                    <a:pt x="4680" y="907"/>
                  </a:lnTo>
                  <a:lnTo>
                    <a:pt x="4658" y="949"/>
                  </a:lnTo>
                  <a:lnTo>
                    <a:pt x="4634" y="991"/>
                  </a:lnTo>
                  <a:lnTo>
                    <a:pt x="4608" y="1031"/>
                  </a:lnTo>
                  <a:lnTo>
                    <a:pt x="4582" y="1073"/>
                  </a:lnTo>
                  <a:lnTo>
                    <a:pt x="4554" y="1114"/>
                  </a:lnTo>
                  <a:lnTo>
                    <a:pt x="4525" y="1154"/>
                  </a:lnTo>
                  <a:lnTo>
                    <a:pt x="4493" y="1193"/>
                  </a:lnTo>
                  <a:lnTo>
                    <a:pt x="4460" y="1232"/>
                  </a:lnTo>
                  <a:lnTo>
                    <a:pt x="4425" y="1270"/>
                  </a:lnTo>
                  <a:lnTo>
                    <a:pt x="4389" y="1307"/>
                  </a:lnTo>
                  <a:lnTo>
                    <a:pt x="4351" y="1343"/>
                  </a:lnTo>
                  <a:lnTo>
                    <a:pt x="4311" y="1378"/>
                  </a:lnTo>
                  <a:lnTo>
                    <a:pt x="4269" y="1412"/>
                  </a:lnTo>
                  <a:lnTo>
                    <a:pt x="4226" y="1446"/>
                  </a:lnTo>
                  <a:lnTo>
                    <a:pt x="4182" y="1477"/>
                  </a:lnTo>
                  <a:lnTo>
                    <a:pt x="4135" y="1508"/>
                  </a:lnTo>
                  <a:lnTo>
                    <a:pt x="4085" y="1535"/>
                  </a:lnTo>
                  <a:lnTo>
                    <a:pt x="4033" y="1563"/>
                  </a:lnTo>
                  <a:lnTo>
                    <a:pt x="3981" y="1588"/>
                  </a:lnTo>
                  <a:lnTo>
                    <a:pt x="3925" y="1613"/>
                  </a:lnTo>
                  <a:lnTo>
                    <a:pt x="3868" y="1634"/>
                  </a:lnTo>
                  <a:lnTo>
                    <a:pt x="3808" y="1655"/>
                  </a:lnTo>
                  <a:lnTo>
                    <a:pt x="3746" y="1672"/>
                  </a:lnTo>
                  <a:lnTo>
                    <a:pt x="3682" y="1688"/>
                  </a:lnTo>
                  <a:lnTo>
                    <a:pt x="3615" y="1701"/>
                  </a:lnTo>
                  <a:lnTo>
                    <a:pt x="3547" y="1713"/>
                  </a:lnTo>
                  <a:lnTo>
                    <a:pt x="3477" y="1722"/>
                  </a:lnTo>
                  <a:lnTo>
                    <a:pt x="3403" y="1729"/>
                  </a:lnTo>
                  <a:lnTo>
                    <a:pt x="3327" y="1734"/>
                  </a:lnTo>
                  <a:lnTo>
                    <a:pt x="3249" y="1735"/>
                  </a:lnTo>
                  <a:lnTo>
                    <a:pt x="3167" y="1734"/>
                  </a:lnTo>
                  <a:lnTo>
                    <a:pt x="3084" y="1730"/>
                  </a:lnTo>
                  <a:lnTo>
                    <a:pt x="3084" y="1730"/>
                  </a:lnTo>
                  <a:lnTo>
                    <a:pt x="2917" y="1721"/>
                  </a:lnTo>
                  <a:lnTo>
                    <a:pt x="2757" y="1714"/>
                  </a:lnTo>
                  <a:lnTo>
                    <a:pt x="2603" y="1711"/>
                  </a:lnTo>
                  <a:lnTo>
                    <a:pt x="2456" y="1711"/>
                  </a:lnTo>
                  <a:lnTo>
                    <a:pt x="2314" y="1714"/>
                  </a:lnTo>
                  <a:lnTo>
                    <a:pt x="2178" y="1719"/>
                  </a:lnTo>
                  <a:lnTo>
                    <a:pt x="2048" y="1727"/>
                  </a:lnTo>
                  <a:lnTo>
                    <a:pt x="1922" y="1739"/>
                  </a:lnTo>
                  <a:lnTo>
                    <a:pt x="1802" y="1753"/>
                  </a:lnTo>
                  <a:lnTo>
                    <a:pt x="1687" y="1769"/>
                  </a:lnTo>
                  <a:lnTo>
                    <a:pt x="1576" y="1789"/>
                  </a:lnTo>
                  <a:lnTo>
                    <a:pt x="1469" y="1811"/>
                  </a:lnTo>
                  <a:lnTo>
                    <a:pt x="1368" y="1837"/>
                  </a:lnTo>
                  <a:lnTo>
                    <a:pt x="1318" y="1852"/>
                  </a:lnTo>
                  <a:lnTo>
                    <a:pt x="1269" y="1866"/>
                  </a:lnTo>
                  <a:lnTo>
                    <a:pt x="1222" y="1881"/>
                  </a:lnTo>
                  <a:lnTo>
                    <a:pt x="1176" y="1897"/>
                  </a:lnTo>
                  <a:lnTo>
                    <a:pt x="1130" y="1915"/>
                  </a:lnTo>
                  <a:lnTo>
                    <a:pt x="1086" y="1932"/>
                  </a:lnTo>
                  <a:lnTo>
                    <a:pt x="1043" y="1950"/>
                  </a:lnTo>
                  <a:lnTo>
                    <a:pt x="1000" y="1969"/>
                  </a:lnTo>
                  <a:lnTo>
                    <a:pt x="958" y="1989"/>
                  </a:lnTo>
                  <a:lnTo>
                    <a:pt x="916" y="2008"/>
                  </a:lnTo>
                  <a:lnTo>
                    <a:pt x="876" y="2029"/>
                  </a:lnTo>
                  <a:lnTo>
                    <a:pt x="836" y="2052"/>
                  </a:lnTo>
                  <a:lnTo>
                    <a:pt x="797" y="2074"/>
                  </a:lnTo>
                  <a:lnTo>
                    <a:pt x="759" y="2097"/>
                  </a:lnTo>
                  <a:lnTo>
                    <a:pt x="722" y="2121"/>
                  </a:lnTo>
                  <a:lnTo>
                    <a:pt x="684" y="2145"/>
                  </a:lnTo>
                  <a:lnTo>
                    <a:pt x="650" y="2171"/>
                  </a:lnTo>
                  <a:lnTo>
                    <a:pt x="614" y="2197"/>
                  </a:lnTo>
                  <a:lnTo>
                    <a:pt x="579" y="2225"/>
                  </a:lnTo>
                  <a:lnTo>
                    <a:pt x="544" y="2252"/>
                  </a:lnTo>
                  <a:lnTo>
                    <a:pt x="478" y="2309"/>
                  </a:lnTo>
                  <a:lnTo>
                    <a:pt x="412" y="2370"/>
                  </a:lnTo>
                  <a:lnTo>
                    <a:pt x="350" y="2433"/>
                  </a:lnTo>
                  <a:lnTo>
                    <a:pt x="289" y="2497"/>
                  </a:lnTo>
                  <a:lnTo>
                    <a:pt x="229" y="2567"/>
                  </a:lnTo>
                  <a:lnTo>
                    <a:pt x="171" y="2638"/>
                  </a:lnTo>
                  <a:lnTo>
                    <a:pt x="112" y="2712"/>
                  </a:lnTo>
                  <a:lnTo>
                    <a:pt x="55" y="2790"/>
                  </a:lnTo>
                  <a:lnTo>
                    <a:pt x="0" y="2869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43517" name="Freeform 61"/>
            <p:cNvSpPr>
              <a:spLocks/>
            </p:cNvSpPr>
            <p:nvPr userDrawn="1"/>
          </p:nvSpPr>
          <p:spPr bwMode="auto">
            <a:xfrm>
              <a:off x="1858" y="538"/>
              <a:ext cx="4875" cy="1492"/>
            </a:xfrm>
            <a:custGeom>
              <a:avLst/>
              <a:gdLst/>
              <a:ahLst/>
              <a:cxnLst>
                <a:cxn ang="0">
                  <a:pos x="4875" y="0"/>
                </a:cxn>
                <a:cxn ang="0">
                  <a:pos x="4872" y="79"/>
                </a:cxn>
                <a:cxn ang="0">
                  <a:pos x="4864" y="170"/>
                </a:cxn>
                <a:cxn ang="0">
                  <a:pos x="4847" y="287"/>
                </a:cxn>
                <a:cxn ang="0">
                  <a:pos x="4821" y="428"/>
                </a:cxn>
                <a:cxn ang="0">
                  <a:pos x="4780" y="581"/>
                </a:cxn>
                <a:cxn ang="0">
                  <a:pos x="4740" y="706"/>
                </a:cxn>
                <a:cxn ang="0">
                  <a:pos x="4707" y="790"/>
                </a:cxn>
                <a:cxn ang="0">
                  <a:pos x="4671" y="874"/>
                </a:cxn>
                <a:cxn ang="0">
                  <a:pos x="4628" y="959"/>
                </a:cxn>
                <a:cxn ang="0">
                  <a:pos x="4580" y="1043"/>
                </a:cxn>
                <a:cxn ang="0">
                  <a:pos x="4526" y="1127"/>
                </a:cxn>
                <a:cxn ang="0">
                  <a:pos x="4467" y="1208"/>
                </a:cxn>
                <a:cxn ang="0">
                  <a:pos x="4400" y="1287"/>
                </a:cxn>
                <a:cxn ang="0">
                  <a:pos x="4326" y="1361"/>
                </a:cxn>
                <a:cxn ang="0">
                  <a:pos x="4247" y="1432"/>
                </a:cxn>
                <a:cxn ang="0">
                  <a:pos x="4160" y="1500"/>
                </a:cxn>
                <a:cxn ang="0">
                  <a:pos x="4064" y="1560"/>
                </a:cxn>
                <a:cxn ang="0">
                  <a:pos x="3960" y="1615"/>
                </a:cxn>
                <a:cxn ang="0">
                  <a:pos x="3847" y="1663"/>
                </a:cxn>
                <a:cxn ang="0">
                  <a:pos x="3727" y="1703"/>
                </a:cxn>
                <a:cxn ang="0">
                  <a:pos x="3597" y="1737"/>
                </a:cxn>
                <a:cxn ang="0">
                  <a:pos x="3457" y="1760"/>
                </a:cxn>
                <a:cxn ang="0">
                  <a:pos x="3309" y="1775"/>
                </a:cxn>
                <a:cxn ang="0">
                  <a:pos x="3149" y="1778"/>
                </a:cxn>
                <a:cxn ang="0">
                  <a:pos x="3066" y="1776"/>
                </a:cxn>
                <a:cxn ang="0">
                  <a:pos x="2739" y="1766"/>
                </a:cxn>
                <a:cxn ang="0">
                  <a:pos x="2438" y="1770"/>
                </a:cxn>
                <a:cxn ang="0">
                  <a:pos x="2160" y="1783"/>
                </a:cxn>
                <a:cxn ang="0">
                  <a:pos x="1904" y="1808"/>
                </a:cxn>
                <a:cxn ang="0">
                  <a:pos x="1669" y="1844"/>
                </a:cxn>
                <a:cxn ang="0">
                  <a:pos x="1452" y="1891"/>
                </a:cxn>
                <a:cxn ang="0">
                  <a:pos x="1351" y="1918"/>
                </a:cxn>
                <a:cxn ang="0">
                  <a:pos x="1254" y="1949"/>
                </a:cxn>
                <a:cxn ang="0">
                  <a:pos x="1161" y="1983"/>
                </a:cxn>
                <a:cxn ang="0">
                  <a:pos x="1071" y="2018"/>
                </a:cxn>
                <a:cxn ang="0">
                  <a:pos x="984" y="2059"/>
                </a:cxn>
                <a:cxn ang="0">
                  <a:pos x="903" y="2101"/>
                </a:cxn>
                <a:cxn ang="0">
                  <a:pos x="823" y="2144"/>
                </a:cxn>
                <a:cxn ang="0">
                  <a:pos x="747" y="2193"/>
                </a:cxn>
                <a:cxn ang="0">
                  <a:pos x="673" y="2243"/>
                </a:cxn>
                <a:cxn ang="0">
                  <a:pos x="603" y="2296"/>
                </a:cxn>
                <a:cxn ang="0">
                  <a:pos x="535" y="2351"/>
                </a:cxn>
                <a:cxn ang="0">
                  <a:pos x="404" y="2472"/>
                </a:cxn>
                <a:cxn ang="0">
                  <a:pos x="282" y="2604"/>
                </a:cxn>
                <a:cxn ang="0">
                  <a:pos x="167" y="2747"/>
                </a:cxn>
                <a:cxn ang="0">
                  <a:pos x="54" y="2902"/>
                </a:cxn>
              </a:cxnLst>
              <a:rect l="0" t="0" r="r" b="b"/>
              <a:pathLst>
                <a:path w="4875" h="2984">
                  <a:moveTo>
                    <a:pt x="4875" y="0"/>
                  </a:moveTo>
                  <a:lnTo>
                    <a:pt x="4875" y="0"/>
                  </a:lnTo>
                  <a:lnTo>
                    <a:pt x="4875" y="21"/>
                  </a:lnTo>
                  <a:lnTo>
                    <a:pt x="4872" y="79"/>
                  </a:lnTo>
                  <a:lnTo>
                    <a:pt x="4868" y="121"/>
                  </a:lnTo>
                  <a:lnTo>
                    <a:pt x="4864" y="170"/>
                  </a:lnTo>
                  <a:lnTo>
                    <a:pt x="4857" y="226"/>
                  </a:lnTo>
                  <a:lnTo>
                    <a:pt x="4847" y="287"/>
                  </a:lnTo>
                  <a:lnTo>
                    <a:pt x="4835" y="355"/>
                  </a:lnTo>
                  <a:lnTo>
                    <a:pt x="4821" y="428"/>
                  </a:lnTo>
                  <a:lnTo>
                    <a:pt x="4803" y="502"/>
                  </a:lnTo>
                  <a:lnTo>
                    <a:pt x="4780" y="581"/>
                  </a:lnTo>
                  <a:lnTo>
                    <a:pt x="4754" y="664"/>
                  </a:lnTo>
                  <a:lnTo>
                    <a:pt x="4740" y="706"/>
                  </a:lnTo>
                  <a:lnTo>
                    <a:pt x="4724" y="748"/>
                  </a:lnTo>
                  <a:lnTo>
                    <a:pt x="4707" y="790"/>
                  </a:lnTo>
                  <a:lnTo>
                    <a:pt x="4689" y="832"/>
                  </a:lnTo>
                  <a:lnTo>
                    <a:pt x="4671" y="874"/>
                  </a:lnTo>
                  <a:lnTo>
                    <a:pt x="4650" y="917"/>
                  </a:lnTo>
                  <a:lnTo>
                    <a:pt x="4628" y="959"/>
                  </a:lnTo>
                  <a:lnTo>
                    <a:pt x="4604" y="1001"/>
                  </a:lnTo>
                  <a:lnTo>
                    <a:pt x="4580" y="1043"/>
                  </a:lnTo>
                  <a:lnTo>
                    <a:pt x="4554" y="1085"/>
                  </a:lnTo>
                  <a:lnTo>
                    <a:pt x="4526" y="1127"/>
                  </a:lnTo>
                  <a:lnTo>
                    <a:pt x="4497" y="1167"/>
                  </a:lnTo>
                  <a:lnTo>
                    <a:pt x="4467" y="1208"/>
                  </a:lnTo>
                  <a:lnTo>
                    <a:pt x="4435" y="1248"/>
                  </a:lnTo>
                  <a:lnTo>
                    <a:pt x="4400" y="1287"/>
                  </a:lnTo>
                  <a:lnTo>
                    <a:pt x="4364" y="1324"/>
                  </a:lnTo>
                  <a:lnTo>
                    <a:pt x="4326" y="1361"/>
                  </a:lnTo>
                  <a:lnTo>
                    <a:pt x="4288" y="1398"/>
                  </a:lnTo>
                  <a:lnTo>
                    <a:pt x="4247" y="1432"/>
                  </a:lnTo>
                  <a:lnTo>
                    <a:pt x="4204" y="1466"/>
                  </a:lnTo>
                  <a:lnTo>
                    <a:pt x="4160" y="1500"/>
                  </a:lnTo>
                  <a:lnTo>
                    <a:pt x="4113" y="1531"/>
                  </a:lnTo>
                  <a:lnTo>
                    <a:pt x="4064" y="1560"/>
                  </a:lnTo>
                  <a:lnTo>
                    <a:pt x="4013" y="1589"/>
                  </a:lnTo>
                  <a:lnTo>
                    <a:pt x="3960" y="1615"/>
                  </a:lnTo>
                  <a:lnTo>
                    <a:pt x="3906" y="1641"/>
                  </a:lnTo>
                  <a:lnTo>
                    <a:pt x="3847" y="1663"/>
                  </a:lnTo>
                  <a:lnTo>
                    <a:pt x="3789" y="1684"/>
                  </a:lnTo>
                  <a:lnTo>
                    <a:pt x="3727" y="1703"/>
                  </a:lnTo>
                  <a:lnTo>
                    <a:pt x="3663" y="1721"/>
                  </a:lnTo>
                  <a:lnTo>
                    <a:pt x="3597" y="1737"/>
                  </a:lnTo>
                  <a:lnTo>
                    <a:pt x="3528" y="1750"/>
                  </a:lnTo>
                  <a:lnTo>
                    <a:pt x="3457" y="1760"/>
                  </a:lnTo>
                  <a:lnTo>
                    <a:pt x="3385" y="1768"/>
                  </a:lnTo>
                  <a:lnTo>
                    <a:pt x="3309" y="1775"/>
                  </a:lnTo>
                  <a:lnTo>
                    <a:pt x="3230" y="1778"/>
                  </a:lnTo>
                  <a:lnTo>
                    <a:pt x="3149" y="1778"/>
                  </a:lnTo>
                  <a:lnTo>
                    <a:pt x="3066" y="1776"/>
                  </a:lnTo>
                  <a:lnTo>
                    <a:pt x="3066" y="1776"/>
                  </a:lnTo>
                  <a:lnTo>
                    <a:pt x="2899" y="1770"/>
                  </a:lnTo>
                  <a:lnTo>
                    <a:pt x="2739" y="1766"/>
                  </a:lnTo>
                  <a:lnTo>
                    <a:pt x="2585" y="1766"/>
                  </a:lnTo>
                  <a:lnTo>
                    <a:pt x="2438" y="1770"/>
                  </a:lnTo>
                  <a:lnTo>
                    <a:pt x="2297" y="1775"/>
                  </a:lnTo>
                  <a:lnTo>
                    <a:pt x="2160" y="1783"/>
                  </a:lnTo>
                  <a:lnTo>
                    <a:pt x="2030" y="1794"/>
                  </a:lnTo>
                  <a:lnTo>
                    <a:pt x="1904" y="1808"/>
                  </a:lnTo>
                  <a:lnTo>
                    <a:pt x="1784" y="1825"/>
                  </a:lnTo>
                  <a:lnTo>
                    <a:pt x="1669" y="1844"/>
                  </a:lnTo>
                  <a:lnTo>
                    <a:pt x="1558" y="1867"/>
                  </a:lnTo>
                  <a:lnTo>
                    <a:pt x="1452" y="1891"/>
                  </a:lnTo>
                  <a:lnTo>
                    <a:pt x="1401" y="1904"/>
                  </a:lnTo>
                  <a:lnTo>
                    <a:pt x="1351" y="1918"/>
                  </a:lnTo>
                  <a:lnTo>
                    <a:pt x="1302" y="1934"/>
                  </a:lnTo>
                  <a:lnTo>
                    <a:pt x="1254" y="1949"/>
                  </a:lnTo>
                  <a:lnTo>
                    <a:pt x="1207" y="1965"/>
                  </a:lnTo>
                  <a:lnTo>
                    <a:pt x="1161" y="1983"/>
                  </a:lnTo>
                  <a:lnTo>
                    <a:pt x="1115" y="2001"/>
                  </a:lnTo>
                  <a:lnTo>
                    <a:pt x="1071" y="2018"/>
                  </a:lnTo>
                  <a:lnTo>
                    <a:pt x="1028" y="2038"/>
                  </a:lnTo>
                  <a:lnTo>
                    <a:pt x="984" y="2059"/>
                  </a:lnTo>
                  <a:lnTo>
                    <a:pt x="943" y="2078"/>
                  </a:lnTo>
                  <a:lnTo>
                    <a:pt x="903" y="2101"/>
                  </a:lnTo>
                  <a:lnTo>
                    <a:pt x="862" y="2122"/>
                  </a:lnTo>
                  <a:lnTo>
                    <a:pt x="823" y="2144"/>
                  </a:lnTo>
                  <a:lnTo>
                    <a:pt x="785" y="2169"/>
                  </a:lnTo>
                  <a:lnTo>
                    <a:pt x="747" y="2193"/>
                  </a:lnTo>
                  <a:lnTo>
                    <a:pt x="710" y="2217"/>
                  </a:lnTo>
                  <a:lnTo>
                    <a:pt x="673" y="2243"/>
                  </a:lnTo>
                  <a:lnTo>
                    <a:pt x="637" y="2269"/>
                  </a:lnTo>
                  <a:lnTo>
                    <a:pt x="603" y="2296"/>
                  </a:lnTo>
                  <a:lnTo>
                    <a:pt x="568" y="2324"/>
                  </a:lnTo>
                  <a:lnTo>
                    <a:pt x="535" y="2351"/>
                  </a:lnTo>
                  <a:lnTo>
                    <a:pt x="468" y="2411"/>
                  </a:lnTo>
                  <a:lnTo>
                    <a:pt x="404" y="2472"/>
                  </a:lnTo>
                  <a:lnTo>
                    <a:pt x="343" y="2537"/>
                  </a:lnTo>
                  <a:lnTo>
                    <a:pt x="282" y="2604"/>
                  </a:lnTo>
                  <a:lnTo>
                    <a:pt x="224" y="2674"/>
                  </a:lnTo>
                  <a:lnTo>
                    <a:pt x="167" y="2747"/>
                  </a:lnTo>
                  <a:lnTo>
                    <a:pt x="110" y="2822"/>
                  </a:lnTo>
                  <a:lnTo>
                    <a:pt x="54" y="2902"/>
                  </a:lnTo>
                  <a:lnTo>
                    <a:pt x="0" y="298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43518" name="Freeform 62"/>
            <p:cNvSpPr>
              <a:spLocks/>
            </p:cNvSpPr>
            <p:nvPr userDrawn="1"/>
          </p:nvSpPr>
          <p:spPr bwMode="auto">
            <a:xfrm>
              <a:off x="1912" y="510"/>
              <a:ext cx="4831" cy="1548"/>
            </a:xfrm>
            <a:custGeom>
              <a:avLst/>
              <a:gdLst/>
              <a:ahLst/>
              <a:cxnLst>
                <a:cxn ang="0">
                  <a:pos x="4831" y="0"/>
                </a:cxn>
                <a:cxn ang="0">
                  <a:pos x="4828" y="80"/>
                </a:cxn>
                <a:cxn ang="0">
                  <a:pos x="4821" y="172"/>
                </a:cxn>
                <a:cxn ang="0">
                  <a:pos x="4806" y="291"/>
                </a:cxn>
                <a:cxn ang="0">
                  <a:pos x="4782" y="430"/>
                </a:cxn>
                <a:cxn ang="0">
                  <a:pos x="4743" y="587"/>
                </a:cxn>
                <a:cxn ang="0">
                  <a:pos x="4706" y="711"/>
                </a:cxn>
                <a:cxn ang="0">
                  <a:pos x="4674" y="797"/>
                </a:cxn>
                <a:cxn ang="0">
                  <a:pos x="4638" y="882"/>
                </a:cxn>
                <a:cxn ang="0">
                  <a:pos x="4597" y="969"/>
                </a:cxn>
                <a:cxn ang="0">
                  <a:pos x="4550" y="1055"/>
                </a:cxn>
                <a:cxn ang="0">
                  <a:pos x="4497" y="1139"/>
                </a:cxn>
                <a:cxn ang="0">
                  <a:pos x="4439" y="1223"/>
                </a:cxn>
                <a:cxn ang="0">
                  <a:pos x="4374" y="1302"/>
                </a:cxn>
                <a:cxn ang="0">
                  <a:pos x="4303" y="1379"/>
                </a:cxn>
                <a:cxn ang="0">
                  <a:pos x="4224" y="1452"/>
                </a:cxn>
                <a:cxn ang="0">
                  <a:pos x="4136" y="1522"/>
                </a:cxn>
                <a:cxn ang="0">
                  <a:pos x="4042" y="1584"/>
                </a:cxn>
                <a:cxn ang="0">
                  <a:pos x="3939" y="1643"/>
                </a:cxn>
                <a:cxn ang="0">
                  <a:pos x="3828" y="1693"/>
                </a:cxn>
                <a:cxn ang="0">
                  <a:pos x="3707" y="1736"/>
                </a:cxn>
                <a:cxn ang="0">
                  <a:pos x="3578" y="1772"/>
                </a:cxn>
                <a:cxn ang="0">
                  <a:pos x="3439" y="1798"/>
                </a:cxn>
                <a:cxn ang="0">
                  <a:pos x="3291" y="1815"/>
                </a:cxn>
                <a:cxn ang="0">
                  <a:pos x="3131" y="1822"/>
                </a:cxn>
                <a:cxn ang="0">
                  <a:pos x="3048" y="1822"/>
                </a:cxn>
                <a:cxn ang="0">
                  <a:pos x="2720" y="1819"/>
                </a:cxn>
                <a:cxn ang="0">
                  <a:pos x="2419" y="1828"/>
                </a:cxn>
                <a:cxn ang="0">
                  <a:pos x="2141" y="1848"/>
                </a:cxn>
                <a:cxn ang="0">
                  <a:pos x="1887" y="1877"/>
                </a:cxn>
                <a:cxn ang="0">
                  <a:pos x="1651" y="1919"/>
                </a:cxn>
                <a:cxn ang="0">
                  <a:pos x="1436" y="1970"/>
                </a:cxn>
                <a:cxn ang="0">
                  <a:pos x="1335" y="1999"/>
                </a:cxn>
                <a:cxn ang="0">
                  <a:pos x="1239" y="2032"/>
                </a:cxn>
                <a:cxn ang="0">
                  <a:pos x="1146" y="2067"/>
                </a:cxn>
                <a:cxn ang="0">
                  <a:pos x="1057" y="2106"/>
                </a:cxn>
                <a:cxn ang="0">
                  <a:pos x="971" y="2148"/>
                </a:cxn>
                <a:cxn ang="0">
                  <a:pos x="889" y="2192"/>
                </a:cxn>
                <a:cxn ang="0">
                  <a:pos x="811" y="2237"/>
                </a:cxn>
                <a:cxn ang="0">
                  <a:pos x="735" y="2287"/>
                </a:cxn>
                <a:cxn ang="0">
                  <a:pos x="663" y="2339"/>
                </a:cxn>
                <a:cxn ang="0">
                  <a:pos x="593" y="2393"/>
                </a:cxn>
                <a:cxn ang="0">
                  <a:pos x="525" y="2452"/>
                </a:cxn>
                <a:cxn ang="0">
                  <a:pos x="397" y="2576"/>
                </a:cxn>
                <a:cxn ang="0">
                  <a:pos x="277" y="2710"/>
                </a:cxn>
                <a:cxn ang="0">
                  <a:pos x="163" y="2857"/>
                </a:cxn>
                <a:cxn ang="0">
                  <a:pos x="53" y="3013"/>
                </a:cxn>
              </a:cxnLst>
              <a:rect l="0" t="0" r="r" b="b"/>
              <a:pathLst>
                <a:path w="4831" h="3097">
                  <a:moveTo>
                    <a:pt x="4831" y="0"/>
                  </a:moveTo>
                  <a:lnTo>
                    <a:pt x="4831" y="0"/>
                  </a:lnTo>
                  <a:lnTo>
                    <a:pt x="4829" y="21"/>
                  </a:lnTo>
                  <a:lnTo>
                    <a:pt x="4828" y="80"/>
                  </a:lnTo>
                  <a:lnTo>
                    <a:pt x="4825" y="122"/>
                  </a:lnTo>
                  <a:lnTo>
                    <a:pt x="4821" y="172"/>
                  </a:lnTo>
                  <a:lnTo>
                    <a:pt x="4814" y="228"/>
                  </a:lnTo>
                  <a:lnTo>
                    <a:pt x="4806" y="291"/>
                  </a:lnTo>
                  <a:lnTo>
                    <a:pt x="4796" y="359"/>
                  </a:lnTo>
                  <a:lnTo>
                    <a:pt x="4782" y="430"/>
                  </a:lnTo>
                  <a:lnTo>
                    <a:pt x="4764" y="507"/>
                  </a:lnTo>
                  <a:lnTo>
                    <a:pt x="4743" y="587"/>
                  </a:lnTo>
                  <a:lnTo>
                    <a:pt x="4719" y="669"/>
                  </a:lnTo>
                  <a:lnTo>
                    <a:pt x="4706" y="711"/>
                  </a:lnTo>
                  <a:lnTo>
                    <a:pt x="4690" y="755"/>
                  </a:lnTo>
                  <a:lnTo>
                    <a:pt x="4674" y="797"/>
                  </a:lnTo>
                  <a:lnTo>
                    <a:pt x="4657" y="840"/>
                  </a:lnTo>
                  <a:lnTo>
                    <a:pt x="4638" y="882"/>
                  </a:lnTo>
                  <a:lnTo>
                    <a:pt x="4618" y="926"/>
                  </a:lnTo>
                  <a:lnTo>
                    <a:pt x="4597" y="969"/>
                  </a:lnTo>
                  <a:lnTo>
                    <a:pt x="4574" y="1011"/>
                  </a:lnTo>
                  <a:lnTo>
                    <a:pt x="4550" y="1055"/>
                  </a:lnTo>
                  <a:lnTo>
                    <a:pt x="4525" y="1097"/>
                  </a:lnTo>
                  <a:lnTo>
                    <a:pt x="4497" y="1139"/>
                  </a:lnTo>
                  <a:lnTo>
                    <a:pt x="4470" y="1181"/>
                  </a:lnTo>
                  <a:lnTo>
                    <a:pt x="4439" y="1223"/>
                  </a:lnTo>
                  <a:lnTo>
                    <a:pt x="4407" y="1263"/>
                  </a:lnTo>
                  <a:lnTo>
                    <a:pt x="4374" y="1302"/>
                  </a:lnTo>
                  <a:lnTo>
                    <a:pt x="4339" y="1342"/>
                  </a:lnTo>
                  <a:lnTo>
                    <a:pt x="4303" y="1379"/>
                  </a:lnTo>
                  <a:lnTo>
                    <a:pt x="4264" y="1417"/>
                  </a:lnTo>
                  <a:lnTo>
                    <a:pt x="4224" y="1452"/>
                  </a:lnTo>
                  <a:lnTo>
                    <a:pt x="4181" y="1488"/>
                  </a:lnTo>
                  <a:lnTo>
                    <a:pt x="4136" y="1522"/>
                  </a:lnTo>
                  <a:lnTo>
                    <a:pt x="4091" y="1554"/>
                  </a:lnTo>
                  <a:lnTo>
                    <a:pt x="4042" y="1584"/>
                  </a:lnTo>
                  <a:lnTo>
                    <a:pt x="3992" y="1614"/>
                  </a:lnTo>
                  <a:lnTo>
                    <a:pt x="3939" y="1643"/>
                  </a:lnTo>
                  <a:lnTo>
                    <a:pt x="3885" y="1668"/>
                  </a:lnTo>
                  <a:lnTo>
                    <a:pt x="3828" y="1693"/>
                  </a:lnTo>
                  <a:lnTo>
                    <a:pt x="3768" y="1715"/>
                  </a:lnTo>
                  <a:lnTo>
                    <a:pt x="3707" y="1736"/>
                  </a:lnTo>
                  <a:lnTo>
                    <a:pt x="3643" y="1754"/>
                  </a:lnTo>
                  <a:lnTo>
                    <a:pt x="3578" y="1772"/>
                  </a:lnTo>
                  <a:lnTo>
                    <a:pt x="3510" y="1786"/>
                  </a:lnTo>
                  <a:lnTo>
                    <a:pt x="3439" y="1798"/>
                  </a:lnTo>
                  <a:lnTo>
                    <a:pt x="3366" y="1807"/>
                  </a:lnTo>
                  <a:lnTo>
                    <a:pt x="3291" y="1815"/>
                  </a:lnTo>
                  <a:lnTo>
                    <a:pt x="3212" y="1820"/>
                  </a:lnTo>
                  <a:lnTo>
                    <a:pt x="3131" y="1822"/>
                  </a:lnTo>
                  <a:lnTo>
                    <a:pt x="3048" y="1822"/>
                  </a:lnTo>
                  <a:lnTo>
                    <a:pt x="3048" y="1822"/>
                  </a:lnTo>
                  <a:lnTo>
                    <a:pt x="2881" y="1819"/>
                  </a:lnTo>
                  <a:lnTo>
                    <a:pt x="2720" y="1819"/>
                  </a:lnTo>
                  <a:lnTo>
                    <a:pt x="2567" y="1822"/>
                  </a:lnTo>
                  <a:lnTo>
                    <a:pt x="2419" y="1828"/>
                  </a:lnTo>
                  <a:lnTo>
                    <a:pt x="2277" y="1836"/>
                  </a:lnTo>
                  <a:lnTo>
                    <a:pt x="2141" y="1848"/>
                  </a:lnTo>
                  <a:lnTo>
                    <a:pt x="2012" y="1861"/>
                  </a:lnTo>
                  <a:lnTo>
                    <a:pt x="1887" y="1877"/>
                  </a:lnTo>
                  <a:lnTo>
                    <a:pt x="1766" y="1896"/>
                  </a:lnTo>
                  <a:lnTo>
                    <a:pt x="1651" y="1919"/>
                  </a:lnTo>
                  <a:lnTo>
                    <a:pt x="1541" y="1943"/>
                  </a:lnTo>
                  <a:lnTo>
                    <a:pt x="1436" y="1970"/>
                  </a:lnTo>
                  <a:lnTo>
                    <a:pt x="1384" y="1985"/>
                  </a:lnTo>
                  <a:lnTo>
                    <a:pt x="1335" y="1999"/>
                  </a:lnTo>
                  <a:lnTo>
                    <a:pt x="1286" y="2016"/>
                  </a:lnTo>
                  <a:lnTo>
                    <a:pt x="1239" y="2032"/>
                  </a:lnTo>
                  <a:lnTo>
                    <a:pt x="1191" y="2050"/>
                  </a:lnTo>
                  <a:lnTo>
                    <a:pt x="1146" y="2067"/>
                  </a:lnTo>
                  <a:lnTo>
                    <a:pt x="1100" y="2087"/>
                  </a:lnTo>
                  <a:lnTo>
                    <a:pt x="1057" y="2106"/>
                  </a:lnTo>
                  <a:lnTo>
                    <a:pt x="1014" y="2127"/>
                  </a:lnTo>
                  <a:lnTo>
                    <a:pt x="971" y="2148"/>
                  </a:lnTo>
                  <a:lnTo>
                    <a:pt x="930" y="2169"/>
                  </a:lnTo>
                  <a:lnTo>
                    <a:pt x="889" y="2192"/>
                  </a:lnTo>
                  <a:lnTo>
                    <a:pt x="850" y="2214"/>
                  </a:lnTo>
                  <a:lnTo>
                    <a:pt x="811" y="2237"/>
                  </a:lnTo>
                  <a:lnTo>
                    <a:pt x="772" y="2263"/>
                  </a:lnTo>
                  <a:lnTo>
                    <a:pt x="735" y="2287"/>
                  </a:lnTo>
                  <a:lnTo>
                    <a:pt x="699" y="2313"/>
                  </a:lnTo>
                  <a:lnTo>
                    <a:pt x="663" y="2339"/>
                  </a:lnTo>
                  <a:lnTo>
                    <a:pt x="628" y="2366"/>
                  </a:lnTo>
                  <a:lnTo>
                    <a:pt x="593" y="2393"/>
                  </a:lnTo>
                  <a:lnTo>
                    <a:pt x="558" y="2423"/>
                  </a:lnTo>
                  <a:lnTo>
                    <a:pt x="525" y="2452"/>
                  </a:lnTo>
                  <a:lnTo>
                    <a:pt x="460" y="2511"/>
                  </a:lnTo>
                  <a:lnTo>
                    <a:pt x="397" y="2576"/>
                  </a:lnTo>
                  <a:lnTo>
                    <a:pt x="336" y="2640"/>
                  </a:lnTo>
                  <a:lnTo>
                    <a:pt x="277" y="2710"/>
                  </a:lnTo>
                  <a:lnTo>
                    <a:pt x="220" y="2783"/>
                  </a:lnTo>
                  <a:lnTo>
                    <a:pt x="163" y="2857"/>
                  </a:lnTo>
                  <a:lnTo>
                    <a:pt x="107" y="2934"/>
                  </a:lnTo>
                  <a:lnTo>
                    <a:pt x="53" y="3013"/>
                  </a:lnTo>
                  <a:lnTo>
                    <a:pt x="0" y="3097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43519" name="Freeform 63"/>
            <p:cNvSpPr>
              <a:spLocks/>
            </p:cNvSpPr>
            <p:nvPr userDrawn="1"/>
          </p:nvSpPr>
          <p:spPr bwMode="auto">
            <a:xfrm>
              <a:off x="1968" y="481"/>
              <a:ext cx="4782" cy="1605"/>
            </a:xfrm>
            <a:custGeom>
              <a:avLst/>
              <a:gdLst/>
              <a:ahLst/>
              <a:cxnLst>
                <a:cxn ang="0">
                  <a:pos x="4782" y="0"/>
                </a:cxn>
                <a:cxn ang="0">
                  <a:pos x="4780" y="81"/>
                </a:cxn>
                <a:cxn ang="0">
                  <a:pos x="4775" y="173"/>
                </a:cxn>
                <a:cxn ang="0">
                  <a:pos x="4762" y="292"/>
                </a:cxn>
                <a:cxn ang="0">
                  <a:pos x="4740" y="433"/>
                </a:cxn>
                <a:cxn ang="0">
                  <a:pos x="4704" y="591"/>
                </a:cxn>
                <a:cxn ang="0">
                  <a:pos x="4668" y="717"/>
                </a:cxn>
                <a:cxn ang="0">
                  <a:pos x="4637" y="802"/>
                </a:cxn>
                <a:cxn ang="0">
                  <a:pos x="4602" y="890"/>
                </a:cxn>
                <a:cxn ang="0">
                  <a:pos x="4564" y="978"/>
                </a:cxn>
                <a:cxn ang="0">
                  <a:pos x="4518" y="1066"/>
                </a:cxn>
                <a:cxn ang="0">
                  <a:pos x="4466" y="1151"/>
                </a:cxn>
                <a:cxn ang="0">
                  <a:pos x="4409" y="1235"/>
                </a:cxn>
                <a:cxn ang="0">
                  <a:pos x="4346" y="1318"/>
                </a:cxn>
                <a:cxn ang="0">
                  <a:pos x="4275" y="1397"/>
                </a:cxn>
                <a:cxn ang="0">
                  <a:pos x="4197" y="1471"/>
                </a:cxn>
                <a:cxn ang="0">
                  <a:pos x="4111" y="1542"/>
                </a:cxn>
                <a:cxn ang="0">
                  <a:pos x="4018" y="1608"/>
                </a:cxn>
                <a:cxn ang="0">
                  <a:pos x="3917" y="1668"/>
                </a:cxn>
                <a:cxn ang="0">
                  <a:pos x="3805" y="1721"/>
                </a:cxn>
                <a:cxn ang="0">
                  <a:pos x="3686" y="1766"/>
                </a:cxn>
                <a:cxn ang="0">
                  <a:pos x="3557" y="1805"/>
                </a:cxn>
                <a:cxn ang="0">
                  <a:pos x="3418" y="1834"/>
                </a:cxn>
                <a:cxn ang="0">
                  <a:pos x="3270" y="1855"/>
                </a:cxn>
                <a:cxn ang="0">
                  <a:pos x="3110" y="1865"/>
                </a:cxn>
                <a:cxn ang="0">
                  <a:pos x="3027" y="1867"/>
                </a:cxn>
                <a:cxn ang="0">
                  <a:pos x="2700" y="1870"/>
                </a:cxn>
                <a:cxn ang="0">
                  <a:pos x="2399" y="1884"/>
                </a:cxn>
                <a:cxn ang="0">
                  <a:pos x="2121" y="1910"/>
                </a:cxn>
                <a:cxn ang="0">
                  <a:pos x="1867" y="1946"/>
                </a:cxn>
                <a:cxn ang="0">
                  <a:pos x="1633" y="1991"/>
                </a:cxn>
                <a:cxn ang="0">
                  <a:pos x="1419" y="2047"/>
                </a:cxn>
                <a:cxn ang="0">
                  <a:pos x="1317" y="2080"/>
                </a:cxn>
                <a:cxn ang="0">
                  <a:pos x="1222" y="2115"/>
                </a:cxn>
                <a:cxn ang="0">
                  <a:pos x="1129" y="2152"/>
                </a:cxn>
                <a:cxn ang="0">
                  <a:pos x="1041" y="2193"/>
                </a:cxn>
                <a:cxn ang="0">
                  <a:pos x="956" y="2235"/>
                </a:cxn>
                <a:cxn ang="0">
                  <a:pos x="874" y="2282"/>
                </a:cxn>
                <a:cxn ang="0">
                  <a:pos x="797" y="2330"/>
                </a:cxn>
                <a:cxn ang="0">
                  <a:pos x="722" y="2380"/>
                </a:cxn>
                <a:cxn ang="0">
                  <a:pos x="651" y="2435"/>
                </a:cxn>
                <a:cxn ang="0">
                  <a:pos x="582" y="2491"/>
                </a:cxn>
                <a:cxn ang="0">
                  <a:pos x="515" y="2550"/>
                </a:cxn>
                <a:cxn ang="0">
                  <a:pos x="389" y="2677"/>
                </a:cxn>
                <a:cxn ang="0">
                  <a:pos x="271" y="2816"/>
                </a:cxn>
                <a:cxn ang="0">
                  <a:pos x="158" y="2965"/>
                </a:cxn>
                <a:cxn ang="0">
                  <a:pos x="51" y="3124"/>
                </a:cxn>
              </a:cxnLst>
              <a:rect l="0" t="0" r="r" b="b"/>
              <a:pathLst>
                <a:path w="4782" h="3210">
                  <a:moveTo>
                    <a:pt x="4782" y="0"/>
                  </a:moveTo>
                  <a:lnTo>
                    <a:pt x="4782" y="0"/>
                  </a:lnTo>
                  <a:lnTo>
                    <a:pt x="4782" y="21"/>
                  </a:lnTo>
                  <a:lnTo>
                    <a:pt x="4780" y="81"/>
                  </a:lnTo>
                  <a:lnTo>
                    <a:pt x="4779" y="123"/>
                  </a:lnTo>
                  <a:lnTo>
                    <a:pt x="4775" y="173"/>
                  </a:lnTo>
                  <a:lnTo>
                    <a:pt x="4770" y="229"/>
                  </a:lnTo>
                  <a:lnTo>
                    <a:pt x="4762" y="292"/>
                  </a:lnTo>
                  <a:lnTo>
                    <a:pt x="4752" y="360"/>
                  </a:lnTo>
                  <a:lnTo>
                    <a:pt x="4740" y="433"/>
                  </a:lnTo>
                  <a:lnTo>
                    <a:pt x="4723" y="510"/>
                  </a:lnTo>
                  <a:lnTo>
                    <a:pt x="4704" y="591"/>
                  </a:lnTo>
                  <a:lnTo>
                    <a:pt x="4682" y="675"/>
                  </a:lnTo>
                  <a:lnTo>
                    <a:pt x="4668" y="717"/>
                  </a:lnTo>
                  <a:lnTo>
                    <a:pt x="4654" y="760"/>
                  </a:lnTo>
                  <a:lnTo>
                    <a:pt x="4637" y="802"/>
                  </a:lnTo>
                  <a:lnTo>
                    <a:pt x="4620" y="846"/>
                  </a:lnTo>
                  <a:lnTo>
                    <a:pt x="4602" y="890"/>
                  </a:lnTo>
                  <a:lnTo>
                    <a:pt x="4584" y="935"/>
                  </a:lnTo>
                  <a:lnTo>
                    <a:pt x="4564" y="978"/>
                  </a:lnTo>
                  <a:lnTo>
                    <a:pt x="4541" y="1022"/>
                  </a:lnTo>
                  <a:lnTo>
                    <a:pt x="4518" y="1066"/>
                  </a:lnTo>
                  <a:lnTo>
                    <a:pt x="4493" y="1108"/>
                  </a:lnTo>
                  <a:lnTo>
                    <a:pt x="4466" y="1151"/>
                  </a:lnTo>
                  <a:lnTo>
                    <a:pt x="4439" y="1193"/>
                  </a:lnTo>
                  <a:lnTo>
                    <a:pt x="4409" y="1235"/>
                  </a:lnTo>
                  <a:lnTo>
                    <a:pt x="4379" y="1277"/>
                  </a:lnTo>
                  <a:lnTo>
                    <a:pt x="4346" y="1318"/>
                  </a:lnTo>
                  <a:lnTo>
                    <a:pt x="4311" y="1358"/>
                  </a:lnTo>
                  <a:lnTo>
                    <a:pt x="4275" y="1397"/>
                  </a:lnTo>
                  <a:lnTo>
                    <a:pt x="4237" y="1435"/>
                  </a:lnTo>
                  <a:lnTo>
                    <a:pt x="4197" y="1471"/>
                  </a:lnTo>
                  <a:lnTo>
                    <a:pt x="4155" y="1508"/>
                  </a:lnTo>
                  <a:lnTo>
                    <a:pt x="4111" y="1542"/>
                  </a:lnTo>
                  <a:lnTo>
                    <a:pt x="4065" y="1576"/>
                  </a:lnTo>
                  <a:lnTo>
                    <a:pt x="4018" y="1608"/>
                  </a:lnTo>
                  <a:lnTo>
                    <a:pt x="3968" y="1639"/>
                  </a:lnTo>
                  <a:lnTo>
                    <a:pt x="3917" y="1668"/>
                  </a:lnTo>
                  <a:lnTo>
                    <a:pt x="3862" y="1695"/>
                  </a:lnTo>
                  <a:lnTo>
                    <a:pt x="3805" y="1721"/>
                  </a:lnTo>
                  <a:lnTo>
                    <a:pt x="3747" y="1744"/>
                  </a:lnTo>
                  <a:lnTo>
                    <a:pt x="3686" y="1766"/>
                  </a:lnTo>
                  <a:lnTo>
                    <a:pt x="3622" y="1787"/>
                  </a:lnTo>
                  <a:lnTo>
                    <a:pt x="3557" y="1805"/>
                  </a:lnTo>
                  <a:lnTo>
                    <a:pt x="3489" y="1821"/>
                  </a:lnTo>
                  <a:lnTo>
                    <a:pt x="3418" y="1834"/>
                  </a:lnTo>
                  <a:lnTo>
                    <a:pt x="3344" y="1846"/>
                  </a:lnTo>
                  <a:lnTo>
                    <a:pt x="3270" y="1855"/>
                  </a:lnTo>
                  <a:lnTo>
                    <a:pt x="3192" y="1860"/>
                  </a:lnTo>
                  <a:lnTo>
                    <a:pt x="3110" y="1865"/>
                  </a:lnTo>
                  <a:lnTo>
                    <a:pt x="3027" y="1867"/>
                  </a:lnTo>
                  <a:lnTo>
                    <a:pt x="3027" y="1867"/>
                  </a:lnTo>
                  <a:lnTo>
                    <a:pt x="2860" y="1867"/>
                  </a:lnTo>
                  <a:lnTo>
                    <a:pt x="2700" y="1870"/>
                  </a:lnTo>
                  <a:lnTo>
                    <a:pt x="2546" y="1876"/>
                  </a:lnTo>
                  <a:lnTo>
                    <a:pt x="2399" y="1884"/>
                  </a:lnTo>
                  <a:lnTo>
                    <a:pt x="2257" y="1896"/>
                  </a:lnTo>
                  <a:lnTo>
                    <a:pt x="2121" y="1910"/>
                  </a:lnTo>
                  <a:lnTo>
                    <a:pt x="1992" y="1926"/>
                  </a:lnTo>
                  <a:lnTo>
                    <a:pt x="1867" y="1946"/>
                  </a:lnTo>
                  <a:lnTo>
                    <a:pt x="1748" y="1967"/>
                  </a:lnTo>
                  <a:lnTo>
                    <a:pt x="1633" y="1991"/>
                  </a:lnTo>
                  <a:lnTo>
                    <a:pt x="1523" y="2018"/>
                  </a:lnTo>
                  <a:lnTo>
                    <a:pt x="1419" y="2047"/>
                  </a:lnTo>
                  <a:lnTo>
                    <a:pt x="1367" y="2064"/>
                  </a:lnTo>
                  <a:lnTo>
                    <a:pt x="1317" y="2080"/>
                  </a:lnTo>
                  <a:lnTo>
                    <a:pt x="1269" y="2097"/>
                  </a:lnTo>
                  <a:lnTo>
                    <a:pt x="1222" y="2115"/>
                  </a:lnTo>
                  <a:lnTo>
                    <a:pt x="1174" y="2133"/>
                  </a:lnTo>
                  <a:lnTo>
                    <a:pt x="1129" y="2152"/>
                  </a:lnTo>
                  <a:lnTo>
                    <a:pt x="1084" y="2172"/>
                  </a:lnTo>
                  <a:lnTo>
                    <a:pt x="1041" y="2193"/>
                  </a:lnTo>
                  <a:lnTo>
                    <a:pt x="998" y="2214"/>
                  </a:lnTo>
                  <a:lnTo>
                    <a:pt x="956" y="2235"/>
                  </a:lnTo>
                  <a:lnTo>
                    <a:pt x="915" y="2257"/>
                  </a:lnTo>
                  <a:lnTo>
                    <a:pt x="874" y="2282"/>
                  </a:lnTo>
                  <a:lnTo>
                    <a:pt x="836" y="2306"/>
                  </a:lnTo>
                  <a:lnTo>
                    <a:pt x="797" y="2330"/>
                  </a:lnTo>
                  <a:lnTo>
                    <a:pt x="759" y="2354"/>
                  </a:lnTo>
                  <a:lnTo>
                    <a:pt x="722" y="2380"/>
                  </a:lnTo>
                  <a:lnTo>
                    <a:pt x="686" y="2407"/>
                  </a:lnTo>
                  <a:lnTo>
                    <a:pt x="651" y="2435"/>
                  </a:lnTo>
                  <a:lnTo>
                    <a:pt x="615" y="2462"/>
                  </a:lnTo>
                  <a:lnTo>
                    <a:pt x="582" y="2491"/>
                  </a:lnTo>
                  <a:lnTo>
                    <a:pt x="548" y="2520"/>
                  </a:lnTo>
                  <a:lnTo>
                    <a:pt x="515" y="2550"/>
                  </a:lnTo>
                  <a:lnTo>
                    <a:pt x="451" y="2613"/>
                  </a:lnTo>
                  <a:lnTo>
                    <a:pt x="389" y="2677"/>
                  </a:lnTo>
                  <a:lnTo>
                    <a:pt x="329" y="2745"/>
                  </a:lnTo>
                  <a:lnTo>
                    <a:pt x="271" y="2816"/>
                  </a:lnTo>
                  <a:lnTo>
                    <a:pt x="214" y="2889"/>
                  </a:lnTo>
                  <a:lnTo>
                    <a:pt x="158" y="2965"/>
                  </a:lnTo>
                  <a:lnTo>
                    <a:pt x="104" y="3044"/>
                  </a:lnTo>
                  <a:lnTo>
                    <a:pt x="51" y="3124"/>
                  </a:lnTo>
                  <a:lnTo>
                    <a:pt x="0" y="321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43520" name="Freeform 64"/>
            <p:cNvSpPr>
              <a:spLocks/>
            </p:cNvSpPr>
            <p:nvPr userDrawn="1"/>
          </p:nvSpPr>
          <p:spPr bwMode="auto">
            <a:xfrm>
              <a:off x="2023" y="453"/>
              <a:ext cx="4733" cy="1662"/>
            </a:xfrm>
            <a:custGeom>
              <a:avLst/>
              <a:gdLst/>
              <a:ahLst/>
              <a:cxnLst>
                <a:cxn ang="0">
                  <a:pos x="4733" y="0"/>
                </a:cxn>
                <a:cxn ang="0">
                  <a:pos x="4733" y="81"/>
                </a:cxn>
                <a:cxn ang="0">
                  <a:pos x="4729" y="173"/>
                </a:cxn>
                <a:cxn ang="0">
                  <a:pos x="4718" y="294"/>
                </a:cxn>
                <a:cxn ang="0">
                  <a:pos x="4699" y="436"/>
                </a:cxn>
                <a:cxn ang="0">
                  <a:pos x="4665" y="596"/>
                </a:cxn>
                <a:cxn ang="0">
                  <a:pos x="4631" y="724"/>
                </a:cxn>
                <a:cxn ang="0">
                  <a:pos x="4602" y="811"/>
                </a:cxn>
                <a:cxn ang="0">
                  <a:pos x="4568" y="898"/>
                </a:cxn>
                <a:cxn ang="0">
                  <a:pos x="4529" y="987"/>
                </a:cxn>
                <a:cxn ang="0">
                  <a:pos x="4486" y="1076"/>
                </a:cxn>
                <a:cxn ang="0">
                  <a:pos x="4436" y="1165"/>
                </a:cxn>
                <a:cxn ang="0">
                  <a:pos x="4381" y="1250"/>
                </a:cxn>
                <a:cxn ang="0">
                  <a:pos x="4317" y="1334"/>
                </a:cxn>
                <a:cxn ang="0">
                  <a:pos x="4247" y="1415"/>
                </a:cxn>
                <a:cxn ang="0">
                  <a:pos x="4171" y="1491"/>
                </a:cxn>
                <a:cxn ang="0">
                  <a:pos x="4086" y="1563"/>
                </a:cxn>
                <a:cxn ang="0">
                  <a:pos x="3993" y="1631"/>
                </a:cxn>
                <a:cxn ang="0">
                  <a:pos x="3893" y="1694"/>
                </a:cxn>
                <a:cxn ang="0">
                  <a:pos x="3784" y="1749"/>
                </a:cxn>
                <a:cxn ang="0">
                  <a:pos x="3664" y="1798"/>
                </a:cxn>
                <a:cxn ang="0">
                  <a:pos x="3537" y="1840"/>
                </a:cxn>
                <a:cxn ang="0">
                  <a:pos x="3398" y="1872"/>
                </a:cxn>
                <a:cxn ang="0">
                  <a:pos x="3249" y="1894"/>
                </a:cxn>
                <a:cxn ang="0">
                  <a:pos x="3091" y="1909"/>
                </a:cxn>
                <a:cxn ang="0">
                  <a:pos x="3008" y="1911"/>
                </a:cxn>
                <a:cxn ang="0">
                  <a:pos x="2681" y="1922"/>
                </a:cxn>
                <a:cxn ang="0">
                  <a:pos x="2380" y="1943"/>
                </a:cxn>
                <a:cxn ang="0">
                  <a:pos x="2102" y="1974"/>
                </a:cxn>
                <a:cxn ang="0">
                  <a:pos x="1848" y="2014"/>
                </a:cxn>
                <a:cxn ang="0">
                  <a:pos x="1615" y="2066"/>
                </a:cxn>
                <a:cxn ang="0">
                  <a:pos x="1401" y="2127"/>
                </a:cxn>
                <a:cxn ang="0">
                  <a:pos x="1301" y="2161"/>
                </a:cxn>
                <a:cxn ang="0">
                  <a:pos x="1205" y="2198"/>
                </a:cxn>
                <a:cxn ang="0">
                  <a:pos x="1114" y="2237"/>
                </a:cxn>
                <a:cxn ang="0">
                  <a:pos x="1026" y="2280"/>
                </a:cxn>
                <a:cxn ang="0">
                  <a:pos x="942" y="2324"/>
                </a:cxn>
                <a:cxn ang="0">
                  <a:pos x="861" y="2372"/>
                </a:cxn>
                <a:cxn ang="0">
                  <a:pos x="785" y="2422"/>
                </a:cxn>
                <a:cxn ang="0">
                  <a:pos x="711" y="2476"/>
                </a:cxn>
                <a:cxn ang="0">
                  <a:pos x="639" y="2531"/>
                </a:cxn>
                <a:cxn ang="0">
                  <a:pos x="571" y="2589"/>
                </a:cxn>
                <a:cxn ang="0">
                  <a:pos x="506" y="2650"/>
                </a:cxn>
                <a:cxn ang="0">
                  <a:pos x="382" y="2779"/>
                </a:cxn>
                <a:cxn ang="0">
                  <a:pos x="265" y="2921"/>
                </a:cxn>
                <a:cxn ang="0">
                  <a:pos x="156" y="3073"/>
                </a:cxn>
                <a:cxn ang="0">
                  <a:pos x="52" y="3236"/>
                </a:cxn>
              </a:cxnLst>
              <a:rect l="0" t="0" r="r" b="b"/>
              <a:pathLst>
                <a:path w="4733" h="3323">
                  <a:moveTo>
                    <a:pt x="4733" y="0"/>
                  </a:moveTo>
                  <a:lnTo>
                    <a:pt x="4733" y="0"/>
                  </a:lnTo>
                  <a:lnTo>
                    <a:pt x="4733" y="21"/>
                  </a:lnTo>
                  <a:lnTo>
                    <a:pt x="4733" y="81"/>
                  </a:lnTo>
                  <a:lnTo>
                    <a:pt x="4732" y="123"/>
                  </a:lnTo>
                  <a:lnTo>
                    <a:pt x="4729" y="173"/>
                  </a:lnTo>
                  <a:lnTo>
                    <a:pt x="4725" y="231"/>
                  </a:lnTo>
                  <a:lnTo>
                    <a:pt x="4718" y="294"/>
                  </a:lnTo>
                  <a:lnTo>
                    <a:pt x="4710" y="364"/>
                  </a:lnTo>
                  <a:lnTo>
                    <a:pt x="4699" y="436"/>
                  </a:lnTo>
                  <a:lnTo>
                    <a:pt x="4683" y="516"/>
                  </a:lnTo>
                  <a:lnTo>
                    <a:pt x="4665" y="596"/>
                  </a:lnTo>
                  <a:lnTo>
                    <a:pt x="4643" y="680"/>
                  </a:lnTo>
                  <a:lnTo>
                    <a:pt x="4631" y="724"/>
                  </a:lnTo>
                  <a:lnTo>
                    <a:pt x="4617" y="767"/>
                  </a:lnTo>
                  <a:lnTo>
                    <a:pt x="4602" y="811"/>
                  </a:lnTo>
                  <a:lnTo>
                    <a:pt x="4586" y="855"/>
                  </a:lnTo>
                  <a:lnTo>
                    <a:pt x="4568" y="898"/>
                  </a:lnTo>
                  <a:lnTo>
                    <a:pt x="4550" y="943"/>
                  </a:lnTo>
                  <a:lnTo>
                    <a:pt x="4529" y="987"/>
                  </a:lnTo>
                  <a:lnTo>
                    <a:pt x="4509" y="1032"/>
                  </a:lnTo>
                  <a:lnTo>
                    <a:pt x="4486" y="1076"/>
                  </a:lnTo>
                  <a:lnTo>
                    <a:pt x="4461" y="1119"/>
                  </a:lnTo>
                  <a:lnTo>
                    <a:pt x="4436" y="1165"/>
                  </a:lnTo>
                  <a:lnTo>
                    <a:pt x="4409" y="1207"/>
                  </a:lnTo>
                  <a:lnTo>
                    <a:pt x="4381" y="1250"/>
                  </a:lnTo>
                  <a:lnTo>
                    <a:pt x="4350" y="1292"/>
                  </a:lnTo>
                  <a:lnTo>
                    <a:pt x="4317" y="1334"/>
                  </a:lnTo>
                  <a:lnTo>
                    <a:pt x="4284" y="1375"/>
                  </a:lnTo>
                  <a:lnTo>
                    <a:pt x="4247" y="1415"/>
                  </a:lnTo>
                  <a:lnTo>
                    <a:pt x="4210" y="1454"/>
                  </a:lnTo>
                  <a:lnTo>
                    <a:pt x="4171" y="1491"/>
                  </a:lnTo>
                  <a:lnTo>
                    <a:pt x="4129" y="1528"/>
                  </a:lnTo>
                  <a:lnTo>
                    <a:pt x="4086" y="1563"/>
                  </a:lnTo>
                  <a:lnTo>
                    <a:pt x="4041" y="1599"/>
                  </a:lnTo>
                  <a:lnTo>
                    <a:pt x="3993" y="1631"/>
                  </a:lnTo>
                  <a:lnTo>
                    <a:pt x="3945" y="1664"/>
                  </a:lnTo>
                  <a:lnTo>
                    <a:pt x="3893" y="1694"/>
                  </a:lnTo>
                  <a:lnTo>
                    <a:pt x="3839" y="1723"/>
                  </a:lnTo>
                  <a:lnTo>
                    <a:pt x="3784" y="1749"/>
                  </a:lnTo>
                  <a:lnTo>
                    <a:pt x="3725" y="1775"/>
                  </a:lnTo>
                  <a:lnTo>
                    <a:pt x="3664" y="1798"/>
                  </a:lnTo>
                  <a:lnTo>
                    <a:pt x="3602" y="1820"/>
                  </a:lnTo>
                  <a:lnTo>
                    <a:pt x="3537" y="1840"/>
                  </a:lnTo>
                  <a:lnTo>
                    <a:pt x="3469" y="1856"/>
                  </a:lnTo>
                  <a:lnTo>
                    <a:pt x="3398" y="1872"/>
                  </a:lnTo>
                  <a:lnTo>
                    <a:pt x="3326" y="1885"/>
                  </a:lnTo>
                  <a:lnTo>
                    <a:pt x="3249" y="1894"/>
                  </a:lnTo>
                  <a:lnTo>
                    <a:pt x="3171" y="1903"/>
                  </a:lnTo>
                  <a:lnTo>
                    <a:pt x="3091" y="1909"/>
                  </a:lnTo>
                  <a:lnTo>
                    <a:pt x="3008" y="1911"/>
                  </a:lnTo>
                  <a:lnTo>
                    <a:pt x="3008" y="1911"/>
                  </a:lnTo>
                  <a:lnTo>
                    <a:pt x="2841" y="1915"/>
                  </a:lnTo>
                  <a:lnTo>
                    <a:pt x="2681" y="1922"/>
                  </a:lnTo>
                  <a:lnTo>
                    <a:pt x="2527" y="1932"/>
                  </a:lnTo>
                  <a:lnTo>
                    <a:pt x="2380" y="1943"/>
                  </a:lnTo>
                  <a:lnTo>
                    <a:pt x="2238" y="1957"/>
                  </a:lnTo>
                  <a:lnTo>
                    <a:pt x="2102" y="1974"/>
                  </a:lnTo>
                  <a:lnTo>
                    <a:pt x="1973" y="1993"/>
                  </a:lnTo>
                  <a:lnTo>
                    <a:pt x="1848" y="2014"/>
                  </a:lnTo>
                  <a:lnTo>
                    <a:pt x="1729" y="2038"/>
                  </a:lnTo>
                  <a:lnTo>
                    <a:pt x="1615" y="2066"/>
                  </a:lnTo>
                  <a:lnTo>
                    <a:pt x="1507" y="2095"/>
                  </a:lnTo>
                  <a:lnTo>
                    <a:pt x="1401" y="2127"/>
                  </a:lnTo>
                  <a:lnTo>
                    <a:pt x="1351" y="2143"/>
                  </a:lnTo>
                  <a:lnTo>
                    <a:pt x="1301" y="2161"/>
                  </a:lnTo>
                  <a:lnTo>
                    <a:pt x="1253" y="2179"/>
                  </a:lnTo>
                  <a:lnTo>
                    <a:pt x="1205" y="2198"/>
                  </a:lnTo>
                  <a:lnTo>
                    <a:pt x="1160" y="2217"/>
                  </a:lnTo>
                  <a:lnTo>
                    <a:pt x="1114" y="2237"/>
                  </a:lnTo>
                  <a:lnTo>
                    <a:pt x="1069" y="2258"/>
                  </a:lnTo>
                  <a:lnTo>
                    <a:pt x="1026" y="2280"/>
                  </a:lnTo>
                  <a:lnTo>
                    <a:pt x="983" y="2301"/>
                  </a:lnTo>
                  <a:lnTo>
                    <a:pt x="942" y="2324"/>
                  </a:lnTo>
                  <a:lnTo>
                    <a:pt x="901" y="2348"/>
                  </a:lnTo>
                  <a:lnTo>
                    <a:pt x="861" y="2372"/>
                  </a:lnTo>
                  <a:lnTo>
                    <a:pt x="822" y="2397"/>
                  </a:lnTo>
                  <a:lnTo>
                    <a:pt x="785" y="2422"/>
                  </a:lnTo>
                  <a:lnTo>
                    <a:pt x="747" y="2448"/>
                  </a:lnTo>
                  <a:lnTo>
                    <a:pt x="711" y="2476"/>
                  </a:lnTo>
                  <a:lnTo>
                    <a:pt x="675" y="2503"/>
                  </a:lnTo>
                  <a:lnTo>
                    <a:pt x="639" y="2531"/>
                  </a:lnTo>
                  <a:lnTo>
                    <a:pt x="606" y="2560"/>
                  </a:lnTo>
                  <a:lnTo>
                    <a:pt x="571" y="2589"/>
                  </a:lnTo>
                  <a:lnTo>
                    <a:pt x="538" y="2619"/>
                  </a:lnTo>
                  <a:lnTo>
                    <a:pt x="506" y="2650"/>
                  </a:lnTo>
                  <a:lnTo>
                    <a:pt x="442" y="2713"/>
                  </a:lnTo>
                  <a:lnTo>
                    <a:pt x="382" y="2779"/>
                  </a:lnTo>
                  <a:lnTo>
                    <a:pt x="322" y="2849"/>
                  </a:lnTo>
                  <a:lnTo>
                    <a:pt x="265" y="2921"/>
                  </a:lnTo>
                  <a:lnTo>
                    <a:pt x="210" y="2996"/>
                  </a:lnTo>
                  <a:lnTo>
                    <a:pt x="156" y="3073"/>
                  </a:lnTo>
                  <a:lnTo>
                    <a:pt x="103" y="3154"/>
                  </a:lnTo>
                  <a:lnTo>
                    <a:pt x="52" y="3236"/>
                  </a:lnTo>
                  <a:lnTo>
                    <a:pt x="0" y="3323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</p:grpSp>
      <p:sp>
        <p:nvSpPr>
          <p:cNvPr id="1043521" name="Rectangle 65" descr="좁은 수평선"/>
          <p:cNvSpPr>
            <a:spLocks noChangeArrowheads="1"/>
          </p:cNvSpPr>
          <p:nvPr/>
        </p:nvSpPr>
        <p:spPr bwMode="auto">
          <a:xfrm>
            <a:off x="0" y="692260"/>
            <a:ext cx="10668000" cy="461963"/>
          </a:xfrm>
          <a:prstGeom prst="rect">
            <a:avLst/>
          </a:prstGeom>
          <a:pattFill prst="narHorz">
            <a:fgClr>
              <a:schemeClr val="bg1">
                <a:alpha val="30000"/>
              </a:schemeClr>
            </a:fgClr>
            <a:bgClr>
              <a:schemeClr val="bg2">
                <a:alpha val="30000"/>
              </a:schemeClr>
            </a:bgClr>
          </a:pattFill>
          <a:ln w="9525">
            <a:noFill/>
            <a:miter lim="800000"/>
            <a:headEnd/>
            <a:tailEnd/>
          </a:ln>
          <a:effectLst/>
        </p:spPr>
        <p:txBody>
          <a:bodyPr wrap="none" lIns="90893" tIns="45454" rIns="90893" bIns="45454" anchor="ctr"/>
          <a:lstStyle/>
          <a:p>
            <a:endParaRPr lang="ko-KR" altLang="en-US"/>
          </a:p>
        </p:txBody>
      </p:sp>
      <p:sp>
        <p:nvSpPr>
          <p:cNvPr id="1043522" name="Rectangle 66"/>
          <p:cNvSpPr>
            <a:spLocks noChangeArrowheads="1"/>
          </p:cNvSpPr>
          <p:nvPr/>
        </p:nvSpPr>
        <p:spPr bwMode="auto">
          <a:xfrm>
            <a:off x="14292" y="1301754"/>
            <a:ext cx="10653712" cy="5794375"/>
          </a:xfrm>
          <a:prstGeom prst="rect">
            <a:avLst/>
          </a:prstGeom>
          <a:solidFill>
            <a:schemeClr val="bg1"/>
          </a:solidFill>
          <a:ln w="9525">
            <a:noFill/>
            <a:miter lim="800000"/>
            <a:headEnd/>
            <a:tailEnd/>
          </a:ln>
          <a:effectLst/>
        </p:spPr>
        <p:txBody>
          <a:bodyPr wrap="none" lIns="90893" tIns="45454" rIns="90893" bIns="45454" anchor="ctr"/>
          <a:lstStyle/>
          <a:p>
            <a:endParaRPr lang="ko-KR" altLang="en-US"/>
          </a:p>
        </p:txBody>
      </p:sp>
      <p:sp>
        <p:nvSpPr>
          <p:cNvPr id="1043523" name="Text Box 67"/>
          <p:cNvSpPr txBox="1">
            <a:spLocks noChangeArrowheads="1"/>
          </p:cNvSpPr>
          <p:nvPr/>
        </p:nvSpPr>
        <p:spPr bwMode="auto">
          <a:xfrm>
            <a:off x="8999519" y="419121"/>
            <a:ext cx="1469447" cy="332033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57820" tIns="50111" rIns="57820" bIns="50111">
            <a:spAutoFit/>
          </a:bodyPr>
          <a:lstStyle/>
          <a:p>
            <a:pPr defTabSz="981527"/>
            <a:r>
              <a:rPr lang="en-US" altLang="ko-KR" sz="1500" dirty="0">
                <a:solidFill>
                  <a:schemeClr val="bg1"/>
                </a:solidFill>
                <a:latin typeface="Arial Black" pitchFamily="34" charset="0"/>
                <a:ea typeface="HY견고딕" pitchFamily="18" charset="-127"/>
              </a:rPr>
              <a:t>SOUNDRACE</a:t>
            </a:r>
          </a:p>
        </p:txBody>
      </p:sp>
      <p:grpSp>
        <p:nvGrpSpPr>
          <p:cNvPr id="1043524" name="Group 68"/>
          <p:cNvGrpSpPr>
            <a:grpSpLocks/>
          </p:cNvGrpSpPr>
          <p:nvPr/>
        </p:nvGrpSpPr>
        <p:grpSpPr bwMode="auto">
          <a:xfrm>
            <a:off x="7912107" y="430213"/>
            <a:ext cx="279400" cy="255587"/>
            <a:chOff x="384" y="72"/>
            <a:chExt cx="908" cy="908"/>
          </a:xfrm>
        </p:grpSpPr>
        <p:sp>
          <p:nvSpPr>
            <p:cNvPr id="1043525" name="Oval 69"/>
            <p:cNvSpPr>
              <a:spLocks noChangeArrowheads="1"/>
            </p:cNvSpPr>
            <p:nvPr userDrawn="1"/>
          </p:nvSpPr>
          <p:spPr bwMode="auto">
            <a:xfrm>
              <a:off x="384" y="72"/>
              <a:ext cx="908" cy="908"/>
            </a:xfrm>
            <a:prstGeom prst="ellipse">
              <a:avLst/>
            </a:prstGeom>
            <a:gradFill rotWithShape="1">
              <a:gsLst>
                <a:gs pos="0">
                  <a:srgbClr val="DDF2FF"/>
                </a:gs>
                <a:gs pos="100000">
                  <a:srgbClr val="3900C6"/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lIns="98489" tIns="49251" rIns="98489" bIns="49251" anchor="ctr"/>
            <a:lstStyle/>
            <a:p>
              <a:pPr defTabSz="981527"/>
              <a:endParaRPr lang="ko-KR" altLang="en-US" sz="2600" dirty="0">
                <a:latin typeface="HY헤드라인M" pitchFamily="18" charset="-127"/>
                <a:ea typeface="HY헤드라인M" pitchFamily="18" charset="-127"/>
              </a:endParaRPr>
            </a:p>
          </p:txBody>
        </p:sp>
        <p:sp>
          <p:nvSpPr>
            <p:cNvPr id="1043526" name="Oval 70"/>
            <p:cNvSpPr>
              <a:spLocks noChangeArrowheads="1"/>
            </p:cNvSpPr>
            <p:nvPr userDrawn="1"/>
          </p:nvSpPr>
          <p:spPr bwMode="auto">
            <a:xfrm>
              <a:off x="612" y="328"/>
              <a:ext cx="408" cy="408"/>
            </a:xfrm>
            <a:prstGeom prst="ellipse">
              <a:avLst/>
            </a:prstGeom>
            <a:gradFill rotWithShape="1">
              <a:gsLst>
                <a:gs pos="0">
                  <a:schemeClr val="bg1"/>
                </a:gs>
                <a:gs pos="100000">
                  <a:srgbClr val="3900C6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43527" name="Oval 71"/>
            <p:cNvSpPr>
              <a:spLocks noChangeArrowheads="1"/>
            </p:cNvSpPr>
            <p:nvPr userDrawn="1"/>
          </p:nvSpPr>
          <p:spPr bwMode="auto">
            <a:xfrm rot="-1983712">
              <a:off x="445" y="171"/>
              <a:ext cx="499" cy="318"/>
            </a:xfrm>
            <a:prstGeom prst="ellipse">
              <a:avLst/>
            </a:prstGeom>
            <a:gradFill rotWithShape="1">
              <a:gsLst>
                <a:gs pos="0">
                  <a:srgbClr val="E5E5FF">
                    <a:alpha val="95000"/>
                  </a:srgbClr>
                </a:gs>
                <a:gs pos="100000">
                  <a:schemeClr val="bg1">
                    <a:alpha val="0"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</p:grpSp>
      <p:grpSp>
        <p:nvGrpSpPr>
          <p:cNvPr id="1043528" name="Group 72"/>
          <p:cNvGrpSpPr>
            <a:grpSpLocks/>
          </p:cNvGrpSpPr>
          <p:nvPr/>
        </p:nvGrpSpPr>
        <p:grpSpPr bwMode="auto">
          <a:xfrm>
            <a:off x="8585314" y="438154"/>
            <a:ext cx="277813" cy="257175"/>
            <a:chOff x="1383" y="73"/>
            <a:chExt cx="907" cy="907"/>
          </a:xfrm>
        </p:grpSpPr>
        <p:sp>
          <p:nvSpPr>
            <p:cNvPr id="1043529" name="Oval 73"/>
            <p:cNvSpPr>
              <a:spLocks noChangeArrowheads="1"/>
            </p:cNvSpPr>
            <p:nvPr userDrawn="1"/>
          </p:nvSpPr>
          <p:spPr bwMode="auto">
            <a:xfrm>
              <a:off x="1383" y="73"/>
              <a:ext cx="907" cy="907"/>
            </a:xfrm>
            <a:prstGeom prst="ellipse">
              <a:avLst/>
            </a:prstGeom>
            <a:gradFill rotWithShape="1">
              <a:gsLst>
                <a:gs pos="0">
                  <a:srgbClr val="DDF2FF"/>
                </a:gs>
                <a:gs pos="100000">
                  <a:srgbClr val="0099FF"/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43530" name="Oval 74"/>
            <p:cNvSpPr>
              <a:spLocks noChangeArrowheads="1"/>
            </p:cNvSpPr>
            <p:nvPr userDrawn="1"/>
          </p:nvSpPr>
          <p:spPr bwMode="auto">
            <a:xfrm>
              <a:off x="1610" y="328"/>
              <a:ext cx="408" cy="408"/>
            </a:xfrm>
            <a:prstGeom prst="ellipse">
              <a:avLst/>
            </a:prstGeom>
            <a:gradFill rotWithShape="1">
              <a:gsLst>
                <a:gs pos="0">
                  <a:schemeClr val="bg1"/>
                </a:gs>
                <a:gs pos="100000">
                  <a:srgbClr val="3900C6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43531" name="Oval 75"/>
            <p:cNvSpPr>
              <a:spLocks noChangeArrowheads="1"/>
            </p:cNvSpPr>
            <p:nvPr userDrawn="1"/>
          </p:nvSpPr>
          <p:spPr bwMode="auto">
            <a:xfrm rot="-1983712">
              <a:off x="1443" y="171"/>
              <a:ext cx="499" cy="318"/>
            </a:xfrm>
            <a:prstGeom prst="ellipse">
              <a:avLst/>
            </a:prstGeom>
            <a:gradFill rotWithShape="1">
              <a:gsLst>
                <a:gs pos="0">
                  <a:srgbClr val="E5E5FF">
                    <a:alpha val="95000"/>
                  </a:srgbClr>
                </a:gs>
                <a:gs pos="100000">
                  <a:schemeClr val="bg1">
                    <a:alpha val="0"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</p:grpSp>
      <p:grpSp>
        <p:nvGrpSpPr>
          <p:cNvPr id="1043532" name="Group 76"/>
          <p:cNvGrpSpPr>
            <a:grpSpLocks/>
          </p:cNvGrpSpPr>
          <p:nvPr/>
        </p:nvGrpSpPr>
        <p:grpSpPr bwMode="auto">
          <a:xfrm>
            <a:off x="8248657" y="434982"/>
            <a:ext cx="280988" cy="257175"/>
            <a:chOff x="3379" y="73"/>
            <a:chExt cx="907" cy="907"/>
          </a:xfrm>
        </p:grpSpPr>
        <p:sp>
          <p:nvSpPr>
            <p:cNvPr id="1043533" name="Oval 77"/>
            <p:cNvSpPr>
              <a:spLocks noChangeArrowheads="1"/>
            </p:cNvSpPr>
            <p:nvPr userDrawn="1"/>
          </p:nvSpPr>
          <p:spPr bwMode="auto">
            <a:xfrm>
              <a:off x="3379" y="73"/>
              <a:ext cx="907" cy="907"/>
            </a:xfrm>
            <a:prstGeom prst="ellipse">
              <a:avLst/>
            </a:prstGeom>
            <a:gradFill rotWithShape="1">
              <a:gsLst>
                <a:gs pos="0">
                  <a:schemeClr val="bg1"/>
                </a:gs>
                <a:gs pos="100000">
                  <a:srgbClr val="FF00FF"/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43534" name="Oval 78"/>
            <p:cNvSpPr>
              <a:spLocks noChangeArrowheads="1"/>
            </p:cNvSpPr>
            <p:nvPr userDrawn="1"/>
          </p:nvSpPr>
          <p:spPr bwMode="auto">
            <a:xfrm>
              <a:off x="3606" y="328"/>
              <a:ext cx="408" cy="408"/>
            </a:xfrm>
            <a:prstGeom prst="ellipse">
              <a:avLst/>
            </a:prstGeom>
            <a:gradFill rotWithShape="1">
              <a:gsLst>
                <a:gs pos="0">
                  <a:schemeClr val="bg1"/>
                </a:gs>
                <a:gs pos="100000">
                  <a:srgbClr val="3900C6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43535" name="Oval 79"/>
            <p:cNvSpPr>
              <a:spLocks noChangeArrowheads="1"/>
            </p:cNvSpPr>
            <p:nvPr userDrawn="1"/>
          </p:nvSpPr>
          <p:spPr bwMode="auto">
            <a:xfrm rot="-1983712">
              <a:off x="3439" y="171"/>
              <a:ext cx="499" cy="318"/>
            </a:xfrm>
            <a:prstGeom prst="ellipse">
              <a:avLst/>
            </a:prstGeom>
            <a:gradFill rotWithShape="1">
              <a:gsLst>
                <a:gs pos="0">
                  <a:srgbClr val="FFDDFF">
                    <a:alpha val="95000"/>
                  </a:srgbClr>
                </a:gs>
                <a:gs pos="100000">
                  <a:schemeClr val="bg1">
                    <a:alpha val="0"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</p:grp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74" r:id="rId1"/>
    <p:sldLayoutId id="2147483848" r:id="rId2"/>
    <p:sldLayoutId id="2147483849" r:id="rId3"/>
    <p:sldLayoutId id="2147483850" r:id="rId4"/>
    <p:sldLayoutId id="2147483851" r:id="rId5"/>
    <p:sldLayoutId id="2147483852" r:id="rId6"/>
    <p:sldLayoutId id="2147483853" r:id="rId7"/>
    <p:sldLayoutId id="2147483854" r:id="rId8"/>
    <p:sldLayoutId id="2147483855" r:id="rId9"/>
    <p:sldLayoutId id="2147483856" r:id="rId10"/>
    <p:sldLayoutId id="2147483857" r:id="rId11"/>
  </p:sldLayoutIdLst>
  <p:txStyles>
    <p:titleStyle>
      <a:lvl1pPr algn="ctr" defTabSz="981527" rtl="0" fontAlgn="base" latinLnBrk="1">
        <a:spcBef>
          <a:spcPct val="0"/>
        </a:spcBef>
        <a:spcAft>
          <a:spcPct val="0"/>
        </a:spcAft>
        <a:defRPr kumimoji="1" sz="4700">
          <a:solidFill>
            <a:schemeClr val="tx2"/>
          </a:solidFill>
          <a:latin typeface="+mj-lt"/>
          <a:ea typeface="+mj-ea"/>
          <a:cs typeface="+mj-cs"/>
        </a:defRPr>
      </a:lvl1pPr>
      <a:lvl2pPr algn="ctr" defTabSz="981527" rtl="0" fontAlgn="base" latinLnBrk="1">
        <a:spcBef>
          <a:spcPct val="0"/>
        </a:spcBef>
        <a:spcAft>
          <a:spcPct val="0"/>
        </a:spcAft>
        <a:defRPr kumimoji="1" sz="4700">
          <a:solidFill>
            <a:schemeClr val="tx2"/>
          </a:solidFill>
          <a:latin typeface="굴림" pitchFamily="50" charset="-127"/>
          <a:ea typeface="굴림" pitchFamily="50" charset="-127"/>
        </a:defRPr>
      </a:lvl2pPr>
      <a:lvl3pPr algn="ctr" defTabSz="981527" rtl="0" fontAlgn="base" latinLnBrk="1">
        <a:spcBef>
          <a:spcPct val="0"/>
        </a:spcBef>
        <a:spcAft>
          <a:spcPct val="0"/>
        </a:spcAft>
        <a:defRPr kumimoji="1" sz="4700">
          <a:solidFill>
            <a:schemeClr val="tx2"/>
          </a:solidFill>
          <a:latin typeface="굴림" pitchFamily="50" charset="-127"/>
          <a:ea typeface="굴림" pitchFamily="50" charset="-127"/>
        </a:defRPr>
      </a:lvl3pPr>
      <a:lvl4pPr algn="ctr" defTabSz="981527" rtl="0" fontAlgn="base" latinLnBrk="1">
        <a:spcBef>
          <a:spcPct val="0"/>
        </a:spcBef>
        <a:spcAft>
          <a:spcPct val="0"/>
        </a:spcAft>
        <a:defRPr kumimoji="1" sz="4700">
          <a:solidFill>
            <a:schemeClr val="tx2"/>
          </a:solidFill>
          <a:latin typeface="굴림" pitchFamily="50" charset="-127"/>
          <a:ea typeface="굴림" pitchFamily="50" charset="-127"/>
        </a:defRPr>
      </a:lvl4pPr>
      <a:lvl5pPr algn="ctr" defTabSz="981527" rtl="0" fontAlgn="base" latinLnBrk="1">
        <a:spcBef>
          <a:spcPct val="0"/>
        </a:spcBef>
        <a:spcAft>
          <a:spcPct val="0"/>
        </a:spcAft>
        <a:defRPr kumimoji="1" sz="4700">
          <a:solidFill>
            <a:schemeClr val="tx2"/>
          </a:solidFill>
          <a:latin typeface="굴림" pitchFamily="50" charset="-127"/>
          <a:ea typeface="굴림" pitchFamily="50" charset="-127"/>
        </a:defRPr>
      </a:lvl5pPr>
      <a:lvl6pPr marL="454488" algn="ctr" defTabSz="981527" rtl="0" fontAlgn="base" latinLnBrk="1">
        <a:spcBef>
          <a:spcPct val="0"/>
        </a:spcBef>
        <a:spcAft>
          <a:spcPct val="0"/>
        </a:spcAft>
        <a:defRPr kumimoji="1" sz="4700">
          <a:solidFill>
            <a:schemeClr val="tx2"/>
          </a:solidFill>
          <a:latin typeface="굴림" pitchFamily="50" charset="-127"/>
          <a:ea typeface="굴림" pitchFamily="50" charset="-127"/>
        </a:defRPr>
      </a:lvl6pPr>
      <a:lvl7pPr marL="908945" algn="ctr" defTabSz="981527" rtl="0" fontAlgn="base" latinLnBrk="1">
        <a:spcBef>
          <a:spcPct val="0"/>
        </a:spcBef>
        <a:spcAft>
          <a:spcPct val="0"/>
        </a:spcAft>
        <a:defRPr kumimoji="1" sz="4700">
          <a:solidFill>
            <a:schemeClr val="tx2"/>
          </a:solidFill>
          <a:latin typeface="굴림" pitchFamily="50" charset="-127"/>
          <a:ea typeface="굴림" pitchFamily="50" charset="-127"/>
        </a:defRPr>
      </a:lvl7pPr>
      <a:lvl8pPr marL="1363412" algn="ctr" defTabSz="981527" rtl="0" fontAlgn="base" latinLnBrk="1">
        <a:spcBef>
          <a:spcPct val="0"/>
        </a:spcBef>
        <a:spcAft>
          <a:spcPct val="0"/>
        </a:spcAft>
        <a:defRPr kumimoji="1" sz="4700">
          <a:solidFill>
            <a:schemeClr val="tx2"/>
          </a:solidFill>
          <a:latin typeface="굴림" pitchFamily="50" charset="-127"/>
          <a:ea typeface="굴림" pitchFamily="50" charset="-127"/>
        </a:defRPr>
      </a:lvl8pPr>
      <a:lvl9pPr marL="1817867" algn="ctr" defTabSz="981527" rtl="0" fontAlgn="base" latinLnBrk="1">
        <a:spcBef>
          <a:spcPct val="0"/>
        </a:spcBef>
        <a:spcAft>
          <a:spcPct val="0"/>
        </a:spcAft>
        <a:defRPr kumimoji="1" sz="4700">
          <a:solidFill>
            <a:schemeClr val="tx2"/>
          </a:solidFill>
          <a:latin typeface="굴림" pitchFamily="50" charset="-127"/>
          <a:ea typeface="굴림" pitchFamily="50" charset="-127"/>
        </a:defRPr>
      </a:lvl9pPr>
    </p:titleStyle>
    <p:bodyStyle>
      <a:lvl1pPr marL="367677" indent="-367677" algn="l" defTabSz="981527" rtl="0" fontAlgn="base" latinLnBrk="1">
        <a:spcBef>
          <a:spcPct val="20000"/>
        </a:spcBef>
        <a:spcAft>
          <a:spcPct val="0"/>
        </a:spcAft>
        <a:buChar char="•"/>
        <a:defRPr kumimoji="1" sz="3500">
          <a:solidFill>
            <a:schemeClr val="tx1"/>
          </a:solidFill>
          <a:latin typeface="+mn-lt"/>
          <a:ea typeface="+mn-ea"/>
          <a:cs typeface="+mn-cs"/>
        </a:defRPr>
      </a:lvl1pPr>
      <a:lvl2pPr marL="798476" indent="-307733" algn="l" defTabSz="981527" rtl="0" fontAlgn="base" latinLnBrk="1">
        <a:spcBef>
          <a:spcPct val="20000"/>
        </a:spcBef>
        <a:spcAft>
          <a:spcPct val="0"/>
        </a:spcAft>
        <a:buChar char="–"/>
        <a:defRPr kumimoji="1" sz="3100">
          <a:solidFill>
            <a:schemeClr val="tx1"/>
          </a:solidFill>
          <a:latin typeface="+mn-lt"/>
          <a:ea typeface="+mn-ea"/>
        </a:defRPr>
      </a:lvl2pPr>
      <a:lvl3pPr marL="1226123" indent="-244606" algn="l" defTabSz="981527" rtl="0" fontAlgn="base" latinLnBrk="1">
        <a:spcBef>
          <a:spcPct val="20000"/>
        </a:spcBef>
        <a:spcAft>
          <a:spcPct val="0"/>
        </a:spcAft>
        <a:buChar char="•"/>
        <a:defRPr kumimoji="1" sz="2600">
          <a:solidFill>
            <a:schemeClr val="tx1"/>
          </a:solidFill>
          <a:latin typeface="+mn-lt"/>
          <a:ea typeface="+mn-ea"/>
        </a:defRPr>
      </a:lvl3pPr>
      <a:lvl4pPr marL="1716881" indent="-244606" algn="l" defTabSz="981527" rtl="0" fontAlgn="base" latinLnBrk="1">
        <a:spcBef>
          <a:spcPct val="20000"/>
        </a:spcBef>
        <a:spcAft>
          <a:spcPct val="0"/>
        </a:spcAft>
        <a:buChar char="–"/>
        <a:defRPr kumimoji="1" sz="2100">
          <a:solidFill>
            <a:schemeClr val="tx1"/>
          </a:solidFill>
          <a:latin typeface="+mn-lt"/>
          <a:ea typeface="+mn-ea"/>
        </a:defRPr>
      </a:lvl4pPr>
      <a:lvl5pPr marL="2207636" indent="-244606" algn="l" defTabSz="981527" rtl="0" fontAlgn="base" latinLnBrk="1">
        <a:spcBef>
          <a:spcPct val="20000"/>
        </a:spcBef>
        <a:spcAft>
          <a:spcPct val="0"/>
        </a:spcAft>
        <a:buChar char="»"/>
        <a:defRPr kumimoji="1" sz="2100">
          <a:solidFill>
            <a:schemeClr val="tx1"/>
          </a:solidFill>
          <a:latin typeface="+mn-lt"/>
          <a:ea typeface="+mn-ea"/>
        </a:defRPr>
      </a:lvl5pPr>
      <a:lvl6pPr marL="2662105" indent="-244606" algn="l" defTabSz="981527" rtl="0" fontAlgn="base" latinLnBrk="1">
        <a:spcBef>
          <a:spcPct val="20000"/>
        </a:spcBef>
        <a:spcAft>
          <a:spcPct val="0"/>
        </a:spcAft>
        <a:buChar char="»"/>
        <a:defRPr kumimoji="1" sz="2100">
          <a:solidFill>
            <a:schemeClr val="tx1"/>
          </a:solidFill>
          <a:latin typeface="+mn-lt"/>
          <a:ea typeface="+mn-ea"/>
        </a:defRPr>
      </a:lvl6pPr>
      <a:lvl7pPr marL="3116602" indent="-244606" algn="l" defTabSz="981527" rtl="0" fontAlgn="base" latinLnBrk="1">
        <a:spcBef>
          <a:spcPct val="20000"/>
        </a:spcBef>
        <a:spcAft>
          <a:spcPct val="0"/>
        </a:spcAft>
        <a:buChar char="»"/>
        <a:defRPr kumimoji="1" sz="2100">
          <a:solidFill>
            <a:schemeClr val="tx1"/>
          </a:solidFill>
          <a:latin typeface="+mn-lt"/>
          <a:ea typeface="+mn-ea"/>
        </a:defRPr>
      </a:lvl7pPr>
      <a:lvl8pPr marL="3571054" indent="-244606" algn="l" defTabSz="981527" rtl="0" fontAlgn="base" latinLnBrk="1">
        <a:spcBef>
          <a:spcPct val="20000"/>
        </a:spcBef>
        <a:spcAft>
          <a:spcPct val="0"/>
        </a:spcAft>
        <a:buChar char="»"/>
        <a:defRPr kumimoji="1" sz="2100">
          <a:solidFill>
            <a:schemeClr val="tx1"/>
          </a:solidFill>
          <a:latin typeface="+mn-lt"/>
          <a:ea typeface="+mn-ea"/>
        </a:defRPr>
      </a:lvl8pPr>
      <a:lvl9pPr marL="4025532" indent="-244606" algn="l" defTabSz="981527" rtl="0" fontAlgn="base" latinLnBrk="1">
        <a:spcBef>
          <a:spcPct val="20000"/>
        </a:spcBef>
        <a:spcAft>
          <a:spcPct val="0"/>
        </a:spcAft>
        <a:buChar char="»"/>
        <a:defRPr kumimoji="1" sz="2100">
          <a:solidFill>
            <a:schemeClr val="tx1"/>
          </a:solidFill>
          <a:latin typeface="+mn-lt"/>
          <a:ea typeface="+mn-ea"/>
        </a:defRPr>
      </a:lvl9pPr>
    </p:bodyStyle>
    <p:otherStyle>
      <a:defPPr>
        <a:defRPr lang="ko-KR"/>
      </a:defPPr>
      <a:lvl1pPr marL="0" algn="l" defTabSz="908945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4488" algn="l" defTabSz="908945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08945" algn="l" defTabSz="908945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63412" algn="l" defTabSz="908945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17867" algn="l" defTabSz="908945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72338" algn="l" defTabSz="908945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26806" algn="l" defTabSz="908945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181264" algn="l" defTabSz="908945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35747" algn="l" defTabSz="908945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52674" name="Picture 2" descr="blue"/>
          <p:cNvPicPr>
            <a:picLocks noChangeAspect="1" noChangeArrowheads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xmlns=""/>
              </a:ext>
            </a:extLst>
          </a:blip>
          <a:srcRect/>
          <a:stretch>
            <a:fillRect/>
          </a:stretch>
        </p:blipFill>
        <p:spPr bwMode="auto">
          <a:xfrm>
            <a:off x="0" y="111"/>
            <a:ext cx="10668000" cy="1152525"/>
          </a:xfrm>
          <a:prstGeom prst="rect">
            <a:avLst/>
          </a:prstGeom>
          <a:noFill/>
        </p:spPr>
      </p:pic>
      <p:sp>
        <p:nvSpPr>
          <p:cNvPr id="1052675" name="Rectangle 3"/>
          <p:cNvSpPr>
            <a:spLocks noChangeArrowheads="1"/>
          </p:cNvSpPr>
          <p:nvPr/>
        </p:nvSpPr>
        <p:spPr bwMode="auto">
          <a:xfrm>
            <a:off x="0" y="7104062"/>
            <a:ext cx="10668000" cy="336551"/>
          </a:xfrm>
          <a:prstGeom prst="rect">
            <a:avLst/>
          </a:prstGeom>
          <a:solidFill>
            <a:srgbClr val="B2B2B2"/>
          </a:solidFill>
          <a:ln w="9525">
            <a:noFill/>
            <a:miter lim="800000"/>
            <a:headEnd/>
            <a:tailEnd/>
          </a:ln>
          <a:effectLst/>
        </p:spPr>
        <p:txBody>
          <a:bodyPr wrap="none" lIns="90893" tIns="45454" rIns="90893" bIns="45454" anchor="ctr"/>
          <a:lstStyle/>
          <a:p>
            <a:endParaRPr lang="ko-KR" altLang="en-US"/>
          </a:p>
        </p:txBody>
      </p:sp>
      <p:grpSp>
        <p:nvGrpSpPr>
          <p:cNvPr id="1052676" name="Group 4"/>
          <p:cNvGrpSpPr>
            <a:grpSpLocks/>
          </p:cNvGrpSpPr>
          <p:nvPr/>
        </p:nvGrpSpPr>
        <p:grpSpPr bwMode="auto">
          <a:xfrm rot="-2166924">
            <a:off x="701675" y="-3092440"/>
            <a:ext cx="11988800" cy="5667375"/>
            <a:chOff x="266" y="453"/>
            <a:chExt cx="6490" cy="1666"/>
          </a:xfrm>
        </p:grpSpPr>
        <p:sp>
          <p:nvSpPr>
            <p:cNvPr id="1052677" name="Freeform 5"/>
            <p:cNvSpPr>
              <a:spLocks/>
            </p:cNvSpPr>
            <p:nvPr userDrawn="1"/>
          </p:nvSpPr>
          <p:spPr bwMode="auto">
            <a:xfrm>
              <a:off x="266" y="570"/>
              <a:ext cx="4772" cy="1549"/>
            </a:xfrm>
            <a:custGeom>
              <a:avLst/>
              <a:gdLst/>
              <a:ahLst/>
              <a:cxnLst>
                <a:cxn ang="0">
                  <a:pos x="4772" y="2929"/>
                </a:cxn>
                <a:cxn ang="0">
                  <a:pos x="4719" y="2956"/>
                </a:cxn>
                <a:cxn ang="0">
                  <a:pos x="4658" y="2985"/>
                </a:cxn>
                <a:cxn ang="0">
                  <a:pos x="4574" y="3017"/>
                </a:cxn>
                <a:cxn ang="0">
                  <a:pos x="4472" y="3048"/>
                </a:cxn>
                <a:cxn ang="0">
                  <a:pos x="4351" y="3076"/>
                </a:cxn>
                <a:cxn ang="0">
                  <a:pos x="4215" y="3093"/>
                </a:cxn>
                <a:cxn ang="0">
                  <a:pos x="4141" y="3097"/>
                </a:cxn>
                <a:cxn ang="0">
                  <a:pos x="4065" y="3097"/>
                </a:cxn>
                <a:cxn ang="0">
                  <a:pos x="3984" y="3092"/>
                </a:cxn>
                <a:cxn ang="0">
                  <a:pos x="3902" y="3082"/>
                </a:cxn>
                <a:cxn ang="0">
                  <a:pos x="3818" y="3066"/>
                </a:cxn>
                <a:cxn ang="0">
                  <a:pos x="3730" y="3045"/>
                </a:cxn>
                <a:cxn ang="0">
                  <a:pos x="3640" y="3016"/>
                </a:cxn>
                <a:cxn ang="0">
                  <a:pos x="3548" y="2980"/>
                </a:cxn>
                <a:cxn ang="0">
                  <a:pos x="3455" y="2937"/>
                </a:cxn>
                <a:cxn ang="0">
                  <a:pos x="3361" y="2885"/>
                </a:cxn>
                <a:cxn ang="0">
                  <a:pos x="3265" y="2824"/>
                </a:cxn>
                <a:cxn ang="0">
                  <a:pos x="3169" y="2754"/>
                </a:cxn>
                <a:cxn ang="0">
                  <a:pos x="3072" y="2673"/>
                </a:cxn>
                <a:cxn ang="0">
                  <a:pos x="2974" y="2583"/>
                </a:cxn>
                <a:cxn ang="0">
                  <a:pos x="2876" y="2481"/>
                </a:cxn>
                <a:cxn ang="0">
                  <a:pos x="2778" y="2367"/>
                </a:cxn>
                <a:cxn ang="0">
                  <a:pos x="2681" y="2241"/>
                </a:cxn>
                <a:cxn ang="0">
                  <a:pos x="2583" y="2102"/>
                </a:cxn>
                <a:cxn ang="0">
                  <a:pos x="2488" y="1960"/>
                </a:cxn>
                <a:cxn ang="0">
                  <a:pos x="2303" y="1695"/>
                </a:cxn>
                <a:cxn ang="0">
                  <a:pos x="2125" y="1456"/>
                </a:cxn>
                <a:cxn ang="0">
                  <a:pos x="1953" y="1240"/>
                </a:cxn>
                <a:cxn ang="0">
                  <a:pos x="1788" y="1046"/>
                </a:cxn>
                <a:cxn ang="0">
                  <a:pos x="1628" y="873"/>
                </a:cxn>
                <a:cxn ang="0">
                  <a:pos x="1471" y="720"/>
                </a:cxn>
                <a:cxn ang="0">
                  <a:pos x="1317" y="584"/>
                </a:cxn>
                <a:cxn ang="0">
                  <a:pos x="1166" y="466"/>
                </a:cxn>
                <a:cxn ang="0">
                  <a:pos x="1014" y="365"/>
                </a:cxn>
                <a:cxn ang="0">
                  <a:pos x="865" y="277"/>
                </a:cxn>
                <a:cxn ang="0">
                  <a:pos x="713" y="203"/>
                </a:cxn>
                <a:cxn ang="0">
                  <a:pos x="560" y="140"/>
                </a:cxn>
                <a:cxn ang="0">
                  <a:pos x="405" y="90"/>
                </a:cxn>
                <a:cxn ang="0">
                  <a:pos x="247" y="48"/>
                </a:cxn>
                <a:cxn ang="0">
                  <a:pos x="84" y="14"/>
                </a:cxn>
              </a:cxnLst>
              <a:rect l="0" t="0" r="r" b="b"/>
              <a:pathLst>
                <a:path w="4772" h="3097">
                  <a:moveTo>
                    <a:pt x="4772" y="2929"/>
                  </a:moveTo>
                  <a:lnTo>
                    <a:pt x="4772" y="2929"/>
                  </a:lnTo>
                  <a:lnTo>
                    <a:pt x="4758" y="2937"/>
                  </a:lnTo>
                  <a:lnTo>
                    <a:pt x="4719" y="2956"/>
                  </a:lnTo>
                  <a:lnTo>
                    <a:pt x="4691" y="2971"/>
                  </a:lnTo>
                  <a:lnTo>
                    <a:pt x="4658" y="2985"/>
                  </a:lnTo>
                  <a:lnTo>
                    <a:pt x="4619" y="3001"/>
                  </a:lnTo>
                  <a:lnTo>
                    <a:pt x="4574" y="3017"/>
                  </a:lnTo>
                  <a:lnTo>
                    <a:pt x="4526" y="3034"/>
                  </a:lnTo>
                  <a:lnTo>
                    <a:pt x="4472" y="3048"/>
                  </a:lnTo>
                  <a:lnTo>
                    <a:pt x="4413" y="3063"/>
                  </a:lnTo>
                  <a:lnTo>
                    <a:pt x="4351" y="3076"/>
                  </a:lnTo>
                  <a:lnTo>
                    <a:pt x="4286" y="3085"/>
                  </a:lnTo>
                  <a:lnTo>
                    <a:pt x="4215" y="3093"/>
                  </a:lnTo>
                  <a:lnTo>
                    <a:pt x="4179" y="3095"/>
                  </a:lnTo>
                  <a:lnTo>
                    <a:pt x="4141" y="3097"/>
                  </a:lnTo>
                  <a:lnTo>
                    <a:pt x="4104" y="3097"/>
                  </a:lnTo>
                  <a:lnTo>
                    <a:pt x="4065" y="3097"/>
                  </a:lnTo>
                  <a:lnTo>
                    <a:pt x="4025" y="3095"/>
                  </a:lnTo>
                  <a:lnTo>
                    <a:pt x="3984" y="3092"/>
                  </a:lnTo>
                  <a:lnTo>
                    <a:pt x="3944" y="3087"/>
                  </a:lnTo>
                  <a:lnTo>
                    <a:pt x="3902" y="3082"/>
                  </a:lnTo>
                  <a:lnTo>
                    <a:pt x="3859" y="3076"/>
                  </a:lnTo>
                  <a:lnTo>
                    <a:pt x="3818" y="3066"/>
                  </a:lnTo>
                  <a:lnTo>
                    <a:pt x="3773" y="3056"/>
                  </a:lnTo>
                  <a:lnTo>
                    <a:pt x="3730" y="3045"/>
                  </a:lnTo>
                  <a:lnTo>
                    <a:pt x="3684" y="3032"/>
                  </a:lnTo>
                  <a:lnTo>
                    <a:pt x="3640" y="3016"/>
                  </a:lnTo>
                  <a:lnTo>
                    <a:pt x="3594" y="3000"/>
                  </a:lnTo>
                  <a:lnTo>
                    <a:pt x="3548" y="2980"/>
                  </a:lnTo>
                  <a:lnTo>
                    <a:pt x="3503" y="2959"/>
                  </a:lnTo>
                  <a:lnTo>
                    <a:pt x="3455" y="2937"/>
                  </a:lnTo>
                  <a:lnTo>
                    <a:pt x="3408" y="2912"/>
                  </a:lnTo>
                  <a:lnTo>
                    <a:pt x="3361" y="2885"/>
                  </a:lnTo>
                  <a:lnTo>
                    <a:pt x="3314" y="2856"/>
                  </a:lnTo>
                  <a:lnTo>
                    <a:pt x="3265" y="2824"/>
                  </a:lnTo>
                  <a:lnTo>
                    <a:pt x="3218" y="2790"/>
                  </a:lnTo>
                  <a:lnTo>
                    <a:pt x="3169" y="2754"/>
                  </a:lnTo>
                  <a:lnTo>
                    <a:pt x="3121" y="2715"/>
                  </a:lnTo>
                  <a:lnTo>
                    <a:pt x="3072" y="2673"/>
                  </a:lnTo>
                  <a:lnTo>
                    <a:pt x="3024" y="2630"/>
                  </a:lnTo>
                  <a:lnTo>
                    <a:pt x="2974" y="2583"/>
                  </a:lnTo>
                  <a:lnTo>
                    <a:pt x="2925" y="2533"/>
                  </a:lnTo>
                  <a:lnTo>
                    <a:pt x="2876" y="2481"/>
                  </a:lnTo>
                  <a:lnTo>
                    <a:pt x="2828" y="2425"/>
                  </a:lnTo>
                  <a:lnTo>
                    <a:pt x="2778" y="2367"/>
                  </a:lnTo>
                  <a:lnTo>
                    <a:pt x="2729" y="2305"/>
                  </a:lnTo>
                  <a:lnTo>
                    <a:pt x="2681" y="2241"/>
                  </a:lnTo>
                  <a:lnTo>
                    <a:pt x="2632" y="2173"/>
                  </a:lnTo>
                  <a:lnTo>
                    <a:pt x="2583" y="2102"/>
                  </a:lnTo>
                  <a:lnTo>
                    <a:pt x="2583" y="2102"/>
                  </a:lnTo>
                  <a:lnTo>
                    <a:pt x="2488" y="1960"/>
                  </a:lnTo>
                  <a:lnTo>
                    <a:pt x="2395" y="1824"/>
                  </a:lnTo>
                  <a:lnTo>
                    <a:pt x="2303" y="1695"/>
                  </a:lnTo>
                  <a:lnTo>
                    <a:pt x="2213" y="1572"/>
                  </a:lnTo>
                  <a:lnTo>
                    <a:pt x="2125" y="1456"/>
                  </a:lnTo>
                  <a:lnTo>
                    <a:pt x="2038" y="1345"/>
                  </a:lnTo>
                  <a:lnTo>
                    <a:pt x="1953" y="1240"/>
                  </a:lnTo>
                  <a:lnTo>
                    <a:pt x="1870" y="1140"/>
                  </a:lnTo>
                  <a:lnTo>
                    <a:pt x="1788" y="1046"/>
                  </a:lnTo>
                  <a:lnTo>
                    <a:pt x="1707" y="957"/>
                  </a:lnTo>
                  <a:lnTo>
                    <a:pt x="1628" y="873"/>
                  </a:lnTo>
                  <a:lnTo>
                    <a:pt x="1549" y="794"/>
                  </a:lnTo>
                  <a:lnTo>
                    <a:pt x="1471" y="720"/>
                  </a:lnTo>
                  <a:lnTo>
                    <a:pt x="1394" y="649"/>
                  </a:lnTo>
                  <a:lnTo>
                    <a:pt x="1317" y="584"/>
                  </a:lnTo>
                  <a:lnTo>
                    <a:pt x="1241" y="523"/>
                  </a:lnTo>
                  <a:lnTo>
                    <a:pt x="1166" y="466"/>
                  </a:lnTo>
                  <a:lnTo>
                    <a:pt x="1089" y="413"/>
                  </a:lnTo>
                  <a:lnTo>
                    <a:pt x="1014" y="365"/>
                  </a:lnTo>
                  <a:lnTo>
                    <a:pt x="940" y="319"/>
                  </a:lnTo>
                  <a:lnTo>
                    <a:pt x="865" y="277"/>
                  </a:lnTo>
                  <a:lnTo>
                    <a:pt x="790" y="239"/>
                  </a:lnTo>
                  <a:lnTo>
                    <a:pt x="713" y="203"/>
                  </a:lnTo>
                  <a:lnTo>
                    <a:pt x="637" y="171"/>
                  </a:lnTo>
                  <a:lnTo>
                    <a:pt x="560" y="140"/>
                  </a:lnTo>
                  <a:lnTo>
                    <a:pt x="484" y="114"/>
                  </a:lnTo>
                  <a:lnTo>
                    <a:pt x="405" y="90"/>
                  </a:lnTo>
                  <a:lnTo>
                    <a:pt x="327" y="67"/>
                  </a:lnTo>
                  <a:lnTo>
                    <a:pt x="247" y="48"/>
                  </a:lnTo>
                  <a:lnTo>
                    <a:pt x="166" y="30"/>
                  </a:lnTo>
                  <a:lnTo>
                    <a:pt x="84" y="14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52678" name="Freeform 6"/>
            <p:cNvSpPr>
              <a:spLocks/>
            </p:cNvSpPr>
            <p:nvPr userDrawn="1"/>
          </p:nvSpPr>
          <p:spPr bwMode="auto">
            <a:xfrm>
              <a:off x="275" y="591"/>
              <a:ext cx="4814" cy="1515"/>
            </a:xfrm>
            <a:custGeom>
              <a:avLst/>
              <a:gdLst/>
              <a:ahLst/>
              <a:cxnLst>
                <a:cxn ang="0">
                  <a:pos x="4814" y="2845"/>
                </a:cxn>
                <a:cxn ang="0">
                  <a:pos x="4763" y="2874"/>
                </a:cxn>
                <a:cxn ang="0">
                  <a:pos x="4701" y="2904"/>
                </a:cxn>
                <a:cxn ang="0">
                  <a:pos x="4618" y="2938"/>
                </a:cxn>
                <a:cxn ang="0">
                  <a:pos x="4517" y="2972"/>
                </a:cxn>
                <a:cxn ang="0">
                  <a:pos x="4396" y="3001"/>
                </a:cxn>
                <a:cxn ang="0">
                  <a:pos x="4260" y="3021"/>
                </a:cxn>
                <a:cxn ang="0">
                  <a:pos x="4186" y="3027"/>
                </a:cxn>
                <a:cxn ang="0">
                  <a:pos x="4110" y="3029"/>
                </a:cxn>
                <a:cxn ang="0">
                  <a:pos x="4031" y="3025"/>
                </a:cxn>
                <a:cxn ang="0">
                  <a:pos x="3948" y="3016"/>
                </a:cxn>
                <a:cxn ang="0">
                  <a:pos x="3863" y="3003"/>
                </a:cxn>
                <a:cxn ang="0">
                  <a:pos x="3774" y="2983"/>
                </a:cxn>
                <a:cxn ang="0">
                  <a:pos x="3684" y="2956"/>
                </a:cxn>
                <a:cxn ang="0">
                  <a:pos x="3592" y="2922"/>
                </a:cxn>
                <a:cxn ang="0">
                  <a:pos x="3499" y="2880"/>
                </a:cxn>
                <a:cxn ang="0">
                  <a:pos x="3403" y="2830"/>
                </a:cxn>
                <a:cxn ang="0">
                  <a:pos x="3308" y="2770"/>
                </a:cxn>
                <a:cxn ang="0">
                  <a:pos x="3209" y="2703"/>
                </a:cxn>
                <a:cxn ang="0">
                  <a:pos x="3110" y="2623"/>
                </a:cxn>
                <a:cxn ang="0">
                  <a:pos x="3012" y="2535"/>
                </a:cxn>
                <a:cxn ang="0">
                  <a:pos x="2913" y="2433"/>
                </a:cxn>
                <a:cxn ang="0">
                  <a:pos x="2813" y="2321"/>
                </a:cxn>
                <a:cxn ang="0">
                  <a:pos x="2713" y="2197"/>
                </a:cxn>
                <a:cxn ang="0">
                  <a:pos x="2615" y="2058"/>
                </a:cxn>
                <a:cxn ang="0">
                  <a:pos x="2516" y="1918"/>
                </a:cxn>
                <a:cxn ang="0">
                  <a:pos x="2327" y="1656"/>
                </a:cxn>
                <a:cxn ang="0">
                  <a:pos x="2145" y="1419"/>
                </a:cxn>
                <a:cxn ang="0">
                  <a:pos x="1972" y="1206"/>
                </a:cxn>
                <a:cxn ang="0">
                  <a:pos x="1802" y="1014"/>
                </a:cxn>
                <a:cxn ang="0">
                  <a:pos x="1640" y="842"/>
                </a:cxn>
                <a:cxn ang="0">
                  <a:pos x="1480" y="692"/>
                </a:cxn>
                <a:cxn ang="0">
                  <a:pos x="1325" y="560"/>
                </a:cxn>
                <a:cxn ang="0">
                  <a:pos x="1172" y="444"/>
                </a:cxn>
                <a:cxn ang="0">
                  <a:pos x="1019" y="343"/>
                </a:cxn>
                <a:cxn ang="0">
                  <a:pos x="868" y="260"/>
                </a:cxn>
                <a:cxn ang="0">
                  <a:pos x="715" y="188"/>
                </a:cxn>
                <a:cxn ang="0">
                  <a:pos x="563" y="129"/>
                </a:cxn>
                <a:cxn ang="0">
                  <a:pos x="406" y="80"/>
                </a:cxn>
                <a:cxn ang="0">
                  <a:pos x="247" y="42"/>
                </a:cxn>
                <a:cxn ang="0">
                  <a:pos x="84" y="11"/>
                </a:cxn>
              </a:cxnLst>
              <a:rect l="0" t="0" r="r" b="b"/>
              <a:pathLst>
                <a:path w="4814" h="3029">
                  <a:moveTo>
                    <a:pt x="4814" y="2845"/>
                  </a:moveTo>
                  <a:lnTo>
                    <a:pt x="4814" y="2845"/>
                  </a:lnTo>
                  <a:lnTo>
                    <a:pt x="4801" y="2853"/>
                  </a:lnTo>
                  <a:lnTo>
                    <a:pt x="4763" y="2874"/>
                  </a:lnTo>
                  <a:lnTo>
                    <a:pt x="4735" y="2888"/>
                  </a:lnTo>
                  <a:lnTo>
                    <a:pt x="4701" y="2904"/>
                  </a:lnTo>
                  <a:lnTo>
                    <a:pt x="4663" y="2921"/>
                  </a:lnTo>
                  <a:lnTo>
                    <a:pt x="4618" y="2938"/>
                  </a:lnTo>
                  <a:lnTo>
                    <a:pt x="4570" y="2954"/>
                  </a:lnTo>
                  <a:lnTo>
                    <a:pt x="4517" y="2972"/>
                  </a:lnTo>
                  <a:lnTo>
                    <a:pt x="4459" y="2987"/>
                  </a:lnTo>
                  <a:lnTo>
                    <a:pt x="4396" y="3001"/>
                  </a:lnTo>
                  <a:lnTo>
                    <a:pt x="4331" y="3013"/>
                  </a:lnTo>
                  <a:lnTo>
                    <a:pt x="4260" y="3021"/>
                  </a:lnTo>
                  <a:lnTo>
                    <a:pt x="4224" y="3024"/>
                  </a:lnTo>
                  <a:lnTo>
                    <a:pt x="4186" y="3027"/>
                  </a:lnTo>
                  <a:lnTo>
                    <a:pt x="4149" y="3027"/>
                  </a:lnTo>
                  <a:lnTo>
                    <a:pt x="4110" y="3029"/>
                  </a:lnTo>
                  <a:lnTo>
                    <a:pt x="4071" y="3027"/>
                  </a:lnTo>
                  <a:lnTo>
                    <a:pt x="4031" y="3025"/>
                  </a:lnTo>
                  <a:lnTo>
                    <a:pt x="3989" y="3021"/>
                  </a:lnTo>
                  <a:lnTo>
                    <a:pt x="3948" y="3016"/>
                  </a:lnTo>
                  <a:lnTo>
                    <a:pt x="3906" y="3011"/>
                  </a:lnTo>
                  <a:lnTo>
                    <a:pt x="3863" y="3003"/>
                  </a:lnTo>
                  <a:lnTo>
                    <a:pt x="3818" y="2993"/>
                  </a:lnTo>
                  <a:lnTo>
                    <a:pt x="3774" y="2983"/>
                  </a:lnTo>
                  <a:lnTo>
                    <a:pt x="3730" y="2971"/>
                  </a:lnTo>
                  <a:lnTo>
                    <a:pt x="3684" y="2956"/>
                  </a:lnTo>
                  <a:lnTo>
                    <a:pt x="3639" y="2940"/>
                  </a:lnTo>
                  <a:lnTo>
                    <a:pt x="3592" y="2922"/>
                  </a:lnTo>
                  <a:lnTo>
                    <a:pt x="3546" y="2903"/>
                  </a:lnTo>
                  <a:lnTo>
                    <a:pt x="3499" y="2880"/>
                  </a:lnTo>
                  <a:lnTo>
                    <a:pt x="3452" y="2856"/>
                  </a:lnTo>
                  <a:lnTo>
                    <a:pt x="3403" y="2830"/>
                  </a:lnTo>
                  <a:lnTo>
                    <a:pt x="3356" y="2801"/>
                  </a:lnTo>
                  <a:lnTo>
                    <a:pt x="3308" y="2770"/>
                  </a:lnTo>
                  <a:lnTo>
                    <a:pt x="3259" y="2738"/>
                  </a:lnTo>
                  <a:lnTo>
                    <a:pt x="3209" y="2703"/>
                  </a:lnTo>
                  <a:lnTo>
                    <a:pt x="3160" y="2664"/>
                  </a:lnTo>
                  <a:lnTo>
                    <a:pt x="3110" y="2623"/>
                  </a:lnTo>
                  <a:lnTo>
                    <a:pt x="3062" y="2580"/>
                  </a:lnTo>
                  <a:lnTo>
                    <a:pt x="3012" y="2535"/>
                  </a:lnTo>
                  <a:lnTo>
                    <a:pt x="2962" y="2485"/>
                  </a:lnTo>
                  <a:lnTo>
                    <a:pt x="2913" y="2433"/>
                  </a:lnTo>
                  <a:lnTo>
                    <a:pt x="2863" y="2378"/>
                  </a:lnTo>
                  <a:lnTo>
                    <a:pt x="2813" y="2321"/>
                  </a:lnTo>
                  <a:lnTo>
                    <a:pt x="2763" y="2260"/>
                  </a:lnTo>
                  <a:lnTo>
                    <a:pt x="2713" y="2197"/>
                  </a:lnTo>
                  <a:lnTo>
                    <a:pt x="2663" y="2129"/>
                  </a:lnTo>
                  <a:lnTo>
                    <a:pt x="2615" y="2058"/>
                  </a:lnTo>
                  <a:lnTo>
                    <a:pt x="2615" y="2058"/>
                  </a:lnTo>
                  <a:lnTo>
                    <a:pt x="2516" y="1918"/>
                  </a:lnTo>
                  <a:lnTo>
                    <a:pt x="2420" y="1784"/>
                  </a:lnTo>
                  <a:lnTo>
                    <a:pt x="2327" y="1656"/>
                  </a:lnTo>
                  <a:lnTo>
                    <a:pt x="2236" y="1535"/>
                  </a:lnTo>
                  <a:lnTo>
                    <a:pt x="2145" y="1419"/>
                  </a:lnTo>
                  <a:lnTo>
                    <a:pt x="2058" y="1309"/>
                  </a:lnTo>
                  <a:lnTo>
                    <a:pt x="1972" y="1206"/>
                  </a:lnTo>
                  <a:lnTo>
                    <a:pt x="1887" y="1107"/>
                  </a:lnTo>
                  <a:lnTo>
                    <a:pt x="1802" y="1014"/>
                  </a:lnTo>
                  <a:lnTo>
                    <a:pt x="1721" y="925"/>
                  </a:lnTo>
                  <a:lnTo>
                    <a:pt x="1640" y="842"/>
                  </a:lnTo>
                  <a:lnTo>
                    <a:pt x="1559" y="765"/>
                  </a:lnTo>
                  <a:lnTo>
                    <a:pt x="1480" y="692"/>
                  </a:lnTo>
                  <a:lnTo>
                    <a:pt x="1403" y="623"/>
                  </a:lnTo>
                  <a:lnTo>
                    <a:pt x="1325" y="560"/>
                  </a:lnTo>
                  <a:lnTo>
                    <a:pt x="1248" y="499"/>
                  </a:lnTo>
                  <a:lnTo>
                    <a:pt x="1172" y="444"/>
                  </a:lnTo>
                  <a:lnTo>
                    <a:pt x="1096" y="392"/>
                  </a:lnTo>
                  <a:lnTo>
                    <a:pt x="1019" y="343"/>
                  </a:lnTo>
                  <a:lnTo>
                    <a:pt x="944" y="300"/>
                  </a:lnTo>
                  <a:lnTo>
                    <a:pt x="868" y="260"/>
                  </a:lnTo>
                  <a:lnTo>
                    <a:pt x="792" y="222"/>
                  </a:lnTo>
                  <a:lnTo>
                    <a:pt x="715" y="188"/>
                  </a:lnTo>
                  <a:lnTo>
                    <a:pt x="639" y="158"/>
                  </a:lnTo>
                  <a:lnTo>
                    <a:pt x="563" y="129"/>
                  </a:lnTo>
                  <a:lnTo>
                    <a:pt x="485" y="103"/>
                  </a:lnTo>
                  <a:lnTo>
                    <a:pt x="406" y="80"/>
                  </a:lnTo>
                  <a:lnTo>
                    <a:pt x="327" y="61"/>
                  </a:lnTo>
                  <a:lnTo>
                    <a:pt x="247" y="42"/>
                  </a:lnTo>
                  <a:lnTo>
                    <a:pt x="165" y="25"/>
                  </a:lnTo>
                  <a:lnTo>
                    <a:pt x="84" y="11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52679" name="Freeform 7"/>
            <p:cNvSpPr>
              <a:spLocks/>
            </p:cNvSpPr>
            <p:nvPr userDrawn="1"/>
          </p:nvSpPr>
          <p:spPr bwMode="auto">
            <a:xfrm>
              <a:off x="284" y="611"/>
              <a:ext cx="4856" cy="1481"/>
            </a:xfrm>
            <a:custGeom>
              <a:avLst/>
              <a:gdLst/>
              <a:ahLst/>
              <a:cxnLst>
                <a:cxn ang="0">
                  <a:pos x="4856" y="2763"/>
                </a:cxn>
                <a:cxn ang="0">
                  <a:pos x="4805" y="2793"/>
                </a:cxn>
                <a:cxn ang="0">
                  <a:pos x="4745" y="2824"/>
                </a:cxn>
                <a:cxn ang="0">
                  <a:pos x="4662" y="2860"/>
                </a:cxn>
                <a:cxn ang="0">
                  <a:pos x="4561" y="2897"/>
                </a:cxn>
                <a:cxn ang="0">
                  <a:pos x="4441" y="2927"/>
                </a:cxn>
                <a:cxn ang="0">
                  <a:pos x="4305" y="2952"/>
                </a:cxn>
                <a:cxn ang="0">
                  <a:pos x="4232" y="2958"/>
                </a:cxn>
                <a:cxn ang="0">
                  <a:pos x="4155" y="2961"/>
                </a:cxn>
                <a:cxn ang="0">
                  <a:pos x="4076" y="2960"/>
                </a:cxn>
                <a:cxn ang="0">
                  <a:pos x="3993" y="2953"/>
                </a:cxn>
                <a:cxn ang="0">
                  <a:pos x="3907" y="2940"/>
                </a:cxn>
                <a:cxn ang="0">
                  <a:pos x="3819" y="2923"/>
                </a:cxn>
                <a:cxn ang="0">
                  <a:pos x="3729" y="2897"/>
                </a:cxn>
                <a:cxn ang="0">
                  <a:pos x="3636" y="2864"/>
                </a:cxn>
                <a:cxn ang="0">
                  <a:pos x="3541" y="2824"/>
                </a:cxn>
                <a:cxn ang="0">
                  <a:pos x="3446" y="2776"/>
                </a:cxn>
                <a:cxn ang="0">
                  <a:pos x="3348" y="2719"/>
                </a:cxn>
                <a:cxn ang="0">
                  <a:pos x="3250" y="2651"/>
                </a:cxn>
                <a:cxn ang="0">
                  <a:pos x="3150" y="2574"/>
                </a:cxn>
                <a:cxn ang="0">
                  <a:pos x="3050" y="2487"/>
                </a:cxn>
                <a:cxn ang="0">
                  <a:pos x="2949" y="2388"/>
                </a:cxn>
                <a:cxn ang="0">
                  <a:pos x="2847" y="2277"/>
                </a:cxn>
                <a:cxn ang="0">
                  <a:pos x="2746" y="2154"/>
                </a:cxn>
                <a:cxn ang="0">
                  <a:pos x="2645" y="2018"/>
                </a:cxn>
                <a:cxn ang="0">
                  <a:pos x="2545" y="1878"/>
                </a:cxn>
                <a:cxn ang="0">
                  <a:pos x="2352" y="1618"/>
                </a:cxn>
                <a:cxn ang="0">
                  <a:pos x="2167" y="1384"/>
                </a:cxn>
                <a:cxn ang="0">
                  <a:pos x="1989" y="1172"/>
                </a:cxn>
                <a:cxn ang="0">
                  <a:pos x="1818" y="983"/>
                </a:cxn>
                <a:cxn ang="0">
                  <a:pos x="1652" y="815"/>
                </a:cxn>
                <a:cxn ang="0">
                  <a:pos x="1491" y="667"/>
                </a:cxn>
                <a:cxn ang="0">
                  <a:pos x="1334" y="536"/>
                </a:cxn>
                <a:cxn ang="0">
                  <a:pos x="1178" y="423"/>
                </a:cxn>
                <a:cxn ang="0">
                  <a:pos x="1024" y="326"/>
                </a:cxn>
                <a:cxn ang="0">
                  <a:pos x="872" y="245"/>
                </a:cxn>
                <a:cxn ang="0">
                  <a:pos x="719" y="176"/>
                </a:cxn>
                <a:cxn ang="0">
                  <a:pos x="565" y="119"/>
                </a:cxn>
                <a:cxn ang="0">
                  <a:pos x="408" y="74"/>
                </a:cxn>
                <a:cxn ang="0">
                  <a:pos x="248" y="39"/>
                </a:cxn>
                <a:cxn ang="0">
                  <a:pos x="83" y="11"/>
                </a:cxn>
              </a:cxnLst>
              <a:rect l="0" t="0" r="r" b="b"/>
              <a:pathLst>
                <a:path w="4856" h="2961">
                  <a:moveTo>
                    <a:pt x="4856" y="2763"/>
                  </a:moveTo>
                  <a:lnTo>
                    <a:pt x="4856" y="2763"/>
                  </a:lnTo>
                  <a:lnTo>
                    <a:pt x="4844" y="2771"/>
                  </a:lnTo>
                  <a:lnTo>
                    <a:pt x="4805" y="2793"/>
                  </a:lnTo>
                  <a:lnTo>
                    <a:pt x="4777" y="2808"/>
                  </a:lnTo>
                  <a:lnTo>
                    <a:pt x="4745" y="2824"/>
                  </a:lnTo>
                  <a:lnTo>
                    <a:pt x="4706" y="2842"/>
                  </a:lnTo>
                  <a:lnTo>
                    <a:pt x="4662" y="2860"/>
                  </a:lnTo>
                  <a:lnTo>
                    <a:pt x="4613" y="2879"/>
                  </a:lnTo>
                  <a:lnTo>
                    <a:pt x="4561" y="2897"/>
                  </a:lnTo>
                  <a:lnTo>
                    <a:pt x="4504" y="2913"/>
                  </a:lnTo>
                  <a:lnTo>
                    <a:pt x="4441" y="2927"/>
                  </a:lnTo>
                  <a:lnTo>
                    <a:pt x="4375" y="2940"/>
                  </a:lnTo>
                  <a:lnTo>
                    <a:pt x="4305" y="2952"/>
                  </a:lnTo>
                  <a:lnTo>
                    <a:pt x="4269" y="2955"/>
                  </a:lnTo>
                  <a:lnTo>
                    <a:pt x="4232" y="2958"/>
                  </a:lnTo>
                  <a:lnTo>
                    <a:pt x="4194" y="2960"/>
                  </a:lnTo>
                  <a:lnTo>
                    <a:pt x="4155" y="2961"/>
                  </a:lnTo>
                  <a:lnTo>
                    <a:pt x="4116" y="2961"/>
                  </a:lnTo>
                  <a:lnTo>
                    <a:pt x="4076" y="2960"/>
                  </a:lnTo>
                  <a:lnTo>
                    <a:pt x="4034" y="2956"/>
                  </a:lnTo>
                  <a:lnTo>
                    <a:pt x="3993" y="2953"/>
                  </a:lnTo>
                  <a:lnTo>
                    <a:pt x="3950" y="2947"/>
                  </a:lnTo>
                  <a:lnTo>
                    <a:pt x="3907" y="2940"/>
                  </a:lnTo>
                  <a:lnTo>
                    <a:pt x="3864" y="2932"/>
                  </a:lnTo>
                  <a:lnTo>
                    <a:pt x="3819" y="2923"/>
                  </a:lnTo>
                  <a:lnTo>
                    <a:pt x="3773" y="2911"/>
                  </a:lnTo>
                  <a:lnTo>
                    <a:pt x="3729" y="2897"/>
                  </a:lnTo>
                  <a:lnTo>
                    <a:pt x="3683" y="2882"/>
                  </a:lnTo>
                  <a:lnTo>
                    <a:pt x="3636" y="2864"/>
                  </a:lnTo>
                  <a:lnTo>
                    <a:pt x="3589" y="2845"/>
                  </a:lnTo>
                  <a:lnTo>
                    <a:pt x="3541" y="2824"/>
                  </a:lnTo>
                  <a:lnTo>
                    <a:pt x="3494" y="2801"/>
                  </a:lnTo>
                  <a:lnTo>
                    <a:pt x="3446" y="2776"/>
                  </a:lnTo>
                  <a:lnTo>
                    <a:pt x="3397" y="2748"/>
                  </a:lnTo>
                  <a:lnTo>
                    <a:pt x="3348" y="2719"/>
                  </a:lnTo>
                  <a:lnTo>
                    <a:pt x="3299" y="2687"/>
                  </a:lnTo>
                  <a:lnTo>
                    <a:pt x="3250" y="2651"/>
                  </a:lnTo>
                  <a:lnTo>
                    <a:pt x="3200" y="2614"/>
                  </a:lnTo>
                  <a:lnTo>
                    <a:pt x="3150" y="2574"/>
                  </a:lnTo>
                  <a:lnTo>
                    <a:pt x="3100" y="2532"/>
                  </a:lnTo>
                  <a:lnTo>
                    <a:pt x="3050" y="2487"/>
                  </a:lnTo>
                  <a:lnTo>
                    <a:pt x="3000" y="2438"/>
                  </a:lnTo>
                  <a:lnTo>
                    <a:pt x="2949" y="2388"/>
                  </a:lnTo>
                  <a:lnTo>
                    <a:pt x="2899" y="2333"/>
                  </a:lnTo>
                  <a:lnTo>
                    <a:pt x="2847" y="2277"/>
                  </a:lnTo>
                  <a:lnTo>
                    <a:pt x="2797" y="2217"/>
                  </a:lnTo>
                  <a:lnTo>
                    <a:pt x="2746" y="2154"/>
                  </a:lnTo>
                  <a:lnTo>
                    <a:pt x="2696" y="2088"/>
                  </a:lnTo>
                  <a:lnTo>
                    <a:pt x="2645" y="2018"/>
                  </a:lnTo>
                  <a:lnTo>
                    <a:pt x="2645" y="2018"/>
                  </a:lnTo>
                  <a:lnTo>
                    <a:pt x="2545" y="1878"/>
                  </a:lnTo>
                  <a:lnTo>
                    <a:pt x="2447" y="1745"/>
                  </a:lnTo>
                  <a:lnTo>
                    <a:pt x="2352" y="1618"/>
                  </a:lnTo>
                  <a:lnTo>
                    <a:pt x="2259" y="1498"/>
                  </a:lnTo>
                  <a:lnTo>
                    <a:pt x="2167" y="1384"/>
                  </a:lnTo>
                  <a:lnTo>
                    <a:pt x="2077" y="1276"/>
                  </a:lnTo>
                  <a:lnTo>
                    <a:pt x="1989" y="1172"/>
                  </a:lnTo>
                  <a:lnTo>
                    <a:pt x="1903" y="1075"/>
                  </a:lnTo>
                  <a:lnTo>
                    <a:pt x="1818" y="983"/>
                  </a:lnTo>
                  <a:lnTo>
                    <a:pt x="1735" y="896"/>
                  </a:lnTo>
                  <a:lnTo>
                    <a:pt x="1652" y="815"/>
                  </a:lnTo>
                  <a:lnTo>
                    <a:pt x="1571" y="738"/>
                  </a:lnTo>
                  <a:lnTo>
                    <a:pt x="1491" y="667"/>
                  </a:lnTo>
                  <a:lnTo>
                    <a:pt x="1412" y="599"/>
                  </a:lnTo>
                  <a:lnTo>
                    <a:pt x="1334" y="536"/>
                  </a:lnTo>
                  <a:lnTo>
                    <a:pt x="1256" y="478"/>
                  </a:lnTo>
                  <a:lnTo>
                    <a:pt x="1178" y="423"/>
                  </a:lnTo>
                  <a:lnTo>
                    <a:pt x="1102" y="373"/>
                  </a:lnTo>
                  <a:lnTo>
                    <a:pt x="1024" y="326"/>
                  </a:lnTo>
                  <a:lnTo>
                    <a:pt x="948" y="284"/>
                  </a:lnTo>
                  <a:lnTo>
                    <a:pt x="872" y="245"/>
                  </a:lnTo>
                  <a:lnTo>
                    <a:pt x="795" y="208"/>
                  </a:lnTo>
                  <a:lnTo>
                    <a:pt x="719" y="176"/>
                  </a:lnTo>
                  <a:lnTo>
                    <a:pt x="641" y="147"/>
                  </a:lnTo>
                  <a:lnTo>
                    <a:pt x="565" y="119"/>
                  </a:lnTo>
                  <a:lnTo>
                    <a:pt x="486" y="95"/>
                  </a:lnTo>
                  <a:lnTo>
                    <a:pt x="408" y="74"/>
                  </a:lnTo>
                  <a:lnTo>
                    <a:pt x="327" y="55"/>
                  </a:lnTo>
                  <a:lnTo>
                    <a:pt x="248" y="39"/>
                  </a:lnTo>
                  <a:lnTo>
                    <a:pt x="166" y="24"/>
                  </a:lnTo>
                  <a:lnTo>
                    <a:pt x="83" y="11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52680" name="Freeform 8"/>
            <p:cNvSpPr>
              <a:spLocks/>
            </p:cNvSpPr>
            <p:nvPr userDrawn="1"/>
          </p:nvSpPr>
          <p:spPr bwMode="auto">
            <a:xfrm>
              <a:off x="293" y="633"/>
              <a:ext cx="4897" cy="1445"/>
            </a:xfrm>
            <a:custGeom>
              <a:avLst/>
              <a:gdLst/>
              <a:ahLst/>
              <a:cxnLst>
                <a:cxn ang="0">
                  <a:pos x="4897" y="2675"/>
                </a:cxn>
                <a:cxn ang="0">
                  <a:pos x="4847" y="2707"/>
                </a:cxn>
                <a:cxn ang="0">
                  <a:pos x="4788" y="2740"/>
                </a:cxn>
                <a:cxn ang="0">
                  <a:pos x="4706" y="2777"/>
                </a:cxn>
                <a:cxn ang="0">
                  <a:pos x="4604" y="2816"/>
                </a:cxn>
                <a:cxn ang="0">
                  <a:pos x="4485" y="2849"/>
                </a:cxn>
                <a:cxn ang="0">
                  <a:pos x="4350" y="2875"/>
                </a:cxn>
                <a:cxn ang="0">
                  <a:pos x="4277" y="2885"/>
                </a:cxn>
                <a:cxn ang="0">
                  <a:pos x="4200" y="2888"/>
                </a:cxn>
                <a:cxn ang="0">
                  <a:pos x="4120" y="2888"/>
                </a:cxn>
                <a:cxn ang="0">
                  <a:pos x="4036" y="2883"/>
                </a:cxn>
                <a:cxn ang="0">
                  <a:pos x="3952" y="2874"/>
                </a:cxn>
                <a:cxn ang="0">
                  <a:pos x="3863" y="2858"/>
                </a:cxn>
                <a:cxn ang="0">
                  <a:pos x="3773" y="2833"/>
                </a:cxn>
                <a:cxn ang="0">
                  <a:pos x="3680" y="2803"/>
                </a:cxn>
                <a:cxn ang="0">
                  <a:pos x="3584" y="2764"/>
                </a:cxn>
                <a:cxn ang="0">
                  <a:pos x="3488" y="2717"/>
                </a:cxn>
                <a:cxn ang="0">
                  <a:pos x="3389" y="2662"/>
                </a:cxn>
                <a:cxn ang="0">
                  <a:pos x="3290" y="2596"/>
                </a:cxn>
                <a:cxn ang="0">
                  <a:pos x="3190" y="2522"/>
                </a:cxn>
                <a:cxn ang="0">
                  <a:pos x="3087" y="2434"/>
                </a:cxn>
                <a:cxn ang="0">
                  <a:pos x="2985" y="2338"/>
                </a:cxn>
                <a:cxn ang="0">
                  <a:pos x="2881" y="2228"/>
                </a:cxn>
                <a:cxn ang="0">
                  <a:pos x="2779" y="2107"/>
                </a:cxn>
                <a:cxn ang="0">
                  <a:pos x="2676" y="1971"/>
                </a:cxn>
                <a:cxn ang="0">
                  <a:pos x="2573" y="1834"/>
                </a:cxn>
                <a:cxn ang="0">
                  <a:pos x="2376" y="1577"/>
                </a:cxn>
                <a:cxn ang="0">
                  <a:pos x="2188" y="1345"/>
                </a:cxn>
                <a:cxn ang="0">
                  <a:pos x="2007" y="1136"/>
                </a:cxn>
                <a:cxn ang="0">
                  <a:pos x="1833" y="949"/>
                </a:cxn>
                <a:cxn ang="0">
                  <a:pos x="1665" y="783"/>
                </a:cxn>
                <a:cxn ang="0">
                  <a:pos x="1501" y="637"/>
                </a:cxn>
                <a:cxn ang="0">
                  <a:pos x="1342" y="510"/>
                </a:cxn>
                <a:cxn ang="0">
                  <a:pos x="1185" y="400"/>
                </a:cxn>
                <a:cxn ang="0">
                  <a:pos x="1031" y="306"/>
                </a:cxn>
                <a:cxn ang="0">
                  <a:pos x="876" y="226"/>
                </a:cxn>
                <a:cxn ang="0">
                  <a:pos x="722" y="161"/>
                </a:cxn>
                <a:cxn ang="0">
                  <a:pos x="567" y="106"/>
                </a:cxn>
                <a:cxn ang="0">
                  <a:pos x="409" y="64"/>
                </a:cxn>
                <a:cxn ang="0">
                  <a:pos x="249" y="32"/>
                </a:cxn>
                <a:cxn ang="0">
                  <a:pos x="84" y="8"/>
                </a:cxn>
              </a:cxnLst>
              <a:rect l="0" t="0" r="r" b="b"/>
              <a:pathLst>
                <a:path w="4897" h="2890">
                  <a:moveTo>
                    <a:pt x="4897" y="2675"/>
                  </a:moveTo>
                  <a:lnTo>
                    <a:pt x="4897" y="2675"/>
                  </a:lnTo>
                  <a:lnTo>
                    <a:pt x="4885" y="2683"/>
                  </a:lnTo>
                  <a:lnTo>
                    <a:pt x="4847" y="2707"/>
                  </a:lnTo>
                  <a:lnTo>
                    <a:pt x="4820" y="2722"/>
                  </a:lnTo>
                  <a:lnTo>
                    <a:pt x="4788" y="2740"/>
                  </a:lnTo>
                  <a:lnTo>
                    <a:pt x="4749" y="2757"/>
                  </a:lnTo>
                  <a:lnTo>
                    <a:pt x="4706" y="2777"/>
                  </a:lnTo>
                  <a:lnTo>
                    <a:pt x="4657" y="2796"/>
                  </a:lnTo>
                  <a:lnTo>
                    <a:pt x="4604" y="2816"/>
                  </a:lnTo>
                  <a:lnTo>
                    <a:pt x="4547" y="2833"/>
                  </a:lnTo>
                  <a:lnTo>
                    <a:pt x="4485" y="2849"/>
                  </a:lnTo>
                  <a:lnTo>
                    <a:pt x="4420" y="2864"/>
                  </a:lnTo>
                  <a:lnTo>
                    <a:pt x="4350" y="2875"/>
                  </a:lnTo>
                  <a:lnTo>
                    <a:pt x="4314" y="2880"/>
                  </a:lnTo>
                  <a:lnTo>
                    <a:pt x="4277" y="2885"/>
                  </a:lnTo>
                  <a:lnTo>
                    <a:pt x="4239" y="2887"/>
                  </a:lnTo>
                  <a:lnTo>
                    <a:pt x="4200" y="2888"/>
                  </a:lnTo>
                  <a:lnTo>
                    <a:pt x="4160" y="2890"/>
                  </a:lnTo>
                  <a:lnTo>
                    <a:pt x="4120" y="2888"/>
                  </a:lnTo>
                  <a:lnTo>
                    <a:pt x="4078" y="2887"/>
                  </a:lnTo>
                  <a:lnTo>
                    <a:pt x="4036" y="2883"/>
                  </a:lnTo>
                  <a:lnTo>
                    <a:pt x="3995" y="2880"/>
                  </a:lnTo>
                  <a:lnTo>
                    <a:pt x="3952" y="2874"/>
                  </a:lnTo>
                  <a:lnTo>
                    <a:pt x="3907" y="2866"/>
                  </a:lnTo>
                  <a:lnTo>
                    <a:pt x="3863" y="2858"/>
                  </a:lnTo>
                  <a:lnTo>
                    <a:pt x="3818" y="2846"/>
                  </a:lnTo>
                  <a:lnTo>
                    <a:pt x="3773" y="2833"/>
                  </a:lnTo>
                  <a:lnTo>
                    <a:pt x="3725" y="2819"/>
                  </a:lnTo>
                  <a:lnTo>
                    <a:pt x="3680" y="2803"/>
                  </a:lnTo>
                  <a:lnTo>
                    <a:pt x="3632" y="2785"/>
                  </a:lnTo>
                  <a:lnTo>
                    <a:pt x="3584" y="2764"/>
                  </a:lnTo>
                  <a:lnTo>
                    <a:pt x="3537" y="2743"/>
                  </a:lnTo>
                  <a:lnTo>
                    <a:pt x="3488" y="2717"/>
                  </a:lnTo>
                  <a:lnTo>
                    <a:pt x="3438" y="2691"/>
                  </a:lnTo>
                  <a:lnTo>
                    <a:pt x="3389" y="2662"/>
                  </a:lnTo>
                  <a:lnTo>
                    <a:pt x="3339" y="2630"/>
                  </a:lnTo>
                  <a:lnTo>
                    <a:pt x="3290" y="2596"/>
                  </a:lnTo>
                  <a:lnTo>
                    <a:pt x="3240" y="2560"/>
                  </a:lnTo>
                  <a:lnTo>
                    <a:pt x="3190" y="2522"/>
                  </a:lnTo>
                  <a:lnTo>
                    <a:pt x="3138" y="2480"/>
                  </a:lnTo>
                  <a:lnTo>
                    <a:pt x="3087" y="2434"/>
                  </a:lnTo>
                  <a:lnTo>
                    <a:pt x="3037" y="2388"/>
                  </a:lnTo>
                  <a:lnTo>
                    <a:pt x="2985" y="2338"/>
                  </a:lnTo>
                  <a:lnTo>
                    <a:pt x="2934" y="2284"/>
                  </a:lnTo>
                  <a:lnTo>
                    <a:pt x="2881" y="2228"/>
                  </a:lnTo>
                  <a:lnTo>
                    <a:pt x="2830" y="2168"/>
                  </a:lnTo>
                  <a:lnTo>
                    <a:pt x="2779" y="2107"/>
                  </a:lnTo>
                  <a:lnTo>
                    <a:pt x="2727" y="2040"/>
                  </a:lnTo>
                  <a:lnTo>
                    <a:pt x="2676" y="1971"/>
                  </a:lnTo>
                  <a:lnTo>
                    <a:pt x="2676" y="1971"/>
                  </a:lnTo>
                  <a:lnTo>
                    <a:pt x="2573" y="1834"/>
                  </a:lnTo>
                  <a:lnTo>
                    <a:pt x="2473" y="1701"/>
                  </a:lnTo>
                  <a:lnTo>
                    <a:pt x="2376" y="1577"/>
                  </a:lnTo>
                  <a:lnTo>
                    <a:pt x="2282" y="1458"/>
                  </a:lnTo>
                  <a:lnTo>
                    <a:pt x="2188" y="1345"/>
                  </a:lnTo>
                  <a:lnTo>
                    <a:pt x="2097" y="1238"/>
                  </a:lnTo>
                  <a:lnTo>
                    <a:pt x="2007" y="1136"/>
                  </a:lnTo>
                  <a:lnTo>
                    <a:pt x="1919" y="1039"/>
                  </a:lnTo>
                  <a:lnTo>
                    <a:pt x="1833" y="949"/>
                  </a:lnTo>
                  <a:lnTo>
                    <a:pt x="1748" y="863"/>
                  </a:lnTo>
                  <a:lnTo>
                    <a:pt x="1665" y="783"/>
                  </a:lnTo>
                  <a:lnTo>
                    <a:pt x="1583" y="708"/>
                  </a:lnTo>
                  <a:lnTo>
                    <a:pt x="1501" y="637"/>
                  </a:lnTo>
                  <a:lnTo>
                    <a:pt x="1421" y="571"/>
                  </a:lnTo>
                  <a:lnTo>
                    <a:pt x="1342" y="510"/>
                  </a:lnTo>
                  <a:lnTo>
                    <a:pt x="1264" y="453"/>
                  </a:lnTo>
                  <a:lnTo>
                    <a:pt x="1185" y="400"/>
                  </a:lnTo>
                  <a:lnTo>
                    <a:pt x="1107" y="352"/>
                  </a:lnTo>
                  <a:lnTo>
                    <a:pt x="1031" y="306"/>
                  </a:lnTo>
                  <a:lnTo>
                    <a:pt x="953" y="264"/>
                  </a:lnTo>
                  <a:lnTo>
                    <a:pt x="876" y="226"/>
                  </a:lnTo>
                  <a:lnTo>
                    <a:pt x="799" y="192"/>
                  </a:lnTo>
                  <a:lnTo>
                    <a:pt x="722" y="161"/>
                  </a:lnTo>
                  <a:lnTo>
                    <a:pt x="645" y="132"/>
                  </a:lnTo>
                  <a:lnTo>
                    <a:pt x="567" y="106"/>
                  </a:lnTo>
                  <a:lnTo>
                    <a:pt x="488" y="85"/>
                  </a:lnTo>
                  <a:lnTo>
                    <a:pt x="409" y="64"/>
                  </a:lnTo>
                  <a:lnTo>
                    <a:pt x="329" y="46"/>
                  </a:lnTo>
                  <a:lnTo>
                    <a:pt x="249" y="32"/>
                  </a:lnTo>
                  <a:lnTo>
                    <a:pt x="167" y="19"/>
                  </a:lnTo>
                  <a:lnTo>
                    <a:pt x="84" y="8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52681" name="Freeform 9"/>
            <p:cNvSpPr>
              <a:spLocks/>
            </p:cNvSpPr>
            <p:nvPr userDrawn="1"/>
          </p:nvSpPr>
          <p:spPr bwMode="auto">
            <a:xfrm>
              <a:off x="303" y="654"/>
              <a:ext cx="4937" cy="1411"/>
            </a:xfrm>
            <a:custGeom>
              <a:avLst/>
              <a:gdLst/>
              <a:ahLst/>
              <a:cxnLst>
                <a:cxn ang="0">
                  <a:pos x="4937" y="2589"/>
                </a:cxn>
                <a:cxn ang="0">
                  <a:pos x="4887" y="2622"/>
                </a:cxn>
                <a:cxn ang="0">
                  <a:pos x="4828" y="2656"/>
                </a:cxn>
                <a:cxn ang="0">
                  <a:pos x="4747" y="2696"/>
                </a:cxn>
                <a:cxn ang="0">
                  <a:pos x="4646" y="2736"/>
                </a:cxn>
                <a:cxn ang="0">
                  <a:pos x="4528" y="2774"/>
                </a:cxn>
                <a:cxn ang="0">
                  <a:pos x="4393" y="2803"/>
                </a:cxn>
                <a:cxn ang="0">
                  <a:pos x="4319" y="2812"/>
                </a:cxn>
                <a:cxn ang="0">
                  <a:pos x="4243" y="2819"/>
                </a:cxn>
                <a:cxn ang="0">
                  <a:pos x="4163" y="2820"/>
                </a:cxn>
                <a:cxn ang="0">
                  <a:pos x="4081" y="2817"/>
                </a:cxn>
                <a:cxn ang="0">
                  <a:pos x="3995" y="2807"/>
                </a:cxn>
                <a:cxn ang="0">
                  <a:pos x="3906" y="2793"/>
                </a:cxn>
                <a:cxn ang="0">
                  <a:pos x="3814" y="2772"/>
                </a:cxn>
                <a:cxn ang="0">
                  <a:pos x="3721" y="2743"/>
                </a:cxn>
                <a:cxn ang="0">
                  <a:pos x="3625" y="2706"/>
                </a:cxn>
                <a:cxn ang="0">
                  <a:pos x="3528" y="2661"/>
                </a:cxn>
                <a:cxn ang="0">
                  <a:pos x="3429" y="2607"/>
                </a:cxn>
                <a:cxn ang="0">
                  <a:pos x="3328" y="2543"/>
                </a:cxn>
                <a:cxn ang="0">
                  <a:pos x="3227" y="2470"/>
                </a:cxn>
                <a:cxn ang="0">
                  <a:pos x="3124" y="2384"/>
                </a:cxn>
                <a:cxn ang="0">
                  <a:pos x="3020" y="2289"/>
                </a:cxn>
                <a:cxn ang="0">
                  <a:pos x="2916" y="2181"/>
                </a:cxn>
                <a:cxn ang="0">
                  <a:pos x="2810" y="2061"/>
                </a:cxn>
                <a:cxn ang="0">
                  <a:pos x="2705" y="1927"/>
                </a:cxn>
                <a:cxn ang="0">
                  <a:pos x="2601" y="1792"/>
                </a:cxn>
                <a:cxn ang="0">
                  <a:pos x="2399" y="1537"/>
                </a:cxn>
                <a:cxn ang="0">
                  <a:pos x="2208" y="1307"/>
                </a:cxn>
                <a:cxn ang="0">
                  <a:pos x="2024" y="1101"/>
                </a:cxn>
                <a:cxn ang="0">
                  <a:pos x="1847" y="917"/>
                </a:cxn>
                <a:cxn ang="0">
                  <a:pos x="1677" y="754"/>
                </a:cxn>
                <a:cxn ang="0">
                  <a:pos x="1511" y="611"/>
                </a:cxn>
                <a:cxn ang="0">
                  <a:pos x="1350" y="486"/>
                </a:cxn>
                <a:cxn ang="0">
                  <a:pos x="1191" y="379"/>
                </a:cxn>
                <a:cxn ang="0">
                  <a:pos x="1034" y="287"/>
                </a:cxn>
                <a:cxn ang="0">
                  <a:pos x="879" y="211"/>
                </a:cxn>
                <a:cxn ang="0">
                  <a:pos x="723" y="148"/>
                </a:cxn>
                <a:cxn ang="0">
                  <a:pos x="568" y="96"/>
                </a:cxn>
                <a:cxn ang="0">
                  <a:pos x="410" y="58"/>
                </a:cxn>
                <a:cxn ang="0">
                  <a:pos x="249" y="27"/>
                </a:cxn>
                <a:cxn ang="0">
                  <a:pos x="85" y="8"/>
                </a:cxn>
              </a:cxnLst>
              <a:rect l="0" t="0" r="r" b="b"/>
              <a:pathLst>
                <a:path w="4937" h="2820">
                  <a:moveTo>
                    <a:pt x="4937" y="2589"/>
                  </a:moveTo>
                  <a:lnTo>
                    <a:pt x="4937" y="2589"/>
                  </a:lnTo>
                  <a:lnTo>
                    <a:pt x="4925" y="2599"/>
                  </a:lnTo>
                  <a:lnTo>
                    <a:pt x="4887" y="2622"/>
                  </a:lnTo>
                  <a:lnTo>
                    <a:pt x="4861" y="2638"/>
                  </a:lnTo>
                  <a:lnTo>
                    <a:pt x="4828" y="2656"/>
                  </a:lnTo>
                  <a:lnTo>
                    <a:pt x="4790" y="2675"/>
                  </a:lnTo>
                  <a:lnTo>
                    <a:pt x="4747" y="2696"/>
                  </a:lnTo>
                  <a:lnTo>
                    <a:pt x="4698" y="2717"/>
                  </a:lnTo>
                  <a:lnTo>
                    <a:pt x="4646" y="2736"/>
                  </a:lnTo>
                  <a:lnTo>
                    <a:pt x="4589" y="2756"/>
                  </a:lnTo>
                  <a:lnTo>
                    <a:pt x="4528" y="2774"/>
                  </a:lnTo>
                  <a:lnTo>
                    <a:pt x="4462" y="2790"/>
                  </a:lnTo>
                  <a:lnTo>
                    <a:pt x="4393" y="2803"/>
                  </a:lnTo>
                  <a:lnTo>
                    <a:pt x="4357" y="2807"/>
                  </a:lnTo>
                  <a:lnTo>
                    <a:pt x="4319" y="2812"/>
                  </a:lnTo>
                  <a:lnTo>
                    <a:pt x="4282" y="2816"/>
                  </a:lnTo>
                  <a:lnTo>
                    <a:pt x="4243" y="2819"/>
                  </a:lnTo>
                  <a:lnTo>
                    <a:pt x="4203" y="2820"/>
                  </a:lnTo>
                  <a:lnTo>
                    <a:pt x="4163" y="2820"/>
                  </a:lnTo>
                  <a:lnTo>
                    <a:pt x="4122" y="2819"/>
                  </a:lnTo>
                  <a:lnTo>
                    <a:pt x="4081" y="2817"/>
                  </a:lnTo>
                  <a:lnTo>
                    <a:pt x="4038" y="2812"/>
                  </a:lnTo>
                  <a:lnTo>
                    <a:pt x="3995" y="2807"/>
                  </a:lnTo>
                  <a:lnTo>
                    <a:pt x="3950" y="2801"/>
                  </a:lnTo>
                  <a:lnTo>
                    <a:pt x="3906" y="2793"/>
                  </a:lnTo>
                  <a:lnTo>
                    <a:pt x="3860" y="2783"/>
                  </a:lnTo>
                  <a:lnTo>
                    <a:pt x="3814" y="2772"/>
                  </a:lnTo>
                  <a:lnTo>
                    <a:pt x="3768" y="2757"/>
                  </a:lnTo>
                  <a:lnTo>
                    <a:pt x="3721" y="2743"/>
                  </a:lnTo>
                  <a:lnTo>
                    <a:pt x="3674" y="2725"/>
                  </a:lnTo>
                  <a:lnTo>
                    <a:pt x="3625" y="2706"/>
                  </a:lnTo>
                  <a:lnTo>
                    <a:pt x="3577" y="2685"/>
                  </a:lnTo>
                  <a:lnTo>
                    <a:pt x="3528" y="2661"/>
                  </a:lnTo>
                  <a:lnTo>
                    <a:pt x="3479" y="2635"/>
                  </a:lnTo>
                  <a:lnTo>
                    <a:pt x="3429" y="2607"/>
                  </a:lnTo>
                  <a:lnTo>
                    <a:pt x="3379" y="2577"/>
                  </a:lnTo>
                  <a:lnTo>
                    <a:pt x="3328" y="2543"/>
                  </a:lnTo>
                  <a:lnTo>
                    <a:pt x="3278" y="2507"/>
                  </a:lnTo>
                  <a:lnTo>
                    <a:pt x="3227" y="2470"/>
                  </a:lnTo>
                  <a:lnTo>
                    <a:pt x="3175" y="2428"/>
                  </a:lnTo>
                  <a:lnTo>
                    <a:pt x="3124" y="2384"/>
                  </a:lnTo>
                  <a:lnTo>
                    <a:pt x="3071" y="2338"/>
                  </a:lnTo>
                  <a:lnTo>
                    <a:pt x="3020" y="2289"/>
                  </a:lnTo>
                  <a:lnTo>
                    <a:pt x="2967" y="2236"/>
                  </a:lnTo>
                  <a:lnTo>
                    <a:pt x="2916" y="2181"/>
                  </a:lnTo>
                  <a:lnTo>
                    <a:pt x="2863" y="2123"/>
                  </a:lnTo>
                  <a:lnTo>
                    <a:pt x="2810" y="2061"/>
                  </a:lnTo>
                  <a:lnTo>
                    <a:pt x="2757" y="1995"/>
                  </a:lnTo>
                  <a:lnTo>
                    <a:pt x="2705" y="1927"/>
                  </a:lnTo>
                  <a:lnTo>
                    <a:pt x="2705" y="1927"/>
                  </a:lnTo>
                  <a:lnTo>
                    <a:pt x="2601" y="1792"/>
                  </a:lnTo>
                  <a:lnTo>
                    <a:pt x="2499" y="1661"/>
                  </a:lnTo>
                  <a:lnTo>
                    <a:pt x="2399" y="1537"/>
                  </a:lnTo>
                  <a:lnTo>
                    <a:pt x="2302" y="1419"/>
                  </a:lnTo>
                  <a:lnTo>
                    <a:pt x="2208" y="1307"/>
                  </a:lnTo>
                  <a:lnTo>
                    <a:pt x="2115" y="1201"/>
                  </a:lnTo>
                  <a:lnTo>
                    <a:pt x="2024" y="1101"/>
                  </a:lnTo>
                  <a:lnTo>
                    <a:pt x="1936" y="1007"/>
                  </a:lnTo>
                  <a:lnTo>
                    <a:pt x="1847" y="917"/>
                  </a:lnTo>
                  <a:lnTo>
                    <a:pt x="1761" y="833"/>
                  </a:lnTo>
                  <a:lnTo>
                    <a:pt x="1677" y="754"/>
                  </a:lnTo>
                  <a:lnTo>
                    <a:pt x="1593" y="681"/>
                  </a:lnTo>
                  <a:lnTo>
                    <a:pt x="1511" y="611"/>
                  </a:lnTo>
                  <a:lnTo>
                    <a:pt x="1430" y="547"/>
                  </a:lnTo>
                  <a:lnTo>
                    <a:pt x="1350" y="486"/>
                  </a:lnTo>
                  <a:lnTo>
                    <a:pt x="1270" y="431"/>
                  </a:lnTo>
                  <a:lnTo>
                    <a:pt x="1191" y="379"/>
                  </a:lnTo>
                  <a:lnTo>
                    <a:pt x="1112" y="331"/>
                  </a:lnTo>
                  <a:lnTo>
                    <a:pt x="1034" y="287"/>
                  </a:lnTo>
                  <a:lnTo>
                    <a:pt x="957" y="247"/>
                  </a:lnTo>
                  <a:lnTo>
                    <a:pt x="879" y="211"/>
                  </a:lnTo>
                  <a:lnTo>
                    <a:pt x="801" y="177"/>
                  </a:lnTo>
                  <a:lnTo>
                    <a:pt x="723" y="148"/>
                  </a:lnTo>
                  <a:lnTo>
                    <a:pt x="646" y="121"/>
                  </a:lnTo>
                  <a:lnTo>
                    <a:pt x="568" y="96"/>
                  </a:lnTo>
                  <a:lnTo>
                    <a:pt x="489" y="75"/>
                  </a:lnTo>
                  <a:lnTo>
                    <a:pt x="410" y="58"/>
                  </a:lnTo>
                  <a:lnTo>
                    <a:pt x="330" y="41"/>
                  </a:lnTo>
                  <a:lnTo>
                    <a:pt x="249" y="27"/>
                  </a:lnTo>
                  <a:lnTo>
                    <a:pt x="167" y="16"/>
                  </a:lnTo>
                  <a:lnTo>
                    <a:pt x="85" y="8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52682" name="Freeform 10"/>
            <p:cNvSpPr>
              <a:spLocks/>
            </p:cNvSpPr>
            <p:nvPr userDrawn="1"/>
          </p:nvSpPr>
          <p:spPr bwMode="auto">
            <a:xfrm>
              <a:off x="314" y="676"/>
              <a:ext cx="4975" cy="1375"/>
            </a:xfrm>
            <a:custGeom>
              <a:avLst/>
              <a:gdLst/>
              <a:ahLst/>
              <a:cxnLst>
                <a:cxn ang="0">
                  <a:pos x="4975" y="2501"/>
                </a:cxn>
                <a:cxn ang="0">
                  <a:pos x="4926" y="2537"/>
                </a:cxn>
                <a:cxn ang="0">
                  <a:pos x="4867" y="2571"/>
                </a:cxn>
                <a:cxn ang="0">
                  <a:pos x="4786" y="2613"/>
                </a:cxn>
                <a:cxn ang="0">
                  <a:pos x="4686" y="2656"/>
                </a:cxn>
                <a:cxn ang="0">
                  <a:pos x="4568" y="2695"/>
                </a:cxn>
                <a:cxn ang="0">
                  <a:pos x="4433" y="2727"/>
                </a:cxn>
                <a:cxn ang="0">
                  <a:pos x="4361" y="2739"/>
                </a:cxn>
                <a:cxn ang="0">
                  <a:pos x="4285" y="2747"/>
                </a:cxn>
                <a:cxn ang="0">
                  <a:pos x="4204" y="2750"/>
                </a:cxn>
                <a:cxn ang="0">
                  <a:pos x="4121" y="2748"/>
                </a:cxn>
                <a:cxn ang="0">
                  <a:pos x="4035" y="2740"/>
                </a:cxn>
                <a:cxn ang="0">
                  <a:pos x="3946" y="2727"/>
                </a:cxn>
                <a:cxn ang="0">
                  <a:pos x="3856" y="2708"/>
                </a:cxn>
                <a:cxn ang="0">
                  <a:pos x="3761" y="2680"/>
                </a:cxn>
                <a:cxn ang="0">
                  <a:pos x="3666" y="2645"/>
                </a:cxn>
                <a:cxn ang="0">
                  <a:pos x="3567" y="2603"/>
                </a:cxn>
                <a:cxn ang="0">
                  <a:pos x="3467" y="2550"/>
                </a:cxn>
                <a:cxn ang="0">
                  <a:pos x="3366" y="2488"/>
                </a:cxn>
                <a:cxn ang="0">
                  <a:pos x="3263" y="2416"/>
                </a:cxn>
                <a:cxn ang="0">
                  <a:pos x="3159" y="2333"/>
                </a:cxn>
                <a:cxn ang="0">
                  <a:pos x="3053" y="2240"/>
                </a:cxn>
                <a:cxn ang="0">
                  <a:pos x="2948" y="2133"/>
                </a:cxn>
                <a:cxn ang="0">
                  <a:pos x="2841" y="2014"/>
                </a:cxn>
                <a:cxn ang="0">
                  <a:pos x="2733" y="1883"/>
                </a:cxn>
                <a:cxn ang="0">
                  <a:pos x="2627" y="1747"/>
                </a:cxn>
                <a:cxn ang="0">
                  <a:pos x="2422" y="1495"/>
                </a:cxn>
                <a:cxn ang="0">
                  <a:pos x="2227" y="1269"/>
                </a:cxn>
                <a:cxn ang="0">
                  <a:pos x="2040" y="1066"/>
                </a:cxn>
                <a:cxn ang="0">
                  <a:pos x="1861" y="885"/>
                </a:cxn>
                <a:cxn ang="0">
                  <a:pos x="1687" y="723"/>
                </a:cxn>
                <a:cxn ang="0">
                  <a:pos x="1519" y="583"/>
                </a:cxn>
                <a:cxn ang="0">
                  <a:pos x="1357" y="462"/>
                </a:cxn>
                <a:cxn ang="0">
                  <a:pos x="1196" y="357"/>
                </a:cxn>
                <a:cxn ang="0">
                  <a:pos x="1039" y="268"/>
                </a:cxn>
                <a:cxn ang="0">
                  <a:pos x="882" y="194"/>
                </a:cxn>
                <a:cxn ang="0">
                  <a:pos x="726" y="134"/>
                </a:cxn>
                <a:cxn ang="0">
                  <a:pos x="569" y="86"/>
                </a:cxn>
                <a:cxn ang="0">
                  <a:pos x="410" y="50"/>
                </a:cxn>
                <a:cxn ang="0">
                  <a:pos x="249" y="23"/>
                </a:cxn>
                <a:cxn ang="0">
                  <a:pos x="83" y="5"/>
                </a:cxn>
              </a:cxnLst>
              <a:rect l="0" t="0" r="r" b="b"/>
              <a:pathLst>
                <a:path w="4975" h="2750">
                  <a:moveTo>
                    <a:pt x="4975" y="2501"/>
                  </a:moveTo>
                  <a:lnTo>
                    <a:pt x="4975" y="2501"/>
                  </a:lnTo>
                  <a:lnTo>
                    <a:pt x="4962" y="2511"/>
                  </a:lnTo>
                  <a:lnTo>
                    <a:pt x="4926" y="2537"/>
                  </a:lnTo>
                  <a:lnTo>
                    <a:pt x="4899" y="2553"/>
                  </a:lnTo>
                  <a:lnTo>
                    <a:pt x="4867" y="2571"/>
                  </a:lnTo>
                  <a:lnTo>
                    <a:pt x="4829" y="2592"/>
                  </a:lnTo>
                  <a:lnTo>
                    <a:pt x="4786" y="2613"/>
                  </a:lnTo>
                  <a:lnTo>
                    <a:pt x="4739" y="2635"/>
                  </a:lnTo>
                  <a:lnTo>
                    <a:pt x="4686" y="2656"/>
                  </a:lnTo>
                  <a:lnTo>
                    <a:pt x="4629" y="2676"/>
                  </a:lnTo>
                  <a:lnTo>
                    <a:pt x="4568" y="2695"/>
                  </a:lnTo>
                  <a:lnTo>
                    <a:pt x="4503" y="2713"/>
                  </a:lnTo>
                  <a:lnTo>
                    <a:pt x="4433" y="2727"/>
                  </a:lnTo>
                  <a:lnTo>
                    <a:pt x="4397" y="2734"/>
                  </a:lnTo>
                  <a:lnTo>
                    <a:pt x="4361" y="2739"/>
                  </a:lnTo>
                  <a:lnTo>
                    <a:pt x="4322" y="2743"/>
                  </a:lnTo>
                  <a:lnTo>
                    <a:pt x="4285" y="2747"/>
                  </a:lnTo>
                  <a:lnTo>
                    <a:pt x="4245" y="2748"/>
                  </a:lnTo>
                  <a:lnTo>
                    <a:pt x="4204" y="2750"/>
                  </a:lnTo>
                  <a:lnTo>
                    <a:pt x="4163" y="2750"/>
                  </a:lnTo>
                  <a:lnTo>
                    <a:pt x="4121" y="2748"/>
                  </a:lnTo>
                  <a:lnTo>
                    <a:pt x="4079" y="2745"/>
                  </a:lnTo>
                  <a:lnTo>
                    <a:pt x="4035" y="2740"/>
                  </a:lnTo>
                  <a:lnTo>
                    <a:pt x="3992" y="2735"/>
                  </a:lnTo>
                  <a:lnTo>
                    <a:pt x="3946" y="2727"/>
                  </a:lnTo>
                  <a:lnTo>
                    <a:pt x="3902" y="2719"/>
                  </a:lnTo>
                  <a:lnTo>
                    <a:pt x="3856" y="2708"/>
                  </a:lnTo>
                  <a:lnTo>
                    <a:pt x="3809" y="2695"/>
                  </a:lnTo>
                  <a:lnTo>
                    <a:pt x="3761" y="2680"/>
                  </a:lnTo>
                  <a:lnTo>
                    <a:pt x="3714" y="2664"/>
                  </a:lnTo>
                  <a:lnTo>
                    <a:pt x="3666" y="2645"/>
                  </a:lnTo>
                  <a:lnTo>
                    <a:pt x="3617" y="2626"/>
                  </a:lnTo>
                  <a:lnTo>
                    <a:pt x="3567" y="2603"/>
                  </a:lnTo>
                  <a:lnTo>
                    <a:pt x="3517" y="2577"/>
                  </a:lnTo>
                  <a:lnTo>
                    <a:pt x="3467" y="2550"/>
                  </a:lnTo>
                  <a:lnTo>
                    <a:pt x="3417" y="2521"/>
                  </a:lnTo>
                  <a:lnTo>
                    <a:pt x="3366" y="2488"/>
                  </a:lnTo>
                  <a:lnTo>
                    <a:pt x="3314" y="2453"/>
                  </a:lnTo>
                  <a:lnTo>
                    <a:pt x="3263" y="2416"/>
                  </a:lnTo>
                  <a:lnTo>
                    <a:pt x="3212" y="2375"/>
                  </a:lnTo>
                  <a:lnTo>
                    <a:pt x="3159" y="2333"/>
                  </a:lnTo>
                  <a:lnTo>
                    <a:pt x="3106" y="2288"/>
                  </a:lnTo>
                  <a:lnTo>
                    <a:pt x="3053" y="2240"/>
                  </a:lnTo>
                  <a:lnTo>
                    <a:pt x="3001" y="2188"/>
                  </a:lnTo>
                  <a:lnTo>
                    <a:pt x="2948" y="2133"/>
                  </a:lnTo>
                  <a:lnTo>
                    <a:pt x="2894" y="2075"/>
                  </a:lnTo>
                  <a:lnTo>
                    <a:pt x="2841" y="2014"/>
                  </a:lnTo>
                  <a:lnTo>
                    <a:pt x="2787" y="1951"/>
                  </a:lnTo>
                  <a:lnTo>
                    <a:pt x="2733" y="1883"/>
                  </a:lnTo>
                  <a:lnTo>
                    <a:pt x="2733" y="1883"/>
                  </a:lnTo>
                  <a:lnTo>
                    <a:pt x="2627" y="1747"/>
                  </a:lnTo>
                  <a:lnTo>
                    <a:pt x="2523" y="1618"/>
                  </a:lnTo>
                  <a:lnTo>
                    <a:pt x="2422" y="1495"/>
                  </a:lnTo>
                  <a:lnTo>
                    <a:pt x="2323" y="1379"/>
                  </a:lnTo>
                  <a:lnTo>
                    <a:pt x="2227" y="1269"/>
                  </a:lnTo>
                  <a:lnTo>
                    <a:pt x="2133" y="1164"/>
                  </a:lnTo>
                  <a:lnTo>
                    <a:pt x="2040" y="1066"/>
                  </a:lnTo>
                  <a:lnTo>
                    <a:pt x="1949" y="972"/>
                  </a:lnTo>
                  <a:lnTo>
                    <a:pt x="1861" y="885"/>
                  </a:lnTo>
                  <a:lnTo>
                    <a:pt x="1773" y="801"/>
                  </a:lnTo>
                  <a:lnTo>
                    <a:pt x="1687" y="723"/>
                  </a:lnTo>
                  <a:lnTo>
                    <a:pt x="1602" y="651"/>
                  </a:lnTo>
                  <a:lnTo>
                    <a:pt x="1519" y="583"/>
                  </a:lnTo>
                  <a:lnTo>
                    <a:pt x="1437" y="520"/>
                  </a:lnTo>
                  <a:lnTo>
                    <a:pt x="1357" y="462"/>
                  </a:lnTo>
                  <a:lnTo>
                    <a:pt x="1276" y="407"/>
                  </a:lnTo>
                  <a:lnTo>
                    <a:pt x="1196" y="357"/>
                  </a:lnTo>
                  <a:lnTo>
                    <a:pt x="1116" y="310"/>
                  </a:lnTo>
                  <a:lnTo>
                    <a:pt x="1039" y="268"/>
                  </a:lnTo>
                  <a:lnTo>
                    <a:pt x="960" y="229"/>
                  </a:lnTo>
                  <a:lnTo>
                    <a:pt x="882" y="194"/>
                  </a:lnTo>
                  <a:lnTo>
                    <a:pt x="804" y="162"/>
                  </a:lnTo>
                  <a:lnTo>
                    <a:pt x="726" y="134"/>
                  </a:lnTo>
                  <a:lnTo>
                    <a:pt x="647" y="108"/>
                  </a:lnTo>
                  <a:lnTo>
                    <a:pt x="569" y="86"/>
                  </a:lnTo>
                  <a:lnTo>
                    <a:pt x="490" y="66"/>
                  </a:lnTo>
                  <a:lnTo>
                    <a:pt x="410" y="50"/>
                  </a:lnTo>
                  <a:lnTo>
                    <a:pt x="331" y="36"/>
                  </a:lnTo>
                  <a:lnTo>
                    <a:pt x="249" y="23"/>
                  </a:lnTo>
                  <a:lnTo>
                    <a:pt x="167" y="13"/>
                  </a:lnTo>
                  <a:lnTo>
                    <a:pt x="83" y="5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52683" name="Freeform 11"/>
            <p:cNvSpPr>
              <a:spLocks/>
            </p:cNvSpPr>
            <p:nvPr userDrawn="1"/>
          </p:nvSpPr>
          <p:spPr bwMode="auto">
            <a:xfrm>
              <a:off x="325" y="698"/>
              <a:ext cx="5012" cy="1339"/>
            </a:xfrm>
            <a:custGeom>
              <a:avLst/>
              <a:gdLst/>
              <a:ahLst/>
              <a:cxnLst>
                <a:cxn ang="0">
                  <a:pos x="5012" y="2414"/>
                </a:cxn>
                <a:cxn ang="0">
                  <a:pos x="4964" y="2448"/>
                </a:cxn>
                <a:cxn ang="0">
                  <a:pos x="4904" y="2485"/>
                </a:cxn>
                <a:cxn ang="0">
                  <a:pos x="4825" y="2528"/>
                </a:cxn>
                <a:cxn ang="0">
                  <a:pos x="4725" y="2574"/>
                </a:cxn>
                <a:cxn ang="0">
                  <a:pos x="4608" y="2615"/>
                </a:cxn>
                <a:cxn ang="0">
                  <a:pos x="4474" y="2649"/>
                </a:cxn>
                <a:cxn ang="0">
                  <a:pos x="4402" y="2662"/>
                </a:cxn>
                <a:cxn ang="0">
                  <a:pos x="4325" y="2672"/>
                </a:cxn>
                <a:cxn ang="0">
                  <a:pos x="4246" y="2677"/>
                </a:cxn>
                <a:cxn ang="0">
                  <a:pos x="4163" y="2677"/>
                </a:cxn>
                <a:cxn ang="0">
                  <a:pos x="4077" y="2672"/>
                </a:cxn>
                <a:cxn ang="0">
                  <a:pos x="3988" y="2661"/>
                </a:cxn>
                <a:cxn ang="0">
                  <a:pos x="3896" y="2643"/>
                </a:cxn>
                <a:cxn ang="0">
                  <a:pos x="3802" y="2617"/>
                </a:cxn>
                <a:cxn ang="0">
                  <a:pos x="3705" y="2583"/>
                </a:cxn>
                <a:cxn ang="0">
                  <a:pos x="3606" y="2543"/>
                </a:cxn>
                <a:cxn ang="0">
                  <a:pos x="3506" y="2491"/>
                </a:cxn>
                <a:cxn ang="0">
                  <a:pos x="3403" y="2431"/>
                </a:cxn>
                <a:cxn ang="0">
                  <a:pos x="3299" y="2362"/>
                </a:cxn>
                <a:cxn ang="0">
                  <a:pos x="3194" y="2280"/>
                </a:cxn>
                <a:cxn ang="0">
                  <a:pos x="3087" y="2188"/>
                </a:cxn>
                <a:cxn ang="0">
                  <a:pos x="2980" y="2083"/>
                </a:cxn>
                <a:cxn ang="0">
                  <a:pos x="2870" y="1966"/>
                </a:cxn>
                <a:cxn ang="0">
                  <a:pos x="2762" y="1836"/>
                </a:cxn>
                <a:cxn ang="0">
                  <a:pos x="2654" y="1702"/>
                </a:cxn>
                <a:cxn ang="0">
                  <a:pos x="2444" y="1455"/>
                </a:cxn>
                <a:cxn ang="0">
                  <a:pos x="2245" y="1230"/>
                </a:cxn>
                <a:cxn ang="0">
                  <a:pos x="2057" y="1030"/>
                </a:cxn>
                <a:cxn ang="0">
                  <a:pos x="1873" y="851"/>
                </a:cxn>
                <a:cxn ang="0">
                  <a:pos x="1698" y="692"/>
                </a:cxn>
                <a:cxn ang="0">
                  <a:pos x="1529" y="555"/>
                </a:cxn>
                <a:cxn ang="0">
                  <a:pos x="1364" y="436"/>
                </a:cxn>
                <a:cxn ang="0">
                  <a:pos x="1201" y="334"/>
                </a:cxn>
                <a:cxn ang="0">
                  <a:pos x="1043" y="248"/>
                </a:cxn>
                <a:cxn ang="0">
                  <a:pos x="885" y="177"/>
                </a:cxn>
                <a:cxn ang="0">
                  <a:pos x="728" y="119"/>
                </a:cxn>
                <a:cxn ang="0">
                  <a:pos x="571" y="74"/>
                </a:cxn>
                <a:cxn ang="0">
                  <a:pos x="411" y="42"/>
                </a:cxn>
                <a:cxn ang="0">
                  <a:pos x="250" y="17"/>
                </a:cxn>
                <a:cxn ang="0">
                  <a:pos x="85" y="5"/>
                </a:cxn>
              </a:cxnLst>
              <a:rect l="0" t="0" r="r" b="b"/>
              <a:pathLst>
                <a:path w="5012" h="2678">
                  <a:moveTo>
                    <a:pt x="5012" y="2414"/>
                  </a:moveTo>
                  <a:lnTo>
                    <a:pt x="5012" y="2414"/>
                  </a:lnTo>
                  <a:lnTo>
                    <a:pt x="5000" y="2423"/>
                  </a:lnTo>
                  <a:lnTo>
                    <a:pt x="4964" y="2448"/>
                  </a:lnTo>
                  <a:lnTo>
                    <a:pt x="4937" y="2465"/>
                  </a:lnTo>
                  <a:lnTo>
                    <a:pt x="4904" y="2485"/>
                  </a:lnTo>
                  <a:lnTo>
                    <a:pt x="4868" y="2506"/>
                  </a:lnTo>
                  <a:lnTo>
                    <a:pt x="4825" y="2528"/>
                  </a:lnTo>
                  <a:lnTo>
                    <a:pt x="4778" y="2551"/>
                  </a:lnTo>
                  <a:lnTo>
                    <a:pt x="4725" y="2574"/>
                  </a:lnTo>
                  <a:lnTo>
                    <a:pt x="4670" y="2594"/>
                  </a:lnTo>
                  <a:lnTo>
                    <a:pt x="4608" y="2615"/>
                  </a:lnTo>
                  <a:lnTo>
                    <a:pt x="4543" y="2635"/>
                  </a:lnTo>
                  <a:lnTo>
                    <a:pt x="4474" y="2649"/>
                  </a:lnTo>
                  <a:lnTo>
                    <a:pt x="4439" y="2657"/>
                  </a:lnTo>
                  <a:lnTo>
                    <a:pt x="4402" y="2662"/>
                  </a:lnTo>
                  <a:lnTo>
                    <a:pt x="4364" y="2669"/>
                  </a:lnTo>
                  <a:lnTo>
                    <a:pt x="4325" y="2672"/>
                  </a:lnTo>
                  <a:lnTo>
                    <a:pt x="4286" y="2675"/>
                  </a:lnTo>
                  <a:lnTo>
                    <a:pt x="4246" y="2677"/>
                  </a:lnTo>
                  <a:lnTo>
                    <a:pt x="4204" y="2678"/>
                  </a:lnTo>
                  <a:lnTo>
                    <a:pt x="4163" y="2677"/>
                  </a:lnTo>
                  <a:lnTo>
                    <a:pt x="4120" y="2675"/>
                  </a:lnTo>
                  <a:lnTo>
                    <a:pt x="4077" y="2672"/>
                  </a:lnTo>
                  <a:lnTo>
                    <a:pt x="4032" y="2667"/>
                  </a:lnTo>
                  <a:lnTo>
                    <a:pt x="3988" y="2661"/>
                  </a:lnTo>
                  <a:lnTo>
                    <a:pt x="3942" y="2653"/>
                  </a:lnTo>
                  <a:lnTo>
                    <a:pt x="3896" y="2643"/>
                  </a:lnTo>
                  <a:lnTo>
                    <a:pt x="3849" y="2630"/>
                  </a:lnTo>
                  <a:lnTo>
                    <a:pt x="3802" y="2617"/>
                  </a:lnTo>
                  <a:lnTo>
                    <a:pt x="3753" y="2601"/>
                  </a:lnTo>
                  <a:lnTo>
                    <a:pt x="3705" y="2583"/>
                  </a:lnTo>
                  <a:lnTo>
                    <a:pt x="3656" y="2564"/>
                  </a:lnTo>
                  <a:lnTo>
                    <a:pt x="3606" y="2543"/>
                  </a:lnTo>
                  <a:lnTo>
                    <a:pt x="3556" y="2519"/>
                  </a:lnTo>
                  <a:lnTo>
                    <a:pt x="3506" y="2491"/>
                  </a:lnTo>
                  <a:lnTo>
                    <a:pt x="3455" y="2464"/>
                  </a:lnTo>
                  <a:lnTo>
                    <a:pt x="3403" y="2431"/>
                  </a:lnTo>
                  <a:lnTo>
                    <a:pt x="3352" y="2398"/>
                  </a:lnTo>
                  <a:lnTo>
                    <a:pt x="3299" y="2362"/>
                  </a:lnTo>
                  <a:lnTo>
                    <a:pt x="3246" y="2322"/>
                  </a:lnTo>
                  <a:lnTo>
                    <a:pt x="3194" y="2280"/>
                  </a:lnTo>
                  <a:lnTo>
                    <a:pt x="3141" y="2236"/>
                  </a:lnTo>
                  <a:lnTo>
                    <a:pt x="3087" y="2188"/>
                  </a:lnTo>
                  <a:lnTo>
                    <a:pt x="3033" y="2138"/>
                  </a:lnTo>
                  <a:lnTo>
                    <a:pt x="2980" y="2083"/>
                  </a:lnTo>
                  <a:lnTo>
                    <a:pt x="2924" y="2026"/>
                  </a:lnTo>
                  <a:lnTo>
                    <a:pt x="2870" y="1966"/>
                  </a:lnTo>
                  <a:lnTo>
                    <a:pt x="2816" y="1903"/>
                  </a:lnTo>
                  <a:lnTo>
                    <a:pt x="2762" y="1836"/>
                  </a:lnTo>
                  <a:lnTo>
                    <a:pt x="2762" y="1836"/>
                  </a:lnTo>
                  <a:lnTo>
                    <a:pt x="2654" y="1702"/>
                  </a:lnTo>
                  <a:lnTo>
                    <a:pt x="2548" y="1576"/>
                  </a:lnTo>
                  <a:lnTo>
                    <a:pt x="2444" y="1455"/>
                  </a:lnTo>
                  <a:lnTo>
                    <a:pt x="2344" y="1338"/>
                  </a:lnTo>
                  <a:lnTo>
                    <a:pt x="2245" y="1230"/>
                  </a:lnTo>
                  <a:lnTo>
                    <a:pt x="2150" y="1127"/>
                  </a:lnTo>
                  <a:lnTo>
                    <a:pt x="2057" y="1030"/>
                  </a:lnTo>
                  <a:lnTo>
                    <a:pt x="1963" y="938"/>
                  </a:lnTo>
                  <a:lnTo>
                    <a:pt x="1873" y="851"/>
                  </a:lnTo>
                  <a:lnTo>
                    <a:pt x="1786" y="770"/>
                  </a:lnTo>
                  <a:lnTo>
                    <a:pt x="1698" y="692"/>
                  </a:lnTo>
                  <a:lnTo>
                    <a:pt x="1612" y="621"/>
                  </a:lnTo>
                  <a:lnTo>
                    <a:pt x="1529" y="555"/>
                  </a:lnTo>
                  <a:lnTo>
                    <a:pt x="1446" y="494"/>
                  </a:lnTo>
                  <a:lnTo>
                    <a:pt x="1364" y="436"/>
                  </a:lnTo>
                  <a:lnTo>
                    <a:pt x="1282" y="382"/>
                  </a:lnTo>
                  <a:lnTo>
                    <a:pt x="1201" y="334"/>
                  </a:lnTo>
                  <a:lnTo>
                    <a:pt x="1122" y="289"/>
                  </a:lnTo>
                  <a:lnTo>
                    <a:pt x="1043" y="248"/>
                  </a:lnTo>
                  <a:lnTo>
                    <a:pt x="964" y="210"/>
                  </a:lnTo>
                  <a:lnTo>
                    <a:pt x="885" y="177"/>
                  </a:lnTo>
                  <a:lnTo>
                    <a:pt x="807" y="147"/>
                  </a:lnTo>
                  <a:lnTo>
                    <a:pt x="728" y="119"/>
                  </a:lnTo>
                  <a:lnTo>
                    <a:pt x="649" y="95"/>
                  </a:lnTo>
                  <a:lnTo>
                    <a:pt x="571" y="74"/>
                  </a:lnTo>
                  <a:lnTo>
                    <a:pt x="490" y="56"/>
                  </a:lnTo>
                  <a:lnTo>
                    <a:pt x="411" y="42"/>
                  </a:lnTo>
                  <a:lnTo>
                    <a:pt x="331" y="29"/>
                  </a:lnTo>
                  <a:lnTo>
                    <a:pt x="250" y="17"/>
                  </a:lnTo>
                  <a:lnTo>
                    <a:pt x="167" y="9"/>
                  </a:lnTo>
                  <a:lnTo>
                    <a:pt x="85" y="5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52684" name="Freeform 12"/>
            <p:cNvSpPr>
              <a:spLocks/>
            </p:cNvSpPr>
            <p:nvPr userDrawn="1"/>
          </p:nvSpPr>
          <p:spPr bwMode="auto">
            <a:xfrm>
              <a:off x="336" y="720"/>
              <a:ext cx="5049" cy="1304"/>
            </a:xfrm>
            <a:custGeom>
              <a:avLst/>
              <a:gdLst/>
              <a:ahLst/>
              <a:cxnLst>
                <a:cxn ang="0">
                  <a:pos x="5049" y="2324"/>
                </a:cxn>
                <a:cxn ang="0">
                  <a:pos x="5000" y="2361"/>
                </a:cxn>
                <a:cxn ang="0">
                  <a:pos x="4942" y="2398"/>
                </a:cxn>
                <a:cxn ang="0">
                  <a:pos x="4863" y="2443"/>
                </a:cxn>
                <a:cxn ang="0">
                  <a:pos x="4764" y="2492"/>
                </a:cxn>
                <a:cxn ang="0">
                  <a:pos x="4647" y="2537"/>
                </a:cxn>
                <a:cxn ang="0">
                  <a:pos x="4514" y="2574"/>
                </a:cxn>
                <a:cxn ang="0">
                  <a:pos x="4442" y="2589"/>
                </a:cxn>
                <a:cxn ang="0">
                  <a:pos x="4366" y="2598"/>
                </a:cxn>
                <a:cxn ang="0">
                  <a:pos x="4286" y="2605"/>
                </a:cxn>
                <a:cxn ang="0">
                  <a:pos x="4203" y="2608"/>
                </a:cxn>
                <a:cxn ang="0">
                  <a:pos x="4117" y="2603"/>
                </a:cxn>
                <a:cxn ang="0">
                  <a:pos x="4027" y="2593"/>
                </a:cxn>
                <a:cxn ang="0">
                  <a:pos x="3935" y="2577"/>
                </a:cxn>
                <a:cxn ang="0">
                  <a:pos x="3841" y="2555"/>
                </a:cxn>
                <a:cxn ang="0">
                  <a:pos x="3744" y="2522"/>
                </a:cxn>
                <a:cxn ang="0">
                  <a:pos x="3645" y="2484"/>
                </a:cxn>
                <a:cxn ang="0">
                  <a:pos x="3544" y="2434"/>
                </a:cxn>
                <a:cxn ang="0">
                  <a:pos x="3439" y="2375"/>
                </a:cxn>
                <a:cxn ang="0">
                  <a:pos x="3335" y="2308"/>
                </a:cxn>
                <a:cxn ang="0">
                  <a:pos x="3228" y="2229"/>
                </a:cxn>
                <a:cxn ang="0">
                  <a:pos x="3120" y="2137"/>
                </a:cxn>
                <a:cxn ang="0">
                  <a:pos x="3010" y="2035"/>
                </a:cxn>
                <a:cxn ang="0">
                  <a:pos x="2901" y="1919"/>
                </a:cxn>
                <a:cxn ang="0">
                  <a:pos x="2790" y="1789"/>
                </a:cxn>
                <a:cxn ang="0">
                  <a:pos x="2679" y="1659"/>
                </a:cxn>
                <a:cxn ang="0">
                  <a:pos x="2466" y="1413"/>
                </a:cxn>
                <a:cxn ang="0">
                  <a:pos x="2265" y="1192"/>
                </a:cxn>
                <a:cxn ang="0">
                  <a:pos x="2072" y="993"/>
                </a:cxn>
                <a:cxn ang="0">
                  <a:pos x="1887" y="819"/>
                </a:cxn>
                <a:cxn ang="0">
                  <a:pos x="1710" y="664"/>
                </a:cxn>
                <a:cxn ang="0">
                  <a:pos x="1537" y="528"/>
                </a:cxn>
                <a:cxn ang="0">
                  <a:pos x="1371" y="412"/>
                </a:cxn>
                <a:cxn ang="0">
                  <a:pos x="1207" y="312"/>
                </a:cxn>
                <a:cxn ang="0">
                  <a:pos x="1047" y="230"/>
                </a:cxn>
                <a:cxn ang="0">
                  <a:pos x="888" y="160"/>
                </a:cxn>
                <a:cxn ang="0">
                  <a:pos x="731" y="107"/>
                </a:cxn>
                <a:cxn ang="0">
                  <a:pos x="572" y="65"/>
                </a:cxn>
                <a:cxn ang="0">
                  <a:pos x="413" y="34"/>
                </a:cxn>
                <a:cxn ang="0">
                  <a:pos x="250" y="15"/>
                </a:cxn>
                <a:cxn ang="0">
                  <a:pos x="85" y="4"/>
                </a:cxn>
              </a:cxnLst>
              <a:rect l="0" t="0" r="r" b="b"/>
              <a:pathLst>
                <a:path w="5049" h="2608">
                  <a:moveTo>
                    <a:pt x="5049" y="2324"/>
                  </a:moveTo>
                  <a:lnTo>
                    <a:pt x="5049" y="2324"/>
                  </a:lnTo>
                  <a:lnTo>
                    <a:pt x="5036" y="2334"/>
                  </a:lnTo>
                  <a:lnTo>
                    <a:pt x="5000" y="2361"/>
                  </a:lnTo>
                  <a:lnTo>
                    <a:pt x="4974" y="2379"/>
                  </a:lnTo>
                  <a:lnTo>
                    <a:pt x="4942" y="2398"/>
                  </a:lnTo>
                  <a:lnTo>
                    <a:pt x="4906" y="2421"/>
                  </a:lnTo>
                  <a:lnTo>
                    <a:pt x="4863" y="2443"/>
                  </a:lnTo>
                  <a:lnTo>
                    <a:pt x="4815" y="2468"/>
                  </a:lnTo>
                  <a:lnTo>
                    <a:pt x="4764" y="2492"/>
                  </a:lnTo>
                  <a:lnTo>
                    <a:pt x="4709" y="2514"/>
                  </a:lnTo>
                  <a:lnTo>
                    <a:pt x="4647" y="2537"/>
                  </a:lnTo>
                  <a:lnTo>
                    <a:pt x="4584" y="2556"/>
                  </a:lnTo>
                  <a:lnTo>
                    <a:pt x="4514" y="2574"/>
                  </a:lnTo>
                  <a:lnTo>
                    <a:pt x="4478" y="2581"/>
                  </a:lnTo>
                  <a:lnTo>
                    <a:pt x="4442" y="2589"/>
                  </a:lnTo>
                  <a:lnTo>
                    <a:pt x="4404" y="2593"/>
                  </a:lnTo>
                  <a:lnTo>
                    <a:pt x="4366" y="2598"/>
                  </a:lnTo>
                  <a:lnTo>
                    <a:pt x="4327" y="2603"/>
                  </a:lnTo>
                  <a:lnTo>
                    <a:pt x="4286" y="2605"/>
                  </a:lnTo>
                  <a:lnTo>
                    <a:pt x="4245" y="2606"/>
                  </a:lnTo>
                  <a:lnTo>
                    <a:pt x="4203" y="2608"/>
                  </a:lnTo>
                  <a:lnTo>
                    <a:pt x="4160" y="2606"/>
                  </a:lnTo>
                  <a:lnTo>
                    <a:pt x="4117" y="2603"/>
                  </a:lnTo>
                  <a:lnTo>
                    <a:pt x="4073" y="2600"/>
                  </a:lnTo>
                  <a:lnTo>
                    <a:pt x="4027" y="2593"/>
                  </a:lnTo>
                  <a:lnTo>
                    <a:pt x="3982" y="2587"/>
                  </a:lnTo>
                  <a:lnTo>
                    <a:pt x="3935" y="2577"/>
                  </a:lnTo>
                  <a:lnTo>
                    <a:pt x="3888" y="2566"/>
                  </a:lnTo>
                  <a:lnTo>
                    <a:pt x="3841" y="2555"/>
                  </a:lnTo>
                  <a:lnTo>
                    <a:pt x="3792" y="2540"/>
                  </a:lnTo>
                  <a:lnTo>
                    <a:pt x="3744" y="2522"/>
                  </a:lnTo>
                  <a:lnTo>
                    <a:pt x="3695" y="2505"/>
                  </a:lnTo>
                  <a:lnTo>
                    <a:pt x="3645" y="2484"/>
                  </a:lnTo>
                  <a:lnTo>
                    <a:pt x="3594" y="2459"/>
                  </a:lnTo>
                  <a:lnTo>
                    <a:pt x="3544" y="2434"/>
                  </a:lnTo>
                  <a:lnTo>
                    <a:pt x="3492" y="2406"/>
                  </a:lnTo>
                  <a:lnTo>
                    <a:pt x="3439" y="2375"/>
                  </a:lnTo>
                  <a:lnTo>
                    <a:pt x="3388" y="2343"/>
                  </a:lnTo>
                  <a:lnTo>
                    <a:pt x="3335" y="2308"/>
                  </a:lnTo>
                  <a:lnTo>
                    <a:pt x="3281" y="2269"/>
                  </a:lnTo>
                  <a:lnTo>
                    <a:pt x="3228" y="2229"/>
                  </a:lnTo>
                  <a:lnTo>
                    <a:pt x="3174" y="2183"/>
                  </a:lnTo>
                  <a:lnTo>
                    <a:pt x="3120" y="2137"/>
                  </a:lnTo>
                  <a:lnTo>
                    <a:pt x="3066" y="2086"/>
                  </a:lnTo>
                  <a:lnTo>
                    <a:pt x="3010" y="2035"/>
                  </a:lnTo>
                  <a:lnTo>
                    <a:pt x="2956" y="1978"/>
                  </a:lnTo>
                  <a:lnTo>
                    <a:pt x="2901" y="1919"/>
                  </a:lnTo>
                  <a:lnTo>
                    <a:pt x="2845" y="1856"/>
                  </a:lnTo>
                  <a:lnTo>
                    <a:pt x="2790" y="1789"/>
                  </a:lnTo>
                  <a:lnTo>
                    <a:pt x="2790" y="1789"/>
                  </a:lnTo>
                  <a:lnTo>
                    <a:pt x="2679" y="1659"/>
                  </a:lnTo>
                  <a:lnTo>
                    <a:pt x="2572" y="1533"/>
                  </a:lnTo>
                  <a:lnTo>
                    <a:pt x="2466" y="1413"/>
                  </a:lnTo>
                  <a:lnTo>
                    <a:pt x="2365" y="1299"/>
                  </a:lnTo>
                  <a:lnTo>
                    <a:pt x="2265" y="1192"/>
                  </a:lnTo>
                  <a:lnTo>
                    <a:pt x="2168" y="1090"/>
                  </a:lnTo>
                  <a:lnTo>
                    <a:pt x="2072" y="993"/>
                  </a:lnTo>
                  <a:lnTo>
                    <a:pt x="1979" y="903"/>
                  </a:lnTo>
                  <a:lnTo>
                    <a:pt x="1887" y="819"/>
                  </a:lnTo>
                  <a:lnTo>
                    <a:pt x="1797" y="738"/>
                  </a:lnTo>
                  <a:lnTo>
                    <a:pt x="1710" y="664"/>
                  </a:lnTo>
                  <a:lnTo>
                    <a:pt x="1622" y="593"/>
                  </a:lnTo>
                  <a:lnTo>
                    <a:pt x="1537" y="528"/>
                  </a:lnTo>
                  <a:lnTo>
                    <a:pt x="1453" y="467"/>
                  </a:lnTo>
                  <a:lnTo>
                    <a:pt x="1371" y="412"/>
                  </a:lnTo>
                  <a:lnTo>
                    <a:pt x="1287" y="360"/>
                  </a:lnTo>
                  <a:lnTo>
                    <a:pt x="1207" y="312"/>
                  </a:lnTo>
                  <a:lnTo>
                    <a:pt x="1126" y="268"/>
                  </a:lnTo>
                  <a:lnTo>
                    <a:pt x="1047" y="230"/>
                  </a:lnTo>
                  <a:lnTo>
                    <a:pt x="967" y="192"/>
                  </a:lnTo>
                  <a:lnTo>
                    <a:pt x="888" y="160"/>
                  </a:lnTo>
                  <a:lnTo>
                    <a:pt x="808" y="133"/>
                  </a:lnTo>
                  <a:lnTo>
                    <a:pt x="731" y="107"/>
                  </a:lnTo>
                  <a:lnTo>
                    <a:pt x="652" y="84"/>
                  </a:lnTo>
                  <a:lnTo>
                    <a:pt x="572" y="65"/>
                  </a:lnTo>
                  <a:lnTo>
                    <a:pt x="492" y="49"/>
                  </a:lnTo>
                  <a:lnTo>
                    <a:pt x="413" y="34"/>
                  </a:lnTo>
                  <a:lnTo>
                    <a:pt x="332" y="23"/>
                  </a:lnTo>
                  <a:lnTo>
                    <a:pt x="250" y="15"/>
                  </a:lnTo>
                  <a:lnTo>
                    <a:pt x="168" y="8"/>
                  </a:lnTo>
                  <a:lnTo>
                    <a:pt x="85" y="4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52685" name="Freeform 13"/>
            <p:cNvSpPr>
              <a:spLocks/>
            </p:cNvSpPr>
            <p:nvPr userDrawn="1"/>
          </p:nvSpPr>
          <p:spPr bwMode="auto">
            <a:xfrm>
              <a:off x="349" y="742"/>
              <a:ext cx="5081" cy="1267"/>
            </a:xfrm>
            <a:custGeom>
              <a:avLst/>
              <a:gdLst/>
              <a:ahLst/>
              <a:cxnLst>
                <a:cxn ang="0">
                  <a:pos x="5081" y="2233"/>
                </a:cxn>
                <a:cxn ang="0">
                  <a:pos x="5034" y="2270"/>
                </a:cxn>
                <a:cxn ang="0">
                  <a:pos x="4977" y="2309"/>
                </a:cxn>
                <a:cxn ang="0">
                  <a:pos x="4898" y="2355"/>
                </a:cxn>
                <a:cxn ang="0">
                  <a:pos x="4801" y="2405"/>
                </a:cxn>
                <a:cxn ang="0">
                  <a:pos x="4684" y="2454"/>
                </a:cxn>
                <a:cxn ang="0">
                  <a:pos x="4551" y="2494"/>
                </a:cxn>
                <a:cxn ang="0">
                  <a:pos x="4479" y="2509"/>
                </a:cxn>
                <a:cxn ang="0">
                  <a:pos x="4404" y="2522"/>
                </a:cxn>
                <a:cxn ang="0">
                  <a:pos x="4323" y="2530"/>
                </a:cxn>
                <a:cxn ang="0">
                  <a:pos x="4240" y="2533"/>
                </a:cxn>
                <a:cxn ang="0">
                  <a:pos x="4154" y="2531"/>
                </a:cxn>
                <a:cxn ang="0">
                  <a:pos x="4065" y="2523"/>
                </a:cxn>
                <a:cxn ang="0">
                  <a:pos x="3974" y="2509"/>
                </a:cxn>
                <a:cxn ang="0">
                  <a:pos x="3878" y="2488"/>
                </a:cxn>
                <a:cxn ang="0">
                  <a:pos x="3781" y="2459"/>
                </a:cxn>
                <a:cxn ang="0">
                  <a:pos x="3681" y="2420"/>
                </a:cxn>
                <a:cxn ang="0">
                  <a:pos x="3579" y="2373"/>
                </a:cxn>
                <a:cxn ang="0">
                  <a:pos x="3475" y="2317"/>
                </a:cxn>
                <a:cxn ang="0">
                  <a:pos x="3368" y="2250"/>
                </a:cxn>
                <a:cxn ang="0">
                  <a:pos x="3260" y="2171"/>
                </a:cxn>
                <a:cxn ang="0">
                  <a:pos x="3152" y="2082"/>
                </a:cxn>
                <a:cxn ang="0">
                  <a:pos x="3041" y="1982"/>
                </a:cxn>
                <a:cxn ang="0">
                  <a:pos x="2928" y="1868"/>
                </a:cxn>
                <a:cxn ang="0">
                  <a:pos x="2814" y="1742"/>
                </a:cxn>
                <a:cxn ang="0">
                  <a:pos x="2703" y="1611"/>
                </a:cxn>
                <a:cxn ang="0">
                  <a:pos x="2487" y="1369"/>
                </a:cxn>
                <a:cxn ang="0">
                  <a:pos x="2281" y="1151"/>
                </a:cxn>
                <a:cxn ang="0">
                  <a:pos x="2085" y="955"/>
                </a:cxn>
                <a:cxn ang="0">
                  <a:pos x="1898" y="783"/>
                </a:cxn>
                <a:cxn ang="0">
                  <a:pos x="1717" y="631"/>
                </a:cxn>
                <a:cxn ang="0">
                  <a:pos x="1544" y="498"/>
                </a:cxn>
                <a:cxn ang="0">
                  <a:pos x="1376" y="385"/>
                </a:cxn>
                <a:cxn ang="0">
                  <a:pos x="1211" y="289"/>
                </a:cxn>
                <a:cxn ang="0">
                  <a:pos x="1050" y="208"/>
                </a:cxn>
                <a:cxn ang="0">
                  <a:pos x="890" y="143"/>
                </a:cxn>
                <a:cxn ang="0">
                  <a:pos x="732" y="92"/>
                </a:cxn>
                <a:cxn ang="0">
                  <a:pos x="572" y="53"/>
                </a:cxn>
                <a:cxn ang="0">
                  <a:pos x="412" y="25"/>
                </a:cxn>
                <a:cxn ang="0">
                  <a:pos x="250" y="8"/>
                </a:cxn>
                <a:cxn ang="0">
                  <a:pos x="85" y="1"/>
                </a:cxn>
              </a:cxnLst>
              <a:rect l="0" t="0" r="r" b="b"/>
              <a:pathLst>
                <a:path w="5081" h="2533">
                  <a:moveTo>
                    <a:pt x="5081" y="2233"/>
                  </a:moveTo>
                  <a:lnTo>
                    <a:pt x="5081" y="2233"/>
                  </a:lnTo>
                  <a:lnTo>
                    <a:pt x="5070" y="2242"/>
                  </a:lnTo>
                  <a:lnTo>
                    <a:pt x="5034" y="2270"/>
                  </a:lnTo>
                  <a:lnTo>
                    <a:pt x="5008" y="2288"/>
                  </a:lnTo>
                  <a:lnTo>
                    <a:pt x="4977" y="2309"/>
                  </a:lnTo>
                  <a:lnTo>
                    <a:pt x="4940" y="2333"/>
                  </a:lnTo>
                  <a:lnTo>
                    <a:pt x="4898" y="2355"/>
                  </a:lnTo>
                  <a:lnTo>
                    <a:pt x="4852" y="2381"/>
                  </a:lnTo>
                  <a:lnTo>
                    <a:pt x="4801" y="2405"/>
                  </a:lnTo>
                  <a:lnTo>
                    <a:pt x="4744" y="2430"/>
                  </a:lnTo>
                  <a:lnTo>
                    <a:pt x="4684" y="2454"/>
                  </a:lnTo>
                  <a:lnTo>
                    <a:pt x="4621" y="2475"/>
                  </a:lnTo>
                  <a:lnTo>
                    <a:pt x="4551" y="2494"/>
                  </a:lnTo>
                  <a:lnTo>
                    <a:pt x="4516" y="2502"/>
                  </a:lnTo>
                  <a:lnTo>
                    <a:pt x="4479" y="2509"/>
                  </a:lnTo>
                  <a:lnTo>
                    <a:pt x="4441" y="2517"/>
                  </a:lnTo>
                  <a:lnTo>
                    <a:pt x="4404" y="2522"/>
                  </a:lnTo>
                  <a:lnTo>
                    <a:pt x="4364" y="2526"/>
                  </a:lnTo>
                  <a:lnTo>
                    <a:pt x="4323" y="2530"/>
                  </a:lnTo>
                  <a:lnTo>
                    <a:pt x="4283" y="2533"/>
                  </a:lnTo>
                  <a:lnTo>
                    <a:pt x="4240" y="2533"/>
                  </a:lnTo>
                  <a:lnTo>
                    <a:pt x="4198" y="2533"/>
                  </a:lnTo>
                  <a:lnTo>
                    <a:pt x="4154" y="2531"/>
                  </a:lnTo>
                  <a:lnTo>
                    <a:pt x="4110" y="2528"/>
                  </a:lnTo>
                  <a:lnTo>
                    <a:pt x="4065" y="2523"/>
                  </a:lnTo>
                  <a:lnTo>
                    <a:pt x="4019" y="2517"/>
                  </a:lnTo>
                  <a:lnTo>
                    <a:pt x="3974" y="2509"/>
                  </a:lnTo>
                  <a:lnTo>
                    <a:pt x="3926" y="2499"/>
                  </a:lnTo>
                  <a:lnTo>
                    <a:pt x="3878" y="2488"/>
                  </a:lnTo>
                  <a:lnTo>
                    <a:pt x="3829" y="2473"/>
                  </a:lnTo>
                  <a:lnTo>
                    <a:pt x="3781" y="2459"/>
                  </a:lnTo>
                  <a:lnTo>
                    <a:pt x="3731" y="2439"/>
                  </a:lnTo>
                  <a:lnTo>
                    <a:pt x="3681" y="2420"/>
                  </a:lnTo>
                  <a:lnTo>
                    <a:pt x="3631" y="2397"/>
                  </a:lnTo>
                  <a:lnTo>
                    <a:pt x="3579" y="2373"/>
                  </a:lnTo>
                  <a:lnTo>
                    <a:pt x="3526" y="2346"/>
                  </a:lnTo>
                  <a:lnTo>
                    <a:pt x="3475" y="2317"/>
                  </a:lnTo>
                  <a:lnTo>
                    <a:pt x="3421" y="2284"/>
                  </a:lnTo>
                  <a:lnTo>
                    <a:pt x="3368" y="2250"/>
                  </a:lnTo>
                  <a:lnTo>
                    <a:pt x="3314" y="2212"/>
                  </a:lnTo>
                  <a:lnTo>
                    <a:pt x="3260" y="2171"/>
                  </a:lnTo>
                  <a:lnTo>
                    <a:pt x="3206" y="2129"/>
                  </a:lnTo>
                  <a:lnTo>
                    <a:pt x="3152" y="2082"/>
                  </a:lnTo>
                  <a:lnTo>
                    <a:pt x="3096" y="2034"/>
                  </a:lnTo>
                  <a:lnTo>
                    <a:pt x="3041" y="1982"/>
                  </a:lnTo>
                  <a:lnTo>
                    <a:pt x="2984" y="1926"/>
                  </a:lnTo>
                  <a:lnTo>
                    <a:pt x="2928" y="1868"/>
                  </a:lnTo>
                  <a:lnTo>
                    <a:pt x="2871" y="1806"/>
                  </a:lnTo>
                  <a:lnTo>
                    <a:pt x="2814" y="1742"/>
                  </a:lnTo>
                  <a:lnTo>
                    <a:pt x="2814" y="1742"/>
                  </a:lnTo>
                  <a:lnTo>
                    <a:pt x="2703" y="1611"/>
                  </a:lnTo>
                  <a:lnTo>
                    <a:pt x="2593" y="1487"/>
                  </a:lnTo>
                  <a:lnTo>
                    <a:pt x="2487" y="1369"/>
                  </a:lnTo>
                  <a:lnTo>
                    <a:pt x="2382" y="1256"/>
                  </a:lnTo>
                  <a:lnTo>
                    <a:pt x="2281" y="1151"/>
                  </a:lnTo>
                  <a:lnTo>
                    <a:pt x="2182" y="1051"/>
                  </a:lnTo>
                  <a:lnTo>
                    <a:pt x="2085" y="955"/>
                  </a:lnTo>
                  <a:lnTo>
                    <a:pt x="1991" y="867"/>
                  </a:lnTo>
                  <a:lnTo>
                    <a:pt x="1898" y="783"/>
                  </a:lnTo>
                  <a:lnTo>
                    <a:pt x="1808" y="705"/>
                  </a:lnTo>
                  <a:lnTo>
                    <a:pt x="1717" y="631"/>
                  </a:lnTo>
                  <a:lnTo>
                    <a:pt x="1630" y="563"/>
                  </a:lnTo>
                  <a:lnTo>
                    <a:pt x="1544" y="498"/>
                  </a:lnTo>
                  <a:lnTo>
                    <a:pt x="1459" y="439"/>
                  </a:lnTo>
                  <a:lnTo>
                    <a:pt x="1376" y="385"/>
                  </a:lnTo>
                  <a:lnTo>
                    <a:pt x="1292" y="334"/>
                  </a:lnTo>
                  <a:lnTo>
                    <a:pt x="1211" y="289"/>
                  </a:lnTo>
                  <a:lnTo>
                    <a:pt x="1130" y="247"/>
                  </a:lnTo>
                  <a:lnTo>
                    <a:pt x="1050" y="208"/>
                  </a:lnTo>
                  <a:lnTo>
                    <a:pt x="969" y="174"/>
                  </a:lnTo>
                  <a:lnTo>
                    <a:pt x="890" y="143"/>
                  </a:lnTo>
                  <a:lnTo>
                    <a:pt x="811" y="116"/>
                  </a:lnTo>
                  <a:lnTo>
                    <a:pt x="732" y="92"/>
                  </a:lnTo>
                  <a:lnTo>
                    <a:pt x="651" y="71"/>
                  </a:lnTo>
                  <a:lnTo>
                    <a:pt x="572" y="53"/>
                  </a:lnTo>
                  <a:lnTo>
                    <a:pt x="493" y="37"/>
                  </a:lnTo>
                  <a:lnTo>
                    <a:pt x="412" y="25"/>
                  </a:lnTo>
                  <a:lnTo>
                    <a:pt x="332" y="16"/>
                  </a:lnTo>
                  <a:lnTo>
                    <a:pt x="250" y="8"/>
                  </a:lnTo>
                  <a:lnTo>
                    <a:pt x="168" y="3"/>
                  </a:lnTo>
                  <a:lnTo>
                    <a:pt x="85" y="1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52686" name="Freeform 14"/>
            <p:cNvSpPr>
              <a:spLocks/>
            </p:cNvSpPr>
            <p:nvPr userDrawn="1"/>
          </p:nvSpPr>
          <p:spPr bwMode="auto">
            <a:xfrm>
              <a:off x="361" y="765"/>
              <a:ext cx="5115" cy="1230"/>
            </a:xfrm>
            <a:custGeom>
              <a:avLst/>
              <a:gdLst/>
              <a:ahLst/>
              <a:cxnLst>
                <a:cxn ang="0">
                  <a:pos x="5115" y="2141"/>
                </a:cxn>
                <a:cxn ang="0">
                  <a:pos x="5068" y="2180"/>
                </a:cxn>
                <a:cxn ang="0">
                  <a:pos x="5011" y="2220"/>
                </a:cxn>
                <a:cxn ang="0">
                  <a:pos x="4933" y="2268"/>
                </a:cxn>
                <a:cxn ang="0">
                  <a:pos x="4836" y="2320"/>
                </a:cxn>
                <a:cxn ang="0">
                  <a:pos x="4721" y="2370"/>
                </a:cxn>
                <a:cxn ang="0">
                  <a:pos x="4589" y="2414"/>
                </a:cxn>
                <a:cxn ang="0">
                  <a:pos x="4517" y="2431"/>
                </a:cxn>
                <a:cxn ang="0">
                  <a:pos x="4442" y="2444"/>
                </a:cxn>
                <a:cxn ang="0">
                  <a:pos x="4361" y="2456"/>
                </a:cxn>
                <a:cxn ang="0">
                  <a:pos x="4279" y="2460"/>
                </a:cxn>
                <a:cxn ang="0">
                  <a:pos x="4193" y="2460"/>
                </a:cxn>
                <a:cxn ang="0">
                  <a:pos x="4103" y="2454"/>
                </a:cxn>
                <a:cxn ang="0">
                  <a:pos x="4012" y="2441"/>
                </a:cxn>
                <a:cxn ang="0">
                  <a:pos x="3916" y="2422"/>
                </a:cxn>
                <a:cxn ang="0">
                  <a:pos x="3819" y="2394"/>
                </a:cxn>
                <a:cxn ang="0">
                  <a:pos x="3717" y="2357"/>
                </a:cxn>
                <a:cxn ang="0">
                  <a:pos x="3614" y="2312"/>
                </a:cxn>
                <a:cxn ang="0">
                  <a:pos x="3510" y="2257"/>
                </a:cxn>
                <a:cxn ang="0">
                  <a:pos x="3402" y="2192"/>
                </a:cxn>
                <a:cxn ang="0">
                  <a:pos x="3294" y="2117"/>
                </a:cxn>
                <a:cxn ang="0">
                  <a:pos x="3183" y="2029"/>
                </a:cxn>
                <a:cxn ang="0">
                  <a:pos x="3070" y="1931"/>
                </a:cxn>
                <a:cxn ang="0">
                  <a:pos x="2956" y="1818"/>
                </a:cxn>
                <a:cxn ang="0">
                  <a:pos x="2841" y="1694"/>
                </a:cxn>
                <a:cxn ang="0">
                  <a:pos x="2727" y="1564"/>
                </a:cxn>
                <a:cxn ang="0">
                  <a:pos x="2508" y="1325"/>
                </a:cxn>
                <a:cxn ang="0">
                  <a:pos x="2300" y="1111"/>
                </a:cxn>
                <a:cxn ang="0">
                  <a:pos x="2101" y="918"/>
                </a:cxn>
                <a:cxn ang="0">
                  <a:pos x="1911" y="749"/>
                </a:cxn>
                <a:cxn ang="0">
                  <a:pos x="1728" y="600"/>
                </a:cxn>
                <a:cxn ang="0">
                  <a:pos x="1553" y="470"/>
                </a:cxn>
                <a:cxn ang="0">
                  <a:pos x="1382" y="360"/>
                </a:cxn>
                <a:cxn ang="0">
                  <a:pos x="1215" y="266"/>
                </a:cxn>
                <a:cxn ang="0">
                  <a:pos x="1053" y="189"/>
                </a:cxn>
                <a:cxn ang="0">
                  <a:pos x="892" y="126"/>
                </a:cxn>
                <a:cxn ang="0">
                  <a:pos x="733" y="77"/>
                </a:cxn>
                <a:cxn ang="0">
                  <a:pos x="574" y="42"/>
                </a:cxn>
                <a:cxn ang="0">
                  <a:pos x="413" y="17"/>
                </a:cxn>
                <a:cxn ang="0">
                  <a:pos x="250" y="3"/>
                </a:cxn>
                <a:cxn ang="0">
                  <a:pos x="85" y="0"/>
                </a:cxn>
              </a:cxnLst>
              <a:rect l="0" t="0" r="r" b="b"/>
              <a:pathLst>
                <a:path w="5115" h="2460">
                  <a:moveTo>
                    <a:pt x="5115" y="2141"/>
                  </a:moveTo>
                  <a:lnTo>
                    <a:pt x="5115" y="2141"/>
                  </a:lnTo>
                  <a:lnTo>
                    <a:pt x="5104" y="2150"/>
                  </a:lnTo>
                  <a:lnTo>
                    <a:pt x="5068" y="2180"/>
                  </a:lnTo>
                  <a:lnTo>
                    <a:pt x="5043" y="2197"/>
                  </a:lnTo>
                  <a:lnTo>
                    <a:pt x="5011" y="2220"/>
                  </a:lnTo>
                  <a:lnTo>
                    <a:pt x="4975" y="2244"/>
                  </a:lnTo>
                  <a:lnTo>
                    <a:pt x="4933" y="2268"/>
                  </a:lnTo>
                  <a:lnTo>
                    <a:pt x="4888" y="2294"/>
                  </a:lnTo>
                  <a:lnTo>
                    <a:pt x="4836" y="2320"/>
                  </a:lnTo>
                  <a:lnTo>
                    <a:pt x="4781" y="2346"/>
                  </a:lnTo>
                  <a:lnTo>
                    <a:pt x="4721" y="2370"/>
                  </a:lnTo>
                  <a:lnTo>
                    <a:pt x="4657" y="2393"/>
                  </a:lnTo>
                  <a:lnTo>
                    <a:pt x="4589" y="2414"/>
                  </a:lnTo>
                  <a:lnTo>
                    <a:pt x="4554" y="2423"/>
                  </a:lnTo>
                  <a:lnTo>
                    <a:pt x="4517" y="2431"/>
                  </a:lnTo>
                  <a:lnTo>
                    <a:pt x="4479" y="2438"/>
                  </a:lnTo>
                  <a:lnTo>
                    <a:pt x="4442" y="2444"/>
                  </a:lnTo>
                  <a:lnTo>
                    <a:pt x="4402" y="2451"/>
                  </a:lnTo>
                  <a:lnTo>
                    <a:pt x="4361" y="2456"/>
                  </a:lnTo>
                  <a:lnTo>
                    <a:pt x="4321" y="2459"/>
                  </a:lnTo>
                  <a:lnTo>
                    <a:pt x="4279" y="2460"/>
                  </a:lnTo>
                  <a:lnTo>
                    <a:pt x="4236" y="2460"/>
                  </a:lnTo>
                  <a:lnTo>
                    <a:pt x="4193" y="2460"/>
                  </a:lnTo>
                  <a:lnTo>
                    <a:pt x="4149" y="2457"/>
                  </a:lnTo>
                  <a:lnTo>
                    <a:pt x="4103" y="2454"/>
                  </a:lnTo>
                  <a:lnTo>
                    <a:pt x="4057" y="2448"/>
                  </a:lnTo>
                  <a:lnTo>
                    <a:pt x="4012" y="2441"/>
                  </a:lnTo>
                  <a:lnTo>
                    <a:pt x="3964" y="2431"/>
                  </a:lnTo>
                  <a:lnTo>
                    <a:pt x="3916" y="2422"/>
                  </a:lnTo>
                  <a:lnTo>
                    <a:pt x="3867" y="2409"/>
                  </a:lnTo>
                  <a:lnTo>
                    <a:pt x="3819" y="2394"/>
                  </a:lnTo>
                  <a:lnTo>
                    <a:pt x="3769" y="2377"/>
                  </a:lnTo>
                  <a:lnTo>
                    <a:pt x="3717" y="2357"/>
                  </a:lnTo>
                  <a:lnTo>
                    <a:pt x="3666" y="2336"/>
                  </a:lnTo>
                  <a:lnTo>
                    <a:pt x="3614" y="2312"/>
                  </a:lnTo>
                  <a:lnTo>
                    <a:pt x="3563" y="2286"/>
                  </a:lnTo>
                  <a:lnTo>
                    <a:pt x="3510" y="2257"/>
                  </a:lnTo>
                  <a:lnTo>
                    <a:pt x="3456" y="2226"/>
                  </a:lnTo>
                  <a:lnTo>
                    <a:pt x="3402" y="2192"/>
                  </a:lnTo>
                  <a:lnTo>
                    <a:pt x="3348" y="2155"/>
                  </a:lnTo>
                  <a:lnTo>
                    <a:pt x="3294" y="2117"/>
                  </a:lnTo>
                  <a:lnTo>
                    <a:pt x="3238" y="2075"/>
                  </a:lnTo>
                  <a:lnTo>
                    <a:pt x="3183" y="2029"/>
                  </a:lnTo>
                  <a:lnTo>
                    <a:pt x="3127" y="1981"/>
                  </a:lnTo>
                  <a:lnTo>
                    <a:pt x="3070" y="1931"/>
                  </a:lnTo>
                  <a:lnTo>
                    <a:pt x="3013" y="1876"/>
                  </a:lnTo>
                  <a:lnTo>
                    <a:pt x="2956" y="1818"/>
                  </a:lnTo>
                  <a:lnTo>
                    <a:pt x="2899" y="1756"/>
                  </a:lnTo>
                  <a:lnTo>
                    <a:pt x="2841" y="1694"/>
                  </a:lnTo>
                  <a:lnTo>
                    <a:pt x="2841" y="1694"/>
                  </a:lnTo>
                  <a:lnTo>
                    <a:pt x="2727" y="1564"/>
                  </a:lnTo>
                  <a:lnTo>
                    <a:pt x="2616" y="1442"/>
                  </a:lnTo>
                  <a:lnTo>
                    <a:pt x="2508" y="1325"/>
                  </a:lnTo>
                  <a:lnTo>
                    <a:pt x="2402" y="1214"/>
                  </a:lnTo>
                  <a:lnTo>
                    <a:pt x="2300" y="1111"/>
                  </a:lnTo>
                  <a:lnTo>
                    <a:pt x="2198" y="1012"/>
                  </a:lnTo>
                  <a:lnTo>
                    <a:pt x="2101" y="918"/>
                  </a:lnTo>
                  <a:lnTo>
                    <a:pt x="2004" y="831"/>
                  </a:lnTo>
                  <a:lnTo>
                    <a:pt x="1911" y="749"/>
                  </a:lnTo>
                  <a:lnTo>
                    <a:pt x="1818" y="671"/>
                  </a:lnTo>
                  <a:lnTo>
                    <a:pt x="1728" y="600"/>
                  </a:lnTo>
                  <a:lnTo>
                    <a:pt x="1639" y="533"/>
                  </a:lnTo>
                  <a:lnTo>
                    <a:pt x="1553" y="470"/>
                  </a:lnTo>
                  <a:lnTo>
                    <a:pt x="1467" y="413"/>
                  </a:lnTo>
                  <a:lnTo>
                    <a:pt x="1382" y="360"/>
                  </a:lnTo>
                  <a:lnTo>
                    <a:pt x="1299" y="310"/>
                  </a:lnTo>
                  <a:lnTo>
                    <a:pt x="1215" y="266"/>
                  </a:lnTo>
                  <a:lnTo>
                    <a:pt x="1133" y="224"/>
                  </a:lnTo>
                  <a:lnTo>
                    <a:pt x="1053" y="189"/>
                  </a:lnTo>
                  <a:lnTo>
                    <a:pt x="972" y="155"/>
                  </a:lnTo>
                  <a:lnTo>
                    <a:pt x="892" y="126"/>
                  </a:lnTo>
                  <a:lnTo>
                    <a:pt x="813" y="100"/>
                  </a:lnTo>
                  <a:lnTo>
                    <a:pt x="733" y="77"/>
                  </a:lnTo>
                  <a:lnTo>
                    <a:pt x="653" y="58"/>
                  </a:lnTo>
                  <a:lnTo>
                    <a:pt x="574" y="42"/>
                  </a:lnTo>
                  <a:lnTo>
                    <a:pt x="493" y="29"/>
                  </a:lnTo>
                  <a:lnTo>
                    <a:pt x="413" y="17"/>
                  </a:lnTo>
                  <a:lnTo>
                    <a:pt x="332" y="9"/>
                  </a:lnTo>
                  <a:lnTo>
                    <a:pt x="250" y="3"/>
                  </a:lnTo>
                  <a:lnTo>
                    <a:pt x="168" y="0"/>
                  </a:lnTo>
                  <a:lnTo>
                    <a:pt x="85" y="0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52687" name="Freeform 15"/>
            <p:cNvSpPr>
              <a:spLocks/>
            </p:cNvSpPr>
            <p:nvPr userDrawn="1"/>
          </p:nvSpPr>
          <p:spPr bwMode="auto">
            <a:xfrm>
              <a:off x="375" y="787"/>
              <a:ext cx="5147" cy="1195"/>
            </a:xfrm>
            <a:custGeom>
              <a:avLst/>
              <a:gdLst/>
              <a:ahLst/>
              <a:cxnLst>
                <a:cxn ang="0">
                  <a:pos x="5147" y="2049"/>
                </a:cxn>
                <a:cxn ang="0">
                  <a:pos x="5100" y="2090"/>
                </a:cxn>
                <a:cxn ang="0">
                  <a:pos x="5043" y="2132"/>
                </a:cxn>
                <a:cxn ang="0">
                  <a:pos x="4967" y="2182"/>
                </a:cxn>
                <a:cxn ang="0">
                  <a:pos x="4871" y="2237"/>
                </a:cxn>
                <a:cxn ang="0">
                  <a:pos x="4756" y="2288"/>
                </a:cxn>
                <a:cxn ang="0">
                  <a:pos x="4624" y="2335"/>
                </a:cxn>
                <a:cxn ang="0">
                  <a:pos x="4553" y="2355"/>
                </a:cxn>
                <a:cxn ang="0">
                  <a:pos x="4477" y="2369"/>
                </a:cxn>
                <a:cxn ang="0">
                  <a:pos x="4397" y="2382"/>
                </a:cxn>
                <a:cxn ang="0">
                  <a:pos x="4314" y="2388"/>
                </a:cxn>
                <a:cxn ang="0">
                  <a:pos x="4228" y="2390"/>
                </a:cxn>
                <a:cxn ang="0">
                  <a:pos x="4139" y="2385"/>
                </a:cxn>
                <a:cxn ang="0">
                  <a:pos x="4046" y="2374"/>
                </a:cxn>
                <a:cxn ang="0">
                  <a:pos x="3952" y="2356"/>
                </a:cxn>
                <a:cxn ang="0">
                  <a:pos x="3853" y="2330"/>
                </a:cxn>
                <a:cxn ang="0">
                  <a:pos x="3752" y="2296"/>
                </a:cxn>
                <a:cxn ang="0">
                  <a:pos x="3648" y="2253"/>
                </a:cxn>
                <a:cxn ang="0">
                  <a:pos x="3542" y="2200"/>
                </a:cxn>
                <a:cxn ang="0">
                  <a:pos x="3434" y="2137"/>
                </a:cxn>
                <a:cxn ang="0">
                  <a:pos x="3324" y="2064"/>
                </a:cxn>
                <a:cxn ang="0">
                  <a:pos x="3212" y="1978"/>
                </a:cxn>
                <a:cxn ang="0">
                  <a:pos x="3098" y="1880"/>
                </a:cxn>
                <a:cxn ang="0">
                  <a:pos x="2983" y="1770"/>
                </a:cxn>
                <a:cxn ang="0">
                  <a:pos x="2866" y="1646"/>
                </a:cxn>
                <a:cxn ang="0">
                  <a:pos x="2749" y="1520"/>
                </a:cxn>
                <a:cxn ang="0">
                  <a:pos x="2527" y="1284"/>
                </a:cxn>
                <a:cxn ang="0">
                  <a:pos x="2315" y="1072"/>
                </a:cxn>
                <a:cxn ang="0">
                  <a:pos x="2113" y="884"/>
                </a:cxn>
                <a:cxn ang="0">
                  <a:pos x="1920" y="717"/>
                </a:cxn>
                <a:cxn ang="0">
                  <a:pos x="1736" y="570"/>
                </a:cxn>
                <a:cxn ang="0">
                  <a:pos x="1558" y="444"/>
                </a:cxn>
                <a:cxn ang="0">
                  <a:pos x="1386" y="336"/>
                </a:cxn>
                <a:cxn ang="0">
                  <a:pos x="1219" y="246"/>
                </a:cxn>
                <a:cxn ang="0">
                  <a:pos x="1055" y="170"/>
                </a:cxn>
                <a:cxn ang="0">
                  <a:pos x="893" y="112"/>
                </a:cxn>
                <a:cxn ang="0">
                  <a:pos x="733" y="65"/>
                </a:cxn>
                <a:cxn ang="0">
                  <a:pos x="574" y="33"/>
                </a:cxn>
                <a:cxn ang="0">
                  <a:pos x="413" y="12"/>
                </a:cxn>
                <a:cxn ang="0">
                  <a:pos x="250" y="2"/>
                </a:cxn>
                <a:cxn ang="0">
                  <a:pos x="85" y="0"/>
                </a:cxn>
              </a:cxnLst>
              <a:rect l="0" t="0" r="r" b="b"/>
              <a:pathLst>
                <a:path w="5147" h="2390">
                  <a:moveTo>
                    <a:pt x="5147" y="2049"/>
                  </a:moveTo>
                  <a:lnTo>
                    <a:pt x="5147" y="2049"/>
                  </a:lnTo>
                  <a:lnTo>
                    <a:pt x="5135" y="2061"/>
                  </a:lnTo>
                  <a:lnTo>
                    <a:pt x="5100" y="2090"/>
                  </a:lnTo>
                  <a:lnTo>
                    <a:pt x="5075" y="2109"/>
                  </a:lnTo>
                  <a:lnTo>
                    <a:pt x="5043" y="2132"/>
                  </a:lnTo>
                  <a:lnTo>
                    <a:pt x="5008" y="2156"/>
                  </a:lnTo>
                  <a:lnTo>
                    <a:pt x="4967" y="2182"/>
                  </a:lnTo>
                  <a:lnTo>
                    <a:pt x="4921" y="2209"/>
                  </a:lnTo>
                  <a:lnTo>
                    <a:pt x="4871" y="2237"/>
                  </a:lnTo>
                  <a:lnTo>
                    <a:pt x="4815" y="2262"/>
                  </a:lnTo>
                  <a:lnTo>
                    <a:pt x="4756" y="2288"/>
                  </a:lnTo>
                  <a:lnTo>
                    <a:pt x="4692" y="2313"/>
                  </a:lnTo>
                  <a:lnTo>
                    <a:pt x="4624" y="2335"/>
                  </a:lnTo>
                  <a:lnTo>
                    <a:pt x="4589" y="2345"/>
                  </a:lnTo>
                  <a:lnTo>
                    <a:pt x="4553" y="2355"/>
                  </a:lnTo>
                  <a:lnTo>
                    <a:pt x="4515" y="2363"/>
                  </a:lnTo>
                  <a:lnTo>
                    <a:pt x="4477" y="2369"/>
                  </a:lnTo>
                  <a:lnTo>
                    <a:pt x="4438" y="2376"/>
                  </a:lnTo>
                  <a:lnTo>
                    <a:pt x="4397" y="2382"/>
                  </a:lnTo>
                  <a:lnTo>
                    <a:pt x="4357" y="2385"/>
                  </a:lnTo>
                  <a:lnTo>
                    <a:pt x="4314" y="2388"/>
                  </a:lnTo>
                  <a:lnTo>
                    <a:pt x="4272" y="2390"/>
                  </a:lnTo>
                  <a:lnTo>
                    <a:pt x="4228" y="2390"/>
                  </a:lnTo>
                  <a:lnTo>
                    <a:pt x="4184" y="2388"/>
                  </a:lnTo>
                  <a:lnTo>
                    <a:pt x="4139" y="2385"/>
                  </a:lnTo>
                  <a:lnTo>
                    <a:pt x="4093" y="2380"/>
                  </a:lnTo>
                  <a:lnTo>
                    <a:pt x="4046" y="2374"/>
                  </a:lnTo>
                  <a:lnTo>
                    <a:pt x="3999" y="2366"/>
                  </a:lnTo>
                  <a:lnTo>
                    <a:pt x="3952" y="2356"/>
                  </a:lnTo>
                  <a:lnTo>
                    <a:pt x="3902" y="2345"/>
                  </a:lnTo>
                  <a:lnTo>
                    <a:pt x="3853" y="2330"/>
                  </a:lnTo>
                  <a:lnTo>
                    <a:pt x="3803" y="2314"/>
                  </a:lnTo>
                  <a:lnTo>
                    <a:pt x="3752" y="2296"/>
                  </a:lnTo>
                  <a:lnTo>
                    <a:pt x="3700" y="2275"/>
                  </a:lnTo>
                  <a:lnTo>
                    <a:pt x="3648" y="2253"/>
                  </a:lnTo>
                  <a:lnTo>
                    <a:pt x="3596" y="2229"/>
                  </a:lnTo>
                  <a:lnTo>
                    <a:pt x="3542" y="2200"/>
                  </a:lnTo>
                  <a:lnTo>
                    <a:pt x="3489" y="2170"/>
                  </a:lnTo>
                  <a:lnTo>
                    <a:pt x="3434" y="2137"/>
                  </a:lnTo>
                  <a:lnTo>
                    <a:pt x="3380" y="2101"/>
                  </a:lnTo>
                  <a:lnTo>
                    <a:pt x="3324" y="2064"/>
                  </a:lnTo>
                  <a:lnTo>
                    <a:pt x="3269" y="2022"/>
                  </a:lnTo>
                  <a:lnTo>
                    <a:pt x="3212" y="1978"/>
                  </a:lnTo>
                  <a:lnTo>
                    <a:pt x="3156" y="1930"/>
                  </a:lnTo>
                  <a:lnTo>
                    <a:pt x="3098" y="1880"/>
                  </a:lnTo>
                  <a:lnTo>
                    <a:pt x="3041" y="1827"/>
                  </a:lnTo>
                  <a:lnTo>
                    <a:pt x="2983" y="1770"/>
                  </a:lnTo>
                  <a:lnTo>
                    <a:pt x="2924" y="1710"/>
                  </a:lnTo>
                  <a:lnTo>
                    <a:pt x="2866" y="1646"/>
                  </a:lnTo>
                  <a:lnTo>
                    <a:pt x="2866" y="1646"/>
                  </a:lnTo>
                  <a:lnTo>
                    <a:pt x="2749" y="1520"/>
                  </a:lnTo>
                  <a:lnTo>
                    <a:pt x="2637" y="1399"/>
                  </a:lnTo>
                  <a:lnTo>
                    <a:pt x="2527" y="1284"/>
                  </a:lnTo>
                  <a:lnTo>
                    <a:pt x="2419" y="1174"/>
                  </a:lnTo>
                  <a:lnTo>
                    <a:pt x="2315" y="1072"/>
                  </a:lnTo>
                  <a:lnTo>
                    <a:pt x="2213" y="976"/>
                  </a:lnTo>
                  <a:lnTo>
                    <a:pt x="2113" y="884"/>
                  </a:lnTo>
                  <a:lnTo>
                    <a:pt x="2016" y="798"/>
                  </a:lnTo>
                  <a:lnTo>
                    <a:pt x="1920" y="717"/>
                  </a:lnTo>
                  <a:lnTo>
                    <a:pt x="1827" y="641"/>
                  </a:lnTo>
                  <a:lnTo>
                    <a:pt x="1736" y="570"/>
                  </a:lnTo>
                  <a:lnTo>
                    <a:pt x="1647" y="504"/>
                  </a:lnTo>
                  <a:lnTo>
                    <a:pt x="1558" y="444"/>
                  </a:lnTo>
                  <a:lnTo>
                    <a:pt x="1472" y="388"/>
                  </a:lnTo>
                  <a:lnTo>
                    <a:pt x="1386" y="336"/>
                  </a:lnTo>
                  <a:lnTo>
                    <a:pt x="1303" y="288"/>
                  </a:lnTo>
                  <a:lnTo>
                    <a:pt x="1219" y="246"/>
                  </a:lnTo>
                  <a:lnTo>
                    <a:pt x="1136" y="205"/>
                  </a:lnTo>
                  <a:lnTo>
                    <a:pt x="1055" y="170"/>
                  </a:lnTo>
                  <a:lnTo>
                    <a:pt x="974" y="139"/>
                  </a:lnTo>
                  <a:lnTo>
                    <a:pt x="893" y="112"/>
                  </a:lnTo>
                  <a:lnTo>
                    <a:pt x="814" y="88"/>
                  </a:lnTo>
                  <a:lnTo>
                    <a:pt x="733" y="65"/>
                  </a:lnTo>
                  <a:lnTo>
                    <a:pt x="653" y="47"/>
                  </a:lnTo>
                  <a:lnTo>
                    <a:pt x="574" y="33"/>
                  </a:lnTo>
                  <a:lnTo>
                    <a:pt x="493" y="21"/>
                  </a:lnTo>
                  <a:lnTo>
                    <a:pt x="413" y="12"/>
                  </a:lnTo>
                  <a:lnTo>
                    <a:pt x="332" y="5"/>
                  </a:lnTo>
                  <a:lnTo>
                    <a:pt x="250" y="2"/>
                  </a:lnTo>
                  <a:lnTo>
                    <a:pt x="168" y="0"/>
                  </a:lnTo>
                  <a:lnTo>
                    <a:pt x="85" y="0"/>
                  </a:lnTo>
                  <a:lnTo>
                    <a:pt x="0" y="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52688" name="Freeform 16"/>
            <p:cNvSpPr>
              <a:spLocks/>
            </p:cNvSpPr>
            <p:nvPr userDrawn="1"/>
          </p:nvSpPr>
          <p:spPr bwMode="auto">
            <a:xfrm>
              <a:off x="389" y="808"/>
              <a:ext cx="5176" cy="1160"/>
            </a:xfrm>
            <a:custGeom>
              <a:avLst/>
              <a:gdLst/>
              <a:ahLst/>
              <a:cxnLst>
                <a:cxn ang="0">
                  <a:pos x="5176" y="1959"/>
                </a:cxn>
                <a:cxn ang="0">
                  <a:pos x="5130" y="2001"/>
                </a:cxn>
                <a:cxn ang="0">
                  <a:pos x="5075" y="2044"/>
                </a:cxn>
                <a:cxn ang="0">
                  <a:pos x="4998" y="2096"/>
                </a:cxn>
                <a:cxn ang="0">
                  <a:pos x="4903" y="2153"/>
                </a:cxn>
                <a:cxn ang="0">
                  <a:pos x="4790" y="2208"/>
                </a:cxn>
                <a:cxn ang="0">
                  <a:pos x="4658" y="2258"/>
                </a:cxn>
                <a:cxn ang="0">
                  <a:pos x="4587" y="2277"/>
                </a:cxn>
                <a:cxn ang="0">
                  <a:pos x="4513" y="2295"/>
                </a:cxn>
                <a:cxn ang="0">
                  <a:pos x="4433" y="2308"/>
                </a:cxn>
                <a:cxn ang="0">
                  <a:pos x="4350" y="2317"/>
                </a:cxn>
                <a:cxn ang="0">
                  <a:pos x="4264" y="2321"/>
                </a:cxn>
                <a:cxn ang="0">
                  <a:pos x="4174" y="2317"/>
                </a:cxn>
                <a:cxn ang="0">
                  <a:pos x="4082" y="2308"/>
                </a:cxn>
                <a:cxn ang="0">
                  <a:pos x="3986" y="2292"/>
                </a:cxn>
                <a:cxn ang="0">
                  <a:pos x="3888" y="2269"/>
                </a:cxn>
                <a:cxn ang="0">
                  <a:pos x="3786" y="2235"/>
                </a:cxn>
                <a:cxn ang="0">
                  <a:pos x="3682" y="2195"/>
                </a:cxn>
                <a:cxn ang="0">
                  <a:pos x="3575" y="2143"/>
                </a:cxn>
                <a:cxn ang="0">
                  <a:pos x="3466" y="2082"/>
                </a:cxn>
                <a:cxn ang="0">
                  <a:pos x="3355" y="2011"/>
                </a:cxn>
                <a:cxn ang="0">
                  <a:pos x="3241" y="1927"/>
                </a:cxn>
                <a:cxn ang="0">
                  <a:pos x="3125" y="1831"/>
                </a:cxn>
                <a:cxn ang="0">
                  <a:pos x="3009" y="1723"/>
                </a:cxn>
                <a:cxn ang="0">
                  <a:pos x="2891" y="1600"/>
                </a:cxn>
                <a:cxn ang="0">
                  <a:pos x="2773" y="1475"/>
                </a:cxn>
                <a:cxn ang="0">
                  <a:pos x="2545" y="1244"/>
                </a:cxn>
                <a:cxn ang="0">
                  <a:pos x="2331" y="1035"/>
                </a:cxn>
                <a:cxn ang="0">
                  <a:pos x="2126" y="850"/>
                </a:cxn>
                <a:cxn ang="0">
                  <a:pos x="1931" y="685"/>
                </a:cxn>
                <a:cxn ang="0">
                  <a:pos x="1744" y="543"/>
                </a:cxn>
                <a:cxn ang="0">
                  <a:pos x="1565" y="419"/>
                </a:cxn>
                <a:cxn ang="0">
                  <a:pos x="1391" y="314"/>
                </a:cxn>
                <a:cxn ang="0">
                  <a:pos x="1222" y="226"/>
                </a:cxn>
                <a:cxn ang="0">
                  <a:pos x="1057" y="154"/>
                </a:cxn>
                <a:cxn ang="0">
                  <a:pos x="894" y="99"/>
                </a:cxn>
                <a:cxn ang="0">
                  <a:pos x="735" y="55"/>
                </a:cxn>
                <a:cxn ang="0">
                  <a:pos x="574" y="26"/>
                </a:cxn>
                <a:cxn ang="0">
                  <a:pos x="412" y="8"/>
                </a:cxn>
                <a:cxn ang="0">
                  <a:pos x="250" y="0"/>
                </a:cxn>
                <a:cxn ang="0">
                  <a:pos x="85" y="4"/>
                </a:cxn>
              </a:cxnLst>
              <a:rect l="0" t="0" r="r" b="b"/>
              <a:pathLst>
                <a:path w="5176" h="2321">
                  <a:moveTo>
                    <a:pt x="5176" y="1959"/>
                  </a:moveTo>
                  <a:lnTo>
                    <a:pt x="5176" y="1959"/>
                  </a:lnTo>
                  <a:lnTo>
                    <a:pt x="5165" y="1970"/>
                  </a:lnTo>
                  <a:lnTo>
                    <a:pt x="5130" y="2001"/>
                  </a:lnTo>
                  <a:lnTo>
                    <a:pt x="5105" y="2020"/>
                  </a:lnTo>
                  <a:lnTo>
                    <a:pt x="5075" y="2044"/>
                  </a:lnTo>
                  <a:lnTo>
                    <a:pt x="5039" y="2070"/>
                  </a:lnTo>
                  <a:lnTo>
                    <a:pt x="4998" y="2096"/>
                  </a:lnTo>
                  <a:lnTo>
                    <a:pt x="4953" y="2125"/>
                  </a:lnTo>
                  <a:lnTo>
                    <a:pt x="4903" y="2153"/>
                  </a:lnTo>
                  <a:lnTo>
                    <a:pt x="4849" y="2180"/>
                  </a:lnTo>
                  <a:lnTo>
                    <a:pt x="4790" y="2208"/>
                  </a:lnTo>
                  <a:lnTo>
                    <a:pt x="4726" y="2233"/>
                  </a:lnTo>
                  <a:lnTo>
                    <a:pt x="4658" y="2258"/>
                  </a:lnTo>
                  <a:lnTo>
                    <a:pt x="4624" y="2267"/>
                  </a:lnTo>
                  <a:lnTo>
                    <a:pt x="4587" y="2277"/>
                  </a:lnTo>
                  <a:lnTo>
                    <a:pt x="4550" y="2287"/>
                  </a:lnTo>
                  <a:lnTo>
                    <a:pt x="4513" y="2295"/>
                  </a:lnTo>
                  <a:lnTo>
                    <a:pt x="4472" y="2303"/>
                  </a:lnTo>
                  <a:lnTo>
                    <a:pt x="4433" y="2308"/>
                  </a:lnTo>
                  <a:lnTo>
                    <a:pt x="4392" y="2313"/>
                  </a:lnTo>
                  <a:lnTo>
                    <a:pt x="4350" y="2317"/>
                  </a:lnTo>
                  <a:lnTo>
                    <a:pt x="4307" y="2319"/>
                  </a:lnTo>
                  <a:lnTo>
                    <a:pt x="4264" y="2321"/>
                  </a:lnTo>
                  <a:lnTo>
                    <a:pt x="4220" y="2319"/>
                  </a:lnTo>
                  <a:lnTo>
                    <a:pt x="4174" y="2317"/>
                  </a:lnTo>
                  <a:lnTo>
                    <a:pt x="4128" y="2314"/>
                  </a:lnTo>
                  <a:lnTo>
                    <a:pt x="4082" y="2308"/>
                  </a:lnTo>
                  <a:lnTo>
                    <a:pt x="4034" y="2301"/>
                  </a:lnTo>
                  <a:lnTo>
                    <a:pt x="3986" y="2292"/>
                  </a:lnTo>
                  <a:lnTo>
                    <a:pt x="3936" y="2282"/>
                  </a:lnTo>
                  <a:lnTo>
                    <a:pt x="3888" y="2269"/>
                  </a:lnTo>
                  <a:lnTo>
                    <a:pt x="3836" y="2253"/>
                  </a:lnTo>
                  <a:lnTo>
                    <a:pt x="3786" y="2235"/>
                  </a:lnTo>
                  <a:lnTo>
                    <a:pt x="3734" y="2216"/>
                  </a:lnTo>
                  <a:lnTo>
                    <a:pt x="3682" y="2195"/>
                  </a:lnTo>
                  <a:lnTo>
                    <a:pt x="3628" y="2170"/>
                  </a:lnTo>
                  <a:lnTo>
                    <a:pt x="3575" y="2143"/>
                  </a:lnTo>
                  <a:lnTo>
                    <a:pt x="3521" y="2114"/>
                  </a:lnTo>
                  <a:lnTo>
                    <a:pt x="3466" y="2082"/>
                  </a:lnTo>
                  <a:lnTo>
                    <a:pt x="3410" y="2048"/>
                  </a:lnTo>
                  <a:lnTo>
                    <a:pt x="3355" y="2011"/>
                  </a:lnTo>
                  <a:lnTo>
                    <a:pt x="3298" y="1970"/>
                  </a:lnTo>
                  <a:lnTo>
                    <a:pt x="3241" y="1927"/>
                  </a:lnTo>
                  <a:lnTo>
                    <a:pt x="3184" y="1880"/>
                  </a:lnTo>
                  <a:lnTo>
                    <a:pt x="3125" y="1831"/>
                  </a:lnTo>
                  <a:lnTo>
                    <a:pt x="3067" y="1778"/>
                  </a:lnTo>
                  <a:lnTo>
                    <a:pt x="3009" y="1723"/>
                  </a:lnTo>
                  <a:lnTo>
                    <a:pt x="2949" y="1663"/>
                  </a:lnTo>
                  <a:lnTo>
                    <a:pt x="2891" y="1600"/>
                  </a:lnTo>
                  <a:lnTo>
                    <a:pt x="2891" y="1600"/>
                  </a:lnTo>
                  <a:lnTo>
                    <a:pt x="2773" y="1475"/>
                  </a:lnTo>
                  <a:lnTo>
                    <a:pt x="2658" y="1357"/>
                  </a:lnTo>
                  <a:lnTo>
                    <a:pt x="2545" y="1244"/>
                  </a:lnTo>
                  <a:lnTo>
                    <a:pt x="2437" y="1135"/>
                  </a:lnTo>
                  <a:lnTo>
                    <a:pt x="2331" y="1035"/>
                  </a:lnTo>
                  <a:lnTo>
                    <a:pt x="2227" y="938"/>
                  </a:lnTo>
                  <a:lnTo>
                    <a:pt x="2126" y="850"/>
                  </a:lnTo>
                  <a:lnTo>
                    <a:pt x="2027" y="764"/>
                  </a:lnTo>
                  <a:lnTo>
                    <a:pt x="1931" y="685"/>
                  </a:lnTo>
                  <a:lnTo>
                    <a:pt x="1837" y="611"/>
                  </a:lnTo>
                  <a:lnTo>
                    <a:pt x="1744" y="543"/>
                  </a:lnTo>
                  <a:lnTo>
                    <a:pt x="1654" y="478"/>
                  </a:lnTo>
                  <a:lnTo>
                    <a:pt x="1565" y="419"/>
                  </a:lnTo>
                  <a:lnTo>
                    <a:pt x="1477" y="364"/>
                  </a:lnTo>
                  <a:lnTo>
                    <a:pt x="1391" y="314"/>
                  </a:lnTo>
                  <a:lnTo>
                    <a:pt x="1305" y="268"/>
                  </a:lnTo>
                  <a:lnTo>
                    <a:pt x="1222" y="226"/>
                  </a:lnTo>
                  <a:lnTo>
                    <a:pt x="1139" y="188"/>
                  </a:lnTo>
                  <a:lnTo>
                    <a:pt x="1057" y="154"/>
                  </a:lnTo>
                  <a:lnTo>
                    <a:pt x="976" y="125"/>
                  </a:lnTo>
                  <a:lnTo>
                    <a:pt x="894" y="99"/>
                  </a:lnTo>
                  <a:lnTo>
                    <a:pt x="814" y="75"/>
                  </a:lnTo>
                  <a:lnTo>
                    <a:pt x="735" y="55"/>
                  </a:lnTo>
                  <a:lnTo>
                    <a:pt x="654" y="39"/>
                  </a:lnTo>
                  <a:lnTo>
                    <a:pt x="574" y="26"/>
                  </a:lnTo>
                  <a:lnTo>
                    <a:pt x="493" y="16"/>
                  </a:lnTo>
                  <a:lnTo>
                    <a:pt x="412" y="8"/>
                  </a:lnTo>
                  <a:lnTo>
                    <a:pt x="332" y="4"/>
                  </a:lnTo>
                  <a:lnTo>
                    <a:pt x="250" y="0"/>
                  </a:lnTo>
                  <a:lnTo>
                    <a:pt x="168" y="0"/>
                  </a:lnTo>
                  <a:lnTo>
                    <a:pt x="85" y="4"/>
                  </a:lnTo>
                  <a:lnTo>
                    <a:pt x="0" y="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52689" name="Freeform 17"/>
            <p:cNvSpPr>
              <a:spLocks/>
            </p:cNvSpPr>
            <p:nvPr userDrawn="1"/>
          </p:nvSpPr>
          <p:spPr bwMode="auto">
            <a:xfrm>
              <a:off x="403" y="829"/>
              <a:ext cx="5205" cy="1124"/>
            </a:xfrm>
            <a:custGeom>
              <a:avLst/>
              <a:gdLst/>
              <a:ahLst/>
              <a:cxnLst>
                <a:cxn ang="0">
                  <a:pos x="5205" y="1868"/>
                </a:cxn>
                <a:cxn ang="0">
                  <a:pos x="5161" y="1910"/>
                </a:cxn>
                <a:cxn ang="0">
                  <a:pos x="5105" y="1956"/>
                </a:cxn>
                <a:cxn ang="0">
                  <a:pos x="5030" y="2011"/>
                </a:cxn>
                <a:cxn ang="0">
                  <a:pos x="4936" y="2069"/>
                </a:cxn>
                <a:cxn ang="0">
                  <a:pos x="4822" y="2127"/>
                </a:cxn>
                <a:cxn ang="0">
                  <a:pos x="4693" y="2178"/>
                </a:cxn>
                <a:cxn ang="0">
                  <a:pos x="4621" y="2201"/>
                </a:cxn>
                <a:cxn ang="0">
                  <a:pos x="4546" y="2219"/>
                </a:cxn>
                <a:cxn ang="0">
                  <a:pos x="4467" y="2235"/>
                </a:cxn>
                <a:cxn ang="0">
                  <a:pos x="4385" y="2245"/>
                </a:cxn>
                <a:cxn ang="0">
                  <a:pos x="4299" y="2250"/>
                </a:cxn>
                <a:cxn ang="0">
                  <a:pos x="4208" y="2250"/>
                </a:cxn>
                <a:cxn ang="0">
                  <a:pos x="4117" y="2241"/>
                </a:cxn>
                <a:cxn ang="0">
                  <a:pos x="4020" y="2227"/>
                </a:cxn>
                <a:cxn ang="0">
                  <a:pos x="3921" y="2206"/>
                </a:cxn>
                <a:cxn ang="0">
                  <a:pos x="3820" y="2175"/>
                </a:cxn>
                <a:cxn ang="0">
                  <a:pos x="3714" y="2135"/>
                </a:cxn>
                <a:cxn ang="0">
                  <a:pos x="3607" y="2086"/>
                </a:cxn>
                <a:cxn ang="0">
                  <a:pos x="3497" y="2027"/>
                </a:cxn>
                <a:cxn ang="0">
                  <a:pos x="3385" y="1957"/>
                </a:cxn>
                <a:cxn ang="0">
                  <a:pos x="3270" y="1875"/>
                </a:cxn>
                <a:cxn ang="0">
                  <a:pos x="3153" y="1781"/>
                </a:cxn>
                <a:cxn ang="0">
                  <a:pos x="3035" y="1675"/>
                </a:cxn>
                <a:cxn ang="0">
                  <a:pos x="2914" y="1555"/>
                </a:cxn>
                <a:cxn ang="0">
                  <a:pos x="2795" y="1431"/>
                </a:cxn>
                <a:cxn ang="0">
                  <a:pos x="2564" y="1202"/>
                </a:cxn>
                <a:cxn ang="0">
                  <a:pos x="2346" y="997"/>
                </a:cxn>
                <a:cxn ang="0">
                  <a:pos x="2140" y="816"/>
                </a:cxn>
                <a:cxn ang="0">
                  <a:pos x="1941" y="654"/>
                </a:cxn>
                <a:cxn ang="0">
                  <a:pos x="1752" y="514"/>
                </a:cxn>
                <a:cxn ang="0">
                  <a:pos x="1570" y="394"/>
                </a:cxn>
                <a:cxn ang="0">
                  <a:pos x="1395" y="293"/>
                </a:cxn>
                <a:cxn ang="0">
                  <a:pos x="1226" y="207"/>
                </a:cxn>
                <a:cxn ang="0">
                  <a:pos x="1059" y="139"/>
                </a:cxn>
                <a:cxn ang="0">
                  <a:pos x="897" y="86"/>
                </a:cxn>
                <a:cxn ang="0">
                  <a:pos x="734" y="45"/>
                </a:cxn>
                <a:cxn ang="0">
                  <a:pos x="575" y="20"/>
                </a:cxn>
                <a:cxn ang="0">
                  <a:pos x="414" y="5"/>
                </a:cxn>
                <a:cxn ang="0">
                  <a:pos x="250" y="0"/>
                </a:cxn>
                <a:cxn ang="0">
                  <a:pos x="85" y="7"/>
                </a:cxn>
              </a:cxnLst>
              <a:rect l="0" t="0" r="r" b="b"/>
              <a:pathLst>
                <a:path w="5205" h="2250">
                  <a:moveTo>
                    <a:pt x="5205" y="1868"/>
                  </a:moveTo>
                  <a:lnTo>
                    <a:pt x="5205" y="1868"/>
                  </a:lnTo>
                  <a:lnTo>
                    <a:pt x="5194" y="1880"/>
                  </a:lnTo>
                  <a:lnTo>
                    <a:pt x="5161" y="1910"/>
                  </a:lnTo>
                  <a:lnTo>
                    <a:pt x="5136" y="1931"/>
                  </a:lnTo>
                  <a:lnTo>
                    <a:pt x="5105" y="1956"/>
                  </a:lnTo>
                  <a:lnTo>
                    <a:pt x="5071" y="1981"/>
                  </a:lnTo>
                  <a:lnTo>
                    <a:pt x="5030" y="2011"/>
                  </a:lnTo>
                  <a:lnTo>
                    <a:pt x="4984" y="2040"/>
                  </a:lnTo>
                  <a:lnTo>
                    <a:pt x="4936" y="2069"/>
                  </a:lnTo>
                  <a:lnTo>
                    <a:pt x="4882" y="2098"/>
                  </a:lnTo>
                  <a:lnTo>
                    <a:pt x="4822" y="2127"/>
                  </a:lnTo>
                  <a:lnTo>
                    <a:pt x="4760" y="2153"/>
                  </a:lnTo>
                  <a:lnTo>
                    <a:pt x="4693" y="2178"/>
                  </a:lnTo>
                  <a:lnTo>
                    <a:pt x="4657" y="2190"/>
                  </a:lnTo>
                  <a:lnTo>
                    <a:pt x="4621" y="2201"/>
                  </a:lnTo>
                  <a:lnTo>
                    <a:pt x="4585" y="2211"/>
                  </a:lnTo>
                  <a:lnTo>
                    <a:pt x="4546" y="2219"/>
                  </a:lnTo>
                  <a:lnTo>
                    <a:pt x="4507" y="2227"/>
                  </a:lnTo>
                  <a:lnTo>
                    <a:pt x="4467" y="2235"/>
                  </a:lnTo>
                  <a:lnTo>
                    <a:pt x="4426" y="2240"/>
                  </a:lnTo>
                  <a:lnTo>
                    <a:pt x="4385" y="2245"/>
                  </a:lnTo>
                  <a:lnTo>
                    <a:pt x="4342" y="2248"/>
                  </a:lnTo>
                  <a:lnTo>
                    <a:pt x="4299" y="2250"/>
                  </a:lnTo>
                  <a:lnTo>
                    <a:pt x="4254" y="2250"/>
                  </a:lnTo>
                  <a:lnTo>
                    <a:pt x="4208" y="2250"/>
                  </a:lnTo>
                  <a:lnTo>
                    <a:pt x="4163" y="2246"/>
                  </a:lnTo>
                  <a:lnTo>
                    <a:pt x="4117" y="2241"/>
                  </a:lnTo>
                  <a:lnTo>
                    <a:pt x="4068" y="2235"/>
                  </a:lnTo>
                  <a:lnTo>
                    <a:pt x="4020" y="2227"/>
                  </a:lnTo>
                  <a:lnTo>
                    <a:pt x="3971" y="2217"/>
                  </a:lnTo>
                  <a:lnTo>
                    <a:pt x="3921" y="2206"/>
                  </a:lnTo>
                  <a:lnTo>
                    <a:pt x="3871" y="2191"/>
                  </a:lnTo>
                  <a:lnTo>
                    <a:pt x="3820" y="2175"/>
                  </a:lnTo>
                  <a:lnTo>
                    <a:pt x="3767" y="2156"/>
                  </a:lnTo>
                  <a:lnTo>
                    <a:pt x="3714" y="2135"/>
                  </a:lnTo>
                  <a:lnTo>
                    <a:pt x="3661" y="2112"/>
                  </a:lnTo>
                  <a:lnTo>
                    <a:pt x="3607" y="2086"/>
                  </a:lnTo>
                  <a:lnTo>
                    <a:pt x="3553" y="2057"/>
                  </a:lnTo>
                  <a:lnTo>
                    <a:pt x="3497" y="2027"/>
                  </a:lnTo>
                  <a:lnTo>
                    <a:pt x="3442" y="1993"/>
                  </a:lnTo>
                  <a:lnTo>
                    <a:pt x="3385" y="1957"/>
                  </a:lnTo>
                  <a:lnTo>
                    <a:pt x="3328" y="1917"/>
                  </a:lnTo>
                  <a:lnTo>
                    <a:pt x="3270" y="1875"/>
                  </a:lnTo>
                  <a:lnTo>
                    <a:pt x="3213" y="1830"/>
                  </a:lnTo>
                  <a:lnTo>
                    <a:pt x="3153" y="1781"/>
                  </a:lnTo>
                  <a:lnTo>
                    <a:pt x="3095" y="1730"/>
                  </a:lnTo>
                  <a:lnTo>
                    <a:pt x="3035" y="1675"/>
                  </a:lnTo>
                  <a:lnTo>
                    <a:pt x="2975" y="1617"/>
                  </a:lnTo>
                  <a:lnTo>
                    <a:pt x="2914" y="1555"/>
                  </a:lnTo>
                  <a:lnTo>
                    <a:pt x="2914" y="1555"/>
                  </a:lnTo>
                  <a:lnTo>
                    <a:pt x="2795" y="1431"/>
                  </a:lnTo>
                  <a:lnTo>
                    <a:pt x="2678" y="1313"/>
                  </a:lnTo>
                  <a:lnTo>
                    <a:pt x="2564" y="1202"/>
                  </a:lnTo>
                  <a:lnTo>
                    <a:pt x="2453" y="1097"/>
                  </a:lnTo>
                  <a:lnTo>
                    <a:pt x="2346" y="997"/>
                  </a:lnTo>
                  <a:lnTo>
                    <a:pt x="2241" y="903"/>
                  </a:lnTo>
                  <a:lnTo>
                    <a:pt x="2140" y="816"/>
                  </a:lnTo>
                  <a:lnTo>
                    <a:pt x="2040" y="732"/>
                  </a:lnTo>
                  <a:lnTo>
                    <a:pt x="1941" y="654"/>
                  </a:lnTo>
                  <a:lnTo>
                    <a:pt x="1847" y="582"/>
                  </a:lnTo>
                  <a:lnTo>
                    <a:pt x="1752" y="514"/>
                  </a:lnTo>
                  <a:lnTo>
                    <a:pt x="1661" y="452"/>
                  </a:lnTo>
                  <a:lnTo>
                    <a:pt x="1570" y="394"/>
                  </a:lnTo>
                  <a:lnTo>
                    <a:pt x="1483" y="341"/>
                  </a:lnTo>
                  <a:lnTo>
                    <a:pt x="1395" y="293"/>
                  </a:lnTo>
                  <a:lnTo>
                    <a:pt x="1311" y="247"/>
                  </a:lnTo>
                  <a:lnTo>
                    <a:pt x="1226" y="207"/>
                  </a:lnTo>
                  <a:lnTo>
                    <a:pt x="1143" y="171"/>
                  </a:lnTo>
                  <a:lnTo>
                    <a:pt x="1059" y="139"/>
                  </a:lnTo>
                  <a:lnTo>
                    <a:pt x="977" y="110"/>
                  </a:lnTo>
                  <a:lnTo>
                    <a:pt x="897" y="86"/>
                  </a:lnTo>
                  <a:lnTo>
                    <a:pt x="815" y="63"/>
                  </a:lnTo>
                  <a:lnTo>
                    <a:pt x="734" y="45"/>
                  </a:lnTo>
                  <a:lnTo>
                    <a:pt x="655" y="31"/>
                  </a:lnTo>
                  <a:lnTo>
                    <a:pt x="575" y="20"/>
                  </a:lnTo>
                  <a:lnTo>
                    <a:pt x="494" y="10"/>
                  </a:lnTo>
                  <a:lnTo>
                    <a:pt x="414" y="5"/>
                  </a:lnTo>
                  <a:lnTo>
                    <a:pt x="332" y="2"/>
                  </a:lnTo>
                  <a:lnTo>
                    <a:pt x="250" y="0"/>
                  </a:lnTo>
                  <a:lnTo>
                    <a:pt x="168" y="2"/>
                  </a:lnTo>
                  <a:lnTo>
                    <a:pt x="85" y="7"/>
                  </a:lnTo>
                  <a:lnTo>
                    <a:pt x="0" y="13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52690" name="Freeform 18"/>
            <p:cNvSpPr>
              <a:spLocks/>
            </p:cNvSpPr>
            <p:nvPr userDrawn="1"/>
          </p:nvSpPr>
          <p:spPr bwMode="auto">
            <a:xfrm>
              <a:off x="418" y="850"/>
              <a:ext cx="5233" cy="1090"/>
            </a:xfrm>
            <a:custGeom>
              <a:avLst/>
              <a:gdLst/>
              <a:ahLst/>
              <a:cxnLst>
                <a:cxn ang="0">
                  <a:pos x="5233" y="1778"/>
                </a:cxn>
                <a:cxn ang="0">
                  <a:pos x="5189" y="1822"/>
                </a:cxn>
                <a:cxn ang="0">
                  <a:pos x="5133" y="1867"/>
                </a:cxn>
                <a:cxn ang="0">
                  <a:pos x="5060" y="1923"/>
                </a:cxn>
                <a:cxn ang="0">
                  <a:pos x="4965" y="1985"/>
                </a:cxn>
                <a:cxn ang="0">
                  <a:pos x="4854" y="2044"/>
                </a:cxn>
                <a:cxn ang="0">
                  <a:pos x="4725" y="2099"/>
                </a:cxn>
                <a:cxn ang="0">
                  <a:pos x="4654" y="2122"/>
                </a:cxn>
                <a:cxn ang="0">
                  <a:pos x="4579" y="2143"/>
                </a:cxn>
                <a:cxn ang="0">
                  <a:pos x="4500" y="2159"/>
                </a:cxn>
                <a:cxn ang="0">
                  <a:pos x="4418" y="2172"/>
                </a:cxn>
                <a:cxn ang="0">
                  <a:pos x="4332" y="2178"/>
                </a:cxn>
                <a:cxn ang="0">
                  <a:pos x="4242" y="2180"/>
                </a:cxn>
                <a:cxn ang="0">
                  <a:pos x="4149" y="2174"/>
                </a:cxn>
                <a:cxn ang="0">
                  <a:pos x="4053" y="2162"/>
                </a:cxn>
                <a:cxn ang="0">
                  <a:pos x="3953" y="2141"/>
                </a:cxn>
                <a:cxn ang="0">
                  <a:pos x="3852" y="2114"/>
                </a:cxn>
                <a:cxn ang="0">
                  <a:pos x="3746" y="2075"/>
                </a:cxn>
                <a:cxn ang="0">
                  <a:pos x="3638" y="2028"/>
                </a:cxn>
                <a:cxn ang="0">
                  <a:pos x="3527" y="1972"/>
                </a:cxn>
                <a:cxn ang="0">
                  <a:pos x="3414" y="1902"/>
                </a:cxn>
                <a:cxn ang="0">
                  <a:pos x="3298" y="1823"/>
                </a:cxn>
                <a:cxn ang="0">
                  <a:pos x="3180" y="1731"/>
                </a:cxn>
                <a:cxn ang="0">
                  <a:pos x="3059" y="1626"/>
                </a:cxn>
                <a:cxn ang="0">
                  <a:pos x="2937" y="1508"/>
                </a:cxn>
                <a:cxn ang="0">
                  <a:pos x="2816" y="1387"/>
                </a:cxn>
                <a:cxn ang="0">
                  <a:pos x="2581" y="1161"/>
                </a:cxn>
                <a:cxn ang="0">
                  <a:pos x="2361" y="959"/>
                </a:cxn>
                <a:cxn ang="0">
                  <a:pos x="2151" y="780"/>
                </a:cxn>
                <a:cxn ang="0">
                  <a:pos x="1951" y="624"/>
                </a:cxn>
                <a:cxn ang="0">
                  <a:pos x="1759" y="486"/>
                </a:cxn>
                <a:cxn ang="0">
                  <a:pos x="1576" y="370"/>
                </a:cxn>
                <a:cxn ang="0">
                  <a:pos x="1400" y="270"/>
                </a:cxn>
                <a:cxn ang="0">
                  <a:pos x="1229" y="189"/>
                </a:cxn>
                <a:cxn ang="0">
                  <a:pos x="1061" y="123"/>
                </a:cxn>
                <a:cxn ang="0">
                  <a:pos x="897" y="73"/>
                </a:cxn>
                <a:cxn ang="0">
                  <a:pos x="736" y="36"/>
                </a:cxn>
                <a:cxn ang="0">
                  <a:pos x="575" y="13"/>
                </a:cxn>
                <a:cxn ang="0">
                  <a:pos x="413" y="2"/>
                </a:cxn>
                <a:cxn ang="0">
                  <a:pos x="250" y="2"/>
                </a:cxn>
                <a:cxn ang="0">
                  <a:pos x="85" y="10"/>
                </a:cxn>
              </a:cxnLst>
              <a:rect l="0" t="0" r="r" b="b"/>
              <a:pathLst>
                <a:path w="5233" h="2180">
                  <a:moveTo>
                    <a:pt x="5233" y="1778"/>
                  </a:moveTo>
                  <a:lnTo>
                    <a:pt x="5233" y="1778"/>
                  </a:lnTo>
                  <a:lnTo>
                    <a:pt x="5222" y="1789"/>
                  </a:lnTo>
                  <a:lnTo>
                    <a:pt x="5189" y="1822"/>
                  </a:lnTo>
                  <a:lnTo>
                    <a:pt x="5164" y="1843"/>
                  </a:lnTo>
                  <a:lnTo>
                    <a:pt x="5133" y="1867"/>
                  </a:lnTo>
                  <a:lnTo>
                    <a:pt x="5099" y="1894"/>
                  </a:lnTo>
                  <a:lnTo>
                    <a:pt x="5060" y="1923"/>
                  </a:lnTo>
                  <a:lnTo>
                    <a:pt x="5015" y="1954"/>
                  </a:lnTo>
                  <a:lnTo>
                    <a:pt x="4965" y="1985"/>
                  </a:lnTo>
                  <a:lnTo>
                    <a:pt x="4913" y="2014"/>
                  </a:lnTo>
                  <a:lnTo>
                    <a:pt x="4854" y="2044"/>
                  </a:lnTo>
                  <a:lnTo>
                    <a:pt x="4792" y="2072"/>
                  </a:lnTo>
                  <a:lnTo>
                    <a:pt x="4725" y="2099"/>
                  </a:lnTo>
                  <a:lnTo>
                    <a:pt x="4689" y="2111"/>
                  </a:lnTo>
                  <a:lnTo>
                    <a:pt x="4654" y="2122"/>
                  </a:lnTo>
                  <a:lnTo>
                    <a:pt x="4617" y="2133"/>
                  </a:lnTo>
                  <a:lnTo>
                    <a:pt x="4579" y="2143"/>
                  </a:lnTo>
                  <a:lnTo>
                    <a:pt x="4540" y="2153"/>
                  </a:lnTo>
                  <a:lnTo>
                    <a:pt x="4500" y="2159"/>
                  </a:lnTo>
                  <a:lnTo>
                    <a:pt x="4460" y="2167"/>
                  </a:lnTo>
                  <a:lnTo>
                    <a:pt x="4418" y="2172"/>
                  </a:lnTo>
                  <a:lnTo>
                    <a:pt x="4375" y="2175"/>
                  </a:lnTo>
                  <a:lnTo>
                    <a:pt x="4332" y="2178"/>
                  </a:lnTo>
                  <a:lnTo>
                    <a:pt x="4288" y="2180"/>
                  </a:lnTo>
                  <a:lnTo>
                    <a:pt x="4242" y="2180"/>
                  </a:lnTo>
                  <a:lnTo>
                    <a:pt x="4196" y="2178"/>
                  </a:lnTo>
                  <a:lnTo>
                    <a:pt x="4149" y="2174"/>
                  </a:lnTo>
                  <a:lnTo>
                    <a:pt x="4102" y="2169"/>
                  </a:lnTo>
                  <a:lnTo>
                    <a:pt x="4053" y="2162"/>
                  </a:lnTo>
                  <a:lnTo>
                    <a:pt x="4003" y="2153"/>
                  </a:lnTo>
                  <a:lnTo>
                    <a:pt x="3953" y="2141"/>
                  </a:lnTo>
                  <a:lnTo>
                    <a:pt x="3903" y="2128"/>
                  </a:lnTo>
                  <a:lnTo>
                    <a:pt x="3852" y="2114"/>
                  </a:lnTo>
                  <a:lnTo>
                    <a:pt x="3799" y="2096"/>
                  </a:lnTo>
                  <a:lnTo>
                    <a:pt x="3746" y="2075"/>
                  </a:lnTo>
                  <a:lnTo>
                    <a:pt x="3692" y="2054"/>
                  </a:lnTo>
                  <a:lnTo>
                    <a:pt x="3638" y="2028"/>
                  </a:lnTo>
                  <a:lnTo>
                    <a:pt x="3582" y="2001"/>
                  </a:lnTo>
                  <a:lnTo>
                    <a:pt x="3527" y="1972"/>
                  </a:lnTo>
                  <a:lnTo>
                    <a:pt x="3471" y="1938"/>
                  </a:lnTo>
                  <a:lnTo>
                    <a:pt x="3414" y="1902"/>
                  </a:lnTo>
                  <a:lnTo>
                    <a:pt x="3356" y="1865"/>
                  </a:lnTo>
                  <a:lnTo>
                    <a:pt x="3298" y="1823"/>
                  </a:lnTo>
                  <a:lnTo>
                    <a:pt x="3239" y="1778"/>
                  </a:lnTo>
                  <a:lnTo>
                    <a:pt x="3180" y="1731"/>
                  </a:lnTo>
                  <a:lnTo>
                    <a:pt x="3120" y="1681"/>
                  </a:lnTo>
                  <a:lnTo>
                    <a:pt x="3059" y="1626"/>
                  </a:lnTo>
                  <a:lnTo>
                    <a:pt x="2999" y="1570"/>
                  </a:lnTo>
                  <a:lnTo>
                    <a:pt x="2937" y="1508"/>
                  </a:lnTo>
                  <a:lnTo>
                    <a:pt x="2937" y="1508"/>
                  </a:lnTo>
                  <a:lnTo>
                    <a:pt x="2816" y="1387"/>
                  </a:lnTo>
                  <a:lnTo>
                    <a:pt x="2697" y="1271"/>
                  </a:lnTo>
                  <a:lnTo>
                    <a:pt x="2581" y="1161"/>
                  </a:lnTo>
                  <a:lnTo>
                    <a:pt x="2470" y="1058"/>
                  </a:lnTo>
                  <a:lnTo>
                    <a:pt x="2361" y="959"/>
                  </a:lnTo>
                  <a:lnTo>
                    <a:pt x="2255" y="867"/>
                  </a:lnTo>
                  <a:lnTo>
                    <a:pt x="2151" y="780"/>
                  </a:lnTo>
                  <a:lnTo>
                    <a:pt x="2050" y="699"/>
                  </a:lnTo>
                  <a:lnTo>
                    <a:pt x="1951" y="624"/>
                  </a:lnTo>
                  <a:lnTo>
                    <a:pt x="1854" y="552"/>
                  </a:lnTo>
                  <a:lnTo>
                    <a:pt x="1759" y="486"/>
                  </a:lnTo>
                  <a:lnTo>
                    <a:pt x="1668" y="427"/>
                  </a:lnTo>
                  <a:lnTo>
                    <a:pt x="1576" y="370"/>
                  </a:lnTo>
                  <a:lnTo>
                    <a:pt x="1487" y="318"/>
                  </a:lnTo>
                  <a:lnTo>
                    <a:pt x="1400" y="270"/>
                  </a:lnTo>
                  <a:lnTo>
                    <a:pt x="1314" y="228"/>
                  </a:lnTo>
                  <a:lnTo>
                    <a:pt x="1229" y="189"/>
                  </a:lnTo>
                  <a:lnTo>
                    <a:pt x="1144" y="154"/>
                  </a:lnTo>
                  <a:lnTo>
                    <a:pt x="1061" y="123"/>
                  </a:lnTo>
                  <a:lnTo>
                    <a:pt x="979" y="96"/>
                  </a:lnTo>
                  <a:lnTo>
                    <a:pt x="897" y="73"/>
                  </a:lnTo>
                  <a:lnTo>
                    <a:pt x="817" y="54"/>
                  </a:lnTo>
                  <a:lnTo>
                    <a:pt x="736" y="36"/>
                  </a:lnTo>
                  <a:lnTo>
                    <a:pt x="656" y="23"/>
                  </a:lnTo>
                  <a:lnTo>
                    <a:pt x="575" y="13"/>
                  </a:lnTo>
                  <a:lnTo>
                    <a:pt x="495" y="7"/>
                  </a:lnTo>
                  <a:lnTo>
                    <a:pt x="413" y="2"/>
                  </a:lnTo>
                  <a:lnTo>
                    <a:pt x="332" y="0"/>
                  </a:lnTo>
                  <a:lnTo>
                    <a:pt x="250" y="2"/>
                  </a:lnTo>
                  <a:lnTo>
                    <a:pt x="168" y="5"/>
                  </a:lnTo>
                  <a:lnTo>
                    <a:pt x="85" y="10"/>
                  </a:lnTo>
                  <a:lnTo>
                    <a:pt x="0" y="1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52691" name="Freeform 19"/>
            <p:cNvSpPr>
              <a:spLocks/>
            </p:cNvSpPr>
            <p:nvPr userDrawn="1"/>
          </p:nvSpPr>
          <p:spPr bwMode="auto">
            <a:xfrm>
              <a:off x="434" y="870"/>
              <a:ext cx="5259" cy="1056"/>
            </a:xfrm>
            <a:custGeom>
              <a:avLst/>
              <a:gdLst/>
              <a:ahLst/>
              <a:cxnLst>
                <a:cxn ang="0">
                  <a:pos x="5259" y="1687"/>
                </a:cxn>
                <a:cxn ang="0">
                  <a:pos x="5214" y="1731"/>
                </a:cxn>
                <a:cxn ang="0">
                  <a:pos x="5160" y="1779"/>
                </a:cxn>
                <a:cxn ang="0">
                  <a:pos x="5087" y="1837"/>
                </a:cxn>
                <a:cxn ang="0">
                  <a:pos x="4994" y="1900"/>
                </a:cxn>
                <a:cxn ang="0">
                  <a:pos x="4883" y="1963"/>
                </a:cxn>
                <a:cxn ang="0">
                  <a:pos x="4755" y="2020"/>
                </a:cxn>
                <a:cxn ang="0">
                  <a:pos x="4684" y="2045"/>
                </a:cxn>
                <a:cxn ang="0">
                  <a:pos x="4611" y="2068"/>
                </a:cxn>
                <a:cxn ang="0">
                  <a:pos x="4531" y="2086"/>
                </a:cxn>
                <a:cxn ang="0">
                  <a:pos x="4449" y="2100"/>
                </a:cxn>
                <a:cxn ang="0">
                  <a:pos x="4363" y="2108"/>
                </a:cxn>
                <a:cxn ang="0">
                  <a:pos x="4275" y="2112"/>
                </a:cxn>
                <a:cxn ang="0">
                  <a:pos x="4181" y="2107"/>
                </a:cxn>
                <a:cxn ang="0">
                  <a:pos x="4084" y="2097"/>
                </a:cxn>
                <a:cxn ang="0">
                  <a:pos x="3984" y="2079"/>
                </a:cxn>
                <a:cxn ang="0">
                  <a:pos x="3882" y="2052"/>
                </a:cxn>
                <a:cxn ang="0">
                  <a:pos x="3776" y="2016"/>
                </a:cxn>
                <a:cxn ang="0">
                  <a:pos x="3668" y="1971"/>
                </a:cxn>
                <a:cxn ang="0">
                  <a:pos x="3555" y="1916"/>
                </a:cxn>
                <a:cxn ang="0">
                  <a:pos x="3441" y="1850"/>
                </a:cxn>
                <a:cxn ang="0">
                  <a:pos x="3325" y="1773"/>
                </a:cxn>
                <a:cxn ang="0">
                  <a:pos x="3205" y="1682"/>
                </a:cxn>
                <a:cxn ang="0">
                  <a:pos x="3083" y="1579"/>
                </a:cxn>
                <a:cxn ang="0">
                  <a:pos x="2958" y="1463"/>
                </a:cxn>
                <a:cxn ang="0">
                  <a:pos x="2835" y="1343"/>
                </a:cxn>
                <a:cxn ang="0">
                  <a:pos x="2599" y="1122"/>
                </a:cxn>
                <a:cxn ang="0">
                  <a:pos x="2374" y="923"/>
                </a:cxn>
                <a:cxn ang="0">
                  <a:pos x="2161" y="747"/>
                </a:cxn>
                <a:cxn ang="0">
                  <a:pos x="1960" y="594"/>
                </a:cxn>
                <a:cxn ang="0">
                  <a:pos x="1767" y="460"/>
                </a:cxn>
                <a:cxn ang="0">
                  <a:pos x="1581" y="347"/>
                </a:cxn>
                <a:cxn ang="0">
                  <a:pos x="1403" y="250"/>
                </a:cxn>
                <a:cxn ang="0">
                  <a:pos x="1231" y="171"/>
                </a:cxn>
                <a:cxn ang="0">
                  <a:pos x="1063" y="109"/>
                </a:cxn>
                <a:cxn ang="0">
                  <a:pos x="898" y="63"/>
                </a:cxn>
                <a:cxn ang="0">
                  <a:pos x="735" y="29"/>
                </a:cxn>
                <a:cxn ang="0">
                  <a:pos x="574" y="8"/>
                </a:cxn>
                <a:cxn ang="0">
                  <a:pos x="412" y="0"/>
                </a:cxn>
                <a:cxn ang="0">
                  <a:pos x="249" y="3"/>
                </a:cxn>
                <a:cxn ang="0">
                  <a:pos x="84" y="16"/>
                </a:cxn>
              </a:cxnLst>
              <a:rect l="0" t="0" r="r" b="b"/>
              <a:pathLst>
                <a:path w="5259" h="2112">
                  <a:moveTo>
                    <a:pt x="5259" y="1687"/>
                  </a:moveTo>
                  <a:lnTo>
                    <a:pt x="5259" y="1687"/>
                  </a:lnTo>
                  <a:lnTo>
                    <a:pt x="5248" y="1698"/>
                  </a:lnTo>
                  <a:lnTo>
                    <a:pt x="5214" y="1731"/>
                  </a:lnTo>
                  <a:lnTo>
                    <a:pt x="5189" y="1753"/>
                  </a:lnTo>
                  <a:lnTo>
                    <a:pt x="5160" y="1779"/>
                  </a:lnTo>
                  <a:lnTo>
                    <a:pt x="5127" y="1806"/>
                  </a:lnTo>
                  <a:lnTo>
                    <a:pt x="5087" y="1837"/>
                  </a:lnTo>
                  <a:lnTo>
                    <a:pt x="5044" y="1868"/>
                  </a:lnTo>
                  <a:lnTo>
                    <a:pt x="4994" y="1900"/>
                  </a:lnTo>
                  <a:lnTo>
                    <a:pt x="4941" y="1931"/>
                  </a:lnTo>
                  <a:lnTo>
                    <a:pt x="4883" y="1963"/>
                  </a:lnTo>
                  <a:lnTo>
                    <a:pt x="4822" y="1992"/>
                  </a:lnTo>
                  <a:lnTo>
                    <a:pt x="4755" y="2020"/>
                  </a:lnTo>
                  <a:lnTo>
                    <a:pt x="4720" y="2033"/>
                  </a:lnTo>
                  <a:lnTo>
                    <a:pt x="4684" y="2045"/>
                  </a:lnTo>
                  <a:lnTo>
                    <a:pt x="4648" y="2057"/>
                  </a:lnTo>
                  <a:lnTo>
                    <a:pt x="4611" y="2068"/>
                  </a:lnTo>
                  <a:lnTo>
                    <a:pt x="4572" y="2078"/>
                  </a:lnTo>
                  <a:lnTo>
                    <a:pt x="4531" y="2086"/>
                  </a:lnTo>
                  <a:lnTo>
                    <a:pt x="4491" y="2094"/>
                  </a:lnTo>
                  <a:lnTo>
                    <a:pt x="4449" y="2100"/>
                  </a:lnTo>
                  <a:lnTo>
                    <a:pt x="4406" y="2105"/>
                  </a:lnTo>
                  <a:lnTo>
                    <a:pt x="4363" y="2108"/>
                  </a:lnTo>
                  <a:lnTo>
                    <a:pt x="4319" y="2110"/>
                  </a:lnTo>
                  <a:lnTo>
                    <a:pt x="4275" y="2112"/>
                  </a:lnTo>
                  <a:lnTo>
                    <a:pt x="4227" y="2110"/>
                  </a:lnTo>
                  <a:lnTo>
                    <a:pt x="4181" y="2107"/>
                  </a:lnTo>
                  <a:lnTo>
                    <a:pt x="4133" y="2104"/>
                  </a:lnTo>
                  <a:lnTo>
                    <a:pt x="4084" y="2097"/>
                  </a:lnTo>
                  <a:lnTo>
                    <a:pt x="4036" y="2089"/>
                  </a:lnTo>
                  <a:lnTo>
                    <a:pt x="3984" y="2079"/>
                  </a:lnTo>
                  <a:lnTo>
                    <a:pt x="3934" y="2066"/>
                  </a:lnTo>
                  <a:lnTo>
                    <a:pt x="3882" y="2052"/>
                  </a:lnTo>
                  <a:lnTo>
                    <a:pt x="3829" y="2036"/>
                  </a:lnTo>
                  <a:lnTo>
                    <a:pt x="3776" y="2016"/>
                  </a:lnTo>
                  <a:lnTo>
                    <a:pt x="3722" y="1995"/>
                  </a:lnTo>
                  <a:lnTo>
                    <a:pt x="3668" y="1971"/>
                  </a:lnTo>
                  <a:lnTo>
                    <a:pt x="3612" y="1945"/>
                  </a:lnTo>
                  <a:lnTo>
                    <a:pt x="3555" y="1916"/>
                  </a:lnTo>
                  <a:lnTo>
                    <a:pt x="3498" y="1884"/>
                  </a:lnTo>
                  <a:lnTo>
                    <a:pt x="3441" y="1850"/>
                  </a:lnTo>
                  <a:lnTo>
                    <a:pt x="3383" y="1813"/>
                  </a:lnTo>
                  <a:lnTo>
                    <a:pt x="3325" y="1773"/>
                  </a:lnTo>
                  <a:lnTo>
                    <a:pt x="3265" y="1729"/>
                  </a:lnTo>
                  <a:lnTo>
                    <a:pt x="3205" y="1682"/>
                  </a:lnTo>
                  <a:lnTo>
                    <a:pt x="3144" y="1632"/>
                  </a:lnTo>
                  <a:lnTo>
                    <a:pt x="3083" y="1579"/>
                  </a:lnTo>
                  <a:lnTo>
                    <a:pt x="3021" y="1522"/>
                  </a:lnTo>
                  <a:lnTo>
                    <a:pt x="2958" y="1463"/>
                  </a:lnTo>
                  <a:lnTo>
                    <a:pt x="2958" y="1463"/>
                  </a:lnTo>
                  <a:lnTo>
                    <a:pt x="2835" y="1343"/>
                  </a:lnTo>
                  <a:lnTo>
                    <a:pt x="2715" y="1228"/>
                  </a:lnTo>
                  <a:lnTo>
                    <a:pt x="2599" y="1122"/>
                  </a:lnTo>
                  <a:lnTo>
                    <a:pt x="2485" y="1020"/>
                  </a:lnTo>
                  <a:lnTo>
                    <a:pt x="2374" y="923"/>
                  </a:lnTo>
                  <a:lnTo>
                    <a:pt x="2267" y="833"/>
                  </a:lnTo>
                  <a:lnTo>
                    <a:pt x="2161" y="747"/>
                  </a:lnTo>
                  <a:lnTo>
                    <a:pt x="2060" y="668"/>
                  </a:lnTo>
                  <a:lnTo>
                    <a:pt x="1960" y="594"/>
                  </a:lnTo>
                  <a:lnTo>
                    <a:pt x="1861" y="524"/>
                  </a:lnTo>
                  <a:lnTo>
                    <a:pt x="1767" y="460"/>
                  </a:lnTo>
                  <a:lnTo>
                    <a:pt x="1673" y="400"/>
                  </a:lnTo>
                  <a:lnTo>
                    <a:pt x="1581" y="347"/>
                  </a:lnTo>
                  <a:lnTo>
                    <a:pt x="1492" y="297"/>
                  </a:lnTo>
                  <a:lnTo>
                    <a:pt x="1403" y="250"/>
                  </a:lnTo>
                  <a:lnTo>
                    <a:pt x="1316" y="210"/>
                  </a:lnTo>
                  <a:lnTo>
                    <a:pt x="1231" y="171"/>
                  </a:lnTo>
                  <a:lnTo>
                    <a:pt x="1146" y="138"/>
                  </a:lnTo>
                  <a:lnTo>
                    <a:pt x="1063" y="109"/>
                  </a:lnTo>
                  <a:lnTo>
                    <a:pt x="980" y="84"/>
                  </a:lnTo>
                  <a:lnTo>
                    <a:pt x="898" y="63"/>
                  </a:lnTo>
                  <a:lnTo>
                    <a:pt x="816" y="43"/>
                  </a:lnTo>
                  <a:lnTo>
                    <a:pt x="735" y="29"/>
                  </a:lnTo>
                  <a:lnTo>
                    <a:pt x="655" y="17"/>
                  </a:lnTo>
                  <a:lnTo>
                    <a:pt x="574" y="8"/>
                  </a:lnTo>
                  <a:lnTo>
                    <a:pt x="494" y="3"/>
                  </a:lnTo>
                  <a:lnTo>
                    <a:pt x="412" y="0"/>
                  </a:lnTo>
                  <a:lnTo>
                    <a:pt x="331" y="0"/>
                  </a:lnTo>
                  <a:lnTo>
                    <a:pt x="249" y="3"/>
                  </a:lnTo>
                  <a:lnTo>
                    <a:pt x="168" y="8"/>
                  </a:lnTo>
                  <a:lnTo>
                    <a:pt x="84" y="16"/>
                  </a:lnTo>
                  <a:lnTo>
                    <a:pt x="0" y="25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52692" name="Freeform 20"/>
            <p:cNvSpPr>
              <a:spLocks/>
            </p:cNvSpPr>
            <p:nvPr userDrawn="1"/>
          </p:nvSpPr>
          <p:spPr bwMode="auto">
            <a:xfrm>
              <a:off x="450" y="890"/>
              <a:ext cx="5283" cy="1021"/>
            </a:xfrm>
            <a:custGeom>
              <a:avLst/>
              <a:gdLst/>
              <a:ahLst/>
              <a:cxnLst>
                <a:cxn ang="0">
                  <a:pos x="5283" y="1597"/>
                </a:cxn>
                <a:cxn ang="0">
                  <a:pos x="5240" y="1642"/>
                </a:cxn>
                <a:cxn ang="0">
                  <a:pos x="5187" y="1691"/>
                </a:cxn>
                <a:cxn ang="0">
                  <a:pos x="5114" y="1750"/>
                </a:cxn>
                <a:cxn ang="0">
                  <a:pos x="5022" y="1817"/>
                </a:cxn>
                <a:cxn ang="0">
                  <a:pos x="4912" y="1881"/>
                </a:cxn>
                <a:cxn ang="0">
                  <a:pos x="4818" y="1928"/>
                </a:cxn>
                <a:cxn ang="0">
                  <a:pos x="4750" y="1955"/>
                </a:cxn>
                <a:cxn ang="0">
                  <a:pos x="4678" y="1981"/>
                </a:cxn>
                <a:cxn ang="0">
                  <a:pos x="4601" y="2002"/>
                </a:cxn>
                <a:cxn ang="0">
                  <a:pos x="4522" y="2020"/>
                </a:cxn>
                <a:cxn ang="0">
                  <a:pos x="4438" y="2033"/>
                </a:cxn>
                <a:cxn ang="0">
                  <a:pos x="4350" y="2041"/>
                </a:cxn>
                <a:cxn ang="0">
                  <a:pos x="4259" y="2043"/>
                </a:cxn>
                <a:cxn ang="0">
                  <a:pos x="4164" y="2038"/>
                </a:cxn>
                <a:cxn ang="0">
                  <a:pos x="4066" y="2025"/>
                </a:cxn>
                <a:cxn ang="0">
                  <a:pos x="3964" y="2005"/>
                </a:cxn>
                <a:cxn ang="0">
                  <a:pos x="3860" y="1976"/>
                </a:cxn>
                <a:cxn ang="0">
                  <a:pos x="3752" y="1938"/>
                </a:cxn>
                <a:cxn ang="0">
                  <a:pos x="3641" y="1889"/>
                </a:cxn>
                <a:cxn ang="0">
                  <a:pos x="3527" y="1831"/>
                </a:cxn>
                <a:cxn ang="0">
                  <a:pos x="3410" y="1760"/>
                </a:cxn>
                <a:cxn ang="0">
                  <a:pos x="3291" y="1679"/>
                </a:cxn>
                <a:cxn ang="0">
                  <a:pos x="3169" y="1584"/>
                </a:cxn>
                <a:cxn ang="0">
                  <a:pos x="3044" y="1477"/>
                </a:cxn>
                <a:cxn ang="0">
                  <a:pos x="2980" y="1418"/>
                </a:cxn>
                <a:cxn ang="0">
                  <a:pos x="2734" y="1188"/>
                </a:cxn>
                <a:cxn ang="0">
                  <a:pos x="2499" y="982"/>
                </a:cxn>
                <a:cxn ang="0">
                  <a:pos x="2279" y="799"/>
                </a:cxn>
                <a:cxn ang="0">
                  <a:pos x="2069" y="638"/>
                </a:cxn>
                <a:cxn ang="0">
                  <a:pos x="1869" y="497"/>
                </a:cxn>
                <a:cxn ang="0">
                  <a:pos x="1679" y="378"/>
                </a:cxn>
                <a:cxn ang="0">
                  <a:pos x="1496" y="276"/>
                </a:cxn>
                <a:cxn ang="0">
                  <a:pos x="1319" y="192"/>
                </a:cxn>
                <a:cxn ang="0">
                  <a:pos x="1148" y="124"/>
                </a:cxn>
                <a:cxn ang="0">
                  <a:pos x="980" y="73"/>
                </a:cxn>
                <a:cxn ang="0">
                  <a:pos x="817" y="36"/>
                </a:cxn>
                <a:cxn ang="0">
                  <a:pos x="654" y="11"/>
                </a:cxn>
                <a:cxn ang="0">
                  <a:pos x="493" y="2"/>
                </a:cxn>
                <a:cxn ang="0">
                  <a:pos x="331" y="2"/>
                </a:cxn>
                <a:cxn ang="0">
                  <a:pos x="167" y="13"/>
                </a:cxn>
                <a:cxn ang="0">
                  <a:pos x="0" y="34"/>
                </a:cxn>
              </a:cxnLst>
              <a:rect l="0" t="0" r="r" b="b"/>
              <a:pathLst>
                <a:path w="5283" h="2043">
                  <a:moveTo>
                    <a:pt x="5283" y="1597"/>
                  </a:moveTo>
                  <a:lnTo>
                    <a:pt x="5283" y="1597"/>
                  </a:lnTo>
                  <a:lnTo>
                    <a:pt x="5272" y="1608"/>
                  </a:lnTo>
                  <a:lnTo>
                    <a:pt x="5240" y="1642"/>
                  </a:lnTo>
                  <a:lnTo>
                    <a:pt x="5215" y="1665"/>
                  </a:lnTo>
                  <a:lnTo>
                    <a:pt x="5187" y="1691"/>
                  </a:lnTo>
                  <a:lnTo>
                    <a:pt x="5153" y="1720"/>
                  </a:lnTo>
                  <a:lnTo>
                    <a:pt x="5114" y="1750"/>
                  </a:lnTo>
                  <a:lnTo>
                    <a:pt x="5071" y="1783"/>
                  </a:lnTo>
                  <a:lnTo>
                    <a:pt x="5022" y="1817"/>
                  </a:lnTo>
                  <a:lnTo>
                    <a:pt x="4969" y="1849"/>
                  </a:lnTo>
                  <a:lnTo>
                    <a:pt x="4912" y="1881"/>
                  </a:lnTo>
                  <a:lnTo>
                    <a:pt x="4850" y="1912"/>
                  </a:lnTo>
                  <a:lnTo>
                    <a:pt x="4818" y="1928"/>
                  </a:lnTo>
                  <a:lnTo>
                    <a:pt x="4785" y="1942"/>
                  </a:lnTo>
                  <a:lnTo>
                    <a:pt x="4750" y="1955"/>
                  </a:lnTo>
                  <a:lnTo>
                    <a:pt x="4714" y="1968"/>
                  </a:lnTo>
                  <a:lnTo>
                    <a:pt x="4678" y="1981"/>
                  </a:lnTo>
                  <a:lnTo>
                    <a:pt x="4640" y="1993"/>
                  </a:lnTo>
                  <a:lnTo>
                    <a:pt x="4601" y="2002"/>
                  </a:lnTo>
                  <a:lnTo>
                    <a:pt x="4563" y="2012"/>
                  </a:lnTo>
                  <a:lnTo>
                    <a:pt x="4522" y="2020"/>
                  </a:lnTo>
                  <a:lnTo>
                    <a:pt x="4481" y="2028"/>
                  </a:lnTo>
                  <a:lnTo>
                    <a:pt x="4438" y="2033"/>
                  </a:lnTo>
                  <a:lnTo>
                    <a:pt x="4395" y="2038"/>
                  </a:lnTo>
                  <a:lnTo>
                    <a:pt x="4350" y="2041"/>
                  </a:lnTo>
                  <a:lnTo>
                    <a:pt x="4304" y="2043"/>
                  </a:lnTo>
                  <a:lnTo>
                    <a:pt x="4259" y="2043"/>
                  </a:lnTo>
                  <a:lnTo>
                    <a:pt x="4211" y="2041"/>
                  </a:lnTo>
                  <a:lnTo>
                    <a:pt x="4164" y="2038"/>
                  </a:lnTo>
                  <a:lnTo>
                    <a:pt x="4116" y="2033"/>
                  </a:lnTo>
                  <a:lnTo>
                    <a:pt x="4066" y="2025"/>
                  </a:lnTo>
                  <a:lnTo>
                    <a:pt x="4016" y="2017"/>
                  </a:lnTo>
                  <a:lnTo>
                    <a:pt x="3964" y="2005"/>
                  </a:lnTo>
                  <a:lnTo>
                    <a:pt x="3913" y="1991"/>
                  </a:lnTo>
                  <a:lnTo>
                    <a:pt x="3860" y="1976"/>
                  </a:lnTo>
                  <a:lnTo>
                    <a:pt x="3806" y="1959"/>
                  </a:lnTo>
                  <a:lnTo>
                    <a:pt x="3752" y="1938"/>
                  </a:lnTo>
                  <a:lnTo>
                    <a:pt x="3696" y="1915"/>
                  </a:lnTo>
                  <a:lnTo>
                    <a:pt x="3641" y="1889"/>
                  </a:lnTo>
                  <a:lnTo>
                    <a:pt x="3584" y="1862"/>
                  </a:lnTo>
                  <a:lnTo>
                    <a:pt x="3527" y="1831"/>
                  </a:lnTo>
                  <a:lnTo>
                    <a:pt x="3469" y="1797"/>
                  </a:lnTo>
                  <a:lnTo>
                    <a:pt x="3410" y="1760"/>
                  </a:lnTo>
                  <a:lnTo>
                    <a:pt x="3350" y="1721"/>
                  </a:lnTo>
                  <a:lnTo>
                    <a:pt x="3291" y="1679"/>
                  </a:lnTo>
                  <a:lnTo>
                    <a:pt x="3230" y="1634"/>
                  </a:lnTo>
                  <a:lnTo>
                    <a:pt x="3169" y="1584"/>
                  </a:lnTo>
                  <a:lnTo>
                    <a:pt x="3106" y="1532"/>
                  </a:lnTo>
                  <a:lnTo>
                    <a:pt x="3044" y="1477"/>
                  </a:lnTo>
                  <a:lnTo>
                    <a:pt x="2980" y="1418"/>
                  </a:lnTo>
                  <a:lnTo>
                    <a:pt x="2980" y="1418"/>
                  </a:lnTo>
                  <a:lnTo>
                    <a:pt x="2855" y="1300"/>
                  </a:lnTo>
                  <a:lnTo>
                    <a:pt x="2734" y="1188"/>
                  </a:lnTo>
                  <a:lnTo>
                    <a:pt x="2615" y="1082"/>
                  </a:lnTo>
                  <a:lnTo>
                    <a:pt x="2499" y="982"/>
                  </a:lnTo>
                  <a:lnTo>
                    <a:pt x="2388" y="888"/>
                  </a:lnTo>
                  <a:lnTo>
                    <a:pt x="2279" y="799"/>
                  </a:lnTo>
                  <a:lnTo>
                    <a:pt x="2173" y="715"/>
                  </a:lnTo>
                  <a:lnTo>
                    <a:pt x="2069" y="638"/>
                  </a:lnTo>
                  <a:lnTo>
                    <a:pt x="1968" y="565"/>
                  </a:lnTo>
                  <a:lnTo>
                    <a:pt x="1869" y="497"/>
                  </a:lnTo>
                  <a:lnTo>
                    <a:pt x="1773" y="434"/>
                  </a:lnTo>
                  <a:lnTo>
                    <a:pt x="1679" y="378"/>
                  </a:lnTo>
                  <a:lnTo>
                    <a:pt x="1586" y="325"/>
                  </a:lnTo>
                  <a:lnTo>
                    <a:pt x="1496" y="276"/>
                  </a:lnTo>
                  <a:lnTo>
                    <a:pt x="1407" y="231"/>
                  </a:lnTo>
                  <a:lnTo>
                    <a:pt x="1319" y="192"/>
                  </a:lnTo>
                  <a:lnTo>
                    <a:pt x="1233" y="155"/>
                  </a:lnTo>
                  <a:lnTo>
                    <a:pt x="1148" y="124"/>
                  </a:lnTo>
                  <a:lnTo>
                    <a:pt x="1064" y="97"/>
                  </a:lnTo>
                  <a:lnTo>
                    <a:pt x="980" y="73"/>
                  </a:lnTo>
                  <a:lnTo>
                    <a:pt x="899" y="52"/>
                  </a:lnTo>
                  <a:lnTo>
                    <a:pt x="817" y="36"/>
                  </a:lnTo>
                  <a:lnTo>
                    <a:pt x="736" y="23"/>
                  </a:lnTo>
                  <a:lnTo>
                    <a:pt x="654" y="11"/>
                  </a:lnTo>
                  <a:lnTo>
                    <a:pt x="574" y="5"/>
                  </a:lnTo>
                  <a:lnTo>
                    <a:pt x="493" y="2"/>
                  </a:lnTo>
                  <a:lnTo>
                    <a:pt x="413" y="0"/>
                  </a:lnTo>
                  <a:lnTo>
                    <a:pt x="331" y="2"/>
                  </a:lnTo>
                  <a:lnTo>
                    <a:pt x="250" y="6"/>
                  </a:lnTo>
                  <a:lnTo>
                    <a:pt x="167" y="13"/>
                  </a:lnTo>
                  <a:lnTo>
                    <a:pt x="85" y="23"/>
                  </a:lnTo>
                  <a:lnTo>
                    <a:pt x="0" y="3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52693" name="Freeform 21"/>
            <p:cNvSpPr>
              <a:spLocks/>
            </p:cNvSpPr>
            <p:nvPr userDrawn="1"/>
          </p:nvSpPr>
          <p:spPr bwMode="auto">
            <a:xfrm>
              <a:off x="467" y="910"/>
              <a:ext cx="5306" cy="988"/>
            </a:xfrm>
            <a:custGeom>
              <a:avLst/>
              <a:gdLst/>
              <a:ahLst/>
              <a:cxnLst>
                <a:cxn ang="0">
                  <a:pos x="5306" y="1505"/>
                </a:cxn>
                <a:cxn ang="0">
                  <a:pos x="5263" y="1552"/>
                </a:cxn>
                <a:cxn ang="0">
                  <a:pos x="5211" y="1602"/>
                </a:cxn>
                <a:cxn ang="0">
                  <a:pos x="5138" y="1663"/>
                </a:cxn>
                <a:cxn ang="0">
                  <a:pos x="5048" y="1731"/>
                </a:cxn>
                <a:cxn ang="0">
                  <a:pos x="4939" y="1799"/>
                </a:cxn>
                <a:cxn ang="0">
                  <a:pos x="4845" y="1848"/>
                </a:cxn>
                <a:cxn ang="0">
                  <a:pos x="4779" y="1877"/>
                </a:cxn>
                <a:cxn ang="0">
                  <a:pos x="4707" y="1904"/>
                </a:cxn>
                <a:cxn ang="0">
                  <a:pos x="4630" y="1928"/>
                </a:cxn>
                <a:cxn ang="0">
                  <a:pos x="4551" y="1948"/>
                </a:cxn>
                <a:cxn ang="0">
                  <a:pos x="4468" y="1962"/>
                </a:cxn>
                <a:cxn ang="0">
                  <a:pos x="4380" y="1972"/>
                </a:cxn>
                <a:cxn ang="0">
                  <a:pos x="4289" y="1975"/>
                </a:cxn>
                <a:cxn ang="0">
                  <a:pos x="4194" y="1972"/>
                </a:cxn>
                <a:cxn ang="0">
                  <a:pos x="4096" y="1961"/>
                </a:cxn>
                <a:cxn ang="0">
                  <a:pos x="3993" y="1943"/>
                </a:cxn>
                <a:cxn ang="0">
                  <a:pos x="3889" y="1915"/>
                </a:cxn>
                <a:cxn ang="0">
                  <a:pos x="3779" y="1880"/>
                </a:cxn>
                <a:cxn ang="0">
                  <a:pos x="3668" y="1833"/>
                </a:cxn>
                <a:cxn ang="0">
                  <a:pos x="3553" y="1777"/>
                </a:cxn>
                <a:cxn ang="0">
                  <a:pos x="3436" y="1709"/>
                </a:cxn>
                <a:cxn ang="0">
                  <a:pos x="3315" y="1630"/>
                </a:cxn>
                <a:cxn ang="0">
                  <a:pos x="3192" y="1536"/>
                </a:cxn>
                <a:cxn ang="0">
                  <a:pos x="3066" y="1431"/>
                </a:cxn>
                <a:cxn ang="0">
                  <a:pos x="3000" y="1373"/>
                </a:cxn>
                <a:cxn ang="0">
                  <a:pos x="2750" y="1147"/>
                </a:cxn>
                <a:cxn ang="0">
                  <a:pos x="2514" y="945"/>
                </a:cxn>
                <a:cxn ang="0">
                  <a:pos x="2291" y="766"/>
                </a:cxn>
                <a:cxn ang="0">
                  <a:pos x="2078" y="607"/>
                </a:cxn>
                <a:cxn ang="0">
                  <a:pos x="1876" y="470"/>
                </a:cxn>
                <a:cxn ang="0">
                  <a:pos x="1684" y="354"/>
                </a:cxn>
                <a:cxn ang="0">
                  <a:pos x="1499" y="255"/>
                </a:cxn>
                <a:cxn ang="0">
                  <a:pos x="1322" y="175"/>
                </a:cxn>
                <a:cxn ang="0">
                  <a:pos x="1149" y="110"/>
                </a:cxn>
                <a:cxn ang="0">
                  <a:pos x="981" y="62"/>
                </a:cxn>
                <a:cxn ang="0">
                  <a:pos x="816" y="28"/>
                </a:cxn>
                <a:cxn ang="0">
                  <a:pos x="654" y="7"/>
                </a:cxn>
                <a:cxn ang="0">
                  <a:pos x="493" y="0"/>
                </a:cxn>
                <a:cxn ang="0">
                  <a:pos x="330" y="4"/>
                </a:cxn>
                <a:cxn ang="0">
                  <a:pos x="166" y="18"/>
                </a:cxn>
                <a:cxn ang="0">
                  <a:pos x="0" y="42"/>
                </a:cxn>
              </a:cxnLst>
              <a:rect l="0" t="0" r="r" b="b"/>
              <a:pathLst>
                <a:path w="5306" h="1975">
                  <a:moveTo>
                    <a:pt x="5306" y="1505"/>
                  </a:moveTo>
                  <a:lnTo>
                    <a:pt x="5306" y="1505"/>
                  </a:lnTo>
                  <a:lnTo>
                    <a:pt x="5295" y="1518"/>
                  </a:lnTo>
                  <a:lnTo>
                    <a:pt x="5263" y="1552"/>
                  </a:lnTo>
                  <a:lnTo>
                    <a:pt x="5240" y="1576"/>
                  </a:lnTo>
                  <a:lnTo>
                    <a:pt x="5211" y="1602"/>
                  </a:lnTo>
                  <a:lnTo>
                    <a:pt x="5177" y="1633"/>
                  </a:lnTo>
                  <a:lnTo>
                    <a:pt x="5138" y="1663"/>
                  </a:lnTo>
                  <a:lnTo>
                    <a:pt x="5095" y="1697"/>
                  </a:lnTo>
                  <a:lnTo>
                    <a:pt x="5048" y="1731"/>
                  </a:lnTo>
                  <a:lnTo>
                    <a:pt x="4995" y="1765"/>
                  </a:lnTo>
                  <a:lnTo>
                    <a:pt x="4939" y="1799"/>
                  </a:lnTo>
                  <a:lnTo>
                    <a:pt x="4877" y="1831"/>
                  </a:lnTo>
                  <a:lnTo>
                    <a:pt x="4845" y="1848"/>
                  </a:lnTo>
                  <a:lnTo>
                    <a:pt x="4812" y="1862"/>
                  </a:lnTo>
                  <a:lnTo>
                    <a:pt x="4779" y="1877"/>
                  </a:lnTo>
                  <a:lnTo>
                    <a:pt x="4743" y="1891"/>
                  </a:lnTo>
                  <a:lnTo>
                    <a:pt x="4707" y="1904"/>
                  </a:lnTo>
                  <a:lnTo>
                    <a:pt x="4669" y="1917"/>
                  </a:lnTo>
                  <a:lnTo>
                    <a:pt x="4630" y="1928"/>
                  </a:lnTo>
                  <a:lnTo>
                    <a:pt x="4591" y="1938"/>
                  </a:lnTo>
                  <a:lnTo>
                    <a:pt x="4551" y="1948"/>
                  </a:lnTo>
                  <a:lnTo>
                    <a:pt x="4509" y="1956"/>
                  </a:lnTo>
                  <a:lnTo>
                    <a:pt x="4468" y="1962"/>
                  </a:lnTo>
                  <a:lnTo>
                    <a:pt x="4423" y="1967"/>
                  </a:lnTo>
                  <a:lnTo>
                    <a:pt x="4380" y="1972"/>
                  </a:lnTo>
                  <a:lnTo>
                    <a:pt x="4335" y="1974"/>
                  </a:lnTo>
                  <a:lnTo>
                    <a:pt x="4289" y="1975"/>
                  </a:lnTo>
                  <a:lnTo>
                    <a:pt x="4242" y="1974"/>
                  </a:lnTo>
                  <a:lnTo>
                    <a:pt x="4194" y="1972"/>
                  </a:lnTo>
                  <a:lnTo>
                    <a:pt x="4144" y="1967"/>
                  </a:lnTo>
                  <a:lnTo>
                    <a:pt x="4096" y="1961"/>
                  </a:lnTo>
                  <a:lnTo>
                    <a:pt x="4044" y="1953"/>
                  </a:lnTo>
                  <a:lnTo>
                    <a:pt x="3993" y="1943"/>
                  </a:lnTo>
                  <a:lnTo>
                    <a:pt x="3942" y="1930"/>
                  </a:lnTo>
                  <a:lnTo>
                    <a:pt x="3889" y="1915"/>
                  </a:lnTo>
                  <a:lnTo>
                    <a:pt x="3835" y="1899"/>
                  </a:lnTo>
                  <a:lnTo>
                    <a:pt x="3779" y="1880"/>
                  </a:lnTo>
                  <a:lnTo>
                    <a:pt x="3725" y="1857"/>
                  </a:lnTo>
                  <a:lnTo>
                    <a:pt x="3668" y="1833"/>
                  </a:lnTo>
                  <a:lnTo>
                    <a:pt x="3611" y="1806"/>
                  </a:lnTo>
                  <a:lnTo>
                    <a:pt x="3553" y="1777"/>
                  </a:lnTo>
                  <a:lnTo>
                    <a:pt x="3495" y="1744"/>
                  </a:lnTo>
                  <a:lnTo>
                    <a:pt x="3436" y="1709"/>
                  </a:lnTo>
                  <a:lnTo>
                    <a:pt x="3375" y="1670"/>
                  </a:lnTo>
                  <a:lnTo>
                    <a:pt x="3315" y="1630"/>
                  </a:lnTo>
                  <a:lnTo>
                    <a:pt x="3253" y="1584"/>
                  </a:lnTo>
                  <a:lnTo>
                    <a:pt x="3192" y="1536"/>
                  </a:lnTo>
                  <a:lnTo>
                    <a:pt x="3128" y="1486"/>
                  </a:lnTo>
                  <a:lnTo>
                    <a:pt x="3066" y="1431"/>
                  </a:lnTo>
                  <a:lnTo>
                    <a:pt x="3000" y="1373"/>
                  </a:lnTo>
                  <a:lnTo>
                    <a:pt x="3000" y="1373"/>
                  </a:lnTo>
                  <a:lnTo>
                    <a:pt x="2874" y="1257"/>
                  </a:lnTo>
                  <a:lnTo>
                    <a:pt x="2750" y="1147"/>
                  </a:lnTo>
                  <a:lnTo>
                    <a:pt x="2631" y="1043"/>
                  </a:lnTo>
                  <a:lnTo>
                    <a:pt x="2514" y="945"/>
                  </a:lnTo>
                  <a:lnTo>
                    <a:pt x="2400" y="853"/>
                  </a:lnTo>
                  <a:lnTo>
                    <a:pt x="2291" y="766"/>
                  </a:lnTo>
                  <a:lnTo>
                    <a:pt x="2182" y="683"/>
                  </a:lnTo>
                  <a:lnTo>
                    <a:pt x="2078" y="607"/>
                  </a:lnTo>
                  <a:lnTo>
                    <a:pt x="1976" y="536"/>
                  </a:lnTo>
                  <a:lnTo>
                    <a:pt x="1876" y="470"/>
                  </a:lnTo>
                  <a:lnTo>
                    <a:pt x="1778" y="410"/>
                  </a:lnTo>
                  <a:lnTo>
                    <a:pt x="1684" y="354"/>
                  </a:lnTo>
                  <a:lnTo>
                    <a:pt x="1591" y="302"/>
                  </a:lnTo>
                  <a:lnTo>
                    <a:pt x="1499" y="255"/>
                  </a:lnTo>
                  <a:lnTo>
                    <a:pt x="1409" y="212"/>
                  </a:lnTo>
                  <a:lnTo>
                    <a:pt x="1322" y="175"/>
                  </a:lnTo>
                  <a:lnTo>
                    <a:pt x="1234" y="141"/>
                  </a:lnTo>
                  <a:lnTo>
                    <a:pt x="1149" y="110"/>
                  </a:lnTo>
                  <a:lnTo>
                    <a:pt x="1065" y="84"/>
                  </a:lnTo>
                  <a:lnTo>
                    <a:pt x="981" y="62"/>
                  </a:lnTo>
                  <a:lnTo>
                    <a:pt x="898" y="42"/>
                  </a:lnTo>
                  <a:lnTo>
                    <a:pt x="816" y="28"/>
                  </a:lnTo>
                  <a:lnTo>
                    <a:pt x="736" y="17"/>
                  </a:lnTo>
                  <a:lnTo>
                    <a:pt x="654" y="7"/>
                  </a:lnTo>
                  <a:lnTo>
                    <a:pt x="573" y="2"/>
                  </a:lnTo>
                  <a:lnTo>
                    <a:pt x="493" y="0"/>
                  </a:lnTo>
                  <a:lnTo>
                    <a:pt x="412" y="0"/>
                  </a:lnTo>
                  <a:lnTo>
                    <a:pt x="330" y="4"/>
                  </a:lnTo>
                  <a:lnTo>
                    <a:pt x="248" y="10"/>
                  </a:lnTo>
                  <a:lnTo>
                    <a:pt x="166" y="18"/>
                  </a:lnTo>
                  <a:lnTo>
                    <a:pt x="85" y="29"/>
                  </a:lnTo>
                  <a:lnTo>
                    <a:pt x="0" y="4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52694" name="Freeform 22"/>
            <p:cNvSpPr>
              <a:spLocks/>
            </p:cNvSpPr>
            <p:nvPr userDrawn="1"/>
          </p:nvSpPr>
          <p:spPr bwMode="auto">
            <a:xfrm>
              <a:off x="485" y="930"/>
              <a:ext cx="5327" cy="953"/>
            </a:xfrm>
            <a:custGeom>
              <a:avLst/>
              <a:gdLst/>
              <a:ahLst/>
              <a:cxnLst>
                <a:cxn ang="0">
                  <a:pos x="5327" y="1416"/>
                </a:cxn>
                <a:cxn ang="0">
                  <a:pos x="5284" y="1463"/>
                </a:cxn>
                <a:cxn ang="0">
                  <a:pos x="5233" y="1515"/>
                </a:cxn>
                <a:cxn ang="0">
                  <a:pos x="5162" y="1578"/>
                </a:cxn>
                <a:cxn ang="0">
                  <a:pos x="5073" y="1647"/>
                </a:cxn>
                <a:cxn ang="0">
                  <a:pos x="4965" y="1718"/>
                </a:cxn>
                <a:cxn ang="0">
                  <a:pos x="4872" y="1768"/>
                </a:cxn>
                <a:cxn ang="0">
                  <a:pos x="4805" y="1799"/>
                </a:cxn>
                <a:cxn ang="0">
                  <a:pos x="4733" y="1828"/>
                </a:cxn>
                <a:cxn ang="0">
                  <a:pos x="4658" y="1854"/>
                </a:cxn>
                <a:cxn ang="0">
                  <a:pos x="4579" y="1875"/>
                </a:cxn>
                <a:cxn ang="0">
                  <a:pos x="4496" y="1891"/>
                </a:cxn>
                <a:cxn ang="0">
                  <a:pos x="4408" y="1902"/>
                </a:cxn>
                <a:cxn ang="0">
                  <a:pos x="4317" y="1907"/>
                </a:cxn>
                <a:cxn ang="0">
                  <a:pos x="4222" y="1907"/>
                </a:cxn>
                <a:cxn ang="0">
                  <a:pos x="4124" y="1897"/>
                </a:cxn>
                <a:cxn ang="0">
                  <a:pos x="4021" y="1881"/>
                </a:cxn>
                <a:cxn ang="0">
                  <a:pos x="3915" y="1857"/>
                </a:cxn>
                <a:cxn ang="0">
                  <a:pos x="3807" y="1821"/>
                </a:cxn>
                <a:cxn ang="0">
                  <a:pos x="3695" y="1778"/>
                </a:cxn>
                <a:cxn ang="0">
                  <a:pos x="3579" y="1723"/>
                </a:cxn>
                <a:cxn ang="0">
                  <a:pos x="3460" y="1657"/>
                </a:cxn>
                <a:cxn ang="0">
                  <a:pos x="3338" y="1579"/>
                </a:cxn>
                <a:cxn ang="0">
                  <a:pos x="3213" y="1489"/>
                </a:cxn>
                <a:cxn ang="0">
                  <a:pos x="3085" y="1386"/>
                </a:cxn>
                <a:cxn ang="0">
                  <a:pos x="3020" y="1329"/>
                </a:cxn>
                <a:cxn ang="0">
                  <a:pos x="2766" y="1108"/>
                </a:cxn>
                <a:cxn ang="0">
                  <a:pos x="2527" y="909"/>
                </a:cxn>
                <a:cxn ang="0">
                  <a:pos x="2301" y="733"/>
                </a:cxn>
                <a:cxn ang="0">
                  <a:pos x="2085" y="578"/>
                </a:cxn>
                <a:cxn ang="0">
                  <a:pos x="1883" y="446"/>
                </a:cxn>
                <a:cxn ang="0">
                  <a:pos x="1688" y="331"/>
                </a:cxn>
                <a:cxn ang="0">
                  <a:pos x="1502" y="236"/>
                </a:cxn>
                <a:cxn ang="0">
                  <a:pos x="1323" y="158"/>
                </a:cxn>
                <a:cxn ang="0">
                  <a:pos x="1150" y="97"/>
                </a:cxn>
                <a:cxn ang="0">
                  <a:pos x="982" y="52"/>
                </a:cxn>
                <a:cxn ang="0">
                  <a:pos x="816" y="21"/>
                </a:cxn>
                <a:cxn ang="0">
                  <a:pos x="654" y="5"/>
                </a:cxn>
                <a:cxn ang="0">
                  <a:pos x="491" y="0"/>
                </a:cxn>
                <a:cxn ang="0">
                  <a:pos x="329" y="7"/>
                </a:cxn>
                <a:cxn ang="0">
                  <a:pos x="167" y="24"/>
                </a:cxn>
                <a:cxn ang="0">
                  <a:pos x="0" y="53"/>
                </a:cxn>
              </a:cxnLst>
              <a:rect l="0" t="0" r="r" b="b"/>
              <a:pathLst>
                <a:path w="5327" h="1907">
                  <a:moveTo>
                    <a:pt x="5327" y="1416"/>
                  </a:moveTo>
                  <a:lnTo>
                    <a:pt x="5327" y="1416"/>
                  </a:lnTo>
                  <a:lnTo>
                    <a:pt x="5316" y="1429"/>
                  </a:lnTo>
                  <a:lnTo>
                    <a:pt x="5284" y="1463"/>
                  </a:lnTo>
                  <a:lnTo>
                    <a:pt x="5262" y="1487"/>
                  </a:lnTo>
                  <a:lnTo>
                    <a:pt x="5233" y="1515"/>
                  </a:lnTo>
                  <a:lnTo>
                    <a:pt x="5201" y="1545"/>
                  </a:lnTo>
                  <a:lnTo>
                    <a:pt x="5162" y="1578"/>
                  </a:lnTo>
                  <a:lnTo>
                    <a:pt x="5120" y="1612"/>
                  </a:lnTo>
                  <a:lnTo>
                    <a:pt x="5073" y="1647"/>
                  </a:lnTo>
                  <a:lnTo>
                    <a:pt x="5020" y="1683"/>
                  </a:lnTo>
                  <a:lnTo>
                    <a:pt x="4965" y="1718"/>
                  </a:lnTo>
                  <a:lnTo>
                    <a:pt x="4904" y="1752"/>
                  </a:lnTo>
                  <a:lnTo>
                    <a:pt x="4872" y="1768"/>
                  </a:lnTo>
                  <a:lnTo>
                    <a:pt x="4839" y="1784"/>
                  </a:lnTo>
                  <a:lnTo>
                    <a:pt x="4805" y="1799"/>
                  </a:lnTo>
                  <a:lnTo>
                    <a:pt x="4769" y="1813"/>
                  </a:lnTo>
                  <a:lnTo>
                    <a:pt x="4733" y="1828"/>
                  </a:lnTo>
                  <a:lnTo>
                    <a:pt x="4697" y="1841"/>
                  </a:lnTo>
                  <a:lnTo>
                    <a:pt x="4658" y="1854"/>
                  </a:lnTo>
                  <a:lnTo>
                    <a:pt x="4619" y="1865"/>
                  </a:lnTo>
                  <a:lnTo>
                    <a:pt x="4579" y="1875"/>
                  </a:lnTo>
                  <a:lnTo>
                    <a:pt x="4537" y="1883"/>
                  </a:lnTo>
                  <a:lnTo>
                    <a:pt x="4496" y="1891"/>
                  </a:lnTo>
                  <a:lnTo>
                    <a:pt x="4453" y="1897"/>
                  </a:lnTo>
                  <a:lnTo>
                    <a:pt x="4408" y="1902"/>
                  </a:lnTo>
                  <a:lnTo>
                    <a:pt x="4362" y="1905"/>
                  </a:lnTo>
                  <a:lnTo>
                    <a:pt x="4317" y="1907"/>
                  </a:lnTo>
                  <a:lnTo>
                    <a:pt x="4269" y="1907"/>
                  </a:lnTo>
                  <a:lnTo>
                    <a:pt x="4222" y="1907"/>
                  </a:lnTo>
                  <a:lnTo>
                    <a:pt x="4174" y="1902"/>
                  </a:lnTo>
                  <a:lnTo>
                    <a:pt x="4124" y="1897"/>
                  </a:lnTo>
                  <a:lnTo>
                    <a:pt x="4072" y="1891"/>
                  </a:lnTo>
                  <a:lnTo>
                    <a:pt x="4021" y="1881"/>
                  </a:lnTo>
                  <a:lnTo>
                    <a:pt x="3969" y="1870"/>
                  </a:lnTo>
                  <a:lnTo>
                    <a:pt x="3915" y="1857"/>
                  </a:lnTo>
                  <a:lnTo>
                    <a:pt x="3861" y="1841"/>
                  </a:lnTo>
                  <a:lnTo>
                    <a:pt x="3807" y="1821"/>
                  </a:lnTo>
                  <a:lnTo>
                    <a:pt x="3751" y="1800"/>
                  </a:lnTo>
                  <a:lnTo>
                    <a:pt x="3695" y="1778"/>
                  </a:lnTo>
                  <a:lnTo>
                    <a:pt x="3636" y="1752"/>
                  </a:lnTo>
                  <a:lnTo>
                    <a:pt x="3579" y="1723"/>
                  </a:lnTo>
                  <a:lnTo>
                    <a:pt x="3520" y="1692"/>
                  </a:lnTo>
                  <a:lnTo>
                    <a:pt x="3460" y="1657"/>
                  </a:lnTo>
                  <a:lnTo>
                    <a:pt x="3399" y="1620"/>
                  </a:lnTo>
                  <a:lnTo>
                    <a:pt x="3338" y="1579"/>
                  </a:lnTo>
                  <a:lnTo>
                    <a:pt x="3275" y="1536"/>
                  </a:lnTo>
                  <a:lnTo>
                    <a:pt x="3213" y="1489"/>
                  </a:lnTo>
                  <a:lnTo>
                    <a:pt x="3149" y="1439"/>
                  </a:lnTo>
                  <a:lnTo>
                    <a:pt x="3085" y="1386"/>
                  </a:lnTo>
                  <a:lnTo>
                    <a:pt x="3020" y="1329"/>
                  </a:lnTo>
                  <a:lnTo>
                    <a:pt x="3020" y="1329"/>
                  </a:lnTo>
                  <a:lnTo>
                    <a:pt x="2892" y="1214"/>
                  </a:lnTo>
                  <a:lnTo>
                    <a:pt x="2766" y="1108"/>
                  </a:lnTo>
                  <a:lnTo>
                    <a:pt x="2645" y="1004"/>
                  </a:lnTo>
                  <a:lnTo>
                    <a:pt x="2527" y="909"/>
                  </a:lnTo>
                  <a:lnTo>
                    <a:pt x="2412" y="817"/>
                  </a:lnTo>
                  <a:lnTo>
                    <a:pt x="2301" y="733"/>
                  </a:lnTo>
                  <a:lnTo>
                    <a:pt x="2192" y="652"/>
                  </a:lnTo>
                  <a:lnTo>
                    <a:pt x="2085" y="578"/>
                  </a:lnTo>
                  <a:lnTo>
                    <a:pt x="1983" y="509"/>
                  </a:lnTo>
                  <a:lnTo>
                    <a:pt x="1883" y="446"/>
                  </a:lnTo>
                  <a:lnTo>
                    <a:pt x="1784" y="386"/>
                  </a:lnTo>
                  <a:lnTo>
                    <a:pt x="1688" y="331"/>
                  </a:lnTo>
                  <a:lnTo>
                    <a:pt x="1594" y="281"/>
                  </a:lnTo>
                  <a:lnTo>
                    <a:pt x="1502" y="236"/>
                  </a:lnTo>
                  <a:lnTo>
                    <a:pt x="1412" y="195"/>
                  </a:lnTo>
                  <a:lnTo>
                    <a:pt x="1323" y="158"/>
                  </a:lnTo>
                  <a:lnTo>
                    <a:pt x="1236" y="126"/>
                  </a:lnTo>
                  <a:lnTo>
                    <a:pt x="1150" y="97"/>
                  </a:lnTo>
                  <a:lnTo>
                    <a:pt x="1065" y="73"/>
                  </a:lnTo>
                  <a:lnTo>
                    <a:pt x="982" y="52"/>
                  </a:lnTo>
                  <a:lnTo>
                    <a:pt x="898" y="36"/>
                  </a:lnTo>
                  <a:lnTo>
                    <a:pt x="816" y="21"/>
                  </a:lnTo>
                  <a:lnTo>
                    <a:pt x="734" y="11"/>
                  </a:lnTo>
                  <a:lnTo>
                    <a:pt x="654" y="5"/>
                  </a:lnTo>
                  <a:lnTo>
                    <a:pt x="572" y="0"/>
                  </a:lnTo>
                  <a:lnTo>
                    <a:pt x="491" y="0"/>
                  </a:lnTo>
                  <a:lnTo>
                    <a:pt x="411" y="2"/>
                  </a:lnTo>
                  <a:lnTo>
                    <a:pt x="329" y="7"/>
                  </a:lnTo>
                  <a:lnTo>
                    <a:pt x="248" y="15"/>
                  </a:lnTo>
                  <a:lnTo>
                    <a:pt x="167" y="24"/>
                  </a:lnTo>
                  <a:lnTo>
                    <a:pt x="83" y="37"/>
                  </a:lnTo>
                  <a:lnTo>
                    <a:pt x="0" y="53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52695" name="Freeform 23"/>
            <p:cNvSpPr>
              <a:spLocks/>
            </p:cNvSpPr>
            <p:nvPr userDrawn="1"/>
          </p:nvSpPr>
          <p:spPr bwMode="auto">
            <a:xfrm>
              <a:off x="503" y="949"/>
              <a:ext cx="5347" cy="920"/>
            </a:xfrm>
            <a:custGeom>
              <a:avLst/>
              <a:gdLst/>
              <a:ahLst/>
              <a:cxnLst>
                <a:cxn ang="0">
                  <a:pos x="5347" y="1326"/>
                </a:cxn>
                <a:cxn ang="0">
                  <a:pos x="5305" y="1374"/>
                </a:cxn>
                <a:cxn ang="0">
                  <a:pos x="5255" y="1426"/>
                </a:cxn>
                <a:cxn ang="0">
                  <a:pos x="5184" y="1492"/>
                </a:cxn>
                <a:cxn ang="0">
                  <a:pos x="5095" y="1563"/>
                </a:cxn>
                <a:cxn ang="0">
                  <a:pos x="4989" y="1636"/>
                </a:cxn>
                <a:cxn ang="0">
                  <a:pos x="4897" y="1689"/>
                </a:cxn>
                <a:cxn ang="0">
                  <a:pos x="4830" y="1721"/>
                </a:cxn>
                <a:cxn ang="0">
                  <a:pos x="4759" y="1752"/>
                </a:cxn>
                <a:cxn ang="0">
                  <a:pos x="4685" y="1778"/>
                </a:cxn>
                <a:cxn ang="0">
                  <a:pos x="4605" y="1800"/>
                </a:cxn>
                <a:cxn ang="0">
                  <a:pos x="4522" y="1820"/>
                </a:cxn>
                <a:cxn ang="0">
                  <a:pos x="4436" y="1833"/>
                </a:cxn>
                <a:cxn ang="0">
                  <a:pos x="4344" y="1839"/>
                </a:cxn>
                <a:cxn ang="0">
                  <a:pos x="4250" y="1841"/>
                </a:cxn>
                <a:cxn ang="0">
                  <a:pos x="4151" y="1834"/>
                </a:cxn>
                <a:cxn ang="0">
                  <a:pos x="4049" y="1820"/>
                </a:cxn>
                <a:cxn ang="0">
                  <a:pos x="3943" y="1797"/>
                </a:cxn>
                <a:cxn ang="0">
                  <a:pos x="3833" y="1765"/>
                </a:cxn>
                <a:cxn ang="0">
                  <a:pos x="3720" y="1723"/>
                </a:cxn>
                <a:cxn ang="0">
                  <a:pos x="3603" y="1669"/>
                </a:cxn>
                <a:cxn ang="0">
                  <a:pos x="3484" y="1605"/>
                </a:cxn>
                <a:cxn ang="0">
                  <a:pos x="3361" y="1531"/>
                </a:cxn>
                <a:cxn ang="0">
                  <a:pos x="3235" y="1442"/>
                </a:cxn>
                <a:cxn ang="0">
                  <a:pos x="3104" y="1340"/>
                </a:cxn>
                <a:cxn ang="0">
                  <a:pos x="3039" y="1285"/>
                </a:cxn>
                <a:cxn ang="0">
                  <a:pos x="2782" y="1067"/>
                </a:cxn>
                <a:cxn ang="0">
                  <a:pos x="2539" y="872"/>
                </a:cxn>
                <a:cxn ang="0">
                  <a:pos x="2310" y="701"/>
                </a:cxn>
                <a:cxn ang="0">
                  <a:pos x="2094" y="549"/>
                </a:cxn>
                <a:cxn ang="0">
                  <a:pos x="1888" y="420"/>
                </a:cxn>
                <a:cxn ang="0">
                  <a:pos x="1692" y="308"/>
                </a:cxn>
                <a:cxn ang="0">
                  <a:pos x="1505" y="218"/>
                </a:cxn>
                <a:cxn ang="0">
                  <a:pos x="1325" y="142"/>
                </a:cxn>
                <a:cxn ang="0">
                  <a:pos x="1151" y="85"/>
                </a:cxn>
                <a:cxn ang="0">
                  <a:pos x="982" y="43"/>
                </a:cxn>
                <a:cxn ang="0">
                  <a:pos x="816" y="16"/>
                </a:cxn>
                <a:cxn ang="0">
                  <a:pos x="653" y="1"/>
                </a:cxn>
                <a:cxn ang="0">
                  <a:pos x="491" y="0"/>
                </a:cxn>
                <a:cxn ang="0">
                  <a:pos x="329" y="11"/>
                </a:cxn>
                <a:cxn ang="0">
                  <a:pos x="167" y="32"/>
                </a:cxn>
                <a:cxn ang="0">
                  <a:pos x="0" y="63"/>
                </a:cxn>
              </a:cxnLst>
              <a:rect l="0" t="0" r="r" b="b"/>
              <a:pathLst>
                <a:path w="5347" h="1841">
                  <a:moveTo>
                    <a:pt x="5347" y="1326"/>
                  </a:moveTo>
                  <a:lnTo>
                    <a:pt x="5347" y="1326"/>
                  </a:lnTo>
                  <a:lnTo>
                    <a:pt x="5336" y="1338"/>
                  </a:lnTo>
                  <a:lnTo>
                    <a:pt x="5305" y="1374"/>
                  </a:lnTo>
                  <a:lnTo>
                    <a:pt x="5283" y="1398"/>
                  </a:lnTo>
                  <a:lnTo>
                    <a:pt x="5255" y="1426"/>
                  </a:lnTo>
                  <a:lnTo>
                    <a:pt x="5222" y="1458"/>
                  </a:lnTo>
                  <a:lnTo>
                    <a:pt x="5184" y="1492"/>
                  </a:lnTo>
                  <a:lnTo>
                    <a:pt x="5143" y="1526"/>
                  </a:lnTo>
                  <a:lnTo>
                    <a:pt x="5095" y="1563"/>
                  </a:lnTo>
                  <a:lnTo>
                    <a:pt x="5046" y="1600"/>
                  </a:lnTo>
                  <a:lnTo>
                    <a:pt x="4989" y="1636"/>
                  </a:lnTo>
                  <a:lnTo>
                    <a:pt x="4929" y="1671"/>
                  </a:lnTo>
                  <a:lnTo>
                    <a:pt x="4897" y="1689"/>
                  </a:lnTo>
                  <a:lnTo>
                    <a:pt x="4865" y="1705"/>
                  </a:lnTo>
                  <a:lnTo>
                    <a:pt x="4830" y="1721"/>
                  </a:lnTo>
                  <a:lnTo>
                    <a:pt x="4796" y="1737"/>
                  </a:lnTo>
                  <a:lnTo>
                    <a:pt x="4759" y="1752"/>
                  </a:lnTo>
                  <a:lnTo>
                    <a:pt x="4723" y="1765"/>
                  </a:lnTo>
                  <a:lnTo>
                    <a:pt x="4685" y="1778"/>
                  </a:lnTo>
                  <a:lnTo>
                    <a:pt x="4646" y="1791"/>
                  </a:lnTo>
                  <a:lnTo>
                    <a:pt x="4605" y="1800"/>
                  </a:lnTo>
                  <a:lnTo>
                    <a:pt x="4565" y="1812"/>
                  </a:lnTo>
                  <a:lnTo>
                    <a:pt x="4522" y="1820"/>
                  </a:lnTo>
                  <a:lnTo>
                    <a:pt x="4479" y="1826"/>
                  </a:lnTo>
                  <a:lnTo>
                    <a:pt x="4436" y="1833"/>
                  </a:lnTo>
                  <a:lnTo>
                    <a:pt x="4390" y="1837"/>
                  </a:lnTo>
                  <a:lnTo>
                    <a:pt x="4344" y="1839"/>
                  </a:lnTo>
                  <a:lnTo>
                    <a:pt x="4297" y="1841"/>
                  </a:lnTo>
                  <a:lnTo>
                    <a:pt x="4250" y="1841"/>
                  </a:lnTo>
                  <a:lnTo>
                    <a:pt x="4200" y="1837"/>
                  </a:lnTo>
                  <a:lnTo>
                    <a:pt x="4151" y="1834"/>
                  </a:lnTo>
                  <a:lnTo>
                    <a:pt x="4100" y="1828"/>
                  </a:lnTo>
                  <a:lnTo>
                    <a:pt x="4049" y="1820"/>
                  </a:lnTo>
                  <a:lnTo>
                    <a:pt x="3996" y="1808"/>
                  </a:lnTo>
                  <a:lnTo>
                    <a:pt x="3943" y="1797"/>
                  </a:lnTo>
                  <a:lnTo>
                    <a:pt x="3888" y="1781"/>
                  </a:lnTo>
                  <a:lnTo>
                    <a:pt x="3833" y="1765"/>
                  </a:lnTo>
                  <a:lnTo>
                    <a:pt x="3776" y="1744"/>
                  </a:lnTo>
                  <a:lnTo>
                    <a:pt x="3720" y="1723"/>
                  </a:lnTo>
                  <a:lnTo>
                    <a:pt x="3663" y="1697"/>
                  </a:lnTo>
                  <a:lnTo>
                    <a:pt x="3603" y="1669"/>
                  </a:lnTo>
                  <a:lnTo>
                    <a:pt x="3545" y="1639"/>
                  </a:lnTo>
                  <a:lnTo>
                    <a:pt x="3484" y="1605"/>
                  </a:lnTo>
                  <a:lnTo>
                    <a:pt x="3422" y="1569"/>
                  </a:lnTo>
                  <a:lnTo>
                    <a:pt x="3361" y="1531"/>
                  </a:lnTo>
                  <a:lnTo>
                    <a:pt x="3297" y="1487"/>
                  </a:lnTo>
                  <a:lnTo>
                    <a:pt x="3235" y="1442"/>
                  </a:lnTo>
                  <a:lnTo>
                    <a:pt x="3170" y="1393"/>
                  </a:lnTo>
                  <a:lnTo>
                    <a:pt x="3104" y="1340"/>
                  </a:lnTo>
                  <a:lnTo>
                    <a:pt x="3039" y="1285"/>
                  </a:lnTo>
                  <a:lnTo>
                    <a:pt x="3039" y="1285"/>
                  </a:lnTo>
                  <a:lnTo>
                    <a:pt x="2909" y="1172"/>
                  </a:lnTo>
                  <a:lnTo>
                    <a:pt x="2782" y="1067"/>
                  </a:lnTo>
                  <a:lnTo>
                    <a:pt x="2659" y="967"/>
                  </a:lnTo>
                  <a:lnTo>
                    <a:pt x="2539" y="872"/>
                  </a:lnTo>
                  <a:lnTo>
                    <a:pt x="2423" y="783"/>
                  </a:lnTo>
                  <a:lnTo>
                    <a:pt x="2310" y="701"/>
                  </a:lnTo>
                  <a:lnTo>
                    <a:pt x="2201" y="622"/>
                  </a:lnTo>
                  <a:lnTo>
                    <a:pt x="2094" y="549"/>
                  </a:lnTo>
                  <a:lnTo>
                    <a:pt x="1990" y="483"/>
                  </a:lnTo>
                  <a:lnTo>
                    <a:pt x="1888" y="420"/>
                  </a:lnTo>
                  <a:lnTo>
                    <a:pt x="1788" y="362"/>
                  </a:lnTo>
                  <a:lnTo>
                    <a:pt x="1692" y="308"/>
                  </a:lnTo>
                  <a:lnTo>
                    <a:pt x="1597" y="261"/>
                  </a:lnTo>
                  <a:lnTo>
                    <a:pt x="1505" y="218"/>
                  </a:lnTo>
                  <a:lnTo>
                    <a:pt x="1413" y="177"/>
                  </a:lnTo>
                  <a:lnTo>
                    <a:pt x="1325" y="142"/>
                  </a:lnTo>
                  <a:lnTo>
                    <a:pt x="1237" y="111"/>
                  </a:lnTo>
                  <a:lnTo>
                    <a:pt x="1151" y="85"/>
                  </a:lnTo>
                  <a:lnTo>
                    <a:pt x="1065" y="61"/>
                  </a:lnTo>
                  <a:lnTo>
                    <a:pt x="982" y="43"/>
                  </a:lnTo>
                  <a:lnTo>
                    <a:pt x="898" y="27"/>
                  </a:lnTo>
                  <a:lnTo>
                    <a:pt x="816" y="16"/>
                  </a:lnTo>
                  <a:lnTo>
                    <a:pt x="734" y="6"/>
                  </a:lnTo>
                  <a:lnTo>
                    <a:pt x="653" y="1"/>
                  </a:lnTo>
                  <a:lnTo>
                    <a:pt x="572" y="0"/>
                  </a:lnTo>
                  <a:lnTo>
                    <a:pt x="491" y="0"/>
                  </a:lnTo>
                  <a:lnTo>
                    <a:pt x="410" y="5"/>
                  </a:lnTo>
                  <a:lnTo>
                    <a:pt x="329" y="11"/>
                  </a:lnTo>
                  <a:lnTo>
                    <a:pt x="249" y="21"/>
                  </a:lnTo>
                  <a:lnTo>
                    <a:pt x="167" y="32"/>
                  </a:lnTo>
                  <a:lnTo>
                    <a:pt x="83" y="47"/>
                  </a:lnTo>
                  <a:lnTo>
                    <a:pt x="0" y="63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52696" name="Freeform 24"/>
            <p:cNvSpPr>
              <a:spLocks/>
            </p:cNvSpPr>
            <p:nvPr userDrawn="1"/>
          </p:nvSpPr>
          <p:spPr bwMode="auto">
            <a:xfrm>
              <a:off x="522" y="968"/>
              <a:ext cx="5365" cy="888"/>
            </a:xfrm>
            <a:custGeom>
              <a:avLst/>
              <a:gdLst/>
              <a:ahLst/>
              <a:cxnLst>
                <a:cxn ang="0">
                  <a:pos x="5365" y="1235"/>
                </a:cxn>
                <a:cxn ang="0">
                  <a:pos x="5325" y="1285"/>
                </a:cxn>
                <a:cxn ang="0">
                  <a:pos x="5275" y="1340"/>
                </a:cxn>
                <a:cxn ang="0">
                  <a:pos x="5206" y="1406"/>
                </a:cxn>
                <a:cxn ang="0">
                  <a:pos x="5118" y="1479"/>
                </a:cxn>
                <a:cxn ang="0">
                  <a:pos x="5013" y="1555"/>
                </a:cxn>
                <a:cxn ang="0">
                  <a:pos x="4921" y="1610"/>
                </a:cxn>
                <a:cxn ang="0">
                  <a:pos x="4854" y="1644"/>
                </a:cxn>
                <a:cxn ang="0">
                  <a:pos x="4785" y="1676"/>
                </a:cxn>
                <a:cxn ang="0">
                  <a:pos x="4710" y="1705"/>
                </a:cxn>
                <a:cxn ang="0">
                  <a:pos x="4631" y="1729"/>
                </a:cxn>
                <a:cxn ang="0">
                  <a:pos x="4549" y="1749"/>
                </a:cxn>
                <a:cxn ang="0">
                  <a:pos x="4461" y="1765"/>
                </a:cxn>
                <a:cxn ang="0">
                  <a:pos x="4370" y="1773"/>
                </a:cxn>
                <a:cxn ang="0">
                  <a:pos x="4275" y="1776"/>
                </a:cxn>
                <a:cxn ang="0">
                  <a:pos x="4177" y="1771"/>
                </a:cxn>
                <a:cxn ang="0">
                  <a:pos x="4074" y="1758"/>
                </a:cxn>
                <a:cxn ang="0">
                  <a:pos x="3969" y="1737"/>
                </a:cxn>
                <a:cxn ang="0">
                  <a:pos x="3857" y="1708"/>
                </a:cxn>
                <a:cxn ang="0">
                  <a:pos x="3745" y="1668"/>
                </a:cxn>
                <a:cxn ang="0">
                  <a:pos x="3627" y="1618"/>
                </a:cxn>
                <a:cxn ang="0">
                  <a:pos x="3506" y="1555"/>
                </a:cxn>
                <a:cxn ang="0">
                  <a:pos x="3383" y="1482"/>
                </a:cxn>
                <a:cxn ang="0">
                  <a:pos x="3255" y="1397"/>
                </a:cxn>
                <a:cxn ang="0">
                  <a:pos x="3124" y="1297"/>
                </a:cxn>
                <a:cxn ang="0">
                  <a:pos x="3058" y="1242"/>
                </a:cxn>
                <a:cxn ang="0">
                  <a:pos x="2797" y="1029"/>
                </a:cxn>
                <a:cxn ang="0">
                  <a:pos x="2551" y="838"/>
                </a:cxn>
                <a:cxn ang="0">
                  <a:pos x="2319" y="670"/>
                </a:cxn>
                <a:cxn ang="0">
                  <a:pos x="2101" y="523"/>
                </a:cxn>
                <a:cxn ang="0">
                  <a:pos x="1893" y="396"/>
                </a:cxn>
                <a:cxn ang="0">
                  <a:pos x="1696" y="289"/>
                </a:cxn>
                <a:cxn ang="0">
                  <a:pos x="1507" y="200"/>
                </a:cxn>
                <a:cxn ang="0">
                  <a:pos x="1325" y="129"/>
                </a:cxn>
                <a:cxn ang="0">
                  <a:pos x="1150" y="74"/>
                </a:cxn>
                <a:cxn ang="0">
                  <a:pos x="981" y="36"/>
                </a:cxn>
                <a:cxn ang="0">
                  <a:pos x="815" y="11"/>
                </a:cxn>
                <a:cxn ang="0">
                  <a:pos x="652" y="2"/>
                </a:cxn>
                <a:cxn ang="0">
                  <a:pos x="491" y="3"/>
                </a:cxn>
                <a:cxn ang="0">
                  <a:pos x="328" y="18"/>
                </a:cxn>
                <a:cxn ang="0">
                  <a:pos x="166" y="42"/>
                </a:cxn>
                <a:cxn ang="0">
                  <a:pos x="0" y="76"/>
                </a:cxn>
              </a:cxnLst>
              <a:rect l="0" t="0" r="r" b="b"/>
              <a:pathLst>
                <a:path w="5365" h="1776">
                  <a:moveTo>
                    <a:pt x="5365" y="1235"/>
                  </a:moveTo>
                  <a:lnTo>
                    <a:pt x="5365" y="1235"/>
                  </a:lnTo>
                  <a:lnTo>
                    <a:pt x="5354" y="1248"/>
                  </a:lnTo>
                  <a:lnTo>
                    <a:pt x="5325" y="1285"/>
                  </a:lnTo>
                  <a:lnTo>
                    <a:pt x="5301" y="1311"/>
                  </a:lnTo>
                  <a:lnTo>
                    <a:pt x="5275" y="1340"/>
                  </a:lnTo>
                  <a:lnTo>
                    <a:pt x="5243" y="1371"/>
                  </a:lnTo>
                  <a:lnTo>
                    <a:pt x="5206" y="1406"/>
                  </a:lnTo>
                  <a:lnTo>
                    <a:pt x="5164" y="1442"/>
                  </a:lnTo>
                  <a:lnTo>
                    <a:pt x="5118" y="1479"/>
                  </a:lnTo>
                  <a:lnTo>
                    <a:pt x="5067" y="1518"/>
                  </a:lnTo>
                  <a:lnTo>
                    <a:pt x="5013" y="1555"/>
                  </a:lnTo>
                  <a:lnTo>
                    <a:pt x="4953" y="1592"/>
                  </a:lnTo>
                  <a:lnTo>
                    <a:pt x="4921" y="1610"/>
                  </a:lnTo>
                  <a:lnTo>
                    <a:pt x="4889" y="1628"/>
                  </a:lnTo>
                  <a:lnTo>
                    <a:pt x="4854" y="1644"/>
                  </a:lnTo>
                  <a:lnTo>
                    <a:pt x="4820" y="1660"/>
                  </a:lnTo>
                  <a:lnTo>
                    <a:pt x="4785" y="1676"/>
                  </a:lnTo>
                  <a:lnTo>
                    <a:pt x="4747" y="1691"/>
                  </a:lnTo>
                  <a:lnTo>
                    <a:pt x="4710" y="1705"/>
                  </a:lnTo>
                  <a:lnTo>
                    <a:pt x="4671" y="1718"/>
                  </a:lnTo>
                  <a:lnTo>
                    <a:pt x="4631" y="1729"/>
                  </a:lnTo>
                  <a:lnTo>
                    <a:pt x="4591" y="1739"/>
                  </a:lnTo>
                  <a:lnTo>
                    <a:pt x="4549" y="1749"/>
                  </a:lnTo>
                  <a:lnTo>
                    <a:pt x="4506" y="1757"/>
                  </a:lnTo>
                  <a:lnTo>
                    <a:pt x="4461" y="1765"/>
                  </a:lnTo>
                  <a:lnTo>
                    <a:pt x="4417" y="1770"/>
                  </a:lnTo>
                  <a:lnTo>
                    <a:pt x="4370" y="1773"/>
                  </a:lnTo>
                  <a:lnTo>
                    <a:pt x="4324" y="1775"/>
                  </a:lnTo>
                  <a:lnTo>
                    <a:pt x="4275" y="1776"/>
                  </a:lnTo>
                  <a:lnTo>
                    <a:pt x="4227" y="1775"/>
                  </a:lnTo>
                  <a:lnTo>
                    <a:pt x="4177" y="1771"/>
                  </a:lnTo>
                  <a:lnTo>
                    <a:pt x="4125" y="1766"/>
                  </a:lnTo>
                  <a:lnTo>
                    <a:pt x="4074" y="1758"/>
                  </a:lnTo>
                  <a:lnTo>
                    <a:pt x="4021" y="1749"/>
                  </a:lnTo>
                  <a:lnTo>
                    <a:pt x="3969" y="1737"/>
                  </a:lnTo>
                  <a:lnTo>
                    <a:pt x="3913" y="1724"/>
                  </a:lnTo>
                  <a:lnTo>
                    <a:pt x="3857" y="1708"/>
                  </a:lnTo>
                  <a:lnTo>
                    <a:pt x="3802" y="1689"/>
                  </a:lnTo>
                  <a:lnTo>
                    <a:pt x="3745" y="1668"/>
                  </a:lnTo>
                  <a:lnTo>
                    <a:pt x="3687" y="1644"/>
                  </a:lnTo>
                  <a:lnTo>
                    <a:pt x="3627" y="1618"/>
                  </a:lnTo>
                  <a:lnTo>
                    <a:pt x="3567" y="1587"/>
                  </a:lnTo>
                  <a:lnTo>
                    <a:pt x="3506" y="1555"/>
                  </a:lnTo>
                  <a:lnTo>
                    <a:pt x="3445" y="1521"/>
                  </a:lnTo>
                  <a:lnTo>
                    <a:pt x="3383" y="1482"/>
                  </a:lnTo>
                  <a:lnTo>
                    <a:pt x="3319" y="1440"/>
                  </a:lnTo>
                  <a:lnTo>
                    <a:pt x="3255" y="1397"/>
                  </a:lnTo>
                  <a:lnTo>
                    <a:pt x="3190" y="1348"/>
                  </a:lnTo>
                  <a:lnTo>
                    <a:pt x="3124" y="1297"/>
                  </a:lnTo>
                  <a:lnTo>
                    <a:pt x="3058" y="1242"/>
                  </a:lnTo>
                  <a:lnTo>
                    <a:pt x="3058" y="1242"/>
                  </a:lnTo>
                  <a:lnTo>
                    <a:pt x="2924" y="1132"/>
                  </a:lnTo>
                  <a:lnTo>
                    <a:pt x="2797" y="1029"/>
                  </a:lnTo>
                  <a:lnTo>
                    <a:pt x="2672" y="930"/>
                  </a:lnTo>
                  <a:lnTo>
                    <a:pt x="2551" y="838"/>
                  </a:lnTo>
                  <a:lnTo>
                    <a:pt x="2434" y="751"/>
                  </a:lnTo>
                  <a:lnTo>
                    <a:pt x="2319" y="670"/>
                  </a:lnTo>
                  <a:lnTo>
                    <a:pt x="2209" y="593"/>
                  </a:lnTo>
                  <a:lnTo>
                    <a:pt x="2101" y="523"/>
                  </a:lnTo>
                  <a:lnTo>
                    <a:pt x="1996" y="457"/>
                  </a:lnTo>
                  <a:lnTo>
                    <a:pt x="1893" y="396"/>
                  </a:lnTo>
                  <a:lnTo>
                    <a:pt x="1793" y="341"/>
                  </a:lnTo>
                  <a:lnTo>
                    <a:pt x="1696" y="289"/>
                  </a:lnTo>
                  <a:lnTo>
                    <a:pt x="1600" y="242"/>
                  </a:lnTo>
                  <a:lnTo>
                    <a:pt x="1507" y="200"/>
                  </a:lnTo>
                  <a:lnTo>
                    <a:pt x="1415" y="163"/>
                  </a:lnTo>
                  <a:lnTo>
                    <a:pt x="1325" y="129"/>
                  </a:lnTo>
                  <a:lnTo>
                    <a:pt x="1238" y="100"/>
                  </a:lnTo>
                  <a:lnTo>
                    <a:pt x="1150" y="74"/>
                  </a:lnTo>
                  <a:lnTo>
                    <a:pt x="1065" y="53"/>
                  </a:lnTo>
                  <a:lnTo>
                    <a:pt x="981" y="36"/>
                  </a:lnTo>
                  <a:lnTo>
                    <a:pt x="897" y="23"/>
                  </a:lnTo>
                  <a:lnTo>
                    <a:pt x="815" y="11"/>
                  </a:lnTo>
                  <a:lnTo>
                    <a:pt x="734" y="5"/>
                  </a:lnTo>
                  <a:lnTo>
                    <a:pt x="652" y="2"/>
                  </a:lnTo>
                  <a:lnTo>
                    <a:pt x="571" y="0"/>
                  </a:lnTo>
                  <a:lnTo>
                    <a:pt x="491" y="3"/>
                  </a:lnTo>
                  <a:lnTo>
                    <a:pt x="409" y="8"/>
                  </a:lnTo>
                  <a:lnTo>
                    <a:pt x="328" y="18"/>
                  </a:lnTo>
                  <a:lnTo>
                    <a:pt x="248" y="29"/>
                  </a:lnTo>
                  <a:lnTo>
                    <a:pt x="166" y="42"/>
                  </a:lnTo>
                  <a:lnTo>
                    <a:pt x="84" y="58"/>
                  </a:lnTo>
                  <a:lnTo>
                    <a:pt x="0" y="7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52697" name="Freeform 25"/>
            <p:cNvSpPr>
              <a:spLocks/>
            </p:cNvSpPr>
            <p:nvPr userDrawn="1"/>
          </p:nvSpPr>
          <p:spPr bwMode="auto">
            <a:xfrm>
              <a:off x="542" y="987"/>
              <a:ext cx="5381" cy="854"/>
            </a:xfrm>
            <a:custGeom>
              <a:avLst/>
              <a:gdLst/>
              <a:ahLst/>
              <a:cxnLst>
                <a:cxn ang="0">
                  <a:pos x="5381" y="1145"/>
                </a:cxn>
                <a:cxn ang="0">
                  <a:pos x="5341" y="1195"/>
                </a:cxn>
                <a:cxn ang="0">
                  <a:pos x="5293" y="1250"/>
                </a:cxn>
                <a:cxn ang="0">
                  <a:pos x="5224" y="1319"/>
                </a:cxn>
                <a:cxn ang="0">
                  <a:pos x="5138" y="1395"/>
                </a:cxn>
                <a:cxn ang="0">
                  <a:pos x="5033" y="1472"/>
                </a:cxn>
                <a:cxn ang="0">
                  <a:pos x="4943" y="1529"/>
                </a:cxn>
                <a:cxn ang="0">
                  <a:pos x="4877" y="1564"/>
                </a:cxn>
                <a:cxn ang="0">
                  <a:pos x="4808" y="1598"/>
                </a:cxn>
                <a:cxn ang="0">
                  <a:pos x="4733" y="1629"/>
                </a:cxn>
                <a:cxn ang="0">
                  <a:pos x="4655" y="1655"/>
                </a:cxn>
                <a:cxn ang="0">
                  <a:pos x="4572" y="1676"/>
                </a:cxn>
                <a:cxn ang="0">
                  <a:pos x="4486" y="1694"/>
                </a:cxn>
                <a:cxn ang="0">
                  <a:pos x="4396" y="1705"/>
                </a:cxn>
                <a:cxn ang="0">
                  <a:pos x="4300" y="1708"/>
                </a:cxn>
                <a:cxn ang="0">
                  <a:pos x="4201" y="1706"/>
                </a:cxn>
                <a:cxn ang="0">
                  <a:pos x="4098" y="1695"/>
                </a:cxn>
                <a:cxn ang="0">
                  <a:pos x="3992" y="1677"/>
                </a:cxn>
                <a:cxn ang="0">
                  <a:pos x="3882" y="1648"/>
                </a:cxn>
                <a:cxn ang="0">
                  <a:pos x="3768" y="1611"/>
                </a:cxn>
                <a:cxn ang="0">
                  <a:pos x="3650" y="1563"/>
                </a:cxn>
                <a:cxn ang="0">
                  <a:pos x="3528" y="1503"/>
                </a:cxn>
                <a:cxn ang="0">
                  <a:pos x="3403" y="1432"/>
                </a:cxn>
                <a:cxn ang="0">
                  <a:pos x="3274" y="1348"/>
                </a:cxn>
                <a:cxn ang="0">
                  <a:pos x="3142" y="1251"/>
                </a:cxn>
                <a:cxn ang="0">
                  <a:pos x="3074" y="1198"/>
                </a:cxn>
                <a:cxn ang="0">
                  <a:pos x="2810" y="988"/>
                </a:cxn>
                <a:cxn ang="0">
                  <a:pos x="2561" y="801"/>
                </a:cxn>
                <a:cxn ang="0">
                  <a:pos x="2328" y="638"/>
                </a:cxn>
                <a:cxn ang="0">
                  <a:pos x="2106" y="494"/>
                </a:cxn>
                <a:cxn ang="0">
                  <a:pos x="1898" y="371"/>
                </a:cxn>
                <a:cxn ang="0">
                  <a:pos x="1698" y="268"/>
                </a:cxn>
                <a:cxn ang="0">
                  <a:pos x="1508" y="182"/>
                </a:cxn>
                <a:cxn ang="0">
                  <a:pos x="1326" y="114"/>
                </a:cxn>
                <a:cxn ang="0">
                  <a:pos x="1149" y="63"/>
                </a:cxn>
                <a:cxn ang="0">
                  <a:pos x="980" y="27"/>
                </a:cxn>
                <a:cxn ang="0">
                  <a:pos x="813" y="6"/>
                </a:cxn>
                <a:cxn ang="0">
                  <a:pos x="650" y="0"/>
                </a:cxn>
                <a:cxn ang="0">
                  <a:pos x="489" y="5"/>
                </a:cxn>
                <a:cxn ang="0">
                  <a:pos x="328" y="22"/>
                </a:cxn>
                <a:cxn ang="0">
                  <a:pos x="165" y="50"/>
                </a:cxn>
                <a:cxn ang="0">
                  <a:pos x="0" y="89"/>
                </a:cxn>
              </a:cxnLst>
              <a:rect l="0" t="0" r="r" b="b"/>
              <a:pathLst>
                <a:path w="5381" h="1708">
                  <a:moveTo>
                    <a:pt x="5381" y="1145"/>
                  </a:moveTo>
                  <a:lnTo>
                    <a:pt x="5381" y="1145"/>
                  </a:lnTo>
                  <a:lnTo>
                    <a:pt x="5372" y="1157"/>
                  </a:lnTo>
                  <a:lnTo>
                    <a:pt x="5341" y="1195"/>
                  </a:lnTo>
                  <a:lnTo>
                    <a:pt x="5319" y="1220"/>
                  </a:lnTo>
                  <a:lnTo>
                    <a:pt x="5293" y="1250"/>
                  </a:lnTo>
                  <a:lnTo>
                    <a:pt x="5261" y="1283"/>
                  </a:lnTo>
                  <a:lnTo>
                    <a:pt x="5224" y="1319"/>
                  </a:lnTo>
                  <a:lnTo>
                    <a:pt x="5184" y="1356"/>
                  </a:lnTo>
                  <a:lnTo>
                    <a:pt x="5138" y="1395"/>
                  </a:lnTo>
                  <a:lnTo>
                    <a:pt x="5088" y="1434"/>
                  </a:lnTo>
                  <a:lnTo>
                    <a:pt x="5033" y="1472"/>
                  </a:lnTo>
                  <a:lnTo>
                    <a:pt x="4975" y="1511"/>
                  </a:lnTo>
                  <a:lnTo>
                    <a:pt x="4943" y="1529"/>
                  </a:lnTo>
                  <a:lnTo>
                    <a:pt x="4911" y="1547"/>
                  </a:lnTo>
                  <a:lnTo>
                    <a:pt x="4877" y="1564"/>
                  </a:lnTo>
                  <a:lnTo>
                    <a:pt x="4843" y="1582"/>
                  </a:lnTo>
                  <a:lnTo>
                    <a:pt x="4808" y="1598"/>
                  </a:lnTo>
                  <a:lnTo>
                    <a:pt x="4770" y="1613"/>
                  </a:lnTo>
                  <a:lnTo>
                    <a:pt x="4733" y="1629"/>
                  </a:lnTo>
                  <a:lnTo>
                    <a:pt x="4694" y="1642"/>
                  </a:lnTo>
                  <a:lnTo>
                    <a:pt x="4655" y="1655"/>
                  </a:lnTo>
                  <a:lnTo>
                    <a:pt x="4614" y="1666"/>
                  </a:lnTo>
                  <a:lnTo>
                    <a:pt x="4572" y="1676"/>
                  </a:lnTo>
                  <a:lnTo>
                    <a:pt x="4530" y="1685"/>
                  </a:lnTo>
                  <a:lnTo>
                    <a:pt x="4486" y="1694"/>
                  </a:lnTo>
                  <a:lnTo>
                    <a:pt x="4441" y="1700"/>
                  </a:lnTo>
                  <a:lnTo>
                    <a:pt x="4396" y="1705"/>
                  </a:lnTo>
                  <a:lnTo>
                    <a:pt x="4348" y="1708"/>
                  </a:lnTo>
                  <a:lnTo>
                    <a:pt x="4300" y="1708"/>
                  </a:lnTo>
                  <a:lnTo>
                    <a:pt x="4251" y="1708"/>
                  </a:lnTo>
                  <a:lnTo>
                    <a:pt x="4201" y="1706"/>
                  </a:lnTo>
                  <a:lnTo>
                    <a:pt x="4150" y="1702"/>
                  </a:lnTo>
                  <a:lnTo>
                    <a:pt x="4098" y="1695"/>
                  </a:lnTo>
                  <a:lnTo>
                    <a:pt x="4046" y="1687"/>
                  </a:lnTo>
                  <a:lnTo>
                    <a:pt x="3992" y="1677"/>
                  </a:lnTo>
                  <a:lnTo>
                    <a:pt x="3937" y="1664"/>
                  </a:lnTo>
                  <a:lnTo>
                    <a:pt x="3882" y="1648"/>
                  </a:lnTo>
                  <a:lnTo>
                    <a:pt x="3825" y="1631"/>
                  </a:lnTo>
                  <a:lnTo>
                    <a:pt x="3768" y="1611"/>
                  </a:lnTo>
                  <a:lnTo>
                    <a:pt x="3708" y="1589"/>
                  </a:lnTo>
                  <a:lnTo>
                    <a:pt x="3650" y="1563"/>
                  </a:lnTo>
                  <a:lnTo>
                    <a:pt x="3589" y="1534"/>
                  </a:lnTo>
                  <a:lnTo>
                    <a:pt x="3528" y="1503"/>
                  </a:lnTo>
                  <a:lnTo>
                    <a:pt x="3465" y="1469"/>
                  </a:lnTo>
                  <a:lnTo>
                    <a:pt x="3403" y="1432"/>
                  </a:lnTo>
                  <a:lnTo>
                    <a:pt x="3339" y="1392"/>
                  </a:lnTo>
                  <a:lnTo>
                    <a:pt x="3274" y="1348"/>
                  </a:lnTo>
                  <a:lnTo>
                    <a:pt x="3209" y="1301"/>
                  </a:lnTo>
                  <a:lnTo>
                    <a:pt x="3142" y="1251"/>
                  </a:lnTo>
                  <a:lnTo>
                    <a:pt x="3074" y="1198"/>
                  </a:lnTo>
                  <a:lnTo>
                    <a:pt x="3074" y="1198"/>
                  </a:lnTo>
                  <a:lnTo>
                    <a:pt x="2941" y="1090"/>
                  </a:lnTo>
                  <a:lnTo>
                    <a:pt x="2810" y="988"/>
                  </a:lnTo>
                  <a:lnTo>
                    <a:pt x="2684" y="891"/>
                  </a:lnTo>
                  <a:lnTo>
                    <a:pt x="2561" y="801"/>
                  </a:lnTo>
                  <a:lnTo>
                    <a:pt x="2443" y="717"/>
                  </a:lnTo>
                  <a:lnTo>
                    <a:pt x="2328" y="638"/>
                  </a:lnTo>
                  <a:lnTo>
                    <a:pt x="2216" y="563"/>
                  </a:lnTo>
                  <a:lnTo>
                    <a:pt x="2106" y="494"/>
                  </a:lnTo>
                  <a:lnTo>
                    <a:pt x="2001" y="429"/>
                  </a:lnTo>
                  <a:lnTo>
                    <a:pt x="1898" y="371"/>
                  </a:lnTo>
                  <a:lnTo>
                    <a:pt x="1796" y="316"/>
                  </a:lnTo>
                  <a:lnTo>
                    <a:pt x="1698" y="268"/>
                  </a:lnTo>
                  <a:lnTo>
                    <a:pt x="1602" y="223"/>
                  </a:lnTo>
                  <a:lnTo>
                    <a:pt x="1508" y="182"/>
                  </a:lnTo>
                  <a:lnTo>
                    <a:pt x="1416" y="147"/>
                  </a:lnTo>
                  <a:lnTo>
                    <a:pt x="1326" y="114"/>
                  </a:lnTo>
                  <a:lnTo>
                    <a:pt x="1237" y="87"/>
                  </a:lnTo>
                  <a:lnTo>
                    <a:pt x="1149" y="63"/>
                  </a:lnTo>
                  <a:lnTo>
                    <a:pt x="1065" y="43"/>
                  </a:lnTo>
                  <a:lnTo>
                    <a:pt x="980" y="27"/>
                  </a:lnTo>
                  <a:lnTo>
                    <a:pt x="897" y="16"/>
                  </a:lnTo>
                  <a:lnTo>
                    <a:pt x="813" y="6"/>
                  </a:lnTo>
                  <a:lnTo>
                    <a:pt x="732" y="1"/>
                  </a:lnTo>
                  <a:lnTo>
                    <a:pt x="650" y="0"/>
                  </a:lnTo>
                  <a:lnTo>
                    <a:pt x="569" y="0"/>
                  </a:lnTo>
                  <a:lnTo>
                    <a:pt x="489" y="5"/>
                  </a:lnTo>
                  <a:lnTo>
                    <a:pt x="408" y="11"/>
                  </a:lnTo>
                  <a:lnTo>
                    <a:pt x="328" y="22"/>
                  </a:lnTo>
                  <a:lnTo>
                    <a:pt x="246" y="35"/>
                  </a:lnTo>
                  <a:lnTo>
                    <a:pt x="165" y="50"/>
                  </a:lnTo>
                  <a:lnTo>
                    <a:pt x="83" y="68"/>
                  </a:lnTo>
                  <a:lnTo>
                    <a:pt x="0" y="89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52698" name="Freeform 26"/>
            <p:cNvSpPr>
              <a:spLocks/>
            </p:cNvSpPr>
            <p:nvPr userDrawn="1"/>
          </p:nvSpPr>
          <p:spPr bwMode="auto">
            <a:xfrm>
              <a:off x="563" y="1005"/>
              <a:ext cx="5395" cy="822"/>
            </a:xfrm>
            <a:custGeom>
              <a:avLst/>
              <a:gdLst/>
              <a:ahLst/>
              <a:cxnLst>
                <a:cxn ang="0">
                  <a:pos x="5395" y="1054"/>
                </a:cxn>
                <a:cxn ang="0">
                  <a:pos x="5356" y="1106"/>
                </a:cxn>
                <a:cxn ang="0">
                  <a:pos x="5309" y="1162"/>
                </a:cxn>
                <a:cxn ang="0">
                  <a:pos x="5241" y="1232"/>
                </a:cxn>
                <a:cxn ang="0">
                  <a:pos x="5156" y="1309"/>
                </a:cxn>
                <a:cxn ang="0">
                  <a:pos x="5052" y="1390"/>
                </a:cxn>
                <a:cxn ang="0">
                  <a:pos x="4963" y="1450"/>
                </a:cxn>
                <a:cxn ang="0">
                  <a:pos x="4898" y="1487"/>
                </a:cxn>
                <a:cxn ang="0">
                  <a:pos x="4829" y="1521"/>
                </a:cxn>
                <a:cxn ang="0">
                  <a:pos x="4755" y="1553"/>
                </a:cxn>
                <a:cxn ang="0">
                  <a:pos x="4677" y="1582"/>
                </a:cxn>
                <a:cxn ang="0">
                  <a:pos x="4595" y="1605"/>
                </a:cxn>
                <a:cxn ang="0">
                  <a:pos x="4509" y="1624"/>
                </a:cxn>
                <a:cxn ang="0">
                  <a:pos x="4418" y="1637"/>
                </a:cxn>
                <a:cxn ang="0">
                  <a:pos x="4323" y="1644"/>
                </a:cxn>
                <a:cxn ang="0">
                  <a:pos x="4225" y="1642"/>
                </a:cxn>
                <a:cxn ang="0">
                  <a:pos x="4122" y="1634"/>
                </a:cxn>
                <a:cxn ang="0">
                  <a:pos x="4015" y="1618"/>
                </a:cxn>
                <a:cxn ang="0">
                  <a:pos x="3904" y="1592"/>
                </a:cxn>
                <a:cxn ang="0">
                  <a:pos x="3789" y="1556"/>
                </a:cxn>
                <a:cxn ang="0">
                  <a:pos x="3671" y="1510"/>
                </a:cxn>
                <a:cxn ang="0">
                  <a:pos x="3548" y="1451"/>
                </a:cxn>
                <a:cxn ang="0">
                  <a:pos x="3422" y="1384"/>
                </a:cxn>
                <a:cxn ang="0">
                  <a:pos x="3292" y="1301"/>
                </a:cxn>
                <a:cxn ang="0">
                  <a:pos x="3158" y="1206"/>
                </a:cxn>
                <a:cxn ang="0">
                  <a:pos x="3089" y="1154"/>
                </a:cxn>
                <a:cxn ang="0">
                  <a:pos x="2822" y="949"/>
                </a:cxn>
                <a:cxn ang="0">
                  <a:pos x="2572" y="767"/>
                </a:cxn>
                <a:cxn ang="0">
                  <a:pos x="2335" y="605"/>
                </a:cxn>
                <a:cxn ang="0">
                  <a:pos x="2111" y="467"/>
                </a:cxn>
                <a:cxn ang="0">
                  <a:pos x="1900" y="347"/>
                </a:cxn>
                <a:cxn ang="0">
                  <a:pos x="1699" y="247"/>
                </a:cxn>
                <a:cxn ang="0">
                  <a:pos x="1509" y="166"/>
                </a:cxn>
                <a:cxn ang="0">
                  <a:pos x="1326" y="102"/>
                </a:cxn>
                <a:cxn ang="0">
                  <a:pos x="1149" y="53"/>
                </a:cxn>
                <a:cxn ang="0">
                  <a:pos x="979" y="21"/>
                </a:cxn>
                <a:cxn ang="0">
                  <a:pos x="812" y="3"/>
                </a:cxn>
                <a:cxn ang="0">
                  <a:pos x="648" y="0"/>
                </a:cxn>
                <a:cxn ang="0">
                  <a:pos x="487" y="8"/>
                </a:cxn>
                <a:cxn ang="0">
                  <a:pos x="326" y="29"/>
                </a:cxn>
                <a:cxn ang="0">
                  <a:pos x="164" y="60"/>
                </a:cxn>
                <a:cxn ang="0">
                  <a:pos x="0" y="102"/>
                </a:cxn>
              </a:cxnLst>
              <a:rect l="0" t="0" r="r" b="b"/>
              <a:pathLst>
                <a:path w="5395" h="1644">
                  <a:moveTo>
                    <a:pt x="5395" y="1054"/>
                  </a:moveTo>
                  <a:lnTo>
                    <a:pt x="5395" y="1054"/>
                  </a:lnTo>
                  <a:lnTo>
                    <a:pt x="5385" y="1067"/>
                  </a:lnTo>
                  <a:lnTo>
                    <a:pt x="5356" y="1106"/>
                  </a:lnTo>
                  <a:lnTo>
                    <a:pt x="5335" y="1132"/>
                  </a:lnTo>
                  <a:lnTo>
                    <a:pt x="5309" y="1162"/>
                  </a:lnTo>
                  <a:lnTo>
                    <a:pt x="5277" y="1196"/>
                  </a:lnTo>
                  <a:lnTo>
                    <a:pt x="5241" y="1232"/>
                  </a:lnTo>
                  <a:lnTo>
                    <a:pt x="5201" y="1271"/>
                  </a:lnTo>
                  <a:lnTo>
                    <a:pt x="5156" y="1309"/>
                  </a:lnTo>
                  <a:lnTo>
                    <a:pt x="5106" y="1350"/>
                  </a:lnTo>
                  <a:lnTo>
                    <a:pt x="5052" y="1390"/>
                  </a:lnTo>
                  <a:lnTo>
                    <a:pt x="4994" y="1431"/>
                  </a:lnTo>
                  <a:lnTo>
                    <a:pt x="4963" y="1450"/>
                  </a:lnTo>
                  <a:lnTo>
                    <a:pt x="4931" y="1469"/>
                  </a:lnTo>
                  <a:lnTo>
                    <a:pt x="4898" y="1487"/>
                  </a:lnTo>
                  <a:lnTo>
                    <a:pt x="4865" y="1505"/>
                  </a:lnTo>
                  <a:lnTo>
                    <a:pt x="4829" y="1521"/>
                  </a:lnTo>
                  <a:lnTo>
                    <a:pt x="4793" y="1539"/>
                  </a:lnTo>
                  <a:lnTo>
                    <a:pt x="4755" y="1553"/>
                  </a:lnTo>
                  <a:lnTo>
                    <a:pt x="4716" y="1568"/>
                  </a:lnTo>
                  <a:lnTo>
                    <a:pt x="4677" y="1582"/>
                  </a:lnTo>
                  <a:lnTo>
                    <a:pt x="4637" y="1594"/>
                  </a:lnTo>
                  <a:lnTo>
                    <a:pt x="4595" y="1605"/>
                  </a:lnTo>
                  <a:lnTo>
                    <a:pt x="4552" y="1615"/>
                  </a:lnTo>
                  <a:lnTo>
                    <a:pt x="4509" y="1624"/>
                  </a:lnTo>
                  <a:lnTo>
                    <a:pt x="4463" y="1631"/>
                  </a:lnTo>
                  <a:lnTo>
                    <a:pt x="4418" y="1637"/>
                  </a:lnTo>
                  <a:lnTo>
                    <a:pt x="4372" y="1640"/>
                  </a:lnTo>
                  <a:lnTo>
                    <a:pt x="4323" y="1644"/>
                  </a:lnTo>
                  <a:lnTo>
                    <a:pt x="4275" y="1644"/>
                  </a:lnTo>
                  <a:lnTo>
                    <a:pt x="4225" y="1642"/>
                  </a:lnTo>
                  <a:lnTo>
                    <a:pt x="4173" y="1639"/>
                  </a:lnTo>
                  <a:lnTo>
                    <a:pt x="4122" y="1634"/>
                  </a:lnTo>
                  <a:lnTo>
                    <a:pt x="4069" y="1627"/>
                  </a:lnTo>
                  <a:lnTo>
                    <a:pt x="4015" y="1618"/>
                  </a:lnTo>
                  <a:lnTo>
                    <a:pt x="3959" y="1605"/>
                  </a:lnTo>
                  <a:lnTo>
                    <a:pt x="3904" y="1592"/>
                  </a:lnTo>
                  <a:lnTo>
                    <a:pt x="3847" y="1574"/>
                  </a:lnTo>
                  <a:lnTo>
                    <a:pt x="3789" y="1556"/>
                  </a:lnTo>
                  <a:lnTo>
                    <a:pt x="3730" y="1534"/>
                  </a:lnTo>
                  <a:lnTo>
                    <a:pt x="3671" y="1510"/>
                  </a:lnTo>
                  <a:lnTo>
                    <a:pt x="3610" y="1482"/>
                  </a:lnTo>
                  <a:lnTo>
                    <a:pt x="3548" y="1451"/>
                  </a:lnTo>
                  <a:lnTo>
                    <a:pt x="3486" y="1419"/>
                  </a:lnTo>
                  <a:lnTo>
                    <a:pt x="3422" y="1384"/>
                  </a:lnTo>
                  <a:lnTo>
                    <a:pt x="3357" y="1343"/>
                  </a:lnTo>
                  <a:lnTo>
                    <a:pt x="3292" y="1301"/>
                  </a:lnTo>
                  <a:lnTo>
                    <a:pt x="3225" y="1256"/>
                  </a:lnTo>
                  <a:lnTo>
                    <a:pt x="3158" y="1206"/>
                  </a:lnTo>
                  <a:lnTo>
                    <a:pt x="3089" y="1154"/>
                  </a:lnTo>
                  <a:lnTo>
                    <a:pt x="3089" y="1154"/>
                  </a:lnTo>
                  <a:lnTo>
                    <a:pt x="2954" y="1049"/>
                  </a:lnTo>
                  <a:lnTo>
                    <a:pt x="2822" y="949"/>
                  </a:lnTo>
                  <a:lnTo>
                    <a:pt x="2696" y="856"/>
                  </a:lnTo>
                  <a:lnTo>
                    <a:pt x="2572" y="767"/>
                  </a:lnTo>
                  <a:lnTo>
                    <a:pt x="2452" y="683"/>
                  </a:lnTo>
                  <a:lnTo>
                    <a:pt x="2335" y="605"/>
                  </a:lnTo>
                  <a:lnTo>
                    <a:pt x="2223" y="534"/>
                  </a:lnTo>
                  <a:lnTo>
                    <a:pt x="2111" y="467"/>
                  </a:lnTo>
                  <a:lnTo>
                    <a:pt x="2005" y="405"/>
                  </a:lnTo>
                  <a:lnTo>
                    <a:pt x="1900" y="347"/>
                  </a:lnTo>
                  <a:lnTo>
                    <a:pt x="1799" y="295"/>
                  </a:lnTo>
                  <a:lnTo>
                    <a:pt x="1699" y="247"/>
                  </a:lnTo>
                  <a:lnTo>
                    <a:pt x="1603" y="205"/>
                  </a:lnTo>
                  <a:lnTo>
                    <a:pt x="1509" y="166"/>
                  </a:lnTo>
                  <a:lnTo>
                    <a:pt x="1416" y="131"/>
                  </a:lnTo>
                  <a:lnTo>
                    <a:pt x="1326" y="102"/>
                  </a:lnTo>
                  <a:lnTo>
                    <a:pt x="1237" y="76"/>
                  </a:lnTo>
                  <a:lnTo>
                    <a:pt x="1149" y="53"/>
                  </a:lnTo>
                  <a:lnTo>
                    <a:pt x="1063" y="35"/>
                  </a:lnTo>
                  <a:lnTo>
                    <a:pt x="979" y="21"/>
                  </a:lnTo>
                  <a:lnTo>
                    <a:pt x="894" y="11"/>
                  </a:lnTo>
                  <a:lnTo>
                    <a:pt x="812" y="3"/>
                  </a:lnTo>
                  <a:lnTo>
                    <a:pt x="730" y="0"/>
                  </a:lnTo>
                  <a:lnTo>
                    <a:pt x="648" y="0"/>
                  </a:lnTo>
                  <a:lnTo>
                    <a:pt x="568" y="2"/>
                  </a:lnTo>
                  <a:lnTo>
                    <a:pt x="487" y="8"/>
                  </a:lnTo>
                  <a:lnTo>
                    <a:pt x="406" y="18"/>
                  </a:lnTo>
                  <a:lnTo>
                    <a:pt x="326" y="29"/>
                  </a:lnTo>
                  <a:lnTo>
                    <a:pt x="244" y="43"/>
                  </a:lnTo>
                  <a:lnTo>
                    <a:pt x="164" y="60"/>
                  </a:lnTo>
                  <a:lnTo>
                    <a:pt x="82" y="81"/>
                  </a:lnTo>
                  <a:lnTo>
                    <a:pt x="0" y="10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52699" name="Freeform 27"/>
            <p:cNvSpPr>
              <a:spLocks/>
            </p:cNvSpPr>
            <p:nvPr userDrawn="1"/>
          </p:nvSpPr>
          <p:spPr bwMode="auto">
            <a:xfrm>
              <a:off x="584" y="1023"/>
              <a:ext cx="5409" cy="791"/>
            </a:xfrm>
            <a:custGeom>
              <a:avLst/>
              <a:gdLst/>
              <a:ahLst/>
              <a:cxnLst>
                <a:cxn ang="0">
                  <a:pos x="5409" y="964"/>
                </a:cxn>
                <a:cxn ang="0">
                  <a:pos x="5371" y="1018"/>
                </a:cxn>
                <a:cxn ang="0">
                  <a:pos x="5324" y="1076"/>
                </a:cxn>
                <a:cxn ang="0">
                  <a:pos x="5257" y="1147"/>
                </a:cxn>
                <a:cxn ang="0">
                  <a:pos x="5174" y="1228"/>
                </a:cxn>
                <a:cxn ang="0">
                  <a:pos x="5071" y="1310"/>
                </a:cxn>
                <a:cxn ang="0">
                  <a:pos x="4983" y="1371"/>
                </a:cxn>
                <a:cxn ang="0">
                  <a:pos x="4919" y="1410"/>
                </a:cxn>
                <a:cxn ang="0">
                  <a:pos x="4849" y="1447"/>
                </a:cxn>
                <a:cxn ang="0">
                  <a:pos x="4777" y="1481"/>
                </a:cxn>
                <a:cxn ang="0">
                  <a:pos x="4699" y="1510"/>
                </a:cxn>
                <a:cxn ang="0">
                  <a:pos x="4617" y="1536"/>
                </a:cxn>
                <a:cxn ang="0">
                  <a:pos x="4531" y="1555"/>
                </a:cxn>
                <a:cxn ang="0">
                  <a:pos x="4441" y="1572"/>
                </a:cxn>
                <a:cxn ang="0">
                  <a:pos x="4345" y="1580"/>
                </a:cxn>
                <a:cxn ang="0">
                  <a:pos x="4247" y="1581"/>
                </a:cxn>
                <a:cxn ang="0">
                  <a:pos x="4144" y="1575"/>
                </a:cxn>
                <a:cxn ang="0">
                  <a:pos x="4037" y="1560"/>
                </a:cxn>
                <a:cxn ang="0">
                  <a:pos x="3926" y="1536"/>
                </a:cxn>
                <a:cxn ang="0">
                  <a:pos x="3811" y="1502"/>
                </a:cxn>
                <a:cxn ang="0">
                  <a:pos x="3691" y="1458"/>
                </a:cxn>
                <a:cxn ang="0">
                  <a:pos x="3568" y="1404"/>
                </a:cxn>
                <a:cxn ang="0">
                  <a:pos x="3440" y="1336"/>
                </a:cxn>
                <a:cxn ang="0">
                  <a:pos x="3310" y="1257"/>
                </a:cxn>
                <a:cxn ang="0">
                  <a:pos x="3173" y="1165"/>
                </a:cxn>
                <a:cxn ang="0">
                  <a:pos x="3105" y="1113"/>
                </a:cxn>
                <a:cxn ang="0">
                  <a:pos x="2835" y="913"/>
                </a:cxn>
                <a:cxn ang="0">
                  <a:pos x="2582" y="733"/>
                </a:cxn>
                <a:cxn ang="0">
                  <a:pos x="2343" y="577"/>
                </a:cxn>
                <a:cxn ang="0">
                  <a:pos x="2117" y="441"/>
                </a:cxn>
                <a:cxn ang="0">
                  <a:pos x="1904" y="327"/>
                </a:cxn>
                <a:cxn ang="0">
                  <a:pos x="1702" y="230"/>
                </a:cxn>
                <a:cxn ang="0">
                  <a:pos x="1509" y="152"/>
                </a:cxn>
                <a:cxn ang="0">
                  <a:pos x="1325" y="91"/>
                </a:cxn>
                <a:cxn ang="0">
                  <a:pos x="1148" y="46"/>
                </a:cxn>
                <a:cxn ang="0">
                  <a:pos x="977" y="17"/>
                </a:cxn>
                <a:cxn ang="0">
                  <a:pos x="810" y="2"/>
                </a:cxn>
                <a:cxn ang="0">
                  <a:pos x="647" y="2"/>
                </a:cxn>
                <a:cxn ang="0">
                  <a:pos x="485" y="13"/>
                </a:cxn>
                <a:cxn ang="0">
                  <a:pos x="324" y="38"/>
                </a:cxn>
                <a:cxn ang="0">
                  <a:pos x="163" y="73"/>
                </a:cxn>
                <a:cxn ang="0">
                  <a:pos x="0" y="118"/>
                </a:cxn>
              </a:cxnLst>
              <a:rect l="0" t="0" r="r" b="b"/>
              <a:pathLst>
                <a:path w="5409" h="1581">
                  <a:moveTo>
                    <a:pt x="5409" y="964"/>
                  </a:moveTo>
                  <a:lnTo>
                    <a:pt x="5409" y="964"/>
                  </a:lnTo>
                  <a:lnTo>
                    <a:pt x="5399" y="979"/>
                  </a:lnTo>
                  <a:lnTo>
                    <a:pt x="5371" y="1018"/>
                  </a:lnTo>
                  <a:lnTo>
                    <a:pt x="5350" y="1045"/>
                  </a:lnTo>
                  <a:lnTo>
                    <a:pt x="5324" y="1076"/>
                  </a:lnTo>
                  <a:lnTo>
                    <a:pt x="5294" y="1110"/>
                  </a:lnTo>
                  <a:lnTo>
                    <a:pt x="5257" y="1147"/>
                  </a:lnTo>
                  <a:lnTo>
                    <a:pt x="5219" y="1187"/>
                  </a:lnTo>
                  <a:lnTo>
                    <a:pt x="5174" y="1228"/>
                  </a:lnTo>
                  <a:lnTo>
                    <a:pt x="5126" y="1270"/>
                  </a:lnTo>
                  <a:lnTo>
                    <a:pt x="5071" y="1310"/>
                  </a:lnTo>
                  <a:lnTo>
                    <a:pt x="5013" y="1352"/>
                  </a:lnTo>
                  <a:lnTo>
                    <a:pt x="4983" y="1371"/>
                  </a:lnTo>
                  <a:lnTo>
                    <a:pt x="4952" y="1391"/>
                  </a:lnTo>
                  <a:lnTo>
                    <a:pt x="4919" y="1410"/>
                  </a:lnTo>
                  <a:lnTo>
                    <a:pt x="4885" y="1429"/>
                  </a:lnTo>
                  <a:lnTo>
                    <a:pt x="4849" y="1447"/>
                  </a:lnTo>
                  <a:lnTo>
                    <a:pt x="4813" y="1463"/>
                  </a:lnTo>
                  <a:lnTo>
                    <a:pt x="4777" y="1481"/>
                  </a:lnTo>
                  <a:lnTo>
                    <a:pt x="4738" y="1496"/>
                  </a:lnTo>
                  <a:lnTo>
                    <a:pt x="4699" y="1510"/>
                  </a:lnTo>
                  <a:lnTo>
                    <a:pt x="4659" y="1523"/>
                  </a:lnTo>
                  <a:lnTo>
                    <a:pt x="4617" y="1536"/>
                  </a:lnTo>
                  <a:lnTo>
                    <a:pt x="4574" y="1547"/>
                  </a:lnTo>
                  <a:lnTo>
                    <a:pt x="4531" y="1555"/>
                  </a:lnTo>
                  <a:lnTo>
                    <a:pt x="4487" y="1563"/>
                  </a:lnTo>
                  <a:lnTo>
                    <a:pt x="4441" y="1572"/>
                  </a:lnTo>
                  <a:lnTo>
                    <a:pt x="4394" y="1576"/>
                  </a:lnTo>
                  <a:lnTo>
                    <a:pt x="4345" y="1580"/>
                  </a:lnTo>
                  <a:lnTo>
                    <a:pt x="4297" y="1581"/>
                  </a:lnTo>
                  <a:lnTo>
                    <a:pt x="4247" y="1581"/>
                  </a:lnTo>
                  <a:lnTo>
                    <a:pt x="4197" y="1578"/>
                  </a:lnTo>
                  <a:lnTo>
                    <a:pt x="4144" y="1575"/>
                  </a:lnTo>
                  <a:lnTo>
                    <a:pt x="4091" y="1568"/>
                  </a:lnTo>
                  <a:lnTo>
                    <a:pt x="4037" y="1560"/>
                  </a:lnTo>
                  <a:lnTo>
                    <a:pt x="3982" y="1549"/>
                  </a:lnTo>
                  <a:lnTo>
                    <a:pt x="3926" y="1536"/>
                  </a:lnTo>
                  <a:lnTo>
                    <a:pt x="3869" y="1520"/>
                  </a:lnTo>
                  <a:lnTo>
                    <a:pt x="3811" y="1502"/>
                  </a:lnTo>
                  <a:lnTo>
                    <a:pt x="3751" y="1481"/>
                  </a:lnTo>
                  <a:lnTo>
                    <a:pt x="3691" y="1458"/>
                  </a:lnTo>
                  <a:lnTo>
                    <a:pt x="3630" y="1433"/>
                  </a:lnTo>
                  <a:lnTo>
                    <a:pt x="3568" y="1404"/>
                  </a:lnTo>
                  <a:lnTo>
                    <a:pt x="3505" y="1371"/>
                  </a:lnTo>
                  <a:lnTo>
                    <a:pt x="3440" y="1336"/>
                  </a:lnTo>
                  <a:lnTo>
                    <a:pt x="3375" y="1299"/>
                  </a:lnTo>
                  <a:lnTo>
                    <a:pt x="3310" y="1257"/>
                  </a:lnTo>
                  <a:lnTo>
                    <a:pt x="3241" y="1211"/>
                  </a:lnTo>
                  <a:lnTo>
                    <a:pt x="3173" y="1165"/>
                  </a:lnTo>
                  <a:lnTo>
                    <a:pt x="3105" y="1113"/>
                  </a:lnTo>
                  <a:lnTo>
                    <a:pt x="3105" y="1113"/>
                  </a:lnTo>
                  <a:lnTo>
                    <a:pt x="2968" y="1010"/>
                  </a:lnTo>
                  <a:lnTo>
                    <a:pt x="2835" y="913"/>
                  </a:lnTo>
                  <a:lnTo>
                    <a:pt x="2707" y="821"/>
                  </a:lnTo>
                  <a:lnTo>
                    <a:pt x="2582" y="733"/>
                  </a:lnTo>
                  <a:lnTo>
                    <a:pt x="2460" y="653"/>
                  </a:lnTo>
                  <a:lnTo>
                    <a:pt x="2343" y="577"/>
                  </a:lnTo>
                  <a:lnTo>
                    <a:pt x="2228" y="507"/>
                  </a:lnTo>
                  <a:lnTo>
                    <a:pt x="2117" y="441"/>
                  </a:lnTo>
                  <a:lnTo>
                    <a:pt x="2009" y="381"/>
                  </a:lnTo>
                  <a:lnTo>
                    <a:pt x="1904" y="327"/>
                  </a:lnTo>
                  <a:lnTo>
                    <a:pt x="1802" y="277"/>
                  </a:lnTo>
                  <a:lnTo>
                    <a:pt x="1702" y="230"/>
                  </a:lnTo>
                  <a:lnTo>
                    <a:pt x="1605" y="189"/>
                  </a:lnTo>
                  <a:lnTo>
                    <a:pt x="1509" y="152"/>
                  </a:lnTo>
                  <a:lnTo>
                    <a:pt x="1416" y="118"/>
                  </a:lnTo>
                  <a:lnTo>
                    <a:pt x="1325" y="91"/>
                  </a:lnTo>
                  <a:lnTo>
                    <a:pt x="1235" y="67"/>
                  </a:lnTo>
                  <a:lnTo>
                    <a:pt x="1148" y="46"/>
                  </a:lnTo>
                  <a:lnTo>
                    <a:pt x="1062" y="29"/>
                  </a:lnTo>
                  <a:lnTo>
                    <a:pt x="977" y="17"/>
                  </a:lnTo>
                  <a:lnTo>
                    <a:pt x="892" y="8"/>
                  </a:lnTo>
                  <a:lnTo>
                    <a:pt x="810" y="2"/>
                  </a:lnTo>
                  <a:lnTo>
                    <a:pt x="728" y="0"/>
                  </a:lnTo>
                  <a:lnTo>
                    <a:pt x="647" y="2"/>
                  </a:lnTo>
                  <a:lnTo>
                    <a:pt x="566" y="7"/>
                  </a:lnTo>
                  <a:lnTo>
                    <a:pt x="485" y="13"/>
                  </a:lnTo>
                  <a:lnTo>
                    <a:pt x="405" y="25"/>
                  </a:lnTo>
                  <a:lnTo>
                    <a:pt x="324" y="38"/>
                  </a:lnTo>
                  <a:lnTo>
                    <a:pt x="244" y="54"/>
                  </a:lnTo>
                  <a:lnTo>
                    <a:pt x="163" y="73"/>
                  </a:lnTo>
                  <a:lnTo>
                    <a:pt x="81" y="94"/>
                  </a:lnTo>
                  <a:lnTo>
                    <a:pt x="0" y="11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52700" name="Freeform 28"/>
            <p:cNvSpPr>
              <a:spLocks/>
            </p:cNvSpPr>
            <p:nvPr userDrawn="1"/>
          </p:nvSpPr>
          <p:spPr bwMode="auto">
            <a:xfrm>
              <a:off x="606" y="1042"/>
              <a:ext cx="5422" cy="758"/>
            </a:xfrm>
            <a:custGeom>
              <a:avLst/>
              <a:gdLst/>
              <a:ahLst/>
              <a:cxnLst>
                <a:cxn ang="0">
                  <a:pos x="5422" y="873"/>
                </a:cxn>
                <a:cxn ang="0">
                  <a:pos x="5384" y="926"/>
                </a:cxn>
                <a:cxn ang="0">
                  <a:pos x="5337" y="986"/>
                </a:cxn>
                <a:cxn ang="0">
                  <a:pos x="5273" y="1059"/>
                </a:cxn>
                <a:cxn ang="0">
                  <a:pos x="5190" y="1141"/>
                </a:cxn>
                <a:cxn ang="0">
                  <a:pos x="5088" y="1227"/>
                </a:cxn>
                <a:cxn ang="0">
                  <a:pos x="5001" y="1290"/>
                </a:cxn>
                <a:cxn ang="0">
                  <a:pos x="4937" y="1330"/>
                </a:cxn>
                <a:cxn ang="0">
                  <a:pos x="4869" y="1369"/>
                </a:cxn>
                <a:cxn ang="0">
                  <a:pos x="4797" y="1404"/>
                </a:cxn>
                <a:cxn ang="0">
                  <a:pos x="4719" y="1435"/>
                </a:cxn>
                <a:cxn ang="0">
                  <a:pos x="4637" y="1462"/>
                </a:cxn>
                <a:cxn ang="0">
                  <a:pos x="4552" y="1485"/>
                </a:cxn>
                <a:cxn ang="0">
                  <a:pos x="4462" y="1501"/>
                </a:cxn>
                <a:cxn ang="0">
                  <a:pos x="4368" y="1513"/>
                </a:cxn>
                <a:cxn ang="0">
                  <a:pos x="4268" y="1516"/>
                </a:cxn>
                <a:cxn ang="0">
                  <a:pos x="4165" y="1511"/>
                </a:cxn>
                <a:cxn ang="0">
                  <a:pos x="4058" y="1498"/>
                </a:cxn>
                <a:cxn ang="0">
                  <a:pos x="3947" y="1477"/>
                </a:cxn>
                <a:cxn ang="0">
                  <a:pos x="3830" y="1445"/>
                </a:cxn>
                <a:cxn ang="0">
                  <a:pos x="3711" y="1403"/>
                </a:cxn>
                <a:cxn ang="0">
                  <a:pos x="3586" y="1351"/>
                </a:cxn>
                <a:cxn ang="0">
                  <a:pos x="3458" y="1286"/>
                </a:cxn>
                <a:cxn ang="0">
                  <a:pos x="3325" y="1209"/>
                </a:cxn>
                <a:cxn ang="0">
                  <a:pos x="3189" y="1119"/>
                </a:cxn>
                <a:cxn ang="0">
                  <a:pos x="3120" y="1068"/>
                </a:cxn>
                <a:cxn ang="0">
                  <a:pos x="2846" y="871"/>
                </a:cxn>
                <a:cxn ang="0">
                  <a:pos x="2591" y="699"/>
                </a:cxn>
                <a:cxn ang="0">
                  <a:pos x="2349" y="545"/>
                </a:cxn>
                <a:cxn ang="0">
                  <a:pos x="2121" y="415"/>
                </a:cxn>
                <a:cxn ang="0">
                  <a:pos x="1906" y="303"/>
                </a:cxn>
                <a:cxn ang="0">
                  <a:pos x="1703" y="209"/>
                </a:cxn>
                <a:cxn ang="0">
                  <a:pos x="1509" y="135"/>
                </a:cxn>
                <a:cxn ang="0">
                  <a:pos x="1324" y="77"/>
                </a:cxn>
                <a:cxn ang="0">
                  <a:pos x="1147" y="37"/>
                </a:cxn>
                <a:cxn ang="0">
                  <a:pos x="974" y="11"/>
                </a:cxn>
                <a:cxn ang="0">
                  <a:pos x="808" y="0"/>
                </a:cxn>
                <a:cxn ang="0">
                  <a:pos x="644" y="1"/>
                </a:cxn>
                <a:cxn ang="0">
                  <a:pos x="483" y="17"/>
                </a:cxn>
                <a:cxn ang="0">
                  <a:pos x="323" y="45"/>
                </a:cxn>
                <a:cxn ang="0">
                  <a:pos x="162" y="84"/>
                </a:cxn>
                <a:cxn ang="0">
                  <a:pos x="0" y="132"/>
                </a:cxn>
              </a:cxnLst>
              <a:rect l="0" t="0" r="r" b="b"/>
              <a:pathLst>
                <a:path w="5422" h="1516">
                  <a:moveTo>
                    <a:pt x="5422" y="873"/>
                  </a:moveTo>
                  <a:lnTo>
                    <a:pt x="5422" y="873"/>
                  </a:lnTo>
                  <a:lnTo>
                    <a:pt x="5412" y="888"/>
                  </a:lnTo>
                  <a:lnTo>
                    <a:pt x="5384" y="926"/>
                  </a:lnTo>
                  <a:lnTo>
                    <a:pt x="5363" y="954"/>
                  </a:lnTo>
                  <a:lnTo>
                    <a:pt x="5337" y="986"/>
                  </a:lnTo>
                  <a:lnTo>
                    <a:pt x="5308" y="1022"/>
                  </a:lnTo>
                  <a:lnTo>
                    <a:pt x="5273" y="1059"/>
                  </a:lnTo>
                  <a:lnTo>
                    <a:pt x="5233" y="1099"/>
                  </a:lnTo>
                  <a:lnTo>
                    <a:pt x="5190" y="1141"/>
                  </a:lnTo>
                  <a:lnTo>
                    <a:pt x="5141" y="1185"/>
                  </a:lnTo>
                  <a:lnTo>
                    <a:pt x="5088" y="1227"/>
                  </a:lnTo>
                  <a:lnTo>
                    <a:pt x="5031" y="1269"/>
                  </a:lnTo>
                  <a:lnTo>
                    <a:pt x="5001" y="1290"/>
                  </a:lnTo>
                  <a:lnTo>
                    <a:pt x="4970" y="1311"/>
                  </a:lnTo>
                  <a:lnTo>
                    <a:pt x="4937" y="1330"/>
                  </a:lnTo>
                  <a:lnTo>
                    <a:pt x="4904" y="1349"/>
                  </a:lnTo>
                  <a:lnTo>
                    <a:pt x="4869" y="1369"/>
                  </a:lnTo>
                  <a:lnTo>
                    <a:pt x="4833" y="1387"/>
                  </a:lnTo>
                  <a:lnTo>
                    <a:pt x="4797" y="1404"/>
                  </a:lnTo>
                  <a:lnTo>
                    <a:pt x="4758" y="1420"/>
                  </a:lnTo>
                  <a:lnTo>
                    <a:pt x="4719" y="1435"/>
                  </a:lnTo>
                  <a:lnTo>
                    <a:pt x="4679" y="1450"/>
                  </a:lnTo>
                  <a:lnTo>
                    <a:pt x="4637" y="1462"/>
                  </a:lnTo>
                  <a:lnTo>
                    <a:pt x="4595" y="1474"/>
                  </a:lnTo>
                  <a:lnTo>
                    <a:pt x="4552" y="1485"/>
                  </a:lnTo>
                  <a:lnTo>
                    <a:pt x="4507" y="1493"/>
                  </a:lnTo>
                  <a:lnTo>
                    <a:pt x="4462" y="1501"/>
                  </a:lnTo>
                  <a:lnTo>
                    <a:pt x="4415" y="1508"/>
                  </a:lnTo>
                  <a:lnTo>
                    <a:pt x="4368" y="1513"/>
                  </a:lnTo>
                  <a:lnTo>
                    <a:pt x="4318" y="1514"/>
                  </a:lnTo>
                  <a:lnTo>
                    <a:pt x="4268" y="1516"/>
                  </a:lnTo>
                  <a:lnTo>
                    <a:pt x="4218" y="1514"/>
                  </a:lnTo>
                  <a:lnTo>
                    <a:pt x="4165" y="1511"/>
                  </a:lnTo>
                  <a:lnTo>
                    <a:pt x="4112" y="1506"/>
                  </a:lnTo>
                  <a:lnTo>
                    <a:pt x="4058" y="1498"/>
                  </a:lnTo>
                  <a:lnTo>
                    <a:pt x="4003" y="1488"/>
                  </a:lnTo>
                  <a:lnTo>
                    <a:pt x="3947" y="1477"/>
                  </a:lnTo>
                  <a:lnTo>
                    <a:pt x="3889" y="1462"/>
                  </a:lnTo>
                  <a:lnTo>
                    <a:pt x="3830" y="1445"/>
                  </a:lnTo>
                  <a:lnTo>
                    <a:pt x="3771" y="1425"/>
                  </a:lnTo>
                  <a:lnTo>
                    <a:pt x="3711" y="1403"/>
                  </a:lnTo>
                  <a:lnTo>
                    <a:pt x="3649" y="1378"/>
                  </a:lnTo>
                  <a:lnTo>
                    <a:pt x="3586" y="1351"/>
                  </a:lnTo>
                  <a:lnTo>
                    <a:pt x="3522" y="1320"/>
                  </a:lnTo>
                  <a:lnTo>
                    <a:pt x="3458" y="1286"/>
                  </a:lnTo>
                  <a:lnTo>
                    <a:pt x="3393" y="1249"/>
                  </a:lnTo>
                  <a:lnTo>
                    <a:pt x="3325" y="1209"/>
                  </a:lnTo>
                  <a:lnTo>
                    <a:pt x="3258" y="1165"/>
                  </a:lnTo>
                  <a:lnTo>
                    <a:pt x="3189" y="1119"/>
                  </a:lnTo>
                  <a:lnTo>
                    <a:pt x="3120" y="1068"/>
                  </a:lnTo>
                  <a:lnTo>
                    <a:pt x="3120" y="1068"/>
                  </a:lnTo>
                  <a:lnTo>
                    <a:pt x="2981" y="967"/>
                  </a:lnTo>
                  <a:lnTo>
                    <a:pt x="2846" y="871"/>
                  </a:lnTo>
                  <a:lnTo>
                    <a:pt x="2717" y="783"/>
                  </a:lnTo>
                  <a:lnTo>
                    <a:pt x="2591" y="699"/>
                  </a:lnTo>
                  <a:lnTo>
                    <a:pt x="2468" y="620"/>
                  </a:lnTo>
                  <a:lnTo>
                    <a:pt x="2349" y="545"/>
                  </a:lnTo>
                  <a:lnTo>
                    <a:pt x="2234" y="478"/>
                  </a:lnTo>
                  <a:lnTo>
                    <a:pt x="2121" y="415"/>
                  </a:lnTo>
                  <a:lnTo>
                    <a:pt x="2013" y="356"/>
                  </a:lnTo>
                  <a:lnTo>
                    <a:pt x="1906" y="303"/>
                  </a:lnTo>
                  <a:lnTo>
                    <a:pt x="1803" y="253"/>
                  </a:lnTo>
                  <a:lnTo>
                    <a:pt x="1703" y="209"/>
                  </a:lnTo>
                  <a:lnTo>
                    <a:pt x="1605" y="171"/>
                  </a:lnTo>
                  <a:lnTo>
                    <a:pt x="1509" y="135"/>
                  </a:lnTo>
                  <a:lnTo>
                    <a:pt x="1416" y="105"/>
                  </a:lnTo>
                  <a:lnTo>
                    <a:pt x="1324" y="77"/>
                  </a:lnTo>
                  <a:lnTo>
                    <a:pt x="1234" y="54"/>
                  </a:lnTo>
                  <a:lnTo>
                    <a:pt x="1147" y="37"/>
                  </a:lnTo>
                  <a:lnTo>
                    <a:pt x="1060" y="22"/>
                  </a:lnTo>
                  <a:lnTo>
                    <a:pt x="974" y="11"/>
                  </a:lnTo>
                  <a:lnTo>
                    <a:pt x="891" y="3"/>
                  </a:lnTo>
                  <a:lnTo>
                    <a:pt x="808" y="0"/>
                  </a:lnTo>
                  <a:lnTo>
                    <a:pt x="726" y="0"/>
                  </a:lnTo>
                  <a:lnTo>
                    <a:pt x="644" y="1"/>
                  </a:lnTo>
                  <a:lnTo>
                    <a:pt x="563" y="8"/>
                  </a:lnTo>
                  <a:lnTo>
                    <a:pt x="483" y="17"/>
                  </a:lnTo>
                  <a:lnTo>
                    <a:pt x="402" y="30"/>
                  </a:lnTo>
                  <a:lnTo>
                    <a:pt x="323" y="45"/>
                  </a:lnTo>
                  <a:lnTo>
                    <a:pt x="243" y="63"/>
                  </a:lnTo>
                  <a:lnTo>
                    <a:pt x="162" y="84"/>
                  </a:lnTo>
                  <a:lnTo>
                    <a:pt x="80" y="106"/>
                  </a:lnTo>
                  <a:lnTo>
                    <a:pt x="0" y="13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52701" name="Freeform 29"/>
            <p:cNvSpPr>
              <a:spLocks/>
            </p:cNvSpPr>
            <p:nvPr userDrawn="1"/>
          </p:nvSpPr>
          <p:spPr bwMode="auto">
            <a:xfrm>
              <a:off x="628" y="1060"/>
              <a:ext cx="5431" cy="725"/>
            </a:xfrm>
            <a:custGeom>
              <a:avLst/>
              <a:gdLst/>
              <a:ahLst/>
              <a:cxnLst>
                <a:cxn ang="0">
                  <a:pos x="5431" y="783"/>
                </a:cxn>
                <a:cxn ang="0">
                  <a:pos x="5395" y="838"/>
                </a:cxn>
                <a:cxn ang="0">
                  <a:pos x="5350" y="899"/>
                </a:cxn>
                <a:cxn ang="0">
                  <a:pos x="5286" y="974"/>
                </a:cxn>
                <a:cxn ang="0">
                  <a:pos x="5204" y="1058"/>
                </a:cxn>
                <a:cxn ang="0">
                  <a:pos x="5105" y="1147"/>
                </a:cxn>
                <a:cxn ang="0">
                  <a:pos x="5018" y="1211"/>
                </a:cxn>
                <a:cxn ang="0">
                  <a:pos x="4955" y="1253"/>
                </a:cxn>
                <a:cxn ang="0">
                  <a:pos x="4887" y="1293"/>
                </a:cxn>
                <a:cxn ang="0">
                  <a:pos x="4815" y="1329"/>
                </a:cxn>
                <a:cxn ang="0">
                  <a:pos x="4739" y="1363"/>
                </a:cxn>
                <a:cxn ang="0">
                  <a:pos x="4657" y="1392"/>
                </a:cxn>
                <a:cxn ang="0">
                  <a:pos x="4572" y="1416"/>
                </a:cxn>
                <a:cxn ang="0">
                  <a:pos x="4482" y="1434"/>
                </a:cxn>
                <a:cxn ang="0">
                  <a:pos x="4387" y="1447"/>
                </a:cxn>
                <a:cxn ang="0">
                  <a:pos x="4289" y="1452"/>
                </a:cxn>
                <a:cxn ang="0">
                  <a:pos x="4186" y="1450"/>
                </a:cxn>
                <a:cxn ang="0">
                  <a:pos x="4078" y="1439"/>
                </a:cxn>
                <a:cxn ang="0">
                  <a:pos x="3967" y="1419"/>
                </a:cxn>
                <a:cxn ang="0">
                  <a:pos x="3850" y="1390"/>
                </a:cxn>
                <a:cxn ang="0">
                  <a:pos x="3729" y="1352"/>
                </a:cxn>
                <a:cxn ang="0">
                  <a:pos x="3604" y="1300"/>
                </a:cxn>
                <a:cxn ang="0">
                  <a:pos x="3475" y="1239"/>
                </a:cxn>
                <a:cxn ang="0">
                  <a:pos x="3342" y="1163"/>
                </a:cxn>
                <a:cxn ang="0">
                  <a:pos x="3204" y="1075"/>
                </a:cxn>
                <a:cxn ang="0">
                  <a:pos x="3134" y="1027"/>
                </a:cxn>
                <a:cxn ang="0">
                  <a:pos x="2857" y="835"/>
                </a:cxn>
                <a:cxn ang="0">
                  <a:pos x="2599" y="665"/>
                </a:cxn>
                <a:cxn ang="0">
                  <a:pos x="2355" y="517"/>
                </a:cxn>
                <a:cxn ang="0">
                  <a:pos x="2126" y="389"/>
                </a:cxn>
                <a:cxn ang="0">
                  <a:pos x="1909" y="281"/>
                </a:cxn>
                <a:cxn ang="0">
                  <a:pos x="1705" y="192"/>
                </a:cxn>
                <a:cxn ang="0">
                  <a:pos x="1509" y="121"/>
                </a:cxn>
                <a:cxn ang="0">
                  <a:pos x="1323" y="68"/>
                </a:cxn>
                <a:cxn ang="0">
                  <a:pos x="1145" y="29"/>
                </a:cxn>
                <a:cxn ang="0">
                  <a:pos x="973" y="7"/>
                </a:cxn>
                <a:cxn ang="0">
                  <a:pos x="807" y="0"/>
                </a:cxn>
                <a:cxn ang="0">
                  <a:pos x="643" y="5"/>
                </a:cxn>
                <a:cxn ang="0">
                  <a:pos x="482" y="24"/>
                </a:cxn>
                <a:cxn ang="0">
                  <a:pos x="322" y="55"/>
                </a:cxn>
                <a:cxn ang="0">
                  <a:pos x="161" y="97"/>
                </a:cxn>
                <a:cxn ang="0">
                  <a:pos x="0" y="149"/>
                </a:cxn>
              </a:cxnLst>
              <a:rect l="0" t="0" r="r" b="b"/>
              <a:pathLst>
                <a:path w="5431" h="1452">
                  <a:moveTo>
                    <a:pt x="5431" y="783"/>
                  </a:moveTo>
                  <a:lnTo>
                    <a:pt x="5431" y="783"/>
                  </a:lnTo>
                  <a:lnTo>
                    <a:pt x="5423" y="798"/>
                  </a:lnTo>
                  <a:lnTo>
                    <a:pt x="5395" y="838"/>
                  </a:lnTo>
                  <a:lnTo>
                    <a:pt x="5375" y="867"/>
                  </a:lnTo>
                  <a:lnTo>
                    <a:pt x="5350" y="899"/>
                  </a:lnTo>
                  <a:lnTo>
                    <a:pt x="5320" y="935"/>
                  </a:lnTo>
                  <a:lnTo>
                    <a:pt x="5286" y="974"/>
                  </a:lnTo>
                  <a:lnTo>
                    <a:pt x="5247" y="1016"/>
                  </a:lnTo>
                  <a:lnTo>
                    <a:pt x="5204" y="1058"/>
                  </a:lnTo>
                  <a:lnTo>
                    <a:pt x="5157" y="1101"/>
                  </a:lnTo>
                  <a:lnTo>
                    <a:pt x="5105" y="1147"/>
                  </a:lnTo>
                  <a:lnTo>
                    <a:pt x="5048" y="1190"/>
                  </a:lnTo>
                  <a:lnTo>
                    <a:pt x="5018" y="1211"/>
                  </a:lnTo>
                  <a:lnTo>
                    <a:pt x="4987" y="1232"/>
                  </a:lnTo>
                  <a:lnTo>
                    <a:pt x="4955" y="1253"/>
                  </a:lnTo>
                  <a:lnTo>
                    <a:pt x="4922" y="1272"/>
                  </a:lnTo>
                  <a:lnTo>
                    <a:pt x="4887" y="1293"/>
                  </a:lnTo>
                  <a:lnTo>
                    <a:pt x="4851" y="1311"/>
                  </a:lnTo>
                  <a:lnTo>
                    <a:pt x="4815" y="1329"/>
                  </a:lnTo>
                  <a:lnTo>
                    <a:pt x="4778" y="1347"/>
                  </a:lnTo>
                  <a:lnTo>
                    <a:pt x="4739" y="1363"/>
                  </a:lnTo>
                  <a:lnTo>
                    <a:pt x="4698" y="1377"/>
                  </a:lnTo>
                  <a:lnTo>
                    <a:pt x="4657" y="1392"/>
                  </a:lnTo>
                  <a:lnTo>
                    <a:pt x="4615" y="1405"/>
                  </a:lnTo>
                  <a:lnTo>
                    <a:pt x="4572" y="1416"/>
                  </a:lnTo>
                  <a:lnTo>
                    <a:pt x="4528" y="1426"/>
                  </a:lnTo>
                  <a:lnTo>
                    <a:pt x="4482" y="1434"/>
                  </a:lnTo>
                  <a:lnTo>
                    <a:pt x="4436" y="1442"/>
                  </a:lnTo>
                  <a:lnTo>
                    <a:pt x="4387" y="1447"/>
                  </a:lnTo>
                  <a:lnTo>
                    <a:pt x="4339" y="1450"/>
                  </a:lnTo>
                  <a:lnTo>
                    <a:pt x="4289" y="1452"/>
                  </a:lnTo>
                  <a:lnTo>
                    <a:pt x="4237" y="1452"/>
                  </a:lnTo>
                  <a:lnTo>
                    <a:pt x="4186" y="1450"/>
                  </a:lnTo>
                  <a:lnTo>
                    <a:pt x="4133" y="1445"/>
                  </a:lnTo>
                  <a:lnTo>
                    <a:pt x="4078" y="1439"/>
                  </a:lnTo>
                  <a:lnTo>
                    <a:pt x="4024" y="1431"/>
                  </a:lnTo>
                  <a:lnTo>
                    <a:pt x="3967" y="1419"/>
                  </a:lnTo>
                  <a:lnTo>
                    <a:pt x="3908" y="1406"/>
                  </a:lnTo>
                  <a:lnTo>
                    <a:pt x="3850" y="1390"/>
                  </a:lnTo>
                  <a:lnTo>
                    <a:pt x="3790" y="1373"/>
                  </a:lnTo>
                  <a:lnTo>
                    <a:pt x="3729" y="1352"/>
                  </a:lnTo>
                  <a:lnTo>
                    <a:pt x="3668" y="1327"/>
                  </a:lnTo>
                  <a:lnTo>
                    <a:pt x="3604" y="1300"/>
                  </a:lnTo>
                  <a:lnTo>
                    <a:pt x="3540" y="1271"/>
                  </a:lnTo>
                  <a:lnTo>
                    <a:pt x="3475" y="1239"/>
                  </a:lnTo>
                  <a:lnTo>
                    <a:pt x="3410" y="1203"/>
                  </a:lnTo>
                  <a:lnTo>
                    <a:pt x="3342" y="1163"/>
                  </a:lnTo>
                  <a:lnTo>
                    <a:pt x="3274" y="1121"/>
                  </a:lnTo>
                  <a:lnTo>
                    <a:pt x="3204" y="1075"/>
                  </a:lnTo>
                  <a:lnTo>
                    <a:pt x="3134" y="1027"/>
                  </a:lnTo>
                  <a:lnTo>
                    <a:pt x="3134" y="1027"/>
                  </a:lnTo>
                  <a:lnTo>
                    <a:pt x="2993" y="929"/>
                  </a:lnTo>
                  <a:lnTo>
                    <a:pt x="2857" y="835"/>
                  </a:lnTo>
                  <a:lnTo>
                    <a:pt x="2727" y="748"/>
                  </a:lnTo>
                  <a:lnTo>
                    <a:pt x="2599" y="665"/>
                  </a:lnTo>
                  <a:lnTo>
                    <a:pt x="2475" y="588"/>
                  </a:lnTo>
                  <a:lnTo>
                    <a:pt x="2355" y="517"/>
                  </a:lnTo>
                  <a:lnTo>
                    <a:pt x="2239" y="451"/>
                  </a:lnTo>
                  <a:lnTo>
                    <a:pt x="2126" y="389"/>
                  </a:lnTo>
                  <a:lnTo>
                    <a:pt x="2016" y="333"/>
                  </a:lnTo>
                  <a:lnTo>
                    <a:pt x="1909" y="281"/>
                  </a:lnTo>
                  <a:lnTo>
                    <a:pt x="1805" y="234"/>
                  </a:lnTo>
                  <a:lnTo>
                    <a:pt x="1705" y="192"/>
                  </a:lnTo>
                  <a:lnTo>
                    <a:pt x="1606" y="155"/>
                  </a:lnTo>
                  <a:lnTo>
                    <a:pt x="1509" y="121"/>
                  </a:lnTo>
                  <a:lnTo>
                    <a:pt x="1416" y="92"/>
                  </a:lnTo>
                  <a:lnTo>
                    <a:pt x="1323" y="68"/>
                  </a:lnTo>
                  <a:lnTo>
                    <a:pt x="1234" y="47"/>
                  </a:lnTo>
                  <a:lnTo>
                    <a:pt x="1145" y="29"/>
                  </a:lnTo>
                  <a:lnTo>
                    <a:pt x="1058" y="16"/>
                  </a:lnTo>
                  <a:lnTo>
                    <a:pt x="973" y="7"/>
                  </a:lnTo>
                  <a:lnTo>
                    <a:pt x="890" y="2"/>
                  </a:lnTo>
                  <a:lnTo>
                    <a:pt x="807" y="0"/>
                  </a:lnTo>
                  <a:lnTo>
                    <a:pt x="725" y="0"/>
                  </a:lnTo>
                  <a:lnTo>
                    <a:pt x="643" y="5"/>
                  </a:lnTo>
                  <a:lnTo>
                    <a:pt x="562" y="13"/>
                  </a:lnTo>
                  <a:lnTo>
                    <a:pt x="482" y="24"/>
                  </a:lnTo>
                  <a:lnTo>
                    <a:pt x="401" y="37"/>
                  </a:lnTo>
                  <a:lnTo>
                    <a:pt x="322" y="55"/>
                  </a:lnTo>
                  <a:lnTo>
                    <a:pt x="242" y="74"/>
                  </a:lnTo>
                  <a:lnTo>
                    <a:pt x="161" y="97"/>
                  </a:lnTo>
                  <a:lnTo>
                    <a:pt x="80" y="121"/>
                  </a:lnTo>
                  <a:lnTo>
                    <a:pt x="0" y="149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52702" name="Freeform 30"/>
            <p:cNvSpPr>
              <a:spLocks/>
            </p:cNvSpPr>
            <p:nvPr userDrawn="1"/>
          </p:nvSpPr>
          <p:spPr bwMode="auto">
            <a:xfrm>
              <a:off x="652" y="1076"/>
              <a:ext cx="5439" cy="696"/>
            </a:xfrm>
            <a:custGeom>
              <a:avLst/>
              <a:gdLst/>
              <a:ahLst/>
              <a:cxnLst>
                <a:cxn ang="0">
                  <a:pos x="5439" y="694"/>
                </a:cxn>
                <a:cxn ang="0">
                  <a:pos x="5405" y="751"/>
                </a:cxn>
                <a:cxn ang="0">
                  <a:pos x="5359" y="812"/>
                </a:cxn>
                <a:cxn ang="0">
                  <a:pos x="5296" y="890"/>
                </a:cxn>
                <a:cxn ang="0">
                  <a:pos x="5216" y="975"/>
                </a:cxn>
                <a:cxn ang="0">
                  <a:pos x="5119" y="1066"/>
                </a:cxn>
                <a:cxn ang="0">
                  <a:pos x="5033" y="1133"/>
                </a:cxn>
                <a:cxn ang="0">
                  <a:pos x="4970" y="1175"/>
                </a:cxn>
                <a:cxn ang="0">
                  <a:pos x="4903" y="1217"/>
                </a:cxn>
                <a:cxn ang="0">
                  <a:pos x="4831" y="1256"/>
                </a:cxn>
                <a:cxn ang="0">
                  <a:pos x="4755" y="1290"/>
                </a:cxn>
                <a:cxn ang="0">
                  <a:pos x="4674" y="1321"/>
                </a:cxn>
                <a:cxn ang="0">
                  <a:pos x="4590" y="1348"/>
                </a:cxn>
                <a:cxn ang="0">
                  <a:pos x="4499" y="1368"/>
                </a:cxn>
                <a:cxn ang="0">
                  <a:pos x="4406" y="1382"/>
                </a:cxn>
                <a:cxn ang="0">
                  <a:pos x="4308" y="1390"/>
                </a:cxn>
                <a:cxn ang="0">
                  <a:pos x="4204" y="1390"/>
                </a:cxn>
                <a:cxn ang="0">
                  <a:pos x="4097" y="1381"/>
                </a:cxn>
                <a:cxn ang="0">
                  <a:pos x="3984" y="1364"/>
                </a:cxn>
                <a:cxn ang="0">
                  <a:pos x="3868" y="1337"/>
                </a:cxn>
                <a:cxn ang="0">
                  <a:pos x="3747" y="1300"/>
                </a:cxn>
                <a:cxn ang="0">
                  <a:pos x="3621" y="1251"/>
                </a:cxn>
                <a:cxn ang="0">
                  <a:pos x="3490" y="1192"/>
                </a:cxn>
                <a:cxn ang="0">
                  <a:pos x="3355" y="1119"/>
                </a:cxn>
                <a:cxn ang="0">
                  <a:pos x="3217" y="1033"/>
                </a:cxn>
                <a:cxn ang="0">
                  <a:pos x="3146" y="985"/>
                </a:cxn>
                <a:cxn ang="0">
                  <a:pos x="2867" y="798"/>
                </a:cxn>
                <a:cxn ang="0">
                  <a:pos x="2606" y="633"/>
                </a:cxn>
                <a:cxn ang="0">
                  <a:pos x="2360" y="489"/>
                </a:cxn>
                <a:cxn ang="0">
                  <a:pos x="2128" y="367"/>
                </a:cxn>
                <a:cxn ang="0">
                  <a:pos x="1910" y="262"/>
                </a:cxn>
                <a:cxn ang="0">
                  <a:pos x="1705" y="176"/>
                </a:cxn>
                <a:cxn ang="0">
                  <a:pos x="1509" y="108"/>
                </a:cxn>
                <a:cxn ang="0">
                  <a:pos x="1321" y="58"/>
                </a:cxn>
                <a:cxn ang="0">
                  <a:pos x="1142" y="24"/>
                </a:cxn>
                <a:cxn ang="0">
                  <a:pos x="970" y="5"/>
                </a:cxn>
                <a:cxn ang="0">
                  <a:pos x="803" y="0"/>
                </a:cxn>
                <a:cxn ang="0">
                  <a:pos x="640" y="10"/>
                </a:cxn>
                <a:cxn ang="0">
                  <a:pos x="479" y="32"/>
                </a:cxn>
                <a:cxn ang="0">
                  <a:pos x="319" y="66"/>
                </a:cxn>
                <a:cxn ang="0">
                  <a:pos x="161" y="111"/>
                </a:cxn>
                <a:cxn ang="0">
                  <a:pos x="0" y="168"/>
                </a:cxn>
              </a:cxnLst>
              <a:rect l="0" t="0" r="r" b="b"/>
              <a:pathLst>
                <a:path w="5439" h="1390">
                  <a:moveTo>
                    <a:pt x="5439" y="694"/>
                  </a:moveTo>
                  <a:lnTo>
                    <a:pt x="5439" y="694"/>
                  </a:lnTo>
                  <a:lnTo>
                    <a:pt x="5431" y="709"/>
                  </a:lnTo>
                  <a:lnTo>
                    <a:pt x="5405" y="751"/>
                  </a:lnTo>
                  <a:lnTo>
                    <a:pt x="5384" y="780"/>
                  </a:lnTo>
                  <a:lnTo>
                    <a:pt x="5359" y="812"/>
                  </a:lnTo>
                  <a:lnTo>
                    <a:pt x="5331" y="849"/>
                  </a:lnTo>
                  <a:lnTo>
                    <a:pt x="5296" y="890"/>
                  </a:lnTo>
                  <a:lnTo>
                    <a:pt x="5259" y="932"/>
                  </a:lnTo>
                  <a:lnTo>
                    <a:pt x="5216" y="975"/>
                  </a:lnTo>
                  <a:lnTo>
                    <a:pt x="5170" y="1020"/>
                  </a:lnTo>
                  <a:lnTo>
                    <a:pt x="5119" y="1066"/>
                  </a:lnTo>
                  <a:lnTo>
                    <a:pt x="5062" y="1111"/>
                  </a:lnTo>
                  <a:lnTo>
                    <a:pt x="5033" y="1133"/>
                  </a:lnTo>
                  <a:lnTo>
                    <a:pt x="5002" y="1154"/>
                  </a:lnTo>
                  <a:lnTo>
                    <a:pt x="4970" y="1175"/>
                  </a:lnTo>
                  <a:lnTo>
                    <a:pt x="4937" y="1196"/>
                  </a:lnTo>
                  <a:lnTo>
                    <a:pt x="4903" y="1217"/>
                  </a:lnTo>
                  <a:lnTo>
                    <a:pt x="4867" y="1237"/>
                  </a:lnTo>
                  <a:lnTo>
                    <a:pt x="4831" y="1256"/>
                  </a:lnTo>
                  <a:lnTo>
                    <a:pt x="4794" y="1274"/>
                  </a:lnTo>
                  <a:lnTo>
                    <a:pt x="4755" y="1290"/>
                  </a:lnTo>
                  <a:lnTo>
                    <a:pt x="4716" y="1306"/>
                  </a:lnTo>
                  <a:lnTo>
                    <a:pt x="4674" y="1321"/>
                  </a:lnTo>
                  <a:lnTo>
                    <a:pt x="4633" y="1335"/>
                  </a:lnTo>
                  <a:lnTo>
                    <a:pt x="4590" y="1348"/>
                  </a:lnTo>
                  <a:lnTo>
                    <a:pt x="4545" y="1358"/>
                  </a:lnTo>
                  <a:lnTo>
                    <a:pt x="4499" y="1368"/>
                  </a:lnTo>
                  <a:lnTo>
                    <a:pt x="4454" y="1376"/>
                  </a:lnTo>
                  <a:lnTo>
                    <a:pt x="4406" y="1382"/>
                  </a:lnTo>
                  <a:lnTo>
                    <a:pt x="4356" y="1387"/>
                  </a:lnTo>
                  <a:lnTo>
                    <a:pt x="4308" y="1390"/>
                  </a:lnTo>
                  <a:lnTo>
                    <a:pt x="4256" y="1390"/>
                  </a:lnTo>
                  <a:lnTo>
                    <a:pt x="4204" y="1390"/>
                  </a:lnTo>
                  <a:lnTo>
                    <a:pt x="4151" y="1387"/>
                  </a:lnTo>
                  <a:lnTo>
                    <a:pt x="4097" y="1381"/>
                  </a:lnTo>
                  <a:lnTo>
                    <a:pt x="4041" y="1374"/>
                  </a:lnTo>
                  <a:lnTo>
                    <a:pt x="3984" y="1364"/>
                  </a:lnTo>
                  <a:lnTo>
                    <a:pt x="3926" y="1351"/>
                  </a:lnTo>
                  <a:lnTo>
                    <a:pt x="3868" y="1337"/>
                  </a:lnTo>
                  <a:lnTo>
                    <a:pt x="3808" y="1319"/>
                  </a:lnTo>
                  <a:lnTo>
                    <a:pt x="3747" y="1300"/>
                  </a:lnTo>
                  <a:lnTo>
                    <a:pt x="3684" y="1277"/>
                  </a:lnTo>
                  <a:lnTo>
                    <a:pt x="3621" y="1251"/>
                  </a:lnTo>
                  <a:lnTo>
                    <a:pt x="3557" y="1222"/>
                  </a:lnTo>
                  <a:lnTo>
                    <a:pt x="3490" y="1192"/>
                  </a:lnTo>
                  <a:lnTo>
                    <a:pt x="3423" y="1156"/>
                  </a:lnTo>
                  <a:lnTo>
                    <a:pt x="3355" y="1119"/>
                  </a:lnTo>
                  <a:lnTo>
                    <a:pt x="3287" y="1079"/>
                  </a:lnTo>
                  <a:lnTo>
                    <a:pt x="3217" y="1033"/>
                  </a:lnTo>
                  <a:lnTo>
                    <a:pt x="3146" y="985"/>
                  </a:lnTo>
                  <a:lnTo>
                    <a:pt x="3146" y="985"/>
                  </a:lnTo>
                  <a:lnTo>
                    <a:pt x="3004" y="890"/>
                  </a:lnTo>
                  <a:lnTo>
                    <a:pt x="2867" y="798"/>
                  </a:lnTo>
                  <a:lnTo>
                    <a:pt x="2733" y="714"/>
                  </a:lnTo>
                  <a:lnTo>
                    <a:pt x="2606" y="633"/>
                  </a:lnTo>
                  <a:lnTo>
                    <a:pt x="2481" y="559"/>
                  </a:lnTo>
                  <a:lnTo>
                    <a:pt x="2360" y="489"/>
                  </a:lnTo>
                  <a:lnTo>
                    <a:pt x="2242" y="425"/>
                  </a:lnTo>
                  <a:lnTo>
                    <a:pt x="2128" y="367"/>
                  </a:lnTo>
                  <a:lnTo>
                    <a:pt x="2018" y="312"/>
                  </a:lnTo>
                  <a:lnTo>
                    <a:pt x="1910" y="262"/>
                  </a:lnTo>
                  <a:lnTo>
                    <a:pt x="1806" y="216"/>
                  </a:lnTo>
                  <a:lnTo>
                    <a:pt x="1705" y="176"/>
                  </a:lnTo>
                  <a:lnTo>
                    <a:pt x="1605" y="140"/>
                  </a:lnTo>
                  <a:lnTo>
                    <a:pt x="1509" y="108"/>
                  </a:lnTo>
                  <a:lnTo>
                    <a:pt x="1414" y="81"/>
                  </a:lnTo>
                  <a:lnTo>
                    <a:pt x="1321" y="58"/>
                  </a:lnTo>
                  <a:lnTo>
                    <a:pt x="1231" y="39"/>
                  </a:lnTo>
                  <a:lnTo>
                    <a:pt x="1142" y="24"/>
                  </a:lnTo>
                  <a:lnTo>
                    <a:pt x="1056" y="13"/>
                  </a:lnTo>
                  <a:lnTo>
                    <a:pt x="970" y="5"/>
                  </a:lnTo>
                  <a:lnTo>
                    <a:pt x="887" y="2"/>
                  </a:lnTo>
                  <a:lnTo>
                    <a:pt x="803" y="0"/>
                  </a:lnTo>
                  <a:lnTo>
                    <a:pt x="722" y="3"/>
                  </a:lnTo>
                  <a:lnTo>
                    <a:pt x="640" y="10"/>
                  </a:lnTo>
                  <a:lnTo>
                    <a:pt x="559" y="19"/>
                  </a:lnTo>
                  <a:lnTo>
                    <a:pt x="479" y="32"/>
                  </a:lnTo>
                  <a:lnTo>
                    <a:pt x="399" y="47"/>
                  </a:lnTo>
                  <a:lnTo>
                    <a:pt x="319" y="66"/>
                  </a:lnTo>
                  <a:lnTo>
                    <a:pt x="240" y="87"/>
                  </a:lnTo>
                  <a:lnTo>
                    <a:pt x="161" y="111"/>
                  </a:lnTo>
                  <a:lnTo>
                    <a:pt x="80" y="139"/>
                  </a:lnTo>
                  <a:lnTo>
                    <a:pt x="0" y="16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52703" name="Freeform 31"/>
            <p:cNvSpPr>
              <a:spLocks/>
            </p:cNvSpPr>
            <p:nvPr userDrawn="1"/>
          </p:nvSpPr>
          <p:spPr bwMode="auto">
            <a:xfrm>
              <a:off x="675" y="1094"/>
              <a:ext cx="5448" cy="664"/>
            </a:xfrm>
            <a:custGeom>
              <a:avLst/>
              <a:gdLst/>
              <a:ahLst/>
              <a:cxnLst>
                <a:cxn ang="0">
                  <a:pos x="5448" y="603"/>
                </a:cxn>
                <a:cxn ang="0">
                  <a:pos x="5414" y="660"/>
                </a:cxn>
                <a:cxn ang="0">
                  <a:pos x="5369" y="723"/>
                </a:cxn>
                <a:cxn ang="0">
                  <a:pos x="5308" y="802"/>
                </a:cxn>
                <a:cxn ang="0">
                  <a:pos x="5229" y="891"/>
                </a:cxn>
                <a:cxn ang="0">
                  <a:pos x="5132" y="983"/>
                </a:cxn>
                <a:cxn ang="0">
                  <a:pos x="5047" y="1052"/>
                </a:cxn>
                <a:cxn ang="0">
                  <a:pos x="4986" y="1097"/>
                </a:cxn>
                <a:cxn ang="0">
                  <a:pos x="4919" y="1139"/>
                </a:cxn>
                <a:cxn ang="0">
                  <a:pos x="4849" y="1180"/>
                </a:cxn>
                <a:cxn ang="0">
                  <a:pos x="4772" y="1217"/>
                </a:cxn>
                <a:cxn ang="0">
                  <a:pos x="4692" y="1249"/>
                </a:cxn>
                <a:cxn ang="0">
                  <a:pos x="4607" y="1277"/>
                </a:cxn>
                <a:cxn ang="0">
                  <a:pos x="4518" y="1299"/>
                </a:cxn>
                <a:cxn ang="0">
                  <a:pos x="4425" y="1315"/>
                </a:cxn>
                <a:cxn ang="0">
                  <a:pos x="4326" y="1325"/>
                </a:cxn>
                <a:cxn ang="0">
                  <a:pos x="4222" y="1327"/>
                </a:cxn>
                <a:cxn ang="0">
                  <a:pos x="4115" y="1320"/>
                </a:cxn>
                <a:cxn ang="0">
                  <a:pos x="4003" y="1306"/>
                </a:cxn>
                <a:cxn ang="0">
                  <a:pos x="3885" y="1280"/>
                </a:cxn>
                <a:cxn ang="0">
                  <a:pos x="3764" y="1246"/>
                </a:cxn>
                <a:cxn ang="0">
                  <a:pos x="3638" y="1199"/>
                </a:cxn>
                <a:cxn ang="0">
                  <a:pos x="3506" y="1143"/>
                </a:cxn>
                <a:cxn ang="0">
                  <a:pos x="3371" y="1072"/>
                </a:cxn>
                <a:cxn ang="0">
                  <a:pos x="3230" y="989"/>
                </a:cxn>
                <a:cxn ang="0">
                  <a:pos x="3157" y="942"/>
                </a:cxn>
                <a:cxn ang="0">
                  <a:pos x="2877" y="760"/>
                </a:cxn>
                <a:cxn ang="0">
                  <a:pos x="2613" y="599"/>
                </a:cxn>
                <a:cxn ang="0">
                  <a:pos x="2365" y="460"/>
                </a:cxn>
                <a:cxn ang="0">
                  <a:pos x="2131" y="340"/>
                </a:cxn>
                <a:cxn ang="0">
                  <a:pos x="1912" y="240"/>
                </a:cxn>
                <a:cxn ang="0">
                  <a:pos x="1705" y="158"/>
                </a:cxn>
                <a:cxn ang="0">
                  <a:pos x="1508" y="95"/>
                </a:cxn>
                <a:cxn ang="0">
                  <a:pos x="1321" y="48"/>
                </a:cxn>
                <a:cxn ang="0">
                  <a:pos x="1141" y="17"/>
                </a:cxn>
                <a:cxn ang="0">
                  <a:pos x="968" y="1"/>
                </a:cxn>
                <a:cxn ang="0">
                  <a:pos x="801" y="0"/>
                </a:cxn>
                <a:cxn ang="0">
                  <a:pos x="639" y="12"/>
                </a:cxn>
                <a:cxn ang="0">
                  <a:pos x="478" y="38"/>
                </a:cxn>
                <a:cxn ang="0">
                  <a:pos x="319" y="75"/>
                </a:cxn>
                <a:cxn ang="0">
                  <a:pos x="160" y="124"/>
                </a:cxn>
                <a:cxn ang="0">
                  <a:pos x="0" y="184"/>
                </a:cxn>
              </a:cxnLst>
              <a:rect l="0" t="0" r="r" b="b"/>
              <a:pathLst>
                <a:path w="5448" h="1327">
                  <a:moveTo>
                    <a:pt x="5448" y="603"/>
                  </a:moveTo>
                  <a:lnTo>
                    <a:pt x="5448" y="603"/>
                  </a:lnTo>
                  <a:lnTo>
                    <a:pt x="5439" y="618"/>
                  </a:lnTo>
                  <a:lnTo>
                    <a:pt x="5414" y="660"/>
                  </a:lnTo>
                  <a:lnTo>
                    <a:pt x="5393" y="689"/>
                  </a:lnTo>
                  <a:lnTo>
                    <a:pt x="5369" y="723"/>
                  </a:lnTo>
                  <a:lnTo>
                    <a:pt x="5341" y="762"/>
                  </a:lnTo>
                  <a:lnTo>
                    <a:pt x="5308" y="802"/>
                  </a:lnTo>
                  <a:lnTo>
                    <a:pt x="5271" y="846"/>
                  </a:lnTo>
                  <a:lnTo>
                    <a:pt x="5229" y="891"/>
                  </a:lnTo>
                  <a:lnTo>
                    <a:pt x="5183" y="936"/>
                  </a:lnTo>
                  <a:lnTo>
                    <a:pt x="5132" y="983"/>
                  </a:lnTo>
                  <a:lnTo>
                    <a:pt x="5076" y="1030"/>
                  </a:lnTo>
                  <a:lnTo>
                    <a:pt x="5047" y="1052"/>
                  </a:lnTo>
                  <a:lnTo>
                    <a:pt x="5017" y="1075"/>
                  </a:lnTo>
                  <a:lnTo>
                    <a:pt x="4986" y="1097"/>
                  </a:lnTo>
                  <a:lnTo>
                    <a:pt x="4953" y="1118"/>
                  </a:lnTo>
                  <a:lnTo>
                    <a:pt x="4919" y="1139"/>
                  </a:lnTo>
                  <a:lnTo>
                    <a:pt x="4885" y="1160"/>
                  </a:lnTo>
                  <a:lnTo>
                    <a:pt x="4849" y="1180"/>
                  </a:lnTo>
                  <a:lnTo>
                    <a:pt x="4811" y="1199"/>
                  </a:lnTo>
                  <a:lnTo>
                    <a:pt x="4772" y="1217"/>
                  </a:lnTo>
                  <a:lnTo>
                    <a:pt x="4733" y="1233"/>
                  </a:lnTo>
                  <a:lnTo>
                    <a:pt x="4692" y="1249"/>
                  </a:lnTo>
                  <a:lnTo>
                    <a:pt x="4650" y="1264"/>
                  </a:lnTo>
                  <a:lnTo>
                    <a:pt x="4607" y="1277"/>
                  </a:lnTo>
                  <a:lnTo>
                    <a:pt x="4564" y="1288"/>
                  </a:lnTo>
                  <a:lnTo>
                    <a:pt x="4518" y="1299"/>
                  </a:lnTo>
                  <a:lnTo>
                    <a:pt x="4472" y="1307"/>
                  </a:lnTo>
                  <a:lnTo>
                    <a:pt x="4425" y="1315"/>
                  </a:lnTo>
                  <a:lnTo>
                    <a:pt x="4375" y="1320"/>
                  </a:lnTo>
                  <a:lnTo>
                    <a:pt x="4326" y="1325"/>
                  </a:lnTo>
                  <a:lnTo>
                    <a:pt x="4275" y="1327"/>
                  </a:lnTo>
                  <a:lnTo>
                    <a:pt x="4222" y="1327"/>
                  </a:lnTo>
                  <a:lnTo>
                    <a:pt x="4170" y="1325"/>
                  </a:lnTo>
                  <a:lnTo>
                    <a:pt x="4115" y="1320"/>
                  </a:lnTo>
                  <a:lnTo>
                    <a:pt x="4060" y="1314"/>
                  </a:lnTo>
                  <a:lnTo>
                    <a:pt x="4003" y="1306"/>
                  </a:lnTo>
                  <a:lnTo>
                    <a:pt x="3945" y="1294"/>
                  </a:lnTo>
                  <a:lnTo>
                    <a:pt x="3885" y="1280"/>
                  </a:lnTo>
                  <a:lnTo>
                    <a:pt x="3825" y="1264"/>
                  </a:lnTo>
                  <a:lnTo>
                    <a:pt x="3764" y="1246"/>
                  </a:lnTo>
                  <a:lnTo>
                    <a:pt x="3702" y="1223"/>
                  </a:lnTo>
                  <a:lnTo>
                    <a:pt x="3638" y="1199"/>
                  </a:lnTo>
                  <a:lnTo>
                    <a:pt x="3573" y="1172"/>
                  </a:lnTo>
                  <a:lnTo>
                    <a:pt x="3506" y="1143"/>
                  </a:lnTo>
                  <a:lnTo>
                    <a:pt x="3439" y="1109"/>
                  </a:lnTo>
                  <a:lnTo>
                    <a:pt x="3371" y="1072"/>
                  </a:lnTo>
                  <a:lnTo>
                    <a:pt x="3300" y="1033"/>
                  </a:lnTo>
                  <a:lnTo>
                    <a:pt x="3230" y="989"/>
                  </a:lnTo>
                  <a:lnTo>
                    <a:pt x="3157" y="942"/>
                  </a:lnTo>
                  <a:lnTo>
                    <a:pt x="3157" y="942"/>
                  </a:lnTo>
                  <a:lnTo>
                    <a:pt x="3016" y="849"/>
                  </a:lnTo>
                  <a:lnTo>
                    <a:pt x="2877" y="760"/>
                  </a:lnTo>
                  <a:lnTo>
                    <a:pt x="2742" y="678"/>
                  </a:lnTo>
                  <a:lnTo>
                    <a:pt x="2613" y="599"/>
                  </a:lnTo>
                  <a:lnTo>
                    <a:pt x="2487" y="528"/>
                  </a:lnTo>
                  <a:lnTo>
                    <a:pt x="2365" y="460"/>
                  </a:lnTo>
                  <a:lnTo>
                    <a:pt x="2247" y="397"/>
                  </a:lnTo>
                  <a:lnTo>
                    <a:pt x="2131" y="340"/>
                  </a:lnTo>
                  <a:lnTo>
                    <a:pt x="2020" y="289"/>
                  </a:lnTo>
                  <a:lnTo>
                    <a:pt x="1912" y="240"/>
                  </a:lnTo>
                  <a:lnTo>
                    <a:pt x="1806" y="197"/>
                  </a:lnTo>
                  <a:lnTo>
                    <a:pt x="1705" y="158"/>
                  </a:lnTo>
                  <a:lnTo>
                    <a:pt x="1605" y="124"/>
                  </a:lnTo>
                  <a:lnTo>
                    <a:pt x="1508" y="95"/>
                  </a:lnTo>
                  <a:lnTo>
                    <a:pt x="1414" y="69"/>
                  </a:lnTo>
                  <a:lnTo>
                    <a:pt x="1321" y="48"/>
                  </a:lnTo>
                  <a:lnTo>
                    <a:pt x="1230" y="30"/>
                  </a:lnTo>
                  <a:lnTo>
                    <a:pt x="1141" y="17"/>
                  </a:lnTo>
                  <a:lnTo>
                    <a:pt x="1054" y="8"/>
                  </a:lnTo>
                  <a:lnTo>
                    <a:pt x="968" y="1"/>
                  </a:lnTo>
                  <a:lnTo>
                    <a:pt x="885" y="0"/>
                  </a:lnTo>
                  <a:lnTo>
                    <a:pt x="801" y="0"/>
                  </a:lnTo>
                  <a:lnTo>
                    <a:pt x="719" y="4"/>
                  </a:lnTo>
                  <a:lnTo>
                    <a:pt x="639" y="12"/>
                  </a:lnTo>
                  <a:lnTo>
                    <a:pt x="558" y="24"/>
                  </a:lnTo>
                  <a:lnTo>
                    <a:pt x="478" y="38"/>
                  </a:lnTo>
                  <a:lnTo>
                    <a:pt x="399" y="56"/>
                  </a:lnTo>
                  <a:lnTo>
                    <a:pt x="319" y="75"/>
                  </a:lnTo>
                  <a:lnTo>
                    <a:pt x="239" y="100"/>
                  </a:lnTo>
                  <a:lnTo>
                    <a:pt x="160" y="124"/>
                  </a:lnTo>
                  <a:lnTo>
                    <a:pt x="81" y="153"/>
                  </a:lnTo>
                  <a:lnTo>
                    <a:pt x="0" y="18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52704" name="Freeform 32"/>
            <p:cNvSpPr>
              <a:spLocks/>
            </p:cNvSpPr>
            <p:nvPr userDrawn="1"/>
          </p:nvSpPr>
          <p:spPr bwMode="auto">
            <a:xfrm>
              <a:off x="700" y="1111"/>
              <a:ext cx="5452" cy="633"/>
            </a:xfrm>
            <a:custGeom>
              <a:avLst/>
              <a:gdLst/>
              <a:ahLst/>
              <a:cxnLst>
                <a:cxn ang="0">
                  <a:pos x="5452" y="516"/>
                </a:cxn>
                <a:cxn ang="0">
                  <a:pos x="5419" y="574"/>
                </a:cxn>
                <a:cxn ang="0">
                  <a:pos x="5376" y="637"/>
                </a:cxn>
                <a:cxn ang="0">
                  <a:pos x="5316" y="717"/>
                </a:cxn>
                <a:cxn ang="0">
                  <a:pos x="5239" y="808"/>
                </a:cxn>
                <a:cxn ang="0">
                  <a:pos x="5143" y="903"/>
                </a:cxn>
                <a:cxn ang="0">
                  <a:pos x="5060" y="974"/>
                </a:cxn>
                <a:cxn ang="0">
                  <a:pos x="4998" y="1021"/>
                </a:cxn>
                <a:cxn ang="0">
                  <a:pos x="4932" y="1064"/>
                </a:cxn>
                <a:cxn ang="0">
                  <a:pos x="4862" y="1106"/>
                </a:cxn>
                <a:cxn ang="0">
                  <a:pos x="4787" y="1145"/>
                </a:cxn>
                <a:cxn ang="0">
                  <a:pos x="4707" y="1179"/>
                </a:cxn>
                <a:cxn ang="0">
                  <a:pos x="4624" y="1208"/>
                </a:cxn>
                <a:cxn ang="0">
                  <a:pos x="4533" y="1232"/>
                </a:cxn>
                <a:cxn ang="0">
                  <a:pos x="4440" y="1252"/>
                </a:cxn>
                <a:cxn ang="0">
                  <a:pos x="4342" y="1263"/>
                </a:cxn>
                <a:cxn ang="0">
                  <a:pos x="4239" y="1266"/>
                </a:cxn>
                <a:cxn ang="0">
                  <a:pos x="4131" y="1263"/>
                </a:cxn>
                <a:cxn ang="0">
                  <a:pos x="4018" y="1250"/>
                </a:cxn>
                <a:cxn ang="0">
                  <a:pos x="3902" y="1228"/>
                </a:cxn>
                <a:cxn ang="0">
                  <a:pos x="3779" y="1194"/>
                </a:cxn>
                <a:cxn ang="0">
                  <a:pos x="3652" y="1150"/>
                </a:cxn>
                <a:cxn ang="0">
                  <a:pos x="3520" y="1095"/>
                </a:cxn>
                <a:cxn ang="0">
                  <a:pos x="3384" y="1027"/>
                </a:cxn>
                <a:cxn ang="0">
                  <a:pos x="3242" y="947"/>
                </a:cxn>
                <a:cxn ang="0">
                  <a:pos x="3169" y="901"/>
                </a:cxn>
                <a:cxn ang="0">
                  <a:pos x="2885" y="724"/>
                </a:cxn>
                <a:cxn ang="0">
                  <a:pos x="2619" y="569"/>
                </a:cxn>
                <a:cxn ang="0">
                  <a:pos x="2369" y="433"/>
                </a:cxn>
                <a:cxn ang="0">
                  <a:pos x="2134" y="317"/>
                </a:cxn>
                <a:cxn ang="0">
                  <a:pos x="1912" y="222"/>
                </a:cxn>
                <a:cxn ang="0">
                  <a:pos x="1704" y="144"/>
                </a:cxn>
                <a:cxn ang="0">
                  <a:pos x="1507" y="83"/>
                </a:cxn>
                <a:cxn ang="0">
                  <a:pos x="1318" y="41"/>
                </a:cxn>
                <a:cxn ang="0">
                  <a:pos x="1139" y="13"/>
                </a:cxn>
                <a:cxn ang="0">
                  <a:pos x="965" y="0"/>
                </a:cxn>
                <a:cxn ang="0">
                  <a:pos x="798" y="4"/>
                </a:cxn>
                <a:cxn ang="0">
                  <a:pos x="635" y="18"/>
                </a:cxn>
                <a:cxn ang="0">
                  <a:pos x="475" y="47"/>
                </a:cxn>
                <a:cxn ang="0">
                  <a:pos x="317" y="89"/>
                </a:cxn>
                <a:cxn ang="0">
                  <a:pos x="158" y="141"/>
                </a:cxn>
                <a:cxn ang="0">
                  <a:pos x="0" y="204"/>
                </a:cxn>
              </a:cxnLst>
              <a:rect l="0" t="0" r="r" b="b"/>
              <a:pathLst>
                <a:path w="5452" h="1266">
                  <a:moveTo>
                    <a:pt x="5452" y="516"/>
                  </a:moveTo>
                  <a:lnTo>
                    <a:pt x="5452" y="516"/>
                  </a:lnTo>
                  <a:lnTo>
                    <a:pt x="5444" y="530"/>
                  </a:lnTo>
                  <a:lnTo>
                    <a:pt x="5419" y="574"/>
                  </a:lnTo>
                  <a:lnTo>
                    <a:pt x="5400" y="603"/>
                  </a:lnTo>
                  <a:lnTo>
                    <a:pt x="5376" y="637"/>
                  </a:lnTo>
                  <a:lnTo>
                    <a:pt x="5348" y="675"/>
                  </a:lnTo>
                  <a:lnTo>
                    <a:pt x="5316" y="717"/>
                  </a:lnTo>
                  <a:lnTo>
                    <a:pt x="5279" y="761"/>
                  </a:lnTo>
                  <a:lnTo>
                    <a:pt x="5239" y="808"/>
                  </a:lnTo>
                  <a:lnTo>
                    <a:pt x="5193" y="855"/>
                  </a:lnTo>
                  <a:lnTo>
                    <a:pt x="5143" y="903"/>
                  </a:lnTo>
                  <a:lnTo>
                    <a:pt x="5089" y="950"/>
                  </a:lnTo>
                  <a:lnTo>
                    <a:pt x="5060" y="974"/>
                  </a:lnTo>
                  <a:lnTo>
                    <a:pt x="5029" y="997"/>
                  </a:lnTo>
                  <a:lnTo>
                    <a:pt x="4998" y="1021"/>
                  </a:lnTo>
                  <a:lnTo>
                    <a:pt x="4965" y="1042"/>
                  </a:lnTo>
                  <a:lnTo>
                    <a:pt x="4932" y="1064"/>
                  </a:lnTo>
                  <a:lnTo>
                    <a:pt x="4897" y="1085"/>
                  </a:lnTo>
                  <a:lnTo>
                    <a:pt x="4862" y="1106"/>
                  </a:lnTo>
                  <a:lnTo>
                    <a:pt x="4825" y="1126"/>
                  </a:lnTo>
                  <a:lnTo>
                    <a:pt x="4787" y="1145"/>
                  </a:lnTo>
                  <a:lnTo>
                    <a:pt x="4747" y="1161"/>
                  </a:lnTo>
                  <a:lnTo>
                    <a:pt x="4707" y="1179"/>
                  </a:lnTo>
                  <a:lnTo>
                    <a:pt x="4665" y="1194"/>
                  </a:lnTo>
                  <a:lnTo>
                    <a:pt x="4624" y="1208"/>
                  </a:lnTo>
                  <a:lnTo>
                    <a:pt x="4579" y="1221"/>
                  </a:lnTo>
                  <a:lnTo>
                    <a:pt x="4533" y="1232"/>
                  </a:lnTo>
                  <a:lnTo>
                    <a:pt x="4488" y="1242"/>
                  </a:lnTo>
                  <a:lnTo>
                    <a:pt x="4440" y="1252"/>
                  </a:lnTo>
                  <a:lnTo>
                    <a:pt x="4392" y="1258"/>
                  </a:lnTo>
                  <a:lnTo>
                    <a:pt x="4342" y="1263"/>
                  </a:lnTo>
                  <a:lnTo>
                    <a:pt x="4292" y="1266"/>
                  </a:lnTo>
                  <a:lnTo>
                    <a:pt x="4239" y="1266"/>
                  </a:lnTo>
                  <a:lnTo>
                    <a:pt x="4186" y="1266"/>
                  </a:lnTo>
                  <a:lnTo>
                    <a:pt x="4131" y="1263"/>
                  </a:lnTo>
                  <a:lnTo>
                    <a:pt x="4075" y="1257"/>
                  </a:lnTo>
                  <a:lnTo>
                    <a:pt x="4018" y="1250"/>
                  </a:lnTo>
                  <a:lnTo>
                    <a:pt x="3960" y="1239"/>
                  </a:lnTo>
                  <a:lnTo>
                    <a:pt x="3902" y="1228"/>
                  </a:lnTo>
                  <a:lnTo>
                    <a:pt x="3841" y="1211"/>
                  </a:lnTo>
                  <a:lnTo>
                    <a:pt x="3779" y="1194"/>
                  </a:lnTo>
                  <a:lnTo>
                    <a:pt x="3716" y="1174"/>
                  </a:lnTo>
                  <a:lnTo>
                    <a:pt x="3652" y="1150"/>
                  </a:lnTo>
                  <a:lnTo>
                    <a:pt x="3586" y="1124"/>
                  </a:lnTo>
                  <a:lnTo>
                    <a:pt x="3520" y="1095"/>
                  </a:lnTo>
                  <a:lnTo>
                    <a:pt x="3452" y="1063"/>
                  </a:lnTo>
                  <a:lnTo>
                    <a:pt x="3384" y="1027"/>
                  </a:lnTo>
                  <a:lnTo>
                    <a:pt x="3313" y="989"/>
                  </a:lnTo>
                  <a:lnTo>
                    <a:pt x="3242" y="947"/>
                  </a:lnTo>
                  <a:lnTo>
                    <a:pt x="3169" y="901"/>
                  </a:lnTo>
                  <a:lnTo>
                    <a:pt x="3169" y="901"/>
                  </a:lnTo>
                  <a:lnTo>
                    <a:pt x="3024" y="811"/>
                  </a:lnTo>
                  <a:lnTo>
                    <a:pt x="2885" y="724"/>
                  </a:lnTo>
                  <a:lnTo>
                    <a:pt x="2749" y="643"/>
                  </a:lnTo>
                  <a:lnTo>
                    <a:pt x="2619" y="569"/>
                  </a:lnTo>
                  <a:lnTo>
                    <a:pt x="2491" y="498"/>
                  </a:lnTo>
                  <a:lnTo>
                    <a:pt x="2369" y="433"/>
                  </a:lnTo>
                  <a:lnTo>
                    <a:pt x="2249" y="373"/>
                  </a:lnTo>
                  <a:lnTo>
                    <a:pt x="2134" y="317"/>
                  </a:lnTo>
                  <a:lnTo>
                    <a:pt x="2022" y="267"/>
                  </a:lnTo>
                  <a:lnTo>
                    <a:pt x="1912" y="222"/>
                  </a:lnTo>
                  <a:lnTo>
                    <a:pt x="1806" y="180"/>
                  </a:lnTo>
                  <a:lnTo>
                    <a:pt x="1704" y="144"/>
                  </a:lnTo>
                  <a:lnTo>
                    <a:pt x="1604" y="112"/>
                  </a:lnTo>
                  <a:lnTo>
                    <a:pt x="1507" y="83"/>
                  </a:lnTo>
                  <a:lnTo>
                    <a:pt x="1411" y="60"/>
                  </a:lnTo>
                  <a:lnTo>
                    <a:pt x="1318" y="41"/>
                  </a:lnTo>
                  <a:lnTo>
                    <a:pt x="1227" y="25"/>
                  </a:lnTo>
                  <a:lnTo>
                    <a:pt x="1139" y="13"/>
                  </a:lnTo>
                  <a:lnTo>
                    <a:pt x="1051" y="5"/>
                  </a:lnTo>
                  <a:lnTo>
                    <a:pt x="965" y="0"/>
                  </a:lnTo>
                  <a:lnTo>
                    <a:pt x="882" y="0"/>
                  </a:lnTo>
                  <a:lnTo>
                    <a:pt x="798" y="4"/>
                  </a:lnTo>
                  <a:lnTo>
                    <a:pt x="717" y="8"/>
                  </a:lnTo>
                  <a:lnTo>
                    <a:pt x="635" y="18"/>
                  </a:lnTo>
                  <a:lnTo>
                    <a:pt x="556" y="31"/>
                  </a:lnTo>
                  <a:lnTo>
                    <a:pt x="475" y="47"/>
                  </a:lnTo>
                  <a:lnTo>
                    <a:pt x="396" y="67"/>
                  </a:lnTo>
                  <a:lnTo>
                    <a:pt x="317" y="89"/>
                  </a:lnTo>
                  <a:lnTo>
                    <a:pt x="238" y="113"/>
                  </a:lnTo>
                  <a:lnTo>
                    <a:pt x="158" y="141"/>
                  </a:lnTo>
                  <a:lnTo>
                    <a:pt x="79" y="172"/>
                  </a:lnTo>
                  <a:lnTo>
                    <a:pt x="0" y="20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52705" name="Freeform 33"/>
            <p:cNvSpPr>
              <a:spLocks/>
            </p:cNvSpPr>
            <p:nvPr userDrawn="1"/>
          </p:nvSpPr>
          <p:spPr bwMode="auto">
            <a:xfrm>
              <a:off x="725" y="1127"/>
              <a:ext cx="5457" cy="603"/>
            </a:xfrm>
            <a:custGeom>
              <a:avLst/>
              <a:gdLst/>
              <a:ahLst/>
              <a:cxnLst>
                <a:cxn ang="0">
                  <a:pos x="5457" y="426"/>
                </a:cxn>
                <a:cxn ang="0">
                  <a:pos x="5425" y="484"/>
                </a:cxn>
                <a:cxn ang="0">
                  <a:pos x="5383" y="550"/>
                </a:cxn>
                <a:cxn ang="0">
                  <a:pos x="5323" y="631"/>
                </a:cxn>
                <a:cxn ang="0">
                  <a:pos x="5247" y="725"/>
                </a:cxn>
                <a:cxn ang="0">
                  <a:pos x="5153" y="822"/>
                </a:cxn>
                <a:cxn ang="0">
                  <a:pos x="5071" y="896"/>
                </a:cxn>
                <a:cxn ang="0">
                  <a:pos x="5010" y="943"/>
                </a:cxn>
                <a:cxn ang="0">
                  <a:pos x="4944" y="988"/>
                </a:cxn>
                <a:cxn ang="0">
                  <a:pos x="4875" y="1031"/>
                </a:cxn>
                <a:cxn ang="0">
                  <a:pos x="4801" y="1072"/>
                </a:cxn>
                <a:cxn ang="0">
                  <a:pos x="4722" y="1109"/>
                </a:cxn>
                <a:cxn ang="0">
                  <a:pos x="4637" y="1140"/>
                </a:cxn>
                <a:cxn ang="0">
                  <a:pos x="4549" y="1166"/>
                </a:cxn>
                <a:cxn ang="0">
                  <a:pos x="4456" y="1187"/>
                </a:cxn>
                <a:cxn ang="0">
                  <a:pos x="4358" y="1199"/>
                </a:cxn>
                <a:cxn ang="0">
                  <a:pos x="4254" y="1206"/>
                </a:cxn>
                <a:cxn ang="0">
                  <a:pos x="4147" y="1204"/>
                </a:cxn>
                <a:cxn ang="0">
                  <a:pos x="4035" y="1193"/>
                </a:cxn>
                <a:cxn ang="0">
                  <a:pos x="3917" y="1174"/>
                </a:cxn>
                <a:cxn ang="0">
                  <a:pos x="3793" y="1143"/>
                </a:cxn>
                <a:cxn ang="0">
                  <a:pos x="3666" y="1101"/>
                </a:cxn>
                <a:cxn ang="0">
                  <a:pos x="3534" y="1049"/>
                </a:cxn>
                <a:cxn ang="0">
                  <a:pos x="3396" y="983"/>
                </a:cxn>
                <a:cxn ang="0">
                  <a:pos x="3253" y="906"/>
                </a:cxn>
                <a:cxn ang="0">
                  <a:pos x="3180" y="862"/>
                </a:cxn>
                <a:cxn ang="0">
                  <a:pos x="2892" y="689"/>
                </a:cxn>
                <a:cxn ang="0">
                  <a:pos x="2624" y="537"/>
                </a:cxn>
                <a:cxn ang="0">
                  <a:pos x="2372" y="407"/>
                </a:cxn>
                <a:cxn ang="0">
                  <a:pos x="2136" y="295"/>
                </a:cxn>
                <a:cxn ang="0">
                  <a:pos x="1913" y="203"/>
                </a:cxn>
                <a:cxn ang="0">
                  <a:pos x="1702" y="129"/>
                </a:cxn>
                <a:cxn ang="0">
                  <a:pos x="1504" y="72"/>
                </a:cxn>
                <a:cxn ang="0">
                  <a:pos x="1315" y="32"/>
                </a:cxn>
                <a:cxn ang="0">
                  <a:pos x="1136" y="9"/>
                </a:cxn>
                <a:cxn ang="0">
                  <a:pos x="962" y="0"/>
                </a:cxn>
                <a:cxn ang="0">
                  <a:pos x="796" y="6"/>
                </a:cxn>
                <a:cxn ang="0">
                  <a:pos x="633" y="26"/>
                </a:cxn>
                <a:cxn ang="0">
                  <a:pos x="474" y="58"/>
                </a:cxn>
                <a:cxn ang="0">
                  <a:pos x="315" y="101"/>
                </a:cxn>
                <a:cxn ang="0">
                  <a:pos x="158" y="158"/>
                </a:cxn>
                <a:cxn ang="0">
                  <a:pos x="0" y="224"/>
                </a:cxn>
              </a:cxnLst>
              <a:rect l="0" t="0" r="r" b="b"/>
              <a:pathLst>
                <a:path w="5457" h="1206">
                  <a:moveTo>
                    <a:pt x="5457" y="426"/>
                  </a:moveTo>
                  <a:lnTo>
                    <a:pt x="5457" y="426"/>
                  </a:lnTo>
                  <a:lnTo>
                    <a:pt x="5450" y="442"/>
                  </a:lnTo>
                  <a:lnTo>
                    <a:pt x="5425" y="484"/>
                  </a:lnTo>
                  <a:lnTo>
                    <a:pt x="5405" y="515"/>
                  </a:lnTo>
                  <a:lnTo>
                    <a:pt x="5383" y="550"/>
                  </a:lnTo>
                  <a:lnTo>
                    <a:pt x="5355" y="589"/>
                  </a:lnTo>
                  <a:lnTo>
                    <a:pt x="5323" y="631"/>
                  </a:lnTo>
                  <a:lnTo>
                    <a:pt x="5287" y="676"/>
                  </a:lnTo>
                  <a:lnTo>
                    <a:pt x="5247" y="725"/>
                  </a:lnTo>
                  <a:lnTo>
                    <a:pt x="5203" y="773"/>
                  </a:lnTo>
                  <a:lnTo>
                    <a:pt x="5153" y="822"/>
                  </a:lnTo>
                  <a:lnTo>
                    <a:pt x="5100" y="872"/>
                  </a:lnTo>
                  <a:lnTo>
                    <a:pt x="5071" y="896"/>
                  </a:lnTo>
                  <a:lnTo>
                    <a:pt x="5041" y="918"/>
                  </a:lnTo>
                  <a:lnTo>
                    <a:pt x="5010" y="943"/>
                  </a:lnTo>
                  <a:lnTo>
                    <a:pt x="4978" y="965"/>
                  </a:lnTo>
                  <a:lnTo>
                    <a:pt x="4944" y="988"/>
                  </a:lnTo>
                  <a:lnTo>
                    <a:pt x="4911" y="1011"/>
                  </a:lnTo>
                  <a:lnTo>
                    <a:pt x="4875" y="1031"/>
                  </a:lnTo>
                  <a:lnTo>
                    <a:pt x="4839" y="1052"/>
                  </a:lnTo>
                  <a:lnTo>
                    <a:pt x="4801" y="1072"/>
                  </a:lnTo>
                  <a:lnTo>
                    <a:pt x="4762" y="1091"/>
                  </a:lnTo>
                  <a:lnTo>
                    <a:pt x="4722" y="1109"/>
                  </a:lnTo>
                  <a:lnTo>
                    <a:pt x="4681" y="1125"/>
                  </a:lnTo>
                  <a:lnTo>
                    <a:pt x="4637" y="1140"/>
                  </a:lnTo>
                  <a:lnTo>
                    <a:pt x="4594" y="1154"/>
                  </a:lnTo>
                  <a:lnTo>
                    <a:pt x="4549" y="1166"/>
                  </a:lnTo>
                  <a:lnTo>
                    <a:pt x="4503" y="1177"/>
                  </a:lnTo>
                  <a:lnTo>
                    <a:pt x="4456" y="1187"/>
                  </a:lnTo>
                  <a:lnTo>
                    <a:pt x="4407" y="1195"/>
                  </a:lnTo>
                  <a:lnTo>
                    <a:pt x="4358" y="1199"/>
                  </a:lnTo>
                  <a:lnTo>
                    <a:pt x="4307" y="1204"/>
                  </a:lnTo>
                  <a:lnTo>
                    <a:pt x="4254" y="1206"/>
                  </a:lnTo>
                  <a:lnTo>
                    <a:pt x="4202" y="1206"/>
                  </a:lnTo>
                  <a:lnTo>
                    <a:pt x="4147" y="1204"/>
                  </a:lnTo>
                  <a:lnTo>
                    <a:pt x="4092" y="1199"/>
                  </a:lnTo>
                  <a:lnTo>
                    <a:pt x="4035" y="1193"/>
                  </a:lnTo>
                  <a:lnTo>
                    <a:pt x="3977" y="1185"/>
                  </a:lnTo>
                  <a:lnTo>
                    <a:pt x="3917" y="1174"/>
                  </a:lnTo>
                  <a:lnTo>
                    <a:pt x="3856" y="1159"/>
                  </a:lnTo>
                  <a:lnTo>
                    <a:pt x="3793" y="1143"/>
                  </a:lnTo>
                  <a:lnTo>
                    <a:pt x="3731" y="1124"/>
                  </a:lnTo>
                  <a:lnTo>
                    <a:pt x="3666" y="1101"/>
                  </a:lnTo>
                  <a:lnTo>
                    <a:pt x="3600" y="1077"/>
                  </a:lnTo>
                  <a:lnTo>
                    <a:pt x="3534" y="1049"/>
                  </a:lnTo>
                  <a:lnTo>
                    <a:pt x="3466" y="1017"/>
                  </a:lnTo>
                  <a:lnTo>
                    <a:pt x="3396" y="983"/>
                  </a:lnTo>
                  <a:lnTo>
                    <a:pt x="3325" y="946"/>
                  </a:lnTo>
                  <a:lnTo>
                    <a:pt x="3253" y="906"/>
                  </a:lnTo>
                  <a:lnTo>
                    <a:pt x="3180" y="862"/>
                  </a:lnTo>
                  <a:lnTo>
                    <a:pt x="3180" y="862"/>
                  </a:lnTo>
                  <a:lnTo>
                    <a:pt x="3034" y="772"/>
                  </a:lnTo>
                  <a:lnTo>
                    <a:pt x="2892" y="689"/>
                  </a:lnTo>
                  <a:lnTo>
                    <a:pt x="2756" y="610"/>
                  </a:lnTo>
                  <a:lnTo>
                    <a:pt x="2624" y="537"/>
                  </a:lnTo>
                  <a:lnTo>
                    <a:pt x="2497" y="470"/>
                  </a:lnTo>
                  <a:lnTo>
                    <a:pt x="2372" y="407"/>
                  </a:lnTo>
                  <a:lnTo>
                    <a:pt x="2252" y="348"/>
                  </a:lnTo>
                  <a:lnTo>
                    <a:pt x="2136" y="295"/>
                  </a:lnTo>
                  <a:lnTo>
                    <a:pt x="2023" y="247"/>
                  </a:lnTo>
                  <a:lnTo>
                    <a:pt x="1913" y="203"/>
                  </a:lnTo>
                  <a:lnTo>
                    <a:pt x="1806" y="164"/>
                  </a:lnTo>
                  <a:lnTo>
                    <a:pt x="1702" y="129"/>
                  </a:lnTo>
                  <a:lnTo>
                    <a:pt x="1602" y="98"/>
                  </a:lnTo>
                  <a:lnTo>
                    <a:pt x="1504" y="72"/>
                  </a:lnTo>
                  <a:lnTo>
                    <a:pt x="1409" y="51"/>
                  </a:lnTo>
                  <a:lnTo>
                    <a:pt x="1315" y="32"/>
                  </a:lnTo>
                  <a:lnTo>
                    <a:pt x="1225" y="19"/>
                  </a:lnTo>
                  <a:lnTo>
                    <a:pt x="1136" y="9"/>
                  </a:lnTo>
                  <a:lnTo>
                    <a:pt x="1048" y="3"/>
                  </a:lnTo>
                  <a:lnTo>
                    <a:pt x="962" y="0"/>
                  </a:lnTo>
                  <a:lnTo>
                    <a:pt x="879" y="1"/>
                  </a:lnTo>
                  <a:lnTo>
                    <a:pt x="796" y="6"/>
                  </a:lnTo>
                  <a:lnTo>
                    <a:pt x="714" y="14"/>
                  </a:lnTo>
                  <a:lnTo>
                    <a:pt x="633" y="26"/>
                  </a:lnTo>
                  <a:lnTo>
                    <a:pt x="553" y="40"/>
                  </a:lnTo>
                  <a:lnTo>
                    <a:pt x="474" y="58"/>
                  </a:lnTo>
                  <a:lnTo>
                    <a:pt x="394" y="79"/>
                  </a:lnTo>
                  <a:lnTo>
                    <a:pt x="315" y="101"/>
                  </a:lnTo>
                  <a:lnTo>
                    <a:pt x="238" y="129"/>
                  </a:lnTo>
                  <a:lnTo>
                    <a:pt x="158" y="158"/>
                  </a:lnTo>
                  <a:lnTo>
                    <a:pt x="79" y="190"/>
                  </a:lnTo>
                  <a:lnTo>
                    <a:pt x="0" y="22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52706" name="Freeform 34"/>
            <p:cNvSpPr>
              <a:spLocks/>
            </p:cNvSpPr>
            <p:nvPr userDrawn="1"/>
          </p:nvSpPr>
          <p:spPr bwMode="auto">
            <a:xfrm>
              <a:off x="752" y="1144"/>
              <a:ext cx="5459" cy="573"/>
            </a:xfrm>
            <a:custGeom>
              <a:avLst/>
              <a:gdLst/>
              <a:ahLst/>
              <a:cxnLst>
                <a:cxn ang="0">
                  <a:pos x="5459" y="335"/>
                </a:cxn>
                <a:cxn ang="0">
                  <a:pos x="5427" y="395"/>
                </a:cxn>
                <a:cxn ang="0">
                  <a:pos x="5385" y="461"/>
                </a:cxn>
                <a:cxn ang="0">
                  <a:pos x="5328" y="545"/>
                </a:cxn>
                <a:cxn ang="0">
                  <a:pos x="5253" y="639"/>
                </a:cxn>
                <a:cxn ang="0">
                  <a:pos x="5160" y="739"/>
                </a:cxn>
                <a:cxn ang="0">
                  <a:pos x="5080" y="815"/>
                </a:cxn>
                <a:cxn ang="0">
                  <a:pos x="5019" y="863"/>
                </a:cxn>
                <a:cxn ang="0">
                  <a:pos x="4955" y="912"/>
                </a:cxn>
                <a:cxn ang="0">
                  <a:pos x="4885" y="957"/>
                </a:cxn>
                <a:cxn ang="0">
                  <a:pos x="4812" y="999"/>
                </a:cxn>
                <a:cxn ang="0">
                  <a:pos x="4734" y="1036"/>
                </a:cxn>
                <a:cxn ang="0">
                  <a:pos x="4651" y="1070"/>
                </a:cxn>
                <a:cxn ang="0">
                  <a:pos x="4562" y="1098"/>
                </a:cxn>
                <a:cxn ang="0">
                  <a:pos x="4469" y="1120"/>
                </a:cxn>
                <a:cxn ang="0">
                  <a:pos x="4372" y="1136"/>
                </a:cxn>
                <a:cxn ang="0">
                  <a:pos x="4268" y="1144"/>
                </a:cxn>
                <a:cxn ang="0">
                  <a:pos x="4161" y="1144"/>
                </a:cxn>
                <a:cxn ang="0">
                  <a:pos x="4047" y="1136"/>
                </a:cxn>
                <a:cxn ang="0">
                  <a:pos x="3929" y="1119"/>
                </a:cxn>
                <a:cxn ang="0">
                  <a:pos x="3807" y="1090"/>
                </a:cxn>
                <a:cxn ang="0">
                  <a:pos x="3677" y="1051"/>
                </a:cxn>
                <a:cxn ang="0">
                  <a:pos x="3544" y="1001"/>
                </a:cxn>
                <a:cxn ang="0">
                  <a:pos x="3405" y="938"/>
                </a:cxn>
                <a:cxn ang="0">
                  <a:pos x="3261" y="862"/>
                </a:cxn>
                <a:cxn ang="0">
                  <a:pos x="3187" y="820"/>
                </a:cxn>
                <a:cxn ang="0">
                  <a:pos x="2899" y="652"/>
                </a:cxn>
                <a:cxn ang="0">
                  <a:pos x="2628" y="505"/>
                </a:cxn>
                <a:cxn ang="0">
                  <a:pos x="2374" y="379"/>
                </a:cxn>
                <a:cxn ang="0">
                  <a:pos x="2135" y="273"/>
                </a:cxn>
                <a:cxn ang="0">
                  <a:pos x="1911" y="184"/>
                </a:cxn>
                <a:cxn ang="0">
                  <a:pos x="1700" y="114"/>
                </a:cxn>
                <a:cxn ang="0">
                  <a:pos x="1500" y="61"/>
                </a:cxn>
                <a:cxn ang="0">
                  <a:pos x="1312" y="25"/>
                </a:cxn>
                <a:cxn ang="0">
                  <a:pos x="1131" y="4"/>
                </a:cxn>
                <a:cxn ang="0">
                  <a:pos x="958" y="0"/>
                </a:cxn>
                <a:cxn ang="0">
                  <a:pos x="791" y="8"/>
                </a:cxn>
                <a:cxn ang="0">
                  <a:pos x="628" y="32"/>
                </a:cxn>
                <a:cxn ang="0">
                  <a:pos x="470" y="67"/>
                </a:cxn>
                <a:cxn ang="0">
                  <a:pos x="313" y="114"/>
                </a:cxn>
                <a:cxn ang="0">
                  <a:pos x="156" y="174"/>
                </a:cxn>
                <a:cxn ang="0">
                  <a:pos x="0" y="243"/>
                </a:cxn>
              </a:cxnLst>
              <a:rect l="0" t="0" r="r" b="b"/>
              <a:pathLst>
                <a:path w="5459" h="1144">
                  <a:moveTo>
                    <a:pt x="5459" y="335"/>
                  </a:moveTo>
                  <a:lnTo>
                    <a:pt x="5459" y="335"/>
                  </a:lnTo>
                  <a:lnTo>
                    <a:pt x="5450" y="352"/>
                  </a:lnTo>
                  <a:lnTo>
                    <a:pt x="5427" y="395"/>
                  </a:lnTo>
                  <a:lnTo>
                    <a:pt x="5409" y="426"/>
                  </a:lnTo>
                  <a:lnTo>
                    <a:pt x="5385" y="461"/>
                  </a:lnTo>
                  <a:lnTo>
                    <a:pt x="5359" y="502"/>
                  </a:lnTo>
                  <a:lnTo>
                    <a:pt x="5328" y="545"/>
                  </a:lnTo>
                  <a:lnTo>
                    <a:pt x="5292" y="591"/>
                  </a:lnTo>
                  <a:lnTo>
                    <a:pt x="5253" y="639"/>
                  </a:lnTo>
                  <a:lnTo>
                    <a:pt x="5209" y="689"/>
                  </a:lnTo>
                  <a:lnTo>
                    <a:pt x="5160" y="739"/>
                  </a:lnTo>
                  <a:lnTo>
                    <a:pt x="5108" y="791"/>
                  </a:lnTo>
                  <a:lnTo>
                    <a:pt x="5080" y="815"/>
                  </a:lnTo>
                  <a:lnTo>
                    <a:pt x="5049" y="839"/>
                  </a:lnTo>
                  <a:lnTo>
                    <a:pt x="5019" y="863"/>
                  </a:lnTo>
                  <a:lnTo>
                    <a:pt x="4988" y="888"/>
                  </a:lnTo>
                  <a:lnTo>
                    <a:pt x="4955" y="912"/>
                  </a:lnTo>
                  <a:lnTo>
                    <a:pt x="4921" y="935"/>
                  </a:lnTo>
                  <a:lnTo>
                    <a:pt x="4885" y="957"/>
                  </a:lnTo>
                  <a:lnTo>
                    <a:pt x="4849" y="978"/>
                  </a:lnTo>
                  <a:lnTo>
                    <a:pt x="4812" y="999"/>
                  </a:lnTo>
                  <a:lnTo>
                    <a:pt x="4773" y="1018"/>
                  </a:lnTo>
                  <a:lnTo>
                    <a:pt x="4734" y="1036"/>
                  </a:lnTo>
                  <a:lnTo>
                    <a:pt x="4692" y="1054"/>
                  </a:lnTo>
                  <a:lnTo>
                    <a:pt x="4651" y="1070"/>
                  </a:lnTo>
                  <a:lnTo>
                    <a:pt x="4606" y="1085"/>
                  </a:lnTo>
                  <a:lnTo>
                    <a:pt x="4562" y="1098"/>
                  </a:lnTo>
                  <a:lnTo>
                    <a:pt x="4516" y="1111"/>
                  </a:lnTo>
                  <a:lnTo>
                    <a:pt x="4469" y="1120"/>
                  </a:lnTo>
                  <a:lnTo>
                    <a:pt x="4420" y="1128"/>
                  </a:lnTo>
                  <a:lnTo>
                    <a:pt x="4372" y="1136"/>
                  </a:lnTo>
                  <a:lnTo>
                    <a:pt x="4320" y="1141"/>
                  </a:lnTo>
                  <a:lnTo>
                    <a:pt x="4268" y="1144"/>
                  </a:lnTo>
                  <a:lnTo>
                    <a:pt x="4215" y="1144"/>
                  </a:lnTo>
                  <a:lnTo>
                    <a:pt x="4161" y="1144"/>
                  </a:lnTo>
                  <a:lnTo>
                    <a:pt x="4105" y="1141"/>
                  </a:lnTo>
                  <a:lnTo>
                    <a:pt x="4047" y="1136"/>
                  </a:lnTo>
                  <a:lnTo>
                    <a:pt x="3988" y="1128"/>
                  </a:lnTo>
                  <a:lnTo>
                    <a:pt x="3929" y="1119"/>
                  </a:lnTo>
                  <a:lnTo>
                    <a:pt x="3869" y="1106"/>
                  </a:lnTo>
                  <a:lnTo>
                    <a:pt x="3807" y="1090"/>
                  </a:lnTo>
                  <a:lnTo>
                    <a:pt x="3743" y="1072"/>
                  </a:lnTo>
                  <a:lnTo>
                    <a:pt x="3677" y="1051"/>
                  </a:lnTo>
                  <a:lnTo>
                    <a:pt x="3612" y="1027"/>
                  </a:lnTo>
                  <a:lnTo>
                    <a:pt x="3544" y="1001"/>
                  </a:lnTo>
                  <a:lnTo>
                    <a:pt x="3476" y="970"/>
                  </a:lnTo>
                  <a:lnTo>
                    <a:pt x="3405" y="938"/>
                  </a:lnTo>
                  <a:lnTo>
                    <a:pt x="3335" y="902"/>
                  </a:lnTo>
                  <a:lnTo>
                    <a:pt x="3261" y="862"/>
                  </a:lnTo>
                  <a:lnTo>
                    <a:pt x="3187" y="820"/>
                  </a:lnTo>
                  <a:lnTo>
                    <a:pt x="3187" y="820"/>
                  </a:lnTo>
                  <a:lnTo>
                    <a:pt x="3040" y="733"/>
                  </a:lnTo>
                  <a:lnTo>
                    <a:pt x="2899" y="652"/>
                  </a:lnTo>
                  <a:lnTo>
                    <a:pt x="2761" y="576"/>
                  </a:lnTo>
                  <a:lnTo>
                    <a:pt x="2628" y="505"/>
                  </a:lnTo>
                  <a:lnTo>
                    <a:pt x="2499" y="439"/>
                  </a:lnTo>
                  <a:lnTo>
                    <a:pt x="2374" y="379"/>
                  </a:lnTo>
                  <a:lnTo>
                    <a:pt x="2253" y="323"/>
                  </a:lnTo>
                  <a:lnTo>
                    <a:pt x="2135" y="273"/>
                  </a:lnTo>
                  <a:lnTo>
                    <a:pt x="2022" y="226"/>
                  </a:lnTo>
                  <a:lnTo>
                    <a:pt x="1911" y="184"/>
                  </a:lnTo>
                  <a:lnTo>
                    <a:pt x="1804" y="147"/>
                  </a:lnTo>
                  <a:lnTo>
                    <a:pt x="1700" y="114"/>
                  </a:lnTo>
                  <a:lnTo>
                    <a:pt x="1599" y="85"/>
                  </a:lnTo>
                  <a:lnTo>
                    <a:pt x="1500" y="61"/>
                  </a:lnTo>
                  <a:lnTo>
                    <a:pt x="1405" y="40"/>
                  </a:lnTo>
                  <a:lnTo>
                    <a:pt x="1312" y="25"/>
                  </a:lnTo>
                  <a:lnTo>
                    <a:pt x="1220" y="13"/>
                  </a:lnTo>
                  <a:lnTo>
                    <a:pt x="1131" y="4"/>
                  </a:lnTo>
                  <a:lnTo>
                    <a:pt x="1044" y="0"/>
                  </a:lnTo>
                  <a:lnTo>
                    <a:pt x="958" y="0"/>
                  </a:lnTo>
                  <a:lnTo>
                    <a:pt x="874" y="1"/>
                  </a:lnTo>
                  <a:lnTo>
                    <a:pt x="791" y="8"/>
                  </a:lnTo>
                  <a:lnTo>
                    <a:pt x="709" y="17"/>
                  </a:lnTo>
                  <a:lnTo>
                    <a:pt x="628" y="32"/>
                  </a:lnTo>
                  <a:lnTo>
                    <a:pt x="549" y="48"/>
                  </a:lnTo>
                  <a:lnTo>
                    <a:pt x="470" y="67"/>
                  </a:lnTo>
                  <a:lnTo>
                    <a:pt x="391" y="88"/>
                  </a:lnTo>
                  <a:lnTo>
                    <a:pt x="313" y="114"/>
                  </a:lnTo>
                  <a:lnTo>
                    <a:pt x="234" y="143"/>
                  </a:lnTo>
                  <a:lnTo>
                    <a:pt x="156" y="174"/>
                  </a:lnTo>
                  <a:lnTo>
                    <a:pt x="77" y="208"/>
                  </a:lnTo>
                  <a:lnTo>
                    <a:pt x="0" y="243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52707" name="Freeform 35"/>
            <p:cNvSpPr>
              <a:spLocks/>
            </p:cNvSpPr>
            <p:nvPr userDrawn="1"/>
          </p:nvSpPr>
          <p:spPr bwMode="auto">
            <a:xfrm>
              <a:off x="778" y="1160"/>
              <a:ext cx="5461" cy="544"/>
            </a:xfrm>
            <a:custGeom>
              <a:avLst/>
              <a:gdLst/>
              <a:ahLst/>
              <a:cxnLst>
                <a:cxn ang="0">
                  <a:pos x="5461" y="247"/>
                </a:cxn>
                <a:cxn ang="0">
                  <a:pos x="5429" y="308"/>
                </a:cxn>
                <a:cxn ang="0">
                  <a:pos x="5390" y="376"/>
                </a:cxn>
                <a:cxn ang="0">
                  <a:pos x="5333" y="460"/>
                </a:cxn>
                <a:cxn ang="0">
                  <a:pos x="5259" y="557"/>
                </a:cxn>
                <a:cxn ang="0">
                  <a:pos x="5168" y="659"/>
                </a:cxn>
                <a:cxn ang="0">
                  <a:pos x="5088" y="736"/>
                </a:cxn>
                <a:cxn ang="0">
                  <a:pos x="5029" y="788"/>
                </a:cxn>
                <a:cxn ang="0">
                  <a:pos x="4965" y="836"/>
                </a:cxn>
                <a:cxn ang="0">
                  <a:pos x="4897" y="883"/>
                </a:cxn>
                <a:cxn ang="0">
                  <a:pos x="4823" y="927"/>
                </a:cxn>
                <a:cxn ang="0">
                  <a:pos x="4746" y="965"/>
                </a:cxn>
                <a:cxn ang="0">
                  <a:pos x="4662" y="1001"/>
                </a:cxn>
                <a:cxn ang="0">
                  <a:pos x="4575" y="1032"/>
                </a:cxn>
                <a:cxn ang="0">
                  <a:pos x="4483" y="1056"/>
                </a:cxn>
                <a:cxn ang="0">
                  <a:pos x="4385" y="1074"/>
                </a:cxn>
                <a:cxn ang="0">
                  <a:pos x="4282" y="1083"/>
                </a:cxn>
                <a:cxn ang="0">
                  <a:pos x="4175" y="1087"/>
                </a:cxn>
                <a:cxn ang="0">
                  <a:pos x="4061" y="1080"/>
                </a:cxn>
                <a:cxn ang="0">
                  <a:pos x="3943" y="1064"/>
                </a:cxn>
                <a:cxn ang="0">
                  <a:pos x="3819" y="1038"/>
                </a:cxn>
                <a:cxn ang="0">
                  <a:pos x="3690" y="1003"/>
                </a:cxn>
                <a:cxn ang="0">
                  <a:pos x="3556" y="954"/>
                </a:cxn>
                <a:cxn ang="0">
                  <a:pos x="3417" y="894"/>
                </a:cxn>
                <a:cxn ang="0">
                  <a:pos x="3271" y="820"/>
                </a:cxn>
                <a:cxn ang="0">
                  <a:pos x="3196" y="780"/>
                </a:cxn>
                <a:cxn ang="0">
                  <a:pos x="2904" y="617"/>
                </a:cxn>
                <a:cxn ang="0">
                  <a:pos x="2632" y="475"/>
                </a:cxn>
                <a:cxn ang="0">
                  <a:pos x="2377" y="354"/>
                </a:cxn>
                <a:cxn ang="0">
                  <a:pos x="2137" y="250"/>
                </a:cxn>
                <a:cxn ang="0">
                  <a:pos x="1912" y="166"/>
                </a:cxn>
                <a:cxn ang="0">
                  <a:pos x="1699" y="100"/>
                </a:cxn>
                <a:cxn ang="0">
                  <a:pos x="1499" y="52"/>
                </a:cxn>
                <a:cxn ang="0">
                  <a:pos x="1309" y="19"/>
                </a:cxn>
                <a:cxn ang="0">
                  <a:pos x="1129" y="2"/>
                </a:cxn>
                <a:cxn ang="0">
                  <a:pos x="955" y="0"/>
                </a:cxn>
                <a:cxn ang="0">
                  <a:pos x="789" y="13"/>
                </a:cxn>
                <a:cxn ang="0">
                  <a:pos x="626" y="39"/>
                </a:cxn>
                <a:cxn ang="0">
                  <a:pos x="468" y="77"/>
                </a:cxn>
                <a:cxn ang="0">
                  <a:pos x="312" y="129"/>
                </a:cxn>
                <a:cxn ang="0">
                  <a:pos x="157" y="192"/>
                </a:cxn>
                <a:cxn ang="0">
                  <a:pos x="0" y="266"/>
                </a:cxn>
              </a:cxnLst>
              <a:rect l="0" t="0" r="r" b="b"/>
              <a:pathLst>
                <a:path w="5461" h="1087">
                  <a:moveTo>
                    <a:pt x="5461" y="247"/>
                  </a:moveTo>
                  <a:lnTo>
                    <a:pt x="5461" y="247"/>
                  </a:lnTo>
                  <a:lnTo>
                    <a:pt x="5452" y="263"/>
                  </a:lnTo>
                  <a:lnTo>
                    <a:pt x="5429" y="308"/>
                  </a:lnTo>
                  <a:lnTo>
                    <a:pt x="5411" y="339"/>
                  </a:lnTo>
                  <a:lnTo>
                    <a:pt x="5390" y="376"/>
                  </a:lnTo>
                  <a:lnTo>
                    <a:pt x="5363" y="417"/>
                  </a:lnTo>
                  <a:lnTo>
                    <a:pt x="5333" y="460"/>
                  </a:lnTo>
                  <a:lnTo>
                    <a:pt x="5298" y="507"/>
                  </a:lnTo>
                  <a:lnTo>
                    <a:pt x="5259" y="557"/>
                  </a:lnTo>
                  <a:lnTo>
                    <a:pt x="5216" y="607"/>
                  </a:lnTo>
                  <a:lnTo>
                    <a:pt x="5168" y="659"/>
                  </a:lnTo>
                  <a:lnTo>
                    <a:pt x="5116" y="710"/>
                  </a:lnTo>
                  <a:lnTo>
                    <a:pt x="5088" y="736"/>
                  </a:lnTo>
                  <a:lnTo>
                    <a:pt x="5059" y="762"/>
                  </a:lnTo>
                  <a:lnTo>
                    <a:pt x="5029" y="788"/>
                  </a:lnTo>
                  <a:lnTo>
                    <a:pt x="4998" y="812"/>
                  </a:lnTo>
                  <a:lnTo>
                    <a:pt x="4965" y="836"/>
                  </a:lnTo>
                  <a:lnTo>
                    <a:pt x="4932" y="859"/>
                  </a:lnTo>
                  <a:lnTo>
                    <a:pt x="4897" y="883"/>
                  </a:lnTo>
                  <a:lnTo>
                    <a:pt x="4861" y="904"/>
                  </a:lnTo>
                  <a:lnTo>
                    <a:pt x="4823" y="927"/>
                  </a:lnTo>
                  <a:lnTo>
                    <a:pt x="4786" y="946"/>
                  </a:lnTo>
                  <a:lnTo>
                    <a:pt x="4746" y="965"/>
                  </a:lnTo>
                  <a:lnTo>
                    <a:pt x="4705" y="985"/>
                  </a:lnTo>
                  <a:lnTo>
                    <a:pt x="4662" y="1001"/>
                  </a:lnTo>
                  <a:lnTo>
                    <a:pt x="4619" y="1017"/>
                  </a:lnTo>
                  <a:lnTo>
                    <a:pt x="4575" y="1032"/>
                  </a:lnTo>
                  <a:lnTo>
                    <a:pt x="4529" y="1045"/>
                  </a:lnTo>
                  <a:lnTo>
                    <a:pt x="4483" y="1056"/>
                  </a:lnTo>
                  <a:lnTo>
                    <a:pt x="4435" y="1066"/>
                  </a:lnTo>
                  <a:lnTo>
                    <a:pt x="4385" y="1074"/>
                  </a:lnTo>
                  <a:lnTo>
                    <a:pt x="4335" y="1080"/>
                  </a:lnTo>
                  <a:lnTo>
                    <a:pt x="4282" y="1083"/>
                  </a:lnTo>
                  <a:lnTo>
                    <a:pt x="4229" y="1087"/>
                  </a:lnTo>
                  <a:lnTo>
                    <a:pt x="4175" y="1087"/>
                  </a:lnTo>
                  <a:lnTo>
                    <a:pt x="4118" y="1083"/>
                  </a:lnTo>
                  <a:lnTo>
                    <a:pt x="4061" y="1080"/>
                  </a:lnTo>
                  <a:lnTo>
                    <a:pt x="4003" y="1074"/>
                  </a:lnTo>
                  <a:lnTo>
                    <a:pt x="3943" y="1064"/>
                  </a:lnTo>
                  <a:lnTo>
                    <a:pt x="3882" y="1053"/>
                  </a:lnTo>
                  <a:lnTo>
                    <a:pt x="3819" y="1038"/>
                  </a:lnTo>
                  <a:lnTo>
                    <a:pt x="3756" y="1022"/>
                  </a:lnTo>
                  <a:lnTo>
                    <a:pt x="3690" y="1003"/>
                  </a:lnTo>
                  <a:lnTo>
                    <a:pt x="3624" y="980"/>
                  </a:lnTo>
                  <a:lnTo>
                    <a:pt x="3556" y="954"/>
                  </a:lnTo>
                  <a:lnTo>
                    <a:pt x="3488" y="925"/>
                  </a:lnTo>
                  <a:lnTo>
                    <a:pt x="3417" y="894"/>
                  </a:lnTo>
                  <a:lnTo>
                    <a:pt x="3345" y="859"/>
                  </a:lnTo>
                  <a:lnTo>
                    <a:pt x="3271" y="820"/>
                  </a:lnTo>
                  <a:lnTo>
                    <a:pt x="3196" y="780"/>
                  </a:lnTo>
                  <a:lnTo>
                    <a:pt x="3196" y="780"/>
                  </a:lnTo>
                  <a:lnTo>
                    <a:pt x="3049" y="696"/>
                  </a:lnTo>
                  <a:lnTo>
                    <a:pt x="2904" y="617"/>
                  </a:lnTo>
                  <a:lnTo>
                    <a:pt x="2766" y="542"/>
                  </a:lnTo>
                  <a:lnTo>
                    <a:pt x="2632" y="475"/>
                  </a:lnTo>
                  <a:lnTo>
                    <a:pt x="2502" y="412"/>
                  </a:lnTo>
                  <a:lnTo>
                    <a:pt x="2377" y="354"/>
                  </a:lnTo>
                  <a:lnTo>
                    <a:pt x="2255" y="299"/>
                  </a:lnTo>
                  <a:lnTo>
                    <a:pt x="2137" y="250"/>
                  </a:lnTo>
                  <a:lnTo>
                    <a:pt x="2021" y="207"/>
                  </a:lnTo>
                  <a:lnTo>
                    <a:pt x="1912" y="166"/>
                  </a:lnTo>
                  <a:lnTo>
                    <a:pt x="1803" y="131"/>
                  </a:lnTo>
                  <a:lnTo>
                    <a:pt x="1699" y="100"/>
                  </a:lnTo>
                  <a:lnTo>
                    <a:pt x="1598" y="74"/>
                  </a:lnTo>
                  <a:lnTo>
                    <a:pt x="1499" y="52"/>
                  </a:lnTo>
                  <a:lnTo>
                    <a:pt x="1402" y="34"/>
                  </a:lnTo>
                  <a:lnTo>
                    <a:pt x="1309" y="19"/>
                  </a:lnTo>
                  <a:lnTo>
                    <a:pt x="1218" y="8"/>
                  </a:lnTo>
                  <a:lnTo>
                    <a:pt x="1129" y="2"/>
                  </a:lnTo>
                  <a:lnTo>
                    <a:pt x="1041" y="0"/>
                  </a:lnTo>
                  <a:lnTo>
                    <a:pt x="955" y="0"/>
                  </a:lnTo>
                  <a:lnTo>
                    <a:pt x="872" y="5"/>
                  </a:lnTo>
                  <a:lnTo>
                    <a:pt x="789" y="13"/>
                  </a:lnTo>
                  <a:lnTo>
                    <a:pt x="707" y="24"/>
                  </a:lnTo>
                  <a:lnTo>
                    <a:pt x="626" y="39"/>
                  </a:lnTo>
                  <a:lnTo>
                    <a:pt x="547" y="56"/>
                  </a:lnTo>
                  <a:lnTo>
                    <a:pt x="468" y="77"/>
                  </a:lnTo>
                  <a:lnTo>
                    <a:pt x="390" y="102"/>
                  </a:lnTo>
                  <a:lnTo>
                    <a:pt x="312" y="129"/>
                  </a:lnTo>
                  <a:lnTo>
                    <a:pt x="235" y="160"/>
                  </a:lnTo>
                  <a:lnTo>
                    <a:pt x="157" y="192"/>
                  </a:lnTo>
                  <a:lnTo>
                    <a:pt x="78" y="228"/>
                  </a:lnTo>
                  <a:lnTo>
                    <a:pt x="0" y="26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52708" name="Freeform 36"/>
            <p:cNvSpPr>
              <a:spLocks/>
            </p:cNvSpPr>
            <p:nvPr userDrawn="1"/>
          </p:nvSpPr>
          <p:spPr bwMode="auto">
            <a:xfrm>
              <a:off x="806" y="1176"/>
              <a:ext cx="5459" cy="514"/>
            </a:xfrm>
            <a:custGeom>
              <a:avLst/>
              <a:gdLst/>
              <a:ahLst/>
              <a:cxnLst>
                <a:cxn ang="0">
                  <a:pos x="5459" y="159"/>
                </a:cxn>
                <a:cxn ang="0">
                  <a:pos x="5428" y="221"/>
                </a:cxn>
                <a:cxn ang="0">
                  <a:pos x="5390" y="290"/>
                </a:cxn>
                <a:cxn ang="0">
                  <a:pos x="5334" y="376"/>
                </a:cxn>
                <a:cxn ang="0">
                  <a:pos x="5262" y="474"/>
                </a:cxn>
                <a:cxn ang="0">
                  <a:pos x="5173" y="579"/>
                </a:cxn>
                <a:cxn ang="0">
                  <a:pos x="5094" y="658"/>
                </a:cxn>
                <a:cxn ang="0">
                  <a:pos x="5035" y="710"/>
                </a:cxn>
                <a:cxn ang="0">
                  <a:pos x="4973" y="762"/>
                </a:cxn>
                <a:cxn ang="0">
                  <a:pos x="4905" y="809"/>
                </a:cxn>
                <a:cxn ang="0">
                  <a:pos x="4833" y="854"/>
                </a:cxn>
                <a:cxn ang="0">
                  <a:pos x="4755" y="896"/>
                </a:cxn>
                <a:cxn ang="0">
                  <a:pos x="4673" y="933"/>
                </a:cxn>
                <a:cxn ang="0">
                  <a:pos x="4586" y="965"/>
                </a:cxn>
                <a:cxn ang="0">
                  <a:pos x="4494" y="991"/>
                </a:cxn>
                <a:cxn ang="0">
                  <a:pos x="4395" y="1010"/>
                </a:cxn>
                <a:cxn ang="0">
                  <a:pos x="4294" y="1023"/>
                </a:cxn>
                <a:cxn ang="0">
                  <a:pos x="4186" y="1028"/>
                </a:cxn>
                <a:cxn ang="0">
                  <a:pos x="4072" y="1025"/>
                </a:cxn>
                <a:cxn ang="0">
                  <a:pos x="3954" y="1010"/>
                </a:cxn>
                <a:cxn ang="0">
                  <a:pos x="3830" y="988"/>
                </a:cxn>
                <a:cxn ang="0">
                  <a:pos x="3701" y="954"/>
                </a:cxn>
                <a:cxn ang="0">
                  <a:pos x="3567" y="909"/>
                </a:cxn>
                <a:cxn ang="0">
                  <a:pos x="3425" y="851"/>
                </a:cxn>
                <a:cxn ang="0">
                  <a:pos x="3279" y="779"/>
                </a:cxn>
                <a:cxn ang="0">
                  <a:pos x="3204" y="739"/>
                </a:cxn>
                <a:cxn ang="0">
                  <a:pos x="2910" y="582"/>
                </a:cxn>
                <a:cxn ang="0">
                  <a:pos x="2635" y="445"/>
                </a:cxn>
                <a:cxn ang="0">
                  <a:pos x="2377" y="327"/>
                </a:cxn>
                <a:cxn ang="0">
                  <a:pos x="2135" y="230"/>
                </a:cxn>
                <a:cxn ang="0">
                  <a:pos x="1909" y="150"/>
                </a:cxn>
                <a:cxn ang="0">
                  <a:pos x="1696" y="88"/>
                </a:cxn>
                <a:cxn ang="0">
                  <a:pos x="1495" y="43"/>
                </a:cxn>
                <a:cxn ang="0">
                  <a:pos x="1305" y="14"/>
                </a:cxn>
                <a:cxn ang="0">
                  <a:pos x="1124" y="1"/>
                </a:cxn>
                <a:cxn ang="0">
                  <a:pos x="951" y="3"/>
                </a:cxn>
                <a:cxn ang="0">
                  <a:pos x="784" y="19"/>
                </a:cxn>
                <a:cxn ang="0">
                  <a:pos x="623" y="48"/>
                </a:cxn>
                <a:cxn ang="0">
                  <a:pos x="465" y="92"/>
                </a:cxn>
                <a:cxn ang="0">
                  <a:pos x="309" y="145"/>
                </a:cxn>
                <a:cxn ang="0">
                  <a:pos x="155" y="211"/>
                </a:cxn>
                <a:cxn ang="0">
                  <a:pos x="0" y="289"/>
                </a:cxn>
              </a:cxnLst>
              <a:rect l="0" t="0" r="r" b="b"/>
              <a:pathLst>
                <a:path w="5459" h="1028">
                  <a:moveTo>
                    <a:pt x="5459" y="159"/>
                  </a:moveTo>
                  <a:lnTo>
                    <a:pt x="5459" y="159"/>
                  </a:lnTo>
                  <a:lnTo>
                    <a:pt x="5451" y="176"/>
                  </a:lnTo>
                  <a:lnTo>
                    <a:pt x="5428" y="221"/>
                  </a:lnTo>
                  <a:lnTo>
                    <a:pt x="5410" y="253"/>
                  </a:lnTo>
                  <a:lnTo>
                    <a:pt x="5390" y="290"/>
                  </a:lnTo>
                  <a:lnTo>
                    <a:pt x="5365" y="331"/>
                  </a:lnTo>
                  <a:lnTo>
                    <a:pt x="5334" y="376"/>
                  </a:lnTo>
                  <a:lnTo>
                    <a:pt x="5301" y="424"/>
                  </a:lnTo>
                  <a:lnTo>
                    <a:pt x="5262" y="474"/>
                  </a:lnTo>
                  <a:lnTo>
                    <a:pt x="5220" y="526"/>
                  </a:lnTo>
                  <a:lnTo>
                    <a:pt x="5173" y="579"/>
                  </a:lnTo>
                  <a:lnTo>
                    <a:pt x="5122" y="633"/>
                  </a:lnTo>
                  <a:lnTo>
                    <a:pt x="5094" y="658"/>
                  </a:lnTo>
                  <a:lnTo>
                    <a:pt x="5066" y="684"/>
                  </a:lnTo>
                  <a:lnTo>
                    <a:pt x="5035" y="710"/>
                  </a:lnTo>
                  <a:lnTo>
                    <a:pt x="5005" y="736"/>
                  </a:lnTo>
                  <a:lnTo>
                    <a:pt x="4973" y="762"/>
                  </a:lnTo>
                  <a:lnTo>
                    <a:pt x="4940" y="786"/>
                  </a:lnTo>
                  <a:lnTo>
                    <a:pt x="4905" y="809"/>
                  </a:lnTo>
                  <a:lnTo>
                    <a:pt x="4869" y="833"/>
                  </a:lnTo>
                  <a:lnTo>
                    <a:pt x="4833" y="854"/>
                  </a:lnTo>
                  <a:lnTo>
                    <a:pt x="4794" y="876"/>
                  </a:lnTo>
                  <a:lnTo>
                    <a:pt x="4755" y="896"/>
                  </a:lnTo>
                  <a:lnTo>
                    <a:pt x="4715" y="915"/>
                  </a:lnTo>
                  <a:lnTo>
                    <a:pt x="4673" y="933"/>
                  </a:lnTo>
                  <a:lnTo>
                    <a:pt x="4630" y="951"/>
                  </a:lnTo>
                  <a:lnTo>
                    <a:pt x="4586" y="965"/>
                  </a:lnTo>
                  <a:lnTo>
                    <a:pt x="4540" y="980"/>
                  </a:lnTo>
                  <a:lnTo>
                    <a:pt x="4494" y="991"/>
                  </a:lnTo>
                  <a:lnTo>
                    <a:pt x="4445" y="1002"/>
                  </a:lnTo>
                  <a:lnTo>
                    <a:pt x="4395" y="1010"/>
                  </a:lnTo>
                  <a:lnTo>
                    <a:pt x="4345" y="1018"/>
                  </a:lnTo>
                  <a:lnTo>
                    <a:pt x="4294" y="1023"/>
                  </a:lnTo>
                  <a:lnTo>
                    <a:pt x="4240" y="1027"/>
                  </a:lnTo>
                  <a:lnTo>
                    <a:pt x="4186" y="1028"/>
                  </a:lnTo>
                  <a:lnTo>
                    <a:pt x="4130" y="1028"/>
                  </a:lnTo>
                  <a:lnTo>
                    <a:pt x="4072" y="1025"/>
                  </a:lnTo>
                  <a:lnTo>
                    <a:pt x="4014" y="1018"/>
                  </a:lnTo>
                  <a:lnTo>
                    <a:pt x="3954" y="1010"/>
                  </a:lnTo>
                  <a:lnTo>
                    <a:pt x="3893" y="1001"/>
                  </a:lnTo>
                  <a:lnTo>
                    <a:pt x="3830" y="988"/>
                  </a:lnTo>
                  <a:lnTo>
                    <a:pt x="3766" y="972"/>
                  </a:lnTo>
                  <a:lnTo>
                    <a:pt x="3701" y="954"/>
                  </a:lnTo>
                  <a:lnTo>
                    <a:pt x="3635" y="933"/>
                  </a:lnTo>
                  <a:lnTo>
                    <a:pt x="3567" y="909"/>
                  </a:lnTo>
                  <a:lnTo>
                    <a:pt x="3496" y="881"/>
                  </a:lnTo>
                  <a:lnTo>
                    <a:pt x="3425" y="851"/>
                  </a:lnTo>
                  <a:lnTo>
                    <a:pt x="3353" y="817"/>
                  </a:lnTo>
                  <a:lnTo>
                    <a:pt x="3279" y="779"/>
                  </a:lnTo>
                  <a:lnTo>
                    <a:pt x="3204" y="739"/>
                  </a:lnTo>
                  <a:lnTo>
                    <a:pt x="3204" y="739"/>
                  </a:lnTo>
                  <a:lnTo>
                    <a:pt x="3054" y="658"/>
                  </a:lnTo>
                  <a:lnTo>
                    <a:pt x="2910" y="582"/>
                  </a:lnTo>
                  <a:lnTo>
                    <a:pt x="2770" y="511"/>
                  </a:lnTo>
                  <a:lnTo>
                    <a:pt x="2635" y="445"/>
                  </a:lnTo>
                  <a:lnTo>
                    <a:pt x="2503" y="384"/>
                  </a:lnTo>
                  <a:lnTo>
                    <a:pt x="2377" y="327"/>
                  </a:lnTo>
                  <a:lnTo>
                    <a:pt x="2254" y="277"/>
                  </a:lnTo>
                  <a:lnTo>
                    <a:pt x="2135" y="230"/>
                  </a:lnTo>
                  <a:lnTo>
                    <a:pt x="2021" y="189"/>
                  </a:lnTo>
                  <a:lnTo>
                    <a:pt x="1909" y="150"/>
                  </a:lnTo>
                  <a:lnTo>
                    <a:pt x="1800" y="117"/>
                  </a:lnTo>
                  <a:lnTo>
                    <a:pt x="1696" y="88"/>
                  </a:lnTo>
                  <a:lnTo>
                    <a:pt x="1595" y="64"/>
                  </a:lnTo>
                  <a:lnTo>
                    <a:pt x="1495" y="43"/>
                  </a:lnTo>
                  <a:lnTo>
                    <a:pt x="1399" y="27"/>
                  </a:lnTo>
                  <a:lnTo>
                    <a:pt x="1305" y="14"/>
                  </a:lnTo>
                  <a:lnTo>
                    <a:pt x="1213" y="6"/>
                  </a:lnTo>
                  <a:lnTo>
                    <a:pt x="1124" y="1"/>
                  </a:lnTo>
                  <a:lnTo>
                    <a:pt x="1037" y="0"/>
                  </a:lnTo>
                  <a:lnTo>
                    <a:pt x="951" y="3"/>
                  </a:lnTo>
                  <a:lnTo>
                    <a:pt x="867" y="9"/>
                  </a:lnTo>
                  <a:lnTo>
                    <a:pt x="784" y="19"/>
                  </a:lnTo>
                  <a:lnTo>
                    <a:pt x="704" y="32"/>
                  </a:lnTo>
                  <a:lnTo>
                    <a:pt x="623" y="48"/>
                  </a:lnTo>
                  <a:lnTo>
                    <a:pt x="544" y="67"/>
                  </a:lnTo>
                  <a:lnTo>
                    <a:pt x="465" y="92"/>
                  </a:lnTo>
                  <a:lnTo>
                    <a:pt x="387" y="117"/>
                  </a:lnTo>
                  <a:lnTo>
                    <a:pt x="309" y="145"/>
                  </a:lnTo>
                  <a:lnTo>
                    <a:pt x="232" y="177"/>
                  </a:lnTo>
                  <a:lnTo>
                    <a:pt x="155" y="211"/>
                  </a:lnTo>
                  <a:lnTo>
                    <a:pt x="77" y="248"/>
                  </a:lnTo>
                  <a:lnTo>
                    <a:pt x="0" y="289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52709" name="Freeform 37"/>
            <p:cNvSpPr>
              <a:spLocks/>
            </p:cNvSpPr>
            <p:nvPr userDrawn="1"/>
          </p:nvSpPr>
          <p:spPr bwMode="auto">
            <a:xfrm>
              <a:off x="835" y="1192"/>
              <a:ext cx="5455" cy="485"/>
            </a:xfrm>
            <a:custGeom>
              <a:avLst/>
              <a:gdLst/>
              <a:ahLst/>
              <a:cxnLst>
                <a:cxn ang="0">
                  <a:pos x="5455" y="71"/>
                </a:cxn>
                <a:cxn ang="0">
                  <a:pos x="5426" y="132"/>
                </a:cxn>
                <a:cxn ang="0">
                  <a:pos x="5388" y="203"/>
                </a:cxn>
                <a:cxn ang="0">
                  <a:pos x="5334" y="291"/>
                </a:cxn>
                <a:cxn ang="0">
                  <a:pos x="5263" y="391"/>
                </a:cxn>
                <a:cxn ang="0">
                  <a:pos x="5176" y="499"/>
                </a:cxn>
                <a:cxn ang="0">
                  <a:pos x="5098" y="580"/>
                </a:cxn>
                <a:cxn ang="0">
                  <a:pos x="5041" y="633"/>
                </a:cxn>
                <a:cxn ang="0">
                  <a:pos x="4979" y="685"/>
                </a:cxn>
                <a:cxn ang="0">
                  <a:pos x="4912" y="735"/>
                </a:cxn>
                <a:cxn ang="0">
                  <a:pos x="4840" y="781"/>
                </a:cxn>
                <a:cxn ang="0">
                  <a:pos x="4763" y="825"/>
                </a:cxn>
                <a:cxn ang="0">
                  <a:pos x="4682" y="864"/>
                </a:cxn>
                <a:cxn ang="0">
                  <a:pos x="4594" y="898"/>
                </a:cxn>
                <a:cxn ang="0">
                  <a:pos x="4502" y="927"/>
                </a:cxn>
                <a:cxn ang="0">
                  <a:pos x="4405" y="948"/>
                </a:cxn>
                <a:cxn ang="0">
                  <a:pos x="4304" y="962"/>
                </a:cxn>
                <a:cxn ang="0">
                  <a:pos x="4196" y="969"/>
                </a:cxn>
                <a:cxn ang="0">
                  <a:pos x="4083" y="967"/>
                </a:cxn>
                <a:cxn ang="0">
                  <a:pos x="3964" y="957"/>
                </a:cxn>
                <a:cxn ang="0">
                  <a:pos x="3840" y="936"/>
                </a:cxn>
                <a:cxn ang="0">
                  <a:pos x="3710" y="904"/>
                </a:cxn>
                <a:cxn ang="0">
                  <a:pos x="3574" y="861"/>
                </a:cxn>
                <a:cxn ang="0">
                  <a:pos x="3432" y="806"/>
                </a:cxn>
                <a:cxn ang="0">
                  <a:pos x="3285" y="738"/>
                </a:cxn>
                <a:cxn ang="0">
                  <a:pos x="3210" y="699"/>
                </a:cxn>
                <a:cxn ang="0">
                  <a:pos x="2913" y="547"/>
                </a:cxn>
                <a:cxn ang="0">
                  <a:pos x="2636" y="415"/>
                </a:cxn>
                <a:cxn ang="0">
                  <a:pos x="2377" y="302"/>
                </a:cxn>
                <a:cxn ang="0">
                  <a:pos x="2134" y="208"/>
                </a:cxn>
                <a:cxn ang="0">
                  <a:pos x="1906" y="132"/>
                </a:cxn>
                <a:cxn ang="0">
                  <a:pos x="1692" y="76"/>
                </a:cxn>
                <a:cxn ang="0">
                  <a:pos x="1491" y="34"/>
                </a:cxn>
                <a:cxn ang="0">
                  <a:pos x="1301" y="8"/>
                </a:cxn>
                <a:cxn ang="0">
                  <a:pos x="1119" y="0"/>
                </a:cxn>
                <a:cxn ang="0">
                  <a:pos x="945" y="5"/>
                </a:cxn>
                <a:cxn ang="0">
                  <a:pos x="780" y="24"/>
                </a:cxn>
                <a:cxn ang="0">
                  <a:pos x="619" y="56"/>
                </a:cxn>
                <a:cxn ang="0">
                  <a:pos x="461" y="103"/>
                </a:cxn>
                <a:cxn ang="0">
                  <a:pos x="307" y="161"/>
                </a:cxn>
                <a:cxn ang="0">
                  <a:pos x="153" y="231"/>
                </a:cxn>
                <a:cxn ang="0">
                  <a:pos x="0" y="312"/>
                </a:cxn>
              </a:cxnLst>
              <a:rect l="0" t="0" r="r" b="b"/>
              <a:pathLst>
                <a:path w="5455" h="970">
                  <a:moveTo>
                    <a:pt x="5455" y="71"/>
                  </a:moveTo>
                  <a:lnTo>
                    <a:pt x="5455" y="71"/>
                  </a:lnTo>
                  <a:lnTo>
                    <a:pt x="5448" y="87"/>
                  </a:lnTo>
                  <a:lnTo>
                    <a:pt x="5426" y="132"/>
                  </a:lnTo>
                  <a:lnTo>
                    <a:pt x="5409" y="165"/>
                  </a:lnTo>
                  <a:lnTo>
                    <a:pt x="5388" y="203"/>
                  </a:lnTo>
                  <a:lnTo>
                    <a:pt x="5363" y="245"/>
                  </a:lnTo>
                  <a:lnTo>
                    <a:pt x="5334" y="291"/>
                  </a:lnTo>
                  <a:lnTo>
                    <a:pt x="5301" y="339"/>
                  </a:lnTo>
                  <a:lnTo>
                    <a:pt x="5263" y="391"/>
                  </a:lnTo>
                  <a:lnTo>
                    <a:pt x="5222" y="444"/>
                  </a:lnTo>
                  <a:lnTo>
                    <a:pt x="5176" y="499"/>
                  </a:lnTo>
                  <a:lnTo>
                    <a:pt x="5126" y="552"/>
                  </a:lnTo>
                  <a:lnTo>
                    <a:pt x="5098" y="580"/>
                  </a:lnTo>
                  <a:lnTo>
                    <a:pt x="5070" y="607"/>
                  </a:lnTo>
                  <a:lnTo>
                    <a:pt x="5041" y="633"/>
                  </a:lnTo>
                  <a:lnTo>
                    <a:pt x="5011" y="659"/>
                  </a:lnTo>
                  <a:lnTo>
                    <a:pt x="4979" y="685"/>
                  </a:lnTo>
                  <a:lnTo>
                    <a:pt x="4945" y="710"/>
                  </a:lnTo>
                  <a:lnTo>
                    <a:pt x="4912" y="735"/>
                  </a:lnTo>
                  <a:lnTo>
                    <a:pt x="4876" y="759"/>
                  </a:lnTo>
                  <a:lnTo>
                    <a:pt x="4840" y="781"/>
                  </a:lnTo>
                  <a:lnTo>
                    <a:pt x="4802" y="804"/>
                  </a:lnTo>
                  <a:lnTo>
                    <a:pt x="4763" y="825"/>
                  </a:lnTo>
                  <a:lnTo>
                    <a:pt x="4723" y="844"/>
                  </a:lnTo>
                  <a:lnTo>
                    <a:pt x="4682" y="864"/>
                  </a:lnTo>
                  <a:lnTo>
                    <a:pt x="4639" y="882"/>
                  </a:lnTo>
                  <a:lnTo>
                    <a:pt x="4594" y="898"/>
                  </a:lnTo>
                  <a:lnTo>
                    <a:pt x="4550" y="912"/>
                  </a:lnTo>
                  <a:lnTo>
                    <a:pt x="4502" y="927"/>
                  </a:lnTo>
                  <a:lnTo>
                    <a:pt x="4455" y="938"/>
                  </a:lnTo>
                  <a:lnTo>
                    <a:pt x="4405" y="948"/>
                  </a:lnTo>
                  <a:lnTo>
                    <a:pt x="4355" y="956"/>
                  </a:lnTo>
                  <a:lnTo>
                    <a:pt x="4304" y="962"/>
                  </a:lnTo>
                  <a:lnTo>
                    <a:pt x="4250" y="967"/>
                  </a:lnTo>
                  <a:lnTo>
                    <a:pt x="4196" y="969"/>
                  </a:lnTo>
                  <a:lnTo>
                    <a:pt x="4140" y="970"/>
                  </a:lnTo>
                  <a:lnTo>
                    <a:pt x="4083" y="967"/>
                  </a:lnTo>
                  <a:lnTo>
                    <a:pt x="4023" y="964"/>
                  </a:lnTo>
                  <a:lnTo>
                    <a:pt x="3964" y="957"/>
                  </a:lnTo>
                  <a:lnTo>
                    <a:pt x="3903" y="948"/>
                  </a:lnTo>
                  <a:lnTo>
                    <a:pt x="3840" y="936"/>
                  </a:lnTo>
                  <a:lnTo>
                    <a:pt x="3775" y="922"/>
                  </a:lnTo>
                  <a:lnTo>
                    <a:pt x="3710" y="904"/>
                  </a:lnTo>
                  <a:lnTo>
                    <a:pt x="3643" y="885"/>
                  </a:lnTo>
                  <a:lnTo>
                    <a:pt x="3574" y="861"/>
                  </a:lnTo>
                  <a:lnTo>
                    <a:pt x="3504" y="835"/>
                  </a:lnTo>
                  <a:lnTo>
                    <a:pt x="3432" y="806"/>
                  </a:lnTo>
                  <a:lnTo>
                    <a:pt x="3360" y="773"/>
                  </a:lnTo>
                  <a:lnTo>
                    <a:pt x="3285" y="738"/>
                  </a:lnTo>
                  <a:lnTo>
                    <a:pt x="3210" y="699"/>
                  </a:lnTo>
                  <a:lnTo>
                    <a:pt x="3210" y="699"/>
                  </a:lnTo>
                  <a:lnTo>
                    <a:pt x="3059" y="620"/>
                  </a:lnTo>
                  <a:lnTo>
                    <a:pt x="2913" y="547"/>
                  </a:lnTo>
                  <a:lnTo>
                    <a:pt x="2772" y="478"/>
                  </a:lnTo>
                  <a:lnTo>
                    <a:pt x="2636" y="415"/>
                  </a:lnTo>
                  <a:lnTo>
                    <a:pt x="2505" y="357"/>
                  </a:lnTo>
                  <a:lnTo>
                    <a:pt x="2377" y="302"/>
                  </a:lnTo>
                  <a:lnTo>
                    <a:pt x="2253" y="253"/>
                  </a:lnTo>
                  <a:lnTo>
                    <a:pt x="2134" y="208"/>
                  </a:lnTo>
                  <a:lnTo>
                    <a:pt x="2019" y="169"/>
                  </a:lnTo>
                  <a:lnTo>
                    <a:pt x="1906" y="132"/>
                  </a:lnTo>
                  <a:lnTo>
                    <a:pt x="1798" y="102"/>
                  </a:lnTo>
                  <a:lnTo>
                    <a:pt x="1692" y="76"/>
                  </a:lnTo>
                  <a:lnTo>
                    <a:pt x="1590" y="52"/>
                  </a:lnTo>
                  <a:lnTo>
                    <a:pt x="1491" y="34"/>
                  </a:lnTo>
                  <a:lnTo>
                    <a:pt x="1394" y="19"/>
                  </a:lnTo>
                  <a:lnTo>
                    <a:pt x="1301" y="8"/>
                  </a:lnTo>
                  <a:lnTo>
                    <a:pt x="1209" y="2"/>
                  </a:lnTo>
                  <a:lnTo>
                    <a:pt x="1119" y="0"/>
                  </a:lnTo>
                  <a:lnTo>
                    <a:pt x="1031" y="0"/>
                  </a:lnTo>
                  <a:lnTo>
                    <a:pt x="945" y="5"/>
                  </a:lnTo>
                  <a:lnTo>
                    <a:pt x="862" y="13"/>
                  </a:lnTo>
                  <a:lnTo>
                    <a:pt x="780" y="24"/>
                  </a:lnTo>
                  <a:lnTo>
                    <a:pt x="698" y="39"/>
                  </a:lnTo>
                  <a:lnTo>
                    <a:pt x="619" y="56"/>
                  </a:lnTo>
                  <a:lnTo>
                    <a:pt x="540" y="79"/>
                  </a:lnTo>
                  <a:lnTo>
                    <a:pt x="461" y="103"/>
                  </a:lnTo>
                  <a:lnTo>
                    <a:pt x="384" y="131"/>
                  </a:lnTo>
                  <a:lnTo>
                    <a:pt x="307" y="161"/>
                  </a:lnTo>
                  <a:lnTo>
                    <a:pt x="230" y="194"/>
                  </a:lnTo>
                  <a:lnTo>
                    <a:pt x="153" y="231"/>
                  </a:lnTo>
                  <a:lnTo>
                    <a:pt x="76" y="270"/>
                  </a:lnTo>
                  <a:lnTo>
                    <a:pt x="0" y="31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52710" name="Freeform 38"/>
            <p:cNvSpPr>
              <a:spLocks/>
            </p:cNvSpPr>
            <p:nvPr userDrawn="1"/>
          </p:nvSpPr>
          <p:spPr bwMode="auto">
            <a:xfrm>
              <a:off x="864" y="1198"/>
              <a:ext cx="5451" cy="465"/>
            </a:xfrm>
            <a:custGeom>
              <a:avLst/>
              <a:gdLst/>
              <a:ahLst/>
              <a:cxnLst>
                <a:cxn ang="0">
                  <a:pos x="5451" y="0"/>
                </a:cxn>
                <a:cxn ang="0">
                  <a:pos x="5423" y="63"/>
                </a:cxn>
                <a:cxn ang="0">
                  <a:pos x="5386" y="134"/>
                </a:cxn>
                <a:cxn ang="0">
                  <a:pos x="5334" y="224"/>
                </a:cxn>
                <a:cxn ang="0">
                  <a:pos x="5265" y="326"/>
                </a:cxn>
                <a:cxn ang="0">
                  <a:pos x="5179" y="436"/>
                </a:cxn>
                <a:cxn ang="0">
                  <a:pos x="5102" y="518"/>
                </a:cxn>
                <a:cxn ang="0">
                  <a:pos x="5046" y="573"/>
                </a:cxn>
                <a:cxn ang="0">
                  <a:pos x="4983" y="628"/>
                </a:cxn>
                <a:cxn ang="0">
                  <a:pos x="4918" y="678"/>
                </a:cxn>
                <a:cxn ang="0">
                  <a:pos x="4847" y="726"/>
                </a:cxn>
                <a:cxn ang="0">
                  <a:pos x="4771" y="772"/>
                </a:cxn>
                <a:cxn ang="0">
                  <a:pos x="4689" y="814"/>
                </a:cxn>
                <a:cxn ang="0">
                  <a:pos x="4603" y="849"/>
                </a:cxn>
                <a:cxn ang="0">
                  <a:pos x="4512" y="880"/>
                </a:cxn>
                <a:cxn ang="0">
                  <a:pos x="4415" y="902"/>
                </a:cxn>
                <a:cxn ang="0">
                  <a:pos x="4312" y="920"/>
                </a:cxn>
                <a:cxn ang="0">
                  <a:pos x="4206" y="928"/>
                </a:cxn>
                <a:cxn ang="0">
                  <a:pos x="4092" y="930"/>
                </a:cxn>
                <a:cxn ang="0">
                  <a:pos x="3974" y="920"/>
                </a:cxn>
                <a:cxn ang="0">
                  <a:pos x="3849" y="902"/>
                </a:cxn>
                <a:cxn ang="0">
                  <a:pos x="3718" y="873"/>
                </a:cxn>
                <a:cxn ang="0">
                  <a:pos x="3582" y="833"/>
                </a:cxn>
                <a:cxn ang="0">
                  <a:pos x="3440" y="780"/>
                </a:cxn>
                <a:cxn ang="0">
                  <a:pos x="3292" y="715"/>
                </a:cxn>
                <a:cxn ang="0">
                  <a:pos x="3216" y="678"/>
                </a:cxn>
                <a:cxn ang="0">
                  <a:pos x="2917" y="531"/>
                </a:cxn>
                <a:cxn ang="0">
                  <a:pos x="2638" y="403"/>
                </a:cxn>
                <a:cxn ang="0">
                  <a:pos x="2377" y="295"/>
                </a:cxn>
                <a:cxn ang="0">
                  <a:pos x="2133" y="206"/>
                </a:cxn>
                <a:cxn ang="0">
                  <a:pos x="1903" y="135"/>
                </a:cxn>
                <a:cxn ang="0">
                  <a:pos x="1688" y="81"/>
                </a:cxn>
                <a:cxn ang="0">
                  <a:pos x="1487" y="43"/>
                </a:cxn>
                <a:cxn ang="0">
                  <a:pos x="1295" y="22"/>
                </a:cxn>
                <a:cxn ang="0">
                  <a:pos x="1115" y="16"/>
                </a:cxn>
                <a:cxn ang="0">
                  <a:pos x="941" y="26"/>
                </a:cxn>
                <a:cxn ang="0">
                  <a:pos x="775" y="48"/>
                </a:cxn>
                <a:cxn ang="0">
                  <a:pos x="615" y="85"/>
                </a:cxn>
                <a:cxn ang="0">
                  <a:pos x="458" y="134"/>
                </a:cxn>
                <a:cxn ang="0">
                  <a:pos x="304" y="195"/>
                </a:cxn>
                <a:cxn ang="0">
                  <a:pos x="153" y="268"/>
                </a:cxn>
                <a:cxn ang="0">
                  <a:pos x="0" y="352"/>
                </a:cxn>
              </a:cxnLst>
              <a:rect l="0" t="0" r="r" b="b"/>
              <a:pathLst>
                <a:path w="5451" h="930">
                  <a:moveTo>
                    <a:pt x="5451" y="0"/>
                  </a:moveTo>
                  <a:lnTo>
                    <a:pt x="5451" y="0"/>
                  </a:lnTo>
                  <a:lnTo>
                    <a:pt x="5444" y="18"/>
                  </a:lnTo>
                  <a:lnTo>
                    <a:pt x="5423" y="63"/>
                  </a:lnTo>
                  <a:lnTo>
                    <a:pt x="5406" y="97"/>
                  </a:lnTo>
                  <a:lnTo>
                    <a:pt x="5386" y="134"/>
                  </a:lnTo>
                  <a:lnTo>
                    <a:pt x="5362" y="177"/>
                  </a:lnTo>
                  <a:lnTo>
                    <a:pt x="5334" y="224"/>
                  </a:lnTo>
                  <a:lnTo>
                    <a:pt x="5301" y="274"/>
                  </a:lnTo>
                  <a:lnTo>
                    <a:pt x="5265" y="326"/>
                  </a:lnTo>
                  <a:lnTo>
                    <a:pt x="5223" y="381"/>
                  </a:lnTo>
                  <a:lnTo>
                    <a:pt x="5179" y="436"/>
                  </a:lnTo>
                  <a:lnTo>
                    <a:pt x="5129" y="491"/>
                  </a:lnTo>
                  <a:lnTo>
                    <a:pt x="5102" y="518"/>
                  </a:lnTo>
                  <a:lnTo>
                    <a:pt x="5075" y="546"/>
                  </a:lnTo>
                  <a:lnTo>
                    <a:pt x="5046" y="573"/>
                  </a:lnTo>
                  <a:lnTo>
                    <a:pt x="5015" y="600"/>
                  </a:lnTo>
                  <a:lnTo>
                    <a:pt x="4983" y="628"/>
                  </a:lnTo>
                  <a:lnTo>
                    <a:pt x="4951" y="654"/>
                  </a:lnTo>
                  <a:lnTo>
                    <a:pt x="4918" y="678"/>
                  </a:lnTo>
                  <a:lnTo>
                    <a:pt x="4883" y="704"/>
                  </a:lnTo>
                  <a:lnTo>
                    <a:pt x="4847" y="726"/>
                  </a:lnTo>
                  <a:lnTo>
                    <a:pt x="4809" y="751"/>
                  </a:lnTo>
                  <a:lnTo>
                    <a:pt x="4771" y="772"/>
                  </a:lnTo>
                  <a:lnTo>
                    <a:pt x="4730" y="793"/>
                  </a:lnTo>
                  <a:lnTo>
                    <a:pt x="4689" y="814"/>
                  </a:lnTo>
                  <a:lnTo>
                    <a:pt x="4647" y="831"/>
                  </a:lnTo>
                  <a:lnTo>
                    <a:pt x="4603" y="849"/>
                  </a:lnTo>
                  <a:lnTo>
                    <a:pt x="4558" y="865"/>
                  </a:lnTo>
                  <a:lnTo>
                    <a:pt x="4512" y="880"/>
                  </a:lnTo>
                  <a:lnTo>
                    <a:pt x="4464" y="891"/>
                  </a:lnTo>
                  <a:lnTo>
                    <a:pt x="4415" y="902"/>
                  </a:lnTo>
                  <a:lnTo>
                    <a:pt x="4365" y="912"/>
                  </a:lnTo>
                  <a:lnTo>
                    <a:pt x="4312" y="920"/>
                  </a:lnTo>
                  <a:lnTo>
                    <a:pt x="4260" y="925"/>
                  </a:lnTo>
                  <a:lnTo>
                    <a:pt x="4206" y="928"/>
                  </a:lnTo>
                  <a:lnTo>
                    <a:pt x="4150" y="930"/>
                  </a:lnTo>
                  <a:lnTo>
                    <a:pt x="4092" y="930"/>
                  </a:lnTo>
                  <a:lnTo>
                    <a:pt x="4033" y="927"/>
                  </a:lnTo>
                  <a:lnTo>
                    <a:pt x="3974" y="920"/>
                  </a:lnTo>
                  <a:lnTo>
                    <a:pt x="3911" y="912"/>
                  </a:lnTo>
                  <a:lnTo>
                    <a:pt x="3849" y="902"/>
                  </a:lnTo>
                  <a:lnTo>
                    <a:pt x="3785" y="889"/>
                  </a:lnTo>
                  <a:lnTo>
                    <a:pt x="3718" y="873"/>
                  </a:lnTo>
                  <a:lnTo>
                    <a:pt x="3652" y="854"/>
                  </a:lnTo>
                  <a:lnTo>
                    <a:pt x="3582" y="833"/>
                  </a:lnTo>
                  <a:lnTo>
                    <a:pt x="3511" y="809"/>
                  </a:lnTo>
                  <a:lnTo>
                    <a:pt x="3440" y="780"/>
                  </a:lnTo>
                  <a:lnTo>
                    <a:pt x="3367" y="749"/>
                  </a:lnTo>
                  <a:lnTo>
                    <a:pt x="3292" y="715"/>
                  </a:lnTo>
                  <a:lnTo>
                    <a:pt x="3216" y="678"/>
                  </a:lnTo>
                  <a:lnTo>
                    <a:pt x="3216" y="678"/>
                  </a:lnTo>
                  <a:lnTo>
                    <a:pt x="3063" y="602"/>
                  </a:lnTo>
                  <a:lnTo>
                    <a:pt x="2917" y="531"/>
                  </a:lnTo>
                  <a:lnTo>
                    <a:pt x="2774" y="465"/>
                  </a:lnTo>
                  <a:lnTo>
                    <a:pt x="2638" y="403"/>
                  </a:lnTo>
                  <a:lnTo>
                    <a:pt x="2505" y="347"/>
                  </a:lnTo>
                  <a:lnTo>
                    <a:pt x="2377" y="295"/>
                  </a:lnTo>
                  <a:lnTo>
                    <a:pt x="2252" y="248"/>
                  </a:lnTo>
                  <a:lnTo>
                    <a:pt x="2133" y="206"/>
                  </a:lnTo>
                  <a:lnTo>
                    <a:pt x="2016" y="168"/>
                  </a:lnTo>
                  <a:lnTo>
                    <a:pt x="1903" y="135"/>
                  </a:lnTo>
                  <a:lnTo>
                    <a:pt x="1795" y="106"/>
                  </a:lnTo>
                  <a:lnTo>
                    <a:pt x="1688" y="81"/>
                  </a:lnTo>
                  <a:lnTo>
                    <a:pt x="1587" y="60"/>
                  </a:lnTo>
                  <a:lnTo>
                    <a:pt x="1487" y="43"/>
                  </a:lnTo>
                  <a:lnTo>
                    <a:pt x="1390" y="30"/>
                  </a:lnTo>
                  <a:lnTo>
                    <a:pt x="1295" y="22"/>
                  </a:lnTo>
                  <a:lnTo>
                    <a:pt x="1204" y="18"/>
                  </a:lnTo>
                  <a:lnTo>
                    <a:pt x="1115" y="16"/>
                  </a:lnTo>
                  <a:lnTo>
                    <a:pt x="1027" y="19"/>
                  </a:lnTo>
                  <a:lnTo>
                    <a:pt x="941" y="26"/>
                  </a:lnTo>
                  <a:lnTo>
                    <a:pt x="858" y="35"/>
                  </a:lnTo>
                  <a:lnTo>
                    <a:pt x="775" y="48"/>
                  </a:lnTo>
                  <a:lnTo>
                    <a:pt x="694" y="64"/>
                  </a:lnTo>
                  <a:lnTo>
                    <a:pt x="615" y="85"/>
                  </a:lnTo>
                  <a:lnTo>
                    <a:pt x="536" y="108"/>
                  </a:lnTo>
                  <a:lnTo>
                    <a:pt x="458" y="134"/>
                  </a:lnTo>
                  <a:lnTo>
                    <a:pt x="382" y="163"/>
                  </a:lnTo>
                  <a:lnTo>
                    <a:pt x="304" y="195"/>
                  </a:lnTo>
                  <a:lnTo>
                    <a:pt x="228" y="231"/>
                  </a:lnTo>
                  <a:lnTo>
                    <a:pt x="153" y="268"/>
                  </a:lnTo>
                  <a:lnTo>
                    <a:pt x="76" y="310"/>
                  </a:lnTo>
                  <a:lnTo>
                    <a:pt x="0" y="35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52711" name="Freeform 39"/>
            <p:cNvSpPr>
              <a:spLocks/>
            </p:cNvSpPr>
            <p:nvPr userDrawn="1"/>
          </p:nvSpPr>
          <p:spPr bwMode="auto">
            <a:xfrm>
              <a:off x="893" y="1169"/>
              <a:ext cx="5447" cy="482"/>
            </a:xfrm>
            <a:custGeom>
              <a:avLst/>
              <a:gdLst/>
              <a:ahLst/>
              <a:cxnLst>
                <a:cxn ang="0">
                  <a:pos x="5447" y="0"/>
                </a:cxn>
                <a:cxn ang="0">
                  <a:pos x="5419" y="64"/>
                </a:cxn>
                <a:cxn ang="0">
                  <a:pos x="5383" y="137"/>
                </a:cxn>
                <a:cxn ang="0">
                  <a:pos x="5332" y="227"/>
                </a:cxn>
                <a:cxn ang="0">
                  <a:pos x="5265" y="332"/>
                </a:cxn>
                <a:cxn ang="0">
                  <a:pos x="5180" y="444"/>
                </a:cxn>
                <a:cxn ang="0">
                  <a:pos x="5105" y="529"/>
                </a:cxn>
                <a:cxn ang="0">
                  <a:pos x="5048" y="586"/>
                </a:cxn>
                <a:cxn ang="0">
                  <a:pos x="4989" y="641"/>
                </a:cxn>
                <a:cxn ang="0">
                  <a:pos x="4923" y="692"/>
                </a:cxn>
                <a:cxn ang="0">
                  <a:pos x="4853" y="744"/>
                </a:cxn>
                <a:cxn ang="0">
                  <a:pos x="4778" y="791"/>
                </a:cxn>
                <a:cxn ang="0">
                  <a:pos x="4697" y="833"/>
                </a:cxn>
                <a:cxn ang="0">
                  <a:pos x="4611" y="870"/>
                </a:cxn>
                <a:cxn ang="0">
                  <a:pos x="4521" y="902"/>
                </a:cxn>
                <a:cxn ang="0">
                  <a:pos x="4424" y="928"/>
                </a:cxn>
                <a:cxn ang="0">
                  <a:pos x="4322" y="947"/>
                </a:cxn>
                <a:cxn ang="0">
                  <a:pos x="4214" y="959"/>
                </a:cxn>
                <a:cxn ang="0">
                  <a:pos x="4102" y="962"/>
                </a:cxn>
                <a:cxn ang="0">
                  <a:pos x="3982" y="956"/>
                </a:cxn>
                <a:cxn ang="0">
                  <a:pos x="3857" y="939"/>
                </a:cxn>
                <a:cxn ang="0">
                  <a:pos x="3727" y="914"/>
                </a:cxn>
                <a:cxn ang="0">
                  <a:pos x="3591" y="875"/>
                </a:cxn>
                <a:cxn ang="0">
                  <a:pos x="3448" y="825"/>
                </a:cxn>
                <a:cxn ang="0">
                  <a:pos x="3298" y="763"/>
                </a:cxn>
                <a:cxn ang="0">
                  <a:pos x="3221" y="726"/>
                </a:cxn>
                <a:cxn ang="0">
                  <a:pos x="2920" y="586"/>
                </a:cxn>
                <a:cxn ang="0">
                  <a:pos x="2640" y="463"/>
                </a:cxn>
                <a:cxn ang="0">
                  <a:pos x="2376" y="360"/>
                </a:cxn>
                <a:cxn ang="0">
                  <a:pos x="2131" y="276"/>
                </a:cxn>
                <a:cxn ang="0">
                  <a:pos x="1901" y="208"/>
                </a:cxn>
                <a:cxn ang="0">
                  <a:pos x="1686" y="158"/>
                </a:cxn>
                <a:cxn ang="0">
                  <a:pos x="1483" y="124"/>
                </a:cxn>
                <a:cxn ang="0">
                  <a:pos x="1291" y="108"/>
                </a:cxn>
                <a:cxn ang="0">
                  <a:pos x="1111" y="105"/>
                </a:cxn>
                <a:cxn ang="0">
                  <a:pos x="937" y="118"/>
                </a:cxn>
                <a:cxn ang="0">
                  <a:pos x="772" y="143"/>
                </a:cxn>
                <a:cxn ang="0">
                  <a:pos x="612" y="184"/>
                </a:cxn>
                <a:cxn ang="0">
                  <a:pos x="457" y="237"/>
                </a:cxn>
                <a:cxn ang="0">
                  <a:pos x="303" y="302"/>
                </a:cxn>
                <a:cxn ang="0">
                  <a:pos x="151" y="378"/>
                </a:cxn>
                <a:cxn ang="0">
                  <a:pos x="0" y="465"/>
                </a:cxn>
              </a:cxnLst>
              <a:rect l="0" t="0" r="r" b="b"/>
              <a:pathLst>
                <a:path w="5447" h="962">
                  <a:moveTo>
                    <a:pt x="5447" y="0"/>
                  </a:moveTo>
                  <a:lnTo>
                    <a:pt x="5447" y="0"/>
                  </a:lnTo>
                  <a:lnTo>
                    <a:pt x="5440" y="17"/>
                  </a:lnTo>
                  <a:lnTo>
                    <a:pt x="5419" y="64"/>
                  </a:lnTo>
                  <a:lnTo>
                    <a:pt x="5402" y="98"/>
                  </a:lnTo>
                  <a:lnTo>
                    <a:pt x="5383" y="137"/>
                  </a:lnTo>
                  <a:lnTo>
                    <a:pt x="5359" y="181"/>
                  </a:lnTo>
                  <a:lnTo>
                    <a:pt x="5332" y="227"/>
                  </a:lnTo>
                  <a:lnTo>
                    <a:pt x="5300" y="279"/>
                  </a:lnTo>
                  <a:lnTo>
                    <a:pt x="5265" y="332"/>
                  </a:lnTo>
                  <a:lnTo>
                    <a:pt x="5225" y="387"/>
                  </a:lnTo>
                  <a:lnTo>
                    <a:pt x="5180" y="444"/>
                  </a:lnTo>
                  <a:lnTo>
                    <a:pt x="5130" y="500"/>
                  </a:lnTo>
                  <a:lnTo>
                    <a:pt x="5105" y="529"/>
                  </a:lnTo>
                  <a:lnTo>
                    <a:pt x="5078" y="557"/>
                  </a:lnTo>
                  <a:lnTo>
                    <a:pt x="5048" y="586"/>
                  </a:lnTo>
                  <a:lnTo>
                    <a:pt x="5019" y="613"/>
                  </a:lnTo>
                  <a:lnTo>
                    <a:pt x="4989" y="641"/>
                  </a:lnTo>
                  <a:lnTo>
                    <a:pt x="4957" y="667"/>
                  </a:lnTo>
                  <a:lnTo>
                    <a:pt x="4923" y="692"/>
                  </a:lnTo>
                  <a:lnTo>
                    <a:pt x="4889" y="718"/>
                  </a:lnTo>
                  <a:lnTo>
                    <a:pt x="4853" y="744"/>
                  </a:lnTo>
                  <a:lnTo>
                    <a:pt x="4815" y="767"/>
                  </a:lnTo>
                  <a:lnTo>
                    <a:pt x="4778" y="791"/>
                  </a:lnTo>
                  <a:lnTo>
                    <a:pt x="4737" y="812"/>
                  </a:lnTo>
                  <a:lnTo>
                    <a:pt x="4697" y="833"/>
                  </a:lnTo>
                  <a:lnTo>
                    <a:pt x="4654" y="852"/>
                  </a:lnTo>
                  <a:lnTo>
                    <a:pt x="4611" y="870"/>
                  </a:lnTo>
                  <a:lnTo>
                    <a:pt x="4567" y="888"/>
                  </a:lnTo>
                  <a:lnTo>
                    <a:pt x="4521" y="902"/>
                  </a:lnTo>
                  <a:lnTo>
                    <a:pt x="4472" y="917"/>
                  </a:lnTo>
                  <a:lnTo>
                    <a:pt x="4424" y="928"/>
                  </a:lnTo>
                  <a:lnTo>
                    <a:pt x="4374" y="939"/>
                  </a:lnTo>
                  <a:lnTo>
                    <a:pt x="4322" y="947"/>
                  </a:lnTo>
                  <a:lnTo>
                    <a:pt x="4270" y="954"/>
                  </a:lnTo>
                  <a:lnTo>
                    <a:pt x="4214" y="959"/>
                  </a:lnTo>
                  <a:lnTo>
                    <a:pt x="4158" y="962"/>
                  </a:lnTo>
                  <a:lnTo>
                    <a:pt x="4102" y="962"/>
                  </a:lnTo>
                  <a:lnTo>
                    <a:pt x="4043" y="960"/>
                  </a:lnTo>
                  <a:lnTo>
                    <a:pt x="3982" y="956"/>
                  </a:lnTo>
                  <a:lnTo>
                    <a:pt x="3921" y="949"/>
                  </a:lnTo>
                  <a:lnTo>
                    <a:pt x="3857" y="939"/>
                  </a:lnTo>
                  <a:lnTo>
                    <a:pt x="3793" y="928"/>
                  </a:lnTo>
                  <a:lnTo>
                    <a:pt x="3727" y="914"/>
                  </a:lnTo>
                  <a:lnTo>
                    <a:pt x="3659" y="896"/>
                  </a:lnTo>
                  <a:lnTo>
                    <a:pt x="3591" y="875"/>
                  </a:lnTo>
                  <a:lnTo>
                    <a:pt x="3520" y="852"/>
                  </a:lnTo>
                  <a:lnTo>
                    <a:pt x="3448" y="825"/>
                  </a:lnTo>
                  <a:lnTo>
                    <a:pt x="3373" y="796"/>
                  </a:lnTo>
                  <a:lnTo>
                    <a:pt x="3298" y="763"/>
                  </a:lnTo>
                  <a:lnTo>
                    <a:pt x="3221" y="726"/>
                  </a:lnTo>
                  <a:lnTo>
                    <a:pt x="3221" y="726"/>
                  </a:lnTo>
                  <a:lnTo>
                    <a:pt x="3067" y="654"/>
                  </a:lnTo>
                  <a:lnTo>
                    <a:pt x="2920" y="586"/>
                  </a:lnTo>
                  <a:lnTo>
                    <a:pt x="2777" y="521"/>
                  </a:lnTo>
                  <a:lnTo>
                    <a:pt x="2640" y="463"/>
                  </a:lnTo>
                  <a:lnTo>
                    <a:pt x="2505" y="410"/>
                  </a:lnTo>
                  <a:lnTo>
                    <a:pt x="2376" y="360"/>
                  </a:lnTo>
                  <a:lnTo>
                    <a:pt x="2252" y="315"/>
                  </a:lnTo>
                  <a:lnTo>
                    <a:pt x="2131" y="276"/>
                  </a:lnTo>
                  <a:lnTo>
                    <a:pt x="2015" y="240"/>
                  </a:lnTo>
                  <a:lnTo>
                    <a:pt x="1901" y="208"/>
                  </a:lnTo>
                  <a:lnTo>
                    <a:pt x="1791" y="181"/>
                  </a:lnTo>
                  <a:lnTo>
                    <a:pt x="1686" y="158"/>
                  </a:lnTo>
                  <a:lnTo>
                    <a:pt x="1583" y="140"/>
                  </a:lnTo>
                  <a:lnTo>
                    <a:pt x="1483" y="124"/>
                  </a:lnTo>
                  <a:lnTo>
                    <a:pt x="1386" y="114"/>
                  </a:lnTo>
                  <a:lnTo>
                    <a:pt x="1291" y="108"/>
                  </a:lnTo>
                  <a:lnTo>
                    <a:pt x="1200" y="105"/>
                  </a:lnTo>
                  <a:lnTo>
                    <a:pt x="1111" y="105"/>
                  </a:lnTo>
                  <a:lnTo>
                    <a:pt x="1023" y="109"/>
                  </a:lnTo>
                  <a:lnTo>
                    <a:pt x="937" y="118"/>
                  </a:lnTo>
                  <a:lnTo>
                    <a:pt x="854" y="129"/>
                  </a:lnTo>
                  <a:lnTo>
                    <a:pt x="772" y="143"/>
                  </a:lnTo>
                  <a:lnTo>
                    <a:pt x="692" y="163"/>
                  </a:lnTo>
                  <a:lnTo>
                    <a:pt x="612" y="184"/>
                  </a:lnTo>
                  <a:lnTo>
                    <a:pt x="533" y="208"/>
                  </a:lnTo>
                  <a:lnTo>
                    <a:pt x="457" y="237"/>
                  </a:lnTo>
                  <a:lnTo>
                    <a:pt x="379" y="268"/>
                  </a:lnTo>
                  <a:lnTo>
                    <a:pt x="303" y="302"/>
                  </a:lnTo>
                  <a:lnTo>
                    <a:pt x="228" y="339"/>
                  </a:lnTo>
                  <a:lnTo>
                    <a:pt x="151" y="378"/>
                  </a:lnTo>
                  <a:lnTo>
                    <a:pt x="76" y="419"/>
                  </a:lnTo>
                  <a:lnTo>
                    <a:pt x="0" y="465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52712" name="Freeform 40"/>
            <p:cNvSpPr>
              <a:spLocks/>
            </p:cNvSpPr>
            <p:nvPr userDrawn="1"/>
          </p:nvSpPr>
          <p:spPr bwMode="auto">
            <a:xfrm>
              <a:off x="925" y="1141"/>
              <a:ext cx="5439" cy="497"/>
            </a:xfrm>
            <a:custGeom>
              <a:avLst/>
              <a:gdLst/>
              <a:ahLst/>
              <a:cxnLst>
                <a:cxn ang="0">
                  <a:pos x="5439" y="0"/>
                </a:cxn>
                <a:cxn ang="0">
                  <a:pos x="5412" y="65"/>
                </a:cxn>
                <a:cxn ang="0">
                  <a:pos x="5377" y="137"/>
                </a:cxn>
                <a:cxn ang="0">
                  <a:pos x="5327" y="231"/>
                </a:cxn>
                <a:cxn ang="0">
                  <a:pos x="5261" y="336"/>
                </a:cxn>
                <a:cxn ang="0">
                  <a:pos x="5179" y="451"/>
                </a:cxn>
                <a:cxn ang="0">
                  <a:pos x="5104" y="538"/>
                </a:cxn>
                <a:cxn ang="0">
                  <a:pos x="5050" y="596"/>
                </a:cxn>
                <a:cxn ang="0">
                  <a:pos x="4990" y="652"/>
                </a:cxn>
                <a:cxn ang="0">
                  <a:pos x="4925" y="706"/>
                </a:cxn>
                <a:cxn ang="0">
                  <a:pos x="4855" y="759"/>
                </a:cxn>
                <a:cxn ang="0">
                  <a:pos x="4780" y="808"/>
                </a:cxn>
                <a:cxn ang="0">
                  <a:pos x="4701" y="851"/>
                </a:cxn>
                <a:cxn ang="0">
                  <a:pos x="4617" y="891"/>
                </a:cxn>
                <a:cxn ang="0">
                  <a:pos x="4526" y="925"/>
                </a:cxn>
                <a:cxn ang="0">
                  <a:pos x="4429" y="953"/>
                </a:cxn>
                <a:cxn ang="0">
                  <a:pos x="4328" y="975"/>
                </a:cxn>
                <a:cxn ang="0">
                  <a:pos x="4221" y="988"/>
                </a:cxn>
                <a:cxn ang="0">
                  <a:pos x="4108" y="993"/>
                </a:cxn>
                <a:cxn ang="0">
                  <a:pos x="3989" y="990"/>
                </a:cxn>
                <a:cxn ang="0">
                  <a:pos x="3864" y="975"/>
                </a:cxn>
                <a:cxn ang="0">
                  <a:pos x="3732" y="951"/>
                </a:cxn>
                <a:cxn ang="0">
                  <a:pos x="3595" y="917"/>
                </a:cxn>
                <a:cxn ang="0">
                  <a:pos x="3452" y="869"/>
                </a:cxn>
                <a:cxn ang="0">
                  <a:pos x="3302" y="809"/>
                </a:cxn>
                <a:cxn ang="0">
                  <a:pos x="3224" y="775"/>
                </a:cxn>
                <a:cxn ang="0">
                  <a:pos x="2921" y="638"/>
                </a:cxn>
                <a:cxn ang="0">
                  <a:pos x="2638" y="522"/>
                </a:cxn>
                <a:cxn ang="0">
                  <a:pos x="2374" y="423"/>
                </a:cxn>
                <a:cxn ang="0">
                  <a:pos x="2127" y="342"/>
                </a:cxn>
                <a:cxn ang="0">
                  <a:pos x="1897" y="281"/>
                </a:cxn>
                <a:cxn ang="0">
                  <a:pos x="1680" y="234"/>
                </a:cxn>
                <a:cxn ang="0">
                  <a:pos x="1477" y="205"/>
                </a:cxn>
                <a:cxn ang="0">
                  <a:pos x="1286" y="191"/>
                </a:cxn>
                <a:cxn ang="0">
                  <a:pos x="1104" y="192"/>
                </a:cxn>
                <a:cxn ang="0">
                  <a:pos x="932" y="208"/>
                </a:cxn>
                <a:cxn ang="0">
                  <a:pos x="766" y="239"/>
                </a:cxn>
                <a:cxn ang="0">
                  <a:pos x="607" y="283"/>
                </a:cxn>
                <a:cxn ang="0">
                  <a:pos x="453" y="338"/>
                </a:cxn>
                <a:cxn ang="0">
                  <a:pos x="300" y="407"/>
                </a:cxn>
                <a:cxn ang="0">
                  <a:pos x="150" y="486"/>
                </a:cxn>
                <a:cxn ang="0">
                  <a:pos x="0" y="578"/>
                </a:cxn>
              </a:cxnLst>
              <a:rect l="0" t="0" r="r" b="b"/>
              <a:pathLst>
                <a:path w="5439" h="993">
                  <a:moveTo>
                    <a:pt x="5439" y="0"/>
                  </a:moveTo>
                  <a:lnTo>
                    <a:pt x="5439" y="0"/>
                  </a:lnTo>
                  <a:lnTo>
                    <a:pt x="5432" y="18"/>
                  </a:lnTo>
                  <a:lnTo>
                    <a:pt x="5412" y="65"/>
                  </a:lnTo>
                  <a:lnTo>
                    <a:pt x="5397" y="99"/>
                  </a:lnTo>
                  <a:lnTo>
                    <a:pt x="5377" y="137"/>
                  </a:lnTo>
                  <a:lnTo>
                    <a:pt x="5354" y="183"/>
                  </a:lnTo>
                  <a:lnTo>
                    <a:pt x="5327" y="231"/>
                  </a:lnTo>
                  <a:lnTo>
                    <a:pt x="5297" y="283"/>
                  </a:lnTo>
                  <a:lnTo>
                    <a:pt x="5261" y="336"/>
                  </a:lnTo>
                  <a:lnTo>
                    <a:pt x="5222" y="393"/>
                  </a:lnTo>
                  <a:lnTo>
                    <a:pt x="5179" y="451"/>
                  </a:lnTo>
                  <a:lnTo>
                    <a:pt x="5130" y="509"/>
                  </a:lnTo>
                  <a:lnTo>
                    <a:pt x="5104" y="538"/>
                  </a:lnTo>
                  <a:lnTo>
                    <a:pt x="5078" y="567"/>
                  </a:lnTo>
                  <a:lnTo>
                    <a:pt x="5050" y="596"/>
                  </a:lnTo>
                  <a:lnTo>
                    <a:pt x="5021" y="623"/>
                  </a:lnTo>
                  <a:lnTo>
                    <a:pt x="4990" y="652"/>
                  </a:lnTo>
                  <a:lnTo>
                    <a:pt x="4958" y="680"/>
                  </a:lnTo>
                  <a:lnTo>
                    <a:pt x="4925" y="706"/>
                  </a:lnTo>
                  <a:lnTo>
                    <a:pt x="4891" y="733"/>
                  </a:lnTo>
                  <a:lnTo>
                    <a:pt x="4855" y="759"/>
                  </a:lnTo>
                  <a:lnTo>
                    <a:pt x="4819" y="783"/>
                  </a:lnTo>
                  <a:lnTo>
                    <a:pt x="4780" y="808"/>
                  </a:lnTo>
                  <a:lnTo>
                    <a:pt x="4742" y="830"/>
                  </a:lnTo>
                  <a:lnTo>
                    <a:pt x="4701" y="851"/>
                  </a:lnTo>
                  <a:lnTo>
                    <a:pt x="4660" y="872"/>
                  </a:lnTo>
                  <a:lnTo>
                    <a:pt x="4617" y="891"/>
                  </a:lnTo>
                  <a:lnTo>
                    <a:pt x="4572" y="909"/>
                  </a:lnTo>
                  <a:lnTo>
                    <a:pt x="4526" y="925"/>
                  </a:lnTo>
                  <a:lnTo>
                    <a:pt x="4479" y="940"/>
                  </a:lnTo>
                  <a:lnTo>
                    <a:pt x="4429" y="953"/>
                  </a:lnTo>
                  <a:lnTo>
                    <a:pt x="4379" y="966"/>
                  </a:lnTo>
                  <a:lnTo>
                    <a:pt x="4328" y="975"/>
                  </a:lnTo>
                  <a:lnTo>
                    <a:pt x="4275" y="982"/>
                  </a:lnTo>
                  <a:lnTo>
                    <a:pt x="4221" y="988"/>
                  </a:lnTo>
                  <a:lnTo>
                    <a:pt x="4165" y="992"/>
                  </a:lnTo>
                  <a:lnTo>
                    <a:pt x="4108" y="993"/>
                  </a:lnTo>
                  <a:lnTo>
                    <a:pt x="4049" y="993"/>
                  </a:lnTo>
                  <a:lnTo>
                    <a:pt x="3989" y="990"/>
                  </a:lnTo>
                  <a:lnTo>
                    <a:pt x="3927" y="984"/>
                  </a:lnTo>
                  <a:lnTo>
                    <a:pt x="3864" y="975"/>
                  </a:lnTo>
                  <a:lnTo>
                    <a:pt x="3799" y="966"/>
                  </a:lnTo>
                  <a:lnTo>
                    <a:pt x="3732" y="951"/>
                  </a:lnTo>
                  <a:lnTo>
                    <a:pt x="3666" y="935"/>
                  </a:lnTo>
                  <a:lnTo>
                    <a:pt x="3595" y="917"/>
                  </a:lnTo>
                  <a:lnTo>
                    <a:pt x="3524" y="895"/>
                  </a:lnTo>
                  <a:lnTo>
                    <a:pt x="3452" y="869"/>
                  </a:lnTo>
                  <a:lnTo>
                    <a:pt x="3377" y="841"/>
                  </a:lnTo>
                  <a:lnTo>
                    <a:pt x="3302" y="809"/>
                  </a:lnTo>
                  <a:lnTo>
                    <a:pt x="3224" y="775"/>
                  </a:lnTo>
                  <a:lnTo>
                    <a:pt x="3224" y="775"/>
                  </a:lnTo>
                  <a:lnTo>
                    <a:pt x="3070" y="704"/>
                  </a:lnTo>
                  <a:lnTo>
                    <a:pt x="2921" y="638"/>
                  </a:lnTo>
                  <a:lnTo>
                    <a:pt x="2777" y="578"/>
                  </a:lnTo>
                  <a:lnTo>
                    <a:pt x="2638" y="522"/>
                  </a:lnTo>
                  <a:lnTo>
                    <a:pt x="2503" y="470"/>
                  </a:lnTo>
                  <a:lnTo>
                    <a:pt x="2374" y="423"/>
                  </a:lnTo>
                  <a:lnTo>
                    <a:pt x="2249" y="381"/>
                  </a:lnTo>
                  <a:lnTo>
                    <a:pt x="2127" y="342"/>
                  </a:lnTo>
                  <a:lnTo>
                    <a:pt x="2010" y="310"/>
                  </a:lnTo>
                  <a:lnTo>
                    <a:pt x="1897" y="281"/>
                  </a:lnTo>
                  <a:lnTo>
                    <a:pt x="1787" y="255"/>
                  </a:lnTo>
                  <a:lnTo>
                    <a:pt x="1680" y="234"/>
                  </a:lnTo>
                  <a:lnTo>
                    <a:pt x="1577" y="218"/>
                  </a:lnTo>
                  <a:lnTo>
                    <a:pt x="1477" y="205"/>
                  </a:lnTo>
                  <a:lnTo>
                    <a:pt x="1380" y="197"/>
                  </a:lnTo>
                  <a:lnTo>
                    <a:pt x="1286" y="191"/>
                  </a:lnTo>
                  <a:lnTo>
                    <a:pt x="1194" y="191"/>
                  </a:lnTo>
                  <a:lnTo>
                    <a:pt x="1104" y="192"/>
                  </a:lnTo>
                  <a:lnTo>
                    <a:pt x="1018" y="199"/>
                  </a:lnTo>
                  <a:lnTo>
                    <a:pt x="932" y="208"/>
                  </a:lnTo>
                  <a:lnTo>
                    <a:pt x="848" y="221"/>
                  </a:lnTo>
                  <a:lnTo>
                    <a:pt x="766" y="239"/>
                  </a:lnTo>
                  <a:lnTo>
                    <a:pt x="686" y="259"/>
                  </a:lnTo>
                  <a:lnTo>
                    <a:pt x="607" y="283"/>
                  </a:lnTo>
                  <a:lnTo>
                    <a:pt x="529" y="309"/>
                  </a:lnTo>
                  <a:lnTo>
                    <a:pt x="453" y="338"/>
                  </a:lnTo>
                  <a:lnTo>
                    <a:pt x="376" y="372"/>
                  </a:lnTo>
                  <a:lnTo>
                    <a:pt x="300" y="407"/>
                  </a:lnTo>
                  <a:lnTo>
                    <a:pt x="225" y="446"/>
                  </a:lnTo>
                  <a:lnTo>
                    <a:pt x="150" y="486"/>
                  </a:lnTo>
                  <a:lnTo>
                    <a:pt x="75" y="531"/>
                  </a:lnTo>
                  <a:lnTo>
                    <a:pt x="0" y="57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52713" name="Freeform 41"/>
            <p:cNvSpPr>
              <a:spLocks/>
            </p:cNvSpPr>
            <p:nvPr userDrawn="1"/>
          </p:nvSpPr>
          <p:spPr bwMode="auto">
            <a:xfrm>
              <a:off x="958" y="1112"/>
              <a:ext cx="5429" cy="513"/>
            </a:xfrm>
            <a:custGeom>
              <a:avLst/>
              <a:gdLst/>
              <a:ahLst/>
              <a:cxnLst>
                <a:cxn ang="0">
                  <a:pos x="5429" y="0"/>
                </a:cxn>
                <a:cxn ang="0">
                  <a:pos x="5403" y="66"/>
                </a:cxn>
                <a:cxn ang="0">
                  <a:pos x="5369" y="141"/>
                </a:cxn>
                <a:cxn ang="0">
                  <a:pos x="5321" y="234"/>
                </a:cxn>
                <a:cxn ang="0">
                  <a:pos x="5257" y="342"/>
                </a:cxn>
                <a:cxn ang="0">
                  <a:pos x="5176" y="459"/>
                </a:cxn>
                <a:cxn ang="0">
                  <a:pos x="5103" y="547"/>
                </a:cxn>
                <a:cxn ang="0">
                  <a:pos x="5049" y="607"/>
                </a:cxn>
                <a:cxn ang="0">
                  <a:pos x="4990" y="665"/>
                </a:cxn>
                <a:cxn ang="0">
                  <a:pos x="4927" y="720"/>
                </a:cxn>
                <a:cxn ang="0">
                  <a:pos x="4857" y="775"/>
                </a:cxn>
                <a:cxn ang="0">
                  <a:pos x="4784" y="825"/>
                </a:cxn>
                <a:cxn ang="0">
                  <a:pos x="4704" y="870"/>
                </a:cxn>
                <a:cxn ang="0">
                  <a:pos x="4620" y="912"/>
                </a:cxn>
                <a:cxn ang="0">
                  <a:pos x="4531" y="949"/>
                </a:cxn>
                <a:cxn ang="0">
                  <a:pos x="4435" y="979"/>
                </a:cxn>
                <a:cxn ang="0">
                  <a:pos x="4334" y="1003"/>
                </a:cxn>
                <a:cxn ang="0">
                  <a:pos x="4227" y="1017"/>
                </a:cxn>
                <a:cxn ang="0">
                  <a:pos x="4114" y="1025"/>
                </a:cxn>
                <a:cxn ang="0">
                  <a:pos x="3995" y="1024"/>
                </a:cxn>
                <a:cxn ang="0">
                  <a:pos x="3870" y="1012"/>
                </a:cxn>
                <a:cxn ang="0">
                  <a:pos x="3738" y="991"/>
                </a:cxn>
                <a:cxn ang="0">
                  <a:pos x="3601" y="959"/>
                </a:cxn>
                <a:cxn ang="0">
                  <a:pos x="3456" y="914"/>
                </a:cxn>
                <a:cxn ang="0">
                  <a:pos x="3305" y="857"/>
                </a:cxn>
                <a:cxn ang="0">
                  <a:pos x="3227" y="824"/>
                </a:cxn>
                <a:cxn ang="0">
                  <a:pos x="2922" y="693"/>
                </a:cxn>
                <a:cxn ang="0">
                  <a:pos x="2637" y="581"/>
                </a:cxn>
                <a:cxn ang="0">
                  <a:pos x="2372" y="488"/>
                </a:cxn>
                <a:cxn ang="0">
                  <a:pos x="2123" y="412"/>
                </a:cxn>
                <a:cxn ang="0">
                  <a:pos x="1891" y="354"/>
                </a:cxn>
                <a:cxn ang="0">
                  <a:pos x="1675" y="313"/>
                </a:cxn>
                <a:cxn ang="0">
                  <a:pos x="1472" y="287"/>
                </a:cxn>
                <a:cxn ang="0">
                  <a:pos x="1281" y="278"/>
                </a:cxn>
                <a:cxn ang="0">
                  <a:pos x="1099" y="283"/>
                </a:cxn>
                <a:cxn ang="0">
                  <a:pos x="926" y="302"/>
                </a:cxn>
                <a:cxn ang="0">
                  <a:pos x="761" y="336"/>
                </a:cxn>
                <a:cxn ang="0">
                  <a:pos x="603" y="383"/>
                </a:cxn>
                <a:cxn ang="0">
                  <a:pos x="449" y="441"/>
                </a:cxn>
                <a:cxn ang="0">
                  <a:pos x="298" y="514"/>
                </a:cxn>
                <a:cxn ang="0">
                  <a:pos x="149" y="596"/>
                </a:cxn>
                <a:cxn ang="0">
                  <a:pos x="0" y="691"/>
                </a:cxn>
              </a:cxnLst>
              <a:rect l="0" t="0" r="r" b="b"/>
              <a:pathLst>
                <a:path w="5429" h="1025">
                  <a:moveTo>
                    <a:pt x="5429" y="0"/>
                  </a:moveTo>
                  <a:lnTo>
                    <a:pt x="5429" y="0"/>
                  </a:lnTo>
                  <a:lnTo>
                    <a:pt x="5422" y="18"/>
                  </a:lnTo>
                  <a:lnTo>
                    <a:pt x="5403" y="66"/>
                  </a:lnTo>
                  <a:lnTo>
                    <a:pt x="5389" y="100"/>
                  </a:lnTo>
                  <a:lnTo>
                    <a:pt x="5369" y="141"/>
                  </a:lnTo>
                  <a:lnTo>
                    <a:pt x="5347" y="186"/>
                  </a:lnTo>
                  <a:lnTo>
                    <a:pt x="5321" y="234"/>
                  </a:lnTo>
                  <a:lnTo>
                    <a:pt x="5292" y="287"/>
                  </a:lnTo>
                  <a:lnTo>
                    <a:pt x="5257" y="342"/>
                  </a:lnTo>
                  <a:lnTo>
                    <a:pt x="5218" y="399"/>
                  </a:lnTo>
                  <a:lnTo>
                    <a:pt x="5176" y="459"/>
                  </a:lnTo>
                  <a:lnTo>
                    <a:pt x="5129" y="518"/>
                  </a:lnTo>
                  <a:lnTo>
                    <a:pt x="5103" y="547"/>
                  </a:lnTo>
                  <a:lnTo>
                    <a:pt x="5076" y="576"/>
                  </a:lnTo>
                  <a:lnTo>
                    <a:pt x="5049" y="607"/>
                  </a:lnTo>
                  <a:lnTo>
                    <a:pt x="5021" y="636"/>
                  </a:lnTo>
                  <a:lnTo>
                    <a:pt x="4990" y="665"/>
                  </a:lnTo>
                  <a:lnTo>
                    <a:pt x="4958" y="693"/>
                  </a:lnTo>
                  <a:lnTo>
                    <a:pt x="4927" y="720"/>
                  </a:lnTo>
                  <a:lnTo>
                    <a:pt x="4893" y="748"/>
                  </a:lnTo>
                  <a:lnTo>
                    <a:pt x="4857" y="775"/>
                  </a:lnTo>
                  <a:lnTo>
                    <a:pt x="4821" y="799"/>
                  </a:lnTo>
                  <a:lnTo>
                    <a:pt x="4784" y="825"/>
                  </a:lnTo>
                  <a:lnTo>
                    <a:pt x="4745" y="848"/>
                  </a:lnTo>
                  <a:lnTo>
                    <a:pt x="4704" y="870"/>
                  </a:lnTo>
                  <a:lnTo>
                    <a:pt x="4663" y="893"/>
                  </a:lnTo>
                  <a:lnTo>
                    <a:pt x="4620" y="912"/>
                  </a:lnTo>
                  <a:lnTo>
                    <a:pt x="4577" y="932"/>
                  </a:lnTo>
                  <a:lnTo>
                    <a:pt x="4531" y="949"/>
                  </a:lnTo>
                  <a:lnTo>
                    <a:pt x="4484" y="964"/>
                  </a:lnTo>
                  <a:lnTo>
                    <a:pt x="4435" y="979"/>
                  </a:lnTo>
                  <a:lnTo>
                    <a:pt x="4385" y="991"/>
                  </a:lnTo>
                  <a:lnTo>
                    <a:pt x="4334" y="1003"/>
                  </a:lnTo>
                  <a:lnTo>
                    <a:pt x="4281" y="1011"/>
                  </a:lnTo>
                  <a:lnTo>
                    <a:pt x="4227" y="1017"/>
                  </a:lnTo>
                  <a:lnTo>
                    <a:pt x="4171" y="1022"/>
                  </a:lnTo>
                  <a:lnTo>
                    <a:pt x="4114" y="1025"/>
                  </a:lnTo>
                  <a:lnTo>
                    <a:pt x="4055" y="1025"/>
                  </a:lnTo>
                  <a:lnTo>
                    <a:pt x="3995" y="1024"/>
                  </a:lnTo>
                  <a:lnTo>
                    <a:pt x="3932" y="1021"/>
                  </a:lnTo>
                  <a:lnTo>
                    <a:pt x="3870" y="1012"/>
                  </a:lnTo>
                  <a:lnTo>
                    <a:pt x="3805" y="1004"/>
                  </a:lnTo>
                  <a:lnTo>
                    <a:pt x="3738" y="991"/>
                  </a:lnTo>
                  <a:lnTo>
                    <a:pt x="3670" y="977"/>
                  </a:lnTo>
                  <a:lnTo>
                    <a:pt x="3601" y="959"/>
                  </a:lnTo>
                  <a:lnTo>
                    <a:pt x="3528" y="938"/>
                  </a:lnTo>
                  <a:lnTo>
                    <a:pt x="3456" y="914"/>
                  </a:lnTo>
                  <a:lnTo>
                    <a:pt x="3381" y="888"/>
                  </a:lnTo>
                  <a:lnTo>
                    <a:pt x="3305" y="857"/>
                  </a:lnTo>
                  <a:lnTo>
                    <a:pt x="3227" y="824"/>
                  </a:lnTo>
                  <a:lnTo>
                    <a:pt x="3227" y="824"/>
                  </a:lnTo>
                  <a:lnTo>
                    <a:pt x="3072" y="756"/>
                  </a:lnTo>
                  <a:lnTo>
                    <a:pt x="2922" y="693"/>
                  </a:lnTo>
                  <a:lnTo>
                    <a:pt x="2777" y="635"/>
                  </a:lnTo>
                  <a:lnTo>
                    <a:pt x="2637" y="581"/>
                  </a:lnTo>
                  <a:lnTo>
                    <a:pt x="2502" y="533"/>
                  </a:lnTo>
                  <a:lnTo>
                    <a:pt x="2372" y="488"/>
                  </a:lnTo>
                  <a:lnTo>
                    <a:pt x="2245" y="447"/>
                  </a:lnTo>
                  <a:lnTo>
                    <a:pt x="2123" y="412"/>
                  </a:lnTo>
                  <a:lnTo>
                    <a:pt x="2005" y="381"/>
                  </a:lnTo>
                  <a:lnTo>
                    <a:pt x="1891" y="354"/>
                  </a:lnTo>
                  <a:lnTo>
                    <a:pt x="1782" y="331"/>
                  </a:lnTo>
                  <a:lnTo>
                    <a:pt x="1675" y="313"/>
                  </a:lnTo>
                  <a:lnTo>
                    <a:pt x="1572" y="297"/>
                  </a:lnTo>
                  <a:lnTo>
                    <a:pt x="1472" y="287"/>
                  </a:lnTo>
                  <a:lnTo>
                    <a:pt x="1375" y="279"/>
                  </a:lnTo>
                  <a:lnTo>
                    <a:pt x="1281" y="278"/>
                  </a:lnTo>
                  <a:lnTo>
                    <a:pt x="1187" y="278"/>
                  </a:lnTo>
                  <a:lnTo>
                    <a:pt x="1099" y="283"/>
                  </a:lnTo>
                  <a:lnTo>
                    <a:pt x="1011" y="291"/>
                  </a:lnTo>
                  <a:lnTo>
                    <a:pt x="926" y="302"/>
                  </a:lnTo>
                  <a:lnTo>
                    <a:pt x="843" y="317"/>
                  </a:lnTo>
                  <a:lnTo>
                    <a:pt x="761" y="336"/>
                  </a:lnTo>
                  <a:lnTo>
                    <a:pt x="682" y="357"/>
                  </a:lnTo>
                  <a:lnTo>
                    <a:pt x="603" y="383"/>
                  </a:lnTo>
                  <a:lnTo>
                    <a:pt x="525" y="410"/>
                  </a:lnTo>
                  <a:lnTo>
                    <a:pt x="449" y="441"/>
                  </a:lnTo>
                  <a:lnTo>
                    <a:pt x="372" y="476"/>
                  </a:lnTo>
                  <a:lnTo>
                    <a:pt x="298" y="514"/>
                  </a:lnTo>
                  <a:lnTo>
                    <a:pt x="224" y="554"/>
                  </a:lnTo>
                  <a:lnTo>
                    <a:pt x="149" y="596"/>
                  </a:lnTo>
                  <a:lnTo>
                    <a:pt x="75" y="643"/>
                  </a:lnTo>
                  <a:lnTo>
                    <a:pt x="0" y="691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52714" name="Freeform 42"/>
            <p:cNvSpPr>
              <a:spLocks/>
            </p:cNvSpPr>
            <p:nvPr userDrawn="1"/>
          </p:nvSpPr>
          <p:spPr bwMode="auto">
            <a:xfrm>
              <a:off x="993" y="1083"/>
              <a:ext cx="5418" cy="530"/>
            </a:xfrm>
            <a:custGeom>
              <a:avLst/>
              <a:gdLst/>
              <a:ahLst/>
              <a:cxnLst>
                <a:cxn ang="0">
                  <a:pos x="5418" y="0"/>
                </a:cxn>
                <a:cxn ang="0">
                  <a:pos x="5393" y="68"/>
                </a:cxn>
                <a:cxn ang="0">
                  <a:pos x="5361" y="142"/>
                </a:cxn>
                <a:cxn ang="0">
                  <a:pos x="5314" y="237"/>
                </a:cxn>
                <a:cxn ang="0">
                  <a:pos x="5251" y="347"/>
                </a:cxn>
                <a:cxn ang="0">
                  <a:pos x="5171" y="467"/>
                </a:cxn>
                <a:cxn ang="0">
                  <a:pos x="5100" y="557"/>
                </a:cxn>
                <a:cxn ang="0">
                  <a:pos x="5047" y="618"/>
                </a:cxn>
                <a:cxn ang="0">
                  <a:pos x="4989" y="676"/>
                </a:cxn>
                <a:cxn ang="0">
                  <a:pos x="4926" y="735"/>
                </a:cxn>
                <a:cxn ang="0">
                  <a:pos x="4858" y="789"/>
                </a:cxn>
                <a:cxn ang="0">
                  <a:pos x="4785" y="843"/>
                </a:cxn>
                <a:cxn ang="0">
                  <a:pos x="4707" y="890"/>
                </a:cxn>
                <a:cxn ang="0">
                  <a:pos x="4622" y="933"/>
                </a:cxn>
                <a:cxn ang="0">
                  <a:pos x="4533" y="972"/>
                </a:cxn>
                <a:cxn ang="0">
                  <a:pos x="4437" y="1004"/>
                </a:cxn>
                <a:cxn ang="0">
                  <a:pos x="4338" y="1030"/>
                </a:cxn>
                <a:cxn ang="0">
                  <a:pos x="4231" y="1048"/>
                </a:cxn>
                <a:cxn ang="0">
                  <a:pos x="4118" y="1058"/>
                </a:cxn>
                <a:cxn ang="0">
                  <a:pos x="3999" y="1059"/>
                </a:cxn>
                <a:cxn ang="0">
                  <a:pos x="3874" y="1049"/>
                </a:cxn>
                <a:cxn ang="0">
                  <a:pos x="3742" y="1032"/>
                </a:cxn>
                <a:cxn ang="0">
                  <a:pos x="3603" y="1001"/>
                </a:cxn>
                <a:cxn ang="0">
                  <a:pos x="3459" y="959"/>
                </a:cxn>
                <a:cxn ang="0">
                  <a:pos x="3306" y="906"/>
                </a:cxn>
                <a:cxn ang="0">
                  <a:pos x="3228" y="873"/>
                </a:cxn>
                <a:cxn ang="0">
                  <a:pos x="2920" y="748"/>
                </a:cxn>
                <a:cxn ang="0">
                  <a:pos x="2634" y="641"/>
                </a:cxn>
                <a:cxn ang="0">
                  <a:pos x="2367" y="552"/>
                </a:cxn>
                <a:cxn ang="0">
                  <a:pos x="2119" y="483"/>
                </a:cxn>
                <a:cxn ang="0">
                  <a:pos x="1886" y="428"/>
                </a:cxn>
                <a:cxn ang="0">
                  <a:pos x="1669" y="391"/>
                </a:cxn>
                <a:cxn ang="0">
                  <a:pos x="1465" y="370"/>
                </a:cxn>
                <a:cxn ang="0">
                  <a:pos x="1273" y="363"/>
                </a:cxn>
                <a:cxn ang="0">
                  <a:pos x="1091" y="371"/>
                </a:cxn>
                <a:cxn ang="0">
                  <a:pos x="919" y="396"/>
                </a:cxn>
                <a:cxn ang="0">
                  <a:pos x="755" y="433"/>
                </a:cxn>
                <a:cxn ang="0">
                  <a:pos x="597" y="483"/>
                </a:cxn>
                <a:cxn ang="0">
                  <a:pos x="444" y="546"/>
                </a:cxn>
                <a:cxn ang="0">
                  <a:pos x="294" y="620"/>
                </a:cxn>
                <a:cxn ang="0">
                  <a:pos x="147" y="707"/>
                </a:cxn>
                <a:cxn ang="0">
                  <a:pos x="0" y="806"/>
                </a:cxn>
              </a:cxnLst>
              <a:rect l="0" t="0" r="r" b="b"/>
              <a:pathLst>
                <a:path w="5418" h="1059">
                  <a:moveTo>
                    <a:pt x="5418" y="0"/>
                  </a:moveTo>
                  <a:lnTo>
                    <a:pt x="5418" y="0"/>
                  </a:lnTo>
                  <a:lnTo>
                    <a:pt x="5411" y="18"/>
                  </a:lnTo>
                  <a:lnTo>
                    <a:pt x="5393" y="68"/>
                  </a:lnTo>
                  <a:lnTo>
                    <a:pt x="5377" y="102"/>
                  </a:lnTo>
                  <a:lnTo>
                    <a:pt x="5361" y="142"/>
                  </a:lnTo>
                  <a:lnTo>
                    <a:pt x="5339" y="189"/>
                  </a:lnTo>
                  <a:lnTo>
                    <a:pt x="5314" y="237"/>
                  </a:lnTo>
                  <a:lnTo>
                    <a:pt x="5284" y="292"/>
                  </a:lnTo>
                  <a:lnTo>
                    <a:pt x="5251" y="347"/>
                  </a:lnTo>
                  <a:lnTo>
                    <a:pt x="5214" y="407"/>
                  </a:lnTo>
                  <a:lnTo>
                    <a:pt x="5171" y="467"/>
                  </a:lnTo>
                  <a:lnTo>
                    <a:pt x="5125" y="526"/>
                  </a:lnTo>
                  <a:lnTo>
                    <a:pt x="5100" y="557"/>
                  </a:lnTo>
                  <a:lnTo>
                    <a:pt x="5073" y="588"/>
                  </a:lnTo>
                  <a:lnTo>
                    <a:pt x="5047" y="618"/>
                  </a:lnTo>
                  <a:lnTo>
                    <a:pt x="5018" y="647"/>
                  </a:lnTo>
                  <a:lnTo>
                    <a:pt x="4989" y="676"/>
                  </a:lnTo>
                  <a:lnTo>
                    <a:pt x="4958" y="706"/>
                  </a:lnTo>
                  <a:lnTo>
                    <a:pt x="4926" y="735"/>
                  </a:lnTo>
                  <a:lnTo>
                    <a:pt x="4893" y="762"/>
                  </a:lnTo>
                  <a:lnTo>
                    <a:pt x="4858" y="789"/>
                  </a:lnTo>
                  <a:lnTo>
                    <a:pt x="4822" y="817"/>
                  </a:lnTo>
                  <a:lnTo>
                    <a:pt x="4785" y="843"/>
                  </a:lnTo>
                  <a:lnTo>
                    <a:pt x="4746" y="867"/>
                  </a:lnTo>
                  <a:lnTo>
                    <a:pt x="4707" y="890"/>
                  </a:lnTo>
                  <a:lnTo>
                    <a:pt x="4665" y="912"/>
                  </a:lnTo>
                  <a:lnTo>
                    <a:pt x="4622" y="933"/>
                  </a:lnTo>
                  <a:lnTo>
                    <a:pt x="4579" y="954"/>
                  </a:lnTo>
                  <a:lnTo>
                    <a:pt x="4533" y="972"/>
                  </a:lnTo>
                  <a:lnTo>
                    <a:pt x="4486" y="990"/>
                  </a:lnTo>
                  <a:lnTo>
                    <a:pt x="4437" y="1004"/>
                  </a:lnTo>
                  <a:lnTo>
                    <a:pt x="4389" y="1019"/>
                  </a:lnTo>
                  <a:lnTo>
                    <a:pt x="4338" y="1030"/>
                  </a:lnTo>
                  <a:lnTo>
                    <a:pt x="4285" y="1040"/>
                  </a:lnTo>
                  <a:lnTo>
                    <a:pt x="4231" y="1048"/>
                  </a:lnTo>
                  <a:lnTo>
                    <a:pt x="4175" y="1054"/>
                  </a:lnTo>
                  <a:lnTo>
                    <a:pt x="4118" y="1058"/>
                  </a:lnTo>
                  <a:lnTo>
                    <a:pt x="4058" y="1059"/>
                  </a:lnTo>
                  <a:lnTo>
                    <a:pt x="3999" y="1059"/>
                  </a:lnTo>
                  <a:lnTo>
                    <a:pt x="3936" y="1056"/>
                  </a:lnTo>
                  <a:lnTo>
                    <a:pt x="3874" y="1049"/>
                  </a:lnTo>
                  <a:lnTo>
                    <a:pt x="3809" y="1041"/>
                  </a:lnTo>
                  <a:lnTo>
                    <a:pt x="3742" y="1032"/>
                  </a:lnTo>
                  <a:lnTo>
                    <a:pt x="3672" y="1017"/>
                  </a:lnTo>
                  <a:lnTo>
                    <a:pt x="3603" y="1001"/>
                  </a:lnTo>
                  <a:lnTo>
                    <a:pt x="3531" y="982"/>
                  </a:lnTo>
                  <a:lnTo>
                    <a:pt x="3459" y="959"/>
                  </a:lnTo>
                  <a:lnTo>
                    <a:pt x="3382" y="933"/>
                  </a:lnTo>
                  <a:lnTo>
                    <a:pt x="3306" y="906"/>
                  </a:lnTo>
                  <a:lnTo>
                    <a:pt x="3228" y="873"/>
                  </a:lnTo>
                  <a:lnTo>
                    <a:pt x="3228" y="873"/>
                  </a:lnTo>
                  <a:lnTo>
                    <a:pt x="3071" y="809"/>
                  </a:lnTo>
                  <a:lnTo>
                    <a:pt x="2920" y="748"/>
                  </a:lnTo>
                  <a:lnTo>
                    <a:pt x="2776" y="693"/>
                  </a:lnTo>
                  <a:lnTo>
                    <a:pt x="2634" y="641"/>
                  </a:lnTo>
                  <a:lnTo>
                    <a:pt x="2499" y="596"/>
                  </a:lnTo>
                  <a:lnTo>
                    <a:pt x="2367" y="552"/>
                  </a:lnTo>
                  <a:lnTo>
                    <a:pt x="2241" y="515"/>
                  </a:lnTo>
                  <a:lnTo>
                    <a:pt x="2119" y="483"/>
                  </a:lnTo>
                  <a:lnTo>
                    <a:pt x="2001" y="454"/>
                  </a:lnTo>
                  <a:lnTo>
                    <a:pt x="1886" y="428"/>
                  </a:lnTo>
                  <a:lnTo>
                    <a:pt x="1776" y="407"/>
                  </a:lnTo>
                  <a:lnTo>
                    <a:pt x="1669" y="391"/>
                  </a:lnTo>
                  <a:lnTo>
                    <a:pt x="1565" y="378"/>
                  </a:lnTo>
                  <a:lnTo>
                    <a:pt x="1465" y="370"/>
                  </a:lnTo>
                  <a:lnTo>
                    <a:pt x="1368" y="365"/>
                  </a:lnTo>
                  <a:lnTo>
                    <a:pt x="1273" y="363"/>
                  </a:lnTo>
                  <a:lnTo>
                    <a:pt x="1182" y="366"/>
                  </a:lnTo>
                  <a:lnTo>
                    <a:pt x="1091" y="371"/>
                  </a:lnTo>
                  <a:lnTo>
                    <a:pt x="1005" y="381"/>
                  </a:lnTo>
                  <a:lnTo>
                    <a:pt x="919" y="396"/>
                  </a:lnTo>
                  <a:lnTo>
                    <a:pt x="837" y="412"/>
                  </a:lnTo>
                  <a:lnTo>
                    <a:pt x="755" y="433"/>
                  </a:lnTo>
                  <a:lnTo>
                    <a:pt x="676" y="455"/>
                  </a:lnTo>
                  <a:lnTo>
                    <a:pt x="597" y="483"/>
                  </a:lnTo>
                  <a:lnTo>
                    <a:pt x="521" y="512"/>
                  </a:lnTo>
                  <a:lnTo>
                    <a:pt x="444" y="546"/>
                  </a:lnTo>
                  <a:lnTo>
                    <a:pt x="369" y="581"/>
                  </a:lnTo>
                  <a:lnTo>
                    <a:pt x="294" y="620"/>
                  </a:lnTo>
                  <a:lnTo>
                    <a:pt x="221" y="662"/>
                  </a:lnTo>
                  <a:lnTo>
                    <a:pt x="147" y="707"/>
                  </a:lnTo>
                  <a:lnTo>
                    <a:pt x="74" y="754"/>
                  </a:lnTo>
                  <a:lnTo>
                    <a:pt x="0" y="80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52715" name="Freeform 43"/>
            <p:cNvSpPr>
              <a:spLocks/>
            </p:cNvSpPr>
            <p:nvPr userDrawn="1"/>
          </p:nvSpPr>
          <p:spPr bwMode="auto">
            <a:xfrm>
              <a:off x="1029" y="1055"/>
              <a:ext cx="5404" cy="545"/>
            </a:xfrm>
            <a:custGeom>
              <a:avLst/>
              <a:gdLst/>
              <a:ahLst/>
              <a:cxnLst>
                <a:cxn ang="0">
                  <a:pos x="5404" y="0"/>
                </a:cxn>
                <a:cxn ang="0">
                  <a:pos x="5380" y="68"/>
                </a:cxn>
                <a:cxn ang="0">
                  <a:pos x="5350" y="144"/>
                </a:cxn>
                <a:cxn ang="0">
                  <a:pos x="5304" y="241"/>
                </a:cxn>
                <a:cxn ang="0">
                  <a:pos x="5243" y="352"/>
                </a:cxn>
                <a:cxn ang="0">
                  <a:pos x="5165" y="473"/>
                </a:cxn>
                <a:cxn ang="0">
                  <a:pos x="5096" y="566"/>
                </a:cxn>
                <a:cxn ang="0">
                  <a:pos x="5043" y="627"/>
                </a:cxn>
                <a:cxn ang="0">
                  <a:pos x="4986" y="688"/>
                </a:cxn>
                <a:cxn ang="0">
                  <a:pos x="4924" y="748"/>
                </a:cxn>
                <a:cxn ang="0">
                  <a:pos x="4857" y="805"/>
                </a:cxn>
                <a:cxn ang="0">
                  <a:pos x="4785" y="858"/>
                </a:cxn>
                <a:cxn ang="0">
                  <a:pos x="4707" y="908"/>
                </a:cxn>
                <a:cxn ang="0">
                  <a:pos x="4624" y="955"/>
                </a:cxn>
                <a:cxn ang="0">
                  <a:pos x="4535" y="995"/>
                </a:cxn>
                <a:cxn ang="0">
                  <a:pos x="4440" y="1029"/>
                </a:cxn>
                <a:cxn ang="0">
                  <a:pos x="4340" y="1056"/>
                </a:cxn>
                <a:cxn ang="0">
                  <a:pos x="4233" y="1076"/>
                </a:cxn>
                <a:cxn ang="0">
                  <a:pos x="4121" y="1089"/>
                </a:cxn>
                <a:cxn ang="0">
                  <a:pos x="4002" y="1092"/>
                </a:cxn>
                <a:cxn ang="0">
                  <a:pos x="3877" y="1085"/>
                </a:cxn>
                <a:cxn ang="0">
                  <a:pos x="3745" y="1069"/>
                </a:cxn>
                <a:cxn ang="0">
                  <a:pos x="3606" y="1042"/>
                </a:cxn>
                <a:cxn ang="0">
                  <a:pos x="3460" y="1003"/>
                </a:cxn>
                <a:cxn ang="0">
                  <a:pos x="3307" y="951"/>
                </a:cxn>
                <a:cxn ang="0">
                  <a:pos x="3228" y="921"/>
                </a:cxn>
                <a:cxn ang="0">
                  <a:pos x="2919" y="801"/>
                </a:cxn>
                <a:cxn ang="0">
                  <a:pos x="2631" y="701"/>
                </a:cxn>
                <a:cxn ang="0">
                  <a:pos x="2363" y="617"/>
                </a:cxn>
                <a:cxn ang="0">
                  <a:pos x="2113" y="551"/>
                </a:cxn>
                <a:cxn ang="0">
                  <a:pos x="1880" y="501"/>
                </a:cxn>
                <a:cxn ang="0">
                  <a:pos x="1662" y="469"/>
                </a:cxn>
                <a:cxn ang="0">
                  <a:pos x="1458" y="451"/>
                </a:cxn>
                <a:cxn ang="0">
                  <a:pos x="1266" y="448"/>
                </a:cxn>
                <a:cxn ang="0">
                  <a:pos x="1085" y="461"/>
                </a:cxn>
                <a:cxn ang="0">
                  <a:pos x="914" y="488"/>
                </a:cxn>
                <a:cxn ang="0">
                  <a:pos x="750" y="528"/>
                </a:cxn>
                <a:cxn ang="0">
                  <a:pos x="593" y="582"/>
                </a:cxn>
                <a:cxn ang="0">
                  <a:pos x="440" y="648"/>
                </a:cxn>
                <a:cxn ang="0">
                  <a:pos x="292" y="727"/>
                </a:cxn>
                <a:cxn ang="0">
                  <a:pos x="146" y="817"/>
                </a:cxn>
                <a:cxn ang="0">
                  <a:pos x="0" y="918"/>
                </a:cxn>
              </a:cxnLst>
              <a:rect l="0" t="0" r="r" b="b"/>
              <a:pathLst>
                <a:path w="5404" h="1092">
                  <a:moveTo>
                    <a:pt x="5404" y="0"/>
                  </a:moveTo>
                  <a:lnTo>
                    <a:pt x="5404" y="0"/>
                  </a:lnTo>
                  <a:lnTo>
                    <a:pt x="5398" y="18"/>
                  </a:lnTo>
                  <a:lnTo>
                    <a:pt x="5380" y="68"/>
                  </a:lnTo>
                  <a:lnTo>
                    <a:pt x="5366" y="104"/>
                  </a:lnTo>
                  <a:lnTo>
                    <a:pt x="5350" y="144"/>
                  </a:lnTo>
                  <a:lnTo>
                    <a:pt x="5329" y="191"/>
                  </a:lnTo>
                  <a:lnTo>
                    <a:pt x="5304" y="241"/>
                  </a:lnTo>
                  <a:lnTo>
                    <a:pt x="5275" y="294"/>
                  </a:lnTo>
                  <a:lnTo>
                    <a:pt x="5243" y="352"/>
                  </a:lnTo>
                  <a:lnTo>
                    <a:pt x="5207" y="412"/>
                  </a:lnTo>
                  <a:lnTo>
                    <a:pt x="5165" y="473"/>
                  </a:lnTo>
                  <a:lnTo>
                    <a:pt x="5119" y="535"/>
                  </a:lnTo>
                  <a:lnTo>
                    <a:pt x="5096" y="566"/>
                  </a:lnTo>
                  <a:lnTo>
                    <a:pt x="5069" y="596"/>
                  </a:lnTo>
                  <a:lnTo>
                    <a:pt x="5043" y="627"/>
                  </a:lnTo>
                  <a:lnTo>
                    <a:pt x="5015" y="658"/>
                  </a:lnTo>
                  <a:lnTo>
                    <a:pt x="4986" y="688"/>
                  </a:lnTo>
                  <a:lnTo>
                    <a:pt x="4955" y="719"/>
                  </a:lnTo>
                  <a:lnTo>
                    <a:pt x="4924" y="748"/>
                  </a:lnTo>
                  <a:lnTo>
                    <a:pt x="4892" y="777"/>
                  </a:lnTo>
                  <a:lnTo>
                    <a:pt x="4857" y="805"/>
                  </a:lnTo>
                  <a:lnTo>
                    <a:pt x="4821" y="832"/>
                  </a:lnTo>
                  <a:lnTo>
                    <a:pt x="4785" y="858"/>
                  </a:lnTo>
                  <a:lnTo>
                    <a:pt x="4746" y="884"/>
                  </a:lnTo>
                  <a:lnTo>
                    <a:pt x="4707" y="908"/>
                  </a:lnTo>
                  <a:lnTo>
                    <a:pt x="4667" y="932"/>
                  </a:lnTo>
                  <a:lnTo>
                    <a:pt x="4624" y="955"/>
                  </a:lnTo>
                  <a:lnTo>
                    <a:pt x="4581" y="974"/>
                  </a:lnTo>
                  <a:lnTo>
                    <a:pt x="4535" y="995"/>
                  </a:lnTo>
                  <a:lnTo>
                    <a:pt x="4489" y="1013"/>
                  </a:lnTo>
                  <a:lnTo>
                    <a:pt x="4440" y="1029"/>
                  </a:lnTo>
                  <a:lnTo>
                    <a:pt x="4390" y="1043"/>
                  </a:lnTo>
                  <a:lnTo>
                    <a:pt x="4340" y="1056"/>
                  </a:lnTo>
                  <a:lnTo>
                    <a:pt x="4288" y="1068"/>
                  </a:lnTo>
                  <a:lnTo>
                    <a:pt x="4233" y="1076"/>
                  </a:lnTo>
                  <a:lnTo>
                    <a:pt x="4178" y="1084"/>
                  </a:lnTo>
                  <a:lnTo>
                    <a:pt x="4121" y="1089"/>
                  </a:lnTo>
                  <a:lnTo>
                    <a:pt x="4063" y="1092"/>
                  </a:lnTo>
                  <a:lnTo>
                    <a:pt x="4002" y="1092"/>
                  </a:lnTo>
                  <a:lnTo>
                    <a:pt x="3941" y="1090"/>
                  </a:lnTo>
                  <a:lnTo>
                    <a:pt x="3877" y="1085"/>
                  </a:lnTo>
                  <a:lnTo>
                    <a:pt x="3811" y="1079"/>
                  </a:lnTo>
                  <a:lnTo>
                    <a:pt x="3745" y="1069"/>
                  </a:lnTo>
                  <a:lnTo>
                    <a:pt x="3675" y="1058"/>
                  </a:lnTo>
                  <a:lnTo>
                    <a:pt x="3606" y="1042"/>
                  </a:lnTo>
                  <a:lnTo>
                    <a:pt x="3534" y="1024"/>
                  </a:lnTo>
                  <a:lnTo>
                    <a:pt x="3460" y="1003"/>
                  </a:lnTo>
                  <a:lnTo>
                    <a:pt x="3384" y="979"/>
                  </a:lnTo>
                  <a:lnTo>
                    <a:pt x="3307" y="951"/>
                  </a:lnTo>
                  <a:lnTo>
                    <a:pt x="3228" y="921"/>
                  </a:lnTo>
                  <a:lnTo>
                    <a:pt x="3228" y="921"/>
                  </a:lnTo>
                  <a:lnTo>
                    <a:pt x="3071" y="859"/>
                  </a:lnTo>
                  <a:lnTo>
                    <a:pt x="2919" y="801"/>
                  </a:lnTo>
                  <a:lnTo>
                    <a:pt x="2773" y="750"/>
                  </a:lnTo>
                  <a:lnTo>
                    <a:pt x="2631" y="701"/>
                  </a:lnTo>
                  <a:lnTo>
                    <a:pt x="2495" y="656"/>
                  </a:lnTo>
                  <a:lnTo>
                    <a:pt x="2363" y="617"/>
                  </a:lnTo>
                  <a:lnTo>
                    <a:pt x="2237" y="582"/>
                  </a:lnTo>
                  <a:lnTo>
                    <a:pt x="2113" y="551"/>
                  </a:lnTo>
                  <a:lnTo>
                    <a:pt x="1995" y="524"/>
                  </a:lnTo>
                  <a:lnTo>
                    <a:pt x="1880" y="501"/>
                  </a:lnTo>
                  <a:lnTo>
                    <a:pt x="1769" y="483"/>
                  </a:lnTo>
                  <a:lnTo>
                    <a:pt x="1662" y="469"/>
                  </a:lnTo>
                  <a:lnTo>
                    <a:pt x="1558" y="457"/>
                  </a:lnTo>
                  <a:lnTo>
                    <a:pt x="1458" y="451"/>
                  </a:lnTo>
                  <a:lnTo>
                    <a:pt x="1361" y="448"/>
                  </a:lnTo>
                  <a:lnTo>
                    <a:pt x="1266" y="448"/>
                  </a:lnTo>
                  <a:lnTo>
                    <a:pt x="1175" y="453"/>
                  </a:lnTo>
                  <a:lnTo>
                    <a:pt x="1085" y="461"/>
                  </a:lnTo>
                  <a:lnTo>
                    <a:pt x="998" y="472"/>
                  </a:lnTo>
                  <a:lnTo>
                    <a:pt x="914" y="488"/>
                  </a:lnTo>
                  <a:lnTo>
                    <a:pt x="830" y="506"/>
                  </a:lnTo>
                  <a:lnTo>
                    <a:pt x="750" y="528"/>
                  </a:lnTo>
                  <a:lnTo>
                    <a:pt x="671" y="553"/>
                  </a:lnTo>
                  <a:lnTo>
                    <a:pt x="593" y="582"/>
                  </a:lnTo>
                  <a:lnTo>
                    <a:pt x="517" y="614"/>
                  </a:lnTo>
                  <a:lnTo>
                    <a:pt x="440" y="648"/>
                  </a:lnTo>
                  <a:lnTo>
                    <a:pt x="365" y="687"/>
                  </a:lnTo>
                  <a:lnTo>
                    <a:pt x="292" y="727"/>
                  </a:lnTo>
                  <a:lnTo>
                    <a:pt x="218" y="771"/>
                  </a:lnTo>
                  <a:lnTo>
                    <a:pt x="146" y="817"/>
                  </a:lnTo>
                  <a:lnTo>
                    <a:pt x="72" y="866"/>
                  </a:lnTo>
                  <a:lnTo>
                    <a:pt x="0" y="91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52716" name="Freeform 44"/>
            <p:cNvSpPr>
              <a:spLocks/>
            </p:cNvSpPr>
            <p:nvPr userDrawn="1"/>
          </p:nvSpPr>
          <p:spPr bwMode="auto">
            <a:xfrm>
              <a:off x="1067" y="1026"/>
              <a:ext cx="5390" cy="562"/>
            </a:xfrm>
            <a:custGeom>
              <a:avLst/>
              <a:gdLst/>
              <a:ahLst/>
              <a:cxnLst>
                <a:cxn ang="0">
                  <a:pos x="5390" y="0"/>
                </a:cxn>
                <a:cxn ang="0">
                  <a:pos x="5366" y="70"/>
                </a:cxn>
                <a:cxn ang="0">
                  <a:pos x="5337" y="147"/>
                </a:cxn>
                <a:cxn ang="0">
                  <a:pos x="5292" y="244"/>
                </a:cxn>
                <a:cxn ang="0">
                  <a:pos x="5233" y="357"/>
                </a:cxn>
                <a:cxn ang="0">
                  <a:pos x="5158" y="480"/>
                </a:cxn>
                <a:cxn ang="0">
                  <a:pos x="5088" y="575"/>
                </a:cxn>
                <a:cxn ang="0">
                  <a:pos x="5037" y="638"/>
                </a:cxn>
                <a:cxn ang="0">
                  <a:pos x="4981" y="701"/>
                </a:cxn>
                <a:cxn ang="0">
                  <a:pos x="4920" y="762"/>
                </a:cxn>
                <a:cxn ang="0">
                  <a:pos x="4854" y="821"/>
                </a:cxn>
                <a:cxn ang="0">
                  <a:pos x="4783" y="875"/>
                </a:cxn>
                <a:cxn ang="0">
                  <a:pos x="4705" y="927"/>
                </a:cxn>
                <a:cxn ang="0">
                  <a:pos x="4623" y="976"/>
                </a:cxn>
                <a:cxn ang="0">
                  <a:pos x="4534" y="1018"/>
                </a:cxn>
                <a:cxn ang="0">
                  <a:pos x="4441" y="1053"/>
                </a:cxn>
                <a:cxn ang="0">
                  <a:pos x="4341" y="1084"/>
                </a:cxn>
                <a:cxn ang="0">
                  <a:pos x="4234" y="1106"/>
                </a:cxn>
                <a:cxn ang="0">
                  <a:pos x="4122" y="1121"/>
                </a:cxn>
                <a:cxn ang="0">
                  <a:pos x="4004" y="1126"/>
                </a:cxn>
                <a:cxn ang="0">
                  <a:pos x="3878" y="1122"/>
                </a:cxn>
                <a:cxn ang="0">
                  <a:pos x="3746" y="1110"/>
                </a:cxn>
                <a:cxn ang="0">
                  <a:pos x="3607" y="1084"/>
                </a:cxn>
                <a:cxn ang="0">
                  <a:pos x="3460" y="1048"/>
                </a:cxn>
                <a:cxn ang="0">
                  <a:pos x="3307" y="1000"/>
                </a:cxn>
                <a:cxn ang="0">
                  <a:pos x="3228" y="971"/>
                </a:cxn>
                <a:cxn ang="0">
                  <a:pos x="2917" y="856"/>
                </a:cxn>
                <a:cxn ang="0">
                  <a:pos x="2628" y="761"/>
                </a:cxn>
                <a:cxn ang="0">
                  <a:pos x="2359" y="682"/>
                </a:cxn>
                <a:cxn ang="0">
                  <a:pos x="2107" y="620"/>
                </a:cxn>
                <a:cxn ang="0">
                  <a:pos x="1873" y="575"/>
                </a:cxn>
                <a:cxn ang="0">
                  <a:pos x="1655" y="548"/>
                </a:cxn>
                <a:cxn ang="0">
                  <a:pos x="1451" y="533"/>
                </a:cxn>
                <a:cxn ang="0">
                  <a:pos x="1259" y="535"/>
                </a:cxn>
                <a:cxn ang="0">
                  <a:pos x="1077" y="551"/>
                </a:cxn>
                <a:cxn ang="0">
                  <a:pos x="906" y="582"/>
                </a:cxn>
                <a:cxn ang="0">
                  <a:pos x="744" y="625"/>
                </a:cxn>
                <a:cxn ang="0">
                  <a:pos x="587" y="683"/>
                </a:cxn>
                <a:cxn ang="0">
                  <a:pos x="436" y="753"/>
                </a:cxn>
                <a:cxn ang="0">
                  <a:pos x="288" y="835"/>
                </a:cxn>
                <a:cxn ang="0">
                  <a:pos x="144" y="929"/>
                </a:cxn>
                <a:cxn ang="0">
                  <a:pos x="0" y="1034"/>
                </a:cxn>
              </a:cxnLst>
              <a:rect l="0" t="0" r="r" b="b"/>
              <a:pathLst>
                <a:path w="5390" h="1126">
                  <a:moveTo>
                    <a:pt x="5390" y="0"/>
                  </a:moveTo>
                  <a:lnTo>
                    <a:pt x="5390" y="0"/>
                  </a:lnTo>
                  <a:lnTo>
                    <a:pt x="5384" y="18"/>
                  </a:lnTo>
                  <a:lnTo>
                    <a:pt x="5366" y="70"/>
                  </a:lnTo>
                  <a:lnTo>
                    <a:pt x="5353" y="105"/>
                  </a:lnTo>
                  <a:lnTo>
                    <a:pt x="5337" y="147"/>
                  </a:lnTo>
                  <a:lnTo>
                    <a:pt x="5316" y="192"/>
                  </a:lnTo>
                  <a:lnTo>
                    <a:pt x="5292" y="244"/>
                  </a:lnTo>
                  <a:lnTo>
                    <a:pt x="5265" y="299"/>
                  </a:lnTo>
                  <a:lnTo>
                    <a:pt x="5233" y="357"/>
                  </a:lnTo>
                  <a:lnTo>
                    <a:pt x="5198" y="418"/>
                  </a:lnTo>
                  <a:lnTo>
                    <a:pt x="5158" y="480"/>
                  </a:lnTo>
                  <a:lnTo>
                    <a:pt x="5113" y="544"/>
                  </a:lnTo>
                  <a:lnTo>
                    <a:pt x="5088" y="575"/>
                  </a:lnTo>
                  <a:lnTo>
                    <a:pt x="5063" y="607"/>
                  </a:lnTo>
                  <a:lnTo>
                    <a:pt x="5037" y="638"/>
                  </a:lnTo>
                  <a:lnTo>
                    <a:pt x="5011" y="670"/>
                  </a:lnTo>
                  <a:lnTo>
                    <a:pt x="4981" y="701"/>
                  </a:lnTo>
                  <a:lnTo>
                    <a:pt x="4951" y="732"/>
                  </a:lnTo>
                  <a:lnTo>
                    <a:pt x="4920" y="762"/>
                  </a:lnTo>
                  <a:lnTo>
                    <a:pt x="4888" y="791"/>
                  </a:lnTo>
                  <a:lnTo>
                    <a:pt x="4854" y="821"/>
                  </a:lnTo>
                  <a:lnTo>
                    <a:pt x="4819" y="848"/>
                  </a:lnTo>
                  <a:lnTo>
                    <a:pt x="4783" y="875"/>
                  </a:lnTo>
                  <a:lnTo>
                    <a:pt x="4745" y="903"/>
                  </a:lnTo>
                  <a:lnTo>
                    <a:pt x="4705" y="927"/>
                  </a:lnTo>
                  <a:lnTo>
                    <a:pt x="4665" y="951"/>
                  </a:lnTo>
                  <a:lnTo>
                    <a:pt x="4623" y="976"/>
                  </a:lnTo>
                  <a:lnTo>
                    <a:pt x="4580" y="997"/>
                  </a:lnTo>
                  <a:lnTo>
                    <a:pt x="4534" y="1018"/>
                  </a:lnTo>
                  <a:lnTo>
                    <a:pt x="4488" y="1037"/>
                  </a:lnTo>
                  <a:lnTo>
                    <a:pt x="4441" y="1053"/>
                  </a:lnTo>
                  <a:lnTo>
                    <a:pt x="4391" y="1069"/>
                  </a:lnTo>
                  <a:lnTo>
                    <a:pt x="4341" y="1084"/>
                  </a:lnTo>
                  <a:lnTo>
                    <a:pt x="4289" y="1095"/>
                  </a:lnTo>
                  <a:lnTo>
                    <a:pt x="4234" y="1106"/>
                  </a:lnTo>
                  <a:lnTo>
                    <a:pt x="4179" y="1114"/>
                  </a:lnTo>
                  <a:lnTo>
                    <a:pt x="4122" y="1121"/>
                  </a:lnTo>
                  <a:lnTo>
                    <a:pt x="4064" y="1124"/>
                  </a:lnTo>
                  <a:lnTo>
                    <a:pt x="4004" y="1126"/>
                  </a:lnTo>
                  <a:lnTo>
                    <a:pt x="3941" y="1126"/>
                  </a:lnTo>
                  <a:lnTo>
                    <a:pt x="3878" y="1122"/>
                  </a:lnTo>
                  <a:lnTo>
                    <a:pt x="3812" y="1118"/>
                  </a:lnTo>
                  <a:lnTo>
                    <a:pt x="3746" y="1110"/>
                  </a:lnTo>
                  <a:lnTo>
                    <a:pt x="3676" y="1098"/>
                  </a:lnTo>
                  <a:lnTo>
                    <a:pt x="3607" y="1084"/>
                  </a:lnTo>
                  <a:lnTo>
                    <a:pt x="3535" y="1068"/>
                  </a:lnTo>
                  <a:lnTo>
                    <a:pt x="3460" y="1048"/>
                  </a:lnTo>
                  <a:lnTo>
                    <a:pt x="3385" y="1026"/>
                  </a:lnTo>
                  <a:lnTo>
                    <a:pt x="3307" y="1000"/>
                  </a:lnTo>
                  <a:lnTo>
                    <a:pt x="3228" y="971"/>
                  </a:lnTo>
                  <a:lnTo>
                    <a:pt x="3228" y="971"/>
                  </a:lnTo>
                  <a:lnTo>
                    <a:pt x="3069" y="911"/>
                  </a:lnTo>
                  <a:lnTo>
                    <a:pt x="2917" y="856"/>
                  </a:lnTo>
                  <a:lnTo>
                    <a:pt x="2770" y="806"/>
                  </a:lnTo>
                  <a:lnTo>
                    <a:pt x="2628" y="761"/>
                  </a:lnTo>
                  <a:lnTo>
                    <a:pt x="2491" y="719"/>
                  </a:lnTo>
                  <a:lnTo>
                    <a:pt x="2359" y="682"/>
                  </a:lnTo>
                  <a:lnTo>
                    <a:pt x="2231" y="649"/>
                  </a:lnTo>
                  <a:lnTo>
                    <a:pt x="2107" y="620"/>
                  </a:lnTo>
                  <a:lnTo>
                    <a:pt x="1988" y="596"/>
                  </a:lnTo>
                  <a:lnTo>
                    <a:pt x="1873" y="575"/>
                  </a:lnTo>
                  <a:lnTo>
                    <a:pt x="1762" y="559"/>
                  </a:lnTo>
                  <a:lnTo>
                    <a:pt x="1655" y="548"/>
                  </a:lnTo>
                  <a:lnTo>
                    <a:pt x="1551" y="538"/>
                  </a:lnTo>
                  <a:lnTo>
                    <a:pt x="1451" y="533"/>
                  </a:lnTo>
                  <a:lnTo>
                    <a:pt x="1353" y="533"/>
                  </a:lnTo>
                  <a:lnTo>
                    <a:pt x="1259" y="535"/>
                  </a:lnTo>
                  <a:lnTo>
                    <a:pt x="1166" y="541"/>
                  </a:lnTo>
                  <a:lnTo>
                    <a:pt x="1077" y="551"/>
                  </a:lnTo>
                  <a:lnTo>
                    <a:pt x="991" y="565"/>
                  </a:lnTo>
                  <a:lnTo>
                    <a:pt x="906" y="582"/>
                  </a:lnTo>
                  <a:lnTo>
                    <a:pt x="824" y="603"/>
                  </a:lnTo>
                  <a:lnTo>
                    <a:pt x="744" y="625"/>
                  </a:lnTo>
                  <a:lnTo>
                    <a:pt x="665" y="653"/>
                  </a:lnTo>
                  <a:lnTo>
                    <a:pt x="587" y="683"/>
                  </a:lnTo>
                  <a:lnTo>
                    <a:pt x="511" y="716"/>
                  </a:lnTo>
                  <a:lnTo>
                    <a:pt x="436" y="753"/>
                  </a:lnTo>
                  <a:lnTo>
                    <a:pt x="362" y="791"/>
                  </a:lnTo>
                  <a:lnTo>
                    <a:pt x="288" y="835"/>
                  </a:lnTo>
                  <a:lnTo>
                    <a:pt x="216" y="880"/>
                  </a:lnTo>
                  <a:lnTo>
                    <a:pt x="144" y="929"/>
                  </a:lnTo>
                  <a:lnTo>
                    <a:pt x="72" y="979"/>
                  </a:lnTo>
                  <a:lnTo>
                    <a:pt x="0" y="103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52717" name="Freeform 45"/>
            <p:cNvSpPr>
              <a:spLocks/>
            </p:cNvSpPr>
            <p:nvPr userDrawn="1"/>
          </p:nvSpPr>
          <p:spPr bwMode="auto">
            <a:xfrm>
              <a:off x="1106" y="997"/>
              <a:ext cx="5373" cy="580"/>
            </a:xfrm>
            <a:custGeom>
              <a:avLst/>
              <a:gdLst/>
              <a:ahLst/>
              <a:cxnLst>
                <a:cxn ang="0">
                  <a:pos x="5373" y="0"/>
                </a:cxn>
                <a:cxn ang="0">
                  <a:pos x="5351" y="69"/>
                </a:cxn>
                <a:cxn ang="0">
                  <a:pos x="5323" y="147"/>
                </a:cxn>
                <a:cxn ang="0">
                  <a:pos x="5280" y="247"/>
                </a:cxn>
                <a:cxn ang="0">
                  <a:pos x="5221" y="361"/>
                </a:cxn>
                <a:cxn ang="0">
                  <a:pos x="5148" y="486"/>
                </a:cxn>
                <a:cxn ang="0">
                  <a:pos x="5081" y="583"/>
                </a:cxn>
                <a:cxn ang="0">
                  <a:pos x="5031" y="647"/>
                </a:cxn>
                <a:cxn ang="0">
                  <a:pos x="4976" y="712"/>
                </a:cxn>
                <a:cxn ang="0">
                  <a:pos x="4916" y="773"/>
                </a:cxn>
                <a:cxn ang="0">
                  <a:pos x="4849" y="833"/>
                </a:cxn>
                <a:cxn ang="0">
                  <a:pos x="4780" y="891"/>
                </a:cxn>
                <a:cxn ang="0">
                  <a:pos x="4704" y="944"/>
                </a:cxn>
                <a:cxn ang="0">
                  <a:pos x="4622" y="994"/>
                </a:cxn>
                <a:cxn ang="0">
                  <a:pos x="4534" y="1038"/>
                </a:cxn>
                <a:cxn ang="0">
                  <a:pos x="4441" y="1077"/>
                </a:cxn>
                <a:cxn ang="0">
                  <a:pos x="4341" y="1109"/>
                </a:cxn>
                <a:cxn ang="0">
                  <a:pos x="4236" y="1133"/>
                </a:cxn>
                <a:cxn ang="0">
                  <a:pos x="4123" y="1149"/>
                </a:cxn>
                <a:cxn ang="0">
                  <a:pos x="4004" y="1159"/>
                </a:cxn>
                <a:cxn ang="0">
                  <a:pos x="3879" y="1157"/>
                </a:cxn>
                <a:cxn ang="0">
                  <a:pos x="3746" y="1146"/>
                </a:cxn>
                <a:cxn ang="0">
                  <a:pos x="3607" y="1124"/>
                </a:cxn>
                <a:cxn ang="0">
                  <a:pos x="3460" y="1091"/>
                </a:cxn>
                <a:cxn ang="0">
                  <a:pos x="3305" y="1044"/>
                </a:cxn>
                <a:cxn ang="0">
                  <a:pos x="3226" y="1017"/>
                </a:cxn>
                <a:cxn ang="0">
                  <a:pos x="2914" y="909"/>
                </a:cxn>
                <a:cxn ang="0">
                  <a:pos x="2622" y="818"/>
                </a:cxn>
                <a:cxn ang="0">
                  <a:pos x="2353" y="746"/>
                </a:cxn>
                <a:cxn ang="0">
                  <a:pos x="2100" y="689"/>
                </a:cxn>
                <a:cxn ang="0">
                  <a:pos x="1866" y="649"/>
                </a:cxn>
                <a:cxn ang="0">
                  <a:pos x="1648" y="625"/>
                </a:cxn>
                <a:cxn ang="0">
                  <a:pos x="1442" y="615"/>
                </a:cxn>
                <a:cxn ang="0">
                  <a:pos x="1251" y="620"/>
                </a:cxn>
                <a:cxn ang="0">
                  <a:pos x="1070" y="641"/>
                </a:cxn>
                <a:cxn ang="0">
                  <a:pos x="899" y="675"/>
                </a:cxn>
                <a:cxn ang="0">
                  <a:pos x="737" y="722"/>
                </a:cxn>
                <a:cxn ang="0">
                  <a:pos x="581" y="783"/>
                </a:cxn>
                <a:cxn ang="0">
                  <a:pos x="431" y="856"/>
                </a:cxn>
                <a:cxn ang="0">
                  <a:pos x="286" y="941"/>
                </a:cxn>
                <a:cxn ang="0">
                  <a:pos x="143" y="1038"/>
                </a:cxn>
                <a:cxn ang="0">
                  <a:pos x="0" y="1146"/>
                </a:cxn>
              </a:cxnLst>
              <a:rect l="0" t="0" r="r" b="b"/>
              <a:pathLst>
                <a:path w="5373" h="1159">
                  <a:moveTo>
                    <a:pt x="5373" y="0"/>
                  </a:moveTo>
                  <a:lnTo>
                    <a:pt x="5373" y="0"/>
                  </a:lnTo>
                  <a:lnTo>
                    <a:pt x="5367" y="18"/>
                  </a:lnTo>
                  <a:lnTo>
                    <a:pt x="5351" y="69"/>
                  </a:lnTo>
                  <a:lnTo>
                    <a:pt x="5338" y="105"/>
                  </a:lnTo>
                  <a:lnTo>
                    <a:pt x="5323" y="147"/>
                  </a:lnTo>
                  <a:lnTo>
                    <a:pt x="5303" y="194"/>
                  </a:lnTo>
                  <a:lnTo>
                    <a:pt x="5280" y="247"/>
                  </a:lnTo>
                  <a:lnTo>
                    <a:pt x="5253" y="302"/>
                  </a:lnTo>
                  <a:lnTo>
                    <a:pt x="5221" y="361"/>
                  </a:lnTo>
                  <a:lnTo>
                    <a:pt x="5187" y="423"/>
                  </a:lnTo>
                  <a:lnTo>
                    <a:pt x="5148" y="486"/>
                  </a:lnTo>
                  <a:lnTo>
                    <a:pt x="5105" y="550"/>
                  </a:lnTo>
                  <a:lnTo>
                    <a:pt x="5081" y="583"/>
                  </a:lnTo>
                  <a:lnTo>
                    <a:pt x="5056" y="615"/>
                  </a:lnTo>
                  <a:lnTo>
                    <a:pt x="5031" y="647"/>
                  </a:lnTo>
                  <a:lnTo>
                    <a:pt x="5003" y="680"/>
                  </a:lnTo>
                  <a:lnTo>
                    <a:pt x="4976" y="712"/>
                  </a:lnTo>
                  <a:lnTo>
                    <a:pt x="4947" y="743"/>
                  </a:lnTo>
                  <a:lnTo>
                    <a:pt x="4916" y="773"/>
                  </a:lnTo>
                  <a:lnTo>
                    <a:pt x="4883" y="804"/>
                  </a:lnTo>
                  <a:lnTo>
                    <a:pt x="4849" y="833"/>
                  </a:lnTo>
                  <a:lnTo>
                    <a:pt x="4815" y="862"/>
                  </a:lnTo>
                  <a:lnTo>
                    <a:pt x="4780" y="891"/>
                  </a:lnTo>
                  <a:lnTo>
                    <a:pt x="4742" y="919"/>
                  </a:lnTo>
                  <a:lnTo>
                    <a:pt x="4704" y="944"/>
                  </a:lnTo>
                  <a:lnTo>
                    <a:pt x="4663" y="970"/>
                  </a:lnTo>
                  <a:lnTo>
                    <a:pt x="4622" y="994"/>
                  </a:lnTo>
                  <a:lnTo>
                    <a:pt x="4579" y="1017"/>
                  </a:lnTo>
                  <a:lnTo>
                    <a:pt x="4534" y="1038"/>
                  </a:lnTo>
                  <a:lnTo>
                    <a:pt x="4488" y="1057"/>
                  </a:lnTo>
                  <a:lnTo>
                    <a:pt x="4441" y="1077"/>
                  </a:lnTo>
                  <a:lnTo>
                    <a:pt x="4391" y="1093"/>
                  </a:lnTo>
                  <a:lnTo>
                    <a:pt x="4341" y="1109"/>
                  </a:lnTo>
                  <a:lnTo>
                    <a:pt x="4288" y="1122"/>
                  </a:lnTo>
                  <a:lnTo>
                    <a:pt x="4236" y="1133"/>
                  </a:lnTo>
                  <a:lnTo>
                    <a:pt x="4180" y="1143"/>
                  </a:lnTo>
                  <a:lnTo>
                    <a:pt x="4123" y="1149"/>
                  </a:lnTo>
                  <a:lnTo>
                    <a:pt x="4065" y="1156"/>
                  </a:lnTo>
                  <a:lnTo>
                    <a:pt x="4004" y="1159"/>
                  </a:lnTo>
                  <a:lnTo>
                    <a:pt x="3943" y="1159"/>
                  </a:lnTo>
                  <a:lnTo>
                    <a:pt x="3879" y="1157"/>
                  </a:lnTo>
                  <a:lnTo>
                    <a:pt x="3814" y="1153"/>
                  </a:lnTo>
                  <a:lnTo>
                    <a:pt x="3746" y="1146"/>
                  </a:lnTo>
                  <a:lnTo>
                    <a:pt x="3677" y="1136"/>
                  </a:lnTo>
                  <a:lnTo>
                    <a:pt x="3607" y="1124"/>
                  </a:lnTo>
                  <a:lnTo>
                    <a:pt x="3534" y="1109"/>
                  </a:lnTo>
                  <a:lnTo>
                    <a:pt x="3460" y="1091"/>
                  </a:lnTo>
                  <a:lnTo>
                    <a:pt x="3383" y="1070"/>
                  </a:lnTo>
                  <a:lnTo>
                    <a:pt x="3305" y="1044"/>
                  </a:lnTo>
                  <a:lnTo>
                    <a:pt x="3226" y="1017"/>
                  </a:lnTo>
                  <a:lnTo>
                    <a:pt x="3226" y="1017"/>
                  </a:lnTo>
                  <a:lnTo>
                    <a:pt x="3067" y="960"/>
                  </a:lnTo>
                  <a:lnTo>
                    <a:pt x="2914" y="909"/>
                  </a:lnTo>
                  <a:lnTo>
                    <a:pt x="2765" y="862"/>
                  </a:lnTo>
                  <a:lnTo>
                    <a:pt x="2622" y="818"/>
                  </a:lnTo>
                  <a:lnTo>
                    <a:pt x="2485" y="780"/>
                  </a:lnTo>
                  <a:lnTo>
                    <a:pt x="2353" y="746"/>
                  </a:lnTo>
                  <a:lnTo>
                    <a:pt x="2224" y="715"/>
                  </a:lnTo>
                  <a:lnTo>
                    <a:pt x="2100" y="689"/>
                  </a:lnTo>
                  <a:lnTo>
                    <a:pt x="1981" y="667"/>
                  </a:lnTo>
                  <a:lnTo>
                    <a:pt x="1866" y="649"/>
                  </a:lnTo>
                  <a:lnTo>
                    <a:pt x="1755" y="634"/>
                  </a:lnTo>
                  <a:lnTo>
                    <a:pt x="1648" y="625"/>
                  </a:lnTo>
                  <a:lnTo>
                    <a:pt x="1543" y="617"/>
                  </a:lnTo>
                  <a:lnTo>
                    <a:pt x="1442" y="615"/>
                  </a:lnTo>
                  <a:lnTo>
                    <a:pt x="1345" y="615"/>
                  </a:lnTo>
                  <a:lnTo>
                    <a:pt x="1251" y="620"/>
                  </a:lnTo>
                  <a:lnTo>
                    <a:pt x="1159" y="628"/>
                  </a:lnTo>
                  <a:lnTo>
                    <a:pt x="1070" y="641"/>
                  </a:lnTo>
                  <a:lnTo>
                    <a:pt x="984" y="655"/>
                  </a:lnTo>
                  <a:lnTo>
                    <a:pt x="899" y="675"/>
                  </a:lnTo>
                  <a:lnTo>
                    <a:pt x="817" y="696"/>
                  </a:lnTo>
                  <a:lnTo>
                    <a:pt x="737" y="722"/>
                  </a:lnTo>
                  <a:lnTo>
                    <a:pt x="659" y="751"/>
                  </a:lnTo>
                  <a:lnTo>
                    <a:pt x="581" y="783"/>
                  </a:lnTo>
                  <a:lnTo>
                    <a:pt x="506" y="817"/>
                  </a:lnTo>
                  <a:lnTo>
                    <a:pt x="431" y="856"/>
                  </a:lnTo>
                  <a:lnTo>
                    <a:pt x="358" y="896"/>
                  </a:lnTo>
                  <a:lnTo>
                    <a:pt x="286" y="941"/>
                  </a:lnTo>
                  <a:lnTo>
                    <a:pt x="213" y="988"/>
                  </a:lnTo>
                  <a:lnTo>
                    <a:pt x="143" y="1038"/>
                  </a:lnTo>
                  <a:lnTo>
                    <a:pt x="70" y="1090"/>
                  </a:lnTo>
                  <a:lnTo>
                    <a:pt x="0" y="114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52718" name="Freeform 46"/>
            <p:cNvSpPr>
              <a:spLocks/>
            </p:cNvSpPr>
            <p:nvPr userDrawn="1"/>
          </p:nvSpPr>
          <p:spPr bwMode="auto">
            <a:xfrm>
              <a:off x="1146" y="968"/>
              <a:ext cx="5355" cy="631"/>
            </a:xfrm>
            <a:custGeom>
              <a:avLst/>
              <a:gdLst/>
              <a:ahLst/>
              <a:cxnLst>
                <a:cxn ang="0">
                  <a:pos x="5355" y="0"/>
                </a:cxn>
                <a:cxn ang="0">
                  <a:pos x="5334" y="71"/>
                </a:cxn>
                <a:cxn ang="0">
                  <a:pos x="5306" y="150"/>
                </a:cxn>
                <a:cxn ang="0">
                  <a:pos x="5266" y="250"/>
                </a:cxn>
                <a:cxn ang="0">
                  <a:pos x="5209" y="366"/>
                </a:cxn>
                <a:cxn ang="0">
                  <a:pos x="5138" y="494"/>
                </a:cxn>
                <a:cxn ang="0">
                  <a:pos x="5072" y="592"/>
                </a:cxn>
                <a:cxn ang="0">
                  <a:pos x="5023" y="658"/>
                </a:cxn>
                <a:cxn ang="0">
                  <a:pos x="4969" y="723"/>
                </a:cxn>
                <a:cxn ang="0">
                  <a:pos x="4909" y="788"/>
                </a:cxn>
                <a:cxn ang="0">
                  <a:pos x="4845" y="849"/>
                </a:cxn>
                <a:cxn ang="0">
                  <a:pos x="4775" y="909"/>
                </a:cxn>
                <a:cxn ang="0">
                  <a:pos x="4700" y="964"/>
                </a:cxn>
                <a:cxn ang="0">
                  <a:pos x="4619" y="1015"/>
                </a:cxn>
                <a:cxn ang="0">
                  <a:pos x="4532" y="1060"/>
                </a:cxn>
                <a:cxn ang="0">
                  <a:pos x="4439" y="1101"/>
                </a:cxn>
                <a:cxn ang="0">
                  <a:pos x="4340" y="1135"/>
                </a:cxn>
                <a:cxn ang="0">
                  <a:pos x="4235" y="1162"/>
                </a:cxn>
                <a:cxn ang="0">
                  <a:pos x="4123" y="1182"/>
                </a:cxn>
                <a:cxn ang="0">
                  <a:pos x="4004" y="1193"/>
                </a:cxn>
                <a:cxn ang="0">
                  <a:pos x="3879" y="1194"/>
                </a:cxn>
                <a:cxn ang="0">
                  <a:pos x="3746" y="1185"/>
                </a:cxn>
                <a:cxn ang="0">
                  <a:pos x="3606" y="1165"/>
                </a:cxn>
                <a:cxn ang="0">
                  <a:pos x="3458" y="1136"/>
                </a:cxn>
                <a:cxn ang="0">
                  <a:pos x="3304" y="1093"/>
                </a:cxn>
                <a:cxn ang="0">
                  <a:pos x="3224" y="1067"/>
                </a:cxn>
                <a:cxn ang="0">
                  <a:pos x="2910" y="965"/>
                </a:cxn>
                <a:cxn ang="0">
                  <a:pos x="2618" y="880"/>
                </a:cxn>
                <a:cxn ang="0">
                  <a:pos x="2346" y="812"/>
                </a:cxn>
                <a:cxn ang="0">
                  <a:pos x="2094" y="760"/>
                </a:cxn>
                <a:cxn ang="0">
                  <a:pos x="1859" y="723"/>
                </a:cxn>
                <a:cxn ang="0">
                  <a:pos x="1640" y="704"/>
                </a:cxn>
                <a:cxn ang="0">
                  <a:pos x="1434" y="699"/>
                </a:cxn>
                <a:cxn ang="0">
                  <a:pos x="1242" y="707"/>
                </a:cxn>
                <a:cxn ang="0">
                  <a:pos x="1063" y="731"/>
                </a:cxn>
                <a:cxn ang="0">
                  <a:pos x="893" y="768"/>
                </a:cxn>
                <a:cxn ang="0">
                  <a:pos x="732" y="820"/>
                </a:cxn>
                <a:cxn ang="0">
                  <a:pos x="576" y="884"/>
                </a:cxn>
                <a:cxn ang="0">
                  <a:pos x="427" y="960"/>
                </a:cxn>
                <a:cxn ang="0">
                  <a:pos x="283" y="1049"/>
                </a:cxn>
                <a:cxn ang="0">
                  <a:pos x="141" y="1149"/>
                </a:cxn>
                <a:cxn ang="0">
                  <a:pos x="0" y="1261"/>
                </a:cxn>
              </a:cxnLst>
              <a:rect l="0" t="0" r="r" b="b"/>
              <a:pathLst>
                <a:path w="5355" h="1261">
                  <a:moveTo>
                    <a:pt x="5355" y="0"/>
                  </a:moveTo>
                  <a:lnTo>
                    <a:pt x="5355" y="0"/>
                  </a:lnTo>
                  <a:lnTo>
                    <a:pt x="5349" y="19"/>
                  </a:lnTo>
                  <a:lnTo>
                    <a:pt x="5334" y="71"/>
                  </a:lnTo>
                  <a:lnTo>
                    <a:pt x="5322" y="106"/>
                  </a:lnTo>
                  <a:lnTo>
                    <a:pt x="5306" y="150"/>
                  </a:lnTo>
                  <a:lnTo>
                    <a:pt x="5288" y="197"/>
                  </a:lnTo>
                  <a:lnTo>
                    <a:pt x="5266" y="250"/>
                  </a:lnTo>
                  <a:lnTo>
                    <a:pt x="5240" y="306"/>
                  </a:lnTo>
                  <a:lnTo>
                    <a:pt x="5209" y="366"/>
                  </a:lnTo>
                  <a:lnTo>
                    <a:pt x="5176" y="429"/>
                  </a:lnTo>
                  <a:lnTo>
                    <a:pt x="5138" y="494"/>
                  </a:lnTo>
                  <a:lnTo>
                    <a:pt x="5095" y="560"/>
                  </a:lnTo>
                  <a:lnTo>
                    <a:pt x="5072" y="592"/>
                  </a:lnTo>
                  <a:lnTo>
                    <a:pt x="5048" y="625"/>
                  </a:lnTo>
                  <a:lnTo>
                    <a:pt x="5023" y="658"/>
                  </a:lnTo>
                  <a:lnTo>
                    <a:pt x="4997" y="691"/>
                  </a:lnTo>
                  <a:lnTo>
                    <a:pt x="4969" y="723"/>
                  </a:lnTo>
                  <a:lnTo>
                    <a:pt x="4940" y="755"/>
                  </a:lnTo>
                  <a:lnTo>
                    <a:pt x="4909" y="788"/>
                  </a:lnTo>
                  <a:lnTo>
                    <a:pt x="4877" y="818"/>
                  </a:lnTo>
                  <a:lnTo>
                    <a:pt x="4845" y="849"/>
                  </a:lnTo>
                  <a:lnTo>
                    <a:pt x="4811" y="880"/>
                  </a:lnTo>
                  <a:lnTo>
                    <a:pt x="4775" y="909"/>
                  </a:lnTo>
                  <a:lnTo>
                    <a:pt x="4739" y="936"/>
                  </a:lnTo>
                  <a:lnTo>
                    <a:pt x="4700" y="964"/>
                  </a:lnTo>
                  <a:lnTo>
                    <a:pt x="4661" y="989"/>
                  </a:lnTo>
                  <a:lnTo>
                    <a:pt x="4619" y="1015"/>
                  </a:lnTo>
                  <a:lnTo>
                    <a:pt x="4576" y="1038"/>
                  </a:lnTo>
                  <a:lnTo>
                    <a:pt x="4532" y="1060"/>
                  </a:lnTo>
                  <a:lnTo>
                    <a:pt x="4486" y="1081"/>
                  </a:lnTo>
                  <a:lnTo>
                    <a:pt x="4439" y="1101"/>
                  </a:lnTo>
                  <a:lnTo>
                    <a:pt x="4390" y="1119"/>
                  </a:lnTo>
                  <a:lnTo>
                    <a:pt x="4340" y="1135"/>
                  </a:lnTo>
                  <a:lnTo>
                    <a:pt x="4289" y="1149"/>
                  </a:lnTo>
                  <a:lnTo>
                    <a:pt x="4235" y="1162"/>
                  </a:lnTo>
                  <a:lnTo>
                    <a:pt x="4179" y="1173"/>
                  </a:lnTo>
                  <a:lnTo>
                    <a:pt x="4123" y="1182"/>
                  </a:lnTo>
                  <a:lnTo>
                    <a:pt x="4064" y="1188"/>
                  </a:lnTo>
                  <a:lnTo>
                    <a:pt x="4004" y="1193"/>
                  </a:lnTo>
                  <a:lnTo>
                    <a:pt x="3942" y="1194"/>
                  </a:lnTo>
                  <a:lnTo>
                    <a:pt x="3879" y="1194"/>
                  </a:lnTo>
                  <a:lnTo>
                    <a:pt x="3814" y="1191"/>
                  </a:lnTo>
                  <a:lnTo>
                    <a:pt x="3746" y="1185"/>
                  </a:lnTo>
                  <a:lnTo>
                    <a:pt x="3676" y="1177"/>
                  </a:lnTo>
                  <a:lnTo>
                    <a:pt x="3606" y="1165"/>
                  </a:lnTo>
                  <a:lnTo>
                    <a:pt x="3533" y="1153"/>
                  </a:lnTo>
                  <a:lnTo>
                    <a:pt x="3458" y="1136"/>
                  </a:lnTo>
                  <a:lnTo>
                    <a:pt x="3382" y="1115"/>
                  </a:lnTo>
                  <a:lnTo>
                    <a:pt x="3304" y="1093"/>
                  </a:lnTo>
                  <a:lnTo>
                    <a:pt x="3224" y="1067"/>
                  </a:lnTo>
                  <a:lnTo>
                    <a:pt x="3224" y="1067"/>
                  </a:lnTo>
                  <a:lnTo>
                    <a:pt x="3064" y="1014"/>
                  </a:lnTo>
                  <a:lnTo>
                    <a:pt x="2910" y="965"/>
                  </a:lnTo>
                  <a:lnTo>
                    <a:pt x="2761" y="920"/>
                  </a:lnTo>
                  <a:lnTo>
                    <a:pt x="2618" y="880"/>
                  </a:lnTo>
                  <a:lnTo>
                    <a:pt x="2480" y="842"/>
                  </a:lnTo>
                  <a:lnTo>
                    <a:pt x="2346" y="812"/>
                  </a:lnTo>
                  <a:lnTo>
                    <a:pt x="2219" y="783"/>
                  </a:lnTo>
                  <a:lnTo>
                    <a:pt x="2094" y="760"/>
                  </a:lnTo>
                  <a:lnTo>
                    <a:pt x="1974" y="739"/>
                  </a:lnTo>
                  <a:lnTo>
                    <a:pt x="1859" y="723"/>
                  </a:lnTo>
                  <a:lnTo>
                    <a:pt x="1746" y="712"/>
                  </a:lnTo>
                  <a:lnTo>
                    <a:pt x="1640" y="704"/>
                  </a:lnTo>
                  <a:lnTo>
                    <a:pt x="1535" y="699"/>
                  </a:lnTo>
                  <a:lnTo>
                    <a:pt x="1434" y="699"/>
                  </a:lnTo>
                  <a:lnTo>
                    <a:pt x="1337" y="700"/>
                  </a:lnTo>
                  <a:lnTo>
                    <a:pt x="1242" y="707"/>
                  </a:lnTo>
                  <a:lnTo>
                    <a:pt x="1151" y="718"/>
                  </a:lnTo>
                  <a:lnTo>
                    <a:pt x="1063" y="731"/>
                  </a:lnTo>
                  <a:lnTo>
                    <a:pt x="976" y="749"/>
                  </a:lnTo>
                  <a:lnTo>
                    <a:pt x="893" y="768"/>
                  </a:lnTo>
                  <a:lnTo>
                    <a:pt x="811" y="792"/>
                  </a:lnTo>
                  <a:lnTo>
                    <a:pt x="732" y="820"/>
                  </a:lnTo>
                  <a:lnTo>
                    <a:pt x="652" y="851"/>
                  </a:lnTo>
                  <a:lnTo>
                    <a:pt x="576" y="884"/>
                  </a:lnTo>
                  <a:lnTo>
                    <a:pt x="501" y="920"/>
                  </a:lnTo>
                  <a:lnTo>
                    <a:pt x="427" y="960"/>
                  </a:lnTo>
                  <a:lnTo>
                    <a:pt x="355" y="1004"/>
                  </a:lnTo>
                  <a:lnTo>
                    <a:pt x="283" y="1049"/>
                  </a:lnTo>
                  <a:lnTo>
                    <a:pt x="212" y="1098"/>
                  </a:lnTo>
                  <a:lnTo>
                    <a:pt x="141" y="1149"/>
                  </a:lnTo>
                  <a:lnTo>
                    <a:pt x="71" y="1204"/>
                  </a:lnTo>
                  <a:lnTo>
                    <a:pt x="0" y="1261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52719" name="Freeform 47"/>
            <p:cNvSpPr>
              <a:spLocks/>
            </p:cNvSpPr>
            <p:nvPr userDrawn="1"/>
          </p:nvSpPr>
          <p:spPr bwMode="auto">
            <a:xfrm>
              <a:off x="1187" y="940"/>
              <a:ext cx="5335" cy="688"/>
            </a:xfrm>
            <a:custGeom>
              <a:avLst/>
              <a:gdLst/>
              <a:ahLst/>
              <a:cxnLst>
                <a:cxn ang="0">
                  <a:pos x="5335" y="0"/>
                </a:cxn>
                <a:cxn ang="0">
                  <a:pos x="5315" y="71"/>
                </a:cxn>
                <a:cxn ang="0">
                  <a:pos x="5289" y="150"/>
                </a:cxn>
                <a:cxn ang="0">
                  <a:pos x="5250" y="252"/>
                </a:cxn>
                <a:cxn ang="0">
                  <a:pos x="5196" y="371"/>
                </a:cxn>
                <a:cxn ang="0">
                  <a:pos x="5127" y="501"/>
                </a:cxn>
                <a:cxn ang="0">
                  <a:pos x="5061" y="601"/>
                </a:cxn>
                <a:cxn ang="0">
                  <a:pos x="5014" y="667"/>
                </a:cxn>
                <a:cxn ang="0">
                  <a:pos x="4960" y="735"/>
                </a:cxn>
                <a:cxn ang="0">
                  <a:pos x="4902" y="799"/>
                </a:cxn>
                <a:cxn ang="0">
                  <a:pos x="4838" y="862"/>
                </a:cxn>
                <a:cxn ang="0">
                  <a:pos x="4770" y="924"/>
                </a:cxn>
                <a:cxn ang="0">
                  <a:pos x="4695" y="980"/>
                </a:cxn>
                <a:cxn ang="0">
                  <a:pos x="4614" y="1034"/>
                </a:cxn>
                <a:cxn ang="0">
                  <a:pos x="4528" y="1082"/>
                </a:cxn>
                <a:cxn ang="0">
                  <a:pos x="4436" y="1126"/>
                </a:cxn>
                <a:cxn ang="0">
                  <a:pos x="4338" y="1161"/>
                </a:cxn>
                <a:cxn ang="0">
                  <a:pos x="4232" y="1190"/>
                </a:cxn>
                <a:cxn ang="0">
                  <a:pos x="4121" y="1213"/>
                </a:cxn>
                <a:cxn ang="0">
                  <a:pos x="4003" y="1226"/>
                </a:cxn>
                <a:cxn ang="0">
                  <a:pos x="3877" y="1229"/>
                </a:cxn>
                <a:cxn ang="0">
                  <a:pos x="3745" y="1224"/>
                </a:cxn>
                <a:cxn ang="0">
                  <a:pos x="3605" y="1206"/>
                </a:cxn>
                <a:cxn ang="0">
                  <a:pos x="3456" y="1179"/>
                </a:cxn>
                <a:cxn ang="0">
                  <a:pos x="3301" y="1140"/>
                </a:cxn>
                <a:cxn ang="0">
                  <a:pos x="3220" y="1114"/>
                </a:cxn>
                <a:cxn ang="0">
                  <a:pos x="2905" y="1019"/>
                </a:cxn>
                <a:cxn ang="0">
                  <a:pos x="2612" y="938"/>
                </a:cxn>
                <a:cxn ang="0">
                  <a:pos x="2340" y="875"/>
                </a:cxn>
                <a:cxn ang="0">
                  <a:pos x="2086" y="828"/>
                </a:cxn>
                <a:cxn ang="0">
                  <a:pos x="1851" y="798"/>
                </a:cxn>
                <a:cxn ang="0">
                  <a:pos x="1630" y="782"/>
                </a:cxn>
                <a:cxn ang="0">
                  <a:pos x="1426" y="780"/>
                </a:cxn>
                <a:cxn ang="0">
                  <a:pos x="1235" y="795"/>
                </a:cxn>
                <a:cxn ang="0">
                  <a:pos x="1099" y="814"/>
                </a:cxn>
                <a:cxn ang="0">
                  <a:pos x="1011" y="830"/>
                </a:cxn>
                <a:cxn ang="0">
                  <a:pos x="927" y="851"/>
                </a:cxn>
                <a:cxn ang="0">
                  <a:pos x="804" y="888"/>
                </a:cxn>
                <a:cxn ang="0">
                  <a:pos x="647" y="950"/>
                </a:cxn>
                <a:cxn ang="0">
                  <a:pos x="496" y="1024"/>
                </a:cxn>
                <a:cxn ang="0">
                  <a:pos x="352" y="1109"/>
                </a:cxn>
                <a:cxn ang="0">
                  <a:pos x="210" y="1208"/>
                </a:cxn>
                <a:cxn ang="0">
                  <a:pos x="70" y="1316"/>
                </a:cxn>
              </a:cxnLst>
              <a:rect l="0" t="0" r="r" b="b"/>
              <a:pathLst>
                <a:path w="5335" h="1376">
                  <a:moveTo>
                    <a:pt x="5335" y="0"/>
                  </a:moveTo>
                  <a:lnTo>
                    <a:pt x="5335" y="0"/>
                  </a:lnTo>
                  <a:lnTo>
                    <a:pt x="5331" y="18"/>
                  </a:lnTo>
                  <a:lnTo>
                    <a:pt x="5315" y="71"/>
                  </a:lnTo>
                  <a:lnTo>
                    <a:pt x="5304" y="107"/>
                  </a:lnTo>
                  <a:lnTo>
                    <a:pt x="5289" y="150"/>
                  </a:lnTo>
                  <a:lnTo>
                    <a:pt x="5271" y="199"/>
                  </a:lnTo>
                  <a:lnTo>
                    <a:pt x="5250" y="252"/>
                  </a:lnTo>
                  <a:lnTo>
                    <a:pt x="5225" y="310"/>
                  </a:lnTo>
                  <a:lnTo>
                    <a:pt x="5196" y="371"/>
                  </a:lnTo>
                  <a:lnTo>
                    <a:pt x="5163" y="434"/>
                  </a:lnTo>
                  <a:lnTo>
                    <a:pt x="5127" y="501"/>
                  </a:lnTo>
                  <a:lnTo>
                    <a:pt x="5085" y="567"/>
                  </a:lnTo>
                  <a:lnTo>
                    <a:pt x="5061" y="601"/>
                  </a:lnTo>
                  <a:lnTo>
                    <a:pt x="5038" y="635"/>
                  </a:lnTo>
                  <a:lnTo>
                    <a:pt x="5014" y="667"/>
                  </a:lnTo>
                  <a:lnTo>
                    <a:pt x="4988" y="701"/>
                  </a:lnTo>
                  <a:lnTo>
                    <a:pt x="4960" y="735"/>
                  </a:lnTo>
                  <a:lnTo>
                    <a:pt x="4932" y="767"/>
                  </a:lnTo>
                  <a:lnTo>
                    <a:pt x="4902" y="799"/>
                  </a:lnTo>
                  <a:lnTo>
                    <a:pt x="4871" y="832"/>
                  </a:lnTo>
                  <a:lnTo>
                    <a:pt x="4838" y="862"/>
                  </a:lnTo>
                  <a:lnTo>
                    <a:pt x="4804" y="893"/>
                  </a:lnTo>
                  <a:lnTo>
                    <a:pt x="4770" y="924"/>
                  </a:lnTo>
                  <a:lnTo>
                    <a:pt x="4734" y="953"/>
                  </a:lnTo>
                  <a:lnTo>
                    <a:pt x="4695" y="980"/>
                  </a:lnTo>
                  <a:lnTo>
                    <a:pt x="4656" y="1008"/>
                  </a:lnTo>
                  <a:lnTo>
                    <a:pt x="4614" y="1034"/>
                  </a:lnTo>
                  <a:lnTo>
                    <a:pt x="4573" y="1059"/>
                  </a:lnTo>
                  <a:lnTo>
                    <a:pt x="4528" y="1082"/>
                  </a:lnTo>
                  <a:lnTo>
                    <a:pt x="4484" y="1105"/>
                  </a:lnTo>
                  <a:lnTo>
                    <a:pt x="4436" y="1126"/>
                  </a:lnTo>
                  <a:lnTo>
                    <a:pt x="4388" y="1143"/>
                  </a:lnTo>
                  <a:lnTo>
                    <a:pt x="4338" y="1161"/>
                  </a:lnTo>
                  <a:lnTo>
                    <a:pt x="4287" y="1177"/>
                  </a:lnTo>
                  <a:lnTo>
                    <a:pt x="4232" y="1190"/>
                  </a:lnTo>
                  <a:lnTo>
                    <a:pt x="4178" y="1203"/>
                  </a:lnTo>
                  <a:lnTo>
                    <a:pt x="4121" y="1213"/>
                  </a:lnTo>
                  <a:lnTo>
                    <a:pt x="4063" y="1219"/>
                  </a:lnTo>
                  <a:lnTo>
                    <a:pt x="4003" y="1226"/>
                  </a:lnTo>
                  <a:lnTo>
                    <a:pt x="3941" y="1229"/>
                  </a:lnTo>
                  <a:lnTo>
                    <a:pt x="3877" y="1229"/>
                  </a:lnTo>
                  <a:lnTo>
                    <a:pt x="3812" y="1227"/>
                  </a:lnTo>
                  <a:lnTo>
                    <a:pt x="3745" y="1224"/>
                  </a:lnTo>
                  <a:lnTo>
                    <a:pt x="3676" y="1216"/>
                  </a:lnTo>
                  <a:lnTo>
                    <a:pt x="3605" y="1206"/>
                  </a:lnTo>
                  <a:lnTo>
                    <a:pt x="3531" y="1195"/>
                  </a:lnTo>
                  <a:lnTo>
                    <a:pt x="3456" y="1179"/>
                  </a:lnTo>
                  <a:lnTo>
                    <a:pt x="3380" y="1161"/>
                  </a:lnTo>
                  <a:lnTo>
                    <a:pt x="3301" y="1140"/>
                  </a:lnTo>
                  <a:lnTo>
                    <a:pt x="3220" y="1114"/>
                  </a:lnTo>
                  <a:lnTo>
                    <a:pt x="3220" y="1114"/>
                  </a:lnTo>
                  <a:lnTo>
                    <a:pt x="3061" y="1064"/>
                  </a:lnTo>
                  <a:lnTo>
                    <a:pt x="2905" y="1019"/>
                  </a:lnTo>
                  <a:lnTo>
                    <a:pt x="2756" y="977"/>
                  </a:lnTo>
                  <a:lnTo>
                    <a:pt x="2612" y="938"/>
                  </a:lnTo>
                  <a:lnTo>
                    <a:pt x="2473" y="906"/>
                  </a:lnTo>
                  <a:lnTo>
                    <a:pt x="2340" y="875"/>
                  </a:lnTo>
                  <a:lnTo>
                    <a:pt x="2211" y="851"/>
                  </a:lnTo>
                  <a:lnTo>
                    <a:pt x="2086" y="828"/>
                  </a:lnTo>
                  <a:lnTo>
                    <a:pt x="1966" y="811"/>
                  </a:lnTo>
                  <a:lnTo>
                    <a:pt x="1851" y="798"/>
                  </a:lnTo>
                  <a:lnTo>
                    <a:pt x="1739" y="788"/>
                  </a:lnTo>
                  <a:lnTo>
                    <a:pt x="1630" y="782"/>
                  </a:lnTo>
                  <a:lnTo>
                    <a:pt x="1526" y="780"/>
                  </a:lnTo>
                  <a:lnTo>
                    <a:pt x="1426" y="780"/>
                  </a:lnTo>
                  <a:lnTo>
                    <a:pt x="1329" y="785"/>
                  </a:lnTo>
                  <a:lnTo>
                    <a:pt x="1235" y="795"/>
                  </a:lnTo>
                  <a:lnTo>
                    <a:pt x="1143" y="806"/>
                  </a:lnTo>
                  <a:lnTo>
                    <a:pt x="1099" y="814"/>
                  </a:lnTo>
                  <a:lnTo>
                    <a:pt x="1054" y="822"/>
                  </a:lnTo>
                  <a:lnTo>
                    <a:pt x="1011" y="830"/>
                  </a:lnTo>
                  <a:lnTo>
                    <a:pt x="970" y="840"/>
                  </a:lnTo>
                  <a:lnTo>
                    <a:pt x="927" y="851"/>
                  </a:lnTo>
                  <a:lnTo>
                    <a:pt x="885" y="862"/>
                  </a:lnTo>
                  <a:lnTo>
                    <a:pt x="804" y="888"/>
                  </a:lnTo>
                  <a:lnTo>
                    <a:pt x="725" y="917"/>
                  </a:lnTo>
                  <a:lnTo>
                    <a:pt x="647" y="950"/>
                  </a:lnTo>
                  <a:lnTo>
                    <a:pt x="571" y="985"/>
                  </a:lnTo>
                  <a:lnTo>
                    <a:pt x="496" y="1024"/>
                  </a:lnTo>
                  <a:lnTo>
                    <a:pt x="424" y="1064"/>
                  </a:lnTo>
                  <a:lnTo>
                    <a:pt x="352" y="1109"/>
                  </a:lnTo>
                  <a:lnTo>
                    <a:pt x="280" y="1156"/>
                  </a:lnTo>
                  <a:lnTo>
                    <a:pt x="210" y="1208"/>
                  </a:lnTo>
                  <a:lnTo>
                    <a:pt x="139" y="1261"/>
                  </a:lnTo>
                  <a:lnTo>
                    <a:pt x="70" y="1316"/>
                  </a:lnTo>
                  <a:lnTo>
                    <a:pt x="0" y="137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52720" name="Freeform 48"/>
            <p:cNvSpPr>
              <a:spLocks/>
            </p:cNvSpPr>
            <p:nvPr userDrawn="1"/>
          </p:nvSpPr>
          <p:spPr bwMode="auto">
            <a:xfrm>
              <a:off x="1229" y="911"/>
              <a:ext cx="5314" cy="745"/>
            </a:xfrm>
            <a:custGeom>
              <a:avLst/>
              <a:gdLst/>
              <a:ahLst/>
              <a:cxnLst>
                <a:cxn ang="0">
                  <a:pos x="5314" y="0"/>
                </a:cxn>
                <a:cxn ang="0">
                  <a:pos x="5296" y="71"/>
                </a:cxn>
                <a:cxn ang="0">
                  <a:pos x="5271" y="153"/>
                </a:cxn>
                <a:cxn ang="0">
                  <a:pos x="5233" y="257"/>
                </a:cxn>
                <a:cxn ang="0">
                  <a:pos x="5180" y="376"/>
                </a:cxn>
                <a:cxn ang="0">
                  <a:pos x="5112" y="507"/>
                </a:cxn>
                <a:cxn ang="0">
                  <a:pos x="5050" y="609"/>
                </a:cxn>
                <a:cxn ang="0">
                  <a:pos x="5003" y="678"/>
                </a:cxn>
                <a:cxn ang="0">
                  <a:pos x="4950" y="746"/>
                </a:cxn>
                <a:cxn ang="0">
                  <a:pos x="4893" y="812"/>
                </a:cxn>
                <a:cxn ang="0">
                  <a:pos x="4830" y="878"/>
                </a:cxn>
                <a:cxn ang="0">
                  <a:pos x="4762" y="940"/>
                </a:cxn>
                <a:cxn ang="0">
                  <a:pos x="4689" y="999"/>
                </a:cxn>
                <a:cxn ang="0">
                  <a:pos x="4610" y="1054"/>
                </a:cxn>
                <a:cxn ang="0">
                  <a:pos x="4524" y="1104"/>
                </a:cxn>
                <a:cxn ang="0">
                  <a:pos x="4432" y="1150"/>
                </a:cxn>
                <a:cxn ang="0">
                  <a:pos x="4335" y="1188"/>
                </a:cxn>
                <a:cxn ang="0">
                  <a:pos x="4229" y="1219"/>
                </a:cxn>
                <a:cxn ang="0">
                  <a:pos x="4118" y="1243"/>
                </a:cxn>
                <a:cxn ang="0">
                  <a:pos x="4000" y="1259"/>
                </a:cxn>
                <a:cxn ang="0">
                  <a:pos x="3875" y="1266"/>
                </a:cxn>
                <a:cxn ang="0">
                  <a:pos x="3742" y="1263"/>
                </a:cxn>
                <a:cxn ang="0">
                  <a:pos x="3602" y="1248"/>
                </a:cxn>
                <a:cxn ang="0">
                  <a:pos x="3453" y="1224"/>
                </a:cxn>
                <a:cxn ang="0">
                  <a:pos x="3298" y="1187"/>
                </a:cxn>
                <a:cxn ang="0">
                  <a:pos x="3217" y="1164"/>
                </a:cxn>
                <a:cxn ang="0">
                  <a:pos x="2899" y="1074"/>
                </a:cxn>
                <a:cxn ang="0">
                  <a:pos x="2605" y="999"/>
                </a:cxn>
                <a:cxn ang="0">
                  <a:pos x="2333" y="941"/>
                </a:cxn>
                <a:cxn ang="0">
                  <a:pos x="2079" y="899"/>
                </a:cxn>
                <a:cxn ang="0">
                  <a:pos x="1843" y="872"/>
                </a:cxn>
                <a:cxn ang="0">
                  <a:pos x="1622" y="861"/>
                </a:cxn>
                <a:cxn ang="0">
                  <a:pos x="1418" y="864"/>
                </a:cxn>
                <a:cxn ang="0">
                  <a:pos x="1226" y="882"/>
                </a:cxn>
                <a:cxn ang="0">
                  <a:pos x="1134" y="896"/>
                </a:cxn>
                <a:cxn ang="0">
                  <a:pos x="1047" y="912"/>
                </a:cxn>
                <a:cxn ang="0">
                  <a:pos x="961" y="933"/>
                </a:cxn>
                <a:cxn ang="0">
                  <a:pos x="878" y="957"/>
                </a:cxn>
                <a:cxn ang="0">
                  <a:pos x="718" y="1016"/>
                </a:cxn>
                <a:cxn ang="0">
                  <a:pos x="565" y="1087"/>
                </a:cxn>
                <a:cxn ang="0">
                  <a:pos x="419" y="1171"/>
                </a:cxn>
                <a:cxn ang="0">
                  <a:pos x="276" y="1266"/>
                </a:cxn>
                <a:cxn ang="0">
                  <a:pos x="138" y="1372"/>
                </a:cxn>
                <a:cxn ang="0">
                  <a:pos x="0" y="1490"/>
                </a:cxn>
              </a:cxnLst>
              <a:rect l="0" t="0" r="r" b="b"/>
              <a:pathLst>
                <a:path w="5314" h="1490">
                  <a:moveTo>
                    <a:pt x="5314" y="0"/>
                  </a:moveTo>
                  <a:lnTo>
                    <a:pt x="5314" y="0"/>
                  </a:lnTo>
                  <a:lnTo>
                    <a:pt x="5309" y="19"/>
                  </a:lnTo>
                  <a:lnTo>
                    <a:pt x="5296" y="71"/>
                  </a:lnTo>
                  <a:lnTo>
                    <a:pt x="5284" y="110"/>
                  </a:lnTo>
                  <a:lnTo>
                    <a:pt x="5271" y="153"/>
                  </a:lnTo>
                  <a:lnTo>
                    <a:pt x="5254" y="202"/>
                  </a:lnTo>
                  <a:lnTo>
                    <a:pt x="5233" y="257"/>
                  </a:lnTo>
                  <a:lnTo>
                    <a:pt x="5208" y="315"/>
                  </a:lnTo>
                  <a:lnTo>
                    <a:pt x="5180" y="376"/>
                  </a:lnTo>
                  <a:lnTo>
                    <a:pt x="5148" y="441"/>
                  </a:lnTo>
                  <a:lnTo>
                    <a:pt x="5112" y="507"/>
                  </a:lnTo>
                  <a:lnTo>
                    <a:pt x="5072" y="575"/>
                  </a:lnTo>
                  <a:lnTo>
                    <a:pt x="5050" y="609"/>
                  </a:lnTo>
                  <a:lnTo>
                    <a:pt x="5026" y="644"/>
                  </a:lnTo>
                  <a:lnTo>
                    <a:pt x="5003" y="678"/>
                  </a:lnTo>
                  <a:lnTo>
                    <a:pt x="4976" y="712"/>
                  </a:lnTo>
                  <a:lnTo>
                    <a:pt x="4950" y="746"/>
                  </a:lnTo>
                  <a:lnTo>
                    <a:pt x="4922" y="780"/>
                  </a:lnTo>
                  <a:lnTo>
                    <a:pt x="4893" y="812"/>
                  </a:lnTo>
                  <a:lnTo>
                    <a:pt x="4862" y="846"/>
                  </a:lnTo>
                  <a:lnTo>
                    <a:pt x="4830" y="878"/>
                  </a:lnTo>
                  <a:lnTo>
                    <a:pt x="4797" y="909"/>
                  </a:lnTo>
                  <a:lnTo>
                    <a:pt x="4762" y="940"/>
                  </a:lnTo>
                  <a:lnTo>
                    <a:pt x="4726" y="970"/>
                  </a:lnTo>
                  <a:lnTo>
                    <a:pt x="4689" y="999"/>
                  </a:lnTo>
                  <a:lnTo>
                    <a:pt x="4650" y="1027"/>
                  </a:lnTo>
                  <a:lnTo>
                    <a:pt x="4610" y="1054"/>
                  </a:lnTo>
                  <a:lnTo>
                    <a:pt x="4568" y="1080"/>
                  </a:lnTo>
                  <a:lnTo>
                    <a:pt x="4524" y="1104"/>
                  </a:lnTo>
                  <a:lnTo>
                    <a:pt x="4479" y="1127"/>
                  </a:lnTo>
                  <a:lnTo>
                    <a:pt x="4432" y="1150"/>
                  </a:lnTo>
                  <a:lnTo>
                    <a:pt x="4385" y="1169"/>
                  </a:lnTo>
                  <a:lnTo>
                    <a:pt x="4335" y="1188"/>
                  </a:lnTo>
                  <a:lnTo>
                    <a:pt x="4283" y="1205"/>
                  </a:lnTo>
                  <a:lnTo>
                    <a:pt x="4229" y="1219"/>
                  </a:lnTo>
                  <a:lnTo>
                    <a:pt x="4175" y="1232"/>
                  </a:lnTo>
                  <a:lnTo>
                    <a:pt x="4118" y="1243"/>
                  </a:lnTo>
                  <a:lnTo>
                    <a:pt x="4060" y="1251"/>
                  </a:lnTo>
                  <a:lnTo>
                    <a:pt x="4000" y="1259"/>
                  </a:lnTo>
                  <a:lnTo>
                    <a:pt x="3939" y="1263"/>
                  </a:lnTo>
                  <a:lnTo>
                    <a:pt x="3875" y="1266"/>
                  </a:lnTo>
                  <a:lnTo>
                    <a:pt x="3810" y="1264"/>
                  </a:lnTo>
                  <a:lnTo>
                    <a:pt x="3742" y="1263"/>
                  </a:lnTo>
                  <a:lnTo>
                    <a:pt x="3673" y="1256"/>
                  </a:lnTo>
                  <a:lnTo>
                    <a:pt x="3602" y="1248"/>
                  </a:lnTo>
                  <a:lnTo>
                    <a:pt x="3528" y="1237"/>
                  </a:lnTo>
                  <a:lnTo>
                    <a:pt x="3453" y="1224"/>
                  </a:lnTo>
                  <a:lnTo>
                    <a:pt x="3377" y="1206"/>
                  </a:lnTo>
                  <a:lnTo>
                    <a:pt x="3298" y="1187"/>
                  </a:lnTo>
                  <a:lnTo>
                    <a:pt x="3217" y="1164"/>
                  </a:lnTo>
                  <a:lnTo>
                    <a:pt x="3217" y="1164"/>
                  </a:lnTo>
                  <a:lnTo>
                    <a:pt x="3055" y="1116"/>
                  </a:lnTo>
                  <a:lnTo>
                    <a:pt x="2899" y="1074"/>
                  </a:lnTo>
                  <a:lnTo>
                    <a:pt x="2751" y="1033"/>
                  </a:lnTo>
                  <a:lnTo>
                    <a:pt x="2605" y="999"/>
                  </a:lnTo>
                  <a:lnTo>
                    <a:pt x="2466" y="969"/>
                  </a:lnTo>
                  <a:lnTo>
                    <a:pt x="2333" y="941"/>
                  </a:lnTo>
                  <a:lnTo>
                    <a:pt x="2202" y="919"/>
                  </a:lnTo>
                  <a:lnTo>
                    <a:pt x="2079" y="899"/>
                  </a:lnTo>
                  <a:lnTo>
                    <a:pt x="1958" y="885"/>
                  </a:lnTo>
                  <a:lnTo>
                    <a:pt x="1843" y="872"/>
                  </a:lnTo>
                  <a:lnTo>
                    <a:pt x="1730" y="865"/>
                  </a:lnTo>
                  <a:lnTo>
                    <a:pt x="1622" y="861"/>
                  </a:lnTo>
                  <a:lnTo>
                    <a:pt x="1518" y="861"/>
                  </a:lnTo>
                  <a:lnTo>
                    <a:pt x="1418" y="864"/>
                  </a:lnTo>
                  <a:lnTo>
                    <a:pt x="1321" y="872"/>
                  </a:lnTo>
                  <a:lnTo>
                    <a:pt x="1226" y="882"/>
                  </a:lnTo>
                  <a:lnTo>
                    <a:pt x="1180" y="888"/>
                  </a:lnTo>
                  <a:lnTo>
                    <a:pt x="1134" y="896"/>
                  </a:lnTo>
                  <a:lnTo>
                    <a:pt x="1090" y="904"/>
                  </a:lnTo>
                  <a:lnTo>
                    <a:pt x="1047" y="912"/>
                  </a:lnTo>
                  <a:lnTo>
                    <a:pt x="1004" y="924"/>
                  </a:lnTo>
                  <a:lnTo>
                    <a:pt x="961" y="933"/>
                  </a:lnTo>
                  <a:lnTo>
                    <a:pt x="919" y="945"/>
                  </a:lnTo>
                  <a:lnTo>
                    <a:pt x="878" y="957"/>
                  </a:lnTo>
                  <a:lnTo>
                    <a:pt x="797" y="985"/>
                  </a:lnTo>
                  <a:lnTo>
                    <a:pt x="718" y="1016"/>
                  </a:lnTo>
                  <a:lnTo>
                    <a:pt x="640" y="1050"/>
                  </a:lnTo>
                  <a:lnTo>
                    <a:pt x="565" y="1087"/>
                  </a:lnTo>
                  <a:lnTo>
                    <a:pt x="492" y="1127"/>
                  </a:lnTo>
                  <a:lnTo>
                    <a:pt x="419" y="1171"/>
                  </a:lnTo>
                  <a:lnTo>
                    <a:pt x="347" y="1216"/>
                  </a:lnTo>
                  <a:lnTo>
                    <a:pt x="276" y="1266"/>
                  </a:lnTo>
                  <a:lnTo>
                    <a:pt x="207" y="1318"/>
                  </a:lnTo>
                  <a:lnTo>
                    <a:pt x="138" y="1372"/>
                  </a:lnTo>
                  <a:lnTo>
                    <a:pt x="70" y="1431"/>
                  </a:lnTo>
                  <a:lnTo>
                    <a:pt x="0" y="149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52721" name="Freeform 49"/>
            <p:cNvSpPr>
              <a:spLocks/>
            </p:cNvSpPr>
            <p:nvPr userDrawn="1"/>
          </p:nvSpPr>
          <p:spPr bwMode="auto">
            <a:xfrm>
              <a:off x="1272" y="882"/>
              <a:ext cx="5291" cy="803"/>
            </a:xfrm>
            <a:custGeom>
              <a:avLst/>
              <a:gdLst/>
              <a:ahLst/>
              <a:cxnLst>
                <a:cxn ang="0">
                  <a:pos x="5291" y="0"/>
                </a:cxn>
                <a:cxn ang="0">
                  <a:pos x="5273" y="73"/>
                </a:cxn>
                <a:cxn ang="0">
                  <a:pos x="5250" y="155"/>
                </a:cxn>
                <a:cxn ang="0">
                  <a:pos x="5214" y="260"/>
                </a:cxn>
                <a:cxn ang="0">
                  <a:pos x="5162" y="381"/>
                </a:cxn>
                <a:cxn ang="0">
                  <a:pos x="5097" y="515"/>
                </a:cxn>
                <a:cxn ang="0">
                  <a:pos x="5036" y="618"/>
                </a:cxn>
                <a:cxn ang="0">
                  <a:pos x="4989" y="688"/>
                </a:cxn>
                <a:cxn ang="0">
                  <a:pos x="4937" y="757"/>
                </a:cxn>
                <a:cxn ang="0">
                  <a:pos x="4882" y="827"/>
                </a:cxn>
                <a:cxn ang="0">
                  <a:pos x="4821" y="893"/>
                </a:cxn>
                <a:cxn ang="0">
                  <a:pos x="4753" y="956"/>
                </a:cxn>
                <a:cxn ang="0">
                  <a:pos x="4681" y="1017"/>
                </a:cxn>
                <a:cxn ang="0">
                  <a:pos x="4603" y="1074"/>
                </a:cxn>
                <a:cxn ang="0">
                  <a:pos x="4518" y="1127"/>
                </a:cxn>
                <a:cxn ang="0">
                  <a:pos x="4426" y="1174"/>
                </a:cxn>
                <a:cxn ang="0">
                  <a:pos x="4329" y="1214"/>
                </a:cxn>
                <a:cxn ang="0">
                  <a:pos x="4225" y="1248"/>
                </a:cxn>
                <a:cxn ang="0">
                  <a:pos x="4114" y="1274"/>
                </a:cxn>
                <a:cxn ang="0">
                  <a:pos x="3996" y="1292"/>
                </a:cxn>
                <a:cxn ang="0">
                  <a:pos x="3871" y="1301"/>
                </a:cxn>
                <a:cxn ang="0">
                  <a:pos x="3738" y="1301"/>
                </a:cxn>
                <a:cxn ang="0">
                  <a:pos x="3598" y="1290"/>
                </a:cxn>
                <a:cxn ang="0">
                  <a:pos x="3449" y="1267"/>
                </a:cxn>
                <a:cxn ang="0">
                  <a:pos x="3292" y="1233"/>
                </a:cxn>
                <a:cxn ang="0">
                  <a:pos x="3212" y="1212"/>
                </a:cxn>
                <a:cxn ang="0">
                  <a:pos x="2894" y="1129"/>
                </a:cxn>
                <a:cxn ang="0">
                  <a:pos x="2598" y="1059"/>
                </a:cxn>
                <a:cxn ang="0">
                  <a:pos x="2323" y="1007"/>
                </a:cxn>
                <a:cxn ang="0">
                  <a:pos x="2069" y="970"/>
                </a:cxn>
                <a:cxn ang="0">
                  <a:pos x="1833" y="948"/>
                </a:cxn>
                <a:cxn ang="0">
                  <a:pos x="1612" y="941"/>
                </a:cxn>
                <a:cxn ang="0">
                  <a:pos x="1408" y="948"/>
                </a:cxn>
                <a:cxn ang="0">
                  <a:pos x="1216" y="969"/>
                </a:cxn>
                <a:cxn ang="0">
                  <a:pos x="1126" y="985"/>
                </a:cxn>
                <a:cxn ang="0">
                  <a:pos x="1037" y="1004"/>
                </a:cxn>
                <a:cxn ang="0">
                  <a:pos x="953" y="1027"/>
                </a:cxn>
                <a:cxn ang="0">
                  <a:pos x="869" y="1053"/>
                </a:cxn>
                <a:cxn ang="0">
                  <a:pos x="789" y="1082"/>
                </a:cxn>
                <a:cxn ang="0">
                  <a:pos x="635" y="1150"/>
                </a:cxn>
                <a:cxn ang="0">
                  <a:pos x="486" y="1230"/>
                </a:cxn>
                <a:cxn ang="0">
                  <a:pos x="343" y="1324"/>
                </a:cxn>
                <a:cxn ang="0">
                  <a:pos x="204" y="1429"/>
                </a:cxn>
                <a:cxn ang="0">
                  <a:pos x="68" y="1545"/>
                </a:cxn>
              </a:cxnLst>
              <a:rect l="0" t="0" r="r" b="b"/>
              <a:pathLst>
                <a:path w="5291" h="1606">
                  <a:moveTo>
                    <a:pt x="5291" y="0"/>
                  </a:moveTo>
                  <a:lnTo>
                    <a:pt x="5291" y="0"/>
                  </a:lnTo>
                  <a:lnTo>
                    <a:pt x="5287" y="19"/>
                  </a:lnTo>
                  <a:lnTo>
                    <a:pt x="5273" y="73"/>
                  </a:lnTo>
                  <a:lnTo>
                    <a:pt x="5264" y="111"/>
                  </a:lnTo>
                  <a:lnTo>
                    <a:pt x="5250" y="155"/>
                  </a:lnTo>
                  <a:lnTo>
                    <a:pt x="5233" y="205"/>
                  </a:lnTo>
                  <a:lnTo>
                    <a:pt x="5214" y="260"/>
                  </a:lnTo>
                  <a:lnTo>
                    <a:pt x="5190" y="318"/>
                  </a:lnTo>
                  <a:lnTo>
                    <a:pt x="5162" y="381"/>
                  </a:lnTo>
                  <a:lnTo>
                    <a:pt x="5132" y="447"/>
                  </a:lnTo>
                  <a:lnTo>
                    <a:pt x="5097" y="515"/>
                  </a:lnTo>
                  <a:lnTo>
                    <a:pt x="5057" y="583"/>
                  </a:lnTo>
                  <a:lnTo>
                    <a:pt x="5036" y="618"/>
                  </a:lnTo>
                  <a:lnTo>
                    <a:pt x="5014" y="654"/>
                  </a:lnTo>
                  <a:lnTo>
                    <a:pt x="4989" y="688"/>
                  </a:lnTo>
                  <a:lnTo>
                    <a:pt x="4964" y="723"/>
                  </a:lnTo>
                  <a:lnTo>
                    <a:pt x="4937" y="757"/>
                  </a:lnTo>
                  <a:lnTo>
                    <a:pt x="4911" y="791"/>
                  </a:lnTo>
                  <a:lnTo>
                    <a:pt x="4882" y="827"/>
                  </a:lnTo>
                  <a:lnTo>
                    <a:pt x="4851" y="859"/>
                  </a:lnTo>
                  <a:lnTo>
                    <a:pt x="4821" y="893"/>
                  </a:lnTo>
                  <a:lnTo>
                    <a:pt x="4787" y="925"/>
                  </a:lnTo>
                  <a:lnTo>
                    <a:pt x="4753" y="956"/>
                  </a:lnTo>
                  <a:lnTo>
                    <a:pt x="4718" y="988"/>
                  </a:lnTo>
                  <a:lnTo>
                    <a:pt x="4681" y="1017"/>
                  </a:lnTo>
                  <a:lnTo>
                    <a:pt x="4642" y="1046"/>
                  </a:lnTo>
                  <a:lnTo>
                    <a:pt x="4603" y="1074"/>
                  </a:lnTo>
                  <a:lnTo>
                    <a:pt x="4561" y="1101"/>
                  </a:lnTo>
                  <a:lnTo>
                    <a:pt x="4518" y="1127"/>
                  </a:lnTo>
                  <a:lnTo>
                    <a:pt x="4472" y="1151"/>
                  </a:lnTo>
                  <a:lnTo>
                    <a:pt x="4426" y="1174"/>
                  </a:lnTo>
                  <a:lnTo>
                    <a:pt x="4379" y="1195"/>
                  </a:lnTo>
                  <a:lnTo>
                    <a:pt x="4329" y="1214"/>
                  </a:lnTo>
                  <a:lnTo>
                    <a:pt x="4278" y="1232"/>
                  </a:lnTo>
                  <a:lnTo>
                    <a:pt x="4225" y="1248"/>
                  </a:lnTo>
                  <a:lnTo>
                    <a:pt x="4171" y="1263"/>
                  </a:lnTo>
                  <a:lnTo>
                    <a:pt x="4114" y="1274"/>
                  </a:lnTo>
                  <a:lnTo>
                    <a:pt x="4056" y="1284"/>
                  </a:lnTo>
                  <a:lnTo>
                    <a:pt x="3996" y="1292"/>
                  </a:lnTo>
                  <a:lnTo>
                    <a:pt x="3935" y="1298"/>
                  </a:lnTo>
                  <a:lnTo>
                    <a:pt x="3871" y="1301"/>
                  </a:lnTo>
                  <a:lnTo>
                    <a:pt x="3806" y="1303"/>
                  </a:lnTo>
                  <a:lnTo>
                    <a:pt x="3738" y="1301"/>
                  </a:lnTo>
                  <a:lnTo>
                    <a:pt x="3668" y="1296"/>
                  </a:lnTo>
                  <a:lnTo>
                    <a:pt x="3598" y="1290"/>
                  </a:lnTo>
                  <a:lnTo>
                    <a:pt x="3524" y="1280"/>
                  </a:lnTo>
                  <a:lnTo>
                    <a:pt x="3449" y="1267"/>
                  </a:lnTo>
                  <a:lnTo>
                    <a:pt x="3371" y="1253"/>
                  </a:lnTo>
                  <a:lnTo>
                    <a:pt x="3292" y="1233"/>
                  </a:lnTo>
                  <a:lnTo>
                    <a:pt x="3212" y="1212"/>
                  </a:lnTo>
                  <a:lnTo>
                    <a:pt x="3212" y="1212"/>
                  </a:lnTo>
                  <a:lnTo>
                    <a:pt x="3049" y="1167"/>
                  </a:lnTo>
                  <a:lnTo>
                    <a:pt x="2894" y="1129"/>
                  </a:lnTo>
                  <a:lnTo>
                    <a:pt x="2742" y="1091"/>
                  </a:lnTo>
                  <a:lnTo>
                    <a:pt x="2598" y="1059"/>
                  </a:lnTo>
                  <a:lnTo>
                    <a:pt x="2458" y="1032"/>
                  </a:lnTo>
                  <a:lnTo>
                    <a:pt x="2323" y="1007"/>
                  </a:lnTo>
                  <a:lnTo>
                    <a:pt x="2194" y="986"/>
                  </a:lnTo>
                  <a:lnTo>
                    <a:pt x="2069" y="970"/>
                  </a:lnTo>
                  <a:lnTo>
                    <a:pt x="1948" y="957"/>
                  </a:lnTo>
                  <a:lnTo>
                    <a:pt x="1833" y="948"/>
                  </a:lnTo>
                  <a:lnTo>
                    <a:pt x="1720" y="943"/>
                  </a:lnTo>
                  <a:lnTo>
                    <a:pt x="1612" y="941"/>
                  </a:lnTo>
                  <a:lnTo>
                    <a:pt x="1508" y="943"/>
                  </a:lnTo>
                  <a:lnTo>
                    <a:pt x="1408" y="948"/>
                  </a:lnTo>
                  <a:lnTo>
                    <a:pt x="1311" y="957"/>
                  </a:lnTo>
                  <a:lnTo>
                    <a:pt x="1216" y="969"/>
                  </a:lnTo>
                  <a:lnTo>
                    <a:pt x="1171" y="977"/>
                  </a:lnTo>
                  <a:lnTo>
                    <a:pt x="1126" y="985"/>
                  </a:lnTo>
                  <a:lnTo>
                    <a:pt x="1082" y="994"/>
                  </a:lnTo>
                  <a:lnTo>
                    <a:pt x="1037" y="1004"/>
                  </a:lnTo>
                  <a:lnTo>
                    <a:pt x="994" y="1015"/>
                  </a:lnTo>
                  <a:lnTo>
                    <a:pt x="953" y="1027"/>
                  </a:lnTo>
                  <a:lnTo>
                    <a:pt x="911" y="1040"/>
                  </a:lnTo>
                  <a:lnTo>
                    <a:pt x="869" y="1053"/>
                  </a:lnTo>
                  <a:lnTo>
                    <a:pt x="829" y="1067"/>
                  </a:lnTo>
                  <a:lnTo>
                    <a:pt x="789" y="1082"/>
                  </a:lnTo>
                  <a:lnTo>
                    <a:pt x="711" y="1114"/>
                  </a:lnTo>
                  <a:lnTo>
                    <a:pt x="635" y="1150"/>
                  </a:lnTo>
                  <a:lnTo>
                    <a:pt x="560" y="1188"/>
                  </a:lnTo>
                  <a:lnTo>
                    <a:pt x="486" y="1230"/>
                  </a:lnTo>
                  <a:lnTo>
                    <a:pt x="414" y="1275"/>
                  </a:lnTo>
                  <a:lnTo>
                    <a:pt x="343" y="1324"/>
                  </a:lnTo>
                  <a:lnTo>
                    <a:pt x="274" y="1374"/>
                  </a:lnTo>
                  <a:lnTo>
                    <a:pt x="204" y="1429"/>
                  </a:lnTo>
                  <a:lnTo>
                    <a:pt x="136" y="1485"/>
                  </a:lnTo>
                  <a:lnTo>
                    <a:pt x="68" y="1545"/>
                  </a:lnTo>
                  <a:lnTo>
                    <a:pt x="0" y="160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52722" name="Freeform 50"/>
            <p:cNvSpPr>
              <a:spLocks/>
            </p:cNvSpPr>
            <p:nvPr userDrawn="1"/>
          </p:nvSpPr>
          <p:spPr bwMode="auto">
            <a:xfrm>
              <a:off x="1317" y="854"/>
              <a:ext cx="5265" cy="860"/>
            </a:xfrm>
            <a:custGeom>
              <a:avLst/>
              <a:gdLst/>
              <a:ahLst/>
              <a:cxnLst>
                <a:cxn ang="0">
                  <a:pos x="5265" y="0"/>
                </a:cxn>
                <a:cxn ang="0">
                  <a:pos x="5249" y="73"/>
                </a:cxn>
                <a:cxn ang="0">
                  <a:pos x="5226" y="155"/>
                </a:cxn>
                <a:cxn ang="0">
                  <a:pos x="5191" y="262"/>
                </a:cxn>
                <a:cxn ang="0">
                  <a:pos x="5142" y="385"/>
                </a:cxn>
                <a:cxn ang="0">
                  <a:pos x="5078" y="520"/>
                </a:cxn>
                <a:cxn ang="0">
                  <a:pos x="5019" y="625"/>
                </a:cxn>
                <a:cxn ang="0">
                  <a:pos x="4974" y="696"/>
                </a:cxn>
                <a:cxn ang="0">
                  <a:pos x="4923" y="767"/>
                </a:cxn>
                <a:cxn ang="0">
                  <a:pos x="4869" y="838"/>
                </a:cxn>
                <a:cxn ang="0">
                  <a:pos x="4808" y="906"/>
                </a:cxn>
                <a:cxn ang="0">
                  <a:pos x="4741" y="971"/>
                </a:cxn>
                <a:cxn ang="0">
                  <a:pos x="4670" y="1034"/>
                </a:cxn>
                <a:cxn ang="0">
                  <a:pos x="4593" y="1093"/>
                </a:cxn>
                <a:cxn ang="0">
                  <a:pos x="4509" y="1147"/>
                </a:cxn>
                <a:cxn ang="0">
                  <a:pos x="4419" y="1195"/>
                </a:cxn>
                <a:cxn ang="0">
                  <a:pos x="4322" y="1239"/>
                </a:cxn>
                <a:cxn ang="0">
                  <a:pos x="4218" y="1274"/>
                </a:cxn>
                <a:cxn ang="0">
                  <a:pos x="4108" y="1303"/>
                </a:cxn>
                <a:cxn ang="0">
                  <a:pos x="3990" y="1324"/>
                </a:cxn>
                <a:cxn ang="0">
                  <a:pos x="3865" y="1336"/>
                </a:cxn>
                <a:cxn ang="0">
                  <a:pos x="3732" y="1337"/>
                </a:cxn>
                <a:cxn ang="0">
                  <a:pos x="3591" y="1329"/>
                </a:cxn>
                <a:cxn ang="0">
                  <a:pos x="3443" y="1311"/>
                </a:cxn>
                <a:cxn ang="0">
                  <a:pos x="3286" y="1279"/>
                </a:cxn>
                <a:cxn ang="0">
                  <a:pos x="3204" y="1260"/>
                </a:cxn>
                <a:cxn ang="0">
                  <a:pos x="2885" y="1181"/>
                </a:cxn>
                <a:cxn ang="0">
                  <a:pos x="2588" y="1119"/>
                </a:cxn>
                <a:cxn ang="0">
                  <a:pos x="2313" y="1071"/>
                </a:cxn>
                <a:cxn ang="0">
                  <a:pos x="2059" y="1039"/>
                </a:cxn>
                <a:cxn ang="0">
                  <a:pos x="1821" y="1022"/>
                </a:cxn>
                <a:cxn ang="0">
                  <a:pos x="1602" y="1019"/>
                </a:cxn>
                <a:cxn ang="0">
                  <a:pos x="1396" y="1031"/>
                </a:cxn>
                <a:cxn ang="0">
                  <a:pos x="1252" y="1048"/>
                </a:cxn>
                <a:cxn ang="0">
                  <a:pos x="1160" y="1064"/>
                </a:cxn>
                <a:cxn ang="0">
                  <a:pos x="1071" y="1084"/>
                </a:cxn>
                <a:cxn ang="0">
                  <a:pos x="985" y="1106"/>
                </a:cxn>
                <a:cxn ang="0">
                  <a:pos x="901" y="1132"/>
                </a:cxn>
                <a:cxn ang="0">
                  <a:pos x="820" y="1163"/>
                </a:cxn>
                <a:cxn ang="0">
                  <a:pos x="702" y="1213"/>
                </a:cxn>
                <a:cxn ang="0">
                  <a:pos x="552" y="1290"/>
                </a:cxn>
                <a:cxn ang="0">
                  <a:pos x="408" y="1381"/>
                </a:cxn>
                <a:cxn ang="0">
                  <a:pos x="269" y="1483"/>
                </a:cxn>
                <a:cxn ang="0">
                  <a:pos x="133" y="1596"/>
                </a:cxn>
                <a:cxn ang="0">
                  <a:pos x="0" y="1722"/>
                </a:cxn>
              </a:cxnLst>
              <a:rect l="0" t="0" r="r" b="b"/>
              <a:pathLst>
                <a:path w="5265" h="1722">
                  <a:moveTo>
                    <a:pt x="5265" y="0"/>
                  </a:moveTo>
                  <a:lnTo>
                    <a:pt x="5265" y="0"/>
                  </a:lnTo>
                  <a:lnTo>
                    <a:pt x="5262" y="20"/>
                  </a:lnTo>
                  <a:lnTo>
                    <a:pt x="5249" y="73"/>
                  </a:lnTo>
                  <a:lnTo>
                    <a:pt x="5238" y="112"/>
                  </a:lnTo>
                  <a:lnTo>
                    <a:pt x="5226" y="155"/>
                  </a:lnTo>
                  <a:lnTo>
                    <a:pt x="5210" y="205"/>
                  </a:lnTo>
                  <a:lnTo>
                    <a:pt x="5191" y="262"/>
                  </a:lnTo>
                  <a:lnTo>
                    <a:pt x="5169" y="322"/>
                  </a:lnTo>
                  <a:lnTo>
                    <a:pt x="5142" y="385"/>
                  </a:lnTo>
                  <a:lnTo>
                    <a:pt x="5113" y="451"/>
                  </a:lnTo>
                  <a:lnTo>
                    <a:pt x="5078" y="520"/>
                  </a:lnTo>
                  <a:lnTo>
                    <a:pt x="5040" y="590"/>
                  </a:lnTo>
                  <a:lnTo>
                    <a:pt x="5019" y="625"/>
                  </a:lnTo>
                  <a:lnTo>
                    <a:pt x="4997" y="661"/>
                  </a:lnTo>
                  <a:lnTo>
                    <a:pt x="4974" y="696"/>
                  </a:lnTo>
                  <a:lnTo>
                    <a:pt x="4949" y="732"/>
                  </a:lnTo>
                  <a:lnTo>
                    <a:pt x="4923" y="767"/>
                  </a:lnTo>
                  <a:lnTo>
                    <a:pt x="4897" y="803"/>
                  </a:lnTo>
                  <a:lnTo>
                    <a:pt x="4869" y="838"/>
                  </a:lnTo>
                  <a:lnTo>
                    <a:pt x="4838" y="872"/>
                  </a:lnTo>
                  <a:lnTo>
                    <a:pt x="4808" y="906"/>
                  </a:lnTo>
                  <a:lnTo>
                    <a:pt x="4776" y="938"/>
                  </a:lnTo>
                  <a:lnTo>
                    <a:pt x="4741" y="971"/>
                  </a:lnTo>
                  <a:lnTo>
                    <a:pt x="4706" y="1003"/>
                  </a:lnTo>
                  <a:lnTo>
                    <a:pt x="4670" y="1034"/>
                  </a:lnTo>
                  <a:lnTo>
                    <a:pt x="4631" y="1064"/>
                  </a:lnTo>
                  <a:lnTo>
                    <a:pt x="4593" y="1093"/>
                  </a:lnTo>
                  <a:lnTo>
                    <a:pt x="4551" y="1121"/>
                  </a:lnTo>
                  <a:lnTo>
                    <a:pt x="4509" y="1147"/>
                  </a:lnTo>
                  <a:lnTo>
                    <a:pt x="4465" y="1173"/>
                  </a:lnTo>
                  <a:lnTo>
                    <a:pt x="4419" y="1195"/>
                  </a:lnTo>
                  <a:lnTo>
                    <a:pt x="4370" y="1218"/>
                  </a:lnTo>
                  <a:lnTo>
                    <a:pt x="4322" y="1239"/>
                  </a:lnTo>
                  <a:lnTo>
                    <a:pt x="4270" y="1258"/>
                  </a:lnTo>
                  <a:lnTo>
                    <a:pt x="4218" y="1274"/>
                  </a:lnTo>
                  <a:lnTo>
                    <a:pt x="4163" y="1290"/>
                  </a:lnTo>
                  <a:lnTo>
                    <a:pt x="4108" y="1303"/>
                  </a:lnTo>
                  <a:lnTo>
                    <a:pt x="4050" y="1315"/>
                  </a:lnTo>
                  <a:lnTo>
                    <a:pt x="3990" y="1324"/>
                  </a:lnTo>
                  <a:lnTo>
                    <a:pt x="3929" y="1331"/>
                  </a:lnTo>
                  <a:lnTo>
                    <a:pt x="3865" y="1336"/>
                  </a:lnTo>
                  <a:lnTo>
                    <a:pt x="3800" y="1337"/>
                  </a:lnTo>
                  <a:lnTo>
                    <a:pt x="3732" y="1337"/>
                  </a:lnTo>
                  <a:lnTo>
                    <a:pt x="3662" y="1336"/>
                  </a:lnTo>
                  <a:lnTo>
                    <a:pt x="3591" y="1329"/>
                  </a:lnTo>
                  <a:lnTo>
                    <a:pt x="3518" y="1321"/>
                  </a:lnTo>
                  <a:lnTo>
                    <a:pt x="3443" y="1311"/>
                  </a:lnTo>
                  <a:lnTo>
                    <a:pt x="3365" y="1297"/>
                  </a:lnTo>
                  <a:lnTo>
                    <a:pt x="3286" y="1279"/>
                  </a:lnTo>
                  <a:lnTo>
                    <a:pt x="3204" y="1260"/>
                  </a:lnTo>
                  <a:lnTo>
                    <a:pt x="3204" y="1260"/>
                  </a:lnTo>
                  <a:lnTo>
                    <a:pt x="3042" y="1219"/>
                  </a:lnTo>
                  <a:lnTo>
                    <a:pt x="2885" y="1181"/>
                  </a:lnTo>
                  <a:lnTo>
                    <a:pt x="2733" y="1148"/>
                  </a:lnTo>
                  <a:lnTo>
                    <a:pt x="2588" y="1119"/>
                  </a:lnTo>
                  <a:lnTo>
                    <a:pt x="2447" y="1093"/>
                  </a:lnTo>
                  <a:lnTo>
                    <a:pt x="2313" y="1071"/>
                  </a:lnTo>
                  <a:lnTo>
                    <a:pt x="2184" y="1053"/>
                  </a:lnTo>
                  <a:lnTo>
                    <a:pt x="2059" y="1039"/>
                  </a:lnTo>
                  <a:lnTo>
                    <a:pt x="1938" y="1029"/>
                  </a:lnTo>
                  <a:lnTo>
                    <a:pt x="1821" y="1022"/>
                  </a:lnTo>
                  <a:lnTo>
                    <a:pt x="1709" y="1019"/>
                  </a:lnTo>
                  <a:lnTo>
                    <a:pt x="1602" y="1019"/>
                  </a:lnTo>
                  <a:lnTo>
                    <a:pt x="1498" y="1024"/>
                  </a:lnTo>
                  <a:lnTo>
                    <a:pt x="1396" y="1031"/>
                  </a:lnTo>
                  <a:lnTo>
                    <a:pt x="1299" y="1042"/>
                  </a:lnTo>
                  <a:lnTo>
                    <a:pt x="1252" y="1048"/>
                  </a:lnTo>
                  <a:lnTo>
                    <a:pt x="1206" y="1056"/>
                  </a:lnTo>
                  <a:lnTo>
                    <a:pt x="1160" y="1064"/>
                  </a:lnTo>
                  <a:lnTo>
                    <a:pt x="1116" y="1074"/>
                  </a:lnTo>
                  <a:lnTo>
                    <a:pt x="1071" y="1084"/>
                  </a:lnTo>
                  <a:lnTo>
                    <a:pt x="1027" y="1095"/>
                  </a:lnTo>
                  <a:lnTo>
                    <a:pt x="985" y="1106"/>
                  </a:lnTo>
                  <a:lnTo>
                    <a:pt x="942" y="1119"/>
                  </a:lnTo>
                  <a:lnTo>
                    <a:pt x="901" y="1132"/>
                  </a:lnTo>
                  <a:lnTo>
                    <a:pt x="860" y="1147"/>
                  </a:lnTo>
                  <a:lnTo>
                    <a:pt x="820" y="1163"/>
                  </a:lnTo>
                  <a:lnTo>
                    <a:pt x="780" y="1177"/>
                  </a:lnTo>
                  <a:lnTo>
                    <a:pt x="702" y="1213"/>
                  </a:lnTo>
                  <a:lnTo>
                    <a:pt x="626" y="1250"/>
                  </a:lnTo>
                  <a:lnTo>
                    <a:pt x="552" y="1290"/>
                  </a:lnTo>
                  <a:lnTo>
                    <a:pt x="479" y="1334"/>
                  </a:lnTo>
                  <a:lnTo>
                    <a:pt x="408" y="1381"/>
                  </a:lnTo>
                  <a:lnTo>
                    <a:pt x="338" y="1429"/>
                  </a:lnTo>
                  <a:lnTo>
                    <a:pt x="269" y="1483"/>
                  </a:lnTo>
                  <a:lnTo>
                    <a:pt x="201" y="1538"/>
                  </a:lnTo>
                  <a:lnTo>
                    <a:pt x="133" y="1596"/>
                  </a:lnTo>
                  <a:lnTo>
                    <a:pt x="66" y="1657"/>
                  </a:lnTo>
                  <a:lnTo>
                    <a:pt x="0" y="172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52723" name="Freeform 51"/>
            <p:cNvSpPr>
              <a:spLocks/>
            </p:cNvSpPr>
            <p:nvPr userDrawn="1"/>
          </p:nvSpPr>
          <p:spPr bwMode="auto">
            <a:xfrm>
              <a:off x="1361" y="825"/>
              <a:ext cx="5239" cy="918"/>
            </a:xfrm>
            <a:custGeom>
              <a:avLst/>
              <a:gdLst/>
              <a:ahLst/>
              <a:cxnLst>
                <a:cxn ang="0">
                  <a:pos x="5239" y="0"/>
                </a:cxn>
                <a:cxn ang="0">
                  <a:pos x="5223" y="74"/>
                </a:cxn>
                <a:cxn ang="0">
                  <a:pos x="5202" y="158"/>
                </a:cxn>
                <a:cxn ang="0">
                  <a:pos x="5169" y="265"/>
                </a:cxn>
                <a:cxn ang="0">
                  <a:pos x="5122" y="389"/>
                </a:cxn>
                <a:cxn ang="0">
                  <a:pos x="5061" y="527"/>
                </a:cxn>
                <a:cxn ang="0">
                  <a:pos x="5003" y="635"/>
                </a:cxn>
                <a:cxn ang="0">
                  <a:pos x="4958" y="706"/>
                </a:cxn>
                <a:cxn ang="0">
                  <a:pos x="4909" y="778"/>
                </a:cxn>
                <a:cxn ang="0">
                  <a:pos x="4855" y="850"/>
                </a:cxn>
                <a:cxn ang="0">
                  <a:pos x="4796" y="921"/>
                </a:cxn>
                <a:cxn ang="0">
                  <a:pos x="4730" y="987"/>
                </a:cxn>
                <a:cxn ang="0">
                  <a:pos x="4660" y="1051"/>
                </a:cxn>
                <a:cxn ang="0">
                  <a:pos x="4583" y="1113"/>
                </a:cxn>
                <a:cxn ang="0">
                  <a:pos x="4500" y="1168"/>
                </a:cxn>
                <a:cxn ang="0">
                  <a:pos x="4411" y="1219"/>
                </a:cxn>
                <a:cxn ang="0">
                  <a:pos x="4315" y="1265"/>
                </a:cxn>
                <a:cxn ang="0">
                  <a:pos x="4211" y="1303"/>
                </a:cxn>
                <a:cxn ang="0">
                  <a:pos x="4101" y="1334"/>
                </a:cxn>
                <a:cxn ang="0">
                  <a:pos x="3985" y="1357"/>
                </a:cxn>
                <a:cxn ang="0">
                  <a:pos x="3860" y="1371"/>
                </a:cxn>
                <a:cxn ang="0">
                  <a:pos x="3727" y="1376"/>
                </a:cxn>
                <a:cxn ang="0">
                  <a:pos x="3585" y="1371"/>
                </a:cxn>
                <a:cxn ang="0">
                  <a:pos x="3436" y="1355"/>
                </a:cxn>
                <a:cxn ang="0">
                  <a:pos x="3279" y="1326"/>
                </a:cxn>
                <a:cxn ang="0">
                  <a:pos x="3198" y="1308"/>
                </a:cxn>
                <a:cxn ang="0">
                  <a:pos x="2877" y="1235"/>
                </a:cxn>
                <a:cxn ang="0">
                  <a:pos x="2580" y="1179"/>
                </a:cxn>
                <a:cxn ang="0">
                  <a:pos x="2303" y="1137"/>
                </a:cxn>
                <a:cxn ang="0">
                  <a:pos x="2048" y="1109"/>
                </a:cxn>
                <a:cxn ang="0">
                  <a:pos x="1811" y="1097"/>
                </a:cxn>
                <a:cxn ang="0">
                  <a:pos x="1591" y="1100"/>
                </a:cxn>
                <a:cxn ang="0">
                  <a:pos x="1387" y="1114"/>
                </a:cxn>
                <a:cxn ang="0">
                  <a:pos x="1243" y="1135"/>
                </a:cxn>
                <a:cxn ang="0">
                  <a:pos x="1151" y="1153"/>
                </a:cxn>
                <a:cxn ang="0">
                  <a:pos x="1062" y="1174"/>
                </a:cxn>
                <a:cxn ang="0">
                  <a:pos x="976" y="1200"/>
                </a:cxn>
                <a:cxn ang="0">
                  <a:pos x="893" y="1227"/>
                </a:cxn>
                <a:cxn ang="0">
                  <a:pos x="812" y="1258"/>
                </a:cxn>
                <a:cxn ang="0">
                  <a:pos x="696" y="1311"/>
                </a:cxn>
                <a:cxn ang="0">
                  <a:pos x="546" y="1392"/>
                </a:cxn>
                <a:cxn ang="0">
                  <a:pos x="404" y="1486"/>
                </a:cxn>
                <a:cxn ang="0">
                  <a:pos x="267" y="1591"/>
                </a:cxn>
                <a:cxn ang="0">
                  <a:pos x="132" y="1709"/>
                </a:cxn>
                <a:cxn ang="0">
                  <a:pos x="0" y="1836"/>
                </a:cxn>
              </a:cxnLst>
              <a:rect l="0" t="0" r="r" b="b"/>
              <a:pathLst>
                <a:path w="5239" h="1836">
                  <a:moveTo>
                    <a:pt x="5239" y="0"/>
                  </a:moveTo>
                  <a:lnTo>
                    <a:pt x="5239" y="0"/>
                  </a:lnTo>
                  <a:lnTo>
                    <a:pt x="5236" y="20"/>
                  </a:lnTo>
                  <a:lnTo>
                    <a:pt x="5223" y="74"/>
                  </a:lnTo>
                  <a:lnTo>
                    <a:pt x="5215" y="113"/>
                  </a:lnTo>
                  <a:lnTo>
                    <a:pt x="5202" y="158"/>
                  </a:lnTo>
                  <a:lnTo>
                    <a:pt x="5187" y="209"/>
                  </a:lnTo>
                  <a:lnTo>
                    <a:pt x="5169" y="265"/>
                  </a:lnTo>
                  <a:lnTo>
                    <a:pt x="5148" y="325"/>
                  </a:lnTo>
                  <a:lnTo>
                    <a:pt x="5122" y="389"/>
                  </a:lnTo>
                  <a:lnTo>
                    <a:pt x="5093" y="457"/>
                  </a:lnTo>
                  <a:lnTo>
                    <a:pt x="5061" y="527"/>
                  </a:lnTo>
                  <a:lnTo>
                    <a:pt x="5023" y="598"/>
                  </a:lnTo>
                  <a:lnTo>
                    <a:pt x="5003" y="635"/>
                  </a:lnTo>
                  <a:lnTo>
                    <a:pt x="4982" y="670"/>
                  </a:lnTo>
                  <a:lnTo>
                    <a:pt x="4958" y="706"/>
                  </a:lnTo>
                  <a:lnTo>
                    <a:pt x="4934" y="743"/>
                  </a:lnTo>
                  <a:lnTo>
                    <a:pt x="4909" y="778"/>
                  </a:lnTo>
                  <a:lnTo>
                    <a:pt x="4883" y="814"/>
                  </a:lnTo>
                  <a:lnTo>
                    <a:pt x="4855" y="850"/>
                  </a:lnTo>
                  <a:lnTo>
                    <a:pt x="4826" y="885"/>
                  </a:lnTo>
                  <a:lnTo>
                    <a:pt x="4796" y="921"/>
                  </a:lnTo>
                  <a:lnTo>
                    <a:pt x="4764" y="954"/>
                  </a:lnTo>
                  <a:lnTo>
                    <a:pt x="4730" y="987"/>
                  </a:lnTo>
                  <a:lnTo>
                    <a:pt x="4696" y="1019"/>
                  </a:lnTo>
                  <a:lnTo>
                    <a:pt x="4660" y="1051"/>
                  </a:lnTo>
                  <a:lnTo>
                    <a:pt x="4622" y="1082"/>
                  </a:lnTo>
                  <a:lnTo>
                    <a:pt x="4583" y="1113"/>
                  </a:lnTo>
                  <a:lnTo>
                    <a:pt x="4543" y="1140"/>
                  </a:lnTo>
                  <a:lnTo>
                    <a:pt x="4500" y="1168"/>
                  </a:lnTo>
                  <a:lnTo>
                    <a:pt x="4457" y="1195"/>
                  </a:lnTo>
                  <a:lnTo>
                    <a:pt x="4411" y="1219"/>
                  </a:lnTo>
                  <a:lnTo>
                    <a:pt x="4364" y="1242"/>
                  </a:lnTo>
                  <a:lnTo>
                    <a:pt x="4315" y="1265"/>
                  </a:lnTo>
                  <a:lnTo>
                    <a:pt x="4264" y="1284"/>
                  </a:lnTo>
                  <a:lnTo>
                    <a:pt x="4211" y="1303"/>
                  </a:lnTo>
                  <a:lnTo>
                    <a:pt x="4157" y="1319"/>
                  </a:lnTo>
                  <a:lnTo>
                    <a:pt x="4101" y="1334"/>
                  </a:lnTo>
                  <a:lnTo>
                    <a:pt x="4043" y="1347"/>
                  </a:lnTo>
                  <a:lnTo>
                    <a:pt x="3985" y="1357"/>
                  </a:lnTo>
                  <a:lnTo>
                    <a:pt x="3922" y="1365"/>
                  </a:lnTo>
                  <a:lnTo>
                    <a:pt x="3860" y="1371"/>
                  </a:lnTo>
                  <a:lnTo>
                    <a:pt x="3793" y="1374"/>
                  </a:lnTo>
                  <a:lnTo>
                    <a:pt x="3727" y="1376"/>
                  </a:lnTo>
                  <a:lnTo>
                    <a:pt x="3657" y="1374"/>
                  </a:lnTo>
                  <a:lnTo>
                    <a:pt x="3585" y="1371"/>
                  </a:lnTo>
                  <a:lnTo>
                    <a:pt x="3513" y="1365"/>
                  </a:lnTo>
                  <a:lnTo>
                    <a:pt x="3436" y="1355"/>
                  </a:lnTo>
                  <a:lnTo>
                    <a:pt x="3359" y="1342"/>
                  </a:lnTo>
                  <a:lnTo>
                    <a:pt x="3279" y="1326"/>
                  </a:lnTo>
                  <a:lnTo>
                    <a:pt x="3198" y="1308"/>
                  </a:lnTo>
                  <a:lnTo>
                    <a:pt x="3198" y="1308"/>
                  </a:lnTo>
                  <a:lnTo>
                    <a:pt x="3034" y="1269"/>
                  </a:lnTo>
                  <a:lnTo>
                    <a:pt x="2877" y="1235"/>
                  </a:lnTo>
                  <a:lnTo>
                    <a:pt x="2726" y="1205"/>
                  </a:lnTo>
                  <a:lnTo>
                    <a:pt x="2580" y="1179"/>
                  </a:lnTo>
                  <a:lnTo>
                    <a:pt x="2439" y="1156"/>
                  </a:lnTo>
                  <a:lnTo>
                    <a:pt x="2303" y="1137"/>
                  </a:lnTo>
                  <a:lnTo>
                    <a:pt x="2174" y="1121"/>
                  </a:lnTo>
                  <a:lnTo>
                    <a:pt x="2048" y="1109"/>
                  </a:lnTo>
                  <a:lnTo>
                    <a:pt x="1927" y="1101"/>
                  </a:lnTo>
                  <a:lnTo>
                    <a:pt x="1811" y="1097"/>
                  </a:lnTo>
                  <a:lnTo>
                    <a:pt x="1699" y="1097"/>
                  </a:lnTo>
                  <a:lnTo>
                    <a:pt x="1591" y="1100"/>
                  </a:lnTo>
                  <a:lnTo>
                    <a:pt x="1487" y="1105"/>
                  </a:lnTo>
                  <a:lnTo>
                    <a:pt x="1387" y="1114"/>
                  </a:lnTo>
                  <a:lnTo>
                    <a:pt x="1290" y="1127"/>
                  </a:lnTo>
                  <a:lnTo>
                    <a:pt x="1243" y="1135"/>
                  </a:lnTo>
                  <a:lnTo>
                    <a:pt x="1197" y="1143"/>
                  </a:lnTo>
                  <a:lnTo>
                    <a:pt x="1151" y="1153"/>
                  </a:lnTo>
                  <a:lnTo>
                    <a:pt x="1107" y="1164"/>
                  </a:lnTo>
                  <a:lnTo>
                    <a:pt x="1062" y="1174"/>
                  </a:lnTo>
                  <a:lnTo>
                    <a:pt x="1019" y="1187"/>
                  </a:lnTo>
                  <a:lnTo>
                    <a:pt x="976" y="1200"/>
                  </a:lnTo>
                  <a:lnTo>
                    <a:pt x="934" y="1213"/>
                  </a:lnTo>
                  <a:lnTo>
                    <a:pt x="893" y="1227"/>
                  </a:lnTo>
                  <a:lnTo>
                    <a:pt x="853" y="1242"/>
                  </a:lnTo>
                  <a:lnTo>
                    <a:pt x="812" y="1258"/>
                  </a:lnTo>
                  <a:lnTo>
                    <a:pt x="772" y="1276"/>
                  </a:lnTo>
                  <a:lnTo>
                    <a:pt x="696" y="1311"/>
                  </a:lnTo>
                  <a:lnTo>
                    <a:pt x="619" y="1350"/>
                  </a:lnTo>
                  <a:lnTo>
                    <a:pt x="546" y="1392"/>
                  </a:lnTo>
                  <a:lnTo>
                    <a:pt x="473" y="1437"/>
                  </a:lnTo>
                  <a:lnTo>
                    <a:pt x="404" y="1486"/>
                  </a:lnTo>
                  <a:lnTo>
                    <a:pt x="335" y="1537"/>
                  </a:lnTo>
                  <a:lnTo>
                    <a:pt x="267" y="1591"/>
                  </a:lnTo>
                  <a:lnTo>
                    <a:pt x="199" y="1649"/>
                  </a:lnTo>
                  <a:lnTo>
                    <a:pt x="132" y="1709"/>
                  </a:lnTo>
                  <a:lnTo>
                    <a:pt x="67" y="1772"/>
                  </a:lnTo>
                  <a:lnTo>
                    <a:pt x="0" y="183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52724" name="Freeform 52"/>
            <p:cNvSpPr>
              <a:spLocks/>
            </p:cNvSpPr>
            <p:nvPr userDrawn="1"/>
          </p:nvSpPr>
          <p:spPr bwMode="auto">
            <a:xfrm>
              <a:off x="1407" y="796"/>
              <a:ext cx="5211" cy="976"/>
            </a:xfrm>
            <a:custGeom>
              <a:avLst/>
              <a:gdLst/>
              <a:ahLst/>
              <a:cxnLst>
                <a:cxn ang="0">
                  <a:pos x="5211" y="0"/>
                </a:cxn>
                <a:cxn ang="0">
                  <a:pos x="5197" y="76"/>
                </a:cxn>
                <a:cxn ang="0">
                  <a:pos x="5176" y="160"/>
                </a:cxn>
                <a:cxn ang="0">
                  <a:pos x="5144" y="268"/>
                </a:cxn>
                <a:cxn ang="0">
                  <a:pos x="5100" y="394"/>
                </a:cxn>
                <a:cxn ang="0">
                  <a:pos x="5040" y="533"/>
                </a:cxn>
                <a:cxn ang="0">
                  <a:pos x="4983" y="643"/>
                </a:cxn>
                <a:cxn ang="0">
                  <a:pos x="4940" y="715"/>
                </a:cxn>
                <a:cxn ang="0">
                  <a:pos x="4893" y="790"/>
                </a:cxn>
                <a:cxn ang="0">
                  <a:pos x="4839" y="862"/>
                </a:cxn>
                <a:cxn ang="0">
                  <a:pos x="4780" y="933"/>
                </a:cxn>
                <a:cxn ang="0">
                  <a:pos x="4716" y="1003"/>
                </a:cxn>
                <a:cxn ang="0">
                  <a:pos x="4647" y="1069"/>
                </a:cxn>
                <a:cxn ang="0">
                  <a:pos x="4571" y="1130"/>
                </a:cxn>
                <a:cxn ang="0">
                  <a:pos x="4489" y="1188"/>
                </a:cxn>
                <a:cxn ang="0">
                  <a:pos x="4400" y="1242"/>
                </a:cxn>
                <a:cxn ang="0">
                  <a:pos x="4305" y="1289"/>
                </a:cxn>
                <a:cxn ang="0">
                  <a:pos x="4203" y="1331"/>
                </a:cxn>
                <a:cxn ang="0">
                  <a:pos x="4093" y="1363"/>
                </a:cxn>
                <a:cxn ang="0">
                  <a:pos x="3976" y="1389"/>
                </a:cxn>
                <a:cxn ang="0">
                  <a:pos x="3851" y="1406"/>
                </a:cxn>
                <a:cxn ang="0">
                  <a:pos x="3718" y="1413"/>
                </a:cxn>
                <a:cxn ang="0">
                  <a:pos x="3578" y="1411"/>
                </a:cxn>
                <a:cxn ang="0">
                  <a:pos x="3428" y="1398"/>
                </a:cxn>
                <a:cxn ang="0">
                  <a:pos x="3271" y="1373"/>
                </a:cxn>
                <a:cxn ang="0">
                  <a:pos x="3188" y="1356"/>
                </a:cxn>
                <a:cxn ang="0">
                  <a:pos x="2867" y="1290"/>
                </a:cxn>
                <a:cxn ang="0">
                  <a:pos x="2568" y="1239"/>
                </a:cxn>
                <a:cxn ang="0">
                  <a:pos x="2292" y="1203"/>
                </a:cxn>
                <a:cxn ang="0">
                  <a:pos x="2037" y="1180"/>
                </a:cxn>
                <a:cxn ang="0">
                  <a:pos x="1799" y="1172"/>
                </a:cxn>
                <a:cxn ang="0">
                  <a:pos x="1580" y="1179"/>
                </a:cxn>
                <a:cxn ang="0">
                  <a:pos x="1376" y="1198"/>
                </a:cxn>
                <a:cxn ang="0">
                  <a:pos x="1231" y="1222"/>
                </a:cxn>
                <a:cxn ang="0">
                  <a:pos x="1140" y="1242"/>
                </a:cxn>
                <a:cxn ang="0">
                  <a:pos x="1052" y="1266"/>
                </a:cxn>
                <a:cxn ang="0">
                  <a:pos x="966" y="1292"/>
                </a:cxn>
                <a:cxn ang="0">
                  <a:pos x="883" y="1323"/>
                </a:cxn>
                <a:cxn ang="0">
                  <a:pos x="802" y="1355"/>
                </a:cxn>
                <a:cxn ang="0">
                  <a:pos x="687" y="1410"/>
                </a:cxn>
                <a:cxn ang="0">
                  <a:pos x="539" y="1495"/>
                </a:cxn>
                <a:cxn ang="0">
                  <a:pos x="398" y="1592"/>
                </a:cxn>
                <a:cxn ang="0">
                  <a:pos x="262" y="1700"/>
                </a:cxn>
                <a:cxn ang="0">
                  <a:pos x="130" y="1821"/>
                </a:cxn>
                <a:cxn ang="0">
                  <a:pos x="0" y="1952"/>
                </a:cxn>
              </a:cxnLst>
              <a:rect l="0" t="0" r="r" b="b"/>
              <a:pathLst>
                <a:path w="5211" h="1952">
                  <a:moveTo>
                    <a:pt x="5211" y="0"/>
                  </a:moveTo>
                  <a:lnTo>
                    <a:pt x="5211" y="0"/>
                  </a:lnTo>
                  <a:lnTo>
                    <a:pt x="5206" y="21"/>
                  </a:lnTo>
                  <a:lnTo>
                    <a:pt x="5197" y="76"/>
                  </a:lnTo>
                  <a:lnTo>
                    <a:pt x="5187" y="115"/>
                  </a:lnTo>
                  <a:lnTo>
                    <a:pt x="5176" y="160"/>
                  </a:lnTo>
                  <a:lnTo>
                    <a:pt x="5162" y="212"/>
                  </a:lnTo>
                  <a:lnTo>
                    <a:pt x="5144" y="268"/>
                  </a:lnTo>
                  <a:lnTo>
                    <a:pt x="5123" y="329"/>
                  </a:lnTo>
                  <a:lnTo>
                    <a:pt x="5100" y="394"/>
                  </a:lnTo>
                  <a:lnTo>
                    <a:pt x="5072" y="463"/>
                  </a:lnTo>
                  <a:lnTo>
                    <a:pt x="5040" y="533"/>
                  </a:lnTo>
                  <a:lnTo>
                    <a:pt x="5004" y="606"/>
                  </a:lnTo>
                  <a:lnTo>
                    <a:pt x="4983" y="643"/>
                  </a:lnTo>
                  <a:lnTo>
                    <a:pt x="4962" y="680"/>
                  </a:lnTo>
                  <a:lnTo>
                    <a:pt x="4940" y="715"/>
                  </a:lnTo>
                  <a:lnTo>
                    <a:pt x="4916" y="753"/>
                  </a:lnTo>
                  <a:lnTo>
                    <a:pt x="4893" y="790"/>
                  </a:lnTo>
                  <a:lnTo>
                    <a:pt x="4866" y="827"/>
                  </a:lnTo>
                  <a:lnTo>
                    <a:pt x="4839" y="862"/>
                  </a:lnTo>
                  <a:lnTo>
                    <a:pt x="4811" y="898"/>
                  </a:lnTo>
                  <a:lnTo>
                    <a:pt x="4780" y="933"/>
                  </a:lnTo>
                  <a:lnTo>
                    <a:pt x="4750" y="969"/>
                  </a:lnTo>
                  <a:lnTo>
                    <a:pt x="4716" y="1003"/>
                  </a:lnTo>
                  <a:lnTo>
                    <a:pt x="4683" y="1037"/>
                  </a:lnTo>
                  <a:lnTo>
                    <a:pt x="4647" y="1069"/>
                  </a:lnTo>
                  <a:lnTo>
                    <a:pt x="4609" y="1100"/>
                  </a:lnTo>
                  <a:lnTo>
                    <a:pt x="4571" y="1130"/>
                  </a:lnTo>
                  <a:lnTo>
                    <a:pt x="4530" y="1161"/>
                  </a:lnTo>
                  <a:lnTo>
                    <a:pt x="4489" y="1188"/>
                  </a:lnTo>
                  <a:lnTo>
                    <a:pt x="4446" y="1216"/>
                  </a:lnTo>
                  <a:lnTo>
                    <a:pt x="4400" y="1242"/>
                  </a:lnTo>
                  <a:lnTo>
                    <a:pt x="4354" y="1266"/>
                  </a:lnTo>
                  <a:lnTo>
                    <a:pt x="4305" y="1289"/>
                  </a:lnTo>
                  <a:lnTo>
                    <a:pt x="4255" y="1311"/>
                  </a:lnTo>
                  <a:lnTo>
                    <a:pt x="4203" y="1331"/>
                  </a:lnTo>
                  <a:lnTo>
                    <a:pt x="4148" y="1348"/>
                  </a:lnTo>
                  <a:lnTo>
                    <a:pt x="4093" y="1363"/>
                  </a:lnTo>
                  <a:lnTo>
                    <a:pt x="4036" y="1377"/>
                  </a:lnTo>
                  <a:lnTo>
                    <a:pt x="3976" y="1389"/>
                  </a:lnTo>
                  <a:lnTo>
                    <a:pt x="3915" y="1398"/>
                  </a:lnTo>
                  <a:lnTo>
                    <a:pt x="3851" y="1406"/>
                  </a:lnTo>
                  <a:lnTo>
                    <a:pt x="3786" y="1411"/>
                  </a:lnTo>
                  <a:lnTo>
                    <a:pt x="3718" y="1413"/>
                  </a:lnTo>
                  <a:lnTo>
                    <a:pt x="3649" y="1415"/>
                  </a:lnTo>
                  <a:lnTo>
                    <a:pt x="3578" y="1411"/>
                  </a:lnTo>
                  <a:lnTo>
                    <a:pt x="3504" y="1406"/>
                  </a:lnTo>
                  <a:lnTo>
                    <a:pt x="3428" y="1398"/>
                  </a:lnTo>
                  <a:lnTo>
                    <a:pt x="3350" y="1387"/>
                  </a:lnTo>
                  <a:lnTo>
                    <a:pt x="3271" y="1373"/>
                  </a:lnTo>
                  <a:lnTo>
                    <a:pt x="3188" y="1356"/>
                  </a:lnTo>
                  <a:lnTo>
                    <a:pt x="3188" y="1356"/>
                  </a:lnTo>
                  <a:lnTo>
                    <a:pt x="3025" y="1321"/>
                  </a:lnTo>
                  <a:lnTo>
                    <a:pt x="2867" y="1290"/>
                  </a:lnTo>
                  <a:lnTo>
                    <a:pt x="2716" y="1263"/>
                  </a:lnTo>
                  <a:lnTo>
                    <a:pt x="2568" y="1239"/>
                  </a:lnTo>
                  <a:lnTo>
                    <a:pt x="2428" y="1219"/>
                  </a:lnTo>
                  <a:lnTo>
                    <a:pt x="2292" y="1203"/>
                  </a:lnTo>
                  <a:lnTo>
                    <a:pt x="2162" y="1190"/>
                  </a:lnTo>
                  <a:lnTo>
                    <a:pt x="2037" y="1180"/>
                  </a:lnTo>
                  <a:lnTo>
                    <a:pt x="1916" y="1174"/>
                  </a:lnTo>
                  <a:lnTo>
                    <a:pt x="1799" y="1172"/>
                  </a:lnTo>
                  <a:lnTo>
                    <a:pt x="1688" y="1174"/>
                  </a:lnTo>
                  <a:lnTo>
                    <a:pt x="1580" y="1179"/>
                  </a:lnTo>
                  <a:lnTo>
                    <a:pt x="1476" y="1187"/>
                  </a:lnTo>
                  <a:lnTo>
                    <a:pt x="1376" y="1198"/>
                  </a:lnTo>
                  <a:lnTo>
                    <a:pt x="1279" y="1214"/>
                  </a:lnTo>
                  <a:lnTo>
                    <a:pt x="1231" y="1222"/>
                  </a:lnTo>
                  <a:lnTo>
                    <a:pt x="1186" y="1232"/>
                  </a:lnTo>
                  <a:lnTo>
                    <a:pt x="1140" y="1242"/>
                  </a:lnTo>
                  <a:lnTo>
                    <a:pt x="1095" y="1253"/>
                  </a:lnTo>
                  <a:lnTo>
                    <a:pt x="1052" y="1266"/>
                  </a:lnTo>
                  <a:lnTo>
                    <a:pt x="1009" y="1279"/>
                  </a:lnTo>
                  <a:lnTo>
                    <a:pt x="966" y="1292"/>
                  </a:lnTo>
                  <a:lnTo>
                    <a:pt x="925" y="1306"/>
                  </a:lnTo>
                  <a:lnTo>
                    <a:pt x="883" y="1323"/>
                  </a:lnTo>
                  <a:lnTo>
                    <a:pt x="843" y="1339"/>
                  </a:lnTo>
                  <a:lnTo>
                    <a:pt x="802" y="1355"/>
                  </a:lnTo>
                  <a:lnTo>
                    <a:pt x="763" y="1373"/>
                  </a:lnTo>
                  <a:lnTo>
                    <a:pt x="687" y="1410"/>
                  </a:lnTo>
                  <a:lnTo>
                    <a:pt x="612" y="1452"/>
                  </a:lnTo>
                  <a:lnTo>
                    <a:pt x="539" y="1495"/>
                  </a:lnTo>
                  <a:lnTo>
                    <a:pt x="468" y="1542"/>
                  </a:lnTo>
                  <a:lnTo>
                    <a:pt x="398" y="1592"/>
                  </a:lnTo>
                  <a:lnTo>
                    <a:pt x="329" y="1644"/>
                  </a:lnTo>
                  <a:lnTo>
                    <a:pt x="262" y="1700"/>
                  </a:lnTo>
                  <a:lnTo>
                    <a:pt x="196" y="1758"/>
                  </a:lnTo>
                  <a:lnTo>
                    <a:pt x="130" y="1821"/>
                  </a:lnTo>
                  <a:lnTo>
                    <a:pt x="65" y="1884"/>
                  </a:lnTo>
                  <a:lnTo>
                    <a:pt x="0" y="195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52725" name="Freeform 53"/>
            <p:cNvSpPr>
              <a:spLocks/>
            </p:cNvSpPr>
            <p:nvPr userDrawn="1"/>
          </p:nvSpPr>
          <p:spPr bwMode="auto">
            <a:xfrm>
              <a:off x="1454" y="767"/>
              <a:ext cx="5179" cy="1034"/>
            </a:xfrm>
            <a:custGeom>
              <a:avLst/>
              <a:gdLst/>
              <a:ahLst/>
              <a:cxnLst>
                <a:cxn ang="0">
                  <a:pos x="5179" y="0"/>
                </a:cxn>
                <a:cxn ang="0">
                  <a:pos x="5166" y="74"/>
                </a:cxn>
                <a:cxn ang="0">
                  <a:pos x="5148" y="159"/>
                </a:cxn>
                <a:cxn ang="0">
                  <a:pos x="5118" y="269"/>
                </a:cxn>
                <a:cxn ang="0">
                  <a:pos x="5075" y="397"/>
                </a:cxn>
                <a:cxn ang="0">
                  <a:pos x="5016" y="537"/>
                </a:cxn>
                <a:cxn ang="0">
                  <a:pos x="4962" y="649"/>
                </a:cxn>
                <a:cxn ang="0">
                  <a:pos x="4921" y="723"/>
                </a:cxn>
                <a:cxn ang="0">
                  <a:pos x="4873" y="799"/>
                </a:cxn>
                <a:cxn ang="0">
                  <a:pos x="4822" y="873"/>
                </a:cxn>
                <a:cxn ang="0">
                  <a:pos x="4764" y="946"/>
                </a:cxn>
                <a:cxn ang="0">
                  <a:pos x="4701" y="1015"/>
                </a:cxn>
                <a:cxn ang="0">
                  <a:pos x="4632" y="1083"/>
                </a:cxn>
                <a:cxn ang="0">
                  <a:pos x="4558" y="1148"/>
                </a:cxn>
                <a:cxn ang="0">
                  <a:pos x="4476" y="1207"/>
                </a:cxn>
                <a:cxn ang="0">
                  <a:pos x="4389" y="1262"/>
                </a:cxn>
                <a:cxn ang="0">
                  <a:pos x="4294" y="1312"/>
                </a:cxn>
                <a:cxn ang="0">
                  <a:pos x="4192" y="1356"/>
                </a:cxn>
                <a:cxn ang="0">
                  <a:pos x="4083" y="1391"/>
                </a:cxn>
                <a:cxn ang="0">
                  <a:pos x="3967" y="1419"/>
                </a:cxn>
                <a:cxn ang="0">
                  <a:pos x="3842" y="1438"/>
                </a:cxn>
                <a:cxn ang="0">
                  <a:pos x="3710" y="1450"/>
                </a:cxn>
                <a:cxn ang="0">
                  <a:pos x="3568" y="1450"/>
                </a:cxn>
                <a:cxn ang="0">
                  <a:pos x="3420" y="1440"/>
                </a:cxn>
                <a:cxn ang="0">
                  <a:pos x="3261" y="1417"/>
                </a:cxn>
                <a:cxn ang="0">
                  <a:pos x="3178" y="1403"/>
                </a:cxn>
                <a:cxn ang="0">
                  <a:pos x="2856" y="1343"/>
                </a:cxn>
                <a:cxn ang="0">
                  <a:pos x="2558" y="1296"/>
                </a:cxn>
                <a:cxn ang="0">
                  <a:pos x="2281" y="1265"/>
                </a:cxn>
                <a:cxn ang="0">
                  <a:pos x="2024" y="1249"/>
                </a:cxn>
                <a:cxn ang="0">
                  <a:pos x="1787" y="1246"/>
                </a:cxn>
                <a:cxn ang="0">
                  <a:pos x="1568" y="1256"/>
                </a:cxn>
                <a:cxn ang="0">
                  <a:pos x="1363" y="1280"/>
                </a:cxn>
                <a:cxn ang="0">
                  <a:pos x="1268" y="1298"/>
                </a:cxn>
                <a:cxn ang="0">
                  <a:pos x="1175" y="1319"/>
                </a:cxn>
                <a:cxn ang="0">
                  <a:pos x="1084" y="1341"/>
                </a:cxn>
                <a:cxn ang="0">
                  <a:pos x="998" y="1369"/>
                </a:cxn>
                <a:cxn ang="0">
                  <a:pos x="914" y="1398"/>
                </a:cxn>
                <a:cxn ang="0">
                  <a:pos x="833" y="1432"/>
                </a:cxn>
                <a:cxn ang="0">
                  <a:pos x="754" y="1467"/>
                </a:cxn>
                <a:cxn ang="0">
                  <a:pos x="678" y="1508"/>
                </a:cxn>
                <a:cxn ang="0">
                  <a:pos x="532" y="1595"/>
                </a:cxn>
                <a:cxn ang="0">
                  <a:pos x="392" y="1695"/>
                </a:cxn>
                <a:cxn ang="0">
                  <a:pos x="258" y="1808"/>
                </a:cxn>
                <a:cxn ang="0">
                  <a:pos x="128" y="1931"/>
                </a:cxn>
                <a:cxn ang="0">
                  <a:pos x="0" y="2066"/>
                </a:cxn>
              </a:cxnLst>
              <a:rect l="0" t="0" r="r" b="b"/>
              <a:pathLst>
                <a:path w="5179" h="2066">
                  <a:moveTo>
                    <a:pt x="5179" y="0"/>
                  </a:moveTo>
                  <a:lnTo>
                    <a:pt x="5179" y="0"/>
                  </a:lnTo>
                  <a:lnTo>
                    <a:pt x="5176" y="19"/>
                  </a:lnTo>
                  <a:lnTo>
                    <a:pt x="5166" y="74"/>
                  </a:lnTo>
                  <a:lnTo>
                    <a:pt x="5158" y="114"/>
                  </a:lnTo>
                  <a:lnTo>
                    <a:pt x="5148" y="159"/>
                  </a:lnTo>
                  <a:lnTo>
                    <a:pt x="5134" y="211"/>
                  </a:lnTo>
                  <a:lnTo>
                    <a:pt x="5118" y="269"/>
                  </a:lnTo>
                  <a:lnTo>
                    <a:pt x="5098" y="331"/>
                  </a:lnTo>
                  <a:lnTo>
                    <a:pt x="5075" y="397"/>
                  </a:lnTo>
                  <a:lnTo>
                    <a:pt x="5048" y="466"/>
                  </a:lnTo>
                  <a:lnTo>
                    <a:pt x="5016" y="537"/>
                  </a:lnTo>
                  <a:lnTo>
                    <a:pt x="4982" y="612"/>
                  </a:lnTo>
                  <a:lnTo>
                    <a:pt x="4962" y="649"/>
                  </a:lnTo>
                  <a:lnTo>
                    <a:pt x="4941" y="686"/>
                  </a:lnTo>
                  <a:lnTo>
                    <a:pt x="4921" y="723"/>
                  </a:lnTo>
                  <a:lnTo>
                    <a:pt x="4897" y="762"/>
                  </a:lnTo>
                  <a:lnTo>
                    <a:pt x="4873" y="799"/>
                  </a:lnTo>
                  <a:lnTo>
                    <a:pt x="4848" y="836"/>
                  </a:lnTo>
                  <a:lnTo>
                    <a:pt x="4822" y="873"/>
                  </a:lnTo>
                  <a:lnTo>
                    <a:pt x="4794" y="909"/>
                  </a:lnTo>
                  <a:lnTo>
                    <a:pt x="4764" y="946"/>
                  </a:lnTo>
                  <a:lnTo>
                    <a:pt x="4733" y="981"/>
                  </a:lnTo>
                  <a:lnTo>
                    <a:pt x="4701" y="1015"/>
                  </a:lnTo>
                  <a:lnTo>
                    <a:pt x="4668" y="1051"/>
                  </a:lnTo>
                  <a:lnTo>
                    <a:pt x="4632" y="1083"/>
                  </a:lnTo>
                  <a:lnTo>
                    <a:pt x="4596" y="1117"/>
                  </a:lnTo>
                  <a:lnTo>
                    <a:pt x="4558" y="1148"/>
                  </a:lnTo>
                  <a:lnTo>
                    <a:pt x="4518" y="1178"/>
                  </a:lnTo>
                  <a:lnTo>
                    <a:pt x="4476" y="1207"/>
                  </a:lnTo>
                  <a:lnTo>
                    <a:pt x="4433" y="1236"/>
                  </a:lnTo>
                  <a:lnTo>
                    <a:pt x="4389" y="1262"/>
                  </a:lnTo>
                  <a:lnTo>
                    <a:pt x="4342" y="1288"/>
                  </a:lnTo>
                  <a:lnTo>
                    <a:pt x="4294" y="1312"/>
                  </a:lnTo>
                  <a:lnTo>
                    <a:pt x="4244" y="1335"/>
                  </a:lnTo>
                  <a:lnTo>
                    <a:pt x="4192" y="1356"/>
                  </a:lnTo>
                  <a:lnTo>
                    <a:pt x="4139" y="1374"/>
                  </a:lnTo>
                  <a:lnTo>
                    <a:pt x="4083" y="1391"/>
                  </a:lnTo>
                  <a:lnTo>
                    <a:pt x="4026" y="1406"/>
                  </a:lnTo>
                  <a:lnTo>
                    <a:pt x="3967" y="1419"/>
                  </a:lnTo>
                  <a:lnTo>
                    <a:pt x="3906" y="1430"/>
                  </a:lnTo>
                  <a:lnTo>
                    <a:pt x="3842" y="1438"/>
                  </a:lnTo>
                  <a:lnTo>
                    <a:pt x="3777" y="1445"/>
                  </a:lnTo>
                  <a:lnTo>
                    <a:pt x="3710" y="1450"/>
                  </a:lnTo>
                  <a:lnTo>
                    <a:pt x="3641" y="1451"/>
                  </a:lnTo>
                  <a:lnTo>
                    <a:pt x="3568" y="1450"/>
                  </a:lnTo>
                  <a:lnTo>
                    <a:pt x="3495" y="1446"/>
                  </a:lnTo>
                  <a:lnTo>
                    <a:pt x="3420" y="1440"/>
                  </a:lnTo>
                  <a:lnTo>
                    <a:pt x="3341" y="1430"/>
                  </a:lnTo>
                  <a:lnTo>
                    <a:pt x="3261" y="1417"/>
                  </a:lnTo>
                  <a:lnTo>
                    <a:pt x="3178" y="1403"/>
                  </a:lnTo>
                  <a:lnTo>
                    <a:pt x="3178" y="1403"/>
                  </a:lnTo>
                  <a:lnTo>
                    <a:pt x="3014" y="1370"/>
                  </a:lnTo>
                  <a:lnTo>
                    <a:pt x="2856" y="1343"/>
                  </a:lnTo>
                  <a:lnTo>
                    <a:pt x="2703" y="1317"/>
                  </a:lnTo>
                  <a:lnTo>
                    <a:pt x="2558" y="1296"/>
                  </a:lnTo>
                  <a:lnTo>
                    <a:pt x="2416" y="1280"/>
                  </a:lnTo>
                  <a:lnTo>
                    <a:pt x="2281" y="1265"/>
                  </a:lnTo>
                  <a:lnTo>
                    <a:pt x="2149" y="1256"/>
                  </a:lnTo>
                  <a:lnTo>
                    <a:pt x="2024" y="1249"/>
                  </a:lnTo>
                  <a:lnTo>
                    <a:pt x="1904" y="1246"/>
                  </a:lnTo>
                  <a:lnTo>
                    <a:pt x="1787" y="1246"/>
                  </a:lnTo>
                  <a:lnTo>
                    <a:pt x="1674" y="1249"/>
                  </a:lnTo>
                  <a:lnTo>
                    <a:pt x="1568" y="1256"/>
                  </a:lnTo>
                  <a:lnTo>
                    <a:pt x="1463" y="1267"/>
                  </a:lnTo>
                  <a:lnTo>
                    <a:pt x="1363" y="1280"/>
                  </a:lnTo>
                  <a:lnTo>
                    <a:pt x="1315" y="1288"/>
                  </a:lnTo>
                  <a:lnTo>
                    <a:pt x="1268" y="1298"/>
                  </a:lnTo>
                  <a:lnTo>
                    <a:pt x="1220" y="1307"/>
                  </a:lnTo>
                  <a:lnTo>
                    <a:pt x="1175" y="1319"/>
                  </a:lnTo>
                  <a:lnTo>
                    <a:pt x="1129" y="1330"/>
                  </a:lnTo>
                  <a:lnTo>
                    <a:pt x="1084" y="1341"/>
                  </a:lnTo>
                  <a:lnTo>
                    <a:pt x="1041" y="1354"/>
                  </a:lnTo>
                  <a:lnTo>
                    <a:pt x="998" y="1369"/>
                  </a:lnTo>
                  <a:lnTo>
                    <a:pt x="955" y="1383"/>
                  </a:lnTo>
                  <a:lnTo>
                    <a:pt x="914" y="1398"/>
                  </a:lnTo>
                  <a:lnTo>
                    <a:pt x="873" y="1414"/>
                  </a:lnTo>
                  <a:lnTo>
                    <a:pt x="833" y="1432"/>
                  </a:lnTo>
                  <a:lnTo>
                    <a:pt x="793" y="1450"/>
                  </a:lnTo>
                  <a:lnTo>
                    <a:pt x="754" y="1467"/>
                  </a:lnTo>
                  <a:lnTo>
                    <a:pt x="716" y="1487"/>
                  </a:lnTo>
                  <a:lnTo>
                    <a:pt x="678" y="1508"/>
                  </a:lnTo>
                  <a:lnTo>
                    <a:pt x="604" y="1550"/>
                  </a:lnTo>
                  <a:lnTo>
                    <a:pt x="532" y="1595"/>
                  </a:lnTo>
                  <a:lnTo>
                    <a:pt x="461" y="1643"/>
                  </a:lnTo>
                  <a:lnTo>
                    <a:pt x="392" y="1695"/>
                  </a:lnTo>
                  <a:lnTo>
                    <a:pt x="325" y="1750"/>
                  </a:lnTo>
                  <a:lnTo>
                    <a:pt x="258" y="1808"/>
                  </a:lnTo>
                  <a:lnTo>
                    <a:pt x="193" y="1868"/>
                  </a:lnTo>
                  <a:lnTo>
                    <a:pt x="128" y="1931"/>
                  </a:lnTo>
                  <a:lnTo>
                    <a:pt x="64" y="1997"/>
                  </a:lnTo>
                  <a:lnTo>
                    <a:pt x="0" y="206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52726" name="Freeform 54"/>
            <p:cNvSpPr>
              <a:spLocks/>
            </p:cNvSpPr>
            <p:nvPr userDrawn="1"/>
          </p:nvSpPr>
          <p:spPr bwMode="auto">
            <a:xfrm>
              <a:off x="1501" y="738"/>
              <a:ext cx="5149" cy="1091"/>
            </a:xfrm>
            <a:custGeom>
              <a:avLst/>
              <a:gdLst/>
              <a:ahLst/>
              <a:cxnLst>
                <a:cxn ang="0">
                  <a:pos x="5149" y="0"/>
                </a:cxn>
                <a:cxn ang="0">
                  <a:pos x="5136" y="76"/>
                </a:cxn>
                <a:cxn ang="0">
                  <a:pos x="5119" y="162"/>
                </a:cxn>
                <a:cxn ang="0">
                  <a:pos x="5090" y="273"/>
                </a:cxn>
                <a:cxn ang="0">
                  <a:pos x="5050" y="402"/>
                </a:cxn>
                <a:cxn ang="0">
                  <a:pos x="4993" y="545"/>
                </a:cxn>
                <a:cxn ang="0">
                  <a:pos x="4940" y="658"/>
                </a:cxn>
                <a:cxn ang="0">
                  <a:pos x="4900" y="734"/>
                </a:cxn>
                <a:cxn ang="0">
                  <a:pos x="4854" y="809"/>
                </a:cxn>
                <a:cxn ang="0">
                  <a:pos x="4803" y="885"/>
                </a:cxn>
                <a:cxn ang="0">
                  <a:pos x="4747" y="960"/>
                </a:cxn>
                <a:cxn ang="0">
                  <a:pos x="4685" y="1032"/>
                </a:cxn>
                <a:cxn ang="0">
                  <a:pos x="4617" y="1102"/>
                </a:cxn>
                <a:cxn ang="0">
                  <a:pos x="4543" y="1168"/>
                </a:cxn>
                <a:cxn ang="0">
                  <a:pos x="4463" y="1229"/>
                </a:cxn>
                <a:cxn ang="0">
                  <a:pos x="4377" y="1287"/>
                </a:cxn>
                <a:cxn ang="0">
                  <a:pos x="4282" y="1337"/>
                </a:cxn>
                <a:cxn ang="0">
                  <a:pos x="4181" y="1384"/>
                </a:cxn>
                <a:cxn ang="0">
                  <a:pos x="4073" y="1421"/>
                </a:cxn>
                <a:cxn ang="0">
                  <a:pos x="3957" y="1452"/>
                </a:cxn>
                <a:cxn ang="0">
                  <a:pos x="3832" y="1475"/>
                </a:cxn>
                <a:cxn ang="0">
                  <a:pos x="3700" y="1488"/>
                </a:cxn>
                <a:cxn ang="0">
                  <a:pos x="3559" y="1491"/>
                </a:cxn>
                <a:cxn ang="0">
                  <a:pos x="3410" y="1483"/>
                </a:cxn>
                <a:cxn ang="0">
                  <a:pos x="3251" y="1465"/>
                </a:cxn>
                <a:cxn ang="0">
                  <a:pos x="3169" y="1450"/>
                </a:cxn>
                <a:cxn ang="0">
                  <a:pos x="2845" y="1397"/>
                </a:cxn>
                <a:cxn ang="0">
                  <a:pos x="2545" y="1358"/>
                </a:cxn>
                <a:cxn ang="0">
                  <a:pos x="2269" y="1333"/>
                </a:cxn>
                <a:cxn ang="0">
                  <a:pos x="2012" y="1321"/>
                </a:cxn>
                <a:cxn ang="0">
                  <a:pos x="1775" y="1323"/>
                </a:cxn>
                <a:cxn ang="0">
                  <a:pos x="1555" y="1337"/>
                </a:cxn>
                <a:cxn ang="0">
                  <a:pos x="1353" y="1366"/>
                </a:cxn>
                <a:cxn ang="0">
                  <a:pos x="1255" y="1384"/>
                </a:cxn>
                <a:cxn ang="0">
                  <a:pos x="1164" y="1407"/>
                </a:cxn>
                <a:cxn ang="0">
                  <a:pos x="1074" y="1433"/>
                </a:cxn>
                <a:cxn ang="0">
                  <a:pos x="987" y="1462"/>
                </a:cxn>
                <a:cxn ang="0">
                  <a:pos x="904" y="1492"/>
                </a:cxn>
                <a:cxn ang="0">
                  <a:pos x="824" y="1528"/>
                </a:cxn>
                <a:cxn ang="0">
                  <a:pos x="746" y="1567"/>
                </a:cxn>
                <a:cxn ang="0">
                  <a:pos x="669" y="1607"/>
                </a:cxn>
                <a:cxn ang="0">
                  <a:pos x="525" y="1699"/>
                </a:cxn>
                <a:cxn ang="0">
                  <a:pos x="386" y="1802"/>
                </a:cxn>
                <a:cxn ang="0">
                  <a:pos x="254" y="1917"/>
                </a:cxn>
                <a:cxn ang="0">
                  <a:pos x="127" y="2045"/>
                </a:cxn>
                <a:cxn ang="0">
                  <a:pos x="0" y="2182"/>
                </a:cxn>
              </a:cxnLst>
              <a:rect l="0" t="0" r="r" b="b"/>
              <a:pathLst>
                <a:path w="5149" h="2182">
                  <a:moveTo>
                    <a:pt x="5149" y="0"/>
                  </a:moveTo>
                  <a:lnTo>
                    <a:pt x="5149" y="0"/>
                  </a:lnTo>
                  <a:lnTo>
                    <a:pt x="5146" y="20"/>
                  </a:lnTo>
                  <a:lnTo>
                    <a:pt x="5136" y="76"/>
                  </a:lnTo>
                  <a:lnTo>
                    <a:pt x="5129" y="115"/>
                  </a:lnTo>
                  <a:lnTo>
                    <a:pt x="5119" y="162"/>
                  </a:lnTo>
                  <a:lnTo>
                    <a:pt x="5105" y="215"/>
                  </a:lnTo>
                  <a:lnTo>
                    <a:pt x="5090" y="273"/>
                  </a:lnTo>
                  <a:lnTo>
                    <a:pt x="5072" y="336"/>
                  </a:lnTo>
                  <a:lnTo>
                    <a:pt x="5050" y="402"/>
                  </a:lnTo>
                  <a:lnTo>
                    <a:pt x="5024" y="472"/>
                  </a:lnTo>
                  <a:lnTo>
                    <a:pt x="4993" y="545"/>
                  </a:lnTo>
                  <a:lnTo>
                    <a:pt x="4960" y="620"/>
                  </a:lnTo>
                  <a:lnTo>
                    <a:pt x="4940" y="658"/>
                  </a:lnTo>
                  <a:lnTo>
                    <a:pt x="4921" y="696"/>
                  </a:lnTo>
                  <a:lnTo>
                    <a:pt x="4900" y="734"/>
                  </a:lnTo>
                  <a:lnTo>
                    <a:pt x="4878" y="772"/>
                  </a:lnTo>
                  <a:lnTo>
                    <a:pt x="4854" y="809"/>
                  </a:lnTo>
                  <a:lnTo>
                    <a:pt x="4829" y="848"/>
                  </a:lnTo>
                  <a:lnTo>
                    <a:pt x="4803" y="885"/>
                  </a:lnTo>
                  <a:lnTo>
                    <a:pt x="4776" y="922"/>
                  </a:lnTo>
                  <a:lnTo>
                    <a:pt x="4747" y="960"/>
                  </a:lnTo>
                  <a:lnTo>
                    <a:pt x="4717" y="997"/>
                  </a:lnTo>
                  <a:lnTo>
                    <a:pt x="4685" y="1032"/>
                  </a:lnTo>
                  <a:lnTo>
                    <a:pt x="4651" y="1068"/>
                  </a:lnTo>
                  <a:lnTo>
                    <a:pt x="4617" y="1102"/>
                  </a:lnTo>
                  <a:lnTo>
                    <a:pt x="4581" y="1136"/>
                  </a:lnTo>
                  <a:lnTo>
                    <a:pt x="4543" y="1168"/>
                  </a:lnTo>
                  <a:lnTo>
                    <a:pt x="4504" y="1199"/>
                  </a:lnTo>
                  <a:lnTo>
                    <a:pt x="4463" y="1229"/>
                  </a:lnTo>
                  <a:lnTo>
                    <a:pt x="4421" y="1258"/>
                  </a:lnTo>
                  <a:lnTo>
                    <a:pt x="4377" y="1287"/>
                  </a:lnTo>
                  <a:lnTo>
                    <a:pt x="4331" y="1313"/>
                  </a:lnTo>
                  <a:lnTo>
                    <a:pt x="4282" y="1337"/>
                  </a:lnTo>
                  <a:lnTo>
                    <a:pt x="4232" y="1362"/>
                  </a:lnTo>
                  <a:lnTo>
                    <a:pt x="4181" y="1384"/>
                  </a:lnTo>
                  <a:lnTo>
                    <a:pt x="4128" y="1404"/>
                  </a:lnTo>
                  <a:lnTo>
                    <a:pt x="4073" y="1421"/>
                  </a:lnTo>
                  <a:lnTo>
                    <a:pt x="4016" y="1438"/>
                  </a:lnTo>
                  <a:lnTo>
                    <a:pt x="3957" y="1452"/>
                  </a:lnTo>
                  <a:lnTo>
                    <a:pt x="3896" y="1465"/>
                  </a:lnTo>
                  <a:lnTo>
                    <a:pt x="3832" y="1475"/>
                  </a:lnTo>
                  <a:lnTo>
                    <a:pt x="3767" y="1483"/>
                  </a:lnTo>
                  <a:lnTo>
                    <a:pt x="3700" y="1488"/>
                  </a:lnTo>
                  <a:lnTo>
                    <a:pt x="3631" y="1491"/>
                  </a:lnTo>
                  <a:lnTo>
                    <a:pt x="3559" y="1491"/>
                  </a:lnTo>
                  <a:lnTo>
                    <a:pt x="3485" y="1489"/>
                  </a:lnTo>
                  <a:lnTo>
                    <a:pt x="3410" y="1483"/>
                  </a:lnTo>
                  <a:lnTo>
                    <a:pt x="3331" y="1476"/>
                  </a:lnTo>
                  <a:lnTo>
                    <a:pt x="3251" y="1465"/>
                  </a:lnTo>
                  <a:lnTo>
                    <a:pt x="3169" y="1450"/>
                  </a:lnTo>
                  <a:lnTo>
                    <a:pt x="3169" y="1450"/>
                  </a:lnTo>
                  <a:lnTo>
                    <a:pt x="3003" y="1423"/>
                  </a:lnTo>
                  <a:lnTo>
                    <a:pt x="2845" y="1397"/>
                  </a:lnTo>
                  <a:lnTo>
                    <a:pt x="2692" y="1376"/>
                  </a:lnTo>
                  <a:lnTo>
                    <a:pt x="2545" y="1358"/>
                  </a:lnTo>
                  <a:lnTo>
                    <a:pt x="2405" y="1344"/>
                  </a:lnTo>
                  <a:lnTo>
                    <a:pt x="2269" y="1333"/>
                  </a:lnTo>
                  <a:lnTo>
                    <a:pt x="2138" y="1324"/>
                  </a:lnTo>
                  <a:lnTo>
                    <a:pt x="2012" y="1321"/>
                  </a:lnTo>
                  <a:lnTo>
                    <a:pt x="1891" y="1320"/>
                  </a:lnTo>
                  <a:lnTo>
                    <a:pt x="1775" y="1323"/>
                  </a:lnTo>
                  <a:lnTo>
                    <a:pt x="1664" y="1328"/>
                  </a:lnTo>
                  <a:lnTo>
                    <a:pt x="1555" y="1337"/>
                  </a:lnTo>
                  <a:lnTo>
                    <a:pt x="1451" y="1350"/>
                  </a:lnTo>
                  <a:lnTo>
                    <a:pt x="1353" y="1366"/>
                  </a:lnTo>
                  <a:lnTo>
                    <a:pt x="1304" y="1375"/>
                  </a:lnTo>
                  <a:lnTo>
                    <a:pt x="1255" y="1384"/>
                  </a:lnTo>
                  <a:lnTo>
                    <a:pt x="1210" y="1396"/>
                  </a:lnTo>
                  <a:lnTo>
                    <a:pt x="1164" y="1407"/>
                  </a:lnTo>
                  <a:lnTo>
                    <a:pt x="1118" y="1420"/>
                  </a:lnTo>
                  <a:lnTo>
                    <a:pt x="1074" y="1433"/>
                  </a:lnTo>
                  <a:lnTo>
                    <a:pt x="1030" y="1447"/>
                  </a:lnTo>
                  <a:lnTo>
                    <a:pt x="987" y="1462"/>
                  </a:lnTo>
                  <a:lnTo>
                    <a:pt x="946" y="1476"/>
                  </a:lnTo>
                  <a:lnTo>
                    <a:pt x="904" y="1492"/>
                  </a:lnTo>
                  <a:lnTo>
                    <a:pt x="864" y="1510"/>
                  </a:lnTo>
                  <a:lnTo>
                    <a:pt x="824" y="1528"/>
                  </a:lnTo>
                  <a:lnTo>
                    <a:pt x="785" y="1547"/>
                  </a:lnTo>
                  <a:lnTo>
                    <a:pt x="746" y="1567"/>
                  </a:lnTo>
                  <a:lnTo>
                    <a:pt x="707" y="1586"/>
                  </a:lnTo>
                  <a:lnTo>
                    <a:pt x="669" y="1607"/>
                  </a:lnTo>
                  <a:lnTo>
                    <a:pt x="596" y="1652"/>
                  </a:lnTo>
                  <a:lnTo>
                    <a:pt x="525" y="1699"/>
                  </a:lnTo>
                  <a:lnTo>
                    <a:pt x="456" y="1749"/>
                  </a:lnTo>
                  <a:lnTo>
                    <a:pt x="386" y="1802"/>
                  </a:lnTo>
                  <a:lnTo>
                    <a:pt x="320" y="1859"/>
                  </a:lnTo>
                  <a:lnTo>
                    <a:pt x="254" y="1917"/>
                  </a:lnTo>
                  <a:lnTo>
                    <a:pt x="190" y="1980"/>
                  </a:lnTo>
                  <a:lnTo>
                    <a:pt x="127" y="2045"/>
                  </a:lnTo>
                  <a:lnTo>
                    <a:pt x="63" y="2112"/>
                  </a:lnTo>
                  <a:lnTo>
                    <a:pt x="0" y="218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52727" name="Freeform 55"/>
            <p:cNvSpPr>
              <a:spLocks/>
            </p:cNvSpPr>
            <p:nvPr userDrawn="1"/>
          </p:nvSpPr>
          <p:spPr bwMode="auto">
            <a:xfrm>
              <a:off x="1550" y="709"/>
              <a:ext cx="5113" cy="1149"/>
            </a:xfrm>
            <a:custGeom>
              <a:avLst/>
              <a:gdLst/>
              <a:ahLst/>
              <a:cxnLst>
                <a:cxn ang="0">
                  <a:pos x="5113" y="0"/>
                </a:cxn>
                <a:cxn ang="0">
                  <a:pos x="5104" y="78"/>
                </a:cxn>
                <a:cxn ang="0">
                  <a:pos x="5087" y="163"/>
                </a:cxn>
                <a:cxn ang="0">
                  <a:pos x="5061" y="276"/>
                </a:cxn>
                <a:cxn ang="0">
                  <a:pos x="5020" y="407"/>
                </a:cxn>
                <a:cxn ang="0">
                  <a:pos x="4968" y="551"/>
                </a:cxn>
                <a:cxn ang="0">
                  <a:pos x="4916" y="666"/>
                </a:cxn>
                <a:cxn ang="0">
                  <a:pos x="4876" y="743"/>
                </a:cxn>
                <a:cxn ang="0">
                  <a:pos x="4832" y="821"/>
                </a:cxn>
                <a:cxn ang="0">
                  <a:pos x="4783" y="896"/>
                </a:cxn>
                <a:cxn ang="0">
                  <a:pos x="4727" y="972"/>
                </a:cxn>
                <a:cxn ang="0">
                  <a:pos x="4666" y="1047"/>
                </a:cxn>
                <a:cxn ang="0">
                  <a:pos x="4600" y="1118"/>
                </a:cxn>
                <a:cxn ang="0">
                  <a:pos x="4528" y="1185"/>
                </a:cxn>
                <a:cxn ang="0">
                  <a:pos x="4447" y="1250"/>
                </a:cxn>
                <a:cxn ang="0">
                  <a:pos x="4361" y="1310"/>
                </a:cxn>
                <a:cxn ang="0">
                  <a:pos x="4268" y="1363"/>
                </a:cxn>
                <a:cxn ang="0">
                  <a:pos x="4168" y="1410"/>
                </a:cxn>
                <a:cxn ang="0">
                  <a:pos x="4060" y="1450"/>
                </a:cxn>
                <a:cxn ang="0">
                  <a:pos x="3944" y="1484"/>
                </a:cxn>
                <a:cxn ang="0">
                  <a:pos x="3821" y="1508"/>
                </a:cxn>
                <a:cxn ang="0">
                  <a:pos x="3689" y="1525"/>
                </a:cxn>
                <a:cxn ang="0">
                  <a:pos x="3547" y="1531"/>
                </a:cxn>
                <a:cxn ang="0">
                  <a:pos x="3397" y="1526"/>
                </a:cxn>
                <a:cxn ang="0">
                  <a:pos x="3239" y="1512"/>
                </a:cxn>
                <a:cxn ang="0">
                  <a:pos x="3156" y="1499"/>
                </a:cxn>
                <a:cxn ang="0">
                  <a:pos x="2832" y="1452"/>
                </a:cxn>
                <a:cxn ang="0">
                  <a:pos x="2532" y="1418"/>
                </a:cxn>
                <a:cxn ang="0">
                  <a:pos x="2255" y="1397"/>
                </a:cxn>
                <a:cxn ang="0">
                  <a:pos x="1998" y="1391"/>
                </a:cxn>
                <a:cxn ang="0">
                  <a:pos x="1760" y="1397"/>
                </a:cxn>
                <a:cxn ang="0">
                  <a:pos x="1541" y="1418"/>
                </a:cxn>
                <a:cxn ang="0">
                  <a:pos x="1338" y="1450"/>
                </a:cxn>
                <a:cxn ang="0">
                  <a:pos x="1242" y="1471"/>
                </a:cxn>
                <a:cxn ang="0">
                  <a:pos x="1151" y="1496"/>
                </a:cxn>
                <a:cxn ang="0">
                  <a:pos x="1062" y="1523"/>
                </a:cxn>
                <a:cxn ang="0">
                  <a:pos x="976" y="1554"/>
                </a:cxn>
                <a:cxn ang="0">
                  <a:pos x="893" y="1588"/>
                </a:cxn>
                <a:cxn ang="0">
                  <a:pos x="813" y="1623"/>
                </a:cxn>
                <a:cxn ang="0">
                  <a:pos x="736" y="1663"/>
                </a:cxn>
                <a:cxn ang="0">
                  <a:pos x="661" y="1707"/>
                </a:cxn>
                <a:cxn ang="0">
                  <a:pos x="516" y="1801"/>
                </a:cxn>
                <a:cxn ang="0">
                  <a:pos x="380" y="1907"/>
                </a:cxn>
                <a:cxn ang="0">
                  <a:pos x="250" y="2027"/>
                </a:cxn>
                <a:cxn ang="0">
                  <a:pos x="123" y="2156"/>
                </a:cxn>
                <a:cxn ang="0">
                  <a:pos x="0" y="2298"/>
                </a:cxn>
              </a:cxnLst>
              <a:rect l="0" t="0" r="r" b="b"/>
              <a:pathLst>
                <a:path w="5113" h="2298">
                  <a:moveTo>
                    <a:pt x="5113" y="0"/>
                  </a:moveTo>
                  <a:lnTo>
                    <a:pt x="5113" y="0"/>
                  </a:lnTo>
                  <a:lnTo>
                    <a:pt x="5112" y="21"/>
                  </a:lnTo>
                  <a:lnTo>
                    <a:pt x="5104" y="78"/>
                  </a:lnTo>
                  <a:lnTo>
                    <a:pt x="5097" y="117"/>
                  </a:lnTo>
                  <a:lnTo>
                    <a:pt x="5087" y="163"/>
                  </a:lnTo>
                  <a:lnTo>
                    <a:pt x="5075" y="217"/>
                  </a:lnTo>
                  <a:lnTo>
                    <a:pt x="5061" y="276"/>
                  </a:lnTo>
                  <a:lnTo>
                    <a:pt x="5043" y="339"/>
                  </a:lnTo>
                  <a:lnTo>
                    <a:pt x="5020" y="407"/>
                  </a:lnTo>
                  <a:lnTo>
                    <a:pt x="4997" y="478"/>
                  </a:lnTo>
                  <a:lnTo>
                    <a:pt x="4968" y="551"/>
                  </a:lnTo>
                  <a:lnTo>
                    <a:pt x="4934" y="627"/>
                  </a:lnTo>
                  <a:lnTo>
                    <a:pt x="4916" y="666"/>
                  </a:lnTo>
                  <a:lnTo>
                    <a:pt x="4897" y="704"/>
                  </a:lnTo>
                  <a:lnTo>
                    <a:pt x="4876" y="743"/>
                  </a:lnTo>
                  <a:lnTo>
                    <a:pt x="4855" y="782"/>
                  </a:lnTo>
                  <a:lnTo>
                    <a:pt x="4832" y="821"/>
                  </a:lnTo>
                  <a:lnTo>
                    <a:pt x="4808" y="859"/>
                  </a:lnTo>
                  <a:lnTo>
                    <a:pt x="4783" y="896"/>
                  </a:lnTo>
                  <a:lnTo>
                    <a:pt x="4755" y="935"/>
                  </a:lnTo>
                  <a:lnTo>
                    <a:pt x="4727" y="972"/>
                  </a:lnTo>
                  <a:lnTo>
                    <a:pt x="4697" y="1009"/>
                  </a:lnTo>
                  <a:lnTo>
                    <a:pt x="4666" y="1047"/>
                  </a:lnTo>
                  <a:lnTo>
                    <a:pt x="4634" y="1082"/>
                  </a:lnTo>
                  <a:lnTo>
                    <a:pt x="4600" y="1118"/>
                  </a:lnTo>
                  <a:lnTo>
                    <a:pt x="4564" y="1153"/>
                  </a:lnTo>
                  <a:lnTo>
                    <a:pt x="4528" y="1185"/>
                  </a:lnTo>
                  <a:lnTo>
                    <a:pt x="4489" y="1218"/>
                  </a:lnTo>
                  <a:lnTo>
                    <a:pt x="4447" y="1250"/>
                  </a:lnTo>
                  <a:lnTo>
                    <a:pt x="4405" y="1281"/>
                  </a:lnTo>
                  <a:lnTo>
                    <a:pt x="4361" y="1310"/>
                  </a:lnTo>
                  <a:lnTo>
                    <a:pt x="4315" y="1337"/>
                  </a:lnTo>
                  <a:lnTo>
                    <a:pt x="4268" y="1363"/>
                  </a:lnTo>
                  <a:lnTo>
                    <a:pt x="4219" y="1387"/>
                  </a:lnTo>
                  <a:lnTo>
                    <a:pt x="4168" y="1410"/>
                  </a:lnTo>
                  <a:lnTo>
                    <a:pt x="4115" y="1431"/>
                  </a:lnTo>
                  <a:lnTo>
                    <a:pt x="4060" y="1450"/>
                  </a:lnTo>
                  <a:lnTo>
                    <a:pt x="4003" y="1468"/>
                  </a:lnTo>
                  <a:lnTo>
                    <a:pt x="3944" y="1484"/>
                  </a:lnTo>
                  <a:lnTo>
                    <a:pt x="3883" y="1497"/>
                  </a:lnTo>
                  <a:lnTo>
                    <a:pt x="3821" y="1508"/>
                  </a:lnTo>
                  <a:lnTo>
                    <a:pt x="3756" y="1518"/>
                  </a:lnTo>
                  <a:lnTo>
                    <a:pt x="3689" y="1525"/>
                  </a:lnTo>
                  <a:lnTo>
                    <a:pt x="3619" y="1529"/>
                  </a:lnTo>
                  <a:lnTo>
                    <a:pt x="3547" y="1531"/>
                  </a:lnTo>
                  <a:lnTo>
                    <a:pt x="3474" y="1529"/>
                  </a:lnTo>
                  <a:lnTo>
                    <a:pt x="3397" y="1526"/>
                  </a:lnTo>
                  <a:lnTo>
                    <a:pt x="3320" y="1520"/>
                  </a:lnTo>
                  <a:lnTo>
                    <a:pt x="3239" y="1512"/>
                  </a:lnTo>
                  <a:lnTo>
                    <a:pt x="3156" y="1499"/>
                  </a:lnTo>
                  <a:lnTo>
                    <a:pt x="3156" y="1499"/>
                  </a:lnTo>
                  <a:lnTo>
                    <a:pt x="2991" y="1473"/>
                  </a:lnTo>
                  <a:lnTo>
                    <a:pt x="2832" y="1452"/>
                  </a:lnTo>
                  <a:lnTo>
                    <a:pt x="2680" y="1433"/>
                  </a:lnTo>
                  <a:lnTo>
                    <a:pt x="2532" y="1418"/>
                  </a:lnTo>
                  <a:lnTo>
                    <a:pt x="2391" y="1407"/>
                  </a:lnTo>
                  <a:lnTo>
                    <a:pt x="2255" y="1397"/>
                  </a:lnTo>
                  <a:lnTo>
                    <a:pt x="2124" y="1392"/>
                  </a:lnTo>
                  <a:lnTo>
                    <a:pt x="1998" y="1391"/>
                  </a:lnTo>
                  <a:lnTo>
                    <a:pt x="1877" y="1392"/>
                  </a:lnTo>
                  <a:lnTo>
                    <a:pt x="1760" y="1397"/>
                  </a:lnTo>
                  <a:lnTo>
                    <a:pt x="1649" y="1405"/>
                  </a:lnTo>
                  <a:lnTo>
                    <a:pt x="1541" y="1418"/>
                  </a:lnTo>
                  <a:lnTo>
                    <a:pt x="1438" y="1433"/>
                  </a:lnTo>
                  <a:lnTo>
                    <a:pt x="1338" y="1450"/>
                  </a:lnTo>
                  <a:lnTo>
                    <a:pt x="1290" y="1460"/>
                  </a:lnTo>
                  <a:lnTo>
                    <a:pt x="1242" y="1471"/>
                  </a:lnTo>
                  <a:lnTo>
                    <a:pt x="1197" y="1483"/>
                  </a:lnTo>
                  <a:lnTo>
                    <a:pt x="1151" y="1496"/>
                  </a:lnTo>
                  <a:lnTo>
                    <a:pt x="1106" y="1508"/>
                  </a:lnTo>
                  <a:lnTo>
                    <a:pt x="1062" y="1523"/>
                  </a:lnTo>
                  <a:lnTo>
                    <a:pt x="1019" y="1537"/>
                  </a:lnTo>
                  <a:lnTo>
                    <a:pt x="976" y="1554"/>
                  </a:lnTo>
                  <a:lnTo>
                    <a:pt x="934" y="1570"/>
                  </a:lnTo>
                  <a:lnTo>
                    <a:pt x="893" y="1588"/>
                  </a:lnTo>
                  <a:lnTo>
                    <a:pt x="852" y="1605"/>
                  </a:lnTo>
                  <a:lnTo>
                    <a:pt x="813" y="1623"/>
                  </a:lnTo>
                  <a:lnTo>
                    <a:pt x="775" y="1644"/>
                  </a:lnTo>
                  <a:lnTo>
                    <a:pt x="736" y="1663"/>
                  </a:lnTo>
                  <a:lnTo>
                    <a:pt x="698" y="1684"/>
                  </a:lnTo>
                  <a:lnTo>
                    <a:pt x="661" y="1707"/>
                  </a:lnTo>
                  <a:lnTo>
                    <a:pt x="587" y="1752"/>
                  </a:lnTo>
                  <a:lnTo>
                    <a:pt x="516" y="1801"/>
                  </a:lnTo>
                  <a:lnTo>
                    <a:pt x="448" y="1854"/>
                  </a:lnTo>
                  <a:lnTo>
                    <a:pt x="380" y="1907"/>
                  </a:lnTo>
                  <a:lnTo>
                    <a:pt x="315" y="1965"/>
                  </a:lnTo>
                  <a:lnTo>
                    <a:pt x="250" y="2027"/>
                  </a:lnTo>
                  <a:lnTo>
                    <a:pt x="186" y="2090"/>
                  </a:lnTo>
                  <a:lnTo>
                    <a:pt x="123" y="2156"/>
                  </a:lnTo>
                  <a:lnTo>
                    <a:pt x="61" y="2225"/>
                  </a:lnTo>
                  <a:lnTo>
                    <a:pt x="0" y="229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52728" name="Freeform 56"/>
            <p:cNvSpPr>
              <a:spLocks/>
            </p:cNvSpPr>
            <p:nvPr userDrawn="1"/>
          </p:nvSpPr>
          <p:spPr bwMode="auto">
            <a:xfrm>
              <a:off x="1598" y="681"/>
              <a:ext cx="5079" cy="1206"/>
            </a:xfrm>
            <a:custGeom>
              <a:avLst/>
              <a:gdLst/>
              <a:ahLst/>
              <a:cxnLst>
                <a:cxn ang="0">
                  <a:pos x="5079" y="0"/>
                </a:cxn>
                <a:cxn ang="0">
                  <a:pos x="5070" y="76"/>
                </a:cxn>
                <a:cxn ang="0">
                  <a:pos x="5054" y="164"/>
                </a:cxn>
                <a:cxn ang="0">
                  <a:pos x="5031" y="278"/>
                </a:cxn>
                <a:cxn ang="0">
                  <a:pos x="4993" y="410"/>
                </a:cxn>
                <a:cxn ang="0">
                  <a:pos x="4942" y="555"/>
                </a:cxn>
                <a:cxn ang="0">
                  <a:pos x="4892" y="672"/>
                </a:cxn>
                <a:cxn ang="0">
                  <a:pos x="4853" y="749"/>
                </a:cxn>
                <a:cxn ang="0">
                  <a:pos x="4810" y="828"/>
                </a:cxn>
                <a:cxn ang="0">
                  <a:pos x="4761" y="907"/>
                </a:cxn>
                <a:cxn ang="0">
                  <a:pos x="4707" y="985"/>
                </a:cxn>
                <a:cxn ang="0">
                  <a:pos x="4648" y="1059"/>
                </a:cxn>
                <a:cxn ang="0">
                  <a:pos x="4582" y="1132"/>
                </a:cxn>
                <a:cxn ang="0">
                  <a:pos x="4510" y="1203"/>
                </a:cxn>
                <a:cxn ang="0">
                  <a:pos x="4432" y="1267"/>
                </a:cxn>
                <a:cxn ang="0">
                  <a:pos x="4348" y="1329"/>
                </a:cxn>
                <a:cxn ang="0">
                  <a:pos x="4255" y="1385"/>
                </a:cxn>
                <a:cxn ang="0">
                  <a:pos x="4155" y="1435"/>
                </a:cxn>
                <a:cxn ang="0">
                  <a:pos x="4048" y="1477"/>
                </a:cxn>
                <a:cxn ang="0">
                  <a:pos x="3932" y="1513"/>
                </a:cxn>
                <a:cxn ang="0">
                  <a:pos x="3809" y="1540"/>
                </a:cxn>
                <a:cxn ang="0">
                  <a:pos x="3677" y="1560"/>
                </a:cxn>
                <a:cxn ang="0">
                  <a:pos x="3537" y="1568"/>
                </a:cxn>
                <a:cxn ang="0">
                  <a:pos x="3387" y="1568"/>
                </a:cxn>
                <a:cxn ang="0">
                  <a:pos x="3229" y="1555"/>
                </a:cxn>
                <a:cxn ang="0">
                  <a:pos x="3145" y="1545"/>
                </a:cxn>
                <a:cxn ang="0">
                  <a:pos x="2820" y="1503"/>
                </a:cxn>
                <a:cxn ang="0">
                  <a:pos x="2520" y="1476"/>
                </a:cxn>
                <a:cxn ang="0">
                  <a:pos x="2241" y="1461"/>
                </a:cxn>
                <a:cxn ang="0">
                  <a:pos x="1986" y="1459"/>
                </a:cxn>
                <a:cxn ang="0">
                  <a:pos x="1748" y="1471"/>
                </a:cxn>
                <a:cxn ang="0">
                  <a:pos x="1529" y="1495"/>
                </a:cxn>
                <a:cxn ang="0">
                  <a:pos x="1326" y="1532"/>
                </a:cxn>
                <a:cxn ang="0">
                  <a:pos x="1232" y="1555"/>
                </a:cxn>
                <a:cxn ang="0">
                  <a:pos x="1139" y="1582"/>
                </a:cxn>
                <a:cxn ang="0">
                  <a:pos x="1051" y="1611"/>
                </a:cxn>
                <a:cxn ang="0">
                  <a:pos x="965" y="1644"/>
                </a:cxn>
                <a:cxn ang="0">
                  <a:pos x="883" y="1679"/>
                </a:cxn>
                <a:cxn ang="0">
                  <a:pos x="804" y="1718"/>
                </a:cxn>
                <a:cxn ang="0">
                  <a:pos x="727" y="1760"/>
                </a:cxn>
                <a:cxn ang="0">
                  <a:pos x="653" y="1803"/>
                </a:cxn>
                <a:cxn ang="0">
                  <a:pos x="510" y="1902"/>
                </a:cxn>
                <a:cxn ang="0">
                  <a:pos x="375" y="2012"/>
                </a:cxn>
                <a:cxn ang="0">
                  <a:pos x="246" y="2133"/>
                </a:cxn>
                <a:cxn ang="0">
                  <a:pos x="123" y="2267"/>
                </a:cxn>
                <a:cxn ang="0">
                  <a:pos x="0" y="2412"/>
                </a:cxn>
              </a:cxnLst>
              <a:rect l="0" t="0" r="r" b="b"/>
              <a:pathLst>
                <a:path w="5079" h="2412">
                  <a:moveTo>
                    <a:pt x="5079" y="0"/>
                  </a:moveTo>
                  <a:lnTo>
                    <a:pt x="5079" y="0"/>
                  </a:lnTo>
                  <a:lnTo>
                    <a:pt x="5078" y="19"/>
                  </a:lnTo>
                  <a:lnTo>
                    <a:pt x="5070" y="76"/>
                  </a:lnTo>
                  <a:lnTo>
                    <a:pt x="5064" y="116"/>
                  </a:lnTo>
                  <a:lnTo>
                    <a:pt x="5054" y="164"/>
                  </a:lnTo>
                  <a:lnTo>
                    <a:pt x="5045" y="218"/>
                  </a:lnTo>
                  <a:lnTo>
                    <a:pt x="5031" y="278"/>
                  </a:lnTo>
                  <a:lnTo>
                    <a:pt x="5013" y="340"/>
                  </a:lnTo>
                  <a:lnTo>
                    <a:pt x="4993" y="410"/>
                  </a:lnTo>
                  <a:lnTo>
                    <a:pt x="4970" y="481"/>
                  </a:lnTo>
                  <a:lnTo>
                    <a:pt x="4942" y="555"/>
                  </a:lnTo>
                  <a:lnTo>
                    <a:pt x="4910" y="633"/>
                  </a:lnTo>
                  <a:lnTo>
                    <a:pt x="4892" y="672"/>
                  </a:lnTo>
                  <a:lnTo>
                    <a:pt x="4874" y="710"/>
                  </a:lnTo>
                  <a:lnTo>
                    <a:pt x="4853" y="749"/>
                  </a:lnTo>
                  <a:lnTo>
                    <a:pt x="4832" y="789"/>
                  </a:lnTo>
                  <a:lnTo>
                    <a:pt x="4810" y="828"/>
                  </a:lnTo>
                  <a:lnTo>
                    <a:pt x="4786" y="868"/>
                  </a:lnTo>
                  <a:lnTo>
                    <a:pt x="4761" y="907"/>
                  </a:lnTo>
                  <a:lnTo>
                    <a:pt x="4735" y="946"/>
                  </a:lnTo>
                  <a:lnTo>
                    <a:pt x="4707" y="985"/>
                  </a:lnTo>
                  <a:lnTo>
                    <a:pt x="4678" y="1022"/>
                  </a:lnTo>
                  <a:lnTo>
                    <a:pt x="4648" y="1059"/>
                  </a:lnTo>
                  <a:lnTo>
                    <a:pt x="4616" y="1096"/>
                  </a:lnTo>
                  <a:lnTo>
                    <a:pt x="4582" y="1132"/>
                  </a:lnTo>
                  <a:lnTo>
                    <a:pt x="4548" y="1167"/>
                  </a:lnTo>
                  <a:lnTo>
                    <a:pt x="4510" y="1203"/>
                  </a:lnTo>
                  <a:lnTo>
                    <a:pt x="4473" y="1235"/>
                  </a:lnTo>
                  <a:lnTo>
                    <a:pt x="4432" y="1267"/>
                  </a:lnTo>
                  <a:lnTo>
                    <a:pt x="4391" y="1300"/>
                  </a:lnTo>
                  <a:lnTo>
                    <a:pt x="4348" y="1329"/>
                  </a:lnTo>
                  <a:lnTo>
                    <a:pt x="4302" y="1358"/>
                  </a:lnTo>
                  <a:lnTo>
                    <a:pt x="4255" y="1385"/>
                  </a:lnTo>
                  <a:lnTo>
                    <a:pt x="4206" y="1411"/>
                  </a:lnTo>
                  <a:lnTo>
                    <a:pt x="4155" y="1435"/>
                  </a:lnTo>
                  <a:lnTo>
                    <a:pt x="4102" y="1458"/>
                  </a:lnTo>
                  <a:lnTo>
                    <a:pt x="4048" y="1477"/>
                  </a:lnTo>
                  <a:lnTo>
                    <a:pt x="3991" y="1497"/>
                  </a:lnTo>
                  <a:lnTo>
                    <a:pt x="3932" y="1513"/>
                  </a:lnTo>
                  <a:lnTo>
                    <a:pt x="3871" y="1529"/>
                  </a:lnTo>
                  <a:lnTo>
                    <a:pt x="3809" y="1540"/>
                  </a:lnTo>
                  <a:lnTo>
                    <a:pt x="3745" y="1552"/>
                  </a:lnTo>
                  <a:lnTo>
                    <a:pt x="3677" y="1560"/>
                  </a:lnTo>
                  <a:lnTo>
                    <a:pt x="3608" y="1564"/>
                  </a:lnTo>
                  <a:lnTo>
                    <a:pt x="3537" y="1568"/>
                  </a:lnTo>
                  <a:lnTo>
                    <a:pt x="3463" y="1569"/>
                  </a:lnTo>
                  <a:lnTo>
                    <a:pt x="3387" y="1568"/>
                  </a:lnTo>
                  <a:lnTo>
                    <a:pt x="3309" y="1563"/>
                  </a:lnTo>
                  <a:lnTo>
                    <a:pt x="3229" y="1555"/>
                  </a:lnTo>
                  <a:lnTo>
                    <a:pt x="3145" y="1545"/>
                  </a:lnTo>
                  <a:lnTo>
                    <a:pt x="3145" y="1545"/>
                  </a:lnTo>
                  <a:lnTo>
                    <a:pt x="2980" y="1522"/>
                  </a:lnTo>
                  <a:lnTo>
                    <a:pt x="2820" y="1503"/>
                  </a:lnTo>
                  <a:lnTo>
                    <a:pt x="2668" y="1489"/>
                  </a:lnTo>
                  <a:lnTo>
                    <a:pt x="2520" y="1476"/>
                  </a:lnTo>
                  <a:lnTo>
                    <a:pt x="2379" y="1466"/>
                  </a:lnTo>
                  <a:lnTo>
                    <a:pt x="2241" y="1461"/>
                  </a:lnTo>
                  <a:lnTo>
                    <a:pt x="2111" y="1458"/>
                  </a:lnTo>
                  <a:lnTo>
                    <a:pt x="1986" y="1459"/>
                  </a:lnTo>
                  <a:lnTo>
                    <a:pt x="1865" y="1464"/>
                  </a:lnTo>
                  <a:lnTo>
                    <a:pt x="1748" y="1471"/>
                  </a:lnTo>
                  <a:lnTo>
                    <a:pt x="1636" y="1482"/>
                  </a:lnTo>
                  <a:lnTo>
                    <a:pt x="1529" y="1495"/>
                  </a:lnTo>
                  <a:lnTo>
                    <a:pt x="1426" y="1513"/>
                  </a:lnTo>
                  <a:lnTo>
                    <a:pt x="1326" y="1532"/>
                  </a:lnTo>
                  <a:lnTo>
                    <a:pt x="1279" y="1543"/>
                  </a:lnTo>
                  <a:lnTo>
                    <a:pt x="1232" y="1555"/>
                  </a:lnTo>
                  <a:lnTo>
                    <a:pt x="1185" y="1568"/>
                  </a:lnTo>
                  <a:lnTo>
                    <a:pt x="1139" y="1582"/>
                  </a:lnTo>
                  <a:lnTo>
                    <a:pt x="1095" y="1595"/>
                  </a:lnTo>
                  <a:lnTo>
                    <a:pt x="1051" y="1611"/>
                  </a:lnTo>
                  <a:lnTo>
                    <a:pt x="1008" y="1627"/>
                  </a:lnTo>
                  <a:lnTo>
                    <a:pt x="965" y="1644"/>
                  </a:lnTo>
                  <a:lnTo>
                    <a:pt x="924" y="1661"/>
                  </a:lnTo>
                  <a:lnTo>
                    <a:pt x="883" y="1679"/>
                  </a:lnTo>
                  <a:lnTo>
                    <a:pt x="843" y="1698"/>
                  </a:lnTo>
                  <a:lnTo>
                    <a:pt x="804" y="1718"/>
                  </a:lnTo>
                  <a:lnTo>
                    <a:pt x="765" y="1737"/>
                  </a:lnTo>
                  <a:lnTo>
                    <a:pt x="727" y="1760"/>
                  </a:lnTo>
                  <a:lnTo>
                    <a:pt x="689" y="1781"/>
                  </a:lnTo>
                  <a:lnTo>
                    <a:pt x="653" y="1803"/>
                  </a:lnTo>
                  <a:lnTo>
                    <a:pt x="581" y="1852"/>
                  </a:lnTo>
                  <a:lnTo>
                    <a:pt x="510" y="1902"/>
                  </a:lnTo>
                  <a:lnTo>
                    <a:pt x="442" y="1955"/>
                  </a:lnTo>
                  <a:lnTo>
                    <a:pt x="375" y="2012"/>
                  </a:lnTo>
                  <a:lnTo>
                    <a:pt x="310" y="2071"/>
                  </a:lnTo>
                  <a:lnTo>
                    <a:pt x="246" y="2133"/>
                  </a:lnTo>
                  <a:lnTo>
                    <a:pt x="184" y="2199"/>
                  </a:lnTo>
                  <a:lnTo>
                    <a:pt x="123" y="2267"/>
                  </a:lnTo>
                  <a:lnTo>
                    <a:pt x="62" y="2338"/>
                  </a:lnTo>
                  <a:lnTo>
                    <a:pt x="0" y="241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52729" name="Freeform 57"/>
            <p:cNvSpPr>
              <a:spLocks/>
            </p:cNvSpPr>
            <p:nvPr userDrawn="1"/>
          </p:nvSpPr>
          <p:spPr bwMode="auto">
            <a:xfrm>
              <a:off x="1648" y="652"/>
              <a:ext cx="5042" cy="1263"/>
            </a:xfrm>
            <a:custGeom>
              <a:avLst/>
              <a:gdLst/>
              <a:ahLst/>
              <a:cxnLst>
                <a:cxn ang="0">
                  <a:pos x="5042" y="0"/>
                </a:cxn>
                <a:cxn ang="0">
                  <a:pos x="5033" y="77"/>
                </a:cxn>
                <a:cxn ang="0">
                  <a:pos x="5021" y="166"/>
                </a:cxn>
                <a:cxn ang="0">
                  <a:pos x="4997" y="281"/>
                </a:cxn>
                <a:cxn ang="0">
                  <a:pos x="4963" y="413"/>
                </a:cxn>
                <a:cxn ang="0">
                  <a:pos x="4913" y="562"/>
                </a:cxn>
                <a:cxn ang="0">
                  <a:pos x="4865" y="679"/>
                </a:cxn>
                <a:cxn ang="0">
                  <a:pos x="4828" y="759"/>
                </a:cxn>
                <a:cxn ang="0">
                  <a:pos x="4785" y="839"/>
                </a:cxn>
                <a:cxn ang="0">
                  <a:pos x="4738" y="918"/>
                </a:cxn>
                <a:cxn ang="0">
                  <a:pos x="4685" y="998"/>
                </a:cxn>
                <a:cxn ang="0">
                  <a:pos x="4627" y="1073"/>
                </a:cxn>
                <a:cxn ang="0">
                  <a:pos x="4563" y="1149"/>
                </a:cxn>
                <a:cxn ang="0">
                  <a:pos x="4492" y="1220"/>
                </a:cxn>
                <a:cxn ang="0">
                  <a:pos x="4414" y="1288"/>
                </a:cxn>
                <a:cxn ang="0">
                  <a:pos x="4330" y="1351"/>
                </a:cxn>
                <a:cxn ang="0">
                  <a:pos x="4239" y="1409"/>
                </a:cxn>
                <a:cxn ang="0">
                  <a:pos x="4139" y="1461"/>
                </a:cxn>
                <a:cxn ang="0">
                  <a:pos x="4034" y="1506"/>
                </a:cxn>
                <a:cxn ang="0">
                  <a:pos x="3919" y="1545"/>
                </a:cxn>
                <a:cxn ang="0">
                  <a:pos x="3795" y="1574"/>
                </a:cxn>
                <a:cxn ang="0">
                  <a:pos x="3664" y="1597"/>
                </a:cxn>
                <a:cxn ang="0">
                  <a:pos x="3523" y="1608"/>
                </a:cxn>
                <a:cxn ang="0">
                  <a:pos x="3374" y="1610"/>
                </a:cxn>
                <a:cxn ang="0">
                  <a:pos x="3215" y="1601"/>
                </a:cxn>
                <a:cxn ang="0">
                  <a:pos x="3131" y="1592"/>
                </a:cxn>
                <a:cxn ang="0">
                  <a:pos x="2806" y="1558"/>
                </a:cxn>
                <a:cxn ang="0">
                  <a:pos x="2505" y="1535"/>
                </a:cxn>
                <a:cxn ang="0">
                  <a:pos x="2227" y="1526"/>
                </a:cxn>
                <a:cxn ang="0">
                  <a:pos x="1971" y="1530"/>
                </a:cxn>
                <a:cxn ang="0">
                  <a:pos x="1733" y="1547"/>
                </a:cxn>
                <a:cxn ang="0">
                  <a:pos x="1515" y="1576"/>
                </a:cxn>
                <a:cxn ang="0">
                  <a:pos x="1362" y="1605"/>
                </a:cxn>
                <a:cxn ang="0">
                  <a:pos x="1265" y="1629"/>
                </a:cxn>
                <a:cxn ang="0">
                  <a:pos x="1172" y="1655"/>
                </a:cxn>
                <a:cxn ang="0">
                  <a:pos x="1082" y="1685"/>
                </a:cxn>
                <a:cxn ang="0">
                  <a:pos x="996" y="1718"/>
                </a:cxn>
                <a:cxn ang="0">
                  <a:pos x="913" y="1753"/>
                </a:cxn>
                <a:cxn ang="0">
                  <a:pos x="832" y="1792"/>
                </a:cxn>
                <a:cxn ang="0">
                  <a:pos x="756" y="1834"/>
                </a:cxn>
                <a:cxn ang="0">
                  <a:pos x="681" y="1879"/>
                </a:cxn>
                <a:cxn ang="0">
                  <a:pos x="572" y="1952"/>
                </a:cxn>
                <a:cxn ang="0">
                  <a:pos x="435" y="2060"/>
                </a:cxn>
                <a:cxn ang="0">
                  <a:pos x="306" y="2179"/>
                </a:cxn>
                <a:cxn ang="0">
                  <a:pos x="181" y="2309"/>
                </a:cxn>
                <a:cxn ang="0">
                  <a:pos x="60" y="2452"/>
                </a:cxn>
              </a:cxnLst>
              <a:rect l="0" t="0" r="r" b="b"/>
              <a:pathLst>
                <a:path w="5042" h="2527">
                  <a:moveTo>
                    <a:pt x="5042" y="0"/>
                  </a:moveTo>
                  <a:lnTo>
                    <a:pt x="5042" y="0"/>
                  </a:lnTo>
                  <a:lnTo>
                    <a:pt x="5040" y="21"/>
                  </a:lnTo>
                  <a:lnTo>
                    <a:pt x="5033" y="77"/>
                  </a:lnTo>
                  <a:lnTo>
                    <a:pt x="5028" y="118"/>
                  </a:lnTo>
                  <a:lnTo>
                    <a:pt x="5021" y="166"/>
                  </a:lnTo>
                  <a:lnTo>
                    <a:pt x="5010" y="221"/>
                  </a:lnTo>
                  <a:lnTo>
                    <a:pt x="4997" y="281"/>
                  </a:lnTo>
                  <a:lnTo>
                    <a:pt x="4981" y="345"/>
                  </a:lnTo>
                  <a:lnTo>
                    <a:pt x="4963" y="413"/>
                  </a:lnTo>
                  <a:lnTo>
                    <a:pt x="4939" y="486"/>
                  </a:lnTo>
                  <a:lnTo>
                    <a:pt x="4913" y="562"/>
                  </a:lnTo>
                  <a:lnTo>
                    <a:pt x="4882" y="639"/>
                  </a:lnTo>
                  <a:lnTo>
                    <a:pt x="4865" y="679"/>
                  </a:lnTo>
                  <a:lnTo>
                    <a:pt x="4847" y="718"/>
                  </a:lnTo>
                  <a:lnTo>
                    <a:pt x="4828" y="759"/>
                  </a:lnTo>
                  <a:lnTo>
                    <a:pt x="4807" y="799"/>
                  </a:lnTo>
                  <a:lnTo>
                    <a:pt x="4785" y="839"/>
                  </a:lnTo>
                  <a:lnTo>
                    <a:pt x="4763" y="878"/>
                  </a:lnTo>
                  <a:lnTo>
                    <a:pt x="4738" y="918"/>
                  </a:lnTo>
                  <a:lnTo>
                    <a:pt x="4713" y="957"/>
                  </a:lnTo>
                  <a:lnTo>
                    <a:pt x="4685" y="998"/>
                  </a:lnTo>
                  <a:lnTo>
                    <a:pt x="4657" y="1036"/>
                  </a:lnTo>
                  <a:lnTo>
                    <a:pt x="4627" y="1073"/>
                  </a:lnTo>
                  <a:lnTo>
                    <a:pt x="4596" y="1112"/>
                  </a:lnTo>
                  <a:lnTo>
                    <a:pt x="4563" y="1149"/>
                  </a:lnTo>
                  <a:lnTo>
                    <a:pt x="4528" y="1185"/>
                  </a:lnTo>
                  <a:lnTo>
                    <a:pt x="4492" y="1220"/>
                  </a:lnTo>
                  <a:lnTo>
                    <a:pt x="4454" y="1254"/>
                  </a:lnTo>
                  <a:lnTo>
                    <a:pt x="4414" y="1288"/>
                  </a:lnTo>
                  <a:lnTo>
                    <a:pt x="4373" y="1320"/>
                  </a:lnTo>
                  <a:lnTo>
                    <a:pt x="4330" y="1351"/>
                  </a:lnTo>
                  <a:lnTo>
                    <a:pt x="4285" y="1380"/>
                  </a:lnTo>
                  <a:lnTo>
                    <a:pt x="4239" y="1409"/>
                  </a:lnTo>
                  <a:lnTo>
                    <a:pt x="4191" y="1435"/>
                  </a:lnTo>
                  <a:lnTo>
                    <a:pt x="4139" y="1461"/>
                  </a:lnTo>
                  <a:lnTo>
                    <a:pt x="4088" y="1485"/>
                  </a:lnTo>
                  <a:lnTo>
                    <a:pt x="4034" y="1506"/>
                  </a:lnTo>
                  <a:lnTo>
                    <a:pt x="3977" y="1527"/>
                  </a:lnTo>
                  <a:lnTo>
                    <a:pt x="3919" y="1545"/>
                  </a:lnTo>
                  <a:lnTo>
                    <a:pt x="3857" y="1561"/>
                  </a:lnTo>
                  <a:lnTo>
                    <a:pt x="3795" y="1574"/>
                  </a:lnTo>
                  <a:lnTo>
                    <a:pt x="3731" y="1587"/>
                  </a:lnTo>
                  <a:lnTo>
                    <a:pt x="3664" y="1597"/>
                  </a:lnTo>
                  <a:lnTo>
                    <a:pt x="3595" y="1603"/>
                  </a:lnTo>
                  <a:lnTo>
                    <a:pt x="3523" y="1608"/>
                  </a:lnTo>
                  <a:lnTo>
                    <a:pt x="3449" y="1610"/>
                  </a:lnTo>
                  <a:lnTo>
                    <a:pt x="3374" y="1610"/>
                  </a:lnTo>
                  <a:lnTo>
                    <a:pt x="3295" y="1606"/>
                  </a:lnTo>
                  <a:lnTo>
                    <a:pt x="3215" y="1601"/>
                  </a:lnTo>
                  <a:lnTo>
                    <a:pt x="3131" y="1592"/>
                  </a:lnTo>
                  <a:lnTo>
                    <a:pt x="3131" y="1592"/>
                  </a:lnTo>
                  <a:lnTo>
                    <a:pt x="2966" y="1572"/>
                  </a:lnTo>
                  <a:lnTo>
                    <a:pt x="2806" y="1558"/>
                  </a:lnTo>
                  <a:lnTo>
                    <a:pt x="2652" y="1545"/>
                  </a:lnTo>
                  <a:lnTo>
                    <a:pt x="2505" y="1535"/>
                  </a:lnTo>
                  <a:lnTo>
                    <a:pt x="2364" y="1529"/>
                  </a:lnTo>
                  <a:lnTo>
                    <a:pt x="2227" y="1526"/>
                  </a:lnTo>
                  <a:lnTo>
                    <a:pt x="2097" y="1527"/>
                  </a:lnTo>
                  <a:lnTo>
                    <a:pt x="1971" y="1530"/>
                  </a:lnTo>
                  <a:lnTo>
                    <a:pt x="1850" y="1537"/>
                  </a:lnTo>
                  <a:lnTo>
                    <a:pt x="1733" y="1547"/>
                  </a:lnTo>
                  <a:lnTo>
                    <a:pt x="1622" y="1559"/>
                  </a:lnTo>
                  <a:lnTo>
                    <a:pt x="1515" y="1576"/>
                  </a:lnTo>
                  <a:lnTo>
                    <a:pt x="1412" y="1595"/>
                  </a:lnTo>
                  <a:lnTo>
                    <a:pt x="1362" y="1605"/>
                  </a:lnTo>
                  <a:lnTo>
                    <a:pt x="1314" y="1616"/>
                  </a:lnTo>
                  <a:lnTo>
                    <a:pt x="1265" y="1629"/>
                  </a:lnTo>
                  <a:lnTo>
                    <a:pt x="1218" y="1642"/>
                  </a:lnTo>
                  <a:lnTo>
                    <a:pt x="1172" y="1655"/>
                  </a:lnTo>
                  <a:lnTo>
                    <a:pt x="1126" y="1669"/>
                  </a:lnTo>
                  <a:lnTo>
                    <a:pt x="1082" y="1685"/>
                  </a:lnTo>
                  <a:lnTo>
                    <a:pt x="1039" y="1702"/>
                  </a:lnTo>
                  <a:lnTo>
                    <a:pt x="996" y="1718"/>
                  </a:lnTo>
                  <a:lnTo>
                    <a:pt x="954" y="1735"/>
                  </a:lnTo>
                  <a:lnTo>
                    <a:pt x="913" y="1753"/>
                  </a:lnTo>
                  <a:lnTo>
                    <a:pt x="872" y="1773"/>
                  </a:lnTo>
                  <a:lnTo>
                    <a:pt x="832" y="1792"/>
                  </a:lnTo>
                  <a:lnTo>
                    <a:pt x="793" y="1813"/>
                  </a:lnTo>
                  <a:lnTo>
                    <a:pt x="756" y="1834"/>
                  </a:lnTo>
                  <a:lnTo>
                    <a:pt x="717" y="1857"/>
                  </a:lnTo>
                  <a:lnTo>
                    <a:pt x="681" y="1879"/>
                  </a:lnTo>
                  <a:lnTo>
                    <a:pt x="643" y="1903"/>
                  </a:lnTo>
                  <a:lnTo>
                    <a:pt x="572" y="1952"/>
                  </a:lnTo>
                  <a:lnTo>
                    <a:pt x="503" y="2005"/>
                  </a:lnTo>
                  <a:lnTo>
                    <a:pt x="435" y="2060"/>
                  </a:lnTo>
                  <a:lnTo>
                    <a:pt x="370" y="2118"/>
                  </a:lnTo>
                  <a:lnTo>
                    <a:pt x="306" y="2179"/>
                  </a:lnTo>
                  <a:lnTo>
                    <a:pt x="242" y="2242"/>
                  </a:lnTo>
                  <a:lnTo>
                    <a:pt x="181" y="2309"/>
                  </a:lnTo>
                  <a:lnTo>
                    <a:pt x="120" y="2380"/>
                  </a:lnTo>
                  <a:lnTo>
                    <a:pt x="60" y="2452"/>
                  </a:lnTo>
                  <a:lnTo>
                    <a:pt x="0" y="2527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52730" name="Freeform 58"/>
            <p:cNvSpPr>
              <a:spLocks/>
            </p:cNvSpPr>
            <p:nvPr userDrawn="1"/>
          </p:nvSpPr>
          <p:spPr bwMode="auto">
            <a:xfrm>
              <a:off x="1700" y="624"/>
              <a:ext cx="5002" cy="1320"/>
            </a:xfrm>
            <a:custGeom>
              <a:avLst/>
              <a:gdLst/>
              <a:ahLst/>
              <a:cxnLst>
                <a:cxn ang="0">
                  <a:pos x="5002" y="0"/>
                </a:cxn>
                <a:cxn ang="0">
                  <a:pos x="4995" y="78"/>
                </a:cxn>
                <a:cxn ang="0">
                  <a:pos x="4983" y="166"/>
                </a:cxn>
                <a:cxn ang="0">
                  <a:pos x="4962" y="281"/>
                </a:cxn>
                <a:cxn ang="0">
                  <a:pos x="4929" y="417"/>
                </a:cxn>
                <a:cxn ang="0">
                  <a:pos x="4882" y="567"/>
                </a:cxn>
                <a:cxn ang="0">
                  <a:pos x="4836" y="685"/>
                </a:cxn>
                <a:cxn ang="0">
                  <a:pos x="4800" y="766"/>
                </a:cxn>
                <a:cxn ang="0">
                  <a:pos x="4758" y="848"/>
                </a:cxn>
                <a:cxn ang="0">
                  <a:pos x="4712" y="929"/>
                </a:cxn>
                <a:cxn ang="0">
                  <a:pos x="4661" y="1009"/>
                </a:cxn>
                <a:cxn ang="0">
                  <a:pos x="4604" y="1087"/>
                </a:cxn>
                <a:cxn ang="0">
                  <a:pos x="4540" y="1164"/>
                </a:cxn>
                <a:cxn ang="0">
                  <a:pos x="4471" y="1237"/>
                </a:cxn>
                <a:cxn ang="0">
                  <a:pos x="4394" y="1306"/>
                </a:cxn>
                <a:cxn ang="0">
                  <a:pos x="4311" y="1371"/>
                </a:cxn>
                <a:cxn ang="0">
                  <a:pos x="4221" y="1432"/>
                </a:cxn>
                <a:cxn ang="0">
                  <a:pos x="4122" y="1486"/>
                </a:cxn>
                <a:cxn ang="0">
                  <a:pos x="4017" y="1534"/>
                </a:cxn>
                <a:cxn ang="0">
                  <a:pos x="3903" y="1574"/>
                </a:cxn>
                <a:cxn ang="0">
                  <a:pos x="3779" y="1607"/>
                </a:cxn>
                <a:cxn ang="0">
                  <a:pos x="3649" y="1631"/>
                </a:cxn>
                <a:cxn ang="0">
                  <a:pos x="3508" y="1646"/>
                </a:cxn>
                <a:cxn ang="0">
                  <a:pos x="3358" y="1650"/>
                </a:cxn>
                <a:cxn ang="0">
                  <a:pos x="3199" y="1646"/>
                </a:cxn>
                <a:cxn ang="0">
                  <a:pos x="3115" y="1637"/>
                </a:cxn>
                <a:cxn ang="0">
                  <a:pos x="2791" y="1610"/>
                </a:cxn>
                <a:cxn ang="0">
                  <a:pos x="2489" y="1594"/>
                </a:cxn>
                <a:cxn ang="0">
                  <a:pos x="2210" y="1591"/>
                </a:cxn>
                <a:cxn ang="0">
                  <a:pos x="1955" y="1599"/>
                </a:cxn>
                <a:cxn ang="0">
                  <a:pos x="1717" y="1621"/>
                </a:cxn>
                <a:cxn ang="0">
                  <a:pos x="1499" y="1654"/>
                </a:cxn>
                <a:cxn ang="0">
                  <a:pos x="1347" y="1687"/>
                </a:cxn>
                <a:cxn ang="0">
                  <a:pos x="1251" y="1713"/>
                </a:cxn>
                <a:cxn ang="0">
                  <a:pos x="1158" y="1741"/>
                </a:cxn>
                <a:cxn ang="0">
                  <a:pos x="1069" y="1773"/>
                </a:cxn>
                <a:cxn ang="0">
                  <a:pos x="983" y="1809"/>
                </a:cxn>
                <a:cxn ang="0">
                  <a:pos x="899" y="1846"/>
                </a:cxn>
                <a:cxn ang="0">
                  <a:pos x="820" y="1886"/>
                </a:cxn>
                <a:cxn ang="0">
                  <a:pos x="744" y="1930"/>
                </a:cxn>
                <a:cxn ang="0">
                  <a:pos x="669" y="1977"/>
                </a:cxn>
                <a:cxn ang="0">
                  <a:pos x="597" y="2027"/>
                </a:cxn>
                <a:cxn ang="0">
                  <a:pos x="494" y="2106"/>
                </a:cxn>
                <a:cxn ang="0">
                  <a:pos x="362" y="2222"/>
                </a:cxn>
                <a:cxn ang="0">
                  <a:pos x="237" y="2351"/>
                </a:cxn>
                <a:cxn ang="0">
                  <a:pos x="116" y="2490"/>
                </a:cxn>
                <a:cxn ang="0">
                  <a:pos x="0" y="2642"/>
                </a:cxn>
              </a:cxnLst>
              <a:rect l="0" t="0" r="r" b="b"/>
              <a:pathLst>
                <a:path w="5002" h="2642">
                  <a:moveTo>
                    <a:pt x="5002" y="0"/>
                  </a:moveTo>
                  <a:lnTo>
                    <a:pt x="5002" y="0"/>
                  </a:lnTo>
                  <a:lnTo>
                    <a:pt x="5001" y="21"/>
                  </a:lnTo>
                  <a:lnTo>
                    <a:pt x="4995" y="78"/>
                  </a:lnTo>
                  <a:lnTo>
                    <a:pt x="4990" y="120"/>
                  </a:lnTo>
                  <a:lnTo>
                    <a:pt x="4983" y="166"/>
                  </a:lnTo>
                  <a:lnTo>
                    <a:pt x="4973" y="221"/>
                  </a:lnTo>
                  <a:lnTo>
                    <a:pt x="4962" y="281"/>
                  </a:lnTo>
                  <a:lnTo>
                    <a:pt x="4947" y="347"/>
                  </a:lnTo>
                  <a:lnTo>
                    <a:pt x="4929" y="417"/>
                  </a:lnTo>
                  <a:lnTo>
                    <a:pt x="4906" y="491"/>
                  </a:lnTo>
                  <a:lnTo>
                    <a:pt x="4882" y="567"/>
                  </a:lnTo>
                  <a:lnTo>
                    <a:pt x="4852" y="646"/>
                  </a:lnTo>
                  <a:lnTo>
                    <a:pt x="4836" y="685"/>
                  </a:lnTo>
                  <a:lnTo>
                    <a:pt x="4818" y="725"/>
                  </a:lnTo>
                  <a:lnTo>
                    <a:pt x="4800" y="766"/>
                  </a:lnTo>
                  <a:lnTo>
                    <a:pt x="4780" y="807"/>
                  </a:lnTo>
                  <a:lnTo>
                    <a:pt x="4758" y="848"/>
                  </a:lnTo>
                  <a:lnTo>
                    <a:pt x="4736" y="888"/>
                  </a:lnTo>
                  <a:lnTo>
                    <a:pt x="4712" y="929"/>
                  </a:lnTo>
                  <a:lnTo>
                    <a:pt x="4687" y="969"/>
                  </a:lnTo>
                  <a:lnTo>
                    <a:pt x="4661" y="1009"/>
                  </a:lnTo>
                  <a:lnTo>
                    <a:pt x="4633" y="1048"/>
                  </a:lnTo>
                  <a:lnTo>
                    <a:pt x="4604" y="1087"/>
                  </a:lnTo>
                  <a:lnTo>
                    <a:pt x="4572" y="1126"/>
                  </a:lnTo>
                  <a:lnTo>
                    <a:pt x="4540" y="1164"/>
                  </a:lnTo>
                  <a:lnTo>
                    <a:pt x="4505" y="1201"/>
                  </a:lnTo>
                  <a:lnTo>
                    <a:pt x="4471" y="1237"/>
                  </a:lnTo>
                  <a:lnTo>
                    <a:pt x="4433" y="1273"/>
                  </a:lnTo>
                  <a:lnTo>
                    <a:pt x="4394" y="1306"/>
                  </a:lnTo>
                  <a:lnTo>
                    <a:pt x="4353" y="1340"/>
                  </a:lnTo>
                  <a:lnTo>
                    <a:pt x="4311" y="1371"/>
                  </a:lnTo>
                  <a:lnTo>
                    <a:pt x="4266" y="1403"/>
                  </a:lnTo>
                  <a:lnTo>
                    <a:pt x="4221" y="1432"/>
                  </a:lnTo>
                  <a:lnTo>
                    <a:pt x="4172" y="1460"/>
                  </a:lnTo>
                  <a:lnTo>
                    <a:pt x="4122" y="1486"/>
                  </a:lnTo>
                  <a:lnTo>
                    <a:pt x="4071" y="1511"/>
                  </a:lnTo>
                  <a:lnTo>
                    <a:pt x="4017" y="1534"/>
                  </a:lnTo>
                  <a:lnTo>
                    <a:pt x="3960" y="1555"/>
                  </a:lnTo>
                  <a:lnTo>
                    <a:pt x="3903" y="1574"/>
                  </a:lnTo>
                  <a:lnTo>
                    <a:pt x="3842" y="1592"/>
                  </a:lnTo>
                  <a:lnTo>
                    <a:pt x="3779" y="1607"/>
                  </a:lnTo>
                  <a:lnTo>
                    <a:pt x="3715" y="1621"/>
                  </a:lnTo>
                  <a:lnTo>
                    <a:pt x="3649" y="1631"/>
                  </a:lnTo>
                  <a:lnTo>
                    <a:pt x="3579" y="1641"/>
                  </a:lnTo>
                  <a:lnTo>
                    <a:pt x="3508" y="1646"/>
                  </a:lnTo>
                  <a:lnTo>
                    <a:pt x="3435" y="1650"/>
                  </a:lnTo>
                  <a:lnTo>
                    <a:pt x="3358" y="1650"/>
                  </a:lnTo>
                  <a:lnTo>
                    <a:pt x="3279" y="1649"/>
                  </a:lnTo>
                  <a:lnTo>
                    <a:pt x="3199" y="1646"/>
                  </a:lnTo>
                  <a:lnTo>
                    <a:pt x="3115" y="1637"/>
                  </a:lnTo>
                  <a:lnTo>
                    <a:pt x="3115" y="1637"/>
                  </a:lnTo>
                  <a:lnTo>
                    <a:pt x="2950" y="1623"/>
                  </a:lnTo>
                  <a:lnTo>
                    <a:pt x="2791" y="1610"/>
                  </a:lnTo>
                  <a:lnTo>
                    <a:pt x="2636" y="1600"/>
                  </a:lnTo>
                  <a:lnTo>
                    <a:pt x="2489" y="1594"/>
                  </a:lnTo>
                  <a:lnTo>
                    <a:pt x="2348" y="1591"/>
                  </a:lnTo>
                  <a:lnTo>
                    <a:pt x="2210" y="1591"/>
                  </a:lnTo>
                  <a:lnTo>
                    <a:pt x="2080" y="1594"/>
                  </a:lnTo>
                  <a:lnTo>
                    <a:pt x="1955" y="1599"/>
                  </a:lnTo>
                  <a:lnTo>
                    <a:pt x="1834" y="1608"/>
                  </a:lnTo>
                  <a:lnTo>
                    <a:pt x="1717" y="1621"/>
                  </a:lnTo>
                  <a:lnTo>
                    <a:pt x="1606" y="1636"/>
                  </a:lnTo>
                  <a:lnTo>
                    <a:pt x="1499" y="1654"/>
                  </a:lnTo>
                  <a:lnTo>
                    <a:pt x="1397" y="1675"/>
                  </a:lnTo>
                  <a:lnTo>
                    <a:pt x="1347" y="1687"/>
                  </a:lnTo>
                  <a:lnTo>
                    <a:pt x="1298" y="1699"/>
                  </a:lnTo>
                  <a:lnTo>
                    <a:pt x="1251" y="1713"/>
                  </a:lnTo>
                  <a:lnTo>
                    <a:pt x="1204" y="1726"/>
                  </a:lnTo>
                  <a:lnTo>
                    <a:pt x="1158" y="1741"/>
                  </a:lnTo>
                  <a:lnTo>
                    <a:pt x="1113" y="1757"/>
                  </a:lnTo>
                  <a:lnTo>
                    <a:pt x="1069" y="1773"/>
                  </a:lnTo>
                  <a:lnTo>
                    <a:pt x="1026" y="1791"/>
                  </a:lnTo>
                  <a:lnTo>
                    <a:pt x="983" y="1809"/>
                  </a:lnTo>
                  <a:lnTo>
                    <a:pt x="941" y="1826"/>
                  </a:lnTo>
                  <a:lnTo>
                    <a:pt x="899" y="1846"/>
                  </a:lnTo>
                  <a:lnTo>
                    <a:pt x="859" y="1865"/>
                  </a:lnTo>
                  <a:lnTo>
                    <a:pt x="820" y="1886"/>
                  </a:lnTo>
                  <a:lnTo>
                    <a:pt x="781" y="1909"/>
                  </a:lnTo>
                  <a:lnTo>
                    <a:pt x="744" y="1930"/>
                  </a:lnTo>
                  <a:lnTo>
                    <a:pt x="707" y="1952"/>
                  </a:lnTo>
                  <a:lnTo>
                    <a:pt x="669" y="1977"/>
                  </a:lnTo>
                  <a:lnTo>
                    <a:pt x="633" y="2001"/>
                  </a:lnTo>
                  <a:lnTo>
                    <a:pt x="597" y="2027"/>
                  </a:lnTo>
                  <a:lnTo>
                    <a:pt x="562" y="2052"/>
                  </a:lnTo>
                  <a:lnTo>
                    <a:pt x="494" y="2106"/>
                  </a:lnTo>
                  <a:lnTo>
                    <a:pt x="427" y="2162"/>
                  </a:lnTo>
                  <a:lnTo>
                    <a:pt x="362" y="2222"/>
                  </a:lnTo>
                  <a:lnTo>
                    <a:pt x="300" y="2285"/>
                  </a:lnTo>
                  <a:lnTo>
                    <a:pt x="237" y="2351"/>
                  </a:lnTo>
                  <a:lnTo>
                    <a:pt x="176" y="2419"/>
                  </a:lnTo>
                  <a:lnTo>
                    <a:pt x="116" y="2490"/>
                  </a:lnTo>
                  <a:lnTo>
                    <a:pt x="58" y="2564"/>
                  </a:lnTo>
                  <a:lnTo>
                    <a:pt x="0" y="264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52731" name="Freeform 59"/>
            <p:cNvSpPr>
              <a:spLocks/>
            </p:cNvSpPr>
            <p:nvPr userDrawn="1"/>
          </p:nvSpPr>
          <p:spPr bwMode="auto">
            <a:xfrm>
              <a:off x="1751" y="595"/>
              <a:ext cx="4962" cy="1378"/>
            </a:xfrm>
            <a:custGeom>
              <a:avLst/>
              <a:gdLst/>
              <a:ahLst/>
              <a:cxnLst>
                <a:cxn ang="0">
                  <a:pos x="4962" y="0"/>
                </a:cxn>
                <a:cxn ang="0">
                  <a:pos x="4957" y="79"/>
                </a:cxn>
                <a:cxn ang="0">
                  <a:pos x="4946" y="170"/>
                </a:cxn>
                <a:cxn ang="0">
                  <a:pos x="4926" y="284"/>
                </a:cxn>
                <a:cxn ang="0">
                  <a:pos x="4894" y="421"/>
                </a:cxn>
                <a:cxn ang="0">
                  <a:pos x="4850" y="573"/>
                </a:cxn>
                <a:cxn ang="0">
                  <a:pos x="4806" y="693"/>
                </a:cxn>
                <a:cxn ang="0">
                  <a:pos x="4771" y="775"/>
                </a:cxn>
                <a:cxn ang="0">
                  <a:pos x="4732" y="857"/>
                </a:cxn>
                <a:cxn ang="0">
                  <a:pos x="4686" y="940"/>
                </a:cxn>
                <a:cxn ang="0">
                  <a:pos x="4636" y="1022"/>
                </a:cxn>
                <a:cxn ang="0">
                  <a:pos x="4581" y="1101"/>
                </a:cxn>
                <a:cxn ang="0">
                  <a:pos x="4518" y="1180"/>
                </a:cxn>
                <a:cxn ang="0">
                  <a:pos x="4449" y="1255"/>
                </a:cxn>
                <a:cxn ang="0">
                  <a:pos x="4374" y="1326"/>
                </a:cxn>
                <a:cxn ang="0">
                  <a:pos x="4292" y="1393"/>
                </a:cxn>
                <a:cxn ang="0">
                  <a:pos x="4202" y="1455"/>
                </a:cxn>
                <a:cxn ang="0">
                  <a:pos x="4104" y="1511"/>
                </a:cxn>
                <a:cxn ang="0">
                  <a:pos x="4000" y="1563"/>
                </a:cxn>
                <a:cxn ang="0">
                  <a:pos x="3886" y="1605"/>
                </a:cxn>
                <a:cxn ang="0">
                  <a:pos x="3764" y="1641"/>
                </a:cxn>
                <a:cxn ang="0">
                  <a:pos x="3634" y="1668"/>
                </a:cxn>
                <a:cxn ang="0">
                  <a:pos x="3493" y="1686"/>
                </a:cxn>
                <a:cxn ang="0">
                  <a:pos x="3344" y="1694"/>
                </a:cxn>
                <a:cxn ang="0">
                  <a:pos x="3184" y="1691"/>
                </a:cxn>
                <a:cxn ang="0">
                  <a:pos x="3101" y="1686"/>
                </a:cxn>
                <a:cxn ang="0">
                  <a:pos x="2774" y="1663"/>
                </a:cxn>
                <a:cxn ang="0">
                  <a:pos x="2473" y="1653"/>
                </a:cxn>
                <a:cxn ang="0">
                  <a:pos x="2195" y="1655"/>
                </a:cxn>
                <a:cxn ang="0">
                  <a:pos x="1938" y="1670"/>
                </a:cxn>
                <a:cxn ang="0">
                  <a:pos x="1702" y="1695"/>
                </a:cxn>
                <a:cxn ang="0">
                  <a:pos x="1486" y="1734"/>
                </a:cxn>
                <a:cxn ang="0">
                  <a:pos x="1333" y="1770"/>
                </a:cxn>
                <a:cxn ang="0">
                  <a:pos x="1237" y="1799"/>
                </a:cxn>
                <a:cxn ang="0">
                  <a:pos x="1144" y="1829"/>
                </a:cxn>
                <a:cxn ang="0">
                  <a:pos x="1055" y="1863"/>
                </a:cxn>
                <a:cxn ang="0">
                  <a:pos x="971" y="1899"/>
                </a:cxn>
                <a:cxn ang="0">
                  <a:pos x="889" y="1939"/>
                </a:cxn>
                <a:cxn ang="0">
                  <a:pos x="810" y="1981"/>
                </a:cxn>
                <a:cxn ang="0">
                  <a:pos x="733" y="2026"/>
                </a:cxn>
                <a:cxn ang="0">
                  <a:pos x="660" y="2075"/>
                </a:cxn>
                <a:cxn ang="0">
                  <a:pos x="589" y="2127"/>
                </a:cxn>
                <a:cxn ang="0">
                  <a:pos x="486" y="2209"/>
                </a:cxn>
                <a:cxn ang="0">
                  <a:pos x="357" y="2328"/>
                </a:cxn>
                <a:cxn ang="0">
                  <a:pos x="233" y="2459"/>
                </a:cxn>
                <a:cxn ang="0">
                  <a:pos x="115" y="2603"/>
                </a:cxn>
                <a:cxn ang="0">
                  <a:pos x="0" y="2756"/>
                </a:cxn>
              </a:cxnLst>
              <a:rect l="0" t="0" r="r" b="b"/>
              <a:pathLst>
                <a:path w="4962" h="2756">
                  <a:moveTo>
                    <a:pt x="4962" y="0"/>
                  </a:moveTo>
                  <a:lnTo>
                    <a:pt x="4962" y="0"/>
                  </a:lnTo>
                  <a:lnTo>
                    <a:pt x="4961" y="21"/>
                  </a:lnTo>
                  <a:lnTo>
                    <a:pt x="4957" y="79"/>
                  </a:lnTo>
                  <a:lnTo>
                    <a:pt x="4953" y="121"/>
                  </a:lnTo>
                  <a:lnTo>
                    <a:pt x="4946" y="170"/>
                  </a:lnTo>
                  <a:lnTo>
                    <a:pt x="4937" y="224"/>
                  </a:lnTo>
                  <a:lnTo>
                    <a:pt x="4926" y="284"/>
                  </a:lnTo>
                  <a:lnTo>
                    <a:pt x="4912" y="350"/>
                  </a:lnTo>
                  <a:lnTo>
                    <a:pt x="4894" y="421"/>
                  </a:lnTo>
                  <a:lnTo>
                    <a:pt x="4875" y="496"/>
                  </a:lnTo>
                  <a:lnTo>
                    <a:pt x="4850" y="573"/>
                  </a:lnTo>
                  <a:lnTo>
                    <a:pt x="4822" y="652"/>
                  </a:lnTo>
                  <a:lnTo>
                    <a:pt x="4806" y="693"/>
                  </a:lnTo>
                  <a:lnTo>
                    <a:pt x="4789" y="733"/>
                  </a:lnTo>
                  <a:lnTo>
                    <a:pt x="4771" y="775"/>
                  </a:lnTo>
                  <a:lnTo>
                    <a:pt x="4751" y="815"/>
                  </a:lnTo>
                  <a:lnTo>
                    <a:pt x="4732" y="857"/>
                  </a:lnTo>
                  <a:lnTo>
                    <a:pt x="4710" y="899"/>
                  </a:lnTo>
                  <a:lnTo>
                    <a:pt x="4686" y="940"/>
                  </a:lnTo>
                  <a:lnTo>
                    <a:pt x="4663" y="980"/>
                  </a:lnTo>
                  <a:lnTo>
                    <a:pt x="4636" y="1022"/>
                  </a:lnTo>
                  <a:lnTo>
                    <a:pt x="4608" y="1062"/>
                  </a:lnTo>
                  <a:lnTo>
                    <a:pt x="4581" y="1101"/>
                  </a:lnTo>
                  <a:lnTo>
                    <a:pt x="4550" y="1142"/>
                  </a:lnTo>
                  <a:lnTo>
                    <a:pt x="4518" y="1180"/>
                  </a:lnTo>
                  <a:lnTo>
                    <a:pt x="4485" y="1217"/>
                  </a:lnTo>
                  <a:lnTo>
                    <a:pt x="4449" y="1255"/>
                  </a:lnTo>
                  <a:lnTo>
                    <a:pt x="4413" y="1290"/>
                  </a:lnTo>
                  <a:lnTo>
                    <a:pt x="4374" y="1326"/>
                  </a:lnTo>
                  <a:lnTo>
                    <a:pt x="4333" y="1360"/>
                  </a:lnTo>
                  <a:lnTo>
                    <a:pt x="4292" y="1393"/>
                  </a:lnTo>
                  <a:lnTo>
                    <a:pt x="4247" y="1426"/>
                  </a:lnTo>
                  <a:lnTo>
                    <a:pt x="4202" y="1455"/>
                  </a:lnTo>
                  <a:lnTo>
                    <a:pt x="4154" y="1484"/>
                  </a:lnTo>
                  <a:lnTo>
                    <a:pt x="4104" y="1511"/>
                  </a:lnTo>
                  <a:lnTo>
                    <a:pt x="4053" y="1539"/>
                  </a:lnTo>
                  <a:lnTo>
                    <a:pt x="4000" y="1563"/>
                  </a:lnTo>
                  <a:lnTo>
                    <a:pt x="3943" y="1586"/>
                  </a:lnTo>
                  <a:lnTo>
                    <a:pt x="3886" y="1605"/>
                  </a:lnTo>
                  <a:lnTo>
                    <a:pt x="3827" y="1624"/>
                  </a:lnTo>
                  <a:lnTo>
                    <a:pt x="3764" y="1641"/>
                  </a:lnTo>
                  <a:lnTo>
                    <a:pt x="3700" y="1655"/>
                  </a:lnTo>
                  <a:lnTo>
                    <a:pt x="3634" y="1668"/>
                  </a:lnTo>
                  <a:lnTo>
                    <a:pt x="3564" y="1678"/>
                  </a:lnTo>
                  <a:lnTo>
                    <a:pt x="3493" y="1686"/>
                  </a:lnTo>
                  <a:lnTo>
                    <a:pt x="3420" y="1691"/>
                  </a:lnTo>
                  <a:lnTo>
                    <a:pt x="3344" y="1694"/>
                  </a:lnTo>
                  <a:lnTo>
                    <a:pt x="3266" y="1694"/>
                  </a:lnTo>
                  <a:lnTo>
                    <a:pt x="3184" y="1691"/>
                  </a:lnTo>
                  <a:lnTo>
                    <a:pt x="3101" y="1686"/>
                  </a:lnTo>
                  <a:lnTo>
                    <a:pt x="3101" y="1686"/>
                  </a:lnTo>
                  <a:lnTo>
                    <a:pt x="2935" y="1673"/>
                  </a:lnTo>
                  <a:lnTo>
                    <a:pt x="2774" y="1663"/>
                  </a:lnTo>
                  <a:lnTo>
                    <a:pt x="2622" y="1657"/>
                  </a:lnTo>
                  <a:lnTo>
                    <a:pt x="2473" y="1653"/>
                  </a:lnTo>
                  <a:lnTo>
                    <a:pt x="2331" y="1653"/>
                  </a:lnTo>
                  <a:lnTo>
                    <a:pt x="2195" y="1655"/>
                  </a:lnTo>
                  <a:lnTo>
                    <a:pt x="2065" y="1662"/>
                  </a:lnTo>
                  <a:lnTo>
                    <a:pt x="1938" y="1670"/>
                  </a:lnTo>
                  <a:lnTo>
                    <a:pt x="1819" y="1681"/>
                  </a:lnTo>
                  <a:lnTo>
                    <a:pt x="1702" y="1695"/>
                  </a:lnTo>
                  <a:lnTo>
                    <a:pt x="1591" y="1713"/>
                  </a:lnTo>
                  <a:lnTo>
                    <a:pt x="1486" y="1734"/>
                  </a:lnTo>
                  <a:lnTo>
                    <a:pt x="1383" y="1757"/>
                  </a:lnTo>
                  <a:lnTo>
                    <a:pt x="1333" y="1770"/>
                  </a:lnTo>
                  <a:lnTo>
                    <a:pt x="1284" y="1784"/>
                  </a:lnTo>
                  <a:lnTo>
                    <a:pt x="1237" y="1799"/>
                  </a:lnTo>
                  <a:lnTo>
                    <a:pt x="1190" y="1813"/>
                  </a:lnTo>
                  <a:lnTo>
                    <a:pt x="1144" y="1829"/>
                  </a:lnTo>
                  <a:lnTo>
                    <a:pt x="1100" y="1846"/>
                  </a:lnTo>
                  <a:lnTo>
                    <a:pt x="1055" y="1863"/>
                  </a:lnTo>
                  <a:lnTo>
                    <a:pt x="1012" y="1881"/>
                  </a:lnTo>
                  <a:lnTo>
                    <a:pt x="971" y="1899"/>
                  </a:lnTo>
                  <a:lnTo>
                    <a:pt x="929" y="1918"/>
                  </a:lnTo>
                  <a:lnTo>
                    <a:pt x="889" y="1939"/>
                  </a:lnTo>
                  <a:lnTo>
                    <a:pt x="848" y="1960"/>
                  </a:lnTo>
                  <a:lnTo>
                    <a:pt x="810" y="1981"/>
                  </a:lnTo>
                  <a:lnTo>
                    <a:pt x="771" y="2004"/>
                  </a:lnTo>
                  <a:lnTo>
                    <a:pt x="733" y="2026"/>
                  </a:lnTo>
                  <a:lnTo>
                    <a:pt x="696" y="2051"/>
                  </a:lnTo>
                  <a:lnTo>
                    <a:pt x="660" y="2075"/>
                  </a:lnTo>
                  <a:lnTo>
                    <a:pt x="624" y="2101"/>
                  </a:lnTo>
                  <a:lnTo>
                    <a:pt x="589" y="2127"/>
                  </a:lnTo>
                  <a:lnTo>
                    <a:pt x="554" y="2152"/>
                  </a:lnTo>
                  <a:lnTo>
                    <a:pt x="486" y="2209"/>
                  </a:lnTo>
                  <a:lnTo>
                    <a:pt x="421" y="2267"/>
                  </a:lnTo>
                  <a:lnTo>
                    <a:pt x="357" y="2328"/>
                  </a:lnTo>
                  <a:lnTo>
                    <a:pt x="295" y="2393"/>
                  </a:lnTo>
                  <a:lnTo>
                    <a:pt x="233" y="2459"/>
                  </a:lnTo>
                  <a:lnTo>
                    <a:pt x="174" y="2530"/>
                  </a:lnTo>
                  <a:lnTo>
                    <a:pt x="115" y="2603"/>
                  </a:lnTo>
                  <a:lnTo>
                    <a:pt x="57" y="2679"/>
                  </a:lnTo>
                  <a:lnTo>
                    <a:pt x="0" y="275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52732" name="Freeform 60"/>
            <p:cNvSpPr>
              <a:spLocks/>
            </p:cNvSpPr>
            <p:nvPr userDrawn="1"/>
          </p:nvSpPr>
          <p:spPr bwMode="auto">
            <a:xfrm>
              <a:off x="1804" y="566"/>
              <a:ext cx="4921" cy="1435"/>
            </a:xfrm>
            <a:custGeom>
              <a:avLst/>
              <a:gdLst/>
              <a:ahLst/>
              <a:cxnLst>
                <a:cxn ang="0">
                  <a:pos x="4921" y="0"/>
                </a:cxn>
                <a:cxn ang="0">
                  <a:pos x="4915" y="79"/>
                </a:cxn>
                <a:cxn ang="0">
                  <a:pos x="4905" y="169"/>
                </a:cxn>
                <a:cxn ang="0">
                  <a:pos x="4887" y="285"/>
                </a:cxn>
                <a:cxn ang="0">
                  <a:pos x="4858" y="424"/>
                </a:cxn>
                <a:cxn ang="0">
                  <a:pos x="4816" y="578"/>
                </a:cxn>
                <a:cxn ang="0">
                  <a:pos x="4773" y="699"/>
                </a:cxn>
                <a:cxn ang="0">
                  <a:pos x="4740" y="781"/>
                </a:cxn>
                <a:cxn ang="0">
                  <a:pos x="4701" y="865"/>
                </a:cxn>
                <a:cxn ang="0">
                  <a:pos x="4658" y="949"/>
                </a:cxn>
                <a:cxn ang="0">
                  <a:pos x="4608" y="1031"/>
                </a:cxn>
                <a:cxn ang="0">
                  <a:pos x="4554" y="1114"/>
                </a:cxn>
                <a:cxn ang="0">
                  <a:pos x="4493" y="1193"/>
                </a:cxn>
                <a:cxn ang="0">
                  <a:pos x="4425" y="1270"/>
                </a:cxn>
                <a:cxn ang="0">
                  <a:pos x="4351" y="1343"/>
                </a:cxn>
                <a:cxn ang="0">
                  <a:pos x="4269" y="1412"/>
                </a:cxn>
                <a:cxn ang="0">
                  <a:pos x="4182" y="1477"/>
                </a:cxn>
                <a:cxn ang="0">
                  <a:pos x="4085" y="1535"/>
                </a:cxn>
                <a:cxn ang="0">
                  <a:pos x="3981" y="1588"/>
                </a:cxn>
                <a:cxn ang="0">
                  <a:pos x="3868" y="1634"/>
                </a:cxn>
                <a:cxn ang="0">
                  <a:pos x="3746" y="1672"/>
                </a:cxn>
                <a:cxn ang="0">
                  <a:pos x="3615" y="1701"/>
                </a:cxn>
                <a:cxn ang="0">
                  <a:pos x="3477" y="1722"/>
                </a:cxn>
                <a:cxn ang="0">
                  <a:pos x="3327" y="1734"/>
                </a:cxn>
                <a:cxn ang="0">
                  <a:pos x="3167" y="1734"/>
                </a:cxn>
                <a:cxn ang="0">
                  <a:pos x="3084" y="1730"/>
                </a:cxn>
                <a:cxn ang="0">
                  <a:pos x="2757" y="1714"/>
                </a:cxn>
                <a:cxn ang="0">
                  <a:pos x="2456" y="1711"/>
                </a:cxn>
                <a:cxn ang="0">
                  <a:pos x="2178" y="1719"/>
                </a:cxn>
                <a:cxn ang="0">
                  <a:pos x="1922" y="1739"/>
                </a:cxn>
                <a:cxn ang="0">
                  <a:pos x="1687" y="1769"/>
                </a:cxn>
                <a:cxn ang="0">
                  <a:pos x="1469" y="1811"/>
                </a:cxn>
                <a:cxn ang="0">
                  <a:pos x="1318" y="1852"/>
                </a:cxn>
                <a:cxn ang="0">
                  <a:pos x="1222" y="1881"/>
                </a:cxn>
                <a:cxn ang="0">
                  <a:pos x="1130" y="1915"/>
                </a:cxn>
                <a:cxn ang="0">
                  <a:pos x="1043" y="1950"/>
                </a:cxn>
                <a:cxn ang="0">
                  <a:pos x="958" y="1989"/>
                </a:cxn>
                <a:cxn ang="0">
                  <a:pos x="876" y="2029"/>
                </a:cxn>
                <a:cxn ang="0">
                  <a:pos x="797" y="2074"/>
                </a:cxn>
                <a:cxn ang="0">
                  <a:pos x="722" y="2121"/>
                </a:cxn>
                <a:cxn ang="0">
                  <a:pos x="650" y="2171"/>
                </a:cxn>
                <a:cxn ang="0">
                  <a:pos x="579" y="2225"/>
                </a:cxn>
                <a:cxn ang="0">
                  <a:pos x="478" y="2309"/>
                </a:cxn>
                <a:cxn ang="0">
                  <a:pos x="350" y="2433"/>
                </a:cxn>
                <a:cxn ang="0">
                  <a:pos x="229" y="2567"/>
                </a:cxn>
                <a:cxn ang="0">
                  <a:pos x="112" y="2712"/>
                </a:cxn>
                <a:cxn ang="0">
                  <a:pos x="0" y="2869"/>
                </a:cxn>
              </a:cxnLst>
              <a:rect l="0" t="0" r="r" b="b"/>
              <a:pathLst>
                <a:path w="4921" h="2869">
                  <a:moveTo>
                    <a:pt x="4921" y="0"/>
                  </a:moveTo>
                  <a:lnTo>
                    <a:pt x="4921" y="0"/>
                  </a:lnTo>
                  <a:lnTo>
                    <a:pt x="4919" y="21"/>
                  </a:lnTo>
                  <a:lnTo>
                    <a:pt x="4915" y="79"/>
                  </a:lnTo>
                  <a:lnTo>
                    <a:pt x="4911" y="121"/>
                  </a:lnTo>
                  <a:lnTo>
                    <a:pt x="4905" y="169"/>
                  </a:lnTo>
                  <a:lnTo>
                    <a:pt x="4898" y="224"/>
                  </a:lnTo>
                  <a:lnTo>
                    <a:pt x="4887" y="285"/>
                  </a:lnTo>
                  <a:lnTo>
                    <a:pt x="4875" y="353"/>
                  </a:lnTo>
                  <a:lnTo>
                    <a:pt x="4858" y="424"/>
                  </a:lnTo>
                  <a:lnTo>
                    <a:pt x="4839" y="498"/>
                  </a:lnTo>
                  <a:lnTo>
                    <a:pt x="4816" y="578"/>
                  </a:lnTo>
                  <a:lnTo>
                    <a:pt x="4789" y="658"/>
                  </a:lnTo>
                  <a:lnTo>
                    <a:pt x="4773" y="699"/>
                  </a:lnTo>
                  <a:lnTo>
                    <a:pt x="4758" y="741"/>
                  </a:lnTo>
                  <a:lnTo>
                    <a:pt x="4740" y="781"/>
                  </a:lnTo>
                  <a:lnTo>
                    <a:pt x="4722" y="823"/>
                  </a:lnTo>
                  <a:lnTo>
                    <a:pt x="4701" y="865"/>
                  </a:lnTo>
                  <a:lnTo>
                    <a:pt x="4680" y="907"/>
                  </a:lnTo>
                  <a:lnTo>
                    <a:pt x="4658" y="949"/>
                  </a:lnTo>
                  <a:lnTo>
                    <a:pt x="4634" y="991"/>
                  </a:lnTo>
                  <a:lnTo>
                    <a:pt x="4608" y="1031"/>
                  </a:lnTo>
                  <a:lnTo>
                    <a:pt x="4582" y="1073"/>
                  </a:lnTo>
                  <a:lnTo>
                    <a:pt x="4554" y="1114"/>
                  </a:lnTo>
                  <a:lnTo>
                    <a:pt x="4525" y="1154"/>
                  </a:lnTo>
                  <a:lnTo>
                    <a:pt x="4493" y="1193"/>
                  </a:lnTo>
                  <a:lnTo>
                    <a:pt x="4460" y="1232"/>
                  </a:lnTo>
                  <a:lnTo>
                    <a:pt x="4425" y="1270"/>
                  </a:lnTo>
                  <a:lnTo>
                    <a:pt x="4389" y="1307"/>
                  </a:lnTo>
                  <a:lnTo>
                    <a:pt x="4351" y="1343"/>
                  </a:lnTo>
                  <a:lnTo>
                    <a:pt x="4311" y="1378"/>
                  </a:lnTo>
                  <a:lnTo>
                    <a:pt x="4269" y="1412"/>
                  </a:lnTo>
                  <a:lnTo>
                    <a:pt x="4226" y="1446"/>
                  </a:lnTo>
                  <a:lnTo>
                    <a:pt x="4182" y="1477"/>
                  </a:lnTo>
                  <a:lnTo>
                    <a:pt x="4135" y="1508"/>
                  </a:lnTo>
                  <a:lnTo>
                    <a:pt x="4085" y="1535"/>
                  </a:lnTo>
                  <a:lnTo>
                    <a:pt x="4033" y="1563"/>
                  </a:lnTo>
                  <a:lnTo>
                    <a:pt x="3981" y="1588"/>
                  </a:lnTo>
                  <a:lnTo>
                    <a:pt x="3925" y="1613"/>
                  </a:lnTo>
                  <a:lnTo>
                    <a:pt x="3868" y="1634"/>
                  </a:lnTo>
                  <a:lnTo>
                    <a:pt x="3808" y="1655"/>
                  </a:lnTo>
                  <a:lnTo>
                    <a:pt x="3746" y="1672"/>
                  </a:lnTo>
                  <a:lnTo>
                    <a:pt x="3682" y="1688"/>
                  </a:lnTo>
                  <a:lnTo>
                    <a:pt x="3615" y="1701"/>
                  </a:lnTo>
                  <a:lnTo>
                    <a:pt x="3547" y="1713"/>
                  </a:lnTo>
                  <a:lnTo>
                    <a:pt x="3477" y="1722"/>
                  </a:lnTo>
                  <a:lnTo>
                    <a:pt x="3403" y="1729"/>
                  </a:lnTo>
                  <a:lnTo>
                    <a:pt x="3327" y="1734"/>
                  </a:lnTo>
                  <a:lnTo>
                    <a:pt x="3249" y="1735"/>
                  </a:lnTo>
                  <a:lnTo>
                    <a:pt x="3167" y="1734"/>
                  </a:lnTo>
                  <a:lnTo>
                    <a:pt x="3084" y="1730"/>
                  </a:lnTo>
                  <a:lnTo>
                    <a:pt x="3084" y="1730"/>
                  </a:lnTo>
                  <a:lnTo>
                    <a:pt x="2917" y="1721"/>
                  </a:lnTo>
                  <a:lnTo>
                    <a:pt x="2757" y="1714"/>
                  </a:lnTo>
                  <a:lnTo>
                    <a:pt x="2603" y="1711"/>
                  </a:lnTo>
                  <a:lnTo>
                    <a:pt x="2456" y="1711"/>
                  </a:lnTo>
                  <a:lnTo>
                    <a:pt x="2314" y="1714"/>
                  </a:lnTo>
                  <a:lnTo>
                    <a:pt x="2178" y="1719"/>
                  </a:lnTo>
                  <a:lnTo>
                    <a:pt x="2048" y="1727"/>
                  </a:lnTo>
                  <a:lnTo>
                    <a:pt x="1922" y="1739"/>
                  </a:lnTo>
                  <a:lnTo>
                    <a:pt x="1802" y="1753"/>
                  </a:lnTo>
                  <a:lnTo>
                    <a:pt x="1687" y="1769"/>
                  </a:lnTo>
                  <a:lnTo>
                    <a:pt x="1576" y="1789"/>
                  </a:lnTo>
                  <a:lnTo>
                    <a:pt x="1469" y="1811"/>
                  </a:lnTo>
                  <a:lnTo>
                    <a:pt x="1368" y="1837"/>
                  </a:lnTo>
                  <a:lnTo>
                    <a:pt x="1318" y="1852"/>
                  </a:lnTo>
                  <a:lnTo>
                    <a:pt x="1269" y="1866"/>
                  </a:lnTo>
                  <a:lnTo>
                    <a:pt x="1222" y="1881"/>
                  </a:lnTo>
                  <a:lnTo>
                    <a:pt x="1176" y="1897"/>
                  </a:lnTo>
                  <a:lnTo>
                    <a:pt x="1130" y="1915"/>
                  </a:lnTo>
                  <a:lnTo>
                    <a:pt x="1086" y="1932"/>
                  </a:lnTo>
                  <a:lnTo>
                    <a:pt x="1043" y="1950"/>
                  </a:lnTo>
                  <a:lnTo>
                    <a:pt x="1000" y="1969"/>
                  </a:lnTo>
                  <a:lnTo>
                    <a:pt x="958" y="1989"/>
                  </a:lnTo>
                  <a:lnTo>
                    <a:pt x="916" y="2008"/>
                  </a:lnTo>
                  <a:lnTo>
                    <a:pt x="876" y="2029"/>
                  </a:lnTo>
                  <a:lnTo>
                    <a:pt x="836" y="2052"/>
                  </a:lnTo>
                  <a:lnTo>
                    <a:pt x="797" y="2074"/>
                  </a:lnTo>
                  <a:lnTo>
                    <a:pt x="759" y="2097"/>
                  </a:lnTo>
                  <a:lnTo>
                    <a:pt x="722" y="2121"/>
                  </a:lnTo>
                  <a:lnTo>
                    <a:pt x="684" y="2145"/>
                  </a:lnTo>
                  <a:lnTo>
                    <a:pt x="650" y="2171"/>
                  </a:lnTo>
                  <a:lnTo>
                    <a:pt x="614" y="2197"/>
                  </a:lnTo>
                  <a:lnTo>
                    <a:pt x="579" y="2225"/>
                  </a:lnTo>
                  <a:lnTo>
                    <a:pt x="544" y="2252"/>
                  </a:lnTo>
                  <a:lnTo>
                    <a:pt x="478" y="2309"/>
                  </a:lnTo>
                  <a:lnTo>
                    <a:pt x="412" y="2370"/>
                  </a:lnTo>
                  <a:lnTo>
                    <a:pt x="350" y="2433"/>
                  </a:lnTo>
                  <a:lnTo>
                    <a:pt x="289" y="2497"/>
                  </a:lnTo>
                  <a:lnTo>
                    <a:pt x="229" y="2567"/>
                  </a:lnTo>
                  <a:lnTo>
                    <a:pt x="171" y="2638"/>
                  </a:lnTo>
                  <a:lnTo>
                    <a:pt x="112" y="2712"/>
                  </a:lnTo>
                  <a:lnTo>
                    <a:pt x="55" y="2790"/>
                  </a:lnTo>
                  <a:lnTo>
                    <a:pt x="0" y="2869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52733" name="Freeform 61"/>
            <p:cNvSpPr>
              <a:spLocks/>
            </p:cNvSpPr>
            <p:nvPr userDrawn="1"/>
          </p:nvSpPr>
          <p:spPr bwMode="auto">
            <a:xfrm>
              <a:off x="1858" y="538"/>
              <a:ext cx="4875" cy="1492"/>
            </a:xfrm>
            <a:custGeom>
              <a:avLst/>
              <a:gdLst/>
              <a:ahLst/>
              <a:cxnLst>
                <a:cxn ang="0">
                  <a:pos x="4875" y="0"/>
                </a:cxn>
                <a:cxn ang="0">
                  <a:pos x="4872" y="79"/>
                </a:cxn>
                <a:cxn ang="0">
                  <a:pos x="4864" y="170"/>
                </a:cxn>
                <a:cxn ang="0">
                  <a:pos x="4847" y="287"/>
                </a:cxn>
                <a:cxn ang="0">
                  <a:pos x="4821" y="428"/>
                </a:cxn>
                <a:cxn ang="0">
                  <a:pos x="4780" y="581"/>
                </a:cxn>
                <a:cxn ang="0">
                  <a:pos x="4740" y="706"/>
                </a:cxn>
                <a:cxn ang="0">
                  <a:pos x="4707" y="790"/>
                </a:cxn>
                <a:cxn ang="0">
                  <a:pos x="4671" y="874"/>
                </a:cxn>
                <a:cxn ang="0">
                  <a:pos x="4628" y="959"/>
                </a:cxn>
                <a:cxn ang="0">
                  <a:pos x="4580" y="1043"/>
                </a:cxn>
                <a:cxn ang="0">
                  <a:pos x="4526" y="1127"/>
                </a:cxn>
                <a:cxn ang="0">
                  <a:pos x="4467" y="1208"/>
                </a:cxn>
                <a:cxn ang="0">
                  <a:pos x="4400" y="1287"/>
                </a:cxn>
                <a:cxn ang="0">
                  <a:pos x="4326" y="1361"/>
                </a:cxn>
                <a:cxn ang="0">
                  <a:pos x="4247" y="1432"/>
                </a:cxn>
                <a:cxn ang="0">
                  <a:pos x="4160" y="1500"/>
                </a:cxn>
                <a:cxn ang="0">
                  <a:pos x="4064" y="1560"/>
                </a:cxn>
                <a:cxn ang="0">
                  <a:pos x="3960" y="1615"/>
                </a:cxn>
                <a:cxn ang="0">
                  <a:pos x="3847" y="1663"/>
                </a:cxn>
                <a:cxn ang="0">
                  <a:pos x="3727" y="1703"/>
                </a:cxn>
                <a:cxn ang="0">
                  <a:pos x="3597" y="1737"/>
                </a:cxn>
                <a:cxn ang="0">
                  <a:pos x="3457" y="1760"/>
                </a:cxn>
                <a:cxn ang="0">
                  <a:pos x="3309" y="1775"/>
                </a:cxn>
                <a:cxn ang="0">
                  <a:pos x="3149" y="1778"/>
                </a:cxn>
                <a:cxn ang="0">
                  <a:pos x="3066" y="1776"/>
                </a:cxn>
                <a:cxn ang="0">
                  <a:pos x="2739" y="1766"/>
                </a:cxn>
                <a:cxn ang="0">
                  <a:pos x="2438" y="1770"/>
                </a:cxn>
                <a:cxn ang="0">
                  <a:pos x="2160" y="1783"/>
                </a:cxn>
                <a:cxn ang="0">
                  <a:pos x="1904" y="1808"/>
                </a:cxn>
                <a:cxn ang="0">
                  <a:pos x="1669" y="1844"/>
                </a:cxn>
                <a:cxn ang="0">
                  <a:pos x="1452" y="1891"/>
                </a:cxn>
                <a:cxn ang="0">
                  <a:pos x="1351" y="1918"/>
                </a:cxn>
                <a:cxn ang="0">
                  <a:pos x="1254" y="1949"/>
                </a:cxn>
                <a:cxn ang="0">
                  <a:pos x="1161" y="1983"/>
                </a:cxn>
                <a:cxn ang="0">
                  <a:pos x="1071" y="2018"/>
                </a:cxn>
                <a:cxn ang="0">
                  <a:pos x="984" y="2059"/>
                </a:cxn>
                <a:cxn ang="0">
                  <a:pos x="903" y="2101"/>
                </a:cxn>
                <a:cxn ang="0">
                  <a:pos x="823" y="2144"/>
                </a:cxn>
                <a:cxn ang="0">
                  <a:pos x="747" y="2193"/>
                </a:cxn>
                <a:cxn ang="0">
                  <a:pos x="673" y="2243"/>
                </a:cxn>
                <a:cxn ang="0">
                  <a:pos x="603" y="2296"/>
                </a:cxn>
                <a:cxn ang="0">
                  <a:pos x="535" y="2351"/>
                </a:cxn>
                <a:cxn ang="0">
                  <a:pos x="404" y="2472"/>
                </a:cxn>
                <a:cxn ang="0">
                  <a:pos x="282" y="2604"/>
                </a:cxn>
                <a:cxn ang="0">
                  <a:pos x="167" y="2747"/>
                </a:cxn>
                <a:cxn ang="0">
                  <a:pos x="54" y="2902"/>
                </a:cxn>
              </a:cxnLst>
              <a:rect l="0" t="0" r="r" b="b"/>
              <a:pathLst>
                <a:path w="4875" h="2984">
                  <a:moveTo>
                    <a:pt x="4875" y="0"/>
                  </a:moveTo>
                  <a:lnTo>
                    <a:pt x="4875" y="0"/>
                  </a:lnTo>
                  <a:lnTo>
                    <a:pt x="4875" y="21"/>
                  </a:lnTo>
                  <a:lnTo>
                    <a:pt x="4872" y="79"/>
                  </a:lnTo>
                  <a:lnTo>
                    <a:pt x="4868" y="121"/>
                  </a:lnTo>
                  <a:lnTo>
                    <a:pt x="4864" y="170"/>
                  </a:lnTo>
                  <a:lnTo>
                    <a:pt x="4857" y="226"/>
                  </a:lnTo>
                  <a:lnTo>
                    <a:pt x="4847" y="287"/>
                  </a:lnTo>
                  <a:lnTo>
                    <a:pt x="4835" y="355"/>
                  </a:lnTo>
                  <a:lnTo>
                    <a:pt x="4821" y="428"/>
                  </a:lnTo>
                  <a:lnTo>
                    <a:pt x="4803" y="502"/>
                  </a:lnTo>
                  <a:lnTo>
                    <a:pt x="4780" y="581"/>
                  </a:lnTo>
                  <a:lnTo>
                    <a:pt x="4754" y="664"/>
                  </a:lnTo>
                  <a:lnTo>
                    <a:pt x="4740" y="706"/>
                  </a:lnTo>
                  <a:lnTo>
                    <a:pt x="4724" y="748"/>
                  </a:lnTo>
                  <a:lnTo>
                    <a:pt x="4707" y="790"/>
                  </a:lnTo>
                  <a:lnTo>
                    <a:pt x="4689" y="832"/>
                  </a:lnTo>
                  <a:lnTo>
                    <a:pt x="4671" y="874"/>
                  </a:lnTo>
                  <a:lnTo>
                    <a:pt x="4650" y="917"/>
                  </a:lnTo>
                  <a:lnTo>
                    <a:pt x="4628" y="959"/>
                  </a:lnTo>
                  <a:lnTo>
                    <a:pt x="4604" y="1001"/>
                  </a:lnTo>
                  <a:lnTo>
                    <a:pt x="4580" y="1043"/>
                  </a:lnTo>
                  <a:lnTo>
                    <a:pt x="4554" y="1085"/>
                  </a:lnTo>
                  <a:lnTo>
                    <a:pt x="4526" y="1127"/>
                  </a:lnTo>
                  <a:lnTo>
                    <a:pt x="4497" y="1167"/>
                  </a:lnTo>
                  <a:lnTo>
                    <a:pt x="4467" y="1208"/>
                  </a:lnTo>
                  <a:lnTo>
                    <a:pt x="4435" y="1248"/>
                  </a:lnTo>
                  <a:lnTo>
                    <a:pt x="4400" y="1287"/>
                  </a:lnTo>
                  <a:lnTo>
                    <a:pt x="4364" y="1324"/>
                  </a:lnTo>
                  <a:lnTo>
                    <a:pt x="4326" y="1361"/>
                  </a:lnTo>
                  <a:lnTo>
                    <a:pt x="4288" y="1398"/>
                  </a:lnTo>
                  <a:lnTo>
                    <a:pt x="4247" y="1432"/>
                  </a:lnTo>
                  <a:lnTo>
                    <a:pt x="4204" y="1466"/>
                  </a:lnTo>
                  <a:lnTo>
                    <a:pt x="4160" y="1500"/>
                  </a:lnTo>
                  <a:lnTo>
                    <a:pt x="4113" y="1531"/>
                  </a:lnTo>
                  <a:lnTo>
                    <a:pt x="4064" y="1560"/>
                  </a:lnTo>
                  <a:lnTo>
                    <a:pt x="4013" y="1589"/>
                  </a:lnTo>
                  <a:lnTo>
                    <a:pt x="3960" y="1615"/>
                  </a:lnTo>
                  <a:lnTo>
                    <a:pt x="3906" y="1641"/>
                  </a:lnTo>
                  <a:lnTo>
                    <a:pt x="3847" y="1663"/>
                  </a:lnTo>
                  <a:lnTo>
                    <a:pt x="3789" y="1684"/>
                  </a:lnTo>
                  <a:lnTo>
                    <a:pt x="3727" y="1703"/>
                  </a:lnTo>
                  <a:lnTo>
                    <a:pt x="3663" y="1721"/>
                  </a:lnTo>
                  <a:lnTo>
                    <a:pt x="3597" y="1737"/>
                  </a:lnTo>
                  <a:lnTo>
                    <a:pt x="3528" y="1750"/>
                  </a:lnTo>
                  <a:lnTo>
                    <a:pt x="3457" y="1760"/>
                  </a:lnTo>
                  <a:lnTo>
                    <a:pt x="3385" y="1768"/>
                  </a:lnTo>
                  <a:lnTo>
                    <a:pt x="3309" y="1775"/>
                  </a:lnTo>
                  <a:lnTo>
                    <a:pt x="3230" y="1778"/>
                  </a:lnTo>
                  <a:lnTo>
                    <a:pt x="3149" y="1778"/>
                  </a:lnTo>
                  <a:lnTo>
                    <a:pt x="3066" y="1776"/>
                  </a:lnTo>
                  <a:lnTo>
                    <a:pt x="3066" y="1776"/>
                  </a:lnTo>
                  <a:lnTo>
                    <a:pt x="2899" y="1770"/>
                  </a:lnTo>
                  <a:lnTo>
                    <a:pt x="2739" y="1766"/>
                  </a:lnTo>
                  <a:lnTo>
                    <a:pt x="2585" y="1766"/>
                  </a:lnTo>
                  <a:lnTo>
                    <a:pt x="2438" y="1770"/>
                  </a:lnTo>
                  <a:lnTo>
                    <a:pt x="2297" y="1775"/>
                  </a:lnTo>
                  <a:lnTo>
                    <a:pt x="2160" y="1783"/>
                  </a:lnTo>
                  <a:lnTo>
                    <a:pt x="2030" y="1794"/>
                  </a:lnTo>
                  <a:lnTo>
                    <a:pt x="1904" y="1808"/>
                  </a:lnTo>
                  <a:lnTo>
                    <a:pt x="1784" y="1825"/>
                  </a:lnTo>
                  <a:lnTo>
                    <a:pt x="1669" y="1844"/>
                  </a:lnTo>
                  <a:lnTo>
                    <a:pt x="1558" y="1867"/>
                  </a:lnTo>
                  <a:lnTo>
                    <a:pt x="1452" y="1891"/>
                  </a:lnTo>
                  <a:lnTo>
                    <a:pt x="1401" y="1904"/>
                  </a:lnTo>
                  <a:lnTo>
                    <a:pt x="1351" y="1918"/>
                  </a:lnTo>
                  <a:lnTo>
                    <a:pt x="1302" y="1934"/>
                  </a:lnTo>
                  <a:lnTo>
                    <a:pt x="1254" y="1949"/>
                  </a:lnTo>
                  <a:lnTo>
                    <a:pt x="1207" y="1965"/>
                  </a:lnTo>
                  <a:lnTo>
                    <a:pt x="1161" y="1983"/>
                  </a:lnTo>
                  <a:lnTo>
                    <a:pt x="1115" y="2001"/>
                  </a:lnTo>
                  <a:lnTo>
                    <a:pt x="1071" y="2018"/>
                  </a:lnTo>
                  <a:lnTo>
                    <a:pt x="1028" y="2038"/>
                  </a:lnTo>
                  <a:lnTo>
                    <a:pt x="984" y="2059"/>
                  </a:lnTo>
                  <a:lnTo>
                    <a:pt x="943" y="2078"/>
                  </a:lnTo>
                  <a:lnTo>
                    <a:pt x="903" y="2101"/>
                  </a:lnTo>
                  <a:lnTo>
                    <a:pt x="862" y="2122"/>
                  </a:lnTo>
                  <a:lnTo>
                    <a:pt x="823" y="2144"/>
                  </a:lnTo>
                  <a:lnTo>
                    <a:pt x="785" y="2169"/>
                  </a:lnTo>
                  <a:lnTo>
                    <a:pt x="747" y="2193"/>
                  </a:lnTo>
                  <a:lnTo>
                    <a:pt x="710" y="2217"/>
                  </a:lnTo>
                  <a:lnTo>
                    <a:pt x="673" y="2243"/>
                  </a:lnTo>
                  <a:lnTo>
                    <a:pt x="637" y="2269"/>
                  </a:lnTo>
                  <a:lnTo>
                    <a:pt x="603" y="2296"/>
                  </a:lnTo>
                  <a:lnTo>
                    <a:pt x="568" y="2324"/>
                  </a:lnTo>
                  <a:lnTo>
                    <a:pt x="535" y="2351"/>
                  </a:lnTo>
                  <a:lnTo>
                    <a:pt x="468" y="2411"/>
                  </a:lnTo>
                  <a:lnTo>
                    <a:pt x="404" y="2472"/>
                  </a:lnTo>
                  <a:lnTo>
                    <a:pt x="343" y="2537"/>
                  </a:lnTo>
                  <a:lnTo>
                    <a:pt x="282" y="2604"/>
                  </a:lnTo>
                  <a:lnTo>
                    <a:pt x="224" y="2674"/>
                  </a:lnTo>
                  <a:lnTo>
                    <a:pt x="167" y="2747"/>
                  </a:lnTo>
                  <a:lnTo>
                    <a:pt x="110" y="2822"/>
                  </a:lnTo>
                  <a:lnTo>
                    <a:pt x="54" y="2902"/>
                  </a:lnTo>
                  <a:lnTo>
                    <a:pt x="0" y="298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52734" name="Freeform 62"/>
            <p:cNvSpPr>
              <a:spLocks/>
            </p:cNvSpPr>
            <p:nvPr userDrawn="1"/>
          </p:nvSpPr>
          <p:spPr bwMode="auto">
            <a:xfrm>
              <a:off x="1912" y="510"/>
              <a:ext cx="4831" cy="1548"/>
            </a:xfrm>
            <a:custGeom>
              <a:avLst/>
              <a:gdLst/>
              <a:ahLst/>
              <a:cxnLst>
                <a:cxn ang="0">
                  <a:pos x="4831" y="0"/>
                </a:cxn>
                <a:cxn ang="0">
                  <a:pos x="4828" y="80"/>
                </a:cxn>
                <a:cxn ang="0">
                  <a:pos x="4821" y="172"/>
                </a:cxn>
                <a:cxn ang="0">
                  <a:pos x="4806" y="291"/>
                </a:cxn>
                <a:cxn ang="0">
                  <a:pos x="4782" y="430"/>
                </a:cxn>
                <a:cxn ang="0">
                  <a:pos x="4743" y="587"/>
                </a:cxn>
                <a:cxn ang="0">
                  <a:pos x="4706" y="711"/>
                </a:cxn>
                <a:cxn ang="0">
                  <a:pos x="4674" y="797"/>
                </a:cxn>
                <a:cxn ang="0">
                  <a:pos x="4638" y="882"/>
                </a:cxn>
                <a:cxn ang="0">
                  <a:pos x="4597" y="969"/>
                </a:cxn>
                <a:cxn ang="0">
                  <a:pos x="4550" y="1055"/>
                </a:cxn>
                <a:cxn ang="0">
                  <a:pos x="4497" y="1139"/>
                </a:cxn>
                <a:cxn ang="0">
                  <a:pos x="4439" y="1223"/>
                </a:cxn>
                <a:cxn ang="0">
                  <a:pos x="4374" y="1302"/>
                </a:cxn>
                <a:cxn ang="0">
                  <a:pos x="4303" y="1379"/>
                </a:cxn>
                <a:cxn ang="0">
                  <a:pos x="4224" y="1452"/>
                </a:cxn>
                <a:cxn ang="0">
                  <a:pos x="4136" y="1522"/>
                </a:cxn>
                <a:cxn ang="0">
                  <a:pos x="4042" y="1584"/>
                </a:cxn>
                <a:cxn ang="0">
                  <a:pos x="3939" y="1643"/>
                </a:cxn>
                <a:cxn ang="0">
                  <a:pos x="3828" y="1693"/>
                </a:cxn>
                <a:cxn ang="0">
                  <a:pos x="3707" y="1736"/>
                </a:cxn>
                <a:cxn ang="0">
                  <a:pos x="3578" y="1772"/>
                </a:cxn>
                <a:cxn ang="0">
                  <a:pos x="3439" y="1798"/>
                </a:cxn>
                <a:cxn ang="0">
                  <a:pos x="3291" y="1815"/>
                </a:cxn>
                <a:cxn ang="0">
                  <a:pos x="3131" y="1822"/>
                </a:cxn>
                <a:cxn ang="0">
                  <a:pos x="3048" y="1822"/>
                </a:cxn>
                <a:cxn ang="0">
                  <a:pos x="2720" y="1819"/>
                </a:cxn>
                <a:cxn ang="0">
                  <a:pos x="2419" y="1828"/>
                </a:cxn>
                <a:cxn ang="0">
                  <a:pos x="2141" y="1848"/>
                </a:cxn>
                <a:cxn ang="0">
                  <a:pos x="1887" y="1877"/>
                </a:cxn>
                <a:cxn ang="0">
                  <a:pos x="1651" y="1919"/>
                </a:cxn>
                <a:cxn ang="0">
                  <a:pos x="1436" y="1970"/>
                </a:cxn>
                <a:cxn ang="0">
                  <a:pos x="1335" y="1999"/>
                </a:cxn>
                <a:cxn ang="0">
                  <a:pos x="1239" y="2032"/>
                </a:cxn>
                <a:cxn ang="0">
                  <a:pos x="1146" y="2067"/>
                </a:cxn>
                <a:cxn ang="0">
                  <a:pos x="1057" y="2106"/>
                </a:cxn>
                <a:cxn ang="0">
                  <a:pos x="971" y="2148"/>
                </a:cxn>
                <a:cxn ang="0">
                  <a:pos x="889" y="2192"/>
                </a:cxn>
                <a:cxn ang="0">
                  <a:pos x="811" y="2237"/>
                </a:cxn>
                <a:cxn ang="0">
                  <a:pos x="735" y="2287"/>
                </a:cxn>
                <a:cxn ang="0">
                  <a:pos x="663" y="2339"/>
                </a:cxn>
                <a:cxn ang="0">
                  <a:pos x="593" y="2393"/>
                </a:cxn>
                <a:cxn ang="0">
                  <a:pos x="525" y="2452"/>
                </a:cxn>
                <a:cxn ang="0">
                  <a:pos x="397" y="2576"/>
                </a:cxn>
                <a:cxn ang="0">
                  <a:pos x="277" y="2710"/>
                </a:cxn>
                <a:cxn ang="0">
                  <a:pos x="163" y="2857"/>
                </a:cxn>
                <a:cxn ang="0">
                  <a:pos x="53" y="3013"/>
                </a:cxn>
              </a:cxnLst>
              <a:rect l="0" t="0" r="r" b="b"/>
              <a:pathLst>
                <a:path w="4831" h="3097">
                  <a:moveTo>
                    <a:pt x="4831" y="0"/>
                  </a:moveTo>
                  <a:lnTo>
                    <a:pt x="4831" y="0"/>
                  </a:lnTo>
                  <a:lnTo>
                    <a:pt x="4829" y="21"/>
                  </a:lnTo>
                  <a:lnTo>
                    <a:pt x="4828" y="80"/>
                  </a:lnTo>
                  <a:lnTo>
                    <a:pt x="4825" y="122"/>
                  </a:lnTo>
                  <a:lnTo>
                    <a:pt x="4821" y="172"/>
                  </a:lnTo>
                  <a:lnTo>
                    <a:pt x="4814" y="228"/>
                  </a:lnTo>
                  <a:lnTo>
                    <a:pt x="4806" y="291"/>
                  </a:lnTo>
                  <a:lnTo>
                    <a:pt x="4796" y="359"/>
                  </a:lnTo>
                  <a:lnTo>
                    <a:pt x="4782" y="430"/>
                  </a:lnTo>
                  <a:lnTo>
                    <a:pt x="4764" y="507"/>
                  </a:lnTo>
                  <a:lnTo>
                    <a:pt x="4743" y="587"/>
                  </a:lnTo>
                  <a:lnTo>
                    <a:pt x="4719" y="669"/>
                  </a:lnTo>
                  <a:lnTo>
                    <a:pt x="4706" y="711"/>
                  </a:lnTo>
                  <a:lnTo>
                    <a:pt x="4690" y="755"/>
                  </a:lnTo>
                  <a:lnTo>
                    <a:pt x="4674" y="797"/>
                  </a:lnTo>
                  <a:lnTo>
                    <a:pt x="4657" y="840"/>
                  </a:lnTo>
                  <a:lnTo>
                    <a:pt x="4638" y="882"/>
                  </a:lnTo>
                  <a:lnTo>
                    <a:pt x="4618" y="926"/>
                  </a:lnTo>
                  <a:lnTo>
                    <a:pt x="4597" y="969"/>
                  </a:lnTo>
                  <a:lnTo>
                    <a:pt x="4574" y="1011"/>
                  </a:lnTo>
                  <a:lnTo>
                    <a:pt x="4550" y="1055"/>
                  </a:lnTo>
                  <a:lnTo>
                    <a:pt x="4525" y="1097"/>
                  </a:lnTo>
                  <a:lnTo>
                    <a:pt x="4497" y="1139"/>
                  </a:lnTo>
                  <a:lnTo>
                    <a:pt x="4470" y="1181"/>
                  </a:lnTo>
                  <a:lnTo>
                    <a:pt x="4439" y="1223"/>
                  </a:lnTo>
                  <a:lnTo>
                    <a:pt x="4407" y="1263"/>
                  </a:lnTo>
                  <a:lnTo>
                    <a:pt x="4374" y="1302"/>
                  </a:lnTo>
                  <a:lnTo>
                    <a:pt x="4339" y="1342"/>
                  </a:lnTo>
                  <a:lnTo>
                    <a:pt x="4303" y="1379"/>
                  </a:lnTo>
                  <a:lnTo>
                    <a:pt x="4264" y="1417"/>
                  </a:lnTo>
                  <a:lnTo>
                    <a:pt x="4224" y="1452"/>
                  </a:lnTo>
                  <a:lnTo>
                    <a:pt x="4181" y="1488"/>
                  </a:lnTo>
                  <a:lnTo>
                    <a:pt x="4136" y="1522"/>
                  </a:lnTo>
                  <a:lnTo>
                    <a:pt x="4091" y="1554"/>
                  </a:lnTo>
                  <a:lnTo>
                    <a:pt x="4042" y="1584"/>
                  </a:lnTo>
                  <a:lnTo>
                    <a:pt x="3992" y="1614"/>
                  </a:lnTo>
                  <a:lnTo>
                    <a:pt x="3939" y="1643"/>
                  </a:lnTo>
                  <a:lnTo>
                    <a:pt x="3885" y="1668"/>
                  </a:lnTo>
                  <a:lnTo>
                    <a:pt x="3828" y="1693"/>
                  </a:lnTo>
                  <a:lnTo>
                    <a:pt x="3768" y="1715"/>
                  </a:lnTo>
                  <a:lnTo>
                    <a:pt x="3707" y="1736"/>
                  </a:lnTo>
                  <a:lnTo>
                    <a:pt x="3643" y="1754"/>
                  </a:lnTo>
                  <a:lnTo>
                    <a:pt x="3578" y="1772"/>
                  </a:lnTo>
                  <a:lnTo>
                    <a:pt x="3510" y="1786"/>
                  </a:lnTo>
                  <a:lnTo>
                    <a:pt x="3439" y="1798"/>
                  </a:lnTo>
                  <a:lnTo>
                    <a:pt x="3366" y="1807"/>
                  </a:lnTo>
                  <a:lnTo>
                    <a:pt x="3291" y="1815"/>
                  </a:lnTo>
                  <a:lnTo>
                    <a:pt x="3212" y="1820"/>
                  </a:lnTo>
                  <a:lnTo>
                    <a:pt x="3131" y="1822"/>
                  </a:lnTo>
                  <a:lnTo>
                    <a:pt x="3048" y="1822"/>
                  </a:lnTo>
                  <a:lnTo>
                    <a:pt x="3048" y="1822"/>
                  </a:lnTo>
                  <a:lnTo>
                    <a:pt x="2881" y="1819"/>
                  </a:lnTo>
                  <a:lnTo>
                    <a:pt x="2720" y="1819"/>
                  </a:lnTo>
                  <a:lnTo>
                    <a:pt x="2567" y="1822"/>
                  </a:lnTo>
                  <a:lnTo>
                    <a:pt x="2419" y="1828"/>
                  </a:lnTo>
                  <a:lnTo>
                    <a:pt x="2277" y="1836"/>
                  </a:lnTo>
                  <a:lnTo>
                    <a:pt x="2141" y="1848"/>
                  </a:lnTo>
                  <a:lnTo>
                    <a:pt x="2012" y="1861"/>
                  </a:lnTo>
                  <a:lnTo>
                    <a:pt x="1887" y="1877"/>
                  </a:lnTo>
                  <a:lnTo>
                    <a:pt x="1766" y="1896"/>
                  </a:lnTo>
                  <a:lnTo>
                    <a:pt x="1651" y="1919"/>
                  </a:lnTo>
                  <a:lnTo>
                    <a:pt x="1541" y="1943"/>
                  </a:lnTo>
                  <a:lnTo>
                    <a:pt x="1436" y="1970"/>
                  </a:lnTo>
                  <a:lnTo>
                    <a:pt x="1384" y="1985"/>
                  </a:lnTo>
                  <a:lnTo>
                    <a:pt x="1335" y="1999"/>
                  </a:lnTo>
                  <a:lnTo>
                    <a:pt x="1286" y="2016"/>
                  </a:lnTo>
                  <a:lnTo>
                    <a:pt x="1239" y="2032"/>
                  </a:lnTo>
                  <a:lnTo>
                    <a:pt x="1191" y="2050"/>
                  </a:lnTo>
                  <a:lnTo>
                    <a:pt x="1146" y="2067"/>
                  </a:lnTo>
                  <a:lnTo>
                    <a:pt x="1100" y="2087"/>
                  </a:lnTo>
                  <a:lnTo>
                    <a:pt x="1057" y="2106"/>
                  </a:lnTo>
                  <a:lnTo>
                    <a:pt x="1014" y="2127"/>
                  </a:lnTo>
                  <a:lnTo>
                    <a:pt x="971" y="2148"/>
                  </a:lnTo>
                  <a:lnTo>
                    <a:pt x="930" y="2169"/>
                  </a:lnTo>
                  <a:lnTo>
                    <a:pt x="889" y="2192"/>
                  </a:lnTo>
                  <a:lnTo>
                    <a:pt x="850" y="2214"/>
                  </a:lnTo>
                  <a:lnTo>
                    <a:pt x="811" y="2237"/>
                  </a:lnTo>
                  <a:lnTo>
                    <a:pt x="772" y="2263"/>
                  </a:lnTo>
                  <a:lnTo>
                    <a:pt x="735" y="2287"/>
                  </a:lnTo>
                  <a:lnTo>
                    <a:pt x="699" y="2313"/>
                  </a:lnTo>
                  <a:lnTo>
                    <a:pt x="663" y="2339"/>
                  </a:lnTo>
                  <a:lnTo>
                    <a:pt x="628" y="2366"/>
                  </a:lnTo>
                  <a:lnTo>
                    <a:pt x="593" y="2393"/>
                  </a:lnTo>
                  <a:lnTo>
                    <a:pt x="558" y="2423"/>
                  </a:lnTo>
                  <a:lnTo>
                    <a:pt x="525" y="2452"/>
                  </a:lnTo>
                  <a:lnTo>
                    <a:pt x="460" y="2511"/>
                  </a:lnTo>
                  <a:lnTo>
                    <a:pt x="397" y="2576"/>
                  </a:lnTo>
                  <a:lnTo>
                    <a:pt x="336" y="2640"/>
                  </a:lnTo>
                  <a:lnTo>
                    <a:pt x="277" y="2710"/>
                  </a:lnTo>
                  <a:lnTo>
                    <a:pt x="220" y="2783"/>
                  </a:lnTo>
                  <a:lnTo>
                    <a:pt x="163" y="2857"/>
                  </a:lnTo>
                  <a:lnTo>
                    <a:pt x="107" y="2934"/>
                  </a:lnTo>
                  <a:lnTo>
                    <a:pt x="53" y="3013"/>
                  </a:lnTo>
                  <a:lnTo>
                    <a:pt x="0" y="3097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52735" name="Freeform 63"/>
            <p:cNvSpPr>
              <a:spLocks/>
            </p:cNvSpPr>
            <p:nvPr userDrawn="1"/>
          </p:nvSpPr>
          <p:spPr bwMode="auto">
            <a:xfrm>
              <a:off x="1968" y="481"/>
              <a:ext cx="4782" cy="1605"/>
            </a:xfrm>
            <a:custGeom>
              <a:avLst/>
              <a:gdLst/>
              <a:ahLst/>
              <a:cxnLst>
                <a:cxn ang="0">
                  <a:pos x="4782" y="0"/>
                </a:cxn>
                <a:cxn ang="0">
                  <a:pos x="4780" y="81"/>
                </a:cxn>
                <a:cxn ang="0">
                  <a:pos x="4775" y="173"/>
                </a:cxn>
                <a:cxn ang="0">
                  <a:pos x="4762" y="292"/>
                </a:cxn>
                <a:cxn ang="0">
                  <a:pos x="4740" y="433"/>
                </a:cxn>
                <a:cxn ang="0">
                  <a:pos x="4704" y="591"/>
                </a:cxn>
                <a:cxn ang="0">
                  <a:pos x="4668" y="717"/>
                </a:cxn>
                <a:cxn ang="0">
                  <a:pos x="4637" y="802"/>
                </a:cxn>
                <a:cxn ang="0">
                  <a:pos x="4602" y="890"/>
                </a:cxn>
                <a:cxn ang="0">
                  <a:pos x="4564" y="978"/>
                </a:cxn>
                <a:cxn ang="0">
                  <a:pos x="4518" y="1066"/>
                </a:cxn>
                <a:cxn ang="0">
                  <a:pos x="4466" y="1151"/>
                </a:cxn>
                <a:cxn ang="0">
                  <a:pos x="4409" y="1235"/>
                </a:cxn>
                <a:cxn ang="0">
                  <a:pos x="4346" y="1318"/>
                </a:cxn>
                <a:cxn ang="0">
                  <a:pos x="4275" y="1397"/>
                </a:cxn>
                <a:cxn ang="0">
                  <a:pos x="4197" y="1471"/>
                </a:cxn>
                <a:cxn ang="0">
                  <a:pos x="4111" y="1542"/>
                </a:cxn>
                <a:cxn ang="0">
                  <a:pos x="4018" y="1608"/>
                </a:cxn>
                <a:cxn ang="0">
                  <a:pos x="3917" y="1668"/>
                </a:cxn>
                <a:cxn ang="0">
                  <a:pos x="3805" y="1721"/>
                </a:cxn>
                <a:cxn ang="0">
                  <a:pos x="3686" y="1766"/>
                </a:cxn>
                <a:cxn ang="0">
                  <a:pos x="3557" y="1805"/>
                </a:cxn>
                <a:cxn ang="0">
                  <a:pos x="3418" y="1834"/>
                </a:cxn>
                <a:cxn ang="0">
                  <a:pos x="3270" y="1855"/>
                </a:cxn>
                <a:cxn ang="0">
                  <a:pos x="3110" y="1865"/>
                </a:cxn>
                <a:cxn ang="0">
                  <a:pos x="3027" y="1867"/>
                </a:cxn>
                <a:cxn ang="0">
                  <a:pos x="2700" y="1870"/>
                </a:cxn>
                <a:cxn ang="0">
                  <a:pos x="2399" y="1884"/>
                </a:cxn>
                <a:cxn ang="0">
                  <a:pos x="2121" y="1910"/>
                </a:cxn>
                <a:cxn ang="0">
                  <a:pos x="1867" y="1946"/>
                </a:cxn>
                <a:cxn ang="0">
                  <a:pos x="1633" y="1991"/>
                </a:cxn>
                <a:cxn ang="0">
                  <a:pos x="1419" y="2047"/>
                </a:cxn>
                <a:cxn ang="0">
                  <a:pos x="1317" y="2080"/>
                </a:cxn>
                <a:cxn ang="0">
                  <a:pos x="1222" y="2115"/>
                </a:cxn>
                <a:cxn ang="0">
                  <a:pos x="1129" y="2152"/>
                </a:cxn>
                <a:cxn ang="0">
                  <a:pos x="1041" y="2193"/>
                </a:cxn>
                <a:cxn ang="0">
                  <a:pos x="956" y="2235"/>
                </a:cxn>
                <a:cxn ang="0">
                  <a:pos x="874" y="2282"/>
                </a:cxn>
                <a:cxn ang="0">
                  <a:pos x="797" y="2330"/>
                </a:cxn>
                <a:cxn ang="0">
                  <a:pos x="722" y="2380"/>
                </a:cxn>
                <a:cxn ang="0">
                  <a:pos x="651" y="2435"/>
                </a:cxn>
                <a:cxn ang="0">
                  <a:pos x="582" y="2491"/>
                </a:cxn>
                <a:cxn ang="0">
                  <a:pos x="515" y="2550"/>
                </a:cxn>
                <a:cxn ang="0">
                  <a:pos x="389" y="2677"/>
                </a:cxn>
                <a:cxn ang="0">
                  <a:pos x="271" y="2816"/>
                </a:cxn>
                <a:cxn ang="0">
                  <a:pos x="158" y="2965"/>
                </a:cxn>
                <a:cxn ang="0">
                  <a:pos x="51" y="3124"/>
                </a:cxn>
              </a:cxnLst>
              <a:rect l="0" t="0" r="r" b="b"/>
              <a:pathLst>
                <a:path w="4782" h="3210">
                  <a:moveTo>
                    <a:pt x="4782" y="0"/>
                  </a:moveTo>
                  <a:lnTo>
                    <a:pt x="4782" y="0"/>
                  </a:lnTo>
                  <a:lnTo>
                    <a:pt x="4782" y="21"/>
                  </a:lnTo>
                  <a:lnTo>
                    <a:pt x="4780" y="81"/>
                  </a:lnTo>
                  <a:lnTo>
                    <a:pt x="4779" y="123"/>
                  </a:lnTo>
                  <a:lnTo>
                    <a:pt x="4775" y="173"/>
                  </a:lnTo>
                  <a:lnTo>
                    <a:pt x="4770" y="229"/>
                  </a:lnTo>
                  <a:lnTo>
                    <a:pt x="4762" y="292"/>
                  </a:lnTo>
                  <a:lnTo>
                    <a:pt x="4752" y="360"/>
                  </a:lnTo>
                  <a:lnTo>
                    <a:pt x="4740" y="433"/>
                  </a:lnTo>
                  <a:lnTo>
                    <a:pt x="4723" y="510"/>
                  </a:lnTo>
                  <a:lnTo>
                    <a:pt x="4704" y="591"/>
                  </a:lnTo>
                  <a:lnTo>
                    <a:pt x="4682" y="675"/>
                  </a:lnTo>
                  <a:lnTo>
                    <a:pt x="4668" y="717"/>
                  </a:lnTo>
                  <a:lnTo>
                    <a:pt x="4654" y="760"/>
                  </a:lnTo>
                  <a:lnTo>
                    <a:pt x="4637" y="802"/>
                  </a:lnTo>
                  <a:lnTo>
                    <a:pt x="4620" y="846"/>
                  </a:lnTo>
                  <a:lnTo>
                    <a:pt x="4602" y="890"/>
                  </a:lnTo>
                  <a:lnTo>
                    <a:pt x="4584" y="935"/>
                  </a:lnTo>
                  <a:lnTo>
                    <a:pt x="4564" y="978"/>
                  </a:lnTo>
                  <a:lnTo>
                    <a:pt x="4541" y="1022"/>
                  </a:lnTo>
                  <a:lnTo>
                    <a:pt x="4518" y="1066"/>
                  </a:lnTo>
                  <a:lnTo>
                    <a:pt x="4493" y="1108"/>
                  </a:lnTo>
                  <a:lnTo>
                    <a:pt x="4466" y="1151"/>
                  </a:lnTo>
                  <a:lnTo>
                    <a:pt x="4439" y="1193"/>
                  </a:lnTo>
                  <a:lnTo>
                    <a:pt x="4409" y="1235"/>
                  </a:lnTo>
                  <a:lnTo>
                    <a:pt x="4379" y="1277"/>
                  </a:lnTo>
                  <a:lnTo>
                    <a:pt x="4346" y="1318"/>
                  </a:lnTo>
                  <a:lnTo>
                    <a:pt x="4311" y="1358"/>
                  </a:lnTo>
                  <a:lnTo>
                    <a:pt x="4275" y="1397"/>
                  </a:lnTo>
                  <a:lnTo>
                    <a:pt x="4237" y="1435"/>
                  </a:lnTo>
                  <a:lnTo>
                    <a:pt x="4197" y="1471"/>
                  </a:lnTo>
                  <a:lnTo>
                    <a:pt x="4155" y="1508"/>
                  </a:lnTo>
                  <a:lnTo>
                    <a:pt x="4111" y="1542"/>
                  </a:lnTo>
                  <a:lnTo>
                    <a:pt x="4065" y="1576"/>
                  </a:lnTo>
                  <a:lnTo>
                    <a:pt x="4018" y="1608"/>
                  </a:lnTo>
                  <a:lnTo>
                    <a:pt x="3968" y="1639"/>
                  </a:lnTo>
                  <a:lnTo>
                    <a:pt x="3917" y="1668"/>
                  </a:lnTo>
                  <a:lnTo>
                    <a:pt x="3862" y="1695"/>
                  </a:lnTo>
                  <a:lnTo>
                    <a:pt x="3805" y="1721"/>
                  </a:lnTo>
                  <a:lnTo>
                    <a:pt x="3747" y="1744"/>
                  </a:lnTo>
                  <a:lnTo>
                    <a:pt x="3686" y="1766"/>
                  </a:lnTo>
                  <a:lnTo>
                    <a:pt x="3622" y="1787"/>
                  </a:lnTo>
                  <a:lnTo>
                    <a:pt x="3557" y="1805"/>
                  </a:lnTo>
                  <a:lnTo>
                    <a:pt x="3489" y="1821"/>
                  </a:lnTo>
                  <a:lnTo>
                    <a:pt x="3418" y="1834"/>
                  </a:lnTo>
                  <a:lnTo>
                    <a:pt x="3344" y="1846"/>
                  </a:lnTo>
                  <a:lnTo>
                    <a:pt x="3270" y="1855"/>
                  </a:lnTo>
                  <a:lnTo>
                    <a:pt x="3192" y="1860"/>
                  </a:lnTo>
                  <a:lnTo>
                    <a:pt x="3110" y="1865"/>
                  </a:lnTo>
                  <a:lnTo>
                    <a:pt x="3027" y="1867"/>
                  </a:lnTo>
                  <a:lnTo>
                    <a:pt x="3027" y="1867"/>
                  </a:lnTo>
                  <a:lnTo>
                    <a:pt x="2860" y="1867"/>
                  </a:lnTo>
                  <a:lnTo>
                    <a:pt x="2700" y="1870"/>
                  </a:lnTo>
                  <a:lnTo>
                    <a:pt x="2546" y="1876"/>
                  </a:lnTo>
                  <a:lnTo>
                    <a:pt x="2399" y="1884"/>
                  </a:lnTo>
                  <a:lnTo>
                    <a:pt x="2257" y="1896"/>
                  </a:lnTo>
                  <a:lnTo>
                    <a:pt x="2121" y="1910"/>
                  </a:lnTo>
                  <a:lnTo>
                    <a:pt x="1992" y="1926"/>
                  </a:lnTo>
                  <a:lnTo>
                    <a:pt x="1867" y="1946"/>
                  </a:lnTo>
                  <a:lnTo>
                    <a:pt x="1748" y="1967"/>
                  </a:lnTo>
                  <a:lnTo>
                    <a:pt x="1633" y="1991"/>
                  </a:lnTo>
                  <a:lnTo>
                    <a:pt x="1523" y="2018"/>
                  </a:lnTo>
                  <a:lnTo>
                    <a:pt x="1419" y="2047"/>
                  </a:lnTo>
                  <a:lnTo>
                    <a:pt x="1367" y="2064"/>
                  </a:lnTo>
                  <a:lnTo>
                    <a:pt x="1317" y="2080"/>
                  </a:lnTo>
                  <a:lnTo>
                    <a:pt x="1269" y="2097"/>
                  </a:lnTo>
                  <a:lnTo>
                    <a:pt x="1222" y="2115"/>
                  </a:lnTo>
                  <a:lnTo>
                    <a:pt x="1174" y="2133"/>
                  </a:lnTo>
                  <a:lnTo>
                    <a:pt x="1129" y="2152"/>
                  </a:lnTo>
                  <a:lnTo>
                    <a:pt x="1084" y="2172"/>
                  </a:lnTo>
                  <a:lnTo>
                    <a:pt x="1041" y="2193"/>
                  </a:lnTo>
                  <a:lnTo>
                    <a:pt x="998" y="2214"/>
                  </a:lnTo>
                  <a:lnTo>
                    <a:pt x="956" y="2235"/>
                  </a:lnTo>
                  <a:lnTo>
                    <a:pt x="915" y="2257"/>
                  </a:lnTo>
                  <a:lnTo>
                    <a:pt x="874" y="2282"/>
                  </a:lnTo>
                  <a:lnTo>
                    <a:pt x="836" y="2306"/>
                  </a:lnTo>
                  <a:lnTo>
                    <a:pt x="797" y="2330"/>
                  </a:lnTo>
                  <a:lnTo>
                    <a:pt x="759" y="2354"/>
                  </a:lnTo>
                  <a:lnTo>
                    <a:pt x="722" y="2380"/>
                  </a:lnTo>
                  <a:lnTo>
                    <a:pt x="686" y="2407"/>
                  </a:lnTo>
                  <a:lnTo>
                    <a:pt x="651" y="2435"/>
                  </a:lnTo>
                  <a:lnTo>
                    <a:pt x="615" y="2462"/>
                  </a:lnTo>
                  <a:lnTo>
                    <a:pt x="582" y="2491"/>
                  </a:lnTo>
                  <a:lnTo>
                    <a:pt x="548" y="2520"/>
                  </a:lnTo>
                  <a:lnTo>
                    <a:pt x="515" y="2550"/>
                  </a:lnTo>
                  <a:lnTo>
                    <a:pt x="451" y="2613"/>
                  </a:lnTo>
                  <a:lnTo>
                    <a:pt x="389" y="2677"/>
                  </a:lnTo>
                  <a:lnTo>
                    <a:pt x="329" y="2745"/>
                  </a:lnTo>
                  <a:lnTo>
                    <a:pt x="271" y="2816"/>
                  </a:lnTo>
                  <a:lnTo>
                    <a:pt x="214" y="2889"/>
                  </a:lnTo>
                  <a:lnTo>
                    <a:pt x="158" y="2965"/>
                  </a:lnTo>
                  <a:lnTo>
                    <a:pt x="104" y="3044"/>
                  </a:lnTo>
                  <a:lnTo>
                    <a:pt x="51" y="3124"/>
                  </a:lnTo>
                  <a:lnTo>
                    <a:pt x="0" y="321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52736" name="Freeform 64"/>
            <p:cNvSpPr>
              <a:spLocks/>
            </p:cNvSpPr>
            <p:nvPr userDrawn="1"/>
          </p:nvSpPr>
          <p:spPr bwMode="auto">
            <a:xfrm>
              <a:off x="2023" y="453"/>
              <a:ext cx="4733" cy="1662"/>
            </a:xfrm>
            <a:custGeom>
              <a:avLst/>
              <a:gdLst/>
              <a:ahLst/>
              <a:cxnLst>
                <a:cxn ang="0">
                  <a:pos x="4733" y="0"/>
                </a:cxn>
                <a:cxn ang="0">
                  <a:pos x="4733" y="81"/>
                </a:cxn>
                <a:cxn ang="0">
                  <a:pos x="4729" y="173"/>
                </a:cxn>
                <a:cxn ang="0">
                  <a:pos x="4718" y="294"/>
                </a:cxn>
                <a:cxn ang="0">
                  <a:pos x="4699" y="436"/>
                </a:cxn>
                <a:cxn ang="0">
                  <a:pos x="4665" y="596"/>
                </a:cxn>
                <a:cxn ang="0">
                  <a:pos x="4631" y="724"/>
                </a:cxn>
                <a:cxn ang="0">
                  <a:pos x="4602" y="811"/>
                </a:cxn>
                <a:cxn ang="0">
                  <a:pos x="4568" y="898"/>
                </a:cxn>
                <a:cxn ang="0">
                  <a:pos x="4529" y="987"/>
                </a:cxn>
                <a:cxn ang="0">
                  <a:pos x="4486" y="1076"/>
                </a:cxn>
                <a:cxn ang="0">
                  <a:pos x="4436" y="1165"/>
                </a:cxn>
                <a:cxn ang="0">
                  <a:pos x="4381" y="1250"/>
                </a:cxn>
                <a:cxn ang="0">
                  <a:pos x="4317" y="1334"/>
                </a:cxn>
                <a:cxn ang="0">
                  <a:pos x="4247" y="1415"/>
                </a:cxn>
                <a:cxn ang="0">
                  <a:pos x="4171" y="1491"/>
                </a:cxn>
                <a:cxn ang="0">
                  <a:pos x="4086" y="1563"/>
                </a:cxn>
                <a:cxn ang="0">
                  <a:pos x="3993" y="1631"/>
                </a:cxn>
                <a:cxn ang="0">
                  <a:pos x="3893" y="1694"/>
                </a:cxn>
                <a:cxn ang="0">
                  <a:pos x="3784" y="1749"/>
                </a:cxn>
                <a:cxn ang="0">
                  <a:pos x="3664" y="1798"/>
                </a:cxn>
                <a:cxn ang="0">
                  <a:pos x="3537" y="1840"/>
                </a:cxn>
                <a:cxn ang="0">
                  <a:pos x="3398" y="1872"/>
                </a:cxn>
                <a:cxn ang="0">
                  <a:pos x="3249" y="1894"/>
                </a:cxn>
                <a:cxn ang="0">
                  <a:pos x="3091" y="1909"/>
                </a:cxn>
                <a:cxn ang="0">
                  <a:pos x="3008" y="1911"/>
                </a:cxn>
                <a:cxn ang="0">
                  <a:pos x="2681" y="1922"/>
                </a:cxn>
                <a:cxn ang="0">
                  <a:pos x="2380" y="1943"/>
                </a:cxn>
                <a:cxn ang="0">
                  <a:pos x="2102" y="1974"/>
                </a:cxn>
                <a:cxn ang="0">
                  <a:pos x="1848" y="2014"/>
                </a:cxn>
                <a:cxn ang="0">
                  <a:pos x="1615" y="2066"/>
                </a:cxn>
                <a:cxn ang="0">
                  <a:pos x="1401" y="2127"/>
                </a:cxn>
                <a:cxn ang="0">
                  <a:pos x="1301" y="2161"/>
                </a:cxn>
                <a:cxn ang="0">
                  <a:pos x="1205" y="2198"/>
                </a:cxn>
                <a:cxn ang="0">
                  <a:pos x="1114" y="2237"/>
                </a:cxn>
                <a:cxn ang="0">
                  <a:pos x="1026" y="2280"/>
                </a:cxn>
                <a:cxn ang="0">
                  <a:pos x="942" y="2324"/>
                </a:cxn>
                <a:cxn ang="0">
                  <a:pos x="861" y="2372"/>
                </a:cxn>
                <a:cxn ang="0">
                  <a:pos x="785" y="2422"/>
                </a:cxn>
                <a:cxn ang="0">
                  <a:pos x="711" y="2476"/>
                </a:cxn>
                <a:cxn ang="0">
                  <a:pos x="639" y="2531"/>
                </a:cxn>
                <a:cxn ang="0">
                  <a:pos x="571" y="2589"/>
                </a:cxn>
                <a:cxn ang="0">
                  <a:pos x="506" y="2650"/>
                </a:cxn>
                <a:cxn ang="0">
                  <a:pos x="382" y="2779"/>
                </a:cxn>
                <a:cxn ang="0">
                  <a:pos x="265" y="2921"/>
                </a:cxn>
                <a:cxn ang="0">
                  <a:pos x="156" y="3073"/>
                </a:cxn>
                <a:cxn ang="0">
                  <a:pos x="52" y="3236"/>
                </a:cxn>
              </a:cxnLst>
              <a:rect l="0" t="0" r="r" b="b"/>
              <a:pathLst>
                <a:path w="4733" h="3323">
                  <a:moveTo>
                    <a:pt x="4733" y="0"/>
                  </a:moveTo>
                  <a:lnTo>
                    <a:pt x="4733" y="0"/>
                  </a:lnTo>
                  <a:lnTo>
                    <a:pt x="4733" y="21"/>
                  </a:lnTo>
                  <a:lnTo>
                    <a:pt x="4733" y="81"/>
                  </a:lnTo>
                  <a:lnTo>
                    <a:pt x="4732" y="123"/>
                  </a:lnTo>
                  <a:lnTo>
                    <a:pt x="4729" y="173"/>
                  </a:lnTo>
                  <a:lnTo>
                    <a:pt x="4725" y="231"/>
                  </a:lnTo>
                  <a:lnTo>
                    <a:pt x="4718" y="294"/>
                  </a:lnTo>
                  <a:lnTo>
                    <a:pt x="4710" y="364"/>
                  </a:lnTo>
                  <a:lnTo>
                    <a:pt x="4699" y="436"/>
                  </a:lnTo>
                  <a:lnTo>
                    <a:pt x="4683" y="516"/>
                  </a:lnTo>
                  <a:lnTo>
                    <a:pt x="4665" y="596"/>
                  </a:lnTo>
                  <a:lnTo>
                    <a:pt x="4643" y="680"/>
                  </a:lnTo>
                  <a:lnTo>
                    <a:pt x="4631" y="724"/>
                  </a:lnTo>
                  <a:lnTo>
                    <a:pt x="4617" y="767"/>
                  </a:lnTo>
                  <a:lnTo>
                    <a:pt x="4602" y="811"/>
                  </a:lnTo>
                  <a:lnTo>
                    <a:pt x="4586" y="855"/>
                  </a:lnTo>
                  <a:lnTo>
                    <a:pt x="4568" y="898"/>
                  </a:lnTo>
                  <a:lnTo>
                    <a:pt x="4550" y="943"/>
                  </a:lnTo>
                  <a:lnTo>
                    <a:pt x="4529" y="987"/>
                  </a:lnTo>
                  <a:lnTo>
                    <a:pt x="4509" y="1032"/>
                  </a:lnTo>
                  <a:lnTo>
                    <a:pt x="4486" y="1076"/>
                  </a:lnTo>
                  <a:lnTo>
                    <a:pt x="4461" y="1119"/>
                  </a:lnTo>
                  <a:lnTo>
                    <a:pt x="4436" y="1165"/>
                  </a:lnTo>
                  <a:lnTo>
                    <a:pt x="4409" y="1207"/>
                  </a:lnTo>
                  <a:lnTo>
                    <a:pt x="4381" y="1250"/>
                  </a:lnTo>
                  <a:lnTo>
                    <a:pt x="4350" y="1292"/>
                  </a:lnTo>
                  <a:lnTo>
                    <a:pt x="4317" y="1334"/>
                  </a:lnTo>
                  <a:lnTo>
                    <a:pt x="4284" y="1375"/>
                  </a:lnTo>
                  <a:lnTo>
                    <a:pt x="4247" y="1415"/>
                  </a:lnTo>
                  <a:lnTo>
                    <a:pt x="4210" y="1454"/>
                  </a:lnTo>
                  <a:lnTo>
                    <a:pt x="4171" y="1491"/>
                  </a:lnTo>
                  <a:lnTo>
                    <a:pt x="4129" y="1528"/>
                  </a:lnTo>
                  <a:lnTo>
                    <a:pt x="4086" y="1563"/>
                  </a:lnTo>
                  <a:lnTo>
                    <a:pt x="4041" y="1599"/>
                  </a:lnTo>
                  <a:lnTo>
                    <a:pt x="3993" y="1631"/>
                  </a:lnTo>
                  <a:lnTo>
                    <a:pt x="3945" y="1664"/>
                  </a:lnTo>
                  <a:lnTo>
                    <a:pt x="3893" y="1694"/>
                  </a:lnTo>
                  <a:lnTo>
                    <a:pt x="3839" y="1723"/>
                  </a:lnTo>
                  <a:lnTo>
                    <a:pt x="3784" y="1749"/>
                  </a:lnTo>
                  <a:lnTo>
                    <a:pt x="3725" y="1775"/>
                  </a:lnTo>
                  <a:lnTo>
                    <a:pt x="3664" y="1798"/>
                  </a:lnTo>
                  <a:lnTo>
                    <a:pt x="3602" y="1820"/>
                  </a:lnTo>
                  <a:lnTo>
                    <a:pt x="3537" y="1840"/>
                  </a:lnTo>
                  <a:lnTo>
                    <a:pt x="3469" y="1856"/>
                  </a:lnTo>
                  <a:lnTo>
                    <a:pt x="3398" y="1872"/>
                  </a:lnTo>
                  <a:lnTo>
                    <a:pt x="3326" y="1885"/>
                  </a:lnTo>
                  <a:lnTo>
                    <a:pt x="3249" y="1894"/>
                  </a:lnTo>
                  <a:lnTo>
                    <a:pt x="3171" y="1903"/>
                  </a:lnTo>
                  <a:lnTo>
                    <a:pt x="3091" y="1909"/>
                  </a:lnTo>
                  <a:lnTo>
                    <a:pt x="3008" y="1911"/>
                  </a:lnTo>
                  <a:lnTo>
                    <a:pt x="3008" y="1911"/>
                  </a:lnTo>
                  <a:lnTo>
                    <a:pt x="2841" y="1915"/>
                  </a:lnTo>
                  <a:lnTo>
                    <a:pt x="2681" y="1922"/>
                  </a:lnTo>
                  <a:lnTo>
                    <a:pt x="2527" y="1932"/>
                  </a:lnTo>
                  <a:lnTo>
                    <a:pt x="2380" y="1943"/>
                  </a:lnTo>
                  <a:lnTo>
                    <a:pt x="2238" y="1957"/>
                  </a:lnTo>
                  <a:lnTo>
                    <a:pt x="2102" y="1974"/>
                  </a:lnTo>
                  <a:lnTo>
                    <a:pt x="1973" y="1993"/>
                  </a:lnTo>
                  <a:lnTo>
                    <a:pt x="1848" y="2014"/>
                  </a:lnTo>
                  <a:lnTo>
                    <a:pt x="1729" y="2038"/>
                  </a:lnTo>
                  <a:lnTo>
                    <a:pt x="1615" y="2066"/>
                  </a:lnTo>
                  <a:lnTo>
                    <a:pt x="1507" y="2095"/>
                  </a:lnTo>
                  <a:lnTo>
                    <a:pt x="1401" y="2127"/>
                  </a:lnTo>
                  <a:lnTo>
                    <a:pt x="1351" y="2143"/>
                  </a:lnTo>
                  <a:lnTo>
                    <a:pt x="1301" y="2161"/>
                  </a:lnTo>
                  <a:lnTo>
                    <a:pt x="1253" y="2179"/>
                  </a:lnTo>
                  <a:lnTo>
                    <a:pt x="1205" y="2198"/>
                  </a:lnTo>
                  <a:lnTo>
                    <a:pt x="1160" y="2217"/>
                  </a:lnTo>
                  <a:lnTo>
                    <a:pt x="1114" y="2237"/>
                  </a:lnTo>
                  <a:lnTo>
                    <a:pt x="1069" y="2258"/>
                  </a:lnTo>
                  <a:lnTo>
                    <a:pt x="1026" y="2280"/>
                  </a:lnTo>
                  <a:lnTo>
                    <a:pt x="983" y="2301"/>
                  </a:lnTo>
                  <a:lnTo>
                    <a:pt x="942" y="2324"/>
                  </a:lnTo>
                  <a:lnTo>
                    <a:pt x="901" y="2348"/>
                  </a:lnTo>
                  <a:lnTo>
                    <a:pt x="861" y="2372"/>
                  </a:lnTo>
                  <a:lnTo>
                    <a:pt x="822" y="2397"/>
                  </a:lnTo>
                  <a:lnTo>
                    <a:pt x="785" y="2422"/>
                  </a:lnTo>
                  <a:lnTo>
                    <a:pt x="747" y="2448"/>
                  </a:lnTo>
                  <a:lnTo>
                    <a:pt x="711" y="2476"/>
                  </a:lnTo>
                  <a:lnTo>
                    <a:pt x="675" y="2503"/>
                  </a:lnTo>
                  <a:lnTo>
                    <a:pt x="639" y="2531"/>
                  </a:lnTo>
                  <a:lnTo>
                    <a:pt x="606" y="2560"/>
                  </a:lnTo>
                  <a:lnTo>
                    <a:pt x="571" y="2589"/>
                  </a:lnTo>
                  <a:lnTo>
                    <a:pt x="538" y="2619"/>
                  </a:lnTo>
                  <a:lnTo>
                    <a:pt x="506" y="2650"/>
                  </a:lnTo>
                  <a:lnTo>
                    <a:pt x="442" y="2713"/>
                  </a:lnTo>
                  <a:lnTo>
                    <a:pt x="382" y="2779"/>
                  </a:lnTo>
                  <a:lnTo>
                    <a:pt x="322" y="2849"/>
                  </a:lnTo>
                  <a:lnTo>
                    <a:pt x="265" y="2921"/>
                  </a:lnTo>
                  <a:lnTo>
                    <a:pt x="210" y="2996"/>
                  </a:lnTo>
                  <a:lnTo>
                    <a:pt x="156" y="3073"/>
                  </a:lnTo>
                  <a:lnTo>
                    <a:pt x="103" y="3154"/>
                  </a:lnTo>
                  <a:lnTo>
                    <a:pt x="52" y="3236"/>
                  </a:lnTo>
                  <a:lnTo>
                    <a:pt x="0" y="3323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</p:grpSp>
      <p:sp>
        <p:nvSpPr>
          <p:cNvPr id="1052737" name="Rectangle 65" descr="좁은 수평선"/>
          <p:cNvSpPr>
            <a:spLocks noChangeArrowheads="1"/>
          </p:cNvSpPr>
          <p:nvPr/>
        </p:nvSpPr>
        <p:spPr bwMode="auto">
          <a:xfrm>
            <a:off x="0" y="692260"/>
            <a:ext cx="10668000" cy="461963"/>
          </a:xfrm>
          <a:prstGeom prst="rect">
            <a:avLst/>
          </a:prstGeom>
          <a:pattFill prst="narHorz">
            <a:fgClr>
              <a:schemeClr val="bg1">
                <a:alpha val="30000"/>
              </a:schemeClr>
            </a:fgClr>
            <a:bgClr>
              <a:schemeClr val="bg2">
                <a:alpha val="30000"/>
              </a:schemeClr>
            </a:bgClr>
          </a:pattFill>
          <a:ln w="9525">
            <a:noFill/>
            <a:miter lim="800000"/>
            <a:headEnd/>
            <a:tailEnd/>
          </a:ln>
          <a:effectLst/>
        </p:spPr>
        <p:txBody>
          <a:bodyPr wrap="none" lIns="90893" tIns="45454" rIns="90893" bIns="45454" anchor="ctr"/>
          <a:lstStyle/>
          <a:p>
            <a:endParaRPr lang="ko-KR" altLang="en-US"/>
          </a:p>
        </p:txBody>
      </p:sp>
      <p:sp>
        <p:nvSpPr>
          <p:cNvPr id="1052738" name="Rectangle 66"/>
          <p:cNvSpPr>
            <a:spLocks noChangeArrowheads="1"/>
          </p:cNvSpPr>
          <p:nvPr/>
        </p:nvSpPr>
        <p:spPr bwMode="auto">
          <a:xfrm>
            <a:off x="14292" y="1301754"/>
            <a:ext cx="10653712" cy="5794375"/>
          </a:xfrm>
          <a:prstGeom prst="rect">
            <a:avLst/>
          </a:prstGeom>
          <a:solidFill>
            <a:schemeClr val="bg1"/>
          </a:solidFill>
          <a:ln w="9525">
            <a:noFill/>
            <a:miter lim="800000"/>
            <a:headEnd/>
            <a:tailEnd/>
          </a:ln>
          <a:effectLst/>
        </p:spPr>
        <p:txBody>
          <a:bodyPr wrap="none" lIns="90893" tIns="45454" rIns="90893" bIns="45454" anchor="ctr"/>
          <a:lstStyle/>
          <a:p>
            <a:endParaRPr lang="ko-KR" altLang="en-US"/>
          </a:p>
        </p:txBody>
      </p:sp>
      <p:sp>
        <p:nvSpPr>
          <p:cNvPr id="1052739" name="Text Box 67"/>
          <p:cNvSpPr txBox="1">
            <a:spLocks noChangeArrowheads="1"/>
          </p:cNvSpPr>
          <p:nvPr/>
        </p:nvSpPr>
        <p:spPr bwMode="auto">
          <a:xfrm>
            <a:off x="8999523" y="419121"/>
            <a:ext cx="1469453" cy="332033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57823" tIns="50111" rIns="57823" bIns="50111">
            <a:spAutoFit/>
          </a:bodyPr>
          <a:lstStyle/>
          <a:p>
            <a:pPr defTabSz="981527"/>
            <a:r>
              <a:rPr lang="en-US" altLang="ko-KR" sz="1500" dirty="0">
                <a:solidFill>
                  <a:schemeClr val="bg1"/>
                </a:solidFill>
                <a:latin typeface="Arial Black" pitchFamily="34" charset="0"/>
                <a:ea typeface="HY견고딕" pitchFamily="18" charset="-127"/>
              </a:rPr>
              <a:t>SOUNDRACE</a:t>
            </a:r>
          </a:p>
        </p:txBody>
      </p:sp>
      <p:grpSp>
        <p:nvGrpSpPr>
          <p:cNvPr id="1052740" name="Group 68"/>
          <p:cNvGrpSpPr>
            <a:grpSpLocks/>
          </p:cNvGrpSpPr>
          <p:nvPr/>
        </p:nvGrpSpPr>
        <p:grpSpPr bwMode="auto">
          <a:xfrm>
            <a:off x="7912107" y="430213"/>
            <a:ext cx="279400" cy="255587"/>
            <a:chOff x="384" y="72"/>
            <a:chExt cx="908" cy="908"/>
          </a:xfrm>
        </p:grpSpPr>
        <p:sp>
          <p:nvSpPr>
            <p:cNvPr id="1052741" name="Oval 69"/>
            <p:cNvSpPr>
              <a:spLocks noChangeArrowheads="1"/>
            </p:cNvSpPr>
            <p:nvPr userDrawn="1"/>
          </p:nvSpPr>
          <p:spPr bwMode="auto">
            <a:xfrm>
              <a:off x="384" y="72"/>
              <a:ext cx="908" cy="908"/>
            </a:xfrm>
            <a:prstGeom prst="ellipse">
              <a:avLst/>
            </a:prstGeom>
            <a:gradFill rotWithShape="1">
              <a:gsLst>
                <a:gs pos="0">
                  <a:srgbClr val="DDF2FF"/>
                </a:gs>
                <a:gs pos="100000">
                  <a:srgbClr val="3900C6"/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lIns="98495" tIns="49251" rIns="98495" bIns="49251" anchor="ctr"/>
            <a:lstStyle/>
            <a:p>
              <a:pPr defTabSz="981527"/>
              <a:endParaRPr lang="ko-KR" altLang="en-US" sz="2600" dirty="0">
                <a:latin typeface="HY헤드라인M" pitchFamily="18" charset="-127"/>
                <a:ea typeface="HY헤드라인M" pitchFamily="18" charset="-127"/>
              </a:endParaRPr>
            </a:p>
          </p:txBody>
        </p:sp>
        <p:sp>
          <p:nvSpPr>
            <p:cNvPr id="1052742" name="Oval 70"/>
            <p:cNvSpPr>
              <a:spLocks noChangeArrowheads="1"/>
            </p:cNvSpPr>
            <p:nvPr userDrawn="1"/>
          </p:nvSpPr>
          <p:spPr bwMode="auto">
            <a:xfrm>
              <a:off x="612" y="328"/>
              <a:ext cx="408" cy="408"/>
            </a:xfrm>
            <a:prstGeom prst="ellipse">
              <a:avLst/>
            </a:prstGeom>
            <a:gradFill rotWithShape="1">
              <a:gsLst>
                <a:gs pos="0">
                  <a:schemeClr val="bg1"/>
                </a:gs>
                <a:gs pos="100000">
                  <a:srgbClr val="3900C6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52743" name="Oval 71"/>
            <p:cNvSpPr>
              <a:spLocks noChangeArrowheads="1"/>
            </p:cNvSpPr>
            <p:nvPr userDrawn="1"/>
          </p:nvSpPr>
          <p:spPr bwMode="auto">
            <a:xfrm rot="-1983712">
              <a:off x="445" y="171"/>
              <a:ext cx="499" cy="318"/>
            </a:xfrm>
            <a:prstGeom prst="ellipse">
              <a:avLst/>
            </a:prstGeom>
            <a:gradFill rotWithShape="1">
              <a:gsLst>
                <a:gs pos="0">
                  <a:srgbClr val="E5E5FF">
                    <a:alpha val="95000"/>
                  </a:srgbClr>
                </a:gs>
                <a:gs pos="100000">
                  <a:schemeClr val="bg1">
                    <a:alpha val="0"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</p:grpSp>
      <p:grpSp>
        <p:nvGrpSpPr>
          <p:cNvPr id="1052744" name="Group 72"/>
          <p:cNvGrpSpPr>
            <a:grpSpLocks/>
          </p:cNvGrpSpPr>
          <p:nvPr/>
        </p:nvGrpSpPr>
        <p:grpSpPr bwMode="auto">
          <a:xfrm>
            <a:off x="8585314" y="438154"/>
            <a:ext cx="277813" cy="257175"/>
            <a:chOff x="1383" y="73"/>
            <a:chExt cx="907" cy="907"/>
          </a:xfrm>
        </p:grpSpPr>
        <p:sp>
          <p:nvSpPr>
            <p:cNvPr id="1052745" name="Oval 73"/>
            <p:cNvSpPr>
              <a:spLocks noChangeArrowheads="1"/>
            </p:cNvSpPr>
            <p:nvPr userDrawn="1"/>
          </p:nvSpPr>
          <p:spPr bwMode="auto">
            <a:xfrm>
              <a:off x="1383" y="73"/>
              <a:ext cx="907" cy="907"/>
            </a:xfrm>
            <a:prstGeom prst="ellipse">
              <a:avLst/>
            </a:prstGeom>
            <a:gradFill rotWithShape="1">
              <a:gsLst>
                <a:gs pos="0">
                  <a:srgbClr val="DDF2FF"/>
                </a:gs>
                <a:gs pos="100000">
                  <a:srgbClr val="0099FF"/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52746" name="Oval 74"/>
            <p:cNvSpPr>
              <a:spLocks noChangeArrowheads="1"/>
            </p:cNvSpPr>
            <p:nvPr userDrawn="1"/>
          </p:nvSpPr>
          <p:spPr bwMode="auto">
            <a:xfrm>
              <a:off x="1610" y="328"/>
              <a:ext cx="408" cy="408"/>
            </a:xfrm>
            <a:prstGeom prst="ellipse">
              <a:avLst/>
            </a:prstGeom>
            <a:gradFill rotWithShape="1">
              <a:gsLst>
                <a:gs pos="0">
                  <a:schemeClr val="bg1"/>
                </a:gs>
                <a:gs pos="100000">
                  <a:srgbClr val="3900C6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52747" name="Oval 75"/>
            <p:cNvSpPr>
              <a:spLocks noChangeArrowheads="1"/>
            </p:cNvSpPr>
            <p:nvPr userDrawn="1"/>
          </p:nvSpPr>
          <p:spPr bwMode="auto">
            <a:xfrm rot="-1983712">
              <a:off x="1443" y="171"/>
              <a:ext cx="499" cy="318"/>
            </a:xfrm>
            <a:prstGeom prst="ellipse">
              <a:avLst/>
            </a:prstGeom>
            <a:gradFill rotWithShape="1">
              <a:gsLst>
                <a:gs pos="0">
                  <a:srgbClr val="E5E5FF">
                    <a:alpha val="95000"/>
                  </a:srgbClr>
                </a:gs>
                <a:gs pos="100000">
                  <a:schemeClr val="bg1">
                    <a:alpha val="0"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</p:grpSp>
      <p:grpSp>
        <p:nvGrpSpPr>
          <p:cNvPr id="1052748" name="Group 76"/>
          <p:cNvGrpSpPr>
            <a:grpSpLocks/>
          </p:cNvGrpSpPr>
          <p:nvPr/>
        </p:nvGrpSpPr>
        <p:grpSpPr bwMode="auto">
          <a:xfrm>
            <a:off x="8248657" y="434982"/>
            <a:ext cx="280988" cy="257175"/>
            <a:chOff x="3379" y="73"/>
            <a:chExt cx="907" cy="907"/>
          </a:xfrm>
        </p:grpSpPr>
        <p:sp>
          <p:nvSpPr>
            <p:cNvPr id="1052749" name="Oval 77"/>
            <p:cNvSpPr>
              <a:spLocks noChangeArrowheads="1"/>
            </p:cNvSpPr>
            <p:nvPr userDrawn="1"/>
          </p:nvSpPr>
          <p:spPr bwMode="auto">
            <a:xfrm>
              <a:off x="3379" y="73"/>
              <a:ext cx="907" cy="907"/>
            </a:xfrm>
            <a:prstGeom prst="ellipse">
              <a:avLst/>
            </a:prstGeom>
            <a:gradFill rotWithShape="1">
              <a:gsLst>
                <a:gs pos="0">
                  <a:schemeClr val="bg1"/>
                </a:gs>
                <a:gs pos="100000">
                  <a:srgbClr val="FF00FF"/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52750" name="Oval 78"/>
            <p:cNvSpPr>
              <a:spLocks noChangeArrowheads="1"/>
            </p:cNvSpPr>
            <p:nvPr userDrawn="1"/>
          </p:nvSpPr>
          <p:spPr bwMode="auto">
            <a:xfrm>
              <a:off x="3606" y="328"/>
              <a:ext cx="408" cy="408"/>
            </a:xfrm>
            <a:prstGeom prst="ellipse">
              <a:avLst/>
            </a:prstGeom>
            <a:gradFill rotWithShape="1">
              <a:gsLst>
                <a:gs pos="0">
                  <a:schemeClr val="bg1"/>
                </a:gs>
                <a:gs pos="100000">
                  <a:srgbClr val="3900C6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52751" name="Oval 79"/>
            <p:cNvSpPr>
              <a:spLocks noChangeArrowheads="1"/>
            </p:cNvSpPr>
            <p:nvPr userDrawn="1"/>
          </p:nvSpPr>
          <p:spPr bwMode="auto">
            <a:xfrm rot="-1983712">
              <a:off x="3439" y="171"/>
              <a:ext cx="499" cy="318"/>
            </a:xfrm>
            <a:prstGeom prst="ellipse">
              <a:avLst/>
            </a:prstGeom>
            <a:gradFill rotWithShape="1">
              <a:gsLst>
                <a:gs pos="0">
                  <a:srgbClr val="FFDDFF">
                    <a:alpha val="95000"/>
                  </a:srgbClr>
                </a:gs>
                <a:gs pos="100000">
                  <a:schemeClr val="bg1">
                    <a:alpha val="0"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</p:grp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76" r:id="rId1"/>
    <p:sldLayoutId id="2147483858" r:id="rId2"/>
    <p:sldLayoutId id="2147483859" r:id="rId3"/>
    <p:sldLayoutId id="2147483860" r:id="rId4"/>
    <p:sldLayoutId id="2147483861" r:id="rId5"/>
    <p:sldLayoutId id="2147483862" r:id="rId6"/>
    <p:sldLayoutId id="2147483863" r:id="rId7"/>
    <p:sldLayoutId id="2147483864" r:id="rId8"/>
    <p:sldLayoutId id="2147483865" r:id="rId9"/>
    <p:sldLayoutId id="2147483866" r:id="rId10"/>
    <p:sldLayoutId id="2147483867" r:id="rId11"/>
  </p:sldLayoutIdLst>
  <p:txStyles>
    <p:titleStyle>
      <a:lvl1pPr algn="ctr" defTabSz="981527" rtl="0" fontAlgn="base" latinLnBrk="1">
        <a:spcBef>
          <a:spcPct val="0"/>
        </a:spcBef>
        <a:spcAft>
          <a:spcPct val="0"/>
        </a:spcAft>
        <a:defRPr kumimoji="1" sz="4700">
          <a:solidFill>
            <a:schemeClr val="tx2"/>
          </a:solidFill>
          <a:latin typeface="+mj-lt"/>
          <a:ea typeface="+mj-ea"/>
          <a:cs typeface="+mj-cs"/>
        </a:defRPr>
      </a:lvl1pPr>
      <a:lvl2pPr algn="ctr" defTabSz="981527" rtl="0" fontAlgn="base" latinLnBrk="1">
        <a:spcBef>
          <a:spcPct val="0"/>
        </a:spcBef>
        <a:spcAft>
          <a:spcPct val="0"/>
        </a:spcAft>
        <a:defRPr kumimoji="1" sz="4700">
          <a:solidFill>
            <a:schemeClr val="tx2"/>
          </a:solidFill>
          <a:latin typeface="굴림" pitchFamily="50" charset="-127"/>
          <a:ea typeface="굴림" pitchFamily="50" charset="-127"/>
        </a:defRPr>
      </a:lvl2pPr>
      <a:lvl3pPr algn="ctr" defTabSz="981527" rtl="0" fontAlgn="base" latinLnBrk="1">
        <a:spcBef>
          <a:spcPct val="0"/>
        </a:spcBef>
        <a:spcAft>
          <a:spcPct val="0"/>
        </a:spcAft>
        <a:defRPr kumimoji="1" sz="4700">
          <a:solidFill>
            <a:schemeClr val="tx2"/>
          </a:solidFill>
          <a:latin typeface="굴림" pitchFamily="50" charset="-127"/>
          <a:ea typeface="굴림" pitchFamily="50" charset="-127"/>
        </a:defRPr>
      </a:lvl3pPr>
      <a:lvl4pPr algn="ctr" defTabSz="981527" rtl="0" fontAlgn="base" latinLnBrk="1">
        <a:spcBef>
          <a:spcPct val="0"/>
        </a:spcBef>
        <a:spcAft>
          <a:spcPct val="0"/>
        </a:spcAft>
        <a:defRPr kumimoji="1" sz="4700">
          <a:solidFill>
            <a:schemeClr val="tx2"/>
          </a:solidFill>
          <a:latin typeface="굴림" pitchFamily="50" charset="-127"/>
          <a:ea typeface="굴림" pitchFamily="50" charset="-127"/>
        </a:defRPr>
      </a:lvl4pPr>
      <a:lvl5pPr algn="ctr" defTabSz="981527" rtl="0" fontAlgn="base" latinLnBrk="1">
        <a:spcBef>
          <a:spcPct val="0"/>
        </a:spcBef>
        <a:spcAft>
          <a:spcPct val="0"/>
        </a:spcAft>
        <a:defRPr kumimoji="1" sz="4700">
          <a:solidFill>
            <a:schemeClr val="tx2"/>
          </a:solidFill>
          <a:latin typeface="굴림" pitchFamily="50" charset="-127"/>
          <a:ea typeface="굴림" pitchFamily="50" charset="-127"/>
        </a:defRPr>
      </a:lvl5pPr>
      <a:lvl6pPr marL="454488" algn="ctr" defTabSz="981527" rtl="0" fontAlgn="base" latinLnBrk="1">
        <a:spcBef>
          <a:spcPct val="0"/>
        </a:spcBef>
        <a:spcAft>
          <a:spcPct val="0"/>
        </a:spcAft>
        <a:defRPr kumimoji="1" sz="4700">
          <a:solidFill>
            <a:schemeClr val="tx2"/>
          </a:solidFill>
          <a:latin typeface="굴림" pitchFamily="50" charset="-127"/>
          <a:ea typeface="굴림" pitchFamily="50" charset="-127"/>
        </a:defRPr>
      </a:lvl6pPr>
      <a:lvl7pPr marL="908945" algn="ctr" defTabSz="981527" rtl="0" fontAlgn="base" latinLnBrk="1">
        <a:spcBef>
          <a:spcPct val="0"/>
        </a:spcBef>
        <a:spcAft>
          <a:spcPct val="0"/>
        </a:spcAft>
        <a:defRPr kumimoji="1" sz="4700">
          <a:solidFill>
            <a:schemeClr val="tx2"/>
          </a:solidFill>
          <a:latin typeface="굴림" pitchFamily="50" charset="-127"/>
          <a:ea typeface="굴림" pitchFamily="50" charset="-127"/>
        </a:defRPr>
      </a:lvl7pPr>
      <a:lvl8pPr marL="1363412" algn="ctr" defTabSz="981527" rtl="0" fontAlgn="base" latinLnBrk="1">
        <a:spcBef>
          <a:spcPct val="0"/>
        </a:spcBef>
        <a:spcAft>
          <a:spcPct val="0"/>
        </a:spcAft>
        <a:defRPr kumimoji="1" sz="4700">
          <a:solidFill>
            <a:schemeClr val="tx2"/>
          </a:solidFill>
          <a:latin typeface="굴림" pitchFamily="50" charset="-127"/>
          <a:ea typeface="굴림" pitchFamily="50" charset="-127"/>
        </a:defRPr>
      </a:lvl8pPr>
      <a:lvl9pPr marL="1817867" algn="ctr" defTabSz="981527" rtl="0" fontAlgn="base" latinLnBrk="1">
        <a:spcBef>
          <a:spcPct val="0"/>
        </a:spcBef>
        <a:spcAft>
          <a:spcPct val="0"/>
        </a:spcAft>
        <a:defRPr kumimoji="1" sz="4700">
          <a:solidFill>
            <a:schemeClr val="tx2"/>
          </a:solidFill>
          <a:latin typeface="굴림" pitchFamily="50" charset="-127"/>
          <a:ea typeface="굴림" pitchFamily="50" charset="-127"/>
        </a:defRPr>
      </a:lvl9pPr>
    </p:titleStyle>
    <p:bodyStyle>
      <a:lvl1pPr marL="367677" indent="-367677" algn="l" defTabSz="981527" rtl="0" fontAlgn="base" latinLnBrk="1">
        <a:spcBef>
          <a:spcPct val="20000"/>
        </a:spcBef>
        <a:spcAft>
          <a:spcPct val="0"/>
        </a:spcAft>
        <a:buChar char="•"/>
        <a:defRPr kumimoji="1" sz="3500">
          <a:solidFill>
            <a:schemeClr val="tx1"/>
          </a:solidFill>
          <a:latin typeface="+mn-lt"/>
          <a:ea typeface="+mn-ea"/>
          <a:cs typeface="+mn-cs"/>
        </a:defRPr>
      </a:lvl1pPr>
      <a:lvl2pPr marL="798476" indent="-307733" algn="l" defTabSz="981527" rtl="0" fontAlgn="base" latinLnBrk="1">
        <a:spcBef>
          <a:spcPct val="20000"/>
        </a:spcBef>
        <a:spcAft>
          <a:spcPct val="0"/>
        </a:spcAft>
        <a:buChar char="–"/>
        <a:defRPr kumimoji="1" sz="3100">
          <a:solidFill>
            <a:schemeClr val="tx1"/>
          </a:solidFill>
          <a:latin typeface="+mn-lt"/>
          <a:ea typeface="+mn-ea"/>
        </a:defRPr>
      </a:lvl2pPr>
      <a:lvl3pPr marL="1226123" indent="-244606" algn="l" defTabSz="981527" rtl="0" fontAlgn="base" latinLnBrk="1">
        <a:spcBef>
          <a:spcPct val="20000"/>
        </a:spcBef>
        <a:spcAft>
          <a:spcPct val="0"/>
        </a:spcAft>
        <a:buChar char="•"/>
        <a:defRPr kumimoji="1" sz="2600">
          <a:solidFill>
            <a:schemeClr val="tx1"/>
          </a:solidFill>
          <a:latin typeface="+mn-lt"/>
          <a:ea typeface="+mn-ea"/>
        </a:defRPr>
      </a:lvl3pPr>
      <a:lvl4pPr marL="1716881" indent="-244606" algn="l" defTabSz="981527" rtl="0" fontAlgn="base" latinLnBrk="1">
        <a:spcBef>
          <a:spcPct val="20000"/>
        </a:spcBef>
        <a:spcAft>
          <a:spcPct val="0"/>
        </a:spcAft>
        <a:buChar char="–"/>
        <a:defRPr kumimoji="1" sz="2100">
          <a:solidFill>
            <a:schemeClr val="tx1"/>
          </a:solidFill>
          <a:latin typeface="+mn-lt"/>
          <a:ea typeface="+mn-ea"/>
        </a:defRPr>
      </a:lvl4pPr>
      <a:lvl5pPr marL="2207636" indent="-244606" algn="l" defTabSz="981527" rtl="0" fontAlgn="base" latinLnBrk="1">
        <a:spcBef>
          <a:spcPct val="20000"/>
        </a:spcBef>
        <a:spcAft>
          <a:spcPct val="0"/>
        </a:spcAft>
        <a:buChar char="»"/>
        <a:defRPr kumimoji="1" sz="2100">
          <a:solidFill>
            <a:schemeClr val="tx1"/>
          </a:solidFill>
          <a:latin typeface="+mn-lt"/>
          <a:ea typeface="+mn-ea"/>
        </a:defRPr>
      </a:lvl5pPr>
      <a:lvl6pPr marL="2662105" indent="-244606" algn="l" defTabSz="981527" rtl="0" fontAlgn="base" latinLnBrk="1">
        <a:spcBef>
          <a:spcPct val="20000"/>
        </a:spcBef>
        <a:spcAft>
          <a:spcPct val="0"/>
        </a:spcAft>
        <a:buChar char="»"/>
        <a:defRPr kumimoji="1" sz="2100">
          <a:solidFill>
            <a:schemeClr val="tx1"/>
          </a:solidFill>
          <a:latin typeface="+mn-lt"/>
          <a:ea typeface="+mn-ea"/>
        </a:defRPr>
      </a:lvl6pPr>
      <a:lvl7pPr marL="3116602" indent="-244606" algn="l" defTabSz="981527" rtl="0" fontAlgn="base" latinLnBrk="1">
        <a:spcBef>
          <a:spcPct val="20000"/>
        </a:spcBef>
        <a:spcAft>
          <a:spcPct val="0"/>
        </a:spcAft>
        <a:buChar char="»"/>
        <a:defRPr kumimoji="1" sz="2100">
          <a:solidFill>
            <a:schemeClr val="tx1"/>
          </a:solidFill>
          <a:latin typeface="+mn-lt"/>
          <a:ea typeface="+mn-ea"/>
        </a:defRPr>
      </a:lvl7pPr>
      <a:lvl8pPr marL="3571054" indent="-244606" algn="l" defTabSz="981527" rtl="0" fontAlgn="base" latinLnBrk="1">
        <a:spcBef>
          <a:spcPct val="20000"/>
        </a:spcBef>
        <a:spcAft>
          <a:spcPct val="0"/>
        </a:spcAft>
        <a:buChar char="»"/>
        <a:defRPr kumimoji="1" sz="2100">
          <a:solidFill>
            <a:schemeClr val="tx1"/>
          </a:solidFill>
          <a:latin typeface="+mn-lt"/>
          <a:ea typeface="+mn-ea"/>
        </a:defRPr>
      </a:lvl8pPr>
      <a:lvl9pPr marL="4025532" indent="-244606" algn="l" defTabSz="981527" rtl="0" fontAlgn="base" latinLnBrk="1">
        <a:spcBef>
          <a:spcPct val="20000"/>
        </a:spcBef>
        <a:spcAft>
          <a:spcPct val="0"/>
        </a:spcAft>
        <a:buChar char="»"/>
        <a:defRPr kumimoji="1" sz="2100">
          <a:solidFill>
            <a:schemeClr val="tx1"/>
          </a:solidFill>
          <a:latin typeface="+mn-lt"/>
          <a:ea typeface="+mn-ea"/>
        </a:defRPr>
      </a:lvl9pPr>
    </p:bodyStyle>
    <p:otherStyle>
      <a:defPPr>
        <a:defRPr lang="ko-KR"/>
      </a:defPPr>
      <a:lvl1pPr marL="0" algn="l" defTabSz="908945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4488" algn="l" defTabSz="908945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08945" algn="l" defTabSz="908945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63412" algn="l" defTabSz="908945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17867" algn="l" defTabSz="908945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72338" algn="l" defTabSz="908945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26806" algn="l" defTabSz="908945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181264" algn="l" defTabSz="908945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35747" algn="l" defTabSz="908945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57794" name="Picture 2" descr="blue"/>
          <p:cNvPicPr>
            <a:picLocks noChangeAspect="1" noChangeArrowheads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xmlns=""/>
              </a:ext>
            </a:extLst>
          </a:blip>
          <a:srcRect/>
          <a:stretch>
            <a:fillRect/>
          </a:stretch>
        </p:blipFill>
        <p:spPr bwMode="auto">
          <a:xfrm>
            <a:off x="0" y="111"/>
            <a:ext cx="10668000" cy="1152525"/>
          </a:xfrm>
          <a:prstGeom prst="rect">
            <a:avLst/>
          </a:prstGeom>
          <a:noFill/>
        </p:spPr>
      </p:pic>
      <p:sp>
        <p:nvSpPr>
          <p:cNvPr id="1057795" name="Rectangle 3"/>
          <p:cNvSpPr>
            <a:spLocks noChangeArrowheads="1"/>
          </p:cNvSpPr>
          <p:nvPr/>
        </p:nvSpPr>
        <p:spPr bwMode="auto">
          <a:xfrm>
            <a:off x="0" y="7104062"/>
            <a:ext cx="10668000" cy="336551"/>
          </a:xfrm>
          <a:prstGeom prst="rect">
            <a:avLst/>
          </a:prstGeom>
          <a:solidFill>
            <a:srgbClr val="B2B2B2"/>
          </a:solidFill>
          <a:ln w="9525">
            <a:noFill/>
            <a:miter lim="800000"/>
            <a:headEnd/>
            <a:tailEnd/>
          </a:ln>
          <a:effectLst/>
        </p:spPr>
        <p:txBody>
          <a:bodyPr wrap="none" lIns="90893" tIns="45454" rIns="90893" bIns="45454" anchor="ctr"/>
          <a:lstStyle/>
          <a:p>
            <a:endParaRPr lang="ko-KR" altLang="en-US"/>
          </a:p>
        </p:txBody>
      </p:sp>
      <p:grpSp>
        <p:nvGrpSpPr>
          <p:cNvPr id="1057796" name="Group 4"/>
          <p:cNvGrpSpPr>
            <a:grpSpLocks/>
          </p:cNvGrpSpPr>
          <p:nvPr/>
        </p:nvGrpSpPr>
        <p:grpSpPr bwMode="auto">
          <a:xfrm rot="-2166924">
            <a:off x="698518" y="-3092440"/>
            <a:ext cx="11991975" cy="5667375"/>
            <a:chOff x="266" y="453"/>
            <a:chExt cx="6490" cy="1666"/>
          </a:xfrm>
        </p:grpSpPr>
        <p:sp>
          <p:nvSpPr>
            <p:cNvPr id="1057797" name="Freeform 5"/>
            <p:cNvSpPr>
              <a:spLocks/>
            </p:cNvSpPr>
            <p:nvPr userDrawn="1"/>
          </p:nvSpPr>
          <p:spPr bwMode="auto">
            <a:xfrm>
              <a:off x="266" y="570"/>
              <a:ext cx="4772" cy="1549"/>
            </a:xfrm>
            <a:custGeom>
              <a:avLst/>
              <a:gdLst/>
              <a:ahLst/>
              <a:cxnLst>
                <a:cxn ang="0">
                  <a:pos x="4772" y="2929"/>
                </a:cxn>
                <a:cxn ang="0">
                  <a:pos x="4719" y="2956"/>
                </a:cxn>
                <a:cxn ang="0">
                  <a:pos x="4658" y="2985"/>
                </a:cxn>
                <a:cxn ang="0">
                  <a:pos x="4574" y="3017"/>
                </a:cxn>
                <a:cxn ang="0">
                  <a:pos x="4472" y="3048"/>
                </a:cxn>
                <a:cxn ang="0">
                  <a:pos x="4351" y="3076"/>
                </a:cxn>
                <a:cxn ang="0">
                  <a:pos x="4215" y="3093"/>
                </a:cxn>
                <a:cxn ang="0">
                  <a:pos x="4141" y="3097"/>
                </a:cxn>
                <a:cxn ang="0">
                  <a:pos x="4065" y="3097"/>
                </a:cxn>
                <a:cxn ang="0">
                  <a:pos x="3984" y="3092"/>
                </a:cxn>
                <a:cxn ang="0">
                  <a:pos x="3902" y="3082"/>
                </a:cxn>
                <a:cxn ang="0">
                  <a:pos x="3818" y="3066"/>
                </a:cxn>
                <a:cxn ang="0">
                  <a:pos x="3730" y="3045"/>
                </a:cxn>
                <a:cxn ang="0">
                  <a:pos x="3640" y="3016"/>
                </a:cxn>
                <a:cxn ang="0">
                  <a:pos x="3548" y="2980"/>
                </a:cxn>
                <a:cxn ang="0">
                  <a:pos x="3455" y="2937"/>
                </a:cxn>
                <a:cxn ang="0">
                  <a:pos x="3361" y="2885"/>
                </a:cxn>
                <a:cxn ang="0">
                  <a:pos x="3265" y="2824"/>
                </a:cxn>
                <a:cxn ang="0">
                  <a:pos x="3169" y="2754"/>
                </a:cxn>
                <a:cxn ang="0">
                  <a:pos x="3072" y="2673"/>
                </a:cxn>
                <a:cxn ang="0">
                  <a:pos x="2974" y="2583"/>
                </a:cxn>
                <a:cxn ang="0">
                  <a:pos x="2876" y="2481"/>
                </a:cxn>
                <a:cxn ang="0">
                  <a:pos x="2778" y="2367"/>
                </a:cxn>
                <a:cxn ang="0">
                  <a:pos x="2681" y="2241"/>
                </a:cxn>
                <a:cxn ang="0">
                  <a:pos x="2583" y="2102"/>
                </a:cxn>
                <a:cxn ang="0">
                  <a:pos x="2488" y="1960"/>
                </a:cxn>
                <a:cxn ang="0">
                  <a:pos x="2303" y="1695"/>
                </a:cxn>
                <a:cxn ang="0">
                  <a:pos x="2125" y="1456"/>
                </a:cxn>
                <a:cxn ang="0">
                  <a:pos x="1953" y="1240"/>
                </a:cxn>
                <a:cxn ang="0">
                  <a:pos x="1788" y="1046"/>
                </a:cxn>
                <a:cxn ang="0">
                  <a:pos x="1628" y="873"/>
                </a:cxn>
                <a:cxn ang="0">
                  <a:pos x="1471" y="720"/>
                </a:cxn>
                <a:cxn ang="0">
                  <a:pos x="1317" y="584"/>
                </a:cxn>
                <a:cxn ang="0">
                  <a:pos x="1166" y="466"/>
                </a:cxn>
                <a:cxn ang="0">
                  <a:pos x="1014" y="365"/>
                </a:cxn>
                <a:cxn ang="0">
                  <a:pos x="865" y="277"/>
                </a:cxn>
                <a:cxn ang="0">
                  <a:pos x="713" y="203"/>
                </a:cxn>
                <a:cxn ang="0">
                  <a:pos x="560" y="140"/>
                </a:cxn>
                <a:cxn ang="0">
                  <a:pos x="405" y="90"/>
                </a:cxn>
                <a:cxn ang="0">
                  <a:pos x="247" y="48"/>
                </a:cxn>
                <a:cxn ang="0">
                  <a:pos x="84" y="14"/>
                </a:cxn>
              </a:cxnLst>
              <a:rect l="0" t="0" r="r" b="b"/>
              <a:pathLst>
                <a:path w="4772" h="3097">
                  <a:moveTo>
                    <a:pt x="4772" y="2929"/>
                  </a:moveTo>
                  <a:lnTo>
                    <a:pt x="4772" y="2929"/>
                  </a:lnTo>
                  <a:lnTo>
                    <a:pt x="4758" y="2937"/>
                  </a:lnTo>
                  <a:lnTo>
                    <a:pt x="4719" y="2956"/>
                  </a:lnTo>
                  <a:lnTo>
                    <a:pt x="4691" y="2971"/>
                  </a:lnTo>
                  <a:lnTo>
                    <a:pt x="4658" y="2985"/>
                  </a:lnTo>
                  <a:lnTo>
                    <a:pt x="4619" y="3001"/>
                  </a:lnTo>
                  <a:lnTo>
                    <a:pt x="4574" y="3017"/>
                  </a:lnTo>
                  <a:lnTo>
                    <a:pt x="4526" y="3034"/>
                  </a:lnTo>
                  <a:lnTo>
                    <a:pt x="4472" y="3048"/>
                  </a:lnTo>
                  <a:lnTo>
                    <a:pt x="4413" y="3063"/>
                  </a:lnTo>
                  <a:lnTo>
                    <a:pt x="4351" y="3076"/>
                  </a:lnTo>
                  <a:lnTo>
                    <a:pt x="4286" y="3085"/>
                  </a:lnTo>
                  <a:lnTo>
                    <a:pt x="4215" y="3093"/>
                  </a:lnTo>
                  <a:lnTo>
                    <a:pt x="4179" y="3095"/>
                  </a:lnTo>
                  <a:lnTo>
                    <a:pt x="4141" y="3097"/>
                  </a:lnTo>
                  <a:lnTo>
                    <a:pt x="4104" y="3097"/>
                  </a:lnTo>
                  <a:lnTo>
                    <a:pt x="4065" y="3097"/>
                  </a:lnTo>
                  <a:lnTo>
                    <a:pt x="4025" y="3095"/>
                  </a:lnTo>
                  <a:lnTo>
                    <a:pt x="3984" y="3092"/>
                  </a:lnTo>
                  <a:lnTo>
                    <a:pt x="3944" y="3087"/>
                  </a:lnTo>
                  <a:lnTo>
                    <a:pt x="3902" y="3082"/>
                  </a:lnTo>
                  <a:lnTo>
                    <a:pt x="3859" y="3076"/>
                  </a:lnTo>
                  <a:lnTo>
                    <a:pt x="3818" y="3066"/>
                  </a:lnTo>
                  <a:lnTo>
                    <a:pt x="3773" y="3056"/>
                  </a:lnTo>
                  <a:lnTo>
                    <a:pt x="3730" y="3045"/>
                  </a:lnTo>
                  <a:lnTo>
                    <a:pt x="3684" y="3032"/>
                  </a:lnTo>
                  <a:lnTo>
                    <a:pt x="3640" y="3016"/>
                  </a:lnTo>
                  <a:lnTo>
                    <a:pt x="3594" y="3000"/>
                  </a:lnTo>
                  <a:lnTo>
                    <a:pt x="3548" y="2980"/>
                  </a:lnTo>
                  <a:lnTo>
                    <a:pt x="3503" y="2959"/>
                  </a:lnTo>
                  <a:lnTo>
                    <a:pt x="3455" y="2937"/>
                  </a:lnTo>
                  <a:lnTo>
                    <a:pt x="3408" y="2912"/>
                  </a:lnTo>
                  <a:lnTo>
                    <a:pt x="3361" y="2885"/>
                  </a:lnTo>
                  <a:lnTo>
                    <a:pt x="3314" y="2856"/>
                  </a:lnTo>
                  <a:lnTo>
                    <a:pt x="3265" y="2824"/>
                  </a:lnTo>
                  <a:lnTo>
                    <a:pt x="3218" y="2790"/>
                  </a:lnTo>
                  <a:lnTo>
                    <a:pt x="3169" y="2754"/>
                  </a:lnTo>
                  <a:lnTo>
                    <a:pt x="3121" y="2715"/>
                  </a:lnTo>
                  <a:lnTo>
                    <a:pt x="3072" y="2673"/>
                  </a:lnTo>
                  <a:lnTo>
                    <a:pt x="3024" y="2630"/>
                  </a:lnTo>
                  <a:lnTo>
                    <a:pt x="2974" y="2583"/>
                  </a:lnTo>
                  <a:lnTo>
                    <a:pt x="2925" y="2533"/>
                  </a:lnTo>
                  <a:lnTo>
                    <a:pt x="2876" y="2481"/>
                  </a:lnTo>
                  <a:lnTo>
                    <a:pt x="2828" y="2425"/>
                  </a:lnTo>
                  <a:lnTo>
                    <a:pt x="2778" y="2367"/>
                  </a:lnTo>
                  <a:lnTo>
                    <a:pt x="2729" y="2305"/>
                  </a:lnTo>
                  <a:lnTo>
                    <a:pt x="2681" y="2241"/>
                  </a:lnTo>
                  <a:lnTo>
                    <a:pt x="2632" y="2173"/>
                  </a:lnTo>
                  <a:lnTo>
                    <a:pt x="2583" y="2102"/>
                  </a:lnTo>
                  <a:lnTo>
                    <a:pt x="2583" y="2102"/>
                  </a:lnTo>
                  <a:lnTo>
                    <a:pt x="2488" y="1960"/>
                  </a:lnTo>
                  <a:lnTo>
                    <a:pt x="2395" y="1824"/>
                  </a:lnTo>
                  <a:lnTo>
                    <a:pt x="2303" y="1695"/>
                  </a:lnTo>
                  <a:lnTo>
                    <a:pt x="2213" y="1572"/>
                  </a:lnTo>
                  <a:lnTo>
                    <a:pt x="2125" y="1456"/>
                  </a:lnTo>
                  <a:lnTo>
                    <a:pt x="2038" y="1345"/>
                  </a:lnTo>
                  <a:lnTo>
                    <a:pt x="1953" y="1240"/>
                  </a:lnTo>
                  <a:lnTo>
                    <a:pt x="1870" y="1140"/>
                  </a:lnTo>
                  <a:lnTo>
                    <a:pt x="1788" y="1046"/>
                  </a:lnTo>
                  <a:lnTo>
                    <a:pt x="1707" y="957"/>
                  </a:lnTo>
                  <a:lnTo>
                    <a:pt x="1628" y="873"/>
                  </a:lnTo>
                  <a:lnTo>
                    <a:pt x="1549" y="794"/>
                  </a:lnTo>
                  <a:lnTo>
                    <a:pt x="1471" y="720"/>
                  </a:lnTo>
                  <a:lnTo>
                    <a:pt x="1394" y="649"/>
                  </a:lnTo>
                  <a:lnTo>
                    <a:pt x="1317" y="584"/>
                  </a:lnTo>
                  <a:lnTo>
                    <a:pt x="1241" y="523"/>
                  </a:lnTo>
                  <a:lnTo>
                    <a:pt x="1166" y="466"/>
                  </a:lnTo>
                  <a:lnTo>
                    <a:pt x="1089" y="413"/>
                  </a:lnTo>
                  <a:lnTo>
                    <a:pt x="1014" y="365"/>
                  </a:lnTo>
                  <a:lnTo>
                    <a:pt x="940" y="319"/>
                  </a:lnTo>
                  <a:lnTo>
                    <a:pt x="865" y="277"/>
                  </a:lnTo>
                  <a:lnTo>
                    <a:pt x="790" y="239"/>
                  </a:lnTo>
                  <a:lnTo>
                    <a:pt x="713" y="203"/>
                  </a:lnTo>
                  <a:lnTo>
                    <a:pt x="637" y="171"/>
                  </a:lnTo>
                  <a:lnTo>
                    <a:pt x="560" y="140"/>
                  </a:lnTo>
                  <a:lnTo>
                    <a:pt x="484" y="114"/>
                  </a:lnTo>
                  <a:lnTo>
                    <a:pt x="405" y="90"/>
                  </a:lnTo>
                  <a:lnTo>
                    <a:pt x="327" y="67"/>
                  </a:lnTo>
                  <a:lnTo>
                    <a:pt x="247" y="48"/>
                  </a:lnTo>
                  <a:lnTo>
                    <a:pt x="166" y="30"/>
                  </a:lnTo>
                  <a:lnTo>
                    <a:pt x="84" y="14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57798" name="Freeform 6"/>
            <p:cNvSpPr>
              <a:spLocks/>
            </p:cNvSpPr>
            <p:nvPr userDrawn="1"/>
          </p:nvSpPr>
          <p:spPr bwMode="auto">
            <a:xfrm>
              <a:off x="275" y="591"/>
              <a:ext cx="4814" cy="1515"/>
            </a:xfrm>
            <a:custGeom>
              <a:avLst/>
              <a:gdLst/>
              <a:ahLst/>
              <a:cxnLst>
                <a:cxn ang="0">
                  <a:pos x="4814" y="2845"/>
                </a:cxn>
                <a:cxn ang="0">
                  <a:pos x="4763" y="2874"/>
                </a:cxn>
                <a:cxn ang="0">
                  <a:pos x="4701" y="2904"/>
                </a:cxn>
                <a:cxn ang="0">
                  <a:pos x="4618" y="2938"/>
                </a:cxn>
                <a:cxn ang="0">
                  <a:pos x="4517" y="2972"/>
                </a:cxn>
                <a:cxn ang="0">
                  <a:pos x="4396" y="3001"/>
                </a:cxn>
                <a:cxn ang="0">
                  <a:pos x="4260" y="3021"/>
                </a:cxn>
                <a:cxn ang="0">
                  <a:pos x="4186" y="3027"/>
                </a:cxn>
                <a:cxn ang="0">
                  <a:pos x="4110" y="3029"/>
                </a:cxn>
                <a:cxn ang="0">
                  <a:pos x="4031" y="3025"/>
                </a:cxn>
                <a:cxn ang="0">
                  <a:pos x="3948" y="3016"/>
                </a:cxn>
                <a:cxn ang="0">
                  <a:pos x="3863" y="3003"/>
                </a:cxn>
                <a:cxn ang="0">
                  <a:pos x="3774" y="2983"/>
                </a:cxn>
                <a:cxn ang="0">
                  <a:pos x="3684" y="2956"/>
                </a:cxn>
                <a:cxn ang="0">
                  <a:pos x="3592" y="2922"/>
                </a:cxn>
                <a:cxn ang="0">
                  <a:pos x="3499" y="2880"/>
                </a:cxn>
                <a:cxn ang="0">
                  <a:pos x="3403" y="2830"/>
                </a:cxn>
                <a:cxn ang="0">
                  <a:pos x="3308" y="2770"/>
                </a:cxn>
                <a:cxn ang="0">
                  <a:pos x="3209" y="2703"/>
                </a:cxn>
                <a:cxn ang="0">
                  <a:pos x="3110" y="2623"/>
                </a:cxn>
                <a:cxn ang="0">
                  <a:pos x="3012" y="2535"/>
                </a:cxn>
                <a:cxn ang="0">
                  <a:pos x="2913" y="2433"/>
                </a:cxn>
                <a:cxn ang="0">
                  <a:pos x="2813" y="2321"/>
                </a:cxn>
                <a:cxn ang="0">
                  <a:pos x="2713" y="2197"/>
                </a:cxn>
                <a:cxn ang="0">
                  <a:pos x="2615" y="2058"/>
                </a:cxn>
                <a:cxn ang="0">
                  <a:pos x="2516" y="1918"/>
                </a:cxn>
                <a:cxn ang="0">
                  <a:pos x="2327" y="1656"/>
                </a:cxn>
                <a:cxn ang="0">
                  <a:pos x="2145" y="1419"/>
                </a:cxn>
                <a:cxn ang="0">
                  <a:pos x="1972" y="1206"/>
                </a:cxn>
                <a:cxn ang="0">
                  <a:pos x="1802" y="1014"/>
                </a:cxn>
                <a:cxn ang="0">
                  <a:pos x="1640" y="842"/>
                </a:cxn>
                <a:cxn ang="0">
                  <a:pos x="1480" y="692"/>
                </a:cxn>
                <a:cxn ang="0">
                  <a:pos x="1325" y="560"/>
                </a:cxn>
                <a:cxn ang="0">
                  <a:pos x="1172" y="444"/>
                </a:cxn>
                <a:cxn ang="0">
                  <a:pos x="1019" y="343"/>
                </a:cxn>
                <a:cxn ang="0">
                  <a:pos x="868" y="260"/>
                </a:cxn>
                <a:cxn ang="0">
                  <a:pos x="715" y="188"/>
                </a:cxn>
                <a:cxn ang="0">
                  <a:pos x="563" y="129"/>
                </a:cxn>
                <a:cxn ang="0">
                  <a:pos x="406" y="80"/>
                </a:cxn>
                <a:cxn ang="0">
                  <a:pos x="247" y="42"/>
                </a:cxn>
                <a:cxn ang="0">
                  <a:pos x="84" y="11"/>
                </a:cxn>
              </a:cxnLst>
              <a:rect l="0" t="0" r="r" b="b"/>
              <a:pathLst>
                <a:path w="4814" h="3029">
                  <a:moveTo>
                    <a:pt x="4814" y="2845"/>
                  </a:moveTo>
                  <a:lnTo>
                    <a:pt x="4814" y="2845"/>
                  </a:lnTo>
                  <a:lnTo>
                    <a:pt x="4801" y="2853"/>
                  </a:lnTo>
                  <a:lnTo>
                    <a:pt x="4763" y="2874"/>
                  </a:lnTo>
                  <a:lnTo>
                    <a:pt x="4735" y="2888"/>
                  </a:lnTo>
                  <a:lnTo>
                    <a:pt x="4701" y="2904"/>
                  </a:lnTo>
                  <a:lnTo>
                    <a:pt x="4663" y="2921"/>
                  </a:lnTo>
                  <a:lnTo>
                    <a:pt x="4618" y="2938"/>
                  </a:lnTo>
                  <a:lnTo>
                    <a:pt x="4570" y="2954"/>
                  </a:lnTo>
                  <a:lnTo>
                    <a:pt x="4517" y="2972"/>
                  </a:lnTo>
                  <a:lnTo>
                    <a:pt x="4459" y="2987"/>
                  </a:lnTo>
                  <a:lnTo>
                    <a:pt x="4396" y="3001"/>
                  </a:lnTo>
                  <a:lnTo>
                    <a:pt x="4331" y="3013"/>
                  </a:lnTo>
                  <a:lnTo>
                    <a:pt x="4260" y="3021"/>
                  </a:lnTo>
                  <a:lnTo>
                    <a:pt x="4224" y="3024"/>
                  </a:lnTo>
                  <a:lnTo>
                    <a:pt x="4186" y="3027"/>
                  </a:lnTo>
                  <a:lnTo>
                    <a:pt x="4149" y="3027"/>
                  </a:lnTo>
                  <a:lnTo>
                    <a:pt x="4110" y="3029"/>
                  </a:lnTo>
                  <a:lnTo>
                    <a:pt x="4071" y="3027"/>
                  </a:lnTo>
                  <a:lnTo>
                    <a:pt x="4031" y="3025"/>
                  </a:lnTo>
                  <a:lnTo>
                    <a:pt x="3989" y="3021"/>
                  </a:lnTo>
                  <a:lnTo>
                    <a:pt x="3948" y="3016"/>
                  </a:lnTo>
                  <a:lnTo>
                    <a:pt x="3906" y="3011"/>
                  </a:lnTo>
                  <a:lnTo>
                    <a:pt x="3863" y="3003"/>
                  </a:lnTo>
                  <a:lnTo>
                    <a:pt x="3818" y="2993"/>
                  </a:lnTo>
                  <a:lnTo>
                    <a:pt x="3774" y="2983"/>
                  </a:lnTo>
                  <a:lnTo>
                    <a:pt x="3730" y="2971"/>
                  </a:lnTo>
                  <a:lnTo>
                    <a:pt x="3684" y="2956"/>
                  </a:lnTo>
                  <a:lnTo>
                    <a:pt x="3639" y="2940"/>
                  </a:lnTo>
                  <a:lnTo>
                    <a:pt x="3592" y="2922"/>
                  </a:lnTo>
                  <a:lnTo>
                    <a:pt x="3546" y="2903"/>
                  </a:lnTo>
                  <a:lnTo>
                    <a:pt x="3499" y="2880"/>
                  </a:lnTo>
                  <a:lnTo>
                    <a:pt x="3452" y="2856"/>
                  </a:lnTo>
                  <a:lnTo>
                    <a:pt x="3403" y="2830"/>
                  </a:lnTo>
                  <a:lnTo>
                    <a:pt x="3356" y="2801"/>
                  </a:lnTo>
                  <a:lnTo>
                    <a:pt x="3308" y="2770"/>
                  </a:lnTo>
                  <a:lnTo>
                    <a:pt x="3259" y="2738"/>
                  </a:lnTo>
                  <a:lnTo>
                    <a:pt x="3209" y="2703"/>
                  </a:lnTo>
                  <a:lnTo>
                    <a:pt x="3160" y="2664"/>
                  </a:lnTo>
                  <a:lnTo>
                    <a:pt x="3110" y="2623"/>
                  </a:lnTo>
                  <a:lnTo>
                    <a:pt x="3062" y="2580"/>
                  </a:lnTo>
                  <a:lnTo>
                    <a:pt x="3012" y="2535"/>
                  </a:lnTo>
                  <a:lnTo>
                    <a:pt x="2962" y="2485"/>
                  </a:lnTo>
                  <a:lnTo>
                    <a:pt x="2913" y="2433"/>
                  </a:lnTo>
                  <a:lnTo>
                    <a:pt x="2863" y="2378"/>
                  </a:lnTo>
                  <a:lnTo>
                    <a:pt x="2813" y="2321"/>
                  </a:lnTo>
                  <a:lnTo>
                    <a:pt x="2763" y="2260"/>
                  </a:lnTo>
                  <a:lnTo>
                    <a:pt x="2713" y="2197"/>
                  </a:lnTo>
                  <a:lnTo>
                    <a:pt x="2663" y="2129"/>
                  </a:lnTo>
                  <a:lnTo>
                    <a:pt x="2615" y="2058"/>
                  </a:lnTo>
                  <a:lnTo>
                    <a:pt x="2615" y="2058"/>
                  </a:lnTo>
                  <a:lnTo>
                    <a:pt x="2516" y="1918"/>
                  </a:lnTo>
                  <a:lnTo>
                    <a:pt x="2420" y="1784"/>
                  </a:lnTo>
                  <a:lnTo>
                    <a:pt x="2327" y="1656"/>
                  </a:lnTo>
                  <a:lnTo>
                    <a:pt x="2236" y="1535"/>
                  </a:lnTo>
                  <a:lnTo>
                    <a:pt x="2145" y="1419"/>
                  </a:lnTo>
                  <a:lnTo>
                    <a:pt x="2058" y="1309"/>
                  </a:lnTo>
                  <a:lnTo>
                    <a:pt x="1972" y="1206"/>
                  </a:lnTo>
                  <a:lnTo>
                    <a:pt x="1887" y="1107"/>
                  </a:lnTo>
                  <a:lnTo>
                    <a:pt x="1802" y="1014"/>
                  </a:lnTo>
                  <a:lnTo>
                    <a:pt x="1721" y="925"/>
                  </a:lnTo>
                  <a:lnTo>
                    <a:pt x="1640" y="842"/>
                  </a:lnTo>
                  <a:lnTo>
                    <a:pt x="1559" y="765"/>
                  </a:lnTo>
                  <a:lnTo>
                    <a:pt x="1480" y="692"/>
                  </a:lnTo>
                  <a:lnTo>
                    <a:pt x="1403" y="623"/>
                  </a:lnTo>
                  <a:lnTo>
                    <a:pt x="1325" y="560"/>
                  </a:lnTo>
                  <a:lnTo>
                    <a:pt x="1248" y="499"/>
                  </a:lnTo>
                  <a:lnTo>
                    <a:pt x="1172" y="444"/>
                  </a:lnTo>
                  <a:lnTo>
                    <a:pt x="1096" y="392"/>
                  </a:lnTo>
                  <a:lnTo>
                    <a:pt x="1019" y="343"/>
                  </a:lnTo>
                  <a:lnTo>
                    <a:pt x="944" y="300"/>
                  </a:lnTo>
                  <a:lnTo>
                    <a:pt x="868" y="260"/>
                  </a:lnTo>
                  <a:lnTo>
                    <a:pt x="792" y="222"/>
                  </a:lnTo>
                  <a:lnTo>
                    <a:pt x="715" y="188"/>
                  </a:lnTo>
                  <a:lnTo>
                    <a:pt x="639" y="158"/>
                  </a:lnTo>
                  <a:lnTo>
                    <a:pt x="563" y="129"/>
                  </a:lnTo>
                  <a:lnTo>
                    <a:pt x="485" y="103"/>
                  </a:lnTo>
                  <a:lnTo>
                    <a:pt x="406" y="80"/>
                  </a:lnTo>
                  <a:lnTo>
                    <a:pt x="327" y="61"/>
                  </a:lnTo>
                  <a:lnTo>
                    <a:pt x="247" y="42"/>
                  </a:lnTo>
                  <a:lnTo>
                    <a:pt x="165" y="25"/>
                  </a:lnTo>
                  <a:lnTo>
                    <a:pt x="84" y="11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57799" name="Freeform 7"/>
            <p:cNvSpPr>
              <a:spLocks/>
            </p:cNvSpPr>
            <p:nvPr userDrawn="1"/>
          </p:nvSpPr>
          <p:spPr bwMode="auto">
            <a:xfrm>
              <a:off x="284" y="611"/>
              <a:ext cx="4856" cy="1481"/>
            </a:xfrm>
            <a:custGeom>
              <a:avLst/>
              <a:gdLst/>
              <a:ahLst/>
              <a:cxnLst>
                <a:cxn ang="0">
                  <a:pos x="4856" y="2763"/>
                </a:cxn>
                <a:cxn ang="0">
                  <a:pos x="4805" y="2793"/>
                </a:cxn>
                <a:cxn ang="0">
                  <a:pos x="4745" y="2824"/>
                </a:cxn>
                <a:cxn ang="0">
                  <a:pos x="4662" y="2860"/>
                </a:cxn>
                <a:cxn ang="0">
                  <a:pos x="4561" y="2897"/>
                </a:cxn>
                <a:cxn ang="0">
                  <a:pos x="4441" y="2927"/>
                </a:cxn>
                <a:cxn ang="0">
                  <a:pos x="4305" y="2952"/>
                </a:cxn>
                <a:cxn ang="0">
                  <a:pos x="4232" y="2958"/>
                </a:cxn>
                <a:cxn ang="0">
                  <a:pos x="4155" y="2961"/>
                </a:cxn>
                <a:cxn ang="0">
                  <a:pos x="4076" y="2960"/>
                </a:cxn>
                <a:cxn ang="0">
                  <a:pos x="3993" y="2953"/>
                </a:cxn>
                <a:cxn ang="0">
                  <a:pos x="3907" y="2940"/>
                </a:cxn>
                <a:cxn ang="0">
                  <a:pos x="3819" y="2923"/>
                </a:cxn>
                <a:cxn ang="0">
                  <a:pos x="3729" y="2897"/>
                </a:cxn>
                <a:cxn ang="0">
                  <a:pos x="3636" y="2864"/>
                </a:cxn>
                <a:cxn ang="0">
                  <a:pos x="3541" y="2824"/>
                </a:cxn>
                <a:cxn ang="0">
                  <a:pos x="3446" y="2776"/>
                </a:cxn>
                <a:cxn ang="0">
                  <a:pos x="3348" y="2719"/>
                </a:cxn>
                <a:cxn ang="0">
                  <a:pos x="3250" y="2651"/>
                </a:cxn>
                <a:cxn ang="0">
                  <a:pos x="3150" y="2574"/>
                </a:cxn>
                <a:cxn ang="0">
                  <a:pos x="3050" y="2487"/>
                </a:cxn>
                <a:cxn ang="0">
                  <a:pos x="2949" y="2388"/>
                </a:cxn>
                <a:cxn ang="0">
                  <a:pos x="2847" y="2277"/>
                </a:cxn>
                <a:cxn ang="0">
                  <a:pos x="2746" y="2154"/>
                </a:cxn>
                <a:cxn ang="0">
                  <a:pos x="2645" y="2018"/>
                </a:cxn>
                <a:cxn ang="0">
                  <a:pos x="2545" y="1878"/>
                </a:cxn>
                <a:cxn ang="0">
                  <a:pos x="2352" y="1618"/>
                </a:cxn>
                <a:cxn ang="0">
                  <a:pos x="2167" y="1384"/>
                </a:cxn>
                <a:cxn ang="0">
                  <a:pos x="1989" y="1172"/>
                </a:cxn>
                <a:cxn ang="0">
                  <a:pos x="1818" y="983"/>
                </a:cxn>
                <a:cxn ang="0">
                  <a:pos x="1652" y="815"/>
                </a:cxn>
                <a:cxn ang="0">
                  <a:pos x="1491" y="667"/>
                </a:cxn>
                <a:cxn ang="0">
                  <a:pos x="1334" y="536"/>
                </a:cxn>
                <a:cxn ang="0">
                  <a:pos x="1178" y="423"/>
                </a:cxn>
                <a:cxn ang="0">
                  <a:pos x="1024" y="326"/>
                </a:cxn>
                <a:cxn ang="0">
                  <a:pos x="872" y="245"/>
                </a:cxn>
                <a:cxn ang="0">
                  <a:pos x="719" y="176"/>
                </a:cxn>
                <a:cxn ang="0">
                  <a:pos x="565" y="119"/>
                </a:cxn>
                <a:cxn ang="0">
                  <a:pos x="408" y="74"/>
                </a:cxn>
                <a:cxn ang="0">
                  <a:pos x="248" y="39"/>
                </a:cxn>
                <a:cxn ang="0">
                  <a:pos x="83" y="11"/>
                </a:cxn>
              </a:cxnLst>
              <a:rect l="0" t="0" r="r" b="b"/>
              <a:pathLst>
                <a:path w="4856" h="2961">
                  <a:moveTo>
                    <a:pt x="4856" y="2763"/>
                  </a:moveTo>
                  <a:lnTo>
                    <a:pt x="4856" y="2763"/>
                  </a:lnTo>
                  <a:lnTo>
                    <a:pt x="4844" y="2771"/>
                  </a:lnTo>
                  <a:lnTo>
                    <a:pt x="4805" y="2793"/>
                  </a:lnTo>
                  <a:lnTo>
                    <a:pt x="4777" y="2808"/>
                  </a:lnTo>
                  <a:lnTo>
                    <a:pt x="4745" y="2824"/>
                  </a:lnTo>
                  <a:lnTo>
                    <a:pt x="4706" y="2842"/>
                  </a:lnTo>
                  <a:lnTo>
                    <a:pt x="4662" y="2860"/>
                  </a:lnTo>
                  <a:lnTo>
                    <a:pt x="4613" y="2879"/>
                  </a:lnTo>
                  <a:lnTo>
                    <a:pt x="4561" y="2897"/>
                  </a:lnTo>
                  <a:lnTo>
                    <a:pt x="4504" y="2913"/>
                  </a:lnTo>
                  <a:lnTo>
                    <a:pt x="4441" y="2927"/>
                  </a:lnTo>
                  <a:lnTo>
                    <a:pt x="4375" y="2940"/>
                  </a:lnTo>
                  <a:lnTo>
                    <a:pt x="4305" y="2952"/>
                  </a:lnTo>
                  <a:lnTo>
                    <a:pt x="4269" y="2955"/>
                  </a:lnTo>
                  <a:lnTo>
                    <a:pt x="4232" y="2958"/>
                  </a:lnTo>
                  <a:lnTo>
                    <a:pt x="4194" y="2960"/>
                  </a:lnTo>
                  <a:lnTo>
                    <a:pt x="4155" y="2961"/>
                  </a:lnTo>
                  <a:lnTo>
                    <a:pt x="4116" y="2961"/>
                  </a:lnTo>
                  <a:lnTo>
                    <a:pt x="4076" y="2960"/>
                  </a:lnTo>
                  <a:lnTo>
                    <a:pt x="4034" y="2956"/>
                  </a:lnTo>
                  <a:lnTo>
                    <a:pt x="3993" y="2953"/>
                  </a:lnTo>
                  <a:lnTo>
                    <a:pt x="3950" y="2947"/>
                  </a:lnTo>
                  <a:lnTo>
                    <a:pt x="3907" y="2940"/>
                  </a:lnTo>
                  <a:lnTo>
                    <a:pt x="3864" y="2932"/>
                  </a:lnTo>
                  <a:lnTo>
                    <a:pt x="3819" y="2923"/>
                  </a:lnTo>
                  <a:lnTo>
                    <a:pt x="3773" y="2911"/>
                  </a:lnTo>
                  <a:lnTo>
                    <a:pt x="3729" y="2897"/>
                  </a:lnTo>
                  <a:lnTo>
                    <a:pt x="3683" y="2882"/>
                  </a:lnTo>
                  <a:lnTo>
                    <a:pt x="3636" y="2864"/>
                  </a:lnTo>
                  <a:lnTo>
                    <a:pt x="3589" y="2845"/>
                  </a:lnTo>
                  <a:lnTo>
                    <a:pt x="3541" y="2824"/>
                  </a:lnTo>
                  <a:lnTo>
                    <a:pt x="3494" y="2801"/>
                  </a:lnTo>
                  <a:lnTo>
                    <a:pt x="3446" y="2776"/>
                  </a:lnTo>
                  <a:lnTo>
                    <a:pt x="3397" y="2748"/>
                  </a:lnTo>
                  <a:lnTo>
                    <a:pt x="3348" y="2719"/>
                  </a:lnTo>
                  <a:lnTo>
                    <a:pt x="3299" y="2687"/>
                  </a:lnTo>
                  <a:lnTo>
                    <a:pt x="3250" y="2651"/>
                  </a:lnTo>
                  <a:lnTo>
                    <a:pt x="3200" y="2614"/>
                  </a:lnTo>
                  <a:lnTo>
                    <a:pt x="3150" y="2574"/>
                  </a:lnTo>
                  <a:lnTo>
                    <a:pt x="3100" y="2532"/>
                  </a:lnTo>
                  <a:lnTo>
                    <a:pt x="3050" y="2487"/>
                  </a:lnTo>
                  <a:lnTo>
                    <a:pt x="3000" y="2438"/>
                  </a:lnTo>
                  <a:lnTo>
                    <a:pt x="2949" y="2388"/>
                  </a:lnTo>
                  <a:lnTo>
                    <a:pt x="2899" y="2333"/>
                  </a:lnTo>
                  <a:lnTo>
                    <a:pt x="2847" y="2277"/>
                  </a:lnTo>
                  <a:lnTo>
                    <a:pt x="2797" y="2217"/>
                  </a:lnTo>
                  <a:lnTo>
                    <a:pt x="2746" y="2154"/>
                  </a:lnTo>
                  <a:lnTo>
                    <a:pt x="2696" y="2088"/>
                  </a:lnTo>
                  <a:lnTo>
                    <a:pt x="2645" y="2018"/>
                  </a:lnTo>
                  <a:lnTo>
                    <a:pt x="2645" y="2018"/>
                  </a:lnTo>
                  <a:lnTo>
                    <a:pt x="2545" y="1878"/>
                  </a:lnTo>
                  <a:lnTo>
                    <a:pt x="2447" y="1745"/>
                  </a:lnTo>
                  <a:lnTo>
                    <a:pt x="2352" y="1618"/>
                  </a:lnTo>
                  <a:lnTo>
                    <a:pt x="2259" y="1498"/>
                  </a:lnTo>
                  <a:lnTo>
                    <a:pt x="2167" y="1384"/>
                  </a:lnTo>
                  <a:lnTo>
                    <a:pt x="2077" y="1276"/>
                  </a:lnTo>
                  <a:lnTo>
                    <a:pt x="1989" y="1172"/>
                  </a:lnTo>
                  <a:lnTo>
                    <a:pt x="1903" y="1075"/>
                  </a:lnTo>
                  <a:lnTo>
                    <a:pt x="1818" y="983"/>
                  </a:lnTo>
                  <a:lnTo>
                    <a:pt x="1735" y="896"/>
                  </a:lnTo>
                  <a:lnTo>
                    <a:pt x="1652" y="815"/>
                  </a:lnTo>
                  <a:lnTo>
                    <a:pt x="1571" y="738"/>
                  </a:lnTo>
                  <a:lnTo>
                    <a:pt x="1491" y="667"/>
                  </a:lnTo>
                  <a:lnTo>
                    <a:pt x="1412" y="599"/>
                  </a:lnTo>
                  <a:lnTo>
                    <a:pt x="1334" y="536"/>
                  </a:lnTo>
                  <a:lnTo>
                    <a:pt x="1256" y="478"/>
                  </a:lnTo>
                  <a:lnTo>
                    <a:pt x="1178" y="423"/>
                  </a:lnTo>
                  <a:lnTo>
                    <a:pt x="1102" y="373"/>
                  </a:lnTo>
                  <a:lnTo>
                    <a:pt x="1024" y="326"/>
                  </a:lnTo>
                  <a:lnTo>
                    <a:pt x="948" y="284"/>
                  </a:lnTo>
                  <a:lnTo>
                    <a:pt x="872" y="245"/>
                  </a:lnTo>
                  <a:lnTo>
                    <a:pt x="795" y="208"/>
                  </a:lnTo>
                  <a:lnTo>
                    <a:pt x="719" y="176"/>
                  </a:lnTo>
                  <a:lnTo>
                    <a:pt x="641" y="147"/>
                  </a:lnTo>
                  <a:lnTo>
                    <a:pt x="565" y="119"/>
                  </a:lnTo>
                  <a:lnTo>
                    <a:pt x="486" y="95"/>
                  </a:lnTo>
                  <a:lnTo>
                    <a:pt x="408" y="74"/>
                  </a:lnTo>
                  <a:lnTo>
                    <a:pt x="327" y="55"/>
                  </a:lnTo>
                  <a:lnTo>
                    <a:pt x="248" y="39"/>
                  </a:lnTo>
                  <a:lnTo>
                    <a:pt x="166" y="24"/>
                  </a:lnTo>
                  <a:lnTo>
                    <a:pt x="83" y="11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57800" name="Freeform 8"/>
            <p:cNvSpPr>
              <a:spLocks/>
            </p:cNvSpPr>
            <p:nvPr userDrawn="1"/>
          </p:nvSpPr>
          <p:spPr bwMode="auto">
            <a:xfrm>
              <a:off x="293" y="633"/>
              <a:ext cx="4897" cy="1445"/>
            </a:xfrm>
            <a:custGeom>
              <a:avLst/>
              <a:gdLst/>
              <a:ahLst/>
              <a:cxnLst>
                <a:cxn ang="0">
                  <a:pos x="4897" y="2675"/>
                </a:cxn>
                <a:cxn ang="0">
                  <a:pos x="4847" y="2707"/>
                </a:cxn>
                <a:cxn ang="0">
                  <a:pos x="4788" y="2740"/>
                </a:cxn>
                <a:cxn ang="0">
                  <a:pos x="4706" y="2777"/>
                </a:cxn>
                <a:cxn ang="0">
                  <a:pos x="4604" y="2816"/>
                </a:cxn>
                <a:cxn ang="0">
                  <a:pos x="4485" y="2849"/>
                </a:cxn>
                <a:cxn ang="0">
                  <a:pos x="4350" y="2875"/>
                </a:cxn>
                <a:cxn ang="0">
                  <a:pos x="4277" y="2885"/>
                </a:cxn>
                <a:cxn ang="0">
                  <a:pos x="4200" y="2888"/>
                </a:cxn>
                <a:cxn ang="0">
                  <a:pos x="4120" y="2888"/>
                </a:cxn>
                <a:cxn ang="0">
                  <a:pos x="4036" y="2883"/>
                </a:cxn>
                <a:cxn ang="0">
                  <a:pos x="3952" y="2874"/>
                </a:cxn>
                <a:cxn ang="0">
                  <a:pos x="3863" y="2858"/>
                </a:cxn>
                <a:cxn ang="0">
                  <a:pos x="3773" y="2833"/>
                </a:cxn>
                <a:cxn ang="0">
                  <a:pos x="3680" y="2803"/>
                </a:cxn>
                <a:cxn ang="0">
                  <a:pos x="3584" y="2764"/>
                </a:cxn>
                <a:cxn ang="0">
                  <a:pos x="3488" y="2717"/>
                </a:cxn>
                <a:cxn ang="0">
                  <a:pos x="3389" y="2662"/>
                </a:cxn>
                <a:cxn ang="0">
                  <a:pos x="3290" y="2596"/>
                </a:cxn>
                <a:cxn ang="0">
                  <a:pos x="3190" y="2522"/>
                </a:cxn>
                <a:cxn ang="0">
                  <a:pos x="3087" y="2434"/>
                </a:cxn>
                <a:cxn ang="0">
                  <a:pos x="2985" y="2338"/>
                </a:cxn>
                <a:cxn ang="0">
                  <a:pos x="2881" y="2228"/>
                </a:cxn>
                <a:cxn ang="0">
                  <a:pos x="2779" y="2107"/>
                </a:cxn>
                <a:cxn ang="0">
                  <a:pos x="2676" y="1971"/>
                </a:cxn>
                <a:cxn ang="0">
                  <a:pos x="2573" y="1834"/>
                </a:cxn>
                <a:cxn ang="0">
                  <a:pos x="2376" y="1577"/>
                </a:cxn>
                <a:cxn ang="0">
                  <a:pos x="2188" y="1345"/>
                </a:cxn>
                <a:cxn ang="0">
                  <a:pos x="2007" y="1136"/>
                </a:cxn>
                <a:cxn ang="0">
                  <a:pos x="1833" y="949"/>
                </a:cxn>
                <a:cxn ang="0">
                  <a:pos x="1665" y="783"/>
                </a:cxn>
                <a:cxn ang="0">
                  <a:pos x="1501" y="637"/>
                </a:cxn>
                <a:cxn ang="0">
                  <a:pos x="1342" y="510"/>
                </a:cxn>
                <a:cxn ang="0">
                  <a:pos x="1185" y="400"/>
                </a:cxn>
                <a:cxn ang="0">
                  <a:pos x="1031" y="306"/>
                </a:cxn>
                <a:cxn ang="0">
                  <a:pos x="876" y="226"/>
                </a:cxn>
                <a:cxn ang="0">
                  <a:pos x="722" y="161"/>
                </a:cxn>
                <a:cxn ang="0">
                  <a:pos x="567" y="106"/>
                </a:cxn>
                <a:cxn ang="0">
                  <a:pos x="409" y="64"/>
                </a:cxn>
                <a:cxn ang="0">
                  <a:pos x="249" y="32"/>
                </a:cxn>
                <a:cxn ang="0">
                  <a:pos x="84" y="8"/>
                </a:cxn>
              </a:cxnLst>
              <a:rect l="0" t="0" r="r" b="b"/>
              <a:pathLst>
                <a:path w="4897" h="2890">
                  <a:moveTo>
                    <a:pt x="4897" y="2675"/>
                  </a:moveTo>
                  <a:lnTo>
                    <a:pt x="4897" y="2675"/>
                  </a:lnTo>
                  <a:lnTo>
                    <a:pt x="4885" y="2683"/>
                  </a:lnTo>
                  <a:lnTo>
                    <a:pt x="4847" y="2707"/>
                  </a:lnTo>
                  <a:lnTo>
                    <a:pt x="4820" y="2722"/>
                  </a:lnTo>
                  <a:lnTo>
                    <a:pt x="4788" y="2740"/>
                  </a:lnTo>
                  <a:lnTo>
                    <a:pt x="4749" y="2757"/>
                  </a:lnTo>
                  <a:lnTo>
                    <a:pt x="4706" y="2777"/>
                  </a:lnTo>
                  <a:lnTo>
                    <a:pt x="4657" y="2796"/>
                  </a:lnTo>
                  <a:lnTo>
                    <a:pt x="4604" y="2816"/>
                  </a:lnTo>
                  <a:lnTo>
                    <a:pt x="4547" y="2833"/>
                  </a:lnTo>
                  <a:lnTo>
                    <a:pt x="4485" y="2849"/>
                  </a:lnTo>
                  <a:lnTo>
                    <a:pt x="4420" y="2864"/>
                  </a:lnTo>
                  <a:lnTo>
                    <a:pt x="4350" y="2875"/>
                  </a:lnTo>
                  <a:lnTo>
                    <a:pt x="4314" y="2880"/>
                  </a:lnTo>
                  <a:lnTo>
                    <a:pt x="4277" y="2885"/>
                  </a:lnTo>
                  <a:lnTo>
                    <a:pt x="4239" y="2887"/>
                  </a:lnTo>
                  <a:lnTo>
                    <a:pt x="4200" y="2888"/>
                  </a:lnTo>
                  <a:lnTo>
                    <a:pt x="4160" y="2890"/>
                  </a:lnTo>
                  <a:lnTo>
                    <a:pt x="4120" y="2888"/>
                  </a:lnTo>
                  <a:lnTo>
                    <a:pt x="4078" y="2887"/>
                  </a:lnTo>
                  <a:lnTo>
                    <a:pt x="4036" y="2883"/>
                  </a:lnTo>
                  <a:lnTo>
                    <a:pt x="3995" y="2880"/>
                  </a:lnTo>
                  <a:lnTo>
                    <a:pt x="3952" y="2874"/>
                  </a:lnTo>
                  <a:lnTo>
                    <a:pt x="3907" y="2866"/>
                  </a:lnTo>
                  <a:lnTo>
                    <a:pt x="3863" y="2858"/>
                  </a:lnTo>
                  <a:lnTo>
                    <a:pt x="3818" y="2846"/>
                  </a:lnTo>
                  <a:lnTo>
                    <a:pt x="3773" y="2833"/>
                  </a:lnTo>
                  <a:lnTo>
                    <a:pt x="3725" y="2819"/>
                  </a:lnTo>
                  <a:lnTo>
                    <a:pt x="3680" y="2803"/>
                  </a:lnTo>
                  <a:lnTo>
                    <a:pt x="3632" y="2785"/>
                  </a:lnTo>
                  <a:lnTo>
                    <a:pt x="3584" y="2764"/>
                  </a:lnTo>
                  <a:lnTo>
                    <a:pt x="3537" y="2743"/>
                  </a:lnTo>
                  <a:lnTo>
                    <a:pt x="3488" y="2717"/>
                  </a:lnTo>
                  <a:lnTo>
                    <a:pt x="3438" y="2691"/>
                  </a:lnTo>
                  <a:lnTo>
                    <a:pt x="3389" y="2662"/>
                  </a:lnTo>
                  <a:lnTo>
                    <a:pt x="3339" y="2630"/>
                  </a:lnTo>
                  <a:lnTo>
                    <a:pt x="3290" y="2596"/>
                  </a:lnTo>
                  <a:lnTo>
                    <a:pt x="3240" y="2560"/>
                  </a:lnTo>
                  <a:lnTo>
                    <a:pt x="3190" y="2522"/>
                  </a:lnTo>
                  <a:lnTo>
                    <a:pt x="3138" y="2480"/>
                  </a:lnTo>
                  <a:lnTo>
                    <a:pt x="3087" y="2434"/>
                  </a:lnTo>
                  <a:lnTo>
                    <a:pt x="3037" y="2388"/>
                  </a:lnTo>
                  <a:lnTo>
                    <a:pt x="2985" y="2338"/>
                  </a:lnTo>
                  <a:lnTo>
                    <a:pt x="2934" y="2284"/>
                  </a:lnTo>
                  <a:lnTo>
                    <a:pt x="2881" y="2228"/>
                  </a:lnTo>
                  <a:lnTo>
                    <a:pt x="2830" y="2168"/>
                  </a:lnTo>
                  <a:lnTo>
                    <a:pt x="2779" y="2107"/>
                  </a:lnTo>
                  <a:lnTo>
                    <a:pt x="2727" y="2040"/>
                  </a:lnTo>
                  <a:lnTo>
                    <a:pt x="2676" y="1971"/>
                  </a:lnTo>
                  <a:lnTo>
                    <a:pt x="2676" y="1971"/>
                  </a:lnTo>
                  <a:lnTo>
                    <a:pt x="2573" y="1834"/>
                  </a:lnTo>
                  <a:lnTo>
                    <a:pt x="2473" y="1701"/>
                  </a:lnTo>
                  <a:lnTo>
                    <a:pt x="2376" y="1577"/>
                  </a:lnTo>
                  <a:lnTo>
                    <a:pt x="2282" y="1458"/>
                  </a:lnTo>
                  <a:lnTo>
                    <a:pt x="2188" y="1345"/>
                  </a:lnTo>
                  <a:lnTo>
                    <a:pt x="2097" y="1238"/>
                  </a:lnTo>
                  <a:lnTo>
                    <a:pt x="2007" y="1136"/>
                  </a:lnTo>
                  <a:lnTo>
                    <a:pt x="1919" y="1039"/>
                  </a:lnTo>
                  <a:lnTo>
                    <a:pt x="1833" y="949"/>
                  </a:lnTo>
                  <a:lnTo>
                    <a:pt x="1748" y="863"/>
                  </a:lnTo>
                  <a:lnTo>
                    <a:pt x="1665" y="783"/>
                  </a:lnTo>
                  <a:lnTo>
                    <a:pt x="1583" y="708"/>
                  </a:lnTo>
                  <a:lnTo>
                    <a:pt x="1501" y="637"/>
                  </a:lnTo>
                  <a:lnTo>
                    <a:pt x="1421" y="571"/>
                  </a:lnTo>
                  <a:lnTo>
                    <a:pt x="1342" y="510"/>
                  </a:lnTo>
                  <a:lnTo>
                    <a:pt x="1264" y="453"/>
                  </a:lnTo>
                  <a:lnTo>
                    <a:pt x="1185" y="400"/>
                  </a:lnTo>
                  <a:lnTo>
                    <a:pt x="1107" y="352"/>
                  </a:lnTo>
                  <a:lnTo>
                    <a:pt x="1031" y="306"/>
                  </a:lnTo>
                  <a:lnTo>
                    <a:pt x="953" y="264"/>
                  </a:lnTo>
                  <a:lnTo>
                    <a:pt x="876" y="226"/>
                  </a:lnTo>
                  <a:lnTo>
                    <a:pt x="799" y="192"/>
                  </a:lnTo>
                  <a:lnTo>
                    <a:pt x="722" y="161"/>
                  </a:lnTo>
                  <a:lnTo>
                    <a:pt x="645" y="132"/>
                  </a:lnTo>
                  <a:lnTo>
                    <a:pt x="567" y="106"/>
                  </a:lnTo>
                  <a:lnTo>
                    <a:pt x="488" y="85"/>
                  </a:lnTo>
                  <a:lnTo>
                    <a:pt x="409" y="64"/>
                  </a:lnTo>
                  <a:lnTo>
                    <a:pt x="329" y="46"/>
                  </a:lnTo>
                  <a:lnTo>
                    <a:pt x="249" y="32"/>
                  </a:lnTo>
                  <a:lnTo>
                    <a:pt x="167" y="19"/>
                  </a:lnTo>
                  <a:lnTo>
                    <a:pt x="84" y="8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57801" name="Freeform 9"/>
            <p:cNvSpPr>
              <a:spLocks/>
            </p:cNvSpPr>
            <p:nvPr userDrawn="1"/>
          </p:nvSpPr>
          <p:spPr bwMode="auto">
            <a:xfrm>
              <a:off x="303" y="654"/>
              <a:ext cx="4937" cy="1411"/>
            </a:xfrm>
            <a:custGeom>
              <a:avLst/>
              <a:gdLst/>
              <a:ahLst/>
              <a:cxnLst>
                <a:cxn ang="0">
                  <a:pos x="4937" y="2589"/>
                </a:cxn>
                <a:cxn ang="0">
                  <a:pos x="4887" y="2622"/>
                </a:cxn>
                <a:cxn ang="0">
                  <a:pos x="4828" y="2656"/>
                </a:cxn>
                <a:cxn ang="0">
                  <a:pos x="4747" y="2696"/>
                </a:cxn>
                <a:cxn ang="0">
                  <a:pos x="4646" y="2736"/>
                </a:cxn>
                <a:cxn ang="0">
                  <a:pos x="4528" y="2774"/>
                </a:cxn>
                <a:cxn ang="0">
                  <a:pos x="4393" y="2803"/>
                </a:cxn>
                <a:cxn ang="0">
                  <a:pos x="4319" y="2812"/>
                </a:cxn>
                <a:cxn ang="0">
                  <a:pos x="4243" y="2819"/>
                </a:cxn>
                <a:cxn ang="0">
                  <a:pos x="4163" y="2820"/>
                </a:cxn>
                <a:cxn ang="0">
                  <a:pos x="4081" y="2817"/>
                </a:cxn>
                <a:cxn ang="0">
                  <a:pos x="3995" y="2807"/>
                </a:cxn>
                <a:cxn ang="0">
                  <a:pos x="3906" y="2793"/>
                </a:cxn>
                <a:cxn ang="0">
                  <a:pos x="3814" y="2772"/>
                </a:cxn>
                <a:cxn ang="0">
                  <a:pos x="3721" y="2743"/>
                </a:cxn>
                <a:cxn ang="0">
                  <a:pos x="3625" y="2706"/>
                </a:cxn>
                <a:cxn ang="0">
                  <a:pos x="3528" y="2661"/>
                </a:cxn>
                <a:cxn ang="0">
                  <a:pos x="3429" y="2607"/>
                </a:cxn>
                <a:cxn ang="0">
                  <a:pos x="3328" y="2543"/>
                </a:cxn>
                <a:cxn ang="0">
                  <a:pos x="3227" y="2470"/>
                </a:cxn>
                <a:cxn ang="0">
                  <a:pos x="3124" y="2384"/>
                </a:cxn>
                <a:cxn ang="0">
                  <a:pos x="3020" y="2289"/>
                </a:cxn>
                <a:cxn ang="0">
                  <a:pos x="2916" y="2181"/>
                </a:cxn>
                <a:cxn ang="0">
                  <a:pos x="2810" y="2061"/>
                </a:cxn>
                <a:cxn ang="0">
                  <a:pos x="2705" y="1927"/>
                </a:cxn>
                <a:cxn ang="0">
                  <a:pos x="2601" y="1792"/>
                </a:cxn>
                <a:cxn ang="0">
                  <a:pos x="2399" y="1537"/>
                </a:cxn>
                <a:cxn ang="0">
                  <a:pos x="2208" y="1307"/>
                </a:cxn>
                <a:cxn ang="0">
                  <a:pos x="2024" y="1101"/>
                </a:cxn>
                <a:cxn ang="0">
                  <a:pos x="1847" y="917"/>
                </a:cxn>
                <a:cxn ang="0">
                  <a:pos x="1677" y="754"/>
                </a:cxn>
                <a:cxn ang="0">
                  <a:pos x="1511" y="611"/>
                </a:cxn>
                <a:cxn ang="0">
                  <a:pos x="1350" y="486"/>
                </a:cxn>
                <a:cxn ang="0">
                  <a:pos x="1191" y="379"/>
                </a:cxn>
                <a:cxn ang="0">
                  <a:pos x="1034" y="287"/>
                </a:cxn>
                <a:cxn ang="0">
                  <a:pos x="879" y="211"/>
                </a:cxn>
                <a:cxn ang="0">
                  <a:pos x="723" y="148"/>
                </a:cxn>
                <a:cxn ang="0">
                  <a:pos x="568" y="96"/>
                </a:cxn>
                <a:cxn ang="0">
                  <a:pos x="410" y="58"/>
                </a:cxn>
                <a:cxn ang="0">
                  <a:pos x="249" y="27"/>
                </a:cxn>
                <a:cxn ang="0">
                  <a:pos x="85" y="8"/>
                </a:cxn>
              </a:cxnLst>
              <a:rect l="0" t="0" r="r" b="b"/>
              <a:pathLst>
                <a:path w="4937" h="2820">
                  <a:moveTo>
                    <a:pt x="4937" y="2589"/>
                  </a:moveTo>
                  <a:lnTo>
                    <a:pt x="4937" y="2589"/>
                  </a:lnTo>
                  <a:lnTo>
                    <a:pt x="4925" y="2599"/>
                  </a:lnTo>
                  <a:lnTo>
                    <a:pt x="4887" y="2622"/>
                  </a:lnTo>
                  <a:lnTo>
                    <a:pt x="4861" y="2638"/>
                  </a:lnTo>
                  <a:lnTo>
                    <a:pt x="4828" y="2656"/>
                  </a:lnTo>
                  <a:lnTo>
                    <a:pt x="4790" y="2675"/>
                  </a:lnTo>
                  <a:lnTo>
                    <a:pt x="4747" y="2696"/>
                  </a:lnTo>
                  <a:lnTo>
                    <a:pt x="4698" y="2717"/>
                  </a:lnTo>
                  <a:lnTo>
                    <a:pt x="4646" y="2736"/>
                  </a:lnTo>
                  <a:lnTo>
                    <a:pt x="4589" y="2756"/>
                  </a:lnTo>
                  <a:lnTo>
                    <a:pt x="4528" y="2774"/>
                  </a:lnTo>
                  <a:lnTo>
                    <a:pt x="4462" y="2790"/>
                  </a:lnTo>
                  <a:lnTo>
                    <a:pt x="4393" y="2803"/>
                  </a:lnTo>
                  <a:lnTo>
                    <a:pt x="4357" y="2807"/>
                  </a:lnTo>
                  <a:lnTo>
                    <a:pt x="4319" y="2812"/>
                  </a:lnTo>
                  <a:lnTo>
                    <a:pt x="4282" y="2816"/>
                  </a:lnTo>
                  <a:lnTo>
                    <a:pt x="4243" y="2819"/>
                  </a:lnTo>
                  <a:lnTo>
                    <a:pt x="4203" y="2820"/>
                  </a:lnTo>
                  <a:lnTo>
                    <a:pt x="4163" y="2820"/>
                  </a:lnTo>
                  <a:lnTo>
                    <a:pt x="4122" y="2819"/>
                  </a:lnTo>
                  <a:lnTo>
                    <a:pt x="4081" y="2817"/>
                  </a:lnTo>
                  <a:lnTo>
                    <a:pt x="4038" y="2812"/>
                  </a:lnTo>
                  <a:lnTo>
                    <a:pt x="3995" y="2807"/>
                  </a:lnTo>
                  <a:lnTo>
                    <a:pt x="3950" y="2801"/>
                  </a:lnTo>
                  <a:lnTo>
                    <a:pt x="3906" y="2793"/>
                  </a:lnTo>
                  <a:lnTo>
                    <a:pt x="3860" y="2783"/>
                  </a:lnTo>
                  <a:lnTo>
                    <a:pt x="3814" y="2772"/>
                  </a:lnTo>
                  <a:lnTo>
                    <a:pt x="3768" y="2757"/>
                  </a:lnTo>
                  <a:lnTo>
                    <a:pt x="3721" y="2743"/>
                  </a:lnTo>
                  <a:lnTo>
                    <a:pt x="3674" y="2725"/>
                  </a:lnTo>
                  <a:lnTo>
                    <a:pt x="3625" y="2706"/>
                  </a:lnTo>
                  <a:lnTo>
                    <a:pt x="3577" y="2685"/>
                  </a:lnTo>
                  <a:lnTo>
                    <a:pt x="3528" y="2661"/>
                  </a:lnTo>
                  <a:lnTo>
                    <a:pt x="3479" y="2635"/>
                  </a:lnTo>
                  <a:lnTo>
                    <a:pt x="3429" y="2607"/>
                  </a:lnTo>
                  <a:lnTo>
                    <a:pt x="3379" y="2577"/>
                  </a:lnTo>
                  <a:lnTo>
                    <a:pt x="3328" y="2543"/>
                  </a:lnTo>
                  <a:lnTo>
                    <a:pt x="3278" y="2507"/>
                  </a:lnTo>
                  <a:lnTo>
                    <a:pt x="3227" y="2470"/>
                  </a:lnTo>
                  <a:lnTo>
                    <a:pt x="3175" y="2428"/>
                  </a:lnTo>
                  <a:lnTo>
                    <a:pt x="3124" y="2384"/>
                  </a:lnTo>
                  <a:lnTo>
                    <a:pt x="3071" y="2338"/>
                  </a:lnTo>
                  <a:lnTo>
                    <a:pt x="3020" y="2289"/>
                  </a:lnTo>
                  <a:lnTo>
                    <a:pt x="2967" y="2236"/>
                  </a:lnTo>
                  <a:lnTo>
                    <a:pt x="2916" y="2181"/>
                  </a:lnTo>
                  <a:lnTo>
                    <a:pt x="2863" y="2123"/>
                  </a:lnTo>
                  <a:lnTo>
                    <a:pt x="2810" y="2061"/>
                  </a:lnTo>
                  <a:lnTo>
                    <a:pt x="2757" y="1995"/>
                  </a:lnTo>
                  <a:lnTo>
                    <a:pt x="2705" y="1927"/>
                  </a:lnTo>
                  <a:lnTo>
                    <a:pt x="2705" y="1927"/>
                  </a:lnTo>
                  <a:lnTo>
                    <a:pt x="2601" y="1792"/>
                  </a:lnTo>
                  <a:lnTo>
                    <a:pt x="2499" y="1661"/>
                  </a:lnTo>
                  <a:lnTo>
                    <a:pt x="2399" y="1537"/>
                  </a:lnTo>
                  <a:lnTo>
                    <a:pt x="2302" y="1419"/>
                  </a:lnTo>
                  <a:lnTo>
                    <a:pt x="2208" y="1307"/>
                  </a:lnTo>
                  <a:lnTo>
                    <a:pt x="2115" y="1201"/>
                  </a:lnTo>
                  <a:lnTo>
                    <a:pt x="2024" y="1101"/>
                  </a:lnTo>
                  <a:lnTo>
                    <a:pt x="1936" y="1007"/>
                  </a:lnTo>
                  <a:lnTo>
                    <a:pt x="1847" y="917"/>
                  </a:lnTo>
                  <a:lnTo>
                    <a:pt x="1761" y="833"/>
                  </a:lnTo>
                  <a:lnTo>
                    <a:pt x="1677" y="754"/>
                  </a:lnTo>
                  <a:lnTo>
                    <a:pt x="1593" y="681"/>
                  </a:lnTo>
                  <a:lnTo>
                    <a:pt x="1511" y="611"/>
                  </a:lnTo>
                  <a:lnTo>
                    <a:pt x="1430" y="547"/>
                  </a:lnTo>
                  <a:lnTo>
                    <a:pt x="1350" y="486"/>
                  </a:lnTo>
                  <a:lnTo>
                    <a:pt x="1270" y="431"/>
                  </a:lnTo>
                  <a:lnTo>
                    <a:pt x="1191" y="379"/>
                  </a:lnTo>
                  <a:lnTo>
                    <a:pt x="1112" y="331"/>
                  </a:lnTo>
                  <a:lnTo>
                    <a:pt x="1034" y="287"/>
                  </a:lnTo>
                  <a:lnTo>
                    <a:pt x="957" y="247"/>
                  </a:lnTo>
                  <a:lnTo>
                    <a:pt x="879" y="211"/>
                  </a:lnTo>
                  <a:lnTo>
                    <a:pt x="801" y="177"/>
                  </a:lnTo>
                  <a:lnTo>
                    <a:pt x="723" y="148"/>
                  </a:lnTo>
                  <a:lnTo>
                    <a:pt x="646" y="121"/>
                  </a:lnTo>
                  <a:lnTo>
                    <a:pt x="568" y="96"/>
                  </a:lnTo>
                  <a:lnTo>
                    <a:pt x="489" y="75"/>
                  </a:lnTo>
                  <a:lnTo>
                    <a:pt x="410" y="58"/>
                  </a:lnTo>
                  <a:lnTo>
                    <a:pt x="330" y="41"/>
                  </a:lnTo>
                  <a:lnTo>
                    <a:pt x="249" y="27"/>
                  </a:lnTo>
                  <a:lnTo>
                    <a:pt x="167" y="16"/>
                  </a:lnTo>
                  <a:lnTo>
                    <a:pt x="85" y="8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57802" name="Freeform 10"/>
            <p:cNvSpPr>
              <a:spLocks/>
            </p:cNvSpPr>
            <p:nvPr userDrawn="1"/>
          </p:nvSpPr>
          <p:spPr bwMode="auto">
            <a:xfrm>
              <a:off x="314" y="676"/>
              <a:ext cx="4975" cy="1375"/>
            </a:xfrm>
            <a:custGeom>
              <a:avLst/>
              <a:gdLst/>
              <a:ahLst/>
              <a:cxnLst>
                <a:cxn ang="0">
                  <a:pos x="4975" y="2501"/>
                </a:cxn>
                <a:cxn ang="0">
                  <a:pos x="4926" y="2537"/>
                </a:cxn>
                <a:cxn ang="0">
                  <a:pos x="4867" y="2571"/>
                </a:cxn>
                <a:cxn ang="0">
                  <a:pos x="4786" y="2613"/>
                </a:cxn>
                <a:cxn ang="0">
                  <a:pos x="4686" y="2656"/>
                </a:cxn>
                <a:cxn ang="0">
                  <a:pos x="4568" y="2695"/>
                </a:cxn>
                <a:cxn ang="0">
                  <a:pos x="4433" y="2727"/>
                </a:cxn>
                <a:cxn ang="0">
                  <a:pos x="4361" y="2739"/>
                </a:cxn>
                <a:cxn ang="0">
                  <a:pos x="4285" y="2747"/>
                </a:cxn>
                <a:cxn ang="0">
                  <a:pos x="4204" y="2750"/>
                </a:cxn>
                <a:cxn ang="0">
                  <a:pos x="4121" y="2748"/>
                </a:cxn>
                <a:cxn ang="0">
                  <a:pos x="4035" y="2740"/>
                </a:cxn>
                <a:cxn ang="0">
                  <a:pos x="3946" y="2727"/>
                </a:cxn>
                <a:cxn ang="0">
                  <a:pos x="3856" y="2708"/>
                </a:cxn>
                <a:cxn ang="0">
                  <a:pos x="3761" y="2680"/>
                </a:cxn>
                <a:cxn ang="0">
                  <a:pos x="3666" y="2645"/>
                </a:cxn>
                <a:cxn ang="0">
                  <a:pos x="3567" y="2603"/>
                </a:cxn>
                <a:cxn ang="0">
                  <a:pos x="3467" y="2550"/>
                </a:cxn>
                <a:cxn ang="0">
                  <a:pos x="3366" y="2488"/>
                </a:cxn>
                <a:cxn ang="0">
                  <a:pos x="3263" y="2416"/>
                </a:cxn>
                <a:cxn ang="0">
                  <a:pos x="3159" y="2333"/>
                </a:cxn>
                <a:cxn ang="0">
                  <a:pos x="3053" y="2240"/>
                </a:cxn>
                <a:cxn ang="0">
                  <a:pos x="2948" y="2133"/>
                </a:cxn>
                <a:cxn ang="0">
                  <a:pos x="2841" y="2014"/>
                </a:cxn>
                <a:cxn ang="0">
                  <a:pos x="2733" y="1883"/>
                </a:cxn>
                <a:cxn ang="0">
                  <a:pos x="2627" y="1747"/>
                </a:cxn>
                <a:cxn ang="0">
                  <a:pos x="2422" y="1495"/>
                </a:cxn>
                <a:cxn ang="0">
                  <a:pos x="2227" y="1269"/>
                </a:cxn>
                <a:cxn ang="0">
                  <a:pos x="2040" y="1066"/>
                </a:cxn>
                <a:cxn ang="0">
                  <a:pos x="1861" y="885"/>
                </a:cxn>
                <a:cxn ang="0">
                  <a:pos x="1687" y="723"/>
                </a:cxn>
                <a:cxn ang="0">
                  <a:pos x="1519" y="583"/>
                </a:cxn>
                <a:cxn ang="0">
                  <a:pos x="1357" y="462"/>
                </a:cxn>
                <a:cxn ang="0">
                  <a:pos x="1196" y="357"/>
                </a:cxn>
                <a:cxn ang="0">
                  <a:pos x="1039" y="268"/>
                </a:cxn>
                <a:cxn ang="0">
                  <a:pos x="882" y="194"/>
                </a:cxn>
                <a:cxn ang="0">
                  <a:pos x="726" y="134"/>
                </a:cxn>
                <a:cxn ang="0">
                  <a:pos x="569" y="86"/>
                </a:cxn>
                <a:cxn ang="0">
                  <a:pos x="410" y="50"/>
                </a:cxn>
                <a:cxn ang="0">
                  <a:pos x="249" y="23"/>
                </a:cxn>
                <a:cxn ang="0">
                  <a:pos x="83" y="5"/>
                </a:cxn>
              </a:cxnLst>
              <a:rect l="0" t="0" r="r" b="b"/>
              <a:pathLst>
                <a:path w="4975" h="2750">
                  <a:moveTo>
                    <a:pt x="4975" y="2501"/>
                  </a:moveTo>
                  <a:lnTo>
                    <a:pt x="4975" y="2501"/>
                  </a:lnTo>
                  <a:lnTo>
                    <a:pt x="4962" y="2511"/>
                  </a:lnTo>
                  <a:lnTo>
                    <a:pt x="4926" y="2537"/>
                  </a:lnTo>
                  <a:lnTo>
                    <a:pt x="4899" y="2553"/>
                  </a:lnTo>
                  <a:lnTo>
                    <a:pt x="4867" y="2571"/>
                  </a:lnTo>
                  <a:lnTo>
                    <a:pt x="4829" y="2592"/>
                  </a:lnTo>
                  <a:lnTo>
                    <a:pt x="4786" y="2613"/>
                  </a:lnTo>
                  <a:lnTo>
                    <a:pt x="4739" y="2635"/>
                  </a:lnTo>
                  <a:lnTo>
                    <a:pt x="4686" y="2656"/>
                  </a:lnTo>
                  <a:lnTo>
                    <a:pt x="4629" y="2676"/>
                  </a:lnTo>
                  <a:lnTo>
                    <a:pt x="4568" y="2695"/>
                  </a:lnTo>
                  <a:lnTo>
                    <a:pt x="4503" y="2713"/>
                  </a:lnTo>
                  <a:lnTo>
                    <a:pt x="4433" y="2727"/>
                  </a:lnTo>
                  <a:lnTo>
                    <a:pt x="4397" y="2734"/>
                  </a:lnTo>
                  <a:lnTo>
                    <a:pt x="4361" y="2739"/>
                  </a:lnTo>
                  <a:lnTo>
                    <a:pt x="4322" y="2743"/>
                  </a:lnTo>
                  <a:lnTo>
                    <a:pt x="4285" y="2747"/>
                  </a:lnTo>
                  <a:lnTo>
                    <a:pt x="4245" y="2748"/>
                  </a:lnTo>
                  <a:lnTo>
                    <a:pt x="4204" y="2750"/>
                  </a:lnTo>
                  <a:lnTo>
                    <a:pt x="4163" y="2750"/>
                  </a:lnTo>
                  <a:lnTo>
                    <a:pt x="4121" y="2748"/>
                  </a:lnTo>
                  <a:lnTo>
                    <a:pt x="4079" y="2745"/>
                  </a:lnTo>
                  <a:lnTo>
                    <a:pt x="4035" y="2740"/>
                  </a:lnTo>
                  <a:lnTo>
                    <a:pt x="3992" y="2735"/>
                  </a:lnTo>
                  <a:lnTo>
                    <a:pt x="3946" y="2727"/>
                  </a:lnTo>
                  <a:lnTo>
                    <a:pt x="3902" y="2719"/>
                  </a:lnTo>
                  <a:lnTo>
                    <a:pt x="3856" y="2708"/>
                  </a:lnTo>
                  <a:lnTo>
                    <a:pt x="3809" y="2695"/>
                  </a:lnTo>
                  <a:lnTo>
                    <a:pt x="3761" y="2680"/>
                  </a:lnTo>
                  <a:lnTo>
                    <a:pt x="3714" y="2664"/>
                  </a:lnTo>
                  <a:lnTo>
                    <a:pt x="3666" y="2645"/>
                  </a:lnTo>
                  <a:lnTo>
                    <a:pt x="3617" y="2626"/>
                  </a:lnTo>
                  <a:lnTo>
                    <a:pt x="3567" y="2603"/>
                  </a:lnTo>
                  <a:lnTo>
                    <a:pt x="3517" y="2577"/>
                  </a:lnTo>
                  <a:lnTo>
                    <a:pt x="3467" y="2550"/>
                  </a:lnTo>
                  <a:lnTo>
                    <a:pt x="3417" y="2521"/>
                  </a:lnTo>
                  <a:lnTo>
                    <a:pt x="3366" y="2488"/>
                  </a:lnTo>
                  <a:lnTo>
                    <a:pt x="3314" y="2453"/>
                  </a:lnTo>
                  <a:lnTo>
                    <a:pt x="3263" y="2416"/>
                  </a:lnTo>
                  <a:lnTo>
                    <a:pt x="3212" y="2375"/>
                  </a:lnTo>
                  <a:lnTo>
                    <a:pt x="3159" y="2333"/>
                  </a:lnTo>
                  <a:lnTo>
                    <a:pt x="3106" y="2288"/>
                  </a:lnTo>
                  <a:lnTo>
                    <a:pt x="3053" y="2240"/>
                  </a:lnTo>
                  <a:lnTo>
                    <a:pt x="3001" y="2188"/>
                  </a:lnTo>
                  <a:lnTo>
                    <a:pt x="2948" y="2133"/>
                  </a:lnTo>
                  <a:lnTo>
                    <a:pt x="2894" y="2075"/>
                  </a:lnTo>
                  <a:lnTo>
                    <a:pt x="2841" y="2014"/>
                  </a:lnTo>
                  <a:lnTo>
                    <a:pt x="2787" y="1951"/>
                  </a:lnTo>
                  <a:lnTo>
                    <a:pt x="2733" y="1883"/>
                  </a:lnTo>
                  <a:lnTo>
                    <a:pt x="2733" y="1883"/>
                  </a:lnTo>
                  <a:lnTo>
                    <a:pt x="2627" y="1747"/>
                  </a:lnTo>
                  <a:lnTo>
                    <a:pt x="2523" y="1618"/>
                  </a:lnTo>
                  <a:lnTo>
                    <a:pt x="2422" y="1495"/>
                  </a:lnTo>
                  <a:lnTo>
                    <a:pt x="2323" y="1379"/>
                  </a:lnTo>
                  <a:lnTo>
                    <a:pt x="2227" y="1269"/>
                  </a:lnTo>
                  <a:lnTo>
                    <a:pt x="2133" y="1164"/>
                  </a:lnTo>
                  <a:lnTo>
                    <a:pt x="2040" y="1066"/>
                  </a:lnTo>
                  <a:lnTo>
                    <a:pt x="1949" y="972"/>
                  </a:lnTo>
                  <a:lnTo>
                    <a:pt x="1861" y="885"/>
                  </a:lnTo>
                  <a:lnTo>
                    <a:pt x="1773" y="801"/>
                  </a:lnTo>
                  <a:lnTo>
                    <a:pt x="1687" y="723"/>
                  </a:lnTo>
                  <a:lnTo>
                    <a:pt x="1602" y="651"/>
                  </a:lnTo>
                  <a:lnTo>
                    <a:pt x="1519" y="583"/>
                  </a:lnTo>
                  <a:lnTo>
                    <a:pt x="1437" y="520"/>
                  </a:lnTo>
                  <a:lnTo>
                    <a:pt x="1357" y="462"/>
                  </a:lnTo>
                  <a:lnTo>
                    <a:pt x="1276" y="407"/>
                  </a:lnTo>
                  <a:lnTo>
                    <a:pt x="1196" y="357"/>
                  </a:lnTo>
                  <a:lnTo>
                    <a:pt x="1116" y="310"/>
                  </a:lnTo>
                  <a:lnTo>
                    <a:pt x="1039" y="268"/>
                  </a:lnTo>
                  <a:lnTo>
                    <a:pt x="960" y="229"/>
                  </a:lnTo>
                  <a:lnTo>
                    <a:pt x="882" y="194"/>
                  </a:lnTo>
                  <a:lnTo>
                    <a:pt x="804" y="162"/>
                  </a:lnTo>
                  <a:lnTo>
                    <a:pt x="726" y="134"/>
                  </a:lnTo>
                  <a:lnTo>
                    <a:pt x="647" y="108"/>
                  </a:lnTo>
                  <a:lnTo>
                    <a:pt x="569" y="86"/>
                  </a:lnTo>
                  <a:lnTo>
                    <a:pt x="490" y="66"/>
                  </a:lnTo>
                  <a:lnTo>
                    <a:pt x="410" y="50"/>
                  </a:lnTo>
                  <a:lnTo>
                    <a:pt x="331" y="36"/>
                  </a:lnTo>
                  <a:lnTo>
                    <a:pt x="249" y="23"/>
                  </a:lnTo>
                  <a:lnTo>
                    <a:pt x="167" y="13"/>
                  </a:lnTo>
                  <a:lnTo>
                    <a:pt x="83" y="5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57803" name="Freeform 11"/>
            <p:cNvSpPr>
              <a:spLocks/>
            </p:cNvSpPr>
            <p:nvPr userDrawn="1"/>
          </p:nvSpPr>
          <p:spPr bwMode="auto">
            <a:xfrm>
              <a:off x="325" y="698"/>
              <a:ext cx="5012" cy="1339"/>
            </a:xfrm>
            <a:custGeom>
              <a:avLst/>
              <a:gdLst/>
              <a:ahLst/>
              <a:cxnLst>
                <a:cxn ang="0">
                  <a:pos x="5012" y="2414"/>
                </a:cxn>
                <a:cxn ang="0">
                  <a:pos x="4964" y="2448"/>
                </a:cxn>
                <a:cxn ang="0">
                  <a:pos x="4904" y="2485"/>
                </a:cxn>
                <a:cxn ang="0">
                  <a:pos x="4825" y="2528"/>
                </a:cxn>
                <a:cxn ang="0">
                  <a:pos x="4725" y="2574"/>
                </a:cxn>
                <a:cxn ang="0">
                  <a:pos x="4608" y="2615"/>
                </a:cxn>
                <a:cxn ang="0">
                  <a:pos x="4474" y="2649"/>
                </a:cxn>
                <a:cxn ang="0">
                  <a:pos x="4402" y="2662"/>
                </a:cxn>
                <a:cxn ang="0">
                  <a:pos x="4325" y="2672"/>
                </a:cxn>
                <a:cxn ang="0">
                  <a:pos x="4246" y="2677"/>
                </a:cxn>
                <a:cxn ang="0">
                  <a:pos x="4163" y="2677"/>
                </a:cxn>
                <a:cxn ang="0">
                  <a:pos x="4077" y="2672"/>
                </a:cxn>
                <a:cxn ang="0">
                  <a:pos x="3988" y="2661"/>
                </a:cxn>
                <a:cxn ang="0">
                  <a:pos x="3896" y="2643"/>
                </a:cxn>
                <a:cxn ang="0">
                  <a:pos x="3802" y="2617"/>
                </a:cxn>
                <a:cxn ang="0">
                  <a:pos x="3705" y="2583"/>
                </a:cxn>
                <a:cxn ang="0">
                  <a:pos x="3606" y="2543"/>
                </a:cxn>
                <a:cxn ang="0">
                  <a:pos x="3506" y="2491"/>
                </a:cxn>
                <a:cxn ang="0">
                  <a:pos x="3403" y="2431"/>
                </a:cxn>
                <a:cxn ang="0">
                  <a:pos x="3299" y="2362"/>
                </a:cxn>
                <a:cxn ang="0">
                  <a:pos x="3194" y="2280"/>
                </a:cxn>
                <a:cxn ang="0">
                  <a:pos x="3087" y="2188"/>
                </a:cxn>
                <a:cxn ang="0">
                  <a:pos x="2980" y="2083"/>
                </a:cxn>
                <a:cxn ang="0">
                  <a:pos x="2870" y="1966"/>
                </a:cxn>
                <a:cxn ang="0">
                  <a:pos x="2762" y="1836"/>
                </a:cxn>
                <a:cxn ang="0">
                  <a:pos x="2654" y="1702"/>
                </a:cxn>
                <a:cxn ang="0">
                  <a:pos x="2444" y="1455"/>
                </a:cxn>
                <a:cxn ang="0">
                  <a:pos x="2245" y="1230"/>
                </a:cxn>
                <a:cxn ang="0">
                  <a:pos x="2057" y="1030"/>
                </a:cxn>
                <a:cxn ang="0">
                  <a:pos x="1873" y="851"/>
                </a:cxn>
                <a:cxn ang="0">
                  <a:pos x="1698" y="692"/>
                </a:cxn>
                <a:cxn ang="0">
                  <a:pos x="1529" y="555"/>
                </a:cxn>
                <a:cxn ang="0">
                  <a:pos x="1364" y="436"/>
                </a:cxn>
                <a:cxn ang="0">
                  <a:pos x="1201" y="334"/>
                </a:cxn>
                <a:cxn ang="0">
                  <a:pos x="1043" y="248"/>
                </a:cxn>
                <a:cxn ang="0">
                  <a:pos x="885" y="177"/>
                </a:cxn>
                <a:cxn ang="0">
                  <a:pos x="728" y="119"/>
                </a:cxn>
                <a:cxn ang="0">
                  <a:pos x="571" y="74"/>
                </a:cxn>
                <a:cxn ang="0">
                  <a:pos x="411" y="42"/>
                </a:cxn>
                <a:cxn ang="0">
                  <a:pos x="250" y="17"/>
                </a:cxn>
                <a:cxn ang="0">
                  <a:pos x="85" y="5"/>
                </a:cxn>
              </a:cxnLst>
              <a:rect l="0" t="0" r="r" b="b"/>
              <a:pathLst>
                <a:path w="5012" h="2678">
                  <a:moveTo>
                    <a:pt x="5012" y="2414"/>
                  </a:moveTo>
                  <a:lnTo>
                    <a:pt x="5012" y="2414"/>
                  </a:lnTo>
                  <a:lnTo>
                    <a:pt x="5000" y="2423"/>
                  </a:lnTo>
                  <a:lnTo>
                    <a:pt x="4964" y="2448"/>
                  </a:lnTo>
                  <a:lnTo>
                    <a:pt x="4937" y="2465"/>
                  </a:lnTo>
                  <a:lnTo>
                    <a:pt x="4904" y="2485"/>
                  </a:lnTo>
                  <a:lnTo>
                    <a:pt x="4868" y="2506"/>
                  </a:lnTo>
                  <a:lnTo>
                    <a:pt x="4825" y="2528"/>
                  </a:lnTo>
                  <a:lnTo>
                    <a:pt x="4778" y="2551"/>
                  </a:lnTo>
                  <a:lnTo>
                    <a:pt x="4725" y="2574"/>
                  </a:lnTo>
                  <a:lnTo>
                    <a:pt x="4670" y="2594"/>
                  </a:lnTo>
                  <a:lnTo>
                    <a:pt x="4608" y="2615"/>
                  </a:lnTo>
                  <a:lnTo>
                    <a:pt x="4543" y="2635"/>
                  </a:lnTo>
                  <a:lnTo>
                    <a:pt x="4474" y="2649"/>
                  </a:lnTo>
                  <a:lnTo>
                    <a:pt x="4439" y="2657"/>
                  </a:lnTo>
                  <a:lnTo>
                    <a:pt x="4402" y="2662"/>
                  </a:lnTo>
                  <a:lnTo>
                    <a:pt x="4364" y="2669"/>
                  </a:lnTo>
                  <a:lnTo>
                    <a:pt x="4325" y="2672"/>
                  </a:lnTo>
                  <a:lnTo>
                    <a:pt x="4286" y="2675"/>
                  </a:lnTo>
                  <a:lnTo>
                    <a:pt x="4246" y="2677"/>
                  </a:lnTo>
                  <a:lnTo>
                    <a:pt x="4204" y="2678"/>
                  </a:lnTo>
                  <a:lnTo>
                    <a:pt x="4163" y="2677"/>
                  </a:lnTo>
                  <a:lnTo>
                    <a:pt x="4120" y="2675"/>
                  </a:lnTo>
                  <a:lnTo>
                    <a:pt x="4077" y="2672"/>
                  </a:lnTo>
                  <a:lnTo>
                    <a:pt x="4032" y="2667"/>
                  </a:lnTo>
                  <a:lnTo>
                    <a:pt x="3988" y="2661"/>
                  </a:lnTo>
                  <a:lnTo>
                    <a:pt x="3942" y="2653"/>
                  </a:lnTo>
                  <a:lnTo>
                    <a:pt x="3896" y="2643"/>
                  </a:lnTo>
                  <a:lnTo>
                    <a:pt x="3849" y="2630"/>
                  </a:lnTo>
                  <a:lnTo>
                    <a:pt x="3802" y="2617"/>
                  </a:lnTo>
                  <a:lnTo>
                    <a:pt x="3753" y="2601"/>
                  </a:lnTo>
                  <a:lnTo>
                    <a:pt x="3705" y="2583"/>
                  </a:lnTo>
                  <a:lnTo>
                    <a:pt x="3656" y="2564"/>
                  </a:lnTo>
                  <a:lnTo>
                    <a:pt x="3606" y="2543"/>
                  </a:lnTo>
                  <a:lnTo>
                    <a:pt x="3556" y="2519"/>
                  </a:lnTo>
                  <a:lnTo>
                    <a:pt x="3506" y="2491"/>
                  </a:lnTo>
                  <a:lnTo>
                    <a:pt x="3455" y="2464"/>
                  </a:lnTo>
                  <a:lnTo>
                    <a:pt x="3403" y="2431"/>
                  </a:lnTo>
                  <a:lnTo>
                    <a:pt x="3352" y="2398"/>
                  </a:lnTo>
                  <a:lnTo>
                    <a:pt x="3299" y="2362"/>
                  </a:lnTo>
                  <a:lnTo>
                    <a:pt x="3246" y="2322"/>
                  </a:lnTo>
                  <a:lnTo>
                    <a:pt x="3194" y="2280"/>
                  </a:lnTo>
                  <a:lnTo>
                    <a:pt x="3141" y="2236"/>
                  </a:lnTo>
                  <a:lnTo>
                    <a:pt x="3087" y="2188"/>
                  </a:lnTo>
                  <a:lnTo>
                    <a:pt x="3033" y="2138"/>
                  </a:lnTo>
                  <a:lnTo>
                    <a:pt x="2980" y="2083"/>
                  </a:lnTo>
                  <a:lnTo>
                    <a:pt x="2924" y="2026"/>
                  </a:lnTo>
                  <a:lnTo>
                    <a:pt x="2870" y="1966"/>
                  </a:lnTo>
                  <a:lnTo>
                    <a:pt x="2816" y="1903"/>
                  </a:lnTo>
                  <a:lnTo>
                    <a:pt x="2762" y="1836"/>
                  </a:lnTo>
                  <a:lnTo>
                    <a:pt x="2762" y="1836"/>
                  </a:lnTo>
                  <a:lnTo>
                    <a:pt x="2654" y="1702"/>
                  </a:lnTo>
                  <a:lnTo>
                    <a:pt x="2548" y="1576"/>
                  </a:lnTo>
                  <a:lnTo>
                    <a:pt x="2444" y="1455"/>
                  </a:lnTo>
                  <a:lnTo>
                    <a:pt x="2344" y="1338"/>
                  </a:lnTo>
                  <a:lnTo>
                    <a:pt x="2245" y="1230"/>
                  </a:lnTo>
                  <a:lnTo>
                    <a:pt x="2150" y="1127"/>
                  </a:lnTo>
                  <a:lnTo>
                    <a:pt x="2057" y="1030"/>
                  </a:lnTo>
                  <a:lnTo>
                    <a:pt x="1963" y="938"/>
                  </a:lnTo>
                  <a:lnTo>
                    <a:pt x="1873" y="851"/>
                  </a:lnTo>
                  <a:lnTo>
                    <a:pt x="1786" y="770"/>
                  </a:lnTo>
                  <a:lnTo>
                    <a:pt x="1698" y="692"/>
                  </a:lnTo>
                  <a:lnTo>
                    <a:pt x="1612" y="621"/>
                  </a:lnTo>
                  <a:lnTo>
                    <a:pt x="1529" y="555"/>
                  </a:lnTo>
                  <a:lnTo>
                    <a:pt x="1446" y="494"/>
                  </a:lnTo>
                  <a:lnTo>
                    <a:pt x="1364" y="436"/>
                  </a:lnTo>
                  <a:lnTo>
                    <a:pt x="1282" y="382"/>
                  </a:lnTo>
                  <a:lnTo>
                    <a:pt x="1201" y="334"/>
                  </a:lnTo>
                  <a:lnTo>
                    <a:pt x="1122" y="289"/>
                  </a:lnTo>
                  <a:lnTo>
                    <a:pt x="1043" y="248"/>
                  </a:lnTo>
                  <a:lnTo>
                    <a:pt x="964" y="210"/>
                  </a:lnTo>
                  <a:lnTo>
                    <a:pt x="885" y="177"/>
                  </a:lnTo>
                  <a:lnTo>
                    <a:pt x="807" y="147"/>
                  </a:lnTo>
                  <a:lnTo>
                    <a:pt x="728" y="119"/>
                  </a:lnTo>
                  <a:lnTo>
                    <a:pt x="649" y="95"/>
                  </a:lnTo>
                  <a:lnTo>
                    <a:pt x="571" y="74"/>
                  </a:lnTo>
                  <a:lnTo>
                    <a:pt x="490" y="56"/>
                  </a:lnTo>
                  <a:lnTo>
                    <a:pt x="411" y="42"/>
                  </a:lnTo>
                  <a:lnTo>
                    <a:pt x="331" y="29"/>
                  </a:lnTo>
                  <a:lnTo>
                    <a:pt x="250" y="17"/>
                  </a:lnTo>
                  <a:lnTo>
                    <a:pt x="167" y="9"/>
                  </a:lnTo>
                  <a:lnTo>
                    <a:pt x="85" y="5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57804" name="Freeform 12"/>
            <p:cNvSpPr>
              <a:spLocks/>
            </p:cNvSpPr>
            <p:nvPr userDrawn="1"/>
          </p:nvSpPr>
          <p:spPr bwMode="auto">
            <a:xfrm>
              <a:off x="336" y="720"/>
              <a:ext cx="5049" cy="1304"/>
            </a:xfrm>
            <a:custGeom>
              <a:avLst/>
              <a:gdLst/>
              <a:ahLst/>
              <a:cxnLst>
                <a:cxn ang="0">
                  <a:pos x="5049" y="2324"/>
                </a:cxn>
                <a:cxn ang="0">
                  <a:pos x="5000" y="2361"/>
                </a:cxn>
                <a:cxn ang="0">
                  <a:pos x="4942" y="2398"/>
                </a:cxn>
                <a:cxn ang="0">
                  <a:pos x="4863" y="2443"/>
                </a:cxn>
                <a:cxn ang="0">
                  <a:pos x="4764" y="2492"/>
                </a:cxn>
                <a:cxn ang="0">
                  <a:pos x="4647" y="2537"/>
                </a:cxn>
                <a:cxn ang="0">
                  <a:pos x="4514" y="2574"/>
                </a:cxn>
                <a:cxn ang="0">
                  <a:pos x="4442" y="2589"/>
                </a:cxn>
                <a:cxn ang="0">
                  <a:pos x="4366" y="2598"/>
                </a:cxn>
                <a:cxn ang="0">
                  <a:pos x="4286" y="2605"/>
                </a:cxn>
                <a:cxn ang="0">
                  <a:pos x="4203" y="2608"/>
                </a:cxn>
                <a:cxn ang="0">
                  <a:pos x="4117" y="2603"/>
                </a:cxn>
                <a:cxn ang="0">
                  <a:pos x="4027" y="2593"/>
                </a:cxn>
                <a:cxn ang="0">
                  <a:pos x="3935" y="2577"/>
                </a:cxn>
                <a:cxn ang="0">
                  <a:pos x="3841" y="2555"/>
                </a:cxn>
                <a:cxn ang="0">
                  <a:pos x="3744" y="2522"/>
                </a:cxn>
                <a:cxn ang="0">
                  <a:pos x="3645" y="2484"/>
                </a:cxn>
                <a:cxn ang="0">
                  <a:pos x="3544" y="2434"/>
                </a:cxn>
                <a:cxn ang="0">
                  <a:pos x="3439" y="2375"/>
                </a:cxn>
                <a:cxn ang="0">
                  <a:pos x="3335" y="2308"/>
                </a:cxn>
                <a:cxn ang="0">
                  <a:pos x="3228" y="2229"/>
                </a:cxn>
                <a:cxn ang="0">
                  <a:pos x="3120" y="2137"/>
                </a:cxn>
                <a:cxn ang="0">
                  <a:pos x="3010" y="2035"/>
                </a:cxn>
                <a:cxn ang="0">
                  <a:pos x="2901" y="1919"/>
                </a:cxn>
                <a:cxn ang="0">
                  <a:pos x="2790" y="1789"/>
                </a:cxn>
                <a:cxn ang="0">
                  <a:pos x="2679" y="1659"/>
                </a:cxn>
                <a:cxn ang="0">
                  <a:pos x="2466" y="1413"/>
                </a:cxn>
                <a:cxn ang="0">
                  <a:pos x="2265" y="1192"/>
                </a:cxn>
                <a:cxn ang="0">
                  <a:pos x="2072" y="993"/>
                </a:cxn>
                <a:cxn ang="0">
                  <a:pos x="1887" y="819"/>
                </a:cxn>
                <a:cxn ang="0">
                  <a:pos x="1710" y="664"/>
                </a:cxn>
                <a:cxn ang="0">
                  <a:pos x="1537" y="528"/>
                </a:cxn>
                <a:cxn ang="0">
                  <a:pos x="1371" y="412"/>
                </a:cxn>
                <a:cxn ang="0">
                  <a:pos x="1207" y="312"/>
                </a:cxn>
                <a:cxn ang="0">
                  <a:pos x="1047" y="230"/>
                </a:cxn>
                <a:cxn ang="0">
                  <a:pos x="888" y="160"/>
                </a:cxn>
                <a:cxn ang="0">
                  <a:pos x="731" y="107"/>
                </a:cxn>
                <a:cxn ang="0">
                  <a:pos x="572" y="65"/>
                </a:cxn>
                <a:cxn ang="0">
                  <a:pos x="413" y="34"/>
                </a:cxn>
                <a:cxn ang="0">
                  <a:pos x="250" y="15"/>
                </a:cxn>
                <a:cxn ang="0">
                  <a:pos x="85" y="4"/>
                </a:cxn>
              </a:cxnLst>
              <a:rect l="0" t="0" r="r" b="b"/>
              <a:pathLst>
                <a:path w="5049" h="2608">
                  <a:moveTo>
                    <a:pt x="5049" y="2324"/>
                  </a:moveTo>
                  <a:lnTo>
                    <a:pt x="5049" y="2324"/>
                  </a:lnTo>
                  <a:lnTo>
                    <a:pt x="5036" y="2334"/>
                  </a:lnTo>
                  <a:lnTo>
                    <a:pt x="5000" y="2361"/>
                  </a:lnTo>
                  <a:lnTo>
                    <a:pt x="4974" y="2379"/>
                  </a:lnTo>
                  <a:lnTo>
                    <a:pt x="4942" y="2398"/>
                  </a:lnTo>
                  <a:lnTo>
                    <a:pt x="4906" y="2421"/>
                  </a:lnTo>
                  <a:lnTo>
                    <a:pt x="4863" y="2443"/>
                  </a:lnTo>
                  <a:lnTo>
                    <a:pt x="4815" y="2468"/>
                  </a:lnTo>
                  <a:lnTo>
                    <a:pt x="4764" y="2492"/>
                  </a:lnTo>
                  <a:lnTo>
                    <a:pt x="4709" y="2514"/>
                  </a:lnTo>
                  <a:lnTo>
                    <a:pt x="4647" y="2537"/>
                  </a:lnTo>
                  <a:lnTo>
                    <a:pt x="4584" y="2556"/>
                  </a:lnTo>
                  <a:lnTo>
                    <a:pt x="4514" y="2574"/>
                  </a:lnTo>
                  <a:lnTo>
                    <a:pt x="4478" y="2581"/>
                  </a:lnTo>
                  <a:lnTo>
                    <a:pt x="4442" y="2589"/>
                  </a:lnTo>
                  <a:lnTo>
                    <a:pt x="4404" y="2593"/>
                  </a:lnTo>
                  <a:lnTo>
                    <a:pt x="4366" y="2598"/>
                  </a:lnTo>
                  <a:lnTo>
                    <a:pt x="4327" y="2603"/>
                  </a:lnTo>
                  <a:lnTo>
                    <a:pt x="4286" y="2605"/>
                  </a:lnTo>
                  <a:lnTo>
                    <a:pt x="4245" y="2606"/>
                  </a:lnTo>
                  <a:lnTo>
                    <a:pt x="4203" y="2608"/>
                  </a:lnTo>
                  <a:lnTo>
                    <a:pt x="4160" y="2606"/>
                  </a:lnTo>
                  <a:lnTo>
                    <a:pt x="4117" y="2603"/>
                  </a:lnTo>
                  <a:lnTo>
                    <a:pt x="4073" y="2600"/>
                  </a:lnTo>
                  <a:lnTo>
                    <a:pt x="4027" y="2593"/>
                  </a:lnTo>
                  <a:lnTo>
                    <a:pt x="3982" y="2587"/>
                  </a:lnTo>
                  <a:lnTo>
                    <a:pt x="3935" y="2577"/>
                  </a:lnTo>
                  <a:lnTo>
                    <a:pt x="3888" y="2566"/>
                  </a:lnTo>
                  <a:lnTo>
                    <a:pt x="3841" y="2555"/>
                  </a:lnTo>
                  <a:lnTo>
                    <a:pt x="3792" y="2540"/>
                  </a:lnTo>
                  <a:lnTo>
                    <a:pt x="3744" y="2522"/>
                  </a:lnTo>
                  <a:lnTo>
                    <a:pt x="3695" y="2505"/>
                  </a:lnTo>
                  <a:lnTo>
                    <a:pt x="3645" y="2484"/>
                  </a:lnTo>
                  <a:lnTo>
                    <a:pt x="3594" y="2459"/>
                  </a:lnTo>
                  <a:lnTo>
                    <a:pt x="3544" y="2434"/>
                  </a:lnTo>
                  <a:lnTo>
                    <a:pt x="3492" y="2406"/>
                  </a:lnTo>
                  <a:lnTo>
                    <a:pt x="3439" y="2375"/>
                  </a:lnTo>
                  <a:lnTo>
                    <a:pt x="3388" y="2343"/>
                  </a:lnTo>
                  <a:lnTo>
                    <a:pt x="3335" y="2308"/>
                  </a:lnTo>
                  <a:lnTo>
                    <a:pt x="3281" y="2269"/>
                  </a:lnTo>
                  <a:lnTo>
                    <a:pt x="3228" y="2229"/>
                  </a:lnTo>
                  <a:lnTo>
                    <a:pt x="3174" y="2183"/>
                  </a:lnTo>
                  <a:lnTo>
                    <a:pt x="3120" y="2137"/>
                  </a:lnTo>
                  <a:lnTo>
                    <a:pt x="3066" y="2086"/>
                  </a:lnTo>
                  <a:lnTo>
                    <a:pt x="3010" y="2035"/>
                  </a:lnTo>
                  <a:lnTo>
                    <a:pt x="2956" y="1978"/>
                  </a:lnTo>
                  <a:lnTo>
                    <a:pt x="2901" y="1919"/>
                  </a:lnTo>
                  <a:lnTo>
                    <a:pt x="2845" y="1856"/>
                  </a:lnTo>
                  <a:lnTo>
                    <a:pt x="2790" y="1789"/>
                  </a:lnTo>
                  <a:lnTo>
                    <a:pt x="2790" y="1789"/>
                  </a:lnTo>
                  <a:lnTo>
                    <a:pt x="2679" y="1659"/>
                  </a:lnTo>
                  <a:lnTo>
                    <a:pt x="2572" y="1533"/>
                  </a:lnTo>
                  <a:lnTo>
                    <a:pt x="2466" y="1413"/>
                  </a:lnTo>
                  <a:lnTo>
                    <a:pt x="2365" y="1299"/>
                  </a:lnTo>
                  <a:lnTo>
                    <a:pt x="2265" y="1192"/>
                  </a:lnTo>
                  <a:lnTo>
                    <a:pt x="2168" y="1090"/>
                  </a:lnTo>
                  <a:lnTo>
                    <a:pt x="2072" y="993"/>
                  </a:lnTo>
                  <a:lnTo>
                    <a:pt x="1979" y="903"/>
                  </a:lnTo>
                  <a:lnTo>
                    <a:pt x="1887" y="819"/>
                  </a:lnTo>
                  <a:lnTo>
                    <a:pt x="1797" y="738"/>
                  </a:lnTo>
                  <a:lnTo>
                    <a:pt x="1710" y="664"/>
                  </a:lnTo>
                  <a:lnTo>
                    <a:pt x="1622" y="593"/>
                  </a:lnTo>
                  <a:lnTo>
                    <a:pt x="1537" y="528"/>
                  </a:lnTo>
                  <a:lnTo>
                    <a:pt x="1453" y="467"/>
                  </a:lnTo>
                  <a:lnTo>
                    <a:pt x="1371" y="412"/>
                  </a:lnTo>
                  <a:lnTo>
                    <a:pt x="1287" y="360"/>
                  </a:lnTo>
                  <a:lnTo>
                    <a:pt x="1207" y="312"/>
                  </a:lnTo>
                  <a:lnTo>
                    <a:pt x="1126" y="268"/>
                  </a:lnTo>
                  <a:lnTo>
                    <a:pt x="1047" y="230"/>
                  </a:lnTo>
                  <a:lnTo>
                    <a:pt x="967" y="192"/>
                  </a:lnTo>
                  <a:lnTo>
                    <a:pt x="888" y="160"/>
                  </a:lnTo>
                  <a:lnTo>
                    <a:pt x="808" y="133"/>
                  </a:lnTo>
                  <a:lnTo>
                    <a:pt x="731" y="107"/>
                  </a:lnTo>
                  <a:lnTo>
                    <a:pt x="652" y="84"/>
                  </a:lnTo>
                  <a:lnTo>
                    <a:pt x="572" y="65"/>
                  </a:lnTo>
                  <a:lnTo>
                    <a:pt x="492" y="49"/>
                  </a:lnTo>
                  <a:lnTo>
                    <a:pt x="413" y="34"/>
                  </a:lnTo>
                  <a:lnTo>
                    <a:pt x="332" y="23"/>
                  </a:lnTo>
                  <a:lnTo>
                    <a:pt x="250" y="15"/>
                  </a:lnTo>
                  <a:lnTo>
                    <a:pt x="168" y="8"/>
                  </a:lnTo>
                  <a:lnTo>
                    <a:pt x="85" y="4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57805" name="Freeform 13"/>
            <p:cNvSpPr>
              <a:spLocks/>
            </p:cNvSpPr>
            <p:nvPr userDrawn="1"/>
          </p:nvSpPr>
          <p:spPr bwMode="auto">
            <a:xfrm>
              <a:off x="349" y="742"/>
              <a:ext cx="5081" cy="1267"/>
            </a:xfrm>
            <a:custGeom>
              <a:avLst/>
              <a:gdLst/>
              <a:ahLst/>
              <a:cxnLst>
                <a:cxn ang="0">
                  <a:pos x="5081" y="2233"/>
                </a:cxn>
                <a:cxn ang="0">
                  <a:pos x="5034" y="2270"/>
                </a:cxn>
                <a:cxn ang="0">
                  <a:pos x="4977" y="2309"/>
                </a:cxn>
                <a:cxn ang="0">
                  <a:pos x="4898" y="2355"/>
                </a:cxn>
                <a:cxn ang="0">
                  <a:pos x="4801" y="2405"/>
                </a:cxn>
                <a:cxn ang="0">
                  <a:pos x="4684" y="2454"/>
                </a:cxn>
                <a:cxn ang="0">
                  <a:pos x="4551" y="2494"/>
                </a:cxn>
                <a:cxn ang="0">
                  <a:pos x="4479" y="2509"/>
                </a:cxn>
                <a:cxn ang="0">
                  <a:pos x="4404" y="2522"/>
                </a:cxn>
                <a:cxn ang="0">
                  <a:pos x="4323" y="2530"/>
                </a:cxn>
                <a:cxn ang="0">
                  <a:pos x="4240" y="2533"/>
                </a:cxn>
                <a:cxn ang="0">
                  <a:pos x="4154" y="2531"/>
                </a:cxn>
                <a:cxn ang="0">
                  <a:pos x="4065" y="2523"/>
                </a:cxn>
                <a:cxn ang="0">
                  <a:pos x="3974" y="2509"/>
                </a:cxn>
                <a:cxn ang="0">
                  <a:pos x="3878" y="2488"/>
                </a:cxn>
                <a:cxn ang="0">
                  <a:pos x="3781" y="2459"/>
                </a:cxn>
                <a:cxn ang="0">
                  <a:pos x="3681" y="2420"/>
                </a:cxn>
                <a:cxn ang="0">
                  <a:pos x="3579" y="2373"/>
                </a:cxn>
                <a:cxn ang="0">
                  <a:pos x="3475" y="2317"/>
                </a:cxn>
                <a:cxn ang="0">
                  <a:pos x="3368" y="2250"/>
                </a:cxn>
                <a:cxn ang="0">
                  <a:pos x="3260" y="2171"/>
                </a:cxn>
                <a:cxn ang="0">
                  <a:pos x="3152" y="2082"/>
                </a:cxn>
                <a:cxn ang="0">
                  <a:pos x="3041" y="1982"/>
                </a:cxn>
                <a:cxn ang="0">
                  <a:pos x="2928" y="1868"/>
                </a:cxn>
                <a:cxn ang="0">
                  <a:pos x="2814" y="1742"/>
                </a:cxn>
                <a:cxn ang="0">
                  <a:pos x="2703" y="1611"/>
                </a:cxn>
                <a:cxn ang="0">
                  <a:pos x="2487" y="1369"/>
                </a:cxn>
                <a:cxn ang="0">
                  <a:pos x="2281" y="1151"/>
                </a:cxn>
                <a:cxn ang="0">
                  <a:pos x="2085" y="955"/>
                </a:cxn>
                <a:cxn ang="0">
                  <a:pos x="1898" y="783"/>
                </a:cxn>
                <a:cxn ang="0">
                  <a:pos x="1717" y="631"/>
                </a:cxn>
                <a:cxn ang="0">
                  <a:pos x="1544" y="498"/>
                </a:cxn>
                <a:cxn ang="0">
                  <a:pos x="1376" y="385"/>
                </a:cxn>
                <a:cxn ang="0">
                  <a:pos x="1211" y="289"/>
                </a:cxn>
                <a:cxn ang="0">
                  <a:pos x="1050" y="208"/>
                </a:cxn>
                <a:cxn ang="0">
                  <a:pos x="890" y="143"/>
                </a:cxn>
                <a:cxn ang="0">
                  <a:pos x="732" y="92"/>
                </a:cxn>
                <a:cxn ang="0">
                  <a:pos x="572" y="53"/>
                </a:cxn>
                <a:cxn ang="0">
                  <a:pos x="412" y="25"/>
                </a:cxn>
                <a:cxn ang="0">
                  <a:pos x="250" y="8"/>
                </a:cxn>
                <a:cxn ang="0">
                  <a:pos x="85" y="1"/>
                </a:cxn>
              </a:cxnLst>
              <a:rect l="0" t="0" r="r" b="b"/>
              <a:pathLst>
                <a:path w="5081" h="2533">
                  <a:moveTo>
                    <a:pt x="5081" y="2233"/>
                  </a:moveTo>
                  <a:lnTo>
                    <a:pt x="5081" y="2233"/>
                  </a:lnTo>
                  <a:lnTo>
                    <a:pt x="5070" y="2242"/>
                  </a:lnTo>
                  <a:lnTo>
                    <a:pt x="5034" y="2270"/>
                  </a:lnTo>
                  <a:lnTo>
                    <a:pt x="5008" y="2288"/>
                  </a:lnTo>
                  <a:lnTo>
                    <a:pt x="4977" y="2309"/>
                  </a:lnTo>
                  <a:lnTo>
                    <a:pt x="4940" y="2333"/>
                  </a:lnTo>
                  <a:lnTo>
                    <a:pt x="4898" y="2355"/>
                  </a:lnTo>
                  <a:lnTo>
                    <a:pt x="4852" y="2381"/>
                  </a:lnTo>
                  <a:lnTo>
                    <a:pt x="4801" y="2405"/>
                  </a:lnTo>
                  <a:lnTo>
                    <a:pt x="4744" y="2430"/>
                  </a:lnTo>
                  <a:lnTo>
                    <a:pt x="4684" y="2454"/>
                  </a:lnTo>
                  <a:lnTo>
                    <a:pt x="4621" y="2475"/>
                  </a:lnTo>
                  <a:lnTo>
                    <a:pt x="4551" y="2494"/>
                  </a:lnTo>
                  <a:lnTo>
                    <a:pt x="4516" y="2502"/>
                  </a:lnTo>
                  <a:lnTo>
                    <a:pt x="4479" y="2509"/>
                  </a:lnTo>
                  <a:lnTo>
                    <a:pt x="4441" y="2517"/>
                  </a:lnTo>
                  <a:lnTo>
                    <a:pt x="4404" y="2522"/>
                  </a:lnTo>
                  <a:lnTo>
                    <a:pt x="4364" y="2526"/>
                  </a:lnTo>
                  <a:lnTo>
                    <a:pt x="4323" y="2530"/>
                  </a:lnTo>
                  <a:lnTo>
                    <a:pt x="4283" y="2533"/>
                  </a:lnTo>
                  <a:lnTo>
                    <a:pt x="4240" y="2533"/>
                  </a:lnTo>
                  <a:lnTo>
                    <a:pt x="4198" y="2533"/>
                  </a:lnTo>
                  <a:lnTo>
                    <a:pt x="4154" y="2531"/>
                  </a:lnTo>
                  <a:lnTo>
                    <a:pt x="4110" y="2528"/>
                  </a:lnTo>
                  <a:lnTo>
                    <a:pt x="4065" y="2523"/>
                  </a:lnTo>
                  <a:lnTo>
                    <a:pt x="4019" y="2517"/>
                  </a:lnTo>
                  <a:lnTo>
                    <a:pt x="3974" y="2509"/>
                  </a:lnTo>
                  <a:lnTo>
                    <a:pt x="3926" y="2499"/>
                  </a:lnTo>
                  <a:lnTo>
                    <a:pt x="3878" y="2488"/>
                  </a:lnTo>
                  <a:lnTo>
                    <a:pt x="3829" y="2473"/>
                  </a:lnTo>
                  <a:lnTo>
                    <a:pt x="3781" y="2459"/>
                  </a:lnTo>
                  <a:lnTo>
                    <a:pt x="3731" y="2439"/>
                  </a:lnTo>
                  <a:lnTo>
                    <a:pt x="3681" y="2420"/>
                  </a:lnTo>
                  <a:lnTo>
                    <a:pt x="3631" y="2397"/>
                  </a:lnTo>
                  <a:lnTo>
                    <a:pt x="3579" y="2373"/>
                  </a:lnTo>
                  <a:lnTo>
                    <a:pt x="3526" y="2346"/>
                  </a:lnTo>
                  <a:lnTo>
                    <a:pt x="3475" y="2317"/>
                  </a:lnTo>
                  <a:lnTo>
                    <a:pt x="3421" y="2284"/>
                  </a:lnTo>
                  <a:lnTo>
                    <a:pt x="3368" y="2250"/>
                  </a:lnTo>
                  <a:lnTo>
                    <a:pt x="3314" y="2212"/>
                  </a:lnTo>
                  <a:lnTo>
                    <a:pt x="3260" y="2171"/>
                  </a:lnTo>
                  <a:lnTo>
                    <a:pt x="3206" y="2129"/>
                  </a:lnTo>
                  <a:lnTo>
                    <a:pt x="3152" y="2082"/>
                  </a:lnTo>
                  <a:lnTo>
                    <a:pt x="3096" y="2034"/>
                  </a:lnTo>
                  <a:lnTo>
                    <a:pt x="3041" y="1982"/>
                  </a:lnTo>
                  <a:lnTo>
                    <a:pt x="2984" y="1926"/>
                  </a:lnTo>
                  <a:lnTo>
                    <a:pt x="2928" y="1868"/>
                  </a:lnTo>
                  <a:lnTo>
                    <a:pt x="2871" y="1806"/>
                  </a:lnTo>
                  <a:lnTo>
                    <a:pt x="2814" y="1742"/>
                  </a:lnTo>
                  <a:lnTo>
                    <a:pt x="2814" y="1742"/>
                  </a:lnTo>
                  <a:lnTo>
                    <a:pt x="2703" y="1611"/>
                  </a:lnTo>
                  <a:lnTo>
                    <a:pt x="2593" y="1487"/>
                  </a:lnTo>
                  <a:lnTo>
                    <a:pt x="2487" y="1369"/>
                  </a:lnTo>
                  <a:lnTo>
                    <a:pt x="2382" y="1256"/>
                  </a:lnTo>
                  <a:lnTo>
                    <a:pt x="2281" y="1151"/>
                  </a:lnTo>
                  <a:lnTo>
                    <a:pt x="2182" y="1051"/>
                  </a:lnTo>
                  <a:lnTo>
                    <a:pt x="2085" y="955"/>
                  </a:lnTo>
                  <a:lnTo>
                    <a:pt x="1991" y="867"/>
                  </a:lnTo>
                  <a:lnTo>
                    <a:pt x="1898" y="783"/>
                  </a:lnTo>
                  <a:lnTo>
                    <a:pt x="1808" y="705"/>
                  </a:lnTo>
                  <a:lnTo>
                    <a:pt x="1717" y="631"/>
                  </a:lnTo>
                  <a:lnTo>
                    <a:pt x="1630" y="563"/>
                  </a:lnTo>
                  <a:lnTo>
                    <a:pt x="1544" y="498"/>
                  </a:lnTo>
                  <a:lnTo>
                    <a:pt x="1459" y="439"/>
                  </a:lnTo>
                  <a:lnTo>
                    <a:pt x="1376" y="385"/>
                  </a:lnTo>
                  <a:lnTo>
                    <a:pt x="1292" y="334"/>
                  </a:lnTo>
                  <a:lnTo>
                    <a:pt x="1211" y="289"/>
                  </a:lnTo>
                  <a:lnTo>
                    <a:pt x="1130" y="247"/>
                  </a:lnTo>
                  <a:lnTo>
                    <a:pt x="1050" y="208"/>
                  </a:lnTo>
                  <a:lnTo>
                    <a:pt x="969" y="174"/>
                  </a:lnTo>
                  <a:lnTo>
                    <a:pt x="890" y="143"/>
                  </a:lnTo>
                  <a:lnTo>
                    <a:pt x="811" y="116"/>
                  </a:lnTo>
                  <a:lnTo>
                    <a:pt x="732" y="92"/>
                  </a:lnTo>
                  <a:lnTo>
                    <a:pt x="651" y="71"/>
                  </a:lnTo>
                  <a:lnTo>
                    <a:pt x="572" y="53"/>
                  </a:lnTo>
                  <a:lnTo>
                    <a:pt x="493" y="37"/>
                  </a:lnTo>
                  <a:lnTo>
                    <a:pt x="412" y="25"/>
                  </a:lnTo>
                  <a:lnTo>
                    <a:pt x="332" y="16"/>
                  </a:lnTo>
                  <a:lnTo>
                    <a:pt x="250" y="8"/>
                  </a:lnTo>
                  <a:lnTo>
                    <a:pt x="168" y="3"/>
                  </a:lnTo>
                  <a:lnTo>
                    <a:pt x="85" y="1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57806" name="Freeform 14"/>
            <p:cNvSpPr>
              <a:spLocks/>
            </p:cNvSpPr>
            <p:nvPr userDrawn="1"/>
          </p:nvSpPr>
          <p:spPr bwMode="auto">
            <a:xfrm>
              <a:off x="361" y="765"/>
              <a:ext cx="5115" cy="1230"/>
            </a:xfrm>
            <a:custGeom>
              <a:avLst/>
              <a:gdLst/>
              <a:ahLst/>
              <a:cxnLst>
                <a:cxn ang="0">
                  <a:pos x="5115" y="2141"/>
                </a:cxn>
                <a:cxn ang="0">
                  <a:pos x="5068" y="2180"/>
                </a:cxn>
                <a:cxn ang="0">
                  <a:pos x="5011" y="2220"/>
                </a:cxn>
                <a:cxn ang="0">
                  <a:pos x="4933" y="2268"/>
                </a:cxn>
                <a:cxn ang="0">
                  <a:pos x="4836" y="2320"/>
                </a:cxn>
                <a:cxn ang="0">
                  <a:pos x="4721" y="2370"/>
                </a:cxn>
                <a:cxn ang="0">
                  <a:pos x="4589" y="2414"/>
                </a:cxn>
                <a:cxn ang="0">
                  <a:pos x="4517" y="2431"/>
                </a:cxn>
                <a:cxn ang="0">
                  <a:pos x="4442" y="2444"/>
                </a:cxn>
                <a:cxn ang="0">
                  <a:pos x="4361" y="2456"/>
                </a:cxn>
                <a:cxn ang="0">
                  <a:pos x="4279" y="2460"/>
                </a:cxn>
                <a:cxn ang="0">
                  <a:pos x="4193" y="2460"/>
                </a:cxn>
                <a:cxn ang="0">
                  <a:pos x="4103" y="2454"/>
                </a:cxn>
                <a:cxn ang="0">
                  <a:pos x="4012" y="2441"/>
                </a:cxn>
                <a:cxn ang="0">
                  <a:pos x="3916" y="2422"/>
                </a:cxn>
                <a:cxn ang="0">
                  <a:pos x="3819" y="2394"/>
                </a:cxn>
                <a:cxn ang="0">
                  <a:pos x="3717" y="2357"/>
                </a:cxn>
                <a:cxn ang="0">
                  <a:pos x="3614" y="2312"/>
                </a:cxn>
                <a:cxn ang="0">
                  <a:pos x="3510" y="2257"/>
                </a:cxn>
                <a:cxn ang="0">
                  <a:pos x="3402" y="2192"/>
                </a:cxn>
                <a:cxn ang="0">
                  <a:pos x="3294" y="2117"/>
                </a:cxn>
                <a:cxn ang="0">
                  <a:pos x="3183" y="2029"/>
                </a:cxn>
                <a:cxn ang="0">
                  <a:pos x="3070" y="1931"/>
                </a:cxn>
                <a:cxn ang="0">
                  <a:pos x="2956" y="1818"/>
                </a:cxn>
                <a:cxn ang="0">
                  <a:pos x="2841" y="1694"/>
                </a:cxn>
                <a:cxn ang="0">
                  <a:pos x="2727" y="1564"/>
                </a:cxn>
                <a:cxn ang="0">
                  <a:pos x="2508" y="1325"/>
                </a:cxn>
                <a:cxn ang="0">
                  <a:pos x="2300" y="1111"/>
                </a:cxn>
                <a:cxn ang="0">
                  <a:pos x="2101" y="918"/>
                </a:cxn>
                <a:cxn ang="0">
                  <a:pos x="1911" y="749"/>
                </a:cxn>
                <a:cxn ang="0">
                  <a:pos x="1728" y="600"/>
                </a:cxn>
                <a:cxn ang="0">
                  <a:pos x="1553" y="470"/>
                </a:cxn>
                <a:cxn ang="0">
                  <a:pos x="1382" y="360"/>
                </a:cxn>
                <a:cxn ang="0">
                  <a:pos x="1215" y="266"/>
                </a:cxn>
                <a:cxn ang="0">
                  <a:pos x="1053" y="189"/>
                </a:cxn>
                <a:cxn ang="0">
                  <a:pos x="892" y="126"/>
                </a:cxn>
                <a:cxn ang="0">
                  <a:pos x="733" y="77"/>
                </a:cxn>
                <a:cxn ang="0">
                  <a:pos x="574" y="42"/>
                </a:cxn>
                <a:cxn ang="0">
                  <a:pos x="413" y="17"/>
                </a:cxn>
                <a:cxn ang="0">
                  <a:pos x="250" y="3"/>
                </a:cxn>
                <a:cxn ang="0">
                  <a:pos x="85" y="0"/>
                </a:cxn>
              </a:cxnLst>
              <a:rect l="0" t="0" r="r" b="b"/>
              <a:pathLst>
                <a:path w="5115" h="2460">
                  <a:moveTo>
                    <a:pt x="5115" y="2141"/>
                  </a:moveTo>
                  <a:lnTo>
                    <a:pt x="5115" y="2141"/>
                  </a:lnTo>
                  <a:lnTo>
                    <a:pt x="5104" y="2150"/>
                  </a:lnTo>
                  <a:lnTo>
                    <a:pt x="5068" y="2180"/>
                  </a:lnTo>
                  <a:lnTo>
                    <a:pt x="5043" y="2197"/>
                  </a:lnTo>
                  <a:lnTo>
                    <a:pt x="5011" y="2220"/>
                  </a:lnTo>
                  <a:lnTo>
                    <a:pt x="4975" y="2244"/>
                  </a:lnTo>
                  <a:lnTo>
                    <a:pt x="4933" y="2268"/>
                  </a:lnTo>
                  <a:lnTo>
                    <a:pt x="4888" y="2294"/>
                  </a:lnTo>
                  <a:lnTo>
                    <a:pt x="4836" y="2320"/>
                  </a:lnTo>
                  <a:lnTo>
                    <a:pt x="4781" y="2346"/>
                  </a:lnTo>
                  <a:lnTo>
                    <a:pt x="4721" y="2370"/>
                  </a:lnTo>
                  <a:lnTo>
                    <a:pt x="4657" y="2393"/>
                  </a:lnTo>
                  <a:lnTo>
                    <a:pt x="4589" y="2414"/>
                  </a:lnTo>
                  <a:lnTo>
                    <a:pt x="4554" y="2423"/>
                  </a:lnTo>
                  <a:lnTo>
                    <a:pt x="4517" y="2431"/>
                  </a:lnTo>
                  <a:lnTo>
                    <a:pt x="4479" y="2438"/>
                  </a:lnTo>
                  <a:lnTo>
                    <a:pt x="4442" y="2444"/>
                  </a:lnTo>
                  <a:lnTo>
                    <a:pt x="4402" y="2451"/>
                  </a:lnTo>
                  <a:lnTo>
                    <a:pt x="4361" y="2456"/>
                  </a:lnTo>
                  <a:lnTo>
                    <a:pt x="4321" y="2459"/>
                  </a:lnTo>
                  <a:lnTo>
                    <a:pt x="4279" y="2460"/>
                  </a:lnTo>
                  <a:lnTo>
                    <a:pt x="4236" y="2460"/>
                  </a:lnTo>
                  <a:lnTo>
                    <a:pt x="4193" y="2460"/>
                  </a:lnTo>
                  <a:lnTo>
                    <a:pt x="4149" y="2457"/>
                  </a:lnTo>
                  <a:lnTo>
                    <a:pt x="4103" y="2454"/>
                  </a:lnTo>
                  <a:lnTo>
                    <a:pt x="4057" y="2448"/>
                  </a:lnTo>
                  <a:lnTo>
                    <a:pt x="4012" y="2441"/>
                  </a:lnTo>
                  <a:lnTo>
                    <a:pt x="3964" y="2431"/>
                  </a:lnTo>
                  <a:lnTo>
                    <a:pt x="3916" y="2422"/>
                  </a:lnTo>
                  <a:lnTo>
                    <a:pt x="3867" y="2409"/>
                  </a:lnTo>
                  <a:lnTo>
                    <a:pt x="3819" y="2394"/>
                  </a:lnTo>
                  <a:lnTo>
                    <a:pt x="3769" y="2377"/>
                  </a:lnTo>
                  <a:lnTo>
                    <a:pt x="3717" y="2357"/>
                  </a:lnTo>
                  <a:lnTo>
                    <a:pt x="3666" y="2336"/>
                  </a:lnTo>
                  <a:lnTo>
                    <a:pt x="3614" y="2312"/>
                  </a:lnTo>
                  <a:lnTo>
                    <a:pt x="3563" y="2286"/>
                  </a:lnTo>
                  <a:lnTo>
                    <a:pt x="3510" y="2257"/>
                  </a:lnTo>
                  <a:lnTo>
                    <a:pt x="3456" y="2226"/>
                  </a:lnTo>
                  <a:lnTo>
                    <a:pt x="3402" y="2192"/>
                  </a:lnTo>
                  <a:lnTo>
                    <a:pt x="3348" y="2155"/>
                  </a:lnTo>
                  <a:lnTo>
                    <a:pt x="3294" y="2117"/>
                  </a:lnTo>
                  <a:lnTo>
                    <a:pt x="3238" y="2075"/>
                  </a:lnTo>
                  <a:lnTo>
                    <a:pt x="3183" y="2029"/>
                  </a:lnTo>
                  <a:lnTo>
                    <a:pt x="3127" y="1981"/>
                  </a:lnTo>
                  <a:lnTo>
                    <a:pt x="3070" y="1931"/>
                  </a:lnTo>
                  <a:lnTo>
                    <a:pt x="3013" y="1876"/>
                  </a:lnTo>
                  <a:lnTo>
                    <a:pt x="2956" y="1818"/>
                  </a:lnTo>
                  <a:lnTo>
                    <a:pt x="2899" y="1756"/>
                  </a:lnTo>
                  <a:lnTo>
                    <a:pt x="2841" y="1694"/>
                  </a:lnTo>
                  <a:lnTo>
                    <a:pt x="2841" y="1694"/>
                  </a:lnTo>
                  <a:lnTo>
                    <a:pt x="2727" y="1564"/>
                  </a:lnTo>
                  <a:lnTo>
                    <a:pt x="2616" y="1442"/>
                  </a:lnTo>
                  <a:lnTo>
                    <a:pt x="2508" y="1325"/>
                  </a:lnTo>
                  <a:lnTo>
                    <a:pt x="2402" y="1214"/>
                  </a:lnTo>
                  <a:lnTo>
                    <a:pt x="2300" y="1111"/>
                  </a:lnTo>
                  <a:lnTo>
                    <a:pt x="2198" y="1012"/>
                  </a:lnTo>
                  <a:lnTo>
                    <a:pt x="2101" y="918"/>
                  </a:lnTo>
                  <a:lnTo>
                    <a:pt x="2004" y="831"/>
                  </a:lnTo>
                  <a:lnTo>
                    <a:pt x="1911" y="749"/>
                  </a:lnTo>
                  <a:lnTo>
                    <a:pt x="1818" y="671"/>
                  </a:lnTo>
                  <a:lnTo>
                    <a:pt x="1728" y="600"/>
                  </a:lnTo>
                  <a:lnTo>
                    <a:pt x="1639" y="533"/>
                  </a:lnTo>
                  <a:lnTo>
                    <a:pt x="1553" y="470"/>
                  </a:lnTo>
                  <a:lnTo>
                    <a:pt x="1467" y="413"/>
                  </a:lnTo>
                  <a:lnTo>
                    <a:pt x="1382" y="360"/>
                  </a:lnTo>
                  <a:lnTo>
                    <a:pt x="1299" y="310"/>
                  </a:lnTo>
                  <a:lnTo>
                    <a:pt x="1215" y="266"/>
                  </a:lnTo>
                  <a:lnTo>
                    <a:pt x="1133" y="224"/>
                  </a:lnTo>
                  <a:lnTo>
                    <a:pt x="1053" y="189"/>
                  </a:lnTo>
                  <a:lnTo>
                    <a:pt x="972" y="155"/>
                  </a:lnTo>
                  <a:lnTo>
                    <a:pt x="892" y="126"/>
                  </a:lnTo>
                  <a:lnTo>
                    <a:pt x="813" y="100"/>
                  </a:lnTo>
                  <a:lnTo>
                    <a:pt x="733" y="77"/>
                  </a:lnTo>
                  <a:lnTo>
                    <a:pt x="653" y="58"/>
                  </a:lnTo>
                  <a:lnTo>
                    <a:pt x="574" y="42"/>
                  </a:lnTo>
                  <a:lnTo>
                    <a:pt x="493" y="29"/>
                  </a:lnTo>
                  <a:lnTo>
                    <a:pt x="413" y="17"/>
                  </a:lnTo>
                  <a:lnTo>
                    <a:pt x="332" y="9"/>
                  </a:lnTo>
                  <a:lnTo>
                    <a:pt x="250" y="3"/>
                  </a:lnTo>
                  <a:lnTo>
                    <a:pt x="168" y="0"/>
                  </a:lnTo>
                  <a:lnTo>
                    <a:pt x="85" y="0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57807" name="Freeform 15"/>
            <p:cNvSpPr>
              <a:spLocks/>
            </p:cNvSpPr>
            <p:nvPr userDrawn="1"/>
          </p:nvSpPr>
          <p:spPr bwMode="auto">
            <a:xfrm>
              <a:off x="375" y="787"/>
              <a:ext cx="5147" cy="1195"/>
            </a:xfrm>
            <a:custGeom>
              <a:avLst/>
              <a:gdLst/>
              <a:ahLst/>
              <a:cxnLst>
                <a:cxn ang="0">
                  <a:pos x="5147" y="2049"/>
                </a:cxn>
                <a:cxn ang="0">
                  <a:pos x="5100" y="2090"/>
                </a:cxn>
                <a:cxn ang="0">
                  <a:pos x="5043" y="2132"/>
                </a:cxn>
                <a:cxn ang="0">
                  <a:pos x="4967" y="2182"/>
                </a:cxn>
                <a:cxn ang="0">
                  <a:pos x="4871" y="2237"/>
                </a:cxn>
                <a:cxn ang="0">
                  <a:pos x="4756" y="2288"/>
                </a:cxn>
                <a:cxn ang="0">
                  <a:pos x="4624" y="2335"/>
                </a:cxn>
                <a:cxn ang="0">
                  <a:pos x="4553" y="2355"/>
                </a:cxn>
                <a:cxn ang="0">
                  <a:pos x="4477" y="2369"/>
                </a:cxn>
                <a:cxn ang="0">
                  <a:pos x="4397" y="2382"/>
                </a:cxn>
                <a:cxn ang="0">
                  <a:pos x="4314" y="2388"/>
                </a:cxn>
                <a:cxn ang="0">
                  <a:pos x="4228" y="2390"/>
                </a:cxn>
                <a:cxn ang="0">
                  <a:pos x="4139" y="2385"/>
                </a:cxn>
                <a:cxn ang="0">
                  <a:pos x="4046" y="2374"/>
                </a:cxn>
                <a:cxn ang="0">
                  <a:pos x="3952" y="2356"/>
                </a:cxn>
                <a:cxn ang="0">
                  <a:pos x="3853" y="2330"/>
                </a:cxn>
                <a:cxn ang="0">
                  <a:pos x="3752" y="2296"/>
                </a:cxn>
                <a:cxn ang="0">
                  <a:pos x="3648" y="2253"/>
                </a:cxn>
                <a:cxn ang="0">
                  <a:pos x="3542" y="2200"/>
                </a:cxn>
                <a:cxn ang="0">
                  <a:pos x="3434" y="2137"/>
                </a:cxn>
                <a:cxn ang="0">
                  <a:pos x="3324" y="2064"/>
                </a:cxn>
                <a:cxn ang="0">
                  <a:pos x="3212" y="1978"/>
                </a:cxn>
                <a:cxn ang="0">
                  <a:pos x="3098" y="1880"/>
                </a:cxn>
                <a:cxn ang="0">
                  <a:pos x="2983" y="1770"/>
                </a:cxn>
                <a:cxn ang="0">
                  <a:pos x="2866" y="1646"/>
                </a:cxn>
                <a:cxn ang="0">
                  <a:pos x="2749" y="1520"/>
                </a:cxn>
                <a:cxn ang="0">
                  <a:pos x="2527" y="1284"/>
                </a:cxn>
                <a:cxn ang="0">
                  <a:pos x="2315" y="1072"/>
                </a:cxn>
                <a:cxn ang="0">
                  <a:pos x="2113" y="884"/>
                </a:cxn>
                <a:cxn ang="0">
                  <a:pos x="1920" y="717"/>
                </a:cxn>
                <a:cxn ang="0">
                  <a:pos x="1736" y="570"/>
                </a:cxn>
                <a:cxn ang="0">
                  <a:pos x="1558" y="444"/>
                </a:cxn>
                <a:cxn ang="0">
                  <a:pos x="1386" y="336"/>
                </a:cxn>
                <a:cxn ang="0">
                  <a:pos x="1219" y="246"/>
                </a:cxn>
                <a:cxn ang="0">
                  <a:pos x="1055" y="170"/>
                </a:cxn>
                <a:cxn ang="0">
                  <a:pos x="893" y="112"/>
                </a:cxn>
                <a:cxn ang="0">
                  <a:pos x="733" y="65"/>
                </a:cxn>
                <a:cxn ang="0">
                  <a:pos x="574" y="33"/>
                </a:cxn>
                <a:cxn ang="0">
                  <a:pos x="413" y="12"/>
                </a:cxn>
                <a:cxn ang="0">
                  <a:pos x="250" y="2"/>
                </a:cxn>
                <a:cxn ang="0">
                  <a:pos x="85" y="0"/>
                </a:cxn>
              </a:cxnLst>
              <a:rect l="0" t="0" r="r" b="b"/>
              <a:pathLst>
                <a:path w="5147" h="2390">
                  <a:moveTo>
                    <a:pt x="5147" y="2049"/>
                  </a:moveTo>
                  <a:lnTo>
                    <a:pt x="5147" y="2049"/>
                  </a:lnTo>
                  <a:lnTo>
                    <a:pt x="5135" y="2061"/>
                  </a:lnTo>
                  <a:lnTo>
                    <a:pt x="5100" y="2090"/>
                  </a:lnTo>
                  <a:lnTo>
                    <a:pt x="5075" y="2109"/>
                  </a:lnTo>
                  <a:lnTo>
                    <a:pt x="5043" y="2132"/>
                  </a:lnTo>
                  <a:lnTo>
                    <a:pt x="5008" y="2156"/>
                  </a:lnTo>
                  <a:lnTo>
                    <a:pt x="4967" y="2182"/>
                  </a:lnTo>
                  <a:lnTo>
                    <a:pt x="4921" y="2209"/>
                  </a:lnTo>
                  <a:lnTo>
                    <a:pt x="4871" y="2237"/>
                  </a:lnTo>
                  <a:lnTo>
                    <a:pt x="4815" y="2262"/>
                  </a:lnTo>
                  <a:lnTo>
                    <a:pt x="4756" y="2288"/>
                  </a:lnTo>
                  <a:lnTo>
                    <a:pt x="4692" y="2313"/>
                  </a:lnTo>
                  <a:lnTo>
                    <a:pt x="4624" y="2335"/>
                  </a:lnTo>
                  <a:lnTo>
                    <a:pt x="4589" y="2345"/>
                  </a:lnTo>
                  <a:lnTo>
                    <a:pt x="4553" y="2355"/>
                  </a:lnTo>
                  <a:lnTo>
                    <a:pt x="4515" y="2363"/>
                  </a:lnTo>
                  <a:lnTo>
                    <a:pt x="4477" y="2369"/>
                  </a:lnTo>
                  <a:lnTo>
                    <a:pt x="4438" y="2376"/>
                  </a:lnTo>
                  <a:lnTo>
                    <a:pt x="4397" y="2382"/>
                  </a:lnTo>
                  <a:lnTo>
                    <a:pt x="4357" y="2385"/>
                  </a:lnTo>
                  <a:lnTo>
                    <a:pt x="4314" y="2388"/>
                  </a:lnTo>
                  <a:lnTo>
                    <a:pt x="4272" y="2390"/>
                  </a:lnTo>
                  <a:lnTo>
                    <a:pt x="4228" y="2390"/>
                  </a:lnTo>
                  <a:lnTo>
                    <a:pt x="4184" y="2388"/>
                  </a:lnTo>
                  <a:lnTo>
                    <a:pt x="4139" y="2385"/>
                  </a:lnTo>
                  <a:lnTo>
                    <a:pt x="4093" y="2380"/>
                  </a:lnTo>
                  <a:lnTo>
                    <a:pt x="4046" y="2374"/>
                  </a:lnTo>
                  <a:lnTo>
                    <a:pt x="3999" y="2366"/>
                  </a:lnTo>
                  <a:lnTo>
                    <a:pt x="3952" y="2356"/>
                  </a:lnTo>
                  <a:lnTo>
                    <a:pt x="3902" y="2345"/>
                  </a:lnTo>
                  <a:lnTo>
                    <a:pt x="3853" y="2330"/>
                  </a:lnTo>
                  <a:lnTo>
                    <a:pt x="3803" y="2314"/>
                  </a:lnTo>
                  <a:lnTo>
                    <a:pt x="3752" y="2296"/>
                  </a:lnTo>
                  <a:lnTo>
                    <a:pt x="3700" y="2275"/>
                  </a:lnTo>
                  <a:lnTo>
                    <a:pt x="3648" y="2253"/>
                  </a:lnTo>
                  <a:lnTo>
                    <a:pt x="3596" y="2229"/>
                  </a:lnTo>
                  <a:lnTo>
                    <a:pt x="3542" y="2200"/>
                  </a:lnTo>
                  <a:lnTo>
                    <a:pt x="3489" y="2170"/>
                  </a:lnTo>
                  <a:lnTo>
                    <a:pt x="3434" y="2137"/>
                  </a:lnTo>
                  <a:lnTo>
                    <a:pt x="3380" y="2101"/>
                  </a:lnTo>
                  <a:lnTo>
                    <a:pt x="3324" y="2064"/>
                  </a:lnTo>
                  <a:lnTo>
                    <a:pt x="3269" y="2022"/>
                  </a:lnTo>
                  <a:lnTo>
                    <a:pt x="3212" y="1978"/>
                  </a:lnTo>
                  <a:lnTo>
                    <a:pt x="3156" y="1930"/>
                  </a:lnTo>
                  <a:lnTo>
                    <a:pt x="3098" y="1880"/>
                  </a:lnTo>
                  <a:lnTo>
                    <a:pt x="3041" y="1827"/>
                  </a:lnTo>
                  <a:lnTo>
                    <a:pt x="2983" y="1770"/>
                  </a:lnTo>
                  <a:lnTo>
                    <a:pt x="2924" y="1710"/>
                  </a:lnTo>
                  <a:lnTo>
                    <a:pt x="2866" y="1646"/>
                  </a:lnTo>
                  <a:lnTo>
                    <a:pt x="2866" y="1646"/>
                  </a:lnTo>
                  <a:lnTo>
                    <a:pt x="2749" y="1520"/>
                  </a:lnTo>
                  <a:lnTo>
                    <a:pt x="2637" y="1399"/>
                  </a:lnTo>
                  <a:lnTo>
                    <a:pt x="2527" y="1284"/>
                  </a:lnTo>
                  <a:lnTo>
                    <a:pt x="2419" y="1174"/>
                  </a:lnTo>
                  <a:lnTo>
                    <a:pt x="2315" y="1072"/>
                  </a:lnTo>
                  <a:lnTo>
                    <a:pt x="2213" y="976"/>
                  </a:lnTo>
                  <a:lnTo>
                    <a:pt x="2113" y="884"/>
                  </a:lnTo>
                  <a:lnTo>
                    <a:pt x="2016" y="798"/>
                  </a:lnTo>
                  <a:lnTo>
                    <a:pt x="1920" y="717"/>
                  </a:lnTo>
                  <a:lnTo>
                    <a:pt x="1827" y="641"/>
                  </a:lnTo>
                  <a:lnTo>
                    <a:pt x="1736" y="570"/>
                  </a:lnTo>
                  <a:lnTo>
                    <a:pt x="1647" y="504"/>
                  </a:lnTo>
                  <a:lnTo>
                    <a:pt x="1558" y="444"/>
                  </a:lnTo>
                  <a:lnTo>
                    <a:pt x="1472" y="388"/>
                  </a:lnTo>
                  <a:lnTo>
                    <a:pt x="1386" y="336"/>
                  </a:lnTo>
                  <a:lnTo>
                    <a:pt x="1303" y="288"/>
                  </a:lnTo>
                  <a:lnTo>
                    <a:pt x="1219" y="246"/>
                  </a:lnTo>
                  <a:lnTo>
                    <a:pt x="1136" y="205"/>
                  </a:lnTo>
                  <a:lnTo>
                    <a:pt x="1055" y="170"/>
                  </a:lnTo>
                  <a:lnTo>
                    <a:pt x="974" y="139"/>
                  </a:lnTo>
                  <a:lnTo>
                    <a:pt x="893" y="112"/>
                  </a:lnTo>
                  <a:lnTo>
                    <a:pt x="814" y="88"/>
                  </a:lnTo>
                  <a:lnTo>
                    <a:pt x="733" y="65"/>
                  </a:lnTo>
                  <a:lnTo>
                    <a:pt x="653" y="47"/>
                  </a:lnTo>
                  <a:lnTo>
                    <a:pt x="574" y="33"/>
                  </a:lnTo>
                  <a:lnTo>
                    <a:pt x="493" y="21"/>
                  </a:lnTo>
                  <a:lnTo>
                    <a:pt x="413" y="12"/>
                  </a:lnTo>
                  <a:lnTo>
                    <a:pt x="332" y="5"/>
                  </a:lnTo>
                  <a:lnTo>
                    <a:pt x="250" y="2"/>
                  </a:lnTo>
                  <a:lnTo>
                    <a:pt x="168" y="0"/>
                  </a:lnTo>
                  <a:lnTo>
                    <a:pt x="85" y="0"/>
                  </a:lnTo>
                  <a:lnTo>
                    <a:pt x="0" y="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57808" name="Freeform 16"/>
            <p:cNvSpPr>
              <a:spLocks/>
            </p:cNvSpPr>
            <p:nvPr userDrawn="1"/>
          </p:nvSpPr>
          <p:spPr bwMode="auto">
            <a:xfrm>
              <a:off x="389" y="808"/>
              <a:ext cx="5176" cy="1160"/>
            </a:xfrm>
            <a:custGeom>
              <a:avLst/>
              <a:gdLst/>
              <a:ahLst/>
              <a:cxnLst>
                <a:cxn ang="0">
                  <a:pos x="5176" y="1959"/>
                </a:cxn>
                <a:cxn ang="0">
                  <a:pos x="5130" y="2001"/>
                </a:cxn>
                <a:cxn ang="0">
                  <a:pos x="5075" y="2044"/>
                </a:cxn>
                <a:cxn ang="0">
                  <a:pos x="4998" y="2096"/>
                </a:cxn>
                <a:cxn ang="0">
                  <a:pos x="4903" y="2153"/>
                </a:cxn>
                <a:cxn ang="0">
                  <a:pos x="4790" y="2208"/>
                </a:cxn>
                <a:cxn ang="0">
                  <a:pos x="4658" y="2258"/>
                </a:cxn>
                <a:cxn ang="0">
                  <a:pos x="4587" y="2277"/>
                </a:cxn>
                <a:cxn ang="0">
                  <a:pos x="4513" y="2295"/>
                </a:cxn>
                <a:cxn ang="0">
                  <a:pos x="4433" y="2308"/>
                </a:cxn>
                <a:cxn ang="0">
                  <a:pos x="4350" y="2317"/>
                </a:cxn>
                <a:cxn ang="0">
                  <a:pos x="4264" y="2321"/>
                </a:cxn>
                <a:cxn ang="0">
                  <a:pos x="4174" y="2317"/>
                </a:cxn>
                <a:cxn ang="0">
                  <a:pos x="4082" y="2308"/>
                </a:cxn>
                <a:cxn ang="0">
                  <a:pos x="3986" y="2292"/>
                </a:cxn>
                <a:cxn ang="0">
                  <a:pos x="3888" y="2269"/>
                </a:cxn>
                <a:cxn ang="0">
                  <a:pos x="3786" y="2235"/>
                </a:cxn>
                <a:cxn ang="0">
                  <a:pos x="3682" y="2195"/>
                </a:cxn>
                <a:cxn ang="0">
                  <a:pos x="3575" y="2143"/>
                </a:cxn>
                <a:cxn ang="0">
                  <a:pos x="3466" y="2082"/>
                </a:cxn>
                <a:cxn ang="0">
                  <a:pos x="3355" y="2011"/>
                </a:cxn>
                <a:cxn ang="0">
                  <a:pos x="3241" y="1927"/>
                </a:cxn>
                <a:cxn ang="0">
                  <a:pos x="3125" y="1831"/>
                </a:cxn>
                <a:cxn ang="0">
                  <a:pos x="3009" y="1723"/>
                </a:cxn>
                <a:cxn ang="0">
                  <a:pos x="2891" y="1600"/>
                </a:cxn>
                <a:cxn ang="0">
                  <a:pos x="2773" y="1475"/>
                </a:cxn>
                <a:cxn ang="0">
                  <a:pos x="2545" y="1244"/>
                </a:cxn>
                <a:cxn ang="0">
                  <a:pos x="2331" y="1035"/>
                </a:cxn>
                <a:cxn ang="0">
                  <a:pos x="2126" y="850"/>
                </a:cxn>
                <a:cxn ang="0">
                  <a:pos x="1931" y="685"/>
                </a:cxn>
                <a:cxn ang="0">
                  <a:pos x="1744" y="543"/>
                </a:cxn>
                <a:cxn ang="0">
                  <a:pos x="1565" y="419"/>
                </a:cxn>
                <a:cxn ang="0">
                  <a:pos x="1391" y="314"/>
                </a:cxn>
                <a:cxn ang="0">
                  <a:pos x="1222" y="226"/>
                </a:cxn>
                <a:cxn ang="0">
                  <a:pos x="1057" y="154"/>
                </a:cxn>
                <a:cxn ang="0">
                  <a:pos x="894" y="99"/>
                </a:cxn>
                <a:cxn ang="0">
                  <a:pos x="735" y="55"/>
                </a:cxn>
                <a:cxn ang="0">
                  <a:pos x="574" y="26"/>
                </a:cxn>
                <a:cxn ang="0">
                  <a:pos x="412" y="8"/>
                </a:cxn>
                <a:cxn ang="0">
                  <a:pos x="250" y="0"/>
                </a:cxn>
                <a:cxn ang="0">
                  <a:pos x="85" y="4"/>
                </a:cxn>
              </a:cxnLst>
              <a:rect l="0" t="0" r="r" b="b"/>
              <a:pathLst>
                <a:path w="5176" h="2321">
                  <a:moveTo>
                    <a:pt x="5176" y="1959"/>
                  </a:moveTo>
                  <a:lnTo>
                    <a:pt x="5176" y="1959"/>
                  </a:lnTo>
                  <a:lnTo>
                    <a:pt x="5165" y="1970"/>
                  </a:lnTo>
                  <a:lnTo>
                    <a:pt x="5130" y="2001"/>
                  </a:lnTo>
                  <a:lnTo>
                    <a:pt x="5105" y="2020"/>
                  </a:lnTo>
                  <a:lnTo>
                    <a:pt x="5075" y="2044"/>
                  </a:lnTo>
                  <a:lnTo>
                    <a:pt x="5039" y="2070"/>
                  </a:lnTo>
                  <a:lnTo>
                    <a:pt x="4998" y="2096"/>
                  </a:lnTo>
                  <a:lnTo>
                    <a:pt x="4953" y="2125"/>
                  </a:lnTo>
                  <a:lnTo>
                    <a:pt x="4903" y="2153"/>
                  </a:lnTo>
                  <a:lnTo>
                    <a:pt x="4849" y="2180"/>
                  </a:lnTo>
                  <a:lnTo>
                    <a:pt x="4790" y="2208"/>
                  </a:lnTo>
                  <a:lnTo>
                    <a:pt x="4726" y="2233"/>
                  </a:lnTo>
                  <a:lnTo>
                    <a:pt x="4658" y="2258"/>
                  </a:lnTo>
                  <a:lnTo>
                    <a:pt x="4624" y="2267"/>
                  </a:lnTo>
                  <a:lnTo>
                    <a:pt x="4587" y="2277"/>
                  </a:lnTo>
                  <a:lnTo>
                    <a:pt x="4550" y="2287"/>
                  </a:lnTo>
                  <a:lnTo>
                    <a:pt x="4513" y="2295"/>
                  </a:lnTo>
                  <a:lnTo>
                    <a:pt x="4472" y="2303"/>
                  </a:lnTo>
                  <a:lnTo>
                    <a:pt x="4433" y="2308"/>
                  </a:lnTo>
                  <a:lnTo>
                    <a:pt x="4392" y="2313"/>
                  </a:lnTo>
                  <a:lnTo>
                    <a:pt x="4350" y="2317"/>
                  </a:lnTo>
                  <a:lnTo>
                    <a:pt x="4307" y="2319"/>
                  </a:lnTo>
                  <a:lnTo>
                    <a:pt x="4264" y="2321"/>
                  </a:lnTo>
                  <a:lnTo>
                    <a:pt x="4220" y="2319"/>
                  </a:lnTo>
                  <a:lnTo>
                    <a:pt x="4174" y="2317"/>
                  </a:lnTo>
                  <a:lnTo>
                    <a:pt x="4128" y="2314"/>
                  </a:lnTo>
                  <a:lnTo>
                    <a:pt x="4082" y="2308"/>
                  </a:lnTo>
                  <a:lnTo>
                    <a:pt x="4034" y="2301"/>
                  </a:lnTo>
                  <a:lnTo>
                    <a:pt x="3986" y="2292"/>
                  </a:lnTo>
                  <a:lnTo>
                    <a:pt x="3936" y="2282"/>
                  </a:lnTo>
                  <a:lnTo>
                    <a:pt x="3888" y="2269"/>
                  </a:lnTo>
                  <a:lnTo>
                    <a:pt x="3836" y="2253"/>
                  </a:lnTo>
                  <a:lnTo>
                    <a:pt x="3786" y="2235"/>
                  </a:lnTo>
                  <a:lnTo>
                    <a:pt x="3734" y="2216"/>
                  </a:lnTo>
                  <a:lnTo>
                    <a:pt x="3682" y="2195"/>
                  </a:lnTo>
                  <a:lnTo>
                    <a:pt x="3628" y="2170"/>
                  </a:lnTo>
                  <a:lnTo>
                    <a:pt x="3575" y="2143"/>
                  </a:lnTo>
                  <a:lnTo>
                    <a:pt x="3521" y="2114"/>
                  </a:lnTo>
                  <a:lnTo>
                    <a:pt x="3466" y="2082"/>
                  </a:lnTo>
                  <a:lnTo>
                    <a:pt x="3410" y="2048"/>
                  </a:lnTo>
                  <a:lnTo>
                    <a:pt x="3355" y="2011"/>
                  </a:lnTo>
                  <a:lnTo>
                    <a:pt x="3298" y="1970"/>
                  </a:lnTo>
                  <a:lnTo>
                    <a:pt x="3241" y="1927"/>
                  </a:lnTo>
                  <a:lnTo>
                    <a:pt x="3184" y="1880"/>
                  </a:lnTo>
                  <a:lnTo>
                    <a:pt x="3125" y="1831"/>
                  </a:lnTo>
                  <a:lnTo>
                    <a:pt x="3067" y="1778"/>
                  </a:lnTo>
                  <a:lnTo>
                    <a:pt x="3009" y="1723"/>
                  </a:lnTo>
                  <a:lnTo>
                    <a:pt x="2949" y="1663"/>
                  </a:lnTo>
                  <a:lnTo>
                    <a:pt x="2891" y="1600"/>
                  </a:lnTo>
                  <a:lnTo>
                    <a:pt x="2891" y="1600"/>
                  </a:lnTo>
                  <a:lnTo>
                    <a:pt x="2773" y="1475"/>
                  </a:lnTo>
                  <a:lnTo>
                    <a:pt x="2658" y="1357"/>
                  </a:lnTo>
                  <a:lnTo>
                    <a:pt x="2545" y="1244"/>
                  </a:lnTo>
                  <a:lnTo>
                    <a:pt x="2437" y="1135"/>
                  </a:lnTo>
                  <a:lnTo>
                    <a:pt x="2331" y="1035"/>
                  </a:lnTo>
                  <a:lnTo>
                    <a:pt x="2227" y="938"/>
                  </a:lnTo>
                  <a:lnTo>
                    <a:pt x="2126" y="850"/>
                  </a:lnTo>
                  <a:lnTo>
                    <a:pt x="2027" y="764"/>
                  </a:lnTo>
                  <a:lnTo>
                    <a:pt x="1931" y="685"/>
                  </a:lnTo>
                  <a:lnTo>
                    <a:pt x="1837" y="611"/>
                  </a:lnTo>
                  <a:lnTo>
                    <a:pt x="1744" y="543"/>
                  </a:lnTo>
                  <a:lnTo>
                    <a:pt x="1654" y="478"/>
                  </a:lnTo>
                  <a:lnTo>
                    <a:pt x="1565" y="419"/>
                  </a:lnTo>
                  <a:lnTo>
                    <a:pt x="1477" y="364"/>
                  </a:lnTo>
                  <a:lnTo>
                    <a:pt x="1391" y="314"/>
                  </a:lnTo>
                  <a:lnTo>
                    <a:pt x="1305" y="268"/>
                  </a:lnTo>
                  <a:lnTo>
                    <a:pt x="1222" y="226"/>
                  </a:lnTo>
                  <a:lnTo>
                    <a:pt x="1139" y="188"/>
                  </a:lnTo>
                  <a:lnTo>
                    <a:pt x="1057" y="154"/>
                  </a:lnTo>
                  <a:lnTo>
                    <a:pt x="976" y="125"/>
                  </a:lnTo>
                  <a:lnTo>
                    <a:pt x="894" y="99"/>
                  </a:lnTo>
                  <a:lnTo>
                    <a:pt x="814" y="75"/>
                  </a:lnTo>
                  <a:lnTo>
                    <a:pt x="735" y="55"/>
                  </a:lnTo>
                  <a:lnTo>
                    <a:pt x="654" y="39"/>
                  </a:lnTo>
                  <a:lnTo>
                    <a:pt x="574" y="26"/>
                  </a:lnTo>
                  <a:lnTo>
                    <a:pt x="493" y="16"/>
                  </a:lnTo>
                  <a:lnTo>
                    <a:pt x="412" y="8"/>
                  </a:lnTo>
                  <a:lnTo>
                    <a:pt x="332" y="4"/>
                  </a:lnTo>
                  <a:lnTo>
                    <a:pt x="250" y="0"/>
                  </a:lnTo>
                  <a:lnTo>
                    <a:pt x="168" y="0"/>
                  </a:lnTo>
                  <a:lnTo>
                    <a:pt x="85" y="4"/>
                  </a:lnTo>
                  <a:lnTo>
                    <a:pt x="0" y="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57809" name="Freeform 17"/>
            <p:cNvSpPr>
              <a:spLocks/>
            </p:cNvSpPr>
            <p:nvPr userDrawn="1"/>
          </p:nvSpPr>
          <p:spPr bwMode="auto">
            <a:xfrm>
              <a:off x="403" y="829"/>
              <a:ext cx="5205" cy="1124"/>
            </a:xfrm>
            <a:custGeom>
              <a:avLst/>
              <a:gdLst/>
              <a:ahLst/>
              <a:cxnLst>
                <a:cxn ang="0">
                  <a:pos x="5205" y="1868"/>
                </a:cxn>
                <a:cxn ang="0">
                  <a:pos x="5161" y="1910"/>
                </a:cxn>
                <a:cxn ang="0">
                  <a:pos x="5105" y="1956"/>
                </a:cxn>
                <a:cxn ang="0">
                  <a:pos x="5030" y="2011"/>
                </a:cxn>
                <a:cxn ang="0">
                  <a:pos x="4936" y="2069"/>
                </a:cxn>
                <a:cxn ang="0">
                  <a:pos x="4822" y="2127"/>
                </a:cxn>
                <a:cxn ang="0">
                  <a:pos x="4693" y="2178"/>
                </a:cxn>
                <a:cxn ang="0">
                  <a:pos x="4621" y="2201"/>
                </a:cxn>
                <a:cxn ang="0">
                  <a:pos x="4546" y="2219"/>
                </a:cxn>
                <a:cxn ang="0">
                  <a:pos x="4467" y="2235"/>
                </a:cxn>
                <a:cxn ang="0">
                  <a:pos x="4385" y="2245"/>
                </a:cxn>
                <a:cxn ang="0">
                  <a:pos x="4299" y="2250"/>
                </a:cxn>
                <a:cxn ang="0">
                  <a:pos x="4208" y="2250"/>
                </a:cxn>
                <a:cxn ang="0">
                  <a:pos x="4117" y="2241"/>
                </a:cxn>
                <a:cxn ang="0">
                  <a:pos x="4020" y="2227"/>
                </a:cxn>
                <a:cxn ang="0">
                  <a:pos x="3921" y="2206"/>
                </a:cxn>
                <a:cxn ang="0">
                  <a:pos x="3820" y="2175"/>
                </a:cxn>
                <a:cxn ang="0">
                  <a:pos x="3714" y="2135"/>
                </a:cxn>
                <a:cxn ang="0">
                  <a:pos x="3607" y="2086"/>
                </a:cxn>
                <a:cxn ang="0">
                  <a:pos x="3497" y="2027"/>
                </a:cxn>
                <a:cxn ang="0">
                  <a:pos x="3385" y="1957"/>
                </a:cxn>
                <a:cxn ang="0">
                  <a:pos x="3270" y="1875"/>
                </a:cxn>
                <a:cxn ang="0">
                  <a:pos x="3153" y="1781"/>
                </a:cxn>
                <a:cxn ang="0">
                  <a:pos x="3035" y="1675"/>
                </a:cxn>
                <a:cxn ang="0">
                  <a:pos x="2914" y="1555"/>
                </a:cxn>
                <a:cxn ang="0">
                  <a:pos x="2795" y="1431"/>
                </a:cxn>
                <a:cxn ang="0">
                  <a:pos x="2564" y="1202"/>
                </a:cxn>
                <a:cxn ang="0">
                  <a:pos x="2346" y="997"/>
                </a:cxn>
                <a:cxn ang="0">
                  <a:pos x="2140" y="816"/>
                </a:cxn>
                <a:cxn ang="0">
                  <a:pos x="1941" y="654"/>
                </a:cxn>
                <a:cxn ang="0">
                  <a:pos x="1752" y="514"/>
                </a:cxn>
                <a:cxn ang="0">
                  <a:pos x="1570" y="394"/>
                </a:cxn>
                <a:cxn ang="0">
                  <a:pos x="1395" y="293"/>
                </a:cxn>
                <a:cxn ang="0">
                  <a:pos x="1226" y="207"/>
                </a:cxn>
                <a:cxn ang="0">
                  <a:pos x="1059" y="139"/>
                </a:cxn>
                <a:cxn ang="0">
                  <a:pos x="897" y="86"/>
                </a:cxn>
                <a:cxn ang="0">
                  <a:pos x="734" y="45"/>
                </a:cxn>
                <a:cxn ang="0">
                  <a:pos x="575" y="20"/>
                </a:cxn>
                <a:cxn ang="0">
                  <a:pos x="414" y="5"/>
                </a:cxn>
                <a:cxn ang="0">
                  <a:pos x="250" y="0"/>
                </a:cxn>
                <a:cxn ang="0">
                  <a:pos x="85" y="7"/>
                </a:cxn>
              </a:cxnLst>
              <a:rect l="0" t="0" r="r" b="b"/>
              <a:pathLst>
                <a:path w="5205" h="2250">
                  <a:moveTo>
                    <a:pt x="5205" y="1868"/>
                  </a:moveTo>
                  <a:lnTo>
                    <a:pt x="5205" y="1868"/>
                  </a:lnTo>
                  <a:lnTo>
                    <a:pt x="5194" y="1880"/>
                  </a:lnTo>
                  <a:lnTo>
                    <a:pt x="5161" y="1910"/>
                  </a:lnTo>
                  <a:lnTo>
                    <a:pt x="5136" y="1931"/>
                  </a:lnTo>
                  <a:lnTo>
                    <a:pt x="5105" y="1956"/>
                  </a:lnTo>
                  <a:lnTo>
                    <a:pt x="5071" y="1981"/>
                  </a:lnTo>
                  <a:lnTo>
                    <a:pt x="5030" y="2011"/>
                  </a:lnTo>
                  <a:lnTo>
                    <a:pt x="4984" y="2040"/>
                  </a:lnTo>
                  <a:lnTo>
                    <a:pt x="4936" y="2069"/>
                  </a:lnTo>
                  <a:lnTo>
                    <a:pt x="4882" y="2098"/>
                  </a:lnTo>
                  <a:lnTo>
                    <a:pt x="4822" y="2127"/>
                  </a:lnTo>
                  <a:lnTo>
                    <a:pt x="4760" y="2153"/>
                  </a:lnTo>
                  <a:lnTo>
                    <a:pt x="4693" y="2178"/>
                  </a:lnTo>
                  <a:lnTo>
                    <a:pt x="4657" y="2190"/>
                  </a:lnTo>
                  <a:lnTo>
                    <a:pt x="4621" y="2201"/>
                  </a:lnTo>
                  <a:lnTo>
                    <a:pt x="4585" y="2211"/>
                  </a:lnTo>
                  <a:lnTo>
                    <a:pt x="4546" y="2219"/>
                  </a:lnTo>
                  <a:lnTo>
                    <a:pt x="4507" y="2227"/>
                  </a:lnTo>
                  <a:lnTo>
                    <a:pt x="4467" y="2235"/>
                  </a:lnTo>
                  <a:lnTo>
                    <a:pt x="4426" y="2240"/>
                  </a:lnTo>
                  <a:lnTo>
                    <a:pt x="4385" y="2245"/>
                  </a:lnTo>
                  <a:lnTo>
                    <a:pt x="4342" y="2248"/>
                  </a:lnTo>
                  <a:lnTo>
                    <a:pt x="4299" y="2250"/>
                  </a:lnTo>
                  <a:lnTo>
                    <a:pt x="4254" y="2250"/>
                  </a:lnTo>
                  <a:lnTo>
                    <a:pt x="4208" y="2250"/>
                  </a:lnTo>
                  <a:lnTo>
                    <a:pt x="4163" y="2246"/>
                  </a:lnTo>
                  <a:lnTo>
                    <a:pt x="4117" y="2241"/>
                  </a:lnTo>
                  <a:lnTo>
                    <a:pt x="4068" y="2235"/>
                  </a:lnTo>
                  <a:lnTo>
                    <a:pt x="4020" y="2227"/>
                  </a:lnTo>
                  <a:lnTo>
                    <a:pt x="3971" y="2217"/>
                  </a:lnTo>
                  <a:lnTo>
                    <a:pt x="3921" y="2206"/>
                  </a:lnTo>
                  <a:lnTo>
                    <a:pt x="3871" y="2191"/>
                  </a:lnTo>
                  <a:lnTo>
                    <a:pt x="3820" y="2175"/>
                  </a:lnTo>
                  <a:lnTo>
                    <a:pt x="3767" y="2156"/>
                  </a:lnTo>
                  <a:lnTo>
                    <a:pt x="3714" y="2135"/>
                  </a:lnTo>
                  <a:lnTo>
                    <a:pt x="3661" y="2112"/>
                  </a:lnTo>
                  <a:lnTo>
                    <a:pt x="3607" y="2086"/>
                  </a:lnTo>
                  <a:lnTo>
                    <a:pt x="3553" y="2057"/>
                  </a:lnTo>
                  <a:lnTo>
                    <a:pt x="3497" y="2027"/>
                  </a:lnTo>
                  <a:lnTo>
                    <a:pt x="3442" y="1993"/>
                  </a:lnTo>
                  <a:lnTo>
                    <a:pt x="3385" y="1957"/>
                  </a:lnTo>
                  <a:lnTo>
                    <a:pt x="3328" y="1917"/>
                  </a:lnTo>
                  <a:lnTo>
                    <a:pt x="3270" y="1875"/>
                  </a:lnTo>
                  <a:lnTo>
                    <a:pt x="3213" y="1830"/>
                  </a:lnTo>
                  <a:lnTo>
                    <a:pt x="3153" y="1781"/>
                  </a:lnTo>
                  <a:lnTo>
                    <a:pt x="3095" y="1730"/>
                  </a:lnTo>
                  <a:lnTo>
                    <a:pt x="3035" y="1675"/>
                  </a:lnTo>
                  <a:lnTo>
                    <a:pt x="2975" y="1617"/>
                  </a:lnTo>
                  <a:lnTo>
                    <a:pt x="2914" y="1555"/>
                  </a:lnTo>
                  <a:lnTo>
                    <a:pt x="2914" y="1555"/>
                  </a:lnTo>
                  <a:lnTo>
                    <a:pt x="2795" y="1431"/>
                  </a:lnTo>
                  <a:lnTo>
                    <a:pt x="2678" y="1313"/>
                  </a:lnTo>
                  <a:lnTo>
                    <a:pt x="2564" y="1202"/>
                  </a:lnTo>
                  <a:lnTo>
                    <a:pt x="2453" y="1097"/>
                  </a:lnTo>
                  <a:lnTo>
                    <a:pt x="2346" y="997"/>
                  </a:lnTo>
                  <a:lnTo>
                    <a:pt x="2241" y="903"/>
                  </a:lnTo>
                  <a:lnTo>
                    <a:pt x="2140" y="816"/>
                  </a:lnTo>
                  <a:lnTo>
                    <a:pt x="2040" y="732"/>
                  </a:lnTo>
                  <a:lnTo>
                    <a:pt x="1941" y="654"/>
                  </a:lnTo>
                  <a:lnTo>
                    <a:pt x="1847" y="582"/>
                  </a:lnTo>
                  <a:lnTo>
                    <a:pt x="1752" y="514"/>
                  </a:lnTo>
                  <a:lnTo>
                    <a:pt x="1661" y="452"/>
                  </a:lnTo>
                  <a:lnTo>
                    <a:pt x="1570" y="394"/>
                  </a:lnTo>
                  <a:lnTo>
                    <a:pt x="1483" y="341"/>
                  </a:lnTo>
                  <a:lnTo>
                    <a:pt x="1395" y="293"/>
                  </a:lnTo>
                  <a:lnTo>
                    <a:pt x="1311" y="247"/>
                  </a:lnTo>
                  <a:lnTo>
                    <a:pt x="1226" y="207"/>
                  </a:lnTo>
                  <a:lnTo>
                    <a:pt x="1143" y="171"/>
                  </a:lnTo>
                  <a:lnTo>
                    <a:pt x="1059" y="139"/>
                  </a:lnTo>
                  <a:lnTo>
                    <a:pt x="977" y="110"/>
                  </a:lnTo>
                  <a:lnTo>
                    <a:pt x="897" y="86"/>
                  </a:lnTo>
                  <a:lnTo>
                    <a:pt x="815" y="63"/>
                  </a:lnTo>
                  <a:lnTo>
                    <a:pt x="734" y="45"/>
                  </a:lnTo>
                  <a:lnTo>
                    <a:pt x="655" y="31"/>
                  </a:lnTo>
                  <a:lnTo>
                    <a:pt x="575" y="20"/>
                  </a:lnTo>
                  <a:lnTo>
                    <a:pt x="494" y="10"/>
                  </a:lnTo>
                  <a:lnTo>
                    <a:pt x="414" y="5"/>
                  </a:lnTo>
                  <a:lnTo>
                    <a:pt x="332" y="2"/>
                  </a:lnTo>
                  <a:lnTo>
                    <a:pt x="250" y="0"/>
                  </a:lnTo>
                  <a:lnTo>
                    <a:pt x="168" y="2"/>
                  </a:lnTo>
                  <a:lnTo>
                    <a:pt x="85" y="7"/>
                  </a:lnTo>
                  <a:lnTo>
                    <a:pt x="0" y="13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57810" name="Freeform 18"/>
            <p:cNvSpPr>
              <a:spLocks/>
            </p:cNvSpPr>
            <p:nvPr userDrawn="1"/>
          </p:nvSpPr>
          <p:spPr bwMode="auto">
            <a:xfrm>
              <a:off x="418" y="850"/>
              <a:ext cx="5233" cy="1090"/>
            </a:xfrm>
            <a:custGeom>
              <a:avLst/>
              <a:gdLst/>
              <a:ahLst/>
              <a:cxnLst>
                <a:cxn ang="0">
                  <a:pos x="5233" y="1778"/>
                </a:cxn>
                <a:cxn ang="0">
                  <a:pos x="5189" y="1822"/>
                </a:cxn>
                <a:cxn ang="0">
                  <a:pos x="5133" y="1867"/>
                </a:cxn>
                <a:cxn ang="0">
                  <a:pos x="5060" y="1923"/>
                </a:cxn>
                <a:cxn ang="0">
                  <a:pos x="4965" y="1985"/>
                </a:cxn>
                <a:cxn ang="0">
                  <a:pos x="4854" y="2044"/>
                </a:cxn>
                <a:cxn ang="0">
                  <a:pos x="4725" y="2099"/>
                </a:cxn>
                <a:cxn ang="0">
                  <a:pos x="4654" y="2122"/>
                </a:cxn>
                <a:cxn ang="0">
                  <a:pos x="4579" y="2143"/>
                </a:cxn>
                <a:cxn ang="0">
                  <a:pos x="4500" y="2159"/>
                </a:cxn>
                <a:cxn ang="0">
                  <a:pos x="4418" y="2172"/>
                </a:cxn>
                <a:cxn ang="0">
                  <a:pos x="4332" y="2178"/>
                </a:cxn>
                <a:cxn ang="0">
                  <a:pos x="4242" y="2180"/>
                </a:cxn>
                <a:cxn ang="0">
                  <a:pos x="4149" y="2174"/>
                </a:cxn>
                <a:cxn ang="0">
                  <a:pos x="4053" y="2162"/>
                </a:cxn>
                <a:cxn ang="0">
                  <a:pos x="3953" y="2141"/>
                </a:cxn>
                <a:cxn ang="0">
                  <a:pos x="3852" y="2114"/>
                </a:cxn>
                <a:cxn ang="0">
                  <a:pos x="3746" y="2075"/>
                </a:cxn>
                <a:cxn ang="0">
                  <a:pos x="3638" y="2028"/>
                </a:cxn>
                <a:cxn ang="0">
                  <a:pos x="3527" y="1972"/>
                </a:cxn>
                <a:cxn ang="0">
                  <a:pos x="3414" y="1902"/>
                </a:cxn>
                <a:cxn ang="0">
                  <a:pos x="3298" y="1823"/>
                </a:cxn>
                <a:cxn ang="0">
                  <a:pos x="3180" y="1731"/>
                </a:cxn>
                <a:cxn ang="0">
                  <a:pos x="3059" y="1626"/>
                </a:cxn>
                <a:cxn ang="0">
                  <a:pos x="2937" y="1508"/>
                </a:cxn>
                <a:cxn ang="0">
                  <a:pos x="2816" y="1387"/>
                </a:cxn>
                <a:cxn ang="0">
                  <a:pos x="2581" y="1161"/>
                </a:cxn>
                <a:cxn ang="0">
                  <a:pos x="2361" y="959"/>
                </a:cxn>
                <a:cxn ang="0">
                  <a:pos x="2151" y="780"/>
                </a:cxn>
                <a:cxn ang="0">
                  <a:pos x="1951" y="624"/>
                </a:cxn>
                <a:cxn ang="0">
                  <a:pos x="1759" y="486"/>
                </a:cxn>
                <a:cxn ang="0">
                  <a:pos x="1576" y="370"/>
                </a:cxn>
                <a:cxn ang="0">
                  <a:pos x="1400" y="270"/>
                </a:cxn>
                <a:cxn ang="0">
                  <a:pos x="1229" y="189"/>
                </a:cxn>
                <a:cxn ang="0">
                  <a:pos x="1061" y="123"/>
                </a:cxn>
                <a:cxn ang="0">
                  <a:pos x="897" y="73"/>
                </a:cxn>
                <a:cxn ang="0">
                  <a:pos x="736" y="36"/>
                </a:cxn>
                <a:cxn ang="0">
                  <a:pos x="575" y="13"/>
                </a:cxn>
                <a:cxn ang="0">
                  <a:pos x="413" y="2"/>
                </a:cxn>
                <a:cxn ang="0">
                  <a:pos x="250" y="2"/>
                </a:cxn>
                <a:cxn ang="0">
                  <a:pos x="85" y="10"/>
                </a:cxn>
              </a:cxnLst>
              <a:rect l="0" t="0" r="r" b="b"/>
              <a:pathLst>
                <a:path w="5233" h="2180">
                  <a:moveTo>
                    <a:pt x="5233" y="1778"/>
                  </a:moveTo>
                  <a:lnTo>
                    <a:pt x="5233" y="1778"/>
                  </a:lnTo>
                  <a:lnTo>
                    <a:pt x="5222" y="1789"/>
                  </a:lnTo>
                  <a:lnTo>
                    <a:pt x="5189" y="1822"/>
                  </a:lnTo>
                  <a:lnTo>
                    <a:pt x="5164" y="1843"/>
                  </a:lnTo>
                  <a:lnTo>
                    <a:pt x="5133" y="1867"/>
                  </a:lnTo>
                  <a:lnTo>
                    <a:pt x="5099" y="1894"/>
                  </a:lnTo>
                  <a:lnTo>
                    <a:pt x="5060" y="1923"/>
                  </a:lnTo>
                  <a:lnTo>
                    <a:pt x="5015" y="1954"/>
                  </a:lnTo>
                  <a:lnTo>
                    <a:pt x="4965" y="1985"/>
                  </a:lnTo>
                  <a:lnTo>
                    <a:pt x="4913" y="2014"/>
                  </a:lnTo>
                  <a:lnTo>
                    <a:pt x="4854" y="2044"/>
                  </a:lnTo>
                  <a:lnTo>
                    <a:pt x="4792" y="2072"/>
                  </a:lnTo>
                  <a:lnTo>
                    <a:pt x="4725" y="2099"/>
                  </a:lnTo>
                  <a:lnTo>
                    <a:pt x="4689" y="2111"/>
                  </a:lnTo>
                  <a:lnTo>
                    <a:pt x="4654" y="2122"/>
                  </a:lnTo>
                  <a:lnTo>
                    <a:pt x="4617" y="2133"/>
                  </a:lnTo>
                  <a:lnTo>
                    <a:pt x="4579" y="2143"/>
                  </a:lnTo>
                  <a:lnTo>
                    <a:pt x="4540" y="2153"/>
                  </a:lnTo>
                  <a:lnTo>
                    <a:pt x="4500" y="2159"/>
                  </a:lnTo>
                  <a:lnTo>
                    <a:pt x="4460" y="2167"/>
                  </a:lnTo>
                  <a:lnTo>
                    <a:pt x="4418" y="2172"/>
                  </a:lnTo>
                  <a:lnTo>
                    <a:pt x="4375" y="2175"/>
                  </a:lnTo>
                  <a:lnTo>
                    <a:pt x="4332" y="2178"/>
                  </a:lnTo>
                  <a:lnTo>
                    <a:pt x="4288" y="2180"/>
                  </a:lnTo>
                  <a:lnTo>
                    <a:pt x="4242" y="2180"/>
                  </a:lnTo>
                  <a:lnTo>
                    <a:pt x="4196" y="2178"/>
                  </a:lnTo>
                  <a:lnTo>
                    <a:pt x="4149" y="2174"/>
                  </a:lnTo>
                  <a:lnTo>
                    <a:pt x="4102" y="2169"/>
                  </a:lnTo>
                  <a:lnTo>
                    <a:pt x="4053" y="2162"/>
                  </a:lnTo>
                  <a:lnTo>
                    <a:pt x="4003" y="2153"/>
                  </a:lnTo>
                  <a:lnTo>
                    <a:pt x="3953" y="2141"/>
                  </a:lnTo>
                  <a:lnTo>
                    <a:pt x="3903" y="2128"/>
                  </a:lnTo>
                  <a:lnTo>
                    <a:pt x="3852" y="2114"/>
                  </a:lnTo>
                  <a:lnTo>
                    <a:pt x="3799" y="2096"/>
                  </a:lnTo>
                  <a:lnTo>
                    <a:pt x="3746" y="2075"/>
                  </a:lnTo>
                  <a:lnTo>
                    <a:pt x="3692" y="2054"/>
                  </a:lnTo>
                  <a:lnTo>
                    <a:pt x="3638" y="2028"/>
                  </a:lnTo>
                  <a:lnTo>
                    <a:pt x="3582" y="2001"/>
                  </a:lnTo>
                  <a:lnTo>
                    <a:pt x="3527" y="1972"/>
                  </a:lnTo>
                  <a:lnTo>
                    <a:pt x="3471" y="1938"/>
                  </a:lnTo>
                  <a:lnTo>
                    <a:pt x="3414" y="1902"/>
                  </a:lnTo>
                  <a:lnTo>
                    <a:pt x="3356" y="1865"/>
                  </a:lnTo>
                  <a:lnTo>
                    <a:pt x="3298" y="1823"/>
                  </a:lnTo>
                  <a:lnTo>
                    <a:pt x="3239" y="1778"/>
                  </a:lnTo>
                  <a:lnTo>
                    <a:pt x="3180" y="1731"/>
                  </a:lnTo>
                  <a:lnTo>
                    <a:pt x="3120" y="1681"/>
                  </a:lnTo>
                  <a:lnTo>
                    <a:pt x="3059" y="1626"/>
                  </a:lnTo>
                  <a:lnTo>
                    <a:pt x="2999" y="1570"/>
                  </a:lnTo>
                  <a:lnTo>
                    <a:pt x="2937" y="1508"/>
                  </a:lnTo>
                  <a:lnTo>
                    <a:pt x="2937" y="1508"/>
                  </a:lnTo>
                  <a:lnTo>
                    <a:pt x="2816" y="1387"/>
                  </a:lnTo>
                  <a:lnTo>
                    <a:pt x="2697" y="1271"/>
                  </a:lnTo>
                  <a:lnTo>
                    <a:pt x="2581" y="1161"/>
                  </a:lnTo>
                  <a:lnTo>
                    <a:pt x="2470" y="1058"/>
                  </a:lnTo>
                  <a:lnTo>
                    <a:pt x="2361" y="959"/>
                  </a:lnTo>
                  <a:lnTo>
                    <a:pt x="2255" y="867"/>
                  </a:lnTo>
                  <a:lnTo>
                    <a:pt x="2151" y="780"/>
                  </a:lnTo>
                  <a:lnTo>
                    <a:pt x="2050" y="699"/>
                  </a:lnTo>
                  <a:lnTo>
                    <a:pt x="1951" y="624"/>
                  </a:lnTo>
                  <a:lnTo>
                    <a:pt x="1854" y="552"/>
                  </a:lnTo>
                  <a:lnTo>
                    <a:pt x="1759" y="486"/>
                  </a:lnTo>
                  <a:lnTo>
                    <a:pt x="1668" y="427"/>
                  </a:lnTo>
                  <a:lnTo>
                    <a:pt x="1576" y="370"/>
                  </a:lnTo>
                  <a:lnTo>
                    <a:pt x="1487" y="318"/>
                  </a:lnTo>
                  <a:lnTo>
                    <a:pt x="1400" y="270"/>
                  </a:lnTo>
                  <a:lnTo>
                    <a:pt x="1314" y="228"/>
                  </a:lnTo>
                  <a:lnTo>
                    <a:pt x="1229" y="189"/>
                  </a:lnTo>
                  <a:lnTo>
                    <a:pt x="1144" y="154"/>
                  </a:lnTo>
                  <a:lnTo>
                    <a:pt x="1061" y="123"/>
                  </a:lnTo>
                  <a:lnTo>
                    <a:pt x="979" y="96"/>
                  </a:lnTo>
                  <a:lnTo>
                    <a:pt x="897" y="73"/>
                  </a:lnTo>
                  <a:lnTo>
                    <a:pt x="817" y="54"/>
                  </a:lnTo>
                  <a:lnTo>
                    <a:pt x="736" y="36"/>
                  </a:lnTo>
                  <a:lnTo>
                    <a:pt x="656" y="23"/>
                  </a:lnTo>
                  <a:lnTo>
                    <a:pt x="575" y="13"/>
                  </a:lnTo>
                  <a:lnTo>
                    <a:pt x="495" y="7"/>
                  </a:lnTo>
                  <a:lnTo>
                    <a:pt x="413" y="2"/>
                  </a:lnTo>
                  <a:lnTo>
                    <a:pt x="332" y="0"/>
                  </a:lnTo>
                  <a:lnTo>
                    <a:pt x="250" y="2"/>
                  </a:lnTo>
                  <a:lnTo>
                    <a:pt x="168" y="5"/>
                  </a:lnTo>
                  <a:lnTo>
                    <a:pt x="85" y="10"/>
                  </a:lnTo>
                  <a:lnTo>
                    <a:pt x="0" y="1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57811" name="Freeform 19"/>
            <p:cNvSpPr>
              <a:spLocks/>
            </p:cNvSpPr>
            <p:nvPr userDrawn="1"/>
          </p:nvSpPr>
          <p:spPr bwMode="auto">
            <a:xfrm>
              <a:off x="434" y="870"/>
              <a:ext cx="5259" cy="1056"/>
            </a:xfrm>
            <a:custGeom>
              <a:avLst/>
              <a:gdLst/>
              <a:ahLst/>
              <a:cxnLst>
                <a:cxn ang="0">
                  <a:pos x="5259" y="1687"/>
                </a:cxn>
                <a:cxn ang="0">
                  <a:pos x="5214" y="1731"/>
                </a:cxn>
                <a:cxn ang="0">
                  <a:pos x="5160" y="1779"/>
                </a:cxn>
                <a:cxn ang="0">
                  <a:pos x="5087" y="1837"/>
                </a:cxn>
                <a:cxn ang="0">
                  <a:pos x="4994" y="1900"/>
                </a:cxn>
                <a:cxn ang="0">
                  <a:pos x="4883" y="1963"/>
                </a:cxn>
                <a:cxn ang="0">
                  <a:pos x="4755" y="2020"/>
                </a:cxn>
                <a:cxn ang="0">
                  <a:pos x="4684" y="2045"/>
                </a:cxn>
                <a:cxn ang="0">
                  <a:pos x="4611" y="2068"/>
                </a:cxn>
                <a:cxn ang="0">
                  <a:pos x="4531" y="2086"/>
                </a:cxn>
                <a:cxn ang="0">
                  <a:pos x="4449" y="2100"/>
                </a:cxn>
                <a:cxn ang="0">
                  <a:pos x="4363" y="2108"/>
                </a:cxn>
                <a:cxn ang="0">
                  <a:pos x="4275" y="2112"/>
                </a:cxn>
                <a:cxn ang="0">
                  <a:pos x="4181" y="2107"/>
                </a:cxn>
                <a:cxn ang="0">
                  <a:pos x="4084" y="2097"/>
                </a:cxn>
                <a:cxn ang="0">
                  <a:pos x="3984" y="2079"/>
                </a:cxn>
                <a:cxn ang="0">
                  <a:pos x="3882" y="2052"/>
                </a:cxn>
                <a:cxn ang="0">
                  <a:pos x="3776" y="2016"/>
                </a:cxn>
                <a:cxn ang="0">
                  <a:pos x="3668" y="1971"/>
                </a:cxn>
                <a:cxn ang="0">
                  <a:pos x="3555" y="1916"/>
                </a:cxn>
                <a:cxn ang="0">
                  <a:pos x="3441" y="1850"/>
                </a:cxn>
                <a:cxn ang="0">
                  <a:pos x="3325" y="1773"/>
                </a:cxn>
                <a:cxn ang="0">
                  <a:pos x="3205" y="1682"/>
                </a:cxn>
                <a:cxn ang="0">
                  <a:pos x="3083" y="1579"/>
                </a:cxn>
                <a:cxn ang="0">
                  <a:pos x="2958" y="1463"/>
                </a:cxn>
                <a:cxn ang="0">
                  <a:pos x="2835" y="1343"/>
                </a:cxn>
                <a:cxn ang="0">
                  <a:pos x="2599" y="1122"/>
                </a:cxn>
                <a:cxn ang="0">
                  <a:pos x="2374" y="923"/>
                </a:cxn>
                <a:cxn ang="0">
                  <a:pos x="2161" y="747"/>
                </a:cxn>
                <a:cxn ang="0">
                  <a:pos x="1960" y="594"/>
                </a:cxn>
                <a:cxn ang="0">
                  <a:pos x="1767" y="460"/>
                </a:cxn>
                <a:cxn ang="0">
                  <a:pos x="1581" y="347"/>
                </a:cxn>
                <a:cxn ang="0">
                  <a:pos x="1403" y="250"/>
                </a:cxn>
                <a:cxn ang="0">
                  <a:pos x="1231" y="171"/>
                </a:cxn>
                <a:cxn ang="0">
                  <a:pos x="1063" y="109"/>
                </a:cxn>
                <a:cxn ang="0">
                  <a:pos x="898" y="63"/>
                </a:cxn>
                <a:cxn ang="0">
                  <a:pos x="735" y="29"/>
                </a:cxn>
                <a:cxn ang="0">
                  <a:pos x="574" y="8"/>
                </a:cxn>
                <a:cxn ang="0">
                  <a:pos x="412" y="0"/>
                </a:cxn>
                <a:cxn ang="0">
                  <a:pos x="249" y="3"/>
                </a:cxn>
                <a:cxn ang="0">
                  <a:pos x="84" y="16"/>
                </a:cxn>
              </a:cxnLst>
              <a:rect l="0" t="0" r="r" b="b"/>
              <a:pathLst>
                <a:path w="5259" h="2112">
                  <a:moveTo>
                    <a:pt x="5259" y="1687"/>
                  </a:moveTo>
                  <a:lnTo>
                    <a:pt x="5259" y="1687"/>
                  </a:lnTo>
                  <a:lnTo>
                    <a:pt x="5248" y="1698"/>
                  </a:lnTo>
                  <a:lnTo>
                    <a:pt x="5214" y="1731"/>
                  </a:lnTo>
                  <a:lnTo>
                    <a:pt x="5189" y="1753"/>
                  </a:lnTo>
                  <a:lnTo>
                    <a:pt x="5160" y="1779"/>
                  </a:lnTo>
                  <a:lnTo>
                    <a:pt x="5127" y="1806"/>
                  </a:lnTo>
                  <a:lnTo>
                    <a:pt x="5087" y="1837"/>
                  </a:lnTo>
                  <a:lnTo>
                    <a:pt x="5044" y="1868"/>
                  </a:lnTo>
                  <a:lnTo>
                    <a:pt x="4994" y="1900"/>
                  </a:lnTo>
                  <a:lnTo>
                    <a:pt x="4941" y="1931"/>
                  </a:lnTo>
                  <a:lnTo>
                    <a:pt x="4883" y="1963"/>
                  </a:lnTo>
                  <a:lnTo>
                    <a:pt x="4822" y="1992"/>
                  </a:lnTo>
                  <a:lnTo>
                    <a:pt x="4755" y="2020"/>
                  </a:lnTo>
                  <a:lnTo>
                    <a:pt x="4720" y="2033"/>
                  </a:lnTo>
                  <a:lnTo>
                    <a:pt x="4684" y="2045"/>
                  </a:lnTo>
                  <a:lnTo>
                    <a:pt x="4648" y="2057"/>
                  </a:lnTo>
                  <a:lnTo>
                    <a:pt x="4611" y="2068"/>
                  </a:lnTo>
                  <a:lnTo>
                    <a:pt x="4572" y="2078"/>
                  </a:lnTo>
                  <a:lnTo>
                    <a:pt x="4531" y="2086"/>
                  </a:lnTo>
                  <a:lnTo>
                    <a:pt x="4491" y="2094"/>
                  </a:lnTo>
                  <a:lnTo>
                    <a:pt x="4449" y="2100"/>
                  </a:lnTo>
                  <a:lnTo>
                    <a:pt x="4406" y="2105"/>
                  </a:lnTo>
                  <a:lnTo>
                    <a:pt x="4363" y="2108"/>
                  </a:lnTo>
                  <a:lnTo>
                    <a:pt x="4319" y="2110"/>
                  </a:lnTo>
                  <a:lnTo>
                    <a:pt x="4275" y="2112"/>
                  </a:lnTo>
                  <a:lnTo>
                    <a:pt x="4227" y="2110"/>
                  </a:lnTo>
                  <a:lnTo>
                    <a:pt x="4181" y="2107"/>
                  </a:lnTo>
                  <a:lnTo>
                    <a:pt x="4133" y="2104"/>
                  </a:lnTo>
                  <a:lnTo>
                    <a:pt x="4084" y="2097"/>
                  </a:lnTo>
                  <a:lnTo>
                    <a:pt x="4036" y="2089"/>
                  </a:lnTo>
                  <a:lnTo>
                    <a:pt x="3984" y="2079"/>
                  </a:lnTo>
                  <a:lnTo>
                    <a:pt x="3934" y="2066"/>
                  </a:lnTo>
                  <a:lnTo>
                    <a:pt x="3882" y="2052"/>
                  </a:lnTo>
                  <a:lnTo>
                    <a:pt x="3829" y="2036"/>
                  </a:lnTo>
                  <a:lnTo>
                    <a:pt x="3776" y="2016"/>
                  </a:lnTo>
                  <a:lnTo>
                    <a:pt x="3722" y="1995"/>
                  </a:lnTo>
                  <a:lnTo>
                    <a:pt x="3668" y="1971"/>
                  </a:lnTo>
                  <a:lnTo>
                    <a:pt x="3612" y="1945"/>
                  </a:lnTo>
                  <a:lnTo>
                    <a:pt x="3555" y="1916"/>
                  </a:lnTo>
                  <a:lnTo>
                    <a:pt x="3498" y="1884"/>
                  </a:lnTo>
                  <a:lnTo>
                    <a:pt x="3441" y="1850"/>
                  </a:lnTo>
                  <a:lnTo>
                    <a:pt x="3383" y="1813"/>
                  </a:lnTo>
                  <a:lnTo>
                    <a:pt x="3325" y="1773"/>
                  </a:lnTo>
                  <a:lnTo>
                    <a:pt x="3265" y="1729"/>
                  </a:lnTo>
                  <a:lnTo>
                    <a:pt x="3205" y="1682"/>
                  </a:lnTo>
                  <a:lnTo>
                    <a:pt x="3144" y="1632"/>
                  </a:lnTo>
                  <a:lnTo>
                    <a:pt x="3083" y="1579"/>
                  </a:lnTo>
                  <a:lnTo>
                    <a:pt x="3021" y="1522"/>
                  </a:lnTo>
                  <a:lnTo>
                    <a:pt x="2958" y="1463"/>
                  </a:lnTo>
                  <a:lnTo>
                    <a:pt x="2958" y="1463"/>
                  </a:lnTo>
                  <a:lnTo>
                    <a:pt x="2835" y="1343"/>
                  </a:lnTo>
                  <a:lnTo>
                    <a:pt x="2715" y="1228"/>
                  </a:lnTo>
                  <a:lnTo>
                    <a:pt x="2599" y="1122"/>
                  </a:lnTo>
                  <a:lnTo>
                    <a:pt x="2485" y="1020"/>
                  </a:lnTo>
                  <a:lnTo>
                    <a:pt x="2374" y="923"/>
                  </a:lnTo>
                  <a:lnTo>
                    <a:pt x="2267" y="833"/>
                  </a:lnTo>
                  <a:lnTo>
                    <a:pt x="2161" y="747"/>
                  </a:lnTo>
                  <a:lnTo>
                    <a:pt x="2060" y="668"/>
                  </a:lnTo>
                  <a:lnTo>
                    <a:pt x="1960" y="594"/>
                  </a:lnTo>
                  <a:lnTo>
                    <a:pt x="1861" y="524"/>
                  </a:lnTo>
                  <a:lnTo>
                    <a:pt x="1767" y="460"/>
                  </a:lnTo>
                  <a:lnTo>
                    <a:pt x="1673" y="400"/>
                  </a:lnTo>
                  <a:lnTo>
                    <a:pt x="1581" y="347"/>
                  </a:lnTo>
                  <a:lnTo>
                    <a:pt x="1492" y="297"/>
                  </a:lnTo>
                  <a:lnTo>
                    <a:pt x="1403" y="250"/>
                  </a:lnTo>
                  <a:lnTo>
                    <a:pt x="1316" y="210"/>
                  </a:lnTo>
                  <a:lnTo>
                    <a:pt x="1231" y="171"/>
                  </a:lnTo>
                  <a:lnTo>
                    <a:pt x="1146" y="138"/>
                  </a:lnTo>
                  <a:lnTo>
                    <a:pt x="1063" y="109"/>
                  </a:lnTo>
                  <a:lnTo>
                    <a:pt x="980" y="84"/>
                  </a:lnTo>
                  <a:lnTo>
                    <a:pt x="898" y="63"/>
                  </a:lnTo>
                  <a:lnTo>
                    <a:pt x="816" y="43"/>
                  </a:lnTo>
                  <a:lnTo>
                    <a:pt x="735" y="29"/>
                  </a:lnTo>
                  <a:lnTo>
                    <a:pt x="655" y="17"/>
                  </a:lnTo>
                  <a:lnTo>
                    <a:pt x="574" y="8"/>
                  </a:lnTo>
                  <a:lnTo>
                    <a:pt x="494" y="3"/>
                  </a:lnTo>
                  <a:lnTo>
                    <a:pt x="412" y="0"/>
                  </a:lnTo>
                  <a:lnTo>
                    <a:pt x="331" y="0"/>
                  </a:lnTo>
                  <a:lnTo>
                    <a:pt x="249" y="3"/>
                  </a:lnTo>
                  <a:lnTo>
                    <a:pt x="168" y="8"/>
                  </a:lnTo>
                  <a:lnTo>
                    <a:pt x="84" y="16"/>
                  </a:lnTo>
                  <a:lnTo>
                    <a:pt x="0" y="25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57812" name="Freeform 20"/>
            <p:cNvSpPr>
              <a:spLocks/>
            </p:cNvSpPr>
            <p:nvPr userDrawn="1"/>
          </p:nvSpPr>
          <p:spPr bwMode="auto">
            <a:xfrm>
              <a:off x="450" y="890"/>
              <a:ext cx="5283" cy="1021"/>
            </a:xfrm>
            <a:custGeom>
              <a:avLst/>
              <a:gdLst/>
              <a:ahLst/>
              <a:cxnLst>
                <a:cxn ang="0">
                  <a:pos x="5283" y="1597"/>
                </a:cxn>
                <a:cxn ang="0">
                  <a:pos x="5240" y="1642"/>
                </a:cxn>
                <a:cxn ang="0">
                  <a:pos x="5187" y="1691"/>
                </a:cxn>
                <a:cxn ang="0">
                  <a:pos x="5114" y="1750"/>
                </a:cxn>
                <a:cxn ang="0">
                  <a:pos x="5022" y="1817"/>
                </a:cxn>
                <a:cxn ang="0">
                  <a:pos x="4912" y="1881"/>
                </a:cxn>
                <a:cxn ang="0">
                  <a:pos x="4818" y="1928"/>
                </a:cxn>
                <a:cxn ang="0">
                  <a:pos x="4750" y="1955"/>
                </a:cxn>
                <a:cxn ang="0">
                  <a:pos x="4678" y="1981"/>
                </a:cxn>
                <a:cxn ang="0">
                  <a:pos x="4601" y="2002"/>
                </a:cxn>
                <a:cxn ang="0">
                  <a:pos x="4522" y="2020"/>
                </a:cxn>
                <a:cxn ang="0">
                  <a:pos x="4438" y="2033"/>
                </a:cxn>
                <a:cxn ang="0">
                  <a:pos x="4350" y="2041"/>
                </a:cxn>
                <a:cxn ang="0">
                  <a:pos x="4259" y="2043"/>
                </a:cxn>
                <a:cxn ang="0">
                  <a:pos x="4164" y="2038"/>
                </a:cxn>
                <a:cxn ang="0">
                  <a:pos x="4066" y="2025"/>
                </a:cxn>
                <a:cxn ang="0">
                  <a:pos x="3964" y="2005"/>
                </a:cxn>
                <a:cxn ang="0">
                  <a:pos x="3860" y="1976"/>
                </a:cxn>
                <a:cxn ang="0">
                  <a:pos x="3752" y="1938"/>
                </a:cxn>
                <a:cxn ang="0">
                  <a:pos x="3641" y="1889"/>
                </a:cxn>
                <a:cxn ang="0">
                  <a:pos x="3527" y="1831"/>
                </a:cxn>
                <a:cxn ang="0">
                  <a:pos x="3410" y="1760"/>
                </a:cxn>
                <a:cxn ang="0">
                  <a:pos x="3291" y="1679"/>
                </a:cxn>
                <a:cxn ang="0">
                  <a:pos x="3169" y="1584"/>
                </a:cxn>
                <a:cxn ang="0">
                  <a:pos x="3044" y="1477"/>
                </a:cxn>
                <a:cxn ang="0">
                  <a:pos x="2980" y="1418"/>
                </a:cxn>
                <a:cxn ang="0">
                  <a:pos x="2734" y="1188"/>
                </a:cxn>
                <a:cxn ang="0">
                  <a:pos x="2499" y="982"/>
                </a:cxn>
                <a:cxn ang="0">
                  <a:pos x="2279" y="799"/>
                </a:cxn>
                <a:cxn ang="0">
                  <a:pos x="2069" y="638"/>
                </a:cxn>
                <a:cxn ang="0">
                  <a:pos x="1869" y="497"/>
                </a:cxn>
                <a:cxn ang="0">
                  <a:pos x="1679" y="378"/>
                </a:cxn>
                <a:cxn ang="0">
                  <a:pos x="1496" y="276"/>
                </a:cxn>
                <a:cxn ang="0">
                  <a:pos x="1319" y="192"/>
                </a:cxn>
                <a:cxn ang="0">
                  <a:pos x="1148" y="124"/>
                </a:cxn>
                <a:cxn ang="0">
                  <a:pos x="980" y="73"/>
                </a:cxn>
                <a:cxn ang="0">
                  <a:pos x="817" y="36"/>
                </a:cxn>
                <a:cxn ang="0">
                  <a:pos x="654" y="11"/>
                </a:cxn>
                <a:cxn ang="0">
                  <a:pos x="493" y="2"/>
                </a:cxn>
                <a:cxn ang="0">
                  <a:pos x="331" y="2"/>
                </a:cxn>
                <a:cxn ang="0">
                  <a:pos x="167" y="13"/>
                </a:cxn>
                <a:cxn ang="0">
                  <a:pos x="0" y="34"/>
                </a:cxn>
              </a:cxnLst>
              <a:rect l="0" t="0" r="r" b="b"/>
              <a:pathLst>
                <a:path w="5283" h="2043">
                  <a:moveTo>
                    <a:pt x="5283" y="1597"/>
                  </a:moveTo>
                  <a:lnTo>
                    <a:pt x="5283" y="1597"/>
                  </a:lnTo>
                  <a:lnTo>
                    <a:pt x="5272" y="1608"/>
                  </a:lnTo>
                  <a:lnTo>
                    <a:pt x="5240" y="1642"/>
                  </a:lnTo>
                  <a:lnTo>
                    <a:pt x="5215" y="1665"/>
                  </a:lnTo>
                  <a:lnTo>
                    <a:pt x="5187" y="1691"/>
                  </a:lnTo>
                  <a:lnTo>
                    <a:pt x="5153" y="1720"/>
                  </a:lnTo>
                  <a:lnTo>
                    <a:pt x="5114" y="1750"/>
                  </a:lnTo>
                  <a:lnTo>
                    <a:pt x="5071" y="1783"/>
                  </a:lnTo>
                  <a:lnTo>
                    <a:pt x="5022" y="1817"/>
                  </a:lnTo>
                  <a:lnTo>
                    <a:pt x="4969" y="1849"/>
                  </a:lnTo>
                  <a:lnTo>
                    <a:pt x="4912" y="1881"/>
                  </a:lnTo>
                  <a:lnTo>
                    <a:pt x="4850" y="1912"/>
                  </a:lnTo>
                  <a:lnTo>
                    <a:pt x="4818" y="1928"/>
                  </a:lnTo>
                  <a:lnTo>
                    <a:pt x="4785" y="1942"/>
                  </a:lnTo>
                  <a:lnTo>
                    <a:pt x="4750" y="1955"/>
                  </a:lnTo>
                  <a:lnTo>
                    <a:pt x="4714" y="1968"/>
                  </a:lnTo>
                  <a:lnTo>
                    <a:pt x="4678" y="1981"/>
                  </a:lnTo>
                  <a:lnTo>
                    <a:pt x="4640" y="1993"/>
                  </a:lnTo>
                  <a:lnTo>
                    <a:pt x="4601" y="2002"/>
                  </a:lnTo>
                  <a:lnTo>
                    <a:pt x="4563" y="2012"/>
                  </a:lnTo>
                  <a:lnTo>
                    <a:pt x="4522" y="2020"/>
                  </a:lnTo>
                  <a:lnTo>
                    <a:pt x="4481" y="2028"/>
                  </a:lnTo>
                  <a:lnTo>
                    <a:pt x="4438" y="2033"/>
                  </a:lnTo>
                  <a:lnTo>
                    <a:pt x="4395" y="2038"/>
                  </a:lnTo>
                  <a:lnTo>
                    <a:pt x="4350" y="2041"/>
                  </a:lnTo>
                  <a:lnTo>
                    <a:pt x="4304" y="2043"/>
                  </a:lnTo>
                  <a:lnTo>
                    <a:pt x="4259" y="2043"/>
                  </a:lnTo>
                  <a:lnTo>
                    <a:pt x="4211" y="2041"/>
                  </a:lnTo>
                  <a:lnTo>
                    <a:pt x="4164" y="2038"/>
                  </a:lnTo>
                  <a:lnTo>
                    <a:pt x="4116" y="2033"/>
                  </a:lnTo>
                  <a:lnTo>
                    <a:pt x="4066" y="2025"/>
                  </a:lnTo>
                  <a:lnTo>
                    <a:pt x="4016" y="2017"/>
                  </a:lnTo>
                  <a:lnTo>
                    <a:pt x="3964" y="2005"/>
                  </a:lnTo>
                  <a:lnTo>
                    <a:pt x="3913" y="1991"/>
                  </a:lnTo>
                  <a:lnTo>
                    <a:pt x="3860" y="1976"/>
                  </a:lnTo>
                  <a:lnTo>
                    <a:pt x="3806" y="1959"/>
                  </a:lnTo>
                  <a:lnTo>
                    <a:pt x="3752" y="1938"/>
                  </a:lnTo>
                  <a:lnTo>
                    <a:pt x="3696" y="1915"/>
                  </a:lnTo>
                  <a:lnTo>
                    <a:pt x="3641" y="1889"/>
                  </a:lnTo>
                  <a:lnTo>
                    <a:pt x="3584" y="1862"/>
                  </a:lnTo>
                  <a:lnTo>
                    <a:pt x="3527" y="1831"/>
                  </a:lnTo>
                  <a:lnTo>
                    <a:pt x="3469" y="1797"/>
                  </a:lnTo>
                  <a:lnTo>
                    <a:pt x="3410" y="1760"/>
                  </a:lnTo>
                  <a:lnTo>
                    <a:pt x="3350" y="1721"/>
                  </a:lnTo>
                  <a:lnTo>
                    <a:pt x="3291" y="1679"/>
                  </a:lnTo>
                  <a:lnTo>
                    <a:pt x="3230" y="1634"/>
                  </a:lnTo>
                  <a:lnTo>
                    <a:pt x="3169" y="1584"/>
                  </a:lnTo>
                  <a:lnTo>
                    <a:pt x="3106" y="1532"/>
                  </a:lnTo>
                  <a:lnTo>
                    <a:pt x="3044" y="1477"/>
                  </a:lnTo>
                  <a:lnTo>
                    <a:pt x="2980" y="1418"/>
                  </a:lnTo>
                  <a:lnTo>
                    <a:pt x="2980" y="1418"/>
                  </a:lnTo>
                  <a:lnTo>
                    <a:pt x="2855" y="1300"/>
                  </a:lnTo>
                  <a:lnTo>
                    <a:pt x="2734" y="1188"/>
                  </a:lnTo>
                  <a:lnTo>
                    <a:pt x="2615" y="1082"/>
                  </a:lnTo>
                  <a:lnTo>
                    <a:pt x="2499" y="982"/>
                  </a:lnTo>
                  <a:lnTo>
                    <a:pt x="2388" y="888"/>
                  </a:lnTo>
                  <a:lnTo>
                    <a:pt x="2279" y="799"/>
                  </a:lnTo>
                  <a:lnTo>
                    <a:pt x="2173" y="715"/>
                  </a:lnTo>
                  <a:lnTo>
                    <a:pt x="2069" y="638"/>
                  </a:lnTo>
                  <a:lnTo>
                    <a:pt x="1968" y="565"/>
                  </a:lnTo>
                  <a:lnTo>
                    <a:pt x="1869" y="497"/>
                  </a:lnTo>
                  <a:lnTo>
                    <a:pt x="1773" y="434"/>
                  </a:lnTo>
                  <a:lnTo>
                    <a:pt x="1679" y="378"/>
                  </a:lnTo>
                  <a:lnTo>
                    <a:pt x="1586" y="325"/>
                  </a:lnTo>
                  <a:lnTo>
                    <a:pt x="1496" y="276"/>
                  </a:lnTo>
                  <a:lnTo>
                    <a:pt x="1407" y="231"/>
                  </a:lnTo>
                  <a:lnTo>
                    <a:pt x="1319" y="192"/>
                  </a:lnTo>
                  <a:lnTo>
                    <a:pt x="1233" y="155"/>
                  </a:lnTo>
                  <a:lnTo>
                    <a:pt x="1148" y="124"/>
                  </a:lnTo>
                  <a:lnTo>
                    <a:pt x="1064" y="97"/>
                  </a:lnTo>
                  <a:lnTo>
                    <a:pt x="980" y="73"/>
                  </a:lnTo>
                  <a:lnTo>
                    <a:pt x="899" y="52"/>
                  </a:lnTo>
                  <a:lnTo>
                    <a:pt x="817" y="36"/>
                  </a:lnTo>
                  <a:lnTo>
                    <a:pt x="736" y="23"/>
                  </a:lnTo>
                  <a:lnTo>
                    <a:pt x="654" y="11"/>
                  </a:lnTo>
                  <a:lnTo>
                    <a:pt x="574" y="5"/>
                  </a:lnTo>
                  <a:lnTo>
                    <a:pt x="493" y="2"/>
                  </a:lnTo>
                  <a:lnTo>
                    <a:pt x="413" y="0"/>
                  </a:lnTo>
                  <a:lnTo>
                    <a:pt x="331" y="2"/>
                  </a:lnTo>
                  <a:lnTo>
                    <a:pt x="250" y="6"/>
                  </a:lnTo>
                  <a:lnTo>
                    <a:pt x="167" y="13"/>
                  </a:lnTo>
                  <a:lnTo>
                    <a:pt x="85" y="23"/>
                  </a:lnTo>
                  <a:lnTo>
                    <a:pt x="0" y="3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57813" name="Freeform 21"/>
            <p:cNvSpPr>
              <a:spLocks/>
            </p:cNvSpPr>
            <p:nvPr userDrawn="1"/>
          </p:nvSpPr>
          <p:spPr bwMode="auto">
            <a:xfrm>
              <a:off x="467" y="910"/>
              <a:ext cx="5306" cy="988"/>
            </a:xfrm>
            <a:custGeom>
              <a:avLst/>
              <a:gdLst/>
              <a:ahLst/>
              <a:cxnLst>
                <a:cxn ang="0">
                  <a:pos x="5306" y="1505"/>
                </a:cxn>
                <a:cxn ang="0">
                  <a:pos x="5263" y="1552"/>
                </a:cxn>
                <a:cxn ang="0">
                  <a:pos x="5211" y="1602"/>
                </a:cxn>
                <a:cxn ang="0">
                  <a:pos x="5138" y="1663"/>
                </a:cxn>
                <a:cxn ang="0">
                  <a:pos x="5048" y="1731"/>
                </a:cxn>
                <a:cxn ang="0">
                  <a:pos x="4939" y="1799"/>
                </a:cxn>
                <a:cxn ang="0">
                  <a:pos x="4845" y="1848"/>
                </a:cxn>
                <a:cxn ang="0">
                  <a:pos x="4779" y="1877"/>
                </a:cxn>
                <a:cxn ang="0">
                  <a:pos x="4707" y="1904"/>
                </a:cxn>
                <a:cxn ang="0">
                  <a:pos x="4630" y="1928"/>
                </a:cxn>
                <a:cxn ang="0">
                  <a:pos x="4551" y="1948"/>
                </a:cxn>
                <a:cxn ang="0">
                  <a:pos x="4468" y="1962"/>
                </a:cxn>
                <a:cxn ang="0">
                  <a:pos x="4380" y="1972"/>
                </a:cxn>
                <a:cxn ang="0">
                  <a:pos x="4289" y="1975"/>
                </a:cxn>
                <a:cxn ang="0">
                  <a:pos x="4194" y="1972"/>
                </a:cxn>
                <a:cxn ang="0">
                  <a:pos x="4096" y="1961"/>
                </a:cxn>
                <a:cxn ang="0">
                  <a:pos x="3993" y="1943"/>
                </a:cxn>
                <a:cxn ang="0">
                  <a:pos x="3889" y="1915"/>
                </a:cxn>
                <a:cxn ang="0">
                  <a:pos x="3779" y="1880"/>
                </a:cxn>
                <a:cxn ang="0">
                  <a:pos x="3668" y="1833"/>
                </a:cxn>
                <a:cxn ang="0">
                  <a:pos x="3553" y="1777"/>
                </a:cxn>
                <a:cxn ang="0">
                  <a:pos x="3436" y="1709"/>
                </a:cxn>
                <a:cxn ang="0">
                  <a:pos x="3315" y="1630"/>
                </a:cxn>
                <a:cxn ang="0">
                  <a:pos x="3192" y="1536"/>
                </a:cxn>
                <a:cxn ang="0">
                  <a:pos x="3066" y="1431"/>
                </a:cxn>
                <a:cxn ang="0">
                  <a:pos x="3000" y="1373"/>
                </a:cxn>
                <a:cxn ang="0">
                  <a:pos x="2750" y="1147"/>
                </a:cxn>
                <a:cxn ang="0">
                  <a:pos x="2514" y="945"/>
                </a:cxn>
                <a:cxn ang="0">
                  <a:pos x="2291" y="766"/>
                </a:cxn>
                <a:cxn ang="0">
                  <a:pos x="2078" y="607"/>
                </a:cxn>
                <a:cxn ang="0">
                  <a:pos x="1876" y="470"/>
                </a:cxn>
                <a:cxn ang="0">
                  <a:pos x="1684" y="354"/>
                </a:cxn>
                <a:cxn ang="0">
                  <a:pos x="1499" y="255"/>
                </a:cxn>
                <a:cxn ang="0">
                  <a:pos x="1322" y="175"/>
                </a:cxn>
                <a:cxn ang="0">
                  <a:pos x="1149" y="110"/>
                </a:cxn>
                <a:cxn ang="0">
                  <a:pos x="981" y="62"/>
                </a:cxn>
                <a:cxn ang="0">
                  <a:pos x="816" y="28"/>
                </a:cxn>
                <a:cxn ang="0">
                  <a:pos x="654" y="7"/>
                </a:cxn>
                <a:cxn ang="0">
                  <a:pos x="493" y="0"/>
                </a:cxn>
                <a:cxn ang="0">
                  <a:pos x="330" y="4"/>
                </a:cxn>
                <a:cxn ang="0">
                  <a:pos x="166" y="18"/>
                </a:cxn>
                <a:cxn ang="0">
                  <a:pos x="0" y="42"/>
                </a:cxn>
              </a:cxnLst>
              <a:rect l="0" t="0" r="r" b="b"/>
              <a:pathLst>
                <a:path w="5306" h="1975">
                  <a:moveTo>
                    <a:pt x="5306" y="1505"/>
                  </a:moveTo>
                  <a:lnTo>
                    <a:pt x="5306" y="1505"/>
                  </a:lnTo>
                  <a:lnTo>
                    <a:pt x="5295" y="1518"/>
                  </a:lnTo>
                  <a:lnTo>
                    <a:pt x="5263" y="1552"/>
                  </a:lnTo>
                  <a:lnTo>
                    <a:pt x="5240" y="1576"/>
                  </a:lnTo>
                  <a:lnTo>
                    <a:pt x="5211" y="1602"/>
                  </a:lnTo>
                  <a:lnTo>
                    <a:pt x="5177" y="1633"/>
                  </a:lnTo>
                  <a:lnTo>
                    <a:pt x="5138" y="1663"/>
                  </a:lnTo>
                  <a:lnTo>
                    <a:pt x="5095" y="1697"/>
                  </a:lnTo>
                  <a:lnTo>
                    <a:pt x="5048" y="1731"/>
                  </a:lnTo>
                  <a:lnTo>
                    <a:pt x="4995" y="1765"/>
                  </a:lnTo>
                  <a:lnTo>
                    <a:pt x="4939" y="1799"/>
                  </a:lnTo>
                  <a:lnTo>
                    <a:pt x="4877" y="1831"/>
                  </a:lnTo>
                  <a:lnTo>
                    <a:pt x="4845" y="1848"/>
                  </a:lnTo>
                  <a:lnTo>
                    <a:pt x="4812" y="1862"/>
                  </a:lnTo>
                  <a:lnTo>
                    <a:pt x="4779" y="1877"/>
                  </a:lnTo>
                  <a:lnTo>
                    <a:pt x="4743" y="1891"/>
                  </a:lnTo>
                  <a:lnTo>
                    <a:pt x="4707" y="1904"/>
                  </a:lnTo>
                  <a:lnTo>
                    <a:pt x="4669" y="1917"/>
                  </a:lnTo>
                  <a:lnTo>
                    <a:pt x="4630" y="1928"/>
                  </a:lnTo>
                  <a:lnTo>
                    <a:pt x="4591" y="1938"/>
                  </a:lnTo>
                  <a:lnTo>
                    <a:pt x="4551" y="1948"/>
                  </a:lnTo>
                  <a:lnTo>
                    <a:pt x="4509" y="1956"/>
                  </a:lnTo>
                  <a:lnTo>
                    <a:pt x="4468" y="1962"/>
                  </a:lnTo>
                  <a:lnTo>
                    <a:pt x="4423" y="1967"/>
                  </a:lnTo>
                  <a:lnTo>
                    <a:pt x="4380" y="1972"/>
                  </a:lnTo>
                  <a:lnTo>
                    <a:pt x="4335" y="1974"/>
                  </a:lnTo>
                  <a:lnTo>
                    <a:pt x="4289" y="1975"/>
                  </a:lnTo>
                  <a:lnTo>
                    <a:pt x="4242" y="1974"/>
                  </a:lnTo>
                  <a:lnTo>
                    <a:pt x="4194" y="1972"/>
                  </a:lnTo>
                  <a:lnTo>
                    <a:pt x="4144" y="1967"/>
                  </a:lnTo>
                  <a:lnTo>
                    <a:pt x="4096" y="1961"/>
                  </a:lnTo>
                  <a:lnTo>
                    <a:pt x="4044" y="1953"/>
                  </a:lnTo>
                  <a:lnTo>
                    <a:pt x="3993" y="1943"/>
                  </a:lnTo>
                  <a:lnTo>
                    <a:pt x="3942" y="1930"/>
                  </a:lnTo>
                  <a:lnTo>
                    <a:pt x="3889" y="1915"/>
                  </a:lnTo>
                  <a:lnTo>
                    <a:pt x="3835" y="1899"/>
                  </a:lnTo>
                  <a:lnTo>
                    <a:pt x="3779" y="1880"/>
                  </a:lnTo>
                  <a:lnTo>
                    <a:pt x="3725" y="1857"/>
                  </a:lnTo>
                  <a:lnTo>
                    <a:pt x="3668" y="1833"/>
                  </a:lnTo>
                  <a:lnTo>
                    <a:pt x="3611" y="1806"/>
                  </a:lnTo>
                  <a:lnTo>
                    <a:pt x="3553" y="1777"/>
                  </a:lnTo>
                  <a:lnTo>
                    <a:pt x="3495" y="1744"/>
                  </a:lnTo>
                  <a:lnTo>
                    <a:pt x="3436" y="1709"/>
                  </a:lnTo>
                  <a:lnTo>
                    <a:pt x="3375" y="1670"/>
                  </a:lnTo>
                  <a:lnTo>
                    <a:pt x="3315" y="1630"/>
                  </a:lnTo>
                  <a:lnTo>
                    <a:pt x="3253" y="1584"/>
                  </a:lnTo>
                  <a:lnTo>
                    <a:pt x="3192" y="1536"/>
                  </a:lnTo>
                  <a:lnTo>
                    <a:pt x="3128" y="1486"/>
                  </a:lnTo>
                  <a:lnTo>
                    <a:pt x="3066" y="1431"/>
                  </a:lnTo>
                  <a:lnTo>
                    <a:pt x="3000" y="1373"/>
                  </a:lnTo>
                  <a:lnTo>
                    <a:pt x="3000" y="1373"/>
                  </a:lnTo>
                  <a:lnTo>
                    <a:pt x="2874" y="1257"/>
                  </a:lnTo>
                  <a:lnTo>
                    <a:pt x="2750" y="1147"/>
                  </a:lnTo>
                  <a:lnTo>
                    <a:pt x="2631" y="1043"/>
                  </a:lnTo>
                  <a:lnTo>
                    <a:pt x="2514" y="945"/>
                  </a:lnTo>
                  <a:lnTo>
                    <a:pt x="2400" y="853"/>
                  </a:lnTo>
                  <a:lnTo>
                    <a:pt x="2291" y="766"/>
                  </a:lnTo>
                  <a:lnTo>
                    <a:pt x="2182" y="683"/>
                  </a:lnTo>
                  <a:lnTo>
                    <a:pt x="2078" y="607"/>
                  </a:lnTo>
                  <a:lnTo>
                    <a:pt x="1976" y="536"/>
                  </a:lnTo>
                  <a:lnTo>
                    <a:pt x="1876" y="470"/>
                  </a:lnTo>
                  <a:lnTo>
                    <a:pt x="1778" y="410"/>
                  </a:lnTo>
                  <a:lnTo>
                    <a:pt x="1684" y="354"/>
                  </a:lnTo>
                  <a:lnTo>
                    <a:pt x="1591" y="302"/>
                  </a:lnTo>
                  <a:lnTo>
                    <a:pt x="1499" y="255"/>
                  </a:lnTo>
                  <a:lnTo>
                    <a:pt x="1409" y="212"/>
                  </a:lnTo>
                  <a:lnTo>
                    <a:pt x="1322" y="175"/>
                  </a:lnTo>
                  <a:lnTo>
                    <a:pt x="1234" y="141"/>
                  </a:lnTo>
                  <a:lnTo>
                    <a:pt x="1149" y="110"/>
                  </a:lnTo>
                  <a:lnTo>
                    <a:pt x="1065" y="84"/>
                  </a:lnTo>
                  <a:lnTo>
                    <a:pt x="981" y="62"/>
                  </a:lnTo>
                  <a:lnTo>
                    <a:pt x="898" y="42"/>
                  </a:lnTo>
                  <a:lnTo>
                    <a:pt x="816" y="28"/>
                  </a:lnTo>
                  <a:lnTo>
                    <a:pt x="736" y="17"/>
                  </a:lnTo>
                  <a:lnTo>
                    <a:pt x="654" y="7"/>
                  </a:lnTo>
                  <a:lnTo>
                    <a:pt x="573" y="2"/>
                  </a:lnTo>
                  <a:lnTo>
                    <a:pt x="493" y="0"/>
                  </a:lnTo>
                  <a:lnTo>
                    <a:pt x="412" y="0"/>
                  </a:lnTo>
                  <a:lnTo>
                    <a:pt x="330" y="4"/>
                  </a:lnTo>
                  <a:lnTo>
                    <a:pt x="248" y="10"/>
                  </a:lnTo>
                  <a:lnTo>
                    <a:pt x="166" y="18"/>
                  </a:lnTo>
                  <a:lnTo>
                    <a:pt x="85" y="29"/>
                  </a:lnTo>
                  <a:lnTo>
                    <a:pt x="0" y="4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57814" name="Freeform 22"/>
            <p:cNvSpPr>
              <a:spLocks/>
            </p:cNvSpPr>
            <p:nvPr userDrawn="1"/>
          </p:nvSpPr>
          <p:spPr bwMode="auto">
            <a:xfrm>
              <a:off x="485" y="930"/>
              <a:ext cx="5327" cy="953"/>
            </a:xfrm>
            <a:custGeom>
              <a:avLst/>
              <a:gdLst/>
              <a:ahLst/>
              <a:cxnLst>
                <a:cxn ang="0">
                  <a:pos x="5327" y="1416"/>
                </a:cxn>
                <a:cxn ang="0">
                  <a:pos x="5284" y="1463"/>
                </a:cxn>
                <a:cxn ang="0">
                  <a:pos x="5233" y="1515"/>
                </a:cxn>
                <a:cxn ang="0">
                  <a:pos x="5162" y="1578"/>
                </a:cxn>
                <a:cxn ang="0">
                  <a:pos x="5073" y="1647"/>
                </a:cxn>
                <a:cxn ang="0">
                  <a:pos x="4965" y="1718"/>
                </a:cxn>
                <a:cxn ang="0">
                  <a:pos x="4872" y="1768"/>
                </a:cxn>
                <a:cxn ang="0">
                  <a:pos x="4805" y="1799"/>
                </a:cxn>
                <a:cxn ang="0">
                  <a:pos x="4733" y="1828"/>
                </a:cxn>
                <a:cxn ang="0">
                  <a:pos x="4658" y="1854"/>
                </a:cxn>
                <a:cxn ang="0">
                  <a:pos x="4579" y="1875"/>
                </a:cxn>
                <a:cxn ang="0">
                  <a:pos x="4496" y="1891"/>
                </a:cxn>
                <a:cxn ang="0">
                  <a:pos x="4408" y="1902"/>
                </a:cxn>
                <a:cxn ang="0">
                  <a:pos x="4317" y="1907"/>
                </a:cxn>
                <a:cxn ang="0">
                  <a:pos x="4222" y="1907"/>
                </a:cxn>
                <a:cxn ang="0">
                  <a:pos x="4124" y="1897"/>
                </a:cxn>
                <a:cxn ang="0">
                  <a:pos x="4021" y="1881"/>
                </a:cxn>
                <a:cxn ang="0">
                  <a:pos x="3915" y="1857"/>
                </a:cxn>
                <a:cxn ang="0">
                  <a:pos x="3807" y="1821"/>
                </a:cxn>
                <a:cxn ang="0">
                  <a:pos x="3695" y="1778"/>
                </a:cxn>
                <a:cxn ang="0">
                  <a:pos x="3579" y="1723"/>
                </a:cxn>
                <a:cxn ang="0">
                  <a:pos x="3460" y="1657"/>
                </a:cxn>
                <a:cxn ang="0">
                  <a:pos x="3338" y="1579"/>
                </a:cxn>
                <a:cxn ang="0">
                  <a:pos x="3213" y="1489"/>
                </a:cxn>
                <a:cxn ang="0">
                  <a:pos x="3085" y="1386"/>
                </a:cxn>
                <a:cxn ang="0">
                  <a:pos x="3020" y="1329"/>
                </a:cxn>
                <a:cxn ang="0">
                  <a:pos x="2766" y="1108"/>
                </a:cxn>
                <a:cxn ang="0">
                  <a:pos x="2527" y="909"/>
                </a:cxn>
                <a:cxn ang="0">
                  <a:pos x="2301" y="733"/>
                </a:cxn>
                <a:cxn ang="0">
                  <a:pos x="2085" y="578"/>
                </a:cxn>
                <a:cxn ang="0">
                  <a:pos x="1883" y="446"/>
                </a:cxn>
                <a:cxn ang="0">
                  <a:pos x="1688" y="331"/>
                </a:cxn>
                <a:cxn ang="0">
                  <a:pos x="1502" y="236"/>
                </a:cxn>
                <a:cxn ang="0">
                  <a:pos x="1323" y="158"/>
                </a:cxn>
                <a:cxn ang="0">
                  <a:pos x="1150" y="97"/>
                </a:cxn>
                <a:cxn ang="0">
                  <a:pos x="982" y="52"/>
                </a:cxn>
                <a:cxn ang="0">
                  <a:pos x="816" y="21"/>
                </a:cxn>
                <a:cxn ang="0">
                  <a:pos x="654" y="5"/>
                </a:cxn>
                <a:cxn ang="0">
                  <a:pos x="491" y="0"/>
                </a:cxn>
                <a:cxn ang="0">
                  <a:pos x="329" y="7"/>
                </a:cxn>
                <a:cxn ang="0">
                  <a:pos x="167" y="24"/>
                </a:cxn>
                <a:cxn ang="0">
                  <a:pos x="0" y="53"/>
                </a:cxn>
              </a:cxnLst>
              <a:rect l="0" t="0" r="r" b="b"/>
              <a:pathLst>
                <a:path w="5327" h="1907">
                  <a:moveTo>
                    <a:pt x="5327" y="1416"/>
                  </a:moveTo>
                  <a:lnTo>
                    <a:pt x="5327" y="1416"/>
                  </a:lnTo>
                  <a:lnTo>
                    <a:pt x="5316" y="1429"/>
                  </a:lnTo>
                  <a:lnTo>
                    <a:pt x="5284" y="1463"/>
                  </a:lnTo>
                  <a:lnTo>
                    <a:pt x="5262" y="1487"/>
                  </a:lnTo>
                  <a:lnTo>
                    <a:pt x="5233" y="1515"/>
                  </a:lnTo>
                  <a:lnTo>
                    <a:pt x="5201" y="1545"/>
                  </a:lnTo>
                  <a:lnTo>
                    <a:pt x="5162" y="1578"/>
                  </a:lnTo>
                  <a:lnTo>
                    <a:pt x="5120" y="1612"/>
                  </a:lnTo>
                  <a:lnTo>
                    <a:pt x="5073" y="1647"/>
                  </a:lnTo>
                  <a:lnTo>
                    <a:pt x="5020" y="1683"/>
                  </a:lnTo>
                  <a:lnTo>
                    <a:pt x="4965" y="1718"/>
                  </a:lnTo>
                  <a:lnTo>
                    <a:pt x="4904" y="1752"/>
                  </a:lnTo>
                  <a:lnTo>
                    <a:pt x="4872" y="1768"/>
                  </a:lnTo>
                  <a:lnTo>
                    <a:pt x="4839" y="1784"/>
                  </a:lnTo>
                  <a:lnTo>
                    <a:pt x="4805" y="1799"/>
                  </a:lnTo>
                  <a:lnTo>
                    <a:pt x="4769" y="1813"/>
                  </a:lnTo>
                  <a:lnTo>
                    <a:pt x="4733" y="1828"/>
                  </a:lnTo>
                  <a:lnTo>
                    <a:pt x="4697" y="1841"/>
                  </a:lnTo>
                  <a:lnTo>
                    <a:pt x="4658" y="1854"/>
                  </a:lnTo>
                  <a:lnTo>
                    <a:pt x="4619" y="1865"/>
                  </a:lnTo>
                  <a:lnTo>
                    <a:pt x="4579" y="1875"/>
                  </a:lnTo>
                  <a:lnTo>
                    <a:pt x="4537" y="1883"/>
                  </a:lnTo>
                  <a:lnTo>
                    <a:pt x="4496" y="1891"/>
                  </a:lnTo>
                  <a:lnTo>
                    <a:pt x="4453" y="1897"/>
                  </a:lnTo>
                  <a:lnTo>
                    <a:pt x="4408" y="1902"/>
                  </a:lnTo>
                  <a:lnTo>
                    <a:pt x="4362" y="1905"/>
                  </a:lnTo>
                  <a:lnTo>
                    <a:pt x="4317" y="1907"/>
                  </a:lnTo>
                  <a:lnTo>
                    <a:pt x="4269" y="1907"/>
                  </a:lnTo>
                  <a:lnTo>
                    <a:pt x="4222" y="1907"/>
                  </a:lnTo>
                  <a:lnTo>
                    <a:pt x="4174" y="1902"/>
                  </a:lnTo>
                  <a:lnTo>
                    <a:pt x="4124" y="1897"/>
                  </a:lnTo>
                  <a:lnTo>
                    <a:pt x="4072" y="1891"/>
                  </a:lnTo>
                  <a:lnTo>
                    <a:pt x="4021" y="1881"/>
                  </a:lnTo>
                  <a:lnTo>
                    <a:pt x="3969" y="1870"/>
                  </a:lnTo>
                  <a:lnTo>
                    <a:pt x="3915" y="1857"/>
                  </a:lnTo>
                  <a:lnTo>
                    <a:pt x="3861" y="1841"/>
                  </a:lnTo>
                  <a:lnTo>
                    <a:pt x="3807" y="1821"/>
                  </a:lnTo>
                  <a:lnTo>
                    <a:pt x="3751" y="1800"/>
                  </a:lnTo>
                  <a:lnTo>
                    <a:pt x="3695" y="1778"/>
                  </a:lnTo>
                  <a:lnTo>
                    <a:pt x="3636" y="1752"/>
                  </a:lnTo>
                  <a:lnTo>
                    <a:pt x="3579" y="1723"/>
                  </a:lnTo>
                  <a:lnTo>
                    <a:pt x="3520" y="1692"/>
                  </a:lnTo>
                  <a:lnTo>
                    <a:pt x="3460" y="1657"/>
                  </a:lnTo>
                  <a:lnTo>
                    <a:pt x="3399" y="1620"/>
                  </a:lnTo>
                  <a:lnTo>
                    <a:pt x="3338" y="1579"/>
                  </a:lnTo>
                  <a:lnTo>
                    <a:pt x="3275" y="1536"/>
                  </a:lnTo>
                  <a:lnTo>
                    <a:pt x="3213" y="1489"/>
                  </a:lnTo>
                  <a:lnTo>
                    <a:pt x="3149" y="1439"/>
                  </a:lnTo>
                  <a:lnTo>
                    <a:pt x="3085" y="1386"/>
                  </a:lnTo>
                  <a:lnTo>
                    <a:pt x="3020" y="1329"/>
                  </a:lnTo>
                  <a:lnTo>
                    <a:pt x="3020" y="1329"/>
                  </a:lnTo>
                  <a:lnTo>
                    <a:pt x="2892" y="1214"/>
                  </a:lnTo>
                  <a:lnTo>
                    <a:pt x="2766" y="1108"/>
                  </a:lnTo>
                  <a:lnTo>
                    <a:pt x="2645" y="1004"/>
                  </a:lnTo>
                  <a:lnTo>
                    <a:pt x="2527" y="909"/>
                  </a:lnTo>
                  <a:lnTo>
                    <a:pt x="2412" y="817"/>
                  </a:lnTo>
                  <a:lnTo>
                    <a:pt x="2301" y="733"/>
                  </a:lnTo>
                  <a:lnTo>
                    <a:pt x="2192" y="652"/>
                  </a:lnTo>
                  <a:lnTo>
                    <a:pt x="2085" y="578"/>
                  </a:lnTo>
                  <a:lnTo>
                    <a:pt x="1983" y="509"/>
                  </a:lnTo>
                  <a:lnTo>
                    <a:pt x="1883" y="446"/>
                  </a:lnTo>
                  <a:lnTo>
                    <a:pt x="1784" y="386"/>
                  </a:lnTo>
                  <a:lnTo>
                    <a:pt x="1688" y="331"/>
                  </a:lnTo>
                  <a:lnTo>
                    <a:pt x="1594" y="281"/>
                  </a:lnTo>
                  <a:lnTo>
                    <a:pt x="1502" y="236"/>
                  </a:lnTo>
                  <a:lnTo>
                    <a:pt x="1412" y="195"/>
                  </a:lnTo>
                  <a:lnTo>
                    <a:pt x="1323" y="158"/>
                  </a:lnTo>
                  <a:lnTo>
                    <a:pt x="1236" y="126"/>
                  </a:lnTo>
                  <a:lnTo>
                    <a:pt x="1150" y="97"/>
                  </a:lnTo>
                  <a:lnTo>
                    <a:pt x="1065" y="73"/>
                  </a:lnTo>
                  <a:lnTo>
                    <a:pt x="982" y="52"/>
                  </a:lnTo>
                  <a:lnTo>
                    <a:pt x="898" y="36"/>
                  </a:lnTo>
                  <a:lnTo>
                    <a:pt x="816" y="21"/>
                  </a:lnTo>
                  <a:lnTo>
                    <a:pt x="734" y="11"/>
                  </a:lnTo>
                  <a:lnTo>
                    <a:pt x="654" y="5"/>
                  </a:lnTo>
                  <a:lnTo>
                    <a:pt x="572" y="0"/>
                  </a:lnTo>
                  <a:lnTo>
                    <a:pt x="491" y="0"/>
                  </a:lnTo>
                  <a:lnTo>
                    <a:pt x="411" y="2"/>
                  </a:lnTo>
                  <a:lnTo>
                    <a:pt x="329" y="7"/>
                  </a:lnTo>
                  <a:lnTo>
                    <a:pt x="248" y="15"/>
                  </a:lnTo>
                  <a:lnTo>
                    <a:pt x="167" y="24"/>
                  </a:lnTo>
                  <a:lnTo>
                    <a:pt x="83" y="37"/>
                  </a:lnTo>
                  <a:lnTo>
                    <a:pt x="0" y="53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57815" name="Freeform 23"/>
            <p:cNvSpPr>
              <a:spLocks/>
            </p:cNvSpPr>
            <p:nvPr userDrawn="1"/>
          </p:nvSpPr>
          <p:spPr bwMode="auto">
            <a:xfrm>
              <a:off x="503" y="949"/>
              <a:ext cx="5347" cy="920"/>
            </a:xfrm>
            <a:custGeom>
              <a:avLst/>
              <a:gdLst/>
              <a:ahLst/>
              <a:cxnLst>
                <a:cxn ang="0">
                  <a:pos x="5347" y="1326"/>
                </a:cxn>
                <a:cxn ang="0">
                  <a:pos x="5305" y="1374"/>
                </a:cxn>
                <a:cxn ang="0">
                  <a:pos x="5255" y="1426"/>
                </a:cxn>
                <a:cxn ang="0">
                  <a:pos x="5184" y="1492"/>
                </a:cxn>
                <a:cxn ang="0">
                  <a:pos x="5095" y="1563"/>
                </a:cxn>
                <a:cxn ang="0">
                  <a:pos x="4989" y="1636"/>
                </a:cxn>
                <a:cxn ang="0">
                  <a:pos x="4897" y="1689"/>
                </a:cxn>
                <a:cxn ang="0">
                  <a:pos x="4830" y="1721"/>
                </a:cxn>
                <a:cxn ang="0">
                  <a:pos x="4759" y="1752"/>
                </a:cxn>
                <a:cxn ang="0">
                  <a:pos x="4685" y="1778"/>
                </a:cxn>
                <a:cxn ang="0">
                  <a:pos x="4605" y="1800"/>
                </a:cxn>
                <a:cxn ang="0">
                  <a:pos x="4522" y="1820"/>
                </a:cxn>
                <a:cxn ang="0">
                  <a:pos x="4436" y="1833"/>
                </a:cxn>
                <a:cxn ang="0">
                  <a:pos x="4344" y="1839"/>
                </a:cxn>
                <a:cxn ang="0">
                  <a:pos x="4250" y="1841"/>
                </a:cxn>
                <a:cxn ang="0">
                  <a:pos x="4151" y="1834"/>
                </a:cxn>
                <a:cxn ang="0">
                  <a:pos x="4049" y="1820"/>
                </a:cxn>
                <a:cxn ang="0">
                  <a:pos x="3943" y="1797"/>
                </a:cxn>
                <a:cxn ang="0">
                  <a:pos x="3833" y="1765"/>
                </a:cxn>
                <a:cxn ang="0">
                  <a:pos x="3720" y="1723"/>
                </a:cxn>
                <a:cxn ang="0">
                  <a:pos x="3603" y="1669"/>
                </a:cxn>
                <a:cxn ang="0">
                  <a:pos x="3484" y="1605"/>
                </a:cxn>
                <a:cxn ang="0">
                  <a:pos x="3361" y="1531"/>
                </a:cxn>
                <a:cxn ang="0">
                  <a:pos x="3235" y="1442"/>
                </a:cxn>
                <a:cxn ang="0">
                  <a:pos x="3104" y="1340"/>
                </a:cxn>
                <a:cxn ang="0">
                  <a:pos x="3039" y="1285"/>
                </a:cxn>
                <a:cxn ang="0">
                  <a:pos x="2782" y="1067"/>
                </a:cxn>
                <a:cxn ang="0">
                  <a:pos x="2539" y="872"/>
                </a:cxn>
                <a:cxn ang="0">
                  <a:pos x="2310" y="701"/>
                </a:cxn>
                <a:cxn ang="0">
                  <a:pos x="2094" y="549"/>
                </a:cxn>
                <a:cxn ang="0">
                  <a:pos x="1888" y="420"/>
                </a:cxn>
                <a:cxn ang="0">
                  <a:pos x="1692" y="308"/>
                </a:cxn>
                <a:cxn ang="0">
                  <a:pos x="1505" y="218"/>
                </a:cxn>
                <a:cxn ang="0">
                  <a:pos x="1325" y="142"/>
                </a:cxn>
                <a:cxn ang="0">
                  <a:pos x="1151" y="85"/>
                </a:cxn>
                <a:cxn ang="0">
                  <a:pos x="982" y="43"/>
                </a:cxn>
                <a:cxn ang="0">
                  <a:pos x="816" y="16"/>
                </a:cxn>
                <a:cxn ang="0">
                  <a:pos x="653" y="1"/>
                </a:cxn>
                <a:cxn ang="0">
                  <a:pos x="491" y="0"/>
                </a:cxn>
                <a:cxn ang="0">
                  <a:pos x="329" y="11"/>
                </a:cxn>
                <a:cxn ang="0">
                  <a:pos x="167" y="32"/>
                </a:cxn>
                <a:cxn ang="0">
                  <a:pos x="0" y="63"/>
                </a:cxn>
              </a:cxnLst>
              <a:rect l="0" t="0" r="r" b="b"/>
              <a:pathLst>
                <a:path w="5347" h="1841">
                  <a:moveTo>
                    <a:pt x="5347" y="1326"/>
                  </a:moveTo>
                  <a:lnTo>
                    <a:pt x="5347" y="1326"/>
                  </a:lnTo>
                  <a:lnTo>
                    <a:pt x="5336" y="1338"/>
                  </a:lnTo>
                  <a:lnTo>
                    <a:pt x="5305" y="1374"/>
                  </a:lnTo>
                  <a:lnTo>
                    <a:pt x="5283" y="1398"/>
                  </a:lnTo>
                  <a:lnTo>
                    <a:pt x="5255" y="1426"/>
                  </a:lnTo>
                  <a:lnTo>
                    <a:pt x="5222" y="1458"/>
                  </a:lnTo>
                  <a:lnTo>
                    <a:pt x="5184" y="1492"/>
                  </a:lnTo>
                  <a:lnTo>
                    <a:pt x="5143" y="1526"/>
                  </a:lnTo>
                  <a:lnTo>
                    <a:pt x="5095" y="1563"/>
                  </a:lnTo>
                  <a:lnTo>
                    <a:pt x="5046" y="1600"/>
                  </a:lnTo>
                  <a:lnTo>
                    <a:pt x="4989" y="1636"/>
                  </a:lnTo>
                  <a:lnTo>
                    <a:pt x="4929" y="1671"/>
                  </a:lnTo>
                  <a:lnTo>
                    <a:pt x="4897" y="1689"/>
                  </a:lnTo>
                  <a:lnTo>
                    <a:pt x="4865" y="1705"/>
                  </a:lnTo>
                  <a:lnTo>
                    <a:pt x="4830" y="1721"/>
                  </a:lnTo>
                  <a:lnTo>
                    <a:pt x="4796" y="1737"/>
                  </a:lnTo>
                  <a:lnTo>
                    <a:pt x="4759" y="1752"/>
                  </a:lnTo>
                  <a:lnTo>
                    <a:pt x="4723" y="1765"/>
                  </a:lnTo>
                  <a:lnTo>
                    <a:pt x="4685" y="1778"/>
                  </a:lnTo>
                  <a:lnTo>
                    <a:pt x="4646" y="1791"/>
                  </a:lnTo>
                  <a:lnTo>
                    <a:pt x="4605" y="1800"/>
                  </a:lnTo>
                  <a:lnTo>
                    <a:pt x="4565" y="1812"/>
                  </a:lnTo>
                  <a:lnTo>
                    <a:pt x="4522" y="1820"/>
                  </a:lnTo>
                  <a:lnTo>
                    <a:pt x="4479" y="1826"/>
                  </a:lnTo>
                  <a:lnTo>
                    <a:pt x="4436" y="1833"/>
                  </a:lnTo>
                  <a:lnTo>
                    <a:pt x="4390" y="1837"/>
                  </a:lnTo>
                  <a:lnTo>
                    <a:pt x="4344" y="1839"/>
                  </a:lnTo>
                  <a:lnTo>
                    <a:pt x="4297" y="1841"/>
                  </a:lnTo>
                  <a:lnTo>
                    <a:pt x="4250" y="1841"/>
                  </a:lnTo>
                  <a:lnTo>
                    <a:pt x="4200" y="1837"/>
                  </a:lnTo>
                  <a:lnTo>
                    <a:pt x="4151" y="1834"/>
                  </a:lnTo>
                  <a:lnTo>
                    <a:pt x="4100" y="1828"/>
                  </a:lnTo>
                  <a:lnTo>
                    <a:pt x="4049" y="1820"/>
                  </a:lnTo>
                  <a:lnTo>
                    <a:pt x="3996" y="1808"/>
                  </a:lnTo>
                  <a:lnTo>
                    <a:pt x="3943" y="1797"/>
                  </a:lnTo>
                  <a:lnTo>
                    <a:pt x="3888" y="1781"/>
                  </a:lnTo>
                  <a:lnTo>
                    <a:pt x="3833" y="1765"/>
                  </a:lnTo>
                  <a:lnTo>
                    <a:pt x="3776" y="1744"/>
                  </a:lnTo>
                  <a:lnTo>
                    <a:pt x="3720" y="1723"/>
                  </a:lnTo>
                  <a:lnTo>
                    <a:pt x="3663" y="1697"/>
                  </a:lnTo>
                  <a:lnTo>
                    <a:pt x="3603" y="1669"/>
                  </a:lnTo>
                  <a:lnTo>
                    <a:pt x="3545" y="1639"/>
                  </a:lnTo>
                  <a:lnTo>
                    <a:pt x="3484" y="1605"/>
                  </a:lnTo>
                  <a:lnTo>
                    <a:pt x="3422" y="1569"/>
                  </a:lnTo>
                  <a:lnTo>
                    <a:pt x="3361" y="1531"/>
                  </a:lnTo>
                  <a:lnTo>
                    <a:pt x="3297" y="1487"/>
                  </a:lnTo>
                  <a:lnTo>
                    <a:pt x="3235" y="1442"/>
                  </a:lnTo>
                  <a:lnTo>
                    <a:pt x="3170" y="1393"/>
                  </a:lnTo>
                  <a:lnTo>
                    <a:pt x="3104" y="1340"/>
                  </a:lnTo>
                  <a:lnTo>
                    <a:pt x="3039" y="1285"/>
                  </a:lnTo>
                  <a:lnTo>
                    <a:pt x="3039" y="1285"/>
                  </a:lnTo>
                  <a:lnTo>
                    <a:pt x="2909" y="1172"/>
                  </a:lnTo>
                  <a:lnTo>
                    <a:pt x="2782" y="1067"/>
                  </a:lnTo>
                  <a:lnTo>
                    <a:pt x="2659" y="967"/>
                  </a:lnTo>
                  <a:lnTo>
                    <a:pt x="2539" y="872"/>
                  </a:lnTo>
                  <a:lnTo>
                    <a:pt x="2423" y="783"/>
                  </a:lnTo>
                  <a:lnTo>
                    <a:pt x="2310" y="701"/>
                  </a:lnTo>
                  <a:lnTo>
                    <a:pt x="2201" y="622"/>
                  </a:lnTo>
                  <a:lnTo>
                    <a:pt x="2094" y="549"/>
                  </a:lnTo>
                  <a:lnTo>
                    <a:pt x="1990" y="483"/>
                  </a:lnTo>
                  <a:lnTo>
                    <a:pt x="1888" y="420"/>
                  </a:lnTo>
                  <a:lnTo>
                    <a:pt x="1788" y="362"/>
                  </a:lnTo>
                  <a:lnTo>
                    <a:pt x="1692" y="308"/>
                  </a:lnTo>
                  <a:lnTo>
                    <a:pt x="1597" y="261"/>
                  </a:lnTo>
                  <a:lnTo>
                    <a:pt x="1505" y="218"/>
                  </a:lnTo>
                  <a:lnTo>
                    <a:pt x="1413" y="177"/>
                  </a:lnTo>
                  <a:lnTo>
                    <a:pt x="1325" y="142"/>
                  </a:lnTo>
                  <a:lnTo>
                    <a:pt x="1237" y="111"/>
                  </a:lnTo>
                  <a:lnTo>
                    <a:pt x="1151" y="85"/>
                  </a:lnTo>
                  <a:lnTo>
                    <a:pt x="1065" y="61"/>
                  </a:lnTo>
                  <a:lnTo>
                    <a:pt x="982" y="43"/>
                  </a:lnTo>
                  <a:lnTo>
                    <a:pt x="898" y="27"/>
                  </a:lnTo>
                  <a:lnTo>
                    <a:pt x="816" y="16"/>
                  </a:lnTo>
                  <a:lnTo>
                    <a:pt x="734" y="6"/>
                  </a:lnTo>
                  <a:lnTo>
                    <a:pt x="653" y="1"/>
                  </a:lnTo>
                  <a:lnTo>
                    <a:pt x="572" y="0"/>
                  </a:lnTo>
                  <a:lnTo>
                    <a:pt x="491" y="0"/>
                  </a:lnTo>
                  <a:lnTo>
                    <a:pt x="410" y="5"/>
                  </a:lnTo>
                  <a:lnTo>
                    <a:pt x="329" y="11"/>
                  </a:lnTo>
                  <a:lnTo>
                    <a:pt x="249" y="21"/>
                  </a:lnTo>
                  <a:lnTo>
                    <a:pt x="167" y="32"/>
                  </a:lnTo>
                  <a:lnTo>
                    <a:pt x="83" y="47"/>
                  </a:lnTo>
                  <a:lnTo>
                    <a:pt x="0" y="63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57816" name="Freeform 24"/>
            <p:cNvSpPr>
              <a:spLocks/>
            </p:cNvSpPr>
            <p:nvPr userDrawn="1"/>
          </p:nvSpPr>
          <p:spPr bwMode="auto">
            <a:xfrm>
              <a:off x="522" y="968"/>
              <a:ext cx="5365" cy="888"/>
            </a:xfrm>
            <a:custGeom>
              <a:avLst/>
              <a:gdLst/>
              <a:ahLst/>
              <a:cxnLst>
                <a:cxn ang="0">
                  <a:pos x="5365" y="1235"/>
                </a:cxn>
                <a:cxn ang="0">
                  <a:pos x="5325" y="1285"/>
                </a:cxn>
                <a:cxn ang="0">
                  <a:pos x="5275" y="1340"/>
                </a:cxn>
                <a:cxn ang="0">
                  <a:pos x="5206" y="1406"/>
                </a:cxn>
                <a:cxn ang="0">
                  <a:pos x="5118" y="1479"/>
                </a:cxn>
                <a:cxn ang="0">
                  <a:pos x="5013" y="1555"/>
                </a:cxn>
                <a:cxn ang="0">
                  <a:pos x="4921" y="1610"/>
                </a:cxn>
                <a:cxn ang="0">
                  <a:pos x="4854" y="1644"/>
                </a:cxn>
                <a:cxn ang="0">
                  <a:pos x="4785" y="1676"/>
                </a:cxn>
                <a:cxn ang="0">
                  <a:pos x="4710" y="1705"/>
                </a:cxn>
                <a:cxn ang="0">
                  <a:pos x="4631" y="1729"/>
                </a:cxn>
                <a:cxn ang="0">
                  <a:pos x="4549" y="1749"/>
                </a:cxn>
                <a:cxn ang="0">
                  <a:pos x="4461" y="1765"/>
                </a:cxn>
                <a:cxn ang="0">
                  <a:pos x="4370" y="1773"/>
                </a:cxn>
                <a:cxn ang="0">
                  <a:pos x="4275" y="1776"/>
                </a:cxn>
                <a:cxn ang="0">
                  <a:pos x="4177" y="1771"/>
                </a:cxn>
                <a:cxn ang="0">
                  <a:pos x="4074" y="1758"/>
                </a:cxn>
                <a:cxn ang="0">
                  <a:pos x="3969" y="1737"/>
                </a:cxn>
                <a:cxn ang="0">
                  <a:pos x="3857" y="1708"/>
                </a:cxn>
                <a:cxn ang="0">
                  <a:pos x="3745" y="1668"/>
                </a:cxn>
                <a:cxn ang="0">
                  <a:pos x="3627" y="1618"/>
                </a:cxn>
                <a:cxn ang="0">
                  <a:pos x="3506" y="1555"/>
                </a:cxn>
                <a:cxn ang="0">
                  <a:pos x="3383" y="1482"/>
                </a:cxn>
                <a:cxn ang="0">
                  <a:pos x="3255" y="1397"/>
                </a:cxn>
                <a:cxn ang="0">
                  <a:pos x="3124" y="1297"/>
                </a:cxn>
                <a:cxn ang="0">
                  <a:pos x="3058" y="1242"/>
                </a:cxn>
                <a:cxn ang="0">
                  <a:pos x="2797" y="1029"/>
                </a:cxn>
                <a:cxn ang="0">
                  <a:pos x="2551" y="838"/>
                </a:cxn>
                <a:cxn ang="0">
                  <a:pos x="2319" y="670"/>
                </a:cxn>
                <a:cxn ang="0">
                  <a:pos x="2101" y="523"/>
                </a:cxn>
                <a:cxn ang="0">
                  <a:pos x="1893" y="396"/>
                </a:cxn>
                <a:cxn ang="0">
                  <a:pos x="1696" y="289"/>
                </a:cxn>
                <a:cxn ang="0">
                  <a:pos x="1507" y="200"/>
                </a:cxn>
                <a:cxn ang="0">
                  <a:pos x="1325" y="129"/>
                </a:cxn>
                <a:cxn ang="0">
                  <a:pos x="1150" y="74"/>
                </a:cxn>
                <a:cxn ang="0">
                  <a:pos x="981" y="36"/>
                </a:cxn>
                <a:cxn ang="0">
                  <a:pos x="815" y="11"/>
                </a:cxn>
                <a:cxn ang="0">
                  <a:pos x="652" y="2"/>
                </a:cxn>
                <a:cxn ang="0">
                  <a:pos x="491" y="3"/>
                </a:cxn>
                <a:cxn ang="0">
                  <a:pos x="328" y="18"/>
                </a:cxn>
                <a:cxn ang="0">
                  <a:pos x="166" y="42"/>
                </a:cxn>
                <a:cxn ang="0">
                  <a:pos x="0" y="76"/>
                </a:cxn>
              </a:cxnLst>
              <a:rect l="0" t="0" r="r" b="b"/>
              <a:pathLst>
                <a:path w="5365" h="1776">
                  <a:moveTo>
                    <a:pt x="5365" y="1235"/>
                  </a:moveTo>
                  <a:lnTo>
                    <a:pt x="5365" y="1235"/>
                  </a:lnTo>
                  <a:lnTo>
                    <a:pt x="5354" y="1248"/>
                  </a:lnTo>
                  <a:lnTo>
                    <a:pt x="5325" y="1285"/>
                  </a:lnTo>
                  <a:lnTo>
                    <a:pt x="5301" y="1311"/>
                  </a:lnTo>
                  <a:lnTo>
                    <a:pt x="5275" y="1340"/>
                  </a:lnTo>
                  <a:lnTo>
                    <a:pt x="5243" y="1371"/>
                  </a:lnTo>
                  <a:lnTo>
                    <a:pt x="5206" y="1406"/>
                  </a:lnTo>
                  <a:lnTo>
                    <a:pt x="5164" y="1442"/>
                  </a:lnTo>
                  <a:lnTo>
                    <a:pt x="5118" y="1479"/>
                  </a:lnTo>
                  <a:lnTo>
                    <a:pt x="5067" y="1518"/>
                  </a:lnTo>
                  <a:lnTo>
                    <a:pt x="5013" y="1555"/>
                  </a:lnTo>
                  <a:lnTo>
                    <a:pt x="4953" y="1592"/>
                  </a:lnTo>
                  <a:lnTo>
                    <a:pt x="4921" y="1610"/>
                  </a:lnTo>
                  <a:lnTo>
                    <a:pt x="4889" y="1628"/>
                  </a:lnTo>
                  <a:lnTo>
                    <a:pt x="4854" y="1644"/>
                  </a:lnTo>
                  <a:lnTo>
                    <a:pt x="4820" y="1660"/>
                  </a:lnTo>
                  <a:lnTo>
                    <a:pt x="4785" y="1676"/>
                  </a:lnTo>
                  <a:lnTo>
                    <a:pt x="4747" y="1691"/>
                  </a:lnTo>
                  <a:lnTo>
                    <a:pt x="4710" y="1705"/>
                  </a:lnTo>
                  <a:lnTo>
                    <a:pt x="4671" y="1718"/>
                  </a:lnTo>
                  <a:lnTo>
                    <a:pt x="4631" y="1729"/>
                  </a:lnTo>
                  <a:lnTo>
                    <a:pt x="4591" y="1739"/>
                  </a:lnTo>
                  <a:lnTo>
                    <a:pt x="4549" y="1749"/>
                  </a:lnTo>
                  <a:lnTo>
                    <a:pt x="4506" y="1757"/>
                  </a:lnTo>
                  <a:lnTo>
                    <a:pt x="4461" y="1765"/>
                  </a:lnTo>
                  <a:lnTo>
                    <a:pt x="4417" y="1770"/>
                  </a:lnTo>
                  <a:lnTo>
                    <a:pt x="4370" y="1773"/>
                  </a:lnTo>
                  <a:lnTo>
                    <a:pt x="4324" y="1775"/>
                  </a:lnTo>
                  <a:lnTo>
                    <a:pt x="4275" y="1776"/>
                  </a:lnTo>
                  <a:lnTo>
                    <a:pt x="4227" y="1775"/>
                  </a:lnTo>
                  <a:lnTo>
                    <a:pt x="4177" y="1771"/>
                  </a:lnTo>
                  <a:lnTo>
                    <a:pt x="4125" y="1766"/>
                  </a:lnTo>
                  <a:lnTo>
                    <a:pt x="4074" y="1758"/>
                  </a:lnTo>
                  <a:lnTo>
                    <a:pt x="4021" y="1749"/>
                  </a:lnTo>
                  <a:lnTo>
                    <a:pt x="3969" y="1737"/>
                  </a:lnTo>
                  <a:lnTo>
                    <a:pt x="3913" y="1724"/>
                  </a:lnTo>
                  <a:lnTo>
                    <a:pt x="3857" y="1708"/>
                  </a:lnTo>
                  <a:lnTo>
                    <a:pt x="3802" y="1689"/>
                  </a:lnTo>
                  <a:lnTo>
                    <a:pt x="3745" y="1668"/>
                  </a:lnTo>
                  <a:lnTo>
                    <a:pt x="3687" y="1644"/>
                  </a:lnTo>
                  <a:lnTo>
                    <a:pt x="3627" y="1618"/>
                  </a:lnTo>
                  <a:lnTo>
                    <a:pt x="3567" y="1587"/>
                  </a:lnTo>
                  <a:lnTo>
                    <a:pt x="3506" y="1555"/>
                  </a:lnTo>
                  <a:lnTo>
                    <a:pt x="3445" y="1521"/>
                  </a:lnTo>
                  <a:lnTo>
                    <a:pt x="3383" y="1482"/>
                  </a:lnTo>
                  <a:lnTo>
                    <a:pt x="3319" y="1440"/>
                  </a:lnTo>
                  <a:lnTo>
                    <a:pt x="3255" y="1397"/>
                  </a:lnTo>
                  <a:lnTo>
                    <a:pt x="3190" y="1348"/>
                  </a:lnTo>
                  <a:lnTo>
                    <a:pt x="3124" y="1297"/>
                  </a:lnTo>
                  <a:lnTo>
                    <a:pt x="3058" y="1242"/>
                  </a:lnTo>
                  <a:lnTo>
                    <a:pt x="3058" y="1242"/>
                  </a:lnTo>
                  <a:lnTo>
                    <a:pt x="2924" y="1132"/>
                  </a:lnTo>
                  <a:lnTo>
                    <a:pt x="2797" y="1029"/>
                  </a:lnTo>
                  <a:lnTo>
                    <a:pt x="2672" y="930"/>
                  </a:lnTo>
                  <a:lnTo>
                    <a:pt x="2551" y="838"/>
                  </a:lnTo>
                  <a:lnTo>
                    <a:pt x="2434" y="751"/>
                  </a:lnTo>
                  <a:lnTo>
                    <a:pt x="2319" y="670"/>
                  </a:lnTo>
                  <a:lnTo>
                    <a:pt x="2209" y="593"/>
                  </a:lnTo>
                  <a:lnTo>
                    <a:pt x="2101" y="523"/>
                  </a:lnTo>
                  <a:lnTo>
                    <a:pt x="1996" y="457"/>
                  </a:lnTo>
                  <a:lnTo>
                    <a:pt x="1893" y="396"/>
                  </a:lnTo>
                  <a:lnTo>
                    <a:pt x="1793" y="341"/>
                  </a:lnTo>
                  <a:lnTo>
                    <a:pt x="1696" y="289"/>
                  </a:lnTo>
                  <a:lnTo>
                    <a:pt x="1600" y="242"/>
                  </a:lnTo>
                  <a:lnTo>
                    <a:pt x="1507" y="200"/>
                  </a:lnTo>
                  <a:lnTo>
                    <a:pt x="1415" y="163"/>
                  </a:lnTo>
                  <a:lnTo>
                    <a:pt x="1325" y="129"/>
                  </a:lnTo>
                  <a:lnTo>
                    <a:pt x="1238" y="100"/>
                  </a:lnTo>
                  <a:lnTo>
                    <a:pt x="1150" y="74"/>
                  </a:lnTo>
                  <a:lnTo>
                    <a:pt x="1065" y="53"/>
                  </a:lnTo>
                  <a:lnTo>
                    <a:pt x="981" y="36"/>
                  </a:lnTo>
                  <a:lnTo>
                    <a:pt x="897" y="23"/>
                  </a:lnTo>
                  <a:lnTo>
                    <a:pt x="815" y="11"/>
                  </a:lnTo>
                  <a:lnTo>
                    <a:pt x="734" y="5"/>
                  </a:lnTo>
                  <a:lnTo>
                    <a:pt x="652" y="2"/>
                  </a:lnTo>
                  <a:lnTo>
                    <a:pt x="571" y="0"/>
                  </a:lnTo>
                  <a:lnTo>
                    <a:pt x="491" y="3"/>
                  </a:lnTo>
                  <a:lnTo>
                    <a:pt x="409" y="8"/>
                  </a:lnTo>
                  <a:lnTo>
                    <a:pt x="328" y="18"/>
                  </a:lnTo>
                  <a:lnTo>
                    <a:pt x="248" y="29"/>
                  </a:lnTo>
                  <a:lnTo>
                    <a:pt x="166" y="42"/>
                  </a:lnTo>
                  <a:lnTo>
                    <a:pt x="84" y="58"/>
                  </a:lnTo>
                  <a:lnTo>
                    <a:pt x="0" y="7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57817" name="Freeform 25"/>
            <p:cNvSpPr>
              <a:spLocks/>
            </p:cNvSpPr>
            <p:nvPr userDrawn="1"/>
          </p:nvSpPr>
          <p:spPr bwMode="auto">
            <a:xfrm>
              <a:off x="542" y="987"/>
              <a:ext cx="5381" cy="854"/>
            </a:xfrm>
            <a:custGeom>
              <a:avLst/>
              <a:gdLst/>
              <a:ahLst/>
              <a:cxnLst>
                <a:cxn ang="0">
                  <a:pos x="5381" y="1145"/>
                </a:cxn>
                <a:cxn ang="0">
                  <a:pos x="5341" y="1195"/>
                </a:cxn>
                <a:cxn ang="0">
                  <a:pos x="5293" y="1250"/>
                </a:cxn>
                <a:cxn ang="0">
                  <a:pos x="5224" y="1319"/>
                </a:cxn>
                <a:cxn ang="0">
                  <a:pos x="5138" y="1395"/>
                </a:cxn>
                <a:cxn ang="0">
                  <a:pos x="5033" y="1472"/>
                </a:cxn>
                <a:cxn ang="0">
                  <a:pos x="4943" y="1529"/>
                </a:cxn>
                <a:cxn ang="0">
                  <a:pos x="4877" y="1564"/>
                </a:cxn>
                <a:cxn ang="0">
                  <a:pos x="4808" y="1598"/>
                </a:cxn>
                <a:cxn ang="0">
                  <a:pos x="4733" y="1629"/>
                </a:cxn>
                <a:cxn ang="0">
                  <a:pos x="4655" y="1655"/>
                </a:cxn>
                <a:cxn ang="0">
                  <a:pos x="4572" y="1676"/>
                </a:cxn>
                <a:cxn ang="0">
                  <a:pos x="4486" y="1694"/>
                </a:cxn>
                <a:cxn ang="0">
                  <a:pos x="4396" y="1705"/>
                </a:cxn>
                <a:cxn ang="0">
                  <a:pos x="4300" y="1708"/>
                </a:cxn>
                <a:cxn ang="0">
                  <a:pos x="4201" y="1706"/>
                </a:cxn>
                <a:cxn ang="0">
                  <a:pos x="4098" y="1695"/>
                </a:cxn>
                <a:cxn ang="0">
                  <a:pos x="3992" y="1677"/>
                </a:cxn>
                <a:cxn ang="0">
                  <a:pos x="3882" y="1648"/>
                </a:cxn>
                <a:cxn ang="0">
                  <a:pos x="3768" y="1611"/>
                </a:cxn>
                <a:cxn ang="0">
                  <a:pos x="3650" y="1563"/>
                </a:cxn>
                <a:cxn ang="0">
                  <a:pos x="3528" y="1503"/>
                </a:cxn>
                <a:cxn ang="0">
                  <a:pos x="3403" y="1432"/>
                </a:cxn>
                <a:cxn ang="0">
                  <a:pos x="3274" y="1348"/>
                </a:cxn>
                <a:cxn ang="0">
                  <a:pos x="3142" y="1251"/>
                </a:cxn>
                <a:cxn ang="0">
                  <a:pos x="3074" y="1198"/>
                </a:cxn>
                <a:cxn ang="0">
                  <a:pos x="2810" y="988"/>
                </a:cxn>
                <a:cxn ang="0">
                  <a:pos x="2561" y="801"/>
                </a:cxn>
                <a:cxn ang="0">
                  <a:pos x="2328" y="638"/>
                </a:cxn>
                <a:cxn ang="0">
                  <a:pos x="2106" y="494"/>
                </a:cxn>
                <a:cxn ang="0">
                  <a:pos x="1898" y="371"/>
                </a:cxn>
                <a:cxn ang="0">
                  <a:pos x="1698" y="268"/>
                </a:cxn>
                <a:cxn ang="0">
                  <a:pos x="1508" y="182"/>
                </a:cxn>
                <a:cxn ang="0">
                  <a:pos x="1326" y="114"/>
                </a:cxn>
                <a:cxn ang="0">
                  <a:pos x="1149" y="63"/>
                </a:cxn>
                <a:cxn ang="0">
                  <a:pos x="980" y="27"/>
                </a:cxn>
                <a:cxn ang="0">
                  <a:pos x="813" y="6"/>
                </a:cxn>
                <a:cxn ang="0">
                  <a:pos x="650" y="0"/>
                </a:cxn>
                <a:cxn ang="0">
                  <a:pos x="489" y="5"/>
                </a:cxn>
                <a:cxn ang="0">
                  <a:pos x="328" y="22"/>
                </a:cxn>
                <a:cxn ang="0">
                  <a:pos x="165" y="50"/>
                </a:cxn>
                <a:cxn ang="0">
                  <a:pos x="0" y="89"/>
                </a:cxn>
              </a:cxnLst>
              <a:rect l="0" t="0" r="r" b="b"/>
              <a:pathLst>
                <a:path w="5381" h="1708">
                  <a:moveTo>
                    <a:pt x="5381" y="1145"/>
                  </a:moveTo>
                  <a:lnTo>
                    <a:pt x="5381" y="1145"/>
                  </a:lnTo>
                  <a:lnTo>
                    <a:pt x="5372" y="1157"/>
                  </a:lnTo>
                  <a:lnTo>
                    <a:pt x="5341" y="1195"/>
                  </a:lnTo>
                  <a:lnTo>
                    <a:pt x="5319" y="1220"/>
                  </a:lnTo>
                  <a:lnTo>
                    <a:pt x="5293" y="1250"/>
                  </a:lnTo>
                  <a:lnTo>
                    <a:pt x="5261" y="1283"/>
                  </a:lnTo>
                  <a:lnTo>
                    <a:pt x="5224" y="1319"/>
                  </a:lnTo>
                  <a:lnTo>
                    <a:pt x="5184" y="1356"/>
                  </a:lnTo>
                  <a:lnTo>
                    <a:pt x="5138" y="1395"/>
                  </a:lnTo>
                  <a:lnTo>
                    <a:pt x="5088" y="1434"/>
                  </a:lnTo>
                  <a:lnTo>
                    <a:pt x="5033" y="1472"/>
                  </a:lnTo>
                  <a:lnTo>
                    <a:pt x="4975" y="1511"/>
                  </a:lnTo>
                  <a:lnTo>
                    <a:pt x="4943" y="1529"/>
                  </a:lnTo>
                  <a:lnTo>
                    <a:pt x="4911" y="1547"/>
                  </a:lnTo>
                  <a:lnTo>
                    <a:pt x="4877" y="1564"/>
                  </a:lnTo>
                  <a:lnTo>
                    <a:pt x="4843" y="1582"/>
                  </a:lnTo>
                  <a:lnTo>
                    <a:pt x="4808" y="1598"/>
                  </a:lnTo>
                  <a:lnTo>
                    <a:pt x="4770" y="1613"/>
                  </a:lnTo>
                  <a:lnTo>
                    <a:pt x="4733" y="1629"/>
                  </a:lnTo>
                  <a:lnTo>
                    <a:pt x="4694" y="1642"/>
                  </a:lnTo>
                  <a:lnTo>
                    <a:pt x="4655" y="1655"/>
                  </a:lnTo>
                  <a:lnTo>
                    <a:pt x="4614" y="1666"/>
                  </a:lnTo>
                  <a:lnTo>
                    <a:pt x="4572" y="1676"/>
                  </a:lnTo>
                  <a:lnTo>
                    <a:pt x="4530" y="1685"/>
                  </a:lnTo>
                  <a:lnTo>
                    <a:pt x="4486" y="1694"/>
                  </a:lnTo>
                  <a:lnTo>
                    <a:pt x="4441" y="1700"/>
                  </a:lnTo>
                  <a:lnTo>
                    <a:pt x="4396" y="1705"/>
                  </a:lnTo>
                  <a:lnTo>
                    <a:pt x="4348" y="1708"/>
                  </a:lnTo>
                  <a:lnTo>
                    <a:pt x="4300" y="1708"/>
                  </a:lnTo>
                  <a:lnTo>
                    <a:pt x="4251" y="1708"/>
                  </a:lnTo>
                  <a:lnTo>
                    <a:pt x="4201" y="1706"/>
                  </a:lnTo>
                  <a:lnTo>
                    <a:pt x="4150" y="1702"/>
                  </a:lnTo>
                  <a:lnTo>
                    <a:pt x="4098" y="1695"/>
                  </a:lnTo>
                  <a:lnTo>
                    <a:pt x="4046" y="1687"/>
                  </a:lnTo>
                  <a:lnTo>
                    <a:pt x="3992" y="1677"/>
                  </a:lnTo>
                  <a:lnTo>
                    <a:pt x="3937" y="1664"/>
                  </a:lnTo>
                  <a:lnTo>
                    <a:pt x="3882" y="1648"/>
                  </a:lnTo>
                  <a:lnTo>
                    <a:pt x="3825" y="1631"/>
                  </a:lnTo>
                  <a:lnTo>
                    <a:pt x="3768" y="1611"/>
                  </a:lnTo>
                  <a:lnTo>
                    <a:pt x="3708" y="1589"/>
                  </a:lnTo>
                  <a:lnTo>
                    <a:pt x="3650" y="1563"/>
                  </a:lnTo>
                  <a:lnTo>
                    <a:pt x="3589" y="1534"/>
                  </a:lnTo>
                  <a:lnTo>
                    <a:pt x="3528" y="1503"/>
                  </a:lnTo>
                  <a:lnTo>
                    <a:pt x="3465" y="1469"/>
                  </a:lnTo>
                  <a:lnTo>
                    <a:pt x="3403" y="1432"/>
                  </a:lnTo>
                  <a:lnTo>
                    <a:pt x="3339" y="1392"/>
                  </a:lnTo>
                  <a:lnTo>
                    <a:pt x="3274" y="1348"/>
                  </a:lnTo>
                  <a:lnTo>
                    <a:pt x="3209" y="1301"/>
                  </a:lnTo>
                  <a:lnTo>
                    <a:pt x="3142" y="1251"/>
                  </a:lnTo>
                  <a:lnTo>
                    <a:pt x="3074" y="1198"/>
                  </a:lnTo>
                  <a:lnTo>
                    <a:pt x="3074" y="1198"/>
                  </a:lnTo>
                  <a:lnTo>
                    <a:pt x="2941" y="1090"/>
                  </a:lnTo>
                  <a:lnTo>
                    <a:pt x="2810" y="988"/>
                  </a:lnTo>
                  <a:lnTo>
                    <a:pt x="2684" y="891"/>
                  </a:lnTo>
                  <a:lnTo>
                    <a:pt x="2561" y="801"/>
                  </a:lnTo>
                  <a:lnTo>
                    <a:pt x="2443" y="717"/>
                  </a:lnTo>
                  <a:lnTo>
                    <a:pt x="2328" y="638"/>
                  </a:lnTo>
                  <a:lnTo>
                    <a:pt x="2216" y="563"/>
                  </a:lnTo>
                  <a:lnTo>
                    <a:pt x="2106" y="494"/>
                  </a:lnTo>
                  <a:lnTo>
                    <a:pt x="2001" y="429"/>
                  </a:lnTo>
                  <a:lnTo>
                    <a:pt x="1898" y="371"/>
                  </a:lnTo>
                  <a:lnTo>
                    <a:pt x="1796" y="316"/>
                  </a:lnTo>
                  <a:lnTo>
                    <a:pt x="1698" y="268"/>
                  </a:lnTo>
                  <a:lnTo>
                    <a:pt x="1602" y="223"/>
                  </a:lnTo>
                  <a:lnTo>
                    <a:pt x="1508" y="182"/>
                  </a:lnTo>
                  <a:lnTo>
                    <a:pt x="1416" y="147"/>
                  </a:lnTo>
                  <a:lnTo>
                    <a:pt x="1326" y="114"/>
                  </a:lnTo>
                  <a:lnTo>
                    <a:pt x="1237" y="87"/>
                  </a:lnTo>
                  <a:lnTo>
                    <a:pt x="1149" y="63"/>
                  </a:lnTo>
                  <a:lnTo>
                    <a:pt x="1065" y="43"/>
                  </a:lnTo>
                  <a:lnTo>
                    <a:pt x="980" y="27"/>
                  </a:lnTo>
                  <a:lnTo>
                    <a:pt x="897" y="16"/>
                  </a:lnTo>
                  <a:lnTo>
                    <a:pt x="813" y="6"/>
                  </a:lnTo>
                  <a:lnTo>
                    <a:pt x="732" y="1"/>
                  </a:lnTo>
                  <a:lnTo>
                    <a:pt x="650" y="0"/>
                  </a:lnTo>
                  <a:lnTo>
                    <a:pt x="569" y="0"/>
                  </a:lnTo>
                  <a:lnTo>
                    <a:pt x="489" y="5"/>
                  </a:lnTo>
                  <a:lnTo>
                    <a:pt x="408" y="11"/>
                  </a:lnTo>
                  <a:lnTo>
                    <a:pt x="328" y="22"/>
                  </a:lnTo>
                  <a:lnTo>
                    <a:pt x="246" y="35"/>
                  </a:lnTo>
                  <a:lnTo>
                    <a:pt x="165" y="50"/>
                  </a:lnTo>
                  <a:lnTo>
                    <a:pt x="83" y="68"/>
                  </a:lnTo>
                  <a:lnTo>
                    <a:pt x="0" y="89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57818" name="Freeform 26"/>
            <p:cNvSpPr>
              <a:spLocks/>
            </p:cNvSpPr>
            <p:nvPr userDrawn="1"/>
          </p:nvSpPr>
          <p:spPr bwMode="auto">
            <a:xfrm>
              <a:off x="563" y="1005"/>
              <a:ext cx="5395" cy="822"/>
            </a:xfrm>
            <a:custGeom>
              <a:avLst/>
              <a:gdLst/>
              <a:ahLst/>
              <a:cxnLst>
                <a:cxn ang="0">
                  <a:pos x="5395" y="1054"/>
                </a:cxn>
                <a:cxn ang="0">
                  <a:pos x="5356" y="1106"/>
                </a:cxn>
                <a:cxn ang="0">
                  <a:pos x="5309" y="1162"/>
                </a:cxn>
                <a:cxn ang="0">
                  <a:pos x="5241" y="1232"/>
                </a:cxn>
                <a:cxn ang="0">
                  <a:pos x="5156" y="1309"/>
                </a:cxn>
                <a:cxn ang="0">
                  <a:pos x="5052" y="1390"/>
                </a:cxn>
                <a:cxn ang="0">
                  <a:pos x="4963" y="1450"/>
                </a:cxn>
                <a:cxn ang="0">
                  <a:pos x="4898" y="1487"/>
                </a:cxn>
                <a:cxn ang="0">
                  <a:pos x="4829" y="1521"/>
                </a:cxn>
                <a:cxn ang="0">
                  <a:pos x="4755" y="1553"/>
                </a:cxn>
                <a:cxn ang="0">
                  <a:pos x="4677" y="1582"/>
                </a:cxn>
                <a:cxn ang="0">
                  <a:pos x="4595" y="1605"/>
                </a:cxn>
                <a:cxn ang="0">
                  <a:pos x="4509" y="1624"/>
                </a:cxn>
                <a:cxn ang="0">
                  <a:pos x="4418" y="1637"/>
                </a:cxn>
                <a:cxn ang="0">
                  <a:pos x="4323" y="1644"/>
                </a:cxn>
                <a:cxn ang="0">
                  <a:pos x="4225" y="1642"/>
                </a:cxn>
                <a:cxn ang="0">
                  <a:pos x="4122" y="1634"/>
                </a:cxn>
                <a:cxn ang="0">
                  <a:pos x="4015" y="1618"/>
                </a:cxn>
                <a:cxn ang="0">
                  <a:pos x="3904" y="1592"/>
                </a:cxn>
                <a:cxn ang="0">
                  <a:pos x="3789" y="1556"/>
                </a:cxn>
                <a:cxn ang="0">
                  <a:pos x="3671" y="1510"/>
                </a:cxn>
                <a:cxn ang="0">
                  <a:pos x="3548" y="1451"/>
                </a:cxn>
                <a:cxn ang="0">
                  <a:pos x="3422" y="1384"/>
                </a:cxn>
                <a:cxn ang="0">
                  <a:pos x="3292" y="1301"/>
                </a:cxn>
                <a:cxn ang="0">
                  <a:pos x="3158" y="1206"/>
                </a:cxn>
                <a:cxn ang="0">
                  <a:pos x="3089" y="1154"/>
                </a:cxn>
                <a:cxn ang="0">
                  <a:pos x="2822" y="949"/>
                </a:cxn>
                <a:cxn ang="0">
                  <a:pos x="2572" y="767"/>
                </a:cxn>
                <a:cxn ang="0">
                  <a:pos x="2335" y="605"/>
                </a:cxn>
                <a:cxn ang="0">
                  <a:pos x="2111" y="467"/>
                </a:cxn>
                <a:cxn ang="0">
                  <a:pos x="1900" y="347"/>
                </a:cxn>
                <a:cxn ang="0">
                  <a:pos x="1699" y="247"/>
                </a:cxn>
                <a:cxn ang="0">
                  <a:pos x="1509" y="166"/>
                </a:cxn>
                <a:cxn ang="0">
                  <a:pos x="1326" y="102"/>
                </a:cxn>
                <a:cxn ang="0">
                  <a:pos x="1149" y="53"/>
                </a:cxn>
                <a:cxn ang="0">
                  <a:pos x="979" y="21"/>
                </a:cxn>
                <a:cxn ang="0">
                  <a:pos x="812" y="3"/>
                </a:cxn>
                <a:cxn ang="0">
                  <a:pos x="648" y="0"/>
                </a:cxn>
                <a:cxn ang="0">
                  <a:pos x="487" y="8"/>
                </a:cxn>
                <a:cxn ang="0">
                  <a:pos x="326" y="29"/>
                </a:cxn>
                <a:cxn ang="0">
                  <a:pos x="164" y="60"/>
                </a:cxn>
                <a:cxn ang="0">
                  <a:pos x="0" y="102"/>
                </a:cxn>
              </a:cxnLst>
              <a:rect l="0" t="0" r="r" b="b"/>
              <a:pathLst>
                <a:path w="5395" h="1644">
                  <a:moveTo>
                    <a:pt x="5395" y="1054"/>
                  </a:moveTo>
                  <a:lnTo>
                    <a:pt x="5395" y="1054"/>
                  </a:lnTo>
                  <a:lnTo>
                    <a:pt x="5385" y="1067"/>
                  </a:lnTo>
                  <a:lnTo>
                    <a:pt x="5356" y="1106"/>
                  </a:lnTo>
                  <a:lnTo>
                    <a:pt x="5335" y="1132"/>
                  </a:lnTo>
                  <a:lnTo>
                    <a:pt x="5309" y="1162"/>
                  </a:lnTo>
                  <a:lnTo>
                    <a:pt x="5277" y="1196"/>
                  </a:lnTo>
                  <a:lnTo>
                    <a:pt x="5241" y="1232"/>
                  </a:lnTo>
                  <a:lnTo>
                    <a:pt x="5201" y="1271"/>
                  </a:lnTo>
                  <a:lnTo>
                    <a:pt x="5156" y="1309"/>
                  </a:lnTo>
                  <a:lnTo>
                    <a:pt x="5106" y="1350"/>
                  </a:lnTo>
                  <a:lnTo>
                    <a:pt x="5052" y="1390"/>
                  </a:lnTo>
                  <a:lnTo>
                    <a:pt x="4994" y="1431"/>
                  </a:lnTo>
                  <a:lnTo>
                    <a:pt x="4963" y="1450"/>
                  </a:lnTo>
                  <a:lnTo>
                    <a:pt x="4931" y="1469"/>
                  </a:lnTo>
                  <a:lnTo>
                    <a:pt x="4898" y="1487"/>
                  </a:lnTo>
                  <a:lnTo>
                    <a:pt x="4865" y="1505"/>
                  </a:lnTo>
                  <a:lnTo>
                    <a:pt x="4829" y="1521"/>
                  </a:lnTo>
                  <a:lnTo>
                    <a:pt x="4793" y="1539"/>
                  </a:lnTo>
                  <a:lnTo>
                    <a:pt x="4755" y="1553"/>
                  </a:lnTo>
                  <a:lnTo>
                    <a:pt x="4716" y="1568"/>
                  </a:lnTo>
                  <a:lnTo>
                    <a:pt x="4677" y="1582"/>
                  </a:lnTo>
                  <a:lnTo>
                    <a:pt x="4637" y="1594"/>
                  </a:lnTo>
                  <a:lnTo>
                    <a:pt x="4595" y="1605"/>
                  </a:lnTo>
                  <a:lnTo>
                    <a:pt x="4552" y="1615"/>
                  </a:lnTo>
                  <a:lnTo>
                    <a:pt x="4509" y="1624"/>
                  </a:lnTo>
                  <a:lnTo>
                    <a:pt x="4463" y="1631"/>
                  </a:lnTo>
                  <a:lnTo>
                    <a:pt x="4418" y="1637"/>
                  </a:lnTo>
                  <a:lnTo>
                    <a:pt x="4372" y="1640"/>
                  </a:lnTo>
                  <a:lnTo>
                    <a:pt x="4323" y="1644"/>
                  </a:lnTo>
                  <a:lnTo>
                    <a:pt x="4275" y="1644"/>
                  </a:lnTo>
                  <a:lnTo>
                    <a:pt x="4225" y="1642"/>
                  </a:lnTo>
                  <a:lnTo>
                    <a:pt x="4173" y="1639"/>
                  </a:lnTo>
                  <a:lnTo>
                    <a:pt x="4122" y="1634"/>
                  </a:lnTo>
                  <a:lnTo>
                    <a:pt x="4069" y="1627"/>
                  </a:lnTo>
                  <a:lnTo>
                    <a:pt x="4015" y="1618"/>
                  </a:lnTo>
                  <a:lnTo>
                    <a:pt x="3959" y="1605"/>
                  </a:lnTo>
                  <a:lnTo>
                    <a:pt x="3904" y="1592"/>
                  </a:lnTo>
                  <a:lnTo>
                    <a:pt x="3847" y="1574"/>
                  </a:lnTo>
                  <a:lnTo>
                    <a:pt x="3789" y="1556"/>
                  </a:lnTo>
                  <a:lnTo>
                    <a:pt x="3730" y="1534"/>
                  </a:lnTo>
                  <a:lnTo>
                    <a:pt x="3671" y="1510"/>
                  </a:lnTo>
                  <a:lnTo>
                    <a:pt x="3610" y="1482"/>
                  </a:lnTo>
                  <a:lnTo>
                    <a:pt x="3548" y="1451"/>
                  </a:lnTo>
                  <a:lnTo>
                    <a:pt x="3486" y="1419"/>
                  </a:lnTo>
                  <a:lnTo>
                    <a:pt x="3422" y="1384"/>
                  </a:lnTo>
                  <a:lnTo>
                    <a:pt x="3357" y="1343"/>
                  </a:lnTo>
                  <a:lnTo>
                    <a:pt x="3292" y="1301"/>
                  </a:lnTo>
                  <a:lnTo>
                    <a:pt x="3225" y="1256"/>
                  </a:lnTo>
                  <a:lnTo>
                    <a:pt x="3158" y="1206"/>
                  </a:lnTo>
                  <a:lnTo>
                    <a:pt x="3089" y="1154"/>
                  </a:lnTo>
                  <a:lnTo>
                    <a:pt x="3089" y="1154"/>
                  </a:lnTo>
                  <a:lnTo>
                    <a:pt x="2954" y="1049"/>
                  </a:lnTo>
                  <a:lnTo>
                    <a:pt x="2822" y="949"/>
                  </a:lnTo>
                  <a:lnTo>
                    <a:pt x="2696" y="856"/>
                  </a:lnTo>
                  <a:lnTo>
                    <a:pt x="2572" y="767"/>
                  </a:lnTo>
                  <a:lnTo>
                    <a:pt x="2452" y="683"/>
                  </a:lnTo>
                  <a:lnTo>
                    <a:pt x="2335" y="605"/>
                  </a:lnTo>
                  <a:lnTo>
                    <a:pt x="2223" y="534"/>
                  </a:lnTo>
                  <a:lnTo>
                    <a:pt x="2111" y="467"/>
                  </a:lnTo>
                  <a:lnTo>
                    <a:pt x="2005" y="405"/>
                  </a:lnTo>
                  <a:lnTo>
                    <a:pt x="1900" y="347"/>
                  </a:lnTo>
                  <a:lnTo>
                    <a:pt x="1799" y="295"/>
                  </a:lnTo>
                  <a:lnTo>
                    <a:pt x="1699" y="247"/>
                  </a:lnTo>
                  <a:lnTo>
                    <a:pt x="1603" y="205"/>
                  </a:lnTo>
                  <a:lnTo>
                    <a:pt x="1509" y="166"/>
                  </a:lnTo>
                  <a:lnTo>
                    <a:pt x="1416" y="131"/>
                  </a:lnTo>
                  <a:lnTo>
                    <a:pt x="1326" y="102"/>
                  </a:lnTo>
                  <a:lnTo>
                    <a:pt x="1237" y="76"/>
                  </a:lnTo>
                  <a:lnTo>
                    <a:pt x="1149" y="53"/>
                  </a:lnTo>
                  <a:lnTo>
                    <a:pt x="1063" y="35"/>
                  </a:lnTo>
                  <a:lnTo>
                    <a:pt x="979" y="21"/>
                  </a:lnTo>
                  <a:lnTo>
                    <a:pt x="894" y="11"/>
                  </a:lnTo>
                  <a:lnTo>
                    <a:pt x="812" y="3"/>
                  </a:lnTo>
                  <a:lnTo>
                    <a:pt x="730" y="0"/>
                  </a:lnTo>
                  <a:lnTo>
                    <a:pt x="648" y="0"/>
                  </a:lnTo>
                  <a:lnTo>
                    <a:pt x="568" y="2"/>
                  </a:lnTo>
                  <a:lnTo>
                    <a:pt x="487" y="8"/>
                  </a:lnTo>
                  <a:lnTo>
                    <a:pt x="406" y="18"/>
                  </a:lnTo>
                  <a:lnTo>
                    <a:pt x="326" y="29"/>
                  </a:lnTo>
                  <a:lnTo>
                    <a:pt x="244" y="43"/>
                  </a:lnTo>
                  <a:lnTo>
                    <a:pt x="164" y="60"/>
                  </a:lnTo>
                  <a:lnTo>
                    <a:pt x="82" y="81"/>
                  </a:lnTo>
                  <a:lnTo>
                    <a:pt x="0" y="10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57819" name="Freeform 27"/>
            <p:cNvSpPr>
              <a:spLocks/>
            </p:cNvSpPr>
            <p:nvPr userDrawn="1"/>
          </p:nvSpPr>
          <p:spPr bwMode="auto">
            <a:xfrm>
              <a:off x="584" y="1023"/>
              <a:ext cx="5409" cy="791"/>
            </a:xfrm>
            <a:custGeom>
              <a:avLst/>
              <a:gdLst/>
              <a:ahLst/>
              <a:cxnLst>
                <a:cxn ang="0">
                  <a:pos x="5409" y="964"/>
                </a:cxn>
                <a:cxn ang="0">
                  <a:pos x="5371" y="1018"/>
                </a:cxn>
                <a:cxn ang="0">
                  <a:pos x="5324" y="1076"/>
                </a:cxn>
                <a:cxn ang="0">
                  <a:pos x="5257" y="1147"/>
                </a:cxn>
                <a:cxn ang="0">
                  <a:pos x="5174" y="1228"/>
                </a:cxn>
                <a:cxn ang="0">
                  <a:pos x="5071" y="1310"/>
                </a:cxn>
                <a:cxn ang="0">
                  <a:pos x="4983" y="1371"/>
                </a:cxn>
                <a:cxn ang="0">
                  <a:pos x="4919" y="1410"/>
                </a:cxn>
                <a:cxn ang="0">
                  <a:pos x="4849" y="1447"/>
                </a:cxn>
                <a:cxn ang="0">
                  <a:pos x="4777" y="1481"/>
                </a:cxn>
                <a:cxn ang="0">
                  <a:pos x="4699" y="1510"/>
                </a:cxn>
                <a:cxn ang="0">
                  <a:pos x="4617" y="1536"/>
                </a:cxn>
                <a:cxn ang="0">
                  <a:pos x="4531" y="1555"/>
                </a:cxn>
                <a:cxn ang="0">
                  <a:pos x="4441" y="1572"/>
                </a:cxn>
                <a:cxn ang="0">
                  <a:pos x="4345" y="1580"/>
                </a:cxn>
                <a:cxn ang="0">
                  <a:pos x="4247" y="1581"/>
                </a:cxn>
                <a:cxn ang="0">
                  <a:pos x="4144" y="1575"/>
                </a:cxn>
                <a:cxn ang="0">
                  <a:pos x="4037" y="1560"/>
                </a:cxn>
                <a:cxn ang="0">
                  <a:pos x="3926" y="1536"/>
                </a:cxn>
                <a:cxn ang="0">
                  <a:pos x="3811" y="1502"/>
                </a:cxn>
                <a:cxn ang="0">
                  <a:pos x="3691" y="1458"/>
                </a:cxn>
                <a:cxn ang="0">
                  <a:pos x="3568" y="1404"/>
                </a:cxn>
                <a:cxn ang="0">
                  <a:pos x="3440" y="1336"/>
                </a:cxn>
                <a:cxn ang="0">
                  <a:pos x="3310" y="1257"/>
                </a:cxn>
                <a:cxn ang="0">
                  <a:pos x="3173" y="1165"/>
                </a:cxn>
                <a:cxn ang="0">
                  <a:pos x="3105" y="1113"/>
                </a:cxn>
                <a:cxn ang="0">
                  <a:pos x="2835" y="913"/>
                </a:cxn>
                <a:cxn ang="0">
                  <a:pos x="2582" y="733"/>
                </a:cxn>
                <a:cxn ang="0">
                  <a:pos x="2343" y="577"/>
                </a:cxn>
                <a:cxn ang="0">
                  <a:pos x="2117" y="441"/>
                </a:cxn>
                <a:cxn ang="0">
                  <a:pos x="1904" y="327"/>
                </a:cxn>
                <a:cxn ang="0">
                  <a:pos x="1702" y="230"/>
                </a:cxn>
                <a:cxn ang="0">
                  <a:pos x="1509" y="152"/>
                </a:cxn>
                <a:cxn ang="0">
                  <a:pos x="1325" y="91"/>
                </a:cxn>
                <a:cxn ang="0">
                  <a:pos x="1148" y="46"/>
                </a:cxn>
                <a:cxn ang="0">
                  <a:pos x="977" y="17"/>
                </a:cxn>
                <a:cxn ang="0">
                  <a:pos x="810" y="2"/>
                </a:cxn>
                <a:cxn ang="0">
                  <a:pos x="647" y="2"/>
                </a:cxn>
                <a:cxn ang="0">
                  <a:pos x="485" y="13"/>
                </a:cxn>
                <a:cxn ang="0">
                  <a:pos x="324" y="38"/>
                </a:cxn>
                <a:cxn ang="0">
                  <a:pos x="163" y="73"/>
                </a:cxn>
                <a:cxn ang="0">
                  <a:pos x="0" y="118"/>
                </a:cxn>
              </a:cxnLst>
              <a:rect l="0" t="0" r="r" b="b"/>
              <a:pathLst>
                <a:path w="5409" h="1581">
                  <a:moveTo>
                    <a:pt x="5409" y="964"/>
                  </a:moveTo>
                  <a:lnTo>
                    <a:pt x="5409" y="964"/>
                  </a:lnTo>
                  <a:lnTo>
                    <a:pt x="5399" y="979"/>
                  </a:lnTo>
                  <a:lnTo>
                    <a:pt x="5371" y="1018"/>
                  </a:lnTo>
                  <a:lnTo>
                    <a:pt x="5350" y="1045"/>
                  </a:lnTo>
                  <a:lnTo>
                    <a:pt x="5324" y="1076"/>
                  </a:lnTo>
                  <a:lnTo>
                    <a:pt x="5294" y="1110"/>
                  </a:lnTo>
                  <a:lnTo>
                    <a:pt x="5257" y="1147"/>
                  </a:lnTo>
                  <a:lnTo>
                    <a:pt x="5219" y="1187"/>
                  </a:lnTo>
                  <a:lnTo>
                    <a:pt x="5174" y="1228"/>
                  </a:lnTo>
                  <a:lnTo>
                    <a:pt x="5126" y="1270"/>
                  </a:lnTo>
                  <a:lnTo>
                    <a:pt x="5071" y="1310"/>
                  </a:lnTo>
                  <a:lnTo>
                    <a:pt x="5013" y="1352"/>
                  </a:lnTo>
                  <a:lnTo>
                    <a:pt x="4983" y="1371"/>
                  </a:lnTo>
                  <a:lnTo>
                    <a:pt x="4952" y="1391"/>
                  </a:lnTo>
                  <a:lnTo>
                    <a:pt x="4919" y="1410"/>
                  </a:lnTo>
                  <a:lnTo>
                    <a:pt x="4885" y="1429"/>
                  </a:lnTo>
                  <a:lnTo>
                    <a:pt x="4849" y="1447"/>
                  </a:lnTo>
                  <a:lnTo>
                    <a:pt x="4813" y="1463"/>
                  </a:lnTo>
                  <a:lnTo>
                    <a:pt x="4777" y="1481"/>
                  </a:lnTo>
                  <a:lnTo>
                    <a:pt x="4738" y="1496"/>
                  </a:lnTo>
                  <a:lnTo>
                    <a:pt x="4699" y="1510"/>
                  </a:lnTo>
                  <a:lnTo>
                    <a:pt x="4659" y="1523"/>
                  </a:lnTo>
                  <a:lnTo>
                    <a:pt x="4617" y="1536"/>
                  </a:lnTo>
                  <a:lnTo>
                    <a:pt x="4574" y="1547"/>
                  </a:lnTo>
                  <a:lnTo>
                    <a:pt x="4531" y="1555"/>
                  </a:lnTo>
                  <a:lnTo>
                    <a:pt x="4487" y="1563"/>
                  </a:lnTo>
                  <a:lnTo>
                    <a:pt x="4441" y="1572"/>
                  </a:lnTo>
                  <a:lnTo>
                    <a:pt x="4394" y="1576"/>
                  </a:lnTo>
                  <a:lnTo>
                    <a:pt x="4345" y="1580"/>
                  </a:lnTo>
                  <a:lnTo>
                    <a:pt x="4297" y="1581"/>
                  </a:lnTo>
                  <a:lnTo>
                    <a:pt x="4247" y="1581"/>
                  </a:lnTo>
                  <a:lnTo>
                    <a:pt x="4197" y="1578"/>
                  </a:lnTo>
                  <a:lnTo>
                    <a:pt x="4144" y="1575"/>
                  </a:lnTo>
                  <a:lnTo>
                    <a:pt x="4091" y="1568"/>
                  </a:lnTo>
                  <a:lnTo>
                    <a:pt x="4037" y="1560"/>
                  </a:lnTo>
                  <a:lnTo>
                    <a:pt x="3982" y="1549"/>
                  </a:lnTo>
                  <a:lnTo>
                    <a:pt x="3926" y="1536"/>
                  </a:lnTo>
                  <a:lnTo>
                    <a:pt x="3869" y="1520"/>
                  </a:lnTo>
                  <a:lnTo>
                    <a:pt x="3811" y="1502"/>
                  </a:lnTo>
                  <a:lnTo>
                    <a:pt x="3751" y="1481"/>
                  </a:lnTo>
                  <a:lnTo>
                    <a:pt x="3691" y="1458"/>
                  </a:lnTo>
                  <a:lnTo>
                    <a:pt x="3630" y="1433"/>
                  </a:lnTo>
                  <a:lnTo>
                    <a:pt x="3568" y="1404"/>
                  </a:lnTo>
                  <a:lnTo>
                    <a:pt x="3505" y="1371"/>
                  </a:lnTo>
                  <a:lnTo>
                    <a:pt x="3440" y="1336"/>
                  </a:lnTo>
                  <a:lnTo>
                    <a:pt x="3375" y="1299"/>
                  </a:lnTo>
                  <a:lnTo>
                    <a:pt x="3310" y="1257"/>
                  </a:lnTo>
                  <a:lnTo>
                    <a:pt x="3241" y="1211"/>
                  </a:lnTo>
                  <a:lnTo>
                    <a:pt x="3173" y="1165"/>
                  </a:lnTo>
                  <a:lnTo>
                    <a:pt x="3105" y="1113"/>
                  </a:lnTo>
                  <a:lnTo>
                    <a:pt x="3105" y="1113"/>
                  </a:lnTo>
                  <a:lnTo>
                    <a:pt x="2968" y="1010"/>
                  </a:lnTo>
                  <a:lnTo>
                    <a:pt x="2835" y="913"/>
                  </a:lnTo>
                  <a:lnTo>
                    <a:pt x="2707" y="821"/>
                  </a:lnTo>
                  <a:lnTo>
                    <a:pt x="2582" y="733"/>
                  </a:lnTo>
                  <a:lnTo>
                    <a:pt x="2460" y="653"/>
                  </a:lnTo>
                  <a:lnTo>
                    <a:pt x="2343" y="577"/>
                  </a:lnTo>
                  <a:lnTo>
                    <a:pt x="2228" y="507"/>
                  </a:lnTo>
                  <a:lnTo>
                    <a:pt x="2117" y="441"/>
                  </a:lnTo>
                  <a:lnTo>
                    <a:pt x="2009" y="381"/>
                  </a:lnTo>
                  <a:lnTo>
                    <a:pt x="1904" y="327"/>
                  </a:lnTo>
                  <a:lnTo>
                    <a:pt x="1802" y="277"/>
                  </a:lnTo>
                  <a:lnTo>
                    <a:pt x="1702" y="230"/>
                  </a:lnTo>
                  <a:lnTo>
                    <a:pt x="1605" y="189"/>
                  </a:lnTo>
                  <a:lnTo>
                    <a:pt x="1509" y="152"/>
                  </a:lnTo>
                  <a:lnTo>
                    <a:pt x="1416" y="118"/>
                  </a:lnTo>
                  <a:lnTo>
                    <a:pt x="1325" y="91"/>
                  </a:lnTo>
                  <a:lnTo>
                    <a:pt x="1235" y="67"/>
                  </a:lnTo>
                  <a:lnTo>
                    <a:pt x="1148" y="46"/>
                  </a:lnTo>
                  <a:lnTo>
                    <a:pt x="1062" y="29"/>
                  </a:lnTo>
                  <a:lnTo>
                    <a:pt x="977" y="17"/>
                  </a:lnTo>
                  <a:lnTo>
                    <a:pt x="892" y="8"/>
                  </a:lnTo>
                  <a:lnTo>
                    <a:pt x="810" y="2"/>
                  </a:lnTo>
                  <a:lnTo>
                    <a:pt x="728" y="0"/>
                  </a:lnTo>
                  <a:lnTo>
                    <a:pt x="647" y="2"/>
                  </a:lnTo>
                  <a:lnTo>
                    <a:pt x="566" y="7"/>
                  </a:lnTo>
                  <a:lnTo>
                    <a:pt x="485" y="13"/>
                  </a:lnTo>
                  <a:lnTo>
                    <a:pt x="405" y="25"/>
                  </a:lnTo>
                  <a:lnTo>
                    <a:pt x="324" y="38"/>
                  </a:lnTo>
                  <a:lnTo>
                    <a:pt x="244" y="54"/>
                  </a:lnTo>
                  <a:lnTo>
                    <a:pt x="163" y="73"/>
                  </a:lnTo>
                  <a:lnTo>
                    <a:pt x="81" y="94"/>
                  </a:lnTo>
                  <a:lnTo>
                    <a:pt x="0" y="11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57820" name="Freeform 28"/>
            <p:cNvSpPr>
              <a:spLocks/>
            </p:cNvSpPr>
            <p:nvPr userDrawn="1"/>
          </p:nvSpPr>
          <p:spPr bwMode="auto">
            <a:xfrm>
              <a:off x="606" y="1042"/>
              <a:ext cx="5422" cy="758"/>
            </a:xfrm>
            <a:custGeom>
              <a:avLst/>
              <a:gdLst/>
              <a:ahLst/>
              <a:cxnLst>
                <a:cxn ang="0">
                  <a:pos x="5422" y="873"/>
                </a:cxn>
                <a:cxn ang="0">
                  <a:pos x="5384" y="926"/>
                </a:cxn>
                <a:cxn ang="0">
                  <a:pos x="5337" y="986"/>
                </a:cxn>
                <a:cxn ang="0">
                  <a:pos x="5273" y="1059"/>
                </a:cxn>
                <a:cxn ang="0">
                  <a:pos x="5190" y="1141"/>
                </a:cxn>
                <a:cxn ang="0">
                  <a:pos x="5088" y="1227"/>
                </a:cxn>
                <a:cxn ang="0">
                  <a:pos x="5001" y="1290"/>
                </a:cxn>
                <a:cxn ang="0">
                  <a:pos x="4937" y="1330"/>
                </a:cxn>
                <a:cxn ang="0">
                  <a:pos x="4869" y="1369"/>
                </a:cxn>
                <a:cxn ang="0">
                  <a:pos x="4797" y="1404"/>
                </a:cxn>
                <a:cxn ang="0">
                  <a:pos x="4719" y="1435"/>
                </a:cxn>
                <a:cxn ang="0">
                  <a:pos x="4637" y="1462"/>
                </a:cxn>
                <a:cxn ang="0">
                  <a:pos x="4552" y="1485"/>
                </a:cxn>
                <a:cxn ang="0">
                  <a:pos x="4462" y="1501"/>
                </a:cxn>
                <a:cxn ang="0">
                  <a:pos x="4368" y="1513"/>
                </a:cxn>
                <a:cxn ang="0">
                  <a:pos x="4268" y="1516"/>
                </a:cxn>
                <a:cxn ang="0">
                  <a:pos x="4165" y="1511"/>
                </a:cxn>
                <a:cxn ang="0">
                  <a:pos x="4058" y="1498"/>
                </a:cxn>
                <a:cxn ang="0">
                  <a:pos x="3947" y="1477"/>
                </a:cxn>
                <a:cxn ang="0">
                  <a:pos x="3830" y="1445"/>
                </a:cxn>
                <a:cxn ang="0">
                  <a:pos x="3711" y="1403"/>
                </a:cxn>
                <a:cxn ang="0">
                  <a:pos x="3586" y="1351"/>
                </a:cxn>
                <a:cxn ang="0">
                  <a:pos x="3458" y="1286"/>
                </a:cxn>
                <a:cxn ang="0">
                  <a:pos x="3325" y="1209"/>
                </a:cxn>
                <a:cxn ang="0">
                  <a:pos x="3189" y="1119"/>
                </a:cxn>
                <a:cxn ang="0">
                  <a:pos x="3120" y="1068"/>
                </a:cxn>
                <a:cxn ang="0">
                  <a:pos x="2846" y="871"/>
                </a:cxn>
                <a:cxn ang="0">
                  <a:pos x="2591" y="699"/>
                </a:cxn>
                <a:cxn ang="0">
                  <a:pos x="2349" y="545"/>
                </a:cxn>
                <a:cxn ang="0">
                  <a:pos x="2121" y="415"/>
                </a:cxn>
                <a:cxn ang="0">
                  <a:pos x="1906" y="303"/>
                </a:cxn>
                <a:cxn ang="0">
                  <a:pos x="1703" y="209"/>
                </a:cxn>
                <a:cxn ang="0">
                  <a:pos x="1509" y="135"/>
                </a:cxn>
                <a:cxn ang="0">
                  <a:pos x="1324" y="77"/>
                </a:cxn>
                <a:cxn ang="0">
                  <a:pos x="1147" y="37"/>
                </a:cxn>
                <a:cxn ang="0">
                  <a:pos x="974" y="11"/>
                </a:cxn>
                <a:cxn ang="0">
                  <a:pos x="808" y="0"/>
                </a:cxn>
                <a:cxn ang="0">
                  <a:pos x="644" y="1"/>
                </a:cxn>
                <a:cxn ang="0">
                  <a:pos x="483" y="17"/>
                </a:cxn>
                <a:cxn ang="0">
                  <a:pos x="323" y="45"/>
                </a:cxn>
                <a:cxn ang="0">
                  <a:pos x="162" y="84"/>
                </a:cxn>
                <a:cxn ang="0">
                  <a:pos x="0" y="132"/>
                </a:cxn>
              </a:cxnLst>
              <a:rect l="0" t="0" r="r" b="b"/>
              <a:pathLst>
                <a:path w="5422" h="1516">
                  <a:moveTo>
                    <a:pt x="5422" y="873"/>
                  </a:moveTo>
                  <a:lnTo>
                    <a:pt x="5422" y="873"/>
                  </a:lnTo>
                  <a:lnTo>
                    <a:pt x="5412" y="888"/>
                  </a:lnTo>
                  <a:lnTo>
                    <a:pt x="5384" y="926"/>
                  </a:lnTo>
                  <a:lnTo>
                    <a:pt x="5363" y="954"/>
                  </a:lnTo>
                  <a:lnTo>
                    <a:pt x="5337" y="986"/>
                  </a:lnTo>
                  <a:lnTo>
                    <a:pt x="5308" y="1022"/>
                  </a:lnTo>
                  <a:lnTo>
                    <a:pt x="5273" y="1059"/>
                  </a:lnTo>
                  <a:lnTo>
                    <a:pt x="5233" y="1099"/>
                  </a:lnTo>
                  <a:lnTo>
                    <a:pt x="5190" y="1141"/>
                  </a:lnTo>
                  <a:lnTo>
                    <a:pt x="5141" y="1185"/>
                  </a:lnTo>
                  <a:lnTo>
                    <a:pt x="5088" y="1227"/>
                  </a:lnTo>
                  <a:lnTo>
                    <a:pt x="5031" y="1269"/>
                  </a:lnTo>
                  <a:lnTo>
                    <a:pt x="5001" y="1290"/>
                  </a:lnTo>
                  <a:lnTo>
                    <a:pt x="4970" y="1311"/>
                  </a:lnTo>
                  <a:lnTo>
                    <a:pt x="4937" y="1330"/>
                  </a:lnTo>
                  <a:lnTo>
                    <a:pt x="4904" y="1349"/>
                  </a:lnTo>
                  <a:lnTo>
                    <a:pt x="4869" y="1369"/>
                  </a:lnTo>
                  <a:lnTo>
                    <a:pt x="4833" y="1387"/>
                  </a:lnTo>
                  <a:lnTo>
                    <a:pt x="4797" y="1404"/>
                  </a:lnTo>
                  <a:lnTo>
                    <a:pt x="4758" y="1420"/>
                  </a:lnTo>
                  <a:lnTo>
                    <a:pt x="4719" y="1435"/>
                  </a:lnTo>
                  <a:lnTo>
                    <a:pt x="4679" y="1450"/>
                  </a:lnTo>
                  <a:lnTo>
                    <a:pt x="4637" y="1462"/>
                  </a:lnTo>
                  <a:lnTo>
                    <a:pt x="4595" y="1474"/>
                  </a:lnTo>
                  <a:lnTo>
                    <a:pt x="4552" y="1485"/>
                  </a:lnTo>
                  <a:lnTo>
                    <a:pt x="4507" y="1493"/>
                  </a:lnTo>
                  <a:lnTo>
                    <a:pt x="4462" y="1501"/>
                  </a:lnTo>
                  <a:lnTo>
                    <a:pt x="4415" y="1508"/>
                  </a:lnTo>
                  <a:lnTo>
                    <a:pt x="4368" y="1513"/>
                  </a:lnTo>
                  <a:lnTo>
                    <a:pt x="4318" y="1514"/>
                  </a:lnTo>
                  <a:lnTo>
                    <a:pt x="4268" y="1516"/>
                  </a:lnTo>
                  <a:lnTo>
                    <a:pt x="4218" y="1514"/>
                  </a:lnTo>
                  <a:lnTo>
                    <a:pt x="4165" y="1511"/>
                  </a:lnTo>
                  <a:lnTo>
                    <a:pt x="4112" y="1506"/>
                  </a:lnTo>
                  <a:lnTo>
                    <a:pt x="4058" y="1498"/>
                  </a:lnTo>
                  <a:lnTo>
                    <a:pt x="4003" y="1488"/>
                  </a:lnTo>
                  <a:lnTo>
                    <a:pt x="3947" y="1477"/>
                  </a:lnTo>
                  <a:lnTo>
                    <a:pt x="3889" y="1462"/>
                  </a:lnTo>
                  <a:lnTo>
                    <a:pt x="3830" y="1445"/>
                  </a:lnTo>
                  <a:lnTo>
                    <a:pt x="3771" y="1425"/>
                  </a:lnTo>
                  <a:lnTo>
                    <a:pt x="3711" y="1403"/>
                  </a:lnTo>
                  <a:lnTo>
                    <a:pt x="3649" y="1378"/>
                  </a:lnTo>
                  <a:lnTo>
                    <a:pt x="3586" y="1351"/>
                  </a:lnTo>
                  <a:lnTo>
                    <a:pt x="3522" y="1320"/>
                  </a:lnTo>
                  <a:lnTo>
                    <a:pt x="3458" y="1286"/>
                  </a:lnTo>
                  <a:lnTo>
                    <a:pt x="3393" y="1249"/>
                  </a:lnTo>
                  <a:lnTo>
                    <a:pt x="3325" y="1209"/>
                  </a:lnTo>
                  <a:lnTo>
                    <a:pt x="3258" y="1165"/>
                  </a:lnTo>
                  <a:lnTo>
                    <a:pt x="3189" y="1119"/>
                  </a:lnTo>
                  <a:lnTo>
                    <a:pt x="3120" y="1068"/>
                  </a:lnTo>
                  <a:lnTo>
                    <a:pt x="3120" y="1068"/>
                  </a:lnTo>
                  <a:lnTo>
                    <a:pt x="2981" y="967"/>
                  </a:lnTo>
                  <a:lnTo>
                    <a:pt x="2846" y="871"/>
                  </a:lnTo>
                  <a:lnTo>
                    <a:pt x="2717" y="783"/>
                  </a:lnTo>
                  <a:lnTo>
                    <a:pt x="2591" y="699"/>
                  </a:lnTo>
                  <a:lnTo>
                    <a:pt x="2468" y="620"/>
                  </a:lnTo>
                  <a:lnTo>
                    <a:pt x="2349" y="545"/>
                  </a:lnTo>
                  <a:lnTo>
                    <a:pt x="2234" y="478"/>
                  </a:lnTo>
                  <a:lnTo>
                    <a:pt x="2121" y="415"/>
                  </a:lnTo>
                  <a:lnTo>
                    <a:pt x="2013" y="356"/>
                  </a:lnTo>
                  <a:lnTo>
                    <a:pt x="1906" y="303"/>
                  </a:lnTo>
                  <a:lnTo>
                    <a:pt x="1803" y="253"/>
                  </a:lnTo>
                  <a:lnTo>
                    <a:pt x="1703" y="209"/>
                  </a:lnTo>
                  <a:lnTo>
                    <a:pt x="1605" y="171"/>
                  </a:lnTo>
                  <a:lnTo>
                    <a:pt x="1509" y="135"/>
                  </a:lnTo>
                  <a:lnTo>
                    <a:pt x="1416" y="105"/>
                  </a:lnTo>
                  <a:lnTo>
                    <a:pt x="1324" y="77"/>
                  </a:lnTo>
                  <a:lnTo>
                    <a:pt x="1234" y="54"/>
                  </a:lnTo>
                  <a:lnTo>
                    <a:pt x="1147" y="37"/>
                  </a:lnTo>
                  <a:lnTo>
                    <a:pt x="1060" y="22"/>
                  </a:lnTo>
                  <a:lnTo>
                    <a:pt x="974" y="11"/>
                  </a:lnTo>
                  <a:lnTo>
                    <a:pt x="891" y="3"/>
                  </a:lnTo>
                  <a:lnTo>
                    <a:pt x="808" y="0"/>
                  </a:lnTo>
                  <a:lnTo>
                    <a:pt x="726" y="0"/>
                  </a:lnTo>
                  <a:lnTo>
                    <a:pt x="644" y="1"/>
                  </a:lnTo>
                  <a:lnTo>
                    <a:pt x="563" y="8"/>
                  </a:lnTo>
                  <a:lnTo>
                    <a:pt x="483" y="17"/>
                  </a:lnTo>
                  <a:lnTo>
                    <a:pt x="402" y="30"/>
                  </a:lnTo>
                  <a:lnTo>
                    <a:pt x="323" y="45"/>
                  </a:lnTo>
                  <a:lnTo>
                    <a:pt x="243" y="63"/>
                  </a:lnTo>
                  <a:lnTo>
                    <a:pt x="162" y="84"/>
                  </a:lnTo>
                  <a:lnTo>
                    <a:pt x="80" y="106"/>
                  </a:lnTo>
                  <a:lnTo>
                    <a:pt x="0" y="13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57821" name="Freeform 29"/>
            <p:cNvSpPr>
              <a:spLocks/>
            </p:cNvSpPr>
            <p:nvPr userDrawn="1"/>
          </p:nvSpPr>
          <p:spPr bwMode="auto">
            <a:xfrm>
              <a:off x="628" y="1060"/>
              <a:ext cx="5431" cy="725"/>
            </a:xfrm>
            <a:custGeom>
              <a:avLst/>
              <a:gdLst/>
              <a:ahLst/>
              <a:cxnLst>
                <a:cxn ang="0">
                  <a:pos x="5431" y="783"/>
                </a:cxn>
                <a:cxn ang="0">
                  <a:pos x="5395" y="838"/>
                </a:cxn>
                <a:cxn ang="0">
                  <a:pos x="5350" y="899"/>
                </a:cxn>
                <a:cxn ang="0">
                  <a:pos x="5286" y="974"/>
                </a:cxn>
                <a:cxn ang="0">
                  <a:pos x="5204" y="1058"/>
                </a:cxn>
                <a:cxn ang="0">
                  <a:pos x="5105" y="1147"/>
                </a:cxn>
                <a:cxn ang="0">
                  <a:pos x="5018" y="1211"/>
                </a:cxn>
                <a:cxn ang="0">
                  <a:pos x="4955" y="1253"/>
                </a:cxn>
                <a:cxn ang="0">
                  <a:pos x="4887" y="1293"/>
                </a:cxn>
                <a:cxn ang="0">
                  <a:pos x="4815" y="1329"/>
                </a:cxn>
                <a:cxn ang="0">
                  <a:pos x="4739" y="1363"/>
                </a:cxn>
                <a:cxn ang="0">
                  <a:pos x="4657" y="1392"/>
                </a:cxn>
                <a:cxn ang="0">
                  <a:pos x="4572" y="1416"/>
                </a:cxn>
                <a:cxn ang="0">
                  <a:pos x="4482" y="1434"/>
                </a:cxn>
                <a:cxn ang="0">
                  <a:pos x="4387" y="1447"/>
                </a:cxn>
                <a:cxn ang="0">
                  <a:pos x="4289" y="1452"/>
                </a:cxn>
                <a:cxn ang="0">
                  <a:pos x="4186" y="1450"/>
                </a:cxn>
                <a:cxn ang="0">
                  <a:pos x="4078" y="1439"/>
                </a:cxn>
                <a:cxn ang="0">
                  <a:pos x="3967" y="1419"/>
                </a:cxn>
                <a:cxn ang="0">
                  <a:pos x="3850" y="1390"/>
                </a:cxn>
                <a:cxn ang="0">
                  <a:pos x="3729" y="1352"/>
                </a:cxn>
                <a:cxn ang="0">
                  <a:pos x="3604" y="1300"/>
                </a:cxn>
                <a:cxn ang="0">
                  <a:pos x="3475" y="1239"/>
                </a:cxn>
                <a:cxn ang="0">
                  <a:pos x="3342" y="1163"/>
                </a:cxn>
                <a:cxn ang="0">
                  <a:pos x="3204" y="1075"/>
                </a:cxn>
                <a:cxn ang="0">
                  <a:pos x="3134" y="1027"/>
                </a:cxn>
                <a:cxn ang="0">
                  <a:pos x="2857" y="835"/>
                </a:cxn>
                <a:cxn ang="0">
                  <a:pos x="2599" y="665"/>
                </a:cxn>
                <a:cxn ang="0">
                  <a:pos x="2355" y="517"/>
                </a:cxn>
                <a:cxn ang="0">
                  <a:pos x="2126" y="389"/>
                </a:cxn>
                <a:cxn ang="0">
                  <a:pos x="1909" y="281"/>
                </a:cxn>
                <a:cxn ang="0">
                  <a:pos x="1705" y="192"/>
                </a:cxn>
                <a:cxn ang="0">
                  <a:pos x="1509" y="121"/>
                </a:cxn>
                <a:cxn ang="0">
                  <a:pos x="1323" y="68"/>
                </a:cxn>
                <a:cxn ang="0">
                  <a:pos x="1145" y="29"/>
                </a:cxn>
                <a:cxn ang="0">
                  <a:pos x="973" y="7"/>
                </a:cxn>
                <a:cxn ang="0">
                  <a:pos x="807" y="0"/>
                </a:cxn>
                <a:cxn ang="0">
                  <a:pos x="643" y="5"/>
                </a:cxn>
                <a:cxn ang="0">
                  <a:pos x="482" y="24"/>
                </a:cxn>
                <a:cxn ang="0">
                  <a:pos x="322" y="55"/>
                </a:cxn>
                <a:cxn ang="0">
                  <a:pos x="161" y="97"/>
                </a:cxn>
                <a:cxn ang="0">
                  <a:pos x="0" y="149"/>
                </a:cxn>
              </a:cxnLst>
              <a:rect l="0" t="0" r="r" b="b"/>
              <a:pathLst>
                <a:path w="5431" h="1452">
                  <a:moveTo>
                    <a:pt x="5431" y="783"/>
                  </a:moveTo>
                  <a:lnTo>
                    <a:pt x="5431" y="783"/>
                  </a:lnTo>
                  <a:lnTo>
                    <a:pt x="5423" y="798"/>
                  </a:lnTo>
                  <a:lnTo>
                    <a:pt x="5395" y="838"/>
                  </a:lnTo>
                  <a:lnTo>
                    <a:pt x="5375" y="867"/>
                  </a:lnTo>
                  <a:lnTo>
                    <a:pt x="5350" y="899"/>
                  </a:lnTo>
                  <a:lnTo>
                    <a:pt x="5320" y="935"/>
                  </a:lnTo>
                  <a:lnTo>
                    <a:pt x="5286" y="974"/>
                  </a:lnTo>
                  <a:lnTo>
                    <a:pt x="5247" y="1016"/>
                  </a:lnTo>
                  <a:lnTo>
                    <a:pt x="5204" y="1058"/>
                  </a:lnTo>
                  <a:lnTo>
                    <a:pt x="5157" y="1101"/>
                  </a:lnTo>
                  <a:lnTo>
                    <a:pt x="5105" y="1147"/>
                  </a:lnTo>
                  <a:lnTo>
                    <a:pt x="5048" y="1190"/>
                  </a:lnTo>
                  <a:lnTo>
                    <a:pt x="5018" y="1211"/>
                  </a:lnTo>
                  <a:lnTo>
                    <a:pt x="4987" y="1232"/>
                  </a:lnTo>
                  <a:lnTo>
                    <a:pt x="4955" y="1253"/>
                  </a:lnTo>
                  <a:lnTo>
                    <a:pt x="4922" y="1272"/>
                  </a:lnTo>
                  <a:lnTo>
                    <a:pt x="4887" y="1293"/>
                  </a:lnTo>
                  <a:lnTo>
                    <a:pt x="4851" y="1311"/>
                  </a:lnTo>
                  <a:lnTo>
                    <a:pt x="4815" y="1329"/>
                  </a:lnTo>
                  <a:lnTo>
                    <a:pt x="4778" y="1347"/>
                  </a:lnTo>
                  <a:lnTo>
                    <a:pt x="4739" y="1363"/>
                  </a:lnTo>
                  <a:lnTo>
                    <a:pt x="4698" y="1377"/>
                  </a:lnTo>
                  <a:lnTo>
                    <a:pt x="4657" y="1392"/>
                  </a:lnTo>
                  <a:lnTo>
                    <a:pt x="4615" y="1405"/>
                  </a:lnTo>
                  <a:lnTo>
                    <a:pt x="4572" y="1416"/>
                  </a:lnTo>
                  <a:lnTo>
                    <a:pt x="4528" y="1426"/>
                  </a:lnTo>
                  <a:lnTo>
                    <a:pt x="4482" y="1434"/>
                  </a:lnTo>
                  <a:lnTo>
                    <a:pt x="4436" y="1442"/>
                  </a:lnTo>
                  <a:lnTo>
                    <a:pt x="4387" y="1447"/>
                  </a:lnTo>
                  <a:lnTo>
                    <a:pt x="4339" y="1450"/>
                  </a:lnTo>
                  <a:lnTo>
                    <a:pt x="4289" y="1452"/>
                  </a:lnTo>
                  <a:lnTo>
                    <a:pt x="4237" y="1452"/>
                  </a:lnTo>
                  <a:lnTo>
                    <a:pt x="4186" y="1450"/>
                  </a:lnTo>
                  <a:lnTo>
                    <a:pt x="4133" y="1445"/>
                  </a:lnTo>
                  <a:lnTo>
                    <a:pt x="4078" y="1439"/>
                  </a:lnTo>
                  <a:lnTo>
                    <a:pt x="4024" y="1431"/>
                  </a:lnTo>
                  <a:lnTo>
                    <a:pt x="3967" y="1419"/>
                  </a:lnTo>
                  <a:lnTo>
                    <a:pt x="3908" y="1406"/>
                  </a:lnTo>
                  <a:lnTo>
                    <a:pt x="3850" y="1390"/>
                  </a:lnTo>
                  <a:lnTo>
                    <a:pt x="3790" y="1373"/>
                  </a:lnTo>
                  <a:lnTo>
                    <a:pt x="3729" y="1352"/>
                  </a:lnTo>
                  <a:lnTo>
                    <a:pt x="3668" y="1327"/>
                  </a:lnTo>
                  <a:lnTo>
                    <a:pt x="3604" y="1300"/>
                  </a:lnTo>
                  <a:lnTo>
                    <a:pt x="3540" y="1271"/>
                  </a:lnTo>
                  <a:lnTo>
                    <a:pt x="3475" y="1239"/>
                  </a:lnTo>
                  <a:lnTo>
                    <a:pt x="3410" y="1203"/>
                  </a:lnTo>
                  <a:lnTo>
                    <a:pt x="3342" y="1163"/>
                  </a:lnTo>
                  <a:lnTo>
                    <a:pt x="3274" y="1121"/>
                  </a:lnTo>
                  <a:lnTo>
                    <a:pt x="3204" y="1075"/>
                  </a:lnTo>
                  <a:lnTo>
                    <a:pt x="3134" y="1027"/>
                  </a:lnTo>
                  <a:lnTo>
                    <a:pt x="3134" y="1027"/>
                  </a:lnTo>
                  <a:lnTo>
                    <a:pt x="2993" y="929"/>
                  </a:lnTo>
                  <a:lnTo>
                    <a:pt x="2857" y="835"/>
                  </a:lnTo>
                  <a:lnTo>
                    <a:pt x="2727" y="748"/>
                  </a:lnTo>
                  <a:lnTo>
                    <a:pt x="2599" y="665"/>
                  </a:lnTo>
                  <a:lnTo>
                    <a:pt x="2475" y="588"/>
                  </a:lnTo>
                  <a:lnTo>
                    <a:pt x="2355" y="517"/>
                  </a:lnTo>
                  <a:lnTo>
                    <a:pt x="2239" y="451"/>
                  </a:lnTo>
                  <a:lnTo>
                    <a:pt x="2126" y="389"/>
                  </a:lnTo>
                  <a:lnTo>
                    <a:pt x="2016" y="333"/>
                  </a:lnTo>
                  <a:lnTo>
                    <a:pt x="1909" y="281"/>
                  </a:lnTo>
                  <a:lnTo>
                    <a:pt x="1805" y="234"/>
                  </a:lnTo>
                  <a:lnTo>
                    <a:pt x="1705" y="192"/>
                  </a:lnTo>
                  <a:lnTo>
                    <a:pt x="1606" y="155"/>
                  </a:lnTo>
                  <a:lnTo>
                    <a:pt x="1509" y="121"/>
                  </a:lnTo>
                  <a:lnTo>
                    <a:pt x="1416" y="92"/>
                  </a:lnTo>
                  <a:lnTo>
                    <a:pt x="1323" y="68"/>
                  </a:lnTo>
                  <a:lnTo>
                    <a:pt x="1234" y="47"/>
                  </a:lnTo>
                  <a:lnTo>
                    <a:pt x="1145" y="29"/>
                  </a:lnTo>
                  <a:lnTo>
                    <a:pt x="1058" y="16"/>
                  </a:lnTo>
                  <a:lnTo>
                    <a:pt x="973" y="7"/>
                  </a:lnTo>
                  <a:lnTo>
                    <a:pt x="890" y="2"/>
                  </a:lnTo>
                  <a:lnTo>
                    <a:pt x="807" y="0"/>
                  </a:lnTo>
                  <a:lnTo>
                    <a:pt x="725" y="0"/>
                  </a:lnTo>
                  <a:lnTo>
                    <a:pt x="643" y="5"/>
                  </a:lnTo>
                  <a:lnTo>
                    <a:pt x="562" y="13"/>
                  </a:lnTo>
                  <a:lnTo>
                    <a:pt x="482" y="24"/>
                  </a:lnTo>
                  <a:lnTo>
                    <a:pt x="401" y="37"/>
                  </a:lnTo>
                  <a:lnTo>
                    <a:pt x="322" y="55"/>
                  </a:lnTo>
                  <a:lnTo>
                    <a:pt x="242" y="74"/>
                  </a:lnTo>
                  <a:lnTo>
                    <a:pt x="161" y="97"/>
                  </a:lnTo>
                  <a:lnTo>
                    <a:pt x="80" y="121"/>
                  </a:lnTo>
                  <a:lnTo>
                    <a:pt x="0" y="149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57822" name="Freeform 30"/>
            <p:cNvSpPr>
              <a:spLocks/>
            </p:cNvSpPr>
            <p:nvPr userDrawn="1"/>
          </p:nvSpPr>
          <p:spPr bwMode="auto">
            <a:xfrm>
              <a:off x="652" y="1076"/>
              <a:ext cx="5439" cy="696"/>
            </a:xfrm>
            <a:custGeom>
              <a:avLst/>
              <a:gdLst/>
              <a:ahLst/>
              <a:cxnLst>
                <a:cxn ang="0">
                  <a:pos x="5439" y="694"/>
                </a:cxn>
                <a:cxn ang="0">
                  <a:pos x="5405" y="751"/>
                </a:cxn>
                <a:cxn ang="0">
                  <a:pos x="5359" y="812"/>
                </a:cxn>
                <a:cxn ang="0">
                  <a:pos x="5296" y="890"/>
                </a:cxn>
                <a:cxn ang="0">
                  <a:pos x="5216" y="975"/>
                </a:cxn>
                <a:cxn ang="0">
                  <a:pos x="5119" y="1066"/>
                </a:cxn>
                <a:cxn ang="0">
                  <a:pos x="5033" y="1133"/>
                </a:cxn>
                <a:cxn ang="0">
                  <a:pos x="4970" y="1175"/>
                </a:cxn>
                <a:cxn ang="0">
                  <a:pos x="4903" y="1217"/>
                </a:cxn>
                <a:cxn ang="0">
                  <a:pos x="4831" y="1256"/>
                </a:cxn>
                <a:cxn ang="0">
                  <a:pos x="4755" y="1290"/>
                </a:cxn>
                <a:cxn ang="0">
                  <a:pos x="4674" y="1321"/>
                </a:cxn>
                <a:cxn ang="0">
                  <a:pos x="4590" y="1348"/>
                </a:cxn>
                <a:cxn ang="0">
                  <a:pos x="4499" y="1368"/>
                </a:cxn>
                <a:cxn ang="0">
                  <a:pos x="4406" y="1382"/>
                </a:cxn>
                <a:cxn ang="0">
                  <a:pos x="4308" y="1390"/>
                </a:cxn>
                <a:cxn ang="0">
                  <a:pos x="4204" y="1390"/>
                </a:cxn>
                <a:cxn ang="0">
                  <a:pos x="4097" y="1381"/>
                </a:cxn>
                <a:cxn ang="0">
                  <a:pos x="3984" y="1364"/>
                </a:cxn>
                <a:cxn ang="0">
                  <a:pos x="3868" y="1337"/>
                </a:cxn>
                <a:cxn ang="0">
                  <a:pos x="3747" y="1300"/>
                </a:cxn>
                <a:cxn ang="0">
                  <a:pos x="3621" y="1251"/>
                </a:cxn>
                <a:cxn ang="0">
                  <a:pos x="3490" y="1192"/>
                </a:cxn>
                <a:cxn ang="0">
                  <a:pos x="3355" y="1119"/>
                </a:cxn>
                <a:cxn ang="0">
                  <a:pos x="3217" y="1033"/>
                </a:cxn>
                <a:cxn ang="0">
                  <a:pos x="3146" y="985"/>
                </a:cxn>
                <a:cxn ang="0">
                  <a:pos x="2867" y="798"/>
                </a:cxn>
                <a:cxn ang="0">
                  <a:pos x="2606" y="633"/>
                </a:cxn>
                <a:cxn ang="0">
                  <a:pos x="2360" y="489"/>
                </a:cxn>
                <a:cxn ang="0">
                  <a:pos x="2128" y="367"/>
                </a:cxn>
                <a:cxn ang="0">
                  <a:pos x="1910" y="262"/>
                </a:cxn>
                <a:cxn ang="0">
                  <a:pos x="1705" y="176"/>
                </a:cxn>
                <a:cxn ang="0">
                  <a:pos x="1509" y="108"/>
                </a:cxn>
                <a:cxn ang="0">
                  <a:pos x="1321" y="58"/>
                </a:cxn>
                <a:cxn ang="0">
                  <a:pos x="1142" y="24"/>
                </a:cxn>
                <a:cxn ang="0">
                  <a:pos x="970" y="5"/>
                </a:cxn>
                <a:cxn ang="0">
                  <a:pos x="803" y="0"/>
                </a:cxn>
                <a:cxn ang="0">
                  <a:pos x="640" y="10"/>
                </a:cxn>
                <a:cxn ang="0">
                  <a:pos x="479" y="32"/>
                </a:cxn>
                <a:cxn ang="0">
                  <a:pos x="319" y="66"/>
                </a:cxn>
                <a:cxn ang="0">
                  <a:pos x="161" y="111"/>
                </a:cxn>
                <a:cxn ang="0">
                  <a:pos x="0" y="168"/>
                </a:cxn>
              </a:cxnLst>
              <a:rect l="0" t="0" r="r" b="b"/>
              <a:pathLst>
                <a:path w="5439" h="1390">
                  <a:moveTo>
                    <a:pt x="5439" y="694"/>
                  </a:moveTo>
                  <a:lnTo>
                    <a:pt x="5439" y="694"/>
                  </a:lnTo>
                  <a:lnTo>
                    <a:pt x="5431" y="709"/>
                  </a:lnTo>
                  <a:lnTo>
                    <a:pt x="5405" y="751"/>
                  </a:lnTo>
                  <a:lnTo>
                    <a:pt x="5384" y="780"/>
                  </a:lnTo>
                  <a:lnTo>
                    <a:pt x="5359" y="812"/>
                  </a:lnTo>
                  <a:lnTo>
                    <a:pt x="5331" y="849"/>
                  </a:lnTo>
                  <a:lnTo>
                    <a:pt x="5296" y="890"/>
                  </a:lnTo>
                  <a:lnTo>
                    <a:pt x="5259" y="932"/>
                  </a:lnTo>
                  <a:lnTo>
                    <a:pt x="5216" y="975"/>
                  </a:lnTo>
                  <a:lnTo>
                    <a:pt x="5170" y="1020"/>
                  </a:lnTo>
                  <a:lnTo>
                    <a:pt x="5119" y="1066"/>
                  </a:lnTo>
                  <a:lnTo>
                    <a:pt x="5062" y="1111"/>
                  </a:lnTo>
                  <a:lnTo>
                    <a:pt x="5033" y="1133"/>
                  </a:lnTo>
                  <a:lnTo>
                    <a:pt x="5002" y="1154"/>
                  </a:lnTo>
                  <a:lnTo>
                    <a:pt x="4970" y="1175"/>
                  </a:lnTo>
                  <a:lnTo>
                    <a:pt x="4937" y="1196"/>
                  </a:lnTo>
                  <a:lnTo>
                    <a:pt x="4903" y="1217"/>
                  </a:lnTo>
                  <a:lnTo>
                    <a:pt x="4867" y="1237"/>
                  </a:lnTo>
                  <a:lnTo>
                    <a:pt x="4831" y="1256"/>
                  </a:lnTo>
                  <a:lnTo>
                    <a:pt x="4794" y="1274"/>
                  </a:lnTo>
                  <a:lnTo>
                    <a:pt x="4755" y="1290"/>
                  </a:lnTo>
                  <a:lnTo>
                    <a:pt x="4716" y="1306"/>
                  </a:lnTo>
                  <a:lnTo>
                    <a:pt x="4674" y="1321"/>
                  </a:lnTo>
                  <a:lnTo>
                    <a:pt x="4633" y="1335"/>
                  </a:lnTo>
                  <a:lnTo>
                    <a:pt x="4590" y="1348"/>
                  </a:lnTo>
                  <a:lnTo>
                    <a:pt x="4545" y="1358"/>
                  </a:lnTo>
                  <a:lnTo>
                    <a:pt x="4499" y="1368"/>
                  </a:lnTo>
                  <a:lnTo>
                    <a:pt x="4454" y="1376"/>
                  </a:lnTo>
                  <a:lnTo>
                    <a:pt x="4406" y="1382"/>
                  </a:lnTo>
                  <a:lnTo>
                    <a:pt x="4356" y="1387"/>
                  </a:lnTo>
                  <a:lnTo>
                    <a:pt x="4308" y="1390"/>
                  </a:lnTo>
                  <a:lnTo>
                    <a:pt x="4256" y="1390"/>
                  </a:lnTo>
                  <a:lnTo>
                    <a:pt x="4204" y="1390"/>
                  </a:lnTo>
                  <a:lnTo>
                    <a:pt x="4151" y="1387"/>
                  </a:lnTo>
                  <a:lnTo>
                    <a:pt x="4097" y="1381"/>
                  </a:lnTo>
                  <a:lnTo>
                    <a:pt x="4041" y="1374"/>
                  </a:lnTo>
                  <a:lnTo>
                    <a:pt x="3984" y="1364"/>
                  </a:lnTo>
                  <a:lnTo>
                    <a:pt x="3926" y="1351"/>
                  </a:lnTo>
                  <a:lnTo>
                    <a:pt x="3868" y="1337"/>
                  </a:lnTo>
                  <a:lnTo>
                    <a:pt x="3808" y="1319"/>
                  </a:lnTo>
                  <a:lnTo>
                    <a:pt x="3747" y="1300"/>
                  </a:lnTo>
                  <a:lnTo>
                    <a:pt x="3684" y="1277"/>
                  </a:lnTo>
                  <a:lnTo>
                    <a:pt x="3621" y="1251"/>
                  </a:lnTo>
                  <a:lnTo>
                    <a:pt x="3557" y="1222"/>
                  </a:lnTo>
                  <a:lnTo>
                    <a:pt x="3490" y="1192"/>
                  </a:lnTo>
                  <a:lnTo>
                    <a:pt x="3423" y="1156"/>
                  </a:lnTo>
                  <a:lnTo>
                    <a:pt x="3355" y="1119"/>
                  </a:lnTo>
                  <a:lnTo>
                    <a:pt x="3287" y="1079"/>
                  </a:lnTo>
                  <a:lnTo>
                    <a:pt x="3217" y="1033"/>
                  </a:lnTo>
                  <a:lnTo>
                    <a:pt x="3146" y="985"/>
                  </a:lnTo>
                  <a:lnTo>
                    <a:pt x="3146" y="985"/>
                  </a:lnTo>
                  <a:lnTo>
                    <a:pt x="3004" y="890"/>
                  </a:lnTo>
                  <a:lnTo>
                    <a:pt x="2867" y="798"/>
                  </a:lnTo>
                  <a:lnTo>
                    <a:pt x="2733" y="714"/>
                  </a:lnTo>
                  <a:lnTo>
                    <a:pt x="2606" y="633"/>
                  </a:lnTo>
                  <a:lnTo>
                    <a:pt x="2481" y="559"/>
                  </a:lnTo>
                  <a:lnTo>
                    <a:pt x="2360" y="489"/>
                  </a:lnTo>
                  <a:lnTo>
                    <a:pt x="2242" y="425"/>
                  </a:lnTo>
                  <a:lnTo>
                    <a:pt x="2128" y="367"/>
                  </a:lnTo>
                  <a:lnTo>
                    <a:pt x="2018" y="312"/>
                  </a:lnTo>
                  <a:lnTo>
                    <a:pt x="1910" y="262"/>
                  </a:lnTo>
                  <a:lnTo>
                    <a:pt x="1806" y="216"/>
                  </a:lnTo>
                  <a:lnTo>
                    <a:pt x="1705" y="176"/>
                  </a:lnTo>
                  <a:lnTo>
                    <a:pt x="1605" y="140"/>
                  </a:lnTo>
                  <a:lnTo>
                    <a:pt x="1509" y="108"/>
                  </a:lnTo>
                  <a:lnTo>
                    <a:pt x="1414" y="81"/>
                  </a:lnTo>
                  <a:lnTo>
                    <a:pt x="1321" y="58"/>
                  </a:lnTo>
                  <a:lnTo>
                    <a:pt x="1231" y="39"/>
                  </a:lnTo>
                  <a:lnTo>
                    <a:pt x="1142" y="24"/>
                  </a:lnTo>
                  <a:lnTo>
                    <a:pt x="1056" y="13"/>
                  </a:lnTo>
                  <a:lnTo>
                    <a:pt x="970" y="5"/>
                  </a:lnTo>
                  <a:lnTo>
                    <a:pt x="887" y="2"/>
                  </a:lnTo>
                  <a:lnTo>
                    <a:pt x="803" y="0"/>
                  </a:lnTo>
                  <a:lnTo>
                    <a:pt x="722" y="3"/>
                  </a:lnTo>
                  <a:lnTo>
                    <a:pt x="640" y="10"/>
                  </a:lnTo>
                  <a:lnTo>
                    <a:pt x="559" y="19"/>
                  </a:lnTo>
                  <a:lnTo>
                    <a:pt x="479" y="32"/>
                  </a:lnTo>
                  <a:lnTo>
                    <a:pt x="399" y="47"/>
                  </a:lnTo>
                  <a:lnTo>
                    <a:pt x="319" y="66"/>
                  </a:lnTo>
                  <a:lnTo>
                    <a:pt x="240" y="87"/>
                  </a:lnTo>
                  <a:lnTo>
                    <a:pt x="161" y="111"/>
                  </a:lnTo>
                  <a:lnTo>
                    <a:pt x="80" y="139"/>
                  </a:lnTo>
                  <a:lnTo>
                    <a:pt x="0" y="16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57823" name="Freeform 31"/>
            <p:cNvSpPr>
              <a:spLocks/>
            </p:cNvSpPr>
            <p:nvPr userDrawn="1"/>
          </p:nvSpPr>
          <p:spPr bwMode="auto">
            <a:xfrm>
              <a:off x="675" y="1094"/>
              <a:ext cx="5448" cy="664"/>
            </a:xfrm>
            <a:custGeom>
              <a:avLst/>
              <a:gdLst/>
              <a:ahLst/>
              <a:cxnLst>
                <a:cxn ang="0">
                  <a:pos x="5448" y="603"/>
                </a:cxn>
                <a:cxn ang="0">
                  <a:pos x="5414" y="660"/>
                </a:cxn>
                <a:cxn ang="0">
                  <a:pos x="5369" y="723"/>
                </a:cxn>
                <a:cxn ang="0">
                  <a:pos x="5308" y="802"/>
                </a:cxn>
                <a:cxn ang="0">
                  <a:pos x="5229" y="891"/>
                </a:cxn>
                <a:cxn ang="0">
                  <a:pos x="5132" y="983"/>
                </a:cxn>
                <a:cxn ang="0">
                  <a:pos x="5047" y="1052"/>
                </a:cxn>
                <a:cxn ang="0">
                  <a:pos x="4986" y="1097"/>
                </a:cxn>
                <a:cxn ang="0">
                  <a:pos x="4919" y="1139"/>
                </a:cxn>
                <a:cxn ang="0">
                  <a:pos x="4849" y="1180"/>
                </a:cxn>
                <a:cxn ang="0">
                  <a:pos x="4772" y="1217"/>
                </a:cxn>
                <a:cxn ang="0">
                  <a:pos x="4692" y="1249"/>
                </a:cxn>
                <a:cxn ang="0">
                  <a:pos x="4607" y="1277"/>
                </a:cxn>
                <a:cxn ang="0">
                  <a:pos x="4518" y="1299"/>
                </a:cxn>
                <a:cxn ang="0">
                  <a:pos x="4425" y="1315"/>
                </a:cxn>
                <a:cxn ang="0">
                  <a:pos x="4326" y="1325"/>
                </a:cxn>
                <a:cxn ang="0">
                  <a:pos x="4222" y="1327"/>
                </a:cxn>
                <a:cxn ang="0">
                  <a:pos x="4115" y="1320"/>
                </a:cxn>
                <a:cxn ang="0">
                  <a:pos x="4003" y="1306"/>
                </a:cxn>
                <a:cxn ang="0">
                  <a:pos x="3885" y="1280"/>
                </a:cxn>
                <a:cxn ang="0">
                  <a:pos x="3764" y="1246"/>
                </a:cxn>
                <a:cxn ang="0">
                  <a:pos x="3638" y="1199"/>
                </a:cxn>
                <a:cxn ang="0">
                  <a:pos x="3506" y="1143"/>
                </a:cxn>
                <a:cxn ang="0">
                  <a:pos x="3371" y="1072"/>
                </a:cxn>
                <a:cxn ang="0">
                  <a:pos x="3230" y="989"/>
                </a:cxn>
                <a:cxn ang="0">
                  <a:pos x="3157" y="942"/>
                </a:cxn>
                <a:cxn ang="0">
                  <a:pos x="2877" y="760"/>
                </a:cxn>
                <a:cxn ang="0">
                  <a:pos x="2613" y="599"/>
                </a:cxn>
                <a:cxn ang="0">
                  <a:pos x="2365" y="460"/>
                </a:cxn>
                <a:cxn ang="0">
                  <a:pos x="2131" y="340"/>
                </a:cxn>
                <a:cxn ang="0">
                  <a:pos x="1912" y="240"/>
                </a:cxn>
                <a:cxn ang="0">
                  <a:pos x="1705" y="158"/>
                </a:cxn>
                <a:cxn ang="0">
                  <a:pos x="1508" y="95"/>
                </a:cxn>
                <a:cxn ang="0">
                  <a:pos x="1321" y="48"/>
                </a:cxn>
                <a:cxn ang="0">
                  <a:pos x="1141" y="17"/>
                </a:cxn>
                <a:cxn ang="0">
                  <a:pos x="968" y="1"/>
                </a:cxn>
                <a:cxn ang="0">
                  <a:pos x="801" y="0"/>
                </a:cxn>
                <a:cxn ang="0">
                  <a:pos x="639" y="12"/>
                </a:cxn>
                <a:cxn ang="0">
                  <a:pos x="478" y="38"/>
                </a:cxn>
                <a:cxn ang="0">
                  <a:pos x="319" y="75"/>
                </a:cxn>
                <a:cxn ang="0">
                  <a:pos x="160" y="124"/>
                </a:cxn>
                <a:cxn ang="0">
                  <a:pos x="0" y="184"/>
                </a:cxn>
              </a:cxnLst>
              <a:rect l="0" t="0" r="r" b="b"/>
              <a:pathLst>
                <a:path w="5448" h="1327">
                  <a:moveTo>
                    <a:pt x="5448" y="603"/>
                  </a:moveTo>
                  <a:lnTo>
                    <a:pt x="5448" y="603"/>
                  </a:lnTo>
                  <a:lnTo>
                    <a:pt x="5439" y="618"/>
                  </a:lnTo>
                  <a:lnTo>
                    <a:pt x="5414" y="660"/>
                  </a:lnTo>
                  <a:lnTo>
                    <a:pt x="5393" y="689"/>
                  </a:lnTo>
                  <a:lnTo>
                    <a:pt x="5369" y="723"/>
                  </a:lnTo>
                  <a:lnTo>
                    <a:pt x="5341" y="762"/>
                  </a:lnTo>
                  <a:lnTo>
                    <a:pt x="5308" y="802"/>
                  </a:lnTo>
                  <a:lnTo>
                    <a:pt x="5271" y="846"/>
                  </a:lnTo>
                  <a:lnTo>
                    <a:pt x="5229" y="891"/>
                  </a:lnTo>
                  <a:lnTo>
                    <a:pt x="5183" y="936"/>
                  </a:lnTo>
                  <a:lnTo>
                    <a:pt x="5132" y="983"/>
                  </a:lnTo>
                  <a:lnTo>
                    <a:pt x="5076" y="1030"/>
                  </a:lnTo>
                  <a:lnTo>
                    <a:pt x="5047" y="1052"/>
                  </a:lnTo>
                  <a:lnTo>
                    <a:pt x="5017" y="1075"/>
                  </a:lnTo>
                  <a:lnTo>
                    <a:pt x="4986" y="1097"/>
                  </a:lnTo>
                  <a:lnTo>
                    <a:pt x="4953" y="1118"/>
                  </a:lnTo>
                  <a:lnTo>
                    <a:pt x="4919" y="1139"/>
                  </a:lnTo>
                  <a:lnTo>
                    <a:pt x="4885" y="1160"/>
                  </a:lnTo>
                  <a:lnTo>
                    <a:pt x="4849" y="1180"/>
                  </a:lnTo>
                  <a:lnTo>
                    <a:pt x="4811" y="1199"/>
                  </a:lnTo>
                  <a:lnTo>
                    <a:pt x="4772" y="1217"/>
                  </a:lnTo>
                  <a:lnTo>
                    <a:pt x="4733" y="1233"/>
                  </a:lnTo>
                  <a:lnTo>
                    <a:pt x="4692" y="1249"/>
                  </a:lnTo>
                  <a:lnTo>
                    <a:pt x="4650" y="1264"/>
                  </a:lnTo>
                  <a:lnTo>
                    <a:pt x="4607" y="1277"/>
                  </a:lnTo>
                  <a:lnTo>
                    <a:pt x="4564" y="1288"/>
                  </a:lnTo>
                  <a:lnTo>
                    <a:pt x="4518" y="1299"/>
                  </a:lnTo>
                  <a:lnTo>
                    <a:pt x="4472" y="1307"/>
                  </a:lnTo>
                  <a:lnTo>
                    <a:pt x="4425" y="1315"/>
                  </a:lnTo>
                  <a:lnTo>
                    <a:pt x="4375" y="1320"/>
                  </a:lnTo>
                  <a:lnTo>
                    <a:pt x="4326" y="1325"/>
                  </a:lnTo>
                  <a:lnTo>
                    <a:pt x="4275" y="1327"/>
                  </a:lnTo>
                  <a:lnTo>
                    <a:pt x="4222" y="1327"/>
                  </a:lnTo>
                  <a:lnTo>
                    <a:pt x="4170" y="1325"/>
                  </a:lnTo>
                  <a:lnTo>
                    <a:pt x="4115" y="1320"/>
                  </a:lnTo>
                  <a:lnTo>
                    <a:pt x="4060" y="1314"/>
                  </a:lnTo>
                  <a:lnTo>
                    <a:pt x="4003" y="1306"/>
                  </a:lnTo>
                  <a:lnTo>
                    <a:pt x="3945" y="1294"/>
                  </a:lnTo>
                  <a:lnTo>
                    <a:pt x="3885" y="1280"/>
                  </a:lnTo>
                  <a:lnTo>
                    <a:pt x="3825" y="1264"/>
                  </a:lnTo>
                  <a:lnTo>
                    <a:pt x="3764" y="1246"/>
                  </a:lnTo>
                  <a:lnTo>
                    <a:pt x="3702" y="1223"/>
                  </a:lnTo>
                  <a:lnTo>
                    <a:pt x="3638" y="1199"/>
                  </a:lnTo>
                  <a:lnTo>
                    <a:pt x="3573" y="1172"/>
                  </a:lnTo>
                  <a:lnTo>
                    <a:pt x="3506" y="1143"/>
                  </a:lnTo>
                  <a:lnTo>
                    <a:pt x="3439" y="1109"/>
                  </a:lnTo>
                  <a:lnTo>
                    <a:pt x="3371" y="1072"/>
                  </a:lnTo>
                  <a:lnTo>
                    <a:pt x="3300" y="1033"/>
                  </a:lnTo>
                  <a:lnTo>
                    <a:pt x="3230" y="989"/>
                  </a:lnTo>
                  <a:lnTo>
                    <a:pt x="3157" y="942"/>
                  </a:lnTo>
                  <a:lnTo>
                    <a:pt x="3157" y="942"/>
                  </a:lnTo>
                  <a:lnTo>
                    <a:pt x="3016" y="849"/>
                  </a:lnTo>
                  <a:lnTo>
                    <a:pt x="2877" y="760"/>
                  </a:lnTo>
                  <a:lnTo>
                    <a:pt x="2742" y="678"/>
                  </a:lnTo>
                  <a:lnTo>
                    <a:pt x="2613" y="599"/>
                  </a:lnTo>
                  <a:lnTo>
                    <a:pt x="2487" y="528"/>
                  </a:lnTo>
                  <a:lnTo>
                    <a:pt x="2365" y="460"/>
                  </a:lnTo>
                  <a:lnTo>
                    <a:pt x="2247" y="397"/>
                  </a:lnTo>
                  <a:lnTo>
                    <a:pt x="2131" y="340"/>
                  </a:lnTo>
                  <a:lnTo>
                    <a:pt x="2020" y="289"/>
                  </a:lnTo>
                  <a:lnTo>
                    <a:pt x="1912" y="240"/>
                  </a:lnTo>
                  <a:lnTo>
                    <a:pt x="1806" y="197"/>
                  </a:lnTo>
                  <a:lnTo>
                    <a:pt x="1705" y="158"/>
                  </a:lnTo>
                  <a:lnTo>
                    <a:pt x="1605" y="124"/>
                  </a:lnTo>
                  <a:lnTo>
                    <a:pt x="1508" y="95"/>
                  </a:lnTo>
                  <a:lnTo>
                    <a:pt x="1414" y="69"/>
                  </a:lnTo>
                  <a:lnTo>
                    <a:pt x="1321" y="48"/>
                  </a:lnTo>
                  <a:lnTo>
                    <a:pt x="1230" y="30"/>
                  </a:lnTo>
                  <a:lnTo>
                    <a:pt x="1141" y="17"/>
                  </a:lnTo>
                  <a:lnTo>
                    <a:pt x="1054" y="8"/>
                  </a:lnTo>
                  <a:lnTo>
                    <a:pt x="968" y="1"/>
                  </a:lnTo>
                  <a:lnTo>
                    <a:pt x="885" y="0"/>
                  </a:lnTo>
                  <a:lnTo>
                    <a:pt x="801" y="0"/>
                  </a:lnTo>
                  <a:lnTo>
                    <a:pt x="719" y="4"/>
                  </a:lnTo>
                  <a:lnTo>
                    <a:pt x="639" y="12"/>
                  </a:lnTo>
                  <a:lnTo>
                    <a:pt x="558" y="24"/>
                  </a:lnTo>
                  <a:lnTo>
                    <a:pt x="478" y="38"/>
                  </a:lnTo>
                  <a:lnTo>
                    <a:pt x="399" y="56"/>
                  </a:lnTo>
                  <a:lnTo>
                    <a:pt x="319" y="75"/>
                  </a:lnTo>
                  <a:lnTo>
                    <a:pt x="239" y="100"/>
                  </a:lnTo>
                  <a:lnTo>
                    <a:pt x="160" y="124"/>
                  </a:lnTo>
                  <a:lnTo>
                    <a:pt x="81" y="153"/>
                  </a:lnTo>
                  <a:lnTo>
                    <a:pt x="0" y="18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57824" name="Freeform 32"/>
            <p:cNvSpPr>
              <a:spLocks/>
            </p:cNvSpPr>
            <p:nvPr userDrawn="1"/>
          </p:nvSpPr>
          <p:spPr bwMode="auto">
            <a:xfrm>
              <a:off x="700" y="1111"/>
              <a:ext cx="5452" cy="633"/>
            </a:xfrm>
            <a:custGeom>
              <a:avLst/>
              <a:gdLst/>
              <a:ahLst/>
              <a:cxnLst>
                <a:cxn ang="0">
                  <a:pos x="5452" y="516"/>
                </a:cxn>
                <a:cxn ang="0">
                  <a:pos x="5419" y="574"/>
                </a:cxn>
                <a:cxn ang="0">
                  <a:pos x="5376" y="637"/>
                </a:cxn>
                <a:cxn ang="0">
                  <a:pos x="5316" y="717"/>
                </a:cxn>
                <a:cxn ang="0">
                  <a:pos x="5239" y="808"/>
                </a:cxn>
                <a:cxn ang="0">
                  <a:pos x="5143" y="903"/>
                </a:cxn>
                <a:cxn ang="0">
                  <a:pos x="5060" y="974"/>
                </a:cxn>
                <a:cxn ang="0">
                  <a:pos x="4998" y="1021"/>
                </a:cxn>
                <a:cxn ang="0">
                  <a:pos x="4932" y="1064"/>
                </a:cxn>
                <a:cxn ang="0">
                  <a:pos x="4862" y="1106"/>
                </a:cxn>
                <a:cxn ang="0">
                  <a:pos x="4787" y="1145"/>
                </a:cxn>
                <a:cxn ang="0">
                  <a:pos x="4707" y="1179"/>
                </a:cxn>
                <a:cxn ang="0">
                  <a:pos x="4624" y="1208"/>
                </a:cxn>
                <a:cxn ang="0">
                  <a:pos x="4533" y="1232"/>
                </a:cxn>
                <a:cxn ang="0">
                  <a:pos x="4440" y="1252"/>
                </a:cxn>
                <a:cxn ang="0">
                  <a:pos x="4342" y="1263"/>
                </a:cxn>
                <a:cxn ang="0">
                  <a:pos x="4239" y="1266"/>
                </a:cxn>
                <a:cxn ang="0">
                  <a:pos x="4131" y="1263"/>
                </a:cxn>
                <a:cxn ang="0">
                  <a:pos x="4018" y="1250"/>
                </a:cxn>
                <a:cxn ang="0">
                  <a:pos x="3902" y="1228"/>
                </a:cxn>
                <a:cxn ang="0">
                  <a:pos x="3779" y="1194"/>
                </a:cxn>
                <a:cxn ang="0">
                  <a:pos x="3652" y="1150"/>
                </a:cxn>
                <a:cxn ang="0">
                  <a:pos x="3520" y="1095"/>
                </a:cxn>
                <a:cxn ang="0">
                  <a:pos x="3384" y="1027"/>
                </a:cxn>
                <a:cxn ang="0">
                  <a:pos x="3242" y="947"/>
                </a:cxn>
                <a:cxn ang="0">
                  <a:pos x="3169" y="901"/>
                </a:cxn>
                <a:cxn ang="0">
                  <a:pos x="2885" y="724"/>
                </a:cxn>
                <a:cxn ang="0">
                  <a:pos x="2619" y="569"/>
                </a:cxn>
                <a:cxn ang="0">
                  <a:pos x="2369" y="433"/>
                </a:cxn>
                <a:cxn ang="0">
                  <a:pos x="2134" y="317"/>
                </a:cxn>
                <a:cxn ang="0">
                  <a:pos x="1912" y="222"/>
                </a:cxn>
                <a:cxn ang="0">
                  <a:pos x="1704" y="144"/>
                </a:cxn>
                <a:cxn ang="0">
                  <a:pos x="1507" y="83"/>
                </a:cxn>
                <a:cxn ang="0">
                  <a:pos x="1318" y="41"/>
                </a:cxn>
                <a:cxn ang="0">
                  <a:pos x="1139" y="13"/>
                </a:cxn>
                <a:cxn ang="0">
                  <a:pos x="965" y="0"/>
                </a:cxn>
                <a:cxn ang="0">
                  <a:pos x="798" y="4"/>
                </a:cxn>
                <a:cxn ang="0">
                  <a:pos x="635" y="18"/>
                </a:cxn>
                <a:cxn ang="0">
                  <a:pos x="475" y="47"/>
                </a:cxn>
                <a:cxn ang="0">
                  <a:pos x="317" y="89"/>
                </a:cxn>
                <a:cxn ang="0">
                  <a:pos x="158" y="141"/>
                </a:cxn>
                <a:cxn ang="0">
                  <a:pos x="0" y="204"/>
                </a:cxn>
              </a:cxnLst>
              <a:rect l="0" t="0" r="r" b="b"/>
              <a:pathLst>
                <a:path w="5452" h="1266">
                  <a:moveTo>
                    <a:pt x="5452" y="516"/>
                  </a:moveTo>
                  <a:lnTo>
                    <a:pt x="5452" y="516"/>
                  </a:lnTo>
                  <a:lnTo>
                    <a:pt x="5444" y="530"/>
                  </a:lnTo>
                  <a:lnTo>
                    <a:pt x="5419" y="574"/>
                  </a:lnTo>
                  <a:lnTo>
                    <a:pt x="5400" y="603"/>
                  </a:lnTo>
                  <a:lnTo>
                    <a:pt x="5376" y="637"/>
                  </a:lnTo>
                  <a:lnTo>
                    <a:pt x="5348" y="675"/>
                  </a:lnTo>
                  <a:lnTo>
                    <a:pt x="5316" y="717"/>
                  </a:lnTo>
                  <a:lnTo>
                    <a:pt x="5279" y="761"/>
                  </a:lnTo>
                  <a:lnTo>
                    <a:pt x="5239" y="808"/>
                  </a:lnTo>
                  <a:lnTo>
                    <a:pt x="5193" y="855"/>
                  </a:lnTo>
                  <a:lnTo>
                    <a:pt x="5143" y="903"/>
                  </a:lnTo>
                  <a:lnTo>
                    <a:pt x="5089" y="950"/>
                  </a:lnTo>
                  <a:lnTo>
                    <a:pt x="5060" y="974"/>
                  </a:lnTo>
                  <a:lnTo>
                    <a:pt x="5029" y="997"/>
                  </a:lnTo>
                  <a:lnTo>
                    <a:pt x="4998" y="1021"/>
                  </a:lnTo>
                  <a:lnTo>
                    <a:pt x="4965" y="1042"/>
                  </a:lnTo>
                  <a:lnTo>
                    <a:pt x="4932" y="1064"/>
                  </a:lnTo>
                  <a:lnTo>
                    <a:pt x="4897" y="1085"/>
                  </a:lnTo>
                  <a:lnTo>
                    <a:pt x="4862" y="1106"/>
                  </a:lnTo>
                  <a:lnTo>
                    <a:pt x="4825" y="1126"/>
                  </a:lnTo>
                  <a:lnTo>
                    <a:pt x="4787" y="1145"/>
                  </a:lnTo>
                  <a:lnTo>
                    <a:pt x="4747" y="1161"/>
                  </a:lnTo>
                  <a:lnTo>
                    <a:pt x="4707" y="1179"/>
                  </a:lnTo>
                  <a:lnTo>
                    <a:pt x="4665" y="1194"/>
                  </a:lnTo>
                  <a:lnTo>
                    <a:pt x="4624" y="1208"/>
                  </a:lnTo>
                  <a:lnTo>
                    <a:pt x="4579" y="1221"/>
                  </a:lnTo>
                  <a:lnTo>
                    <a:pt x="4533" y="1232"/>
                  </a:lnTo>
                  <a:lnTo>
                    <a:pt x="4488" y="1242"/>
                  </a:lnTo>
                  <a:lnTo>
                    <a:pt x="4440" y="1252"/>
                  </a:lnTo>
                  <a:lnTo>
                    <a:pt x="4392" y="1258"/>
                  </a:lnTo>
                  <a:lnTo>
                    <a:pt x="4342" y="1263"/>
                  </a:lnTo>
                  <a:lnTo>
                    <a:pt x="4292" y="1266"/>
                  </a:lnTo>
                  <a:lnTo>
                    <a:pt x="4239" y="1266"/>
                  </a:lnTo>
                  <a:lnTo>
                    <a:pt x="4186" y="1266"/>
                  </a:lnTo>
                  <a:lnTo>
                    <a:pt x="4131" y="1263"/>
                  </a:lnTo>
                  <a:lnTo>
                    <a:pt x="4075" y="1257"/>
                  </a:lnTo>
                  <a:lnTo>
                    <a:pt x="4018" y="1250"/>
                  </a:lnTo>
                  <a:lnTo>
                    <a:pt x="3960" y="1239"/>
                  </a:lnTo>
                  <a:lnTo>
                    <a:pt x="3902" y="1228"/>
                  </a:lnTo>
                  <a:lnTo>
                    <a:pt x="3841" y="1211"/>
                  </a:lnTo>
                  <a:lnTo>
                    <a:pt x="3779" y="1194"/>
                  </a:lnTo>
                  <a:lnTo>
                    <a:pt x="3716" y="1174"/>
                  </a:lnTo>
                  <a:lnTo>
                    <a:pt x="3652" y="1150"/>
                  </a:lnTo>
                  <a:lnTo>
                    <a:pt x="3586" y="1124"/>
                  </a:lnTo>
                  <a:lnTo>
                    <a:pt x="3520" y="1095"/>
                  </a:lnTo>
                  <a:lnTo>
                    <a:pt x="3452" y="1063"/>
                  </a:lnTo>
                  <a:lnTo>
                    <a:pt x="3384" y="1027"/>
                  </a:lnTo>
                  <a:lnTo>
                    <a:pt x="3313" y="989"/>
                  </a:lnTo>
                  <a:lnTo>
                    <a:pt x="3242" y="947"/>
                  </a:lnTo>
                  <a:lnTo>
                    <a:pt x="3169" y="901"/>
                  </a:lnTo>
                  <a:lnTo>
                    <a:pt x="3169" y="901"/>
                  </a:lnTo>
                  <a:lnTo>
                    <a:pt x="3024" y="811"/>
                  </a:lnTo>
                  <a:lnTo>
                    <a:pt x="2885" y="724"/>
                  </a:lnTo>
                  <a:lnTo>
                    <a:pt x="2749" y="643"/>
                  </a:lnTo>
                  <a:lnTo>
                    <a:pt x="2619" y="569"/>
                  </a:lnTo>
                  <a:lnTo>
                    <a:pt x="2491" y="498"/>
                  </a:lnTo>
                  <a:lnTo>
                    <a:pt x="2369" y="433"/>
                  </a:lnTo>
                  <a:lnTo>
                    <a:pt x="2249" y="373"/>
                  </a:lnTo>
                  <a:lnTo>
                    <a:pt x="2134" y="317"/>
                  </a:lnTo>
                  <a:lnTo>
                    <a:pt x="2022" y="267"/>
                  </a:lnTo>
                  <a:lnTo>
                    <a:pt x="1912" y="222"/>
                  </a:lnTo>
                  <a:lnTo>
                    <a:pt x="1806" y="180"/>
                  </a:lnTo>
                  <a:lnTo>
                    <a:pt x="1704" y="144"/>
                  </a:lnTo>
                  <a:lnTo>
                    <a:pt x="1604" y="112"/>
                  </a:lnTo>
                  <a:lnTo>
                    <a:pt x="1507" y="83"/>
                  </a:lnTo>
                  <a:lnTo>
                    <a:pt x="1411" y="60"/>
                  </a:lnTo>
                  <a:lnTo>
                    <a:pt x="1318" y="41"/>
                  </a:lnTo>
                  <a:lnTo>
                    <a:pt x="1227" y="25"/>
                  </a:lnTo>
                  <a:lnTo>
                    <a:pt x="1139" y="13"/>
                  </a:lnTo>
                  <a:lnTo>
                    <a:pt x="1051" y="5"/>
                  </a:lnTo>
                  <a:lnTo>
                    <a:pt x="965" y="0"/>
                  </a:lnTo>
                  <a:lnTo>
                    <a:pt x="882" y="0"/>
                  </a:lnTo>
                  <a:lnTo>
                    <a:pt x="798" y="4"/>
                  </a:lnTo>
                  <a:lnTo>
                    <a:pt x="717" y="8"/>
                  </a:lnTo>
                  <a:lnTo>
                    <a:pt x="635" y="18"/>
                  </a:lnTo>
                  <a:lnTo>
                    <a:pt x="556" y="31"/>
                  </a:lnTo>
                  <a:lnTo>
                    <a:pt x="475" y="47"/>
                  </a:lnTo>
                  <a:lnTo>
                    <a:pt x="396" y="67"/>
                  </a:lnTo>
                  <a:lnTo>
                    <a:pt x="317" y="89"/>
                  </a:lnTo>
                  <a:lnTo>
                    <a:pt x="238" y="113"/>
                  </a:lnTo>
                  <a:lnTo>
                    <a:pt x="158" y="141"/>
                  </a:lnTo>
                  <a:lnTo>
                    <a:pt x="79" y="172"/>
                  </a:lnTo>
                  <a:lnTo>
                    <a:pt x="0" y="20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57825" name="Freeform 33"/>
            <p:cNvSpPr>
              <a:spLocks/>
            </p:cNvSpPr>
            <p:nvPr userDrawn="1"/>
          </p:nvSpPr>
          <p:spPr bwMode="auto">
            <a:xfrm>
              <a:off x="725" y="1127"/>
              <a:ext cx="5457" cy="603"/>
            </a:xfrm>
            <a:custGeom>
              <a:avLst/>
              <a:gdLst/>
              <a:ahLst/>
              <a:cxnLst>
                <a:cxn ang="0">
                  <a:pos x="5457" y="426"/>
                </a:cxn>
                <a:cxn ang="0">
                  <a:pos x="5425" y="484"/>
                </a:cxn>
                <a:cxn ang="0">
                  <a:pos x="5383" y="550"/>
                </a:cxn>
                <a:cxn ang="0">
                  <a:pos x="5323" y="631"/>
                </a:cxn>
                <a:cxn ang="0">
                  <a:pos x="5247" y="725"/>
                </a:cxn>
                <a:cxn ang="0">
                  <a:pos x="5153" y="822"/>
                </a:cxn>
                <a:cxn ang="0">
                  <a:pos x="5071" y="896"/>
                </a:cxn>
                <a:cxn ang="0">
                  <a:pos x="5010" y="943"/>
                </a:cxn>
                <a:cxn ang="0">
                  <a:pos x="4944" y="988"/>
                </a:cxn>
                <a:cxn ang="0">
                  <a:pos x="4875" y="1031"/>
                </a:cxn>
                <a:cxn ang="0">
                  <a:pos x="4801" y="1072"/>
                </a:cxn>
                <a:cxn ang="0">
                  <a:pos x="4722" y="1109"/>
                </a:cxn>
                <a:cxn ang="0">
                  <a:pos x="4637" y="1140"/>
                </a:cxn>
                <a:cxn ang="0">
                  <a:pos x="4549" y="1166"/>
                </a:cxn>
                <a:cxn ang="0">
                  <a:pos x="4456" y="1187"/>
                </a:cxn>
                <a:cxn ang="0">
                  <a:pos x="4358" y="1199"/>
                </a:cxn>
                <a:cxn ang="0">
                  <a:pos x="4254" y="1206"/>
                </a:cxn>
                <a:cxn ang="0">
                  <a:pos x="4147" y="1204"/>
                </a:cxn>
                <a:cxn ang="0">
                  <a:pos x="4035" y="1193"/>
                </a:cxn>
                <a:cxn ang="0">
                  <a:pos x="3917" y="1174"/>
                </a:cxn>
                <a:cxn ang="0">
                  <a:pos x="3793" y="1143"/>
                </a:cxn>
                <a:cxn ang="0">
                  <a:pos x="3666" y="1101"/>
                </a:cxn>
                <a:cxn ang="0">
                  <a:pos x="3534" y="1049"/>
                </a:cxn>
                <a:cxn ang="0">
                  <a:pos x="3396" y="983"/>
                </a:cxn>
                <a:cxn ang="0">
                  <a:pos x="3253" y="906"/>
                </a:cxn>
                <a:cxn ang="0">
                  <a:pos x="3180" y="862"/>
                </a:cxn>
                <a:cxn ang="0">
                  <a:pos x="2892" y="689"/>
                </a:cxn>
                <a:cxn ang="0">
                  <a:pos x="2624" y="537"/>
                </a:cxn>
                <a:cxn ang="0">
                  <a:pos x="2372" y="407"/>
                </a:cxn>
                <a:cxn ang="0">
                  <a:pos x="2136" y="295"/>
                </a:cxn>
                <a:cxn ang="0">
                  <a:pos x="1913" y="203"/>
                </a:cxn>
                <a:cxn ang="0">
                  <a:pos x="1702" y="129"/>
                </a:cxn>
                <a:cxn ang="0">
                  <a:pos x="1504" y="72"/>
                </a:cxn>
                <a:cxn ang="0">
                  <a:pos x="1315" y="32"/>
                </a:cxn>
                <a:cxn ang="0">
                  <a:pos x="1136" y="9"/>
                </a:cxn>
                <a:cxn ang="0">
                  <a:pos x="962" y="0"/>
                </a:cxn>
                <a:cxn ang="0">
                  <a:pos x="796" y="6"/>
                </a:cxn>
                <a:cxn ang="0">
                  <a:pos x="633" y="26"/>
                </a:cxn>
                <a:cxn ang="0">
                  <a:pos x="474" y="58"/>
                </a:cxn>
                <a:cxn ang="0">
                  <a:pos x="315" y="101"/>
                </a:cxn>
                <a:cxn ang="0">
                  <a:pos x="158" y="158"/>
                </a:cxn>
                <a:cxn ang="0">
                  <a:pos x="0" y="224"/>
                </a:cxn>
              </a:cxnLst>
              <a:rect l="0" t="0" r="r" b="b"/>
              <a:pathLst>
                <a:path w="5457" h="1206">
                  <a:moveTo>
                    <a:pt x="5457" y="426"/>
                  </a:moveTo>
                  <a:lnTo>
                    <a:pt x="5457" y="426"/>
                  </a:lnTo>
                  <a:lnTo>
                    <a:pt x="5450" y="442"/>
                  </a:lnTo>
                  <a:lnTo>
                    <a:pt x="5425" y="484"/>
                  </a:lnTo>
                  <a:lnTo>
                    <a:pt x="5405" y="515"/>
                  </a:lnTo>
                  <a:lnTo>
                    <a:pt x="5383" y="550"/>
                  </a:lnTo>
                  <a:lnTo>
                    <a:pt x="5355" y="589"/>
                  </a:lnTo>
                  <a:lnTo>
                    <a:pt x="5323" y="631"/>
                  </a:lnTo>
                  <a:lnTo>
                    <a:pt x="5287" y="676"/>
                  </a:lnTo>
                  <a:lnTo>
                    <a:pt x="5247" y="725"/>
                  </a:lnTo>
                  <a:lnTo>
                    <a:pt x="5203" y="773"/>
                  </a:lnTo>
                  <a:lnTo>
                    <a:pt x="5153" y="822"/>
                  </a:lnTo>
                  <a:lnTo>
                    <a:pt x="5100" y="872"/>
                  </a:lnTo>
                  <a:lnTo>
                    <a:pt x="5071" y="896"/>
                  </a:lnTo>
                  <a:lnTo>
                    <a:pt x="5041" y="918"/>
                  </a:lnTo>
                  <a:lnTo>
                    <a:pt x="5010" y="943"/>
                  </a:lnTo>
                  <a:lnTo>
                    <a:pt x="4978" y="965"/>
                  </a:lnTo>
                  <a:lnTo>
                    <a:pt x="4944" y="988"/>
                  </a:lnTo>
                  <a:lnTo>
                    <a:pt x="4911" y="1011"/>
                  </a:lnTo>
                  <a:lnTo>
                    <a:pt x="4875" y="1031"/>
                  </a:lnTo>
                  <a:lnTo>
                    <a:pt x="4839" y="1052"/>
                  </a:lnTo>
                  <a:lnTo>
                    <a:pt x="4801" y="1072"/>
                  </a:lnTo>
                  <a:lnTo>
                    <a:pt x="4762" y="1091"/>
                  </a:lnTo>
                  <a:lnTo>
                    <a:pt x="4722" y="1109"/>
                  </a:lnTo>
                  <a:lnTo>
                    <a:pt x="4681" y="1125"/>
                  </a:lnTo>
                  <a:lnTo>
                    <a:pt x="4637" y="1140"/>
                  </a:lnTo>
                  <a:lnTo>
                    <a:pt x="4594" y="1154"/>
                  </a:lnTo>
                  <a:lnTo>
                    <a:pt x="4549" y="1166"/>
                  </a:lnTo>
                  <a:lnTo>
                    <a:pt x="4503" y="1177"/>
                  </a:lnTo>
                  <a:lnTo>
                    <a:pt x="4456" y="1187"/>
                  </a:lnTo>
                  <a:lnTo>
                    <a:pt x="4407" y="1195"/>
                  </a:lnTo>
                  <a:lnTo>
                    <a:pt x="4358" y="1199"/>
                  </a:lnTo>
                  <a:lnTo>
                    <a:pt x="4307" y="1204"/>
                  </a:lnTo>
                  <a:lnTo>
                    <a:pt x="4254" y="1206"/>
                  </a:lnTo>
                  <a:lnTo>
                    <a:pt x="4202" y="1206"/>
                  </a:lnTo>
                  <a:lnTo>
                    <a:pt x="4147" y="1204"/>
                  </a:lnTo>
                  <a:lnTo>
                    <a:pt x="4092" y="1199"/>
                  </a:lnTo>
                  <a:lnTo>
                    <a:pt x="4035" y="1193"/>
                  </a:lnTo>
                  <a:lnTo>
                    <a:pt x="3977" y="1185"/>
                  </a:lnTo>
                  <a:lnTo>
                    <a:pt x="3917" y="1174"/>
                  </a:lnTo>
                  <a:lnTo>
                    <a:pt x="3856" y="1159"/>
                  </a:lnTo>
                  <a:lnTo>
                    <a:pt x="3793" y="1143"/>
                  </a:lnTo>
                  <a:lnTo>
                    <a:pt x="3731" y="1124"/>
                  </a:lnTo>
                  <a:lnTo>
                    <a:pt x="3666" y="1101"/>
                  </a:lnTo>
                  <a:lnTo>
                    <a:pt x="3600" y="1077"/>
                  </a:lnTo>
                  <a:lnTo>
                    <a:pt x="3534" y="1049"/>
                  </a:lnTo>
                  <a:lnTo>
                    <a:pt x="3466" y="1017"/>
                  </a:lnTo>
                  <a:lnTo>
                    <a:pt x="3396" y="983"/>
                  </a:lnTo>
                  <a:lnTo>
                    <a:pt x="3325" y="946"/>
                  </a:lnTo>
                  <a:lnTo>
                    <a:pt x="3253" y="906"/>
                  </a:lnTo>
                  <a:lnTo>
                    <a:pt x="3180" y="862"/>
                  </a:lnTo>
                  <a:lnTo>
                    <a:pt x="3180" y="862"/>
                  </a:lnTo>
                  <a:lnTo>
                    <a:pt x="3034" y="772"/>
                  </a:lnTo>
                  <a:lnTo>
                    <a:pt x="2892" y="689"/>
                  </a:lnTo>
                  <a:lnTo>
                    <a:pt x="2756" y="610"/>
                  </a:lnTo>
                  <a:lnTo>
                    <a:pt x="2624" y="537"/>
                  </a:lnTo>
                  <a:lnTo>
                    <a:pt x="2497" y="470"/>
                  </a:lnTo>
                  <a:lnTo>
                    <a:pt x="2372" y="407"/>
                  </a:lnTo>
                  <a:lnTo>
                    <a:pt x="2252" y="348"/>
                  </a:lnTo>
                  <a:lnTo>
                    <a:pt x="2136" y="295"/>
                  </a:lnTo>
                  <a:lnTo>
                    <a:pt x="2023" y="247"/>
                  </a:lnTo>
                  <a:lnTo>
                    <a:pt x="1913" y="203"/>
                  </a:lnTo>
                  <a:lnTo>
                    <a:pt x="1806" y="164"/>
                  </a:lnTo>
                  <a:lnTo>
                    <a:pt x="1702" y="129"/>
                  </a:lnTo>
                  <a:lnTo>
                    <a:pt x="1602" y="98"/>
                  </a:lnTo>
                  <a:lnTo>
                    <a:pt x="1504" y="72"/>
                  </a:lnTo>
                  <a:lnTo>
                    <a:pt x="1409" y="51"/>
                  </a:lnTo>
                  <a:lnTo>
                    <a:pt x="1315" y="32"/>
                  </a:lnTo>
                  <a:lnTo>
                    <a:pt x="1225" y="19"/>
                  </a:lnTo>
                  <a:lnTo>
                    <a:pt x="1136" y="9"/>
                  </a:lnTo>
                  <a:lnTo>
                    <a:pt x="1048" y="3"/>
                  </a:lnTo>
                  <a:lnTo>
                    <a:pt x="962" y="0"/>
                  </a:lnTo>
                  <a:lnTo>
                    <a:pt x="879" y="1"/>
                  </a:lnTo>
                  <a:lnTo>
                    <a:pt x="796" y="6"/>
                  </a:lnTo>
                  <a:lnTo>
                    <a:pt x="714" y="14"/>
                  </a:lnTo>
                  <a:lnTo>
                    <a:pt x="633" y="26"/>
                  </a:lnTo>
                  <a:lnTo>
                    <a:pt x="553" y="40"/>
                  </a:lnTo>
                  <a:lnTo>
                    <a:pt x="474" y="58"/>
                  </a:lnTo>
                  <a:lnTo>
                    <a:pt x="394" y="79"/>
                  </a:lnTo>
                  <a:lnTo>
                    <a:pt x="315" y="101"/>
                  </a:lnTo>
                  <a:lnTo>
                    <a:pt x="238" y="129"/>
                  </a:lnTo>
                  <a:lnTo>
                    <a:pt x="158" y="158"/>
                  </a:lnTo>
                  <a:lnTo>
                    <a:pt x="79" y="190"/>
                  </a:lnTo>
                  <a:lnTo>
                    <a:pt x="0" y="22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57826" name="Freeform 34"/>
            <p:cNvSpPr>
              <a:spLocks/>
            </p:cNvSpPr>
            <p:nvPr userDrawn="1"/>
          </p:nvSpPr>
          <p:spPr bwMode="auto">
            <a:xfrm>
              <a:off x="752" y="1144"/>
              <a:ext cx="5459" cy="573"/>
            </a:xfrm>
            <a:custGeom>
              <a:avLst/>
              <a:gdLst/>
              <a:ahLst/>
              <a:cxnLst>
                <a:cxn ang="0">
                  <a:pos x="5459" y="335"/>
                </a:cxn>
                <a:cxn ang="0">
                  <a:pos x="5427" y="395"/>
                </a:cxn>
                <a:cxn ang="0">
                  <a:pos x="5385" y="461"/>
                </a:cxn>
                <a:cxn ang="0">
                  <a:pos x="5328" y="545"/>
                </a:cxn>
                <a:cxn ang="0">
                  <a:pos x="5253" y="639"/>
                </a:cxn>
                <a:cxn ang="0">
                  <a:pos x="5160" y="739"/>
                </a:cxn>
                <a:cxn ang="0">
                  <a:pos x="5080" y="815"/>
                </a:cxn>
                <a:cxn ang="0">
                  <a:pos x="5019" y="863"/>
                </a:cxn>
                <a:cxn ang="0">
                  <a:pos x="4955" y="912"/>
                </a:cxn>
                <a:cxn ang="0">
                  <a:pos x="4885" y="957"/>
                </a:cxn>
                <a:cxn ang="0">
                  <a:pos x="4812" y="999"/>
                </a:cxn>
                <a:cxn ang="0">
                  <a:pos x="4734" y="1036"/>
                </a:cxn>
                <a:cxn ang="0">
                  <a:pos x="4651" y="1070"/>
                </a:cxn>
                <a:cxn ang="0">
                  <a:pos x="4562" y="1098"/>
                </a:cxn>
                <a:cxn ang="0">
                  <a:pos x="4469" y="1120"/>
                </a:cxn>
                <a:cxn ang="0">
                  <a:pos x="4372" y="1136"/>
                </a:cxn>
                <a:cxn ang="0">
                  <a:pos x="4268" y="1144"/>
                </a:cxn>
                <a:cxn ang="0">
                  <a:pos x="4161" y="1144"/>
                </a:cxn>
                <a:cxn ang="0">
                  <a:pos x="4047" y="1136"/>
                </a:cxn>
                <a:cxn ang="0">
                  <a:pos x="3929" y="1119"/>
                </a:cxn>
                <a:cxn ang="0">
                  <a:pos x="3807" y="1090"/>
                </a:cxn>
                <a:cxn ang="0">
                  <a:pos x="3677" y="1051"/>
                </a:cxn>
                <a:cxn ang="0">
                  <a:pos x="3544" y="1001"/>
                </a:cxn>
                <a:cxn ang="0">
                  <a:pos x="3405" y="938"/>
                </a:cxn>
                <a:cxn ang="0">
                  <a:pos x="3261" y="862"/>
                </a:cxn>
                <a:cxn ang="0">
                  <a:pos x="3187" y="820"/>
                </a:cxn>
                <a:cxn ang="0">
                  <a:pos x="2899" y="652"/>
                </a:cxn>
                <a:cxn ang="0">
                  <a:pos x="2628" y="505"/>
                </a:cxn>
                <a:cxn ang="0">
                  <a:pos x="2374" y="379"/>
                </a:cxn>
                <a:cxn ang="0">
                  <a:pos x="2135" y="273"/>
                </a:cxn>
                <a:cxn ang="0">
                  <a:pos x="1911" y="184"/>
                </a:cxn>
                <a:cxn ang="0">
                  <a:pos x="1700" y="114"/>
                </a:cxn>
                <a:cxn ang="0">
                  <a:pos x="1500" y="61"/>
                </a:cxn>
                <a:cxn ang="0">
                  <a:pos x="1312" y="25"/>
                </a:cxn>
                <a:cxn ang="0">
                  <a:pos x="1131" y="4"/>
                </a:cxn>
                <a:cxn ang="0">
                  <a:pos x="958" y="0"/>
                </a:cxn>
                <a:cxn ang="0">
                  <a:pos x="791" y="8"/>
                </a:cxn>
                <a:cxn ang="0">
                  <a:pos x="628" y="32"/>
                </a:cxn>
                <a:cxn ang="0">
                  <a:pos x="470" y="67"/>
                </a:cxn>
                <a:cxn ang="0">
                  <a:pos x="313" y="114"/>
                </a:cxn>
                <a:cxn ang="0">
                  <a:pos x="156" y="174"/>
                </a:cxn>
                <a:cxn ang="0">
                  <a:pos x="0" y="243"/>
                </a:cxn>
              </a:cxnLst>
              <a:rect l="0" t="0" r="r" b="b"/>
              <a:pathLst>
                <a:path w="5459" h="1144">
                  <a:moveTo>
                    <a:pt x="5459" y="335"/>
                  </a:moveTo>
                  <a:lnTo>
                    <a:pt x="5459" y="335"/>
                  </a:lnTo>
                  <a:lnTo>
                    <a:pt x="5450" y="352"/>
                  </a:lnTo>
                  <a:lnTo>
                    <a:pt x="5427" y="395"/>
                  </a:lnTo>
                  <a:lnTo>
                    <a:pt x="5409" y="426"/>
                  </a:lnTo>
                  <a:lnTo>
                    <a:pt x="5385" y="461"/>
                  </a:lnTo>
                  <a:lnTo>
                    <a:pt x="5359" y="502"/>
                  </a:lnTo>
                  <a:lnTo>
                    <a:pt x="5328" y="545"/>
                  </a:lnTo>
                  <a:lnTo>
                    <a:pt x="5292" y="591"/>
                  </a:lnTo>
                  <a:lnTo>
                    <a:pt x="5253" y="639"/>
                  </a:lnTo>
                  <a:lnTo>
                    <a:pt x="5209" y="689"/>
                  </a:lnTo>
                  <a:lnTo>
                    <a:pt x="5160" y="739"/>
                  </a:lnTo>
                  <a:lnTo>
                    <a:pt x="5108" y="791"/>
                  </a:lnTo>
                  <a:lnTo>
                    <a:pt x="5080" y="815"/>
                  </a:lnTo>
                  <a:lnTo>
                    <a:pt x="5049" y="839"/>
                  </a:lnTo>
                  <a:lnTo>
                    <a:pt x="5019" y="863"/>
                  </a:lnTo>
                  <a:lnTo>
                    <a:pt x="4988" y="888"/>
                  </a:lnTo>
                  <a:lnTo>
                    <a:pt x="4955" y="912"/>
                  </a:lnTo>
                  <a:lnTo>
                    <a:pt x="4921" y="935"/>
                  </a:lnTo>
                  <a:lnTo>
                    <a:pt x="4885" y="957"/>
                  </a:lnTo>
                  <a:lnTo>
                    <a:pt x="4849" y="978"/>
                  </a:lnTo>
                  <a:lnTo>
                    <a:pt x="4812" y="999"/>
                  </a:lnTo>
                  <a:lnTo>
                    <a:pt x="4773" y="1018"/>
                  </a:lnTo>
                  <a:lnTo>
                    <a:pt x="4734" y="1036"/>
                  </a:lnTo>
                  <a:lnTo>
                    <a:pt x="4692" y="1054"/>
                  </a:lnTo>
                  <a:lnTo>
                    <a:pt x="4651" y="1070"/>
                  </a:lnTo>
                  <a:lnTo>
                    <a:pt x="4606" y="1085"/>
                  </a:lnTo>
                  <a:lnTo>
                    <a:pt x="4562" y="1098"/>
                  </a:lnTo>
                  <a:lnTo>
                    <a:pt x="4516" y="1111"/>
                  </a:lnTo>
                  <a:lnTo>
                    <a:pt x="4469" y="1120"/>
                  </a:lnTo>
                  <a:lnTo>
                    <a:pt x="4420" y="1128"/>
                  </a:lnTo>
                  <a:lnTo>
                    <a:pt x="4372" y="1136"/>
                  </a:lnTo>
                  <a:lnTo>
                    <a:pt x="4320" y="1141"/>
                  </a:lnTo>
                  <a:lnTo>
                    <a:pt x="4268" y="1144"/>
                  </a:lnTo>
                  <a:lnTo>
                    <a:pt x="4215" y="1144"/>
                  </a:lnTo>
                  <a:lnTo>
                    <a:pt x="4161" y="1144"/>
                  </a:lnTo>
                  <a:lnTo>
                    <a:pt x="4105" y="1141"/>
                  </a:lnTo>
                  <a:lnTo>
                    <a:pt x="4047" y="1136"/>
                  </a:lnTo>
                  <a:lnTo>
                    <a:pt x="3988" y="1128"/>
                  </a:lnTo>
                  <a:lnTo>
                    <a:pt x="3929" y="1119"/>
                  </a:lnTo>
                  <a:lnTo>
                    <a:pt x="3869" y="1106"/>
                  </a:lnTo>
                  <a:lnTo>
                    <a:pt x="3807" y="1090"/>
                  </a:lnTo>
                  <a:lnTo>
                    <a:pt x="3743" y="1072"/>
                  </a:lnTo>
                  <a:lnTo>
                    <a:pt x="3677" y="1051"/>
                  </a:lnTo>
                  <a:lnTo>
                    <a:pt x="3612" y="1027"/>
                  </a:lnTo>
                  <a:lnTo>
                    <a:pt x="3544" y="1001"/>
                  </a:lnTo>
                  <a:lnTo>
                    <a:pt x="3476" y="970"/>
                  </a:lnTo>
                  <a:lnTo>
                    <a:pt x="3405" y="938"/>
                  </a:lnTo>
                  <a:lnTo>
                    <a:pt x="3335" y="902"/>
                  </a:lnTo>
                  <a:lnTo>
                    <a:pt x="3261" y="862"/>
                  </a:lnTo>
                  <a:lnTo>
                    <a:pt x="3187" y="820"/>
                  </a:lnTo>
                  <a:lnTo>
                    <a:pt x="3187" y="820"/>
                  </a:lnTo>
                  <a:lnTo>
                    <a:pt x="3040" y="733"/>
                  </a:lnTo>
                  <a:lnTo>
                    <a:pt x="2899" y="652"/>
                  </a:lnTo>
                  <a:lnTo>
                    <a:pt x="2761" y="576"/>
                  </a:lnTo>
                  <a:lnTo>
                    <a:pt x="2628" y="505"/>
                  </a:lnTo>
                  <a:lnTo>
                    <a:pt x="2499" y="439"/>
                  </a:lnTo>
                  <a:lnTo>
                    <a:pt x="2374" y="379"/>
                  </a:lnTo>
                  <a:lnTo>
                    <a:pt x="2253" y="323"/>
                  </a:lnTo>
                  <a:lnTo>
                    <a:pt x="2135" y="273"/>
                  </a:lnTo>
                  <a:lnTo>
                    <a:pt x="2022" y="226"/>
                  </a:lnTo>
                  <a:lnTo>
                    <a:pt x="1911" y="184"/>
                  </a:lnTo>
                  <a:lnTo>
                    <a:pt x="1804" y="147"/>
                  </a:lnTo>
                  <a:lnTo>
                    <a:pt x="1700" y="114"/>
                  </a:lnTo>
                  <a:lnTo>
                    <a:pt x="1599" y="85"/>
                  </a:lnTo>
                  <a:lnTo>
                    <a:pt x="1500" y="61"/>
                  </a:lnTo>
                  <a:lnTo>
                    <a:pt x="1405" y="40"/>
                  </a:lnTo>
                  <a:lnTo>
                    <a:pt x="1312" y="25"/>
                  </a:lnTo>
                  <a:lnTo>
                    <a:pt x="1220" y="13"/>
                  </a:lnTo>
                  <a:lnTo>
                    <a:pt x="1131" y="4"/>
                  </a:lnTo>
                  <a:lnTo>
                    <a:pt x="1044" y="0"/>
                  </a:lnTo>
                  <a:lnTo>
                    <a:pt x="958" y="0"/>
                  </a:lnTo>
                  <a:lnTo>
                    <a:pt x="874" y="1"/>
                  </a:lnTo>
                  <a:lnTo>
                    <a:pt x="791" y="8"/>
                  </a:lnTo>
                  <a:lnTo>
                    <a:pt x="709" y="17"/>
                  </a:lnTo>
                  <a:lnTo>
                    <a:pt x="628" y="32"/>
                  </a:lnTo>
                  <a:lnTo>
                    <a:pt x="549" y="48"/>
                  </a:lnTo>
                  <a:lnTo>
                    <a:pt x="470" y="67"/>
                  </a:lnTo>
                  <a:lnTo>
                    <a:pt x="391" y="88"/>
                  </a:lnTo>
                  <a:lnTo>
                    <a:pt x="313" y="114"/>
                  </a:lnTo>
                  <a:lnTo>
                    <a:pt x="234" y="143"/>
                  </a:lnTo>
                  <a:lnTo>
                    <a:pt x="156" y="174"/>
                  </a:lnTo>
                  <a:lnTo>
                    <a:pt x="77" y="208"/>
                  </a:lnTo>
                  <a:lnTo>
                    <a:pt x="0" y="243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57827" name="Freeform 35"/>
            <p:cNvSpPr>
              <a:spLocks/>
            </p:cNvSpPr>
            <p:nvPr userDrawn="1"/>
          </p:nvSpPr>
          <p:spPr bwMode="auto">
            <a:xfrm>
              <a:off x="778" y="1160"/>
              <a:ext cx="5461" cy="544"/>
            </a:xfrm>
            <a:custGeom>
              <a:avLst/>
              <a:gdLst/>
              <a:ahLst/>
              <a:cxnLst>
                <a:cxn ang="0">
                  <a:pos x="5461" y="247"/>
                </a:cxn>
                <a:cxn ang="0">
                  <a:pos x="5429" y="308"/>
                </a:cxn>
                <a:cxn ang="0">
                  <a:pos x="5390" y="376"/>
                </a:cxn>
                <a:cxn ang="0">
                  <a:pos x="5333" y="460"/>
                </a:cxn>
                <a:cxn ang="0">
                  <a:pos x="5259" y="557"/>
                </a:cxn>
                <a:cxn ang="0">
                  <a:pos x="5168" y="659"/>
                </a:cxn>
                <a:cxn ang="0">
                  <a:pos x="5088" y="736"/>
                </a:cxn>
                <a:cxn ang="0">
                  <a:pos x="5029" y="788"/>
                </a:cxn>
                <a:cxn ang="0">
                  <a:pos x="4965" y="836"/>
                </a:cxn>
                <a:cxn ang="0">
                  <a:pos x="4897" y="883"/>
                </a:cxn>
                <a:cxn ang="0">
                  <a:pos x="4823" y="927"/>
                </a:cxn>
                <a:cxn ang="0">
                  <a:pos x="4746" y="965"/>
                </a:cxn>
                <a:cxn ang="0">
                  <a:pos x="4662" y="1001"/>
                </a:cxn>
                <a:cxn ang="0">
                  <a:pos x="4575" y="1032"/>
                </a:cxn>
                <a:cxn ang="0">
                  <a:pos x="4483" y="1056"/>
                </a:cxn>
                <a:cxn ang="0">
                  <a:pos x="4385" y="1074"/>
                </a:cxn>
                <a:cxn ang="0">
                  <a:pos x="4282" y="1083"/>
                </a:cxn>
                <a:cxn ang="0">
                  <a:pos x="4175" y="1087"/>
                </a:cxn>
                <a:cxn ang="0">
                  <a:pos x="4061" y="1080"/>
                </a:cxn>
                <a:cxn ang="0">
                  <a:pos x="3943" y="1064"/>
                </a:cxn>
                <a:cxn ang="0">
                  <a:pos x="3819" y="1038"/>
                </a:cxn>
                <a:cxn ang="0">
                  <a:pos x="3690" y="1003"/>
                </a:cxn>
                <a:cxn ang="0">
                  <a:pos x="3556" y="954"/>
                </a:cxn>
                <a:cxn ang="0">
                  <a:pos x="3417" y="894"/>
                </a:cxn>
                <a:cxn ang="0">
                  <a:pos x="3271" y="820"/>
                </a:cxn>
                <a:cxn ang="0">
                  <a:pos x="3196" y="780"/>
                </a:cxn>
                <a:cxn ang="0">
                  <a:pos x="2904" y="617"/>
                </a:cxn>
                <a:cxn ang="0">
                  <a:pos x="2632" y="475"/>
                </a:cxn>
                <a:cxn ang="0">
                  <a:pos x="2377" y="354"/>
                </a:cxn>
                <a:cxn ang="0">
                  <a:pos x="2137" y="250"/>
                </a:cxn>
                <a:cxn ang="0">
                  <a:pos x="1912" y="166"/>
                </a:cxn>
                <a:cxn ang="0">
                  <a:pos x="1699" y="100"/>
                </a:cxn>
                <a:cxn ang="0">
                  <a:pos x="1499" y="52"/>
                </a:cxn>
                <a:cxn ang="0">
                  <a:pos x="1309" y="19"/>
                </a:cxn>
                <a:cxn ang="0">
                  <a:pos x="1129" y="2"/>
                </a:cxn>
                <a:cxn ang="0">
                  <a:pos x="955" y="0"/>
                </a:cxn>
                <a:cxn ang="0">
                  <a:pos x="789" y="13"/>
                </a:cxn>
                <a:cxn ang="0">
                  <a:pos x="626" y="39"/>
                </a:cxn>
                <a:cxn ang="0">
                  <a:pos x="468" y="77"/>
                </a:cxn>
                <a:cxn ang="0">
                  <a:pos x="312" y="129"/>
                </a:cxn>
                <a:cxn ang="0">
                  <a:pos x="157" y="192"/>
                </a:cxn>
                <a:cxn ang="0">
                  <a:pos x="0" y="266"/>
                </a:cxn>
              </a:cxnLst>
              <a:rect l="0" t="0" r="r" b="b"/>
              <a:pathLst>
                <a:path w="5461" h="1087">
                  <a:moveTo>
                    <a:pt x="5461" y="247"/>
                  </a:moveTo>
                  <a:lnTo>
                    <a:pt x="5461" y="247"/>
                  </a:lnTo>
                  <a:lnTo>
                    <a:pt x="5452" y="263"/>
                  </a:lnTo>
                  <a:lnTo>
                    <a:pt x="5429" y="308"/>
                  </a:lnTo>
                  <a:lnTo>
                    <a:pt x="5411" y="339"/>
                  </a:lnTo>
                  <a:lnTo>
                    <a:pt x="5390" y="376"/>
                  </a:lnTo>
                  <a:lnTo>
                    <a:pt x="5363" y="417"/>
                  </a:lnTo>
                  <a:lnTo>
                    <a:pt x="5333" y="460"/>
                  </a:lnTo>
                  <a:lnTo>
                    <a:pt x="5298" y="507"/>
                  </a:lnTo>
                  <a:lnTo>
                    <a:pt x="5259" y="557"/>
                  </a:lnTo>
                  <a:lnTo>
                    <a:pt x="5216" y="607"/>
                  </a:lnTo>
                  <a:lnTo>
                    <a:pt x="5168" y="659"/>
                  </a:lnTo>
                  <a:lnTo>
                    <a:pt x="5116" y="710"/>
                  </a:lnTo>
                  <a:lnTo>
                    <a:pt x="5088" y="736"/>
                  </a:lnTo>
                  <a:lnTo>
                    <a:pt x="5059" y="762"/>
                  </a:lnTo>
                  <a:lnTo>
                    <a:pt x="5029" y="788"/>
                  </a:lnTo>
                  <a:lnTo>
                    <a:pt x="4998" y="812"/>
                  </a:lnTo>
                  <a:lnTo>
                    <a:pt x="4965" y="836"/>
                  </a:lnTo>
                  <a:lnTo>
                    <a:pt x="4932" y="859"/>
                  </a:lnTo>
                  <a:lnTo>
                    <a:pt x="4897" y="883"/>
                  </a:lnTo>
                  <a:lnTo>
                    <a:pt x="4861" y="904"/>
                  </a:lnTo>
                  <a:lnTo>
                    <a:pt x="4823" y="927"/>
                  </a:lnTo>
                  <a:lnTo>
                    <a:pt x="4786" y="946"/>
                  </a:lnTo>
                  <a:lnTo>
                    <a:pt x="4746" y="965"/>
                  </a:lnTo>
                  <a:lnTo>
                    <a:pt x="4705" y="985"/>
                  </a:lnTo>
                  <a:lnTo>
                    <a:pt x="4662" y="1001"/>
                  </a:lnTo>
                  <a:lnTo>
                    <a:pt x="4619" y="1017"/>
                  </a:lnTo>
                  <a:lnTo>
                    <a:pt x="4575" y="1032"/>
                  </a:lnTo>
                  <a:lnTo>
                    <a:pt x="4529" y="1045"/>
                  </a:lnTo>
                  <a:lnTo>
                    <a:pt x="4483" y="1056"/>
                  </a:lnTo>
                  <a:lnTo>
                    <a:pt x="4435" y="1066"/>
                  </a:lnTo>
                  <a:lnTo>
                    <a:pt x="4385" y="1074"/>
                  </a:lnTo>
                  <a:lnTo>
                    <a:pt x="4335" y="1080"/>
                  </a:lnTo>
                  <a:lnTo>
                    <a:pt x="4282" y="1083"/>
                  </a:lnTo>
                  <a:lnTo>
                    <a:pt x="4229" y="1087"/>
                  </a:lnTo>
                  <a:lnTo>
                    <a:pt x="4175" y="1087"/>
                  </a:lnTo>
                  <a:lnTo>
                    <a:pt x="4118" y="1083"/>
                  </a:lnTo>
                  <a:lnTo>
                    <a:pt x="4061" y="1080"/>
                  </a:lnTo>
                  <a:lnTo>
                    <a:pt x="4003" y="1074"/>
                  </a:lnTo>
                  <a:lnTo>
                    <a:pt x="3943" y="1064"/>
                  </a:lnTo>
                  <a:lnTo>
                    <a:pt x="3882" y="1053"/>
                  </a:lnTo>
                  <a:lnTo>
                    <a:pt x="3819" y="1038"/>
                  </a:lnTo>
                  <a:lnTo>
                    <a:pt x="3756" y="1022"/>
                  </a:lnTo>
                  <a:lnTo>
                    <a:pt x="3690" y="1003"/>
                  </a:lnTo>
                  <a:lnTo>
                    <a:pt x="3624" y="980"/>
                  </a:lnTo>
                  <a:lnTo>
                    <a:pt x="3556" y="954"/>
                  </a:lnTo>
                  <a:lnTo>
                    <a:pt x="3488" y="925"/>
                  </a:lnTo>
                  <a:lnTo>
                    <a:pt x="3417" y="894"/>
                  </a:lnTo>
                  <a:lnTo>
                    <a:pt x="3345" y="859"/>
                  </a:lnTo>
                  <a:lnTo>
                    <a:pt x="3271" y="820"/>
                  </a:lnTo>
                  <a:lnTo>
                    <a:pt x="3196" y="780"/>
                  </a:lnTo>
                  <a:lnTo>
                    <a:pt x="3196" y="780"/>
                  </a:lnTo>
                  <a:lnTo>
                    <a:pt x="3049" y="696"/>
                  </a:lnTo>
                  <a:lnTo>
                    <a:pt x="2904" y="617"/>
                  </a:lnTo>
                  <a:lnTo>
                    <a:pt x="2766" y="542"/>
                  </a:lnTo>
                  <a:lnTo>
                    <a:pt x="2632" y="475"/>
                  </a:lnTo>
                  <a:lnTo>
                    <a:pt x="2502" y="412"/>
                  </a:lnTo>
                  <a:lnTo>
                    <a:pt x="2377" y="354"/>
                  </a:lnTo>
                  <a:lnTo>
                    <a:pt x="2255" y="299"/>
                  </a:lnTo>
                  <a:lnTo>
                    <a:pt x="2137" y="250"/>
                  </a:lnTo>
                  <a:lnTo>
                    <a:pt x="2021" y="207"/>
                  </a:lnTo>
                  <a:lnTo>
                    <a:pt x="1912" y="166"/>
                  </a:lnTo>
                  <a:lnTo>
                    <a:pt x="1803" y="131"/>
                  </a:lnTo>
                  <a:lnTo>
                    <a:pt x="1699" y="100"/>
                  </a:lnTo>
                  <a:lnTo>
                    <a:pt x="1598" y="74"/>
                  </a:lnTo>
                  <a:lnTo>
                    <a:pt x="1499" y="52"/>
                  </a:lnTo>
                  <a:lnTo>
                    <a:pt x="1402" y="34"/>
                  </a:lnTo>
                  <a:lnTo>
                    <a:pt x="1309" y="19"/>
                  </a:lnTo>
                  <a:lnTo>
                    <a:pt x="1218" y="8"/>
                  </a:lnTo>
                  <a:lnTo>
                    <a:pt x="1129" y="2"/>
                  </a:lnTo>
                  <a:lnTo>
                    <a:pt x="1041" y="0"/>
                  </a:lnTo>
                  <a:lnTo>
                    <a:pt x="955" y="0"/>
                  </a:lnTo>
                  <a:lnTo>
                    <a:pt x="872" y="5"/>
                  </a:lnTo>
                  <a:lnTo>
                    <a:pt x="789" y="13"/>
                  </a:lnTo>
                  <a:lnTo>
                    <a:pt x="707" y="24"/>
                  </a:lnTo>
                  <a:lnTo>
                    <a:pt x="626" y="39"/>
                  </a:lnTo>
                  <a:lnTo>
                    <a:pt x="547" y="56"/>
                  </a:lnTo>
                  <a:lnTo>
                    <a:pt x="468" y="77"/>
                  </a:lnTo>
                  <a:lnTo>
                    <a:pt x="390" y="102"/>
                  </a:lnTo>
                  <a:lnTo>
                    <a:pt x="312" y="129"/>
                  </a:lnTo>
                  <a:lnTo>
                    <a:pt x="235" y="160"/>
                  </a:lnTo>
                  <a:lnTo>
                    <a:pt x="157" y="192"/>
                  </a:lnTo>
                  <a:lnTo>
                    <a:pt x="78" y="228"/>
                  </a:lnTo>
                  <a:lnTo>
                    <a:pt x="0" y="26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57828" name="Freeform 36"/>
            <p:cNvSpPr>
              <a:spLocks/>
            </p:cNvSpPr>
            <p:nvPr userDrawn="1"/>
          </p:nvSpPr>
          <p:spPr bwMode="auto">
            <a:xfrm>
              <a:off x="806" y="1176"/>
              <a:ext cx="5459" cy="514"/>
            </a:xfrm>
            <a:custGeom>
              <a:avLst/>
              <a:gdLst/>
              <a:ahLst/>
              <a:cxnLst>
                <a:cxn ang="0">
                  <a:pos x="5459" y="159"/>
                </a:cxn>
                <a:cxn ang="0">
                  <a:pos x="5428" y="221"/>
                </a:cxn>
                <a:cxn ang="0">
                  <a:pos x="5390" y="290"/>
                </a:cxn>
                <a:cxn ang="0">
                  <a:pos x="5334" y="376"/>
                </a:cxn>
                <a:cxn ang="0">
                  <a:pos x="5262" y="474"/>
                </a:cxn>
                <a:cxn ang="0">
                  <a:pos x="5173" y="579"/>
                </a:cxn>
                <a:cxn ang="0">
                  <a:pos x="5094" y="658"/>
                </a:cxn>
                <a:cxn ang="0">
                  <a:pos x="5035" y="710"/>
                </a:cxn>
                <a:cxn ang="0">
                  <a:pos x="4973" y="762"/>
                </a:cxn>
                <a:cxn ang="0">
                  <a:pos x="4905" y="809"/>
                </a:cxn>
                <a:cxn ang="0">
                  <a:pos x="4833" y="854"/>
                </a:cxn>
                <a:cxn ang="0">
                  <a:pos x="4755" y="896"/>
                </a:cxn>
                <a:cxn ang="0">
                  <a:pos x="4673" y="933"/>
                </a:cxn>
                <a:cxn ang="0">
                  <a:pos x="4586" y="965"/>
                </a:cxn>
                <a:cxn ang="0">
                  <a:pos x="4494" y="991"/>
                </a:cxn>
                <a:cxn ang="0">
                  <a:pos x="4395" y="1010"/>
                </a:cxn>
                <a:cxn ang="0">
                  <a:pos x="4294" y="1023"/>
                </a:cxn>
                <a:cxn ang="0">
                  <a:pos x="4186" y="1028"/>
                </a:cxn>
                <a:cxn ang="0">
                  <a:pos x="4072" y="1025"/>
                </a:cxn>
                <a:cxn ang="0">
                  <a:pos x="3954" y="1010"/>
                </a:cxn>
                <a:cxn ang="0">
                  <a:pos x="3830" y="988"/>
                </a:cxn>
                <a:cxn ang="0">
                  <a:pos x="3701" y="954"/>
                </a:cxn>
                <a:cxn ang="0">
                  <a:pos x="3567" y="909"/>
                </a:cxn>
                <a:cxn ang="0">
                  <a:pos x="3425" y="851"/>
                </a:cxn>
                <a:cxn ang="0">
                  <a:pos x="3279" y="779"/>
                </a:cxn>
                <a:cxn ang="0">
                  <a:pos x="3204" y="739"/>
                </a:cxn>
                <a:cxn ang="0">
                  <a:pos x="2910" y="582"/>
                </a:cxn>
                <a:cxn ang="0">
                  <a:pos x="2635" y="445"/>
                </a:cxn>
                <a:cxn ang="0">
                  <a:pos x="2377" y="327"/>
                </a:cxn>
                <a:cxn ang="0">
                  <a:pos x="2135" y="230"/>
                </a:cxn>
                <a:cxn ang="0">
                  <a:pos x="1909" y="150"/>
                </a:cxn>
                <a:cxn ang="0">
                  <a:pos x="1696" y="88"/>
                </a:cxn>
                <a:cxn ang="0">
                  <a:pos x="1495" y="43"/>
                </a:cxn>
                <a:cxn ang="0">
                  <a:pos x="1305" y="14"/>
                </a:cxn>
                <a:cxn ang="0">
                  <a:pos x="1124" y="1"/>
                </a:cxn>
                <a:cxn ang="0">
                  <a:pos x="951" y="3"/>
                </a:cxn>
                <a:cxn ang="0">
                  <a:pos x="784" y="19"/>
                </a:cxn>
                <a:cxn ang="0">
                  <a:pos x="623" y="48"/>
                </a:cxn>
                <a:cxn ang="0">
                  <a:pos x="465" y="92"/>
                </a:cxn>
                <a:cxn ang="0">
                  <a:pos x="309" y="145"/>
                </a:cxn>
                <a:cxn ang="0">
                  <a:pos x="155" y="211"/>
                </a:cxn>
                <a:cxn ang="0">
                  <a:pos x="0" y="289"/>
                </a:cxn>
              </a:cxnLst>
              <a:rect l="0" t="0" r="r" b="b"/>
              <a:pathLst>
                <a:path w="5459" h="1028">
                  <a:moveTo>
                    <a:pt x="5459" y="159"/>
                  </a:moveTo>
                  <a:lnTo>
                    <a:pt x="5459" y="159"/>
                  </a:lnTo>
                  <a:lnTo>
                    <a:pt x="5451" y="176"/>
                  </a:lnTo>
                  <a:lnTo>
                    <a:pt x="5428" y="221"/>
                  </a:lnTo>
                  <a:lnTo>
                    <a:pt x="5410" y="253"/>
                  </a:lnTo>
                  <a:lnTo>
                    <a:pt x="5390" y="290"/>
                  </a:lnTo>
                  <a:lnTo>
                    <a:pt x="5365" y="331"/>
                  </a:lnTo>
                  <a:lnTo>
                    <a:pt x="5334" y="376"/>
                  </a:lnTo>
                  <a:lnTo>
                    <a:pt x="5301" y="424"/>
                  </a:lnTo>
                  <a:lnTo>
                    <a:pt x="5262" y="474"/>
                  </a:lnTo>
                  <a:lnTo>
                    <a:pt x="5220" y="526"/>
                  </a:lnTo>
                  <a:lnTo>
                    <a:pt x="5173" y="579"/>
                  </a:lnTo>
                  <a:lnTo>
                    <a:pt x="5122" y="633"/>
                  </a:lnTo>
                  <a:lnTo>
                    <a:pt x="5094" y="658"/>
                  </a:lnTo>
                  <a:lnTo>
                    <a:pt x="5066" y="684"/>
                  </a:lnTo>
                  <a:lnTo>
                    <a:pt x="5035" y="710"/>
                  </a:lnTo>
                  <a:lnTo>
                    <a:pt x="5005" y="736"/>
                  </a:lnTo>
                  <a:lnTo>
                    <a:pt x="4973" y="762"/>
                  </a:lnTo>
                  <a:lnTo>
                    <a:pt x="4940" y="786"/>
                  </a:lnTo>
                  <a:lnTo>
                    <a:pt x="4905" y="809"/>
                  </a:lnTo>
                  <a:lnTo>
                    <a:pt x="4869" y="833"/>
                  </a:lnTo>
                  <a:lnTo>
                    <a:pt x="4833" y="854"/>
                  </a:lnTo>
                  <a:lnTo>
                    <a:pt x="4794" y="876"/>
                  </a:lnTo>
                  <a:lnTo>
                    <a:pt x="4755" y="896"/>
                  </a:lnTo>
                  <a:lnTo>
                    <a:pt x="4715" y="915"/>
                  </a:lnTo>
                  <a:lnTo>
                    <a:pt x="4673" y="933"/>
                  </a:lnTo>
                  <a:lnTo>
                    <a:pt x="4630" y="951"/>
                  </a:lnTo>
                  <a:lnTo>
                    <a:pt x="4586" y="965"/>
                  </a:lnTo>
                  <a:lnTo>
                    <a:pt x="4540" y="980"/>
                  </a:lnTo>
                  <a:lnTo>
                    <a:pt x="4494" y="991"/>
                  </a:lnTo>
                  <a:lnTo>
                    <a:pt x="4445" y="1002"/>
                  </a:lnTo>
                  <a:lnTo>
                    <a:pt x="4395" y="1010"/>
                  </a:lnTo>
                  <a:lnTo>
                    <a:pt x="4345" y="1018"/>
                  </a:lnTo>
                  <a:lnTo>
                    <a:pt x="4294" y="1023"/>
                  </a:lnTo>
                  <a:lnTo>
                    <a:pt x="4240" y="1027"/>
                  </a:lnTo>
                  <a:lnTo>
                    <a:pt x="4186" y="1028"/>
                  </a:lnTo>
                  <a:lnTo>
                    <a:pt x="4130" y="1028"/>
                  </a:lnTo>
                  <a:lnTo>
                    <a:pt x="4072" y="1025"/>
                  </a:lnTo>
                  <a:lnTo>
                    <a:pt x="4014" y="1018"/>
                  </a:lnTo>
                  <a:lnTo>
                    <a:pt x="3954" y="1010"/>
                  </a:lnTo>
                  <a:lnTo>
                    <a:pt x="3893" y="1001"/>
                  </a:lnTo>
                  <a:lnTo>
                    <a:pt x="3830" y="988"/>
                  </a:lnTo>
                  <a:lnTo>
                    <a:pt x="3766" y="972"/>
                  </a:lnTo>
                  <a:lnTo>
                    <a:pt x="3701" y="954"/>
                  </a:lnTo>
                  <a:lnTo>
                    <a:pt x="3635" y="933"/>
                  </a:lnTo>
                  <a:lnTo>
                    <a:pt x="3567" y="909"/>
                  </a:lnTo>
                  <a:lnTo>
                    <a:pt x="3496" y="881"/>
                  </a:lnTo>
                  <a:lnTo>
                    <a:pt x="3425" y="851"/>
                  </a:lnTo>
                  <a:lnTo>
                    <a:pt x="3353" y="817"/>
                  </a:lnTo>
                  <a:lnTo>
                    <a:pt x="3279" y="779"/>
                  </a:lnTo>
                  <a:lnTo>
                    <a:pt x="3204" y="739"/>
                  </a:lnTo>
                  <a:lnTo>
                    <a:pt x="3204" y="739"/>
                  </a:lnTo>
                  <a:lnTo>
                    <a:pt x="3054" y="658"/>
                  </a:lnTo>
                  <a:lnTo>
                    <a:pt x="2910" y="582"/>
                  </a:lnTo>
                  <a:lnTo>
                    <a:pt x="2770" y="511"/>
                  </a:lnTo>
                  <a:lnTo>
                    <a:pt x="2635" y="445"/>
                  </a:lnTo>
                  <a:lnTo>
                    <a:pt x="2503" y="384"/>
                  </a:lnTo>
                  <a:lnTo>
                    <a:pt x="2377" y="327"/>
                  </a:lnTo>
                  <a:lnTo>
                    <a:pt x="2254" y="277"/>
                  </a:lnTo>
                  <a:lnTo>
                    <a:pt x="2135" y="230"/>
                  </a:lnTo>
                  <a:lnTo>
                    <a:pt x="2021" y="189"/>
                  </a:lnTo>
                  <a:lnTo>
                    <a:pt x="1909" y="150"/>
                  </a:lnTo>
                  <a:lnTo>
                    <a:pt x="1800" y="117"/>
                  </a:lnTo>
                  <a:lnTo>
                    <a:pt x="1696" y="88"/>
                  </a:lnTo>
                  <a:lnTo>
                    <a:pt x="1595" y="64"/>
                  </a:lnTo>
                  <a:lnTo>
                    <a:pt x="1495" y="43"/>
                  </a:lnTo>
                  <a:lnTo>
                    <a:pt x="1399" y="27"/>
                  </a:lnTo>
                  <a:lnTo>
                    <a:pt x="1305" y="14"/>
                  </a:lnTo>
                  <a:lnTo>
                    <a:pt x="1213" y="6"/>
                  </a:lnTo>
                  <a:lnTo>
                    <a:pt x="1124" y="1"/>
                  </a:lnTo>
                  <a:lnTo>
                    <a:pt x="1037" y="0"/>
                  </a:lnTo>
                  <a:lnTo>
                    <a:pt x="951" y="3"/>
                  </a:lnTo>
                  <a:lnTo>
                    <a:pt x="867" y="9"/>
                  </a:lnTo>
                  <a:lnTo>
                    <a:pt x="784" y="19"/>
                  </a:lnTo>
                  <a:lnTo>
                    <a:pt x="704" y="32"/>
                  </a:lnTo>
                  <a:lnTo>
                    <a:pt x="623" y="48"/>
                  </a:lnTo>
                  <a:lnTo>
                    <a:pt x="544" y="67"/>
                  </a:lnTo>
                  <a:lnTo>
                    <a:pt x="465" y="92"/>
                  </a:lnTo>
                  <a:lnTo>
                    <a:pt x="387" y="117"/>
                  </a:lnTo>
                  <a:lnTo>
                    <a:pt x="309" y="145"/>
                  </a:lnTo>
                  <a:lnTo>
                    <a:pt x="232" y="177"/>
                  </a:lnTo>
                  <a:lnTo>
                    <a:pt x="155" y="211"/>
                  </a:lnTo>
                  <a:lnTo>
                    <a:pt x="77" y="248"/>
                  </a:lnTo>
                  <a:lnTo>
                    <a:pt x="0" y="289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57829" name="Freeform 37"/>
            <p:cNvSpPr>
              <a:spLocks/>
            </p:cNvSpPr>
            <p:nvPr userDrawn="1"/>
          </p:nvSpPr>
          <p:spPr bwMode="auto">
            <a:xfrm>
              <a:off x="835" y="1192"/>
              <a:ext cx="5455" cy="485"/>
            </a:xfrm>
            <a:custGeom>
              <a:avLst/>
              <a:gdLst/>
              <a:ahLst/>
              <a:cxnLst>
                <a:cxn ang="0">
                  <a:pos x="5455" y="71"/>
                </a:cxn>
                <a:cxn ang="0">
                  <a:pos x="5426" y="132"/>
                </a:cxn>
                <a:cxn ang="0">
                  <a:pos x="5388" y="203"/>
                </a:cxn>
                <a:cxn ang="0">
                  <a:pos x="5334" y="291"/>
                </a:cxn>
                <a:cxn ang="0">
                  <a:pos x="5263" y="391"/>
                </a:cxn>
                <a:cxn ang="0">
                  <a:pos x="5176" y="499"/>
                </a:cxn>
                <a:cxn ang="0">
                  <a:pos x="5098" y="580"/>
                </a:cxn>
                <a:cxn ang="0">
                  <a:pos x="5041" y="633"/>
                </a:cxn>
                <a:cxn ang="0">
                  <a:pos x="4979" y="685"/>
                </a:cxn>
                <a:cxn ang="0">
                  <a:pos x="4912" y="735"/>
                </a:cxn>
                <a:cxn ang="0">
                  <a:pos x="4840" y="781"/>
                </a:cxn>
                <a:cxn ang="0">
                  <a:pos x="4763" y="825"/>
                </a:cxn>
                <a:cxn ang="0">
                  <a:pos x="4682" y="864"/>
                </a:cxn>
                <a:cxn ang="0">
                  <a:pos x="4594" y="898"/>
                </a:cxn>
                <a:cxn ang="0">
                  <a:pos x="4502" y="927"/>
                </a:cxn>
                <a:cxn ang="0">
                  <a:pos x="4405" y="948"/>
                </a:cxn>
                <a:cxn ang="0">
                  <a:pos x="4304" y="962"/>
                </a:cxn>
                <a:cxn ang="0">
                  <a:pos x="4196" y="969"/>
                </a:cxn>
                <a:cxn ang="0">
                  <a:pos x="4083" y="967"/>
                </a:cxn>
                <a:cxn ang="0">
                  <a:pos x="3964" y="957"/>
                </a:cxn>
                <a:cxn ang="0">
                  <a:pos x="3840" y="936"/>
                </a:cxn>
                <a:cxn ang="0">
                  <a:pos x="3710" y="904"/>
                </a:cxn>
                <a:cxn ang="0">
                  <a:pos x="3574" y="861"/>
                </a:cxn>
                <a:cxn ang="0">
                  <a:pos x="3432" y="806"/>
                </a:cxn>
                <a:cxn ang="0">
                  <a:pos x="3285" y="738"/>
                </a:cxn>
                <a:cxn ang="0">
                  <a:pos x="3210" y="699"/>
                </a:cxn>
                <a:cxn ang="0">
                  <a:pos x="2913" y="547"/>
                </a:cxn>
                <a:cxn ang="0">
                  <a:pos x="2636" y="415"/>
                </a:cxn>
                <a:cxn ang="0">
                  <a:pos x="2377" y="302"/>
                </a:cxn>
                <a:cxn ang="0">
                  <a:pos x="2134" y="208"/>
                </a:cxn>
                <a:cxn ang="0">
                  <a:pos x="1906" y="132"/>
                </a:cxn>
                <a:cxn ang="0">
                  <a:pos x="1692" y="76"/>
                </a:cxn>
                <a:cxn ang="0">
                  <a:pos x="1491" y="34"/>
                </a:cxn>
                <a:cxn ang="0">
                  <a:pos x="1301" y="8"/>
                </a:cxn>
                <a:cxn ang="0">
                  <a:pos x="1119" y="0"/>
                </a:cxn>
                <a:cxn ang="0">
                  <a:pos x="945" y="5"/>
                </a:cxn>
                <a:cxn ang="0">
                  <a:pos x="780" y="24"/>
                </a:cxn>
                <a:cxn ang="0">
                  <a:pos x="619" y="56"/>
                </a:cxn>
                <a:cxn ang="0">
                  <a:pos x="461" y="103"/>
                </a:cxn>
                <a:cxn ang="0">
                  <a:pos x="307" y="161"/>
                </a:cxn>
                <a:cxn ang="0">
                  <a:pos x="153" y="231"/>
                </a:cxn>
                <a:cxn ang="0">
                  <a:pos x="0" y="312"/>
                </a:cxn>
              </a:cxnLst>
              <a:rect l="0" t="0" r="r" b="b"/>
              <a:pathLst>
                <a:path w="5455" h="970">
                  <a:moveTo>
                    <a:pt x="5455" y="71"/>
                  </a:moveTo>
                  <a:lnTo>
                    <a:pt x="5455" y="71"/>
                  </a:lnTo>
                  <a:lnTo>
                    <a:pt x="5448" y="87"/>
                  </a:lnTo>
                  <a:lnTo>
                    <a:pt x="5426" y="132"/>
                  </a:lnTo>
                  <a:lnTo>
                    <a:pt x="5409" y="165"/>
                  </a:lnTo>
                  <a:lnTo>
                    <a:pt x="5388" y="203"/>
                  </a:lnTo>
                  <a:lnTo>
                    <a:pt x="5363" y="245"/>
                  </a:lnTo>
                  <a:lnTo>
                    <a:pt x="5334" y="291"/>
                  </a:lnTo>
                  <a:lnTo>
                    <a:pt x="5301" y="339"/>
                  </a:lnTo>
                  <a:lnTo>
                    <a:pt x="5263" y="391"/>
                  </a:lnTo>
                  <a:lnTo>
                    <a:pt x="5222" y="444"/>
                  </a:lnTo>
                  <a:lnTo>
                    <a:pt x="5176" y="499"/>
                  </a:lnTo>
                  <a:lnTo>
                    <a:pt x="5126" y="552"/>
                  </a:lnTo>
                  <a:lnTo>
                    <a:pt x="5098" y="580"/>
                  </a:lnTo>
                  <a:lnTo>
                    <a:pt x="5070" y="607"/>
                  </a:lnTo>
                  <a:lnTo>
                    <a:pt x="5041" y="633"/>
                  </a:lnTo>
                  <a:lnTo>
                    <a:pt x="5011" y="659"/>
                  </a:lnTo>
                  <a:lnTo>
                    <a:pt x="4979" y="685"/>
                  </a:lnTo>
                  <a:lnTo>
                    <a:pt x="4945" y="710"/>
                  </a:lnTo>
                  <a:lnTo>
                    <a:pt x="4912" y="735"/>
                  </a:lnTo>
                  <a:lnTo>
                    <a:pt x="4876" y="759"/>
                  </a:lnTo>
                  <a:lnTo>
                    <a:pt x="4840" y="781"/>
                  </a:lnTo>
                  <a:lnTo>
                    <a:pt x="4802" y="804"/>
                  </a:lnTo>
                  <a:lnTo>
                    <a:pt x="4763" y="825"/>
                  </a:lnTo>
                  <a:lnTo>
                    <a:pt x="4723" y="844"/>
                  </a:lnTo>
                  <a:lnTo>
                    <a:pt x="4682" y="864"/>
                  </a:lnTo>
                  <a:lnTo>
                    <a:pt x="4639" y="882"/>
                  </a:lnTo>
                  <a:lnTo>
                    <a:pt x="4594" y="898"/>
                  </a:lnTo>
                  <a:lnTo>
                    <a:pt x="4550" y="912"/>
                  </a:lnTo>
                  <a:lnTo>
                    <a:pt x="4502" y="927"/>
                  </a:lnTo>
                  <a:lnTo>
                    <a:pt x="4455" y="938"/>
                  </a:lnTo>
                  <a:lnTo>
                    <a:pt x="4405" y="948"/>
                  </a:lnTo>
                  <a:lnTo>
                    <a:pt x="4355" y="956"/>
                  </a:lnTo>
                  <a:lnTo>
                    <a:pt x="4304" y="962"/>
                  </a:lnTo>
                  <a:lnTo>
                    <a:pt x="4250" y="967"/>
                  </a:lnTo>
                  <a:lnTo>
                    <a:pt x="4196" y="969"/>
                  </a:lnTo>
                  <a:lnTo>
                    <a:pt x="4140" y="970"/>
                  </a:lnTo>
                  <a:lnTo>
                    <a:pt x="4083" y="967"/>
                  </a:lnTo>
                  <a:lnTo>
                    <a:pt x="4023" y="964"/>
                  </a:lnTo>
                  <a:lnTo>
                    <a:pt x="3964" y="957"/>
                  </a:lnTo>
                  <a:lnTo>
                    <a:pt x="3903" y="948"/>
                  </a:lnTo>
                  <a:lnTo>
                    <a:pt x="3840" y="936"/>
                  </a:lnTo>
                  <a:lnTo>
                    <a:pt x="3775" y="922"/>
                  </a:lnTo>
                  <a:lnTo>
                    <a:pt x="3710" y="904"/>
                  </a:lnTo>
                  <a:lnTo>
                    <a:pt x="3643" y="885"/>
                  </a:lnTo>
                  <a:lnTo>
                    <a:pt x="3574" y="861"/>
                  </a:lnTo>
                  <a:lnTo>
                    <a:pt x="3504" y="835"/>
                  </a:lnTo>
                  <a:lnTo>
                    <a:pt x="3432" y="806"/>
                  </a:lnTo>
                  <a:lnTo>
                    <a:pt x="3360" y="773"/>
                  </a:lnTo>
                  <a:lnTo>
                    <a:pt x="3285" y="738"/>
                  </a:lnTo>
                  <a:lnTo>
                    <a:pt x="3210" y="699"/>
                  </a:lnTo>
                  <a:lnTo>
                    <a:pt x="3210" y="699"/>
                  </a:lnTo>
                  <a:lnTo>
                    <a:pt x="3059" y="620"/>
                  </a:lnTo>
                  <a:lnTo>
                    <a:pt x="2913" y="547"/>
                  </a:lnTo>
                  <a:lnTo>
                    <a:pt x="2772" y="478"/>
                  </a:lnTo>
                  <a:lnTo>
                    <a:pt x="2636" y="415"/>
                  </a:lnTo>
                  <a:lnTo>
                    <a:pt x="2505" y="357"/>
                  </a:lnTo>
                  <a:lnTo>
                    <a:pt x="2377" y="302"/>
                  </a:lnTo>
                  <a:lnTo>
                    <a:pt x="2253" y="253"/>
                  </a:lnTo>
                  <a:lnTo>
                    <a:pt x="2134" y="208"/>
                  </a:lnTo>
                  <a:lnTo>
                    <a:pt x="2019" y="169"/>
                  </a:lnTo>
                  <a:lnTo>
                    <a:pt x="1906" y="132"/>
                  </a:lnTo>
                  <a:lnTo>
                    <a:pt x="1798" y="102"/>
                  </a:lnTo>
                  <a:lnTo>
                    <a:pt x="1692" y="76"/>
                  </a:lnTo>
                  <a:lnTo>
                    <a:pt x="1590" y="52"/>
                  </a:lnTo>
                  <a:lnTo>
                    <a:pt x="1491" y="34"/>
                  </a:lnTo>
                  <a:lnTo>
                    <a:pt x="1394" y="19"/>
                  </a:lnTo>
                  <a:lnTo>
                    <a:pt x="1301" y="8"/>
                  </a:lnTo>
                  <a:lnTo>
                    <a:pt x="1209" y="2"/>
                  </a:lnTo>
                  <a:lnTo>
                    <a:pt x="1119" y="0"/>
                  </a:lnTo>
                  <a:lnTo>
                    <a:pt x="1031" y="0"/>
                  </a:lnTo>
                  <a:lnTo>
                    <a:pt x="945" y="5"/>
                  </a:lnTo>
                  <a:lnTo>
                    <a:pt x="862" y="13"/>
                  </a:lnTo>
                  <a:lnTo>
                    <a:pt x="780" y="24"/>
                  </a:lnTo>
                  <a:lnTo>
                    <a:pt x="698" y="39"/>
                  </a:lnTo>
                  <a:lnTo>
                    <a:pt x="619" y="56"/>
                  </a:lnTo>
                  <a:lnTo>
                    <a:pt x="540" y="79"/>
                  </a:lnTo>
                  <a:lnTo>
                    <a:pt x="461" y="103"/>
                  </a:lnTo>
                  <a:lnTo>
                    <a:pt x="384" y="131"/>
                  </a:lnTo>
                  <a:lnTo>
                    <a:pt x="307" y="161"/>
                  </a:lnTo>
                  <a:lnTo>
                    <a:pt x="230" y="194"/>
                  </a:lnTo>
                  <a:lnTo>
                    <a:pt x="153" y="231"/>
                  </a:lnTo>
                  <a:lnTo>
                    <a:pt x="76" y="270"/>
                  </a:lnTo>
                  <a:lnTo>
                    <a:pt x="0" y="31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57830" name="Freeform 38"/>
            <p:cNvSpPr>
              <a:spLocks/>
            </p:cNvSpPr>
            <p:nvPr userDrawn="1"/>
          </p:nvSpPr>
          <p:spPr bwMode="auto">
            <a:xfrm>
              <a:off x="864" y="1198"/>
              <a:ext cx="5451" cy="465"/>
            </a:xfrm>
            <a:custGeom>
              <a:avLst/>
              <a:gdLst/>
              <a:ahLst/>
              <a:cxnLst>
                <a:cxn ang="0">
                  <a:pos x="5451" y="0"/>
                </a:cxn>
                <a:cxn ang="0">
                  <a:pos x="5423" y="63"/>
                </a:cxn>
                <a:cxn ang="0">
                  <a:pos x="5386" y="134"/>
                </a:cxn>
                <a:cxn ang="0">
                  <a:pos x="5334" y="224"/>
                </a:cxn>
                <a:cxn ang="0">
                  <a:pos x="5265" y="326"/>
                </a:cxn>
                <a:cxn ang="0">
                  <a:pos x="5179" y="436"/>
                </a:cxn>
                <a:cxn ang="0">
                  <a:pos x="5102" y="518"/>
                </a:cxn>
                <a:cxn ang="0">
                  <a:pos x="5046" y="573"/>
                </a:cxn>
                <a:cxn ang="0">
                  <a:pos x="4983" y="628"/>
                </a:cxn>
                <a:cxn ang="0">
                  <a:pos x="4918" y="678"/>
                </a:cxn>
                <a:cxn ang="0">
                  <a:pos x="4847" y="726"/>
                </a:cxn>
                <a:cxn ang="0">
                  <a:pos x="4771" y="772"/>
                </a:cxn>
                <a:cxn ang="0">
                  <a:pos x="4689" y="814"/>
                </a:cxn>
                <a:cxn ang="0">
                  <a:pos x="4603" y="849"/>
                </a:cxn>
                <a:cxn ang="0">
                  <a:pos x="4512" y="880"/>
                </a:cxn>
                <a:cxn ang="0">
                  <a:pos x="4415" y="902"/>
                </a:cxn>
                <a:cxn ang="0">
                  <a:pos x="4312" y="920"/>
                </a:cxn>
                <a:cxn ang="0">
                  <a:pos x="4206" y="928"/>
                </a:cxn>
                <a:cxn ang="0">
                  <a:pos x="4092" y="930"/>
                </a:cxn>
                <a:cxn ang="0">
                  <a:pos x="3974" y="920"/>
                </a:cxn>
                <a:cxn ang="0">
                  <a:pos x="3849" y="902"/>
                </a:cxn>
                <a:cxn ang="0">
                  <a:pos x="3718" y="873"/>
                </a:cxn>
                <a:cxn ang="0">
                  <a:pos x="3582" y="833"/>
                </a:cxn>
                <a:cxn ang="0">
                  <a:pos x="3440" y="780"/>
                </a:cxn>
                <a:cxn ang="0">
                  <a:pos x="3292" y="715"/>
                </a:cxn>
                <a:cxn ang="0">
                  <a:pos x="3216" y="678"/>
                </a:cxn>
                <a:cxn ang="0">
                  <a:pos x="2917" y="531"/>
                </a:cxn>
                <a:cxn ang="0">
                  <a:pos x="2638" y="403"/>
                </a:cxn>
                <a:cxn ang="0">
                  <a:pos x="2377" y="295"/>
                </a:cxn>
                <a:cxn ang="0">
                  <a:pos x="2133" y="206"/>
                </a:cxn>
                <a:cxn ang="0">
                  <a:pos x="1903" y="135"/>
                </a:cxn>
                <a:cxn ang="0">
                  <a:pos x="1688" y="81"/>
                </a:cxn>
                <a:cxn ang="0">
                  <a:pos x="1487" y="43"/>
                </a:cxn>
                <a:cxn ang="0">
                  <a:pos x="1295" y="22"/>
                </a:cxn>
                <a:cxn ang="0">
                  <a:pos x="1115" y="16"/>
                </a:cxn>
                <a:cxn ang="0">
                  <a:pos x="941" y="26"/>
                </a:cxn>
                <a:cxn ang="0">
                  <a:pos x="775" y="48"/>
                </a:cxn>
                <a:cxn ang="0">
                  <a:pos x="615" y="85"/>
                </a:cxn>
                <a:cxn ang="0">
                  <a:pos x="458" y="134"/>
                </a:cxn>
                <a:cxn ang="0">
                  <a:pos x="304" y="195"/>
                </a:cxn>
                <a:cxn ang="0">
                  <a:pos x="153" y="268"/>
                </a:cxn>
                <a:cxn ang="0">
                  <a:pos x="0" y="352"/>
                </a:cxn>
              </a:cxnLst>
              <a:rect l="0" t="0" r="r" b="b"/>
              <a:pathLst>
                <a:path w="5451" h="930">
                  <a:moveTo>
                    <a:pt x="5451" y="0"/>
                  </a:moveTo>
                  <a:lnTo>
                    <a:pt x="5451" y="0"/>
                  </a:lnTo>
                  <a:lnTo>
                    <a:pt x="5444" y="18"/>
                  </a:lnTo>
                  <a:lnTo>
                    <a:pt x="5423" y="63"/>
                  </a:lnTo>
                  <a:lnTo>
                    <a:pt x="5406" y="97"/>
                  </a:lnTo>
                  <a:lnTo>
                    <a:pt x="5386" y="134"/>
                  </a:lnTo>
                  <a:lnTo>
                    <a:pt x="5362" y="177"/>
                  </a:lnTo>
                  <a:lnTo>
                    <a:pt x="5334" y="224"/>
                  </a:lnTo>
                  <a:lnTo>
                    <a:pt x="5301" y="274"/>
                  </a:lnTo>
                  <a:lnTo>
                    <a:pt x="5265" y="326"/>
                  </a:lnTo>
                  <a:lnTo>
                    <a:pt x="5223" y="381"/>
                  </a:lnTo>
                  <a:lnTo>
                    <a:pt x="5179" y="436"/>
                  </a:lnTo>
                  <a:lnTo>
                    <a:pt x="5129" y="491"/>
                  </a:lnTo>
                  <a:lnTo>
                    <a:pt x="5102" y="518"/>
                  </a:lnTo>
                  <a:lnTo>
                    <a:pt x="5075" y="546"/>
                  </a:lnTo>
                  <a:lnTo>
                    <a:pt x="5046" y="573"/>
                  </a:lnTo>
                  <a:lnTo>
                    <a:pt x="5015" y="600"/>
                  </a:lnTo>
                  <a:lnTo>
                    <a:pt x="4983" y="628"/>
                  </a:lnTo>
                  <a:lnTo>
                    <a:pt x="4951" y="654"/>
                  </a:lnTo>
                  <a:lnTo>
                    <a:pt x="4918" y="678"/>
                  </a:lnTo>
                  <a:lnTo>
                    <a:pt x="4883" y="704"/>
                  </a:lnTo>
                  <a:lnTo>
                    <a:pt x="4847" y="726"/>
                  </a:lnTo>
                  <a:lnTo>
                    <a:pt x="4809" y="751"/>
                  </a:lnTo>
                  <a:lnTo>
                    <a:pt x="4771" y="772"/>
                  </a:lnTo>
                  <a:lnTo>
                    <a:pt x="4730" y="793"/>
                  </a:lnTo>
                  <a:lnTo>
                    <a:pt x="4689" y="814"/>
                  </a:lnTo>
                  <a:lnTo>
                    <a:pt x="4647" y="831"/>
                  </a:lnTo>
                  <a:lnTo>
                    <a:pt x="4603" y="849"/>
                  </a:lnTo>
                  <a:lnTo>
                    <a:pt x="4558" y="865"/>
                  </a:lnTo>
                  <a:lnTo>
                    <a:pt x="4512" y="880"/>
                  </a:lnTo>
                  <a:lnTo>
                    <a:pt x="4464" y="891"/>
                  </a:lnTo>
                  <a:lnTo>
                    <a:pt x="4415" y="902"/>
                  </a:lnTo>
                  <a:lnTo>
                    <a:pt x="4365" y="912"/>
                  </a:lnTo>
                  <a:lnTo>
                    <a:pt x="4312" y="920"/>
                  </a:lnTo>
                  <a:lnTo>
                    <a:pt x="4260" y="925"/>
                  </a:lnTo>
                  <a:lnTo>
                    <a:pt x="4206" y="928"/>
                  </a:lnTo>
                  <a:lnTo>
                    <a:pt x="4150" y="930"/>
                  </a:lnTo>
                  <a:lnTo>
                    <a:pt x="4092" y="930"/>
                  </a:lnTo>
                  <a:lnTo>
                    <a:pt x="4033" y="927"/>
                  </a:lnTo>
                  <a:lnTo>
                    <a:pt x="3974" y="920"/>
                  </a:lnTo>
                  <a:lnTo>
                    <a:pt x="3911" y="912"/>
                  </a:lnTo>
                  <a:lnTo>
                    <a:pt x="3849" y="902"/>
                  </a:lnTo>
                  <a:lnTo>
                    <a:pt x="3785" y="889"/>
                  </a:lnTo>
                  <a:lnTo>
                    <a:pt x="3718" y="873"/>
                  </a:lnTo>
                  <a:lnTo>
                    <a:pt x="3652" y="854"/>
                  </a:lnTo>
                  <a:lnTo>
                    <a:pt x="3582" y="833"/>
                  </a:lnTo>
                  <a:lnTo>
                    <a:pt x="3511" y="809"/>
                  </a:lnTo>
                  <a:lnTo>
                    <a:pt x="3440" y="780"/>
                  </a:lnTo>
                  <a:lnTo>
                    <a:pt x="3367" y="749"/>
                  </a:lnTo>
                  <a:lnTo>
                    <a:pt x="3292" y="715"/>
                  </a:lnTo>
                  <a:lnTo>
                    <a:pt x="3216" y="678"/>
                  </a:lnTo>
                  <a:lnTo>
                    <a:pt x="3216" y="678"/>
                  </a:lnTo>
                  <a:lnTo>
                    <a:pt x="3063" y="602"/>
                  </a:lnTo>
                  <a:lnTo>
                    <a:pt x="2917" y="531"/>
                  </a:lnTo>
                  <a:lnTo>
                    <a:pt x="2774" y="465"/>
                  </a:lnTo>
                  <a:lnTo>
                    <a:pt x="2638" y="403"/>
                  </a:lnTo>
                  <a:lnTo>
                    <a:pt x="2505" y="347"/>
                  </a:lnTo>
                  <a:lnTo>
                    <a:pt x="2377" y="295"/>
                  </a:lnTo>
                  <a:lnTo>
                    <a:pt x="2252" y="248"/>
                  </a:lnTo>
                  <a:lnTo>
                    <a:pt x="2133" y="206"/>
                  </a:lnTo>
                  <a:lnTo>
                    <a:pt x="2016" y="168"/>
                  </a:lnTo>
                  <a:lnTo>
                    <a:pt x="1903" y="135"/>
                  </a:lnTo>
                  <a:lnTo>
                    <a:pt x="1795" y="106"/>
                  </a:lnTo>
                  <a:lnTo>
                    <a:pt x="1688" y="81"/>
                  </a:lnTo>
                  <a:lnTo>
                    <a:pt x="1587" y="60"/>
                  </a:lnTo>
                  <a:lnTo>
                    <a:pt x="1487" y="43"/>
                  </a:lnTo>
                  <a:lnTo>
                    <a:pt x="1390" y="30"/>
                  </a:lnTo>
                  <a:lnTo>
                    <a:pt x="1295" y="22"/>
                  </a:lnTo>
                  <a:lnTo>
                    <a:pt x="1204" y="18"/>
                  </a:lnTo>
                  <a:lnTo>
                    <a:pt x="1115" y="16"/>
                  </a:lnTo>
                  <a:lnTo>
                    <a:pt x="1027" y="19"/>
                  </a:lnTo>
                  <a:lnTo>
                    <a:pt x="941" y="26"/>
                  </a:lnTo>
                  <a:lnTo>
                    <a:pt x="858" y="35"/>
                  </a:lnTo>
                  <a:lnTo>
                    <a:pt x="775" y="48"/>
                  </a:lnTo>
                  <a:lnTo>
                    <a:pt x="694" y="64"/>
                  </a:lnTo>
                  <a:lnTo>
                    <a:pt x="615" y="85"/>
                  </a:lnTo>
                  <a:lnTo>
                    <a:pt x="536" y="108"/>
                  </a:lnTo>
                  <a:lnTo>
                    <a:pt x="458" y="134"/>
                  </a:lnTo>
                  <a:lnTo>
                    <a:pt x="382" y="163"/>
                  </a:lnTo>
                  <a:lnTo>
                    <a:pt x="304" y="195"/>
                  </a:lnTo>
                  <a:lnTo>
                    <a:pt x="228" y="231"/>
                  </a:lnTo>
                  <a:lnTo>
                    <a:pt x="153" y="268"/>
                  </a:lnTo>
                  <a:lnTo>
                    <a:pt x="76" y="310"/>
                  </a:lnTo>
                  <a:lnTo>
                    <a:pt x="0" y="35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57831" name="Freeform 39"/>
            <p:cNvSpPr>
              <a:spLocks/>
            </p:cNvSpPr>
            <p:nvPr userDrawn="1"/>
          </p:nvSpPr>
          <p:spPr bwMode="auto">
            <a:xfrm>
              <a:off x="893" y="1169"/>
              <a:ext cx="5447" cy="482"/>
            </a:xfrm>
            <a:custGeom>
              <a:avLst/>
              <a:gdLst/>
              <a:ahLst/>
              <a:cxnLst>
                <a:cxn ang="0">
                  <a:pos x="5447" y="0"/>
                </a:cxn>
                <a:cxn ang="0">
                  <a:pos x="5419" y="64"/>
                </a:cxn>
                <a:cxn ang="0">
                  <a:pos x="5383" y="137"/>
                </a:cxn>
                <a:cxn ang="0">
                  <a:pos x="5332" y="227"/>
                </a:cxn>
                <a:cxn ang="0">
                  <a:pos x="5265" y="332"/>
                </a:cxn>
                <a:cxn ang="0">
                  <a:pos x="5180" y="444"/>
                </a:cxn>
                <a:cxn ang="0">
                  <a:pos x="5105" y="529"/>
                </a:cxn>
                <a:cxn ang="0">
                  <a:pos x="5048" y="586"/>
                </a:cxn>
                <a:cxn ang="0">
                  <a:pos x="4989" y="641"/>
                </a:cxn>
                <a:cxn ang="0">
                  <a:pos x="4923" y="692"/>
                </a:cxn>
                <a:cxn ang="0">
                  <a:pos x="4853" y="744"/>
                </a:cxn>
                <a:cxn ang="0">
                  <a:pos x="4778" y="791"/>
                </a:cxn>
                <a:cxn ang="0">
                  <a:pos x="4697" y="833"/>
                </a:cxn>
                <a:cxn ang="0">
                  <a:pos x="4611" y="870"/>
                </a:cxn>
                <a:cxn ang="0">
                  <a:pos x="4521" y="902"/>
                </a:cxn>
                <a:cxn ang="0">
                  <a:pos x="4424" y="928"/>
                </a:cxn>
                <a:cxn ang="0">
                  <a:pos x="4322" y="947"/>
                </a:cxn>
                <a:cxn ang="0">
                  <a:pos x="4214" y="959"/>
                </a:cxn>
                <a:cxn ang="0">
                  <a:pos x="4102" y="962"/>
                </a:cxn>
                <a:cxn ang="0">
                  <a:pos x="3982" y="956"/>
                </a:cxn>
                <a:cxn ang="0">
                  <a:pos x="3857" y="939"/>
                </a:cxn>
                <a:cxn ang="0">
                  <a:pos x="3727" y="914"/>
                </a:cxn>
                <a:cxn ang="0">
                  <a:pos x="3591" y="875"/>
                </a:cxn>
                <a:cxn ang="0">
                  <a:pos x="3448" y="825"/>
                </a:cxn>
                <a:cxn ang="0">
                  <a:pos x="3298" y="763"/>
                </a:cxn>
                <a:cxn ang="0">
                  <a:pos x="3221" y="726"/>
                </a:cxn>
                <a:cxn ang="0">
                  <a:pos x="2920" y="586"/>
                </a:cxn>
                <a:cxn ang="0">
                  <a:pos x="2640" y="463"/>
                </a:cxn>
                <a:cxn ang="0">
                  <a:pos x="2376" y="360"/>
                </a:cxn>
                <a:cxn ang="0">
                  <a:pos x="2131" y="276"/>
                </a:cxn>
                <a:cxn ang="0">
                  <a:pos x="1901" y="208"/>
                </a:cxn>
                <a:cxn ang="0">
                  <a:pos x="1686" y="158"/>
                </a:cxn>
                <a:cxn ang="0">
                  <a:pos x="1483" y="124"/>
                </a:cxn>
                <a:cxn ang="0">
                  <a:pos x="1291" y="108"/>
                </a:cxn>
                <a:cxn ang="0">
                  <a:pos x="1111" y="105"/>
                </a:cxn>
                <a:cxn ang="0">
                  <a:pos x="937" y="118"/>
                </a:cxn>
                <a:cxn ang="0">
                  <a:pos x="772" y="143"/>
                </a:cxn>
                <a:cxn ang="0">
                  <a:pos x="612" y="184"/>
                </a:cxn>
                <a:cxn ang="0">
                  <a:pos x="457" y="237"/>
                </a:cxn>
                <a:cxn ang="0">
                  <a:pos x="303" y="302"/>
                </a:cxn>
                <a:cxn ang="0">
                  <a:pos x="151" y="378"/>
                </a:cxn>
                <a:cxn ang="0">
                  <a:pos x="0" y="465"/>
                </a:cxn>
              </a:cxnLst>
              <a:rect l="0" t="0" r="r" b="b"/>
              <a:pathLst>
                <a:path w="5447" h="962">
                  <a:moveTo>
                    <a:pt x="5447" y="0"/>
                  </a:moveTo>
                  <a:lnTo>
                    <a:pt x="5447" y="0"/>
                  </a:lnTo>
                  <a:lnTo>
                    <a:pt x="5440" y="17"/>
                  </a:lnTo>
                  <a:lnTo>
                    <a:pt x="5419" y="64"/>
                  </a:lnTo>
                  <a:lnTo>
                    <a:pt x="5402" y="98"/>
                  </a:lnTo>
                  <a:lnTo>
                    <a:pt x="5383" y="137"/>
                  </a:lnTo>
                  <a:lnTo>
                    <a:pt x="5359" y="181"/>
                  </a:lnTo>
                  <a:lnTo>
                    <a:pt x="5332" y="227"/>
                  </a:lnTo>
                  <a:lnTo>
                    <a:pt x="5300" y="279"/>
                  </a:lnTo>
                  <a:lnTo>
                    <a:pt x="5265" y="332"/>
                  </a:lnTo>
                  <a:lnTo>
                    <a:pt x="5225" y="387"/>
                  </a:lnTo>
                  <a:lnTo>
                    <a:pt x="5180" y="444"/>
                  </a:lnTo>
                  <a:lnTo>
                    <a:pt x="5130" y="500"/>
                  </a:lnTo>
                  <a:lnTo>
                    <a:pt x="5105" y="529"/>
                  </a:lnTo>
                  <a:lnTo>
                    <a:pt x="5078" y="557"/>
                  </a:lnTo>
                  <a:lnTo>
                    <a:pt x="5048" y="586"/>
                  </a:lnTo>
                  <a:lnTo>
                    <a:pt x="5019" y="613"/>
                  </a:lnTo>
                  <a:lnTo>
                    <a:pt x="4989" y="641"/>
                  </a:lnTo>
                  <a:lnTo>
                    <a:pt x="4957" y="667"/>
                  </a:lnTo>
                  <a:lnTo>
                    <a:pt x="4923" y="692"/>
                  </a:lnTo>
                  <a:lnTo>
                    <a:pt x="4889" y="718"/>
                  </a:lnTo>
                  <a:lnTo>
                    <a:pt x="4853" y="744"/>
                  </a:lnTo>
                  <a:lnTo>
                    <a:pt x="4815" y="767"/>
                  </a:lnTo>
                  <a:lnTo>
                    <a:pt x="4778" y="791"/>
                  </a:lnTo>
                  <a:lnTo>
                    <a:pt x="4737" y="812"/>
                  </a:lnTo>
                  <a:lnTo>
                    <a:pt x="4697" y="833"/>
                  </a:lnTo>
                  <a:lnTo>
                    <a:pt x="4654" y="852"/>
                  </a:lnTo>
                  <a:lnTo>
                    <a:pt x="4611" y="870"/>
                  </a:lnTo>
                  <a:lnTo>
                    <a:pt x="4567" y="888"/>
                  </a:lnTo>
                  <a:lnTo>
                    <a:pt x="4521" y="902"/>
                  </a:lnTo>
                  <a:lnTo>
                    <a:pt x="4472" y="917"/>
                  </a:lnTo>
                  <a:lnTo>
                    <a:pt x="4424" y="928"/>
                  </a:lnTo>
                  <a:lnTo>
                    <a:pt x="4374" y="939"/>
                  </a:lnTo>
                  <a:lnTo>
                    <a:pt x="4322" y="947"/>
                  </a:lnTo>
                  <a:lnTo>
                    <a:pt x="4270" y="954"/>
                  </a:lnTo>
                  <a:lnTo>
                    <a:pt x="4214" y="959"/>
                  </a:lnTo>
                  <a:lnTo>
                    <a:pt x="4158" y="962"/>
                  </a:lnTo>
                  <a:lnTo>
                    <a:pt x="4102" y="962"/>
                  </a:lnTo>
                  <a:lnTo>
                    <a:pt x="4043" y="960"/>
                  </a:lnTo>
                  <a:lnTo>
                    <a:pt x="3982" y="956"/>
                  </a:lnTo>
                  <a:lnTo>
                    <a:pt x="3921" y="949"/>
                  </a:lnTo>
                  <a:lnTo>
                    <a:pt x="3857" y="939"/>
                  </a:lnTo>
                  <a:lnTo>
                    <a:pt x="3793" y="928"/>
                  </a:lnTo>
                  <a:lnTo>
                    <a:pt x="3727" y="914"/>
                  </a:lnTo>
                  <a:lnTo>
                    <a:pt x="3659" y="896"/>
                  </a:lnTo>
                  <a:lnTo>
                    <a:pt x="3591" y="875"/>
                  </a:lnTo>
                  <a:lnTo>
                    <a:pt x="3520" y="852"/>
                  </a:lnTo>
                  <a:lnTo>
                    <a:pt x="3448" y="825"/>
                  </a:lnTo>
                  <a:lnTo>
                    <a:pt x="3373" y="796"/>
                  </a:lnTo>
                  <a:lnTo>
                    <a:pt x="3298" y="763"/>
                  </a:lnTo>
                  <a:lnTo>
                    <a:pt x="3221" y="726"/>
                  </a:lnTo>
                  <a:lnTo>
                    <a:pt x="3221" y="726"/>
                  </a:lnTo>
                  <a:lnTo>
                    <a:pt x="3067" y="654"/>
                  </a:lnTo>
                  <a:lnTo>
                    <a:pt x="2920" y="586"/>
                  </a:lnTo>
                  <a:lnTo>
                    <a:pt x="2777" y="521"/>
                  </a:lnTo>
                  <a:lnTo>
                    <a:pt x="2640" y="463"/>
                  </a:lnTo>
                  <a:lnTo>
                    <a:pt x="2505" y="410"/>
                  </a:lnTo>
                  <a:lnTo>
                    <a:pt x="2376" y="360"/>
                  </a:lnTo>
                  <a:lnTo>
                    <a:pt x="2252" y="315"/>
                  </a:lnTo>
                  <a:lnTo>
                    <a:pt x="2131" y="276"/>
                  </a:lnTo>
                  <a:lnTo>
                    <a:pt x="2015" y="240"/>
                  </a:lnTo>
                  <a:lnTo>
                    <a:pt x="1901" y="208"/>
                  </a:lnTo>
                  <a:lnTo>
                    <a:pt x="1791" y="181"/>
                  </a:lnTo>
                  <a:lnTo>
                    <a:pt x="1686" y="158"/>
                  </a:lnTo>
                  <a:lnTo>
                    <a:pt x="1583" y="140"/>
                  </a:lnTo>
                  <a:lnTo>
                    <a:pt x="1483" y="124"/>
                  </a:lnTo>
                  <a:lnTo>
                    <a:pt x="1386" y="114"/>
                  </a:lnTo>
                  <a:lnTo>
                    <a:pt x="1291" y="108"/>
                  </a:lnTo>
                  <a:lnTo>
                    <a:pt x="1200" y="105"/>
                  </a:lnTo>
                  <a:lnTo>
                    <a:pt x="1111" y="105"/>
                  </a:lnTo>
                  <a:lnTo>
                    <a:pt x="1023" y="109"/>
                  </a:lnTo>
                  <a:lnTo>
                    <a:pt x="937" y="118"/>
                  </a:lnTo>
                  <a:lnTo>
                    <a:pt x="854" y="129"/>
                  </a:lnTo>
                  <a:lnTo>
                    <a:pt x="772" y="143"/>
                  </a:lnTo>
                  <a:lnTo>
                    <a:pt x="692" y="163"/>
                  </a:lnTo>
                  <a:lnTo>
                    <a:pt x="612" y="184"/>
                  </a:lnTo>
                  <a:lnTo>
                    <a:pt x="533" y="208"/>
                  </a:lnTo>
                  <a:lnTo>
                    <a:pt x="457" y="237"/>
                  </a:lnTo>
                  <a:lnTo>
                    <a:pt x="379" y="268"/>
                  </a:lnTo>
                  <a:lnTo>
                    <a:pt x="303" y="302"/>
                  </a:lnTo>
                  <a:lnTo>
                    <a:pt x="228" y="339"/>
                  </a:lnTo>
                  <a:lnTo>
                    <a:pt x="151" y="378"/>
                  </a:lnTo>
                  <a:lnTo>
                    <a:pt x="76" y="419"/>
                  </a:lnTo>
                  <a:lnTo>
                    <a:pt x="0" y="465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57832" name="Freeform 40"/>
            <p:cNvSpPr>
              <a:spLocks/>
            </p:cNvSpPr>
            <p:nvPr userDrawn="1"/>
          </p:nvSpPr>
          <p:spPr bwMode="auto">
            <a:xfrm>
              <a:off x="925" y="1141"/>
              <a:ext cx="5439" cy="497"/>
            </a:xfrm>
            <a:custGeom>
              <a:avLst/>
              <a:gdLst/>
              <a:ahLst/>
              <a:cxnLst>
                <a:cxn ang="0">
                  <a:pos x="5439" y="0"/>
                </a:cxn>
                <a:cxn ang="0">
                  <a:pos x="5412" y="65"/>
                </a:cxn>
                <a:cxn ang="0">
                  <a:pos x="5377" y="137"/>
                </a:cxn>
                <a:cxn ang="0">
                  <a:pos x="5327" y="231"/>
                </a:cxn>
                <a:cxn ang="0">
                  <a:pos x="5261" y="336"/>
                </a:cxn>
                <a:cxn ang="0">
                  <a:pos x="5179" y="451"/>
                </a:cxn>
                <a:cxn ang="0">
                  <a:pos x="5104" y="538"/>
                </a:cxn>
                <a:cxn ang="0">
                  <a:pos x="5050" y="596"/>
                </a:cxn>
                <a:cxn ang="0">
                  <a:pos x="4990" y="652"/>
                </a:cxn>
                <a:cxn ang="0">
                  <a:pos x="4925" y="706"/>
                </a:cxn>
                <a:cxn ang="0">
                  <a:pos x="4855" y="759"/>
                </a:cxn>
                <a:cxn ang="0">
                  <a:pos x="4780" y="808"/>
                </a:cxn>
                <a:cxn ang="0">
                  <a:pos x="4701" y="851"/>
                </a:cxn>
                <a:cxn ang="0">
                  <a:pos x="4617" y="891"/>
                </a:cxn>
                <a:cxn ang="0">
                  <a:pos x="4526" y="925"/>
                </a:cxn>
                <a:cxn ang="0">
                  <a:pos x="4429" y="953"/>
                </a:cxn>
                <a:cxn ang="0">
                  <a:pos x="4328" y="975"/>
                </a:cxn>
                <a:cxn ang="0">
                  <a:pos x="4221" y="988"/>
                </a:cxn>
                <a:cxn ang="0">
                  <a:pos x="4108" y="993"/>
                </a:cxn>
                <a:cxn ang="0">
                  <a:pos x="3989" y="990"/>
                </a:cxn>
                <a:cxn ang="0">
                  <a:pos x="3864" y="975"/>
                </a:cxn>
                <a:cxn ang="0">
                  <a:pos x="3732" y="951"/>
                </a:cxn>
                <a:cxn ang="0">
                  <a:pos x="3595" y="917"/>
                </a:cxn>
                <a:cxn ang="0">
                  <a:pos x="3452" y="869"/>
                </a:cxn>
                <a:cxn ang="0">
                  <a:pos x="3302" y="809"/>
                </a:cxn>
                <a:cxn ang="0">
                  <a:pos x="3224" y="775"/>
                </a:cxn>
                <a:cxn ang="0">
                  <a:pos x="2921" y="638"/>
                </a:cxn>
                <a:cxn ang="0">
                  <a:pos x="2638" y="522"/>
                </a:cxn>
                <a:cxn ang="0">
                  <a:pos x="2374" y="423"/>
                </a:cxn>
                <a:cxn ang="0">
                  <a:pos x="2127" y="342"/>
                </a:cxn>
                <a:cxn ang="0">
                  <a:pos x="1897" y="281"/>
                </a:cxn>
                <a:cxn ang="0">
                  <a:pos x="1680" y="234"/>
                </a:cxn>
                <a:cxn ang="0">
                  <a:pos x="1477" y="205"/>
                </a:cxn>
                <a:cxn ang="0">
                  <a:pos x="1286" y="191"/>
                </a:cxn>
                <a:cxn ang="0">
                  <a:pos x="1104" y="192"/>
                </a:cxn>
                <a:cxn ang="0">
                  <a:pos x="932" y="208"/>
                </a:cxn>
                <a:cxn ang="0">
                  <a:pos x="766" y="239"/>
                </a:cxn>
                <a:cxn ang="0">
                  <a:pos x="607" y="283"/>
                </a:cxn>
                <a:cxn ang="0">
                  <a:pos x="453" y="338"/>
                </a:cxn>
                <a:cxn ang="0">
                  <a:pos x="300" y="407"/>
                </a:cxn>
                <a:cxn ang="0">
                  <a:pos x="150" y="486"/>
                </a:cxn>
                <a:cxn ang="0">
                  <a:pos x="0" y="578"/>
                </a:cxn>
              </a:cxnLst>
              <a:rect l="0" t="0" r="r" b="b"/>
              <a:pathLst>
                <a:path w="5439" h="993">
                  <a:moveTo>
                    <a:pt x="5439" y="0"/>
                  </a:moveTo>
                  <a:lnTo>
                    <a:pt x="5439" y="0"/>
                  </a:lnTo>
                  <a:lnTo>
                    <a:pt x="5432" y="18"/>
                  </a:lnTo>
                  <a:lnTo>
                    <a:pt x="5412" y="65"/>
                  </a:lnTo>
                  <a:lnTo>
                    <a:pt x="5397" y="99"/>
                  </a:lnTo>
                  <a:lnTo>
                    <a:pt x="5377" y="137"/>
                  </a:lnTo>
                  <a:lnTo>
                    <a:pt x="5354" y="183"/>
                  </a:lnTo>
                  <a:lnTo>
                    <a:pt x="5327" y="231"/>
                  </a:lnTo>
                  <a:lnTo>
                    <a:pt x="5297" y="283"/>
                  </a:lnTo>
                  <a:lnTo>
                    <a:pt x="5261" y="336"/>
                  </a:lnTo>
                  <a:lnTo>
                    <a:pt x="5222" y="393"/>
                  </a:lnTo>
                  <a:lnTo>
                    <a:pt x="5179" y="451"/>
                  </a:lnTo>
                  <a:lnTo>
                    <a:pt x="5130" y="509"/>
                  </a:lnTo>
                  <a:lnTo>
                    <a:pt x="5104" y="538"/>
                  </a:lnTo>
                  <a:lnTo>
                    <a:pt x="5078" y="567"/>
                  </a:lnTo>
                  <a:lnTo>
                    <a:pt x="5050" y="596"/>
                  </a:lnTo>
                  <a:lnTo>
                    <a:pt x="5021" y="623"/>
                  </a:lnTo>
                  <a:lnTo>
                    <a:pt x="4990" y="652"/>
                  </a:lnTo>
                  <a:lnTo>
                    <a:pt x="4958" y="680"/>
                  </a:lnTo>
                  <a:lnTo>
                    <a:pt x="4925" y="706"/>
                  </a:lnTo>
                  <a:lnTo>
                    <a:pt x="4891" y="733"/>
                  </a:lnTo>
                  <a:lnTo>
                    <a:pt x="4855" y="759"/>
                  </a:lnTo>
                  <a:lnTo>
                    <a:pt x="4819" y="783"/>
                  </a:lnTo>
                  <a:lnTo>
                    <a:pt x="4780" y="808"/>
                  </a:lnTo>
                  <a:lnTo>
                    <a:pt x="4742" y="830"/>
                  </a:lnTo>
                  <a:lnTo>
                    <a:pt x="4701" y="851"/>
                  </a:lnTo>
                  <a:lnTo>
                    <a:pt x="4660" y="872"/>
                  </a:lnTo>
                  <a:lnTo>
                    <a:pt x="4617" y="891"/>
                  </a:lnTo>
                  <a:lnTo>
                    <a:pt x="4572" y="909"/>
                  </a:lnTo>
                  <a:lnTo>
                    <a:pt x="4526" y="925"/>
                  </a:lnTo>
                  <a:lnTo>
                    <a:pt x="4479" y="940"/>
                  </a:lnTo>
                  <a:lnTo>
                    <a:pt x="4429" y="953"/>
                  </a:lnTo>
                  <a:lnTo>
                    <a:pt x="4379" y="966"/>
                  </a:lnTo>
                  <a:lnTo>
                    <a:pt x="4328" y="975"/>
                  </a:lnTo>
                  <a:lnTo>
                    <a:pt x="4275" y="982"/>
                  </a:lnTo>
                  <a:lnTo>
                    <a:pt x="4221" y="988"/>
                  </a:lnTo>
                  <a:lnTo>
                    <a:pt x="4165" y="992"/>
                  </a:lnTo>
                  <a:lnTo>
                    <a:pt x="4108" y="993"/>
                  </a:lnTo>
                  <a:lnTo>
                    <a:pt x="4049" y="993"/>
                  </a:lnTo>
                  <a:lnTo>
                    <a:pt x="3989" y="990"/>
                  </a:lnTo>
                  <a:lnTo>
                    <a:pt x="3927" y="984"/>
                  </a:lnTo>
                  <a:lnTo>
                    <a:pt x="3864" y="975"/>
                  </a:lnTo>
                  <a:lnTo>
                    <a:pt x="3799" y="966"/>
                  </a:lnTo>
                  <a:lnTo>
                    <a:pt x="3732" y="951"/>
                  </a:lnTo>
                  <a:lnTo>
                    <a:pt x="3666" y="935"/>
                  </a:lnTo>
                  <a:lnTo>
                    <a:pt x="3595" y="917"/>
                  </a:lnTo>
                  <a:lnTo>
                    <a:pt x="3524" y="895"/>
                  </a:lnTo>
                  <a:lnTo>
                    <a:pt x="3452" y="869"/>
                  </a:lnTo>
                  <a:lnTo>
                    <a:pt x="3377" y="841"/>
                  </a:lnTo>
                  <a:lnTo>
                    <a:pt x="3302" y="809"/>
                  </a:lnTo>
                  <a:lnTo>
                    <a:pt x="3224" y="775"/>
                  </a:lnTo>
                  <a:lnTo>
                    <a:pt x="3224" y="775"/>
                  </a:lnTo>
                  <a:lnTo>
                    <a:pt x="3070" y="704"/>
                  </a:lnTo>
                  <a:lnTo>
                    <a:pt x="2921" y="638"/>
                  </a:lnTo>
                  <a:lnTo>
                    <a:pt x="2777" y="578"/>
                  </a:lnTo>
                  <a:lnTo>
                    <a:pt x="2638" y="522"/>
                  </a:lnTo>
                  <a:lnTo>
                    <a:pt x="2503" y="470"/>
                  </a:lnTo>
                  <a:lnTo>
                    <a:pt x="2374" y="423"/>
                  </a:lnTo>
                  <a:lnTo>
                    <a:pt x="2249" y="381"/>
                  </a:lnTo>
                  <a:lnTo>
                    <a:pt x="2127" y="342"/>
                  </a:lnTo>
                  <a:lnTo>
                    <a:pt x="2010" y="310"/>
                  </a:lnTo>
                  <a:lnTo>
                    <a:pt x="1897" y="281"/>
                  </a:lnTo>
                  <a:lnTo>
                    <a:pt x="1787" y="255"/>
                  </a:lnTo>
                  <a:lnTo>
                    <a:pt x="1680" y="234"/>
                  </a:lnTo>
                  <a:lnTo>
                    <a:pt x="1577" y="218"/>
                  </a:lnTo>
                  <a:lnTo>
                    <a:pt x="1477" y="205"/>
                  </a:lnTo>
                  <a:lnTo>
                    <a:pt x="1380" y="197"/>
                  </a:lnTo>
                  <a:lnTo>
                    <a:pt x="1286" y="191"/>
                  </a:lnTo>
                  <a:lnTo>
                    <a:pt x="1194" y="191"/>
                  </a:lnTo>
                  <a:lnTo>
                    <a:pt x="1104" y="192"/>
                  </a:lnTo>
                  <a:lnTo>
                    <a:pt x="1018" y="199"/>
                  </a:lnTo>
                  <a:lnTo>
                    <a:pt x="932" y="208"/>
                  </a:lnTo>
                  <a:lnTo>
                    <a:pt x="848" y="221"/>
                  </a:lnTo>
                  <a:lnTo>
                    <a:pt x="766" y="239"/>
                  </a:lnTo>
                  <a:lnTo>
                    <a:pt x="686" y="259"/>
                  </a:lnTo>
                  <a:lnTo>
                    <a:pt x="607" y="283"/>
                  </a:lnTo>
                  <a:lnTo>
                    <a:pt x="529" y="309"/>
                  </a:lnTo>
                  <a:lnTo>
                    <a:pt x="453" y="338"/>
                  </a:lnTo>
                  <a:lnTo>
                    <a:pt x="376" y="372"/>
                  </a:lnTo>
                  <a:lnTo>
                    <a:pt x="300" y="407"/>
                  </a:lnTo>
                  <a:lnTo>
                    <a:pt x="225" y="446"/>
                  </a:lnTo>
                  <a:lnTo>
                    <a:pt x="150" y="486"/>
                  </a:lnTo>
                  <a:lnTo>
                    <a:pt x="75" y="531"/>
                  </a:lnTo>
                  <a:lnTo>
                    <a:pt x="0" y="57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57833" name="Freeform 41"/>
            <p:cNvSpPr>
              <a:spLocks/>
            </p:cNvSpPr>
            <p:nvPr userDrawn="1"/>
          </p:nvSpPr>
          <p:spPr bwMode="auto">
            <a:xfrm>
              <a:off x="958" y="1112"/>
              <a:ext cx="5429" cy="513"/>
            </a:xfrm>
            <a:custGeom>
              <a:avLst/>
              <a:gdLst/>
              <a:ahLst/>
              <a:cxnLst>
                <a:cxn ang="0">
                  <a:pos x="5429" y="0"/>
                </a:cxn>
                <a:cxn ang="0">
                  <a:pos x="5403" y="66"/>
                </a:cxn>
                <a:cxn ang="0">
                  <a:pos x="5369" y="141"/>
                </a:cxn>
                <a:cxn ang="0">
                  <a:pos x="5321" y="234"/>
                </a:cxn>
                <a:cxn ang="0">
                  <a:pos x="5257" y="342"/>
                </a:cxn>
                <a:cxn ang="0">
                  <a:pos x="5176" y="459"/>
                </a:cxn>
                <a:cxn ang="0">
                  <a:pos x="5103" y="547"/>
                </a:cxn>
                <a:cxn ang="0">
                  <a:pos x="5049" y="607"/>
                </a:cxn>
                <a:cxn ang="0">
                  <a:pos x="4990" y="665"/>
                </a:cxn>
                <a:cxn ang="0">
                  <a:pos x="4927" y="720"/>
                </a:cxn>
                <a:cxn ang="0">
                  <a:pos x="4857" y="775"/>
                </a:cxn>
                <a:cxn ang="0">
                  <a:pos x="4784" y="825"/>
                </a:cxn>
                <a:cxn ang="0">
                  <a:pos x="4704" y="870"/>
                </a:cxn>
                <a:cxn ang="0">
                  <a:pos x="4620" y="912"/>
                </a:cxn>
                <a:cxn ang="0">
                  <a:pos x="4531" y="949"/>
                </a:cxn>
                <a:cxn ang="0">
                  <a:pos x="4435" y="979"/>
                </a:cxn>
                <a:cxn ang="0">
                  <a:pos x="4334" y="1003"/>
                </a:cxn>
                <a:cxn ang="0">
                  <a:pos x="4227" y="1017"/>
                </a:cxn>
                <a:cxn ang="0">
                  <a:pos x="4114" y="1025"/>
                </a:cxn>
                <a:cxn ang="0">
                  <a:pos x="3995" y="1024"/>
                </a:cxn>
                <a:cxn ang="0">
                  <a:pos x="3870" y="1012"/>
                </a:cxn>
                <a:cxn ang="0">
                  <a:pos x="3738" y="991"/>
                </a:cxn>
                <a:cxn ang="0">
                  <a:pos x="3601" y="959"/>
                </a:cxn>
                <a:cxn ang="0">
                  <a:pos x="3456" y="914"/>
                </a:cxn>
                <a:cxn ang="0">
                  <a:pos x="3305" y="857"/>
                </a:cxn>
                <a:cxn ang="0">
                  <a:pos x="3227" y="824"/>
                </a:cxn>
                <a:cxn ang="0">
                  <a:pos x="2922" y="693"/>
                </a:cxn>
                <a:cxn ang="0">
                  <a:pos x="2637" y="581"/>
                </a:cxn>
                <a:cxn ang="0">
                  <a:pos x="2372" y="488"/>
                </a:cxn>
                <a:cxn ang="0">
                  <a:pos x="2123" y="412"/>
                </a:cxn>
                <a:cxn ang="0">
                  <a:pos x="1891" y="354"/>
                </a:cxn>
                <a:cxn ang="0">
                  <a:pos x="1675" y="313"/>
                </a:cxn>
                <a:cxn ang="0">
                  <a:pos x="1472" y="287"/>
                </a:cxn>
                <a:cxn ang="0">
                  <a:pos x="1281" y="278"/>
                </a:cxn>
                <a:cxn ang="0">
                  <a:pos x="1099" y="283"/>
                </a:cxn>
                <a:cxn ang="0">
                  <a:pos x="926" y="302"/>
                </a:cxn>
                <a:cxn ang="0">
                  <a:pos x="761" y="336"/>
                </a:cxn>
                <a:cxn ang="0">
                  <a:pos x="603" y="383"/>
                </a:cxn>
                <a:cxn ang="0">
                  <a:pos x="449" y="441"/>
                </a:cxn>
                <a:cxn ang="0">
                  <a:pos x="298" y="514"/>
                </a:cxn>
                <a:cxn ang="0">
                  <a:pos x="149" y="596"/>
                </a:cxn>
                <a:cxn ang="0">
                  <a:pos x="0" y="691"/>
                </a:cxn>
              </a:cxnLst>
              <a:rect l="0" t="0" r="r" b="b"/>
              <a:pathLst>
                <a:path w="5429" h="1025">
                  <a:moveTo>
                    <a:pt x="5429" y="0"/>
                  </a:moveTo>
                  <a:lnTo>
                    <a:pt x="5429" y="0"/>
                  </a:lnTo>
                  <a:lnTo>
                    <a:pt x="5422" y="18"/>
                  </a:lnTo>
                  <a:lnTo>
                    <a:pt x="5403" y="66"/>
                  </a:lnTo>
                  <a:lnTo>
                    <a:pt x="5389" y="100"/>
                  </a:lnTo>
                  <a:lnTo>
                    <a:pt x="5369" y="141"/>
                  </a:lnTo>
                  <a:lnTo>
                    <a:pt x="5347" y="186"/>
                  </a:lnTo>
                  <a:lnTo>
                    <a:pt x="5321" y="234"/>
                  </a:lnTo>
                  <a:lnTo>
                    <a:pt x="5292" y="287"/>
                  </a:lnTo>
                  <a:lnTo>
                    <a:pt x="5257" y="342"/>
                  </a:lnTo>
                  <a:lnTo>
                    <a:pt x="5218" y="399"/>
                  </a:lnTo>
                  <a:lnTo>
                    <a:pt x="5176" y="459"/>
                  </a:lnTo>
                  <a:lnTo>
                    <a:pt x="5129" y="518"/>
                  </a:lnTo>
                  <a:lnTo>
                    <a:pt x="5103" y="547"/>
                  </a:lnTo>
                  <a:lnTo>
                    <a:pt x="5076" y="576"/>
                  </a:lnTo>
                  <a:lnTo>
                    <a:pt x="5049" y="607"/>
                  </a:lnTo>
                  <a:lnTo>
                    <a:pt x="5021" y="636"/>
                  </a:lnTo>
                  <a:lnTo>
                    <a:pt x="4990" y="665"/>
                  </a:lnTo>
                  <a:lnTo>
                    <a:pt x="4958" y="693"/>
                  </a:lnTo>
                  <a:lnTo>
                    <a:pt x="4927" y="720"/>
                  </a:lnTo>
                  <a:lnTo>
                    <a:pt x="4893" y="748"/>
                  </a:lnTo>
                  <a:lnTo>
                    <a:pt x="4857" y="775"/>
                  </a:lnTo>
                  <a:lnTo>
                    <a:pt x="4821" y="799"/>
                  </a:lnTo>
                  <a:lnTo>
                    <a:pt x="4784" y="825"/>
                  </a:lnTo>
                  <a:lnTo>
                    <a:pt x="4745" y="848"/>
                  </a:lnTo>
                  <a:lnTo>
                    <a:pt x="4704" y="870"/>
                  </a:lnTo>
                  <a:lnTo>
                    <a:pt x="4663" y="893"/>
                  </a:lnTo>
                  <a:lnTo>
                    <a:pt x="4620" y="912"/>
                  </a:lnTo>
                  <a:lnTo>
                    <a:pt x="4577" y="932"/>
                  </a:lnTo>
                  <a:lnTo>
                    <a:pt x="4531" y="949"/>
                  </a:lnTo>
                  <a:lnTo>
                    <a:pt x="4484" y="964"/>
                  </a:lnTo>
                  <a:lnTo>
                    <a:pt x="4435" y="979"/>
                  </a:lnTo>
                  <a:lnTo>
                    <a:pt x="4385" y="991"/>
                  </a:lnTo>
                  <a:lnTo>
                    <a:pt x="4334" y="1003"/>
                  </a:lnTo>
                  <a:lnTo>
                    <a:pt x="4281" y="1011"/>
                  </a:lnTo>
                  <a:lnTo>
                    <a:pt x="4227" y="1017"/>
                  </a:lnTo>
                  <a:lnTo>
                    <a:pt x="4171" y="1022"/>
                  </a:lnTo>
                  <a:lnTo>
                    <a:pt x="4114" y="1025"/>
                  </a:lnTo>
                  <a:lnTo>
                    <a:pt x="4055" y="1025"/>
                  </a:lnTo>
                  <a:lnTo>
                    <a:pt x="3995" y="1024"/>
                  </a:lnTo>
                  <a:lnTo>
                    <a:pt x="3932" y="1021"/>
                  </a:lnTo>
                  <a:lnTo>
                    <a:pt x="3870" y="1012"/>
                  </a:lnTo>
                  <a:lnTo>
                    <a:pt x="3805" y="1004"/>
                  </a:lnTo>
                  <a:lnTo>
                    <a:pt x="3738" y="991"/>
                  </a:lnTo>
                  <a:lnTo>
                    <a:pt x="3670" y="977"/>
                  </a:lnTo>
                  <a:lnTo>
                    <a:pt x="3601" y="959"/>
                  </a:lnTo>
                  <a:lnTo>
                    <a:pt x="3528" y="938"/>
                  </a:lnTo>
                  <a:lnTo>
                    <a:pt x="3456" y="914"/>
                  </a:lnTo>
                  <a:lnTo>
                    <a:pt x="3381" y="888"/>
                  </a:lnTo>
                  <a:lnTo>
                    <a:pt x="3305" y="857"/>
                  </a:lnTo>
                  <a:lnTo>
                    <a:pt x="3227" y="824"/>
                  </a:lnTo>
                  <a:lnTo>
                    <a:pt x="3227" y="824"/>
                  </a:lnTo>
                  <a:lnTo>
                    <a:pt x="3072" y="756"/>
                  </a:lnTo>
                  <a:lnTo>
                    <a:pt x="2922" y="693"/>
                  </a:lnTo>
                  <a:lnTo>
                    <a:pt x="2777" y="635"/>
                  </a:lnTo>
                  <a:lnTo>
                    <a:pt x="2637" y="581"/>
                  </a:lnTo>
                  <a:lnTo>
                    <a:pt x="2502" y="533"/>
                  </a:lnTo>
                  <a:lnTo>
                    <a:pt x="2372" y="488"/>
                  </a:lnTo>
                  <a:lnTo>
                    <a:pt x="2245" y="447"/>
                  </a:lnTo>
                  <a:lnTo>
                    <a:pt x="2123" y="412"/>
                  </a:lnTo>
                  <a:lnTo>
                    <a:pt x="2005" y="381"/>
                  </a:lnTo>
                  <a:lnTo>
                    <a:pt x="1891" y="354"/>
                  </a:lnTo>
                  <a:lnTo>
                    <a:pt x="1782" y="331"/>
                  </a:lnTo>
                  <a:lnTo>
                    <a:pt x="1675" y="313"/>
                  </a:lnTo>
                  <a:lnTo>
                    <a:pt x="1572" y="297"/>
                  </a:lnTo>
                  <a:lnTo>
                    <a:pt x="1472" y="287"/>
                  </a:lnTo>
                  <a:lnTo>
                    <a:pt x="1375" y="279"/>
                  </a:lnTo>
                  <a:lnTo>
                    <a:pt x="1281" y="278"/>
                  </a:lnTo>
                  <a:lnTo>
                    <a:pt x="1187" y="278"/>
                  </a:lnTo>
                  <a:lnTo>
                    <a:pt x="1099" y="283"/>
                  </a:lnTo>
                  <a:lnTo>
                    <a:pt x="1011" y="291"/>
                  </a:lnTo>
                  <a:lnTo>
                    <a:pt x="926" y="302"/>
                  </a:lnTo>
                  <a:lnTo>
                    <a:pt x="843" y="317"/>
                  </a:lnTo>
                  <a:lnTo>
                    <a:pt x="761" y="336"/>
                  </a:lnTo>
                  <a:lnTo>
                    <a:pt x="682" y="357"/>
                  </a:lnTo>
                  <a:lnTo>
                    <a:pt x="603" y="383"/>
                  </a:lnTo>
                  <a:lnTo>
                    <a:pt x="525" y="410"/>
                  </a:lnTo>
                  <a:lnTo>
                    <a:pt x="449" y="441"/>
                  </a:lnTo>
                  <a:lnTo>
                    <a:pt x="372" y="476"/>
                  </a:lnTo>
                  <a:lnTo>
                    <a:pt x="298" y="514"/>
                  </a:lnTo>
                  <a:lnTo>
                    <a:pt x="224" y="554"/>
                  </a:lnTo>
                  <a:lnTo>
                    <a:pt x="149" y="596"/>
                  </a:lnTo>
                  <a:lnTo>
                    <a:pt x="75" y="643"/>
                  </a:lnTo>
                  <a:lnTo>
                    <a:pt x="0" y="691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57834" name="Freeform 42"/>
            <p:cNvSpPr>
              <a:spLocks/>
            </p:cNvSpPr>
            <p:nvPr userDrawn="1"/>
          </p:nvSpPr>
          <p:spPr bwMode="auto">
            <a:xfrm>
              <a:off x="993" y="1083"/>
              <a:ext cx="5418" cy="530"/>
            </a:xfrm>
            <a:custGeom>
              <a:avLst/>
              <a:gdLst/>
              <a:ahLst/>
              <a:cxnLst>
                <a:cxn ang="0">
                  <a:pos x="5418" y="0"/>
                </a:cxn>
                <a:cxn ang="0">
                  <a:pos x="5393" y="68"/>
                </a:cxn>
                <a:cxn ang="0">
                  <a:pos x="5361" y="142"/>
                </a:cxn>
                <a:cxn ang="0">
                  <a:pos x="5314" y="237"/>
                </a:cxn>
                <a:cxn ang="0">
                  <a:pos x="5251" y="347"/>
                </a:cxn>
                <a:cxn ang="0">
                  <a:pos x="5171" y="467"/>
                </a:cxn>
                <a:cxn ang="0">
                  <a:pos x="5100" y="557"/>
                </a:cxn>
                <a:cxn ang="0">
                  <a:pos x="5047" y="618"/>
                </a:cxn>
                <a:cxn ang="0">
                  <a:pos x="4989" y="676"/>
                </a:cxn>
                <a:cxn ang="0">
                  <a:pos x="4926" y="735"/>
                </a:cxn>
                <a:cxn ang="0">
                  <a:pos x="4858" y="789"/>
                </a:cxn>
                <a:cxn ang="0">
                  <a:pos x="4785" y="843"/>
                </a:cxn>
                <a:cxn ang="0">
                  <a:pos x="4707" y="890"/>
                </a:cxn>
                <a:cxn ang="0">
                  <a:pos x="4622" y="933"/>
                </a:cxn>
                <a:cxn ang="0">
                  <a:pos x="4533" y="972"/>
                </a:cxn>
                <a:cxn ang="0">
                  <a:pos x="4437" y="1004"/>
                </a:cxn>
                <a:cxn ang="0">
                  <a:pos x="4338" y="1030"/>
                </a:cxn>
                <a:cxn ang="0">
                  <a:pos x="4231" y="1048"/>
                </a:cxn>
                <a:cxn ang="0">
                  <a:pos x="4118" y="1058"/>
                </a:cxn>
                <a:cxn ang="0">
                  <a:pos x="3999" y="1059"/>
                </a:cxn>
                <a:cxn ang="0">
                  <a:pos x="3874" y="1049"/>
                </a:cxn>
                <a:cxn ang="0">
                  <a:pos x="3742" y="1032"/>
                </a:cxn>
                <a:cxn ang="0">
                  <a:pos x="3603" y="1001"/>
                </a:cxn>
                <a:cxn ang="0">
                  <a:pos x="3459" y="959"/>
                </a:cxn>
                <a:cxn ang="0">
                  <a:pos x="3306" y="906"/>
                </a:cxn>
                <a:cxn ang="0">
                  <a:pos x="3228" y="873"/>
                </a:cxn>
                <a:cxn ang="0">
                  <a:pos x="2920" y="748"/>
                </a:cxn>
                <a:cxn ang="0">
                  <a:pos x="2634" y="641"/>
                </a:cxn>
                <a:cxn ang="0">
                  <a:pos x="2367" y="552"/>
                </a:cxn>
                <a:cxn ang="0">
                  <a:pos x="2119" y="483"/>
                </a:cxn>
                <a:cxn ang="0">
                  <a:pos x="1886" y="428"/>
                </a:cxn>
                <a:cxn ang="0">
                  <a:pos x="1669" y="391"/>
                </a:cxn>
                <a:cxn ang="0">
                  <a:pos x="1465" y="370"/>
                </a:cxn>
                <a:cxn ang="0">
                  <a:pos x="1273" y="363"/>
                </a:cxn>
                <a:cxn ang="0">
                  <a:pos x="1091" y="371"/>
                </a:cxn>
                <a:cxn ang="0">
                  <a:pos x="919" y="396"/>
                </a:cxn>
                <a:cxn ang="0">
                  <a:pos x="755" y="433"/>
                </a:cxn>
                <a:cxn ang="0">
                  <a:pos x="597" y="483"/>
                </a:cxn>
                <a:cxn ang="0">
                  <a:pos x="444" y="546"/>
                </a:cxn>
                <a:cxn ang="0">
                  <a:pos x="294" y="620"/>
                </a:cxn>
                <a:cxn ang="0">
                  <a:pos x="147" y="707"/>
                </a:cxn>
                <a:cxn ang="0">
                  <a:pos x="0" y="806"/>
                </a:cxn>
              </a:cxnLst>
              <a:rect l="0" t="0" r="r" b="b"/>
              <a:pathLst>
                <a:path w="5418" h="1059">
                  <a:moveTo>
                    <a:pt x="5418" y="0"/>
                  </a:moveTo>
                  <a:lnTo>
                    <a:pt x="5418" y="0"/>
                  </a:lnTo>
                  <a:lnTo>
                    <a:pt x="5411" y="18"/>
                  </a:lnTo>
                  <a:lnTo>
                    <a:pt x="5393" y="68"/>
                  </a:lnTo>
                  <a:lnTo>
                    <a:pt x="5377" y="102"/>
                  </a:lnTo>
                  <a:lnTo>
                    <a:pt x="5361" y="142"/>
                  </a:lnTo>
                  <a:lnTo>
                    <a:pt x="5339" y="189"/>
                  </a:lnTo>
                  <a:lnTo>
                    <a:pt x="5314" y="237"/>
                  </a:lnTo>
                  <a:lnTo>
                    <a:pt x="5284" y="292"/>
                  </a:lnTo>
                  <a:lnTo>
                    <a:pt x="5251" y="347"/>
                  </a:lnTo>
                  <a:lnTo>
                    <a:pt x="5214" y="407"/>
                  </a:lnTo>
                  <a:lnTo>
                    <a:pt x="5171" y="467"/>
                  </a:lnTo>
                  <a:lnTo>
                    <a:pt x="5125" y="526"/>
                  </a:lnTo>
                  <a:lnTo>
                    <a:pt x="5100" y="557"/>
                  </a:lnTo>
                  <a:lnTo>
                    <a:pt x="5073" y="588"/>
                  </a:lnTo>
                  <a:lnTo>
                    <a:pt x="5047" y="618"/>
                  </a:lnTo>
                  <a:lnTo>
                    <a:pt x="5018" y="647"/>
                  </a:lnTo>
                  <a:lnTo>
                    <a:pt x="4989" y="676"/>
                  </a:lnTo>
                  <a:lnTo>
                    <a:pt x="4958" y="706"/>
                  </a:lnTo>
                  <a:lnTo>
                    <a:pt x="4926" y="735"/>
                  </a:lnTo>
                  <a:lnTo>
                    <a:pt x="4893" y="762"/>
                  </a:lnTo>
                  <a:lnTo>
                    <a:pt x="4858" y="789"/>
                  </a:lnTo>
                  <a:lnTo>
                    <a:pt x="4822" y="817"/>
                  </a:lnTo>
                  <a:lnTo>
                    <a:pt x="4785" y="843"/>
                  </a:lnTo>
                  <a:lnTo>
                    <a:pt x="4746" y="867"/>
                  </a:lnTo>
                  <a:lnTo>
                    <a:pt x="4707" y="890"/>
                  </a:lnTo>
                  <a:lnTo>
                    <a:pt x="4665" y="912"/>
                  </a:lnTo>
                  <a:lnTo>
                    <a:pt x="4622" y="933"/>
                  </a:lnTo>
                  <a:lnTo>
                    <a:pt x="4579" y="954"/>
                  </a:lnTo>
                  <a:lnTo>
                    <a:pt x="4533" y="972"/>
                  </a:lnTo>
                  <a:lnTo>
                    <a:pt x="4486" y="990"/>
                  </a:lnTo>
                  <a:lnTo>
                    <a:pt x="4437" y="1004"/>
                  </a:lnTo>
                  <a:lnTo>
                    <a:pt x="4389" y="1019"/>
                  </a:lnTo>
                  <a:lnTo>
                    <a:pt x="4338" y="1030"/>
                  </a:lnTo>
                  <a:lnTo>
                    <a:pt x="4285" y="1040"/>
                  </a:lnTo>
                  <a:lnTo>
                    <a:pt x="4231" y="1048"/>
                  </a:lnTo>
                  <a:lnTo>
                    <a:pt x="4175" y="1054"/>
                  </a:lnTo>
                  <a:lnTo>
                    <a:pt x="4118" y="1058"/>
                  </a:lnTo>
                  <a:lnTo>
                    <a:pt x="4058" y="1059"/>
                  </a:lnTo>
                  <a:lnTo>
                    <a:pt x="3999" y="1059"/>
                  </a:lnTo>
                  <a:lnTo>
                    <a:pt x="3936" y="1056"/>
                  </a:lnTo>
                  <a:lnTo>
                    <a:pt x="3874" y="1049"/>
                  </a:lnTo>
                  <a:lnTo>
                    <a:pt x="3809" y="1041"/>
                  </a:lnTo>
                  <a:lnTo>
                    <a:pt x="3742" y="1032"/>
                  </a:lnTo>
                  <a:lnTo>
                    <a:pt x="3672" y="1017"/>
                  </a:lnTo>
                  <a:lnTo>
                    <a:pt x="3603" y="1001"/>
                  </a:lnTo>
                  <a:lnTo>
                    <a:pt x="3531" y="982"/>
                  </a:lnTo>
                  <a:lnTo>
                    <a:pt x="3459" y="959"/>
                  </a:lnTo>
                  <a:lnTo>
                    <a:pt x="3382" y="933"/>
                  </a:lnTo>
                  <a:lnTo>
                    <a:pt x="3306" y="906"/>
                  </a:lnTo>
                  <a:lnTo>
                    <a:pt x="3228" y="873"/>
                  </a:lnTo>
                  <a:lnTo>
                    <a:pt x="3228" y="873"/>
                  </a:lnTo>
                  <a:lnTo>
                    <a:pt x="3071" y="809"/>
                  </a:lnTo>
                  <a:lnTo>
                    <a:pt x="2920" y="748"/>
                  </a:lnTo>
                  <a:lnTo>
                    <a:pt x="2776" y="693"/>
                  </a:lnTo>
                  <a:lnTo>
                    <a:pt x="2634" y="641"/>
                  </a:lnTo>
                  <a:lnTo>
                    <a:pt x="2499" y="596"/>
                  </a:lnTo>
                  <a:lnTo>
                    <a:pt x="2367" y="552"/>
                  </a:lnTo>
                  <a:lnTo>
                    <a:pt x="2241" y="515"/>
                  </a:lnTo>
                  <a:lnTo>
                    <a:pt x="2119" y="483"/>
                  </a:lnTo>
                  <a:lnTo>
                    <a:pt x="2001" y="454"/>
                  </a:lnTo>
                  <a:lnTo>
                    <a:pt x="1886" y="428"/>
                  </a:lnTo>
                  <a:lnTo>
                    <a:pt x="1776" y="407"/>
                  </a:lnTo>
                  <a:lnTo>
                    <a:pt x="1669" y="391"/>
                  </a:lnTo>
                  <a:lnTo>
                    <a:pt x="1565" y="378"/>
                  </a:lnTo>
                  <a:lnTo>
                    <a:pt x="1465" y="370"/>
                  </a:lnTo>
                  <a:lnTo>
                    <a:pt x="1368" y="365"/>
                  </a:lnTo>
                  <a:lnTo>
                    <a:pt x="1273" y="363"/>
                  </a:lnTo>
                  <a:lnTo>
                    <a:pt x="1182" y="366"/>
                  </a:lnTo>
                  <a:lnTo>
                    <a:pt x="1091" y="371"/>
                  </a:lnTo>
                  <a:lnTo>
                    <a:pt x="1005" y="381"/>
                  </a:lnTo>
                  <a:lnTo>
                    <a:pt x="919" y="396"/>
                  </a:lnTo>
                  <a:lnTo>
                    <a:pt x="837" y="412"/>
                  </a:lnTo>
                  <a:lnTo>
                    <a:pt x="755" y="433"/>
                  </a:lnTo>
                  <a:lnTo>
                    <a:pt x="676" y="455"/>
                  </a:lnTo>
                  <a:lnTo>
                    <a:pt x="597" y="483"/>
                  </a:lnTo>
                  <a:lnTo>
                    <a:pt x="521" y="512"/>
                  </a:lnTo>
                  <a:lnTo>
                    <a:pt x="444" y="546"/>
                  </a:lnTo>
                  <a:lnTo>
                    <a:pt x="369" y="581"/>
                  </a:lnTo>
                  <a:lnTo>
                    <a:pt x="294" y="620"/>
                  </a:lnTo>
                  <a:lnTo>
                    <a:pt x="221" y="662"/>
                  </a:lnTo>
                  <a:lnTo>
                    <a:pt x="147" y="707"/>
                  </a:lnTo>
                  <a:lnTo>
                    <a:pt x="74" y="754"/>
                  </a:lnTo>
                  <a:lnTo>
                    <a:pt x="0" y="80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57835" name="Freeform 43"/>
            <p:cNvSpPr>
              <a:spLocks/>
            </p:cNvSpPr>
            <p:nvPr userDrawn="1"/>
          </p:nvSpPr>
          <p:spPr bwMode="auto">
            <a:xfrm>
              <a:off x="1029" y="1055"/>
              <a:ext cx="5404" cy="545"/>
            </a:xfrm>
            <a:custGeom>
              <a:avLst/>
              <a:gdLst/>
              <a:ahLst/>
              <a:cxnLst>
                <a:cxn ang="0">
                  <a:pos x="5404" y="0"/>
                </a:cxn>
                <a:cxn ang="0">
                  <a:pos x="5380" y="68"/>
                </a:cxn>
                <a:cxn ang="0">
                  <a:pos x="5350" y="144"/>
                </a:cxn>
                <a:cxn ang="0">
                  <a:pos x="5304" y="241"/>
                </a:cxn>
                <a:cxn ang="0">
                  <a:pos x="5243" y="352"/>
                </a:cxn>
                <a:cxn ang="0">
                  <a:pos x="5165" y="473"/>
                </a:cxn>
                <a:cxn ang="0">
                  <a:pos x="5096" y="566"/>
                </a:cxn>
                <a:cxn ang="0">
                  <a:pos x="5043" y="627"/>
                </a:cxn>
                <a:cxn ang="0">
                  <a:pos x="4986" y="688"/>
                </a:cxn>
                <a:cxn ang="0">
                  <a:pos x="4924" y="748"/>
                </a:cxn>
                <a:cxn ang="0">
                  <a:pos x="4857" y="805"/>
                </a:cxn>
                <a:cxn ang="0">
                  <a:pos x="4785" y="858"/>
                </a:cxn>
                <a:cxn ang="0">
                  <a:pos x="4707" y="908"/>
                </a:cxn>
                <a:cxn ang="0">
                  <a:pos x="4624" y="955"/>
                </a:cxn>
                <a:cxn ang="0">
                  <a:pos x="4535" y="995"/>
                </a:cxn>
                <a:cxn ang="0">
                  <a:pos x="4440" y="1029"/>
                </a:cxn>
                <a:cxn ang="0">
                  <a:pos x="4340" y="1056"/>
                </a:cxn>
                <a:cxn ang="0">
                  <a:pos x="4233" y="1076"/>
                </a:cxn>
                <a:cxn ang="0">
                  <a:pos x="4121" y="1089"/>
                </a:cxn>
                <a:cxn ang="0">
                  <a:pos x="4002" y="1092"/>
                </a:cxn>
                <a:cxn ang="0">
                  <a:pos x="3877" y="1085"/>
                </a:cxn>
                <a:cxn ang="0">
                  <a:pos x="3745" y="1069"/>
                </a:cxn>
                <a:cxn ang="0">
                  <a:pos x="3606" y="1042"/>
                </a:cxn>
                <a:cxn ang="0">
                  <a:pos x="3460" y="1003"/>
                </a:cxn>
                <a:cxn ang="0">
                  <a:pos x="3307" y="951"/>
                </a:cxn>
                <a:cxn ang="0">
                  <a:pos x="3228" y="921"/>
                </a:cxn>
                <a:cxn ang="0">
                  <a:pos x="2919" y="801"/>
                </a:cxn>
                <a:cxn ang="0">
                  <a:pos x="2631" y="701"/>
                </a:cxn>
                <a:cxn ang="0">
                  <a:pos x="2363" y="617"/>
                </a:cxn>
                <a:cxn ang="0">
                  <a:pos x="2113" y="551"/>
                </a:cxn>
                <a:cxn ang="0">
                  <a:pos x="1880" y="501"/>
                </a:cxn>
                <a:cxn ang="0">
                  <a:pos x="1662" y="469"/>
                </a:cxn>
                <a:cxn ang="0">
                  <a:pos x="1458" y="451"/>
                </a:cxn>
                <a:cxn ang="0">
                  <a:pos x="1266" y="448"/>
                </a:cxn>
                <a:cxn ang="0">
                  <a:pos x="1085" y="461"/>
                </a:cxn>
                <a:cxn ang="0">
                  <a:pos x="914" y="488"/>
                </a:cxn>
                <a:cxn ang="0">
                  <a:pos x="750" y="528"/>
                </a:cxn>
                <a:cxn ang="0">
                  <a:pos x="593" y="582"/>
                </a:cxn>
                <a:cxn ang="0">
                  <a:pos x="440" y="648"/>
                </a:cxn>
                <a:cxn ang="0">
                  <a:pos x="292" y="727"/>
                </a:cxn>
                <a:cxn ang="0">
                  <a:pos x="146" y="817"/>
                </a:cxn>
                <a:cxn ang="0">
                  <a:pos x="0" y="918"/>
                </a:cxn>
              </a:cxnLst>
              <a:rect l="0" t="0" r="r" b="b"/>
              <a:pathLst>
                <a:path w="5404" h="1092">
                  <a:moveTo>
                    <a:pt x="5404" y="0"/>
                  </a:moveTo>
                  <a:lnTo>
                    <a:pt x="5404" y="0"/>
                  </a:lnTo>
                  <a:lnTo>
                    <a:pt x="5398" y="18"/>
                  </a:lnTo>
                  <a:lnTo>
                    <a:pt x="5380" y="68"/>
                  </a:lnTo>
                  <a:lnTo>
                    <a:pt x="5366" y="104"/>
                  </a:lnTo>
                  <a:lnTo>
                    <a:pt x="5350" y="144"/>
                  </a:lnTo>
                  <a:lnTo>
                    <a:pt x="5329" y="191"/>
                  </a:lnTo>
                  <a:lnTo>
                    <a:pt x="5304" y="241"/>
                  </a:lnTo>
                  <a:lnTo>
                    <a:pt x="5275" y="294"/>
                  </a:lnTo>
                  <a:lnTo>
                    <a:pt x="5243" y="352"/>
                  </a:lnTo>
                  <a:lnTo>
                    <a:pt x="5207" y="412"/>
                  </a:lnTo>
                  <a:lnTo>
                    <a:pt x="5165" y="473"/>
                  </a:lnTo>
                  <a:lnTo>
                    <a:pt x="5119" y="535"/>
                  </a:lnTo>
                  <a:lnTo>
                    <a:pt x="5096" y="566"/>
                  </a:lnTo>
                  <a:lnTo>
                    <a:pt x="5069" y="596"/>
                  </a:lnTo>
                  <a:lnTo>
                    <a:pt x="5043" y="627"/>
                  </a:lnTo>
                  <a:lnTo>
                    <a:pt x="5015" y="658"/>
                  </a:lnTo>
                  <a:lnTo>
                    <a:pt x="4986" y="688"/>
                  </a:lnTo>
                  <a:lnTo>
                    <a:pt x="4955" y="719"/>
                  </a:lnTo>
                  <a:lnTo>
                    <a:pt x="4924" y="748"/>
                  </a:lnTo>
                  <a:lnTo>
                    <a:pt x="4892" y="777"/>
                  </a:lnTo>
                  <a:lnTo>
                    <a:pt x="4857" y="805"/>
                  </a:lnTo>
                  <a:lnTo>
                    <a:pt x="4821" y="832"/>
                  </a:lnTo>
                  <a:lnTo>
                    <a:pt x="4785" y="858"/>
                  </a:lnTo>
                  <a:lnTo>
                    <a:pt x="4746" y="884"/>
                  </a:lnTo>
                  <a:lnTo>
                    <a:pt x="4707" y="908"/>
                  </a:lnTo>
                  <a:lnTo>
                    <a:pt x="4667" y="932"/>
                  </a:lnTo>
                  <a:lnTo>
                    <a:pt x="4624" y="955"/>
                  </a:lnTo>
                  <a:lnTo>
                    <a:pt x="4581" y="974"/>
                  </a:lnTo>
                  <a:lnTo>
                    <a:pt x="4535" y="995"/>
                  </a:lnTo>
                  <a:lnTo>
                    <a:pt x="4489" y="1013"/>
                  </a:lnTo>
                  <a:lnTo>
                    <a:pt x="4440" y="1029"/>
                  </a:lnTo>
                  <a:lnTo>
                    <a:pt x="4390" y="1043"/>
                  </a:lnTo>
                  <a:lnTo>
                    <a:pt x="4340" y="1056"/>
                  </a:lnTo>
                  <a:lnTo>
                    <a:pt x="4288" y="1068"/>
                  </a:lnTo>
                  <a:lnTo>
                    <a:pt x="4233" y="1076"/>
                  </a:lnTo>
                  <a:lnTo>
                    <a:pt x="4178" y="1084"/>
                  </a:lnTo>
                  <a:lnTo>
                    <a:pt x="4121" y="1089"/>
                  </a:lnTo>
                  <a:lnTo>
                    <a:pt x="4063" y="1092"/>
                  </a:lnTo>
                  <a:lnTo>
                    <a:pt x="4002" y="1092"/>
                  </a:lnTo>
                  <a:lnTo>
                    <a:pt x="3941" y="1090"/>
                  </a:lnTo>
                  <a:lnTo>
                    <a:pt x="3877" y="1085"/>
                  </a:lnTo>
                  <a:lnTo>
                    <a:pt x="3811" y="1079"/>
                  </a:lnTo>
                  <a:lnTo>
                    <a:pt x="3745" y="1069"/>
                  </a:lnTo>
                  <a:lnTo>
                    <a:pt x="3675" y="1058"/>
                  </a:lnTo>
                  <a:lnTo>
                    <a:pt x="3606" y="1042"/>
                  </a:lnTo>
                  <a:lnTo>
                    <a:pt x="3534" y="1024"/>
                  </a:lnTo>
                  <a:lnTo>
                    <a:pt x="3460" y="1003"/>
                  </a:lnTo>
                  <a:lnTo>
                    <a:pt x="3384" y="979"/>
                  </a:lnTo>
                  <a:lnTo>
                    <a:pt x="3307" y="951"/>
                  </a:lnTo>
                  <a:lnTo>
                    <a:pt x="3228" y="921"/>
                  </a:lnTo>
                  <a:lnTo>
                    <a:pt x="3228" y="921"/>
                  </a:lnTo>
                  <a:lnTo>
                    <a:pt x="3071" y="859"/>
                  </a:lnTo>
                  <a:lnTo>
                    <a:pt x="2919" y="801"/>
                  </a:lnTo>
                  <a:lnTo>
                    <a:pt x="2773" y="750"/>
                  </a:lnTo>
                  <a:lnTo>
                    <a:pt x="2631" y="701"/>
                  </a:lnTo>
                  <a:lnTo>
                    <a:pt x="2495" y="656"/>
                  </a:lnTo>
                  <a:lnTo>
                    <a:pt x="2363" y="617"/>
                  </a:lnTo>
                  <a:lnTo>
                    <a:pt x="2237" y="582"/>
                  </a:lnTo>
                  <a:lnTo>
                    <a:pt x="2113" y="551"/>
                  </a:lnTo>
                  <a:lnTo>
                    <a:pt x="1995" y="524"/>
                  </a:lnTo>
                  <a:lnTo>
                    <a:pt x="1880" y="501"/>
                  </a:lnTo>
                  <a:lnTo>
                    <a:pt x="1769" y="483"/>
                  </a:lnTo>
                  <a:lnTo>
                    <a:pt x="1662" y="469"/>
                  </a:lnTo>
                  <a:lnTo>
                    <a:pt x="1558" y="457"/>
                  </a:lnTo>
                  <a:lnTo>
                    <a:pt x="1458" y="451"/>
                  </a:lnTo>
                  <a:lnTo>
                    <a:pt x="1361" y="448"/>
                  </a:lnTo>
                  <a:lnTo>
                    <a:pt x="1266" y="448"/>
                  </a:lnTo>
                  <a:lnTo>
                    <a:pt x="1175" y="453"/>
                  </a:lnTo>
                  <a:lnTo>
                    <a:pt x="1085" y="461"/>
                  </a:lnTo>
                  <a:lnTo>
                    <a:pt x="998" y="472"/>
                  </a:lnTo>
                  <a:lnTo>
                    <a:pt x="914" y="488"/>
                  </a:lnTo>
                  <a:lnTo>
                    <a:pt x="830" y="506"/>
                  </a:lnTo>
                  <a:lnTo>
                    <a:pt x="750" y="528"/>
                  </a:lnTo>
                  <a:lnTo>
                    <a:pt x="671" y="553"/>
                  </a:lnTo>
                  <a:lnTo>
                    <a:pt x="593" y="582"/>
                  </a:lnTo>
                  <a:lnTo>
                    <a:pt x="517" y="614"/>
                  </a:lnTo>
                  <a:lnTo>
                    <a:pt x="440" y="648"/>
                  </a:lnTo>
                  <a:lnTo>
                    <a:pt x="365" y="687"/>
                  </a:lnTo>
                  <a:lnTo>
                    <a:pt x="292" y="727"/>
                  </a:lnTo>
                  <a:lnTo>
                    <a:pt x="218" y="771"/>
                  </a:lnTo>
                  <a:lnTo>
                    <a:pt x="146" y="817"/>
                  </a:lnTo>
                  <a:lnTo>
                    <a:pt x="72" y="866"/>
                  </a:lnTo>
                  <a:lnTo>
                    <a:pt x="0" y="91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57836" name="Freeform 44"/>
            <p:cNvSpPr>
              <a:spLocks/>
            </p:cNvSpPr>
            <p:nvPr userDrawn="1"/>
          </p:nvSpPr>
          <p:spPr bwMode="auto">
            <a:xfrm>
              <a:off x="1067" y="1026"/>
              <a:ext cx="5390" cy="562"/>
            </a:xfrm>
            <a:custGeom>
              <a:avLst/>
              <a:gdLst/>
              <a:ahLst/>
              <a:cxnLst>
                <a:cxn ang="0">
                  <a:pos x="5390" y="0"/>
                </a:cxn>
                <a:cxn ang="0">
                  <a:pos x="5366" y="70"/>
                </a:cxn>
                <a:cxn ang="0">
                  <a:pos x="5337" y="147"/>
                </a:cxn>
                <a:cxn ang="0">
                  <a:pos x="5292" y="244"/>
                </a:cxn>
                <a:cxn ang="0">
                  <a:pos x="5233" y="357"/>
                </a:cxn>
                <a:cxn ang="0">
                  <a:pos x="5158" y="480"/>
                </a:cxn>
                <a:cxn ang="0">
                  <a:pos x="5088" y="575"/>
                </a:cxn>
                <a:cxn ang="0">
                  <a:pos x="5037" y="638"/>
                </a:cxn>
                <a:cxn ang="0">
                  <a:pos x="4981" y="701"/>
                </a:cxn>
                <a:cxn ang="0">
                  <a:pos x="4920" y="762"/>
                </a:cxn>
                <a:cxn ang="0">
                  <a:pos x="4854" y="821"/>
                </a:cxn>
                <a:cxn ang="0">
                  <a:pos x="4783" y="875"/>
                </a:cxn>
                <a:cxn ang="0">
                  <a:pos x="4705" y="927"/>
                </a:cxn>
                <a:cxn ang="0">
                  <a:pos x="4623" y="976"/>
                </a:cxn>
                <a:cxn ang="0">
                  <a:pos x="4534" y="1018"/>
                </a:cxn>
                <a:cxn ang="0">
                  <a:pos x="4441" y="1053"/>
                </a:cxn>
                <a:cxn ang="0">
                  <a:pos x="4341" y="1084"/>
                </a:cxn>
                <a:cxn ang="0">
                  <a:pos x="4234" y="1106"/>
                </a:cxn>
                <a:cxn ang="0">
                  <a:pos x="4122" y="1121"/>
                </a:cxn>
                <a:cxn ang="0">
                  <a:pos x="4004" y="1126"/>
                </a:cxn>
                <a:cxn ang="0">
                  <a:pos x="3878" y="1122"/>
                </a:cxn>
                <a:cxn ang="0">
                  <a:pos x="3746" y="1110"/>
                </a:cxn>
                <a:cxn ang="0">
                  <a:pos x="3607" y="1084"/>
                </a:cxn>
                <a:cxn ang="0">
                  <a:pos x="3460" y="1048"/>
                </a:cxn>
                <a:cxn ang="0">
                  <a:pos x="3307" y="1000"/>
                </a:cxn>
                <a:cxn ang="0">
                  <a:pos x="3228" y="971"/>
                </a:cxn>
                <a:cxn ang="0">
                  <a:pos x="2917" y="856"/>
                </a:cxn>
                <a:cxn ang="0">
                  <a:pos x="2628" y="761"/>
                </a:cxn>
                <a:cxn ang="0">
                  <a:pos x="2359" y="682"/>
                </a:cxn>
                <a:cxn ang="0">
                  <a:pos x="2107" y="620"/>
                </a:cxn>
                <a:cxn ang="0">
                  <a:pos x="1873" y="575"/>
                </a:cxn>
                <a:cxn ang="0">
                  <a:pos x="1655" y="548"/>
                </a:cxn>
                <a:cxn ang="0">
                  <a:pos x="1451" y="533"/>
                </a:cxn>
                <a:cxn ang="0">
                  <a:pos x="1259" y="535"/>
                </a:cxn>
                <a:cxn ang="0">
                  <a:pos x="1077" y="551"/>
                </a:cxn>
                <a:cxn ang="0">
                  <a:pos x="906" y="582"/>
                </a:cxn>
                <a:cxn ang="0">
                  <a:pos x="744" y="625"/>
                </a:cxn>
                <a:cxn ang="0">
                  <a:pos x="587" y="683"/>
                </a:cxn>
                <a:cxn ang="0">
                  <a:pos x="436" y="753"/>
                </a:cxn>
                <a:cxn ang="0">
                  <a:pos x="288" y="835"/>
                </a:cxn>
                <a:cxn ang="0">
                  <a:pos x="144" y="929"/>
                </a:cxn>
                <a:cxn ang="0">
                  <a:pos x="0" y="1034"/>
                </a:cxn>
              </a:cxnLst>
              <a:rect l="0" t="0" r="r" b="b"/>
              <a:pathLst>
                <a:path w="5390" h="1126">
                  <a:moveTo>
                    <a:pt x="5390" y="0"/>
                  </a:moveTo>
                  <a:lnTo>
                    <a:pt x="5390" y="0"/>
                  </a:lnTo>
                  <a:lnTo>
                    <a:pt x="5384" y="18"/>
                  </a:lnTo>
                  <a:lnTo>
                    <a:pt x="5366" y="70"/>
                  </a:lnTo>
                  <a:lnTo>
                    <a:pt x="5353" y="105"/>
                  </a:lnTo>
                  <a:lnTo>
                    <a:pt x="5337" y="147"/>
                  </a:lnTo>
                  <a:lnTo>
                    <a:pt x="5316" y="192"/>
                  </a:lnTo>
                  <a:lnTo>
                    <a:pt x="5292" y="244"/>
                  </a:lnTo>
                  <a:lnTo>
                    <a:pt x="5265" y="299"/>
                  </a:lnTo>
                  <a:lnTo>
                    <a:pt x="5233" y="357"/>
                  </a:lnTo>
                  <a:lnTo>
                    <a:pt x="5198" y="418"/>
                  </a:lnTo>
                  <a:lnTo>
                    <a:pt x="5158" y="480"/>
                  </a:lnTo>
                  <a:lnTo>
                    <a:pt x="5113" y="544"/>
                  </a:lnTo>
                  <a:lnTo>
                    <a:pt x="5088" y="575"/>
                  </a:lnTo>
                  <a:lnTo>
                    <a:pt x="5063" y="607"/>
                  </a:lnTo>
                  <a:lnTo>
                    <a:pt x="5037" y="638"/>
                  </a:lnTo>
                  <a:lnTo>
                    <a:pt x="5011" y="670"/>
                  </a:lnTo>
                  <a:lnTo>
                    <a:pt x="4981" y="701"/>
                  </a:lnTo>
                  <a:lnTo>
                    <a:pt x="4951" y="732"/>
                  </a:lnTo>
                  <a:lnTo>
                    <a:pt x="4920" y="762"/>
                  </a:lnTo>
                  <a:lnTo>
                    <a:pt x="4888" y="791"/>
                  </a:lnTo>
                  <a:lnTo>
                    <a:pt x="4854" y="821"/>
                  </a:lnTo>
                  <a:lnTo>
                    <a:pt x="4819" y="848"/>
                  </a:lnTo>
                  <a:lnTo>
                    <a:pt x="4783" y="875"/>
                  </a:lnTo>
                  <a:lnTo>
                    <a:pt x="4745" y="903"/>
                  </a:lnTo>
                  <a:lnTo>
                    <a:pt x="4705" y="927"/>
                  </a:lnTo>
                  <a:lnTo>
                    <a:pt x="4665" y="951"/>
                  </a:lnTo>
                  <a:lnTo>
                    <a:pt x="4623" y="976"/>
                  </a:lnTo>
                  <a:lnTo>
                    <a:pt x="4580" y="997"/>
                  </a:lnTo>
                  <a:lnTo>
                    <a:pt x="4534" y="1018"/>
                  </a:lnTo>
                  <a:lnTo>
                    <a:pt x="4488" y="1037"/>
                  </a:lnTo>
                  <a:lnTo>
                    <a:pt x="4441" y="1053"/>
                  </a:lnTo>
                  <a:lnTo>
                    <a:pt x="4391" y="1069"/>
                  </a:lnTo>
                  <a:lnTo>
                    <a:pt x="4341" y="1084"/>
                  </a:lnTo>
                  <a:lnTo>
                    <a:pt x="4289" y="1095"/>
                  </a:lnTo>
                  <a:lnTo>
                    <a:pt x="4234" y="1106"/>
                  </a:lnTo>
                  <a:lnTo>
                    <a:pt x="4179" y="1114"/>
                  </a:lnTo>
                  <a:lnTo>
                    <a:pt x="4122" y="1121"/>
                  </a:lnTo>
                  <a:lnTo>
                    <a:pt x="4064" y="1124"/>
                  </a:lnTo>
                  <a:lnTo>
                    <a:pt x="4004" y="1126"/>
                  </a:lnTo>
                  <a:lnTo>
                    <a:pt x="3941" y="1126"/>
                  </a:lnTo>
                  <a:lnTo>
                    <a:pt x="3878" y="1122"/>
                  </a:lnTo>
                  <a:lnTo>
                    <a:pt x="3812" y="1118"/>
                  </a:lnTo>
                  <a:lnTo>
                    <a:pt x="3746" y="1110"/>
                  </a:lnTo>
                  <a:lnTo>
                    <a:pt x="3676" y="1098"/>
                  </a:lnTo>
                  <a:lnTo>
                    <a:pt x="3607" y="1084"/>
                  </a:lnTo>
                  <a:lnTo>
                    <a:pt x="3535" y="1068"/>
                  </a:lnTo>
                  <a:lnTo>
                    <a:pt x="3460" y="1048"/>
                  </a:lnTo>
                  <a:lnTo>
                    <a:pt x="3385" y="1026"/>
                  </a:lnTo>
                  <a:lnTo>
                    <a:pt x="3307" y="1000"/>
                  </a:lnTo>
                  <a:lnTo>
                    <a:pt x="3228" y="971"/>
                  </a:lnTo>
                  <a:lnTo>
                    <a:pt x="3228" y="971"/>
                  </a:lnTo>
                  <a:lnTo>
                    <a:pt x="3069" y="911"/>
                  </a:lnTo>
                  <a:lnTo>
                    <a:pt x="2917" y="856"/>
                  </a:lnTo>
                  <a:lnTo>
                    <a:pt x="2770" y="806"/>
                  </a:lnTo>
                  <a:lnTo>
                    <a:pt x="2628" y="761"/>
                  </a:lnTo>
                  <a:lnTo>
                    <a:pt x="2491" y="719"/>
                  </a:lnTo>
                  <a:lnTo>
                    <a:pt x="2359" y="682"/>
                  </a:lnTo>
                  <a:lnTo>
                    <a:pt x="2231" y="649"/>
                  </a:lnTo>
                  <a:lnTo>
                    <a:pt x="2107" y="620"/>
                  </a:lnTo>
                  <a:lnTo>
                    <a:pt x="1988" y="596"/>
                  </a:lnTo>
                  <a:lnTo>
                    <a:pt x="1873" y="575"/>
                  </a:lnTo>
                  <a:lnTo>
                    <a:pt x="1762" y="559"/>
                  </a:lnTo>
                  <a:lnTo>
                    <a:pt x="1655" y="548"/>
                  </a:lnTo>
                  <a:lnTo>
                    <a:pt x="1551" y="538"/>
                  </a:lnTo>
                  <a:lnTo>
                    <a:pt x="1451" y="533"/>
                  </a:lnTo>
                  <a:lnTo>
                    <a:pt x="1353" y="533"/>
                  </a:lnTo>
                  <a:lnTo>
                    <a:pt x="1259" y="535"/>
                  </a:lnTo>
                  <a:lnTo>
                    <a:pt x="1166" y="541"/>
                  </a:lnTo>
                  <a:lnTo>
                    <a:pt x="1077" y="551"/>
                  </a:lnTo>
                  <a:lnTo>
                    <a:pt x="991" y="565"/>
                  </a:lnTo>
                  <a:lnTo>
                    <a:pt x="906" y="582"/>
                  </a:lnTo>
                  <a:lnTo>
                    <a:pt x="824" y="603"/>
                  </a:lnTo>
                  <a:lnTo>
                    <a:pt x="744" y="625"/>
                  </a:lnTo>
                  <a:lnTo>
                    <a:pt x="665" y="653"/>
                  </a:lnTo>
                  <a:lnTo>
                    <a:pt x="587" y="683"/>
                  </a:lnTo>
                  <a:lnTo>
                    <a:pt x="511" y="716"/>
                  </a:lnTo>
                  <a:lnTo>
                    <a:pt x="436" y="753"/>
                  </a:lnTo>
                  <a:lnTo>
                    <a:pt x="362" y="791"/>
                  </a:lnTo>
                  <a:lnTo>
                    <a:pt x="288" y="835"/>
                  </a:lnTo>
                  <a:lnTo>
                    <a:pt x="216" y="880"/>
                  </a:lnTo>
                  <a:lnTo>
                    <a:pt x="144" y="929"/>
                  </a:lnTo>
                  <a:lnTo>
                    <a:pt x="72" y="979"/>
                  </a:lnTo>
                  <a:lnTo>
                    <a:pt x="0" y="103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57837" name="Freeform 45"/>
            <p:cNvSpPr>
              <a:spLocks/>
            </p:cNvSpPr>
            <p:nvPr userDrawn="1"/>
          </p:nvSpPr>
          <p:spPr bwMode="auto">
            <a:xfrm>
              <a:off x="1106" y="997"/>
              <a:ext cx="5373" cy="580"/>
            </a:xfrm>
            <a:custGeom>
              <a:avLst/>
              <a:gdLst/>
              <a:ahLst/>
              <a:cxnLst>
                <a:cxn ang="0">
                  <a:pos x="5373" y="0"/>
                </a:cxn>
                <a:cxn ang="0">
                  <a:pos x="5351" y="69"/>
                </a:cxn>
                <a:cxn ang="0">
                  <a:pos x="5323" y="147"/>
                </a:cxn>
                <a:cxn ang="0">
                  <a:pos x="5280" y="247"/>
                </a:cxn>
                <a:cxn ang="0">
                  <a:pos x="5221" y="361"/>
                </a:cxn>
                <a:cxn ang="0">
                  <a:pos x="5148" y="486"/>
                </a:cxn>
                <a:cxn ang="0">
                  <a:pos x="5081" y="583"/>
                </a:cxn>
                <a:cxn ang="0">
                  <a:pos x="5031" y="647"/>
                </a:cxn>
                <a:cxn ang="0">
                  <a:pos x="4976" y="712"/>
                </a:cxn>
                <a:cxn ang="0">
                  <a:pos x="4916" y="773"/>
                </a:cxn>
                <a:cxn ang="0">
                  <a:pos x="4849" y="833"/>
                </a:cxn>
                <a:cxn ang="0">
                  <a:pos x="4780" y="891"/>
                </a:cxn>
                <a:cxn ang="0">
                  <a:pos x="4704" y="944"/>
                </a:cxn>
                <a:cxn ang="0">
                  <a:pos x="4622" y="994"/>
                </a:cxn>
                <a:cxn ang="0">
                  <a:pos x="4534" y="1038"/>
                </a:cxn>
                <a:cxn ang="0">
                  <a:pos x="4441" y="1077"/>
                </a:cxn>
                <a:cxn ang="0">
                  <a:pos x="4341" y="1109"/>
                </a:cxn>
                <a:cxn ang="0">
                  <a:pos x="4236" y="1133"/>
                </a:cxn>
                <a:cxn ang="0">
                  <a:pos x="4123" y="1149"/>
                </a:cxn>
                <a:cxn ang="0">
                  <a:pos x="4004" y="1159"/>
                </a:cxn>
                <a:cxn ang="0">
                  <a:pos x="3879" y="1157"/>
                </a:cxn>
                <a:cxn ang="0">
                  <a:pos x="3746" y="1146"/>
                </a:cxn>
                <a:cxn ang="0">
                  <a:pos x="3607" y="1124"/>
                </a:cxn>
                <a:cxn ang="0">
                  <a:pos x="3460" y="1091"/>
                </a:cxn>
                <a:cxn ang="0">
                  <a:pos x="3305" y="1044"/>
                </a:cxn>
                <a:cxn ang="0">
                  <a:pos x="3226" y="1017"/>
                </a:cxn>
                <a:cxn ang="0">
                  <a:pos x="2914" y="909"/>
                </a:cxn>
                <a:cxn ang="0">
                  <a:pos x="2622" y="818"/>
                </a:cxn>
                <a:cxn ang="0">
                  <a:pos x="2353" y="746"/>
                </a:cxn>
                <a:cxn ang="0">
                  <a:pos x="2100" y="689"/>
                </a:cxn>
                <a:cxn ang="0">
                  <a:pos x="1866" y="649"/>
                </a:cxn>
                <a:cxn ang="0">
                  <a:pos x="1648" y="625"/>
                </a:cxn>
                <a:cxn ang="0">
                  <a:pos x="1442" y="615"/>
                </a:cxn>
                <a:cxn ang="0">
                  <a:pos x="1251" y="620"/>
                </a:cxn>
                <a:cxn ang="0">
                  <a:pos x="1070" y="641"/>
                </a:cxn>
                <a:cxn ang="0">
                  <a:pos x="899" y="675"/>
                </a:cxn>
                <a:cxn ang="0">
                  <a:pos x="737" y="722"/>
                </a:cxn>
                <a:cxn ang="0">
                  <a:pos x="581" y="783"/>
                </a:cxn>
                <a:cxn ang="0">
                  <a:pos x="431" y="856"/>
                </a:cxn>
                <a:cxn ang="0">
                  <a:pos x="286" y="941"/>
                </a:cxn>
                <a:cxn ang="0">
                  <a:pos x="143" y="1038"/>
                </a:cxn>
                <a:cxn ang="0">
                  <a:pos x="0" y="1146"/>
                </a:cxn>
              </a:cxnLst>
              <a:rect l="0" t="0" r="r" b="b"/>
              <a:pathLst>
                <a:path w="5373" h="1159">
                  <a:moveTo>
                    <a:pt x="5373" y="0"/>
                  </a:moveTo>
                  <a:lnTo>
                    <a:pt x="5373" y="0"/>
                  </a:lnTo>
                  <a:lnTo>
                    <a:pt x="5367" y="18"/>
                  </a:lnTo>
                  <a:lnTo>
                    <a:pt x="5351" y="69"/>
                  </a:lnTo>
                  <a:lnTo>
                    <a:pt x="5338" y="105"/>
                  </a:lnTo>
                  <a:lnTo>
                    <a:pt x="5323" y="147"/>
                  </a:lnTo>
                  <a:lnTo>
                    <a:pt x="5303" y="194"/>
                  </a:lnTo>
                  <a:lnTo>
                    <a:pt x="5280" y="247"/>
                  </a:lnTo>
                  <a:lnTo>
                    <a:pt x="5253" y="302"/>
                  </a:lnTo>
                  <a:lnTo>
                    <a:pt x="5221" y="361"/>
                  </a:lnTo>
                  <a:lnTo>
                    <a:pt x="5187" y="423"/>
                  </a:lnTo>
                  <a:lnTo>
                    <a:pt x="5148" y="486"/>
                  </a:lnTo>
                  <a:lnTo>
                    <a:pt x="5105" y="550"/>
                  </a:lnTo>
                  <a:lnTo>
                    <a:pt x="5081" y="583"/>
                  </a:lnTo>
                  <a:lnTo>
                    <a:pt x="5056" y="615"/>
                  </a:lnTo>
                  <a:lnTo>
                    <a:pt x="5031" y="647"/>
                  </a:lnTo>
                  <a:lnTo>
                    <a:pt x="5003" y="680"/>
                  </a:lnTo>
                  <a:lnTo>
                    <a:pt x="4976" y="712"/>
                  </a:lnTo>
                  <a:lnTo>
                    <a:pt x="4947" y="743"/>
                  </a:lnTo>
                  <a:lnTo>
                    <a:pt x="4916" y="773"/>
                  </a:lnTo>
                  <a:lnTo>
                    <a:pt x="4883" y="804"/>
                  </a:lnTo>
                  <a:lnTo>
                    <a:pt x="4849" y="833"/>
                  </a:lnTo>
                  <a:lnTo>
                    <a:pt x="4815" y="862"/>
                  </a:lnTo>
                  <a:lnTo>
                    <a:pt x="4780" y="891"/>
                  </a:lnTo>
                  <a:lnTo>
                    <a:pt x="4742" y="919"/>
                  </a:lnTo>
                  <a:lnTo>
                    <a:pt x="4704" y="944"/>
                  </a:lnTo>
                  <a:lnTo>
                    <a:pt x="4663" y="970"/>
                  </a:lnTo>
                  <a:lnTo>
                    <a:pt x="4622" y="994"/>
                  </a:lnTo>
                  <a:lnTo>
                    <a:pt x="4579" y="1017"/>
                  </a:lnTo>
                  <a:lnTo>
                    <a:pt x="4534" y="1038"/>
                  </a:lnTo>
                  <a:lnTo>
                    <a:pt x="4488" y="1057"/>
                  </a:lnTo>
                  <a:lnTo>
                    <a:pt x="4441" y="1077"/>
                  </a:lnTo>
                  <a:lnTo>
                    <a:pt x="4391" y="1093"/>
                  </a:lnTo>
                  <a:lnTo>
                    <a:pt x="4341" y="1109"/>
                  </a:lnTo>
                  <a:lnTo>
                    <a:pt x="4288" y="1122"/>
                  </a:lnTo>
                  <a:lnTo>
                    <a:pt x="4236" y="1133"/>
                  </a:lnTo>
                  <a:lnTo>
                    <a:pt x="4180" y="1143"/>
                  </a:lnTo>
                  <a:lnTo>
                    <a:pt x="4123" y="1149"/>
                  </a:lnTo>
                  <a:lnTo>
                    <a:pt x="4065" y="1156"/>
                  </a:lnTo>
                  <a:lnTo>
                    <a:pt x="4004" y="1159"/>
                  </a:lnTo>
                  <a:lnTo>
                    <a:pt x="3943" y="1159"/>
                  </a:lnTo>
                  <a:lnTo>
                    <a:pt x="3879" y="1157"/>
                  </a:lnTo>
                  <a:lnTo>
                    <a:pt x="3814" y="1153"/>
                  </a:lnTo>
                  <a:lnTo>
                    <a:pt x="3746" y="1146"/>
                  </a:lnTo>
                  <a:lnTo>
                    <a:pt x="3677" y="1136"/>
                  </a:lnTo>
                  <a:lnTo>
                    <a:pt x="3607" y="1124"/>
                  </a:lnTo>
                  <a:lnTo>
                    <a:pt x="3534" y="1109"/>
                  </a:lnTo>
                  <a:lnTo>
                    <a:pt x="3460" y="1091"/>
                  </a:lnTo>
                  <a:lnTo>
                    <a:pt x="3383" y="1070"/>
                  </a:lnTo>
                  <a:lnTo>
                    <a:pt x="3305" y="1044"/>
                  </a:lnTo>
                  <a:lnTo>
                    <a:pt x="3226" y="1017"/>
                  </a:lnTo>
                  <a:lnTo>
                    <a:pt x="3226" y="1017"/>
                  </a:lnTo>
                  <a:lnTo>
                    <a:pt x="3067" y="960"/>
                  </a:lnTo>
                  <a:lnTo>
                    <a:pt x="2914" y="909"/>
                  </a:lnTo>
                  <a:lnTo>
                    <a:pt x="2765" y="862"/>
                  </a:lnTo>
                  <a:lnTo>
                    <a:pt x="2622" y="818"/>
                  </a:lnTo>
                  <a:lnTo>
                    <a:pt x="2485" y="780"/>
                  </a:lnTo>
                  <a:lnTo>
                    <a:pt x="2353" y="746"/>
                  </a:lnTo>
                  <a:lnTo>
                    <a:pt x="2224" y="715"/>
                  </a:lnTo>
                  <a:lnTo>
                    <a:pt x="2100" y="689"/>
                  </a:lnTo>
                  <a:lnTo>
                    <a:pt x="1981" y="667"/>
                  </a:lnTo>
                  <a:lnTo>
                    <a:pt x="1866" y="649"/>
                  </a:lnTo>
                  <a:lnTo>
                    <a:pt x="1755" y="634"/>
                  </a:lnTo>
                  <a:lnTo>
                    <a:pt x="1648" y="625"/>
                  </a:lnTo>
                  <a:lnTo>
                    <a:pt x="1543" y="617"/>
                  </a:lnTo>
                  <a:lnTo>
                    <a:pt x="1442" y="615"/>
                  </a:lnTo>
                  <a:lnTo>
                    <a:pt x="1345" y="615"/>
                  </a:lnTo>
                  <a:lnTo>
                    <a:pt x="1251" y="620"/>
                  </a:lnTo>
                  <a:lnTo>
                    <a:pt x="1159" y="628"/>
                  </a:lnTo>
                  <a:lnTo>
                    <a:pt x="1070" y="641"/>
                  </a:lnTo>
                  <a:lnTo>
                    <a:pt x="984" y="655"/>
                  </a:lnTo>
                  <a:lnTo>
                    <a:pt x="899" y="675"/>
                  </a:lnTo>
                  <a:lnTo>
                    <a:pt x="817" y="696"/>
                  </a:lnTo>
                  <a:lnTo>
                    <a:pt x="737" y="722"/>
                  </a:lnTo>
                  <a:lnTo>
                    <a:pt x="659" y="751"/>
                  </a:lnTo>
                  <a:lnTo>
                    <a:pt x="581" y="783"/>
                  </a:lnTo>
                  <a:lnTo>
                    <a:pt x="506" y="817"/>
                  </a:lnTo>
                  <a:lnTo>
                    <a:pt x="431" y="856"/>
                  </a:lnTo>
                  <a:lnTo>
                    <a:pt x="358" y="896"/>
                  </a:lnTo>
                  <a:lnTo>
                    <a:pt x="286" y="941"/>
                  </a:lnTo>
                  <a:lnTo>
                    <a:pt x="213" y="988"/>
                  </a:lnTo>
                  <a:lnTo>
                    <a:pt x="143" y="1038"/>
                  </a:lnTo>
                  <a:lnTo>
                    <a:pt x="70" y="1090"/>
                  </a:lnTo>
                  <a:lnTo>
                    <a:pt x="0" y="114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57838" name="Freeform 46"/>
            <p:cNvSpPr>
              <a:spLocks/>
            </p:cNvSpPr>
            <p:nvPr userDrawn="1"/>
          </p:nvSpPr>
          <p:spPr bwMode="auto">
            <a:xfrm>
              <a:off x="1146" y="968"/>
              <a:ext cx="5355" cy="631"/>
            </a:xfrm>
            <a:custGeom>
              <a:avLst/>
              <a:gdLst/>
              <a:ahLst/>
              <a:cxnLst>
                <a:cxn ang="0">
                  <a:pos x="5355" y="0"/>
                </a:cxn>
                <a:cxn ang="0">
                  <a:pos x="5334" y="71"/>
                </a:cxn>
                <a:cxn ang="0">
                  <a:pos x="5306" y="150"/>
                </a:cxn>
                <a:cxn ang="0">
                  <a:pos x="5266" y="250"/>
                </a:cxn>
                <a:cxn ang="0">
                  <a:pos x="5209" y="366"/>
                </a:cxn>
                <a:cxn ang="0">
                  <a:pos x="5138" y="494"/>
                </a:cxn>
                <a:cxn ang="0">
                  <a:pos x="5072" y="592"/>
                </a:cxn>
                <a:cxn ang="0">
                  <a:pos x="5023" y="658"/>
                </a:cxn>
                <a:cxn ang="0">
                  <a:pos x="4969" y="723"/>
                </a:cxn>
                <a:cxn ang="0">
                  <a:pos x="4909" y="788"/>
                </a:cxn>
                <a:cxn ang="0">
                  <a:pos x="4845" y="849"/>
                </a:cxn>
                <a:cxn ang="0">
                  <a:pos x="4775" y="909"/>
                </a:cxn>
                <a:cxn ang="0">
                  <a:pos x="4700" y="964"/>
                </a:cxn>
                <a:cxn ang="0">
                  <a:pos x="4619" y="1015"/>
                </a:cxn>
                <a:cxn ang="0">
                  <a:pos x="4532" y="1060"/>
                </a:cxn>
                <a:cxn ang="0">
                  <a:pos x="4439" y="1101"/>
                </a:cxn>
                <a:cxn ang="0">
                  <a:pos x="4340" y="1135"/>
                </a:cxn>
                <a:cxn ang="0">
                  <a:pos x="4235" y="1162"/>
                </a:cxn>
                <a:cxn ang="0">
                  <a:pos x="4123" y="1182"/>
                </a:cxn>
                <a:cxn ang="0">
                  <a:pos x="4004" y="1193"/>
                </a:cxn>
                <a:cxn ang="0">
                  <a:pos x="3879" y="1194"/>
                </a:cxn>
                <a:cxn ang="0">
                  <a:pos x="3746" y="1185"/>
                </a:cxn>
                <a:cxn ang="0">
                  <a:pos x="3606" y="1165"/>
                </a:cxn>
                <a:cxn ang="0">
                  <a:pos x="3458" y="1136"/>
                </a:cxn>
                <a:cxn ang="0">
                  <a:pos x="3304" y="1093"/>
                </a:cxn>
                <a:cxn ang="0">
                  <a:pos x="3224" y="1067"/>
                </a:cxn>
                <a:cxn ang="0">
                  <a:pos x="2910" y="965"/>
                </a:cxn>
                <a:cxn ang="0">
                  <a:pos x="2618" y="880"/>
                </a:cxn>
                <a:cxn ang="0">
                  <a:pos x="2346" y="812"/>
                </a:cxn>
                <a:cxn ang="0">
                  <a:pos x="2094" y="760"/>
                </a:cxn>
                <a:cxn ang="0">
                  <a:pos x="1859" y="723"/>
                </a:cxn>
                <a:cxn ang="0">
                  <a:pos x="1640" y="704"/>
                </a:cxn>
                <a:cxn ang="0">
                  <a:pos x="1434" y="699"/>
                </a:cxn>
                <a:cxn ang="0">
                  <a:pos x="1242" y="707"/>
                </a:cxn>
                <a:cxn ang="0">
                  <a:pos x="1063" y="731"/>
                </a:cxn>
                <a:cxn ang="0">
                  <a:pos x="893" y="768"/>
                </a:cxn>
                <a:cxn ang="0">
                  <a:pos x="732" y="820"/>
                </a:cxn>
                <a:cxn ang="0">
                  <a:pos x="576" y="884"/>
                </a:cxn>
                <a:cxn ang="0">
                  <a:pos x="427" y="960"/>
                </a:cxn>
                <a:cxn ang="0">
                  <a:pos x="283" y="1049"/>
                </a:cxn>
                <a:cxn ang="0">
                  <a:pos x="141" y="1149"/>
                </a:cxn>
                <a:cxn ang="0">
                  <a:pos x="0" y="1261"/>
                </a:cxn>
              </a:cxnLst>
              <a:rect l="0" t="0" r="r" b="b"/>
              <a:pathLst>
                <a:path w="5355" h="1261">
                  <a:moveTo>
                    <a:pt x="5355" y="0"/>
                  </a:moveTo>
                  <a:lnTo>
                    <a:pt x="5355" y="0"/>
                  </a:lnTo>
                  <a:lnTo>
                    <a:pt x="5349" y="19"/>
                  </a:lnTo>
                  <a:lnTo>
                    <a:pt x="5334" y="71"/>
                  </a:lnTo>
                  <a:lnTo>
                    <a:pt x="5322" y="106"/>
                  </a:lnTo>
                  <a:lnTo>
                    <a:pt x="5306" y="150"/>
                  </a:lnTo>
                  <a:lnTo>
                    <a:pt x="5288" y="197"/>
                  </a:lnTo>
                  <a:lnTo>
                    <a:pt x="5266" y="250"/>
                  </a:lnTo>
                  <a:lnTo>
                    <a:pt x="5240" y="306"/>
                  </a:lnTo>
                  <a:lnTo>
                    <a:pt x="5209" y="366"/>
                  </a:lnTo>
                  <a:lnTo>
                    <a:pt x="5176" y="429"/>
                  </a:lnTo>
                  <a:lnTo>
                    <a:pt x="5138" y="494"/>
                  </a:lnTo>
                  <a:lnTo>
                    <a:pt x="5095" y="560"/>
                  </a:lnTo>
                  <a:lnTo>
                    <a:pt x="5072" y="592"/>
                  </a:lnTo>
                  <a:lnTo>
                    <a:pt x="5048" y="625"/>
                  </a:lnTo>
                  <a:lnTo>
                    <a:pt x="5023" y="658"/>
                  </a:lnTo>
                  <a:lnTo>
                    <a:pt x="4997" y="691"/>
                  </a:lnTo>
                  <a:lnTo>
                    <a:pt x="4969" y="723"/>
                  </a:lnTo>
                  <a:lnTo>
                    <a:pt x="4940" y="755"/>
                  </a:lnTo>
                  <a:lnTo>
                    <a:pt x="4909" y="788"/>
                  </a:lnTo>
                  <a:lnTo>
                    <a:pt x="4877" y="818"/>
                  </a:lnTo>
                  <a:lnTo>
                    <a:pt x="4845" y="849"/>
                  </a:lnTo>
                  <a:lnTo>
                    <a:pt x="4811" y="880"/>
                  </a:lnTo>
                  <a:lnTo>
                    <a:pt x="4775" y="909"/>
                  </a:lnTo>
                  <a:lnTo>
                    <a:pt x="4739" y="936"/>
                  </a:lnTo>
                  <a:lnTo>
                    <a:pt x="4700" y="964"/>
                  </a:lnTo>
                  <a:lnTo>
                    <a:pt x="4661" y="989"/>
                  </a:lnTo>
                  <a:lnTo>
                    <a:pt x="4619" y="1015"/>
                  </a:lnTo>
                  <a:lnTo>
                    <a:pt x="4576" y="1038"/>
                  </a:lnTo>
                  <a:lnTo>
                    <a:pt x="4532" y="1060"/>
                  </a:lnTo>
                  <a:lnTo>
                    <a:pt x="4486" y="1081"/>
                  </a:lnTo>
                  <a:lnTo>
                    <a:pt x="4439" y="1101"/>
                  </a:lnTo>
                  <a:lnTo>
                    <a:pt x="4390" y="1119"/>
                  </a:lnTo>
                  <a:lnTo>
                    <a:pt x="4340" y="1135"/>
                  </a:lnTo>
                  <a:lnTo>
                    <a:pt x="4289" y="1149"/>
                  </a:lnTo>
                  <a:lnTo>
                    <a:pt x="4235" y="1162"/>
                  </a:lnTo>
                  <a:lnTo>
                    <a:pt x="4179" y="1173"/>
                  </a:lnTo>
                  <a:lnTo>
                    <a:pt x="4123" y="1182"/>
                  </a:lnTo>
                  <a:lnTo>
                    <a:pt x="4064" y="1188"/>
                  </a:lnTo>
                  <a:lnTo>
                    <a:pt x="4004" y="1193"/>
                  </a:lnTo>
                  <a:lnTo>
                    <a:pt x="3942" y="1194"/>
                  </a:lnTo>
                  <a:lnTo>
                    <a:pt x="3879" y="1194"/>
                  </a:lnTo>
                  <a:lnTo>
                    <a:pt x="3814" y="1191"/>
                  </a:lnTo>
                  <a:lnTo>
                    <a:pt x="3746" y="1185"/>
                  </a:lnTo>
                  <a:lnTo>
                    <a:pt x="3676" y="1177"/>
                  </a:lnTo>
                  <a:lnTo>
                    <a:pt x="3606" y="1165"/>
                  </a:lnTo>
                  <a:lnTo>
                    <a:pt x="3533" y="1153"/>
                  </a:lnTo>
                  <a:lnTo>
                    <a:pt x="3458" y="1136"/>
                  </a:lnTo>
                  <a:lnTo>
                    <a:pt x="3382" y="1115"/>
                  </a:lnTo>
                  <a:lnTo>
                    <a:pt x="3304" y="1093"/>
                  </a:lnTo>
                  <a:lnTo>
                    <a:pt x="3224" y="1067"/>
                  </a:lnTo>
                  <a:lnTo>
                    <a:pt x="3224" y="1067"/>
                  </a:lnTo>
                  <a:lnTo>
                    <a:pt x="3064" y="1014"/>
                  </a:lnTo>
                  <a:lnTo>
                    <a:pt x="2910" y="965"/>
                  </a:lnTo>
                  <a:lnTo>
                    <a:pt x="2761" y="920"/>
                  </a:lnTo>
                  <a:lnTo>
                    <a:pt x="2618" y="880"/>
                  </a:lnTo>
                  <a:lnTo>
                    <a:pt x="2480" y="842"/>
                  </a:lnTo>
                  <a:lnTo>
                    <a:pt x="2346" y="812"/>
                  </a:lnTo>
                  <a:lnTo>
                    <a:pt x="2219" y="783"/>
                  </a:lnTo>
                  <a:lnTo>
                    <a:pt x="2094" y="760"/>
                  </a:lnTo>
                  <a:lnTo>
                    <a:pt x="1974" y="739"/>
                  </a:lnTo>
                  <a:lnTo>
                    <a:pt x="1859" y="723"/>
                  </a:lnTo>
                  <a:lnTo>
                    <a:pt x="1746" y="712"/>
                  </a:lnTo>
                  <a:lnTo>
                    <a:pt x="1640" y="704"/>
                  </a:lnTo>
                  <a:lnTo>
                    <a:pt x="1535" y="699"/>
                  </a:lnTo>
                  <a:lnTo>
                    <a:pt x="1434" y="699"/>
                  </a:lnTo>
                  <a:lnTo>
                    <a:pt x="1337" y="700"/>
                  </a:lnTo>
                  <a:lnTo>
                    <a:pt x="1242" y="707"/>
                  </a:lnTo>
                  <a:lnTo>
                    <a:pt x="1151" y="718"/>
                  </a:lnTo>
                  <a:lnTo>
                    <a:pt x="1063" y="731"/>
                  </a:lnTo>
                  <a:lnTo>
                    <a:pt x="976" y="749"/>
                  </a:lnTo>
                  <a:lnTo>
                    <a:pt x="893" y="768"/>
                  </a:lnTo>
                  <a:lnTo>
                    <a:pt x="811" y="792"/>
                  </a:lnTo>
                  <a:lnTo>
                    <a:pt x="732" y="820"/>
                  </a:lnTo>
                  <a:lnTo>
                    <a:pt x="652" y="851"/>
                  </a:lnTo>
                  <a:lnTo>
                    <a:pt x="576" y="884"/>
                  </a:lnTo>
                  <a:lnTo>
                    <a:pt x="501" y="920"/>
                  </a:lnTo>
                  <a:lnTo>
                    <a:pt x="427" y="960"/>
                  </a:lnTo>
                  <a:lnTo>
                    <a:pt x="355" y="1004"/>
                  </a:lnTo>
                  <a:lnTo>
                    <a:pt x="283" y="1049"/>
                  </a:lnTo>
                  <a:lnTo>
                    <a:pt x="212" y="1098"/>
                  </a:lnTo>
                  <a:lnTo>
                    <a:pt x="141" y="1149"/>
                  </a:lnTo>
                  <a:lnTo>
                    <a:pt x="71" y="1204"/>
                  </a:lnTo>
                  <a:lnTo>
                    <a:pt x="0" y="1261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57839" name="Freeform 47"/>
            <p:cNvSpPr>
              <a:spLocks/>
            </p:cNvSpPr>
            <p:nvPr userDrawn="1"/>
          </p:nvSpPr>
          <p:spPr bwMode="auto">
            <a:xfrm>
              <a:off x="1187" y="940"/>
              <a:ext cx="5335" cy="688"/>
            </a:xfrm>
            <a:custGeom>
              <a:avLst/>
              <a:gdLst/>
              <a:ahLst/>
              <a:cxnLst>
                <a:cxn ang="0">
                  <a:pos x="5335" y="0"/>
                </a:cxn>
                <a:cxn ang="0">
                  <a:pos x="5315" y="71"/>
                </a:cxn>
                <a:cxn ang="0">
                  <a:pos x="5289" y="150"/>
                </a:cxn>
                <a:cxn ang="0">
                  <a:pos x="5250" y="252"/>
                </a:cxn>
                <a:cxn ang="0">
                  <a:pos x="5196" y="371"/>
                </a:cxn>
                <a:cxn ang="0">
                  <a:pos x="5127" y="501"/>
                </a:cxn>
                <a:cxn ang="0">
                  <a:pos x="5061" y="601"/>
                </a:cxn>
                <a:cxn ang="0">
                  <a:pos x="5014" y="667"/>
                </a:cxn>
                <a:cxn ang="0">
                  <a:pos x="4960" y="735"/>
                </a:cxn>
                <a:cxn ang="0">
                  <a:pos x="4902" y="799"/>
                </a:cxn>
                <a:cxn ang="0">
                  <a:pos x="4838" y="862"/>
                </a:cxn>
                <a:cxn ang="0">
                  <a:pos x="4770" y="924"/>
                </a:cxn>
                <a:cxn ang="0">
                  <a:pos x="4695" y="980"/>
                </a:cxn>
                <a:cxn ang="0">
                  <a:pos x="4614" y="1034"/>
                </a:cxn>
                <a:cxn ang="0">
                  <a:pos x="4528" y="1082"/>
                </a:cxn>
                <a:cxn ang="0">
                  <a:pos x="4436" y="1126"/>
                </a:cxn>
                <a:cxn ang="0">
                  <a:pos x="4338" y="1161"/>
                </a:cxn>
                <a:cxn ang="0">
                  <a:pos x="4232" y="1190"/>
                </a:cxn>
                <a:cxn ang="0">
                  <a:pos x="4121" y="1213"/>
                </a:cxn>
                <a:cxn ang="0">
                  <a:pos x="4003" y="1226"/>
                </a:cxn>
                <a:cxn ang="0">
                  <a:pos x="3877" y="1229"/>
                </a:cxn>
                <a:cxn ang="0">
                  <a:pos x="3745" y="1224"/>
                </a:cxn>
                <a:cxn ang="0">
                  <a:pos x="3605" y="1206"/>
                </a:cxn>
                <a:cxn ang="0">
                  <a:pos x="3456" y="1179"/>
                </a:cxn>
                <a:cxn ang="0">
                  <a:pos x="3301" y="1140"/>
                </a:cxn>
                <a:cxn ang="0">
                  <a:pos x="3220" y="1114"/>
                </a:cxn>
                <a:cxn ang="0">
                  <a:pos x="2905" y="1019"/>
                </a:cxn>
                <a:cxn ang="0">
                  <a:pos x="2612" y="938"/>
                </a:cxn>
                <a:cxn ang="0">
                  <a:pos x="2340" y="875"/>
                </a:cxn>
                <a:cxn ang="0">
                  <a:pos x="2086" y="828"/>
                </a:cxn>
                <a:cxn ang="0">
                  <a:pos x="1851" y="798"/>
                </a:cxn>
                <a:cxn ang="0">
                  <a:pos x="1630" y="782"/>
                </a:cxn>
                <a:cxn ang="0">
                  <a:pos x="1426" y="780"/>
                </a:cxn>
                <a:cxn ang="0">
                  <a:pos x="1235" y="795"/>
                </a:cxn>
                <a:cxn ang="0">
                  <a:pos x="1099" y="814"/>
                </a:cxn>
                <a:cxn ang="0">
                  <a:pos x="1011" y="830"/>
                </a:cxn>
                <a:cxn ang="0">
                  <a:pos x="927" y="851"/>
                </a:cxn>
                <a:cxn ang="0">
                  <a:pos x="804" y="888"/>
                </a:cxn>
                <a:cxn ang="0">
                  <a:pos x="647" y="950"/>
                </a:cxn>
                <a:cxn ang="0">
                  <a:pos x="496" y="1024"/>
                </a:cxn>
                <a:cxn ang="0">
                  <a:pos x="352" y="1109"/>
                </a:cxn>
                <a:cxn ang="0">
                  <a:pos x="210" y="1208"/>
                </a:cxn>
                <a:cxn ang="0">
                  <a:pos x="70" y="1316"/>
                </a:cxn>
              </a:cxnLst>
              <a:rect l="0" t="0" r="r" b="b"/>
              <a:pathLst>
                <a:path w="5335" h="1376">
                  <a:moveTo>
                    <a:pt x="5335" y="0"/>
                  </a:moveTo>
                  <a:lnTo>
                    <a:pt x="5335" y="0"/>
                  </a:lnTo>
                  <a:lnTo>
                    <a:pt x="5331" y="18"/>
                  </a:lnTo>
                  <a:lnTo>
                    <a:pt x="5315" y="71"/>
                  </a:lnTo>
                  <a:lnTo>
                    <a:pt x="5304" y="107"/>
                  </a:lnTo>
                  <a:lnTo>
                    <a:pt x="5289" y="150"/>
                  </a:lnTo>
                  <a:lnTo>
                    <a:pt x="5271" y="199"/>
                  </a:lnTo>
                  <a:lnTo>
                    <a:pt x="5250" y="252"/>
                  </a:lnTo>
                  <a:lnTo>
                    <a:pt x="5225" y="310"/>
                  </a:lnTo>
                  <a:lnTo>
                    <a:pt x="5196" y="371"/>
                  </a:lnTo>
                  <a:lnTo>
                    <a:pt x="5163" y="434"/>
                  </a:lnTo>
                  <a:lnTo>
                    <a:pt x="5127" y="501"/>
                  </a:lnTo>
                  <a:lnTo>
                    <a:pt x="5085" y="567"/>
                  </a:lnTo>
                  <a:lnTo>
                    <a:pt x="5061" y="601"/>
                  </a:lnTo>
                  <a:lnTo>
                    <a:pt x="5038" y="635"/>
                  </a:lnTo>
                  <a:lnTo>
                    <a:pt x="5014" y="667"/>
                  </a:lnTo>
                  <a:lnTo>
                    <a:pt x="4988" y="701"/>
                  </a:lnTo>
                  <a:lnTo>
                    <a:pt x="4960" y="735"/>
                  </a:lnTo>
                  <a:lnTo>
                    <a:pt x="4932" y="767"/>
                  </a:lnTo>
                  <a:lnTo>
                    <a:pt x="4902" y="799"/>
                  </a:lnTo>
                  <a:lnTo>
                    <a:pt x="4871" y="832"/>
                  </a:lnTo>
                  <a:lnTo>
                    <a:pt x="4838" y="862"/>
                  </a:lnTo>
                  <a:lnTo>
                    <a:pt x="4804" y="893"/>
                  </a:lnTo>
                  <a:lnTo>
                    <a:pt x="4770" y="924"/>
                  </a:lnTo>
                  <a:lnTo>
                    <a:pt x="4734" y="953"/>
                  </a:lnTo>
                  <a:lnTo>
                    <a:pt x="4695" y="980"/>
                  </a:lnTo>
                  <a:lnTo>
                    <a:pt x="4656" y="1008"/>
                  </a:lnTo>
                  <a:lnTo>
                    <a:pt x="4614" y="1034"/>
                  </a:lnTo>
                  <a:lnTo>
                    <a:pt x="4573" y="1059"/>
                  </a:lnTo>
                  <a:lnTo>
                    <a:pt x="4528" y="1082"/>
                  </a:lnTo>
                  <a:lnTo>
                    <a:pt x="4484" y="1105"/>
                  </a:lnTo>
                  <a:lnTo>
                    <a:pt x="4436" y="1126"/>
                  </a:lnTo>
                  <a:lnTo>
                    <a:pt x="4388" y="1143"/>
                  </a:lnTo>
                  <a:lnTo>
                    <a:pt x="4338" y="1161"/>
                  </a:lnTo>
                  <a:lnTo>
                    <a:pt x="4287" y="1177"/>
                  </a:lnTo>
                  <a:lnTo>
                    <a:pt x="4232" y="1190"/>
                  </a:lnTo>
                  <a:lnTo>
                    <a:pt x="4178" y="1203"/>
                  </a:lnTo>
                  <a:lnTo>
                    <a:pt x="4121" y="1213"/>
                  </a:lnTo>
                  <a:lnTo>
                    <a:pt x="4063" y="1219"/>
                  </a:lnTo>
                  <a:lnTo>
                    <a:pt x="4003" y="1226"/>
                  </a:lnTo>
                  <a:lnTo>
                    <a:pt x="3941" y="1229"/>
                  </a:lnTo>
                  <a:lnTo>
                    <a:pt x="3877" y="1229"/>
                  </a:lnTo>
                  <a:lnTo>
                    <a:pt x="3812" y="1227"/>
                  </a:lnTo>
                  <a:lnTo>
                    <a:pt x="3745" y="1224"/>
                  </a:lnTo>
                  <a:lnTo>
                    <a:pt x="3676" y="1216"/>
                  </a:lnTo>
                  <a:lnTo>
                    <a:pt x="3605" y="1206"/>
                  </a:lnTo>
                  <a:lnTo>
                    <a:pt x="3531" y="1195"/>
                  </a:lnTo>
                  <a:lnTo>
                    <a:pt x="3456" y="1179"/>
                  </a:lnTo>
                  <a:lnTo>
                    <a:pt x="3380" y="1161"/>
                  </a:lnTo>
                  <a:lnTo>
                    <a:pt x="3301" y="1140"/>
                  </a:lnTo>
                  <a:lnTo>
                    <a:pt x="3220" y="1114"/>
                  </a:lnTo>
                  <a:lnTo>
                    <a:pt x="3220" y="1114"/>
                  </a:lnTo>
                  <a:lnTo>
                    <a:pt x="3061" y="1064"/>
                  </a:lnTo>
                  <a:lnTo>
                    <a:pt x="2905" y="1019"/>
                  </a:lnTo>
                  <a:lnTo>
                    <a:pt x="2756" y="977"/>
                  </a:lnTo>
                  <a:lnTo>
                    <a:pt x="2612" y="938"/>
                  </a:lnTo>
                  <a:lnTo>
                    <a:pt x="2473" y="906"/>
                  </a:lnTo>
                  <a:lnTo>
                    <a:pt x="2340" y="875"/>
                  </a:lnTo>
                  <a:lnTo>
                    <a:pt x="2211" y="851"/>
                  </a:lnTo>
                  <a:lnTo>
                    <a:pt x="2086" y="828"/>
                  </a:lnTo>
                  <a:lnTo>
                    <a:pt x="1966" y="811"/>
                  </a:lnTo>
                  <a:lnTo>
                    <a:pt x="1851" y="798"/>
                  </a:lnTo>
                  <a:lnTo>
                    <a:pt x="1739" y="788"/>
                  </a:lnTo>
                  <a:lnTo>
                    <a:pt x="1630" y="782"/>
                  </a:lnTo>
                  <a:lnTo>
                    <a:pt x="1526" y="780"/>
                  </a:lnTo>
                  <a:lnTo>
                    <a:pt x="1426" y="780"/>
                  </a:lnTo>
                  <a:lnTo>
                    <a:pt x="1329" y="785"/>
                  </a:lnTo>
                  <a:lnTo>
                    <a:pt x="1235" y="795"/>
                  </a:lnTo>
                  <a:lnTo>
                    <a:pt x="1143" y="806"/>
                  </a:lnTo>
                  <a:lnTo>
                    <a:pt x="1099" y="814"/>
                  </a:lnTo>
                  <a:lnTo>
                    <a:pt x="1054" y="822"/>
                  </a:lnTo>
                  <a:lnTo>
                    <a:pt x="1011" y="830"/>
                  </a:lnTo>
                  <a:lnTo>
                    <a:pt x="970" y="840"/>
                  </a:lnTo>
                  <a:lnTo>
                    <a:pt x="927" y="851"/>
                  </a:lnTo>
                  <a:lnTo>
                    <a:pt x="885" y="862"/>
                  </a:lnTo>
                  <a:lnTo>
                    <a:pt x="804" y="888"/>
                  </a:lnTo>
                  <a:lnTo>
                    <a:pt x="725" y="917"/>
                  </a:lnTo>
                  <a:lnTo>
                    <a:pt x="647" y="950"/>
                  </a:lnTo>
                  <a:lnTo>
                    <a:pt x="571" y="985"/>
                  </a:lnTo>
                  <a:lnTo>
                    <a:pt x="496" y="1024"/>
                  </a:lnTo>
                  <a:lnTo>
                    <a:pt x="424" y="1064"/>
                  </a:lnTo>
                  <a:lnTo>
                    <a:pt x="352" y="1109"/>
                  </a:lnTo>
                  <a:lnTo>
                    <a:pt x="280" y="1156"/>
                  </a:lnTo>
                  <a:lnTo>
                    <a:pt x="210" y="1208"/>
                  </a:lnTo>
                  <a:lnTo>
                    <a:pt x="139" y="1261"/>
                  </a:lnTo>
                  <a:lnTo>
                    <a:pt x="70" y="1316"/>
                  </a:lnTo>
                  <a:lnTo>
                    <a:pt x="0" y="137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57840" name="Freeform 48"/>
            <p:cNvSpPr>
              <a:spLocks/>
            </p:cNvSpPr>
            <p:nvPr userDrawn="1"/>
          </p:nvSpPr>
          <p:spPr bwMode="auto">
            <a:xfrm>
              <a:off x="1229" y="911"/>
              <a:ext cx="5314" cy="745"/>
            </a:xfrm>
            <a:custGeom>
              <a:avLst/>
              <a:gdLst/>
              <a:ahLst/>
              <a:cxnLst>
                <a:cxn ang="0">
                  <a:pos x="5314" y="0"/>
                </a:cxn>
                <a:cxn ang="0">
                  <a:pos x="5296" y="71"/>
                </a:cxn>
                <a:cxn ang="0">
                  <a:pos x="5271" y="153"/>
                </a:cxn>
                <a:cxn ang="0">
                  <a:pos x="5233" y="257"/>
                </a:cxn>
                <a:cxn ang="0">
                  <a:pos x="5180" y="376"/>
                </a:cxn>
                <a:cxn ang="0">
                  <a:pos x="5112" y="507"/>
                </a:cxn>
                <a:cxn ang="0">
                  <a:pos x="5050" y="609"/>
                </a:cxn>
                <a:cxn ang="0">
                  <a:pos x="5003" y="678"/>
                </a:cxn>
                <a:cxn ang="0">
                  <a:pos x="4950" y="746"/>
                </a:cxn>
                <a:cxn ang="0">
                  <a:pos x="4893" y="812"/>
                </a:cxn>
                <a:cxn ang="0">
                  <a:pos x="4830" y="878"/>
                </a:cxn>
                <a:cxn ang="0">
                  <a:pos x="4762" y="940"/>
                </a:cxn>
                <a:cxn ang="0">
                  <a:pos x="4689" y="999"/>
                </a:cxn>
                <a:cxn ang="0">
                  <a:pos x="4610" y="1054"/>
                </a:cxn>
                <a:cxn ang="0">
                  <a:pos x="4524" y="1104"/>
                </a:cxn>
                <a:cxn ang="0">
                  <a:pos x="4432" y="1150"/>
                </a:cxn>
                <a:cxn ang="0">
                  <a:pos x="4335" y="1188"/>
                </a:cxn>
                <a:cxn ang="0">
                  <a:pos x="4229" y="1219"/>
                </a:cxn>
                <a:cxn ang="0">
                  <a:pos x="4118" y="1243"/>
                </a:cxn>
                <a:cxn ang="0">
                  <a:pos x="4000" y="1259"/>
                </a:cxn>
                <a:cxn ang="0">
                  <a:pos x="3875" y="1266"/>
                </a:cxn>
                <a:cxn ang="0">
                  <a:pos x="3742" y="1263"/>
                </a:cxn>
                <a:cxn ang="0">
                  <a:pos x="3602" y="1248"/>
                </a:cxn>
                <a:cxn ang="0">
                  <a:pos x="3453" y="1224"/>
                </a:cxn>
                <a:cxn ang="0">
                  <a:pos x="3298" y="1187"/>
                </a:cxn>
                <a:cxn ang="0">
                  <a:pos x="3217" y="1164"/>
                </a:cxn>
                <a:cxn ang="0">
                  <a:pos x="2899" y="1074"/>
                </a:cxn>
                <a:cxn ang="0">
                  <a:pos x="2605" y="999"/>
                </a:cxn>
                <a:cxn ang="0">
                  <a:pos x="2333" y="941"/>
                </a:cxn>
                <a:cxn ang="0">
                  <a:pos x="2079" y="899"/>
                </a:cxn>
                <a:cxn ang="0">
                  <a:pos x="1843" y="872"/>
                </a:cxn>
                <a:cxn ang="0">
                  <a:pos x="1622" y="861"/>
                </a:cxn>
                <a:cxn ang="0">
                  <a:pos x="1418" y="864"/>
                </a:cxn>
                <a:cxn ang="0">
                  <a:pos x="1226" y="882"/>
                </a:cxn>
                <a:cxn ang="0">
                  <a:pos x="1134" y="896"/>
                </a:cxn>
                <a:cxn ang="0">
                  <a:pos x="1047" y="912"/>
                </a:cxn>
                <a:cxn ang="0">
                  <a:pos x="961" y="933"/>
                </a:cxn>
                <a:cxn ang="0">
                  <a:pos x="878" y="957"/>
                </a:cxn>
                <a:cxn ang="0">
                  <a:pos x="718" y="1016"/>
                </a:cxn>
                <a:cxn ang="0">
                  <a:pos x="565" y="1087"/>
                </a:cxn>
                <a:cxn ang="0">
                  <a:pos x="419" y="1171"/>
                </a:cxn>
                <a:cxn ang="0">
                  <a:pos x="276" y="1266"/>
                </a:cxn>
                <a:cxn ang="0">
                  <a:pos x="138" y="1372"/>
                </a:cxn>
                <a:cxn ang="0">
                  <a:pos x="0" y="1490"/>
                </a:cxn>
              </a:cxnLst>
              <a:rect l="0" t="0" r="r" b="b"/>
              <a:pathLst>
                <a:path w="5314" h="1490">
                  <a:moveTo>
                    <a:pt x="5314" y="0"/>
                  </a:moveTo>
                  <a:lnTo>
                    <a:pt x="5314" y="0"/>
                  </a:lnTo>
                  <a:lnTo>
                    <a:pt x="5309" y="19"/>
                  </a:lnTo>
                  <a:lnTo>
                    <a:pt x="5296" y="71"/>
                  </a:lnTo>
                  <a:lnTo>
                    <a:pt x="5284" y="110"/>
                  </a:lnTo>
                  <a:lnTo>
                    <a:pt x="5271" y="153"/>
                  </a:lnTo>
                  <a:lnTo>
                    <a:pt x="5254" y="202"/>
                  </a:lnTo>
                  <a:lnTo>
                    <a:pt x="5233" y="257"/>
                  </a:lnTo>
                  <a:lnTo>
                    <a:pt x="5208" y="315"/>
                  </a:lnTo>
                  <a:lnTo>
                    <a:pt x="5180" y="376"/>
                  </a:lnTo>
                  <a:lnTo>
                    <a:pt x="5148" y="441"/>
                  </a:lnTo>
                  <a:lnTo>
                    <a:pt x="5112" y="507"/>
                  </a:lnTo>
                  <a:lnTo>
                    <a:pt x="5072" y="575"/>
                  </a:lnTo>
                  <a:lnTo>
                    <a:pt x="5050" y="609"/>
                  </a:lnTo>
                  <a:lnTo>
                    <a:pt x="5026" y="644"/>
                  </a:lnTo>
                  <a:lnTo>
                    <a:pt x="5003" y="678"/>
                  </a:lnTo>
                  <a:lnTo>
                    <a:pt x="4976" y="712"/>
                  </a:lnTo>
                  <a:lnTo>
                    <a:pt x="4950" y="746"/>
                  </a:lnTo>
                  <a:lnTo>
                    <a:pt x="4922" y="780"/>
                  </a:lnTo>
                  <a:lnTo>
                    <a:pt x="4893" y="812"/>
                  </a:lnTo>
                  <a:lnTo>
                    <a:pt x="4862" y="846"/>
                  </a:lnTo>
                  <a:lnTo>
                    <a:pt x="4830" y="878"/>
                  </a:lnTo>
                  <a:lnTo>
                    <a:pt x="4797" y="909"/>
                  </a:lnTo>
                  <a:lnTo>
                    <a:pt x="4762" y="940"/>
                  </a:lnTo>
                  <a:lnTo>
                    <a:pt x="4726" y="970"/>
                  </a:lnTo>
                  <a:lnTo>
                    <a:pt x="4689" y="999"/>
                  </a:lnTo>
                  <a:lnTo>
                    <a:pt x="4650" y="1027"/>
                  </a:lnTo>
                  <a:lnTo>
                    <a:pt x="4610" y="1054"/>
                  </a:lnTo>
                  <a:lnTo>
                    <a:pt x="4568" y="1080"/>
                  </a:lnTo>
                  <a:lnTo>
                    <a:pt x="4524" y="1104"/>
                  </a:lnTo>
                  <a:lnTo>
                    <a:pt x="4479" y="1127"/>
                  </a:lnTo>
                  <a:lnTo>
                    <a:pt x="4432" y="1150"/>
                  </a:lnTo>
                  <a:lnTo>
                    <a:pt x="4385" y="1169"/>
                  </a:lnTo>
                  <a:lnTo>
                    <a:pt x="4335" y="1188"/>
                  </a:lnTo>
                  <a:lnTo>
                    <a:pt x="4283" y="1205"/>
                  </a:lnTo>
                  <a:lnTo>
                    <a:pt x="4229" y="1219"/>
                  </a:lnTo>
                  <a:lnTo>
                    <a:pt x="4175" y="1232"/>
                  </a:lnTo>
                  <a:lnTo>
                    <a:pt x="4118" y="1243"/>
                  </a:lnTo>
                  <a:lnTo>
                    <a:pt x="4060" y="1251"/>
                  </a:lnTo>
                  <a:lnTo>
                    <a:pt x="4000" y="1259"/>
                  </a:lnTo>
                  <a:lnTo>
                    <a:pt x="3939" y="1263"/>
                  </a:lnTo>
                  <a:lnTo>
                    <a:pt x="3875" y="1266"/>
                  </a:lnTo>
                  <a:lnTo>
                    <a:pt x="3810" y="1264"/>
                  </a:lnTo>
                  <a:lnTo>
                    <a:pt x="3742" y="1263"/>
                  </a:lnTo>
                  <a:lnTo>
                    <a:pt x="3673" y="1256"/>
                  </a:lnTo>
                  <a:lnTo>
                    <a:pt x="3602" y="1248"/>
                  </a:lnTo>
                  <a:lnTo>
                    <a:pt x="3528" y="1237"/>
                  </a:lnTo>
                  <a:lnTo>
                    <a:pt x="3453" y="1224"/>
                  </a:lnTo>
                  <a:lnTo>
                    <a:pt x="3377" y="1206"/>
                  </a:lnTo>
                  <a:lnTo>
                    <a:pt x="3298" y="1187"/>
                  </a:lnTo>
                  <a:lnTo>
                    <a:pt x="3217" y="1164"/>
                  </a:lnTo>
                  <a:lnTo>
                    <a:pt x="3217" y="1164"/>
                  </a:lnTo>
                  <a:lnTo>
                    <a:pt x="3055" y="1116"/>
                  </a:lnTo>
                  <a:lnTo>
                    <a:pt x="2899" y="1074"/>
                  </a:lnTo>
                  <a:lnTo>
                    <a:pt x="2751" y="1033"/>
                  </a:lnTo>
                  <a:lnTo>
                    <a:pt x="2605" y="999"/>
                  </a:lnTo>
                  <a:lnTo>
                    <a:pt x="2466" y="969"/>
                  </a:lnTo>
                  <a:lnTo>
                    <a:pt x="2333" y="941"/>
                  </a:lnTo>
                  <a:lnTo>
                    <a:pt x="2202" y="919"/>
                  </a:lnTo>
                  <a:lnTo>
                    <a:pt x="2079" y="899"/>
                  </a:lnTo>
                  <a:lnTo>
                    <a:pt x="1958" y="885"/>
                  </a:lnTo>
                  <a:lnTo>
                    <a:pt x="1843" y="872"/>
                  </a:lnTo>
                  <a:lnTo>
                    <a:pt x="1730" y="865"/>
                  </a:lnTo>
                  <a:lnTo>
                    <a:pt x="1622" y="861"/>
                  </a:lnTo>
                  <a:lnTo>
                    <a:pt x="1518" y="861"/>
                  </a:lnTo>
                  <a:lnTo>
                    <a:pt x="1418" y="864"/>
                  </a:lnTo>
                  <a:lnTo>
                    <a:pt x="1321" y="872"/>
                  </a:lnTo>
                  <a:lnTo>
                    <a:pt x="1226" y="882"/>
                  </a:lnTo>
                  <a:lnTo>
                    <a:pt x="1180" y="888"/>
                  </a:lnTo>
                  <a:lnTo>
                    <a:pt x="1134" y="896"/>
                  </a:lnTo>
                  <a:lnTo>
                    <a:pt x="1090" y="904"/>
                  </a:lnTo>
                  <a:lnTo>
                    <a:pt x="1047" y="912"/>
                  </a:lnTo>
                  <a:lnTo>
                    <a:pt x="1004" y="924"/>
                  </a:lnTo>
                  <a:lnTo>
                    <a:pt x="961" y="933"/>
                  </a:lnTo>
                  <a:lnTo>
                    <a:pt x="919" y="945"/>
                  </a:lnTo>
                  <a:lnTo>
                    <a:pt x="878" y="957"/>
                  </a:lnTo>
                  <a:lnTo>
                    <a:pt x="797" y="985"/>
                  </a:lnTo>
                  <a:lnTo>
                    <a:pt x="718" y="1016"/>
                  </a:lnTo>
                  <a:lnTo>
                    <a:pt x="640" y="1050"/>
                  </a:lnTo>
                  <a:lnTo>
                    <a:pt x="565" y="1087"/>
                  </a:lnTo>
                  <a:lnTo>
                    <a:pt x="492" y="1127"/>
                  </a:lnTo>
                  <a:lnTo>
                    <a:pt x="419" y="1171"/>
                  </a:lnTo>
                  <a:lnTo>
                    <a:pt x="347" y="1216"/>
                  </a:lnTo>
                  <a:lnTo>
                    <a:pt x="276" y="1266"/>
                  </a:lnTo>
                  <a:lnTo>
                    <a:pt x="207" y="1318"/>
                  </a:lnTo>
                  <a:lnTo>
                    <a:pt x="138" y="1372"/>
                  </a:lnTo>
                  <a:lnTo>
                    <a:pt x="70" y="1431"/>
                  </a:lnTo>
                  <a:lnTo>
                    <a:pt x="0" y="149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57841" name="Freeform 49"/>
            <p:cNvSpPr>
              <a:spLocks/>
            </p:cNvSpPr>
            <p:nvPr userDrawn="1"/>
          </p:nvSpPr>
          <p:spPr bwMode="auto">
            <a:xfrm>
              <a:off x="1272" y="882"/>
              <a:ext cx="5291" cy="803"/>
            </a:xfrm>
            <a:custGeom>
              <a:avLst/>
              <a:gdLst/>
              <a:ahLst/>
              <a:cxnLst>
                <a:cxn ang="0">
                  <a:pos x="5291" y="0"/>
                </a:cxn>
                <a:cxn ang="0">
                  <a:pos x="5273" y="73"/>
                </a:cxn>
                <a:cxn ang="0">
                  <a:pos x="5250" y="155"/>
                </a:cxn>
                <a:cxn ang="0">
                  <a:pos x="5214" y="260"/>
                </a:cxn>
                <a:cxn ang="0">
                  <a:pos x="5162" y="381"/>
                </a:cxn>
                <a:cxn ang="0">
                  <a:pos x="5097" y="515"/>
                </a:cxn>
                <a:cxn ang="0">
                  <a:pos x="5036" y="618"/>
                </a:cxn>
                <a:cxn ang="0">
                  <a:pos x="4989" y="688"/>
                </a:cxn>
                <a:cxn ang="0">
                  <a:pos x="4937" y="757"/>
                </a:cxn>
                <a:cxn ang="0">
                  <a:pos x="4882" y="827"/>
                </a:cxn>
                <a:cxn ang="0">
                  <a:pos x="4821" y="893"/>
                </a:cxn>
                <a:cxn ang="0">
                  <a:pos x="4753" y="956"/>
                </a:cxn>
                <a:cxn ang="0">
                  <a:pos x="4681" y="1017"/>
                </a:cxn>
                <a:cxn ang="0">
                  <a:pos x="4603" y="1074"/>
                </a:cxn>
                <a:cxn ang="0">
                  <a:pos x="4518" y="1127"/>
                </a:cxn>
                <a:cxn ang="0">
                  <a:pos x="4426" y="1174"/>
                </a:cxn>
                <a:cxn ang="0">
                  <a:pos x="4329" y="1214"/>
                </a:cxn>
                <a:cxn ang="0">
                  <a:pos x="4225" y="1248"/>
                </a:cxn>
                <a:cxn ang="0">
                  <a:pos x="4114" y="1274"/>
                </a:cxn>
                <a:cxn ang="0">
                  <a:pos x="3996" y="1292"/>
                </a:cxn>
                <a:cxn ang="0">
                  <a:pos x="3871" y="1301"/>
                </a:cxn>
                <a:cxn ang="0">
                  <a:pos x="3738" y="1301"/>
                </a:cxn>
                <a:cxn ang="0">
                  <a:pos x="3598" y="1290"/>
                </a:cxn>
                <a:cxn ang="0">
                  <a:pos x="3449" y="1267"/>
                </a:cxn>
                <a:cxn ang="0">
                  <a:pos x="3292" y="1233"/>
                </a:cxn>
                <a:cxn ang="0">
                  <a:pos x="3212" y="1212"/>
                </a:cxn>
                <a:cxn ang="0">
                  <a:pos x="2894" y="1129"/>
                </a:cxn>
                <a:cxn ang="0">
                  <a:pos x="2598" y="1059"/>
                </a:cxn>
                <a:cxn ang="0">
                  <a:pos x="2323" y="1007"/>
                </a:cxn>
                <a:cxn ang="0">
                  <a:pos x="2069" y="970"/>
                </a:cxn>
                <a:cxn ang="0">
                  <a:pos x="1833" y="948"/>
                </a:cxn>
                <a:cxn ang="0">
                  <a:pos x="1612" y="941"/>
                </a:cxn>
                <a:cxn ang="0">
                  <a:pos x="1408" y="948"/>
                </a:cxn>
                <a:cxn ang="0">
                  <a:pos x="1216" y="969"/>
                </a:cxn>
                <a:cxn ang="0">
                  <a:pos x="1126" y="985"/>
                </a:cxn>
                <a:cxn ang="0">
                  <a:pos x="1037" y="1004"/>
                </a:cxn>
                <a:cxn ang="0">
                  <a:pos x="953" y="1027"/>
                </a:cxn>
                <a:cxn ang="0">
                  <a:pos x="869" y="1053"/>
                </a:cxn>
                <a:cxn ang="0">
                  <a:pos x="789" y="1082"/>
                </a:cxn>
                <a:cxn ang="0">
                  <a:pos x="635" y="1150"/>
                </a:cxn>
                <a:cxn ang="0">
                  <a:pos x="486" y="1230"/>
                </a:cxn>
                <a:cxn ang="0">
                  <a:pos x="343" y="1324"/>
                </a:cxn>
                <a:cxn ang="0">
                  <a:pos x="204" y="1429"/>
                </a:cxn>
                <a:cxn ang="0">
                  <a:pos x="68" y="1545"/>
                </a:cxn>
              </a:cxnLst>
              <a:rect l="0" t="0" r="r" b="b"/>
              <a:pathLst>
                <a:path w="5291" h="1606">
                  <a:moveTo>
                    <a:pt x="5291" y="0"/>
                  </a:moveTo>
                  <a:lnTo>
                    <a:pt x="5291" y="0"/>
                  </a:lnTo>
                  <a:lnTo>
                    <a:pt x="5287" y="19"/>
                  </a:lnTo>
                  <a:lnTo>
                    <a:pt x="5273" y="73"/>
                  </a:lnTo>
                  <a:lnTo>
                    <a:pt x="5264" y="111"/>
                  </a:lnTo>
                  <a:lnTo>
                    <a:pt x="5250" y="155"/>
                  </a:lnTo>
                  <a:lnTo>
                    <a:pt x="5233" y="205"/>
                  </a:lnTo>
                  <a:lnTo>
                    <a:pt x="5214" y="260"/>
                  </a:lnTo>
                  <a:lnTo>
                    <a:pt x="5190" y="318"/>
                  </a:lnTo>
                  <a:lnTo>
                    <a:pt x="5162" y="381"/>
                  </a:lnTo>
                  <a:lnTo>
                    <a:pt x="5132" y="447"/>
                  </a:lnTo>
                  <a:lnTo>
                    <a:pt x="5097" y="515"/>
                  </a:lnTo>
                  <a:lnTo>
                    <a:pt x="5057" y="583"/>
                  </a:lnTo>
                  <a:lnTo>
                    <a:pt x="5036" y="618"/>
                  </a:lnTo>
                  <a:lnTo>
                    <a:pt x="5014" y="654"/>
                  </a:lnTo>
                  <a:lnTo>
                    <a:pt x="4989" y="688"/>
                  </a:lnTo>
                  <a:lnTo>
                    <a:pt x="4964" y="723"/>
                  </a:lnTo>
                  <a:lnTo>
                    <a:pt x="4937" y="757"/>
                  </a:lnTo>
                  <a:lnTo>
                    <a:pt x="4911" y="791"/>
                  </a:lnTo>
                  <a:lnTo>
                    <a:pt x="4882" y="827"/>
                  </a:lnTo>
                  <a:lnTo>
                    <a:pt x="4851" y="859"/>
                  </a:lnTo>
                  <a:lnTo>
                    <a:pt x="4821" y="893"/>
                  </a:lnTo>
                  <a:lnTo>
                    <a:pt x="4787" y="925"/>
                  </a:lnTo>
                  <a:lnTo>
                    <a:pt x="4753" y="956"/>
                  </a:lnTo>
                  <a:lnTo>
                    <a:pt x="4718" y="988"/>
                  </a:lnTo>
                  <a:lnTo>
                    <a:pt x="4681" y="1017"/>
                  </a:lnTo>
                  <a:lnTo>
                    <a:pt x="4642" y="1046"/>
                  </a:lnTo>
                  <a:lnTo>
                    <a:pt x="4603" y="1074"/>
                  </a:lnTo>
                  <a:lnTo>
                    <a:pt x="4561" y="1101"/>
                  </a:lnTo>
                  <a:lnTo>
                    <a:pt x="4518" y="1127"/>
                  </a:lnTo>
                  <a:lnTo>
                    <a:pt x="4472" y="1151"/>
                  </a:lnTo>
                  <a:lnTo>
                    <a:pt x="4426" y="1174"/>
                  </a:lnTo>
                  <a:lnTo>
                    <a:pt x="4379" y="1195"/>
                  </a:lnTo>
                  <a:lnTo>
                    <a:pt x="4329" y="1214"/>
                  </a:lnTo>
                  <a:lnTo>
                    <a:pt x="4278" y="1232"/>
                  </a:lnTo>
                  <a:lnTo>
                    <a:pt x="4225" y="1248"/>
                  </a:lnTo>
                  <a:lnTo>
                    <a:pt x="4171" y="1263"/>
                  </a:lnTo>
                  <a:lnTo>
                    <a:pt x="4114" y="1274"/>
                  </a:lnTo>
                  <a:lnTo>
                    <a:pt x="4056" y="1284"/>
                  </a:lnTo>
                  <a:lnTo>
                    <a:pt x="3996" y="1292"/>
                  </a:lnTo>
                  <a:lnTo>
                    <a:pt x="3935" y="1298"/>
                  </a:lnTo>
                  <a:lnTo>
                    <a:pt x="3871" y="1301"/>
                  </a:lnTo>
                  <a:lnTo>
                    <a:pt x="3806" y="1303"/>
                  </a:lnTo>
                  <a:lnTo>
                    <a:pt x="3738" y="1301"/>
                  </a:lnTo>
                  <a:lnTo>
                    <a:pt x="3668" y="1296"/>
                  </a:lnTo>
                  <a:lnTo>
                    <a:pt x="3598" y="1290"/>
                  </a:lnTo>
                  <a:lnTo>
                    <a:pt x="3524" y="1280"/>
                  </a:lnTo>
                  <a:lnTo>
                    <a:pt x="3449" y="1267"/>
                  </a:lnTo>
                  <a:lnTo>
                    <a:pt x="3371" y="1253"/>
                  </a:lnTo>
                  <a:lnTo>
                    <a:pt x="3292" y="1233"/>
                  </a:lnTo>
                  <a:lnTo>
                    <a:pt x="3212" y="1212"/>
                  </a:lnTo>
                  <a:lnTo>
                    <a:pt x="3212" y="1212"/>
                  </a:lnTo>
                  <a:lnTo>
                    <a:pt x="3049" y="1167"/>
                  </a:lnTo>
                  <a:lnTo>
                    <a:pt x="2894" y="1129"/>
                  </a:lnTo>
                  <a:lnTo>
                    <a:pt x="2742" y="1091"/>
                  </a:lnTo>
                  <a:lnTo>
                    <a:pt x="2598" y="1059"/>
                  </a:lnTo>
                  <a:lnTo>
                    <a:pt x="2458" y="1032"/>
                  </a:lnTo>
                  <a:lnTo>
                    <a:pt x="2323" y="1007"/>
                  </a:lnTo>
                  <a:lnTo>
                    <a:pt x="2194" y="986"/>
                  </a:lnTo>
                  <a:lnTo>
                    <a:pt x="2069" y="970"/>
                  </a:lnTo>
                  <a:lnTo>
                    <a:pt x="1948" y="957"/>
                  </a:lnTo>
                  <a:lnTo>
                    <a:pt x="1833" y="948"/>
                  </a:lnTo>
                  <a:lnTo>
                    <a:pt x="1720" y="943"/>
                  </a:lnTo>
                  <a:lnTo>
                    <a:pt x="1612" y="941"/>
                  </a:lnTo>
                  <a:lnTo>
                    <a:pt x="1508" y="943"/>
                  </a:lnTo>
                  <a:lnTo>
                    <a:pt x="1408" y="948"/>
                  </a:lnTo>
                  <a:lnTo>
                    <a:pt x="1311" y="957"/>
                  </a:lnTo>
                  <a:lnTo>
                    <a:pt x="1216" y="969"/>
                  </a:lnTo>
                  <a:lnTo>
                    <a:pt x="1171" y="977"/>
                  </a:lnTo>
                  <a:lnTo>
                    <a:pt x="1126" y="985"/>
                  </a:lnTo>
                  <a:lnTo>
                    <a:pt x="1082" y="994"/>
                  </a:lnTo>
                  <a:lnTo>
                    <a:pt x="1037" y="1004"/>
                  </a:lnTo>
                  <a:lnTo>
                    <a:pt x="994" y="1015"/>
                  </a:lnTo>
                  <a:lnTo>
                    <a:pt x="953" y="1027"/>
                  </a:lnTo>
                  <a:lnTo>
                    <a:pt x="911" y="1040"/>
                  </a:lnTo>
                  <a:lnTo>
                    <a:pt x="869" y="1053"/>
                  </a:lnTo>
                  <a:lnTo>
                    <a:pt x="829" y="1067"/>
                  </a:lnTo>
                  <a:lnTo>
                    <a:pt x="789" y="1082"/>
                  </a:lnTo>
                  <a:lnTo>
                    <a:pt x="711" y="1114"/>
                  </a:lnTo>
                  <a:lnTo>
                    <a:pt x="635" y="1150"/>
                  </a:lnTo>
                  <a:lnTo>
                    <a:pt x="560" y="1188"/>
                  </a:lnTo>
                  <a:lnTo>
                    <a:pt x="486" y="1230"/>
                  </a:lnTo>
                  <a:lnTo>
                    <a:pt x="414" y="1275"/>
                  </a:lnTo>
                  <a:lnTo>
                    <a:pt x="343" y="1324"/>
                  </a:lnTo>
                  <a:lnTo>
                    <a:pt x="274" y="1374"/>
                  </a:lnTo>
                  <a:lnTo>
                    <a:pt x="204" y="1429"/>
                  </a:lnTo>
                  <a:lnTo>
                    <a:pt x="136" y="1485"/>
                  </a:lnTo>
                  <a:lnTo>
                    <a:pt x="68" y="1545"/>
                  </a:lnTo>
                  <a:lnTo>
                    <a:pt x="0" y="160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57842" name="Freeform 50"/>
            <p:cNvSpPr>
              <a:spLocks/>
            </p:cNvSpPr>
            <p:nvPr userDrawn="1"/>
          </p:nvSpPr>
          <p:spPr bwMode="auto">
            <a:xfrm>
              <a:off x="1317" y="854"/>
              <a:ext cx="5265" cy="860"/>
            </a:xfrm>
            <a:custGeom>
              <a:avLst/>
              <a:gdLst/>
              <a:ahLst/>
              <a:cxnLst>
                <a:cxn ang="0">
                  <a:pos x="5265" y="0"/>
                </a:cxn>
                <a:cxn ang="0">
                  <a:pos x="5249" y="73"/>
                </a:cxn>
                <a:cxn ang="0">
                  <a:pos x="5226" y="155"/>
                </a:cxn>
                <a:cxn ang="0">
                  <a:pos x="5191" y="262"/>
                </a:cxn>
                <a:cxn ang="0">
                  <a:pos x="5142" y="385"/>
                </a:cxn>
                <a:cxn ang="0">
                  <a:pos x="5078" y="520"/>
                </a:cxn>
                <a:cxn ang="0">
                  <a:pos x="5019" y="625"/>
                </a:cxn>
                <a:cxn ang="0">
                  <a:pos x="4974" y="696"/>
                </a:cxn>
                <a:cxn ang="0">
                  <a:pos x="4923" y="767"/>
                </a:cxn>
                <a:cxn ang="0">
                  <a:pos x="4869" y="838"/>
                </a:cxn>
                <a:cxn ang="0">
                  <a:pos x="4808" y="906"/>
                </a:cxn>
                <a:cxn ang="0">
                  <a:pos x="4741" y="971"/>
                </a:cxn>
                <a:cxn ang="0">
                  <a:pos x="4670" y="1034"/>
                </a:cxn>
                <a:cxn ang="0">
                  <a:pos x="4593" y="1093"/>
                </a:cxn>
                <a:cxn ang="0">
                  <a:pos x="4509" y="1147"/>
                </a:cxn>
                <a:cxn ang="0">
                  <a:pos x="4419" y="1195"/>
                </a:cxn>
                <a:cxn ang="0">
                  <a:pos x="4322" y="1239"/>
                </a:cxn>
                <a:cxn ang="0">
                  <a:pos x="4218" y="1274"/>
                </a:cxn>
                <a:cxn ang="0">
                  <a:pos x="4108" y="1303"/>
                </a:cxn>
                <a:cxn ang="0">
                  <a:pos x="3990" y="1324"/>
                </a:cxn>
                <a:cxn ang="0">
                  <a:pos x="3865" y="1336"/>
                </a:cxn>
                <a:cxn ang="0">
                  <a:pos x="3732" y="1337"/>
                </a:cxn>
                <a:cxn ang="0">
                  <a:pos x="3591" y="1329"/>
                </a:cxn>
                <a:cxn ang="0">
                  <a:pos x="3443" y="1311"/>
                </a:cxn>
                <a:cxn ang="0">
                  <a:pos x="3286" y="1279"/>
                </a:cxn>
                <a:cxn ang="0">
                  <a:pos x="3204" y="1260"/>
                </a:cxn>
                <a:cxn ang="0">
                  <a:pos x="2885" y="1181"/>
                </a:cxn>
                <a:cxn ang="0">
                  <a:pos x="2588" y="1119"/>
                </a:cxn>
                <a:cxn ang="0">
                  <a:pos x="2313" y="1071"/>
                </a:cxn>
                <a:cxn ang="0">
                  <a:pos x="2059" y="1039"/>
                </a:cxn>
                <a:cxn ang="0">
                  <a:pos x="1821" y="1022"/>
                </a:cxn>
                <a:cxn ang="0">
                  <a:pos x="1602" y="1019"/>
                </a:cxn>
                <a:cxn ang="0">
                  <a:pos x="1396" y="1031"/>
                </a:cxn>
                <a:cxn ang="0">
                  <a:pos x="1252" y="1048"/>
                </a:cxn>
                <a:cxn ang="0">
                  <a:pos x="1160" y="1064"/>
                </a:cxn>
                <a:cxn ang="0">
                  <a:pos x="1071" y="1084"/>
                </a:cxn>
                <a:cxn ang="0">
                  <a:pos x="985" y="1106"/>
                </a:cxn>
                <a:cxn ang="0">
                  <a:pos x="901" y="1132"/>
                </a:cxn>
                <a:cxn ang="0">
                  <a:pos x="820" y="1163"/>
                </a:cxn>
                <a:cxn ang="0">
                  <a:pos x="702" y="1213"/>
                </a:cxn>
                <a:cxn ang="0">
                  <a:pos x="552" y="1290"/>
                </a:cxn>
                <a:cxn ang="0">
                  <a:pos x="408" y="1381"/>
                </a:cxn>
                <a:cxn ang="0">
                  <a:pos x="269" y="1483"/>
                </a:cxn>
                <a:cxn ang="0">
                  <a:pos x="133" y="1596"/>
                </a:cxn>
                <a:cxn ang="0">
                  <a:pos x="0" y="1722"/>
                </a:cxn>
              </a:cxnLst>
              <a:rect l="0" t="0" r="r" b="b"/>
              <a:pathLst>
                <a:path w="5265" h="1722">
                  <a:moveTo>
                    <a:pt x="5265" y="0"/>
                  </a:moveTo>
                  <a:lnTo>
                    <a:pt x="5265" y="0"/>
                  </a:lnTo>
                  <a:lnTo>
                    <a:pt x="5262" y="20"/>
                  </a:lnTo>
                  <a:lnTo>
                    <a:pt x="5249" y="73"/>
                  </a:lnTo>
                  <a:lnTo>
                    <a:pt x="5238" y="112"/>
                  </a:lnTo>
                  <a:lnTo>
                    <a:pt x="5226" y="155"/>
                  </a:lnTo>
                  <a:lnTo>
                    <a:pt x="5210" y="205"/>
                  </a:lnTo>
                  <a:lnTo>
                    <a:pt x="5191" y="262"/>
                  </a:lnTo>
                  <a:lnTo>
                    <a:pt x="5169" y="322"/>
                  </a:lnTo>
                  <a:lnTo>
                    <a:pt x="5142" y="385"/>
                  </a:lnTo>
                  <a:lnTo>
                    <a:pt x="5113" y="451"/>
                  </a:lnTo>
                  <a:lnTo>
                    <a:pt x="5078" y="520"/>
                  </a:lnTo>
                  <a:lnTo>
                    <a:pt x="5040" y="590"/>
                  </a:lnTo>
                  <a:lnTo>
                    <a:pt x="5019" y="625"/>
                  </a:lnTo>
                  <a:lnTo>
                    <a:pt x="4997" y="661"/>
                  </a:lnTo>
                  <a:lnTo>
                    <a:pt x="4974" y="696"/>
                  </a:lnTo>
                  <a:lnTo>
                    <a:pt x="4949" y="732"/>
                  </a:lnTo>
                  <a:lnTo>
                    <a:pt x="4923" y="767"/>
                  </a:lnTo>
                  <a:lnTo>
                    <a:pt x="4897" y="803"/>
                  </a:lnTo>
                  <a:lnTo>
                    <a:pt x="4869" y="838"/>
                  </a:lnTo>
                  <a:lnTo>
                    <a:pt x="4838" y="872"/>
                  </a:lnTo>
                  <a:lnTo>
                    <a:pt x="4808" y="906"/>
                  </a:lnTo>
                  <a:lnTo>
                    <a:pt x="4776" y="938"/>
                  </a:lnTo>
                  <a:lnTo>
                    <a:pt x="4741" y="971"/>
                  </a:lnTo>
                  <a:lnTo>
                    <a:pt x="4706" y="1003"/>
                  </a:lnTo>
                  <a:lnTo>
                    <a:pt x="4670" y="1034"/>
                  </a:lnTo>
                  <a:lnTo>
                    <a:pt x="4631" y="1064"/>
                  </a:lnTo>
                  <a:lnTo>
                    <a:pt x="4593" y="1093"/>
                  </a:lnTo>
                  <a:lnTo>
                    <a:pt x="4551" y="1121"/>
                  </a:lnTo>
                  <a:lnTo>
                    <a:pt x="4509" y="1147"/>
                  </a:lnTo>
                  <a:lnTo>
                    <a:pt x="4465" y="1173"/>
                  </a:lnTo>
                  <a:lnTo>
                    <a:pt x="4419" y="1195"/>
                  </a:lnTo>
                  <a:lnTo>
                    <a:pt x="4370" y="1218"/>
                  </a:lnTo>
                  <a:lnTo>
                    <a:pt x="4322" y="1239"/>
                  </a:lnTo>
                  <a:lnTo>
                    <a:pt x="4270" y="1258"/>
                  </a:lnTo>
                  <a:lnTo>
                    <a:pt x="4218" y="1274"/>
                  </a:lnTo>
                  <a:lnTo>
                    <a:pt x="4163" y="1290"/>
                  </a:lnTo>
                  <a:lnTo>
                    <a:pt x="4108" y="1303"/>
                  </a:lnTo>
                  <a:lnTo>
                    <a:pt x="4050" y="1315"/>
                  </a:lnTo>
                  <a:lnTo>
                    <a:pt x="3990" y="1324"/>
                  </a:lnTo>
                  <a:lnTo>
                    <a:pt x="3929" y="1331"/>
                  </a:lnTo>
                  <a:lnTo>
                    <a:pt x="3865" y="1336"/>
                  </a:lnTo>
                  <a:lnTo>
                    <a:pt x="3800" y="1337"/>
                  </a:lnTo>
                  <a:lnTo>
                    <a:pt x="3732" y="1337"/>
                  </a:lnTo>
                  <a:lnTo>
                    <a:pt x="3662" y="1336"/>
                  </a:lnTo>
                  <a:lnTo>
                    <a:pt x="3591" y="1329"/>
                  </a:lnTo>
                  <a:lnTo>
                    <a:pt x="3518" y="1321"/>
                  </a:lnTo>
                  <a:lnTo>
                    <a:pt x="3443" y="1311"/>
                  </a:lnTo>
                  <a:lnTo>
                    <a:pt x="3365" y="1297"/>
                  </a:lnTo>
                  <a:lnTo>
                    <a:pt x="3286" y="1279"/>
                  </a:lnTo>
                  <a:lnTo>
                    <a:pt x="3204" y="1260"/>
                  </a:lnTo>
                  <a:lnTo>
                    <a:pt x="3204" y="1260"/>
                  </a:lnTo>
                  <a:lnTo>
                    <a:pt x="3042" y="1219"/>
                  </a:lnTo>
                  <a:lnTo>
                    <a:pt x="2885" y="1181"/>
                  </a:lnTo>
                  <a:lnTo>
                    <a:pt x="2733" y="1148"/>
                  </a:lnTo>
                  <a:lnTo>
                    <a:pt x="2588" y="1119"/>
                  </a:lnTo>
                  <a:lnTo>
                    <a:pt x="2447" y="1093"/>
                  </a:lnTo>
                  <a:lnTo>
                    <a:pt x="2313" y="1071"/>
                  </a:lnTo>
                  <a:lnTo>
                    <a:pt x="2184" y="1053"/>
                  </a:lnTo>
                  <a:lnTo>
                    <a:pt x="2059" y="1039"/>
                  </a:lnTo>
                  <a:lnTo>
                    <a:pt x="1938" y="1029"/>
                  </a:lnTo>
                  <a:lnTo>
                    <a:pt x="1821" y="1022"/>
                  </a:lnTo>
                  <a:lnTo>
                    <a:pt x="1709" y="1019"/>
                  </a:lnTo>
                  <a:lnTo>
                    <a:pt x="1602" y="1019"/>
                  </a:lnTo>
                  <a:lnTo>
                    <a:pt x="1498" y="1024"/>
                  </a:lnTo>
                  <a:lnTo>
                    <a:pt x="1396" y="1031"/>
                  </a:lnTo>
                  <a:lnTo>
                    <a:pt x="1299" y="1042"/>
                  </a:lnTo>
                  <a:lnTo>
                    <a:pt x="1252" y="1048"/>
                  </a:lnTo>
                  <a:lnTo>
                    <a:pt x="1206" y="1056"/>
                  </a:lnTo>
                  <a:lnTo>
                    <a:pt x="1160" y="1064"/>
                  </a:lnTo>
                  <a:lnTo>
                    <a:pt x="1116" y="1074"/>
                  </a:lnTo>
                  <a:lnTo>
                    <a:pt x="1071" y="1084"/>
                  </a:lnTo>
                  <a:lnTo>
                    <a:pt x="1027" y="1095"/>
                  </a:lnTo>
                  <a:lnTo>
                    <a:pt x="985" y="1106"/>
                  </a:lnTo>
                  <a:lnTo>
                    <a:pt x="942" y="1119"/>
                  </a:lnTo>
                  <a:lnTo>
                    <a:pt x="901" y="1132"/>
                  </a:lnTo>
                  <a:lnTo>
                    <a:pt x="860" y="1147"/>
                  </a:lnTo>
                  <a:lnTo>
                    <a:pt x="820" y="1163"/>
                  </a:lnTo>
                  <a:lnTo>
                    <a:pt x="780" y="1177"/>
                  </a:lnTo>
                  <a:lnTo>
                    <a:pt x="702" y="1213"/>
                  </a:lnTo>
                  <a:lnTo>
                    <a:pt x="626" y="1250"/>
                  </a:lnTo>
                  <a:lnTo>
                    <a:pt x="552" y="1290"/>
                  </a:lnTo>
                  <a:lnTo>
                    <a:pt x="479" y="1334"/>
                  </a:lnTo>
                  <a:lnTo>
                    <a:pt x="408" y="1381"/>
                  </a:lnTo>
                  <a:lnTo>
                    <a:pt x="338" y="1429"/>
                  </a:lnTo>
                  <a:lnTo>
                    <a:pt x="269" y="1483"/>
                  </a:lnTo>
                  <a:lnTo>
                    <a:pt x="201" y="1538"/>
                  </a:lnTo>
                  <a:lnTo>
                    <a:pt x="133" y="1596"/>
                  </a:lnTo>
                  <a:lnTo>
                    <a:pt x="66" y="1657"/>
                  </a:lnTo>
                  <a:lnTo>
                    <a:pt x="0" y="172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57843" name="Freeform 51"/>
            <p:cNvSpPr>
              <a:spLocks/>
            </p:cNvSpPr>
            <p:nvPr userDrawn="1"/>
          </p:nvSpPr>
          <p:spPr bwMode="auto">
            <a:xfrm>
              <a:off x="1361" y="825"/>
              <a:ext cx="5239" cy="918"/>
            </a:xfrm>
            <a:custGeom>
              <a:avLst/>
              <a:gdLst/>
              <a:ahLst/>
              <a:cxnLst>
                <a:cxn ang="0">
                  <a:pos x="5239" y="0"/>
                </a:cxn>
                <a:cxn ang="0">
                  <a:pos x="5223" y="74"/>
                </a:cxn>
                <a:cxn ang="0">
                  <a:pos x="5202" y="158"/>
                </a:cxn>
                <a:cxn ang="0">
                  <a:pos x="5169" y="265"/>
                </a:cxn>
                <a:cxn ang="0">
                  <a:pos x="5122" y="389"/>
                </a:cxn>
                <a:cxn ang="0">
                  <a:pos x="5061" y="527"/>
                </a:cxn>
                <a:cxn ang="0">
                  <a:pos x="5003" y="635"/>
                </a:cxn>
                <a:cxn ang="0">
                  <a:pos x="4958" y="706"/>
                </a:cxn>
                <a:cxn ang="0">
                  <a:pos x="4909" y="778"/>
                </a:cxn>
                <a:cxn ang="0">
                  <a:pos x="4855" y="850"/>
                </a:cxn>
                <a:cxn ang="0">
                  <a:pos x="4796" y="921"/>
                </a:cxn>
                <a:cxn ang="0">
                  <a:pos x="4730" y="987"/>
                </a:cxn>
                <a:cxn ang="0">
                  <a:pos x="4660" y="1051"/>
                </a:cxn>
                <a:cxn ang="0">
                  <a:pos x="4583" y="1113"/>
                </a:cxn>
                <a:cxn ang="0">
                  <a:pos x="4500" y="1168"/>
                </a:cxn>
                <a:cxn ang="0">
                  <a:pos x="4411" y="1219"/>
                </a:cxn>
                <a:cxn ang="0">
                  <a:pos x="4315" y="1265"/>
                </a:cxn>
                <a:cxn ang="0">
                  <a:pos x="4211" y="1303"/>
                </a:cxn>
                <a:cxn ang="0">
                  <a:pos x="4101" y="1334"/>
                </a:cxn>
                <a:cxn ang="0">
                  <a:pos x="3985" y="1357"/>
                </a:cxn>
                <a:cxn ang="0">
                  <a:pos x="3860" y="1371"/>
                </a:cxn>
                <a:cxn ang="0">
                  <a:pos x="3727" y="1376"/>
                </a:cxn>
                <a:cxn ang="0">
                  <a:pos x="3585" y="1371"/>
                </a:cxn>
                <a:cxn ang="0">
                  <a:pos x="3436" y="1355"/>
                </a:cxn>
                <a:cxn ang="0">
                  <a:pos x="3279" y="1326"/>
                </a:cxn>
                <a:cxn ang="0">
                  <a:pos x="3198" y="1308"/>
                </a:cxn>
                <a:cxn ang="0">
                  <a:pos x="2877" y="1235"/>
                </a:cxn>
                <a:cxn ang="0">
                  <a:pos x="2580" y="1179"/>
                </a:cxn>
                <a:cxn ang="0">
                  <a:pos x="2303" y="1137"/>
                </a:cxn>
                <a:cxn ang="0">
                  <a:pos x="2048" y="1109"/>
                </a:cxn>
                <a:cxn ang="0">
                  <a:pos x="1811" y="1097"/>
                </a:cxn>
                <a:cxn ang="0">
                  <a:pos x="1591" y="1100"/>
                </a:cxn>
                <a:cxn ang="0">
                  <a:pos x="1387" y="1114"/>
                </a:cxn>
                <a:cxn ang="0">
                  <a:pos x="1243" y="1135"/>
                </a:cxn>
                <a:cxn ang="0">
                  <a:pos x="1151" y="1153"/>
                </a:cxn>
                <a:cxn ang="0">
                  <a:pos x="1062" y="1174"/>
                </a:cxn>
                <a:cxn ang="0">
                  <a:pos x="976" y="1200"/>
                </a:cxn>
                <a:cxn ang="0">
                  <a:pos x="893" y="1227"/>
                </a:cxn>
                <a:cxn ang="0">
                  <a:pos x="812" y="1258"/>
                </a:cxn>
                <a:cxn ang="0">
                  <a:pos x="696" y="1311"/>
                </a:cxn>
                <a:cxn ang="0">
                  <a:pos x="546" y="1392"/>
                </a:cxn>
                <a:cxn ang="0">
                  <a:pos x="404" y="1486"/>
                </a:cxn>
                <a:cxn ang="0">
                  <a:pos x="267" y="1591"/>
                </a:cxn>
                <a:cxn ang="0">
                  <a:pos x="132" y="1709"/>
                </a:cxn>
                <a:cxn ang="0">
                  <a:pos x="0" y="1836"/>
                </a:cxn>
              </a:cxnLst>
              <a:rect l="0" t="0" r="r" b="b"/>
              <a:pathLst>
                <a:path w="5239" h="1836">
                  <a:moveTo>
                    <a:pt x="5239" y="0"/>
                  </a:moveTo>
                  <a:lnTo>
                    <a:pt x="5239" y="0"/>
                  </a:lnTo>
                  <a:lnTo>
                    <a:pt x="5236" y="20"/>
                  </a:lnTo>
                  <a:lnTo>
                    <a:pt x="5223" y="74"/>
                  </a:lnTo>
                  <a:lnTo>
                    <a:pt x="5215" y="113"/>
                  </a:lnTo>
                  <a:lnTo>
                    <a:pt x="5202" y="158"/>
                  </a:lnTo>
                  <a:lnTo>
                    <a:pt x="5187" y="209"/>
                  </a:lnTo>
                  <a:lnTo>
                    <a:pt x="5169" y="265"/>
                  </a:lnTo>
                  <a:lnTo>
                    <a:pt x="5148" y="325"/>
                  </a:lnTo>
                  <a:lnTo>
                    <a:pt x="5122" y="389"/>
                  </a:lnTo>
                  <a:lnTo>
                    <a:pt x="5093" y="457"/>
                  </a:lnTo>
                  <a:lnTo>
                    <a:pt x="5061" y="527"/>
                  </a:lnTo>
                  <a:lnTo>
                    <a:pt x="5023" y="598"/>
                  </a:lnTo>
                  <a:lnTo>
                    <a:pt x="5003" y="635"/>
                  </a:lnTo>
                  <a:lnTo>
                    <a:pt x="4982" y="670"/>
                  </a:lnTo>
                  <a:lnTo>
                    <a:pt x="4958" y="706"/>
                  </a:lnTo>
                  <a:lnTo>
                    <a:pt x="4934" y="743"/>
                  </a:lnTo>
                  <a:lnTo>
                    <a:pt x="4909" y="778"/>
                  </a:lnTo>
                  <a:lnTo>
                    <a:pt x="4883" y="814"/>
                  </a:lnTo>
                  <a:lnTo>
                    <a:pt x="4855" y="850"/>
                  </a:lnTo>
                  <a:lnTo>
                    <a:pt x="4826" y="885"/>
                  </a:lnTo>
                  <a:lnTo>
                    <a:pt x="4796" y="921"/>
                  </a:lnTo>
                  <a:lnTo>
                    <a:pt x="4764" y="954"/>
                  </a:lnTo>
                  <a:lnTo>
                    <a:pt x="4730" y="987"/>
                  </a:lnTo>
                  <a:lnTo>
                    <a:pt x="4696" y="1019"/>
                  </a:lnTo>
                  <a:lnTo>
                    <a:pt x="4660" y="1051"/>
                  </a:lnTo>
                  <a:lnTo>
                    <a:pt x="4622" y="1082"/>
                  </a:lnTo>
                  <a:lnTo>
                    <a:pt x="4583" y="1113"/>
                  </a:lnTo>
                  <a:lnTo>
                    <a:pt x="4543" y="1140"/>
                  </a:lnTo>
                  <a:lnTo>
                    <a:pt x="4500" y="1168"/>
                  </a:lnTo>
                  <a:lnTo>
                    <a:pt x="4457" y="1195"/>
                  </a:lnTo>
                  <a:lnTo>
                    <a:pt x="4411" y="1219"/>
                  </a:lnTo>
                  <a:lnTo>
                    <a:pt x="4364" y="1242"/>
                  </a:lnTo>
                  <a:lnTo>
                    <a:pt x="4315" y="1265"/>
                  </a:lnTo>
                  <a:lnTo>
                    <a:pt x="4264" y="1284"/>
                  </a:lnTo>
                  <a:lnTo>
                    <a:pt x="4211" y="1303"/>
                  </a:lnTo>
                  <a:lnTo>
                    <a:pt x="4157" y="1319"/>
                  </a:lnTo>
                  <a:lnTo>
                    <a:pt x="4101" y="1334"/>
                  </a:lnTo>
                  <a:lnTo>
                    <a:pt x="4043" y="1347"/>
                  </a:lnTo>
                  <a:lnTo>
                    <a:pt x="3985" y="1357"/>
                  </a:lnTo>
                  <a:lnTo>
                    <a:pt x="3922" y="1365"/>
                  </a:lnTo>
                  <a:lnTo>
                    <a:pt x="3860" y="1371"/>
                  </a:lnTo>
                  <a:lnTo>
                    <a:pt x="3793" y="1374"/>
                  </a:lnTo>
                  <a:lnTo>
                    <a:pt x="3727" y="1376"/>
                  </a:lnTo>
                  <a:lnTo>
                    <a:pt x="3657" y="1374"/>
                  </a:lnTo>
                  <a:lnTo>
                    <a:pt x="3585" y="1371"/>
                  </a:lnTo>
                  <a:lnTo>
                    <a:pt x="3513" y="1365"/>
                  </a:lnTo>
                  <a:lnTo>
                    <a:pt x="3436" y="1355"/>
                  </a:lnTo>
                  <a:lnTo>
                    <a:pt x="3359" y="1342"/>
                  </a:lnTo>
                  <a:lnTo>
                    <a:pt x="3279" y="1326"/>
                  </a:lnTo>
                  <a:lnTo>
                    <a:pt x="3198" y="1308"/>
                  </a:lnTo>
                  <a:lnTo>
                    <a:pt x="3198" y="1308"/>
                  </a:lnTo>
                  <a:lnTo>
                    <a:pt x="3034" y="1269"/>
                  </a:lnTo>
                  <a:lnTo>
                    <a:pt x="2877" y="1235"/>
                  </a:lnTo>
                  <a:lnTo>
                    <a:pt x="2726" y="1205"/>
                  </a:lnTo>
                  <a:lnTo>
                    <a:pt x="2580" y="1179"/>
                  </a:lnTo>
                  <a:lnTo>
                    <a:pt x="2439" y="1156"/>
                  </a:lnTo>
                  <a:lnTo>
                    <a:pt x="2303" y="1137"/>
                  </a:lnTo>
                  <a:lnTo>
                    <a:pt x="2174" y="1121"/>
                  </a:lnTo>
                  <a:lnTo>
                    <a:pt x="2048" y="1109"/>
                  </a:lnTo>
                  <a:lnTo>
                    <a:pt x="1927" y="1101"/>
                  </a:lnTo>
                  <a:lnTo>
                    <a:pt x="1811" y="1097"/>
                  </a:lnTo>
                  <a:lnTo>
                    <a:pt x="1699" y="1097"/>
                  </a:lnTo>
                  <a:lnTo>
                    <a:pt x="1591" y="1100"/>
                  </a:lnTo>
                  <a:lnTo>
                    <a:pt x="1487" y="1105"/>
                  </a:lnTo>
                  <a:lnTo>
                    <a:pt x="1387" y="1114"/>
                  </a:lnTo>
                  <a:lnTo>
                    <a:pt x="1290" y="1127"/>
                  </a:lnTo>
                  <a:lnTo>
                    <a:pt x="1243" y="1135"/>
                  </a:lnTo>
                  <a:lnTo>
                    <a:pt x="1197" y="1143"/>
                  </a:lnTo>
                  <a:lnTo>
                    <a:pt x="1151" y="1153"/>
                  </a:lnTo>
                  <a:lnTo>
                    <a:pt x="1107" y="1164"/>
                  </a:lnTo>
                  <a:lnTo>
                    <a:pt x="1062" y="1174"/>
                  </a:lnTo>
                  <a:lnTo>
                    <a:pt x="1019" y="1187"/>
                  </a:lnTo>
                  <a:lnTo>
                    <a:pt x="976" y="1200"/>
                  </a:lnTo>
                  <a:lnTo>
                    <a:pt x="934" y="1213"/>
                  </a:lnTo>
                  <a:lnTo>
                    <a:pt x="893" y="1227"/>
                  </a:lnTo>
                  <a:lnTo>
                    <a:pt x="853" y="1242"/>
                  </a:lnTo>
                  <a:lnTo>
                    <a:pt x="812" y="1258"/>
                  </a:lnTo>
                  <a:lnTo>
                    <a:pt x="772" y="1276"/>
                  </a:lnTo>
                  <a:lnTo>
                    <a:pt x="696" y="1311"/>
                  </a:lnTo>
                  <a:lnTo>
                    <a:pt x="619" y="1350"/>
                  </a:lnTo>
                  <a:lnTo>
                    <a:pt x="546" y="1392"/>
                  </a:lnTo>
                  <a:lnTo>
                    <a:pt x="473" y="1437"/>
                  </a:lnTo>
                  <a:lnTo>
                    <a:pt x="404" y="1486"/>
                  </a:lnTo>
                  <a:lnTo>
                    <a:pt x="335" y="1537"/>
                  </a:lnTo>
                  <a:lnTo>
                    <a:pt x="267" y="1591"/>
                  </a:lnTo>
                  <a:lnTo>
                    <a:pt x="199" y="1649"/>
                  </a:lnTo>
                  <a:lnTo>
                    <a:pt x="132" y="1709"/>
                  </a:lnTo>
                  <a:lnTo>
                    <a:pt x="67" y="1772"/>
                  </a:lnTo>
                  <a:lnTo>
                    <a:pt x="0" y="183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57844" name="Freeform 52"/>
            <p:cNvSpPr>
              <a:spLocks/>
            </p:cNvSpPr>
            <p:nvPr userDrawn="1"/>
          </p:nvSpPr>
          <p:spPr bwMode="auto">
            <a:xfrm>
              <a:off x="1407" y="796"/>
              <a:ext cx="5211" cy="976"/>
            </a:xfrm>
            <a:custGeom>
              <a:avLst/>
              <a:gdLst/>
              <a:ahLst/>
              <a:cxnLst>
                <a:cxn ang="0">
                  <a:pos x="5211" y="0"/>
                </a:cxn>
                <a:cxn ang="0">
                  <a:pos x="5197" y="76"/>
                </a:cxn>
                <a:cxn ang="0">
                  <a:pos x="5176" y="160"/>
                </a:cxn>
                <a:cxn ang="0">
                  <a:pos x="5144" y="268"/>
                </a:cxn>
                <a:cxn ang="0">
                  <a:pos x="5100" y="394"/>
                </a:cxn>
                <a:cxn ang="0">
                  <a:pos x="5040" y="533"/>
                </a:cxn>
                <a:cxn ang="0">
                  <a:pos x="4983" y="643"/>
                </a:cxn>
                <a:cxn ang="0">
                  <a:pos x="4940" y="715"/>
                </a:cxn>
                <a:cxn ang="0">
                  <a:pos x="4893" y="790"/>
                </a:cxn>
                <a:cxn ang="0">
                  <a:pos x="4839" y="862"/>
                </a:cxn>
                <a:cxn ang="0">
                  <a:pos x="4780" y="933"/>
                </a:cxn>
                <a:cxn ang="0">
                  <a:pos x="4716" y="1003"/>
                </a:cxn>
                <a:cxn ang="0">
                  <a:pos x="4647" y="1069"/>
                </a:cxn>
                <a:cxn ang="0">
                  <a:pos x="4571" y="1130"/>
                </a:cxn>
                <a:cxn ang="0">
                  <a:pos x="4489" y="1188"/>
                </a:cxn>
                <a:cxn ang="0">
                  <a:pos x="4400" y="1242"/>
                </a:cxn>
                <a:cxn ang="0">
                  <a:pos x="4305" y="1289"/>
                </a:cxn>
                <a:cxn ang="0">
                  <a:pos x="4203" y="1331"/>
                </a:cxn>
                <a:cxn ang="0">
                  <a:pos x="4093" y="1363"/>
                </a:cxn>
                <a:cxn ang="0">
                  <a:pos x="3976" y="1389"/>
                </a:cxn>
                <a:cxn ang="0">
                  <a:pos x="3851" y="1406"/>
                </a:cxn>
                <a:cxn ang="0">
                  <a:pos x="3718" y="1413"/>
                </a:cxn>
                <a:cxn ang="0">
                  <a:pos x="3578" y="1411"/>
                </a:cxn>
                <a:cxn ang="0">
                  <a:pos x="3428" y="1398"/>
                </a:cxn>
                <a:cxn ang="0">
                  <a:pos x="3271" y="1373"/>
                </a:cxn>
                <a:cxn ang="0">
                  <a:pos x="3188" y="1356"/>
                </a:cxn>
                <a:cxn ang="0">
                  <a:pos x="2867" y="1290"/>
                </a:cxn>
                <a:cxn ang="0">
                  <a:pos x="2568" y="1239"/>
                </a:cxn>
                <a:cxn ang="0">
                  <a:pos x="2292" y="1203"/>
                </a:cxn>
                <a:cxn ang="0">
                  <a:pos x="2037" y="1180"/>
                </a:cxn>
                <a:cxn ang="0">
                  <a:pos x="1799" y="1172"/>
                </a:cxn>
                <a:cxn ang="0">
                  <a:pos x="1580" y="1179"/>
                </a:cxn>
                <a:cxn ang="0">
                  <a:pos x="1376" y="1198"/>
                </a:cxn>
                <a:cxn ang="0">
                  <a:pos x="1231" y="1222"/>
                </a:cxn>
                <a:cxn ang="0">
                  <a:pos x="1140" y="1242"/>
                </a:cxn>
                <a:cxn ang="0">
                  <a:pos x="1052" y="1266"/>
                </a:cxn>
                <a:cxn ang="0">
                  <a:pos x="966" y="1292"/>
                </a:cxn>
                <a:cxn ang="0">
                  <a:pos x="883" y="1323"/>
                </a:cxn>
                <a:cxn ang="0">
                  <a:pos x="802" y="1355"/>
                </a:cxn>
                <a:cxn ang="0">
                  <a:pos x="687" y="1410"/>
                </a:cxn>
                <a:cxn ang="0">
                  <a:pos x="539" y="1495"/>
                </a:cxn>
                <a:cxn ang="0">
                  <a:pos x="398" y="1592"/>
                </a:cxn>
                <a:cxn ang="0">
                  <a:pos x="262" y="1700"/>
                </a:cxn>
                <a:cxn ang="0">
                  <a:pos x="130" y="1821"/>
                </a:cxn>
                <a:cxn ang="0">
                  <a:pos x="0" y="1952"/>
                </a:cxn>
              </a:cxnLst>
              <a:rect l="0" t="0" r="r" b="b"/>
              <a:pathLst>
                <a:path w="5211" h="1952">
                  <a:moveTo>
                    <a:pt x="5211" y="0"/>
                  </a:moveTo>
                  <a:lnTo>
                    <a:pt x="5211" y="0"/>
                  </a:lnTo>
                  <a:lnTo>
                    <a:pt x="5206" y="21"/>
                  </a:lnTo>
                  <a:lnTo>
                    <a:pt x="5197" y="76"/>
                  </a:lnTo>
                  <a:lnTo>
                    <a:pt x="5187" y="115"/>
                  </a:lnTo>
                  <a:lnTo>
                    <a:pt x="5176" y="160"/>
                  </a:lnTo>
                  <a:lnTo>
                    <a:pt x="5162" y="212"/>
                  </a:lnTo>
                  <a:lnTo>
                    <a:pt x="5144" y="268"/>
                  </a:lnTo>
                  <a:lnTo>
                    <a:pt x="5123" y="329"/>
                  </a:lnTo>
                  <a:lnTo>
                    <a:pt x="5100" y="394"/>
                  </a:lnTo>
                  <a:lnTo>
                    <a:pt x="5072" y="463"/>
                  </a:lnTo>
                  <a:lnTo>
                    <a:pt x="5040" y="533"/>
                  </a:lnTo>
                  <a:lnTo>
                    <a:pt x="5004" y="606"/>
                  </a:lnTo>
                  <a:lnTo>
                    <a:pt x="4983" y="643"/>
                  </a:lnTo>
                  <a:lnTo>
                    <a:pt x="4962" y="680"/>
                  </a:lnTo>
                  <a:lnTo>
                    <a:pt x="4940" y="715"/>
                  </a:lnTo>
                  <a:lnTo>
                    <a:pt x="4916" y="753"/>
                  </a:lnTo>
                  <a:lnTo>
                    <a:pt x="4893" y="790"/>
                  </a:lnTo>
                  <a:lnTo>
                    <a:pt x="4866" y="827"/>
                  </a:lnTo>
                  <a:lnTo>
                    <a:pt x="4839" y="862"/>
                  </a:lnTo>
                  <a:lnTo>
                    <a:pt x="4811" y="898"/>
                  </a:lnTo>
                  <a:lnTo>
                    <a:pt x="4780" y="933"/>
                  </a:lnTo>
                  <a:lnTo>
                    <a:pt x="4750" y="969"/>
                  </a:lnTo>
                  <a:lnTo>
                    <a:pt x="4716" y="1003"/>
                  </a:lnTo>
                  <a:lnTo>
                    <a:pt x="4683" y="1037"/>
                  </a:lnTo>
                  <a:lnTo>
                    <a:pt x="4647" y="1069"/>
                  </a:lnTo>
                  <a:lnTo>
                    <a:pt x="4609" y="1100"/>
                  </a:lnTo>
                  <a:lnTo>
                    <a:pt x="4571" y="1130"/>
                  </a:lnTo>
                  <a:lnTo>
                    <a:pt x="4530" y="1161"/>
                  </a:lnTo>
                  <a:lnTo>
                    <a:pt x="4489" y="1188"/>
                  </a:lnTo>
                  <a:lnTo>
                    <a:pt x="4446" y="1216"/>
                  </a:lnTo>
                  <a:lnTo>
                    <a:pt x="4400" y="1242"/>
                  </a:lnTo>
                  <a:lnTo>
                    <a:pt x="4354" y="1266"/>
                  </a:lnTo>
                  <a:lnTo>
                    <a:pt x="4305" y="1289"/>
                  </a:lnTo>
                  <a:lnTo>
                    <a:pt x="4255" y="1311"/>
                  </a:lnTo>
                  <a:lnTo>
                    <a:pt x="4203" y="1331"/>
                  </a:lnTo>
                  <a:lnTo>
                    <a:pt x="4148" y="1348"/>
                  </a:lnTo>
                  <a:lnTo>
                    <a:pt x="4093" y="1363"/>
                  </a:lnTo>
                  <a:lnTo>
                    <a:pt x="4036" y="1377"/>
                  </a:lnTo>
                  <a:lnTo>
                    <a:pt x="3976" y="1389"/>
                  </a:lnTo>
                  <a:lnTo>
                    <a:pt x="3915" y="1398"/>
                  </a:lnTo>
                  <a:lnTo>
                    <a:pt x="3851" y="1406"/>
                  </a:lnTo>
                  <a:lnTo>
                    <a:pt x="3786" y="1411"/>
                  </a:lnTo>
                  <a:lnTo>
                    <a:pt x="3718" y="1413"/>
                  </a:lnTo>
                  <a:lnTo>
                    <a:pt x="3649" y="1415"/>
                  </a:lnTo>
                  <a:lnTo>
                    <a:pt x="3578" y="1411"/>
                  </a:lnTo>
                  <a:lnTo>
                    <a:pt x="3504" y="1406"/>
                  </a:lnTo>
                  <a:lnTo>
                    <a:pt x="3428" y="1398"/>
                  </a:lnTo>
                  <a:lnTo>
                    <a:pt x="3350" y="1387"/>
                  </a:lnTo>
                  <a:lnTo>
                    <a:pt x="3271" y="1373"/>
                  </a:lnTo>
                  <a:lnTo>
                    <a:pt x="3188" y="1356"/>
                  </a:lnTo>
                  <a:lnTo>
                    <a:pt x="3188" y="1356"/>
                  </a:lnTo>
                  <a:lnTo>
                    <a:pt x="3025" y="1321"/>
                  </a:lnTo>
                  <a:lnTo>
                    <a:pt x="2867" y="1290"/>
                  </a:lnTo>
                  <a:lnTo>
                    <a:pt x="2716" y="1263"/>
                  </a:lnTo>
                  <a:lnTo>
                    <a:pt x="2568" y="1239"/>
                  </a:lnTo>
                  <a:lnTo>
                    <a:pt x="2428" y="1219"/>
                  </a:lnTo>
                  <a:lnTo>
                    <a:pt x="2292" y="1203"/>
                  </a:lnTo>
                  <a:lnTo>
                    <a:pt x="2162" y="1190"/>
                  </a:lnTo>
                  <a:lnTo>
                    <a:pt x="2037" y="1180"/>
                  </a:lnTo>
                  <a:lnTo>
                    <a:pt x="1916" y="1174"/>
                  </a:lnTo>
                  <a:lnTo>
                    <a:pt x="1799" y="1172"/>
                  </a:lnTo>
                  <a:lnTo>
                    <a:pt x="1688" y="1174"/>
                  </a:lnTo>
                  <a:lnTo>
                    <a:pt x="1580" y="1179"/>
                  </a:lnTo>
                  <a:lnTo>
                    <a:pt x="1476" y="1187"/>
                  </a:lnTo>
                  <a:lnTo>
                    <a:pt x="1376" y="1198"/>
                  </a:lnTo>
                  <a:lnTo>
                    <a:pt x="1279" y="1214"/>
                  </a:lnTo>
                  <a:lnTo>
                    <a:pt x="1231" y="1222"/>
                  </a:lnTo>
                  <a:lnTo>
                    <a:pt x="1186" y="1232"/>
                  </a:lnTo>
                  <a:lnTo>
                    <a:pt x="1140" y="1242"/>
                  </a:lnTo>
                  <a:lnTo>
                    <a:pt x="1095" y="1253"/>
                  </a:lnTo>
                  <a:lnTo>
                    <a:pt x="1052" y="1266"/>
                  </a:lnTo>
                  <a:lnTo>
                    <a:pt x="1009" y="1279"/>
                  </a:lnTo>
                  <a:lnTo>
                    <a:pt x="966" y="1292"/>
                  </a:lnTo>
                  <a:lnTo>
                    <a:pt x="925" y="1306"/>
                  </a:lnTo>
                  <a:lnTo>
                    <a:pt x="883" y="1323"/>
                  </a:lnTo>
                  <a:lnTo>
                    <a:pt x="843" y="1339"/>
                  </a:lnTo>
                  <a:lnTo>
                    <a:pt x="802" y="1355"/>
                  </a:lnTo>
                  <a:lnTo>
                    <a:pt x="763" y="1373"/>
                  </a:lnTo>
                  <a:lnTo>
                    <a:pt x="687" y="1410"/>
                  </a:lnTo>
                  <a:lnTo>
                    <a:pt x="612" y="1452"/>
                  </a:lnTo>
                  <a:lnTo>
                    <a:pt x="539" y="1495"/>
                  </a:lnTo>
                  <a:lnTo>
                    <a:pt x="468" y="1542"/>
                  </a:lnTo>
                  <a:lnTo>
                    <a:pt x="398" y="1592"/>
                  </a:lnTo>
                  <a:lnTo>
                    <a:pt x="329" y="1644"/>
                  </a:lnTo>
                  <a:lnTo>
                    <a:pt x="262" y="1700"/>
                  </a:lnTo>
                  <a:lnTo>
                    <a:pt x="196" y="1758"/>
                  </a:lnTo>
                  <a:lnTo>
                    <a:pt x="130" y="1821"/>
                  </a:lnTo>
                  <a:lnTo>
                    <a:pt x="65" y="1884"/>
                  </a:lnTo>
                  <a:lnTo>
                    <a:pt x="0" y="195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57845" name="Freeform 53"/>
            <p:cNvSpPr>
              <a:spLocks/>
            </p:cNvSpPr>
            <p:nvPr userDrawn="1"/>
          </p:nvSpPr>
          <p:spPr bwMode="auto">
            <a:xfrm>
              <a:off x="1454" y="767"/>
              <a:ext cx="5179" cy="1034"/>
            </a:xfrm>
            <a:custGeom>
              <a:avLst/>
              <a:gdLst/>
              <a:ahLst/>
              <a:cxnLst>
                <a:cxn ang="0">
                  <a:pos x="5179" y="0"/>
                </a:cxn>
                <a:cxn ang="0">
                  <a:pos x="5166" y="74"/>
                </a:cxn>
                <a:cxn ang="0">
                  <a:pos x="5148" y="159"/>
                </a:cxn>
                <a:cxn ang="0">
                  <a:pos x="5118" y="269"/>
                </a:cxn>
                <a:cxn ang="0">
                  <a:pos x="5075" y="397"/>
                </a:cxn>
                <a:cxn ang="0">
                  <a:pos x="5016" y="537"/>
                </a:cxn>
                <a:cxn ang="0">
                  <a:pos x="4962" y="649"/>
                </a:cxn>
                <a:cxn ang="0">
                  <a:pos x="4921" y="723"/>
                </a:cxn>
                <a:cxn ang="0">
                  <a:pos x="4873" y="799"/>
                </a:cxn>
                <a:cxn ang="0">
                  <a:pos x="4822" y="873"/>
                </a:cxn>
                <a:cxn ang="0">
                  <a:pos x="4764" y="946"/>
                </a:cxn>
                <a:cxn ang="0">
                  <a:pos x="4701" y="1015"/>
                </a:cxn>
                <a:cxn ang="0">
                  <a:pos x="4632" y="1083"/>
                </a:cxn>
                <a:cxn ang="0">
                  <a:pos x="4558" y="1148"/>
                </a:cxn>
                <a:cxn ang="0">
                  <a:pos x="4476" y="1207"/>
                </a:cxn>
                <a:cxn ang="0">
                  <a:pos x="4389" y="1262"/>
                </a:cxn>
                <a:cxn ang="0">
                  <a:pos x="4294" y="1312"/>
                </a:cxn>
                <a:cxn ang="0">
                  <a:pos x="4192" y="1356"/>
                </a:cxn>
                <a:cxn ang="0">
                  <a:pos x="4083" y="1391"/>
                </a:cxn>
                <a:cxn ang="0">
                  <a:pos x="3967" y="1419"/>
                </a:cxn>
                <a:cxn ang="0">
                  <a:pos x="3842" y="1438"/>
                </a:cxn>
                <a:cxn ang="0">
                  <a:pos x="3710" y="1450"/>
                </a:cxn>
                <a:cxn ang="0">
                  <a:pos x="3568" y="1450"/>
                </a:cxn>
                <a:cxn ang="0">
                  <a:pos x="3420" y="1440"/>
                </a:cxn>
                <a:cxn ang="0">
                  <a:pos x="3261" y="1417"/>
                </a:cxn>
                <a:cxn ang="0">
                  <a:pos x="3178" y="1403"/>
                </a:cxn>
                <a:cxn ang="0">
                  <a:pos x="2856" y="1343"/>
                </a:cxn>
                <a:cxn ang="0">
                  <a:pos x="2558" y="1296"/>
                </a:cxn>
                <a:cxn ang="0">
                  <a:pos x="2281" y="1265"/>
                </a:cxn>
                <a:cxn ang="0">
                  <a:pos x="2024" y="1249"/>
                </a:cxn>
                <a:cxn ang="0">
                  <a:pos x="1787" y="1246"/>
                </a:cxn>
                <a:cxn ang="0">
                  <a:pos x="1568" y="1256"/>
                </a:cxn>
                <a:cxn ang="0">
                  <a:pos x="1363" y="1280"/>
                </a:cxn>
                <a:cxn ang="0">
                  <a:pos x="1268" y="1298"/>
                </a:cxn>
                <a:cxn ang="0">
                  <a:pos x="1175" y="1319"/>
                </a:cxn>
                <a:cxn ang="0">
                  <a:pos x="1084" y="1341"/>
                </a:cxn>
                <a:cxn ang="0">
                  <a:pos x="998" y="1369"/>
                </a:cxn>
                <a:cxn ang="0">
                  <a:pos x="914" y="1398"/>
                </a:cxn>
                <a:cxn ang="0">
                  <a:pos x="833" y="1432"/>
                </a:cxn>
                <a:cxn ang="0">
                  <a:pos x="754" y="1467"/>
                </a:cxn>
                <a:cxn ang="0">
                  <a:pos x="678" y="1508"/>
                </a:cxn>
                <a:cxn ang="0">
                  <a:pos x="532" y="1595"/>
                </a:cxn>
                <a:cxn ang="0">
                  <a:pos x="392" y="1695"/>
                </a:cxn>
                <a:cxn ang="0">
                  <a:pos x="258" y="1808"/>
                </a:cxn>
                <a:cxn ang="0">
                  <a:pos x="128" y="1931"/>
                </a:cxn>
                <a:cxn ang="0">
                  <a:pos x="0" y="2066"/>
                </a:cxn>
              </a:cxnLst>
              <a:rect l="0" t="0" r="r" b="b"/>
              <a:pathLst>
                <a:path w="5179" h="2066">
                  <a:moveTo>
                    <a:pt x="5179" y="0"/>
                  </a:moveTo>
                  <a:lnTo>
                    <a:pt x="5179" y="0"/>
                  </a:lnTo>
                  <a:lnTo>
                    <a:pt x="5176" y="19"/>
                  </a:lnTo>
                  <a:lnTo>
                    <a:pt x="5166" y="74"/>
                  </a:lnTo>
                  <a:lnTo>
                    <a:pt x="5158" y="114"/>
                  </a:lnTo>
                  <a:lnTo>
                    <a:pt x="5148" y="159"/>
                  </a:lnTo>
                  <a:lnTo>
                    <a:pt x="5134" y="211"/>
                  </a:lnTo>
                  <a:lnTo>
                    <a:pt x="5118" y="269"/>
                  </a:lnTo>
                  <a:lnTo>
                    <a:pt x="5098" y="331"/>
                  </a:lnTo>
                  <a:lnTo>
                    <a:pt x="5075" y="397"/>
                  </a:lnTo>
                  <a:lnTo>
                    <a:pt x="5048" y="466"/>
                  </a:lnTo>
                  <a:lnTo>
                    <a:pt x="5016" y="537"/>
                  </a:lnTo>
                  <a:lnTo>
                    <a:pt x="4982" y="612"/>
                  </a:lnTo>
                  <a:lnTo>
                    <a:pt x="4962" y="649"/>
                  </a:lnTo>
                  <a:lnTo>
                    <a:pt x="4941" y="686"/>
                  </a:lnTo>
                  <a:lnTo>
                    <a:pt x="4921" y="723"/>
                  </a:lnTo>
                  <a:lnTo>
                    <a:pt x="4897" y="762"/>
                  </a:lnTo>
                  <a:lnTo>
                    <a:pt x="4873" y="799"/>
                  </a:lnTo>
                  <a:lnTo>
                    <a:pt x="4848" y="836"/>
                  </a:lnTo>
                  <a:lnTo>
                    <a:pt x="4822" y="873"/>
                  </a:lnTo>
                  <a:lnTo>
                    <a:pt x="4794" y="909"/>
                  </a:lnTo>
                  <a:lnTo>
                    <a:pt x="4764" y="946"/>
                  </a:lnTo>
                  <a:lnTo>
                    <a:pt x="4733" y="981"/>
                  </a:lnTo>
                  <a:lnTo>
                    <a:pt x="4701" y="1015"/>
                  </a:lnTo>
                  <a:lnTo>
                    <a:pt x="4668" y="1051"/>
                  </a:lnTo>
                  <a:lnTo>
                    <a:pt x="4632" y="1083"/>
                  </a:lnTo>
                  <a:lnTo>
                    <a:pt x="4596" y="1117"/>
                  </a:lnTo>
                  <a:lnTo>
                    <a:pt x="4558" y="1148"/>
                  </a:lnTo>
                  <a:lnTo>
                    <a:pt x="4518" y="1178"/>
                  </a:lnTo>
                  <a:lnTo>
                    <a:pt x="4476" y="1207"/>
                  </a:lnTo>
                  <a:lnTo>
                    <a:pt x="4433" y="1236"/>
                  </a:lnTo>
                  <a:lnTo>
                    <a:pt x="4389" y="1262"/>
                  </a:lnTo>
                  <a:lnTo>
                    <a:pt x="4342" y="1288"/>
                  </a:lnTo>
                  <a:lnTo>
                    <a:pt x="4294" y="1312"/>
                  </a:lnTo>
                  <a:lnTo>
                    <a:pt x="4244" y="1335"/>
                  </a:lnTo>
                  <a:lnTo>
                    <a:pt x="4192" y="1356"/>
                  </a:lnTo>
                  <a:lnTo>
                    <a:pt x="4139" y="1374"/>
                  </a:lnTo>
                  <a:lnTo>
                    <a:pt x="4083" y="1391"/>
                  </a:lnTo>
                  <a:lnTo>
                    <a:pt x="4026" y="1406"/>
                  </a:lnTo>
                  <a:lnTo>
                    <a:pt x="3967" y="1419"/>
                  </a:lnTo>
                  <a:lnTo>
                    <a:pt x="3906" y="1430"/>
                  </a:lnTo>
                  <a:lnTo>
                    <a:pt x="3842" y="1438"/>
                  </a:lnTo>
                  <a:lnTo>
                    <a:pt x="3777" y="1445"/>
                  </a:lnTo>
                  <a:lnTo>
                    <a:pt x="3710" y="1450"/>
                  </a:lnTo>
                  <a:lnTo>
                    <a:pt x="3641" y="1451"/>
                  </a:lnTo>
                  <a:lnTo>
                    <a:pt x="3568" y="1450"/>
                  </a:lnTo>
                  <a:lnTo>
                    <a:pt x="3495" y="1446"/>
                  </a:lnTo>
                  <a:lnTo>
                    <a:pt x="3420" y="1440"/>
                  </a:lnTo>
                  <a:lnTo>
                    <a:pt x="3341" y="1430"/>
                  </a:lnTo>
                  <a:lnTo>
                    <a:pt x="3261" y="1417"/>
                  </a:lnTo>
                  <a:lnTo>
                    <a:pt x="3178" y="1403"/>
                  </a:lnTo>
                  <a:lnTo>
                    <a:pt x="3178" y="1403"/>
                  </a:lnTo>
                  <a:lnTo>
                    <a:pt x="3014" y="1370"/>
                  </a:lnTo>
                  <a:lnTo>
                    <a:pt x="2856" y="1343"/>
                  </a:lnTo>
                  <a:lnTo>
                    <a:pt x="2703" y="1317"/>
                  </a:lnTo>
                  <a:lnTo>
                    <a:pt x="2558" y="1296"/>
                  </a:lnTo>
                  <a:lnTo>
                    <a:pt x="2416" y="1280"/>
                  </a:lnTo>
                  <a:lnTo>
                    <a:pt x="2281" y="1265"/>
                  </a:lnTo>
                  <a:lnTo>
                    <a:pt x="2149" y="1256"/>
                  </a:lnTo>
                  <a:lnTo>
                    <a:pt x="2024" y="1249"/>
                  </a:lnTo>
                  <a:lnTo>
                    <a:pt x="1904" y="1246"/>
                  </a:lnTo>
                  <a:lnTo>
                    <a:pt x="1787" y="1246"/>
                  </a:lnTo>
                  <a:lnTo>
                    <a:pt x="1674" y="1249"/>
                  </a:lnTo>
                  <a:lnTo>
                    <a:pt x="1568" y="1256"/>
                  </a:lnTo>
                  <a:lnTo>
                    <a:pt x="1463" y="1267"/>
                  </a:lnTo>
                  <a:lnTo>
                    <a:pt x="1363" y="1280"/>
                  </a:lnTo>
                  <a:lnTo>
                    <a:pt x="1315" y="1288"/>
                  </a:lnTo>
                  <a:lnTo>
                    <a:pt x="1268" y="1298"/>
                  </a:lnTo>
                  <a:lnTo>
                    <a:pt x="1220" y="1307"/>
                  </a:lnTo>
                  <a:lnTo>
                    <a:pt x="1175" y="1319"/>
                  </a:lnTo>
                  <a:lnTo>
                    <a:pt x="1129" y="1330"/>
                  </a:lnTo>
                  <a:lnTo>
                    <a:pt x="1084" y="1341"/>
                  </a:lnTo>
                  <a:lnTo>
                    <a:pt x="1041" y="1354"/>
                  </a:lnTo>
                  <a:lnTo>
                    <a:pt x="998" y="1369"/>
                  </a:lnTo>
                  <a:lnTo>
                    <a:pt x="955" y="1383"/>
                  </a:lnTo>
                  <a:lnTo>
                    <a:pt x="914" y="1398"/>
                  </a:lnTo>
                  <a:lnTo>
                    <a:pt x="873" y="1414"/>
                  </a:lnTo>
                  <a:lnTo>
                    <a:pt x="833" y="1432"/>
                  </a:lnTo>
                  <a:lnTo>
                    <a:pt x="793" y="1450"/>
                  </a:lnTo>
                  <a:lnTo>
                    <a:pt x="754" y="1467"/>
                  </a:lnTo>
                  <a:lnTo>
                    <a:pt x="716" y="1487"/>
                  </a:lnTo>
                  <a:lnTo>
                    <a:pt x="678" y="1508"/>
                  </a:lnTo>
                  <a:lnTo>
                    <a:pt x="604" y="1550"/>
                  </a:lnTo>
                  <a:lnTo>
                    <a:pt x="532" y="1595"/>
                  </a:lnTo>
                  <a:lnTo>
                    <a:pt x="461" y="1643"/>
                  </a:lnTo>
                  <a:lnTo>
                    <a:pt x="392" y="1695"/>
                  </a:lnTo>
                  <a:lnTo>
                    <a:pt x="325" y="1750"/>
                  </a:lnTo>
                  <a:lnTo>
                    <a:pt x="258" y="1808"/>
                  </a:lnTo>
                  <a:lnTo>
                    <a:pt x="193" y="1868"/>
                  </a:lnTo>
                  <a:lnTo>
                    <a:pt x="128" y="1931"/>
                  </a:lnTo>
                  <a:lnTo>
                    <a:pt x="64" y="1997"/>
                  </a:lnTo>
                  <a:lnTo>
                    <a:pt x="0" y="206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57846" name="Freeform 54"/>
            <p:cNvSpPr>
              <a:spLocks/>
            </p:cNvSpPr>
            <p:nvPr userDrawn="1"/>
          </p:nvSpPr>
          <p:spPr bwMode="auto">
            <a:xfrm>
              <a:off x="1501" y="738"/>
              <a:ext cx="5149" cy="1091"/>
            </a:xfrm>
            <a:custGeom>
              <a:avLst/>
              <a:gdLst/>
              <a:ahLst/>
              <a:cxnLst>
                <a:cxn ang="0">
                  <a:pos x="5149" y="0"/>
                </a:cxn>
                <a:cxn ang="0">
                  <a:pos x="5136" y="76"/>
                </a:cxn>
                <a:cxn ang="0">
                  <a:pos x="5119" y="162"/>
                </a:cxn>
                <a:cxn ang="0">
                  <a:pos x="5090" y="273"/>
                </a:cxn>
                <a:cxn ang="0">
                  <a:pos x="5050" y="402"/>
                </a:cxn>
                <a:cxn ang="0">
                  <a:pos x="4993" y="545"/>
                </a:cxn>
                <a:cxn ang="0">
                  <a:pos x="4940" y="658"/>
                </a:cxn>
                <a:cxn ang="0">
                  <a:pos x="4900" y="734"/>
                </a:cxn>
                <a:cxn ang="0">
                  <a:pos x="4854" y="809"/>
                </a:cxn>
                <a:cxn ang="0">
                  <a:pos x="4803" y="885"/>
                </a:cxn>
                <a:cxn ang="0">
                  <a:pos x="4747" y="960"/>
                </a:cxn>
                <a:cxn ang="0">
                  <a:pos x="4685" y="1032"/>
                </a:cxn>
                <a:cxn ang="0">
                  <a:pos x="4617" y="1102"/>
                </a:cxn>
                <a:cxn ang="0">
                  <a:pos x="4543" y="1168"/>
                </a:cxn>
                <a:cxn ang="0">
                  <a:pos x="4463" y="1229"/>
                </a:cxn>
                <a:cxn ang="0">
                  <a:pos x="4377" y="1287"/>
                </a:cxn>
                <a:cxn ang="0">
                  <a:pos x="4282" y="1337"/>
                </a:cxn>
                <a:cxn ang="0">
                  <a:pos x="4181" y="1384"/>
                </a:cxn>
                <a:cxn ang="0">
                  <a:pos x="4073" y="1421"/>
                </a:cxn>
                <a:cxn ang="0">
                  <a:pos x="3957" y="1452"/>
                </a:cxn>
                <a:cxn ang="0">
                  <a:pos x="3832" y="1475"/>
                </a:cxn>
                <a:cxn ang="0">
                  <a:pos x="3700" y="1488"/>
                </a:cxn>
                <a:cxn ang="0">
                  <a:pos x="3559" y="1491"/>
                </a:cxn>
                <a:cxn ang="0">
                  <a:pos x="3410" y="1483"/>
                </a:cxn>
                <a:cxn ang="0">
                  <a:pos x="3251" y="1465"/>
                </a:cxn>
                <a:cxn ang="0">
                  <a:pos x="3169" y="1450"/>
                </a:cxn>
                <a:cxn ang="0">
                  <a:pos x="2845" y="1397"/>
                </a:cxn>
                <a:cxn ang="0">
                  <a:pos x="2545" y="1358"/>
                </a:cxn>
                <a:cxn ang="0">
                  <a:pos x="2269" y="1333"/>
                </a:cxn>
                <a:cxn ang="0">
                  <a:pos x="2012" y="1321"/>
                </a:cxn>
                <a:cxn ang="0">
                  <a:pos x="1775" y="1323"/>
                </a:cxn>
                <a:cxn ang="0">
                  <a:pos x="1555" y="1337"/>
                </a:cxn>
                <a:cxn ang="0">
                  <a:pos x="1353" y="1366"/>
                </a:cxn>
                <a:cxn ang="0">
                  <a:pos x="1255" y="1384"/>
                </a:cxn>
                <a:cxn ang="0">
                  <a:pos x="1164" y="1407"/>
                </a:cxn>
                <a:cxn ang="0">
                  <a:pos x="1074" y="1433"/>
                </a:cxn>
                <a:cxn ang="0">
                  <a:pos x="987" y="1462"/>
                </a:cxn>
                <a:cxn ang="0">
                  <a:pos x="904" y="1492"/>
                </a:cxn>
                <a:cxn ang="0">
                  <a:pos x="824" y="1528"/>
                </a:cxn>
                <a:cxn ang="0">
                  <a:pos x="746" y="1567"/>
                </a:cxn>
                <a:cxn ang="0">
                  <a:pos x="669" y="1607"/>
                </a:cxn>
                <a:cxn ang="0">
                  <a:pos x="525" y="1699"/>
                </a:cxn>
                <a:cxn ang="0">
                  <a:pos x="386" y="1802"/>
                </a:cxn>
                <a:cxn ang="0">
                  <a:pos x="254" y="1917"/>
                </a:cxn>
                <a:cxn ang="0">
                  <a:pos x="127" y="2045"/>
                </a:cxn>
                <a:cxn ang="0">
                  <a:pos x="0" y="2182"/>
                </a:cxn>
              </a:cxnLst>
              <a:rect l="0" t="0" r="r" b="b"/>
              <a:pathLst>
                <a:path w="5149" h="2182">
                  <a:moveTo>
                    <a:pt x="5149" y="0"/>
                  </a:moveTo>
                  <a:lnTo>
                    <a:pt x="5149" y="0"/>
                  </a:lnTo>
                  <a:lnTo>
                    <a:pt x="5146" y="20"/>
                  </a:lnTo>
                  <a:lnTo>
                    <a:pt x="5136" y="76"/>
                  </a:lnTo>
                  <a:lnTo>
                    <a:pt x="5129" y="115"/>
                  </a:lnTo>
                  <a:lnTo>
                    <a:pt x="5119" y="162"/>
                  </a:lnTo>
                  <a:lnTo>
                    <a:pt x="5105" y="215"/>
                  </a:lnTo>
                  <a:lnTo>
                    <a:pt x="5090" y="273"/>
                  </a:lnTo>
                  <a:lnTo>
                    <a:pt x="5072" y="336"/>
                  </a:lnTo>
                  <a:lnTo>
                    <a:pt x="5050" y="402"/>
                  </a:lnTo>
                  <a:lnTo>
                    <a:pt x="5024" y="472"/>
                  </a:lnTo>
                  <a:lnTo>
                    <a:pt x="4993" y="545"/>
                  </a:lnTo>
                  <a:lnTo>
                    <a:pt x="4960" y="620"/>
                  </a:lnTo>
                  <a:lnTo>
                    <a:pt x="4940" y="658"/>
                  </a:lnTo>
                  <a:lnTo>
                    <a:pt x="4921" y="696"/>
                  </a:lnTo>
                  <a:lnTo>
                    <a:pt x="4900" y="734"/>
                  </a:lnTo>
                  <a:lnTo>
                    <a:pt x="4878" y="772"/>
                  </a:lnTo>
                  <a:lnTo>
                    <a:pt x="4854" y="809"/>
                  </a:lnTo>
                  <a:lnTo>
                    <a:pt x="4829" y="848"/>
                  </a:lnTo>
                  <a:lnTo>
                    <a:pt x="4803" y="885"/>
                  </a:lnTo>
                  <a:lnTo>
                    <a:pt x="4776" y="922"/>
                  </a:lnTo>
                  <a:lnTo>
                    <a:pt x="4747" y="960"/>
                  </a:lnTo>
                  <a:lnTo>
                    <a:pt x="4717" y="997"/>
                  </a:lnTo>
                  <a:lnTo>
                    <a:pt x="4685" y="1032"/>
                  </a:lnTo>
                  <a:lnTo>
                    <a:pt x="4651" y="1068"/>
                  </a:lnTo>
                  <a:lnTo>
                    <a:pt x="4617" y="1102"/>
                  </a:lnTo>
                  <a:lnTo>
                    <a:pt x="4581" y="1136"/>
                  </a:lnTo>
                  <a:lnTo>
                    <a:pt x="4543" y="1168"/>
                  </a:lnTo>
                  <a:lnTo>
                    <a:pt x="4504" y="1199"/>
                  </a:lnTo>
                  <a:lnTo>
                    <a:pt x="4463" y="1229"/>
                  </a:lnTo>
                  <a:lnTo>
                    <a:pt x="4421" y="1258"/>
                  </a:lnTo>
                  <a:lnTo>
                    <a:pt x="4377" y="1287"/>
                  </a:lnTo>
                  <a:lnTo>
                    <a:pt x="4331" y="1313"/>
                  </a:lnTo>
                  <a:lnTo>
                    <a:pt x="4282" y="1337"/>
                  </a:lnTo>
                  <a:lnTo>
                    <a:pt x="4232" y="1362"/>
                  </a:lnTo>
                  <a:lnTo>
                    <a:pt x="4181" y="1384"/>
                  </a:lnTo>
                  <a:lnTo>
                    <a:pt x="4128" y="1404"/>
                  </a:lnTo>
                  <a:lnTo>
                    <a:pt x="4073" y="1421"/>
                  </a:lnTo>
                  <a:lnTo>
                    <a:pt x="4016" y="1438"/>
                  </a:lnTo>
                  <a:lnTo>
                    <a:pt x="3957" y="1452"/>
                  </a:lnTo>
                  <a:lnTo>
                    <a:pt x="3896" y="1465"/>
                  </a:lnTo>
                  <a:lnTo>
                    <a:pt x="3832" y="1475"/>
                  </a:lnTo>
                  <a:lnTo>
                    <a:pt x="3767" y="1483"/>
                  </a:lnTo>
                  <a:lnTo>
                    <a:pt x="3700" y="1488"/>
                  </a:lnTo>
                  <a:lnTo>
                    <a:pt x="3631" y="1491"/>
                  </a:lnTo>
                  <a:lnTo>
                    <a:pt x="3559" y="1491"/>
                  </a:lnTo>
                  <a:lnTo>
                    <a:pt x="3485" y="1489"/>
                  </a:lnTo>
                  <a:lnTo>
                    <a:pt x="3410" y="1483"/>
                  </a:lnTo>
                  <a:lnTo>
                    <a:pt x="3331" y="1476"/>
                  </a:lnTo>
                  <a:lnTo>
                    <a:pt x="3251" y="1465"/>
                  </a:lnTo>
                  <a:lnTo>
                    <a:pt x="3169" y="1450"/>
                  </a:lnTo>
                  <a:lnTo>
                    <a:pt x="3169" y="1450"/>
                  </a:lnTo>
                  <a:lnTo>
                    <a:pt x="3003" y="1423"/>
                  </a:lnTo>
                  <a:lnTo>
                    <a:pt x="2845" y="1397"/>
                  </a:lnTo>
                  <a:lnTo>
                    <a:pt x="2692" y="1376"/>
                  </a:lnTo>
                  <a:lnTo>
                    <a:pt x="2545" y="1358"/>
                  </a:lnTo>
                  <a:lnTo>
                    <a:pt x="2405" y="1344"/>
                  </a:lnTo>
                  <a:lnTo>
                    <a:pt x="2269" y="1333"/>
                  </a:lnTo>
                  <a:lnTo>
                    <a:pt x="2138" y="1324"/>
                  </a:lnTo>
                  <a:lnTo>
                    <a:pt x="2012" y="1321"/>
                  </a:lnTo>
                  <a:lnTo>
                    <a:pt x="1891" y="1320"/>
                  </a:lnTo>
                  <a:lnTo>
                    <a:pt x="1775" y="1323"/>
                  </a:lnTo>
                  <a:lnTo>
                    <a:pt x="1664" y="1328"/>
                  </a:lnTo>
                  <a:lnTo>
                    <a:pt x="1555" y="1337"/>
                  </a:lnTo>
                  <a:lnTo>
                    <a:pt x="1451" y="1350"/>
                  </a:lnTo>
                  <a:lnTo>
                    <a:pt x="1353" y="1366"/>
                  </a:lnTo>
                  <a:lnTo>
                    <a:pt x="1304" y="1375"/>
                  </a:lnTo>
                  <a:lnTo>
                    <a:pt x="1255" y="1384"/>
                  </a:lnTo>
                  <a:lnTo>
                    <a:pt x="1210" y="1396"/>
                  </a:lnTo>
                  <a:lnTo>
                    <a:pt x="1164" y="1407"/>
                  </a:lnTo>
                  <a:lnTo>
                    <a:pt x="1118" y="1420"/>
                  </a:lnTo>
                  <a:lnTo>
                    <a:pt x="1074" y="1433"/>
                  </a:lnTo>
                  <a:lnTo>
                    <a:pt x="1030" y="1447"/>
                  </a:lnTo>
                  <a:lnTo>
                    <a:pt x="987" y="1462"/>
                  </a:lnTo>
                  <a:lnTo>
                    <a:pt x="946" y="1476"/>
                  </a:lnTo>
                  <a:lnTo>
                    <a:pt x="904" y="1492"/>
                  </a:lnTo>
                  <a:lnTo>
                    <a:pt x="864" y="1510"/>
                  </a:lnTo>
                  <a:lnTo>
                    <a:pt x="824" y="1528"/>
                  </a:lnTo>
                  <a:lnTo>
                    <a:pt x="785" y="1547"/>
                  </a:lnTo>
                  <a:lnTo>
                    <a:pt x="746" y="1567"/>
                  </a:lnTo>
                  <a:lnTo>
                    <a:pt x="707" y="1586"/>
                  </a:lnTo>
                  <a:lnTo>
                    <a:pt x="669" y="1607"/>
                  </a:lnTo>
                  <a:lnTo>
                    <a:pt x="596" y="1652"/>
                  </a:lnTo>
                  <a:lnTo>
                    <a:pt x="525" y="1699"/>
                  </a:lnTo>
                  <a:lnTo>
                    <a:pt x="456" y="1749"/>
                  </a:lnTo>
                  <a:lnTo>
                    <a:pt x="386" y="1802"/>
                  </a:lnTo>
                  <a:lnTo>
                    <a:pt x="320" y="1859"/>
                  </a:lnTo>
                  <a:lnTo>
                    <a:pt x="254" y="1917"/>
                  </a:lnTo>
                  <a:lnTo>
                    <a:pt x="190" y="1980"/>
                  </a:lnTo>
                  <a:lnTo>
                    <a:pt x="127" y="2045"/>
                  </a:lnTo>
                  <a:lnTo>
                    <a:pt x="63" y="2112"/>
                  </a:lnTo>
                  <a:lnTo>
                    <a:pt x="0" y="218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57847" name="Freeform 55"/>
            <p:cNvSpPr>
              <a:spLocks/>
            </p:cNvSpPr>
            <p:nvPr userDrawn="1"/>
          </p:nvSpPr>
          <p:spPr bwMode="auto">
            <a:xfrm>
              <a:off x="1550" y="709"/>
              <a:ext cx="5113" cy="1149"/>
            </a:xfrm>
            <a:custGeom>
              <a:avLst/>
              <a:gdLst/>
              <a:ahLst/>
              <a:cxnLst>
                <a:cxn ang="0">
                  <a:pos x="5113" y="0"/>
                </a:cxn>
                <a:cxn ang="0">
                  <a:pos x="5104" y="78"/>
                </a:cxn>
                <a:cxn ang="0">
                  <a:pos x="5087" y="163"/>
                </a:cxn>
                <a:cxn ang="0">
                  <a:pos x="5061" y="276"/>
                </a:cxn>
                <a:cxn ang="0">
                  <a:pos x="5020" y="407"/>
                </a:cxn>
                <a:cxn ang="0">
                  <a:pos x="4968" y="551"/>
                </a:cxn>
                <a:cxn ang="0">
                  <a:pos x="4916" y="666"/>
                </a:cxn>
                <a:cxn ang="0">
                  <a:pos x="4876" y="743"/>
                </a:cxn>
                <a:cxn ang="0">
                  <a:pos x="4832" y="821"/>
                </a:cxn>
                <a:cxn ang="0">
                  <a:pos x="4783" y="896"/>
                </a:cxn>
                <a:cxn ang="0">
                  <a:pos x="4727" y="972"/>
                </a:cxn>
                <a:cxn ang="0">
                  <a:pos x="4666" y="1047"/>
                </a:cxn>
                <a:cxn ang="0">
                  <a:pos x="4600" y="1118"/>
                </a:cxn>
                <a:cxn ang="0">
                  <a:pos x="4528" y="1185"/>
                </a:cxn>
                <a:cxn ang="0">
                  <a:pos x="4447" y="1250"/>
                </a:cxn>
                <a:cxn ang="0">
                  <a:pos x="4361" y="1310"/>
                </a:cxn>
                <a:cxn ang="0">
                  <a:pos x="4268" y="1363"/>
                </a:cxn>
                <a:cxn ang="0">
                  <a:pos x="4168" y="1410"/>
                </a:cxn>
                <a:cxn ang="0">
                  <a:pos x="4060" y="1450"/>
                </a:cxn>
                <a:cxn ang="0">
                  <a:pos x="3944" y="1484"/>
                </a:cxn>
                <a:cxn ang="0">
                  <a:pos x="3821" y="1508"/>
                </a:cxn>
                <a:cxn ang="0">
                  <a:pos x="3689" y="1525"/>
                </a:cxn>
                <a:cxn ang="0">
                  <a:pos x="3547" y="1531"/>
                </a:cxn>
                <a:cxn ang="0">
                  <a:pos x="3397" y="1526"/>
                </a:cxn>
                <a:cxn ang="0">
                  <a:pos x="3239" y="1512"/>
                </a:cxn>
                <a:cxn ang="0">
                  <a:pos x="3156" y="1499"/>
                </a:cxn>
                <a:cxn ang="0">
                  <a:pos x="2832" y="1452"/>
                </a:cxn>
                <a:cxn ang="0">
                  <a:pos x="2532" y="1418"/>
                </a:cxn>
                <a:cxn ang="0">
                  <a:pos x="2255" y="1397"/>
                </a:cxn>
                <a:cxn ang="0">
                  <a:pos x="1998" y="1391"/>
                </a:cxn>
                <a:cxn ang="0">
                  <a:pos x="1760" y="1397"/>
                </a:cxn>
                <a:cxn ang="0">
                  <a:pos x="1541" y="1418"/>
                </a:cxn>
                <a:cxn ang="0">
                  <a:pos x="1338" y="1450"/>
                </a:cxn>
                <a:cxn ang="0">
                  <a:pos x="1242" y="1471"/>
                </a:cxn>
                <a:cxn ang="0">
                  <a:pos x="1151" y="1496"/>
                </a:cxn>
                <a:cxn ang="0">
                  <a:pos x="1062" y="1523"/>
                </a:cxn>
                <a:cxn ang="0">
                  <a:pos x="976" y="1554"/>
                </a:cxn>
                <a:cxn ang="0">
                  <a:pos x="893" y="1588"/>
                </a:cxn>
                <a:cxn ang="0">
                  <a:pos x="813" y="1623"/>
                </a:cxn>
                <a:cxn ang="0">
                  <a:pos x="736" y="1663"/>
                </a:cxn>
                <a:cxn ang="0">
                  <a:pos x="661" y="1707"/>
                </a:cxn>
                <a:cxn ang="0">
                  <a:pos x="516" y="1801"/>
                </a:cxn>
                <a:cxn ang="0">
                  <a:pos x="380" y="1907"/>
                </a:cxn>
                <a:cxn ang="0">
                  <a:pos x="250" y="2027"/>
                </a:cxn>
                <a:cxn ang="0">
                  <a:pos x="123" y="2156"/>
                </a:cxn>
                <a:cxn ang="0">
                  <a:pos x="0" y="2298"/>
                </a:cxn>
              </a:cxnLst>
              <a:rect l="0" t="0" r="r" b="b"/>
              <a:pathLst>
                <a:path w="5113" h="2298">
                  <a:moveTo>
                    <a:pt x="5113" y="0"/>
                  </a:moveTo>
                  <a:lnTo>
                    <a:pt x="5113" y="0"/>
                  </a:lnTo>
                  <a:lnTo>
                    <a:pt x="5112" y="21"/>
                  </a:lnTo>
                  <a:lnTo>
                    <a:pt x="5104" y="78"/>
                  </a:lnTo>
                  <a:lnTo>
                    <a:pt x="5097" y="117"/>
                  </a:lnTo>
                  <a:lnTo>
                    <a:pt x="5087" y="163"/>
                  </a:lnTo>
                  <a:lnTo>
                    <a:pt x="5075" y="217"/>
                  </a:lnTo>
                  <a:lnTo>
                    <a:pt x="5061" y="276"/>
                  </a:lnTo>
                  <a:lnTo>
                    <a:pt x="5043" y="339"/>
                  </a:lnTo>
                  <a:lnTo>
                    <a:pt x="5020" y="407"/>
                  </a:lnTo>
                  <a:lnTo>
                    <a:pt x="4997" y="478"/>
                  </a:lnTo>
                  <a:lnTo>
                    <a:pt x="4968" y="551"/>
                  </a:lnTo>
                  <a:lnTo>
                    <a:pt x="4934" y="627"/>
                  </a:lnTo>
                  <a:lnTo>
                    <a:pt x="4916" y="666"/>
                  </a:lnTo>
                  <a:lnTo>
                    <a:pt x="4897" y="704"/>
                  </a:lnTo>
                  <a:lnTo>
                    <a:pt x="4876" y="743"/>
                  </a:lnTo>
                  <a:lnTo>
                    <a:pt x="4855" y="782"/>
                  </a:lnTo>
                  <a:lnTo>
                    <a:pt x="4832" y="821"/>
                  </a:lnTo>
                  <a:lnTo>
                    <a:pt x="4808" y="859"/>
                  </a:lnTo>
                  <a:lnTo>
                    <a:pt x="4783" y="896"/>
                  </a:lnTo>
                  <a:lnTo>
                    <a:pt x="4755" y="935"/>
                  </a:lnTo>
                  <a:lnTo>
                    <a:pt x="4727" y="972"/>
                  </a:lnTo>
                  <a:lnTo>
                    <a:pt x="4697" y="1009"/>
                  </a:lnTo>
                  <a:lnTo>
                    <a:pt x="4666" y="1047"/>
                  </a:lnTo>
                  <a:lnTo>
                    <a:pt x="4634" y="1082"/>
                  </a:lnTo>
                  <a:lnTo>
                    <a:pt x="4600" y="1118"/>
                  </a:lnTo>
                  <a:lnTo>
                    <a:pt x="4564" y="1153"/>
                  </a:lnTo>
                  <a:lnTo>
                    <a:pt x="4528" y="1185"/>
                  </a:lnTo>
                  <a:lnTo>
                    <a:pt x="4489" y="1218"/>
                  </a:lnTo>
                  <a:lnTo>
                    <a:pt x="4447" y="1250"/>
                  </a:lnTo>
                  <a:lnTo>
                    <a:pt x="4405" y="1281"/>
                  </a:lnTo>
                  <a:lnTo>
                    <a:pt x="4361" y="1310"/>
                  </a:lnTo>
                  <a:lnTo>
                    <a:pt x="4315" y="1337"/>
                  </a:lnTo>
                  <a:lnTo>
                    <a:pt x="4268" y="1363"/>
                  </a:lnTo>
                  <a:lnTo>
                    <a:pt x="4219" y="1387"/>
                  </a:lnTo>
                  <a:lnTo>
                    <a:pt x="4168" y="1410"/>
                  </a:lnTo>
                  <a:lnTo>
                    <a:pt x="4115" y="1431"/>
                  </a:lnTo>
                  <a:lnTo>
                    <a:pt x="4060" y="1450"/>
                  </a:lnTo>
                  <a:lnTo>
                    <a:pt x="4003" y="1468"/>
                  </a:lnTo>
                  <a:lnTo>
                    <a:pt x="3944" y="1484"/>
                  </a:lnTo>
                  <a:lnTo>
                    <a:pt x="3883" y="1497"/>
                  </a:lnTo>
                  <a:lnTo>
                    <a:pt x="3821" y="1508"/>
                  </a:lnTo>
                  <a:lnTo>
                    <a:pt x="3756" y="1518"/>
                  </a:lnTo>
                  <a:lnTo>
                    <a:pt x="3689" y="1525"/>
                  </a:lnTo>
                  <a:lnTo>
                    <a:pt x="3619" y="1529"/>
                  </a:lnTo>
                  <a:lnTo>
                    <a:pt x="3547" y="1531"/>
                  </a:lnTo>
                  <a:lnTo>
                    <a:pt x="3474" y="1529"/>
                  </a:lnTo>
                  <a:lnTo>
                    <a:pt x="3397" y="1526"/>
                  </a:lnTo>
                  <a:lnTo>
                    <a:pt x="3320" y="1520"/>
                  </a:lnTo>
                  <a:lnTo>
                    <a:pt x="3239" y="1512"/>
                  </a:lnTo>
                  <a:lnTo>
                    <a:pt x="3156" y="1499"/>
                  </a:lnTo>
                  <a:lnTo>
                    <a:pt x="3156" y="1499"/>
                  </a:lnTo>
                  <a:lnTo>
                    <a:pt x="2991" y="1473"/>
                  </a:lnTo>
                  <a:lnTo>
                    <a:pt x="2832" y="1452"/>
                  </a:lnTo>
                  <a:lnTo>
                    <a:pt x="2680" y="1433"/>
                  </a:lnTo>
                  <a:lnTo>
                    <a:pt x="2532" y="1418"/>
                  </a:lnTo>
                  <a:lnTo>
                    <a:pt x="2391" y="1407"/>
                  </a:lnTo>
                  <a:lnTo>
                    <a:pt x="2255" y="1397"/>
                  </a:lnTo>
                  <a:lnTo>
                    <a:pt x="2124" y="1392"/>
                  </a:lnTo>
                  <a:lnTo>
                    <a:pt x="1998" y="1391"/>
                  </a:lnTo>
                  <a:lnTo>
                    <a:pt x="1877" y="1392"/>
                  </a:lnTo>
                  <a:lnTo>
                    <a:pt x="1760" y="1397"/>
                  </a:lnTo>
                  <a:lnTo>
                    <a:pt x="1649" y="1405"/>
                  </a:lnTo>
                  <a:lnTo>
                    <a:pt x="1541" y="1418"/>
                  </a:lnTo>
                  <a:lnTo>
                    <a:pt x="1438" y="1433"/>
                  </a:lnTo>
                  <a:lnTo>
                    <a:pt x="1338" y="1450"/>
                  </a:lnTo>
                  <a:lnTo>
                    <a:pt x="1290" y="1460"/>
                  </a:lnTo>
                  <a:lnTo>
                    <a:pt x="1242" y="1471"/>
                  </a:lnTo>
                  <a:lnTo>
                    <a:pt x="1197" y="1483"/>
                  </a:lnTo>
                  <a:lnTo>
                    <a:pt x="1151" y="1496"/>
                  </a:lnTo>
                  <a:lnTo>
                    <a:pt x="1106" y="1508"/>
                  </a:lnTo>
                  <a:lnTo>
                    <a:pt x="1062" y="1523"/>
                  </a:lnTo>
                  <a:lnTo>
                    <a:pt x="1019" y="1537"/>
                  </a:lnTo>
                  <a:lnTo>
                    <a:pt x="976" y="1554"/>
                  </a:lnTo>
                  <a:lnTo>
                    <a:pt x="934" y="1570"/>
                  </a:lnTo>
                  <a:lnTo>
                    <a:pt x="893" y="1588"/>
                  </a:lnTo>
                  <a:lnTo>
                    <a:pt x="852" y="1605"/>
                  </a:lnTo>
                  <a:lnTo>
                    <a:pt x="813" y="1623"/>
                  </a:lnTo>
                  <a:lnTo>
                    <a:pt x="775" y="1644"/>
                  </a:lnTo>
                  <a:lnTo>
                    <a:pt x="736" y="1663"/>
                  </a:lnTo>
                  <a:lnTo>
                    <a:pt x="698" y="1684"/>
                  </a:lnTo>
                  <a:lnTo>
                    <a:pt x="661" y="1707"/>
                  </a:lnTo>
                  <a:lnTo>
                    <a:pt x="587" y="1752"/>
                  </a:lnTo>
                  <a:lnTo>
                    <a:pt x="516" y="1801"/>
                  </a:lnTo>
                  <a:lnTo>
                    <a:pt x="448" y="1854"/>
                  </a:lnTo>
                  <a:lnTo>
                    <a:pt x="380" y="1907"/>
                  </a:lnTo>
                  <a:lnTo>
                    <a:pt x="315" y="1965"/>
                  </a:lnTo>
                  <a:lnTo>
                    <a:pt x="250" y="2027"/>
                  </a:lnTo>
                  <a:lnTo>
                    <a:pt x="186" y="2090"/>
                  </a:lnTo>
                  <a:lnTo>
                    <a:pt x="123" y="2156"/>
                  </a:lnTo>
                  <a:lnTo>
                    <a:pt x="61" y="2225"/>
                  </a:lnTo>
                  <a:lnTo>
                    <a:pt x="0" y="229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57848" name="Freeform 56"/>
            <p:cNvSpPr>
              <a:spLocks/>
            </p:cNvSpPr>
            <p:nvPr userDrawn="1"/>
          </p:nvSpPr>
          <p:spPr bwMode="auto">
            <a:xfrm>
              <a:off x="1598" y="681"/>
              <a:ext cx="5079" cy="1206"/>
            </a:xfrm>
            <a:custGeom>
              <a:avLst/>
              <a:gdLst/>
              <a:ahLst/>
              <a:cxnLst>
                <a:cxn ang="0">
                  <a:pos x="5079" y="0"/>
                </a:cxn>
                <a:cxn ang="0">
                  <a:pos x="5070" y="76"/>
                </a:cxn>
                <a:cxn ang="0">
                  <a:pos x="5054" y="164"/>
                </a:cxn>
                <a:cxn ang="0">
                  <a:pos x="5031" y="278"/>
                </a:cxn>
                <a:cxn ang="0">
                  <a:pos x="4993" y="410"/>
                </a:cxn>
                <a:cxn ang="0">
                  <a:pos x="4942" y="555"/>
                </a:cxn>
                <a:cxn ang="0">
                  <a:pos x="4892" y="672"/>
                </a:cxn>
                <a:cxn ang="0">
                  <a:pos x="4853" y="749"/>
                </a:cxn>
                <a:cxn ang="0">
                  <a:pos x="4810" y="828"/>
                </a:cxn>
                <a:cxn ang="0">
                  <a:pos x="4761" y="907"/>
                </a:cxn>
                <a:cxn ang="0">
                  <a:pos x="4707" y="985"/>
                </a:cxn>
                <a:cxn ang="0">
                  <a:pos x="4648" y="1059"/>
                </a:cxn>
                <a:cxn ang="0">
                  <a:pos x="4582" y="1132"/>
                </a:cxn>
                <a:cxn ang="0">
                  <a:pos x="4510" y="1203"/>
                </a:cxn>
                <a:cxn ang="0">
                  <a:pos x="4432" y="1267"/>
                </a:cxn>
                <a:cxn ang="0">
                  <a:pos x="4348" y="1329"/>
                </a:cxn>
                <a:cxn ang="0">
                  <a:pos x="4255" y="1385"/>
                </a:cxn>
                <a:cxn ang="0">
                  <a:pos x="4155" y="1435"/>
                </a:cxn>
                <a:cxn ang="0">
                  <a:pos x="4048" y="1477"/>
                </a:cxn>
                <a:cxn ang="0">
                  <a:pos x="3932" y="1513"/>
                </a:cxn>
                <a:cxn ang="0">
                  <a:pos x="3809" y="1540"/>
                </a:cxn>
                <a:cxn ang="0">
                  <a:pos x="3677" y="1560"/>
                </a:cxn>
                <a:cxn ang="0">
                  <a:pos x="3537" y="1568"/>
                </a:cxn>
                <a:cxn ang="0">
                  <a:pos x="3387" y="1568"/>
                </a:cxn>
                <a:cxn ang="0">
                  <a:pos x="3229" y="1555"/>
                </a:cxn>
                <a:cxn ang="0">
                  <a:pos x="3145" y="1545"/>
                </a:cxn>
                <a:cxn ang="0">
                  <a:pos x="2820" y="1503"/>
                </a:cxn>
                <a:cxn ang="0">
                  <a:pos x="2520" y="1476"/>
                </a:cxn>
                <a:cxn ang="0">
                  <a:pos x="2241" y="1461"/>
                </a:cxn>
                <a:cxn ang="0">
                  <a:pos x="1986" y="1459"/>
                </a:cxn>
                <a:cxn ang="0">
                  <a:pos x="1748" y="1471"/>
                </a:cxn>
                <a:cxn ang="0">
                  <a:pos x="1529" y="1495"/>
                </a:cxn>
                <a:cxn ang="0">
                  <a:pos x="1326" y="1532"/>
                </a:cxn>
                <a:cxn ang="0">
                  <a:pos x="1232" y="1555"/>
                </a:cxn>
                <a:cxn ang="0">
                  <a:pos x="1139" y="1582"/>
                </a:cxn>
                <a:cxn ang="0">
                  <a:pos x="1051" y="1611"/>
                </a:cxn>
                <a:cxn ang="0">
                  <a:pos x="965" y="1644"/>
                </a:cxn>
                <a:cxn ang="0">
                  <a:pos x="883" y="1679"/>
                </a:cxn>
                <a:cxn ang="0">
                  <a:pos x="804" y="1718"/>
                </a:cxn>
                <a:cxn ang="0">
                  <a:pos x="727" y="1760"/>
                </a:cxn>
                <a:cxn ang="0">
                  <a:pos x="653" y="1803"/>
                </a:cxn>
                <a:cxn ang="0">
                  <a:pos x="510" y="1902"/>
                </a:cxn>
                <a:cxn ang="0">
                  <a:pos x="375" y="2012"/>
                </a:cxn>
                <a:cxn ang="0">
                  <a:pos x="246" y="2133"/>
                </a:cxn>
                <a:cxn ang="0">
                  <a:pos x="123" y="2267"/>
                </a:cxn>
                <a:cxn ang="0">
                  <a:pos x="0" y="2412"/>
                </a:cxn>
              </a:cxnLst>
              <a:rect l="0" t="0" r="r" b="b"/>
              <a:pathLst>
                <a:path w="5079" h="2412">
                  <a:moveTo>
                    <a:pt x="5079" y="0"/>
                  </a:moveTo>
                  <a:lnTo>
                    <a:pt x="5079" y="0"/>
                  </a:lnTo>
                  <a:lnTo>
                    <a:pt x="5078" y="19"/>
                  </a:lnTo>
                  <a:lnTo>
                    <a:pt x="5070" y="76"/>
                  </a:lnTo>
                  <a:lnTo>
                    <a:pt x="5064" y="116"/>
                  </a:lnTo>
                  <a:lnTo>
                    <a:pt x="5054" y="164"/>
                  </a:lnTo>
                  <a:lnTo>
                    <a:pt x="5045" y="218"/>
                  </a:lnTo>
                  <a:lnTo>
                    <a:pt x="5031" y="278"/>
                  </a:lnTo>
                  <a:lnTo>
                    <a:pt x="5013" y="340"/>
                  </a:lnTo>
                  <a:lnTo>
                    <a:pt x="4993" y="410"/>
                  </a:lnTo>
                  <a:lnTo>
                    <a:pt x="4970" y="481"/>
                  </a:lnTo>
                  <a:lnTo>
                    <a:pt x="4942" y="555"/>
                  </a:lnTo>
                  <a:lnTo>
                    <a:pt x="4910" y="633"/>
                  </a:lnTo>
                  <a:lnTo>
                    <a:pt x="4892" y="672"/>
                  </a:lnTo>
                  <a:lnTo>
                    <a:pt x="4874" y="710"/>
                  </a:lnTo>
                  <a:lnTo>
                    <a:pt x="4853" y="749"/>
                  </a:lnTo>
                  <a:lnTo>
                    <a:pt x="4832" y="789"/>
                  </a:lnTo>
                  <a:lnTo>
                    <a:pt x="4810" y="828"/>
                  </a:lnTo>
                  <a:lnTo>
                    <a:pt x="4786" y="868"/>
                  </a:lnTo>
                  <a:lnTo>
                    <a:pt x="4761" y="907"/>
                  </a:lnTo>
                  <a:lnTo>
                    <a:pt x="4735" y="946"/>
                  </a:lnTo>
                  <a:lnTo>
                    <a:pt x="4707" y="985"/>
                  </a:lnTo>
                  <a:lnTo>
                    <a:pt x="4678" y="1022"/>
                  </a:lnTo>
                  <a:lnTo>
                    <a:pt x="4648" y="1059"/>
                  </a:lnTo>
                  <a:lnTo>
                    <a:pt x="4616" y="1096"/>
                  </a:lnTo>
                  <a:lnTo>
                    <a:pt x="4582" y="1132"/>
                  </a:lnTo>
                  <a:lnTo>
                    <a:pt x="4548" y="1167"/>
                  </a:lnTo>
                  <a:lnTo>
                    <a:pt x="4510" y="1203"/>
                  </a:lnTo>
                  <a:lnTo>
                    <a:pt x="4473" y="1235"/>
                  </a:lnTo>
                  <a:lnTo>
                    <a:pt x="4432" y="1267"/>
                  </a:lnTo>
                  <a:lnTo>
                    <a:pt x="4391" y="1300"/>
                  </a:lnTo>
                  <a:lnTo>
                    <a:pt x="4348" y="1329"/>
                  </a:lnTo>
                  <a:lnTo>
                    <a:pt x="4302" y="1358"/>
                  </a:lnTo>
                  <a:lnTo>
                    <a:pt x="4255" y="1385"/>
                  </a:lnTo>
                  <a:lnTo>
                    <a:pt x="4206" y="1411"/>
                  </a:lnTo>
                  <a:lnTo>
                    <a:pt x="4155" y="1435"/>
                  </a:lnTo>
                  <a:lnTo>
                    <a:pt x="4102" y="1458"/>
                  </a:lnTo>
                  <a:lnTo>
                    <a:pt x="4048" y="1477"/>
                  </a:lnTo>
                  <a:lnTo>
                    <a:pt x="3991" y="1497"/>
                  </a:lnTo>
                  <a:lnTo>
                    <a:pt x="3932" y="1513"/>
                  </a:lnTo>
                  <a:lnTo>
                    <a:pt x="3871" y="1529"/>
                  </a:lnTo>
                  <a:lnTo>
                    <a:pt x="3809" y="1540"/>
                  </a:lnTo>
                  <a:lnTo>
                    <a:pt x="3745" y="1552"/>
                  </a:lnTo>
                  <a:lnTo>
                    <a:pt x="3677" y="1560"/>
                  </a:lnTo>
                  <a:lnTo>
                    <a:pt x="3608" y="1564"/>
                  </a:lnTo>
                  <a:lnTo>
                    <a:pt x="3537" y="1568"/>
                  </a:lnTo>
                  <a:lnTo>
                    <a:pt x="3463" y="1569"/>
                  </a:lnTo>
                  <a:lnTo>
                    <a:pt x="3387" y="1568"/>
                  </a:lnTo>
                  <a:lnTo>
                    <a:pt x="3309" y="1563"/>
                  </a:lnTo>
                  <a:lnTo>
                    <a:pt x="3229" y="1555"/>
                  </a:lnTo>
                  <a:lnTo>
                    <a:pt x="3145" y="1545"/>
                  </a:lnTo>
                  <a:lnTo>
                    <a:pt x="3145" y="1545"/>
                  </a:lnTo>
                  <a:lnTo>
                    <a:pt x="2980" y="1522"/>
                  </a:lnTo>
                  <a:lnTo>
                    <a:pt x="2820" y="1503"/>
                  </a:lnTo>
                  <a:lnTo>
                    <a:pt x="2668" y="1489"/>
                  </a:lnTo>
                  <a:lnTo>
                    <a:pt x="2520" y="1476"/>
                  </a:lnTo>
                  <a:lnTo>
                    <a:pt x="2379" y="1466"/>
                  </a:lnTo>
                  <a:lnTo>
                    <a:pt x="2241" y="1461"/>
                  </a:lnTo>
                  <a:lnTo>
                    <a:pt x="2111" y="1458"/>
                  </a:lnTo>
                  <a:lnTo>
                    <a:pt x="1986" y="1459"/>
                  </a:lnTo>
                  <a:lnTo>
                    <a:pt x="1865" y="1464"/>
                  </a:lnTo>
                  <a:lnTo>
                    <a:pt x="1748" y="1471"/>
                  </a:lnTo>
                  <a:lnTo>
                    <a:pt x="1636" y="1482"/>
                  </a:lnTo>
                  <a:lnTo>
                    <a:pt x="1529" y="1495"/>
                  </a:lnTo>
                  <a:lnTo>
                    <a:pt x="1426" y="1513"/>
                  </a:lnTo>
                  <a:lnTo>
                    <a:pt x="1326" y="1532"/>
                  </a:lnTo>
                  <a:lnTo>
                    <a:pt x="1279" y="1543"/>
                  </a:lnTo>
                  <a:lnTo>
                    <a:pt x="1232" y="1555"/>
                  </a:lnTo>
                  <a:lnTo>
                    <a:pt x="1185" y="1568"/>
                  </a:lnTo>
                  <a:lnTo>
                    <a:pt x="1139" y="1582"/>
                  </a:lnTo>
                  <a:lnTo>
                    <a:pt x="1095" y="1595"/>
                  </a:lnTo>
                  <a:lnTo>
                    <a:pt x="1051" y="1611"/>
                  </a:lnTo>
                  <a:lnTo>
                    <a:pt x="1008" y="1627"/>
                  </a:lnTo>
                  <a:lnTo>
                    <a:pt x="965" y="1644"/>
                  </a:lnTo>
                  <a:lnTo>
                    <a:pt x="924" y="1661"/>
                  </a:lnTo>
                  <a:lnTo>
                    <a:pt x="883" y="1679"/>
                  </a:lnTo>
                  <a:lnTo>
                    <a:pt x="843" y="1698"/>
                  </a:lnTo>
                  <a:lnTo>
                    <a:pt x="804" y="1718"/>
                  </a:lnTo>
                  <a:lnTo>
                    <a:pt x="765" y="1737"/>
                  </a:lnTo>
                  <a:lnTo>
                    <a:pt x="727" y="1760"/>
                  </a:lnTo>
                  <a:lnTo>
                    <a:pt x="689" y="1781"/>
                  </a:lnTo>
                  <a:lnTo>
                    <a:pt x="653" y="1803"/>
                  </a:lnTo>
                  <a:lnTo>
                    <a:pt x="581" y="1852"/>
                  </a:lnTo>
                  <a:lnTo>
                    <a:pt x="510" y="1902"/>
                  </a:lnTo>
                  <a:lnTo>
                    <a:pt x="442" y="1955"/>
                  </a:lnTo>
                  <a:lnTo>
                    <a:pt x="375" y="2012"/>
                  </a:lnTo>
                  <a:lnTo>
                    <a:pt x="310" y="2071"/>
                  </a:lnTo>
                  <a:lnTo>
                    <a:pt x="246" y="2133"/>
                  </a:lnTo>
                  <a:lnTo>
                    <a:pt x="184" y="2199"/>
                  </a:lnTo>
                  <a:lnTo>
                    <a:pt x="123" y="2267"/>
                  </a:lnTo>
                  <a:lnTo>
                    <a:pt x="62" y="2338"/>
                  </a:lnTo>
                  <a:lnTo>
                    <a:pt x="0" y="241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57849" name="Freeform 57"/>
            <p:cNvSpPr>
              <a:spLocks/>
            </p:cNvSpPr>
            <p:nvPr userDrawn="1"/>
          </p:nvSpPr>
          <p:spPr bwMode="auto">
            <a:xfrm>
              <a:off x="1648" y="652"/>
              <a:ext cx="5042" cy="1263"/>
            </a:xfrm>
            <a:custGeom>
              <a:avLst/>
              <a:gdLst/>
              <a:ahLst/>
              <a:cxnLst>
                <a:cxn ang="0">
                  <a:pos x="5042" y="0"/>
                </a:cxn>
                <a:cxn ang="0">
                  <a:pos x="5033" y="77"/>
                </a:cxn>
                <a:cxn ang="0">
                  <a:pos x="5021" y="166"/>
                </a:cxn>
                <a:cxn ang="0">
                  <a:pos x="4997" y="281"/>
                </a:cxn>
                <a:cxn ang="0">
                  <a:pos x="4963" y="413"/>
                </a:cxn>
                <a:cxn ang="0">
                  <a:pos x="4913" y="562"/>
                </a:cxn>
                <a:cxn ang="0">
                  <a:pos x="4865" y="679"/>
                </a:cxn>
                <a:cxn ang="0">
                  <a:pos x="4828" y="759"/>
                </a:cxn>
                <a:cxn ang="0">
                  <a:pos x="4785" y="839"/>
                </a:cxn>
                <a:cxn ang="0">
                  <a:pos x="4738" y="918"/>
                </a:cxn>
                <a:cxn ang="0">
                  <a:pos x="4685" y="998"/>
                </a:cxn>
                <a:cxn ang="0">
                  <a:pos x="4627" y="1073"/>
                </a:cxn>
                <a:cxn ang="0">
                  <a:pos x="4563" y="1149"/>
                </a:cxn>
                <a:cxn ang="0">
                  <a:pos x="4492" y="1220"/>
                </a:cxn>
                <a:cxn ang="0">
                  <a:pos x="4414" y="1288"/>
                </a:cxn>
                <a:cxn ang="0">
                  <a:pos x="4330" y="1351"/>
                </a:cxn>
                <a:cxn ang="0">
                  <a:pos x="4239" y="1409"/>
                </a:cxn>
                <a:cxn ang="0">
                  <a:pos x="4139" y="1461"/>
                </a:cxn>
                <a:cxn ang="0">
                  <a:pos x="4034" y="1506"/>
                </a:cxn>
                <a:cxn ang="0">
                  <a:pos x="3919" y="1545"/>
                </a:cxn>
                <a:cxn ang="0">
                  <a:pos x="3795" y="1574"/>
                </a:cxn>
                <a:cxn ang="0">
                  <a:pos x="3664" y="1597"/>
                </a:cxn>
                <a:cxn ang="0">
                  <a:pos x="3523" y="1608"/>
                </a:cxn>
                <a:cxn ang="0">
                  <a:pos x="3374" y="1610"/>
                </a:cxn>
                <a:cxn ang="0">
                  <a:pos x="3215" y="1601"/>
                </a:cxn>
                <a:cxn ang="0">
                  <a:pos x="3131" y="1592"/>
                </a:cxn>
                <a:cxn ang="0">
                  <a:pos x="2806" y="1558"/>
                </a:cxn>
                <a:cxn ang="0">
                  <a:pos x="2505" y="1535"/>
                </a:cxn>
                <a:cxn ang="0">
                  <a:pos x="2227" y="1526"/>
                </a:cxn>
                <a:cxn ang="0">
                  <a:pos x="1971" y="1530"/>
                </a:cxn>
                <a:cxn ang="0">
                  <a:pos x="1733" y="1547"/>
                </a:cxn>
                <a:cxn ang="0">
                  <a:pos x="1515" y="1576"/>
                </a:cxn>
                <a:cxn ang="0">
                  <a:pos x="1362" y="1605"/>
                </a:cxn>
                <a:cxn ang="0">
                  <a:pos x="1265" y="1629"/>
                </a:cxn>
                <a:cxn ang="0">
                  <a:pos x="1172" y="1655"/>
                </a:cxn>
                <a:cxn ang="0">
                  <a:pos x="1082" y="1685"/>
                </a:cxn>
                <a:cxn ang="0">
                  <a:pos x="996" y="1718"/>
                </a:cxn>
                <a:cxn ang="0">
                  <a:pos x="913" y="1753"/>
                </a:cxn>
                <a:cxn ang="0">
                  <a:pos x="832" y="1792"/>
                </a:cxn>
                <a:cxn ang="0">
                  <a:pos x="756" y="1834"/>
                </a:cxn>
                <a:cxn ang="0">
                  <a:pos x="681" y="1879"/>
                </a:cxn>
                <a:cxn ang="0">
                  <a:pos x="572" y="1952"/>
                </a:cxn>
                <a:cxn ang="0">
                  <a:pos x="435" y="2060"/>
                </a:cxn>
                <a:cxn ang="0">
                  <a:pos x="306" y="2179"/>
                </a:cxn>
                <a:cxn ang="0">
                  <a:pos x="181" y="2309"/>
                </a:cxn>
                <a:cxn ang="0">
                  <a:pos x="60" y="2452"/>
                </a:cxn>
              </a:cxnLst>
              <a:rect l="0" t="0" r="r" b="b"/>
              <a:pathLst>
                <a:path w="5042" h="2527">
                  <a:moveTo>
                    <a:pt x="5042" y="0"/>
                  </a:moveTo>
                  <a:lnTo>
                    <a:pt x="5042" y="0"/>
                  </a:lnTo>
                  <a:lnTo>
                    <a:pt x="5040" y="21"/>
                  </a:lnTo>
                  <a:lnTo>
                    <a:pt x="5033" y="77"/>
                  </a:lnTo>
                  <a:lnTo>
                    <a:pt x="5028" y="118"/>
                  </a:lnTo>
                  <a:lnTo>
                    <a:pt x="5021" y="166"/>
                  </a:lnTo>
                  <a:lnTo>
                    <a:pt x="5010" y="221"/>
                  </a:lnTo>
                  <a:lnTo>
                    <a:pt x="4997" y="281"/>
                  </a:lnTo>
                  <a:lnTo>
                    <a:pt x="4981" y="345"/>
                  </a:lnTo>
                  <a:lnTo>
                    <a:pt x="4963" y="413"/>
                  </a:lnTo>
                  <a:lnTo>
                    <a:pt x="4939" y="486"/>
                  </a:lnTo>
                  <a:lnTo>
                    <a:pt x="4913" y="562"/>
                  </a:lnTo>
                  <a:lnTo>
                    <a:pt x="4882" y="639"/>
                  </a:lnTo>
                  <a:lnTo>
                    <a:pt x="4865" y="679"/>
                  </a:lnTo>
                  <a:lnTo>
                    <a:pt x="4847" y="718"/>
                  </a:lnTo>
                  <a:lnTo>
                    <a:pt x="4828" y="759"/>
                  </a:lnTo>
                  <a:lnTo>
                    <a:pt x="4807" y="799"/>
                  </a:lnTo>
                  <a:lnTo>
                    <a:pt x="4785" y="839"/>
                  </a:lnTo>
                  <a:lnTo>
                    <a:pt x="4763" y="878"/>
                  </a:lnTo>
                  <a:lnTo>
                    <a:pt x="4738" y="918"/>
                  </a:lnTo>
                  <a:lnTo>
                    <a:pt x="4713" y="957"/>
                  </a:lnTo>
                  <a:lnTo>
                    <a:pt x="4685" y="998"/>
                  </a:lnTo>
                  <a:lnTo>
                    <a:pt x="4657" y="1036"/>
                  </a:lnTo>
                  <a:lnTo>
                    <a:pt x="4627" y="1073"/>
                  </a:lnTo>
                  <a:lnTo>
                    <a:pt x="4596" y="1112"/>
                  </a:lnTo>
                  <a:lnTo>
                    <a:pt x="4563" y="1149"/>
                  </a:lnTo>
                  <a:lnTo>
                    <a:pt x="4528" y="1185"/>
                  </a:lnTo>
                  <a:lnTo>
                    <a:pt x="4492" y="1220"/>
                  </a:lnTo>
                  <a:lnTo>
                    <a:pt x="4454" y="1254"/>
                  </a:lnTo>
                  <a:lnTo>
                    <a:pt x="4414" y="1288"/>
                  </a:lnTo>
                  <a:lnTo>
                    <a:pt x="4373" y="1320"/>
                  </a:lnTo>
                  <a:lnTo>
                    <a:pt x="4330" y="1351"/>
                  </a:lnTo>
                  <a:lnTo>
                    <a:pt x="4285" y="1380"/>
                  </a:lnTo>
                  <a:lnTo>
                    <a:pt x="4239" y="1409"/>
                  </a:lnTo>
                  <a:lnTo>
                    <a:pt x="4191" y="1435"/>
                  </a:lnTo>
                  <a:lnTo>
                    <a:pt x="4139" y="1461"/>
                  </a:lnTo>
                  <a:lnTo>
                    <a:pt x="4088" y="1485"/>
                  </a:lnTo>
                  <a:lnTo>
                    <a:pt x="4034" y="1506"/>
                  </a:lnTo>
                  <a:lnTo>
                    <a:pt x="3977" y="1527"/>
                  </a:lnTo>
                  <a:lnTo>
                    <a:pt x="3919" y="1545"/>
                  </a:lnTo>
                  <a:lnTo>
                    <a:pt x="3857" y="1561"/>
                  </a:lnTo>
                  <a:lnTo>
                    <a:pt x="3795" y="1574"/>
                  </a:lnTo>
                  <a:lnTo>
                    <a:pt x="3731" y="1587"/>
                  </a:lnTo>
                  <a:lnTo>
                    <a:pt x="3664" y="1597"/>
                  </a:lnTo>
                  <a:lnTo>
                    <a:pt x="3595" y="1603"/>
                  </a:lnTo>
                  <a:lnTo>
                    <a:pt x="3523" y="1608"/>
                  </a:lnTo>
                  <a:lnTo>
                    <a:pt x="3449" y="1610"/>
                  </a:lnTo>
                  <a:lnTo>
                    <a:pt x="3374" y="1610"/>
                  </a:lnTo>
                  <a:lnTo>
                    <a:pt x="3295" y="1606"/>
                  </a:lnTo>
                  <a:lnTo>
                    <a:pt x="3215" y="1601"/>
                  </a:lnTo>
                  <a:lnTo>
                    <a:pt x="3131" y="1592"/>
                  </a:lnTo>
                  <a:lnTo>
                    <a:pt x="3131" y="1592"/>
                  </a:lnTo>
                  <a:lnTo>
                    <a:pt x="2966" y="1572"/>
                  </a:lnTo>
                  <a:lnTo>
                    <a:pt x="2806" y="1558"/>
                  </a:lnTo>
                  <a:lnTo>
                    <a:pt x="2652" y="1545"/>
                  </a:lnTo>
                  <a:lnTo>
                    <a:pt x="2505" y="1535"/>
                  </a:lnTo>
                  <a:lnTo>
                    <a:pt x="2364" y="1529"/>
                  </a:lnTo>
                  <a:lnTo>
                    <a:pt x="2227" y="1526"/>
                  </a:lnTo>
                  <a:lnTo>
                    <a:pt x="2097" y="1527"/>
                  </a:lnTo>
                  <a:lnTo>
                    <a:pt x="1971" y="1530"/>
                  </a:lnTo>
                  <a:lnTo>
                    <a:pt x="1850" y="1537"/>
                  </a:lnTo>
                  <a:lnTo>
                    <a:pt x="1733" y="1547"/>
                  </a:lnTo>
                  <a:lnTo>
                    <a:pt x="1622" y="1559"/>
                  </a:lnTo>
                  <a:lnTo>
                    <a:pt x="1515" y="1576"/>
                  </a:lnTo>
                  <a:lnTo>
                    <a:pt x="1412" y="1595"/>
                  </a:lnTo>
                  <a:lnTo>
                    <a:pt x="1362" y="1605"/>
                  </a:lnTo>
                  <a:lnTo>
                    <a:pt x="1314" y="1616"/>
                  </a:lnTo>
                  <a:lnTo>
                    <a:pt x="1265" y="1629"/>
                  </a:lnTo>
                  <a:lnTo>
                    <a:pt x="1218" y="1642"/>
                  </a:lnTo>
                  <a:lnTo>
                    <a:pt x="1172" y="1655"/>
                  </a:lnTo>
                  <a:lnTo>
                    <a:pt x="1126" y="1669"/>
                  </a:lnTo>
                  <a:lnTo>
                    <a:pt x="1082" y="1685"/>
                  </a:lnTo>
                  <a:lnTo>
                    <a:pt x="1039" y="1702"/>
                  </a:lnTo>
                  <a:lnTo>
                    <a:pt x="996" y="1718"/>
                  </a:lnTo>
                  <a:lnTo>
                    <a:pt x="954" y="1735"/>
                  </a:lnTo>
                  <a:lnTo>
                    <a:pt x="913" y="1753"/>
                  </a:lnTo>
                  <a:lnTo>
                    <a:pt x="872" y="1773"/>
                  </a:lnTo>
                  <a:lnTo>
                    <a:pt x="832" y="1792"/>
                  </a:lnTo>
                  <a:lnTo>
                    <a:pt x="793" y="1813"/>
                  </a:lnTo>
                  <a:lnTo>
                    <a:pt x="756" y="1834"/>
                  </a:lnTo>
                  <a:lnTo>
                    <a:pt x="717" y="1857"/>
                  </a:lnTo>
                  <a:lnTo>
                    <a:pt x="681" y="1879"/>
                  </a:lnTo>
                  <a:lnTo>
                    <a:pt x="643" y="1903"/>
                  </a:lnTo>
                  <a:lnTo>
                    <a:pt x="572" y="1952"/>
                  </a:lnTo>
                  <a:lnTo>
                    <a:pt x="503" y="2005"/>
                  </a:lnTo>
                  <a:lnTo>
                    <a:pt x="435" y="2060"/>
                  </a:lnTo>
                  <a:lnTo>
                    <a:pt x="370" y="2118"/>
                  </a:lnTo>
                  <a:lnTo>
                    <a:pt x="306" y="2179"/>
                  </a:lnTo>
                  <a:lnTo>
                    <a:pt x="242" y="2242"/>
                  </a:lnTo>
                  <a:lnTo>
                    <a:pt x="181" y="2309"/>
                  </a:lnTo>
                  <a:lnTo>
                    <a:pt x="120" y="2380"/>
                  </a:lnTo>
                  <a:lnTo>
                    <a:pt x="60" y="2452"/>
                  </a:lnTo>
                  <a:lnTo>
                    <a:pt x="0" y="2527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57850" name="Freeform 58"/>
            <p:cNvSpPr>
              <a:spLocks/>
            </p:cNvSpPr>
            <p:nvPr userDrawn="1"/>
          </p:nvSpPr>
          <p:spPr bwMode="auto">
            <a:xfrm>
              <a:off x="1700" y="624"/>
              <a:ext cx="5002" cy="1320"/>
            </a:xfrm>
            <a:custGeom>
              <a:avLst/>
              <a:gdLst/>
              <a:ahLst/>
              <a:cxnLst>
                <a:cxn ang="0">
                  <a:pos x="5002" y="0"/>
                </a:cxn>
                <a:cxn ang="0">
                  <a:pos x="4995" y="78"/>
                </a:cxn>
                <a:cxn ang="0">
                  <a:pos x="4983" y="166"/>
                </a:cxn>
                <a:cxn ang="0">
                  <a:pos x="4962" y="281"/>
                </a:cxn>
                <a:cxn ang="0">
                  <a:pos x="4929" y="417"/>
                </a:cxn>
                <a:cxn ang="0">
                  <a:pos x="4882" y="567"/>
                </a:cxn>
                <a:cxn ang="0">
                  <a:pos x="4836" y="685"/>
                </a:cxn>
                <a:cxn ang="0">
                  <a:pos x="4800" y="766"/>
                </a:cxn>
                <a:cxn ang="0">
                  <a:pos x="4758" y="848"/>
                </a:cxn>
                <a:cxn ang="0">
                  <a:pos x="4712" y="929"/>
                </a:cxn>
                <a:cxn ang="0">
                  <a:pos x="4661" y="1009"/>
                </a:cxn>
                <a:cxn ang="0">
                  <a:pos x="4604" y="1087"/>
                </a:cxn>
                <a:cxn ang="0">
                  <a:pos x="4540" y="1164"/>
                </a:cxn>
                <a:cxn ang="0">
                  <a:pos x="4471" y="1237"/>
                </a:cxn>
                <a:cxn ang="0">
                  <a:pos x="4394" y="1306"/>
                </a:cxn>
                <a:cxn ang="0">
                  <a:pos x="4311" y="1371"/>
                </a:cxn>
                <a:cxn ang="0">
                  <a:pos x="4221" y="1432"/>
                </a:cxn>
                <a:cxn ang="0">
                  <a:pos x="4122" y="1486"/>
                </a:cxn>
                <a:cxn ang="0">
                  <a:pos x="4017" y="1534"/>
                </a:cxn>
                <a:cxn ang="0">
                  <a:pos x="3903" y="1574"/>
                </a:cxn>
                <a:cxn ang="0">
                  <a:pos x="3779" y="1607"/>
                </a:cxn>
                <a:cxn ang="0">
                  <a:pos x="3649" y="1631"/>
                </a:cxn>
                <a:cxn ang="0">
                  <a:pos x="3508" y="1646"/>
                </a:cxn>
                <a:cxn ang="0">
                  <a:pos x="3358" y="1650"/>
                </a:cxn>
                <a:cxn ang="0">
                  <a:pos x="3199" y="1646"/>
                </a:cxn>
                <a:cxn ang="0">
                  <a:pos x="3115" y="1637"/>
                </a:cxn>
                <a:cxn ang="0">
                  <a:pos x="2791" y="1610"/>
                </a:cxn>
                <a:cxn ang="0">
                  <a:pos x="2489" y="1594"/>
                </a:cxn>
                <a:cxn ang="0">
                  <a:pos x="2210" y="1591"/>
                </a:cxn>
                <a:cxn ang="0">
                  <a:pos x="1955" y="1599"/>
                </a:cxn>
                <a:cxn ang="0">
                  <a:pos x="1717" y="1621"/>
                </a:cxn>
                <a:cxn ang="0">
                  <a:pos x="1499" y="1654"/>
                </a:cxn>
                <a:cxn ang="0">
                  <a:pos x="1347" y="1687"/>
                </a:cxn>
                <a:cxn ang="0">
                  <a:pos x="1251" y="1713"/>
                </a:cxn>
                <a:cxn ang="0">
                  <a:pos x="1158" y="1741"/>
                </a:cxn>
                <a:cxn ang="0">
                  <a:pos x="1069" y="1773"/>
                </a:cxn>
                <a:cxn ang="0">
                  <a:pos x="983" y="1809"/>
                </a:cxn>
                <a:cxn ang="0">
                  <a:pos x="899" y="1846"/>
                </a:cxn>
                <a:cxn ang="0">
                  <a:pos x="820" y="1886"/>
                </a:cxn>
                <a:cxn ang="0">
                  <a:pos x="744" y="1930"/>
                </a:cxn>
                <a:cxn ang="0">
                  <a:pos x="669" y="1977"/>
                </a:cxn>
                <a:cxn ang="0">
                  <a:pos x="597" y="2027"/>
                </a:cxn>
                <a:cxn ang="0">
                  <a:pos x="494" y="2106"/>
                </a:cxn>
                <a:cxn ang="0">
                  <a:pos x="362" y="2222"/>
                </a:cxn>
                <a:cxn ang="0">
                  <a:pos x="237" y="2351"/>
                </a:cxn>
                <a:cxn ang="0">
                  <a:pos x="116" y="2490"/>
                </a:cxn>
                <a:cxn ang="0">
                  <a:pos x="0" y="2642"/>
                </a:cxn>
              </a:cxnLst>
              <a:rect l="0" t="0" r="r" b="b"/>
              <a:pathLst>
                <a:path w="5002" h="2642">
                  <a:moveTo>
                    <a:pt x="5002" y="0"/>
                  </a:moveTo>
                  <a:lnTo>
                    <a:pt x="5002" y="0"/>
                  </a:lnTo>
                  <a:lnTo>
                    <a:pt x="5001" y="21"/>
                  </a:lnTo>
                  <a:lnTo>
                    <a:pt x="4995" y="78"/>
                  </a:lnTo>
                  <a:lnTo>
                    <a:pt x="4990" y="120"/>
                  </a:lnTo>
                  <a:lnTo>
                    <a:pt x="4983" y="166"/>
                  </a:lnTo>
                  <a:lnTo>
                    <a:pt x="4973" y="221"/>
                  </a:lnTo>
                  <a:lnTo>
                    <a:pt x="4962" y="281"/>
                  </a:lnTo>
                  <a:lnTo>
                    <a:pt x="4947" y="347"/>
                  </a:lnTo>
                  <a:lnTo>
                    <a:pt x="4929" y="417"/>
                  </a:lnTo>
                  <a:lnTo>
                    <a:pt x="4906" y="491"/>
                  </a:lnTo>
                  <a:lnTo>
                    <a:pt x="4882" y="567"/>
                  </a:lnTo>
                  <a:lnTo>
                    <a:pt x="4852" y="646"/>
                  </a:lnTo>
                  <a:lnTo>
                    <a:pt x="4836" y="685"/>
                  </a:lnTo>
                  <a:lnTo>
                    <a:pt x="4818" y="725"/>
                  </a:lnTo>
                  <a:lnTo>
                    <a:pt x="4800" y="766"/>
                  </a:lnTo>
                  <a:lnTo>
                    <a:pt x="4780" y="807"/>
                  </a:lnTo>
                  <a:lnTo>
                    <a:pt x="4758" y="848"/>
                  </a:lnTo>
                  <a:lnTo>
                    <a:pt x="4736" y="888"/>
                  </a:lnTo>
                  <a:lnTo>
                    <a:pt x="4712" y="929"/>
                  </a:lnTo>
                  <a:lnTo>
                    <a:pt x="4687" y="969"/>
                  </a:lnTo>
                  <a:lnTo>
                    <a:pt x="4661" y="1009"/>
                  </a:lnTo>
                  <a:lnTo>
                    <a:pt x="4633" y="1048"/>
                  </a:lnTo>
                  <a:lnTo>
                    <a:pt x="4604" y="1087"/>
                  </a:lnTo>
                  <a:lnTo>
                    <a:pt x="4572" y="1126"/>
                  </a:lnTo>
                  <a:lnTo>
                    <a:pt x="4540" y="1164"/>
                  </a:lnTo>
                  <a:lnTo>
                    <a:pt x="4505" y="1201"/>
                  </a:lnTo>
                  <a:lnTo>
                    <a:pt x="4471" y="1237"/>
                  </a:lnTo>
                  <a:lnTo>
                    <a:pt x="4433" y="1273"/>
                  </a:lnTo>
                  <a:lnTo>
                    <a:pt x="4394" y="1306"/>
                  </a:lnTo>
                  <a:lnTo>
                    <a:pt x="4353" y="1340"/>
                  </a:lnTo>
                  <a:lnTo>
                    <a:pt x="4311" y="1371"/>
                  </a:lnTo>
                  <a:lnTo>
                    <a:pt x="4266" y="1403"/>
                  </a:lnTo>
                  <a:lnTo>
                    <a:pt x="4221" y="1432"/>
                  </a:lnTo>
                  <a:lnTo>
                    <a:pt x="4172" y="1460"/>
                  </a:lnTo>
                  <a:lnTo>
                    <a:pt x="4122" y="1486"/>
                  </a:lnTo>
                  <a:lnTo>
                    <a:pt x="4071" y="1511"/>
                  </a:lnTo>
                  <a:lnTo>
                    <a:pt x="4017" y="1534"/>
                  </a:lnTo>
                  <a:lnTo>
                    <a:pt x="3960" y="1555"/>
                  </a:lnTo>
                  <a:lnTo>
                    <a:pt x="3903" y="1574"/>
                  </a:lnTo>
                  <a:lnTo>
                    <a:pt x="3842" y="1592"/>
                  </a:lnTo>
                  <a:lnTo>
                    <a:pt x="3779" y="1607"/>
                  </a:lnTo>
                  <a:lnTo>
                    <a:pt x="3715" y="1621"/>
                  </a:lnTo>
                  <a:lnTo>
                    <a:pt x="3649" y="1631"/>
                  </a:lnTo>
                  <a:lnTo>
                    <a:pt x="3579" y="1641"/>
                  </a:lnTo>
                  <a:lnTo>
                    <a:pt x="3508" y="1646"/>
                  </a:lnTo>
                  <a:lnTo>
                    <a:pt x="3435" y="1650"/>
                  </a:lnTo>
                  <a:lnTo>
                    <a:pt x="3358" y="1650"/>
                  </a:lnTo>
                  <a:lnTo>
                    <a:pt x="3279" y="1649"/>
                  </a:lnTo>
                  <a:lnTo>
                    <a:pt x="3199" y="1646"/>
                  </a:lnTo>
                  <a:lnTo>
                    <a:pt x="3115" y="1637"/>
                  </a:lnTo>
                  <a:lnTo>
                    <a:pt x="3115" y="1637"/>
                  </a:lnTo>
                  <a:lnTo>
                    <a:pt x="2950" y="1623"/>
                  </a:lnTo>
                  <a:lnTo>
                    <a:pt x="2791" y="1610"/>
                  </a:lnTo>
                  <a:lnTo>
                    <a:pt x="2636" y="1600"/>
                  </a:lnTo>
                  <a:lnTo>
                    <a:pt x="2489" y="1594"/>
                  </a:lnTo>
                  <a:lnTo>
                    <a:pt x="2348" y="1591"/>
                  </a:lnTo>
                  <a:lnTo>
                    <a:pt x="2210" y="1591"/>
                  </a:lnTo>
                  <a:lnTo>
                    <a:pt x="2080" y="1594"/>
                  </a:lnTo>
                  <a:lnTo>
                    <a:pt x="1955" y="1599"/>
                  </a:lnTo>
                  <a:lnTo>
                    <a:pt x="1834" y="1608"/>
                  </a:lnTo>
                  <a:lnTo>
                    <a:pt x="1717" y="1621"/>
                  </a:lnTo>
                  <a:lnTo>
                    <a:pt x="1606" y="1636"/>
                  </a:lnTo>
                  <a:lnTo>
                    <a:pt x="1499" y="1654"/>
                  </a:lnTo>
                  <a:lnTo>
                    <a:pt x="1397" y="1675"/>
                  </a:lnTo>
                  <a:lnTo>
                    <a:pt x="1347" y="1687"/>
                  </a:lnTo>
                  <a:lnTo>
                    <a:pt x="1298" y="1699"/>
                  </a:lnTo>
                  <a:lnTo>
                    <a:pt x="1251" y="1713"/>
                  </a:lnTo>
                  <a:lnTo>
                    <a:pt x="1204" y="1726"/>
                  </a:lnTo>
                  <a:lnTo>
                    <a:pt x="1158" y="1741"/>
                  </a:lnTo>
                  <a:lnTo>
                    <a:pt x="1113" y="1757"/>
                  </a:lnTo>
                  <a:lnTo>
                    <a:pt x="1069" y="1773"/>
                  </a:lnTo>
                  <a:lnTo>
                    <a:pt x="1026" y="1791"/>
                  </a:lnTo>
                  <a:lnTo>
                    <a:pt x="983" y="1809"/>
                  </a:lnTo>
                  <a:lnTo>
                    <a:pt x="941" y="1826"/>
                  </a:lnTo>
                  <a:lnTo>
                    <a:pt x="899" y="1846"/>
                  </a:lnTo>
                  <a:lnTo>
                    <a:pt x="859" y="1865"/>
                  </a:lnTo>
                  <a:lnTo>
                    <a:pt x="820" y="1886"/>
                  </a:lnTo>
                  <a:lnTo>
                    <a:pt x="781" y="1909"/>
                  </a:lnTo>
                  <a:lnTo>
                    <a:pt x="744" y="1930"/>
                  </a:lnTo>
                  <a:lnTo>
                    <a:pt x="707" y="1952"/>
                  </a:lnTo>
                  <a:lnTo>
                    <a:pt x="669" y="1977"/>
                  </a:lnTo>
                  <a:lnTo>
                    <a:pt x="633" y="2001"/>
                  </a:lnTo>
                  <a:lnTo>
                    <a:pt x="597" y="2027"/>
                  </a:lnTo>
                  <a:lnTo>
                    <a:pt x="562" y="2052"/>
                  </a:lnTo>
                  <a:lnTo>
                    <a:pt x="494" y="2106"/>
                  </a:lnTo>
                  <a:lnTo>
                    <a:pt x="427" y="2162"/>
                  </a:lnTo>
                  <a:lnTo>
                    <a:pt x="362" y="2222"/>
                  </a:lnTo>
                  <a:lnTo>
                    <a:pt x="300" y="2285"/>
                  </a:lnTo>
                  <a:lnTo>
                    <a:pt x="237" y="2351"/>
                  </a:lnTo>
                  <a:lnTo>
                    <a:pt x="176" y="2419"/>
                  </a:lnTo>
                  <a:lnTo>
                    <a:pt x="116" y="2490"/>
                  </a:lnTo>
                  <a:lnTo>
                    <a:pt x="58" y="2564"/>
                  </a:lnTo>
                  <a:lnTo>
                    <a:pt x="0" y="264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57851" name="Freeform 59"/>
            <p:cNvSpPr>
              <a:spLocks/>
            </p:cNvSpPr>
            <p:nvPr userDrawn="1"/>
          </p:nvSpPr>
          <p:spPr bwMode="auto">
            <a:xfrm>
              <a:off x="1751" y="595"/>
              <a:ext cx="4962" cy="1378"/>
            </a:xfrm>
            <a:custGeom>
              <a:avLst/>
              <a:gdLst/>
              <a:ahLst/>
              <a:cxnLst>
                <a:cxn ang="0">
                  <a:pos x="4962" y="0"/>
                </a:cxn>
                <a:cxn ang="0">
                  <a:pos x="4957" y="79"/>
                </a:cxn>
                <a:cxn ang="0">
                  <a:pos x="4946" y="170"/>
                </a:cxn>
                <a:cxn ang="0">
                  <a:pos x="4926" y="284"/>
                </a:cxn>
                <a:cxn ang="0">
                  <a:pos x="4894" y="421"/>
                </a:cxn>
                <a:cxn ang="0">
                  <a:pos x="4850" y="573"/>
                </a:cxn>
                <a:cxn ang="0">
                  <a:pos x="4806" y="693"/>
                </a:cxn>
                <a:cxn ang="0">
                  <a:pos x="4771" y="775"/>
                </a:cxn>
                <a:cxn ang="0">
                  <a:pos x="4732" y="857"/>
                </a:cxn>
                <a:cxn ang="0">
                  <a:pos x="4686" y="940"/>
                </a:cxn>
                <a:cxn ang="0">
                  <a:pos x="4636" y="1022"/>
                </a:cxn>
                <a:cxn ang="0">
                  <a:pos x="4581" y="1101"/>
                </a:cxn>
                <a:cxn ang="0">
                  <a:pos x="4518" y="1180"/>
                </a:cxn>
                <a:cxn ang="0">
                  <a:pos x="4449" y="1255"/>
                </a:cxn>
                <a:cxn ang="0">
                  <a:pos x="4374" y="1326"/>
                </a:cxn>
                <a:cxn ang="0">
                  <a:pos x="4292" y="1393"/>
                </a:cxn>
                <a:cxn ang="0">
                  <a:pos x="4202" y="1455"/>
                </a:cxn>
                <a:cxn ang="0">
                  <a:pos x="4104" y="1511"/>
                </a:cxn>
                <a:cxn ang="0">
                  <a:pos x="4000" y="1563"/>
                </a:cxn>
                <a:cxn ang="0">
                  <a:pos x="3886" y="1605"/>
                </a:cxn>
                <a:cxn ang="0">
                  <a:pos x="3764" y="1641"/>
                </a:cxn>
                <a:cxn ang="0">
                  <a:pos x="3634" y="1668"/>
                </a:cxn>
                <a:cxn ang="0">
                  <a:pos x="3493" y="1686"/>
                </a:cxn>
                <a:cxn ang="0">
                  <a:pos x="3344" y="1694"/>
                </a:cxn>
                <a:cxn ang="0">
                  <a:pos x="3184" y="1691"/>
                </a:cxn>
                <a:cxn ang="0">
                  <a:pos x="3101" y="1686"/>
                </a:cxn>
                <a:cxn ang="0">
                  <a:pos x="2774" y="1663"/>
                </a:cxn>
                <a:cxn ang="0">
                  <a:pos x="2473" y="1653"/>
                </a:cxn>
                <a:cxn ang="0">
                  <a:pos x="2195" y="1655"/>
                </a:cxn>
                <a:cxn ang="0">
                  <a:pos x="1938" y="1670"/>
                </a:cxn>
                <a:cxn ang="0">
                  <a:pos x="1702" y="1695"/>
                </a:cxn>
                <a:cxn ang="0">
                  <a:pos x="1486" y="1734"/>
                </a:cxn>
                <a:cxn ang="0">
                  <a:pos x="1333" y="1770"/>
                </a:cxn>
                <a:cxn ang="0">
                  <a:pos x="1237" y="1799"/>
                </a:cxn>
                <a:cxn ang="0">
                  <a:pos x="1144" y="1829"/>
                </a:cxn>
                <a:cxn ang="0">
                  <a:pos x="1055" y="1863"/>
                </a:cxn>
                <a:cxn ang="0">
                  <a:pos x="971" y="1899"/>
                </a:cxn>
                <a:cxn ang="0">
                  <a:pos x="889" y="1939"/>
                </a:cxn>
                <a:cxn ang="0">
                  <a:pos x="810" y="1981"/>
                </a:cxn>
                <a:cxn ang="0">
                  <a:pos x="733" y="2026"/>
                </a:cxn>
                <a:cxn ang="0">
                  <a:pos x="660" y="2075"/>
                </a:cxn>
                <a:cxn ang="0">
                  <a:pos x="589" y="2127"/>
                </a:cxn>
                <a:cxn ang="0">
                  <a:pos x="486" y="2209"/>
                </a:cxn>
                <a:cxn ang="0">
                  <a:pos x="357" y="2328"/>
                </a:cxn>
                <a:cxn ang="0">
                  <a:pos x="233" y="2459"/>
                </a:cxn>
                <a:cxn ang="0">
                  <a:pos x="115" y="2603"/>
                </a:cxn>
                <a:cxn ang="0">
                  <a:pos x="0" y="2756"/>
                </a:cxn>
              </a:cxnLst>
              <a:rect l="0" t="0" r="r" b="b"/>
              <a:pathLst>
                <a:path w="4962" h="2756">
                  <a:moveTo>
                    <a:pt x="4962" y="0"/>
                  </a:moveTo>
                  <a:lnTo>
                    <a:pt x="4962" y="0"/>
                  </a:lnTo>
                  <a:lnTo>
                    <a:pt x="4961" y="21"/>
                  </a:lnTo>
                  <a:lnTo>
                    <a:pt x="4957" y="79"/>
                  </a:lnTo>
                  <a:lnTo>
                    <a:pt x="4953" y="121"/>
                  </a:lnTo>
                  <a:lnTo>
                    <a:pt x="4946" y="170"/>
                  </a:lnTo>
                  <a:lnTo>
                    <a:pt x="4937" y="224"/>
                  </a:lnTo>
                  <a:lnTo>
                    <a:pt x="4926" y="284"/>
                  </a:lnTo>
                  <a:lnTo>
                    <a:pt x="4912" y="350"/>
                  </a:lnTo>
                  <a:lnTo>
                    <a:pt x="4894" y="421"/>
                  </a:lnTo>
                  <a:lnTo>
                    <a:pt x="4875" y="496"/>
                  </a:lnTo>
                  <a:lnTo>
                    <a:pt x="4850" y="573"/>
                  </a:lnTo>
                  <a:lnTo>
                    <a:pt x="4822" y="652"/>
                  </a:lnTo>
                  <a:lnTo>
                    <a:pt x="4806" y="693"/>
                  </a:lnTo>
                  <a:lnTo>
                    <a:pt x="4789" y="733"/>
                  </a:lnTo>
                  <a:lnTo>
                    <a:pt x="4771" y="775"/>
                  </a:lnTo>
                  <a:lnTo>
                    <a:pt x="4751" y="815"/>
                  </a:lnTo>
                  <a:lnTo>
                    <a:pt x="4732" y="857"/>
                  </a:lnTo>
                  <a:lnTo>
                    <a:pt x="4710" y="899"/>
                  </a:lnTo>
                  <a:lnTo>
                    <a:pt x="4686" y="940"/>
                  </a:lnTo>
                  <a:lnTo>
                    <a:pt x="4663" y="980"/>
                  </a:lnTo>
                  <a:lnTo>
                    <a:pt x="4636" y="1022"/>
                  </a:lnTo>
                  <a:lnTo>
                    <a:pt x="4608" y="1062"/>
                  </a:lnTo>
                  <a:lnTo>
                    <a:pt x="4581" y="1101"/>
                  </a:lnTo>
                  <a:lnTo>
                    <a:pt x="4550" y="1142"/>
                  </a:lnTo>
                  <a:lnTo>
                    <a:pt x="4518" y="1180"/>
                  </a:lnTo>
                  <a:lnTo>
                    <a:pt x="4485" y="1217"/>
                  </a:lnTo>
                  <a:lnTo>
                    <a:pt x="4449" y="1255"/>
                  </a:lnTo>
                  <a:lnTo>
                    <a:pt x="4413" y="1290"/>
                  </a:lnTo>
                  <a:lnTo>
                    <a:pt x="4374" y="1326"/>
                  </a:lnTo>
                  <a:lnTo>
                    <a:pt x="4333" y="1360"/>
                  </a:lnTo>
                  <a:lnTo>
                    <a:pt x="4292" y="1393"/>
                  </a:lnTo>
                  <a:lnTo>
                    <a:pt x="4247" y="1426"/>
                  </a:lnTo>
                  <a:lnTo>
                    <a:pt x="4202" y="1455"/>
                  </a:lnTo>
                  <a:lnTo>
                    <a:pt x="4154" y="1484"/>
                  </a:lnTo>
                  <a:lnTo>
                    <a:pt x="4104" y="1511"/>
                  </a:lnTo>
                  <a:lnTo>
                    <a:pt x="4053" y="1539"/>
                  </a:lnTo>
                  <a:lnTo>
                    <a:pt x="4000" y="1563"/>
                  </a:lnTo>
                  <a:lnTo>
                    <a:pt x="3943" y="1586"/>
                  </a:lnTo>
                  <a:lnTo>
                    <a:pt x="3886" y="1605"/>
                  </a:lnTo>
                  <a:lnTo>
                    <a:pt x="3827" y="1624"/>
                  </a:lnTo>
                  <a:lnTo>
                    <a:pt x="3764" y="1641"/>
                  </a:lnTo>
                  <a:lnTo>
                    <a:pt x="3700" y="1655"/>
                  </a:lnTo>
                  <a:lnTo>
                    <a:pt x="3634" y="1668"/>
                  </a:lnTo>
                  <a:lnTo>
                    <a:pt x="3564" y="1678"/>
                  </a:lnTo>
                  <a:lnTo>
                    <a:pt x="3493" y="1686"/>
                  </a:lnTo>
                  <a:lnTo>
                    <a:pt x="3420" y="1691"/>
                  </a:lnTo>
                  <a:lnTo>
                    <a:pt x="3344" y="1694"/>
                  </a:lnTo>
                  <a:lnTo>
                    <a:pt x="3266" y="1694"/>
                  </a:lnTo>
                  <a:lnTo>
                    <a:pt x="3184" y="1691"/>
                  </a:lnTo>
                  <a:lnTo>
                    <a:pt x="3101" y="1686"/>
                  </a:lnTo>
                  <a:lnTo>
                    <a:pt x="3101" y="1686"/>
                  </a:lnTo>
                  <a:lnTo>
                    <a:pt x="2935" y="1673"/>
                  </a:lnTo>
                  <a:lnTo>
                    <a:pt x="2774" y="1663"/>
                  </a:lnTo>
                  <a:lnTo>
                    <a:pt x="2622" y="1657"/>
                  </a:lnTo>
                  <a:lnTo>
                    <a:pt x="2473" y="1653"/>
                  </a:lnTo>
                  <a:lnTo>
                    <a:pt x="2331" y="1653"/>
                  </a:lnTo>
                  <a:lnTo>
                    <a:pt x="2195" y="1655"/>
                  </a:lnTo>
                  <a:lnTo>
                    <a:pt x="2065" y="1662"/>
                  </a:lnTo>
                  <a:lnTo>
                    <a:pt x="1938" y="1670"/>
                  </a:lnTo>
                  <a:lnTo>
                    <a:pt x="1819" y="1681"/>
                  </a:lnTo>
                  <a:lnTo>
                    <a:pt x="1702" y="1695"/>
                  </a:lnTo>
                  <a:lnTo>
                    <a:pt x="1591" y="1713"/>
                  </a:lnTo>
                  <a:lnTo>
                    <a:pt x="1486" y="1734"/>
                  </a:lnTo>
                  <a:lnTo>
                    <a:pt x="1383" y="1757"/>
                  </a:lnTo>
                  <a:lnTo>
                    <a:pt x="1333" y="1770"/>
                  </a:lnTo>
                  <a:lnTo>
                    <a:pt x="1284" y="1784"/>
                  </a:lnTo>
                  <a:lnTo>
                    <a:pt x="1237" y="1799"/>
                  </a:lnTo>
                  <a:lnTo>
                    <a:pt x="1190" y="1813"/>
                  </a:lnTo>
                  <a:lnTo>
                    <a:pt x="1144" y="1829"/>
                  </a:lnTo>
                  <a:lnTo>
                    <a:pt x="1100" y="1846"/>
                  </a:lnTo>
                  <a:lnTo>
                    <a:pt x="1055" y="1863"/>
                  </a:lnTo>
                  <a:lnTo>
                    <a:pt x="1012" y="1881"/>
                  </a:lnTo>
                  <a:lnTo>
                    <a:pt x="971" y="1899"/>
                  </a:lnTo>
                  <a:lnTo>
                    <a:pt x="929" y="1918"/>
                  </a:lnTo>
                  <a:lnTo>
                    <a:pt x="889" y="1939"/>
                  </a:lnTo>
                  <a:lnTo>
                    <a:pt x="848" y="1960"/>
                  </a:lnTo>
                  <a:lnTo>
                    <a:pt x="810" y="1981"/>
                  </a:lnTo>
                  <a:lnTo>
                    <a:pt x="771" y="2004"/>
                  </a:lnTo>
                  <a:lnTo>
                    <a:pt x="733" y="2026"/>
                  </a:lnTo>
                  <a:lnTo>
                    <a:pt x="696" y="2051"/>
                  </a:lnTo>
                  <a:lnTo>
                    <a:pt x="660" y="2075"/>
                  </a:lnTo>
                  <a:lnTo>
                    <a:pt x="624" y="2101"/>
                  </a:lnTo>
                  <a:lnTo>
                    <a:pt x="589" y="2127"/>
                  </a:lnTo>
                  <a:lnTo>
                    <a:pt x="554" y="2152"/>
                  </a:lnTo>
                  <a:lnTo>
                    <a:pt x="486" y="2209"/>
                  </a:lnTo>
                  <a:lnTo>
                    <a:pt x="421" y="2267"/>
                  </a:lnTo>
                  <a:lnTo>
                    <a:pt x="357" y="2328"/>
                  </a:lnTo>
                  <a:lnTo>
                    <a:pt x="295" y="2393"/>
                  </a:lnTo>
                  <a:lnTo>
                    <a:pt x="233" y="2459"/>
                  </a:lnTo>
                  <a:lnTo>
                    <a:pt x="174" y="2530"/>
                  </a:lnTo>
                  <a:lnTo>
                    <a:pt x="115" y="2603"/>
                  </a:lnTo>
                  <a:lnTo>
                    <a:pt x="57" y="2679"/>
                  </a:lnTo>
                  <a:lnTo>
                    <a:pt x="0" y="275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57852" name="Freeform 60"/>
            <p:cNvSpPr>
              <a:spLocks/>
            </p:cNvSpPr>
            <p:nvPr userDrawn="1"/>
          </p:nvSpPr>
          <p:spPr bwMode="auto">
            <a:xfrm>
              <a:off x="1804" y="566"/>
              <a:ext cx="4921" cy="1435"/>
            </a:xfrm>
            <a:custGeom>
              <a:avLst/>
              <a:gdLst/>
              <a:ahLst/>
              <a:cxnLst>
                <a:cxn ang="0">
                  <a:pos x="4921" y="0"/>
                </a:cxn>
                <a:cxn ang="0">
                  <a:pos x="4915" y="79"/>
                </a:cxn>
                <a:cxn ang="0">
                  <a:pos x="4905" y="169"/>
                </a:cxn>
                <a:cxn ang="0">
                  <a:pos x="4887" y="285"/>
                </a:cxn>
                <a:cxn ang="0">
                  <a:pos x="4858" y="424"/>
                </a:cxn>
                <a:cxn ang="0">
                  <a:pos x="4816" y="578"/>
                </a:cxn>
                <a:cxn ang="0">
                  <a:pos x="4773" y="699"/>
                </a:cxn>
                <a:cxn ang="0">
                  <a:pos x="4740" y="781"/>
                </a:cxn>
                <a:cxn ang="0">
                  <a:pos x="4701" y="865"/>
                </a:cxn>
                <a:cxn ang="0">
                  <a:pos x="4658" y="949"/>
                </a:cxn>
                <a:cxn ang="0">
                  <a:pos x="4608" y="1031"/>
                </a:cxn>
                <a:cxn ang="0">
                  <a:pos x="4554" y="1114"/>
                </a:cxn>
                <a:cxn ang="0">
                  <a:pos x="4493" y="1193"/>
                </a:cxn>
                <a:cxn ang="0">
                  <a:pos x="4425" y="1270"/>
                </a:cxn>
                <a:cxn ang="0">
                  <a:pos x="4351" y="1343"/>
                </a:cxn>
                <a:cxn ang="0">
                  <a:pos x="4269" y="1412"/>
                </a:cxn>
                <a:cxn ang="0">
                  <a:pos x="4182" y="1477"/>
                </a:cxn>
                <a:cxn ang="0">
                  <a:pos x="4085" y="1535"/>
                </a:cxn>
                <a:cxn ang="0">
                  <a:pos x="3981" y="1588"/>
                </a:cxn>
                <a:cxn ang="0">
                  <a:pos x="3868" y="1634"/>
                </a:cxn>
                <a:cxn ang="0">
                  <a:pos x="3746" y="1672"/>
                </a:cxn>
                <a:cxn ang="0">
                  <a:pos x="3615" y="1701"/>
                </a:cxn>
                <a:cxn ang="0">
                  <a:pos x="3477" y="1722"/>
                </a:cxn>
                <a:cxn ang="0">
                  <a:pos x="3327" y="1734"/>
                </a:cxn>
                <a:cxn ang="0">
                  <a:pos x="3167" y="1734"/>
                </a:cxn>
                <a:cxn ang="0">
                  <a:pos x="3084" y="1730"/>
                </a:cxn>
                <a:cxn ang="0">
                  <a:pos x="2757" y="1714"/>
                </a:cxn>
                <a:cxn ang="0">
                  <a:pos x="2456" y="1711"/>
                </a:cxn>
                <a:cxn ang="0">
                  <a:pos x="2178" y="1719"/>
                </a:cxn>
                <a:cxn ang="0">
                  <a:pos x="1922" y="1739"/>
                </a:cxn>
                <a:cxn ang="0">
                  <a:pos x="1687" y="1769"/>
                </a:cxn>
                <a:cxn ang="0">
                  <a:pos x="1469" y="1811"/>
                </a:cxn>
                <a:cxn ang="0">
                  <a:pos x="1318" y="1852"/>
                </a:cxn>
                <a:cxn ang="0">
                  <a:pos x="1222" y="1881"/>
                </a:cxn>
                <a:cxn ang="0">
                  <a:pos x="1130" y="1915"/>
                </a:cxn>
                <a:cxn ang="0">
                  <a:pos x="1043" y="1950"/>
                </a:cxn>
                <a:cxn ang="0">
                  <a:pos x="958" y="1989"/>
                </a:cxn>
                <a:cxn ang="0">
                  <a:pos x="876" y="2029"/>
                </a:cxn>
                <a:cxn ang="0">
                  <a:pos x="797" y="2074"/>
                </a:cxn>
                <a:cxn ang="0">
                  <a:pos x="722" y="2121"/>
                </a:cxn>
                <a:cxn ang="0">
                  <a:pos x="650" y="2171"/>
                </a:cxn>
                <a:cxn ang="0">
                  <a:pos x="579" y="2225"/>
                </a:cxn>
                <a:cxn ang="0">
                  <a:pos x="478" y="2309"/>
                </a:cxn>
                <a:cxn ang="0">
                  <a:pos x="350" y="2433"/>
                </a:cxn>
                <a:cxn ang="0">
                  <a:pos x="229" y="2567"/>
                </a:cxn>
                <a:cxn ang="0">
                  <a:pos x="112" y="2712"/>
                </a:cxn>
                <a:cxn ang="0">
                  <a:pos x="0" y="2869"/>
                </a:cxn>
              </a:cxnLst>
              <a:rect l="0" t="0" r="r" b="b"/>
              <a:pathLst>
                <a:path w="4921" h="2869">
                  <a:moveTo>
                    <a:pt x="4921" y="0"/>
                  </a:moveTo>
                  <a:lnTo>
                    <a:pt x="4921" y="0"/>
                  </a:lnTo>
                  <a:lnTo>
                    <a:pt x="4919" y="21"/>
                  </a:lnTo>
                  <a:lnTo>
                    <a:pt x="4915" y="79"/>
                  </a:lnTo>
                  <a:lnTo>
                    <a:pt x="4911" y="121"/>
                  </a:lnTo>
                  <a:lnTo>
                    <a:pt x="4905" y="169"/>
                  </a:lnTo>
                  <a:lnTo>
                    <a:pt x="4898" y="224"/>
                  </a:lnTo>
                  <a:lnTo>
                    <a:pt x="4887" y="285"/>
                  </a:lnTo>
                  <a:lnTo>
                    <a:pt x="4875" y="353"/>
                  </a:lnTo>
                  <a:lnTo>
                    <a:pt x="4858" y="424"/>
                  </a:lnTo>
                  <a:lnTo>
                    <a:pt x="4839" y="498"/>
                  </a:lnTo>
                  <a:lnTo>
                    <a:pt x="4816" y="578"/>
                  </a:lnTo>
                  <a:lnTo>
                    <a:pt x="4789" y="658"/>
                  </a:lnTo>
                  <a:lnTo>
                    <a:pt x="4773" y="699"/>
                  </a:lnTo>
                  <a:lnTo>
                    <a:pt x="4758" y="741"/>
                  </a:lnTo>
                  <a:lnTo>
                    <a:pt x="4740" y="781"/>
                  </a:lnTo>
                  <a:lnTo>
                    <a:pt x="4722" y="823"/>
                  </a:lnTo>
                  <a:lnTo>
                    <a:pt x="4701" y="865"/>
                  </a:lnTo>
                  <a:lnTo>
                    <a:pt x="4680" y="907"/>
                  </a:lnTo>
                  <a:lnTo>
                    <a:pt x="4658" y="949"/>
                  </a:lnTo>
                  <a:lnTo>
                    <a:pt x="4634" y="991"/>
                  </a:lnTo>
                  <a:lnTo>
                    <a:pt x="4608" y="1031"/>
                  </a:lnTo>
                  <a:lnTo>
                    <a:pt x="4582" y="1073"/>
                  </a:lnTo>
                  <a:lnTo>
                    <a:pt x="4554" y="1114"/>
                  </a:lnTo>
                  <a:lnTo>
                    <a:pt x="4525" y="1154"/>
                  </a:lnTo>
                  <a:lnTo>
                    <a:pt x="4493" y="1193"/>
                  </a:lnTo>
                  <a:lnTo>
                    <a:pt x="4460" y="1232"/>
                  </a:lnTo>
                  <a:lnTo>
                    <a:pt x="4425" y="1270"/>
                  </a:lnTo>
                  <a:lnTo>
                    <a:pt x="4389" y="1307"/>
                  </a:lnTo>
                  <a:lnTo>
                    <a:pt x="4351" y="1343"/>
                  </a:lnTo>
                  <a:lnTo>
                    <a:pt x="4311" y="1378"/>
                  </a:lnTo>
                  <a:lnTo>
                    <a:pt x="4269" y="1412"/>
                  </a:lnTo>
                  <a:lnTo>
                    <a:pt x="4226" y="1446"/>
                  </a:lnTo>
                  <a:lnTo>
                    <a:pt x="4182" y="1477"/>
                  </a:lnTo>
                  <a:lnTo>
                    <a:pt x="4135" y="1508"/>
                  </a:lnTo>
                  <a:lnTo>
                    <a:pt x="4085" y="1535"/>
                  </a:lnTo>
                  <a:lnTo>
                    <a:pt x="4033" y="1563"/>
                  </a:lnTo>
                  <a:lnTo>
                    <a:pt x="3981" y="1588"/>
                  </a:lnTo>
                  <a:lnTo>
                    <a:pt x="3925" y="1613"/>
                  </a:lnTo>
                  <a:lnTo>
                    <a:pt x="3868" y="1634"/>
                  </a:lnTo>
                  <a:lnTo>
                    <a:pt x="3808" y="1655"/>
                  </a:lnTo>
                  <a:lnTo>
                    <a:pt x="3746" y="1672"/>
                  </a:lnTo>
                  <a:lnTo>
                    <a:pt x="3682" y="1688"/>
                  </a:lnTo>
                  <a:lnTo>
                    <a:pt x="3615" y="1701"/>
                  </a:lnTo>
                  <a:lnTo>
                    <a:pt x="3547" y="1713"/>
                  </a:lnTo>
                  <a:lnTo>
                    <a:pt x="3477" y="1722"/>
                  </a:lnTo>
                  <a:lnTo>
                    <a:pt x="3403" y="1729"/>
                  </a:lnTo>
                  <a:lnTo>
                    <a:pt x="3327" y="1734"/>
                  </a:lnTo>
                  <a:lnTo>
                    <a:pt x="3249" y="1735"/>
                  </a:lnTo>
                  <a:lnTo>
                    <a:pt x="3167" y="1734"/>
                  </a:lnTo>
                  <a:lnTo>
                    <a:pt x="3084" y="1730"/>
                  </a:lnTo>
                  <a:lnTo>
                    <a:pt x="3084" y="1730"/>
                  </a:lnTo>
                  <a:lnTo>
                    <a:pt x="2917" y="1721"/>
                  </a:lnTo>
                  <a:lnTo>
                    <a:pt x="2757" y="1714"/>
                  </a:lnTo>
                  <a:lnTo>
                    <a:pt x="2603" y="1711"/>
                  </a:lnTo>
                  <a:lnTo>
                    <a:pt x="2456" y="1711"/>
                  </a:lnTo>
                  <a:lnTo>
                    <a:pt x="2314" y="1714"/>
                  </a:lnTo>
                  <a:lnTo>
                    <a:pt x="2178" y="1719"/>
                  </a:lnTo>
                  <a:lnTo>
                    <a:pt x="2048" y="1727"/>
                  </a:lnTo>
                  <a:lnTo>
                    <a:pt x="1922" y="1739"/>
                  </a:lnTo>
                  <a:lnTo>
                    <a:pt x="1802" y="1753"/>
                  </a:lnTo>
                  <a:lnTo>
                    <a:pt x="1687" y="1769"/>
                  </a:lnTo>
                  <a:lnTo>
                    <a:pt x="1576" y="1789"/>
                  </a:lnTo>
                  <a:lnTo>
                    <a:pt x="1469" y="1811"/>
                  </a:lnTo>
                  <a:lnTo>
                    <a:pt x="1368" y="1837"/>
                  </a:lnTo>
                  <a:lnTo>
                    <a:pt x="1318" y="1852"/>
                  </a:lnTo>
                  <a:lnTo>
                    <a:pt x="1269" y="1866"/>
                  </a:lnTo>
                  <a:lnTo>
                    <a:pt x="1222" y="1881"/>
                  </a:lnTo>
                  <a:lnTo>
                    <a:pt x="1176" y="1897"/>
                  </a:lnTo>
                  <a:lnTo>
                    <a:pt x="1130" y="1915"/>
                  </a:lnTo>
                  <a:lnTo>
                    <a:pt x="1086" y="1932"/>
                  </a:lnTo>
                  <a:lnTo>
                    <a:pt x="1043" y="1950"/>
                  </a:lnTo>
                  <a:lnTo>
                    <a:pt x="1000" y="1969"/>
                  </a:lnTo>
                  <a:lnTo>
                    <a:pt x="958" y="1989"/>
                  </a:lnTo>
                  <a:lnTo>
                    <a:pt x="916" y="2008"/>
                  </a:lnTo>
                  <a:lnTo>
                    <a:pt x="876" y="2029"/>
                  </a:lnTo>
                  <a:lnTo>
                    <a:pt x="836" y="2052"/>
                  </a:lnTo>
                  <a:lnTo>
                    <a:pt x="797" y="2074"/>
                  </a:lnTo>
                  <a:lnTo>
                    <a:pt x="759" y="2097"/>
                  </a:lnTo>
                  <a:lnTo>
                    <a:pt x="722" y="2121"/>
                  </a:lnTo>
                  <a:lnTo>
                    <a:pt x="684" y="2145"/>
                  </a:lnTo>
                  <a:lnTo>
                    <a:pt x="650" y="2171"/>
                  </a:lnTo>
                  <a:lnTo>
                    <a:pt x="614" y="2197"/>
                  </a:lnTo>
                  <a:lnTo>
                    <a:pt x="579" y="2225"/>
                  </a:lnTo>
                  <a:lnTo>
                    <a:pt x="544" y="2252"/>
                  </a:lnTo>
                  <a:lnTo>
                    <a:pt x="478" y="2309"/>
                  </a:lnTo>
                  <a:lnTo>
                    <a:pt x="412" y="2370"/>
                  </a:lnTo>
                  <a:lnTo>
                    <a:pt x="350" y="2433"/>
                  </a:lnTo>
                  <a:lnTo>
                    <a:pt x="289" y="2497"/>
                  </a:lnTo>
                  <a:lnTo>
                    <a:pt x="229" y="2567"/>
                  </a:lnTo>
                  <a:lnTo>
                    <a:pt x="171" y="2638"/>
                  </a:lnTo>
                  <a:lnTo>
                    <a:pt x="112" y="2712"/>
                  </a:lnTo>
                  <a:lnTo>
                    <a:pt x="55" y="2790"/>
                  </a:lnTo>
                  <a:lnTo>
                    <a:pt x="0" y="2869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57853" name="Freeform 61"/>
            <p:cNvSpPr>
              <a:spLocks/>
            </p:cNvSpPr>
            <p:nvPr userDrawn="1"/>
          </p:nvSpPr>
          <p:spPr bwMode="auto">
            <a:xfrm>
              <a:off x="1858" y="538"/>
              <a:ext cx="4875" cy="1492"/>
            </a:xfrm>
            <a:custGeom>
              <a:avLst/>
              <a:gdLst/>
              <a:ahLst/>
              <a:cxnLst>
                <a:cxn ang="0">
                  <a:pos x="4875" y="0"/>
                </a:cxn>
                <a:cxn ang="0">
                  <a:pos x="4872" y="79"/>
                </a:cxn>
                <a:cxn ang="0">
                  <a:pos x="4864" y="170"/>
                </a:cxn>
                <a:cxn ang="0">
                  <a:pos x="4847" y="287"/>
                </a:cxn>
                <a:cxn ang="0">
                  <a:pos x="4821" y="428"/>
                </a:cxn>
                <a:cxn ang="0">
                  <a:pos x="4780" y="581"/>
                </a:cxn>
                <a:cxn ang="0">
                  <a:pos x="4740" y="706"/>
                </a:cxn>
                <a:cxn ang="0">
                  <a:pos x="4707" y="790"/>
                </a:cxn>
                <a:cxn ang="0">
                  <a:pos x="4671" y="874"/>
                </a:cxn>
                <a:cxn ang="0">
                  <a:pos x="4628" y="959"/>
                </a:cxn>
                <a:cxn ang="0">
                  <a:pos x="4580" y="1043"/>
                </a:cxn>
                <a:cxn ang="0">
                  <a:pos x="4526" y="1127"/>
                </a:cxn>
                <a:cxn ang="0">
                  <a:pos x="4467" y="1208"/>
                </a:cxn>
                <a:cxn ang="0">
                  <a:pos x="4400" y="1287"/>
                </a:cxn>
                <a:cxn ang="0">
                  <a:pos x="4326" y="1361"/>
                </a:cxn>
                <a:cxn ang="0">
                  <a:pos x="4247" y="1432"/>
                </a:cxn>
                <a:cxn ang="0">
                  <a:pos x="4160" y="1500"/>
                </a:cxn>
                <a:cxn ang="0">
                  <a:pos x="4064" y="1560"/>
                </a:cxn>
                <a:cxn ang="0">
                  <a:pos x="3960" y="1615"/>
                </a:cxn>
                <a:cxn ang="0">
                  <a:pos x="3847" y="1663"/>
                </a:cxn>
                <a:cxn ang="0">
                  <a:pos x="3727" y="1703"/>
                </a:cxn>
                <a:cxn ang="0">
                  <a:pos x="3597" y="1737"/>
                </a:cxn>
                <a:cxn ang="0">
                  <a:pos x="3457" y="1760"/>
                </a:cxn>
                <a:cxn ang="0">
                  <a:pos x="3309" y="1775"/>
                </a:cxn>
                <a:cxn ang="0">
                  <a:pos x="3149" y="1778"/>
                </a:cxn>
                <a:cxn ang="0">
                  <a:pos x="3066" y="1776"/>
                </a:cxn>
                <a:cxn ang="0">
                  <a:pos x="2739" y="1766"/>
                </a:cxn>
                <a:cxn ang="0">
                  <a:pos x="2438" y="1770"/>
                </a:cxn>
                <a:cxn ang="0">
                  <a:pos x="2160" y="1783"/>
                </a:cxn>
                <a:cxn ang="0">
                  <a:pos x="1904" y="1808"/>
                </a:cxn>
                <a:cxn ang="0">
                  <a:pos x="1669" y="1844"/>
                </a:cxn>
                <a:cxn ang="0">
                  <a:pos x="1452" y="1891"/>
                </a:cxn>
                <a:cxn ang="0">
                  <a:pos x="1351" y="1918"/>
                </a:cxn>
                <a:cxn ang="0">
                  <a:pos x="1254" y="1949"/>
                </a:cxn>
                <a:cxn ang="0">
                  <a:pos x="1161" y="1983"/>
                </a:cxn>
                <a:cxn ang="0">
                  <a:pos x="1071" y="2018"/>
                </a:cxn>
                <a:cxn ang="0">
                  <a:pos x="984" y="2059"/>
                </a:cxn>
                <a:cxn ang="0">
                  <a:pos x="903" y="2101"/>
                </a:cxn>
                <a:cxn ang="0">
                  <a:pos x="823" y="2144"/>
                </a:cxn>
                <a:cxn ang="0">
                  <a:pos x="747" y="2193"/>
                </a:cxn>
                <a:cxn ang="0">
                  <a:pos x="673" y="2243"/>
                </a:cxn>
                <a:cxn ang="0">
                  <a:pos x="603" y="2296"/>
                </a:cxn>
                <a:cxn ang="0">
                  <a:pos x="535" y="2351"/>
                </a:cxn>
                <a:cxn ang="0">
                  <a:pos x="404" y="2472"/>
                </a:cxn>
                <a:cxn ang="0">
                  <a:pos x="282" y="2604"/>
                </a:cxn>
                <a:cxn ang="0">
                  <a:pos x="167" y="2747"/>
                </a:cxn>
                <a:cxn ang="0">
                  <a:pos x="54" y="2902"/>
                </a:cxn>
              </a:cxnLst>
              <a:rect l="0" t="0" r="r" b="b"/>
              <a:pathLst>
                <a:path w="4875" h="2984">
                  <a:moveTo>
                    <a:pt x="4875" y="0"/>
                  </a:moveTo>
                  <a:lnTo>
                    <a:pt x="4875" y="0"/>
                  </a:lnTo>
                  <a:lnTo>
                    <a:pt x="4875" y="21"/>
                  </a:lnTo>
                  <a:lnTo>
                    <a:pt x="4872" y="79"/>
                  </a:lnTo>
                  <a:lnTo>
                    <a:pt x="4868" y="121"/>
                  </a:lnTo>
                  <a:lnTo>
                    <a:pt x="4864" y="170"/>
                  </a:lnTo>
                  <a:lnTo>
                    <a:pt x="4857" y="226"/>
                  </a:lnTo>
                  <a:lnTo>
                    <a:pt x="4847" y="287"/>
                  </a:lnTo>
                  <a:lnTo>
                    <a:pt x="4835" y="355"/>
                  </a:lnTo>
                  <a:lnTo>
                    <a:pt x="4821" y="428"/>
                  </a:lnTo>
                  <a:lnTo>
                    <a:pt x="4803" y="502"/>
                  </a:lnTo>
                  <a:lnTo>
                    <a:pt x="4780" y="581"/>
                  </a:lnTo>
                  <a:lnTo>
                    <a:pt x="4754" y="664"/>
                  </a:lnTo>
                  <a:lnTo>
                    <a:pt x="4740" y="706"/>
                  </a:lnTo>
                  <a:lnTo>
                    <a:pt x="4724" y="748"/>
                  </a:lnTo>
                  <a:lnTo>
                    <a:pt x="4707" y="790"/>
                  </a:lnTo>
                  <a:lnTo>
                    <a:pt x="4689" y="832"/>
                  </a:lnTo>
                  <a:lnTo>
                    <a:pt x="4671" y="874"/>
                  </a:lnTo>
                  <a:lnTo>
                    <a:pt x="4650" y="917"/>
                  </a:lnTo>
                  <a:lnTo>
                    <a:pt x="4628" y="959"/>
                  </a:lnTo>
                  <a:lnTo>
                    <a:pt x="4604" y="1001"/>
                  </a:lnTo>
                  <a:lnTo>
                    <a:pt x="4580" y="1043"/>
                  </a:lnTo>
                  <a:lnTo>
                    <a:pt x="4554" y="1085"/>
                  </a:lnTo>
                  <a:lnTo>
                    <a:pt x="4526" y="1127"/>
                  </a:lnTo>
                  <a:lnTo>
                    <a:pt x="4497" y="1167"/>
                  </a:lnTo>
                  <a:lnTo>
                    <a:pt x="4467" y="1208"/>
                  </a:lnTo>
                  <a:lnTo>
                    <a:pt x="4435" y="1248"/>
                  </a:lnTo>
                  <a:lnTo>
                    <a:pt x="4400" y="1287"/>
                  </a:lnTo>
                  <a:lnTo>
                    <a:pt x="4364" y="1324"/>
                  </a:lnTo>
                  <a:lnTo>
                    <a:pt x="4326" y="1361"/>
                  </a:lnTo>
                  <a:lnTo>
                    <a:pt x="4288" y="1398"/>
                  </a:lnTo>
                  <a:lnTo>
                    <a:pt x="4247" y="1432"/>
                  </a:lnTo>
                  <a:lnTo>
                    <a:pt x="4204" y="1466"/>
                  </a:lnTo>
                  <a:lnTo>
                    <a:pt x="4160" y="1500"/>
                  </a:lnTo>
                  <a:lnTo>
                    <a:pt x="4113" y="1531"/>
                  </a:lnTo>
                  <a:lnTo>
                    <a:pt x="4064" y="1560"/>
                  </a:lnTo>
                  <a:lnTo>
                    <a:pt x="4013" y="1589"/>
                  </a:lnTo>
                  <a:lnTo>
                    <a:pt x="3960" y="1615"/>
                  </a:lnTo>
                  <a:lnTo>
                    <a:pt x="3906" y="1641"/>
                  </a:lnTo>
                  <a:lnTo>
                    <a:pt x="3847" y="1663"/>
                  </a:lnTo>
                  <a:lnTo>
                    <a:pt x="3789" y="1684"/>
                  </a:lnTo>
                  <a:lnTo>
                    <a:pt x="3727" y="1703"/>
                  </a:lnTo>
                  <a:lnTo>
                    <a:pt x="3663" y="1721"/>
                  </a:lnTo>
                  <a:lnTo>
                    <a:pt x="3597" y="1737"/>
                  </a:lnTo>
                  <a:lnTo>
                    <a:pt x="3528" y="1750"/>
                  </a:lnTo>
                  <a:lnTo>
                    <a:pt x="3457" y="1760"/>
                  </a:lnTo>
                  <a:lnTo>
                    <a:pt x="3385" y="1768"/>
                  </a:lnTo>
                  <a:lnTo>
                    <a:pt x="3309" y="1775"/>
                  </a:lnTo>
                  <a:lnTo>
                    <a:pt x="3230" y="1778"/>
                  </a:lnTo>
                  <a:lnTo>
                    <a:pt x="3149" y="1778"/>
                  </a:lnTo>
                  <a:lnTo>
                    <a:pt x="3066" y="1776"/>
                  </a:lnTo>
                  <a:lnTo>
                    <a:pt x="3066" y="1776"/>
                  </a:lnTo>
                  <a:lnTo>
                    <a:pt x="2899" y="1770"/>
                  </a:lnTo>
                  <a:lnTo>
                    <a:pt x="2739" y="1766"/>
                  </a:lnTo>
                  <a:lnTo>
                    <a:pt x="2585" y="1766"/>
                  </a:lnTo>
                  <a:lnTo>
                    <a:pt x="2438" y="1770"/>
                  </a:lnTo>
                  <a:lnTo>
                    <a:pt x="2297" y="1775"/>
                  </a:lnTo>
                  <a:lnTo>
                    <a:pt x="2160" y="1783"/>
                  </a:lnTo>
                  <a:lnTo>
                    <a:pt x="2030" y="1794"/>
                  </a:lnTo>
                  <a:lnTo>
                    <a:pt x="1904" y="1808"/>
                  </a:lnTo>
                  <a:lnTo>
                    <a:pt x="1784" y="1825"/>
                  </a:lnTo>
                  <a:lnTo>
                    <a:pt x="1669" y="1844"/>
                  </a:lnTo>
                  <a:lnTo>
                    <a:pt x="1558" y="1867"/>
                  </a:lnTo>
                  <a:lnTo>
                    <a:pt x="1452" y="1891"/>
                  </a:lnTo>
                  <a:lnTo>
                    <a:pt x="1401" y="1904"/>
                  </a:lnTo>
                  <a:lnTo>
                    <a:pt x="1351" y="1918"/>
                  </a:lnTo>
                  <a:lnTo>
                    <a:pt x="1302" y="1934"/>
                  </a:lnTo>
                  <a:lnTo>
                    <a:pt x="1254" y="1949"/>
                  </a:lnTo>
                  <a:lnTo>
                    <a:pt x="1207" y="1965"/>
                  </a:lnTo>
                  <a:lnTo>
                    <a:pt x="1161" y="1983"/>
                  </a:lnTo>
                  <a:lnTo>
                    <a:pt x="1115" y="2001"/>
                  </a:lnTo>
                  <a:lnTo>
                    <a:pt x="1071" y="2018"/>
                  </a:lnTo>
                  <a:lnTo>
                    <a:pt x="1028" y="2038"/>
                  </a:lnTo>
                  <a:lnTo>
                    <a:pt x="984" y="2059"/>
                  </a:lnTo>
                  <a:lnTo>
                    <a:pt x="943" y="2078"/>
                  </a:lnTo>
                  <a:lnTo>
                    <a:pt x="903" y="2101"/>
                  </a:lnTo>
                  <a:lnTo>
                    <a:pt x="862" y="2122"/>
                  </a:lnTo>
                  <a:lnTo>
                    <a:pt x="823" y="2144"/>
                  </a:lnTo>
                  <a:lnTo>
                    <a:pt x="785" y="2169"/>
                  </a:lnTo>
                  <a:lnTo>
                    <a:pt x="747" y="2193"/>
                  </a:lnTo>
                  <a:lnTo>
                    <a:pt x="710" y="2217"/>
                  </a:lnTo>
                  <a:lnTo>
                    <a:pt x="673" y="2243"/>
                  </a:lnTo>
                  <a:lnTo>
                    <a:pt x="637" y="2269"/>
                  </a:lnTo>
                  <a:lnTo>
                    <a:pt x="603" y="2296"/>
                  </a:lnTo>
                  <a:lnTo>
                    <a:pt x="568" y="2324"/>
                  </a:lnTo>
                  <a:lnTo>
                    <a:pt x="535" y="2351"/>
                  </a:lnTo>
                  <a:lnTo>
                    <a:pt x="468" y="2411"/>
                  </a:lnTo>
                  <a:lnTo>
                    <a:pt x="404" y="2472"/>
                  </a:lnTo>
                  <a:lnTo>
                    <a:pt x="343" y="2537"/>
                  </a:lnTo>
                  <a:lnTo>
                    <a:pt x="282" y="2604"/>
                  </a:lnTo>
                  <a:lnTo>
                    <a:pt x="224" y="2674"/>
                  </a:lnTo>
                  <a:lnTo>
                    <a:pt x="167" y="2747"/>
                  </a:lnTo>
                  <a:lnTo>
                    <a:pt x="110" y="2822"/>
                  </a:lnTo>
                  <a:lnTo>
                    <a:pt x="54" y="2902"/>
                  </a:lnTo>
                  <a:lnTo>
                    <a:pt x="0" y="298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57854" name="Freeform 62"/>
            <p:cNvSpPr>
              <a:spLocks/>
            </p:cNvSpPr>
            <p:nvPr userDrawn="1"/>
          </p:nvSpPr>
          <p:spPr bwMode="auto">
            <a:xfrm>
              <a:off x="1912" y="510"/>
              <a:ext cx="4831" cy="1548"/>
            </a:xfrm>
            <a:custGeom>
              <a:avLst/>
              <a:gdLst/>
              <a:ahLst/>
              <a:cxnLst>
                <a:cxn ang="0">
                  <a:pos x="4831" y="0"/>
                </a:cxn>
                <a:cxn ang="0">
                  <a:pos x="4828" y="80"/>
                </a:cxn>
                <a:cxn ang="0">
                  <a:pos x="4821" y="172"/>
                </a:cxn>
                <a:cxn ang="0">
                  <a:pos x="4806" y="291"/>
                </a:cxn>
                <a:cxn ang="0">
                  <a:pos x="4782" y="430"/>
                </a:cxn>
                <a:cxn ang="0">
                  <a:pos x="4743" y="587"/>
                </a:cxn>
                <a:cxn ang="0">
                  <a:pos x="4706" y="711"/>
                </a:cxn>
                <a:cxn ang="0">
                  <a:pos x="4674" y="797"/>
                </a:cxn>
                <a:cxn ang="0">
                  <a:pos x="4638" y="882"/>
                </a:cxn>
                <a:cxn ang="0">
                  <a:pos x="4597" y="969"/>
                </a:cxn>
                <a:cxn ang="0">
                  <a:pos x="4550" y="1055"/>
                </a:cxn>
                <a:cxn ang="0">
                  <a:pos x="4497" y="1139"/>
                </a:cxn>
                <a:cxn ang="0">
                  <a:pos x="4439" y="1223"/>
                </a:cxn>
                <a:cxn ang="0">
                  <a:pos x="4374" y="1302"/>
                </a:cxn>
                <a:cxn ang="0">
                  <a:pos x="4303" y="1379"/>
                </a:cxn>
                <a:cxn ang="0">
                  <a:pos x="4224" y="1452"/>
                </a:cxn>
                <a:cxn ang="0">
                  <a:pos x="4136" y="1522"/>
                </a:cxn>
                <a:cxn ang="0">
                  <a:pos x="4042" y="1584"/>
                </a:cxn>
                <a:cxn ang="0">
                  <a:pos x="3939" y="1643"/>
                </a:cxn>
                <a:cxn ang="0">
                  <a:pos x="3828" y="1693"/>
                </a:cxn>
                <a:cxn ang="0">
                  <a:pos x="3707" y="1736"/>
                </a:cxn>
                <a:cxn ang="0">
                  <a:pos x="3578" y="1772"/>
                </a:cxn>
                <a:cxn ang="0">
                  <a:pos x="3439" y="1798"/>
                </a:cxn>
                <a:cxn ang="0">
                  <a:pos x="3291" y="1815"/>
                </a:cxn>
                <a:cxn ang="0">
                  <a:pos x="3131" y="1822"/>
                </a:cxn>
                <a:cxn ang="0">
                  <a:pos x="3048" y="1822"/>
                </a:cxn>
                <a:cxn ang="0">
                  <a:pos x="2720" y="1819"/>
                </a:cxn>
                <a:cxn ang="0">
                  <a:pos x="2419" y="1828"/>
                </a:cxn>
                <a:cxn ang="0">
                  <a:pos x="2141" y="1848"/>
                </a:cxn>
                <a:cxn ang="0">
                  <a:pos x="1887" y="1877"/>
                </a:cxn>
                <a:cxn ang="0">
                  <a:pos x="1651" y="1919"/>
                </a:cxn>
                <a:cxn ang="0">
                  <a:pos x="1436" y="1970"/>
                </a:cxn>
                <a:cxn ang="0">
                  <a:pos x="1335" y="1999"/>
                </a:cxn>
                <a:cxn ang="0">
                  <a:pos x="1239" y="2032"/>
                </a:cxn>
                <a:cxn ang="0">
                  <a:pos x="1146" y="2067"/>
                </a:cxn>
                <a:cxn ang="0">
                  <a:pos x="1057" y="2106"/>
                </a:cxn>
                <a:cxn ang="0">
                  <a:pos x="971" y="2148"/>
                </a:cxn>
                <a:cxn ang="0">
                  <a:pos x="889" y="2192"/>
                </a:cxn>
                <a:cxn ang="0">
                  <a:pos x="811" y="2237"/>
                </a:cxn>
                <a:cxn ang="0">
                  <a:pos x="735" y="2287"/>
                </a:cxn>
                <a:cxn ang="0">
                  <a:pos x="663" y="2339"/>
                </a:cxn>
                <a:cxn ang="0">
                  <a:pos x="593" y="2393"/>
                </a:cxn>
                <a:cxn ang="0">
                  <a:pos x="525" y="2452"/>
                </a:cxn>
                <a:cxn ang="0">
                  <a:pos x="397" y="2576"/>
                </a:cxn>
                <a:cxn ang="0">
                  <a:pos x="277" y="2710"/>
                </a:cxn>
                <a:cxn ang="0">
                  <a:pos x="163" y="2857"/>
                </a:cxn>
                <a:cxn ang="0">
                  <a:pos x="53" y="3013"/>
                </a:cxn>
              </a:cxnLst>
              <a:rect l="0" t="0" r="r" b="b"/>
              <a:pathLst>
                <a:path w="4831" h="3097">
                  <a:moveTo>
                    <a:pt x="4831" y="0"/>
                  </a:moveTo>
                  <a:lnTo>
                    <a:pt x="4831" y="0"/>
                  </a:lnTo>
                  <a:lnTo>
                    <a:pt x="4829" y="21"/>
                  </a:lnTo>
                  <a:lnTo>
                    <a:pt x="4828" y="80"/>
                  </a:lnTo>
                  <a:lnTo>
                    <a:pt x="4825" y="122"/>
                  </a:lnTo>
                  <a:lnTo>
                    <a:pt x="4821" y="172"/>
                  </a:lnTo>
                  <a:lnTo>
                    <a:pt x="4814" y="228"/>
                  </a:lnTo>
                  <a:lnTo>
                    <a:pt x="4806" y="291"/>
                  </a:lnTo>
                  <a:lnTo>
                    <a:pt x="4796" y="359"/>
                  </a:lnTo>
                  <a:lnTo>
                    <a:pt x="4782" y="430"/>
                  </a:lnTo>
                  <a:lnTo>
                    <a:pt x="4764" y="507"/>
                  </a:lnTo>
                  <a:lnTo>
                    <a:pt x="4743" y="587"/>
                  </a:lnTo>
                  <a:lnTo>
                    <a:pt x="4719" y="669"/>
                  </a:lnTo>
                  <a:lnTo>
                    <a:pt x="4706" y="711"/>
                  </a:lnTo>
                  <a:lnTo>
                    <a:pt x="4690" y="755"/>
                  </a:lnTo>
                  <a:lnTo>
                    <a:pt x="4674" y="797"/>
                  </a:lnTo>
                  <a:lnTo>
                    <a:pt x="4657" y="840"/>
                  </a:lnTo>
                  <a:lnTo>
                    <a:pt x="4638" y="882"/>
                  </a:lnTo>
                  <a:lnTo>
                    <a:pt x="4618" y="926"/>
                  </a:lnTo>
                  <a:lnTo>
                    <a:pt x="4597" y="969"/>
                  </a:lnTo>
                  <a:lnTo>
                    <a:pt x="4574" y="1011"/>
                  </a:lnTo>
                  <a:lnTo>
                    <a:pt x="4550" y="1055"/>
                  </a:lnTo>
                  <a:lnTo>
                    <a:pt x="4525" y="1097"/>
                  </a:lnTo>
                  <a:lnTo>
                    <a:pt x="4497" y="1139"/>
                  </a:lnTo>
                  <a:lnTo>
                    <a:pt x="4470" y="1181"/>
                  </a:lnTo>
                  <a:lnTo>
                    <a:pt x="4439" y="1223"/>
                  </a:lnTo>
                  <a:lnTo>
                    <a:pt x="4407" y="1263"/>
                  </a:lnTo>
                  <a:lnTo>
                    <a:pt x="4374" y="1302"/>
                  </a:lnTo>
                  <a:lnTo>
                    <a:pt x="4339" y="1342"/>
                  </a:lnTo>
                  <a:lnTo>
                    <a:pt x="4303" y="1379"/>
                  </a:lnTo>
                  <a:lnTo>
                    <a:pt x="4264" y="1417"/>
                  </a:lnTo>
                  <a:lnTo>
                    <a:pt x="4224" y="1452"/>
                  </a:lnTo>
                  <a:lnTo>
                    <a:pt x="4181" y="1488"/>
                  </a:lnTo>
                  <a:lnTo>
                    <a:pt x="4136" y="1522"/>
                  </a:lnTo>
                  <a:lnTo>
                    <a:pt x="4091" y="1554"/>
                  </a:lnTo>
                  <a:lnTo>
                    <a:pt x="4042" y="1584"/>
                  </a:lnTo>
                  <a:lnTo>
                    <a:pt x="3992" y="1614"/>
                  </a:lnTo>
                  <a:lnTo>
                    <a:pt x="3939" y="1643"/>
                  </a:lnTo>
                  <a:lnTo>
                    <a:pt x="3885" y="1668"/>
                  </a:lnTo>
                  <a:lnTo>
                    <a:pt x="3828" y="1693"/>
                  </a:lnTo>
                  <a:lnTo>
                    <a:pt x="3768" y="1715"/>
                  </a:lnTo>
                  <a:lnTo>
                    <a:pt x="3707" y="1736"/>
                  </a:lnTo>
                  <a:lnTo>
                    <a:pt x="3643" y="1754"/>
                  </a:lnTo>
                  <a:lnTo>
                    <a:pt x="3578" y="1772"/>
                  </a:lnTo>
                  <a:lnTo>
                    <a:pt x="3510" y="1786"/>
                  </a:lnTo>
                  <a:lnTo>
                    <a:pt x="3439" y="1798"/>
                  </a:lnTo>
                  <a:lnTo>
                    <a:pt x="3366" y="1807"/>
                  </a:lnTo>
                  <a:lnTo>
                    <a:pt x="3291" y="1815"/>
                  </a:lnTo>
                  <a:lnTo>
                    <a:pt x="3212" y="1820"/>
                  </a:lnTo>
                  <a:lnTo>
                    <a:pt x="3131" y="1822"/>
                  </a:lnTo>
                  <a:lnTo>
                    <a:pt x="3048" y="1822"/>
                  </a:lnTo>
                  <a:lnTo>
                    <a:pt x="3048" y="1822"/>
                  </a:lnTo>
                  <a:lnTo>
                    <a:pt x="2881" y="1819"/>
                  </a:lnTo>
                  <a:lnTo>
                    <a:pt x="2720" y="1819"/>
                  </a:lnTo>
                  <a:lnTo>
                    <a:pt x="2567" y="1822"/>
                  </a:lnTo>
                  <a:lnTo>
                    <a:pt x="2419" y="1828"/>
                  </a:lnTo>
                  <a:lnTo>
                    <a:pt x="2277" y="1836"/>
                  </a:lnTo>
                  <a:lnTo>
                    <a:pt x="2141" y="1848"/>
                  </a:lnTo>
                  <a:lnTo>
                    <a:pt x="2012" y="1861"/>
                  </a:lnTo>
                  <a:lnTo>
                    <a:pt x="1887" y="1877"/>
                  </a:lnTo>
                  <a:lnTo>
                    <a:pt x="1766" y="1896"/>
                  </a:lnTo>
                  <a:lnTo>
                    <a:pt x="1651" y="1919"/>
                  </a:lnTo>
                  <a:lnTo>
                    <a:pt x="1541" y="1943"/>
                  </a:lnTo>
                  <a:lnTo>
                    <a:pt x="1436" y="1970"/>
                  </a:lnTo>
                  <a:lnTo>
                    <a:pt x="1384" y="1985"/>
                  </a:lnTo>
                  <a:lnTo>
                    <a:pt x="1335" y="1999"/>
                  </a:lnTo>
                  <a:lnTo>
                    <a:pt x="1286" y="2016"/>
                  </a:lnTo>
                  <a:lnTo>
                    <a:pt x="1239" y="2032"/>
                  </a:lnTo>
                  <a:lnTo>
                    <a:pt x="1191" y="2050"/>
                  </a:lnTo>
                  <a:lnTo>
                    <a:pt x="1146" y="2067"/>
                  </a:lnTo>
                  <a:lnTo>
                    <a:pt x="1100" y="2087"/>
                  </a:lnTo>
                  <a:lnTo>
                    <a:pt x="1057" y="2106"/>
                  </a:lnTo>
                  <a:lnTo>
                    <a:pt x="1014" y="2127"/>
                  </a:lnTo>
                  <a:lnTo>
                    <a:pt x="971" y="2148"/>
                  </a:lnTo>
                  <a:lnTo>
                    <a:pt x="930" y="2169"/>
                  </a:lnTo>
                  <a:lnTo>
                    <a:pt x="889" y="2192"/>
                  </a:lnTo>
                  <a:lnTo>
                    <a:pt x="850" y="2214"/>
                  </a:lnTo>
                  <a:lnTo>
                    <a:pt x="811" y="2237"/>
                  </a:lnTo>
                  <a:lnTo>
                    <a:pt x="772" y="2263"/>
                  </a:lnTo>
                  <a:lnTo>
                    <a:pt x="735" y="2287"/>
                  </a:lnTo>
                  <a:lnTo>
                    <a:pt x="699" y="2313"/>
                  </a:lnTo>
                  <a:lnTo>
                    <a:pt x="663" y="2339"/>
                  </a:lnTo>
                  <a:lnTo>
                    <a:pt x="628" y="2366"/>
                  </a:lnTo>
                  <a:lnTo>
                    <a:pt x="593" y="2393"/>
                  </a:lnTo>
                  <a:lnTo>
                    <a:pt x="558" y="2423"/>
                  </a:lnTo>
                  <a:lnTo>
                    <a:pt x="525" y="2452"/>
                  </a:lnTo>
                  <a:lnTo>
                    <a:pt x="460" y="2511"/>
                  </a:lnTo>
                  <a:lnTo>
                    <a:pt x="397" y="2576"/>
                  </a:lnTo>
                  <a:lnTo>
                    <a:pt x="336" y="2640"/>
                  </a:lnTo>
                  <a:lnTo>
                    <a:pt x="277" y="2710"/>
                  </a:lnTo>
                  <a:lnTo>
                    <a:pt x="220" y="2783"/>
                  </a:lnTo>
                  <a:lnTo>
                    <a:pt x="163" y="2857"/>
                  </a:lnTo>
                  <a:lnTo>
                    <a:pt x="107" y="2934"/>
                  </a:lnTo>
                  <a:lnTo>
                    <a:pt x="53" y="3013"/>
                  </a:lnTo>
                  <a:lnTo>
                    <a:pt x="0" y="3097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57855" name="Freeform 63"/>
            <p:cNvSpPr>
              <a:spLocks/>
            </p:cNvSpPr>
            <p:nvPr userDrawn="1"/>
          </p:nvSpPr>
          <p:spPr bwMode="auto">
            <a:xfrm>
              <a:off x="1968" y="481"/>
              <a:ext cx="4782" cy="1605"/>
            </a:xfrm>
            <a:custGeom>
              <a:avLst/>
              <a:gdLst/>
              <a:ahLst/>
              <a:cxnLst>
                <a:cxn ang="0">
                  <a:pos x="4782" y="0"/>
                </a:cxn>
                <a:cxn ang="0">
                  <a:pos x="4780" y="81"/>
                </a:cxn>
                <a:cxn ang="0">
                  <a:pos x="4775" y="173"/>
                </a:cxn>
                <a:cxn ang="0">
                  <a:pos x="4762" y="292"/>
                </a:cxn>
                <a:cxn ang="0">
                  <a:pos x="4740" y="433"/>
                </a:cxn>
                <a:cxn ang="0">
                  <a:pos x="4704" y="591"/>
                </a:cxn>
                <a:cxn ang="0">
                  <a:pos x="4668" y="717"/>
                </a:cxn>
                <a:cxn ang="0">
                  <a:pos x="4637" y="802"/>
                </a:cxn>
                <a:cxn ang="0">
                  <a:pos x="4602" y="890"/>
                </a:cxn>
                <a:cxn ang="0">
                  <a:pos x="4564" y="978"/>
                </a:cxn>
                <a:cxn ang="0">
                  <a:pos x="4518" y="1066"/>
                </a:cxn>
                <a:cxn ang="0">
                  <a:pos x="4466" y="1151"/>
                </a:cxn>
                <a:cxn ang="0">
                  <a:pos x="4409" y="1235"/>
                </a:cxn>
                <a:cxn ang="0">
                  <a:pos x="4346" y="1318"/>
                </a:cxn>
                <a:cxn ang="0">
                  <a:pos x="4275" y="1397"/>
                </a:cxn>
                <a:cxn ang="0">
                  <a:pos x="4197" y="1471"/>
                </a:cxn>
                <a:cxn ang="0">
                  <a:pos x="4111" y="1542"/>
                </a:cxn>
                <a:cxn ang="0">
                  <a:pos x="4018" y="1608"/>
                </a:cxn>
                <a:cxn ang="0">
                  <a:pos x="3917" y="1668"/>
                </a:cxn>
                <a:cxn ang="0">
                  <a:pos x="3805" y="1721"/>
                </a:cxn>
                <a:cxn ang="0">
                  <a:pos x="3686" y="1766"/>
                </a:cxn>
                <a:cxn ang="0">
                  <a:pos x="3557" y="1805"/>
                </a:cxn>
                <a:cxn ang="0">
                  <a:pos x="3418" y="1834"/>
                </a:cxn>
                <a:cxn ang="0">
                  <a:pos x="3270" y="1855"/>
                </a:cxn>
                <a:cxn ang="0">
                  <a:pos x="3110" y="1865"/>
                </a:cxn>
                <a:cxn ang="0">
                  <a:pos x="3027" y="1867"/>
                </a:cxn>
                <a:cxn ang="0">
                  <a:pos x="2700" y="1870"/>
                </a:cxn>
                <a:cxn ang="0">
                  <a:pos x="2399" y="1884"/>
                </a:cxn>
                <a:cxn ang="0">
                  <a:pos x="2121" y="1910"/>
                </a:cxn>
                <a:cxn ang="0">
                  <a:pos x="1867" y="1946"/>
                </a:cxn>
                <a:cxn ang="0">
                  <a:pos x="1633" y="1991"/>
                </a:cxn>
                <a:cxn ang="0">
                  <a:pos x="1419" y="2047"/>
                </a:cxn>
                <a:cxn ang="0">
                  <a:pos x="1317" y="2080"/>
                </a:cxn>
                <a:cxn ang="0">
                  <a:pos x="1222" y="2115"/>
                </a:cxn>
                <a:cxn ang="0">
                  <a:pos x="1129" y="2152"/>
                </a:cxn>
                <a:cxn ang="0">
                  <a:pos x="1041" y="2193"/>
                </a:cxn>
                <a:cxn ang="0">
                  <a:pos x="956" y="2235"/>
                </a:cxn>
                <a:cxn ang="0">
                  <a:pos x="874" y="2282"/>
                </a:cxn>
                <a:cxn ang="0">
                  <a:pos x="797" y="2330"/>
                </a:cxn>
                <a:cxn ang="0">
                  <a:pos x="722" y="2380"/>
                </a:cxn>
                <a:cxn ang="0">
                  <a:pos x="651" y="2435"/>
                </a:cxn>
                <a:cxn ang="0">
                  <a:pos x="582" y="2491"/>
                </a:cxn>
                <a:cxn ang="0">
                  <a:pos x="515" y="2550"/>
                </a:cxn>
                <a:cxn ang="0">
                  <a:pos x="389" y="2677"/>
                </a:cxn>
                <a:cxn ang="0">
                  <a:pos x="271" y="2816"/>
                </a:cxn>
                <a:cxn ang="0">
                  <a:pos x="158" y="2965"/>
                </a:cxn>
                <a:cxn ang="0">
                  <a:pos x="51" y="3124"/>
                </a:cxn>
              </a:cxnLst>
              <a:rect l="0" t="0" r="r" b="b"/>
              <a:pathLst>
                <a:path w="4782" h="3210">
                  <a:moveTo>
                    <a:pt x="4782" y="0"/>
                  </a:moveTo>
                  <a:lnTo>
                    <a:pt x="4782" y="0"/>
                  </a:lnTo>
                  <a:lnTo>
                    <a:pt x="4782" y="21"/>
                  </a:lnTo>
                  <a:lnTo>
                    <a:pt x="4780" y="81"/>
                  </a:lnTo>
                  <a:lnTo>
                    <a:pt x="4779" y="123"/>
                  </a:lnTo>
                  <a:lnTo>
                    <a:pt x="4775" y="173"/>
                  </a:lnTo>
                  <a:lnTo>
                    <a:pt x="4770" y="229"/>
                  </a:lnTo>
                  <a:lnTo>
                    <a:pt x="4762" y="292"/>
                  </a:lnTo>
                  <a:lnTo>
                    <a:pt x="4752" y="360"/>
                  </a:lnTo>
                  <a:lnTo>
                    <a:pt x="4740" y="433"/>
                  </a:lnTo>
                  <a:lnTo>
                    <a:pt x="4723" y="510"/>
                  </a:lnTo>
                  <a:lnTo>
                    <a:pt x="4704" y="591"/>
                  </a:lnTo>
                  <a:lnTo>
                    <a:pt x="4682" y="675"/>
                  </a:lnTo>
                  <a:lnTo>
                    <a:pt x="4668" y="717"/>
                  </a:lnTo>
                  <a:lnTo>
                    <a:pt x="4654" y="760"/>
                  </a:lnTo>
                  <a:lnTo>
                    <a:pt x="4637" y="802"/>
                  </a:lnTo>
                  <a:lnTo>
                    <a:pt x="4620" y="846"/>
                  </a:lnTo>
                  <a:lnTo>
                    <a:pt x="4602" y="890"/>
                  </a:lnTo>
                  <a:lnTo>
                    <a:pt x="4584" y="935"/>
                  </a:lnTo>
                  <a:lnTo>
                    <a:pt x="4564" y="978"/>
                  </a:lnTo>
                  <a:lnTo>
                    <a:pt x="4541" y="1022"/>
                  </a:lnTo>
                  <a:lnTo>
                    <a:pt x="4518" y="1066"/>
                  </a:lnTo>
                  <a:lnTo>
                    <a:pt x="4493" y="1108"/>
                  </a:lnTo>
                  <a:lnTo>
                    <a:pt x="4466" y="1151"/>
                  </a:lnTo>
                  <a:lnTo>
                    <a:pt x="4439" y="1193"/>
                  </a:lnTo>
                  <a:lnTo>
                    <a:pt x="4409" y="1235"/>
                  </a:lnTo>
                  <a:lnTo>
                    <a:pt x="4379" y="1277"/>
                  </a:lnTo>
                  <a:lnTo>
                    <a:pt x="4346" y="1318"/>
                  </a:lnTo>
                  <a:lnTo>
                    <a:pt x="4311" y="1358"/>
                  </a:lnTo>
                  <a:lnTo>
                    <a:pt x="4275" y="1397"/>
                  </a:lnTo>
                  <a:lnTo>
                    <a:pt x="4237" y="1435"/>
                  </a:lnTo>
                  <a:lnTo>
                    <a:pt x="4197" y="1471"/>
                  </a:lnTo>
                  <a:lnTo>
                    <a:pt x="4155" y="1508"/>
                  </a:lnTo>
                  <a:lnTo>
                    <a:pt x="4111" y="1542"/>
                  </a:lnTo>
                  <a:lnTo>
                    <a:pt x="4065" y="1576"/>
                  </a:lnTo>
                  <a:lnTo>
                    <a:pt x="4018" y="1608"/>
                  </a:lnTo>
                  <a:lnTo>
                    <a:pt x="3968" y="1639"/>
                  </a:lnTo>
                  <a:lnTo>
                    <a:pt x="3917" y="1668"/>
                  </a:lnTo>
                  <a:lnTo>
                    <a:pt x="3862" y="1695"/>
                  </a:lnTo>
                  <a:lnTo>
                    <a:pt x="3805" y="1721"/>
                  </a:lnTo>
                  <a:lnTo>
                    <a:pt x="3747" y="1744"/>
                  </a:lnTo>
                  <a:lnTo>
                    <a:pt x="3686" y="1766"/>
                  </a:lnTo>
                  <a:lnTo>
                    <a:pt x="3622" y="1787"/>
                  </a:lnTo>
                  <a:lnTo>
                    <a:pt x="3557" y="1805"/>
                  </a:lnTo>
                  <a:lnTo>
                    <a:pt x="3489" y="1821"/>
                  </a:lnTo>
                  <a:lnTo>
                    <a:pt x="3418" y="1834"/>
                  </a:lnTo>
                  <a:lnTo>
                    <a:pt x="3344" y="1846"/>
                  </a:lnTo>
                  <a:lnTo>
                    <a:pt x="3270" y="1855"/>
                  </a:lnTo>
                  <a:lnTo>
                    <a:pt x="3192" y="1860"/>
                  </a:lnTo>
                  <a:lnTo>
                    <a:pt x="3110" y="1865"/>
                  </a:lnTo>
                  <a:lnTo>
                    <a:pt x="3027" y="1867"/>
                  </a:lnTo>
                  <a:lnTo>
                    <a:pt x="3027" y="1867"/>
                  </a:lnTo>
                  <a:lnTo>
                    <a:pt x="2860" y="1867"/>
                  </a:lnTo>
                  <a:lnTo>
                    <a:pt x="2700" y="1870"/>
                  </a:lnTo>
                  <a:lnTo>
                    <a:pt x="2546" y="1876"/>
                  </a:lnTo>
                  <a:lnTo>
                    <a:pt x="2399" y="1884"/>
                  </a:lnTo>
                  <a:lnTo>
                    <a:pt x="2257" y="1896"/>
                  </a:lnTo>
                  <a:lnTo>
                    <a:pt x="2121" y="1910"/>
                  </a:lnTo>
                  <a:lnTo>
                    <a:pt x="1992" y="1926"/>
                  </a:lnTo>
                  <a:lnTo>
                    <a:pt x="1867" y="1946"/>
                  </a:lnTo>
                  <a:lnTo>
                    <a:pt x="1748" y="1967"/>
                  </a:lnTo>
                  <a:lnTo>
                    <a:pt x="1633" y="1991"/>
                  </a:lnTo>
                  <a:lnTo>
                    <a:pt x="1523" y="2018"/>
                  </a:lnTo>
                  <a:lnTo>
                    <a:pt x="1419" y="2047"/>
                  </a:lnTo>
                  <a:lnTo>
                    <a:pt x="1367" y="2064"/>
                  </a:lnTo>
                  <a:lnTo>
                    <a:pt x="1317" y="2080"/>
                  </a:lnTo>
                  <a:lnTo>
                    <a:pt x="1269" y="2097"/>
                  </a:lnTo>
                  <a:lnTo>
                    <a:pt x="1222" y="2115"/>
                  </a:lnTo>
                  <a:lnTo>
                    <a:pt x="1174" y="2133"/>
                  </a:lnTo>
                  <a:lnTo>
                    <a:pt x="1129" y="2152"/>
                  </a:lnTo>
                  <a:lnTo>
                    <a:pt x="1084" y="2172"/>
                  </a:lnTo>
                  <a:lnTo>
                    <a:pt x="1041" y="2193"/>
                  </a:lnTo>
                  <a:lnTo>
                    <a:pt x="998" y="2214"/>
                  </a:lnTo>
                  <a:lnTo>
                    <a:pt x="956" y="2235"/>
                  </a:lnTo>
                  <a:lnTo>
                    <a:pt x="915" y="2257"/>
                  </a:lnTo>
                  <a:lnTo>
                    <a:pt x="874" y="2282"/>
                  </a:lnTo>
                  <a:lnTo>
                    <a:pt x="836" y="2306"/>
                  </a:lnTo>
                  <a:lnTo>
                    <a:pt x="797" y="2330"/>
                  </a:lnTo>
                  <a:lnTo>
                    <a:pt x="759" y="2354"/>
                  </a:lnTo>
                  <a:lnTo>
                    <a:pt x="722" y="2380"/>
                  </a:lnTo>
                  <a:lnTo>
                    <a:pt x="686" y="2407"/>
                  </a:lnTo>
                  <a:lnTo>
                    <a:pt x="651" y="2435"/>
                  </a:lnTo>
                  <a:lnTo>
                    <a:pt x="615" y="2462"/>
                  </a:lnTo>
                  <a:lnTo>
                    <a:pt x="582" y="2491"/>
                  </a:lnTo>
                  <a:lnTo>
                    <a:pt x="548" y="2520"/>
                  </a:lnTo>
                  <a:lnTo>
                    <a:pt x="515" y="2550"/>
                  </a:lnTo>
                  <a:lnTo>
                    <a:pt x="451" y="2613"/>
                  </a:lnTo>
                  <a:lnTo>
                    <a:pt x="389" y="2677"/>
                  </a:lnTo>
                  <a:lnTo>
                    <a:pt x="329" y="2745"/>
                  </a:lnTo>
                  <a:lnTo>
                    <a:pt x="271" y="2816"/>
                  </a:lnTo>
                  <a:lnTo>
                    <a:pt x="214" y="2889"/>
                  </a:lnTo>
                  <a:lnTo>
                    <a:pt x="158" y="2965"/>
                  </a:lnTo>
                  <a:lnTo>
                    <a:pt x="104" y="3044"/>
                  </a:lnTo>
                  <a:lnTo>
                    <a:pt x="51" y="3124"/>
                  </a:lnTo>
                  <a:lnTo>
                    <a:pt x="0" y="321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57856" name="Freeform 64"/>
            <p:cNvSpPr>
              <a:spLocks/>
            </p:cNvSpPr>
            <p:nvPr userDrawn="1"/>
          </p:nvSpPr>
          <p:spPr bwMode="auto">
            <a:xfrm>
              <a:off x="2023" y="453"/>
              <a:ext cx="4733" cy="1662"/>
            </a:xfrm>
            <a:custGeom>
              <a:avLst/>
              <a:gdLst/>
              <a:ahLst/>
              <a:cxnLst>
                <a:cxn ang="0">
                  <a:pos x="4733" y="0"/>
                </a:cxn>
                <a:cxn ang="0">
                  <a:pos x="4733" y="81"/>
                </a:cxn>
                <a:cxn ang="0">
                  <a:pos x="4729" y="173"/>
                </a:cxn>
                <a:cxn ang="0">
                  <a:pos x="4718" y="294"/>
                </a:cxn>
                <a:cxn ang="0">
                  <a:pos x="4699" y="436"/>
                </a:cxn>
                <a:cxn ang="0">
                  <a:pos x="4665" y="596"/>
                </a:cxn>
                <a:cxn ang="0">
                  <a:pos x="4631" y="724"/>
                </a:cxn>
                <a:cxn ang="0">
                  <a:pos x="4602" y="811"/>
                </a:cxn>
                <a:cxn ang="0">
                  <a:pos x="4568" y="898"/>
                </a:cxn>
                <a:cxn ang="0">
                  <a:pos x="4529" y="987"/>
                </a:cxn>
                <a:cxn ang="0">
                  <a:pos x="4486" y="1076"/>
                </a:cxn>
                <a:cxn ang="0">
                  <a:pos x="4436" y="1165"/>
                </a:cxn>
                <a:cxn ang="0">
                  <a:pos x="4381" y="1250"/>
                </a:cxn>
                <a:cxn ang="0">
                  <a:pos x="4317" y="1334"/>
                </a:cxn>
                <a:cxn ang="0">
                  <a:pos x="4247" y="1415"/>
                </a:cxn>
                <a:cxn ang="0">
                  <a:pos x="4171" y="1491"/>
                </a:cxn>
                <a:cxn ang="0">
                  <a:pos x="4086" y="1563"/>
                </a:cxn>
                <a:cxn ang="0">
                  <a:pos x="3993" y="1631"/>
                </a:cxn>
                <a:cxn ang="0">
                  <a:pos x="3893" y="1694"/>
                </a:cxn>
                <a:cxn ang="0">
                  <a:pos x="3784" y="1749"/>
                </a:cxn>
                <a:cxn ang="0">
                  <a:pos x="3664" y="1798"/>
                </a:cxn>
                <a:cxn ang="0">
                  <a:pos x="3537" y="1840"/>
                </a:cxn>
                <a:cxn ang="0">
                  <a:pos x="3398" y="1872"/>
                </a:cxn>
                <a:cxn ang="0">
                  <a:pos x="3249" y="1894"/>
                </a:cxn>
                <a:cxn ang="0">
                  <a:pos x="3091" y="1909"/>
                </a:cxn>
                <a:cxn ang="0">
                  <a:pos x="3008" y="1911"/>
                </a:cxn>
                <a:cxn ang="0">
                  <a:pos x="2681" y="1922"/>
                </a:cxn>
                <a:cxn ang="0">
                  <a:pos x="2380" y="1943"/>
                </a:cxn>
                <a:cxn ang="0">
                  <a:pos x="2102" y="1974"/>
                </a:cxn>
                <a:cxn ang="0">
                  <a:pos x="1848" y="2014"/>
                </a:cxn>
                <a:cxn ang="0">
                  <a:pos x="1615" y="2066"/>
                </a:cxn>
                <a:cxn ang="0">
                  <a:pos x="1401" y="2127"/>
                </a:cxn>
                <a:cxn ang="0">
                  <a:pos x="1301" y="2161"/>
                </a:cxn>
                <a:cxn ang="0">
                  <a:pos x="1205" y="2198"/>
                </a:cxn>
                <a:cxn ang="0">
                  <a:pos x="1114" y="2237"/>
                </a:cxn>
                <a:cxn ang="0">
                  <a:pos x="1026" y="2280"/>
                </a:cxn>
                <a:cxn ang="0">
                  <a:pos x="942" y="2324"/>
                </a:cxn>
                <a:cxn ang="0">
                  <a:pos x="861" y="2372"/>
                </a:cxn>
                <a:cxn ang="0">
                  <a:pos x="785" y="2422"/>
                </a:cxn>
                <a:cxn ang="0">
                  <a:pos x="711" y="2476"/>
                </a:cxn>
                <a:cxn ang="0">
                  <a:pos x="639" y="2531"/>
                </a:cxn>
                <a:cxn ang="0">
                  <a:pos x="571" y="2589"/>
                </a:cxn>
                <a:cxn ang="0">
                  <a:pos x="506" y="2650"/>
                </a:cxn>
                <a:cxn ang="0">
                  <a:pos x="382" y="2779"/>
                </a:cxn>
                <a:cxn ang="0">
                  <a:pos x="265" y="2921"/>
                </a:cxn>
                <a:cxn ang="0">
                  <a:pos x="156" y="3073"/>
                </a:cxn>
                <a:cxn ang="0">
                  <a:pos x="52" y="3236"/>
                </a:cxn>
              </a:cxnLst>
              <a:rect l="0" t="0" r="r" b="b"/>
              <a:pathLst>
                <a:path w="4733" h="3323">
                  <a:moveTo>
                    <a:pt x="4733" y="0"/>
                  </a:moveTo>
                  <a:lnTo>
                    <a:pt x="4733" y="0"/>
                  </a:lnTo>
                  <a:lnTo>
                    <a:pt x="4733" y="21"/>
                  </a:lnTo>
                  <a:lnTo>
                    <a:pt x="4733" y="81"/>
                  </a:lnTo>
                  <a:lnTo>
                    <a:pt x="4732" y="123"/>
                  </a:lnTo>
                  <a:lnTo>
                    <a:pt x="4729" y="173"/>
                  </a:lnTo>
                  <a:lnTo>
                    <a:pt x="4725" y="231"/>
                  </a:lnTo>
                  <a:lnTo>
                    <a:pt x="4718" y="294"/>
                  </a:lnTo>
                  <a:lnTo>
                    <a:pt x="4710" y="364"/>
                  </a:lnTo>
                  <a:lnTo>
                    <a:pt x="4699" y="436"/>
                  </a:lnTo>
                  <a:lnTo>
                    <a:pt x="4683" y="516"/>
                  </a:lnTo>
                  <a:lnTo>
                    <a:pt x="4665" y="596"/>
                  </a:lnTo>
                  <a:lnTo>
                    <a:pt x="4643" y="680"/>
                  </a:lnTo>
                  <a:lnTo>
                    <a:pt x="4631" y="724"/>
                  </a:lnTo>
                  <a:lnTo>
                    <a:pt x="4617" y="767"/>
                  </a:lnTo>
                  <a:lnTo>
                    <a:pt x="4602" y="811"/>
                  </a:lnTo>
                  <a:lnTo>
                    <a:pt x="4586" y="855"/>
                  </a:lnTo>
                  <a:lnTo>
                    <a:pt x="4568" y="898"/>
                  </a:lnTo>
                  <a:lnTo>
                    <a:pt x="4550" y="943"/>
                  </a:lnTo>
                  <a:lnTo>
                    <a:pt x="4529" y="987"/>
                  </a:lnTo>
                  <a:lnTo>
                    <a:pt x="4509" y="1032"/>
                  </a:lnTo>
                  <a:lnTo>
                    <a:pt x="4486" y="1076"/>
                  </a:lnTo>
                  <a:lnTo>
                    <a:pt x="4461" y="1119"/>
                  </a:lnTo>
                  <a:lnTo>
                    <a:pt x="4436" y="1165"/>
                  </a:lnTo>
                  <a:lnTo>
                    <a:pt x="4409" y="1207"/>
                  </a:lnTo>
                  <a:lnTo>
                    <a:pt x="4381" y="1250"/>
                  </a:lnTo>
                  <a:lnTo>
                    <a:pt x="4350" y="1292"/>
                  </a:lnTo>
                  <a:lnTo>
                    <a:pt x="4317" y="1334"/>
                  </a:lnTo>
                  <a:lnTo>
                    <a:pt x="4284" y="1375"/>
                  </a:lnTo>
                  <a:lnTo>
                    <a:pt x="4247" y="1415"/>
                  </a:lnTo>
                  <a:lnTo>
                    <a:pt x="4210" y="1454"/>
                  </a:lnTo>
                  <a:lnTo>
                    <a:pt x="4171" y="1491"/>
                  </a:lnTo>
                  <a:lnTo>
                    <a:pt x="4129" y="1528"/>
                  </a:lnTo>
                  <a:lnTo>
                    <a:pt x="4086" y="1563"/>
                  </a:lnTo>
                  <a:lnTo>
                    <a:pt x="4041" y="1599"/>
                  </a:lnTo>
                  <a:lnTo>
                    <a:pt x="3993" y="1631"/>
                  </a:lnTo>
                  <a:lnTo>
                    <a:pt x="3945" y="1664"/>
                  </a:lnTo>
                  <a:lnTo>
                    <a:pt x="3893" y="1694"/>
                  </a:lnTo>
                  <a:lnTo>
                    <a:pt x="3839" y="1723"/>
                  </a:lnTo>
                  <a:lnTo>
                    <a:pt x="3784" y="1749"/>
                  </a:lnTo>
                  <a:lnTo>
                    <a:pt x="3725" y="1775"/>
                  </a:lnTo>
                  <a:lnTo>
                    <a:pt x="3664" y="1798"/>
                  </a:lnTo>
                  <a:lnTo>
                    <a:pt x="3602" y="1820"/>
                  </a:lnTo>
                  <a:lnTo>
                    <a:pt x="3537" y="1840"/>
                  </a:lnTo>
                  <a:lnTo>
                    <a:pt x="3469" y="1856"/>
                  </a:lnTo>
                  <a:lnTo>
                    <a:pt x="3398" y="1872"/>
                  </a:lnTo>
                  <a:lnTo>
                    <a:pt x="3326" y="1885"/>
                  </a:lnTo>
                  <a:lnTo>
                    <a:pt x="3249" y="1894"/>
                  </a:lnTo>
                  <a:lnTo>
                    <a:pt x="3171" y="1903"/>
                  </a:lnTo>
                  <a:lnTo>
                    <a:pt x="3091" y="1909"/>
                  </a:lnTo>
                  <a:lnTo>
                    <a:pt x="3008" y="1911"/>
                  </a:lnTo>
                  <a:lnTo>
                    <a:pt x="3008" y="1911"/>
                  </a:lnTo>
                  <a:lnTo>
                    <a:pt x="2841" y="1915"/>
                  </a:lnTo>
                  <a:lnTo>
                    <a:pt x="2681" y="1922"/>
                  </a:lnTo>
                  <a:lnTo>
                    <a:pt x="2527" y="1932"/>
                  </a:lnTo>
                  <a:lnTo>
                    <a:pt x="2380" y="1943"/>
                  </a:lnTo>
                  <a:lnTo>
                    <a:pt x="2238" y="1957"/>
                  </a:lnTo>
                  <a:lnTo>
                    <a:pt x="2102" y="1974"/>
                  </a:lnTo>
                  <a:lnTo>
                    <a:pt x="1973" y="1993"/>
                  </a:lnTo>
                  <a:lnTo>
                    <a:pt x="1848" y="2014"/>
                  </a:lnTo>
                  <a:lnTo>
                    <a:pt x="1729" y="2038"/>
                  </a:lnTo>
                  <a:lnTo>
                    <a:pt x="1615" y="2066"/>
                  </a:lnTo>
                  <a:lnTo>
                    <a:pt x="1507" y="2095"/>
                  </a:lnTo>
                  <a:lnTo>
                    <a:pt x="1401" y="2127"/>
                  </a:lnTo>
                  <a:lnTo>
                    <a:pt x="1351" y="2143"/>
                  </a:lnTo>
                  <a:lnTo>
                    <a:pt x="1301" y="2161"/>
                  </a:lnTo>
                  <a:lnTo>
                    <a:pt x="1253" y="2179"/>
                  </a:lnTo>
                  <a:lnTo>
                    <a:pt x="1205" y="2198"/>
                  </a:lnTo>
                  <a:lnTo>
                    <a:pt x="1160" y="2217"/>
                  </a:lnTo>
                  <a:lnTo>
                    <a:pt x="1114" y="2237"/>
                  </a:lnTo>
                  <a:lnTo>
                    <a:pt x="1069" y="2258"/>
                  </a:lnTo>
                  <a:lnTo>
                    <a:pt x="1026" y="2280"/>
                  </a:lnTo>
                  <a:lnTo>
                    <a:pt x="983" y="2301"/>
                  </a:lnTo>
                  <a:lnTo>
                    <a:pt x="942" y="2324"/>
                  </a:lnTo>
                  <a:lnTo>
                    <a:pt x="901" y="2348"/>
                  </a:lnTo>
                  <a:lnTo>
                    <a:pt x="861" y="2372"/>
                  </a:lnTo>
                  <a:lnTo>
                    <a:pt x="822" y="2397"/>
                  </a:lnTo>
                  <a:lnTo>
                    <a:pt x="785" y="2422"/>
                  </a:lnTo>
                  <a:lnTo>
                    <a:pt x="747" y="2448"/>
                  </a:lnTo>
                  <a:lnTo>
                    <a:pt x="711" y="2476"/>
                  </a:lnTo>
                  <a:lnTo>
                    <a:pt x="675" y="2503"/>
                  </a:lnTo>
                  <a:lnTo>
                    <a:pt x="639" y="2531"/>
                  </a:lnTo>
                  <a:lnTo>
                    <a:pt x="606" y="2560"/>
                  </a:lnTo>
                  <a:lnTo>
                    <a:pt x="571" y="2589"/>
                  </a:lnTo>
                  <a:lnTo>
                    <a:pt x="538" y="2619"/>
                  </a:lnTo>
                  <a:lnTo>
                    <a:pt x="506" y="2650"/>
                  </a:lnTo>
                  <a:lnTo>
                    <a:pt x="442" y="2713"/>
                  </a:lnTo>
                  <a:lnTo>
                    <a:pt x="382" y="2779"/>
                  </a:lnTo>
                  <a:lnTo>
                    <a:pt x="322" y="2849"/>
                  </a:lnTo>
                  <a:lnTo>
                    <a:pt x="265" y="2921"/>
                  </a:lnTo>
                  <a:lnTo>
                    <a:pt x="210" y="2996"/>
                  </a:lnTo>
                  <a:lnTo>
                    <a:pt x="156" y="3073"/>
                  </a:lnTo>
                  <a:lnTo>
                    <a:pt x="103" y="3154"/>
                  </a:lnTo>
                  <a:lnTo>
                    <a:pt x="52" y="3236"/>
                  </a:lnTo>
                  <a:lnTo>
                    <a:pt x="0" y="3323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</p:grpSp>
      <p:sp>
        <p:nvSpPr>
          <p:cNvPr id="1057857" name="Rectangle 65" descr="좁은 수평선"/>
          <p:cNvSpPr>
            <a:spLocks noChangeArrowheads="1"/>
          </p:cNvSpPr>
          <p:nvPr/>
        </p:nvSpPr>
        <p:spPr bwMode="auto">
          <a:xfrm>
            <a:off x="0" y="692260"/>
            <a:ext cx="10668000" cy="461963"/>
          </a:xfrm>
          <a:prstGeom prst="rect">
            <a:avLst/>
          </a:prstGeom>
          <a:pattFill prst="narHorz">
            <a:fgClr>
              <a:schemeClr val="bg1">
                <a:alpha val="30000"/>
              </a:schemeClr>
            </a:fgClr>
            <a:bgClr>
              <a:schemeClr val="bg2">
                <a:alpha val="30000"/>
              </a:schemeClr>
            </a:bgClr>
          </a:pattFill>
          <a:ln w="9525">
            <a:noFill/>
            <a:miter lim="800000"/>
            <a:headEnd/>
            <a:tailEnd/>
          </a:ln>
          <a:effectLst/>
        </p:spPr>
        <p:txBody>
          <a:bodyPr wrap="none" lIns="90893" tIns="45454" rIns="90893" bIns="45454" anchor="ctr"/>
          <a:lstStyle/>
          <a:p>
            <a:endParaRPr lang="ko-KR" altLang="en-US"/>
          </a:p>
        </p:txBody>
      </p:sp>
      <p:sp>
        <p:nvSpPr>
          <p:cNvPr id="1057858" name="Text Box 66"/>
          <p:cNvSpPr txBox="1">
            <a:spLocks noChangeArrowheads="1"/>
          </p:cNvSpPr>
          <p:nvPr/>
        </p:nvSpPr>
        <p:spPr bwMode="auto">
          <a:xfrm>
            <a:off x="8999519" y="419121"/>
            <a:ext cx="1469447" cy="332033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57820" tIns="50111" rIns="57820" bIns="50111">
            <a:spAutoFit/>
          </a:bodyPr>
          <a:lstStyle/>
          <a:p>
            <a:pPr defTabSz="981527"/>
            <a:r>
              <a:rPr lang="en-US" altLang="ko-KR" sz="1500" dirty="0">
                <a:solidFill>
                  <a:schemeClr val="bg1"/>
                </a:solidFill>
                <a:latin typeface="Arial Black" pitchFamily="34" charset="0"/>
                <a:ea typeface="HY견고딕" pitchFamily="18" charset="-127"/>
              </a:rPr>
              <a:t>SOUNDRACE</a:t>
            </a:r>
          </a:p>
        </p:txBody>
      </p:sp>
      <p:grpSp>
        <p:nvGrpSpPr>
          <p:cNvPr id="1057859" name="Group 67"/>
          <p:cNvGrpSpPr>
            <a:grpSpLocks/>
          </p:cNvGrpSpPr>
          <p:nvPr/>
        </p:nvGrpSpPr>
        <p:grpSpPr bwMode="auto">
          <a:xfrm>
            <a:off x="7912107" y="430213"/>
            <a:ext cx="279400" cy="255587"/>
            <a:chOff x="384" y="72"/>
            <a:chExt cx="908" cy="908"/>
          </a:xfrm>
        </p:grpSpPr>
        <p:sp>
          <p:nvSpPr>
            <p:cNvPr id="1057860" name="Oval 68"/>
            <p:cNvSpPr>
              <a:spLocks noChangeArrowheads="1"/>
            </p:cNvSpPr>
            <p:nvPr userDrawn="1"/>
          </p:nvSpPr>
          <p:spPr bwMode="auto">
            <a:xfrm>
              <a:off x="384" y="72"/>
              <a:ext cx="908" cy="908"/>
            </a:xfrm>
            <a:prstGeom prst="ellipse">
              <a:avLst/>
            </a:prstGeom>
            <a:gradFill rotWithShape="1">
              <a:gsLst>
                <a:gs pos="0">
                  <a:srgbClr val="DDF2FF"/>
                </a:gs>
                <a:gs pos="100000">
                  <a:srgbClr val="3900C6"/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lIns="98489" tIns="49251" rIns="98489" bIns="49251" anchor="ctr"/>
            <a:lstStyle/>
            <a:p>
              <a:pPr defTabSz="981527"/>
              <a:endParaRPr lang="ko-KR" altLang="en-US" sz="2600" dirty="0">
                <a:latin typeface="HY헤드라인M" pitchFamily="18" charset="-127"/>
                <a:ea typeface="HY헤드라인M" pitchFamily="18" charset="-127"/>
              </a:endParaRPr>
            </a:p>
          </p:txBody>
        </p:sp>
        <p:sp>
          <p:nvSpPr>
            <p:cNvPr id="1057861" name="Oval 69"/>
            <p:cNvSpPr>
              <a:spLocks noChangeArrowheads="1"/>
            </p:cNvSpPr>
            <p:nvPr userDrawn="1"/>
          </p:nvSpPr>
          <p:spPr bwMode="auto">
            <a:xfrm>
              <a:off x="612" y="328"/>
              <a:ext cx="408" cy="408"/>
            </a:xfrm>
            <a:prstGeom prst="ellipse">
              <a:avLst/>
            </a:prstGeom>
            <a:gradFill rotWithShape="1">
              <a:gsLst>
                <a:gs pos="0">
                  <a:schemeClr val="bg1"/>
                </a:gs>
                <a:gs pos="100000">
                  <a:srgbClr val="3900C6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57862" name="Oval 70"/>
            <p:cNvSpPr>
              <a:spLocks noChangeArrowheads="1"/>
            </p:cNvSpPr>
            <p:nvPr userDrawn="1"/>
          </p:nvSpPr>
          <p:spPr bwMode="auto">
            <a:xfrm rot="-1983712">
              <a:off x="445" y="171"/>
              <a:ext cx="499" cy="318"/>
            </a:xfrm>
            <a:prstGeom prst="ellipse">
              <a:avLst/>
            </a:prstGeom>
            <a:gradFill rotWithShape="1">
              <a:gsLst>
                <a:gs pos="0">
                  <a:srgbClr val="E5E5FF">
                    <a:alpha val="95000"/>
                  </a:srgbClr>
                </a:gs>
                <a:gs pos="100000">
                  <a:schemeClr val="bg1">
                    <a:alpha val="0"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</p:grpSp>
      <p:grpSp>
        <p:nvGrpSpPr>
          <p:cNvPr id="1057863" name="Group 71"/>
          <p:cNvGrpSpPr>
            <a:grpSpLocks/>
          </p:cNvGrpSpPr>
          <p:nvPr/>
        </p:nvGrpSpPr>
        <p:grpSpPr bwMode="auto">
          <a:xfrm>
            <a:off x="8585314" y="438154"/>
            <a:ext cx="277813" cy="257175"/>
            <a:chOff x="1383" y="73"/>
            <a:chExt cx="907" cy="907"/>
          </a:xfrm>
        </p:grpSpPr>
        <p:sp>
          <p:nvSpPr>
            <p:cNvPr id="1057864" name="Oval 72"/>
            <p:cNvSpPr>
              <a:spLocks noChangeArrowheads="1"/>
            </p:cNvSpPr>
            <p:nvPr userDrawn="1"/>
          </p:nvSpPr>
          <p:spPr bwMode="auto">
            <a:xfrm>
              <a:off x="1383" y="73"/>
              <a:ext cx="907" cy="907"/>
            </a:xfrm>
            <a:prstGeom prst="ellipse">
              <a:avLst/>
            </a:prstGeom>
            <a:gradFill rotWithShape="1">
              <a:gsLst>
                <a:gs pos="0">
                  <a:srgbClr val="DDF2FF"/>
                </a:gs>
                <a:gs pos="100000">
                  <a:srgbClr val="0099FF"/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57865" name="Oval 73"/>
            <p:cNvSpPr>
              <a:spLocks noChangeArrowheads="1"/>
            </p:cNvSpPr>
            <p:nvPr userDrawn="1"/>
          </p:nvSpPr>
          <p:spPr bwMode="auto">
            <a:xfrm>
              <a:off x="1610" y="328"/>
              <a:ext cx="408" cy="408"/>
            </a:xfrm>
            <a:prstGeom prst="ellipse">
              <a:avLst/>
            </a:prstGeom>
            <a:gradFill rotWithShape="1">
              <a:gsLst>
                <a:gs pos="0">
                  <a:schemeClr val="bg1"/>
                </a:gs>
                <a:gs pos="100000">
                  <a:srgbClr val="3900C6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57866" name="Oval 74"/>
            <p:cNvSpPr>
              <a:spLocks noChangeArrowheads="1"/>
            </p:cNvSpPr>
            <p:nvPr userDrawn="1"/>
          </p:nvSpPr>
          <p:spPr bwMode="auto">
            <a:xfrm rot="-1983712">
              <a:off x="1443" y="171"/>
              <a:ext cx="499" cy="318"/>
            </a:xfrm>
            <a:prstGeom prst="ellipse">
              <a:avLst/>
            </a:prstGeom>
            <a:gradFill rotWithShape="1">
              <a:gsLst>
                <a:gs pos="0">
                  <a:srgbClr val="E5E5FF">
                    <a:alpha val="95000"/>
                  </a:srgbClr>
                </a:gs>
                <a:gs pos="100000">
                  <a:schemeClr val="bg1">
                    <a:alpha val="0"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</p:grpSp>
      <p:grpSp>
        <p:nvGrpSpPr>
          <p:cNvPr id="1057867" name="Group 75"/>
          <p:cNvGrpSpPr>
            <a:grpSpLocks/>
          </p:cNvGrpSpPr>
          <p:nvPr/>
        </p:nvGrpSpPr>
        <p:grpSpPr bwMode="auto">
          <a:xfrm>
            <a:off x="8248657" y="434982"/>
            <a:ext cx="280988" cy="257175"/>
            <a:chOff x="3379" y="73"/>
            <a:chExt cx="907" cy="907"/>
          </a:xfrm>
        </p:grpSpPr>
        <p:sp>
          <p:nvSpPr>
            <p:cNvPr id="1057868" name="Oval 76"/>
            <p:cNvSpPr>
              <a:spLocks noChangeArrowheads="1"/>
            </p:cNvSpPr>
            <p:nvPr userDrawn="1"/>
          </p:nvSpPr>
          <p:spPr bwMode="auto">
            <a:xfrm>
              <a:off x="3379" y="73"/>
              <a:ext cx="907" cy="907"/>
            </a:xfrm>
            <a:prstGeom prst="ellipse">
              <a:avLst/>
            </a:prstGeom>
            <a:gradFill rotWithShape="1">
              <a:gsLst>
                <a:gs pos="0">
                  <a:schemeClr val="bg1"/>
                </a:gs>
                <a:gs pos="100000">
                  <a:srgbClr val="FF00FF"/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57869" name="Oval 77"/>
            <p:cNvSpPr>
              <a:spLocks noChangeArrowheads="1"/>
            </p:cNvSpPr>
            <p:nvPr userDrawn="1"/>
          </p:nvSpPr>
          <p:spPr bwMode="auto">
            <a:xfrm>
              <a:off x="3606" y="328"/>
              <a:ext cx="408" cy="408"/>
            </a:xfrm>
            <a:prstGeom prst="ellipse">
              <a:avLst/>
            </a:prstGeom>
            <a:gradFill rotWithShape="1">
              <a:gsLst>
                <a:gs pos="0">
                  <a:schemeClr val="bg1"/>
                </a:gs>
                <a:gs pos="100000">
                  <a:srgbClr val="3900C6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57870" name="Oval 78"/>
            <p:cNvSpPr>
              <a:spLocks noChangeArrowheads="1"/>
            </p:cNvSpPr>
            <p:nvPr userDrawn="1"/>
          </p:nvSpPr>
          <p:spPr bwMode="auto">
            <a:xfrm rot="-1983712">
              <a:off x="3439" y="171"/>
              <a:ext cx="499" cy="318"/>
            </a:xfrm>
            <a:prstGeom prst="ellipse">
              <a:avLst/>
            </a:prstGeom>
            <a:gradFill rotWithShape="1">
              <a:gsLst>
                <a:gs pos="0">
                  <a:srgbClr val="FFDDFF">
                    <a:alpha val="95000"/>
                  </a:srgbClr>
                </a:gs>
                <a:gs pos="100000">
                  <a:schemeClr val="bg1">
                    <a:alpha val="0"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</p:grp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78" r:id="rId1"/>
    <p:sldLayoutId id="2147483868" r:id="rId2"/>
    <p:sldLayoutId id="2147483869" r:id="rId3"/>
    <p:sldLayoutId id="2147483870" r:id="rId4"/>
    <p:sldLayoutId id="2147483871" r:id="rId5"/>
    <p:sldLayoutId id="2147483872" r:id="rId6"/>
    <p:sldLayoutId id="2147483873" r:id="rId7"/>
    <p:sldLayoutId id="2147483874" r:id="rId8"/>
    <p:sldLayoutId id="2147483875" r:id="rId9"/>
    <p:sldLayoutId id="2147483876" r:id="rId10"/>
    <p:sldLayoutId id="2147483877" r:id="rId11"/>
    <p:sldLayoutId id="2147484183" r:id="rId12"/>
  </p:sldLayoutIdLst>
  <p:txStyles>
    <p:titleStyle>
      <a:lvl1pPr algn="ctr" defTabSz="981527" rtl="0" fontAlgn="base" latinLnBrk="1">
        <a:spcBef>
          <a:spcPct val="0"/>
        </a:spcBef>
        <a:spcAft>
          <a:spcPct val="0"/>
        </a:spcAft>
        <a:defRPr kumimoji="1" sz="4700">
          <a:solidFill>
            <a:schemeClr val="tx2"/>
          </a:solidFill>
          <a:latin typeface="+mj-lt"/>
          <a:ea typeface="+mj-ea"/>
          <a:cs typeface="+mj-cs"/>
        </a:defRPr>
      </a:lvl1pPr>
      <a:lvl2pPr algn="ctr" defTabSz="981527" rtl="0" fontAlgn="base" latinLnBrk="1">
        <a:spcBef>
          <a:spcPct val="0"/>
        </a:spcBef>
        <a:spcAft>
          <a:spcPct val="0"/>
        </a:spcAft>
        <a:defRPr kumimoji="1" sz="4700">
          <a:solidFill>
            <a:schemeClr val="tx2"/>
          </a:solidFill>
          <a:latin typeface="굴림" pitchFamily="50" charset="-127"/>
          <a:ea typeface="굴림" pitchFamily="50" charset="-127"/>
        </a:defRPr>
      </a:lvl2pPr>
      <a:lvl3pPr algn="ctr" defTabSz="981527" rtl="0" fontAlgn="base" latinLnBrk="1">
        <a:spcBef>
          <a:spcPct val="0"/>
        </a:spcBef>
        <a:spcAft>
          <a:spcPct val="0"/>
        </a:spcAft>
        <a:defRPr kumimoji="1" sz="4700">
          <a:solidFill>
            <a:schemeClr val="tx2"/>
          </a:solidFill>
          <a:latin typeface="굴림" pitchFamily="50" charset="-127"/>
          <a:ea typeface="굴림" pitchFamily="50" charset="-127"/>
        </a:defRPr>
      </a:lvl3pPr>
      <a:lvl4pPr algn="ctr" defTabSz="981527" rtl="0" fontAlgn="base" latinLnBrk="1">
        <a:spcBef>
          <a:spcPct val="0"/>
        </a:spcBef>
        <a:spcAft>
          <a:spcPct val="0"/>
        </a:spcAft>
        <a:defRPr kumimoji="1" sz="4700">
          <a:solidFill>
            <a:schemeClr val="tx2"/>
          </a:solidFill>
          <a:latin typeface="굴림" pitchFamily="50" charset="-127"/>
          <a:ea typeface="굴림" pitchFamily="50" charset="-127"/>
        </a:defRPr>
      </a:lvl4pPr>
      <a:lvl5pPr algn="ctr" defTabSz="981527" rtl="0" fontAlgn="base" latinLnBrk="1">
        <a:spcBef>
          <a:spcPct val="0"/>
        </a:spcBef>
        <a:spcAft>
          <a:spcPct val="0"/>
        </a:spcAft>
        <a:defRPr kumimoji="1" sz="4700">
          <a:solidFill>
            <a:schemeClr val="tx2"/>
          </a:solidFill>
          <a:latin typeface="굴림" pitchFamily="50" charset="-127"/>
          <a:ea typeface="굴림" pitchFamily="50" charset="-127"/>
        </a:defRPr>
      </a:lvl5pPr>
      <a:lvl6pPr marL="454488" algn="ctr" defTabSz="981527" rtl="0" fontAlgn="base" latinLnBrk="1">
        <a:spcBef>
          <a:spcPct val="0"/>
        </a:spcBef>
        <a:spcAft>
          <a:spcPct val="0"/>
        </a:spcAft>
        <a:defRPr kumimoji="1" sz="4700">
          <a:solidFill>
            <a:schemeClr val="tx2"/>
          </a:solidFill>
          <a:latin typeface="굴림" pitchFamily="50" charset="-127"/>
          <a:ea typeface="굴림" pitchFamily="50" charset="-127"/>
        </a:defRPr>
      </a:lvl6pPr>
      <a:lvl7pPr marL="908945" algn="ctr" defTabSz="981527" rtl="0" fontAlgn="base" latinLnBrk="1">
        <a:spcBef>
          <a:spcPct val="0"/>
        </a:spcBef>
        <a:spcAft>
          <a:spcPct val="0"/>
        </a:spcAft>
        <a:defRPr kumimoji="1" sz="4700">
          <a:solidFill>
            <a:schemeClr val="tx2"/>
          </a:solidFill>
          <a:latin typeface="굴림" pitchFamily="50" charset="-127"/>
          <a:ea typeface="굴림" pitchFamily="50" charset="-127"/>
        </a:defRPr>
      </a:lvl7pPr>
      <a:lvl8pPr marL="1363412" algn="ctr" defTabSz="981527" rtl="0" fontAlgn="base" latinLnBrk="1">
        <a:spcBef>
          <a:spcPct val="0"/>
        </a:spcBef>
        <a:spcAft>
          <a:spcPct val="0"/>
        </a:spcAft>
        <a:defRPr kumimoji="1" sz="4700">
          <a:solidFill>
            <a:schemeClr val="tx2"/>
          </a:solidFill>
          <a:latin typeface="굴림" pitchFamily="50" charset="-127"/>
          <a:ea typeface="굴림" pitchFamily="50" charset="-127"/>
        </a:defRPr>
      </a:lvl8pPr>
      <a:lvl9pPr marL="1817867" algn="ctr" defTabSz="981527" rtl="0" fontAlgn="base" latinLnBrk="1">
        <a:spcBef>
          <a:spcPct val="0"/>
        </a:spcBef>
        <a:spcAft>
          <a:spcPct val="0"/>
        </a:spcAft>
        <a:defRPr kumimoji="1" sz="4700">
          <a:solidFill>
            <a:schemeClr val="tx2"/>
          </a:solidFill>
          <a:latin typeface="굴림" pitchFamily="50" charset="-127"/>
          <a:ea typeface="굴림" pitchFamily="50" charset="-127"/>
        </a:defRPr>
      </a:lvl9pPr>
    </p:titleStyle>
    <p:bodyStyle>
      <a:lvl1pPr marL="367677" indent="-367677" algn="l" defTabSz="981527" rtl="0" fontAlgn="base" latinLnBrk="1">
        <a:spcBef>
          <a:spcPct val="20000"/>
        </a:spcBef>
        <a:spcAft>
          <a:spcPct val="0"/>
        </a:spcAft>
        <a:buChar char="•"/>
        <a:defRPr kumimoji="1" sz="3500">
          <a:solidFill>
            <a:schemeClr val="tx1"/>
          </a:solidFill>
          <a:latin typeface="+mn-lt"/>
          <a:ea typeface="+mn-ea"/>
          <a:cs typeface="+mn-cs"/>
        </a:defRPr>
      </a:lvl1pPr>
      <a:lvl2pPr marL="798476" indent="-307733" algn="l" defTabSz="981527" rtl="0" fontAlgn="base" latinLnBrk="1">
        <a:spcBef>
          <a:spcPct val="20000"/>
        </a:spcBef>
        <a:spcAft>
          <a:spcPct val="0"/>
        </a:spcAft>
        <a:buChar char="–"/>
        <a:defRPr kumimoji="1" sz="3100">
          <a:solidFill>
            <a:schemeClr val="tx1"/>
          </a:solidFill>
          <a:latin typeface="+mn-lt"/>
          <a:ea typeface="+mn-ea"/>
        </a:defRPr>
      </a:lvl2pPr>
      <a:lvl3pPr marL="1226123" indent="-244606" algn="l" defTabSz="981527" rtl="0" fontAlgn="base" latinLnBrk="1">
        <a:spcBef>
          <a:spcPct val="20000"/>
        </a:spcBef>
        <a:spcAft>
          <a:spcPct val="0"/>
        </a:spcAft>
        <a:buChar char="•"/>
        <a:defRPr kumimoji="1" sz="2600">
          <a:solidFill>
            <a:schemeClr val="tx1"/>
          </a:solidFill>
          <a:latin typeface="+mn-lt"/>
          <a:ea typeface="+mn-ea"/>
        </a:defRPr>
      </a:lvl3pPr>
      <a:lvl4pPr marL="1716881" indent="-244606" algn="l" defTabSz="981527" rtl="0" fontAlgn="base" latinLnBrk="1">
        <a:spcBef>
          <a:spcPct val="20000"/>
        </a:spcBef>
        <a:spcAft>
          <a:spcPct val="0"/>
        </a:spcAft>
        <a:buChar char="–"/>
        <a:defRPr kumimoji="1" sz="2100">
          <a:solidFill>
            <a:schemeClr val="tx1"/>
          </a:solidFill>
          <a:latin typeface="+mn-lt"/>
          <a:ea typeface="+mn-ea"/>
        </a:defRPr>
      </a:lvl4pPr>
      <a:lvl5pPr marL="2207636" indent="-244606" algn="l" defTabSz="981527" rtl="0" fontAlgn="base" latinLnBrk="1">
        <a:spcBef>
          <a:spcPct val="20000"/>
        </a:spcBef>
        <a:spcAft>
          <a:spcPct val="0"/>
        </a:spcAft>
        <a:buChar char="»"/>
        <a:defRPr kumimoji="1" sz="2100">
          <a:solidFill>
            <a:schemeClr val="tx1"/>
          </a:solidFill>
          <a:latin typeface="+mn-lt"/>
          <a:ea typeface="+mn-ea"/>
        </a:defRPr>
      </a:lvl5pPr>
      <a:lvl6pPr marL="2662105" indent="-244606" algn="l" defTabSz="981527" rtl="0" fontAlgn="base" latinLnBrk="1">
        <a:spcBef>
          <a:spcPct val="20000"/>
        </a:spcBef>
        <a:spcAft>
          <a:spcPct val="0"/>
        </a:spcAft>
        <a:buChar char="»"/>
        <a:defRPr kumimoji="1" sz="2100">
          <a:solidFill>
            <a:schemeClr val="tx1"/>
          </a:solidFill>
          <a:latin typeface="+mn-lt"/>
          <a:ea typeface="+mn-ea"/>
        </a:defRPr>
      </a:lvl6pPr>
      <a:lvl7pPr marL="3116602" indent="-244606" algn="l" defTabSz="981527" rtl="0" fontAlgn="base" latinLnBrk="1">
        <a:spcBef>
          <a:spcPct val="20000"/>
        </a:spcBef>
        <a:spcAft>
          <a:spcPct val="0"/>
        </a:spcAft>
        <a:buChar char="»"/>
        <a:defRPr kumimoji="1" sz="2100">
          <a:solidFill>
            <a:schemeClr val="tx1"/>
          </a:solidFill>
          <a:latin typeface="+mn-lt"/>
          <a:ea typeface="+mn-ea"/>
        </a:defRPr>
      </a:lvl7pPr>
      <a:lvl8pPr marL="3571054" indent="-244606" algn="l" defTabSz="981527" rtl="0" fontAlgn="base" latinLnBrk="1">
        <a:spcBef>
          <a:spcPct val="20000"/>
        </a:spcBef>
        <a:spcAft>
          <a:spcPct val="0"/>
        </a:spcAft>
        <a:buChar char="»"/>
        <a:defRPr kumimoji="1" sz="2100">
          <a:solidFill>
            <a:schemeClr val="tx1"/>
          </a:solidFill>
          <a:latin typeface="+mn-lt"/>
          <a:ea typeface="+mn-ea"/>
        </a:defRPr>
      </a:lvl8pPr>
      <a:lvl9pPr marL="4025532" indent="-244606" algn="l" defTabSz="981527" rtl="0" fontAlgn="base" latinLnBrk="1">
        <a:spcBef>
          <a:spcPct val="20000"/>
        </a:spcBef>
        <a:spcAft>
          <a:spcPct val="0"/>
        </a:spcAft>
        <a:buChar char="»"/>
        <a:defRPr kumimoji="1" sz="2100">
          <a:solidFill>
            <a:schemeClr val="tx1"/>
          </a:solidFill>
          <a:latin typeface="+mn-lt"/>
          <a:ea typeface="+mn-ea"/>
        </a:defRPr>
      </a:lvl9pPr>
    </p:bodyStyle>
    <p:otherStyle>
      <a:defPPr>
        <a:defRPr lang="ko-KR"/>
      </a:defPPr>
      <a:lvl1pPr marL="0" algn="l" defTabSz="908945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4488" algn="l" defTabSz="908945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08945" algn="l" defTabSz="908945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63412" algn="l" defTabSz="908945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17867" algn="l" defTabSz="908945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72338" algn="l" defTabSz="908945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26806" algn="l" defTabSz="908945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181264" algn="l" defTabSz="908945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35747" algn="l" defTabSz="908945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5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23330" name="Picture 2" descr="blue"/>
          <p:cNvPicPr>
            <a:picLocks noChangeAspect="1" noChangeArrowheads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xmlns=""/>
              </a:ext>
            </a:extLst>
          </a:blip>
          <a:srcRect/>
          <a:stretch>
            <a:fillRect/>
          </a:stretch>
        </p:blipFill>
        <p:spPr bwMode="auto">
          <a:xfrm>
            <a:off x="0" y="111"/>
            <a:ext cx="10668000" cy="1152525"/>
          </a:xfrm>
          <a:prstGeom prst="rect">
            <a:avLst/>
          </a:prstGeom>
          <a:noFill/>
        </p:spPr>
      </p:pic>
      <p:sp>
        <p:nvSpPr>
          <p:cNvPr id="1123331" name="Rectangle 3"/>
          <p:cNvSpPr>
            <a:spLocks noChangeArrowheads="1"/>
          </p:cNvSpPr>
          <p:nvPr/>
        </p:nvSpPr>
        <p:spPr bwMode="auto">
          <a:xfrm>
            <a:off x="0" y="7104062"/>
            <a:ext cx="10668000" cy="336551"/>
          </a:xfrm>
          <a:prstGeom prst="rect">
            <a:avLst/>
          </a:prstGeom>
          <a:solidFill>
            <a:srgbClr val="B2B2B2"/>
          </a:solidFill>
          <a:ln w="9525">
            <a:noFill/>
            <a:miter lim="800000"/>
            <a:headEnd/>
            <a:tailEnd/>
          </a:ln>
          <a:effectLst/>
        </p:spPr>
        <p:txBody>
          <a:bodyPr wrap="none" lIns="90893" tIns="45454" rIns="90893" bIns="45454" anchor="ctr"/>
          <a:lstStyle/>
          <a:p>
            <a:endParaRPr lang="ko-KR" altLang="en-US"/>
          </a:p>
        </p:txBody>
      </p:sp>
      <p:grpSp>
        <p:nvGrpSpPr>
          <p:cNvPr id="1123332" name="Group 4"/>
          <p:cNvGrpSpPr>
            <a:grpSpLocks/>
          </p:cNvGrpSpPr>
          <p:nvPr/>
        </p:nvGrpSpPr>
        <p:grpSpPr bwMode="auto">
          <a:xfrm rot="-2166924">
            <a:off x="698518" y="-3092440"/>
            <a:ext cx="11991975" cy="5667375"/>
            <a:chOff x="266" y="453"/>
            <a:chExt cx="6490" cy="1666"/>
          </a:xfrm>
        </p:grpSpPr>
        <p:sp>
          <p:nvSpPr>
            <p:cNvPr id="1123333" name="Freeform 5"/>
            <p:cNvSpPr>
              <a:spLocks/>
            </p:cNvSpPr>
            <p:nvPr userDrawn="1"/>
          </p:nvSpPr>
          <p:spPr bwMode="auto">
            <a:xfrm>
              <a:off x="266" y="570"/>
              <a:ext cx="4772" cy="1549"/>
            </a:xfrm>
            <a:custGeom>
              <a:avLst/>
              <a:gdLst/>
              <a:ahLst/>
              <a:cxnLst>
                <a:cxn ang="0">
                  <a:pos x="4772" y="2929"/>
                </a:cxn>
                <a:cxn ang="0">
                  <a:pos x="4719" y="2956"/>
                </a:cxn>
                <a:cxn ang="0">
                  <a:pos x="4658" y="2985"/>
                </a:cxn>
                <a:cxn ang="0">
                  <a:pos x="4574" y="3017"/>
                </a:cxn>
                <a:cxn ang="0">
                  <a:pos x="4472" y="3048"/>
                </a:cxn>
                <a:cxn ang="0">
                  <a:pos x="4351" y="3076"/>
                </a:cxn>
                <a:cxn ang="0">
                  <a:pos x="4215" y="3093"/>
                </a:cxn>
                <a:cxn ang="0">
                  <a:pos x="4141" y="3097"/>
                </a:cxn>
                <a:cxn ang="0">
                  <a:pos x="4065" y="3097"/>
                </a:cxn>
                <a:cxn ang="0">
                  <a:pos x="3984" y="3092"/>
                </a:cxn>
                <a:cxn ang="0">
                  <a:pos x="3902" y="3082"/>
                </a:cxn>
                <a:cxn ang="0">
                  <a:pos x="3818" y="3066"/>
                </a:cxn>
                <a:cxn ang="0">
                  <a:pos x="3730" y="3045"/>
                </a:cxn>
                <a:cxn ang="0">
                  <a:pos x="3640" y="3016"/>
                </a:cxn>
                <a:cxn ang="0">
                  <a:pos x="3548" y="2980"/>
                </a:cxn>
                <a:cxn ang="0">
                  <a:pos x="3455" y="2937"/>
                </a:cxn>
                <a:cxn ang="0">
                  <a:pos x="3361" y="2885"/>
                </a:cxn>
                <a:cxn ang="0">
                  <a:pos x="3265" y="2824"/>
                </a:cxn>
                <a:cxn ang="0">
                  <a:pos x="3169" y="2754"/>
                </a:cxn>
                <a:cxn ang="0">
                  <a:pos x="3072" y="2673"/>
                </a:cxn>
                <a:cxn ang="0">
                  <a:pos x="2974" y="2583"/>
                </a:cxn>
                <a:cxn ang="0">
                  <a:pos x="2876" y="2481"/>
                </a:cxn>
                <a:cxn ang="0">
                  <a:pos x="2778" y="2367"/>
                </a:cxn>
                <a:cxn ang="0">
                  <a:pos x="2681" y="2241"/>
                </a:cxn>
                <a:cxn ang="0">
                  <a:pos x="2583" y="2102"/>
                </a:cxn>
                <a:cxn ang="0">
                  <a:pos x="2488" y="1960"/>
                </a:cxn>
                <a:cxn ang="0">
                  <a:pos x="2303" y="1695"/>
                </a:cxn>
                <a:cxn ang="0">
                  <a:pos x="2125" y="1456"/>
                </a:cxn>
                <a:cxn ang="0">
                  <a:pos x="1953" y="1240"/>
                </a:cxn>
                <a:cxn ang="0">
                  <a:pos x="1788" y="1046"/>
                </a:cxn>
                <a:cxn ang="0">
                  <a:pos x="1628" y="873"/>
                </a:cxn>
                <a:cxn ang="0">
                  <a:pos x="1471" y="720"/>
                </a:cxn>
                <a:cxn ang="0">
                  <a:pos x="1317" y="584"/>
                </a:cxn>
                <a:cxn ang="0">
                  <a:pos x="1166" y="466"/>
                </a:cxn>
                <a:cxn ang="0">
                  <a:pos x="1014" y="365"/>
                </a:cxn>
                <a:cxn ang="0">
                  <a:pos x="865" y="277"/>
                </a:cxn>
                <a:cxn ang="0">
                  <a:pos x="713" y="203"/>
                </a:cxn>
                <a:cxn ang="0">
                  <a:pos x="560" y="140"/>
                </a:cxn>
                <a:cxn ang="0">
                  <a:pos x="405" y="90"/>
                </a:cxn>
                <a:cxn ang="0">
                  <a:pos x="247" y="48"/>
                </a:cxn>
                <a:cxn ang="0">
                  <a:pos x="84" y="14"/>
                </a:cxn>
              </a:cxnLst>
              <a:rect l="0" t="0" r="r" b="b"/>
              <a:pathLst>
                <a:path w="4772" h="3097">
                  <a:moveTo>
                    <a:pt x="4772" y="2929"/>
                  </a:moveTo>
                  <a:lnTo>
                    <a:pt x="4772" y="2929"/>
                  </a:lnTo>
                  <a:lnTo>
                    <a:pt x="4758" y="2937"/>
                  </a:lnTo>
                  <a:lnTo>
                    <a:pt x="4719" y="2956"/>
                  </a:lnTo>
                  <a:lnTo>
                    <a:pt x="4691" y="2971"/>
                  </a:lnTo>
                  <a:lnTo>
                    <a:pt x="4658" y="2985"/>
                  </a:lnTo>
                  <a:lnTo>
                    <a:pt x="4619" y="3001"/>
                  </a:lnTo>
                  <a:lnTo>
                    <a:pt x="4574" y="3017"/>
                  </a:lnTo>
                  <a:lnTo>
                    <a:pt x="4526" y="3034"/>
                  </a:lnTo>
                  <a:lnTo>
                    <a:pt x="4472" y="3048"/>
                  </a:lnTo>
                  <a:lnTo>
                    <a:pt x="4413" y="3063"/>
                  </a:lnTo>
                  <a:lnTo>
                    <a:pt x="4351" y="3076"/>
                  </a:lnTo>
                  <a:lnTo>
                    <a:pt x="4286" y="3085"/>
                  </a:lnTo>
                  <a:lnTo>
                    <a:pt x="4215" y="3093"/>
                  </a:lnTo>
                  <a:lnTo>
                    <a:pt x="4179" y="3095"/>
                  </a:lnTo>
                  <a:lnTo>
                    <a:pt x="4141" y="3097"/>
                  </a:lnTo>
                  <a:lnTo>
                    <a:pt x="4104" y="3097"/>
                  </a:lnTo>
                  <a:lnTo>
                    <a:pt x="4065" y="3097"/>
                  </a:lnTo>
                  <a:lnTo>
                    <a:pt x="4025" y="3095"/>
                  </a:lnTo>
                  <a:lnTo>
                    <a:pt x="3984" y="3092"/>
                  </a:lnTo>
                  <a:lnTo>
                    <a:pt x="3944" y="3087"/>
                  </a:lnTo>
                  <a:lnTo>
                    <a:pt x="3902" y="3082"/>
                  </a:lnTo>
                  <a:lnTo>
                    <a:pt x="3859" y="3076"/>
                  </a:lnTo>
                  <a:lnTo>
                    <a:pt x="3818" y="3066"/>
                  </a:lnTo>
                  <a:lnTo>
                    <a:pt x="3773" y="3056"/>
                  </a:lnTo>
                  <a:lnTo>
                    <a:pt x="3730" y="3045"/>
                  </a:lnTo>
                  <a:lnTo>
                    <a:pt x="3684" y="3032"/>
                  </a:lnTo>
                  <a:lnTo>
                    <a:pt x="3640" y="3016"/>
                  </a:lnTo>
                  <a:lnTo>
                    <a:pt x="3594" y="3000"/>
                  </a:lnTo>
                  <a:lnTo>
                    <a:pt x="3548" y="2980"/>
                  </a:lnTo>
                  <a:lnTo>
                    <a:pt x="3503" y="2959"/>
                  </a:lnTo>
                  <a:lnTo>
                    <a:pt x="3455" y="2937"/>
                  </a:lnTo>
                  <a:lnTo>
                    <a:pt x="3408" y="2912"/>
                  </a:lnTo>
                  <a:lnTo>
                    <a:pt x="3361" y="2885"/>
                  </a:lnTo>
                  <a:lnTo>
                    <a:pt x="3314" y="2856"/>
                  </a:lnTo>
                  <a:lnTo>
                    <a:pt x="3265" y="2824"/>
                  </a:lnTo>
                  <a:lnTo>
                    <a:pt x="3218" y="2790"/>
                  </a:lnTo>
                  <a:lnTo>
                    <a:pt x="3169" y="2754"/>
                  </a:lnTo>
                  <a:lnTo>
                    <a:pt x="3121" y="2715"/>
                  </a:lnTo>
                  <a:lnTo>
                    <a:pt x="3072" y="2673"/>
                  </a:lnTo>
                  <a:lnTo>
                    <a:pt x="3024" y="2630"/>
                  </a:lnTo>
                  <a:lnTo>
                    <a:pt x="2974" y="2583"/>
                  </a:lnTo>
                  <a:lnTo>
                    <a:pt x="2925" y="2533"/>
                  </a:lnTo>
                  <a:lnTo>
                    <a:pt x="2876" y="2481"/>
                  </a:lnTo>
                  <a:lnTo>
                    <a:pt x="2828" y="2425"/>
                  </a:lnTo>
                  <a:lnTo>
                    <a:pt x="2778" y="2367"/>
                  </a:lnTo>
                  <a:lnTo>
                    <a:pt x="2729" y="2305"/>
                  </a:lnTo>
                  <a:lnTo>
                    <a:pt x="2681" y="2241"/>
                  </a:lnTo>
                  <a:lnTo>
                    <a:pt x="2632" y="2173"/>
                  </a:lnTo>
                  <a:lnTo>
                    <a:pt x="2583" y="2102"/>
                  </a:lnTo>
                  <a:lnTo>
                    <a:pt x="2583" y="2102"/>
                  </a:lnTo>
                  <a:lnTo>
                    <a:pt x="2488" y="1960"/>
                  </a:lnTo>
                  <a:lnTo>
                    <a:pt x="2395" y="1824"/>
                  </a:lnTo>
                  <a:lnTo>
                    <a:pt x="2303" y="1695"/>
                  </a:lnTo>
                  <a:lnTo>
                    <a:pt x="2213" y="1572"/>
                  </a:lnTo>
                  <a:lnTo>
                    <a:pt x="2125" y="1456"/>
                  </a:lnTo>
                  <a:lnTo>
                    <a:pt x="2038" y="1345"/>
                  </a:lnTo>
                  <a:lnTo>
                    <a:pt x="1953" y="1240"/>
                  </a:lnTo>
                  <a:lnTo>
                    <a:pt x="1870" y="1140"/>
                  </a:lnTo>
                  <a:lnTo>
                    <a:pt x="1788" y="1046"/>
                  </a:lnTo>
                  <a:lnTo>
                    <a:pt x="1707" y="957"/>
                  </a:lnTo>
                  <a:lnTo>
                    <a:pt x="1628" y="873"/>
                  </a:lnTo>
                  <a:lnTo>
                    <a:pt x="1549" y="794"/>
                  </a:lnTo>
                  <a:lnTo>
                    <a:pt x="1471" y="720"/>
                  </a:lnTo>
                  <a:lnTo>
                    <a:pt x="1394" y="649"/>
                  </a:lnTo>
                  <a:lnTo>
                    <a:pt x="1317" y="584"/>
                  </a:lnTo>
                  <a:lnTo>
                    <a:pt x="1241" y="523"/>
                  </a:lnTo>
                  <a:lnTo>
                    <a:pt x="1166" y="466"/>
                  </a:lnTo>
                  <a:lnTo>
                    <a:pt x="1089" y="413"/>
                  </a:lnTo>
                  <a:lnTo>
                    <a:pt x="1014" y="365"/>
                  </a:lnTo>
                  <a:lnTo>
                    <a:pt x="940" y="319"/>
                  </a:lnTo>
                  <a:lnTo>
                    <a:pt x="865" y="277"/>
                  </a:lnTo>
                  <a:lnTo>
                    <a:pt x="790" y="239"/>
                  </a:lnTo>
                  <a:lnTo>
                    <a:pt x="713" y="203"/>
                  </a:lnTo>
                  <a:lnTo>
                    <a:pt x="637" y="171"/>
                  </a:lnTo>
                  <a:lnTo>
                    <a:pt x="560" y="140"/>
                  </a:lnTo>
                  <a:lnTo>
                    <a:pt x="484" y="114"/>
                  </a:lnTo>
                  <a:lnTo>
                    <a:pt x="405" y="90"/>
                  </a:lnTo>
                  <a:lnTo>
                    <a:pt x="327" y="67"/>
                  </a:lnTo>
                  <a:lnTo>
                    <a:pt x="247" y="48"/>
                  </a:lnTo>
                  <a:lnTo>
                    <a:pt x="166" y="30"/>
                  </a:lnTo>
                  <a:lnTo>
                    <a:pt x="84" y="14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123334" name="Freeform 6"/>
            <p:cNvSpPr>
              <a:spLocks/>
            </p:cNvSpPr>
            <p:nvPr userDrawn="1"/>
          </p:nvSpPr>
          <p:spPr bwMode="auto">
            <a:xfrm>
              <a:off x="275" y="591"/>
              <a:ext cx="4814" cy="1515"/>
            </a:xfrm>
            <a:custGeom>
              <a:avLst/>
              <a:gdLst/>
              <a:ahLst/>
              <a:cxnLst>
                <a:cxn ang="0">
                  <a:pos x="4814" y="2845"/>
                </a:cxn>
                <a:cxn ang="0">
                  <a:pos x="4763" y="2874"/>
                </a:cxn>
                <a:cxn ang="0">
                  <a:pos x="4701" y="2904"/>
                </a:cxn>
                <a:cxn ang="0">
                  <a:pos x="4618" y="2938"/>
                </a:cxn>
                <a:cxn ang="0">
                  <a:pos x="4517" y="2972"/>
                </a:cxn>
                <a:cxn ang="0">
                  <a:pos x="4396" y="3001"/>
                </a:cxn>
                <a:cxn ang="0">
                  <a:pos x="4260" y="3021"/>
                </a:cxn>
                <a:cxn ang="0">
                  <a:pos x="4186" y="3027"/>
                </a:cxn>
                <a:cxn ang="0">
                  <a:pos x="4110" y="3029"/>
                </a:cxn>
                <a:cxn ang="0">
                  <a:pos x="4031" y="3025"/>
                </a:cxn>
                <a:cxn ang="0">
                  <a:pos x="3948" y="3016"/>
                </a:cxn>
                <a:cxn ang="0">
                  <a:pos x="3863" y="3003"/>
                </a:cxn>
                <a:cxn ang="0">
                  <a:pos x="3774" y="2983"/>
                </a:cxn>
                <a:cxn ang="0">
                  <a:pos x="3684" y="2956"/>
                </a:cxn>
                <a:cxn ang="0">
                  <a:pos x="3592" y="2922"/>
                </a:cxn>
                <a:cxn ang="0">
                  <a:pos x="3499" y="2880"/>
                </a:cxn>
                <a:cxn ang="0">
                  <a:pos x="3403" y="2830"/>
                </a:cxn>
                <a:cxn ang="0">
                  <a:pos x="3308" y="2770"/>
                </a:cxn>
                <a:cxn ang="0">
                  <a:pos x="3209" y="2703"/>
                </a:cxn>
                <a:cxn ang="0">
                  <a:pos x="3110" y="2623"/>
                </a:cxn>
                <a:cxn ang="0">
                  <a:pos x="3012" y="2535"/>
                </a:cxn>
                <a:cxn ang="0">
                  <a:pos x="2913" y="2433"/>
                </a:cxn>
                <a:cxn ang="0">
                  <a:pos x="2813" y="2321"/>
                </a:cxn>
                <a:cxn ang="0">
                  <a:pos x="2713" y="2197"/>
                </a:cxn>
                <a:cxn ang="0">
                  <a:pos x="2615" y="2058"/>
                </a:cxn>
                <a:cxn ang="0">
                  <a:pos x="2516" y="1918"/>
                </a:cxn>
                <a:cxn ang="0">
                  <a:pos x="2327" y="1656"/>
                </a:cxn>
                <a:cxn ang="0">
                  <a:pos x="2145" y="1419"/>
                </a:cxn>
                <a:cxn ang="0">
                  <a:pos x="1972" y="1206"/>
                </a:cxn>
                <a:cxn ang="0">
                  <a:pos x="1802" y="1014"/>
                </a:cxn>
                <a:cxn ang="0">
                  <a:pos x="1640" y="842"/>
                </a:cxn>
                <a:cxn ang="0">
                  <a:pos x="1480" y="692"/>
                </a:cxn>
                <a:cxn ang="0">
                  <a:pos x="1325" y="560"/>
                </a:cxn>
                <a:cxn ang="0">
                  <a:pos x="1172" y="444"/>
                </a:cxn>
                <a:cxn ang="0">
                  <a:pos x="1019" y="343"/>
                </a:cxn>
                <a:cxn ang="0">
                  <a:pos x="868" y="260"/>
                </a:cxn>
                <a:cxn ang="0">
                  <a:pos x="715" y="188"/>
                </a:cxn>
                <a:cxn ang="0">
                  <a:pos x="563" y="129"/>
                </a:cxn>
                <a:cxn ang="0">
                  <a:pos x="406" y="80"/>
                </a:cxn>
                <a:cxn ang="0">
                  <a:pos x="247" y="42"/>
                </a:cxn>
                <a:cxn ang="0">
                  <a:pos x="84" y="11"/>
                </a:cxn>
              </a:cxnLst>
              <a:rect l="0" t="0" r="r" b="b"/>
              <a:pathLst>
                <a:path w="4814" h="3029">
                  <a:moveTo>
                    <a:pt x="4814" y="2845"/>
                  </a:moveTo>
                  <a:lnTo>
                    <a:pt x="4814" y="2845"/>
                  </a:lnTo>
                  <a:lnTo>
                    <a:pt x="4801" y="2853"/>
                  </a:lnTo>
                  <a:lnTo>
                    <a:pt x="4763" y="2874"/>
                  </a:lnTo>
                  <a:lnTo>
                    <a:pt x="4735" y="2888"/>
                  </a:lnTo>
                  <a:lnTo>
                    <a:pt x="4701" y="2904"/>
                  </a:lnTo>
                  <a:lnTo>
                    <a:pt x="4663" y="2921"/>
                  </a:lnTo>
                  <a:lnTo>
                    <a:pt x="4618" y="2938"/>
                  </a:lnTo>
                  <a:lnTo>
                    <a:pt x="4570" y="2954"/>
                  </a:lnTo>
                  <a:lnTo>
                    <a:pt x="4517" y="2972"/>
                  </a:lnTo>
                  <a:lnTo>
                    <a:pt x="4459" y="2987"/>
                  </a:lnTo>
                  <a:lnTo>
                    <a:pt x="4396" y="3001"/>
                  </a:lnTo>
                  <a:lnTo>
                    <a:pt x="4331" y="3013"/>
                  </a:lnTo>
                  <a:lnTo>
                    <a:pt x="4260" y="3021"/>
                  </a:lnTo>
                  <a:lnTo>
                    <a:pt x="4224" y="3024"/>
                  </a:lnTo>
                  <a:lnTo>
                    <a:pt x="4186" y="3027"/>
                  </a:lnTo>
                  <a:lnTo>
                    <a:pt x="4149" y="3027"/>
                  </a:lnTo>
                  <a:lnTo>
                    <a:pt x="4110" y="3029"/>
                  </a:lnTo>
                  <a:lnTo>
                    <a:pt x="4071" y="3027"/>
                  </a:lnTo>
                  <a:lnTo>
                    <a:pt x="4031" y="3025"/>
                  </a:lnTo>
                  <a:lnTo>
                    <a:pt x="3989" y="3021"/>
                  </a:lnTo>
                  <a:lnTo>
                    <a:pt x="3948" y="3016"/>
                  </a:lnTo>
                  <a:lnTo>
                    <a:pt x="3906" y="3011"/>
                  </a:lnTo>
                  <a:lnTo>
                    <a:pt x="3863" y="3003"/>
                  </a:lnTo>
                  <a:lnTo>
                    <a:pt x="3818" y="2993"/>
                  </a:lnTo>
                  <a:lnTo>
                    <a:pt x="3774" y="2983"/>
                  </a:lnTo>
                  <a:lnTo>
                    <a:pt x="3730" y="2971"/>
                  </a:lnTo>
                  <a:lnTo>
                    <a:pt x="3684" y="2956"/>
                  </a:lnTo>
                  <a:lnTo>
                    <a:pt x="3639" y="2940"/>
                  </a:lnTo>
                  <a:lnTo>
                    <a:pt x="3592" y="2922"/>
                  </a:lnTo>
                  <a:lnTo>
                    <a:pt x="3546" y="2903"/>
                  </a:lnTo>
                  <a:lnTo>
                    <a:pt x="3499" y="2880"/>
                  </a:lnTo>
                  <a:lnTo>
                    <a:pt x="3452" y="2856"/>
                  </a:lnTo>
                  <a:lnTo>
                    <a:pt x="3403" y="2830"/>
                  </a:lnTo>
                  <a:lnTo>
                    <a:pt x="3356" y="2801"/>
                  </a:lnTo>
                  <a:lnTo>
                    <a:pt x="3308" y="2770"/>
                  </a:lnTo>
                  <a:lnTo>
                    <a:pt x="3259" y="2738"/>
                  </a:lnTo>
                  <a:lnTo>
                    <a:pt x="3209" y="2703"/>
                  </a:lnTo>
                  <a:lnTo>
                    <a:pt x="3160" y="2664"/>
                  </a:lnTo>
                  <a:lnTo>
                    <a:pt x="3110" y="2623"/>
                  </a:lnTo>
                  <a:lnTo>
                    <a:pt x="3062" y="2580"/>
                  </a:lnTo>
                  <a:lnTo>
                    <a:pt x="3012" y="2535"/>
                  </a:lnTo>
                  <a:lnTo>
                    <a:pt x="2962" y="2485"/>
                  </a:lnTo>
                  <a:lnTo>
                    <a:pt x="2913" y="2433"/>
                  </a:lnTo>
                  <a:lnTo>
                    <a:pt x="2863" y="2378"/>
                  </a:lnTo>
                  <a:lnTo>
                    <a:pt x="2813" y="2321"/>
                  </a:lnTo>
                  <a:lnTo>
                    <a:pt x="2763" y="2260"/>
                  </a:lnTo>
                  <a:lnTo>
                    <a:pt x="2713" y="2197"/>
                  </a:lnTo>
                  <a:lnTo>
                    <a:pt x="2663" y="2129"/>
                  </a:lnTo>
                  <a:lnTo>
                    <a:pt x="2615" y="2058"/>
                  </a:lnTo>
                  <a:lnTo>
                    <a:pt x="2615" y="2058"/>
                  </a:lnTo>
                  <a:lnTo>
                    <a:pt x="2516" y="1918"/>
                  </a:lnTo>
                  <a:lnTo>
                    <a:pt x="2420" y="1784"/>
                  </a:lnTo>
                  <a:lnTo>
                    <a:pt x="2327" y="1656"/>
                  </a:lnTo>
                  <a:lnTo>
                    <a:pt x="2236" y="1535"/>
                  </a:lnTo>
                  <a:lnTo>
                    <a:pt x="2145" y="1419"/>
                  </a:lnTo>
                  <a:lnTo>
                    <a:pt x="2058" y="1309"/>
                  </a:lnTo>
                  <a:lnTo>
                    <a:pt x="1972" y="1206"/>
                  </a:lnTo>
                  <a:lnTo>
                    <a:pt x="1887" y="1107"/>
                  </a:lnTo>
                  <a:lnTo>
                    <a:pt x="1802" y="1014"/>
                  </a:lnTo>
                  <a:lnTo>
                    <a:pt x="1721" y="925"/>
                  </a:lnTo>
                  <a:lnTo>
                    <a:pt x="1640" y="842"/>
                  </a:lnTo>
                  <a:lnTo>
                    <a:pt x="1559" y="765"/>
                  </a:lnTo>
                  <a:lnTo>
                    <a:pt x="1480" y="692"/>
                  </a:lnTo>
                  <a:lnTo>
                    <a:pt x="1403" y="623"/>
                  </a:lnTo>
                  <a:lnTo>
                    <a:pt x="1325" y="560"/>
                  </a:lnTo>
                  <a:lnTo>
                    <a:pt x="1248" y="499"/>
                  </a:lnTo>
                  <a:lnTo>
                    <a:pt x="1172" y="444"/>
                  </a:lnTo>
                  <a:lnTo>
                    <a:pt x="1096" y="392"/>
                  </a:lnTo>
                  <a:lnTo>
                    <a:pt x="1019" y="343"/>
                  </a:lnTo>
                  <a:lnTo>
                    <a:pt x="944" y="300"/>
                  </a:lnTo>
                  <a:lnTo>
                    <a:pt x="868" y="260"/>
                  </a:lnTo>
                  <a:lnTo>
                    <a:pt x="792" y="222"/>
                  </a:lnTo>
                  <a:lnTo>
                    <a:pt x="715" y="188"/>
                  </a:lnTo>
                  <a:lnTo>
                    <a:pt x="639" y="158"/>
                  </a:lnTo>
                  <a:lnTo>
                    <a:pt x="563" y="129"/>
                  </a:lnTo>
                  <a:lnTo>
                    <a:pt x="485" y="103"/>
                  </a:lnTo>
                  <a:lnTo>
                    <a:pt x="406" y="80"/>
                  </a:lnTo>
                  <a:lnTo>
                    <a:pt x="327" y="61"/>
                  </a:lnTo>
                  <a:lnTo>
                    <a:pt x="247" y="42"/>
                  </a:lnTo>
                  <a:lnTo>
                    <a:pt x="165" y="25"/>
                  </a:lnTo>
                  <a:lnTo>
                    <a:pt x="84" y="11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123335" name="Freeform 7"/>
            <p:cNvSpPr>
              <a:spLocks/>
            </p:cNvSpPr>
            <p:nvPr userDrawn="1"/>
          </p:nvSpPr>
          <p:spPr bwMode="auto">
            <a:xfrm>
              <a:off x="284" y="611"/>
              <a:ext cx="4856" cy="1481"/>
            </a:xfrm>
            <a:custGeom>
              <a:avLst/>
              <a:gdLst/>
              <a:ahLst/>
              <a:cxnLst>
                <a:cxn ang="0">
                  <a:pos x="4856" y="2763"/>
                </a:cxn>
                <a:cxn ang="0">
                  <a:pos x="4805" y="2793"/>
                </a:cxn>
                <a:cxn ang="0">
                  <a:pos x="4745" y="2824"/>
                </a:cxn>
                <a:cxn ang="0">
                  <a:pos x="4662" y="2860"/>
                </a:cxn>
                <a:cxn ang="0">
                  <a:pos x="4561" y="2897"/>
                </a:cxn>
                <a:cxn ang="0">
                  <a:pos x="4441" y="2927"/>
                </a:cxn>
                <a:cxn ang="0">
                  <a:pos x="4305" y="2952"/>
                </a:cxn>
                <a:cxn ang="0">
                  <a:pos x="4232" y="2958"/>
                </a:cxn>
                <a:cxn ang="0">
                  <a:pos x="4155" y="2961"/>
                </a:cxn>
                <a:cxn ang="0">
                  <a:pos x="4076" y="2960"/>
                </a:cxn>
                <a:cxn ang="0">
                  <a:pos x="3993" y="2953"/>
                </a:cxn>
                <a:cxn ang="0">
                  <a:pos x="3907" y="2940"/>
                </a:cxn>
                <a:cxn ang="0">
                  <a:pos x="3819" y="2923"/>
                </a:cxn>
                <a:cxn ang="0">
                  <a:pos x="3729" y="2897"/>
                </a:cxn>
                <a:cxn ang="0">
                  <a:pos x="3636" y="2864"/>
                </a:cxn>
                <a:cxn ang="0">
                  <a:pos x="3541" y="2824"/>
                </a:cxn>
                <a:cxn ang="0">
                  <a:pos x="3446" y="2776"/>
                </a:cxn>
                <a:cxn ang="0">
                  <a:pos x="3348" y="2719"/>
                </a:cxn>
                <a:cxn ang="0">
                  <a:pos x="3250" y="2651"/>
                </a:cxn>
                <a:cxn ang="0">
                  <a:pos x="3150" y="2574"/>
                </a:cxn>
                <a:cxn ang="0">
                  <a:pos x="3050" y="2487"/>
                </a:cxn>
                <a:cxn ang="0">
                  <a:pos x="2949" y="2388"/>
                </a:cxn>
                <a:cxn ang="0">
                  <a:pos x="2847" y="2277"/>
                </a:cxn>
                <a:cxn ang="0">
                  <a:pos x="2746" y="2154"/>
                </a:cxn>
                <a:cxn ang="0">
                  <a:pos x="2645" y="2018"/>
                </a:cxn>
                <a:cxn ang="0">
                  <a:pos x="2545" y="1878"/>
                </a:cxn>
                <a:cxn ang="0">
                  <a:pos x="2352" y="1618"/>
                </a:cxn>
                <a:cxn ang="0">
                  <a:pos x="2167" y="1384"/>
                </a:cxn>
                <a:cxn ang="0">
                  <a:pos x="1989" y="1172"/>
                </a:cxn>
                <a:cxn ang="0">
                  <a:pos x="1818" y="983"/>
                </a:cxn>
                <a:cxn ang="0">
                  <a:pos x="1652" y="815"/>
                </a:cxn>
                <a:cxn ang="0">
                  <a:pos x="1491" y="667"/>
                </a:cxn>
                <a:cxn ang="0">
                  <a:pos x="1334" y="536"/>
                </a:cxn>
                <a:cxn ang="0">
                  <a:pos x="1178" y="423"/>
                </a:cxn>
                <a:cxn ang="0">
                  <a:pos x="1024" y="326"/>
                </a:cxn>
                <a:cxn ang="0">
                  <a:pos x="872" y="245"/>
                </a:cxn>
                <a:cxn ang="0">
                  <a:pos x="719" y="176"/>
                </a:cxn>
                <a:cxn ang="0">
                  <a:pos x="565" y="119"/>
                </a:cxn>
                <a:cxn ang="0">
                  <a:pos x="408" y="74"/>
                </a:cxn>
                <a:cxn ang="0">
                  <a:pos x="248" y="39"/>
                </a:cxn>
                <a:cxn ang="0">
                  <a:pos x="83" y="11"/>
                </a:cxn>
              </a:cxnLst>
              <a:rect l="0" t="0" r="r" b="b"/>
              <a:pathLst>
                <a:path w="4856" h="2961">
                  <a:moveTo>
                    <a:pt x="4856" y="2763"/>
                  </a:moveTo>
                  <a:lnTo>
                    <a:pt x="4856" y="2763"/>
                  </a:lnTo>
                  <a:lnTo>
                    <a:pt x="4844" y="2771"/>
                  </a:lnTo>
                  <a:lnTo>
                    <a:pt x="4805" y="2793"/>
                  </a:lnTo>
                  <a:lnTo>
                    <a:pt x="4777" y="2808"/>
                  </a:lnTo>
                  <a:lnTo>
                    <a:pt x="4745" y="2824"/>
                  </a:lnTo>
                  <a:lnTo>
                    <a:pt x="4706" y="2842"/>
                  </a:lnTo>
                  <a:lnTo>
                    <a:pt x="4662" y="2860"/>
                  </a:lnTo>
                  <a:lnTo>
                    <a:pt x="4613" y="2879"/>
                  </a:lnTo>
                  <a:lnTo>
                    <a:pt x="4561" y="2897"/>
                  </a:lnTo>
                  <a:lnTo>
                    <a:pt x="4504" y="2913"/>
                  </a:lnTo>
                  <a:lnTo>
                    <a:pt x="4441" y="2927"/>
                  </a:lnTo>
                  <a:lnTo>
                    <a:pt x="4375" y="2940"/>
                  </a:lnTo>
                  <a:lnTo>
                    <a:pt x="4305" y="2952"/>
                  </a:lnTo>
                  <a:lnTo>
                    <a:pt x="4269" y="2955"/>
                  </a:lnTo>
                  <a:lnTo>
                    <a:pt x="4232" y="2958"/>
                  </a:lnTo>
                  <a:lnTo>
                    <a:pt x="4194" y="2960"/>
                  </a:lnTo>
                  <a:lnTo>
                    <a:pt x="4155" y="2961"/>
                  </a:lnTo>
                  <a:lnTo>
                    <a:pt x="4116" y="2961"/>
                  </a:lnTo>
                  <a:lnTo>
                    <a:pt x="4076" y="2960"/>
                  </a:lnTo>
                  <a:lnTo>
                    <a:pt x="4034" y="2956"/>
                  </a:lnTo>
                  <a:lnTo>
                    <a:pt x="3993" y="2953"/>
                  </a:lnTo>
                  <a:lnTo>
                    <a:pt x="3950" y="2947"/>
                  </a:lnTo>
                  <a:lnTo>
                    <a:pt x="3907" y="2940"/>
                  </a:lnTo>
                  <a:lnTo>
                    <a:pt x="3864" y="2932"/>
                  </a:lnTo>
                  <a:lnTo>
                    <a:pt x="3819" y="2923"/>
                  </a:lnTo>
                  <a:lnTo>
                    <a:pt x="3773" y="2911"/>
                  </a:lnTo>
                  <a:lnTo>
                    <a:pt x="3729" y="2897"/>
                  </a:lnTo>
                  <a:lnTo>
                    <a:pt x="3683" y="2882"/>
                  </a:lnTo>
                  <a:lnTo>
                    <a:pt x="3636" y="2864"/>
                  </a:lnTo>
                  <a:lnTo>
                    <a:pt x="3589" y="2845"/>
                  </a:lnTo>
                  <a:lnTo>
                    <a:pt x="3541" y="2824"/>
                  </a:lnTo>
                  <a:lnTo>
                    <a:pt x="3494" y="2801"/>
                  </a:lnTo>
                  <a:lnTo>
                    <a:pt x="3446" y="2776"/>
                  </a:lnTo>
                  <a:lnTo>
                    <a:pt x="3397" y="2748"/>
                  </a:lnTo>
                  <a:lnTo>
                    <a:pt x="3348" y="2719"/>
                  </a:lnTo>
                  <a:lnTo>
                    <a:pt x="3299" y="2687"/>
                  </a:lnTo>
                  <a:lnTo>
                    <a:pt x="3250" y="2651"/>
                  </a:lnTo>
                  <a:lnTo>
                    <a:pt x="3200" y="2614"/>
                  </a:lnTo>
                  <a:lnTo>
                    <a:pt x="3150" y="2574"/>
                  </a:lnTo>
                  <a:lnTo>
                    <a:pt x="3100" y="2532"/>
                  </a:lnTo>
                  <a:lnTo>
                    <a:pt x="3050" y="2487"/>
                  </a:lnTo>
                  <a:lnTo>
                    <a:pt x="3000" y="2438"/>
                  </a:lnTo>
                  <a:lnTo>
                    <a:pt x="2949" y="2388"/>
                  </a:lnTo>
                  <a:lnTo>
                    <a:pt x="2899" y="2333"/>
                  </a:lnTo>
                  <a:lnTo>
                    <a:pt x="2847" y="2277"/>
                  </a:lnTo>
                  <a:lnTo>
                    <a:pt x="2797" y="2217"/>
                  </a:lnTo>
                  <a:lnTo>
                    <a:pt x="2746" y="2154"/>
                  </a:lnTo>
                  <a:lnTo>
                    <a:pt x="2696" y="2088"/>
                  </a:lnTo>
                  <a:lnTo>
                    <a:pt x="2645" y="2018"/>
                  </a:lnTo>
                  <a:lnTo>
                    <a:pt x="2645" y="2018"/>
                  </a:lnTo>
                  <a:lnTo>
                    <a:pt x="2545" y="1878"/>
                  </a:lnTo>
                  <a:lnTo>
                    <a:pt x="2447" y="1745"/>
                  </a:lnTo>
                  <a:lnTo>
                    <a:pt x="2352" y="1618"/>
                  </a:lnTo>
                  <a:lnTo>
                    <a:pt x="2259" y="1498"/>
                  </a:lnTo>
                  <a:lnTo>
                    <a:pt x="2167" y="1384"/>
                  </a:lnTo>
                  <a:lnTo>
                    <a:pt x="2077" y="1276"/>
                  </a:lnTo>
                  <a:lnTo>
                    <a:pt x="1989" y="1172"/>
                  </a:lnTo>
                  <a:lnTo>
                    <a:pt x="1903" y="1075"/>
                  </a:lnTo>
                  <a:lnTo>
                    <a:pt x="1818" y="983"/>
                  </a:lnTo>
                  <a:lnTo>
                    <a:pt x="1735" y="896"/>
                  </a:lnTo>
                  <a:lnTo>
                    <a:pt x="1652" y="815"/>
                  </a:lnTo>
                  <a:lnTo>
                    <a:pt x="1571" y="738"/>
                  </a:lnTo>
                  <a:lnTo>
                    <a:pt x="1491" y="667"/>
                  </a:lnTo>
                  <a:lnTo>
                    <a:pt x="1412" y="599"/>
                  </a:lnTo>
                  <a:lnTo>
                    <a:pt x="1334" y="536"/>
                  </a:lnTo>
                  <a:lnTo>
                    <a:pt x="1256" y="478"/>
                  </a:lnTo>
                  <a:lnTo>
                    <a:pt x="1178" y="423"/>
                  </a:lnTo>
                  <a:lnTo>
                    <a:pt x="1102" y="373"/>
                  </a:lnTo>
                  <a:lnTo>
                    <a:pt x="1024" y="326"/>
                  </a:lnTo>
                  <a:lnTo>
                    <a:pt x="948" y="284"/>
                  </a:lnTo>
                  <a:lnTo>
                    <a:pt x="872" y="245"/>
                  </a:lnTo>
                  <a:lnTo>
                    <a:pt x="795" y="208"/>
                  </a:lnTo>
                  <a:lnTo>
                    <a:pt x="719" y="176"/>
                  </a:lnTo>
                  <a:lnTo>
                    <a:pt x="641" y="147"/>
                  </a:lnTo>
                  <a:lnTo>
                    <a:pt x="565" y="119"/>
                  </a:lnTo>
                  <a:lnTo>
                    <a:pt x="486" y="95"/>
                  </a:lnTo>
                  <a:lnTo>
                    <a:pt x="408" y="74"/>
                  </a:lnTo>
                  <a:lnTo>
                    <a:pt x="327" y="55"/>
                  </a:lnTo>
                  <a:lnTo>
                    <a:pt x="248" y="39"/>
                  </a:lnTo>
                  <a:lnTo>
                    <a:pt x="166" y="24"/>
                  </a:lnTo>
                  <a:lnTo>
                    <a:pt x="83" y="11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123336" name="Freeform 8"/>
            <p:cNvSpPr>
              <a:spLocks/>
            </p:cNvSpPr>
            <p:nvPr userDrawn="1"/>
          </p:nvSpPr>
          <p:spPr bwMode="auto">
            <a:xfrm>
              <a:off x="293" y="633"/>
              <a:ext cx="4897" cy="1445"/>
            </a:xfrm>
            <a:custGeom>
              <a:avLst/>
              <a:gdLst/>
              <a:ahLst/>
              <a:cxnLst>
                <a:cxn ang="0">
                  <a:pos x="4897" y="2675"/>
                </a:cxn>
                <a:cxn ang="0">
                  <a:pos x="4847" y="2707"/>
                </a:cxn>
                <a:cxn ang="0">
                  <a:pos x="4788" y="2740"/>
                </a:cxn>
                <a:cxn ang="0">
                  <a:pos x="4706" y="2777"/>
                </a:cxn>
                <a:cxn ang="0">
                  <a:pos x="4604" y="2816"/>
                </a:cxn>
                <a:cxn ang="0">
                  <a:pos x="4485" y="2849"/>
                </a:cxn>
                <a:cxn ang="0">
                  <a:pos x="4350" y="2875"/>
                </a:cxn>
                <a:cxn ang="0">
                  <a:pos x="4277" y="2885"/>
                </a:cxn>
                <a:cxn ang="0">
                  <a:pos x="4200" y="2888"/>
                </a:cxn>
                <a:cxn ang="0">
                  <a:pos x="4120" y="2888"/>
                </a:cxn>
                <a:cxn ang="0">
                  <a:pos x="4036" y="2883"/>
                </a:cxn>
                <a:cxn ang="0">
                  <a:pos x="3952" y="2874"/>
                </a:cxn>
                <a:cxn ang="0">
                  <a:pos x="3863" y="2858"/>
                </a:cxn>
                <a:cxn ang="0">
                  <a:pos x="3773" y="2833"/>
                </a:cxn>
                <a:cxn ang="0">
                  <a:pos x="3680" y="2803"/>
                </a:cxn>
                <a:cxn ang="0">
                  <a:pos x="3584" y="2764"/>
                </a:cxn>
                <a:cxn ang="0">
                  <a:pos x="3488" y="2717"/>
                </a:cxn>
                <a:cxn ang="0">
                  <a:pos x="3389" y="2662"/>
                </a:cxn>
                <a:cxn ang="0">
                  <a:pos x="3290" y="2596"/>
                </a:cxn>
                <a:cxn ang="0">
                  <a:pos x="3190" y="2522"/>
                </a:cxn>
                <a:cxn ang="0">
                  <a:pos x="3087" y="2434"/>
                </a:cxn>
                <a:cxn ang="0">
                  <a:pos x="2985" y="2338"/>
                </a:cxn>
                <a:cxn ang="0">
                  <a:pos x="2881" y="2228"/>
                </a:cxn>
                <a:cxn ang="0">
                  <a:pos x="2779" y="2107"/>
                </a:cxn>
                <a:cxn ang="0">
                  <a:pos x="2676" y="1971"/>
                </a:cxn>
                <a:cxn ang="0">
                  <a:pos x="2573" y="1834"/>
                </a:cxn>
                <a:cxn ang="0">
                  <a:pos x="2376" y="1577"/>
                </a:cxn>
                <a:cxn ang="0">
                  <a:pos x="2188" y="1345"/>
                </a:cxn>
                <a:cxn ang="0">
                  <a:pos x="2007" y="1136"/>
                </a:cxn>
                <a:cxn ang="0">
                  <a:pos x="1833" y="949"/>
                </a:cxn>
                <a:cxn ang="0">
                  <a:pos x="1665" y="783"/>
                </a:cxn>
                <a:cxn ang="0">
                  <a:pos x="1501" y="637"/>
                </a:cxn>
                <a:cxn ang="0">
                  <a:pos x="1342" y="510"/>
                </a:cxn>
                <a:cxn ang="0">
                  <a:pos x="1185" y="400"/>
                </a:cxn>
                <a:cxn ang="0">
                  <a:pos x="1031" y="306"/>
                </a:cxn>
                <a:cxn ang="0">
                  <a:pos x="876" y="226"/>
                </a:cxn>
                <a:cxn ang="0">
                  <a:pos x="722" y="161"/>
                </a:cxn>
                <a:cxn ang="0">
                  <a:pos x="567" y="106"/>
                </a:cxn>
                <a:cxn ang="0">
                  <a:pos x="409" y="64"/>
                </a:cxn>
                <a:cxn ang="0">
                  <a:pos x="249" y="32"/>
                </a:cxn>
                <a:cxn ang="0">
                  <a:pos x="84" y="8"/>
                </a:cxn>
              </a:cxnLst>
              <a:rect l="0" t="0" r="r" b="b"/>
              <a:pathLst>
                <a:path w="4897" h="2890">
                  <a:moveTo>
                    <a:pt x="4897" y="2675"/>
                  </a:moveTo>
                  <a:lnTo>
                    <a:pt x="4897" y="2675"/>
                  </a:lnTo>
                  <a:lnTo>
                    <a:pt x="4885" y="2683"/>
                  </a:lnTo>
                  <a:lnTo>
                    <a:pt x="4847" y="2707"/>
                  </a:lnTo>
                  <a:lnTo>
                    <a:pt x="4820" y="2722"/>
                  </a:lnTo>
                  <a:lnTo>
                    <a:pt x="4788" y="2740"/>
                  </a:lnTo>
                  <a:lnTo>
                    <a:pt x="4749" y="2757"/>
                  </a:lnTo>
                  <a:lnTo>
                    <a:pt x="4706" y="2777"/>
                  </a:lnTo>
                  <a:lnTo>
                    <a:pt x="4657" y="2796"/>
                  </a:lnTo>
                  <a:lnTo>
                    <a:pt x="4604" y="2816"/>
                  </a:lnTo>
                  <a:lnTo>
                    <a:pt x="4547" y="2833"/>
                  </a:lnTo>
                  <a:lnTo>
                    <a:pt x="4485" y="2849"/>
                  </a:lnTo>
                  <a:lnTo>
                    <a:pt x="4420" y="2864"/>
                  </a:lnTo>
                  <a:lnTo>
                    <a:pt x="4350" y="2875"/>
                  </a:lnTo>
                  <a:lnTo>
                    <a:pt x="4314" y="2880"/>
                  </a:lnTo>
                  <a:lnTo>
                    <a:pt x="4277" y="2885"/>
                  </a:lnTo>
                  <a:lnTo>
                    <a:pt x="4239" y="2887"/>
                  </a:lnTo>
                  <a:lnTo>
                    <a:pt x="4200" y="2888"/>
                  </a:lnTo>
                  <a:lnTo>
                    <a:pt x="4160" y="2890"/>
                  </a:lnTo>
                  <a:lnTo>
                    <a:pt x="4120" y="2888"/>
                  </a:lnTo>
                  <a:lnTo>
                    <a:pt x="4078" y="2887"/>
                  </a:lnTo>
                  <a:lnTo>
                    <a:pt x="4036" y="2883"/>
                  </a:lnTo>
                  <a:lnTo>
                    <a:pt x="3995" y="2880"/>
                  </a:lnTo>
                  <a:lnTo>
                    <a:pt x="3952" y="2874"/>
                  </a:lnTo>
                  <a:lnTo>
                    <a:pt x="3907" y="2866"/>
                  </a:lnTo>
                  <a:lnTo>
                    <a:pt x="3863" y="2858"/>
                  </a:lnTo>
                  <a:lnTo>
                    <a:pt x="3818" y="2846"/>
                  </a:lnTo>
                  <a:lnTo>
                    <a:pt x="3773" y="2833"/>
                  </a:lnTo>
                  <a:lnTo>
                    <a:pt x="3725" y="2819"/>
                  </a:lnTo>
                  <a:lnTo>
                    <a:pt x="3680" y="2803"/>
                  </a:lnTo>
                  <a:lnTo>
                    <a:pt x="3632" y="2785"/>
                  </a:lnTo>
                  <a:lnTo>
                    <a:pt x="3584" y="2764"/>
                  </a:lnTo>
                  <a:lnTo>
                    <a:pt x="3537" y="2743"/>
                  </a:lnTo>
                  <a:lnTo>
                    <a:pt x="3488" y="2717"/>
                  </a:lnTo>
                  <a:lnTo>
                    <a:pt x="3438" y="2691"/>
                  </a:lnTo>
                  <a:lnTo>
                    <a:pt x="3389" y="2662"/>
                  </a:lnTo>
                  <a:lnTo>
                    <a:pt x="3339" y="2630"/>
                  </a:lnTo>
                  <a:lnTo>
                    <a:pt x="3290" y="2596"/>
                  </a:lnTo>
                  <a:lnTo>
                    <a:pt x="3240" y="2560"/>
                  </a:lnTo>
                  <a:lnTo>
                    <a:pt x="3190" y="2522"/>
                  </a:lnTo>
                  <a:lnTo>
                    <a:pt x="3138" y="2480"/>
                  </a:lnTo>
                  <a:lnTo>
                    <a:pt x="3087" y="2434"/>
                  </a:lnTo>
                  <a:lnTo>
                    <a:pt x="3037" y="2388"/>
                  </a:lnTo>
                  <a:lnTo>
                    <a:pt x="2985" y="2338"/>
                  </a:lnTo>
                  <a:lnTo>
                    <a:pt x="2934" y="2284"/>
                  </a:lnTo>
                  <a:lnTo>
                    <a:pt x="2881" y="2228"/>
                  </a:lnTo>
                  <a:lnTo>
                    <a:pt x="2830" y="2168"/>
                  </a:lnTo>
                  <a:lnTo>
                    <a:pt x="2779" y="2107"/>
                  </a:lnTo>
                  <a:lnTo>
                    <a:pt x="2727" y="2040"/>
                  </a:lnTo>
                  <a:lnTo>
                    <a:pt x="2676" y="1971"/>
                  </a:lnTo>
                  <a:lnTo>
                    <a:pt x="2676" y="1971"/>
                  </a:lnTo>
                  <a:lnTo>
                    <a:pt x="2573" y="1834"/>
                  </a:lnTo>
                  <a:lnTo>
                    <a:pt x="2473" y="1701"/>
                  </a:lnTo>
                  <a:lnTo>
                    <a:pt x="2376" y="1577"/>
                  </a:lnTo>
                  <a:lnTo>
                    <a:pt x="2282" y="1458"/>
                  </a:lnTo>
                  <a:lnTo>
                    <a:pt x="2188" y="1345"/>
                  </a:lnTo>
                  <a:lnTo>
                    <a:pt x="2097" y="1238"/>
                  </a:lnTo>
                  <a:lnTo>
                    <a:pt x="2007" y="1136"/>
                  </a:lnTo>
                  <a:lnTo>
                    <a:pt x="1919" y="1039"/>
                  </a:lnTo>
                  <a:lnTo>
                    <a:pt x="1833" y="949"/>
                  </a:lnTo>
                  <a:lnTo>
                    <a:pt x="1748" y="863"/>
                  </a:lnTo>
                  <a:lnTo>
                    <a:pt x="1665" y="783"/>
                  </a:lnTo>
                  <a:lnTo>
                    <a:pt x="1583" y="708"/>
                  </a:lnTo>
                  <a:lnTo>
                    <a:pt x="1501" y="637"/>
                  </a:lnTo>
                  <a:lnTo>
                    <a:pt x="1421" y="571"/>
                  </a:lnTo>
                  <a:lnTo>
                    <a:pt x="1342" y="510"/>
                  </a:lnTo>
                  <a:lnTo>
                    <a:pt x="1264" y="453"/>
                  </a:lnTo>
                  <a:lnTo>
                    <a:pt x="1185" y="400"/>
                  </a:lnTo>
                  <a:lnTo>
                    <a:pt x="1107" y="352"/>
                  </a:lnTo>
                  <a:lnTo>
                    <a:pt x="1031" y="306"/>
                  </a:lnTo>
                  <a:lnTo>
                    <a:pt x="953" y="264"/>
                  </a:lnTo>
                  <a:lnTo>
                    <a:pt x="876" y="226"/>
                  </a:lnTo>
                  <a:lnTo>
                    <a:pt x="799" y="192"/>
                  </a:lnTo>
                  <a:lnTo>
                    <a:pt x="722" y="161"/>
                  </a:lnTo>
                  <a:lnTo>
                    <a:pt x="645" y="132"/>
                  </a:lnTo>
                  <a:lnTo>
                    <a:pt x="567" y="106"/>
                  </a:lnTo>
                  <a:lnTo>
                    <a:pt x="488" y="85"/>
                  </a:lnTo>
                  <a:lnTo>
                    <a:pt x="409" y="64"/>
                  </a:lnTo>
                  <a:lnTo>
                    <a:pt x="329" y="46"/>
                  </a:lnTo>
                  <a:lnTo>
                    <a:pt x="249" y="32"/>
                  </a:lnTo>
                  <a:lnTo>
                    <a:pt x="167" y="19"/>
                  </a:lnTo>
                  <a:lnTo>
                    <a:pt x="84" y="8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123337" name="Freeform 9"/>
            <p:cNvSpPr>
              <a:spLocks/>
            </p:cNvSpPr>
            <p:nvPr userDrawn="1"/>
          </p:nvSpPr>
          <p:spPr bwMode="auto">
            <a:xfrm>
              <a:off x="303" y="654"/>
              <a:ext cx="4937" cy="1411"/>
            </a:xfrm>
            <a:custGeom>
              <a:avLst/>
              <a:gdLst/>
              <a:ahLst/>
              <a:cxnLst>
                <a:cxn ang="0">
                  <a:pos x="4937" y="2589"/>
                </a:cxn>
                <a:cxn ang="0">
                  <a:pos x="4887" y="2622"/>
                </a:cxn>
                <a:cxn ang="0">
                  <a:pos x="4828" y="2656"/>
                </a:cxn>
                <a:cxn ang="0">
                  <a:pos x="4747" y="2696"/>
                </a:cxn>
                <a:cxn ang="0">
                  <a:pos x="4646" y="2736"/>
                </a:cxn>
                <a:cxn ang="0">
                  <a:pos x="4528" y="2774"/>
                </a:cxn>
                <a:cxn ang="0">
                  <a:pos x="4393" y="2803"/>
                </a:cxn>
                <a:cxn ang="0">
                  <a:pos x="4319" y="2812"/>
                </a:cxn>
                <a:cxn ang="0">
                  <a:pos x="4243" y="2819"/>
                </a:cxn>
                <a:cxn ang="0">
                  <a:pos x="4163" y="2820"/>
                </a:cxn>
                <a:cxn ang="0">
                  <a:pos x="4081" y="2817"/>
                </a:cxn>
                <a:cxn ang="0">
                  <a:pos x="3995" y="2807"/>
                </a:cxn>
                <a:cxn ang="0">
                  <a:pos x="3906" y="2793"/>
                </a:cxn>
                <a:cxn ang="0">
                  <a:pos x="3814" y="2772"/>
                </a:cxn>
                <a:cxn ang="0">
                  <a:pos x="3721" y="2743"/>
                </a:cxn>
                <a:cxn ang="0">
                  <a:pos x="3625" y="2706"/>
                </a:cxn>
                <a:cxn ang="0">
                  <a:pos x="3528" y="2661"/>
                </a:cxn>
                <a:cxn ang="0">
                  <a:pos x="3429" y="2607"/>
                </a:cxn>
                <a:cxn ang="0">
                  <a:pos x="3328" y="2543"/>
                </a:cxn>
                <a:cxn ang="0">
                  <a:pos x="3227" y="2470"/>
                </a:cxn>
                <a:cxn ang="0">
                  <a:pos x="3124" y="2384"/>
                </a:cxn>
                <a:cxn ang="0">
                  <a:pos x="3020" y="2289"/>
                </a:cxn>
                <a:cxn ang="0">
                  <a:pos x="2916" y="2181"/>
                </a:cxn>
                <a:cxn ang="0">
                  <a:pos x="2810" y="2061"/>
                </a:cxn>
                <a:cxn ang="0">
                  <a:pos x="2705" y="1927"/>
                </a:cxn>
                <a:cxn ang="0">
                  <a:pos x="2601" y="1792"/>
                </a:cxn>
                <a:cxn ang="0">
                  <a:pos x="2399" y="1537"/>
                </a:cxn>
                <a:cxn ang="0">
                  <a:pos x="2208" y="1307"/>
                </a:cxn>
                <a:cxn ang="0">
                  <a:pos x="2024" y="1101"/>
                </a:cxn>
                <a:cxn ang="0">
                  <a:pos x="1847" y="917"/>
                </a:cxn>
                <a:cxn ang="0">
                  <a:pos x="1677" y="754"/>
                </a:cxn>
                <a:cxn ang="0">
                  <a:pos x="1511" y="611"/>
                </a:cxn>
                <a:cxn ang="0">
                  <a:pos x="1350" y="486"/>
                </a:cxn>
                <a:cxn ang="0">
                  <a:pos x="1191" y="379"/>
                </a:cxn>
                <a:cxn ang="0">
                  <a:pos x="1034" y="287"/>
                </a:cxn>
                <a:cxn ang="0">
                  <a:pos x="879" y="211"/>
                </a:cxn>
                <a:cxn ang="0">
                  <a:pos x="723" y="148"/>
                </a:cxn>
                <a:cxn ang="0">
                  <a:pos x="568" y="96"/>
                </a:cxn>
                <a:cxn ang="0">
                  <a:pos x="410" y="58"/>
                </a:cxn>
                <a:cxn ang="0">
                  <a:pos x="249" y="27"/>
                </a:cxn>
                <a:cxn ang="0">
                  <a:pos x="85" y="8"/>
                </a:cxn>
              </a:cxnLst>
              <a:rect l="0" t="0" r="r" b="b"/>
              <a:pathLst>
                <a:path w="4937" h="2820">
                  <a:moveTo>
                    <a:pt x="4937" y="2589"/>
                  </a:moveTo>
                  <a:lnTo>
                    <a:pt x="4937" y="2589"/>
                  </a:lnTo>
                  <a:lnTo>
                    <a:pt x="4925" y="2599"/>
                  </a:lnTo>
                  <a:lnTo>
                    <a:pt x="4887" y="2622"/>
                  </a:lnTo>
                  <a:lnTo>
                    <a:pt x="4861" y="2638"/>
                  </a:lnTo>
                  <a:lnTo>
                    <a:pt x="4828" y="2656"/>
                  </a:lnTo>
                  <a:lnTo>
                    <a:pt x="4790" y="2675"/>
                  </a:lnTo>
                  <a:lnTo>
                    <a:pt x="4747" y="2696"/>
                  </a:lnTo>
                  <a:lnTo>
                    <a:pt x="4698" y="2717"/>
                  </a:lnTo>
                  <a:lnTo>
                    <a:pt x="4646" y="2736"/>
                  </a:lnTo>
                  <a:lnTo>
                    <a:pt x="4589" y="2756"/>
                  </a:lnTo>
                  <a:lnTo>
                    <a:pt x="4528" y="2774"/>
                  </a:lnTo>
                  <a:lnTo>
                    <a:pt x="4462" y="2790"/>
                  </a:lnTo>
                  <a:lnTo>
                    <a:pt x="4393" y="2803"/>
                  </a:lnTo>
                  <a:lnTo>
                    <a:pt x="4357" y="2807"/>
                  </a:lnTo>
                  <a:lnTo>
                    <a:pt x="4319" y="2812"/>
                  </a:lnTo>
                  <a:lnTo>
                    <a:pt x="4282" y="2816"/>
                  </a:lnTo>
                  <a:lnTo>
                    <a:pt x="4243" y="2819"/>
                  </a:lnTo>
                  <a:lnTo>
                    <a:pt x="4203" y="2820"/>
                  </a:lnTo>
                  <a:lnTo>
                    <a:pt x="4163" y="2820"/>
                  </a:lnTo>
                  <a:lnTo>
                    <a:pt x="4122" y="2819"/>
                  </a:lnTo>
                  <a:lnTo>
                    <a:pt x="4081" y="2817"/>
                  </a:lnTo>
                  <a:lnTo>
                    <a:pt x="4038" y="2812"/>
                  </a:lnTo>
                  <a:lnTo>
                    <a:pt x="3995" y="2807"/>
                  </a:lnTo>
                  <a:lnTo>
                    <a:pt x="3950" y="2801"/>
                  </a:lnTo>
                  <a:lnTo>
                    <a:pt x="3906" y="2793"/>
                  </a:lnTo>
                  <a:lnTo>
                    <a:pt x="3860" y="2783"/>
                  </a:lnTo>
                  <a:lnTo>
                    <a:pt x="3814" y="2772"/>
                  </a:lnTo>
                  <a:lnTo>
                    <a:pt x="3768" y="2757"/>
                  </a:lnTo>
                  <a:lnTo>
                    <a:pt x="3721" y="2743"/>
                  </a:lnTo>
                  <a:lnTo>
                    <a:pt x="3674" y="2725"/>
                  </a:lnTo>
                  <a:lnTo>
                    <a:pt x="3625" y="2706"/>
                  </a:lnTo>
                  <a:lnTo>
                    <a:pt x="3577" y="2685"/>
                  </a:lnTo>
                  <a:lnTo>
                    <a:pt x="3528" y="2661"/>
                  </a:lnTo>
                  <a:lnTo>
                    <a:pt x="3479" y="2635"/>
                  </a:lnTo>
                  <a:lnTo>
                    <a:pt x="3429" y="2607"/>
                  </a:lnTo>
                  <a:lnTo>
                    <a:pt x="3379" y="2577"/>
                  </a:lnTo>
                  <a:lnTo>
                    <a:pt x="3328" y="2543"/>
                  </a:lnTo>
                  <a:lnTo>
                    <a:pt x="3278" y="2507"/>
                  </a:lnTo>
                  <a:lnTo>
                    <a:pt x="3227" y="2470"/>
                  </a:lnTo>
                  <a:lnTo>
                    <a:pt x="3175" y="2428"/>
                  </a:lnTo>
                  <a:lnTo>
                    <a:pt x="3124" y="2384"/>
                  </a:lnTo>
                  <a:lnTo>
                    <a:pt x="3071" y="2338"/>
                  </a:lnTo>
                  <a:lnTo>
                    <a:pt x="3020" y="2289"/>
                  </a:lnTo>
                  <a:lnTo>
                    <a:pt x="2967" y="2236"/>
                  </a:lnTo>
                  <a:lnTo>
                    <a:pt x="2916" y="2181"/>
                  </a:lnTo>
                  <a:lnTo>
                    <a:pt x="2863" y="2123"/>
                  </a:lnTo>
                  <a:lnTo>
                    <a:pt x="2810" y="2061"/>
                  </a:lnTo>
                  <a:lnTo>
                    <a:pt x="2757" y="1995"/>
                  </a:lnTo>
                  <a:lnTo>
                    <a:pt x="2705" y="1927"/>
                  </a:lnTo>
                  <a:lnTo>
                    <a:pt x="2705" y="1927"/>
                  </a:lnTo>
                  <a:lnTo>
                    <a:pt x="2601" y="1792"/>
                  </a:lnTo>
                  <a:lnTo>
                    <a:pt x="2499" y="1661"/>
                  </a:lnTo>
                  <a:lnTo>
                    <a:pt x="2399" y="1537"/>
                  </a:lnTo>
                  <a:lnTo>
                    <a:pt x="2302" y="1419"/>
                  </a:lnTo>
                  <a:lnTo>
                    <a:pt x="2208" y="1307"/>
                  </a:lnTo>
                  <a:lnTo>
                    <a:pt x="2115" y="1201"/>
                  </a:lnTo>
                  <a:lnTo>
                    <a:pt x="2024" y="1101"/>
                  </a:lnTo>
                  <a:lnTo>
                    <a:pt x="1936" y="1007"/>
                  </a:lnTo>
                  <a:lnTo>
                    <a:pt x="1847" y="917"/>
                  </a:lnTo>
                  <a:lnTo>
                    <a:pt x="1761" y="833"/>
                  </a:lnTo>
                  <a:lnTo>
                    <a:pt x="1677" y="754"/>
                  </a:lnTo>
                  <a:lnTo>
                    <a:pt x="1593" y="681"/>
                  </a:lnTo>
                  <a:lnTo>
                    <a:pt x="1511" y="611"/>
                  </a:lnTo>
                  <a:lnTo>
                    <a:pt x="1430" y="547"/>
                  </a:lnTo>
                  <a:lnTo>
                    <a:pt x="1350" y="486"/>
                  </a:lnTo>
                  <a:lnTo>
                    <a:pt x="1270" y="431"/>
                  </a:lnTo>
                  <a:lnTo>
                    <a:pt x="1191" y="379"/>
                  </a:lnTo>
                  <a:lnTo>
                    <a:pt x="1112" y="331"/>
                  </a:lnTo>
                  <a:lnTo>
                    <a:pt x="1034" y="287"/>
                  </a:lnTo>
                  <a:lnTo>
                    <a:pt x="957" y="247"/>
                  </a:lnTo>
                  <a:lnTo>
                    <a:pt x="879" y="211"/>
                  </a:lnTo>
                  <a:lnTo>
                    <a:pt x="801" y="177"/>
                  </a:lnTo>
                  <a:lnTo>
                    <a:pt x="723" y="148"/>
                  </a:lnTo>
                  <a:lnTo>
                    <a:pt x="646" y="121"/>
                  </a:lnTo>
                  <a:lnTo>
                    <a:pt x="568" y="96"/>
                  </a:lnTo>
                  <a:lnTo>
                    <a:pt x="489" y="75"/>
                  </a:lnTo>
                  <a:lnTo>
                    <a:pt x="410" y="58"/>
                  </a:lnTo>
                  <a:lnTo>
                    <a:pt x="330" y="41"/>
                  </a:lnTo>
                  <a:lnTo>
                    <a:pt x="249" y="27"/>
                  </a:lnTo>
                  <a:lnTo>
                    <a:pt x="167" y="16"/>
                  </a:lnTo>
                  <a:lnTo>
                    <a:pt x="85" y="8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123338" name="Freeform 10"/>
            <p:cNvSpPr>
              <a:spLocks/>
            </p:cNvSpPr>
            <p:nvPr userDrawn="1"/>
          </p:nvSpPr>
          <p:spPr bwMode="auto">
            <a:xfrm>
              <a:off x="314" y="676"/>
              <a:ext cx="4975" cy="1375"/>
            </a:xfrm>
            <a:custGeom>
              <a:avLst/>
              <a:gdLst/>
              <a:ahLst/>
              <a:cxnLst>
                <a:cxn ang="0">
                  <a:pos x="4975" y="2501"/>
                </a:cxn>
                <a:cxn ang="0">
                  <a:pos x="4926" y="2537"/>
                </a:cxn>
                <a:cxn ang="0">
                  <a:pos x="4867" y="2571"/>
                </a:cxn>
                <a:cxn ang="0">
                  <a:pos x="4786" y="2613"/>
                </a:cxn>
                <a:cxn ang="0">
                  <a:pos x="4686" y="2656"/>
                </a:cxn>
                <a:cxn ang="0">
                  <a:pos x="4568" y="2695"/>
                </a:cxn>
                <a:cxn ang="0">
                  <a:pos x="4433" y="2727"/>
                </a:cxn>
                <a:cxn ang="0">
                  <a:pos x="4361" y="2739"/>
                </a:cxn>
                <a:cxn ang="0">
                  <a:pos x="4285" y="2747"/>
                </a:cxn>
                <a:cxn ang="0">
                  <a:pos x="4204" y="2750"/>
                </a:cxn>
                <a:cxn ang="0">
                  <a:pos x="4121" y="2748"/>
                </a:cxn>
                <a:cxn ang="0">
                  <a:pos x="4035" y="2740"/>
                </a:cxn>
                <a:cxn ang="0">
                  <a:pos x="3946" y="2727"/>
                </a:cxn>
                <a:cxn ang="0">
                  <a:pos x="3856" y="2708"/>
                </a:cxn>
                <a:cxn ang="0">
                  <a:pos x="3761" y="2680"/>
                </a:cxn>
                <a:cxn ang="0">
                  <a:pos x="3666" y="2645"/>
                </a:cxn>
                <a:cxn ang="0">
                  <a:pos x="3567" y="2603"/>
                </a:cxn>
                <a:cxn ang="0">
                  <a:pos x="3467" y="2550"/>
                </a:cxn>
                <a:cxn ang="0">
                  <a:pos x="3366" y="2488"/>
                </a:cxn>
                <a:cxn ang="0">
                  <a:pos x="3263" y="2416"/>
                </a:cxn>
                <a:cxn ang="0">
                  <a:pos x="3159" y="2333"/>
                </a:cxn>
                <a:cxn ang="0">
                  <a:pos x="3053" y="2240"/>
                </a:cxn>
                <a:cxn ang="0">
                  <a:pos x="2948" y="2133"/>
                </a:cxn>
                <a:cxn ang="0">
                  <a:pos x="2841" y="2014"/>
                </a:cxn>
                <a:cxn ang="0">
                  <a:pos x="2733" y="1883"/>
                </a:cxn>
                <a:cxn ang="0">
                  <a:pos x="2627" y="1747"/>
                </a:cxn>
                <a:cxn ang="0">
                  <a:pos x="2422" y="1495"/>
                </a:cxn>
                <a:cxn ang="0">
                  <a:pos x="2227" y="1269"/>
                </a:cxn>
                <a:cxn ang="0">
                  <a:pos x="2040" y="1066"/>
                </a:cxn>
                <a:cxn ang="0">
                  <a:pos x="1861" y="885"/>
                </a:cxn>
                <a:cxn ang="0">
                  <a:pos x="1687" y="723"/>
                </a:cxn>
                <a:cxn ang="0">
                  <a:pos x="1519" y="583"/>
                </a:cxn>
                <a:cxn ang="0">
                  <a:pos x="1357" y="462"/>
                </a:cxn>
                <a:cxn ang="0">
                  <a:pos x="1196" y="357"/>
                </a:cxn>
                <a:cxn ang="0">
                  <a:pos x="1039" y="268"/>
                </a:cxn>
                <a:cxn ang="0">
                  <a:pos x="882" y="194"/>
                </a:cxn>
                <a:cxn ang="0">
                  <a:pos x="726" y="134"/>
                </a:cxn>
                <a:cxn ang="0">
                  <a:pos x="569" y="86"/>
                </a:cxn>
                <a:cxn ang="0">
                  <a:pos x="410" y="50"/>
                </a:cxn>
                <a:cxn ang="0">
                  <a:pos x="249" y="23"/>
                </a:cxn>
                <a:cxn ang="0">
                  <a:pos x="83" y="5"/>
                </a:cxn>
              </a:cxnLst>
              <a:rect l="0" t="0" r="r" b="b"/>
              <a:pathLst>
                <a:path w="4975" h="2750">
                  <a:moveTo>
                    <a:pt x="4975" y="2501"/>
                  </a:moveTo>
                  <a:lnTo>
                    <a:pt x="4975" y="2501"/>
                  </a:lnTo>
                  <a:lnTo>
                    <a:pt x="4962" y="2511"/>
                  </a:lnTo>
                  <a:lnTo>
                    <a:pt x="4926" y="2537"/>
                  </a:lnTo>
                  <a:lnTo>
                    <a:pt x="4899" y="2553"/>
                  </a:lnTo>
                  <a:lnTo>
                    <a:pt x="4867" y="2571"/>
                  </a:lnTo>
                  <a:lnTo>
                    <a:pt x="4829" y="2592"/>
                  </a:lnTo>
                  <a:lnTo>
                    <a:pt x="4786" y="2613"/>
                  </a:lnTo>
                  <a:lnTo>
                    <a:pt x="4739" y="2635"/>
                  </a:lnTo>
                  <a:lnTo>
                    <a:pt x="4686" y="2656"/>
                  </a:lnTo>
                  <a:lnTo>
                    <a:pt x="4629" y="2676"/>
                  </a:lnTo>
                  <a:lnTo>
                    <a:pt x="4568" y="2695"/>
                  </a:lnTo>
                  <a:lnTo>
                    <a:pt x="4503" y="2713"/>
                  </a:lnTo>
                  <a:lnTo>
                    <a:pt x="4433" y="2727"/>
                  </a:lnTo>
                  <a:lnTo>
                    <a:pt x="4397" y="2734"/>
                  </a:lnTo>
                  <a:lnTo>
                    <a:pt x="4361" y="2739"/>
                  </a:lnTo>
                  <a:lnTo>
                    <a:pt x="4322" y="2743"/>
                  </a:lnTo>
                  <a:lnTo>
                    <a:pt x="4285" y="2747"/>
                  </a:lnTo>
                  <a:lnTo>
                    <a:pt x="4245" y="2748"/>
                  </a:lnTo>
                  <a:lnTo>
                    <a:pt x="4204" y="2750"/>
                  </a:lnTo>
                  <a:lnTo>
                    <a:pt x="4163" y="2750"/>
                  </a:lnTo>
                  <a:lnTo>
                    <a:pt x="4121" y="2748"/>
                  </a:lnTo>
                  <a:lnTo>
                    <a:pt x="4079" y="2745"/>
                  </a:lnTo>
                  <a:lnTo>
                    <a:pt x="4035" y="2740"/>
                  </a:lnTo>
                  <a:lnTo>
                    <a:pt x="3992" y="2735"/>
                  </a:lnTo>
                  <a:lnTo>
                    <a:pt x="3946" y="2727"/>
                  </a:lnTo>
                  <a:lnTo>
                    <a:pt x="3902" y="2719"/>
                  </a:lnTo>
                  <a:lnTo>
                    <a:pt x="3856" y="2708"/>
                  </a:lnTo>
                  <a:lnTo>
                    <a:pt x="3809" y="2695"/>
                  </a:lnTo>
                  <a:lnTo>
                    <a:pt x="3761" y="2680"/>
                  </a:lnTo>
                  <a:lnTo>
                    <a:pt x="3714" y="2664"/>
                  </a:lnTo>
                  <a:lnTo>
                    <a:pt x="3666" y="2645"/>
                  </a:lnTo>
                  <a:lnTo>
                    <a:pt x="3617" y="2626"/>
                  </a:lnTo>
                  <a:lnTo>
                    <a:pt x="3567" y="2603"/>
                  </a:lnTo>
                  <a:lnTo>
                    <a:pt x="3517" y="2577"/>
                  </a:lnTo>
                  <a:lnTo>
                    <a:pt x="3467" y="2550"/>
                  </a:lnTo>
                  <a:lnTo>
                    <a:pt x="3417" y="2521"/>
                  </a:lnTo>
                  <a:lnTo>
                    <a:pt x="3366" y="2488"/>
                  </a:lnTo>
                  <a:lnTo>
                    <a:pt x="3314" y="2453"/>
                  </a:lnTo>
                  <a:lnTo>
                    <a:pt x="3263" y="2416"/>
                  </a:lnTo>
                  <a:lnTo>
                    <a:pt x="3212" y="2375"/>
                  </a:lnTo>
                  <a:lnTo>
                    <a:pt x="3159" y="2333"/>
                  </a:lnTo>
                  <a:lnTo>
                    <a:pt x="3106" y="2288"/>
                  </a:lnTo>
                  <a:lnTo>
                    <a:pt x="3053" y="2240"/>
                  </a:lnTo>
                  <a:lnTo>
                    <a:pt x="3001" y="2188"/>
                  </a:lnTo>
                  <a:lnTo>
                    <a:pt x="2948" y="2133"/>
                  </a:lnTo>
                  <a:lnTo>
                    <a:pt x="2894" y="2075"/>
                  </a:lnTo>
                  <a:lnTo>
                    <a:pt x="2841" y="2014"/>
                  </a:lnTo>
                  <a:lnTo>
                    <a:pt x="2787" y="1951"/>
                  </a:lnTo>
                  <a:lnTo>
                    <a:pt x="2733" y="1883"/>
                  </a:lnTo>
                  <a:lnTo>
                    <a:pt x="2733" y="1883"/>
                  </a:lnTo>
                  <a:lnTo>
                    <a:pt x="2627" y="1747"/>
                  </a:lnTo>
                  <a:lnTo>
                    <a:pt x="2523" y="1618"/>
                  </a:lnTo>
                  <a:lnTo>
                    <a:pt x="2422" y="1495"/>
                  </a:lnTo>
                  <a:lnTo>
                    <a:pt x="2323" y="1379"/>
                  </a:lnTo>
                  <a:lnTo>
                    <a:pt x="2227" y="1269"/>
                  </a:lnTo>
                  <a:lnTo>
                    <a:pt x="2133" y="1164"/>
                  </a:lnTo>
                  <a:lnTo>
                    <a:pt x="2040" y="1066"/>
                  </a:lnTo>
                  <a:lnTo>
                    <a:pt x="1949" y="972"/>
                  </a:lnTo>
                  <a:lnTo>
                    <a:pt x="1861" y="885"/>
                  </a:lnTo>
                  <a:lnTo>
                    <a:pt x="1773" y="801"/>
                  </a:lnTo>
                  <a:lnTo>
                    <a:pt x="1687" y="723"/>
                  </a:lnTo>
                  <a:lnTo>
                    <a:pt x="1602" y="651"/>
                  </a:lnTo>
                  <a:lnTo>
                    <a:pt x="1519" y="583"/>
                  </a:lnTo>
                  <a:lnTo>
                    <a:pt x="1437" y="520"/>
                  </a:lnTo>
                  <a:lnTo>
                    <a:pt x="1357" y="462"/>
                  </a:lnTo>
                  <a:lnTo>
                    <a:pt x="1276" y="407"/>
                  </a:lnTo>
                  <a:lnTo>
                    <a:pt x="1196" y="357"/>
                  </a:lnTo>
                  <a:lnTo>
                    <a:pt x="1116" y="310"/>
                  </a:lnTo>
                  <a:lnTo>
                    <a:pt x="1039" y="268"/>
                  </a:lnTo>
                  <a:lnTo>
                    <a:pt x="960" y="229"/>
                  </a:lnTo>
                  <a:lnTo>
                    <a:pt x="882" y="194"/>
                  </a:lnTo>
                  <a:lnTo>
                    <a:pt x="804" y="162"/>
                  </a:lnTo>
                  <a:lnTo>
                    <a:pt x="726" y="134"/>
                  </a:lnTo>
                  <a:lnTo>
                    <a:pt x="647" y="108"/>
                  </a:lnTo>
                  <a:lnTo>
                    <a:pt x="569" y="86"/>
                  </a:lnTo>
                  <a:lnTo>
                    <a:pt x="490" y="66"/>
                  </a:lnTo>
                  <a:lnTo>
                    <a:pt x="410" y="50"/>
                  </a:lnTo>
                  <a:lnTo>
                    <a:pt x="331" y="36"/>
                  </a:lnTo>
                  <a:lnTo>
                    <a:pt x="249" y="23"/>
                  </a:lnTo>
                  <a:lnTo>
                    <a:pt x="167" y="13"/>
                  </a:lnTo>
                  <a:lnTo>
                    <a:pt x="83" y="5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123339" name="Freeform 11"/>
            <p:cNvSpPr>
              <a:spLocks/>
            </p:cNvSpPr>
            <p:nvPr userDrawn="1"/>
          </p:nvSpPr>
          <p:spPr bwMode="auto">
            <a:xfrm>
              <a:off x="325" y="698"/>
              <a:ext cx="5012" cy="1339"/>
            </a:xfrm>
            <a:custGeom>
              <a:avLst/>
              <a:gdLst/>
              <a:ahLst/>
              <a:cxnLst>
                <a:cxn ang="0">
                  <a:pos x="5012" y="2414"/>
                </a:cxn>
                <a:cxn ang="0">
                  <a:pos x="4964" y="2448"/>
                </a:cxn>
                <a:cxn ang="0">
                  <a:pos x="4904" y="2485"/>
                </a:cxn>
                <a:cxn ang="0">
                  <a:pos x="4825" y="2528"/>
                </a:cxn>
                <a:cxn ang="0">
                  <a:pos x="4725" y="2574"/>
                </a:cxn>
                <a:cxn ang="0">
                  <a:pos x="4608" y="2615"/>
                </a:cxn>
                <a:cxn ang="0">
                  <a:pos x="4474" y="2649"/>
                </a:cxn>
                <a:cxn ang="0">
                  <a:pos x="4402" y="2662"/>
                </a:cxn>
                <a:cxn ang="0">
                  <a:pos x="4325" y="2672"/>
                </a:cxn>
                <a:cxn ang="0">
                  <a:pos x="4246" y="2677"/>
                </a:cxn>
                <a:cxn ang="0">
                  <a:pos x="4163" y="2677"/>
                </a:cxn>
                <a:cxn ang="0">
                  <a:pos x="4077" y="2672"/>
                </a:cxn>
                <a:cxn ang="0">
                  <a:pos x="3988" y="2661"/>
                </a:cxn>
                <a:cxn ang="0">
                  <a:pos x="3896" y="2643"/>
                </a:cxn>
                <a:cxn ang="0">
                  <a:pos x="3802" y="2617"/>
                </a:cxn>
                <a:cxn ang="0">
                  <a:pos x="3705" y="2583"/>
                </a:cxn>
                <a:cxn ang="0">
                  <a:pos x="3606" y="2543"/>
                </a:cxn>
                <a:cxn ang="0">
                  <a:pos x="3506" y="2491"/>
                </a:cxn>
                <a:cxn ang="0">
                  <a:pos x="3403" y="2431"/>
                </a:cxn>
                <a:cxn ang="0">
                  <a:pos x="3299" y="2362"/>
                </a:cxn>
                <a:cxn ang="0">
                  <a:pos x="3194" y="2280"/>
                </a:cxn>
                <a:cxn ang="0">
                  <a:pos x="3087" y="2188"/>
                </a:cxn>
                <a:cxn ang="0">
                  <a:pos x="2980" y="2083"/>
                </a:cxn>
                <a:cxn ang="0">
                  <a:pos x="2870" y="1966"/>
                </a:cxn>
                <a:cxn ang="0">
                  <a:pos x="2762" y="1836"/>
                </a:cxn>
                <a:cxn ang="0">
                  <a:pos x="2654" y="1702"/>
                </a:cxn>
                <a:cxn ang="0">
                  <a:pos x="2444" y="1455"/>
                </a:cxn>
                <a:cxn ang="0">
                  <a:pos x="2245" y="1230"/>
                </a:cxn>
                <a:cxn ang="0">
                  <a:pos x="2057" y="1030"/>
                </a:cxn>
                <a:cxn ang="0">
                  <a:pos x="1873" y="851"/>
                </a:cxn>
                <a:cxn ang="0">
                  <a:pos x="1698" y="692"/>
                </a:cxn>
                <a:cxn ang="0">
                  <a:pos x="1529" y="555"/>
                </a:cxn>
                <a:cxn ang="0">
                  <a:pos x="1364" y="436"/>
                </a:cxn>
                <a:cxn ang="0">
                  <a:pos x="1201" y="334"/>
                </a:cxn>
                <a:cxn ang="0">
                  <a:pos x="1043" y="248"/>
                </a:cxn>
                <a:cxn ang="0">
                  <a:pos x="885" y="177"/>
                </a:cxn>
                <a:cxn ang="0">
                  <a:pos x="728" y="119"/>
                </a:cxn>
                <a:cxn ang="0">
                  <a:pos x="571" y="74"/>
                </a:cxn>
                <a:cxn ang="0">
                  <a:pos x="411" y="42"/>
                </a:cxn>
                <a:cxn ang="0">
                  <a:pos x="250" y="17"/>
                </a:cxn>
                <a:cxn ang="0">
                  <a:pos x="85" y="5"/>
                </a:cxn>
              </a:cxnLst>
              <a:rect l="0" t="0" r="r" b="b"/>
              <a:pathLst>
                <a:path w="5012" h="2678">
                  <a:moveTo>
                    <a:pt x="5012" y="2414"/>
                  </a:moveTo>
                  <a:lnTo>
                    <a:pt x="5012" y="2414"/>
                  </a:lnTo>
                  <a:lnTo>
                    <a:pt x="5000" y="2423"/>
                  </a:lnTo>
                  <a:lnTo>
                    <a:pt x="4964" y="2448"/>
                  </a:lnTo>
                  <a:lnTo>
                    <a:pt x="4937" y="2465"/>
                  </a:lnTo>
                  <a:lnTo>
                    <a:pt x="4904" y="2485"/>
                  </a:lnTo>
                  <a:lnTo>
                    <a:pt x="4868" y="2506"/>
                  </a:lnTo>
                  <a:lnTo>
                    <a:pt x="4825" y="2528"/>
                  </a:lnTo>
                  <a:lnTo>
                    <a:pt x="4778" y="2551"/>
                  </a:lnTo>
                  <a:lnTo>
                    <a:pt x="4725" y="2574"/>
                  </a:lnTo>
                  <a:lnTo>
                    <a:pt x="4670" y="2594"/>
                  </a:lnTo>
                  <a:lnTo>
                    <a:pt x="4608" y="2615"/>
                  </a:lnTo>
                  <a:lnTo>
                    <a:pt x="4543" y="2635"/>
                  </a:lnTo>
                  <a:lnTo>
                    <a:pt x="4474" y="2649"/>
                  </a:lnTo>
                  <a:lnTo>
                    <a:pt x="4439" y="2657"/>
                  </a:lnTo>
                  <a:lnTo>
                    <a:pt x="4402" y="2662"/>
                  </a:lnTo>
                  <a:lnTo>
                    <a:pt x="4364" y="2669"/>
                  </a:lnTo>
                  <a:lnTo>
                    <a:pt x="4325" y="2672"/>
                  </a:lnTo>
                  <a:lnTo>
                    <a:pt x="4286" y="2675"/>
                  </a:lnTo>
                  <a:lnTo>
                    <a:pt x="4246" y="2677"/>
                  </a:lnTo>
                  <a:lnTo>
                    <a:pt x="4204" y="2678"/>
                  </a:lnTo>
                  <a:lnTo>
                    <a:pt x="4163" y="2677"/>
                  </a:lnTo>
                  <a:lnTo>
                    <a:pt x="4120" y="2675"/>
                  </a:lnTo>
                  <a:lnTo>
                    <a:pt x="4077" y="2672"/>
                  </a:lnTo>
                  <a:lnTo>
                    <a:pt x="4032" y="2667"/>
                  </a:lnTo>
                  <a:lnTo>
                    <a:pt x="3988" y="2661"/>
                  </a:lnTo>
                  <a:lnTo>
                    <a:pt x="3942" y="2653"/>
                  </a:lnTo>
                  <a:lnTo>
                    <a:pt x="3896" y="2643"/>
                  </a:lnTo>
                  <a:lnTo>
                    <a:pt x="3849" y="2630"/>
                  </a:lnTo>
                  <a:lnTo>
                    <a:pt x="3802" y="2617"/>
                  </a:lnTo>
                  <a:lnTo>
                    <a:pt x="3753" y="2601"/>
                  </a:lnTo>
                  <a:lnTo>
                    <a:pt x="3705" y="2583"/>
                  </a:lnTo>
                  <a:lnTo>
                    <a:pt x="3656" y="2564"/>
                  </a:lnTo>
                  <a:lnTo>
                    <a:pt x="3606" y="2543"/>
                  </a:lnTo>
                  <a:lnTo>
                    <a:pt x="3556" y="2519"/>
                  </a:lnTo>
                  <a:lnTo>
                    <a:pt x="3506" y="2491"/>
                  </a:lnTo>
                  <a:lnTo>
                    <a:pt x="3455" y="2464"/>
                  </a:lnTo>
                  <a:lnTo>
                    <a:pt x="3403" y="2431"/>
                  </a:lnTo>
                  <a:lnTo>
                    <a:pt x="3352" y="2398"/>
                  </a:lnTo>
                  <a:lnTo>
                    <a:pt x="3299" y="2362"/>
                  </a:lnTo>
                  <a:lnTo>
                    <a:pt x="3246" y="2322"/>
                  </a:lnTo>
                  <a:lnTo>
                    <a:pt x="3194" y="2280"/>
                  </a:lnTo>
                  <a:lnTo>
                    <a:pt x="3141" y="2236"/>
                  </a:lnTo>
                  <a:lnTo>
                    <a:pt x="3087" y="2188"/>
                  </a:lnTo>
                  <a:lnTo>
                    <a:pt x="3033" y="2138"/>
                  </a:lnTo>
                  <a:lnTo>
                    <a:pt x="2980" y="2083"/>
                  </a:lnTo>
                  <a:lnTo>
                    <a:pt x="2924" y="2026"/>
                  </a:lnTo>
                  <a:lnTo>
                    <a:pt x="2870" y="1966"/>
                  </a:lnTo>
                  <a:lnTo>
                    <a:pt x="2816" y="1903"/>
                  </a:lnTo>
                  <a:lnTo>
                    <a:pt x="2762" y="1836"/>
                  </a:lnTo>
                  <a:lnTo>
                    <a:pt x="2762" y="1836"/>
                  </a:lnTo>
                  <a:lnTo>
                    <a:pt x="2654" y="1702"/>
                  </a:lnTo>
                  <a:lnTo>
                    <a:pt x="2548" y="1576"/>
                  </a:lnTo>
                  <a:lnTo>
                    <a:pt x="2444" y="1455"/>
                  </a:lnTo>
                  <a:lnTo>
                    <a:pt x="2344" y="1338"/>
                  </a:lnTo>
                  <a:lnTo>
                    <a:pt x="2245" y="1230"/>
                  </a:lnTo>
                  <a:lnTo>
                    <a:pt x="2150" y="1127"/>
                  </a:lnTo>
                  <a:lnTo>
                    <a:pt x="2057" y="1030"/>
                  </a:lnTo>
                  <a:lnTo>
                    <a:pt x="1963" y="938"/>
                  </a:lnTo>
                  <a:lnTo>
                    <a:pt x="1873" y="851"/>
                  </a:lnTo>
                  <a:lnTo>
                    <a:pt x="1786" y="770"/>
                  </a:lnTo>
                  <a:lnTo>
                    <a:pt x="1698" y="692"/>
                  </a:lnTo>
                  <a:lnTo>
                    <a:pt x="1612" y="621"/>
                  </a:lnTo>
                  <a:lnTo>
                    <a:pt x="1529" y="555"/>
                  </a:lnTo>
                  <a:lnTo>
                    <a:pt x="1446" y="494"/>
                  </a:lnTo>
                  <a:lnTo>
                    <a:pt x="1364" y="436"/>
                  </a:lnTo>
                  <a:lnTo>
                    <a:pt x="1282" y="382"/>
                  </a:lnTo>
                  <a:lnTo>
                    <a:pt x="1201" y="334"/>
                  </a:lnTo>
                  <a:lnTo>
                    <a:pt x="1122" y="289"/>
                  </a:lnTo>
                  <a:lnTo>
                    <a:pt x="1043" y="248"/>
                  </a:lnTo>
                  <a:lnTo>
                    <a:pt x="964" y="210"/>
                  </a:lnTo>
                  <a:lnTo>
                    <a:pt x="885" y="177"/>
                  </a:lnTo>
                  <a:lnTo>
                    <a:pt x="807" y="147"/>
                  </a:lnTo>
                  <a:lnTo>
                    <a:pt x="728" y="119"/>
                  </a:lnTo>
                  <a:lnTo>
                    <a:pt x="649" y="95"/>
                  </a:lnTo>
                  <a:lnTo>
                    <a:pt x="571" y="74"/>
                  </a:lnTo>
                  <a:lnTo>
                    <a:pt x="490" y="56"/>
                  </a:lnTo>
                  <a:lnTo>
                    <a:pt x="411" y="42"/>
                  </a:lnTo>
                  <a:lnTo>
                    <a:pt x="331" y="29"/>
                  </a:lnTo>
                  <a:lnTo>
                    <a:pt x="250" y="17"/>
                  </a:lnTo>
                  <a:lnTo>
                    <a:pt x="167" y="9"/>
                  </a:lnTo>
                  <a:lnTo>
                    <a:pt x="85" y="5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123340" name="Freeform 12"/>
            <p:cNvSpPr>
              <a:spLocks/>
            </p:cNvSpPr>
            <p:nvPr userDrawn="1"/>
          </p:nvSpPr>
          <p:spPr bwMode="auto">
            <a:xfrm>
              <a:off x="336" y="720"/>
              <a:ext cx="5049" cy="1304"/>
            </a:xfrm>
            <a:custGeom>
              <a:avLst/>
              <a:gdLst/>
              <a:ahLst/>
              <a:cxnLst>
                <a:cxn ang="0">
                  <a:pos x="5049" y="2324"/>
                </a:cxn>
                <a:cxn ang="0">
                  <a:pos x="5000" y="2361"/>
                </a:cxn>
                <a:cxn ang="0">
                  <a:pos x="4942" y="2398"/>
                </a:cxn>
                <a:cxn ang="0">
                  <a:pos x="4863" y="2443"/>
                </a:cxn>
                <a:cxn ang="0">
                  <a:pos x="4764" y="2492"/>
                </a:cxn>
                <a:cxn ang="0">
                  <a:pos x="4647" y="2537"/>
                </a:cxn>
                <a:cxn ang="0">
                  <a:pos x="4514" y="2574"/>
                </a:cxn>
                <a:cxn ang="0">
                  <a:pos x="4442" y="2589"/>
                </a:cxn>
                <a:cxn ang="0">
                  <a:pos x="4366" y="2598"/>
                </a:cxn>
                <a:cxn ang="0">
                  <a:pos x="4286" y="2605"/>
                </a:cxn>
                <a:cxn ang="0">
                  <a:pos x="4203" y="2608"/>
                </a:cxn>
                <a:cxn ang="0">
                  <a:pos x="4117" y="2603"/>
                </a:cxn>
                <a:cxn ang="0">
                  <a:pos x="4027" y="2593"/>
                </a:cxn>
                <a:cxn ang="0">
                  <a:pos x="3935" y="2577"/>
                </a:cxn>
                <a:cxn ang="0">
                  <a:pos x="3841" y="2555"/>
                </a:cxn>
                <a:cxn ang="0">
                  <a:pos x="3744" y="2522"/>
                </a:cxn>
                <a:cxn ang="0">
                  <a:pos x="3645" y="2484"/>
                </a:cxn>
                <a:cxn ang="0">
                  <a:pos x="3544" y="2434"/>
                </a:cxn>
                <a:cxn ang="0">
                  <a:pos x="3439" y="2375"/>
                </a:cxn>
                <a:cxn ang="0">
                  <a:pos x="3335" y="2308"/>
                </a:cxn>
                <a:cxn ang="0">
                  <a:pos x="3228" y="2229"/>
                </a:cxn>
                <a:cxn ang="0">
                  <a:pos x="3120" y="2137"/>
                </a:cxn>
                <a:cxn ang="0">
                  <a:pos x="3010" y="2035"/>
                </a:cxn>
                <a:cxn ang="0">
                  <a:pos x="2901" y="1919"/>
                </a:cxn>
                <a:cxn ang="0">
                  <a:pos x="2790" y="1789"/>
                </a:cxn>
                <a:cxn ang="0">
                  <a:pos x="2679" y="1659"/>
                </a:cxn>
                <a:cxn ang="0">
                  <a:pos x="2466" y="1413"/>
                </a:cxn>
                <a:cxn ang="0">
                  <a:pos x="2265" y="1192"/>
                </a:cxn>
                <a:cxn ang="0">
                  <a:pos x="2072" y="993"/>
                </a:cxn>
                <a:cxn ang="0">
                  <a:pos x="1887" y="819"/>
                </a:cxn>
                <a:cxn ang="0">
                  <a:pos x="1710" y="664"/>
                </a:cxn>
                <a:cxn ang="0">
                  <a:pos x="1537" y="528"/>
                </a:cxn>
                <a:cxn ang="0">
                  <a:pos x="1371" y="412"/>
                </a:cxn>
                <a:cxn ang="0">
                  <a:pos x="1207" y="312"/>
                </a:cxn>
                <a:cxn ang="0">
                  <a:pos x="1047" y="230"/>
                </a:cxn>
                <a:cxn ang="0">
                  <a:pos x="888" y="160"/>
                </a:cxn>
                <a:cxn ang="0">
                  <a:pos x="731" y="107"/>
                </a:cxn>
                <a:cxn ang="0">
                  <a:pos x="572" y="65"/>
                </a:cxn>
                <a:cxn ang="0">
                  <a:pos x="413" y="34"/>
                </a:cxn>
                <a:cxn ang="0">
                  <a:pos x="250" y="15"/>
                </a:cxn>
                <a:cxn ang="0">
                  <a:pos x="85" y="4"/>
                </a:cxn>
              </a:cxnLst>
              <a:rect l="0" t="0" r="r" b="b"/>
              <a:pathLst>
                <a:path w="5049" h="2608">
                  <a:moveTo>
                    <a:pt x="5049" y="2324"/>
                  </a:moveTo>
                  <a:lnTo>
                    <a:pt x="5049" y="2324"/>
                  </a:lnTo>
                  <a:lnTo>
                    <a:pt x="5036" y="2334"/>
                  </a:lnTo>
                  <a:lnTo>
                    <a:pt x="5000" y="2361"/>
                  </a:lnTo>
                  <a:lnTo>
                    <a:pt x="4974" y="2379"/>
                  </a:lnTo>
                  <a:lnTo>
                    <a:pt x="4942" y="2398"/>
                  </a:lnTo>
                  <a:lnTo>
                    <a:pt x="4906" y="2421"/>
                  </a:lnTo>
                  <a:lnTo>
                    <a:pt x="4863" y="2443"/>
                  </a:lnTo>
                  <a:lnTo>
                    <a:pt x="4815" y="2468"/>
                  </a:lnTo>
                  <a:lnTo>
                    <a:pt x="4764" y="2492"/>
                  </a:lnTo>
                  <a:lnTo>
                    <a:pt x="4709" y="2514"/>
                  </a:lnTo>
                  <a:lnTo>
                    <a:pt x="4647" y="2537"/>
                  </a:lnTo>
                  <a:lnTo>
                    <a:pt x="4584" y="2556"/>
                  </a:lnTo>
                  <a:lnTo>
                    <a:pt x="4514" y="2574"/>
                  </a:lnTo>
                  <a:lnTo>
                    <a:pt x="4478" y="2581"/>
                  </a:lnTo>
                  <a:lnTo>
                    <a:pt x="4442" y="2589"/>
                  </a:lnTo>
                  <a:lnTo>
                    <a:pt x="4404" y="2593"/>
                  </a:lnTo>
                  <a:lnTo>
                    <a:pt x="4366" y="2598"/>
                  </a:lnTo>
                  <a:lnTo>
                    <a:pt x="4327" y="2603"/>
                  </a:lnTo>
                  <a:lnTo>
                    <a:pt x="4286" y="2605"/>
                  </a:lnTo>
                  <a:lnTo>
                    <a:pt x="4245" y="2606"/>
                  </a:lnTo>
                  <a:lnTo>
                    <a:pt x="4203" y="2608"/>
                  </a:lnTo>
                  <a:lnTo>
                    <a:pt x="4160" y="2606"/>
                  </a:lnTo>
                  <a:lnTo>
                    <a:pt x="4117" y="2603"/>
                  </a:lnTo>
                  <a:lnTo>
                    <a:pt x="4073" y="2600"/>
                  </a:lnTo>
                  <a:lnTo>
                    <a:pt x="4027" y="2593"/>
                  </a:lnTo>
                  <a:lnTo>
                    <a:pt x="3982" y="2587"/>
                  </a:lnTo>
                  <a:lnTo>
                    <a:pt x="3935" y="2577"/>
                  </a:lnTo>
                  <a:lnTo>
                    <a:pt x="3888" y="2566"/>
                  </a:lnTo>
                  <a:lnTo>
                    <a:pt x="3841" y="2555"/>
                  </a:lnTo>
                  <a:lnTo>
                    <a:pt x="3792" y="2540"/>
                  </a:lnTo>
                  <a:lnTo>
                    <a:pt x="3744" y="2522"/>
                  </a:lnTo>
                  <a:lnTo>
                    <a:pt x="3695" y="2505"/>
                  </a:lnTo>
                  <a:lnTo>
                    <a:pt x="3645" y="2484"/>
                  </a:lnTo>
                  <a:lnTo>
                    <a:pt x="3594" y="2459"/>
                  </a:lnTo>
                  <a:lnTo>
                    <a:pt x="3544" y="2434"/>
                  </a:lnTo>
                  <a:lnTo>
                    <a:pt x="3492" y="2406"/>
                  </a:lnTo>
                  <a:lnTo>
                    <a:pt x="3439" y="2375"/>
                  </a:lnTo>
                  <a:lnTo>
                    <a:pt x="3388" y="2343"/>
                  </a:lnTo>
                  <a:lnTo>
                    <a:pt x="3335" y="2308"/>
                  </a:lnTo>
                  <a:lnTo>
                    <a:pt x="3281" y="2269"/>
                  </a:lnTo>
                  <a:lnTo>
                    <a:pt x="3228" y="2229"/>
                  </a:lnTo>
                  <a:lnTo>
                    <a:pt x="3174" y="2183"/>
                  </a:lnTo>
                  <a:lnTo>
                    <a:pt x="3120" y="2137"/>
                  </a:lnTo>
                  <a:lnTo>
                    <a:pt x="3066" y="2086"/>
                  </a:lnTo>
                  <a:lnTo>
                    <a:pt x="3010" y="2035"/>
                  </a:lnTo>
                  <a:lnTo>
                    <a:pt x="2956" y="1978"/>
                  </a:lnTo>
                  <a:lnTo>
                    <a:pt x="2901" y="1919"/>
                  </a:lnTo>
                  <a:lnTo>
                    <a:pt x="2845" y="1856"/>
                  </a:lnTo>
                  <a:lnTo>
                    <a:pt x="2790" y="1789"/>
                  </a:lnTo>
                  <a:lnTo>
                    <a:pt x="2790" y="1789"/>
                  </a:lnTo>
                  <a:lnTo>
                    <a:pt x="2679" y="1659"/>
                  </a:lnTo>
                  <a:lnTo>
                    <a:pt x="2572" y="1533"/>
                  </a:lnTo>
                  <a:lnTo>
                    <a:pt x="2466" y="1413"/>
                  </a:lnTo>
                  <a:lnTo>
                    <a:pt x="2365" y="1299"/>
                  </a:lnTo>
                  <a:lnTo>
                    <a:pt x="2265" y="1192"/>
                  </a:lnTo>
                  <a:lnTo>
                    <a:pt x="2168" y="1090"/>
                  </a:lnTo>
                  <a:lnTo>
                    <a:pt x="2072" y="993"/>
                  </a:lnTo>
                  <a:lnTo>
                    <a:pt x="1979" y="903"/>
                  </a:lnTo>
                  <a:lnTo>
                    <a:pt x="1887" y="819"/>
                  </a:lnTo>
                  <a:lnTo>
                    <a:pt x="1797" y="738"/>
                  </a:lnTo>
                  <a:lnTo>
                    <a:pt x="1710" y="664"/>
                  </a:lnTo>
                  <a:lnTo>
                    <a:pt x="1622" y="593"/>
                  </a:lnTo>
                  <a:lnTo>
                    <a:pt x="1537" y="528"/>
                  </a:lnTo>
                  <a:lnTo>
                    <a:pt x="1453" y="467"/>
                  </a:lnTo>
                  <a:lnTo>
                    <a:pt x="1371" y="412"/>
                  </a:lnTo>
                  <a:lnTo>
                    <a:pt x="1287" y="360"/>
                  </a:lnTo>
                  <a:lnTo>
                    <a:pt x="1207" y="312"/>
                  </a:lnTo>
                  <a:lnTo>
                    <a:pt x="1126" y="268"/>
                  </a:lnTo>
                  <a:lnTo>
                    <a:pt x="1047" y="230"/>
                  </a:lnTo>
                  <a:lnTo>
                    <a:pt x="967" y="192"/>
                  </a:lnTo>
                  <a:lnTo>
                    <a:pt x="888" y="160"/>
                  </a:lnTo>
                  <a:lnTo>
                    <a:pt x="808" y="133"/>
                  </a:lnTo>
                  <a:lnTo>
                    <a:pt x="731" y="107"/>
                  </a:lnTo>
                  <a:lnTo>
                    <a:pt x="652" y="84"/>
                  </a:lnTo>
                  <a:lnTo>
                    <a:pt x="572" y="65"/>
                  </a:lnTo>
                  <a:lnTo>
                    <a:pt x="492" y="49"/>
                  </a:lnTo>
                  <a:lnTo>
                    <a:pt x="413" y="34"/>
                  </a:lnTo>
                  <a:lnTo>
                    <a:pt x="332" y="23"/>
                  </a:lnTo>
                  <a:lnTo>
                    <a:pt x="250" y="15"/>
                  </a:lnTo>
                  <a:lnTo>
                    <a:pt x="168" y="8"/>
                  </a:lnTo>
                  <a:lnTo>
                    <a:pt x="85" y="4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123341" name="Freeform 13"/>
            <p:cNvSpPr>
              <a:spLocks/>
            </p:cNvSpPr>
            <p:nvPr userDrawn="1"/>
          </p:nvSpPr>
          <p:spPr bwMode="auto">
            <a:xfrm>
              <a:off x="349" y="742"/>
              <a:ext cx="5081" cy="1267"/>
            </a:xfrm>
            <a:custGeom>
              <a:avLst/>
              <a:gdLst/>
              <a:ahLst/>
              <a:cxnLst>
                <a:cxn ang="0">
                  <a:pos x="5081" y="2233"/>
                </a:cxn>
                <a:cxn ang="0">
                  <a:pos x="5034" y="2270"/>
                </a:cxn>
                <a:cxn ang="0">
                  <a:pos x="4977" y="2309"/>
                </a:cxn>
                <a:cxn ang="0">
                  <a:pos x="4898" y="2355"/>
                </a:cxn>
                <a:cxn ang="0">
                  <a:pos x="4801" y="2405"/>
                </a:cxn>
                <a:cxn ang="0">
                  <a:pos x="4684" y="2454"/>
                </a:cxn>
                <a:cxn ang="0">
                  <a:pos x="4551" y="2494"/>
                </a:cxn>
                <a:cxn ang="0">
                  <a:pos x="4479" y="2509"/>
                </a:cxn>
                <a:cxn ang="0">
                  <a:pos x="4404" y="2522"/>
                </a:cxn>
                <a:cxn ang="0">
                  <a:pos x="4323" y="2530"/>
                </a:cxn>
                <a:cxn ang="0">
                  <a:pos x="4240" y="2533"/>
                </a:cxn>
                <a:cxn ang="0">
                  <a:pos x="4154" y="2531"/>
                </a:cxn>
                <a:cxn ang="0">
                  <a:pos x="4065" y="2523"/>
                </a:cxn>
                <a:cxn ang="0">
                  <a:pos x="3974" y="2509"/>
                </a:cxn>
                <a:cxn ang="0">
                  <a:pos x="3878" y="2488"/>
                </a:cxn>
                <a:cxn ang="0">
                  <a:pos x="3781" y="2459"/>
                </a:cxn>
                <a:cxn ang="0">
                  <a:pos x="3681" y="2420"/>
                </a:cxn>
                <a:cxn ang="0">
                  <a:pos x="3579" y="2373"/>
                </a:cxn>
                <a:cxn ang="0">
                  <a:pos x="3475" y="2317"/>
                </a:cxn>
                <a:cxn ang="0">
                  <a:pos x="3368" y="2250"/>
                </a:cxn>
                <a:cxn ang="0">
                  <a:pos x="3260" y="2171"/>
                </a:cxn>
                <a:cxn ang="0">
                  <a:pos x="3152" y="2082"/>
                </a:cxn>
                <a:cxn ang="0">
                  <a:pos x="3041" y="1982"/>
                </a:cxn>
                <a:cxn ang="0">
                  <a:pos x="2928" y="1868"/>
                </a:cxn>
                <a:cxn ang="0">
                  <a:pos x="2814" y="1742"/>
                </a:cxn>
                <a:cxn ang="0">
                  <a:pos x="2703" y="1611"/>
                </a:cxn>
                <a:cxn ang="0">
                  <a:pos x="2487" y="1369"/>
                </a:cxn>
                <a:cxn ang="0">
                  <a:pos x="2281" y="1151"/>
                </a:cxn>
                <a:cxn ang="0">
                  <a:pos x="2085" y="955"/>
                </a:cxn>
                <a:cxn ang="0">
                  <a:pos x="1898" y="783"/>
                </a:cxn>
                <a:cxn ang="0">
                  <a:pos x="1717" y="631"/>
                </a:cxn>
                <a:cxn ang="0">
                  <a:pos x="1544" y="498"/>
                </a:cxn>
                <a:cxn ang="0">
                  <a:pos x="1376" y="385"/>
                </a:cxn>
                <a:cxn ang="0">
                  <a:pos x="1211" y="289"/>
                </a:cxn>
                <a:cxn ang="0">
                  <a:pos x="1050" y="208"/>
                </a:cxn>
                <a:cxn ang="0">
                  <a:pos x="890" y="143"/>
                </a:cxn>
                <a:cxn ang="0">
                  <a:pos x="732" y="92"/>
                </a:cxn>
                <a:cxn ang="0">
                  <a:pos x="572" y="53"/>
                </a:cxn>
                <a:cxn ang="0">
                  <a:pos x="412" y="25"/>
                </a:cxn>
                <a:cxn ang="0">
                  <a:pos x="250" y="8"/>
                </a:cxn>
                <a:cxn ang="0">
                  <a:pos x="85" y="1"/>
                </a:cxn>
              </a:cxnLst>
              <a:rect l="0" t="0" r="r" b="b"/>
              <a:pathLst>
                <a:path w="5081" h="2533">
                  <a:moveTo>
                    <a:pt x="5081" y="2233"/>
                  </a:moveTo>
                  <a:lnTo>
                    <a:pt x="5081" y="2233"/>
                  </a:lnTo>
                  <a:lnTo>
                    <a:pt x="5070" y="2242"/>
                  </a:lnTo>
                  <a:lnTo>
                    <a:pt x="5034" y="2270"/>
                  </a:lnTo>
                  <a:lnTo>
                    <a:pt x="5008" y="2288"/>
                  </a:lnTo>
                  <a:lnTo>
                    <a:pt x="4977" y="2309"/>
                  </a:lnTo>
                  <a:lnTo>
                    <a:pt x="4940" y="2333"/>
                  </a:lnTo>
                  <a:lnTo>
                    <a:pt x="4898" y="2355"/>
                  </a:lnTo>
                  <a:lnTo>
                    <a:pt x="4852" y="2381"/>
                  </a:lnTo>
                  <a:lnTo>
                    <a:pt x="4801" y="2405"/>
                  </a:lnTo>
                  <a:lnTo>
                    <a:pt x="4744" y="2430"/>
                  </a:lnTo>
                  <a:lnTo>
                    <a:pt x="4684" y="2454"/>
                  </a:lnTo>
                  <a:lnTo>
                    <a:pt x="4621" y="2475"/>
                  </a:lnTo>
                  <a:lnTo>
                    <a:pt x="4551" y="2494"/>
                  </a:lnTo>
                  <a:lnTo>
                    <a:pt x="4516" y="2502"/>
                  </a:lnTo>
                  <a:lnTo>
                    <a:pt x="4479" y="2509"/>
                  </a:lnTo>
                  <a:lnTo>
                    <a:pt x="4441" y="2517"/>
                  </a:lnTo>
                  <a:lnTo>
                    <a:pt x="4404" y="2522"/>
                  </a:lnTo>
                  <a:lnTo>
                    <a:pt x="4364" y="2526"/>
                  </a:lnTo>
                  <a:lnTo>
                    <a:pt x="4323" y="2530"/>
                  </a:lnTo>
                  <a:lnTo>
                    <a:pt x="4283" y="2533"/>
                  </a:lnTo>
                  <a:lnTo>
                    <a:pt x="4240" y="2533"/>
                  </a:lnTo>
                  <a:lnTo>
                    <a:pt x="4198" y="2533"/>
                  </a:lnTo>
                  <a:lnTo>
                    <a:pt x="4154" y="2531"/>
                  </a:lnTo>
                  <a:lnTo>
                    <a:pt x="4110" y="2528"/>
                  </a:lnTo>
                  <a:lnTo>
                    <a:pt x="4065" y="2523"/>
                  </a:lnTo>
                  <a:lnTo>
                    <a:pt x="4019" y="2517"/>
                  </a:lnTo>
                  <a:lnTo>
                    <a:pt x="3974" y="2509"/>
                  </a:lnTo>
                  <a:lnTo>
                    <a:pt x="3926" y="2499"/>
                  </a:lnTo>
                  <a:lnTo>
                    <a:pt x="3878" y="2488"/>
                  </a:lnTo>
                  <a:lnTo>
                    <a:pt x="3829" y="2473"/>
                  </a:lnTo>
                  <a:lnTo>
                    <a:pt x="3781" y="2459"/>
                  </a:lnTo>
                  <a:lnTo>
                    <a:pt x="3731" y="2439"/>
                  </a:lnTo>
                  <a:lnTo>
                    <a:pt x="3681" y="2420"/>
                  </a:lnTo>
                  <a:lnTo>
                    <a:pt x="3631" y="2397"/>
                  </a:lnTo>
                  <a:lnTo>
                    <a:pt x="3579" y="2373"/>
                  </a:lnTo>
                  <a:lnTo>
                    <a:pt x="3526" y="2346"/>
                  </a:lnTo>
                  <a:lnTo>
                    <a:pt x="3475" y="2317"/>
                  </a:lnTo>
                  <a:lnTo>
                    <a:pt x="3421" y="2284"/>
                  </a:lnTo>
                  <a:lnTo>
                    <a:pt x="3368" y="2250"/>
                  </a:lnTo>
                  <a:lnTo>
                    <a:pt x="3314" y="2212"/>
                  </a:lnTo>
                  <a:lnTo>
                    <a:pt x="3260" y="2171"/>
                  </a:lnTo>
                  <a:lnTo>
                    <a:pt x="3206" y="2129"/>
                  </a:lnTo>
                  <a:lnTo>
                    <a:pt x="3152" y="2082"/>
                  </a:lnTo>
                  <a:lnTo>
                    <a:pt x="3096" y="2034"/>
                  </a:lnTo>
                  <a:lnTo>
                    <a:pt x="3041" y="1982"/>
                  </a:lnTo>
                  <a:lnTo>
                    <a:pt x="2984" y="1926"/>
                  </a:lnTo>
                  <a:lnTo>
                    <a:pt x="2928" y="1868"/>
                  </a:lnTo>
                  <a:lnTo>
                    <a:pt x="2871" y="1806"/>
                  </a:lnTo>
                  <a:lnTo>
                    <a:pt x="2814" y="1742"/>
                  </a:lnTo>
                  <a:lnTo>
                    <a:pt x="2814" y="1742"/>
                  </a:lnTo>
                  <a:lnTo>
                    <a:pt x="2703" y="1611"/>
                  </a:lnTo>
                  <a:lnTo>
                    <a:pt x="2593" y="1487"/>
                  </a:lnTo>
                  <a:lnTo>
                    <a:pt x="2487" y="1369"/>
                  </a:lnTo>
                  <a:lnTo>
                    <a:pt x="2382" y="1256"/>
                  </a:lnTo>
                  <a:lnTo>
                    <a:pt x="2281" y="1151"/>
                  </a:lnTo>
                  <a:lnTo>
                    <a:pt x="2182" y="1051"/>
                  </a:lnTo>
                  <a:lnTo>
                    <a:pt x="2085" y="955"/>
                  </a:lnTo>
                  <a:lnTo>
                    <a:pt x="1991" y="867"/>
                  </a:lnTo>
                  <a:lnTo>
                    <a:pt x="1898" y="783"/>
                  </a:lnTo>
                  <a:lnTo>
                    <a:pt x="1808" y="705"/>
                  </a:lnTo>
                  <a:lnTo>
                    <a:pt x="1717" y="631"/>
                  </a:lnTo>
                  <a:lnTo>
                    <a:pt x="1630" y="563"/>
                  </a:lnTo>
                  <a:lnTo>
                    <a:pt x="1544" y="498"/>
                  </a:lnTo>
                  <a:lnTo>
                    <a:pt x="1459" y="439"/>
                  </a:lnTo>
                  <a:lnTo>
                    <a:pt x="1376" y="385"/>
                  </a:lnTo>
                  <a:lnTo>
                    <a:pt x="1292" y="334"/>
                  </a:lnTo>
                  <a:lnTo>
                    <a:pt x="1211" y="289"/>
                  </a:lnTo>
                  <a:lnTo>
                    <a:pt x="1130" y="247"/>
                  </a:lnTo>
                  <a:lnTo>
                    <a:pt x="1050" y="208"/>
                  </a:lnTo>
                  <a:lnTo>
                    <a:pt x="969" y="174"/>
                  </a:lnTo>
                  <a:lnTo>
                    <a:pt x="890" y="143"/>
                  </a:lnTo>
                  <a:lnTo>
                    <a:pt x="811" y="116"/>
                  </a:lnTo>
                  <a:lnTo>
                    <a:pt x="732" y="92"/>
                  </a:lnTo>
                  <a:lnTo>
                    <a:pt x="651" y="71"/>
                  </a:lnTo>
                  <a:lnTo>
                    <a:pt x="572" y="53"/>
                  </a:lnTo>
                  <a:lnTo>
                    <a:pt x="493" y="37"/>
                  </a:lnTo>
                  <a:lnTo>
                    <a:pt x="412" y="25"/>
                  </a:lnTo>
                  <a:lnTo>
                    <a:pt x="332" y="16"/>
                  </a:lnTo>
                  <a:lnTo>
                    <a:pt x="250" y="8"/>
                  </a:lnTo>
                  <a:lnTo>
                    <a:pt x="168" y="3"/>
                  </a:lnTo>
                  <a:lnTo>
                    <a:pt x="85" y="1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123342" name="Freeform 14"/>
            <p:cNvSpPr>
              <a:spLocks/>
            </p:cNvSpPr>
            <p:nvPr userDrawn="1"/>
          </p:nvSpPr>
          <p:spPr bwMode="auto">
            <a:xfrm>
              <a:off x="361" y="765"/>
              <a:ext cx="5115" cy="1230"/>
            </a:xfrm>
            <a:custGeom>
              <a:avLst/>
              <a:gdLst/>
              <a:ahLst/>
              <a:cxnLst>
                <a:cxn ang="0">
                  <a:pos x="5115" y="2141"/>
                </a:cxn>
                <a:cxn ang="0">
                  <a:pos x="5068" y="2180"/>
                </a:cxn>
                <a:cxn ang="0">
                  <a:pos x="5011" y="2220"/>
                </a:cxn>
                <a:cxn ang="0">
                  <a:pos x="4933" y="2268"/>
                </a:cxn>
                <a:cxn ang="0">
                  <a:pos x="4836" y="2320"/>
                </a:cxn>
                <a:cxn ang="0">
                  <a:pos x="4721" y="2370"/>
                </a:cxn>
                <a:cxn ang="0">
                  <a:pos x="4589" y="2414"/>
                </a:cxn>
                <a:cxn ang="0">
                  <a:pos x="4517" y="2431"/>
                </a:cxn>
                <a:cxn ang="0">
                  <a:pos x="4442" y="2444"/>
                </a:cxn>
                <a:cxn ang="0">
                  <a:pos x="4361" y="2456"/>
                </a:cxn>
                <a:cxn ang="0">
                  <a:pos x="4279" y="2460"/>
                </a:cxn>
                <a:cxn ang="0">
                  <a:pos x="4193" y="2460"/>
                </a:cxn>
                <a:cxn ang="0">
                  <a:pos x="4103" y="2454"/>
                </a:cxn>
                <a:cxn ang="0">
                  <a:pos x="4012" y="2441"/>
                </a:cxn>
                <a:cxn ang="0">
                  <a:pos x="3916" y="2422"/>
                </a:cxn>
                <a:cxn ang="0">
                  <a:pos x="3819" y="2394"/>
                </a:cxn>
                <a:cxn ang="0">
                  <a:pos x="3717" y="2357"/>
                </a:cxn>
                <a:cxn ang="0">
                  <a:pos x="3614" y="2312"/>
                </a:cxn>
                <a:cxn ang="0">
                  <a:pos x="3510" y="2257"/>
                </a:cxn>
                <a:cxn ang="0">
                  <a:pos x="3402" y="2192"/>
                </a:cxn>
                <a:cxn ang="0">
                  <a:pos x="3294" y="2117"/>
                </a:cxn>
                <a:cxn ang="0">
                  <a:pos x="3183" y="2029"/>
                </a:cxn>
                <a:cxn ang="0">
                  <a:pos x="3070" y="1931"/>
                </a:cxn>
                <a:cxn ang="0">
                  <a:pos x="2956" y="1818"/>
                </a:cxn>
                <a:cxn ang="0">
                  <a:pos x="2841" y="1694"/>
                </a:cxn>
                <a:cxn ang="0">
                  <a:pos x="2727" y="1564"/>
                </a:cxn>
                <a:cxn ang="0">
                  <a:pos x="2508" y="1325"/>
                </a:cxn>
                <a:cxn ang="0">
                  <a:pos x="2300" y="1111"/>
                </a:cxn>
                <a:cxn ang="0">
                  <a:pos x="2101" y="918"/>
                </a:cxn>
                <a:cxn ang="0">
                  <a:pos x="1911" y="749"/>
                </a:cxn>
                <a:cxn ang="0">
                  <a:pos x="1728" y="600"/>
                </a:cxn>
                <a:cxn ang="0">
                  <a:pos x="1553" y="470"/>
                </a:cxn>
                <a:cxn ang="0">
                  <a:pos x="1382" y="360"/>
                </a:cxn>
                <a:cxn ang="0">
                  <a:pos x="1215" y="266"/>
                </a:cxn>
                <a:cxn ang="0">
                  <a:pos x="1053" y="189"/>
                </a:cxn>
                <a:cxn ang="0">
                  <a:pos x="892" y="126"/>
                </a:cxn>
                <a:cxn ang="0">
                  <a:pos x="733" y="77"/>
                </a:cxn>
                <a:cxn ang="0">
                  <a:pos x="574" y="42"/>
                </a:cxn>
                <a:cxn ang="0">
                  <a:pos x="413" y="17"/>
                </a:cxn>
                <a:cxn ang="0">
                  <a:pos x="250" y="3"/>
                </a:cxn>
                <a:cxn ang="0">
                  <a:pos x="85" y="0"/>
                </a:cxn>
              </a:cxnLst>
              <a:rect l="0" t="0" r="r" b="b"/>
              <a:pathLst>
                <a:path w="5115" h="2460">
                  <a:moveTo>
                    <a:pt x="5115" y="2141"/>
                  </a:moveTo>
                  <a:lnTo>
                    <a:pt x="5115" y="2141"/>
                  </a:lnTo>
                  <a:lnTo>
                    <a:pt x="5104" y="2150"/>
                  </a:lnTo>
                  <a:lnTo>
                    <a:pt x="5068" y="2180"/>
                  </a:lnTo>
                  <a:lnTo>
                    <a:pt x="5043" y="2197"/>
                  </a:lnTo>
                  <a:lnTo>
                    <a:pt x="5011" y="2220"/>
                  </a:lnTo>
                  <a:lnTo>
                    <a:pt x="4975" y="2244"/>
                  </a:lnTo>
                  <a:lnTo>
                    <a:pt x="4933" y="2268"/>
                  </a:lnTo>
                  <a:lnTo>
                    <a:pt x="4888" y="2294"/>
                  </a:lnTo>
                  <a:lnTo>
                    <a:pt x="4836" y="2320"/>
                  </a:lnTo>
                  <a:lnTo>
                    <a:pt x="4781" y="2346"/>
                  </a:lnTo>
                  <a:lnTo>
                    <a:pt x="4721" y="2370"/>
                  </a:lnTo>
                  <a:lnTo>
                    <a:pt x="4657" y="2393"/>
                  </a:lnTo>
                  <a:lnTo>
                    <a:pt x="4589" y="2414"/>
                  </a:lnTo>
                  <a:lnTo>
                    <a:pt x="4554" y="2423"/>
                  </a:lnTo>
                  <a:lnTo>
                    <a:pt x="4517" y="2431"/>
                  </a:lnTo>
                  <a:lnTo>
                    <a:pt x="4479" y="2438"/>
                  </a:lnTo>
                  <a:lnTo>
                    <a:pt x="4442" y="2444"/>
                  </a:lnTo>
                  <a:lnTo>
                    <a:pt x="4402" y="2451"/>
                  </a:lnTo>
                  <a:lnTo>
                    <a:pt x="4361" y="2456"/>
                  </a:lnTo>
                  <a:lnTo>
                    <a:pt x="4321" y="2459"/>
                  </a:lnTo>
                  <a:lnTo>
                    <a:pt x="4279" y="2460"/>
                  </a:lnTo>
                  <a:lnTo>
                    <a:pt x="4236" y="2460"/>
                  </a:lnTo>
                  <a:lnTo>
                    <a:pt x="4193" y="2460"/>
                  </a:lnTo>
                  <a:lnTo>
                    <a:pt x="4149" y="2457"/>
                  </a:lnTo>
                  <a:lnTo>
                    <a:pt x="4103" y="2454"/>
                  </a:lnTo>
                  <a:lnTo>
                    <a:pt x="4057" y="2448"/>
                  </a:lnTo>
                  <a:lnTo>
                    <a:pt x="4012" y="2441"/>
                  </a:lnTo>
                  <a:lnTo>
                    <a:pt x="3964" y="2431"/>
                  </a:lnTo>
                  <a:lnTo>
                    <a:pt x="3916" y="2422"/>
                  </a:lnTo>
                  <a:lnTo>
                    <a:pt x="3867" y="2409"/>
                  </a:lnTo>
                  <a:lnTo>
                    <a:pt x="3819" y="2394"/>
                  </a:lnTo>
                  <a:lnTo>
                    <a:pt x="3769" y="2377"/>
                  </a:lnTo>
                  <a:lnTo>
                    <a:pt x="3717" y="2357"/>
                  </a:lnTo>
                  <a:lnTo>
                    <a:pt x="3666" y="2336"/>
                  </a:lnTo>
                  <a:lnTo>
                    <a:pt x="3614" y="2312"/>
                  </a:lnTo>
                  <a:lnTo>
                    <a:pt x="3563" y="2286"/>
                  </a:lnTo>
                  <a:lnTo>
                    <a:pt x="3510" y="2257"/>
                  </a:lnTo>
                  <a:lnTo>
                    <a:pt x="3456" y="2226"/>
                  </a:lnTo>
                  <a:lnTo>
                    <a:pt x="3402" y="2192"/>
                  </a:lnTo>
                  <a:lnTo>
                    <a:pt x="3348" y="2155"/>
                  </a:lnTo>
                  <a:lnTo>
                    <a:pt x="3294" y="2117"/>
                  </a:lnTo>
                  <a:lnTo>
                    <a:pt x="3238" y="2075"/>
                  </a:lnTo>
                  <a:lnTo>
                    <a:pt x="3183" y="2029"/>
                  </a:lnTo>
                  <a:lnTo>
                    <a:pt x="3127" y="1981"/>
                  </a:lnTo>
                  <a:lnTo>
                    <a:pt x="3070" y="1931"/>
                  </a:lnTo>
                  <a:lnTo>
                    <a:pt x="3013" y="1876"/>
                  </a:lnTo>
                  <a:lnTo>
                    <a:pt x="2956" y="1818"/>
                  </a:lnTo>
                  <a:lnTo>
                    <a:pt x="2899" y="1756"/>
                  </a:lnTo>
                  <a:lnTo>
                    <a:pt x="2841" y="1694"/>
                  </a:lnTo>
                  <a:lnTo>
                    <a:pt x="2841" y="1694"/>
                  </a:lnTo>
                  <a:lnTo>
                    <a:pt x="2727" y="1564"/>
                  </a:lnTo>
                  <a:lnTo>
                    <a:pt x="2616" y="1442"/>
                  </a:lnTo>
                  <a:lnTo>
                    <a:pt x="2508" y="1325"/>
                  </a:lnTo>
                  <a:lnTo>
                    <a:pt x="2402" y="1214"/>
                  </a:lnTo>
                  <a:lnTo>
                    <a:pt x="2300" y="1111"/>
                  </a:lnTo>
                  <a:lnTo>
                    <a:pt x="2198" y="1012"/>
                  </a:lnTo>
                  <a:lnTo>
                    <a:pt x="2101" y="918"/>
                  </a:lnTo>
                  <a:lnTo>
                    <a:pt x="2004" y="831"/>
                  </a:lnTo>
                  <a:lnTo>
                    <a:pt x="1911" y="749"/>
                  </a:lnTo>
                  <a:lnTo>
                    <a:pt x="1818" y="671"/>
                  </a:lnTo>
                  <a:lnTo>
                    <a:pt x="1728" y="600"/>
                  </a:lnTo>
                  <a:lnTo>
                    <a:pt x="1639" y="533"/>
                  </a:lnTo>
                  <a:lnTo>
                    <a:pt x="1553" y="470"/>
                  </a:lnTo>
                  <a:lnTo>
                    <a:pt x="1467" y="413"/>
                  </a:lnTo>
                  <a:lnTo>
                    <a:pt x="1382" y="360"/>
                  </a:lnTo>
                  <a:lnTo>
                    <a:pt x="1299" y="310"/>
                  </a:lnTo>
                  <a:lnTo>
                    <a:pt x="1215" y="266"/>
                  </a:lnTo>
                  <a:lnTo>
                    <a:pt x="1133" y="224"/>
                  </a:lnTo>
                  <a:lnTo>
                    <a:pt x="1053" y="189"/>
                  </a:lnTo>
                  <a:lnTo>
                    <a:pt x="972" y="155"/>
                  </a:lnTo>
                  <a:lnTo>
                    <a:pt x="892" y="126"/>
                  </a:lnTo>
                  <a:lnTo>
                    <a:pt x="813" y="100"/>
                  </a:lnTo>
                  <a:lnTo>
                    <a:pt x="733" y="77"/>
                  </a:lnTo>
                  <a:lnTo>
                    <a:pt x="653" y="58"/>
                  </a:lnTo>
                  <a:lnTo>
                    <a:pt x="574" y="42"/>
                  </a:lnTo>
                  <a:lnTo>
                    <a:pt x="493" y="29"/>
                  </a:lnTo>
                  <a:lnTo>
                    <a:pt x="413" y="17"/>
                  </a:lnTo>
                  <a:lnTo>
                    <a:pt x="332" y="9"/>
                  </a:lnTo>
                  <a:lnTo>
                    <a:pt x="250" y="3"/>
                  </a:lnTo>
                  <a:lnTo>
                    <a:pt x="168" y="0"/>
                  </a:lnTo>
                  <a:lnTo>
                    <a:pt x="85" y="0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123343" name="Freeform 15"/>
            <p:cNvSpPr>
              <a:spLocks/>
            </p:cNvSpPr>
            <p:nvPr userDrawn="1"/>
          </p:nvSpPr>
          <p:spPr bwMode="auto">
            <a:xfrm>
              <a:off x="375" y="787"/>
              <a:ext cx="5147" cy="1195"/>
            </a:xfrm>
            <a:custGeom>
              <a:avLst/>
              <a:gdLst/>
              <a:ahLst/>
              <a:cxnLst>
                <a:cxn ang="0">
                  <a:pos x="5147" y="2049"/>
                </a:cxn>
                <a:cxn ang="0">
                  <a:pos x="5100" y="2090"/>
                </a:cxn>
                <a:cxn ang="0">
                  <a:pos x="5043" y="2132"/>
                </a:cxn>
                <a:cxn ang="0">
                  <a:pos x="4967" y="2182"/>
                </a:cxn>
                <a:cxn ang="0">
                  <a:pos x="4871" y="2237"/>
                </a:cxn>
                <a:cxn ang="0">
                  <a:pos x="4756" y="2288"/>
                </a:cxn>
                <a:cxn ang="0">
                  <a:pos x="4624" y="2335"/>
                </a:cxn>
                <a:cxn ang="0">
                  <a:pos x="4553" y="2355"/>
                </a:cxn>
                <a:cxn ang="0">
                  <a:pos x="4477" y="2369"/>
                </a:cxn>
                <a:cxn ang="0">
                  <a:pos x="4397" y="2382"/>
                </a:cxn>
                <a:cxn ang="0">
                  <a:pos x="4314" y="2388"/>
                </a:cxn>
                <a:cxn ang="0">
                  <a:pos x="4228" y="2390"/>
                </a:cxn>
                <a:cxn ang="0">
                  <a:pos x="4139" y="2385"/>
                </a:cxn>
                <a:cxn ang="0">
                  <a:pos x="4046" y="2374"/>
                </a:cxn>
                <a:cxn ang="0">
                  <a:pos x="3952" y="2356"/>
                </a:cxn>
                <a:cxn ang="0">
                  <a:pos x="3853" y="2330"/>
                </a:cxn>
                <a:cxn ang="0">
                  <a:pos x="3752" y="2296"/>
                </a:cxn>
                <a:cxn ang="0">
                  <a:pos x="3648" y="2253"/>
                </a:cxn>
                <a:cxn ang="0">
                  <a:pos x="3542" y="2200"/>
                </a:cxn>
                <a:cxn ang="0">
                  <a:pos x="3434" y="2137"/>
                </a:cxn>
                <a:cxn ang="0">
                  <a:pos x="3324" y="2064"/>
                </a:cxn>
                <a:cxn ang="0">
                  <a:pos x="3212" y="1978"/>
                </a:cxn>
                <a:cxn ang="0">
                  <a:pos x="3098" y="1880"/>
                </a:cxn>
                <a:cxn ang="0">
                  <a:pos x="2983" y="1770"/>
                </a:cxn>
                <a:cxn ang="0">
                  <a:pos x="2866" y="1646"/>
                </a:cxn>
                <a:cxn ang="0">
                  <a:pos x="2749" y="1520"/>
                </a:cxn>
                <a:cxn ang="0">
                  <a:pos x="2527" y="1284"/>
                </a:cxn>
                <a:cxn ang="0">
                  <a:pos x="2315" y="1072"/>
                </a:cxn>
                <a:cxn ang="0">
                  <a:pos x="2113" y="884"/>
                </a:cxn>
                <a:cxn ang="0">
                  <a:pos x="1920" y="717"/>
                </a:cxn>
                <a:cxn ang="0">
                  <a:pos x="1736" y="570"/>
                </a:cxn>
                <a:cxn ang="0">
                  <a:pos x="1558" y="444"/>
                </a:cxn>
                <a:cxn ang="0">
                  <a:pos x="1386" y="336"/>
                </a:cxn>
                <a:cxn ang="0">
                  <a:pos x="1219" y="246"/>
                </a:cxn>
                <a:cxn ang="0">
                  <a:pos x="1055" y="170"/>
                </a:cxn>
                <a:cxn ang="0">
                  <a:pos x="893" y="112"/>
                </a:cxn>
                <a:cxn ang="0">
                  <a:pos x="733" y="65"/>
                </a:cxn>
                <a:cxn ang="0">
                  <a:pos x="574" y="33"/>
                </a:cxn>
                <a:cxn ang="0">
                  <a:pos x="413" y="12"/>
                </a:cxn>
                <a:cxn ang="0">
                  <a:pos x="250" y="2"/>
                </a:cxn>
                <a:cxn ang="0">
                  <a:pos x="85" y="0"/>
                </a:cxn>
              </a:cxnLst>
              <a:rect l="0" t="0" r="r" b="b"/>
              <a:pathLst>
                <a:path w="5147" h="2390">
                  <a:moveTo>
                    <a:pt x="5147" y="2049"/>
                  </a:moveTo>
                  <a:lnTo>
                    <a:pt x="5147" y="2049"/>
                  </a:lnTo>
                  <a:lnTo>
                    <a:pt x="5135" y="2061"/>
                  </a:lnTo>
                  <a:lnTo>
                    <a:pt x="5100" y="2090"/>
                  </a:lnTo>
                  <a:lnTo>
                    <a:pt x="5075" y="2109"/>
                  </a:lnTo>
                  <a:lnTo>
                    <a:pt x="5043" y="2132"/>
                  </a:lnTo>
                  <a:lnTo>
                    <a:pt x="5008" y="2156"/>
                  </a:lnTo>
                  <a:lnTo>
                    <a:pt x="4967" y="2182"/>
                  </a:lnTo>
                  <a:lnTo>
                    <a:pt x="4921" y="2209"/>
                  </a:lnTo>
                  <a:lnTo>
                    <a:pt x="4871" y="2237"/>
                  </a:lnTo>
                  <a:lnTo>
                    <a:pt x="4815" y="2262"/>
                  </a:lnTo>
                  <a:lnTo>
                    <a:pt x="4756" y="2288"/>
                  </a:lnTo>
                  <a:lnTo>
                    <a:pt x="4692" y="2313"/>
                  </a:lnTo>
                  <a:lnTo>
                    <a:pt x="4624" y="2335"/>
                  </a:lnTo>
                  <a:lnTo>
                    <a:pt x="4589" y="2345"/>
                  </a:lnTo>
                  <a:lnTo>
                    <a:pt x="4553" y="2355"/>
                  </a:lnTo>
                  <a:lnTo>
                    <a:pt x="4515" y="2363"/>
                  </a:lnTo>
                  <a:lnTo>
                    <a:pt x="4477" y="2369"/>
                  </a:lnTo>
                  <a:lnTo>
                    <a:pt x="4438" y="2376"/>
                  </a:lnTo>
                  <a:lnTo>
                    <a:pt x="4397" y="2382"/>
                  </a:lnTo>
                  <a:lnTo>
                    <a:pt x="4357" y="2385"/>
                  </a:lnTo>
                  <a:lnTo>
                    <a:pt x="4314" y="2388"/>
                  </a:lnTo>
                  <a:lnTo>
                    <a:pt x="4272" y="2390"/>
                  </a:lnTo>
                  <a:lnTo>
                    <a:pt x="4228" y="2390"/>
                  </a:lnTo>
                  <a:lnTo>
                    <a:pt x="4184" y="2388"/>
                  </a:lnTo>
                  <a:lnTo>
                    <a:pt x="4139" y="2385"/>
                  </a:lnTo>
                  <a:lnTo>
                    <a:pt x="4093" y="2380"/>
                  </a:lnTo>
                  <a:lnTo>
                    <a:pt x="4046" y="2374"/>
                  </a:lnTo>
                  <a:lnTo>
                    <a:pt x="3999" y="2366"/>
                  </a:lnTo>
                  <a:lnTo>
                    <a:pt x="3952" y="2356"/>
                  </a:lnTo>
                  <a:lnTo>
                    <a:pt x="3902" y="2345"/>
                  </a:lnTo>
                  <a:lnTo>
                    <a:pt x="3853" y="2330"/>
                  </a:lnTo>
                  <a:lnTo>
                    <a:pt x="3803" y="2314"/>
                  </a:lnTo>
                  <a:lnTo>
                    <a:pt x="3752" y="2296"/>
                  </a:lnTo>
                  <a:lnTo>
                    <a:pt x="3700" y="2275"/>
                  </a:lnTo>
                  <a:lnTo>
                    <a:pt x="3648" y="2253"/>
                  </a:lnTo>
                  <a:lnTo>
                    <a:pt x="3596" y="2229"/>
                  </a:lnTo>
                  <a:lnTo>
                    <a:pt x="3542" y="2200"/>
                  </a:lnTo>
                  <a:lnTo>
                    <a:pt x="3489" y="2170"/>
                  </a:lnTo>
                  <a:lnTo>
                    <a:pt x="3434" y="2137"/>
                  </a:lnTo>
                  <a:lnTo>
                    <a:pt x="3380" y="2101"/>
                  </a:lnTo>
                  <a:lnTo>
                    <a:pt x="3324" y="2064"/>
                  </a:lnTo>
                  <a:lnTo>
                    <a:pt x="3269" y="2022"/>
                  </a:lnTo>
                  <a:lnTo>
                    <a:pt x="3212" y="1978"/>
                  </a:lnTo>
                  <a:lnTo>
                    <a:pt x="3156" y="1930"/>
                  </a:lnTo>
                  <a:lnTo>
                    <a:pt x="3098" y="1880"/>
                  </a:lnTo>
                  <a:lnTo>
                    <a:pt x="3041" y="1827"/>
                  </a:lnTo>
                  <a:lnTo>
                    <a:pt x="2983" y="1770"/>
                  </a:lnTo>
                  <a:lnTo>
                    <a:pt x="2924" y="1710"/>
                  </a:lnTo>
                  <a:lnTo>
                    <a:pt x="2866" y="1646"/>
                  </a:lnTo>
                  <a:lnTo>
                    <a:pt x="2866" y="1646"/>
                  </a:lnTo>
                  <a:lnTo>
                    <a:pt x="2749" y="1520"/>
                  </a:lnTo>
                  <a:lnTo>
                    <a:pt x="2637" y="1399"/>
                  </a:lnTo>
                  <a:lnTo>
                    <a:pt x="2527" y="1284"/>
                  </a:lnTo>
                  <a:lnTo>
                    <a:pt x="2419" y="1174"/>
                  </a:lnTo>
                  <a:lnTo>
                    <a:pt x="2315" y="1072"/>
                  </a:lnTo>
                  <a:lnTo>
                    <a:pt x="2213" y="976"/>
                  </a:lnTo>
                  <a:lnTo>
                    <a:pt x="2113" y="884"/>
                  </a:lnTo>
                  <a:lnTo>
                    <a:pt x="2016" y="798"/>
                  </a:lnTo>
                  <a:lnTo>
                    <a:pt x="1920" y="717"/>
                  </a:lnTo>
                  <a:lnTo>
                    <a:pt x="1827" y="641"/>
                  </a:lnTo>
                  <a:lnTo>
                    <a:pt x="1736" y="570"/>
                  </a:lnTo>
                  <a:lnTo>
                    <a:pt x="1647" y="504"/>
                  </a:lnTo>
                  <a:lnTo>
                    <a:pt x="1558" y="444"/>
                  </a:lnTo>
                  <a:lnTo>
                    <a:pt x="1472" y="388"/>
                  </a:lnTo>
                  <a:lnTo>
                    <a:pt x="1386" y="336"/>
                  </a:lnTo>
                  <a:lnTo>
                    <a:pt x="1303" y="288"/>
                  </a:lnTo>
                  <a:lnTo>
                    <a:pt x="1219" y="246"/>
                  </a:lnTo>
                  <a:lnTo>
                    <a:pt x="1136" y="205"/>
                  </a:lnTo>
                  <a:lnTo>
                    <a:pt x="1055" y="170"/>
                  </a:lnTo>
                  <a:lnTo>
                    <a:pt x="974" y="139"/>
                  </a:lnTo>
                  <a:lnTo>
                    <a:pt x="893" y="112"/>
                  </a:lnTo>
                  <a:lnTo>
                    <a:pt x="814" y="88"/>
                  </a:lnTo>
                  <a:lnTo>
                    <a:pt x="733" y="65"/>
                  </a:lnTo>
                  <a:lnTo>
                    <a:pt x="653" y="47"/>
                  </a:lnTo>
                  <a:lnTo>
                    <a:pt x="574" y="33"/>
                  </a:lnTo>
                  <a:lnTo>
                    <a:pt x="493" y="21"/>
                  </a:lnTo>
                  <a:lnTo>
                    <a:pt x="413" y="12"/>
                  </a:lnTo>
                  <a:lnTo>
                    <a:pt x="332" y="5"/>
                  </a:lnTo>
                  <a:lnTo>
                    <a:pt x="250" y="2"/>
                  </a:lnTo>
                  <a:lnTo>
                    <a:pt x="168" y="0"/>
                  </a:lnTo>
                  <a:lnTo>
                    <a:pt x="85" y="0"/>
                  </a:lnTo>
                  <a:lnTo>
                    <a:pt x="0" y="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123344" name="Freeform 16"/>
            <p:cNvSpPr>
              <a:spLocks/>
            </p:cNvSpPr>
            <p:nvPr userDrawn="1"/>
          </p:nvSpPr>
          <p:spPr bwMode="auto">
            <a:xfrm>
              <a:off x="389" y="808"/>
              <a:ext cx="5176" cy="1160"/>
            </a:xfrm>
            <a:custGeom>
              <a:avLst/>
              <a:gdLst/>
              <a:ahLst/>
              <a:cxnLst>
                <a:cxn ang="0">
                  <a:pos x="5176" y="1959"/>
                </a:cxn>
                <a:cxn ang="0">
                  <a:pos x="5130" y="2001"/>
                </a:cxn>
                <a:cxn ang="0">
                  <a:pos x="5075" y="2044"/>
                </a:cxn>
                <a:cxn ang="0">
                  <a:pos x="4998" y="2096"/>
                </a:cxn>
                <a:cxn ang="0">
                  <a:pos x="4903" y="2153"/>
                </a:cxn>
                <a:cxn ang="0">
                  <a:pos x="4790" y="2208"/>
                </a:cxn>
                <a:cxn ang="0">
                  <a:pos x="4658" y="2258"/>
                </a:cxn>
                <a:cxn ang="0">
                  <a:pos x="4587" y="2277"/>
                </a:cxn>
                <a:cxn ang="0">
                  <a:pos x="4513" y="2295"/>
                </a:cxn>
                <a:cxn ang="0">
                  <a:pos x="4433" y="2308"/>
                </a:cxn>
                <a:cxn ang="0">
                  <a:pos x="4350" y="2317"/>
                </a:cxn>
                <a:cxn ang="0">
                  <a:pos x="4264" y="2321"/>
                </a:cxn>
                <a:cxn ang="0">
                  <a:pos x="4174" y="2317"/>
                </a:cxn>
                <a:cxn ang="0">
                  <a:pos x="4082" y="2308"/>
                </a:cxn>
                <a:cxn ang="0">
                  <a:pos x="3986" y="2292"/>
                </a:cxn>
                <a:cxn ang="0">
                  <a:pos x="3888" y="2269"/>
                </a:cxn>
                <a:cxn ang="0">
                  <a:pos x="3786" y="2235"/>
                </a:cxn>
                <a:cxn ang="0">
                  <a:pos x="3682" y="2195"/>
                </a:cxn>
                <a:cxn ang="0">
                  <a:pos x="3575" y="2143"/>
                </a:cxn>
                <a:cxn ang="0">
                  <a:pos x="3466" y="2082"/>
                </a:cxn>
                <a:cxn ang="0">
                  <a:pos x="3355" y="2011"/>
                </a:cxn>
                <a:cxn ang="0">
                  <a:pos x="3241" y="1927"/>
                </a:cxn>
                <a:cxn ang="0">
                  <a:pos x="3125" y="1831"/>
                </a:cxn>
                <a:cxn ang="0">
                  <a:pos x="3009" y="1723"/>
                </a:cxn>
                <a:cxn ang="0">
                  <a:pos x="2891" y="1600"/>
                </a:cxn>
                <a:cxn ang="0">
                  <a:pos x="2773" y="1475"/>
                </a:cxn>
                <a:cxn ang="0">
                  <a:pos x="2545" y="1244"/>
                </a:cxn>
                <a:cxn ang="0">
                  <a:pos x="2331" y="1035"/>
                </a:cxn>
                <a:cxn ang="0">
                  <a:pos x="2126" y="850"/>
                </a:cxn>
                <a:cxn ang="0">
                  <a:pos x="1931" y="685"/>
                </a:cxn>
                <a:cxn ang="0">
                  <a:pos x="1744" y="543"/>
                </a:cxn>
                <a:cxn ang="0">
                  <a:pos x="1565" y="419"/>
                </a:cxn>
                <a:cxn ang="0">
                  <a:pos x="1391" y="314"/>
                </a:cxn>
                <a:cxn ang="0">
                  <a:pos x="1222" y="226"/>
                </a:cxn>
                <a:cxn ang="0">
                  <a:pos x="1057" y="154"/>
                </a:cxn>
                <a:cxn ang="0">
                  <a:pos x="894" y="99"/>
                </a:cxn>
                <a:cxn ang="0">
                  <a:pos x="735" y="55"/>
                </a:cxn>
                <a:cxn ang="0">
                  <a:pos x="574" y="26"/>
                </a:cxn>
                <a:cxn ang="0">
                  <a:pos x="412" y="8"/>
                </a:cxn>
                <a:cxn ang="0">
                  <a:pos x="250" y="0"/>
                </a:cxn>
                <a:cxn ang="0">
                  <a:pos x="85" y="4"/>
                </a:cxn>
              </a:cxnLst>
              <a:rect l="0" t="0" r="r" b="b"/>
              <a:pathLst>
                <a:path w="5176" h="2321">
                  <a:moveTo>
                    <a:pt x="5176" y="1959"/>
                  </a:moveTo>
                  <a:lnTo>
                    <a:pt x="5176" y="1959"/>
                  </a:lnTo>
                  <a:lnTo>
                    <a:pt x="5165" y="1970"/>
                  </a:lnTo>
                  <a:lnTo>
                    <a:pt x="5130" y="2001"/>
                  </a:lnTo>
                  <a:lnTo>
                    <a:pt x="5105" y="2020"/>
                  </a:lnTo>
                  <a:lnTo>
                    <a:pt x="5075" y="2044"/>
                  </a:lnTo>
                  <a:lnTo>
                    <a:pt x="5039" y="2070"/>
                  </a:lnTo>
                  <a:lnTo>
                    <a:pt x="4998" y="2096"/>
                  </a:lnTo>
                  <a:lnTo>
                    <a:pt x="4953" y="2125"/>
                  </a:lnTo>
                  <a:lnTo>
                    <a:pt x="4903" y="2153"/>
                  </a:lnTo>
                  <a:lnTo>
                    <a:pt x="4849" y="2180"/>
                  </a:lnTo>
                  <a:lnTo>
                    <a:pt x="4790" y="2208"/>
                  </a:lnTo>
                  <a:lnTo>
                    <a:pt x="4726" y="2233"/>
                  </a:lnTo>
                  <a:lnTo>
                    <a:pt x="4658" y="2258"/>
                  </a:lnTo>
                  <a:lnTo>
                    <a:pt x="4624" y="2267"/>
                  </a:lnTo>
                  <a:lnTo>
                    <a:pt x="4587" y="2277"/>
                  </a:lnTo>
                  <a:lnTo>
                    <a:pt x="4550" y="2287"/>
                  </a:lnTo>
                  <a:lnTo>
                    <a:pt x="4513" y="2295"/>
                  </a:lnTo>
                  <a:lnTo>
                    <a:pt x="4472" y="2303"/>
                  </a:lnTo>
                  <a:lnTo>
                    <a:pt x="4433" y="2308"/>
                  </a:lnTo>
                  <a:lnTo>
                    <a:pt x="4392" y="2313"/>
                  </a:lnTo>
                  <a:lnTo>
                    <a:pt x="4350" y="2317"/>
                  </a:lnTo>
                  <a:lnTo>
                    <a:pt x="4307" y="2319"/>
                  </a:lnTo>
                  <a:lnTo>
                    <a:pt x="4264" y="2321"/>
                  </a:lnTo>
                  <a:lnTo>
                    <a:pt x="4220" y="2319"/>
                  </a:lnTo>
                  <a:lnTo>
                    <a:pt x="4174" y="2317"/>
                  </a:lnTo>
                  <a:lnTo>
                    <a:pt x="4128" y="2314"/>
                  </a:lnTo>
                  <a:lnTo>
                    <a:pt x="4082" y="2308"/>
                  </a:lnTo>
                  <a:lnTo>
                    <a:pt x="4034" y="2301"/>
                  </a:lnTo>
                  <a:lnTo>
                    <a:pt x="3986" y="2292"/>
                  </a:lnTo>
                  <a:lnTo>
                    <a:pt x="3936" y="2282"/>
                  </a:lnTo>
                  <a:lnTo>
                    <a:pt x="3888" y="2269"/>
                  </a:lnTo>
                  <a:lnTo>
                    <a:pt x="3836" y="2253"/>
                  </a:lnTo>
                  <a:lnTo>
                    <a:pt x="3786" y="2235"/>
                  </a:lnTo>
                  <a:lnTo>
                    <a:pt x="3734" y="2216"/>
                  </a:lnTo>
                  <a:lnTo>
                    <a:pt x="3682" y="2195"/>
                  </a:lnTo>
                  <a:lnTo>
                    <a:pt x="3628" y="2170"/>
                  </a:lnTo>
                  <a:lnTo>
                    <a:pt x="3575" y="2143"/>
                  </a:lnTo>
                  <a:lnTo>
                    <a:pt x="3521" y="2114"/>
                  </a:lnTo>
                  <a:lnTo>
                    <a:pt x="3466" y="2082"/>
                  </a:lnTo>
                  <a:lnTo>
                    <a:pt x="3410" y="2048"/>
                  </a:lnTo>
                  <a:lnTo>
                    <a:pt x="3355" y="2011"/>
                  </a:lnTo>
                  <a:lnTo>
                    <a:pt x="3298" y="1970"/>
                  </a:lnTo>
                  <a:lnTo>
                    <a:pt x="3241" y="1927"/>
                  </a:lnTo>
                  <a:lnTo>
                    <a:pt x="3184" y="1880"/>
                  </a:lnTo>
                  <a:lnTo>
                    <a:pt x="3125" y="1831"/>
                  </a:lnTo>
                  <a:lnTo>
                    <a:pt x="3067" y="1778"/>
                  </a:lnTo>
                  <a:lnTo>
                    <a:pt x="3009" y="1723"/>
                  </a:lnTo>
                  <a:lnTo>
                    <a:pt x="2949" y="1663"/>
                  </a:lnTo>
                  <a:lnTo>
                    <a:pt x="2891" y="1600"/>
                  </a:lnTo>
                  <a:lnTo>
                    <a:pt x="2891" y="1600"/>
                  </a:lnTo>
                  <a:lnTo>
                    <a:pt x="2773" y="1475"/>
                  </a:lnTo>
                  <a:lnTo>
                    <a:pt x="2658" y="1357"/>
                  </a:lnTo>
                  <a:lnTo>
                    <a:pt x="2545" y="1244"/>
                  </a:lnTo>
                  <a:lnTo>
                    <a:pt x="2437" y="1135"/>
                  </a:lnTo>
                  <a:lnTo>
                    <a:pt x="2331" y="1035"/>
                  </a:lnTo>
                  <a:lnTo>
                    <a:pt x="2227" y="938"/>
                  </a:lnTo>
                  <a:lnTo>
                    <a:pt x="2126" y="850"/>
                  </a:lnTo>
                  <a:lnTo>
                    <a:pt x="2027" y="764"/>
                  </a:lnTo>
                  <a:lnTo>
                    <a:pt x="1931" y="685"/>
                  </a:lnTo>
                  <a:lnTo>
                    <a:pt x="1837" y="611"/>
                  </a:lnTo>
                  <a:lnTo>
                    <a:pt x="1744" y="543"/>
                  </a:lnTo>
                  <a:lnTo>
                    <a:pt x="1654" y="478"/>
                  </a:lnTo>
                  <a:lnTo>
                    <a:pt x="1565" y="419"/>
                  </a:lnTo>
                  <a:lnTo>
                    <a:pt x="1477" y="364"/>
                  </a:lnTo>
                  <a:lnTo>
                    <a:pt x="1391" y="314"/>
                  </a:lnTo>
                  <a:lnTo>
                    <a:pt x="1305" y="268"/>
                  </a:lnTo>
                  <a:lnTo>
                    <a:pt x="1222" y="226"/>
                  </a:lnTo>
                  <a:lnTo>
                    <a:pt x="1139" y="188"/>
                  </a:lnTo>
                  <a:lnTo>
                    <a:pt x="1057" y="154"/>
                  </a:lnTo>
                  <a:lnTo>
                    <a:pt x="976" y="125"/>
                  </a:lnTo>
                  <a:lnTo>
                    <a:pt x="894" y="99"/>
                  </a:lnTo>
                  <a:lnTo>
                    <a:pt x="814" y="75"/>
                  </a:lnTo>
                  <a:lnTo>
                    <a:pt x="735" y="55"/>
                  </a:lnTo>
                  <a:lnTo>
                    <a:pt x="654" y="39"/>
                  </a:lnTo>
                  <a:lnTo>
                    <a:pt x="574" y="26"/>
                  </a:lnTo>
                  <a:lnTo>
                    <a:pt x="493" y="16"/>
                  </a:lnTo>
                  <a:lnTo>
                    <a:pt x="412" y="8"/>
                  </a:lnTo>
                  <a:lnTo>
                    <a:pt x="332" y="4"/>
                  </a:lnTo>
                  <a:lnTo>
                    <a:pt x="250" y="0"/>
                  </a:lnTo>
                  <a:lnTo>
                    <a:pt x="168" y="0"/>
                  </a:lnTo>
                  <a:lnTo>
                    <a:pt x="85" y="4"/>
                  </a:lnTo>
                  <a:lnTo>
                    <a:pt x="0" y="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123345" name="Freeform 17"/>
            <p:cNvSpPr>
              <a:spLocks/>
            </p:cNvSpPr>
            <p:nvPr userDrawn="1"/>
          </p:nvSpPr>
          <p:spPr bwMode="auto">
            <a:xfrm>
              <a:off x="403" y="829"/>
              <a:ext cx="5205" cy="1124"/>
            </a:xfrm>
            <a:custGeom>
              <a:avLst/>
              <a:gdLst/>
              <a:ahLst/>
              <a:cxnLst>
                <a:cxn ang="0">
                  <a:pos x="5205" y="1868"/>
                </a:cxn>
                <a:cxn ang="0">
                  <a:pos x="5161" y="1910"/>
                </a:cxn>
                <a:cxn ang="0">
                  <a:pos x="5105" y="1956"/>
                </a:cxn>
                <a:cxn ang="0">
                  <a:pos x="5030" y="2011"/>
                </a:cxn>
                <a:cxn ang="0">
                  <a:pos x="4936" y="2069"/>
                </a:cxn>
                <a:cxn ang="0">
                  <a:pos x="4822" y="2127"/>
                </a:cxn>
                <a:cxn ang="0">
                  <a:pos x="4693" y="2178"/>
                </a:cxn>
                <a:cxn ang="0">
                  <a:pos x="4621" y="2201"/>
                </a:cxn>
                <a:cxn ang="0">
                  <a:pos x="4546" y="2219"/>
                </a:cxn>
                <a:cxn ang="0">
                  <a:pos x="4467" y="2235"/>
                </a:cxn>
                <a:cxn ang="0">
                  <a:pos x="4385" y="2245"/>
                </a:cxn>
                <a:cxn ang="0">
                  <a:pos x="4299" y="2250"/>
                </a:cxn>
                <a:cxn ang="0">
                  <a:pos x="4208" y="2250"/>
                </a:cxn>
                <a:cxn ang="0">
                  <a:pos x="4117" y="2241"/>
                </a:cxn>
                <a:cxn ang="0">
                  <a:pos x="4020" y="2227"/>
                </a:cxn>
                <a:cxn ang="0">
                  <a:pos x="3921" y="2206"/>
                </a:cxn>
                <a:cxn ang="0">
                  <a:pos x="3820" y="2175"/>
                </a:cxn>
                <a:cxn ang="0">
                  <a:pos x="3714" y="2135"/>
                </a:cxn>
                <a:cxn ang="0">
                  <a:pos x="3607" y="2086"/>
                </a:cxn>
                <a:cxn ang="0">
                  <a:pos x="3497" y="2027"/>
                </a:cxn>
                <a:cxn ang="0">
                  <a:pos x="3385" y="1957"/>
                </a:cxn>
                <a:cxn ang="0">
                  <a:pos x="3270" y="1875"/>
                </a:cxn>
                <a:cxn ang="0">
                  <a:pos x="3153" y="1781"/>
                </a:cxn>
                <a:cxn ang="0">
                  <a:pos x="3035" y="1675"/>
                </a:cxn>
                <a:cxn ang="0">
                  <a:pos x="2914" y="1555"/>
                </a:cxn>
                <a:cxn ang="0">
                  <a:pos x="2795" y="1431"/>
                </a:cxn>
                <a:cxn ang="0">
                  <a:pos x="2564" y="1202"/>
                </a:cxn>
                <a:cxn ang="0">
                  <a:pos x="2346" y="997"/>
                </a:cxn>
                <a:cxn ang="0">
                  <a:pos x="2140" y="816"/>
                </a:cxn>
                <a:cxn ang="0">
                  <a:pos x="1941" y="654"/>
                </a:cxn>
                <a:cxn ang="0">
                  <a:pos x="1752" y="514"/>
                </a:cxn>
                <a:cxn ang="0">
                  <a:pos x="1570" y="394"/>
                </a:cxn>
                <a:cxn ang="0">
                  <a:pos x="1395" y="293"/>
                </a:cxn>
                <a:cxn ang="0">
                  <a:pos x="1226" y="207"/>
                </a:cxn>
                <a:cxn ang="0">
                  <a:pos x="1059" y="139"/>
                </a:cxn>
                <a:cxn ang="0">
                  <a:pos x="897" y="86"/>
                </a:cxn>
                <a:cxn ang="0">
                  <a:pos x="734" y="45"/>
                </a:cxn>
                <a:cxn ang="0">
                  <a:pos x="575" y="20"/>
                </a:cxn>
                <a:cxn ang="0">
                  <a:pos x="414" y="5"/>
                </a:cxn>
                <a:cxn ang="0">
                  <a:pos x="250" y="0"/>
                </a:cxn>
                <a:cxn ang="0">
                  <a:pos x="85" y="7"/>
                </a:cxn>
              </a:cxnLst>
              <a:rect l="0" t="0" r="r" b="b"/>
              <a:pathLst>
                <a:path w="5205" h="2250">
                  <a:moveTo>
                    <a:pt x="5205" y="1868"/>
                  </a:moveTo>
                  <a:lnTo>
                    <a:pt x="5205" y="1868"/>
                  </a:lnTo>
                  <a:lnTo>
                    <a:pt x="5194" y="1880"/>
                  </a:lnTo>
                  <a:lnTo>
                    <a:pt x="5161" y="1910"/>
                  </a:lnTo>
                  <a:lnTo>
                    <a:pt x="5136" y="1931"/>
                  </a:lnTo>
                  <a:lnTo>
                    <a:pt x="5105" y="1956"/>
                  </a:lnTo>
                  <a:lnTo>
                    <a:pt x="5071" y="1981"/>
                  </a:lnTo>
                  <a:lnTo>
                    <a:pt x="5030" y="2011"/>
                  </a:lnTo>
                  <a:lnTo>
                    <a:pt x="4984" y="2040"/>
                  </a:lnTo>
                  <a:lnTo>
                    <a:pt x="4936" y="2069"/>
                  </a:lnTo>
                  <a:lnTo>
                    <a:pt x="4882" y="2098"/>
                  </a:lnTo>
                  <a:lnTo>
                    <a:pt x="4822" y="2127"/>
                  </a:lnTo>
                  <a:lnTo>
                    <a:pt x="4760" y="2153"/>
                  </a:lnTo>
                  <a:lnTo>
                    <a:pt x="4693" y="2178"/>
                  </a:lnTo>
                  <a:lnTo>
                    <a:pt x="4657" y="2190"/>
                  </a:lnTo>
                  <a:lnTo>
                    <a:pt x="4621" y="2201"/>
                  </a:lnTo>
                  <a:lnTo>
                    <a:pt x="4585" y="2211"/>
                  </a:lnTo>
                  <a:lnTo>
                    <a:pt x="4546" y="2219"/>
                  </a:lnTo>
                  <a:lnTo>
                    <a:pt x="4507" y="2227"/>
                  </a:lnTo>
                  <a:lnTo>
                    <a:pt x="4467" y="2235"/>
                  </a:lnTo>
                  <a:lnTo>
                    <a:pt x="4426" y="2240"/>
                  </a:lnTo>
                  <a:lnTo>
                    <a:pt x="4385" y="2245"/>
                  </a:lnTo>
                  <a:lnTo>
                    <a:pt x="4342" y="2248"/>
                  </a:lnTo>
                  <a:lnTo>
                    <a:pt x="4299" y="2250"/>
                  </a:lnTo>
                  <a:lnTo>
                    <a:pt x="4254" y="2250"/>
                  </a:lnTo>
                  <a:lnTo>
                    <a:pt x="4208" y="2250"/>
                  </a:lnTo>
                  <a:lnTo>
                    <a:pt x="4163" y="2246"/>
                  </a:lnTo>
                  <a:lnTo>
                    <a:pt x="4117" y="2241"/>
                  </a:lnTo>
                  <a:lnTo>
                    <a:pt x="4068" y="2235"/>
                  </a:lnTo>
                  <a:lnTo>
                    <a:pt x="4020" y="2227"/>
                  </a:lnTo>
                  <a:lnTo>
                    <a:pt x="3971" y="2217"/>
                  </a:lnTo>
                  <a:lnTo>
                    <a:pt x="3921" y="2206"/>
                  </a:lnTo>
                  <a:lnTo>
                    <a:pt x="3871" y="2191"/>
                  </a:lnTo>
                  <a:lnTo>
                    <a:pt x="3820" y="2175"/>
                  </a:lnTo>
                  <a:lnTo>
                    <a:pt x="3767" y="2156"/>
                  </a:lnTo>
                  <a:lnTo>
                    <a:pt x="3714" y="2135"/>
                  </a:lnTo>
                  <a:lnTo>
                    <a:pt x="3661" y="2112"/>
                  </a:lnTo>
                  <a:lnTo>
                    <a:pt x="3607" y="2086"/>
                  </a:lnTo>
                  <a:lnTo>
                    <a:pt x="3553" y="2057"/>
                  </a:lnTo>
                  <a:lnTo>
                    <a:pt x="3497" y="2027"/>
                  </a:lnTo>
                  <a:lnTo>
                    <a:pt x="3442" y="1993"/>
                  </a:lnTo>
                  <a:lnTo>
                    <a:pt x="3385" y="1957"/>
                  </a:lnTo>
                  <a:lnTo>
                    <a:pt x="3328" y="1917"/>
                  </a:lnTo>
                  <a:lnTo>
                    <a:pt x="3270" y="1875"/>
                  </a:lnTo>
                  <a:lnTo>
                    <a:pt x="3213" y="1830"/>
                  </a:lnTo>
                  <a:lnTo>
                    <a:pt x="3153" y="1781"/>
                  </a:lnTo>
                  <a:lnTo>
                    <a:pt x="3095" y="1730"/>
                  </a:lnTo>
                  <a:lnTo>
                    <a:pt x="3035" y="1675"/>
                  </a:lnTo>
                  <a:lnTo>
                    <a:pt x="2975" y="1617"/>
                  </a:lnTo>
                  <a:lnTo>
                    <a:pt x="2914" y="1555"/>
                  </a:lnTo>
                  <a:lnTo>
                    <a:pt x="2914" y="1555"/>
                  </a:lnTo>
                  <a:lnTo>
                    <a:pt x="2795" y="1431"/>
                  </a:lnTo>
                  <a:lnTo>
                    <a:pt x="2678" y="1313"/>
                  </a:lnTo>
                  <a:lnTo>
                    <a:pt x="2564" y="1202"/>
                  </a:lnTo>
                  <a:lnTo>
                    <a:pt x="2453" y="1097"/>
                  </a:lnTo>
                  <a:lnTo>
                    <a:pt x="2346" y="997"/>
                  </a:lnTo>
                  <a:lnTo>
                    <a:pt x="2241" y="903"/>
                  </a:lnTo>
                  <a:lnTo>
                    <a:pt x="2140" y="816"/>
                  </a:lnTo>
                  <a:lnTo>
                    <a:pt x="2040" y="732"/>
                  </a:lnTo>
                  <a:lnTo>
                    <a:pt x="1941" y="654"/>
                  </a:lnTo>
                  <a:lnTo>
                    <a:pt x="1847" y="582"/>
                  </a:lnTo>
                  <a:lnTo>
                    <a:pt x="1752" y="514"/>
                  </a:lnTo>
                  <a:lnTo>
                    <a:pt x="1661" y="452"/>
                  </a:lnTo>
                  <a:lnTo>
                    <a:pt x="1570" y="394"/>
                  </a:lnTo>
                  <a:lnTo>
                    <a:pt x="1483" y="341"/>
                  </a:lnTo>
                  <a:lnTo>
                    <a:pt x="1395" y="293"/>
                  </a:lnTo>
                  <a:lnTo>
                    <a:pt x="1311" y="247"/>
                  </a:lnTo>
                  <a:lnTo>
                    <a:pt x="1226" y="207"/>
                  </a:lnTo>
                  <a:lnTo>
                    <a:pt x="1143" y="171"/>
                  </a:lnTo>
                  <a:lnTo>
                    <a:pt x="1059" y="139"/>
                  </a:lnTo>
                  <a:lnTo>
                    <a:pt x="977" y="110"/>
                  </a:lnTo>
                  <a:lnTo>
                    <a:pt x="897" y="86"/>
                  </a:lnTo>
                  <a:lnTo>
                    <a:pt x="815" y="63"/>
                  </a:lnTo>
                  <a:lnTo>
                    <a:pt x="734" y="45"/>
                  </a:lnTo>
                  <a:lnTo>
                    <a:pt x="655" y="31"/>
                  </a:lnTo>
                  <a:lnTo>
                    <a:pt x="575" y="20"/>
                  </a:lnTo>
                  <a:lnTo>
                    <a:pt x="494" y="10"/>
                  </a:lnTo>
                  <a:lnTo>
                    <a:pt x="414" y="5"/>
                  </a:lnTo>
                  <a:lnTo>
                    <a:pt x="332" y="2"/>
                  </a:lnTo>
                  <a:lnTo>
                    <a:pt x="250" y="0"/>
                  </a:lnTo>
                  <a:lnTo>
                    <a:pt x="168" y="2"/>
                  </a:lnTo>
                  <a:lnTo>
                    <a:pt x="85" y="7"/>
                  </a:lnTo>
                  <a:lnTo>
                    <a:pt x="0" y="13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123346" name="Freeform 18"/>
            <p:cNvSpPr>
              <a:spLocks/>
            </p:cNvSpPr>
            <p:nvPr userDrawn="1"/>
          </p:nvSpPr>
          <p:spPr bwMode="auto">
            <a:xfrm>
              <a:off x="418" y="850"/>
              <a:ext cx="5233" cy="1090"/>
            </a:xfrm>
            <a:custGeom>
              <a:avLst/>
              <a:gdLst/>
              <a:ahLst/>
              <a:cxnLst>
                <a:cxn ang="0">
                  <a:pos x="5233" y="1778"/>
                </a:cxn>
                <a:cxn ang="0">
                  <a:pos x="5189" y="1822"/>
                </a:cxn>
                <a:cxn ang="0">
                  <a:pos x="5133" y="1867"/>
                </a:cxn>
                <a:cxn ang="0">
                  <a:pos x="5060" y="1923"/>
                </a:cxn>
                <a:cxn ang="0">
                  <a:pos x="4965" y="1985"/>
                </a:cxn>
                <a:cxn ang="0">
                  <a:pos x="4854" y="2044"/>
                </a:cxn>
                <a:cxn ang="0">
                  <a:pos x="4725" y="2099"/>
                </a:cxn>
                <a:cxn ang="0">
                  <a:pos x="4654" y="2122"/>
                </a:cxn>
                <a:cxn ang="0">
                  <a:pos x="4579" y="2143"/>
                </a:cxn>
                <a:cxn ang="0">
                  <a:pos x="4500" y="2159"/>
                </a:cxn>
                <a:cxn ang="0">
                  <a:pos x="4418" y="2172"/>
                </a:cxn>
                <a:cxn ang="0">
                  <a:pos x="4332" y="2178"/>
                </a:cxn>
                <a:cxn ang="0">
                  <a:pos x="4242" y="2180"/>
                </a:cxn>
                <a:cxn ang="0">
                  <a:pos x="4149" y="2174"/>
                </a:cxn>
                <a:cxn ang="0">
                  <a:pos x="4053" y="2162"/>
                </a:cxn>
                <a:cxn ang="0">
                  <a:pos x="3953" y="2141"/>
                </a:cxn>
                <a:cxn ang="0">
                  <a:pos x="3852" y="2114"/>
                </a:cxn>
                <a:cxn ang="0">
                  <a:pos x="3746" y="2075"/>
                </a:cxn>
                <a:cxn ang="0">
                  <a:pos x="3638" y="2028"/>
                </a:cxn>
                <a:cxn ang="0">
                  <a:pos x="3527" y="1972"/>
                </a:cxn>
                <a:cxn ang="0">
                  <a:pos x="3414" y="1902"/>
                </a:cxn>
                <a:cxn ang="0">
                  <a:pos x="3298" y="1823"/>
                </a:cxn>
                <a:cxn ang="0">
                  <a:pos x="3180" y="1731"/>
                </a:cxn>
                <a:cxn ang="0">
                  <a:pos x="3059" y="1626"/>
                </a:cxn>
                <a:cxn ang="0">
                  <a:pos x="2937" y="1508"/>
                </a:cxn>
                <a:cxn ang="0">
                  <a:pos x="2816" y="1387"/>
                </a:cxn>
                <a:cxn ang="0">
                  <a:pos x="2581" y="1161"/>
                </a:cxn>
                <a:cxn ang="0">
                  <a:pos x="2361" y="959"/>
                </a:cxn>
                <a:cxn ang="0">
                  <a:pos x="2151" y="780"/>
                </a:cxn>
                <a:cxn ang="0">
                  <a:pos x="1951" y="624"/>
                </a:cxn>
                <a:cxn ang="0">
                  <a:pos x="1759" y="486"/>
                </a:cxn>
                <a:cxn ang="0">
                  <a:pos x="1576" y="370"/>
                </a:cxn>
                <a:cxn ang="0">
                  <a:pos x="1400" y="270"/>
                </a:cxn>
                <a:cxn ang="0">
                  <a:pos x="1229" y="189"/>
                </a:cxn>
                <a:cxn ang="0">
                  <a:pos x="1061" y="123"/>
                </a:cxn>
                <a:cxn ang="0">
                  <a:pos x="897" y="73"/>
                </a:cxn>
                <a:cxn ang="0">
                  <a:pos x="736" y="36"/>
                </a:cxn>
                <a:cxn ang="0">
                  <a:pos x="575" y="13"/>
                </a:cxn>
                <a:cxn ang="0">
                  <a:pos x="413" y="2"/>
                </a:cxn>
                <a:cxn ang="0">
                  <a:pos x="250" y="2"/>
                </a:cxn>
                <a:cxn ang="0">
                  <a:pos x="85" y="10"/>
                </a:cxn>
              </a:cxnLst>
              <a:rect l="0" t="0" r="r" b="b"/>
              <a:pathLst>
                <a:path w="5233" h="2180">
                  <a:moveTo>
                    <a:pt x="5233" y="1778"/>
                  </a:moveTo>
                  <a:lnTo>
                    <a:pt x="5233" y="1778"/>
                  </a:lnTo>
                  <a:lnTo>
                    <a:pt x="5222" y="1789"/>
                  </a:lnTo>
                  <a:lnTo>
                    <a:pt x="5189" y="1822"/>
                  </a:lnTo>
                  <a:lnTo>
                    <a:pt x="5164" y="1843"/>
                  </a:lnTo>
                  <a:lnTo>
                    <a:pt x="5133" y="1867"/>
                  </a:lnTo>
                  <a:lnTo>
                    <a:pt x="5099" y="1894"/>
                  </a:lnTo>
                  <a:lnTo>
                    <a:pt x="5060" y="1923"/>
                  </a:lnTo>
                  <a:lnTo>
                    <a:pt x="5015" y="1954"/>
                  </a:lnTo>
                  <a:lnTo>
                    <a:pt x="4965" y="1985"/>
                  </a:lnTo>
                  <a:lnTo>
                    <a:pt x="4913" y="2014"/>
                  </a:lnTo>
                  <a:lnTo>
                    <a:pt x="4854" y="2044"/>
                  </a:lnTo>
                  <a:lnTo>
                    <a:pt x="4792" y="2072"/>
                  </a:lnTo>
                  <a:lnTo>
                    <a:pt x="4725" y="2099"/>
                  </a:lnTo>
                  <a:lnTo>
                    <a:pt x="4689" y="2111"/>
                  </a:lnTo>
                  <a:lnTo>
                    <a:pt x="4654" y="2122"/>
                  </a:lnTo>
                  <a:lnTo>
                    <a:pt x="4617" y="2133"/>
                  </a:lnTo>
                  <a:lnTo>
                    <a:pt x="4579" y="2143"/>
                  </a:lnTo>
                  <a:lnTo>
                    <a:pt x="4540" y="2153"/>
                  </a:lnTo>
                  <a:lnTo>
                    <a:pt x="4500" y="2159"/>
                  </a:lnTo>
                  <a:lnTo>
                    <a:pt x="4460" y="2167"/>
                  </a:lnTo>
                  <a:lnTo>
                    <a:pt x="4418" y="2172"/>
                  </a:lnTo>
                  <a:lnTo>
                    <a:pt x="4375" y="2175"/>
                  </a:lnTo>
                  <a:lnTo>
                    <a:pt x="4332" y="2178"/>
                  </a:lnTo>
                  <a:lnTo>
                    <a:pt x="4288" y="2180"/>
                  </a:lnTo>
                  <a:lnTo>
                    <a:pt x="4242" y="2180"/>
                  </a:lnTo>
                  <a:lnTo>
                    <a:pt x="4196" y="2178"/>
                  </a:lnTo>
                  <a:lnTo>
                    <a:pt x="4149" y="2174"/>
                  </a:lnTo>
                  <a:lnTo>
                    <a:pt x="4102" y="2169"/>
                  </a:lnTo>
                  <a:lnTo>
                    <a:pt x="4053" y="2162"/>
                  </a:lnTo>
                  <a:lnTo>
                    <a:pt x="4003" y="2153"/>
                  </a:lnTo>
                  <a:lnTo>
                    <a:pt x="3953" y="2141"/>
                  </a:lnTo>
                  <a:lnTo>
                    <a:pt x="3903" y="2128"/>
                  </a:lnTo>
                  <a:lnTo>
                    <a:pt x="3852" y="2114"/>
                  </a:lnTo>
                  <a:lnTo>
                    <a:pt x="3799" y="2096"/>
                  </a:lnTo>
                  <a:lnTo>
                    <a:pt x="3746" y="2075"/>
                  </a:lnTo>
                  <a:lnTo>
                    <a:pt x="3692" y="2054"/>
                  </a:lnTo>
                  <a:lnTo>
                    <a:pt x="3638" y="2028"/>
                  </a:lnTo>
                  <a:lnTo>
                    <a:pt x="3582" y="2001"/>
                  </a:lnTo>
                  <a:lnTo>
                    <a:pt x="3527" y="1972"/>
                  </a:lnTo>
                  <a:lnTo>
                    <a:pt x="3471" y="1938"/>
                  </a:lnTo>
                  <a:lnTo>
                    <a:pt x="3414" y="1902"/>
                  </a:lnTo>
                  <a:lnTo>
                    <a:pt x="3356" y="1865"/>
                  </a:lnTo>
                  <a:lnTo>
                    <a:pt x="3298" y="1823"/>
                  </a:lnTo>
                  <a:lnTo>
                    <a:pt x="3239" y="1778"/>
                  </a:lnTo>
                  <a:lnTo>
                    <a:pt x="3180" y="1731"/>
                  </a:lnTo>
                  <a:lnTo>
                    <a:pt x="3120" y="1681"/>
                  </a:lnTo>
                  <a:lnTo>
                    <a:pt x="3059" y="1626"/>
                  </a:lnTo>
                  <a:lnTo>
                    <a:pt x="2999" y="1570"/>
                  </a:lnTo>
                  <a:lnTo>
                    <a:pt x="2937" y="1508"/>
                  </a:lnTo>
                  <a:lnTo>
                    <a:pt x="2937" y="1508"/>
                  </a:lnTo>
                  <a:lnTo>
                    <a:pt x="2816" y="1387"/>
                  </a:lnTo>
                  <a:lnTo>
                    <a:pt x="2697" y="1271"/>
                  </a:lnTo>
                  <a:lnTo>
                    <a:pt x="2581" y="1161"/>
                  </a:lnTo>
                  <a:lnTo>
                    <a:pt x="2470" y="1058"/>
                  </a:lnTo>
                  <a:lnTo>
                    <a:pt x="2361" y="959"/>
                  </a:lnTo>
                  <a:lnTo>
                    <a:pt x="2255" y="867"/>
                  </a:lnTo>
                  <a:lnTo>
                    <a:pt x="2151" y="780"/>
                  </a:lnTo>
                  <a:lnTo>
                    <a:pt x="2050" y="699"/>
                  </a:lnTo>
                  <a:lnTo>
                    <a:pt x="1951" y="624"/>
                  </a:lnTo>
                  <a:lnTo>
                    <a:pt x="1854" y="552"/>
                  </a:lnTo>
                  <a:lnTo>
                    <a:pt x="1759" y="486"/>
                  </a:lnTo>
                  <a:lnTo>
                    <a:pt x="1668" y="427"/>
                  </a:lnTo>
                  <a:lnTo>
                    <a:pt x="1576" y="370"/>
                  </a:lnTo>
                  <a:lnTo>
                    <a:pt x="1487" y="318"/>
                  </a:lnTo>
                  <a:lnTo>
                    <a:pt x="1400" y="270"/>
                  </a:lnTo>
                  <a:lnTo>
                    <a:pt x="1314" y="228"/>
                  </a:lnTo>
                  <a:lnTo>
                    <a:pt x="1229" y="189"/>
                  </a:lnTo>
                  <a:lnTo>
                    <a:pt x="1144" y="154"/>
                  </a:lnTo>
                  <a:lnTo>
                    <a:pt x="1061" y="123"/>
                  </a:lnTo>
                  <a:lnTo>
                    <a:pt x="979" y="96"/>
                  </a:lnTo>
                  <a:lnTo>
                    <a:pt x="897" y="73"/>
                  </a:lnTo>
                  <a:lnTo>
                    <a:pt x="817" y="54"/>
                  </a:lnTo>
                  <a:lnTo>
                    <a:pt x="736" y="36"/>
                  </a:lnTo>
                  <a:lnTo>
                    <a:pt x="656" y="23"/>
                  </a:lnTo>
                  <a:lnTo>
                    <a:pt x="575" y="13"/>
                  </a:lnTo>
                  <a:lnTo>
                    <a:pt x="495" y="7"/>
                  </a:lnTo>
                  <a:lnTo>
                    <a:pt x="413" y="2"/>
                  </a:lnTo>
                  <a:lnTo>
                    <a:pt x="332" y="0"/>
                  </a:lnTo>
                  <a:lnTo>
                    <a:pt x="250" y="2"/>
                  </a:lnTo>
                  <a:lnTo>
                    <a:pt x="168" y="5"/>
                  </a:lnTo>
                  <a:lnTo>
                    <a:pt x="85" y="10"/>
                  </a:lnTo>
                  <a:lnTo>
                    <a:pt x="0" y="1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123347" name="Freeform 19"/>
            <p:cNvSpPr>
              <a:spLocks/>
            </p:cNvSpPr>
            <p:nvPr userDrawn="1"/>
          </p:nvSpPr>
          <p:spPr bwMode="auto">
            <a:xfrm>
              <a:off x="434" y="870"/>
              <a:ext cx="5259" cy="1056"/>
            </a:xfrm>
            <a:custGeom>
              <a:avLst/>
              <a:gdLst/>
              <a:ahLst/>
              <a:cxnLst>
                <a:cxn ang="0">
                  <a:pos x="5259" y="1687"/>
                </a:cxn>
                <a:cxn ang="0">
                  <a:pos x="5214" y="1731"/>
                </a:cxn>
                <a:cxn ang="0">
                  <a:pos x="5160" y="1779"/>
                </a:cxn>
                <a:cxn ang="0">
                  <a:pos x="5087" y="1837"/>
                </a:cxn>
                <a:cxn ang="0">
                  <a:pos x="4994" y="1900"/>
                </a:cxn>
                <a:cxn ang="0">
                  <a:pos x="4883" y="1963"/>
                </a:cxn>
                <a:cxn ang="0">
                  <a:pos x="4755" y="2020"/>
                </a:cxn>
                <a:cxn ang="0">
                  <a:pos x="4684" y="2045"/>
                </a:cxn>
                <a:cxn ang="0">
                  <a:pos x="4611" y="2068"/>
                </a:cxn>
                <a:cxn ang="0">
                  <a:pos x="4531" y="2086"/>
                </a:cxn>
                <a:cxn ang="0">
                  <a:pos x="4449" y="2100"/>
                </a:cxn>
                <a:cxn ang="0">
                  <a:pos x="4363" y="2108"/>
                </a:cxn>
                <a:cxn ang="0">
                  <a:pos x="4275" y="2112"/>
                </a:cxn>
                <a:cxn ang="0">
                  <a:pos x="4181" y="2107"/>
                </a:cxn>
                <a:cxn ang="0">
                  <a:pos x="4084" y="2097"/>
                </a:cxn>
                <a:cxn ang="0">
                  <a:pos x="3984" y="2079"/>
                </a:cxn>
                <a:cxn ang="0">
                  <a:pos x="3882" y="2052"/>
                </a:cxn>
                <a:cxn ang="0">
                  <a:pos x="3776" y="2016"/>
                </a:cxn>
                <a:cxn ang="0">
                  <a:pos x="3668" y="1971"/>
                </a:cxn>
                <a:cxn ang="0">
                  <a:pos x="3555" y="1916"/>
                </a:cxn>
                <a:cxn ang="0">
                  <a:pos x="3441" y="1850"/>
                </a:cxn>
                <a:cxn ang="0">
                  <a:pos x="3325" y="1773"/>
                </a:cxn>
                <a:cxn ang="0">
                  <a:pos x="3205" y="1682"/>
                </a:cxn>
                <a:cxn ang="0">
                  <a:pos x="3083" y="1579"/>
                </a:cxn>
                <a:cxn ang="0">
                  <a:pos x="2958" y="1463"/>
                </a:cxn>
                <a:cxn ang="0">
                  <a:pos x="2835" y="1343"/>
                </a:cxn>
                <a:cxn ang="0">
                  <a:pos x="2599" y="1122"/>
                </a:cxn>
                <a:cxn ang="0">
                  <a:pos x="2374" y="923"/>
                </a:cxn>
                <a:cxn ang="0">
                  <a:pos x="2161" y="747"/>
                </a:cxn>
                <a:cxn ang="0">
                  <a:pos x="1960" y="594"/>
                </a:cxn>
                <a:cxn ang="0">
                  <a:pos x="1767" y="460"/>
                </a:cxn>
                <a:cxn ang="0">
                  <a:pos x="1581" y="347"/>
                </a:cxn>
                <a:cxn ang="0">
                  <a:pos x="1403" y="250"/>
                </a:cxn>
                <a:cxn ang="0">
                  <a:pos x="1231" y="171"/>
                </a:cxn>
                <a:cxn ang="0">
                  <a:pos x="1063" y="109"/>
                </a:cxn>
                <a:cxn ang="0">
                  <a:pos x="898" y="63"/>
                </a:cxn>
                <a:cxn ang="0">
                  <a:pos x="735" y="29"/>
                </a:cxn>
                <a:cxn ang="0">
                  <a:pos x="574" y="8"/>
                </a:cxn>
                <a:cxn ang="0">
                  <a:pos x="412" y="0"/>
                </a:cxn>
                <a:cxn ang="0">
                  <a:pos x="249" y="3"/>
                </a:cxn>
                <a:cxn ang="0">
                  <a:pos x="84" y="16"/>
                </a:cxn>
              </a:cxnLst>
              <a:rect l="0" t="0" r="r" b="b"/>
              <a:pathLst>
                <a:path w="5259" h="2112">
                  <a:moveTo>
                    <a:pt x="5259" y="1687"/>
                  </a:moveTo>
                  <a:lnTo>
                    <a:pt x="5259" y="1687"/>
                  </a:lnTo>
                  <a:lnTo>
                    <a:pt x="5248" y="1698"/>
                  </a:lnTo>
                  <a:lnTo>
                    <a:pt x="5214" y="1731"/>
                  </a:lnTo>
                  <a:lnTo>
                    <a:pt x="5189" y="1753"/>
                  </a:lnTo>
                  <a:lnTo>
                    <a:pt x="5160" y="1779"/>
                  </a:lnTo>
                  <a:lnTo>
                    <a:pt x="5127" y="1806"/>
                  </a:lnTo>
                  <a:lnTo>
                    <a:pt x="5087" y="1837"/>
                  </a:lnTo>
                  <a:lnTo>
                    <a:pt x="5044" y="1868"/>
                  </a:lnTo>
                  <a:lnTo>
                    <a:pt x="4994" y="1900"/>
                  </a:lnTo>
                  <a:lnTo>
                    <a:pt x="4941" y="1931"/>
                  </a:lnTo>
                  <a:lnTo>
                    <a:pt x="4883" y="1963"/>
                  </a:lnTo>
                  <a:lnTo>
                    <a:pt x="4822" y="1992"/>
                  </a:lnTo>
                  <a:lnTo>
                    <a:pt x="4755" y="2020"/>
                  </a:lnTo>
                  <a:lnTo>
                    <a:pt x="4720" y="2033"/>
                  </a:lnTo>
                  <a:lnTo>
                    <a:pt x="4684" y="2045"/>
                  </a:lnTo>
                  <a:lnTo>
                    <a:pt x="4648" y="2057"/>
                  </a:lnTo>
                  <a:lnTo>
                    <a:pt x="4611" y="2068"/>
                  </a:lnTo>
                  <a:lnTo>
                    <a:pt x="4572" y="2078"/>
                  </a:lnTo>
                  <a:lnTo>
                    <a:pt x="4531" y="2086"/>
                  </a:lnTo>
                  <a:lnTo>
                    <a:pt x="4491" y="2094"/>
                  </a:lnTo>
                  <a:lnTo>
                    <a:pt x="4449" y="2100"/>
                  </a:lnTo>
                  <a:lnTo>
                    <a:pt x="4406" y="2105"/>
                  </a:lnTo>
                  <a:lnTo>
                    <a:pt x="4363" y="2108"/>
                  </a:lnTo>
                  <a:lnTo>
                    <a:pt x="4319" y="2110"/>
                  </a:lnTo>
                  <a:lnTo>
                    <a:pt x="4275" y="2112"/>
                  </a:lnTo>
                  <a:lnTo>
                    <a:pt x="4227" y="2110"/>
                  </a:lnTo>
                  <a:lnTo>
                    <a:pt x="4181" y="2107"/>
                  </a:lnTo>
                  <a:lnTo>
                    <a:pt x="4133" y="2104"/>
                  </a:lnTo>
                  <a:lnTo>
                    <a:pt x="4084" y="2097"/>
                  </a:lnTo>
                  <a:lnTo>
                    <a:pt x="4036" y="2089"/>
                  </a:lnTo>
                  <a:lnTo>
                    <a:pt x="3984" y="2079"/>
                  </a:lnTo>
                  <a:lnTo>
                    <a:pt x="3934" y="2066"/>
                  </a:lnTo>
                  <a:lnTo>
                    <a:pt x="3882" y="2052"/>
                  </a:lnTo>
                  <a:lnTo>
                    <a:pt x="3829" y="2036"/>
                  </a:lnTo>
                  <a:lnTo>
                    <a:pt x="3776" y="2016"/>
                  </a:lnTo>
                  <a:lnTo>
                    <a:pt x="3722" y="1995"/>
                  </a:lnTo>
                  <a:lnTo>
                    <a:pt x="3668" y="1971"/>
                  </a:lnTo>
                  <a:lnTo>
                    <a:pt x="3612" y="1945"/>
                  </a:lnTo>
                  <a:lnTo>
                    <a:pt x="3555" y="1916"/>
                  </a:lnTo>
                  <a:lnTo>
                    <a:pt x="3498" y="1884"/>
                  </a:lnTo>
                  <a:lnTo>
                    <a:pt x="3441" y="1850"/>
                  </a:lnTo>
                  <a:lnTo>
                    <a:pt x="3383" y="1813"/>
                  </a:lnTo>
                  <a:lnTo>
                    <a:pt x="3325" y="1773"/>
                  </a:lnTo>
                  <a:lnTo>
                    <a:pt x="3265" y="1729"/>
                  </a:lnTo>
                  <a:lnTo>
                    <a:pt x="3205" y="1682"/>
                  </a:lnTo>
                  <a:lnTo>
                    <a:pt x="3144" y="1632"/>
                  </a:lnTo>
                  <a:lnTo>
                    <a:pt x="3083" y="1579"/>
                  </a:lnTo>
                  <a:lnTo>
                    <a:pt x="3021" y="1522"/>
                  </a:lnTo>
                  <a:lnTo>
                    <a:pt x="2958" y="1463"/>
                  </a:lnTo>
                  <a:lnTo>
                    <a:pt x="2958" y="1463"/>
                  </a:lnTo>
                  <a:lnTo>
                    <a:pt x="2835" y="1343"/>
                  </a:lnTo>
                  <a:lnTo>
                    <a:pt x="2715" y="1228"/>
                  </a:lnTo>
                  <a:lnTo>
                    <a:pt x="2599" y="1122"/>
                  </a:lnTo>
                  <a:lnTo>
                    <a:pt x="2485" y="1020"/>
                  </a:lnTo>
                  <a:lnTo>
                    <a:pt x="2374" y="923"/>
                  </a:lnTo>
                  <a:lnTo>
                    <a:pt x="2267" y="833"/>
                  </a:lnTo>
                  <a:lnTo>
                    <a:pt x="2161" y="747"/>
                  </a:lnTo>
                  <a:lnTo>
                    <a:pt x="2060" y="668"/>
                  </a:lnTo>
                  <a:lnTo>
                    <a:pt x="1960" y="594"/>
                  </a:lnTo>
                  <a:lnTo>
                    <a:pt x="1861" y="524"/>
                  </a:lnTo>
                  <a:lnTo>
                    <a:pt x="1767" y="460"/>
                  </a:lnTo>
                  <a:lnTo>
                    <a:pt x="1673" y="400"/>
                  </a:lnTo>
                  <a:lnTo>
                    <a:pt x="1581" y="347"/>
                  </a:lnTo>
                  <a:lnTo>
                    <a:pt x="1492" y="297"/>
                  </a:lnTo>
                  <a:lnTo>
                    <a:pt x="1403" y="250"/>
                  </a:lnTo>
                  <a:lnTo>
                    <a:pt x="1316" y="210"/>
                  </a:lnTo>
                  <a:lnTo>
                    <a:pt x="1231" y="171"/>
                  </a:lnTo>
                  <a:lnTo>
                    <a:pt x="1146" y="138"/>
                  </a:lnTo>
                  <a:lnTo>
                    <a:pt x="1063" y="109"/>
                  </a:lnTo>
                  <a:lnTo>
                    <a:pt x="980" y="84"/>
                  </a:lnTo>
                  <a:lnTo>
                    <a:pt x="898" y="63"/>
                  </a:lnTo>
                  <a:lnTo>
                    <a:pt x="816" y="43"/>
                  </a:lnTo>
                  <a:lnTo>
                    <a:pt x="735" y="29"/>
                  </a:lnTo>
                  <a:lnTo>
                    <a:pt x="655" y="17"/>
                  </a:lnTo>
                  <a:lnTo>
                    <a:pt x="574" y="8"/>
                  </a:lnTo>
                  <a:lnTo>
                    <a:pt x="494" y="3"/>
                  </a:lnTo>
                  <a:lnTo>
                    <a:pt x="412" y="0"/>
                  </a:lnTo>
                  <a:lnTo>
                    <a:pt x="331" y="0"/>
                  </a:lnTo>
                  <a:lnTo>
                    <a:pt x="249" y="3"/>
                  </a:lnTo>
                  <a:lnTo>
                    <a:pt x="168" y="8"/>
                  </a:lnTo>
                  <a:lnTo>
                    <a:pt x="84" y="16"/>
                  </a:lnTo>
                  <a:lnTo>
                    <a:pt x="0" y="25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123348" name="Freeform 20"/>
            <p:cNvSpPr>
              <a:spLocks/>
            </p:cNvSpPr>
            <p:nvPr userDrawn="1"/>
          </p:nvSpPr>
          <p:spPr bwMode="auto">
            <a:xfrm>
              <a:off x="450" y="890"/>
              <a:ext cx="5283" cy="1021"/>
            </a:xfrm>
            <a:custGeom>
              <a:avLst/>
              <a:gdLst/>
              <a:ahLst/>
              <a:cxnLst>
                <a:cxn ang="0">
                  <a:pos x="5283" y="1597"/>
                </a:cxn>
                <a:cxn ang="0">
                  <a:pos x="5240" y="1642"/>
                </a:cxn>
                <a:cxn ang="0">
                  <a:pos x="5187" y="1691"/>
                </a:cxn>
                <a:cxn ang="0">
                  <a:pos x="5114" y="1750"/>
                </a:cxn>
                <a:cxn ang="0">
                  <a:pos x="5022" y="1817"/>
                </a:cxn>
                <a:cxn ang="0">
                  <a:pos x="4912" y="1881"/>
                </a:cxn>
                <a:cxn ang="0">
                  <a:pos x="4818" y="1928"/>
                </a:cxn>
                <a:cxn ang="0">
                  <a:pos x="4750" y="1955"/>
                </a:cxn>
                <a:cxn ang="0">
                  <a:pos x="4678" y="1981"/>
                </a:cxn>
                <a:cxn ang="0">
                  <a:pos x="4601" y="2002"/>
                </a:cxn>
                <a:cxn ang="0">
                  <a:pos x="4522" y="2020"/>
                </a:cxn>
                <a:cxn ang="0">
                  <a:pos x="4438" y="2033"/>
                </a:cxn>
                <a:cxn ang="0">
                  <a:pos x="4350" y="2041"/>
                </a:cxn>
                <a:cxn ang="0">
                  <a:pos x="4259" y="2043"/>
                </a:cxn>
                <a:cxn ang="0">
                  <a:pos x="4164" y="2038"/>
                </a:cxn>
                <a:cxn ang="0">
                  <a:pos x="4066" y="2025"/>
                </a:cxn>
                <a:cxn ang="0">
                  <a:pos x="3964" y="2005"/>
                </a:cxn>
                <a:cxn ang="0">
                  <a:pos x="3860" y="1976"/>
                </a:cxn>
                <a:cxn ang="0">
                  <a:pos x="3752" y="1938"/>
                </a:cxn>
                <a:cxn ang="0">
                  <a:pos x="3641" y="1889"/>
                </a:cxn>
                <a:cxn ang="0">
                  <a:pos x="3527" y="1831"/>
                </a:cxn>
                <a:cxn ang="0">
                  <a:pos x="3410" y="1760"/>
                </a:cxn>
                <a:cxn ang="0">
                  <a:pos x="3291" y="1679"/>
                </a:cxn>
                <a:cxn ang="0">
                  <a:pos x="3169" y="1584"/>
                </a:cxn>
                <a:cxn ang="0">
                  <a:pos x="3044" y="1477"/>
                </a:cxn>
                <a:cxn ang="0">
                  <a:pos x="2980" y="1418"/>
                </a:cxn>
                <a:cxn ang="0">
                  <a:pos x="2734" y="1188"/>
                </a:cxn>
                <a:cxn ang="0">
                  <a:pos x="2499" y="982"/>
                </a:cxn>
                <a:cxn ang="0">
                  <a:pos x="2279" y="799"/>
                </a:cxn>
                <a:cxn ang="0">
                  <a:pos x="2069" y="638"/>
                </a:cxn>
                <a:cxn ang="0">
                  <a:pos x="1869" y="497"/>
                </a:cxn>
                <a:cxn ang="0">
                  <a:pos x="1679" y="378"/>
                </a:cxn>
                <a:cxn ang="0">
                  <a:pos x="1496" y="276"/>
                </a:cxn>
                <a:cxn ang="0">
                  <a:pos x="1319" y="192"/>
                </a:cxn>
                <a:cxn ang="0">
                  <a:pos x="1148" y="124"/>
                </a:cxn>
                <a:cxn ang="0">
                  <a:pos x="980" y="73"/>
                </a:cxn>
                <a:cxn ang="0">
                  <a:pos x="817" y="36"/>
                </a:cxn>
                <a:cxn ang="0">
                  <a:pos x="654" y="11"/>
                </a:cxn>
                <a:cxn ang="0">
                  <a:pos x="493" y="2"/>
                </a:cxn>
                <a:cxn ang="0">
                  <a:pos x="331" y="2"/>
                </a:cxn>
                <a:cxn ang="0">
                  <a:pos x="167" y="13"/>
                </a:cxn>
                <a:cxn ang="0">
                  <a:pos x="0" y="34"/>
                </a:cxn>
              </a:cxnLst>
              <a:rect l="0" t="0" r="r" b="b"/>
              <a:pathLst>
                <a:path w="5283" h="2043">
                  <a:moveTo>
                    <a:pt x="5283" y="1597"/>
                  </a:moveTo>
                  <a:lnTo>
                    <a:pt x="5283" y="1597"/>
                  </a:lnTo>
                  <a:lnTo>
                    <a:pt x="5272" y="1608"/>
                  </a:lnTo>
                  <a:lnTo>
                    <a:pt x="5240" y="1642"/>
                  </a:lnTo>
                  <a:lnTo>
                    <a:pt x="5215" y="1665"/>
                  </a:lnTo>
                  <a:lnTo>
                    <a:pt x="5187" y="1691"/>
                  </a:lnTo>
                  <a:lnTo>
                    <a:pt x="5153" y="1720"/>
                  </a:lnTo>
                  <a:lnTo>
                    <a:pt x="5114" y="1750"/>
                  </a:lnTo>
                  <a:lnTo>
                    <a:pt x="5071" y="1783"/>
                  </a:lnTo>
                  <a:lnTo>
                    <a:pt x="5022" y="1817"/>
                  </a:lnTo>
                  <a:lnTo>
                    <a:pt x="4969" y="1849"/>
                  </a:lnTo>
                  <a:lnTo>
                    <a:pt x="4912" y="1881"/>
                  </a:lnTo>
                  <a:lnTo>
                    <a:pt x="4850" y="1912"/>
                  </a:lnTo>
                  <a:lnTo>
                    <a:pt x="4818" y="1928"/>
                  </a:lnTo>
                  <a:lnTo>
                    <a:pt x="4785" y="1942"/>
                  </a:lnTo>
                  <a:lnTo>
                    <a:pt x="4750" y="1955"/>
                  </a:lnTo>
                  <a:lnTo>
                    <a:pt x="4714" y="1968"/>
                  </a:lnTo>
                  <a:lnTo>
                    <a:pt x="4678" y="1981"/>
                  </a:lnTo>
                  <a:lnTo>
                    <a:pt x="4640" y="1993"/>
                  </a:lnTo>
                  <a:lnTo>
                    <a:pt x="4601" y="2002"/>
                  </a:lnTo>
                  <a:lnTo>
                    <a:pt x="4563" y="2012"/>
                  </a:lnTo>
                  <a:lnTo>
                    <a:pt x="4522" y="2020"/>
                  </a:lnTo>
                  <a:lnTo>
                    <a:pt x="4481" y="2028"/>
                  </a:lnTo>
                  <a:lnTo>
                    <a:pt x="4438" y="2033"/>
                  </a:lnTo>
                  <a:lnTo>
                    <a:pt x="4395" y="2038"/>
                  </a:lnTo>
                  <a:lnTo>
                    <a:pt x="4350" y="2041"/>
                  </a:lnTo>
                  <a:lnTo>
                    <a:pt x="4304" y="2043"/>
                  </a:lnTo>
                  <a:lnTo>
                    <a:pt x="4259" y="2043"/>
                  </a:lnTo>
                  <a:lnTo>
                    <a:pt x="4211" y="2041"/>
                  </a:lnTo>
                  <a:lnTo>
                    <a:pt x="4164" y="2038"/>
                  </a:lnTo>
                  <a:lnTo>
                    <a:pt x="4116" y="2033"/>
                  </a:lnTo>
                  <a:lnTo>
                    <a:pt x="4066" y="2025"/>
                  </a:lnTo>
                  <a:lnTo>
                    <a:pt x="4016" y="2017"/>
                  </a:lnTo>
                  <a:lnTo>
                    <a:pt x="3964" y="2005"/>
                  </a:lnTo>
                  <a:lnTo>
                    <a:pt x="3913" y="1991"/>
                  </a:lnTo>
                  <a:lnTo>
                    <a:pt x="3860" y="1976"/>
                  </a:lnTo>
                  <a:lnTo>
                    <a:pt x="3806" y="1959"/>
                  </a:lnTo>
                  <a:lnTo>
                    <a:pt x="3752" y="1938"/>
                  </a:lnTo>
                  <a:lnTo>
                    <a:pt x="3696" y="1915"/>
                  </a:lnTo>
                  <a:lnTo>
                    <a:pt x="3641" y="1889"/>
                  </a:lnTo>
                  <a:lnTo>
                    <a:pt x="3584" y="1862"/>
                  </a:lnTo>
                  <a:lnTo>
                    <a:pt x="3527" y="1831"/>
                  </a:lnTo>
                  <a:lnTo>
                    <a:pt x="3469" y="1797"/>
                  </a:lnTo>
                  <a:lnTo>
                    <a:pt x="3410" y="1760"/>
                  </a:lnTo>
                  <a:lnTo>
                    <a:pt x="3350" y="1721"/>
                  </a:lnTo>
                  <a:lnTo>
                    <a:pt x="3291" y="1679"/>
                  </a:lnTo>
                  <a:lnTo>
                    <a:pt x="3230" y="1634"/>
                  </a:lnTo>
                  <a:lnTo>
                    <a:pt x="3169" y="1584"/>
                  </a:lnTo>
                  <a:lnTo>
                    <a:pt x="3106" y="1532"/>
                  </a:lnTo>
                  <a:lnTo>
                    <a:pt x="3044" y="1477"/>
                  </a:lnTo>
                  <a:lnTo>
                    <a:pt x="2980" y="1418"/>
                  </a:lnTo>
                  <a:lnTo>
                    <a:pt x="2980" y="1418"/>
                  </a:lnTo>
                  <a:lnTo>
                    <a:pt x="2855" y="1300"/>
                  </a:lnTo>
                  <a:lnTo>
                    <a:pt x="2734" y="1188"/>
                  </a:lnTo>
                  <a:lnTo>
                    <a:pt x="2615" y="1082"/>
                  </a:lnTo>
                  <a:lnTo>
                    <a:pt x="2499" y="982"/>
                  </a:lnTo>
                  <a:lnTo>
                    <a:pt x="2388" y="888"/>
                  </a:lnTo>
                  <a:lnTo>
                    <a:pt x="2279" y="799"/>
                  </a:lnTo>
                  <a:lnTo>
                    <a:pt x="2173" y="715"/>
                  </a:lnTo>
                  <a:lnTo>
                    <a:pt x="2069" y="638"/>
                  </a:lnTo>
                  <a:lnTo>
                    <a:pt x="1968" y="565"/>
                  </a:lnTo>
                  <a:lnTo>
                    <a:pt x="1869" y="497"/>
                  </a:lnTo>
                  <a:lnTo>
                    <a:pt x="1773" y="434"/>
                  </a:lnTo>
                  <a:lnTo>
                    <a:pt x="1679" y="378"/>
                  </a:lnTo>
                  <a:lnTo>
                    <a:pt x="1586" y="325"/>
                  </a:lnTo>
                  <a:lnTo>
                    <a:pt x="1496" y="276"/>
                  </a:lnTo>
                  <a:lnTo>
                    <a:pt x="1407" y="231"/>
                  </a:lnTo>
                  <a:lnTo>
                    <a:pt x="1319" y="192"/>
                  </a:lnTo>
                  <a:lnTo>
                    <a:pt x="1233" y="155"/>
                  </a:lnTo>
                  <a:lnTo>
                    <a:pt x="1148" y="124"/>
                  </a:lnTo>
                  <a:lnTo>
                    <a:pt x="1064" y="97"/>
                  </a:lnTo>
                  <a:lnTo>
                    <a:pt x="980" y="73"/>
                  </a:lnTo>
                  <a:lnTo>
                    <a:pt x="899" y="52"/>
                  </a:lnTo>
                  <a:lnTo>
                    <a:pt x="817" y="36"/>
                  </a:lnTo>
                  <a:lnTo>
                    <a:pt x="736" y="23"/>
                  </a:lnTo>
                  <a:lnTo>
                    <a:pt x="654" y="11"/>
                  </a:lnTo>
                  <a:lnTo>
                    <a:pt x="574" y="5"/>
                  </a:lnTo>
                  <a:lnTo>
                    <a:pt x="493" y="2"/>
                  </a:lnTo>
                  <a:lnTo>
                    <a:pt x="413" y="0"/>
                  </a:lnTo>
                  <a:lnTo>
                    <a:pt x="331" y="2"/>
                  </a:lnTo>
                  <a:lnTo>
                    <a:pt x="250" y="6"/>
                  </a:lnTo>
                  <a:lnTo>
                    <a:pt x="167" y="13"/>
                  </a:lnTo>
                  <a:lnTo>
                    <a:pt x="85" y="23"/>
                  </a:lnTo>
                  <a:lnTo>
                    <a:pt x="0" y="3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123349" name="Freeform 21"/>
            <p:cNvSpPr>
              <a:spLocks/>
            </p:cNvSpPr>
            <p:nvPr userDrawn="1"/>
          </p:nvSpPr>
          <p:spPr bwMode="auto">
            <a:xfrm>
              <a:off x="467" y="910"/>
              <a:ext cx="5306" cy="988"/>
            </a:xfrm>
            <a:custGeom>
              <a:avLst/>
              <a:gdLst/>
              <a:ahLst/>
              <a:cxnLst>
                <a:cxn ang="0">
                  <a:pos x="5306" y="1505"/>
                </a:cxn>
                <a:cxn ang="0">
                  <a:pos x="5263" y="1552"/>
                </a:cxn>
                <a:cxn ang="0">
                  <a:pos x="5211" y="1602"/>
                </a:cxn>
                <a:cxn ang="0">
                  <a:pos x="5138" y="1663"/>
                </a:cxn>
                <a:cxn ang="0">
                  <a:pos x="5048" y="1731"/>
                </a:cxn>
                <a:cxn ang="0">
                  <a:pos x="4939" y="1799"/>
                </a:cxn>
                <a:cxn ang="0">
                  <a:pos x="4845" y="1848"/>
                </a:cxn>
                <a:cxn ang="0">
                  <a:pos x="4779" y="1877"/>
                </a:cxn>
                <a:cxn ang="0">
                  <a:pos x="4707" y="1904"/>
                </a:cxn>
                <a:cxn ang="0">
                  <a:pos x="4630" y="1928"/>
                </a:cxn>
                <a:cxn ang="0">
                  <a:pos x="4551" y="1948"/>
                </a:cxn>
                <a:cxn ang="0">
                  <a:pos x="4468" y="1962"/>
                </a:cxn>
                <a:cxn ang="0">
                  <a:pos x="4380" y="1972"/>
                </a:cxn>
                <a:cxn ang="0">
                  <a:pos x="4289" y="1975"/>
                </a:cxn>
                <a:cxn ang="0">
                  <a:pos x="4194" y="1972"/>
                </a:cxn>
                <a:cxn ang="0">
                  <a:pos x="4096" y="1961"/>
                </a:cxn>
                <a:cxn ang="0">
                  <a:pos x="3993" y="1943"/>
                </a:cxn>
                <a:cxn ang="0">
                  <a:pos x="3889" y="1915"/>
                </a:cxn>
                <a:cxn ang="0">
                  <a:pos x="3779" y="1880"/>
                </a:cxn>
                <a:cxn ang="0">
                  <a:pos x="3668" y="1833"/>
                </a:cxn>
                <a:cxn ang="0">
                  <a:pos x="3553" y="1777"/>
                </a:cxn>
                <a:cxn ang="0">
                  <a:pos x="3436" y="1709"/>
                </a:cxn>
                <a:cxn ang="0">
                  <a:pos x="3315" y="1630"/>
                </a:cxn>
                <a:cxn ang="0">
                  <a:pos x="3192" y="1536"/>
                </a:cxn>
                <a:cxn ang="0">
                  <a:pos x="3066" y="1431"/>
                </a:cxn>
                <a:cxn ang="0">
                  <a:pos x="3000" y="1373"/>
                </a:cxn>
                <a:cxn ang="0">
                  <a:pos x="2750" y="1147"/>
                </a:cxn>
                <a:cxn ang="0">
                  <a:pos x="2514" y="945"/>
                </a:cxn>
                <a:cxn ang="0">
                  <a:pos x="2291" y="766"/>
                </a:cxn>
                <a:cxn ang="0">
                  <a:pos x="2078" y="607"/>
                </a:cxn>
                <a:cxn ang="0">
                  <a:pos x="1876" y="470"/>
                </a:cxn>
                <a:cxn ang="0">
                  <a:pos x="1684" y="354"/>
                </a:cxn>
                <a:cxn ang="0">
                  <a:pos x="1499" y="255"/>
                </a:cxn>
                <a:cxn ang="0">
                  <a:pos x="1322" y="175"/>
                </a:cxn>
                <a:cxn ang="0">
                  <a:pos x="1149" y="110"/>
                </a:cxn>
                <a:cxn ang="0">
                  <a:pos x="981" y="62"/>
                </a:cxn>
                <a:cxn ang="0">
                  <a:pos x="816" y="28"/>
                </a:cxn>
                <a:cxn ang="0">
                  <a:pos x="654" y="7"/>
                </a:cxn>
                <a:cxn ang="0">
                  <a:pos x="493" y="0"/>
                </a:cxn>
                <a:cxn ang="0">
                  <a:pos x="330" y="4"/>
                </a:cxn>
                <a:cxn ang="0">
                  <a:pos x="166" y="18"/>
                </a:cxn>
                <a:cxn ang="0">
                  <a:pos x="0" y="42"/>
                </a:cxn>
              </a:cxnLst>
              <a:rect l="0" t="0" r="r" b="b"/>
              <a:pathLst>
                <a:path w="5306" h="1975">
                  <a:moveTo>
                    <a:pt x="5306" y="1505"/>
                  </a:moveTo>
                  <a:lnTo>
                    <a:pt x="5306" y="1505"/>
                  </a:lnTo>
                  <a:lnTo>
                    <a:pt x="5295" y="1518"/>
                  </a:lnTo>
                  <a:lnTo>
                    <a:pt x="5263" y="1552"/>
                  </a:lnTo>
                  <a:lnTo>
                    <a:pt x="5240" y="1576"/>
                  </a:lnTo>
                  <a:lnTo>
                    <a:pt x="5211" y="1602"/>
                  </a:lnTo>
                  <a:lnTo>
                    <a:pt x="5177" y="1633"/>
                  </a:lnTo>
                  <a:lnTo>
                    <a:pt x="5138" y="1663"/>
                  </a:lnTo>
                  <a:lnTo>
                    <a:pt x="5095" y="1697"/>
                  </a:lnTo>
                  <a:lnTo>
                    <a:pt x="5048" y="1731"/>
                  </a:lnTo>
                  <a:lnTo>
                    <a:pt x="4995" y="1765"/>
                  </a:lnTo>
                  <a:lnTo>
                    <a:pt x="4939" y="1799"/>
                  </a:lnTo>
                  <a:lnTo>
                    <a:pt x="4877" y="1831"/>
                  </a:lnTo>
                  <a:lnTo>
                    <a:pt x="4845" y="1848"/>
                  </a:lnTo>
                  <a:lnTo>
                    <a:pt x="4812" y="1862"/>
                  </a:lnTo>
                  <a:lnTo>
                    <a:pt x="4779" y="1877"/>
                  </a:lnTo>
                  <a:lnTo>
                    <a:pt x="4743" y="1891"/>
                  </a:lnTo>
                  <a:lnTo>
                    <a:pt x="4707" y="1904"/>
                  </a:lnTo>
                  <a:lnTo>
                    <a:pt x="4669" y="1917"/>
                  </a:lnTo>
                  <a:lnTo>
                    <a:pt x="4630" y="1928"/>
                  </a:lnTo>
                  <a:lnTo>
                    <a:pt x="4591" y="1938"/>
                  </a:lnTo>
                  <a:lnTo>
                    <a:pt x="4551" y="1948"/>
                  </a:lnTo>
                  <a:lnTo>
                    <a:pt x="4509" y="1956"/>
                  </a:lnTo>
                  <a:lnTo>
                    <a:pt x="4468" y="1962"/>
                  </a:lnTo>
                  <a:lnTo>
                    <a:pt x="4423" y="1967"/>
                  </a:lnTo>
                  <a:lnTo>
                    <a:pt x="4380" y="1972"/>
                  </a:lnTo>
                  <a:lnTo>
                    <a:pt x="4335" y="1974"/>
                  </a:lnTo>
                  <a:lnTo>
                    <a:pt x="4289" y="1975"/>
                  </a:lnTo>
                  <a:lnTo>
                    <a:pt x="4242" y="1974"/>
                  </a:lnTo>
                  <a:lnTo>
                    <a:pt x="4194" y="1972"/>
                  </a:lnTo>
                  <a:lnTo>
                    <a:pt x="4144" y="1967"/>
                  </a:lnTo>
                  <a:lnTo>
                    <a:pt x="4096" y="1961"/>
                  </a:lnTo>
                  <a:lnTo>
                    <a:pt x="4044" y="1953"/>
                  </a:lnTo>
                  <a:lnTo>
                    <a:pt x="3993" y="1943"/>
                  </a:lnTo>
                  <a:lnTo>
                    <a:pt x="3942" y="1930"/>
                  </a:lnTo>
                  <a:lnTo>
                    <a:pt x="3889" y="1915"/>
                  </a:lnTo>
                  <a:lnTo>
                    <a:pt x="3835" y="1899"/>
                  </a:lnTo>
                  <a:lnTo>
                    <a:pt x="3779" y="1880"/>
                  </a:lnTo>
                  <a:lnTo>
                    <a:pt x="3725" y="1857"/>
                  </a:lnTo>
                  <a:lnTo>
                    <a:pt x="3668" y="1833"/>
                  </a:lnTo>
                  <a:lnTo>
                    <a:pt x="3611" y="1806"/>
                  </a:lnTo>
                  <a:lnTo>
                    <a:pt x="3553" y="1777"/>
                  </a:lnTo>
                  <a:lnTo>
                    <a:pt x="3495" y="1744"/>
                  </a:lnTo>
                  <a:lnTo>
                    <a:pt x="3436" y="1709"/>
                  </a:lnTo>
                  <a:lnTo>
                    <a:pt x="3375" y="1670"/>
                  </a:lnTo>
                  <a:lnTo>
                    <a:pt x="3315" y="1630"/>
                  </a:lnTo>
                  <a:lnTo>
                    <a:pt x="3253" y="1584"/>
                  </a:lnTo>
                  <a:lnTo>
                    <a:pt x="3192" y="1536"/>
                  </a:lnTo>
                  <a:lnTo>
                    <a:pt x="3128" y="1486"/>
                  </a:lnTo>
                  <a:lnTo>
                    <a:pt x="3066" y="1431"/>
                  </a:lnTo>
                  <a:lnTo>
                    <a:pt x="3000" y="1373"/>
                  </a:lnTo>
                  <a:lnTo>
                    <a:pt x="3000" y="1373"/>
                  </a:lnTo>
                  <a:lnTo>
                    <a:pt x="2874" y="1257"/>
                  </a:lnTo>
                  <a:lnTo>
                    <a:pt x="2750" y="1147"/>
                  </a:lnTo>
                  <a:lnTo>
                    <a:pt x="2631" y="1043"/>
                  </a:lnTo>
                  <a:lnTo>
                    <a:pt x="2514" y="945"/>
                  </a:lnTo>
                  <a:lnTo>
                    <a:pt x="2400" y="853"/>
                  </a:lnTo>
                  <a:lnTo>
                    <a:pt x="2291" y="766"/>
                  </a:lnTo>
                  <a:lnTo>
                    <a:pt x="2182" y="683"/>
                  </a:lnTo>
                  <a:lnTo>
                    <a:pt x="2078" y="607"/>
                  </a:lnTo>
                  <a:lnTo>
                    <a:pt x="1976" y="536"/>
                  </a:lnTo>
                  <a:lnTo>
                    <a:pt x="1876" y="470"/>
                  </a:lnTo>
                  <a:lnTo>
                    <a:pt x="1778" y="410"/>
                  </a:lnTo>
                  <a:lnTo>
                    <a:pt x="1684" y="354"/>
                  </a:lnTo>
                  <a:lnTo>
                    <a:pt x="1591" y="302"/>
                  </a:lnTo>
                  <a:lnTo>
                    <a:pt x="1499" y="255"/>
                  </a:lnTo>
                  <a:lnTo>
                    <a:pt x="1409" y="212"/>
                  </a:lnTo>
                  <a:lnTo>
                    <a:pt x="1322" y="175"/>
                  </a:lnTo>
                  <a:lnTo>
                    <a:pt x="1234" y="141"/>
                  </a:lnTo>
                  <a:lnTo>
                    <a:pt x="1149" y="110"/>
                  </a:lnTo>
                  <a:lnTo>
                    <a:pt x="1065" y="84"/>
                  </a:lnTo>
                  <a:lnTo>
                    <a:pt x="981" y="62"/>
                  </a:lnTo>
                  <a:lnTo>
                    <a:pt x="898" y="42"/>
                  </a:lnTo>
                  <a:lnTo>
                    <a:pt x="816" y="28"/>
                  </a:lnTo>
                  <a:lnTo>
                    <a:pt x="736" y="17"/>
                  </a:lnTo>
                  <a:lnTo>
                    <a:pt x="654" y="7"/>
                  </a:lnTo>
                  <a:lnTo>
                    <a:pt x="573" y="2"/>
                  </a:lnTo>
                  <a:lnTo>
                    <a:pt x="493" y="0"/>
                  </a:lnTo>
                  <a:lnTo>
                    <a:pt x="412" y="0"/>
                  </a:lnTo>
                  <a:lnTo>
                    <a:pt x="330" y="4"/>
                  </a:lnTo>
                  <a:lnTo>
                    <a:pt x="248" y="10"/>
                  </a:lnTo>
                  <a:lnTo>
                    <a:pt x="166" y="18"/>
                  </a:lnTo>
                  <a:lnTo>
                    <a:pt x="85" y="29"/>
                  </a:lnTo>
                  <a:lnTo>
                    <a:pt x="0" y="4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123350" name="Freeform 22"/>
            <p:cNvSpPr>
              <a:spLocks/>
            </p:cNvSpPr>
            <p:nvPr userDrawn="1"/>
          </p:nvSpPr>
          <p:spPr bwMode="auto">
            <a:xfrm>
              <a:off x="485" y="930"/>
              <a:ext cx="5327" cy="953"/>
            </a:xfrm>
            <a:custGeom>
              <a:avLst/>
              <a:gdLst/>
              <a:ahLst/>
              <a:cxnLst>
                <a:cxn ang="0">
                  <a:pos x="5327" y="1416"/>
                </a:cxn>
                <a:cxn ang="0">
                  <a:pos x="5284" y="1463"/>
                </a:cxn>
                <a:cxn ang="0">
                  <a:pos x="5233" y="1515"/>
                </a:cxn>
                <a:cxn ang="0">
                  <a:pos x="5162" y="1578"/>
                </a:cxn>
                <a:cxn ang="0">
                  <a:pos x="5073" y="1647"/>
                </a:cxn>
                <a:cxn ang="0">
                  <a:pos x="4965" y="1718"/>
                </a:cxn>
                <a:cxn ang="0">
                  <a:pos x="4872" y="1768"/>
                </a:cxn>
                <a:cxn ang="0">
                  <a:pos x="4805" y="1799"/>
                </a:cxn>
                <a:cxn ang="0">
                  <a:pos x="4733" y="1828"/>
                </a:cxn>
                <a:cxn ang="0">
                  <a:pos x="4658" y="1854"/>
                </a:cxn>
                <a:cxn ang="0">
                  <a:pos x="4579" y="1875"/>
                </a:cxn>
                <a:cxn ang="0">
                  <a:pos x="4496" y="1891"/>
                </a:cxn>
                <a:cxn ang="0">
                  <a:pos x="4408" y="1902"/>
                </a:cxn>
                <a:cxn ang="0">
                  <a:pos x="4317" y="1907"/>
                </a:cxn>
                <a:cxn ang="0">
                  <a:pos x="4222" y="1907"/>
                </a:cxn>
                <a:cxn ang="0">
                  <a:pos x="4124" y="1897"/>
                </a:cxn>
                <a:cxn ang="0">
                  <a:pos x="4021" y="1881"/>
                </a:cxn>
                <a:cxn ang="0">
                  <a:pos x="3915" y="1857"/>
                </a:cxn>
                <a:cxn ang="0">
                  <a:pos x="3807" y="1821"/>
                </a:cxn>
                <a:cxn ang="0">
                  <a:pos x="3695" y="1778"/>
                </a:cxn>
                <a:cxn ang="0">
                  <a:pos x="3579" y="1723"/>
                </a:cxn>
                <a:cxn ang="0">
                  <a:pos x="3460" y="1657"/>
                </a:cxn>
                <a:cxn ang="0">
                  <a:pos x="3338" y="1579"/>
                </a:cxn>
                <a:cxn ang="0">
                  <a:pos x="3213" y="1489"/>
                </a:cxn>
                <a:cxn ang="0">
                  <a:pos x="3085" y="1386"/>
                </a:cxn>
                <a:cxn ang="0">
                  <a:pos x="3020" y="1329"/>
                </a:cxn>
                <a:cxn ang="0">
                  <a:pos x="2766" y="1108"/>
                </a:cxn>
                <a:cxn ang="0">
                  <a:pos x="2527" y="909"/>
                </a:cxn>
                <a:cxn ang="0">
                  <a:pos x="2301" y="733"/>
                </a:cxn>
                <a:cxn ang="0">
                  <a:pos x="2085" y="578"/>
                </a:cxn>
                <a:cxn ang="0">
                  <a:pos x="1883" y="446"/>
                </a:cxn>
                <a:cxn ang="0">
                  <a:pos x="1688" y="331"/>
                </a:cxn>
                <a:cxn ang="0">
                  <a:pos x="1502" y="236"/>
                </a:cxn>
                <a:cxn ang="0">
                  <a:pos x="1323" y="158"/>
                </a:cxn>
                <a:cxn ang="0">
                  <a:pos x="1150" y="97"/>
                </a:cxn>
                <a:cxn ang="0">
                  <a:pos x="982" y="52"/>
                </a:cxn>
                <a:cxn ang="0">
                  <a:pos x="816" y="21"/>
                </a:cxn>
                <a:cxn ang="0">
                  <a:pos x="654" y="5"/>
                </a:cxn>
                <a:cxn ang="0">
                  <a:pos x="491" y="0"/>
                </a:cxn>
                <a:cxn ang="0">
                  <a:pos x="329" y="7"/>
                </a:cxn>
                <a:cxn ang="0">
                  <a:pos x="167" y="24"/>
                </a:cxn>
                <a:cxn ang="0">
                  <a:pos x="0" y="53"/>
                </a:cxn>
              </a:cxnLst>
              <a:rect l="0" t="0" r="r" b="b"/>
              <a:pathLst>
                <a:path w="5327" h="1907">
                  <a:moveTo>
                    <a:pt x="5327" y="1416"/>
                  </a:moveTo>
                  <a:lnTo>
                    <a:pt x="5327" y="1416"/>
                  </a:lnTo>
                  <a:lnTo>
                    <a:pt x="5316" y="1429"/>
                  </a:lnTo>
                  <a:lnTo>
                    <a:pt x="5284" y="1463"/>
                  </a:lnTo>
                  <a:lnTo>
                    <a:pt x="5262" y="1487"/>
                  </a:lnTo>
                  <a:lnTo>
                    <a:pt x="5233" y="1515"/>
                  </a:lnTo>
                  <a:lnTo>
                    <a:pt x="5201" y="1545"/>
                  </a:lnTo>
                  <a:lnTo>
                    <a:pt x="5162" y="1578"/>
                  </a:lnTo>
                  <a:lnTo>
                    <a:pt x="5120" y="1612"/>
                  </a:lnTo>
                  <a:lnTo>
                    <a:pt x="5073" y="1647"/>
                  </a:lnTo>
                  <a:lnTo>
                    <a:pt x="5020" y="1683"/>
                  </a:lnTo>
                  <a:lnTo>
                    <a:pt x="4965" y="1718"/>
                  </a:lnTo>
                  <a:lnTo>
                    <a:pt x="4904" y="1752"/>
                  </a:lnTo>
                  <a:lnTo>
                    <a:pt x="4872" y="1768"/>
                  </a:lnTo>
                  <a:lnTo>
                    <a:pt x="4839" y="1784"/>
                  </a:lnTo>
                  <a:lnTo>
                    <a:pt x="4805" y="1799"/>
                  </a:lnTo>
                  <a:lnTo>
                    <a:pt x="4769" y="1813"/>
                  </a:lnTo>
                  <a:lnTo>
                    <a:pt x="4733" y="1828"/>
                  </a:lnTo>
                  <a:lnTo>
                    <a:pt x="4697" y="1841"/>
                  </a:lnTo>
                  <a:lnTo>
                    <a:pt x="4658" y="1854"/>
                  </a:lnTo>
                  <a:lnTo>
                    <a:pt x="4619" y="1865"/>
                  </a:lnTo>
                  <a:lnTo>
                    <a:pt x="4579" y="1875"/>
                  </a:lnTo>
                  <a:lnTo>
                    <a:pt x="4537" y="1883"/>
                  </a:lnTo>
                  <a:lnTo>
                    <a:pt x="4496" y="1891"/>
                  </a:lnTo>
                  <a:lnTo>
                    <a:pt x="4453" y="1897"/>
                  </a:lnTo>
                  <a:lnTo>
                    <a:pt x="4408" y="1902"/>
                  </a:lnTo>
                  <a:lnTo>
                    <a:pt x="4362" y="1905"/>
                  </a:lnTo>
                  <a:lnTo>
                    <a:pt x="4317" y="1907"/>
                  </a:lnTo>
                  <a:lnTo>
                    <a:pt x="4269" y="1907"/>
                  </a:lnTo>
                  <a:lnTo>
                    <a:pt x="4222" y="1907"/>
                  </a:lnTo>
                  <a:lnTo>
                    <a:pt x="4174" y="1902"/>
                  </a:lnTo>
                  <a:lnTo>
                    <a:pt x="4124" y="1897"/>
                  </a:lnTo>
                  <a:lnTo>
                    <a:pt x="4072" y="1891"/>
                  </a:lnTo>
                  <a:lnTo>
                    <a:pt x="4021" y="1881"/>
                  </a:lnTo>
                  <a:lnTo>
                    <a:pt x="3969" y="1870"/>
                  </a:lnTo>
                  <a:lnTo>
                    <a:pt x="3915" y="1857"/>
                  </a:lnTo>
                  <a:lnTo>
                    <a:pt x="3861" y="1841"/>
                  </a:lnTo>
                  <a:lnTo>
                    <a:pt x="3807" y="1821"/>
                  </a:lnTo>
                  <a:lnTo>
                    <a:pt x="3751" y="1800"/>
                  </a:lnTo>
                  <a:lnTo>
                    <a:pt x="3695" y="1778"/>
                  </a:lnTo>
                  <a:lnTo>
                    <a:pt x="3636" y="1752"/>
                  </a:lnTo>
                  <a:lnTo>
                    <a:pt x="3579" y="1723"/>
                  </a:lnTo>
                  <a:lnTo>
                    <a:pt x="3520" y="1692"/>
                  </a:lnTo>
                  <a:lnTo>
                    <a:pt x="3460" y="1657"/>
                  </a:lnTo>
                  <a:lnTo>
                    <a:pt x="3399" y="1620"/>
                  </a:lnTo>
                  <a:lnTo>
                    <a:pt x="3338" y="1579"/>
                  </a:lnTo>
                  <a:lnTo>
                    <a:pt x="3275" y="1536"/>
                  </a:lnTo>
                  <a:lnTo>
                    <a:pt x="3213" y="1489"/>
                  </a:lnTo>
                  <a:lnTo>
                    <a:pt x="3149" y="1439"/>
                  </a:lnTo>
                  <a:lnTo>
                    <a:pt x="3085" y="1386"/>
                  </a:lnTo>
                  <a:lnTo>
                    <a:pt x="3020" y="1329"/>
                  </a:lnTo>
                  <a:lnTo>
                    <a:pt x="3020" y="1329"/>
                  </a:lnTo>
                  <a:lnTo>
                    <a:pt x="2892" y="1214"/>
                  </a:lnTo>
                  <a:lnTo>
                    <a:pt x="2766" y="1108"/>
                  </a:lnTo>
                  <a:lnTo>
                    <a:pt x="2645" y="1004"/>
                  </a:lnTo>
                  <a:lnTo>
                    <a:pt x="2527" y="909"/>
                  </a:lnTo>
                  <a:lnTo>
                    <a:pt x="2412" y="817"/>
                  </a:lnTo>
                  <a:lnTo>
                    <a:pt x="2301" y="733"/>
                  </a:lnTo>
                  <a:lnTo>
                    <a:pt x="2192" y="652"/>
                  </a:lnTo>
                  <a:lnTo>
                    <a:pt x="2085" y="578"/>
                  </a:lnTo>
                  <a:lnTo>
                    <a:pt x="1983" y="509"/>
                  </a:lnTo>
                  <a:lnTo>
                    <a:pt x="1883" y="446"/>
                  </a:lnTo>
                  <a:lnTo>
                    <a:pt x="1784" y="386"/>
                  </a:lnTo>
                  <a:lnTo>
                    <a:pt x="1688" y="331"/>
                  </a:lnTo>
                  <a:lnTo>
                    <a:pt x="1594" y="281"/>
                  </a:lnTo>
                  <a:lnTo>
                    <a:pt x="1502" y="236"/>
                  </a:lnTo>
                  <a:lnTo>
                    <a:pt x="1412" y="195"/>
                  </a:lnTo>
                  <a:lnTo>
                    <a:pt x="1323" y="158"/>
                  </a:lnTo>
                  <a:lnTo>
                    <a:pt x="1236" y="126"/>
                  </a:lnTo>
                  <a:lnTo>
                    <a:pt x="1150" y="97"/>
                  </a:lnTo>
                  <a:lnTo>
                    <a:pt x="1065" y="73"/>
                  </a:lnTo>
                  <a:lnTo>
                    <a:pt x="982" y="52"/>
                  </a:lnTo>
                  <a:lnTo>
                    <a:pt x="898" y="36"/>
                  </a:lnTo>
                  <a:lnTo>
                    <a:pt x="816" y="21"/>
                  </a:lnTo>
                  <a:lnTo>
                    <a:pt x="734" y="11"/>
                  </a:lnTo>
                  <a:lnTo>
                    <a:pt x="654" y="5"/>
                  </a:lnTo>
                  <a:lnTo>
                    <a:pt x="572" y="0"/>
                  </a:lnTo>
                  <a:lnTo>
                    <a:pt x="491" y="0"/>
                  </a:lnTo>
                  <a:lnTo>
                    <a:pt x="411" y="2"/>
                  </a:lnTo>
                  <a:lnTo>
                    <a:pt x="329" y="7"/>
                  </a:lnTo>
                  <a:lnTo>
                    <a:pt x="248" y="15"/>
                  </a:lnTo>
                  <a:lnTo>
                    <a:pt x="167" y="24"/>
                  </a:lnTo>
                  <a:lnTo>
                    <a:pt x="83" y="37"/>
                  </a:lnTo>
                  <a:lnTo>
                    <a:pt x="0" y="53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123351" name="Freeform 23"/>
            <p:cNvSpPr>
              <a:spLocks/>
            </p:cNvSpPr>
            <p:nvPr userDrawn="1"/>
          </p:nvSpPr>
          <p:spPr bwMode="auto">
            <a:xfrm>
              <a:off x="503" y="949"/>
              <a:ext cx="5347" cy="920"/>
            </a:xfrm>
            <a:custGeom>
              <a:avLst/>
              <a:gdLst/>
              <a:ahLst/>
              <a:cxnLst>
                <a:cxn ang="0">
                  <a:pos x="5347" y="1326"/>
                </a:cxn>
                <a:cxn ang="0">
                  <a:pos x="5305" y="1374"/>
                </a:cxn>
                <a:cxn ang="0">
                  <a:pos x="5255" y="1426"/>
                </a:cxn>
                <a:cxn ang="0">
                  <a:pos x="5184" y="1492"/>
                </a:cxn>
                <a:cxn ang="0">
                  <a:pos x="5095" y="1563"/>
                </a:cxn>
                <a:cxn ang="0">
                  <a:pos x="4989" y="1636"/>
                </a:cxn>
                <a:cxn ang="0">
                  <a:pos x="4897" y="1689"/>
                </a:cxn>
                <a:cxn ang="0">
                  <a:pos x="4830" y="1721"/>
                </a:cxn>
                <a:cxn ang="0">
                  <a:pos x="4759" y="1752"/>
                </a:cxn>
                <a:cxn ang="0">
                  <a:pos x="4685" y="1778"/>
                </a:cxn>
                <a:cxn ang="0">
                  <a:pos x="4605" y="1800"/>
                </a:cxn>
                <a:cxn ang="0">
                  <a:pos x="4522" y="1820"/>
                </a:cxn>
                <a:cxn ang="0">
                  <a:pos x="4436" y="1833"/>
                </a:cxn>
                <a:cxn ang="0">
                  <a:pos x="4344" y="1839"/>
                </a:cxn>
                <a:cxn ang="0">
                  <a:pos x="4250" y="1841"/>
                </a:cxn>
                <a:cxn ang="0">
                  <a:pos x="4151" y="1834"/>
                </a:cxn>
                <a:cxn ang="0">
                  <a:pos x="4049" y="1820"/>
                </a:cxn>
                <a:cxn ang="0">
                  <a:pos x="3943" y="1797"/>
                </a:cxn>
                <a:cxn ang="0">
                  <a:pos x="3833" y="1765"/>
                </a:cxn>
                <a:cxn ang="0">
                  <a:pos x="3720" y="1723"/>
                </a:cxn>
                <a:cxn ang="0">
                  <a:pos x="3603" y="1669"/>
                </a:cxn>
                <a:cxn ang="0">
                  <a:pos x="3484" y="1605"/>
                </a:cxn>
                <a:cxn ang="0">
                  <a:pos x="3361" y="1531"/>
                </a:cxn>
                <a:cxn ang="0">
                  <a:pos x="3235" y="1442"/>
                </a:cxn>
                <a:cxn ang="0">
                  <a:pos x="3104" y="1340"/>
                </a:cxn>
                <a:cxn ang="0">
                  <a:pos x="3039" y="1285"/>
                </a:cxn>
                <a:cxn ang="0">
                  <a:pos x="2782" y="1067"/>
                </a:cxn>
                <a:cxn ang="0">
                  <a:pos x="2539" y="872"/>
                </a:cxn>
                <a:cxn ang="0">
                  <a:pos x="2310" y="701"/>
                </a:cxn>
                <a:cxn ang="0">
                  <a:pos x="2094" y="549"/>
                </a:cxn>
                <a:cxn ang="0">
                  <a:pos x="1888" y="420"/>
                </a:cxn>
                <a:cxn ang="0">
                  <a:pos x="1692" y="308"/>
                </a:cxn>
                <a:cxn ang="0">
                  <a:pos x="1505" y="218"/>
                </a:cxn>
                <a:cxn ang="0">
                  <a:pos x="1325" y="142"/>
                </a:cxn>
                <a:cxn ang="0">
                  <a:pos x="1151" y="85"/>
                </a:cxn>
                <a:cxn ang="0">
                  <a:pos x="982" y="43"/>
                </a:cxn>
                <a:cxn ang="0">
                  <a:pos x="816" y="16"/>
                </a:cxn>
                <a:cxn ang="0">
                  <a:pos x="653" y="1"/>
                </a:cxn>
                <a:cxn ang="0">
                  <a:pos x="491" y="0"/>
                </a:cxn>
                <a:cxn ang="0">
                  <a:pos x="329" y="11"/>
                </a:cxn>
                <a:cxn ang="0">
                  <a:pos x="167" y="32"/>
                </a:cxn>
                <a:cxn ang="0">
                  <a:pos x="0" y="63"/>
                </a:cxn>
              </a:cxnLst>
              <a:rect l="0" t="0" r="r" b="b"/>
              <a:pathLst>
                <a:path w="5347" h="1841">
                  <a:moveTo>
                    <a:pt x="5347" y="1326"/>
                  </a:moveTo>
                  <a:lnTo>
                    <a:pt x="5347" y="1326"/>
                  </a:lnTo>
                  <a:lnTo>
                    <a:pt x="5336" y="1338"/>
                  </a:lnTo>
                  <a:lnTo>
                    <a:pt x="5305" y="1374"/>
                  </a:lnTo>
                  <a:lnTo>
                    <a:pt x="5283" y="1398"/>
                  </a:lnTo>
                  <a:lnTo>
                    <a:pt x="5255" y="1426"/>
                  </a:lnTo>
                  <a:lnTo>
                    <a:pt x="5222" y="1458"/>
                  </a:lnTo>
                  <a:lnTo>
                    <a:pt x="5184" y="1492"/>
                  </a:lnTo>
                  <a:lnTo>
                    <a:pt x="5143" y="1526"/>
                  </a:lnTo>
                  <a:lnTo>
                    <a:pt x="5095" y="1563"/>
                  </a:lnTo>
                  <a:lnTo>
                    <a:pt x="5046" y="1600"/>
                  </a:lnTo>
                  <a:lnTo>
                    <a:pt x="4989" y="1636"/>
                  </a:lnTo>
                  <a:lnTo>
                    <a:pt x="4929" y="1671"/>
                  </a:lnTo>
                  <a:lnTo>
                    <a:pt x="4897" y="1689"/>
                  </a:lnTo>
                  <a:lnTo>
                    <a:pt x="4865" y="1705"/>
                  </a:lnTo>
                  <a:lnTo>
                    <a:pt x="4830" y="1721"/>
                  </a:lnTo>
                  <a:lnTo>
                    <a:pt x="4796" y="1737"/>
                  </a:lnTo>
                  <a:lnTo>
                    <a:pt x="4759" y="1752"/>
                  </a:lnTo>
                  <a:lnTo>
                    <a:pt x="4723" y="1765"/>
                  </a:lnTo>
                  <a:lnTo>
                    <a:pt x="4685" y="1778"/>
                  </a:lnTo>
                  <a:lnTo>
                    <a:pt x="4646" y="1791"/>
                  </a:lnTo>
                  <a:lnTo>
                    <a:pt x="4605" y="1800"/>
                  </a:lnTo>
                  <a:lnTo>
                    <a:pt x="4565" y="1812"/>
                  </a:lnTo>
                  <a:lnTo>
                    <a:pt x="4522" y="1820"/>
                  </a:lnTo>
                  <a:lnTo>
                    <a:pt x="4479" y="1826"/>
                  </a:lnTo>
                  <a:lnTo>
                    <a:pt x="4436" y="1833"/>
                  </a:lnTo>
                  <a:lnTo>
                    <a:pt x="4390" y="1837"/>
                  </a:lnTo>
                  <a:lnTo>
                    <a:pt x="4344" y="1839"/>
                  </a:lnTo>
                  <a:lnTo>
                    <a:pt x="4297" y="1841"/>
                  </a:lnTo>
                  <a:lnTo>
                    <a:pt x="4250" y="1841"/>
                  </a:lnTo>
                  <a:lnTo>
                    <a:pt x="4200" y="1837"/>
                  </a:lnTo>
                  <a:lnTo>
                    <a:pt x="4151" y="1834"/>
                  </a:lnTo>
                  <a:lnTo>
                    <a:pt x="4100" y="1828"/>
                  </a:lnTo>
                  <a:lnTo>
                    <a:pt x="4049" y="1820"/>
                  </a:lnTo>
                  <a:lnTo>
                    <a:pt x="3996" y="1808"/>
                  </a:lnTo>
                  <a:lnTo>
                    <a:pt x="3943" y="1797"/>
                  </a:lnTo>
                  <a:lnTo>
                    <a:pt x="3888" y="1781"/>
                  </a:lnTo>
                  <a:lnTo>
                    <a:pt x="3833" y="1765"/>
                  </a:lnTo>
                  <a:lnTo>
                    <a:pt x="3776" y="1744"/>
                  </a:lnTo>
                  <a:lnTo>
                    <a:pt x="3720" y="1723"/>
                  </a:lnTo>
                  <a:lnTo>
                    <a:pt x="3663" y="1697"/>
                  </a:lnTo>
                  <a:lnTo>
                    <a:pt x="3603" y="1669"/>
                  </a:lnTo>
                  <a:lnTo>
                    <a:pt x="3545" y="1639"/>
                  </a:lnTo>
                  <a:lnTo>
                    <a:pt x="3484" y="1605"/>
                  </a:lnTo>
                  <a:lnTo>
                    <a:pt x="3422" y="1569"/>
                  </a:lnTo>
                  <a:lnTo>
                    <a:pt x="3361" y="1531"/>
                  </a:lnTo>
                  <a:lnTo>
                    <a:pt x="3297" y="1487"/>
                  </a:lnTo>
                  <a:lnTo>
                    <a:pt x="3235" y="1442"/>
                  </a:lnTo>
                  <a:lnTo>
                    <a:pt x="3170" y="1393"/>
                  </a:lnTo>
                  <a:lnTo>
                    <a:pt x="3104" y="1340"/>
                  </a:lnTo>
                  <a:lnTo>
                    <a:pt x="3039" y="1285"/>
                  </a:lnTo>
                  <a:lnTo>
                    <a:pt x="3039" y="1285"/>
                  </a:lnTo>
                  <a:lnTo>
                    <a:pt x="2909" y="1172"/>
                  </a:lnTo>
                  <a:lnTo>
                    <a:pt x="2782" y="1067"/>
                  </a:lnTo>
                  <a:lnTo>
                    <a:pt x="2659" y="967"/>
                  </a:lnTo>
                  <a:lnTo>
                    <a:pt x="2539" y="872"/>
                  </a:lnTo>
                  <a:lnTo>
                    <a:pt x="2423" y="783"/>
                  </a:lnTo>
                  <a:lnTo>
                    <a:pt x="2310" y="701"/>
                  </a:lnTo>
                  <a:lnTo>
                    <a:pt x="2201" y="622"/>
                  </a:lnTo>
                  <a:lnTo>
                    <a:pt x="2094" y="549"/>
                  </a:lnTo>
                  <a:lnTo>
                    <a:pt x="1990" y="483"/>
                  </a:lnTo>
                  <a:lnTo>
                    <a:pt x="1888" y="420"/>
                  </a:lnTo>
                  <a:lnTo>
                    <a:pt x="1788" y="362"/>
                  </a:lnTo>
                  <a:lnTo>
                    <a:pt x="1692" y="308"/>
                  </a:lnTo>
                  <a:lnTo>
                    <a:pt x="1597" y="261"/>
                  </a:lnTo>
                  <a:lnTo>
                    <a:pt x="1505" y="218"/>
                  </a:lnTo>
                  <a:lnTo>
                    <a:pt x="1413" y="177"/>
                  </a:lnTo>
                  <a:lnTo>
                    <a:pt x="1325" y="142"/>
                  </a:lnTo>
                  <a:lnTo>
                    <a:pt x="1237" y="111"/>
                  </a:lnTo>
                  <a:lnTo>
                    <a:pt x="1151" y="85"/>
                  </a:lnTo>
                  <a:lnTo>
                    <a:pt x="1065" y="61"/>
                  </a:lnTo>
                  <a:lnTo>
                    <a:pt x="982" y="43"/>
                  </a:lnTo>
                  <a:lnTo>
                    <a:pt x="898" y="27"/>
                  </a:lnTo>
                  <a:lnTo>
                    <a:pt x="816" y="16"/>
                  </a:lnTo>
                  <a:lnTo>
                    <a:pt x="734" y="6"/>
                  </a:lnTo>
                  <a:lnTo>
                    <a:pt x="653" y="1"/>
                  </a:lnTo>
                  <a:lnTo>
                    <a:pt x="572" y="0"/>
                  </a:lnTo>
                  <a:lnTo>
                    <a:pt x="491" y="0"/>
                  </a:lnTo>
                  <a:lnTo>
                    <a:pt x="410" y="5"/>
                  </a:lnTo>
                  <a:lnTo>
                    <a:pt x="329" y="11"/>
                  </a:lnTo>
                  <a:lnTo>
                    <a:pt x="249" y="21"/>
                  </a:lnTo>
                  <a:lnTo>
                    <a:pt x="167" y="32"/>
                  </a:lnTo>
                  <a:lnTo>
                    <a:pt x="83" y="47"/>
                  </a:lnTo>
                  <a:lnTo>
                    <a:pt x="0" y="63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123352" name="Freeform 24"/>
            <p:cNvSpPr>
              <a:spLocks/>
            </p:cNvSpPr>
            <p:nvPr userDrawn="1"/>
          </p:nvSpPr>
          <p:spPr bwMode="auto">
            <a:xfrm>
              <a:off x="522" y="968"/>
              <a:ext cx="5365" cy="888"/>
            </a:xfrm>
            <a:custGeom>
              <a:avLst/>
              <a:gdLst/>
              <a:ahLst/>
              <a:cxnLst>
                <a:cxn ang="0">
                  <a:pos x="5365" y="1235"/>
                </a:cxn>
                <a:cxn ang="0">
                  <a:pos x="5325" y="1285"/>
                </a:cxn>
                <a:cxn ang="0">
                  <a:pos x="5275" y="1340"/>
                </a:cxn>
                <a:cxn ang="0">
                  <a:pos x="5206" y="1406"/>
                </a:cxn>
                <a:cxn ang="0">
                  <a:pos x="5118" y="1479"/>
                </a:cxn>
                <a:cxn ang="0">
                  <a:pos x="5013" y="1555"/>
                </a:cxn>
                <a:cxn ang="0">
                  <a:pos x="4921" y="1610"/>
                </a:cxn>
                <a:cxn ang="0">
                  <a:pos x="4854" y="1644"/>
                </a:cxn>
                <a:cxn ang="0">
                  <a:pos x="4785" y="1676"/>
                </a:cxn>
                <a:cxn ang="0">
                  <a:pos x="4710" y="1705"/>
                </a:cxn>
                <a:cxn ang="0">
                  <a:pos x="4631" y="1729"/>
                </a:cxn>
                <a:cxn ang="0">
                  <a:pos x="4549" y="1749"/>
                </a:cxn>
                <a:cxn ang="0">
                  <a:pos x="4461" y="1765"/>
                </a:cxn>
                <a:cxn ang="0">
                  <a:pos x="4370" y="1773"/>
                </a:cxn>
                <a:cxn ang="0">
                  <a:pos x="4275" y="1776"/>
                </a:cxn>
                <a:cxn ang="0">
                  <a:pos x="4177" y="1771"/>
                </a:cxn>
                <a:cxn ang="0">
                  <a:pos x="4074" y="1758"/>
                </a:cxn>
                <a:cxn ang="0">
                  <a:pos x="3969" y="1737"/>
                </a:cxn>
                <a:cxn ang="0">
                  <a:pos x="3857" y="1708"/>
                </a:cxn>
                <a:cxn ang="0">
                  <a:pos x="3745" y="1668"/>
                </a:cxn>
                <a:cxn ang="0">
                  <a:pos x="3627" y="1618"/>
                </a:cxn>
                <a:cxn ang="0">
                  <a:pos x="3506" y="1555"/>
                </a:cxn>
                <a:cxn ang="0">
                  <a:pos x="3383" y="1482"/>
                </a:cxn>
                <a:cxn ang="0">
                  <a:pos x="3255" y="1397"/>
                </a:cxn>
                <a:cxn ang="0">
                  <a:pos x="3124" y="1297"/>
                </a:cxn>
                <a:cxn ang="0">
                  <a:pos x="3058" y="1242"/>
                </a:cxn>
                <a:cxn ang="0">
                  <a:pos x="2797" y="1029"/>
                </a:cxn>
                <a:cxn ang="0">
                  <a:pos x="2551" y="838"/>
                </a:cxn>
                <a:cxn ang="0">
                  <a:pos x="2319" y="670"/>
                </a:cxn>
                <a:cxn ang="0">
                  <a:pos x="2101" y="523"/>
                </a:cxn>
                <a:cxn ang="0">
                  <a:pos x="1893" y="396"/>
                </a:cxn>
                <a:cxn ang="0">
                  <a:pos x="1696" y="289"/>
                </a:cxn>
                <a:cxn ang="0">
                  <a:pos x="1507" y="200"/>
                </a:cxn>
                <a:cxn ang="0">
                  <a:pos x="1325" y="129"/>
                </a:cxn>
                <a:cxn ang="0">
                  <a:pos x="1150" y="74"/>
                </a:cxn>
                <a:cxn ang="0">
                  <a:pos x="981" y="36"/>
                </a:cxn>
                <a:cxn ang="0">
                  <a:pos x="815" y="11"/>
                </a:cxn>
                <a:cxn ang="0">
                  <a:pos x="652" y="2"/>
                </a:cxn>
                <a:cxn ang="0">
                  <a:pos x="491" y="3"/>
                </a:cxn>
                <a:cxn ang="0">
                  <a:pos x="328" y="18"/>
                </a:cxn>
                <a:cxn ang="0">
                  <a:pos x="166" y="42"/>
                </a:cxn>
                <a:cxn ang="0">
                  <a:pos x="0" y="76"/>
                </a:cxn>
              </a:cxnLst>
              <a:rect l="0" t="0" r="r" b="b"/>
              <a:pathLst>
                <a:path w="5365" h="1776">
                  <a:moveTo>
                    <a:pt x="5365" y="1235"/>
                  </a:moveTo>
                  <a:lnTo>
                    <a:pt x="5365" y="1235"/>
                  </a:lnTo>
                  <a:lnTo>
                    <a:pt x="5354" y="1248"/>
                  </a:lnTo>
                  <a:lnTo>
                    <a:pt x="5325" y="1285"/>
                  </a:lnTo>
                  <a:lnTo>
                    <a:pt x="5301" y="1311"/>
                  </a:lnTo>
                  <a:lnTo>
                    <a:pt x="5275" y="1340"/>
                  </a:lnTo>
                  <a:lnTo>
                    <a:pt x="5243" y="1371"/>
                  </a:lnTo>
                  <a:lnTo>
                    <a:pt x="5206" y="1406"/>
                  </a:lnTo>
                  <a:lnTo>
                    <a:pt x="5164" y="1442"/>
                  </a:lnTo>
                  <a:lnTo>
                    <a:pt x="5118" y="1479"/>
                  </a:lnTo>
                  <a:lnTo>
                    <a:pt x="5067" y="1518"/>
                  </a:lnTo>
                  <a:lnTo>
                    <a:pt x="5013" y="1555"/>
                  </a:lnTo>
                  <a:lnTo>
                    <a:pt x="4953" y="1592"/>
                  </a:lnTo>
                  <a:lnTo>
                    <a:pt x="4921" y="1610"/>
                  </a:lnTo>
                  <a:lnTo>
                    <a:pt x="4889" y="1628"/>
                  </a:lnTo>
                  <a:lnTo>
                    <a:pt x="4854" y="1644"/>
                  </a:lnTo>
                  <a:lnTo>
                    <a:pt x="4820" y="1660"/>
                  </a:lnTo>
                  <a:lnTo>
                    <a:pt x="4785" y="1676"/>
                  </a:lnTo>
                  <a:lnTo>
                    <a:pt x="4747" y="1691"/>
                  </a:lnTo>
                  <a:lnTo>
                    <a:pt x="4710" y="1705"/>
                  </a:lnTo>
                  <a:lnTo>
                    <a:pt x="4671" y="1718"/>
                  </a:lnTo>
                  <a:lnTo>
                    <a:pt x="4631" y="1729"/>
                  </a:lnTo>
                  <a:lnTo>
                    <a:pt x="4591" y="1739"/>
                  </a:lnTo>
                  <a:lnTo>
                    <a:pt x="4549" y="1749"/>
                  </a:lnTo>
                  <a:lnTo>
                    <a:pt x="4506" y="1757"/>
                  </a:lnTo>
                  <a:lnTo>
                    <a:pt x="4461" y="1765"/>
                  </a:lnTo>
                  <a:lnTo>
                    <a:pt x="4417" y="1770"/>
                  </a:lnTo>
                  <a:lnTo>
                    <a:pt x="4370" y="1773"/>
                  </a:lnTo>
                  <a:lnTo>
                    <a:pt x="4324" y="1775"/>
                  </a:lnTo>
                  <a:lnTo>
                    <a:pt x="4275" y="1776"/>
                  </a:lnTo>
                  <a:lnTo>
                    <a:pt x="4227" y="1775"/>
                  </a:lnTo>
                  <a:lnTo>
                    <a:pt x="4177" y="1771"/>
                  </a:lnTo>
                  <a:lnTo>
                    <a:pt x="4125" y="1766"/>
                  </a:lnTo>
                  <a:lnTo>
                    <a:pt x="4074" y="1758"/>
                  </a:lnTo>
                  <a:lnTo>
                    <a:pt x="4021" y="1749"/>
                  </a:lnTo>
                  <a:lnTo>
                    <a:pt x="3969" y="1737"/>
                  </a:lnTo>
                  <a:lnTo>
                    <a:pt x="3913" y="1724"/>
                  </a:lnTo>
                  <a:lnTo>
                    <a:pt x="3857" y="1708"/>
                  </a:lnTo>
                  <a:lnTo>
                    <a:pt x="3802" y="1689"/>
                  </a:lnTo>
                  <a:lnTo>
                    <a:pt x="3745" y="1668"/>
                  </a:lnTo>
                  <a:lnTo>
                    <a:pt x="3687" y="1644"/>
                  </a:lnTo>
                  <a:lnTo>
                    <a:pt x="3627" y="1618"/>
                  </a:lnTo>
                  <a:lnTo>
                    <a:pt x="3567" y="1587"/>
                  </a:lnTo>
                  <a:lnTo>
                    <a:pt x="3506" y="1555"/>
                  </a:lnTo>
                  <a:lnTo>
                    <a:pt x="3445" y="1521"/>
                  </a:lnTo>
                  <a:lnTo>
                    <a:pt x="3383" y="1482"/>
                  </a:lnTo>
                  <a:lnTo>
                    <a:pt x="3319" y="1440"/>
                  </a:lnTo>
                  <a:lnTo>
                    <a:pt x="3255" y="1397"/>
                  </a:lnTo>
                  <a:lnTo>
                    <a:pt x="3190" y="1348"/>
                  </a:lnTo>
                  <a:lnTo>
                    <a:pt x="3124" y="1297"/>
                  </a:lnTo>
                  <a:lnTo>
                    <a:pt x="3058" y="1242"/>
                  </a:lnTo>
                  <a:lnTo>
                    <a:pt x="3058" y="1242"/>
                  </a:lnTo>
                  <a:lnTo>
                    <a:pt x="2924" y="1132"/>
                  </a:lnTo>
                  <a:lnTo>
                    <a:pt x="2797" y="1029"/>
                  </a:lnTo>
                  <a:lnTo>
                    <a:pt x="2672" y="930"/>
                  </a:lnTo>
                  <a:lnTo>
                    <a:pt x="2551" y="838"/>
                  </a:lnTo>
                  <a:lnTo>
                    <a:pt x="2434" y="751"/>
                  </a:lnTo>
                  <a:lnTo>
                    <a:pt x="2319" y="670"/>
                  </a:lnTo>
                  <a:lnTo>
                    <a:pt x="2209" y="593"/>
                  </a:lnTo>
                  <a:lnTo>
                    <a:pt x="2101" y="523"/>
                  </a:lnTo>
                  <a:lnTo>
                    <a:pt x="1996" y="457"/>
                  </a:lnTo>
                  <a:lnTo>
                    <a:pt x="1893" y="396"/>
                  </a:lnTo>
                  <a:lnTo>
                    <a:pt x="1793" y="341"/>
                  </a:lnTo>
                  <a:lnTo>
                    <a:pt x="1696" y="289"/>
                  </a:lnTo>
                  <a:lnTo>
                    <a:pt x="1600" y="242"/>
                  </a:lnTo>
                  <a:lnTo>
                    <a:pt x="1507" y="200"/>
                  </a:lnTo>
                  <a:lnTo>
                    <a:pt x="1415" y="163"/>
                  </a:lnTo>
                  <a:lnTo>
                    <a:pt x="1325" y="129"/>
                  </a:lnTo>
                  <a:lnTo>
                    <a:pt x="1238" y="100"/>
                  </a:lnTo>
                  <a:lnTo>
                    <a:pt x="1150" y="74"/>
                  </a:lnTo>
                  <a:lnTo>
                    <a:pt x="1065" y="53"/>
                  </a:lnTo>
                  <a:lnTo>
                    <a:pt x="981" y="36"/>
                  </a:lnTo>
                  <a:lnTo>
                    <a:pt x="897" y="23"/>
                  </a:lnTo>
                  <a:lnTo>
                    <a:pt x="815" y="11"/>
                  </a:lnTo>
                  <a:lnTo>
                    <a:pt x="734" y="5"/>
                  </a:lnTo>
                  <a:lnTo>
                    <a:pt x="652" y="2"/>
                  </a:lnTo>
                  <a:lnTo>
                    <a:pt x="571" y="0"/>
                  </a:lnTo>
                  <a:lnTo>
                    <a:pt x="491" y="3"/>
                  </a:lnTo>
                  <a:lnTo>
                    <a:pt x="409" y="8"/>
                  </a:lnTo>
                  <a:lnTo>
                    <a:pt x="328" y="18"/>
                  </a:lnTo>
                  <a:lnTo>
                    <a:pt x="248" y="29"/>
                  </a:lnTo>
                  <a:lnTo>
                    <a:pt x="166" y="42"/>
                  </a:lnTo>
                  <a:lnTo>
                    <a:pt x="84" y="58"/>
                  </a:lnTo>
                  <a:lnTo>
                    <a:pt x="0" y="7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123353" name="Freeform 25"/>
            <p:cNvSpPr>
              <a:spLocks/>
            </p:cNvSpPr>
            <p:nvPr userDrawn="1"/>
          </p:nvSpPr>
          <p:spPr bwMode="auto">
            <a:xfrm>
              <a:off x="542" y="987"/>
              <a:ext cx="5381" cy="854"/>
            </a:xfrm>
            <a:custGeom>
              <a:avLst/>
              <a:gdLst/>
              <a:ahLst/>
              <a:cxnLst>
                <a:cxn ang="0">
                  <a:pos x="5381" y="1145"/>
                </a:cxn>
                <a:cxn ang="0">
                  <a:pos x="5341" y="1195"/>
                </a:cxn>
                <a:cxn ang="0">
                  <a:pos x="5293" y="1250"/>
                </a:cxn>
                <a:cxn ang="0">
                  <a:pos x="5224" y="1319"/>
                </a:cxn>
                <a:cxn ang="0">
                  <a:pos x="5138" y="1395"/>
                </a:cxn>
                <a:cxn ang="0">
                  <a:pos x="5033" y="1472"/>
                </a:cxn>
                <a:cxn ang="0">
                  <a:pos x="4943" y="1529"/>
                </a:cxn>
                <a:cxn ang="0">
                  <a:pos x="4877" y="1564"/>
                </a:cxn>
                <a:cxn ang="0">
                  <a:pos x="4808" y="1598"/>
                </a:cxn>
                <a:cxn ang="0">
                  <a:pos x="4733" y="1629"/>
                </a:cxn>
                <a:cxn ang="0">
                  <a:pos x="4655" y="1655"/>
                </a:cxn>
                <a:cxn ang="0">
                  <a:pos x="4572" y="1676"/>
                </a:cxn>
                <a:cxn ang="0">
                  <a:pos x="4486" y="1694"/>
                </a:cxn>
                <a:cxn ang="0">
                  <a:pos x="4396" y="1705"/>
                </a:cxn>
                <a:cxn ang="0">
                  <a:pos x="4300" y="1708"/>
                </a:cxn>
                <a:cxn ang="0">
                  <a:pos x="4201" y="1706"/>
                </a:cxn>
                <a:cxn ang="0">
                  <a:pos x="4098" y="1695"/>
                </a:cxn>
                <a:cxn ang="0">
                  <a:pos x="3992" y="1677"/>
                </a:cxn>
                <a:cxn ang="0">
                  <a:pos x="3882" y="1648"/>
                </a:cxn>
                <a:cxn ang="0">
                  <a:pos x="3768" y="1611"/>
                </a:cxn>
                <a:cxn ang="0">
                  <a:pos x="3650" y="1563"/>
                </a:cxn>
                <a:cxn ang="0">
                  <a:pos x="3528" y="1503"/>
                </a:cxn>
                <a:cxn ang="0">
                  <a:pos x="3403" y="1432"/>
                </a:cxn>
                <a:cxn ang="0">
                  <a:pos x="3274" y="1348"/>
                </a:cxn>
                <a:cxn ang="0">
                  <a:pos x="3142" y="1251"/>
                </a:cxn>
                <a:cxn ang="0">
                  <a:pos x="3074" y="1198"/>
                </a:cxn>
                <a:cxn ang="0">
                  <a:pos x="2810" y="988"/>
                </a:cxn>
                <a:cxn ang="0">
                  <a:pos x="2561" y="801"/>
                </a:cxn>
                <a:cxn ang="0">
                  <a:pos x="2328" y="638"/>
                </a:cxn>
                <a:cxn ang="0">
                  <a:pos x="2106" y="494"/>
                </a:cxn>
                <a:cxn ang="0">
                  <a:pos x="1898" y="371"/>
                </a:cxn>
                <a:cxn ang="0">
                  <a:pos x="1698" y="268"/>
                </a:cxn>
                <a:cxn ang="0">
                  <a:pos x="1508" y="182"/>
                </a:cxn>
                <a:cxn ang="0">
                  <a:pos x="1326" y="114"/>
                </a:cxn>
                <a:cxn ang="0">
                  <a:pos x="1149" y="63"/>
                </a:cxn>
                <a:cxn ang="0">
                  <a:pos x="980" y="27"/>
                </a:cxn>
                <a:cxn ang="0">
                  <a:pos x="813" y="6"/>
                </a:cxn>
                <a:cxn ang="0">
                  <a:pos x="650" y="0"/>
                </a:cxn>
                <a:cxn ang="0">
                  <a:pos x="489" y="5"/>
                </a:cxn>
                <a:cxn ang="0">
                  <a:pos x="328" y="22"/>
                </a:cxn>
                <a:cxn ang="0">
                  <a:pos x="165" y="50"/>
                </a:cxn>
                <a:cxn ang="0">
                  <a:pos x="0" y="89"/>
                </a:cxn>
              </a:cxnLst>
              <a:rect l="0" t="0" r="r" b="b"/>
              <a:pathLst>
                <a:path w="5381" h="1708">
                  <a:moveTo>
                    <a:pt x="5381" y="1145"/>
                  </a:moveTo>
                  <a:lnTo>
                    <a:pt x="5381" y="1145"/>
                  </a:lnTo>
                  <a:lnTo>
                    <a:pt x="5372" y="1157"/>
                  </a:lnTo>
                  <a:lnTo>
                    <a:pt x="5341" y="1195"/>
                  </a:lnTo>
                  <a:lnTo>
                    <a:pt x="5319" y="1220"/>
                  </a:lnTo>
                  <a:lnTo>
                    <a:pt x="5293" y="1250"/>
                  </a:lnTo>
                  <a:lnTo>
                    <a:pt x="5261" y="1283"/>
                  </a:lnTo>
                  <a:lnTo>
                    <a:pt x="5224" y="1319"/>
                  </a:lnTo>
                  <a:lnTo>
                    <a:pt x="5184" y="1356"/>
                  </a:lnTo>
                  <a:lnTo>
                    <a:pt x="5138" y="1395"/>
                  </a:lnTo>
                  <a:lnTo>
                    <a:pt x="5088" y="1434"/>
                  </a:lnTo>
                  <a:lnTo>
                    <a:pt x="5033" y="1472"/>
                  </a:lnTo>
                  <a:lnTo>
                    <a:pt x="4975" y="1511"/>
                  </a:lnTo>
                  <a:lnTo>
                    <a:pt x="4943" y="1529"/>
                  </a:lnTo>
                  <a:lnTo>
                    <a:pt x="4911" y="1547"/>
                  </a:lnTo>
                  <a:lnTo>
                    <a:pt x="4877" y="1564"/>
                  </a:lnTo>
                  <a:lnTo>
                    <a:pt x="4843" y="1582"/>
                  </a:lnTo>
                  <a:lnTo>
                    <a:pt x="4808" y="1598"/>
                  </a:lnTo>
                  <a:lnTo>
                    <a:pt x="4770" y="1613"/>
                  </a:lnTo>
                  <a:lnTo>
                    <a:pt x="4733" y="1629"/>
                  </a:lnTo>
                  <a:lnTo>
                    <a:pt x="4694" y="1642"/>
                  </a:lnTo>
                  <a:lnTo>
                    <a:pt x="4655" y="1655"/>
                  </a:lnTo>
                  <a:lnTo>
                    <a:pt x="4614" y="1666"/>
                  </a:lnTo>
                  <a:lnTo>
                    <a:pt x="4572" y="1676"/>
                  </a:lnTo>
                  <a:lnTo>
                    <a:pt x="4530" y="1685"/>
                  </a:lnTo>
                  <a:lnTo>
                    <a:pt x="4486" y="1694"/>
                  </a:lnTo>
                  <a:lnTo>
                    <a:pt x="4441" y="1700"/>
                  </a:lnTo>
                  <a:lnTo>
                    <a:pt x="4396" y="1705"/>
                  </a:lnTo>
                  <a:lnTo>
                    <a:pt x="4348" y="1708"/>
                  </a:lnTo>
                  <a:lnTo>
                    <a:pt x="4300" y="1708"/>
                  </a:lnTo>
                  <a:lnTo>
                    <a:pt x="4251" y="1708"/>
                  </a:lnTo>
                  <a:lnTo>
                    <a:pt x="4201" y="1706"/>
                  </a:lnTo>
                  <a:lnTo>
                    <a:pt x="4150" y="1702"/>
                  </a:lnTo>
                  <a:lnTo>
                    <a:pt x="4098" y="1695"/>
                  </a:lnTo>
                  <a:lnTo>
                    <a:pt x="4046" y="1687"/>
                  </a:lnTo>
                  <a:lnTo>
                    <a:pt x="3992" y="1677"/>
                  </a:lnTo>
                  <a:lnTo>
                    <a:pt x="3937" y="1664"/>
                  </a:lnTo>
                  <a:lnTo>
                    <a:pt x="3882" y="1648"/>
                  </a:lnTo>
                  <a:lnTo>
                    <a:pt x="3825" y="1631"/>
                  </a:lnTo>
                  <a:lnTo>
                    <a:pt x="3768" y="1611"/>
                  </a:lnTo>
                  <a:lnTo>
                    <a:pt x="3708" y="1589"/>
                  </a:lnTo>
                  <a:lnTo>
                    <a:pt x="3650" y="1563"/>
                  </a:lnTo>
                  <a:lnTo>
                    <a:pt x="3589" y="1534"/>
                  </a:lnTo>
                  <a:lnTo>
                    <a:pt x="3528" y="1503"/>
                  </a:lnTo>
                  <a:lnTo>
                    <a:pt x="3465" y="1469"/>
                  </a:lnTo>
                  <a:lnTo>
                    <a:pt x="3403" y="1432"/>
                  </a:lnTo>
                  <a:lnTo>
                    <a:pt x="3339" y="1392"/>
                  </a:lnTo>
                  <a:lnTo>
                    <a:pt x="3274" y="1348"/>
                  </a:lnTo>
                  <a:lnTo>
                    <a:pt x="3209" y="1301"/>
                  </a:lnTo>
                  <a:lnTo>
                    <a:pt x="3142" y="1251"/>
                  </a:lnTo>
                  <a:lnTo>
                    <a:pt x="3074" y="1198"/>
                  </a:lnTo>
                  <a:lnTo>
                    <a:pt x="3074" y="1198"/>
                  </a:lnTo>
                  <a:lnTo>
                    <a:pt x="2941" y="1090"/>
                  </a:lnTo>
                  <a:lnTo>
                    <a:pt x="2810" y="988"/>
                  </a:lnTo>
                  <a:lnTo>
                    <a:pt x="2684" y="891"/>
                  </a:lnTo>
                  <a:lnTo>
                    <a:pt x="2561" y="801"/>
                  </a:lnTo>
                  <a:lnTo>
                    <a:pt x="2443" y="717"/>
                  </a:lnTo>
                  <a:lnTo>
                    <a:pt x="2328" y="638"/>
                  </a:lnTo>
                  <a:lnTo>
                    <a:pt x="2216" y="563"/>
                  </a:lnTo>
                  <a:lnTo>
                    <a:pt x="2106" y="494"/>
                  </a:lnTo>
                  <a:lnTo>
                    <a:pt x="2001" y="429"/>
                  </a:lnTo>
                  <a:lnTo>
                    <a:pt x="1898" y="371"/>
                  </a:lnTo>
                  <a:lnTo>
                    <a:pt x="1796" y="316"/>
                  </a:lnTo>
                  <a:lnTo>
                    <a:pt x="1698" y="268"/>
                  </a:lnTo>
                  <a:lnTo>
                    <a:pt x="1602" y="223"/>
                  </a:lnTo>
                  <a:lnTo>
                    <a:pt x="1508" y="182"/>
                  </a:lnTo>
                  <a:lnTo>
                    <a:pt x="1416" y="147"/>
                  </a:lnTo>
                  <a:lnTo>
                    <a:pt x="1326" y="114"/>
                  </a:lnTo>
                  <a:lnTo>
                    <a:pt x="1237" y="87"/>
                  </a:lnTo>
                  <a:lnTo>
                    <a:pt x="1149" y="63"/>
                  </a:lnTo>
                  <a:lnTo>
                    <a:pt x="1065" y="43"/>
                  </a:lnTo>
                  <a:lnTo>
                    <a:pt x="980" y="27"/>
                  </a:lnTo>
                  <a:lnTo>
                    <a:pt x="897" y="16"/>
                  </a:lnTo>
                  <a:lnTo>
                    <a:pt x="813" y="6"/>
                  </a:lnTo>
                  <a:lnTo>
                    <a:pt x="732" y="1"/>
                  </a:lnTo>
                  <a:lnTo>
                    <a:pt x="650" y="0"/>
                  </a:lnTo>
                  <a:lnTo>
                    <a:pt x="569" y="0"/>
                  </a:lnTo>
                  <a:lnTo>
                    <a:pt x="489" y="5"/>
                  </a:lnTo>
                  <a:lnTo>
                    <a:pt x="408" y="11"/>
                  </a:lnTo>
                  <a:lnTo>
                    <a:pt x="328" y="22"/>
                  </a:lnTo>
                  <a:lnTo>
                    <a:pt x="246" y="35"/>
                  </a:lnTo>
                  <a:lnTo>
                    <a:pt x="165" y="50"/>
                  </a:lnTo>
                  <a:lnTo>
                    <a:pt x="83" y="68"/>
                  </a:lnTo>
                  <a:lnTo>
                    <a:pt x="0" y="89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123354" name="Freeform 26"/>
            <p:cNvSpPr>
              <a:spLocks/>
            </p:cNvSpPr>
            <p:nvPr userDrawn="1"/>
          </p:nvSpPr>
          <p:spPr bwMode="auto">
            <a:xfrm>
              <a:off x="563" y="1005"/>
              <a:ext cx="5395" cy="822"/>
            </a:xfrm>
            <a:custGeom>
              <a:avLst/>
              <a:gdLst/>
              <a:ahLst/>
              <a:cxnLst>
                <a:cxn ang="0">
                  <a:pos x="5395" y="1054"/>
                </a:cxn>
                <a:cxn ang="0">
                  <a:pos x="5356" y="1106"/>
                </a:cxn>
                <a:cxn ang="0">
                  <a:pos x="5309" y="1162"/>
                </a:cxn>
                <a:cxn ang="0">
                  <a:pos x="5241" y="1232"/>
                </a:cxn>
                <a:cxn ang="0">
                  <a:pos x="5156" y="1309"/>
                </a:cxn>
                <a:cxn ang="0">
                  <a:pos x="5052" y="1390"/>
                </a:cxn>
                <a:cxn ang="0">
                  <a:pos x="4963" y="1450"/>
                </a:cxn>
                <a:cxn ang="0">
                  <a:pos x="4898" y="1487"/>
                </a:cxn>
                <a:cxn ang="0">
                  <a:pos x="4829" y="1521"/>
                </a:cxn>
                <a:cxn ang="0">
                  <a:pos x="4755" y="1553"/>
                </a:cxn>
                <a:cxn ang="0">
                  <a:pos x="4677" y="1582"/>
                </a:cxn>
                <a:cxn ang="0">
                  <a:pos x="4595" y="1605"/>
                </a:cxn>
                <a:cxn ang="0">
                  <a:pos x="4509" y="1624"/>
                </a:cxn>
                <a:cxn ang="0">
                  <a:pos x="4418" y="1637"/>
                </a:cxn>
                <a:cxn ang="0">
                  <a:pos x="4323" y="1644"/>
                </a:cxn>
                <a:cxn ang="0">
                  <a:pos x="4225" y="1642"/>
                </a:cxn>
                <a:cxn ang="0">
                  <a:pos x="4122" y="1634"/>
                </a:cxn>
                <a:cxn ang="0">
                  <a:pos x="4015" y="1618"/>
                </a:cxn>
                <a:cxn ang="0">
                  <a:pos x="3904" y="1592"/>
                </a:cxn>
                <a:cxn ang="0">
                  <a:pos x="3789" y="1556"/>
                </a:cxn>
                <a:cxn ang="0">
                  <a:pos x="3671" y="1510"/>
                </a:cxn>
                <a:cxn ang="0">
                  <a:pos x="3548" y="1451"/>
                </a:cxn>
                <a:cxn ang="0">
                  <a:pos x="3422" y="1384"/>
                </a:cxn>
                <a:cxn ang="0">
                  <a:pos x="3292" y="1301"/>
                </a:cxn>
                <a:cxn ang="0">
                  <a:pos x="3158" y="1206"/>
                </a:cxn>
                <a:cxn ang="0">
                  <a:pos x="3089" y="1154"/>
                </a:cxn>
                <a:cxn ang="0">
                  <a:pos x="2822" y="949"/>
                </a:cxn>
                <a:cxn ang="0">
                  <a:pos x="2572" y="767"/>
                </a:cxn>
                <a:cxn ang="0">
                  <a:pos x="2335" y="605"/>
                </a:cxn>
                <a:cxn ang="0">
                  <a:pos x="2111" y="467"/>
                </a:cxn>
                <a:cxn ang="0">
                  <a:pos x="1900" y="347"/>
                </a:cxn>
                <a:cxn ang="0">
                  <a:pos x="1699" y="247"/>
                </a:cxn>
                <a:cxn ang="0">
                  <a:pos x="1509" y="166"/>
                </a:cxn>
                <a:cxn ang="0">
                  <a:pos x="1326" y="102"/>
                </a:cxn>
                <a:cxn ang="0">
                  <a:pos x="1149" y="53"/>
                </a:cxn>
                <a:cxn ang="0">
                  <a:pos x="979" y="21"/>
                </a:cxn>
                <a:cxn ang="0">
                  <a:pos x="812" y="3"/>
                </a:cxn>
                <a:cxn ang="0">
                  <a:pos x="648" y="0"/>
                </a:cxn>
                <a:cxn ang="0">
                  <a:pos x="487" y="8"/>
                </a:cxn>
                <a:cxn ang="0">
                  <a:pos x="326" y="29"/>
                </a:cxn>
                <a:cxn ang="0">
                  <a:pos x="164" y="60"/>
                </a:cxn>
                <a:cxn ang="0">
                  <a:pos x="0" y="102"/>
                </a:cxn>
              </a:cxnLst>
              <a:rect l="0" t="0" r="r" b="b"/>
              <a:pathLst>
                <a:path w="5395" h="1644">
                  <a:moveTo>
                    <a:pt x="5395" y="1054"/>
                  </a:moveTo>
                  <a:lnTo>
                    <a:pt x="5395" y="1054"/>
                  </a:lnTo>
                  <a:lnTo>
                    <a:pt x="5385" y="1067"/>
                  </a:lnTo>
                  <a:lnTo>
                    <a:pt x="5356" y="1106"/>
                  </a:lnTo>
                  <a:lnTo>
                    <a:pt x="5335" y="1132"/>
                  </a:lnTo>
                  <a:lnTo>
                    <a:pt x="5309" y="1162"/>
                  </a:lnTo>
                  <a:lnTo>
                    <a:pt x="5277" y="1196"/>
                  </a:lnTo>
                  <a:lnTo>
                    <a:pt x="5241" y="1232"/>
                  </a:lnTo>
                  <a:lnTo>
                    <a:pt x="5201" y="1271"/>
                  </a:lnTo>
                  <a:lnTo>
                    <a:pt x="5156" y="1309"/>
                  </a:lnTo>
                  <a:lnTo>
                    <a:pt x="5106" y="1350"/>
                  </a:lnTo>
                  <a:lnTo>
                    <a:pt x="5052" y="1390"/>
                  </a:lnTo>
                  <a:lnTo>
                    <a:pt x="4994" y="1431"/>
                  </a:lnTo>
                  <a:lnTo>
                    <a:pt x="4963" y="1450"/>
                  </a:lnTo>
                  <a:lnTo>
                    <a:pt x="4931" y="1469"/>
                  </a:lnTo>
                  <a:lnTo>
                    <a:pt x="4898" y="1487"/>
                  </a:lnTo>
                  <a:lnTo>
                    <a:pt x="4865" y="1505"/>
                  </a:lnTo>
                  <a:lnTo>
                    <a:pt x="4829" y="1521"/>
                  </a:lnTo>
                  <a:lnTo>
                    <a:pt x="4793" y="1539"/>
                  </a:lnTo>
                  <a:lnTo>
                    <a:pt x="4755" y="1553"/>
                  </a:lnTo>
                  <a:lnTo>
                    <a:pt x="4716" y="1568"/>
                  </a:lnTo>
                  <a:lnTo>
                    <a:pt x="4677" y="1582"/>
                  </a:lnTo>
                  <a:lnTo>
                    <a:pt x="4637" y="1594"/>
                  </a:lnTo>
                  <a:lnTo>
                    <a:pt x="4595" y="1605"/>
                  </a:lnTo>
                  <a:lnTo>
                    <a:pt x="4552" y="1615"/>
                  </a:lnTo>
                  <a:lnTo>
                    <a:pt x="4509" y="1624"/>
                  </a:lnTo>
                  <a:lnTo>
                    <a:pt x="4463" y="1631"/>
                  </a:lnTo>
                  <a:lnTo>
                    <a:pt x="4418" y="1637"/>
                  </a:lnTo>
                  <a:lnTo>
                    <a:pt x="4372" y="1640"/>
                  </a:lnTo>
                  <a:lnTo>
                    <a:pt x="4323" y="1644"/>
                  </a:lnTo>
                  <a:lnTo>
                    <a:pt x="4275" y="1644"/>
                  </a:lnTo>
                  <a:lnTo>
                    <a:pt x="4225" y="1642"/>
                  </a:lnTo>
                  <a:lnTo>
                    <a:pt x="4173" y="1639"/>
                  </a:lnTo>
                  <a:lnTo>
                    <a:pt x="4122" y="1634"/>
                  </a:lnTo>
                  <a:lnTo>
                    <a:pt x="4069" y="1627"/>
                  </a:lnTo>
                  <a:lnTo>
                    <a:pt x="4015" y="1618"/>
                  </a:lnTo>
                  <a:lnTo>
                    <a:pt x="3959" y="1605"/>
                  </a:lnTo>
                  <a:lnTo>
                    <a:pt x="3904" y="1592"/>
                  </a:lnTo>
                  <a:lnTo>
                    <a:pt x="3847" y="1574"/>
                  </a:lnTo>
                  <a:lnTo>
                    <a:pt x="3789" y="1556"/>
                  </a:lnTo>
                  <a:lnTo>
                    <a:pt x="3730" y="1534"/>
                  </a:lnTo>
                  <a:lnTo>
                    <a:pt x="3671" y="1510"/>
                  </a:lnTo>
                  <a:lnTo>
                    <a:pt x="3610" y="1482"/>
                  </a:lnTo>
                  <a:lnTo>
                    <a:pt x="3548" y="1451"/>
                  </a:lnTo>
                  <a:lnTo>
                    <a:pt x="3486" y="1419"/>
                  </a:lnTo>
                  <a:lnTo>
                    <a:pt x="3422" y="1384"/>
                  </a:lnTo>
                  <a:lnTo>
                    <a:pt x="3357" y="1343"/>
                  </a:lnTo>
                  <a:lnTo>
                    <a:pt x="3292" y="1301"/>
                  </a:lnTo>
                  <a:lnTo>
                    <a:pt x="3225" y="1256"/>
                  </a:lnTo>
                  <a:lnTo>
                    <a:pt x="3158" y="1206"/>
                  </a:lnTo>
                  <a:lnTo>
                    <a:pt x="3089" y="1154"/>
                  </a:lnTo>
                  <a:lnTo>
                    <a:pt x="3089" y="1154"/>
                  </a:lnTo>
                  <a:lnTo>
                    <a:pt x="2954" y="1049"/>
                  </a:lnTo>
                  <a:lnTo>
                    <a:pt x="2822" y="949"/>
                  </a:lnTo>
                  <a:lnTo>
                    <a:pt x="2696" y="856"/>
                  </a:lnTo>
                  <a:lnTo>
                    <a:pt x="2572" y="767"/>
                  </a:lnTo>
                  <a:lnTo>
                    <a:pt x="2452" y="683"/>
                  </a:lnTo>
                  <a:lnTo>
                    <a:pt x="2335" y="605"/>
                  </a:lnTo>
                  <a:lnTo>
                    <a:pt x="2223" y="534"/>
                  </a:lnTo>
                  <a:lnTo>
                    <a:pt x="2111" y="467"/>
                  </a:lnTo>
                  <a:lnTo>
                    <a:pt x="2005" y="405"/>
                  </a:lnTo>
                  <a:lnTo>
                    <a:pt x="1900" y="347"/>
                  </a:lnTo>
                  <a:lnTo>
                    <a:pt x="1799" y="295"/>
                  </a:lnTo>
                  <a:lnTo>
                    <a:pt x="1699" y="247"/>
                  </a:lnTo>
                  <a:lnTo>
                    <a:pt x="1603" y="205"/>
                  </a:lnTo>
                  <a:lnTo>
                    <a:pt x="1509" y="166"/>
                  </a:lnTo>
                  <a:lnTo>
                    <a:pt x="1416" y="131"/>
                  </a:lnTo>
                  <a:lnTo>
                    <a:pt x="1326" y="102"/>
                  </a:lnTo>
                  <a:lnTo>
                    <a:pt x="1237" y="76"/>
                  </a:lnTo>
                  <a:lnTo>
                    <a:pt x="1149" y="53"/>
                  </a:lnTo>
                  <a:lnTo>
                    <a:pt x="1063" y="35"/>
                  </a:lnTo>
                  <a:lnTo>
                    <a:pt x="979" y="21"/>
                  </a:lnTo>
                  <a:lnTo>
                    <a:pt x="894" y="11"/>
                  </a:lnTo>
                  <a:lnTo>
                    <a:pt x="812" y="3"/>
                  </a:lnTo>
                  <a:lnTo>
                    <a:pt x="730" y="0"/>
                  </a:lnTo>
                  <a:lnTo>
                    <a:pt x="648" y="0"/>
                  </a:lnTo>
                  <a:lnTo>
                    <a:pt x="568" y="2"/>
                  </a:lnTo>
                  <a:lnTo>
                    <a:pt x="487" y="8"/>
                  </a:lnTo>
                  <a:lnTo>
                    <a:pt x="406" y="18"/>
                  </a:lnTo>
                  <a:lnTo>
                    <a:pt x="326" y="29"/>
                  </a:lnTo>
                  <a:lnTo>
                    <a:pt x="244" y="43"/>
                  </a:lnTo>
                  <a:lnTo>
                    <a:pt x="164" y="60"/>
                  </a:lnTo>
                  <a:lnTo>
                    <a:pt x="82" y="81"/>
                  </a:lnTo>
                  <a:lnTo>
                    <a:pt x="0" y="10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123355" name="Freeform 27"/>
            <p:cNvSpPr>
              <a:spLocks/>
            </p:cNvSpPr>
            <p:nvPr userDrawn="1"/>
          </p:nvSpPr>
          <p:spPr bwMode="auto">
            <a:xfrm>
              <a:off x="584" y="1023"/>
              <a:ext cx="5409" cy="791"/>
            </a:xfrm>
            <a:custGeom>
              <a:avLst/>
              <a:gdLst/>
              <a:ahLst/>
              <a:cxnLst>
                <a:cxn ang="0">
                  <a:pos x="5409" y="964"/>
                </a:cxn>
                <a:cxn ang="0">
                  <a:pos x="5371" y="1018"/>
                </a:cxn>
                <a:cxn ang="0">
                  <a:pos x="5324" y="1076"/>
                </a:cxn>
                <a:cxn ang="0">
                  <a:pos x="5257" y="1147"/>
                </a:cxn>
                <a:cxn ang="0">
                  <a:pos x="5174" y="1228"/>
                </a:cxn>
                <a:cxn ang="0">
                  <a:pos x="5071" y="1310"/>
                </a:cxn>
                <a:cxn ang="0">
                  <a:pos x="4983" y="1371"/>
                </a:cxn>
                <a:cxn ang="0">
                  <a:pos x="4919" y="1410"/>
                </a:cxn>
                <a:cxn ang="0">
                  <a:pos x="4849" y="1447"/>
                </a:cxn>
                <a:cxn ang="0">
                  <a:pos x="4777" y="1481"/>
                </a:cxn>
                <a:cxn ang="0">
                  <a:pos x="4699" y="1510"/>
                </a:cxn>
                <a:cxn ang="0">
                  <a:pos x="4617" y="1536"/>
                </a:cxn>
                <a:cxn ang="0">
                  <a:pos x="4531" y="1555"/>
                </a:cxn>
                <a:cxn ang="0">
                  <a:pos x="4441" y="1572"/>
                </a:cxn>
                <a:cxn ang="0">
                  <a:pos x="4345" y="1580"/>
                </a:cxn>
                <a:cxn ang="0">
                  <a:pos x="4247" y="1581"/>
                </a:cxn>
                <a:cxn ang="0">
                  <a:pos x="4144" y="1575"/>
                </a:cxn>
                <a:cxn ang="0">
                  <a:pos x="4037" y="1560"/>
                </a:cxn>
                <a:cxn ang="0">
                  <a:pos x="3926" y="1536"/>
                </a:cxn>
                <a:cxn ang="0">
                  <a:pos x="3811" y="1502"/>
                </a:cxn>
                <a:cxn ang="0">
                  <a:pos x="3691" y="1458"/>
                </a:cxn>
                <a:cxn ang="0">
                  <a:pos x="3568" y="1404"/>
                </a:cxn>
                <a:cxn ang="0">
                  <a:pos x="3440" y="1336"/>
                </a:cxn>
                <a:cxn ang="0">
                  <a:pos x="3310" y="1257"/>
                </a:cxn>
                <a:cxn ang="0">
                  <a:pos x="3173" y="1165"/>
                </a:cxn>
                <a:cxn ang="0">
                  <a:pos x="3105" y="1113"/>
                </a:cxn>
                <a:cxn ang="0">
                  <a:pos x="2835" y="913"/>
                </a:cxn>
                <a:cxn ang="0">
                  <a:pos x="2582" y="733"/>
                </a:cxn>
                <a:cxn ang="0">
                  <a:pos x="2343" y="577"/>
                </a:cxn>
                <a:cxn ang="0">
                  <a:pos x="2117" y="441"/>
                </a:cxn>
                <a:cxn ang="0">
                  <a:pos x="1904" y="327"/>
                </a:cxn>
                <a:cxn ang="0">
                  <a:pos x="1702" y="230"/>
                </a:cxn>
                <a:cxn ang="0">
                  <a:pos x="1509" y="152"/>
                </a:cxn>
                <a:cxn ang="0">
                  <a:pos x="1325" y="91"/>
                </a:cxn>
                <a:cxn ang="0">
                  <a:pos x="1148" y="46"/>
                </a:cxn>
                <a:cxn ang="0">
                  <a:pos x="977" y="17"/>
                </a:cxn>
                <a:cxn ang="0">
                  <a:pos x="810" y="2"/>
                </a:cxn>
                <a:cxn ang="0">
                  <a:pos x="647" y="2"/>
                </a:cxn>
                <a:cxn ang="0">
                  <a:pos x="485" y="13"/>
                </a:cxn>
                <a:cxn ang="0">
                  <a:pos x="324" y="38"/>
                </a:cxn>
                <a:cxn ang="0">
                  <a:pos x="163" y="73"/>
                </a:cxn>
                <a:cxn ang="0">
                  <a:pos x="0" y="118"/>
                </a:cxn>
              </a:cxnLst>
              <a:rect l="0" t="0" r="r" b="b"/>
              <a:pathLst>
                <a:path w="5409" h="1581">
                  <a:moveTo>
                    <a:pt x="5409" y="964"/>
                  </a:moveTo>
                  <a:lnTo>
                    <a:pt x="5409" y="964"/>
                  </a:lnTo>
                  <a:lnTo>
                    <a:pt x="5399" y="979"/>
                  </a:lnTo>
                  <a:lnTo>
                    <a:pt x="5371" y="1018"/>
                  </a:lnTo>
                  <a:lnTo>
                    <a:pt x="5350" y="1045"/>
                  </a:lnTo>
                  <a:lnTo>
                    <a:pt x="5324" y="1076"/>
                  </a:lnTo>
                  <a:lnTo>
                    <a:pt x="5294" y="1110"/>
                  </a:lnTo>
                  <a:lnTo>
                    <a:pt x="5257" y="1147"/>
                  </a:lnTo>
                  <a:lnTo>
                    <a:pt x="5219" y="1187"/>
                  </a:lnTo>
                  <a:lnTo>
                    <a:pt x="5174" y="1228"/>
                  </a:lnTo>
                  <a:lnTo>
                    <a:pt x="5126" y="1270"/>
                  </a:lnTo>
                  <a:lnTo>
                    <a:pt x="5071" y="1310"/>
                  </a:lnTo>
                  <a:lnTo>
                    <a:pt x="5013" y="1352"/>
                  </a:lnTo>
                  <a:lnTo>
                    <a:pt x="4983" y="1371"/>
                  </a:lnTo>
                  <a:lnTo>
                    <a:pt x="4952" y="1391"/>
                  </a:lnTo>
                  <a:lnTo>
                    <a:pt x="4919" y="1410"/>
                  </a:lnTo>
                  <a:lnTo>
                    <a:pt x="4885" y="1429"/>
                  </a:lnTo>
                  <a:lnTo>
                    <a:pt x="4849" y="1447"/>
                  </a:lnTo>
                  <a:lnTo>
                    <a:pt x="4813" y="1463"/>
                  </a:lnTo>
                  <a:lnTo>
                    <a:pt x="4777" y="1481"/>
                  </a:lnTo>
                  <a:lnTo>
                    <a:pt x="4738" y="1496"/>
                  </a:lnTo>
                  <a:lnTo>
                    <a:pt x="4699" y="1510"/>
                  </a:lnTo>
                  <a:lnTo>
                    <a:pt x="4659" y="1523"/>
                  </a:lnTo>
                  <a:lnTo>
                    <a:pt x="4617" y="1536"/>
                  </a:lnTo>
                  <a:lnTo>
                    <a:pt x="4574" y="1547"/>
                  </a:lnTo>
                  <a:lnTo>
                    <a:pt x="4531" y="1555"/>
                  </a:lnTo>
                  <a:lnTo>
                    <a:pt x="4487" y="1563"/>
                  </a:lnTo>
                  <a:lnTo>
                    <a:pt x="4441" y="1572"/>
                  </a:lnTo>
                  <a:lnTo>
                    <a:pt x="4394" y="1576"/>
                  </a:lnTo>
                  <a:lnTo>
                    <a:pt x="4345" y="1580"/>
                  </a:lnTo>
                  <a:lnTo>
                    <a:pt x="4297" y="1581"/>
                  </a:lnTo>
                  <a:lnTo>
                    <a:pt x="4247" y="1581"/>
                  </a:lnTo>
                  <a:lnTo>
                    <a:pt x="4197" y="1578"/>
                  </a:lnTo>
                  <a:lnTo>
                    <a:pt x="4144" y="1575"/>
                  </a:lnTo>
                  <a:lnTo>
                    <a:pt x="4091" y="1568"/>
                  </a:lnTo>
                  <a:lnTo>
                    <a:pt x="4037" y="1560"/>
                  </a:lnTo>
                  <a:lnTo>
                    <a:pt x="3982" y="1549"/>
                  </a:lnTo>
                  <a:lnTo>
                    <a:pt x="3926" y="1536"/>
                  </a:lnTo>
                  <a:lnTo>
                    <a:pt x="3869" y="1520"/>
                  </a:lnTo>
                  <a:lnTo>
                    <a:pt x="3811" y="1502"/>
                  </a:lnTo>
                  <a:lnTo>
                    <a:pt x="3751" y="1481"/>
                  </a:lnTo>
                  <a:lnTo>
                    <a:pt x="3691" y="1458"/>
                  </a:lnTo>
                  <a:lnTo>
                    <a:pt x="3630" y="1433"/>
                  </a:lnTo>
                  <a:lnTo>
                    <a:pt x="3568" y="1404"/>
                  </a:lnTo>
                  <a:lnTo>
                    <a:pt x="3505" y="1371"/>
                  </a:lnTo>
                  <a:lnTo>
                    <a:pt x="3440" y="1336"/>
                  </a:lnTo>
                  <a:lnTo>
                    <a:pt x="3375" y="1299"/>
                  </a:lnTo>
                  <a:lnTo>
                    <a:pt x="3310" y="1257"/>
                  </a:lnTo>
                  <a:lnTo>
                    <a:pt x="3241" y="1211"/>
                  </a:lnTo>
                  <a:lnTo>
                    <a:pt x="3173" y="1165"/>
                  </a:lnTo>
                  <a:lnTo>
                    <a:pt x="3105" y="1113"/>
                  </a:lnTo>
                  <a:lnTo>
                    <a:pt x="3105" y="1113"/>
                  </a:lnTo>
                  <a:lnTo>
                    <a:pt x="2968" y="1010"/>
                  </a:lnTo>
                  <a:lnTo>
                    <a:pt x="2835" y="913"/>
                  </a:lnTo>
                  <a:lnTo>
                    <a:pt x="2707" y="821"/>
                  </a:lnTo>
                  <a:lnTo>
                    <a:pt x="2582" y="733"/>
                  </a:lnTo>
                  <a:lnTo>
                    <a:pt x="2460" y="653"/>
                  </a:lnTo>
                  <a:lnTo>
                    <a:pt x="2343" y="577"/>
                  </a:lnTo>
                  <a:lnTo>
                    <a:pt x="2228" y="507"/>
                  </a:lnTo>
                  <a:lnTo>
                    <a:pt x="2117" y="441"/>
                  </a:lnTo>
                  <a:lnTo>
                    <a:pt x="2009" y="381"/>
                  </a:lnTo>
                  <a:lnTo>
                    <a:pt x="1904" y="327"/>
                  </a:lnTo>
                  <a:lnTo>
                    <a:pt x="1802" y="277"/>
                  </a:lnTo>
                  <a:lnTo>
                    <a:pt x="1702" y="230"/>
                  </a:lnTo>
                  <a:lnTo>
                    <a:pt x="1605" y="189"/>
                  </a:lnTo>
                  <a:lnTo>
                    <a:pt x="1509" y="152"/>
                  </a:lnTo>
                  <a:lnTo>
                    <a:pt x="1416" y="118"/>
                  </a:lnTo>
                  <a:lnTo>
                    <a:pt x="1325" y="91"/>
                  </a:lnTo>
                  <a:lnTo>
                    <a:pt x="1235" y="67"/>
                  </a:lnTo>
                  <a:lnTo>
                    <a:pt x="1148" y="46"/>
                  </a:lnTo>
                  <a:lnTo>
                    <a:pt x="1062" y="29"/>
                  </a:lnTo>
                  <a:lnTo>
                    <a:pt x="977" y="17"/>
                  </a:lnTo>
                  <a:lnTo>
                    <a:pt x="892" y="8"/>
                  </a:lnTo>
                  <a:lnTo>
                    <a:pt x="810" y="2"/>
                  </a:lnTo>
                  <a:lnTo>
                    <a:pt x="728" y="0"/>
                  </a:lnTo>
                  <a:lnTo>
                    <a:pt x="647" y="2"/>
                  </a:lnTo>
                  <a:lnTo>
                    <a:pt x="566" y="7"/>
                  </a:lnTo>
                  <a:lnTo>
                    <a:pt x="485" y="13"/>
                  </a:lnTo>
                  <a:lnTo>
                    <a:pt x="405" y="25"/>
                  </a:lnTo>
                  <a:lnTo>
                    <a:pt x="324" y="38"/>
                  </a:lnTo>
                  <a:lnTo>
                    <a:pt x="244" y="54"/>
                  </a:lnTo>
                  <a:lnTo>
                    <a:pt x="163" y="73"/>
                  </a:lnTo>
                  <a:lnTo>
                    <a:pt x="81" y="94"/>
                  </a:lnTo>
                  <a:lnTo>
                    <a:pt x="0" y="11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123356" name="Freeform 28"/>
            <p:cNvSpPr>
              <a:spLocks/>
            </p:cNvSpPr>
            <p:nvPr userDrawn="1"/>
          </p:nvSpPr>
          <p:spPr bwMode="auto">
            <a:xfrm>
              <a:off x="606" y="1042"/>
              <a:ext cx="5422" cy="758"/>
            </a:xfrm>
            <a:custGeom>
              <a:avLst/>
              <a:gdLst/>
              <a:ahLst/>
              <a:cxnLst>
                <a:cxn ang="0">
                  <a:pos x="5422" y="873"/>
                </a:cxn>
                <a:cxn ang="0">
                  <a:pos x="5384" y="926"/>
                </a:cxn>
                <a:cxn ang="0">
                  <a:pos x="5337" y="986"/>
                </a:cxn>
                <a:cxn ang="0">
                  <a:pos x="5273" y="1059"/>
                </a:cxn>
                <a:cxn ang="0">
                  <a:pos x="5190" y="1141"/>
                </a:cxn>
                <a:cxn ang="0">
                  <a:pos x="5088" y="1227"/>
                </a:cxn>
                <a:cxn ang="0">
                  <a:pos x="5001" y="1290"/>
                </a:cxn>
                <a:cxn ang="0">
                  <a:pos x="4937" y="1330"/>
                </a:cxn>
                <a:cxn ang="0">
                  <a:pos x="4869" y="1369"/>
                </a:cxn>
                <a:cxn ang="0">
                  <a:pos x="4797" y="1404"/>
                </a:cxn>
                <a:cxn ang="0">
                  <a:pos x="4719" y="1435"/>
                </a:cxn>
                <a:cxn ang="0">
                  <a:pos x="4637" y="1462"/>
                </a:cxn>
                <a:cxn ang="0">
                  <a:pos x="4552" y="1485"/>
                </a:cxn>
                <a:cxn ang="0">
                  <a:pos x="4462" y="1501"/>
                </a:cxn>
                <a:cxn ang="0">
                  <a:pos x="4368" y="1513"/>
                </a:cxn>
                <a:cxn ang="0">
                  <a:pos x="4268" y="1516"/>
                </a:cxn>
                <a:cxn ang="0">
                  <a:pos x="4165" y="1511"/>
                </a:cxn>
                <a:cxn ang="0">
                  <a:pos x="4058" y="1498"/>
                </a:cxn>
                <a:cxn ang="0">
                  <a:pos x="3947" y="1477"/>
                </a:cxn>
                <a:cxn ang="0">
                  <a:pos x="3830" y="1445"/>
                </a:cxn>
                <a:cxn ang="0">
                  <a:pos x="3711" y="1403"/>
                </a:cxn>
                <a:cxn ang="0">
                  <a:pos x="3586" y="1351"/>
                </a:cxn>
                <a:cxn ang="0">
                  <a:pos x="3458" y="1286"/>
                </a:cxn>
                <a:cxn ang="0">
                  <a:pos x="3325" y="1209"/>
                </a:cxn>
                <a:cxn ang="0">
                  <a:pos x="3189" y="1119"/>
                </a:cxn>
                <a:cxn ang="0">
                  <a:pos x="3120" y="1068"/>
                </a:cxn>
                <a:cxn ang="0">
                  <a:pos x="2846" y="871"/>
                </a:cxn>
                <a:cxn ang="0">
                  <a:pos x="2591" y="699"/>
                </a:cxn>
                <a:cxn ang="0">
                  <a:pos x="2349" y="545"/>
                </a:cxn>
                <a:cxn ang="0">
                  <a:pos x="2121" y="415"/>
                </a:cxn>
                <a:cxn ang="0">
                  <a:pos x="1906" y="303"/>
                </a:cxn>
                <a:cxn ang="0">
                  <a:pos x="1703" y="209"/>
                </a:cxn>
                <a:cxn ang="0">
                  <a:pos x="1509" y="135"/>
                </a:cxn>
                <a:cxn ang="0">
                  <a:pos x="1324" y="77"/>
                </a:cxn>
                <a:cxn ang="0">
                  <a:pos x="1147" y="37"/>
                </a:cxn>
                <a:cxn ang="0">
                  <a:pos x="974" y="11"/>
                </a:cxn>
                <a:cxn ang="0">
                  <a:pos x="808" y="0"/>
                </a:cxn>
                <a:cxn ang="0">
                  <a:pos x="644" y="1"/>
                </a:cxn>
                <a:cxn ang="0">
                  <a:pos x="483" y="17"/>
                </a:cxn>
                <a:cxn ang="0">
                  <a:pos x="323" y="45"/>
                </a:cxn>
                <a:cxn ang="0">
                  <a:pos x="162" y="84"/>
                </a:cxn>
                <a:cxn ang="0">
                  <a:pos x="0" y="132"/>
                </a:cxn>
              </a:cxnLst>
              <a:rect l="0" t="0" r="r" b="b"/>
              <a:pathLst>
                <a:path w="5422" h="1516">
                  <a:moveTo>
                    <a:pt x="5422" y="873"/>
                  </a:moveTo>
                  <a:lnTo>
                    <a:pt x="5422" y="873"/>
                  </a:lnTo>
                  <a:lnTo>
                    <a:pt x="5412" y="888"/>
                  </a:lnTo>
                  <a:lnTo>
                    <a:pt x="5384" y="926"/>
                  </a:lnTo>
                  <a:lnTo>
                    <a:pt x="5363" y="954"/>
                  </a:lnTo>
                  <a:lnTo>
                    <a:pt x="5337" y="986"/>
                  </a:lnTo>
                  <a:lnTo>
                    <a:pt x="5308" y="1022"/>
                  </a:lnTo>
                  <a:lnTo>
                    <a:pt x="5273" y="1059"/>
                  </a:lnTo>
                  <a:lnTo>
                    <a:pt x="5233" y="1099"/>
                  </a:lnTo>
                  <a:lnTo>
                    <a:pt x="5190" y="1141"/>
                  </a:lnTo>
                  <a:lnTo>
                    <a:pt x="5141" y="1185"/>
                  </a:lnTo>
                  <a:lnTo>
                    <a:pt x="5088" y="1227"/>
                  </a:lnTo>
                  <a:lnTo>
                    <a:pt x="5031" y="1269"/>
                  </a:lnTo>
                  <a:lnTo>
                    <a:pt x="5001" y="1290"/>
                  </a:lnTo>
                  <a:lnTo>
                    <a:pt x="4970" y="1311"/>
                  </a:lnTo>
                  <a:lnTo>
                    <a:pt x="4937" y="1330"/>
                  </a:lnTo>
                  <a:lnTo>
                    <a:pt x="4904" y="1349"/>
                  </a:lnTo>
                  <a:lnTo>
                    <a:pt x="4869" y="1369"/>
                  </a:lnTo>
                  <a:lnTo>
                    <a:pt x="4833" y="1387"/>
                  </a:lnTo>
                  <a:lnTo>
                    <a:pt x="4797" y="1404"/>
                  </a:lnTo>
                  <a:lnTo>
                    <a:pt x="4758" y="1420"/>
                  </a:lnTo>
                  <a:lnTo>
                    <a:pt x="4719" y="1435"/>
                  </a:lnTo>
                  <a:lnTo>
                    <a:pt x="4679" y="1450"/>
                  </a:lnTo>
                  <a:lnTo>
                    <a:pt x="4637" y="1462"/>
                  </a:lnTo>
                  <a:lnTo>
                    <a:pt x="4595" y="1474"/>
                  </a:lnTo>
                  <a:lnTo>
                    <a:pt x="4552" y="1485"/>
                  </a:lnTo>
                  <a:lnTo>
                    <a:pt x="4507" y="1493"/>
                  </a:lnTo>
                  <a:lnTo>
                    <a:pt x="4462" y="1501"/>
                  </a:lnTo>
                  <a:lnTo>
                    <a:pt x="4415" y="1508"/>
                  </a:lnTo>
                  <a:lnTo>
                    <a:pt x="4368" y="1513"/>
                  </a:lnTo>
                  <a:lnTo>
                    <a:pt x="4318" y="1514"/>
                  </a:lnTo>
                  <a:lnTo>
                    <a:pt x="4268" y="1516"/>
                  </a:lnTo>
                  <a:lnTo>
                    <a:pt x="4218" y="1514"/>
                  </a:lnTo>
                  <a:lnTo>
                    <a:pt x="4165" y="1511"/>
                  </a:lnTo>
                  <a:lnTo>
                    <a:pt x="4112" y="1506"/>
                  </a:lnTo>
                  <a:lnTo>
                    <a:pt x="4058" y="1498"/>
                  </a:lnTo>
                  <a:lnTo>
                    <a:pt x="4003" y="1488"/>
                  </a:lnTo>
                  <a:lnTo>
                    <a:pt x="3947" y="1477"/>
                  </a:lnTo>
                  <a:lnTo>
                    <a:pt x="3889" y="1462"/>
                  </a:lnTo>
                  <a:lnTo>
                    <a:pt x="3830" y="1445"/>
                  </a:lnTo>
                  <a:lnTo>
                    <a:pt x="3771" y="1425"/>
                  </a:lnTo>
                  <a:lnTo>
                    <a:pt x="3711" y="1403"/>
                  </a:lnTo>
                  <a:lnTo>
                    <a:pt x="3649" y="1378"/>
                  </a:lnTo>
                  <a:lnTo>
                    <a:pt x="3586" y="1351"/>
                  </a:lnTo>
                  <a:lnTo>
                    <a:pt x="3522" y="1320"/>
                  </a:lnTo>
                  <a:lnTo>
                    <a:pt x="3458" y="1286"/>
                  </a:lnTo>
                  <a:lnTo>
                    <a:pt x="3393" y="1249"/>
                  </a:lnTo>
                  <a:lnTo>
                    <a:pt x="3325" y="1209"/>
                  </a:lnTo>
                  <a:lnTo>
                    <a:pt x="3258" y="1165"/>
                  </a:lnTo>
                  <a:lnTo>
                    <a:pt x="3189" y="1119"/>
                  </a:lnTo>
                  <a:lnTo>
                    <a:pt x="3120" y="1068"/>
                  </a:lnTo>
                  <a:lnTo>
                    <a:pt x="3120" y="1068"/>
                  </a:lnTo>
                  <a:lnTo>
                    <a:pt x="2981" y="967"/>
                  </a:lnTo>
                  <a:lnTo>
                    <a:pt x="2846" y="871"/>
                  </a:lnTo>
                  <a:lnTo>
                    <a:pt x="2717" y="783"/>
                  </a:lnTo>
                  <a:lnTo>
                    <a:pt x="2591" y="699"/>
                  </a:lnTo>
                  <a:lnTo>
                    <a:pt x="2468" y="620"/>
                  </a:lnTo>
                  <a:lnTo>
                    <a:pt x="2349" y="545"/>
                  </a:lnTo>
                  <a:lnTo>
                    <a:pt x="2234" y="478"/>
                  </a:lnTo>
                  <a:lnTo>
                    <a:pt x="2121" y="415"/>
                  </a:lnTo>
                  <a:lnTo>
                    <a:pt x="2013" y="356"/>
                  </a:lnTo>
                  <a:lnTo>
                    <a:pt x="1906" y="303"/>
                  </a:lnTo>
                  <a:lnTo>
                    <a:pt x="1803" y="253"/>
                  </a:lnTo>
                  <a:lnTo>
                    <a:pt x="1703" y="209"/>
                  </a:lnTo>
                  <a:lnTo>
                    <a:pt x="1605" y="171"/>
                  </a:lnTo>
                  <a:lnTo>
                    <a:pt x="1509" y="135"/>
                  </a:lnTo>
                  <a:lnTo>
                    <a:pt x="1416" y="105"/>
                  </a:lnTo>
                  <a:lnTo>
                    <a:pt x="1324" y="77"/>
                  </a:lnTo>
                  <a:lnTo>
                    <a:pt x="1234" y="54"/>
                  </a:lnTo>
                  <a:lnTo>
                    <a:pt x="1147" y="37"/>
                  </a:lnTo>
                  <a:lnTo>
                    <a:pt x="1060" y="22"/>
                  </a:lnTo>
                  <a:lnTo>
                    <a:pt x="974" y="11"/>
                  </a:lnTo>
                  <a:lnTo>
                    <a:pt x="891" y="3"/>
                  </a:lnTo>
                  <a:lnTo>
                    <a:pt x="808" y="0"/>
                  </a:lnTo>
                  <a:lnTo>
                    <a:pt x="726" y="0"/>
                  </a:lnTo>
                  <a:lnTo>
                    <a:pt x="644" y="1"/>
                  </a:lnTo>
                  <a:lnTo>
                    <a:pt x="563" y="8"/>
                  </a:lnTo>
                  <a:lnTo>
                    <a:pt x="483" y="17"/>
                  </a:lnTo>
                  <a:lnTo>
                    <a:pt x="402" y="30"/>
                  </a:lnTo>
                  <a:lnTo>
                    <a:pt x="323" y="45"/>
                  </a:lnTo>
                  <a:lnTo>
                    <a:pt x="243" y="63"/>
                  </a:lnTo>
                  <a:lnTo>
                    <a:pt x="162" y="84"/>
                  </a:lnTo>
                  <a:lnTo>
                    <a:pt x="80" y="106"/>
                  </a:lnTo>
                  <a:lnTo>
                    <a:pt x="0" y="13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123357" name="Freeform 29"/>
            <p:cNvSpPr>
              <a:spLocks/>
            </p:cNvSpPr>
            <p:nvPr userDrawn="1"/>
          </p:nvSpPr>
          <p:spPr bwMode="auto">
            <a:xfrm>
              <a:off x="628" y="1060"/>
              <a:ext cx="5431" cy="725"/>
            </a:xfrm>
            <a:custGeom>
              <a:avLst/>
              <a:gdLst/>
              <a:ahLst/>
              <a:cxnLst>
                <a:cxn ang="0">
                  <a:pos x="5431" y="783"/>
                </a:cxn>
                <a:cxn ang="0">
                  <a:pos x="5395" y="838"/>
                </a:cxn>
                <a:cxn ang="0">
                  <a:pos x="5350" y="899"/>
                </a:cxn>
                <a:cxn ang="0">
                  <a:pos x="5286" y="974"/>
                </a:cxn>
                <a:cxn ang="0">
                  <a:pos x="5204" y="1058"/>
                </a:cxn>
                <a:cxn ang="0">
                  <a:pos x="5105" y="1147"/>
                </a:cxn>
                <a:cxn ang="0">
                  <a:pos x="5018" y="1211"/>
                </a:cxn>
                <a:cxn ang="0">
                  <a:pos x="4955" y="1253"/>
                </a:cxn>
                <a:cxn ang="0">
                  <a:pos x="4887" y="1293"/>
                </a:cxn>
                <a:cxn ang="0">
                  <a:pos x="4815" y="1329"/>
                </a:cxn>
                <a:cxn ang="0">
                  <a:pos x="4739" y="1363"/>
                </a:cxn>
                <a:cxn ang="0">
                  <a:pos x="4657" y="1392"/>
                </a:cxn>
                <a:cxn ang="0">
                  <a:pos x="4572" y="1416"/>
                </a:cxn>
                <a:cxn ang="0">
                  <a:pos x="4482" y="1434"/>
                </a:cxn>
                <a:cxn ang="0">
                  <a:pos x="4387" y="1447"/>
                </a:cxn>
                <a:cxn ang="0">
                  <a:pos x="4289" y="1452"/>
                </a:cxn>
                <a:cxn ang="0">
                  <a:pos x="4186" y="1450"/>
                </a:cxn>
                <a:cxn ang="0">
                  <a:pos x="4078" y="1439"/>
                </a:cxn>
                <a:cxn ang="0">
                  <a:pos x="3967" y="1419"/>
                </a:cxn>
                <a:cxn ang="0">
                  <a:pos x="3850" y="1390"/>
                </a:cxn>
                <a:cxn ang="0">
                  <a:pos x="3729" y="1352"/>
                </a:cxn>
                <a:cxn ang="0">
                  <a:pos x="3604" y="1300"/>
                </a:cxn>
                <a:cxn ang="0">
                  <a:pos x="3475" y="1239"/>
                </a:cxn>
                <a:cxn ang="0">
                  <a:pos x="3342" y="1163"/>
                </a:cxn>
                <a:cxn ang="0">
                  <a:pos x="3204" y="1075"/>
                </a:cxn>
                <a:cxn ang="0">
                  <a:pos x="3134" y="1027"/>
                </a:cxn>
                <a:cxn ang="0">
                  <a:pos x="2857" y="835"/>
                </a:cxn>
                <a:cxn ang="0">
                  <a:pos x="2599" y="665"/>
                </a:cxn>
                <a:cxn ang="0">
                  <a:pos x="2355" y="517"/>
                </a:cxn>
                <a:cxn ang="0">
                  <a:pos x="2126" y="389"/>
                </a:cxn>
                <a:cxn ang="0">
                  <a:pos x="1909" y="281"/>
                </a:cxn>
                <a:cxn ang="0">
                  <a:pos x="1705" y="192"/>
                </a:cxn>
                <a:cxn ang="0">
                  <a:pos x="1509" y="121"/>
                </a:cxn>
                <a:cxn ang="0">
                  <a:pos x="1323" y="68"/>
                </a:cxn>
                <a:cxn ang="0">
                  <a:pos x="1145" y="29"/>
                </a:cxn>
                <a:cxn ang="0">
                  <a:pos x="973" y="7"/>
                </a:cxn>
                <a:cxn ang="0">
                  <a:pos x="807" y="0"/>
                </a:cxn>
                <a:cxn ang="0">
                  <a:pos x="643" y="5"/>
                </a:cxn>
                <a:cxn ang="0">
                  <a:pos x="482" y="24"/>
                </a:cxn>
                <a:cxn ang="0">
                  <a:pos x="322" y="55"/>
                </a:cxn>
                <a:cxn ang="0">
                  <a:pos x="161" y="97"/>
                </a:cxn>
                <a:cxn ang="0">
                  <a:pos x="0" y="149"/>
                </a:cxn>
              </a:cxnLst>
              <a:rect l="0" t="0" r="r" b="b"/>
              <a:pathLst>
                <a:path w="5431" h="1452">
                  <a:moveTo>
                    <a:pt x="5431" y="783"/>
                  </a:moveTo>
                  <a:lnTo>
                    <a:pt x="5431" y="783"/>
                  </a:lnTo>
                  <a:lnTo>
                    <a:pt x="5423" y="798"/>
                  </a:lnTo>
                  <a:lnTo>
                    <a:pt x="5395" y="838"/>
                  </a:lnTo>
                  <a:lnTo>
                    <a:pt x="5375" y="867"/>
                  </a:lnTo>
                  <a:lnTo>
                    <a:pt x="5350" y="899"/>
                  </a:lnTo>
                  <a:lnTo>
                    <a:pt x="5320" y="935"/>
                  </a:lnTo>
                  <a:lnTo>
                    <a:pt x="5286" y="974"/>
                  </a:lnTo>
                  <a:lnTo>
                    <a:pt x="5247" y="1016"/>
                  </a:lnTo>
                  <a:lnTo>
                    <a:pt x="5204" y="1058"/>
                  </a:lnTo>
                  <a:lnTo>
                    <a:pt x="5157" y="1101"/>
                  </a:lnTo>
                  <a:lnTo>
                    <a:pt x="5105" y="1147"/>
                  </a:lnTo>
                  <a:lnTo>
                    <a:pt x="5048" y="1190"/>
                  </a:lnTo>
                  <a:lnTo>
                    <a:pt x="5018" y="1211"/>
                  </a:lnTo>
                  <a:lnTo>
                    <a:pt x="4987" y="1232"/>
                  </a:lnTo>
                  <a:lnTo>
                    <a:pt x="4955" y="1253"/>
                  </a:lnTo>
                  <a:lnTo>
                    <a:pt x="4922" y="1272"/>
                  </a:lnTo>
                  <a:lnTo>
                    <a:pt x="4887" y="1293"/>
                  </a:lnTo>
                  <a:lnTo>
                    <a:pt x="4851" y="1311"/>
                  </a:lnTo>
                  <a:lnTo>
                    <a:pt x="4815" y="1329"/>
                  </a:lnTo>
                  <a:lnTo>
                    <a:pt x="4778" y="1347"/>
                  </a:lnTo>
                  <a:lnTo>
                    <a:pt x="4739" y="1363"/>
                  </a:lnTo>
                  <a:lnTo>
                    <a:pt x="4698" y="1377"/>
                  </a:lnTo>
                  <a:lnTo>
                    <a:pt x="4657" y="1392"/>
                  </a:lnTo>
                  <a:lnTo>
                    <a:pt x="4615" y="1405"/>
                  </a:lnTo>
                  <a:lnTo>
                    <a:pt x="4572" y="1416"/>
                  </a:lnTo>
                  <a:lnTo>
                    <a:pt x="4528" y="1426"/>
                  </a:lnTo>
                  <a:lnTo>
                    <a:pt x="4482" y="1434"/>
                  </a:lnTo>
                  <a:lnTo>
                    <a:pt x="4436" y="1442"/>
                  </a:lnTo>
                  <a:lnTo>
                    <a:pt x="4387" y="1447"/>
                  </a:lnTo>
                  <a:lnTo>
                    <a:pt x="4339" y="1450"/>
                  </a:lnTo>
                  <a:lnTo>
                    <a:pt x="4289" y="1452"/>
                  </a:lnTo>
                  <a:lnTo>
                    <a:pt x="4237" y="1452"/>
                  </a:lnTo>
                  <a:lnTo>
                    <a:pt x="4186" y="1450"/>
                  </a:lnTo>
                  <a:lnTo>
                    <a:pt x="4133" y="1445"/>
                  </a:lnTo>
                  <a:lnTo>
                    <a:pt x="4078" y="1439"/>
                  </a:lnTo>
                  <a:lnTo>
                    <a:pt x="4024" y="1431"/>
                  </a:lnTo>
                  <a:lnTo>
                    <a:pt x="3967" y="1419"/>
                  </a:lnTo>
                  <a:lnTo>
                    <a:pt x="3908" y="1406"/>
                  </a:lnTo>
                  <a:lnTo>
                    <a:pt x="3850" y="1390"/>
                  </a:lnTo>
                  <a:lnTo>
                    <a:pt x="3790" y="1373"/>
                  </a:lnTo>
                  <a:lnTo>
                    <a:pt x="3729" y="1352"/>
                  </a:lnTo>
                  <a:lnTo>
                    <a:pt x="3668" y="1327"/>
                  </a:lnTo>
                  <a:lnTo>
                    <a:pt x="3604" y="1300"/>
                  </a:lnTo>
                  <a:lnTo>
                    <a:pt x="3540" y="1271"/>
                  </a:lnTo>
                  <a:lnTo>
                    <a:pt x="3475" y="1239"/>
                  </a:lnTo>
                  <a:lnTo>
                    <a:pt x="3410" y="1203"/>
                  </a:lnTo>
                  <a:lnTo>
                    <a:pt x="3342" y="1163"/>
                  </a:lnTo>
                  <a:lnTo>
                    <a:pt x="3274" y="1121"/>
                  </a:lnTo>
                  <a:lnTo>
                    <a:pt x="3204" y="1075"/>
                  </a:lnTo>
                  <a:lnTo>
                    <a:pt x="3134" y="1027"/>
                  </a:lnTo>
                  <a:lnTo>
                    <a:pt x="3134" y="1027"/>
                  </a:lnTo>
                  <a:lnTo>
                    <a:pt x="2993" y="929"/>
                  </a:lnTo>
                  <a:lnTo>
                    <a:pt x="2857" y="835"/>
                  </a:lnTo>
                  <a:lnTo>
                    <a:pt x="2727" y="748"/>
                  </a:lnTo>
                  <a:lnTo>
                    <a:pt x="2599" y="665"/>
                  </a:lnTo>
                  <a:lnTo>
                    <a:pt x="2475" y="588"/>
                  </a:lnTo>
                  <a:lnTo>
                    <a:pt x="2355" y="517"/>
                  </a:lnTo>
                  <a:lnTo>
                    <a:pt x="2239" y="451"/>
                  </a:lnTo>
                  <a:lnTo>
                    <a:pt x="2126" y="389"/>
                  </a:lnTo>
                  <a:lnTo>
                    <a:pt x="2016" y="333"/>
                  </a:lnTo>
                  <a:lnTo>
                    <a:pt x="1909" y="281"/>
                  </a:lnTo>
                  <a:lnTo>
                    <a:pt x="1805" y="234"/>
                  </a:lnTo>
                  <a:lnTo>
                    <a:pt x="1705" y="192"/>
                  </a:lnTo>
                  <a:lnTo>
                    <a:pt x="1606" y="155"/>
                  </a:lnTo>
                  <a:lnTo>
                    <a:pt x="1509" y="121"/>
                  </a:lnTo>
                  <a:lnTo>
                    <a:pt x="1416" y="92"/>
                  </a:lnTo>
                  <a:lnTo>
                    <a:pt x="1323" y="68"/>
                  </a:lnTo>
                  <a:lnTo>
                    <a:pt x="1234" y="47"/>
                  </a:lnTo>
                  <a:lnTo>
                    <a:pt x="1145" y="29"/>
                  </a:lnTo>
                  <a:lnTo>
                    <a:pt x="1058" y="16"/>
                  </a:lnTo>
                  <a:lnTo>
                    <a:pt x="973" y="7"/>
                  </a:lnTo>
                  <a:lnTo>
                    <a:pt x="890" y="2"/>
                  </a:lnTo>
                  <a:lnTo>
                    <a:pt x="807" y="0"/>
                  </a:lnTo>
                  <a:lnTo>
                    <a:pt x="725" y="0"/>
                  </a:lnTo>
                  <a:lnTo>
                    <a:pt x="643" y="5"/>
                  </a:lnTo>
                  <a:lnTo>
                    <a:pt x="562" y="13"/>
                  </a:lnTo>
                  <a:lnTo>
                    <a:pt x="482" y="24"/>
                  </a:lnTo>
                  <a:lnTo>
                    <a:pt x="401" y="37"/>
                  </a:lnTo>
                  <a:lnTo>
                    <a:pt x="322" y="55"/>
                  </a:lnTo>
                  <a:lnTo>
                    <a:pt x="242" y="74"/>
                  </a:lnTo>
                  <a:lnTo>
                    <a:pt x="161" y="97"/>
                  </a:lnTo>
                  <a:lnTo>
                    <a:pt x="80" y="121"/>
                  </a:lnTo>
                  <a:lnTo>
                    <a:pt x="0" y="149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123358" name="Freeform 30"/>
            <p:cNvSpPr>
              <a:spLocks/>
            </p:cNvSpPr>
            <p:nvPr userDrawn="1"/>
          </p:nvSpPr>
          <p:spPr bwMode="auto">
            <a:xfrm>
              <a:off x="652" y="1076"/>
              <a:ext cx="5439" cy="696"/>
            </a:xfrm>
            <a:custGeom>
              <a:avLst/>
              <a:gdLst/>
              <a:ahLst/>
              <a:cxnLst>
                <a:cxn ang="0">
                  <a:pos x="5439" y="694"/>
                </a:cxn>
                <a:cxn ang="0">
                  <a:pos x="5405" y="751"/>
                </a:cxn>
                <a:cxn ang="0">
                  <a:pos x="5359" y="812"/>
                </a:cxn>
                <a:cxn ang="0">
                  <a:pos x="5296" y="890"/>
                </a:cxn>
                <a:cxn ang="0">
                  <a:pos x="5216" y="975"/>
                </a:cxn>
                <a:cxn ang="0">
                  <a:pos x="5119" y="1066"/>
                </a:cxn>
                <a:cxn ang="0">
                  <a:pos x="5033" y="1133"/>
                </a:cxn>
                <a:cxn ang="0">
                  <a:pos x="4970" y="1175"/>
                </a:cxn>
                <a:cxn ang="0">
                  <a:pos x="4903" y="1217"/>
                </a:cxn>
                <a:cxn ang="0">
                  <a:pos x="4831" y="1256"/>
                </a:cxn>
                <a:cxn ang="0">
                  <a:pos x="4755" y="1290"/>
                </a:cxn>
                <a:cxn ang="0">
                  <a:pos x="4674" y="1321"/>
                </a:cxn>
                <a:cxn ang="0">
                  <a:pos x="4590" y="1348"/>
                </a:cxn>
                <a:cxn ang="0">
                  <a:pos x="4499" y="1368"/>
                </a:cxn>
                <a:cxn ang="0">
                  <a:pos x="4406" y="1382"/>
                </a:cxn>
                <a:cxn ang="0">
                  <a:pos x="4308" y="1390"/>
                </a:cxn>
                <a:cxn ang="0">
                  <a:pos x="4204" y="1390"/>
                </a:cxn>
                <a:cxn ang="0">
                  <a:pos x="4097" y="1381"/>
                </a:cxn>
                <a:cxn ang="0">
                  <a:pos x="3984" y="1364"/>
                </a:cxn>
                <a:cxn ang="0">
                  <a:pos x="3868" y="1337"/>
                </a:cxn>
                <a:cxn ang="0">
                  <a:pos x="3747" y="1300"/>
                </a:cxn>
                <a:cxn ang="0">
                  <a:pos x="3621" y="1251"/>
                </a:cxn>
                <a:cxn ang="0">
                  <a:pos x="3490" y="1192"/>
                </a:cxn>
                <a:cxn ang="0">
                  <a:pos x="3355" y="1119"/>
                </a:cxn>
                <a:cxn ang="0">
                  <a:pos x="3217" y="1033"/>
                </a:cxn>
                <a:cxn ang="0">
                  <a:pos x="3146" y="985"/>
                </a:cxn>
                <a:cxn ang="0">
                  <a:pos x="2867" y="798"/>
                </a:cxn>
                <a:cxn ang="0">
                  <a:pos x="2606" y="633"/>
                </a:cxn>
                <a:cxn ang="0">
                  <a:pos x="2360" y="489"/>
                </a:cxn>
                <a:cxn ang="0">
                  <a:pos x="2128" y="367"/>
                </a:cxn>
                <a:cxn ang="0">
                  <a:pos x="1910" y="262"/>
                </a:cxn>
                <a:cxn ang="0">
                  <a:pos x="1705" y="176"/>
                </a:cxn>
                <a:cxn ang="0">
                  <a:pos x="1509" y="108"/>
                </a:cxn>
                <a:cxn ang="0">
                  <a:pos x="1321" y="58"/>
                </a:cxn>
                <a:cxn ang="0">
                  <a:pos x="1142" y="24"/>
                </a:cxn>
                <a:cxn ang="0">
                  <a:pos x="970" y="5"/>
                </a:cxn>
                <a:cxn ang="0">
                  <a:pos x="803" y="0"/>
                </a:cxn>
                <a:cxn ang="0">
                  <a:pos x="640" y="10"/>
                </a:cxn>
                <a:cxn ang="0">
                  <a:pos x="479" y="32"/>
                </a:cxn>
                <a:cxn ang="0">
                  <a:pos x="319" y="66"/>
                </a:cxn>
                <a:cxn ang="0">
                  <a:pos x="161" y="111"/>
                </a:cxn>
                <a:cxn ang="0">
                  <a:pos x="0" y="168"/>
                </a:cxn>
              </a:cxnLst>
              <a:rect l="0" t="0" r="r" b="b"/>
              <a:pathLst>
                <a:path w="5439" h="1390">
                  <a:moveTo>
                    <a:pt x="5439" y="694"/>
                  </a:moveTo>
                  <a:lnTo>
                    <a:pt x="5439" y="694"/>
                  </a:lnTo>
                  <a:lnTo>
                    <a:pt x="5431" y="709"/>
                  </a:lnTo>
                  <a:lnTo>
                    <a:pt x="5405" y="751"/>
                  </a:lnTo>
                  <a:lnTo>
                    <a:pt x="5384" y="780"/>
                  </a:lnTo>
                  <a:lnTo>
                    <a:pt x="5359" y="812"/>
                  </a:lnTo>
                  <a:lnTo>
                    <a:pt x="5331" y="849"/>
                  </a:lnTo>
                  <a:lnTo>
                    <a:pt x="5296" y="890"/>
                  </a:lnTo>
                  <a:lnTo>
                    <a:pt x="5259" y="932"/>
                  </a:lnTo>
                  <a:lnTo>
                    <a:pt x="5216" y="975"/>
                  </a:lnTo>
                  <a:lnTo>
                    <a:pt x="5170" y="1020"/>
                  </a:lnTo>
                  <a:lnTo>
                    <a:pt x="5119" y="1066"/>
                  </a:lnTo>
                  <a:lnTo>
                    <a:pt x="5062" y="1111"/>
                  </a:lnTo>
                  <a:lnTo>
                    <a:pt x="5033" y="1133"/>
                  </a:lnTo>
                  <a:lnTo>
                    <a:pt x="5002" y="1154"/>
                  </a:lnTo>
                  <a:lnTo>
                    <a:pt x="4970" y="1175"/>
                  </a:lnTo>
                  <a:lnTo>
                    <a:pt x="4937" y="1196"/>
                  </a:lnTo>
                  <a:lnTo>
                    <a:pt x="4903" y="1217"/>
                  </a:lnTo>
                  <a:lnTo>
                    <a:pt x="4867" y="1237"/>
                  </a:lnTo>
                  <a:lnTo>
                    <a:pt x="4831" y="1256"/>
                  </a:lnTo>
                  <a:lnTo>
                    <a:pt x="4794" y="1274"/>
                  </a:lnTo>
                  <a:lnTo>
                    <a:pt x="4755" y="1290"/>
                  </a:lnTo>
                  <a:lnTo>
                    <a:pt x="4716" y="1306"/>
                  </a:lnTo>
                  <a:lnTo>
                    <a:pt x="4674" y="1321"/>
                  </a:lnTo>
                  <a:lnTo>
                    <a:pt x="4633" y="1335"/>
                  </a:lnTo>
                  <a:lnTo>
                    <a:pt x="4590" y="1348"/>
                  </a:lnTo>
                  <a:lnTo>
                    <a:pt x="4545" y="1358"/>
                  </a:lnTo>
                  <a:lnTo>
                    <a:pt x="4499" y="1368"/>
                  </a:lnTo>
                  <a:lnTo>
                    <a:pt x="4454" y="1376"/>
                  </a:lnTo>
                  <a:lnTo>
                    <a:pt x="4406" y="1382"/>
                  </a:lnTo>
                  <a:lnTo>
                    <a:pt x="4356" y="1387"/>
                  </a:lnTo>
                  <a:lnTo>
                    <a:pt x="4308" y="1390"/>
                  </a:lnTo>
                  <a:lnTo>
                    <a:pt x="4256" y="1390"/>
                  </a:lnTo>
                  <a:lnTo>
                    <a:pt x="4204" y="1390"/>
                  </a:lnTo>
                  <a:lnTo>
                    <a:pt x="4151" y="1387"/>
                  </a:lnTo>
                  <a:lnTo>
                    <a:pt x="4097" y="1381"/>
                  </a:lnTo>
                  <a:lnTo>
                    <a:pt x="4041" y="1374"/>
                  </a:lnTo>
                  <a:lnTo>
                    <a:pt x="3984" y="1364"/>
                  </a:lnTo>
                  <a:lnTo>
                    <a:pt x="3926" y="1351"/>
                  </a:lnTo>
                  <a:lnTo>
                    <a:pt x="3868" y="1337"/>
                  </a:lnTo>
                  <a:lnTo>
                    <a:pt x="3808" y="1319"/>
                  </a:lnTo>
                  <a:lnTo>
                    <a:pt x="3747" y="1300"/>
                  </a:lnTo>
                  <a:lnTo>
                    <a:pt x="3684" y="1277"/>
                  </a:lnTo>
                  <a:lnTo>
                    <a:pt x="3621" y="1251"/>
                  </a:lnTo>
                  <a:lnTo>
                    <a:pt x="3557" y="1222"/>
                  </a:lnTo>
                  <a:lnTo>
                    <a:pt x="3490" y="1192"/>
                  </a:lnTo>
                  <a:lnTo>
                    <a:pt x="3423" y="1156"/>
                  </a:lnTo>
                  <a:lnTo>
                    <a:pt x="3355" y="1119"/>
                  </a:lnTo>
                  <a:lnTo>
                    <a:pt x="3287" y="1079"/>
                  </a:lnTo>
                  <a:lnTo>
                    <a:pt x="3217" y="1033"/>
                  </a:lnTo>
                  <a:lnTo>
                    <a:pt x="3146" y="985"/>
                  </a:lnTo>
                  <a:lnTo>
                    <a:pt x="3146" y="985"/>
                  </a:lnTo>
                  <a:lnTo>
                    <a:pt x="3004" y="890"/>
                  </a:lnTo>
                  <a:lnTo>
                    <a:pt x="2867" y="798"/>
                  </a:lnTo>
                  <a:lnTo>
                    <a:pt x="2733" y="714"/>
                  </a:lnTo>
                  <a:lnTo>
                    <a:pt x="2606" y="633"/>
                  </a:lnTo>
                  <a:lnTo>
                    <a:pt x="2481" y="559"/>
                  </a:lnTo>
                  <a:lnTo>
                    <a:pt x="2360" y="489"/>
                  </a:lnTo>
                  <a:lnTo>
                    <a:pt x="2242" y="425"/>
                  </a:lnTo>
                  <a:lnTo>
                    <a:pt x="2128" y="367"/>
                  </a:lnTo>
                  <a:lnTo>
                    <a:pt x="2018" y="312"/>
                  </a:lnTo>
                  <a:lnTo>
                    <a:pt x="1910" y="262"/>
                  </a:lnTo>
                  <a:lnTo>
                    <a:pt x="1806" y="216"/>
                  </a:lnTo>
                  <a:lnTo>
                    <a:pt x="1705" y="176"/>
                  </a:lnTo>
                  <a:lnTo>
                    <a:pt x="1605" y="140"/>
                  </a:lnTo>
                  <a:lnTo>
                    <a:pt x="1509" y="108"/>
                  </a:lnTo>
                  <a:lnTo>
                    <a:pt x="1414" y="81"/>
                  </a:lnTo>
                  <a:lnTo>
                    <a:pt x="1321" y="58"/>
                  </a:lnTo>
                  <a:lnTo>
                    <a:pt x="1231" y="39"/>
                  </a:lnTo>
                  <a:lnTo>
                    <a:pt x="1142" y="24"/>
                  </a:lnTo>
                  <a:lnTo>
                    <a:pt x="1056" y="13"/>
                  </a:lnTo>
                  <a:lnTo>
                    <a:pt x="970" y="5"/>
                  </a:lnTo>
                  <a:lnTo>
                    <a:pt x="887" y="2"/>
                  </a:lnTo>
                  <a:lnTo>
                    <a:pt x="803" y="0"/>
                  </a:lnTo>
                  <a:lnTo>
                    <a:pt x="722" y="3"/>
                  </a:lnTo>
                  <a:lnTo>
                    <a:pt x="640" y="10"/>
                  </a:lnTo>
                  <a:lnTo>
                    <a:pt x="559" y="19"/>
                  </a:lnTo>
                  <a:lnTo>
                    <a:pt x="479" y="32"/>
                  </a:lnTo>
                  <a:lnTo>
                    <a:pt x="399" y="47"/>
                  </a:lnTo>
                  <a:lnTo>
                    <a:pt x="319" y="66"/>
                  </a:lnTo>
                  <a:lnTo>
                    <a:pt x="240" y="87"/>
                  </a:lnTo>
                  <a:lnTo>
                    <a:pt x="161" y="111"/>
                  </a:lnTo>
                  <a:lnTo>
                    <a:pt x="80" y="139"/>
                  </a:lnTo>
                  <a:lnTo>
                    <a:pt x="0" y="16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123359" name="Freeform 31"/>
            <p:cNvSpPr>
              <a:spLocks/>
            </p:cNvSpPr>
            <p:nvPr userDrawn="1"/>
          </p:nvSpPr>
          <p:spPr bwMode="auto">
            <a:xfrm>
              <a:off x="675" y="1094"/>
              <a:ext cx="5448" cy="664"/>
            </a:xfrm>
            <a:custGeom>
              <a:avLst/>
              <a:gdLst/>
              <a:ahLst/>
              <a:cxnLst>
                <a:cxn ang="0">
                  <a:pos x="5448" y="603"/>
                </a:cxn>
                <a:cxn ang="0">
                  <a:pos x="5414" y="660"/>
                </a:cxn>
                <a:cxn ang="0">
                  <a:pos x="5369" y="723"/>
                </a:cxn>
                <a:cxn ang="0">
                  <a:pos x="5308" y="802"/>
                </a:cxn>
                <a:cxn ang="0">
                  <a:pos x="5229" y="891"/>
                </a:cxn>
                <a:cxn ang="0">
                  <a:pos x="5132" y="983"/>
                </a:cxn>
                <a:cxn ang="0">
                  <a:pos x="5047" y="1052"/>
                </a:cxn>
                <a:cxn ang="0">
                  <a:pos x="4986" y="1097"/>
                </a:cxn>
                <a:cxn ang="0">
                  <a:pos x="4919" y="1139"/>
                </a:cxn>
                <a:cxn ang="0">
                  <a:pos x="4849" y="1180"/>
                </a:cxn>
                <a:cxn ang="0">
                  <a:pos x="4772" y="1217"/>
                </a:cxn>
                <a:cxn ang="0">
                  <a:pos x="4692" y="1249"/>
                </a:cxn>
                <a:cxn ang="0">
                  <a:pos x="4607" y="1277"/>
                </a:cxn>
                <a:cxn ang="0">
                  <a:pos x="4518" y="1299"/>
                </a:cxn>
                <a:cxn ang="0">
                  <a:pos x="4425" y="1315"/>
                </a:cxn>
                <a:cxn ang="0">
                  <a:pos x="4326" y="1325"/>
                </a:cxn>
                <a:cxn ang="0">
                  <a:pos x="4222" y="1327"/>
                </a:cxn>
                <a:cxn ang="0">
                  <a:pos x="4115" y="1320"/>
                </a:cxn>
                <a:cxn ang="0">
                  <a:pos x="4003" y="1306"/>
                </a:cxn>
                <a:cxn ang="0">
                  <a:pos x="3885" y="1280"/>
                </a:cxn>
                <a:cxn ang="0">
                  <a:pos x="3764" y="1246"/>
                </a:cxn>
                <a:cxn ang="0">
                  <a:pos x="3638" y="1199"/>
                </a:cxn>
                <a:cxn ang="0">
                  <a:pos x="3506" y="1143"/>
                </a:cxn>
                <a:cxn ang="0">
                  <a:pos x="3371" y="1072"/>
                </a:cxn>
                <a:cxn ang="0">
                  <a:pos x="3230" y="989"/>
                </a:cxn>
                <a:cxn ang="0">
                  <a:pos x="3157" y="942"/>
                </a:cxn>
                <a:cxn ang="0">
                  <a:pos x="2877" y="760"/>
                </a:cxn>
                <a:cxn ang="0">
                  <a:pos x="2613" y="599"/>
                </a:cxn>
                <a:cxn ang="0">
                  <a:pos x="2365" y="460"/>
                </a:cxn>
                <a:cxn ang="0">
                  <a:pos x="2131" y="340"/>
                </a:cxn>
                <a:cxn ang="0">
                  <a:pos x="1912" y="240"/>
                </a:cxn>
                <a:cxn ang="0">
                  <a:pos x="1705" y="158"/>
                </a:cxn>
                <a:cxn ang="0">
                  <a:pos x="1508" y="95"/>
                </a:cxn>
                <a:cxn ang="0">
                  <a:pos x="1321" y="48"/>
                </a:cxn>
                <a:cxn ang="0">
                  <a:pos x="1141" y="17"/>
                </a:cxn>
                <a:cxn ang="0">
                  <a:pos x="968" y="1"/>
                </a:cxn>
                <a:cxn ang="0">
                  <a:pos x="801" y="0"/>
                </a:cxn>
                <a:cxn ang="0">
                  <a:pos x="639" y="12"/>
                </a:cxn>
                <a:cxn ang="0">
                  <a:pos x="478" y="38"/>
                </a:cxn>
                <a:cxn ang="0">
                  <a:pos x="319" y="75"/>
                </a:cxn>
                <a:cxn ang="0">
                  <a:pos x="160" y="124"/>
                </a:cxn>
                <a:cxn ang="0">
                  <a:pos x="0" y="184"/>
                </a:cxn>
              </a:cxnLst>
              <a:rect l="0" t="0" r="r" b="b"/>
              <a:pathLst>
                <a:path w="5448" h="1327">
                  <a:moveTo>
                    <a:pt x="5448" y="603"/>
                  </a:moveTo>
                  <a:lnTo>
                    <a:pt x="5448" y="603"/>
                  </a:lnTo>
                  <a:lnTo>
                    <a:pt x="5439" y="618"/>
                  </a:lnTo>
                  <a:lnTo>
                    <a:pt x="5414" y="660"/>
                  </a:lnTo>
                  <a:lnTo>
                    <a:pt x="5393" y="689"/>
                  </a:lnTo>
                  <a:lnTo>
                    <a:pt x="5369" y="723"/>
                  </a:lnTo>
                  <a:lnTo>
                    <a:pt x="5341" y="762"/>
                  </a:lnTo>
                  <a:lnTo>
                    <a:pt x="5308" y="802"/>
                  </a:lnTo>
                  <a:lnTo>
                    <a:pt x="5271" y="846"/>
                  </a:lnTo>
                  <a:lnTo>
                    <a:pt x="5229" y="891"/>
                  </a:lnTo>
                  <a:lnTo>
                    <a:pt x="5183" y="936"/>
                  </a:lnTo>
                  <a:lnTo>
                    <a:pt x="5132" y="983"/>
                  </a:lnTo>
                  <a:lnTo>
                    <a:pt x="5076" y="1030"/>
                  </a:lnTo>
                  <a:lnTo>
                    <a:pt x="5047" y="1052"/>
                  </a:lnTo>
                  <a:lnTo>
                    <a:pt x="5017" y="1075"/>
                  </a:lnTo>
                  <a:lnTo>
                    <a:pt x="4986" y="1097"/>
                  </a:lnTo>
                  <a:lnTo>
                    <a:pt x="4953" y="1118"/>
                  </a:lnTo>
                  <a:lnTo>
                    <a:pt x="4919" y="1139"/>
                  </a:lnTo>
                  <a:lnTo>
                    <a:pt x="4885" y="1160"/>
                  </a:lnTo>
                  <a:lnTo>
                    <a:pt x="4849" y="1180"/>
                  </a:lnTo>
                  <a:lnTo>
                    <a:pt x="4811" y="1199"/>
                  </a:lnTo>
                  <a:lnTo>
                    <a:pt x="4772" y="1217"/>
                  </a:lnTo>
                  <a:lnTo>
                    <a:pt x="4733" y="1233"/>
                  </a:lnTo>
                  <a:lnTo>
                    <a:pt x="4692" y="1249"/>
                  </a:lnTo>
                  <a:lnTo>
                    <a:pt x="4650" y="1264"/>
                  </a:lnTo>
                  <a:lnTo>
                    <a:pt x="4607" y="1277"/>
                  </a:lnTo>
                  <a:lnTo>
                    <a:pt x="4564" y="1288"/>
                  </a:lnTo>
                  <a:lnTo>
                    <a:pt x="4518" y="1299"/>
                  </a:lnTo>
                  <a:lnTo>
                    <a:pt x="4472" y="1307"/>
                  </a:lnTo>
                  <a:lnTo>
                    <a:pt x="4425" y="1315"/>
                  </a:lnTo>
                  <a:lnTo>
                    <a:pt x="4375" y="1320"/>
                  </a:lnTo>
                  <a:lnTo>
                    <a:pt x="4326" y="1325"/>
                  </a:lnTo>
                  <a:lnTo>
                    <a:pt x="4275" y="1327"/>
                  </a:lnTo>
                  <a:lnTo>
                    <a:pt x="4222" y="1327"/>
                  </a:lnTo>
                  <a:lnTo>
                    <a:pt x="4170" y="1325"/>
                  </a:lnTo>
                  <a:lnTo>
                    <a:pt x="4115" y="1320"/>
                  </a:lnTo>
                  <a:lnTo>
                    <a:pt x="4060" y="1314"/>
                  </a:lnTo>
                  <a:lnTo>
                    <a:pt x="4003" y="1306"/>
                  </a:lnTo>
                  <a:lnTo>
                    <a:pt x="3945" y="1294"/>
                  </a:lnTo>
                  <a:lnTo>
                    <a:pt x="3885" y="1280"/>
                  </a:lnTo>
                  <a:lnTo>
                    <a:pt x="3825" y="1264"/>
                  </a:lnTo>
                  <a:lnTo>
                    <a:pt x="3764" y="1246"/>
                  </a:lnTo>
                  <a:lnTo>
                    <a:pt x="3702" y="1223"/>
                  </a:lnTo>
                  <a:lnTo>
                    <a:pt x="3638" y="1199"/>
                  </a:lnTo>
                  <a:lnTo>
                    <a:pt x="3573" y="1172"/>
                  </a:lnTo>
                  <a:lnTo>
                    <a:pt x="3506" y="1143"/>
                  </a:lnTo>
                  <a:lnTo>
                    <a:pt x="3439" y="1109"/>
                  </a:lnTo>
                  <a:lnTo>
                    <a:pt x="3371" y="1072"/>
                  </a:lnTo>
                  <a:lnTo>
                    <a:pt x="3300" y="1033"/>
                  </a:lnTo>
                  <a:lnTo>
                    <a:pt x="3230" y="989"/>
                  </a:lnTo>
                  <a:lnTo>
                    <a:pt x="3157" y="942"/>
                  </a:lnTo>
                  <a:lnTo>
                    <a:pt x="3157" y="942"/>
                  </a:lnTo>
                  <a:lnTo>
                    <a:pt x="3016" y="849"/>
                  </a:lnTo>
                  <a:lnTo>
                    <a:pt x="2877" y="760"/>
                  </a:lnTo>
                  <a:lnTo>
                    <a:pt x="2742" y="678"/>
                  </a:lnTo>
                  <a:lnTo>
                    <a:pt x="2613" y="599"/>
                  </a:lnTo>
                  <a:lnTo>
                    <a:pt x="2487" y="528"/>
                  </a:lnTo>
                  <a:lnTo>
                    <a:pt x="2365" y="460"/>
                  </a:lnTo>
                  <a:lnTo>
                    <a:pt x="2247" y="397"/>
                  </a:lnTo>
                  <a:lnTo>
                    <a:pt x="2131" y="340"/>
                  </a:lnTo>
                  <a:lnTo>
                    <a:pt x="2020" y="289"/>
                  </a:lnTo>
                  <a:lnTo>
                    <a:pt x="1912" y="240"/>
                  </a:lnTo>
                  <a:lnTo>
                    <a:pt x="1806" y="197"/>
                  </a:lnTo>
                  <a:lnTo>
                    <a:pt x="1705" y="158"/>
                  </a:lnTo>
                  <a:lnTo>
                    <a:pt x="1605" y="124"/>
                  </a:lnTo>
                  <a:lnTo>
                    <a:pt x="1508" y="95"/>
                  </a:lnTo>
                  <a:lnTo>
                    <a:pt x="1414" y="69"/>
                  </a:lnTo>
                  <a:lnTo>
                    <a:pt x="1321" y="48"/>
                  </a:lnTo>
                  <a:lnTo>
                    <a:pt x="1230" y="30"/>
                  </a:lnTo>
                  <a:lnTo>
                    <a:pt x="1141" y="17"/>
                  </a:lnTo>
                  <a:lnTo>
                    <a:pt x="1054" y="8"/>
                  </a:lnTo>
                  <a:lnTo>
                    <a:pt x="968" y="1"/>
                  </a:lnTo>
                  <a:lnTo>
                    <a:pt x="885" y="0"/>
                  </a:lnTo>
                  <a:lnTo>
                    <a:pt x="801" y="0"/>
                  </a:lnTo>
                  <a:lnTo>
                    <a:pt x="719" y="4"/>
                  </a:lnTo>
                  <a:lnTo>
                    <a:pt x="639" y="12"/>
                  </a:lnTo>
                  <a:lnTo>
                    <a:pt x="558" y="24"/>
                  </a:lnTo>
                  <a:lnTo>
                    <a:pt x="478" y="38"/>
                  </a:lnTo>
                  <a:lnTo>
                    <a:pt x="399" y="56"/>
                  </a:lnTo>
                  <a:lnTo>
                    <a:pt x="319" y="75"/>
                  </a:lnTo>
                  <a:lnTo>
                    <a:pt x="239" y="100"/>
                  </a:lnTo>
                  <a:lnTo>
                    <a:pt x="160" y="124"/>
                  </a:lnTo>
                  <a:lnTo>
                    <a:pt x="81" y="153"/>
                  </a:lnTo>
                  <a:lnTo>
                    <a:pt x="0" y="18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123360" name="Freeform 32"/>
            <p:cNvSpPr>
              <a:spLocks/>
            </p:cNvSpPr>
            <p:nvPr userDrawn="1"/>
          </p:nvSpPr>
          <p:spPr bwMode="auto">
            <a:xfrm>
              <a:off x="700" y="1111"/>
              <a:ext cx="5452" cy="633"/>
            </a:xfrm>
            <a:custGeom>
              <a:avLst/>
              <a:gdLst/>
              <a:ahLst/>
              <a:cxnLst>
                <a:cxn ang="0">
                  <a:pos x="5452" y="516"/>
                </a:cxn>
                <a:cxn ang="0">
                  <a:pos x="5419" y="574"/>
                </a:cxn>
                <a:cxn ang="0">
                  <a:pos x="5376" y="637"/>
                </a:cxn>
                <a:cxn ang="0">
                  <a:pos x="5316" y="717"/>
                </a:cxn>
                <a:cxn ang="0">
                  <a:pos x="5239" y="808"/>
                </a:cxn>
                <a:cxn ang="0">
                  <a:pos x="5143" y="903"/>
                </a:cxn>
                <a:cxn ang="0">
                  <a:pos x="5060" y="974"/>
                </a:cxn>
                <a:cxn ang="0">
                  <a:pos x="4998" y="1021"/>
                </a:cxn>
                <a:cxn ang="0">
                  <a:pos x="4932" y="1064"/>
                </a:cxn>
                <a:cxn ang="0">
                  <a:pos x="4862" y="1106"/>
                </a:cxn>
                <a:cxn ang="0">
                  <a:pos x="4787" y="1145"/>
                </a:cxn>
                <a:cxn ang="0">
                  <a:pos x="4707" y="1179"/>
                </a:cxn>
                <a:cxn ang="0">
                  <a:pos x="4624" y="1208"/>
                </a:cxn>
                <a:cxn ang="0">
                  <a:pos x="4533" y="1232"/>
                </a:cxn>
                <a:cxn ang="0">
                  <a:pos x="4440" y="1252"/>
                </a:cxn>
                <a:cxn ang="0">
                  <a:pos x="4342" y="1263"/>
                </a:cxn>
                <a:cxn ang="0">
                  <a:pos x="4239" y="1266"/>
                </a:cxn>
                <a:cxn ang="0">
                  <a:pos x="4131" y="1263"/>
                </a:cxn>
                <a:cxn ang="0">
                  <a:pos x="4018" y="1250"/>
                </a:cxn>
                <a:cxn ang="0">
                  <a:pos x="3902" y="1228"/>
                </a:cxn>
                <a:cxn ang="0">
                  <a:pos x="3779" y="1194"/>
                </a:cxn>
                <a:cxn ang="0">
                  <a:pos x="3652" y="1150"/>
                </a:cxn>
                <a:cxn ang="0">
                  <a:pos x="3520" y="1095"/>
                </a:cxn>
                <a:cxn ang="0">
                  <a:pos x="3384" y="1027"/>
                </a:cxn>
                <a:cxn ang="0">
                  <a:pos x="3242" y="947"/>
                </a:cxn>
                <a:cxn ang="0">
                  <a:pos x="3169" y="901"/>
                </a:cxn>
                <a:cxn ang="0">
                  <a:pos x="2885" y="724"/>
                </a:cxn>
                <a:cxn ang="0">
                  <a:pos x="2619" y="569"/>
                </a:cxn>
                <a:cxn ang="0">
                  <a:pos x="2369" y="433"/>
                </a:cxn>
                <a:cxn ang="0">
                  <a:pos x="2134" y="317"/>
                </a:cxn>
                <a:cxn ang="0">
                  <a:pos x="1912" y="222"/>
                </a:cxn>
                <a:cxn ang="0">
                  <a:pos x="1704" y="144"/>
                </a:cxn>
                <a:cxn ang="0">
                  <a:pos x="1507" y="83"/>
                </a:cxn>
                <a:cxn ang="0">
                  <a:pos x="1318" y="41"/>
                </a:cxn>
                <a:cxn ang="0">
                  <a:pos x="1139" y="13"/>
                </a:cxn>
                <a:cxn ang="0">
                  <a:pos x="965" y="0"/>
                </a:cxn>
                <a:cxn ang="0">
                  <a:pos x="798" y="4"/>
                </a:cxn>
                <a:cxn ang="0">
                  <a:pos x="635" y="18"/>
                </a:cxn>
                <a:cxn ang="0">
                  <a:pos x="475" y="47"/>
                </a:cxn>
                <a:cxn ang="0">
                  <a:pos x="317" y="89"/>
                </a:cxn>
                <a:cxn ang="0">
                  <a:pos x="158" y="141"/>
                </a:cxn>
                <a:cxn ang="0">
                  <a:pos x="0" y="204"/>
                </a:cxn>
              </a:cxnLst>
              <a:rect l="0" t="0" r="r" b="b"/>
              <a:pathLst>
                <a:path w="5452" h="1266">
                  <a:moveTo>
                    <a:pt x="5452" y="516"/>
                  </a:moveTo>
                  <a:lnTo>
                    <a:pt x="5452" y="516"/>
                  </a:lnTo>
                  <a:lnTo>
                    <a:pt x="5444" y="530"/>
                  </a:lnTo>
                  <a:lnTo>
                    <a:pt x="5419" y="574"/>
                  </a:lnTo>
                  <a:lnTo>
                    <a:pt x="5400" y="603"/>
                  </a:lnTo>
                  <a:lnTo>
                    <a:pt x="5376" y="637"/>
                  </a:lnTo>
                  <a:lnTo>
                    <a:pt x="5348" y="675"/>
                  </a:lnTo>
                  <a:lnTo>
                    <a:pt x="5316" y="717"/>
                  </a:lnTo>
                  <a:lnTo>
                    <a:pt x="5279" y="761"/>
                  </a:lnTo>
                  <a:lnTo>
                    <a:pt x="5239" y="808"/>
                  </a:lnTo>
                  <a:lnTo>
                    <a:pt x="5193" y="855"/>
                  </a:lnTo>
                  <a:lnTo>
                    <a:pt x="5143" y="903"/>
                  </a:lnTo>
                  <a:lnTo>
                    <a:pt x="5089" y="950"/>
                  </a:lnTo>
                  <a:lnTo>
                    <a:pt x="5060" y="974"/>
                  </a:lnTo>
                  <a:lnTo>
                    <a:pt x="5029" y="997"/>
                  </a:lnTo>
                  <a:lnTo>
                    <a:pt x="4998" y="1021"/>
                  </a:lnTo>
                  <a:lnTo>
                    <a:pt x="4965" y="1042"/>
                  </a:lnTo>
                  <a:lnTo>
                    <a:pt x="4932" y="1064"/>
                  </a:lnTo>
                  <a:lnTo>
                    <a:pt x="4897" y="1085"/>
                  </a:lnTo>
                  <a:lnTo>
                    <a:pt x="4862" y="1106"/>
                  </a:lnTo>
                  <a:lnTo>
                    <a:pt x="4825" y="1126"/>
                  </a:lnTo>
                  <a:lnTo>
                    <a:pt x="4787" y="1145"/>
                  </a:lnTo>
                  <a:lnTo>
                    <a:pt x="4747" y="1161"/>
                  </a:lnTo>
                  <a:lnTo>
                    <a:pt x="4707" y="1179"/>
                  </a:lnTo>
                  <a:lnTo>
                    <a:pt x="4665" y="1194"/>
                  </a:lnTo>
                  <a:lnTo>
                    <a:pt x="4624" y="1208"/>
                  </a:lnTo>
                  <a:lnTo>
                    <a:pt x="4579" y="1221"/>
                  </a:lnTo>
                  <a:lnTo>
                    <a:pt x="4533" y="1232"/>
                  </a:lnTo>
                  <a:lnTo>
                    <a:pt x="4488" y="1242"/>
                  </a:lnTo>
                  <a:lnTo>
                    <a:pt x="4440" y="1252"/>
                  </a:lnTo>
                  <a:lnTo>
                    <a:pt x="4392" y="1258"/>
                  </a:lnTo>
                  <a:lnTo>
                    <a:pt x="4342" y="1263"/>
                  </a:lnTo>
                  <a:lnTo>
                    <a:pt x="4292" y="1266"/>
                  </a:lnTo>
                  <a:lnTo>
                    <a:pt x="4239" y="1266"/>
                  </a:lnTo>
                  <a:lnTo>
                    <a:pt x="4186" y="1266"/>
                  </a:lnTo>
                  <a:lnTo>
                    <a:pt x="4131" y="1263"/>
                  </a:lnTo>
                  <a:lnTo>
                    <a:pt x="4075" y="1257"/>
                  </a:lnTo>
                  <a:lnTo>
                    <a:pt x="4018" y="1250"/>
                  </a:lnTo>
                  <a:lnTo>
                    <a:pt x="3960" y="1239"/>
                  </a:lnTo>
                  <a:lnTo>
                    <a:pt x="3902" y="1228"/>
                  </a:lnTo>
                  <a:lnTo>
                    <a:pt x="3841" y="1211"/>
                  </a:lnTo>
                  <a:lnTo>
                    <a:pt x="3779" y="1194"/>
                  </a:lnTo>
                  <a:lnTo>
                    <a:pt x="3716" y="1174"/>
                  </a:lnTo>
                  <a:lnTo>
                    <a:pt x="3652" y="1150"/>
                  </a:lnTo>
                  <a:lnTo>
                    <a:pt x="3586" y="1124"/>
                  </a:lnTo>
                  <a:lnTo>
                    <a:pt x="3520" y="1095"/>
                  </a:lnTo>
                  <a:lnTo>
                    <a:pt x="3452" y="1063"/>
                  </a:lnTo>
                  <a:lnTo>
                    <a:pt x="3384" y="1027"/>
                  </a:lnTo>
                  <a:lnTo>
                    <a:pt x="3313" y="989"/>
                  </a:lnTo>
                  <a:lnTo>
                    <a:pt x="3242" y="947"/>
                  </a:lnTo>
                  <a:lnTo>
                    <a:pt x="3169" y="901"/>
                  </a:lnTo>
                  <a:lnTo>
                    <a:pt x="3169" y="901"/>
                  </a:lnTo>
                  <a:lnTo>
                    <a:pt x="3024" y="811"/>
                  </a:lnTo>
                  <a:lnTo>
                    <a:pt x="2885" y="724"/>
                  </a:lnTo>
                  <a:lnTo>
                    <a:pt x="2749" y="643"/>
                  </a:lnTo>
                  <a:lnTo>
                    <a:pt x="2619" y="569"/>
                  </a:lnTo>
                  <a:lnTo>
                    <a:pt x="2491" y="498"/>
                  </a:lnTo>
                  <a:lnTo>
                    <a:pt x="2369" y="433"/>
                  </a:lnTo>
                  <a:lnTo>
                    <a:pt x="2249" y="373"/>
                  </a:lnTo>
                  <a:lnTo>
                    <a:pt x="2134" y="317"/>
                  </a:lnTo>
                  <a:lnTo>
                    <a:pt x="2022" y="267"/>
                  </a:lnTo>
                  <a:lnTo>
                    <a:pt x="1912" y="222"/>
                  </a:lnTo>
                  <a:lnTo>
                    <a:pt x="1806" y="180"/>
                  </a:lnTo>
                  <a:lnTo>
                    <a:pt x="1704" y="144"/>
                  </a:lnTo>
                  <a:lnTo>
                    <a:pt x="1604" y="112"/>
                  </a:lnTo>
                  <a:lnTo>
                    <a:pt x="1507" y="83"/>
                  </a:lnTo>
                  <a:lnTo>
                    <a:pt x="1411" y="60"/>
                  </a:lnTo>
                  <a:lnTo>
                    <a:pt x="1318" y="41"/>
                  </a:lnTo>
                  <a:lnTo>
                    <a:pt x="1227" y="25"/>
                  </a:lnTo>
                  <a:lnTo>
                    <a:pt x="1139" y="13"/>
                  </a:lnTo>
                  <a:lnTo>
                    <a:pt x="1051" y="5"/>
                  </a:lnTo>
                  <a:lnTo>
                    <a:pt x="965" y="0"/>
                  </a:lnTo>
                  <a:lnTo>
                    <a:pt x="882" y="0"/>
                  </a:lnTo>
                  <a:lnTo>
                    <a:pt x="798" y="4"/>
                  </a:lnTo>
                  <a:lnTo>
                    <a:pt x="717" y="8"/>
                  </a:lnTo>
                  <a:lnTo>
                    <a:pt x="635" y="18"/>
                  </a:lnTo>
                  <a:lnTo>
                    <a:pt x="556" y="31"/>
                  </a:lnTo>
                  <a:lnTo>
                    <a:pt x="475" y="47"/>
                  </a:lnTo>
                  <a:lnTo>
                    <a:pt x="396" y="67"/>
                  </a:lnTo>
                  <a:lnTo>
                    <a:pt x="317" y="89"/>
                  </a:lnTo>
                  <a:lnTo>
                    <a:pt x="238" y="113"/>
                  </a:lnTo>
                  <a:lnTo>
                    <a:pt x="158" y="141"/>
                  </a:lnTo>
                  <a:lnTo>
                    <a:pt x="79" y="172"/>
                  </a:lnTo>
                  <a:lnTo>
                    <a:pt x="0" y="20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123361" name="Freeform 33"/>
            <p:cNvSpPr>
              <a:spLocks/>
            </p:cNvSpPr>
            <p:nvPr userDrawn="1"/>
          </p:nvSpPr>
          <p:spPr bwMode="auto">
            <a:xfrm>
              <a:off x="725" y="1127"/>
              <a:ext cx="5457" cy="603"/>
            </a:xfrm>
            <a:custGeom>
              <a:avLst/>
              <a:gdLst/>
              <a:ahLst/>
              <a:cxnLst>
                <a:cxn ang="0">
                  <a:pos x="5457" y="426"/>
                </a:cxn>
                <a:cxn ang="0">
                  <a:pos x="5425" y="484"/>
                </a:cxn>
                <a:cxn ang="0">
                  <a:pos x="5383" y="550"/>
                </a:cxn>
                <a:cxn ang="0">
                  <a:pos x="5323" y="631"/>
                </a:cxn>
                <a:cxn ang="0">
                  <a:pos x="5247" y="725"/>
                </a:cxn>
                <a:cxn ang="0">
                  <a:pos x="5153" y="822"/>
                </a:cxn>
                <a:cxn ang="0">
                  <a:pos x="5071" y="896"/>
                </a:cxn>
                <a:cxn ang="0">
                  <a:pos x="5010" y="943"/>
                </a:cxn>
                <a:cxn ang="0">
                  <a:pos x="4944" y="988"/>
                </a:cxn>
                <a:cxn ang="0">
                  <a:pos x="4875" y="1031"/>
                </a:cxn>
                <a:cxn ang="0">
                  <a:pos x="4801" y="1072"/>
                </a:cxn>
                <a:cxn ang="0">
                  <a:pos x="4722" y="1109"/>
                </a:cxn>
                <a:cxn ang="0">
                  <a:pos x="4637" y="1140"/>
                </a:cxn>
                <a:cxn ang="0">
                  <a:pos x="4549" y="1166"/>
                </a:cxn>
                <a:cxn ang="0">
                  <a:pos x="4456" y="1187"/>
                </a:cxn>
                <a:cxn ang="0">
                  <a:pos x="4358" y="1199"/>
                </a:cxn>
                <a:cxn ang="0">
                  <a:pos x="4254" y="1206"/>
                </a:cxn>
                <a:cxn ang="0">
                  <a:pos x="4147" y="1204"/>
                </a:cxn>
                <a:cxn ang="0">
                  <a:pos x="4035" y="1193"/>
                </a:cxn>
                <a:cxn ang="0">
                  <a:pos x="3917" y="1174"/>
                </a:cxn>
                <a:cxn ang="0">
                  <a:pos x="3793" y="1143"/>
                </a:cxn>
                <a:cxn ang="0">
                  <a:pos x="3666" y="1101"/>
                </a:cxn>
                <a:cxn ang="0">
                  <a:pos x="3534" y="1049"/>
                </a:cxn>
                <a:cxn ang="0">
                  <a:pos x="3396" y="983"/>
                </a:cxn>
                <a:cxn ang="0">
                  <a:pos x="3253" y="906"/>
                </a:cxn>
                <a:cxn ang="0">
                  <a:pos x="3180" y="862"/>
                </a:cxn>
                <a:cxn ang="0">
                  <a:pos x="2892" y="689"/>
                </a:cxn>
                <a:cxn ang="0">
                  <a:pos x="2624" y="537"/>
                </a:cxn>
                <a:cxn ang="0">
                  <a:pos x="2372" y="407"/>
                </a:cxn>
                <a:cxn ang="0">
                  <a:pos x="2136" y="295"/>
                </a:cxn>
                <a:cxn ang="0">
                  <a:pos x="1913" y="203"/>
                </a:cxn>
                <a:cxn ang="0">
                  <a:pos x="1702" y="129"/>
                </a:cxn>
                <a:cxn ang="0">
                  <a:pos x="1504" y="72"/>
                </a:cxn>
                <a:cxn ang="0">
                  <a:pos x="1315" y="32"/>
                </a:cxn>
                <a:cxn ang="0">
                  <a:pos x="1136" y="9"/>
                </a:cxn>
                <a:cxn ang="0">
                  <a:pos x="962" y="0"/>
                </a:cxn>
                <a:cxn ang="0">
                  <a:pos x="796" y="6"/>
                </a:cxn>
                <a:cxn ang="0">
                  <a:pos x="633" y="26"/>
                </a:cxn>
                <a:cxn ang="0">
                  <a:pos x="474" y="58"/>
                </a:cxn>
                <a:cxn ang="0">
                  <a:pos x="315" y="101"/>
                </a:cxn>
                <a:cxn ang="0">
                  <a:pos x="158" y="158"/>
                </a:cxn>
                <a:cxn ang="0">
                  <a:pos x="0" y="224"/>
                </a:cxn>
              </a:cxnLst>
              <a:rect l="0" t="0" r="r" b="b"/>
              <a:pathLst>
                <a:path w="5457" h="1206">
                  <a:moveTo>
                    <a:pt x="5457" y="426"/>
                  </a:moveTo>
                  <a:lnTo>
                    <a:pt x="5457" y="426"/>
                  </a:lnTo>
                  <a:lnTo>
                    <a:pt x="5450" y="442"/>
                  </a:lnTo>
                  <a:lnTo>
                    <a:pt x="5425" y="484"/>
                  </a:lnTo>
                  <a:lnTo>
                    <a:pt x="5405" y="515"/>
                  </a:lnTo>
                  <a:lnTo>
                    <a:pt x="5383" y="550"/>
                  </a:lnTo>
                  <a:lnTo>
                    <a:pt x="5355" y="589"/>
                  </a:lnTo>
                  <a:lnTo>
                    <a:pt x="5323" y="631"/>
                  </a:lnTo>
                  <a:lnTo>
                    <a:pt x="5287" y="676"/>
                  </a:lnTo>
                  <a:lnTo>
                    <a:pt x="5247" y="725"/>
                  </a:lnTo>
                  <a:lnTo>
                    <a:pt x="5203" y="773"/>
                  </a:lnTo>
                  <a:lnTo>
                    <a:pt x="5153" y="822"/>
                  </a:lnTo>
                  <a:lnTo>
                    <a:pt x="5100" y="872"/>
                  </a:lnTo>
                  <a:lnTo>
                    <a:pt x="5071" y="896"/>
                  </a:lnTo>
                  <a:lnTo>
                    <a:pt x="5041" y="918"/>
                  </a:lnTo>
                  <a:lnTo>
                    <a:pt x="5010" y="943"/>
                  </a:lnTo>
                  <a:lnTo>
                    <a:pt x="4978" y="965"/>
                  </a:lnTo>
                  <a:lnTo>
                    <a:pt x="4944" y="988"/>
                  </a:lnTo>
                  <a:lnTo>
                    <a:pt x="4911" y="1011"/>
                  </a:lnTo>
                  <a:lnTo>
                    <a:pt x="4875" y="1031"/>
                  </a:lnTo>
                  <a:lnTo>
                    <a:pt x="4839" y="1052"/>
                  </a:lnTo>
                  <a:lnTo>
                    <a:pt x="4801" y="1072"/>
                  </a:lnTo>
                  <a:lnTo>
                    <a:pt x="4762" y="1091"/>
                  </a:lnTo>
                  <a:lnTo>
                    <a:pt x="4722" y="1109"/>
                  </a:lnTo>
                  <a:lnTo>
                    <a:pt x="4681" y="1125"/>
                  </a:lnTo>
                  <a:lnTo>
                    <a:pt x="4637" y="1140"/>
                  </a:lnTo>
                  <a:lnTo>
                    <a:pt x="4594" y="1154"/>
                  </a:lnTo>
                  <a:lnTo>
                    <a:pt x="4549" y="1166"/>
                  </a:lnTo>
                  <a:lnTo>
                    <a:pt x="4503" y="1177"/>
                  </a:lnTo>
                  <a:lnTo>
                    <a:pt x="4456" y="1187"/>
                  </a:lnTo>
                  <a:lnTo>
                    <a:pt x="4407" y="1195"/>
                  </a:lnTo>
                  <a:lnTo>
                    <a:pt x="4358" y="1199"/>
                  </a:lnTo>
                  <a:lnTo>
                    <a:pt x="4307" y="1204"/>
                  </a:lnTo>
                  <a:lnTo>
                    <a:pt x="4254" y="1206"/>
                  </a:lnTo>
                  <a:lnTo>
                    <a:pt x="4202" y="1206"/>
                  </a:lnTo>
                  <a:lnTo>
                    <a:pt x="4147" y="1204"/>
                  </a:lnTo>
                  <a:lnTo>
                    <a:pt x="4092" y="1199"/>
                  </a:lnTo>
                  <a:lnTo>
                    <a:pt x="4035" y="1193"/>
                  </a:lnTo>
                  <a:lnTo>
                    <a:pt x="3977" y="1185"/>
                  </a:lnTo>
                  <a:lnTo>
                    <a:pt x="3917" y="1174"/>
                  </a:lnTo>
                  <a:lnTo>
                    <a:pt x="3856" y="1159"/>
                  </a:lnTo>
                  <a:lnTo>
                    <a:pt x="3793" y="1143"/>
                  </a:lnTo>
                  <a:lnTo>
                    <a:pt x="3731" y="1124"/>
                  </a:lnTo>
                  <a:lnTo>
                    <a:pt x="3666" y="1101"/>
                  </a:lnTo>
                  <a:lnTo>
                    <a:pt x="3600" y="1077"/>
                  </a:lnTo>
                  <a:lnTo>
                    <a:pt x="3534" y="1049"/>
                  </a:lnTo>
                  <a:lnTo>
                    <a:pt x="3466" y="1017"/>
                  </a:lnTo>
                  <a:lnTo>
                    <a:pt x="3396" y="983"/>
                  </a:lnTo>
                  <a:lnTo>
                    <a:pt x="3325" y="946"/>
                  </a:lnTo>
                  <a:lnTo>
                    <a:pt x="3253" y="906"/>
                  </a:lnTo>
                  <a:lnTo>
                    <a:pt x="3180" y="862"/>
                  </a:lnTo>
                  <a:lnTo>
                    <a:pt x="3180" y="862"/>
                  </a:lnTo>
                  <a:lnTo>
                    <a:pt x="3034" y="772"/>
                  </a:lnTo>
                  <a:lnTo>
                    <a:pt x="2892" y="689"/>
                  </a:lnTo>
                  <a:lnTo>
                    <a:pt x="2756" y="610"/>
                  </a:lnTo>
                  <a:lnTo>
                    <a:pt x="2624" y="537"/>
                  </a:lnTo>
                  <a:lnTo>
                    <a:pt x="2497" y="470"/>
                  </a:lnTo>
                  <a:lnTo>
                    <a:pt x="2372" y="407"/>
                  </a:lnTo>
                  <a:lnTo>
                    <a:pt x="2252" y="348"/>
                  </a:lnTo>
                  <a:lnTo>
                    <a:pt x="2136" y="295"/>
                  </a:lnTo>
                  <a:lnTo>
                    <a:pt x="2023" y="247"/>
                  </a:lnTo>
                  <a:lnTo>
                    <a:pt x="1913" y="203"/>
                  </a:lnTo>
                  <a:lnTo>
                    <a:pt x="1806" y="164"/>
                  </a:lnTo>
                  <a:lnTo>
                    <a:pt x="1702" y="129"/>
                  </a:lnTo>
                  <a:lnTo>
                    <a:pt x="1602" y="98"/>
                  </a:lnTo>
                  <a:lnTo>
                    <a:pt x="1504" y="72"/>
                  </a:lnTo>
                  <a:lnTo>
                    <a:pt x="1409" y="51"/>
                  </a:lnTo>
                  <a:lnTo>
                    <a:pt x="1315" y="32"/>
                  </a:lnTo>
                  <a:lnTo>
                    <a:pt x="1225" y="19"/>
                  </a:lnTo>
                  <a:lnTo>
                    <a:pt x="1136" y="9"/>
                  </a:lnTo>
                  <a:lnTo>
                    <a:pt x="1048" y="3"/>
                  </a:lnTo>
                  <a:lnTo>
                    <a:pt x="962" y="0"/>
                  </a:lnTo>
                  <a:lnTo>
                    <a:pt x="879" y="1"/>
                  </a:lnTo>
                  <a:lnTo>
                    <a:pt x="796" y="6"/>
                  </a:lnTo>
                  <a:lnTo>
                    <a:pt x="714" y="14"/>
                  </a:lnTo>
                  <a:lnTo>
                    <a:pt x="633" y="26"/>
                  </a:lnTo>
                  <a:lnTo>
                    <a:pt x="553" y="40"/>
                  </a:lnTo>
                  <a:lnTo>
                    <a:pt x="474" y="58"/>
                  </a:lnTo>
                  <a:lnTo>
                    <a:pt x="394" y="79"/>
                  </a:lnTo>
                  <a:lnTo>
                    <a:pt x="315" y="101"/>
                  </a:lnTo>
                  <a:lnTo>
                    <a:pt x="238" y="129"/>
                  </a:lnTo>
                  <a:lnTo>
                    <a:pt x="158" y="158"/>
                  </a:lnTo>
                  <a:lnTo>
                    <a:pt x="79" y="190"/>
                  </a:lnTo>
                  <a:lnTo>
                    <a:pt x="0" y="22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123362" name="Freeform 34"/>
            <p:cNvSpPr>
              <a:spLocks/>
            </p:cNvSpPr>
            <p:nvPr userDrawn="1"/>
          </p:nvSpPr>
          <p:spPr bwMode="auto">
            <a:xfrm>
              <a:off x="752" y="1144"/>
              <a:ext cx="5459" cy="573"/>
            </a:xfrm>
            <a:custGeom>
              <a:avLst/>
              <a:gdLst/>
              <a:ahLst/>
              <a:cxnLst>
                <a:cxn ang="0">
                  <a:pos x="5459" y="335"/>
                </a:cxn>
                <a:cxn ang="0">
                  <a:pos x="5427" y="395"/>
                </a:cxn>
                <a:cxn ang="0">
                  <a:pos x="5385" y="461"/>
                </a:cxn>
                <a:cxn ang="0">
                  <a:pos x="5328" y="545"/>
                </a:cxn>
                <a:cxn ang="0">
                  <a:pos x="5253" y="639"/>
                </a:cxn>
                <a:cxn ang="0">
                  <a:pos x="5160" y="739"/>
                </a:cxn>
                <a:cxn ang="0">
                  <a:pos x="5080" y="815"/>
                </a:cxn>
                <a:cxn ang="0">
                  <a:pos x="5019" y="863"/>
                </a:cxn>
                <a:cxn ang="0">
                  <a:pos x="4955" y="912"/>
                </a:cxn>
                <a:cxn ang="0">
                  <a:pos x="4885" y="957"/>
                </a:cxn>
                <a:cxn ang="0">
                  <a:pos x="4812" y="999"/>
                </a:cxn>
                <a:cxn ang="0">
                  <a:pos x="4734" y="1036"/>
                </a:cxn>
                <a:cxn ang="0">
                  <a:pos x="4651" y="1070"/>
                </a:cxn>
                <a:cxn ang="0">
                  <a:pos x="4562" y="1098"/>
                </a:cxn>
                <a:cxn ang="0">
                  <a:pos x="4469" y="1120"/>
                </a:cxn>
                <a:cxn ang="0">
                  <a:pos x="4372" y="1136"/>
                </a:cxn>
                <a:cxn ang="0">
                  <a:pos x="4268" y="1144"/>
                </a:cxn>
                <a:cxn ang="0">
                  <a:pos x="4161" y="1144"/>
                </a:cxn>
                <a:cxn ang="0">
                  <a:pos x="4047" y="1136"/>
                </a:cxn>
                <a:cxn ang="0">
                  <a:pos x="3929" y="1119"/>
                </a:cxn>
                <a:cxn ang="0">
                  <a:pos x="3807" y="1090"/>
                </a:cxn>
                <a:cxn ang="0">
                  <a:pos x="3677" y="1051"/>
                </a:cxn>
                <a:cxn ang="0">
                  <a:pos x="3544" y="1001"/>
                </a:cxn>
                <a:cxn ang="0">
                  <a:pos x="3405" y="938"/>
                </a:cxn>
                <a:cxn ang="0">
                  <a:pos x="3261" y="862"/>
                </a:cxn>
                <a:cxn ang="0">
                  <a:pos x="3187" y="820"/>
                </a:cxn>
                <a:cxn ang="0">
                  <a:pos x="2899" y="652"/>
                </a:cxn>
                <a:cxn ang="0">
                  <a:pos x="2628" y="505"/>
                </a:cxn>
                <a:cxn ang="0">
                  <a:pos x="2374" y="379"/>
                </a:cxn>
                <a:cxn ang="0">
                  <a:pos x="2135" y="273"/>
                </a:cxn>
                <a:cxn ang="0">
                  <a:pos x="1911" y="184"/>
                </a:cxn>
                <a:cxn ang="0">
                  <a:pos x="1700" y="114"/>
                </a:cxn>
                <a:cxn ang="0">
                  <a:pos x="1500" y="61"/>
                </a:cxn>
                <a:cxn ang="0">
                  <a:pos x="1312" y="25"/>
                </a:cxn>
                <a:cxn ang="0">
                  <a:pos x="1131" y="4"/>
                </a:cxn>
                <a:cxn ang="0">
                  <a:pos x="958" y="0"/>
                </a:cxn>
                <a:cxn ang="0">
                  <a:pos x="791" y="8"/>
                </a:cxn>
                <a:cxn ang="0">
                  <a:pos x="628" y="32"/>
                </a:cxn>
                <a:cxn ang="0">
                  <a:pos x="470" y="67"/>
                </a:cxn>
                <a:cxn ang="0">
                  <a:pos x="313" y="114"/>
                </a:cxn>
                <a:cxn ang="0">
                  <a:pos x="156" y="174"/>
                </a:cxn>
                <a:cxn ang="0">
                  <a:pos x="0" y="243"/>
                </a:cxn>
              </a:cxnLst>
              <a:rect l="0" t="0" r="r" b="b"/>
              <a:pathLst>
                <a:path w="5459" h="1144">
                  <a:moveTo>
                    <a:pt x="5459" y="335"/>
                  </a:moveTo>
                  <a:lnTo>
                    <a:pt x="5459" y="335"/>
                  </a:lnTo>
                  <a:lnTo>
                    <a:pt x="5450" y="352"/>
                  </a:lnTo>
                  <a:lnTo>
                    <a:pt x="5427" y="395"/>
                  </a:lnTo>
                  <a:lnTo>
                    <a:pt x="5409" y="426"/>
                  </a:lnTo>
                  <a:lnTo>
                    <a:pt x="5385" y="461"/>
                  </a:lnTo>
                  <a:lnTo>
                    <a:pt x="5359" y="502"/>
                  </a:lnTo>
                  <a:lnTo>
                    <a:pt x="5328" y="545"/>
                  </a:lnTo>
                  <a:lnTo>
                    <a:pt x="5292" y="591"/>
                  </a:lnTo>
                  <a:lnTo>
                    <a:pt x="5253" y="639"/>
                  </a:lnTo>
                  <a:lnTo>
                    <a:pt x="5209" y="689"/>
                  </a:lnTo>
                  <a:lnTo>
                    <a:pt x="5160" y="739"/>
                  </a:lnTo>
                  <a:lnTo>
                    <a:pt x="5108" y="791"/>
                  </a:lnTo>
                  <a:lnTo>
                    <a:pt x="5080" y="815"/>
                  </a:lnTo>
                  <a:lnTo>
                    <a:pt x="5049" y="839"/>
                  </a:lnTo>
                  <a:lnTo>
                    <a:pt x="5019" y="863"/>
                  </a:lnTo>
                  <a:lnTo>
                    <a:pt x="4988" y="888"/>
                  </a:lnTo>
                  <a:lnTo>
                    <a:pt x="4955" y="912"/>
                  </a:lnTo>
                  <a:lnTo>
                    <a:pt x="4921" y="935"/>
                  </a:lnTo>
                  <a:lnTo>
                    <a:pt x="4885" y="957"/>
                  </a:lnTo>
                  <a:lnTo>
                    <a:pt x="4849" y="978"/>
                  </a:lnTo>
                  <a:lnTo>
                    <a:pt x="4812" y="999"/>
                  </a:lnTo>
                  <a:lnTo>
                    <a:pt x="4773" y="1018"/>
                  </a:lnTo>
                  <a:lnTo>
                    <a:pt x="4734" y="1036"/>
                  </a:lnTo>
                  <a:lnTo>
                    <a:pt x="4692" y="1054"/>
                  </a:lnTo>
                  <a:lnTo>
                    <a:pt x="4651" y="1070"/>
                  </a:lnTo>
                  <a:lnTo>
                    <a:pt x="4606" y="1085"/>
                  </a:lnTo>
                  <a:lnTo>
                    <a:pt x="4562" y="1098"/>
                  </a:lnTo>
                  <a:lnTo>
                    <a:pt x="4516" y="1111"/>
                  </a:lnTo>
                  <a:lnTo>
                    <a:pt x="4469" y="1120"/>
                  </a:lnTo>
                  <a:lnTo>
                    <a:pt x="4420" y="1128"/>
                  </a:lnTo>
                  <a:lnTo>
                    <a:pt x="4372" y="1136"/>
                  </a:lnTo>
                  <a:lnTo>
                    <a:pt x="4320" y="1141"/>
                  </a:lnTo>
                  <a:lnTo>
                    <a:pt x="4268" y="1144"/>
                  </a:lnTo>
                  <a:lnTo>
                    <a:pt x="4215" y="1144"/>
                  </a:lnTo>
                  <a:lnTo>
                    <a:pt x="4161" y="1144"/>
                  </a:lnTo>
                  <a:lnTo>
                    <a:pt x="4105" y="1141"/>
                  </a:lnTo>
                  <a:lnTo>
                    <a:pt x="4047" y="1136"/>
                  </a:lnTo>
                  <a:lnTo>
                    <a:pt x="3988" y="1128"/>
                  </a:lnTo>
                  <a:lnTo>
                    <a:pt x="3929" y="1119"/>
                  </a:lnTo>
                  <a:lnTo>
                    <a:pt x="3869" y="1106"/>
                  </a:lnTo>
                  <a:lnTo>
                    <a:pt x="3807" y="1090"/>
                  </a:lnTo>
                  <a:lnTo>
                    <a:pt x="3743" y="1072"/>
                  </a:lnTo>
                  <a:lnTo>
                    <a:pt x="3677" y="1051"/>
                  </a:lnTo>
                  <a:lnTo>
                    <a:pt x="3612" y="1027"/>
                  </a:lnTo>
                  <a:lnTo>
                    <a:pt x="3544" y="1001"/>
                  </a:lnTo>
                  <a:lnTo>
                    <a:pt x="3476" y="970"/>
                  </a:lnTo>
                  <a:lnTo>
                    <a:pt x="3405" y="938"/>
                  </a:lnTo>
                  <a:lnTo>
                    <a:pt x="3335" y="902"/>
                  </a:lnTo>
                  <a:lnTo>
                    <a:pt x="3261" y="862"/>
                  </a:lnTo>
                  <a:lnTo>
                    <a:pt x="3187" y="820"/>
                  </a:lnTo>
                  <a:lnTo>
                    <a:pt x="3187" y="820"/>
                  </a:lnTo>
                  <a:lnTo>
                    <a:pt x="3040" y="733"/>
                  </a:lnTo>
                  <a:lnTo>
                    <a:pt x="2899" y="652"/>
                  </a:lnTo>
                  <a:lnTo>
                    <a:pt x="2761" y="576"/>
                  </a:lnTo>
                  <a:lnTo>
                    <a:pt x="2628" y="505"/>
                  </a:lnTo>
                  <a:lnTo>
                    <a:pt x="2499" y="439"/>
                  </a:lnTo>
                  <a:lnTo>
                    <a:pt x="2374" y="379"/>
                  </a:lnTo>
                  <a:lnTo>
                    <a:pt x="2253" y="323"/>
                  </a:lnTo>
                  <a:lnTo>
                    <a:pt x="2135" y="273"/>
                  </a:lnTo>
                  <a:lnTo>
                    <a:pt x="2022" y="226"/>
                  </a:lnTo>
                  <a:lnTo>
                    <a:pt x="1911" y="184"/>
                  </a:lnTo>
                  <a:lnTo>
                    <a:pt x="1804" y="147"/>
                  </a:lnTo>
                  <a:lnTo>
                    <a:pt x="1700" y="114"/>
                  </a:lnTo>
                  <a:lnTo>
                    <a:pt x="1599" y="85"/>
                  </a:lnTo>
                  <a:lnTo>
                    <a:pt x="1500" y="61"/>
                  </a:lnTo>
                  <a:lnTo>
                    <a:pt x="1405" y="40"/>
                  </a:lnTo>
                  <a:lnTo>
                    <a:pt x="1312" y="25"/>
                  </a:lnTo>
                  <a:lnTo>
                    <a:pt x="1220" y="13"/>
                  </a:lnTo>
                  <a:lnTo>
                    <a:pt x="1131" y="4"/>
                  </a:lnTo>
                  <a:lnTo>
                    <a:pt x="1044" y="0"/>
                  </a:lnTo>
                  <a:lnTo>
                    <a:pt x="958" y="0"/>
                  </a:lnTo>
                  <a:lnTo>
                    <a:pt x="874" y="1"/>
                  </a:lnTo>
                  <a:lnTo>
                    <a:pt x="791" y="8"/>
                  </a:lnTo>
                  <a:lnTo>
                    <a:pt x="709" y="17"/>
                  </a:lnTo>
                  <a:lnTo>
                    <a:pt x="628" y="32"/>
                  </a:lnTo>
                  <a:lnTo>
                    <a:pt x="549" y="48"/>
                  </a:lnTo>
                  <a:lnTo>
                    <a:pt x="470" y="67"/>
                  </a:lnTo>
                  <a:lnTo>
                    <a:pt x="391" y="88"/>
                  </a:lnTo>
                  <a:lnTo>
                    <a:pt x="313" y="114"/>
                  </a:lnTo>
                  <a:lnTo>
                    <a:pt x="234" y="143"/>
                  </a:lnTo>
                  <a:lnTo>
                    <a:pt x="156" y="174"/>
                  </a:lnTo>
                  <a:lnTo>
                    <a:pt x="77" y="208"/>
                  </a:lnTo>
                  <a:lnTo>
                    <a:pt x="0" y="243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123363" name="Freeform 35"/>
            <p:cNvSpPr>
              <a:spLocks/>
            </p:cNvSpPr>
            <p:nvPr userDrawn="1"/>
          </p:nvSpPr>
          <p:spPr bwMode="auto">
            <a:xfrm>
              <a:off x="778" y="1160"/>
              <a:ext cx="5461" cy="544"/>
            </a:xfrm>
            <a:custGeom>
              <a:avLst/>
              <a:gdLst/>
              <a:ahLst/>
              <a:cxnLst>
                <a:cxn ang="0">
                  <a:pos x="5461" y="247"/>
                </a:cxn>
                <a:cxn ang="0">
                  <a:pos x="5429" y="308"/>
                </a:cxn>
                <a:cxn ang="0">
                  <a:pos x="5390" y="376"/>
                </a:cxn>
                <a:cxn ang="0">
                  <a:pos x="5333" y="460"/>
                </a:cxn>
                <a:cxn ang="0">
                  <a:pos x="5259" y="557"/>
                </a:cxn>
                <a:cxn ang="0">
                  <a:pos x="5168" y="659"/>
                </a:cxn>
                <a:cxn ang="0">
                  <a:pos x="5088" y="736"/>
                </a:cxn>
                <a:cxn ang="0">
                  <a:pos x="5029" y="788"/>
                </a:cxn>
                <a:cxn ang="0">
                  <a:pos x="4965" y="836"/>
                </a:cxn>
                <a:cxn ang="0">
                  <a:pos x="4897" y="883"/>
                </a:cxn>
                <a:cxn ang="0">
                  <a:pos x="4823" y="927"/>
                </a:cxn>
                <a:cxn ang="0">
                  <a:pos x="4746" y="965"/>
                </a:cxn>
                <a:cxn ang="0">
                  <a:pos x="4662" y="1001"/>
                </a:cxn>
                <a:cxn ang="0">
                  <a:pos x="4575" y="1032"/>
                </a:cxn>
                <a:cxn ang="0">
                  <a:pos x="4483" y="1056"/>
                </a:cxn>
                <a:cxn ang="0">
                  <a:pos x="4385" y="1074"/>
                </a:cxn>
                <a:cxn ang="0">
                  <a:pos x="4282" y="1083"/>
                </a:cxn>
                <a:cxn ang="0">
                  <a:pos x="4175" y="1087"/>
                </a:cxn>
                <a:cxn ang="0">
                  <a:pos x="4061" y="1080"/>
                </a:cxn>
                <a:cxn ang="0">
                  <a:pos x="3943" y="1064"/>
                </a:cxn>
                <a:cxn ang="0">
                  <a:pos x="3819" y="1038"/>
                </a:cxn>
                <a:cxn ang="0">
                  <a:pos x="3690" y="1003"/>
                </a:cxn>
                <a:cxn ang="0">
                  <a:pos x="3556" y="954"/>
                </a:cxn>
                <a:cxn ang="0">
                  <a:pos x="3417" y="894"/>
                </a:cxn>
                <a:cxn ang="0">
                  <a:pos x="3271" y="820"/>
                </a:cxn>
                <a:cxn ang="0">
                  <a:pos x="3196" y="780"/>
                </a:cxn>
                <a:cxn ang="0">
                  <a:pos x="2904" y="617"/>
                </a:cxn>
                <a:cxn ang="0">
                  <a:pos x="2632" y="475"/>
                </a:cxn>
                <a:cxn ang="0">
                  <a:pos x="2377" y="354"/>
                </a:cxn>
                <a:cxn ang="0">
                  <a:pos x="2137" y="250"/>
                </a:cxn>
                <a:cxn ang="0">
                  <a:pos x="1912" y="166"/>
                </a:cxn>
                <a:cxn ang="0">
                  <a:pos x="1699" y="100"/>
                </a:cxn>
                <a:cxn ang="0">
                  <a:pos x="1499" y="52"/>
                </a:cxn>
                <a:cxn ang="0">
                  <a:pos x="1309" y="19"/>
                </a:cxn>
                <a:cxn ang="0">
                  <a:pos x="1129" y="2"/>
                </a:cxn>
                <a:cxn ang="0">
                  <a:pos x="955" y="0"/>
                </a:cxn>
                <a:cxn ang="0">
                  <a:pos x="789" y="13"/>
                </a:cxn>
                <a:cxn ang="0">
                  <a:pos x="626" y="39"/>
                </a:cxn>
                <a:cxn ang="0">
                  <a:pos x="468" y="77"/>
                </a:cxn>
                <a:cxn ang="0">
                  <a:pos x="312" y="129"/>
                </a:cxn>
                <a:cxn ang="0">
                  <a:pos x="157" y="192"/>
                </a:cxn>
                <a:cxn ang="0">
                  <a:pos x="0" y="266"/>
                </a:cxn>
              </a:cxnLst>
              <a:rect l="0" t="0" r="r" b="b"/>
              <a:pathLst>
                <a:path w="5461" h="1087">
                  <a:moveTo>
                    <a:pt x="5461" y="247"/>
                  </a:moveTo>
                  <a:lnTo>
                    <a:pt x="5461" y="247"/>
                  </a:lnTo>
                  <a:lnTo>
                    <a:pt x="5452" y="263"/>
                  </a:lnTo>
                  <a:lnTo>
                    <a:pt x="5429" y="308"/>
                  </a:lnTo>
                  <a:lnTo>
                    <a:pt x="5411" y="339"/>
                  </a:lnTo>
                  <a:lnTo>
                    <a:pt x="5390" y="376"/>
                  </a:lnTo>
                  <a:lnTo>
                    <a:pt x="5363" y="417"/>
                  </a:lnTo>
                  <a:lnTo>
                    <a:pt x="5333" y="460"/>
                  </a:lnTo>
                  <a:lnTo>
                    <a:pt x="5298" y="507"/>
                  </a:lnTo>
                  <a:lnTo>
                    <a:pt x="5259" y="557"/>
                  </a:lnTo>
                  <a:lnTo>
                    <a:pt x="5216" y="607"/>
                  </a:lnTo>
                  <a:lnTo>
                    <a:pt x="5168" y="659"/>
                  </a:lnTo>
                  <a:lnTo>
                    <a:pt x="5116" y="710"/>
                  </a:lnTo>
                  <a:lnTo>
                    <a:pt x="5088" y="736"/>
                  </a:lnTo>
                  <a:lnTo>
                    <a:pt x="5059" y="762"/>
                  </a:lnTo>
                  <a:lnTo>
                    <a:pt x="5029" y="788"/>
                  </a:lnTo>
                  <a:lnTo>
                    <a:pt x="4998" y="812"/>
                  </a:lnTo>
                  <a:lnTo>
                    <a:pt x="4965" y="836"/>
                  </a:lnTo>
                  <a:lnTo>
                    <a:pt x="4932" y="859"/>
                  </a:lnTo>
                  <a:lnTo>
                    <a:pt x="4897" y="883"/>
                  </a:lnTo>
                  <a:lnTo>
                    <a:pt x="4861" y="904"/>
                  </a:lnTo>
                  <a:lnTo>
                    <a:pt x="4823" y="927"/>
                  </a:lnTo>
                  <a:lnTo>
                    <a:pt x="4786" y="946"/>
                  </a:lnTo>
                  <a:lnTo>
                    <a:pt x="4746" y="965"/>
                  </a:lnTo>
                  <a:lnTo>
                    <a:pt x="4705" y="985"/>
                  </a:lnTo>
                  <a:lnTo>
                    <a:pt x="4662" y="1001"/>
                  </a:lnTo>
                  <a:lnTo>
                    <a:pt x="4619" y="1017"/>
                  </a:lnTo>
                  <a:lnTo>
                    <a:pt x="4575" y="1032"/>
                  </a:lnTo>
                  <a:lnTo>
                    <a:pt x="4529" y="1045"/>
                  </a:lnTo>
                  <a:lnTo>
                    <a:pt x="4483" y="1056"/>
                  </a:lnTo>
                  <a:lnTo>
                    <a:pt x="4435" y="1066"/>
                  </a:lnTo>
                  <a:lnTo>
                    <a:pt x="4385" y="1074"/>
                  </a:lnTo>
                  <a:lnTo>
                    <a:pt x="4335" y="1080"/>
                  </a:lnTo>
                  <a:lnTo>
                    <a:pt x="4282" y="1083"/>
                  </a:lnTo>
                  <a:lnTo>
                    <a:pt x="4229" y="1087"/>
                  </a:lnTo>
                  <a:lnTo>
                    <a:pt x="4175" y="1087"/>
                  </a:lnTo>
                  <a:lnTo>
                    <a:pt x="4118" y="1083"/>
                  </a:lnTo>
                  <a:lnTo>
                    <a:pt x="4061" y="1080"/>
                  </a:lnTo>
                  <a:lnTo>
                    <a:pt x="4003" y="1074"/>
                  </a:lnTo>
                  <a:lnTo>
                    <a:pt x="3943" y="1064"/>
                  </a:lnTo>
                  <a:lnTo>
                    <a:pt x="3882" y="1053"/>
                  </a:lnTo>
                  <a:lnTo>
                    <a:pt x="3819" y="1038"/>
                  </a:lnTo>
                  <a:lnTo>
                    <a:pt x="3756" y="1022"/>
                  </a:lnTo>
                  <a:lnTo>
                    <a:pt x="3690" y="1003"/>
                  </a:lnTo>
                  <a:lnTo>
                    <a:pt x="3624" y="980"/>
                  </a:lnTo>
                  <a:lnTo>
                    <a:pt x="3556" y="954"/>
                  </a:lnTo>
                  <a:lnTo>
                    <a:pt x="3488" y="925"/>
                  </a:lnTo>
                  <a:lnTo>
                    <a:pt x="3417" y="894"/>
                  </a:lnTo>
                  <a:lnTo>
                    <a:pt x="3345" y="859"/>
                  </a:lnTo>
                  <a:lnTo>
                    <a:pt x="3271" y="820"/>
                  </a:lnTo>
                  <a:lnTo>
                    <a:pt x="3196" y="780"/>
                  </a:lnTo>
                  <a:lnTo>
                    <a:pt x="3196" y="780"/>
                  </a:lnTo>
                  <a:lnTo>
                    <a:pt x="3049" y="696"/>
                  </a:lnTo>
                  <a:lnTo>
                    <a:pt x="2904" y="617"/>
                  </a:lnTo>
                  <a:lnTo>
                    <a:pt x="2766" y="542"/>
                  </a:lnTo>
                  <a:lnTo>
                    <a:pt x="2632" y="475"/>
                  </a:lnTo>
                  <a:lnTo>
                    <a:pt x="2502" y="412"/>
                  </a:lnTo>
                  <a:lnTo>
                    <a:pt x="2377" y="354"/>
                  </a:lnTo>
                  <a:lnTo>
                    <a:pt x="2255" y="299"/>
                  </a:lnTo>
                  <a:lnTo>
                    <a:pt x="2137" y="250"/>
                  </a:lnTo>
                  <a:lnTo>
                    <a:pt x="2021" y="207"/>
                  </a:lnTo>
                  <a:lnTo>
                    <a:pt x="1912" y="166"/>
                  </a:lnTo>
                  <a:lnTo>
                    <a:pt x="1803" y="131"/>
                  </a:lnTo>
                  <a:lnTo>
                    <a:pt x="1699" y="100"/>
                  </a:lnTo>
                  <a:lnTo>
                    <a:pt x="1598" y="74"/>
                  </a:lnTo>
                  <a:lnTo>
                    <a:pt x="1499" y="52"/>
                  </a:lnTo>
                  <a:lnTo>
                    <a:pt x="1402" y="34"/>
                  </a:lnTo>
                  <a:lnTo>
                    <a:pt x="1309" y="19"/>
                  </a:lnTo>
                  <a:lnTo>
                    <a:pt x="1218" y="8"/>
                  </a:lnTo>
                  <a:lnTo>
                    <a:pt x="1129" y="2"/>
                  </a:lnTo>
                  <a:lnTo>
                    <a:pt x="1041" y="0"/>
                  </a:lnTo>
                  <a:lnTo>
                    <a:pt x="955" y="0"/>
                  </a:lnTo>
                  <a:lnTo>
                    <a:pt x="872" y="5"/>
                  </a:lnTo>
                  <a:lnTo>
                    <a:pt x="789" y="13"/>
                  </a:lnTo>
                  <a:lnTo>
                    <a:pt x="707" y="24"/>
                  </a:lnTo>
                  <a:lnTo>
                    <a:pt x="626" y="39"/>
                  </a:lnTo>
                  <a:lnTo>
                    <a:pt x="547" y="56"/>
                  </a:lnTo>
                  <a:lnTo>
                    <a:pt x="468" y="77"/>
                  </a:lnTo>
                  <a:lnTo>
                    <a:pt x="390" y="102"/>
                  </a:lnTo>
                  <a:lnTo>
                    <a:pt x="312" y="129"/>
                  </a:lnTo>
                  <a:lnTo>
                    <a:pt x="235" y="160"/>
                  </a:lnTo>
                  <a:lnTo>
                    <a:pt x="157" y="192"/>
                  </a:lnTo>
                  <a:lnTo>
                    <a:pt x="78" y="228"/>
                  </a:lnTo>
                  <a:lnTo>
                    <a:pt x="0" y="26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123364" name="Freeform 36"/>
            <p:cNvSpPr>
              <a:spLocks/>
            </p:cNvSpPr>
            <p:nvPr userDrawn="1"/>
          </p:nvSpPr>
          <p:spPr bwMode="auto">
            <a:xfrm>
              <a:off x="806" y="1176"/>
              <a:ext cx="5459" cy="514"/>
            </a:xfrm>
            <a:custGeom>
              <a:avLst/>
              <a:gdLst/>
              <a:ahLst/>
              <a:cxnLst>
                <a:cxn ang="0">
                  <a:pos x="5459" y="159"/>
                </a:cxn>
                <a:cxn ang="0">
                  <a:pos x="5428" y="221"/>
                </a:cxn>
                <a:cxn ang="0">
                  <a:pos x="5390" y="290"/>
                </a:cxn>
                <a:cxn ang="0">
                  <a:pos x="5334" y="376"/>
                </a:cxn>
                <a:cxn ang="0">
                  <a:pos x="5262" y="474"/>
                </a:cxn>
                <a:cxn ang="0">
                  <a:pos x="5173" y="579"/>
                </a:cxn>
                <a:cxn ang="0">
                  <a:pos x="5094" y="658"/>
                </a:cxn>
                <a:cxn ang="0">
                  <a:pos x="5035" y="710"/>
                </a:cxn>
                <a:cxn ang="0">
                  <a:pos x="4973" y="762"/>
                </a:cxn>
                <a:cxn ang="0">
                  <a:pos x="4905" y="809"/>
                </a:cxn>
                <a:cxn ang="0">
                  <a:pos x="4833" y="854"/>
                </a:cxn>
                <a:cxn ang="0">
                  <a:pos x="4755" y="896"/>
                </a:cxn>
                <a:cxn ang="0">
                  <a:pos x="4673" y="933"/>
                </a:cxn>
                <a:cxn ang="0">
                  <a:pos x="4586" y="965"/>
                </a:cxn>
                <a:cxn ang="0">
                  <a:pos x="4494" y="991"/>
                </a:cxn>
                <a:cxn ang="0">
                  <a:pos x="4395" y="1010"/>
                </a:cxn>
                <a:cxn ang="0">
                  <a:pos x="4294" y="1023"/>
                </a:cxn>
                <a:cxn ang="0">
                  <a:pos x="4186" y="1028"/>
                </a:cxn>
                <a:cxn ang="0">
                  <a:pos x="4072" y="1025"/>
                </a:cxn>
                <a:cxn ang="0">
                  <a:pos x="3954" y="1010"/>
                </a:cxn>
                <a:cxn ang="0">
                  <a:pos x="3830" y="988"/>
                </a:cxn>
                <a:cxn ang="0">
                  <a:pos x="3701" y="954"/>
                </a:cxn>
                <a:cxn ang="0">
                  <a:pos x="3567" y="909"/>
                </a:cxn>
                <a:cxn ang="0">
                  <a:pos x="3425" y="851"/>
                </a:cxn>
                <a:cxn ang="0">
                  <a:pos x="3279" y="779"/>
                </a:cxn>
                <a:cxn ang="0">
                  <a:pos x="3204" y="739"/>
                </a:cxn>
                <a:cxn ang="0">
                  <a:pos x="2910" y="582"/>
                </a:cxn>
                <a:cxn ang="0">
                  <a:pos x="2635" y="445"/>
                </a:cxn>
                <a:cxn ang="0">
                  <a:pos x="2377" y="327"/>
                </a:cxn>
                <a:cxn ang="0">
                  <a:pos x="2135" y="230"/>
                </a:cxn>
                <a:cxn ang="0">
                  <a:pos x="1909" y="150"/>
                </a:cxn>
                <a:cxn ang="0">
                  <a:pos x="1696" y="88"/>
                </a:cxn>
                <a:cxn ang="0">
                  <a:pos x="1495" y="43"/>
                </a:cxn>
                <a:cxn ang="0">
                  <a:pos x="1305" y="14"/>
                </a:cxn>
                <a:cxn ang="0">
                  <a:pos x="1124" y="1"/>
                </a:cxn>
                <a:cxn ang="0">
                  <a:pos x="951" y="3"/>
                </a:cxn>
                <a:cxn ang="0">
                  <a:pos x="784" y="19"/>
                </a:cxn>
                <a:cxn ang="0">
                  <a:pos x="623" y="48"/>
                </a:cxn>
                <a:cxn ang="0">
                  <a:pos x="465" y="92"/>
                </a:cxn>
                <a:cxn ang="0">
                  <a:pos x="309" y="145"/>
                </a:cxn>
                <a:cxn ang="0">
                  <a:pos x="155" y="211"/>
                </a:cxn>
                <a:cxn ang="0">
                  <a:pos x="0" y="289"/>
                </a:cxn>
              </a:cxnLst>
              <a:rect l="0" t="0" r="r" b="b"/>
              <a:pathLst>
                <a:path w="5459" h="1028">
                  <a:moveTo>
                    <a:pt x="5459" y="159"/>
                  </a:moveTo>
                  <a:lnTo>
                    <a:pt x="5459" y="159"/>
                  </a:lnTo>
                  <a:lnTo>
                    <a:pt x="5451" y="176"/>
                  </a:lnTo>
                  <a:lnTo>
                    <a:pt x="5428" y="221"/>
                  </a:lnTo>
                  <a:lnTo>
                    <a:pt x="5410" y="253"/>
                  </a:lnTo>
                  <a:lnTo>
                    <a:pt x="5390" y="290"/>
                  </a:lnTo>
                  <a:lnTo>
                    <a:pt x="5365" y="331"/>
                  </a:lnTo>
                  <a:lnTo>
                    <a:pt x="5334" y="376"/>
                  </a:lnTo>
                  <a:lnTo>
                    <a:pt x="5301" y="424"/>
                  </a:lnTo>
                  <a:lnTo>
                    <a:pt x="5262" y="474"/>
                  </a:lnTo>
                  <a:lnTo>
                    <a:pt x="5220" y="526"/>
                  </a:lnTo>
                  <a:lnTo>
                    <a:pt x="5173" y="579"/>
                  </a:lnTo>
                  <a:lnTo>
                    <a:pt x="5122" y="633"/>
                  </a:lnTo>
                  <a:lnTo>
                    <a:pt x="5094" y="658"/>
                  </a:lnTo>
                  <a:lnTo>
                    <a:pt x="5066" y="684"/>
                  </a:lnTo>
                  <a:lnTo>
                    <a:pt x="5035" y="710"/>
                  </a:lnTo>
                  <a:lnTo>
                    <a:pt x="5005" y="736"/>
                  </a:lnTo>
                  <a:lnTo>
                    <a:pt x="4973" y="762"/>
                  </a:lnTo>
                  <a:lnTo>
                    <a:pt x="4940" y="786"/>
                  </a:lnTo>
                  <a:lnTo>
                    <a:pt x="4905" y="809"/>
                  </a:lnTo>
                  <a:lnTo>
                    <a:pt x="4869" y="833"/>
                  </a:lnTo>
                  <a:lnTo>
                    <a:pt x="4833" y="854"/>
                  </a:lnTo>
                  <a:lnTo>
                    <a:pt x="4794" y="876"/>
                  </a:lnTo>
                  <a:lnTo>
                    <a:pt x="4755" y="896"/>
                  </a:lnTo>
                  <a:lnTo>
                    <a:pt x="4715" y="915"/>
                  </a:lnTo>
                  <a:lnTo>
                    <a:pt x="4673" y="933"/>
                  </a:lnTo>
                  <a:lnTo>
                    <a:pt x="4630" y="951"/>
                  </a:lnTo>
                  <a:lnTo>
                    <a:pt x="4586" y="965"/>
                  </a:lnTo>
                  <a:lnTo>
                    <a:pt x="4540" y="980"/>
                  </a:lnTo>
                  <a:lnTo>
                    <a:pt x="4494" y="991"/>
                  </a:lnTo>
                  <a:lnTo>
                    <a:pt x="4445" y="1002"/>
                  </a:lnTo>
                  <a:lnTo>
                    <a:pt x="4395" y="1010"/>
                  </a:lnTo>
                  <a:lnTo>
                    <a:pt x="4345" y="1018"/>
                  </a:lnTo>
                  <a:lnTo>
                    <a:pt x="4294" y="1023"/>
                  </a:lnTo>
                  <a:lnTo>
                    <a:pt x="4240" y="1027"/>
                  </a:lnTo>
                  <a:lnTo>
                    <a:pt x="4186" y="1028"/>
                  </a:lnTo>
                  <a:lnTo>
                    <a:pt x="4130" y="1028"/>
                  </a:lnTo>
                  <a:lnTo>
                    <a:pt x="4072" y="1025"/>
                  </a:lnTo>
                  <a:lnTo>
                    <a:pt x="4014" y="1018"/>
                  </a:lnTo>
                  <a:lnTo>
                    <a:pt x="3954" y="1010"/>
                  </a:lnTo>
                  <a:lnTo>
                    <a:pt x="3893" y="1001"/>
                  </a:lnTo>
                  <a:lnTo>
                    <a:pt x="3830" y="988"/>
                  </a:lnTo>
                  <a:lnTo>
                    <a:pt x="3766" y="972"/>
                  </a:lnTo>
                  <a:lnTo>
                    <a:pt x="3701" y="954"/>
                  </a:lnTo>
                  <a:lnTo>
                    <a:pt x="3635" y="933"/>
                  </a:lnTo>
                  <a:lnTo>
                    <a:pt x="3567" y="909"/>
                  </a:lnTo>
                  <a:lnTo>
                    <a:pt x="3496" y="881"/>
                  </a:lnTo>
                  <a:lnTo>
                    <a:pt x="3425" y="851"/>
                  </a:lnTo>
                  <a:lnTo>
                    <a:pt x="3353" y="817"/>
                  </a:lnTo>
                  <a:lnTo>
                    <a:pt x="3279" y="779"/>
                  </a:lnTo>
                  <a:lnTo>
                    <a:pt x="3204" y="739"/>
                  </a:lnTo>
                  <a:lnTo>
                    <a:pt x="3204" y="739"/>
                  </a:lnTo>
                  <a:lnTo>
                    <a:pt x="3054" y="658"/>
                  </a:lnTo>
                  <a:lnTo>
                    <a:pt x="2910" y="582"/>
                  </a:lnTo>
                  <a:lnTo>
                    <a:pt x="2770" y="511"/>
                  </a:lnTo>
                  <a:lnTo>
                    <a:pt x="2635" y="445"/>
                  </a:lnTo>
                  <a:lnTo>
                    <a:pt x="2503" y="384"/>
                  </a:lnTo>
                  <a:lnTo>
                    <a:pt x="2377" y="327"/>
                  </a:lnTo>
                  <a:lnTo>
                    <a:pt x="2254" y="277"/>
                  </a:lnTo>
                  <a:lnTo>
                    <a:pt x="2135" y="230"/>
                  </a:lnTo>
                  <a:lnTo>
                    <a:pt x="2021" y="189"/>
                  </a:lnTo>
                  <a:lnTo>
                    <a:pt x="1909" y="150"/>
                  </a:lnTo>
                  <a:lnTo>
                    <a:pt x="1800" y="117"/>
                  </a:lnTo>
                  <a:lnTo>
                    <a:pt x="1696" y="88"/>
                  </a:lnTo>
                  <a:lnTo>
                    <a:pt x="1595" y="64"/>
                  </a:lnTo>
                  <a:lnTo>
                    <a:pt x="1495" y="43"/>
                  </a:lnTo>
                  <a:lnTo>
                    <a:pt x="1399" y="27"/>
                  </a:lnTo>
                  <a:lnTo>
                    <a:pt x="1305" y="14"/>
                  </a:lnTo>
                  <a:lnTo>
                    <a:pt x="1213" y="6"/>
                  </a:lnTo>
                  <a:lnTo>
                    <a:pt x="1124" y="1"/>
                  </a:lnTo>
                  <a:lnTo>
                    <a:pt x="1037" y="0"/>
                  </a:lnTo>
                  <a:lnTo>
                    <a:pt x="951" y="3"/>
                  </a:lnTo>
                  <a:lnTo>
                    <a:pt x="867" y="9"/>
                  </a:lnTo>
                  <a:lnTo>
                    <a:pt x="784" y="19"/>
                  </a:lnTo>
                  <a:lnTo>
                    <a:pt x="704" y="32"/>
                  </a:lnTo>
                  <a:lnTo>
                    <a:pt x="623" y="48"/>
                  </a:lnTo>
                  <a:lnTo>
                    <a:pt x="544" y="67"/>
                  </a:lnTo>
                  <a:lnTo>
                    <a:pt x="465" y="92"/>
                  </a:lnTo>
                  <a:lnTo>
                    <a:pt x="387" y="117"/>
                  </a:lnTo>
                  <a:lnTo>
                    <a:pt x="309" y="145"/>
                  </a:lnTo>
                  <a:lnTo>
                    <a:pt x="232" y="177"/>
                  </a:lnTo>
                  <a:lnTo>
                    <a:pt x="155" y="211"/>
                  </a:lnTo>
                  <a:lnTo>
                    <a:pt x="77" y="248"/>
                  </a:lnTo>
                  <a:lnTo>
                    <a:pt x="0" y="289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123365" name="Freeform 37"/>
            <p:cNvSpPr>
              <a:spLocks/>
            </p:cNvSpPr>
            <p:nvPr userDrawn="1"/>
          </p:nvSpPr>
          <p:spPr bwMode="auto">
            <a:xfrm>
              <a:off x="835" y="1192"/>
              <a:ext cx="5455" cy="485"/>
            </a:xfrm>
            <a:custGeom>
              <a:avLst/>
              <a:gdLst/>
              <a:ahLst/>
              <a:cxnLst>
                <a:cxn ang="0">
                  <a:pos x="5455" y="71"/>
                </a:cxn>
                <a:cxn ang="0">
                  <a:pos x="5426" y="132"/>
                </a:cxn>
                <a:cxn ang="0">
                  <a:pos x="5388" y="203"/>
                </a:cxn>
                <a:cxn ang="0">
                  <a:pos x="5334" y="291"/>
                </a:cxn>
                <a:cxn ang="0">
                  <a:pos x="5263" y="391"/>
                </a:cxn>
                <a:cxn ang="0">
                  <a:pos x="5176" y="499"/>
                </a:cxn>
                <a:cxn ang="0">
                  <a:pos x="5098" y="580"/>
                </a:cxn>
                <a:cxn ang="0">
                  <a:pos x="5041" y="633"/>
                </a:cxn>
                <a:cxn ang="0">
                  <a:pos x="4979" y="685"/>
                </a:cxn>
                <a:cxn ang="0">
                  <a:pos x="4912" y="735"/>
                </a:cxn>
                <a:cxn ang="0">
                  <a:pos x="4840" y="781"/>
                </a:cxn>
                <a:cxn ang="0">
                  <a:pos x="4763" y="825"/>
                </a:cxn>
                <a:cxn ang="0">
                  <a:pos x="4682" y="864"/>
                </a:cxn>
                <a:cxn ang="0">
                  <a:pos x="4594" y="898"/>
                </a:cxn>
                <a:cxn ang="0">
                  <a:pos x="4502" y="927"/>
                </a:cxn>
                <a:cxn ang="0">
                  <a:pos x="4405" y="948"/>
                </a:cxn>
                <a:cxn ang="0">
                  <a:pos x="4304" y="962"/>
                </a:cxn>
                <a:cxn ang="0">
                  <a:pos x="4196" y="969"/>
                </a:cxn>
                <a:cxn ang="0">
                  <a:pos x="4083" y="967"/>
                </a:cxn>
                <a:cxn ang="0">
                  <a:pos x="3964" y="957"/>
                </a:cxn>
                <a:cxn ang="0">
                  <a:pos x="3840" y="936"/>
                </a:cxn>
                <a:cxn ang="0">
                  <a:pos x="3710" y="904"/>
                </a:cxn>
                <a:cxn ang="0">
                  <a:pos x="3574" y="861"/>
                </a:cxn>
                <a:cxn ang="0">
                  <a:pos x="3432" y="806"/>
                </a:cxn>
                <a:cxn ang="0">
                  <a:pos x="3285" y="738"/>
                </a:cxn>
                <a:cxn ang="0">
                  <a:pos x="3210" y="699"/>
                </a:cxn>
                <a:cxn ang="0">
                  <a:pos x="2913" y="547"/>
                </a:cxn>
                <a:cxn ang="0">
                  <a:pos x="2636" y="415"/>
                </a:cxn>
                <a:cxn ang="0">
                  <a:pos x="2377" y="302"/>
                </a:cxn>
                <a:cxn ang="0">
                  <a:pos x="2134" y="208"/>
                </a:cxn>
                <a:cxn ang="0">
                  <a:pos x="1906" y="132"/>
                </a:cxn>
                <a:cxn ang="0">
                  <a:pos x="1692" y="76"/>
                </a:cxn>
                <a:cxn ang="0">
                  <a:pos x="1491" y="34"/>
                </a:cxn>
                <a:cxn ang="0">
                  <a:pos x="1301" y="8"/>
                </a:cxn>
                <a:cxn ang="0">
                  <a:pos x="1119" y="0"/>
                </a:cxn>
                <a:cxn ang="0">
                  <a:pos x="945" y="5"/>
                </a:cxn>
                <a:cxn ang="0">
                  <a:pos x="780" y="24"/>
                </a:cxn>
                <a:cxn ang="0">
                  <a:pos x="619" y="56"/>
                </a:cxn>
                <a:cxn ang="0">
                  <a:pos x="461" y="103"/>
                </a:cxn>
                <a:cxn ang="0">
                  <a:pos x="307" y="161"/>
                </a:cxn>
                <a:cxn ang="0">
                  <a:pos x="153" y="231"/>
                </a:cxn>
                <a:cxn ang="0">
                  <a:pos x="0" y="312"/>
                </a:cxn>
              </a:cxnLst>
              <a:rect l="0" t="0" r="r" b="b"/>
              <a:pathLst>
                <a:path w="5455" h="970">
                  <a:moveTo>
                    <a:pt x="5455" y="71"/>
                  </a:moveTo>
                  <a:lnTo>
                    <a:pt x="5455" y="71"/>
                  </a:lnTo>
                  <a:lnTo>
                    <a:pt x="5448" y="87"/>
                  </a:lnTo>
                  <a:lnTo>
                    <a:pt x="5426" y="132"/>
                  </a:lnTo>
                  <a:lnTo>
                    <a:pt x="5409" y="165"/>
                  </a:lnTo>
                  <a:lnTo>
                    <a:pt x="5388" y="203"/>
                  </a:lnTo>
                  <a:lnTo>
                    <a:pt x="5363" y="245"/>
                  </a:lnTo>
                  <a:lnTo>
                    <a:pt x="5334" y="291"/>
                  </a:lnTo>
                  <a:lnTo>
                    <a:pt x="5301" y="339"/>
                  </a:lnTo>
                  <a:lnTo>
                    <a:pt x="5263" y="391"/>
                  </a:lnTo>
                  <a:lnTo>
                    <a:pt x="5222" y="444"/>
                  </a:lnTo>
                  <a:lnTo>
                    <a:pt x="5176" y="499"/>
                  </a:lnTo>
                  <a:lnTo>
                    <a:pt x="5126" y="552"/>
                  </a:lnTo>
                  <a:lnTo>
                    <a:pt x="5098" y="580"/>
                  </a:lnTo>
                  <a:lnTo>
                    <a:pt x="5070" y="607"/>
                  </a:lnTo>
                  <a:lnTo>
                    <a:pt x="5041" y="633"/>
                  </a:lnTo>
                  <a:lnTo>
                    <a:pt x="5011" y="659"/>
                  </a:lnTo>
                  <a:lnTo>
                    <a:pt x="4979" y="685"/>
                  </a:lnTo>
                  <a:lnTo>
                    <a:pt x="4945" y="710"/>
                  </a:lnTo>
                  <a:lnTo>
                    <a:pt x="4912" y="735"/>
                  </a:lnTo>
                  <a:lnTo>
                    <a:pt x="4876" y="759"/>
                  </a:lnTo>
                  <a:lnTo>
                    <a:pt x="4840" y="781"/>
                  </a:lnTo>
                  <a:lnTo>
                    <a:pt x="4802" y="804"/>
                  </a:lnTo>
                  <a:lnTo>
                    <a:pt x="4763" y="825"/>
                  </a:lnTo>
                  <a:lnTo>
                    <a:pt x="4723" y="844"/>
                  </a:lnTo>
                  <a:lnTo>
                    <a:pt x="4682" y="864"/>
                  </a:lnTo>
                  <a:lnTo>
                    <a:pt x="4639" y="882"/>
                  </a:lnTo>
                  <a:lnTo>
                    <a:pt x="4594" y="898"/>
                  </a:lnTo>
                  <a:lnTo>
                    <a:pt x="4550" y="912"/>
                  </a:lnTo>
                  <a:lnTo>
                    <a:pt x="4502" y="927"/>
                  </a:lnTo>
                  <a:lnTo>
                    <a:pt x="4455" y="938"/>
                  </a:lnTo>
                  <a:lnTo>
                    <a:pt x="4405" y="948"/>
                  </a:lnTo>
                  <a:lnTo>
                    <a:pt x="4355" y="956"/>
                  </a:lnTo>
                  <a:lnTo>
                    <a:pt x="4304" y="962"/>
                  </a:lnTo>
                  <a:lnTo>
                    <a:pt x="4250" y="967"/>
                  </a:lnTo>
                  <a:lnTo>
                    <a:pt x="4196" y="969"/>
                  </a:lnTo>
                  <a:lnTo>
                    <a:pt x="4140" y="970"/>
                  </a:lnTo>
                  <a:lnTo>
                    <a:pt x="4083" y="967"/>
                  </a:lnTo>
                  <a:lnTo>
                    <a:pt x="4023" y="964"/>
                  </a:lnTo>
                  <a:lnTo>
                    <a:pt x="3964" y="957"/>
                  </a:lnTo>
                  <a:lnTo>
                    <a:pt x="3903" y="948"/>
                  </a:lnTo>
                  <a:lnTo>
                    <a:pt x="3840" y="936"/>
                  </a:lnTo>
                  <a:lnTo>
                    <a:pt x="3775" y="922"/>
                  </a:lnTo>
                  <a:lnTo>
                    <a:pt x="3710" y="904"/>
                  </a:lnTo>
                  <a:lnTo>
                    <a:pt x="3643" y="885"/>
                  </a:lnTo>
                  <a:lnTo>
                    <a:pt x="3574" y="861"/>
                  </a:lnTo>
                  <a:lnTo>
                    <a:pt x="3504" y="835"/>
                  </a:lnTo>
                  <a:lnTo>
                    <a:pt x="3432" y="806"/>
                  </a:lnTo>
                  <a:lnTo>
                    <a:pt x="3360" y="773"/>
                  </a:lnTo>
                  <a:lnTo>
                    <a:pt x="3285" y="738"/>
                  </a:lnTo>
                  <a:lnTo>
                    <a:pt x="3210" y="699"/>
                  </a:lnTo>
                  <a:lnTo>
                    <a:pt x="3210" y="699"/>
                  </a:lnTo>
                  <a:lnTo>
                    <a:pt x="3059" y="620"/>
                  </a:lnTo>
                  <a:lnTo>
                    <a:pt x="2913" y="547"/>
                  </a:lnTo>
                  <a:lnTo>
                    <a:pt x="2772" y="478"/>
                  </a:lnTo>
                  <a:lnTo>
                    <a:pt x="2636" y="415"/>
                  </a:lnTo>
                  <a:lnTo>
                    <a:pt x="2505" y="357"/>
                  </a:lnTo>
                  <a:lnTo>
                    <a:pt x="2377" y="302"/>
                  </a:lnTo>
                  <a:lnTo>
                    <a:pt x="2253" y="253"/>
                  </a:lnTo>
                  <a:lnTo>
                    <a:pt x="2134" y="208"/>
                  </a:lnTo>
                  <a:lnTo>
                    <a:pt x="2019" y="169"/>
                  </a:lnTo>
                  <a:lnTo>
                    <a:pt x="1906" y="132"/>
                  </a:lnTo>
                  <a:lnTo>
                    <a:pt x="1798" y="102"/>
                  </a:lnTo>
                  <a:lnTo>
                    <a:pt x="1692" y="76"/>
                  </a:lnTo>
                  <a:lnTo>
                    <a:pt x="1590" y="52"/>
                  </a:lnTo>
                  <a:lnTo>
                    <a:pt x="1491" y="34"/>
                  </a:lnTo>
                  <a:lnTo>
                    <a:pt x="1394" y="19"/>
                  </a:lnTo>
                  <a:lnTo>
                    <a:pt x="1301" y="8"/>
                  </a:lnTo>
                  <a:lnTo>
                    <a:pt x="1209" y="2"/>
                  </a:lnTo>
                  <a:lnTo>
                    <a:pt x="1119" y="0"/>
                  </a:lnTo>
                  <a:lnTo>
                    <a:pt x="1031" y="0"/>
                  </a:lnTo>
                  <a:lnTo>
                    <a:pt x="945" y="5"/>
                  </a:lnTo>
                  <a:lnTo>
                    <a:pt x="862" y="13"/>
                  </a:lnTo>
                  <a:lnTo>
                    <a:pt x="780" y="24"/>
                  </a:lnTo>
                  <a:lnTo>
                    <a:pt x="698" y="39"/>
                  </a:lnTo>
                  <a:lnTo>
                    <a:pt x="619" y="56"/>
                  </a:lnTo>
                  <a:lnTo>
                    <a:pt x="540" y="79"/>
                  </a:lnTo>
                  <a:lnTo>
                    <a:pt x="461" y="103"/>
                  </a:lnTo>
                  <a:lnTo>
                    <a:pt x="384" y="131"/>
                  </a:lnTo>
                  <a:lnTo>
                    <a:pt x="307" y="161"/>
                  </a:lnTo>
                  <a:lnTo>
                    <a:pt x="230" y="194"/>
                  </a:lnTo>
                  <a:lnTo>
                    <a:pt x="153" y="231"/>
                  </a:lnTo>
                  <a:lnTo>
                    <a:pt x="76" y="270"/>
                  </a:lnTo>
                  <a:lnTo>
                    <a:pt x="0" y="31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123366" name="Freeform 38"/>
            <p:cNvSpPr>
              <a:spLocks/>
            </p:cNvSpPr>
            <p:nvPr userDrawn="1"/>
          </p:nvSpPr>
          <p:spPr bwMode="auto">
            <a:xfrm>
              <a:off x="864" y="1198"/>
              <a:ext cx="5451" cy="465"/>
            </a:xfrm>
            <a:custGeom>
              <a:avLst/>
              <a:gdLst/>
              <a:ahLst/>
              <a:cxnLst>
                <a:cxn ang="0">
                  <a:pos x="5451" y="0"/>
                </a:cxn>
                <a:cxn ang="0">
                  <a:pos x="5423" y="63"/>
                </a:cxn>
                <a:cxn ang="0">
                  <a:pos x="5386" y="134"/>
                </a:cxn>
                <a:cxn ang="0">
                  <a:pos x="5334" y="224"/>
                </a:cxn>
                <a:cxn ang="0">
                  <a:pos x="5265" y="326"/>
                </a:cxn>
                <a:cxn ang="0">
                  <a:pos x="5179" y="436"/>
                </a:cxn>
                <a:cxn ang="0">
                  <a:pos x="5102" y="518"/>
                </a:cxn>
                <a:cxn ang="0">
                  <a:pos x="5046" y="573"/>
                </a:cxn>
                <a:cxn ang="0">
                  <a:pos x="4983" y="628"/>
                </a:cxn>
                <a:cxn ang="0">
                  <a:pos x="4918" y="678"/>
                </a:cxn>
                <a:cxn ang="0">
                  <a:pos x="4847" y="726"/>
                </a:cxn>
                <a:cxn ang="0">
                  <a:pos x="4771" y="772"/>
                </a:cxn>
                <a:cxn ang="0">
                  <a:pos x="4689" y="814"/>
                </a:cxn>
                <a:cxn ang="0">
                  <a:pos x="4603" y="849"/>
                </a:cxn>
                <a:cxn ang="0">
                  <a:pos x="4512" y="880"/>
                </a:cxn>
                <a:cxn ang="0">
                  <a:pos x="4415" y="902"/>
                </a:cxn>
                <a:cxn ang="0">
                  <a:pos x="4312" y="920"/>
                </a:cxn>
                <a:cxn ang="0">
                  <a:pos x="4206" y="928"/>
                </a:cxn>
                <a:cxn ang="0">
                  <a:pos x="4092" y="930"/>
                </a:cxn>
                <a:cxn ang="0">
                  <a:pos x="3974" y="920"/>
                </a:cxn>
                <a:cxn ang="0">
                  <a:pos x="3849" y="902"/>
                </a:cxn>
                <a:cxn ang="0">
                  <a:pos x="3718" y="873"/>
                </a:cxn>
                <a:cxn ang="0">
                  <a:pos x="3582" y="833"/>
                </a:cxn>
                <a:cxn ang="0">
                  <a:pos x="3440" y="780"/>
                </a:cxn>
                <a:cxn ang="0">
                  <a:pos x="3292" y="715"/>
                </a:cxn>
                <a:cxn ang="0">
                  <a:pos x="3216" y="678"/>
                </a:cxn>
                <a:cxn ang="0">
                  <a:pos x="2917" y="531"/>
                </a:cxn>
                <a:cxn ang="0">
                  <a:pos x="2638" y="403"/>
                </a:cxn>
                <a:cxn ang="0">
                  <a:pos x="2377" y="295"/>
                </a:cxn>
                <a:cxn ang="0">
                  <a:pos x="2133" y="206"/>
                </a:cxn>
                <a:cxn ang="0">
                  <a:pos x="1903" y="135"/>
                </a:cxn>
                <a:cxn ang="0">
                  <a:pos x="1688" y="81"/>
                </a:cxn>
                <a:cxn ang="0">
                  <a:pos x="1487" y="43"/>
                </a:cxn>
                <a:cxn ang="0">
                  <a:pos x="1295" y="22"/>
                </a:cxn>
                <a:cxn ang="0">
                  <a:pos x="1115" y="16"/>
                </a:cxn>
                <a:cxn ang="0">
                  <a:pos x="941" y="26"/>
                </a:cxn>
                <a:cxn ang="0">
                  <a:pos x="775" y="48"/>
                </a:cxn>
                <a:cxn ang="0">
                  <a:pos x="615" y="85"/>
                </a:cxn>
                <a:cxn ang="0">
                  <a:pos x="458" y="134"/>
                </a:cxn>
                <a:cxn ang="0">
                  <a:pos x="304" y="195"/>
                </a:cxn>
                <a:cxn ang="0">
                  <a:pos x="153" y="268"/>
                </a:cxn>
                <a:cxn ang="0">
                  <a:pos x="0" y="352"/>
                </a:cxn>
              </a:cxnLst>
              <a:rect l="0" t="0" r="r" b="b"/>
              <a:pathLst>
                <a:path w="5451" h="930">
                  <a:moveTo>
                    <a:pt x="5451" y="0"/>
                  </a:moveTo>
                  <a:lnTo>
                    <a:pt x="5451" y="0"/>
                  </a:lnTo>
                  <a:lnTo>
                    <a:pt x="5444" y="18"/>
                  </a:lnTo>
                  <a:lnTo>
                    <a:pt x="5423" y="63"/>
                  </a:lnTo>
                  <a:lnTo>
                    <a:pt x="5406" y="97"/>
                  </a:lnTo>
                  <a:lnTo>
                    <a:pt x="5386" y="134"/>
                  </a:lnTo>
                  <a:lnTo>
                    <a:pt x="5362" y="177"/>
                  </a:lnTo>
                  <a:lnTo>
                    <a:pt x="5334" y="224"/>
                  </a:lnTo>
                  <a:lnTo>
                    <a:pt x="5301" y="274"/>
                  </a:lnTo>
                  <a:lnTo>
                    <a:pt x="5265" y="326"/>
                  </a:lnTo>
                  <a:lnTo>
                    <a:pt x="5223" y="381"/>
                  </a:lnTo>
                  <a:lnTo>
                    <a:pt x="5179" y="436"/>
                  </a:lnTo>
                  <a:lnTo>
                    <a:pt x="5129" y="491"/>
                  </a:lnTo>
                  <a:lnTo>
                    <a:pt x="5102" y="518"/>
                  </a:lnTo>
                  <a:lnTo>
                    <a:pt x="5075" y="546"/>
                  </a:lnTo>
                  <a:lnTo>
                    <a:pt x="5046" y="573"/>
                  </a:lnTo>
                  <a:lnTo>
                    <a:pt x="5015" y="600"/>
                  </a:lnTo>
                  <a:lnTo>
                    <a:pt x="4983" y="628"/>
                  </a:lnTo>
                  <a:lnTo>
                    <a:pt x="4951" y="654"/>
                  </a:lnTo>
                  <a:lnTo>
                    <a:pt x="4918" y="678"/>
                  </a:lnTo>
                  <a:lnTo>
                    <a:pt x="4883" y="704"/>
                  </a:lnTo>
                  <a:lnTo>
                    <a:pt x="4847" y="726"/>
                  </a:lnTo>
                  <a:lnTo>
                    <a:pt x="4809" y="751"/>
                  </a:lnTo>
                  <a:lnTo>
                    <a:pt x="4771" y="772"/>
                  </a:lnTo>
                  <a:lnTo>
                    <a:pt x="4730" y="793"/>
                  </a:lnTo>
                  <a:lnTo>
                    <a:pt x="4689" y="814"/>
                  </a:lnTo>
                  <a:lnTo>
                    <a:pt x="4647" y="831"/>
                  </a:lnTo>
                  <a:lnTo>
                    <a:pt x="4603" y="849"/>
                  </a:lnTo>
                  <a:lnTo>
                    <a:pt x="4558" y="865"/>
                  </a:lnTo>
                  <a:lnTo>
                    <a:pt x="4512" y="880"/>
                  </a:lnTo>
                  <a:lnTo>
                    <a:pt x="4464" y="891"/>
                  </a:lnTo>
                  <a:lnTo>
                    <a:pt x="4415" y="902"/>
                  </a:lnTo>
                  <a:lnTo>
                    <a:pt x="4365" y="912"/>
                  </a:lnTo>
                  <a:lnTo>
                    <a:pt x="4312" y="920"/>
                  </a:lnTo>
                  <a:lnTo>
                    <a:pt x="4260" y="925"/>
                  </a:lnTo>
                  <a:lnTo>
                    <a:pt x="4206" y="928"/>
                  </a:lnTo>
                  <a:lnTo>
                    <a:pt x="4150" y="930"/>
                  </a:lnTo>
                  <a:lnTo>
                    <a:pt x="4092" y="930"/>
                  </a:lnTo>
                  <a:lnTo>
                    <a:pt x="4033" y="927"/>
                  </a:lnTo>
                  <a:lnTo>
                    <a:pt x="3974" y="920"/>
                  </a:lnTo>
                  <a:lnTo>
                    <a:pt x="3911" y="912"/>
                  </a:lnTo>
                  <a:lnTo>
                    <a:pt x="3849" y="902"/>
                  </a:lnTo>
                  <a:lnTo>
                    <a:pt x="3785" y="889"/>
                  </a:lnTo>
                  <a:lnTo>
                    <a:pt x="3718" y="873"/>
                  </a:lnTo>
                  <a:lnTo>
                    <a:pt x="3652" y="854"/>
                  </a:lnTo>
                  <a:lnTo>
                    <a:pt x="3582" y="833"/>
                  </a:lnTo>
                  <a:lnTo>
                    <a:pt x="3511" y="809"/>
                  </a:lnTo>
                  <a:lnTo>
                    <a:pt x="3440" y="780"/>
                  </a:lnTo>
                  <a:lnTo>
                    <a:pt x="3367" y="749"/>
                  </a:lnTo>
                  <a:lnTo>
                    <a:pt x="3292" y="715"/>
                  </a:lnTo>
                  <a:lnTo>
                    <a:pt x="3216" y="678"/>
                  </a:lnTo>
                  <a:lnTo>
                    <a:pt x="3216" y="678"/>
                  </a:lnTo>
                  <a:lnTo>
                    <a:pt x="3063" y="602"/>
                  </a:lnTo>
                  <a:lnTo>
                    <a:pt x="2917" y="531"/>
                  </a:lnTo>
                  <a:lnTo>
                    <a:pt x="2774" y="465"/>
                  </a:lnTo>
                  <a:lnTo>
                    <a:pt x="2638" y="403"/>
                  </a:lnTo>
                  <a:lnTo>
                    <a:pt x="2505" y="347"/>
                  </a:lnTo>
                  <a:lnTo>
                    <a:pt x="2377" y="295"/>
                  </a:lnTo>
                  <a:lnTo>
                    <a:pt x="2252" y="248"/>
                  </a:lnTo>
                  <a:lnTo>
                    <a:pt x="2133" y="206"/>
                  </a:lnTo>
                  <a:lnTo>
                    <a:pt x="2016" y="168"/>
                  </a:lnTo>
                  <a:lnTo>
                    <a:pt x="1903" y="135"/>
                  </a:lnTo>
                  <a:lnTo>
                    <a:pt x="1795" y="106"/>
                  </a:lnTo>
                  <a:lnTo>
                    <a:pt x="1688" y="81"/>
                  </a:lnTo>
                  <a:lnTo>
                    <a:pt x="1587" y="60"/>
                  </a:lnTo>
                  <a:lnTo>
                    <a:pt x="1487" y="43"/>
                  </a:lnTo>
                  <a:lnTo>
                    <a:pt x="1390" y="30"/>
                  </a:lnTo>
                  <a:lnTo>
                    <a:pt x="1295" y="22"/>
                  </a:lnTo>
                  <a:lnTo>
                    <a:pt x="1204" y="18"/>
                  </a:lnTo>
                  <a:lnTo>
                    <a:pt x="1115" y="16"/>
                  </a:lnTo>
                  <a:lnTo>
                    <a:pt x="1027" y="19"/>
                  </a:lnTo>
                  <a:lnTo>
                    <a:pt x="941" y="26"/>
                  </a:lnTo>
                  <a:lnTo>
                    <a:pt x="858" y="35"/>
                  </a:lnTo>
                  <a:lnTo>
                    <a:pt x="775" y="48"/>
                  </a:lnTo>
                  <a:lnTo>
                    <a:pt x="694" y="64"/>
                  </a:lnTo>
                  <a:lnTo>
                    <a:pt x="615" y="85"/>
                  </a:lnTo>
                  <a:lnTo>
                    <a:pt x="536" y="108"/>
                  </a:lnTo>
                  <a:lnTo>
                    <a:pt x="458" y="134"/>
                  </a:lnTo>
                  <a:lnTo>
                    <a:pt x="382" y="163"/>
                  </a:lnTo>
                  <a:lnTo>
                    <a:pt x="304" y="195"/>
                  </a:lnTo>
                  <a:lnTo>
                    <a:pt x="228" y="231"/>
                  </a:lnTo>
                  <a:lnTo>
                    <a:pt x="153" y="268"/>
                  </a:lnTo>
                  <a:lnTo>
                    <a:pt x="76" y="310"/>
                  </a:lnTo>
                  <a:lnTo>
                    <a:pt x="0" y="35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123367" name="Freeform 39"/>
            <p:cNvSpPr>
              <a:spLocks/>
            </p:cNvSpPr>
            <p:nvPr userDrawn="1"/>
          </p:nvSpPr>
          <p:spPr bwMode="auto">
            <a:xfrm>
              <a:off x="893" y="1169"/>
              <a:ext cx="5447" cy="482"/>
            </a:xfrm>
            <a:custGeom>
              <a:avLst/>
              <a:gdLst/>
              <a:ahLst/>
              <a:cxnLst>
                <a:cxn ang="0">
                  <a:pos x="5447" y="0"/>
                </a:cxn>
                <a:cxn ang="0">
                  <a:pos x="5419" y="64"/>
                </a:cxn>
                <a:cxn ang="0">
                  <a:pos x="5383" y="137"/>
                </a:cxn>
                <a:cxn ang="0">
                  <a:pos x="5332" y="227"/>
                </a:cxn>
                <a:cxn ang="0">
                  <a:pos x="5265" y="332"/>
                </a:cxn>
                <a:cxn ang="0">
                  <a:pos x="5180" y="444"/>
                </a:cxn>
                <a:cxn ang="0">
                  <a:pos x="5105" y="529"/>
                </a:cxn>
                <a:cxn ang="0">
                  <a:pos x="5048" y="586"/>
                </a:cxn>
                <a:cxn ang="0">
                  <a:pos x="4989" y="641"/>
                </a:cxn>
                <a:cxn ang="0">
                  <a:pos x="4923" y="692"/>
                </a:cxn>
                <a:cxn ang="0">
                  <a:pos x="4853" y="744"/>
                </a:cxn>
                <a:cxn ang="0">
                  <a:pos x="4778" y="791"/>
                </a:cxn>
                <a:cxn ang="0">
                  <a:pos x="4697" y="833"/>
                </a:cxn>
                <a:cxn ang="0">
                  <a:pos x="4611" y="870"/>
                </a:cxn>
                <a:cxn ang="0">
                  <a:pos x="4521" y="902"/>
                </a:cxn>
                <a:cxn ang="0">
                  <a:pos x="4424" y="928"/>
                </a:cxn>
                <a:cxn ang="0">
                  <a:pos x="4322" y="947"/>
                </a:cxn>
                <a:cxn ang="0">
                  <a:pos x="4214" y="959"/>
                </a:cxn>
                <a:cxn ang="0">
                  <a:pos x="4102" y="962"/>
                </a:cxn>
                <a:cxn ang="0">
                  <a:pos x="3982" y="956"/>
                </a:cxn>
                <a:cxn ang="0">
                  <a:pos x="3857" y="939"/>
                </a:cxn>
                <a:cxn ang="0">
                  <a:pos x="3727" y="914"/>
                </a:cxn>
                <a:cxn ang="0">
                  <a:pos x="3591" y="875"/>
                </a:cxn>
                <a:cxn ang="0">
                  <a:pos x="3448" y="825"/>
                </a:cxn>
                <a:cxn ang="0">
                  <a:pos x="3298" y="763"/>
                </a:cxn>
                <a:cxn ang="0">
                  <a:pos x="3221" y="726"/>
                </a:cxn>
                <a:cxn ang="0">
                  <a:pos x="2920" y="586"/>
                </a:cxn>
                <a:cxn ang="0">
                  <a:pos x="2640" y="463"/>
                </a:cxn>
                <a:cxn ang="0">
                  <a:pos x="2376" y="360"/>
                </a:cxn>
                <a:cxn ang="0">
                  <a:pos x="2131" y="276"/>
                </a:cxn>
                <a:cxn ang="0">
                  <a:pos x="1901" y="208"/>
                </a:cxn>
                <a:cxn ang="0">
                  <a:pos x="1686" y="158"/>
                </a:cxn>
                <a:cxn ang="0">
                  <a:pos x="1483" y="124"/>
                </a:cxn>
                <a:cxn ang="0">
                  <a:pos x="1291" y="108"/>
                </a:cxn>
                <a:cxn ang="0">
                  <a:pos x="1111" y="105"/>
                </a:cxn>
                <a:cxn ang="0">
                  <a:pos x="937" y="118"/>
                </a:cxn>
                <a:cxn ang="0">
                  <a:pos x="772" y="143"/>
                </a:cxn>
                <a:cxn ang="0">
                  <a:pos x="612" y="184"/>
                </a:cxn>
                <a:cxn ang="0">
                  <a:pos x="457" y="237"/>
                </a:cxn>
                <a:cxn ang="0">
                  <a:pos x="303" y="302"/>
                </a:cxn>
                <a:cxn ang="0">
                  <a:pos x="151" y="378"/>
                </a:cxn>
                <a:cxn ang="0">
                  <a:pos x="0" y="465"/>
                </a:cxn>
              </a:cxnLst>
              <a:rect l="0" t="0" r="r" b="b"/>
              <a:pathLst>
                <a:path w="5447" h="962">
                  <a:moveTo>
                    <a:pt x="5447" y="0"/>
                  </a:moveTo>
                  <a:lnTo>
                    <a:pt x="5447" y="0"/>
                  </a:lnTo>
                  <a:lnTo>
                    <a:pt x="5440" y="17"/>
                  </a:lnTo>
                  <a:lnTo>
                    <a:pt x="5419" y="64"/>
                  </a:lnTo>
                  <a:lnTo>
                    <a:pt x="5402" y="98"/>
                  </a:lnTo>
                  <a:lnTo>
                    <a:pt x="5383" y="137"/>
                  </a:lnTo>
                  <a:lnTo>
                    <a:pt x="5359" y="181"/>
                  </a:lnTo>
                  <a:lnTo>
                    <a:pt x="5332" y="227"/>
                  </a:lnTo>
                  <a:lnTo>
                    <a:pt x="5300" y="279"/>
                  </a:lnTo>
                  <a:lnTo>
                    <a:pt x="5265" y="332"/>
                  </a:lnTo>
                  <a:lnTo>
                    <a:pt x="5225" y="387"/>
                  </a:lnTo>
                  <a:lnTo>
                    <a:pt x="5180" y="444"/>
                  </a:lnTo>
                  <a:lnTo>
                    <a:pt x="5130" y="500"/>
                  </a:lnTo>
                  <a:lnTo>
                    <a:pt x="5105" y="529"/>
                  </a:lnTo>
                  <a:lnTo>
                    <a:pt x="5078" y="557"/>
                  </a:lnTo>
                  <a:lnTo>
                    <a:pt x="5048" y="586"/>
                  </a:lnTo>
                  <a:lnTo>
                    <a:pt x="5019" y="613"/>
                  </a:lnTo>
                  <a:lnTo>
                    <a:pt x="4989" y="641"/>
                  </a:lnTo>
                  <a:lnTo>
                    <a:pt x="4957" y="667"/>
                  </a:lnTo>
                  <a:lnTo>
                    <a:pt x="4923" y="692"/>
                  </a:lnTo>
                  <a:lnTo>
                    <a:pt x="4889" y="718"/>
                  </a:lnTo>
                  <a:lnTo>
                    <a:pt x="4853" y="744"/>
                  </a:lnTo>
                  <a:lnTo>
                    <a:pt x="4815" y="767"/>
                  </a:lnTo>
                  <a:lnTo>
                    <a:pt x="4778" y="791"/>
                  </a:lnTo>
                  <a:lnTo>
                    <a:pt x="4737" y="812"/>
                  </a:lnTo>
                  <a:lnTo>
                    <a:pt x="4697" y="833"/>
                  </a:lnTo>
                  <a:lnTo>
                    <a:pt x="4654" y="852"/>
                  </a:lnTo>
                  <a:lnTo>
                    <a:pt x="4611" y="870"/>
                  </a:lnTo>
                  <a:lnTo>
                    <a:pt x="4567" y="888"/>
                  </a:lnTo>
                  <a:lnTo>
                    <a:pt x="4521" y="902"/>
                  </a:lnTo>
                  <a:lnTo>
                    <a:pt x="4472" y="917"/>
                  </a:lnTo>
                  <a:lnTo>
                    <a:pt x="4424" y="928"/>
                  </a:lnTo>
                  <a:lnTo>
                    <a:pt x="4374" y="939"/>
                  </a:lnTo>
                  <a:lnTo>
                    <a:pt x="4322" y="947"/>
                  </a:lnTo>
                  <a:lnTo>
                    <a:pt x="4270" y="954"/>
                  </a:lnTo>
                  <a:lnTo>
                    <a:pt x="4214" y="959"/>
                  </a:lnTo>
                  <a:lnTo>
                    <a:pt x="4158" y="962"/>
                  </a:lnTo>
                  <a:lnTo>
                    <a:pt x="4102" y="962"/>
                  </a:lnTo>
                  <a:lnTo>
                    <a:pt x="4043" y="960"/>
                  </a:lnTo>
                  <a:lnTo>
                    <a:pt x="3982" y="956"/>
                  </a:lnTo>
                  <a:lnTo>
                    <a:pt x="3921" y="949"/>
                  </a:lnTo>
                  <a:lnTo>
                    <a:pt x="3857" y="939"/>
                  </a:lnTo>
                  <a:lnTo>
                    <a:pt x="3793" y="928"/>
                  </a:lnTo>
                  <a:lnTo>
                    <a:pt x="3727" y="914"/>
                  </a:lnTo>
                  <a:lnTo>
                    <a:pt x="3659" y="896"/>
                  </a:lnTo>
                  <a:lnTo>
                    <a:pt x="3591" y="875"/>
                  </a:lnTo>
                  <a:lnTo>
                    <a:pt x="3520" y="852"/>
                  </a:lnTo>
                  <a:lnTo>
                    <a:pt x="3448" y="825"/>
                  </a:lnTo>
                  <a:lnTo>
                    <a:pt x="3373" y="796"/>
                  </a:lnTo>
                  <a:lnTo>
                    <a:pt x="3298" y="763"/>
                  </a:lnTo>
                  <a:lnTo>
                    <a:pt x="3221" y="726"/>
                  </a:lnTo>
                  <a:lnTo>
                    <a:pt x="3221" y="726"/>
                  </a:lnTo>
                  <a:lnTo>
                    <a:pt x="3067" y="654"/>
                  </a:lnTo>
                  <a:lnTo>
                    <a:pt x="2920" y="586"/>
                  </a:lnTo>
                  <a:lnTo>
                    <a:pt x="2777" y="521"/>
                  </a:lnTo>
                  <a:lnTo>
                    <a:pt x="2640" y="463"/>
                  </a:lnTo>
                  <a:lnTo>
                    <a:pt x="2505" y="410"/>
                  </a:lnTo>
                  <a:lnTo>
                    <a:pt x="2376" y="360"/>
                  </a:lnTo>
                  <a:lnTo>
                    <a:pt x="2252" y="315"/>
                  </a:lnTo>
                  <a:lnTo>
                    <a:pt x="2131" y="276"/>
                  </a:lnTo>
                  <a:lnTo>
                    <a:pt x="2015" y="240"/>
                  </a:lnTo>
                  <a:lnTo>
                    <a:pt x="1901" y="208"/>
                  </a:lnTo>
                  <a:lnTo>
                    <a:pt x="1791" y="181"/>
                  </a:lnTo>
                  <a:lnTo>
                    <a:pt x="1686" y="158"/>
                  </a:lnTo>
                  <a:lnTo>
                    <a:pt x="1583" y="140"/>
                  </a:lnTo>
                  <a:lnTo>
                    <a:pt x="1483" y="124"/>
                  </a:lnTo>
                  <a:lnTo>
                    <a:pt x="1386" y="114"/>
                  </a:lnTo>
                  <a:lnTo>
                    <a:pt x="1291" y="108"/>
                  </a:lnTo>
                  <a:lnTo>
                    <a:pt x="1200" y="105"/>
                  </a:lnTo>
                  <a:lnTo>
                    <a:pt x="1111" y="105"/>
                  </a:lnTo>
                  <a:lnTo>
                    <a:pt x="1023" y="109"/>
                  </a:lnTo>
                  <a:lnTo>
                    <a:pt x="937" y="118"/>
                  </a:lnTo>
                  <a:lnTo>
                    <a:pt x="854" y="129"/>
                  </a:lnTo>
                  <a:lnTo>
                    <a:pt x="772" y="143"/>
                  </a:lnTo>
                  <a:lnTo>
                    <a:pt x="692" y="163"/>
                  </a:lnTo>
                  <a:lnTo>
                    <a:pt x="612" y="184"/>
                  </a:lnTo>
                  <a:lnTo>
                    <a:pt x="533" y="208"/>
                  </a:lnTo>
                  <a:lnTo>
                    <a:pt x="457" y="237"/>
                  </a:lnTo>
                  <a:lnTo>
                    <a:pt x="379" y="268"/>
                  </a:lnTo>
                  <a:lnTo>
                    <a:pt x="303" y="302"/>
                  </a:lnTo>
                  <a:lnTo>
                    <a:pt x="228" y="339"/>
                  </a:lnTo>
                  <a:lnTo>
                    <a:pt x="151" y="378"/>
                  </a:lnTo>
                  <a:lnTo>
                    <a:pt x="76" y="419"/>
                  </a:lnTo>
                  <a:lnTo>
                    <a:pt x="0" y="465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123368" name="Freeform 40"/>
            <p:cNvSpPr>
              <a:spLocks/>
            </p:cNvSpPr>
            <p:nvPr userDrawn="1"/>
          </p:nvSpPr>
          <p:spPr bwMode="auto">
            <a:xfrm>
              <a:off x="925" y="1141"/>
              <a:ext cx="5439" cy="497"/>
            </a:xfrm>
            <a:custGeom>
              <a:avLst/>
              <a:gdLst/>
              <a:ahLst/>
              <a:cxnLst>
                <a:cxn ang="0">
                  <a:pos x="5439" y="0"/>
                </a:cxn>
                <a:cxn ang="0">
                  <a:pos x="5412" y="65"/>
                </a:cxn>
                <a:cxn ang="0">
                  <a:pos x="5377" y="137"/>
                </a:cxn>
                <a:cxn ang="0">
                  <a:pos x="5327" y="231"/>
                </a:cxn>
                <a:cxn ang="0">
                  <a:pos x="5261" y="336"/>
                </a:cxn>
                <a:cxn ang="0">
                  <a:pos x="5179" y="451"/>
                </a:cxn>
                <a:cxn ang="0">
                  <a:pos x="5104" y="538"/>
                </a:cxn>
                <a:cxn ang="0">
                  <a:pos x="5050" y="596"/>
                </a:cxn>
                <a:cxn ang="0">
                  <a:pos x="4990" y="652"/>
                </a:cxn>
                <a:cxn ang="0">
                  <a:pos x="4925" y="706"/>
                </a:cxn>
                <a:cxn ang="0">
                  <a:pos x="4855" y="759"/>
                </a:cxn>
                <a:cxn ang="0">
                  <a:pos x="4780" y="808"/>
                </a:cxn>
                <a:cxn ang="0">
                  <a:pos x="4701" y="851"/>
                </a:cxn>
                <a:cxn ang="0">
                  <a:pos x="4617" y="891"/>
                </a:cxn>
                <a:cxn ang="0">
                  <a:pos x="4526" y="925"/>
                </a:cxn>
                <a:cxn ang="0">
                  <a:pos x="4429" y="953"/>
                </a:cxn>
                <a:cxn ang="0">
                  <a:pos x="4328" y="975"/>
                </a:cxn>
                <a:cxn ang="0">
                  <a:pos x="4221" y="988"/>
                </a:cxn>
                <a:cxn ang="0">
                  <a:pos x="4108" y="993"/>
                </a:cxn>
                <a:cxn ang="0">
                  <a:pos x="3989" y="990"/>
                </a:cxn>
                <a:cxn ang="0">
                  <a:pos x="3864" y="975"/>
                </a:cxn>
                <a:cxn ang="0">
                  <a:pos x="3732" y="951"/>
                </a:cxn>
                <a:cxn ang="0">
                  <a:pos x="3595" y="917"/>
                </a:cxn>
                <a:cxn ang="0">
                  <a:pos x="3452" y="869"/>
                </a:cxn>
                <a:cxn ang="0">
                  <a:pos x="3302" y="809"/>
                </a:cxn>
                <a:cxn ang="0">
                  <a:pos x="3224" y="775"/>
                </a:cxn>
                <a:cxn ang="0">
                  <a:pos x="2921" y="638"/>
                </a:cxn>
                <a:cxn ang="0">
                  <a:pos x="2638" y="522"/>
                </a:cxn>
                <a:cxn ang="0">
                  <a:pos x="2374" y="423"/>
                </a:cxn>
                <a:cxn ang="0">
                  <a:pos x="2127" y="342"/>
                </a:cxn>
                <a:cxn ang="0">
                  <a:pos x="1897" y="281"/>
                </a:cxn>
                <a:cxn ang="0">
                  <a:pos x="1680" y="234"/>
                </a:cxn>
                <a:cxn ang="0">
                  <a:pos x="1477" y="205"/>
                </a:cxn>
                <a:cxn ang="0">
                  <a:pos x="1286" y="191"/>
                </a:cxn>
                <a:cxn ang="0">
                  <a:pos x="1104" y="192"/>
                </a:cxn>
                <a:cxn ang="0">
                  <a:pos x="932" y="208"/>
                </a:cxn>
                <a:cxn ang="0">
                  <a:pos x="766" y="239"/>
                </a:cxn>
                <a:cxn ang="0">
                  <a:pos x="607" y="283"/>
                </a:cxn>
                <a:cxn ang="0">
                  <a:pos x="453" y="338"/>
                </a:cxn>
                <a:cxn ang="0">
                  <a:pos x="300" y="407"/>
                </a:cxn>
                <a:cxn ang="0">
                  <a:pos x="150" y="486"/>
                </a:cxn>
                <a:cxn ang="0">
                  <a:pos x="0" y="578"/>
                </a:cxn>
              </a:cxnLst>
              <a:rect l="0" t="0" r="r" b="b"/>
              <a:pathLst>
                <a:path w="5439" h="993">
                  <a:moveTo>
                    <a:pt x="5439" y="0"/>
                  </a:moveTo>
                  <a:lnTo>
                    <a:pt x="5439" y="0"/>
                  </a:lnTo>
                  <a:lnTo>
                    <a:pt x="5432" y="18"/>
                  </a:lnTo>
                  <a:lnTo>
                    <a:pt x="5412" y="65"/>
                  </a:lnTo>
                  <a:lnTo>
                    <a:pt x="5397" y="99"/>
                  </a:lnTo>
                  <a:lnTo>
                    <a:pt x="5377" y="137"/>
                  </a:lnTo>
                  <a:lnTo>
                    <a:pt x="5354" y="183"/>
                  </a:lnTo>
                  <a:lnTo>
                    <a:pt x="5327" y="231"/>
                  </a:lnTo>
                  <a:lnTo>
                    <a:pt x="5297" y="283"/>
                  </a:lnTo>
                  <a:lnTo>
                    <a:pt x="5261" y="336"/>
                  </a:lnTo>
                  <a:lnTo>
                    <a:pt x="5222" y="393"/>
                  </a:lnTo>
                  <a:lnTo>
                    <a:pt x="5179" y="451"/>
                  </a:lnTo>
                  <a:lnTo>
                    <a:pt x="5130" y="509"/>
                  </a:lnTo>
                  <a:lnTo>
                    <a:pt x="5104" y="538"/>
                  </a:lnTo>
                  <a:lnTo>
                    <a:pt x="5078" y="567"/>
                  </a:lnTo>
                  <a:lnTo>
                    <a:pt x="5050" y="596"/>
                  </a:lnTo>
                  <a:lnTo>
                    <a:pt x="5021" y="623"/>
                  </a:lnTo>
                  <a:lnTo>
                    <a:pt x="4990" y="652"/>
                  </a:lnTo>
                  <a:lnTo>
                    <a:pt x="4958" y="680"/>
                  </a:lnTo>
                  <a:lnTo>
                    <a:pt x="4925" y="706"/>
                  </a:lnTo>
                  <a:lnTo>
                    <a:pt x="4891" y="733"/>
                  </a:lnTo>
                  <a:lnTo>
                    <a:pt x="4855" y="759"/>
                  </a:lnTo>
                  <a:lnTo>
                    <a:pt x="4819" y="783"/>
                  </a:lnTo>
                  <a:lnTo>
                    <a:pt x="4780" y="808"/>
                  </a:lnTo>
                  <a:lnTo>
                    <a:pt x="4742" y="830"/>
                  </a:lnTo>
                  <a:lnTo>
                    <a:pt x="4701" y="851"/>
                  </a:lnTo>
                  <a:lnTo>
                    <a:pt x="4660" y="872"/>
                  </a:lnTo>
                  <a:lnTo>
                    <a:pt x="4617" y="891"/>
                  </a:lnTo>
                  <a:lnTo>
                    <a:pt x="4572" y="909"/>
                  </a:lnTo>
                  <a:lnTo>
                    <a:pt x="4526" y="925"/>
                  </a:lnTo>
                  <a:lnTo>
                    <a:pt x="4479" y="940"/>
                  </a:lnTo>
                  <a:lnTo>
                    <a:pt x="4429" y="953"/>
                  </a:lnTo>
                  <a:lnTo>
                    <a:pt x="4379" y="966"/>
                  </a:lnTo>
                  <a:lnTo>
                    <a:pt x="4328" y="975"/>
                  </a:lnTo>
                  <a:lnTo>
                    <a:pt x="4275" y="982"/>
                  </a:lnTo>
                  <a:lnTo>
                    <a:pt x="4221" y="988"/>
                  </a:lnTo>
                  <a:lnTo>
                    <a:pt x="4165" y="992"/>
                  </a:lnTo>
                  <a:lnTo>
                    <a:pt x="4108" y="993"/>
                  </a:lnTo>
                  <a:lnTo>
                    <a:pt x="4049" y="993"/>
                  </a:lnTo>
                  <a:lnTo>
                    <a:pt x="3989" y="990"/>
                  </a:lnTo>
                  <a:lnTo>
                    <a:pt x="3927" y="984"/>
                  </a:lnTo>
                  <a:lnTo>
                    <a:pt x="3864" y="975"/>
                  </a:lnTo>
                  <a:lnTo>
                    <a:pt x="3799" y="966"/>
                  </a:lnTo>
                  <a:lnTo>
                    <a:pt x="3732" y="951"/>
                  </a:lnTo>
                  <a:lnTo>
                    <a:pt x="3666" y="935"/>
                  </a:lnTo>
                  <a:lnTo>
                    <a:pt x="3595" y="917"/>
                  </a:lnTo>
                  <a:lnTo>
                    <a:pt x="3524" y="895"/>
                  </a:lnTo>
                  <a:lnTo>
                    <a:pt x="3452" y="869"/>
                  </a:lnTo>
                  <a:lnTo>
                    <a:pt x="3377" y="841"/>
                  </a:lnTo>
                  <a:lnTo>
                    <a:pt x="3302" y="809"/>
                  </a:lnTo>
                  <a:lnTo>
                    <a:pt x="3224" y="775"/>
                  </a:lnTo>
                  <a:lnTo>
                    <a:pt x="3224" y="775"/>
                  </a:lnTo>
                  <a:lnTo>
                    <a:pt x="3070" y="704"/>
                  </a:lnTo>
                  <a:lnTo>
                    <a:pt x="2921" y="638"/>
                  </a:lnTo>
                  <a:lnTo>
                    <a:pt x="2777" y="578"/>
                  </a:lnTo>
                  <a:lnTo>
                    <a:pt x="2638" y="522"/>
                  </a:lnTo>
                  <a:lnTo>
                    <a:pt x="2503" y="470"/>
                  </a:lnTo>
                  <a:lnTo>
                    <a:pt x="2374" y="423"/>
                  </a:lnTo>
                  <a:lnTo>
                    <a:pt x="2249" y="381"/>
                  </a:lnTo>
                  <a:lnTo>
                    <a:pt x="2127" y="342"/>
                  </a:lnTo>
                  <a:lnTo>
                    <a:pt x="2010" y="310"/>
                  </a:lnTo>
                  <a:lnTo>
                    <a:pt x="1897" y="281"/>
                  </a:lnTo>
                  <a:lnTo>
                    <a:pt x="1787" y="255"/>
                  </a:lnTo>
                  <a:lnTo>
                    <a:pt x="1680" y="234"/>
                  </a:lnTo>
                  <a:lnTo>
                    <a:pt x="1577" y="218"/>
                  </a:lnTo>
                  <a:lnTo>
                    <a:pt x="1477" y="205"/>
                  </a:lnTo>
                  <a:lnTo>
                    <a:pt x="1380" y="197"/>
                  </a:lnTo>
                  <a:lnTo>
                    <a:pt x="1286" y="191"/>
                  </a:lnTo>
                  <a:lnTo>
                    <a:pt x="1194" y="191"/>
                  </a:lnTo>
                  <a:lnTo>
                    <a:pt x="1104" y="192"/>
                  </a:lnTo>
                  <a:lnTo>
                    <a:pt x="1018" y="199"/>
                  </a:lnTo>
                  <a:lnTo>
                    <a:pt x="932" y="208"/>
                  </a:lnTo>
                  <a:lnTo>
                    <a:pt x="848" y="221"/>
                  </a:lnTo>
                  <a:lnTo>
                    <a:pt x="766" y="239"/>
                  </a:lnTo>
                  <a:lnTo>
                    <a:pt x="686" y="259"/>
                  </a:lnTo>
                  <a:lnTo>
                    <a:pt x="607" y="283"/>
                  </a:lnTo>
                  <a:lnTo>
                    <a:pt x="529" y="309"/>
                  </a:lnTo>
                  <a:lnTo>
                    <a:pt x="453" y="338"/>
                  </a:lnTo>
                  <a:lnTo>
                    <a:pt x="376" y="372"/>
                  </a:lnTo>
                  <a:lnTo>
                    <a:pt x="300" y="407"/>
                  </a:lnTo>
                  <a:lnTo>
                    <a:pt x="225" y="446"/>
                  </a:lnTo>
                  <a:lnTo>
                    <a:pt x="150" y="486"/>
                  </a:lnTo>
                  <a:lnTo>
                    <a:pt x="75" y="531"/>
                  </a:lnTo>
                  <a:lnTo>
                    <a:pt x="0" y="57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123369" name="Freeform 41"/>
            <p:cNvSpPr>
              <a:spLocks/>
            </p:cNvSpPr>
            <p:nvPr userDrawn="1"/>
          </p:nvSpPr>
          <p:spPr bwMode="auto">
            <a:xfrm>
              <a:off x="958" y="1112"/>
              <a:ext cx="5429" cy="513"/>
            </a:xfrm>
            <a:custGeom>
              <a:avLst/>
              <a:gdLst/>
              <a:ahLst/>
              <a:cxnLst>
                <a:cxn ang="0">
                  <a:pos x="5429" y="0"/>
                </a:cxn>
                <a:cxn ang="0">
                  <a:pos x="5403" y="66"/>
                </a:cxn>
                <a:cxn ang="0">
                  <a:pos x="5369" y="141"/>
                </a:cxn>
                <a:cxn ang="0">
                  <a:pos x="5321" y="234"/>
                </a:cxn>
                <a:cxn ang="0">
                  <a:pos x="5257" y="342"/>
                </a:cxn>
                <a:cxn ang="0">
                  <a:pos x="5176" y="459"/>
                </a:cxn>
                <a:cxn ang="0">
                  <a:pos x="5103" y="547"/>
                </a:cxn>
                <a:cxn ang="0">
                  <a:pos x="5049" y="607"/>
                </a:cxn>
                <a:cxn ang="0">
                  <a:pos x="4990" y="665"/>
                </a:cxn>
                <a:cxn ang="0">
                  <a:pos x="4927" y="720"/>
                </a:cxn>
                <a:cxn ang="0">
                  <a:pos x="4857" y="775"/>
                </a:cxn>
                <a:cxn ang="0">
                  <a:pos x="4784" y="825"/>
                </a:cxn>
                <a:cxn ang="0">
                  <a:pos x="4704" y="870"/>
                </a:cxn>
                <a:cxn ang="0">
                  <a:pos x="4620" y="912"/>
                </a:cxn>
                <a:cxn ang="0">
                  <a:pos x="4531" y="949"/>
                </a:cxn>
                <a:cxn ang="0">
                  <a:pos x="4435" y="979"/>
                </a:cxn>
                <a:cxn ang="0">
                  <a:pos x="4334" y="1003"/>
                </a:cxn>
                <a:cxn ang="0">
                  <a:pos x="4227" y="1017"/>
                </a:cxn>
                <a:cxn ang="0">
                  <a:pos x="4114" y="1025"/>
                </a:cxn>
                <a:cxn ang="0">
                  <a:pos x="3995" y="1024"/>
                </a:cxn>
                <a:cxn ang="0">
                  <a:pos x="3870" y="1012"/>
                </a:cxn>
                <a:cxn ang="0">
                  <a:pos x="3738" y="991"/>
                </a:cxn>
                <a:cxn ang="0">
                  <a:pos x="3601" y="959"/>
                </a:cxn>
                <a:cxn ang="0">
                  <a:pos x="3456" y="914"/>
                </a:cxn>
                <a:cxn ang="0">
                  <a:pos x="3305" y="857"/>
                </a:cxn>
                <a:cxn ang="0">
                  <a:pos x="3227" y="824"/>
                </a:cxn>
                <a:cxn ang="0">
                  <a:pos x="2922" y="693"/>
                </a:cxn>
                <a:cxn ang="0">
                  <a:pos x="2637" y="581"/>
                </a:cxn>
                <a:cxn ang="0">
                  <a:pos x="2372" y="488"/>
                </a:cxn>
                <a:cxn ang="0">
                  <a:pos x="2123" y="412"/>
                </a:cxn>
                <a:cxn ang="0">
                  <a:pos x="1891" y="354"/>
                </a:cxn>
                <a:cxn ang="0">
                  <a:pos x="1675" y="313"/>
                </a:cxn>
                <a:cxn ang="0">
                  <a:pos x="1472" y="287"/>
                </a:cxn>
                <a:cxn ang="0">
                  <a:pos x="1281" y="278"/>
                </a:cxn>
                <a:cxn ang="0">
                  <a:pos x="1099" y="283"/>
                </a:cxn>
                <a:cxn ang="0">
                  <a:pos x="926" y="302"/>
                </a:cxn>
                <a:cxn ang="0">
                  <a:pos x="761" y="336"/>
                </a:cxn>
                <a:cxn ang="0">
                  <a:pos x="603" y="383"/>
                </a:cxn>
                <a:cxn ang="0">
                  <a:pos x="449" y="441"/>
                </a:cxn>
                <a:cxn ang="0">
                  <a:pos x="298" y="514"/>
                </a:cxn>
                <a:cxn ang="0">
                  <a:pos x="149" y="596"/>
                </a:cxn>
                <a:cxn ang="0">
                  <a:pos x="0" y="691"/>
                </a:cxn>
              </a:cxnLst>
              <a:rect l="0" t="0" r="r" b="b"/>
              <a:pathLst>
                <a:path w="5429" h="1025">
                  <a:moveTo>
                    <a:pt x="5429" y="0"/>
                  </a:moveTo>
                  <a:lnTo>
                    <a:pt x="5429" y="0"/>
                  </a:lnTo>
                  <a:lnTo>
                    <a:pt x="5422" y="18"/>
                  </a:lnTo>
                  <a:lnTo>
                    <a:pt x="5403" y="66"/>
                  </a:lnTo>
                  <a:lnTo>
                    <a:pt x="5389" y="100"/>
                  </a:lnTo>
                  <a:lnTo>
                    <a:pt x="5369" y="141"/>
                  </a:lnTo>
                  <a:lnTo>
                    <a:pt x="5347" y="186"/>
                  </a:lnTo>
                  <a:lnTo>
                    <a:pt x="5321" y="234"/>
                  </a:lnTo>
                  <a:lnTo>
                    <a:pt x="5292" y="287"/>
                  </a:lnTo>
                  <a:lnTo>
                    <a:pt x="5257" y="342"/>
                  </a:lnTo>
                  <a:lnTo>
                    <a:pt x="5218" y="399"/>
                  </a:lnTo>
                  <a:lnTo>
                    <a:pt x="5176" y="459"/>
                  </a:lnTo>
                  <a:lnTo>
                    <a:pt x="5129" y="518"/>
                  </a:lnTo>
                  <a:lnTo>
                    <a:pt x="5103" y="547"/>
                  </a:lnTo>
                  <a:lnTo>
                    <a:pt x="5076" y="576"/>
                  </a:lnTo>
                  <a:lnTo>
                    <a:pt x="5049" y="607"/>
                  </a:lnTo>
                  <a:lnTo>
                    <a:pt x="5021" y="636"/>
                  </a:lnTo>
                  <a:lnTo>
                    <a:pt x="4990" y="665"/>
                  </a:lnTo>
                  <a:lnTo>
                    <a:pt x="4958" y="693"/>
                  </a:lnTo>
                  <a:lnTo>
                    <a:pt x="4927" y="720"/>
                  </a:lnTo>
                  <a:lnTo>
                    <a:pt x="4893" y="748"/>
                  </a:lnTo>
                  <a:lnTo>
                    <a:pt x="4857" y="775"/>
                  </a:lnTo>
                  <a:lnTo>
                    <a:pt x="4821" y="799"/>
                  </a:lnTo>
                  <a:lnTo>
                    <a:pt x="4784" y="825"/>
                  </a:lnTo>
                  <a:lnTo>
                    <a:pt x="4745" y="848"/>
                  </a:lnTo>
                  <a:lnTo>
                    <a:pt x="4704" y="870"/>
                  </a:lnTo>
                  <a:lnTo>
                    <a:pt x="4663" y="893"/>
                  </a:lnTo>
                  <a:lnTo>
                    <a:pt x="4620" y="912"/>
                  </a:lnTo>
                  <a:lnTo>
                    <a:pt x="4577" y="932"/>
                  </a:lnTo>
                  <a:lnTo>
                    <a:pt x="4531" y="949"/>
                  </a:lnTo>
                  <a:lnTo>
                    <a:pt x="4484" y="964"/>
                  </a:lnTo>
                  <a:lnTo>
                    <a:pt x="4435" y="979"/>
                  </a:lnTo>
                  <a:lnTo>
                    <a:pt x="4385" y="991"/>
                  </a:lnTo>
                  <a:lnTo>
                    <a:pt x="4334" y="1003"/>
                  </a:lnTo>
                  <a:lnTo>
                    <a:pt x="4281" y="1011"/>
                  </a:lnTo>
                  <a:lnTo>
                    <a:pt x="4227" y="1017"/>
                  </a:lnTo>
                  <a:lnTo>
                    <a:pt x="4171" y="1022"/>
                  </a:lnTo>
                  <a:lnTo>
                    <a:pt x="4114" y="1025"/>
                  </a:lnTo>
                  <a:lnTo>
                    <a:pt x="4055" y="1025"/>
                  </a:lnTo>
                  <a:lnTo>
                    <a:pt x="3995" y="1024"/>
                  </a:lnTo>
                  <a:lnTo>
                    <a:pt x="3932" y="1021"/>
                  </a:lnTo>
                  <a:lnTo>
                    <a:pt x="3870" y="1012"/>
                  </a:lnTo>
                  <a:lnTo>
                    <a:pt x="3805" y="1004"/>
                  </a:lnTo>
                  <a:lnTo>
                    <a:pt x="3738" y="991"/>
                  </a:lnTo>
                  <a:lnTo>
                    <a:pt x="3670" y="977"/>
                  </a:lnTo>
                  <a:lnTo>
                    <a:pt x="3601" y="959"/>
                  </a:lnTo>
                  <a:lnTo>
                    <a:pt x="3528" y="938"/>
                  </a:lnTo>
                  <a:lnTo>
                    <a:pt x="3456" y="914"/>
                  </a:lnTo>
                  <a:lnTo>
                    <a:pt x="3381" y="888"/>
                  </a:lnTo>
                  <a:lnTo>
                    <a:pt x="3305" y="857"/>
                  </a:lnTo>
                  <a:lnTo>
                    <a:pt x="3227" y="824"/>
                  </a:lnTo>
                  <a:lnTo>
                    <a:pt x="3227" y="824"/>
                  </a:lnTo>
                  <a:lnTo>
                    <a:pt x="3072" y="756"/>
                  </a:lnTo>
                  <a:lnTo>
                    <a:pt x="2922" y="693"/>
                  </a:lnTo>
                  <a:lnTo>
                    <a:pt x="2777" y="635"/>
                  </a:lnTo>
                  <a:lnTo>
                    <a:pt x="2637" y="581"/>
                  </a:lnTo>
                  <a:lnTo>
                    <a:pt x="2502" y="533"/>
                  </a:lnTo>
                  <a:lnTo>
                    <a:pt x="2372" y="488"/>
                  </a:lnTo>
                  <a:lnTo>
                    <a:pt x="2245" y="447"/>
                  </a:lnTo>
                  <a:lnTo>
                    <a:pt x="2123" y="412"/>
                  </a:lnTo>
                  <a:lnTo>
                    <a:pt x="2005" y="381"/>
                  </a:lnTo>
                  <a:lnTo>
                    <a:pt x="1891" y="354"/>
                  </a:lnTo>
                  <a:lnTo>
                    <a:pt x="1782" y="331"/>
                  </a:lnTo>
                  <a:lnTo>
                    <a:pt x="1675" y="313"/>
                  </a:lnTo>
                  <a:lnTo>
                    <a:pt x="1572" y="297"/>
                  </a:lnTo>
                  <a:lnTo>
                    <a:pt x="1472" y="287"/>
                  </a:lnTo>
                  <a:lnTo>
                    <a:pt x="1375" y="279"/>
                  </a:lnTo>
                  <a:lnTo>
                    <a:pt x="1281" y="278"/>
                  </a:lnTo>
                  <a:lnTo>
                    <a:pt x="1187" y="278"/>
                  </a:lnTo>
                  <a:lnTo>
                    <a:pt x="1099" y="283"/>
                  </a:lnTo>
                  <a:lnTo>
                    <a:pt x="1011" y="291"/>
                  </a:lnTo>
                  <a:lnTo>
                    <a:pt x="926" y="302"/>
                  </a:lnTo>
                  <a:lnTo>
                    <a:pt x="843" y="317"/>
                  </a:lnTo>
                  <a:lnTo>
                    <a:pt x="761" y="336"/>
                  </a:lnTo>
                  <a:lnTo>
                    <a:pt x="682" y="357"/>
                  </a:lnTo>
                  <a:lnTo>
                    <a:pt x="603" y="383"/>
                  </a:lnTo>
                  <a:lnTo>
                    <a:pt x="525" y="410"/>
                  </a:lnTo>
                  <a:lnTo>
                    <a:pt x="449" y="441"/>
                  </a:lnTo>
                  <a:lnTo>
                    <a:pt x="372" y="476"/>
                  </a:lnTo>
                  <a:lnTo>
                    <a:pt x="298" y="514"/>
                  </a:lnTo>
                  <a:lnTo>
                    <a:pt x="224" y="554"/>
                  </a:lnTo>
                  <a:lnTo>
                    <a:pt x="149" y="596"/>
                  </a:lnTo>
                  <a:lnTo>
                    <a:pt x="75" y="643"/>
                  </a:lnTo>
                  <a:lnTo>
                    <a:pt x="0" y="691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123370" name="Freeform 42"/>
            <p:cNvSpPr>
              <a:spLocks/>
            </p:cNvSpPr>
            <p:nvPr userDrawn="1"/>
          </p:nvSpPr>
          <p:spPr bwMode="auto">
            <a:xfrm>
              <a:off x="993" y="1083"/>
              <a:ext cx="5418" cy="530"/>
            </a:xfrm>
            <a:custGeom>
              <a:avLst/>
              <a:gdLst/>
              <a:ahLst/>
              <a:cxnLst>
                <a:cxn ang="0">
                  <a:pos x="5418" y="0"/>
                </a:cxn>
                <a:cxn ang="0">
                  <a:pos x="5393" y="68"/>
                </a:cxn>
                <a:cxn ang="0">
                  <a:pos x="5361" y="142"/>
                </a:cxn>
                <a:cxn ang="0">
                  <a:pos x="5314" y="237"/>
                </a:cxn>
                <a:cxn ang="0">
                  <a:pos x="5251" y="347"/>
                </a:cxn>
                <a:cxn ang="0">
                  <a:pos x="5171" y="467"/>
                </a:cxn>
                <a:cxn ang="0">
                  <a:pos x="5100" y="557"/>
                </a:cxn>
                <a:cxn ang="0">
                  <a:pos x="5047" y="618"/>
                </a:cxn>
                <a:cxn ang="0">
                  <a:pos x="4989" y="676"/>
                </a:cxn>
                <a:cxn ang="0">
                  <a:pos x="4926" y="735"/>
                </a:cxn>
                <a:cxn ang="0">
                  <a:pos x="4858" y="789"/>
                </a:cxn>
                <a:cxn ang="0">
                  <a:pos x="4785" y="843"/>
                </a:cxn>
                <a:cxn ang="0">
                  <a:pos x="4707" y="890"/>
                </a:cxn>
                <a:cxn ang="0">
                  <a:pos x="4622" y="933"/>
                </a:cxn>
                <a:cxn ang="0">
                  <a:pos x="4533" y="972"/>
                </a:cxn>
                <a:cxn ang="0">
                  <a:pos x="4437" y="1004"/>
                </a:cxn>
                <a:cxn ang="0">
                  <a:pos x="4338" y="1030"/>
                </a:cxn>
                <a:cxn ang="0">
                  <a:pos x="4231" y="1048"/>
                </a:cxn>
                <a:cxn ang="0">
                  <a:pos x="4118" y="1058"/>
                </a:cxn>
                <a:cxn ang="0">
                  <a:pos x="3999" y="1059"/>
                </a:cxn>
                <a:cxn ang="0">
                  <a:pos x="3874" y="1049"/>
                </a:cxn>
                <a:cxn ang="0">
                  <a:pos x="3742" y="1032"/>
                </a:cxn>
                <a:cxn ang="0">
                  <a:pos x="3603" y="1001"/>
                </a:cxn>
                <a:cxn ang="0">
                  <a:pos x="3459" y="959"/>
                </a:cxn>
                <a:cxn ang="0">
                  <a:pos x="3306" y="906"/>
                </a:cxn>
                <a:cxn ang="0">
                  <a:pos x="3228" y="873"/>
                </a:cxn>
                <a:cxn ang="0">
                  <a:pos x="2920" y="748"/>
                </a:cxn>
                <a:cxn ang="0">
                  <a:pos x="2634" y="641"/>
                </a:cxn>
                <a:cxn ang="0">
                  <a:pos x="2367" y="552"/>
                </a:cxn>
                <a:cxn ang="0">
                  <a:pos x="2119" y="483"/>
                </a:cxn>
                <a:cxn ang="0">
                  <a:pos x="1886" y="428"/>
                </a:cxn>
                <a:cxn ang="0">
                  <a:pos x="1669" y="391"/>
                </a:cxn>
                <a:cxn ang="0">
                  <a:pos x="1465" y="370"/>
                </a:cxn>
                <a:cxn ang="0">
                  <a:pos x="1273" y="363"/>
                </a:cxn>
                <a:cxn ang="0">
                  <a:pos x="1091" y="371"/>
                </a:cxn>
                <a:cxn ang="0">
                  <a:pos x="919" y="396"/>
                </a:cxn>
                <a:cxn ang="0">
                  <a:pos x="755" y="433"/>
                </a:cxn>
                <a:cxn ang="0">
                  <a:pos x="597" y="483"/>
                </a:cxn>
                <a:cxn ang="0">
                  <a:pos x="444" y="546"/>
                </a:cxn>
                <a:cxn ang="0">
                  <a:pos x="294" y="620"/>
                </a:cxn>
                <a:cxn ang="0">
                  <a:pos x="147" y="707"/>
                </a:cxn>
                <a:cxn ang="0">
                  <a:pos x="0" y="806"/>
                </a:cxn>
              </a:cxnLst>
              <a:rect l="0" t="0" r="r" b="b"/>
              <a:pathLst>
                <a:path w="5418" h="1059">
                  <a:moveTo>
                    <a:pt x="5418" y="0"/>
                  </a:moveTo>
                  <a:lnTo>
                    <a:pt x="5418" y="0"/>
                  </a:lnTo>
                  <a:lnTo>
                    <a:pt x="5411" y="18"/>
                  </a:lnTo>
                  <a:lnTo>
                    <a:pt x="5393" y="68"/>
                  </a:lnTo>
                  <a:lnTo>
                    <a:pt x="5377" y="102"/>
                  </a:lnTo>
                  <a:lnTo>
                    <a:pt x="5361" y="142"/>
                  </a:lnTo>
                  <a:lnTo>
                    <a:pt x="5339" y="189"/>
                  </a:lnTo>
                  <a:lnTo>
                    <a:pt x="5314" y="237"/>
                  </a:lnTo>
                  <a:lnTo>
                    <a:pt x="5284" y="292"/>
                  </a:lnTo>
                  <a:lnTo>
                    <a:pt x="5251" y="347"/>
                  </a:lnTo>
                  <a:lnTo>
                    <a:pt x="5214" y="407"/>
                  </a:lnTo>
                  <a:lnTo>
                    <a:pt x="5171" y="467"/>
                  </a:lnTo>
                  <a:lnTo>
                    <a:pt x="5125" y="526"/>
                  </a:lnTo>
                  <a:lnTo>
                    <a:pt x="5100" y="557"/>
                  </a:lnTo>
                  <a:lnTo>
                    <a:pt x="5073" y="588"/>
                  </a:lnTo>
                  <a:lnTo>
                    <a:pt x="5047" y="618"/>
                  </a:lnTo>
                  <a:lnTo>
                    <a:pt x="5018" y="647"/>
                  </a:lnTo>
                  <a:lnTo>
                    <a:pt x="4989" y="676"/>
                  </a:lnTo>
                  <a:lnTo>
                    <a:pt x="4958" y="706"/>
                  </a:lnTo>
                  <a:lnTo>
                    <a:pt x="4926" y="735"/>
                  </a:lnTo>
                  <a:lnTo>
                    <a:pt x="4893" y="762"/>
                  </a:lnTo>
                  <a:lnTo>
                    <a:pt x="4858" y="789"/>
                  </a:lnTo>
                  <a:lnTo>
                    <a:pt x="4822" y="817"/>
                  </a:lnTo>
                  <a:lnTo>
                    <a:pt x="4785" y="843"/>
                  </a:lnTo>
                  <a:lnTo>
                    <a:pt x="4746" y="867"/>
                  </a:lnTo>
                  <a:lnTo>
                    <a:pt x="4707" y="890"/>
                  </a:lnTo>
                  <a:lnTo>
                    <a:pt x="4665" y="912"/>
                  </a:lnTo>
                  <a:lnTo>
                    <a:pt x="4622" y="933"/>
                  </a:lnTo>
                  <a:lnTo>
                    <a:pt x="4579" y="954"/>
                  </a:lnTo>
                  <a:lnTo>
                    <a:pt x="4533" y="972"/>
                  </a:lnTo>
                  <a:lnTo>
                    <a:pt x="4486" y="990"/>
                  </a:lnTo>
                  <a:lnTo>
                    <a:pt x="4437" y="1004"/>
                  </a:lnTo>
                  <a:lnTo>
                    <a:pt x="4389" y="1019"/>
                  </a:lnTo>
                  <a:lnTo>
                    <a:pt x="4338" y="1030"/>
                  </a:lnTo>
                  <a:lnTo>
                    <a:pt x="4285" y="1040"/>
                  </a:lnTo>
                  <a:lnTo>
                    <a:pt x="4231" y="1048"/>
                  </a:lnTo>
                  <a:lnTo>
                    <a:pt x="4175" y="1054"/>
                  </a:lnTo>
                  <a:lnTo>
                    <a:pt x="4118" y="1058"/>
                  </a:lnTo>
                  <a:lnTo>
                    <a:pt x="4058" y="1059"/>
                  </a:lnTo>
                  <a:lnTo>
                    <a:pt x="3999" y="1059"/>
                  </a:lnTo>
                  <a:lnTo>
                    <a:pt x="3936" y="1056"/>
                  </a:lnTo>
                  <a:lnTo>
                    <a:pt x="3874" y="1049"/>
                  </a:lnTo>
                  <a:lnTo>
                    <a:pt x="3809" y="1041"/>
                  </a:lnTo>
                  <a:lnTo>
                    <a:pt x="3742" y="1032"/>
                  </a:lnTo>
                  <a:lnTo>
                    <a:pt x="3672" y="1017"/>
                  </a:lnTo>
                  <a:lnTo>
                    <a:pt x="3603" y="1001"/>
                  </a:lnTo>
                  <a:lnTo>
                    <a:pt x="3531" y="982"/>
                  </a:lnTo>
                  <a:lnTo>
                    <a:pt x="3459" y="959"/>
                  </a:lnTo>
                  <a:lnTo>
                    <a:pt x="3382" y="933"/>
                  </a:lnTo>
                  <a:lnTo>
                    <a:pt x="3306" y="906"/>
                  </a:lnTo>
                  <a:lnTo>
                    <a:pt x="3228" y="873"/>
                  </a:lnTo>
                  <a:lnTo>
                    <a:pt x="3228" y="873"/>
                  </a:lnTo>
                  <a:lnTo>
                    <a:pt x="3071" y="809"/>
                  </a:lnTo>
                  <a:lnTo>
                    <a:pt x="2920" y="748"/>
                  </a:lnTo>
                  <a:lnTo>
                    <a:pt x="2776" y="693"/>
                  </a:lnTo>
                  <a:lnTo>
                    <a:pt x="2634" y="641"/>
                  </a:lnTo>
                  <a:lnTo>
                    <a:pt x="2499" y="596"/>
                  </a:lnTo>
                  <a:lnTo>
                    <a:pt x="2367" y="552"/>
                  </a:lnTo>
                  <a:lnTo>
                    <a:pt x="2241" y="515"/>
                  </a:lnTo>
                  <a:lnTo>
                    <a:pt x="2119" y="483"/>
                  </a:lnTo>
                  <a:lnTo>
                    <a:pt x="2001" y="454"/>
                  </a:lnTo>
                  <a:lnTo>
                    <a:pt x="1886" y="428"/>
                  </a:lnTo>
                  <a:lnTo>
                    <a:pt x="1776" y="407"/>
                  </a:lnTo>
                  <a:lnTo>
                    <a:pt x="1669" y="391"/>
                  </a:lnTo>
                  <a:lnTo>
                    <a:pt x="1565" y="378"/>
                  </a:lnTo>
                  <a:lnTo>
                    <a:pt x="1465" y="370"/>
                  </a:lnTo>
                  <a:lnTo>
                    <a:pt x="1368" y="365"/>
                  </a:lnTo>
                  <a:lnTo>
                    <a:pt x="1273" y="363"/>
                  </a:lnTo>
                  <a:lnTo>
                    <a:pt x="1182" y="366"/>
                  </a:lnTo>
                  <a:lnTo>
                    <a:pt x="1091" y="371"/>
                  </a:lnTo>
                  <a:lnTo>
                    <a:pt x="1005" y="381"/>
                  </a:lnTo>
                  <a:lnTo>
                    <a:pt x="919" y="396"/>
                  </a:lnTo>
                  <a:lnTo>
                    <a:pt x="837" y="412"/>
                  </a:lnTo>
                  <a:lnTo>
                    <a:pt x="755" y="433"/>
                  </a:lnTo>
                  <a:lnTo>
                    <a:pt x="676" y="455"/>
                  </a:lnTo>
                  <a:lnTo>
                    <a:pt x="597" y="483"/>
                  </a:lnTo>
                  <a:lnTo>
                    <a:pt x="521" y="512"/>
                  </a:lnTo>
                  <a:lnTo>
                    <a:pt x="444" y="546"/>
                  </a:lnTo>
                  <a:lnTo>
                    <a:pt x="369" y="581"/>
                  </a:lnTo>
                  <a:lnTo>
                    <a:pt x="294" y="620"/>
                  </a:lnTo>
                  <a:lnTo>
                    <a:pt x="221" y="662"/>
                  </a:lnTo>
                  <a:lnTo>
                    <a:pt x="147" y="707"/>
                  </a:lnTo>
                  <a:lnTo>
                    <a:pt x="74" y="754"/>
                  </a:lnTo>
                  <a:lnTo>
                    <a:pt x="0" y="80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123371" name="Freeform 43"/>
            <p:cNvSpPr>
              <a:spLocks/>
            </p:cNvSpPr>
            <p:nvPr userDrawn="1"/>
          </p:nvSpPr>
          <p:spPr bwMode="auto">
            <a:xfrm>
              <a:off x="1029" y="1055"/>
              <a:ext cx="5404" cy="545"/>
            </a:xfrm>
            <a:custGeom>
              <a:avLst/>
              <a:gdLst/>
              <a:ahLst/>
              <a:cxnLst>
                <a:cxn ang="0">
                  <a:pos x="5404" y="0"/>
                </a:cxn>
                <a:cxn ang="0">
                  <a:pos x="5380" y="68"/>
                </a:cxn>
                <a:cxn ang="0">
                  <a:pos x="5350" y="144"/>
                </a:cxn>
                <a:cxn ang="0">
                  <a:pos x="5304" y="241"/>
                </a:cxn>
                <a:cxn ang="0">
                  <a:pos x="5243" y="352"/>
                </a:cxn>
                <a:cxn ang="0">
                  <a:pos x="5165" y="473"/>
                </a:cxn>
                <a:cxn ang="0">
                  <a:pos x="5096" y="566"/>
                </a:cxn>
                <a:cxn ang="0">
                  <a:pos x="5043" y="627"/>
                </a:cxn>
                <a:cxn ang="0">
                  <a:pos x="4986" y="688"/>
                </a:cxn>
                <a:cxn ang="0">
                  <a:pos x="4924" y="748"/>
                </a:cxn>
                <a:cxn ang="0">
                  <a:pos x="4857" y="805"/>
                </a:cxn>
                <a:cxn ang="0">
                  <a:pos x="4785" y="858"/>
                </a:cxn>
                <a:cxn ang="0">
                  <a:pos x="4707" y="908"/>
                </a:cxn>
                <a:cxn ang="0">
                  <a:pos x="4624" y="955"/>
                </a:cxn>
                <a:cxn ang="0">
                  <a:pos x="4535" y="995"/>
                </a:cxn>
                <a:cxn ang="0">
                  <a:pos x="4440" y="1029"/>
                </a:cxn>
                <a:cxn ang="0">
                  <a:pos x="4340" y="1056"/>
                </a:cxn>
                <a:cxn ang="0">
                  <a:pos x="4233" y="1076"/>
                </a:cxn>
                <a:cxn ang="0">
                  <a:pos x="4121" y="1089"/>
                </a:cxn>
                <a:cxn ang="0">
                  <a:pos x="4002" y="1092"/>
                </a:cxn>
                <a:cxn ang="0">
                  <a:pos x="3877" y="1085"/>
                </a:cxn>
                <a:cxn ang="0">
                  <a:pos x="3745" y="1069"/>
                </a:cxn>
                <a:cxn ang="0">
                  <a:pos x="3606" y="1042"/>
                </a:cxn>
                <a:cxn ang="0">
                  <a:pos x="3460" y="1003"/>
                </a:cxn>
                <a:cxn ang="0">
                  <a:pos x="3307" y="951"/>
                </a:cxn>
                <a:cxn ang="0">
                  <a:pos x="3228" y="921"/>
                </a:cxn>
                <a:cxn ang="0">
                  <a:pos x="2919" y="801"/>
                </a:cxn>
                <a:cxn ang="0">
                  <a:pos x="2631" y="701"/>
                </a:cxn>
                <a:cxn ang="0">
                  <a:pos x="2363" y="617"/>
                </a:cxn>
                <a:cxn ang="0">
                  <a:pos x="2113" y="551"/>
                </a:cxn>
                <a:cxn ang="0">
                  <a:pos x="1880" y="501"/>
                </a:cxn>
                <a:cxn ang="0">
                  <a:pos x="1662" y="469"/>
                </a:cxn>
                <a:cxn ang="0">
                  <a:pos x="1458" y="451"/>
                </a:cxn>
                <a:cxn ang="0">
                  <a:pos x="1266" y="448"/>
                </a:cxn>
                <a:cxn ang="0">
                  <a:pos x="1085" y="461"/>
                </a:cxn>
                <a:cxn ang="0">
                  <a:pos x="914" y="488"/>
                </a:cxn>
                <a:cxn ang="0">
                  <a:pos x="750" y="528"/>
                </a:cxn>
                <a:cxn ang="0">
                  <a:pos x="593" y="582"/>
                </a:cxn>
                <a:cxn ang="0">
                  <a:pos x="440" y="648"/>
                </a:cxn>
                <a:cxn ang="0">
                  <a:pos x="292" y="727"/>
                </a:cxn>
                <a:cxn ang="0">
                  <a:pos x="146" y="817"/>
                </a:cxn>
                <a:cxn ang="0">
                  <a:pos x="0" y="918"/>
                </a:cxn>
              </a:cxnLst>
              <a:rect l="0" t="0" r="r" b="b"/>
              <a:pathLst>
                <a:path w="5404" h="1092">
                  <a:moveTo>
                    <a:pt x="5404" y="0"/>
                  </a:moveTo>
                  <a:lnTo>
                    <a:pt x="5404" y="0"/>
                  </a:lnTo>
                  <a:lnTo>
                    <a:pt x="5398" y="18"/>
                  </a:lnTo>
                  <a:lnTo>
                    <a:pt x="5380" y="68"/>
                  </a:lnTo>
                  <a:lnTo>
                    <a:pt x="5366" y="104"/>
                  </a:lnTo>
                  <a:lnTo>
                    <a:pt x="5350" y="144"/>
                  </a:lnTo>
                  <a:lnTo>
                    <a:pt x="5329" y="191"/>
                  </a:lnTo>
                  <a:lnTo>
                    <a:pt x="5304" y="241"/>
                  </a:lnTo>
                  <a:lnTo>
                    <a:pt x="5275" y="294"/>
                  </a:lnTo>
                  <a:lnTo>
                    <a:pt x="5243" y="352"/>
                  </a:lnTo>
                  <a:lnTo>
                    <a:pt x="5207" y="412"/>
                  </a:lnTo>
                  <a:lnTo>
                    <a:pt x="5165" y="473"/>
                  </a:lnTo>
                  <a:lnTo>
                    <a:pt x="5119" y="535"/>
                  </a:lnTo>
                  <a:lnTo>
                    <a:pt x="5096" y="566"/>
                  </a:lnTo>
                  <a:lnTo>
                    <a:pt x="5069" y="596"/>
                  </a:lnTo>
                  <a:lnTo>
                    <a:pt x="5043" y="627"/>
                  </a:lnTo>
                  <a:lnTo>
                    <a:pt x="5015" y="658"/>
                  </a:lnTo>
                  <a:lnTo>
                    <a:pt x="4986" y="688"/>
                  </a:lnTo>
                  <a:lnTo>
                    <a:pt x="4955" y="719"/>
                  </a:lnTo>
                  <a:lnTo>
                    <a:pt x="4924" y="748"/>
                  </a:lnTo>
                  <a:lnTo>
                    <a:pt x="4892" y="777"/>
                  </a:lnTo>
                  <a:lnTo>
                    <a:pt x="4857" y="805"/>
                  </a:lnTo>
                  <a:lnTo>
                    <a:pt x="4821" y="832"/>
                  </a:lnTo>
                  <a:lnTo>
                    <a:pt x="4785" y="858"/>
                  </a:lnTo>
                  <a:lnTo>
                    <a:pt x="4746" y="884"/>
                  </a:lnTo>
                  <a:lnTo>
                    <a:pt x="4707" y="908"/>
                  </a:lnTo>
                  <a:lnTo>
                    <a:pt x="4667" y="932"/>
                  </a:lnTo>
                  <a:lnTo>
                    <a:pt x="4624" y="955"/>
                  </a:lnTo>
                  <a:lnTo>
                    <a:pt x="4581" y="974"/>
                  </a:lnTo>
                  <a:lnTo>
                    <a:pt x="4535" y="995"/>
                  </a:lnTo>
                  <a:lnTo>
                    <a:pt x="4489" y="1013"/>
                  </a:lnTo>
                  <a:lnTo>
                    <a:pt x="4440" y="1029"/>
                  </a:lnTo>
                  <a:lnTo>
                    <a:pt x="4390" y="1043"/>
                  </a:lnTo>
                  <a:lnTo>
                    <a:pt x="4340" y="1056"/>
                  </a:lnTo>
                  <a:lnTo>
                    <a:pt x="4288" y="1068"/>
                  </a:lnTo>
                  <a:lnTo>
                    <a:pt x="4233" y="1076"/>
                  </a:lnTo>
                  <a:lnTo>
                    <a:pt x="4178" y="1084"/>
                  </a:lnTo>
                  <a:lnTo>
                    <a:pt x="4121" y="1089"/>
                  </a:lnTo>
                  <a:lnTo>
                    <a:pt x="4063" y="1092"/>
                  </a:lnTo>
                  <a:lnTo>
                    <a:pt x="4002" y="1092"/>
                  </a:lnTo>
                  <a:lnTo>
                    <a:pt x="3941" y="1090"/>
                  </a:lnTo>
                  <a:lnTo>
                    <a:pt x="3877" y="1085"/>
                  </a:lnTo>
                  <a:lnTo>
                    <a:pt x="3811" y="1079"/>
                  </a:lnTo>
                  <a:lnTo>
                    <a:pt x="3745" y="1069"/>
                  </a:lnTo>
                  <a:lnTo>
                    <a:pt x="3675" y="1058"/>
                  </a:lnTo>
                  <a:lnTo>
                    <a:pt x="3606" y="1042"/>
                  </a:lnTo>
                  <a:lnTo>
                    <a:pt x="3534" y="1024"/>
                  </a:lnTo>
                  <a:lnTo>
                    <a:pt x="3460" y="1003"/>
                  </a:lnTo>
                  <a:lnTo>
                    <a:pt x="3384" y="979"/>
                  </a:lnTo>
                  <a:lnTo>
                    <a:pt x="3307" y="951"/>
                  </a:lnTo>
                  <a:lnTo>
                    <a:pt x="3228" y="921"/>
                  </a:lnTo>
                  <a:lnTo>
                    <a:pt x="3228" y="921"/>
                  </a:lnTo>
                  <a:lnTo>
                    <a:pt x="3071" y="859"/>
                  </a:lnTo>
                  <a:lnTo>
                    <a:pt x="2919" y="801"/>
                  </a:lnTo>
                  <a:lnTo>
                    <a:pt x="2773" y="750"/>
                  </a:lnTo>
                  <a:lnTo>
                    <a:pt x="2631" y="701"/>
                  </a:lnTo>
                  <a:lnTo>
                    <a:pt x="2495" y="656"/>
                  </a:lnTo>
                  <a:lnTo>
                    <a:pt x="2363" y="617"/>
                  </a:lnTo>
                  <a:lnTo>
                    <a:pt x="2237" y="582"/>
                  </a:lnTo>
                  <a:lnTo>
                    <a:pt x="2113" y="551"/>
                  </a:lnTo>
                  <a:lnTo>
                    <a:pt x="1995" y="524"/>
                  </a:lnTo>
                  <a:lnTo>
                    <a:pt x="1880" y="501"/>
                  </a:lnTo>
                  <a:lnTo>
                    <a:pt x="1769" y="483"/>
                  </a:lnTo>
                  <a:lnTo>
                    <a:pt x="1662" y="469"/>
                  </a:lnTo>
                  <a:lnTo>
                    <a:pt x="1558" y="457"/>
                  </a:lnTo>
                  <a:lnTo>
                    <a:pt x="1458" y="451"/>
                  </a:lnTo>
                  <a:lnTo>
                    <a:pt x="1361" y="448"/>
                  </a:lnTo>
                  <a:lnTo>
                    <a:pt x="1266" y="448"/>
                  </a:lnTo>
                  <a:lnTo>
                    <a:pt x="1175" y="453"/>
                  </a:lnTo>
                  <a:lnTo>
                    <a:pt x="1085" y="461"/>
                  </a:lnTo>
                  <a:lnTo>
                    <a:pt x="998" y="472"/>
                  </a:lnTo>
                  <a:lnTo>
                    <a:pt x="914" y="488"/>
                  </a:lnTo>
                  <a:lnTo>
                    <a:pt x="830" y="506"/>
                  </a:lnTo>
                  <a:lnTo>
                    <a:pt x="750" y="528"/>
                  </a:lnTo>
                  <a:lnTo>
                    <a:pt x="671" y="553"/>
                  </a:lnTo>
                  <a:lnTo>
                    <a:pt x="593" y="582"/>
                  </a:lnTo>
                  <a:lnTo>
                    <a:pt x="517" y="614"/>
                  </a:lnTo>
                  <a:lnTo>
                    <a:pt x="440" y="648"/>
                  </a:lnTo>
                  <a:lnTo>
                    <a:pt x="365" y="687"/>
                  </a:lnTo>
                  <a:lnTo>
                    <a:pt x="292" y="727"/>
                  </a:lnTo>
                  <a:lnTo>
                    <a:pt x="218" y="771"/>
                  </a:lnTo>
                  <a:lnTo>
                    <a:pt x="146" y="817"/>
                  </a:lnTo>
                  <a:lnTo>
                    <a:pt x="72" y="866"/>
                  </a:lnTo>
                  <a:lnTo>
                    <a:pt x="0" y="91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123372" name="Freeform 44"/>
            <p:cNvSpPr>
              <a:spLocks/>
            </p:cNvSpPr>
            <p:nvPr userDrawn="1"/>
          </p:nvSpPr>
          <p:spPr bwMode="auto">
            <a:xfrm>
              <a:off x="1067" y="1026"/>
              <a:ext cx="5390" cy="562"/>
            </a:xfrm>
            <a:custGeom>
              <a:avLst/>
              <a:gdLst/>
              <a:ahLst/>
              <a:cxnLst>
                <a:cxn ang="0">
                  <a:pos x="5390" y="0"/>
                </a:cxn>
                <a:cxn ang="0">
                  <a:pos x="5366" y="70"/>
                </a:cxn>
                <a:cxn ang="0">
                  <a:pos x="5337" y="147"/>
                </a:cxn>
                <a:cxn ang="0">
                  <a:pos x="5292" y="244"/>
                </a:cxn>
                <a:cxn ang="0">
                  <a:pos x="5233" y="357"/>
                </a:cxn>
                <a:cxn ang="0">
                  <a:pos x="5158" y="480"/>
                </a:cxn>
                <a:cxn ang="0">
                  <a:pos x="5088" y="575"/>
                </a:cxn>
                <a:cxn ang="0">
                  <a:pos x="5037" y="638"/>
                </a:cxn>
                <a:cxn ang="0">
                  <a:pos x="4981" y="701"/>
                </a:cxn>
                <a:cxn ang="0">
                  <a:pos x="4920" y="762"/>
                </a:cxn>
                <a:cxn ang="0">
                  <a:pos x="4854" y="821"/>
                </a:cxn>
                <a:cxn ang="0">
                  <a:pos x="4783" y="875"/>
                </a:cxn>
                <a:cxn ang="0">
                  <a:pos x="4705" y="927"/>
                </a:cxn>
                <a:cxn ang="0">
                  <a:pos x="4623" y="976"/>
                </a:cxn>
                <a:cxn ang="0">
                  <a:pos x="4534" y="1018"/>
                </a:cxn>
                <a:cxn ang="0">
                  <a:pos x="4441" y="1053"/>
                </a:cxn>
                <a:cxn ang="0">
                  <a:pos x="4341" y="1084"/>
                </a:cxn>
                <a:cxn ang="0">
                  <a:pos x="4234" y="1106"/>
                </a:cxn>
                <a:cxn ang="0">
                  <a:pos x="4122" y="1121"/>
                </a:cxn>
                <a:cxn ang="0">
                  <a:pos x="4004" y="1126"/>
                </a:cxn>
                <a:cxn ang="0">
                  <a:pos x="3878" y="1122"/>
                </a:cxn>
                <a:cxn ang="0">
                  <a:pos x="3746" y="1110"/>
                </a:cxn>
                <a:cxn ang="0">
                  <a:pos x="3607" y="1084"/>
                </a:cxn>
                <a:cxn ang="0">
                  <a:pos x="3460" y="1048"/>
                </a:cxn>
                <a:cxn ang="0">
                  <a:pos x="3307" y="1000"/>
                </a:cxn>
                <a:cxn ang="0">
                  <a:pos x="3228" y="971"/>
                </a:cxn>
                <a:cxn ang="0">
                  <a:pos x="2917" y="856"/>
                </a:cxn>
                <a:cxn ang="0">
                  <a:pos x="2628" y="761"/>
                </a:cxn>
                <a:cxn ang="0">
                  <a:pos x="2359" y="682"/>
                </a:cxn>
                <a:cxn ang="0">
                  <a:pos x="2107" y="620"/>
                </a:cxn>
                <a:cxn ang="0">
                  <a:pos x="1873" y="575"/>
                </a:cxn>
                <a:cxn ang="0">
                  <a:pos x="1655" y="548"/>
                </a:cxn>
                <a:cxn ang="0">
                  <a:pos x="1451" y="533"/>
                </a:cxn>
                <a:cxn ang="0">
                  <a:pos x="1259" y="535"/>
                </a:cxn>
                <a:cxn ang="0">
                  <a:pos x="1077" y="551"/>
                </a:cxn>
                <a:cxn ang="0">
                  <a:pos x="906" y="582"/>
                </a:cxn>
                <a:cxn ang="0">
                  <a:pos x="744" y="625"/>
                </a:cxn>
                <a:cxn ang="0">
                  <a:pos x="587" y="683"/>
                </a:cxn>
                <a:cxn ang="0">
                  <a:pos x="436" y="753"/>
                </a:cxn>
                <a:cxn ang="0">
                  <a:pos x="288" y="835"/>
                </a:cxn>
                <a:cxn ang="0">
                  <a:pos x="144" y="929"/>
                </a:cxn>
                <a:cxn ang="0">
                  <a:pos x="0" y="1034"/>
                </a:cxn>
              </a:cxnLst>
              <a:rect l="0" t="0" r="r" b="b"/>
              <a:pathLst>
                <a:path w="5390" h="1126">
                  <a:moveTo>
                    <a:pt x="5390" y="0"/>
                  </a:moveTo>
                  <a:lnTo>
                    <a:pt x="5390" y="0"/>
                  </a:lnTo>
                  <a:lnTo>
                    <a:pt x="5384" y="18"/>
                  </a:lnTo>
                  <a:lnTo>
                    <a:pt x="5366" y="70"/>
                  </a:lnTo>
                  <a:lnTo>
                    <a:pt x="5353" y="105"/>
                  </a:lnTo>
                  <a:lnTo>
                    <a:pt x="5337" y="147"/>
                  </a:lnTo>
                  <a:lnTo>
                    <a:pt x="5316" y="192"/>
                  </a:lnTo>
                  <a:lnTo>
                    <a:pt x="5292" y="244"/>
                  </a:lnTo>
                  <a:lnTo>
                    <a:pt x="5265" y="299"/>
                  </a:lnTo>
                  <a:lnTo>
                    <a:pt x="5233" y="357"/>
                  </a:lnTo>
                  <a:lnTo>
                    <a:pt x="5198" y="418"/>
                  </a:lnTo>
                  <a:lnTo>
                    <a:pt x="5158" y="480"/>
                  </a:lnTo>
                  <a:lnTo>
                    <a:pt x="5113" y="544"/>
                  </a:lnTo>
                  <a:lnTo>
                    <a:pt x="5088" y="575"/>
                  </a:lnTo>
                  <a:lnTo>
                    <a:pt x="5063" y="607"/>
                  </a:lnTo>
                  <a:lnTo>
                    <a:pt x="5037" y="638"/>
                  </a:lnTo>
                  <a:lnTo>
                    <a:pt x="5011" y="670"/>
                  </a:lnTo>
                  <a:lnTo>
                    <a:pt x="4981" y="701"/>
                  </a:lnTo>
                  <a:lnTo>
                    <a:pt x="4951" y="732"/>
                  </a:lnTo>
                  <a:lnTo>
                    <a:pt x="4920" y="762"/>
                  </a:lnTo>
                  <a:lnTo>
                    <a:pt x="4888" y="791"/>
                  </a:lnTo>
                  <a:lnTo>
                    <a:pt x="4854" y="821"/>
                  </a:lnTo>
                  <a:lnTo>
                    <a:pt x="4819" y="848"/>
                  </a:lnTo>
                  <a:lnTo>
                    <a:pt x="4783" y="875"/>
                  </a:lnTo>
                  <a:lnTo>
                    <a:pt x="4745" y="903"/>
                  </a:lnTo>
                  <a:lnTo>
                    <a:pt x="4705" y="927"/>
                  </a:lnTo>
                  <a:lnTo>
                    <a:pt x="4665" y="951"/>
                  </a:lnTo>
                  <a:lnTo>
                    <a:pt x="4623" y="976"/>
                  </a:lnTo>
                  <a:lnTo>
                    <a:pt x="4580" y="997"/>
                  </a:lnTo>
                  <a:lnTo>
                    <a:pt x="4534" y="1018"/>
                  </a:lnTo>
                  <a:lnTo>
                    <a:pt x="4488" y="1037"/>
                  </a:lnTo>
                  <a:lnTo>
                    <a:pt x="4441" y="1053"/>
                  </a:lnTo>
                  <a:lnTo>
                    <a:pt x="4391" y="1069"/>
                  </a:lnTo>
                  <a:lnTo>
                    <a:pt x="4341" y="1084"/>
                  </a:lnTo>
                  <a:lnTo>
                    <a:pt x="4289" y="1095"/>
                  </a:lnTo>
                  <a:lnTo>
                    <a:pt x="4234" y="1106"/>
                  </a:lnTo>
                  <a:lnTo>
                    <a:pt x="4179" y="1114"/>
                  </a:lnTo>
                  <a:lnTo>
                    <a:pt x="4122" y="1121"/>
                  </a:lnTo>
                  <a:lnTo>
                    <a:pt x="4064" y="1124"/>
                  </a:lnTo>
                  <a:lnTo>
                    <a:pt x="4004" y="1126"/>
                  </a:lnTo>
                  <a:lnTo>
                    <a:pt x="3941" y="1126"/>
                  </a:lnTo>
                  <a:lnTo>
                    <a:pt x="3878" y="1122"/>
                  </a:lnTo>
                  <a:lnTo>
                    <a:pt x="3812" y="1118"/>
                  </a:lnTo>
                  <a:lnTo>
                    <a:pt x="3746" y="1110"/>
                  </a:lnTo>
                  <a:lnTo>
                    <a:pt x="3676" y="1098"/>
                  </a:lnTo>
                  <a:lnTo>
                    <a:pt x="3607" y="1084"/>
                  </a:lnTo>
                  <a:lnTo>
                    <a:pt x="3535" y="1068"/>
                  </a:lnTo>
                  <a:lnTo>
                    <a:pt x="3460" y="1048"/>
                  </a:lnTo>
                  <a:lnTo>
                    <a:pt x="3385" y="1026"/>
                  </a:lnTo>
                  <a:lnTo>
                    <a:pt x="3307" y="1000"/>
                  </a:lnTo>
                  <a:lnTo>
                    <a:pt x="3228" y="971"/>
                  </a:lnTo>
                  <a:lnTo>
                    <a:pt x="3228" y="971"/>
                  </a:lnTo>
                  <a:lnTo>
                    <a:pt x="3069" y="911"/>
                  </a:lnTo>
                  <a:lnTo>
                    <a:pt x="2917" y="856"/>
                  </a:lnTo>
                  <a:lnTo>
                    <a:pt x="2770" y="806"/>
                  </a:lnTo>
                  <a:lnTo>
                    <a:pt x="2628" y="761"/>
                  </a:lnTo>
                  <a:lnTo>
                    <a:pt x="2491" y="719"/>
                  </a:lnTo>
                  <a:lnTo>
                    <a:pt x="2359" y="682"/>
                  </a:lnTo>
                  <a:lnTo>
                    <a:pt x="2231" y="649"/>
                  </a:lnTo>
                  <a:lnTo>
                    <a:pt x="2107" y="620"/>
                  </a:lnTo>
                  <a:lnTo>
                    <a:pt x="1988" y="596"/>
                  </a:lnTo>
                  <a:lnTo>
                    <a:pt x="1873" y="575"/>
                  </a:lnTo>
                  <a:lnTo>
                    <a:pt x="1762" y="559"/>
                  </a:lnTo>
                  <a:lnTo>
                    <a:pt x="1655" y="548"/>
                  </a:lnTo>
                  <a:lnTo>
                    <a:pt x="1551" y="538"/>
                  </a:lnTo>
                  <a:lnTo>
                    <a:pt x="1451" y="533"/>
                  </a:lnTo>
                  <a:lnTo>
                    <a:pt x="1353" y="533"/>
                  </a:lnTo>
                  <a:lnTo>
                    <a:pt x="1259" y="535"/>
                  </a:lnTo>
                  <a:lnTo>
                    <a:pt x="1166" y="541"/>
                  </a:lnTo>
                  <a:lnTo>
                    <a:pt x="1077" y="551"/>
                  </a:lnTo>
                  <a:lnTo>
                    <a:pt x="991" y="565"/>
                  </a:lnTo>
                  <a:lnTo>
                    <a:pt x="906" y="582"/>
                  </a:lnTo>
                  <a:lnTo>
                    <a:pt x="824" y="603"/>
                  </a:lnTo>
                  <a:lnTo>
                    <a:pt x="744" y="625"/>
                  </a:lnTo>
                  <a:lnTo>
                    <a:pt x="665" y="653"/>
                  </a:lnTo>
                  <a:lnTo>
                    <a:pt x="587" y="683"/>
                  </a:lnTo>
                  <a:lnTo>
                    <a:pt x="511" y="716"/>
                  </a:lnTo>
                  <a:lnTo>
                    <a:pt x="436" y="753"/>
                  </a:lnTo>
                  <a:lnTo>
                    <a:pt x="362" y="791"/>
                  </a:lnTo>
                  <a:lnTo>
                    <a:pt x="288" y="835"/>
                  </a:lnTo>
                  <a:lnTo>
                    <a:pt x="216" y="880"/>
                  </a:lnTo>
                  <a:lnTo>
                    <a:pt x="144" y="929"/>
                  </a:lnTo>
                  <a:lnTo>
                    <a:pt x="72" y="979"/>
                  </a:lnTo>
                  <a:lnTo>
                    <a:pt x="0" y="103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123373" name="Freeform 45"/>
            <p:cNvSpPr>
              <a:spLocks/>
            </p:cNvSpPr>
            <p:nvPr userDrawn="1"/>
          </p:nvSpPr>
          <p:spPr bwMode="auto">
            <a:xfrm>
              <a:off x="1106" y="997"/>
              <a:ext cx="5373" cy="580"/>
            </a:xfrm>
            <a:custGeom>
              <a:avLst/>
              <a:gdLst/>
              <a:ahLst/>
              <a:cxnLst>
                <a:cxn ang="0">
                  <a:pos x="5373" y="0"/>
                </a:cxn>
                <a:cxn ang="0">
                  <a:pos x="5351" y="69"/>
                </a:cxn>
                <a:cxn ang="0">
                  <a:pos x="5323" y="147"/>
                </a:cxn>
                <a:cxn ang="0">
                  <a:pos x="5280" y="247"/>
                </a:cxn>
                <a:cxn ang="0">
                  <a:pos x="5221" y="361"/>
                </a:cxn>
                <a:cxn ang="0">
                  <a:pos x="5148" y="486"/>
                </a:cxn>
                <a:cxn ang="0">
                  <a:pos x="5081" y="583"/>
                </a:cxn>
                <a:cxn ang="0">
                  <a:pos x="5031" y="647"/>
                </a:cxn>
                <a:cxn ang="0">
                  <a:pos x="4976" y="712"/>
                </a:cxn>
                <a:cxn ang="0">
                  <a:pos x="4916" y="773"/>
                </a:cxn>
                <a:cxn ang="0">
                  <a:pos x="4849" y="833"/>
                </a:cxn>
                <a:cxn ang="0">
                  <a:pos x="4780" y="891"/>
                </a:cxn>
                <a:cxn ang="0">
                  <a:pos x="4704" y="944"/>
                </a:cxn>
                <a:cxn ang="0">
                  <a:pos x="4622" y="994"/>
                </a:cxn>
                <a:cxn ang="0">
                  <a:pos x="4534" y="1038"/>
                </a:cxn>
                <a:cxn ang="0">
                  <a:pos x="4441" y="1077"/>
                </a:cxn>
                <a:cxn ang="0">
                  <a:pos x="4341" y="1109"/>
                </a:cxn>
                <a:cxn ang="0">
                  <a:pos x="4236" y="1133"/>
                </a:cxn>
                <a:cxn ang="0">
                  <a:pos x="4123" y="1149"/>
                </a:cxn>
                <a:cxn ang="0">
                  <a:pos x="4004" y="1159"/>
                </a:cxn>
                <a:cxn ang="0">
                  <a:pos x="3879" y="1157"/>
                </a:cxn>
                <a:cxn ang="0">
                  <a:pos x="3746" y="1146"/>
                </a:cxn>
                <a:cxn ang="0">
                  <a:pos x="3607" y="1124"/>
                </a:cxn>
                <a:cxn ang="0">
                  <a:pos x="3460" y="1091"/>
                </a:cxn>
                <a:cxn ang="0">
                  <a:pos x="3305" y="1044"/>
                </a:cxn>
                <a:cxn ang="0">
                  <a:pos x="3226" y="1017"/>
                </a:cxn>
                <a:cxn ang="0">
                  <a:pos x="2914" y="909"/>
                </a:cxn>
                <a:cxn ang="0">
                  <a:pos x="2622" y="818"/>
                </a:cxn>
                <a:cxn ang="0">
                  <a:pos x="2353" y="746"/>
                </a:cxn>
                <a:cxn ang="0">
                  <a:pos x="2100" y="689"/>
                </a:cxn>
                <a:cxn ang="0">
                  <a:pos x="1866" y="649"/>
                </a:cxn>
                <a:cxn ang="0">
                  <a:pos x="1648" y="625"/>
                </a:cxn>
                <a:cxn ang="0">
                  <a:pos x="1442" y="615"/>
                </a:cxn>
                <a:cxn ang="0">
                  <a:pos x="1251" y="620"/>
                </a:cxn>
                <a:cxn ang="0">
                  <a:pos x="1070" y="641"/>
                </a:cxn>
                <a:cxn ang="0">
                  <a:pos x="899" y="675"/>
                </a:cxn>
                <a:cxn ang="0">
                  <a:pos x="737" y="722"/>
                </a:cxn>
                <a:cxn ang="0">
                  <a:pos x="581" y="783"/>
                </a:cxn>
                <a:cxn ang="0">
                  <a:pos x="431" y="856"/>
                </a:cxn>
                <a:cxn ang="0">
                  <a:pos x="286" y="941"/>
                </a:cxn>
                <a:cxn ang="0">
                  <a:pos x="143" y="1038"/>
                </a:cxn>
                <a:cxn ang="0">
                  <a:pos x="0" y="1146"/>
                </a:cxn>
              </a:cxnLst>
              <a:rect l="0" t="0" r="r" b="b"/>
              <a:pathLst>
                <a:path w="5373" h="1159">
                  <a:moveTo>
                    <a:pt x="5373" y="0"/>
                  </a:moveTo>
                  <a:lnTo>
                    <a:pt x="5373" y="0"/>
                  </a:lnTo>
                  <a:lnTo>
                    <a:pt x="5367" y="18"/>
                  </a:lnTo>
                  <a:lnTo>
                    <a:pt x="5351" y="69"/>
                  </a:lnTo>
                  <a:lnTo>
                    <a:pt x="5338" y="105"/>
                  </a:lnTo>
                  <a:lnTo>
                    <a:pt x="5323" y="147"/>
                  </a:lnTo>
                  <a:lnTo>
                    <a:pt x="5303" y="194"/>
                  </a:lnTo>
                  <a:lnTo>
                    <a:pt x="5280" y="247"/>
                  </a:lnTo>
                  <a:lnTo>
                    <a:pt x="5253" y="302"/>
                  </a:lnTo>
                  <a:lnTo>
                    <a:pt x="5221" y="361"/>
                  </a:lnTo>
                  <a:lnTo>
                    <a:pt x="5187" y="423"/>
                  </a:lnTo>
                  <a:lnTo>
                    <a:pt x="5148" y="486"/>
                  </a:lnTo>
                  <a:lnTo>
                    <a:pt x="5105" y="550"/>
                  </a:lnTo>
                  <a:lnTo>
                    <a:pt x="5081" y="583"/>
                  </a:lnTo>
                  <a:lnTo>
                    <a:pt x="5056" y="615"/>
                  </a:lnTo>
                  <a:lnTo>
                    <a:pt x="5031" y="647"/>
                  </a:lnTo>
                  <a:lnTo>
                    <a:pt x="5003" y="680"/>
                  </a:lnTo>
                  <a:lnTo>
                    <a:pt x="4976" y="712"/>
                  </a:lnTo>
                  <a:lnTo>
                    <a:pt x="4947" y="743"/>
                  </a:lnTo>
                  <a:lnTo>
                    <a:pt x="4916" y="773"/>
                  </a:lnTo>
                  <a:lnTo>
                    <a:pt x="4883" y="804"/>
                  </a:lnTo>
                  <a:lnTo>
                    <a:pt x="4849" y="833"/>
                  </a:lnTo>
                  <a:lnTo>
                    <a:pt x="4815" y="862"/>
                  </a:lnTo>
                  <a:lnTo>
                    <a:pt x="4780" y="891"/>
                  </a:lnTo>
                  <a:lnTo>
                    <a:pt x="4742" y="919"/>
                  </a:lnTo>
                  <a:lnTo>
                    <a:pt x="4704" y="944"/>
                  </a:lnTo>
                  <a:lnTo>
                    <a:pt x="4663" y="970"/>
                  </a:lnTo>
                  <a:lnTo>
                    <a:pt x="4622" y="994"/>
                  </a:lnTo>
                  <a:lnTo>
                    <a:pt x="4579" y="1017"/>
                  </a:lnTo>
                  <a:lnTo>
                    <a:pt x="4534" y="1038"/>
                  </a:lnTo>
                  <a:lnTo>
                    <a:pt x="4488" y="1057"/>
                  </a:lnTo>
                  <a:lnTo>
                    <a:pt x="4441" y="1077"/>
                  </a:lnTo>
                  <a:lnTo>
                    <a:pt x="4391" y="1093"/>
                  </a:lnTo>
                  <a:lnTo>
                    <a:pt x="4341" y="1109"/>
                  </a:lnTo>
                  <a:lnTo>
                    <a:pt x="4288" y="1122"/>
                  </a:lnTo>
                  <a:lnTo>
                    <a:pt x="4236" y="1133"/>
                  </a:lnTo>
                  <a:lnTo>
                    <a:pt x="4180" y="1143"/>
                  </a:lnTo>
                  <a:lnTo>
                    <a:pt x="4123" y="1149"/>
                  </a:lnTo>
                  <a:lnTo>
                    <a:pt x="4065" y="1156"/>
                  </a:lnTo>
                  <a:lnTo>
                    <a:pt x="4004" y="1159"/>
                  </a:lnTo>
                  <a:lnTo>
                    <a:pt x="3943" y="1159"/>
                  </a:lnTo>
                  <a:lnTo>
                    <a:pt x="3879" y="1157"/>
                  </a:lnTo>
                  <a:lnTo>
                    <a:pt x="3814" y="1153"/>
                  </a:lnTo>
                  <a:lnTo>
                    <a:pt x="3746" y="1146"/>
                  </a:lnTo>
                  <a:lnTo>
                    <a:pt x="3677" y="1136"/>
                  </a:lnTo>
                  <a:lnTo>
                    <a:pt x="3607" y="1124"/>
                  </a:lnTo>
                  <a:lnTo>
                    <a:pt x="3534" y="1109"/>
                  </a:lnTo>
                  <a:lnTo>
                    <a:pt x="3460" y="1091"/>
                  </a:lnTo>
                  <a:lnTo>
                    <a:pt x="3383" y="1070"/>
                  </a:lnTo>
                  <a:lnTo>
                    <a:pt x="3305" y="1044"/>
                  </a:lnTo>
                  <a:lnTo>
                    <a:pt x="3226" y="1017"/>
                  </a:lnTo>
                  <a:lnTo>
                    <a:pt x="3226" y="1017"/>
                  </a:lnTo>
                  <a:lnTo>
                    <a:pt x="3067" y="960"/>
                  </a:lnTo>
                  <a:lnTo>
                    <a:pt x="2914" y="909"/>
                  </a:lnTo>
                  <a:lnTo>
                    <a:pt x="2765" y="862"/>
                  </a:lnTo>
                  <a:lnTo>
                    <a:pt x="2622" y="818"/>
                  </a:lnTo>
                  <a:lnTo>
                    <a:pt x="2485" y="780"/>
                  </a:lnTo>
                  <a:lnTo>
                    <a:pt x="2353" y="746"/>
                  </a:lnTo>
                  <a:lnTo>
                    <a:pt x="2224" y="715"/>
                  </a:lnTo>
                  <a:lnTo>
                    <a:pt x="2100" y="689"/>
                  </a:lnTo>
                  <a:lnTo>
                    <a:pt x="1981" y="667"/>
                  </a:lnTo>
                  <a:lnTo>
                    <a:pt x="1866" y="649"/>
                  </a:lnTo>
                  <a:lnTo>
                    <a:pt x="1755" y="634"/>
                  </a:lnTo>
                  <a:lnTo>
                    <a:pt x="1648" y="625"/>
                  </a:lnTo>
                  <a:lnTo>
                    <a:pt x="1543" y="617"/>
                  </a:lnTo>
                  <a:lnTo>
                    <a:pt x="1442" y="615"/>
                  </a:lnTo>
                  <a:lnTo>
                    <a:pt x="1345" y="615"/>
                  </a:lnTo>
                  <a:lnTo>
                    <a:pt x="1251" y="620"/>
                  </a:lnTo>
                  <a:lnTo>
                    <a:pt x="1159" y="628"/>
                  </a:lnTo>
                  <a:lnTo>
                    <a:pt x="1070" y="641"/>
                  </a:lnTo>
                  <a:lnTo>
                    <a:pt x="984" y="655"/>
                  </a:lnTo>
                  <a:lnTo>
                    <a:pt x="899" y="675"/>
                  </a:lnTo>
                  <a:lnTo>
                    <a:pt x="817" y="696"/>
                  </a:lnTo>
                  <a:lnTo>
                    <a:pt x="737" y="722"/>
                  </a:lnTo>
                  <a:lnTo>
                    <a:pt x="659" y="751"/>
                  </a:lnTo>
                  <a:lnTo>
                    <a:pt x="581" y="783"/>
                  </a:lnTo>
                  <a:lnTo>
                    <a:pt x="506" y="817"/>
                  </a:lnTo>
                  <a:lnTo>
                    <a:pt x="431" y="856"/>
                  </a:lnTo>
                  <a:lnTo>
                    <a:pt x="358" y="896"/>
                  </a:lnTo>
                  <a:lnTo>
                    <a:pt x="286" y="941"/>
                  </a:lnTo>
                  <a:lnTo>
                    <a:pt x="213" y="988"/>
                  </a:lnTo>
                  <a:lnTo>
                    <a:pt x="143" y="1038"/>
                  </a:lnTo>
                  <a:lnTo>
                    <a:pt x="70" y="1090"/>
                  </a:lnTo>
                  <a:lnTo>
                    <a:pt x="0" y="114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123374" name="Freeform 46"/>
            <p:cNvSpPr>
              <a:spLocks/>
            </p:cNvSpPr>
            <p:nvPr userDrawn="1"/>
          </p:nvSpPr>
          <p:spPr bwMode="auto">
            <a:xfrm>
              <a:off x="1146" y="968"/>
              <a:ext cx="5355" cy="631"/>
            </a:xfrm>
            <a:custGeom>
              <a:avLst/>
              <a:gdLst/>
              <a:ahLst/>
              <a:cxnLst>
                <a:cxn ang="0">
                  <a:pos x="5355" y="0"/>
                </a:cxn>
                <a:cxn ang="0">
                  <a:pos x="5334" y="71"/>
                </a:cxn>
                <a:cxn ang="0">
                  <a:pos x="5306" y="150"/>
                </a:cxn>
                <a:cxn ang="0">
                  <a:pos x="5266" y="250"/>
                </a:cxn>
                <a:cxn ang="0">
                  <a:pos x="5209" y="366"/>
                </a:cxn>
                <a:cxn ang="0">
                  <a:pos x="5138" y="494"/>
                </a:cxn>
                <a:cxn ang="0">
                  <a:pos x="5072" y="592"/>
                </a:cxn>
                <a:cxn ang="0">
                  <a:pos x="5023" y="658"/>
                </a:cxn>
                <a:cxn ang="0">
                  <a:pos x="4969" y="723"/>
                </a:cxn>
                <a:cxn ang="0">
                  <a:pos x="4909" y="788"/>
                </a:cxn>
                <a:cxn ang="0">
                  <a:pos x="4845" y="849"/>
                </a:cxn>
                <a:cxn ang="0">
                  <a:pos x="4775" y="909"/>
                </a:cxn>
                <a:cxn ang="0">
                  <a:pos x="4700" y="964"/>
                </a:cxn>
                <a:cxn ang="0">
                  <a:pos x="4619" y="1015"/>
                </a:cxn>
                <a:cxn ang="0">
                  <a:pos x="4532" y="1060"/>
                </a:cxn>
                <a:cxn ang="0">
                  <a:pos x="4439" y="1101"/>
                </a:cxn>
                <a:cxn ang="0">
                  <a:pos x="4340" y="1135"/>
                </a:cxn>
                <a:cxn ang="0">
                  <a:pos x="4235" y="1162"/>
                </a:cxn>
                <a:cxn ang="0">
                  <a:pos x="4123" y="1182"/>
                </a:cxn>
                <a:cxn ang="0">
                  <a:pos x="4004" y="1193"/>
                </a:cxn>
                <a:cxn ang="0">
                  <a:pos x="3879" y="1194"/>
                </a:cxn>
                <a:cxn ang="0">
                  <a:pos x="3746" y="1185"/>
                </a:cxn>
                <a:cxn ang="0">
                  <a:pos x="3606" y="1165"/>
                </a:cxn>
                <a:cxn ang="0">
                  <a:pos x="3458" y="1136"/>
                </a:cxn>
                <a:cxn ang="0">
                  <a:pos x="3304" y="1093"/>
                </a:cxn>
                <a:cxn ang="0">
                  <a:pos x="3224" y="1067"/>
                </a:cxn>
                <a:cxn ang="0">
                  <a:pos x="2910" y="965"/>
                </a:cxn>
                <a:cxn ang="0">
                  <a:pos x="2618" y="880"/>
                </a:cxn>
                <a:cxn ang="0">
                  <a:pos x="2346" y="812"/>
                </a:cxn>
                <a:cxn ang="0">
                  <a:pos x="2094" y="760"/>
                </a:cxn>
                <a:cxn ang="0">
                  <a:pos x="1859" y="723"/>
                </a:cxn>
                <a:cxn ang="0">
                  <a:pos x="1640" y="704"/>
                </a:cxn>
                <a:cxn ang="0">
                  <a:pos x="1434" y="699"/>
                </a:cxn>
                <a:cxn ang="0">
                  <a:pos x="1242" y="707"/>
                </a:cxn>
                <a:cxn ang="0">
                  <a:pos x="1063" y="731"/>
                </a:cxn>
                <a:cxn ang="0">
                  <a:pos x="893" y="768"/>
                </a:cxn>
                <a:cxn ang="0">
                  <a:pos x="732" y="820"/>
                </a:cxn>
                <a:cxn ang="0">
                  <a:pos x="576" y="884"/>
                </a:cxn>
                <a:cxn ang="0">
                  <a:pos x="427" y="960"/>
                </a:cxn>
                <a:cxn ang="0">
                  <a:pos x="283" y="1049"/>
                </a:cxn>
                <a:cxn ang="0">
                  <a:pos x="141" y="1149"/>
                </a:cxn>
                <a:cxn ang="0">
                  <a:pos x="0" y="1261"/>
                </a:cxn>
              </a:cxnLst>
              <a:rect l="0" t="0" r="r" b="b"/>
              <a:pathLst>
                <a:path w="5355" h="1261">
                  <a:moveTo>
                    <a:pt x="5355" y="0"/>
                  </a:moveTo>
                  <a:lnTo>
                    <a:pt x="5355" y="0"/>
                  </a:lnTo>
                  <a:lnTo>
                    <a:pt x="5349" y="19"/>
                  </a:lnTo>
                  <a:lnTo>
                    <a:pt x="5334" y="71"/>
                  </a:lnTo>
                  <a:lnTo>
                    <a:pt x="5322" y="106"/>
                  </a:lnTo>
                  <a:lnTo>
                    <a:pt x="5306" y="150"/>
                  </a:lnTo>
                  <a:lnTo>
                    <a:pt x="5288" y="197"/>
                  </a:lnTo>
                  <a:lnTo>
                    <a:pt x="5266" y="250"/>
                  </a:lnTo>
                  <a:lnTo>
                    <a:pt x="5240" y="306"/>
                  </a:lnTo>
                  <a:lnTo>
                    <a:pt x="5209" y="366"/>
                  </a:lnTo>
                  <a:lnTo>
                    <a:pt x="5176" y="429"/>
                  </a:lnTo>
                  <a:lnTo>
                    <a:pt x="5138" y="494"/>
                  </a:lnTo>
                  <a:lnTo>
                    <a:pt x="5095" y="560"/>
                  </a:lnTo>
                  <a:lnTo>
                    <a:pt x="5072" y="592"/>
                  </a:lnTo>
                  <a:lnTo>
                    <a:pt x="5048" y="625"/>
                  </a:lnTo>
                  <a:lnTo>
                    <a:pt x="5023" y="658"/>
                  </a:lnTo>
                  <a:lnTo>
                    <a:pt x="4997" y="691"/>
                  </a:lnTo>
                  <a:lnTo>
                    <a:pt x="4969" y="723"/>
                  </a:lnTo>
                  <a:lnTo>
                    <a:pt x="4940" y="755"/>
                  </a:lnTo>
                  <a:lnTo>
                    <a:pt x="4909" y="788"/>
                  </a:lnTo>
                  <a:lnTo>
                    <a:pt x="4877" y="818"/>
                  </a:lnTo>
                  <a:lnTo>
                    <a:pt x="4845" y="849"/>
                  </a:lnTo>
                  <a:lnTo>
                    <a:pt x="4811" y="880"/>
                  </a:lnTo>
                  <a:lnTo>
                    <a:pt x="4775" y="909"/>
                  </a:lnTo>
                  <a:lnTo>
                    <a:pt x="4739" y="936"/>
                  </a:lnTo>
                  <a:lnTo>
                    <a:pt x="4700" y="964"/>
                  </a:lnTo>
                  <a:lnTo>
                    <a:pt x="4661" y="989"/>
                  </a:lnTo>
                  <a:lnTo>
                    <a:pt x="4619" y="1015"/>
                  </a:lnTo>
                  <a:lnTo>
                    <a:pt x="4576" y="1038"/>
                  </a:lnTo>
                  <a:lnTo>
                    <a:pt x="4532" y="1060"/>
                  </a:lnTo>
                  <a:lnTo>
                    <a:pt x="4486" y="1081"/>
                  </a:lnTo>
                  <a:lnTo>
                    <a:pt x="4439" y="1101"/>
                  </a:lnTo>
                  <a:lnTo>
                    <a:pt x="4390" y="1119"/>
                  </a:lnTo>
                  <a:lnTo>
                    <a:pt x="4340" y="1135"/>
                  </a:lnTo>
                  <a:lnTo>
                    <a:pt x="4289" y="1149"/>
                  </a:lnTo>
                  <a:lnTo>
                    <a:pt x="4235" y="1162"/>
                  </a:lnTo>
                  <a:lnTo>
                    <a:pt x="4179" y="1173"/>
                  </a:lnTo>
                  <a:lnTo>
                    <a:pt x="4123" y="1182"/>
                  </a:lnTo>
                  <a:lnTo>
                    <a:pt x="4064" y="1188"/>
                  </a:lnTo>
                  <a:lnTo>
                    <a:pt x="4004" y="1193"/>
                  </a:lnTo>
                  <a:lnTo>
                    <a:pt x="3942" y="1194"/>
                  </a:lnTo>
                  <a:lnTo>
                    <a:pt x="3879" y="1194"/>
                  </a:lnTo>
                  <a:lnTo>
                    <a:pt x="3814" y="1191"/>
                  </a:lnTo>
                  <a:lnTo>
                    <a:pt x="3746" y="1185"/>
                  </a:lnTo>
                  <a:lnTo>
                    <a:pt x="3676" y="1177"/>
                  </a:lnTo>
                  <a:lnTo>
                    <a:pt x="3606" y="1165"/>
                  </a:lnTo>
                  <a:lnTo>
                    <a:pt x="3533" y="1153"/>
                  </a:lnTo>
                  <a:lnTo>
                    <a:pt x="3458" y="1136"/>
                  </a:lnTo>
                  <a:lnTo>
                    <a:pt x="3382" y="1115"/>
                  </a:lnTo>
                  <a:lnTo>
                    <a:pt x="3304" y="1093"/>
                  </a:lnTo>
                  <a:lnTo>
                    <a:pt x="3224" y="1067"/>
                  </a:lnTo>
                  <a:lnTo>
                    <a:pt x="3224" y="1067"/>
                  </a:lnTo>
                  <a:lnTo>
                    <a:pt x="3064" y="1014"/>
                  </a:lnTo>
                  <a:lnTo>
                    <a:pt x="2910" y="965"/>
                  </a:lnTo>
                  <a:lnTo>
                    <a:pt x="2761" y="920"/>
                  </a:lnTo>
                  <a:lnTo>
                    <a:pt x="2618" y="880"/>
                  </a:lnTo>
                  <a:lnTo>
                    <a:pt x="2480" y="842"/>
                  </a:lnTo>
                  <a:lnTo>
                    <a:pt x="2346" y="812"/>
                  </a:lnTo>
                  <a:lnTo>
                    <a:pt x="2219" y="783"/>
                  </a:lnTo>
                  <a:lnTo>
                    <a:pt x="2094" y="760"/>
                  </a:lnTo>
                  <a:lnTo>
                    <a:pt x="1974" y="739"/>
                  </a:lnTo>
                  <a:lnTo>
                    <a:pt x="1859" y="723"/>
                  </a:lnTo>
                  <a:lnTo>
                    <a:pt x="1746" y="712"/>
                  </a:lnTo>
                  <a:lnTo>
                    <a:pt x="1640" y="704"/>
                  </a:lnTo>
                  <a:lnTo>
                    <a:pt x="1535" y="699"/>
                  </a:lnTo>
                  <a:lnTo>
                    <a:pt x="1434" y="699"/>
                  </a:lnTo>
                  <a:lnTo>
                    <a:pt x="1337" y="700"/>
                  </a:lnTo>
                  <a:lnTo>
                    <a:pt x="1242" y="707"/>
                  </a:lnTo>
                  <a:lnTo>
                    <a:pt x="1151" y="718"/>
                  </a:lnTo>
                  <a:lnTo>
                    <a:pt x="1063" y="731"/>
                  </a:lnTo>
                  <a:lnTo>
                    <a:pt x="976" y="749"/>
                  </a:lnTo>
                  <a:lnTo>
                    <a:pt x="893" y="768"/>
                  </a:lnTo>
                  <a:lnTo>
                    <a:pt x="811" y="792"/>
                  </a:lnTo>
                  <a:lnTo>
                    <a:pt x="732" y="820"/>
                  </a:lnTo>
                  <a:lnTo>
                    <a:pt x="652" y="851"/>
                  </a:lnTo>
                  <a:lnTo>
                    <a:pt x="576" y="884"/>
                  </a:lnTo>
                  <a:lnTo>
                    <a:pt x="501" y="920"/>
                  </a:lnTo>
                  <a:lnTo>
                    <a:pt x="427" y="960"/>
                  </a:lnTo>
                  <a:lnTo>
                    <a:pt x="355" y="1004"/>
                  </a:lnTo>
                  <a:lnTo>
                    <a:pt x="283" y="1049"/>
                  </a:lnTo>
                  <a:lnTo>
                    <a:pt x="212" y="1098"/>
                  </a:lnTo>
                  <a:lnTo>
                    <a:pt x="141" y="1149"/>
                  </a:lnTo>
                  <a:lnTo>
                    <a:pt x="71" y="1204"/>
                  </a:lnTo>
                  <a:lnTo>
                    <a:pt x="0" y="1261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123375" name="Freeform 47"/>
            <p:cNvSpPr>
              <a:spLocks/>
            </p:cNvSpPr>
            <p:nvPr userDrawn="1"/>
          </p:nvSpPr>
          <p:spPr bwMode="auto">
            <a:xfrm>
              <a:off x="1187" y="940"/>
              <a:ext cx="5335" cy="688"/>
            </a:xfrm>
            <a:custGeom>
              <a:avLst/>
              <a:gdLst/>
              <a:ahLst/>
              <a:cxnLst>
                <a:cxn ang="0">
                  <a:pos x="5335" y="0"/>
                </a:cxn>
                <a:cxn ang="0">
                  <a:pos x="5315" y="71"/>
                </a:cxn>
                <a:cxn ang="0">
                  <a:pos x="5289" y="150"/>
                </a:cxn>
                <a:cxn ang="0">
                  <a:pos x="5250" y="252"/>
                </a:cxn>
                <a:cxn ang="0">
                  <a:pos x="5196" y="371"/>
                </a:cxn>
                <a:cxn ang="0">
                  <a:pos x="5127" y="501"/>
                </a:cxn>
                <a:cxn ang="0">
                  <a:pos x="5061" y="601"/>
                </a:cxn>
                <a:cxn ang="0">
                  <a:pos x="5014" y="667"/>
                </a:cxn>
                <a:cxn ang="0">
                  <a:pos x="4960" y="735"/>
                </a:cxn>
                <a:cxn ang="0">
                  <a:pos x="4902" y="799"/>
                </a:cxn>
                <a:cxn ang="0">
                  <a:pos x="4838" y="862"/>
                </a:cxn>
                <a:cxn ang="0">
                  <a:pos x="4770" y="924"/>
                </a:cxn>
                <a:cxn ang="0">
                  <a:pos x="4695" y="980"/>
                </a:cxn>
                <a:cxn ang="0">
                  <a:pos x="4614" y="1034"/>
                </a:cxn>
                <a:cxn ang="0">
                  <a:pos x="4528" y="1082"/>
                </a:cxn>
                <a:cxn ang="0">
                  <a:pos x="4436" y="1126"/>
                </a:cxn>
                <a:cxn ang="0">
                  <a:pos x="4338" y="1161"/>
                </a:cxn>
                <a:cxn ang="0">
                  <a:pos x="4232" y="1190"/>
                </a:cxn>
                <a:cxn ang="0">
                  <a:pos x="4121" y="1213"/>
                </a:cxn>
                <a:cxn ang="0">
                  <a:pos x="4003" y="1226"/>
                </a:cxn>
                <a:cxn ang="0">
                  <a:pos x="3877" y="1229"/>
                </a:cxn>
                <a:cxn ang="0">
                  <a:pos x="3745" y="1224"/>
                </a:cxn>
                <a:cxn ang="0">
                  <a:pos x="3605" y="1206"/>
                </a:cxn>
                <a:cxn ang="0">
                  <a:pos x="3456" y="1179"/>
                </a:cxn>
                <a:cxn ang="0">
                  <a:pos x="3301" y="1140"/>
                </a:cxn>
                <a:cxn ang="0">
                  <a:pos x="3220" y="1114"/>
                </a:cxn>
                <a:cxn ang="0">
                  <a:pos x="2905" y="1019"/>
                </a:cxn>
                <a:cxn ang="0">
                  <a:pos x="2612" y="938"/>
                </a:cxn>
                <a:cxn ang="0">
                  <a:pos x="2340" y="875"/>
                </a:cxn>
                <a:cxn ang="0">
                  <a:pos x="2086" y="828"/>
                </a:cxn>
                <a:cxn ang="0">
                  <a:pos x="1851" y="798"/>
                </a:cxn>
                <a:cxn ang="0">
                  <a:pos x="1630" y="782"/>
                </a:cxn>
                <a:cxn ang="0">
                  <a:pos x="1426" y="780"/>
                </a:cxn>
                <a:cxn ang="0">
                  <a:pos x="1235" y="795"/>
                </a:cxn>
                <a:cxn ang="0">
                  <a:pos x="1099" y="814"/>
                </a:cxn>
                <a:cxn ang="0">
                  <a:pos x="1011" y="830"/>
                </a:cxn>
                <a:cxn ang="0">
                  <a:pos x="927" y="851"/>
                </a:cxn>
                <a:cxn ang="0">
                  <a:pos x="804" y="888"/>
                </a:cxn>
                <a:cxn ang="0">
                  <a:pos x="647" y="950"/>
                </a:cxn>
                <a:cxn ang="0">
                  <a:pos x="496" y="1024"/>
                </a:cxn>
                <a:cxn ang="0">
                  <a:pos x="352" y="1109"/>
                </a:cxn>
                <a:cxn ang="0">
                  <a:pos x="210" y="1208"/>
                </a:cxn>
                <a:cxn ang="0">
                  <a:pos x="70" y="1316"/>
                </a:cxn>
              </a:cxnLst>
              <a:rect l="0" t="0" r="r" b="b"/>
              <a:pathLst>
                <a:path w="5335" h="1376">
                  <a:moveTo>
                    <a:pt x="5335" y="0"/>
                  </a:moveTo>
                  <a:lnTo>
                    <a:pt x="5335" y="0"/>
                  </a:lnTo>
                  <a:lnTo>
                    <a:pt x="5331" y="18"/>
                  </a:lnTo>
                  <a:lnTo>
                    <a:pt x="5315" y="71"/>
                  </a:lnTo>
                  <a:lnTo>
                    <a:pt x="5304" y="107"/>
                  </a:lnTo>
                  <a:lnTo>
                    <a:pt x="5289" y="150"/>
                  </a:lnTo>
                  <a:lnTo>
                    <a:pt x="5271" y="199"/>
                  </a:lnTo>
                  <a:lnTo>
                    <a:pt x="5250" y="252"/>
                  </a:lnTo>
                  <a:lnTo>
                    <a:pt x="5225" y="310"/>
                  </a:lnTo>
                  <a:lnTo>
                    <a:pt x="5196" y="371"/>
                  </a:lnTo>
                  <a:lnTo>
                    <a:pt x="5163" y="434"/>
                  </a:lnTo>
                  <a:lnTo>
                    <a:pt x="5127" y="501"/>
                  </a:lnTo>
                  <a:lnTo>
                    <a:pt x="5085" y="567"/>
                  </a:lnTo>
                  <a:lnTo>
                    <a:pt x="5061" y="601"/>
                  </a:lnTo>
                  <a:lnTo>
                    <a:pt x="5038" y="635"/>
                  </a:lnTo>
                  <a:lnTo>
                    <a:pt x="5014" y="667"/>
                  </a:lnTo>
                  <a:lnTo>
                    <a:pt x="4988" y="701"/>
                  </a:lnTo>
                  <a:lnTo>
                    <a:pt x="4960" y="735"/>
                  </a:lnTo>
                  <a:lnTo>
                    <a:pt x="4932" y="767"/>
                  </a:lnTo>
                  <a:lnTo>
                    <a:pt x="4902" y="799"/>
                  </a:lnTo>
                  <a:lnTo>
                    <a:pt x="4871" y="832"/>
                  </a:lnTo>
                  <a:lnTo>
                    <a:pt x="4838" y="862"/>
                  </a:lnTo>
                  <a:lnTo>
                    <a:pt x="4804" y="893"/>
                  </a:lnTo>
                  <a:lnTo>
                    <a:pt x="4770" y="924"/>
                  </a:lnTo>
                  <a:lnTo>
                    <a:pt x="4734" y="953"/>
                  </a:lnTo>
                  <a:lnTo>
                    <a:pt x="4695" y="980"/>
                  </a:lnTo>
                  <a:lnTo>
                    <a:pt x="4656" y="1008"/>
                  </a:lnTo>
                  <a:lnTo>
                    <a:pt x="4614" y="1034"/>
                  </a:lnTo>
                  <a:lnTo>
                    <a:pt x="4573" y="1059"/>
                  </a:lnTo>
                  <a:lnTo>
                    <a:pt x="4528" y="1082"/>
                  </a:lnTo>
                  <a:lnTo>
                    <a:pt x="4484" y="1105"/>
                  </a:lnTo>
                  <a:lnTo>
                    <a:pt x="4436" y="1126"/>
                  </a:lnTo>
                  <a:lnTo>
                    <a:pt x="4388" y="1143"/>
                  </a:lnTo>
                  <a:lnTo>
                    <a:pt x="4338" y="1161"/>
                  </a:lnTo>
                  <a:lnTo>
                    <a:pt x="4287" y="1177"/>
                  </a:lnTo>
                  <a:lnTo>
                    <a:pt x="4232" y="1190"/>
                  </a:lnTo>
                  <a:lnTo>
                    <a:pt x="4178" y="1203"/>
                  </a:lnTo>
                  <a:lnTo>
                    <a:pt x="4121" y="1213"/>
                  </a:lnTo>
                  <a:lnTo>
                    <a:pt x="4063" y="1219"/>
                  </a:lnTo>
                  <a:lnTo>
                    <a:pt x="4003" y="1226"/>
                  </a:lnTo>
                  <a:lnTo>
                    <a:pt x="3941" y="1229"/>
                  </a:lnTo>
                  <a:lnTo>
                    <a:pt x="3877" y="1229"/>
                  </a:lnTo>
                  <a:lnTo>
                    <a:pt x="3812" y="1227"/>
                  </a:lnTo>
                  <a:lnTo>
                    <a:pt x="3745" y="1224"/>
                  </a:lnTo>
                  <a:lnTo>
                    <a:pt x="3676" y="1216"/>
                  </a:lnTo>
                  <a:lnTo>
                    <a:pt x="3605" y="1206"/>
                  </a:lnTo>
                  <a:lnTo>
                    <a:pt x="3531" y="1195"/>
                  </a:lnTo>
                  <a:lnTo>
                    <a:pt x="3456" y="1179"/>
                  </a:lnTo>
                  <a:lnTo>
                    <a:pt x="3380" y="1161"/>
                  </a:lnTo>
                  <a:lnTo>
                    <a:pt x="3301" y="1140"/>
                  </a:lnTo>
                  <a:lnTo>
                    <a:pt x="3220" y="1114"/>
                  </a:lnTo>
                  <a:lnTo>
                    <a:pt x="3220" y="1114"/>
                  </a:lnTo>
                  <a:lnTo>
                    <a:pt x="3061" y="1064"/>
                  </a:lnTo>
                  <a:lnTo>
                    <a:pt x="2905" y="1019"/>
                  </a:lnTo>
                  <a:lnTo>
                    <a:pt x="2756" y="977"/>
                  </a:lnTo>
                  <a:lnTo>
                    <a:pt x="2612" y="938"/>
                  </a:lnTo>
                  <a:lnTo>
                    <a:pt x="2473" y="906"/>
                  </a:lnTo>
                  <a:lnTo>
                    <a:pt x="2340" y="875"/>
                  </a:lnTo>
                  <a:lnTo>
                    <a:pt x="2211" y="851"/>
                  </a:lnTo>
                  <a:lnTo>
                    <a:pt x="2086" y="828"/>
                  </a:lnTo>
                  <a:lnTo>
                    <a:pt x="1966" y="811"/>
                  </a:lnTo>
                  <a:lnTo>
                    <a:pt x="1851" y="798"/>
                  </a:lnTo>
                  <a:lnTo>
                    <a:pt x="1739" y="788"/>
                  </a:lnTo>
                  <a:lnTo>
                    <a:pt x="1630" y="782"/>
                  </a:lnTo>
                  <a:lnTo>
                    <a:pt x="1526" y="780"/>
                  </a:lnTo>
                  <a:lnTo>
                    <a:pt x="1426" y="780"/>
                  </a:lnTo>
                  <a:lnTo>
                    <a:pt x="1329" y="785"/>
                  </a:lnTo>
                  <a:lnTo>
                    <a:pt x="1235" y="795"/>
                  </a:lnTo>
                  <a:lnTo>
                    <a:pt x="1143" y="806"/>
                  </a:lnTo>
                  <a:lnTo>
                    <a:pt x="1099" y="814"/>
                  </a:lnTo>
                  <a:lnTo>
                    <a:pt x="1054" y="822"/>
                  </a:lnTo>
                  <a:lnTo>
                    <a:pt x="1011" y="830"/>
                  </a:lnTo>
                  <a:lnTo>
                    <a:pt x="970" y="840"/>
                  </a:lnTo>
                  <a:lnTo>
                    <a:pt x="927" y="851"/>
                  </a:lnTo>
                  <a:lnTo>
                    <a:pt x="885" y="862"/>
                  </a:lnTo>
                  <a:lnTo>
                    <a:pt x="804" y="888"/>
                  </a:lnTo>
                  <a:lnTo>
                    <a:pt x="725" y="917"/>
                  </a:lnTo>
                  <a:lnTo>
                    <a:pt x="647" y="950"/>
                  </a:lnTo>
                  <a:lnTo>
                    <a:pt x="571" y="985"/>
                  </a:lnTo>
                  <a:lnTo>
                    <a:pt x="496" y="1024"/>
                  </a:lnTo>
                  <a:lnTo>
                    <a:pt x="424" y="1064"/>
                  </a:lnTo>
                  <a:lnTo>
                    <a:pt x="352" y="1109"/>
                  </a:lnTo>
                  <a:lnTo>
                    <a:pt x="280" y="1156"/>
                  </a:lnTo>
                  <a:lnTo>
                    <a:pt x="210" y="1208"/>
                  </a:lnTo>
                  <a:lnTo>
                    <a:pt x="139" y="1261"/>
                  </a:lnTo>
                  <a:lnTo>
                    <a:pt x="70" y="1316"/>
                  </a:lnTo>
                  <a:lnTo>
                    <a:pt x="0" y="137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123376" name="Freeform 48"/>
            <p:cNvSpPr>
              <a:spLocks/>
            </p:cNvSpPr>
            <p:nvPr userDrawn="1"/>
          </p:nvSpPr>
          <p:spPr bwMode="auto">
            <a:xfrm>
              <a:off x="1229" y="911"/>
              <a:ext cx="5314" cy="745"/>
            </a:xfrm>
            <a:custGeom>
              <a:avLst/>
              <a:gdLst/>
              <a:ahLst/>
              <a:cxnLst>
                <a:cxn ang="0">
                  <a:pos x="5314" y="0"/>
                </a:cxn>
                <a:cxn ang="0">
                  <a:pos x="5296" y="71"/>
                </a:cxn>
                <a:cxn ang="0">
                  <a:pos x="5271" y="153"/>
                </a:cxn>
                <a:cxn ang="0">
                  <a:pos x="5233" y="257"/>
                </a:cxn>
                <a:cxn ang="0">
                  <a:pos x="5180" y="376"/>
                </a:cxn>
                <a:cxn ang="0">
                  <a:pos x="5112" y="507"/>
                </a:cxn>
                <a:cxn ang="0">
                  <a:pos x="5050" y="609"/>
                </a:cxn>
                <a:cxn ang="0">
                  <a:pos x="5003" y="678"/>
                </a:cxn>
                <a:cxn ang="0">
                  <a:pos x="4950" y="746"/>
                </a:cxn>
                <a:cxn ang="0">
                  <a:pos x="4893" y="812"/>
                </a:cxn>
                <a:cxn ang="0">
                  <a:pos x="4830" y="878"/>
                </a:cxn>
                <a:cxn ang="0">
                  <a:pos x="4762" y="940"/>
                </a:cxn>
                <a:cxn ang="0">
                  <a:pos x="4689" y="999"/>
                </a:cxn>
                <a:cxn ang="0">
                  <a:pos x="4610" y="1054"/>
                </a:cxn>
                <a:cxn ang="0">
                  <a:pos x="4524" y="1104"/>
                </a:cxn>
                <a:cxn ang="0">
                  <a:pos x="4432" y="1150"/>
                </a:cxn>
                <a:cxn ang="0">
                  <a:pos x="4335" y="1188"/>
                </a:cxn>
                <a:cxn ang="0">
                  <a:pos x="4229" y="1219"/>
                </a:cxn>
                <a:cxn ang="0">
                  <a:pos x="4118" y="1243"/>
                </a:cxn>
                <a:cxn ang="0">
                  <a:pos x="4000" y="1259"/>
                </a:cxn>
                <a:cxn ang="0">
                  <a:pos x="3875" y="1266"/>
                </a:cxn>
                <a:cxn ang="0">
                  <a:pos x="3742" y="1263"/>
                </a:cxn>
                <a:cxn ang="0">
                  <a:pos x="3602" y="1248"/>
                </a:cxn>
                <a:cxn ang="0">
                  <a:pos x="3453" y="1224"/>
                </a:cxn>
                <a:cxn ang="0">
                  <a:pos x="3298" y="1187"/>
                </a:cxn>
                <a:cxn ang="0">
                  <a:pos x="3217" y="1164"/>
                </a:cxn>
                <a:cxn ang="0">
                  <a:pos x="2899" y="1074"/>
                </a:cxn>
                <a:cxn ang="0">
                  <a:pos x="2605" y="999"/>
                </a:cxn>
                <a:cxn ang="0">
                  <a:pos x="2333" y="941"/>
                </a:cxn>
                <a:cxn ang="0">
                  <a:pos x="2079" y="899"/>
                </a:cxn>
                <a:cxn ang="0">
                  <a:pos x="1843" y="872"/>
                </a:cxn>
                <a:cxn ang="0">
                  <a:pos x="1622" y="861"/>
                </a:cxn>
                <a:cxn ang="0">
                  <a:pos x="1418" y="864"/>
                </a:cxn>
                <a:cxn ang="0">
                  <a:pos x="1226" y="882"/>
                </a:cxn>
                <a:cxn ang="0">
                  <a:pos x="1134" y="896"/>
                </a:cxn>
                <a:cxn ang="0">
                  <a:pos x="1047" y="912"/>
                </a:cxn>
                <a:cxn ang="0">
                  <a:pos x="961" y="933"/>
                </a:cxn>
                <a:cxn ang="0">
                  <a:pos x="878" y="957"/>
                </a:cxn>
                <a:cxn ang="0">
                  <a:pos x="718" y="1016"/>
                </a:cxn>
                <a:cxn ang="0">
                  <a:pos x="565" y="1087"/>
                </a:cxn>
                <a:cxn ang="0">
                  <a:pos x="419" y="1171"/>
                </a:cxn>
                <a:cxn ang="0">
                  <a:pos x="276" y="1266"/>
                </a:cxn>
                <a:cxn ang="0">
                  <a:pos x="138" y="1372"/>
                </a:cxn>
                <a:cxn ang="0">
                  <a:pos x="0" y="1490"/>
                </a:cxn>
              </a:cxnLst>
              <a:rect l="0" t="0" r="r" b="b"/>
              <a:pathLst>
                <a:path w="5314" h="1490">
                  <a:moveTo>
                    <a:pt x="5314" y="0"/>
                  </a:moveTo>
                  <a:lnTo>
                    <a:pt x="5314" y="0"/>
                  </a:lnTo>
                  <a:lnTo>
                    <a:pt x="5309" y="19"/>
                  </a:lnTo>
                  <a:lnTo>
                    <a:pt x="5296" y="71"/>
                  </a:lnTo>
                  <a:lnTo>
                    <a:pt x="5284" y="110"/>
                  </a:lnTo>
                  <a:lnTo>
                    <a:pt x="5271" y="153"/>
                  </a:lnTo>
                  <a:lnTo>
                    <a:pt x="5254" y="202"/>
                  </a:lnTo>
                  <a:lnTo>
                    <a:pt x="5233" y="257"/>
                  </a:lnTo>
                  <a:lnTo>
                    <a:pt x="5208" y="315"/>
                  </a:lnTo>
                  <a:lnTo>
                    <a:pt x="5180" y="376"/>
                  </a:lnTo>
                  <a:lnTo>
                    <a:pt x="5148" y="441"/>
                  </a:lnTo>
                  <a:lnTo>
                    <a:pt x="5112" y="507"/>
                  </a:lnTo>
                  <a:lnTo>
                    <a:pt x="5072" y="575"/>
                  </a:lnTo>
                  <a:lnTo>
                    <a:pt x="5050" y="609"/>
                  </a:lnTo>
                  <a:lnTo>
                    <a:pt x="5026" y="644"/>
                  </a:lnTo>
                  <a:lnTo>
                    <a:pt x="5003" y="678"/>
                  </a:lnTo>
                  <a:lnTo>
                    <a:pt x="4976" y="712"/>
                  </a:lnTo>
                  <a:lnTo>
                    <a:pt x="4950" y="746"/>
                  </a:lnTo>
                  <a:lnTo>
                    <a:pt x="4922" y="780"/>
                  </a:lnTo>
                  <a:lnTo>
                    <a:pt x="4893" y="812"/>
                  </a:lnTo>
                  <a:lnTo>
                    <a:pt x="4862" y="846"/>
                  </a:lnTo>
                  <a:lnTo>
                    <a:pt x="4830" y="878"/>
                  </a:lnTo>
                  <a:lnTo>
                    <a:pt x="4797" y="909"/>
                  </a:lnTo>
                  <a:lnTo>
                    <a:pt x="4762" y="940"/>
                  </a:lnTo>
                  <a:lnTo>
                    <a:pt x="4726" y="970"/>
                  </a:lnTo>
                  <a:lnTo>
                    <a:pt x="4689" y="999"/>
                  </a:lnTo>
                  <a:lnTo>
                    <a:pt x="4650" y="1027"/>
                  </a:lnTo>
                  <a:lnTo>
                    <a:pt x="4610" y="1054"/>
                  </a:lnTo>
                  <a:lnTo>
                    <a:pt x="4568" y="1080"/>
                  </a:lnTo>
                  <a:lnTo>
                    <a:pt x="4524" y="1104"/>
                  </a:lnTo>
                  <a:lnTo>
                    <a:pt x="4479" y="1127"/>
                  </a:lnTo>
                  <a:lnTo>
                    <a:pt x="4432" y="1150"/>
                  </a:lnTo>
                  <a:lnTo>
                    <a:pt x="4385" y="1169"/>
                  </a:lnTo>
                  <a:lnTo>
                    <a:pt x="4335" y="1188"/>
                  </a:lnTo>
                  <a:lnTo>
                    <a:pt x="4283" y="1205"/>
                  </a:lnTo>
                  <a:lnTo>
                    <a:pt x="4229" y="1219"/>
                  </a:lnTo>
                  <a:lnTo>
                    <a:pt x="4175" y="1232"/>
                  </a:lnTo>
                  <a:lnTo>
                    <a:pt x="4118" y="1243"/>
                  </a:lnTo>
                  <a:lnTo>
                    <a:pt x="4060" y="1251"/>
                  </a:lnTo>
                  <a:lnTo>
                    <a:pt x="4000" y="1259"/>
                  </a:lnTo>
                  <a:lnTo>
                    <a:pt x="3939" y="1263"/>
                  </a:lnTo>
                  <a:lnTo>
                    <a:pt x="3875" y="1266"/>
                  </a:lnTo>
                  <a:lnTo>
                    <a:pt x="3810" y="1264"/>
                  </a:lnTo>
                  <a:lnTo>
                    <a:pt x="3742" y="1263"/>
                  </a:lnTo>
                  <a:lnTo>
                    <a:pt x="3673" y="1256"/>
                  </a:lnTo>
                  <a:lnTo>
                    <a:pt x="3602" y="1248"/>
                  </a:lnTo>
                  <a:lnTo>
                    <a:pt x="3528" y="1237"/>
                  </a:lnTo>
                  <a:lnTo>
                    <a:pt x="3453" y="1224"/>
                  </a:lnTo>
                  <a:lnTo>
                    <a:pt x="3377" y="1206"/>
                  </a:lnTo>
                  <a:lnTo>
                    <a:pt x="3298" y="1187"/>
                  </a:lnTo>
                  <a:lnTo>
                    <a:pt x="3217" y="1164"/>
                  </a:lnTo>
                  <a:lnTo>
                    <a:pt x="3217" y="1164"/>
                  </a:lnTo>
                  <a:lnTo>
                    <a:pt x="3055" y="1116"/>
                  </a:lnTo>
                  <a:lnTo>
                    <a:pt x="2899" y="1074"/>
                  </a:lnTo>
                  <a:lnTo>
                    <a:pt x="2751" y="1033"/>
                  </a:lnTo>
                  <a:lnTo>
                    <a:pt x="2605" y="999"/>
                  </a:lnTo>
                  <a:lnTo>
                    <a:pt x="2466" y="969"/>
                  </a:lnTo>
                  <a:lnTo>
                    <a:pt x="2333" y="941"/>
                  </a:lnTo>
                  <a:lnTo>
                    <a:pt x="2202" y="919"/>
                  </a:lnTo>
                  <a:lnTo>
                    <a:pt x="2079" y="899"/>
                  </a:lnTo>
                  <a:lnTo>
                    <a:pt x="1958" y="885"/>
                  </a:lnTo>
                  <a:lnTo>
                    <a:pt x="1843" y="872"/>
                  </a:lnTo>
                  <a:lnTo>
                    <a:pt x="1730" y="865"/>
                  </a:lnTo>
                  <a:lnTo>
                    <a:pt x="1622" y="861"/>
                  </a:lnTo>
                  <a:lnTo>
                    <a:pt x="1518" y="861"/>
                  </a:lnTo>
                  <a:lnTo>
                    <a:pt x="1418" y="864"/>
                  </a:lnTo>
                  <a:lnTo>
                    <a:pt x="1321" y="872"/>
                  </a:lnTo>
                  <a:lnTo>
                    <a:pt x="1226" y="882"/>
                  </a:lnTo>
                  <a:lnTo>
                    <a:pt x="1180" y="888"/>
                  </a:lnTo>
                  <a:lnTo>
                    <a:pt x="1134" y="896"/>
                  </a:lnTo>
                  <a:lnTo>
                    <a:pt x="1090" y="904"/>
                  </a:lnTo>
                  <a:lnTo>
                    <a:pt x="1047" y="912"/>
                  </a:lnTo>
                  <a:lnTo>
                    <a:pt x="1004" y="924"/>
                  </a:lnTo>
                  <a:lnTo>
                    <a:pt x="961" y="933"/>
                  </a:lnTo>
                  <a:lnTo>
                    <a:pt x="919" y="945"/>
                  </a:lnTo>
                  <a:lnTo>
                    <a:pt x="878" y="957"/>
                  </a:lnTo>
                  <a:lnTo>
                    <a:pt x="797" y="985"/>
                  </a:lnTo>
                  <a:lnTo>
                    <a:pt x="718" y="1016"/>
                  </a:lnTo>
                  <a:lnTo>
                    <a:pt x="640" y="1050"/>
                  </a:lnTo>
                  <a:lnTo>
                    <a:pt x="565" y="1087"/>
                  </a:lnTo>
                  <a:lnTo>
                    <a:pt x="492" y="1127"/>
                  </a:lnTo>
                  <a:lnTo>
                    <a:pt x="419" y="1171"/>
                  </a:lnTo>
                  <a:lnTo>
                    <a:pt x="347" y="1216"/>
                  </a:lnTo>
                  <a:lnTo>
                    <a:pt x="276" y="1266"/>
                  </a:lnTo>
                  <a:lnTo>
                    <a:pt x="207" y="1318"/>
                  </a:lnTo>
                  <a:lnTo>
                    <a:pt x="138" y="1372"/>
                  </a:lnTo>
                  <a:lnTo>
                    <a:pt x="70" y="1431"/>
                  </a:lnTo>
                  <a:lnTo>
                    <a:pt x="0" y="149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123377" name="Freeform 49"/>
            <p:cNvSpPr>
              <a:spLocks/>
            </p:cNvSpPr>
            <p:nvPr userDrawn="1"/>
          </p:nvSpPr>
          <p:spPr bwMode="auto">
            <a:xfrm>
              <a:off x="1272" y="882"/>
              <a:ext cx="5291" cy="803"/>
            </a:xfrm>
            <a:custGeom>
              <a:avLst/>
              <a:gdLst/>
              <a:ahLst/>
              <a:cxnLst>
                <a:cxn ang="0">
                  <a:pos x="5291" y="0"/>
                </a:cxn>
                <a:cxn ang="0">
                  <a:pos x="5273" y="73"/>
                </a:cxn>
                <a:cxn ang="0">
                  <a:pos x="5250" y="155"/>
                </a:cxn>
                <a:cxn ang="0">
                  <a:pos x="5214" y="260"/>
                </a:cxn>
                <a:cxn ang="0">
                  <a:pos x="5162" y="381"/>
                </a:cxn>
                <a:cxn ang="0">
                  <a:pos x="5097" y="515"/>
                </a:cxn>
                <a:cxn ang="0">
                  <a:pos x="5036" y="618"/>
                </a:cxn>
                <a:cxn ang="0">
                  <a:pos x="4989" y="688"/>
                </a:cxn>
                <a:cxn ang="0">
                  <a:pos x="4937" y="757"/>
                </a:cxn>
                <a:cxn ang="0">
                  <a:pos x="4882" y="827"/>
                </a:cxn>
                <a:cxn ang="0">
                  <a:pos x="4821" y="893"/>
                </a:cxn>
                <a:cxn ang="0">
                  <a:pos x="4753" y="956"/>
                </a:cxn>
                <a:cxn ang="0">
                  <a:pos x="4681" y="1017"/>
                </a:cxn>
                <a:cxn ang="0">
                  <a:pos x="4603" y="1074"/>
                </a:cxn>
                <a:cxn ang="0">
                  <a:pos x="4518" y="1127"/>
                </a:cxn>
                <a:cxn ang="0">
                  <a:pos x="4426" y="1174"/>
                </a:cxn>
                <a:cxn ang="0">
                  <a:pos x="4329" y="1214"/>
                </a:cxn>
                <a:cxn ang="0">
                  <a:pos x="4225" y="1248"/>
                </a:cxn>
                <a:cxn ang="0">
                  <a:pos x="4114" y="1274"/>
                </a:cxn>
                <a:cxn ang="0">
                  <a:pos x="3996" y="1292"/>
                </a:cxn>
                <a:cxn ang="0">
                  <a:pos x="3871" y="1301"/>
                </a:cxn>
                <a:cxn ang="0">
                  <a:pos x="3738" y="1301"/>
                </a:cxn>
                <a:cxn ang="0">
                  <a:pos x="3598" y="1290"/>
                </a:cxn>
                <a:cxn ang="0">
                  <a:pos x="3449" y="1267"/>
                </a:cxn>
                <a:cxn ang="0">
                  <a:pos x="3292" y="1233"/>
                </a:cxn>
                <a:cxn ang="0">
                  <a:pos x="3212" y="1212"/>
                </a:cxn>
                <a:cxn ang="0">
                  <a:pos x="2894" y="1129"/>
                </a:cxn>
                <a:cxn ang="0">
                  <a:pos x="2598" y="1059"/>
                </a:cxn>
                <a:cxn ang="0">
                  <a:pos x="2323" y="1007"/>
                </a:cxn>
                <a:cxn ang="0">
                  <a:pos x="2069" y="970"/>
                </a:cxn>
                <a:cxn ang="0">
                  <a:pos x="1833" y="948"/>
                </a:cxn>
                <a:cxn ang="0">
                  <a:pos x="1612" y="941"/>
                </a:cxn>
                <a:cxn ang="0">
                  <a:pos x="1408" y="948"/>
                </a:cxn>
                <a:cxn ang="0">
                  <a:pos x="1216" y="969"/>
                </a:cxn>
                <a:cxn ang="0">
                  <a:pos x="1126" y="985"/>
                </a:cxn>
                <a:cxn ang="0">
                  <a:pos x="1037" y="1004"/>
                </a:cxn>
                <a:cxn ang="0">
                  <a:pos x="953" y="1027"/>
                </a:cxn>
                <a:cxn ang="0">
                  <a:pos x="869" y="1053"/>
                </a:cxn>
                <a:cxn ang="0">
                  <a:pos x="789" y="1082"/>
                </a:cxn>
                <a:cxn ang="0">
                  <a:pos x="635" y="1150"/>
                </a:cxn>
                <a:cxn ang="0">
                  <a:pos x="486" y="1230"/>
                </a:cxn>
                <a:cxn ang="0">
                  <a:pos x="343" y="1324"/>
                </a:cxn>
                <a:cxn ang="0">
                  <a:pos x="204" y="1429"/>
                </a:cxn>
                <a:cxn ang="0">
                  <a:pos x="68" y="1545"/>
                </a:cxn>
              </a:cxnLst>
              <a:rect l="0" t="0" r="r" b="b"/>
              <a:pathLst>
                <a:path w="5291" h="1606">
                  <a:moveTo>
                    <a:pt x="5291" y="0"/>
                  </a:moveTo>
                  <a:lnTo>
                    <a:pt x="5291" y="0"/>
                  </a:lnTo>
                  <a:lnTo>
                    <a:pt x="5287" y="19"/>
                  </a:lnTo>
                  <a:lnTo>
                    <a:pt x="5273" y="73"/>
                  </a:lnTo>
                  <a:lnTo>
                    <a:pt x="5264" y="111"/>
                  </a:lnTo>
                  <a:lnTo>
                    <a:pt x="5250" y="155"/>
                  </a:lnTo>
                  <a:lnTo>
                    <a:pt x="5233" y="205"/>
                  </a:lnTo>
                  <a:lnTo>
                    <a:pt x="5214" y="260"/>
                  </a:lnTo>
                  <a:lnTo>
                    <a:pt x="5190" y="318"/>
                  </a:lnTo>
                  <a:lnTo>
                    <a:pt x="5162" y="381"/>
                  </a:lnTo>
                  <a:lnTo>
                    <a:pt x="5132" y="447"/>
                  </a:lnTo>
                  <a:lnTo>
                    <a:pt x="5097" y="515"/>
                  </a:lnTo>
                  <a:lnTo>
                    <a:pt x="5057" y="583"/>
                  </a:lnTo>
                  <a:lnTo>
                    <a:pt x="5036" y="618"/>
                  </a:lnTo>
                  <a:lnTo>
                    <a:pt x="5014" y="654"/>
                  </a:lnTo>
                  <a:lnTo>
                    <a:pt x="4989" y="688"/>
                  </a:lnTo>
                  <a:lnTo>
                    <a:pt x="4964" y="723"/>
                  </a:lnTo>
                  <a:lnTo>
                    <a:pt x="4937" y="757"/>
                  </a:lnTo>
                  <a:lnTo>
                    <a:pt x="4911" y="791"/>
                  </a:lnTo>
                  <a:lnTo>
                    <a:pt x="4882" y="827"/>
                  </a:lnTo>
                  <a:lnTo>
                    <a:pt x="4851" y="859"/>
                  </a:lnTo>
                  <a:lnTo>
                    <a:pt x="4821" y="893"/>
                  </a:lnTo>
                  <a:lnTo>
                    <a:pt x="4787" y="925"/>
                  </a:lnTo>
                  <a:lnTo>
                    <a:pt x="4753" y="956"/>
                  </a:lnTo>
                  <a:lnTo>
                    <a:pt x="4718" y="988"/>
                  </a:lnTo>
                  <a:lnTo>
                    <a:pt x="4681" y="1017"/>
                  </a:lnTo>
                  <a:lnTo>
                    <a:pt x="4642" y="1046"/>
                  </a:lnTo>
                  <a:lnTo>
                    <a:pt x="4603" y="1074"/>
                  </a:lnTo>
                  <a:lnTo>
                    <a:pt x="4561" y="1101"/>
                  </a:lnTo>
                  <a:lnTo>
                    <a:pt x="4518" y="1127"/>
                  </a:lnTo>
                  <a:lnTo>
                    <a:pt x="4472" y="1151"/>
                  </a:lnTo>
                  <a:lnTo>
                    <a:pt x="4426" y="1174"/>
                  </a:lnTo>
                  <a:lnTo>
                    <a:pt x="4379" y="1195"/>
                  </a:lnTo>
                  <a:lnTo>
                    <a:pt x="4329" y="1214"/>
                  </a:lnTo>
                  <a:lnTo>
                    <a:pt x="4278" y="1232"/>
                  </a:lnTo>
                  <a:lnTo>
                    <a:pt x="4225" y="1248"/>
                  </a:lnTo>
                  <a:lnTo>
                    <a:pt x="4171" y="1263"/>
                  </a:lnTo>
                  <a:lnTo>
                    <a:pt x="4114" y="1274"/>
                  </a:lnTo>
                  <a:lnTo>
                    <a:pt x="4056" y="1284"/>
                  </a:lnTo>
                  <a:lnTo>
                    <a:pt x="3996" y="1292"/>
                  </a:lnTo>
                  <a:lnTo>
                    <a:pt x="3935" y="1298"/>
                  </a:lnTo>
                  <a:lnTo>
                    <a:pt x="3871" y="1301"/>
                  </a:lnTo>
                  <a:lnTo>
                    <a:pt x="3806" y="1303"/>
                  </a:lnTo>
                  <a:lnTo>
                    <a:pt x="3738" y="1301"/>
                  </a:lnTo>
                  <a:lnTo>
                    <a:pt x="3668" y="1296"/>
                  </a:lnTo>
                  <a:lnTo>
                    <a:pt x="3598" y="1290"/>
                  </a:lnTo>
                  <a:lnTo>
                    <a:pt x="3524" y="1280"/>
                  </a:lnTo>
                  <a:lnTo>
                    <a:pt x="3449" y="1267"/>
                  </a:lnTo>
                  <a:lnTo>
                    <a:pt x="3371" y="1253"/>
                  </a:lnTo>
                  <a:lnTo>
                    <a:pt x="3292" y="1233"/>
                  </a:lnTo>
                  <a:lnTo>
                    <a:pt x="3212" y="1212"/>
                  </a:lnTo>
                  <a:lnTo>
                    <a:pt x="3212" y="1212"/>
                  </a:lnTo>
                  <a:lnTo>
                    <a:pt x="3049" y="1167"/>
                  </a:lnTo>
                  <a:lnTo>
                    <a:pt x="2894" y="1129"/>
                  </a:lnTo>
                  <a:lnTo>
                    <a:pt x="2742" y="1091"/>
                  </a:lnTo>
                  <a:lnTo>
                    <a:pt x="2598" y="1059"/>
                  </a:lnTo>
                  <a:lnTo>
                    <a:pt x="2458" y="1032"/>
                  </a:lnTo>
                  <a:lnTo>
                    <a:pt x="2323" y="1007"/>
                  </a:lnTo>
                  <a:lnTo>
                    <a:pt x="2194" y="986"/>
                  </a:lnTo>
                  <a:lnTo>
                    <a:pt x="2069" y="970"/>
                  </a:lnTo>
                  <a:lnTo>
                    <a:pt x="1948" y="957"/>
                  </a:lnTo>
                  <a:lnTo>
                    <a:pt x="1833" y="948"/>
                  </a:lnTo>
                  <a:lnTo>
                    <a:pt x="1720" y="943"/>
                  </a:lnTo>
                  <a:lnTo>
                    <a:pt x="1612" y="941"/>
                  </a:lnTo>
                  <a:lnTo>
                    <a:pt x="1508" y="943"/>
                  </a:lnTo>
                  <a:lnTo>
                    <a:pt x="1408" y="948"/>
                  </a:lnTo>
                  <a:lnTo>
                    <a:pt x="1311" y="957"/>
                  </a:lnTo>
                  <a:lnTo>
                    <a:pt x="1216" y="969"/>
                  </a:lnTo>
                  <a:lnTo>
                    <a:pt x="1171" y="977"/>
                  </a:lnTo>
                  <a:lnTo>
                    <a:pt x="1126" y="985"/>
                  </a:lnTo>
                  <a:lnTo>
                    <a:pt x="1082" y="994"/>
                  </a:lnTo>
                  <a:lnTo>
                    <a:pt x="1037" y="1004"/>
                  </a:lnTo>
                  <a:lnTo>
                    <a:pt x="994" y="1015"/>
                  </a:lnTo>
                  <a:lnTo>
                    <a:pt x="953" y="1027"/>
                  </a:lnTo>
                  <a:lnTo>
                    <a:pt x="911" y="1040"/>
                  </a:lnTo>
                  <a:lnTo>
                    <a:pt x="869" y="1053"/>
                  </a:lnTo>
                  <a:lnTo>
                    <a:pt x="829" y="1067"/>
                  </a:lnTo>
                  <a:lnTo>
                    <a:pt x="789" y="1082"/>
                  </a:lnTo>
                  <a:lnTo>
                    <a:pt x="711" y="1114"/>
                  </a:lnTo>
                  <a:lnTo>
                    <a:pt x="635" y="1150"/>
                  </a:lnTo>
                  <a:lnTo>
                    <a:pt x="560" y="1188"/>
                  </a:lnTo>
                  <a:lnTo>
                    <a:pt x="486" y="1230"/>
                  </a:lnTo>
                  <a:lnTo>
                    <a:pt x="414" y="1275"/>
                  </a:lnTo>
                  <a:lnTo>
                    <a:pt x="343" y="1324"/>
                  </a:lnTo>
                  <a:lnTo>
                    <a:pt x="274" y="1374"/>
                  </a:lnTo>
                  <a:lnTo>
                    <a:pt x="204" y="1429"/>
                  </a:lnTo>
                  <a:lnTo>
                    <a:pt x="136" y="1485"/>
                  </a:lnTo>
                  <a:lnTo>
                    <a:pt x="68" y="1545"/>
                  </a:lnTo>
                  <a:lnTo>
                    <a:pt x="0" y="160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123378" name="Freeform 50"/>
            <p:cNvSpPr>
              <a:spLocks/>
            </p:cNvSpPr>
            <p:nvPr userDrawn="1"/>
          </p:nvSpPr>
          <p:spPr bwMode="auto">
            <a:xfrm>
              <a:off x="1317" y="854"/>
              <a:ext cx="5265" cy="860"/>
            </a:xfrm>
            <a:custGeom>
              <a:avLst/>
              <a:gdLst/>
              <a:ahLst/>
              <a:cxnLst>
                <a:cxn ang="0">
                  <a:pos x="5265" y="0"/>
                </a:cxn>
                <a:cxn ang="0">
                  <a:pos x="5249" y="73"/>
                </a:cxn>
                <a:cxn ang="0">
                  <a:pos x="5226" y="155"/>
                </a:cxn>
                <a:cxn ang="0">
                  <a:pos x="5191" y="262"/>
                </a:cxn>
                <a:cxn ang="0">
                  <a:pos x="5142" y="385"/>
                </a:cxn>
                <a:cxn ang="0">
                  <a:pos x="5078" y="520"/>
                </a:cxn>
                <a:cxn ang="0">
                  <a:pos x="5019" y="625"/>
                </a:cxn>
                <a:cxn ang="0">
                  <a:pos x="4974" y="696"/>
                </a:cxn>
                <a:cxn ang="0">
                  <a:pos x="4923" y="767"/>
                </a:cxn>
                <a:cxn ang="0">
                  <a:pos x="4869" y="838"/>
                </a:cxn>
                <a:cxn ang="0">
                  <a:pos x="4808" y="906"/>
                </a:cxn>
                <a:cxn ang="0">
                  <a:pos x="4741" y="971"/>
                </a:cxn>
                <a:cxn ang="0">
                  <a:pos x="4670" y="1034"/>
                </a:cxn>
                <a:cxn ang="0">
                  <a:pos x="4593" y="1093"/>
                </a:cxn>
                <a:cxn ang="0">
                  <a:pos x="4509" y="1147"/>
                </a:cxn>
                <a:cxn ang="0">
                  <a:pos x="4419" y="1195"/>
                </a:cxn>
                <a:cxn ang="0">
                  <a:pos x="4322" y="1239"/>
                </a:cxn>
                <a:cxn ang="0">
                  <a:pos x="4218" y="1274"/>
                </a:cxn>
                <a:cxn ang="0">
                  <a:pos x="4108" y="1303"/>
                </a:cxn>
                <a:cxn ang="0">
                  <a:pos x="3990" y="1324"/>
                </a:cxn>
                <a:cxn ang="0">
                  <a:pos x="3865" y="1336"/>
                </a:cxn>
                <a:cxn ang="0">
                  <a:pos x="3732" y="1337"/>
                </a:cxn>
                <a:cxn ang="0">
                  <a:pos x="3591" y="1329"/>
                </a:cxn>
                <a:cxn ang="0">
                  <a:pos x="3443" y="1311"/>
                </a:cxn>
                <a:cxn ang="0">
                  <a:pos x="3286" y="1279"/>
                </a:cxn>
                <a:cxn ang="0">
                  <a:pos x="3204" y="1260"/>
                </a:cxn>
                <a:cxn ang="0">
                  <a:pos x="2885" y="1181"/>
                </a:cxn>
                <a:cxn ang="0">
                  <a:pos x="2588" y="1119"/>
                </a:cxn>
                <a:cxn ang="0">
                  <a:pos x="2313" y="1071"/>
                </a:cxn>
                <a:cxn ang="0">
                  <a:pos x="2059" y="1039"/>
                </a:cxn>
                <a:cxn ang="0">
                  <a:pos x="1821" y="1022"/>
                </a:cxn>
                <a:cxn ang="0">
                  <a:pos x="1602" y="1019"/>
                </a:cxn>
                <a:cxn ang="0">
                  <a:pos x="1396" y="1031"/>
                </a:cxn>
                <a:cxn ang="0">
                  <a:pos x="1252" y="1048"/>
                </a:cxn>
                <a:cxn ang="0">
                  <a:pos x="1160" y="1064"/>
                </a:cxn>
                <a:cxn ang="0">
                  <a:pos x="1071" y="1084"/>
                </a:cxn>
                <a:cxn ang="0">
                  <a:pos x="985" y="1106"/>
                </a:cxn>
                <a:cxn ang="0">
                  <a:pos x="901" y="1132"/>
                </a:cxn>
                <a:cxn ang="0">
                  <a:pos x="820" y="1163"/>
                </a:cxn>
                <a:cxn ang="0">
                  <a:pos x="702" y="1213"/>
                </a:cxn>
                <a:cxn ang="0">
                  <a:pos x="552" y="1290"/>
                </a:cxn>
                <a:cxn ang="0">
                  <a:pos x="408" y="1381"/>
                </a:cxn>
                <a:cxn ang="0">
                  <a:pos x="269" y="1483"/>
                </a:cxn>
                <a:cxn ang="0">
                  <a:pos x="133" y="1596"/>
                </a:cxn>
                <a:cxn ang="0">
                  <a:pos x="0" y="1722"/>
                </a:cxn>
              </a:cxnLst>
              <a:rect l="0" t="0" r="r" b="b"/>
              <a:pathLst>
                <a:path w="5265" h="1722">
                  <a:moveTo>
                    <a:pt x="5265" y="0"/>
                  </a:moveTo>
                  <a:lnTo>
                    <a:pt x="5265" y="0"/>
                  </a:lnTo>
                  <a:lnTo>
                    <a:pt x="5262" y="20"/>
                  </a:lnTo>
                  <a:lnTo>
                    <a:pt x="5249" y="73"/>
                  </a:lnTo>
                  <a:lnTo>
                    <a:pt x="5238" y="112"/>
                  </a:lnTo>
                  <a:lnTo>
                    <a:pt x="5226" y="155"/>
                  </a:lnTo>
                  <a:lnTo>
                    <a:pt x="5210" y="205"/>
                  </a:lnTo>
                  <a:lnTo>
                    <a:pt x="5191" y="262"/>
                  </a:lnTo>
                  <a:lnTo>
                    <a:pt x="5169" y="322"/>
                  </a:lnTo>
                  <a:lnTo>
                    <a:pt x="5142" y="385"/>
                  </a:lnTo>
                  <a:lnTo>
                    <a:pt x="5113" y="451"/>
                  </a:lnTo>
                  <a:lnTo>
                    <a:pt x="5078" y="520"/>
                  </a:lnTo>
                  <a:lnTo>
                    <a:pt x="5040" y="590"/>
                  </a:lnTo>
                  <a:lnTo>
                    <a:pt x="5019" y="625"/>
                  </a:lnTo>
                  <a:lnTo>
                    <a:pt x="4997" y="661"/>
                  </a:lnTo>
                  <a:lnTo>
                    <a:pt x="4974" y="696"/>
                  </a:lnTo>
                  <a:lnTo>
                    <a:pt x="4949" y="732"/>
                  </a:lnTo>
                  <a:lnTo>
                    <a:pt x="4923" y="767"/>
                  </a:lnTo>
                  <a:lnTo>
                    <a:pt x="4897" y="803"/>
                  </a:lnTo>
                  <a:lnTo>
                    <a:pt x="4869" y="838"/>
                  </a:lnTo>
                  <a:lnTo>
                    <a:pt x="4838" y="872"/>
                  </a:lnTo>
                  <a:lnTo>
                    <a:pt x="4808" y="906"/>
                  </a:lnTo>
                  <a:lnTo>
                    <a:pt x="4776" y="938"/>
                  </a:lnTo>
                  <a:lnTo>
                    <a:pt x="4741" y="971"/>
                  </a:lnTo>
                  <a:lnTo>
                    <a:pt x="4706" y="1003"/>
                  </a:lnTo>
                  <a:lnTo>
                    <a:pt x="4670" y="1034"/>
                  </a:lnTo>
                  <a:lnTo>
                    <a:pt x="4631" y="1064"/>
                  </a:lnTo>
                  <a:lnTo>
                    <a:pt x="4593" y="1093"/>
                  </a:lnTo>
                  <a:lnTo>
                    <a:pt x="4551" y="1121"/>
                  </a:lnTo>
                  <a:lnTo>
                    <a:pt x="4509" y="1147"/>
                  </a:lnTo>
                  <a:lnTo>
                    <a:pt x="4465" y="1173"/>
                  </a:lnTo>
                  <a:lnTo>
                    <a:pt x="4419" y="1195"/>
                  </a:lnTo>
                  <a:lnTo>
                    <a:pt x="4370" y="1218"/>
                  </a:lnTo>
                  <a:lnTo>
                    <a:pt x="4322" y="1239"/>
                  </a:lnTo>
                  <a:lnTo>
                    <a:pt x="4270" y="1258"/>
                  </a:lnTo>
                  <a:lnTo>
                    <a:pt x="4218" y="1274"/>
                  </a:lnTo>
                  <a:lnTo>
                    <a:pt x="4163" y="1290"/>
                  </a:lnTo>
                  <a:lnTo>
                    <a:pt x="4108" y="1303"/>
                  </a:lnTo>
                  <a:lnTo>
                    <a:pt x="4050" y="1315"/>
                  </a:lnTo>
                  <a:lnTo>
                    <a:pt x="3990" y="1324"/>
                  </a:lnTo>
                  <a:lnTo>
                    <a:pt x="3929" y="1331"/>
                  </a:lnTo>
                  <a:lnTo>
                    <a:pt x="3865" y="1336"/>
                  </a:lnTo>
                  <a:lnTo>
                    <a:pt x="3800" y="1337"/>
                  </a:lnTo>
                  <a:lnTo>
                    <a:pt x="3732" y="1337"/>
                  </a:lnTo>
                  <a:lnTo>
                    <a:pt x="3662" y="1336"/>
                  </a:lnTo>
                  <a:lnTo>
                    <a:pt x="3591" y="1329"/>
                  </a:lnTo>
                  <a:lnTo>
                    <a:pt x="3518" y="1321"/>
                  </a:lnTo>
                  <a:lnTo>
                    <a:pt x="3443" y="1311"/>
                  </a:lnTo>
                  <a:lnTo>
                    <a:pt x="3365" y="1297"/>
                  </a:lnTo>
                  <a:lnTo>
                    <a:pt x="3286" y="1279"/>
                  </a:lnTo>
                  <a:lnTo>
                    <a:pt x="3204" y="1260"/>
                  </a:lnTo>
                  <a:lnTo>
                    <a:pt x="3204" y="1260"/>
                  </a:lnTo>
                  <a:lnTo>
                    <a:pt x="3042" y="1219"/>
                  </a:lnTo>
                  <a:lnTo>
                    <a:pt x="2885" y="1181"/>
                  </a:lnTo>
                  <a:lnTo>
                    <a:pt x="2733" y="1148"/>
                  </a:lnTo>
                  <a:lnTo>
                    <a:pt x="2588" y="1119"/>
                  </a:lnTo>
                  <a:lnTo>
                    <a:pt x="2447" y="1093"/>
                  </a:lnTo>
                  <a:lnTo>
                    <a:pt x="2313" y="1071"/>
                  </a:lnTo>
                  <a:lnTo>
                    <a:pt x="2184" y="1053"/>
                  </a:lnTo>
                  <a:lnTo>
                    <a:pt x="2059" y="1039"/>
                  </a:lnTo>
                  <a:lnTo>
                    <a:pt x="1938" y="1029"/>
                  </a:lnTo>
                  <a:lnTo>
                    <a:pt x="1821" y="1022"/>
                  </a:lnTo>
                  <a:lnTo>
                    <a:pt x="1709" y="1019"/>
                  </a:lnTo>
                  <a:lnTo>
                    <a:pt x="1602" y="1019"/>
                  </a:lnTo>
                  <a:lnTo>
                    <a:pt x="1498" y="1024"/>
                  </a:lnTo>
                  <a:lnTo>
                    <a:pt x="1396" y="1031"/>
                  </a:lnTo>
                  <a:lnTo>
                    <a:pt x="1299" y="1042"/>
                  </a:lnTo>
                  <a:lnTo>
                    <a:pt x="1252" y="1048"/>
                  </a:lnTo>
                  <a:lnTo>
                    <a:pt x="1206" y="1056"/>
                  </a:lnTo>
                  <a:lnTo>
                    <a:pt x="1160" y="1064"/>
                  </a:lnTo>
                  <a:lnTo>
                    <a:pt x="1116" y="1074"/>
                  </a:lnTo>
                  <a:lnTo>
                    <a:pt x="1071" y="1084"/>
                  </a:lnTo>
                  <a:lnTo>
                    <a:pt x="1027" y="1095"/>
                  </a:lnTo>
                  <a:lnTo>
                    <a:pt x="985" y="1106"/>
                  </a:lnTo>
                  <a:lnTo>
                    <a:pt x="942" y="1119"/>
                  </a:lnTo>
                  <a:lnTo>
                    <a:pt x="901" y="1132"/>
                  </a:lnTo>
                  <a:lnTo>
                    <a:pt x="860" y="1147"/>
                  </a:lnTo>
                  <a:lnTo>
                    <a:pt x="820" y="1163"/>
                  </a:lnTo>
                  <a:lnTo>
                    <a:pt x="780" y="1177"/>
                  </a:lnTo>
                  <a:lnTo>
                    <a:pt x="702" y="1213"/>
                  </a:lnTo>
                  <a:lnTo>
                    <a:pt x="626" y="1250"/>
                  </a:lnTo>
                  <a:lnTo>
                    <a:pt x="552" y="1290"/>
                  </a:lnTo>
                  <a:lnTo>
                    <a:pt x="479" y="1334"/>
                  </a:lnTo>
                  <a:lnTo>
                    <a:pt x="408" y="1381"/>
                  </a:lnTo>
                  <a:lnTo>
                    <a:pt x="338" y="1429"/>
                  </a:lnTo>
                  <a:lnTo>
                    <a:pt x="269" y="1483"/>
                  </a:lnTo>
                  <a:lnTo>
                    <a:pt x="201" y="1538"/>
                  </a:lnTo>
                  <a:lnTo>
                    <a:pt x="133" y="1596"/>
                  </a:lnTo>
                  <a:lnTo>
                    <a:pt x="66" y="1657"/>
                  </a:lnTo>
                  <a:lnTo>
                    <a:pt x="0" y="172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123379" name="Freeform 51"/>
            <p:cNvSpPr>
              <a:spLocks/>
            </p:cNvSpPr>
            <p:nvPr userDrawn="1"/>
          </p:nvSpPr>
          <p:spPr bwMode="auto">
            <a:xfrm>
              <a:off x="1361" y="825"/>
              <a:ext cx="5239" cy="918"/>
            </a:xfrm>
            <a:custGeom>
              <a:avLst/>
              <a:gdLst/>
              <a:ahLst/>
              <a:cxnLst>
                <a:cxn ang="0">
                  <a:pos x="5239" y="0"/>
                </a:cxn>
                <a:cxn ang="0">
                  <a:pos x="5223" y="74"/>
                </a:cxn>
                <a:cxn ang="0">
                  <a:pos x="5202" y="158"/>
                </a:cxn>
                <a:cxn ang="0">
                  <a:pos x="5169" y="265"/>
                </a:cxn>
                <a:cxn ang="0">
                  <a:pos x="5122" y="389"/>
                </a:cxn>
                <a:cxn ang="0">
                  <a:pos x="5061" y="527"/>
                </a:cxn>
                <a:cxn ang="0">
                  <a:pos x="5003" y="635"/>
                </a:cxn>
                <a:cxn ang="0">
                  <a:pos x="4958" y="706"/>
                </a:cxn>
                <a:cxn ang="0">
                  <a:pos x="4909" y="778"/>
                </a:cxn>
                <a:cxn ang="0">
                  <a:pos x="4855" y="850"/>
                </a:cxn>
                <a:cxn ang="0">
                  <a:pos x="4796" y="921"/>
                </a:cxn>
                <a:cxn ang="0">
                  <a:pos x="4730" y="987"/>
                </a:cxn>
                <a:cxn ang="0">
                  <a:pos x="4660" y="1051"/>
                </a:cxn>
                <a:cxn ang="0">
                  <a:pos x="4583" y="1113"/>
                </a:cxn>
                <a:cxn ang="0">
                  <a:pos x="4500" y="1168"/>
                </a:cxn>
                <a:cxn ang="0">
                  <a:pos x="4411" y="1219"/>
                </a:cxn>
                <a:cxn ang="0">
                  <a:pos x="4315" y="1265"/>
                </a:cxn>
                <a:cxn ang="0">
                  <a:pos x="4211" y="1303"/>
                </a:cxn>
                <a:cxn ang="0">
                  <a:pos x="4101" y="1334"/>
                </a:cxn>
                <a:cxn ang="0">
                  <a:pos x="3985" y="1357"/>
                </a:cxn>
                <a:cxn ang="0">
                  <a:pos x="3860" y="1371"/>
                </a:cxn>
                <a:cxn ang="0">
                  <a:pos x="3727" y="1376"/>
                </a:cxn>
                <a:cxn ang="0">
                  <a:pos x="3585" y="1371"/>
                </a:cxn>
                <a:cxn ang="0">
                  <a:pos x="3436" y="1355"/>
                </a:cxn>
                <a:cxn ang="0">
                  <a:pos x="3279" y="1326"/>
                </a:cxn>
                <a:cxn ang="0">
                  <a:pos x="3198" y="1308"/>
                </a:cxn>
                <a:cxn ang="0">
                  <a:pos x="2877" y="1235"/>
                </a:cxn>
                <a:cxn ang="0">
                  <a:pos x="2580" y="1179"/>
                </a:cxn>
                <a:cxn ang="0">
                  <a:pos x="2303" y="1137"/>
                </a:cxn>
                <a:cxn ang="0">
                  <a:pos x="2048" y="1109"/>
                </a:cxn>
                <a:cxn ang="0">
                  <a:pos x="1811" y="1097"/>
                </a:cxn>
                <a:cxn ang="0">
                  <a:pos x="1591" y="1100"/>
                </a:cxn>
                <a:cxn ang="0">
                  <a:pos x="1387" y="1114"/>
                </a:cxn>
                <a:cxn ang="0">
                  <a:pos x="1243" y="1135"/>
                </a:cxn>
                <a:cxn ang="0">
                  <a:pos x="1151" y="1153"/>
                </a:cxn>
                <a:cxn ang="0">
                  <a:pos x="1062" y="1174"/>
                </a:cxn>
                <a:cxn ang="0">
                  <a:pos x="976" y="1200"/>
                </a:cxn>
                <a:cxn ang="0">
                  <a:pos x="893" y="1227"/>
                </a:cxn>
                <a:cxn ang="0">
                  <a:pos x="812" y="1258"/>
                </a:cxn>
                <a:cxn ang="0">
                  <a:pos x="696" y="1311"/>
                </a:cxn>
                <a:cxn ang="0">
                  <a:pos x="546" y="1392"/>
                </a:cxn>
                <a:cxn ang="0">
                  <a:pos x="404" y="1486"/>
                </a:cxn>
                <a:cxn ang="0">
                  <a:pos x="267" y="1591"/>
                </a:cxn>
                <a:cxn ang="0">
                  <a:pos x="132" y="1709"/>
                </a:cxn>
                <a:cxn ang="0">
                  <a:pos x="0" y="1836"/>
                </a:cxn>
              </a:cxnLst>
              <a:rect l="0" t="0" r="r" b="b"/>
              <a:pathLst>
                <a:path w="5239" h="1836">
                  <a:moveTo>
                    <a:pt x="5239" y="0"/>
                  </a:moveTo>
                  <a:lnTo>
                    <a:pt x="5239" y="0"/>
                  </a:lnTo>
                  <a:lnTo>
                    <a:pt x="5236" y="20"/>
                  </a:lnTo>
                  <a:lnTo>
                    <a:pt x="5223" y="74"/>
                  </a:lnTo>
                  <a:lnTo>
                    <a:pt x="5215" y="113"/>
                  </a:lnTo>
                  <a:lnTo>
                    <a:pt x="5202" y="158"/>
                  </a:lnTo>
                  <a:lnTo>
                    <a:pt x="5187" y="209"/>
                  </a:lnTo>
                  <a:lnTo>
                    <a:pt x="5169" y="265"/>
                  </a:lnTo>
                  <a:lnTo>
                    <a:pt x="5148" y="325"/>
                  </a:lnTo>
                  <a:lnTo>
                    <a:pt x="5122" y="389"/>
                  </a:lnTo>
                  <a:lnTo>
                    <a:pt x="5093" y="457"/>
                  </a:lnTo>
                  <a:lnTo>
                    <a:pt x="5061" y="527"/>
                  </a:lnTo>
                  <a:lnTo>
                    <a:pt x="5023" y="598"/>
                  </a:lnTo>
                  <a:lnTo>
                    <a:pt x="5003" y="635"/>
                  </a:lnTo>
                  <a:lnTo>
                    <a:pt x="4982" y="670"/>
                  </a:lnTo>
                  <a:lnTo>
                    <a:pt x="4958" y="706"/>
                  </a:lnTo>
                  <a:lnTo>
                    <a:pt x="4934" y="743"/>
                  </a:lnTo>
                  <a:lnTo>
                    <a:pt x="4909" y="778"/>
                  </a:lnTo>
                  <a:lnTo>
                    <a:pt x="4883" y="814"/>
                  </a:lnTo>
                  <a:lnTo>
                    <a:pt x="4855" y="850"/>
                  </a:lnTo>
                  <a:lnTo>
                    <a:pt x="4826" y="885"/>
                  </a:lnTo>
                  <a:lnTo>
                    <a:pt x="4796" y="921"/>
                  </a:lnTo>
                  <a:lnTo>
                    <a:pt x="4764" y="954"/>
                  </a:lnTo>
                  <a:lnTo>
                    <a:pt x="4730" y="987"/>
                  </a:lnTo>
                  <a:lnTo>
                    <a:pt x="4696" y="1019"/>
                  </a:lnTo>
                  <a:lnTo>
                    <a:pt x="4660" y="1051"/>
                  </a:lnTo>
                  <a:lnTo>
                    <a:pt x="4622" y="1082"/>
                  </a:lnTo>
                  <a:lnTo>
                    <a:pt x="4583" y="1113"/>
                  </a:lnTo>
                  <a:lnTo>
                    <a:pt x="4543" y="1140"/>
                  </a:lnTo>
                  <a:lnTo>
                    <a:pt x="4500" y="1168"/>
                  </a:lnTo>
                  <a:lnTo>
                    <a:pt x="4457" y="1195"/>
                  </a:lnTo>
                  <a:lnTo>
                    <a:pt x="4411" y="1219"/>
                  </a:lnTo>
                  <a:lnTo>
                    <a:pt x="4364" y="1242"/>
                  </a:lnTo>
                  <a:lnTo>
                    <a:pt x="4315" y="1265"/>
                  </a:lnTo>
                  <a:lnTo>
                    <a:pt x="4264" y="1284"/>
                  </a:lnTo>
                  <a:lnTo>
                    <a:pt x="4211" y="1303"/>
                  </a:lnTo>
                  <a:lnTo>
                    <a:pt x="4157" y="1319"/>
                  </a:lnTo>
                  <a:lnTo>
                    <a:pt x="4101" y="1334"/>
                  </a:lnTo>
                  <a:lnTo>
                    <a:pt x="4043" y="1347"/>
                  </a:lnTo>
                  <a:lnTo>
                    <a:pt x="3985" y="1357"/>
                  </a:lnTo>
                  <a:lnTo>
                    <a:pt x="3922" y="1365"/>
                  </a:lnTo>
                  <a:lnTo>
                    <a:pt x="3860" y="1371"/>
                  </a:lnTo>
                  <a:lnTo>
                    <a:pt x="3793" y="1374"/>
                  </a:lnTo>
                  <a:lnTo>
                    <a:pt x="3727" y="1376"/>
                  </a:lnTo>
                  <a:lnTo>
                    <a:pt x="3657" y="1374"/>
                  </a:lnTo>
                  <a:lnTo>
                    <a:pt x="3585" y="1371"/>
                  </a:lnTo>
                  <a:lnTo>
                    <a:pt x="3513" y="1365"/>
                  </a:lnTo>
                  <a:lnTo>
                    <a:pt x="3436" y="1355"/>
                  </a:lnTo>
                  <a:lnTo>
                    <a:pt x="3359" y="1342"/>
                  </a:lnTo>
                  <a:lnTo>
                    <a:pt x="3279" y="1326"/>
                  </a:lnTo>
                  <a:lnTo>
                    <a:pt x="3198" y="1308"/>
                  </a:lnTo>
                  <a:lnTo>
                    <a:pt x="3198" y="1308"/>
                  </a:lnTo>
                  <a:lnTo>
                    <a:pt x="3034" y="1269"/>
                  </a:lnTo>
                  <a:lnTo>
                    <a:pt x="2877" y="1235"/>
                  </a:lnTo>
                  <a:lnTo>
                    <a:pt x="2726" y="1205"/>
                  </a:lnTo>
                  <a:lnTo>
                    <a:pt x="2580" y="1179"/>
                  </a:lnTo>
                  <a:lnTo>
                    <a:pt x="2439" y="1156"/>
                  </a:lnTo>
                  <a:lnTo>
                    <a:pt x="2303" y="1137"/>
                  </a:lnTo>
                  <a:lnTo>
                    <a:pt x="2174" y="1121"/>
                  </a:lnTo>
                  <a:lnTo>
                    <a:pt x="2048" y="1109"/>
                  </a:lnTo>
                  <a:lnTo>
                    <a:pt x="1927" y="1101"/>
                  </a:lnTo>
                  <a:lnTo>
                    <a:pt x="1811" y="1097"/>
                  </a:lnTo>
                  <a:lnTo>
                    <a:pt x="1699" y="1097"/>
                  </a:lnTo>
                  <a:lnTo>
                    <a:pt x="1591" y="1100"/>
                  </a:lnTo>
                  <a:lnTo>
                    <a:pt x="1487" y="1105"/>
                  </a:lnTo>
                  <a:lnTo>
                    <a:pt x="1387" y="1114"/>
                  </a:lnTo>
                  <a:lnTo>
                    <a:pt x="1290" y="1127"/>
                  </a:lnTo>
                  <a:lnTo>
                    <a:pt x="1243" y="1135"/>
                  </a:lnTo>
                  <a:lnTo>
                    <a:pt x="1197" y="1143"/>
                  </a:lnTo>
                  <a:lnTo>
                    <a:pt x="1151" y="1153"/>
                  </a:lnTo>
                  <a:lnTo>
                    <a:pt x="1107" y="1164"/>
                  </a:lnTo>
                  <a:lnTo>
                    <a:pt x="1062" y="1174"/>
                  </a:lnTo>
                  <a:lnTo>
                    <a:pt x="1019" y="1187"/>
                  </a:lnTo>
                  <a:lnTo>
                    <a:pt x="976" y="1200"/>
                  </a:lnTo>
                  <a:lnTo>
                    <a:pt x="934" y="1213"/>
                  </a:lnTo>
                  <a:lnTo>
                    <a:pt x="893" y="1227"/>
                  </a:lnTo>
                  <a:lnTo>
                    <a:pt x="853" y="1242"/>
                  </a:lnTo>
                  <a:lnTo>
                    <a:pt x="812" y="1258"/>
                  </a:lnTo>
                  <a:lnTo>
                    <a:pt x="772" y="1276"/>
                  </a:lnTo>
                  <a:lnTo>
                    <a:pt x="696" y="1311"/>
                  </a:lnTo>
                  <a:lnTo>
                    <a:pt x="619" y="1350"/>
                  </a:lnTo>
                  <a:lnTo>
                    <a:pt x="546" y="1392"/>
                  </a:lnTo>
                  <a:lnTo>
                    <a:pt x="473" y="1437"/>
                  </a:lnTo>
                  <a:lnTo>
                    <a:pt x="404" y="1486"/>
                  </a:lnTo>
                  <a:lnTo>
                    <a:pt x="335" y="1537"/>
                  </a:lnTo>
                  <a:lnTo>
                    <a:pt x="267" y="1591"/>
                  </a:lnTo>
                  <a:lnTo>
                    <a:pt x="199" y="1649"/>
                  </a:lnTo>
                  <a:lnTo>
                    <a:pt x="132" y="1709"/>
                  </a:lnTo>
                  <a:lnTo>
                    <a:pt x="67" y="1772"/>
                  </a:lnTo>
                  <a:lnTo>
                    <a:pt x="0" y="183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123380" name="Freeform 52"/>
            <p:cNvSpPr>
              <a:spLocks/>
            </p:cNvSpPr>
            <p:nvPr userDrawn="1"/>
          </p:nvSpPr>
          <p:spPr bwMode="auto">
            <a:xfrm>
              <a:off x="1407" y="796"/>
              <a:ext cx="5211" cy="976"/>
            </a:xfrm>
            <a:custGeom>
              <a:avLst/>
              <a:gdLst/>
              <a:ahLst/>
              <a:cxnLst>
                <a:cxn ang="0">
                  <a:pos x="5211" y="0"/>
                </a:cxn>
                <a:cxn ang="0">
                  <a:pos x="5197" y="76"/>
                </a:cxn>
                <a:cxn ang="0">
                  <a:pos x="5176" y="160"/>
                </a:cxn>
                <a:cxn ang="0">
                  <a:pos x="5144" y="268"/>
                </a:cxn>
                <a:cxn ang="0">
                  <a:pos x="5100" y="394"/>
                </a:cxn>
                <a:cxn ang="0">
                  <a:pos x="5040" y="533"/>
                </a:cxn>
                <a:cxn ang="0">
                  <a:pos x="4983" y="643"/>
                </a:cxn>
                <a:cxn ang="0">
                  <a:pos x="4940" y="715"/>
                </a:cxn>
                <a:cxn ang="0">
                  <a:pos x="4893" y="790"/>
                </a:cxn>
                <a:cxn ang="0">
                  <a:pos x="4839" y="862"/>
                </a:cxn>
                <a:cxn ang="0">
                  <a:pos x="4780" y="933"/>
                </a:cxn>
                <a:cxn ang="0">
                  <a:pos x="4716" y="1003"/>
                </a:cxn>
                <a:cxn ang="0">
                  <a:pos x="4647" y="1069"/>
                </a:cxn>
                <a:cxn ang="0">
                  <a:pos x="4571" y="1130"/>
                </a:cxn>
                <a:cxn ang="0">
                  <a:pos x="4489" y="1188"/>
                </a:cxn>
                <a:cxn ang="0">
                  <a:pos x="4400" y="1242"/>
                </a:cxn>
                <a:cxn ang="0">
                  <a:pos x="4305" y="1289"/>
                </a:cxn>
                <a:cxn ang="0">
                  <a:pos x="4203" y="1331"/>
                </a:cxn>
                <a:cxn ang="0">
                  <a:pos x="4093" y="1363"/>
                </a:cxn>
                <a:cxn ang="0">
                  <a:pos x="3976" y="1389"/>
                </a:cxn>
                <a:cxn ang="0">
                  <a:pos x="3851" y="1406"/>
                </a:cxn>
                <a:cxn ang="0">
                  <a:pos x="3718" y="1413"/>
                </a:cxn>
                <a:cxn ang="0">
                  <a:pos x="3578" y="1411"/>
                </a:cxn>
                <a:cxn ang="0">
                  <a:pos x="3428" y="1398"/>
                </a:cxn>
                <a:cxn ang="0">
                  <a:pos x="3271" y="1373"/>
                </a:cxn>
                <a:cxn ang="0">
                  <a:pos x="3188" y="1356"/>
                </a:cxn>
                <a:cxn ang="0">
                  <a:pos x="2867" y="1290"/>
                </a:cxn>
                <a:cxn ang="0">
                  <a:pos x="2568" y="1239"/>
                </a:cxn>
                <a:cxn ang="0">
                  <a:pos x="2292" y="1203"/>
                </a:cxn>
                <a:cxn ang="0">
                  <a:pos x="2037" y="1180"/>
                </a:cxn>
                <a:cxn ang="0">
                  <a:pos x="1799" y="1172"/>
                </a:cxn>
                <a:cxn ang="0">
                  <a:pos x="1580" y="1179"/>
                </a:cxn>
                <a:cxn ang="0">
                  <a:pos x="1376" y="1198"/>
                </a:cxn>
                <a:cxn ang="0">
                  <a:pos x="1231" y="1222"/>
                </a:cxn>
                <a:cxn ang="0">
                  <a:pos x="1140" y="1242"/>
                </a:cxn>
                <a:cxn ang="0">
                  <a:pos x="1052" y="1266"/>
                </a:cxn>
                <a:cxn ang="0">
                  <a:pos x="966" y="1292"/>
                </a:cxn>
                <a:cxn ang="0">
                  <a:pos x="883" y="1323"/>
                </a:cxn>
                <a:cxn ang="0">
                  <a:pos x="802" y="1355"/>
                </a:cxn>
                <a:cxn ang="0">
                  <a:pos x="687" y="1410"/>
                </a:cxn>
                <a:cxn ang="0">
                  <a:pos x="539" y="1495"/>
                </a:cxn>
                <a:cxn ang="0">
                  <a:pos x="398" y="1592"/>
                </a:cxn>
                <a:cxn ang="0">
                  <a:pos x="262" y="1700"/>
                </a:cxn>
                <a:cxn ang="0">
                  <a:pos x="130" y="1821"/>
                </a:cxn>
                <a:cxn ang="0">
                  <a:pos x="0" y="1952"/>
                </a:cxn>
              </a:cxnLst>
              <a:rect l="0" t="0" r="r" b="b"/>
              <a:pathLst>
                <a:path w="5211" h="1952">
                  <a:moveTo>
                    <a:pt x="5211" y="0"/>
                  </a:moveTo>
                  <a:lnTo>
                    <a:pt x="5211" y="0"/>
                  </a:lnTo>
                  <a:lnTo>
                    <a:pt x="5206" y="21"/>
                  </a:lnTo>
                  <a:lnTo>
                    <a:pt x="5197" y="76"/>
                  </a:lnTo>
                  <a:lnTo>
                    <a:pt x="5187" y="115"/>
                  </a:lnTo>
                  <a:lnTo>
                    <a:pt x="5176" y="160"/>
                  </a:lnTo>
                  <a:lnTo>
                    <a:pt x="5162" y="212"/>
                  </a:lnTo>
                  <a:lnTo>
                    <a:pt x="5144" y="268"/>
                  </a:lnTo>
                  <a:lnTo>
                    <a:pt x="5123" y="329"/>
                  </a:lnTo>
                  <a:lnTo>
                    <a:pt x="5100" y="394"/>
                  </a:lnTo>
                  <a:lnTo>
                    <a:pt x="5072" y="463"/>
                  </a:lnTo>
                  <a:lnTo>
                    <a:pt x="5040" y="533"/>
                  </a:lnTo>
                  <a:lnTo>
                    <a:pt x="5004" y="606"/>
                  </a:lnTo>
                  <a:lnTo>
                    <a:pt x="4983" y="643"/>
                  </a:lnTo>
                  <a:lnTo>
                    <a:pt x="4962" y="680"/>
                  </a:lnTo>
                  <a:lnTo>
                    <a:pt x="4940" y="715"/>
                  </a:lnTo>
                  <a:lnTo>
                    <a:pt x="4916" y="753"/>
                  </a:lnTo>
                  <a:lnTo>
                    <a:pt x="4893" y="790"/>
                  </a:lnTo>
                  <a:lnTo>
                    <a:pt x="4866" y="827"/>
                  </a:lnTo>
                  <a:lnTo>
                    <a:pt x="4839" y="862"/>
                  </a:lnTo>
                  <a:lnTo>
                    <a:pt x="4811" y="898"/>
                  </a:lnTo>
                  <a:lnTo>
                    <a:pt x="4780" y="933"/>
                  </a:lnTo>
                  <a:lnTo>
                    <a:pt x="4750" y="969"/>
                  </a:lnTo>
                  <a:lnTo>
                    <a:pt x="4716" y="1003"/>
                  </a:lnTo>
                  <a:lnTo>
                    <a:pt x="4683" y="1037"/>
                  </a:lnTo>
                  <a:lnTo>
                    <a:pt x="4647" y="1069"/>
                  </a:lnTo>
                  <a:lnTo>
                    <a:pt x="4609" y="1100"/>
                  </a:lnTo>
                  <a:lnTo>
                    <a:pt x="4571" y="1130"/>
                  </a:lnTo>
                  <a:lnTo>
                    <a:pt x="4530" y="1161"/>
                  </a:lnTo>
                  <a:lnTo>
                    <a:pt x="4489" y="1188"/>
                  </a:lnTo>
                  <a:lnTo>
                    <a:pt x="4446" y="1216"/>
                  </a:lnTo>
                  <a:lnTo>
                    <a:pt x="4400" y="1242"/>
                  </a:lnTo>
                  <a:lnTo>
                    <a:pt x="4354" y="1266"/>
                  </a:lnTo>
                  <a:lnTo>
                    <a:pt x="4305" y="1289"/>
                  </a:lnTo>
                  <a:lnTo>
                    <a:pt x="4255" y="1311"/>
                  </a:lnTo>
                  <a:lnTo>
                    <a:pt x="4203" y="1331"/>
                  </a:lnTo>
                  <a:lnTo>
                    <a:pt x="4148" y="1348"/>
                  </a:lnTo>
                  <a:lnTo>
                    <a:pt x="4093" y="1363"/>
                  </a:lnTo>
                  <a:lnTo>
                    <a:pt x="4036" y="1377"/>
                  </a:lnTo>
                  <a:lnTo>
                    <a:pt x="3976" y="1389"/>
                  </a:lnTo>
                  <a:lnTo>
                    <a:pt x="3915" y="1398"/>
                  </a:lnTo>
                  <a:lnTo>
                    <a:pt x="3851" y="1406"/>
                  </a:lnTo>
                  <a:lnTo>
                    <a:pt x="3786" y="1411"/>
                  </a:lnTo>
                  <a:lnTo>
                    <a:pt x="3718" y="1413"/>
                  </a:lnTo>
                  <a:lnTo>
                    <a:pt x="3649" y="1415"/>
                  </a:lnTo>
                  <a:lnTo>
                    <a:pt x="3578" y="1411"/>
                  </a:lnTo>
                  <a:lnTo>
                    <a:pt x="3504" y="1406"/>
                  </a:lnTo>
                  <a:lnTo>
                    <a:pt x="3428" y="1398"/>
                  </a:lnTo>
                  <a:lnTo>
                    <a:pt x="3350" y="1387"/>
                  </a:lnTo>
                  <a:lnTo>
                    <a:pt x="3271" y="1373"/>
                  </a:lnTo>
                  <a:lnTo>
                    <a:pt x="3188" y="1356"/>
                  </a:lnTo>
                  <a:lnTo>
                    <a:pt x="3188" y="1356"/>
                  </a:lnTo>
                  <a:lnTo>
                    <a:pt x="3025" y="1321"/>
                  </a:lnTo>
                  <a:lnTo>
                    <a:pt x="2867" y="1290"/>
                  </a:lnTo>
                  <a:lnTo>
                    <a:pt x="2716" y="1263"/>
                  </a:lnTo>
                  <a:lnTo>
                    <a:pt x="2568" y="1239"/>
                  </a:lnTo>
                  <a:lnTo>
                    <a:pt x="2428" y="1219"/>
                  </a:lnTo>
                  <a:lnTo>
                    <a:pt x="2292" y="1203"/>
                  </a:lnTo>
                  <a:lnTo>
                    <a:pt x="2162" y="1190"/>
                  </a:lnTo>
                  <a:lnTo>
                    <a:pt x="2037" y="1180"/>
                  </a:lnTo>
                  <a:lnTo>
                    <a:pt x="1916" y="1174"/>
                  </a:lnTo>
                  <a:lnTo>
                    <a:pt x="1799" y="1172"/>
                  </a:lnTo>
                  <a:lnTo>
                    <a:pt x="1688" y="1174"/>
                  </a:lnTo>
                  <a:lnTo>
                    <a:pt x="1580" y="1179"/>
                  </a:lnTo>
                  <a:lnTo>
                    <a:pt x="1476" y="1187"/>
                  </a:lnTo>
                  <a:lnTo>
                    <a:pt x="1376" y="1198"/>
                  </a:lnTo>
                  <a:lnTo>
                    <a:pt x="1279" y="1214"/>
                  </a:lnTo>
                  <a:lnTo>
                    <a:pt x="1231" y="1222"/>
                  </a:lnTo>
                  <a:lnTo>
                    <a:pt x="1186" y="1232"/>
                  </a:lnTo>
                  <a:lnTo>
                    <a:pt x="1140" y="1242"/>
                  </a:lnTo>
                  <a:lnTo>
                    <a:pt x="1095" y="1253"/>
                  </a:lnTo>
                  <a:lnTo>
                    <a:pt x="1052" y="1266"/>
                  </a:lnTo>
                  <a:lnTo>
                    <a:pt x="1009" y="1279"/>
                  </a:lnTo>
                  <a:lnTo>
                    <a:pt x="966" y="1292"/>
                  </a:lnTo>
                  <a:lnTo>
                    <a:pt x="925" y="1306"/>
                  </a:lnTo>
                  <a:lnTo>
                    <a:pt x="883" y="1323"/>
                  </a:lnTo>
                  <a:lnTo>
                    <a:pt x="843" y="1339"/>
                  </a:lnTo>
                  <a:lnTo>
                    <a:pt x="802" y="1355"/>
                  </a:lnTo>
                  <a:lnTo>
                    <a:pt x="763" y="1373"/>
                  </a:lnTo>
                  <a:lnTo>
                    <a:pt x="687" y="1410"/>
                  </a:lnTo>
                  <a:lnTo>
                    <a:pt x="612" y="1452"/>
                  </a:lnTo>
                  <a:lnTo>
                    <a:pt x="539" y="1495"/>
                  </a:lnTo>
                  <a:lnTo>
                    <a:pt x="468" y="1542"/>
                  </a:lnTo>
                  <a:lnTo>
                    <a:pt x="398" y="1592"/>
                  </a:lnTo>
                  <a:lnTo>
                    <a:pt x="329" y="1644"/>
                  </a:lnTo>
                  <a:lnTo>
                    <a:pt x="262" y="1700"/>
                  </a:lnTo>
                  <a:lnTo>
                    <a:pt x="196" y="1758"/>
                  </a:lnTo>
                  <a:lnTo>
                    <a:pt x="130" y="1821"/>
                  </a:lnTo>
                  <a:lnTo>
                    <a:pt x="65" y="1884"/>
                  </a:lnTo>
                  <a:lnTo>
                    <a:pt x="0" y="195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123381" name="Freeform 53"/>
            <p:cNvSpPr>
              <a:spLocks/>
            </p:cNvSpPr>
            <p:nvPr userDrawn="1"/>
          </p:nvSpPr>
          <p:spPr bwMode="auto">
            <a:xfrm>
              <a:off x="1454" y="767"/>
              <a:ext cx="5179" cy="1034"/>
            </a:xfrm>
            <a:custGeom>
              <a:avLst/>
              <a:gdLst/>
              <a:ahLst/>
              <a:cxnLst>
                <a:cxn ang="0">
                  <a:pos x="5179" y="0"/>
                </a:cxn>
                <a:cxn ang="0">
                  <a:pos x="5166" y="74"/>
                </a:cxn>
                <a:cxn ang="0">
                  <a:pos x="5148" y="159"/>
                </a:cxn>
                <a:cxn ang="0">
                  <a:pos x="5118" y="269"/>
                </a:cxn>
                <a:cxn ang="0">
                  <a:pos x="5075" y="397"/>
                </a:cxn>
                <a:cxn ang="0">
                  <a:pos x="5016" y="537"/>
                </a:cxn>
                <a:cxn ang="0">
                  <a:pos x="4962" y="649"/>
                </a:cxn>
                <a:cxn ang="0">
                  <a:pos x="4921" y="723"/>
                </a:cxn>
                <a:cxn ang="0">
                  <a:pos x="4873" y="799"/>
                </a:cxn>
                <a:cxn ang="0">
                  <a:pos x="4822" y="873"/>
                </a:cxn>
                <a:cxn ang="0">
                  <a:pos x="4764" y="946"/>
                </a:cxn>
                <a:cxn ang="0">
                  <a:pos x="4701" y="1015"/>
                </a:cxn>
                <a:cxn ang="0">
                  <a:pos x="4632" y="1083"/>
                </a:cxn>
                <a:cxn ang="0">
                  <a:pos x="4558" y="1148"/>
                </a:cxn>
                <a:cxn ang="0">
                  <a:pos x="4476" y="1207"/>
                </a:cxn>
                <a:cxn ang="0">
                  <a:pos x="4389" y="1262"/>
                </a:cxn>
                <a:cxn ang="0">
                  <a:pos x="4294" y="1312"/>
                </a:cxn>
                <a:cxn ang="0">
                  <a:pos x="4192" y="1356"/>
                </a:cxn>
                <a:cxn ang="0">
                  <a:pos x="4083" y="1391"/>
                </a:cxn>
                <a:cxn ang="0">
                  <a:pos x="3967" y="1419"/>
                </a:cxn>
                <a:cxn ang="0">
                  <a:pos x="3842" y="1438"/>
                </a:cxn>
                <a:cxn ang="0">
                  <a:pos x="3710" y="1450"/>
                </a:cxn>
                <a:cxn ang="0">
                  <a:pos x="3568" y="1450"/>
                </a:cxn>
                <a:cxn ang="0">
                  <a:pos x="3420" y="1440"/>
                </a:cxn>
                <a:cxn ang="0">
                  <a:pos x="3261" y="1417"/>
                </a:cxn>
                <a:cxn ang="0">
                  <a:pos x="3178" y="1403"/>
                </a:cxn>
                <a:cxn ang="0">
                  <a:pos x="2856" y="1343"/>
                </a:cxn>
                <a:cxn ang="0">
                  <a:pos x="2558" y="1296"/>
                </a:cxn>
                <a:cxn ang="0">
                  <a:pos x="2281" y="1265"/>
                </a:cxn>
                <a:cxn ang="0">
                  <a:pos x="2024" y="1249"/>
                </a:cxn>
                <a:cxn ang="0">
                  <a:pos x="1787" y="1246"/>
                </a:cxn>
                <a:cxn ang="0">
                  <a:pos x="1568" y="1256"/>
                </a:cxn>
                <a:cxn ang="0">
                  <a:pos x="1363" y="1280"/>
                </a:cxn>
                <a:cxn ang="0">
                  <a:pos x="1268" y="1298"/>
                </a:cxn>
                <a:cxn ang="0">
                  <a:pos x="1175" y="1319"/>
                </a:cxn>
                <a:cxn ang="0">
                  <a:pos x="1084" y="1341"/>
                </a:cxn>
                <a:cxn ang="0">
                  <a:pos x="998" y="1369"/>
                </a:cxn>
                <a:cxn ang="0">
                  <a:pos x="914" y="1398"/>
                </a:cxn>
                <a:cxn ang="0">
                  <a:pos x="833" y="1432"/>
                </a:cxn>
                <a:cxn ang="0">
                  <a:pos x="754" y="1467"/>
                </a:cxn>
                <a:cxn ang="0">
                  <a:pos x="678" y="1508"/>
                </a:cxn>
                <a:cxn ang="0">
                  <a:pos x="532" y="1595"/>
                </a:cxn>
                <a:cxn ang="0">
                  <a:pos x="392" y="1695"/>
                </a:cxn>
                <a:cxn ang="0">
                  <a:pos x="258" y="1808"/>
                </a:cxn>
                <a:cxn ang="0">
                  <a:pos x="128" y="1931"/>
                </a:cxn>
                <a:cxn ang="0">
                  <a:pos x="0" y="2066"/>
                </a:cxn>
              </a:cxnLst>
              <a:rect l="0" t="0" r="r" b="b"/>
              <a:pathLst>
                <a:path w="5179" h="2066">
                  <a:moveTo>
                    <a:pt x="5179" y="0"/>
                  </a:moveTo>
                  <a:lnTo>
                    <a:pt x="5179" y="0"/>
                  </a:lnTo>
                  <a:lnTo>
                    <a:pt x="5176" y="19"/>
                  </a:lnTo>
                  <a:lnTo>
                    <a:pt x="5166" y="74"/>
                  </a:lnTo>
                  <a:lnTo>
                    <a:pt x="5158" y="114"/>
                  </a:lnTo>
                  <a:lnTo>
                    <a:pt x="5148" y="159"/>
                  </a:lnTo>
                  <a:lnTo>
                    <a:pt x="5134" y="211"/>
                  </a:lnTo>
                  <a:lnTo>
                    <a:pt x="5118" y="269"/>
                  </a:lnTo>
                  <a:lnTo>
                    <a:pt x="5098" y="331"/>
                  </a:lnTo>
                  <a:lnTo>
                    <a:pt x="5075" y="397"/>
                  </a:lnTo>
                  <a:lnTo>
                    <a:pt x="5048" y="466"/>
                  </a:lnTo>
                  <a:lnTo>
                    <a:pt x="5016" y="537"/>
                  </a:lnTo>
                  <a:lnTo>
                    <a:pt x="4982" y="612"/>
                  </a:lnTo>
                  <a:lnTo>
                    <a:pt x="4962" y="649"/>
                  </a:lnTo>
                  <a:lnTo>
                    <a:pt x="4941" y="686"/>
                  </a:lnTo>
                  <a:lnTo>
                    <a:pt x="4921" y="723"/>
                  </a:lnTo>
                  <a:lnTo>
                    <a:pt x="4897" y="762"/>
                  </a:lnTo>
                  <a:lnTo>
                    <a:pt x="4873" y="799"/>
                  </a:lnTo>
                  <a:lnTo>
                    <a:pt x="4848" y="836"/>
                  </a:lnTo>
                  <a:lnTo>
                    <a:pt x="4822" y="873"/>
                  </a:lnTo>
                  <a:lnTo>
                    <a:pt x="4794" y="909"/>
                  </a:lnTo>
                  <a:lnTo>
                    <a:pt x="4764" y="946"/>
                  </a:lnTo>
                  <a:lnTo>
                    <a:pt x="4733" y="981"/>
                  </a:lnTo>
                  <a:lnTo>
                    <a:pt x="4701" y="1015"/>
                  </a:lnTo>
                  <a:lnTo>
                    <a:pt x="4668" y="1051"/>
                  </a:lnTo>
                  <a:lnTo>
                    <a:pt x="4632" y="1083"/>
                  </a:lnTo>
                  <a:lnTo>
                    <a:pt x="4596" y="1117"/>
                  </a:lnTo>
                  <a:lnTo>
                    <a:pt x="4558" y="1148"/>
                  </a:lnTo>
                  <a:lnTo>
                    <a:pt x="4518" y="1178"/>
                  </a:lnTo>
                  <a:lnTo>
                    <a:pt x="4476" y="1207"/>
                  </a:lnTo>
                  <a:lnTo>
                    <a:pt x="4433" y="1236"/>
                  </a:lnTo>
                  <a:lnTo>
                    <a:pt x="4389" y="1262"/>
                  </a:lnTo>
                  <a:lnTo>
                    <a:pt x="4342" y="1288"/>
                  </a:lnTo>
                  <a:lnTo>
                    <a:pt x="4294" y="1312"/>
                  </a:lnTo>
                  <a:lnTo>
                    <a:pt x="4244" y="1335"/>
                  </a:lnTo>
                  <a:lnTo>
                    <a:pt x="4192" y="1356"/>
                  </a:lnTo>
                  <a:lnTo>
                    <a:pt x="4139" y="1374"/>
                  </a:lnTo>
                  <a:lnTo>
                    <a:pt x="4083" y="1391"/>
                  </a:lnTo>
                  <a:lnTo>
                    <a:pt x="4026" y="1406"/>
                  </a:lnTo>
                  <a:lnTo>
                    <a:pt x="3967" y="1419"/>
                  </a:lnTo>
                  <a:lnTo>
                    <a:pt x="3906" y="1430"/>
                  </a:lnTo>
                  <a:lnTo>
                    <a:pt x="3842" y="1438"/>
                  </a:lnTo>
                  <a:lnTo>
                    <a:pt x="3777" y="1445"/>
                  </a:lnTo>
                  <a:lnTo>
                    <a:pt x="3710" y="1450"/>
                  </a:lnTo>
                  <a:lnTo>
                    <a:pt x="3641" y="1451"/>
                  </a:lnTo>
                  <a:lnTo>
                    <a:pt x="3568" y="1450"/>
                  </a:lnTo>
                  <a:lnTo>
                    <a:pt x="3495" y="1446"/>
                  </a:lnTo>
                  <a:lnTo>
                    <a:pt x="3420" y="1440"/>
                  </a:lnTo>
                  <a:lnTo>
                    <a:pt x="3341" y="1430"/>
                  </a:lnTo>
                  <a:lnTo>
                    <a:pt x="3261" y="1417"/>
                  </a:lnTo>
                  <a:lnTo>
                    <a:pt x="3178" y="1403"/>
                  </a:lnTo>
                  <a:lnTo>
                    <a:pt x="3178" y="1403"/>
                  </a:lnTo>
                  <a:lnTo>
                    <a:pt x="3014" y="1370"/>
                  </a:lnTo>
                  <a:lnTo>
                    <a:pt x="2856" y="1343"/>
                  </a:lnTo>
                  <a:lnTo>
                    <a:pt x="2703" y="1317"/>
                  </a:lnTo>
                  <a:lnTo>
                    <a:pt x="2558" y="1296"/>
                  </a:lnTo>
                  <a:lnTo>
                    <a:pt x="2416" y="1280"/>
                  </a:lnTo>
                  <a:lnTo>
                    <a:pt x="2281" y="1265"/>
                  </a:lnTo>
                  <a:lnTo>
                    <a:pt x="2149" y="1256"/>
                  </a:lnTo>
                  <a:lnTo>
                    <a:pt x="2024" y="1249"/>
                  </a:lnTo>
                  <a:lnTo>
                    <a:pt x="1904" y="1246"/>
                  </a:lnTo>
                  <a:lnTo>
                    <a:pt x="1787" y="1246"/>
                  </a:lnTo>
                  <a:lnTo>
                    <a:pt x="1674" y="1249"/>
                  </a:lnTo>
                  <a:lnTo>
                    <a:pt x="1568" y="1256"/>
                  </a:lnTo>
                  <a:lnTo>
                    <a:pt x="1463" y="1267"/>
                  </a:lnTo>
                  <a:lnTo>
                    <a:pt x="1363" y="1280"/>
                  </a:lnTo>
                  <a:lnTo>
                    <a:pt x="1315" y="1288"/>
                  </a:lnTo>
                  <a:lnTo>
                    <a:pt x="1268" y="1298"/>
                  </a:lnTo>
                  <a:lnTo>
                    <a:pt x="1220" y="1307"/>
                  </a:lnTo>
                  <a:lnTo>
                    <a:pt x="1175" y="1319"/>
                  </a:lnTo>
                  <a:lnTo>
                    <a:pt x="1129" y="1330"/>
                  </a:lnTo>
                  <a:lnTo>
                    <a:pt x="1084" y="1341"/>
                  </a:lnTo>
                  <a:lnTo>
                    <a:pt x="1041" y="1354"/>
                  </a:lnTo>
                  <a:lnTo>
                    <a:pt x="998" y="1369"/>
                  </a:lnTo>
                  <a:lnTo>
                    <a:pt x="955" y="1383"/>
                  </a:lnTo>
                  <a:lnTo>
                    <a:pt x="914" y="1398"/>
                  </a:lnTo>
                  <a:lnTo>
                    <a:pt x="873" y="1414"/>
                  </a:lnTo>
                  <a:lnTo>
                    <a:pt x="833" y="1432"/>
                  </a:lnTo>
                  <a:lnTo>
                    <a:pt x="793" y="1450"/>
                  </a:lnTo>
                  <a:lnTo>
                    <a:pt x="754" y="1467"/>
                  </a:lnTo>
                  <a:lnTo>
                    <a:pt x="716" y="1487"/>
                  </a:lnTo>
                  <a:lnTo>
                    <a:pt x="678" y="1508"/>
                  </a:lnTo>
                  <a:lnTo>
                    <a:pt x="604" y="1550"/>
                  </a:lnTo>
                  <a:lnTo>
                    <a:pt x="532" y="1595"/>
                  </a:lnTo>
                  <a:lnTo>
                    <a:pt x="461" y="1643"/>
                  </a:lnTo>
                  <a:lnTo>
                    <a:pt x="392" y="1695"/>
                  </a:lnTo>
                  <a:lnTo>
                    <a:pt x="325" y="1750"/>
                  </a:lnTo>
                  <a:lnTo>
                    <a:pt x="258" y="1808"/>
                  </a:lnTo>
                  <a:lnTo>
                    <a:pt x="193" y="1868"/>
                  </a:lnTo>
                  <a:lnTo>
                    <a:pt x="128" y="1931"/>
                  </a:lnTo>
                  <a:lnTo>
                    <a:pt x="64" y="1997"/>
                  </a:lnTo>
                  <a:lnTo>
                    <a:pt x="0" y="206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123382" name="Freeform 54"/>
            <p:cNvSpPr>
              <a:spLocks/>
            </p:cNvSpPr>
            <p:nvPr userDrawn="1"/>
          </p:nvSpPr>
          <p:spPr bwMode="auto">
            <a:xfrm>
              <a:off x="1501" y="738"/>
              <a:ext cx="5149" cy="1091"/>
            </a:xfrm>
            <a:custGeom>
              <a:avLst/>
              <a:gdLst/>
              <a:ahLst/>
              <a:cxnLst>
                <a:cxn ang="0">
                  <a:pos x="5149" y="0"/>
                </a:cxn>
                <a:cxn ang="0">
                  <a:pos x="5136" y="76"/>
                </a:cxn>
                <a:cxn ang="0">
                  <a:pos x="5119" y="162"/>
                </a:cxn>
                <a:cxn ang="0">
                  <a:pos x="5090" y="273"/>
                </a:cxn>
                <a:cxn ang="0">
                  <a:pos x="5050" y="402"/>
                </a:cxn>
                <a:cxn ang="0">
                  <a:pos x="4993" y="545"/>
                </a:cxn>
                <a:cxn ang="0">
                  <a:pos x="4940" y="658"/>
                </a:cxn>
                <a:cxn ang="0">
                  <a:pos x="4900" y="734"/>
                </a:cxn>
                <a:cxn ang="0">
                  <a:pos x="4854" y="809"/>
                </a:cxn>
                <a:cxn ang="0">
                  <a:pos x="4803" y="885"/>
                </a:cxn>
                <a:cxn ang="0">
                  <a:pos x="4747" y="960"/>
                </a:cxn>
                <a:cxn ang="0">
                  <a:pos x="4685" y="1032"/>
                </a:cxn>
                <a:cxn ang="0">
                  <a:pos x="4617" y="1102"/>
                </a:cxn>
                <a:cxn ang="0">
                  <a:pos x="4543" y="1168"/>
                </a:cxn>
                <a:cxn ang="0">
                  <a:pos x="4463" y="1229"/>
                </a:cxn>
                <a:cxn ang="0">
                  <a:pos x="4377" y="1287"/>
                </a:cxn>
                <a:cxn ang="0">
                  <a:pos x="4282" y="1337"/>
                </a:cxn>
                <a:cxn ang="0">
                  <a:pos x="4181" y="1384"/>
                </a:cxn>
                <a:cxn ang="0">
                  <a:pos x="4073" y="1421"/>
                </a:cxn>
                <a:cxn ang="0">
                  <a:pos x="3957" y="1452"/>
                </a:cxn>
                <a:cxn ang="0">
                  <a:pos x="3832" y="1475"/>
                </a:cxn>
                <a:cxn ang="0">
                  <a:pos x="3700" y="1488"/>
                </a:cxn>
                <a:cxn ang="0">
                  <a:pos x="3559" y="1491"/>
                </a:cxn>
                <a:cxn ang="0">
                  <a:pos x="3410" y="1483"/>
                </a:cxn>
                <a:cxn ang="0">
                  <a:pos x="3251" y="1465"/>
                </a:cxn>
                <a:cxn ang="0">
                  <a:pos x="3169" y="1450"/>
                </a:cxn>
                <a:cxn ang="0">
                  <a:pos x="2845" y="1397"/>
                </a:cxn>
                <a:cxn ang="0">
                  <a:pos x="2545" y="1358"/>
                </a:cxn>
                <a:cxn ang="0">
                  <a:pos x="2269" y="1333"/>
                </a:cxn>
                <a:cxn ang="0">
                  <a:pos x="2012" y="1321"/>
                </a:cxn>
                <a:cxn ang="0">
                  <a:pos x="1775" y="1323"/>
                </a:cxn>
                <a:cxn ang="0">
                  <a:pos x="1555" y="1337"/>
                </a:cxn>
                <a:cxn ang="0">
                  <a:pos x="1353" y="1366"/>
                </a:cxn>
                <a:cxn ang="0">
                  <a:pos x="1255" y="1384"/>
                </a:cxn>
                <a:cxn ang="0">
                  <a:pos x="1164" y="1407"/>
                </a:cxn>
                <a:cxn ang="0">
                  <a:pos x="1074" y="1433"/>
                </a:cxn>
                <a:cxn ang="0">
                  <a:pos x="987" y="1462"/>
                </a:cxn>
                <a:cxn ang="0">
                  <a:pos x="904" y="1492"/>
                </a:cxn>
                <a:cxn ang="0">
                  <a:pos x="824" y="1528"/>
                </a:cxn>
                <a:cxn ang="0">
                  <a:pos x="746" y="1567"/>
                </a:cxn>
                <a:cxn ang="0">
                  <a:pos x="669" y="1607"/>
                </a:cxn>
                <a:cxn ang="0">
                  <a:pos x="525" y="1699"/>
                </a:cxn>
                <a:cxn ang="0">
                  <a:pos x="386" y="1802"/>
                </a:cxn>
                <a:cxn ang="0">
                  <a:pos x="254" y="1917"/>
                </a:cxn>
                <a:cxn ang="0">
                  <a:pos x="127" y="2045"/>
                </a:cxn>
                <a:cxn ang="0">
                  <a:pos x="0" y="2182"/>
                </a:cxn>
              </a:cxnLst>
              <a:rect l="0" t="0" r="r" b="b"/>
              <a:pathLst>
                <a:path w="5149" h="2182">
                  <a:moveTo>
                    <a:pt x="5149" y="0"/>
                  </a:moveTo>
                  <a:lnTo>
                    <a:pt x="5149" y="0"/>
                  </a:lnTo>
                  <a:lnTo>
                    <a:pt x="5146" y="20"/>
                  </a:lnTo>
                  <a:lnTo>
                    <a:pt x="5136" y="76"/>
                  </a:lnTo>
                  <a:lnTo>
                    <a:pt x="5129" y="115"/>
                  </a:lnTo>
                  <a:lnTo>
                    <a:pt x="5119" y="162"/>
                  </a:lnTo>
                  <a:lnTo>
                    <a:pt x="5105" y="215"/>
                  </a:lnTo>
                  <a:lnTo>
                    <a:pt x="5090" y="273"/>
                  </a:lnTo>
                  <a:lnTo>
                    <a:pt x="5072" y="336"/>
                  </a:lnTo>
                  <a:lnTo>
                    <a:pt x="5050" y="402"/>
                  </a:lnTo>
                  <a:lnTo>
                    <a:pt x="5024" y="472"/>
                  </a:lnTo>
                  <a:lnTo>
                    <a:pt x="4993" y="545"/>
                  </a:lnTo>
                  <a:lnTo>
                    <a:pt x="4960" y="620"/>
                  </a:lnTo>
                  <a:lnTo>
                    <a:pt x="4940" y="658"/>
                  </a:lnTo>
                  <a:lnTo>
                    <a:pt x="4921" y="696"/>
                  </a:lnTo>
                  <a:lnTo>
                    <a:pt x="4900" y="734"/>
                  </a:lnTo>
                  <a:lnTo>
                    <a:pt x="4878" y="772"/>
                  </a:lnTo>
                  <a:lnTo>
                    <a:pt x="4854" y="809"/>
                  </a:lnTo>
                  <a:lnTo>
                    <a:pt x="4829" y="848"/>
                  </a:lnTo>
                  <a:lnTo>
                    <a:pt x="4803" y="885"/>
                  </a:lnTo>
                  <a:lnTo>
                    <a:pt x="4776" y="922"/>
                  </a:lnTo>
                  <a:lnTo>
                    <a:pt x="4747" y="960"/>
                  </a:lnTo>
                  <a:lnTo>
                    <a:pt x="4717" y="997"/>
                  </a:lnTo>
                  <a:lnTo>
                    <a:pt x="4685" y="1032"/>
                  </a:lnTo>
                  <a:lnTo>
                    <a:pt x="4651" y="1068"/>
                  </a:lnTo>
                  <a:lnTo>
                    <a:pt x="4617" y="1102"/>
                  </a:lnTo>
                  <a:lnTo>
                    <a:pt x="4581" y="1136"/>
                  </a:lnTo>
                  <a:lnTo>
                    <a:pt x="4543" y="1168"/>
                  </a:lnTo>
                  <a:lnTo>
                    <a:pt x="4504" y="1199"/>
                  </a:lnTo>
                  <a:lnTo>
                    <a:pt x="4463" y="1229"/>
                  </a:lnTo>
                  <a:lnTo>
                    <a:pt x="4421" y="1258"/>
                  </a:lnTo>
                  <a:lnTo>
                    <a:pt x="4377" y="1287"/>
                  </a:lnTo>
                  <a:lnTo>
                    <a:pt x="4331" y="1313"/>
                  </a:lnTo>
                  <a:lnTo>
                    <a:pt x="4282" y="1337"/>
                  </a:lnTo>
                  <a:lnTo>
                    <a:pt x="4232" y="1362"/>
                  </a:lnTo>
                  <a:lnTo>
                    <a:pt x="4181" y="1384"/>
                  </a:lnTo>
                  <a:lnTo>
                    <a:pt x="4128" y="1404"/>
                  </a:lnTo>
                  <a:lnTo>
                    <a:pt x="4073" y="1421"/>
                  </a:lnTo>
                  <a:lnTo>
                    <a:pt x="4016" y="1438"/>
                  </a:lnTo>
                  <a:lnTo>
                    <a:pt x="3957" y="1452"/>
                  </a:lnTo>
                  <a:lnTo>
                    <a:pt x="3896" y="1465"/>
                  </a:lnTo>
                  <a:lnTo>
                    <a:pt x="3832" y="1475"/>
                  </a:lnTo>
                  <a:lnTo>
                    <a:pt x="3767" y="1483"/>
                  </a:lnTo>
                  <a:lnTo>
                    <a:pt x="3700" y="1488"/>
                  </a:lnTo>
                  <a:lnTo>
                    <a:pt x="3631" y="1491"/>
                  </a:lnTo>
                  <a:lnTo>
                    <a:pt x="3559" y="1491"/>
                  </a:lnTo>
                  <a:lnTo>
                    <a:pt x="3485" y="1489"/>
                  </a:lnTo>
                  <a:lnTo>
                    <a:pt x="3410" y="1483"/>
                  </a:lnTo>
                  <a:lnTo>
                    <a:pt x="3331" y="1476"/>
                  </a:lnTo>
                  <a:lnTo>
                    <a:pt x="3251" y="1465"/>
                  </a:lnTo>
                  <a:lnTo>
                    <a:pt x="3169" y="1450"/>
                  </a:lnTo>
                  <a:lnTo>
                    <a:pt x="3169" y="1450"/>
                  </a:lnTo>
                  <a:lnTo>
                    <a:pt x="3003" y="1423"/>
                  </a:lnTo>
                  <a:lnTo>
                    <a:pt x="2845" y="1397"/>
                  </a:lnTo>
                  <a:lnTo>
                    <a:pt x="2692" y="1376"/>
                  </a:lnTo>
                  <a:lnTo>
                    <a:pt x="2545" y="1358"/>
                  </a:lnTo>
                  <a:lnTo>
                    <a:pt x="2405" y="1344"/>
                  </a:lnTo>
                  <a:lnTo>
                    <a:pt x="2269" y="1333"/>
                  </a:lnTo>
                  <a:lnTo>
                    <a:pt x="2138" y="1324"/>
                  </a:lnTo>
                  <a:lnTo>
                    <a:pt x="2012" y="1321"/>
                  </a:lnTo>
                  <a:lnTo>
                    <a:pt x="1891" y="1320"/>
                  </a:lnTo>
                  <a:lnTo>
                    <a:pt x="1775" y="1323"/>
                  </a:lnTo>
                  <a:lnTo>
                    <a:pt x="1664" y="1328"/>
                  </a:lnTo>
                  <a:lnTo>
                    <a:pt x="1555" y="1337"/>
                  </a:lnTo>
                  <a:lnTo>
                    <a:pt x="1451" y="1350"/>
                  </a:lnTo>
                  <a:lnTo>
                    <a:pt x="1353" y="1366"/>
                  </a:lnTo>
                  <a:lnTo>
                    <a:pt x="1304" y="1375"/>
                  </a:lnTo>
                  <a:lnTo>
                    <a:pt x="1255" y="1384"/>
                  </a:lnTo>
                  <a:lnTo>
                    <a:pt x="1210" y="1396"/>
                  </a:lnTo>
                  <a:lnTo>
                    <a:pt x="1164" y="1407"/>
                  </a:lnTo>
                  <a:lnTo>
                    <a:pt x="1118" y="1420"/>
                  </a:lnTo>
                  <a:lnTo>
                    <a:pt x="1074" y="1433"/>
                  </a:lnTo>
                  <a:lnTo>
                    <a:pt x="1030" y="1447"/>
                  </a:lnTo>
                  <a:lnTo>
                    <a:pt x="987" y="1462"/>
                  </a:lnTo>
                  <a:lnTo>
                    <a:pt x="946" y="1476"/>
                  </a:lnTo>
                  <a:lnTo>
                    <a:pt x="904" y="1492"/>
                  </a:lnTo>
                  <a:lnTo>
                    <a:pt x="864" y="1510"/>
                  </a:lnTo>
                  <a:lnTo>
                    <a:pt x="824" y="1528"/>
                  </a:lnTo>
                  <a:lnTo>
                    <a:pt x="785" y="1547"/>
                  </a:lnTo>
                  <a:lnTo>
                    <a:pt x="746" y="1567"/>
                  </a:lnTo>
                  <a:lnTo>
                    <a:pt x="707" y="1586"/>
                  </a:lnTo>
                  <a:lnTo>
                    <a:pt x="669" y="1607"/>
                  </a:lnTo>
                  <a:lnTo>
                    <a:pt x="596" y="1652"/>
                  </a:lnTo>
                  <a:lnTo>
                    <a:pt x="525" y="1699"/>
                  </a:lnTo>
                  <a:lnTo>
                    <a:pt x="456" y="1749"/>
                  </a:lnTo>
                  <a:lnTo>
                    <a:pt x="386" y="1802"/>
                  </a:lnTo>
                  <a:lnTo>
                    <a:pt x="320" y="1859"/>
                  </a:lnTo>
                  <a:lnTo>
                    <a:pt x="254" y="1917"/>
                  </a:lnTo>
                  <a:lnTo>
                    <a:pt x="190" y="1980"/>
                  </a:lnTo>
                  <a:lnTo>
                    <a:pt x="127" y="2045"/>
                  </a:lnTo>
                  <a:lnTo>
                    <a:pt x="63" y="2112"/>
                  </a:lnTo>
                  <a:lnTo>
                    <a:pt x="0" y="218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123383" name="Freeform 55"/>
            <p:cNvSpPr>
              <a:spLocks/>
            </p:cNvSpPr>
            <p:nvPr userDrawn="1"/>
          </p:nvSpPr>
          <p:spPr bwMode="auto">
            <a:xfrm>
              <a:off x="1550" y="709"/>
              <a:ext cx="5113" cy="1149"/>
            </a:xfrm>
            <a:custGeom>
              <a:avLst/>
              <a:gdLst/>
              <a:ahLst/>
              <a:cxnLst>
                <a:cxn ang="0">
                  <a:pos x="5113" y="0"/>
                </a:cxn>
                <a:cxn ang="0">
                  <a:pos x="5104" y="78"/>
                </a:cxn>
                <a:cxn ang="0">
                  <a:pos x="5087" y="163"/>
                </a:cxn>
                <a:cxn ang="0">
                  <a:pos x="5061" y="276"/>
                </a:cxn>
                <a:cxn ang="0">
                  <a:pos x="5020" y="407"/>
                </a:cxn>
                <a:cxn ang="0">
                  <a:pos x="4968" y="551"/>
                </a:cxn>
                <a:cxn ang="0">
                  <a:pos x="4916" y="666"/>
                </a:cxn>
                <a:cxn ang="0">
                  <a:pos x="4876" y="743"/>
                </a:cxn>
                <a:cxn ang="0">
                  <a:pos x="4832" y="821"/>
                </a:cxn>
                <a:cxn ang="0">
                  <a:pos x="4783" y="896"/>
                </a:cxn>
                <a:cxn ang="0">
                  <a:pos x="4727" y="972"/>
                </a:cxn>
                <a:cxn ang="0">
                  <a:pos x="4666" y="1047"/>
                </a:cxn>
                <a:cxn ang="0">
                  <a:pos x="4600" y="1118"/>
                </a:cxn>
                <a:cxn ang="0">
                  <a:pos x="4528" y="1185"/>
                </a:cxn>
                <a:cxn ang="0">
                  <a:pos x="4447" y="1250"/>
                </a:cxn>
                <a:cxn ang="0">
                  <a:pos x="4361" y="1310"/>
                </a:cxn>
                <a:cxn ang="0">
                  <a:pos x="4268" y="1363"/>
                </a:cxn>
                <a:cxn ang="0">
                  <a:pos x="4168" y="1410"/>
                </a:cxn>
                <a:cxn ang="0">
                  <a:pos x="4060" y="1450"/>
                </a:cxn>
                <a:cxn ang="0">
                  <a:pos x="3944" y="1484"/>
                </a:cxn>
                <a:cxn ang="0">
                  <a:pos x="3821" y="1508"/>
                </a:cxn>
                <a:cxn ang="0">
                  <a:pos x="3689" y="1525"/>
                </a:cxn>
                <a:cxn ang="0">
                  <a:pos x="3547" y="1531"/>
                </a:cxn>
                <a:cxn ang="0">
                  <a:pos x="3397" y="1526"/>
                </a:cxn>
                <a:cxn ang="0">
                  <a:pos x="3239" y="1512"/>
                </a:cxn>
                <a:cxn ang="0">
                  <a:pos x="3156" y="1499"/>
                </a:cxn>
                <a:cxn ang="0">
                  <a:pos x="2832" y="1452"/>
                </a:cxn>
                <a:cxn ang="0">
                  <a:pos x="2532" y="1418"/>
                </a:cxn>
                <a:cxn ang="0">
                  <a:pos x="2255" y="1397"/>
                </a:cxn>
                <a:cxn ang="0">
                  <a:pos x="1998" y="1391"/>
                </a:cxn>
                <a:cxn ang="0">
                  <a:pos x="1760" y="1397"/>
                </a:cxn>
                <a:cxn ang="0">
                  <a:pos x="1541" y="1418"/>
                </a:cxn>
                <a:cxn ang="0">
                  <a:pos x="1338" y="1450"/>
                </a:cxn>
                <a:cxn ang="0">
                  <a:pos x="1242" y="1471"/>
                </a:cxn>
                <a:cxn ang="0">
                  <a:pos x="1151" y="1496"/>
                </a:cxn>
                <a:cxn ang="0">
                  <a:pos x="1062" y="1523"/>
                </a:cxn>
                <a:cxn ang="0">
                  <a:pos x="976" y="1554"/>
                </a:cxn>
                <a:cxn ang="0">
                  <a:pos x="893" y="1588"/>
                </a:cxn>
                <a:cxn ang="0">
                  <a:pos x="813" y="1623"/>
                </a:cxn>
                <a:cxn ang="0">
                  <a:pos x="736" y="1663"/>
                </a:cxn>
                <a:cxn ang="0">
                  <a:pos x="661" y="1707"/>
                </a:cxn>
                <a:cxn ang="0">
                  <a:pos x="516" y="1801"/>
                </a:cxn>
                <a:cxn ang="0">
                  <a:pos x="380" y="1907"/>
                </a:cxn>
                <a:cxn ang="0">
                  <a:pos x="250" y="2027"/>
                </a:cxn>
                <a:cxn ang="0">
                  <a:pos x="123" y="2156"/>
                </a:cxn>
                <a:cxn ang="0">
                  <a:pos x="0" y="2298"/>
                </a:cxn>
              </a:cxnLst>
              <a:rect l="0" t="0" r="r" b="b"/>
              <a:pathLst>
                <a:path w="5113" h="2298">
                  <a:moveTo>
                    <a:pt x="5113" y="0"/>
                  </a:moveTo>
                  <a:lnTo>
                    <a:pt x="5113" y="0"/>
                  </a:lnTo>
                  <a:lnTo>
                    <a:pt x="5112" y="21"/>
                  </a:lnTo>
                  <a:lnTo>
                    <a:pt x="5104" y="78"/>
                  </a:lnTo>
                  <a:lnTo>
                    <a:pt x="5097" y="117"/>
                  </a:lnTo>
                  <a:lnTo>
                    <a:pt x="5087" y="163"/>
                  </a:lnTo>
                  <a:lnTo>
                    <a:pt x="5075" y="217"/>
                  </a:lnTo>
                  <a:lnTo>
                    <a:pt x="5061" y="276"/>
                  </a:lnTo>
                  <a:lnTo>
                    <a:pt x="5043" y="339"/>
                  </a:lnTo>
                  <a:lnTo>
                    <a:pt x="5020" y="407"/>
                  </a:lnTo>
                  <a:lnTo>
                    <a:pt x="4997" y="478"/>
                  </a:lnTo>
                  <a:lnTo>
                    <a:pt x="4968" y="551"/>
                  </a:lnTo>
                  <a:lnTo>
                    <a:pt x="4934" y="627"/>
                  </a:lnTo>
                  <a:lnTo>
                    <a:pt x="4916" y="666"/>
                  </a:lnTo>
                  <a:lnTo>
                    <a:pt x="4897" y="704"/>
                  </a:lnTo>
                  <a:lnTo>
                    <a:pt x="4876" y="743"/>
                  </a:lnTo>
                  <a:lnTo>
                    <a:pt x="4855" y="782"/>
                  </a:lnTo>
                  <a:lnTo>
                    <a:pt x="4832" y="821"/>
                  </a:lnTo>
                  <a:lnTo>
                    <a:pt x="4808" y="859"/>
                  </a:lnTo>
                  <a:lnTo>
                    <a:pt x="4783" y="896"/>
                  </a:lnTo>
                  <a:lnTo>
                    <a:pt x="4755" y="935"/>
                  </a:lnTo>
                  <a:lnTo>
                    <a:pt x="4727" y="972"/>
                  </a:lnTo>
                  <a:lnTo>
                    <a:pt x="4697" y="1009"/>
                  </a:lnTo>
                  <a:lnTo>
                    <a:pt x="4666" y="1047"/>
                  </a:lnTo>
                  <a:lnTo>
                    <a:pt x="4634" y="1082"/>
                  </a:lnTo>
                  <a:lnTo>
                    <a:pt x="4600" y="1118"/>
                  </a:lnTo>
                  <a:lnTo>
                    <a:pt x="4564" y="1153"/>
                  </a:lnTo>
                  <a:lnTo>
                    <a:pt x="4528" y="1185"/>
                  </a:lnTo>
                  <a:lnTo>
                    <a:pt x="4489" y="1218"/>
                  </a:lnTo>
                  <a:lnTo>
                    <a:pt x="4447" y="1250"/>
                  </a:lnTo>
                  <a:lnTo>
                    <a:pt x="4405" y="1281"/>
                  </a:lnTo>
                  <a:lnTo>
                    <a:pt x="4361" y="1310"/>
                  </a:lnTo>
                  <a:lnTo>
                    <a:pt x="4315" y="1337"/>
                  </a:lnTo>
                  <a:lnTo>
                    <a:pt x="4268" y="1363"/>
                  </a:lnTo>
                  <a:lnTo>
                    <a:pt x="4219" y="1387"/>
                  </a:lnTo>
                  <a:lnTo>
                    <a:pt x="4168" y="1410"/>
                  </a:lnTo>
                  <a:lnTo>
                    <a:pt x="4115" y="1431"/>
                  </a:lnTo>
                  <a:lnTo>
                    <a:pt x="4060" y="1450"/>
                  </a:lnTo>
                  <a:lnTo>
                    <a:pt x="4003" y="1468"/>
                  </a:lnTo>
                  <a:lnTo>
                    <a:pt x="3944" y="1484"/>
                  </a:lnTo>
                  <a:lnTo>
                    <a:pt x="3883" y="1497"/>
                  </a:lnTo>
                  <a:lnTo>
                    <a:pt x="3821" y="1508"/>
                  </a:lnTo>
                  <a:lnTo>
                    <a:pt x="3756" y="1518"/>
                  </a:lnTo>
                  <a:lnTo>
                    <a:pt x="3689" y="1525"/>
                  </a:lnTo>
                  <a:lnTo>
                    <a:pt x="3619" y="1529"/>
                  </a:lnTo>
                  <a:lnTo>
                    <a:pt x="3547" y="1531"/>
                  </a:lnTo>
                  <a:lnTo>
                    <a:pt x="3474" y="1529"/>
                  </a:lnTo>
                  <a:lnTo>
                    <a:pt x="3397" y="1526"/>
                  </a:lnTo>
                  <a:lnTo>
                    <a:pt x="3320" y="1520"/>
                  </a:lnTo>
                  <a:lnTo>
                    <a:pt x="3239" y="1512"/>
                  </a:lnTo>
                  <a:lnTo>
                    <a:pt x="3156" y="1499"/>
                  </a:lnTo>
                  <a:lnTo>
                    <a:pt x="3156" y="1499"/>
                  </a:lnTo>
                  <a:lnTo>
                    <a:pt x="2991" y="1473"/>
                  </a:lnTo>
                  <a:lnTo>
                    <a:pt x="2832" y="1452"/>
                  </a:lnTo>
                  <a:lnTo>
                    <a:pt x="2680" y="1433"/>
                  </a:lnTo>
                  <a:lnTo>
                    <a:pt x="2532" y="1418"/>
                  </a:lnTo>
                  <a:lnTo>
                    <a:pt x="2391" y="1407"/>
                  </a:lnTo>
                  <a:lnTo>
                    <a:pt x="2255" y="1397"/>
                  </a:lnTo>
                  <a:lnTo>
                    <a:pt x="2124" y="1392"/>
                  </a:lnTo>
                  <a:lnTo>
                    <a:pt x="1998" y="1391"/>
                  </a:lnTo>
                  <a:lnTo>
                    <a:pt x="1877" y="1392"/>
                  </a:lnTo>
                  <a:lnTo>
                    <a:pt x="1760" y="1397"/>
                  </a:lnTo>
                  <a:lnTo>
                    <a:pt x="1649" y="1405"/>
                  </a:lnTo>
                  <a:lnTo>
                    <a:pt x="1541" y="1418"/>
                  </a:lnTo>
                  <a:lnTo>
                    <a:pt x="1438" y="1433"/>
                  </a:lnTo>
                  <a:lnTo>
                    <a:pt x="1338" y="1450"/>
                  </a:lnTo>
                  <a:lnTo>
                    <a:pt x="1290" y="1460"/>
                  </a:lnTo>
                  <a:lnTo>
                    <a:pt x="1242" y="1471"/>
                  </a:lnTo>
                  <a:lnTo>
                    <a:pt x="1197" y="1483"/>
                  </a:lnTo>
                  <a:lnTo>
                    <a:pt x="1151" y="1496"/>
                  </a:lnTo>
                  <a:lnTo>
                    <a:pt x="1106" y="1508"/>
                  </a:lnTo>
                  <a:lnTo>
                    <a:pt x="1062" y="1523"/>
                  </a:lnTo>
                  <a:lnTo>
                    <a:pt x="1019" y="1537"/>
                  </a:lnTo>
                  <a:lnTo>
                    <a:pt x="976" y="1554"/>
                  </a:lnTo>
                  <a:lnTo>
                    <a:pt x="934" y="1570"/>
                  </a:lnTo>
                  <a:lnTo>
                    <a:pt x="893" y="1588"/>
                  </a:lnTo>
                  <a:lnTo>
                    <a:pt x="852" y="1605"/>
                  </a:lnTo>
                  <a:lnTo>
                    <a:pt x="813" y="1623"/>
                  </a:lnTo>
                  <a:lnTo>
                    <a:pt x="775" y="1644"/>
                  </a:lnTo>
                  <a:lnTo>
                    <a:pt x="736" y="1663"/>
                  </a:lnTo>
                  <a:lnTo>
                    <a:pt x="698" y="1684"/>
                  </a:lnTo>
                  <a:lnTo>
                    <a:pt x="661" y="1707"/>
                  </a:lnTo>
                  <a:lnTo>
                    <a:pt x="587" y="1752"/>
                  </a:lnTo>
                  <a:lnTo>
                    <a:pt x="516" y="1801"/>
                  </a:lnTo>
                  <a:lnTo>
                    <a:pt x="448" y="1854"/>
                  </a:lnTo>
                  <a:lnTo>
                    <a:pt x="380" y="1907"/>
                  </a:lnTo>
                  <a:lnTo>
                    <a:pt x="315" y="1965"/>
                  </a:lnTo>
                  <a:lnTo>
                    <a:pt x="250" y="2027"/>
                  </a:lnTo>
                  <a:lnTo>
                    <a:pt x="186" y="2090"/>
                  </a:lnTo>
                  <a:lnTo>
                    <a:pt x="123" y="2156"/>
                  </a:lnTo>
                  <a:lnTo>
                    <a:pt x="61" y="2225"/>
                  </a:lnTo>
                  <a:lnTo>
                    <a:pt x="0" y="229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123384" name="Freeform 56"/>
            <p:cNvSpPr>
              <a:spLocks/>
            </p:cNvSpPr>
            <p:nvPr userDrawn="1"/>
          </p:nvSpPr>
          <p:spPr bwMode="auto">
            <a:xfrm>
              <a:off x="1598" y="681"/>
              <a:ext cx="5079" cy="1206"/>
            </a:xfrm>
            <a:custGeom>
              <a:avLst/>
              <a:gdLst/>
              <a:ahLst/>
              <a:cxnLst>
                <a:cxn ang="0">
                  <a:pos x="5079" y="0"/>
                </a:cxn>
                <a:cxn ang="0">
                  <a:pos x="5070" y="76"/>
                </a:cxn>
                <a:cxn ang="0">
                  <a:pos x="5054" y="164"/>
                </a:cxn>
                <a:cxn ang="0">
                  <a:pos x="5031" y="278"/>
                </a:cxn>
                <a:cxn ang="0">
                  <a:pos x="4993" y="410"/>
                </a:cxn>
                <a:cxn ang="0">
                  <a:pos x="4942" y="555"/>
                </a:cxn>
                <a:cxn ang="0">
                  <a:pos x="4892" y="672"/>
                </a:cxn>
                <a:cxn ang="0">
                  <a:pos x="4853" y="749"/>
                </a:cxn>
                <a:cxn ang="0">
                  <a:pos x="4810" y="828"/>
                </a:cxn>
                <a:cxn ang="0">
                  <a:pos x="4761" y="907"/>
                </a:cxn>
                <a:cxn ang="0">
                  <a:pos x="4707" y="985"/>
                </a:cxn>
                <a:cxn ang="0">
                  <a:pos x="4648" y="1059"/>
                </a:cxn>
                <a:cxn ang="0">
                  <a:pos x="4582" y="1132"/>
                </a:cxn>
                <a:cxn ang="0">
                  <a:pos x="4510" y="1203"/>
                </a:cxn>
                <a:cxn ang="0">
                  <a:pos x="4432" y="1267"/>
                </a:cxn>
                <a:cxn ang="0">
                  <a:pos x="4348" y="1329"/>
                </a:cxn>
                <a:cxn ang="0">
                  <a:pos x="4255" y="1385"/>
                </a:cxn>
                <a:cxn ang="0">
                  <a:pos x="4155" y="1435"/>
                </a:cxn>
                <a:cxn ang="0">
                  <a:pos x="4048" y="1477"/>
                </a:cxn>
                <a:cxn ang="0">
                  <a:pos x="3932" y="1513"/>
                </a:cxn>
                <a:cxn ang="0">
                  <a:pos x="3809" y="1540"/>
                </a:cxn>
                <a:cxn ang="0">
                  <a:pos x="3677" y="1560"/>
                </a:cxn>
                <a:cxn ang="0">
                  <a:pos x="3537" y="1568"/>
                </a:cxn>
                <a:cxn ang="0">
                  <a:pos x="3387" y="1568"/>
                </a:cxn>
                <a:cxn ang="0">
                  <a:pos x="3229" y="1555"/>
                </a:cxn>
                <a:cxn ang="0">
                  <a:pos x="3145" y="1545"/>
                </a:cxn>
                <a:cxn ang="0">
                  <a:pos x="2820" y="1503"/>
                </a:cxn>
                <a:cxn ang="0">
                  <a:pos x="2520" y="1476"/>
                </a:cxn>
                <a:cxn ang="0">
                  <a:pos x="2241" y="1461"/>
                </a:cxn>
                <a:cxn ang="0">
                  <a:pos x="1986" y="1459"/>
                </a:cxn>
                <a:cxn ang="0">
                  <a:pos x="1748" y="1471"/>
                </a:cxn>
                <a:cxn ang="0">
                  <a:pos x="1529" y="1495"/>
                </a:cxn>
                <a:cxn ang="0">
                  <a:pos x="1326" y="1532"/>
                </a:cxn>
                <a:cxn ang="0">
                  <a:pos x="1232" y="1555"/>
                </a:cxn>
                <a:cxn ang="0">
                  <a:pos x="1139" y="1582"/>
                </a:cxn>
                <a:cxn ang="0">
                  <a:pos x="1051" y="1611"/>
                </a:cxn>
                <a:cxn ang="0">
                  <a:pos x="965" y="1644"/>
                </a:cxn>
                <a:cxn ang="0">
                  <a:pos x="883" y="1679"/>
                </a:cxn>
                <a:cxn ang="0">
                  <a:pos x="804" y="1718"/>
                </a:cxn>
                <a:cxn ang="0">
                  <a:pos x="727" y="1760"/>
                </a:cxn>
                <a:cxn ang="0">
                  <a:pos x="653" y="1803"/>
                </a:cxn>
                <a:cxn ang="0">
                  <a:pos x="510" y="1902"/>
                </a:cxn>
                <a:cxn ang="0">
                  <a:pos x="375" y="2012"/>
                </a:cxn>
                <a:cxn ang="0">
                  <a:pos x="246" y="2133"/>
                </a:cxn>
                <a:cxn ang="0">
                  <a:pos x="123" y="2267"/>
                </a:cxn>
                <a:cxn ang="0">
                  <a:pos x="0" y="2412"/>
                </a:cxn>
              </a:cxnLst>
              <a:rect l="0" t="0" r="r" b="b"/>
              <a:pathLst>
                <a:path w="5079" h="2412">
                  <a:moveTo>
                    <a:pt x="5079" y="0"/>
                  </a:moveTo>
                  <a:lnTo>
                    <a:pt x="5079" y="0"/>
                  </a:lnTo>
                  <a:lnTo>
                    <a:pt x="5078" y="19"/>
                  </a:lnTo>
                  <a:lnTo>
                    <a:pt x="5070" y="76"/>
                  </a:lnTo>
                  <a:lnTo>
                    <a:pt x="5064" y="116"/>
                  </a:lnTo>
                  <a:lnTo>
                    <a:pt x="5054" y="164"/>
                  </a:lnTo>
                  <a:lnTo>
                    <a:pt x="5045" y="218"/>
                  </a:lnTo>
                  <a:lnTo>
                    <a:pt x="5031" y="278"/>
                  </a:lnTo>
                  <a:lnTo>
                    <a:pt x="5013" y="340"/>
                  </a:lnTo>
                  <a:lnTo>
                    <a:pt x="4993" y="410"/>
                  </a:lnTo>
                  <a:lnTo>
                    <a:pt x="4970" y="481"/>
                  </a:lnTo>
                  <a:lnTo>
                    <a:pt x="4942" y="555"/>
                  </a:lnTo>
                  <a:lnTo>
                    <a:pt x="4910" y="633"/>
                  </a:lnTo>
                  <a:lnTo>
                    <a:pt x="4892" y="672"/>
                  </a:lnTo>
                  <a:lnTo>
                    <a:pt x="4874" y="710"/>
                  </a:lnTo>
                  <a:lnTo>
                    <a:pt x="4853" y="749"/>
                  </a:lnTo>
                  <a:lnTo>
                    <a:pt x="4832" y="789"/>
                  </a:lnTo>
                  <a:lnTo>
                    <a:pt x="4810" y="828"/>
                  </a:lnTo>
                  <a:lnTo>
                    <a:pt x="4786" y="868"/>
                  </a:lnTo>
                  <a:lnTo>
                    <a:pt x="4761" y="907"/>
                  </a:lnTo>
                  <a:lnTo>
                    <a:pt x="4735" y="946"/>
                  </a:lnTo>
                  <a:lnTo>
                    <a:pt x="4707" y="985"/>
                  </a:lnTo>
                  <a:lnTo>
                    <a:pt x="4678" y="1022"/>
                  </a:lnTo>
                  <a:lnTo>
                    <a:pt x="4648" y="1059"/>
                  </a:lnTo>
                  <a:lnTo>
                    <a:pt x="4616" y="1096"/>
                  </a:lnTo>
                  <a:lnTo>
                    <a:pt x="4582" y="1132"/>
                  </a:lnTo>
                  <a:lnTo>
                    <a:pt x="4548" y="1167"/>
                  </a:lnTo>
                  <a:lnTo>
                    <a:pt x="4510" y="1203"/>
                  </a:lnTo>
                  <a:lnTo>
                    <a:pt x="4473" y="1235"/>
                  </a:lnTo>
                  <a:lnTo>
                    <a:pt x="4432" y="1267"/>
                  </a:lnTo>
                  <a:lnTo>
                    <a:pt x="4391" y="1300"/>
                  </a:lnTo>
                  <a:lnTo>
                    <a:pt x="4348" y="1329"/>
                  </a:lnTo>
                  <a:lnTo>
                    <a:pt x="4302" y="1358"/>
                  </a:lnTo>
                  <a:lnTo>
                    <a:pt x="4255" y="1385"/>
                  </a:lnTo>
                  <a:lnTo>
                    <a:pt x="4206" y="1411"/>
                  </a:lnTo>
                  <a:lnTo>
                    <a:pt x="4155" y="1435"/>
                  </a:lnTo>
                  <a:lnTo>
                    <a:pt x="4102" y="1458"/>
                  </a:lnTo>
                  <a:lnTo>
                    <a:pt x="4048" y="1477"/>
                  </a:lnTo>
                  <a:lnTo>
                    <a:pt x="3991" y="1497"/>
                  </a:lnTo>
                  <a:lnTo>
                    <a:pt x="3932" y="1513"/>
                  </a:lnTo>
                  <a:lnTo>
                    <a:pt x="3871" y="1529"/>
                  </a:lnTo>
                  <a:lnTo>
                    <a:pt x="3809" y="1540"/>
                  </a:lnTo>
                  <a:lnTo>
                    <a:pt x="3745" y="1552"/>
                  </a:lnTo>
                  <a:lnTo>
                    <a:pt x="3677" y="1560"/>
                  </a:lnTo>
                  <a:lnTo>
                    <a:pt x="3608" y="1564"/>
                  </a:lnTo>
                  <a:lnTo>
                    <a:pt x="3537" y="1568"/>
                  </a:lnTo>
                  <a:lnTo>
                    <a:pt x="3463" y="1569"/>
                  </a:lnTo>
                  <a:lnTo>
                    <a:pt x="3387" y="1568"/>
                  </a:lnTo>
                  <a:lnTo>
                    <a:pt x="3309" y="1563"/>
                  </a:lnTo>
                  <a:lnTo>
                    <a:pt x="3229" y="1555"/>
                  </a:lnTo>
                  <a:lnTo>
                    <a:pt x="3145" y="1545"/>
                  </a:lnTo>
                  <a:lnTo>
                    <a:pt x="3145" y="1545"/>
                  </a:lnTo>
                  <a:lnTo>
                    <a:pt x="2980" y="1522"/>
                  </a:lnTo>
                  <a:lnTo>
                    <a:pt x="2820" y="1503"/>
                  </a:lnTo>
                  <a:lnTo>
                    <a:pt x="2668" y="1489"/>
                  </a:lnTo>
                  <a:lnTo>
                    <a:pt x="2520" y="1476"/>
                  </a:lnTo>
                  <a:lnTo>
                    <a:pt x="2379" y="1466"/>
                  </a:lnTo>
                  <a:lnTo>
                    <a:pt x="2241" y="1461"/>
                  </a:lnTo>
                  <a:lnTo>
                    <a:pt x="2111" y="1458"/>
                  </a:lnTo>
                  <a:lnTo>
                    <a:pt x="1986" y="1459"/>
                  </a:lnTo>
                  <a:lnTo>
                    <a:pt x="1865" y="1464"/>
                  </a:lnTo>
                  <a:lnTo>
                    <a:pt x="1748" y="1471"/>
                  </a:lnTo>
                  <a:lnTo>
                    <a:pt x="1636" y="1482"/>
                  </a:lnTo>
                  <a:lnTo>
                    <a:pt x="1529" y="1495"/>
                  </a:lnTo>
                  <a:lnTo>
                    <a:pt x="1426" y="1513"/>
                  </a:lnTo>
                  <a:lnTo>
                    <a:pt x="1326" y="1532"/>
                  </a:lnTo>
                  <a:lnTo>
                    <a:pt x="1279" y="1543"/>
                  </a:lnTo>
                  <a:lnTo>
                    <a:pt x="1232" y="1555"/>
                  </a:lnTo>
                  <a:lnTo>
                    <a:pt x="1185" y="1568"/>
                  </a:lnTo>
                  <a:lnTo>
                    <a:pt x="1139" y="1582"/>
                  </a:lnTo>
                  <a:lnTo>
                    <a:pt x="1095" y="1595"/>
                  </a:lnTo>
                  <a:lnTo>
                    <a:pt x="1051" y="1611"/>
                  </a:lnTo>
                  <a:lnTo>
                    <a:pt x="1008" y="1627"/>
                  </a:lnTo>
                  <a:lnTo>
                    <a:pt x="965" y="1644"/>
                  </a:lnTo>
                  <a:lnTo>
                    <a:pt x="924" y="1661"/>
                  </a:lnTo>
                  <a:lnTo>
                    <a:pt x="883" y="1679"/>
                  </a:lnTo>
                  <a:lnTo>
                    <a:pt x="843" y="1698"/>
                  </a:lnTo>
                  <a:lnTo>
                    <a:pt x="804" y="1718"/>
                  </a:lnTo>
                  <a:lnTo>
                    <a:pt x="765" y="1737"/>
                  </a:lnTo>
                  <a:lnTo>
                    <a:pt x="727" y="1760"/>
                  </a:lnTo>
                  <a:lnTo>
                    <a:pt x="689" y="1781"/>
                  </a:lnTo>
                  <a:lnTo>
                    <a:pt x="653" y="1803"/>
                  </a:lnTo>
                  <a:lnTo>
                    <a:pt x="581" y="1852"/>
                  </a:lnTo>
                  <a:lnTo>
                    <a:pt x="510" y="1902"/>
                  </a:lnTo>
                  <a:lnTo>
                    <a:pt x="442" y="1955"/>
                  </a:lnTo>
                  <a:lnTo>
                    <a:pt x="375" y="2012"/>
                  </a:lnTo>
                  <a:lnTo>
                    <a:pt x="310" y="2071"/>
                  </a:lnTo>
                  <a:lnTo>
                    <a:pt x="246" y="2133"/>
                  </a:lnTo>
                  <a:lnTo>
                    <a:pt x="184" y="2199"/>
                  </a:lnTo>
                  <a:lnTo>
                    <a:pt x="123" y="2267"/>
                  </a:lnTo>
                  <a:lnTo>
                    <a:pt x="62" y="2338"/>
                  </a:lnTo>
                  <a:lnTo>
                    <a:pt x="0" y="241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123385" name="Freeform 57"/>
            <p:cNvSpPr>
              <a:spLocks/>
            </p:cNvSpPr>
            <p:nvPr userDrawn="1"/>
          </p:nvSpPr>
          <p:spPr bwMode="auto">
            <a:xfrm>
              <a:off x="1648" y="652"/>
              <a:ext cx="5042" cy="1263"/>
            </a:xfrm>
            <a:custGeom>
              <a:avLst/>
              <a:gdLst/>
              <a:ahLst/>
              <a:cxnLst>
                <a:cxn ang="0">
                  <a:pos x="5042" y="0"/>
                </a:cxn>
                <a:cxn ang="0">
                  <a:pos x="5033" y="77"/>
                </a:cxn>
                <a:cxn ang="0">
                  <a:pos x="5021" y="166"/>
                </a:cxn>
                <a:cxn ang="0">
                  <a:pos x="4997" y="281"/>
                </a:cxn>
                <a:cxn ang="0">
                  <a:pos x="4963" y="413"/>
                </a:cxn>
                <a:cxn ang="0">
                  <a:pos x="4913" y="562"/>
                </a:cxn>
                <a:cxn ang="0">
                  <a:pos x="4865" y="679"/>
                </a:cxn>
                <a:cxn ang="0">
                  <a:pos x="4828" y="759"/>
                </a:cxn>
                <a:cxn ang="0">
                  <a:pos x="4785" y="839"/>
                </a:cxn>
                <a:cxn ang="0">
                  <a:pos x="4738" y="918"/>
                </a:cxn>
                <a:cxn ang="0">
                  <a:pos x="4685" y="998"/>
                </a:cxn>
                <a:cxn ang="0">
                  <a:pos x="4627" y="1073"/>
                </a:cxn>
                <a:cxn ang="0">
                  <a:pos x="4563" y="1149"/>
                </a:cxn>
                <a:cxn ang="0">
                  <a:pos x="4492" y="1220"/>
                </a:cxn>
                <a:cxn ang="0">
                  <a:pos x="4414" y="1288"/>
                </a:cxn>
                <a:cxn ang="0">
                  <a:pos x="4330" y="1351"/>
                </a:cxn>
                <a:cxn ang="0">
                  <a:pos x="4239" y="1409"/>
                </a:cxn>
                <a:cxn ang="0">
                  <a:pos x="4139" y="1461"/>
                </a:cxn>
                <a:cxn ang="0">
                  <a:pos x="4034" y="1506"/>
                </a:cxn>
                <a:cxn ang="0">
                  <a:pos x="3919" y="1545"/>
                </a:cxn>
                <a:cxn ang="0">
                  <a:pos x="3795" y="1574"/>
                </a:cxn>
                <a:cxn ang="0">
                  <a:pos x="3664" y="1597"/>
                </a:cxn>
                <a:cxn ang="0">
                  <a:pos x="3523" y="1608"/>
                </a:cxn>
                <a:cxn ang="0">
                  <a:pos x="3374" y="1610"/>
                </a:cxn>
                <a:cxn ang="0">
                  <a:pos x="3215" y="1601"/>
                </a:cxn>
                <a:cxn ang="0">
                  <a:pos x="3131" y="1592"/>
                </a:cxn>
                <a:cxn ang="0">
                  <a:pos x="2806" y="1558"/>
                </a:cxn>
                <a:cxn ang="0">
                  <a:pos x="2505" y="1535"/>
                </a:cxn>
                <a:cxn ang="0">
                  <a:pos x="2227" y="1526"/>
                </a:cxn>
                <a:cxn ang="0">
                  <a:pos x="1971" y="1530"/>
                </a:cxn>
                <a:cxn ang="0">
                  <a:pos x="1733" y="1547"/>
                </a:cxn>
                <a:cxn ang="0">
                  <a:pos x="1515" y="1576"/>
                </a:cxn>
                <a:cxn ang="0">
                  <a:pos x="1362" y="1605"/>
                </a:cxn>
                <a:cxn ang="0">
                  <a:pos x="1265" y="1629"/>
                </a:cxn>
                <a:cxn ang="0">
                  <a:pos x="1172" y="1655"/>
                </a:cxn>
                <a:cxn ang="0">
                  <a:pos x="1082" y="1685"/>
                </a:cxn>
                <a:cxn ang="0">
                  <a:pos x="996" y="1718"/>
                </a:cxn>
                <a:cxn ang="0">
                  <a:pos x="913" y="1753"/>
                </a:cxn>
                <a:cxn ang="0">
                  <a:pos x="832" y="1792"/>
                </a:cxn>
                <a:cxn ang="0">
                  <a:pos x="756" y="1834"/>
                </a:cxn>
                <a:cxn ang="0">
                  <a:pos x="681" y="1879"/>
                </a:cxn>
                <a:cxn ang="0">
                  <a:pos x="572" y="1952"/>
                </a:cxn>
                <a:cxn ang="0">
                  <a:pos x="435" y="2060"/>
                </a:cxn>
                <a:cxn ang="0">
                  <a:pos x="306" y="2179"/>
                </a:cxn>
                <a:cxn ang="0">
                  <a:pos x="181" y="2309"/>
                </a:cxn>
                <a:cxn ang="0">
                  <a:pos x="60" y="2452"/>
                </a:cxn>
              </a:cxnLst>
              <a:rect l="0" t="0" r="r" b="b"/>
              <a:pathLst>
                <a:path w="5042" h="2527">
                  <a:moveTo>
                    <a:pt x="5042" y="0"/>
                  </a:moveTo>
                  <a:lnTo>
                    <a:pt x="5042" y="0"/>
                  </a:lnTo>
                  <a:lnTo>
                    <a:pt x="5040" y="21"/>
                  </a:lnTo>
                  <a:lnTo>
                    <a:pt x="5033" y="77"/>
                  </a:lnTo>
                  <a:lnTo>
                    <a:pt x="5028" y="118"/>
                  </a:lnTo>
                  <a:lnTo>
                    <a:pt x="5021" y="166"/>
                  </a:lnTo>
                  <a:lnTo>
                    <a:pt x="5010" y="221"/>
                  </a:lnTo>
                  <a:lnTo>
                    <a:pt x="4997" y="281"/>
                  </a:lnTo>
                  <a:lnTo>
                    <a:pt x="4981" y="345"/>
                  </a:lnTo>
                  <a:lnTo>
                    <a:pt x="4963" y="413"/>
                  </a:lnTo>
                  <a:lnTo>
                    <a:pt x="4939" y="486"/>
                  </a:lnTo>
                  <a:lnTo>
                    <a:pt x="4913" y="562"/>
                  </a:lnTo>
                  <a:lnTo>
                    <a:pt x="4882" y="639"/>
                  </a:lnTo>
                  <a:lnTo>
                    <a:pt x="4865" y="679"/>
                  </a:lnTo>
                  <a:lnTo>
                    <a:pt x="4847" y="718"/>
                  </a:lnTo>
                  <a:lnTo>
                    <a:pt x="4828" y="759"/>
                  </a:lnTo>
                  <a:lnTo>
                    <a:pt x="4807" y="799"/>
                  </a:lnTo>
                  <a:lnTo>
                    <a:pt x="4785" y="839"/>
                  </a:lnTo>
                  <a:lnTo>
                    <a:pt x="4763" y="878"/>
                  </a:lnTo>
                  <a:lnTo>
                    <a:pt x="4738" y="918"/>
                  </a:lnTo>
                  <a:lnTo>
                    <a:pt x="4713" y="957"/>
                  </a:lnTo>
                  <a:lnTo>
                    <a:pt x="4685" y="998"/>
                  </a:lnTo>
                  <a:lnTo>
                    <a:pt x="4657" y="1036"/>
                  </a:lnTo>
                  <a:lnTo>
                    <a:pt x="4627" y="1073"/>
                  </a:lnTo>
                  <a:lnTo>
                    <a:pt x="4596" y="1112"/>
                  </a:lnTo>
                  <a:lnTo>
                    <a:pt x="4563" y="1149"/>
                  </a:lnTo>
                  <a:lnTo>
                    <a:pt x="4528" y="1185"/>
                  </a:lnTo>
                  <a:lnTo>
                    <a:pt x="4492" y="1220"/>
                  </a:lnTo>
                  <a:lnTo>
                    <a:pt x="4454" y="1254"/>
                  </a:lnTo>
                  <a:lnTo>
                    <a:pt x="4414" y="1288"/>
                  </a:lnTo>
                  <a:lnTo>
                    <a:pt x="4373" y="1320"/>
                  </a:lnTo>
                  <a:lnTo>
                    <a:pt x="4330" y="1351"/>
                  </a:lnTo>
                  <a:lnTo>
                    <a:pt x="4285" y="1380"/>
                  </a:lnTo>
                  <a:lnTo>
                    <a:pt x="4239" y="1409"/>
                  </a:lnTo>
                  <a:lnTo>
                    <a:pt x="4191" y="1435"/>
                  </a:lnTo>
                  <a:lnTo>
                    <a:pt x="4139" y="1461"/>
                  </a:lnTo>
                  <a:lnTo>
                    <a:pt x="4088" y="1485"/>
                  </a:lnTo>
                  <a:lnTo>
                    <a:pt x="4034" y="1506"/>
                  </a:lnTo>
                  <a:lnTo>
                    <a:pt x="3977" y="1527"/>
                  </a:lnTo>
                  <a:lnTo>
                    <a:pt x="3919" y="1545"/>
                  </a:lnTo>
                  <a:lnTo>
                    <a:pt x="3857" y="1561"/>
                  </a:lnTo>
                  <a:lnTo>
                    <a:pt x="3795" y="1574"/>
                  </a:lnTo>
                  <a:lnTo>
                    <a:pt x="3731" y="1587"/>
                  </a:lnTo>
                  <a:lnTo>
                    <a:pt x="3664" y="1597"/>
                  </a:lnTo>
                  <a:lnTo>
                    <a:pt x="3595" y="1603"/>
                  </a:lnTo>
                  <a:lnTo>
                    <a:pt x="3523" y="1608"/>
                  </a:lnTo>
                  <a:lnTo>
                    <a:pt x="3449" y="1610"/>
                  </a:lnTo>
                  <a:lnTo>
                    <a:pt x="3374" y="1610"/>
                  </a:lnTo>
                  <a:lnTo>
                    <a:pt x="3295" y="1606"/>
                  </a:lnTo>
                  <a:lnTo>
                    <a:pt x="3215" y="1601"/>
                  </a:lnTo>
                  <a:lnTo>
                    <a:pt x="3131" y="1592"/>
                  </a:lnTo>
                  <a:lnTo>
                    <a:pt x="3131" y="1592"/>
                  </a:lnTo>
                  <a:lnTo>
                    <a:pt x="2966" y="1572"/>
                  </a:lnTo>
                  <a:lnTo>
                    <a:pt x="2806" y="1558"/>
                  </a:lnTo>
                  <a:lnTo>
                    <a:pt x="2652" y="1545"/>
                  </a:lnTo>
                  <a:lnTo>
                    <a:pt x="2505" y="1535"/>
                  </a:lnTo>
                  <a:lnTo>
                    <a:pt x="2364" y="1529"/>
                  </a:lnTo>
                  <a:lnTo>
                    <a:pt x="2227" y="1526"/>
                  </a:lnTo>
                  <a:lnTo>
                    <a:pt x="2097" y="1527"/>
                  </a:lnTo>
                  <a:lnTo>
                    <a:pt x="1971" y="1530"/>
                  </a:lnTo>
                  <a:lnTo>
                    <a:pt x="1850" y="1537"/>
                  </a:lnTo>
                  <a:lnTo>
                    <a:pt x="1733" y="1547"/>
                  </a:lnTo>
                  <a:lnTo>
                    <a:pt x="1622" y="1559"/>
                  </a:lnTo>
                  <a:lnTo>
                    <a:pt x="1515" y="1576"/>
                  </a:lnTo>
                  <a:lnTo>
                    <a:pt x="1412" y="1595"/>
                  </a:lnTo>
                  <a:lnTo>
                    <a:pt x="1362" y="1605"/>
                  </a:lnTo>
                  <a:lnTo>
                    <a:pt x="1314" y="1616"/>
                  </a:lnTo>
                  <a:lnTo>
                    <a:pt x="1265" y="1629"/>
                  </a:lnTo>
                  <a:lnTo>
                    <a:pt x="1218" y="1642"/>
                  </a:lnTo>
                  <a:lnTo>
                    <a:pt x="1172" y="1655"/>
                  </a:lnTo>
                  <a:lnTo>
                    <a:pt x="1126" y="1669"/>
                  </a:lnTo>
                  <a:lnTo>
                    <a:pt x="1082" y="1685"/>
                  </a:lnTo>
                  <a:lnTo>
                    <a:pt x="1039" y="1702"/>
                  </a:lnTo>
                  <a:lnTo>
                    <a:pt x="996" y="1718"/>
                  </a:lnTo>
                  <a:lnTo>
                    <a:pt x="954" y="1735"/>
                  </a:lnTo>
                  <a:lnTo>
                    <a:pt x="913" y="1753"/>
                  </a:lnTo>
                  <a:lnTo>
                    <a:pt x="872" y="1773"/>
                  </a:lnTo>
                  <a:lnTo>
                    <a:pt x="832" y="1792"/>
                  </a:lnTo>
                  <a:lnTo>
                    <a:pt x="793" y="1813"/>
                  </a:lnTo>
                  <a:lnTo>
                    <a:pt x="756" y="1834"/>
                  </a:lnTo>
                  <a:lnTo>
                    <a:pt x="717" y="1857"/>
                  </a:lnTo>
                  <a:lnTo>
                    <a:pt x="681" y="1879"/>
                  </a:lnTo>
                  <a:lnTo>
                    <a:pt x="643" y="1903"/>
                  </a:lnTo>
                  <a:lnTo>
                    <a:pt x="572" y="1952"/>
                  </a:lnTo>
                  <a:lnTo>
                    <a:pt x="503" y="2005"/>
                  </a:lnTo>
                  <a:lnTo>
                    <a:pt x="435" y="2060"/>
                  </a:lnTo>
                  <a:lnTo>
                    <a:pt x="370" y="2118"/>
                  </a:lnTo>
                  <a:lnTo>
                    <a:pt x="306" y="2179"/>
                  </a:lnTo>
                  <a:lnTo>
                    <a:pt x="242" y="2242"/>
                  </a:lnTo>
                  <a:lnTo>
                    <a:pt x="181" y="2309"/>
                  </a:lnTo>
                  <a:lnTo>
                    <a:pt x="120" y="2380"/>
                  </a:lnTo>
                  <a:lnTo>
                    <a:pt x="60" y="2452"/>
                  </a:lnTo>
                  <a:lnTo>
                    <a:pt x="0" y="2527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123386" name="Freeform 58"/>
            <p:cNvSpPr>
              <a:spLocks/>
            </p:cNvSpPr>
            <p:nvPr userDrawn="1"/>
          </p:nvSpPr>
          <p:spPr bwMode="auto">
            <a:xfrm>
              <a:off x="1700" y="624"/>
              <a:ext cx="5002" cy="1320"/>
            </a:xfrm>
            <a:custGeom>
              <a:avLst/>
              <a:gdLst/>
              <a:ahLst/>
              <a:cxnLst>
                <a:cxn ang="0">
                  <a:pos x="5002" y="0"/>
                </a:cxn>
                <a:cxn ang="0">
                  <a:pos x="4995" y="78"/>
                </a:cxn>
                <a:cxn ang="0">
                  <a:pos x="4983" y="166"/>
                </a:cxn>
                <a:cxn ang="0">
                  <a:pos x="4962" y="281"/>
                </a:cxn>
                <a:cxn ang="0">
                  <a:pos x="4929" y="417"/>
                </a:cxn>
                <a:cxn ang="0">
                  <a:pos x="4882" y="567"/>
                </a:cxn>
                <a:cxn ang="0">
                  <a:pos x="4836" y="685"/>
                </a:cxn>
                <a:cxn ang="0">
                  <a:pos x="4800" y="766"/>
                </a:cxn>
                <a:cxn ang="0">
                  <a:pos x="4758" y="848"/>
                </a:cxn>
                <a:cxn ang="0">
                  <a:pos x="4712" y="929"/>
                </a:cxn>
                <a:cxn ang="0">
                  <a:pos x="4661" y="1009"/>
                </a:cxn>
                <a:cxn ang="0">
                  <a:pos x="4604" y="1087"/>
                </a:cxn>
                <a:cxn ang="0">
                  <a:pos x="4540" y="1164"/>
                </a:cxn>
                <a:cxn ang="0">
                  <a:pos x="4471" y="1237"/>
                </a:cxn>
                <a:cxn ang="0">
                  <a:pos x="4394" y="1306"/>
                </a:cxn>
                <a:cxn ang="0">
                  <a:pos x="4311" y="1371"/>
                </a:cxn>
                <a:cxn ang="0">
                  <a:pos x="4221" y="1432"/>
                </a:cxn>
                <a:cxn ang="0">
                  <a:pos x="4122" y="1486"/>
                </a:cxn>
                <a:cxn ang="0">
                  <a:pos x="4017" y="1534"/>
                </a:cxn>
                <a:cxn ang="0">
                  <a:pos x="3903" y="1574"/>
                </a:cxn>
                <a:cxn ang="0">
                  <a:pos x="3779" y="1607"/>
                </a:cxn>
                <a:cxn ang="0">
                  <a:pos x="3649" y="1631"/>
                </a:cxn>
                <a:cxn ang="0">
                  <a:pos x="3508" y="1646"/>
                </a:cxn>
                <a:cxn ang="0">
                  <a:pos x="3358" y="1650"/>
                </a:cxn>
                <a:cxn ang="0">
                  <a:pos x="3199" y="1646"/>
                </a:cxn>
                <a:cxn ang="0">
                  <a:pos x="3115" y="1637"/>
                </a:cxn>
                <a:cxn ang="0">
                  <a:pos x="2791" y="1610"/>
                </a:cxn>
                <a:cxn ang="0">
                  <a:pos x="2489" y="1594"/>
                </a:cxn>
                <a:cxn ang="0">
                  <a:pos x="2210" y="1591"/>
                </a:cxn>
                <a:cxn ang="0">
                  <a:pos x="1955" y="1599"/>
                </a:cxn>
                <a:cxn ang="0">
                  <a:pos x="1717" y="1621"/>
                </a:cxn>
                <a:cxn ang="0">
                  <a:pos x="1499" y="1654"/>
                </a:cxn>
                <a:cxn ang="0">
                  <a:pos x="1347" y="1687"/>
                </a:cxn>
                <a:cxn ang="0">
                  <a:pos x="1251" y="1713"/>
                </a:cxn>
                <a:cxn ang="0">
                  <a:pos x="1158" y="1741"/>
                </a:cxn>
                <a:cxn ang="0">
                  <a:pos x="1069" y="1773"/>
                </a:cxn>
                <a:cxn ang="0">
                  <a:pos x="983" y="1809"/>
                </a:cxn>
                <a:cxn ang="0">
                  <a:pos x="899" y="1846"/>
                </a:cxn>
                <a:cxn ang="0">
                  <a:pos x="820" y="1886"/>
                </a:cxn>
                <a:cxn ang="0">
                  <a:pos x="744" y="1930"/>
                </a:cxn>
                <a:cxn ang="0">
                  <a:pos x="669" y="1977"/>
                </a:cxn>
                <a:cxn ang="0">
                  <a:pos x="597" y="2027"/>
                </a:cxn>
                <a:cxn ang="0">
                  <a:pos x="494" y="2106"/>
                </a:cxn>
                <a:cxn ang="0">
                  <a:pos x="362" y="2222"/>
                </a:cxn>
                <a:cxn ang="0">
                  <a:pos x="237" y="2351"/>
                </a:cxn>
                <a:cxn ang="0">
                  <a:pos x="116" y="2490"/>
                </a:cxn>
                <a:cxn ang="0">
                  <a:pos x="0" y="2642"/>
                </a:cxn>
              </a:cxnLst>
              <a:rect l="0" t="0" r="r" b="b"/>
              <a:pathLst>
                <a:path w="5002" h="2642">
                  <a:moveTo>
                    <a:pt x="5002" y="0"/>
                  </a:moveTo>
                  <a:lnTo>
                    <a:pt x="5002" y="0"/>
                  </a:lnTo>
                  <a:lnTo>
                    <a:pt x="5001" y="21"/>
                  </a:lnTo>
                  <a:lnTo>
                    <a:pt x="4995" y="78"/>
                  </a:lnTo>
                  <a:lnTo>
                    <a:pt x="4990" y="120"/>
                  </a:lnTo>
                  <a:lnTo>
                    <a:pt x="4983" y="166"/>
                  </a:lnTo>
                  <a:lnTo>
                    <a:pt x="4973" y="221"/>
                  </a:lnTo>
                  <a:lnTo>
                    <a:pt x="4962" y="281"/>
                  </a:lnTo>
                  <a:lnTo>
                    <a:pt x="4947" y="347"/>
                  </a:lnTo>
                  <a:lnTo>
                    <a:pt x="4929" y="417"/>
                  </a:lnTo>
                  <a:lnTo>
                    <a:pt x="4906" y="491"/>
                  </a:lnTo>
                  <a:lnTo>
                    <a:pt x="4882" y="567"/>
                  </a:lnTo>
                  <a:lnTo>
                    <a:pt x="4852" y="646"/>
                  </a:lnTo>
                  <a:lnTo>
                    <a:pt x="4836" y="685"/>
                  </a:lnTo>
                  <a:lnTo>
                    <a:pt x="4818" y="725"/>
                  </a:lnTo>
                  <a:lnTo>
                    <a:pt x="4800" y="766"/>
                  </a:lnTo>
                  <a:lnTo>
                    <a:pt x="4780" y="807"/>
                  </a:lnTo>
                  <a:lnTo>
                    <a:pt x="4758" y="848"/>
                  </a:lnTo>
                  <a:lnTo>
                    <a:pt x="4736" y="888"/>
                  </a:lnTo>
                  <a:lnTo>
                    <a:pt x="4712" y="929"/>
                  </a:lnTo>
                  <a:lnTo>
                    <a:pt x="4687" y="969"/>
                  </a:lnTo>
                  <a:lnTo>
                    <a:pt x="4661" y="1009"/>
                  </a:lnTo>
                  <a:lnTo>
                    <a:pt x="4633" y="1048"/>
                  </a:lnTo>
                  <a:lnTo>
                    <a:pt x="4604" y="1087"/>
                  </a:lnTo>
                  <a:lnTo>
                    <a:pt x="4572" y="1126"/>
                  </a:lnTo>
                  <a:lnTo>
                    <a:pt x="4540" y="1164"/>
                  </a:lnTo>
                  <a:lnTo>
                    <a:pt x="4505" y="1201"/>
                  </a:lnTo>
                  <a:lnTo>
                    <a:pt x="4471" y="1237"/>
                  </a:lnTo>
                  <a:lnTo>
                    <a:pt x="4433" y="1273"/>
                  </a:lnTo>
                  <a:lnTo>
                    <a:pt x="4394" y="1306"/>
                  </a:lnTo>
                  <a:lnTo>
                    <a:pt x="4353" y="1340"/>
                  </a:lnTo>
                  <a:lnTo>
                    <a:pt x="4311" y="1371"/>
                  </a:lnTo>
                  <a:lnTo>
                    <a:pt x="4266" y="1403"/>
                  </a:lnTo>
                  <a:lnTo>
                    <a:pt x="4221" y="1432"/>
                  </a:lnTo>
                  <a:lnTo>
                    <a:pt x="4172" y="1460"/>
                  </a:lnTo>
                  <a:lnTo>
                    <a:pt x="4122" y="1486"/>
                  </a:lnTo>
                  <a:lnTo>
                    <a:pt x="4071" y="1511"/>
                  </a:lnTo>
                  <a:lnTo>
                    <a:pt x="4017" y="1534"/>
                  </a:lnTo>
                  <a:lnTo>
                    <a:pt x="3960" y="1555"/>
                  </a:lnTo>
                  <a:lnTo>
                    <a:pt x="3903" y="1574"/>
                  </a:lnTo>
                  <a:lnTo>
                    <a:pt x="3842" y="1592"/>
                  </a:lnTo>
                  <a:lnTo>
                    <a:pt x="3779" y="1607"/>
                  </a:lnTo>
                  <a:lnTo>
                    <a:pt x="3715" y="1621"/>
                  </a:lnTo>
                  <a:lnTo>
                    <a:pt x="3649" y="1631"/>
                  </a:lnTo>
                  <a:lnTo>
                    <a:pt x="3579" y="1641"/>
                  </a:lnTo>
                  <a:lnTo>
                    <a:pt x="3508" y="1646"/>
                  </a:lnTo>
                  <a:lnTo>
                    <a:pt x="3435" y="1650"/>
                  </a:lnTo>
                  <a:lnTo>
                    <a:pt x="3358" y="1650"/>
                  </a:lnTo>
                  <a:lnTo>
                    <a:pt x="3279" y="1649"/>
                  </a:lnTo>
                  <a:lnTo>
                    <a:pt x="3199" y="1646"/>
                  </a:lnTo>
                  <a:lnTo>
                    <a:pt x="3115" y="1637"/>
                  </a:lnTo>
                  <a:lnTo>
                    <a:pt x="3115" y="1637"/>
                  </a:lnTo>
                  <a:lnTo>
                    <a:pt x="2950" y="1623"/>
                  </a:lnTo>
                  <a:lnTo>
                    <a:pt x="2791" y="1610"/>
                  </a:lnTo>
                  <a:lnTo>
                    <a:pt x="2636" y="1600"/>
                  </a:lnTo>
                  <a:lnTo>
                    <a:pt x="2489" y="1594"/>
                  </a:lnTo>
                  <a:lnTo>
                    <a:pt x="2348" y="1591"/>
                  </a:lnTo>
                  <a:lnTo>
                    <a:pt x="2210" y="1591"/>
                  </a:lnTo>
                  <a:lnTo>
                    <a:pt x="2080" y="1594"/>
                  </a:lnTo>
                  <a:lnTo>
                    <a:pt x="1955" y="1599"/>
                  </a:lnTo>
                  <a:lnTo>
                    <a:pt x="1834" y="1608"/>
                  </a:lnTo>
                  <a:lnTo>
                    <a:pt x="1717" y="1621"/>
                  </a:lnTo>
                  <a:lnTo>
                    <a:pt x="1606" y="1636"/>
                  </a:lnTo>
                  <a:lnTo>
                    <a:pt x="1499" y="1654"/>
                  </a:lnTo>
                  <a:lnTo>
                    <a:pt x="1397" y="1675"/>
                  </a:lnTo>
                  <a:lnTo>
                    <a:pt x="1347" y="1687"/>
                  </a:lnTo>
                  <a:lnTo>
                    <a:pt x="1298" y="1699"/>
                  </a:lnTo>
                  <a:lnTo>
                    <a:pt x="1251" y="1713"/>
                  </a:lnTo>
                  <a:lnTo>
                    <a:pt x="1204" y="1726"/>
                  </a:lnTo>
                  <a:lnTo>
                    <a:pt x="1158" y="1741"/>
                  </a:lnTo>
                  <a:lnTo>
                    <a:pt x="1113" y="1757"/>
                  </a:lnTo>
                  <a:lnTo>
                    <a:pt x="1069" y="1773"/>
                  </a:lnTo>
                  <a:lnTo>
                    <a:pt x="1026" y="1791"/>
                  </a:lnTo>
                  <a:lnTo>
                    <a:pt x="983" y="1809"/>
                  </a:lnTo>
                  <a:lnTo>
                    <a:pt x="941" y="1826"/>
                  </a:lnTo>
                  <a:lnTo>
                    <a:pt x="899" y="1846"/>
                  </a:lnTo>
                  <a:lnTo>
                    <a:pt x="859" y="1865"/>
                  </a:lnTo>
                  <a:lnTo>
                    <a:pt x="820" y="1886"/>
                  </a:lnTo>
                  <a:lnTo>
                    <a:pt x="781" y="1909"/>
                  </a:lnTo>
                  <a:lnTo>
                    <a:pt x="744" y="1930"/>
                  </a:lnTo>
                  <a:lnTo>
                    <a:pt x="707" y="1952"/>
                  </a:lnTo>
                  <a:lnTo>
                    <a:pt x="669" y="1977"/>
                  </a:lnTo>
                  <a:lnTo>
                    <a:pt x="633" y="2001"/>
                  </a:lnTo>
                  <a:lnTo>
                    <a:pt x="597" y="2027"/>
                  </a:lnTo>
                  <a:lnTo>
                    <a:pt x="562" y="2052"/>
                  </a:lnTo>
                  <a:lnTo>
                    <a:pt x="494" y="2106"/>
                  </a:lnTo>
                  <a:lnTo>
                    <a:pt x="427" y="2162"/>
                  </a:lnTo>
                  <a:lnTo>
                    <a:pt x="362" y="2222"/>
                  </a:lnTo>
                  <a:lnTo>
                    <a:pt x="300" y="2285"/>
                  </a:lnTo>
                  <a:lnTo>
                    <a:pt x="237" y="2351"/>
                  </a:lnTo>
                  <a:lnTo>
                    <a:pt x="176" y="2419"/>
                  </a:lnTo>
                  <a:lnTo>
                    <a:pt x="116" y="2490"/>
                  </a:lnTo>
                  <a:lnTo>
                    <a:pt x="58" y="2564"/>
                  </a:lnTo>
                  <a:lnTo>
                    <a:pt x="0" y="264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123387" name="Freeform 59"/>
            <p:cNvSpPr>
              <a:spLocks/>
            </p:cNvSpPr>
            <p:nvPr userDrawn="1"/>
          </p:nvSpPr>
          <p:spPr bwMode="auto">
            <a:xfrm>
              <a:off x="1751" y="595"/>
              <a:ext cx="4962" cy="1378"/>
            </a:xfrm>
            <a:custGeom>
              <a:avLst/>
              <a:gdLst/>
              <a:ahLst/>
              <a:cxnLst>
                <a:cxn ang="0">
                  <a:pos x="4962" y="0"/>
                </a:cxn>
                <a:cxn ang="0">
                  <a:pos x="4957" y="79"/>
                </a:cxn>
                <a:cxn ang="0">
                  <a:pos x="4946" y="170"/>
                </a:cxn>
                <a:cxn ang="0">
                  <a:pos x="4926" y="284"/>
                </a:cxn>
                <a:cxn ang="0">
                  <a:pos x="4894" y="421"/>
                </a:cxn>
                <a:cxn ang="0">
                  <a:pos x="4850" y="573"/>
                </a:cxn>
                <a:cxn ang="0">
                  <a:pos x="4806" y="693"/>
                </a:cxn>
                <a:cxn ang="0">
                  <a:pos x="4771" y="775"/>
                </a:cxn>
                <a:cxn ang="0">
                  <a:pos x="4732" y="857"/>
                </a:cxn>
                <a:cxn ang="0">
                  <a:pos x="4686" y="940"/>
                </a:cxn>
                <a:cxn ang="0">
                  <a:pos x="4636" y="1022"/>
                </a:cxn>
                <a:cxn ang="0">
                  <a:pos x="4581" y="1101"/>
                </a:cxn>
                <a:cxn ang="0">
                  <a:pos x="4518" y="1180"/>
                </a:cxn>
                <a:cxn ang="0">
                  <a:pos x="4449" y="1255"/>
                </a:cxn>
                <a:cxn ang="0">
                  <a:pos x="4374" y="1326"/>
                </a:cxn>
                <a:cxn ang="0">
                  <a:pos x="4292" y="1393"/>
                </a:cxn>
                <a:cxn ang="0">
                  <a:pos x="4202" y="1455"/>
                </a:cxn>
                <a:cxn ang="0">
                  <a:pos x="4104" y="1511"/>
                </a:cxn>
                <a:cxn ang="0">
                  <a:pos x="4000" y="1563"/>
                </a:cxn>
                <a:cxn ang="0">
                  <a:pos x="3886" y="1605"/>
                </a:cxn>
                <a:cxn ang="0">
                  <a:pos x="3764" y="1641"/>
                </a:cxn>
                <a:cxn ang="0">
                  <a:pos x="3634" y="1668"/>
                </a:cxn>
                <a:cxn ang="0">
                  <a:pos x="3493" y="1686"/>
                </a:cxn>
                <a:cxn ang="0">
                  <a:pos x="3344" y="1694"/>
                </a:cxn>
                <a:cxn ang="0">
                  <a:pos x="3184" y="1691"/>
                </a:cxn>
                <a:cxn ang="0">
                  <a:pos x="3101" y="1686"/>
                </a:cxn>
                <a:cxn ang="0">
                  <a:pos x="2774" y="1663"/>
                </a:cxn>
                <a:cxn ang="0">
                  <a:pos x="2473" y="1653"/>
                </a:cxn>
                <a:cxn ang="0">
                  <a:pos x="2195" y="1655"/>
                </a:cxn>
                <a:cxn ang="0">
                  <a:pos x="1938" y="1670"/>
                </a:cxn>
                <a:cxn ang="0">
                  <a:pos x="1702" y="1695"/>
                </a:cxn>
                <a:cxn ang="0">
                  <a:pos x="1486" y="1734"/>
                </a:cxn>
                <a:cxn ang="0">
                  <a:pos x="1333" y="1770"/>
                </a:cxn>
                <a:cxn ang="0">
                  <a:pos x="1237" y="1799"/>
                </a:cxn>
                <a:cxn ang="0">
                  <a:pos x="1144" y="1829"/>
                </a:cxn>
                <a:cxn ang="0">
                  <a:pos x="1055" y="1863"/>
                </a:cxn>
                <a:cxn ang="0">
                  <a:pos x="971" y="1899"/>
                </a:cxn>
                <a:cxn ang="0">
                  <a:pos x="889" y="1939"/>
                </a:cxn>
                <a:cxn ang="0">
                  <a:pos x="810" y="1981"/>
                </a:cxn>
                <a:cxn ang="0">
                  <a:pos x="733" y="2026"/>
                </a:cxn>
                <a:cxn ang="0">
                  <a:pos x="660" y="2075"/>
                </a:cxn>
                <a:cxn ang="0">
                  <a:pos x="589" y="2127"/>
                </a:cxn>
                <a:cxn ang="0">
                  <a:pos x="486" y="2209"/>
                </a:cxn>
                <a:cxn ang="0">
                  <a:pos x="357" y="2328"/>
                </a:cxn>
                <a:cxn ang="0">
                  <a:pos x="233" y="2459"/>
                </a:cxn>
                <a:cxn ang="0">
                  <a:pos x="115" y="2603"/>
                </a:cxn>
                <a:cxn ang="0">
                  <a:pos x="0" y="2756"/>
                </a:cxn>
              </a:cxnLst>
              <a:rect l="0" t="0" r="r" b="b"/>
              <a:pathLst>
                <a:path w="4962" h="2756">
                  <a:moveTo>
                    <a:pt x="4962" y="0"/>
                  </a:moveTo>
                  <a:lnTo>
                    <a:pt x="4962" y="0"/>
                  </a:lnTo>
                  <a:lnTo>
                    <a:pt x="4961" y="21"/>
                  </a:lnTo>
                  <a:lnTo>
                    <a:pt x="4957" y="79"/>
                  </a:lnTo>
                  <a:lnTo>
                    <a:pt x="4953" y="121"/>
                  </a:lnTo>
                  <a:lnTo>
                    <a:pt x="4946" y="170"/>
                  </a:lnTo>
                  <a:lnTo>
                    <a:pt x="4937" y="224"/>
                  </a:lnTo>
                  <a:lnTo>
                    <a:pt x="4926" y="284"/>
                  </a:lnTo>
                  <a:lnTo>
                    <a:pt x="4912" y="350"/>
                  </a:lnTo>
                  <a:lnTo>
                    <a:pt x="4894" y="421"/>
                  </a:lnTo>
                  <a:lnTo>
                    <a:pt x="4875" y="496"/>
                  </a:lnTo>
                  <a:lnTo>
                    <a:pt x="4850" y="573"/>
                  </a:lnTo>
                  <a:lnTo>
                    <a:pt x="4822" y="652"/>
                  </a:lnTo>
                  <a:lnTo>
                    <a:pt x="4806" y="693"/>
                  </a:lnTo>
                  <a:lnTo>
                    <a:pt x="4789" y="733"/>
                  </a:lnTo>
                  <a:lnTo>
                    <a:pt x="4771" y="775"/>
                  </a:lnTo>
                  <a:lnTo>
                    <a:pt x="4751" y="815"/>
                  </a:lnTo>
                  <a:lnTo>
                    <a:pt x="4732" y="857"/>
                  </a:lnTo>
                  <a:lnTo>
                    <a:pt x="4710" y="899"/>
                  </a:lnTo>
                  <a:lnTo>
                    <a:pt x="4686" y="940"/>
                  </a:lnTo>
                  <a:lnTo>
                    <a:pt x="4663" y="980"/>
                  </a:lnTo>
                  <a:lnTo>
                    <a:pt x="4636" y="1022"/>
                  </a:lnTo>
                  <a:lnTo>
                    <a:pt x="4608" y="1062"/>
                  </a:lnTo>
                  <a:lnTo>
                    <a:pt x="4581" y="1101"/>
                  </a:lnTo>
                  <a:lnTo>
                    <a:pt x="4550" y="1142"/>
                  </a:lnTo>
                  <a:lnTo>
                    <a:pt x="4518" y="1180"/>
                  </a:lnTo>
                  <a:lnTo>
                    <a:pt x="4485" y="1217"/>
                  </a:lnTo>
                  <a:lnTo>
                    <a:pt x="4449" y="1255"/>
                  </a:lnTo>
                  <a:lnTo>
                    <a:pt x="4413" y="1290"/>
                  </a:lnTo>
                  <a:lnTo>
                    <a:pt x="4374" y="1326"/>
                  </a:lnTo>
                  <a:lnTo>
                    <a:pt x="4333" y="1360"/>
                  </a:lnTo>
                  <a:lnTo>
                    <a:pt x="4292" y="1393"/>
                  </a:lnTo>
                  <a:lnTo>
                    <a:pt x="4247" y="1426"/>
                  </a:lnTo>
                  <a:lnTo>
                    <a:pt x="4202" y="1455"/>
                  </a:lnTo>
                  <a:lnTo>
                    <a:pt x="4154" y="1484"/>
                  </a:lnTo>
                  <a:lnTo>
                    <a:pt x="4104" y="1511"/>
                  </a:lnTo>
                  <a:lnTo>
                    <a:pt x="4053" y="1539"/>
                  </a:lnTo>
                  <a:lnTo>
                    <a:pt x="4000" y="1563"/>
                  </a:lnTo>
                  <a:lnTo>
                    <a:pt x="3943" y="1586"/>
                  </a:lnTo>
                  <a:lnTo>
                    <a:pt x="3886" y="1605"/>
                  </a:lnTo>
                  <a:lnTo>
                    <a:pt x="3827" y="1624"/>
                  </a:lnTo>
                  <a:lnTo>
                    <a:pt x="3764" y="1641"/>
                  </a:lnTo>
                  <a:lnTo>
                    <a:pt x="3700" y="1655"/>
                  </a:lnTo>
                  <a:lnTo>
                    <a:pt x="3634" y="1668"/>
                  </a:lnTo>
                  <a:lnTo>
                    <a:pt x="3564" y="1678"/>
                  </a:lnTo>
                  <a:lnTo>
                    <a:pt x="3493" y="1686"/>
                  </a:lnTo>
                  <a:lnTo>
                    <a:pt x="3420" y="1691"/>
                  </a:lnTo>
                  <a:lnTo>
                    <a:pt x="3344" y="1694"/>
                  </a:lnTo>
                  <a:lnTo>
                    <a:pt x="3266" y="1694"/>
                  </a:lnTo>
                  <a:lnTo>
                    <a:pt x="3184" y="1691"/>
                  </a:lnTo>
                  <a:lnTo>
                    <a:pt x="3101" y="1686"/>
                  </a:lnTo>
                  <a:lnTo>
                    <a:pt x="3101" y="1686"/>
                  </a:lnTo>
                  <a:lnTo>
                    <a:pt x="2935" y="1673"/>
                  </a:lnTo>
                  <a:lnTo>
                    <a:pt x="2774" y="1663"/>
                  </a:lnTo>
                  <a:lnTo>
                    <a:pt x="2622" y="1657"/>
                  </a:lnTo>
                  <a:lnTo>
                    <a:pt x="2473" y="1653"/>
                  </a:lnTo>
                  <a:lnTo>
                    <a:pt x="2331" y="1653"/>
                  </a:lnTo>
                  <a:lnTo>
                    <a:pt x="2195" y="1655"/>
                  </a:lnTo>
                  <a:lnTo>
                    <a:pt x="2065" y="1662"/>
                  </a:lnTo>
                  <a:lnTo>
                    <a:pt x="1938" y="1670"/>
                  </a:lnTo>
                  <a:lnTo>
                    <a:pt x="1819" y="1681"/>
                  </a:lnTo>
                  <a:lnTo>
                    <a:pt x="1702" y="1695"/>
                  </a:lnTo>
                  <a:lnTo>
                    <a:pt x="1591" y="1713"/>
                  </a:lnTo>
                  <a:lnTo>
                    <a:pt x="1486" y="1734"/>
                  </a:lnTo>
                  <a:lnTo>
                    <a:pt x="1383" y="1757"/>
                  </a:lnTo>
                  <a:lnTo>
                    <a:pt x="1333" y="1770"/>
                  </a:lnTo>
                  <a:lnTo>
                    <a:pt x="1284" y="1784"/>
                  </a:lnTo>
                  <a:lnTo>
                    <a:pt x="1237" y="1799"/>
                  </a:lnTo>
                  <a:lnTo>
                    <a:pt x="1190" y="1813"/>
                  </a:lnTo>
                  <a:lnTo>
                    <a:pt x="1144" y="1829"/>
                  </a:lnTo>
                  <a:lnTo>
                    <a:pt x="1100" y="1846"/>
                  </a:lnTo>
                  <a:lnTo>
                    <a:pt x="1055" y="1863"/>
                  </a:lnTo>
                  <a:lnTo>
                    <a:pt x="1012" y="1881"/>
                  </a:lnTo>
                  <a:lnTo>
                    <a:pt x="971" y="1899"/>
                  </a:lnTo>
                  <a:lnTo>
                    <a:pt x="929" y="1918"/>
                  </a:lnTo>
                  <a:lnTo>
                    <a:pt x="889" y="1939"/>
                  </a:lnTo>
                  <a:lnTo>
                    <a:pt x="848" y="1960"/>
                  </a:lnTo>
                  <a:lnTo>
                    <a:pt x="810" y="1981"/>
                  </a:lnTo>
                  <a:lnTo>
                    <a:pt x="771" y="2004"/>
                  </a:lnTo>
                  <a:lnTo>
                    <a:pt x="733" y="2026"/>
                  </a:lnTo>
                  <a:lnTo>
                    <a:pt x="696" y="2051"/>
                  </a:lnTo>
                  <a:lnTo>
                    <a:pt x="660" y="2075"/>
                  </a:lnTo>
                  <a:lnTo>
                    <a:pt x="624" y="2101"/>
                  </a:lnTo>
                  <a:lnTo>
                    <a:pt x="589" y="2127"/>
                  </a:lnTo>
                  <a:lnTo>
                    <a:pt x="554" y="2152"/>
                  </a:lnTo>
                  <a:lnTo>
                    <a:pt x="486" y="2209"/>
                  </a:lnTo>
                  <a:lnTo>
                    <a:pt x="421" y="2267"/>
                  </a:lnTo>
                  <a:lnTo>
                    <a:pt x="357" y="2328"/>
                  </a:lnTo>
                  <a:lnTo>
                    <a:pt x="295" y="2393"/>
                  </a:lnTo>
                  <a:lnTo>
                    <a:pt x="233" y="2459"/>
                  </a:lnTo>
                  <a:lnTo>
                    <a:pt x="174" y="2530"/>
                  </a:lnTo>
                  <a:lnTo>
                    <a:pt x="115" y="2603"/>
                  </a:lnTo>
                  <a:lnTo>
                    <a:pt x="57" y="2679"/>
                  </a:lnTo>
                  <a:lnTo>
                    <a:pt x="0" y="275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123388" name="Freeform 60"/>
            <p:cNvSpPr>
              <a:spLocks/>
            </p:cNvSpPr>
            <p:nvPr userDrawn="1"/>
          </p:nvSpPr>
          <p:spPr bwMode="auto">
            <a:xfrm>
              <a:off x="1804" y="566"/>
              <a:ext cx="4921" cy="1435"/>
            </a:xfrm>
            <a:custGeom>
              <a:avLst/>
              <a:gdLst/>
              <a:ahLst/>
              <a:cxnLst>
                <a:cxn ang="0">
                  <a:pos x="4921" y="0"/>
                </a:cxn>
                <a:cxn ang="0">
                  <a:pos x="4915" y="79"/>
                </a:cxn>
                <a:cxn ang="0">
                  <a:pos x="4905" y="169"/>
                </a:cxn>
                <a:cxn ang="0">
                  <a:pos x="4887" y="285"/>
                </a:cxn>
                <a:cxn ang="0">
                  <a:pos x="4858" y="424"/>
                </a:cxn>
                <a:cxn ang="0">
                  <a:pos x="4816" y="578"/>
                </a:cxn>
                <a:cxn ang="0">
                  <a:pos x="4773" y="699"/>
                </a:cxn>
                <a:cxn ang="0">
                  <a:pos x="4740" y="781"/>
                </a:cxn>
                <a:cxn ang="0">
                  <a:pos x="4701" y="865"/>
                </a:cxn>
                <a:cxn ang="0">
                  <a:pos x="4658" y="949"/>
                </a:cxn>
                <a:cxn ang="0">
                  <a:pos x="4608" y="1031"/>
                </a:cxn>
                <a:cxn ang="0">
                  <a:pos x="4554" y="1114"/>
                </a:cxn>
                <a:cxn ang="0">
                  <a:pos x="4493" y="1193"/>
                </a:cxn>
                <a:cxn ang="0">
                  <a:pos x="4425" y="1270"/>
                </a:cxn>
                <a:cxn ang="0">
                  <a:pos x="4351" y="1343"/>
                </a:cxn>
                <a:cxn ang="0">
                  <a:pos x="4269" y="1412"/>
                </a:cxn>
                <a:cxn ang="0">
                  <a:pos x="4182" y="1477"/>
                </a:cxn>
                <a:cxn ang="0">
                  <a:pos x="4085" y="1535"/>
                </a:cxn>
                <a:cxn ang="0">
                  <a:pos x="3981" y="1588"/>
                </a:cxn>
                <a:cxn ang="0">
                  <a:pos x="3868" y="1634"/>
                </a:cxn>
                <a:cxn ang="0">
                  <a:pos x="3746" y="1672"/>
                </a:cxn>
                <a:cxn ang="0">
                  <a:pos x="3615" y="1701"/>
                </a:cxn>
                <a:cxn ang="0">
                  <a:pos x="3477" y="1722"/>
                </a:cxn>
                <a:cxn ang="0">
                  <a:pos x="3327" y="1734"/>
                </a:cxn>
                <a:cxn ang="0">
                  <a:pos x="3167" y="1734"/>
                </a:cxn>
                <a:cxn ang="0">
                  <a:pos x="3084" y="1730"/>
                </a:cxn>
                <a:cxn ang="0">
                  <a:pos x="2757" y="1714"/>
                </a:cxn>
                <a:cxn ang="0">
                  <a:pos x="2456" y="1711"/>
                </a:cxn>
                <a:cxn ang="0">
                  <a:pos x="2178" y="1719"/>
                </a:cxn>
                <a:cxn ang="0">
                  <a:pos x="1922" y="1739"/>
                </a:cxn>
                <a:cxn ang="0">
                  <a:pos x="1687" y="1769"/>
                </a:cxn>
                <a:cxn ang="0">
                  <a:pos x="1469" y="1811"/>
                </a:cxn>
                <a:cxn ang="0">
                  <a:pos x="1318" y="1852"/>
                </a:cxn>
                <a:cxn ang="0">
                  <a:pos x="1222" y="1881"/>
                </a:cxn>
                <a:cxn ang="0">
                  <a:pos x="1130" y="1915"/>
                </a:cxn>
                <a:cxn ang="0">
                  <a:pos x="1043" y="1950"/>
                </a:cxn>
                <a:cxn ang="0">
                  <a:pos x="958" y="1989"/>
                </a:cxn>
                <a:cxn ang="0">
                  <a:pos x="876" y="2029"/>
                </a:cxn>
                <a:cxn ang="0">
                  <a:pos x="797" y="2074"/>
                </a:cxn>
                <a:cxn ang="0">
                  <a:pos x="722" y="2121"/>
                </a:cxn>
                <a:cxn ang="0">
                  <a:pos x="650" y="2171"/>
                </a:cxn>
                <a:cxn ang="0">
                  <a:pos x="579" y="2225"/>
                </a:cxn>
                <a:cxn ang="0">
                  <a:pos x="478" y="2309"/>
                </a:cxn>
                <a:cxn ang="0">
                  <a:pos x="350" y="2433"/>
                </a:cxn>
                <a:cxn ang="0">
                  <a:pos x="229" y="2567"/>
                </a:cxn>
                <a:cxn ang="0">
                  <a:pos x="112" y="2712"/>
                </a:cxn>
                <a:cxn ang="0">
                  <a:pos x="0" y="2869"/>
                </a:cxn>
              </a:cxnLst>
              <a:rect l="0" t="0" r="r" b="b"/>
              <a:pathLst>
                <a:path w="4921" h="2869">
                  <a:moveTo>
                    <a:pt x="4921" y="0"/>
                  </a:moveTo>
                  <a:lnTo>
                    <a:pt x="4921" y="0"/>
                  </a:lnTo>
                  <a:lnTo>
                    <a:pt x="4919" y="21"/>
                  </a:lnTo>
                  <a:lnTo>
                    <a:pt x="4915" y="79"/>
                  </a:lnTo>
                  <a:lnTo>
                    <a:pt x="4911" y="121"/>
                  </a:lnTo>
                  <a:lnTo>
                    <a:pt x="4905" y="169"/>
                  </a:lnTo>
                  <a:lnTo>
                    <a:pt x="4898" y="224"/>
                  </a:lnTo>
                  <a:lnTo>
                    <a:pt x="4887" y="285"/>
                  </a:lnTo>
                  <a:lnTo>
                    <a:pt x="4875" y="353"/>
                  </a:lnTo>
                  <a:lnTo>
                    <a:pt x="4858" y="424"/>
                  </a:lnTo>
                  <a:lnTo>
                    <a:pt x="4839" y="498"/>
                  </a:lnTo>
                  <a:lnTo>
                    <a:pt x="4816" y="578"/>
                  </a:lnTo>
                  <a:lnTo>
                    <a:pt x="4789" y="658"/>
                  </a:lnTo>
                  <a:lnTo>
                    <a:pt x="4773" y="699"/>
                  </a:lnTo>
                  <a:lnTo>
                    <a:pt x="4758" y="741"/>
                  </a:lnTo>
                  <a:lnTo>
                    <a:pt x="4740" y="781"/>
                  </a:lnTo>
                  <a:lnTo>
                    <a:pt x="4722" y="823"/>
                  </a:lnTo>
                  <a:lnTo>
                    <a:pt x="4701" y="865"/>
                  </a:lnTo>
                  <a:lnTo>
                    <a:pt x="4680" y="907"/>
                  </a:lnTo>
                  <a:lnTo>
                    <a:pt x="4658" y="949"/>
                  </a:lnTo>
                  <a:lnTo>
                    <a:pt x="4634" y="991"/>
                  </a:lnTo>
                  <a:lnTo>
                    <a:pt x="4608" y="1031"/>
                  </a:lnTo>
                  <a:lnTo>
                    <a:pt x="4582" y="1073"/>
                  </a:lnTo>
                  <a:lnTo>
                    <a:pt x="4554" y="1114"/>
                  </a:lnTo>
                  <a:lnTo>
                    <a:pt x="4525" y="1154"/>
                  </a:lnTo>
                  <a:lnTo>
                    <a:pt x="4493" y="1193"/>
                  </a:lnTo>
                  <a:lnTo>
                    <a:pt x="4460" y="1232"/>
                  </a:lnTo>
                  <a:lnTo>
                    <a:pt x="4425" y="1270"/>
                  </a:lnTo>
                  <a:lnTo>
                    <a:pt x="4389" y="1307"/>
                  </a:lnTo>
                  <a:lnTo>
                    <a:pt x="4351" y="1343"/>
                  </a:lnTo>
                  <a:lnTo>
                    <a:pt x="4311" y="1378"/>
                  </a:lnTo>
                  <a:lnTo>
                    <a:pt x="4269" y="1412"/>
                  </a:lnTo>
                  <a:lnTo>
                    <a:pt x="4226" y="1446"/>
                  </a:lnTo>
                  <a:lnTo>
                    <a:pt x="4182" y="1477"/>
                  </a:lnTo>
                  <a:lnTo>
                    <a:pt x="4135" y="1508"/>
                  </a:lnTo>
                  <a:lnTo>
                    <a:pt x="4085" y="1535"/>
                  </a:lnTo>
                  <a:lnTo>
                    <a:pt x="4033" y="1563"/>
                  </a:lnTo>
                  <a:lnTo>
                    <a:pt x="3981" y="1588"/>
                  </a:lnTo>
                  <a:lnTo>
                    <a:pt x="3925" y="1613"/>
                  </a:lnTo>
                  <a:lnTo>
                    <a:pt x="3868" y="1634"/>
                  </a:lnTo>
                  <a:lnTo>
                    <a:pt x="3808" y="1655"/>
                  </a:lnTo>
                  <a:lnTo>
                    <a:pt x="3746" y="1672"/>
                  </a:lnTo>
                  <a:lnTo>
                    <a:pt x="3682" y="1688"/>
                  </a:lnTo>
                  <a:lnTo>
                    <a:pt x="3615" y="1701"/>
                  </a:lnTo>
                  <a:lnTo>
                    <a:pt x="3547" y="1713"/>
                  </a:lnTo>
                  <a:lnTo>
                    <a:pt x="3477" y="1722"/>
                  </a:lnTo>
                  <a:lnTo>
                    <a:pt x="3403" y="1729"/>
                  </a:lnTo>
                  <a:lnTo>
                    <a:pt x="3327" y="1734"/>
                  </a:lnTo>
                  <a:lnTo>
                    <a:pt x="3249" y="1735"/>
                  </a:lnTo>
                  <a:lnTo>
                    <a:pt x="3167" y="1734"/>
                  </a:lnTo>
                  <a:lnTo>
                    <a:pt x="3084" y="1730"/>
                  </a:lnTo>
                  <a:lnTo>
                    <a:pt x="3084" y="1730"/>
                  </a:lnTo>
                  <a:lnTo>
                    <a:pt x="2917" y="1721"/>
                  </a:lnTo>
                  <a:lnTo>
                    <a:pt x="2757" y="1714"/>
                  </a:lnTo>
                  <a:lnTo>
                    <a:pt x="2603" y="1711"/>
                  </a:lnTo>
                  <a:lnTo>
                    <a:pt x="2456" y="1711"/>
                  </a:lnTo>
                  <a:lnTo>
                    <a:pt x="2314" y="1714"/>
                  </a:lnTo>
                  <a:lnTo>
                    <a:pt x="2178" y="1719"/>
                  </a:lnTo>
                  <a:lnTo>
                    <a:pt x="2048" y="1727"/>
                  </a:lnTo>
                  <a:lnTo>
                    <a:pt x="1922" y="1739"/>
                  </a:lnTo>
                  <a:lnTo>
                    <a:pt x="1802" y="1753"/>
                  </a:lnTo>
                  <a:lnTo>
                    <a:pt x="1687" y="1769"/>
                  </a:lnTo>
                  <a:lnTo>
                    <a:pt x="1576" y="1789"/>
                  </a:lnTo>
                  <a:lnTo>
                    <a:pt x="1469" y="1811"/>
                  </a:lnTo>
                  <a:lnTo>
                    <a:pt x="1368" y="1837"/>
                  </a:lnTo>
                  <a:lnTo>
                    <a:pt x="1318" y="1852"/>
                  </a:lnTo>
                  <a:lnTo>
                    <a:pt x="1269" y="1866"/>
                  </a:lnTo>
                  <a:lnTo>
                    <a:pt x="1222" y="1881"/>
                  </a:lnTo>
                  <a:lnTo>
                    <a:pt x="1176" y="1897"/>
                  </a:lnTo>
                  <a:lnTo>
                    <a:pt x="1130" y="1915"/>
                  </a:lnTo>
                  <a:lnTo>
                    <a:pt x="1086" y="1932"/>
                  </a:lnTo>
                  <a:lnTo>
                    <a:pt x="1043" y="1950"/>
                  </a:lnTo>
                  <a:lnTo>
                    <a:pt x="1000" y="1969"/>
                  </a:lnTo>
                  <a:lnTo>
                    <a:pt x="958" y="1989"/>
                  </a:lnTo>
                  <a:lnTo>
                    <a:pt x="916" y="2008"/>
                  </a:lnTo>
                  <a:lnTo>
                    <a:pt x="876" y="2029"/>
                  </a:lnTo>
                  <a:lnTo>
                    <a:pt x="836" y="2052"/>
                  </a:lnTo>
                  <a:lnTo>
                    <a:pt x="797" y="2074"/>
                  </a:lnTo>
                  <a:lnTo>
                    <a:pt x="759" y="2097"/>
                  </a:lnTo>
                  <a:lnTo>
                    <a:pt x="722" y="2121"/>
                  </a:lnTo>
                  <a:lnTo>
                    <a:pt x="684" y="2145"/>
                  </a:lnTo>
                  <a:lnTo>
                    <a:pt x="650" y="2171"/>
                  </a:lnTo>
                  <a:lnTo>
                    <a:pt x="614" y="2197"/>
                  </a:lnTo>
                  <a:lnTo>
                    <a:pt x="579" y="2225"/>
                  </a:lnTo>
                  <a:lnTo>
                    <a:pt x="544" y="2252"/>
                  </a:lnTo>
                  <a:lnTo>
                    <a:pt x="478" y="2309"/>
                  </a:lnTo>
                  <a:lnTo>
                    <a:pt x="412" y="2370"/>
                  </a:lnTo>
                  <a:lnTo>
                    <a:pt x="350" y="2433"/>
                  </a:lnTo>
                  <a:lnTo>
                    <a:pt x="289" y="2497"/>
                  </a:lnTo>
                  <a:lnTo>
                    <a:pt x="229" y="2567"/>
                  </a:lnTo>
                  <a:lnTo>
                    <a:pt x="171" y="2638"/>
                  </a:lnTo>
                  <a:lnTo>
                    <a:pt x="112" y="2712"/>
                  </a:lnTo>
                  <a:lnTo>
                    <a:pt x="55" y="2790"/>
                  </a:lnTo>
                  <a:lnTo>
                    <a:pt x="0" y="2869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123389" name="Freeform 61"/>
            <p:cNvSpPr>
              <a:spLocks/>
            </p:cNvSpPr>
            <p:nvPr userDrawn="1"/>
          </p:nvSpPr>
          <p:spPr bwMode="auto">
            <a:xfrm>
              <a:off x="1858" y="538"/>
              <a:ext cx="4875" cy="1492"/>
            </a:xfrm>
            <a:custGeom>
              <a:avLst/>
              <a:gdLst/>
              <a:ahLst/>
              <a:cxnLst>
                <a:cxn ang="0">
                  <a:pos x="4875" y="0"/>
                </a:cxn>
                <a:cxn ang="0">
                  <a:pos x="4872" y="79"/>
                </a:cxn>
                <a:cxn ang="0">
                  <a:pos x="4864" y="170"/>
                </a:cxn>
                <a:cxn ang="0">
                  <a:pos x="4847" y="287"/>
                </a:cxn>
                <a:cxn ang="0">
                  <a:pos x="4821" y="428"/>
                </a:cxn>
                <a:cxn ang="0">
                  <a:pos x="4780" y="581"/>
                </a:cxn>
                <a:cxn ang="0">
                  <a:pos x="4740" y="706"/>
                </a:cxn>
                <a:cxn ang="0">
                  <a:pos x="4707" y="790"/>
                </a:cxn>
                <a:cxn ang="0">
                  <a:pos x="4671" y="874"/>
                </a:cxn>
                <a:cxn ang="0">
                  <a:pos x="4628" y="959"/>
                </a:cxn>
                <a:cxn ang="0">
                  <a:pos x="4580" y="1043"/>
                </a:cxn>
                <a:cxn ang="0">
                  <a:pos x="4526" y="1127"/>
                </a:cxn>
                <a:cxn ang="0">
                  <a:pos x="4467" y="1208"/>
                </a:cxn>
                <a:cxn ang="0">
                  <a:pos x="4400" y="1287"/>
                </a:cxn>
                <a:cxn ang="0">
                  <a:pos x="4326" y="1361"/>
                </a:cxn>
                <a:cxn ang="0">
                  <a:pos x="4247" y="1432"/>
                </a:cxn>
                <a:cxn ang="0">
                  <a:pos x="4160" y="1500"/>
                </a:cxn>
                <a:cxn ang="0">
                  <a:pos x="4064" y="1560"/>
                </a:cxn>
                <a:cxn ang="0">
                  <a:pos x="3960" y="1615"/>
                </a:cxn>
                <a:cxn ang="0">
                  <a:pos x="3847" y="1663"/>
                </a:cxn>
                <a:cxn ang="0">
                  <a:pos x="3727" y="1703"/>
                </a:cxn>
                <a:cxn ang="0">
                  <a:pos x="3597" y="1737"/>
                </a:cxn>
                <a:cxn ang="0">
                  <a:pos x="3457" y="1760"/>
                </a:cxn>
                <a:cxn ang="0">
                  <a:pos x="3309" y="1775"/>
                </a:cxn>
                <a:cxn ang="0">
                  <a:pos x="3149" y="1778"/>
                </a:cxn>
                <a:cxn ang="0">
                  <a:pos x="3066" y="1776"/>
                </a:cxn>
                <a:cxn ang="0">
                  <a:pos x="2739" y="1766"/>
                </a:cxn>
                <a:cxn ang="0">
                  <a:pos x="2438" y="1770"/>
                </a:cxn>
                <a:cxn ang="0">
                  <a:pos x="2160" y="1783"/>
                </a:cxn>
                <a:cxn ang="0">
                  <a:pos x="1904" y="1808"/>
                </a:cxn>
                <a:cxn ang="0">
                  <a:pos x="1669" y="1844"/>
                </a:cxn>
                <a:cxn ang="0">
                  <a:pos x="1452" y="1891"/>
                </a:cxn>
                <a:cxn ang="0">
                  <a:pos x="1351" y="1918"/>
                </a:cxn>
                <a:cxn ang="0">
                  <a:pos x="1254" y="1949"/>
                </a:cxn>
                <a:cxn ang="0">
                  <a:pos x="1161" y="1983"/>
                </a:cxn>
                <a:cxn ang="0">
                  <a:pos x="1071" y="2018"/>
                </a:cxn>
                <a:cxn ang="0">
                  <a:pos x="984" y="2059"/>
                </a:cxn>
                <a:cxn ang="0">
                  <a:pos x="903" y="2101"/>
                </a:cxn>
                <a:cxn ang="0">
                  <a:pos x="823" y="2144"/>
                </a:cxn>
                <a:cxn ang="0">
                  <a:pos x="747" y="2193"/>
                </a:cxn>
                <a:cxn ang="0">
                  <a:pos x="673" y="2243"/>
                </a:cxn>
                <a:cxn ang="0">
                  <a:pos x="603" y="2296"/>
                </a:cxn>
                <a:cxn ang="0">
                  <a:pos x="535" y="2351"/>
                </a:cxn>
                <a:cxn ang="0">
                  <a:pos x="404" y="2472"/>
                </a:cxn>
                <a:cxn ang="0">
                  <a:pos x="282" y="2604"/>
                </a:cxn>
                <a:cxn ang="0">
                  <a:pos x="167" y="2747"/>
                </a:cxn>
                <a:cxn ang="0">
                  <a:pos x="54" y="2902"/>
                </a:cxn>
              </a:cxnLst>
              <a:rect l="0" t="0" r="r" b="b"/>
              <a:pathLst>
                <a:path w="4875" h="2984">
                  <a:moveTo>
                    <a:pt x="4875" y="0"/>
                  </a:moveTo>
                  <a:lnTo>
                    <a:pt x="4875" y="0"/>
                  </a:lnTo>
                  <a:lnTo>
                    <a:pt x="4875" y="21"/>
                  </a:lnTo>
                  <a:lnTo>
                    <a:pt x="4872" y="79"/>
                  </a:lnTo>
                  <a:lnTo>
                    <a:pt x="4868" y="121"/>
                  </a:lnTo>
                  <a:lnTo>
                    <a:pt x="4864" y="170"/>
                  </a:lnTo>
                  <a:lnTo>
                    <a:pt x="4857" y="226"/>
                  </a:lnTo>
                  <a:lnTo>
                    <a:pt x="4847" y="287"/>
                  </a:lnTo>
                  <a:lnTo>
                    <a:pt x="4835" y="355"/>
                  </a:lnTo>
                  <a:lnTo>
                    <a:pt x="4821" y="428"/>
                  </a:lnTo>
                  <a:lnTo>
                    <a:pt x="4803" y="502"/>
                  </a:lnTo>
                  <a:lnTo>
                    <a:pt x="4780" y="581"/>
                  </a:lnTo>
                  <a:lnTo>
                    <a:pt x="4754" y="664"/>
                  </a:lnTo>
                  <a:lnTo>
                    <a:pt x="4740" y="706"/>
                  </a:lnTo>
                  <a:lnTo>
                    <a:pt x="4724" y="748"/>
                  </a:lnTo>
                  <a:lnTo>
                    <a:pt x="4707" y="790"/>
                  </a:lnTo>
                  <a:lnTo>
                    <a:pt x="4689" y="832"/>
                  </a:lnTo>
                  <a:lnTo>
                    <a:pt x="4671" y="874"/>
                  </a:lnTo>
                  <a:lnTo>
                    <a:pt x="4650" y="917"/>
                  </a:lnTo>
                  <a:lnTo>
                    <a:pt x="4628" y="959"/>
                  </a:lnTo>
                  <a:lnTo>
                    <a:pt x="4604" y="1001"/>
                  </a:lnTo>
                  <a:lnTo>
                    <a:pt x="4580" y="1043"/>
                  </a:lnTo>
                  <a:lnTo>
                    <a:pt x="4554" y="1085"/>
                  </a:lnTo>
                  <a:lnTo>
                    <a:pt x="4526" y="1127"/>
                  </a:lnTo>
                  <a:lnTo>
                    <a:pt x="4497" y="1167"/>
                  </a:lnTo>
                  <a:lnTo>
                    <a:pt x="4467" y="1208"/>
                  </a:lnTo>
                  <a:lnTo>
                    <a:pt x="4435" y="1248"/>
                  </a:lnTo>
                  <a:lnTo>
                    <a:pt x="4400" y="1287"/>
                  </a:lnTo>
                  <a:lnTo>
                    <a:pt x="4364" y="1324"/>
                  </a:lnTo>
                  <a:lnTo>
                    <a:pt x="4326" y="1361"/>
                  </a:lnTo>
                  <a:lnTo>
                    <a:pt x="4288" y="1398"/>
                  </a:lnTo>
                  <a:lnTo>
                    <a:pt x="4247" y="1432"/>
                  </a:lnTo>
                  <a:lnTo>
                    <a:pt x="4204" y="1466"/>
                  </a:lnTo>
                  <a:lnTo>
                    <a:pt x="4160" y="1500"/>
                  </a:lnTo>
                  <a:lnTo>
                    <a:pt x="4113" y="1531"/>
                  </a:lnTo>
                  <a:lnTo>
                    <a:pt x="4064" y="1560"/>
                  </a:lnTo>
                  <a:lnTo>
                    <a:pt x="4013" y="1589"/>
                  </a:lnTo>
                  <a:lnTo>
                    <a:pt x="3960" y="1615"/>
                  </a:lnTo>
                  <a:lnTo>
                    <a:pt x="3906" y="1641"/>
                  </a:lnTo>
                  <a:lnTo>
                    <a:pt x="3847" y="1663"/>
                  </a:lnTo>
                  <a:lnTo>
                    <a:pt x="3789" y="1684"/>
                  </a:lnTo>
                  <a:lnTo>
                    <a:pt x="3727" y="1703"/>
                  </a:lnTo>
                  <a:lnTo>
                    <a:pt x="3663" y="1721"/>
                  </a:lnTo>
                  <a:lnTo>
                    <a:pt x="3597" y="1737"/>
                  </a:lnTo>
                  <a:lnTo>
                    <a:pt x="3528" y="1750"/>
                  </a:lnTo>
                  <a:lnTo>
                    <a:pt x="3457" y="1760"/>
                  </a:lnTo>
                  <a:lnTo>
                    <a:pt x="3385" y="1768"/>
                  </a:lnTo>
                  <a:lnTo>
                    <a:pt x="3309" y="1775"/>
                  </a:lnTo>
                  <a:lnTo>
                    <a:pt x="3230" y="1778"/>
                  </a:lnTo>
                  <a:lnTo>
                    <a:pt x="3149" y="1778"/>
                  </a:lnTo>
                  <a:lnTo>
                    <a:pt x="3066" y="1776"/>
                  </a:lnTo>
                  <a:lnTo>
                    <a:pt x="3066" y="1776"/>
                  </a:lnTo>
                  <a:lnTo>
                    <a:pt x="2899" y="1770"/>
                  </a:lnTo>
                  <a:lnTo>
                    <a:pt x="2739" y="1766"/>
                  </a:lnTo>
                  <a:lnTo>
                    <a:pt x="2585" y="1766"/>
                  </a:lnTo>
                  <a:lnTo>
                    <a:pt x="2438" y="1770"/>
                  </a:lnTo>
                  <a:lnTo>
                    <a:pt x="2297" y="1775"/>
                  </a:lnTo>
                  <a:lnTo>
                    <a:pt x="2160" y="1783"/>
                  </a:lnTo>
                  <a:lnTo>
                    <a:pt x="2030" y="1794"/>
                  </a:lnTo>
                  <a:lnTo>
                    <a:pt x="1904" y="1808"/>
                  </a:lnTo>
                  <a:lnTo>
                    <a:pt x="1784" y="1825"/>
                  </a:lnTo>
                  <a:lnTo>
                    <a:pt x="1669" y="1844"/>
                  </a:lnTo>
                  <a:lnTo>
                    <a:pt x="1558" y="1867"/>
                  </a:lnTo>
                  <a:lnTo>
                    <a:pt x="1452" y="1891"/>
                  </a:lnTo>
                  <a:lnTo>
                    <a:pt x="1401" y="1904"/>
                  </a:lnTo>
                  <a:lnTo>
                    <a:pt x="1351" y="1918"/>
                  </a:lnTo>
                  <a:lnTo>
                    <a:pt x="1302" y="1934"/>
                  </a:lnTo>
                  <a:lnTo>
                    <a:pt x="1254" y="1949"/>
                  </a:lnTo>
                  <a:lnTo>
                    <a:pt x="1207" y="1965"/>
                  </a:lnTo>
                  <a:lnTo>
                    <a:pt x="1161" y="1983"/>
                  </a:lnTo>
                  <a:lnTo>
                    <a:pt x="1115" y="2001"/>
                  </a:lnTo>
                  <a:lnTo>
                    <a:pt x="1071" y="2018"/>
                  </a:lnTo>
                  <a:lnTo>
                    <a:pt x="1028" y="2038"/>
                  </a:lnTo>
                  <a:lnTo>
                    <a:pt x="984" y="2059"/>
                  </a:lnTo>
                  <a:lnTo>
                    <a:pt x="943" y="2078"/>
                  </a:lnTo>
                  <a:lnTo>
                    <a:pt x="903" y="2101"/>
                  </a:lnTo>
                  <a:lnTo>
                    <a:pt x="862" y="2122"/>
                  </a:lnTo>
                  <a:lnTo>
                    <a:pt x="823" y="2144"/>
                  </a:lnTo>
                  <a:lnTo>
                    <a:pt x="785" y="2169"/>
                  </a:lnTo>
                  <a:lnTo>
                    <a:pt x="747" y="2193"/>
                  </a:lnTo>
                  <a:lnTo>
                    <a:pt x="710" y="2217"/>
                  </a:lnTo>
                  <a:lnTo>
                    <a:pt x="673" y="2243"/>
                  </a:lnTo>
                  <a:lnTo>
                    <a:pt x="637" y="2269"/>
                  </a:lnTo>
                  <a:lnTo>
                    <a:pt x="603" y="2296"/>
                  </a:lnTo>
                  <a:lnTo>
                    <a:pt x="568" y="2324"/>
                  </a:lnTo>
                  <a:lnTo>
                    <a:pt x="535" y="2351"/>
                  </a:lnTo>
                  <a:lnTo>
                    <a:pt x="468" y="2411"/>
                  </a:lnTo>
                  <a:lnTo>
                    <a:pt x="404" y="2472"/>
                  </a:lnTo>
                  <a:lnTo>
                    <a:pt x="343" y="2537"/>
                  </a:lnTo>
                  <a:lnTo>
                    <a:pt x="282" y="2604"/>
                  </a:lnTo>
                  <a:lnTo>
                    <a:pt x="224" y="2674"/>
                  </a:lnTo>
                  <a:lnTo>
                    <a:pt x="167" y="2747"/>
                  </a:lnTo>
                  <a:lnTo>
                    <a:pt x="110" y="2822"/>
                  </a:lnTo>
                  <a:lnTo>
                    <a:pt x="54" y="2902"/>
                  </a:lnTo>
                  <a:lnTo>
                    <a:pt x="0" y="298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123390" name="Freeform 62"/>
            <p:cNvSpPr>
              <a:spLocks/>
            </p:cNvSpPr>
            <p:nvPr userDrawn="1"/>
          </p:nvSpPr>
          <p:spPr bwMode="auto">
            <a:xfrm>
              <a:off x="1912" y="510"/>
              <a:ext cx="4831" cy="1548"/>
            </a:xfrm>
            <a:custGeom>
              <a:avLst/>
              <a:gdLst/>
              <a:ahLst/>
              <a:cxnLst>
                <a:cxn ang="0">
                  <a:pos x="4831" y="0"/>
                </a:cxn>
                <a:cxn ang="0">
                  <a:pos x="4828" y="80"/>
                </a:cxn>
                <a:cxn ang="0">
                  <a:pos x="4821" y="172"/>
                </a:cxn>
                <a:cxn ang="0">
                  <a:pos x="4806" y="291"/>
                </a:cxn>
                <a:cxn ang="0">
                  <a:pos x="4782" y="430"/>
                </a:cxn>
                <a:cxn ang="0">
                  <a:pos x="4743" y="587"/>
                </a:cxn>
                <a:cxn ang="0">
                  <a:pos x="4706" y="711"/>
                </a:cxn>
                <a:cxn ang="0">
                  <a:pos x="4674" y="797"/>
                </a:cxn>
                <a:cxn ang="0">
                  <a:pos x="4638" y="882"/>
                </a:cxn>
                <a:cxn ang="0">
                  <a:pos x="4597" y="969"/>
                </a:cxn>
                <a:cxn ang="0">
                  <a:pos x="4550" y="1055"/>
                </a:cxn>
                <a:cxn ang="0">
                  <a:pos x="4497" y="1139"/>
                </a:cxn>
                <a:cxn ang="0">
                  <a:pos x="4439" y="1223"/>
                </a:cxn>
                <a:cxn ang="0">
                  <a:pos x="4374" y="1302"/>
                </a:cxn>
                <a:cxn ang="0">
                  <a:pos x="4303" y="1379"/>
                </a:cxn>
                <a:cxn ang="0">
                  <a:pos x="4224" y="1452"/>
                </a:cxn>
                <a:cxn ang="0">
                  <a:pos x="4136" y="1522"/>
                </a:cxn>
                <a:cxn ang="0">
                  <a:pos x="4042" y="1584"/>
                </a:cxn>
                <a:cxn ang="0">
                  <a:pos x="3939" y="1643"/>
                </a:cxn>
                <a:cxn ang="0">
                  <a:pos x="3828" y="1693"/>
                </a:cxn>
                <a:cxn ang="0">
                  <a:pos x="3707" y="1736"/>
                </a:cxn>
                <a:cxn ang="0">
                  <a:pos x="3578" y="1772"/>
                </a:cxn>
                <a:cxn ang="0">
                  <a:pos x="3439" y="1798"/>
                </a:cxn>
                <a:cxn ang="0">
                  <a:pos x="3291" y="1815"/>
                </a:cxn>
                <a:cxn ang="0">
                  <a:pos x="3131" y="1822"/>
                </a:cxn>
                <a:cxn ang="0">
                  <a:pos x="3048" y="1822"/>
                </a:cxn>
                <a:cxn ang="0">
                  <a:pos x="2720" y="1819"/>
                </a:cxn>
                <a:cxn ang="0">
                  <a:pos x="2419" y="1828"/>
                </a:cxn>
                <a:cxn ang="0">
                  <a:pos x="2141" y="1848"/>
                </a:cxn>
                <a:cxn ang="0">
                  <a:pos x="1887" y="1877"/>
                </a:cxn>
                <a:cxn ang="0">
                  <a:pos x="1651" y="1919"/>
                </a:cxn>
                <a:cxn ang="0">
                  <a:pos x="1436" y="1970"/>
                </a:cxn>
                <a:cxn ang="0">
                  <a:pos x="1335" y="1999"/>
                </a:cxn>
                <a:cxn ang="0">
                  <a:pos x="1239" y="2032"/>
                </a:cxn>
                <a:cxn ang="0">
                  <a:pos x="1146" y="2067"/>
                </a:cxn>
                <a:cxn ang="0">
                  <a:pos x="1057" y="2106"/>
                </a:cxn>
                <a:cxn ang="0">
                  <a:pos x="971" y="2148"/>
                </a:cxn>
                <a:cxn ang="0">
                  <a:pos x="889" y="2192"/>
                </a:cxn>
                <a:cxn ang="0">
                  <a:pos x="811" y="2237"/>
                </a:cxn>
                <a:cxn ang="0">
                  <a:pos x="735" y="2287"/>
                </a:cxn>
                <a:cxn ang="0">
                  <a:pos x="663" y="2339"/>
                </a:cxn>
                <a:cxn ang="0">
                  <a:pos x="593" y="2393"/>
                </a:cxn>
                <a:cxn ang="0">
                  <a:pos x="525" y="2452"/>
                </a:cxn>
                <a:cxn ang="0">
                  <a:pos x="397" y="2576"/>
                </a:cxn>
                <a:cxn ang="0">
                  <a:pos x="277" y="2710"/>
                </a:cxn>
                <a:cxn ang="0">
                  <a:pos x="163" y="2857"/>
                </a:cxn>
                <a:cxn ang="0">
                  <a:pos x="53" y="3013"/>
                </a:cxn>
              </a:cxnLst>
              <a:rect l="0" t="0" r="r" b="b"/>
              <a:pathLst>
                <a:path w="4831" h="3097">
                  <a:moveTo>
                    <a:pt x="4831" y="0"/>
                  </a:moveTo>
                  <a:lnTo>
                    <a:pt x="4831" y="0"/>
                  </a:lnTo>
                  <a:lnTo>
                    <a:pt x="4829" y="21"/>
                  </a:lnTo>
                  <a:lnTo>
                    <a:pt x="4828" y="80"/>
                  </a:lnTo>
                  <a:lnTo>
                    <a:pt x="4825" y="122"/>
                  </a:lnTo>
                  <a:lnTo>
                    <a:pt x="4821" y="172"/>
                  </a:lnTo>
                  <a:lnTo>
                    <a:pt x="4814" y="228"/>
                  </a:lnTo>
                  <a:lnTo>
                    <a:pt x="4806" y="291"/>
                  </a:lnTo>
                  <a:lnTo>
                    <a:pt x="4796" y="359"/>
                  </a:lnTo>
                  <a:lnTo>
                    <a:pt x="4782" y="430"/>
                  </a:lnTo>
                  <a:lnTo>
                    <a:pt x="4764" y="507"/>
                  </a:lnTo>
                  <a:lnTo>
                    <a:pt x="4743" y="587"/>
                  </a:lnTo>
                  <a:lnTo>
                    <a:pt x="4719" y="669"/>
                  </a:lnTo>
                  <a:lnTo>
                    <a:pt x="4706" y="711"/>
                  </a:lnTo>
                  <a:lnTo>
                    <a:pt x="4690" y="755"/>
                  </a:lnTo>
                  <a:lnTo>
                    <a:pt x="4674" y="797"/>
                  </a:lnTo>
                  <a:lnTo>
                    <a:pt x="4657" y="840"/>
                  </a:lnTo>
                  <a:lnTo>
                    <a:pt x="4638" y="882"/>
                  </a:lnTo>
                  <a:lnTo>
                    <a:pt x="4618" y="926"/>
                  </a:lnTo>
                  <a:lnTo>
                    <a:pt x="4597" y="969"/>
                  </a:lnTo>
                  <a:lnTo>
                    <a:pt x="4574" y="1011"/>
                  </a:lnTo>
                  <a:lnTo>
                    <a:pt x="4550" y="1055"/>
                  </a:lnTo>
                  <a:lnTo>
                    <a:pt x="4525" y="1097"/>
                  </a:lnTo>
                  <a:lnTo>
                    <a:pt x="4497" y="1139"/>
                  </a:lnTo>
                  <a:lnTo>
                    <a:pt x="4470" y="1181"/>
                  </a:lnTo>
                  <a:lnTo>
                    <a:pt x="4439" y="1223"/>
                  </a:lnTo>
                  <a:lnTo>
                    <a:pt x="4407" y="1263"/>
                  </a:lnTo>
                  <a:lnTo>
                    <a:pt x="4374" y="1302"/>
                  </a:lnTo>
                  <a:lnTo>
                    <a:pt x="4339" y="1342"/>
                  </a:lnTo>
                  <a:lnTo>
                    <a:pt x="4303" y="1379"/>
                  </a:lnTo>
                  <a:lnTo>
                    <a:pt x="4264" y="1417"/>
                  </a:lnTo>
                  <a:lnTo>
                    <a:pt x="4224" y="1452"/>
                  </a:lnTo>
                  <a:lnTo>
                    <a:pt x="4181" y="1488"/>
                  </a:lnTo>
                  <a:lnTo>
                    <a:pt x="4136" y="1522"/>
                  </a:lnTo>
                  <a:lnTo>
                    <a:pt x="4091" y="1554"/>
                  </a:lnTo>
                  <a:lnTo>
                    <a:pt x="4042" y="1584"/>
                  </a:lnTo>
                  <a:lnTo>
                    <a:pt x="3992" y="1614"/>
                  </a:lnTo>
                  <a:lnTo>
                    <a:pt x="3939" y="1643"/>
                  </a:lnTo>
                  <a:lnTo>
                    <a:pt x="3885" y="1668"/>
                  </a:lnTo>
                  <a:lnTo>
                    <a:pt x="3828" y="1693"/>
                  </a:lnTo>
                  <a:lnTo>
                    <a:pt x="3768" y="1715"/>
                  </a:lnTo>
                  <a:lnTo>
                    <a:pt x="3707" y="1736"/>
                  </a:lnTo>
                  <a:lnTo>
                    <a:pt x="3643" y="1754"/>
                  </a:lnTo>
                  <a:lnTo>
                    <a:pt x="3578" y="1772"/>
                  </a:lnTo>
                  <a:lnTo>
                    <a:pt x="3510" y="1786"/>
                  </a:lnTo>
                  <a:lnTo>
                    <a:pt x="3439" y="1798"/>
                  </a:lnTo>
                  <a:lnTo>
                    <a:pt x="3366" y="1807"/>
                  </a:lnTo>
                  <a:lnTo>
                    <a:pt x="3291" y="1815"/>
                  </a:lnTo>
                  <a:lnTo>
                    <a:pt x="3212" y="1820"/>
                  </a:lnTo>
                  <a:lnTo>
                    <a:pt x="3131" y="1822"/>
                  </a:lnTo>
                  <a:lnTo>
                    <a:pt x="3048" y="1822"/>
                  </a:lnTo>
                  <a:lnTo>
                    <a:pt x="3048" y="1822"/>
                  </a:lnTo>
                  <a:lnTo>
                    <a:pt x="2881" y="1819"/>
                  </a:lnTo>
                  <a:lnTo>
                    <a:pt x="2720" y="1819"/>
                  </a:lnTo>
                  <a:lnTo>
                    <a:pt x="2567" y="1822"/>
                  </a:lnTo>
                  <a:lnTo>
                    <a:pt x="2419" y="1828"/>
                  </a:lnTo>
                  <a:lnTo>
                    <a:pt x="2277" y="1836"/>
                  </a:lnTo>
                  <a:lnTo>
                    <a:pt x="2141" y="1848"/>
                  </a:lnTo>
                  <a:lnTo>
                    <a:pt x="2012" y="1861"/>
                  </a:lnTo>
                  <a:lnTo>
                    <a:pt x="1887" y="1877"/>
                  </a:lnTo>
                  <a:lnTo>
                    <a:pt x="1766" y="1896"/>
                  </a:lnTo>
                  <a:lnTo>
                    <a:pt x="1651" y="1919"/>
                  </a:lnTo>
                  <a:lnTo>
                    <a:pt x="1541" y="1943"/>
                  </a:lnTo>
                  <a:lnTo>
                    <a:pt x="1436" y="1970"/>
                  </a:lnTo>
                  <a:lnTo>
                    <a:pt x="1384" y="1985"/>
                  </a:lnTo>
                  <a:lnTo>
                    <a:pt x="1335" y="1999"/>
                  </a:lnTo>
                  <a:lnTo>
                    <a:pt x="1286" y="2016"/>
                  </a:lnTo>
                  <a:lnTo>
                    <a:pt x="1239" y="2032"/>
                  </a:lnTo>
                  <a:lnTo>
                    <a:pt x="1191" y="2050"/>
                  </a:lnTo>
                  <a:lnTo>
                    <a:pt x="1146" y="2067"/>
                  </a:lnTo>
                  <a:lnTo>
                    <a:pt x="1100" y="2087"/>
                  </a:lnTo>
                  <a:lnTo>
                    <a:pt x="1057" y="2106"/>
                  </a:lnTo>
                  <a:lnTo>
                    <a:pt x="1014" y="2127"/>
                  </a:lnTo>
                  <a:lnTo>
                    <a:pt x="971" y="2148"/>
                  </a:lnTo>
                  <a:lnTo>
                    <a:pt x="930" y="2169"/>
                  </a:lnTo>
                  <a:lnTo>
                    <a:pt x="889" y="2192"/>
                  </a:lnTo>
                  <a:lnTo>
                    <a:pt x="850" y="2214"/>
                  </a:lnTo>
                  <a:lnTo>
                    <a:pt x="811" y="2237"/>
                  </a:lnTo>
                  <a:lnTo>
                    <a:pt x="772" y="2263"/>
                  </a:lnTo>
                  <a:lnTo>
                    <a:pt x="735" y="2287"/>
                  </a:lnTo>
                  <a:lnTo>
                    <a:pt x="699" y="2313"/>
                  </a:lnTo>
                  <a:lnTo>
                    <a:pt x="663" y="2339"/>
                  </a:lnTo>
                  <a:lnTo>
                    <a:pt x="628" y="2366"/>
                  </a:lnTo>
                  <a:lnTo>
                    <a:pt x="593" y="2393"/>
                  </a:lnTo>
                  <a:lnTo>
                    <a:pt x="558" y="2423"/>
                  </a:lnTo>
                  <a:lnTo>
                    <a:pt x="525" y="2452"/>
                  </a:lnTo>
                  <a:lnTo>
                    <a:pt x="460" y="2511"/>
                  </a:lnTo>
                  <a:lnTo>
                    <a:pt x="397" y="2576"/>
                  </a:lnTo>
                  <a:lnTo>
                    <a:pt x="336" y="2640"/>
                  </a:lnTo>
                  <a:lnTo>
                    <a:pt x="277" y="2710"/>
                  </a:lnTo>
                  <a:lnTo>
                    <a:pt x="220" y="2783"/>
                  </a:lnTo>
                  <a:lnTo>
                    <a:pt x="163" y="2857"/>
                  </a:lnTo>
                  <a:lnTo>
                    <a:pt x="107" y="2934"/>
                  </a:lnTo>
                  <a:lnTo>
                    <a:pt x="53" y="3013"/>
                  </a:lnTo>
                  <a:lnTo>
                    <a:pt x="0" y="3097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123391" name="Freeform 63"/>
            <p:cNvSpPr>
              <a:spLocks/>
            </p:cNvSpPr>
            <p:nvPr userDrawn="1"/>
          </p:nvSpPr>
          <p:spPr bwMode="auto">
            <a:xfrm>
              <a:off x="1968" y="481"/>
              <a:ext cx="4782" cy="1605"/>
            </a:xfrm>
            <a:custGeom>
              <a:avLst/>
              <a:gdLst/>
              <a:ahLst/>
              <a:cxnLst>
                <a:cxn ang="0">
                  <a:pos x="4782" y="0"/>
                </a:cxn>
                <a:cxn ang="0">
                  <a:pos x="4780" y="81"/>
                </a:cxn>
                <a:cxn ang="0">
                  <a:pos x="4775" y="173"/>
                </a:cxn>
                <a:cxn ang="0">
                  <a:pos x="4762" y="292"/>
                </a:cxn>
                <a:cxn ang="0">
                  <a:pos x="4740" y="433"/>
                </a:cxn>
                <a:cxn ang="0">
                  <a:pos x="4704" y="591"/>
                </a:cxn>
                <a:cxn ang="0">
                  <a:pos x="4668" y="717"/>
                </a:cxn>
                <a:cxn ang="0">
                  <a:pos x="4637" y="802"/>
                </a:cxn>
                <a:cxn ang="0">
                  <a:pos x="4602" y="890"/>
                </a:cxn>
                <a:cxn ang="0">
                  <a:pos x="4564" y="978"/>
                </a:cxn>
                <a:cxn ang="0">
                  <a:pos x="4518" y="1066"/>
                </a:cxn>
                <a:cxn ang="0">
                  <a:pos x="4466" y="1151"/>
                </a:cxn>
                <a:cxn ang="0">
                  <a:pos x="4409" y="1235"/>
                </a:cxn>
                <a:cxn ang="0">
                  <a:pos x="4346" y="1318"/>
                </a:cxn>
                <a:cxn ang="0">
                  <a:pos x="4275" y="1397"/>
                </a:cxn>
                <a:cxn ang="0">
                  <a:pos x="4197" y="1471"/>
                </a:cxn>
                <a:cxn ang="0">
                  <a:pos x="4111" y="1542"/>
                </a:cxn>
                <a:cxn ang="0">
                  <a:pos x="4018" y="1608"/>
                </a:cxn>
                <a:cxn ang="0">
                  <a:pos x="3917" y="1668"/>
                </a:cxn>
                <a:cxn ang="0">
                  <a:pos x="3805" y="1721"/>
                </a:cxn>
                <a:cxn ang="0">
                  <a:pos x="3686" y="1766"/>
                </a:cxn>
                <a:cxn ang="0">
                  <a:pos x="3557" y="1805"/>
                </a:cxn>
                <a:cxn ang="0">
                  <a:pos x="3418" y="1834"/>
                </a:cxn>
                <a:cxn ang="0">
                  <a:pos x="3270" y="1855"/>
                </a:cxn>
                <a:cxn ang="0">
                  <a:pos x="3110" y="1865"/>
                </a:cxn>
                <a:cxn ang="0">
                  <a:pos x="3027" y="1867"/>
                </a:cxn>
                <a:cxn ang="0">
                  <a:pos x="2700" y="1870"/>
                </a:cxn>
                <a:cxn ang="0">
                  <a:pos x="2399" y="1884"/>
                </a:cxn>
                <a:cxn ang="0">
                  <a:pos x="2121" y="1910"/>
                </a:cxn>
                <a:cxn ang="0">
                  <a:pos x="1867" y="1946"/>
                </a:cxn>
                <a:cxn ang="0">
                  <a:pos x="1633" y="1991"/>
                </a:cxn>
                <a:cxn ang="0">
                  <a:pos x="1419" y="2047"/>
                </a:cxn>
                <a:cxn ang="0">
                  <a:pos x="1317" y="2080"/>
                </a:cxn>
                <a:cxn ang="0">
                  <a:pos x="1222" y="2115"/>
                </a:cxn>
                <a:cxn ang="0">
                  <a:pos x="1129" y="2152"/>
                </a:cxn>
                <a:cxn ang="0">
                  <a:pos x="1041" y="2193"/>
                </a:cxn>
                <a:cxn ang="0">
                  <a:pos x="956" y="2235"/>
                </a:cxn>
                <a:cxn ang="0">
                  <a:pos x="874" y="2282"/>
                </a:cxn>
                <a:cxn ang="0">
                  <a:pos x="797" y="2330"/>
                </a:cxn>
                <a:cxn ang="0">
                  <a:pos x="722" y="2380"/>
                </a:cxn>
                <a:cxn ang="0">
                  <a:pos x="651" y="2435"/>
                </a:cxn>
                <a:cxn ang="0">
                  <a:pos x="582" y="2491"/>
                </a:cxn>
                <a:cxn ang="0">
                  <a:pos x="515" y="2550"/>
                </a:cxn>
                <a:cxn ang="0">
                  <a:pos x="389" y="2677"/>
                </a:cxn>
                <a:cxn ang="0">
                  <a:pos x="271" y="2816"/>
                </a:cxn>
                <a:cxn ang="0">
                  <a:pos x="158" y="2965"/>
                </a:cxn>
                <a:cxn ang="0">
                  <a:pos x="51" y="3124"/>
                </a:cxn>
              </a:cxnLst>
              <a:rect l="0" t="0" r="r" b="b"/>
              <a:pathLst>
                <a:path w="4782" h="3210">
                  <a:moveTo>
                    <a:pt x="4782" y="0"/>
                  </a:moveTo>
                  <a:lnTo>
                    <a:pt x="4782" y="0"/>
                  </a:lnTo>
                  <a:lnTo>
                    <a:pt x="4782" y="21"/>
                  </a:lnTo>
                  <a:lnTo>
                    <a:pt x="4780" y="81"/>
                  </a:lnTo>
                  <a:lnTo>
                    <a:pt x="4779" y="123"/>
                  </a:lnTo>
                  <a:lnTo>
                    <a:pt x="4775" y="173"/>
                  </a:lnTo>
                  <a:lnTo>
                    <a:pt x="4770" y="229"/>
                  </a:lnTo>
                  <a:lnTo>
                    <a:pt x="4762" y="292"/>
                  </a:lnTo>
                  <a:lnTo>
                    <a:pt x="4752" y="360"/>
                  </a:lnTo>
                  <a:lnTo>
                    <a:pt x="4740" y="433"/>
                  </a:lnTo>
                  <a:lnTo>
                    <a:pt x="4723" y="510"/>
                  </a:lnTo>
                  <a:lnTo>
                    <a:pt x="4704" y="591"/>
                  </a:lnTo>
                  <a:lnTo>
                    <a:pt x="4682" y="675"/>
                  </a:lnTo>
                  <a:lnTo>
                    <a:pt x="4668" y="717"/>
                  </a:lnTo>
                  <a:lnTo>
                    <a:pt x="4654" y="760"/>
                  </a:lnTo>
                  <a:lnTo>
                    <a:pt x="4637" y="802"/>
                  </a:lnTo>
                  <a:lnTo>
                    <a:pt x="4620" y="846"/>
                  </a:lnTo>
                  <a:lnTo>
                    <a:pt x="4602" y="890"/>
                  </a:lnTo>
                  <a:lnTo>
                    <a:pt x="4584" y="935"/>
                  </a:lnTo>
                  <a:lnTo>
                    <a:pt x="4564" y="978"/>
                  </a:lnTo>
                  <a:lnTo>
                    <a:pt x="4541" y="1022"/>
                  </a:lnTo>
                  <a:lnTo>
                    <a:pt x="4518" y="1066"/>
                  </a:lnTo>
                  <a:lnTo>
                    <a:pt x="4493" y="1108"/>
                  </a:lnTo>
                  <a:lnTo>
                    <a:pt x="4466" y="1151"/>
                  </a:lnTo>
                  <a:lnTo>
                    <a:pt x="4439" y="1193"/>
                  </a:lnTo>
                  <a:lnTo>
                    <a:pt x="4409" y="1235"/>
                  </a:lnTo>
                  <a:lnTo>
                    <a:pt x="4379" y="1277"/>
                  </a:lnTo>
                  <a:lnTo>
                    <a:pt x="4346" y="1318"/>
                  </a:lnTo>
                  <a:lnTo>
                    <a:pt x="4311" y="1358"/>
                  </a:lnTo>
                  <a:lnTo>
                    <a:pt x="4275" y="1397"/>
                  </a:lnTo>
                  <a:lnTo>
                    <a:pt x="4237" y="1435"/>
                  </a:lnTo>
                  <a:lnTo>
                    <a:pt x="4197" y="1471"/>
                  </a:lnTo>
                  <a:lnTo>
                    <a:pt x="4155" y="1508"/>
                  </a:lnTo>
                  <a:lnTo>
                    <a:pt x="4111" y="1542"/>
                  </a:lnTo>
                  <a:lnTo>
                    <a:pt x="4065" y="1576"/>
                  </a:lnTo>
                  <a:lnTo>
                    <a:pt x="4018" y="1608"/>
                  </a:lnTo>
                  <a:lnTo>
                    <a:pt x="3968" y="1639"/>
                  </a:lnTo>
                  <a:lnTo>
                    <a:pt x="3917" y="1668"/>
                  </a:lnTo>
                  <a:lnTo>
                    <a:pt x="3862" y="1695"/>
                  </a:lnTo>
                  <a:lnTo>
                    <a:pt x="3805" y="1721"/>
                  </a:lnTo>
                  <a:lnTo>
                    <a:pt x="3747" y="1744"/>
                  </a:lnTo>
                  <a:lnTo>
                    <a:pt x="3686" y="1766"/>
                  </a:lnTo>
                  <a:lnTo>
                    <a:pt x="3622" y="1787"/>
                  </a:lnTo>
                  <a:lnTo>
                    <a:pt x="3557" y="1805"/>
                  </a:lnTo>
                  <a:lnTo>
                    <a:pt x="3489" y="1821"/>
                  </a:lnTo>
                  <a:lnTo>
                    <a:pt x="3418" y="1834"/>
                  </a:lnTo>
                  <a:lnTo>
                    <a:pt x="3344" y="1846"/>
                  </a:lnTo>
                  <a:lnTo>
                    <a:pt x="3270" y="1855"/>
                  </a:lnTo>
                  <a:lnTo>
                    <a:pt x="3192" y="1860"/>
                  </a:lnTo>
                  <a:lnTo>
                    <a:pt x="3110" y="1865"/>
                  </a:lnTo>
                  <a:lnTo>
                    <a:pt x="3027" y="1867"/>
                  </a:lnTo>
                  <a:lnTo>
                    <a:pt x="3027" y="1867"/>
                  </a:lnTo>
                  <a:lnTo>
                    <a:pt x="2860" y="1867"/>
                  </a:lnTo>
                  <a:lnTo>
                    <a:pt x="2700" y="1870"/>
                  </a:lnTo>
                  <a:lnTo>
                    <a:pt x="2546" y="1876"/>
                  </a:lnTo>
                  <a:lnTo>
                    <a:pt x="2399" y="1884"/>
                  </a:lnTo>
                  <a:lnTo>
                    <a:pt x="2257" y="1896"/>
                  </a:lnTo>
                  <a:lnTo>
                    <a:pt x="2121" y="1910"/>
                  </a:lnTo>
                  <a:lnTo>
                    <a:pt x="1992" y="1926"/>
                  </a:lnTo>
                  <a:lnTo>
                    <a:pt x="1867" y="1946"/>
                  </a:lnTo>
                  <a:lnTo>
                    <a:pt x="1748" y="1967"/>
                  </a:lnTo>
                  <a:lnTo>
                    <a:pt x="1633" y="1991"/>
                  </a:lnTo>
                  <a:lnTo>
                    <a:pt x="1523" y="2018"/>
                  </a:lnTo>
                  <a:lnTo>
                    <a:pt x="1419" y="2047"/>
                  </a:lnTo>
                  <a:lnTo>
                    <a:pt x="1367" y="2064"/>
                  </a:lnTo>
                  <a:lnTo>
                    <a:pt x="1317" y="2080"/>
                  </a:lnTo>
                  <a:lnTo>
                    <a:pt x="1269" y="2097"/>
                  </a:lnTo>
                  <a:lnTo>
                    <a:pt x="1222" y="2115"/>
                  </a:lnTo>
                  <a:lnTo>
                    <a:pt x="1174" y="2133"/>
                  </a:lnTo>
                  <a:lnTo>
                    <a:pt x="1129" y="2152"/>
                  </a:lnTo>
                  <a:lnTo>
                    <a:pt x="1084" y="2172"/>
                  </a:lnTo>
                  <a:lnTo>
                    <a:pt x="1041" y="2193"/>
                  </a:lnTo>
                  <a:lnTo>
                    <a:pt x="998" y="2214"/>
                  </a:lnTo>
                  <a:lnTo>
                    <a:pt x="956" y="2235"/>
                  </a:lnTo>
                  <a:lnTo>
                    <a:pt x="915" y="2257"/>
                  </a:lnTo>
                  <a:lnTo>
                    <a:pt x="874" y="2282"/>
                  </a:lnTo>
                  <a:lnTo>
                    <a:pt x="836" y="2306"/>
                  </a:lnTo>
                  <a:lnTo>
                    <a:pt x="797" y="2330"/>
                  </a:lnTo>
                  <a:lnTo>
                    <a:pt x="759" y="2354"/>
                  </a:lnTo>
                  <a:lnTo>
                    <a:pt x="722" y="2380"/>
                  </a:lnTo>
                  <a:lnTo>
                    <a:pt x="686" y="2407"/>
                  </a:lnTo>
                  <a:lnTo>
                    <a:pt x="651" y="2435"/>
                  </a:lnTo>
                  <a:lnTo>
                    <a:pt x="615" y="2462"/>
                  </a:lnTo>
                  <a:lnTo>
                    <a:pt x="582" y="2491"/>
                  </a:lnTo>
                  <a:lnTo>
                    <a:pt x="548" y="2520"/>
                  </a:lnTo>
                  <a:lnTo>
                    <a:pt x="515" y="2550"/>
                  </a:lnTo>
                  <a:lnTo>
                    <a:pt x="451" y="2613"/>
                  </a:lnTo>
                  <a:lnTo>
                    <a:pt x="389" y="2677"/>
                  </a:lnTo>
                  <a:lnTo>
                    <a:pt x="329" y="2745"/>
                  </a:lnTo>
                  <a:lnTo>
                    <a:pt x="271" y="2816"/>
                  </a:lnTo>
                  <a:lnTo>
                    <a:pt x="214" y="2889"/>
                  </a:lnTo>
                  <a:lnTo>
                    <a:pt x="158" y="2965"/>
                  </a:lnTo>
                  <a:lnTo>
                    <a:pt x="104" y="3044"/>
                  </a:lnTo>
                  <a:lnTo>
                    <a:pt x="51" y="3124"/>
                  </a:lnTo>
                  <a:lnTo>
                    <a:pt x="0" y="321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123392" name="Freeform 64"/>
            <p:cNvSpPr>
              <a:spLocks/>
            </p:cNvSpPr>
            <p:nvPr userDrawn="1"/>
          </p:nvSpPr>
          <p:spPr bwMode="auto">
            <a:xfrm>
              <a:off x="2023" y="453"/>
              <a:ext cx="4733" cy="1662"/>
            </a:xfrm>
            <a:custGeom>
              <a:avLst/>
              <a:gdLst/>
              <a:ahLst/>
              <a:cxnLst>
                <a:cxn ang="0">
                  <a:pos x="4733" y="0"/>
                </a:cxn>
                <a:cxn ang="0">
                  <a:pos x="4733" y="81"/>
                </a:cxn>
                <a:cxn ang="0">
                  <a:pos x="4729" y="173"/>
                </a:cxn>
                <a:cxn ang="0">
                  <a:pos x="4718" y="294"/>
                </a:cxn>
                <a:cxn ang="0">
                  <a:pos x="4699" y="436"/>
                </a:cxn>
                <a:cxn ang="0">
                  <a:pos x="4665" y="596"/>
                </a:cxn>
                <a:cxn ang="0">
                  <a:pos x="4631" y="724"/>
                </a:cxn>
                <a:cxn ang="0">
                  <a:pos x="4602" y="811"/>
                </a:cxn>
                <a:cxn ang="0">
                  <a:pos x="4568" y="898"/>
                </a:cxn>
                <a:cxn ang="0">
                  <a:pos x="4529" y="987"/>
                </a:cxn>
                <a:cxn ang="0">
                  <a:pos x="4486" y="1076"/>
                </a:cxn>
                <a:cxn ang="0">
                  <a:pos x="4436" y="1165"/>
                </a:cxn>
                <a:cxn ang="0">
                  <a:pos x="4381" y="1250"/>
                </a:cxn>
                <a:cxn ang="0">
                  <a:pos x="4317" y="1334"/>
                </a:cxn>
                <a:cxn ang="0">
                  <a:pos x="4247" y="1415"/>
                </a:cxn>
                <a:cxn ang="0">
                  <a:pos x="4171" y="1491"/>
                </a:cxn>
                <a:cxn ang="0">
                  <a:pos x="4086" y="1563"/>
                </a:cxn>
                <a:cxn ang="0">
                  <a:pos x="3993" y="1631"/>
                </a:cxn>
                <a:cxn ang="0">
                  <a:pos x="3893" y="1694"/>
                </a:cxn>
                <a:cxn ang="0">
                  <a:pos x="3784" y="1749"/>
                </a:cxn>
                <a:cxn ang="0">
                  <a:pos x="3664" y="1798"/>
                </a:cxn>
                <a:cxn ang="0">
                  <a:pos x="3537" y="1840"/>
                </a:cxn>
                <a:cxn ang="0">
                  <a:pos x="3398" y="1872"/>
                </a:cxn>
                <a:cxn ang="0">
                  <a:pos x="3249" y="1894"/>
                </a:cxn>
                <a:cxn ang="0">
                  <a:pos x="3091" y="1909"/>
                </a:cxn>
                <a:cxn ang="0">
                  <a:pos x="3008" y="1911"/>
                </a:cxn>
                <a:cxn ang="0">
                  <a:pos x="2681" y="1922"/>
                </a:cxn>
                <a:cxn ang="0">
                  <a:pos x="2380" y="1943"/>
                </a:cxn>
                <a:cxn ang="0">
                  <a:pos x="2102" y="1974"/>
                </a:cxn>
                <a:cxn ang="0">
                  <a:pos x="1848" y="2014"/>
                </a:cxn>
                <a:cxn ang="0">
                  <a:pos x="1615" y="2066"/>
                </a:cxn>
                <a:cxn ang="0">
                  <a:pos x="1401" y="2127"/>
                </a:cxn>
                <a:cxn ang="0">
                  <a:pos x="1301" y="2161"/>
                </a:cxn>
                <a:cxn ang="0">
                  <a:pos x="1205" y="2198"/>
                </a:cxn>
                <a:cxn ang="0">
                  <a:pos x="1114" y="2237"/>
                </a:cxn>
                <a:cxn ang="0">
                  <a:pos x="1026" y="2280"/>
                </a:cxn>
                <a:cxn ang="0">
                  <a:pos x="942" y="2324"/>
                </a:cxn>
                <a:cxn ang="0">
                  <a:pos x="861" y="2372"/>
                </a:cxn>
                <a:cxn ang="0">
                  <a:pos x="785" y="2422"/>
                </a:cxn>
                <a:cxn ang="0">
                  <a:pos x="711" y="2476"/>
                </a:cxn>
                <a:cxn ang="0">
                  <a:pos x="639" y="2531"/>
                </a:cxn>
                <a:cxn ang="0">
                  <a:pos x="571" y="2589"/>
                </a:cxn>
                <a:cxn ang="0">
                  <a:pos x="506" y="2650"/>
                </a:cxn>
                <a:cxn ang="0">
                  <a:pos x="382" y="2779"/>
                </a:cxn>
                <a:cxn ang="0">
                  <a:pos x="265" y="2921"/>
                </a:cxn>
                <a:cxn ang="0">
                  <a:pos x="156" y="3073"/>
                </a:cxn>
                <a:cxn ang="0">
                  <a:pos x="52" y="3236"/>
                </a:cxn>
              </a:cxnLst>
              <a:rect l="0" t="0" r="r" b="b"/>
              <a:pathLst>
                <a:path w="4733" h="3323">
                  <a:moveTo>
                    <a:pt x="4733" y="0"/>
                  </a:moveTo>
                  <a:lnTo>
                    <a:pt x="4733" y="0"/>
                  </a:lnTo>
                  <a:lnTo>
                    <a:pt x="4733" y="21"/>
                  </a:lnTo>
                  <a:lnTo>
                    <a:pt x="4733" y="81"/>
                  </a:lnTo>
                  <a:lnTo>
                    <a:pt x="4732" y="123"/>
                  </a:lnTo>
                  <a:lnTo>
                    <a:pt x="4729" y="173"/>
                  </a:lnTo>
                  <a:lnTo>
                    <a:pt x="4725" y="231"/>
                  </a:lnTo>
                  <a:lnTo>
                    <a:pt x="4718" y="294"/>
                  </a:lnTo>
                  <a:lnTo>
                    <a:pt x="4710" y="364"/>
                  </a:lnTo>
                  <a:lnTo>
                    <a:pt x="4699" y="436"/>
                  </a:lnTo>
                  <a:lnTo>
                    <a:pt x="4683" y="516"/>
                  </a:lnTo>
                  <a:lnTo>
                    <a:pt x="4665" y="596"/>
                  </a:lnTo>
                  <a:lnTo>
                    <a:pt x="4643" y="680"/>
                  </a:lnTo>
                  <a:lnTo>
                    <a:pt x="4631" y="724"/>
                  </a:lnTo>
                  <a:lnTo>
                    <a:pt x="4617" y="767"/>
                  </a:lnTo>
                  <a:lnTo>
                    <a:pt x="4602" y="811"/>
                  </a:lnTo>
                  <a:lnTo>
                    <a:pt x="4586" y="855"/>
                  </a:lnTo>
                  <a:lnTo>
                    <a:pt x="4568" y="898"/>
                  </a:lnTo>
                  <a:lnTo>
                    <a:pt x="4550" y="943"/>
                  </a:lnTo>
                  <a:lnTo>
                    <a:pt x="4529" y="987"/>
                  </a:lnTo>
                  <a:lnTo>
                    <a:pt x="4509" y="1032"/>
                  </a:lnTo>
                  <a:lnTo>
                    <a:pt x="4486" y="1076"/>
                  </a:lnTo>
                  <a:lnTo>
                    <a:pt x="4461" y="1119"/>
                  </a:lnTo>
                  <a:lnTo>
                    <a:pt x="4436" y="1165"/>
                  </a:lnTo>
                  <a:lnTo>
                    <a:pt x="4409" y="1207"/>
                  </a:lnTo>
                  <a:lnTo>
                    <a:pt x="4381" y="1250"/>
                  </a:lnTo>
                  <a:lnTo>
                    <a:pt x="4350" y="1292"/>
                  </a:lnTo>
                  <a:lnTo>
                    <a:pt x="4317" y="1334"/>
                  </a:lnTo>
                  <a:lnTo>
                    <a:pt x="4284" y="1375"/>
                  </a:lnTo>
                  <a:lnTo>
                    <a:pt x="4247" y="1415"/>
                  </a:lnTo>
                  <a:lnTo>
                    <a:pt x="4210" y="1454"/>
                  </a:lnTo>
                  <a:lnTo>
                    <a:pt x="4171" y="1491"/>
                  </a:lnTo>
                  <a:lnTo>
                    <a:pt x="4129" y="1528"/>
                  </a:lnTo>
                  <a:lnTo>
                    <a:pt x="4086" y="1563"/>
                  </a:lnTo>
                  <a:lnTo>
                    <a:pt x="4041" y="1599"/>
                  </a:lnTo>
                  <a:lnTo>
                    <a:pt x="3993" y="1631"/>
                  </a:lnTo>
                  <a:lnTo>
                    <a:pt x="3945" y="1664"/>
                  </a:lnTo>
                  <a:lnTo>
                    <a:pt x="3893" y="1694"/>
                  </a:lnTo>
                  <a:lnTo>
                    <a:pt x="3839" y="1723"/>
                  </a:lnTo>
                  <a:lnTo>
                    <a:pt x="3784" y="1749"/>
                  </a:lnTo>
                  <a:lnTo>
                    <a:pt x="3725" y="1775"/>
                  </a:lnTo>
                  <a:lnTo>
                    <a:pt x="3664" y="1798"/>
                  </a:lnTo>
                  <a:lnTo>
                    <a:pt x="3602" y="1820"/>
                  </a:lnTo>
                  <a:lnTo>
                    <a:pt x="3537" y="1840"/>
                  </a:lnTo>
                  <a:lnTo>
                    <a:pt x="3469" y="1856"/>
                  </a:lnTo>
                  <a:lnTo>
                    <a:pt x="3398" y="1872"/>
                  </a:lnTo>
                  <a:lnTo>
                    <a:pt x="3326" y="1885"/>
                  </a:lnTo>
                  <a:lnTo>
                    <a:pt x="3249" y="1894"/>
                  </a:lnTo>
                  <a:lnTo>
                    <a:pt x="3171" y="1903"/>
                  </a:lnTo>
                  <a:lnTo>
                    <a:pt x="3091" y="1909"/>
                  </a:lnTo>
                  <a:lnTo>
                    <a:pt x="3008" y="1911"/>
                  </a:lnTo>
                  <a:lnTo>
                    <a:pt x="3008" y="1911"/>
                  </a:lnTo>
                  <a:lnTo>
                    <a:pt x="2841" y="1915"/>
                  </a:lnTo>
                  <a:lnTo>
                    <a:pt x="2681" y="1922"/>
                  </a:lnTo>
                  <a:lnTo>
                    <a:pt x="2527" y="1932"/>
                  </a:lnTo>
                  <a:lnTo>
                    <a:pt x="2380" y="1943"/>
                  </a:lnTo>
                  <a:lnTo>
                    <a:pt x="2238" y="1957"/>
                  </a:lnTo>
                  <a:lnTo>
                    <a:pt x="2102" y="1974"/>
                  </a:lnTo>
                  <a:lnTo>
                    <a:pt x="1973" y="1993"/>
                  </a:lnTo>
                  <a:lnTo>
                    <a:pt x="1848" y="2014"/>
                  </a:lnTo>
                  <a:lnTo>
                    <a:pt x="1729" y="2038"/>
                  </a:lnTo>
                  <a:lnTo>
                    <a:pt x="1615" y="2066"/>
                  </a:lnTo>
                  <a:lnTo>
                    <a:pt x="1507" y="2095"/>
                  </a:lnTo>
                  <a:lnTo>
                    <a:pt x="1401" y="2127"/>
                  </a:lnTo>
                  <a:lnTo>
                    <a:pt x="1351" y="2143"/>
                  </a:lnTo>
                  <a:lnTo>
                    <a:pt x="1301" y="2161"/>
                  </a:lnTo>
                  <a:lnTo>
                    <a:pt x="1253" y="2179"/>
                  </a:lnTo>
                  <a:lnTo>
                    <a:pt x="1205" y="2198"/>
                  </a:lnTo>
                  <a:lnTo>
                    <a:pt x="1160" y="2217"/>
                  </a:lnTo>
                  <a:lnTo>
                    <a:pt x="1114" y="2237"/>
                  </a:lnTo>
                  <a:lnTo>
                    <a:pt x="1069" y="2258"/>
                  </a:lnTo>
                  <a:lnTo>
                    <a:pt x="1026" y="2280"/>
                  </a:lnTo>
                  <a:lnTo>
                    <a:pt x="983" y="2301"/>
                  </a:lnTo>
                  <a:lnTo>
                    <a:pt x="942" y="2324"/>
                  </a:lnTo>
                  <a:lnTo>
                    <a:pt x="901" y="2348"/>
                  </a:lnTo>
                  <a:lnTo>
                    <a:pt x="861" y="2372"/>
                  </a:lnTo>
                  <a:lnTo>
                    <a:pt x="822" y="2397"/>
                  </a:lnTo>
                  <a:lnTo>
                    <a:pt x="785" y="2422"/>
                  </a:lnTo>
                  <a:lnTo>
                    <a:pt x="747" y="2448"/>
                  </a:lnTo>
                  <a:lnTo>
                    <a:pt x="711" y="2476"/>
                  </a:lnTo>
                  <a:lnTo>
                    <a:pt x="675" y="2503"/>
                  </a:lnTo>
                  <a:lnTo>
                    <a:pt x="639" y="2531"/>
                  </a:lnTo>
                  <a:lnTo>
                    <a:pt x="606" y="2560"/>
                  </a:lnTo>
                  <a:lnTo>
                    <a:pt x="571" y="2589"/>
                  </a:lnTo>
                  <a:lnTo>
                    <a:pt x="538" y="2619"/>
                  </a:lnTo>
                  <a:lnTo>
                    <a:pt x="506" y="2650"/>
                  </a:lnTo>
                  <a:lnTo>
                    <a:pt x="442" y="2713"/>
                  </a:lnTo>
                  <a:lnTo>
                    <a:pt x="382" y="2779"/>
                  </a:lnTo>
                  <a:lnTo>
                    <a:pt x="322" y="2849"/>
                  </a:lnTo>
                  <a:lnTo>
                    <a:pt x="265" y="2921"/>
                  </a:lnTo>
                  <a:lnTo>
                    <a:pt x="210" y="2996"/>
                  </a:lnTo>
                  <a:lnTo>
                    <a:pt x="156" y="3073"/>
                  </a:lnTo>
                  <a:lnTo>
                    <a:pt x="103" y="3154"/>
                  </a:lnTo>
                  <a:lnTo>
                    <a:pt x="52" y="3236"/>
                  </a:lnTo>
                  <a:lnTo>
                    <a:pt x="0" y="3323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</p:grpSp>
      <p:sp>
        <p:nvSpPr>
          <p:cNvPr id="1123393" name="Rectangle 65" descr="좁은 수평선"/>
          <p:cNvSpPr>
            <a:spLocks noChangeArrowheads="1"/>
          </p:cNvSpPr>
          <p:nvPr/>
        </p:nvSpPr>
        <p:spPr bwMode="auto">
          <a:xfrm>
            <a:off x="0" y="692260"/>
            <a:ext cx="10668000" cy="461963"/>
          </a:xfrm>
          <a:prstGeom prst="rect">
            <a:avLst/>
          </a:prstGeom>
          <a:pattFill prst="narHorz">
            <a:fgClr>
              <a:schemeClr val="bg1">
                <a:alpha val="30000"/>
              </a:schemeClr>
            </a:fgClr>
            <a:bgClr>
              <a:schemeClr val="bg2">
                <a:alpha val="30000"/>
              </a:schemeClr>
            </a:bgClr>
          </a:pattFill>
          <a:ln w="9525">
            <a:noFill/>
            <a:miter lim="800000"/>
            <a:headEnd/>
            <a:tailEnd/>
          </a:ln>
          <a:effectLst/>
        </p:spPr>
        <p:txBody>
          <a:bodyPr wrap="none" lIns="90893" tIns="45454" rIns="90893" bIns="45454" anchor="ctr"/>
          <a:lstStyle/>
          <a:p>
            <a:endParaRPr lang="ko-KR" altLang="en-US"/>
          </a:p>
        </p:txBody>
      </p:sp>
      <p:sp>
        <p:nvSpPr>
          <p:cNvPr id="1123394" name="Text Box 66"/>
          <p:cNvSpPr txBox="1">
            <a:spLocks noChangeArrowheads="1"/>
          </p:cNvSpPr>
          <p:nvPr/>
        </p:nvSpPr>
        <p:spPr bwMode="auto">
          <a:xfrm>
            <a:off x="8999580" y="419121"/>
            <a:ext cx="1469439" cy="332027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57816" tIns="50108" rIns="57816" bIns="50108">
            <a:spAutoFit/>
          </a:bodyPr>
          <a:lstStyle/>
          <a:p>
            <a:pPr defTabSz="981527"/>
            <a:r>
              <a:rPr lang="en-US" altLang="ko-KR" sz="1500" dirty="0">
                <a:solidFill>
                  <a:schemeClr val="bg1"/>
                </a:solidFill>
                <a:latin typeface="Arial Black" pitchFamily="34" charset="0"/>
                <a:ea typeface="HY견고딕" pitchFamily="18" charset="-127"/>
              </a:rPr>
              <a:t>SOUNDRACE</a:t>
            </a:r>
          </a:p>
        </p:txBody>
      </p:sp>
      <p:grpSp>
        <p:nvGrpSpPr>
          <p:cNvPr id="1123395" name="Group 67"/>
          <p:cNvGrpSpPr>
            <a:grpSpLocks/>
          </p:cNvGrpSpPr>
          <p:nvPr/>
        </p:nvGrpSpPr>
        <p:grpSpPr bwMode="auto">
          <a:xfrm>
            <a:off x="7912107" y="430213"/>
            <a:ext cx="279400" cy="255587"/>
            <a:chOff x="384" y="72"/>
            <a:chExt cx="908" cy="908"/>
          </a:xfrm>
        </p:grpSpPr>
        <p:sp>
          <p:nvSpPr>
            <p:cNvPr id="1123396" name="Oval 68"/>
            <p:cNvSpPr>
              <a:spLocks noChangeArrowheads="1"/>
            </p:cNvSpPr>
            <p:nvPr userDrawn="1"/>
          </p:nvSpPr>
          <p:spPr bwMode="auto">
            <a:xfrm>
              <a:off x="384" y="72"/>
              <a:ext cx="908" cy="908"/>
            </a:xfrm>
            <a:prstGeom prst="ellipse">
              <a:avLst/>
            </a:prstGeom>
            <a:gradFill rotWithShape="1">
              <a:gsLst>
                <a:gs pos="0">
                  <a:srgbClr val="DDF2FF"/>
                </a:gs>
                <a:gs pos="100000">
                  <a:srgbClr val="3900C6"/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lIns="98484" tIns="49245" rIns="98484" bIns="49245" anchor="ctr"/>
            <a:lstStyle/>
            <a:p>
              <a:pPr defTabSz="981527"/>
              <a:endParaRPr lang="ko-KR" altLang="en-US" sz="2600" dirty="0">
                <a:latin typeface="HY헤드라인M" pitchFamily="18" charset="-127"/>
                <a:ea typeface="HY헤드라인M" pitchFamily="18" charset="-127"/>
              </a:endParaRPr>
            </a:p>
          </p:txBody>
        </p:sp>
        <p:sp>
          <p:nvSpPr>
            <p:cNvPr id="1123397" name="Oval 69"/>
            <p:cNvSpPr>
              <a:spLocks noChangeArrowheads="1"/>
            </p:cNvSpPr>
            <p:nvPr userDrawn="1"/>
          </p:nvSpPr>
          <p:spPr bwMode="auto">
            <a:xfrm>
              <a:off x="612" y="328"/>
              <a:ext cx="408" cy="408"/>
            </a:xfrm>
            <a:prstGeom prst="ellipse">
              <a:avLst/>
            </a:prstGeom>
            <a:gradFill rotWithShape="1">
              <a:gsLst>
                <a:gs pos="0">
                  <a:schemeClr val="bg1"/>
                </a:gs>
                <a:gs pos="100000">
                  <a:srgbClr val="3900C6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123398" name="Oval 70"/>
            <p:cNvSpPr>
              <a:spLocks noChangeArrowheads="1"/>
            </p:cNvSpPr>
            <p:nvPr userDrawn="1"/>
          </p:nvSpPr>
          <p:spPr bwMode="auto">
            <a:xfrm rot="-1983712">
              <a:off x="445" y="171"/>
              <a:ext cx="499" cy="318"/>
            </a:xfrm>
            <a:prstGeom prst="ellipse">
              <a:avLst/>
            </a:prstGeom>
            <a:gradFill rotWithShape="1">
              <a:gsLst>
                <a:gs pos="0">
                  <a:srgbClr val="E5E5FF">
                    <a:alpha val="95000"/>
                  </a:srgbClr>
                </a:gs>
                <a:gs pos="100000">
                  <a:schemeClr val="bg1">
                    <a:alpha val="0"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</p:grpSp>
      <p:grpSp>
        <p:nvGrpSpPr>
          <p:cNvPr id="1123399" name="Group 71"/>
          <p:cNvGrpSpPr>
            <a:grpSpLocks/>
          </p:cNvGrpSpPr>
          <p:nvPr/>
        </p:nvGrpSpPr>
        <p:grpSpPr bwMode="auto">
          <a:xfrm>
            <a:off x="8585314" y="438154"/>
            <a:ext cx="277813" cy="257175"/>
            <a:chOff x="1383" y="73"/>
            <a:chExt cx="907" cy="907"/>
          </a:xfrm>
        </p:grpSpPr>
        <p:sp>
          <p:nvSpPr>
            <p:cNvPr id="1123400" name="Oval 72"/>
            <p:cNvSpPr>
              <a:spLocks noChangeArrowheads="1"/>
            </p:cNvSpPr>
            <p:nvPr userDrawn="1"/>
          </p:nvSpPr>
          <p:spPr bwMode="auto">
            <a:xfrm>
              <a:off x="1383" y="73"/>
              <a:ext cx="907" cy="907"/>
            </a:xfrm>
            <a:prstGeom prst="ellipse">
              <a:avLst/>
            </a:prstGeom>
            <a:gradFill rotWithShape="1">
              <a:gsLst>
                <a:gs pos="0">
                  <a:srgbClr val="DDF2FF"/>
                </a:gs>
                <a:gs pos="100000">
                  <a:srgbClr val="0099FF"/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123401" name="Oval 73"/>
            <p:cNvSpPr>
              <a:spLocks noChangeArrowheads="1"/>
            </p:cNvSpPr>
            <p:nvPr userDrawn="1"/>
          </p:nvSpPr>
          <p:spPr bwMode="auto">
            <a:xfrm>
              <a:off x="1610" y="328"/>
              <a:ext cx="408" cy="408"/>
            </a:xfrm>
            <a:prstGeom prst="ellipse">
              <a:avLst/>
            </a:prstGeom>
            <a:gradFill rotWithShape="1">
              <a:gsLst>
                <a:gs pos="0">
                  <a:schemeClr val="bg1"/>
                </a:gs>
                <a:gs pos="100000">
                  <a:srgbClr val="3900C6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123402" name="Oval 74"/>
            <p:cNvSpPr>
              <a:spLocks noChangeArrowheads="1"/>
            </p:cNvSpPr>
            <p:nvPr userDrawn="1"/>
          </p:nvSpPr>
          <p:spPr bwMode="auto">
            <a:xfrm rot="-1983712">
              <a:off x="1443" y="171"/>
              <a:ext cx="499" cy="318"/>
            </a:xfrm>
            <a:prstGeom prst="ellipse">
              <a:avLst/>
            </a:prstGeom>
            <a:gradFill rotWithShape="1">
              <a:gsLst>
                <a:gs pos="0">
                  <a:srgbClr val="E5E5FF">
                    <a:alpha val="95000"/>
                  </a:srgbClr>
                </a:gs>
                <a:gs pos="100000">
                  <a:schemeClr val="bg1">
                    <a:alpha val="0"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</p:grpSp>
      <p:grpSp>
        <p:nvGrpSpPr>
          <p:cNvPr id="1123403" name="Group 75"/>
          <p:cNvGrpSpPr>
            <a:grpSpLocks/>
          </p:cNvGrpSpPr>
          <p:nvPr/>
        </p:nvGrpSpPr>
        <p:grpSpPr bwMode="auto">
          <a:xfrm>
            <a:off x="8248657" y="434982"/>
            <a:ext cx="280988" cy="257175"/>
            <a:chOff x="3379" y="73"/>
            <a:chExt cx="907" cy="907"/>
          </a:xfrm>
        </p:grpSpPr>
        <p:sp>
          <p:nvSpPr>
            <p:cNvPr id="1123404" name="Oval 76"/>
            <p:cNvSpPr>
              <a:spLocks noChangeArrowheads="1"/>
            </p:cNvSpPr>
            <p:nvPr userDrawn="1"/>
          </p:nvSpPr>
          <p:spPr bwMode="auto">
            <a:xfrm>
              <a:off x="3379" y="73"/>
              <a:ext cx="907" cy="907"/>
            </a:xfrm>
            <a:prstGeom prst="ellipse">
              <a:avLst/>
            </a:prstGeom>
            <a:gradFill rotWithShape="1">
              <a:gsLst>
                <a:gs pos="0">
                  <a:schemeClr val="bg1"/>
                </a:gs>
                <a:gs pos="100000">
                  <a:srgbClr val="FF00FF"/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123405" name="Oval 77"/>
            <p:cNvSpPr>
              <a:spLocks noChangeArrowheads="1"/>
            </p:cNvSpPr>
            <p:nvPr userDrawn="1"/>
          </p:nvSpPr>
          <p:spPr bwMode="auto">
            <a:xfrm>
              <a:off x="3606" y="328"/>
              <a:ext cx="408" cy="408"/>
            </a:xfrm>
            <a:prstGeom prst="ellipse">
              <a:avLst/>
            </a:prstGeom>
            <a:gradFill rotWithShape="1">
              <a:gsLst>
                <a:gs pos="0">
                  <a:schemeClr val="bg1"/>
                </a:gs>
                <a:gs pos="100000">
                  <a:srgbClr val="3900C6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123406" name="Oval 78"/>
            <p:cNvSpPr>
              <a:spLocks noChangeArrowheads="1"/>
            </p:cNvSpPr>
            <p:nvPr userDrawn="1"/>
          </p:nvSpPr>
          <p:spPr bwMode="auto">
            <a:xfrm rot="-1983712">
              <a:off x="3439" y="171"/>
              <a:ext cx="499" cy="318"/>
            </a:xfrm>
            <a:prstGeom prst="ellipse">
              <a:avLst/>
            </a:prstGeom>
            <a:gradFill rotWithShape="1">
              <a:gsLst>
                <a:gs pos="0">
                  <a:srgbClr val="FFDDFF">
                    <a:alpha val="95000"/>
                  </a:srgbClr>
                </a:gs>
                <a:gs pos="100000">
                  <a:schemeClr val="bg1">
                    <a:alpha val="0"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</p:grp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80" r:id="rId1"/>
    <p:sldLayoutId id="2147483878" r:id="rId2"/>
    <p:sldLayoutId id="2147483879" r:id="rId3"/>
    <p:sldLayoutId id="2147483880" r:id="rId4"/>
    <p:sldLayoutId id="2147483881" r:id="rId5"/>
    <p:sldLayoutId id="2147483882" r:id="rId6"/>
    <p:sldLayoutId id="2147483883" r:id="rId7"/>
    <p:sldLayoutId id="2147483884" r:id="rId8"/>
    <p:sldLayoutId id="2147483885" r:id="rId9"/>
    <p:sldLayoutId id="2147483886" r:id="rId10"/>
    <p:sldLayoutId id="2147483887" r:id="rId11"/>
  </p:sldLayoutIdLst>
  <p:txStyles>
    <p:titleStyle>
      <a:lvl1pPr algn="ctr" defTabSz="981527" rtl="0" fontAlgn="base" latinLnBrk="1">
        <a:spcBef>
          <a:spcPct val="0"/>
        </a:spcBef>
        <a:spcAft>
          <a:spcPct val="0"/>
        </a:spcAft>
        <a:defRPr kumimoji="1" sz="4700">
          <a:solidFill>
            <a:schemeClr val="tx2"/>
          </a:solidFill>
          <a:latin typeface="+mj-lt"/>
          <a:ea typeface="+mj-ea"/>
          <a:cs typeface="+mj-cs"/>
        </a:defRPr>
      </a:lvl1pPr>
      <a:lvl2pPr algn="ctr" defTabSz="981527" rtl="0" fontAlgn="base" latinLnBrk="1">
        <a:spcBef>
          <a:spcPct val="0"/>
        </a:spcBef>
        <a:spcAft>
          <a:spcPct val="0"/>
        </a:spcAft>
        <a:defRPr kumimoji="1" sz="4700">
          <a:solidFill>
            <a:schemeClr val="tx2"/>
          </a:solidFill>
          <a:latin typeface="굴림" pitchFamily="50" charset="-127"/>
          <a:ea typeface="굴림" pitchFamily="50" charset="-127"/>
        </a:defRPr>
      </a:lvl2pPr>
      <a:lvl3pPr algn="ctr" defTabSz="981527" rtl="0" fontAlgn="base" latinLnBrk="1">
        <a:spcBef>
          <a:spcPct val="0"/>
        </a:spcBef>
        <a:spcAft>
          <a:spcPct val="0"/>
        </a:spcAft>
        <a:defRPr kumimoji="1" sz="4700">
          <a:solidFill>
            <a:schemeClr val="tx2"/>
          </a:solidFill>
          <a:latin typeface="굴림" pitchFamily="50" charset="-127"/>
          <a:ea typeface="굴림" pitchFamily="50" charset="-127"/>
        </a:defRPr>
      </a:lvl3pPr>
      <a:lvl4pPr algn="ctr" defTabSz="981527" rtl="0" fontAlgn="base" latinLnBrk="1">
        <a:spcBef>
          <a:spcPct val="0"/>
        </a:spcBef>
        <a:spcAft>
          <a:spcPct val="0"/>
        </a:spcAft>
        <a:defRPr kumimoji="1" sz="4700">
          <a:solidFill>
            <a:schemeClr val="tx2"/>
          </a:solidFill>
          <a:latin typeface="굴림" pitchFamily="50" charset="-127"/>
          <a:ea typeface="굴림" pitchFamily="50" charset="-127"/>
        </a:defRPr>
      </a:lvl4pPr>
      <a:lvl5pPr algn="ctr" defTabSz="981527" rtl="0" fontAlgn="base" latinLnBrk="1">
        <a:spcBef>
          <a:spcPct val="0"/>
        </a:spcBef>
        <a:spcAft>
          <a:spcPct val="0"/>
        </a:spcAft>
        <a:defRPr kumimoji="1" sz="4700">
          <a:solidFill>
            <a:schemeClr val="tx2"/>
          </a:solidFill>
          <a:latin typeface="굴림" pitchFamily="50" charset="-127"/>
          <a:ea typeface="굴림" pitchFamily="50" charset="-127"/>
        </a:defRPr>
      </a:lvl5pPr>
      <a:lvl6pPr marL="454488" algn="ctr" defTabSz="981527" rtl="0" fontAlgn="base" latinLnBrk="1">
        <a:spcBef>
          <a:spcPct val="0"/>
        </a:spcBef>
        <a:spcAft>
          <a:spcPct val="0"/>
        </a:spcAft>
        <a:defRPr kumimoji="1" sz="4700">
          <a:solidFill>
            <a:schemeClr val="tx2"/>
          </a:solidFill>
          <a:latin typeface="굴림" pitchFamily="50" charset="-127"/>
          <a:ea typeface="굴림" pitchFamily="50" charset="-127"/>
        </a:defRPr>
      </a:lvl6pPr>
      <a:lvl7pPr marL="908945" algn="ctr" defTabSz="981527" rtl="0" fontAlgn="base" latinLnBrk="1">
        <a:spcBef>
          <a:spcPct val="0"/>
        </a:spcBef>
        <a:spcAft>
          <a:spcPct val="0"/>
        </a:spcAft>
        <a:defRPr kumimoji="1" sz="4700">
          <a:solidFill>
            <a:schemeClr val="tx2"/>
          </a:solidFill>
          <a:latin typeface="굴림" pitchFamily="50" charset="-127"/>
          <a:ea typeface="굴림" pitchFamily="50" charset="-127"/>
        </a:defRPr>
      </a:lvl7pPr>
      <a:lvl8pPr marL="1363412" algn="ctr" defTabSz="981527" rtl="0" fontAlgn="base" latinLnBrk="1">
        <a:spcBef>
          <a:spcPct val="0"/>
        </a:spcBef>
        <a:spcAft>
          <a:spcPct val="0"/>
        </a:spcAft>
        <a:defRPr kumimoji="1" sz="4700">
          <a:solidFill>
            <a:schemeClr val="tx2"/>
          </a:solidFill>
          <a:latin typeface="굴림" pitchFamily="50" charset="-127"/>
          <a:ea typeface="굴림" pitchFamily="50" charset="-127"/>
        </a:defRPr>
      </a:lvl8pPr>
      <a:lvl9pPr marL="1817867" algn="ctr" defTabSz="981527" rtl="0" fontAlgn="base" latinLnBrk="1">
        <a:spcBef>
          <a:spcPct val="0"/>
        </a:spcBef>
        <a:spcAft>
          <a:spcPct val="0"/>
        </a:spcAft>
        <a:defRPr kumimoji="1" sz="4700">
          <a:solidFill>
            <a:schemeClr val="tx2"/>
          </a:solidFill>
          <a:latin typeface="굴림" pitchFamily="50" charset="-127"/>
          <a:ea typeface="굴림" pitchFamily="50" charset="-127"/>
        </a:defRPr>
      </a:lvl9pPr>
    </p:titleStyle>
    <p:bodyStyle>
      <a:lvl1pPr marL="367677" indent="-367677" algn="l" defTabSz="981527" rtl="0" fontAlgn="base" latinLnBrk="1">
        <a:spcBef>
          <a:spcPct val="20000"/>
        </a:spcBef>
        <a:spcAft>
          <a:spcPct val="0"/>
        </a:spcAft>
        <a:buChar char="•"/>
        <a:defRPr kumimoji="1" sz="3500">
          <a:solidFill>
            <a:schemeClr val="tx1"/>
          </a:solidFill>
          <a:latin typeface="+mn-lt"/>
          <a:ea typeface="+mn-ea"/>
          <a:cs typeface="+mn-cs"/>
        </a:defRPr>
      </a:lvl1pPr>
      <a:lvl2pPr marL="798476" indent="-307733" algn="l" defTabSz="981527" rtl="0" fontAlgn="base" latinLnBrk="1">
        <a:spcBef>
          <a:spcPct val="20000"/>
        </a:spcBef>
        <a:spcAft>
          <a:spcPct val="0"/>
        </a:spcAft>
        <a:buChar char="–"/>
        <a:defRPr kumimoji="1" sz="3100">
          <a:solidFill>
            <a:schemeClr val="tx1"/>
          </a:solidFill>
          <a:latin typeface="+mn-lt"/>
          <a:ea typeface="+mn-ea"/>
        </a:defRPr>
      </a:lvl2pPr>
      <a:lvl3pPr marL="1226123" indent="-244606" algn="l" defTabSz="981527" rtl="0" fontAlgn="base" latinLnBrk="1">
        <a:spcBef>
          <a:spcPct val="20000"/>
        </a:spcBef>
        <a:spcAft>
          <a:spcPct val="0"/>
        </a:spcAft>
        <a:buChar char="•"/>
        <a:defRPr kumimoji="1" sz="2600">
          <a:solidFill>
            <a:schemeClr val="tx1"/>
          </a:solidFill>
          <a:latin typeface="+mn-lt"/>
          <a:ea typeface="+mn-ea"/>
        </a:defRPr>
      </a:lvl3pPr>
      <a:lvl4pPr marL="1716881" indent="-244606" algn="l" defTabSz="981527" rtl="0" fontAlgn="base" latinLnBrk="1">
        <a:spcBef>
          <a:spcPct val="20000"/>
        </a:spcBef>
        <a:spcAft>
          <a:spcPct val="0"/>
        </a:spcAft>
        <a:buChar char="–"/>
        <a:defRPr kumimoji="1" sz="2100">
          <a:solidFill>
            <a:schemeClr val="tx1"/>
          </a:solidFill>
          <a:latin typeface="+mn-lt"/>
          <a:ea typeface="+mn-ea"/>
        </a:defRPr>
      </a:lvl4pPr>
      <a:lvl5pPr marL="2207636" indent="-244606" algn="l" defTabSz="981527" rtl="0" fontAlgn="base" latinLnBrk="1">
        <a:spcBef>
          <a:spcPct val="20000"/>
        </a:spcBef>
        <a:spcAft>
          <a:spcPct val="0"/>
        </a:spcAft>
        <a:buChar char="»"/>
        <a:defRPr kumimoji="1" sz="2100">
          <a:solidFill>
            <a:schemeClr val="tx1"/>
          </a:solidFill>
          <a:latin typeface="+mn-lt"/>
          <a:ea typeface="+mn-ea"/>
        </a:defRPr>
      </a:lvl5pPr>
      <a:lvl6pPr marL="2662105" indent="-244606" algn="l" defTabSz="981527" rtl="0" fontAlgn="base" latinLnBrk="1">
        <a:spcBef>
          <a:spcPct val="20000"/>
        </a:spcBef>
        <a:spcAft>
          <a:spcPct val="0"/>
        </a:spcAft>
        <a:buChar char="»"/>
        <a:defRPr kumimoji="1" sz="2100">
          <a:solidFill>
            <a:schemeClr val="tx1"/>
          </a:solidFill>
          <a:latin typeface="+mn-lt"/>
          <a:ea typeface="+mn-ea"/>
        </a:defRPr>
      </a:lvl6pPr>
      <a:lvl7pPr marL="3116602" indent="-244606" algn="l" defTabSz="981527" rtl="0" fontAlgn="base" latinLnBrk="1">
        <a:spcBef>
          <a:spcPct val="20000"/>
        </a:spcBef>
        <a:spcAft>
          <a:spcPct val="0"/>
        </a:spcAft>
        <a:buChar char="»"/>
        <a:defRPr kumimoji="1" sz="2100">
          <a:solidFill>
            <a:schemeClr val="tx1"/>
          </a:solidFill>
          <a:latin typeface="+mn-lt"/>
          <a:ea typeface="+mn-ea"/>
        </a:defRPr>
      </a:lvl7pPr>
      <a:lvl8pPr marL="3571054" indent="-244606" algn="l" defTabSz="981527" rtl="0" fontAlgn="base" latinLnBrk="1">
        <a:spcBef>
          <a:spcPct val="20000"/>
        </a:spcBef>
        <a:spcAft>
          <a:spcPct val="0"/>
        </a:spcAft>
        <a:buChar char="»"/>
        <a:defRPr kumimoji="1" sz="2100">
          <a:solidFill>
            <a:schemeClr val="tx1"/>
          </a:solidFill>
          <a:latin typeface="+mn-lt"/>
          <a:ea typeface="+mn-ea"/>
        </a:defRPr>
      </a:lvl8pPr>
      <a:lvl9pPr marL="4025532" indent="-244606" algn="l" defTabSz="981527" rtl="0" fontAlgn="base" latinLnBrk="1">
        <a:spcBef>
          <a:spcPct val="20000"/>
        </a:spcBef>
        <a:spcAft>
          <a:spcPct val="0"/>
        </a:spcAft>
        <a:buChar char="»"/>
        <a:defRPr kumimoji="1" sz="2100">
          <a:solidFill>
            <a:schemeClr val="tx1"/>
          </a:solidFill>
          <a:latin typeface="+mn-lt"/>
          <a:ea typeface="+mn-ea"/>
        </a:defRPr>
      </a:lvl9pPr>
    </p:bodyStyle>
    <p:otherStyle>
      <a:defPPr>
        <a:defRPr lang="ko-KR"/>
      </a:defPPr>
      <a:lvl1pPr marL="0" algn="l" defTabSz="908945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4488" algn="l" defTabSz="908945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08945" algn="l" defTabSz="908945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63412" algn="l" defTabSz="908945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17867" algn="l" defTabSz="908945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72338" algn="l" defTabSz="908945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26806" algn="l" defTabSz="908945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181264" algn="l" defTabSz="908945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35747" algn="l" defTabSz="908945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6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78626" name="Picture 2" descr="blue"/>
          <p:cNvPicPr>
            <a:picLocks noChangeAspect="1" noChangeArrowheads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xmlns=""/>
              </a:ext>
            </a:extLst>
          </a:blip>
          <a:srcRect/>
          <a:stretch>
            <a:fillRect/>
          </a:stretch>
        </p:blipFill>
        <p:spPr bwMode="auto">
          <a:xfrm>
            <a:off x="0" y="111"/>
            <a:ext cx="10668000" cy="1152525"/>
          </a:xfrm>
          <a:prstGeom prst="rect">
            <a:avLst/>
          </a:prstGeom>
          <a:noFill/>
        </p:spPr>
      </p:pic>
      <p:sp>
        <p:nvSpPr>
          <p:cNvPr id="1178627" name="Rectangle 3"/>
          <p:cNvSpPr>
            <a:spLocks noChangeArrowheads="1"/>
          </p:cNvSpPr>
          <p:nvPr/>
        </p:nvSpPr>
        <p:spPr bwMode="auto">
          <a:xfrm>
            <a:off x="0" y="7104062"/>
            <a:ext cx="10668000" cy="336551"/>
          </a:xfrm>
          <a:prstGeom prst="rect">
            <a:avLst/>
          </a:prstGeom>
          <a:solidFill>
            <a:srgbClr val="B2B2B2"/>
          </a:solidFill>
          <a:ln w="9525">
            <a:noFill/>
            <a:miter lim="800000"/>
            <a:headEnd/>
            <a:tailEnd/>
          </a:ln>
          <a:effectLst/>
        </p:spPr>
        <p:txBody>
          <a:bodyPr wrap="none" lIns="90893" tIns="45454" rIns="90893" bIns="45454" anchor="ctr"/>
          <a:lstStyle/>
          <a:p>
            <a:endParaRPr lang="ko-KR" altLang="en-US"/>
          </a:p>
        </p:txBody>
      </p:sp>
      <p:grpSp>
        <p:nvGrpSpPr>
          <p:cNvPr id="1178628" name="Group 4"/>
          <p:cNvGrpSpPr>
            <a:grpSpLocks/>
          </p:cNvGrpSpPr>
          <p:nvPr/>
        </p:nvGrpSpPr>
        <p:grpSpPr bwMode="auto">
          <a:xfrm rot="-2166924">
            <a:off x="698518" y="-3092440"/>
            <a:ext cx="11991975" cy="5667375"/>
            <a:chOff x="266" y="453"/>
            <a:chExt cx="6490" cy="1666"/>
          </a:xfrm>
        </p:grpSpPr>
        <p:sp>
          <p:nvSpPr>
            <p:cNvPr id="1178629" name="Freeform 5"/>
            <p:cNvSpPr>
              <a:spLocks/>
            </p:cNvSpPr>
            <p:nvPr userDrawn="1"/>
          </p:nvSpPr>
          <p:spPr bwMode="auto">
            <a:xfrm>
              <a:off x="266" y="570"/>
              <a:ext cx="4772" cy="1549"/>
            </a:xfrm>
            <a:custGeom>
              <a:avLst/>
              <a:gdLst/>
              <a:ahLst/>
              <a:cxnLst>
                <a:cxn ang="0">
                  <a:pos x="4772" y="2929"/>
                </a:cxn>
                <a:cxn ang="0">
                  <a:pos x="4719" y="2956"/>
                </a:cxn>
                <a:cxn ang="0">
                  <a:pos x="4658" y="2985"/>
                </a:cxn>
                <a:cxn ang="0">
                  <a:pos x="4574" y="3017"/>
                </a:cxn>
                <a:cxn ang="0">
                  <a:pos x="4472" y="3048"/>
                </a:cxn>
                <a:cxn ang="0">
                  <a:pos x="4351" y="3076"/>
                </a:cxn>
                <a:cxn ang="0">
                  <a:pos x="4215" y="3093"/>
                </a:cxn>
                <a:cxn ang="0">
                  <a:pos x="4141" y="3097"/>
                </a:cxn>
                <a:cxn ang="0">
                  <a:pos x="4065" y="3097"/>
                </a:cxn>
                <a:cxn ang="0">
                  <a:pos x="3984" y="3092"/>
                </a:cxn>
                <a:cxn ang="0">
                  <a:pos x="3902" y="3082"/>
                </a:cxn>
                <a:cxn ang="0">
                  <a:pos x="3818" y="3066"/>
                </a:cxn>
                <a:cxn ang="0">
                  <a:pos x="3730" y="3045"/>
                </a:cxn>
                <a:cxn ang="0">
                  <a:pos x="3640" y="3016"/>
                </a:cxn>
                <a:cxn ang="0">
                  <a:pos x="3548" y="2980"/>
                </a:cxn>
                <a:cxn ang="0">
                  <a:pos x="3455" y="2937"/>
                </a:cxn>
                <a:cxn ang="0">
                  <a:pos x="3361" y="2885"/>
                </a:cxn>
                <a:cxn ang="0">
                  <a:pos x="3265" y="2824"/>
                </a:cxn>
                <a:cxn ang="0">
                  <a:pos x="3169" y="2754"/>
                </a:cxn>
                <a:cxn ang="0">
                  <a:pos x="3072" y="2673"/>
                </a:cxn>
                <a:cxn ang="0">
                  <a:pos x="2974" y="2583"/>
                </a:cxn>
                <a:cxn ang="0">
                  <a:pos x="2876" y="2481"/>
                </a:cxn>
                <a:cxn ang="0">
                  <a:pos x="2778" y="2367"/>
                </a:cxn>
                <a:cxn ang="0">
                  <a:pos x="2681" y="2241"/>
                </a:cxn>
                <a:cxn ang="0">
                  <a:pos x="2583" y="2102"/>
                </a:cxn>
                <a:cxn ang="0">
                  <a:pos x="2488" y="1960"/>
                </a:cxn>
                <a:cxn ang="0">
                  <a:pos x="2303" y="1695"/>
                </a:cxn>
                <a:cxn ang="0">
                  <a:pos x="2125" y="1456"/>
                </a:cxn>
                <a:cxn ang="0">
                  <a:pos x="1953" y="1240"/>
                </a:cxn>
                <a:cxn ang="0">
                  <a:pos x="1788" y="1046"/>
                </a:cxn>
                <a:cxn ang="0">
                  <a:pos x="1628" y="873"/>
                </a:cxn>
                <a:cxn ang="0">
                  <a:pos x="1471" y="720"/>
                </a:cxn>
                <a:cxn ang="0">
                  <a:pos x="1317" y="584"/>
                </a:cxn>
                <a:cxn ang="0">
                  <a:pos x="1166" y="466"/>
                </a:cxn>
                <a:cxn ang="0">
                  <a:pos x="1014" y="365"/>
                </a:cxn>
                <a:cxn ang="0">
                  <a:pos x="865" y="277"/>
                </a:cxn>
                <a:cxn ang="0">
                  <a:pos x="713" y="203"/>
                </a:cxn>
                <a:cxn ang="0">
                  <a:pos x="560" y="140"/>
                </a:cxn>
                <a:cxn ang="0">
                  <a:pos x="405" y="90"/>
                </a:cxn>
                <a:cxn ang="0">
                  <a:pos x="247" y="48"/>
                </a:cxn>
                <a:cxn ang="0">
                  <a:pos x="84" y="14"/>
                </a:cxn>
              </a:cxnLst>
              <a:rect l="0" t="0" r="r" b="b"/>
              <a:pathLst>
                <a:path w="4772" h="3097">
                  <a:moveTo>
                    <a:pt x="4772" y="2929"/>
                  </a:moveTo>
                  <a:lnTo>
                    <a:pt x="4772" y="2929"/>
                  </a:lnTo>
                  <a:lnTo>
                    <a:pt x="4758" y="2937"/>
                  </a:lnTo>
                  <a:lnTo>
                    <a:pt x="4719" y="2956"/>
                  </a:lnTo>
                  <a:lnTo>
                    <a:pt x="4691" y="2971"/>
                  </a:lnTo>
                  <a:lnTo>
                    <a:pt x="4658" y="2985"/>
                  </a:lnTo>
                  <a:lnTo>
                    <a:pt x="4619" y="3001"/>
                  </a:lnTo>
                  <a:lnTo>
                    <a:pt x="4574" y="3017"/>
                  </a:lnTo>
                  <a:lnTo>
                    <a:pt x="4526" y="3034"/>
                  </a:lnTo>
                  <a:lnTo>
                    <a:pt x="4472" y="3048"/>
                  </a:lnTo>
                  <a:lnTo>
                    <a:pt x="4413" y="3063"/>
                  </a:lnTo>
                  <a:lnTo>
                    <a:pt x="4351" y="3076"/>
                  </a:lnTo>
                  <a:lnTo>
                    <a:pt x="4286" y="3085"/>
                  </a:lnTo>
                  <a:lnTo>
                    <a:pt x="4215" y="3093"/>
                  </a:lnTo>
                  <a:lnTo>
                    <a:pt x="4179" y="3095"/>
                  </a:lnTo>
                  <a:lnTo>
                    <a:pt x="4141" y="3097"/>
                  </a:lnTo>
                  <a:lnTo>
                    <a:pt x="4104" y="3097"/>
                  </a:lnTo>
                  <a:lnTo>
                    <a:pt x="4065" y="3097"/>
                  </a:lnTo>
                  <a:lnTo>
                    <a:pt x="4025" y="3095"/>
                  </a:lnTo>
                  <a:lnTo>
                    <a:pt x="3984" y="3092"/>
                  </a:lnTo>
                  <a:lnTo>
                    <a:pt x="3944" y="3087"/>
                  </a:lnTo>
                  <a:lnTo>
                    <a:pt x="3902" y="3082"/>
                  </a:lnTo>
                  <a:lnTo>
                    <a:pt x="3859" y="3076"/>
                  </a:lnTo>
                  <a:lnTo>
                    <a:pt x="3818" y="3066"/>
                  </a:lnTo>
                  <a:lnTo>
                    <a:pt x="3773" y="3056"/>
                  </a:lnTo>
                  <a:lnTo>
                    <a:pt x="3730" y="3045"/>
                  </a:lnTo>
                  <a:lnTo>
                    <a:pt x="3684" y="3032"/>
                  </a:lnTo>
                  <a:lnTo>
                    <a:pt x="3640" y="3016"/>
                  </a:lnTo>
                  <a:lnTo>
                    <a:pt x="3594" y="3000"/>
                  </a:lnTo>
                  <a:lnTo>
                    <a:pt x="3548" y="2980"/>
                  </a:lnTo>
                  <a:lnTo>
                    <a:pt x="3503" y="2959"/>
                  </a:lnTo>
                  <a:lnTo>
                    <a:pt x="3455" y="2937"/>
                  </a:lnTo>
                  <a:lnTo>
                    <a:pt x="3408" y="2912"/>
                  </a:lnTo>
                  <a:lnTo>
                    <a:pt x="3361" y="2885"/>
                  </a:lnTo>
                  <a:lnTo>
                    <a:pt x="3314" y="2856"/>
                  </a:lnTo>
                  <a:lnTo>
                    <a:pt x="3265" y="2824"/>
                  </a:lnTo>
                  <a:lnTo>
                    <a:pt x="3218" y="2790"/>
                  </a:lnTo>
                  <a:lnTo>
                    <a:pt x="3169" y="2754"/>
                  </a:lnTo>
                  <a:lnTo>
                    <a:pt x="3121" y="2715"/>
                  </a:lnTo>
                  <a:lnTo>
                    <a:pt x="3072" y="2673"/>
                  </a:lnTo>
                  <a:lnTo>
                    <a:pt x="3024" y="2630"/>
                  </a:lnTo>
                  <a:lnTo>
                    <a:pt x="2974" y="2583"/>
                  </a:lnTo>
                  <a:lnTo>
                    <a:pt x="2925" y="2533"/>
                  </a:lnTo>
                  <a:lnTo>
                    <a:pt x="2876" y="2481"/>
                  </a:lnTo>
                  <a:lnTo>
                    <a:pt x="2828" y="2425"/>
                  </a:lnTo>
                  <a:lnTo>
                    <a:pt x="2778" y="2367"/>
                  </a:lnTo>
                  <a:lnTo>
                    <a:pt x="2729" y="2305"/>
                  </a:lnTo>
                  <a:lnTo>
                    <a:pt x="2681" y="2241"/>
                  </a:lnTo>
                  <a:lnTo>
                    <a:pt x="2632" y="2173"/>
                  </a:lnTo>
                  <a:lnTo>
                    <a:pt x="2583" y="2102"/>
                  </a:lnTo>
                  <a:lnTo>
                    <a:pt x="2583" y="2102"/>
                  </a:lnTo>
                  <a:lnTo>
                    <a:pt x="2488" y="1960"/>
                  </a:lnTo>
                  <a:lnTo>
                    <a:pt x="2395" y="1824"/>
                  </a:lnTo>
                  <a:lnTo>
                    <a:pt x="2303" y="1695"/>
                  </a:lnTo>
                  <a:lnTo>
                    <a:pt x="2213" y="1572"/>
                  </a:lnTo>
                  <a:lnTo>
                    <a:pt x="2125" y="1456"/>
                  </a:lnTo>
                  <a:lnTo>
                    <a:pt x="2038" y="1345"/>
                  </a:lnTo>
                  <a:lnTo>
                    <a:pt x="1953" y="1240"/>
                  </a:lnTo>
                  <a:lnTo>
                    <a:pt x="1870" y="1140"/>
                  </a:lnTo>
                  <a:lnTo>
                    <a:pt x="1788" y="1046"/>
                  </a:lnTo>
                  <a:lnTo>
                    <a:pt x="1707" y="957"/>
                  </a:lnTo>
                  <a:lnTo>
                    <a:pt x="1628" y="873"/>
                  </a:lnTo>
                  <a:lnTo>
                    <a:pt x="1549" y="794"/>
                  </a:lnTo>
                  <a:lnTo>
                    <a:pt x="1471" y="720"/>
                  </a:lnTo>
                  <a:lnTo>
                    <a:pt x="1394" y="649"/>
                  </a:lnTo>
                  <a:lnTo>
                    <a:pt x="1317" y="584"/>
                  </a:lnTo>
                  <a:lnTo>
                    <a:pt x="1241" y="523"/>
                  </a:lnTo>
                  <a:lnTo>
                    <a:pt x="1166" y="466"/>
                  </a:lnTo>
                  <a:lnTo>
                    <a:pt x="1089" y="413"/>
                  </a:lnTo>
                  <a:lnTo>
                    <a:pt x="1014" y="365"/>
                  </a:lnTo>
                  <a:lnTo>
                    <a:pt x="940" y="319"/>
                  </a:lnTo>
                  <a:lnTo>
                    <a:pt x="865" y="277"/>
                  </a:lnTo>
                  <a:lnTo>
                    <a:pt x="790" y="239"/>
                  </a:lnTo>
                  <a:lnTo>
                    <a:pt x="713" y="203"/>
                  </a:lnTo>
                  <a:lnTo>
                    <a:pt x="637" y="171"/>
                  </a:lnTo>
                  <a:lnTo>
                    <a:pt x="560" y="140"/>
                  </a:lnTo>
                  <a:lnTo>
                    <a:pt x="484" y="114"/>
                  </a:lnTo>
                  <a:lnTo>
                    <a:pt x="405" y="90"/>
                  </a:lnTo>
                  <a:lnTo>
                    <a:pt x="327" y="67"/>
                  </a:lnTo>
                  <a:lnTo>
                    <a:pt x="247" y="48"/>
                  </a:lnTo>
                  <a:lnTo>
                    <a:pt x="166" y="30"/>
                  </a:lnTo>
                  <a:lnTo>
                    <a:pt x="84" y="14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178630" name="Freeform 6"/>
            <p:cNvSpPr>
              <a:spLocks/>
            </p:cNvSpPr>
            <p:nvPr userDrawn="1"/>
          </p:nvSpPr>
          <p:spPr bwMode="auto">
            <a:xfrm>
              <a:off x="275" y="591"/>
              <a:ext cx="4814" cy="1515"/>
            </a:xfrm>
            <a:custGeom>
              <a:avLst/>
              <a:gdLst/>
              <a:ahLst/>
              <a:cxnLst>
                <a:cxn ang="0">
                  <a:pos x="4814" y="2845"/>
                </a:cxn>
                <a:cxn ang="0">
                  <a:pos x="4763" y="2874"/>
                </a:cxn>
                <a:cxn ang="0">
                  <a:pos x="4701" y="2904"/>
                </a:cxn>
                <a:cxn ang="0">
                  <a:pos x="4618" y="2938"/>
                </a:cxn>
                <a:cxn ang="0">
                  <a:pos x="4517" y="2972"/>
                </a:cxn>
                <a:cxn ang="0">
                  <a:pos x="4396" y="3001"/>
                </a:cxn>
                <a:cxn ang="0">
                  <a:pos x="4260" y="3021"/>
                </a:cxn>
                <a:cxn ang="0">
                  <a:pos x="4186" y="3027"/>
                </a:cxn>
                <a:cxn ang="0">
                  <a:pos x="4110" y="3029"/>
                </a:cxn>
                <a:cxn ang="0">
                  <a:pos x="4031" y="3025"/>
                </a:cxn>
                <a:cxn ang="0">
                  <a:pos x="3948" y="3016"/>
                </a:cxn>
                <a:cxn ang="0">
                  <a:pos x="3863" y="3003"/>
                </a:cxn>
                <a:cxn ang="0">
                  <a:pos x="3774" y="2983"/>
                </a:cxn>
                <a:cxn ang="0">
                  <a:pos x="3684" y="2956"/>
                </a:cxn>
                <a:cxn ang="0">
                  <a:pos x="3592" y="2922"/>
                </a:cxn>
                <a:cxn ang="0">
                  <a:pos x="3499" y="2880"/>
                </a:cxn>
                <a:cxn ang="0">
                  <a:pos x="3403" y="2830"/>
                </a:cxn>
                <a:cxn ang="0">
                  <a:pos x="3308" y="2770"/>
                </a:cxn>
                <a:cxn ang="0">
                  <a:pos x="3209" y="2703"/>
                </a:cxn>
                <a:cxn ang="0">
                  <a:pos x="3110" y="2623"/>
                </a:cxn>
                <a:cxn ang="0">
                  <a:pos x="3012" y="2535"/>
                </a:cxn>
                <a:cxn ang="0">
                  <a:pos x="2913" y="2433"/>
                </a:cxn>
                <a:cxn ang="0">
                  <a:pos x="2813" y="2321"/>
                </a:cxn>
                <a:cxn ang="0">
                  <a:pos x="2713" y="2197"/>
                </a:cxn>
                <a:cxn ang="0">
                  <a:pos x="2615" y="2058"/>
                </a:cxn>
                <a:cxn ang="0">
                  <a:pos x="2516" y="1918"/>
                </a:cxn>
                <a:cxn ang="0">
                  <a:pos x="2327" y="1656"/>
                </a:cxn>
                <a:cxn ang="0">
                  <a:pos x="2145" y="1419"/>
                </a:cxn>
                <a:cxn ang="0">
                  <a:pos x="1972" y="1206"/>
                </a:cxn>
                <a:cxn ang="0">
                  <a:pos x="1802" y="1014"/>
                </a:cxn>
                <a:cxn ang="0">
                  <a:pos x="1640" y="842"/>
                </a:cxn>
                <a:cxn ang="0">
                  <a:pos x="1480" y="692"/>
                </a:cxn>
                <a:cxn ang="0">
                  <a:pos x="1325" y="560"/>
                </a:cxn>
                <a:cxn ang="0">
                  <a:pos x="1172" y="444"/>
                </a:cxn>
                <a:cxn ang="0">
                  <a:pos x="1019" y="343"/>
                </a:cxn>
                <a:cxn ang="0">
                  <a:pos x="868" y="260"/>
                </a:cxn>
                <a:cxn ang="0">
                  <a:pos x="715" y="188"/>
                </a:cxn>
                <a:cxn ang="0">
                  <a:pos x="563" y="129"/>
                </a:cxn>
                <a:cxn ang="0">
                  <a:pos x="406" y="80"/>
                </a:cxn>
                <a:cxn ang="0">
                  <a:pos x="247" y="42"/>
                </a:cxn>
                <a:cxn ang="0">
                  <a:pos x="84" y="11"/>
                </a:cxn>
              </a:cxnLst>
              <a:rect l="0" t="0" r="r" b="b"/>
              <a:pathLst>
                <a:path w="4814" h="3029">
                  <a:moveTo>
                    <a:pt x="4814" y="2845"/>
                  </a:moveTo>
                  <a:lnTo>
                    <a:pt x="4814" y="2845"/>
                  </a:lnTo>
                  <a:lnTo>
                    <a:pt x="4801" y="2853"/>
                  </a:lnTo>
                  <a:lnTo>
                    <a:pt x="4763" y="2874"/>
                  </a:lnTo>
                  <a:lnTo>
                    <a:pt x="4735" y="2888"/>
                  </a:lnTo>
                  <a:lnTo>
                    <a:pt x="4701" y="2904"/>
                  </a:lnTo>
                  <a:lnTo>
                    <a:pt x="4663" y="2921"/>
                  </a:lnTo>
                  <a:lnTo>
                    <a:pt x="4618" y="2938"/>
                  </a:lnTo>
                  <a:lnTo>
                    <a:pt x="4570" y="2954"/>
                  </a:lnTo>
                  <a:lnTo>
                    <a:pt x="4517" y="2972"/>
                  </a:lnTo>
                  <a:lnTo>
                    <a:pt x="4459" y="2987"/>
                  </a:lnTo>
                  <a:lnTo>
                    <a:pt x="4396" y="3001"/>
                  </a:lnTo>
                  <a:lnTo>
                    <a:pt x="4331" y="3013"/>
                  </a:lnTo>
                  <a:lnTo>
                    <a:pt x="4260" y="3021"/>
                  </a:lnTo>
                  <a:lnTo>
                    <a:pt x="4224" y="3024"/>
                  </a:lnTo>
                  <a:lnTo>
                    <a:pt x="4186" y="3027"/>
                  </a:lnTo>
                  <a:lnTo>
                    <a:pt x="4149" y="3027"/>
                  </a:lnTo>
                  <a:lnTo>
                    <a:pt x="4110" y="3029"/>
                  </a:lnTo>
                  <a:lnTo>
                    <a:pt x="4071" y="3027"/>
                  </a:lnTo>
                  <a:lnTo>
                    <a:pt x="4031" y="3025"/>
                  </a:lnTo>
                  <a:lnTo>
                    <a:pt x="3989" y="3021"/>
                  </a:lnTo>
                  <a:lnTo>
                    <a:pt x="3948" y="3016"/>
                  </a:lnTo>
                  <a:lnTo>
                    <a:pt x="3906" y="3011"/>
                  </a:lnTo>
                  <a:lnTo>
                    <a:pt x="3863" y="3003"/>
                  </a:lnTo>
                  <a:lnTo>
                    <a:pt x="3818" y="2993"/>
                  </a:lnTo>
                  <a:lnTo>
                    <a:pt x="3774" y="2983"/>
                  </a:lnTo>
                  <a:lnTo>
                    <a:pt x="3730" y="2971"/>
                  </a:lnTo>
                  <a:lnTo>
                    <a:pt x="3684" y="2956"/>
                  </a:lnTo>
                  <a:lnTo>
                    <a:pt x="3639" y="2940"/>
                  </a:lnTo>
                  <a:lnTo>
                    <a:pt x="3592" y="2922"/>
                  </a:lnTo>
                  <a:lnTo>
                    <a:pt x="3546" y="2903"/>
                  </a:lnTo>
                  <a:lnTo>
                    <a:pt x="3499" y="2880"/>
                  </a:lnTo>
                  <a:lnTo>
                    <a:pt x="3452" y="2856"/>
                  </a:lnTo>
                  <a:lnTo>
                    <a:pt x="3403" y="2830"/>
                  </a:lnTo>
                  <a:lnTo>
                    <a:pt x="3356" y="2801"/>
                  </a:lnTo>
                  <a:lnTo>
                    <a:pt x="3308" y="2770"/>
                  </a:lnTo>
                  <a:lnTo>
                    <a:pt x="3259" y="2738"/>
                  </a:lnTo>
                  <a:lnTo>
                    <a:pt x="3209" y="2703"/>
                  </a:lnTo>
                  <a:lnTo>
                    <a:pt x="3160" y="2664"/>
                  </a:lnTo>
                  <a:lnTo>
                    <a:pt x="3110" y="2623"/>
                  </a:lnTo>
                  <a:lnTo>
                    <a:pt x="3062" y="2580"/>
                  </a:lnTo>
                  <a:lnTo>
                    <a:pt x="3012" y="2535"/>
                  </a:lnTo>
                  <a:lnTo>
                    <a:pt x="2962" y="2485"/>
                  </a:lnTo>
                  <a:lnTo>
                    <a:pt x="2913" y="2433"/>
                  </a:lnTo>
                  <a:lnTo>
                    <a:pt x="2863" y="2378"/>
                  </a:lnTo>
                  <a:lnTo>
                    <a:pt x="2813" y="2321"/>
                  </a:lnTo>
                  <a:lnTo>
                    <a:pt x="2763" y="2260"/>
                  </a:lnTo>
                  <a:lnTo>
                    <a:pt x="2713" y="2197"/>
                  </a:lnTo>
                  <a:lnTo>
                    <a:pt x="2663" y="2129"/>
                  </a:lnTo>
                  <a:lnTo>
                    <a:pt x="2615" y="2058"/>
                  </a:lnTo>
                  <a:lnTo>
                    <a:pt x="2615" y="2058"/>
                  </a:lnTo>
                  <a:lnTo>
                    <a:pt x="2516" y="1918"/>
                  </a:lnTo>
                  <a:lnTo>
                    <a:pt x="2420" y="1784"/>
                  </a:lnTo>
                  <a:lnTo>
                    <a:pt x="2327" y="1656"/>
                  </a:lnTo>
                  <a:lnTo>
                    <a:pt x="2236" y="1535"/>
                  </a:lnTo>
                  <a:lnTo>
                    <a:pt x="2145" y="1419"/>
                  </a:lnTo>
                  <a:lnTo>
                    <a:pt x="2058" y="1309"/>
                  </a:lnTo>
                  <a:lnTo>
                    <a:pt x="1972" y="1206"/>
                  </a:lnTo>
                  <a:lnTo>
                    <a:pt x="1887" y="1107"/>
                  </a:lnTo>
                  <a:lnTo>
                    <a:pt x="1802" y="1014"/>
                  </a:lnTo>
                  <a:lnTo>
                    <a:pt x="1721" y="925"/>
                  </a:lnTo>
                  <a:lnTo>
                    <a:pt x="1640" y="842"/>
                  </a:lnTo>
                  <a:lnTo>
                    <a:pt x="1559" y="765"/>
                  </a:lnTo>
                  <a:lnTo>
                    <a:pt x="1480" y="692"/>
                  </a:lnTo>
                  <a:lnTo>
                    <a:pt x="1403" y="623"/>
                  </a:lnTo>
                  <a:lnTo>
                    <a:pt x="1325" y="560"/>
                  </a:lnTo>
                  <a:lnTo>
                    <a:pt x="1248" y="499"/>
                  </a:lnTo>
                  <a:lnTo>
                    <a:pt x="1172" y="444"/>
                  </a:lnTo>
                  <a:lnTo>
                    <a:pt x="1096" y="392"/>
                  </a:lnTo>
                  <a:lnTo>
                    <a:pt x="1019" y="343"/>
                  </a:lnTo>
                  <a:lnTo>
                    <a:pt x="944" y="300"/>
                  </a:lnTo>
                  <a:lnTo>
                    <a:pt x="868" y="260"/>
                  </a:lnTo>
                  <a:lnTo>
                    <a:pt x="792" y="222"/>
                  </a:lnTo>
                  <a:lnTo>
                    <a:pt x="715" y="188"/>
                  </a:lnTo>
                  <a:lnTo>
                    <a:pt x="639" y="158"/>
                  </a:lnTo>
                  <a:lnTo>
                    <a:pt x="563" y="129"/>
                  </a:lnTo>
                  <a:lnTo>
                    <a:pt x="485" y="103"/>
                  </a:lnTo>
                  <a:lnTo>
                    <a:pt x="406" y="80"/>
                  </a:lnTo>
                  <a:lnTo>
                    <a:pt x="327" y="61"/>
                  </a:lnTo>
                  <a:lnTo>
                    <a:pt x="247" y="42"/>
                  </a:lnTo>
                  <a:lnTo>
                    <a:pt x="165" y="25"/>
                  </a:lnTo>
                  <a:lnTo>
                    <a:pt x="84" y="11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178631" name="Freeform 7"/>
            <p:cNvSpPr>
              <a:spLocks/>
            </p:cNvSpPr>
            <p:nvPr userDrawn="1"/>
          </p:nvSpPr>
          <p:spPr bwMode="auto">
            <a:xfrm>
              <a:off x="284" y="611"/>
              <a:ext cx="4856" cy="1481"/>
            </a:xfrm>
            <a:custGeom>
              <a:avLst/>
              <a:gdLst/>
              <a:ahLst/>
              <a:cxnLst>
                <a:cxn ang="0">
                  <a:pos x="4856" y="2763"/>
                </a:cxn>
                <a:cxn ang="0">
                  <a:pos x="4805" y="2793"/>
                </a:cxn>
                <a:cxn ang="0">
                  <a:pos x="4745" y="2824"/>
                </a:cxn>
                <a:cxn ang="0">
                  <a:pos x="4662" y="2860"/>
                </a:cxn>
                <a:cxn ang="0">
                  <a:pos x="4561" y="2897"/>
                </a:cxn>
                <a:cxn ang="0">
                  <a:pos x="4441" y="2927"/>
                </a:cxn>
                <a:cxn ang="0">
                  <a:pos x="4305" y="2952"/>
                </a:cxn>
                <a:cxn ang="0">
                  <a:pos x="4232" y="2958"/>
                </a:cxn>
                <a:cxn ang="0">
                  <a:pos x="4155" y="2961"/>
                </a:cxn>
                <a:cxn ang="0">
                  <a:pos x="4076" y="2960"/>
                </a:cxn>
                <a:cxn ang="0">
                  <a:pos x="3993" y="2953"/>
                </a:cxn>
                <a:cxn ang="0">
                  <a:pos x="3907" y="2940"/>
                </a:cxn>
                <a:cxn ang="0">
                  <a:pos x="3819" y="2923"/>
                </a:cxn>
                <a:cxn ang="0">
                  <a:pos x="3729" y="2897"/>
                </a:cxn>
                <a:cxn ang="0">
                  <a:pos x="3636" y="2864"/>
                </a:cxn>
                <a:cxn ang="0">
                  <a:pos x="3541" y="2824"/>
                </a:cxn>
                <a:cxn ang="0">
                  <a:pos x="3446" y="2776"/>
                </a:cxn>
                <a:cxn ang="0">
                  <a:pos x="3348" y="2719"/>
                </a:cxn>
                <a:cxn ang="0">
                  <a:pos x="3250" y="2651"/>
                </a:cxn>
                <a:cxn ang="0">
                  <a:pos x="3150" y="2574"/>
                </a:cxn>
                <a:cxn ang="0">
                  <a:pos x="3050" y="2487"/>
                </a:cxn>
                <a:cxn ang="0">
                  <a:pos x="2949" y="2388"/>
                </a:cxn>
                <a:cxn ang="0">
                  <a:pos x="2847" y="2277"/>
                </a:cxn>
                <a:cxn ang="0">
                  <a:pos x="2746" y="2154"/>
                </a:cxn>
                <a:cxn ang="0">
                  <a:pos x="2645" y="2018"/>
                </a:cxn>
                <a:cxn ang="0">
                  <a:pos x="2545" y="1878"/>
                </a:cxn>
                <a:cxn ang="0">
                  <a:pos x="2352" y="1618"/>
                </a:cxn>
                <a:cxn ang="0">
                  <a:pos x="2167" y="1384"/>
                </a:cxn>
                <a:cxn ang="0">
                  <a:pos x="1989" y="1172"/>
                </a:cxn>
                <a:cxn ang="0">
                  <a:pos x="1818" y="983"/>
                </a:cxn>
                <a:cxn ang="0">
                  <a:pos x="1652" y="815"/>
                </a:cxn>
                <a:cxn ang="0">
                  <a:pos x="1491" y="667"/>
                </a:cxn>
                <a:cxn ang="0">
                  <a:pos x="1334" y="536"/>
                </a:cxn>
                <a:cxn ang="0">
                  <a:pos x="1178" y="423"/>
                </a:cxn>
                <a:cxn ang="0">
                  <a:pos x="1024" y="326"/>
                </a:cxn>
                <a:cxn ang="0">
                  <a:pos x="872" y="245"/>
                </a:cxn>
                <a:cxn ang="0">
                  <a:pos x="719" y="176"/>
                </a:cxn>
                <a:cxn ang="0">
                  <a:pos x="565" y="119"/>
                </a:cxn>
                <a:cxn ang="0">
                  <a:pos x="408" y="74"/>
                </a:cxn>
                <a:cxn ang="0">
                  <a:pos x="248" y="39"/>
                </a:cxn>
                <a:cxn ang="0">
                  <a:pos x="83" y="11"/>
                </a:cxn>
              </a:cxnLst>
              <a:rect l="0" t="0" r="r" b="b"/>
              <a:pathLst>
                <a:path w="4856" h="2961">
                  <a:moveTo>
                    <a:pt x="4856" y="2763"/>
                  </a:moveTo>
                  <a:lnTo>
                    <a:pt x="4856" y="2763"/>
                  </a:lnTo>
                  <a:lnTo>
                    <a:pt x="4844" y="2771"/>
                  </a:lnTo>
                  <a:lnTo>
                    <a:pt x="4805" y="2793"/>
                  </a:lnTo>
                  <a:lnTo>
                    <a:pt x="4777" y="2808"/>
                  </a:lnTo>
                  <a:lnTo>
                    <a:pt x="4745" y="2824"/>
                  </a:lnTo>
                  <a:lnTo>
                    <a:pt x="4706" y="2842"/>
                  </a:lnTo>
                  <a:lnTo>
                    <a:pt x="4662" y="2860"/>
                  </a:lnTo>
                  <a:lnTo>
                    <a:pt x="4613" y="2879"/>
                  </a:lnTo>
                  <a:lnTo>
                    <a:pt x="4561" y="2897"/>
                  </a:lnTo>
                  <a:lnTo>
                    <a:pt x="4504" y="2913"/>
                  </a:lnTo>
                  <a:lnTo>
                    <a:pt x="4441" y="2927"/>
                  </a:lnTo>
                  <a:lnTo>
                    <a:pt x="4375" y="2940"/>
                  </a:lnTo>
                  <a:lnTo>
                    <a:pt x="4305" y="2952"/>
                  </a:lnTo>
                  <a:lnTo>
                    <a:pt x="4269" y="2955"/>
                  </a:lnTo>
                  <a:lnTo>
                    <a:pt x="4232" y="2958"/>
                  </a:lnTo>
                  <a:lnTo>
                    <a:pt x="4194" y="2960"/>
                  </a:lnTo>
                  <a:lnTo>
                    <a:pt x="4155" y="2961"/>
                  </a:lnTo>
                  <a:lnTo>
                    <a:pt x="4116" y="2961"/>
                  </a:lnTo>
                  <a:lnTo>
                    <a:pt x="4076" y="2960"/>
                  </a:lnTo>
                  <a:lnTo>
                    <a:pt x="4034" y="2956"/>
                  </a:lnTo>
                  <a:lnTo>
                    <a:pt x="3993" y="2953"/>
                  </a:lnTo>
                  <a:lnTo>
                    <a:pt x="3950" y="2947"/>
                  </a:lnTo>
                  <a:lnTo>
                    <a:pt x="3907" y="2940"/>
                  </a:lnTo>
                  <a:lnTo>
                    <a:pt x="3864" y="2932"/>
                  </a:lnTo>
                  <a:lnTo>
                    <a:pt x="3819" y="2923"/>
                  </a:lnTo>
                  <a:lnTo>
                    <a:pt x="3773" y="2911"/>
                  </a:lnTo>
                  <a:lnTo>
                    <a:pt x="3729" y="2897"/>
                  </a:lnTo>
                  <a:lnTo>
                    <a:pt x="3683" y="2882"/>
                  </a:lnTo>
                  <a:lnTo>
                    <a:pt x="3636" y="2864"/>
                  </a:lnTo>
                  <a:lnTo>
                    <a:pt x="3589" y="2845"/>
                  </a:lnTo>
                  <a:lnTo>
                    <a:pt x="3541" y="2824"/>
                  </a:lnTo>
                  <a:lnTo>
                    <a:pt x="3494" y="2801"/>
                  </a:lnTo>
                  <a:lnTo>
                    <a:pt x="3446" y="2776"/>
                  </a:lnTo>
                  <a:lnTo>
                    <a:pt x="3397" y="2748"/>
                  </a:lnTo>
                  <a:lnTo>
                    <a:pt x="3348" y="2719"/>
                  </a:lnTo>
                  <a:lnTo>
                    <a:pt x="3299" y="2687"/>
                  </a:lnTo>
                  <a:lnTo>
                    <a:pt x="3250" y="2651"/>
                  </a:lnTo>
                  <a:lnTo>
                    <a:pt x="3200" y="2614"/>
                  </a:lnTo>
                  <a:lnTo>
                    <a:pt x="3150" y="2574"/>
                  </a:lnTo>
                  <a:lnTo>
                    <a:pt x="3100" y="2532"/>
                  </a:lnTo>
                  <a:lnTo>
                    <a:pt x="3050" y="2487"/>
                  </a:lnTo>
                  <a:lnTo>
                    <a:pt x="3000" y="2438"/>
                  </a:lnTo>
                  <a:lnTo>
                    <a:pt x="2949" y="2388"/>
                  </a:lnTo>
                  <a:lnTo>
                    <a:pt x="2899" y="2333"/>
                  </a:lnTo>
                  <a:lnTo>
                    <a:pt x="2847" y="2277"/>
                  </a:lnTo>
                  <a:lnTo>
                    <a:pt x="2797" y="2217"/>
                  </a:lnTo>
                  <a:lnTo>
                    <a:pt x="2746" y="2154"/>
                  </a:lnTo>
                  <a:lnTo>
                    <a:pt x="2696" y="2088"/>
                  </a:lnTo>
                  <a:lnTo>
                    <a:pt x="2645" y="2018"/>
                  </a:lnTo>
                  <a:lnTo>
                    <a:pt x="2645" y="2018"/>
                  </a:lnTo>
                  <a:lnTo>
                    <a:pt x="2545" y="1878"/>
                  </a:lnTo>
                  <a:lnTo>
                    <a:pt x="2447" y="1745"/>
                  </a:lnTo>
                  <a:lnTo>
                    <a:pt x="2352" y="1618"/>
                  </a:lnTo>
                  <a:lnTo>
                    <a:pt x="2259" y="1498"/>
                  </a:lnTo>
                  <a:lnTo>
                    <a:pt x="2167" y="1384"/>
                  </a:lnTo>
                  <a:lnTo>
                    <a:pt x="2077" y="1276"/>
                  </a:lnTo>
                  <a:lnTo>
                    <a:pt x="1989" y="1172"/>
                  </a:lnTo>
                  <a:lnTo>
                    <a:pt x="1903" y="1075"/>
                  </a:lnTo>
                  <a:lnTo>
                    <a:pt x="1818" y="983"/>
                  </a:lnTo>
                  <a:lnTo>
                    <a:pt x="1735" y="896"/>
                  </a:lnTo>
                  <a:lnTo>
                    <a:pt x="1652" y="815"/>
                  </a:lnTo>
                  <a:lnTo>
                    <a:pt x="1571" y="738"/>
                  </a:lnTo>
                  <a:lnTo>
                    <a:pt x="1491" y="667"/>
                  </a:lnTo>
                  <a:lnTo>
                    <a:pt x="1412" y="599"/>
                  </a:lnTo>
                  <a:lnTo>
                    <a:pt x="1334" y="536"/>
                  </a:lnTo>
                  <a:lnTo>
                    <a:pt x="1256" y="478"/>
                  </a:lnTo>
                  <a:lnTo>
                    <a:pt x="1178" y="423"/>
                  </a:lnTo>
                  <a:lnTo>
                    <a:pt x="1102" y="373"/>
                  </a:lnTo>
                  <a:lnTo>
                    <a:pt x="1024" y="326"/>
                  </a:lnTo>
                  <a:lnTo>
                    <a:pt x="948" y="284"/>
                  </a:lnTo>
                  <a:lnTo>
                    <a:pt x="872" y="245"/>
                  </a:lnTo>
                  <a:lnTo>
                    <a:pt x="795" y="208"/>
                  </a:lnTo>
                  <a:lnTo>
                    <a:pt x="719" y="176"/>
                  </a:lnTo>
                  <a:lnTo>
                    <a:pt x="641" y="147"/>
                  </a:lnTo>
                  <a:lnTo>
                    <a:pt x="565" y="119"/>
                  </a:lnTo>
                  <a:lnTo>
                    <a:pt x="486" y="95"/>
                  </a:lnTo>
                  <a:lnTo>
                    <a:pt x="408" y="74"/>
                  </a:lnTo>
                  <a:lnTo>
                    <a:pt x="327" y="55"/>
                  </a:lnTo>
                  <a:lnTo>
                    <a:pt x="248" y="39"/>
                  </a:lnTo>
                  <a:lnTo>
                    <a:pt x="166" y="24"/>
                  </a:lnTo>
                  <a:lnTo>
                    <a:pt x="83" y="11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178632" name="Freeform 8"/>
            <p:cNvSpPr>
              <a:spLocks/>
            </p:cNvSpPr>
            <p:nvPr userDrawn="1"/>
          </p:nvSpPr>
          <p:spPr bwMode="auto">
            <a:xfrm>
              <a:off x="293" y="633"/>
              <a:ext cx="4897" cy="1445"/>
            </a:xfrm>
            <a:custGeom>
              <a:avLst/>
              <a:gdLst/>
              <a:ahLst/>
              <a:cxnLst>
                <a:cxn ang="0">
                  <a:pos x="4897" y="2675"/>
                </a:cxn>
                <a:cxn ang="0">
                  <a:pos x="4847" y="2707"/>
                </a:cxn>
                <a:cxn ang="0">
                  <a:pos x="4788" y="2740"/>
                </a:cxn>
                <a:cxn ang="0">
                  <a:pos x="4706" y="2777"/>
                </a:cxn>
                <a:cxn ang="0">
                  <a:pos x="4604" y="2816"/>
                </a:cxn>
                <a:cxn ang="0">
                  <a:pos x="4485" y="2849"/>
                </a:cxn>
                <a:cxn ang="0">
                  <a:pos x="4350" y="2875"/>
                </a:cxn>
                <a:cxn ang="0">
                  <a:pos x="4277" y="2885"/>
                </a:cxn>
                <a:cxn ang="0">
                  <a:pos x="4200" y="2888"/>
                </a:cxn>
                <a:cxn ang="0">
                  <a:pos x="4120" y="2888"/>
                </a:cxn>
                <a:cxn ang="0">
                  <a:pos x="4036" y="2883"/>
                </a:cxn>
                <a:cxn ang="0">
                  <a:pos x="3952" y="2874"/>
                </a:cxn>
                <a:cxn ang="0">
                  <a:pos x="3863" y="2858"/>
                </a:cxn>
                <a:cxn ang="0">
                  <a:pos x="3773" y="2833"/>
                </a:cxn>
                <a:cxn ang="0">
                  <a:pos x="3680" y="2803"/>
                </a:cxn>
                <a:cxn ang="0">
                  <a:pos x="3584" y="2764"/>
                </a:cxn>
                <a:cxn ang="0">
                  <a:pos x="3488" y="2717"/>
                </a:cxn>
                <a:cxn ang="0">
                  <a:pos x="3389" y="2662"/>
                </a:cxn>
                <a:cxn ang="0">
                  <a:pos x="3290" y="2596"/>
                </a:cxn>
                <a:cxn ang="0">
                  <a:pos x="3190" y="2522"/>
                </a:cxn>
                <a:cxn ang="0">
                  <a:pos x="3087" y="2434"/>
                </a:cxn>
                <a:cxn ang="0">
                  <a:pos x="2985" y="2338"/>
                </a:cxn>
                <a:cxn ang="0">
                  <a:pos x="2881" y="2228"/>
                </a:cxn>
                <a:cxn ang="0">
                  <a:pos x="2779" y="2107"/>
                </a:cxn>
                <a:cxn ang="0">
                  <a:pos x="2676" y="1971"/>
                </a:cxn>
                <a:cxn ang="0">
                  <a:pos x="2573" y="1834"/>
                </a:cxn>
                <a:cxn ang="0">
                  <a:pos x="2376" y="1577"/>
                </a:cxn>
                <a:cxn ang="0">
                  <a:pos x="2188" y="1345"/>
                </a:cxn>
                <a:cxn ang="0">
                  <a:pos x="2007" y="1136"/>
                </a:cxn>
                <a:cxn ang="0">
                  <a:pos x="1833" y="949"/>
                </a:cxn>
                <a:cxn ang="0">
                  <a:pos x="1665" y="783"/>
                </a:cxn>
                <a:cxn ang="0">
                  <a:pos x="1501" y="637"/>
                </a:cxn>
                <a:cxn ang="0">
                  <a:pos x="1342" y="510"/>
                </a:cxn>
                <a:cxn ang="0">
                  <a:pos x="1185" y="400"/>
                </a:cxn>
                <a:cxn ang="0">
                  <a:pos x="1031" y="306"/>
                </a:cxn>
                <a:cxn ang="0">
                  <a:pos x="876" y="226"/>
                </a:cxn>
                <a:cxn ang="0">
                  <a:pos x="722" y="161"/>
                </a:cxn>
                <a:cxn ang="0">
                  <a:pos x="567" y="106"/>
                </a:cxn>
                <a:cxn ang="0">
                  <a:pos x="409" y="64"/>
                </a:cxn>
                <a:cxn ang="0">
                  <a:pos x="249" y="32"/>
                </a:cxn>
                <a:cxn ang="0">
                  <a:pos x="84" y="8"/>
                </a:cxn>
              </a:cxnLst>
              <a:rect l="0" t="0" r="r" b="b"/>
              <a:pathLst>
                <a:path w="4897" h="2890">
                  <a:moveTo>
                    <a:pt x="4897" y="2675"/>
                  </a:moveTo>
                  <a:lnTo>
                    <a:pt x="4897" y="2675"/>
                  </a:lnTo>
                  <a:lnTo>
                    <a:pt x="4885" y="2683"/>
                  </a:lnTo>
                  <a:lnTo>
                    <a:pt x="4847" y="2707"/>
                  </a:lnTo>
                  <a:lnTo>
                    <a:pt x="4820" y="2722"/>
                  </a:lnTo>
                  <a:lnTo>
                    <a:pt x="4788" y="2740"/>
                  </a:lnTo>
                  <a:lnTo>
                    <a:pt x="4749" y="2757"/>
                  </a:lnTo>
                  <a:lnTo>
                    <a:pt x="4706" y="2777"/>
                  </a:lnTo>
                  <a:lnTo>
                    <a:pt x="4657" y="2796"/>
                  </a:lnTo>
                  <a:lnTo>
                    <a:pt x="4604" y="2816"/>
                  </a:lnTo>
                  <a:lnTo>
                    <a:pt x="4547" y="2833"/>
                  </a:lnTo>
                  <a:lnTo>
                    <a:pt x="4485" y="2849"/>
                  </a:lnTo>
                  <a:lnTo>
                    <a:pt x="4420" y="2864"/>
                  </a:lnTo>
                  <a:lnTo>
                    <a:pt x="4350" y="2875"/>
                  </a:lnTo>
                  <a:lnTo>
                    <a:pt x="4314" y="2880"/>
                  </a:lnTo>
                  <a:lnTo>
                    <a:pt x="4277" y="2885"/>
                  </a:lnTo>
                  <a:lnTo>
                    <a:pt x="4239" y="2887"/>
                  </a:lnTo>
                  <a:lnTo>
                    <a:pt x="4200" y="2888"/>
                  </a:lnTo>
                  <a:lnTo>
                    <a:pt x="4160" y="2890"/>
                  </a:lnTo>
                  <a:lnTo>
                    <a:pt x="4120" y="2888"/>
                  </a:lnTo>
                  <a:lnTo>
                    <a:pt x="4078" y="2887"/>
                  </a:lnTo>
                  <a:lnTo>
                    <a:pt x="4036" y="2883"/>
                  </a:lnTo>
                  <a:lnTo>
                    <a:pt x="3995" y="2880"/>
                  </a:lnTo>
                  <a:lnTo>
                    <a:pt x="3952" y="2874"/>
                  </a:lnTo>
                  <a:lnTo>
                    <a:pt x="3907" y="2866"/>
                  </a:lnTo>
                  <a:lnTo>
                    <a:pt x="3863" y="2858"/>
                  </a:lnTo>
                  <a:lnTo>
                    <a:pt x="3818" y="2846"/>
                  </a:lnTo>
                  <a:lnTo>
                    <a:pt x="3773" y="2833"/>
                  </a:lnTo>
                  <a:lnTo>
                    <a:pt x="3725" y="2819"/>
                  </a:lnTo>
                  <a:lnTo>
                    <a:pt x="3680" y="2803"/>
                  </a:lnTo>
                  <a:lnTo>
                    <a:pt x="3632" y="2785"/>
                  </a:lnTo>
                  <a:lnTo>
                    <a:pt x="3584" y="2764"/>
                  </a:lnTo>
                  <a:lnTo>
                    <a:pt x="3537" y="2743"/>
                  </a:lnTo>
                  <a:lnTo>
                    <a:pt x="3488" y="2717"/>
                  </a:lnTo>
                  <a:lnTo>
                    <a:pt x="3438" y="2691"/>
                  </a:lnTo>
                  <a:lnTo>
                    <a:pt x="3389" y="2662"/>
                  </a:lnTo>
                  <a:lnTo>
                    <a:pt x="3339" y="2630"/>
                  </a:lnTo>
                  <a:lnTo>
                    <a:pt x="3290" y="2596"/>
                  </a:lnTo>
                  <a:lnTo>
                    <a:pt x="3240" y="2560"/>
                  </a:lnTo>
                  <a:lnTo>
                    <a:pt x="3190" y="2522"/>
                  </a:lnTo>
                  <a:lnTo>
                    <a:pt x="3138" y="2480"/>
                  </a:lnTo>
                  <a:lnTo>
                    <a:pt x="3087" y="2434"/>
                  </a:lnTo>
                  <a:lnTo>
                    <a:pt x="3037" y="2388"/>
                  </a:lnTo>
                  <a:lnTo>
                    <a:pt x="2985" y="2338"/>
                  </a:lnTo>
                  <a:lnTo>
                    <a:pt x="2934" y="2284"/>
                  </a:lnTo>
                  <a:lnTo>
                    <a:pt x="2881" y="2228"/>
                  </a:lnTo>
                  <a:lnTo>
                    <a:pt x="2830" y="2168"/>
                  </a:lnTo>
                  <a:lnTo>
                    <a:pt x="2779" y="2107"/>
                  </a:lnTo>
                  <a:lnTo>
                    <a:pt x="2727" y="2040"/>
                  </a:lnTo>
                  <a:lnTo>
                    <a:pt x="2676" y="1971"/>
                  </a:lnTo>
                  <a:lnTo>
                    <a:pt x="2676" y="1971"/>
                  </a:lnTo>
                  <a:lnTo>
                    <a:pt x="2573" y="1834"/>
                  </a:lnTo>
                  <a:lnTo>
                    <a:pt x="2473" y="1701"/>
                  </a:lnTo>
                  <a:lnTo>
                    <a:pt x="2376" y="1577"/>
                  </a:lnTo>
                  <a:lnTo>
                    <a:pt x="2282" y="1458"/>
                  </a:lnTo>
                  <a:lnTo>
                    <a:pt x="2188" y="1345"/>
                  </a:lnTo>
                  <a:lnTo>
                    <a:pt x="2097" y="1238"/>
                  </a:lnTo>
                  <a:lnTo>
                    <a:pt x="2007" y="1136"/>
                  </a:lnTo>
                  <a:lnTo>
                    <a:pt x="1919" y="1039"/>
                  </a:lnTo>
                  <a:lnTo>
                    <a:pt x="1833" y="949"/>
                  </a:lnTo>
                  <a:lnTo>
                    <a:pt x="1748" y="863"/>
                  </a:lnTo>
                  <a:lnTo>
                    <a:pt x="1665" y="783"/>
                  </a:lnTo>
                  <a:lnTo>
                    <a:pt x="1583" y="708"/>
                  </a:lnTo>
                  <a:lnTo>
                    <a:pt x="1501" y="637"/>
                  </a:lnTo>
                  <a:lnTo>
                    <a:pt x="1421" y="571"/>
                  </a:lnTo>
                  <a:lnTo>
                    <a:pt x="1342" y="510"/>
                  </a:lnTo>
                  <a:lnTo>
                    <a:pt x="1264" y="453"/>
                  </a:lnTo>
                  <a:lnTo>
                    <a:pt x="1185" y="400"/>
                  </a:lnTo>
                  <a:lnTo>
                    <a:pt x="1107" y="352"/>
                  </a:lnTo>
                  <a:lnTo>
                    <a:pt x="1031" y="306"/>
                  </a:lnTo>
                  <a:lnTo>
                    <a:pt x="953" y="264"/>
                  </a:lnTo>
                  <a:lnTo>
                    <a:pt x="876" y="226"/>
                  </a:lnTo>
                  <a:lnTo>
                    <a:pt x="799" y="192"/>
                  </a:lnTo>
                  <a:lnTo>
                    <a:pt x="722" y="161"/>
                  </a:lnTo>
                  <a:lnTo>
                    <a:pt x="645" y="132"/>
                  </a:lnTo>
                  <a:lnTo>
                    <a:pt x="567" y="106"/>
                  </a:lnTo>
                  <a:lnTo>
                    <a:pt x="488" y="85"/>
                  </a:lnTo>
                  <a:lnTo>
                    <a:pt x="409" y="64"/>
                  </a:lnTo>
                  <a:lnTo>
                    <a:pt x="329" y="46"/>
                  </a:lnTo>
                  <a:lnTo>
                    <a:pt x="249" y="32"/>
                  </a:lnTo>
                  <a:lnTo>
                    <a:pt x="167" y="19"/>
                  </a:lnTo>
                  <a:lnTo>
                    <a:pt x="84" y="8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178633" name="Freeform 9"/>
            <p:cNvSpPr>
              <a:spLocks/>
            </p:cNvSpPr>
            <p:nvPr userDrawn="1"/>
          </p:nvSpPr>
          <p:spPr bwMode="auto">
            <a:xfrm>
              <a:off x="303" y="654"/>
              <a:ext cx="4937" cy="1411"/>
            </a:xfrm>
            <a:custGeom>
              <a:avLst/>
              <a:gdLst/>
              <a:ahLst/>
              <a:cxnLst>
                <a:cxn ang="0">
                  <a:pos x="4937" y="2589"/>
                </a:cxn>
                <a:cxn ang="0">
                  <a:pos x="4887" y="2622"/>
                </a:cxn>
                <a:cxn ang="0">
                  <a:pos x="4828" y="2656"/>
                </a:cxn>
                <a:cxn ang="0">
                  <a:pos x="4747" y="2696"/>
                </a:cxn>
                <a:cxn ang="0">
                  <a:pos x="4646" y="2736"/>
                </a:cxn>
                <a:cxn ang="0">
                  <a:pos x="4528" y="2774"/>
                </a:cxn>
                <a:cxn ang="0">
                  <a:pos x="4393" y="2803"/>
                </a:cxn>
                <a:cxn ang="0">
                  <a:pos x="4319" y="2812"/>
                </a:cxn>
                <a:cxn ang="0">
                  <a:pos x="4243" y="2819"/>
                </a:cxn>
                <a:cxn ang="0">
                  <a:pos x="4163" y="2820"/>
                </a:cxn>
                <a:cxn ang="0">
                  <a:pos x="4081" y="2817"/>
                </a:cxn>
                <a:cxn ang="0">
                  <a:pos x="3995" y="2807"/>
                </a:cxn>
                <a:cxn ang="0">
                  <a:pos x="3906" y="2793"/>
                </a:cxn>
                <a:cxn ang="0">
                  <a:pos x="3814" y="2772"/>
                </a:cxn>
                <a:cxn ang="0">
                  <a:pos x="3721" y="2743"/>
                </a:cxn>
                <a:cxn ang="0">
                  <a:pos x="3625" y="2706"/>
                </a:cxn>
                <a:cxn ang="0">
                  <a:pos x="3528" y="2661"/>
                </a:cxn>
                <a:cxn ang="0">
                  <a:pos x="3429" y="2607"/>
                </a:cxn>
                <a:cxn ang="0">
                  <a:pos x="3328" y="2543"/>
                </a:cxn>
                <a:cxn ang="0">
                  <a:pos x="3227" y="2470"/>
                </a:cxn>
                <a:cxn ang="0">
                  <a:pos x="3124" y="2384"/>
                </a:cxn>
                <a:cxn ang="0">
                  <a:pos x="3020" y="2289"/>
                </a:cxn>
                <a:cxn ang="0">
                  <a:pos x="2916" y="2181"/>
                </a:cxn>
                <a:cxn ang="0">
                  <a:pos x="2810" y="2061"/>
                </a:cxn>
                <a:cxn ang="0">
                  <a:pos x="2705" y="1927"/>
                </a:cxn>
                <a:cxn ang="0">
                  <a:pos x="2601" y="1792"/>
                </a:cxn>
                <a:cxn ang="0">
                  <a:pos x="2399" y="1537"/>
                </a:cxn>
                <a:cxn ang="0">
                  <a:pos x="2208" y="1307"/>
                </a:cxn>
                <a:cxn ang="0">
                  <a:pos x="2024" y="1101"/>
                </a:cxn>
                <a:cxn ang="0">
                  <a:pos x="1847" y="917"/>
                </a:cxn>
                <a:cxn ang="0">
                  <a:pos x="1677" y="754"/>
                </a:cxn>
                <a:cxn ang="0">
                  <a:pos x="1511" y="611"/>
                </a:cxn>
                <a:cxn ang="0">
                  <a:pos x="1350" y="486"/>
                </a:cxn>
                <a:cxn ang="0">
                  <a:pos x="1191" y="379"/>
                </a:cxn>
                <a:cxn ang="0">
                  <a:pos x="1034" y="287"/>
                </a:cxn>
                <a:cxn ang="0">
                  <a:pos x="879" y="211"/>
                </a:cxn>
                <a:cxn ang="0">
                  <a:pos x="723" y="148"/>
                </a:cxn>
                <a:cxn ang="0">
                  <a:pos x="568" y="96"/>
                </a:cxn>
                <a:cxn ang="0">
                  <a:pos x="410" y="58"/>
                </a:cxn>
                <a:cxn ang="0">
                  <a:pos x="249" y="27"/>
                </a:cxn>
                <a:cxn ang="0">
                  <a:pos x="85" y="8"/>
                </a:cxn>
              </a:cxnLst>
              <a:rect l="0" t="0" r="r" b="b"/>
              <a:pathLst>
                <a:path w="4937" h="2820">
                  <a:moveTo>
                    <a:pt x="4937" y="2589"/>
                  </a:moveTo>
                  <a:lnTo>
                    <a:pt x="4937" y="2589"/>
                  </a:lnTo>
                  <a:lnTo>
                    <a:pt x="4925" y="2599"/>
                  </a:lnTo>
                  <a:lnTo>
                    <a:pt x="4887" y="2622"/>
                  </a:lnTo>
                  <a:lnTo>
                    <a:pt x="4861" y="2638"/>
                  </a:lnTo>
                  <a:lnTo>
                    <a:pt x="4828" y="2656"/>
                  </a:lnTo>
                  <a:lnTo>
                    <a:pt x="4790" y="2675"/>
                  </a:lnTo>
                  <a:lnTo>
                    <a:pt x="4747" y="2696"/>
                  </a:lnTo>
                  <a:lnTo>
                    <a:pt x="4698" y="2717"/>
                  </a:lnTo>
                  <a:lnTo>
                    <a:pt x="4646" y="2736"/>
                  </a:lnTo>
                  <a:lnTo>
                    <a:pt x="4589" y="2756"/>
                  </a:lnTo>
                  <a:lnTo>
                    <a:pt x="4528" y="2774"/>
                  </a:lnTo>
                  <a:lnTo>
                    <a:pt x="4462" y="2790"/>
                  </a:lnTo>
                  <a:lnTo>
                    <a:pt x="4393" y="2803"/>
                  </a:lnTo>
                  <a:lnTo>
                    <a:pt x="4357" y="2807"/>
                  </a:lnTo>
                  <a:lnTo>
                    <a:pt x="4319" y="2812"/>
                  </a:lnTo>
                  <a:lnTo>
                    <a:pt x="4282" y="2816"/>
                  </a:lnTo>
                  <a:lnTo>
                    <a:pt x="4243" y="2819"/>
                  </a:lnTo>
                  <a:lnTo>
                    <a:pt x="4203" y="2820"/>
                  </a:lnTo>
                  <a:lnTo>
                    <a:pt x="4163" y="2820"/>
                  </a:lnTo>
                  <a:lnTo>
                    <a:pt x="4122" y="2819"/>
                  </a:lnTo>
                  <a:lnTo>
                    <a:pt x="4081" y="2817"/>
                  </a:lnTo>
                  <a:lnTo>
                    <a:pt x="4038" y="2812"/>
                  </a:lnTo>
                  <a:lnTo>
                    <a:pt x="3995" y="2807"/>
                  </a:lnTo>
                  <a:lnTo>
                    <a:pt x="3950" y="2801"/>
                  </a:lnTo>
                  <a:lnTo>
                    <a:pt x="3906" y="2793"/>
                  </a:lnTo>
                  <a:lnTo>
                    <a:pt x="3860" y="2783"/>
                  </a:lnTo>
                  <a:lnTo>
                    <a:pt x="3814" y="2772"/>
                  </a:lnTo>
                  <a:lnTo>
                    <a:pt x="3768" y="2757"/>
                  </a:lnTo>
                  <a:lnTo>
                    <a:pt x="3721" y="2743"/>
                  </a:lnTo>
                  <a:lnTo>
                    <a:pt x="3674" y="2725"/>
                  </a:lnTo>
                  <a:lnTo>
                    <a:pt x="3625" y="2706"/>
                  </a:lnTo>
                  <a:lnTo>
                    <a:pt x="3577" y="2685"/>
                  </a:lnTo>
                  <a:lnTo>
                    <a:pt x="3528" y="2661"/>
                  </a:lnTo>
                  <a:lnTo>
                    <a:pt x="3479" y="2635"/>
                  </a:lnTo>
                  <a:lnTo>
                    <a:pt x="3429" y="2607"/>
                  </a:lnTo>
                  <a:lnTo>
                    <a:pt x="3379" y="2577"/>
                  </a:lnTo>
                  <a:lnTo>
                    <a:pt x="3328" y="2543"/>
                  </a:lnTo>
                  <a:lnTo>
                    <a:pt x="3278" y="2507"/>
                  </a:lnTo>
                  <a:lnTo>
                    <a:pt x="3227" y="2470"/>
                  </a:lnTo>
                  <a:lnTo>
                    <a:pt x="3175" y="2428"/>
                  </a:lnTo>
                  <a:lnTo>
                    <a:pt x="3124" y="2384"/>
                  </a:lnTo>
                  <a:lnTo>
                    <a:pt x="3071" y="2338"/>
                  </a:lnTo>
                  <a:lnTo>
                    <a:pt x="3020" y="2289"/>
                  </a:lnTo>
                  <a:lnTo>
                    <a:pt x="2967" y="2236"/>
                  </a:lnTo>
                  <a:lnTo>
                    <a:pt x="2916" y="2181"/>
                  </a:lnTo>
                  <a:lnTo>
                    <a:pt x="2863" y="2123"/>
                  </a:lnTo>
                  <a:lnTo>
                    <a:pt x="2810" y="2061"/>
                  </a:lnTo>
                  <a:lnTo>
                    <a:pt x="2757" y="1995"/>
                  </a:lnTo>
                  <a:lnTo>
                    <a:pt x="2705" y="1927"/>
                  </a:lnTo>
                  <a:lnTo>
                    <a:pt x="2705" y="1927"/>
                  </a:lnTo>
                  <a:lnTo>
                    <a:pt x="2601" y="1792"/>
                  </a:lnTo>
                  <a:lnTo>
                    <a:pt x="2499" y="1661"/>
                  </a:lnTo>
                  <a:lnTo>
                    <a:pt x="2399" y="1537"/>
                  </a:lnTo>
                  <a:lnTo>
                    <a:pt x="2302" y="1419"/>
                  </a:lnTo>
                  <a:lnTo>
                    <a:pt x="2208" y="1307"/>
                  </a:lnTo>
                  <a:lnTo>
                    <a:pt x="2115" y="1201"/>
                  </a:lnTo>
                  <a:lnTo>
                    <a:pt x="2024" y="1101"/>
                  </a:lnTo>
                  <a:lnTo>
                    <a:pt x="1936" y="1007"/>
                  </a:lnTo>
                  <a:lnTo>
                    <a:pt x="1847" y="917"/>
                  </a:lnTo>
                  <a:lnTo>
                    <a:pt x="1761" y="833"/>
                  </a:lnTo>
                  <a:lnTo>
                    <a:pt x="1677" y="754"/>
                  </a:lnTo>
                  <a:lnTo>
                    <a:pt x="1593" y="681"/>
                  </a:lnTo>
                  <a:lnTo>
                    <a:pt x="1511" y="611"/>
                  </a:lnTo>
                  <a:lnTo>
                    <a:pt x="1430" y="547"/>
                  </a:lnTo>
                  <a:lnTo>
                    <a:pt x="1350" y="486"/>
                  </a:lnTo>
                  <a:lnTo>
                    <a:pt x="1270" y="431"/>
                  </a:lnTo>
                  <a:lnTo>
                    <a:pt x="1191" y="379"/>
                  </a:lnTo>
                  <a:lnTo>
                    <a:pt x="1112" y="331"/>
                  </a:lnTo>
                  <a:lnTo>
                    <a:pt x="1034" y="287"/>
                  </a:lnTo>
                  <a:lnTo>
                    <a:pt x="957" y="247"/>
                  </a:lnTo>
                  <a:lnTo>
                    <a:pt x="879" y="211"/>
                  </a:lnTo>
                  <a:lnTo>
                    <a:pt x="801" y="177"/>
                  </a:lnTo>
                  <a:lnTo>
                    <a:pt x="723" y="148"/>
                  </a:lnTo>
                  <a:lnTo>
                    <a:pt x="646" y="121"/>
                  </a:lnTo>
                  <a:lnTo>
                    <a:pt x="568" y="96"/>
                  </a:lnTo>
                  <a:lnTo>
                    <a:pt x="489" y="75"/>
                  </a:lnTo>
                  <a:lnTo>
                    <a:pt x="410" y="58"/>
                  </a:lnTo>
                  <a:lnTo>
                    <a:pt x="330" y="41"/>
                  </a:lnTo>
                  <a:lnTo>
                    <a:pt x="249" y="27"/>
                  </a:lnTo>
                  <a:lnTo>
                    <a:pt x="167" y="16"/>
                  </a:lnTo>
                  <a:lnTo>
                    <a:pt x="85" y="8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178634" name="Freeform 10"/>
            <p:cNvSpPr>
              <a:spLocks/>
            </p:cNvSpPr>
            <p:nvPr userDrawn="1"/>
          </p:nvSpPr>
          <p:spPr bwMode="auto">
            <a:xfrm>
              <a:off x="314" y="676"/>
              <a:ext cx="4975" cy="1375"/>
            </a:xfrm>
            <a:custGeom>
              <a:avLst/>
              <a:gdLst/>
              <a:ahLst/>
              <a:cxnLst>
                <a:cxn ang="0">
                  <a:pos x="4975" y="2501"/>
                </a:cxn>
                <a:cxn ang="0">
                  <a:pos x="4926" y="2537"/>
                </a:cxn>
                <a:cxn ang="0">
                  <a:pos x="4867" y="2571"/>
                </a:cxn>
                <a:cxn ang="0">
                  <a:pos x="4786" y="2613"/>
                </a:cxn>
                <a:cxn ang="0">
                  <a:pos x="4686" y="2656"/>
                </a:cxn>
                <a:cxn ang="0">
                  <a:pos x="4568" y="2695"/>
                </a:cxn>
                <a:cxn ang="0">
                  <a:pos x="4433" y="2727"/>
                </a:cxn>
                <a:cxn ang="0">
                  <a:pos x="4361" y="2739"/>
                </a:cxn>
                <a:cxn ang="0">
                  <a:pos x="4285" y="2747"/>
                </a:cxn>
                <a:cxn ang="0">
                  <a:pos x="4204" y="2750"/>
                </a:cxn>
                <a:cxn ang="0">
                  <a:pos x="4121" y="2748"/>
                </a:cxn>
                <a:cxn ang="0">
                  <a:pos x="4035" y="2740"/>
                </a:cxn>
                <a:cxn ang="0">
                  <a:pos x="3946" y="2727"/>
                </a:cxn>
                <a:cxn ang="0">
                  <a:pos x="3856" y="2708"/>
                </a:cxn>
                <a:cxn ang="0">
                  <a:pos x="3761" y="2680"/>
                </a:cxn>
                <a:cxn ang="0">
                  <a:pos x="3666" y="2645"/>
                </a:cxn>
                <a:cxn ang="0">
                  <a:pos x="3567" y="2603"/>
                </a:cxn>
                <a:cxn ang="0">
                  <a:pos x="3467" y="2550"/>
                </a:cxn>
                <a:cxn ang="0">
                  <a:pos x="3366" y="2488"/>
                </a:cxn>
                <a:cxn ang="0">
                  <a:pos x="3263" y="2416"/>
                </a:cxn>
                <a:cxn ang="0">
                  <a:pos x="3159" y="2333"/>
                </a:cxn>
                <a:cxn ang="0">
                  <a:pos x="3053" y="2240"/>
                </a:cxn>
                <a:cxn ang="0">
                  <a:pos x="2948" y="2133"/>
                </a:cxn>
                <a:cxn ang="0">
                  <a:pos x="2841" y="2014"/>
                </a:cxn>
                <a:cxn ang="0">
                  <a:pos x="2733" y="1883"/>
                </a:cxn>
                <a:cxn ang="0">
                  <a:pos x="2627" y="1747"/>
                </a:cxn>
                <a:cxn ang="0">
                  <a:pos x="2422" y="1495"/>
                </a:cxn>
                <a:cxn ang="0">
                  <a:pos x="2227" y="1269"/>
                </a:cxn>
                <a:cxn ang="0">
                  <a:pos x="2040" y="1066"/>
                </a:cxn>
                <a:cxn ang="0">
                  <a:pos x="1861" y="885"/>
                </a:cxn>
                <a:cxn ang="0">
                  <a:pos x="1687" y="723"/>
                </a:cxn>
                <a:cxn ang="0">
                  <a:pos x="1519" y="583"/>
                </a:cxn>
                <a:cxn ang="0">
                  <a:pos x="1357" y="462"/>
                </a:cxn>
                <a:cxn ang="0">
                  <a:pos x="1196" y="357"/>
                </a:cxn>
                <a:cxn ang="0">
                  <a:pos x="1039" y="268"/>
                </a:cxn>
                <a:cxn ang="0">
                  <a:pos x="882" y="194"/>
                </a:cxn>
                <a:cxn ang="0">
                  <a:pos x="726" y="134"/>
                </a:cxn>
                <a:cxn ang="0">
                  <a:pos x="569" y="86"/>
                </a:cxn>
                <a:cxn ang="0">
                  <a:pos x="410" y="50"/>
                </a:cxn>
                <a:cxn ang="0">
                  <a:pos x="249" y="23"/>
                </a:cxn>
                <a:cxn ang="0">
                  <a:pos x="83" y="5"/>
                </a:cxn>
              </a:cxnLst>
              <a:rect l="0" t="0" r="r" b="b"/>
              <a:pathLst>
                <a:path w="4975" h="2750">
                  <a:moveTo>
                    <a:pt x="4975" y="2501"/>
                  </a:moveTo>
                  <a:lnTo>
                    <a:pt x="4975" y="2501"/>
                  </a:lnTo>
                  <a:lnTo>
                    <a:pt x="4962" y="2511"/>
                  </a:lnTo>
                  <a:lnTo>
                    <a:pt x="4926" y="2537"/>
                  </a:lnTo>
                  <a:lnTo>
                    <a:pt x="4899" y="2553"/>
                  </a:lnTo>
                  <a:lnTo>
                    <a:pt x="4867" y="2571"/>
                  </a:lnTo>
                  <a:lnTo>
                    <a:pt x="4829" y="2592"/>
                  </a:lnTo>
                  <a:lnTo>
                    <a:pt x="4786" y="2613"/>
                  </a:lnTo>
                  <a:lnTo>
                    <a:pt x="4739" y="2635"/>
                  </a:lnTo>
                  <a:lnTo>
                    <a:pt x="4686" y="2656"/>
                  </a:lnTo>
                  <a:lnTo>
                    <a:pt x="4629" y="2676"/>
                  </a:lnTo>
                  <a:lnTo>
                    <a:pt x="4568" y="2695"/>
                  </a:lnTo>
                  <a:lnTo>
                    <a:pt x="4503" y="2713"/>
                  </a:lnTo>
                  <a:lnTo>
                    <a:pt x="4433" y="2727"/>
                  </a:lnTo>
                  <a:lnTo>
                    <a:pt x="4397" y="2734"/>
                  </a:lnTo>
                  <a:lnTo>
                    <a:pt x="4361" y="2739"/>
                  </a:lnTo>
                  <a:lnTo>
                    <a:pt x="4322" y="2743"/>
                  </a:lnTo>
                  <a:lnTo>
                    <a:pt x="4285" y="2747"/>
                  </a:lnTo>
                  <a:lnTo>
                    <a:pt x="4245" y="2748"/>
                  </a:lnTo>
                  <a:lnTo>
                    <a:pt x="4204" y="2750"/>
                  </a:lnTo>
                  <a:lnTo>
                    <a:pt x="4163" y="2750"/>
                  </a:lnTo>
                  <a:lnTo>
                    <a:pt x="4121" y="2748"/>
                  </a:lnTo>
                  <a:lnTo>
                    <a:pt x="4079" y="2745"/>
                  </a:lnTo>
                  <a:lnTo>
                    <a:pt x="4035" y="2740"/>
                  </a:lnTo>
                  <a:lnTo>
                    <a:pt x="3992" y="2735"/>
                  </a:lnTo>
                  <a:lnTo>
                    <a:pt x="3946" y="2727"/>
                  </a:lnTo>
                  <a:lnTo>
                    <a:pt x="3902" y="2719"/>
                  </a:lnTo>
                  <a:lnTo>
                    <a:pt x="3856" y="2708"/>
                  </a:lnTo>
                  <a:lnTo>
                    <a:pt x="3809" y="2695"/>
                  </a:lnTo>
                  <a:lnTo>
                    <a:pt x="3761" y="2680"/>
                  </a:lnTo>
                  <a:lnTo>
                    <a:pt x="3714" y="2664"/>
                  </a:lnTo>
                  <a:lnTo>
                    <a:pt x="3666" y="2645"/>
                  </a:lnTo>
                  <a:lnTo>
                    <a:pt x="3617" y="2626"/>
                  </a:lnTo>
                  <a:lnTo>
                    <a:pt x="3567" y="2603"/>
                  </a:lnTo>
                  <a:lnTo>
                    <a:pt x="3517" y="2577"/>
                  </a:lnTo>
                  <a:lnTo>
                    <a:pt x="3467" y="2550"/>
                  </a:lnTo>
                  <a:lnTo>
                    <a:pt x="3417" y="2521"/>
                  </a:lnTo>
                  <a:lnTo>
                    <a:pt x="3366" y="2488"/>
                  </a:lnTo>
                  <a:lnTo>
                    <a:pt x="3314" y="2453"/>
                  </a:lnTo>
                  <a:lnTo>
                    <a:pt x="3263" y="2416"/>
                  </a:lnTo>
                  <a:lnTo>
                    <a:pt x="3212" y="2375"/>
                  </a:lnTo>
                  <a:lnTo>
                    <a:pt x="3159" y="2333"/>
                  </a:lnTo>
                  <a:lnTo>
                    <a:pt x="3106" y="2288"/>
                  </a:lnTo>
                  <a:lnTo>
                    <a:pt x="3053" y="2240"/>
                  </a:lnTo>
                  <a:lnTo>
                    <a:pt x="3001" y="2188"/>
                  </a:lnTo>
                  <a:lnTo>
                    <a:pt x="2948" y="2133"/>
                  </a:lnTo>
                  <a:lnTo>
                    <a:pt x="2894" y="2075"/>
                  </a:lnTo>
                  <a:lnTo>
                    <a:pt x="2841" y="2014"/>
                  </a:lnTo>
                  <a:lnTo>
                    <a:pt x="2787" y="1951"/>
                  </a:lnTo>
                  <a:lnTo>
                    <a:pt x="2733" y="1883"/>
                  </a:lnTo>
                  <a:lnTo>
                    <a:pt x="2733" y="1883"/>
                  </a:lnTo>
                  <a:lnTo>
                    <a:pt x="2627" y="1747"/>
                  </a:lnTo>
                  <a:lnTo>
                    <a:pt x="2523" y="1618"/>
                  </a:lnTo>
                  <a:lnTo>
                    <a:pt x="2422" y="1495"/>
                  </a:lnTo>
                  <a:lnTo>
                    <a:pt x="2323" y="1379"/>
                  </a:lnTo>
                  <a:lnTo>
                    <a:pt x="2227" y="1269"/>
                  </a:lnTo>
                  <a:lnTo>
                    <a:pt x="2133" y="1164"/>
                  </a:lnTo>
                  <a:lnTo>
                    <a:pt x="2040" y="1066"/>
                  </a:lnTo>
                  <a:lnTo>
                    <a:pt x="1949" y="972"/>
                  </a:lnTo>
                  <a:lnTo>
                    <a:pt x="1861" y="885"/>
                  </a:lnTo>
                  <a:lnTo>
                    <a:pt x="1773" y="801"/>
                  </a:lnTo>
                  <a:lnTo>
                    <a:pt x="1687" y="723"/>
                  </a:lnTo>
                  <a:lnTo>
                    <a:pt x="1602" y="651"/>
                  </a:lnTo>
                  <a:lnTo>
                    <a:pt x="1519" y="583"/>
                  </a:lnTo>
                  <a:lnTo>
                    <a:pt x="1437" y="520"/>
                  </a:lnTo>
                  <a:lnTo>
                    <a:pt x="1357" y="462"/>
                  </a:lnTo>
                  <a:lnTo>
                    <a:pt x="1276" y="407"/>
                  </a:lnTo>
                  <a:lnTo>
                    <a:pt x="1196" y="357"/>
                  </a:lnTo>
                  <a:lnTo>
                    <a:pt x="1116" y="310"/>
                  </a:lnTo>
                  <a:lnTo>
                    <a:pt x="1039" y="268"/>
                  </a:lnTo>
                  <a:lnTo>
                    <a:pt x="960" y="229"/>
                  </a:lnTo>
                  <a:lnTo>
                    <a:pt x="882" y="194"/>
                  </a:lnTo>
                  <a:lnTo>
                    <a:pt x="804" y="162"/>
                  </a:lnTo>
                  <a:lnTo>
                    <a:pt x="726" y="134"/>
                  </a:lnTo>
                  <a:lnTo>
                    <a:pt x="647" y="108"/>
                  </a:lnTo>
                  <a:lnTo>
                    <a:pt x="569" y="86"/>
                  </a:lnTo>
                  <a:lnTo>
                    <a:pt x="490" y="66"/>
                  </a:lnTo>
                  <a:lnTo>
                    <a:pt x="410" y="50"/>
                  </a:lnTo>
                  <a:lnTo>
                    <a:pt x="331" y="36"/>
                  </a:lnTo>
                  <a:lnTo>
                    <a:pt x="249" y="23"/>
                  </a:lnTo>
                  <a:lnTo>
                    <a:pt x="167" y="13"/>
                  </a:lnTo>
                  <a:lnTo>
                    <a:pt x="83" y="5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178635" name="Freeform 11"/>
            <p:cNvSpPr>
              <a:spLocks/>
            </p:cNvSpPr>
            <p:nvPr userDrawn="1"/>
          </p:nvSpPr>
          <p:spPr bwMode="auto">
            <a:xfrm>
              <a:off x="325" y="698"/>
              <a:ext cx="5012" cy="1339"/>
            </a:xfrm>
            <a:custGeom>
              <a:avLst/>
              <a:gdLst/>
              <a:ahLst/>
              <a:cxnLst>
                <a:cxn ang="0">
                  <a:pos x="5012" y="2414"/>
                </a:cxn>
                <a:cxn ang="0">
                  <a:pos x="4964" y="2448"/>
                </a:cxn>
                <a:cxn ang="0">
                  <a:pos x="4904" y="2485"/>
                </a:cxn>
                <a:cxn ang="0">
                  <a:pos x="4825" y="2528"/>
                </a:cxn>
                <a:cxn ang="0">
                  <a:pos x="4725" y="2574"/>
                </a:cxn>
                <a:cxn ang="0">
                  <a:pos x="4608" y="2615"/>
                </a:cxn>
                <a:cxn ang="0">
                  <a:pos x="4474" y="2649"/>
                </a:cxn>
                <a:cxn ang="0">
                  <a:pos x="4402" y="2662"/>
                </a:cxn>
                <a:cxn ang="0">
                  <a:pos x="4325" y="2672"/>
                </a:cxn>
                <a:cxn ang="0">
                  <a:pos x="4246" y="2677"/>
                </a:cxn>
                <a:cxn ang="0">
                  <a:pos x="4163" y="2677"/>
                </a:cxn>
                <a:cxn ang="0">
                  <a:pos x="4077" y="2672"/>
                </a:cxn>
                <a:cxn ang="0">
                  <a:pos x="3988" y="2661"/>
                </a:cxn>
                <a:cxn ang="0">
                  <a:pos x="3896" y="2643"/>
                </a:cxn>
                <a:cxn ang="0">
                  <a:pos x="3802" y="2617"/>
                </a:cxn>
                <a:cxn ang="0">
                  <a:pos x="3705" y="2583"/>
                </a:cxn>
                <a:cxn ang="0">
                  <a:pos x="3606" y="2543"/>
                </a:cxn>
                <a:cxn ang="0">
                  <a:pos x="3506" y="2491"/>
                </a:cxn>
                <a:cxn ang="0">
                  <a:pos x="3403" y="2431"/>
                </a:cxn>
                <a:cxn ang="0">
                  <a:pos x="3299" y="2362"/>
                </a:cxn>
                <a:cxn ang="0">
                  <a:pos x="3194" y="2280"/>
                </a:cxn>
                <a:cxn ang="0">
                  <a:pos x="3087" y="2188"/>
                </a:cxn>
                <a:cxn ang="0">
                  <a:pos x="2980" y="2083"/>
                </a:cxn>
                <a:cxn ang="0">
                  <a:pos x="2870" y="1966"/>
                </a:cxn>
                <a:cxn ang="0">
                  <a:pos x="2762" y="1836"/>
                </a:cxn>
                <a:cxn ang="0">
                  <a:pos x="2654" y="1702"/>
                </a:cxn>
                <a:cxn ang="0">
                  <a:pos x="2444" y="1455"/>
                </a:cxn>
                <a:cxn ang="0">
                  <a:pos x="2245" y="1230"/>
                </a:cxn>
                <a:cxn ang="0">
                  <a:pos x="2057" y="1030"/>
                </a:cxn>
                <a:cxn ang="0">
                  <a:pos x="1873" y="851"/>
                </a:cxn>
                <a:cxn ang="0">
                  <a:pos x="1698" y="692"/>
                </a:cxn>
                <a:cxn ang="0">
                  <a:pos x="1529" y="555"/>
                </a:cxn>
                <a:cxn ang="0">
                  <a:pos x="1364" y="436"/>
                </a:cxn>
                <a:cxn ang="0">
                  <a:pos x="1201" y="334"/>
                </a:cxn>
                <a:cxn ang="0">
                  <a:pos x="1043" y="248"/>
                </a:cxn>
                <a:cxn ang="0">
                  <a:pos x="885" y="177"/>
                </a:cxn>
                <a:cxn ang="0">
                  <a:pos x="728" y="119"/>
                </a:cxn>
                <a:cxn ang="0">
                  <a:pos x="571" y="74"/>
                </a:cxn>
                <a:cxn ang="0">
                  <a:pos x="411" y="42"/>
                </a:cxn>
                <a:cxn ang="0">
                  <a:pos x="250" y="17"/>
                </a:cxn>
                <a:cxn ang="0">
                  <a:pos x="85" y="5"/>
                </a:cxn>
              </a:cxnLst>
              <a:rect l="0" t="0" r="r" b="b"/>
              <a:pathLst>
                <a:path w="5012" h="2678">
                  <a:moveTo>
                    <a:pt x="5012" y="2414"/>
                  </a:moveTo>
                  <a:lnTo>
                    <a:pt x="5012" y="2414"/>
                  </a:lnTo>
                  <a:lnTo>
                    <a:pt x="5000" y="2423"/>
                  </a:lnTo>
                  <a:lnTo>
                    <a:pt x="4964" y="2448"/>
                  </a:lnTo>
                  <a:lnTo>
                    <a:pt x="4937" y="2465"/>
                  </a:lnTo>
                  <a:lnTo>
                    <a:pt x="4904" y="2485"/>
                  </a:lnTo>
                  <a:lnTo>
                    <a:pt x="4868" y="2506"/>
                  </a:lnTo>
                  <a:lnTo>
                    <a:pt x="4825" y="2528"/>
                  </a:lnTo>
                  <a:lnTo>
                    <a:pt x="4778" y="2551"/>
                  </a:lnTo>
                  <a:lnTo>
                    <a:pt x="4725" y="2574"/>
                  </a:lnTo>
                  <a:lnTo>
                    <a:pt x="4670" y="2594"/>
                  </a:lnTo>
                  <a:lnTo>
                    <a:pt x="4608" y="2615"/>
                  </a:lnTo>
                  <a:lnTo>
                    <a:pt x="4543" y="2635"/>
                  </a:lnTo>
                  <a:lnTo>
                    <a:pt x="4474" y="2649"/>
                  </a:lnTo>
                  <a:lnTo>
                    <a:pt x="4439" y="2657"/>
                  </a:lnTo>
                  <a:lnTo>
                    <a:pt x="4402" y="2662"/>
                  </a:lnTo>
                  <a:lnTo>
                    <a:pt x="4364" y="2669"/>
                  </a:lnTo>
                  <a:lnTo>
                    <a:pt x="4325" y="2672"/>
                  </a:lnTo>
                  <a:lnTo>
                    <a:pt x="4286" y="2675"/>
                  </a:lnTo>
                  <a:lnTo>
                    <a:pt x="4246" y="2677"/>
                  </a:lnTo>
                  <a:lnTo>
                    <a:pt x="4204" y="2678"/>
                  </a:lnTo>
                  <a:lnTo>
                    <a:pt x="4163" y="2677"/>
                  </a:lnTo>
                  <a:lnTo>
                    <a:pt x="4120" y="2675"/>
                  </a:lnTo>
                  <a:lnTo>
                    <a:pt x="4077" y="2672"/>
                  </a:lnTo>
                  <a:lnTo>
                    <a:pt x="4032" y="2667"/>
                  </a:lnTo>
                  <a:lnTo>
                    <a:pt x="3988" y="2661"/>
                  </a:lnTo>
                  <a:lnTo>
                    <a:pt x="3942" y="2653"/>
                  </a:lnTo>
                  <a:lnTo>
                    <a:pt x="3896" y="2643"/>
                  </a:lnTo>
                  <a:lnTo>
                    <a:pt x="3849" y="2630"/>
                  </a:lnTo>
                  <a:lnTo>
                    <a:pt x="3802" y="2617"/>
                  </a:lnTo>
                  <a:lnTo>
                    <a:pt x="3753" y="2601"/>
                  </a:lnTo>
                  <a:lnTo>
                    <a:pt x="3705" y="2583"/>
                  </a:lnTo>
                  <a:lnTo>
                    <a:pt x="3656" y="2564"/>
                  </a:lnTo>
                  <a:lnTo>
                    <a:pt x="3606" y="2543"/>
                  </a:lnTo>
                  <a:lnTo>
                    <a:pt x="3556" y="2519"/>
                  </a:lnTo>
                  <a:lnTo>
                    <a:pt x="3506" y="2491"/>
                  </a:lnTo>
                  <a:lnTo>
                    <a:pt x="3455" y="2464"/>
                  </a:lnTo>
                  <a:lnTo>
                    <a:pt x="3403" y="2431"/>
                  </a:lnTo>
                  <a:lnTo>
                    <a:pt x="3352" y="2398"/>
                  </a:lnTo>
                  <a:lnTo>
                    <a:pt x="3299" y="2362"/>
                  </a:lnTo>
                  <a:lnTo>
                    <a:pt x="3246" y="2322"/>
                  </a:lnTo>
                  <a:lnTo>
                    <a:pt x="3194" y="2280"/>
                  </a:lnTo>
                  <a:lnTo>
                    <a:pt x="3141" y="2236"/>
                  </a:lnTo>
                  <a:lnTo>
                    <a:pt x="3087" y="2188"/>
                  </a:lnTo>
                  <a:lnTo>
                    <a:pt x="3033" y="2138"/>
                  </a:lnTo>
                  <a:lnTo>
                    <a:pt x="2980" y="2083"/>
                  </a:lnTo>
                  <a:lnTo>
                    <a:pt x="2924" y="2026"/>
                  </a:lnTo>
                  <a:lnTo>
                    <a:pt x="2870" y="1966"/>
                  </a:lnTo>
                  <a:lnTo>
                    <a:pt x="2816" y="1903"/>
                  </a:lnTo>
                  <a:lnTo>
                    <a:pt x="2762" y="1836"/>
                  </a:lnTo>
                  <a:lnTo>
                    <a:pt x="2762" y="1836"/>
                  </a:lnTo>
                  <a:lnTo>
                    <a:pt x="2654" y="1702"/>
                  </a:lnTo>
                  <a:lnTo>
                    <a:pt x="2548" y="1576"/>
                  </a:lnTo>
                  <a:lnTo>
                    <a:pt x="2444" y="1455"/>
                  </a:lnTo>
                  <a:lnTo>
                    <a:pt x="2344" y="1338"/>
                  </a:lnTo>
                  <a:lnTo>
                    <a:pt x="2245" y="1230"/>
                  </a:lnTo>
                  <a:lnTo>
                    <a:pt x="2150" y="1127"/>
                  </a:lnTo>
                  <a:lnTo>
                    <a:pt x="2057" y="1030"/>
                  </a:lnTo>
                  <a:lnTo>
                    <a:pt x="1963" y="938"/>
                  </a:lnTo>
                  <a:lnTo>
                    <a:pt x="1873" y="851"/>
                  </a:lnTo>
                  <a:lnTo>
                    <a:pt x="1786" y="770"/>
                  </a:lnTo>
                  <a:lnTo>
                    <a:pt x="1698" y="692"/>
                  </a:lnTo>
                  <a:lnTo>
                    <a:pt x="1612" y="621"/>
                  </a:lnTo>
                  <a:lnTo>
                    <a:pt x="1529" y="555"/>
                  </a:lnTo>
                  <a:lnTo>
                    <a:pt x="1446" y="494"/>
                  </a:lnTo>
                  <a:lnTo>
                    <a:pt x="1364" y="436"/>
                  </a:lnTo>
                  <a:lnTo>
                    <a:pt x="1282" y="382"/>
                  </a:lnTo>
                  <a:lnTo>
                    <a:pt x="1201" y="334"/>
                  </a:lnTo>
                  <a:lnTo>
                    <a:pt x="1122" y="289"/>
                  </a:lnTo>
                  <a:lnTo>
                    <a:pt x="1043" y="248"/>
                  </a:lnTo>
                  <a:lnTo>
                    <a:pt x="964" y="210"/>
                  </a:lnTo>
                  <a:lnTo>
                    <a:pt x="885" y="177"/>
                  </a:lnTo>
                  <a:lnTo>
                    <a:pt x="807" y="147"/>
                  </a:lnTo>
                  <a:lnTo>
                    <a:pt x="728" y="119"/>
                  </a:lnTo>
                  <a:lnTo>
                    <a:pt x="649" y="95"/>
                  </a:lnTo>
                  <a:lnTo>
                    <a:pt x="571" y="74"/>
                  </a:lnTo>
                  <a:lnTo>
                    <a:pt x="490" y="56"/>
                  </a:lnTo>
                  <a:lnTo>
                    <a:pt x="411" y="42"/>
                  </a:lnTo>
                  <a:lnTo>
                    <a:pt x="331" y="29"/>
                  </a:lnTo>
                  <a:lnTo>
                    <a:pt x="250" y="17"/>
                  </a:lnTo>
                  <a:lnTo>
                    <a:pt x="167" y="9"/>
                  </a:lnTo>
                  <a:lnTo>
                    <a:pt x="85" y="5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178636" name="Freeform 12"/>
            <p:cNvSpPr>
              <a:spLocks/>
            </p:cNvSpPr>
            <p:nvPr userDrawn="1"/>
          </p:nvSpPr>
          <p:spPr bwMode="auto">
            <a:xfrm>
              <a:off x="336" y="720"/>
              <a:ext cx="5049" cy="1304"/>
            </a:xfrm>
            <a:custGeom>
              <a:avLst/>
              <a:gdLst/>
              <a:ahLst/>
              <a:cxnLst>
                <a:cxn ang="0">
                  <a:pos x="5049" y="2324"/>
                </a:cxn>
                <a:cxn ang="0">
                  <a:pos x="5000" y="2361"/>
                </a:cxn>
                <a:cxn ang="0">
                  <a:pos x="4942" y="2398"/>
                </a:cxn>
                <a:cxn ang="0">
                  <a:pos x="4863" y="2443"/>
                </a:cxn>
                <a:cxn ang="0">
                  <a:pos x="4764" y="2492"/>
                </a:cxn>
                <a:cxn ang="0">
                  <a:pos x="4647" y="2537"/>
                </a:cxn>
                <a:cxn ang="0">
                  <a:pos x="4514" y="2574"/>
                </a:cxn>
                <a:cxn ang="0">
                  <a:pos x="4442" y="2589"/>
                </a:cxn>
                <a:cxn ang="0">
                  <a:pos x="4366" y="2598"/>
                </a:cxn>
                <a:cxn ang="0">
                  <a:pos x="4286" y="2605"/>
                </a:cxn>
                <a:cxn ang="0">
                  <a:pos x="4203" y="2608"/>
                </a:cxn>
                <a:cxn ang="0">
                  <a:pos x="4117" y="2603"/>
                </a:cxn>
                <a:cxn ang="0">
                  <a:pos x="4027" y="2593"/>
                </a:cxn>
                <a:cxn ang="0">
                  <a:pos x="3935" y="2577"/>
                </a:cxn>
                <a:cxn ang="0">
                  <a:pos x="3841" y="2555"/>
                </a:cxn>
                <a:cxn ang="0">
                  <a:pos x="3744" y="2522"/>
                </a:cxn>
                <a:cxn ang="0">
                  <a:pos x="3645" y="2484"/>
                </a:cxn>
                <a:cxn ang="0">
                  <a:pos x="3544" y="2434"/>
                </a:cxn>
                <a:cxn ang="0">
                  <a:pos x="3439" y="2375"/>
                </a:cxn>
                <a:cxn ang="0">
                  <a:pos x="3335" y="2308"/>
                </a:cxn>
                <a:cxn ang="0">
                  <a:pos x="3228" y="2229"/>
                </a:cxn>
                <a:cxn ang="0">
                  <a:pos x="3120" y="2137"/>
                </a:cxn>
                <a:cxn ang="0">
                  <a:pos x="3010" y="2035"/>
                </a:cxn>
                <a:cxn ang="0">
                  <a:pos x="2901" y="1919"/>
                </a:cxn>
                <a:cxn ang="0">
                  <a:pos x="2790" y="1789"/>
                </a:cxn>
                <a:cxn ang="0">
                  <a:pos x="2679" y="1659"/>
                </a:cxn>
                <a:cxn ang="0">
                  <a:pos x="2466" y="1413"/>
                </a:cxn>
                <a:cxn ang="0">
                  <a:pos x="2265" y="1192"/>
                </a:cxn>
                <a:cxn ang="0">
                  <a:pos x="2072" y="993"/>
                </a:cxn>
                <a:cxn ang="0">
                  <a:pos x="1887" y="819"/>
                </a:cxn>
                <a:cxn ang="0">
                  <a:pos x="1710" y="664"/>
                </a:cxn>
                <a:cxn ang="0">
                  <a:pos x="1537" y="528"/>
                </a:cxn>
                <a:cxn ang="0">
                  <a:pos x="1371" y="412"/>
                </a:cxn>
                <a:cxn ang="0">
                  <a:pos x="1207" y="312"/>
                </a:cxn>
                <a:cxn ang="0">
                  <a:pos x="1047" y="230"/>
                </a:cxn>
                <a:cxn ang="0">
                  <a:pos x="888" y="160"/>
                </a:cxn>
                <a:cxn ang="0">
                  <a:pos x="731" y="107"/>
                </a:cxn>
                <a:cxn ang="0">
                  <a:pos x="572" y="65"/>
                </a:cxn>
                <a:cxn ang="0">
                  <a:pos x="413" y="34"/>
                </a:cxn>
                <a:cxn ang="0">
                  <a:pos x="250" y="15"/>
                </a:cxn>
                <a:cxn ang="0">
                  <a:pos x="85" y="4"/>
                </a:cxn>
              </a:cxnLst>
              <a:rect l="0" t="0" r="r" b="b"/>
              <a:pathLst>
                <a:path w="5049" h="2608">
                  <a:moveTo>
                    <a:pt x="5049" y="2324"/>
                  </a:moveTo>
                  <a:lnTo>
                    <a:pt x="5049" y="2324"/>
                  </a:lnTo>
                  <a:lnTo>
                    <a:pt x="5036" y="2334"/>
                  </a:lnTo>
                  <a:lnTo>
                    <a:pt x="5000" y="2361"/>
                  </a:lnTo>
                  <a:lnTo>
                    <a:pt x="4974" y="2379"/>
                  </a:lnTo>
                  <a:lnTo>
                    <a:pt x="4942" y="2398"/>
                  </a:lnTo>
                  <a:lnTo>
                    <a:pt x="4906" y="2421"/>
                  </a:lnTo>
                  <a:lnTo>
                    <a:pt x="4863" y="2443"/>
                  </a:lnTo>
                  <a:lnTo>
                    <a:pt x="4815" y="2468"/>
                  </a:lnTo>
                  <a:lnTo>
                    <a:pt x="4764" y="2492"/>
                  </a:lnTo>
                  <a:lnTo>
                    <a:pt x="4709" y="2514"/>
                  </a:lnTo>
                  <a:lnTo>
                    <a:pt x="4647" y="2537"/>
                  </a:lnTo>
                  <a:lnTo>
                    <a:pt x="4584" y="2556"/>
                  </a:lnTo>
                  <a:lnTo>
                    <a:pt x="4514" y="2574"/>
                  </a:lnTo>
                  <a:lnTo>
                    <a:pt x="4478" y="2581"/>
                  </a:lnTo>
                  <a:lnTo>
                    <a:pt x="4442" y="2589"/>
                  </a:lnTo>
                  <a:lnTo>
                    <a:pt x="4404" y="2593"/>
                  </a:lnTo>
                  <a:lnTo>
                    <a:pt x="4366" y="2598"/>
                  </a:lnTo>
                  <a:lnTo>
                    <a:pt x="4327" y="2603"/>
                  </a:lnTo>
                  <a:lnTo>
                    <a:pt x="4286" y="2605"/>
                  </a:lnTo>
                  <a:lnTo>
                    <a:pt x="4245" y="2606"/>
                  </a:lnTo>
                  <a:lnTo>
                    <a:pt x="4203" y="2608"/>
                  </a:lnTo>
                  <a:lnTo>
                    <a:pt x="4160" y="2606"/>
                  </a:lnTo>
                  <a:lnTo>
                    <a:pt x="4117" y="2603"/>
                  </a:lnTo>
                  <a:lnTo>
                    <a:pt x="4073" y="2600"/>
                  </a:lnTo>
                  <a:lnTo>
                    <a:pt x="4027" y="2593"/>
                  </a:lnTo>
                  <a:lnTo>
                    <a:pt x="3982" y="2587"/>
                  </a:lnTo>
                  <a:lnTo>
                    <a:pt x="3935" y="2577"/>
                  </a:lnTo>
                  <a:lnTo>
                    <a:pt x="3888" y="2566"/>
                  </a:lnTo>
                  <a:lnTo>
                    <a:pt x="3841" y="2555"/>
                  </a:lnTo>
                  <a:lnTo>
                    <a:pt x="3792" y="2540"/>
                  </a:lnTo>
                  <a:lnTo>
                    <a:pt x="3744" y="2522"/>
                  </a:lnTo>
                  <a:lnTo>
                    <a:pt x="3695" y="2505"/>
                  </a:lnTo>
                  <a:lnTo>
                    <a:pt x="3645" y="2484"/>
                  </a:lnTo>
                  <a:lnTo>
                    <a:pt x="3594" y="2459"/>
                  </a:lnTo>
                  <a:lnTo>
                    <a:pt x="3544" y="2434"/>
                  </a:lnTo>
                  <a:lnTo>
                    <a:pt x="3492" y="2406"/>
                  </a:lnTo>
                  <a:lnTo>
                    <a:pt x="3439" y="2375"/>
                  </a:lnTo>
                  <a:lnTo>
                    <a:pt x="3388" y="2343"/>
                  </a:lnTo>
                  <a:lnTo>
                    <a:pt x="3335" y="2308"/>
                  </a:lnTo>
                  <a:lnTo>
                    <a:pt x="3281" y="2269"/>
                  </a:lnTo>
                  <a:lnTo>
                    <a:pt x="3228" y="2229"/>
                  </a:lnTo>
                  <a:lnTo>
                    <a:pt x="3174" y="2183"/>
                  </a:lnTo>
                  <a:lnTo>
                    <a:pt x="3120" y="2137"/>
                  </a:lnTo>
                  <a:lnTo>
                    <a:pt x="3066" y="2086"/>
                  </a:lnTo>
                  <a:lnTo>
                    <a:pt x="3010" y="2035"/>
                  </a:lnTo>
                  <a:lnTo>
                    <a:pt x="2956" y="1978"/>
                  </a:lnTo>
                  <a:lnTo>
                    <a:pt x="2901" y="1919"/>
                  </a:lnTo>
                  <a:lnTo>
                    <a:pt x="2845" y="1856"/>
                  </a:lnTo>
                  <a:lnTo>
                    <a:pt x="2790" y="1789"/>
                  </a:lnTo>
                  <a:lnTo>
                    <a:pt x="2790" y="1789"/>
                  </a:lnTo>
                  <a:lnTo>
                    <a:pt x="2679" y="1659"/>
                  </a:lnTo>
                  <a:lnTo>
                    <a:pt x="2572" y="1533"/>
                  </a:lnTo>
                  <a:lnTo>
                    <a:pt x="2466" y="1413"/>
                  </a:lnTo>
                  <a:lnTo>
                    <a:pt x="2365" y="1299"/>
                  </a:lnTo>
                  <a:lnTo>
                    <a:pt x="2265" y="1192"/>
                  </a:lnTo>
                  <a:lnTo>
                    <a:pt x="2168" y="1090"/>
                  </a:lnTo>
                  <a:lnTo>
                    <a:pt x="2072" y="993"/>
                  </a:lnTo>
                  <a:lnTo>
                    <a:pt x="1979" y="903"/>
                  </a:lnTo>
                  <a:lnTo>
                    <a:pt x="1887" y="819"/>
                  </a:lnTo>
                  <a:lnTo>
                    <a:pt x="1797" y="738"/>
                  </a:lnTo>
                  <a:lnTo>
                    <a:pt x="1710" y="664"/>
                  </a:lnTo>
                  <a:lnTo>
                    <a:pt x="1622" y="593"/>
                  </a:lnTo>
                  <a:lnTo>
                    <a:pt x="1537" y="528"/>
                  </a:lnTo>
                  <a:lnTo>
                    <a:pt x="1453" y="467"/>
                  </a:lnTo>
                  <a:lnTo>
                    <a:pt x="1371" y="412"/>
                  </a:lnTo>
                  <a:lnTo>
                    <a:pt x="1287" y="360"/>
                  </a:lnTo>
                  <a:lnTo>
                    <a:pt x="1207" y="312"/>
                  </a:lnTo>
                  <a:lnTo>
                    <a:pt x="1126" y="268"/>
                  </a:lnTo>
                  <a:lnTo>
                    <a:pt x="1047" y="230"/>
                  </a:lnTo>
                  <a:lnTo>
                    <a:pt x="967" y="192"/>
                  </a:lnTo>
                  <a:lnTo>
                    <a:pt x="888" y="160"/>
                  </a:lnTo>
                  <a:lnTo>
                    <a:pt x="808" y="133"/>
                  </a:lnTo>
                  <a:lnTo>
                    <a:pt x="731" y="107"/>
                  </a:lnTo>
                  <a:lnTo>
                    <a:pt x="652" y="84"/>
                  </a:lnTo>
                  <a:lnTo>
                    <a:pt x="572" y="65"/>
                  </a:lnTo>
                  <a:lnTo>
                    <a:pt x="492" y="49"/>
                  </a:lnTo>
                  <a:lnTo>
                    <a:pt x="413" y="34"/>
                  </a:lnTo>
                  <a:lnTo>
                    <a:pt x="332" y="23"/>
                  </a:lnTo>
                  <a:lnTo>
                    <a:pt x="250" y="15"/>
                  </a:lnTo>
                  <a:lnTo>
                    <a:pt x="168" y="8"/>
                  </a:lnTo>
                  <a:lnTo>
                    <a:pt x="85" y="4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178637" name="Freeform 13"/>
            <p:cNvSpPr>
              <a:spLocks/>
            </p:cNvSpPr>
            <p:nvPr userDrawn="1"/>
          </p:nvSpPr>
          <p:spPr bwMode="auto">
            <a:xfrm>
              <a:off x="349" y="742"/>
              <a:ext cx="5081" cy="1267"/>
            </a:xfrm>
            <a:custGeom>
              <a:avLst/>
              <a:gdLst/>
              <a:ahLst/>
              <a:cxnLst>
                <a:cxn ang="0">
                  <a:pos x="5081" y="2233"/>
                </a:cxn>
                <a:cxn ang="0">
                  <a:pos x="5034" y="2270"/>
                </a:cxn>
                <a:cxn ang="0">
                  <a:pos x="4977" y="2309"/>
                </a:cxn>
                <a:cxn ang="0">
                  <a:pos x="4898" y="2355"/>
                </a:cxn>
                <a:cxn ang="0">
                  <a:pos x="4801" y="2405"/>
                </a:cxn>
                <a:cxn ang="0">
                  <a:pos x="4684" y="2454"/>
                </a:cxn>
                <a:cxn ang="0">
                  <a:pos x="4551" y="2494"/>
                </a:cxn>
                <a:cxn ang="0">
                  <a:pos x="4479" y="2509"/>
                </a:cxn>
                <a:cxn ang="0">
                  <a:pos x="4404" y="2522"/>
                </a:cxn>
                <a:cxn ang="0">
                  <a:pos x="4323" y="2530"/>
                </a:cxn>
                <a:cxn ang="0">
                  <a:pos x="4240" y="2533"/>
                </a:cxn>
                <a:cxn ang="0">
                  <a:pos x="4154" y="2531"/>
                </a:cxn>
                <a:cxn ang="0">
                  <a:pos x="4065" y="2523"/>
                </a:cxn>
                <a:cxn ang="0">
                  <a:pos x="3974" y="2509"/>
                </a:cxn>
                <a:cxn ang="0">
                  <a:pos x="3878" y="2488"/>
                </a:cxn>
                <a:cxn ang="0">
                  <a:pos x="3781" y="2459"/>
                </a:cxn>
                <a:cxn ang="0">
                  <a:pos x="3681" y="2420"/>
                </a:cxn>
                <a:cxn ang="0">
                  <a:pos x="3579" y="2373"/>
                </a:cxn>
                <a:cxn ang="0">
                  <a:pos x="3475" y="2317"/>
                </a:cxn>
                <a:cxn ang="0">
                  <a:pos x="3368" y="2250"/>
                </a:cxn>
                <a:cxn ang="0">
                  <a:pos x="3260" y="2171"/>
                </a:cxn>
                <a:cxn ang="0">
                  <a:pos x="3152" y="2082"/>
                </a:cxn>
                <a:cxn ang="0">
                  <a:pos x="3041" y="1982"/>
                </a:cxn>
                <a:cxn ang="0">
                  <a:pos x="2928" y="1868"/>
                </a:cxn>
                <a:cxn ang="0">
                  <a:pos x="2814" y="1742"/>
                </a:cxn>
                <a:cxn ang="0">
                  <a:pos x="2703" y="1611"/>
                </a:cxn>
                <a:cxn ang="0">
                  <a:pos x="2487" y="1369"/>
                </a:cxn>
                <a:cxn ang="0">
                  <a:pos x="2281" y="1151"/>
                </a:cxn>
                <a:cxn ang="0">
                  <a:pos x="2085" y="955"/>
                </a:cxn>
                <a:cxn ang="0">
                  <a:pos x="1898" y="783"/>
                </a:cxn>
                <a:cxn ang="0">
                  <a:pos x="1717" y="631"/>
                </a:cxn>
                <a:cxn ang="0">
                  <a:pos x="1544" y="498"/>
                </a:cxn>
                <a:cxn ang="0">
                  <a:pos x="1376" y="385"/>
                </a:cxn>
                <a:cxn ang="0">
                  <a:pos x="1211" y="289"/>
                </a:cxn>
                <a:cxn ang="0">
                  <a:pos x="1050" y="208"/>
                </a:cxn>
                <a:cxn ang="0">
                  <a:pos x="890" y="143"/>
                </a:cxn>
                <a:cxn ang="0">
                  <a:pos x="732" y="92"/>
                </a:cxn>
                <a:cxn ang="0">
                  <a:pos x="572" y="53"/>
                </a:cxn>
                <a:cxn ang="0">
                  <a:pos x="412" y="25"/>
                </a:cxn>
                <a:cxn ang="0">
                  <a:pos x="250" y="8"/>
                </a:cxn>
                <a:cxn ang="0">
                  <a:pos x="85" y="1"/>
                </a:cxn>
              </a:cxnLst>
              <a:rect l="0" t="0" r="r" b="b"/>
              <a:pathLst>
                <a:path w="5081" h="2533">
                  <a:moveTo>
                    <a:pt x="5081" y="2233"/>
                  </a:moveTo>
                  <a:lnTo>
                    <a:pt x="5081" y="2233"/>
                  </a:lnTo>
                  <a:lnTo>
                    <a:pt x="5070" y="2242"/>
                  </a:lnTo>
                  <a:lnTo>
                    <a:pt x="5034" y="2270"/>
                  </a:lnTo>
                  <a:lnTo>
                    <a:pt x="5008" y="2288"/>
                  </a:lnTo>
                  <a:lnTo>
                    <a:pt x="4977" y="2309"/>
                  </a:lnTo>
                  <a:lnTo>
                    <a:pt x="4940" y="2333"/>
                  </a:lnTo>
                  <a:lnTo>
                    <a:pt x="4898" y="2355"/>
                  </a:lnTo>
                  <a:lnTo>
                    <a:pt x="4852" y="2381"/>
                  </a:lnTo>
                  <a:lnTo>
                    <a:pt x="4801" y="2405"/>
                  </a:lnTo>
                  <a:lnTo>
                    <a:pt x="4744" y="2430"/>
                  </a:lnTo>
                  <a:lnTo>
                    <a:pt x="4684" y="2454"/>
                  </a:lnTo>
                  <a:lnTo>
                    <a:pt x="4621" y="2475"/>
                  </a:lnTo>
                  <a:lnTo>
                    <a:pt x="4551" y="2494"/>
                  </a:lnTo>
                  <a:lnTo>
                    <a:pt x="4516" y="2502"/>
                  </a:lnTo>
                  <a:lnTo>
                    <a:pt x="4479" y="2509"/>
                  </a:lnTo>
                  <a:lnTo>
                    <a:pt x="4441" y="2517"/>
                  </a:lnTo>
                  <a:lnTo>
                    <a:pt x="4404" y="2522"/>
                  </a:lnTo>
                  <a:lnTo>
                    <a:pt x="4364" y="2526"/>
                  </a:lnTo>
                  <a:lnTo>
                    <a:pt x="4323" y="2530"/>
                  </a:lnTo>
                  <a:lnTo>
                    <a:pt x="4283" y="2533"/>
                  </a:lnTo>
                  <a:lnTo>
                    <a:pt x="4240" y="2533"/>
                  </a:lnTo>
                  <a:lnTo>
                    <a:pt x="4198" y="2533"/>
                  </a:lnTo>
                  <a:lnTo>
                    <a:pt x="4154" y="2531"/>
                  </a:lnTo>
                  <a:lnTo>
                    <a:pt x="4110" y="2528"/>
                  </a:lnTo>
                  <a:lnTo>
                    <a:pt x="4065" y="2523"/>
                  </a:lnTo>
                  <a:lnTo>
                    <a:pt x="4019" y="2517"/>
                  </a:lnTo>
                  <a:lnTo>
                    <a:pt x="3974" y="2509"/>
                  </a:lnTo>
                  <a:lnTo>
                    <a:pt x="3926" y="2499"/>
                  </a:lnTo>
                  <a:lnTo>
                    <a:pt x="3878" y="2488"/>
                  </a:lnTo>
                  <a:lnTo>
                    <a:pt x="3829" y="2473"/>
                  </a:lnTo>
                  <a:lnTo>
                    <a:pt x="3781" y="2459"/>
                  </a:lnTo>
                  <a:lnTo>
                    <a:pt x="3731" y="2439"/>
                  </a:lnTo>
                  <a:lnTo>
                    <a:pt x="3681" y="2420"/>
                  </a:lnTo>
                  <a:lnTo>
                    <a:pt x="3631" y="2397"/>
                  </a:lnTo>
                  <a:lnTo>
                    <a:pt x="3579" y="2373"/>
                  </a:lnTo>
                  <a:lnTo>
                    <a:pt x="3526" y="2346"/>
                  </a:lnTo>
                  <a:lnTo>
                    <a:pt x="3475" y="2317"/>
                  </a:lnTo>
                  <a:lnTo>
                    <a:pt x="3421" y="2284"/>
                  </a:lnTo>
                  <a:lnTo>
                    <a:pt x="3368" y="2250"/>
                  </a:lnTo>
                  <a:lnTo>
                    <a:pt x="3314" y="2212"/>
                  </a:lnTo>
                  <a:lnTo>
                    <a:pt x="3260" y="2171"/>
                  </a:lnTo>
                  <a:lnTo>
                    <a:pt x="3206" y="2129"/>
                  </a:lnTo>
                  <a:lnTo>
                    <a:pt x="3152" y="2082"/>
                  </a:lnTo>
                  <a:lnTo>
                    <a:pt x="3096" y="2034"/>
                  </a:lnTo>
                  <a:lnTo>
                    <a:pt x="3041" y="1982"/>
                  </a:lnTo>
                  <a:lnTo>
                    <a:pt x="2984" y="1926"/>
                  </a:lnTo>
                  <a:lnTo>
                    <a:pt x="2928" y="1868"/>
                  </a:lnTo>
                  <a:lnTo>
                    <a:pt x="2871" y="1806"/>
                  </a:lnTo>
                  <a:lnTo>
                    <a:pt x="2814" y="1742"/>
                  </a:lnTo>
                  <a:lnTo>
                    <a:pt x="2814" y="1742"/>
                  </a:lnTo>
                  <a:lnTo>
                    <a:pt x="2703" y="1611"/>
                  </a:lnTo>
                  <a:lnTo>
                    <a:pt x="2593" y="1487"/>
                  </a:lnTo>
                  <a:lnTo>
                    <a:pt x="2487" y="1369"/>
                  </a:lnTo>
                  <a:lnTo>
                    <a:pt x="2382" y="1256"/>
                  </a:lnTo>
                  <a:lnTo>
                    <a:pt x="2281" y="1151"/>
                  </a:lnTo>
                  <a:lnTo>
                    <a:pt x="2182" y="1051"/>
                  </a:lnTo>
                  <a:lnTo>
                    <a:pt x="2085" y="955"/>
                  </a:lnTo>
                  <a:lnTo>
                    <a:pt x="1991" y="867"/>
                  </a:lnTo>
                  <a:lnTo>
                    <a:pt x="1898" y="783"/>
                  </a:lnTo>
                  <a:lnTo>
                    <a:pt x="1808" y="705"/>
                  </a:lnTo>
                  <a:lnTo>
                    <a:pt x="1717" y="631"/>
                  </a:lnTo>
                  <a:lnTo>
                    <a:pt x="1630" y="563"/>
                  </a:lnTo>
                  <a:lnTo>
                    <a:pt x="1544" y="498"/>
                  </a:lnTo>
                  <a:lnTo>
                    <a:pt x="1459" y="439"/>
                  </a:lnTo>
                  <a:lnTo>
                    <a:pt x="1376" y="385"/>
                  </a:lnTo>
                  <a:lnTo>
                    <a:pt x="1292" y="334"/>
                  </a:lnTo>
                  <a:lnTo>
                    <a:pt x="1211" y="289"/>
                  </a:lnTo>
                  <a:lnTo>
                    <a:pt x="1130" y="247"/>
                  </a:lnTo>
                  <a:lnTo>
                    <a:pt x="1050" y="208"/>
                  </a:lnTo>
                  <a:lnTo>
                    <a:pt x="969" y="174"/>
                  </a:lnTo>
                  <a:lnTo>
                    <a:pt x="890" y="143"/>
                  </a:lnTo>
                  <a:lnTo>
                    <a:pt x="811" y="116"/>
                  </a:lnTo>
                  <a:lnTo>
                    <a:pt x="732" y="92"/>
                  </a:lnTo>
                  <a:lnTo>
                    <a:pt x="651" y="71"/>
                  </a:lnTo>
                  <a:lnTo>
                    <a:pt x="572" y="53"/>
                  </a:lnTo>
                  <a:lnTo>
                    <a:pt x="493" y="37"/>
                  </a:lnTo>
                  <a:lnTo>
                    <a:pt x="412" y="25"/>
                  </a:lnTo>
                  <a:lnTo>
                    <a:pt x="332" y="16"/>
                  </a:lnTo>
                  <a:lnTo>
                    <a:pt x="250" y="8"/>
                  </a:lnTo>
                  <a:lnTo>
                    <a:pt x="168" y="3"/>
                  </a:lnTo>
                  <a:lnTo>
                    <a:pt x="85" y="1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178638" name="Freeform 14"/>
            <p:cNvSpPr>
              <a:spLocks/>
            </p:cNvSpPr>
            <p:nvPr userDrawn="1"/>
          </p:nvSpPr>
          <p:spPr bwMode="auto">
            <a:xfrm>
              <a:off x="361" y="765"/>
              <a:ext cx="5115" cy="1230"/>
            </a:xfrm>
            <a:custGeom>
              <a:avLst/>
              <a:gdLst/>
              <a:ahLst/>
              <a:cxnLst>
                <a:cxn ang="0">
                  <a:pos x="5115" y="2141"/>
                </a:cxn>
                <a:cxn ang="0">
                  <a:pos x="5068" y="2180"/>
                </a:cxn>
                <a:cxn ang="0">
                  <a:pos x="5011" y="2220"/>
                </a:cxn>
                <a:cxn ang="0">
                  <a:pos x="4933" y="2268"/>
                </a:cxn>
                <a:cxn ang="0">
                  <a:pos x="4836" y="2320"/>
                </a:cxn>
                <a:cxn ang="0">
                  <a:pos x="4721" y="2370"/>
                </a:cxn>
                <a:cxn ang="0">
                  <a:pos x="4589" y="2414"/>
                </a:cxn>
                <a:cxn ang="0">
                  <a:pos x="4517" y="2431"/>
                </a:cxn>
                <a:cxn ang="0">
                  <a:pos x="4442" y="2444"/>
                </a:cxn>
                <a:cxn ang="0">
                  <a:pos x="4361" y="2456"/>
                </a:cxn>
                <a:cxn ang="0">
                  <a:pos x="4279" y="2460"/>
                </a:cxn>
                <a:cxn ang="0">
                  <a:pos x="4193" y="2460"/>
                </a:cxn>
                <a:cxn ang="0">
                  <a:pos x="4103" y="2454"/>
                </a:cxn>
                <a:cxn ang="0">
                  <a:pos x="4012" y="2441"/>
                </a:cxn>
                <a:cxn ang="0">
                  <a:pos x="3916" y="2422"/>
                </a:cxn>
                <a:cxn ang="0">
                  <a:pos x="3819" y="2394"/>
                </a:cxn>
                <a:cxn ang="0">
                  <a:pos x="3717" y="2357"/>
                </a:cxn>
                <a:cxn ang="0">
                  <a:pos x="3614" y="2312"/>
                </a:cxn>
                <a:cxn ang="0">
                  <a:pos x="3510" y="2257"/>
                </a:cxn>
                <a:cxn ang="0">
                  <a:pos x="3402" y="2192"/>
                </a:cxn>
                <a:cxn ang="0">
                  <a:pos x="3294" y="2117"/>
                </a:cxn>
                <a:cxn ang="0">
                  <a:pos x="3183" y="2029"/>
                </a:cxn>
                <a:cxn ang="0">
                  <a:pos x="3070" y="1931"/>
                </a:cxn>
                <a:cxn ang="0">
                  <a:pos x="2956" y="1818"/>
                </a:cxn>
                <a:cxn ang="0">
                  <a:pos x="2841" y="1694"/>
                </a:cxn>
                <a:cxn ang="0">
                  <a:pos x="2727" y="1564"/>
                </a:cxn>
                <a:cxn ang="0">
                  <a:pos x="2508" y="1325"/>
                </a:cxn>
                <a:cxn ang="0">
                  <a:pos x="2300" y="1111"/>
                </a:cxn>
                <a:cxn ang="0">
                  <a:pos x="2101" y="918"/>
                </a:cxn>
                <a:cxn ang="0">
                  <a:pos x="1911" y="749"/>
                </a:cxn>
                <a:cxn ang="0">
                  <a:pos x="1728" y="600"/>
                </a:cxn>
                <a:cxn ang="0">
                  <a:pos x="1553" y="470"/>
                </a:cxn>
                <a:cxn ang="0">
                  <a:pos x="1382" y="360"/>
                </a:cxn>
                <a:cxn ang="0">
                  <a:pos x="1215" y="266"/>
                </a:cxn>
                <a:cxn ang="0">
                  <a:pos x="1053" y="189"/>
                </a:cxn>
                <a:cxn ang="0">
                  <a:pos x="892" y="126"/>
                </a:cxn>
                <a:cxn ang="0">
                  <a:pos x="733" y="77"/>
                </a:cxn>
                <a:cxn ang="0">
                  <a:pos x="574" y="42"/>
                </a:cxn>
                <a:cxn ang="0">
                  <a:pos x="413" y="17"/>
                </a:cxn>
                <a:cxn ang="0">
                  <a:pos x="250" y="3"/>
                </a:cxn>
                <a:cxn ang="0">
                  <a:pos x="85" y="0"/>
                </a:cxn>
              </a:cxnLst>
              <a:rect l="0" t="0" r="r" b="b"/>
              <a:pathLst>
                <a:path w="5115" h="2460">
                  <a:moveTo>
                    <a:pt x="5115" y="2141"/>
                  </a:moveTo>
                  <a:lnTo>
                    <a:pt x="5115" y="2141"/>
                  </a:lnTo>
                  <a:lnTo>
                    <a:pt x="5104" y="2150"/>
                  </a:lnTo>
                  <a:lnTo>
                    <a:pt x="5068" y="2180"/>
                  </a:lnTo>
                  <a:lnTo>
                    <a:pt x="5043" y="2197"/>
                  </a:lnTo>
                  <a:lnTo>
                    <a:pt x="5011" y="2220"/>
                  </a:lnTo>
                  <a:lnTo>
                    <a:pt x="4975" y="2244"/>
                  </a:lnTo>
                  <a:lnTo>
                    <a:pt x="4933" y="2268"/>
                  </a:lnTo>
                  <a:lnTo>
                    <a:pt x="4888" y="2294"/>
                  </a:lnTo>
                  <a:lnTo>
                    <a:pt x="4836" y="2320"/>
                  </a:lnTo>
                  <a:lnTo>
                    <a:pt x="4781" y="2346"/>
                  </a:lnTo>
                  <a:lnTo>
                    <a:pt x="4721" y="2370"/>
                  </a:lnTo>
                  <a:lnTo>
                    <a:pt x="4657" y="2393"/>
                  </a:lnTo>
                  <a:lnTo>
                    <a:pt x="4589" y="2414"/>
                  </a:lnTo>
                  <a:lnTo>
                    <a:pt x="4554" y="2423"/>
                  </a:lnTo>
                  <a:lnTo>
                    <a:pt x="4517" y="2431"/>
                  </a:lnTo>
                  <a:lnTo>
                    <a:pt x="4479" y="2438"/>
                  </a:lnTo>
                  <a:lnTo>
                    <a:pt x="4442" y="2444"/>
                  </a:lnTo>
                  <a:lnTo>
                    <a:pt x="4402" y="2451"/>
                  </a:lnTo>
                  <a:lnTo>
                    <a:pt x="4361" y="2456"/>
                  </a:lnTo>
                  <a:lnTo>
                    <a:pt x="4321" y="2459"/>
                  </a:lnTo>
                  <a:lnTo>
                    <a:pt x="4279" y="2460"/>
                  </a:lnTo>
                  <a:lnTo>
                    <a:pt x="4236" y="2460"/>
                  </a:lnTo>
                  <a:lnTo>
                    <a:pt x="4193" y="2460"/>
                  </a:lnTo>
                  <a:lnTo>
                    <a:pt x="4149" y="2457"/>
                  </a:lnTo>
                  <a:lnTo>
                    <a:pt x="4103" y="2454"/>
                  </a:lnTo>
                  <a:lnTo>
                    <a:pt x="4057" y="2448"/>
                  </a:lnTo>
                  <a:lnTo>
                    <a:pt x="4012" y="2441"/>
                  </a:lnTo>
                  <a:lnTo>
                    <a:pt x="3964" y="2431"/>
                  </a:lnTo>
                  <a:lnTo>
                    <a:pt x="3916" y="2422"/>
                  </a:lnTo>
                  <a:lnTo>
                    <a:pt x="3867" y="2409"/>
                  </a:lnTo>
                  <a:lnTo>
                    <a:pt x="3819" y="2394"/>
                  </a:lnTo>
                  <a:lnTo>
                    <a:pt x="3769" y="2377"/>
                  </a:lnTo>
                  <a:lnTo>
                    <a:pt x="3717" y="2357"/>
                  </a:lnTo>
                  <a:lnTo>
                    <a:pt x="3666" y="2336"/>
                  </a:lnTo>
                  <a:lnTo>
                    <a:pt x="3614" y="2312"/>
                  </a:lnTo>
                  <a:lnTo>
                    <a:pt x="3563" y="2286"/>
                  </a:lnTo>
                  <a:lnTo>
                    <a:pt x="3510" y="2257"/>
                  </a:lnTo>
                  <a:lnTo>
                    <a:pt x="3456" y="2226"/>
                  </a:lnTo>
                  <a:lnTo>
                    <a:pt x="3402" y="2192"/>
                  </a:lnTo>
                  <a:lnTo>
                    <a:pt x="3348" y="2155"/>
                  </a:lnTo>
                  <a:lnTo>
                    <a:pt x="3294" y="2117"/>
                  </a:lnTo>
                  <a:lnTo>
                    <a:pt x="3238" y="2075"/>
                  </a:lnTo>
                  <a:lnTo>
                    <a:pt x="3183" y="2029"/>
                  </a:lnTo>
                  <a:lnTo>
                    <a:pt x="3127" y="1981"/>
                  </a:lnTo>
                  <a:lnTo>
                    <a:pt x="3070" y="1931"/>
                  </a:lnTo>
                  <a:lnTo>
                    <a:pt x="3013" y="1876"/>
                  </a:lnTo>
                  <a:lnTo>
                    <a:pt x="2956" y="1818"/>
                  </a:lnTo>
                  <a:lnTo>
                    <a:pt x="2899" y="1756"/>
                  </a:lnTo>
                  <a:lnTo>
                    <a:pt x="2841" y="1694"/>
                  </a:lnTo>
                  <a:lnTo>
                    <a:pt x="2841" y="1694"/>
                  </a:lnTo>
                  <a:lnTo>
                    <a:pt x="2727" y="1564"/>
                  </a:lnTo>
                  <a:lnTo>
                    <a:pt x="2616" y="1442"/>
                  </a:lnTo>
                  <a:lnTo>
                    <a:pt x="2508" y="1325"/>
                  </a:lnTo>
                  <a:lnTo>
                    <a:pt x="2402" y="1214"/>
                  </a:lnTo>
                  <a:lnTo>
                    <a:pt x="2300" y="1111"/>
                  </a:lnTo>
                  <a:lnTo>
                    <a:pt x="2198" y="1012"/>
                  </a:lnTo>
                  <a:lnTo>
                    <a:pt x="2101" y="918"/>
                  </a:lnTo>
                  <a:lnTo>
                    <a:pt x="2004" y="831"/>
                  </a:lnTo>
                  <a:lnTo>
                    <a:pt x="1911" y="749"/>
                  </a:lnTo>
                  <a:lnTo>
                    <a:pt x="1818" y="671"/>
                  </a:lnTo>
                  <a:lnTo>
                    <a:pt x="1728" y="600"/>
                  </a:lnTo>
                  <a:lnTo>
                    <a:pt x="1639" y="533"/>
                  </a:lnTo>
                  <a:lnTo>
                    <a:pt x="1553" y="470"/>
                  </a:lnTo>
                  <a:lnTo>
                    <a:pt x="1467" y="413"/>
                  </a:lnTo>
                  <a:lnTo>
                    <a:pt x="1382" y="360"/>
                  </a:lnTo>
                  <a:lnTo>
                    <a:pt x="1299" y="310"/>
                  </a:lnTo>
                  <a:lnTo>
                    <a:pt x="1215" y="266"/>
                  </a:lnTo>
                  <a:lnTo>
                    <a:pt x="1133" y="224"/>
                  </a:lnTo>
                  <a:lnTo>
                    <a:pt x="1053" y="189"/>
                  </a:lnTo>
                  <a:lnTo>
                    <a:pt x="972" y="155"/>
                  </a:lnTo>
                  <a:lnTo>
                    <a:pt x="892" y="126"/>
                  </a:lnTo>
                  <a:lnTo>
                    <a:pt x="813" y="100"/>
                  </a:lnTo>
                  <a:lnTo>
                    <a:pt x="733" y="77"/>
                  </a:lnTo>
                  <a:lnTo>
                    <a:pt x="653" y="58"/>
                  </a:lnTo>
                  <a:lnTo>
                    <a:pt x="574" y="42"/>
                  </a:lnTo>
                  <a:lnTo>
                    <a:pt x="493" y="29"/>
                  </a:lnTo>
                  <a:lnTo>
                    <a:pt x="413" y="17"/>
                  </a:lnTo>
                  <a:lnTo>
                    <a:pt x="332" y="9"/>
                  </a:lnTo>
                  <a:lnTo>
                    <a:pt x="250" y="3"/>
                  </a:lnTo>
                  <a:lnTo>
                    <a:pt x="168" y="0"/>
                  </a:lnTo>
                  <a:lnTo>
                    <a:pt x="85" y="0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178639" name="Freeform 15"/>
            <p:cNvSpPr>
              <a:spLocks/>
            </p:cNvSpPr>
            <p:nvPr userDrawn="1"/>
          </p:nvSpPr>
          <p:spPr bwMode="auto">
            <a:xfrm>
              <a:off x="375" y="787"/>
              <a:ext cx="5147" cy="1195"/>
            </a:xfrm>
            <a:custGeom>
              <a:avLst/>
              <a:gdLst/>
              <a:ahLst/>
              <a:cxnLst>
                <a:cxn ang="0">
                  <a:pos x="5147" y="2049"/>
                </a:cxn>
                <a:cxn ang="0">
                  <a:pos x="5100" y="2090"/>
                </a:cxn>
                <a:cxn ang="0">
                  <a:pos x="5043" y="2132"/>
                </a:cxn>
                <a:cxn ang="0">
                  <a:pos x="4967" y="2182"/>
                </a:cxn>
                <a:cxn ang="0">
                  <a:pos x="4871" y="2237"/>
                </a:cxn>
                <a:cxn ang="0">
                  <a:pos x="4756" y="2288"/>
                </a:cxn>
                <a:cxn ang="0">
                  <a:pos x="4624" y="2335"/>
                </a:cxn>
                <a:cxn ang="0">
                  <a:pos x="4553" y="2355"/>
                </a:cxn>
                <a:cxn ang="0">
                  <a:pos x="4477" y="2369"/>
                </a:cxn>
                <a:cxn ang="0">
                  <a:pos x="4397" y="2382"/>
                </a:cxn>
                <a:cxn ang="0">
                  <a:pos x="4314" y="2388"/>
                </a:cxn>
                <a:cxn ang="0">
                  <a:pos x="4228" y="2390"/>
                </a:cxn>
                <a:cxn ang="0">
                  <a:pos x="4139" y="2385"/>
                </a:cxn>
                <a:cxn ang="0">
                  <a:pos x="4046" y="2374"/>
                </a:cxn>
                <a:cxn ang="0">
                  <a:pos x="3952" y="2356"/>
                </a:cxn>
                <a:cxn ang="0">
                  <a:pos x="3853" y="2330"/>
                </a:cxn>
                <a:cxn ang="0">
                  <a:pos x="3752" y="2296"/>
                </a:cxn>
                <a:cxn ang="0">
                  <a:pos x="3648" y="2253"/>
                </a:cxn>
                <a:cxn ang="0">
                  <a:pos x="3542" y="2200"/>
                </a:cxn>
                <a:cxn ang="0">
                  <a:pos x="3434" y="2137"/>
                </a:cxn>
                <a:cxn ang="0">
                  <a:pos x="3324" y="2064"/>
                </a:cxn>
                <a:cxn ang="0">
                  <a:pos x="3212" y="1978"/>
                </a:cxn>
                <a:cxn ang="0">
                  <a:pos x="3098" y="1880"/>
                </a:cxn>
                <a:cxn ang="0">
                  <a:pos x="2983" y="1770"/>
                </a:cxn>
                <a:cxn ang="0">
                  <a:pos x="2866" y="1646"/>
                </a:cxn>
                <a:cxn ang="0">
                  <a:pos x="2749" y="1520"/>
                </a:cxn>
                <a:cxn ang="0">
                  <a:pos x="2527" y="1284"/>
                </a:cxn>
                <a:cxn ang="0">
                  <a:pos x="2315" y="1072"/>
                </a:cxn>
                <a:cxn ang="0">
                  <a:pos x="2113" y="884"/>
                </a:cxn>
                <a:cxn ang="0">
                  <a:pos x="1920" y="717"/>
                </a:cxn>
                <a:cxn ang="0">
                  <a:pos x="1736" y="570"/>
                </a:cxn>
                <a:cxn ang="0">
                  <a:pos x="1558" y="444"/>
                </a:cxn>
                <a:cxn ang="0">
                  <a:pos x="1386" y="336"/>
                </a:cxn>
                <a:cxn ang="0">
                  <a:pos x="1219" y="246"/>
                </a:cxn>
                <a:cxn ang="0">
                  <a:pos x="1055" y="170"/>
                </a:cxn>
                <a:cxn ang="0">
                  <a:pos x="893" y="112"/>
                </a:cxn>
                <a:cxn ang="0">
                  <a:pos x="733" y="65"/>
                </a:cxn>
                <a:cxn ang="0">
                  <a:pos x="574" y="33"/>
                </a:cxn>
                <a:cxn ang="0">
                  <a:pos x="413" y="12"/>
                </a:cxn>
                <a:cxn ang="0">
                  <a:pos x="250" y="2"/>
                </a:cxn>
                <a:cxn ang="0">
                  <a:pos x="85" y="0"/>
                </a:cxn>
              </a:cxnLst>
              <a:rect l="0" t="0" r="r" b="b"/>
              <a:pathLst>
                <a:path w="5147" h="2390">
                  <a:moveTo>
                    <a:pt x="5147" y="2049"/>
                  </a:moveTo>
                  <a:lnTo>
                    <a:pt x="5147" y="2049"/>
                  </a:lnTo>
                  <a:lnTo>
                    <a:pt x="5135" y="2061"/>
                  </a:lnTo>
                  <a:lnTo>
                    <a:pt x="5100" y="2090"/>
                  </a:lnTo>
                  <a:lnTo>
                    <a:pt x="5075" y="2109"/>
                  </a:lnTo>
                  <a:lnTo>
                    <a:pt x="5043" y="2132"/>
                  </a:lnTo>
                  <a:lnTo>
                    <a:pt x="5008" y="2156"/>
                  </a:lnTo>
                  <a:lnTo>
                    <a:pt x="4967" y="2182"/>
                  </a:lnTo>
                  <a:lnTo>
                    <a:pt x="4921" y="2209"/>
                  </a:lnTo>
                  <a:lnTo>
                    <a:pt x="4871" y="2237"/>
                  </a:lnTo>
                  <a:lnTo>
                    <a:pt x="4815" y="2262"/>
                  </a:lnTo>
                  <a:lnTo>
                    <a:pt x="4756" y="2288"/>
                  </a:lnTo>
                  <a:lnTo>
                    <a:pt x="4692" y="2313"/>
                  </a:lnTo>
                  <a:lnTo>
                    <a:pt x="4624" y="2335"/>
                  </a:lnTo>
                  <a:lnTo>
                    <a:pt x="4589" y="2345"/>
                  </a:lnTo>
                  <a:lnTo>
                    <a:pt x="4553" y="2355"/>
                  </a:lnTo>
                  <a:lnTo>
                    <a:pt x="4515" y="2363"/>
                  </a:lnTo>
                  <a:lnTo>
                    <a:pt x="4477" y="2369"/>
                  </a:lnTo>
                  <a:lnTo>
                    <a:pt x="4438" y="2376"/>
                  </a:lnTo>
                  <a:lnTo>
                    <a:pt x="4397" y="2382"/>
                  </a:lnTo>
                  <a:lnTo>
                    <a:pt x="4357" y="2385"/>
                  </a:lnTo>
                  <a:lnTo>
                    <a:pt x="4314" y="2388"/>
                  </a:lnTo>
                  <a:lnTo>
                    <a:pt x="4272" y="2390"/>
                  </a:lnTo>
                  <a:lnTo>
                    <a:pt x="4228" y="2390"/>
                  </a:lnTo>
                  <a:lnTo>
                    <a:pt x="4184" y="2388"/>
                  </a:lnTo>
                  <a:lnTo>
                    <a:pt x="4139" y="2385"/>
                  </a:lnTo>
                  <a:lnTo>
                    <a:pt x="4093" y="2380"/>
                  </a:lnTo>
                  <a:lnTo>
                    <a:pt x="4046" y="2374"/>
                  </a:lnTo>
                  <a:lnTo>
                    <a:pt x="3999" y="2366"/>
                  </a:lnTo>
                  <a:lnTo>
                    <a:pt x="3952" y="2356"/>
                  </a:lnTo>
                  <a:lnTo>
                    <a:pt x="3902" y="2345"/>
                  </a:lnTo>
                  <a:lnTo>
                    <a:pt x="3853" y="2330"/>
                  </a:lnTo>
                  <a:lnTo>
                    <a:pt x="3803" y="2314"/>
                  </a:lnTo>
                  <a:lnTo>
                    <a:pt x="3752" y="2296"/>
                  </a:lnTo>
                  <a:lnTo>
                    <a:pt x="3700" y="2275"/>
                  </a:lnTo>
                  <a:lnTo>
                    <a:pt x="3648" y="2253"/>
                  </a:lnTo>
                  <a:lnTo>
                    <a:pt x="3596" y="2229"/>
                  </a:lnTo>
                  <a:lnTo>
                    <a:pt x="3542" y="2200"/>
                  </a:lnTo>
                  <a:lnTo>
                    <a:pt x="3489" y="2170"/>
                  </a:lnTo>
                  <a:lnTo>
                    <a:pt x="3434" y="2137"/>
                  </a:lnTo>
                  <a:lnTo>
                    <a:pt x="3380" y="2101"/>
                  </a:lnTo>
                  <a:lnTo>
                    <a:pt x="3324" y="2064"/>
                  </a:lnTo>
                  <a:lnTo>
                    <a:pt x="3269" y="2022"/>
                  </a:lnTo>
                  <a:lnTo>
                    <a:pt x="3212" y="1978"/>
                  </a:lnTo>
                  <a:lnTo>
                    <a:pt x="3156" y="1930"/>
                  </a:lnTo>
                  <a:lnTo>
                    <a:pt x="3098" y="1880"/>
                  </a:lnTo>
                  <a:lnTo>
                    <a:pt x="3041" y="1827"/>
                  </a:lnTo>
                  <a:lnTo>
                    <a:pt x="2983" y="1770"/>
                  </a:lnTo>
                  <a:lnTo>
                    <a:pt x="2924" y="1710"/>
                  </a:lnTo>
                  <a:lnTo>
                    <a:pt x="2866" y="1646"/>
                  </a:lnTo>
                  <a:lnTo>
                    <a:pt x="2866" y="1646"/>
                  </a:lnTo>
                  <a:lnTo>
                    <a:pt x="2749" y="1520"/>
                  </a:lnTo>
                  <a:lnTo>
                    <a:pt x="2637" y="1399"/>
                  </a:lnTo>
                  <a:lnTo>
                    <a:pt x="2527" y="1284"/>
                  </a:lnTo>
                  <a:lnTo>
                    <a:pt x="2419" y="1174"/>
                  </a:lnTo>
                  <a:lnTo>
                    <a:pt x="2315" y="1072"/>
                  </a:lnTo>
                  <a:lnTo>
                    <a:pt x="2213" y="976"/>
                  </a:lnTo>
                  <a:lnTo>
                    <a:pt x="2113" y="884"/>
                  </a:lnTo>
                  <a:lnTo>
                    <a:pt x="2016" y="798"/>
                  </a:lnTo>
                  <a:lnTo>
                    <a:pt x="1920" y="717"/>
                  </a:lnTo>
                  <a:lnTo>
                    <a:pt x="1827" y="641"/>
                  </a:lnTo>
                  <a:lnTo>
                    <a:pt x="1736" y="570"/>
                  </a:lnTo>
                  <a:lnTo>
                    <a:pt x="1647" y="504"/>
                  </a:lnTo>
                  <a:lnTo>
                    <a:pt x="1558" y="444"/>
                  </a:lnTo>
                  <a:lnTo>
                    <a:pt x="1472" y="388"/>
                  </a:lnTo>
                  <a:lnTo>
                    <a:pt x="1386" y="336"/>
                  </a:lnTo>
                  <a:lnTo>
                    <a:pt x="1303" y="288"/>
                  </a:lnTo>
                  <a:lnTo>
                    <a:pt x="1219" y="246"/>
                  </a:lnTo>
                  <a:lnTo>
                    <a:pt x="1136" y="205"/>
                  </a:lnTo>
                  <a:lnTo>
                    <a:pt x="1055" y="170"/>
                  </a:lnTo>
                  <a:lnTo>
                    <a:pt x="974" y="139"/>
                  </a:lnTo>
                  <a:lnTo>
                    <a:pt x="893" y="112"/>
                  </a:lnTo>
                  <a:lnTo>
                    <a:pt x="814" y="88"/>
                  </a:lnTo>
                  <a:lnTo>
                    <a:pt x="733" y="65"/>
                  </a:lnTo>
                  <a:lnTo>
                    <a:pt x="653" y="47"/>
                  </a:lnTo>
                  <a:lnTo>
                    <a:pt x="574" y="33"/>
                  </a:lnTo>
                  <a:lnTo>
                    <a:pt x="493" y="21"/>
                  </a:lnTo>
                  <a:lnTo>
                    <a:pt x="413" y="12"/>
                  </a:lnTo>
                  <a:lnTo>
                    <a:pt x="332" y="5"/>
                  </a:lnTo>
                  <a:lnTo>
                    <a:pt x="250" y="2"/>
                  </a:lnTo>
                  <a:lnTo>
                    <a:pt x="168" y="0"/>
                  </a:lnTo>
                  <a:lnTo>
                    <a:pt x="85" y="0"/>
                  </a:lnTo>
                  <a:lnTo>
                    <a:pt x="0" y="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178640" name="Freeform 16"/>
            <p:cNvSpPr>
              <a:spLocks/>
            </p:cNvSpPr>
            <p:nvPr userDrawn="1"/>
          </p:nvSpPr>
          <p:spPr bwMode="auto">
            <a:xfrm>
              <a:off x="389" y="808"/>
              <a:ext cx="5176" cy="1160"/>
            </a:xfrm>
            <a:custGeom>
              <a:avLst/>
              <a:gdLst/>
              <a:ahLst/>
              <a:cxnLst>
                <a:cxn ang="0">
                  <a:pos x="5176" y="1959"/>
                </a:cxn>
                <a:cxn ang="0">
                  <a:pos x="5130" y="2001"/>
                </a:cxn>
                <a:cxn ang="0">
                  <a:pos x="5075" y="2044"/>
                </a:cxn>
                <a:cxn ang="0">
                  <a:pos x="4998" y="2096"/>
                </a:cxn>
                <a:cxn ang="0">
                  <a:pos x="4903" y="2153"/>
                </a:cxn>
                <a:cxn ang="0">
                  <a:pos x="4790" y="2208"/>
                </a:cxn>
                <a:cxn ang="0">
                  <a:pos x="4658" y="2258"/>
                </a:cxn>
                <a:cxn ang="0">
                  <a:pos x="4587" y="2277"/>
                </a:cxn>
                <a:cxn ang="0">
                  <a:pos x="4513" y="2295"/>
                </a:cxn>
                <a:cxn ang="0">
                  <a:pos x="4433" y="2308"/>
                </a:cxn>
                <a:cxn ang="0">
                  <a:pos x="4350" y="2317"/>
                </a:cxn>
                <a:cxn ang="0">
                  <a:pos x="4264" y="2321"/>
                </a:cxn>
                <a:cxn ang="0">
                  <a:pos x="4174" y="2317"/>
                </a:cxn>
                <a:cxn ang="0">
                  <a:pos x="4082" y="2308"/>
                </a:cxn>
                <a:cxn ang="0">
                  <a:pos x="3986" y="2292"/>
                </a:cxn>
                <a:cxn ang="0">
                  <a:pos x="3888" y="2269"/>
                </a:cxn>
                <a:cxn ang="0">
                  <a:pos x="3786" y="2235"/>
                </a:cxn>
                <a:cxn ang="0">
                  <a:pos x="3682" y="2195"/>
                </a:cxn>
                <a:cxn ang="0">
                  <a:pos x="3575" y="2143"/>
                </a:cxn>
                <a:cxn ang="0">
                  <a:pos x="3466" y="2082"/>
                </a:cxn>
                <a:cxn ang="0">
                  <a:pos x="3355" y="2011"/>
                </a:cxn>
                <a:cxn ang="0">
                  <a:pos x="3241" y="1927"/>
                </a:cxn>
                <a:cxn ang="0">
                  <a:pos x="3125" y="1831"/>
                </a:cxn>
                <a:cxn ang="0">
                  <a:pos x="3009" y="1723"/>
                </a:cxn>
                <a:cxn ang="0">
                  <a:pos x="2891" y="1600"/>
                </a:cxn>
                <a:cxn ang="0">
                  <a:pos x="2773" y="1475"/>
                </a:cxn>
                <a:cxn ang="0">
                  <a:pos x="2545" y="1244"/>
                </a:cxn>
                <a:cxn ang="0">
                  <a:pos x="2331" y="1035"/>
                </a:cxn>
                <a:cxn ang="0">
                  <a:pos x="2126" y="850"/>
                </a:cxn>
                <a:cxn ang="0">
                  <a:pos x="1931" y="685"/>
                </a:cxn>
                <a:cxn ang="0">
                  <a:pos x="1744" y="543"/>
                </a:cxn>
                <a:cxn ang="0">
                  <a:pos x="1565" y="419"/>
                </a:cxn>
                <a:cxn ang="0">
                  <a:pos x="1391" y="314"/>
                </a:cxn>
                <a:cxn ang="0">
                  <a:pos x="1222" y="226"/>
                </a:cxn>
                <a:cxn ang="0">
                  <a:pos x="1057" y="154"/>
                </a:cxn>
                <a:cxn ang="0">
                  <a:pos x="894" y="99"/>
                </a:cxn>
                <a:cxn ang="0">
                  <a:pos x="735" y="55"/>
                </a:cxn>
                <a:cxn ang="0">
                  <a:pos x="574" y="26"/>
                </a:cxn>
                <a:cxn ang="0">
                  <a:pos x="412" y="8"/>
                </a:cxn>
                <a:cxn ang="0">
                  <a:pos x="250" y="0"/>
                </a:cxn>
                <a:cxn ang="0">
                  <a:pos x="85" y="4"/>
                </a:cxn>
              </a:cxnLst>
              <a:rect l="0" t="0" r="r" b="b"/>
              <a:pathLst>
                <a:path w="5176" h="2321">
                  <a:moveTo>
                    <a:pt x="5176" y="1959"/>
                  </a:moveTo>
                  <a:lnTo>
                    <a:pt x="5176" y="1959"/>
                  </a:lnTo>
                  <a:lnTo>
                    <a:pt x="5165" y="1970"/>
                  </a:lnTo>
                  <a:lnTo>
                    <a:pt x="5130" y="2001"/>
                  </a:lnTo>
                  <a:lnTo>
                    <a:pt x="5105" y="2020"/>
                  </a:lnTo>
                  <a:lnTo>
                    <a:pt x="5075" y="2044"/>
                  </a:lnTo>
                  <a:lnTo>
                    <a:pt x="5039" y="2070"/>
                  </a:lnTo>
                  <a:lnTo>
                    <a:pt x="4998" y="2096"/>
                  </a:lnTo>
                  <a:lnTo>
                    <a:pt x="4953" y="2125"/>
                  </a:lnTo>
                  <a:lnTo>
                    <a:pt x="4903" y="2153"/>
                  </a:lnTo>
                  <a:lnTo>
                    <a:pt x="4849" y="2180"/>
                  </a:lnTo>
                  <a:lnTo>
                    <a:pt x="4790" y="2208"/>
                  </a:lnTo>
                  <a:lnTo>
                    <a:pt x="4726" y="2233"/>
                  </a:lnTo>
                  <a:lnTo>
                    <a:pt x="4658" y="2258"/>
                  </a:lnTo>
                  <a:lnTo>
                    <a:pt x="4624" y="2267"/>
                  </a:lnTo>
                  <a:lnTo>
                    <a:pt x="4587" y="2277"/>
                  </a:lnTo>
                  <a:lnTo>
                    <a:pt x="4550" y="2287"/>
                  </a:lnTo>
                  <a:lnTo>
                    <a:pt x="4513" y="2295"/>
                  </a:lnTo>
                  <a:lnTo>
                    <a:pt x="4472" y="2303"/>
                  </a:lnTo>
                  <a:lnTo>
                    <a:pt x="4433" y="2308"/>
                  </a:lnTo>
                  <a:lnTo>
                    <a:pt x="4392" y="2313"/>
                  </a:lnTo>
                  <a:lnTo>
                    <a:pt x="4350" y="2317"/>
                  </a:lnTo>
                  <a:lnTo>
                    <a:pt x="4307" y="2319"/>
                  </a:lnTo>
                  <a:lnTo>
                    <a:pt x="4264" y="2321"/>
                  </a:lnTo>
                  <a:lnTo>
                    <a:pt x="4220" y="2319"/>
                  </a:lnTo>
                  <a:lnTo>
                    <a:pt x="4174" y="2317"/>
                  </a:lnTo>
                  <a:lnTo>
                    <a:pt x="4128" y="2314"/>
                  </a:lnTo>
                  <a:lnTo>
                    <a:pt x="4082" y="2308"/>
                  </a:lnTo>
                  <a:lnTo>
                    <a:pt x="4034" y="2301"/>
                  </a:lnTo>
                  <a:lnTo>
                    <a:pt x="3986" y="2292"/>
                  </a:lnTo>
                  <a:lnTo>
                    <a:pt x="3936" y="2282"/>
                  </a:lnTo>
                  <a:lnTo>
                    <a:pt x="3888" y="2269"/>
                  </a:lnTo>
                  <a:lnTo>
                    <a:pt x="3836" y="2253"/>
                  </a:lnTo>
                  <a:lnTo>
                    <a:pt x="3786" y="2235"/>
                  </a:lnTo>
                  <a:lnTo>
                    <a:pt x="3734" y="2216"/>
                  </a:lnTo>
                  <a:lnTo>
                    <a:pt x="3682" y="2195"/>
                  </a:lnTo>
                  <a:lnTo>
                    <a:pt x="3628" y="2170"/>
                  </a:lnTo>
                  <a:lnTo>
                    <a:pt x="3575" y="2143"/>
                  </a:lnTo>
                  <a:lnTo>
                    <a:pt x="3521" y="2114"/>
                  </a:lnTo>
                  <a:lnTo>
                    <a:pt x="3466" y="2082"/>
                  </a:lnTo>
                  <a:lnTo>
                    <a:pt x="3410" y="2048"/>
                  </a:lnTo>
                  <a:lnTo>
                    <a:pt x="3355" y="2011"/>
                  </a:lnTo>
                  <a:lnTo>
                    <a:pt x="3298" y="1970"/>
                  </a:lnTo>
                  <a:lnTo>
                    <a:pt x="3241" y="1927"/>
                  </a:lnTo>
                  <a:lnTo>
                    <a:pt x="3184" y="1880"/>
                  </a:lnTo>
                  <a:lnTo>
                    <a:pt x="3125" y="1831"/>
                  </a:lnTo>
                  <a:lnTo>
                    <a:pt x="3067" y="1778"/>
                  </a:lnTo>
                  <a:lnTo>
                    <a:pt x="3009" y="1723"/>
                  </a:lnTo>
                  <a:lnTo>
                    <a:pt x="2949" y="1663"/>
                  </a:lnTo>
                  <a:lnTo>
                    <a:pt x="2891" y="1600"/>
                  </a:lnTo>
                  <a:lnTo>
                    <a:pt x="2891" y="1600"/>
                  </a:lnTo>
                  <a:lnTo>
                    <a:pt x="2773" y="1475"/>
                  </a:lnTo>
                  <a:lnTo>
                    <a:pt x="2658" y="1357"/>
                  </a:lnTo>
                  <a:lnTo>
                    <a:pt x="2545" y="1244"/>
                  </a:lnTo>
                  <a:lnTo>
                    <a:pt x="2437" y="1135"/>
                  </a:lnTo>
                  <a:lnTo>
                    <a:pt x="2331" y="1035"/>
                  </a:lnTo>
                  <a:lnTo>
                    <a:pt x="2227" y="938"/>
                  </a:lnTo>
                  <a:lnTo>
                    <a:pt x="2126" y="850"/>
                  </a:lnTo>
                  <a:lnTo>
                    <a:pt x="2027" y="764"/>
                  </a:lnTo>
                  <a:lnTo>
                    <a:pt x="1931" y="685"/>
                  </a:lnTo>
                  <a:lnTo>
                    <a:pt x="1837" y="611"/>
                  </a:lnTo>
                  <a:lnTo>
                    <a:pt x="1744" y="543"/>
                  </a:lnTo>
                  <a:lnTo>
                    <a:pt x="1654" y="478"/>
                  </a:lnTo>
                  <a:lnTo>
                    <a:pt x="1565" y="419"/>
                  </a:lnTo>
                  <a:lnTo>
                    <a:pt x="1477" y="364"/>
                  </a:lnTo>
                  <a:lnTo>
                    <a:pt x="1391" y="314"/>
                  </a:lnTo>
                  <a:lnTo>
                    <a:pt x="1305" y="268"/>
                  </a:lnTo>
                  <a:lnTo>
                    <a:pt x="1222" y="226"/>
                  </a:lnTo>
                  <a:lnTo>
                    <a:pt x="1139" y="188"/>
                  </a:lnTo>
                  <a:lnTo>
                    <a:pt x="1057" y="154"/>
                  </a:lnTo>
                  <a:lnTo>
                    <a:pt x="976" y="125"/>
                  </a:lnTo>
                  <a:lnTo>
                    <a:pt x="894" y="99"/>
                  </a:lnTo>
                  <a:lnTo>
                    <a:pt x="814" y="75"/>
                  </a:lnTo>
                  <a:lnTo>
                    <a:pt x="735" y="55"/>
                  </a:lnTo>
                  <a:lnTo>
                    <a:pt x="654" y="39"/>
                  </a:lnTo>
                  <a:lnTo>
                    <a:pt x="574" y="26"/>
                  </a:lnTo>
                  <a:lnTo>
                    <a:pt x="493" y="16"/>
                  </a:lnTo>
                  <a:lnTo>
                    <a:pt x="412" y="8"/>
                  </a:lnTo>
                  <a:lnTo>
                    <a:pt x="332" y="4"/>
                  </a:lnTo>
                  <a:lnTo>
                    <a:pt x="250" y="0"/>
                  </a:lnTo>
                  <a:lnTo>
                    <a:pt x="168" y="0"/>
                  </a:lnTo>
                  <a:lnTo>
                    <a:pt x="85" y="4"/>
                  </a:lnTo>
                  <a:lnTo>
                    <a:pt x="0" y="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178641" name="Freeform 17"/>
            <p:cNvSpPr>
              <a:spLocks/>
            </p:cNvSpPr>
            <p:nvPr userDrawn="1"/>
          </p:nvSpPr>
          <p:spPr bwMode="auto">
            <a:xfrm>
              <a:off x="403" y="829"/>
              <a:ext cx="5205" cy="1124"/>
            </a:xfrm>
            <a:custGeom>
              <a:avLst/>
              <a:gdLst/>
              <a:ahLst/>
              <a:cxnLst>
                <a:cxn ang="0">
                  <a:pos x="5205" y="1868"/>
                </a:cxn>
                <a:cxn ang="0">
                  <a:pos x="5161" y="1910"/>
                </a:cxn>
                <a:cxn ang="0">
                  <a:pos x="5105" y="1956"/>
                </a:cxn>
                <a:cxn ang="0">
                  <a:pos x="5030" y="2011"/>
                </a:cxn>
                <a:cxn ang="0">
                  <a:pos x="4936" y="2069"/>
                </a:cxn>
                <a:cxn ang="0">
                  <a:pos x="4822" y="2127"/>
                </a:cxn>
                <a:cxn ang="0">
                  <a:pos x="4693" y="2178"/>
                </a:cxn>
                <a:cxn ang="0">
                  <a:pos x="4621" y="2201"/>
                </a:cxn>
                <a:cxn ang="0">
                  <a:pos x="4546" y="2219"/>
                </a:cxn>
                <a:cxn ang="0">
                  <a:pos x="4467" y="2235"/>
                </a:cxn>
                <a:cxn ang="0">
                  <a:pos x="4385" y="2245"/>
                </a:cxn>
                <a:cxn ang="0">
                  <a:pos x="4299" y="2250"/>
                </a:cxn>
                <a:cxn ang="0">
                  <a:pos x="4208" y="2250"/>
                </a:cxn>
                <a:cxn ang="0">
                  <a:pos x="4117" y="2241"/>
                </a:cxn>
                <a:cxn ang="0">
                  <a:pos x="4020" y="2227"/>
                </a:cxn>
                <a:cxn ang="0">
                  <a:pos x="3921" y="2206"/>
                </a:cxn>
                <a:cxn ang="0">
                  <a:pos x="3820" y="2175"/>
                </a:cxn>
                <a:cxn ang="0">
                  <a:pos x="3714" y="2135"/>
                </a:cxn>
                <a:cxn ang="0">
                  <a:pos x="3607" y="2086"/>
                </a:cxn>
                <a:cxn ang="0">
                  <a:pos x="3497" y="2027"/>
                </a:cxn>
                <a:cxn ang="0">
                  <a:pos x="3385" y="1957"/>
                </a:cxn>
                <a:cxn ang="0">
                  <a:pos x="3270" y="1875"/>
                </a:cxn>
                <a:cxn ang="0">
                  <a:pos x="3153" y="1781"/>
                </a:cxn>
                <a:cxn ang="0">
                  <a:pos x="3035" y="1675"/>
                </a:cxn>
                <a:cxn ang="0">
                  <a:pos x="2914" y="1555"/>
                </a:cxn>
                <a:cxn ang="0">
                  <a:pos x="2795" y="1431"/>
                </a:cxn>
                <a:cxn ang="0">
                  <a:pos x="2564" y="1202"/>
                </a:cxn>
                <a:cxn ang="0">
                  <a:pos x="2346" y="997"/>
                </a:cxn>
                <a:cxn ang="0">
                  <a:pos x="2140" y="816"/>
                </a:cxn>
                <a:cxn ang="0">
                  <a:pos x="1941" y="654"/>
                </a:cxn>
                <a:cxn ang="0">
                  <a:pos x="1752" y="514"/>
                </a:cxn>
                <a:cxn ang="0">
                  <a:pos x="1570" y="394"/>
                </a:cxn>
                <a:cxn ang="0">
                  <a:pos x="1395" y="293"/>
                </a:cxn>
                <a:cxn ang="0">
                  <a:pos x="1226" y="207"/>
                </a:cxn>
                <a:cxn ang="0">
                  <a:pos x="1059" y="139"/>
                </a:cxn>
                <a:cxn ang="0">
                  <a:pos x="897" y="86"/>
                </a:cxn>
                <a:cxn ang="0">
                  <a:pos x="734" y="45"/>
                </a:cxn>
                <a:cxn ang="0">
                  <a:pos x="575" y="20"/>
                </a:cxn>
                <a:cxn ang="0">
                  <a:pos x="414" y="5"/>
                </a:cxn>
                <a:cxn ang="0">
                  <a:pos x="250" y="0"/>
                </a:cxn>
                <a:cxn ang="0">
                  <a:pos x="85" y="7"/>
                </a:cxn>
              </a:cxnLst>
              <a:rect l="0" t="0" r="r" b="b"/>
              <a:pathLst>
                <a:path w="5205" h="2250">
                  <a:moveTo>
                    <a:pt x="5205" y="1868"/>
                  </a:moveTo>
                  <a:lnTo>
                    <a:pt x="5205" y="1868"/>
                  </a:lnTo>
                  <a:lnTo>
                    <a:pt x="5194" y="1880"/>
                  </a:lnTo>
                  <a:lnTo>
                    <a:pt x="5161" y="1910"/>
                  </a:lnTo>
                  <a:lnTo>
                    <a:pt x="5136" y="1931"/>
                  </a:lnTo>
                  <a:lnTo>
                    <a:pt x="5105" y="1956"/>
                  </a:lnTo>
                  <a:lnTo>
                    <a:pt x="5071" y="1981"/>
                  </a:lnTo>
                  <a:lnTo>
                    <a:pt x="5030" y="2011"/>
                  </a:lnTo>
                  <a:lnTo>
                    <a:pt x="4984" y="2040"/>
                  </a:lnTo>
                  <a:lnTo>
                    <a:pt x="4936" y="2069"/>
                  </a:lnTo>
                  <a:lnTo>
                    <a:pt x="4882" y="2098"/>
                  </a:lnTo>
                  <a:lnTo>
                    <a:pt x="4822" y="2127"/>
                  </a:lnTo>
                  <a:lnTo>
                    <a:pt x="4760" y="2153"/>
                  </a:lnTo>
                  <a:lnTo>
                    <a:pt x="4693" y="2178"/>
                  </a:lnTo>
                  <a:lnTo>
                    <a:pt x="4657" y="2190"/>
                  </a:lnTo>
                  <a:lnTo>
                    <a:pt x="4621" y="2201"/>
                  </a:lnTo>
                  <a:lnTo>
                    <a:pt x="4585" y="2211"/>
                  </a:lnTo>
                  <a:lnTo>
                    <a:pt x="4546" y="2219"/>
                  </a:lnTo>
                  <a:lnTo>
                    <a:pt x="4507" y="2227"/>
                  </a:lnTo>
                  <a:lnTo>
                    <a:pt x="4467" y="2235"/>
                  </a:lnTo>
                  <a:lnTo>
                    <a:pt x="4426" y="2240"/>
                  </a:lnTo>
                  <a:lnTo>
                    <a:pt x="4385" y="2245"/>
                  </a:lnTo>
                  <a:lnTo>
                    <a:pt x="4342" y="2248"/>
                  </a:lnTo>
                  <a:lnTo>
                    <a:pt x="4299" y="2250"/>
                  </a:lnTo>
                  <a:lnTo>
                    <a:pt x="4254" y="2250"/>
                  </a:lnTo>
                  <a:lnTo>
                    <a:pt x="4208" y="2250"/>
                  </a:lnTo>
                  <a:lnTo>
                    <a:pt x="4163" y="2246"/>
                  </a:lnTo>
                  <a:lnTo>
                    <a:pt x="4117" y="2241"/>
                  </a:lnTo>
                  <a:lnTo>
                    <a:pt x="4068" y="2235"/>
                  </a:lnTo>
                  <a:lnTo>
                    <a:pt x="4020" y="2227"/>
                  </a:lnTo>
                  <a:lnTo>
                    <a:pt x="3971" y="2217"/>
                  </a:lnTo>
                  <a:lnTo>
                    <a:pt x="3921" y="2206"/>
                  </a:lnTo>
                  <a:lnTo>
                    <a:pt x="3871" y="2191"/>
                  </a:lnTo>
                  <a:lnTo>
                    <a:pt x="3820" y="2175"/>
                  </a:lnTo>
                  <a:lnTo>
                    <a:pt x="3767" y="2156"/>
                  </a:lnTo>
                  <a:lnTo>
                    <a:pt x="3714" y="2135"/>
                  </a:lnTo>
                  <a:lnTo>
                    <a:pt x="3661" y="2112"/>
                  </a:lnTo>
                  <a:lnTo>
                    <a:pt x="3607" y="2086"/>
                  </a:lnTo>
                  <a:lnTo>
                    <a:pt x="3553" y="2057"/>
                  </a:lnTo>
                  <a:lnTo>
                    <a:pt x="3497" y="2027"/>
                  </a:lnTo>
                  <a:lnTo>
                    <a:pt x="3442" y="1993"/>
                  </a:lnTo>
                  <a:lnTo>
                    <a:pt x="3385" y="1957"/>
                  </a:lnTo>
                  <a:lnTo>
                    <a:pt x="3328" y="1917"/>
                  </a:lnTo>
                  <a:lnTo>
                    <a:pt x="3270" y="1875"/>
                  </a:lnTo>
                  <a:lnTo>
                    <a:pt x="3213" y="1830"/>
                  </a:lnTo>
                  <a:lnTo>
                    <a:pt x="3153" y="1781"/>
                  </a:lnTo>
                  <a:lnTo>
                    <a:pt x="3095" y="1730"/>
                  </a:lnTo>
                  <a:lnTo>
                    <a:pt x="3035" y="1675"/>
                  </a:lnTo>
                  <a:lnTo>
                    <a:pt x="2975" y="1617"/>
                  </a:lnTo>
                  <a:lnTo>
                    <a:pt x="2914" y="1555"/>
                  </a:lnTo>
                  <a:lnTo>
                    <a:pt x="2914" y="1555"/>
                  </a:lnTo>
                  <a:lnTo>
                    <a:pt x="2795" y="1431"/>
                  </a:lnTo>
                  <a:lnTo>
                    <a:pt x="2678" y="1313"/>
                  </a:lnTo>
                  <a:lnTo>
                    <a:pt x="2564" y="1202"/>
                  </a:lnTo>
                  <a:lnTo>
                    <a:pt x="2453" y="1097"/>
                  </a:lnTo>
                  <a:lnTo>
                    <a:pt x="2346" y="997"/>
                  </a:lnTo>
                  <a:lnTo>
                    <a:pt x="2241" y="903"/>
                  </a:lnTo>
                  <a:lnTo>
                    <a:pt x="2140" y="816"/>
                  </a:lnTo>
                  <a:lnTo>
                    <a:pt x="2040" y="732"/>
                  </a:lnTo>
                  <a:lnTo>
                    <a:pt x="1941" y="654"/>
                  </a:lnTo>
                  <a:lnTo>
                    <a:pt x="1847" y="582"/>
                  </a:lnTo>
                  <a:lnTo>
                    <a:pt x="1752" y="514"/>
                  </a:lnTo>
                  <a:lnTo>
                    <a:pt x="1661" y="452"/>
                  </a:lnTo>
                  <a:lnTo>
                    <a:pt x="1570" y="394"/>
                  </a:lnTo>
                  <a:lnTo>
                    <a:pt x="1483" y="341"/>
                  </a:lnTo>
                  <a:lnTo>
                    <a:pt x="1395" y="293"/>
                  </a:lnTo>
                  <a:lnTo>
                    <a:pt x="1311" y="247"/>
                  </a:lnTo>
                  <a:lnTo>
                    <a:pt x="1226" y="207"/>
                  </a:lnTo>
                  <a:lnTo>
                    <a:pt x="1143" y="171"/>
                  </a:lnTo>
                  <a:lnTo>
                    <a:pt x="1059" y="139"/>
                  </a:lnTo>
                  <a:lnTo>
                    <a:pt x="977" y="110"/>
                  </a:lnTo>
                  <a:lnTo>
                    <a:pt x="897" y="86"/>
                  </a:lnTo>
                  <a:lnTo>
                    <a:pt x="815" y="63"/>
                  </a:lnTo>
                  <a:lnTo>
                    <a:pt x="734" y="45"/>
                  </a:lnTo>
                  <a:lnTo>
                    <a:pt x="655" y="31"/>
                  </a:lnTo>
                  <a:lnTo>
                    <a:pt x="575" y="20"/>
                  </a:lnTo>
                  <a:lnTo>
                    <a:pt x="494" y="10"/>
                  </a:lnTo>
                  <a:lnTo>
                    <a:pt x="414" y="5"/>
                  </a:lnTo>
                  <a:lnTo>
                    <a:pt x="332" y="2"/>
                  </a:lnTo>
                  <a:lnTo>
                    <a:pt x="250" y="0"/>
                  </a:lnTo>
                  <a:lnTo>
                    <a:pt x="168" y="2"/>
                  </a:lnTo>
                  <a:lnTo>
                    <a:pt x="85" y="7"/>
                  </a:lnTo>
                  <a:lnTo>
                    <a:pt x="0" y="13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178642" name="Freeform 18"/>
            <p:cNvSpPr>
              <a:spLocks/>
            </p:cNvSpPr>
            <p:nvPr userDrawn="1"/>
          </p:nvSpPr>
          <p:spPr bwMode="auto">
            <a:xfrm>
              <a:off x="418" y="850"/>
              <a:ext cx="5233" cy="1090"/>
            </a:xfrm>
            <a:custGeom>
              <a:avLst/>
              <a:gdLst/>
              <a:ahLst/>
              <a:cxnLst>
                <a:cxn ang="0">
                  <a:pos x="5233" y="1778"/>
                </a:cxn>
                <a:cxn ang="0">
                  <a:pos x="5189" y="1822"/>
                </a:cxn>
                <a:cxn ang="0">
                  <a:pos x="5133" y="1867"/>
                </a:cxn>
                <a:cxn ang="0">
                  <a:pos x="5060" y="1923"/>
                </a:cxn>
                <a:cxn ang="0">
                  <a:pos x="4965" y="1985"/>
                </a:cxn>
                <a:cxn ang="0">
                  <a:pos x="4854" y="2044"/>
                </a:cxn>
                <a:cxn ang="0">
                  <a:pos x="4725" y="2099"/>
                </a:cxn>
                <a:cxn ang="0">
                  <a:pos x="4654" y="2122"/>
                </a:cxn>
                <a:cxn ang="0">
                  <a:pos x="4579" y="2143"/>
                </a:cxn>
                <a:cxn ang="0">
                  <a:pos x="4500" y="2159"/>
                </a:cxn>
                <a:cxn ang="0">
                  <a:pos x="4418" y="2172"/>
                </a:cxn>
                <a:cxn ang="0">
                  <a:pos x="4332" y="2178"/>
                </a:cxn>
                <a:cxn ang="0">
                  <a:pos x="4242" y="2180"/>
                </a:cxn>
                <a:cxn ang="0">
                  <a:pos x="4149" y="2174"/>
                </a:cxn>
                <a:cxn ang="0">
                  <a:pos x="4053" y="2162"/>
                </a:cxn>
                <a:cxn ang="0">
                  <a:pos x="3953" y="2141"/>
                </a:cxn>
                <a:cxn ang="0">
                  <a:pos x="3852" y="2114"/>
                </a:cxn>
                <a:cxn ang="0">
                  <a:pos x="3746" y="2075"/>
                </a:cxn>
                <a:cxn ang="0">
                  <a:pos x="3638" y="2028"/>
                </a:cxn>
                <a:cxn ang="0">
                  <a:pos x="3527" y="1972"/>
                </a:cxn>
                <a:cxn ang="0">
                  <a:pos x="3414" y="1902"/>
                </a:cxn>
                <a:cxn ang="0">
                  <a:pos x="3298" y="1823"/>
                </a:cxn>
                <a:cxn ang="0">
                  <a:pos x="3180" y="1731"/>
                </a:cxn>
                <a:cxn ang="0">
                  <a:pos x="3059" y="1626"/>
                </a:cxn>
                <a:cxn ang="0">
                  <a:pos x="2937" y="1508"/>
                </a:cxn>
                <a:cxn ang="0">
                  <a:pos x="2816" y="1387"/>
                </a:cxn>
                <a:cxn ang="0">
                  <a:pos x="2581" y="1161"/>
                </a:cxn>
                <a:cxn ang="0">
                  <a:pos x="2361" y="959"/>
                </a:cxn>
                <a:cxn ang="0">
                  <a:pos x="2151" y="780"/>
                </a:cxn>
                <a:cxn ang="0">
                  <a:pos x="1951" y="624"/>
                </a:cxn>
                <a:cxn ang="0">
                  <a:pos x="1759" y="486"/>
                </a:cxn>
                <a:cxn ang="0">
                  <a:pos x="1576" y="370"/>
                </a:cxn>
                <a:cxn ang="0">
                  <a:pos x="1400" y="270"/>
                </a:cxn>
                <a:cxn ang="0">
                  <a:pos x="1229" y="189"/>
                </a:cxn>
                <a:cxn ang="0">
                  <a:pos x="1061" y="123"/>
                </a:cxn>
                <a:cxn ang="0">
                  <a:pos x="897" y="73"/>
                </a:cxn>
                <a:cxn ang="0">
                  <a:pos x="736" y="36"/>
                </a:cxn>
                <a:cxn ang="0">
                  <a:pos x="575" y="13"/>
                </a:cxn>
                <a:cxn ang="0">
                  <a:pos x="413" y="2"/>
                </a:cxn>
                <a:cxn ang="0">
                  <a:pos x="250" y="2"/>
                </a:cxn>
                <a:cxn ang="0">
                  <a:pos x="85" y="10"/>
                </a:cxn>
              </a:cxnLst>
              <a:rect l="0" t="0" r="r" b="b"/>
              <a:pathLst>
                <a:path w="5233" h="2180">
                  <a:moveTo>
                    <a:pt x="5233" y="1778"/>
                  </a:moveTo>
                  <a:lnTo>
                    <a:pt x="5233" y="1778"/>
                  </a:lnTo>
                  <a:lnTo>
                    <a:pt x="5222" y="1789"/>
                  </a:lnTo>
                  <a:lnTo>
                    <a:pt x="5189" y="1822"/>
                  </a:lnTo>
                  <a:lnTo>
                    <a:pt x="5164" y="1843"/>
                  </a:lnTo>
                  <a:lnTo>
                    <a:pt x="5133" y="1867"/>
                  </a:lnTo>
                  <a:lnTo>
                    <a:pt x="5099" y="1894"/>
                  </a:lnTo>
                  <a:lnTo>
                    <a:pt x="5060" y="1923"/>
                  </a:lnTo>
                  <a:lnTo>
                    <a:pt x="5015" y="1954"/>
                  </a:lnTo>
                  <a:lnTo>
                    <a:pt x="4965" y="1985"/>
                  </a:lnTo>
                  <a:lnTo>
                    <a:pt x="4913" y="2014"/>
                  </a:lnTo>
                  <a:lnTo>
                    <a:pt x="4854" y="2044"/>
                  </a:lnTo>
                  <a:lnTo>
                    <a:pt x="4792" y="2072"/>
                  </a:lnTo>
                  <a:lnTo>
                    <a:pt x="4725" y="2099"/>
                  </a:lnTo>
                  <a:lnTo>
                    <a:pt x="4689" y="2111"/>
                  </a:lnTo>
                  <a:lnTo>
                    <a:pt x="4654" y="2122"/>
                  </a:lnTo>
                  <a:lnTo>
                    <a:pt x="4617" y="2133"/>
                  </a:lnTo>
                  <a:lnTo>
                    <a:pt x="4579" y="2143"/>
                  </a:lnTo>
                  <a:lnTo>
                    <a:pt x="4540" y="2153"/>
                  </a:lnTo>
                  <a:lnTo>
                    <a:pt x="4500" y="2159"/>
                  </a:lnTo>
                  <a:lnTo>
                    <a:pt x="4460" y="2167"/>
                  </a:lnTo>
                  <a:lnTo>
                    <a:pt x="4418" y="2172"/>
                  </a:lnTo>
                  <a:lnTo>
                    <a:pt x="4375" y="2175"/>
                  </a:lnTo>
                  <a:lnTo>
                    <a:pt x="4332" y="2178"/>
                  </a:lnTo>
                  <a:lnTo>
                    <a:pt x="4288" y="2180"/>
                  </a:lnTo>
                  <a:lnTo>
                    <a:pt x="4242" y="2180"/>
                  </a:lnTo>
                  <a:lnTo>
                    <a:pt x="4196" y="2178"/>
                  </a:lnTo>
                  <a:lnTo>
                    <a:pt x="4149" y="2174"/>
                  </a:lnTo>
                  <a:lnTo>
                    <a:pt x="4102" y="2169"/>
                  </a:lnTo>
                  <a:lnTo>
                    <a:pt x="4053" y="2162"/>
                  </a:lnTo>
                  <a:lnTo>
                    <a:pt x="4003" y="2153"/>
                  </a:lnTo>
                  <a:lnTo>
                    <a:pt x="3953" y="2141"/>
                  </a:lnTo>
                  <a:lnTo>
                    <a:pt x="3903" y="2128"/>
                  </a:lnTo>
                  <a:lnTo>
                    <a:pt x="3852" y="2114"/>
                  </a:lnTo>
                  <a:lnTo>
                    <a:pt x="3799" y="2096"/>
                  </a:lnTo>
                  <a:lnTo>
                    <a:pt x="3746" y="2075"/>
                  </a:lnTo>
                  <a:lnTo>
                    <a:pt x="3692" y="2054"/>
                  </a:lnTo>
                  <a:lnTo>
                    <a:pt x="3638" y="2028"/>
                  </a:lnTo>
                  <a:lnTo>
                    <a:pt x="3582" y="2001"/>
                  </a:lnTo>
                  <a:lnTo>
                    <a:pt x="3527" y="1972"/>
                  </a:lnTo>
                  <a:lnTo>
                    <a:pt x="3471" y="1938"/>
                  </a:lnTo>
                  <a:lnTo>
                    <a:pt x="3414" y="1902"/>
                  </a:lnTo>
                  <a:lnTo>
                    <a:pt x="3356" y="1865"/>
                  </a:lnTo>
                  <a:lnTo>
                    <a:pt x="3298" y="1823"/>
                  </a:lnTo>
                  <a:lnTo>
                    <a:pt x="3239" y="1778"/>
                  </a:lnTo>
                  <a:lnTo>
                    <a:pt x="3180" y="1731"/>
                  </a:lnTo>
                  <a:lnTo>
                    <a:pt x="3120" y="1681"/>
                  </a:lnTo>
                  <a:lnTo>
                    <a:pt x="3059" y="1626"/>
                  </a:lnTo>
                  <a:lnTo>
                    <a:pt x="2999" y="1570"/>
                  </a:lnTo>
                  <a:lnTo>
                    <a:pt x="2937" y="1508"/>
                  </a:lnTo>
                  <a:lnTo>
                    <a:pt x="2937" y="1508"/>
                  </a:lnTo>
                  <a:lnTo>
                    <a:pt x="2816" y="1387"/>
                  </a:lnTo>
                  <a:lnTo>
                    <a:pt x="2697" y="1271"/>
                  </a:lnTo>
                  <a:lnTo>
                    <a:pt x="2581" y="1161"/>
                  </a:lnTo>
                  <a:lnTo>
                    <a:pt x="2470" y="1058"/>
                  </a:lnTo>
                  <a:lnTo>
                    <a:pt x="2361" y="959"/>
                  </a:lnTo>
                  <a:lnTo>
                    <a:pt x="2255" y="867"/>
                  </a:lnTo>
                  <a:lnTo>
                    <a:pt x="2151" y="780"/>
                  </a:lnTo>
                  <a:lnTo>
                    <a:pt x="2050" y="699"/>
                  </a:lnTo>
                  <a:lnTo>
                    <a:pt x="1951" y="624"/>
                  </a:lnTo>
                  <a:lnTo>
                    <a:pt x="1854" y="552"/>
                  </a:lnTo>
                  <a:lnTo>
                    <a:pt x="1759" y="486"/>
                  </a:lnTo>
                  <a:lnTo>
                    <a:pt x="1668" y="427"/>
                  </a:lnTo>
                  <a:lnTo>
                    <a:pt x="1576" y="370"/>
                  </a:lnTo>
                  <a:lnTo>
                    <a:pt x="1487" y="318"/>
                  </a:lnTo>
                  <a:lnTo>
                    <a:pt x="1400" y="270"/>
                  </a:lnTo>
                  <a:lnTo>
                    <a:pt x="1314" y="228"/>
                  </a:lnTo>
                  <a:lnTo>
                    <a:pt x="1229" y="189"/>
                  </a:lnTo>
                  <a:lnTo>
                    <a:pt x="1144" y="154"/>
                  </a:lnTo>
                  <a:lnTo>
                    <a:pt x="1061" y="123"/>
                  </a:lnTo>
                  <a:lnTo>
                    <a:pt x="979" y="96"/>
                  </a:lnTo>
                  <a:lnTo>
                    <a:pt x="897" y="73"/>
                  </a:lnTo>
                  <a:lnTo>
                    <a:pt x="817" y="54"/>
                  </a:lnTo>
                  <a:lnTo>
                    <a:pt x="736" y="36"/>
                  </a:lnTo>
                  <a:lnTo>
                    <a:pt x="656" y="23"/>
                  </a:lnTo>
                  <a:lnTo>
                    <a:pt x="575" y="13"/>
                  </a:lnTo>
                  <a:lnTo>
                    <a:pt x="495" y="7"/>
                  </a:lnTo>
                  <a:lnTo>
                    <a:pt x="413" y="2"/>
                  </a:lnTo>
                  <a:lnTo>
                    <a:pt x="332" y="0"/>
                  </a:lnTo>
                  <a:lnTo>
                    <a:pt x="250" y="2"/>
                  </a:lnTo>
                  <a:lnTo>
                    <a:pt x="168" y="5"/>
                  </a:lnTo>
                  <a:lnTo>
                    <a:pt x="85" y="10"/>
                  </a:lnTo>
                  <a:lnTo>
                    <a:pt x="0" y="1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178643" name="Freeform 19"/>
            <p:cNvSpPr>
              <a:spLocks/>
            </p:cNvSpPr>
            <p:nvPr userDrawn="1"/>
          </p:nvSpPr>
          <p:spPr bwMode="auto">
            <a:xfrm>
              <a:off x="434" y="870"/>
              <a:ext cx="5259" cy="1056"/>
            </a:xfrm>
            <a:custGeom>
              <a:avLst/>
              <a:gdLst/>
              <a:ahLst/>
              <a:cxnLst>
                <a:cxn ang="0">
                  <a:pos x="5259" y="1687"/>
                </a:cxn>
                <a:cxn ang="0">
                  <a:pos x="5214" y="1731"/>
                </a:cxn>
                <a:cxn ang="0">
                  <a:pos x="5160" y="1779"/>
                </a:cxn>
                <a:cxn ang="0">
                  <a:pos x="5087" y="1837"/>
                </a:cxn>
                <a:cxn ang="0">
                  <a:pos x="4994" y="1900"/>
                </a:cxn>
                <a:cxn ang="0">
                  <a:pos x="4883" y="1963"/>
                </a:cxn>
                <a:cxn ang="0">
                  <a:pos x="4755" y="2020"/>
                </a:cxn>
                <a:cxn ang="0">
                  <a:pos x="4684" y="2045"/>
                </a:cxn>
                <a:cxn ang="0">
                  <a:pos x="4611" y="2068"/>
                </a:cxn>
                <a:cxn ang="0">
                  <a:pos x="4531" y="2086"/>
                </a:cxn>
                <a:cxn ang="0">
                  <a:pos x="4449" y="2100"/>
                </a:cxn>
                <a:cxn ang="0">
                  <a:pos x="4363" y="2108"/>
                </a:cxn>
                <a:cxn ang="0">
                  <a:pos x="4275" y="2112"/>
                </a:cxn>
                <a:cxn ang="0">
                  <a:pos x="4181" y="2107"/>
                </a:cxn>
                <a:cxn ang="0">
                  <a:pos x="4084" y="2097"/>
                </a:cxn>
                <a:cxn ang="0">
                  <a:pos x="3984" y="2079"/>
                </a:cxn>
                <a:cxn ang="0">
                  <a:pos x="3882" y="2052"/>
                </a:cxn>
                <a:cxn ang="0">
                  <a:pos x="3776" y="2016"/>
                </a:cxn>
                <a:cxn ang="0">
                  <a:pos x="3668" y="1971"/>
                </a:cxn>
                <a:cxn ang="0">
                  <a:pos x="3555" y="1916"/>
                </a:cxn>
                <a:cxn ang="0">
                  <a:pos x="3441" y="1850"/>
                </a:cxn>
                <a:cxn ang="0">
                  <a:pos x="3325" y="1773"/>
                </a:cxn>
                <a:cxn ang="0">
                  <a:pos x="3205" y="1682"/>
                </a:cxn>
                <a:cxn ang="0">
                  <a:pos x="3083" y="1579"/>
                </a:cxn>
                <a:cxn ang="0">
                  <a:pos x="2958" y="1463"/>
                </a:cxn>
                <a:cxn ang="0">
                  <a:pos x="2835" y="1343"/>
                </a:cxn>
                <a:cxn ang="0">
                  <a:pos x="2599" y="1122"/>
                </a:cxn>
                <a:cxn ang="0">
                  <a:pos x="2374" y="923"/>
                </a:cxn>
                <a:cxn ang="0">
                  <a:pos x="2161" y="747"/>
                </a:cxn>
                <a:cxn ang="0">
                  <a:pos x="1960" y="594"/>
                </a:cxn>
                <a:cxn ang="0">
                  <a:pos x="1767" y="460"/>
                </a:cxn>
                <a:cxn ang="0">
                  <a:pos x="1581" y="347"/>
                </a:cxn>
                <a:cxn ang="0">
                  <a:pos x="1403" y="250"/>
                </a:cxn>
                <a:cxn ang="0">
                  <a:pos x="1231" y="171"/>
                </a:cxn>
                <a:cxn ang="0">
                  <a:pos x="1063" y="109"/>
                </a:cxn>
                <a:cxn ang="0">
                  <a:pos x="898" y="63"/>
                </a:cxn>
                <a:cxn ang="0">
                  <a:pos x="735" y="29"/>
                </a:cxn>
                <a:cxn ang="0">
                  <a:pos x="574" y="8"/>
                </a:cxn>
                <a:cxn ang="0">
                  <a:pos x="412" y="0"/>
                </a:cxn>
                <a:cxn ang="0">
                  <a:pos x="249" y="3"/>
                </a:cxn>
                <a:cxn ang="0">
                  <a:pos x="84" y="16"/>
                </a:cxn>
              </a:cxnLst>
              <a:rect l="0" t="0" r="r" b="b"/>
              <a:pathLst>
                <a:path w="5259" h="2112">
                  <a:moveTo>
                    <a:pt x="5259" y="1687"/>
                  </a:moveTo>
                  <a:lnTo>
                    <a:pt x="5259" y="1687"/>
                  </a:lnTo>
                  <a:lnTo>
                    <a:pt x="5248" y="1698"/>
                  </a:lnTo>
                  <a:lnTo>
                    <a:pt x="5214" y="1731"/>
                  </a:lnTo>
                  <a:lnTo>
                    <a:pt x="5189" y="1753"/>
                  </a:lnTo>
                  <a:lnTo>
                    <a:pt x="5160" y="1779"/>
                  </a:lnTo>
                  <a:lnTo>
                    <a:pt x="5127" y="1806"/>
                  </a:lnTo>
                  <a:lnTo>
                    <a:pt x="5087" y="1837"/>
                  </a:lnTo>
                  <a:lnTo>
                    <a:pt x="5044" y="1868"/>
                  </a:lnTo>
                  <a:lnTo>
                    <a:pt x="4994" y="1900"/>
                  </a:lnTo>
                  <a:lnTo>
                    <a:pt x="4941" y="1931"/>
                  </a:lnTo>
                  <a:lnTo>
                    <a:pt x="4883" y="1963"/>
                  </a:lnTo>
                  <a:lnTo>
                    <a:pt x="4822" y="1992"/>
                  </a:lnTo>
                  <a:lnTo>
                    <a:pt x="4755" y="2020"/>
                  </a:lnTo>
                  <a:lnTo>
                    <a:pt x="4720" y="2033"/>
                  </a:lnTo>
                  <a:lnTo>
                    <a:pt x="4684" y="2045"/>
                  </a:lnTo>
                  <a:lnTo>
                    <a:pt x="4648" y="2057"/>
                  </a:lnTo>
                  <a:lnTo>
                    <a:pt x="4611" y="2068"/>
                  </a:lnTo>
                  <a:lnTo>
                    <a:pt x="4572" y="2078"/>
                  </a:lnTo>
                  <a:lnTo>
                    <a:pt x="4531" y="2086"/>
                  </a:lnTo>
                  <a:lnTo>
                    <a:pt x="4491" y="2094"/>
                  </a:lnTo>
                  <a:lnTo>
                    <a:pt x="4449" y="2100"/>
                  </a:lnTo>
                  <a:lnTo>
                    <a:pt x="4406" y="2105"/>
                  </a:lnTo>
                  <a:lnTo>
                    <a:pt x="4363" y="2108"/>
                  </a:lnTo>
                  <a:lnTo>
                    <a:pt x="4319" y="2110"/>
                  </a:lnTo>
                  <a:lnTo>
                    <a:pt x="4275" y="2112"/>
                  </a:lnTo>
                  <a:lnTo>
                    <a:pt x="4227" y="2110"/>
                  </a:lnTo>
                  <a:lnTo>
                    <a:pt x="4181" y="2107"/>
                  </a:lnTo>
                  <a:lnTo>
                    <a:pt x="4133" y="2104"/>
                  </a:lnTo>
                  <a:lnTo>
                    <a:pt x="4084" y="2097"/>
                  </a:lnTo>
                  <a:lnTo>
                    <a:pt x="4036" y="2089"/>
                  </a:lnTo>
                  <a:lnTo>
                    <a:pt x="3984" y="2079"/>
                  </a:lnTo>
                  <a:lnTo>
                    <a:pt x="3934" y="2066"/>
                  </a:lnTo>
                  <a:lnTo>
                    <a:pt x="3882" y="2052"/>
                  </a:lnTo>
                  <a:lnTo>
                    <a:pt x="3829" y="2036"/>
                  </a:lnTo>
                  <a:lnTo>
                    <a:pt x="3776" y="2016"/>
                  </a:lnTo>
                  <a:lnTo>
                    <a:pt x="3722" y="1995"/>
                  </a:lnTo>
                  <a:lnTo>
                    <a:pt x="3668" y="1971"/>
                  </a:lnTo>
                  <a:lnTo>
                    <a:pt x="3612" y="1945"/>
                  </a:lnTo>
                  <a:lnTo>
                    <a:pt x="3555" y="1916"/>
                  </a:lnTo>
                  <a:lnTo>
                    <a:pt x="3498" y="1884"/>
                  </a:lnTo>
                  <a:lnTo>
                    <a:pt x="3441" y="1850"/>
                  </a:lnTo>
                  <a:lnTo>
                    <a:pt x="3383" y="1813"/>
                  </a:lnTo>
                  <a:lnTo>
                    <a:pt x="3325" y="1773"/>
                  </a:lnTo>
                  <a:lnTo>
                    <a:pt x="3265" y="1729"/>
                  </a:lnTo>
                  <a:lnTo>
                    <a:pt x="3205" y="1682"/>
                  </a:lnTo>
                  <a:lnTo>
                    <a:pt x="3144" y="1632"/>
                  </a:lnTo>
                  <a:lnTo>
                    <a:pt x="3083" y="1579"/>
                  </a:lnTo>
                  <a:lnTo>
                    <a:pt x="3021" y="1522"/>
                  </a:lnTo>
                  <a:lnTo>
                    <a:pt x="2958" y="1463"/>
                  </a:lnTo>
                  <a:lnTo>
                    <a:pt x="2958" y="1463"/>
                  </a:lnTo>
                  <a:lnTo>
                    <a:pt x="2835" y="1343"/>
                  </a:lnTo>
                  <a:lnTo>
                    <a:pt x="2715" y="1228"/>
                  </a:lnTo>
                  <a:lnTo>
                    <a:pt x="2599" y="1122"/>
                  </a:lnTo>
                  <a:lnTo>
                    <a:pt x="2485" y="1020"/>
                  </a:lnTo>
                  <a:lnTo>
                    <a:pt x="2374" y="923"/>
                  </a:lnTo>
                  <a:lnTo>
                    <a:pt x="2267" y="833"/>
                  </a:lnTo>
                  <a:lnTo>
                    <a:pt x="2161" y="747"/>
                  </a:lnTo>
                  <a:lnTo>
                    <a:pt x="2060" y="668"/>
                  </a:lnTo>
                  <a:lnTo>
                    <a:pt x="1960" y="594"/>
                  </a:lnTo>
                  <a:lnTo>
                    <a:pt x="1861" y="524"/>
                  </a:lnTo>
                  <a:lnTo>
                    <a:pt x="1767" y="460"/>
                  </a:lnTo>
                  <a:lnTo>
                    <a:pt x="1673" y="400"/>
                  </a:lnTo>
                  <a:lnTo>
                    <a:pt x="1581" y="347"/>
                  </a:lnTo>
                  <a:lnTo>
                    <a:pt x="1492" y="297"/>
                  </a:lnTo>
                  <a:lnTo>
                    <a:pt x="1403" y="250"/>
                  </a:lnTo>
                  <a:lnTo>
                    <a:pt x="1316" y="210"/>
                  </a:lnTo>
                  <a:lnTo>
                    <a:pt x="1231" y="171"/>
                  </a:lnTo>
                  <a:lnTo>
                    <a:pt x="1146" y="138"/>
                  </a:lnTo>
                  <a:lnTo>
                    <a:pt x="1063" y="109"/>
                  </a:lnTo>
                  <a:lnTo>
                    <a:pt x="980" y="84"/>
                  </a:lnTo>
                  <a:lnTo>
                    <a:pt x="898" y="63"/>
                  </a:lnTo>
                  <a:lnTo>
                    <a:pt x="816" y="43"/>
                  </a:lnTo>
                  <a:lnTo>
                    <a:pt x="735" y="29"/>
                  </a:lnTo>
                  <a:lnTo>
                    <a:pt x="655" y="17"/>
                  </a:lnTo>
                  <a:lnTo>
                    <a:pt x="574" y="8"/>
                  </a:lnTo>
                  <a:lnTo>
                    <a:pt x="494" y="3"/>
                  </a:lnTo>
                  <a:lnTo>
                    <a:pt x="412" y="0"/>
                  </a:lnTo>
                  <a:lnTo>
                    <a:pt x="331" y="0"/>
                  </a:lnTo>
                  <a:lnTo>
                    <a:pt x="249" y="3"/>
                  </a:lnTo>
                  <a:lnTo>
                    <a:pt x="168" y="8"/>
                  </a:lnTo>
                  <a:lnTo>
                    <a:pt x="84" y="16"/>
                  </a:lnTo>
                  <a:lnTo>
                    <a:pt x="0" y="25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178644" name="Freeform 20"/>
            <p:cNvSpPr>
              <a:spLocks/>
            </p:cNvSpPr>
            <p:nvPr userDrawn="1"/>
          </p:nvSpPr>
          <p:spPr bwMode="auto">
            <a:xfrm>
              <a:off x="450" y="890"/>
              <a:ext cx="5283" cy="1021"/>
            </a:xfrm>
            <a:custGeom>
              <a:avLst/>
              <a:gdLst/>
              <a:ahLst/>
              <a:cxnLst>
                <a:cxn ang="0">
                  <a:pos x="5283" y="1597"/>
                </a:cxn>
                <a:cxn ang="0">
                  <a:pos x="5240" y="1642"/>
                </a:cxn>
                <a:cxn ang="0">
                  <a:pos x="5187" y="1691"/>
                </a:cxn>
                <a:cxn ang="0">
                  <a:pos x="5114" y="1750"/>
                </a:cxn>
                <a:cxn ang="0">
                  <a:pos x="5022" y="1817"/>
                </a:cxn>
                <a:cxn ang="0">
                  <a:pos x="4912" y="1881"/>
                </a:cxn>
                <a:cxn ang="0">
                  <a:pos x="4818" y="1928"/>
                </a:cxn>
                <a:cxn ang="0">
                  <a:pos x="4750" y="1955"/>
                </a:cxn>
                <a:cxn ang="0">
                  <a:pos x="4678" y="1981"/>
                </a:cxn>
                <a:cxn ang="0">
                  <a:pos x="4601" y="2002"/>
                </a:cxn>
                <a:cxn ang="0">
                  <a:pos x="4522" y="2020"/>
                </a:cxn>
                <a:cxn ang="0">
                  <a:pos x="4438" y="2033"/>
                </a:cxn>
                <a:cxn ang="0">
                  <a:pos x="4350" y="2041"/>
                </a:cxn>
                <a:cxn ang="0">
                  <a:pos x="4259" y="2043"/>
                </a:cxn>
                <a:cxn ang="0">
                  <a:pos x="4164" y="2038"/>
                </a:cxn>
                <a:cxn ang="0">
                  <a:pos x="4066" y="2025"/>
                </a:cxn>
                <a:cxn ang="0">
                  <a:pos x="3964" y="2005"/>
                </a:cxn>
                <a:cxn ang="0">
                  <a:pos x="3860" y="1976"/>
                </a:cxn>
                <a:cxn ang="0">
                  <a:pos x="3752" y="1938"/>
                </a:cxn>
                <a:cxn ang="0">
                  <a:pos x="3641" y="1889"/>
                </a:cxn>
                <a:cxn ang="0">
                  <a:pos x="3527" y="1831"/>
                </a:cxn>
                <a:cxn ang="0">
                  <a:pos x="3410" y="1760"/>
                </a:cxn>
                <a:cxn ang="0">
                  <a:pos x="3291" y="1679"/>
                </a:cxn>
                <a:cxn ang="0">
                  <a:pos x="3169" y="1584"/>
                </a:cxn>
                <a:cxn ang="0">
                  <a:pos x="3044" y="1477"/>
                </a:cxn>
                <a:cxn ang="0">
                  <a:pos x="2980" y="1418"/>
                </a:cxn>
                <a:cxn ang="0">
                  <a:pos x="2734" y="1188"/>
                </a:cxn>
                <a:cxn ang="0">
                  <a:pos x="2499" y="982"/>
                </a:cxn>
                <a:cxn ang="0">
                  <a:pos x="2279" y="799"/>
                </a:cxn>
                <a:cxn ang="0">
                  <a:pos x="2069" y="638"/>
                </a:cxn>
                <a:cxn ang="0">
                  <a:pos x="1869" y="497"/>
                </a:cxn>
                <a:cxn ang="0">
                  <a:pos x="1679" y="378"/>
                </a:cxn>
                <a:cxn ang="0">
                  <a:pos x="1496" y="276"/>
                </a:cxn>
                <a:cxn ang="0">
                  <a:pos x="1319" y="192"/>
                </a:cxn>
                <a:cxn ang="0">
                  <a:pos x="1148" y="124"/>
                </a:cxn>
                <a:cxn ang="0">
                  <a:pos x="980" y="73"/>
                </a:cxn>
                <a:cxn ang="0">
                  <a:pos x="817" y="36"/>
                </a:cxn>
                <a:cxn ang="0">
                  <a:pos x="654" y="11"/>
                </a:cxn>
                <a:cxn ang="0">
                  <a:pos x="493" y="2"/>
                </a:cxn>
                <a:cxn ang="0">
                  <a:pos x="331" y="2"/>
                </a:cxn>
                <a:cxn ang="0">
                  <a:pos x="167" y="13"/>
                </a:cxn>
                <a:cxn ang="0">
                  <a:pos x="0" y="34"/>
                </a:cxn>
              </a:cxnLst>
              <a:rect l="0" t="0" r="r" b="b"/>
              <a:pathLst>
                <a:path w="5283" h="2043">
                  <a:moveTo>
                    <a:pt x="5283" y="1597"/>
                  </a:moveTo>
                  <a:lnTo>
                    <a:pt x="5283" y="1597"/>
                  </a:lnTo>
                  <a:lnTo>
                    <a:pt x="5272" y="1608"/>
                  </a:lnTo>
                  <a:lnTo>
                    <a:pt x="5240" y="1642"/>
                  </a:lnTo>
                  <a:lnTo>
                    <a:pt x="5215" y="1665"/>
                  </a:lnTo>
                  <a:lnTo>
                    <a:pt x="5187" y="1691"/>
                  </a:lnTo>
                  <a:lnTo>
                    <a:pt x="5153" y="1720"/>
                  </a:lnTo>
                  <a:lnTo>
                    <a:pt x="5114" y="1750"/>
                  </a:lnTo>
                  <a:lnTo>
                    <a:pt x="5071" y="1783"/>
                  </a:lnTo>
                  <a:lnTo>
                    <a:pt x="5022" y="1817"/>
                  </a:lnTo>
                  <a:lnTo>
                    <a:pt x="4969" y="1849"/>
                  </a:lnTo>
                  <a:lnTo>
                    <a:pt x="4912" y="1881"/>
                  </a:lnTo>
                  <a:lnTo>
                    <a:pt x="4850" y="1912"/>
                  </a:lnTo>
                  <a:lnTo>
                    <a:pt x="4818" y="1928"/>
                  </a:lnTo>
                  <a:lnTo>
                    <a:pt x="4785" y="1942"/>
                  </a:lnTo>
                  <a:lnTo>
                    <a:pt x="4750" y="1955"/>
                  </a:lnTo>
                  <a:lnTo>
                    <a:pt x="4714" y="1968"/>
                  </a:lnTo>
                  <a:lnTo>
                    <a:pt x="4678" y="1981"/>
                  </a:lnTo>
                  <a:lnTo>
                    <a:pt x="4640" y="1993"/>
                  </a:lnTo>
                  <a:lnTo>
                    <a:pt x="4601" y="2002"/>
                  </a:lnTo>
                  <a:lnTo>
                    <a:pt x="4563" y="2012"/>
                  </a:lnTo>
                  <a:lnTo>
                    <a:pt x="4522" y="2020"/>
                  </a:lnTo>
                  <a:lnTo>
                    <a:pt x="4481" y="2028"/>
                  </a:lnTo>
                  <a:lnTo>
                    <a:pt x="4438" y="2033"/>
                  </a:lnTo>
                  <a:lnTo>
                    <a:pt x="4395" y="2038"/>
                  </a:lnTo>
                  <a:lnTo>
                    <a:pt x="4350" y="2041"/>
                  </a:lnTo>
                  <a:lnTo>
                    <a:pt x="4304" y="2043"/>
                  </a:lnTo>
                  <a:lnTo>
                    <a:pt x="4259" y="2043"/>
                  </a:lnTo>
                  <a:lnTo>
                    <a:pt x="4211" y="2041"/>
                  </a:lnTo>
                  <a:lnTo>
                    <a:pt x="4164" y="2038"/>
                  </a:lnTo>
                  <a:lnTo>
                    <a:pt x="4116" y="2033"/>
                  </a:lnTo>
                  <a:lnTo>
                    <a:pt x="4066" y="2025"/>
                  </a:lnTo>
                  <a:lnTo>
                    <a:pt x="4016" y="2017"/>
                  </a:lnTo>
                  <a:lnTo>
                    <a:pt x="3964" y="2005"/>
                  </a:lnTo>
                  <a:lnTo>
                    <a:pt x="3913" y="1991"/>
                  </a:lnTo>
                  <a:lnTo>
                    <a:pt x="3860" y="1976"/>
                  </a:lnTo>
                  <a:lnTo>
                    <a:pt x="3806" y="1959"/>
                  </a:lnTo>
                  <a:lnTo>
                    <a:pt x="3752" y="1938"/>
                  </a:lnTo>
                  <a:lnTo>
                    <a:pt x="3696" y="1915"/>
                  </a:lnTo>
                  <a:lnTo>
                    <a:pt x="3641" y="1889"/>
                  </a:lnTo>
                  <a:lnTo>
                    <a:pt x="3584" y="1862"/>
                  </a:lnTo>
                  <a:lnTo>
                    <a:pt x="3527" y="1831"/>
                  </a:lnTo>
                  <a:lnTo>
                    <a:pt x="3469" y="1797"/>
                  </a:lnTo>
                  <a:lnTo>
                    <a:pt x="3410" y="1760"/>
                  </a:lnTo>
                  <a:lnTo>
                    <a:pt x="3350" y="1721"/>
                  </a:lnTo>
                  <a:lnTo>
                    <a:pt x="3291" y="1679"/>
                  </a:lnTo>
                  <a:lnTo>
                    <a:pt x="3230" y="1634"/>
                  </a:lnTo>
                  <a:lnTo>
                    <a:pt x="3169" y="1584"/>
                  </a:lnTo>
                  <a:lnTo>
                    <a:pt x="3106" y="1532"/>
                  </a:lnTo>
                  <a:lnTo>
                    <a:pt x="3044" y="1477"/>
                  </a:lnTo>
                  <a:lnTo>
                    <a:pt x="2980" y="1418"/>
                  </a:lnTo>
                  <a:lnTo>
                    <a:pt x="2980" y="1418"/>
                  </a:lnTo>
                  <a:lnTo>
                    <a:pt x="2855" y="1300"/>
                  </a:lnTo>
                  <a:lnTo>
                    <a:pt x="2734" y="1188"/>
                  </a:lnTo>
                  <a:lnTo>
                    <a:pt x="2615" y="1082"/>
                  </a:lnTo>
                  <a:lnTo>
                    <a:pt x="2499" y="982"/>
                  </a:lnTo>
                  <a:lnTo>
                    <a:pt x="2388" y="888"/>
                  </a:lnTo>
                  <a:lnTo>
                    <a:pt x="2279" y="799"/>
                  </a:lnTo>
                  <a:lnTo>
                    <a:pt x="2173" y="715"/>
                  </a:lnTo>
                  <a:lnTo>
                    <a:pt x="2069" y="638"/>
                  </a:lnTo>
                  <a:lnTo>
                    <a:pt x="1968" y="565"/>
                  </a:lnTo>
                  <a:lnTo>
                    <a:pt x="1869" y="497"/>
                  </a:lnTo>
                  <a:lnTo>
                    <a:pt x="1773" y="434"/>
                  </a:lnTo>
                  <a:lnTo>
                    <a:pt x="1679" y="378"/>
                  </a:lnTo>
                  <a:lnTo>
                    <a:pt x="1586" y="325"/>
                  </a:lnTo>
                  <a:lnTo>
                    <a:pt x="1496" y="276"/>
                  </a:lnTo>
                  <a:lnTo>
                    <a:pt x="1407" y="231"/>
                  </a:lnTo>
                  <a:lnTo>
                    <a:pt x="1319" y="192"/>
                  </a:lnTo>
                  <a:lnTo>
                    <a:pt x="1233" y="155"/>
                  </a:lnTo>
                  <a:lnTo>
                    <a:pt x="1148" y="124"/>
                  </a:lnTo>
                  <a:lnTo>
                    <a:pt x="1064" y="97"/>
                  </a:lnTo>
                  <a:lnTo>
                    <a:pt x="980" y="73"/>
                  </a:lnTo>
                  <a:lnTo>
                    <a:pt x="899" y="52"/>
                  </a:lnTo>
                  <a:lnTo>
                    <a:pt x="817" y="36"/>
                  </a:lnTo>
                  <a:lnTo>
                    <a:pt x="736" y="23"/>
                  </a:lnTo>
                  <a:lnTo>
                    <a:pt x="654" y="11"/>
                  </a:lnTo>
                  <a:lnTo>
                    <a:pt x="574" y="5"/>
                  </a:lnTo>
                  <a:lnTo>
                    <a:pt x="493" y="2"/>
                  </a:lnTo>
                  <a:lnTo>
                    <a:pt x="413" y="0"/>
                  </a:lnTo>
                  <a:lnTo>
                    <a:pt x="331" y="2"/>
                  </a:lnTo>
                  <a:lnTo>
                    <a:pt x="250" y="6"/>
                  </a:lnTo>
                  <a:lnTo>
                    <a:pt x="167" y="13"/>
                  </a:lnTo>
                  <a:lnTo>
                    <a:pt x="85" y="23"/>
                  </a:lnTo>
                  <a:lnTo>
                    <a:pt x="0" y="3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178645" name="Freeform 21"/>
            <p:cNvSpPr>
              <a:spLocks/>
            </p:cNvSpPr>
            <p:nvPr userDrawn="1"/>
          </p:nvSpPr>
          <p:spPr bwMode="auto">
            <a:xfrm>
              <a:off x="467" y="910"/>
              <a:ext cx="5306" cy="988"/>
            </a:xfrm>
            <a:custGeom>
              <a:avLst/>
              <a:gdLst/>
              <a:ahLst/>
              <a:cxnLst>
                <a:cxn ang="0">
                  <a:pos x="5306" y="1505"/>
                </a:cxn>
                <a:cxn ang="0">
                  <a:pos x="5263" y="1552"/>
                </a:cxn>
                <a:cxn ang="0">
                  <a:pos x="5211" y="1602"/>
                </a:cxn>
                <a:cxn ang="0">
                  <a:pos x="5138" y="1663"/>
                </a:cxn>
                <a:cxn ang="0">
                  <a:pos x="5048" y="1731"/>
                </a:cxn>
                <a:cxn ang="0">
                  <a:pos x="4939" y="1799"/>
                </a:cxn>
                <a:cxn ang="0">
                  <a:pos x="4845" y="1848"/>
                </a:cxn>
                <a:cxn ang="0">
                  <a:pos x="4779" y="1877"/>
                </a:cxn>
                <a:cxn ang="0">
                  <a:pos x="4707" y="1904"/>
                </a:cxn>
                <a:cxn ang="0">
                  <a:pos x="4630" y="1928"/>
                </a:cxn>
                <a:cxn ang="0">
                  <a:pos x="4551" y="1948"/>
                </a:cxn>
                <a:cxn ang="0">
                  <a:pos x="4468" y="1962"/>
                </a:cxn>
                <a:cxn ang="0">
                  <a:pos x="4380" y="1972"/>
                </a:cxn>
                <a:cxn ang="0">
                  <a:pos x="4289" y="1975"/>
                </a:cxn>
                <a:cxn ang="0">
                  <a:pos x="4194" y="1972"/>
                </a:cxn>
                <a:cxn ang="0">
                  <a:pos x="4096" y="1961"/>
                </a:cxn>
                <a:cxn ang="0">
                  <a:pos x="3993" y="1943"/>
                </a:cxn>
                <a:cxn ang="0">
                  <a:pos x="3889" y="1915"/>
                </a:cxn>
                <a:cxn ang="0">
                  <a:pos x="3779" y="1880"/>
                </a:cxn>
                <a:cxn ang="0">
                  <a:pos x="3668" y="1833"/>
                </a:cxn>
                <a:cxn ang="0">
                  <a:pos x="3553" y="1777"/>
                </a:cxn>
                <a:cxn ang="0">
                  <a:pos x="3436" y="1709"/>
                </a:cxn>
                <a:cxn ang="0">
                  <a:pos x="3315" y="1630"/>
                </a:cxn>
                <a:cxn ang="0">
                  <a:pos x="3192" y="1536"/>
                </a:cxn>
                <a:cxn ang="0">
                  <a:pos x="3066" y="1431"/>
                </a:cxn>
                <a:cxn ang="0">
                  <a:pos x="3000" y="1373"/>
                </a:cxn>
                <a:cxn ang="0">
                  <a:pos x="2750" y="1147"/>
                </a:cxn>
                <a:cxn ang="0">
                  <a:pos x="2514" y="945"/>
                </a:cxn>
                <a:cxn ang="0">
                  <a:pos x="2291" y="766"/>
                </a:cxn>
                <a:cxn ang="0">
                  <a:pos x="2078" y="607"/>
                </a:cxn>
                <a:cxn ang="0">
                  <a:pos x="1876" y="470"/>
                </a:cxn>
                <a:cxn ang="0">
                  <a:pos x="1684" y="354"/>
                </a:cxn>
                <a:cxn ang="0">
                  <a:pos x="1499" y="255"/>
                </a:cxn>
                <a:cxn ang="0">
                  <a:pos x="1322" y="175"/>
                </a:cxn>
                <a:cxn ang="0">
                  <a:pos x="1149" y="110"/>
                </a:cxn>
                <a:cxn ang="0">
                  <a:pos x="981" y="62"/>
                </a:cxn>
                <a:cxn ang="0">
                  <a:pos x="816" y="28"/>
                </a:cxn>
                <a:cxn ang="0">
                  <a:pos x="654" y="7"/>
                </a:cxn>
                <a:cxn ang="0">
                  <a:pos x="493" y="0"/>
                </a:cxn>
                <a:cxn ang="0">
                  <a:pos x="330" y="4"/>
                </a:cxn>
                <a:cxn ang="0">
                  <a:pos x="166" y="18"/>
                </a:cxn>
                <a:cxn ang="0">
                  <a:pos x="0" y="42"/>
                </a:cxn>
              </a:cxnLst>
              <a:rect l="0" t="0" r="r" b="b"/>
              <a:pathLst>
                <a:path w="5306" h="1975">
                  <a:moveTo>
                    <a:pt x="5306" y="1505"/>
                  </a:moveTo>
                  <a:lnTo>
                    <a:pt x="5306" y="1505"/>
                  </a:lnTo>
                  <a:lnTo>
                    <a:pt x="5295" y="1518"/>
                  </a:lnTo>
                  <a:lnTo>
                    <a:pt x="5263" y="1552"/>
                  </a:lnTo>
                  <a:lnTo>
                    <a:pt x="5240" y="1576"/>
                  </a:lnTo>
                  <a:lnTo>
                    <a:pt x="5211" y="1602"/>
                  </a:lnTo>
                  <a:lnTo>
                    <a:pt x="5177" y="1633"/>
                  </a:lnTo>
                  <a:lnTo>
                    <a:pt x="5138" y="1663"/>
                  </a:lnTo>
                  <a:lnTo>
                    <a:pt x="5095" y="1697"/>
                  </a:lnTo>
                  <a:lnTo>
                    <a:pt x="5048" y="1731"/>
                  </a:lnTo>
                  <a:lnTo>
                    <a:pt x="4995" y="1765"/>
                  </a:lnTo>
                  <a:lnTo>
                    <a:pt x="4939" y="1799"/>
                  </a:lnTo>
                  <a:lnTo>
                    <a:pt x="4877" y="1831"/>
                  </a:lnTo>
                  <a:lnTo>
                    <a:pt x="4845" y="1848"/>
                  </a:lnTo>
                  <a:lnTo>
                    <a:pt x="4812" y="1862"/>
                  </a:lnTo>
                  <a:lnTo>
                    <a:pt x="4779" y="1877"/>
                  </a:lnTo>
                  <a:lnTo>
                    <a:pt x="4743" y="1891"/>
                  </a:lnTo>
                  <a:lnTo>
                    <a:pt x="4707" y="1904"/>
                  </a:lnTo>
                  <a:lnTo>
                    <a:pt x="4669" y="1917"/>
                  </a:lnTo>
                  <a:lnTo>
                    <a:pt x="4630" y="1928"/>
                  </a:lnTo>
                  <a:lnTo>
                    <a:pt x="4591" y="1938"/>
                  </a:lnTo>
                  <a:lnTo>
                    <a:pt x="4551" y="1948"/>
                  </a:lnTo>
                  <a:lnTo>
                    <a:pt x="4509" y="1956"/>
                  </a:lnTo>
                  <a:lnTo>
                    <a:pt x="4468" y="1962"/>
                  </a:lnTo>
                  <a:lnTo>
                    <a:pt x="4423" y="1967"/>
                  </a:lnTo>
                  <a:lnTo>
                    <a:pt x="4380" y="1972"/>
                  </a:lnTo>
                  <a:lnTo>
                    <a:pt x="4335" y="1974"/>
                  </a:lnTo>
                  <a:lnTo>
                    <a:pt x="4289" y="1975"/>
                  </a:lnTo>
                  <a:lnTo>
                    <a:pt x="4242" y="1974"/>
                  </a:lnTo>
                  <a:lnTo>
                    <a:pt x="4194" y="1972"/>
                  </a:lnTo>
                  <a:lnTo>
                    <a:pt x="4144" y="1967"/>
                  </a:lnTo>
                  <a:lnTo>
                    <a:pt x="4096" y="1961"/>
                  </a:lnTo>
                  <a:lnTo>
                    <a:pt x="4044" y="1953"/>
                  </a:lnTo>
                  <a:lnTo>
                    <a:pt x="3993" y="1943"/>
                  </a:lnTo>
                  <a:lnTo>
                    <a:pt x="3942" y="1930"/>
                  </a:lnTo>
                  <a:lnTo>
                    <a:pt x="3889" y="1915"/>
                  </a:lnTo>
                  <a:lnTo>
                    <a:pt x="3835" y="1899"/>
                  </a:lnTo>
                  <a:lnTo>
                    <a:pt x="3779" y="1880"/>
                  </a:lnTo>
                  <a:lnTo>
                    <a:pt x="3725" y="1857"/>
                  </a:lnTo>
                  <a:lnTo>
                    <a:pt x="3668" y="1833"/>
                  </a:lnTo>
                  <a:lnTo>
                    <a:pt x="3611" y="1806"/>
                  </a:lnTo>
                  <a:lnTo>
                    <a:pt x="3553" y="1777"/>
                  </a:lnTo>
                  <a:lnTo>
                    <a:pt x="3495" y="1744"/>
                  </a:lnTo>
                  <a:lnTo>
                    <a:pt x="3436" y="1709"/>
                  </a:lnTo>
                  <a:lnTo>
                    <a:pt x="3375" y="1670"/>
                  </a:lnTo>
                  <a:lnTo>
                    <a:pt x="3315" y="1630"/>
                  </a:lnTo>
                  <a:lnTo>
                    <a:pt x="3253" y="1584"/>
                  </a:lnTo>
                  <a:lnTo>
                    <a:pt x="3192" y="1536"/>
                  </a:lnTo>
                  <a:lnTo>
                    <a:pt x="3128" y="1486"/>
                  </a:lnTo>
                  <a:lnTo>
                    <a:pt x="3066" y="1431"/>
                  </a:lnTo>
                  <a:lnTo>
                    <a:pt x="3000" y="1373"/>
                  </a:lnTo>
                  <a:lnTo>
                    <a:pt x="3000" y="1373"/>
                  </a:lnTo>
                  <a:lnTo>
                    <a:pt x="2874" y="1257"/>
                  </a:lnTo>
                  <a:lnTo>
                    <a:pt x="2750" y="1147"/>
                  </a:lnTo>
                  <a:lnTo>
                    <a:pt x="2631" y="1043"/>
                  </a:lnTo>
                  <a:lnTo>
                    <a:pt x="2514" y="945"/>
                  </a:lnTo>
                  <a:lnTo>
                    <a:pt x="2400" y="853"/>
                  </a:lnTo>
                  <a:lnTo>
                    <a:pt x="2291" y="766"/>
                  </a:lnTo>
                  <a:lnTo>
                    <a:pt x="2182" y="683"/>
                  </a:lnTo>
                  <a:lnTo>
                    <a:pt x="2078" y="607"/>
                  </a:lnTo>
                  <a:lnTo>
                    <a:pt x="1976" y="536"/>
                  </a:lnTo>
                  <a:lnTo>
                    <a:pt x="1876" y="470"/>
                  </a:lnTo>
                  <a:lnTo>
                    <a:pt x="1778" y="410"/>
                  </a:lnTo>
                  <a:lnTo>
                    <a:pt x="1684" y="354"/>
                  </a:lnTo>
                  <a:lnTo>
                    <a:pt x="1591" y="302"/>
                  </a:lnTo>
                  <a:lnTo>
                    <a:pt x="1499" y="255"/>
                  </a:lnTo>
                  <a:lnTo>
                    <a:pt x="1409" y="212"/>
                  </a:lnTo>
                  <a:lnTo>
                    <a:pt x="1322" y="175"/>
                  </a:lnTo>
                  <a:lnTo>
                    <a:pt x="1234" y="141"/>
                  </a:lnTo>
                  <a:lnTo>
                    <a:pt x="1149" y="110"/>
                  </a:lnTo>
                  <a:lnTo>
                    <a:pt x="1065" y="84"/>
                  </a:lnTo>
                  <a:lnTo>
                    <a:pt x="981" y="62"/>
                  </a:lnTo>
                  <a:lnTo>
                    <a:pt x="898" y="42"/>
                  </a:lnTo>
                  <a:lnTo>
                    <a:pt x="816" y="28"/>
                  </a:lnTo>
                  <a:lnTo>
                    <a:pt x="736" y="17"/>
                  </a:lnTo>
                  <a:lnTo>
                    <a:pt x="654" y="7"/>
                  </a:lnTo>
                  <a:lnTo>
                    <a:pt x="573" y="2"/>
                  </a:lnTo>
                  <a:lnTo>
                    <a:pt x="493" y="0"/>
                  </a:lnTo>
                  <a:lnTo>
                    <a:pt x="412" y="0"/>
                  </a:lnTo>
                  <a:lnTo>
                    <a:pt x="330" y="4"/>
                  </a:lnTo>
                  <a:lnTo>
                    <a:pt x="248" y="10"/>
                  </a:lnTo>
                  <a:lnTo>
                    <a:pt x="166" y="18"/>
                  </a:lnTo>
                  <a:lnTo>
                    <a:pt x="85" y="29"/>
                  </a:lnTo>
                  <a:lnTo>
                    <a:pt x="0" y="4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178646" name="Freeform 22"/>
            <p:cNvSpPr>
              <a:spLocks/>
            </p:cNvSpPr>
            <p:nvPr userDrawn="1"/>
          </p:nvSpPr>
          <p:spPr bwMode="auto">
            <a:xfrm>
              <a:off x="485" y="930"/>
              <a:ext cx="5327" cy="953"/>
            </a:xfrm>
            <a:custGeom>
              <a:avLst/>
              <a:gdLst/>
              <a:ahLst/>
              <a:cxnLst>
                <a:cxn ang="0">
                  <a:pos x="5327" y="1416"/>
                </a:cxn>
                <a:cxn ang="0">
                  <a:pos x="5284" y="1463"/>
                </a:cxn>
                <a:cxn ang="0">
                  <a:pos x="5233" y="1515"/>
                </a:cxn>
                <a:cxn ang="0">
                  <a:pos x="5162" y="1578"/>
                </a:cxn>
                <a:cxn ang="0">
                  <a:pos x="5073" y="1647"/>
                </a:cxn>
                <a:cxn ang="0">
                  <a:pos x="4965" y="1718"/>
                </a:cxn>
                <a:cxn ang="0">
                  <a:pos x="4872" y="1768"/>
                </a:cxn>
                <a:cxn ang="0">
                  <a:pos x="4805" y="1799"/>
                </a:cxn>
                <a:cxn ang="0">
                  <a:pos x="4733" y="1828"/>
                </a:cxn>
                <a:cxn ang="0">
                  <a:pos x="4658" y="1854"/>
                </a:cxn>
                <a:cxn ang="0">
                  <a:pos x="4579" y="1875"/>
                </a:cxn>
                <a:cxn ang="0">
                  <a:pos x="4496" y="1891"/>
                </a:cxn>
                <a:cxn ang="0">
                  <a:pos x="4408" y="1902"/>
                </a:cxn>
                <a:cxn ang="0">
                  <a:pos x="4317" y="1907"/>
                </a:cxn>
                <a:cxn ang="0">
                  <a:pos x="4222" y="1907"/>
                </a:cxn>
                <a:cxn ang="0">
                  <a:pos x="4124" y="1897"/>
                </a:cxn>
                <a:cxn ang="0">
                  <a:pos x="4021" y="1881"/>
                </a:cxn>
                <a:cxn ang="0">
                  <a:pos x="3915" y="1857"/>
                </a:cxn>
                <a:cxn ang="0">
                  <a:pos x="3807" y="1821"/>
                </a:cxn>
                <a:cxn ang="0">
                  <a:pos x="3695" y="1778"/>
                </a:cxn>
                <a:cxn ang="0">
                  <a:pos x="3579" y="1723"/>
                </a:cxn>
                <a:cxn ang="0">
                  <a:pos x="3460" y="1657"/>
                </a:cxn>
                <a:cxn ang="0">
                  <a:pos x="3338" y="1579"/>
                </a:cxn>
                <a:cxn ang="0">
                  <a:pos x="3213" y="1489"/>
                </a:cxn>
                <a:cxn ang="0">
                  <a:pos x="3085" y="1386"/>
                </a:cxn>
                <a:cxn ang="0">
                  <a:pos x="3020" y="1329"/>
                </a:cxn>
                <a:cxn ang="0">
                  <a:pos x="2766" y="1108"/>
                </a:cxn>
                <a:cxn ang="0">
                  <a:pos x="2527" y="909"/>
                </a:cxn>
                <a:cxn ang="0">
                  <a:pos x="2301" y="733"/>
                </a:cxn>
                <a:cxn ang="0">
                  <a:pos x="2085" y="578"/>
                </a:cxn>
                <a:cxn ang="0">
                  <a:pos x="1883" y="446"/>
                </a:cxn>
                <a:cxn ang="0">
                  <a:pos x="1688" y="331"/>
                </a:cxn>
                <a:cxn ang="0">
                  <a:pos x="1502" y="236"/>
                </a:cxn>
                <a:cxn ang="0">
                  <a:pos x="1323" y="158"/>
                </a:cxn>
                <a:cxn ang="0">
                  <a:pos x="1150" y="97"/>
                </a:cxn>
                <a:cxn ang="0">
                  <a:pos x="982" y="52"/>
                </a:cxn>
                <a:cxn ang="0">
                  <a:pos x="816" y="21"/>
                </a:cxn>
                <a:cxn ang="0">
                  <a:pos x="654" y="5"/>
                </a:cxn>
                <a:cxn ang="0">
                  <a:pos x="491" y="0"/>
                </a:cxn>
                <a:cxn ang="0">
                  <a:pos x="329" y="7"/>
                </a:cxn>
                <a:cxn ang="0">
                  <a:pos x="167" y="24"/>
                </a:cxn>
                <a:cxn ang="0">
                  <a:pos x="0" y="53"/>
                </a:cxn>
              </a:cxnLst>
              <a:rect l="0" t="0" r="r" b="b"/>
              <a:pathLst>
                <a:path w="5327" h="1907">
                  <a:moveTo>
                    <a:pt x="5327" y="1416"/>
                  </a:moveTo>
                  <a:lnTo>
                    <a:pt x="5327" y="1416"/>
                  </a:lnTo>
                  <a:lnTo>
                    <a:pt x="5316" y="1429"/>
                  </a:lnTo>
                  <a:lnTo>
                    <a:pt x="5284" y="1463"/>
                  </a:lnTo>
                  <a:lnTo>
                    <a:pt x="5262" y="1487"/>
                  </a:lnTo>
                  <a:lnTo>
                    <a:pt x="5233" y="1515"/>
                  </a:lnTo>
                  <a:lnTo>
                    <a:pt x="5201" y="1545"/>
                  </a:lnTo>
                  <a:lnTo>
                    <a:pt x="5162" y="1578"/>
                  </a:lnTo>
                  <a:lnTo>
                    <a:pt x="5120" y="1612"/>
                  </a:lnTo>
                  <a:lnTo>
                    <a:pt x="5073" y="1647"/>
                  </a:lnTo>
                  <a:lnTo>
                    <a:pt x="5020" y="1683"/>
                  </a:lnTo>
                  <a:lnTo>
                    <a:pt x="4965" y="1718"/>
                  </a:lnTo>
                  <a:lnTo>
                    <a:pt x="4904" y="1752"/>
                  </a:lnTo>
                  <a:lnTo>
                    <a:pt x="4872" y="1768"/>
                  </a:lnTo>
                  <a:lnTo>
                    <a:pt x="4839" y="1784"/>
                  </a:lnTo>
                  <a:lnTo>
                    <a:pt x="4805" y="1799"/>
                  </a:lnTo>
                  <a:lnTo>
                    <a:pt x="4769" y="1813"/>
                  </a:lnTo>
                  <a:lnTo>
                    <a:pt x="4733" y="1828"/>
                  </a:lnTo>
                  <a:lnTo>
                    <a:pt x="4697" y="1841"/>
                  </a:lnTo>
                  <a:lnTo>
                    <a:pt x="4658" y="1854"/>
                  </a:lnTo>
                  <a:lnTo>
                    <a:pt x="4619" y="1865"/>
                  </a:lnTo>
                  <a:lnTo>
                    <a:pt x="4579" y="1875"/>
                  </a:lnTo>
                  <a:lnTo>
                    <a:pt x="4537" y="1883"/>
                  </a:lnTo>
                  <a:lnTo>
                    <a:pt x="4496" y="1891"/>
                  </a:lnTo>
                  <a:lnTo>
                    <a:pt x="4453" y="1897"/>
                  </a:lnTo>
                  <a:lnTo>
                    <a:pt x="4408" y="1902"/>
                  </a:lnTo>
                  <a:lnTo>
                    <a:pt x="4362" y="1905"/>
                  </a:lnTo>
                  <a:lnTo>
                    <a:pt x="4317" y="1907"/>
                  </a:lnTo>
                  <a:lnTo>
                    <a:pt x="4269" y="1907"/>
                  </a:lnTo>
                  <a:lnTo>
                    <a:pt x="4222" y="1907"/>
                  </a:lnTo>
                  <a:lnTo>
                    <a:pt x="4174" y="1902"/>
                  </a:lnTo>
                  <a:lnTo>
                    <a:pt x="4124" y="1897"/>
                  </a:lnTo>
                  <a:lnTo>
                    <a:pt x="4072" y="1891"/>
                  </a:lnTo>
                  <a:lnTo>
                    <a:pt x="4021" y="1881"/>
                  </a:lnTo>
                  <a:lnTo>
                    <a:pt x="3969" y="1870"/>
                  </a:lnTo>
                  <a:lnTo>
                    <a:pt x="3915" y="1857"/>
                  </a:lnTo>
                  <a:lnTo>
                    <a:pt x="3861" y="1841"/>
                  </a:lnTo>
                  <a:lnTo>
                    <a:pt x="3807" y="1821"/>
                  </a:lnTo>
                  <a:lnTo>
                    <a:pt x="3751" y="1800"/>
                  </a:lnTo>
                  <a:lnTo>
                    <a:pt x="3695" y="1778"/>
                  </a:lnTo>
                  <a:lnTo>
                    <a:pt x="3636" y="1752"/>
                  </a:lnTo>
                  <a:lnTo>
                    <a:pt x="3579" y="1723"/>
                  </a:lnTo>
                  <a:lnTo>
                    <a:pt x="3520" y="1692"/>
                  </a:lnTo>
                  <a:lnTo>
                    <a:pt x="3460" y="1657"/>
                  </a:lnTo>
                  <a:lnTo>
                    <a:pt x="3399" y="1620"/>
                  </a:lnTo>
                  <a:lnTo>
                    <a:pt x="3338" y="1579"/>
                  </a:lnTo>
                  <a:lnTo>
                    <a:pt x="3275" y="1536"/>
                  </a:lnTo>
                  <a:lnTo>
                    <a:pt x="3213" y="1489"/>
                  </a:lnTo>
                  <a:lnTo>
                    <a:pt x="3149" y="1439"/>
                  </a:lnTo>
                  <a:lnTo>
                    <a:pt x="3085" y="1386"/>
                  </a:lnTo>
                  <a:lnTo>
                    <a:pt x="3020" y="1329"/>
                  </a:lnTo>
                  <a:lnTo>
                    <a:pt x="3020" y="1329"/>
                  </a:lnTo>
                  <a:lnTo>
                    <a:pt x="2892" y="1214"/>
                  </a:lnTo>
                  <a:lnTo>
                    <a:pt x="2766" y="1108"/>
                  </a:lnTo>
                  <a:lnTo>
                    <a:pt x="2645" y="1004"/>
                  </a:lnTo>
                  <a:lnTo>
                    <a:pt x="2527" y="909"/>
                  </a:lnTo>
                  <a:lnTo>
                    <a:pt x="2412" y="817"/>
                  </a:lnTo>
                  <a:lnTo>
                    <a:pt x="2301" y="733"/>
                  </a:lnTo>
                  <a:lnTo>
                    <a:pt x="2192" y="652"/>
                  </a:lnTo>
                  <a:lnTo>
                    <a:pt x="2085" y="578"/>
                  </a:lnTo>
                  <a:lnTo>
                    <a:pt x="1983" y="509"/>
                  </a:lnTo>
                  <a:lnTo>
                    <a:pt x="1883" y="446"/>
                  </a:lnTo>
                  <a:lnTo>
                    <a:pt x="1784" y="386"/>
                  </a:lnTo>
                  <a:lnTo>
                    <a:pt x="1688" y="331"/>
                  </a:lnTo>
                  <a:lnTo>
                    <a:pt x="1594" y="281"/>
                  </a:lnTo>
                  <a:lnTo>
                    <a:pt x="1502" y="236"/>
                  </a:lnTo>
                  <a:lnTo>
                    <a:pt x="1412" y="195"/>
                  </a:lnTo>
                  <a:lnTo>
                    <a:pt x="1323" y="158"/>
                  </a:lnTo>
                  <a:lnTo>
                    <a:pt x="1236" y="126"/>
                  </a:lnTo>
                  <a:lnTo>
                    <a:pt x="1150" y="97"/>
                  </a:lnTo>
                  <a:lnTo>
                    <a:pt x="1065" y="73"/>
                  </a:lnTo>
                  <a:lnTo>
                    <a:pt x="982" y="52"/>
                  </a:lnTo>
                  <a:lnTo>
                    <a:pt x="898" y="36"/>
                  </a:lnTo>
                  <a:lnTo>
                    <a:pt x="816" y="21"/>
                  </a:lnTo>
                  <a:lnTo>
                    <a:pt x="734" y="11"/>
                  </a:lnTo>
                  <a:lnTo>
                    <a:pt x="654" y="5"/>
                  </a:lnTo>
                  <a:lnTo>
                    <a:pt x="572" y="0"/>
                  </a:lnTo>
                  <a:lnTo>
                    <a:pt x="491" y="0"/>
                  </a:lnTo>
                  <a:lnTo>
                    <a:pt x="411" y="2"/>
                  </a:lnTo>
                  <a:lnTo>
                    <a:pt x="329" y="7"/>
                  </a:lnTo>
                  <a:lnTo>
                    <a:pt x="248" y="15"/>
                  </a:lnTo>
                  <a:lnTo>
                    <a:pt x="167" y="24"/>
                  </a:lnTo>
                  <a:lnTo>
                    <a:pt x="83" y="37"/>
                  </a:lnTo>
                  <a:lnTo>
                    <a:pt x="0" y="53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178647" name="Freeform 23"/>
            <p:cNvSpPr>
              <a:spLocks/>
            </p:cNvSpPr>
            <p:nvPr userDrawn="1"/>
          </p:nvSpPr>
          <p:spPr bwMode="auto">
            <a:xfrm>
              <a:off x="503" y="949"/>
              <a:ext cx="5347" cy="920"/>
            </a:xfrm>
            <a:custGeom>
              <a:avLst/>
              <a:gdLst/>
              <a:ahLst/>
              <a:cxnLst>
                <a:cxn ang="0">
                  <a:pos x="5347" y="1326"/>
                </a:cxn>
                <a:cxn ang="0">
                  <a:pos x="5305" y="1374"/>
                </a:cxn>
                <a:cxn ang="0">
                  <a:pos x="5255" y="1426"/>
                </a:cxn>
                <a:cxn ang="0">
                  <a:pos x="5184" y="1492"/>
                </a:cxn>
                <a:cxn ang="0">
                  <a:pos x="5095" y="1563"/>
                </a:cxn>
                <a:cxn ang="0">
                  <a:pos x="4989" y="1636"/>
                </a:cxn>
                <a:cxn ang="0">
                  <a:pos x="4897" y="1689"/>
                </a:cxn>
                <a:cxn ang="0">
                  <a:pos x="4830" y="1721"/>
                </a:cxn>
                <a:cxn ang="0">
                  <a:pos x="4759" y="1752"/>
                </a:cxn>
                <a:cxn ang="0">
                  <a:pos x="4685" y="1778"/>
                </a:cxn>
                <a:cxn ang="0">
                  <a:pos x="4605" y="1800"/>
                </a:cxn>
                <a:cxn ang="0">
                  <a:pos x="4522" y="1820"/>
                </a:cxn>
                <a:cxn ang="0">
                  <a:pos x="4436" y="1833"/>
                </a:cxn>
                <a:cxn ang="0">
                  <a:pos x="4344" y="1839"/>
                </a:cxn>
                <a:cxn ang="0">
                  <a:pos x="4250" y="1841"/>
                </a:cxn>
                <a:cxn ang="0">
                  <a:pos x="4151" y="1834"/>
                </a:cxn>
                <a:cxn ang="0">
                  <a:pos x="4049" y="1820"/>
                </a:cxn>
                <a:cxn ang="0">
                  <a:pos x="3943" y="1797"/>
                </a:cxn>
                <a:cxn ang="0">
                  <a:pos x="3833" y="1765"/>
                </a:cxn>
                <a:cxn ang="0">
                  <a:pos x="3720" y="1723"/>
                </a:cxn>
                <a:cxn ang="0">
                  <a:pos x="3603" y="1669"/>
                </a:cxn>
                <a:cxn ang="0">
                  <a:pos x="3484" y="1605"/>
                </a:cxn>
                <a:cxn ang="0">
                  <a:pos x="3361" y="1531"/>
                </a:cxn>
                <a:cxn ang="0">
                  <a:pos x="3235" y="1442"/>
                </a:cxn>
                <a:cxn ang="0">
                  <a:pos x="3104" y="1340"/>
                </a:cxn>
                <a:cxn ang="0">
                  <a:pos x="3039" y="1285"/>
                </a:cxn>
                <a:cxn ang="0">
                  <a:pos x="2782" y="1067"/>
                </a:cxn>
                <a:cxn ang="0">
                  <a:pos x="2539" y="872"/>
                </a:cxn>
                <a:cxn ang="0">
                  <a:pos x="2310" y="701"/>
                </a:cxn>
                <a:cxn ang="0">
                  <a:pos x="2094" y="549"/>
                </a:cxn>
                <a:cxn ang="0">
                  <a:pos x="1888" y="420"/>
                </a:cxn>
                <a:cxn ang="0">
                  <a:pos x="1692" y="308"/>
                </a:cxn>
                <a:cxn ang="0">
                  <a:pos x="1505" y="218"/>
                </a:cxn>
                <a:cxn ang="0">
                  <a:pos x="1325" y="142"/>
                </a:cxn>
                <a:cxn ang="0">
                  <a:pos x="1151" y="85"/>
                </a:cxn>
                <a:cxn ang="0">
                  <a:pos x="982" y="43"/>
                </a:cxn>
                <a:cxn ang="0">
                  <a:pos x="816" y="16"/>
                </a:cxn>
                <a:cxn ang="0">
                  <a:pos x="653" y="1"/>
                </a:cxn>
                <a:cxn ang="0">
                  <a:pos x="491" y="0"/>
                </a:cxn>
                <a:cxn ang="0">
                  <a:pos x="329" y="11"/>
                </a:cxn>
                <a:cxn ang="0">
                  <a:pos x="167" y="32"/>
                </a:cxn>
                <a:cxn ang="0">
                  <a:pos x="0" y="63"/>
                </a:cxn>
              </a:cxnLst>
              <a:rect l="0" t="0" r="r" b="b"/>
              <a:pathLst>
                <a:path w="5347" h="1841">
                  <a:moveTo>
                    <a:pt x="5347" y="1326"/>
                  </a:moveTo>
                  <a:lnTo>
                    <a:pt x="5347" y="1326"/>
                  </a:lnTo>
                  <a:lnTo>
                    <a:pt x="5336" y="1338"/>
                  </a:lnTo>
                  <a:lnTo>
                    <a:pt x="5305" y="1374"/>
                  </a:lnTo>
                  <a:lnTo>
                    <a:pt x="5283" y="1398"/>
                  </a:lnTo>
                  <a:lnTo>
                    <a:pt x="5255" y="1426"/>
                  </a:lnTo>
                  <a:lnTo>
                    <a:pt x="5222" y="1458"/>
                  </a:lnTo>
                  <a:lnTo>
                    <a:pt x="5184" y="1492"/>
                  </a:lnTo>
                  <a:lnTo>
                    <a:pt x="5143" y="1526"/>
                  </a:lnTo>
                  <a:lnTo>
                    <a:pt x="5095" y="1563"/>
                  </a:lnTo>
                  <a:lnTo>
                    <a:pt x="5046" y="1600"/>
                  </a:lnTo>
                  <a:lnTo>
                    <a:pt x="4989" y="1636"/>
                  </a:lnTo>
                  <a:lnTo>
                    <a:pt x="4929" y="1671"/>
                  </a:lnTo>
                  <a:lnTo>
                    <a:pt x="4897" y="1689"/>
                  </a:lnTo>
                  <a:lnTo>
                    <a:pt x="4865" y="1705"/>
                  </a:lnTo>
                  <a:lnTo>
                    <a:pt x="4830" y="1721"/>
                  </a:lnTo>
                  <a:lnTo>
                    <a:pt x="4796" y="1737"/>
                  </a:lnTo>
                  <a:lnTo>
                    <a:pt x="4759" y="1752"/>
                  </a:lnTo>
                  <a:lnTo>
                    <a:pt x="4723" y="1765"/>
                  </a:lnTo>
                  <a:lnTo>
                    <a:pt x="4685" y="1778"/>
                  </a:lnTo>
                  <a:lnTo>
                    <a:pt x="4646" y="1791"/>
                  </a:lnTo>
                  <a:lnTo>
                    <a:pt x="4605" y="1800"/>
                  </a:lnTo>
                  <a:lnTo>
                    <a:pt x="4565" y="1812"/>
                  </a:lnTo>
                  <a:lnTo>
                    <a:pt x="4522" y="1820"/>
                  </a:lnTo>
                  <a:lnTo>
                    <a:pt x="4479" y="1826"/>
                  </a:lnTo>
                  <a:lnTo>
                    <a:pt x="4436" y="1833"/>
                  </a:lnTo>
                  <a:lnTo>
                    <a:pt x="4390" y="1837"/>
                  </a:lnTo>
                  <a:lnTo>
                    <a:pt x="4344" y="1839"/>
                  </a:lnTo>
                  <a:lnTo>
                    <a:pt x="4297" y="1841"/>
                  </a:lnTo>
                  <a:lnTo>
                    <a:pt x="4250" y="1841"/>
                  </a:lnTo>
                  <a:lnTo>
                    <a:pt x="4200" y="1837"/>
                  </a:lnTo>
                  <a:lnTo>
                    <a:pt x="4151" y="1834"/>
                  </a:lnTo>
                  <a:lnTo>
                    <a:pt x="4100" y="1828"/>
                  </a:lnTo>
                  <a:lnTo>
                    <a:pt x="4049" y="1820"/>
                  </a:lnTo>
                  <a:lnTo>
                    <a:pt x="3996" y="1808"/>
                  </a:lnTo>
                  <a:lnTo>
                    <a:pt x="3943" y="1797"/>
                  </a:lnTo>
                  <a:lnTo>
                    <a:pt x="3888" y="1781"/>
                  </a:lnTo>
                  <a:lnTo>
                    <a:pt x="3833" y="1765"/>
                  </a:lnTo>
                  <a:lnTo>
                    <a:pt x="3776" y="1744"/>
                  </a:lnTo>
                  <a:lnTo>
                    <a:pt x="3720" y="1723"/>
                  </a:lnTo>
                  <a:lnTo>
                    <a:pt x="3663" y="1697"/>
                  </a:lnTo>
                  <a:lnTo>
                    <a:pt x="3603" y="1669"/>
                  </a:lnTo>
                  <a:lnTo>
                    <a:pt x="3545" y="1639"/>
                  </a:lnTo>
                  <a:lnTo>
                    <a:pt x="3484" y="1605"/>
                  </a:lnTo>
                  <a:lnTo>
                    <a:pt x="3422" y="1569"/>
                  </a:lnTo>
                  <a:lnTo>
                    <a:pt x="3361" y="1531"/>
                  </a:lnTo>
                  <a:lnTo>
                    <a:pt x="3297" y="1487"/>
                  </a:lnTo>
                  <a:lnTo>
                    <a:pt x="3235" y="1442"/>
                  </a:lnTo>
                  <a:lnTo>
                    <a:pt x="3170" y="1393"/>
                  </a:lnTo>
                  <a:lnTo>
                    <a:pt x="3104" y="1340"/>
                  </a:lnTo>
                  <a:lnTo>
                    <a:pt x="3039" y="1285"/>
                  </a:lnTo>
                  <a:lnTo>
                    <a:pt x="3039" y="1285"/>
                  </a:lnTo>
                  <a:lnTo>
                    <a:pt x="2909" y="1172"/>
                  </a:lnTo>
                  <a:lnTo>
                    <a:pt x="2782" y="1067"/>
                  </a:lnTo>
                  <a:lnTo>
                    <a:pt x="2659" y="967"/>
                  </a:lnTo>
                  <a:lnTo>
                    <a:pt x="2539" y="872"/>
                  </a:lnTo>
                  <a:lnTo>
                    <a:pt x="2423" y="783"/>
                  </a:lnTo>
                  <a:lnTo>
                    <a:pt x="2310" y="701"/>
                  </a:lnTo>
                  <a:lnTo>
                    <a:pt x="2201" y="622"/>
                  </a:lnTo>
                  <a:lnTo>
                    <a:pt x="2094" y="549"/>
                  </a:lnTo>
                  <a:lnTo>
                    <a:pt x="1990" y="483"/>
                  </a:lnTo>
                  <a:lnTo>
                    <a:pt x="1888" y="420"/>
                  </a:lnTo>
                  <a:lnTo>
                    <a:pt x="1788" y="362"/>
                  </a:lnTo>
                  <a:lnTo>
                    <a:pt x="1692" y="308"/>
                  </a:lnTo>
                  <a:lnTo>
                    <a:pt x="1597" y="261"/>
                  </a:lnTo>
                  <a:lnTo>
                    <a:pt x="1505" y="218"/>
                  </a:lnTo>
                  <a:lnTo>
                    <a:pt x="1413" y="177"/>
                  </a:lnTo>
                  <a:lnTo>
                    <a:pt x="1325" y="142"/>
                  </a:lnTo>
                  <a:lnTo>
                    <a:pt x="1237" y="111"/>
                  </a:lnTo>
                  <a:lnTo>
                    <a:pt x="1151" y="85"/>
                  </a:lnTo>
                  <a:lnTo>
                    <a:pt x="1065" y="61"/>
                  </a:lnTo>
                  <a:lnTo>
                    <a:pt x="982" y="43"/>
                  </a:lnTo>
                  <a:lnTo>
                    <a:pt x="898" y="27"/>
                  </a:lnTo>
                  <a:lnTo>
                    <a:pt x="816" y="16"/>
                  </a:lnTo>
                  <a:lnTo>
                    <a:pt x="734" y="6"/>
                  </a:lnTo>
                  <a:lnTo>
                    <a:pt x="653" y="1"/>
                  </a:lnTo>
                  <a:lnTo>
                    <a:pt x="572" y="0"/>
                  </a:lnTo>
                  <a:lnTo>
                    <a:pt x="491" y="0"/>
                  </a:lnTo>
                  <a:lnTo>
                    <a:pt x="410" y="5"/>
                  </a:lnTo>
                  <a:lnTo>
                    <a:pt x="329" y="11"/>
                  </a:lnTo>
                  <a:lnTo>
                    <a:pt x="249" y="21"/>
                  </a:lnTo>
                  <a:lnTo>
                    <a:pt x="167" y="32"/>
                  </a:lnTo>
                  <a:lnTo>
                    <a:pt x="83" y="47"/>
                  </a:lnTo>
                  <a:lnTo>
                    <a:pt x="0" y="63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178648" name="Freeform 24"/>
            <p:cNvSpPr>
              <a:spLocks/>
            </p:cNvSpPr>
            <p:nvPr userDrawn="1"/>
          </p:nvSpPr>
          <p:spPr bwMode="auto">
            <a:xfrm>
              <a:off x="522" y="968"/>
              <a:ext cx="5365" cy="888"/>
            </a:xfrm>
            <a:custGeom>
              <a:avLst/>
              <a:gdLst/>
              <a:ahLst/>
              <a:cxnLst>
                <a:cxn ang="0">
                  <a:pos x="5365" y="1235"/>
                </a:cxn>
                <a:cxn ang="0">
                  <a:pos x="5325" y="1285"/>
                </a:cxn>
                <a:cxn ang="0">
                  <a:pos x="5275" y="1340"/>
                </a:cxn>
                <a:cxn ang="0">
                  <a:pos x="5206" y="1406"/>
                </a:cxn>
                <a:cxn ang="0">
                  <a:pos x="5118" y="1479"/>
                </a:cxn>
                <a:cxn ang="0">
                  <a:pos x="5013" y="1555"/>
                </a:cxn>
                <a:cxn ang="0">
                  <a:pos x="4921" y="1610"/>
                </a:cxn>
                <a:cxn ang="0">
                  <a:pos x="4854" y="1644"/>
                </a:cxn>
                <a:cxn ang="0">
                  <a:pos x="4785" y="1676"/>
                </a:cxn>
                <a:cxn ang="0">
                  <a:pos x="4710" y="1705"/>
                </a:cxn>
                <a:cxn ang="0">
                  <a:pos x="4631" y="1729"/>
                </a:cxn>
                <a:cxn ang="0">
                  <a:pos x="4549" y="1749"/>
                </a:cxn>
                <a:cxn ang="0">
                  <a:pos x="4461" y="1765"/>
                </a:cxn>
                <a:cxn ang="0">
                  <a:pos x="4370" y="1773"/>
                </a:cxn>
                <a:cxn ang="0">
                  <a:pos x="4275" y="1776"/>
                </a:cxn>
                <a:cxn ang="0">
                  <a:pos x="4177" y="1771"/>
                </a:cxn>
                <a:cxn ang="0">
                  <a:pos x="4074" y="1758"/>
                </a:cxn>
                <a:cxn ang="0">
                  <a:pos x="3969" y="1737"/>
                </a:cxn>
                <a:cxn ang="0">
                  <a:pos x="3857" y="1708"/>
                </a:cxn>
                <a:cxn ang="0">
                  <a:pos x="3745" y="1668"/>
                </a:cxn>
                <a:cxn ang="0">
                  <a:pos x="3627" y="1618"/>
                </a:cxn>
                <a:cxn ang="0">
                  <a:pos x="3506" y="1555"/>
                </a:cxn>
                <a:cxn ang="0">
                  <a:pos x="3383" y="1482"/>
                </a:cxn>
                <a:cxn ang="0">
                  <a:pos x="3255" y="1397"/>
                </a:cxn>
                <a:cxn ang="0">
                  <a:pos x="3124" y="1297"/>
                </a:cxn>
                <a:cxn ang="0">
                  <a:pos x="3058" y="1242"/>
                </a:cxn>
                <a:cxn ang="0">
                  <a:pos x="2797" y="1029"/>
                </a:cxn>
                <a:cxn ang="0">
                  <a:pos x="2551" y="838"/>
                </a:cxn>
                <a:cxn ang="0">
                  <a:pos x="2319" y="670"/>
                </a:cxn>
                <a:cxn ang="0">
                  <a:pos x="2101" y="523"/>
                </a:cxn>
                <a:cxn ang="0">
                  <a:pos x="1893" y="396"/>
                </a:cxn>
                <a:cxn ang="0">
                  <a:pos x="1696" y="289"/>
                </a:cxn>
                <a:cxn ang="0">
                  <a:pos x="1507" y="200"/>
                </a:cxn>
                <a:cxn ang="0">
                  <a:pos x="1325" y="129"/>
                </a:cxn>
                <a:cxn ang="0">
                  <a:pos x="1150" y="74"/>
                </a:cxn>
                <a:cxn ang="0">
                  <a:pos x="981" y="36"/>
                </a:cxn>
                <a:cxn ang="0">
                  <a:pos x="815" y="11"/>
                </a:cxn>
                <a:cxn ang="0">
                  <a:pos x="652" y="2"/>
                </a:cxn>
                <a:cxn ang="0">
                  <a:pos x="491" y="3"/>
                </a:cxn>
                <a:cxn ang="0">
                  <a:pos x="328" y="18"/>
                </a:cxn>
                <a:cxn ang="0">
                  <a:pos x="166" y="42"/>
                </a:cxn>
                <a:cxn ang="0">
                  <a:pos x="0" y="76"/>
                </a:cxn>
              </a:cxnLst>
              <a:rect l="0" t="0" r="r" b="b"/>
              <a:pathLst>
                <a:path w="5365" h="1776">
                  <a:moveTo>
                    <a:pt x="5365" y="1235"/>
                  </a:moveTo>
                  <a:lnTo>
                    <a:pt x="5365" y="1235"/>
                  </a:lnTo>
                  <a:lnTo>
                    <a:pt x="5354" y="1248"/>
                  </a:lnTo>
                  <a:lnTo>
                    <a:pt x="5325" y="1285"/>
                  </a:lnTo>
                  <a:lnTo>
                    <a:pt x="5301" y="1311"/>
                  </a:lnTo>
                  <a:lnTo>
                    <a:pt x="5275" y="1340"/>
                  </a:lnTo>
                  <a:lnTo>
                    <a:pt x="5243" y="1371"/>
                  </a:lnTo>
                  <a:lnTo>
                    <a:pt x="5206" y="1406"/>
                  </a:lnTo>
                  <a:lnTo>
                    <a:pt x="5164" y="1442"/>
                  </a:lnTo>
                  <a:lnTo>
                    <a:pt x="5118" y="1479"/>
                  </a:lnTo>
                  <a:lnTo>
                    <a:pt x="5067" y="1518"/>
                  </a:lnTo>
                  <a:lnTo>
                    <a:pt x="5013" y="1555"/>
                  </a:lnTo>
                  <a:lnTo>
                    <a:pt x="4953" y="1592"/>
                  </a:lnTo>
                  <a:lnTo>
                    <a:pt x="4921" y="1610"/>
                  </a:lnTo>
                  <a:lnTo>
                    <a:pt x="4889" y="1628"/>
                  </a:lnTo>
                  <a:lnTo>
                    <a:pt x="4854" y="1644"/>
                  </a:lnTo>
                  <a:lnTo>
                    <a:pt x="4820" y="1660"/>
                  </a:lnTo>
                  <a:lnTo>
                    <a:pt x="4785" y="1676"/>
                  </a:lnTo>
                  <a:lnTo>
                    <a:pt x="4747" y="1691"/>
                  </a:lnTo>
                  <a:lnTo>
                    <a:pt x="4710" y="1705"/>
                  </a:lnTo>
                  <a:lnTo>
                    <a:pt x="4671" y="1718"/>
                  </a:lnTo>
                  <a:lnTo>
                    <a:pt x="4631" y="1729"/>
                  </a:lnTo>
                  <a:lnTo>
                    <a:pt x="4591" y="1739"/>
                  </a:lnTo>
                  <a:lnTo>
                    <a:pt x="4549" y="1749"/>
                  </a:lnTo>
                  <a:lnTo>
                    <a:pt x="4506" y="1757"/>
                  </a:lnTo>
                  <a:lnTo>
                    <a:pt x="4461" y="1765"/>
                  </a:lnTo>
                  <a:lnTo>
                    <a:pt x="4417" y="1770"/>
                  </a:lnTo>
                  <a:lnTo>
                    <a:pt x="4370" y="1773"/>
                  </a:lnTo>
                  <a:lnTo>
                    <a:pt x="4324" y="1775"/>
                  </a:lnTo>
                  <a:lnTo>
                    <a:pt x="4275" y="1776"/>
                  </a:lnTo>
                  <a:lnTo>
                    <a:pt x="4227" y="1775"/>
                  </a:lnTo>
                  <a:lnTo>
                    <a:pt x="4177" y="1771"/>
                  </a:lnTo>
                  <a:lnTo>
                    <a:pt x="4125" y="1766"/>
                  </a:lnTo>
                  <a:lnTo>
                    <a:pt x="4074" y="1758"/>
                  </a:lnTo>
                  <a:lnTo>
                    <a:pt x="4021" y="1749"/>
                  </a:lnTo>
                  <a:lnTo>
                    <a:pt x="3969" y="1737"/>
                  </a:lnTo>
                  <a:lnTo>
                    <a:pt x="3913" y="1724"/>
                  </a:lnTo>
                  <a:lnTo>
                    <a:pt x="3857" y="1708"/>
                  </a:lnTo>
                  <a:lnTo>
                    <a:pt x="3802" y="1689"/>
                  </a:lnTo>
                  <a:lnTo>
                    <a:pt x="3745" y="1668"/>
                  </a:lnTo>
                  <a:lnTo>
                    <a:pt x="3687" y="1644"/>
                  </a:lnTo>
                  <a:lnTo>
                    <a:pt x="3627" y="1618"/>
                  </a:lnTo>
                  <a:lnTo>
                    <a:pt x="3567" y="1587"/>
                  </a:lnTo>
                  <a:lnTo>
                    <a:pt x="3506" y="1555"/>
                  </a:lnTo>
                  <a:lnTo>
                    <a:pt x="3445" y="1521"/>
                  </a:lnTo>
                  <a:lnTo>
                    <a:pt x="3383" y="1482"/>
                  </a:lnTo>
                  <a:lnTo>
                    <a:pt x="3319" y="1440"/>
                  </a:lnTo>
                  <a:lnTo>
                    <a:pt x="3255" y="1397"/>
                  </a:lnTo>
                  <a:lnTo>
                    <a:pt x="3190" y="1348"/>
                  </a:lnTo>
                  <a:lnTo>
                    <a:pt x="3124" y="1297"/>
                  </a:lnTo>
                  <a:lnTo>
                    <a:pt x="3058" y="1242"/>
                  </a:lnTo>
                  <a:lnTo>
                    <a:pt x="3058" y="1242"/>
                  </a:lnTo>
                  <a:lnTo>
                    <a:pt x="2924" y="1132"/>
                  </a:lnTo>
                  <a:lnTo>
                    <a:pt x="2797" y="1029"/>
                  </a:lnTo>
                  <a:lnTo>
                    <a:pt x="2672" y="930"/>
                  </a:lnTo>
                  <a:lnTo>
                    <a:pt x="2551" y="838"/>
                  </a:lnTo>
                  <a:lnTo>
                    <a:pt x="2434" y="751"/>
                  </a:lnTo>
                  <a:lnTo>
                    <a:pt x="2319" y="670"/>
                  </a:lnTo>
                  <a:lnTo>
                    <a:pt x="2209" y="593"/>
                  </a:lnTo>
                  <a:lnTo>
                    <a:pt x="2101" y="523"/>
                  </a:lnTo>
                  <a:lnTo>
                    <a:pt x="1996" y="457"/>
                  </a:lnTo>
                  <a:lnTo>
                    <a:pt x="1893" y="396"/>
                  </a:lnTo>
                  <a:lnTo>
                    <a:pt x="1793" y="341"/>
                  </a:lnTo>
                  <a:lnTo>
                    <a:pt x="1696" y="289"/>
                  </a:lnTo>
                  <a:lnTo>
                    <a:pt x="1600" y="242"/>
                  </a:lnTo>
                  <a:lnTo>
                    <a:pt x="1507" y="200"/>
                  </a:lnTo>
                  <a:lnTo>
                    <a:pt x="1415" y="163"/>
                  </a:lnTo>
                  <a:lnTo>
                    <a:pt x="1325" y="129"/>
                  </a:lnTo>
                  <a:lnTo>
                    <a:pt x="1238" y="100"/>
                  </a:lnTo>
                  <a:lnTo>
                    <a:pt x="1150" y="74"/>
                  </a:lnTo>
                  <a:lnTo>
                    <a:pt x="1065" y="53"/>
                  </a:lnTo>
                  <a:lnTo>
                    <a:pt x="981" y="36"/>
                  </a:lnTo>
                  <a:lnTo>
                    <a:pt x="897" y="23"/>
                  </a:lnTo>
                  <a:lnTo>
                    <a:pt x="815" y="11"/>
                  </a:lnTo>
                  <a:lnTo>
                    <a:pt x="734" y="5"/>
                  </a:lnTo>
                  <a:lnTo>
                    <a:pt x="652" y="2"/>
                  </a:lnTo>
                  <a:lnTo>
                    <a:pt x="571" y="0"/>
                  </a:lnTo>
                  <a:lnTo>
                    <a:pt x="491" y="3"/>
                  </a:lnTo>
                  <a:lnTo>
                    <a:pt x="409" y="8"/>
                  </a:lnTo>
                  <a:lnTo>
                    <a:pt x="328" y="18"/>
                  </a:lnTo>
                  <a:lnTo>
                    <a:pt x="248" y="29"/>
                  </a:lnTo>
                  <a:lnTo>
                    <a:pt x="166" y="42"/>
                  </a:lnTo>
                  <a:lnTo>
                    <a:pt x="84" y="58"/>
                  </a:lnTo>
                  <a:lnTo>
                    <a:pt x="0" y="7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178649" name="Freeform 25"/>
            <p:cNvSpPr>
              <a:spLocks/>
            </p:cNvSpPr>
            <p:nvPr userDrawn="1"/>
          </p:nvSpPr>
          <p:spPr bwMode="auto">
            <a:xfrm>
              <a:off x="542" y="987"/>
              <a:ext cx="5381" cy="854"/>
            </a:xfrm>
            <a:custGeom>
              <a:avLst/>
              <a:gdLst/>
              <a:ahLst/>
              <a:cxnLst>
                <a:cxn ang="0">
                  <a:pos x="5381" y="1145"/>
                </a:cxn>
                <a:cxn ang="0">
                  <a:pos x="5341" y="1195"/>
                </a:cxn>
                <a:cxn ang="0">
                  <a:pos x="5293" y="1250"/>
                </a:cxn>
                <a:cxn ang="0">
                  <a:pos x="5224" y="1319"/>
                </a:cxn>
                <a:cxn ang="0">
                  <a:pos x="5138" y="1395"/>
                </a:cxn>
                <a:cxn ang="0">
                  <a:pos x="5033" y="1472"/>
                </a:cxn>
                <a:cxn ang="0">
                  <a:pos x="4943" y="1529"/>
                </a:cxn>
                <a:cxn ang="0">
                  <a:pos x="4877" y="1564"/>
                </a:cxn>
                <a:cxn ang="0">
                  <a:pos x="4808" y="1598"/>
                </a:cxn>
                <a:cxn ang="0">
                  <a:pos x="4733" y="1629"/>
                </a:cxn>
                <a:cxn ang="0">
                  <a:pos x="4655" y="1655"/>
                </a:cxn>
                <a:cxn ang="0">
                  <a:pos x="4572" y="1676"/>
                </a:cxn>
                <a:cxn ang="0">
                  <a:pos x="4486" y="1694"/>
                </a:cxn>
                <a:cxn ang="0">
                  <a:pos x="4396" y="1705"/>
                </a:cxn>
                <a:cxn ang="0">
                  <a:pos x="4300" y="1708"/>
                </a:cxn>
                <a:cxn ang="0">
                  <a:pos x="4201" y="1706"/>
                </a:cxn>
                <a:cxn ang="0">
                  <a:pos x="4098" y="1695"/>
                </a:cxn>
                <a:cxn ang="0">
                  <a:pos x="3992" y="1677"/>
                </a:cxn>
                <a:cxn ang="0">
                  <a:pos x="3882" y="1648"/>
                </a:cxn>
                <a:cxn ang="0">
                  <a:pos x="3768" y="1611"/>
                </a:cxn>
                <a:cxn ang="0">
                  <a:pos x="3650" y="1563"/>
                </a:cxn>
                <a:cxn ang="0">
                  <a:pos x="3528" y="1503"/>
                </a:cxn>
                <a:cxn ang="0">
                  <a:pos x="3403" y="1432"/>
                </a:cxn>
                <a:cxn ang="0">
                  <a:pos x="3274" y="1348"/>
                </a:cxn>
                <a:cxn ang="0">
                  <a:pos x="3142" y="1251"/>
                </a:cxn>
                <a:cxn ang="0">
                  <a:pos x="3074" y="1198"/>
                </a:cxn>
                <a:cxn ang="0">
                  <a:pos x="2810" y="988"/>
                </a:cxn>
                <a:cxn ang="0">
                  <a:pos x="2561" y="801"/>
                </a:cxn>
                <a:cxn ang="0">
                  <a:pos x="2328" y="638"/>
                </a:cxn>
                <a:cxn ang="0">
                  <a:pos x="2106" y="494"/>
                </a:cxn>
                <a:cxn ang="0">
                  <a:pos x="1898" y="371"/>
                </a:cxn>
                <a:cxn ang="0">
                  <a:pos x="1698" y="268"/>
                </a:cxn>
                <a:cxn ang="0">
                  <a:pos x="1508" y="182"/>
                </a:cxn>
                <a:cxn ang="0">
                  <a:pos x="1326" y="114"/>
                </a:cxn>
                <a:cxn ang="0">
                  <a:pos x="1149" y="63"/>
                </a:cxn>
                <a:cxn ang="0">
                  <a:pos x="980" y="27"/>
                </a:cxn>
                <a:cxn ang="0">
                  <a:pos x="813" y="6"/>
                </a:cxn>
                <a:cxn ang="0">
                  <a:pos x="650" y="0"/>
                </a:cxn>
                <a:cxn ang="0">
                  <a:pos x="489" y="5"/>
                </a:cxn>
                <a:cxn ang="0">
                  <a:pos x="328" y="22"/>
                </a:cxn>
                <a:cxn ang="0">
                  <a:pos x="165" y="50"/>
                </a:cxn>
                <a:cxn ang="0">
                  <a:pos x="0" y="89"/>
                </a:cxn>
              </a:cxnLst>
              <a:rect l="0" t="0" r="r" b="b"/>
              <a:pathLst>
                <a:path w="5381" h="1708">
                  <a:moveTo>
                    <a:pt x="5381" y="1145"/>
                  </a:moveTo>
                  <a:lnTo>
                    <a:pt x="5381" y="1145"/>
                  </a:lnTo>
                  <a:lnTo>
                    <a:pt x="5372" y="1157"/>
                  </a:lnTo>
                  <a:lnTo>
                    <a:pt x="5341" y="1195"/>
                  </a:lnTo>
                  <a:lnTo>
                    <a:pt x="5319" y="1220"/>
                  </a:lnTo>
                  <a:lnTo>
                    <a:pt x="5293" y="1250"/>
                  </a:lnTo>
                  <a:lnTo>
                    <a:pt x="5261" y="1283"/>
                  </a:lnTo>
                  <a:lnTo>
                    <a:pt x="5224" y="1319"/>
                  </a:lnTo>
                  <a:lnTo>
                    <a:pt x="5184" y="1356"/>
                  </a:lnTo>
                  <a:lnTo>
                    <a:pt x="5138" y="1395"/>
                  </a:lnTo>
                  <a:lnTo>
                    <a:pt x="5088" y="1434"/>
                  </a:lnTo>
                  <a:lnTo>
                    <a:pt x="5033" y="1472"/>
                  </a:lnTo>
                  <a:lnTo>
                    <a:pt x="4975" y="1511"/>
                  </a:lnTo>
                  <a:lnTo>
                    <a:pt x="4943" y="1529"/>
                  </a:lnTo>
                  <a:lnTo>
                    <a:pt x="4911" y="1547"/>
                  </a:lnTo>
                  <a:lnTo>
                    <a:pt x="4877" y="1564"/>
                  </a:lnTo>
                  <a:lnTo>
                    <a:pt x="4843" y="1582"/>
                  </a:lnTo>
                  <a:lnTo>
                    <a:pt x="4808" y="1598"/>
                  </a:lnTo>
                  <a:lnTo>
                    <a:pt x="4770" y="1613"/>
                  </a:lnTo>
                  <a:lnTo>
                    <a:pt x="4733" y="1629"/>
                  </a:lnTo>
                  <a:lnTo>
                    <a:pt x="4694" y="1642"/>
                  </a:lnTo>
                  <a:lnTo>
                    <a:pt x="4655" y="1655"/>
                  </a:lnTo>
                  <a:lnTo>
                    <a:pt x="4614" y="1666"/>
                  </a:lnTo>
                  <a:lnTo>
                    <a:pt x="4572" y="1676"/>
                  </a:lnTo>
                  <a:lnTo>
                    <a:pt x="4530" y="1685"/>
                  </a:lnTo>
                  <a:lnTo>
                    <a:pt x="4486" y="1694"/>
                  </a:lnTo>
                  <a:lnTo>
                    <a:pt x="4441" y="1700"/>
                  </a:lnTo>
                  <a:lnTo>
                    <a:pt x="4396" y="1705"/>
                  </a:lnTo>
                  <a:lnTo>
                    <a:pt x="4348" y="1708"/>
                  </a:lnTo>
                  <a:lnTo>
                    <a:pt x="4300" y="1708"/>
                  </a:lnTo>
                  <a:lnTo>
                    <a:pt x="4251" y="1708"/>
                  </a:lnTo>
                  <a:lnTo>
                    <a:pt x="4201" y="1706"/>
                  </a:lnTo>
                  <a:lnTo>
                    <a:pt x="4150" y="1702"/>
                  </a:lnTo>
                  <a:lnTo>
                    <a:pt x="4098" y="1695"/>
                  </a:lnTo>
                  <a:lnTo>
                    <a:pt x="4046" y="1687"/>
                  </a:lnTo>
                  <a:lnTo>
                    <a:pt x="3992" y="1677"/>
                  </a:lnTo>
                  <a:lnTo>
                    <a:pt x="3937" y="1664"/>
                  </a:lnTo>
                  <a:lnTo>
                    <a:pt x="3882" y="1648"/>
                  </a:lnTo>
                  <a:lnTo>
                    <a:pt x="3825" y="1631"/>
                  </a:lnTo>
                  <a:lnTo>
                    <a:pt x="3768" y="1611"/>
                  </a:lnTo>
                  <a:lnTo>
                    <a:pt x="3708" y="1589"/>
                  </a:lnTo>
                  <a:lnTo>
                    <a:pt x="3650" y="1563"/>
                  </a:lnTo>
                  <a:lnTo>
                    <a:pt x="3589" y="1534"/>
                  </a:lnTo>
                  <a:lnTo>
                    <a:pt x="3528" y="1503"/>
                  </a:lnTo>
                  <a:lnTo>
                    <a:pt x="3465" y="1469"/>
                  </a:lnTo>
                  <a:lnTo>
                    <a:pt x="3403" y="1432"/>
                  </a:lnTo>
                  <a:lnTo>
                    <a:pt x="3339" y="1392"/>
                  </a:lnTo>
                  <a:lnTo>
                    <a:pt x="3274" y="1348"/>
                  </a:lnTo>
                  <a:lnTo>
                    <a:pt x="3209" y="1301"/>
                  </a:lnTo>
                  <a:lnTo>
                    <a:pt x="3142" y="1251"/>
                  </a:lnTo>
                  <a:lnTo>
                    <a:pt x="3074" y="1198"/>
                  </a:lnTo>
                  <a:lnTo>
                    <a:pt x="3074" y="1198"/>
                  </a:lnTo>
                  <a:lnTo>
                    <a:pt x="2941" y="1090"/>
                  </a:lnTo>
                  <a:lnTo>
                    <a:pt x="2810" y="988"/>
                  </a:lnTo>
                  <a:lnTo>
                    <a:pt x="2684" y="891"/>
                  </a:lnTo>
                  <a:lnTo>
                    <a:pt x="2561" y="801"/>
                  </a:lnTo>
                  <a:lnTo>
                    <a:pt x="2443" y="717"/>
                  </a:lnTo>
                  <a:lnTo>
                    <a:pt x="2328" y="638"/>
                  </a:lnTo>
                  <a:lnTo>
                    <a:pt x="2216" y="563"/>
                  </a:lnTo>
                  <a:lnTo>
                    <a:pt x="2106" y="494"/>
                  </a:lnTo>
                  <a:lnTo>
                    <a:pt x="2001" y="429"/>
                  </a:lnTo>
                  <a:lnTo>
                    <a:pt x="1898" y="371"/>
                  </a:lnTo>
                  <a:lnTo>
                    <a:pt x="1796" y="316"/>
                  </a:lnTo>
                  <a:lnTo>
                    <a:pt x="1698" y="268"/>
                  </a:lnTo>
                  <a:lnTo>
                    <a:pt x="1602" y="223"/>
                  </a:lnTo>
                  <a:lnTo>
                    <a:pt x="1508" y="182"/>
                  </a:lnTo>
                  <a:lnTo>
                    <a:pt x="1416" y="147"/>
                  </a:lnTo>
                  <a:lnTo>
                    <a:pt x="1326" y="114"/>
                  </a:lnTo>
                  <a:lnTo>
                    <a:pt x="1237" y="87"/>
                  </a:lnTo>
                  <a:lnTo>
                    <a:pt x="1149" y="63"/>
                  </a:lnTo>
                  <a:lnTo>
                    <a:pt x="1065" y="43"/>
                  </a:lnTo>
                  <a:lnTo>
                    <a:pt x="980" y="27"/>
                  </a:lnTo>
                  <a:lnTo>
                    <a:pt x="897" y="16"/>
                  </a:lnTo>
                  <a:lnTo>
                    <a:pt x="813" y="6"/>
                  </a:lnTo>
                  <a:lnTo>
                    <a:pt x="732" y="1"/>
                  </a:lnTo>
                  <a:lnTo>
                    <a:pt x="650" y="0"/>
                  </a:lnTo>
                  <a:lnTo>
                    <a:pt x="569" y="0"/>
                  </a:lnTo>
                  <a:lnTo>
                    <a:pt x="489" y="5"/>
                  </a:lnTo>
                  <a:lnTo>
                    <a:pt x="408" y="11"/>
                  </a:lnTo>
                  <a:lnTo>
                    <a:pt x="328" y="22"/>
                  </a:lnTo>
                  <a:lnTo>
                    <a:pt x="246" y="35"/>
                  </a:lnTo>
                  <a:lnTo>
                    <a:pt x="165" y="50"/>
                  </a:lnTo>
                  <a:lnTo>
                    <a:pt x="83" y="68"/>
                  </a:lnTo>
                  <a:lnTo>
                    <a:pt x="0" y="89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178650" name="Freeform 26"/>
            <p:cNvSpPr>
              <a:spLocks/>
            </p:cNvSpPr>
            <p:nvPr userDrawn="1"/>
          </p:nvSpPr>
          <p:spPr bwMode="auto">
            <a:xfrm>
              <a:off x="563" y="1005"/>
              <a:ext cx="5395" cy="822"/>
            </a:xfrm>
            <a:custGeom>
              <a:avLst/>
              <a:gdLst/>
              <a:ahLst/>
              <a:cxnLst>
                <a:cxn ang="0">
                  <a:pos x="5395" y="1054"/>
                </a:cxn>
                <a:cxn ang="0">
                  <a:pos x="5356" y="1106"/>
                </a:cxn>
                <a:cxn ang="0">
                  <a:pos x="5309" y="1162"/>
                </a:cxn>
                <a:cxn ang="0">
                  <a:pos x="5241" y="1232"/>
                </a:cxn>
                <a:cxn ang="0">
                  <a:pos x="5156" y="1309"/>
                </a:cxn>
                <a:cxn ang="0">
                  <a:pos x="5052" y="1390"/>
                </a:cxn>
                <a:cxn ang="0">
                  <a:pos x="4963" y="1450"/>
                </a:cxn>
                <a:cxn ang="0">
                  <a:pos x="4898" y="1487"/>
                </a:cxn>
                <a:cxn ang="0">
                  <a:pos x="4829" y="1521"/>
                </a:cxn>
                <a:cxn ang="0">
                  <a:pos x="4755" y="1553"/>
                </a:cxn>
                <a:cxn ang="0">
                  <a:pos x="4677" y="1582"/>
                </a:cxn>
                <a:cxn ang="0">
                  <a:pos x="4595" y="1605"/>
                </a:cxn>
                <a:cxn ang="0">
                  <a:pos x="4509" y="1624"/>
                </a:cxn>
                <a:cxn ang="0">
                  <a:pos x="4418" y="1637"/>
                </a:cxn>
                <a:cxn ang="0">
                  <a:pos x="4323" y="1644"/>
                </a:cxn>
                <a:cxn ang="0">
                  <a:pos x="4225" y="1642"/>
                </a:cxn>
                <a:cxn ang="0">
                  <a:pos x="4122" y="1634"/>
                </a:cxn>
                <a:cxn ang="0">
                  <a:pos x="4015" y="1618"/>
                </a:cxn>
                <a:cxn ang="0">
                  <a:pos x="3904" y="1592"/>
                </a:cxn>
                <a:cxn ang="0">
                  <a:pos x="3789" y="1556"/>
                </a:cxn>
                <a:cxn ang="0">
                  <a:pos x="3671" y="1510"/>
                </a:cxn>
                <a:cxn ang="0">
                  <a:pos x="3548" y="1451"/>
                </a:cxn>
                <a:cxn ang="0">
                  <a:pos x="3422" y="1384"/>
                </a:cxn>
                <a:cxn ang="0">
                  <a:pos x="3292" y="1301"/>
                </a:cxn>
                <a:cxn ang="0">
                  <a:pos x="3158" y="1206"/>
                </a:cxn>
                <a:cxn ang="0">
                  <a:pos x="3089" y="1154"/>
                </a:cxn>
                <a:cxn ang="0">
                  <a:pos x="2822" y="949"/>
                </a:cxn>
                <a:cxn ang="0">
                  <a:pos x="2572" y="767"/>
                </a:cxn>
                <a:cxn ang="0">
                  <a:pos x="2335" y="605"/>
                </a:cxn>
                <a:cxn ang="0">
                  <a:pos x="2111" y="467"/>
                </a:cxn>
                <a:cxn ang="0">
                  <a:pos x="1900" y="347"/>
                </a:cxn>
                <a:cxn ang="0">
                  <a:pos x="1699" y="247"/>
                </a:cxn>
                <a:cxn ang="0">
                  <a:pos x="1509" y="166"/>
                </a:cxn>
                <a:cxn ang="0">
                  <a:pos x="1326" y="102"/>
                </a:cxn>
                <a:cxn ang="0">
                  <a:pos x="1149" y="53"/>
                </a:cxn>
                <a:cxn ang="0">
                  <a:pos x="979" y="21"/>
                </a:cxn>
                <a:cxn ang="0">
                  <a:pos x="812" y="3"/>
                </a:cxn>
                <a:cxn ang="0">
                  <a:pos x="648" y="0"/>
                </a:cxn>
                <a:cxn ang="0">
                  <a:pos x="487" y="8"/>
                </a:cxn>
                <a:cxn ang="0">
                  <a:pos x="326" y="29"/>
                </a:cxn>
                <a:cxn ang="0">
                  <a:pos x="164" y="60"/>
                </a:cxn>
                <a:cxn ang="0">
                  <a:pos x="0" y="102"/>
                </a:cxn>
              </a:cxnLst>
              <a:rect l="0" t="0" r="r" b="b"/>
              <a:pathLst>
                <a:path w="5395" h="1644">
                  <a:moveTo>
                    <a:pt x="5395" y="1054"/>
                  </a:moveTo>
                  <a:lnTo>
                    <a:pt x="5395" y="1054"/>
                  </a:lnTo>
                  <a:lnTo>
                    <a:pt x="5385" y="1067"/>
                  </a:lnTo>
                  <a:lnTo>
                    <a:pt x="5356" y="1106"/>
                  </a:lnTo>
                  <a:lnTo>
                    <a:pt x="5335" y="1132"/>
                  </a:lnTo>
                  <a:lnTo>
                    <a:pt x="5309" y="1162"/>
                  </a:lnTo>
                  <a:lnTo>
                    <a:pt x="5277" y="1196"/>
                  </a:lnTo>
                  <a:lnTo>
                    <a:pt x="5241" y="1232"/>
                  </a:lnTo>
                  <a:lnTo>
                    <a:pt x="5201" y="1271"/>
                  </a:lnTo>
                  <a:lnTo>
                    <a:pt x="5156" y="1309"/>
                  </a:lnTo>
                  <a:lnTo>
                    <a:pt x="5106" y="1350"/>
                  </a:lnTo>
                  <a:lnTo>
                    <a:pt x="5052" y="1390"/>
                  </a:lnTo>
                  <a:lnTo>
                    <a:pt x="4994" y="1431"/>
                  </a:lnTo>
                  <a:lnTo>
                    <a:pt x="4963" y="1450"/>
                  </a:lnTo>
                  <a:lnTo>
                    <a:pt x="4931" y="1469"/>
                  </a:lnTo>
                  <a:lnTo>
                    <a:pt x="4898" y="1487"/>
                  </a:lnTo>
                  <a:lnTo>
                    <a:pt x="4865" y="1505"/>
                  </a:lnTo>
                  <a:lnTo>
                    <a:pt x="4829" y="1521"/>
                  </a:lnTo>
                  <a:lnTo>
                    <a:pt x="4793" y="1539"/>
                  </a:lnTo>
                  <a:lnTo>
                    <a:pt x="4755" y="1553"/>
                  </a:lnTo>
                  <a:lnTo>
                    <a:pt x="4716" y="1568"/>
                  </a:lnTo>
                  <a:lnTo>
                    <a:pt x="4677" y="1582"/>
                  </a:lnTo>
                  <a:lnTo>
                    <a:pt x="4637" y="1594"/>
                  </a:lnTo>
                  <a:lnTo>
                    <a:pt x="4595" y="1605"/>
                  </a:lnTo>
                  <a:lnTo>
                    <a:pt x="4552" y="1615"/>
                  </a:lnTo>
                  <a:lnTo>
                    <a:pt x="4509" y="1624"/>
                  </a:lnTo>
                  <a:lnTo>
                    <a:pt x="4463" y="1631"/>
                  </a:lnTo>
                  <a:lnTo>
                    <a:pt x="4418" y="1637"/>
                  </a:lnTo>
                  <a:lnTo>
                    <a:pt x="4372" y="1640"/>
                  </a:lnTo>
                  <a:lnTo>
                    <a:pt x="4323" y="1644"/>
                  </a:lnTo>
                  <a:lnTo>
                    <a:pt x="4275" y="1644"/>
                  </a:lnTo>
                  <a:lnTo>
                    <a:pt x="4225" y="1642"/>
                  </a:lnTo>
                  <a:lnTo>
                    <a:pt x="4173" y="1639"/>
                  </a:lnTo>
                  <a:lnTo>
                    <a:pt x="4122" y="1634"/>
                  </a:lnTo>
                  <a:lnTo>
                    <a:pt x="4069" y="1627"/>
                  </a:lnTo>
                  <a:lnTo>
                    <a:pt x="4015" y="1618"/>
                  </a:lnTo>
                  <a:lnTo>
                    <a:pt x="3959" y="1605"/>
                  </a:lnTo>
                  <a:lnTo>
                    <a:pt x="3904" y="1592"/>
                  </a:lnTo>
                  <a:lnTo>
                    <a:pt x="3847" y="1574"/>
                  </a:lnTo>
                  <a:lnTo>
                    <a:pt x="3789" y="1556"/>
                  </a:lnTo>
                  <a:lnTo>
                    <a:pt x="3730" y="1534"/>
                  </a:lnTo>
                  <a:lnTo>
                    <a:pt x="3671" y="1510"/>
                  </a:lnTo>
                  <a:lnTo>
                    <a:pt x="3610" y="1482"/>
                  </a:lnTo>
                  <a:lnTo>
                    <a:pt x="3548" y="1451"/>
                  </a:lnTo>
                  <a:lnTo>
                    <a:pt x="3486" y="1419"/>
                  </a:lnTo>
                  <a:lnTo>
                    <a:pt x="3422" y="1384"/>
                  </a:lnTo>
                  <a:lnTo>
                    <a:pt x="3357" y="1343"/>
                  </a:lnTo>
                  <a:lnTo>
                    <a:pt x="3292" y="1301"/>
                  </a:lnTo>
                  <a:lnTo>
                    <a:pt x="3225" y="1256"/>
                  </a:lnTo>
                  <a:lnTo>
                    <a:pt x="3158" y="1206"/>
                  </a:lnTo>
                  <a:lnTo>
                    <a:pt x="3089" y="1154"/>
                  </a:lnTo>
                  <a:lnTo>
                    <a:pt x="3089" y="1154"/>
                  </a:lnTo>
                  <a:lnTo>
                    <a:pt x="2954" y="1049"/>
                  </a:lnTo>
                  <a:lnTo>
                    <a:pt x="2822" y="949"/>
                  </a:lnTo>
                  <a:lnTo>
                    <a:pt x="2696" y="856"/>
                  </a:lnTo>
                  <a:lnTo>
                    <a:pt x="2572" y="767"/>
                  </a:lnTo>
                  <a:lnTo>
                    <a:pt x="2452" y="683"/>
                  </a:lnTo>
                  <a:lnTo>
                    <a:pt x="2335" y="605"/>
                  </a:lnTo>
                  <a:lnTo>
                    <a:pt x="2223" y="534"/>
                  </a:lnTo>
                  <a:lnTo>
                    <a:pt x="2111" y="467"/>
                  </a:lnTo>
                  <a:lnTo>
                    <a:pt x="2005" y="405"/>
                  </a:lnTo>
                  <a:lnTo>
                    <a:pt x="1900" y="347"/>
                  </a:lnTo>
                  <a:lnTo>
                    <a:pt x="1799" y="295"/>
                  </a:lnTo>
                  <a:lnTo>
                    <a:pt x="1699" y="247"/>
                  </a:lnTo>
                  <a:lnTo>
                    <a:pt x="1603" y="205"/>
                  </a:lnTo>
                  <a:lnTo>
                    <a:pt x="1509" y="166"/>
                  </a:lnTo>
                  <a:lnTo>
                    <a:pt x="1416" y="131"/>
                  </a:lnTo>
                  <a:lnTo>
                    <a:pt x="1326" y="102"/>
                  </a:lnTo>
                  <a:lnTo>
                    <a:pt x="1237" y="76"/>
                  </a:lnTo>
                  <a:lnTo>
                    <a:pt x="1149" y="53"/>
                  </a:lnTo>
                  <a:lnTo>
                    <a:pt x="1063" y="35"/>
                  </a:lnTo>
                  <a:lnTo>
                    <a:pt x="979" y="21"/>
                  </a:lnTo>
                  <a:lnTo>
                    <a:pt x="894" y="11"/>
                  </a:lnTo>
                  <a:lnTo>
                    <a:pt x="812" y="3"/>
                  </a:lnTo>
                  <a:lnTo>
                    <a:pt x="730" y="0"/>
                  </a:lnTo>
                  <a:lnTo>
                    <a:pt x="648" y="0"/>
                  </a:lnTo>
                  <a:lnTo>
                    <a:pt x="568" y="2"/>
                  </a:lnTo>
                  <a:lnTo>
                    <a:pt x="487" y="8"/>
                  </a:lnTo>
                  <a:lnTo>
                    <a:pt x="406" y="18"/>
                  </a:lnTo>
                  <a:lnTo>
                    <a:pt x="326" y="29"/>
                  </a:lnTo>
                  <a:lnTo>
                    <a:pt x="244" y="43"/>
                  </a:lnTo>
                  <a:lnTo>
                    <a:pt x="164" y="60"/>
                  </a:lnTo>
                  <a:lnTo>
                    <a:pt x="82" y="81"/>
                  </a:lnTo>
                  <a:lnTo>
                    <a:pt x="0" y="10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178651" name="Freeform 27"/>
            <p:cNvSpPr>
              <a:spLocks/>
            </p:cNvSpPr>
            <p:nvPr userDrawn="1"/>
          </p:nvSpPr>
          <p:spPr bwMode="auto">
            <a:xfrm>
              <a:off x="584" y="1023"/>
              <a:ext cx="5409" cy="791"/>
            </a:xfrm>
            <a:custGeom>
              <a:avLst/>
              <a:gdLst/>
              <a:ahLst/>
              <a:cxnLst>
                <a:cxn ang="0">
                  <a:pos x="5409" y="964"/>
                </a:cxn>
                <a:cxn ang="0">
                  <a:pos x="5371" y="1018"/>
                </a:cxn>
                <a:cxn ang="0">
                  <a:pos x="5324" y="1076"/>
                </a:cxn>
                <a:cxn ang="0">
                  <a:pos x="5257" y="1147"/>
                </a:cxn>
                <a:cxn ang="0">
                  <a:pos x="5174" y="1228"/>
                </a:cxn>
                <a:cxn ang="0">
                  <a:pos x="5071" y="1310"/>
                </a:cxn>
                <a:cxn ang="0">
                  <a:pos x="4983" y="1371"/>
                </a:cxn>
                <a:cxn ang="0">
                  <a:pos x="4919" y="1410"/>
                </a:cxn>
                <a:cxn ang="0">
                  <a:pos x="4849" y="1447"/>
                </a:cxn>
                <a:cxn ang="0">
                  <a:pos x="4777" y="1481"/>
                </a:cxn>
                <a:cxn ang="0">
                  <a:pos x="4699" y="1510"/>
                </a:cxn>
                <a:cxn ang="0">
                  <a:pos x="4617" y="1536"/>
                </a:cxn>
                <a:cxn ang="0">
                  <a:pos x="4531" y="1555"/>
                </a:cxn>
                <a:cxn ang="0">
                  <a:pos x="4441" y="1572"/>
                </a:cxn>
                <a:cxn ang="0">
                  <a:pos x="4345" y="1580"/>
                </a:cxn>
                <a:cxn ang="0">
                  <a:pos x="4247" y="1581"/>
                </a:cxn>
                <a:cxn ang="0">
                  <a:pos x="4144" y="1575"/>
                </a:cxn>
                <a:cxn ang="0">
                  <a:pos x="4037" y="1560"/>
                </a:cxn>
                <a:cxn ang="0">
                  <a:pos x="3926" y="1536"/>
                </a:cxn>
                <a:cxn ang="0">
                  <a:pos x="3811" y="1502"/>
                </a:cxn>
                <a:cxn ang="0">
                  <a:pos x="3691" y="1458"/>
                </a:cxn>
                <a:cxn ang="0">
                  <a:pos x="3568" y="1404"/>
                </a:cxn>
                <a:cxn ang="0">
                  <a:pos x="3440" y="1336"/>
                </a:cxn>
                <a:cxn ang="0">
                  <a:pos x="3310" y="1257"/>
                </a:cxn>
                <a:cxn ang="0">
                  <a:pos x="3173" y="1165"/>
                </a:cxn>
                <a:cxn ang="0">
                  <a:pos x="3105" y="1113"/>
                </a:cxn>
                <a:cxn ang="0">
                  <a:pos x="2835" y="913"/>
                </a:cxn>
                <a:cxn ang="0">
                  <a:pos x="2582" y="733"/>
                </a:cxn>
                <a:cxn ang="0">
                  <a:pos x="2343" y="577"/>
                </a:cxn>
                <a:cxn ang="0">
                  <a:pos x="2117" y="441"/>
                </a:cxn>
                <a:cxn ang="0">
                  <a:pos x="1904" y="327"/>
                </a:cxn>
                <a:cxn ang="0">
                  <a:pos x="1702" y="230"/>
                </a:cxn>
                <a:cxn ang="0">
                  <a:pos x="1509" y="152"/>
                </a:cxn>
                <a:cxn ang="0">
                  <a:pos x="1325" y="91"/>
                </a:cxn>
                <a:cxn ang="0">
                  <a:pos x="1148" y="46"/>
                </a:cxn>
                <a:cxn ang="0">
                  <a:pos x="977" y="17"/>
                </a:cxn>
                <a:cxn ang="0">
                  <a:pos x="810" y="2"/>
                </a:cxn>
                <a:cxn ang="0">
                  <a:pos x="647" y="2"/>
                </a:cxn>
                <a:cxn ang="0">
                  <a:pos x="485" y="13"/>
                </a:cxn>
                <a:cxn ang="0">
                  <a:pos x="324" y="38"/>
                </a:cxn>
                <a:cxn ang="0">
                  <a:pos x="163" y="73"/>
                </a:cxn>
                <a:cxn ang="0">
                  <a:pos x="0" y="118"/>
                </a:cxn>
              </a:cxnLst>
              <a:rect l="0" t="0" r="r" b="b"/>
              <a:pathLst>
                <a:path w="5409" h="1581">
                  <a:moveTo>
                    <a:pt x="5409" y="964"/>
                  </a:moveTo>
                  <a:lnTo>
                    <a:pt x="5409" y="964"/>
                  </a:lnTo>
                  <a:lnTo>
                    <a:pt x="5399" y="979"/>
                  </a:lnTo>
                  <a:lnTo>
                    <a:pt x="5371" y="1018"/>
                  </a:lnTo>
                  <a:lnTo>
                    <a:pt x="5350" y="1045"/>
                  </a:lnTo>
                  <a:lnTo>
                    <a:pt x="5324" y="1076"/>
                  </a:lnTo>
                  <a:lnTo>
                    <a:pt x="5294" y="1110"/>
                  </a:lnTo>
                  <a:lnTo>
                    <a:pt x="5257" y="1147"/>
                  </a:lnTo>
                  <a:lnTo>
                    <a:pt x="5219" y="1187"/>
                  </a:lnTo>
                  <a:lnTo>
                    <a:pt x="5174" y="1228"/>
                  </a:lnTo>
                  <a:lnTo>
                    <a:pt x="5126" y="1270"/>
                  </a:lnTo>
                  <a:lnTo>
                    <a:pt x="5071" y="1310"/>
                  </a:lnTo>
                  <a:lnTo>
                    <a:pt x="5013" y="1352"/>
                  </a:lnTo>
                  <a:lnTo>
                    <a:pt x="4983" y="1371"/>
                  </a:lnTo>
                  <a:lnTo>
                    <a:pt x="4952" y="1391"/>
                  </a:lnTo>
                  <a:lnTo>
                    <a:pt x="4919" y="1410"/>
                  </a:lnTo>
                  <a:lnTo>
                    <a:pt x="4885" y="1429"/>
                  </a:lnTo>
                  <a:lnTo>
                    <a:pt x="4849" y="1447"/>
                  </a:lnTo>
                  <a:lnTo>
                    <a:pt x="4813" y="1463"/>
                  </a:lnTo>
                  <a:lnTo>
                    <a:pt x="4777" y="1481"/>
                  </a:lnTo>
                  <a:lnTo>
                    <a:pt x="4738" y="1496"/>
                  </a:lnTo>
                  <a:lnTo>
                    <a:pt x="4699" y="1510"/>
                  </a:lnTo>
                  <a:lnTo>
                    <a:pt x="4659" y="1523"/>
                  </a:lnTo>
                  <a:lnTo>
                    <a:pt x="4617" y="1536"/>
                  </a:lnTo>
                  <a:lnTo>
                    <a:pt x="4574" y="1547"/>
                  </a:lnTo>
                  <a:lnTo>
                    <a:pt x="4531" y="1555"/>
                  </a:lnTo>
                  <a:lnTo>
                    <a:pt x="4487" y="1563"/>
                  </a:lnTo>
                  <a:lnTo>
                    <a:pt x="4441" y="1572"/>
                  </a:lnTo>
                  <a:lnTo>
                    <a:pt x="4394" y="1576"/>
                  </a:lnTo>
                  <a:lnTo>
                    <a:pt x="4345" y="1580"/>
                  </a:lnTo>
                  <a:lnTo>
                    <a:pt x="4297" y="1581"/>
                  </a:lnTo>
                  <a:lnTo>
                    <a:pt x="4247" y="1581"/>
                  </a:lnTo>
                  <a:lnTo>
                    <a:pt x="4197" y="1578"/>
                  </a:lnTo>
                  <a:lnTo>
                    <a:pt x="4144" y="1575"/>
                  </a:lnTo>
                  <a:lnTo>
                    <a:pt x="4091" y="1568"/>
                  </a:lnTo>
                  <a:lnTo>
                    <a:pt x="4037" y="1560"/>
                  </a:lnTo>
                  <a:lnTo>
                    <a:pt x="3982" y="1549"/>
                  </a:lnTo>
                  <a:lnTo>
                    <a:pt x="3926" y="1536"/>
                  </a:lnTo>
                  <a:lnTo>
                    <a:pt x="3869" y="1520"/>
                  </a:lnTo>
                  <a:lnTo>
                    <a:pt x="3811" y="1502"/>
                  </a:lnTo>
                  <a:lnTo>
                    <a:pt x="3751" y="1481"/>
                  </a:lnTo>
                  <a:lnTo>
                    <a:pt x="3691" y="1458"/>
                  </a:lnTo>
                  <a:lnTo>
                    <a:pt x="3630" y="1433"/>
                  </a:lnTo>
                  <a:lnTo>
                    <a:pt x="3568" y="1404"/>
                  </a:lnTo>
                  <a:lnTo>
                    <a:pt x="3505" y="1371"/>
                  </a:lnTo>
                  <a:lnTo>
                    <a:pt x="3440" y="1336"/>
                  </a:lnTo>
                  <a:lnTo>
                    <a:pt x="3375" y="1299"/>
                  </a:lnTo>
                  <a:lnTo>
                    <a:pt x="3310" y="1257"/>
                  </a:lnTo>
                  <a:lnTo>
                    <a:pt x="3241" y="1211"/>
                  </a:lnTo>
                  <a:lnTo>
                    <a:pt x="3173" y="1165"/>
                  </a:lnTo>
                  <a:lnTo>
                    <a:pt x="3105" y="1113"/>
                  </a:lnTo>
                  <a:lnTo>
                    <a:pt x="3105" y="1113"/>
                  </a:lnTo>
                  <a:lnTo>
                    <a:pt x="2968" y="1010"/>
                  </a:lnTo>
                  <a:lnTo>
                    <a:pt x="2835" y="913"/>
                  </a:lnTo>
                  <a:lnTo>
                    <a:pt x="2707" y="821"/>
                  </a:lnTo>
                  <a:lnTo>
                    <a:pt x="2582" y="733"/>
                  </a:lnTo>
                  <a:lnTo>
                    <a:pt x="2460" y="653"/>
                  </a:lnTo>
                  <a:lnTo>
                    <a:pt x="2343" y="577"/>
                  </a:lnTo>
                  <a:lnTo>
                    <a:pt x="2228" y="507"/>
                  </a:lnTo>
                  <a:lnTo>
                    <a:pt x="2117" y="441"/>
                  </a:lnTo>
                  <a:lnTo>
                    <a:pt x="2009" y="381"/>
                  </a:lnTo>
                  <a:lnTo>
                    <a:pt x="1904" y="327"/>
                  </a:lnTo>
                  <a:lnTo>
                    <a:pt x="1802" y="277"/>
                  </a:lnTo>
                  <a:lnTo>
                    <a:pt x="1702" y="230"/>
                  </a:lnTo>
                  <a:lnTo>
                    <a:pt x="1605" y="189"/>
                  </a:lnTo>
                  <a:lnTo>
                    <a:pt x="1509" y="152"/>
                  </a:lnTo>
                  <a:lnTo>
                    <a:pt x="1416" y="118"/>
                  </a:lnTo>
                  <a:lnTo>
                    <a:pt x="1325" y="91"/>
                  </a:lnTo>
                  <a:lnTo>
                    <a:pt x="1235" y="67"/>
                  </a:lnTo>
                  <a:lnTo>
                    <a:pt x="1148" y="46"/>
                  </a:lnTo>
                  <a:lnTo>
                    <a:pt x="1062" y="29"/>
                  </a:lnTo>
                  <a:lnTo>
                    <a:pt x="977" y="17"/>
                  </a:lnTo>
                  <a:lnTo>
                    <a:pt x="892" y="8"/>
                  </a:lnTo>
                  <a:lnTo>
                    <a:pt x="810" y="2"/>
                  </a:lnTo>
                  <a:lnTo>
                    <a:pt x="728" y="0"/>
                  </a:lnTo>
                  <a:lnTo>
                    <a:pt x="647" y="2"/>
                  </a:lnTo>
                  <a:lnTo>
                    <a:pt x="566" y="7"/>
                  </a:lnTo>
                  <a:lnTo>
                    <a:pt x="485" y="13"/>
                  </a:lnTo>
                  <a:lnTo>
                    <a:pt x="405" y="25"/>
                  </a:lnTo>
                  <a:lnTo>
                    <a:pt x="324" y="38"/>
                  </a:lnTo>
                  <a:lnTo>
                    <a:pt x="244" y="54"/>
                  </a:lnTo>
                  <a:lnTo>
                    <a:pt x="163" y="73"/>
                  </a:lnTo>
                  <a:lnTo>
                    <a:pt x="81" y="94"/>
                  </a:lnTo>
                  <a:lnTo>
                    <a:pt x="0" y="11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178652" name="Freeform 28"/>
            <p:cNvSpPr>
              <a:spLocks/>
            </p:cNvSpPr>
            <p:nvPr userDrawn="1"/>
          </p:nvSpPr>
          <p:spPr bwMode="auto">
            <a:xfrm>
              <a:off x="606" y="1042"/>
              <a:ext cx="5422" cy="758"/>
            </a:xfrm>
            <a:custGeom>
              <a:avLst/>
              <a:gdLst/>
              <a:ahLst/>
              <a:cxnLst>
                <a:cxn ang="0">
                  <a:pos x="5422" y="873"/>
                </a:cxn>
                <a:cxn ang="0">
                  <a:pos x="5384" y="926"/>
                </a:cxn>
                <a:cxn ang="0">
                  <a:pos x="5337" y="986"/>
                </a:cxn>
                <a:cxn ang="0">
                  <a:pos x="5273" y="1059"/>
                </a:cxn>
                <a:cxn ang="0">
                  <a:pos x="5190" y="1141"/>
                </a:cxn>
                <a:cxn ang="0">
                  <a:pos x="5088" y="1227"/>
                </a:cxn>
                <a:cxn ang="0">
                  <a:pos x="5001" y="1290"/>
                </a:cxn>
                <a:cxn ang="0">
                  <a:pos x="4937" y="1330"/>
                </a:cxn>
                <a:cxn ang="0">
                  <a:pos x="4869" y="1369"/>
                </a:cxn>
                <a:cxn ang="0">
                  <a:pos x="4797" y="1404"/>
                </a:cxn>
                <a:cxn ang="0">
                  <a:pos x="4719" y="1435"/>
                </a:cxn>
                <a:cxn ang="0">
                  <a:pos x="4637" y="1462"/>
                </a:cxn>
                <a:cxn ang="0">
                  <a:pos x="4552" y="1485"/>
                </a:cxn>
                <a:cxn ang="0">
                  <a:pos x="4462" y="1501"/>
                </a:cxn>
                <a:cxn ang="0">
                  <a:pos x="4368" y="1513"/>
                </a:cxn>
                <a:cxn ang="0">
                  <a:pos x="4268" y="1516"/>
                </a:cxn>
                <a:cxn ang="0">
                  <a:pos x="4165" y="1511"/>
                </a:cxn>
                <a:cxn ang="0">
                  <a:pos x="4058" y="1498"/>
                </a:cxn>
                <a:cxn ang="0">
                  <a:pos x="3947" y="1477"/>
                </a:cxn>
                <a:cxn ang="0">
                  <a:pos x="3830" y="1445"/>
                </a:cxn>
                <a:cxn ang="0">
                  <a:pos x="3711" y="1403"/>
                </a:cxn>
                <a:cxn ang="0">
                  <a:pos x="3586" y="1351"/>
                </a:cxn>
                <a:cxn ang="0">
                  <a:pos x="3458" y="1286"/>
                </a:cxn>
                <a:cxn ang="0">
                  <a:pos x="3325" y="1209"/>
                </a:cxn>
                <a:cxn ang="0">
                  <a:pos x="3189" y="1119"/>
                </a:cxn>
                <a:cxn ang="0">
                  <a:pos x="3120" y="1068"/>
                </a:cxn>
                <a:cxn ang="0">
                  <a:pos x="2846" y="871"/>
                </a:cxn>
                <a:cxn ang="0">
                  <a:pos x="2591" y="699"/>
                </a:cxn>
                <a:cxn ang="0">
                  <a:pos x="2349" y="545"/>
                </a:cxn>
                <a:cxn ang="0">
                  <a:pos x="2121" y="415"/>
                </a:cxn>
                <a:cxn ang="0">
                  <a:pos x="1906" y="303"/>
                </a:cxn>
                <a:cxn ang="0">
                  <a:pos x="1703" y="209"/>
                </a:cxn>
                <a:cxn ang="0">
                  <a:pos x="1509" y="135"/>
                </a:cxn>
                <a:cxn ang="0">
                  <a:pos x="1324" y="77"/>
                </a:cxn>
                <a:cxn ang="0">
                  <a:pos x="1147" y="37"/>
                </a:cxn>
                <a:cxn ang="0">
                  <a:pos x="974" y="11"/>
                </a:cxn>
                <a:cxn ang="0">
                  <a:pos x="808" y="0"/>
                </a:cxn>
                <a:cxn ang="0">
                  <a:pos x="644" y="1"/>
                </a:cxn>
                <a:cxn ang="0">
                  <a:pos x="483" y="17"/>
                </a:cxn>
                <a:cxn ang="0">
                  <a:pos x="323" y="45"/>
                </a:cxn>
                <a:cxn ang="0">
                  <a:pos x="162" y="84"/>
                </a:cxn>
                <a:cxn ang="0">
                  <a:pos x="0" y="132"/>
                </a:cxn>
              </a:cxnLst>
              <a:rect l="0" t="0" r="r" b="b"/>
              <a:pathLst>
                <a:path w="5422" h="1516">
                  <a:moveTo>
                    <a:pt x="5422" y="873"/>
                  </a:moveTo>
                  <a:lnTo>
                    <a:pt x="5422" y="873"/>
                  </a:lnTo>
                  <a:lnTo>
                    <a:pt x="5412" y="888"/>
                  </a:lnTo>
                  <a:lnTo>
                    <a:pt x="5384" y="926"/>
                  </a:lnTo>
                  <a:lnTo>
                    <a:pt x="5363" y="954"/>
                  </a:lnTo>
                  <a:lnTo>
                    <a:pt x="5337" y="986"/>
                  </a:lnTo>
                  <a:lnTo>
                    <a:pt x="5308" y="1022"/>
                  </a:lnTo>
                  <a:lnTo>
                    <a:pt x="5273" y="1059"/>
                  </a:lnTo>
                  <a:lnTo>
                    <a:pt x="5233" y="1099"/>
                  </a:lnTo>
                  <a:lnTo>
                    <a:pt x="5190" y="1141"/>
                  </a:lnTo>
                  <a:lnTo>
                    <a:pt x="5141" y="1185"/>
                  </a:lnTo>
                  <a:lnTo>
                    <a:pt x="5088" y="1227"/>
                  </a:lnTo>
                  <a:lnTo>
                    <a:pt x="5031" y="1269"/>
                  </a:lnTo>
                  <a:lnTo>
                    <a:pt x="5001" y="1290"/>
                  </a:lnTo>
                  <a:lnTo>
                    <a:pt x="4970" y="1311"/>
                  </a:lnTo>
                  <a:lnTo>
                    <a:pt x="4937" y="1330"/>
                  </a:lnTo>
                  <a:lnTo>
                    <a:pt x="4904" y="1349"/>
                  </a:lnTo>
                  <a:lnTo>
                    <a:pt x="4869" y="1369"/>
                  </a:lnTo>
                  <a:lnTo>
                    <a:pt x="4833" y="1387"/>
                  </a:lnTo>
                  <a:lnTo>
                    <a:pt x="4797" y="1404"/>
                  </a:lnTo>
                  <a:lnTo>
                    <a:pt x="4758" y="1420"/>
                  </a:lnTo>
                  <a:lnTo>
                    <a:pt x="4719" y="1435"/>
                  </a:lnTo>
                  <a:lnTo>
                    <a:pt x="4679" y="1450"/>
                  </a:lnTo>
                  <a:lnTo>
                    <a:pt x="4637" y="1462"/>
                  </a:lnTo>
                  <a:lnTo>
                    <a:pt x="4595" y="1474"/>
                  </a:lnTo>
                  <a:lnTo>
                    <a:pt x="4552" y="1485"/>
                  </a:lnTo>
                  <a:lnTo>
                    <a:pt x="4507" y="1493"/>
                  </a:lnTo>
                  <a:lnTo>
                    <a:pt x="4462" y="1501"/>
                  </a:lnTo>
                  <a:lnTo>
                    <a:pt x="4415" y="1508"/>
                  </a:lnTo>
                  <a:lnTo>
                    <a:pt x="4368" y="1513"/>
                  </a:lnTo>
                  <a:lnTo>
                    <a:pt x="4318" y="1514"/>
                  </a:lnTo>
                  <a:lnTo>
                    <a:pt x="4268" y="1516"/>
                  </a:lnTo>
                  <a:lnTo>
                    <a:pt x="4218" y="1514"/>
                  </a:lnTo>
                  <a:lnTo>
                    <a:pt x="4165" y="1511"/>
                  </a:lnTo>
                  <a:lnTo>
                    <a:pt x="4112" y="1506"/>
                  </a:lnTo>
                  <a:lnTo>
                    <a:pt x="4058" y="1498"/>
                  </a:lnTo>
                  <a:lnTo>
                    <a:pt x="4003" y="1488"/>
                  </a:lnTo>
                  <a:lnTo>
                    <a:pt x="3947" y="1477"/>
                  </a:lnTo>
                  <a:lnTo>
                    <a:pt x="3889" y="1462"/>
                  </a:lnTo>
                  <a:lnTo>
                    <a:pt x="3830" y="1445"/>
                  </a:lnTo>
                  <a:lnTo>
                    <a:pt x="3771" y="1425"/>
                  </a:lnTo>
                  <a:lnTo>
                    <a:pt x="3711" y="1403"/>
                  </a:lnTo>
                  <a:lnTo>
                    <a:pt x="3649" y="1378"/>
                  </a:lnTo>
                  <a:lnTo>
                    <a:pt x="3586" y="1351"/>
                  </a:lnTo>
                  <a:lnTo>
                    <a:pt x="3522" y="1320"/>
                  </a:lnTo>
                  <a:lnTo>
                    <a:pt x="3458" y="1286"/>
                  </a:lnTo>
                  <a:lnTo>
                    <a:pt x="3393" y="1249"/>
                  </a:lnTo>
                  <a:lnTo>
                    <a:pt x="3325" y="1209"/>
                  </a:lnTo>
                  <a:lnTo>
                    <a:pt x="3258" y="1165"/>
                  </a:lnTo>
                  <a:lnTo>
                    <a:pt x="3189" y="1119"/>
                  </a:lnTo>
                  <a:lnTo>
                    <a:pt x="3120" y="1068"/>
                  </a:lnTo>
                  <a:lnTo>
                    <a:pt x="3120" y="1068"/>
                  </a:lnTo>
                  <a:lnTo>
                    <a:pt x="2981" y="967"/>
                  </a:lnTo>
                  <a:lnTo>
                    <a:pt x="2846" y="871"/>
                  </a:lnTo>
                  <a:lnTo>
                    <a:pt x="2717" y="783"/>
                  </a:lnTo>
                  <a:lnTo>
                    <a:pt x="2591" y="699"/>
                  </a:lnTo>
                  <a:lnTo>
                    <a:pt x="2468" y="620"/>
                  </a:lnTo>
                  <a:lnTo>
                    <a:pt x="2349" y="545"/>
                  </a:lnTo>
                  <a:lnTo>
                    <a:pt x="2234" y="478"/>
                  </a:lnTo>
                  <a:lnTo>
                    <a:pt x="2121" y="415"/>
                  </a:lnTo>
                  <a:lnTo>
                    <a:pt x="2013" y="356"/>
                  </a:lnTo>
                  <a:lnTo>
                    <a:pt x="1906" y="303"/>
                  </a:lnTo>
                  <a:lnTo>
                    <a:pt x="1803" y="253"/>
                  </a:lnTo>
                  <a:lnTo>
                    <a:pt x="1703" y="209"/>
                  </a:lnTo>
                  <a:lnTo>
                    <a:pt x="1605" y="171"/>
                  </a:lnTo>
                  <a:lnTo>
                    <a:pt x="1509" y="135"/>
                  </a:lnTo>
                  <a:lnTo>
                    <a:pt x="1416" y="105"/>
                  </a:lnTo>
                  <a:lnTo>
                    <a:pt x="1324" y="77"/>
                  </a:lnTo>
                  <a:lnTo>
                    <a:pt x="1234" y="54"/>
                  </a:lnTo>
                  <a:lnTo>
                    <a:pt x="1147" y="37"/>
                  </a:lnTo>
                  <a:lnTo>
                    <a:pt x="1060" y="22"/>
                  </a:lnTo>
                  <a:lnTo>
                    <a:pt x="974" y="11"/>
                  </a:lnTo>
                  <a:lnTo>
                    <a:pt x="891" y="3"/>
                  </a:lnTo>
                  <a:lnTo>
                    <a:pt x="808" y="0"/>
                  </a:lnTo>
                  <a:lnTo>
                    <a:pt x="726" y="0"/>
                  </a:lnTo>
                  <a:lnTo>
                    <a:pt x="644" y="1"/>
                  </a:lnTo>
                  <a:lnTo>
                    <a:pt x="563" y="8"/>
                  </a:lnTo>
                  <a:lnTo>
                    <a:pt x="483" y="17"/>
                  </a:lnTo>
                  <a:lnTo>
                    <a:pt x="402" y="30"/>
                  </a:lnTo>
                  <a:lnTo>
                    <a:pt x="323" y="45"/>
                  </a:lnTo>
                  <a:lnTo>
                    <a:pt x="243" y="63"/>
                  </a:lnTo>
                  <a:lnTo>
                    <a:pt x="162" y="84"/>
                  </a:lnTo>
                  <a:lnTo>
                    <a:pt x="80" y="106"/>
                  </a:lnTo>
                  <a:lnTo>
                    <a:pt x="0" y="13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178653" name="Freeform 29"/>
            <p:cNvSpPr>
              <a:spLocks/>
            </p:cNvSpPr>
            <p:nvPr userDrawn="1"/>
          </p:nvSpPr>
          <p:spPr bwMode="auto">
            <a:xfrm>
              <a:off x="628" y="1060"/>
              <a:ext cx="5431" cy="725"/>
            </a:xfrm>
            <a:custGeom>
              <a:avLst/>
              <a:gdLst/>
              <a:ahLst/>
              <a:cxnLst>
                <a:cxn ang="0">
                  <a:pos x="5431" y="783"/>
                </a:cxn>
                <a:cxn ang="0">
                  <a:pos x="5395" y="838"/>
                </a:cxn>
                <a:cxn ang="0">
                  <a:pos x="5350" y="899"/>
                </a:cxn>
                <a:cxn ang="0">
                  <a:pos x="5286" y="974"/>
                </a:cxn>
                <a:cxn ang="0">
                  <a:pos x="5204" y="1058"/>
                </a:cxn>
                <a:cxn ang="0">
                  <a:pos x="5105" y="1147"/>
                </a:cxn>
                <a:cxn ang="0">
                  <a:pos x="5018" y="1211"/>
                </a:cxn>
                <a:cxn ang="0">
                  <a:pos x="4955" y="1253"/>
                </a:cxn>
                <a:cxn ang="0">
                  <a:pos x="4887" y="1293"/>
                </a:cxn>
                <a:cxn ang="0">
                  <a:pos x="4815" y="1329"/>
                </a:cxn>
                <a:cxn ang="0">
                  <a:pos x="4739" y="1363"/>
                </a:cxn>
                <a:cxn ang="0">
                  <a:pos x="4657" y="1392"/>
                </a:cxn>
                <a:cxn ang="0">
                  <a:pos x="4572" y="1416"/>
                </a:cxn>
                <a:cxn ang="0">
                  <a:pos x="4482" y="1434"/>
                </a:cxn>
                <a:cxn ang="0">
                  <a:pos x="4387" y="1447"/>
                </a:cxn>
                <a:cxn ang="0">
                  <a:pos x="4289" y="1452"/>
                </a:cxn>
                <a:cxn ang="0">
                  <a:pos x="4186" y="1450"/>
                </a:cxn>
                <a:cxn ang="0">
                  <a:pos x="4078" y="1439"/>
                </a:cxn>
                <a:cxn ang="0">
                  <a:pos x="3967" y="1419"/>
                </a:cxn>
                <a:cxn ang="0">
                  <a:pos x="3850" y="1390"/>
                </a:cxn>
                <a:cxn ang="0">
                  <a:pos x="3729" y="1352"/>
                </a:cxn>
                <a:cxn ang="0">
                  <a:pos x="3604" y="1300"/>
                </a:cxn>
                <a:cxn ang="0">
                  <a:pos x="3475" y="1239"/>
                </a:cxn>
                <a:cxn ang="0">
                  <a:pos x="3342" y="1163"/>
                </a:cxn>
                <a:cxn ang="0">
                  <a:pos x="3204" y="1075"/>
                </a:cxn>
                <a:cxn ang="0">
                  <a:pos x="3134" y="1027"/>
                </a:cxn>
                <a:cxn ang="0">
                  <a:pos x="2857" y="835"/>
                </a:cxn>
                <a:cxn ang="0">
                  <a:pos x="2599" y="665"/>
                </a:cxn>
                <a:cxn ang="0">
                  <a:pos x="2355" y="517"/>
                </a:cxn>
                <a:cxn ang="0">
                  <a:pos x="2126" y="389"/>
                </a:cxn>
                <a:cxn ang="0">
                  <a:pos x="1909" y="281"/>
                </a:cxn>
                <a:cxn ang="0">
                  <a:pos x="1705" y="192"/>
                </a:cxn>
                <a:cxn ang="0">
                  <a:pos x="1509" y="121"/>
                </a:cxn>
                <a:cxn ang="0">
                  <a:pos x="1323" y="68"/>
                </a:cxn>
                <a:cxn ang="0">
                  <a:pos x="1145" y="29"/>
                </a:cxn>
                <a:cxn ang="0">
                  <a:pos x="973" y="7"/>
                </a:cxn>
                <a:cxn ang="0">
                  <a:pos x="807" y="0"/>
                </a:cxn>
                <a:cxn ang="0">
                  <a:pos x="643" y="5"/>
                </a:cxn>
                <a:cxn ang="0">
                  <a:pos x="482" y="24"/>
                </a:cxn>
                <a:cxn ang="0">
                  <a:pos x="322" y="55"/>
                </a:cxn>
                <a:cxn ang="0">
                  <a:pos x="161" y="97"/>
                </a:cxn>
                <a:cxn ang="0">
                  <a:pos x="0" y="149"/>
                </a:cxn>
              </a:cxnLst>
              <a:rect l="0" t="0" r="r" b="b"/>
              <a:pathLst>
                <a:path w="5431" h="1452">
                  <a:moveTo>
                    <a:pt x="5431" y="783"/>
                  </a:moveTo>
                  <a:lnTo>
                    <a:pt x="5431" y="783"/>
                  </a:lnTo>
                  <a:lnTo>
                    <a:pt x="5423" y="798"/>
                  </a:lnTo>
                  <a:lnTo>
                    <a:pt x="5395" y="838"/>
                  </a:lnTo>
                  <a:lnTo>
                    <a:pt x="5375" y="867"/>
                  </a:lnTo>
                  <a:lnTo>
                    <a:pt x="5350" y="899"/>
                  </a:lnTo>
                  <a:lnTo>
                    <a:pt x="5320" y="935"/>
                  </a:lnTo>
                  <a:lnTo>
                    <a:pt x="5286" y="974"/>
                  </a:lnTo>
                  <a:lnTo>
                    <a:pt x="5247" y="1016"/>
                  </a:lnTo>
                  <a:lnTo>
                    <a:pt x="5204" y="1058"/>
                  </a:lnTo>
                  <a:lnTo>
                    <a:pt x="5157" y="1101"/>
                  </a:lnTo>
                  <a:lnTo>
                    <a:pt x="5105" y="1147"/>
                  </a:lnTo>
                  <a:lnTo>
                    <a:pt x="5048" y="1190"/>
                  </a:lnTo>
                  <a:lnTo>
                    <a:pt x="5018" y="1211"/>
                  </a:lnTo>
                  <a:lnTo>
                    <a:pt x="4987" y="1232"/>
                  </a:lnTo>
                  <a:lnTo>
                    <a:pt x="4955" y="1253"/>
                  </a:lnTo>
                  <a:lnTo>
                    <a:pt x="4922" y="1272"/>
                  </a:lnTo>
                  <a:lnTo>
                    <a:pt x="4887" y="1293"/>
                  </a:lnTo>
                  <a:lnTo>
                    <a:pt x="4851" y="1311"/>
                  </a:lnTo>
                  <a:lnTo>
                    <a:pt x="4815" y="1329"/>
                  </a:lnTo>
                  <a:lnTo>
                    <a:pt x="4778" y="1347"/>
                  </a:lnTo>
                  <a:lnTo>
                    <a:pt x="4739" y="1363"/>
                  </a:lnTo>
                  <a:lnTo>
                    <a:pt x="4698" y="1377"/>
                  </a:lnTo>
                  <a:lnTo>
                    <a:pt x="4657" y="1392"/>
                  </a:lnTo>
                  <a:lnTo>
                    <a:pt x="4615" y="1405"/>
                  </a:lnTo>
                  <a:lnTo>
                    <a:pt x="4572" y="1416"/>
                  </a:lnTo>
                  <a:lnTo>
                    <a:pt x="4528" y="1426"/>
                  </a:lnTo>
                  <a:lnTo>
                    <a:pt x="4482" y="1434"/>
                  </a:lnTo>
                  <a:lnTo>
                    <a:pt x="4436" y="1442"/>
                  </a:lnTo>
                  <a:lnTo>
                    <a:pt x="4387" y="1447"/>
                  </a:lnTo>
                  <a:lnTo>
                    <a:pt x="4339" y="1450"/>
                  </a:lnTo>
                  <a:lnTo>
                    <a:pt x="4289" y="1452"/>
                  </a:lnTo>
                  <a:lnTo>
                    <a:pt x="4237" y="1452"/>
                  </a:lnTo>
                  <a:lnTo>
                    <a:pt x="4186" y="1450"/>
                  </a:lnTo>
                  <a:lnTo>
                    <a:pt x="4133" y="1445"/>
                  </a:lnTo>
                  <a:lnTo>
                    <a:pt x="4078" y="1439"/>
                  </a:lnTo>
                  <a:lnTo>
                    <a:pt x="4024" y="1431"/>
                  </a:lnTo>
                  <a:lnTo>
                    <a:pt x="3967" y="1419"/>
                  </a:lnTo>
                  <a:lnTo>
                    <a:pt x="3908" y="1406"/>
                  </a:lnTo>
                  <a:lnTo>
                    <a:pt x="3850" y="1390"/>
                  </a:lnTo>
                  <a:lnTo>
                    <a:pt x="3790" y="1373"/>
                  </a:lnTo>
                  <a:lnTo>
                    <a:pt x="3729" y="1352"/>
                  </a:lnTo>
                  <a:lnTo>
                    <a:pt x="3668" y="1327"/>
                  </a:lnTo>
                  <a:lnTo>
                    <a:pt x="3604" y="1300"/>
                  </a:lnTo>
                  <a:lnTo>
                    <a:pt x="3540" y="1271"/>
                  </a:lnTo>
                  <a:lnTo>
                    <a:pt x="3475" y="1239"/>
                  </a:lnTo>
                  <a:lnTo>
                    <a:pt x="3410" y="1203"/>
                  </a:lnTo>
                  <a:lnTo>
                    <a:pt x="3342" y="1163"/>
                  </a:lnTo>
                  <a:lnTo>
                    <a:pt x="3274" y="1121"/>
                  </a:lnTo>
                  <a:lnTo>
                    <a:pt x="3204" y="1075"/>
                  </a:lnTo>
                  <a:lnTo>
                    <a:pt x="3134" y="1027"/>
                  </a:lnTo>
                  <a:lnTo>
                    <a:pt x="3134" y="1027"/>
                  </a:lnTo>
                  <a:lnTo>
                    <a:pt x="2993" y="929"/>
                  </a:lnTo>
                  <a:lnTo>
                    <a:pt x="2857" y="835"/>
                  </a:lnTo>
                  <a:lnTo>
                    <a:pt x="2727" y="748"/>
                  </a:lnTo>
                  <a:lnTo>
                    <a:pt x="2599" y="665"/>
                  </a:lnTo>
                  <a:lnTo>
                    <a:pt x="2475" y="588"/>
                  </a:lnTo>
                  <a:lnTo>
                    <a:pt x="2355" y="517"/>
                  </a:lnTo>
                  <a:lnTo>
                    <a:pt x="2239" y="451"/>
                  </a:lnTo>
                  <a:lnTo>
                    <a:pt x="2126" y="389"/>
                  </a:lnTo>
                  <a:lnTo>
                    <a:pt x="2016" y="333"/>
                  </a:lnTo>
                  <a:lnTo>
                    <a:pt x="1909" y="281"/>
                  </a:lnTo>
                  <a:lnTo>
                    <a:pt x="1805" y="234"/>
                  </a:lnTo>
                  <a:lnTo>
                    <a:pt x="1705" y="192"/>
                  </a:lnTo>
                  <a:lnTo>
                    <a:pt x="1606" y="155"/>
                  </a:lnTo>
                  <a:lnTo>
                    <a:pt x="1509" y="121"/>
                  </a:lnTo>
                  <a:lnTo>
                    <a:pt x="1416" y="92"/>
                  </a:lnTo>
                  <a:lnTo>
                    <a:pt x="1323" y="68"/>
                  </a:lnTo>
                  <a:lnTo>
                    <a:pt x="1234" y="47"/>
                  </a:lnTo>
                  <a:lnTo>
                    <a:pt x="1145" y="29"/>
                  </a:lnTo>
                  <a:lnTo>
                    <a:pt x="1058" y="16"/>
                  </a:lnTo>
                  <a:lnTo>
                    <a:pt x="973" y="7"/>
                  </a:lnTo>
                  <a:lnTo>
                    <a:pt x="890" y="2"/>
                  </a:lnTo>
                  <a:lnTo>
                    <a:pt x="807" y="0"/>
                  </a:lnTo>
                  <a:lnTo>
                    <a:pt x="725" y="0"/>
                  </a:lnTo>
                  <a:lnTo>
                    <a:pt x="643" y="5"/>
                  </a:lnTo>
                  <a:lnTo>
                    <a:pt x="562" y="13"/>
                  </a:lnTo>
                  <a:lnTo>
                    <a:pt x="482" y="24"/>
                  </a:lnTo>
                  <a:lnTo>
                    <a:pt x="401" y="37"/>
                  </a:lnTo>
                  <a:lnTo>
                    <a:pt x="322" y="55"/>
                  </a:lnTo>
                  <a:lnTo>
                    <a:pt x="242" y="74"/>
                  </a:lnTo>
                  <a:lnTo>
                    <a:pt x="161" y="97"/>
                  </a:lnTo>
                  <a:lnTo>
                    <a:pt x="80" y="121"/>
                  </a:lnTo>
                  <a:lnTo>
                    <a:pt x="0" y="149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178654" name="Freeform 30"/>
            <p:cNvSpPr>
              <a:spLocks/>
            </p:cNvSpPr>
            <p:nvPr userDrawn="1"/>
          </p:nvSpPr>
          <p:spPr bwMode="auto">
            <a:xfrm>
              <a:off x="652" y="1076"/>
              <a:ext cx="5439" cy="696"/>
            </a:xfrm>
            <a:custGeom>
              <a:avLst/>
              <a:gdLst/>
              <a:ahLst/>
              <a:cxnLst>
                <a:cxn ang="0">
                  <a:pos x="5439" y="694"/>
                </a:cxn>
                <a:cxn ang="0">
                  <a:pos x="5405" y="751"/>
                </a:cxn>
                <a:cxn ang="0">
                  <a:pos x="5359" y="812"/>
                </a:cxn>
                <a:cxn ang="0">
                  <a:pos x="5296" y="890"/>
                </a:cxn>
                <a:cxn ang="0">
                  <a:pos x="5216" y="975"/>
                </a:cxn>
                <a:cxn ang="0">
                  <a:pos x="5119" y="1066"/>
                </a:cxn>
                <a:cxn ang="0">
                  <a:pos x="5033" y="1133"/>
                </a:cxn>
                <a:cxn ang="0">
                  <a:pos x="4970" y="1175"/>
                </a:cxn>
                <a:cxn ang="0">
                  <a:pos x="4903" y="1217"/>
                </a:cxn>
                <a:cxn ang="0">
                  <a:pos x="4831" y="1256"/>
                </a:cxn>
                <a:cxn ang="0">
                  <a:pos x="4755" y="1290"/>
                </a:cxn>
                <a:cxn ang="0">
                  <a:pos x="4674" y="1321"/>
                </a:cxn>
                <a:cxn ang="0">
                  <a:pos x="4590" y="1348"/>
                </a:cxn>
                <a:cxn ang="0">
                  <a:pos x="4499" y="1368"/>
                </a:cxn>
                <a:cxn ang="0">
                  <a:pos x="4406" y="1382"/>
                </a:cxn>
                <a:cxn ang="0">
                  <a:pos x="4308" y="1390"/>
                </a:cxn>
                <a:cxn ang="0">
                  <a:pos x="4204" y="1390"/>
                </a:cxn>
                <a:cxn ang="0">
                  <a:pos x="4097" y="1381"/>
                </a:cxn>
                <a:cxn ang="0">
                  <a:pos x="3984" y="1364"/>
                </a:cxn>
                <a:cxn ang="0">
                  <a:pos x="3868" y="1337"/>
                </a:cxn>
                <a:cxn ang="0">
                  <a:pos x="3747" y="1300"/>
                </a:cxn>
                <a:cxn ang="0">
                  <a:pos x="3621" y="1251"/>
                </a:cxn>
                <a:cxn ang="0">
                  <a:pos x="3490" y="1192"/>
                </a:cxn>
                <a:cxn ang="0">
                  <a:pos x="3355" y="1119"/>
                </a:cxn>
                <a:cxn ang="0">
                  <a:pos x="3217" y="1033"/>
                </a:cxn>
                <a:cxn ang="0">
                  <a:pos x="3146" y="985"/>
                </a:cxn>
                <a:cxn ang="0">
                  <a:pos x="2867" y="798"/>
                </a:cxn>
                <a:cxn ang="0">
                  <a:pos x="2606" y="633"/>
                </a:cxn>
                <a:cxn ang="0">
                  <a:pos x="2360" y="489"/>
                </a:cxn>
                <a:cxn ang="0">
                  <a:pos x="2128" y="367"/>
                </a:cxn>
                <a:cxn ang="0">
                  <a:pos x="1910" y="262"/>
                </a:cxn>
                <a:cxn ang="0">
                  <a:pos x="1705" y="176"/>
                </a:cxn>
                <a:cxn ang="0">
                  <a:pos x="1509" y="108"/>
                </a:cxn>
                <a:cxn ang="0">
                  <a:pos x="1321" y="58"/>
                </a:cxn>
                <a:cxn ang="0">
                  <a:pos x="1142" y="24"/>
                </a:cxn>
                <a:cxn ang="0">
                  <a:pos x="970" y="5"/>
                </a:cxn>
                <a:cxn ang="0">
                  <a:pos x="803" y="0"/>
                </a:cxn>
                <a:cxn ang="0">
                  <a:pos x="640" y="10"/>
                </a:cxn>
                <a:cxn ang="0">
                  <a:pos x="479" y="32"/>
                </a:cxn>
                <a:cxn ang="0">
                  <a:pos x="319" y="66"/>
                </a:cxn>
                <a:cxn ang="0">
                  <a:pos x="161" y="111"/>
                </a:cxn>
                <a:cxn ang="0">
                  <a:pos x="0" y="168"/>
                </a:cxn>
              </a:cxnLst>
              <a:rect l="0" t="0" r="r" b="b"/>
              <a:pathLst>
                <a:path w="5439" h="1390">
                  <a:moveTo>
                    <a:pt x="5439" y="694"/>
                  </a:moveTo>
                  <a:lnTo>
                    <a:pt x="5439" y="694"/>
                  </a:lnTo>
                  <a:lnTo>
                    <a:pt x="5431" y="709"/>
                  </a:lnTo>
                  <a:lnTo>
                    <a:pt x="5405" y="751"/>
                  </a:lnTo>
                  <a:lnTo>
                    <a:pt x="5384" y="780"/>
                  </a:lnTo>
                  <a:lnTo>
                    <a:pt x="5359" y="812"/>
                  </a:lnTo>
                  <a:lnTo>
                    <a:pt x="5331" y="849"/>
                  </a:lnTo>
                  <a:lnTo>
                    <a:pt x="5296" y="890"/>
                  </a:lnTo>
                  <a:lnTo>
                    <a:pt x="5259" y="932"/>
                  </a:lnTo>
                  <a:lnTo>
                    <a:pt x="5216" y="975"/>
                  </a:lnTo>
                  <a:lnTo>
                    <a:pt x="5170" y="1020"/>
                  </a:lnTo>
                  <a:lnTo>
                    <a:pt x="5119" y="1066"/>
                  </a:lnTo>
                  <a:lnTo>
                    <a:pt x="5062" y="1111"/>
                  </a:lnTo>
                  <a:lnTo>
                    <a:pt x="5033" y="1133"/>
                  </a:lnTo>
                  <a:lnTo>
                    <a:pt x="5002" y="1154"/>
                  </a:lnTo>
                  <a:lnTo>
                    <a:pt x="4970" y="1175"/>
                  </a:lnTo>
                  <a:lnTo>
                    <a:pt x="4937" y="1196"/>
                  </a:lnTo>
                  <a:lnTo>
                    <a:pt x="4903" y="1217"/>
                  </a:lnTo>
                  <a:lnTo>
                    <a:pt x="4867" y="1237"/>
                  </a:lnTo>
                  <a:lnTo>
                    <a:pt x="4831" y="1256"/>
                  </a:lnTo>
                  <a:lnTo>
                    <a:pt x="4794" y="1274"/>
                  </a:lnTo>
                  <a:lnTo>
                    <a:pt x="4755" y="1290"/>
                  </a:lnTo>
                  <a:lnTo>
                    <a:pt x="4716" y="1306"/>
                  </a:lnTo>
                  <a:lnTo>
                    <a:pt x="4674" y="1321"/>
                  </a:lnTo>
                  <a:lnTo>
                    <a:pt x="4633" y="1335"/>
                  </a:lnTo>
                  <a:lnTo>
                    <a:pt x="4590" y="1348"/>
                  </a:lnTo>
                  <a:lnTo>
                    <a:pt x="4545" y="1358"/>
                  </a:lnTo>
                  <a:lnTo>
                    <a:pt x="4499" y="1368"/>
                  </a:lnTo>
                  <a:lnTo>
                    <a:pt x="4454" y="1376"/>
                  </a:lnTo>
                  <a:lnTo>
                    <a:pt x="4406" y="1382"/>
                  </a:lnTo>
                  <a:lnTo>
                    <a:pt x="4356" y="1387"/>
                  </a:lnTo>
                  <a:lnTo>
                    <a:pt x="4308" y="1390"/>
                  </a:lnTo>
                  <a:lnTo>
                    <a:pt x="4256" y="1390"/>
                  </a:lnTo>
                  <a:lnTo>
                    <a:pt x="4204" y="1390"/>
                  </a:lnTo>
                  <a:lnTo>
                    <a:pt x="4151" y="1387"/>
                  </a:lnTo>
                  <a:lnTo>
                    <a:pt x="4097" y="1381"/>
                  </a:lnTo>
                  <a:lnTo>
                    <a:pt x="4041" y="1374"/>
                  </a:lnTo>
                  <a:lnTo>
                    <a:pt x="3984" y="1364"/>
                  </a:lnTo>
                  <a:lnTo>
                    <a:pt x="3926" y="1351"/>
                  </a:lnTo>
                  <a:lnTo>
                    <a:pt x="3868" y="1337"/>
                  </a:lnTo>
                  <a:lnTo>
                    <a:pt x="3808" y="1319"/>
                  </a:lnTo>
                  <a:lnTo>
                    <a:pt x="3747" y="1300"/>
                  </a:lnTo>
                  <a:lnTo>
                    <a:pt x="3684" y="1277"/>
                  </a:lnTo>
                  <a:lnTo>
                    <a:pt x="3621" y="1251"/>
                  </a:lnTo>
                  <a:lnTo>
                    <a:pt x="3557" y="1222"/>
                  </a:lnTo>
                  <a:lnTo>
                    <a:pt x="3490" y="1192"/>
                  </a:lnTo>
                  <a:lnTo>
                    <a:pt x="3423" y="1156"/>
                  </a:lnTo>
                  <a:lnTo>
                    <a:pt x="3355" y="1119"/>
                  </a:lnTo>
                  <a:lnTo>
                    <a:pt x="3287" y="1079"/>
                  </a:lnTo>
                  <a:lnTo>
                    <a:pt x="3217" y="1033"/>
                  </a:lnTo>
                  <a:lnTo>
                    <a:pt x="3146" y="985"/>
                  </a:lnTo>
                  <a:lnTo>
                    <a:pt x="3146" y="985"/>
                  </a:lnTo>
                  <a:lnTo>
                    <a:pt x="3004" y="890"/>
                  </a:lnTo>
                  <a:lnTo>
                    <a:pt x="2867" y="798"/>
                  </a:lnTo>
                  <a:lnTo>
                    <a:pt x="2733" y="714"/>
                  </a:lnTo>
                  <a:lnTo>
                    <a:pt x="2606" y="633"/>
                  </a:lnTo>
                  <a:lnTo>
                    <a:pt x="2481" y="559"/>
                  </a:lnTo>
                  <a:lnTo>
                    <a:pt x="2360" y="489"/>
                  </a:lnTo>
                  <a:lnTo>
                    <a:pt x="2242" y="425"/>
                  </a:lnTo>
                  <a:lnTo>
                    <a:pt x="2128" y="367"/>
                  </a:lnTo>
                  <a:lnTo>
                    <a:pt x="2018" y="312"/>
                  </a:lnTo>
                  <a:lnTo>
                    <a:pt x="1910" y="262"/>
                  </a:lnTo>
                  <a:lnTo>
                    <a:pt x="1806" y="216"/>
                  </a:lnTo>
                  <a:lnTo>
                    <a:pt x="1705" y="176"/>
                  </a:lnTo>
                  <a:lnTo>
                    <a:pt x="1605" y="140"/>
                  </a:lnTo>
                  <a:lnTo>
                    <a:pt x="1509" y="108"/>
                  </a:lnTo>
                  <a:lnTo>
                    <a:pt x="1414" y="81"/>
                  </a:lnTo>
                  <a:lnTo>
                    <a:pt x="1321" y="58"/>
                  </a:lnTo>
                  <a:lnTo>
                    <a:pt x="1231" y="39"/>
                  </a:lnTo>
                  <a:lnTo>
                    <a:pt x="1142" y="24"/>
                  </a:lnTo>
                  <a:lnTo>
                    <a:pt x="1056" y="13"/>
                  </a:lnTo>
                  <a:lnTo>
                    <a:pt x="970" y="5"/>
                  </a:lnTo>
                  <a:lnTo>
                    <a:pt x="887" y="2"/>
                  </a:lnTo>
                  <a:lnTo>
                    <a:pt x="803" y="0"/>
                  </a:lnTo>
                  <a:lnTo>
                    <a:pt x="722" y="3"/>
                  </a:lnTo>
                  <a:lnTo>
                    <a:pt x="640" y="10"/>
                  </a:lnTo>
                  <a:lnTo>
                    <a:pt x="559" y="19"/>
                  </a:lnTo>
                  <a:lnTo>
                    <a:pt x="479" y="32"/>
                  </a:lnTo>
                  <a:lnTo>
                    <a:pt x="399" y="47"/>
                  </a:lnTo>
                  <a:lnTo>
                    <a:pt x="319" y="66"/>
                  </a:lnTo>
                  <a:lnTo>
                    <a:pt x="240" y="87"/>
                  </a:lnTo>
                  <a:lnTo>
                    <a:pt x="161" y="111"/>
                  </a:lnTo>
                  <a:lnTo>
                    <a:pt x="80" y="139"/>
                  </a:lnTo>
                  <a:lnTo>
                    <a:pt x="0" y="16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178655" name="Freeform 31"/>
            <p:cNvSpPr>
              <a:spLocks/>
            </p:cNvSpPr>
            <p:nvPr userDrawn="1"/>
          </p:nvSpPr>
          <p:spPr bwMode="auto">
            <a:xfrm>
              <a:off x="675" y="1094"/>
              <a:ext cx="5448" cy="664"/>
            </a:xfrm>
            <a:custGeom>
              <a:avLst/>
              <a:gdLst/>
              <a:ahLst/>
              <a:cxnLst>
                <a:cxn ang="0">
                  <a:pos x="5448" y="603"/>
                </a:cxn>
                <a:cxn ang="0">
                  <a:pos x="5414" y="660"/>
                </a:cxn>
                <a:cxn ang="0">
                  <a:pos x="5369" y="723"/>
                </a:cxn>
                <a:cxn ang="0">
                  <a:pos x="5308" y="802"/>
                </a:cxn>
                <a:cxn ang="0">
                  <a:pos x="5229" y="891"/>
                </a:cxn>
                <a:cxn ang="0">
                  <a:pos x="5132" y="983"/>
                </a:cxn>
                <a:cxn ang="0">
                  <a:pos x="5047" y="1052"/>
                </a:cxn>
                <a:cxn ang="0">
                  <a:pos x="4986" y="1097"/>
                </a:cxn>
                <a:cxn ang="0">
                  <a:pos x="4919" y="1139"/>
                </a:cxn>
                <a:cxn ang="0">
                  <a:pos x="4849" y="1180"/>
                </a:cxn>
                <a:cxn ang="0">
                  <a:pos x="4772" y="1217"/>
                </a:cxn>
                <a:cxn ang="0">
                  <a:pos x="4692" y="1249"/>
                </a:cxn>
                <a:cxn ang="0">
                  <a:pos x="4607" y="1277"/>
                </a:cxn>
                <a:cxn ang="0">
                  <a:pos x="4518" y="1299"/>
                </a:cxn>
                <a:cxn ang="0">
                  <a:pos x="4425" y="1315"/>
                </a:cxn>
                <a:cxn ang="0">
                  <a:pos x="4326" y="1325"/>
                </a:cxn>
                <a:cxn ang="0">
                  <a:pos x="4222" y="1327"/>
                </a:cxn>
                <a:cxn ang="0">
                  <a:pos x="4115" y="1320"/>
                </a:cxn>
                <a:cxn ang="0">
                  <a:pos x="4003" y="1306"/>
                </a:cxn>
                <a:cxn ang="0">
                  <a:pos x="3885" y="1280"/>
                </a:cxn>
                <a:cxn ang="0">
                  <a:pos x="3764" y="1246"/>
                </a:cxn>
                <a:cxn ang="0">
                  <a:pos x="3638" y="1199"/>
                </a:cxn>
                <a:cxn ang="0">
                  <a:pos x="3506" y="1143"/>
                </a:cxn>
                <a:cxn ang="0">
                  <a:pos x="3371" y="1072"/>
                </a:cxn>
                <a:cxn ang="0">
                  <a:pos x="3230" y="989"/>
                </a:cxn>
                <a:cxn ang="0">
                  <a:pos x="3157" y="942"/>
                </a:cxn>
                <a:cxn ang="0">
                  <a:pos x="2877" y="760"/>
                </a:cxn>
                <a:cxn ang="0">
                  <a:pos x="2613" y="599"/>
                </a:cxn>
                <a:cxn ang="0">
                  <a:pos x="2365" y="460"/>
                </a:cxn>
                <a:cxn ang="0">
                  <a:pos x="2131" y="340"/>
                </a:cxn>
                <a:cxn ang="0">
                  <a:pos x="1912" y="240"/>
                </a:cxn>
                <a:cxn ang="0">
                  <a:pos x="1705" y="158"/>
                </a:cxn>
                <a:cxn ang="0">
                  <a:pos x="1508" y="95"/>
                </a:cxn>
                <a:cxn ang="0">
                  <a:pos x="1321" y="48"/>
                </a:cxn>
                <a:cxn ang="0">
                  <a:pos x="1141" y="17"/>
                </a:cxn>
                <a:cxn ang="0">
                  <a:pos x="968" y="1"/>
                </a:cxn>
                <a:cxn ang="0">
                  <a:pos x="801" y="0"/>
                </a:cxn>
                <a:cxn ang="0">
                  <a:pos x="639" y="12"/>
                </a:cxn>
                <a:cxn ang="0">
                  <a:pos x="478" y="38"/>
                </a:cxn>
                <a:cxn ang="0">
                  <a:pos x="319" y="75"/>
                </a:cxn>
                <a:cxn ang="0">
                  <a:pos x="160" y="124"/>
                </a:cxn>
                <a:cxn ang="0">
                  <a:pos x="0" y="184"/>
                </a:cxn>
              </a:cxnLst>
              <a:rect l="0" t="0" r="r" b="b"/>
              <a:pathLst>
                <a:path w="5448" h="1327">
                  <a:moveTo>
                    <a:pt x="5448" y="603"/>
                  </a:moveTo>
                  <a:lnTo>
                    <a:pt x="5448" y="603"/>
                  </a:lnTo>
                  <a:lnTo>
                    <a:pt x="5439" y="618"/>
                  </a:lnTo>
                  <a:lnTo>
                    <a:pt x="5414" y="660"/>
                  </a:lnTo>
                  <a:lnTo>
                    <a:pt x="5393" y="689"/>
                  </a:lnTo>
                  <a:lnTo>
                    <a:pt x="5369" y="723"/>
                  </a:lnTo>
                  <a:lnTo>
                    <a:pt x="5341" y="762"/>
                  </a:lnTo>
                  <a:lnTo>
                    <a:pt x="5308" y="802"/>
                  </a:lnTo>
                  <a:lnTo>
                    <a:pt x="5271" y="846"/>
                  </a:lnTo>
                  <a:lnTo>
                    <a:pt x="5229" y="891"/>
                  </a:lnTo>
                  <a:lnTo>
                    <a:pt x="5183" y="936"/>
                  </a:lnTo>
                  <a:lnTo>
                    <a:pt x="5132" y="983"/>
                  </a:lnTo>
                  <a:lnTo>
                    <a:pt x="5076" y="1030"/>
                  </a:lnTo>
                  <a:lnTo>
                    <a:pt x="5047" y="1052"/>
                  </a:lnTo>
                  <a:lnTo>
                    <a:pt x="5017" y="1075"/>
                  </a:lnTo>
                  <a:lnTo>
                    <a:pt x="4986" y="1097"/>
                  </a:lnTo>
                  <a:lnTo>
                    <a:pt x="4953" y="1118"/>
                  </a:lnTo>
                  <a:lnTo>
                    <a:pt x="4919" y="1139"/>
                  </a:lnTo>
                  <a:lnTo>
                    <a:pt x="4885" y="1160"/>
                  </a:lnTo>
                  <a:lnTo>
                    <a:pt x="4849" y="1180"/>
                  </a:lnTo>
                  <a:lnTo>
                    <a:pt x="4811" y="1199"/>
                  </a:lnTo>
                  <a:lnTo>
                    <a:pt x="4772" y="1217"/>
                  </a:lnTo>
                  <a:lnTo>
                    <a:pt x="4733" y="1233"/>
                  </a:lnTo>
                  <a:lnTo>
                    <a:pt x="4692" y="1249"/>
                  </a:lnTo>
                  <a:lnTo>
                    <a:pt x="4650" y="1264"/>
                  </a:lnTo>
                  <a:lnTo>
                    <a:pt x="4607" y="1277"/>
                  </a:lnTo>
                  <a:lnTo>
                    <a:pt x="4564" y="1288"/>
                  </a:lnTo>
                  <a:lnTo>
                    <a:pt x="4518" y="1299"/>
                  </a:lnTo>
                  <a:lnTo>
                    <a:pt x="4472" y="1307"/>
                  </a:lnTo>
                  <a:lnTo>
                    <a:pt x="4425" y="1315"/>
                  </a:lnTo>
                  <a:lnTo>
                    <a:pt x="4375" y="1320"/>
                  </a:lnTo>
                  <a:lnTo>
                    <a:pt x="4326" y="1325"/>
                  </a:lnTo>
                  <a:lnTo>
                    <a:pt x="4275" y="1327"/>
                  </a:lnTo>
                  <a:lnTo>
                    <a:pt x="4222" y="1327"/>
                  </a:lnTo>
                  <a:lnTo>
                    <a:pt x="4170" y="1325"/>
                  </a:lnTo>
                  <a:lnTo>
                    <a:pt x="4115" y="1320"/>
                  </a:lnTo>
                  <a:lnTo>
                    <a:pt x="4060" y="1314"/>
                  </a:lnTo>
                  <a:lnTo>
                    <a:pt x="4003" y="1306"/>
                  </a:lnTo>
                  <a:lnTo>
                    <a:pt x="3945" y="1294"/>
                  </a:lnTo>
                  <a:lnTo>
                    <a:pt x="3885" y="1280"/>
                  </a:lnTo>
                  <a:lnTo>
                    <a:pt x="3825" y="1264"/>
                  </a:lnTo>
                  <a:lnTo>
                    <a:pt x="3764" y="1246"/>
                  </a:lnTo>
                  <a:lnTo>
                    <a:pt x="3702" y="1223"/>
                  </a:lnTo>
                  <a:lnTo>
                    <a:pt x="3638" y="1199"/>
                  </a:lnTo>
                  <a:lnTo>
                    <a:pt x="3573" y="1172"/>
                  </a:lnTo>
                  <a:lnTo>
                    <a:pt x="3506" y="1143"/>
                  </a:lnTo>
                  <a:lnTo>
                    <a:pt x="3439" y="1109"/>
                  </a:lnTo>
                  <a:lnTo>
                    <a:pt x="3371" y="1072"/>
                  </a:lnTo>
                  <a:lnTo>
                    <a:pt x="3300" y="1033"/>
                  </a:lnTo>
                  <a:lnTo>
                    <a:pt x="3230" y="989"/>
                  </a:lnTo>
                  <a:lnTo>
                    <a:pt x="3157" y="942"/>
                  </a:lnTo>
                  <a:lnTo>
                    <a:pt x="3157" y="942"/>
                  </a:lnTo>
                  <a:lnTo>
                    <a:pt x="3016" y="849"/>
                  </a:lnTo>
                  <a:lnTo>
                    <a:pt x="2877" y="760"/>
                  </a:lnTo>
                  <a:lnTo>
                    <a:pt x="2742" y="678"/>
                  </a:lnTo>
                  <a:lnTo>
                    <a:pt x="2613" y="599"/>
                  </a:lnTo>
                  <a:lnTo>
                    <a:pt x="2487" y="528"/>
                  </a:lnTo>
                  <a:lnTo>
                    <a:pt x="2365" y="460"/>
                  </a:lnTo>
                  <a:lnTo>
                    <a:pt x="2247" y="397"/>
                  </a:lnTo>
                  <a:lnTo>
                    <a:pt x="2131" y="340"/>
                  </a:lnTo>
                  <a:lnTo>
                    <a:pt x="2020" y="289"/>
                  </a:lnTo>
                  <a:lnTo>
                    <a:pt x="1912" y="240"/>
                  </a:lnTo>
                  <a:lnTo>
                    <a:pt x="1806" y="197"/>
                  </a:lnTo>
                  <a:lnTo>
                    <a:pt x="1705" y="158"/>
                  </a:lnTo>
                  <a:lnTo>
                    <a:pt x="1605" y="124"/>
                  </a:lnTo>
                  <a:lnTo>
                    <a:pt x="1508" y="95"/>
                  </a:lnTo>
                  <a:lnTo>
                    <a:pt x="1414" y="69"/>
                  </a:lnTo>
                  <a:lnTo>
                    <a:pt x="1321" y="48"/>
                  </a:lnTo>
                  <a:lnTo>
                    <a:pt x="1230" y="30"/>
                  </a:lnTo>
                  <a:lnTo>
                    <a:pt x="1141" y="17"/>
                  </a:lnTo>
                  <a:lnTo>
                    <a:pt x="1054" y="8"/>
                  </a:lnTo>
                  <a:lnTo>
                    <a:pt x="968" y="1"/>
                  </a:lnTo>
                  <a:lnTo>
                    <a:pt x="885" y="0"/>
                  </a:lnTo>
                  <a:lnTo>
                    <a:pt x="801" y="0"/>
                  </a:lnTo>
                  <a:lnTo>
                    <a:pt x="719" y="4"/>
                  </a:lnTo>
                  <a:lnTo>
                    <a:pt x="639" y="12"/>
                  </a:lnTo>
                  <a:lnTo>
                    <a:pt x="558" y="24"/>
                  </a:lnTo>
                  <a:lnTo>
                    <a:pt x="478" y="38"/>
                  </a:lnTo>
                  <a:lnTo>
                    <a:pt x="399" y="56"/>
                  </a:lnTo>
                  <a:lnTo>
                    <a:pt x="319" y="75"/>
                  </a:lnTo>
                  <a:lnTo>
                    <a:pt x="239" y="100"/>
                  </a:lnTo>
                  <a:lnTo>
                    <a:pt x="160" y="124"/>
                  </a:lnTo>
                  <a:lnTo>
                    <a:pt x="81" y="153"/>
                  </a:lnTo>
                  <a:lnTo>
                    <a:pt x="0" y="18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178656" name="Freeform 32"/>
            <p:cNvSpPr>
              <a:spLocks/>
            </p:cNvSpPr>
            <p:nvPr userDrawn="1"/>
          </p:nvSpPr>
          <p:spPr bwMode="auto">
            <a:xfrm>
              <a:off x="700" y="1111"/>
              <a:ext cx="5452" cy="633"/>
            </a:xfrm>
            <a:custGeom>
              <a:avLst/>
              <a:gdLst/>
              <a:ahLst/>
              <a:cxnLst>
                <a:cxn ang="0">
                  <a:pos x="5452" y="516"/>
                </a:cxn>
                <a:cxn ang="0">
                  <a:pos x="5419" y="574"/>
                </a:cxn>
                <a:cxn ang="0">
                  <a:pos x="5376" y="637"/>
                </a:cxn>
                <a:cxn ang="0">
                  <a:pos x="5316" y="717"/>
                </a:cxn>
                <a:cxn ang="0">
                  <a:pos x="5239" y="808"/>
                </a:cxn>
                <a:cxn ang="0">
                  <a:pos x="5143" y="903"/>
                </a:cxn>
                <a:cxn ang="0">
                  <a:pos x="5060" y="974"/>
                </a:cxn>
                <a:cxn ang="0">
                  <a:pos x="4998" y="1021"/>
                </a:cxn>
                <a:cxn ang="0">
                  <a:pos x="4932" y="1064"/>
                </a:cxn>
                <a:cxn ang="0">
                  <a:pos x="4862" y="1106"/>
                </a:cxn>
                <a:cxn ang="0">
                  <a:pos x="4787" y="1145"/>
                </a:cxn>
                <a:cxn ang="0">
                  <a:pos x="4707" y="1179"/>
                </a:cxn>
                <a:cxn ang="0">
                  <a:pos x="4624" y="1208"/>
                </a:cxn>
                <a:cxn ang="0">
                  <a:pos x="4533" y="1232"/>
                </a:cxn>
                <a:cxn ang="0">
                  <a:pos x="4440" y="1252"/>
                </a:cxn>
                <a:cxn ang="0">
                  <a:pos x="4342" y="1263"/>
                </a:cxn>
                <a:cxn ang="0">
                  <a:pos x="4239" y="1266"/>
                </a:cxn>
                <a:cxn ang="0">
                  <a:pos x="4131" y="1263"/>
                </a:cxn>
                <a:cxn ang="0">
                  <a:pos x="4018" y="1250"/>
                </a:cxn>
                <a:cxn ang="0">
                  <a:pos x="3902" y="1228"/>
                </a:cxn>
                <a:cxn ang="0">
                  <a:pos x="3779" y="1194"/>
                </a:cxn>
                <a:cxn ang="0">
                  <a:pos x="3652" y="1150"/>
                </a:cxn>
                <a:cxn ang="0">
                  <a:pos x="3520" y="1095"/>
                </a:cxn>
                <a:cxn ang="0">
                  <a:pos x="3384" y="1027"/>
                </a:cxn>
                <a:cxn ang="0">
                  <a:pos x="3242" y="947"/>
                </a:cxn>
                <a:cxn ang="0">
                  <a:pos x="3169" y="901"/>
                </a:cxn>
                <a:cxn ang="0">
                  <a:pos x="2885" y="724"/>
                </a:cxn>
                <a:cxn ang="0">
                  <a:pos x="2619" y="569"/>
                </a:cxn>
                <a:cxn ang="0">
                  <a:pos x="2369" y="433"/>
                </a:cxn>
                <a:cxn ang="0">
                  <a:pos x="2134" y="317"/>
                </a:cxn>
                <a:cxn ang="0">
                  <a:pos x="1912" y="222"/>
                </a:cxn>
                <a:cxn ang="0">
                  <a:pos x="1704" y="144"/>
                </a:cxn>
                <a:cxn ang="0">
                  <a:pos x="1507" y="83"/>
                </a:cxn>
                <a:cxn ang="0">
                  <a:pos x="1318" y="41"/>
                </a:cxn>
                <a:cxn ang="0">
                  <a:pos x="1139" y="13"/>
                </a:cxn>
                <a:cxn ang="0">
                  <a:pos x="965" y="0"/>
                </a:cxn>
                <a:cxn ang="0">
                  <a:pos x="798" y="4"/>
                </a:cxn>
                <a:cxn ang="0">
                  <a:pos x="635" y="18"/>
                </a:cxn>
                <a:cxn ang="0">
                  <a:pos x="475" y="47"/>
                </a:cxn>
                <a:cxn ang="0">
                  <a:pos x="317" y="89"/>
                </a:cxn>
                <a:cxn ang="0">
                  <a:pos x="158" y="141"/>
                </a:cxn>
                <a:cxn ang="0">
                  <a:pos x="0" y="204"/>
                </a:cxn>
              </a:cxnLst>
              <a:rect l="0" t="0" r="r" b="b"/>
              <a:pathLst>
                <a:path w="5452" h="1266">
                  <a:moveTo>
                    <a:pt x="5452" y="516"/>
                  </a:moveTo>
                  <a:lnTo>
                    <a:pt x="5452" y="516"/>
                  </a:lnTo>
                  <a:lnTo>
                    <a:pt x="5444" y="530"/>
                  </a:lnTo>
                  <a:lnTo>
                    <a:pt x="5419" y="574"/>
                  </a:lnTo>
                  <a:lnTo>
                    <a:pt x="5400" y="603"/>
                  </a:lnTo>
                  <a:lnTo>
                    <a:pt x="5376" y="637"/>
                  </a:lnTo>
                  <a:lnTo>
                    <a:pt x="5348" y="675"/>
                  </a:lnTo>
                  <a:lnTo>
                    <a:pt x="5316" y="717"/>
                  </a:lnTo>
                  <a:lnTo>
                    <a:pt x="5279" y="761"/>
                  </a:lnTo>
                  <a:lnTo>
                    <a:pt x="5239" y="808"/>
                  </a:lnTo>
                  <a:lnTo>
                    <a:pt x="5193" y="855"/>
                  </a:lnTo>
                  <a:lnTo>
                    <a:pt x="5143" y="903"/>
                  </a:lnTo>
                  <a:lnTo>
                    <a:pt x="5089" y="950"/>
                  </a:lnTo>
                  <a:lnTo>
                    <a:pt x="5060" y="974"/>
                  </a:lnTo>
                  <a:lnTo>
                    <a:pt x="5029" y="997"/>
                  </a:lnTo>
                  <a:lnTo>
                    <a:pt x="4998" y="1021"/>
                  </a:lnTo>
                  <a:lnTo>
                    <a:pt x="4965" y="1042"/>
                  </a:lnTo>
                  <a:lnTo>
                    <a:pt x="4932" y="1064"/>
                  </a:lnTo>
                  <a:lnTo>
                    <a:pt x="4897" y="1085"/>
                  </a:lnTo>
                  <a:lnTo>
                    <a:pt x="4862" y="1106"/>
                  </a:lnTo>
                  <a:lnTo>
                    <a:pt x="4825" y="1126"/>
                  </a:lnTo>
                  <a:lnTo>
                    <a:pt x="4787" y="1145"/>
                  </a:lnTo>
                  <a:lnTo>
                    <a:pt x="4747" y="1161"/>
                  </a:lnTo>
                  <a:lnTo>
                    <a:pt x="4707" y="1179"/>
                  </a:lnTo>
                  <a:lnTo>
                    <a:pt x="4665" y="1194"/>
                  </a:lnTo>
                  <a:lnTo>
                    <a:pt x="4624" y="1208"/>
                  </a:lnTo>
                  <a:lnTo>
                    <a:pt x="4579" y="1221"/>
                  </a:lnTo>
                  <a:lnTo>
                    <a:pt x="4533" y="1232"/>
                  </a:lnTo>
                  <a:lnTo>
                    <a:pt x="4488" y="1242"/>
                  </a:lnTo>
                  <a:lnTo>
                    <a:pt x="4440" y="1252"/>
                  </a:lnTo>
                  <a:lnTo>
                    <a:pt x="4392" y="1258"/>
                  </a:lnTo>
                  <a:lnTo>
                    <a:pt x="4342" y="1263"/>
                  </a:lnTo>
                  <a:lnTo>
                    <a:pt x="4292" y="1266"/>
                  </a:lnTo>
                  <a:lnTo>
                    <a:pt x="4239" y="1266"/>
                  </a:lnTo>
                  <a:lnTo>
                    <a:pt x="4186" y="1266"/>
                  </a:lnTo>
                  <a:lnTo>
                    <a:pt x="4131" y="1263"/>
                  </a:lnTo>
                  <a:lnTo>
                    <a:pt x="4075" y="1257"/>
                  </a:lnTo>
                  <a:lnTo>
                    <a:pt x="4018" y="1250"/>
                  </a:lnTo>
                  <a:lnTo>
                    <a:pt x="3960" y="1239"/>
                  </a:lnTo>
                  <a:lnTo>
                    <a:pt x="3902" y="1228"/>
                  </a:lnTo>
                  <a:lnTo>
                    <a:pt x="3841" y="1211"/>
                  </a:lnTo>
                  <a:lnTo>
                    <a:pt x="3779" y="1194"/>
                  </a:lnTo>
                  <a:lnTo>
                    <a:pt x="3716" y="1174"/>
                  </a:lnTo>
                  <a:lnTo>
                    <a:pt x="3652" y="1150"/>
                  </a:lnTo>
                  <a:lnTo>
                    <a:pt x="3586" y="1124"/>
                  </a:lnTo>
                  <a:lnTo>
                    <a:pt x="3520" y="1095"/>
                  </a:lnTo>
                  <a:lnTo>
                    <a:pt x="3452" y="1063"/>
                  </a:lnTo>
                  <a:lnTo>
                    <a:pt x="3384" y="1027"/>
                  </a:lnTo>
                  <a:lnTo>
                    <a:pt x="3313" y="989"/>
                  </a:lnTo>
                  <a:lnTo>
                    <a:pt x="3242" y="947"/>
                  </a:lnTo>
                  <a:lnTo>
                    <a:pt x="3169" y="901"/>
                  </a:lnTo>
                  <a:lnTo>
                    <a:pt x="3169" y="901"/>
                  </a:lnTo>
                  <a:lnTo>
                    <a:pt x="3024" y="811"/>
                  </a:lnTo>
                  <a:lnTo>
                    <a:pt x="2885" y="724"/>
                  </a:lnTo>
                  <a:lnTo>
                    <a:pt x="2749" y="643"/>
                  </a:lnTo>
                  <a:lnTo>
                    <a:pt x="2619" y="569"/>
                  </a:lnTo>
                  <a:lnTo>
                    <a:pt x="2491" y="498"/>
                  </a:lnTo>
                  <a:lnTo>
                    <a:pt x="2369" y="433"/>
                  </a:lnTo>
                  <a:lnTo>
                    <a:pt x="2249" y="373"/>
                  </a:lnTo>
                  <a:lnTo>
                    <a:pt x="2134" y="317"/>
                  </a:lnTo>
                  <a:lnTo>
                    <a:pt x="2022" y="267"/>
                  </a:lnTo>
                  <a:lnTo>
                    <a:pt x="1912" y="222"/>
                  </a:lnTo>
                  <a:lnTo>
                    <a:pt x="1806" y="180"/>
                  </a:lnTo>
                  <a:lnTo>
                    <a:pt x="1704" y="144"/>
                  </a:lnTo>
                  <a:lnTo>
                    <a:pt x="1604" y="112"/>
                  </a:lnTo>
                  <a:lnTo>
                    <a:pt x="1507" y="83"/>
                  </a:lnTo>
                  <a:lnTo>
                    <a:pt x="1411" y="60"/>
                  </a:lnTo>
                  <a:lnTo>
                    <a:pt x="1318" y="41"/>
                  </a:lnTo>
                  <a:lnTo>
                    <a:pt x="1227" y="25"/>
                  </a:lnTo>
                  <a:lnTo>
                    <a:pt x="1139" y="13"/>
                  </a:lnTo>
                  <a:lnTo>
                    <a:pt x="1051" y="5"/>
                  </a:lnTo>
                  <a:lnTo>
                    <a:pt x="965" y="0"/>
                  </a:lnTo>
                  <a:lnTo>
                    <a:pt x="882" y="0"/>
                  </a:lnTo>
                  <a:lnTo>
                    <a:pt x="798" y="4"/>
                  </a:lnTo>
                  <a:lnTo>
                    <a:pt x="717" y="8"/>
                  </a:lnTo>
                  <a:lnTo>
                    <a:pt x="635" y="18"/>
                  </a:lnTo>
                  <a:lnTo>
                    <a:pt x="556" y="31"/>
                  </a:lnTo>
                  <a:lnTo>
                    <a:pt x="475" y="47"/>
                  </a:lnTo>
                  <a:lnTo>
                    <a:pt x="396" y="67"/>
                  </a:lnTo>
                  <a:lnTo>
                    <a:pt x="317" y="89"/>
                  </a:lnTo>
                  <a:lnTo>
                    <a:pt x="238" y="113"/>
                  </a:lnTo>
                  <a:lnTo>
                    <a:pt x="158" y="141"/>
                  </a:lnTo>
                  <a:lnTo>
                    <a:pt x="79" y="172"/>
                  </a:lnTo>
                  <a:lnTo>
                    <a:pt x="0" y="20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178657" name="Freeform 33"/>
            <p:cNvSpPr>
              <a:spLocks/>
            </p:cNvSpPr>
            <p:nvPr userDrawn="1"/>
          </p:nvSpPr>
          <p:spPr bwMode="auto">
            <a:xfrm>
              <a:off x="725" y="1127"/>
              <a:ext cx="5457" cy="603"/>
            </a:xfrm>
            <a:custGeom>
              <a:avLst/>
              <a:gdLst/>
              <a:ahLst/>
              <a:cxnLst>
                <a:cxn ang="0">
                  <a:pos x="5457" y="426"/>
                </a:cxn>
                <a:cxn ang="0">
                  <a:pos x="5425" y="484"/>
                </a:cxn>
                <a:cxn ang="0">
                  <a:pos x="5383" y="550"/>
                </a:cxn>
                <a:cxn ang="0">
                  <a:pos x="5323" y="631"/>
                </a:cxn>
                <a:cxn ang="0">
                  <a:pos x="5247" y="725"/>
                </a:cxn>
                <a:cxn ang="0">
                  <a:pos x="5153" y="822"/>
                </a:cxn>
                <a:cxn ang="0">
                  <a:pos x="5071" y="896"/>
                </a:cxn>
                <a:cxn ang="0">
                  <a:pos x="5010" y="943"/>
                </a:cxn>
                <a:cxn ang="0">
                  <a:pos x="4944" y="988"/>
                </a:cxn>
                <a:cxn ang="0">
                  <a:pos x="4875" y="1031"/>
                </a:cxn>
                <a:cxn ang="0">
                  <a:pos x="4801" y="1072"/>
                </a:cxn>
                <a:cxn ang="0">
                  <a:pos x="4722" y="1109"/>
                </a:cxn>
                <a:cxn ang="0">
                  <a:pos x="4637" y="1140"/>
                </a:cxn>
                <a:cxn ang="0">
                  <a:pos x="4549" y="1166"/>
                </a:cxn>
                <a:cxn ang="0">
                  <a:pos x="4456" y="1187"/>
                </a:cxn>
                <a:cxn ang="0">
                  <a:pos x="4358" y="1199"/>
                </a:cxn>
                <a:cxn ang="0">
                  <a:pos x="4254" y="1206"/>
                </a:cxn>
                <a:cxn ang="0">
                  <a:pos x="4147" y="1204"/>
                </a:cxn>
                <a:cxn ang="0">
                  <a:pos x="4035" y="1193"/>
                </a:cxn>
                <a:cxn ang="0">
                  <a:pos x="3917" y="1174"/>
                </a:cxn>
                <a:cxn ang="0">
                  <a:pos x="3793" y="1143"/>
                </a:cxn>
                <a:cxn ang="0">
                  <a:pos x="3666" y="1101"/>
                </a:cxn>
                <a:cxn ang="0">
                  <a:pos x="3534" y="1049"/>
                </a:cxn>
                <a:cxn ang="0">
                  <a:pos x="3396" y="983"/>
                </a:cxn>
                <a:cxn ang="0">
                  <a:pos x="3253" y="906"/>
                </a:cxn>
                <a:cxn ang="0">
                  <a:pos x="3180" y="862"/>
                </a:cxn>
                <a:cxn ang="0">
                  <a:pos x="2892" y="689"/>
                </a:cxn>
                <a:cxn ang="0">
                  <a:pos x="2624" y="537"/>
                </a:cxn>
                <a:cxn ang="0">
                  <a:pos x="2372" y="407"/>
                </a:cxn>
                <a:cxn ang="0">
                  <a:pos x="2136" y="295"/>
                </a:cxn>
                <a:cxn ang="0">
                  <a:pos x="1913" y="203"/>
                </a:cxn>
                <a:cxn ang="0">
                  <a:pos x="1702" y="129"/>
                </a:cxn>
                <a:cxn ang="0">
                  <a:pos x="1504" y="72"/>
                </a:cxn>
                <a:cxn ang="0">
                  <a:pos x="1315" y="32"/>
                </a:cxn>
                <a:cxn ang="0">
                  <a:pos x="1136" y="9"/>
                </a:cxn>
                <a:cxn ang="0">
                  <a:pos x="962" y="0"/>
                </a:cxn>
                <a:cxn ang="0">
                  <a:pos x="796" y="6"/>
                </a:cxn>
                <a:cxn ang="0">
                  <a:pos x="633" y="26"/>
                </a:cxn>
                <a:cxn ang="0">
                  <a:pos x="474" y="58"/>
                </a:cxn>
                <a:cxn ang="0">
                  <a:pos x="315" y="101"/>
                </a:cxn>
                <a:cxn ang="0">
                  <a:pos x="158" y="158"/>
                </a:cxn>
                <a:cxn ang="0">
                  <a:pos x="0" y="224"/>
                </a:cxn>
              </a:cxnLst>
              <a:rect l="0" t="0" r="r" b="b"/>
              <a:pathLst>
                <a:path w="5457" h="1206">
                  <a:moveTo>
                    <a:pt x="5457" y="426"/>
                  </a:moveTo>
                  <a:lnTo>
                    <a:pt x="5457" y="426"/>
                  </a:lnTo>
                  <a:lnTo>
                    <a:pt x="5450" y="442"/>
                  </a:lnTo>
                  <a:lnTo>
                    <a:pt x="5425" y="484"/>
                  </a:lnTo>
                  <a:lnTo>
                    <a:pt x="5405" y="515"/>
                  </a:lnTo>
                  <a:lnTo>
                    <a:pt x="5383" y="550"/>
                  </a:lnTo>
                  <a:lnTo>
                    <a:pt x="5355" y="589"/>
                  </a:lnTo>
                  <a:lnTo>
                    <a:pt x="5323" y="631"/>
                  </a:lnTo>
                  <a:lnTo>
                    <a:pt x="5287" y="676"/>
                  </a:lnTo>
                  <a:lnTo>
                    <a:pt x="5247" y="725"/>
                  </a:lnTo>
                  <a:lnTo>
                    <a:pt x="5203" y="773"/>
                  </a:lnTo>
                  <a:lnTo>
                    <a:pt x="5153" y="822"/>
                  </a:lnTo>
                  <a:lnTo>
                    <a:pt x="5100" y="872"/>
                  </a:lnTo>
                  <a:lnTo>
                    <a:pt x="5071" y="896"/>
                  </a:lnTo>
                  <a:lnTo>
                    <a:pt x="5041" y="918"/>
                  </a:lnTo>
                  <a:lnTo>
                    <a:pt x="5010" y="943"/>
                  </a:lnTo>
                  <a:lnTo>
                    <a:pt x="4978" y="965"/>
                  </a:lnTo>
                  <a:lnTo>
                    <a:pt x="4944" y="988"/>
                  </a:lnTo>
                  <a:lnTo>
                    <a:pt x="4911" y="1011"/>
                  </a:lnTo>
                  <a:lnTo>
                    <a:pt x="4875" y="1031"/>
                  </a:lnTo>
                  <a:lnTo>
                    <a:pt x="4839" y="1052"/>
                  </a:lnTo>
                  <a:lnTo>
                    <a:pt x="4801" y="1072"/>
                  </a:lnTo>
                  <a:lnTo>
                    <a:pt x="4762" y="1091"/>
                  </a:lnTo>
                  <a:lnTo>
                    <a:pt x="4722" y="1109"/>
                  </a:lnTo>
                  <a:lnTo>
                    <a:pt x="4681" y="1125"/>
                  </a:lnTo>
                  <a:lnTo>
                    <a:pt x="4637" y="1140"/>
                  </a:lnTo>
                  <a:lnTo>
                    <a:pt x="4594" y="1154"/>
                  </a:lnTo>
                  <a:lnTo>
                    <a:pt x="4549" y="1166"/>
                  </a:lnTo>
                  <a:lnTo>
                    <a:pt x="4503" y="1177"/>
                  </a:lnTo>
                  <a:lnTo>
                    <a:pt x="4456" y="1187"/>
                  </a:lnTo>
                  <a:lnTo>
                    <a:pt x="4407" y="1195"/>
                  </a:lnTo>
                  <a:lnTo>
                    <a:pt x="4358" y="1199"/>
                  </a:lnTo>
                  <a:lnTo>
                    <a:pt x="4307" y="1204"/>
                  </a:lnTo>
                  <a:lnTo>
                    <a:pt x="4254" y="1206"/>
                  </a:lnTo>
                  <a:lnTo>
                    <a:pt x="4202" y="1206"/>
                  </a:lnTo>
                  <a:lnTo>
                    <a:pt x="4147" y="1204"/>
                  </a:lnTo>
                  <a:lnTo>
                    <a:pt x="4092" y="1199"/>
                  </a:lnTo>
                  <a:lnTo>
                    <a:pt x="4035" y="1193"/>
                  </a:lnTo>
                  <a:lnTo>
                    <a:pt x="3977" y="1185"/>
                  </a:lnTo>
                  <a:lnTo>
                    <a:pt x="3917" y="1174"/>
                  </a:lnTo>
                  <a:lnTo>
                    <a:pt x="3856" y="1159"/>
                  </a:lnTo>
                  <a:lnTo>
                    <a:pt x="3793" y="1143"/>
                  </a:lnTo>
                  <a:lnTo>
                    <a:pt x="3731" y="1124"/>
                  </a:lnTo>
                  <a:lnTo>
                    <a:pt x="3666" y="1101"/>
                  </a:lnTo>
                  <a:lnTo>
                    <a:pt x="3600" y="1077"/>
                  </a:lnTo>
                  <a:lnTo>
                    <a:pt x="3534" y="1049"/>
                  </a:lnTo>
                  <a:lnTo>
                    <a:pt x="3466" y="1017"/>
                  </a:lnTo>
                  <a:lnTo>
                    <a:pt x="3396" y="983"/>
                  </a:lnTo>
                  <a:lnTo>
                    <a:pt x="3325" y="946"/>
                  </a:lnTo>
                  <a:lnTo>
                    <a:pt x="3253" y="906"/>
                  </a:lnTo>
                  <a:lnTo>
                    <a:pt x="3180" y="862"/>
                  </a:lnTo>
                  <a:lnTo>
                    <a:pt x="3180" y="862"/>
                  </a:lnTo>
                  <a:lnTo>
                    <a:pt x="3034" y="772"/>
                  </a:lnTo>
                  <a:lnTo>
                    <a:pt x="2892" y="689"/>
                  </a:lnTo>
                  <a:lnTo>
                    <a:pt x="2756" y="610"/>
                  </a:lnTo>
                  <a:lnTo>
                    <a:pt x="2624" y="537"/>
                  </a:lnTo>
                  <a:lnTo>
                    <a:pt x="2497" y="470"/>
                  </a:lnTo>
                  <a:lnTo>
                    <a:pt x="2372" y="407"/>
                  </a:lnTo>
                  <a:lnTo>
                    <a:pt x="2252" y="348"/>
                  </a:lnTo>
                  <a:lnTo>
                    <a:pt x="2136" y="295"/>
                  </a:lnTo>
                  <a:lnTo>
                    <a:pt x="2023" y="247"/>
                  </a:lnTo>
                  <a:lnTo>
                    <a:pt x="1913" y="203"/>
                  </a:lnTo>
                  <a:lnTo>
                    <a:pt x="1806" y="164"/>
                  </a:lnTo>
                  <a:lnTo>
                    <a:pt x="1702" y="129"/>
                  </a:lnTo>
                  <a:lnTo>
                    <a:pt x="1602" y="98"/>
                  </a:lnTo>
                  <a:lnTo>
                    <a:pt x="1504" y="72"/>
                  </a:lnTo>
                  <a:lnTo>
                    <a:pt x="1409" y="51"/>
                  </a:lnTo>
                  <a:lnTo>
                    <a:pt x="1315" y="32"/>
                  </a:lnTo>
                  <a:lnTo>
                    <a:pt x="1225" y="19"/>
                  </a:lnTo>
                  <a:lnTo>
                    <a:pt x="1136" y="9"/>
                  </a:lnTo>
                  <a:lnTo>
                    <a:pt x="1048" y="3"/>
                  </a:lnTo>
                  <a:lnTo>
                    <a:pt x="962" y="0"/>
                  </a:lnTo>
                  <a:lnTo>
                    <a:pt x="879" y="1"/>
                  </a:lnTo>
                  <a:lnTo>
                    <a:pt x="796" y="6"/>
                  </a:lnTo>
                  <a:lnTo>
                    <a:pt x="714" y="14"/>
                  </a:lnTo>
                  <a:lnTo>
                    <a:pt x="633" y="26"/>
                  </a:lnTo>
                  <a:lnTo>
                    <a:pt x="553" y="40"/>
                  </a:lnTo>
                  <a:lnTo>
                    <a:pt x="474" y="58"/>
                  </a:lnTo>
                  <a:lnTo>
                    <a:pt x="394" y="79"/>
                  </a:lnTo>
                  <a:lnTo>
                    <a:pt x="315" y="101"/>
                  </a:lnTo>
                  <a:lnTo>
                    <a:pt x="238" y="129"/>
                  </a:lnTo>
                  <a:lnTo>
                    <a:pt x="158" y="158"/>
                  </a:lnTo>
                  <a:lnTo>
                    <a:pt x="79" y="190"/>
                  </a:lnTo>
                  <a:lnTo>
                    <a:pt x="0" y="22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178658" name="Freeform 34"/>
            <p:cNvSpPr>
              <a:spLocks/>
            </p:cNvSpPr>
            <p:nvPr userDrawn="1"/>
          </p:nvSpPr>
          <p:spPr bwMode="auto">
            <a:xfrm>
              <a:off x="752" y="1144"/>
              <a:ext cx="5459" cy="573"/>
            </a:xfrm>
            <a:custGeom>
              <a:avLst/>
              <a:gdLst/>
              <a:ahLst/>
              <a:cxnLst>
                <a:cxn ang="0">
                  <a:pos x="5459" y="335"/>
                </a:cxn>
                <a:cxn ang="0">
                  <a:pos x="5427" y="395"/>
                </a:cxn>
                <a:cxn ang="0">
                  <a:pos x="5385" y="461"/>
                </a:cxn>
                <a:cxn ang="0">
                  <a:pos x="5328" y="545"/>
                </a:cxn>
                <a:cxn ang="0">
                  <a:pos x="5253" y="639"/>
                </a:cxn>
                <a:cxn ang="0">
                  <a:pos x="5160" y="739"/>
                </a:cxn>
                <a:cxn ang="0">
                  <a:pos x="5080" y="815"/>
                </a:cxn>
                <a:cxn ang="0">
                  <a:pos x="5019" y="863"/>
                </a:cxn>
                <a:cxn ang="0">
                  <a:pos x="4955" y="912"/>
                </a:cxn>
                <a:cxn ang="0">
                  <a:pos x="4885" y="957"/>
                </a:cxn>
                <a:cxn ang="0">
                  <a:pos x="4812" y="999"/>
                </a:cxn>
                <a:cxn ang="0">
                  <a:pos x="4734" y="1036"/>
                </a:cxn>
                <a:cxn ang="0">
                  <a:pos x="4651" y="1070"/>
                </a:cxn>
                <a:cxn ang="0">
                  <a:pos x="4562" y="1098"/>
                </a:cxn>
                <a:cxn ang="0">
                  <a:pos x="4469" y="1120"/>
                </a:cxn>
                <a:cxn ang="0">
                  <a:pos x="4372" y="1136"/>
                </a:cxn>
                <a:cxn ang="0">
                  <a:pos x="4268" y="1144"/>
                </a:cxn>
                <a:cxn ang="0">
                  <a:pos x="4161" y="1144"/>
                </a:cxn>
                <a:cxn ang="0">
                  <a:pos x="4047" y="1136"/>
                </a:cxn>
                <a:cxn ang="0">
                  <a:pos x="3929" y="1119"/>
                </a:cxn>
                <a:cxn ang="0">
                  <a:pos x="3807" y="1090"/>
                </a:cxn>
                <a:cxn ang="0">
                  <a:pos x="3677" y="1051"/>
                </a:cxn>
                <a:cxn ang="0">
                  <a:pos x="3544" y="1001"/>
                </a:cxn>
                <a:cxn ang="0">
                  <a:pos x="3405" y="938"/>
                </a:cxn>
                <a:cxn ang="0">
                  <a:pos x="3261" y="862"/>
                </a:cxn>
                <a:cxn ang="0">
                  <a:pos x="3187" y="820"/>
                </a:cxn>
                <a:cxn ang="0">
                  <a:pos x="2899" y="652"/>
                </a:cxn>
                <a:cxn ang="0">
                  <a:pos x="2628" y="505"/>
                </a:cxn>
                <a:cxn ang="0">
                  <a:pos x="2374" y="379"/>
                </a:cxn>
                <a:cxn ang="0">
                  <a:pos x="2135" y="273"/>
                </a:cxn>
                <a:cxn ang="0">
                  <a:pos x="1911" y="184"/>
                </a:cxn>
                <a:cxn ang="0">
                  <a:pos x="1700" y="114"/>
                </a:cxn>
                <a:cxn ang="0">
                  <a:pos x="1500" y="61"/>
                </a:cxn>
                <a:cxn ang="0">
                  <a:pos x="1312" y="25"/>
                </a:cxn>
                <a:cxn ang="0">
                  <a:pos x="1131" y="4"/>
                </a:cxn>
                <a:cxn ang="0">
                  <a:pos x="958" y="0"/>
                </a:cxn>
                <a:cxn ang="0">
                  <a:pos x="791" y="8"/>
                </a:cxn>
                <a:cxn ang="0">
                  <a:pos x="628" y="32"/>
                </a:cxn>
                <a:cxn ang="0">
                  <a:pos x="470" y="67"/>
                </a:cxn>
                <a:cxn ang="0">
                  <a:pos x="313" y="114"/>
                </a:cxn>
                <a:cxn ang="0">
                  <a:pos x="156" y="174"/>
                </a:cxn>
                <a:cxn ang="0">
                  <a:pos x="0" y="243"/>
                </a:cxn>
              </a:cxnLst>
              <a:rect l="0" t="0" r="r" b="b"/>
              <a:pathLst>
                <a:path w="5459" h="1144">
                  <a:moveTo>
                    <a:pt x="5459" y="335"/>
                  </a:moveTo>
                  <a:lnTo>
                    <a:pt x="5459" y="335"/>
                  </a:lnTo>
                  <a:lnTo>
                    <a:pt x="5450" y="352"/>
                  </a:lnTo>
                  <a:lnTo>
                    <a:pt x="5427" y="395"/>
                  </a:lnTo>
                  <a:lnTo>
                    <a:pt x="5409" y="426"/>
                  </a:lnTo>
                  <a:lnTo>
                    <a:pt x="5385" y="461"/>
                  </a:lnTo>
                  <a:lnTo>
                    <a:pt x="5359" y="502"/>
                  </a:lnTo>
                  <a:lnTo>
                    <a:pt x="5328" y="545"/>
                  </a:lnTo>
                  <a:lnTo>
                    <a:pt x="5292" y="591"/>
                  </a:lnTo>
                  <a:lnTo>
                    <a:pt x="5253" y="639"/>
                  </a:lnTo>
                  <a:lnTo>
                    <a:pt x="5209" y="689"/>
                  </a:lnTo>
                  <a:lnTo>
                    <a:pt x="5160" y="739"/>
                  </a:lnTo>
                  <a:lnTo>
                    <a:pt x="5108" y="791"/>
                  </a:lnTo>
                  <a:lnTo>
                    <a:pt x="5080" y="815"/>
                  </a:lnTo>
                  <a:lnTo>
                    <a:pt x="5049" y="839"/>
                  </a:lnTo>
                  <a:lnTo>
                    <a:pt x="5019" y="863"/>
                  </a:lnTo>
                  <a:lnTo>
                    <a:pt x="4988" y="888"/>
                  </a:lnTo>
                  <a:lnTo>
                    <a:pt x="4955" y="912"/>
                  </a:lnTo>
                  <a:lnTo>
                    <a:pt x="4921" y="935"/>
                  </a:lnTo>
                  <a:lnTo>
                    <a:pt x="4885" y="957"/>
                  </a:lnTo>
                  <a:lnTo>
                    <a:pt x="4849" y="978"/>
                  </a:lnTo>
                  <a:lnTo>
                    <a:pt x="4812" y="999"/>
                  </a:lnTo>
                  <a:lnTo>
                    <a:pt x="4773" y="1018"/>
                  </a:lnTo>
                  <a:lnTo>
                    <a:pt x="4734" y="1036"/>
                  </a:lnTo>
                  <a:lnTo>
                    <a:pt x="4692" y="1054"/>
                  </a:lnTo>
                  <a:lnTo>
                    <a:pt x="4651" y="1070"/>
                  </a:lnTo>
                  <a:lnTo>
                    <a:pt x="4606" y="1085"/>
                  </a:lnTo>
                  <a:lnTo>
                    <a:pt x="4562" y="1098"/>
                  </a:lnTo>
                  <a:lnTo>
                    <a:pt x="4516" y="1111"/>
                  </a:lnTo>
                  <a:lnTo>
                    <a:pt x="4469" y="1120"/>
                  </a:lnTo>
                  <a:lnTo>
                    <a:pt x="4420" y="1128"/>
                  </a:lnTo>
                  <a:lnTo>
                    <a:pt x="4372" y="1136"/>
                  </a:lnTo>
                  <a:lnTo>
                    <a:pt x="4320" y="1141"/>
                  </a:lnTo>
                  <a:lnTo>
                    <a:pt x="4268" y="1144"/>
                  </a:lnTo>
                  <a:lnTo>
                    <a:pt x="4215" y="1144"/>
                  </a:lnTo>
                  <a:lnTo>
                    <a:pt x="4161" y="1144"/>
                  </a:lnTo>
                  <a:lnTo>
                    <a:pt x="4105" y="1141"/>
                  </a:lnTo>
                  <a:lnTo>
                    <a:pt x="4047" y="1136"/>
                  </a:lnTo>
                  <a:lnTo>
                    <a:pt x="3988" y="1128"/>
                  </a:lnTo>
                  <a:lnTo>
                    <a:pt x="3929" y="1119"/>
                  </a:lnTo>
                  <a:lnTo>
                    <a:pt x="3869" y="1106"/>
                  </a:lnTo>
                  <a:lnTo>
                    <a:pt x="3807" y="1090"/>
                  </a:lnTo>
                  <a:lnTo>
                    <a:pt x="3743" y="1072"/>
                  </a:lnTo>
                  <a:lnTo>
                    <a:pt x="3677" y="1051"/>
                  </a:lnTo>
                  <a:lnTo>
                    <a:pt x="3612" y="1027"/>
                  </a:lnTo>
                  <a:lnTo>
                    <a:pt x="3544" y="1001"/>
                  </a:lnTo>
                  <a:lnTo>
                    <a:pt x="3476" y="970"/>
                  </a:lnTo>
                  <a:lnTo>
                    <a:pt x="3405" y="938"/>
                  </a:lnTo>
                  <a:lnTo>
                    <a:pt x="3335" y="902"/>
                  </a:lnTo>
                  <a:lnTo>
                    <a:pt x="3261" y="862"/>
                  </a:lnTo>
                  <a:lnTo>
                    <a:pt x="3187" y="820"/>
                  </a:lnTo>
                  <a:lnTo>
                    <a:pt x="3187" y="820"/>
                  </a:lnTo>
                  <a:lnTo>
                    <a:pt x="3040" y="733"/>
                  </a:lnTo>
                  <a:lnTo>
                    <a:pt x="2899" y="652"/>
                  </a:lnTo>
                  <a:lnTo>
                    <a:pt x="2761" y="576"/>
                  </a:lnTo>
                  <a:lnTo>
                    <a:pt x="2628" y="505"/>
                  </a:lnTo>
                  <a:lnTo>
                    <a:pt x="2499" y="439"/>
                  </a:lnTo>
                  <a:lnTo>
                    <a:pt x="2374" y="379"/>
                  </a:lnTo>
                  <a:lnTo>
                    <a:pt x="2253" y="323"/>
                  </a:lnTo>
                  <a:lnTo>
                    <a:pt x="2135" y="273"/>
                  </a:lnTo>
                  <a:lnTo>
                    <a:pt x="2022" y="226"/>
                  </a:lnTo>
                  <a:lnTo>
                    <a:pt x="1911" y="184"/>
                  </a:lnTo>
                  <a:lnTo>
                    <a:pt x="1804" y="147"/>
                  </a:lnTo>
                  <a:lnTo>
                    <a:pt x="1700" y="114"/>
                  </a:lnTo>
                  <a:lnTo>
                    <a:pt x="1599" y="85"/>
                  </a:lnTo>
                  <a:lnTo>
                    <a:pt x="1500" y="61"/>
                  </a:lnTo>
                  <a:lnTo>
                    <a:pt x="1405" y="40"/>
                  </a:lnTo>
                  <a:lnTo>
                    <a:pt x="1312" y="25"/>
                  </a:lnTo>
                  <a:lnTo>
                    <a:pt x="1220" y="13"/>
                  </a:lnTo>
                  <a:lnTo>
                    <a:pt x="1131" y="4"/>
                  </a:lnTo>
                  <a:lnTo>
                    <a:pt x="1044" y="0"/>
                  </a:lnTo>
                  <a:lnTo>
                    <a:pt x="958" y="0"/>
                  </a:lnTo>
                  <a:lnTo>
                    <a:pt x="874" y="1"/>
                  </a:lnTo>
                  <a:lnTo>
                    <a:pt x="791" y="8"/>
                  </a:lnTo>
                  <a:lnTo>
                    <a:pt x="709" y="17"/>
                  </a:lnTo>
                  <a:lnTo>
                    <a:pt x="628" y="32"/>
                  </a:lnTo>
                  <a:lnTo>
                    <a:pt x="549" y="48"/>
                  </a:lnTo>
                  <a:lnTo>
                    <a:pt x="470" y="67"/>
                  </a:lnTo>
                  <a:lnTo>
                    <a:pt x="391" y="88"/>
                  </a:lnTo>
                  <a:lnTo>
                    <a:pt x="313" y="114"/>
                  </a:lnTo>
                  <a:lnTo>
                    <a:pt x="234" y="143"/>
                  </a:lnTo>
                  <a:lnTo>
                    <a:pt x="156" y="174"/>
                  </a:lnTo>
                  <a:lnTo>
                    <a:pt x="77" y="208"/>
                  </a:lnTo>
                  <a:lnTo>
                    <a:pt x="0" y="243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178659" name="Freeform 35"/>
            <p:cNvSpPr>
              <a:spLocks/>
            </p:cNvSpPr>
            <p:nvPr userDrawn="1"/>
          </p:nvSpPr>
          <p:spPr bwMode="auto">
            <a:xfrm>
              <a:off x="778" y="1160"/>
              <a:ext cx="5461" cy="544"/>
            </a:xfrm>
            <a:custGeom>
              <a:avLst/>
              <a:gdLst/>
              <a:ahLst/>
              <a:cxnLst>
                <a:cxn ang="0">
                  <a:pos x="5461" y="247"/>
                </a:cxn>
                <a:cxn ang="0">
                  <a:pos x="5429" y="308"/>
                </a:cxn>
                <a:cxn ang="0">
                  <a:pos x="5390" y="376"/>
                </a:cxn>
                <a:cxn ang="0">
                  <a:pos x="5333" y="460"/>
                </a:cxn>
                <a:cxn ang="0">
                  <a:pos x="5259" y="557"/>
                </a:cxn>
                <a:cxn ang="0">
                  <a:pos x="5168" y="659"/>
                </a:cxn>
                <a:cxn ang="0">
                  <a:pos x="5088" y="736"/>
                </a:cxn>
                <a:cxn ang="0">
                  <a:pos x="5029" y="788"/>
                </a:cxn>
                <a:cxn ang="0">
                  <a:pos x="4965" y="836"/>
                </a:cxn>
                <a:cxn ang="0">
                  <a:pos x="4897" y="883"/>
                </a:cxn>
                <a:cxn ang="0">
                  <a:pos x="4823" y="927"/>
                </a:cxn>
                <a:cxn ang="0">
                  <a:pos x="4746" y="965"/>
                </a:cxn>
                <a:cxn ang="0">
                  <a:pos x="4662" y="1001"/>
                </a:cxn>
                <a:cxn ang="0">
                  <a:pos x="4575" y="1032"/>
                </a:cxn>
                <a:cxn ang="0">
                  <a:pos x="4483" y="1056"/>
                </a:cxn>
                <a:cxn ang="0">
                  <a:pos x="4385" y="1074"/>
                </a:cxn>
                <a:cxn ang="0">
                  <a:pos x="4282" y="1083"/>
                </a:cxn>
                <a:cxn ang="0">
                  <a:pos x="4175" y="1087"/>
                </a:cxn>
                <a:cxn ang="0">
                  <a:pos x="4061" y="1080"/>
                </a:cxn>
                <a:cxn ang="0">
                  <a:pos x="3943" y="1064"/>
                </a:cxn>
                <a:cxn ang="0">
                  <a:pos x="3819" y="1038"/>
                </a:cxn>
                <a:cxn ang="0">
                  <a:pos x="3690" y="1003"/>
                </a:cxn>
                <a:cxn ang="0">
                  <a:pos x="3556" y="954"/>
                </a:cxn>
                <a:cxn ang="0">
                  <a:pos x="3417" y="894"/>
                </a:cxn>
                <a:cxn ang="0">
                  <a:pos x="3271" y="820"/>
                </a:cxn>
                <a:cxn ang="0">
                  <a:pos x="3196" y="780"/>
                </a:cxn>
                <a:cxn ang="0">
                  <a:pos x="2904" y="617"/>
                </a:cxn>
                <a:cxn ang="0">
                  <a:pos x="2632" y="475"/>
                </a:cxn>
                <a:cxn ang="0">
                  <a:pos x="2377" y="354"/>
                </a:cxn>
                <a:cxn ang="0">
                  <a:pos x="2137" y="250"/>
                </a:cxn>
                <a:cxn ang="0">
                  <a:pos x="1912" y="166"/>
                </a:cxn>
                <a:cxn ang="0">
                  <a:pos x="1699" y="100"/>
                </a:cxn>
                <a:cxn ang="0">
                  <a:pos x="1499" y="52"/>
                </a:cxn>
                <a:cxn ang="0">
                  <a:pos x="1309" y="19"/>
                </a:cxn>
                <a:cxn ang="0">
                  <a:pos x="1129" y="2"/>
                </a:cxn>
                <a:cxn ang="0">
                  <a:pos x="955" y="0"/>
                </a:cxn>
                <a:cxn ang="0">
                  <a:pos x="789" y="13"/>
                </a:cxn>
                <a:cxn ang="0">
                  <a:pos x="626" y="39"/>
                </a:cxn>
                <a:cxn ang="0">
                  <a:pos x="468" y="77"/>
                </a:cxn>
                <a:cxn ang="0">
                  <a:pos x="312" y="129"/>
                </a:cxn>
                <a:cxn ang="0">
                  <a:pos x="157" y="192"/>
                </a:cxn>
                <a:cxn ang="0">
                  <a:pos x="0" y="266"/>
                </a:cxn>
              </a:cxnLst>
              <a:rect l="0" t="0" r="r" b="b"/>
              <a:pathLst>
                <a:path w="5461" h="1087">
                  <a:moveTo>
                    <a:pt x="5461" y="247"/>
                  </a:moveTo>
                  <a:lnTo>
                    <a:pt x="5461" y="247"/>
                  </a:lnTo>
                  <a:lnTo>
                    <a:pt x="5452" y="263"/>
                  </a:lnTo>
                  <a:lnTo>
                    <a:pt x="5429" y="308"/>
                  </a:lnTo>
                  <a:lnTo>
                    <a:pt x="5411" y="339"/>
                  </a:lnTo>
                  <a:lnTo>
                    <a:pt x="5390" y="376"/>
                  </a:lnTo>
                  <a:lnTo>
                    <a:pt x="5363" y="417"/>
                  </a:lnTo>
                  <a:lnTo>
                    <a:pt x="5333" y="460"/>
                  </a:lnTo>
                  <a:lnTo>
                    <a:pt x="5298" y="507"/>
                  </a:lnTo>
                  <a:lnTo>
                    <a:pt x="5259" y="557"/>
                  </a:lnTo>
                  <a:lnTo>
                    <a:pt x="5216" y="607"/>
                  </a:lnTo>
                  <a:lnTo>
                    <a:pt x="5168" y="659"/>
                  </a:lnTo>
                  <a:lnTo>
                    <a:pt x="5116" y="710"/>
                  </a:lnTo>
                  <a:lnTo>
                    <a:pt x="5088" y="736"/>
                  </a:lnTo>
                  <a:lnTo>
                    <a:pt x="5059" y="762"/>
                  </a:lnTo>
                  <a:lnTo>
                    <a:pt x="5029" y="788"/>
                  </a:lnTo>
                  <a:lnTo>
                    <a:pt x="4998" y="812"/>
                  </a:lnTo>
                  <a:lnTo>
                    <a:pt x="4965" y="836"/>
                  </a:lnTo>
                  <a:lnTo>
                    <a:pt x="4932" y="859"/>
                  </a:lnTo>
                  <a:lnTo>
                    <a:pt x="4897" y="883"/>
                  </a:lnTo>
                  <a:lnTo>
                    <a:pt x="4861" y="904"/>
                  </a:lnTo>
                  <a:lnTo>
                    <a:pt x="4823" y="927"/>
                  </a:lnTo>
                  <a:lnTo>
                    <a:pt x="4786" y="946"/>
                  </a:lnTo>
                  <a:lnTo>
                    <a:pt x="4746" y="965"/>
                  </a:lnTo>
                  <a:lnTo>
                    <a:pt x="4705" y="985"/>
                  </a:lnTo>
                  <a:lnTo>
                    <a:pt x="4662" y="1001"/>
                  </a:lnTo>
                  <a:lnTo>
                    <a:pt x="4619" y="1017"/>
                  </a:lnTo>
                  <a:lnTo>
                    <a:pt x="4575" y="1032"/>
                  </a:lnTo>
                  <a:lnTo>
                    <a:pt x="4529" y="1045"/>
                  </a:lnTo>
                  <a:lnTo>
                    <a:pt x="4483" y="1056"/>
                  </a:lnTo>
                  <a:lnTo>
                    <a:pt x="4435" y="1066"/>
                  </a:lnTo>
                  <a:lnTo>
                    <a:pt x="4385" y="1074"/>
                  </a:lnTo>
                  <a:lnTo>
                    <a:pt x="4335" y="1080"/>
                  </a:lnTo>
                  <a:lnTo>
                    <a:pt x="4282" y="1083"/>
                  </a:lnTo>
                  <a:lnTo>
                    <a:pt x="4229" y="1087"/>
                  </a:lnTo>
                  <a:lnTo>
                    <a:pt x="4175" y="1087"/>
                  </a:lnTo>
                  <a:lnTo>
                    <a:pt x="4118" y="1083"/>
                  </a:lnTo>
                  <a:lnTo>
                    <a:pt x="4061" y="1080"/>
                  </a:lnTo>
                  <a:lnTo>
                    <a:pt x="4003" y="1074"/>
                  </a:lnTo>
                  <a:lnTo>
                    <a:pt x="3943" y="1064"/>
                  </a:lnTo>
                  <a:lnTo>
                    <a:pt x="3882" y="1053"/>
                  </a:lnTo>
                  <a:lnTo>
                    <a:pt x="3819" y="1038"/>
                  </a:lnTo>
                  <a:lnTo>
                    <a:pt x="3756" y="1022"/>
                  </a:lnTo>
                  <a:lnTo>
                    <a:pt x="3690" y="1003"/>
                  </a:lnTo>
                  <a:lnTo>
                    <a:pt x="3624" y="980"/>
                  </a:lnTo>
                  <a:lnTo>
                    <a:pt x="3556" y="954"/>
                  </a:lnTo>
                  <a:lnTo>
                    <a:pt x="3488" y="925"/>
                  </a:lnTo>
                  <a:lnTo>
                    <a:pt x="3417" y="894"/>
                  </a:lnTo>
                  <a:lnTo>
                    <a:pt x="3345" y="859"/>
                  </a:lnTo>
                  <a:lnTo>
                    <a:pt x="3271" y="820"/>
                  </a:lnTo>
                  <a:lnTo>
                    <a:pt x="3196" y="780"/>
                  </a:lnTo>
                  <a:lnTo>
                    <a:pt x="3196" y="780"/>
                  </a:lnTo>
                  <a:lnTo>
                    <a:pt x="3049" y="696"/>
                  </a:lnTo>
                  <a:lnTo>
                    <a:pt x="2904" y="617"/>
                  </a:lnTo>
                  <a:lnTo>
                    <a:pt x="2766" y="542"/>
                  </a:lnTo>
                  <a:lnTo>
                    <a:pt x="2632" y="475"/>
                  </a:lnTo>
                  <a:lnTo>
                    <a:pt x="2502" y="412"/>
                  </a:lnTo>
                  <a:lnTo>
                    <a:pt x="2377" y="354"/>
                  </a:lnTo>
                  <a:lnTo>
                    <a:pt x="2255" y="299"/>
                  </a:lnTo>
                  <a:lnTo>
                    <a:pt x="2137" y="250"/>
                  </a:lnTo>
                  <a:lnTo>
                    <a:pt x="2021" y="207"/>
                  </a:lnTo>
                  <a:lnTo>
                    <a:pt x="1912" y="166"/>
                  </a:lnTo>
                  <a:lnTo>
                    <a:pt x="1803" y="131"/>
                  </a:lnTo>
                  <a:lnTo>
                    <a:pt x="1699" y="100"/>
                  </a:lnTo>
                  <a:lnTo>
                    <a:pt x="1598" y="74"/>
                  </a:lnTo>
                  <a:lnTo>
                    <a:pt x="1499" y="52"/>
                  </a:lnTo>
                  <a:lnTo>
                    <a:pt x="1402" y="34"/>
                  </a:lnTo>
                  <a:lnTo>
                    <a:pt x="1309" y="19"/>
                  </a:lnTo>
                  <a:lnTo>
                    <a:pt x="1218" y="8"/>
                  </a:lnTo>
                  <a:lnTo>
                    <a:pt x="1129" y="2"/>
                  </a:lnTo>
                  <a:lnTo>
                    <a:pt x="1041" y="0"/>
                  </a:lnTo>
                  <a:lnTo>
                    <a:pt x="955" y="0"/>
                  </a:lnTo>
                  <a:lnTo>
                    <a:pt x="872" y="5"/>
                  </a:lnTo>
                  <a:lnTo>
                    <a:pt x="789" y="13"/>
                  </a:lnTo>
                  <a:lnTo>
                    <a:pt x="707" y="24"/>
                  </a:lnTo>
                  <a:lnTo>
                    <a:pt x="626" y="39"/>
                  </a:lnTo>
                  <a:lnTo>
                    <a:pt x="547" y="56"/>
                  </a:lnTo>
                  <a:lnTo>
                    <a:pt x="468" y="77"/>
                  </a:lnTo>
                  <a:lnTo>
                    <a:pt x="390" y="102"/>
                  </a:lnTo>
                  <a:lnTo>
                    <a:pt x="312" y="129"/>
                  </a:lnTo>
                  <a:lnTo>
                    <a:pt x="235" y="160"/>
                  </a:lnTo>
                  <a:lnTo>
                    <a:pt x="157" y="192"/>
                  </a:lnTo>
                  <a:lnTo>
                    <a:pt x="78" y="228"/>
                  </a:lnTo>
                  <a:lnTo>
                    <a:pt x="0" y="26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178660" name="Freeform 36"/>
            <p:cNvSpPr>
              <a:spLocks/>
            </p:cNvSpPr>
            <p:nvPr userDrawn="1"/>
          </p:nvSpPr>
          <p:spPr bwMode="auto">
            <a:xfrm>
              <a:off x="806" y="1176"/>
              <a:ext cx="5459" cy="514"/>
            </a:xfrm>
            <a:custGeom>
              <a:avLst/>
              <a:gdLst/>
              <a:ahLst/>
              <a:cxnLst>
                <a:cxn ang="0">
                  <a:pos x="5459" y="159"/>
                </a:cxn>
                <a:cxn ang="0">
                  <a:pos x="5428" y="221"/>
                </a:cxn>
                <a:cxn ang="0">
                  <a:pos x="5390" y="290"/>
                </a:cxn>
                <a:cxn ang="0">
                  <a:pos x="5334" y="376"/>
                </a:cxn>
                <a:cxn ang="0">
                  <a:pos x="5262" y="474"/>
                </a:cxn>
                <a:cxn ang="0">
                  <a:pos x="5173" y="579"/>
                </a:cxn>
                <a:cxn ang="0">
                  <a:pos x="5094" y="658"/>
                </a:cxn>
                <a:cxn ang="0">
                  <a:pos x="5035" y="710"/>
                </a:cxn>
                <a:cxn ang="0">
                  <a:pos x="4973" y="762"/>
                </a:cxn>
                <a:cxn ang="0">
                  <a:pos x="4905" y="809"/>
                </a:cxn>
                <a:cxn ang="0">
                  <a:pos x="4833" y="854"/>
                </a:cxn>
                <a:cxn ang="0">
                  <a:pos x="4755" y="896"/>
                </a:cxn>
                <a:cxn ang="0">
                  <a:pos x="4673" y="933"/>
                </a:cxn>
                <a:cxn ang="0">
                  <a:pos x="4586" y="965"/>
                </a:cxn>
                <a:cxn ang="0">
                  <a:pos x="4494" y="991"/>
                </a:cxn>
                <a:cxn ang="0">
                  <a:pos x="4395" y="1010"/>
                </a:cxn>
                <a:cxn ang="0">
                  <a:pos x="4294" y="1023"/>
                </a:cxn>
                <a:cxn ang="0">
                  <a:pos x="4186" y="1028"/>
                </a:cxn>
                <a:cxn ang="0">
                  <a:pos x="4072" y="1025"/>
                </a:cxn>
                <a:cxn ang="0">
                  <a:pos x="3954" y="1010"/>
                </a:cxn>
                <a:cxn ang="0">
                  <a:pos x="3830" y="988"/>
                </a:cxn>
                <a:cxn ang="0">
                  <a:pos x="3701" y="954"/>
                </a:cxn>
                <a:cxn ang="0">
                  <a:pos x="3567" y="909"/>
                </a:cxn>
                <a:cxn ang="0">
                  <a:pos x="3425" y="851"/>
                </a:cxn>
                <a:cxn ang="0">
                  <a:pos x="3279" y="779"/>
                </a:cxn>
                <a:cxn ang="0">
                  <a:pos x="3204" y="739"/>
                </a:cxn>
                <a:cxn ang="0">
                  <a:pos x="2910" y="582"/>
                </a:cxn>
                <a:cxn ang="0">
                  <a:pos x="2635" y="445"/>
                </a:cxn>
                <a:cxn ang="0">
                  <a:pos x="2377" y="327"/>
                </a:cxn>
                <a:cxn ang="0">
                  <a:pos x="2135" y="230"/>
                </a:cxn>
                <a:cxn ang="0">
                  <a:pos x="1909" y="150"/>
                </a:cxn>
                <a:cxn ang="0">
                  <a:pos x="1696" y="88"/>
                </a:cxn>
                <a:cxn ang="0">
                  <a:pos x="1495" y="43"/>
                </a:cxn>
                <a:cxn ang="0">
                  <a:pos x="1305" y="14"/>
                </a:cxn>
                <a:cxn ang="0">
                  <a:pos x="1124" y="1"/>
                </a:cxn>
                <a:cxn ang="0">
                  <a:pos x="951" y="3"/>
                </a:cxn>
                <a:cxn ang="0">
                  <a:pos x="784" y="19"/>
                </a:cxn>
                <a:cxn ang="0">
                  <a:pos x="623" y="48"/>
                </a:cxn>
                <a:cxn ang="0">
                  <a:pos x="465" y="92"/>
                </a:cxn>
                <a:cxn ang="0">
                  <a:pos x="309" y="145"/>
                </a:cxn>
                <a:cxn ang="0">
                  <a:pos x="155" y="211"/>
                </a:cxn>
                <a:cxn ang="0">
                  <a:pos x="0" y="289"/>
                </a:cxn>
              </a:cxnLst>
              <a:rect l="0" t="0" r="r" b="b"/>
              <a:pathLst>
                <a:path w="5459" h="1028">
                  <a:moveTo>
                    <a:pt x="5459" y="159"/>
                  </a:moveTo>
                  <a:lnTo>
                    <a:pt x="5459" y="159"/>
                  </a:lnTo>
                  <a:lnTo>
                    <a:pt x="5451" y="176"/>
                  </a:lnTo>
                  <a:lnTo>
                    <a:pt x="5428" y="221"/>
                  </a:lnTo>
                  <a:lnTo>
                    <a:pt x="5410" y="253"/>
                  </a:lnTo>
                  <a:lnTo>
                    <a:pt x="5390" y="290"/>
                  </a:lnTo>
                  <a:lnTo>
                    <a:pt x="5365" y="331"/>
                  </a:lnTo>
                  <a:lnTo>
                    <a:pt x="5334" y="376"/>
                  </a:lnTo>
                  <a:lnTo>
                    <a:pt x="5301" y="424"/>
                  </a:lnTo>
                  <a:lnTo>
                    <a:pt x="5262" y="474"/>
                  </a:lnTo>
                  <a:lnTo>
                    <a:pt x="5220" y="526"/>
                  </a:lnTo>
                  <a:lnTo>
                    <a:pt x="5173" y="579"/>
                  </a:lnTo>
                  <a:lnTo>
                    <a:pt x="5122" y="633"/>
                  </a:lnTo>
                  <a:lnTo>
                    <a:pt x="5094" y="658"/>
                  </a:lnTo>
                  <a:lnTo>
                    <a:pt x="5066" y="684"/>
                  </a:lnTo>
                  <a:lnTo>
                    <a:pt x="5035" y="710"/>
                  </a:lnTo>
                  <a:lnTo>
                    <a:pt x="5005" y="736"/>
                  </a:lnTo>
                  <a:lnTo>
                    <a:pt x="4973" y="762"/>
                  </a:lnTo>
                  <a:lnTo>
                    <a:pt x="4940" y="786"/>
                  </a:lnTo>
                  <a:lnTo>
                    <a:pt x="4905" y="809"/>
                  </a:lnTo>
                  <a:lnTo>
                    <a:pt x="4869" y="833"/>
                  </a:lnTo>
                  <a:lnTo>
                    <a:pt x="4833" y="854"/>
                  </a:lnTo>
                  <a:lnTo>
                    <a:pt x="4794" y="876"/>
                  </a:lnTo>
                  <a:lnTo>
                    <a:pt x="4755" y="896"/>
                  </a:lnTo>
                  <a:lnTo>
                    <a:pt x="4715" y="915"/>
                  </a:lnTo>
                  <a:lnTo>
                    <a:pt x="4673" y="933"/>
                  </a:lnTo>
                  <a:lnTo>
                    <a:pt x="4630" y="951"/>
                  </a:lnTo>
                  <a:lnTo>
                    <a:pt x="4586" y="965"/>
                  </a:lnTo>
                  <a:lnTo>
                    <a:pt x="4540" y="980"/>
                  </a:lnTo>
                  <a:lnTo>
                    <a:pt x="4494" y="991"/>
                  </a:lnTo>
                  <a:lnTo>
                    <a:pt x="4445" y="1002"/>
                  </a:lnTo>
                  <a:lnTo>
                    <a:pt x="4395" y="1010"/>
                  </a:lnTo>
                  <a:lnTo>
                    <a:pt x="4345" y="1018"/>
                  </a:lnTo>
                  <a:lnTo>
                    <a:pt x="4294" y="1023"/>
                  </a:lnTo>
                  <a:lnTo>
                    <a:pt x="4240" y="1027"/>
                  </a:lnTo>
                  <a:lnTo>
                    <a:pt x="4186" y="1028"/>
                  </a:lnTo>
                  <a:lnTo>
                    <a:pt x="4130" y="1028"/>
                  </a:lnTo>
                  <a:lnTo>
                    <a:pt x="4072" y="1025"/>
                  </a:lnTo>
                  <a:lnTo>
                    <a:pt x="4014" y="1018"/>
                  </a:lnTo>
                  <a:lnTo>
                    <a:pt x="3954" y="1010"/>
                  </a:lnTo>
                  <a:lnTo>
                    <a:pt x="3893" y="1001"/>
                  </a:lnTo>
                  <a:lnTo>
                    <a:pt x="3830" y="988"/>
                  </a:lnTo>
                  <a:lnTo>
                    <a:pt x="3766" y="972"/>
                  </a:lnTo>
                  <a:lnTo>
                    <a:pt x="3701" y="954"/>
                  </a:lnTo>
                  <a:lnTo>
                    <a:pt x="3635" y="933"/>
                  </a:lnTo>
                  <a:lnTo>
                    <a:pt x="3567" y="909"/>
                  </a:lnTo>
                  <a:lnTo>
                    <a:pt x="3496" y="881"/>
                  </a:lnTo>
                  <a:lnTo>
                    <a:pt x="3425" y="851"/>
                  </a:lnTo>
                  <a:lnTo>
                    <a:pt x="3353" y="817"/>
                  </a:lnTo>
                  <a:lnTo>
                    <a:pt x="3279" y="779"/>
                  </a:lnTo>
                  <a:lnTo>
                    <a:pt x="3204" y="739"/>
                  </a:lnTo>
                  <a:lnTo>
                    <a:pt x="3204" y="739"/>
                  </a:lnTo>
                  <a:lnTo>
                    <a:pt x="3054" y="658"/>
                  </a:lnTo>
                  <a:lnTo>
                    <a:pt x="2910" y="582"/>
                  </a:lnTo>
                  <a:lnTo>
                    <a:pt x="2770" y="511"/>
                  </a:lnTo>
                  <a:lnTo>
                    <a:pt x="2635" y="445"/>
                  </a:lnTo>
                  <a:lnTo>
                    <a:pt x="2503" y="384"/>
                  </a:lnTo>
                  <a:lnTo>
                    <a:pt x="2377" y="327"/>
                  </a:lnTo>
                  <a:lnTo>
                    <a:pt x="2254" y="277"/>
                  </a:lnTo>
                  <a:lnTo>
                    <a:pt x="2135" y="230"/>
                  </a:lnTo>
                  <a:lnTo>
                    <a:pt x="2021" y="189"/>
                  </a:lnTo>
                  <a:lnTo>
                    <a:pt x="1909" y="150"/>
                  </a:lnTo>
                  <a:lnTo>
                    <a:pt x="1800" y="117"/>
                  </a:lnTo>
                  <a:lnTo>
                    <a:pt x="1696" y="88"/>
                  </a:lnTo>
                  <a:lnTo>
                    <a:pt x="1595" y="64"/>
                  </a:lnTo>
                  <a:lnTo>
                    <a:pt x="1495" y="43"/>
                  </a:lnTo>
                  <a:lnTo>
                    <a:pt x="1399" y="27"/>
                  </a:lnTo>
                  <a:lnTo>
                    <a:pt x="1305" y="14"/>
                  </a:lnTo>
                  <a:lnTo>
                    <a:pt x="1213" y="6"/>
                  </a:lnTo>
                  <a:lnTo>
                    <a:pt x="1124" y="1"/>
                  </a:lnTo>
                  <a:lnTo>
                    <a:pt x="1037" y="0"/>
                  </a:lnTo>
                  <a:lnTo>
                    <a:pt x="951" y="3"/>
                  </a:lnTo>
                  <a:lnTo>
                    <a:pt x="867" y="9"/>
                  </a:lnTo>
                  <a:lnTo>
                    <a:pt x="784" y="19"/>
                  </a:lnTo>
                  <a:lnTo>
                    <a:pt x="704" y="32"/>
                  </a:lnTo>
                  <a:lnTo>
                    <a:pt x="623" y="48"/>
                  </a:lnTo>
                  <a:lnTo>
                    <a:pt x="544" y="67"/>
                  </a:lnTo>
                  <a:lnTo>
                    <a:pt x="465" y="92"/>
                  </a:lnTo>
                  <a:lnTo>
                    <a:pt x="387" y="117"/>
                  </a:lnTo>
                  <a:lnTo>
                    <a:pt x="309" y="145"/>
                  </a:lnTo>
                  <a:lnTo>
                    <a:pt x="232" y="177"/>
                  </a:lnTo>
                  <a:lnTo>
                    <a:pt x="155" y="211"/>
                  </a:lnTo>
                  <a:lnTo>
                    <a:pt x="77" y="248"/>
                  </a:lnTo>
                  <a:lnTo>
                    <a:pt x="0" y="289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178661" name="Freeform 37"/>
            <p:cNvSpPr>
              <a:spLocks/>
            </p:cNvSpPr>
            <p:nvPr userDrawn="1"/>
          </p:nvSpPr>
          <p:spPr bwMode="auto">
            <a:xfrm>
              <a:off x="835" y="1192"/>
              <a:ext cx="5455" cy="485"/>
            </a:xfrm>
            <a:custGeom>
              <a:avLst/>
              <a:gdLst/>
              <a:ahLst/>
              <a:cxnLst>
                <a:cxn ang="0">
                  <a:pos x="5455" y="71"/>
                </a:cxn>
                <a:cxn ang="0">
                  <a:pos x="5426" y="132"/>
                </a:cxn>
                <a:cxn ang="0">
                  <a:pos x="5388" y="203"/>
                </a:cxn>
                <a:cxn ang="0">
                  <a:pos x="5334" y="291"/>
                </a:cxn>
                <a:cxn ang="0">
                  <a:pos x="5263" y="391"/>
                </a:cxn>
                <a:cxn ang="0">
                  <a:pos x="5176" y="499"/>
                </a:cxn>
                <a:cxn ang="0">
                  <a:pos x="5098" y="580"/>
                </a:cxn>
                <a:cxn ang="0">
                  <a:pos x="5041" y="633"/>
                </a:cxn>
                <a:cxn ang="0">
                  <a:pos x="4979" y="685"/>
                </a:cxn>
                <a:cxn ang="0">
                  <a:pos x="4912" y="735"/>
                </a:cxn>
                <a:cxn ang="0">
                  <a:pos x="4840" y="781"/>
                </a:cxn>
                <a:cxn ang="0">
                  <a:pos x="4763" y="825"/>
                </a:cxn>
                <a:cxn ang="0">
                  <a:pos x="4682" y="864"/>
                </a:cxn>
                <a:cxn ang="0">
                  <a:pos x="4594" y="898"/>
                </a:cxn>
                <a:cxn ang="0">
                  <a:pos x="4502" y="927"/>
                </a:cxn>
                <a:cxn ang="0">
                  <a:pos x="4405" y="948"/>
                </a:cxn>
                <a:cxn ang="0">
                  <a:pos x="4304" y="962"/>
                </a:cxn>
                <a:cxn ang="0">
                  <a:pos x="4196" y="969"/>
                </a:cxn>
                <a:cxn ang="0">
                  <a:pos x="4083" y="967"/>
                </a:cxn>
                <a:cxn ang="0">
                  <a:pos x="3964" y="957"/>
                </a:cxn>
                <a:cxn ang="0">
                  <a:pos x="3840" y="936"/>
                </a:cxn>
                <a:cxn ang="0">
                  <a:pos x="3710" y="904"/>
                </a:cxn>
                <a:cxn ang="0">
                  <a:pos x="3574" y="861"/>
                </a:cxn>
                <a:cxn ang="0">
                  <a:pos x="3432" y="806"/>
                </a:cxn>
                <a:cxn ang="0">
                  <a:pos x="3285" y="738"/>
                </a:cxn>
                <a:cxn ang="0">
                  <a:pos x="3210" y="699"/>
                </a:cxn>
                <a:cxn ang="0">
                  <a:pos x="2913" y="547"/>
                </a:cxn>
                <a:cxn ang="0">
                  <a:pos x="2636" y="415"/>
                </a:cxn>
                <a:cxn ang="0">
                  <a:pos x="2377" y="302"/>
                </a:cxn>
                <a:cxn ang="0">
                  <a:pos x="2134" y="208"/>
                </a:cxn>
                <a:cxn ang="0">
                  <a:pos x="1906" y="132"/>
                </a:cxn>
                <a:cxn ang="0">
                  <a:pos x="1692" y="76"/>
                </a:cxn>
                <a:cxn ang="0">
                  <a:pos x="1491" y="34"/>
                </a:cxn>
                <a:cxn ang="0">
                  <a:pos x="1301" y="8"/>
                </a:cxn>
                <a:cxn ang="0">
                  <a:pos x="1119" y="0"/>
                </a:cxn>
                <a:cxn ang="0">
                  <a:pos x="945" y="5"/>
                </a:cxn>
                <a:cxn ang="0">
                  <a:pos x="780" y="24"/>
                </a:cxn>
                <a:cxn ang="0">
                  <a:pos x="619" y="56"/>
                </a:cxn>
                <a:cxn ang="0">
                  <a:pos x="461" y="103"/>
                </a:cxn>
                <a:cxn ang="0">
                  <a:pos x="307" y="161"/>
                </a:cxn>
                <a:cxn ang="0">
                  <a:pos x="153" y="231"/>
                </a:cxn>
                <a:cxn ang="0">
                  <a:pos x="0" y="312"/>
                </a:cxn>
              </a:cxnLst>
              <a:rect l="0" t="0" r="r" b="b"/>
              <a:pathLst>
                <a:path w="5455" h="970">
                  <a:moveTo>
                    <a:pt x="5455" y="71"/>
                  </a:moveTo>
                  <a:lnTo>
                    <a:pt x="5455" y="71"/>
                  </a:lnTo>
                  <a:lnTo>
                    <a:pt x="5448" y="87"/>
                  </a:lnTo>
                  <a:lnTo>
                    <a:pt x="5426" y="132"/>
                  </a:lnTo>
                  <a:lnTo>
                    <a:pt x="5409" y="165"/>
                  </a:lnTo>
                  <a:lnTo>
                    <a:pt x="5388" y="203"/>
                  </a:lnTo>
                  <a:lnTo>
                    <a:pt x="5363" y="245"/>
                  </a:lnTo>
                  <a:lnTo>
                    <a:pt x="5334" y="291"/>
                  </a:lnTo>
                  <a:lnTo>
                    <a:pt x="5301" y="339"/>
                  </a:lnTo>
                  <a:lnTo>
                    <a:pt x="5263" y="391"/>
                  </a:lnTo>
                  <a:lnTo>
                    <a:pt x="5222" y="444"/>
                  </a:lnTo>
                  <a:lnTo>
                    <a:pt x="5176" y="499"/>
                  </a:lnTo>
                  <a:lnTo>
                    <a:pt x="5126" y="552"/>
                  </a:lnTo>
                  <a:lnTo>
                    <a:pt x="5098" y="580"/>
                  </a:lnTo>
                  <a:lnTo>
                    <a:pt x="5070" y="607"/>
                  </a:lnTo>
                  <a:lnTo>
                    <a:pt x="5041" y="633"/>
                  </a:lnTo>
                  <a:lnTo>
                    <a:pt x="5011" y="659"/>
                  </a:lnTo>
                  <a:lnTo>
                    <a:pt x="4979" y="685"/>
                  </a:lnTo>
                  <a:lnTo>
                    <a:pt x="4945" y="710"/>
                  </a:lnTo>
                  <a:lnTo>
                    <a:pt x="4912" y="735"/>
                  </a:lnTo>
                  <a:lnTo>
                    <a:pt x="4876" y="759"/>
                  </a:lnTo>
                  <a:lnTo>
                    <a:pt x="4840" y="781"/>
                  </a:lnTo>
                  <a:lnTo>
                    <a:pt x="4802" y="804"/>
                  </a:lnTo>
                  <a:lnTo>
                    <a:pt x="4763" y="825"/>
                  </a:lnTo>
                  <a:lnTo>
                    <a:pt x="4723" y="844"/>
                  </a:lnTo>
                  <a:lnTo>
                    <a:pt x="4682" y="864"/>
                  </a:lnTo>
                  <a:lnTo>
                    <a:pt x="4639" y="882"/>
                  </a:lnTo>
                  <a:lnTo>
                    <a:pt x="4594" y="898"/>
                  </a:lnTo>
                  <a:lnTo>
                    <a:pt x="4550" y="912"/>
                  </a:lnTo>
                  <a:lnTo>
                    <a:pt x="4502" y="927"/>
                  </a:lnTo>
                  <a:lnTo>
                    <a:pt x="4455" y="938"/>
                  </a:lnTo>
                  <a:lnTo>
                    <a:pt x="4405" y="948"/>
                  </a:lnTo>
                  <a:lnTo>
                    <a:pt x="4355" y="956"/>
                  </a:lnTo>
                  <a:lnTo>
                    <a:pt x="4304" y="962"/>
                  </a:lnTo>
                  <a:lnTo>
                    <a:pt x="4250" y="967"/>
                  </a:lnTo>
                  <a:lnTo>
                    <a:pt x="4196" y="969"/>
                  </a:lnTo>
                  <a:lnTo>
                    <a:pt x="4140" y="970"/>
                  </a:lnTo>
                  <a:lnTo>
                    <a:pt x="4083" y="967"/>
                  </a:lnTo>
                  <a:lnTo>
                    <a:pt x="4023" y="964"/>
                  </a:lnTo>
                  <a:lnTo>
                    <a:pt x="3964" y="957"/>
                  </a:lnTo>
                  <a:lnTo>
                    <a:pt x="3903" y="948"/>
                  </a:lnTo>
                  <a:lnTo>
                    <a:pt x="3840" y="936"/>
                  </a:lnTo>
                  <a:lnTo>
                    <a:pt x="3775" y="922"/>
                  </a:lnTo>
                  <a:lnTo>
                    <a:pt x="3710" y="904"/>
                  </a:lnTo>
                  <a:lnTo>
                    <a:pt x="3643" y="885"/>
                  </a:lnTo>
                  <a:lnTo>
                    <a:pt x="3574" y="861"/>
                  </a:lnTo>
                  <a:lnTo>
                    <a:pt x="3504" y="835"/>
                  </a:lnTo>
                  <a:lnTo>
                    <a:pt x="3432" y="806"/>
                  </a:lnTo>
                  <a:lnTo>
                    <a:pt x="3360" y="773"/>
                  </a:lnTo>
                  <a:lnTo>
                    <a:pt x="3285" y="738"/>
                  </a:lnTo>
                  <a:lnTo>
                    <a:pt x="3210" y="699"/>
                  </a:lnTo>
                  <a:lnTo>
                    <a:pt x="3210" y="699"/>
                  </a:lnTo>
                  <a:lnTo>
                    <a:pt x="3059" y="620"/>
                  </a:lnTo>
                  <a:lnTo>
                    <a:pt x="2913" y="547"/>
                  </a:lnTo>
                  <a:lnTo>
                    <a:pt x="2772" y="478"/>
                  </a:lnTo>
                  <a:lnTo>
                    <a:pt x="2636" y="415"/>
                  </a:lnTo>
                  <a:lnTo>
                    <a:pt x="2505" y="357"/>
                  </a:lnTo>
                  <a:lnTo>
                    <a:pt x="2377" y="302"/>
                  </a:lnTo>
                  <a:lnTo>
                    <a:pt x="2253" y="253"/>
                  </a:lnTo>
                  <a:lnTo>
                    <a:pt x="2134" y="208"/>
                  </a:lnTo>
                  <a:lnTo>
                    <a:pt x="2019" y="169"/>
                  </a:lnTo>
                  <a:lnTo>
                    <a:pt x="1906" y="132"/>
                  </a:lnTo>
                  <a:lnTo>
                    <a:pt x="1798" y="102"/>
                  </a:lnTo>
                  <a:lnTo>
                    <a:pt x="1692" y="76"/>
                  </a:lnTo>
                  <a:lnTo>
                    <a:pt x="1590" y="52"/>
                  </a:lnTo>
                  <a:lnTo>
                    <a:pt x="1491" y="34"/>
                  </a:lnTo>
                  <a:lnTo>
                    <a:pt x="1394" y="19"/>
                  </a:lnTo>
                  <a:lnTo>
                    <a:pt x="1301" y="8"/>
                  </a:lnTo>
                  <a:lnTo>
                    <a:pt x="1209" y="2"/>
                  </a:lnTo>
                  <a:lnTo>
                    <a:pt x="1119" y="0"/>
                  </a:lnTo>
                  <a:lnTo>
                    <a:pt x="1031" y="0"/>
                  </a:lnTo>
                  <a:lnTo>
                    <a:pt x="945" y="5"/>
                  </a:lnTo>
                  <a:lnTo>
                    <a:pt x="862" y="13"/>
                  </a:lnTo>
                  <a:lnTo>
                    <a:pt x="780" y="24"/>
                  </a:lnTo>
                  <a:lnTo>
                    <a:pt x="698" y="39"/>
                  </a:lnTo>
                  <a:lnTo>
                    <a:pt x="619" y="56"/>
                  </a:lnTo>
                  <a:lnTo>
                    <a:pt x="540" y="79"/>
                  </a:lnTo>
                  <a:lnTo>
                    <a:pt x="461" y="103"/>
                  </a:lnTo>
                  <a:lnTo>
                    <a:pt x="384" y="131"/>
                  </a:lnTo>
                  <a:lnTo>
                    <a:pt x="307" y="161"/>
                  </a:lnTo>
                  <a:lnTo>
                    <a:pt x="230" y="194"/>
                  </a:lnTo>
                  <a:lnTo>
                    <a:pt x="153" y="231"/>
                  </a:lnTo>
                  <a:lnTo>
                    <a:pt x="76" y="270"/>
                  </a:lnTo>
                  <a:lnTo>
                    <a:pt x="0" y="31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178662" name="Freeform 38"/>
            <p:cNvSpPr>
              <a:spLocks/>
            </p:cNvSpPr>
            <p:nvPr userDrawn="1"/>
          </p:nvSpPr>
          <p:spPr bwMode="auto">
            <a:xfrm>
              <a:off x="864" y="1198"/>
              <a:ext cx="5451" cy="465"/>
            </a:xfrm>
            <a:custGeom>
              <a:avLst/>
              <a:gdLst/>
              <a:ahLst/>
              <a:cxnLst>
                <a:cxn ang="0">
                  <a:pos x="5451" y="0"/>
                </a:cxn>
                <a:cxn ang="0">
                  <a:pos x="5423" y="63"/>
                </a:cxn>
                <a:cxn ang="0">
                  <a:pos x="5386" y="134"/>
                </a:cxn>
                <a:cxn ang="0">
                  <a:pos x="5334" y="224"/>
                </a:cxn>
                <a:cxn ang="0">
                  <a:pos x="5265" y="326"/>
                </a:cxn>
                <a:cxn ang="0">
                  <a:pos x="5179" y="436"/>
                </a:cxn>
                <a:cxn ang="0">
                  <a:pos x="5102" y="518"/>
                </a:cxn>
                <a:cxn ang="0">
                  <a:pos x="5046" y="573"/>
                </a:cxn>
                <a:cxn ang="0">
                  <a:pos x="4983" y="628"/>
                </a:cxn>
                <a:cxn ang="0">
                  <a:pos x="4918" y="678"/>
                </a:cxn>
                <a:cxn ang="0">
                  <a:pos x="4847" y="726"/>
                </a:cxn>
                <a:cxn ang="0">
                  <a:pos x="4771" y="772"/>
                </a:cxn>
                <a:cxn ang="0">
                  <a:pos x="4689" y="814"/>
                </a:cxn>
                <a:cxn ang="0">
                  <a:pos x="4603" y="849"/>
                </a:cxn>
                <a:cxn ang="0">
                  <a:pos x="4512" y="880"/>
                </a:cxn>
                <a:cxn ang="0">
                  <a:pos x="4415" y="902"/>
                </a:cxn>
                <a:cxn ang="0">
                  <a:pos x="4312" y="920"/>
                </a:cxn>
                <a:cxn ang="0">
                  <a:pos x="4206" y="928"/>
                </a:cxn>
                <a:cxn ang="0">
                  <a:pos x="4092" y="930"/>
                </a:cxn>
                <a:cxn ang="0">
                  <a:pos x="3974" y="920"/>
                </a:cxn>
                <a:cxn ang="0">
                  <a:pos x="3849" y="902"/>
                </a:cxn>
                <a:cxn ang="0">
                  <a:pos x="3718" y="873"/>
                </a:cxn>
                <a:cxn ang="0">
                  <a:pos x="3582" y="833"/>
                </a:cxn>
                <a:cxn ang="0">
                  <a:pos x="3440" y="780"/>
                </a:cxn>
                <a:cxn ang="0">
                  <a:pos x="3292" y="715"/>
                </a:cxn>
                <a:cxn ang="0">
                  <a:pos x="3216" y="678"/>
                </a:cxn>
                <a:cxn ang="0">
                  <a:pos x="2917" y="531"/>
                </a:cxn>
                <a:cxn ang="0">
                  <a:pos x="2638" y="403"/>
                </a:cxn>
                <a:cxn ang="0">
                  <a:pos x="2377" y="295"/>
                </a:cxn>
                <a:cxn ang="0">
                  <a:pos x="2133" y="206"/>
                </a:cxn>
                <a:cxn ang="0">
                  <a:pos x="1903" y="135"/>
                </a:cxn>
                <a:cxn ang="0">
                  <a:pos x="1688" y="81"/>
                </a:cxn>
                <a:cxn ang="0">
                  <a:pos x="1487" y="43"/>
                </a:cxn>
                <a:cxn ang="0">
                  <a:pos x="1295" y="22"/>
                </a:cxn>
                <a:cxn ang="0">
                  <a:pos x="1115" y="16"/>
                </a:cxn>
                <a:cxn ang="0">
                  <a:pos x="941" y="26"/>
                </a:cxn>
                <a:cxn ang="0">
                  <a:pos x="775" y="48"/>
                </a:cxn>
                <a:cxn ang="0">
                  <a:pos x="615" y="85"/>
                </a:cxn>
                <a:cxn ang="0">
                  <a:pos x="458" y="134"/>
                </a:cxn>
                <a:cxn ang="0">
                  <a:pos x="304" y="195"/>
                </a:cxn>
                <a:cxn ang="0">
                  <a:pos x="153" y="268"/>
                </a:cxn>
                <a:cxn ang="0">
                  <a:pos x="0" y="352"/>
                </a:cxn>
              </a:cxnLst>
              <a:rect l="0" t="0" r="r" b="b"/>
              <a:pathLst>
                <a:path w="5451" h="930">
                  <a:moveTo>
                    <a:pt x="5451" y="0"/>
                  </a:moveTo>
                  <a:lnTo>
                    <a:pt x="5451" y="0"/>
                  </a:lnTo>
                  <a:lnTo>
                    <a:pt x="5444" y="18"/>
                  </a:lnTo>
                  <a:lnTo>
                    <a:pt x="5423" y="63"/>
                  </a:lnTo>
                  <a:lnTo>
                    <a:pt x="5406" y="97"/>
                  </a:lnTo>
                  <a:lnTo>
                    <a:pt x="5386" y="134"/>
                  </a:lnTo>
                  <a:lnTo>
                    <a:pt x="5362" y="177"/>
                  </a:lnTo>
                  <a:lnTo>
                    <a:pt x="5334" y="224"/>
                  </a:lnTo>
                  <a:lnTo>
                    <a:pt x="5301" y="274"/>
                  </a:lnTo>
                  <a:lnTo>
                    <a:pt x="5265" y="326"/>
                  </a:lnTo>
                  <a:lnTo>
                    <a:pt x="5223" y="381"/>
                  </a:lnTo>
                  <a:lnTo>
                    <a:pt x="5179" y="436"/>
                  </a:lnTo>
                  <a:lnTo>
                    <a:pt x="5129" y="491"/>
                  </a:lnTo>
                  <a:lnTo>
                    <a:pt x="5102" y="518"/>
                  </a:lnTo>
                  <a:lnTo>
                    <a:pt x="5075" y="546"/>
                  </a:lnTo>
                  <a:lnTo>
                    <a:pt x="5046" y="573"/>
                  </a:lnTo>
                  <a:lnTo>
                    <a:pt x="5015" y="600"/>
                  </a:lnTo>
                  <a:lnTo>
                    <a:pt x="4983" y="628"/>
                  </a:lnTo>
                  <a:lnTo>
                    <a:pt x="4951" y="654"/>
                  </a:lnTo>
                  <a:lnTo>
                    <a:pt x="4918" y="678"/>
                  </a:lnTo>
                  <a:lnTo>
                    <a:pt x="4883" y="704"/>
                  </a:lnTo>
                  <a:lnTo>
                    <a:pt x="4847" y="726"/>
                  </a:lnTo>
                  <a:lnTo>
                    <a:pt x="4809" y="751"/>
                  </a:lnTo>
                  <a:lnTo>
                    <a:pt x="4771" y="772"/>
                  </a:lnTo>
                  <a:lnTo>
                    <a:pt x="4730" y="793"/>
                  </a:lnTo>
                  <a:lnTo>
                    <a:pt x="4689" y="814"/>
                  </a:lnTo>
                  <a:lnTo>
                    <a:pt x="4647" y="831"/>
                  </a:lnTo>
                  <a:lnTo>
                    <a:pt x="4603" y="849"/>
                  </a:lnTo>
                  <a:lnTo>
                    <a:pt x="4558" y="865"/>
                  </a:lnTo>
                  <a:lnTo>
                    <a:pt x="4512" y="880"/>
                  </a:lnTo>
                  <a:lnTo>
                    <a:pt x="4464" y="891"/>
                  </a:lnTo>
                  <a:lnTo>
                    <a:pt x="4415" y="902"/>
                  </a:lnTo>
                  <a:lnTo>
                    <a:pt x="4365" y="912"/>
                  </a:lnTo>
                  <a:lnTo>
                    <a:pt x="4312" y="920"/>
                  </a:lnTo>
                  <a:lnTo>
                    <a:pt x="4260" y="925"/>
                  </a:lnTo>
                  <a:lnTo>
                    <a:pt x="4206" y="928"/>
                  </a:lnTo>
                  <a:lnTo>
                    <a:pt x="4150" y="930"/>
                  </a:lnTo>
                  <a:lnTo>
                    <a:pt x="4092" y="930"/>
                  </a:lnTo>
                  <a:lnTo>
                    <a:pt x="4033" y="927"/>
                  </a:lnTo>
                  <a:lnTo>
                    <a:pt x="3974" y="920"/>
                  </a:lnTo>
                  <a:lnTo>
                    <a:pt x="3911" y="912"/>
                  </a:lnTo>
                  <a:lnTo>
                    <a:pt x="3849" y="902"/>
                  </a:lnTo>
                  <a:lnTo>
                    <a:pt x="3785" y="889"/>
                  </a:lnTo>
                  <a:lnTo>
                    <a:pt x="3718" y="873"/>
                  </a:lnTo>
                  <a:lnTo>
                    <a:pt x="3652" y="854"/>
                  </a:lnTo>
                  <a:lnTo>
                    <a:pt x="3582" y="833"/>
                  </a:lnTo>
                  <a:lnTo>
                    <a:pt x="3511" y="809"/>
                  </a:lnTo>
                  <a:lnTo>
                    <a:pt x="3440" y="780"/>
                  </a:lnTo>
                  <a:lnTo>
                    <a:pt x="3367" y="749"/>
                  </a:lnTo>
                  <a:lnTo>
                    <a:pt x="3292" y="715"/>
                  </a:lnTo>
                  <a:lnTo>
                    <a:pt x="3216" y="678"/>
                  </a:lnTo>
                  <a:lnTo>
                    <a:pt x="3216" y="678"/>
                  </a:lnTo>
                  <a:lnTo>
                    <a:pt x="3063" y="602"/>
                  </a:lnTo>
                  <a:lnTo>
                    <a:pt x="2917" y="531"/>
                  </a:lnTo>
                  <a:lnTo>
                    <a:pt x="2774" y="465"/>
                  </a:lnTo>
                  <a:lnTo>
                    <a:pt x="2638" y="403"/>
                  </a:lnTo>
                  <a:lnTo>
                    <a:pt x="2505" y="347"/>
                  </a:lnTo>
                  <a:lnTo>
                    <a:pt x="2377" y="295"/>
                  </a:lnTo>
                  <a:lnTo>
                    <a:pt x="2252" y="248"/>
                  </a:lnTo>
                  <a:lnTo>
                    <a:pt x="2133" y="206"/>
                  </a:lnTo>
                  <a:lnTo>
                    <a:pt x="2016" y="168"/>
                  </a:lnTo>
                  <a:lnTo>
                    <a:pt x="1903" y="135"/>
                  </a:lnTo>
                  <a:lnTo>
                    <a:pt x="1795" y="106"/>
                  </a:lnTo>
                  <a:lnTo>
                    <a:pt x="1688" y="81"/>
                  </a:lnTo>
                  <a:lnTo>
                    <a:pt x="1587" y="60"/>
                  </a:lnTo>
                  <a:lnTo>
                    <a:pt x="1487" y="43"/>
                  </a:lnTo>
                  <a:lnTo>
                    <a:pt x="1390" y="30"/>
                  </a:lnTo>
                  <a:lnTo>
                    <a:pt x="1295" y="22"/>
                  </a:lnTo>
                  <a:lnTo>
                    <a:pt x="1204" y="18"/>
                  </a:lnTo>
                  <a:lnTo>
                    <a:pt x="1115" y="16"/>
                  </a:lnTo>
                  <a:lnTo>
                    <a:pt x="1027" y="19"/>
                  </a:lnTo>
                  <a:lnTo>
                    <a:pt x="941" y="26"/>
                  </a:lnTo>
                  <a:lnTo>
                    <a:pt x="858" y="35"/>
                  </a:lnTo>
                  <a:lnTo>
                    <a:pt x="775" y="48"/>
                  </a:lnTo>
                  <a:lnTo>
                    <a:pt x="694" y="64"/>
                  </a:lnTo>
                  <a:lnTo>
                    <a:pt x="615" y="85"/>
                  </a:lnTo>
                  <a:lnTo>
                    <a:pt x="536" y="108"/>
                  </a:lnTo>
                  <a:lnTo>
                    <a:pt x="458" y="134"/>
                  </a:lnTo>
                  <a:lnTo>
                    <a:pt x="382" y="163"/>
                  </a:lnTo>
                  <a:lnTo>
                    <a:pt x="304" y="195"/>
                  </a:lnTo>
                  <a:lnTo>
                    <a:pt x="228" y="231"/>
                  </a:lnTo>
                  <a:lnTo>
                    <a:pt x="153" y="268"/>
                  </a:lnTo>
                  <a:lnTo>
                    <a:pt x="76" y="310"/>
                  </a:lnTo>
                  <a:lnTo>
                    <a:pt x="0" y="35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178663" name="Freeform 39"/>
            <p:cNvSpPr>
              <a:spLocks/>
            </p:cNvSpPr>
            <p:nvPr userDrawn="1"/>
          </p:nvSpPr>
          <p:spPr bwMode="auto">
            <a:xfrm>
              <a:off x="893" y="1169"/>
              <a:ext cx="5447" cy="482"/>
            </a:xfrm>
            <a:custGeom>
              <a:avLst/>
              <a:gdLst/>
              <a:ahLst/>
              <a:cxnLst>
                <a:cxn ang="0">
                  <a:pos x="5447" y="0"/>
                </a:cxn>
                <a:cxn ang="0">
                  <a:pos x="5419" y="64"/>
                </a:cxn>
                <a:cxn ang="0">
                  <a:pos x="5383" y="137"/>
                </a:cxn>
                <a:cxn ang="0">
                  <a:pos x="5332" y="227"/>
                </a:cxn>
                <a:cxn ang="0">
                  <a:pos x="5265" y="332"/>
                </a:cxn>
                <a:cxn ang="0">
                  <a:pos x="5180" y="444"/>
                </a:cxn>
                <a:cxn ang="0">
                  <a:pos x="5105" y="529"/>
                </a:cxn>
                <a:cxn ang="0">
                  <a:pos x="5048" y="586"/>
                </a:cxn>
                <a:cxn ang="0">
                  <a:pos x="4989" y="641"/>
                </a:cxn>
                <a:cxn ang="0">
                  <a:pos x="4923" y="692"/>
                </a:cxn>
                <a:cxn ang="0">
                  <a:pos x="4853" y="744"/>
                </a:cxn>
                <a:cxn ang="0">
                  <a:pos x="4778" y="791"/>
                </a:cxn>
                <a:cxn ang="0">
                  <a:pos x="4697" y="833"/>
                </a:cxn>
                <a:cxn ang="0">
                  <a:pos x="4611" y="870"/>
                </a:cxn>
                <a:cxn ang="0">
                  <a:pos x="4521" y="902"/>
                </a:cxn>
                <a:cxn ang="0">
                  <a:pos x="4424" y="928"/>
                </a:cxn>
                <a:cxn ang="0">
                  <a:pos x="4322" y="947"/>
                </a:cxn>
                <a:cxn ang="0">
                  <a:pos x="4214" y="959"/>
                </a:cxn>
                <a:cxn ang="0">
                  <a:pos x="4102" y="962"/>
                </a:cxn>
                <a:cxn ang="0">
                  <a:pos x="3982" y="956"/>
                </a:cxn>
                <a:cxn ang="0">
                  <a:pos x="3857" y="939"/>
                </a:cxn>
                <a:cxn ang="0">
                  <a:pos x="3727" y="914"/>
                </a:cxn>
                <a:cxn ang="0">
                  <a:pos x="3591" y="875"/>
                </a:cxn>
                <a:cxn ang="0">
                  <a:pos x="3448" y="825"/>
                </a:cxn>
                <a:cxn ang="0">
                  <a:pos x="3298" y="763"/>
                </a:cxn>
                <a:cxn ang="0">
                  <a:pos x="3221" y="726"/>
                </a:cxn>
                <a:cxn ang="0">
                  <a:pos x="2920" y="586"/>
                </a:cxn>
                <a:cxn ang="0">
                  <a:pos x="2640" y="463"/>
                </a:cxn>
                <a:cxn ang="0">
                  <a:pos x="2376" y="360"/>
                </a:cxn>
                <a:cxn ang="0">
                  <a:pos x="2131" y="276"/>
                </a:cxn>
                <a:cxn ang="0">
                  <a:pos x="1901" y="208"/>
                </a:cxn>
                <a:cxn ang="0">
                  <a:pos x="1686" y="158"/>
                </a:cxn>
                <a:cxn ang="0">
                  <a:pos x="1483" y="124"/>
                </a:cxn>
                <a:cxn ang="0">
                  <a:pos x="1291" y="108"/>
                </a:cxn>
                <a:cxn ang="0">
                  <a:pos x="1111" y="105"/>
                </a:cxn>
                <a:cxn ang="0">
                  <a:pos x="937" y="118"/>
                </a:cxn>
                <a:cxn ang="0">
                  <a:pos x="772" y="143"/>
                </a:cxn>
                <a:cxn ang="0">
                  <a:pos x="612" y="184"/>
                </a:cxn>
                <a:cxn ang="0">
                  <a:pos x="457" y="237"/>
                </a:cxn>
                <a:cxn ang="0">
                  <a:pos x="303" y="302"/>
                </a:cxn>
                <a:cxn ang="0">
                  <a:pos x="151" y="378"/>
                </a:cxn>
                <a:cxn ang="0">
                  <a:pos x="0" y="465"/>
                </a:cxn>
              </a:cxnLst>
              <a:rect l="0" t="0" r="r" b="b"/>
              <a:pathLst>
                <a:path w="5447" h="962">
                  <a:moveTo>
                    <a:pt x="5447" y="0"/>
                  </a:moveTo>
                  <a:lnTo>
                    <a:pt x="5447" y="0"/>
                  </a:lnTo>
                  <a:lnTo>
                    <a:pt x="5440" y="17"/>
                  </a:lnTo>
                  <a:lnTo>
                    <a:pt x="5419" y="64"/>
                  </a:lnTo>
                  <a:lnTo>
                    <a:pt x="5402" y="98"/>
                  </a:lnTo>
                  <a:lnTo>
                    <a:pt x="5383" y="137"/>
                  </a:lnTo>
                  <a:lnTo>
                    <a:pt x="5359" y="181"/>
                  </a:lnTo>
                  <a:lnTo>
                    <a:pt x="5332" y="227"/>
                  </a:lnTo>
                  <a:lnTo>
                    <a:pt x="5300" y="279"/>
                  </a:lnTo>
                  <a:lnTo>
                    <a:pt x="5265" y="332"/>
                  </a:lnTo>
                  <a:lnTo>
                    <a:pt x="5225" y="387"/>
                  </a:lnTo>
                  <a:lnTo>
                    <a:pt x="5180" y="444"/>
                  </a:lnTo>
                  <a:lnTo>
                    <a:pt x="5130" y="500"/>
                  </a:lnTo>
                  <a:lnTo>
                    <a:pt x="5105" y="529"/>
                  </a:lnTo>
                  <a:lnTo>
                    <a:pt x="5078" y="557"/>
                  </a:lnTo>
                  <a:lnTo>
                    <a:pt x="5048" y="586"/>
                  </a:lnTo>
                  <a:lnTo>
                    <a:pt x="5019" y="613"/>
                  </a:lnTo>
                  <a:lnTo>
                    <a:pt x="4989" y="641"/>
                  </a:lnTo>
                  <a:lnTo>
                    <a:pt x="4957" y="667"/>
                  </a:lnTo>
                  <a:lnTo>
                    <a:pt x="4923" y="692"/>
                  </a:lnTo>
                  <a:lnTo>
                    <a:pt x="4889" y="718"/>
                  </a:lnTo>
                  <a:lnTo>
                    <a:pt x="4853" y="744"/>
                  </a:lnTo>
                  <a:lnTo>
                    <a:pt x="4815" y="767"/>
                  </a:lnTo>
                  <a:lnTo>
                    <a:pt x="4778" y="791"/>
                  </a:lnTo>
                  <a:lnTo>
                    <a:pt x="4737" y="812"/>
                  </a:lnTo>
                  <a:lnTo>
                    <a:pt x="4697" y="833"/>
                  </a:lnTo>
                  <a:lnTo>
                    <a:pt x="4654" y="852"/>
                  </a:lnTo>
                  <a:lnTo>
                    <a:pt x="4611" y="870"/>
                  </a:lnTo>
                  <a:lnTo>
                    <a:pt x="4567" y="888"/>
                  </a:lnTo>
                  <a:lnTo>
                    <a:pt x="4521" y="902"/>
                  </a:lnTo>
                  <a:lnTo>
                    <a:pt x="4472" y="917"/>
                  </a:lnTo>
                  <a:lnTo>
                    <a:pt x="4424" y="928"/>
                  </a:lnTo>
                  <a:lnTo>
                    <a:pt x="4374" y="939"/>
                  </a:lnTo>
                  <a:lnTo>
                    <a:pt x="4322" y="947"/>
                  </a:lnTo>
                  <a:lnTo>
                    <a:pt x="4270" y="954"/>
                  </a:lnTo>
                  <a:lnTo>
                    <a:pt x="4214" y="959"/>
                  </a:lnTo>
                  <a:lnTo>
                    <a:pt x="4158" y="962"/>
                  </a:lnTo>
                  <a:lnTo>
                    <a:pt x="4102" y="962"/>
                  </a:lnTo>
                  <a:lnTo>
                    <a:pt x="4043" y="960"/>
                  </a:lnTo>
                  <a:lnTo>
                    <a:pt x="3982" y="956"/>
                  </a:lnTo>
                  <a:lnTo>
                    <a:pt x="3921" y="949"/>
                  </a:lnTo>
                  <a:lnTo>
                    <a:pt x="3857" y="939"/>
                  </a:lnTo>
                  <a:lnTo>
                    <a:pt x="3793" y="928"/>
                  </a:lnTo>
                  <a:lnTo>
                    <a:pt x="3727" y="914"/>
                  </a:lnTo>
                  <a:lnTo>
                    <a:pt x="3659" y="896"/>
                  </a:lnTo>
                  <a:lnTo>
                    <a:pt x="3591" y="875"/>
                  </a:lnTo>
                  <a:lnTo>
                    <a:pt x="3520" y="852"/>
                  </a:lnTo>
                  <a:lnTo>
                    <a:pt x="3448" y="825"/>
                  </a:lnTo>
                  <a:lnTo>
                    <a:pt x="3373" y="796"/>
                  </a:lnTo>
                  <a:lnTo>
                    <a:pt x="3298" y="763"/>
                  </a:lnTo>
                  <a:lnTo>
                    <a:pt x="3221" y="726"/>
                  </a:lnTo>
                  <a:lnTo>
                    <a:pt x="3221" y="726"/>
                  </a:lnTo>
                  <a:lnTo>
                    <a:pt x="3067" y="654"/>
                  </a:lnTo>
                  <a:lnTo>
                    <a:pt x="2920" y="586"/>
                  </a:lnTo>
                  <a:lnTo>
                    <a:pt x="2777" y="521"/>
                  </a:lnTo>
                  <a:lnTo>
                    <a:pt x="2640" y="463"/>
                  </a:lnTo>
                  <a:lnTo>
                    <a:pt x="2505" y="410"/>
                  </a:lnTo>
                  <a:lnTo>
                    <a:pt x="2376" y="360"/>
                  </a:lnTo>
                  <a:lnTo>
                    <a:pt x="2252" y="315"/>
                  </a:lnTo>
                  <a:lnTo>
                    <a:pt x="2131" y="276"/>
                  </a:lnTo>
                  <a:lnTo>
                    <a:pt x="2015" y="240"/>
                  </a:lnTo>
                  <a:lnTo>
                    <a:pt x="1901" y="208"/>
                  </a:lnTo>
                  <a:lnTo>
                    <a:pt x="1791" y="181"/>
                  </a:lnTo>
                  <a:lnTo>
                    <a:pt x="1686" y="158"/>
                  </a:lnTo>
                  <a:lnTo>
                    <a:pt x="1583" y="140"/>
                  </a:lnTo>
                  <a:lnTo>
                    <a:pt x="1483" y="124"/>
                  </a:lnTo>
                  <a:lnTo>
                    <a:pt x="1386" y="114"/>
                  </a:lnTo>
                  <a:lnTo>
                    <a:pt x="1291" y="108"/>
                  </a:lnTo>
                  <a:lnTo>
                    <a:pt x="1200" y="105"/>
                  </a:lnTo>
                  <a:lnTo>
                    <a:pt x="1111" y="105"/>
                  </a:lnTo>
                  <a:lnTo>
                    <a:pt x="1023" y="109"/>
                  </a:lnTo>
                  <a:lnTo>
                    <a:pt x="937" y="118"/>
                  </a:lnTo>
                  <a:lnTo>
                    <a:pt x="854" y="129"/>
                  </a:lnTo>
                  <a:lnTo>
                    <a:pt x="772" y="143"/>
                  </a:lnTo>
                  <a:lnTo>
                    <a:pt x="692" y="163"/>
                  </a:lnTo>
                  <a:lnTo>
                    <a:pt x="612" y="184"/>
                  </a:lnTo>
                  <a:lnTo>
                    <a:pt x="533" y="208"/>
                  </a:lnTo>
                  <a:lnTo>
                    <a:pt x="457" y="237"/>
                  </a:lnTo>
                  <a:lnTo>
                    <a:pt x="379" y="268"/>
                  </a:lnTo>
                  <a:lnTo>
                    <a:pt x="303" y="302"/>
                  </a:lnTo>
                  <a:lnTo>
                    <a:pt x="228" y="339"/>
                  </a:lnTo>
                  <a:lnTo>
                    <a:pt x="151" y="378"/>
                  </a:lnTo>
                  <a:lnTo>
                    <a:pt x="76" y="419"/>
                  </a:lnTo>
                  <a:lnTo>
                    <a:pt x="0" y="465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178664" name="Freeform 40"/>
            <p:cNvSpPr>
              <a:spLocks/>
            </p:cNvSpPr>
            <p:nvPr userDrawn="1"/>
          </p:nvSpPr>
          <p:spPr bwMode="auto">
            <a:xfrm>
              <a:off x="925" y="1141"/>
              <a:ext cx="5439" cy="497"/>
            </a:xfrm>
            <a:custGeom>
              <a:avLst/>
              <a:gdLst/>
              <a:ahLst/>
              <a:cxnLst>
                <a:cxn ang="0">
                  <a:pos x="5439" y="0"/>
                </a:cxn>
                <a:cxn ang="0">
                  <a:pos x="5412" y="65"/>
                </a:cxn>
                <a:cxn ang="0">
                  <a:pos x="5377" y="137"/>
                </a:cxn>
                <a:cxn ang="0">
                  <a:pos x="5327" y="231"/>
                </a:cxn>
                <a:cxn ang="0">
                  <a:pos x="5261" y="336"/>
                </a:cxn>
                <a:cxn ang="0">
                  <a:pos x="5179" y="451"/>
                </a:cxn>
                <a:cxn ang="0">
                  <a:pos x="5104" y="538"/>
                </a:cxn>
                <a:cxn ang="0">
                  <a:pos x="5050" y="596"/>
                </a:cxn>
                <a:cxn ang="0">
                  <a:pos x="4990" y="652"/>
                </a:cxn>
                <a:cxn ang="0">
                  <a:pos x="4925" y="706"/>
                </a:cxn>
                <a:cxn ang="0">
                  <a:pos x="4855" y="759"/>
                </a:cxn>
                <a:cxn ang="0">
                  <a:pos x="4780" y="808"/>
                </a:cxn>
                <a:cxn ang="0">
                  <a:pos x="4701" y="851"/>
                </a:cxn>
                <a:cxn ang="0">
                  <a:pos x="4617" y="891"/>
                </a:cxn>
                <a:cxn ang="0">
                  <a:pos x="4526" y="925"/>
                </a:cxn>
                <a:cxn ang="0">
                  <a:pos x="4429" y="953"/>
                </a:cxn>
                <a:cxn ang="0">
                  <a:pos x="4328" y="975"/>
                </a:cxn>
                <a:cxn ang="0">
                  <a:pos x="4221" y="988"/>
                </a:cxn>
                <a:cxn ang="0">
                  <a:pos x="4108" y="993"/>
                </a:cxn>
                <a:cxn ang="0">
                  <a:pos x="3989" y="990"/>
                </a:cxn>
                <a:cxn ang="0">
                  <a:pos x="3864" y="975"/>
                </a:cxn>
                <a:cxn ang="0">
                  <a:pos x="3732" y="951"/>
                </a:cxn>
                <a:cxn ang="0">
                  <a:pos x="3595" y="917"/>
                </a:cxn>
                <a:cxn ang="0">
                  <a:pos x="3452" y="869"/>
                </a:cxn>
                <a:cxn ang="0">
                  <a:pos x="3302" y="809"/>
                </a:cxn>
                <a:cxn ang="0">
                  <a:pos x="3224" y="775"/>
                </a:cxn>
                <a:cxn ang="0">
                  <a:pos x="2921" y="638"/>
                </a:cxn>
                <a:cxn ang="0">
                  <a:pos x="2638" y="522"/>
                </a:cxn>
                <a:cxn ang="0">
                  <a:pos x="2374" y="423"/>
                </a:cxn>
                <a:cxn ang="0">
                  <a:pos x="2127" y="342"/>
                </a:cxn>
                <a:cxn ang="0">
                  <a:pos x="1897" y="281"/>
                </a:cxn>
                <a:cxn ang="0">
                  <a:pos x="1680" y="234"/>
                </a:cxn>
                <a:cxn ang="0">
                  <a:pos x="1477" y="205"/>
                </a:cxn>
                <a:cxn ang="0">
                  <a:pos x="1286" y="191"/>
                </a:cxn>
                <a:cxn ang="0">
                  <a:pos x="1104" y="192"/>
                </a:cxn>
                <a:cxn ang="0">
                  <a:pos x="932" y="208"/>
                </a:cxn>
                <a:cxn ang="0">
                  <a:pos x="766" y="239"/>
                </a:cxn>
                <a:cxn ang="0">
                  <a:pos x="607" y="283"/>
                </a:cxn>
                <a:cxn ang="0">
                  <a:pos x="453" y="338"/>
                </a:cxn>
                <a:cxn ang="0">
                  <a:pos x="300" y="407"/>
                </a:cxn>
                <a:cxn ang="0">
                  <a:pos x="150" y="486"/>
                </a:cxn>
                <a:cxn ang="0">
                  <a:pos x="0" y="578"/>
                </a:cxn>
              </a:cxnLst>
              <a:rect l="0" t="0" r="r" b="b"/>
              <a:pathLst>
                <a:path w="5439" h="993">
                  <a:moveTo>
                    <a:pt x="5439" y="0"/>
                  </a:moveTo>
                  <a:lnTo>
                    <a:pt x="5439" y="0"/>
                  </a:lnTo>
                  <a:lnTo>
                    <a:pt x="5432" y="18"/>
                  </a:lnTo>
                  <a:lnTo>
                    <a:pt x="5412" y="65"/>
                  </a:lnTo>
                  <a:lnTo>
                    <a:pt x="5397" y="99"/>
                  </a:lnTo>
                  <a:lnTo>
                    <a:pt x="5377" y="137"/>
                  </a:lnTo>
                  <a:lnTo>
                    <a:pt x="5354" y="183"/>
                  </a:lnTo>
                  <a:lnTo>
                    <a:pt x="5327" y="231"/>
                  </a:lnTo>
                  <a:lnTo>
                    <a:pt x="5297" y="283"/>
                  </a:lnTo>
                  <a:lnTo>
                    <a:pt x="5261" y="336"/>
                  </a:lnTo>
                  <a:lnTo>
                    <a:pt x="5222" y="393"/>
                  </a:lnTo>
                  <a:lnTo>
                    <a:pt x="5179" y="451"/>
                  </a:lnTo>
                  <a:lnTo>
                    <a:pt x="5130" y="509"/>
                  </a:lnTo>
                  <a:lnTo>
                    <a:pt x="5104" y="538"/>
                  </a:lnTo>
                  <a:lnTo>
                    <a:pt x="5078" y="567"/>
                  </a:lnTo>
                  <a:lnTo>
                    <a:pt x="5050" y="596"/>
                  </a:lnTo>
                  <a:lnTo>
                    <a:pt x="5021" y="623"/>
                  </a:lnTo>
                  <a:lnTo>
                    <a:pt x="4990" y="652"/>
                  </a:lnTo>
                  <a:lnTo>
                    <a:pt x="4958" y="680"/>
                  </a:lnTo>
                  <a:lnTo>
                    <a:pt x="4925" y="706"/>
                  </a:lnTo>
                  <a:lnTo>
                    <a:pt x="4891" y="733"/>
                  </a:lnTo>
                  <a:lnTo>
                    <a:pt x="4855" y="759"/>
                  </a:lnTo>
                  <a:lnTo>
                    <a:pt x="4819" y="783"/>
                  </a:lnTo>
                  <a:lnTo>
                    <a:pt x="4780" y="808"/>
                  </a:lnTo>
                  <a:lnTo>
                    <a:pt x="4742" y="830"/>
                  </a:lnTo>
                  <a:lnTo>
                    <a:pt x="4701" y="851"/>
                  </a:lnTo>
                  <a:lnTo>
                    <a:pt x="4660" y="872"/>
                  </a:lnTo>
                  <a:lnTo>
                    <a:pt x="4617" y="891"/>
                  </a:lnTo>
                  <a:lnTo>
                    <a:pt x="4572" y="909"/>
                  </a:lnTo>
                  <a:lnTo>
                    <a:pt x="4526" y="925"/>
                  </a:lnTo>
                  <a:lnTo>
                    <a:pt x="4479" y="940"/>
                  </a:lnTo>
                  <a:lnTo>
                    <a:pt x="4429" y="953"/>
                  </a:lnTo>
                  <a:lnTo>
                    <a:pt x="4379" y="966"/>
                  </a:lnTo>
                  <a:lnTo>
                    <a:pt x="4328" y="975"/>
                  </a:lnTo>
                  <a:lnTo>
                    <a:pt x="4275" y="982"/>
                  </a:lnTo>
                  <a:lnTo>
                    <a:pt x="4221" y="988"/>
                  </a:lnTo>
                  <a:lnTo>
                    <a:pt x="4165" y="992"/>
                  </a:lnTo>
                  <a:lnTo>
                    <a:pt x="4108" y="993"/>
                  </a:lnTo>
                  <a:lnTo>
                    <a:pt x="4049" y="993"/>
                  </a:lnTo>
                  <a:lnTo>
                    <a:pt x="3989" y="990"/>
                  </a:lnTo>
                  <a:lnTo>
                    <a:pt x="3927" y="984"/>
                  </a:lnTo>
                  <a:lnTo>
                    <a:pt x="3864" y="975"/>
                  </a:lnTo>
                  <a:lnTo>
                    <a:pt x="3799" y="966"/>
                  </a:lnTo>
                  <a:lnTo>
                    <a:pt x="3732" y="951"/>
                  </a:lnTo>
                  <a:lnTo>
                    <a:pt x="3666" y="935"/>
                  </a:lnTo>
                  <a:lnTo>
                    <a:pt x="3595" y="917"/>
                  </a:lnTo>
                  <a:lnTo>
                    <a:pt x="3524" y="895"/>
                  </a:lnTo>
                  <a:lnTo>
                    <a:pt x="3452" y="869"/>
                  </a:lnTo>
                  <a:lnTo>
                    <a:pt x="3377" y="841"/>
                  </a:lnTo>
                  <a:lnTo>
                    <a:pt x="3302" y="809"/>
                  </a:lnTo>
                  <a:lnTo>
                    <a:pt x="3224" y="775"/>
                  </a:lnTo>
                  <a:lnTo>
                    <a:pt x="3224" y="775"/>
                  </a:lnTo>
                  <a:lnTo>
                    <a:pt x="3070" y="704"/>
                  </a:lnTo>
                  <a:lnTo>
                    <a:pt x="2921" y="638"/>
                  </a:lnTo>
                  <a:lnTo>
                    <a:pt x="2777" y="578"/>
                  </a:lnTo>
                  <a:lnTo>
                    <a:pt x="2638" y="522"/>
                  </a:lnTo>
                  <a:lnTo>
                    <a:pt x="2503" y="470"/>
                  </a:lnTo>
                  <a:lnTo>
                    <a:pt x="2374" y="423"/>
                  </a:lnTo>
                  <a:lnTo>
                    <a:pt x="2249" y="381"/>
                  </a:lnTo>
                  <a:lnTo>
                    <a:pt x="2127" y="342"/>
                  </a:lnTo>
                  <a:lnTo>
                    <a:pt x="2010" y="310"/>
                  </a:lnTo>
                  <a:lnTo>
                    <a:pt x="1897" y="281"/>
                  </a:lnTo>
                  <a:lnTo>
                    <a:pt x="1787" y="255"/>
                  </a:lnTo>
                  <a:lnTo>
                    <a:pt x="1680" y="234"/>
                  </a:lnTo>
                  <a:lnTo>
                    <a:pt x="1577" y="218"/>
                  </a:lnTo>
                  <a:lnTo>
                    <a:pt x="1477" y="205"/>
                  </a:lnTo>
                  <a:lnTo>
                    <a:pt x="1380" y="197"/>
                  </a:lnTo>
                  <a:lnTo>
                    <a:pt x="1286" y="191"/>
                  </a:lnTo>
                  <a:lnTo>
                    <a:pt x="1194" y="191"/>
                  </a:lnTo>
                  <a:lnTo>
                    <a:pt x="1104" y="192"/>
                  </a:lnTo>
                  <a:lnTo>
                    <a:pt x="1018" y="199"/>
                  </a:lnTo>
                  <a:lnTo>
                    <a:pt x="932" y="208"/>
                  </a:lnTo>
                  <a:lnTo>
                    <a:pt x="848" y="221"/>
                  </a:lnTo>
                  <a:lnTo>
                    <a:pt x="766" y="239"/>
                  </a:lnTo>
                  <a:lnTo>
                    <a:pt x="686" y="259"/>
                  </a:lnTo>
                  <a:lnTo>
                    <a:pt x="607" y="283"/>
                  </a:lnTo>
                  <a:lnTo>
                    <a:pt x="529" y="309"/>
                  </a:lnTo>
                  <a:lnTo>
                    <a:pt x="453" y="338"/>
                  </a:lnTo>
                  <a:lnTo>
                    <a:pt x="376" y="372"/>
                  </a:lnTo>
                  <a:lnTo>
                    <a:pt x="300" y="407"/>
                  </a:lnTo>
                  <a:lnTo>
                    <a:pt x="225" y="446"/>
                  </a:lnTo>
                  <a:lnTo>
                    <a:pt x="150" y="486"/>
                  </a:lnTo>
                  <a:lnTo>
                    <a:pt x="75" y="531"/>
                  </a:lnTo>
                  <a:lnTo>
                    <a:pt x="0" y="57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178665" name="Freeform 41"/>
            <p:cNvSpPr>
              <a:spLocks/>
            </p:cNvSpPr>
            <p:nvPr userDrawn="1"/>
          </p:nvSpPr>
          <p:spPr bwMode="auto">
            <a:xfrm>
              <a:off x="958" y="1112"/>
              <a:ext cx="5429" cy="513"/>
            </a:xfrm>
            <a:custGeom>
              <a:avLst/>
              <a:gdLst/>
              <a:ahLst/>
              <a:cxnLst>
                <a:cxn ang="0">
                  <a:pos x="5429" y="0"/>
                </a:cxn>
                <a:cxn ang="0">
                  <a:pos x="5403" y="66"/>
                </a:cxn>
                <a:cxn ang="0">
                  <a:pos x="5369" y="141"/>
                </a:cxn>
                <a:cxn ang="0">
                  <a:pos x="5321" y="234"/>
                </a:cxn>
                <a:cxn ang="0">
                  <a:pos x="5257" y="342"/>
                </a:cxn>
                <a:cxn ang="0">
                  <a:pos x="5176" y="459"/>
                </a:cxn>
                <a:cxn ang="0">
                  <a:pos x="5103" y="547"/>
                </a:cxn>
                <a:cxn ang="0">
                  <a:pos x="5049" y="607"/>
                </a:cxn>
                <a:cxn ang="0">
                  <a:pos x="4990" y="665"/>
                </a:cxn>
                <a:cxn ang="0">
                  <a:pos x="4927" y="720"/>
                </a:cxn>
                <a:cxn ang="0">
                  <a:pos x="4857" y="775"/>
                </a:cxn>
                <a:cxn ang="0">
                  <a:pos x="4784" y="825"/>
                </a:cxn>
                <a:cxn ang="0">
                  <a:pos x="4704" y="870"/>
                </a:cxn>
                <a:cxn ang="0">
                  <a:pos x="4620" y="912"/>
                </a:cxn>
                <a:cxn ang="0">
                  <a:pos x="4531" y="949"/>
                </a:cxn>
                <a:cxn ang="0">
                  <a:pos x="4435" y="979"/>
                </a:cxn>
                <a:cxn ang="0">
                  <a:pos x="4334" y="1003"/>
                </a:cxn>
                <a:cxn ang="0">
                  <a:pos x="4227" y="1017"/>
                </a:cxn>
                <a:cxn ang="0">
                  <a:pos x="4114" y="1025"/>
                </a:cxn>
                <a:cxn ang="0">
                  <a:pos x="3995" y="1024"/>
                </a:cxn>
                <a:cxn ang="0">
                  <a:pos x="3870" y="1012"/>
                </a:cxn>
                <a:cxn ang="0">
                  <a:pos x="3738" y="991"/>
                </a:cxn>
                <a:cxn ang="0">
                  <a:pos x="3601" y="959"/>
                </a:cxn>
                <a:cxn ang="0">
                  <a:pos x="3456" y="914"/>
                </a:cxn>
                <a:cxn ang="0">
                  <a:pos x="3305" y="857"/>
                </a:cxn>
                <a:cxn ang="0">
                  <a:pos x="3227" y="824"/>
                </a:cxn>
                <a:cxn ang="0">
                  <a:pos x="2922" y="693"/>
                </a:cxn>
                <a:cxn ang="0">
                  <a:pos x="2637" y="581"/>
                </a:cxn>
                <a:cxn ang="0">
                  <a:pos x="2372" y="488"/>
                </a:cxn>
                <a:cxn ang="0">
                  <a:pos x="2123" y="412"/>
                </a:cxn>
                <a:cxn ang="0">
                  <a:pos x="1891" y="354"/>
                </a:cxn>
                <a:cxn ang="0">
                  <a:pos x="1675" y="313"/>
                </a:cxn>
                <a:cxn ang="0">
                  <a:pos x="1472" y="287"/>
                </a:cxn>
                <a:cxn ang="0">
                  <a:pos x="1281" y="278"/>
                </a:cxn>
                <a:cxn ang="0">
                  <a:pos x="1099" y="283"/>
                </a:cxn>
                <a:cxn ang="0">
                  <a:pos x="926" y="302"/>
                </a:cxn>
                <a:cxn ang="0">
                  <a:pos x="761" y="336"/>
                </a:cxn>
                <a:cxn ang="0">
                  <a:pos x="603" y="383"/>
                </a:cxn>
                <a:cxn ang="0">
                  <a:pos x="449" y="441"/>
                </a:cxn>
                <a:cxn ang="0">
                  <a:pos x="298" y="514"/>
                </a:cxn>
                <a:cxn ang="0">
                  <a:pos x="149" y="596"/>
                </a:cxn>
                <a:cxn ang="0">
                  <a:pos x="0" y="691"/>
                </a:cxn>
              </a:cxnLst>
              <a:rect l="0" t="0" r="r" b="b"/>
              <a:pathLst>
                <a:path w="5429" h="1025">
                  <a:moveTo>
                    <a:pt x="5429" y="0"/>
                  </a:moveTo>
                  <a:lnTo>
                    <a:pt x="5429" y="0"/>
                  </a:lnTo>
                  <a:lnTo>
                    <a:pt x="5422" y="18"/>
                  </a:lnTo>
                  <a:lnTo>
                    <a:pt x="5403" y="66"/>
                  </a:lnTo>
                  <a:lnTo>
                    <a:pt x="5389" y="100"/>
                  </a:lnTo>
                  <a:lnTo>
                    <a:pt x="5369" y="141"/>
                  </a:lnTo>
                  <a:lnTo>
                    <a:pt x="5347" y="186"/>
                  </a:lnTo>
                  <a:lnTo>
                    <a:pt x="5321" y="234"/>
                  </a:lnTo>
                  <a:lnTo>
                    <a:pt x="5292" y="287"/>
                  </a:lnTo>
                  <a:lnTo>
                    <a:pt x="5257" y="342"/>
                  </a:lnTo>
                  <a:lnTo>
                    <a:pt x="5218" y="399"/>
                  </a:lnTo>
                  <a:lnTo>
                    <a:pt x="5176" y="459"/>
                  </a:lnTo>
                  <a:lnTo>
                    <a:pt x="5129" y="518"/>
                  </a:lnTo>
                  <a:lnTo>
                    <a:pt x="5103" y="547"/>
                  </a:lnTo>
                  <a:lnTo>
                    <a:pt x="5076" y="576"/>
                  </a:lnTo>
                  <a:lnTo>
                    <a:pt x="5049" y="607"/>
                  </a:lnTo>
                  <a:lnTo>
                    <a:pt x="5021" y="636"/>
                  </a:lnTo>
                  <a:lnTo>
                    <a:pt x="4990" y="665"/>
                  </a:lnTo>
                  <a:lnTo>
                    <a:pt x="4958" y="693"/>
                  </a:lnTo>
                  <a:lnTo>
                    <a:pt x="4927" y="720"/>
                  </a:lnTo>
                  <a:lnTo>
                    <a:pt x="4893" y="748"/>
                  </a:lnTo>
                  <a:lnTo>
                    <a:pt x="4857" y="775"/>
                  </a:lnTo>
                  <a:lnTo>
                    <a:pt x="4821" y="799"/>
                  </a:lnTo>
                  <a:lnTo>
                    <a:pt x="4784" y="825"/>
                  </a:lnTo>
                  <a:lnTo>
                    <a:pt x="4745" y="848"/>
                  </a:lnTo>
                  <a:lnTo>
                    <a:pt x="4704" y="870"/>
                  </a:lnTo>
                  <a:lnTo>
                    <a:pt x="4663" y="893"/>
                  </a:lnTo>
                  <a:lnTo>
                    <a:pt x="4620" y="912"/>
                  </a:lnTo>
                  <a:lnTo>
                    <a:pt x="4577" y="932"/>
                  </a:lnTo>
                  <a:lnTo>
                    <a:pt x="4531" y="949"/>
                  </a:lnTo>
                  <a:lnTo>
                    <a:pt x="4484" y="964"/>
                  </a:lnTo>
                  <a:lnTo>
                    <a:pt x="4435" y="979"/>
                  </a:lnTo>
                  <a:lnTo>
                    <a:pt x="4385" y="991"/>
                  </a:lnTo>
                  <a:lnTo>
                    <a:pt x="4334" y="1003"/>
                  </a:lnTo>
                  <a:lnTo>
                    <a:pt x="4281" y="1011"/>
                  </a:lnTo>
                  <a:lnTo>
                    <a:pt x="4227" y="1017"/>
                  </a:lnTo>
                  <a:lnTo>
                    <a:pt x="4171" y="1022"/>
                  </a:lnTo>
                  <a:lnTo>
                    <a:pt x="4114" y="1025"/>
                  </a:lnTo>
                  <a:lnTo>
                    <a:pt x="4055" y="1025"/>
                  </a:lnTo>
                  <a:lnTo>
                    <a:pt x="3995" y="1024"/>
                  </a:lnTo>
                  <a:lnTo>
                    <a:pt x="3932" y="1021"/>
                  </a:lnTo>
                  <a:lnTo>
                    <a:pt x="3870" y="1012"/>
                  </a:lnTo>
                  <a:lnTo>
                    <a:pt x="3805" y="1004"/>
                  </a:lnTo>
                  <a:lnTo>
                    <a:pt x="3738" y="991"/>
                  </a:lnTo>
                  <a:lnTo>
                    <a:pt x="3670" y="977"/>
                  </a:lnTo>
                  <a:lnTo>
                    <a:pt x="3601" y="959"/>
                  </a:lnTo>
                  <a:lnTo>
                    <a:pt x="3528" y="938"/>
                  </a:lnTo>
                  <a:lnTo>
                    <a:pt x="3456" y="914"/>
                  </a:lnTo>
                  <a:lnTo>
                    <a:pt x="3381" y="888"/>
                  </a:lnTo>
                  <a:lnTo>
                    <a:pt x="3305" y="857"/>
                  </a:lnTo>
                  <a:lnTo>
                    <a:pt x="3227" y="824"/>
                  </a:lnTo>
                  <a:lnTo>
                    <a:pt x="3227" y="824"/>
                  </a:lnTo>
                  <a:lnTo>
                    <a:pt x="3072" y="756"/>
                  </a:lnTo>
                  <a:lnTo>
                    <a:pt x="2922" y="693"/>
                  </a:lnTo>
                  <a:lnTo>
                    <a:pt x="2777" y="635"/>
                  </a:lnTo>
                  <a:lnTo>
                    <a:pt x="2637" y="581"/>
                  </a:lnTo>
                  <a:lnTo>
                    <a:pt x="2502" y="533"/>
                  </a:lnTo>
                  <a:lnTo>
                    <a:pt x="2372" y="488"/>
                  </a:lnTo>
                  <a:lnTo>
                    <a:pt x="2245" y="447"/>
                  </a:lnTo>
                  <a:lnTo>
                    <a:pt x="2123" y="412"/>
                  </a:lnTo>
                  <a:lnTo>
                    <a:pt x="2005" y="381"/>
                  </a:lnTo>
                  <a:lnTo>
                    <a:pt x="1891" y="354"/>
                  </a:lnTo>
                  <a:lnTo>
                    <a:pt x="1782" y="331"/>
                  </a:lnTo>
                  <a:lnTo>
                    <a:pt x="1675" y="313"/>
                  </a:lnTo>
                  <a:lnTo>
                    <a:pt x="1572" y="297"/>
                  </a:lnTo>
                  <a:lnTo>
                    <a:pt x="1472" y="287"/>
                  </a:lnTo>
                  <a:lnTo>
                    <a:pt x="1375" y="279"/>
                  </a:lnTo>
                  <a:lnTo>
                    <a:pt x="1281" y="278"/>
                  </a:lnTo>
                  <a:lnTo>
                    <a:pt x="1187" y="278"/>
                  </a:lnTo>
                  <a:lnTo>
                    <a:pt x="1099" y="283"/>
                  </a:lnTo>
                  <a:lnTo>
                    <a:pt x="1011" y="291"/>
                  </a:lnTo>
                  <a:lnTo>
                    <a:pt x="926" y="302"/>
                  </a:lnTo>
                  <a:lnTo>
                    <a:pt x="843" y="317"/>
                  </a:lnTo>
                  <a:lnTo>
                    <a:pt x="761" y="336"/>
                  </a:lnTo>
                  <a:lnTo>
                    <a:pt x="682" y="357"/>
                  </a:lnTo>
                  <a:lnTo>
                    <a:pt x="603" y="383"/>
                  </a:lnTo>
                  <a:lnTo>
                    <a:pt x="525" y="410"/>
                  </a:lnTo>
                  <a:lnTo>
                    <a:pt x="449" y="441"/>
                  </a:lnTo>
                  <a:lnTo>
                    <a:pt x="372" y="476"/>
                  </a:lnTo>
                  <a:lnTo>
                    <a:pt x="298" y="514"/>
                  </a:lnTo>
                  <a:lnTo>
                    <a:pt x="224" y="554"/>
                  </a:lnTo>
                  <a:lnTo>
                    <a:pt x="149" y="596"/>
                  </a:lnTo>
                  <a:lnTo>
                    <a:pt x="75" y="643"/>
                  </a:lnTo>
                  <a:lnTo>
                    <a:pt x="0" y="691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178666" name="Freeform 42"/>
            <p:cNvSpPr>
              <a:spLocks/>
            </p:cNvSpPr>
            <p:nvPr userDrawn="1"/>
          </p:nvSpPr>
          <p:spPr bwMode="auto">
            <a:xfrm>
              <a:off x="993" y="1083"/>
              <a:ext cx="5418" cy="530"/>
            </a:xfrm>
            <a:custGeom>
              <a:avLst/>
              <a:gdLst/>
              <a:ahLst/>
              <a:cxnLst>
                <a:cxn ang="0">
                  <a:pos x="5418" y="0"/>
                </a:cxn>
                <a:cxn ang="0">
                  <a:pos x="5393" y="68"/>
                </a:cxn>
                <a:cxn ang="0">
                  <a:pos x="5361" y="142"/>
                </a:cxn>
                <a:cxn ang="0">
                  <a:pos x="5314" y="237"/>
                </a:cxn>
                <a:cxn ang="0">
                  <a:pos x="5251" y="347"/>
                </a:cxn>
                <a:cxn ang="0">
                  <a:pos x="5171" y="467"/>
                </a:cxn>
                <a:cxn ang="0">
                  <a:pos x="5100" y="557"/>
                </a:cxn>
                <a:cxn ang="0">
                  <a:pos x="5047" y="618"/>
                </a:cxn>
                <a:cxn ang="0">
                  <a:pos x="4989" y="676"/>
                </a:cxn>
                <a:cxn ang="0">
                  <a:pos x="4926" y="735"/>
                </a:cxn>
                <a:cxn ang="0">
                  <a:pos x="4858" y="789"/>
                </a:cxn>
                <a:cxn ang="0">
                  <a:pos x="4785" y="843"/>
                </a:cxn>
                <a:cxn ang="0">
                  <a:pos x="4707" y="890"/>
                </a:cxn>
                <a:cxn ang="0">
                  <a:pos x="4622" y="933"/>
                </a:cxn>
                <a:cxn ang="0">
                  <a:pos x="4533" y="972"/>
                </a:cxn>
                <a:cxn ang="0">
                  <a:pos x="4437" y="1004"/>
                </a:cxn>
                <a:cxn ang="0">
                  <a:pos x="4338" y="1030"/>
                </a:cxn>
                <a:cxn ang="0">
                  <a:pos x="4231" y="1048"/>
                </a:cxn>
                <a:cxn ang="0">
                  <a:pos x="4118" y="1058"/>
                </a:cxn>
                <a:cxn ang="0">
                  <a:pos x="3999" y="1059"/>
                </a:cxn>
                <a:cxn ang="0">
                  <a:pos x="3874" y="1049"/>
                </a:cxn>
                <a:cxn ang="0">
                  <a:pos x="3742" y="1032"/>
                </a:cxn>
                <a:cxn ang="0">
                  <a:pos x="3603" y="1001"/>
                </a:cxn>
                <a:cxn ang="0">
                  <a:pos x="3459" y="959"/>
                </a:cxn>
                <a:cxn ang="0">
                  <a:pos x="3306" y="906"/>
                </a:cxn>
                <a:cxn ang="0">
                  <a:pos x="3228" y="873"/>
                </a:cxn>
                <a:cxn ang="0">
                  <a:pos x="2920" y="748"/>
                </a:cxn>
                <a:cxn ang="0">
                  <a:pos x="2634" y="641"/>
                </a:cxn>
                <a:cxn ang="0">
                  <a:pos x="2367" y="552"/>
                </a:cxn>
                <a:cxn ang="0">
                  <a:pos x="2119" y="483"/>
                </a:cxn>
                <a:cxn ang="0">
                  <a:pos x="1886" y="428"/>
                </a:cxn>
                <a:cxn ang="0">
                  <a:pos x="1669" y="391"/>
                </a:cxn>
                <a:cxn ang="0">
                  <a:pos x="1465" y="370"/>
                </a:cxn>
                <a:cxn ang="0">
                  <a:pos x="1273" y="363"/>
                </a:cxn>
                <a:cxn ang="0">
                  <a:pos x="1091" y="371"/>
                </a:cxn>
                <a:cxn ang="0">
                  <a:pos x="919" y="396"/>
                </a:cxn>
                <a:cxn ang="0">
                  <a:pos x="755" y="433"/>
                </a:cxn>
                <a:cxn ang="0">
                  <a:pos x="597" y="483"/>
                </a:cxn>
                <a:cxn ang="0">
                  <a:pos x="444" y="546"/>
                </a:cxn>
                <a:cxn ang="0">
                  <a:pos x="294" y="620"/>
                </a:cxn>
                <a:cxn ang="0">
                  <a:pos x="147" y="707"/>
                </a:cxn>
                <a:cxn ang="0">
                  <a:pos x="0" y="806"/>
                </a:cxn>
              </a:cxnLst>
              <a:rect l="0" t="0" r="r" b="b"/>
              <a:pathLst>
                <a:path w="5418" h="1059">
                  <a:moveTo>
                    <a:pt x="5418" y="0"/>
                  </a:moveTo>
                  <a:lnTo>
                    <a:pt x="5418" y="0"/>
                  </a:lnTo>
                  <a:lnTo>
                    <a:pt x="5411" y="18"/>
                  </a:lnTo>
                  <a:lnTo>
                    <a:pt x="5393" y="68"/>
                  </a:lnTo>
                  <a:lnTo>
                    <a:pt x="5377" y="102"/>
                  </a:lnTo>
                  <a:lnTo>
                    <a:pt x="5361" y="142"/>
                  </a:lnTo>
                  <a:lnTo>
                    <a:pt x="5339" y="189"/>
                  </a:lnTo>
                  <a:lnTo>
                    <a:pt x="5314" y="237"/>
                  </a:lnTo>
                  <a:lnTo>
                    <a:pt x="5284" y="292"/>
                  </a:lnTo>
                  <a:lnTo>
                    <a:pt x="5251" y="347"/>
                  </a:lnTo>
                  <a:lnTo>
                    <a:pt x="5214" y="407"/>
                  </a:lnTo>
                  <a:lnTo>
                    <a:pt x="5171" y="467"/>
                  </a:lnTo>
                  <a:lnTo>
                    <a:pt x="5125" y="526"/>
                  </a:lnTo>
                  <a:lnTo>
                    <a:pt x="5100" y="557"/>
                  </a:lnTo>
                  <a:lnTo>
                    <a:pt x="5073" y="588"/>
                  </a:lnTo>
                  <a:lnTo>
                    <a:pt x="5047" y="618"/>
                  </a:lnTo>
                  <a:lnTo>
                    <a:pt x="5018" y="647"/>
                  </a:lnTo>
                  <a:lnTo>
                    <a:pt x="4989" y="676"/>
                  </a:lnTo>
                  <a:lnTo>
                    <a:pt x="4958" y="706"/>
                  </a:lnTo>
                  <a:lnTo>
                    <a:pt x="4926" y="735"/>
                  </a:lnTo>
                  <a:lnTo>
                    <a:pt x="4893" y="762"/>
                  </a:lnTo>
                  <a:lnTo>
                    <a:pt x="4858" y="789"/>
                  </a:lnTo>
                  <a:lnTo>
                    <a:pt x="4822" y="817"/>
                  </a:lnTo>
                  <a:lnTo>
                    <a:pt x="4785" y="843"/>
                  </a:lnTo>
                  <a:lnTo>
                    <a:pt x="4746" y="867"/>
                  </a:lnTo>
                  <a:lnTo>
                    <a:pt x="4707" y="890"/>
                  </a:lnTo>
                  <a:lnTo>
                    <a:pt x="4665" y="912"/>
                  </a:lnTo>
                  <a:lnTo>
                    <a:pt x="4622" y="933"/>
                  </a:lnTo>
                  <a:lnTo>
                    <a:pt x="4579" y="954"/>
                  </a:lnTo>
                  <a:lnTo>
                    <a:pt x="4533" y="972"/>
                  </a:lnTo>
                  <a:lnTo>
                    <a:pt x="4486" y="990"/>
                  </a:lnTo>
                  <a:lnTo>
                    <a:pt x="4437" y="1004"/>
                  </a:lnTo>
                  <a:lnTo>
                    <a:pt x="4389" y="1019"/>
                  </a:lnTo>
                  <a:lnTo>
                    <a:pt x="4338" y="1030"/>
                  </a:lnTo>
                  <a:lnTo>
                    <a:pt x="4285" y="1040"/>
                  </a:lnTo>
                  <a:lnTo>
                    <a:pt x="4231" y="1048"/>
                  </a:lnTo>
                  <a:lnTo>
                    <a:pt x="4175" y="1054"/>
                  </a:lnTo>
                  <a:lnTo>
                    <a:pt x="4118" y="1058"/>
                  </a:lnTo>
                  <a:lnTo>
                    <a:pt x="4058" y="1059"/>
                  </a:lnTo>
                  <a:lnTo>
                    <a:pt x="3999" y="1059"/>
                  </a:lnTo>
                  <a:lnTo>
                    <a:pt x="3936" y="1056"/>
                  </a:lnTo>
                  <a:lnTo>
                    <a:pt x="3874" y="1049"/>
                  </a:lnTo>
                  <a:lnTo>
                    <a:pt x="3809" y="1041"/>
                  </a:lnTo>
                  <a:lnTo>
                    <a:pt x="3742" y="1032"/>
                  </a:lnTo>
                  <a:lnTo>
                    <a:pt x="3672" y="1017"/>
                  </a:lnTo>
                  <a:lnTo>
                    <a:pt x="3603" y="1001"/>
                  </a:lnTo>
                  <a:lnTo>
                    <a:pt x="3531" y="982"/>
                  </a:lnTo>
                  <a:lnTo>
                    <a:pt x="3459" y="959"/>
                  </a:lnTo>
                  <a:lnTo>
                    <a:pt x="3382" y="933"/>
                  </a:lnTo>
                  <a:lnTo>
                    <a:pt x="3306" y="906"/>
                  </a:lnTo>
                  <a:lnTo>
                    <a:pt x="3228" y="873"/>
                  </a:lnTo>
                  <a:lnTo>
                    <a:pt x="3228" y="873"/>
                  </a:lnTo>
                  <a:lnTo>
                    <a:pt x="3071" y="809"/>
                  </a:lnTo>
                  <a:lnTo>
                    <a:pt x="2920" y="748"/>
                  </a:lnTo>
                  <a:lnTo>
                    <a:pt x="2776" y="693"/>
                  </a:lnTo>
                  <a:lnTo>
                    <a:pt x="2634" y="641"/>
                  </a:lnTo>
                  <a:lnTo>
                    <a:pt x="2499" y="596"/>
                  </a:lnTo>
                  <a:lnTo>
                    <a:pt x="2367" y="552"/>
                  </a:lnTo>
                  <a:lnTo>
                    <a:pt x="2241" y="515"/>
                  </a:lnTo>
                  <a:lnTo>
                    <a:pt x="2119" y="483"/>
                  </a:lnTo>
                  <a:lnTo>
                    <a:pt x="2001" y="454"/>
                  </a:lnTo>
                  <a:lnTo>
                    <a:pt x="1886" y="428"/>
                  </a:lnTo>
                  <a:lnTo>
                    <a:pt x="1776" y="407"/>
                  </a:lnTo>
                  <a:lnTo>
                    <a:pt x="1669" y="391"/>
                  </a:lnTo>
                  <a:lnTo>
                    <a:pt x="1565" y="378"/>
                  </a:lnTo>
                  <a:lnTo>
                    <a:pt x="1465" y="370"/>
                  </a:lnTo>
                  <a:lnTo>
                    <a:pt x="1368" y="365"/>
                  </a:lnTo>
                  <a:lnTo>
                    <a:pt x="1273" y="363"/>
                  </a:lnTo>
                  <a:lnTo>
                    <a:pt x="1182" y="366"/>
                  </a:lnTo>
                  <a:lnTo>
                    <a:pt x="1091" y="371"/>
                  </a:lnTo>
                  <a:lnTo>
                    <a:pt x="1005" y="381"/>
                  </a:lnTo>
                  <a:lnTo>
                    <a:pt x="919" y="396"/>
                  </a:lnTo>
                  <a:lnTo>
                    <a:pt x="837" y="412"/>
                  </a:lnTo>
                  <a:lnTo>
                    <a:pt x="755" y="433"/>
                  </a:lnTo>
                  <a:lnTo>
                    <a:pt x="676" y="455"/>
                  </a:lnTo>
                  <a:lnTo>
                    <a:pt x="597" y="483"/>
                  </a:lnTo>
                  <a:lnTo>
                    <a:pt x="521" y="512"/>
                  </a:lnTo>
                  <a:lnTo>
                    <a:pt x="444" y="546"/>
                  </a:lnTo>
                  <a:lnTo>
                    <a:pt x="369" y="581"/>
                  </a:lnTo>
                  <a:lnTo>
                    <a:pt x="294" y="620"/>
                  </a:lnTo>
                  <a:lnTo>
                    <a:pt x="221" y="662"/>
                  </a:lnTo>
                  <a:lnTo>
                    <a:pt x="147" y="707"/>
                  </a:lnTo>
                  <a:lnTo>
                    <a:pt x="74" y="754"/>
                  </a:lnTo>
                  <a:lnTo>
                    <a:pt x="0" y="80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178667" name="Freeform 43"/>
            <p:cNvSpPr>
              <a:spLocks/>
            </p:cNvSpPr>
            <p:nvPr userDrawn="1"/>
          </p:nvSpPr>
          <p:spPr bwMode="auto">
            <a:xfrm>
              <a:off x="1029" y="1055"/>
              <a:ext cx="5404" cy="545"/>
            </a:xfrm>
            <a:custGeom>
              <a:avLst/>
              <a:gdLst/>
              <a:ahLst/>
              <a:cxnLst>
                <a:cxn ang="0">
                  <a:pos x="5404" y="0"/>
                </a:cxn>
                <a:cxn ang="0">
                  <a:pos x="5380" y="68"/>
                </a:cxn>
                <a:cxn ang="0">
                  <a:pos x="5350" y="144"/>
                </a:cxn>
                <a:cxn ang="0">
                  <a:pos x="5304" y="241"/>
                </a:cxn>
                <a:cxn ang="0">
                  <a:pos x="5243" y="352"/>
                </a:cxn>
                <a:cxn ang="0">
                  <a:pos x="5165" y="473"/>
                </a:cxn>
                <a:cxn ang="0">
                  <a:pos x="5096" y="566"/>
                </a:cxn>
                <a:cxn ang="0">
                  <a:pos x="5043" y="627"/>
                </a:cxn>
                <a:cxn ang="0">
                  <a:pos x="4986" y="688"/>
                </a:cxn>
                <a:cxn ang="0">
                  <a:pos x="4924" y="748"/>
                </a:cxn>
                <a:cxn ang="0">
                  <a:pos x="4857" y="805"/>
                </a:cxn>
                <a:cxn ang="0">
                  <a:pos x="4785" y="858"/>
                </a:cxn>
                <a:cxn ang="0">
                  <a:pos x="4707" y="908"/>
                </a:cxn>
                <a:cxn ang="0">
                  <a:pos x="4624" y="955"/>
                </a:cxn>
                <a:cxn ang="0">
                  <a:pos x="4535" y="995"/>
                </a:cxn>
                <a:cxn ang="0">
                  <a:pos x="4440" y="1029"/>
                </a:cxn>
                <a:cxn ang="0">
                  <a:pos x="4340" y="1056"/>
                </a:cxn>
                <a:cxn ang="0">
                  <a:pos x="4233" y="1076"/>
                </a:cxn>
                <a:cxn ang="0">
                  <a:pos x="4121" y="1089"/>
                </a:cxn>
                <a:cxn ang="0">
                  <a:pos x="4002" y="1092"/>
                </a:cxn>
                <a:cxn ang="0">
                  <a:pos x="3877" y="1085"/>
                </a:cxn>
                <a:cxn ang="0">
                  <a:pos x="3745" y="1069"/>
                </a:cxn>
                <a:cxn ang="0">
                  <a:pos x="3606" y="1042"/>
                </a:cxn>
                <a:cxn ang="0">
                  <a:pos x="3460" y="1003"/>
                </a:cxn>
                <a:cxn ang="0">
                  <a:pos x="3307" y="951"/>
                </a:cxn>
                <a:cxn ang="0">
                  <a:pos x="3228" y="921"/>
                </a:cxn>
                <a:cxn ang="0">
                  <a:pos x="2919" y="801"/>
                </a:cxn>
                <a:cxn ang="0">
                  <a:pos x="2631" y="701"/>
                </a:cxn>
                <a:cxn ang="0">
                  <a:pos x="2363" y="617"/>
                </a:cxn>
                <a:cxn ang="0">
                  <a:pos x="2113" y="551"/>
                </a:cxn>
                <a:cxn ang="0">
                  <a:pos x="1880" y="501"/>
                </a:cxn>
                <a:cxn ang="0">
                  <a:pos x="1662" y="469"/>
                </a:cxn>
                <a:cxn ang="0">
                  <a:pos x="1458" y="451"/>
                </a:cxn>
                <a:cxn ang="0">
                  <a:pos x="1266" y="448"/>
                </a:cxn>
                <a:cxn ang="0">
                  <a:pos x="1085" y="461"/>
                </a:cxn>
                <a:cxn ang="0">
                  <a:pos x="914" y="488"/>
                </a:cxn>
                <a:cxn ang="0">
                  <a:pos x="750" y="528"/>
                </a:cxn>
                <a:cxn ang="0">
                  <a:pos x="593" y="582"/>
                </a:cxn>
                <a:cxn ang="0">
                  <a:pos x="440" y="648"/>
                </a:cxn>
                <a:cxn ang="0">
                  <a:pos x="292" y="727"/>
                </a:cxn>
                <a:cxn ang="0">
                  <a:pos x="146" y="817"/>
                </a:cxn>
                <a:cxn ang="0">
                  <a:pos x="0" y="918"/>
                </a:cxn>
              </a:cxnLst>
              <a:rect l="0" t="0" r="r" b="b"/>
              <a:pathLst>
                <a:path w="5404" h="1092">
                  <a:moveTo>
                    <a:pt x="5404" y="0"/>
                  </a:moveTo>
                  <a:lnTo>
                    <a:pt x="5404" y="0"/>
                  </a:lnTo>
                  <a:lnTo>
                    <a:pt x="5398" y="18"/>
                  </a:lnTo>
                  <a:lnTo>
                    <a:pt x="5380" y="68"/>
                  </a:lnTo>
                  <a:lnTo>
                    <a:pt x="5366" y="104"/>
                  </a:lnTo>
                  <a:lnTo>
                    <a:pt x="5350" y="144"/>
                  </a:lnTo>
                  <a:lnTo>
                    <a:pt x="5329" y="191"/>
                  </a:lnTo>
                  <a:lnTo>
                    <a:pt x="5304" y="241"/>
                  </a:lnTo>
                  <a:lnTo>
                    <a:pt x="5275" y="294"/>
                  </a:lnTo>
                  <a:lnTo>
                    <a:pt x="5243" y="352"/>
                  </a:lnTo>
                  <a:lnTo>
                    <a:pt x="5207" y="412"/>
                  </a:lnTo>
                  <a:lnTo>
                    <a:pt x="5165" y="473"/>
                  </a:lnTo>
                  <a:lnTo>
                    <a:pt x="5119" y="535"/>
                  </a:lnTo>
                  <a:lnTo>
                    <a:pt x="5096" y="566"/>
                  </a:lnTo>
                  <a:lnTo>
                    <a:pt x="5069" y="596"/>
                  </a:lnTo>
                  <a:lnTo>
                    <a:pt x="5043" y="627"/>
                  </a:lnTo>
                  <a:lnTo>
                    <a:pt x="5015" y="658"/>
                  </a:lnTo>
                  <a:lnTo>
                    <a:pt x="4986" y="688"/>
                  </a:lnTo>
                  <a:lnTo>
                    <a:pt x="4955" y="719"/>
                  </a:lnTo>
                  <a:lnTo>
                    <a:pt x="4924" y="748"/>
                  </a:lnTo>
                  <a:lnTo>
                    <a:pt x="4892" y="777"/>
                  </a:lnTo>
                  <a:lnTo>
                    <a:pt x="4857" y="805"/>
                  </a:lnTo>
                  <a:lnTo>
                    <a:pt x="4821" y="832"/>
                  </a:lnTo>
                  <a:lnTo>
                    <a:pt x="4785" y="858"/>
                  </a:lnTo>
                  <a:lnTo>
                    <a:pt x="4746" y="884"/>
                  </a:lnTo>
                  <a:lnTo>
                    <a:pt x="4707" y="908"/>
                  </a:lnTo>
                  <a:lnTo>
                    <a:pt x="4667" y="932"/>
                  </a:lnTo>
                  <a:lnTo>
                    <a:pt x="4624" y="955"/>
                  </a:lnTo>
                  <a:lnTo>
                    <a:pt x="4581" y="974"/>
                  </a:lnTo>
                  <a:lnTo>
                    <a:pt x="4535" y="995"/>
                  </a:lnTo>
                  <a:lnTo>
                    <a:pt x="4489" y="1013"/>
                  </a:lnTo>
                  <a:lnTo>
                    <a:pt x="4440" y="1029"/>
                  </a:lnTo>
                  <a:lnTo>
                    <a:pt x="4390" y="1043"/>
                  </a:lnTo>
                  <a:lnTo>
                    <a:pt x="4340" y="1056"/>
                  </a:lnTo>
                  <a:lnTo>
                    <a:pt x="4288" y="1068"/>
                  </a:lnTo>
                  <a:lnTo>
                    <a:pt x="4233" y="1076"/>
                  </a:lnTo>
                  <a:lnTo>
                    <a:pt x="4178" y="1084"/>
                  </a:lnTo>
                  <a:lnTo>
                    <a:pt x="4121" y="1089"/>
                  </a:lnTo>
                  <a:lnTo>
                    <a:pt x="4063" y="1092"/>
                  </a:lnTo>
                  <a:lnTo>
                    <a:pt x="4002" y="1092"/>
                  </a:lnTo>
                  <a:lnTo>
                    <a:pt x="3941" y="1090"/>
                  </a:lnTo>
                  <a:lnTo>
                    <a:pt x="3877" y="1085"/>
                  </a:lnTo>
                  <a:lnTo>
                    <a:pt x="3811" y="1079"/>
                  </a:lnTo>
                  <a:lnTo>
                    <a:pt x="3745" y="1069"/>
                  </a:lnTo>
                  <a:lnTo>
                    <a:pt x="3675" y="1058"/>
                  </a:lnTo>
                  <a:lnTo>
                    <a:pt x="3606" y="1042"/>
                  </a:lnTo>
                  <a:lnTo>
                    <a:pt x="3534" y="1024"/>
                  </a:lnTo>
                  <a:lnTo>
                    <a:pt x="3460" y="1003"/>
                  </a:lnTo>
                  <a:lnTo>
                    <a:pt x="3384" y="979"/>
                  </a:lnTo>
                  <a:lnTo>
                    <a:pt x="3307" y="951"/>
                  </a:lnTo>
                  <a:lnTo>
                    <a:pt x="3228" y="921"/>
                  </a:lnTo>
                  <a:lnTo>
                    <a:pt x="3228" y="921"/>
                  </a:lnTo>
                  <a:lnTo>
                    <a:pt x="3071" y="859"/>
                  </a:lnTo>
                  <a:lnTo>
                    <a:pt x="2919" y="801"/>
                  </a:lnTo>
                  <a:lnTo>
                    <a:pt x="2773" y="750"/>
                  </a:lnTo>
                  <a:lnTo>
                    <a:pt x="2631" y="701"/>
                  </a:lnTo>
                  <a:lnTo>
                    <a:pt x="2495" y="656"/>
                  </a:lnTo>
                  <a:lnTo>
                    <a:pt x="2363" y="617"/>
                  </a:lnTo>
                  <a:lnTo>
                    <a:pt x="2237" y="582"/>
                  </a:lnTo>
                  <a:lnTo>
                    <a:pt x="2113" y="551"/>
                  </a:lnTo>
                  <a:lnTo>
                    <a:pt x="1995" y="524"/>
                  </a:lnTo>
                  <a:lnTo>
                    <a:pt x="1880" y="501"/>
                  </a:lnTo>
                  <a:lnTo>
                    <a:pt x="1769" y="483"/>
                  </a:lnTo>
                  <a:lnTo>
                    <a:pt x="1662" y="469"/>
                  </a:lnTo>
                  <a:lnTo>
                    <a:pt x="1558" y="457"/>
                  </a:lnTo>
                  <a:lnTo>
                    <a:pt x="1458" y="451"/>
                  </a:lnTo>
                  <a:lnTo>
                    <a:pt x="1361" y="448"/>
                  </a:lnTo>
                  <a:lnTo>
                    <a:pt x="1266" y="448"/>
                  </a:lnTo>
                  <a:lnTo>
                    <a:pt x="1175" y="453"/>
                  </a:lnTo>
                  <a:lnTo>
                    <a:pt x="1085" y="461"/>
                  </a:lnTo>
                  <a:lnTo>
                    <a:pt x="998" y="472"/>
                  </a:lnTo>
                  <a:lnTo>
                    <a:pt x="914" y="488"/>
                  </a:lnTo>
                  <a:lnTo>
                    <a:pt x="830" y="506"/>
                  </a:lnTo>
                  <a:lnTo>
                    <a:pt x="750" y="528"/>
                  </a:lnTo>
                  <a:lnTo>
                    <a:pt x="671" y="553"/>
                  </a:lnTo>
                  <a:lnTo>
                    <a:pt x="593" y="582"/>
                  </a:lnTo>
                  <a:lnTo>
                    <a:pt x="517" y="614"/>
                  </a:lnTo>
                  <a:lnTo>
                    <a:pt x="440" y="648"/>
                  </a:lnTo>
                  <a:lnTo>
                    <a:pt x="365" y="687"/>
                  </a:lnTo>
                  <a:lnTo>
                    <a:pt x="292" y="727"/>
                  </a:lnTo>
                  <a:lnTo>
                    <a:pt x="218" y="771"/>
                  </a:lnTo>
                  <a:lnTo>
                    <a:pt x="146" y="817"/>
                  </a:lnTo>
                  <a:lnTo>
                    <a:pt x="72" y="866"/>
                  </a:lnTo>
                  <a:lnTo>
                    <a:pt x="0" y="91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178668" name="Freeform 44"/>
            <p:cNvSpPr>
              <a:spLocks/>
            </p:cNvSpPr>
            <p:nvPr userDrawn="1"/>
          </p:nvSpPr>
          <p:spPr bwMode="auto">
            <a:xfrm>
              <a:off x="1067" y="1026"/>
              <a:ext cx="5390" cy="562"/>
            </a:xfrm>
            <a:custGeom>
              <a:avLst/>
              <a:gdLst/>
              <a:ahLst/>
              <a:cxnLst>
                <a:cxn ang="0">
                  <a:pos x="5390" y="0"/>
                </a:cxn>
                <a:cxn ang="0">
                  <a:pos x="5366" y="70"/>
                </a:cxn>
                <a:cxn ang="0">
                  <a:pos x="5337" y="147"/>
                </a:cxn>
                <a:cxn ang="0">
                  <a:pos x="5292" y="244"/>
                </a:cxn>
                <a:cxn ang="0">
                  <a:pos x="5233" y="357"/>
                </a:cxn>
                <a:cxn ang="0">
                  <a:pos x="5158" y="480"/>
                </a:cxn>
                <a:cxn ang="0">
                  <a:pos x="5088" y="575"/>
                </a:cxn>
                <a:cxn ang="0">
                  <a:pos x="5037" y="638"/>
                </a:cxn>
                <a:cxn ang="0">
                  <a:pos x="4981" y="701"/>
                </a:cxn>
                <a:cxn ang="0">
                  <a:pos x="4920" y="762"/>
                </a:cxn>
                <a:cxn ang="0">
                  <a:pos x="4854" y="821"/>
                </a:cxn>
                <a:cxn ang="0">
                  <a:pos x="4783" y="875"/>
                </a:cxn>
                <a:cxn ang="0">
                  <a:pos x="4705" y="927"/>
                </a:cxn>
                <a:cxn ang="0">
                  <a:pos x="4623" y="976"/>
                </a:cxn>
                <a:cxn ang="0">
                  <a:pos x="4534" y="1018"/>
                </a:cxn>
                <a:cxn ang="0">
                  <a:pos x="4441" y="1053"/>
                </a:cxn>
                <a:cxn ang="0">
                  <a:pos x="4341" y="1084"/>
                </a:cxn>
                <a:cxn ang="0">
                  <a:pos x="4234" y="1106"/>
                </a:cxn>
                <a:cxn ang="0">
                  <a:pos x="4122" y="1121"/>
                </a:cxn>
                <a:cxn ang="0">
                  <a:pos x="4004" y="1126"/>
                </a:cxn>
                <a:cxn ang="0">
                  <a:pos x="3878" y="1122"/>
                </a:cxn>
                <a:cxn ang="0">
                  <a:pos x="3746" y="1110"/>
                </a:cxn>
                <a:cxn ang="0">
                  <a:pos x="3607" y="1084"/>
                </a:cxn>
                <a:cxn ang="0">
                  <a:pos x="3460" y="1048"/>
                </a:cxn>
                <a:cxn ang="0">
                  <a:pos x="3307" y="1000"/>
                </a:cxn>
                <a:cxn ang="0">
                  <a:pos x="3228" y="971"/>
                </a:cxn>
                <a:cxn ang="0">
                  <a:pos x="2917" y="856"/>
                </a:cxn>
                <a:cxn ang="0">
                  <a:pos x="2628" y="761"/>
                </a:cxn>
                <a:cxn ang="0">
                  <a:pos x="2359" y="682"/>
                </a:cxn>
                <a:cxn ang="0">
                  <a:pos x="2107" y="620"/>
                </a:cxn>
                <a:cxn ang="0">
                  <a:pos x="1873" y="575"/>
                </a:cxn>
                <a:cxn ang="0">
                  <a:pos x="1655" y="548"/>
                </a:cxn>
                <a:cxn ang="0">
                  <a:pos x="1451" y="533"/>
                </a:cxn>
                <a:cxn ang="0">
                  <a:pos x="1259" y="535"/>
                </a:cxn>
                <a:cxn ang="0">
                  <a:pos x="1077" y="551"/>
                </a:cxn>
                <a:cxn ang="0">
                  <a:pos x="906" y="582"/>
                </a:cxn>
                <a:cxn ang="0">
                  <a:pos x="744" y="625"/>
                </a:cxn>
                <a:cxn ang="0">
                  <a:pos x="587" y="683"/>
                </a:cxn>
                <a:cxn ang="0">
                  <a:pos x="436" y="753"/>
                </a:cxn>
                <a:cxn ang="0">
                  <a:pos x="288" y="835"/>
                </a:cxn>
                <a:cxn ang="0">
                  <a:pos x="144" y="929"/>
                </a:cxn>
                <a:cxn ang="0">
                  <a:pos x="0" y="1034"/>
                </a:cxn>
              </a:cxnLst>
              <a:rect l="0" t="0" r="r" b="b"/>
              <a:pathLst>
                <a:path w="5390" h="1126">
                  <a:moveTo>
                    <a:pt x="5390" y="0"/>
                  </a:moveTo>
                  <a:lnTo>
                    <a:pt x="5390" y="0"/>
                  </a:lnTo>
                  <a:lnTo>
                    <a:pt x="5384" y="18"/>
                  </a:lnTo>
                  <a:lnTo>
                    <a:pt x="5366" y="70"/>
                  </a:lnTo>
                  <a:lnTo>
                    <a:pt x="5353" y="105"/>
                  </a:lnTo>
                  <a:lnTo>
                    <a:pt x="5337" y="147"/>
                  </a:lnTo>
                  <a:lnTo>
                    <a:pt x="5316" y="192"/>
                  </a:lnTo>
                  <a:lnTo>
                    <a:pt x="5292" y="244"/>
                  </a:lnTo>
                  <a:lnTo>
                    <a:pt x="5265" y="299"/>
                  </a:lnTo>
                  <a:lnTo>
                    <a:pt x="5233" y="357"/>
                  </a:lnTo>
                  <a:lnTo>
                    <a:pt x="5198" y="418"/>
                  </a:lnTo>
                  <a:lnTo>
                    <a:pt x="5158" y="480"/>
                  </a:lnTo>
                  <a:lnTo>
                    <a:pt x="5113" y="544"/>
                  </a:lnTo>
                  <a:lnTo>
                    <a:pt x="5088" y="575"/>
                  </a:lnTo>
                  <a:lnTo>
                    <a:pt x="5063" y="607"/>
                  </a:lnTo>
                  <a:lnTo>
                    <a:pt x="5037" y="638"/>
                  </a:lnTo>
                  <a:lnTo>
                    <a:pt x="5011" y="670"/>
                  </a:lnTo>
                  <a:lnTo>
                    <a:pt x="4981" y="701"/>
                  </a:lnTo>
                  <a:lnTo>
                    <a:pt x="4951" y="732"/>
                  </a:lnTo>
                  <a:lnTo>
                    <a:pt x="4920" y="762"/>
                  </a:lnTo>
                  <a:lnTo>
                    <a:pt x="4888" y="791"/>
                  </a:lnTo>
                  <a:lnTo>
                    <a:pt x="4854" y="821"/>
                  </a:lnTo>
                  <a:lnTo>
                    <a:pt x="4819" y="848"/>
                  </a:lnTo>
                  <a:lnTo>
                    <a:pt x="4783" y="875"/>
                  </a:lnTo>
                  <a:lnTo>
                    <a:pt x="4745" y="903"/>
                  </a:lnTo>
                  <a:lnTo>
                    <a:pt x="4705" y="927"/>
                  </a:lnTo>
                  <a:lnTo>
                    <a:pt x="4665" y="951"/>
                  </a:lnTo>
                  <a:lnTo>
                    <a:pt x="4623" y="976"/>
                  </a:lnTo>
                  <a:lnTo>
                    <a:pt x="4580" y="997"/>
                  </a:lnTo>
                  <a:lnTo>
                    <a:pt x="4534" y="1018"/>
                  </a:lnTo>
                  <a:lnTo>
                    <a:pt x="4488" y="1037"/>
                  </a:lnTo>
                  <a:lnTo>
                    <a:pt x="4441" y="1053"/>
                  </a:lnTo>
                  <a:lnTo>
                    <a:pt x="4391" y="1069"/>
                  </a:lnTo>
                  <a:lnTo>
                    <a:pt x="4341" y="1084"/>
                  </a:lnTo>
                  <a:lnTo>
                    <a:pt x="4289" y="1095"/>
                  </a:lnTo>
                  <a:lnTo>
                    <a:pt x="4234" y="1106"/>
                  </a:lnTo>
                  <a:lnTo>
                    <a:pt x="4179" y="1114"/>
                  </a:lnTo>
                  <a:lnTo>
                    <a:pt x="4122" y="1121"/>
                  </a:lnTo>
                  <a:lnTo>
                    <a:pt x="4064" y="1124"/>
                  </a:lnTo>
                  <a:lnTo>
                    <a:pt x="4004" y="1126"/>
                  </a:lnTo>
                  <a:lnTo>
                    <a:pt x="3941" y="1126"/>
                  </a:lnTo>
                  <a:lnTo>
                    <a:pt x="3878" y="1122"/>
                  </a:lnTo>
                  <a:lnTo>
                    <a:pt x="3812" y="1118"/>
                  </a:lnTo>
                  <a:lnTo>
                    <a:pt x="3746" y="1110"/>
                  </a:lnTo>
                  <a:lnTo>
                    <a:pt x="3676" y="1098"/>
                  </a:lnTo>
                  <a:lnTo>
                    <a:pt x="3607" y="1084"/>
                  </a:lnTo>
                  <a:lnTo>
                    <a:pt x="3535" y="1068"/>
                  </a:lnTo>
                  <a:lnTo>
                    <a:pt x="3460" y="1048"/>
                  </a:lnTo>
                  <a:lnTo>
                    <a:pt x="3385" y="1026"/>
                  </a:lnTo>
                  <a:lnTo>
                    <a:pt x="3307" y="1000"/>
                  </a:lnTo>
                  <a:lnTo>
                    <a:pt x="3228" y="971"/>
                  </a:lnTo>
                  <a:lnTo>
                    <a:pt x="3228" y="971"/>
                  </a:lnTo>
                  <a:lnTo>
                    <a:pt x="3069" y="911"/>
                  </a:lnTo>
                  <a:lnTo>
                    <a:pt x="2917" y="856"/>
                  </a:lnTo>
                  <a:lnTo>
                    <a:pt x="2770" y="806"/>
                  </a:lnTo>
                  <a:lnTo>
                    <a:pt x="2628" y="761"/>
                  </a:lnTo>
                  <a:lnTo>
                    <a:pt x="2491" y="719"/>
                  </a:lnTo>
                  <a:lnTo>
                    <a:pt x="2359" y="682"/>
                  </a:lnTo>
                  <a:lnTo>
                    <a:pt x="2231" y="649"/>
                  </a:lnTo>
                  <a:lnTo>
                    <a:pt x="2107" y="620"/>
                  </a:lnTo>
                  <a:lnTo>
                    <a:pt x="1988" y="596"/>
                  </a:lnTo>
                  <a:lnTo>
                    <a:pt x="1873" y="575"/>
                  </a:lnTo>
                  <a:lnTo>
                    <a:pt x="1762" y="559"/>
                  </a:lnTo>
                  <a:lnTo>
                    <a:pt x="1655" y="548"/>
                  </a:lnTo>
                  <a:lnTo>
                    <a:pt x="1551" y="538"/>
                  </a:lnTo>
                  <a:lnTo>
                    <a:pt x="1451" y="533"/>
                  </a:lnTo>
                  <a:lnTo>
                    <a:pt x="1353" y="533"/>
                  </a:lnTo>
                  <a:lnTo>
                    <a:pt x="1259" y="535"/>
                  </a:lnTo>
                  <a:lnTo>
                    <a:pt x="1166" y="541"/>
                  </a:lnTo>
                  <a:lnTo>
                    <a:pt x="1077" y="551"/>
                  </a:lnTo>
                  <a:lnTo>
                    <a:pt x="991" y="565"/>
                  </a:lnTo>
                  <a:lnTo>
                    <a:pt x="906" y="582"/>
                  </a:lnTo>
                  <a:lnTo>
                    <a:pt x="824" y="603"/>
                  </a:lnTo>
                  <a:lnTo>
                    <a:pt x="744" y="625"/>
                  </a:lnTo>
                  <a:lnTo>
                    <a:pt x="665" y="653"/>
                  </a:lnTo>
                  <a:lnTo>
                    <a:pt x="587" y="683"/>
                  </a:lnTo>
                  <a:lnTo>
                    <a:pt x="511" y="716"/>
                  </a:lnTo>
                  <a:lnTo>
                    <a:pt x="436" y="753"/>
                  </a:lnTo>
                  <a:lnTo>
                    <a:pt x="362" y="791"/>
                  </a:lnTo>
                  <a:lnTo>
                    <a:pt x="288" y="835"/>
                  </a:lnTo>
                  <a:lnTo>
                    <a:pt x="216" y="880"/>
                  </a:lnTo>
                  <a:lnTo>
                    <a:pt x="144" y="929"/>
                  </a:lnTo>
                  <a:lnTo>
                    <a:pt x="72" y="979"/>
                  </a:lnTo>
                  <a:lnTo>
                    <a:pt x="0" y="103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178669" name="Freeform 45"/>
            <p:cNvSpPr>
              <a:spLocks/>
            </p:cNvSpPr>
            <p:nvPr userDrawn="1"/>
          </p:nvSpPr>
          <p:spPr bwMode="auto">
            <a:xfrm>
              <a:off x="1106" y="997"/>
              <a:ext cx="5373" cy="580"/>
            </a:xfrm>
            <a:custGeom>
              <a:avLst/>
              <a:gdLst/>
              <a:ahLst/>
              <a:cxnLst>
                <a:cxn ang="0">
                  <a:pos x="5373" y="0"/>
                </a:cxn>
                <a:cxn ang="0">
                  <a:pos x="5351" y="69"/>
                </a:cxn>
                <a:cxn ang="0">
                  <a:pos x="5323" y="147"/>
                </a:cxn>
                <a:cxn ang="0">
                  <a:pos x="5280" y="247"/>
                </a:cxn>
                <a:cxn ang="0">
                  <a:pos x="5221" y="361"/>
                </a:cxn>
                <a:cxn ang="0">
                  <a:pos x="5148" y="486"/>
                </a:cxn>
                <a:cxn ang="0">
                  <a:pos x="5081" y="583"/>
                </a:cxn>
                <a:cxn ang="0">
                  <a:pos x="5031" y="647"/>
                </a:cxn>
                <a:cxn ang="0">
                  <a:pos x="4976" y="712"/>
                </a:cxn>
                <a:cxn ang="0">
                  <a:pos x="4916" y="773"/>
                </a:cxn>
                <a:cxn ang="0">
                  <a:pos x="4849" y="833"/>
                </a:cxn>
                <a:cxn ang="0">
                  <a:pos x="4780" y="891"/>
                </a:cxn>
                <a:cxn ang="0">
                  <a:pos x="4704" y="944"/>
                </a:cxn>
                <a:cxn ang="0">
                  <a:pos x="4622" y="994"/>
                </a:cxn>
                <a:cxn ang="0">
                  <a:pos x="4534" y="1038"/>
                </a:cxn>
                <a:cxn ang="0">
                  <a:pos x="4441" y="1077"/>
                </a:cxn>
                <a:cxn ang="0">
                  <a:pos x="4341" y="1109"/>
                </a:cxn>
                <a:cxn ang="0">
                  <a:pos x="4236" y="1133"/>
                </a:cxn>
                <a:cxn ang="0">
                  <a:pos x="4123" y="1149"/>
                </a:cxn>
                <a:cxn ang="0">
                  <a:pos x="4004" y="1159"/>
                </a:cxn>
                <a:cxn ang="0">
                  <a:pos x="3879" y="1157"/>
                </a:cxn>
                <a:cxn ang="0">
                  <a:pos x="3746" y="1146"/>
                </a:cxn>
                <a:cxn ang="0">
                  <a:pos x="3607" y="1124"/>
                </a:cxn>
                <a:cxn ang="0">
                  <a:pos x="3460" y="1091"/>
                </a:cxn>
                <a:cxn ang="0">
                  <a:pos x="3305" y="1044"/>
                </a:cxn>
                <a:cxn ang="0">
                  <a:pos x="3226" y="1017"/>
                </a:cxn>
                <a:cxn ang="0">
                  <a:pos x="2914" y="909"/>
                </a:cxn>
                <a:cxn ang="0">
                  <a:pos x="2622" y="818"/>
                </a:cxn>
                <a:cxn ang="0">
                  <a:pos x="2353" y="746"/>
                </a:cxn>
                <a:cxn ang="0">
                  <a:pos x="2100" y="689"/>
                </a:cxn>
                <a:cxn ang="0">
                  <a:pos x="1866" y="649"/>
                </a:cxn>
                <a:cxn ang="0">
                  <a:pos x="1648" y="625"/>
                </a:cxn>
                <a:cxn ang="0">
                  <a:pos x="1442" y="615"/>
                </a:cxn>
                <a:cxn ang="0">
                  <a:pos x="1251" y="620"/>
                </a:cxn>
                <a:cxn ang="0">
                  <a:pos x="1070" y="641"/>
                </a:cxn>
                <a:cxn ang="0">
                  <a:pos x="899" y="675"/>
                </a:cxn>
                <a:cxn ang="0">
                  <a:pos x="737" y="722"/>
                </a:cxn>
                <a:cxn ang="0">
                  <a:pos x="581" y="783"/>
                </a:cxn>
                <a:cxn ang="0">
                  <a:pos x="431" y="856"/>
                </a:cxn>
                <a:cxn ang="0">
                  <a:pos x="286" y="941"/>
                </a:cxn>
                <a:cxn ang="0">
                  <a:pos x="143" y="1038"/>
                </a:cxn>
                <a:cxn ang="0">
                  <a:pos x="0" y="1146"/>
                </a:cxn>
              </a:cxnLst>
              <a:rect l="0" t="0" r="r" b="b"/>
              <a:pathLst>
                <a:path w="5373" h="1159">
                  <a:moveTo>
                    <a:pt x="5373" y="0"/>
                  </a:moveTo>
                  <a:lnTo>
                    <a:pt x="5373" y="0"/>
                  </a:lnTo>
                  <a:lnTo>
                    <a:pt x="5367" y="18"/>
                  </a:lnTo>
                  <a:lnTo>
                    <a:pt x="5351" y="69"/>
                  </a:lnTo>
                  <a:lnTo>
                    <a:pt x="5338" y="105"/>
                  </a:lnTo>
                  <a:lnTo>
                    <a:pt x="5323" y="147"/>
                  </a:lnTo>
                  <a:lnTo>
                    <a:pt x="5303" y="194"/>
                  </a:lnTo>
                  <a:lnTo>
                    <a:pt x="5280" y="247"/>
                  </a:lnTo>
                  <a:lnTo>
                    <a:pt x="5253" y="302"/>
                  </a:lnTo>
                  <a:lnTo>
                    <a:pt x="5221" y="361"/>
                  </a:lnTo>
                  <a:lnTo>
                    <a:pt x="5187" y="423"/>
                  </a:lnTo>
                  <a:lnTo>
                    <a:pt x="5148" y="486"/>
                  </a:lnTo>
                  <a:lnTo>
                    <a:pt x="5105" y="550"/>
                  </a:lnTo>
                  <a:lnTo>
                    <a:pt x="5081" y="583"/>
                  </a:lnTo>
                  <a:lnTo>
                    <a:pt x="5056" y="615"/>
                  </a:lnTo>
                  <a:lnTo>
                    <a:pt x="5031" y="647"/>
                  </a:lnTo>
                  <a:lnTo>
                    <a:pt x="5003" y="680"/>
                  </a:lnTo>
                  <a:lnTo>
                    <a:pt x="4976" y="712"/>
                  </a:lnTo>
                  <a:lnTo>
                    <a:pt x="4947" y="743"/>
                  </a:lnTo>
                  <a:lnTo>
                    <a:pt x="4916" y="773"/>
                  </a:lnTo>
                  <a:lnTo>
                    <a:pt x="4883" y="804"/>
                  </a:lnTo>
                  <a:lnTo>
                    <a:pt x="4849" y="833"/>
                  </a:lnTo>
                  <a:lnTo>
                    <a:pt x="4815" y="862"/>
                  </a:lnTo>
                  <a:lnTo>
                    <a:pt x="4780" y="891"/>
                  </a:lnTo>
                  <a:lnTo>
                    <a:pt x="4742" y="919"/>
                  </a:lnTo>
                  <a:lnTo>
                    <a:pt x="4704" y="944"/>
                  </a:lnTo>
                  <a:lnTo>
                    <a:pt x="4663" y="970"/>
                  </a:lnTo>
                  <a:lnTo>
                    <a:pt x="4622" y="994"/>
                  </a:lnTo>
                  <a:lnTo>
                    <a:pt x="4579" y="1017"/>
                  </a:lnTo>
                  <a:lnTo>
                    <a:pt x="4534" y="1038"/>
                  </a:lnTo>
                  <a:lnTo>
                    <a:pt x="4488" y="1057"/>
                  </a:lnTo>
                  <a:lnTo>
                    <a:pt x="4441" y="1077"/>
                  </a:lnTo>
                  <a:lnTo>
                    <a:pt x="4391" y="1093"/>
                  </a:lnTo>
                  <a:lnTo>
                    <a:pt x="4341" y="1109"/>
                  </a:lnTo>
                  <a:lnTo>
                    <a:pt x="4288" y="1122"/>
                  </a:lnTo>
                  <a:lnTo>
                    <a:pt x="4236" y="1133"/>
                  </a:lnTo>
                  <a:lnTo>
                    <a:pt x="4180" y="1143"/>
                  </a:lnTo>
                  <a:lnTo>
                    <a:pt x="4123" y="1149"/>
                  </a:lnTo>
                  <a:lnTo>
                    <a:pt x="4065" y="1156"/>
                  </a:lnTo>
                  <a:lnTo>
                    <a:pt x="4004" y="1159"/>
                  </a:lnTo>
                  <a:lnTo>
                    <a:pt x="3943" y="1159"/>
                  </a:lnTo>
                  <a:lnTo>
                    <a:pt x="3879" y="1157"/>
                  </a:lnTo>
                  <a:lnTo>
                    <a:pt x="3814" y="1153"/>
                  </a:lnTo>
                  <a:lnTo>
                    <a:pt x="3746" y="1146"/>
                  </a:lnTo>
                  <a:lnTo>
                    <a:pt x="3677" y="1136"/>
                  </a:lnTo>
                  <a:lnTo>
                    <a:pt x="3607" y="1124"/>
                  </a:lnTo>
                  <a:lnTo>
                    <a:pt x="3534" y="1109"/>
                  </a:lnTo>
                  <a:lnTo>
                    <a:pt x="3460" y="1091"/>
                  </a:lnTo>
                  <a:lnTo>
                    <a:pt x="3383" y="1070"/>
                  </a:lnTo>
                  <a:lnTo>
                    <a:pt x="3305" y="1044"/>
                  </a:lnTo>
                  <a:lnTo>
                    <a:pt x="3226" y="1017"/>
                  </a:lnTo>
                  <a:lnTo>
                    <a:pt x="3226" y="1017"/>
                  </a:lnTo>
                  <a:lnTo>
                    <a:pt x="3067" y="960"/>
                  </a:lnTo>
                  <a:lnTo>
                    <a:pt x="2914" y="909"/>
                  </a:lnTo>
                  <a:lnTo>
                    <a:pt x="2765" y="862"/>
                  </a:lnTo>
                  <a:lnTo>
                    <a:pt x="2622" y="818"/>
                  </a:lnTo>
                  <a:lnTo>
                    <a:pt x="2485" y="780"/>
                  </a:lnTo>
                  <a:lnTo>
                    <a:pt x="2353" y="746"/>
                  </a:lnTo>
                  <a:lnTo>
                    <a:pt x="2224" y="715"/>
                  </a:lnTo>
                  <a:lnTo>
                    <a:pt x="2100" y="689"/>
                  </a:lnTo>
                  <a:lnTo>
                    <a:pt x="1981" y="667"/>
                  </a:lnTo>
                  <a:lnTo>
                    <a:pt x="1866" y="649"/>
                  </a:lnTo>
                  <a:lnTo>
                    <a:pt x="1755" y="634"/>
                  </a:lnTo>
                  <a:lnTo>
                    <a:pt x="1648" y="625"/>
                  </a:lnTo>
                  <a:lnTo>
                    <a:pt x="1543" y="617"/>
                  </a:lnTo>
                  <a:lnTo>
                    <a:pt x="1442" y="615"/>
                  </a:lnTo>
                  <a:lnTo>
                    <a:pt x="1345" y="615"/>
                  </a:lnTo>
                  <a:lnTo>
                    <a:pt x="1251" y="620"/>
                  </a:lnTo>
                  <a:lnTo>
                    <a:pt x="1159" y="628"/>
                  </a:lnTo>
                  <a:lnTo>
                    <a:pt x="1070" y="641"/>
                  </a:lnTo>
                  <a:lnTo>
                    <a:pt x="984" y="655"/>
                  </a:lnTo>
                  <a:lnTo>
                    <a:pt x="899" y="675"/>
                  </a:lnTo>
                  <a:lnTo>
                    <a:pt x="817" y="696"/>
                  </a:lnTo>
                  <a:lnTo>
                    <a:pt x="737" y="722"/>
                  </a:lnTo>
                  <a:lnTo>
                    <a:pt x="659" y="751"/>
                  </a:lnTo>
                  <a:lnTo>
                    <a:pt x="581" y="783"/>
                  </a:lnTo>
                  <a:lnTo>
                    <a:pt x="506" y="817"/>
                  </a:lnTo>
                  <a:lnTo>
                    <a:pt x="431" y="856"/>
                  </a:lnTo>
                  <a:lnTo>
                    <a:pt x="358" y="896"/>
                  </a:lnTo>
                  <a:lnTo>
                    <a:pt x="286" y="941"/>
                  </a:lnTo>
                  <a:lnTo>
                    <a:pt x="213" y="988"/>
                  </a:lnTo>
                  <a:lnTo>
                    <a:pt x="143" y="1038"/>
                  </a:lnTo>
                  <a:lnTo>
                    <a:pt x="70" y="1090"/>
                  </a:lnTo>
                  <a:lnTo>
                    <a:pt x="0" y="114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178670" name="Freeform 46"/>
            <p:cNvSpPr>
              <a:spLocks/>
            </p:cNvSpPr>
            <p:nvPr userDrawn="1"/>
          </p:nvSpPr>
          <p:spPr bwMode="auto">
            <a:xfrm>
              <a:off x="1146" y="968"/>
              <a:ext cx="5355" cy="631"/>
            </a:xfrm>
            <a:custGeom>
              <a:avLst/>
              <a:gdLst/>
              <a:ahLst/>
              <a:cxnLst>
                <a:cxn ang="0">
                  <a:pos x="5355" y="0"/>
                </a:cxn>
                <a:cxn ang="0">
                  <a:pos x="5334" y="71"/>
                </a:cxn>
                <a:cxn ang="0">
                  <a:pos x="5306" y="150"/>
                </a:cxn>
                <a:cxn ang="0">
                  <a:pos x="5266" y="250"/>
                </a:cxn>
                <a:cxn ang="0">
                  <a:pos x="5209" y="366"/>
                </a:cxn>
                <a:cxn ang="0">
                  <a:pos x="5138" y="494"/>
                </a:cxn>
                <a:cxn ang="0">
                  <a:pos x="5072" y="592"/>
                </a:cxn>
                <a:cxn ang="0">
                  <a:pos x="5023" y="658"/>
                </a:cxn>
                <a:cxn ang="0">
                  <a:pos x="4969" y="723"/>
                </a:cxn>
                <a:cxn ang="0">
                  <a:pos x="4909" y="788"/>
                </a:cxn>
                <a:cxn ang="0">
                  <a:pos x="4845" y="849"/>
                </a:cxn>
                <a:cxn ang="0">
                  <a:pos x="4775" y="909"/>
                </a:cxn>
                <a:cxn ang="0">
                  <a:pos x="4700" y="964"/>
                </a:cxn>
                <a:cxn ang="0">
                  <a:pos x="4619" y="1015"/>
                </a:cxn>
                <a:cxn ang="0">
                  <a:pos x="4532" y="1060"/>
                </a:cxn>
                <a:cxn ang="0">
                  <a:pos x="4439" y="1101"/>
                </a:cxn>
                <a:cxn ang="0">
                  <a:pos x="4340" y="1135"/>
                </a:cxn>
                <a:cxn ang="0">
                  <a:pos x="4235" y="1162"/>
                </a:cxn>
                <a:cxn ang="0">
                  <a:pos x="4123" y="1182"/>
                </a:cxn>
                <a:cxn ang="0">
                  <a:pos x="4004" y="1193"/>
                </a:cxn>
                <a:cxn ang="0">
                  <a:pos x="3879" y="1194"/>
                </a:cxn>
                <a:cxn ang="0">
                  <a:pos x="3746" y="1185"/>
                </a:cxn>
                <a:cxn ang="0">
                  <a:pos x="3606" y="1165"/>
                </a:cxn>
                <a:cxn ang="0">
                  <a:pos x="3458" y="1136"/>
                </a:cxn>
                <a:cxn ang="0">
                  <a:pos x="3304" y="1093"/>
                </a:cxn>
                <a:cxn ang="0">
                  <a:pos x="3224" y="1067"/>
                </a:cxn>
                <a:cxn ang="0">
                  <a:pos x="2910" y="965"/>
                </a:cxn>
                <a:cxn ang="0">
                  <a:pos x="2618" y="880"/>
                </a:cxn>
                <a:cxn ang="0">
                  <a:pos x="2346" y="812"/>
                </a:cxn>
                <a:cxn ang="0">
                  <a:pos x="2094" y="760"/>
                </a:cxn>
                <a:cxn ang="0">
                  <a:pos x="1859" y="723"/>
                </a:cxn>
                <a:cxn ang="0">
                  <a:pos x="1640" y="704"/>
                </a:cxn>
                <a:cxn ang="0">
                  <a:pos x="1434" y="699"/>
                </a:cxn>
                <a:cxn ang="0">
                  <a:pos x="1242" y="707"/>
                </a:cxn>
                <a:cxn ang="0">
                  <a:pos x="1063" y="731"/>
                </a:cxn>
                <a:cxn ang="0">
                  <a:pos x="893" y="768"/>
                </a:cxn>
                <a:cxn ang="0">
                  <a:pos x="732" y="820"/>
                </a:cxn>
                <a:cxn ang="0">
                  <a:pos x="576" y="884"/>
                </a:cxn>
                <a:cxn ang="0">
                  <a:pos x="427" y="960"/>
                </a:cxn>
                <a:cxn ang="0">
                  <a:pos x="283" y="1049"/>
                </a:cxn>
                <a:cxn ang="0">
                  <a:pos x="141" y="1149"/>
                </a:cxn>
                <a:cxn ang="0">
                  <a:pos x="0" y="1261"/>
                </a:cxn>
              </a:cxnLst>
              <a:rect l="0" t="0" r="r" b="b"/>
              <a:pathLst>
                <a:path w="5355" h="1261">
                  <a:moveTo>
                    <a:pt x="5355" y="0"/>
                  </a:moveTo>
                  <a:lnTo>
                    <a:pt x="5355" y="0"/>
                  </a:lnTo>
                  <a:lnTo>
                    <a:pt x="5349" y="19"/>
                  </a:lnTo>
                  <a:lnTo>
                    <a:pt x="5334" y="71"/>
                  </a:lnTo>
                  <a:lnTo>
                    <a:pt x="5322" y="106"/>
                  </a:lnTo>
                  <a:lnTo>
                    <a:pt x="5306" y="150"/>
                  </a:lnTo>
                  <a:lnTo>
                    <a:pt x="5288" y="197"/>
                  </a:lnTo>
                  <a:lnTo>
                    <a:pt x="5266" y="250"/>
                  </a:lnTo>
                  <a:lnTo>
                    <a:pt x="5240" y="306"/>
                  </a:lnTo>
                  <a:lnTo>
                    <a:pt x="5209" y="366"/>
                  </a:lnTo>
                  <a:lnTo>
                    <a:pt x="5176" y="429"/>
                  </a:lnTo>
                  <a:lnTo>
                    <a:pt x="5138" y="494"/>
                  </a:lnTo>
                  <a:lnTo>
                    <a:pt x="5095" y="560"/>
                  </a:lnTo>
                  <a:lnTo>
                    <a:pt x="5072" y="592"/>
                  </a:lnTo>
                  <a:lnTo>
                    <a:pt x="5048" y="625"/>
                  </a:lnTo>
                  <a:lnTo>
                    <a:pt x="5023" y="658"/>
                  </a:lnTo>
                  <a:lnTo>
                    <a:pt x="4997" y="691"/>
                  </a:lnTo>
                  <a:lnTo>
                    <a:pt x="4969" y="723"/>
                  </a:lnTo>
                  <a:lnTo>
                    <a:pt x="4940" y="755"/>
                  </a:lnTo>
                  <a:lnTo>
                    <a:pt x="4909" y="788"/>
                  </a:lnTo>
                  <a:lnTo>
                    <a:pt x="4877" y="818"/>
                  </a:lnTo>
                  <a:lnTo>
                    <a:pt x="4845" y="849"/>
                  </a:lnTo>
                  <a:lnTo>
                    <a:pt x="4811" y="880"/>
                  </a:lnTo>
                  <a:lnTo>
                    <a:pt x="4775" y="909"/>
                  </a:lnTo>
                  <a:lnTo>
                    <a:pt x="4739" y="936"/>
                  </a:lnTo>
                  <a:lnTo>
                    <a:pt x="4700" y="964"/>
                  </a:lnTo>
                  <a:lnTo>
                    <a:pt x="4661" y="989"/>
                  </a:lnTo>
                  <a:lnTo>
                    <a:pt x="4619" y="1015"/>
                  </a:lnTo>
                  <a:lnTo>
                    <a:pt x="4576" y="1038"/>
                  </a:lnTo>
                  <a:lnTo>
                    <a:pt x="4532" y="1060"/>
                  </a:lnTo>
                  <a:lnTo>
                    <a:pt x="4486" y="1081"/>
                  </a:lnTo>
                  <a:lnTo>
                    <a:pt x="4439" y="1101"/>
                  </a:lnTo>
                  <a:lnTo>
                    <a:pt x="4390" y="1119"/>
                  </a:lnTo>
                  <a:lnTo>
                    <a:pt x="4340" y="1135"/>
                  </a:lnTo>
                  <a:lnTo>
                    <a:pt x="4289" y="1149"/>
                  </a:lnTo>
                  <a:lnTo>
                    <a:pt x="4235" y="1162"/>
                  </a:lnTo>
                  <a:lnTo>
                    <a:pt x="4179" y="1173"/>
                  </a:lnTo>
                  <a:lnTo>
                    <a:pt x="4123" y="1182"/>
                  </a:lnTo>
                  <a:lnTo>
                    <a:pt x="4064" y="1188"/>
                  </a:lnTo>
                  <a:lnTo>
                    <a:pt x="4004" y="1193"/>
                  </a:lnTo>
                  <a:lnTo>
                    <a:pt x="3942" y="1194"/>
                  </a:lnTo>
                  <a:lnTo>
                    <a:pt x="3879" y="1194"/>
                  </a:lnTo>
                  <a:lnTo>
                    <a:pt x="3814" y="1191"/>
                  </a:lnTo>
                  <a:lnTo>
                    <a:pt x="3746" y="1185"/>
                  </a:lnTo>
                  <a:lnTo>
                    <a:pt x="3676" y="1177"/>
                  </a:lnTo>
                  <a:lnTo>
                    <a:pt x="3606" y="1165"/>
                  </a:lnTo>
                  <a:lnTo>
                    <a:pt x="3533" y="1153"/>
                  </a:lnTo>
                  <a:lnTo>
                    <a:pt x="3458" y="1136"/>
                  </a:lnTo>
                  <a:lnTo>
                    <a:pt x="3382" y="1115"/>
                  </a:lnTo>
                  <a:lnTo>
                    <a:pt x="3304" y="1093"/>
                  </a:lnTo>
                  <a:lnTo>
                    <a:pt x="3224" y="1067"/>
                  </a:lnTo>
                  <a:lnTo>
                    <a:pt x="3224" y="1067"/>
                  </a:lnTo>
                  <a:lnTo>
                    <a:pt x="3064" y="1014"/>
                  </a:lnTo>
                  <a:lnTo>
                    <a:pt x="2910" y="965"/>
                  </a:lnTo>
                  <a:lnTo>
                    <a:pt x="2761" y="920"/>
                  </a:lnTo>
                  <a:lnTo>
                    <a:pt x="2618" y="880"/>
                  </a:lnTo>
                  <a:lnTo>
                    <a:pt x="2480" y="842"/>
                  </a:lnTo>
                  <a:lnTo>
                    <a:pt x="2346" y="812"/>
                  </a:lnTo>
                  <a:lnTo>
                    <a:pt x="2219" y="783"/>
                  </a:lnTo>
                  <a:lnTo>
                    <a:pt x="2094" y="760"/>
                  </a:lnTo>
                  <a:lnTo>
                    <a:pt x="1974" y="739"/>
                  </a:lnTo>
                  <a:lnTo>
                    <a:pt x="1859" y="723"/>
                  </a:lnTo>
                  <a:lnTo>
                    <a:pt x="1746" y="712"/>
                  </a:lnTo>
                  <a:lnTo>
                    <a:pt x="1640" y="704"/>
                  </a:lnTo>
                  <a:lnTo>
                    <a:pt x="1535" y="699"/>
                  </a:lnTo>
                  <a:lnTo>
                    <a:pt x="1434" y="699"/>
                  </a:lnTo>
                  <a:lnTo>
                    <a:pt x="1337" y="700"/>
                  </a:lnTo>
                  <a:lnTo>
                    <a:pt x="1242" y="707"/>
                  </a:lnTo>
                  <a:lnTo>
                    <a:pt x="1151" y="718"/>
                  </a:lnTo>
                  <a:lnTo>
                    <a:pt x="1063" y="731"/>
                  </a:lnTo>
                  <a:lnTo>
                    <a:pt x="976" y="749"/>
                  </a:lnTo>
                  <a:lnTo>
                    <a:pt x="893" y="768"/>
                  </a:lnTo>
                  <a:lnTo>
                    <a:pt x="811" y="792"/>
                  </a:lnTo>
                  <a:lnTo>
                    <a:pt x="732" y="820"/>
                  </a:lnTo>
                  <a:lnTo>
                    <a:pt x="652" y="851"/>
                  </a:lnTo>
                  <a:lnTo>
                    <a:pt x="576" y="884"/>
                  </a:lnTo>
                  <a:lnTo>
                    <a:pt x="501" y="920"/>
                  </a:lnTo>
                  <a:lnTo>
                    <a:pt x="427" y="960"/>
                  </a:lnTo>
                  <a:lnTo>
                    <a:pt x="355" y="1004"/>
                  </a:lnTo>
                  <a:lnTo>
                    <a:pt x="283" y="1049"/>
                  </a:lnTo>
                  <a:lnTo>
                    <a:pt x="212" y="1098"/>
                  </a:lnTo>
                  <a:lnTo>
                    <a:pt x="141" y="1149"/>
                  </a:lnTo>
                  <a:lnTo>
                    <a:pt x="71" y="1204"/>
                  </a:lnTo>
                  <a:lnTo>
                    <a:pt x="0" y="1261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178671" name="Freeform 47"/>
            <p:cNvSpPr>
              <a:spLocks/>
            </p:cNvSpPr>
            <p:nvPr userDrawn="1"/>
          </p:nvSpPr>
          <p:spPr bwMode="auto">
            <a:xfrm>
              <a:off x="1187" y="940"/>
              <a:ext cx="5335" cy="688"/>
            </a:xfrm>
            <a:custGeom>
              <a:avLst/>
              <a:gdLst/>
              <a:ahLst/>
              <a:cxnLst>
                <a:cxn ang="0">
                  <a:pos x="5335" y="0"/>
                </a:cxn>
                <a:cxn ang="0">
                  <a:pos x="5315" y="71"/>
                </a:cxn>
                <a:cxn ang="0">
                  <a:pos x="5289" y="150"/>
                </a:cxn>
                <a:cxn ang="0">
                  <a:pos x="5250" y="252"/>
                </a:cxn>
                <a:cxn ang="0">
                  <a:pos x="5196" y="371"/>
                </a:cxn>
                <a:cxn ang="0">
                  <a:pos x="5127" y="501"/>
                </a:cxn>
                <a:cxn ang="0">
                  <a:pos x="5061" y="601"/>
                </a:cxn>
                <a:cxn ang="0">
                  <a:pos x="5014" y="667"/>
                </a:cxn>
                <a:cxn ang="0">
                  <a:pos x="4960" y="735"/>
                </a:cxn>
                <a:cxn ang="0">
                  <a:pos x="4902" y="799"/>
                </a:cxn>
                <a:cxn ang="0">
                  <a:pos x="4838" y="862"/>
                </a:cxn>
                <a:cxn ang="0">
                  <a:pos x="4770" y="924"/>
                </a:cxn>
                <a:cxn ang="0">
                  <a:pos x="4695" y="980"/>
                </a:cxn>
                <a:cxn ang="0">
                  <a:pos x="4614" y="1034"/>
                </a:cxn>
                <a:cxn ang="0">
                  <a:pos x="4528" y="1082"/>
                </a:cxn>
                <a:cxn ang="0">
                  <a:pos x="4436" y="1126"/>
                </a:cxn>
                <a:cxn ang="0">
                  <a:pos x="4338" y="1161"/>
                </a:cxn>
                <a:cxn ang="0">
                  <a:pos x="4232" y="1190"/>
                </a:cxn>
                <a:cxn ang="0">
                  <a:pos x="4121" y="1213"/>
                </a:cxn>
                <a:cxn ang="0">
                  <a:pos x="4003" y="1226"/>
                </a:cxn>
                <a:cxn ang="0">
                  <a:pos x="3877" y="1229"/>
                </a:cxn>
                <a:cxn ang="0">
                  <a:pos x="3745" y="1224"/>
                </a:cxn>
                <a:cxn ang="0">
                  <a:pos x="3605" y="1206"/>
                </a:cxn>
                <a:cxn ang="0">
                  <a:pos x="3456" y="1179"/>
                </a:cxn>
                <a:cxn ang="0">
                  <a:pos x="3301" y="1140"/>
                </a:cxn>
                <a:cxn ang="0">
                  <a:pos x="3220" y="1114"/>
                </a:cxn>
                <a:cxn ang="0">
                  <a:pos x="2905" y="1019"/>
                </a:cxn>
                <a:cxn ang="0">
                  <a:pos x="2612" y="938"/>
                </a:cxn>
                <a:cxn ang="0">
                  <a:pos x="2340" y="875"/>
                </a:cxn>
                <a:cxn ang="0">
                  <a:pos x="2086" y="828"/>
                </a:cxn>
                <a:cxn ang="0">
                  <a:pos x="1851" y="798"/>
                </a:cxn>
                <a:cxn ang="0">
                  <a:pos x="1630" y="782"/>
                </a:cxn>
                <a:cxn ang="0">
                  <a:pos x="1426" y="780"/>
                </a:cxn>
                <a:cxn ang="0">
                  <a:pos x="1235" y="795"/>
                </a:cxn>
                <a:cxn ang="0">
                  <a:pos x="1099" y="814"/>
                </a:cxn>
                <a:cxn ang="0">
                  <a:pos x="1011" y="830"/>
                </a:cxn>
                <a:cxn ang="0">
                  <a:pos x="927" y="851"/>
                </a:cxn>
                <a:cxn ang="0">
                  <a:pos x="804" y="888"/>
                </a:cxn>
                <a:cxn ang="0">
                  <a:pos x="647" y="950"/>
                </a:cxn>
                <a:cxn ang="0">
                  <a:pos x="496" y="1024"/>
                </a:cxn>
                <a:cxn ang="0">
                  <a:pos x="352" y="1109"/>
                </a:cxn>
                <a:cxn ang="0">
                  <a:pos x="210" y="1208"/>
                </a:cxn>
                <a:cxn ang="0">
                  <a:pos x="70" y="1316"/>
                </a:cxn>
              </a:cxnLst>
              <a:rect l="0" t="0" r="r" b="b"/>
              <a:pathLst>
                <a:path w="5335" h="1376">
                  <a:moveTo>
                    <a:pt x="5335" y="0"/>
                  </a:moveTo>
                  <a:lnTo>
                    <a:pt x="5335" y="0"/>
                  </a:lnTo>
                  <a:lnTo>
                    <a:pt x="5331" y="18"/>
                  </a:lnTo>
                  <a:lnTo>
                    <a:pt x="5315" y="71"/>
                  </a:lnTo>
                  <a:lnTo>
                    <a:pt x="5304" y="107"/>
                  </a:lnTo>
                  <a:lnTo>
                    <a:pt x="5289" y="150"/>
                  </a:lnTo>
                  <a:lnTo>
                    <a:pt x="5271" y="199"/>
                  </a:lnTo>
                  <a:lnTo>
                    <a:pt x="5250" y="252"/>
                  </a:lnTo>
                  <a:lnTo>
                    <a:pt x="5225" y="310"/>
                  </a:lnTo>
                  <a:lnTo>
                    <a:pt x="5196" y="371"/>
                  </a:lnTo>
                  <a:lnTo>
                    <a:pt x="5163" y="434"/>
                  </a:lnTo>
                  <a:lnTo>
                    <a:pt x="5127" y="501"/>
                  </a:lnTo>
                  <a:lnTo>
                    <a:pt x="5085" y="567"/>
                  </a:lnTo>
                  <a:lnTo>
                    <a:pt x="5061" y="601"/>
                  </a:lnTo>
                  <a:lnTo>
                    <a:pt x="5038" y="635"/>
                  </a:lnTo>
                  <a:lnTo>
                    <a:pt x="5014" y="667"/>
                  </a:lnTo>
                  <a:lnTo>
                    <a:pt x="4988" y="701"/>
                  </a:lnTo>
                  <a:lnTo>
                    <a:pt x="4960" y="735"/>
                  </a:lnTo>
                  <a:lnTo>
                    <a:pt x="4932" y="767"/>
                  </a:lnTo>
                  <a:lnTo>
                    <a:pt x="4902" y="799"/>
                  </a:lnTo>
                  <a:lnTo>
                    <a:pt x="4871" y="832"/>
                  </a:lnTo>
                  <a:lnTo>
                    <a:pt x="4838" y="862"/>
                  </a:lnTo>
                  <a:lnTo>
                    <a:pt x="4804" y="893"/>
                  </a:lnTo>
                  <a:lnTo>
                    <a:pt x="4770" y="924"/>
                  </a:lnTo>
                  <a:lnTo>
                    <a:pt x="4734" y="953"/>
                  </a:lnTo>
                  <a:lnTo>
                    <a:pt x="4695" y="980"/>
                  </a:lnTo>
                  <a:lnTo>
                    <a:pt x="4656" y="1008"/>
                  </a:lnTo>
                  <a:lnTo>
                    <a:pt x="4614" y="1034"/>
                  </a:lnTo>
                  <a:lnTo>
                    <a:pt x="4573" y="1059"/>
                  </a:lnTo>
                  <a:lnTo>
                    <a:pt x="4528" y="1082"/>
                  </a:lnTo>
                  <a:lnTo>
                    <a:pt x="4484" y="1105"/>
                  </a:lnTo>
                  <a:lnTo>
                    <a:pt x="4436" y="1126"/>
                  </a:lnTo>
                  <a:lnTo>
                    <a:pt x="4388" y="1143"/>
                  </a:lnTo>
                  <a:lnTo>
                    <a:pt x="4338" y="1161"/>
                  </a:lnTo>
                  <a:lnTo>
                    <a:pt x="4287" y="1177"/>
                  </a:lnTo>
                  <a:lnTo>
                    <a:pt x="4232" y="1190"/>
                  </a:lnTo>
                  <a:lnTo>
                    <a:pt x="4178" y="1203"/>
                  </a:lnTo>
                  <a:lnTo>
                    <a:pt x="4121" y="1213"/>
                  </a:lnTo>
                  <a:lnTo>
                    <a:pt x="4063" y="1219"/>
                  </a:lnTo>
                  <a:lnTo>
                    <a:pt x="4003" y="1226"/>
                  </a:lnTo>
                  <a:lnTo>
                    <a:pt x="3941" y="1229"/>
                  </a:lnTo>
                  <a:lnTo>
                    <a:pt x="3877" y="1229"/>
                  </a:lnTo>
                  <a:lnTo>
                    <a:pt x="3812" y="1227"/>
                  </a:lnTo>
                  <a:lnTo>
                    <a:pt x="3745" y="1224"/>
                  </a:lnTo>
                  <a:lnTo>
                    <a:pt x="3676" y="1216"/>
                  </a:lnTo>
                  <a:lnTo>
                    <a:pt x="3605" y="1206"/>
                  </a:lnTo>
                  <a:lnTo>
                    <a:pt x="3531" y="1195"/>
                  </a:lnTo>
                  <a:lnTo>
                    <a:pt x="3456" y="1179"/>
                  </a:lnTo>
                  <a:lnTo>
                    <a:pt x="3380" y="1161"/>
                  </a:lnTo>
                  <a:lnTo>
                    <a:pt x="3301" y="1140"/>
                  </a:lnTo>
                  <a:lnTo>
                    <a:pt x="3220" y="1114"/>
                  </a:lnTo>
                  <a:lnTo>
                    <a:pt x="3220" y="1114"/>
                  </a:lnTo>
                  <a:lnTo>
                    <a:pt x="3061" y="1064"/>
                  </a:lnTo>
                  <a:lnTo>
                    <a:pt x="2905" y="1019"/>
                  </a:lnTo>
                  <a:lnTo>
                    <a:pt x="2756" y="977"/>
                  </a:lnTo>
                  <a:lnTo>
                    <a:pt x="2612" y="938"/>
                  </a:lnTo>
                  <a:lnTo>
                    <a:pt x="2473" y="906"/>
                  </a:lnTo>
                  <a:lnTo>
                    <a:pt x="2340" y="875"/>
                  </a:lnTo>
                  <a:lnTo>
                    <a:pt x="2211" y="851"/>
                  </a:lnTo>
                  <a:lnTo>
                    <a:pt x="2086" y="828"/>
                  </a:lnTo>
                  <a:lnTo>
                    <a:pt x="1966" y="811"/>
                  </a:lnTo>
                  <a:lnTo>
                    <a:pt x="1851" y="798"/>
                  </a:lnTo>
                  <a:lnTo>
                    <a:pt x="1739" y="788"/>
                  </a:lnTo>
                  <a:lnTo>
                    <a:pt x="1630" y="782"/>
                  </a:lnTo>
                  <a:lnTo>
                    <a:pt x="1526" y="780"/>
                  </a:lnTo>
                  <a:lnTo>
                    <a:pt x="1426" y="780"/>
                  </a:lnTo>
                  <a:lnTo>
                    <a:pt x="1329" y="785"/>
                  </a:lnTo>
                  <a:lnTo>
                    <a:pt x="1235" y="795"/>
                  </a:lnTo>
                  <a:lnTo>
                    <a:pt x="1143" y="806"/>
                  </a:lnTo>
                  <a:lnTo>
                    <a:pt x="1099" y="814"/>
                  </a:lnTo>
                  <a:lnTo>
                    <a:pt x="1054" y="822"/>
                  </a:lnTo>
                  <a:lnTo>
                    <a:pt x="1011" y="830"/>
                  </a:lnTo>
                  <a:lnTo>
                    <a:pt x="970" y="840"/>
                  </a:lnTo>
                  <a:lnTo>
                    <a:pt x="927" y="851"/>
                  </a:lnTo>
                  <a:lnTo>
                    <a:pt x="885" y="862"/>
                  </a:lnTo>
                  <a:lnTo>
                    <a:pt x="804" y="888"/>
                  </a:lnTo>
                  <a:lnTo>
                    <a:pt x="725" y="917"/>
                  </a:lnTo>
                  <a:lnTo>
                    <a:pt x="647" y="950"/>
                  </a:lnTo>
                  <a:lnTo>
                    <a:pt x="571" y="985"/>
                  </a:lnTo>
                  <a:lnTo>
                    <a:pt x="496" y="1024"/>
                  </a:lnTo>
                  <a:lnTo>
                    <a:pt x="424" y="1064"/>
                  </a:lnTo>
                  <a:lnTo>
                    <a:pt x="352" y="1109"/>
                  </a:lnTo>
                  <a:lnTo>
                    <a:pt x="280" y="1156"/>
                  </a:lnTo>
                  <a:lnTo>
                    <a:pt x="210" y="1208"/>
                  </a:lnTo>
                  <a:lnTo>
                    <a:pt x="139" y="1261"/>
                  </a:lnTo>
                  <a:lnTo>
                    <a:pt x="70" y="1316"/>
                  </a:lnTo>
                  <a:lnTo>
                    <a:pt x="0" y="137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178672" name="Freeform 48"/>
            <p:cNvSpPr>
              <a:spLocks/>
            </p:cNvSpPr>
            <p:nvPr userDrawn="1"/>
          </p:nvSpPr>
          <p:spPr bwMode="auto">
            <a:xfrm>
              <a:off x="1229" y="911"/>
              <a:ext cx="5314" cy="745"/>
            </a:xfrm>
            <a:custGeom>
              <a:avLst/>
              <a:gdLst/>
              <a:ahLst/>
              <a:cxnLst>
                <a:cxn ang="0">
                  <a:pos x="5314" y="0"/>
                </a:cxn>
                <a:cxn ang="0">
                  <a:pos x="5296" y="71"/>
                </a:cxn>
                <a:cxn ang="0">
                  <a:pos x="5271" y="153"/>
                </a:cxn>
                <a:cxn ang="0">
                  <a:pos x="5233" y="257"/>
                </a:cxn>
                <a:cxn ang="0">
                  <a:pos x="5180" y="376"/>
                </a:cxn>
                <a:cxn ang="0">
                  <a:pos x="5112" y="507"/>
                </a:cxn>
                <a:cxn ang="0">
                  <a:pos x="5050" y="609"/>
                </a:cxn>
                <a:cxn ang="0">
                  <a:pos x="5003" y="678"/>
                </a:cxn>
                <a:cxn ang="0">
                  <a:pos x="4950" y="746"/>
                </a:cxn>
                <a:cxn ang="0">
                  <a:pos x="4893" y="812"/>
                </a:cxn>
                <a:cxn ang="0">
                  <a:pos x="4830" y="878"/>
                </a:cxn>
                <a:cxn ang="0">
                  <a:pos x="4762" y="940"/>
                </a:cxn>
                <a:cxn ang="0">
                  <a:pos x="4689" y="999"/>
                </a:cxn>
                <a:cxn ang="0">
                  <a:pos x="4610" y="1054"/>
                </a:cxn>
                <a:cxn ang="0">
                  <a:pos x="4524" y="1104"/>
                </a:cxn>
                <a:cxn ang="0">
                  <a:pos x="4432" y="1150"/>
                </a:cxn>
                <a:cxn ang="0">
                  <a:pos x="4335" y="1188"/>
                </a:cxn>
                <a:cxn ang="0">
                  <a:pos x="4229" y="1219"/>
                </a:cxn>
                <a:cxn ang="0">
                  <a:pos x="4118" y="1243"/>
                </a:cxn>
                <a:cxn ang="0">
                  <a:pos x="4000" y="1259"/>
                </a:cxn>
                <a:cxn ang="0">
                  <a:pos x="3875" y="1266"/>
                </a:cxn>
                <a:cxn ang="0">
                  <a:pos x="3742" y="1263"/>
                </a:cxn>
                <a:cxn ang="0">
                  <a:pos x="3602" y="1248"/>
                </a:cxn>
                <a:cxn ang="0">
                  <a:pos x="3453" y="1224"/>
                </a:cxn>
                <a:cxn ang="0">
                  <a:pos x="3298" y="1187"/>
                </a:cxn>
                <a:cxn ang="0">
                  <a:pos x="3217" y="1164"/>
                </a:cxn>
                <a:cxn ang="0">
                  <a:pos x="2899" y="1074"/>
                </a:cxn>
                <a:cxn ang="0">
                  <a:pos x="2605" y="999"/>
                </a:cxn>
                <a:cxn ang="0">
                  <a:pos x="2333" y="941"/>
                </a:cxn>
                <a:cxn ang="0">
                  <a:pos x="2079" y="899"/>
                </a:cxn>
                <a:cxn ang="0">
                  <a:pos x="1843" y="872"/>
                </a:cxn>
                <a:cxn ang="0">
                  <a:pos x="1622" y="861"/>
                </a:cxn>
                <a:cxn ang="0">
                  <a:pos x="1418" y="864"/>
                </a:cxn>
                <a:cxn ang="0">
                  <a:pos x="1226" y="882"/>
                </a:cxn>
                <a:cxn ang="0">
                  <a:pos x="1134" y="896"/>
                </a:cxn>
                <a:cxn ang="0">
                  <a:pos x="1047" y="912"/>
                </a:cxn>
                <a:cxn ang="0">
                  <a:pos x="961" y="933"/>
                </a:cxn>
                <a:cxn ang="0">
                  <a:pos x="878" y="957"/>
                </a:cxn>
                <a:cxn ang="0">
                  <a:pos x="718" y="1016"/>
                </a:cxn>
                <a:cxn ang="0">
                  <a:pos x="565" y="1087"/>
                </a:cxn>
                <a:cxn ang="0">
                  <a:pos x="419" y="1171"/>
                </a:cxn>
                <a:cxn ang="0">
                  <a:pos x="276" y="1266"/>
                </a:cxn>
                <a:cxn ang="0">
                  <a:pos x="138" y="1372"/>
                </a:cxn>
                <a:cxn ang="0">
                  <a:pos x="0" y="1490"/>
                </a:cxn>
              </a:cxnLst>
              <a:rect l="0" t="0" r="r" b="b"/>
              <a:pathLst>
                <a:path w="5314" h="1490">
                  <a:moveTo>
                    <a:pt x="5314" y="0"/>
                  </a:moveTo>
                  <a:lnTo>
                    <a:pt x="5314" y="0"/>
                  </a:lnTo>
                  <a:lnTo>
                    <a:pt x="5309" y="19"/>
                  </a:lnTo>
                  <a:lnTo>
                    <a:pt x="5296" y="71"/>
                  </a:lnTo>
                  <a:lnTo>
                    <a:pt x="5284" y="110"/>
                  </a:lnTo>
                  <a:lnTo>
                    <a:pt x="5271" y="153"/>
                  </a:lnTo>
                  <a:lnTo>
                    <a:pt x="5254" y="202"/>
                  </a:lnTo>
                  <a:lnTo>
                    <a:pt x="5233" y="257"/>
                  </a:lnTo>
                  <a:lnTo>
                    <a:pt x="5208" y="315"/>
                  </a:lnTo>
                  <a:lnTo>
                    <a:pt x="5180" y="376"/>
                  </a:lnTo>
                  <a:lnTo>
                    <a:pt x="5148" y="441"/>
                  </a:lnTo>
                  <a:lnTo>
                    <a:pt x="5112" y="507"/>
                  </a:lnTo>
                  <a:lnTo>
                    <a:pt x="5072" y="575"/>
                  </a:lnTo>
                  <a:lnTo>
                    <a:pt x="5050" y="609"/>
                  </a:lnTo>
                  <a:lnTo>
                    <a:pt x="5026" y="644"/>
                  </a:lnTo>
                  <a:lnTo>
                    <a:pt x="5003" y="678"/>
                  </a:lnTo>
                  <a:lnTo>
                    <a:pt x="4976" y="712"/>
                  </a:lnTo>
                  <a:lnTo>
                    <a:pt x="4950" y="746"/>
                  </a:lnTo>
                  <a:lnTo>
                    <a:pt x="4922" y="780"/>
                  </a:lnTo>
                  <a:lnTo>
                    <a:pt x="4893" y="812"/>
                  </a:lnTo>
                  <a:lnTo>
                    <a:pt x="4862" y="846"/>
                  </a:lnTo>
                  <a:lnTo>
                    <a:pt x="4830" y="878"/>
                  </a:lnTo>
                  <a:lnTo>
                    <a:pt x="4797" y="909"/>
                  </a:lnTo>
                  <a:lnTo>
                    <a:pt x="4762" y="940"/>
                  </a:lnTo>
                  <a:lnTo>
                    <a:pt x="4726" y="970"/>
                  </a:lnTo>
                  <a:lnTo>
                    <a:pt x="4689" y="999"/>
                  </a:lnTo>
                  <a:lnTo>
                    <a:pt x="4650" y="1027"/>
                  </a:lnTo>
                  <a:lnTo>
                    <a:pt x="4610" y="1054"/>
                  </a:lnTo>
                  <a:lnTo>
                    <a:pt x="4568" y="1080"/>
                  </a:lnTo>
                  <a:lnTo>
                    <a:pt x="4524" y="1104"/>
                  </a:lnTo>
                  <a:lnTo>
                    <a:pt x="4479" y="1127"/>
                  </a:lnTo>
                  <a:lnTo>
                    <a:pt x="4432" y="1150"/>
                  </a:lnTo>
                  <a:lnTo>
                    <a:pt x="4385" y="1169"/>
                  </a:lnTo>
                  <a:lnTo>
                    <a:pt x="4335" y="1188"/>
                  </a:lnTo>
                  <a:lnTo>
                    <a:pt x="4283" y="1205"/>
                  </a:lnTo>
                  <a:lnTo>
                    <a:pt x="4229" y="1219"/>
                  </a:lnTo>
                  <a:lnTo>
                    <a:pt x="4175" y="1232"/>
                  </a:lnTo>
                  <a:lnTo>
                    <a:pt x="4118" y="1243"/>
                  </a:lnTo>
                  <a:lnTo>
                    <a:pt x="4060" y="1251"/>
                  </a:lnTo>
                  <a:lnTo>
                    <a:pt x="4000" y="1259"/>
                  </a:lnTo>
                  <a:lnTo>
                    <a:pt x="3939" y="1263"/>
                  </a:lnTo>
                  <a:lnTo>
                    <a:pt x="3875" y="1266"/>
                  </a:lnTo>
                  <a:lnTo>
                    <a:pt x="3810" y="1264"/>
                  </a:lnTo>
                  <a:lnTo>
                    <a:pt x="3742" y="1263"/>
                  </a:lnTo>
                  <a:lnTo>
                    <a:pt x="3673" y="1256"/>
                  </a:lnTo>
                  <a:lnTo>
                    <a:pt x="3602" y="1248"/>
                  </a:lnTo>
                  <a:lnTo>
                    <a:pt x="3528" y="1237"/>
                  </a:lnTo>
                  <a:lnTo>
                    <a:pt x="3453" y="1224"/>
                  </a:lnTo>
                  <a:lnTo>
                    <a:pt x="3377" y="1206"/>
                  </a:lnTo>
                  <a:lnTo>
                    <a:pt x="3298" y="1187"/>
                  </a:lnTo>
                  <a:lnTo>
                    <a:pt x="3217" y="1164"/>
                  </a:lnTo>
                  <a:lnTo>
                    <a:pt x="3217" y="1164"/>
                  </a:lnTo>
                  <a:lnTo>
                    <a:pt x="3055" y="1116"/>
                  </a:lnTo>
                  <a:lnTo>
                    <a:pt x="2899" y="1074"/>
                  </a:lnTo>
                  <a:lnTo>
                    <a:pt x="2751" y="1033"/>
                  </a:lnTo>
                  <a:lnTo>
                    <a:pt x="2605" y="999"/>
                  </a:lnTo>
                  <a:lnTo>
                    <a:pt x="2466" y="969"/>
                  </a:lnTo>
                  <a:lnTo>
                    <a:pt x="2333" y="941"/>
                  </a:lnTo>
                  <a:lnTo>
                    <a:pt x="2202" y="919"/>
                  </a:lnTo>
                  <a:lnTo>
                    <a:pt x="2079" y="899"/>
                  </a:lnTo>
                  <a:lnTo>
                    <a:pt x="1958" y="885"/>
                  </a:lnTo>
                  <a:lnTo>
                    <a:pt x="1843" y="872"/>
                  </a:lnTo>
                  <a:lnTo>
                    <a:pt x="1730" y="865"/>
                  </a:lnTo>
                  <a:lnTo>
                    <a:pt x="1622" y="861"/>
                  </a:lnTo>
                  <a:lnTo>
                    <a:pt x="1518" y="861"/>
                  </a:lnTo>
                  <a:lnTo>
                    <a:pt x="1418" y="864"/>
                  </a:lnTo>
                  <a:lnTo>
                    <a:pt x="1321" y="872"/>
                  </a:lnTo>
                  <a:lnTo>
                    <a:pt x="1226" y="882"/>
                  </a:lnTo>
                  <a:lnTo>
                    <a:pt x="1180" y="888"/>
                  </a:lnTo>
                  <a:lnTo>
                    <a:pt x="1134" y="896"/>
                  </a:lnTo>
                  <a:lnTo>
                    <a:pt x="1090" y="904"/>
                  </a:lnTo>
                  <a:lnTo>
                    <a:pt x="1047" y="912"/>
                  </a:lnTo>
                  <a:lnTo>
                    <a:pt x="1004" y="924"/>
                  </a:lnTo>
                  <a:lnTo>
                    <a:pt x="961" y="933"/>
                  </a:lnTo>
                  <a:lnTo>
                    <a:pt x="919" y="945"/>
                  </a:lnTo>
                  <a:lnTo>
                    <a:pt x="878" y="957"/>
                  </a:lnTo>
                  <a:lnTo>
                    <a:pt x="797" y="985"/>
                  </a:lnTo>
                  <a:lnTo>
                    <a:pt x="718" y="1016"/>
                  </a:lnTo>
                  <a:lnTo>
                    <a:pt x="640" y="1050"/>
                  </a:lnTo>
                  <a:lnTo>
                    <a:pt x="565" y="1087"/>
                  </a:lnTo>
                  <a:lnTo>
                    <a:pt x="492" y="1127"/>
                  </a:lnTo>
                  <a:lnTo>
                    <a:pt x="419" y="1171"/>
                  </a:lnTo>
                  <a:lnTo>
                    <a:pt x="347" y="1216"/>
                  </a:lnTo>
                  <a:lnTo>
                    <a:pt x="276" y="1266"/>
                  </a:lnTo>
                  <a:lnTo>
                    <a:pt x="207" y="1318"/>
                  </a:lnTo>
                  <a:lnTo>
                    <a:pt x="138" y="1372"/>
                  </a:lnTo>
                  <a:lnTo>
                    <a:pt x="70" y="1431"/>
                  </a:lnTo>
                  <a:lnTo>
                    <a:pt x="0" y="149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178673" name="Freeform 49"/>
            <p:cNvSpPr>
              <a:spLocks/>
            </p:cNvSpPr>
            <p:nvPr userDrawn="1"/>
          </p:nvSpPr>
          <p:spPr bwMode="auto">
            <a:xfrm>
              <a:off x="1272" y="882"/>
              <a:ext cx="5291" cy="803"/>
            </a:xfrm>
            <a:custGeom>
              <a:avLst/>
              <a:gdLst/>
              <a:ahLst/>
              <a:cxnLst>
                <a:cxn ang="0">
                  <a:pos x="5291" y="0"/>
                </a:cxn>
                <a:cxn ang="0">
                  <a:pos x="5273" y="73"/>
                </a:cxn>
                <a:cxn ang="0">
                  <a:pos x="5250" y="155"/>
                </a:cxn>
                <a:cxn ang="0">
                  <a:pos x="5214" y="260"/>
                </a:cxn>
                <a:cxn ang="0">
                  <a:pos x="5162" y="381"/>
                </a:cxn>
                <a:cxn ang="0">
                  <a:pos x="5097" y="515"/>
                </a:cxn>
                <a:cxn ang="0">
                  <a:pos x="5036" y="618"/>
                </a:cxn>
                <a:cxn ang="0">
                  <a:pos x="4989" y="688"/>
                </a:cxn>
                <a:cxn ang="0">
                  <a:pos x="4937" y="757"/>
                </a:cxn>
                <a:cxn ang="0">
                  <a:pos x="4882" y="827"/>
                </a:cxn>
                <a:cxn ang="0">
                  <a:pos x="4821" y="893"/>
                </a:cxn>
                <a:cxn ang="0">
                  <a:pos x="4753" y="956"/>
                </a:cxn>
                <a:cxn ang="0">
                  <a:pos x="4681" y="1017"/>
                </a:cxn>
                <a:cxn ang="0">
                  <a:pos x="4603" y="1074"/>
                </a:cxn>
                <a:cxn ang="0">
                  <a:pos x="4518" y="1127"/>
                </a:cxn>
                <a:cxn ang="0">
                  <a:pos x="4426" y="1174"/>
                </a:cxn>
                <a:cxn ang="0">
                  <a:pos x="4329" y="1214"/>
                </a:cxn>
                <a:cxn ang="0">
                  <a:pos x="4225" y="1248"/>
                </a:cxn>
                <a:cxn ang="0">
                  <a:pos x="4114" y="1274"/>
                </a:cxn>
                <a:cxn ang="0">
                  <a:pos x="3996" y="1292"/>
                </a:cxn>
                <a:cxn ang="0">
                  <a:pos x="3871" y="1301"/>
                </a:cxn>
                <a:cxn ang="0">
                  <a:pos x="3738" y="1301"/>
                </a:cxn>
                <a:cxn ang="0">
                  <a:pos x="3598" y="1290"/>
                </a:cxn>
                <a:cxn ang="0">
                  <a:pos x="3449" y="1267"/>
                </a:cxn>
                <a:cxn ang="0">
                  <a:pos x="3292" y="1233"/>
                </a:cxn>
                <a:cxn ang="0">
                  <a:pos x="3212" y="1212"/>
                </a:cxn>
                <a:cxn ang="0">
                  <a:pos x="2894" y="1129"/>
                </a:cxn>
                <a:cxn ang="0">
                  <a:pos x="2598" y="1059"/>
                </a:cxn>
                <a:cxn ang="0">
                  <a:pos x="2323" y="1007"/>
                </a:cxn>
                <a:cxn ang="0">
                  <a:pos x="2069" y="970"/>
                </a:cxn>
                <a:cxn ang="0">
                  <a:pos x="1833" y="948"/>
                </a:cxn>
                <a:cxn ang="0">
                  <a:pos x="1612" y="941"/>
                </a:cxn>
                <a:cxn ang="0">
                  <a:pos x="1408" y="948"/>
                </a:cxn>
                <a:cxn ang="0">
                  <a:pos x="1216" y="969"/>
                </a:cxn>
                <a:cxn ang="0">
                  <a:pos x="1126" y="985"/>
                </a:cxn>
                <a:cxn ang="0">
                  <a:pos x="1037" y="1004"/>
                </a:cxn>
                <a:cxn ang="0">
                  <a:pos x="953" y="1027"/>
                </a:cxn>
                <a:cxn ang="0">
                  <a:pos x="869" y="1053"/>
                </a:cxn>
                <a:cxn ang="0">
                  <a:pos x="789" y="1082"/>
                </a:cxn>
                <a:cxn ang="0">
                  <a:pos x="635" y="1150"/>
                </a:cxn>
                <a:cxn ang="0">
                  <a:pos x="486" y="1230"/>
                </a:cxn>
                <a:cxn ang="0">
                  <a:pos x="343" y="1324"/>
                </a:cxn>
                <a:cxn ang="0">
                  <a:pos x="204" y="1429"/>
                </a:cxn>
                <a:cxn ang="0">
                  <a:pos x="68" y="1545"/>
                </a:cxn>
              </a:cxnLst>
              <a:rect l="0" t="0" r="r" b="b"/>
              <a:pathLst>
                <a:path w="5291" h="1606">
                  <a:moveTo>
                    <a:pt x="5291" y="0"/>
                  </a:moveTo>
                  <a:lnTo>
                    <a:pt x="5291" y="0"/>
                  </a:lnTo>
                  <a:lnTo>
                    <a:pt x="5287" y="19"/>
                  </a:lnTo>
                  <a:lnTo>
                    <a:pt x="5273" y="73"/>
                  </a:lnTo>
                  <a:lnTo>
                    <a:pt x="5264" y="111"/>
                  </a:lnTo>
                  <a:lnTo>
                    <a:pt x="5250" y="155"/>
                  </a:lnTo>
                  <a:lnTo>
                    <a:pt x="5233" y="205"/>
                  </a:lnTo>
                  <a:lnTo>
                    <a:pt x="5214" y="260"/>
                  </a:lnTo>
                  <a:lnTo>
                    <a:pt x="5190" y="318"/>
                  </a:lnTo>
                  <a:lnTo>
                    <a:pt x="5162" y="381"/>
                  </a:lnTo>
                  <a:lnTo>
                    <a:pt x="5132" y="447"/>
                  </a:lnTo>
                  <a:lnTo>
                    <a:pt x="5097" y="515"/>
                  </a:lnTo>
                  <a:lnTo>
                    <a:pt x="5057" y="583"/>
                  </a:lnTo>
                  <a:lnTo>
                    <a:pt x="5036" y="618"/>
                  </a:lnTo>
                  <a:lnTo>
                    <a:pt x="5014" y="654"/>
                  </a:lnTo>
                  <a:lnTo>
                    <a:pt x="4989" y="688"/>
                  </a:lnTo>
                  <a:lnTo>
                    <a:pt x="4964" y="723"/>
                  </a:lnTo>
                  <a:lnTo>
                    <a:pt x="4937" y="757"/>
                  </a:lnTo>
                  <a:lnTo>
                    <a:pt x="4911" y="791"/>
                  </a:lnTo>
                  <a:lnTo>
                    <a:pt x="4882" y="827"/>
                  </a:lnTo>
                  <a:lnTo>
                    <a:pt x="4851" y="859"/>
                  </a:lnTo>
                  <a:lnTo>
                    <a:pt x="4821" y="893"/>
                  </a:lnTo>
                  <a:lnTo>
                    <a:pt x="4787" y="925"/>
                  </a:lnTo>
                  <a:lnTo>
                    <a:pt x="4753" y="956"/>
                  </a:lnTo>
                  <a:lnTo>
                    <a:pt x="4718" y="988"/>
                  </a:lnTo>
                  <a:lnTo>
                    <a:pt x="4681" y="1017"/>
                  </a:lnTo>
                  <a:lnTo>
                    <a:pt x="4642" y="1046"/>
                  </a:lnTo>
                  <a:lnTo>
                    <a:pt x="4603" y="1074"/>
                  </a:lnTo>
                  <a:lnTo>
                    <a:pt x="4561" y="1101"/>
                  </a:lnTo>
                  <a:lnTo>
                    <a:pt x="4518" y="1127"/>
                  </a:lnTo>
                  <a:lnTo>
                    <a:pt x="4472" y="1151"/>
                  </a:lnTo>
                  <a:lnTo>
                    <a:pt x="4426" y="1174"/>
                  </a:lnTo>
                  <a:lnTo>
                    <a:pt x="4379" y="1195"/>
                  </a:lnTo>
                  <a:lnTo>
                    <a:pt x="4329" y="1214"/>
                  </a:lnTo>
                  <a:lnTo>
                    <a:pt x="4278" y="1232"/>
                  </a:lnTo>
                  <a:lnTo>
                    <a:pt x="4225" y="1248"/>
                  </a:lnTo>
                  <a:lnTo>
                    <a:pt x="4171" y="1263"/>
                  </a:lnTo>
                  <a:lnTo>
                    <a:pt x="4114" y="1274"/>
                  </a:lnTo>
                  <a:lnTo>
                    <a:pt x="4056" y="1284"/>
                  </a:lnTo>
                  <a:lnTo>
                    <a:pt x="3996" y="1292"/>
                  </a:lnTo>
                  <a:lnTo>
                    <a:pt x="3935" y="1298"/>
                  </a:lnTo>
                  <a:lnTo>
                    <a:pt x="3871" y="1301"/>
                  </a:lnTo>
                  <a:lnTo>
                    <a:pt x="3806" y="1303"/>
                  </a:lnTo>
                  <a:lnTo>
                    <a:pt x="3738" y="1301"/>
                  </a:lnTo>
                  <a:lnTo>
                    <a:pt x="3668" y="1296"/>
                  </a:lnTo>
                  <a:lnTo>
                    <a:pt x="3598" y="1290"/>
                  </a:lnTo>
                  <a:lnTo>
                    <a:pt x="3524" y="1280"/>
                  </a:lnTo>
                  <a:lnTo>
                    <a:pt x="3449" y="1267"/>
                  </a:lnTo>
                  <a:lnTo>
                    <a:pt x="3371" y="1253"/>
                  </a:lnTo>
                  <a:lnTo>
                    <a:pt x="3292" y="1233"/>
                  </a:lnTo>
                  <a:lnTo>
                    <a:pt x="3212" y="1212"/>
                  </a:lnTo>
                  <a:lnTo>
                    <a:pt x="3212" y="1212"/>
                  </a:lnTo>
                  <a:lnTo>
                    <a:pt x="3049" y="1167"/>
                  </a:lnTo>
                  <a:lnTo>
                    <a:pt x="2894" y="1129"/>
                  </a:lnTo>
                  <a:lnTo>
                    <a:pt x="2742" y="1091"/>
                  </a:lnTo>
                  <a:lnTo>
                    <a:pt x="2598" y="1059"/>
                  </a:lnTo>
                  <a:lnTo>
                    <a:pt x="2458" y="1032"/>
                  </a:lnTo>
                  <a:lnTo>
                    <a:pt x="2323" y="1007"/>
                  </a:lnTo>
                  <a:lnTo>
                    <a:pt x="2194" y="986"/>
                  </a:lnTo>
                  <a:lnTo>
                    <a:pt x="2069" y="970"/>
                  </a:lnTo>
                  <a:lnTo>
                    <a:pt x="1948" y="957"/>
                  </a:lnTo>
                  <a:lnTo>
                    <a:pt x="1833" y="948"/>
                  </a:lnTo>
                  <a:lnTo>
                    <a:pt x="1720" y="943"/>
                  </a:lnTo>
                  <a:lnTo>
                    <a:pt x="1612" y="941"/>
                  </a:lnTo>
                  <a:lnTo>
                    <a:pt x="1508" y="943"/>
                  </a:lnTo>
                  <a:lnTo>
                    <a:pt x="1408" y="948"/>
                  </a:lnTo>
                  <a:lnTo>
                    <a:pt x="1311" y="957"/>
                  </a:lnTo>
                  <a:lnTo>
                    <a:pt x="1216" y="969"/>
                  </a:lnTo>
                  <a:lnTo>
                    <a:pt x="1171" y="977"/>
                  </a:lnTo>
                  <a:lnTo>
                    <a:pt x="1126" y="985"/>
                  </a:lnTo>
                  <a:lnTo>
                    <a:pt x="1082" y="994"/>
                  </a:lnTo>
                  <a:lnTo>
                    <a:pt x="1037" y="1004"/>
                  </a:lnTo>
                  <a:lnTo>
                    <a:pt x="994" y="1015"/>
                  </a:lnTo>
                  <a:lnTo>
                    <a:pt x="953" y="1027"/>
                  </a:lnTo>
                  <a:lnTo>
                    <a:pt x="911" y="1040"/>
                  </a:lnTo>
                  <a:lnTo>
                    <a:pt x="869" y="1053"/>
                  </a:lnTo>
                  <a:lnTo>
                    <a:pt x="829" y="1067"/>
                  </a:lnTo>
                  <a:lnTo>
                    <a:pt x="789" y="1082"/>
                  </a:lnTo>
                  <a:lnTo>
                    <a:pt x="711" y="1114"/>
                  </a:lnTo>
                  <a:lnTo>
                    <a:pt x="635" y="1150"/>
                  </a:lnTo>
                  <a:lnTo>
                    <a:pt x="560" y="1188"/>
                  </a:lnTo>
                  <a:lnTo>
                    <a:pt x="486" y="1230"/>
                  </a:lnTo>
                  <a:lnTo>
                    <a:pt x="414" y="1275"/>
                  </a:lnTo>
                  <a:lnTo>
                    <a:pt x="343" y="1324"/>
                  </a:lnTo>
                  <a:lnTo>
                    <a:pt x="274" y="1374"/>
                  </a:lnTo>
                  <a:lnTo>
                    <a:pt x="204" y="1429"/>
                  </a:lnTo>
                  <a:lnTo>
                    <a:pt x="136" y="1485"/>
                  </a:lnTo>
                  <a:lnTo>
                    <a:pt x="68" y="1545"/>
                  </a:lnTo>
                  <a:lnTo>
                    <a:pt x="0" y="160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178674" name="Freeform 50"/>
            <p:cNvSpPr>
              <a:spLocks/>
            </p:cNvSpPr>
            <p:nvPr userDrawn="1"/>
          </p:nvSpPr>
          <p:spPr bwMode="auto">
            <a:xfrm>
              <a:off x="1317" y="854"/>
              <a:ext cx="5265" cy="860"/>
            </a:xfrm>
            <a:custGeom>
              <a:avLst/>
              <a:gdLst/>
              <a:ahLst/>
              <a:cxnLst>
                <a:cxn ang="0">
                  <a:pos x="5265" y="0"/>
                </a:cxn>
                <a:cxn ang="0">
                  <a:pos x="5249" y="73"/>
                </a:cxn>
                <a:cxn ang="0">
                  <a:pos x="5226" y="155"/>
                </a:cxn>
                <a:cxn ang="0">
                  <a:pos x="5191" y="262"/>
                </a:cxn>
                <a:cxn ang="0">
                  <a:pos x="5142" y="385"/>
                </a:cxn>
                <a:cxn ang="0">
                  <a:pos x="5078" y="520"/>
                </a:cxn>
                <a:cxn ang="0">
                  <a:pos x="5019" y="625"/>
                </a:cxn>
                <a:cxn ang="0">
                  <a:pos x="4974" y="696"/>
                </a:cxn>
                <a:cxn ang="0">
                  <a:pos x="4923" y="767"/>
                </a:cxn>
                <a:cxn ang="0">
                  <a:pos x="4869" y="838"/>
                </a:cxn>
                <a:cxn ang="0">
                  <a:pos x="4808" y="906"/>
                </a:cxn>
                <a:cxn ang="0">
                  <a:pos x="4741" y="971"/>
                </a:cxn>
                <a:cxn ang="0">
                  <a:pos x="4670" y="1034"/>
                </a:cxn>
                <a:cxn ang="0">
                  <a:pos x="4593" y="1093"/>
                </a:cxn>
                <a:cxn ang="0">
                  <a:pos x="4509" y="1147"/>
                </a:cxn>
                <a:cxn ang="0">
                  <a:pos x="4419" y="1195"/>
                </a:cxn>
                <a:cxn ang="0">
                  <a:pos x="4322" y="1239"/>
                </a:cxn>
                <a:cxn ang="0">
                  <a:pos x="4218" y="1274"/>
                </a:cxn>
                <a:cxn ang="0">
                  <a:pos x="4108" y="1303"/>
                </a:cxn>
                <a:cxn ang="0">
                  <a:pos x="3990" y="1324"/>
                </a:cxn>
                <a:cxn ang="0">
                  <a:pos x="3865" y="1336"/>
                </a:cxn>
                <a:cxn ang="0">
                  <a:pos x="3732" y="1337"/>
                </a:cxn>
                <a:cxn ang="0">
                  <a:pos x="3591" y="1329"/>
                </a:cxn>
                <a:cxn ang="0">
                  <a:pos x="3443" y="1311"/>
                </a:cxn>
                <a:cxn ang="0">
                  <a:pos x="3286" y="1279"/>
                </a:cxn>
                <a:cxn ang="0">
                  <a:pos x="3204" y="1260"/>
                </a:cxn>
                <a:cxn ang="0">
                  <a:pos x="2885" y="1181"/>
                </a:cxn>
                <a:cxn ang="0">
                  <a:pos x="2588" y="1119"/>
                </a:cxn>
                <a:cxn ang="0">
                  <a:pos x="2313" y="1071"/>
                </a:cxn>
                <a:cxn ang="0">
                  <a:pos x="2059" y="1039"/>
                </a:cxn>
                <a:cxn ang="0">
                  <a:pos x="1821" y="1022"/>
                </a:cxn>
                <a:cxn ang="0">
                  <a:pos x="1602" y="1019"/>
                </a:cxn>
                <a:cxn ang="0">
                  <a:pos x="1396" y="1031"/>
                </a:cxn>
                <a:cxn ang="0">
                  <a:pos x="1252" y="1048"/>
                </a:cxn>
                <a:cxn ang="0">
                  <a:pos x="1160" y="1064"/>
                </a:cxn>
                <a:cxn ang="0">
                  <a:pos x="1071" y="1084"/>
                </a:cxn>
                <a:cxn ang="0">
                  <a:pos x="985" y="1106"/>
                </a:cxn>
                <a:cxn ang="0">
                  <a:pos x="901" y="1132"/>
                </a:cxn>
                <a:cxn ang="0">
                  <a:pos x="820" y="1163"/>
                </a:cxn>
                <a:cxn ang="0">
                  <a:pos x="702" y="1213"/>
                </a:cxn>
                <a:cxn ang="0">
                  <a:pos x="552" y="1290"/>
                </a:cxn>
                <a:cxn ang="0">
                  <a:pos x="408" y="1381"/>
                </a:cxn>
                <a:cxn ang="0">
                  <a:pos x="269" y="1483"/>
                </a:cxn>
                <a:cxn ang="0">
                  <a:pos x="133" y="1596"/>
                </a:cxn>
                <a:cxn ang="0">
                  <a:pos x="0" y="1722"/>
                </a:cxn>
              </a:cxnLst>
              <a:rect l="0" t="0" r="r" b="b"/>
              <a:pathLst>
                <a:path w="5265" h="1722">
                  <a:moveTo>
                    <a:pt x="5265" y="0"/>
                  </a:moveTo>
                  <a:lnTo>
                    <a:pt x="5265" y="0"/>
                  </a:lnTo>
                  <a:lnTo>
                    <a:pt x="5262" y="20"/>
                  </a:lnTo>
                  <a:lnTo>
                    <a:pt x="5249" y="73"/>
                  </a:lnTo>
                  <a:lnTo>
                    <a:pt x="5238" y="112"/>
                  </a:lnTo>
                  <a:lnTo>
                    <a:pt x="5226" y="155"/>
                  </a:lnTo>
                  <a:lnTo>
                    <a:pt x="5210" y="205"/>
                  </a:lnTo>
                  <a:lnTo>
                    <a:pt x="5191" y="262"/>
                  </a:lnTo>
                  <a:lnTo>
                    <a:pt x="5169" y="322"/>
                  </a:lnTo>
                  <a:lnTo>
                    <a:pt x="5142" y="385"/>
                  </a:lnTo>
                  <a:lnTo>
                    <a:pt x="5113" y="451"/>
                  </a:lnTo>
                  <a:lnTo>
                    <a:pt x="5078" y="520"/>
                  </a:lnTo>
                  <a:lnTo>
                    <a:pt x="5040" y="590"/>
                  </a:lnTo>
                  <a:lnTo>
                    <a:pt x="5019" y="625"/>
                  </a:lnTo>
                  <a:lnTo>
                    <a:pt x="4997" y="661"/>
                  </a:lnTo>
                  <a:lnTo>
                    <a:pt x="4974" y="696"/>
                  </a:lnTo>
                  <a:lnTo>
                    <a:pt x="4949" y="732"/>
                  </a:lnTo>
                  <a:lnTo>
                    <a:pt x="4923" y="767"/>
                  </a:lnTo>
                  <a:lnTo>
                    <a:pt x="4897" y="803"/>
                  </a:lnTo>
                  <a:lnTo>
                    <a:pt x="4869" y="838"/>
                  </a:lnTo>
                  <a:lnTo>
                    <a:pt x="4838" y="872"/>
                  </a:lnTo>
                  <a:lnTo>
                    <a:pt x="4808" y="906"/>
                  </a:lnTo>
                  <a:lnTo>
                    <a:pt x="4776" y="938"/>
                  </a:lnTo>
                  <a:lnTo>
                    <a:pt x="4741" y="971"/>
                  </a:lnTo>
                  <a:lnTo>
                    <a:pt x="4706" y="1003"/>
                  </a:lnTo>
                  <a:lnTo>
                    <a:pt x="4670" y="1034"/>
                  </a:lnTo>
                  <a:lnTo>
                    <a:pt x="4631" y="1064"/>
                  </a:lnTo>
                  <a:lnTo>
                    <a:pt x="4593" y="1093"/>
                  </a:lnTo>
                  <a:lnTo>
                    <a:pt x="4551" y="1121"/>
                  </a:lnTo>
                  <a:lnTo>
                    <a:pt x="4509" y="1147"/>
                  </a:lnTo>
                  <a:lnTo>
                    <a:pt x="4465" y="1173"/>
                  </a:lnTo>
                  <a:lnTo>
                    <a:pt x="4419" y="1195"/>
                  </a:lnTo>
                  <a:lnTo>
                    <a:pt x="4370" y="1218"/>
                  </a:lnTo>
                  <a:lnTo>
                    <a:pt x="4322" y="1239"/>
                  </a:lnTo>
                  <a:lnTo>
                    <a:pt x="4270" y="1258"/>
                  </a:lnTo>
                  <a:lnTo>
                    <a:pt x="4218" y="1274"/>
                  </a:lnTo>
                  <a:lnTo>
                    <a:pt x="4163" y="1290"/>
                  </a:lnTo>
                  <a:lnTo>
                    <a:pt x="4108" y="1303"/>
                  </a:lnTo>
                  <a:lnTo>
                    <a:pt x="4050" y="1315"/>
                  </a:lnTo>
                  <a:lnTo>
                    <a:pt x="3990" y="1324"/>
                  </a:lnTo>
                  <a:lnTo>
                    <a:pt x="3929" y="1331"/>
                  </a:lnTo>
                  <a:lnTo>
                    <a:pt x="3865" y="1336"/>
                  </a:lnTo>
                  <a:lnTo>
                    <a:pt x="3800" y="1337"/>
                  </a:lnTo>
                  <a:lnTo>
                    <a:pt x="3732" y="1337"/>
                  </a:lnTo>
                  <a:lnTo>
                    <a:pt x="3662" y="1336"/>
                  </a:lnTo>
                  <a:lnTo>
                    <a:pt x="3591" y="1329"/>
                  </a:lnTo>
                  <a:lnTo>
                    <a:pt x="3518" y="1321"/>
                  </a:lnTo>
                  <a:lnTo>
                    <a:pt x="3443" y="1311"/>
                  </a:lnTo>
                  <a:lnTo>
                    <a:pt x="3365" y="1297"/>
                  </a:lnTo>
                  <a:lnTo>
                    <a:pt x="3286" y="1279"/>
                  </a:lnTo>
                  <a:lnTo>
                    <a:pt x="3204" y="1260"/>
                  </a:lnTo>
                  <a:lnTo>
                    <a:pt x="3204" y="1260"/>
                  </a:lnTo>
                  <a:lnTo>
                    <a:pt x="3042" y="1219"/>
                  </a:lnTo>
                  <a:lnTo>
                    <a:pt x="2885" y="1181"/>
                  </a:lnTo>
                  <a:lnTo>
                    <a:pt x="2733" y="1148"/>
                  </a:lnTo>
                  <a:lnTo>
                    <a:pt x="2588" y="1119"/>
                  </a:lnTo>
                  <a:lnTo>
                    <a:pt x="2447" y="1093"/>
                  </a:lnTo>
                  <a:lnTo>
                    <a:pt x="2313" y="1071"/>
                  </a:lnTo>
                  <a:lnTo>
                    <a:pt x="2184" y="1053"/>
                  </a:lnTo>
                  <a:lnTo>
                    <a:pt x="2059" y="1039"/>
                  </a:lnTo>
                  <a:lnTo>
                    <a:pt x="1938" y="1029"/>
                  </a:lnTo>
                  <a:lnTo>
                    <a:pt x="1821" y="1022"/>
                  </a:lnTo>
                  <a:lnTo>
                    <a:pt x="1709" y="1019"/>
                  </a:lnTo>
                  <a:lnTo>
                    <a:pt x="1602" y="1019"/>
                  </a:lnTo>
                  <a:lnTo>
                    <a:pt x="1498" y="1024"/>
                  </a:lnTo>
                  <a:lnTo>
                    <a:pt x="1396" y="1031"/>
                  </a:lnTo>
                  <a:lnTo>
                    <a:pt x="1299" y="1042"/>
                  </a:lnTo>
                  <a:lnTo>
                    <a:pt x="1252" y="1048"/>
                  </a:lnTo>
                  <a:lnTo>
                    <a:pt x="1206" y="1056"/>
                  </a:lnTo>
                  <a:lnTo>
                    <a:pt x="1160" y="1064"/>
                  </a:lnTo>
                  <a:lnTo>
                    <a:pt x="1116" y="1074"/>
                  </a:lnTo>
                  <a:lnTo>
                    <a:pt x="1071" y="1084"/>
                  </a:lnTo>
                  <a:lnTo>
                    <a:pt x="1027" y="1095"/>
                  </a:lnTo>
                  <a:lnTo>
                    <a:pt x="985" y="1106"/>
                  </a:lnTo>
                  <a:lnTo>
                    <a:pt x="942" y="1119"/>
                  </a:lnTo>
                  <a:lnTo>
                    <a:pt x="901" y="1132"/>
                  </a:lnTo>
                  <a:lnTo>
                    <a:pt x="860" y="1147"/>
                  </a:lnTo>
                  <a:lnTo>
                    <a:pt x="820" y="1163"/>
                  </a:lnTo>
                  <a:lnTo>
                    <a:pt x="780" y="1177"/>
                  </a:lnTo>
                  <a:lnTo>
                    <a:pt x="702" y="1213"/>
                  </a:lnTo>
                  <a:lnTo>
                    <a:pt x="626" y="1250"/>
                  </a:lnTo>
                  <a:lnTo>
                    <a:pt x="552" y="1290"/>
                  </a:lnTo>
                  <a:lnTo>
                    <a:pt x="479" y="1334"/>
                  </a:lnTo>
                  <a:lnTo>
                    <a:pt x="408" y="1381"/>
                  </a:lnTo>
                  <a:lnTo>
                    <a:pt x="338" y="1429"/>
                  </a:lnTo>
                  <a:lnTo>
                    <a:pt x="269" y="1483"/>
                  </a:lnTo>
                  <a:lnTo>
                    <a:pt x="201" y="1538"/>
                  </a:lnTo>
                  <a:lnTo>
                    <a:pt x="133" y="1596"/>
                  </a:lnTo>
                  <a:lnTo>
                    <a:pt x="66" y="1657"/>
                  </a:lnTo>
                  <a:lnTo>
                    <a:pt x="0" y="172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178675" name="Freeform 51"/>
            <p:cNvSpPr>
              <a:spLocks/>
            </p:cNvSpPr>
            <p:nvPr userDrawn="1"/>
          </p:nvSpPr>
          <p:spPr bwMode="auto">
            <a:xfrm>
              <a:off x="1361" y="825"/>
              <a:ext cx="5239" cy="918"/>
            </a:xfrm>
            <a:custGeom>
              <a:avLst/>
              <a:gdLst/>
              <a:ahLst/>
              <a:cxnLst>
                <a:cxn ang="0">
                  <a:pos x="5239" y="0"/>
                </a:cxn>
                <a:cxn ang="0">
                  <a:pos x="5223" y="74"/>
                </a:cxn>
                <a:cxn ang="0">
                  <a:pos x="5202" y="158"/>
                </a:cxn>
                <a:cxn ang="0">
                  <a:pos x="5169" y="265"/>
                </a:cxn>
                <a:cxn ang="0">
                  <a:pos x="5122" y="389"/>
                </a:cxn>
                <a:cxn ang="0">
                  <a:pos x="5061" y="527"/>
                </a:cxn>
                <a:cxn ang="0">
                  <a:pos x="5003" y="635"/>
                </a:cxn>
                <a:cxn ang="0">
                  <a:pos x="4958" y="706"/>
                </a:cxn>
                <a:cxn ang="0">
                  <a:pos x="4909" y="778"/>
                </a:cxn>
                <a:cxn ang="0">
                  <a:pos x="4855" y="850"/>
                </a:cxn>
                <a:cxn ang="0">
                  <a:pos x="4796" y="921"/>
                </a:cxn>
                <a:cxn ang="0">
                  <a:pos x="4730" y="987"/>
                </a:cxn>
                <a:cxn ang="0">
                  <a:pos x="4660" y="1051"/>
                </a:cxn>
                <a:cxn ang="0">
                  <a:pos x="4583" y="1113"/>
                </a:cxn>
                <a:cxn ang="0">
                  <a:pos x="4500" y="1168"/>
                </a:cxn>
                <a:cxn ang="0">
                  <a:pos x="4411" y="1219"/>
                </a:cxn>
                <a:cxn ang="0">
                  <a:pos x="4315" y="1265"/>
                </a:cxn>
                <a:cxn ang="0">
                  <a:pos x="4211" y="1303"/>
                </a:cxn>
                <a:cxn ang="0">
                  <a:pos x="4101" y="1334"/>
                </a:cxn>
                <a:cxn ang="0">
                  <a:pos x="3985" y="1357"/>
                </a:cxn>
                <a:cxn ang="0">
                  <a:pos x="3860" y="1371"/>
                </a:cxn>
                <a:cxn ang="0">
                  <a:pos x="3727" y="1376"/>
                </a:cxn>
                <a:cxn ang="0">
                  <a:pos x="3585" y="1371"/>
                </a:cxn>
                <a:cxn ang="0">
                  <a:pos x="3436" y="1355"/>
                </a:cxn>
                <a:cxn ang="0">
                  <a:pos x="3279" y="1326"/>
                </a:cxn>
                <a:cxn ang="0">
                  <a:pos x="3198" y="1308"/>
                </a:cxn>
                <a:cxn ang="0">
                  <a:pos x="2877" y="1235"/>
                </a:cxn>
                <a:cxn ang="0">
                  <a:pos x="2580" y="1179"/>
                </a:cxn>
                <a:cxn ang="0">
                  <a:pos x="2303" y="1137"/>
                </a:cxn>
                <a:cxn ang="0">
                  <a:pos x="2048" y="1109"/>
                </a:cxn>
                <a:cxn ang="0">
                  <a:pos x="1811" y="1097"/>
                </a:cxn>
                <a:cxn ang="0">
                  <a:pos x="1591" y="1100"/>
                </a:cxn>
                <a:cxn ang="0">
                  <a:pos x="1387" y="1114"/>
                </a:cxn>
                <a:cxn ang="0">
                  <a:pos x="1243" y="1135"/>
                </a:cxn>
                <a:cxn ang="0">
                  <a:pos x="1151" y="1153"/>
                </a:cxn>
                <a:cxn ang="0">
                  <a:pos x="1062" y="1174"/>
                </a:cxn>
                <a:cxn ang="0">
                  <a:pos x="976" y="1200"/>
                </a:cxn>
                <a:cxn ang="0">
                  <a:pos x="893" y="1227"/>
                </a:cxn>
                <a:cxn ang="0">
                  <a:pos x="812" y="1258"/>
                </a:cxn>
                <a:cxn ang="0">
                  <a:pos x="696" y="1311"/>
                </a:cxn>
                <a:cxn ang="0">
                  <a:pos x="546" y="1392"/>
                </a:cxn>
                <a:cxn ang="0">
                  <a:pos x="404" y="1486"/>
                </a:cxn>
                <a:cxn ang="0">
                  <a:pos x="267" y="1591"/>
                </a:cxn>
                <a:cxn ang="0">
                  <a:pos x="132" y="1709"/>
                </a:cxn>
                <a:cxn ang="0">
                  <a:pos x="0" y="1836"/>
                </a:cxn>
              </a:cxnLst>
              <a:rect l="0" t="0" r="r" b="b"/>
              <a:pathLst>
                <a:path w="5239" h="1836">
                  <a:moveTo>
                    <a:pt x="5239" y="0"/>
                  </a:moveTo>
                  <a:lnTo>
                    <a:pt x="5239" y="0"/>
                  </a:lnTo>
                  <a:lnTo>
                    <a:pt x="5236" y="20"/>
                  </a:lnTo>
                  <a:lnTo>
                    <a:pt x="5223" y="74"/>
                  </a:lnTo>
                  <a:lnTo>
                    <a:pt x="5215" y="113"/>
                  </a:lnTo>
                  <a:lnTo>
                    <a:pt x="5202" y="158"/>
                  </a:lnTo>
                  <a:lnTo>
                    <a:pt x="5187" y="209"/>
                  </a:lnTo>
                  <a:lnTo>
                    <a:pt x="5169" y="265"/>
                  </a:lnTo>
                  <a:lnTo>
                    <a:pt x="5148" y="325"/>
                  </a:lnTo>
                  <a:lnTo>
                    <a:pt x="5122" y="389"/>
                  </a:lnTo>
                  <a:lnTo>
                    <a:pt x="5093" y="457"/>
                  </a:lnTo>
                  <a:lnTo>
                    <a:pt x="5061" y="527"/>
                  </a:lnTo>
                  <a:lnTo>
                    <a:pt x="5023" y="598"/>
                  </a:lnTo>
                  <a:lnTo>
                    <a:pt x="5003" y="635"/>
                  </a:lnTo>
                  <a:lnTo>
                    <a:pt x="4982" y="670"/>
                  </a:lnTo>
                  <a:lnTo>
                    <a:pt x="4958" y="706"/>
                  </a:lnTo>
                  <a:lnTo>
                    <a:pt x="4934" y="743"/>
                  </a:lnTo>
                  <a:lnTo>
                    <a:pt x="4909" y="778"/>
                  </a:lnTo>
                  <a:lnTo>
                    <a:pt x="4883" y="814"/>
                  </a:lnTo>
                  <a:lnTo>
                    <a:pt x="4855" y="850"/>
                  </a:lnTo>
                  <a:lnTo>
                    <a:pt x="4826" y="885"/>
                  </a:lnTo>
                  <a:lnTo>
                    <a:pt x="4796" y="921"/>
                  </a:lnTo>
                  <a:lnTo>
                    <a:pt x="4764" y="954"/>
                  </a:lnTo>
                  <a:lnTo>
                    <a:pt x="4730" y="987"/>
                  </a:lnTo>
                  <a:lnTo>
                    <a:pt x="4696" y="1019"/>
                  </a:lnTo>
                  <a:lnTo>
                    <a:pt x="4660" y="1051"/>
                  </a:lnTo>
                  <a:lnTo>
                    <a:pt x="4622" y="1082"/>
                  </a:lnTo>
                  <a:lnTo>
                    <a:pt x="4583" y="1113"/>
                  </a:lnTo>
                  <a:lnTo>
                    <a:pt x="4543" y="1140"/>
                  </a:lnTo>
                  <a:lnTo>
                    <a:pt x="4500" y="1168"/>
                  </a:lnTo>
                  <a:lnTo>
                    <a:pt x="4457" y="1195"/>
                  </a:lnTo>
                  <a:lnTo>
                    <a:pt x="4411" y="1219"/>
                  </a:lnTo>
                  <a:lnTo>
                    <a:pt x="4364" y="1242"/>
                  </a:lnTo>
                  <a:lnTo>
                    <a:pt x="4315" y="1265"/>
                  </a:lnTo>
                  <a:lnTo>
                    <a:pt x="4264" y="1284"/>
                  </a:lnTo>
                  <a:lnTo>
                    <a:pt x="4211" y="1303"/>
                  </a:lnTo>
                  <a:lnTo>
                    <a:pt x="4157" y="1319"/>
                  </a:lnTo>
                  <a:lnTo>
                    <a:pt x="4101" y="1334"/>
                  </a:lnTo>
                  <a:lnTo>
                    <a:pt x="4043" y="1347"/>
                  </a:lnTo>
                  <a:lnTo>
                    <a:pt x="3985" y="1357"/>
                  </a:lnTo>
                  <a:lnTo>
                    <a:pt x="3922" y="1365"/>
                  </a:lnTo>
                  <a:lnTo>
                    <a:pt x="3860" y="1371"/>
                  </a:lnTo>
                  <a:lnTo>
                    <a:pt x="3793" y="1374"/>
                  </a:lnTo>
                  <a:lnTo>
                    <a:pt x="3727" y="1376"/>
                  </a:lnTo>
                  <a:lnTo>
                    <a:pt x="3657" y="1374"/>
                  </a:lnTo>
                  <a:lnTo>
                    <a:pt x="3585" y="1371"/>
                  </a:lnTo>
                  <a:lnTo>
                    <a:pt x="3513" y="1365"/>
                  </a:lnTo>
                  <a:lnTo>
                    <a:pt x="3436" y="1355"/>
                  </a:lnTo>
                  <a:lnTo>
                    <a:pt x="3359" y="1342"/>
                  </a:lnTo>
                  <a:lnTo>
                    <a:pt x="3279" y="1326"/>
                  </a:lnTo>
                  <a:lnTo>
                    <a:pt x="3198" y="1308"/>
                  </a:lnTo>
                  <a:lnTo>
                    <a:pt x="3198" y="1308"/>
                  </a:lnTo>
                  <a:lnTo>
                    <a:pt x="3034" y="1269"/>
                  </a:lnTo>
                  <a:lnTo>
                    <a:pt x="2877" y="1235"/>
                  </a:lnTo>
                  <a:lnTo>
                    <a:pt x="2726" y="1205"/>
                  </a:lnTo>
                  <a:lnTo>
                    <a:pt x="2580" y="1179"/>
                  </a:lnTo>
                  <a:lnTo>
                    <a:pt x="2439" y="1156"/>
                  </a:lnTo>
                  <a:lnTo>
                    <a:pt x="2303" y="1137"/>
                  </a:lnTo>
                  <a:lnTo>
                    <a:pt x="2174" y="1121"/>
                  </a:lnTo>
                  <a:lnTo>
                    <a:pt x="2048" y="1109"/>
                  </a:lnTo>
                  <a:lnTo>
                    <a:pt x="1927" y="1101"/>
                  </a:lnTo>
                  <a:lnTo>
                    <a:pt x="1811" y="1097"/>
                  </a:lnTo>
                  <a:lnTo>
                    <a:pt x="1699" y="1097"/>
                  </a:lnTo>
                  <a:lnTo>
                    <a:pt x="1591" y="1100"/>
                  </a:lnTo>
                  <a:lnTo>
                    <a:pt x="1487" y="1105"/>
                  </a:lnTo>
                  <a:lnTo>
                    <a:pt x="1387" y="1114"/>
                  </a:lnTo>
                  <a:lnTo>
                    <a:pt x="1290" y="1127"/>
                  </a:lnTo>
                  <a:lnTo>
                    <a:pt x="1243" y="1135"/>
                  </a:lnTo>
                  <a:lnTo>
                    <a:pt x="1197" y="1143"/>
                  </a:lnTo>
                  <a:lnTo>
                    <a:pt x="1151" y="1153"/>
                  </a:lnTo>
                  <a:lnTo>
                    <a:pt x="1107" y="1164"/>
                  </a:lnTo>
                  <a:lnTo>
                    <a:pt x="1062" y="1174"/>
                  </a:lnTo>
                  <a:lnTo>
                    <a:pt x="1019" y="1187"/>
                  </a:lnTo>
                  <a:lnTo>
                    <a:pt x="976" y="1200"/>
                  </a:lnTo>
                  <a:lnTo>
                    <a:pt x="934" y="1213"/>
                  </a:lnTo>
                  <a:lnTo>
                    <a:pt x="893" y="1227"/>
                  </a:lnTo>
                  <a:lnTo>
                    <a:pt x="853" y="1242"/>
                  </a:lnTo>
                  <a:lnTo>
                    <a:pt x="812" y="1258"/>
                  </a:lnTo>
                  <a:lnTo>
                    <a:pt x="772" y="1276"/>
                  </a:lnTo>
                  <a:lnTo>
                    <a:pt x="696" y="1311"/>
                  </a:lnTo>
                  <a:lnTo>
                    <a:pt x="619" y="1350"/>
                  </a:lnTo>
                  <a:lnTo>
                    <a:pt x="546" y="1392"/>
                  </a:lnTo>
                  <a:lnTo>
                    <a:pt x="473" y="1437"/>
                  </a:lnTo>
                  <a:lnTo>
                    <a:pt x="404" y="1486"/>
                  </a:lnTo>
                  <a:lnTo>
                    <a:pt x="335" y="1537"/>
                  </a:lnTo>
                  <a:lnTo>
                    <a:pt x="267" y="1591"/>
                  </a:lnTo>
                  <a:lnTo>
                    <a:pt x="199" y="1649"/>
                  </a:lnTo>
                  <a:lnTo>
                    <a:pt x="132" y="1709"/>
                  </a:lnTo>
                  <a:lnTo>
                    <a:pt x="67" y="1772"/>
                  </a:lnTo>
                  <a:lnTo>
                    <a:pt x="0" y="183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178676" name="Freeform 52"/>
            <p:cNvSpPr>
              <a:spLocks/>
            </p:cNvSpPr>
            <p:nvPr userDrawn="1"/>
          </p:nvSpPr>
          <p:spPr bwMode="auto">
            <a:xfrm>
              <a:off x="1407" y="796"/>
              <a:ext cx="5211" cy="976"/>
            </a:xfrm>
            <a:custGeom>
              <a:avLst/>
              <a:gdLst/>
              <a:ahLst/>
              <a:cxnLst>
                <a:cxn ang="0">
                  <a:pos x="5211" y="0"/>
                </a:cxn>
                <a:cxn ang="0">
                  <a:pos x="5197" y="76"/>
                </a:cxn>
                <a:cxn ang="0">
                  <a:pos x="5176" y="160"/>
                </a:cxn>
                <a:cxn ang="0">
                  <a:pos x="5144" y="268"/>
                </a:cxn>
                <a:cxn ang="0">
                  <a:pos x="5100" y="394"/>
                </a:cxn>
                <a:cxn ang="0">
                  <a:pos x="5040" y="533"/>
                </a:cxn>
                <a:cxn ang="0">
                  <a:pos x="4983" y="643"/>
                </a:cxn>
                <a:cxn ang="0">
                  <a:pos x="4940" y="715"/>
                </a:cxn>
                <a:cxn ang="0">
                  <a:pos x="4893" y="790"/>
                </a:cxn>
                <a:cxn ang="0">
                  <a:pos x="4839" y="862"/>
                </a:cxn>
                <a:cxn ang="0">
                  <a:pos x="4780" y="933"/>
                </a:cxn>
                <a:cxn ang="0">
                  <a:pos x="4716" y="1003"/>
                </a:cxn>
                <a:cxn ang="0">
                  <a:pos x="4647" y="1069"/>
                </a:cxn>
                <a:cxn ang="0">
                  <a:pos x="4571" y="1130"/>
                </a:cxn>
                <a:cxn ang="0">
                  <a:pos x="4489" y="1188"/>
                </a:cxn>
                <a:cxn ang="0">
                  <a:pos x="4400" y="1242"/>
                </a:cxn>
                <a:cxn ang="0">
                  <a:pos x="4305" y="1289"/>
                </a:cxn>
                <a:cxn ang="0">
                  <a:pos x="4203" y="1331"/>
                </a:cxn>
                <a:cxn ang="0">
                  <a:pos x="4093" y="1363"/>
                </a:cxn>
                <a:cxn ang="0">
                  <a:pos x="3976" y="1389"/>
                </a:cxn>
                <a:cxn ang="0">
                  <a:pos x="3851" y="1406"/>
                </a:cxn>
                <a:cxn ang="0">
                  <a:pos x="3718" y="1413"/>
                </a:cxn>
                <a:cxn ang="0">
                  <a:pos x="3578" y="1411"/>
                </a:cxn>
                <a:cxn ang="0">
                  <a:pos x="3428" y="1398"/>
                </a:cxn>
                <a:cxn ang="0">
                  <a:pos x="3271" y="1373"/>
                </a:cxn>
                <a:cxn ang="0">
                  <a:pos x="3188" y="1356"/>
                </a:cxn>
                <a:cxn ang="0">
                  <a:pos x="2867" y="1290"/>
                </a:cxn>
                <a:cxn ang="0">
                  <a:pos x="2568" y="1239"/>
                </a:cxn>
                <a:cxn ang="0">
                  <a:pos x="2292" y="1203"/>
                </a:cxn>
                <a:cxn ang="0">
                  <a:pos x="2037" y="1180"/>
                </a:cxn>
                <a:cxn ang="0">
                  <a:pos x="1799" y="1172"/>
                </a:cxn>
                <a:cxn ang="0">
                  <a:pos x="1580" y="1179"/>
                </a:cxn>
                <a:cxn ang="0">
                  <a:pos x="1376" y="1198"/>
                </a:cxn>
                <a:cxn ang="0">
                  <a:pos x="1231" y="1222"/>
                </a:cxn>
                <a:cxn ang="0">
                  <a:pos x="1140" y="1242"/>
                </a:cxn>
                <a:cxn ang="0">
                  <a:pos x="1052" y="1266"/>
                </a:cxn>
                <a:cxn ang="0">
                  <a:pos x="966" y="1292"/>
                </a:cxn>
                <a:cxn ang="0">
                  <a:pos x="883" y="1323"/>
                </a:cxn>
                <a:cxn ang="0">
                  <a:pos x="802" y="1355"/>
                </a:cxn>
                <a:cxn ang="0">
                  <a:pos x="687" y="1410"/>
                </a:cxn>
                <a:cxn ang="0">
                  <a:pos x="539" y="1495"/>
                </a:cxn>
                <a:cxn ang="0">
                  <a:pos x="398" y="1592"/>
                </a:cxn>
                <a:cxn ang="0">
                  <a:pos x="262" y="1700"/>
                </a:cxn>
                <a:cxn ang="0">
                  <a:pos x="130" y="1821"/>
                </a:cxn>
                <a:cxn ang="0">
                  <a:pos x="0" y="1952"/>
                </a:cxn>
              </a:cxnLst>
              <a:rect l="0" t="0" r="r" b="b"/>
              <a:pathLst>
                <a:path w="5211" h="1952">
                  <a:moveTo>
                    <a:pt x="5211" y="0"/>
                  </a:moveTo>
                  <a:lnTo>
                    <a:pt x="5211" y="0"/>
                  </a:lnTo>
                  <a:lnTo>
                    <a:pt x="5206" y="21"/>
                  </a:lnTo>
                  <a:lnTo>
                    <a:pt x="5197" y="76"/>
                  </a:lnTo>
                  <a:lnTo>
                    <a:pt x="5187" y="115"/>
                  </a:lnTo>
                  <a:lnTo>
                    <a:pt x="5176" y="160"/>
                  </a:lnTo>
                  <a:lnTo>
                    <a:pt x="5162" y="212"/>
                  </a:lnTo>
                  <a:lnTo>
                    <a:pt x="5144" y="268"/>
                  </a:lnTo>
                  <a:lnTo>
                    <a:pt x="5123" y="329"/>
                  </a:lnTo>
                  <a:lnTo>
                    <a:pt x="5100" y="394"/>
                  </a:lnTo>
                  <a:lnTo>
                    <a:pt x="5072" y="463"/>
                  </a:lnTo>
                  <a:lnTo>
                    <a:pt x="5040" y="533"/>
                  </a:lnTo>
                  <a:lnTo>
                    <a:pt x="5004" y="606"/>
                  </a:lnTo>
                  <a:lnTo>
                    <a:pt x="4983" y="643"/>
                  </a:lnTo>
                  <a:lnTo>
                    <a:pt x="4962" y="680"/>
                  </a:lnTo>
                  <a:lnTo>
                    <a:pt x="4940" y="715"/>
                  </a:lnTo>
                  <a:lnTo>
                    <a:pt x="4916" y="753"/>
                  </a:lnTo>
                  <a:lnTo>
                    <a:pt x="4893" y="790"/>
                  </a:lnTo>
                  <a:lnTo>
                    <a:pt x="4866" y="827"/>
                  </a:lnTo>
                  <a:lnTo>
                    <a:pt x="4839" y="862"/>
                  </a:lnTo>
                  <a:lnTo>
                    <a:pt x="4811" y="898"/>
                  </a:lnTo>
                  <a:lnTo>
                    <a:pt x="4780" y="933"/>
                  </a:lnTo>
                  <a:lnTo>
                    <a:pt x="4750" y="969"/>
                  </a:lnTo>
                  <a:lnTo>
                    <a:pt x="4716" y="1003"/>
                  </a:lnTo>
                  <a:lnTo>
                    <a:pt x="4683" y="1037"/>
                  </a:lnTo>
                  <a:lnTo>
                    <a:pt x="4647" y="1069"/>
                  </a:lnTo>
                  <a:lnTo>
                    <a:pt x="4609" y="1100"/>
                  </a:lnTo>
                  <a:lnTo>
                    <a:pt x="4571" y="1130"/>
                  </a:lnTo>
                  <a:lnTo>
                    <a:pt x="4530" y="1161"/>
                  </a:lnTo>
                  <a:lnTo>
                    <a:pt x="4489" y="1188"/>
                  </a:lnTo>
                  <a:lnTo>
                    <a:pt x="4446" y="1216"/>
                  </a:lnTo>
                  <a:lnTo>
                    <a:pt x="4400" y="1242"/>
                  </a:lnTo>
                  <a:lnTo>
                    <a:pt x="4354" y="1266"/>
                  </a:lnTo>
                  <a:lnTo>
                    <a:pt x="4305" y="1289"/>
                  </a:lnTo>
                  <a:lnTo>
                    <a:pt x="4255" y="1311"/>
                  </a:lnTo>
                  <a:lnTo>
                    <a:pt x="4203" y="1331"/>
                  </a:lnTo>
                  <a:lnTo>
                    <a:pt x="4148" y="1348"/>
                  </a:lnTo>
                  <a:lnTo>
                    <a:pt x="4093" y="1363"/>
                  </a:lnTo>
                  <a:lnTo>
                    <a:pt x="4036" y="1377"/>
                  </a:lnTo>
                  <a:lnTo>
                    <a:pt x="3976" y="1389"/>
                  </a:lnTo>
                  <a:lnTo>
                    <a:pt x="3915" y="1398"/>
                  </a:lnTo>
                  <a:lnTo>
                    <a:pt x="3851" y="1406"/>
                  </a:lnTo>
                  <a:lnTo>
                    <a:pt x="3786" y="1411"/>
                  </a:lnTo>
                  <a:lnTo>
                    <a:pt x="3718" y="1413"/>
                  </a:lnTo>
                  <a:lnTo>
                    <a:pt x="3649" y="1415"/>
                  </a:lnTo>
                  <a:lnTo>
                    <a:pt x="3578" y="1411"/>
                  </a:lnTo>
                  <a:lnTo>
                    <a:pt x="3504" y="1406"/>
                  </a:lnTo>
                  <a:lnTo>
                    <a:pt x="3428" y="1398"/>
                  </a:lnTo>
                  <a:lnTo>
                    <a:pt x="3350" y="1387"/>
                  </a:lnTo>
                  <a:lnTo>
                    <a:pt x="3271" y="1373"/>
                  </a:lnTo>
                  <a:lnTo>
                    <a:pt x="3188" y="1356"/>
                  </a:lnTo>
                  <a:lnTo>
                    <a:pt x="3188" y="1356"/>
                  </a:lnTo>
                  <a:lnTo>
                    <a:pt x="3025" y="1321"/>
                  </a:lnTo>
                  <a:lnTo>
                    <a:pt x="2867" y="1290"/>
                  </a:lnTo>
                  <a:lnTo>
                    <a:pt x="2716" y="1263"/>
                  </a:lnTo>
                  <a:lnTo>
                    <a:pt x="2568" y="1239"/>
                  </a:lnTo>
                  <a:lnTo>
                    <a:pt x="2428" y="1219"/>
                  </a:lnTo>
                  <a:lnTo>
                    <a:pt x="2292" y="1203"/>
                  </a:lnTo>
                  <a:lnTo>
                    <a:pt x="2162" y="1190"/>
                  </a:lnTo>
                  <a:lnTo>
                    <a:pt x="2037" y="1180"/>
                  </a:lnTo>
                  <a:lnTo>
                    <a:pt x="1916" y="1174"/>
                  </a:lnTo>
                  <a:lnTo>
                    <a:pt x="1799" y="1172"/>
                  </a:lnTo>
                  <a:lnTo>
                    <a:pt x="1688" y="1174"/>
                  </a:lnTo>
                  <a:lnTo>
                    <a:pt x="1580" y="1179"/>
                  </a:lnTo>
                  <a:lnTo>
                    <a:pt x="1476" y="1187"/>
                  </a:lnTo>
                  <a:lnTo>
                    <a:pt x="1376" y="1198"/>
                  </a:lnTo>
                  <a:lnTo>
                    <a:pt x="1279" y="1214"/>
                  </a:lnTo>
                  <a:lnTo>
                    <a:pt x="1231" y="1222"/>
                  </a:lnTo>
                  <a:lnTo>
                    <a:pt x="1186" y="1232"/>
                  </a:lnTo>
                  <a:lnTo>
                    <a:pt x="1140" y="1242"/>
                  </a:lnTo>
                  <a:lnTo>
                    <a:pt x="1095" y="1253"/>
                  </a:lnTo>
                  <a:lnTo>
                    <a:pt x="1052" y="1266"/>
                  </a:lnTo>
                  <a:lnTo>
                    <a:pt x="1009" y="1279"/>
                  </a:lnTo>
                  <a:lnTo>
                    <a:pt x="966" y="1292"/>
                  </a:lnTo>
                  <a:lnTo>
                    <a:pt x="925" y="1306"/>
                  </a:lnTo>
                  <a:lnTo>
                    <a:pt x="883" y="1323"/>
                  </a:lnTo>
                  <a:lnTo>
                    <a:pt x="843" y="1339"/>
                  </a:lnTo>
                  <a:lnTo>
                    <a:pt x="802" y="1355"/>
                  </a:lnTo>
                  <a:lnTo>
                    <a:pt x="763" y="1373"/>
                  </a:lnTo>
                  <a:lnTo>
                    <a:pt x="687" y="1410"/>
                  </a:lnTo>
                  <a:lnTo>
                    <a:pt x="612" y="1452"/>
                  </a:lnTo>
                  <a:lnTo>
                    <a:pt x="539" y="1495"/>
                  </a:lnTo>
                  <a:lnTo>
                    <a:pt x="468" y="1542"/>
                  </a:lnTo>
                  <a:lnTo>
                    <a:pt x="398" y="1592"/>
                  </a:lnTo>
                  <a:lnTo>
                    <a:pt x="329" y="1644"/>
                  </a:lnTo>
                  <a:lnTo>
                    <a:pt x="262" y="1700"/>
                  </a:lnTo>
                  <a:lnTo>
                    <a:pt x="196" y="1758"/>
                  </a:lnTo>
                  <a:lnTo>
                    <a:pt x="130" y="1821"/>
                  </a:lnTo>
                  <a:lnTo>
                    <a:pt x="65" y="1884"/>
                  </a:lnTo>
                  <a:lnTo>
                    <a:pt x="0" y="195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178677" name="Freeform 53"/>
            <p:cNvSpPr>
              <a:spLocks/>
            </p:cNvSpPr>
            <p:nvPr userDrawn="1"/>
          </p:nvSpPr>
          <p:spPr bwMode="auto">
            <a:xfrm>
              <a:off x="1454" y="767"/>
              <a:ext cx="5179" cy="1034"/>
            </a:xfrm>
            <a:custGeom>
              <a:avLst/>
              <a:gdLst/>
              <a:ahLst/>
              <a:cxnLst>
                <a:cxn ang="0">
                  <a:pos x="5179" y="0"/>
                </a:cxn>
                <a:cxn ang="0">
                  <a:pos x="5166" y="74"/>
                </a:cxn>
                <a:cxn ang="0">
                  <a:pos x="5148" y="159"/>
                </a:cxn>
                <a:cxn ang="0">
                  <a:pos x="5118" y="269"/>
                </a:cxn>
                <a:cxn ang="0">
                  <a:pos x="5075" y="397"/>
                </a:cxn>
                <a:cxn ang="0">
                  <a:pos x="5016" y="537"/>
                </a:cxn>
                <a:cxn ang="0">
                  <a:pos x="4962" y="649"/>
                </a:cxn>
                <a:cxn ang="0">
                  <a:pos x="4921" y="723"/>
                </a:cxn>
                <a:cxn ang="0">
                  <a:pos x="4873" y="799"/>
                </a:cxn>
                <a:cxn ang="0">
                  <a:pos x="4822" y="873"/>
                </a:cxn>
                <a:cxn ang="0">
                  <a:pos x="4764" y="946"/>
                </a:cxn>
                <a:cxn ang="0">
                  <a:pos x="4701" y="1015"/>
                </a:cxn>
                <a:cxn ang="0">
                  <a:pos x="4632" y="1083"/>
                </a:cxn>
                <a:cxn ang="0">
                  <a:pos x="4558" y="1148"/>
                </a:cxn>
                <a:cxn ang="0">
                  <a:pos x="4476" y="1207"/>
                </a:cxn>
                <a:cxn ang="0">
                  <a:pos x="4389" y="1262"/>
                </a:cxn>
                <a:cxn ang="0">
                  <a:pos x="4294" y="1312"/>
                </a:cxn>
                <a:cxn ang="0">
                  <a:pos x="4192" y="1356"/>
                </a:cxn>
                <a:cxn ang="0">
                  <a:pos x="4083" y="1391"/>
                </a:cxn>
                <a:cxn ang="0">
                  <a:pos x="3967" y="1419"/>
                </a:cxn>
                <a:cxn ang="0">
                  <a:pos x="3842" y="1438"/>
                </a:cxn>
                <a:cxn ang="0">
                  <a:pos x="3710" y="1450"/>
                </a:cxn>
                <a:cxn ang="0">
                  <a:pos x="3568" y="1450"/>
                </a:cxn>
                <a:cxn ang="0">
                  <a:pos x="3420" y="1440"/>
                </a:cxn>
                <a:cxn ang="0">
                  <a:pos x="3261" y="1417"/>
                </a:cxn>
                <a:cxn ang="0">
                  <a:pos x="3178" y="1403"/>
                </a:cxn>
                <a:cxn ang="0">
                  <a:pos x="2856" y="1343"/>
                </a:cxn>
                <a:cxn ang="0">
                  <a:pos x="2558" y="1296"/>
                </a:cxn>
                <a:cxn ang="0">
                  <a:pos x="2281" y="1265"/>
                </a:cxn>
                <a:cxn ang="0">
                  <a:pos x="2024" y="1249"/>
                </a:cxn>
                <a:cxn ang="0">
                  <a:pos x="1787" y="1246"/>
                </a:cxn>
                <a:cxn ang="0">
                  <a:pos x="1568" y="1256"/>
                </a:cxn>
                <a:cxn ang="0">
                  <a:pos x="1363" y="1280"/>
                </a:cxn>
                <a:cxn ang="0">
                  <a:pos x="1268" y="1298"/>
                </a:cxn>
                <a:cxn ang="0">
                  <a:pos x="1175" y="1319"/>
                </a:cxn>
                <a:cxn ang="0">
                  <a:pos x="1084" y="1341"/>
                </a:cxn>
                <a:cxn ang="0">
                  <a:pos x="998" y="1369"/>
                </a:cxn>
                <a:cxn ang="0">
                  <a:pos x="914" y="1398"/>
                </a:cxn>
                <a:cxn ang="0">
                  <a:pos x="833" y="1432"/>
                </a:cxn>
                <a:cxn ang="0">
                  <a:pos x="754" y="1467"/>
                </a:cxn>
                <a:cxn ang="0">
                  <a:pos x="678" y="1508"/>
                </a:cxn>
                <a:cxn ang="0">
                  <a:pos x="532" y="1595"/>
                </a:cxn>
                <a:cxn ang="0">
                  <a:pos x="392" y="1695"/>
                </a:cxn>
                <a:cxn ang="0">
                  <a:pos x="258" y="1808"/>
                </a:cxn>
                <a:cxn ang="0">
                  <a:pos x="128" y="1931"/>
                </a:cxn>
                <a:cxn ang="0">
                  <a:pos x="0" y="2066"/>
                </a:cxn>
              </a:cxnLst>
              <a:rect l="0" t="0" r="r" b="b"/>
              <a:pathLst>
                <a:path w="5179" h="2066">
                  <a:moveTo>
                    <a:pt x="5179" y="0"/>
                  </a:moveTo>
                  <a:lnTo>
                    <a:pt x="5179" y="0"/>
                  </a:lnTo>
                  <a:lnTo>
                    <a:pt x="5176" y="19"/>
                  </a:lnTo>
                  <a:lnTo>
                    <a:pt x="5166" y="74"/>
                  </a:lnTo>
                  <a:lnTo>
                    <a:pt x="5158" y="114"/>
                  </a:lnTo>
                  <a:lnTo>
                    <a:pt x="5148" y="159"/>
                  </a:lnTo>
                  <a:lnTo>
                    <a:pt x="5134" y="211"/>
                  </a:lnTo>
                  <a:lnTo>
                    <a:pt x="5118" y="269"/>
                  </a:lnTo>
                  <a:lnTo>
                    <a:pt x="5098" y="331"/>
                  </a:lnTo>
                  <a:lnTo>
                    <a:pt x="5075" y="397"/>
                  </a:lnTo>
                  <a:lnTo>
                    <a:pt x="5048" y="466"/>
                  </a:lnTo>
                  <a:lnTo>
                    <a:pt x="5016" y="537"/>
                  </a:lnTo>
                  <a:lnTo>
                    <a:pt x="4982" y="612"/>
                  </a:lnTo>
                  <a:lnTo>
                    <a:pt x="4962" y="649"/>
                  </a:lnTo>
                  <a:lnTo>
                    <a:pt x="4941" y="686"/>
                  </a:lnTo>
                  <a:lnTo>
                    <a:pt x="4921" y="723"/>
                  </a:lnTo>
                  <a:lnTo>
                    <a:pt x="4897" y="762"/>
                  </a:lnTo>
                  <a:lnTo>
                    <a:pt x="4873" y="799"/>
                  </a:lnTo>
                  <a:lnTo>
                    <a:pt x="4848" y="836"/>
                  </a:lnTo>
                  <a:lnTo>
                    <a:pt x="4822" y="873"/>
                  </a:lnTo>
                  <a:lnTo>
                    <a:pt x="4794" y="909"/>
                  </a:lnTo>
                  <a:lnTo>
                    <a:pt x="4764" y="946"/>
                  </a:lnTo>
                  <a:lnTo>
                    <a:pt x="4733" y="981"/>
                  </a:lnTo>
                  <a:lnTo>
                    <a:pt x="4701" y="1015"/>
                  </a:lnTo>
                  <a:lnTo>
                    <a:pt x="4668" y="1051"/>
                  </a:lnTo>
                  <a:lnTo>
                    <a:pt x="4632" y="1083"/>
                  </a:lnTo>
                  <a:lnTo>
                    <a:pt x="4596" y="1117"/>
                  </a:lnTo>
                  <a:lnTo>
                    <a:pt x="4558" y="1148"/>
                  </a:lnTo>
                  <a:lnTo>
                    <a:pt x="4518" y="1178"/>
                  </a:lnTo>
                  <a:lnTo>
                    <a:pt x="4476" y="1207"/>
                  </a:lnTo>
                  <a:lnTo>
                    <a:pt x="4433" y="1236"/>
                  </a:lnTo>
                  <a:lnTo>
                    <a:pt x="4389" y="1262"/>
                  </a:lnTo>
                  <a:lnTo>
                    <a:pt x="4342" y="1288"/>
                  </a:lnTo>
                  <a:lnTo>
                    <a:pt x="4294" y="1312"/>
                  </a:lnTo>
                  <a:lnTo>
                    <a:pt x="4244" y="1335"/>
                  </a:lnTo>
                  <a:lnTo>
                    <a:pt x="4192" y="1356"/>
                  </a:lnTo>
                  <a:lnTo>
                    <a:pt x="4139" y="1374"/>
                  </a:lnTo>
                  <a:lnTo>
                    <a:pt x="4083" y="1391"/>
                  </a:lnTo>
                  <a:lnTo>
                    <a:pt x="4026" y="1406"/>
                  </a:lnTo>
                  <a:lnTo>
                    <a:pt x="3967" y="1419"/>
                  </a:lnTo>
                  <a:lnTo>
                    <a:pt x="3906" y="1430"/>
                  </a:lnTo>
                  <a:lnTo>
                    <a:pt x="3842" y="1438"/>
                  </a:lnTo>
                  <a:lnTo>
                    <a:pt x="3777" y="1445"/>
                  </a:lnTo>
                  <a:lnTo>
                    <a:pt x="3710" y="1450"/>
                  </a:lnTo>
                  <a:lnTo>
                    <a:pt x="3641" y="1451"/>
                  </a:lnTo>
                  <a:lnTo>
                    <a:pt x="3568" y="1450"/>
                  </a:lnTo>
                  <a:lnTo>
                    <a:pt x="3495" y="1446"/>
                  </a:lnTo>
                  <a:lnTo>
                    <a:pt x="3420" y="1440"/>
                  </a:lnTo>
                  <a:lnTo>
                    <a:pt x="3341" y="1430"/>
                  </a:lnTo>
                  <a:lnTo>
                    <a:pt x="3261" y="1417"/>
                  </a:lnTo>
                  <a:lnTo>
                    <a:pt x="3178" y="1403"/>
                  </a:lnTo>
                  <a:lnTo>
                    <a:pt x="3178" y="1403"/>
                  </a:lnTo>
                  <a:lnTo>
                    <a:pt x="3014" y="1370"/>
                  </a:lnTo>
                  <a:lnTo>
                    <a:pt x="2856" y="1343"/>
                  </a:lnTo>
                  <a:lnTo>
                    <a:pt x="2703" y="1317"/>
                  </a:lnTo>
                  <a:lnTo>
                    <a:pt x="2558" y="1296"/>
                  </a:lnTo>
                  <a:lnTo>
                    <a:pt x="2416" y="1280"/>
                  </a:lnTo>
                  <a:lnTo>
                    <a:pt x="2281" y="1265"/>
                  </a:lnTo>
                  <a:lnTo>
                    <a:pt x="2149" y="1256"/>
                  </a:lnTo>
                  <a:lnTo>
                    <a:pt x="2024" y="1249"/>
                  </a:lnTo>
                  <a:lnTo>
                    <a:pt x="1904" y="1246"/>
                  </a:lnTo>
                  <a:lnTo>
                    <a:pt x="1787" y="1246"/>
                  </a:lnTo>
                  <a:lnTo>
                    <a:pt x="1674" y="1249"/>
                  </a:lnTo>
                  <a:lnTo>
                    <a:pt x="1568" y="1256"/>
                  </a:lnTo>
                  <a:lnTo>
                    <a:pt x="1463" y="1267"/>
                  </a:lnTo>
                  <a:lnTo>
                    <a:pt x="1363" y="1280"/>
                  </a:lnTo>
                  <a:lnTo>
                    <a:pt x="1315" y="1288"/>
                  </a:lnTo>
                  <a:lnTo>
                    <a:pt x="1268" y="1298"/>
                  </a:lnTo>
                  <a:lnTo>
                    <a:pt x="1220" y="1307"/>
                  </a:lnTo>
                  <a:lnTo>
                    <a:pt x="1175" y="1319"/>
                  </a:lnTo>
                  <a:lnTo>
                    <a:pt x="1129" y="1330"/>
                  </a:lnTo>
                  <a:lnTo>
                    <a:pt x="1084" y="1341"/>
                  </a:lnTo>
                  <a:lnTo>
                    <a:pt x="1041" y="1354"/>
                  </a:lnTo>
                  <a:lnTo>
                    <a:pt x="998" y="1369"/>
                  </a:lnTo>
                  <a:lnTo>
                    <a:pt x="955" y="1383"/>
                  </a:lnTo>
                  <a:lnTo>
                    <a:pt x="914" y="1398"/>
                  </a:lnTo>
                  <a:lnTo>
                    <a:pt x="873" y="1414"/>
                  </a:lnTo>
                  <a:lnTo>
                    <a:pt x="833" y="1432"/>
                  </a:lnTo>
                  <a:lnTo>
                    <a:pt x="793" y="1450"/>
                  </a:lnTo>
                  <a:lnTo>
                    <a:pt x="754" y="1467"/>
                  </a:lnTo>
                  <a:lnTo>
                    <a:pt x="716" y="1487"/>
                  </a:lnTo>
                  <a:lnTo>
                    <a:pt x="678" y="1508"/>
                  </a:lnTo>
                  <a:lnTo>
                    <a:pt x="604" y="1550"/>
                  </a:lnTo>
                  <a:lnTo>
                    <a:pt x="532" y="1595"/>
                  </a:lnTo>
                  <a:lnTo>
                    <a:pt x="461" y="1643"/>
                  </a:lnTo>
                  <a:lnTo>
                    <a:pt x="392" y="1695"/>
                  </a:lnTo>
                  <a:lnTo>
                    <a:pt x="325" y="1750"/>
                  </a:lnTo>
                  <a:lnTo>
                    <a:pt x="258" y="1808"/>
                  </a:lnTo>
                  <a:lnTo>
                    <a:pt x="193" y="1868"/>
                  </a:lnTo>
                  <a:lnTo>
                    <a:pt x="128" y="1931"/>
                  </a:lnTo>
                  <a:lnTo>
                    <a:pt x="64" y="1997"/>
                  </a:lnTo>
                  <a:lnTo>
                    <a:pt x="0" y="206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178678" name="Freeform 54"/>
            <p:cNvSpPr>
              <a:spLocks/>
            </p:cNvSpPr>
            <p:nvPr userDrawn="1"/>
          </p:nvSpPr>
          <p:spPr bwMode="auto">
            <a:xfrm>
              <a:off x="1501" y="738"/>
              <a:ext cx="5149" cy="1091"/>
            </a:xfrm>
            <a:custGeom>
              <a:avLst/>
              <a:gdLst/>
              <a:ahLst/>
              <a:cxnLst>
                <a:cxn ang="0">
                  <a:pos x="5149" y="0"/>
                </a:cxn>
                <a:cxn ang="0">
                  <a:pos x="5136" y="76"/>
                </a:cxn>
                <a:cxn ang="0">
                  <a:pos x="5119" y="162"/>
                </a:cxn>
                <a:cxn ang="0">
                  <a:pos x="5090" y="273"/>
                </a:cxn>
                <a:cxn ang="0">
                  <a:pos x="5050" y="402"/>
                </a:cxn>
                <a:cxn ang="0">
                  <a:pos x="4993" y="545"/>
                </a:cxn>
                <a:cxn ang="0">
                  <a:pos x="4940" y="658"/>
                </a:cxn>
                <a:cxn ang="0">
                  <a:pos x="4900" y="734"/>
                </a:cxn>
                <a:cxn ang="0">
                  <a:pos x="4854" y="809"/>
                </a:cxn>
                <a:cxn ang="0">
                  <a:pos x="4803" y="885"/>
                </a:cxn>
                <a:cxn ang="0">
                  <a:pos x="4747" y="960"/>
                </a:cxn>
                <a:cxn ang="0">
                  <a:pos x="4685" y="1032"/>
                </a:cxn>
                <a:cxn ang="0">
                  <a:pos x="4617" y="1102"/>
                </a:cxn>
                <a:cxn ang="0">
                  <a:pos x="4543" y="1168"/>
                </a:cxn>
                <a:cxn ang="0">
                  <a:pos x="4463" y="1229"/>
                </a:cxn>
                <a:cxn ang="0">
                  <a:pos x="4377" y="1287"/>
                </a:cxn>
                <a:cxn ang="0">
                  <a:pos x="4282" y="1337"/>
                </a:cxn>
                <a:cxn ang="0">
                  <a:pos x="4181" y="1384"/>
                </a:cxn>
                <a:cxn ang="0">
                  <a:pos x="4073" y="1421"/>
                </a:cxn>
                <a:cxn ang="0">
                  <a:pos x="3957" y="1452"/>
                </a:cxn>
                <a:cxn ang="0">
                  <a:pos x="3832" y="1475"/>
                </a:cxn>
                <a:cxn ang="0">
                  <a:pos x="3700" y="1488"/>
                </a:cxn>
                <a:cxn ang="0">
                  <a:pos x="3559" y="1491"/>
                </a:cxn>
                <a:cxn ang="0">
                  <a:pos x="3410" y="1483"/>
                </a:cxn>
                <a:cxn ang="0">
                  <a:pos x="3251" y="1465"/>
                </a:cxn>
                <a:cxn ang="0">
                  <a:pos x="3169" y="1450"/>
                </a:cxn>
                <a:cxn ang="0">
                  <a:pos x="2845" y="1397"/>
                </a:cxn>
                <a:cxn ang="0">
                  <a:pos x="2545" y="1358"/>
                </a:cxn>
                <a:cxn ang="0">
                  <a:pos x="2269" y="1333"/>
                </a:cxn>
                <a:cxn ang="0">
                  <a:pos x="2012" y="1321"/>
                </a:cxn>
                <a:cxn ang="0">
                  <a:pos x="1775" y="1323"/>
                </a:cxn>
                <a:cxn ang="0">
                  <a:pos x="1555" y="1337"/>
                </a:cxn>
                <a:cxn ang="0">
                  <a:pos x="1353" y="1366"/>
                </a:cxn>
                <a:cxn ang="0">
                  <a:pos x="1255" y="1384"/>
                </a:cxn>
                <a:cxn ang="0">
                  <a:pos x="1164" y="1407"/>
                </a:cxn>
                <a:cxn ang="0">
                  <a:pos x="1074" y="1433"/>
                </a:cxn>
                <a:cxn ang="0">
                  <a:pos x="987" y="1462"/>
                </a:cxn>
                <a:cxn ang="0">
                  <a:pos x="904" y="1492"/>
                </a:cxn>
                <a:cxn ang="0">
                  <a:pos x="824" y="1528"/>
                </a:cxn>
                <a:cxn ang="0">
                  <a:pos x="746" y="1567"/>
                </a:cxn>
                <a:cxn ang="0">
                  <a:pos x="669" y="1607"/>
                </a:cxn>
                <a:cxn ang="0">
                  <a:pos x="525" y="1699"/>
                </a:cxn>
                <a:cxn ang="0">
                  <a:pos x="386" y="1802"/>
                </a:cxn>
                <a:cxn ang="0">
                  <a:pos x="254" y="1917"/>
                </a:cxn>
                <a:cxn ang="0">
                  <a:pos x="127" y="2045"/>
                </a:cxn>
                <a:cxn ang="0">
                  <a:pos x="0" y="2182"/>
                </a:cxn>
              </a:cxnLst>
              <a:rect l="0" t="0" r="r" b="b"/>
              <a:pathLst>
                <a:path w="5149" h="2182">
                  <a:moveTo>
                    <a:pt x="5149" y="0"/>
                  </a:moveTo>
                  <a:lnTo>
                    <a:pt x="5149" y="0"/>
                  </a:lnTo>
                  <a:lnTo>
                    <a:pt x="5146" y="20"/>
                  </a:lnTo>
                  <a:lnTo>
                    <a:pt x="5136" y="76"/>
                  </a:lnTo>
                  <a:lnTo>
                    <a:pt x="5129" y="115"/>
                  </a:lnTo>
                  <a:lnTo>
                    <a:pt x="5119" y="162"/>
                  </a:lnTo>
                  <a:lnTo>
                    <a:pt x="5105" y="215"/>
                  </a:lnTo>
                  <a:lnTo>
                    <a:pt x="5090" y="273"/>
                  </a:lnTo>
                  <a:lnTo>
                    <a:pt x="5072" y="336"/>
                  </a:lnTo>
                  <a:lnTo>
                    <a:pt x="5050" y="402"/>
                  </a:lnTo>
                  <a:lnTo>
                    <a:pt x="5024" y="472"/>
                  </a:lnTo>
                  <a:lnTo>
                    <a:pt x="4993" y="545"/>
                  </a:lnTo>
                  <a:lnTo>
                    <a:pt x="4960" y="620"/>
                  </a:lnTo>
                  <a:lnTo>
                    <a:pt x="4940" y="658"/>
                  </a:lnTo>
                  <a:lnTo>
                    <a:pt x="4921" y="696"/>
                  </a:lnTo>
                  <a:lnTo>
                    <a:pt x="4900" y="734"/>
                  </a:lnTo>
                  <a:lnTo>
                    <a:pt x="4878" y="772"/>
                  </a:lnTo>
                  <a:lnTo>
                    <a:pt x="4854" y="809"/>
                  </a:lnTo>
                  <a:lnTo>
                    <a:pt x="4829" y="848"/>
                  </a:lnTo>
                  <a:lnTo>
                    <a:pt x="4803" y="885"/>
                  </a:lnTo>
                  <a:lnTo>
                    <a:pt x="4776" y="922"/>
                  </a:lnTo>
                  <a:lnTo>
                    <a:pt x="4747" y="960"/>
                  </a:lnTo>
                  <a:lnTo>
                    <a:pt x="4717" y="997"/>
                  </a:lnTo>
                  <a:lnTo>
                    <a:pt x="4685" y="1032"/>
                  </a:lnTo>
                  <a:lnTo>
                    <a:pt x="4651" y="1068"/>
                  </a:lnTo>
                  <a:lnTo>
                    <a:pt x="4617" y="1102"/>
                  </a:lnTo>
                  <a:lnTo>
                    <a:pt x="4581" y="1136"/>
                  </a:lnTo>
                  <a:lnTo>
                    <a:pt x="4543" y="1168"/>
                  </a:lnTo>
                  <a:lnTo>
                    <a:pt x="4504" y="1199"/>
                  </a:lnTo>
                  <a:lnTo>
                    <a:pt x="4463" y="1229"/>
                  </a:lnTo>
                  <a:lnTo>
                    <a:pt x="4421" y="1258"/>
                  </a:lnTo>
                  <a:lnTo>
                    <a:pt x="4377" y="1287"/>
                  </a:lnTo>
                  <a:lnTo>
                    <a:pt x="4331" y="1313"/>
                  </a:lnTo>
                  <a:lnTo>
                    <a:pt x="4282" y="1337"/>
                  </a:lnTo>
                  <a:lnTo>
                    <a:pt x="4232" y="1362"/>
                  </a:lnTo>
                  <a:lnTo>
                    <a:pt x="4181" y="1384"/>
                  </a:lnTo>
                  <a:lnTo>
                    <a:pt x="4128" y="1404"/>
                  </a:lnTo>
                  <a:lnTo>
                    <a:pt x="4073" y="1421"/>
                  </a:lnTo>
                  <a:lnTo>
                    <a:pt x="4016" y="1438"/>
                  </a:lnTo>
                  <a:lnTo>
                    <a:pt x="3957" y="1452"/>
                  </a:lnTo>
                  <a:lnTo>
                    <a:pt x="3896" y="1465"/>
                  </a:lnTo>
                  <a:lnTo>
                    <a:pt x="3832" y="1475"/>
                  </a:lnTo>
                  <a:lnTo>
                    <a:pt x="3767" y="1483"/>
                  </a:lnTo>
                  <a:lnTo>
                    <a:pt x="3700" y="1488"/>
                  </a:lnTo>
                  <a:lnTo>
                    <a:pt x="3631" y="1491"/>
                  </a:lnTo>
                  <a:lnTo>
                    <a:pt x="3559" y="1491"/>
                  </a:lnTo>
                  <a:lnTo>
                    <a:pt x="3485" y="1489"/>
                  </a:lnTo>
                  <a:lnTo>
                    <a:pt x="3410" y="1483"/>
                  </a:lnTo>
                  <a:lnTo>
                    <a:pt x="3331" y="1476"/>
                  </a:lnTo>
                  <a:lnTo>
                    <a:pt x="3251" y="1465"/>
                  </a:lnTo>
                  <a:lnTo>
                    <a:pt x="3169" y="1450"/>
                  </a:lnTo>
                  <a:lnTo>
                    <a:pt x="3169" y="1450"/>
                  </a:lnTo>
                  <a:lnTo>
                    <a:pt x="3003" y="1423"/>
                  </a:lnTo>
                  <a:lnTo>
                    <a:pt x="2845" y="1397"/>
                  </a:lnTo>
                  <a:lnTo>
                    <a:pt x="2692" y="1376"/>
                  </a:lnTo>
                  <a:lnTo>
                    <a:pt x="2545" y="1358"/>
                  </a:lnTo>
                  <a:lnTo>
                    <a:pt x="2405" y="1344"/>
                  </a:lnTo>
                  <a:lnTo>
                    <a:pt x="2269" y="1333"/>
                  </a:lnTo>
                  <a:lnTo>
                    <a:pt x="2138" y="1324"/>
                  </a:lnTo>
                  <a:lnTo>
                    <a:pt x="2012" y="1321"/>
                  </a:lnTo>
                  <a:lnTo>
                    <a:pt x="1891" y="1320"/>
                  </a:lnTo>
                  <a:lnTo>
                    <a:pt x="1775" y="1323"/>
                  </a:lnTo>
                  <a:lnTo>
                    <a:pt x="1664" y="1328"/>
                  </a:lnTo>
                  <a:lnTo>
                    <a:pt x="1555" y="1337"/>
                  </a:lnTo>
                  <a:lnTo>
                    <a:pt x="1451" y="1350"/>
                  </a:lnTo>
                  <a:lnTo>
                    <a:pt x="1353" y="1366"/>
                  </a:lnTo>
                  <a:lnTo>
                    <a:pt x="1304" y="1375"/>
                  </a:lnTo>
                  <a:lnTo>
                    <a:pt x="1255" y="1384"/>
                  </a:lnTo>
                  <a:lnTo>
                    <a:pt x="1210" y="1396"/>
                  </a:lnTo>
                  <a:lnTo>
                    <a:pt x="1164" y="1407"/>
                  </a:lnTo>
                  <a:lnTo>
                    <a:pt x="1118" y="1420"/>
                  </a:lnTo>
                  <a:lnTo>
                    <a:pt x="1074" y="1433"/>
                  </a:lnTo>
                  <a:lnTo>
                    <a:pt x="1030" y="1447"/>
                  </a:lnTo>
                  <a:lnTo>
                    <a:pt x="987" y="1462"/>
                  </a:lnTo>
                  <a:lnTo>
                    <a:pt x="946" y="1476"/>
                  </a:lnTo>
                  <a:lnTo>
                    <a:pt x="904" y="1492"/>
                  </a:lnTo>
                  <a:lnTo>
                    <a:pt x="864" y="1510"/>
                  </a:lnTo>
                  <a:lnTo>
                    <a:pt x="824" y="1528"/>
                  </a:lnTo>
                  <a:lnTo>
                    <a:pt x="785" y="1547"/>
                  </a:lnTo>
                  <a:lnTo>
                    <a:pt x="746" y="1567"/>
                  </a:lnTo>
                  <a:lnTo>
                    <a:pt x="707" y="1586"/>
                  </a:lnTo>
                  <a:lnTo>
                    <a:pt x="669" y="1607"/>
                  </a:lnTo>
                  <a:lnTo>
                    <a:pt x="596" y="1652"/>
                  </a:lnTo>
                  <a:lnTo>
                    <a:pt x="525" y="1699"/>
                  </a:lnTo>
                  <a:lnTo>
                    <a:pt x="456" y="1749"/>
                  </a:lnTo>
                  <a:lnTo>
                    <a:pt x="386" y="1802"/>
                  </a:lnTo>
                  <a:lnTo>
                    <a:pt x="320" y="1859"/>
                  </a:lnTo>
                  <a:lnTo>
                    <a:pt x="254" y="1917"/>
                  </a:lnTo>
                  <a:lnTo>
                    <a:pt x="190" y="1980"/>
                  </a:lnTo>
                  <a:lnTo>
                    <a:pt x="127" y="2045"/>
                  </a:lnTo>
                  <a:lnTo>
                    <a:pt x="63" y="2112"/>
                  </a:lnTo>
                  <a:lnTo>
                    <a:pt x="0" y="218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178679" name="Freeform 55"/>
            <p:cNvSpPr>
              <a:spLocks/>
            </p:cNvSpPr>
            <p:nvPr userDrawn="1"/>
          </p:nvSpPr>
          <p:spPr bwMode="auto">
            <a:xfrm>
              <a:off x="1550" y="709"/>
              <a:ext cx="5113" cy="1149"/>
            </a:xfrm>
            <a:custGeom>
              <a:avLst/>
              <a:gdLst/>
              <a:ahLst/>
              <a:cxnLst>
                <a:cxn ang="0">
                  <a:pos x="5113" y="0"/>
                </a:cxn>
                <a:cxn ang="0">
                  <a:pos x="5104" y="78"/>
                </a:cxn>
                <a:cxn ang="0">
                  <a:pos x="5087" y="163"/>
                </a:cxn>
                <a:cxn ang="0">
                  <a:pos x="5061" y="276"/>
                </a:cxn>
                <a:cxn ang="0">
                  <a:pos x="5020" y="407"/>
                </a:cxn>
                <a:cxn ang="0">
                  <a:pos x="4968" y="551"/>
                </a:cxn>
                <a:cxn ang="0">
                  <a:pos x="4916" y="666"/>
                </a:cxn>
                <a:cxn ang="0">
                  <a:pos x="4876" y="743"/>
                </a:cxn>
                <a:cxn ang="0">
                  <a:pos x="4832" y="821"/>
                </a:cxn>
                <a:cxn ang="0">
                  <a:pos x="4783" y="896"/>
                </a:cxn>
                <a:cxn ang="0">
                  <a:pos x="4727" y="972"/>
                </a:cxn>
                <a:cxn ang="0">
                  <a:pos x="4666" y="1047"/>
                </a:cxn>
                <a:cxn ang="0">
                  <a:pos x="4600" y="1118"/>
                </a:cxn>
                <a:cxn ang="0">
                  <a:pos x="4528" y="1185"/>
                </a:cxn>
                <a:cxn ang="0">
                  <a:pos x="4447" y="1250"/>
                </a:cxn>
                <a:cxn ang="0">
                  <a:pos x="4361" y="1310"/>
                </a:cxn>
                <a:cxn ang="0">
                  <a:pos x="4268" y="1363"/>
                </a:cxn>
                <a:cxn ang="0">
                  <a:pos x="4168" y="1410"/>
                </a:cxn>
                <a:cxn ang="0">
                  <a:pos x="4060" y="1450"/>
                </a:cxn>
                <a:cxn ang="0">
                  <a:pos x="3944" y="1484"/>
                </a:cxn>
                <a:cxn ang="0">
                  <a:pos x="3821" y="1508"/>
                </a:cxn>
                <a:cxn ang="0">
                  <a:pos x="3689" y="1525"/>
                </a:cxn>
                <a:cxn ang="0">
                  <a:pos x="3547" y="1531"/>
                </a:cxn>
                <a:cxn ang="0">
                  <a:pos x="3397" y="1526"/>
                </a:cxn>
                <a:cxn ang="0">
                  <a:pos x="3239" y="1512"/>
                </a:cxn>
                <a:cxn ang="0">
                  <a:pos x="3156" y="1499"/>
                </a:cxn>
                <a:cxn ang="0">
                  <a:pos x="2832" y="1452"/>
                </a:cxn>
                <a:cxn ang="0">
                  <a:pos x="2532" y="1418"/>
                </a:cxn>
                <a:cxn ang="0">
                  <a:pos x="2255" y="1397"/>
                </a:cxn>
                <a:cxn ang="0">
                  <a:pos x="1998" y="1391"/>
                </a:cxn>
                <a:cxn ang="0">
                  <a:pos x="1760" y="1397"/>
                </a:cxn>
                <a:cxn ang="0">
                  <a:pos x="1541" y="1418"/>
                </a:cxn>
                <a:cxn ang="0">
                  <a:pos x="1338" y="1450"/>
                </a:cxn>
                <a:cxn ang="0">
                  <a:pos x="1242" y="1471"/>
                </a:cxn>
                <a:cxn ang="0">
                  <a:pos x="1151" y="1496"/>
                </a:cxn>
                <a:cxn ang="0">
                  <a:pos x="1062" y="1523"/>
                </a:cxn>
                <a:cxn ang="0">
                  <a:pos x="976" y="1554"/>
                </a:cxn>
                <a:cxn ang="0">
                  <a:pos x="893" y="1588"/>
                </a:cxn>
                <a:cxn ang="0">
                  <a:pos x="813" y="1623"/>
                </a:cxn>
                <a:cxn ang="0">
                  <a:pos x="736" y="1663"/>
                </a:cxn>
                <a:cxn ang="0">
                  <a:pos x="661" y="1707"/>
                </a:cxn>
                <a:cxn ang="0">
                  <a:pos x="516" y="1801"/>
                </a:cxn>
                <a:cxn ang="0">
                  <a:pos x="380" y="1907"/>
                </a:cxn>
                <a:cxn ang="0">
                  <a:pos x="250" y="2027"/>
                </a:cxn>
                <a:cxn ang="0">
                  <a:pos x="123" y="2156"/>
                </a:cxn>
                <a:cxn ang="0">
                  <a:pos x="0" y="2298"/>
                </a:cxn>
              </a:cxnLst>
              <a:rect l="0" t="0" r="r" b="b"/>
              <a:pathLst>
                <a:path w="5113" h="2298">
                  <a:moveTo>
                    <a:pt x="5113" y="0"/>
                  </a:moveTo>
                  <a:lnTo>
                    <a:pt x="5113" y="0"/>
                  </a:lnTo>
                  <a:lnTo>
                    <a:pt x="5112" y="21"/>
                  </a:lnTo>
                  <a:lnTo>
                    <a:pt x="5104" y="78"/>
                  </a:lnTo>
                  <a:lnTo>
                    <a:pt x="5097" y="117"/>
                  </a:lnTo>
                  <a:lnTo>
                    <a:pt x="5087" y="163"/>
                  </a:lnTo>
                  <a:lnTo>
                    <a:pt x="5075" y="217"/>
                  </a:lnTo>
                  <a:lnTo>
                    <a:pt x="5061" y="276"/>
                  </a:lnTo>
                  <a:lnTo>
                    <a:pt x="5043" y="339"/>
                  </a:lnTo>
                  <a:lnTo>
                    <a:pt x="5020" y="407"/>
                  </a:lnTo>
                  <a:lnTo>
                    <a:pt x="4997" y="478"/>
                  </a:lnTo>
                  <a:lnTo>
                    <a:pt x="4968" y="551"/>
                  </a:lnTo>
                  <a:lnTo>
                    <a:pt x="4934" y="627"/>
                  </a:lnTo>
                  <a:lnTo>
                    <a:pt x="4916" y="666"/>
                  </a:lnTo>
                  <a:lnTo>
                    <a:pt x="4897" y="704"/>
                  </a:lnTo>
                  <a:lnTo>
                    <a:pt x="4876" y="743"/>
                  </a:lnTo>
                  <a:lnTo>
                    <a:pt x="4855" y="782"/>
                  </a:lnTo>
                  <a:lnTo>
                    <a:pt x="4832" y="821"/>
                  </a:lnTo>
                  <a:lnTo>
                    <a:pt x="4808" y="859"/>
                  </a:lnTo>
                  <a:lnTo>
                    <a:pt x="4783" y="896"/>
                  </a:lnTo>
                  <a:lnTo>
                    <a:pt x="4755" y="935"/>
                  </a:lnTo>
                  <a:lnTo>
                    <a:pt x="4727" y="972"/>
                  </a:lnTo>
                  <a:lnTo>
                    <a:pt x="4697" y="1009"/>
                  </a:lnTo>
                  <a:lnTo>
                    <a:pt x="4666" y="1047"/>
                  </a:lnTo>
                  <a:lnTo>
                    <a:pt x="4634" y="1082"/>
                  </a:lnTo>
                  <a:lnTo>
                    <a:pt x="4600" y="1118"/>
                  </a:lnTo>
                  <a:lnTo>
                    <a:pt x="4564" y="1153"/>
                  </a:lnTo>
                  <a:lnTo>
                    <a:pt x="4528" y="1185"/>
                  </a:lnTo>
                  <a:lnTo>
                    <a:pt x="4489" y="1218"/>
                  </a:lnTo>
                  <a:lnTo>
                    <a:pt x="4447" y="1250"/>
                  </a:lnTo>
                  <a:lnTo>
                    <a:pt x="4405" y="1281"/>
                  </a:lnTo>
                  <a:lnTo>
                    <a:pt x="4361" y="1310"/>
                  </a:lnTo>
                  <a:lnTo>
                    <a:pt x="4315" y="1337"/>
                  </a:lnTo>
                  <a:lnTo>
                    <a:pt x="4268" y="1363"/>
                  </a:lnTo>
                  <a:lnTo>
                    <a:pt x="4219" y="1387"/>
                  </a:lnTo>
                  <a:lnTo>
                    <a:pt x="4168" y="1410"/>
                  </a:lnTo>
                  <a:lnTo>
                    <a:pt x="4115" y="1431"/>
                  </a:lnTo>
                  <a:lnTo>
                    <a:pt x="4060" y="1450"/>
                  </a:lnTo>
                  <a:lnTo>
                    <a:pt x="4003" y="1468"/>
                  </a:lnTo>
                  <a:lnTo>
                    <a:pt x="3944" y="1484"/>
                  </a:lnTo>
                  <a:lnTo>
                    <a:pt x="3883" y="1497"/>
                  </a:lnTo>
                  <a:lnTo>
                    <a:pt x="3821" y="1508"/>
                  </a:lnTo>
                  <a:lnTo>
                    <a:pt x="3756" y="1518"/>
                  </a:lnTo>
                  <a:lnTo>
                    <a:pt x="3689" y="1525"/>
                  </a:lnTo>
                  <a:lnTo>
                    <a:pt x="3619" y="1529"/>
                  </a:lnTo>
                  <a:lnTo>
                    <a:pt x="3547" y="1531"/>
                  </a:lnTo>
                  <a:lnTo>
                    <a:pt x="3474" y="1529"/>
                  </a:lnTo>
                  <a:lnTo>
                    <a:pt x="3397" y="1526"/>
                  </a:lnTo>
                  <a:lnTo>
                    <a:pt x="3320" y="1520"/>
                  </a:lnTo>
                  <a:lnTo>
                    <a:pt x="3239" y="1512"/>
                  </a:lnTo>
                  <a:lnTo>
                    <a:pt x="3156" y="1499"/>
                  </a:lnTo>
                  <a:lnTo>
                    <a:pt x="3156" y="1499"/>
                  </a:lnTo>
                  <a:lnTo>
                    <a:pt x="2991" y="1473"/>
                  </a:lnTo>
                  <a:lnTo>
                    <a:pt x="2832" y="1452"/>
                  </a:lnTo>
                  <a:lnTo>
                    <a:pt x="2680" y="1433"/>
                  </a:lnTo>
                  <a:lnTo>
                    <a:pt x="2532" y="1418"/>
                  </a:lnTo>
                  <a:lnTo>
                    <a:pt x="2391" y="1407"/>
                  </a:lnTo>
                  <a:lnTo>
                    <a:pt x="2255" y="1397"/>
                  </a:lnTo>
                  <a:lnTo>
                    <a:pt x="2124" y="1392"/>
                  </a:lnTo>
                  <a:lnTo>
                    <a:pt x="1998" y="1391"/>
                  </a:lnTo>
                  <a:lnTo>
                    <a:pt x="1877" y="1392"/>
                  </a:lnTo>
                  <a:lnTo>
                    <a:pt x="1760" y="1397"/>
                  </a:lnTo>
                  <a:lnTo>
                    <a:pt x="1649" y="1405"/>
                  </a:lnTo>
                  <a:lnTo>
                    <a:pt x="1541" y="1418"/>
                  </a:lnTo>
                  <a:lnTo>
                    <a:pt x="1438" y="1433"/>
                  </a:lnTo>
                  <a:lnTo>
                    <a:pt x="1338" y="1450"/>
                  </a:lnTo>
                  <a:lnTo>
                    <a:pt x="1290" y="1460"/>
                  </a:lnTo>
                  <a:lnTo>
                    <a:pt x="1242" y="1471"/>
                  </a:lnTo>
                  <a:lnTo>
                    <a:pt x="1197" y="1483"/>
                  </a:lnTo>
                  <a:lnTo>
                    <a:pt x="1151" y="1496"/>
                  </a:lnTo>
                  <a:lnTo>
                    <a:pt x="1106" y="1508"/>
                  </a:lnTo>
                  <a:lnTo>
                    <a:pt x="1062" y="1523"/>
                  </a:lnTo>
                  <a:lnTo>
                    <a:pt x="1019" y="1537"/>
                  </a:lnTo>
                  <a:lnTo>
                    <a:pt x="976" y="1554"/>
                  </a:lnTo>
                  <a:lnTo>
                    <a:pt x="934" y="1570"/>
                  </a:lnTo>
                  <a:lnTo>
                    <a:pt x="893" y="1588"/>
                  </a:lnTo>
                  <a:lnTo>
                    <a:pt x="852" y="1605"/>
                  </a:lnTo>
                  <a:lnTo>
                    <a:pt x="813" y="1623"/>
                  </a:lnTo>
                  <a:lnTo>
                    <a:pt x="775" y="1644"/>
                  </a:lnTo>
                  <a:lnTo>
                    <a:pt x="736" y="1663"/>
                  </a:lnTo>
                  <a:lnTo>
                    <a:pt x="698" y="1684"/>
                  </a:lnTo>
                  <a:lnTo>
                    <a:pt x="661" y="1707"/>
                  </a:lnTo>
                  <a:lnTo>
                    <a:pt x="587" y="1752"/>
                  </a:lnTo>
                  <a:lnTo>
                    <a:pt x="516" y="1801"/>
                  </a:lnTo>
                  <a:lnTo>
                    <a:pt x="448" y="1854"/>
                  </a:lnTo>
                  <a:lnTo>
                    <a:pt x="380" y="1907"/>
                  </a:lnTo>
                  <a:lnTo>
                    <a:pt x="315" y="1965"/>
                  </a:lnTo>
                  <a:lnTo>
                    <a:pt x="250" y="2027"/>
                  </a:lnTo>
                  <a:lnTo>
                    <a:pt x="186" y="2090"/>
                  </a:lnTo>
                  <a:lnTo>
                    <a:pt x="123" y="2156"/>
                  </a:lnTo>
                  <a:lnTo>
                    <a:pt x="61" y="2225"/>
                  </a:lnTo>
                  <a:lnTo>
                    <a:pt x="0" y="229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178680" name="Freeform 56"/>
            <p:cNvSpPr>
              <a:spLocks/>
            </p:cNvSpPr>
            <p:nvPr userDrawn="1"/>
          </p:nvSpPr>
          <p:spPr bwMode="auto">
            <a:xfrm>
              <a:off x="1598" y="681"/>
              <a:ext cx="5079" cy="1206"/>
            </a:xfrm>
            <a:custGeom>
              <a:avLst/>
              <a:gdLst/>
              <a:ahLst/>
              <a:cxnLst>
                <a:cxn ang="0">
                  <a:pos x="5079" y="0"/>
                </a:cxn>
                <a:cxn ang="0">
                  <a:pos x="5070" y="76"/>
                </a:cxn>
                <a:cxn ang="0">
                  <a:pos x="5054" y="164"/>
                </a:cxn>
                <a:cxn ang="0">
                  <a:pos x="5031" y="278"/>
                </a:cxn>
                <a:cxn ang="0">
                  <a:pos x="4993" y="410"/>
                </a:cxn>
                <a:cxn ang="0">
                  <a:pos x="4942" y="555"/>
                </a:cxn>
                <a:cxn ang="0">
                  <a:pos x="4892" y="672"/>
                </a:cxn>
                <a:cxn ang="0">
                  <a:pos x="4853" y="749"/>
                </a:cxn>
                <a:cxn ang="0">
                  <a:pos x="4810" y="828"/>
                </a:cxn>
                <a:cxn ang="0">
                  <a:pos x="4761" y="907"/>
                </a:cxn>
                <a:cxn ang="0">
                  <a:pos x="4707" y="985"/>
                </a:cxn>
                <a:cxn ang="0">
                  <a:pos x="4648" y="1059"/>
                </a:cxn>
                <a:cxn ang="0">
                  <a:pos x="4582" y="1132"/>
                </a:cxn>
                <a:cxn ang="0">
                  <a:pos x="4510" y="1203"/>
                </a:cxn>
                <a:cxn ang="0">
                  <a:pos x="4432" y="1267"/>
                </a:cxn>
                <a:cxn ang="0">
                  <a:pos x="4348" y="1329"/>
                </a:cxn>
                <a:cxn ang="0">
                  <a:pos x="4255" y="1385"/>
                </a:cxn>
                <a:cxn ang="0">
                  <a:pos x="4155" y="1435"/>
                </a:cxn>
                <a:cxn ang="0">
                  <a:pos x="4048" y="1477"/>
                </a:cxn>
                <a:cxn ang="0">
                  <a:pos x="3932" y="1513"/>
                </a:cxn>
                <a:cxn ang="0">
                  <a:pos x="3809" y="1540"/>
                </a:cxn>
                <a:cxn ang="0">
                  <a:pos x="3677" y="1560"/>
                </a:cxn>
                <a:cxn ang="0">
                  <a:pos x="3537" y="1568"/>
                </a:cxn>
                <a:cxn ang="0">
                  <a:pos x="3387" y="1568"/>
                </a:cxn>
                <a:cxn ang="0">
                  <a:pos x="3229" y="1555"/>
                </a:cxn>
                <a:cxn ang="0">
                  <a:pos x="3145" y="1545"/>
                </a:cxn>
                <a:cxn ang="0">
                  <a:pos x="2820" y="1503"/>
                </a:cxn>
                <a:cxn ang="0">
                  <a:pos x="2520" y="1476"/>
                </a:cxn>
                <a:cxn ang="0">
                  <a:pos x="2241" y="1461"/>
                </a:cxn>
                <a:cxn ang="0">
                  <a:pos x="1986" y="1459"/>
                </a:cxn>
                <a:cxn ang="0">
                  <a:pos x="1748" y="1471"/>
                </a:cxn>
                <a:cxn ang="0">
                  <a:pos x="1529" y="1495"/>
                </a:cxn>
                <a:cxn ang="0">
                  <a:pos x="1326" y="1532"/>
                </a:cxn>
                <a:cxn ang="0">
                  <a:pos x="1232" y="1555"/>
                </a:cxn>
                <a:cxn ang="0">
                  <a:pos x="1139" y="1582"/>
                </a:cxn>
                <a:cxn ang="0">
                  <a:pos x="1051" y="1611"/>
                </a:cxn>
                <a:cxn ang="0">
                  <a:pos x="965" y="1644"/>
                </a:cxn>
                <a:cxn ang="0">
                  <a:pos x="883" y="1679"/>
                </a:cxn>
                <a:cxn ang="0">
                  <a:pos x="804" y="1718"/>
                </a:cxn>
                <a:cxn ang="0">
                  <a:pos x="727" y="1760"/>
                </a:cxn>
                <a:cxn ang="0">
                  <a:pos x="653" y="1803"/>
                </a:cxn>
                <a:cxn ang="0">
                  <a:pos x="510" y="1902"/>
                </a:cxn>
                <a:cxn ang="0">
                  <a:pos x="375" y="2012"/>
                </a:cxn>
                <a:cxn ang="0">
                  <a:pos x="246" y="2133"/>
                </a:cxn>
                <a:cxn ang="0">
                  <a:pos x="123" y="2267"/>
                </a:cxn>
                <a:cxn ang="0">
                  <a:pos x="0" y="2412"/>
                </a:cxn>
              </a:cxnLst>
              <a:rect l="0" t="0" r="r" b="b"/>
              <a:pathLst>
                <a:path w="5079" h="2412">
                  <a:moveTo>
                    <a:pt x="5079" y="0"/>
                  </a:moveTo>
                  <a:lnTo>
                    <a:pt x="5079" y="0"/>
                  </a:lnTo>
                  <a:lnTo>
                    <a:pt x="5078" y="19"/>
                  </a:lnTo>
                  <a:lnTo>
                    <a:pt x="5070" y="76"/>
                  </a:lnTo>
                  <a:lnTo>
                    <a:pt x="5064" y="116"/>
                  </a:lnTo>
                  <a:lnTo>
                    <a:pt x="5054" y="164"/>
                  </a:lnTo>
                  <a:lnTo>
                    <a:pt x="5045" y="218"/>
                  </a:lnTo>
                  <a:lnTo>
                    <a:pt x="5031" y="278"/>
                  </a:lnTo>
                  <a:lnTo>
                    <a:pt x="5013" y="340"/>
                  </a:lnTo>
                  <a:lnTo>
                    <a:pt x="4993" y="410"/>
                  </a:lnTo>
                  <a:lnTo>
                    <a:pt x="4970" y="481"/>
                  </a:lnTo>
                  <a:lnTo>
                    <a:pt x="4942" y="555"/>
                  </a:lnTo>
                  <a:lnTo>
                    <a:pt x="4910" y="633"/>
                  </a:lnTo>
                  <a:lnTo>
                    <a:pt x="4892" y="672"/>
                  </a:lnTo>
                  <a:lnTo>
                    <a:pt x="4874" y="710"/>
                  </a:lnTo>
                  <a:lnTo>
                    <a:pt x="4853" y="749"/>
                  </a:lnTo>
                  <a:lnTo>
                    <a:pt x="4832" y="789"/>
                  </a:lnTo>
                  <a:lnTo>
                    <a:pt x="4810" y="828"/>
                  </a:lnTo>
                  <a:lnTo>
                    <a:pt x="4786" y="868"/>
                  </a:lnTo>
                  <a:lnTo>
                    <a:pt x="4761" y="907"/>
                  </a:lnTo>
                  <a:lnTo>
                    <a:pt x="4735" y="946"/>
                  </a:lnTo>
                  <a:lnTo>
                    <a:pt x="4707" y="985"/>
                  </a:lnTo>
                  <a:lnTo>
                    <a:pt x="4678" y="1022"/>
                  </a:lnTo>
                  <a:lnTo>
                    <a:pt x="4648" y="1059"/>
                  </a:lnTo>
                  <a:lnTo>
                    <a:pt x="4616" y="1096"/>
                  </a:lnTo>
                  <a:lnTo>
                    <a:pt x="4582" y="1132"/>
                  </a:lnTo>
                  <a:lnTo>
                    <a:pt x="4548" y="1167"/>
                  </a:lnTo>
                  <a:lnTo>
                    <a:pt x="4510" y="1203"/>
                  </a:lnTo>
                  <a:lnTo>
                    <a:pt x="4473" y="1235"/>
                  </a:lnTo>
                  <a:lnTo>
                    <a:pt x="4432" y="1267"/>
                  </a:lnTo>
                  <a:lnTo>
                    <a:pt x="4391" y="1300"/>
                  </a:lnTo>
                  <a:lnTo>
                    <a:pt x="4348" y="1329"/>
                  </a:lnTo>
                  <a:lnTo>
                    <a:pt x="4302" y="1358"/>
                  </a:lnTo>
                  <a:lnTo>
                    <a:pt x="4255" y="1385"/>
                  </a:lnTo>
                  <a:lnTo>
                    <a:pt x="4206" y="1411"/>
                  </a:lnTo>
                  <a:lnTo>
                    <a:pt x="4155" y="1435"/>
                  </a:lnTo>
                  <a:lnTo>
                    <a:pt x="4102" y="1458"/>
                  </a:lnTo>
                  <a:lnTo>
                    <a:pt x="4048" y="1477"/>
                  </a:lnTo>
                  <a:lnTo>
                    <a:pt x="3991" y="1497"/>
                  </a:lnTo>
                  <a:lnTo>
                    <a:pt x="3932" y="1513"/>
                  </a:lnTo>
                  <a:lnTo>
                    <a:pt x="3871" y="1529"/>
                  </a:lnTo>
                  <a:lnTo>
                    <a:pt x="3809" y="1540"/>
                  </a:lnTo>
                  <a:lnTo>
                    <a:pt x="3745" y="1552"/>
                  </a:lnTo>
                  <a:lnTo>
                    <a:pt x="3677" y="1560"/>
                  </a:lnTo>
                  <a:lnTo>
                    <a:pt x="3608" y="1564"/>
                  </a:lnTo>
                  <a:lnTo>
                    <a:pt x="3537" y="1568"/>
                  </a:lnTo>
                  <a:lnTo>
                    <a:pt x="3463" y="1569"/>
                  </a:lnTo>
                  <a:lnTo>
                    <a:pt x="3387" y="1568"/>
                  </a:lnTo>
                  <a:lnTo>
                    <a:pt x="3309" y="1563"/>
                  </a:lnTo>
                  <a:lnTo>
                    <a:pt x="3229" y="1555"/>
                  </a:lnTo>
                  <a:lnTo>
                    <a:pt x="3145" y="1545"/>
                  </a:lnTo>
                  <a:lnTo>
                    <a:pt x="3145" y="1545"/>
                  </a:lnTo>
                  <a:lnTo>
                    <a:pt x="2980" y="1522"/>
                  </a:lnTo>
                  <a:lnTo>
                    <a:pt x="2820" y="1503"/>
                  </a:lnTo>
                  <a:lnTo>
                    <a:pt x="2668" y="1489"/>
                  </a:lnTo>
                  <a:lnTo>
                    <a:pt x="2520" y="1476"/>
                  </a:lnTo>
                  <a:lnTo>
                    <a:pt x="2379" y="1466"/>
                  </a:lnTo>
                  <a:lnTo>
                    <a:pt x="2241" y="1461"/>
                  </a:lnTo>
                  <a:lnTo>
                    <a:pt x="2111" y="1458"/>
                  </a:lnTo>
                  <a:lnTo>
                    <a:pt x="1986" y="1459"/>
                  </a:lnTo>
                  <a:lnTo>
                    <a:pt x="1865" y="1464"/>
                  </a:lnTo>
                  <a:lnTo>
                    <a:pt x="1748" y="1471"/>
                  </a:lnTo>
                  <a:lnTo>
                    <a:pt x="1636" y="1482"/>
                  </a:lnTo>
                  <a:lnTo>
                    <a:pt x="1529" y="1495"/>
                  </a:lnTo>
                  <a:lnTo>
                    <a:pt x="1426" y="1513"/>
                  </a:lnTo>
                  <a:lnTo>
                    <a:pt x="1326" y="1532"/>
                  </a:lnTo>
                  <a:lnTo>
                    <a:pt x="1279" y="1543"/>
                  </a:lnTo>
                  <a:lnTo>
                    <a:pt x="1232" y="1555"/>
                  </a:lnTo>
                  <a:lnTo>
                    <a:pt x="1185" y="1568"/>
                  </a:lnTo>
                  <a:lnTo>
                    <a:pt x="1139" y="1582"/>
                  </a:lnTo>
                  <a:lnTo>
                    <a:pt x="1095" y="1595"/>
                  </a:lnTo>
                  <a:lnTo>
                    <a:pt x="1051" y="1611"/>
                  </a:lnTo>
                  <a:lnTo>
                    <a:pt x="1008" y="1627"/>
                  </a:lnTo>
                  <a:lnTo>
                    <a:pt x="965" y="1644"/>
                  </a:lnTo>
                  <a:lnTo>
                    <a:pt x="924" y="1661"/>
                  </a:lnTo>
                  <a:lnTo>
                    <a:pt x="883" y="1679"/>
                  </a:lnTo>
                  <a:lnTo>
                    <a:pt x="843" y="1698"/>
                  </a:lnTo>
                  <a:lnTo>
                    <a:pt x="804" y="1718"/>
                  </a:lnTo>
                  <a:lnTo>
                    <a:pt x="765" y="1737"/>
                  </a:lnTo>
                  <a:lnTo>
                    <a:pt x="727" y="1760"/>
                  </a:lnTo>
                  <a:lnTo>
                    <a:pt x="689" y="1781"/>
                  </a:lnTo>
                  <a:lnTo>
                    <a:pt x="653" y="1803"/>
                  </a:lnTo>
                  <a:lnTo>
                    <a:pt x="581" y="1852"/>
                  </a:lnTo>
                  <a:lnTo>
                    <a:pt x="510" y="1902"/>
                  </a:lnTo>
                  <a:lnTo>
                    <a:pt x="442" y="1955"/>
                  </a:lnTo>
                  <a:lnTo>
                    <a:pt x="375" y="2012"/>
                  </a:lnTo>
                  <a:lnTo>
                    <a:pt x="310" y="2071"/>
                  </a:lnTo>
                  <a:lnTo>
                    <a:pt x="246" y="2133"/>
                  </a:lnTo>
                  <a:lnTo>
                    <a:pt x="184" y="2199"/>
                  </a:lnTo>
                  <a:lnTo>
                    <a:pt x="123" y="2267"/>
                  </a:lnTo>
                  <a:lnTo>
                    <a:pt x="62" y="2338"/>
                  </a:lnTo>
                  <a:lnTo>
                    <a:pt x="0" y="241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178681" name="Freeform 57"/>
            <p:cNvSpPr>
              <a:spLocks/>
            </p:cNvSpPr>
            <p:nvPr userDrawn="1"/>
          </p:nvSpPr>
          <p:spPr bwMode="auto">
            <a:xfrm>
              <a:off x="1648" y="652"/>
              <a:ext cx="5042" cy="1263"/>
            </a:xfrm>
            <a:custGeom>
              <a:avLst/>
              <a:gdLst/>
              <a:ahLst/>
              <a:cxnLst>
                <a:cxn ang="0">
                  <a:pos x="5042" y="0"/>
                </a:cxn>
                <a:cxn ang="0">
                  <a:pos x="5033" y="77"/>
                </a:cxn>
                <a:cxn ang="0">
                  <a:pos x="5021" y="166"/>
                </a:cxn>
                <a:cxn ang="0">
                  <a:pos x="4997" y="281"/>
                </a:cxn>
                <a:cxn ang="0">
                  <a:pos x="4963" y="413"/>
                </a:cxn>
                <a:cxn ang="0">
                  <a:pos x="4913" y="562"/>
                </a:cxn>
                <a:cxn ang="0">
                  <a:pos x="4865" y="679"/>
                </a:cxn>
                <a:cxn ang="0">
                  <a:pos x="4828" y="759"/>
                </a:cxn>
                <a:cxn ang="0">
                  <a:pos x="4785" y="839"/>
                </a:cxn>
                <a:cxn ang="0">
                  <a:pos x="4738" y="918"/>
                </a:cxn>
                <a:cxn ang="0">
                  <a:pos x="4685" y="998"/>
                </a:cxn>
                <a:cxn ang="0">
                  <a:pos x="4627" y="1073"/>
                </a:cxn>
                <a:cxn ang="0">
                  <a:pos x="4563" y="1149"/>
                </a:cxn>
                <a:cxn ang="0">
                  <a:pos x="4492" y="1220"/>
                </a:cxn>
                <a:cxn ang="0">
                  <a:pos x="4414" y="1288"/>
                </a:cxn>
                <a:cxn ang="0">
                  <a:pos x="4330" y="1351"/>
                </a:cxn>
                <a:cxn ang="0">
                  <a:pos x="4239" y="1409"/>
                </a:cxn>
                <a:cxn ang="0">
                  <a:pos x="4139" y="1461"/>
                </a:cxn>
                <a:cxn ang="0">
                  <a:pos x="4034" y="1506"/>
                </a:cxn>
                <a:cxn ang="0">
                  <a:pos x="3919" y="1545"/>
                </a:cxn>
                <a:cxn ang="0">
                  <a:pos x="3795" y="1574"/>
                </a:cxn>
                <a:cxn ang="0">
                  <a:pos x="3664" y="1597"/>
                </a:cxn>
                <a:cxn ang="0">
                  <a:pos x="3523" y="1608"/>
                </a:cxn>
                <a:cxn ang="0">
                  <a:pos x="3374" y="1610"/>
                </a:cxn>
                <a:cxn ang="0">
                  <a:pos x="3215" y="1601"/>
                </a:cxn>
                <a:cxn ang="0">
                  <a:pos x="3131" y="1592"/>
                </a:cxn>
                <a:cxn ang="0">
                  <a:pos x="2806" y="1558"/>
                </a:cxn>
                <a:cxn ang="0">
                  <a:pos x="2505" y="1535"/>
                </a:cxn>
                <a:cxn ang="0">
                  <a:pos x="2227" y="1526"/>
                </a:cxn>
                <a:cxn ang="0">
                  <a:pos x="1971" y="1530"/>
                </a:cxn>
                <a:cxn ang="0">
                  <a:pos x="1733" y="1547"/>
                </a:cxn>
                <a:cxn ang="0">
                  <a:pos x="1515" y="1576"/>
                </a:cxn>
                <a:cxn ang="0">
                  <a:pos x="1362" y="1605"/>
                </a:cxn>
                <a:cxn ang="0">
                  <a:pos x="1265" y="1629"/>
                </a:cxn>
                <a:cxn ang="0">
                  <a:pos x="1172" y="1655"/>
                </a:cxn>
                <a:cxn ang="0">
                  <a:pos x="1082" y="1685"/>
                </a:cxn>
                <a:cxn ang="0">
                  <a:pos x="996" y="1718"/>
                </a:cxn>
                <a:cxn ang="0">
                  <a:pos x="913" y="1753"/>
                </a:cxn>
                <a:cxn ang="0">
                  <a:pos x="832" y="1792"/>
                </a:cxn>
                <a:cxn ang="0">
                  <a:pos x="756" y="1834"/>
                </a:cxn>
                <a:cxn ang="0">
                  <a:pos x="681" y="1879"/>
                </a:cxn>
                <a:cxn ang="0">
                  <a:pos x="572" y="1952"/>
                </a:cxn>
                <a:cxn ang="0">
                  <a:pos x="435" y="2060"/>
                </a:cxn>
                <a:cxn ang="0">
                  <a:pos x="306" y="2179"/>
                </a:cxn>
                <a:cxn ang="0">
                  <a:pos x="181" y="2309"/>
                </a:cxn>
                <a:cxn ang="0">
                  <a:pos x="60" y="2452"/>
                </a:cxn>
              </a:cxnLst>
              <a:rect l="0" t="0" r="r" b="b"/>
              <a:pathLst>
                <a:path w="5042" h="2527">
                  <a:moveTo>
                    <a:pt x="5042" y="0"/>
                  </a:moveTo>
                  <a:lnTo>
                    <a:pt x="5042" y="0"/>
                  </a:lnTo>
                  <a:lnTo>
                    <a:pt x="5040" y="21"/>
                  </a:lnTo>
                  <a:lnTo>
                    <a:pt x="5033" y="77"/>
                  </a:lnTo>
                  <a:lnTo>
                    <a:pt x="5028" y="118"/>
                  </a:lnTo>
                  <a:lnTo>
                    <a:pt x="5021" y="166"/>
                  </a:lnTo>
                  <a:lnTo>
                    <a:pt x="5010" y="221"/>
                  </a:lnTo>
                  <a:lnTo>
                    <a:pt x="4997" y="281"/>
                  </a:lnTo>
                  <a:lnTo>
                    <a:pt x="4981" y="345"/>
                  </a:lnTo>
                  <a:lnTo>
                    <a:pt x="4963" y="413"/>
                  </a:lnTo>
                  <a:lnTo>
                    <a:pt x="4939" y="486"/>
                  </a:lnTo>
                  <a:lnTo>
                    <a:pt x="4913" y="562"/>
                  </a:lnTo>
                  <a:lnTo>
                    <a:pt x="4882" y="639"/>
                  </a:lnTo>
                  <a:lnTo>
                    <a:pt x="4865" y="679"/>
                  </a:lnTo>
                  <a:lnTo>
                    <a:pt x="4847" y="718"/>
                  </a:lnTo>
                  <a:lnTo>
                    <a:pt x="4828" y="759"/>
                  </a:lnTo>
                  <a:lnTo>
                    <a:pt x="4807" y="799"/>
                  </a:lnTo>
                  <a:lnTo>
                    <a:pt x="4785" y="839"/>
                  </a:lnTo>
                  <a:lnTo>
                    <a:pt x="4763" y="878"/>
                  </a:lnTo>
                  <a:lnTo>
                    <a:pt x="4738" y="918"/>
                  </a:lnTo>
                  <a:lnTo>
                    <a:pt x="4713" y="957"/>
                  </a:lnTo>
                  <a:lnTo>
                    <a:pt x="4685" y="998"/>
                  </a:lnTo>
                  <a:lnTo>
                    <a:pt x="4657" y="1036"/>
                  </a:lnTo>
                  <a:lnTo>
                    <a:pt x="4627" y="1073"/>
                  </a:lnTo>
                  <a:lnTo>
                    <a:pt x="4596" y="1112"/>
                  </a:lnTo>
                  <a:lnTo>
                    <a:pt x="4563" y="1149"/>
                  </a:lnTo>
                  <a:lnTo>
                    <a:pt x="4528" y="1185"/>
                  </a:lnTo>
                  <a:lnTo>
                    <a:pt x="4492" y="1220"/>
                  </a:lnTo>
                  <a:lnTo>
                    <a:pt x="4454" y="1254"/>
                  </a:lnTo>
                  <a:lnTo>
                    <a:pt x="4414" y="1288"/>
                  </a:lnTo>
                  <a:lnTo>
                    <a:pt x="4373" y="1320"/>
                  </a:lnTo>
                  <a:lnTo>
                    <a:pt x="4330" y="1351"/>
                  </a:lnTo>
                  <a:lnTo>
                    <a:pt x="4285" y="1380"/>
                  </a:lnTo>
                  <a:lnTo>
                    <a:pt x="4239" y="1409"/>
                  </a:lnTo>
                  <a:lnTo>
                    <a:pt x="4191" y="1435"/>
                  </a:lnTo>
                  <a:lnTo>
                    <a:pt x="4139" y="1461"/>
                  </a:lnTo>
                  <a:lnTo>
                    <a:pt x="4088" y="1485"/>
                  </a:lnTo>
                  <a:lnTo>
                    <a:pt x="4034" y="1506"/>
                  </a:lnTo>
                  <a:lnTo>
                    <a:pt x="3977" y="1527"/>
                  </a:lnTo>
                  <a:lnTo>
                    <a:pt x="3919" y="1545"/>
                  </a:lnTo>
                  <a:lnTo>
                    <a:pt x="3857" y="1561"/>
                  </a:lnTo>
                  <a:lnTo>
                    <a:pt x="3795" y="1574"/>
                  </a:lnTo>
                  <a:lnTo>
                    <a:pt x="3731" y="1587"/>
                  </a:lnTo>
                  <a:lnTo>
                    <a:pt x="3664" y="1597"/>
                  </a:lnTo>
                  <a:lnTo>
                    <a:pt x="3595" y="1603"/>
                  </a:lnTo>
                  <a:lnTo>
                    <a:pt x="3523" y="1608"/>
                  </a:lnTo>
                  <a:lnTo>
                    <a:pt x="3449" y="1610"/>
                  </a:lnTo>
                  <a:lnTo>
                    <a:pt x="3374" y="1610"/>
                  </a:lnTo>
                  <a:lnTo>
                    <a:pt x="3295" y="1606"/>
                  </a:lnTo>
                  <a:lnTo>
                    <a:pt x="3215" y="1601"/>
                  </a:lnTo>
                  <a:lnTo>
                    <a:pt x="3131" y="1592"/>
                  </a:lnTo>
                  <a:lnTo>
                    <a:pt x="3131" y="1592"/>
                  </a:lnTo>
                  <a:lnTo>
                    <a:pt x="2966" y="1572"/>
                  </a:lnTo>
                  <a:lnTo>
                    <a:pt x="2806" y="1558"/>
                  </a:lnTo>
                  <a:lnTo>
                    <a:pt x="2652" y="1545"/>
                  </a:lnTo>
                  <a:lnTo>
                    <a:pt x="2505" y="1535"/>
                  </a:lnTo>
                  <a:lnTo>
                    <a:pt x="2364" y="1529"/>
                  </a:lnTo>
                  <a:lnTo>
                    <a:pt x="2227" y="1526"/>
                  </a:lnTo>
                  <a:lnTo>
                    <a:pt x="2097" y="1527"/>
                  </a:lnTo>
                  <a:lnTo>
                    <a:pt x="1971" y="1530"/>
                  </a:lnTo>
                  <a:lnTo>
                    <a:pt x="1850" y="1537"/>
                  </a:lnTo>
                  <a:lnTo>
                    <a:pt x="1733" y="1547"/>
                  </a:lnTo>
                  <a:lnTo>
                    <a:pt x="1622" y="1559"/>
                  </a:lnTo>
                  <a:lnTo>
                    <a:pt x="1515" y="1576"/>
                  </a:lnTo>
                  <a:lnTo>
                    <a:pt x="1412" y="1595"/>
                  </a:lnTo>
                  <a:lnTo>
                    <a:pt x="1362" y="1605"/>
                  </a:lnTo>
                  <a:lnTo>
                    <a:pt x="1314" y="1616"/>
                  </a:lnTo>
                  <a:lnTo>
                    <a:pt x="1265" y="1629"/>
                  </a:lnTo>
                  <a:lnTo>
                    <a:pt x="1218" y="1642"/>
                  </a:lnTo>
                  <a:lnTo>
                    <a:pt x="1172" y="1655"/>
                  </a:lnTo>
                  <a:lnTo>
                    <a:pt x="1126" y="1669"/>
                  </a:lnTo>
                  <a:lnTo>
                    <a:pt x="1082" y="1685"/>
                  </a:lnTo>
                  <a:lnTo>
                    <a:pt x="1039" y="1702"/>
                  </a:lnTo>
                  <a:lnTo>
                    <a:pt x="996" y="1718"/>
                  </a:lnTo>
                  <a:lnTo>
                    <a:pt x="954" y="1735"/>
                  </a:lnTo>
                  <a:lnTo>
                    <a:pt x="913" y="1753"/>
                  </a:lnTo>
                  <a:lnTo>
                    <a:pt x="872" y="1773"/>
                  </a:lnTo>
                  <a:lnTo>
                    <a:pt x="832" y="1792"/>
                  </a:lnTo>
                  <a:lnTo>
                    <a:pt x="793" y="1813"/>
                  </a:lnTo>
                  <a:lnTo>
                    <a:pt x="756" y="1834"/>
                  </a:lnTo>
                  <a:lnTo>
                    <a:pt x="717" y="1857"/>
                  </a:lnTo>
                  <a:lnTo>
                    <a:pt x="681" y="1879"/>
                  </a:lnTo>
                  <a:lnTo>
                    <a:pt x="643" y="1903"/>
                  </a:lnTo>
                  <a:lnTo>
                    <a:pt x="572" y="1952"/>
                  </a:lnTo>
                  <a:lnTo>
                    <a:pt x="503" y="2005"/>
                  </a:lnTo>
                  <a:lnTo>
                    <a:pt x="435" y="2060"/>
                  </a:lnTo>
                  <a:lnTo>
                    <a:pt x="370" y="2118"/>
                  </a:lnTo>
                  <a:lnTo>
                    <a:pt x="306" y="2179"/>
                  </a:lnTo>
                  <a:lnTo>
                    <a:pt x="242" y="2242"/>
                  </a:lnTo>
                  <a:lnTo>
                    <a:pt x="181" y="2309"/>
                  </a:lnTo>
                  <a:lnTo>
                    <a:pt x="120" y="2380"/>
                  </a:lnTo>
                  <a:lnTo>
                    <a:pt x="60" y="2452"/>
                  </a:lnTo>
                  <a:lnTo>
                    <a:pt x="0" y="2527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178682" name="Freeform 58"/>
            <p:cNvSpPr>
              <a:spLocks/>
            </p:cNvSpPr>
            <p:nvPr userDrawn="1"/>
          </p:nvSpPr>
          <p:spPr bwMode="auto">
            <a:xfrm>
              <a:off x="1700" y="624"/>
              <a:ext cx="5002" cy="1320"/>
            </a:xfrm>
            <a:custGeom>
              <a:avLst/>
              <a:gdLst/>
              <a:ahLst/>
              <a:cxnLst>
                <a:cxn ang="0">
                  <a:pos x="5002" y="0"/>
                </a:cxn>
                <a:cxn ang="0">
                  <a:pos x="4995" y="78"/>
                </a:cxn>
                <a:cxn ang="0">
                  <a:pos x="4983" y="166"/>
                </a:cxn>
                <a:cxn ang="0">
                  <a:pos x="4962" y="281"/>
                </a:cxn>
                <a:cxn ang="0">
                  <a:pos x="4929" y="417"/>
                </a:cxn>
                <a:cxn ang="0">
                  <a:pos x="4882" y="567"/>
                </a:cxn>
                <a:cxn ang="0">
                  <a:pos x="4836" y="685"/>
                </a:cxn>
                <a:cxn ang="0">
                  <a:pos x="4800" y="766"/>
                </a:cxn>
                <a:cxn ang="0">
                  <a:pos x="4758" y="848"/>
                </a:cxn>
                <a:cxn ang="0">
                  <a:pos x="4712" y="929"/>
                </a:cxn>
                <a:cxn ang="0">
                  <a:pos x="4661" y="1009"/>
                </a:cxn>
                <a:cxn ang="0">
                  <a:pos x="4604" y="1087"/>
                </a:cxn>
                <a:cxn ang="0">
                  <a:pos x="4540" y="1164"/>
                </a:cxn>
                <a:cxn ang="0">
                  <a:pos x="4471" y="1237"/>
                </a:cxn>
                <a:cxn ang="0">
                  <a:pos x="4394" y="1306"/>
                </a:cxn>
                <a:cxn ang="0">
                  <a:pos x="4311" y="1371"/>
                </a:cxn>
                <a:cxn ang="0">
                  <a:pos x="4221" y="1432"/>
                </a:cxn>
                <a:cxn ang="0">
                  <a:pos x="4122" y="1486"/>
                </a:cxn>
                <a:cxn ang="0">
                  <a:pos x="4017" y="1534"/>
                </a:cxn>
                <a:cxn ang="0">
                  <a:pos x="3903" y="1574"/>
                </a:cxn>
                <a:cxn ang="0">
                  <a:pos x="3779" y="1607"/>
                </a:cxn>
                <a:cxn ang="0">
                  <a:pos x="3649" y="1631"/>
                </a:cxn>
                <a:cxn ang="0">
                  <a:pos x="3508" y="1646"/>
                </a:cxn>
                <a:cxn ang="0">
                  <a:pos x="3358" y="1650"/>
                </a:cxn>
                <a:cxn ang="0">
                  <a:pos x="3199" y="1646"/>
                </a:cxn>
                <a:cxn ang="0">
                  <a:pos x="3115" y="1637"/>
                </a:cxn>
                <a:cxn ang="0">
                  <a:pos x="2791" y="1610"/>
                </a:cxn>
                <a:cxn ang="0">
                  <a:pos x="2489" y="1594"/>
                </a:cxn>
                <a:cxn ang="0">
                  <a:pos x="2210" y="1591"/>
                </a:cxn>
                <a:cxn ang="0">
                  <a:pos x="1955" y="1599"/>
                </a:cxn>
                <a:cxn ang="0">
                  <a:pos x="1717" y="1621"/>
                </a:cxn>
                <a:cxn ang="0">
                  <a:pos x="1499" y="1654"/>
                </a:cxn>
                <a:cxn ang="0">
                  <a:pos x="1347" y="1687"/>
                </a:cxn>
                <a:cxn ang="0">
                  <a:pos x="1251" y="1713"/>
                </a:cxn>
                <a:cxn ang="0">
                  <a:pos x="1158" y="1741"/>
                </a:cxn>
                <a:cxn ang="0">
                  <a:pos x="1069" y="1773"/>
                </a:cxn>
                <a:cxn ang="0">
                  <a:pos x="983" y="1809"/>
                </a:cxn>
                <a:cxn ang="0">
                  <a:pos x="899" y="1846"/>
                </a:cxn>
                <a:cxn ang="0">
                  <a:pos x="820" y="1886"/>
                </a:cxn>
                <a:cxn ang="0">
                  <a:pos x="744" y="1930"/>
                </a:cxn>
                <a:cxn ang="0">
                  <a:pos x="669" y="1977"/>
                </a:cxn>
                <a:cxn ang="0">
                  <a:pos x="597" y="2027"/>
                </a:cxn>
                <a:cxn ang="0">
                  <a:pos x="494" y="2106"/>
                </a:cxn>
                <a:cxn ang="0">
                  <a:pos x="362" y="2222"/>
                </a:cxn>
                <a:cxn ang="0">
                  <a:pos x="237" y="2351"/>
                </a:cxn>
                <a:cxn ang="0">
                  <a:pos x="116" y="2490"/>
                </a:cxn>
                <a:cxn ang="0">
                  <a:pos x="0" y="2642"/>
                </a:cxn>
              </a:cxnLst>
              <a:rect l="0" t="0" r="r" b="b"/>
              <a:pathLst>
                <a:path w="5002" h="2642">
                  <a:moveTo>
                    <a:pt x="5002" y="0"/>
                  </a:moveTo>
                  <a:lnTo>
                    <a:pt x="5002" y="0"/>
                  </a:lnTo>
                  <a:lnTo>
                    <a:pt x="5001" y="21"/>
                  </a:lnTo>
                  <a:lnTo>
                    <a:pt x="4995" y="78"/>
                  </a:lnTo>
                  <a:lnTo>
                    <a:pt x="4990" y="120"/>
                  </a:lnTo>
                  <a:lnTo>
                    <a:pt x="4983" y="166"/>
                  </a:lnTo>
                  <a:lnTo>
                    <a:pt x="4973" y="221"/>
                  </a:lnTo>
                  <a:lnTo>
                    <a:pt x="4962" y="281"/>
                  </a:lnTo>
                  <a:lnTo>
                    <a:pt x="4947" y="347"/>
                  </a:lnTo>
                  <a:lnTo>
                    <a:pt x="4929" y="417"/>
                  </a:lnTo>
                  <a:lnTo>
                    <a:pt x="4906" y="491"/>
                  </a:lnTo>
                  <a:lnTo>
                    <a:pt x="4882" y="567"/>
                  </a:lnTo>
                  <a:lnTo>
                    <a:pt x="4852" y="646"/>
                  </a:lnTo>
                  <a:lnTo>
                    <a:pt x="4836" y="685"/>
                  </a:lnTo>
                  <a:lnTo>
                    <a:pt x="4818" y="725"/>
                  </a:lnTo>
                  <a:lnTo>
                    <a:pt x="4800" y="766"/>
                  </a:lnTo>
                  <a:lnTo>
                    <a:pt x="4780" y="807"/>
                  </a:lnTo>
                  <a:lnTo>
                    <a:pt x="4758" y="848"/>
                  </a:lnTo>
                  <a:lnTo>
                    <a:pt x="4736" y="888"/>
                  </a:lnTo>
                  <a:lnTo>
                    <a:pt x="4712" y="929"/>
                  </a:lnTo>
                  <a:lnTo>
                    <a:pt x="4687" y="969"/>
                  </a:lnTo>
                  <a:lnTo>
                    <a:pt x="4661" y="1009"/>
                  </a:lnTo>
                  <a:lnTo>
                    <a:pt x="4633" y="1048"/>
                  </a:lnTo>
                  <a:lnTo>
                    <a:pt x="4604" y="1087"/>
                  </a:lnTo>
                  <a:lnTo>
                    <a:pt x="4572" y="1126"/>
                  </a:lnTo>
                  <a:lnTo>
                    <a:pt x="4540" y="1164"/>
                  </a:lnTo>
                  <a:lnTo>
                    <a:pt x="4505" y="1201"/>
                  </a:lnTo>
                  <a:lnTo>
                    <a:pt x="4471" y="1237"/>
                  </a:lnTo>
                  <a:lnTo>
                    <a:pt x="4433" y="1273"/>
                  </a:lnTo>
                  <a:lnTo>
                    <a:pt x="4394" y="1306"/>
                  </a:lnTo>
                  <a:lnTo>
                    <a:pt x="4353" y="1340"/>
                  </a:lnTo>
                  <a:lnTo>
                    <a:pt x="4311" y="1371"/>
                  </a:lnTo>
                  <a:lnTo>
                    <a:pt x="4266" y="1403"/>
                  </a:lnTo>
                  <a:lnTo>
                    <a:pt x="4221" y="1432"/>
                  </a:lnTo>
                  <a:lnTo>
                    <a:pt x="4172" y="1460"/>
                  </a:lnTo>
                  <a:lnTo>
                    <a:pt x="4122" y="1486"/>
                  </a:lnTo>
                  <a:lnTo>
                    <a:pt x="4071" y="1511"/>
                  </a:lnTo>
                  <a:lnTo>
                    <a:pt x="4017" y="1534"/>
                  </a:lnTo>
                  <a:lnTo>
                    <a:pt x="3960" y="1555"/>
                  </a:lnTo>
                  <a:lnTo>
                    <a:pt x="3903" y="1574"/>
                  </a:lnTo>
                  <a:lnTo>
                    <a:pt x="3842" y="1592"/>
                  </a:lnTo>
                  <a:lnTo>
                    <a:pt x="3779" y="1607"/>
                  </a:lnTo>
                  <a:lnTo>
                    <a:pt x="3715" y="1621"/>
                  </a:lnTo>
                  <a:lnTo>
                    <a:pt x="3649" y="1631"/>
                  </a:lnTo>
                  <a:lnTo>
                    <a:pt x="3579" y="1641"/>
                  </a:lnTo>
                  <a:lnTo>
                    <a:pt x="3508" y="1646"/>
                  </a:lnTo>
                  <a:lnTo>
                    <a:pt x="3435" y="1650"/>
                  </a:lnTo>
                  <a:lnTo>
                    <a:pt x="3358" y="1650"/>
                  </a:lnTo>
                  <a:lnTo>
                    <a:pt x="3279" y="1649"/>
                  </a:lnTo>
                  <a:lnTo>
                    <a:pt x="3199" y="1646"/>
                  </a:lnTo>
                  <a:lnTo>
                    <a:pt x="3115" y="1637"/>
                  </a:lnTo>
                  <a:lnTo>
                    <a:pt x="3115" y="1637"/>
                  </a:lnTo>
                  <a:lnTo>
                    <a:pt x="2950" y="1623"/>
                  </a:lnTo>
                  <a:lnTo>
                    <a:pt x="2791" y="1610"/>
                  </a:lnTo>
                  <a:lnTo>
                    <a:pt x="2636" y="1600"/>
                  </a:lnTo>
                  <a:lnTo>
                    <a:pt x="2489" y="1594"/>
                  </a:lnTo>
                  <a:lnTo>
                    <a:pt x="2348" y="1591"/>
                  </a:lnTo>
                  <a:lnTo>
                    <a:pt x="2210" y="1591"/>
                  </a:lnTo>
                  <a:lnTo>
                    <a:pt x="2080" y="1594"/>
                  </a:lnTo>
                  <a:lnTo>
                    <a:pt x="1955" y="1599"/>
                  </a:lnTo>
                  <a:lnTo>
                    <a:pt x="1834" y="1608"/>
                  </a:lnTo>
                  <a:lnTo>
                    <a:pt x="1717" y="1621"/>
                  </a:lnTo>
                  <a:lnTo>
                    <a:pt x="1606" y="1636"/>
                  </a:lnTo>
                  <a:lnTo>
                    <a:pt x="1499" y="1654"/>
                  </a:lnTo>
                  <a:lnTo>
                    <a:pt x="1397" y="1675"/>
                  </a:lnTo>
                  <a:lnTo>
                    <a:pt x="1347" y="1687"/>
                  </a:lnTo>
                  <a:lnTo>
                    <a:pt x="1298" y="1699"/>
                  </a:lnTo>
                  <a:lnTo>
                    <a:pt x="1251" y="1713"/>
                  </a:lnTo>
                  <a:lnTo>
                    <a:pt x="1204" y="1726"/>
                  </a:lnTo>
                  <a:lnTo>
                    <a:pt x="1158" y="1741"/>
                  </a:lnTo>
                  <a:lnTo>
                    <a:pt x="1113" y="1757"/>
                  </a:lnTo>
                  <a:lnTo>
                    <a:pt x="1069" y="1773"/>
                  </a:lnTo>
                  <a:lnTo>
                    <a:pt x="1026" y="1791"/>
                  </a:lnTo>
                  <a:lnTo>
                    <a:pt x="983" y="1809"/>
                  </a:lnTo>
                  <a:lnTo>
                    <a:pt x="941" y="1826"/>
                  </a:lnTo>
                  <a:lnTo>
                    <a:pt x="899" y="1846"/>
                  </a:lnTo>
                  <a:lnTo>
                    <a:pt x="859" y="1865"/>
                  </a:lnTo>
                  <a:lnTo>
                    <a:pt x="820" y="1886"/>
                  </a:lnTo>
                  <a:lnTo>
                    <a:pt x="781" y="1909"/>
                  </a:lnTo>
                  <a:lnTo>
                    <a:pt x="744" y="1930"/>
                  </a:lnTo>
                  <a:lnTo>
                    <a:pt x="707" y="1952"/>
                  </a:lnTo>
                  <a:lnTo>
                    <a:pt x="669" y="1977"/>
                  </a:lnTo>
                  <a:lnTo>
                    <a:pt x="633" y="2001"/>
                  </a:lnTo>
                  <a:lnTo>
                    <a:pt x="597" y="2027"/>
                  </a:lnTo>
                  <a:lnTo>
                    <a:pt x="562" y="2052"/>
                  </a:lnTo>
                  <a:lnTo>
                    <a:pt x="494" y="2106"/>
                  </a:lnTo>
                  <a:lnTo>
                    <a:pt x="427" y="2162"/>
                  </a:lnTo>
                  <a:lnTo>
                    <a:pt x="362" y="2222"/>
                  </a:lnTo>
                  <a:lnTo>
                    <a:pt x="300" y="2285"/>
                  </a:lnTo>
                  <a:lnTo>
                    <a:pt x="237" y="2351"/>
                  </a:lnTo>
                  <a:lnTo>
                    <a:pt x="176" y="2419"/>
                  </a:lnTo>
                  <a:lnTo>
                    <a:pt x="116" y="2490"/>
                  </a:lnTo>
                  <a:lnTo>
                    <a:pt x="58" y="2564"/>
                  </a:lnTo>
                  <a:lnTo>
                    <a:pt x="0" y="264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178683" name="Freeform 59"/>
            <p:cNvSpPr>
              <a:spLocks/>
            </p:cNvSpPr>
            <p:nvPr userDrawn="1"/>
          </p:nvSpPr>
          <p:spPr bwMode="auto">
            <a:xfrm>
              <a:off x="1751" y="595"/>
              <a:ext cx="4962" cy="1378"/>
            </a:xfrm>
            <a:custGeom>
              <a:avLst/>
              <a:gdLst/>
              <a:ahLst/>
              <a:cxnLst>
                <a:cxn ang="0">
                  <a:pos x="4962" y="0"/>
                </a:cxn>
                <a:cxn ang="0">
                  <a:pos x="4957" y="79"/>
                </a:cxn>
                <a:cxn ang="0">
                  <a:pos x="4946" y="170"/>
                </a:cxn>
                <a:cxn ang="0">
                  <a:pos x="4926" y="284"/>
                </a:cxn>
                <a:cxn ang="0">
                  <a:pos x="4894" y="421"/>
                </a:cxn>
                <a:cxn ang="0">
                  <a:pos x="4850" y="573"/>
                </a:cxn>
                <a:cxn ang="0">
                  <a:pos x="4806" y="693"/>
                </a:cxn>
                <a:cxn ang="0">
                  <a:pos x="4771" y="775"/>
                </a:cxn>
                <a:cxn ang="0">
                  <a:pos x="4732" y="857"/>
                </a:cxn>
                <a:cxn ang="0">
                  <a:pos x="4686" y="940"/>
                </a:cxn>
                <a:cxn ang="0">
                  <a:pos x="4636" y="1022"/>
                </a:cxn>
                <a:cxn ang="0">
                  <a:pos x="4581" y="1101"/>
                </a:cxn>
                <a:cxn ang="0">
                  <a:pos x="4518" y="1180"/>
                </a:cxn>
                <a:cxn ang="0">
                  <a:pos x="4449" y="1255"/>
                </a:cxn>
                <a:cxn ang="0">
                  <a:pos x="4374" y="1326"/>
                </a:cxn>
                <a:cxn ang="0">
                  <a:pos x="4292" y="1393"/>
                </a:cxn>
                <a:cxn ang="0">
                  <a:pos x="4202" y="1455"/>
                </a:cxn>
                <a:cxn ang="0">
                  <a:pos x="4104" y="1511"/>
                </a:cxn>
                <a:cxn ang="0">
                  <a:pos x="4000" y="1563"/>
                </a:cxn>
                <a:cxn ang="0">
                  <a:pos x="3886" y="1605"/>
                </a:cxn>
                <a:cxn ang="0">
                  <a:pos x="3764" y="1641"/>
                </a:cxn>
                <a:cxn ang="0">
                  <a:pos x="3634" y="1668"/>
                </a:cxn>
                <a:cxn ang="0">
                  <a:pos x="3493" y="1686"/>
                </a:cxn>
                <a:cxn ang="0">
                  <a:pos x="3344" y="1694"/>
                </a:cxn>
                <a:cxn ang="0">
                  <a:pos x="3184" y="1691"/>
                </a:cxn>
                <a:cxn ang="0">
                  <a:pos x="3101" y="1686"/>
                </a:cxn>
                <a:cxn ang="0">
                  <a:pos x="2774" y="1663"/>
                </a:cxn>
                <a:cxn ang="0">
                  <a:pos x="2473" y="1653"/>
                </a:cxn>
                <a:cxn ang="0">
                  <a:pos x="2195" y="1655"/>
                </a:cxn>
                <a:cxn ang="0">
                  <a:pos x="1938" y="1670"/>
                </a:cxn>
                <a:cxn ang="0">
                  <a:pos x="1702" y="1695"/>
                </a:cxn>
                <a:cxn ang="0">
                  <a:pos x="1486" y="1734"/>
                </a:cxn>
                <a:cxn ang="0">
                  <a:pos x="1333" y="1770"/>
                </a:cxn>
                <a:cxn ang="0">
                  <a:pos x="1237" y="1799"/>
                </a:cxn>
                <a:cxn ang="0">
                  <a:pos x="1144" y="1829"/>
                </a:cxn>
                <a:cxn ang="0">
                  <a:pos x="1055" y="1863"/>
                </a:cxn>
                <a:cxn ang="0">
                  <a:pos x="971" y="1899"/>
                </a:cxn>
                <a:cxn ang="0">
                  <a:pos x="889" y="1939"/>
                </a:cxn>
                <a:cxn ang="0">
                  <a:pos x="810" y="1981"/>
                </a:cxn>
                <a:cxn ang="0">
                  <a:pos x="733" y="2026"/>
                </a:cxn>
                <a:cxn ang="0">
                  <a:pos x="660" y="2075"/>
                </a:cxn>
                <a:cxn ang="0">
                  <a:pos x="589" y="2127"/>
                </a:cxn>
                <a:cxn ang="0">
                  <a:pos x="486" y="2209"/>
                </a:cxn>
                <a:cxn ang="0">
                  <a:pos x="357" y="2328"/>
                </a:cxn>
                <a:cxn ang="0">
                  <a:pos x="233" y="2459"/>
                </a:cxn>
                <a:cxn ang="0">
                  <a:pos x="115" y="2603"/>
                </a:cxn>
                <a:cxn ang="0">
                  <a:pos x="0" y="2756"/>
                </a:cxn>
              </a:cxnLst>
              <a:rect l="0" t="0" r="r" b="b"/>
              <a:pathLst>
                <a:path w="4962" h="2756">
                  <a:moveTo>
                    <a:pt x="4962" y="0"/>
                  </a:moveTo>
                  <a:lnTo>
                    <a:pt x="4962" y="0"/>
                  </a:lnTo>
                  <a:lnTo>
                    <a:pt x="4961" y="21"/>
                  </a:lnTo>
                  <a:lnTo>
                    <a:pt x="4957" y="79"/>
                  </a:lnTo>
                  <a:lnTo>
                    <a:pt x="4953" y="121"/>
                  </a:lnTo>
                  <a:lnTo>
                    <a:pt x="4946" y="170"/>
                  </a:lnTo>
                  <a:lnTo>
                    <a:pt x="4937" y="224"/>
                  </a:lnTo>
                  <a:lnTo>
                    <a:pt x="4926" y="284"/>
                  </a:lnTo>
                  <a:lnTo>
                    <a:pt x="4912" y="350"/>
                  </a:lnTo>
                  <a:lnTo>
                    <a:pt x="4894" y="421"/>
                  </a:lnTo>
                  <a:lnTo>
                    <a:pt x="4875" y="496"/>
                  </a:lnTo>
                  <a:lnTo>
                    <a:pt x="4850" y="573"/>
                  </a:lnTo>
                  <a:lnTo>
                    <a:pt x="4822" y="652"/>
                  </a:lnTo>
                  <a:lnTo>
                    <a:pt x="4806" y="693"/>
                  </a:lnTo>
                  <a:lnTo>
                    <a:pt x="4789" y="733"/>
                  </a:lnTo>
                  <a:lnTo>
                    <a:pt x="4771" y="775"/>
                  </a:lnTo>
                  <a:lnTo>
                    <a:pt x="4751" y="815"/>
                  </a:lnTo>
                  <a:lnTo>
                    <a:pt x="4732" y="857"/>
                  </a:lnTo>
                  <a:lnTo>
                    <a:pt x="4710" y="899"/>
                  </a:lnTo>
                  <a:lnTo>
                    <a:pt x="4686" y="940"/>
                  </a:lnTo>
                  <a:lnTo>
                    <a:pt x="4663" y="980"/>
                  </a:lnTo>
                  <a:lnTo>
                    <a:pt x="4636" y="1022"/>
                  </a:lnTo>
                  <a:lnTo>
                    <a:pt x="4608" y="1062"/>
                  </a:lnTo>
                  <a:lnTo>
                    <a:pt x="4581" y="1101"/>
                  </a:lnTo>
                  <a:lnTo>
                    <a:pt x="4550" y="1142"/>
                  </a:lnTo>
                  <a:lnTo>
                    <a:pt x="4518" y="1180"/>
                  </a:lnTo>
                  <a:lnTo>
                    <a:pt x="4485" y="1217"/>
                  </a:lnTo>
                  <a:lnTo>
                    <a:pt x="4449" y="1255"/>
                  </a:lnTo>
                  <a:lnTo>
                    <a:pt x="4413" y="1290"/>
                  </a:lnTo>
                  <a:lnTo>
                    <a:pt x="4374" y="1326"/>
                  </a:lnTo>
                  <a:lnTo>
                    <a:pt x="4333" y="1360"/>
                  </a:lnTo>
                  <a:lnTo>
                    <a:pt x="4292" y="1393"/>
                  </a:lnTo>
                  <a:lnTo>
                    <a:pt x="4247" y="1426"/>
                  </a:lnTo>
                  <a:lnTo>
                    <a:pt x="4202" y="1455"/>
                  </a:lnTo>
                  <a:lnTo>
                    <a:pt x="4154" y="1484"/>
                  </a:lnTo>
                  <a:lnTo>
                    <a:pt x="4104" y="1511"/>
                  </a:lnTo>
                  <a:lnTo>
                    <a:pt x="4053" y="1539"/>
                  </a:lnTo>
                  <a:lnTo>
                    <a:pt x="4000" y="1563"/>
                  </a:lnTo>
                  <a:lnTo>
                    <a:pt x="3943" y="1586"/>
                  </a:lnTo>
                  <a:lnTo>
                    <a:pt x="3886" y="1605"/>
                  </a:lnTo>
                  <a:lnTo>
                    <a:pt x="3827" y="1624"/>
                  </a:lnTo>
                  <a:lnTo>
                    <a:pt x="3764" y="1641"/>
                  </a:lnTo>
                  <a:lnTo>
                    <a:pt x="3700" y="1655"/>
                  </a:lnTo>
                  <a:lnTo>
                    <a:pt x="3634" y="1668"/>
                  </a:lnTo>
                  <a:lnTo>
                    <a:pt x="3564" y="1678"/>
                  </a:lnTo>
                  <a:lnTo>
                    <a:pt x="3493" y="1686"/>
                  </a:lnTo>
                  <a:lnTo>
                    <a:pt x="3420" y="1691"/>
                  </a:lnTo>
                  <a:lnTo>
                    <a:pt x="3344" y="1694"/>
                  </a:lnTo>
                  <a:lnTo>
                    <a:pt x="3266" y="1694"/>
                  </a:lnTo>
                  <a:lnTo>
                    <a:pt x="3184" y="1691"/>
                  </a:lnTo>
                  <a:lnTo>
                    <a:pt x="3101" y="1686"/>
                  </a:lnTo>
                  <a:lnTo>
                    <a:pt x="3101" y="1686"/>
                  </a:lnTo>
                  <a:lnTo>
                    <a:pt x="2935" y="1673"/>
                  </a:lnTo>
                  <a:lnTo>
                    <a:pt x="2774" y="1663"/>
                  </a:lnTo>
                  <a:lnTo>
                    <a:pt x="2622" y="1657"/>
                  </a:lnTo>
                  <a:lnTo>
                    <a:pt x="2473" y="1653"/>
                  </a:lnTo>
                  <a:lnTo>
                    <a:pt x="2331" y="1653"/>
                  </a:lnTo>
                  <a:lnTo>
                    <a:pt x="2195" y="1655"/>
                  </a:lnTo>
                  <a:lnTo>
                    <a:pt x="2065" y="1662"/>
                  </a:lnTo>
                  <a:lnTo>
                    <a:pt x="1938" y="1670"/>
                  </a:lnTo>
                  <a:lnTo>
                    <a:pt x="1819" y="1681"/>
                  </a:lnTo>
                  <a:lnTo>
                    <a:pt x="1702" y="1695"/>
                  </a:lnTo>
                  <a:lnTo>
                    <a:pt x="1591" y="1713"/>
                  </a:lnTo>
                  <a:lnTo>
                    <a:pt x="1486" y="1734"/>
                  </a:lnTo>
                  <a:lnTo>
                    <a:pt x="1383" y="1757"/>
                  </a:lnTo>
                  <a:lnTo>
                    <a:pt x="1333" y="1770"/>
                  </a:lnTo>
                  <a:lnTo>
                    <a:pt x="1284" y="1784"/>
                  </a:lnTo>
                  <a:lnTo>
                    <a:pt x="1237" y="1799"/>
                  </a:lnTo>
                  <a:lnTo>
                    <a:pt x="1190" y="1813"/>
                  </a:lnTo>
                  <a:lnTo>
                    <a:pt x="1144" y="1829"/>
                  </a:lnTo>
                  <a:lnTo>
                    <a:pt x="1100" y="1846"/>
                  </a:lnTo>
                  <a:lnTo>
                    <a:pt x="1055" y="1863"/>
                  </a:lnTo>
                  <a:lnTo>
                    <a:pt x="1012" y="1881"/>
                  </a:lnTo>
                  <a:lnTo>
                    <a:pt x="971" y="1899"/>
                  </a:lnTo>
                  <a:lnTo>
                    <a:pt x="929" y="1918"/>
                  </a:lnTo>
                  <a:lnTo>
                    <a:pt x="889" y="1939"/>
                  </a:lnTo>
                  <a:lnTo>
                    <a:pt x="848" y="1960"/>
                  </a:lnTo>
                  <a:lnTo>
                    <a:pt x="810" y="1981"/>
                  </a:lnTo>
                  <a:lnTo>
                    <a:pt x="771" y="2004"/>
                  </a:lnTo>
                  <a:lnTo>
                    <a:pt x="733" y="2026"/>
                  </a:lnTo>
                  <a:lnTo>
                    <a:pt x="696" y="2051"/>
                  </a:lnTo>
                  <a:lnTo>
                    <a:pt x="660" y="2075"/>
                  </a:lnTo>
                  <a:lnTo>
                    <a:pt x="624" y="2101"/>
                  </a:lnTo>
                  <a:lnTo>
                    <a:pt x="589" y="2127"/>
                  </a:lnTo>
                  <a:lnTo>
                    <a:pt x="554" y="2152"/>
                  </a:lnTo>
                  <a:lnTo>
                    <a:pt x="486" y="2209"/>
                  </a:lnTo>
                  <a:lnTo>
                    <a:pt x="421" y="2267"/>
                  </a:lnTo>
                  <a:lnTo>
                    <a:pt x="357" y="2328"/>
                  </a:lnTo>
                  <a:lnTo>
                    <a:pt x="295" y="2393"/>
                  </a:lnTo>
                  <a:lnTo>
                    <a:pt x="233" y="2459"/>
                  </a:lnTo>
                  <a:lnTo>
                    <a:pt x="174" y="2530"/>
                  </a:lnTo>
                  <a:lnTo>
                    <a:pt x="115" y="2603"/>
                  </a:lnTo>
                  <a:lnTo>
                    <a:pt x="57" y="2679"/>
                  </a:lnTo>
                  <a:lnTo>
                    <a:pt x="0" y="275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178684" name="Freeform 60"/>
            <p:cNvSpPr>
              <a:spLocks/>
            </p:cNvSpPr>
            <p:nvPr userDrawn="1"/>
          </p:nvSpPr>
          <p:spPr bwMode="auto">
            <a:xfrm>
              <a:off x="1804" y="566"/>
              <a:ext cx="4921" cy="1435"/>
            </a:xfrm>
            <a:custGeom>
              <a:avLst/>
              <a:gdLst/>
              <a:ahLst/>
              <a:cxnLst>
                <a:cxn ang="0">
                  <a:pos x="4921" y="0"/>
                </a:cxn>
                <a:cxn ang="0">
                  <a:pos x="4915" y="79"/>
                </a:cxn>
                <a:cxn ang="0">
                  <a:pos x="4905" y="169"/>
                </a:cxn>
                <a:cxn ang="0">
                  <a:pos x="4887" y="285"/>
                </a:cxn>
                <a:cxn ang="0">
                  <a:pos x="4858" y="424"/>
                </a:cxn>
                <a:cxn ang="0">
                  <a:pos x="4816" y="578"/>
                </a:cxn>
                <a:cxn ang="0">
                  <a:pos x="4773" y="699"/>
                </a:cxn>
                <a:cxn ang="0">
                  <a:pos x="4740" y="781"/>
                </a:cxn>
                <a:cxn ang="0">
                  <a:pos x="4701" y="865"/>
                </a:cxn>
                <a:cxn ang="0">
                  <a:pos x="4658" y="949"/>
                </a:cxn>
                <a:cxn ang="0">
                  <a:pos x="4608" y="1031"/>
                </a:cxn>
                <a:cxn ang="0">
                  <a:pos x="4554" y="1114"/>
                </a:cxn>
                <a:cxn ang="0">
                  <a:pos x="4493" y="1193"/>
                </a:cxn>
                <a:cxn ang="0">
                  <a:pos x="4425" y="1270"/>
                </a:cxn>
                <a:cxn ang="0">
                  <a:pos x="4351" y="1343"/>
                </a:cxn>
                <a:cxn ang="0">
                  <a:pos x="4269" y="1412"/>
                </a:cxn>
                <a:cxn ang="0">
                  <a:pos x="4182" y="1477"/>
                </a:cxn>
                <a:cxn ang="0">
                  <a:pos x="4085" y="1535"/>
                </a:cxn>
                <a:cxn ang="0">
                  <a:pos x="3981" y="1588"/>
                </a:cxn>
                <a:cxn ang="0">
                  <a:pos x="3868" y="1634"/>
                </a:cxn>
                <a:cxn ang="0">
                  <a:pos x="3746" y="1672"/>
                </a:cxn>
                <a:cxn ang="0">
                  <a:pos x="3615" y="1701"/>
                </a:cxn>
                <a:cxn ang="0">
                  <a:pos x="3477" y="1722"/>
                </a:cxn>
                <a:cxn ang="0">
                  <a:pos x="3327" y="1734"/>
                </a:cxn>
                <a:cxn ang="0">
                  <a:pos x="3167" y="1734"/>
                </a:cxn>
                <a:cxn ang="0">
                  <a:pos x="3084" y="1730"/>
                </a:cxn>
                <a:cxn ang="0">
                  <a:pos x="2757" y="1714"/>
                </a:cxn>
                <a:cxn ang="0">
                  <a:pos x="2456" y="1711"/>
                </a:cxn>
                <a:cxn ang="0">
                  <a:pos x="2178" y="1719"/>
                </a:cxn>
                <a:cxn ang="0">
                  <a:pos x="1922" y="1739"/>
                </a:cxn>
                <a:cxn ang="0">
                  <a:pos x="1687" y="1769"/>
                </a:cxn>
                <a:cxn ang="0">
                  <a:pos x="1469" y="1811"/>
                </a:cxn>
                <a:cxn ang="0">
                  <a:pos x="1318" y="1852"/>
                </a:cxn>
                <a:cxn ang="0">
                  <a:pos x="1222" y="1881"/>
                </a:cxn>
                <a:cxn ang="0">
                  <a:pos x="1130" y="1915"/>
                </a:cxn>
                <a:cxn ang="0">
                  <a:pos x="1043" y="1950"/>
                </a:cxn>
                <a:cxn ang="0">
                  <a:pos x="958" y="1989"/>
                </a:cxn>
                <a:cxn ang="0">
                  <a:pos x="876" y="2029"/>
                </a:cxn>
                <a:cxn ang="0">
                  <a:pos x="797" y="2074"/>
                </a:cxn>
                <a:cxn ang="0">
                  <a:pos x="722" y="2121"/>
                </a:cxn>
                <a:cxn ang="0">
                  <a:pos x="650" y="2171"/>
                </a:cxn>
                <a:cxn ang="0">
                  <a:pos x="579" y="2225"/>
                </a:cxn>
                <a:cxn ang="0">
                  <a:pos x="478" y="2309"/>
                </a:cxn>
                <a:cxn ang="0">
                  <a:pos x="350" y="2433"/>
                </a:cxn>
                <a:cxn ang="0">
                  <a:pos x="229" y="2567"/>
                </a:cxn>
                <a:cxn ang="0">
                  <a:pos x="112" y="2712"/>
                </a:cxn>
                <a:cxn ang="0">
                  <a:pos x="0" y="2869"/>
                </a:cxn>
              </a:cxnLst>
              <a:rect l="0" t="0" r="r" b="b"/>
              <a:pathLst>
                <a:path w="4921" h="2869">
                  <a:moveTo>
                    <a:pt x="4921" y="0"/>
                  </a:moveTo>
                  <a:lnTo>
                    <a:pt x="4921" y="0"/>
                  </a:lnTo>
                  <a:lnTo>
                    <a:pt x="4919" y="21"/>
                  </a:lnTo>
                  <a:lnTo>
                    <a:pt x="4915" y="79"/>
                  </a:lnTo>
                  <a:lnTo>
                    <a:pt x="4911" y="121"/>
                  </a:lnTo>
                  <a:lnTo>
                    <a:pt x="4905" y="169"/>
                  </a:lnTo>
                  <a:lnTo>
                    <a:pt x="4898" y="224"/>
                  </a:lnTo>
                  <a:lnTo>
                    <a:pt x="4887" y="285"/>
                  </a:lnTo>
                  <a:lnTo>
                    <a:pt x="4875" y="353"/>
                  </a:lnTo>
                  <a:lnTo>
                    <a:pt x="4858" y="424"/>
                  </a:lnTo>
                  <a:lnTo>
                    <a:pt x="4839" y="498"/>
                  </a:lnTo>
                  <a:lnTo>
                    <a:pt x="4816" y="578"/>
                  </a:lnTo>
                  <a:lnTo>
                    <a:pt x="4789" y="658"/>
                  </a:lnTo>
                  <a:lnTo>
                    <a:pt x="4773" y="699"/>
                  </a:lnTo>
                  <a:lnTo>
                    <a:pt x="4758" y="741"/>
                  </a:lnTo>
                  <a:lnTo>
                    <a:pt x="4740" y="781"/>
                  </a:lnTo>
                  <a:lnTo>
                    <a:pt x="4722" y="823"/>
                  </a:lnTo>
                  <a:lnTo>
                    <a:pt x="4701" y="865"/>
                  </a:lnTo>
                  <a:lnTo>
                    <a:pt x="4680" y="907"/>
                  </a:lnTo>
                  <a:lnTo>
                    <a:pt x="4658" y="949"/>
                  </a:lnTo>
                  <a:lnTo>
                    <a:pt x="4634" y="991"/>
                  </a:lnTo>
                  <a:lnTo>
                    <a:pt x="4608" y="1031"/>
                  </a:lnTo>
                  <a:lnTo>
                    <a:pt x="4582" y="1073"/>
                  </a:lnTo>
                  <a:lnTo>
                    <a:pt x="4554" y="1114"/>
                  </a:lnTo>
                  <a:lnTo>
                    <a:pt x="4525" y="1154"/>
                  </a:lnTo>
                  <a:lnTo>
                    <a:pt x="4493" y="1193"/>
                  </a:lnTo>
                  <a:lnTo>
                    <a:pt x="4460" y="1232"/>
                  </a:lnTo>
                  <a:lnTo>
                    <a:pt x="4425" y="1270"/>
                  </a:lnTo>
                  <a:lnTo>
                    <a:pt x="4389" y="1307"/>
                  </a:lnTo>
                  <a:lnTo>
                    <a:pt x="4351" y="1343"/>
                  </a:lnTo>
                  <a:lnTo>
                    <a:pt x="4311" y="1378"/>
                  </a:lnTo>
                  <a:lnTo>
                    <a:pt x="4269" y="1412"/>
                  </a:lnTo>
                  <a:lnTo>
                    <a:pt x="4226" y="1446"/>
                  </a:lnTo>
                  <a:lnTo>
                    <a:pt x="4182" y="1477"/>
                  </a:lnTo>
                  <a:lnTo>
                    <a:pt x="4135" y="1508"/>
                  </a:lnTo>
                  <a:lnTo>
                    <a:pt x="4085" y="1535"/>
                  </a:lnTo>
                  <a:lnTo>
                    <a:pt x="4033" y="1563"/>
                  </a:lnTo>
                  <a:lnTo>
                    <a:pt x="3981" y="1588"/>
                  </a:lnTo>
                  <a:lnTo>
                    <a:pt x="3925" y="1613"/>
                  </a:lnTo>
                  <a:lnTo>
                    <a:pt x="3868" y="1634"/>
                  </a:lnTo>
                  <a:lnTo>
                    <a:pt x="3808" y="1655"/>
                  </a:lnTo>
                  <a:lnTo>
                    <a:pt x="3746" y="1672"/>
                  </a:lnTo>
                  <a:lnTo>
                    <a:pt x="3682" y="1688"/>
                  </a:lnTo>
                  <a:lnTo>
                    <a:pt x="3615" y="1701"/>
                  </a:lnTo>
                  <a:lnTo>
                    <a:pt x="3547" y="1713"/>
                  </a:lnTo>
                  <a:lnTo>
                    <a:pt x="3477" y="1722"/>
                  </a:lnTo>
                  <a:lnTo>
                    <a:pt x="3403" y="1729"/>
                  </a:lnTo>
                  <a:lnTo>
                    <a:pt x="3327" y="1734"/>
                  </a:lnTo>
                  <a:lnTo>
                    <a:pt x="3249" y="1735"/>
                  </a:lnTo>
                  <a:lnTo>
                    <a:pt x="3167" y="1734"/>
                  </a:lnTo>
                  <a:lnTo>
                    <a:pt x="3084" y="1730"/>
                  </a:lnTo>
                  <a:lnTo>
                    <a:pt x="3084" y="1730"/>
                  </a:lnTo>
                  <a:lnTo>
                    <a:pt x="2917" y="1721"/>
                  </a:lnTo>
                  <a:lnTo>
                    <a:pt x="2757" y="1714"/>
                  </a:lnTo>
                  <a:lnTo>
                    <a:pt x="2603" y="1711"/>
                  </a:lnTo>
                  <a:lnTo>
                    <a:pt x="2456" y="1711"/>
                  </a:lnTo>
                  <a:lnTo>
                    <a:pt x="2314" y="1714"/>
                  </a:lnTo>
                  <a:lnTo>
                    <a:pt x="2178" y="1719"/>
                  </a:lnTo>
                  <a:lnTo>
                    <a:pt x="2048" y="1727"/>
                  </a:lnTo>
                  <a:lnTo>
                    <a:pt x="1922" y="1739"/>
                  </a:lnTo>
                  <a:lnTo>
                    <a:pt x="1802" y="1753"/>
                  </a:lnTo>
                  <a:lnTo>
                    <a:pt x="1687" y="1769"/>
                  </a:lnTo>
                  <a:lnTo>
                    <a:pt x="1576" y="1789"/>
                  </a:lnTo>
                  <a:lnTo>
                    <a:pt x="1469" y="1811"/>
                  </a:lnTo>
                  <a:lnTo>
                    <a:pt x="1368" y="1837"/>
                  </a:lnTo>
                  <a:lnTo>
                    <a:pt x="1318" y="1852"/>
                  </a:lnTo>
                  <a:lnTo>
                    <a:pt x="1269" y="1866"/>
                  </a:lnTo>
                  <a:lnTo>
                    <a:pt x="1222" y="1881"/>
                  </a:lnTo>
                  <a:lnTo>
                    <a:pt x="1176" y="1897"/>
                  </a:lnTo>
                  <a:lnTo>
                    <a:pt x="1130" y="1915"/>
                  </a:lnTo>
                  <a:lnTo>
                    <a:pt x="1086" y="1932"/>
                  </a:lnTo>
                  <a:lnTo>
                    <a:pt x="1043" y="1950"/>
                  </a:lnTo>
                  <a:lnTo>
                    <a:pt x="1000" y="1969"/>
                  </a:lnTo>
                  <a:lnTo>
                    <a:pt x="958" y="1989"/>
                  </a:lnTo>
                  <a:lnTo>
                    <a:pt x="916" y="2008"/>
                  </a:lnTo>
                  <a:lnTo>
                    <a:pt x="876" y="2029"/>
                  </a:lnTo>
                  <a:lnTo>
                    <a:pt x="836" y="2052"/>
                  </a:lnTo>
                  <a:lnTo>
                    <a:pt x="797" y="2074"/>
                  </a:lnTo>
                  <a:lnTo>
                    <a:pt x="759" y="2097"/>
                  </a:lnTo>
                  <a:lnTo>
                    <a:pt x="722" y="2121"/>
                  </a:lnTo>
                  <a:lnTo>
                    <a:pt x="684" y="2145"/>
                  </a:lnTo>
                  <a:lnTo>
                    <a:pt x="650" y="2171"/>
                  </a:lnTo>
                  <a:lnTo>
                    <a:pt x="614" y="2197"/>
                  </a:lnTo>
                  <a:lnTo>
                    <a:pt x="579" y="2225"/>
                  </a:lnTo>
                  <a:lnTo>
                    <a:pt x="544" y="2252"/>
                  </a:lnTo>
                  <a:lnTo>
                    <a:pt x="478" y="2309"/>
                  </a:lnTo>
                  <a:lnTo>
                    <a:pt x="412" y="2370"/>
                  </a:lnTo>
                  <a:lnTo>
                    <a:pt x="350" y="2433"/>
                  </a:lnTo>
                  <a:lnTo>
                    <a:pt x="289" y="2497"/>
                  </a:lnTo>
                  <a:lnTo>
                    <a:pt x="229" y="2567"/>
                  </a:lnTo>
                  <a:lnTo>
                    <a:pt x="171" y="2638"/>
                  </a:lnTo>
                  <a:lnTo>
                    <a:pt x="112" y="2712"/>
                  </a:lnTo>
                  <a:lnTo>
                    <a:pt x="55" y="2790"/>
                  </a:lnTo>
                  <a:lnTo>
                    <a:pt x="0" y="2869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178685" name="Freeform 61"/>
            <p:cNvSpPr>
              <a:spLocks/>
            </p:cNvSpPr>
            <p:nvPr userDrawn="1"/>
          </p:nvSpPr>
          <p:spPr bwMode="auto">
            <a:xfrm>
              <a:off x="1858" y="538"/>
              <a:ext cx="4875" cy="1492"/>
            </a:xfrm>
            <a:custGeom>
              <a:avLst/>
              <a:gdLst/>
              <a:ahLst/>
              <a:cxnLst>
                <a:cxn ang="0">
                  <a:pos x="4875" y="0"/>
                </a:cxn>
                <a:cxn ang="0">
                  <a:pos x="4872" y="79"/>
                </a:cxn>
                <a:cxn ang="0">
                  <a:pos x="4864" y="170"/>
                </a:cxn>
                <a:cxn ang="0">
                  <a:pos x="4847" y="287"/>
                </a:cxn>
                <a:cxn ang="0">
                  <a:pos x="4821" y="428"/>
                </a:cxn>
                <a:cxn ang="0">
                  <a:pos x="4780" y="581"/>
                </a:cxn>
                <a:cxn ang="0">
                  <a:pos x="4740" y="706"/>
                </a:cxn>
                <a:cxn ang="0">
                  <a:pos x="4707" y="790"/>
                </a:cxn>
                <a:cxn ang="0">
                  <a:pos x="4671" y="874"/>
                </a:cxn>
                <a:cxn ang="0">
                  <a:pos x="4628" y="959"/>
                </a:cxn>
                <a:cxn ang="0">
                  <a:pos x="4580" y="1043"/>
                </a:cxn>
                <a:cxn ang="0">
                  <a:pos x="4526" y="1127"/>
                </a:cxn>
                <a:cxn ang="0">
                  <a:pos x="4467" y="1208"/>
                </a:cxn>
                <a:cxn ang="0">
                  <a:pos x="4400" y="1287"/>
                </a:cxn>
                <a:cxn ang="0">
                  <a:pos x="4326" y="1361"/>
                </a:cxn>
                <a:cxn ang="0">
                  <a:pos x="4247" y="1432"/>
                </a:cxn>
                <a:cxn ang="0">
                  <a:pos x="4160" y="1500"/>
                </a:cxn>
                <a:cxn ang="0">
                  <a:pos x="4064" y="1560"/>
                </a:cxn>
                <a:cxn ang="0">
                  <a:pos x="3960" y="1615"/>
                </a:cxn>
                <a:cxn ang="0">
                  <a:pos x="3847" y="1663"/>
                </a:cxn>
                <a:cxn ang="0">
                  <a:pos x="3727" y="1703"/>
                </a:cxn>
                <a:cxn ang="0">
                  <a:pos x="3597" y="1737"/>
                </a:cxn>
                <a:cxn ang="0">
                  <a:pos x="3457" y="1760"/>
                </a:cxn>
                <a:cxn ang="0">
                  <a:pos x="3309" y="1775"/>
                </a:cxn>
                <a:cxn ang="0">
                  <a:pos x="3149" y="1778"/>
                </a:cxn>
                <a:cxn ang="0">
                  <a:pos x="3066" y="1776"/>
                </a:cxn>
                <a:cxn ang="0">
                  <a:pos x="2739" y="1766"/>
                </a:cxn>
                <a:cxn ang="0">
                  <a:pos x="2438" y="1770"/>
                </a:cxn>
                <a:cxn ang="0">
                  <a:pos x="2160" y="1783"/>
                </a:cxn>
                <a:cxn ang="0">
                  <a:pos x="1904" y="1808"/>
                </a:cxn>
                <a:cxn ang="0">
                  <a:pos x="1669" y="1844"/>
                </a:cxn>
                <a:cxn ang="0">
                  <a:pos x="1452" y="1891"/>
                </a:cxn>
                <a:cxn ang="0">
                  <a:pos x="1351" y="1918"/>
                </a:cxn>
                <a:cxn ang="0">
                  <a:pos x="1254" y="1949"/>
                </a:cxn>
                <a:cxn ang="0">
                  <a:pos x="1161" y="1983"/>
                </a:cxn>
                <a:cxn ang="0">
                  <a:pos x="1071" y="2018"/>
                </a:cxn>
                <a:cxn ang="0">
                  <a:pos x="984" y="2059"/>
                </a:cxn>
                <a:cxn ang="0">
                  <a:pos x="903" y="2101"/>
                </a:cxn>
                <a:cxn ang="0">
                  <a:pos x="823" y="2144"/>
                </a:cxn>
                <a:cxn ang="0">
                  <a:pos x="747" y="2193"/>
                </a:cxn>
                <a:cxn ang="0">
                  <a:pos x="673" y="2243"/>
                </a:cxn>
                <a:cxn ang="0">
                  <a:pos x="603" y="2296"/>
                </a:cxn>
                <a:cxn ang="0">
                  <a:pos x="535" y="2351"/>
                </a:cxn>
                <a:cxn ang="0">
                  <a:pos x="404" y="2472"/>
                </a:cxn>
                <a:cxn ang="0">
                  <a:pos x="282" y="2604"/>
                </a:cxn>
                <a:cxn ang="0">
                  <a:pos x="167" y="2747"/>
                </a:cxn>
                <a:cxn ang="0">
                  <a:pos x="54" y="2902"/>
                </a:cxn>
              </a:cxnLst>
              <a:rect l="0" t="0" r="r" b="b"/>
              <a:pathLst>
                <a:path w="4875" h="2984">
                  <a:moveTo>
                    <a:pt x="4875" y="0"/>
                  </a:moveTo>
                  <a:lnTo>
                    <a:pt x="4875" y="0"/>
                  </a:lnTo>
                  <a:lnTo>
                    <a:pt x="4875" y="21"/>
                  </a:lnTo>
                  <a:lnTo>
                    <a:pt x="4872" y="79"/>
                  </a:lnTo>
                  <a:lnTo>
                    <a:pt x="4868" y="121"/>
                  </a:lnTo>
                  <a:lnTo>
                    <a:pt x="4864" y="170"/>
                  </a:lnTo>
                  <a:lnTo>
                    <a:pt x="4857" y="226"/>
                  </a:lnTo>
                  <a:lnTo>
                    <a:pt x="4847" y="287"/>
                  </a:lnTo>
                  <a:lnTo>
                    <a:pt x="4835" y="355"/>
                  </a:lnTo>
                  <a:lnTo>
                    <a:pt x="4821" y="428"/>
                  </a:lnTo>
                  <a:lnTo>
                    <a:pt x="4803" y="502"/>
                  </a:lnTo>
                  <a:lnTo>
                    <a:pt x="4780" y="581"/>
                  </a:lnTo>
                  <a:lnTo>
                    <a:pt x="4754" y="664"/>
                  </a:lnTo>
                  <a:lnTo>
                    <a:pt x="4740" y="706"/>
                  </a:lnTo>
                  <a:lnTo>
                    <a:pt x="4724" y="748"/>
                  </a:lnTo>
                  <a:lnTo>
                    <a:pt x="4707" y="790"/>
                  </a:lnTo>
                  <a:lnTo>
                    <a:pt x="4689" y="832"/>
                  </a:lnTo>
                  <a:lnTo>
                    <a:pt x="4671" y="874"/>
                  </a:lnTo>
                  <a:lnTo>
                    <a:pt x="4650" y="917"/>
                  </a:lnTo>
                  <a:lnTo>
                    <a:pt x="4628" y="959"/>
                  </a:lnTo>
                  <a:lnTo>
                    <a:pt x="4604" y="1001"/>
                  </a:lnTo>
                  <a:lnTo>
                    <a:pt x="4580" y="1043"/>
                  </a:lnTo>
                  <a:lnTo>
                    <a:pt x="4554" y="1085"/>
                  </a:lnTo>
                  <a:lnTo>
                    <a:pt x="4526" y="1127"/>
                  </a:lnTo>
                  <a:lnTo>
                    <a:pt x="4497" y="1167"/>
                  </a:lnTo>
                  <a:lnTo>
                    <a:pt x="4467" y="1208"/>
                  </a:lnTo>
                  <a:lnTo>
                    <a:pt x="4435" y="1248"/>
                  </a:lnTo>
                  <a:lnTo>
                    <a:pt x="4400" y="1287"/>
                  </a:lnTo>
                  <a:lnTo>
                    <a:pt x="4364" y="1324"/>
                  </a:lnTo>
                  <a:lnTo>
                    <a:pt x="4326" y="1361"/>
                  </a:lnTo>
                  <a:lnTo>
                    <a:pt x="4288" y="1398"/>
                  </a:lnTo>
                  <a:lnTo>
                    <a:pt x="4247" y="1432"/>
                  </a:lnTo>
                  <a:lnTo>
                    <a:pt x="4204" y="1466"/>
                  </a:lnTo>
                  <a:lnTo>
                    <a:pt x="4160" y="1500"/>
                  </a:lnTo>
                  <a:lnTo>
                    <a:pt x="4113" y="1531"/>
                  </a:lnTo>
                  <a:lnTo>
                    <a:pt x="4064" y="1560"/>
                  </a:lnTo>
                  <a:lnTo>
                    <a:pt x="4013" y="1589"/>
                  </a:lnTo>
                  <a:lnTo>
                    <a:pt x="3960" y="1615"/>
                  </a:lnTo>
                  <a:lnTo>
                    <a:pt x="3906" y="1641"/>
                  </a:lnTo>
                  <a:lnTo>
                    <a:pt x="3847" y="1663"/>
                  </a:lnTo>
                  <a:lnTo>
                    <a:pt x="3789" y="1684"/>
                  </a:lnTo>
                  <a:lnTo>
                    <a:pt x="3727" y="1703"/>
                  </a:lnTo>
                  <a:lnTo>
                    <a:pt x="3663" y="1721"/>
                  </a:lnTo>
                  <a:lnTo>
                    <a:pt x="3597" y="1737"/>
                  </a:lnTo>
                  <a:lnTo>
                    <a:pt x="3528" y="1750"/>
                  </a:lnTo>
                  <a:lnTo>
                    <a:pt x="3457" y="1760"/>
                  </a:lnTo>
                  <a:lnTo>
                    <a:pt x="3385" y="1768"/>
                  </a:lnTo>
                  <a:lnTo>
                    <a:pt x="3309" y="1775"/>
                  </a:lnTo>
                  <a:lnTo>
                    <a:pt x="3230" y="1778"/>
                  </a:lnTo>
                  <a:lnTo>
                    <a:pt x="3149" y="1778"/>
                  </a:lnTo>
                  <a:lnTo>
                    <a:pt x="3066" y="1776"/>
                  </a:lnTo>
                  <a:lnTo>
                    <a:pt x="3066" y="1776"/>
                  </a:lnTo>
                  <a:lnTo>
                    <a:pt x="2899" y="1770"/>
                  </a:lnTo>
                  <a:lnTo>
                    <a:pt x="2739" y="1766"/>
                  </a:lnTo>
                  <a:lnTo>
                    <a:pt x="2585" y="1766"/>
                  </a:lnTo>
                  <a:lnTo>
                    <a:pt x="2438" y="1770"/>
                  </a:lnTo>
                  <a:lnTo>
                    <a:pt x="2297" y="1775"/>
                  </a:lnTo>
                  <a:lnTo>
                    <a:pt x="2160" y="1783"/>
                  </a:lnTo>
                  <a:lnTo>
                    <a:pt x="2030" y="1794"/>
                  </a:lnTo>
                  <a:lnTo>
                    <a:pt x="1904" y="1808"/>
                  </a:lnTo>
                  <a:lnTo>
                    <a:pt x="1784" y="1825"/>
                  </a:lnTo>
                  <a:lnTo>
                    <a:pt x="1669" y="1844"/>
                  </a:lnTo>
                  <a:lnTo>
                    <a:pt x="1558" y="1867"/>
                  </a:lnTo>
                  <a:lnTo>
                    <a:pt x="1452" y="1891"/>
                  </a:lnTo>
                  <a:lnTo>
                    <a:pt x="1401" y="1904"/>
                  </a:lnTo>
                  <a:lnTo>
                    <a:pt x="1351" y="1918"/>
                  </a:lnTo>
                  <a:lnTo>
                    <a:pt x="1302" y="1934"/>
                  </a:lnTo>
                  <a:lnTo>
                    <a:pt x="1254" y="1949"/>
                  </a:lnTo>
                  <a:lnTo>
                    <a:pt x="1207" y="1965"/>
                  </a:lnTo>
                  <a:lnTo>
                    <a:pt x="1161" y="1983"/>
                  </a:lnTo>
                  <a:lnTo>
                    <a:pt x="1115" y="2001"/>
                  </a:lnTo>
                  <a:lnTo>
                    <a:pt x="1071" y="2018"/>
                  </a:lnTo>
                  <a:lnTo>
                    <a:pt x="1028" y="2038"/>
                  </a:lnTo>
                  <a:lnTo>
                    <a:pt x="984" y="2059"/>
                  </a:lnTo>
                  <a:lnTo>
                    <a:pt x="943" y="2078"/>
                  </a:lnTo>
                  <a:lnTo>
                    <a:pt x="903" y="2101"/>
                  </a:lnTo>
                  <a:lnTo>
                    <a:pt x="862" y="2122"/>
                  </a:lnTo>
                  <a:lnTo>
                    <a:pt x="823" y="2144"/>
                  </a:lnTo>
                  <a:lnTo>
                    <a:pt x="785" y="2169"/>
                  </a:lnTo>
                  <a:lnTo>
                    <a:pt x="747" y="2193"/>
                  </a:lnTo>
                  <a:lnTo>
                    <a:pt x="710" y="2217"/>
                  </a:lnTo>
                  <a:lnTo>
                    <a:pt x="673" y="2243"/>
                  </a:lnTo>
                  <a:lnTo>
                    <a:pt x="637" y="2269"/>
                  </a:lnTo>
                  <a:lnTo>
                    <a:pt x="603" y="2296"/>
                  </a:lnTo>
                  <a:lnTo>
                    <a:pt x="568" y="2324"/>
                  </a:lnTo>
                  <a:lnTo>
                    <a:pt x="535" y="2351"/>
                  </a:lnTo>
                  <a:lnTo>
                    <a:pt x="468" y="2411"/>
                  </a:lnTo>
                  <a:lnTo>
                    <a:pt x="404" y="2472"/>
                  </a:lnTo>
                  <a:lnTo>
                    <a:pt x="343" y="2537"/>
                  </a:lnTo>
                  <a:lnTo>
                    <a:pt x="282" y="2604"/>
                  </a:lnTo>
                  <a:lnTo>
                    <a:pt x="224" y="2674"/>
                  </a:lnTo>
                  <a:lnTo>
                    <a:pt x="167" y="2747"/>
                  </a:lnTo>
                  <a:lnTo>
                    <a:pt x="110" y="2822"/>
                  </a:lnTo>
                  <a:lnTo>
                    <a:pt x="54" y="2902"/>
                  </a:lnTo>
                  <a:lnTo>
                    <a:pt x="0" y="298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178686" name="Freeform 62"/>
            <p:cNvSpPr>
              <a:spLocks/>
            </p:cNvSpPr>
            <p:nvPr userDrawn="1"/>
          </p:nvSpPr>
          <p:spPr bwMode="auto">
            <a:xfrm>
              <a:off x="1912" y="510"/>
              <a:ext cx="4831" cy="1548"/>
            </a:xfrm>
            <a:custGeom>
              <a:avLst/>
              <a:gdLst/>
              <a:ahLst/>
              <a:cxnLst>
                <a:cxn ang="0">
                  <a:pos x="4831" y="0"/>
                </a:cxn>
                <a:cxn ang="0">
                  <a:pos x="4828" y="80"/>
                </a:cxn>
                <a:cxn ang="0">
                  <a:pos x="4821" y="172"/>
                </a:cxn>
                <a:cxn ang="0">
                  <a:pos x="4806" y="291"/>
                </a:cxn>
                <a:cxn ang="0">
                  <a:pos x="4782" y="430"/>
                </a:cxn>
                <a:cxn ang="0">
                  <a:pos x="4743" y="587"/>
                </a:cxn>
                <a:cxn ang="0">
                  <a:pos x="4706" y="711"/>
                </a:cxn>
                <a:cxn ang="0">
                  <a:pos x="4674" y="797"/>
                </a:cxn>
                <a:cxn ang="0">
                  <a:pos x="4638" y="882"/>
                </a:cxn>
                <a:cxn ang="0">
                  <a:pos x="4597" y="969"/>
                </a:cxn>
                <a:cxn ang="0">
                  <a:pos x="4550" y="1055"/>
                </a:cxn>
                <a:cxn ang="0">
                  <a:pos x="4497" y="1139"/>
                </a:cxn>
                <a:cxn ang="0">
                  <a:pos x="4439" y="1223"/>
                </a:cxn>
                <a:cxn ang="0">
                  <a:pos x="4374" y="1302"/>
                </a:cxn>
                <a:cxn ang="0">
                  <a:pos x="4303" y="1379"/>
                </a:cxn>
                <a:cxn ang="0">
                  <a:pos x="4224" y="1452"/>
                </a:cxn>
                <a:cxn ang="0">
                  <a:pos x="4136" y="1522"/>
                </a:cxn>
                <a:cxn ang="0">
                  <a:pos x="4042" y="1584"/>
                </a:cxn>
                <a:cxn ang="0">
                  <a:pos x="3939" y="1643"/>
                </a:cxn>
                <a:cxn ang="0">
                  <a:pos x="3828" y="1693"/>
                </a:cxn>
                <a:cxn ang="0">
                  <a:pos x="3707" y="1736"/>
                </a:cxn>
                <a:cxn ang="0">
                  <a:pos x="3578" y="1772"/>
                </a:cxn>
                <a:cxn ang="0">
                  <a:pos x="3439" y="1798"/>
                </a:cxn>
                <a:cxn ang="0">
                  <a:pos x="3291" y="1815"/>
                </a:cxn>
                <a:cxn ang="0">
                  <a:pos x="3131" y="1822"/>
                </a:cxn>
                <a:cxn ang="0">
                  <a:pos x="3048" y="1822"/>
                </a:cxn>
                <a:cxn ang="0">
                  <a:pos x="2720" y="1819"/>
                </a:cxn>
                <a:cxn ang="0">
                  <a:pos x="2419" y="1828"/>
                </a:cxn>
                <a:cxn ang="0">
                  <a:pos x="2141" y="1848"/>
                </a:cxn>
                <a:cxn ang="0">
                  <a:pos x="1887" y="1877"/>
                </a:cxn>
                <a:cxn ang="0">
                  <a:pos x="1651" y="1919"/>
                </a:cxn>
                <a:cxn ang="0">
                  <a:pos x="1436" y="1970"/>
                </a:cxn>
                <a:cxn ang="0">
                  <a:pos x="1335" y="1999"/>
                </a:cxn>
                <a:cxn ang="0">
                  <a:pos x="1239" y="2032"/>
                </a:cxn>
                <a:cxn ang="0">
                  <a:pos x="1146" y="2067"/>
                </a:cxn>
                <a:cxn ang="0">
                  <a:pos x="1057" y="2106"/>
                </a:cxn>
                <a:cxn ang="0">
                  <a:pos x="971" y="2148"/>
                </a:cxn>
                <a:cxn ang="0">
                  <a:pos x="889" y="2192"/>
                </a:cxn>
                <a:cxn ang="0">
                  <a:pos x="811" y="2237"/>
                </a:cxn>
                <a:cxn ang="0">
                  <a:pos x="735" y="2287"/>
                </a:cxn>
                <a:cxn ang="0">
                  <a:pos x="663" y="2339"/>
                </a:cxn>
                <a:cxn ang="0">
                  <a:pos x="593" y="2393"/>
                </a:cxn>
                <a:cxn ang="0">
                  <a:pos x="525" y="2452"/>
                </a:cxn>
                <a:cxn ang="0">
                  <a:pos x="397" y="2576"/>
                </a:cxn>
                <a:cxn ang="0">
                  <a:pos x="277" y="2710"/>
                </a:cxn>
                <a:cxn ang="0">
                  <a:pos x="163" y="2857"/>
                </a:cxn>
                <a:cxn ang="0">
                  <a:pos x="53" y="3013"/>
                </a:cxn>
              </a:cxnLst>
              <a:rect l="0" t="0" r="r" b="b"/>
              <a:pathLst>
                <a:path w="4831" h="3097">
                  <a:moveTo>
                    <a:pt x="4831" y="0"/>
                  </a:moveTo>
                  <a:lnTo>
                    <a:pt x="4831" y="0"/>
                  </a:lnTo>
                  <a:lnTo>
                    <a:pt x="4829" y="21"/>
                  </a:lnTo>
                  <a:lnTo>
                    <a:pt x="4828" y="80"/>
                  </a:lnTo>
                  <a:lnTo>
                    <a:pt x="4825" y="122"/>
                  </a:lnTo>
                  <a:lnTo>
                    <a:pt x="4821" y="172"/>
                  </a:lnTo>
                  <a:lnTo>
                    <a:pt x="4814" y="228"/>
                  </a:lnTo>
                  <a:lnTo>
                    <a:pt x="4806" y="291"/>
                  </a:lnTo>
                  <a:lnTo>
                    <a:pt x="4796" y="359"/>
                  </a:lnTo>
                  <a:lnTo>
                    <a:pt x="4782" y="430"/>
                  </a:lnTo>
                  <a:lnTo>
                    <a:pt x="4764" y="507"/>
                  </a:lnTo>
                  <a:lnTo>
                    <a:pt x="4743" y="587"/>
                  </a:lnTo>
                  <a:lnTo>
                    <a:pt x="4719" y="669"/>
                  </a:lnTo>
                  <a:lnTo>
                    <a:pt x="4706" y="711"/>
                  </a:lnTo>
                  <a:lnTo>
                    <a:pt x="4690" y="755"/>
                  </a:lnTo>
                  <a:lnTo>
                    <a:pt x="4674" y="797"/>
                  </a:lnTo>
                  <a:lnTo>
                    <a:pt x="4657" y="840"/>
                  </a:lnTo>
                  <a:lnTo>
                    <a:pt x="4638" y="882"/>
                  </a:lnTo>
                  <a:lnTo>
                    <a:pt x="4618" y="926"/>
                  </a:lnTo>
                  <a:lnTo>
                    <a:pt x="4597" y="969"/>
                  </a:lnTo>
                  <a:lnTo>
                    <a:pt x="4574" y="1011"/>
                  </a:lnTo>
                  <a:lnTo>
                    <a:pt x="4550" y="1055"/>
                  </a:lnTo>
                  <a:lnTo>
                    <a:pt x="4525" y="1097"/>
                  </a:lnTo>
                  <a:lnTo>
                    <a:pt x="4497" y="1139"/>
                  </a:lnTo>
                  <a:lnTo>
                    <a:pt x="4470" y="1181"/>
                  </a:lnTo>
                  <a:lnTo>
                    <a:pt x="4439" y="1223"/>
                  </a:lnTo>
                  <a:lnTo>
                    <a:pt x="4407" y="1263"/>
                  </a:lnTo>
                  <a:lnTo>
                    <a:pt x="4374" y="1302"/>
                  </a:lnTo>
                  <a:lnTo>
                    <a:pt x="4339" y="1342"/>
                  </a:lnTo>
                  <a:lnTo>
                    <a:pt x="4303" y="1379"/>
                  </a:lnTo>
                  <a:lnTo>
                    <a:pt x="4264" y="1417"/>
                  </a:lnTo>
                  <a:lnTo>
                    <a:pt x="4224" y="1452"/>
                  </a:lnTo>
                  <a:lnTo>
                    <a:pt x="4181" y="1488"/>
                  </a:lnTo>
                  <a:lnTo>
                    <a:pt x="4136" y="1522"/>
                  </a:lnTo>
                  <a:lnTo>
                    <a:pt x="4091" y="1554"/>
                  </a:lnTo>
                  <a:lnTo>
                    <a:pt x="4042" y="1584"/>
                  </a:lnTo>
                  <a:lnTo>
                    <a:pt x="3992" y="1614"/>
                  </a:lnTo>
                  <a:lnTo>
                    <a:pt x="3939" y="1643"/>
                  </a:lnTo>
                  <a:lnTo>
                    <a:pt x="3885" y="1668"/>
                  </a:lnTo>
                  <a:lnTo>
                    <a:pt x="3828" y="1693"/>
                  </a:lnTo>
                  <a:lnTo>
                    <a:pt x="3768" y="1715"/>
                  </a:lnTo>
                  <a:lnTo>
                    <a:pt x="3707" y="1736"/>
                  </a:lnTo>
                  <a:lnTo>
                    <a:pt x="3643" y="1754"/>
                  </a:lnTo>
                  <a:lnTo>
                    <a:pt x="3578" y="1772"/>
                  </a:lnTo>
                  <a:lnTo>
                    <a:pt x="3510" y="1786"/>
                  </a:lnTo>
                  <a:lnTo>
                    <a:pt x="3439" y="1798"/>
                  </a:lnTo>
                  <a:lnTo>
                    <a:pt x="3366" y="1807"/>
                  </a:lnTo>
                  <a:lnTo>
                    <a:pt x="3291" y="1815"/>
                  </a:lnTo>
                  <a:lnTo>
                    <a:pt x="3212" y="1820"/>
                  </a:lnTo>
                  <a:lnTo>
                    <a:pt x="3131" y="1822"/>
                  </a:lnTo>
                  <a:lnTo>
                    <a:pt x="3048" y="1822"/>
                  </a:lnTo>
                  <a:lnTo>
                    <a:pt x="3048" y="1822"/>
                  </a:lnTo>
                  <a:lnTo>
                    <a:pt x="2881" y="1819"/>
                  </a:lnTo>
                  <a:lnTo>
                    <a:pt x="2720" y="1819"/>
                  </a:lnTo>
                  <a:lnTo>
                    <a:pt x="2567" y="1822"/>
                  </a:lnTo>
                  <a:lnTo>
                    <a:pt x="2419" y="1828"/>
                  </a:lnTo>
                  <a:lnTo>
                    <a:pt x="2277" y="1836"/>
                  </a:lnTo>
                  <a:lnTo>
                    <a:pt x="2141" y="1848"/>
                  </a:lnTo>
                  <a:lnTo>
                    <a:pt x="2012" y="1861"/>
                  </a:lnTo>
                  <a:lnTo>
                    <a:pt x="1887" y="1877"/>
                  </a:lnTo>
                  <a:lnTo>
                    <a:pt x="1766" y="1896"/>
                  </a:lnTo>
                  <a:lnTo>
                    <a:pt x="1651" y="1919"/>
                  </a:lnTo>
                  <a:lnTo>
                    <a:pt x="1541" y="1943"/>
                  </a:lnTo>
                  <a:lnTo>
                    <a:pt x="1436" y="1970"/>
                  </a:lnTo>
                  <a:lnTo>
                    <a:pt x="1384" y="1985"/>
                  </a:lnTo>
                  <a:lnTo>
                    <a:pt x="1335" y="1999"/>
                  </a:lnTo>
                  <a:lnTo>
                    <a:pt x="1286" y="2016"/>
                  </a:lnTo>
                  <a:lnTo>
                    <a:pt x="1239" y="2032"/>
                  </a:lnTo>
                  <a:lnTo>
                    <a:pt x="1191" y="2050"/>
                  </a:lnTo>
                  <a:lnTo>
                    <a:pt x="1146" y="2067"/>
                  </a:lnTo>
                  <a:lnTo>
                    <a:pt x="1100" y="2087"/>
                  </a:lnTo>
                  <a:lnTo>
                    <a:pt x="1057" y="2106"/>
                  </a:lnTo>
                  <a:lnTo>
                    <a:pt x="1014" y="2127"/>
                  </a:lnTo>
                  <a:lnTo>
                    <a:pt x="971" y="2148"/>
                  </a:lnTo>
                  <a:lnTo>
                    <a:pt x="930" y="2169"/>
                  </a:lnTo>
                  <a:lnTo>
                    <a:pt x="889" y="2192"/>
                  </a:lnTo>
                  <a:lnTo>
                    <a:pt x="850" y="2214"/>
                  </a:lnTo>
                  <a:lnTo>
                    <a:pt x="811" y="2237"/>
                  </a:lnTo>
                  <a:lnTo>
                    <a:pt x="772" y="2263"/>
                  </a:lnTo>
                  <a:lnTo>
                    <a:pt x="735" y="2287"/>
                  </a:lnTo>
                  <a:lnTo>
                    <a:pt x="699" y="2313"/>
                  </a:lnTo>
                  <a:lnTo>
                    <a:pt x="663" y="2339"/>
                  </a:lnTo>
                  <a:lnTo>
                    <a:pt x="628" y="2366"/>
                  </a:lnTo>
                  <a:lnTo>
                    <a:pt x="593" y="2393"/>
                  </a:lnTo>
                  <a:lnTo>
                    <a:pt x="558" y="2423"/>
                  </a:lnTo>
                  <a:lnTo>
                    <a:pt x="525" y="2452"/>
                  </a:lnTo>
                  <a:lnTo>
                    <a:pt x="460" y="2511"/>
                  </a:lnTo>
                  <a:lnTo>
                    <a:pt x="397" y="2576"/>
                  </a:lnTo>
                  <a:lnTo>
                    <a:pt x="336" y="2640"/>
                  </a:lnTo>
                  <a:lnTo>
                    <a:pt x="277" y="2710"/>
                  </a:lnTo>
                  <a:lnTo>
                    <a:pt x="220" y="2783"/>
                  </a:lnTo>
                  <a:lnTo>
                    <a:pt x="163" y="2857"/>
                  </a:lnTo>
                  <a:lnTo>
                    <a:pt x="107" y="2934"/>
                  </a:lnTo>
                  <a:lnTo>
                    <a:pt x="53" y="3013"/>
                  </a:lnTo>
                  <a:lnTo>
                    <a:pt x="0" y="3097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178687" name="Freeform 63"/>
            <p:cNvSpPr>
              <a:spLocks/>
            </p:cNvSpPr>
            <p:nvPr userDrawn="1"/>
          </p:nvSpPr>
          <p:spPr bwMode="auto">
            <a:xfrm>
              <a:off x="1968" y="481"/>
              <a:ext cx="4782" cy="1605"/>
            </a:xfrm>
            <a:custGeom>
              <a:avLst/>
              <a:gdLst/>
              <a:ahLst/>
              <a:cxnLst>
                <a:cxn ang="0">
                  <a:pos x="4782" y="0"/>
                </a:cxn>
                <a:cxn ang="0">
                  <a:pos x="4780" y="81"/>
                </a:cxn>
                <a:cxn ang="0">
                  <a:pos x="4775" y="173"/>
                </a:cxn>
                <a:cxn ang="0">
                  <a:pos x="4762" y="292"/>
                </a:cxn>
                <a:cxn ang="0">
                  <a:pos x="4740" y="433"/>
                </a:cxn>
                <a:cxn ang="0">
                  <a:pos x="4704" y="591"/>
                </a:cxn>
                <a:cxn ang="0">
                  <a:pos x="4668" y="717"/>
                </a:cxn>
                <a:cxn ang="0">
                  <a:pos x="4637" y="802"/>
                </a:cxn>
                <a:cxn ang="0">
                  <a:pos x="4602" y="890"/>
                </a:cxn>
                <a:cxn ang="0">
                  <a:pos x="4564" y="978"/>
                </a:cxn>
                <a:cxn ang="0">
                  <a:pos x="4518" y="1066"/>
                </a:cxn>
                <a:cxn ang="0">
                  <a:pos x="4466" y="1151"/>
                </a:cxn>
                <a:cxn ang="0">
                  <a:pos x="4409" y="1235"/>
                </a:cxn>
                <a:cxn ang="0">
                  <a:pos x="4346" y="1318"/>
                </a:cxn>
                <a:cxn ang="0">
                  <a:pos x="4275" y="1397"/>
                </a:cxn>
                <a:cxn ang="0">
                  <a:pos x="4197" y="1471"/>
                </a:cxn>
                <a:cxn ang="0">
                  <a:pos x="4111" y="1542"/>
                </a:cxn>
                <a:cxn ang="0">
                  <a:pos x="4018" y="1608"/>
                </a:cxn>
                <a:cxn ang="0">
                  <a:pos x="3917" y="1668"/>
                </a:cxn>
                <a:cxn ang="0">
                  <a:pos x="3805" y="1721"/>
                </a:cxn>
                <a:cxn ang="0">
                  <a:pos x="3686" y="1766"/>
                </a:cxn>
                <a:cxn ang="0">
                  <a:pos x="3557" y="1805"/>
                </a:cxn>
                <a:cxn ang="0">
                  <a:pos x="3418" y="1834"/>
                </a:cxn>
                <a:cxn ang="0">
                  <a:pos x="3270" y="1855"/>
                </a:cxn>
                <a:cxn ang="0">
                  <a:pos x="3110" y="1865"/>
                </a:cxn>
                <a:cxn ang="0">
                  <a:pos x="3027" y="1867"/>
                </a:cxn>
                <a:cxn ang="0">
                  <a:pos x="2700" y="1870"/>
                </a:cxn>
                <a:cxn ang="0">
                  <a:pos x="2399" y="1884"/>
                </a:cxn>
                <a:cxn ang="0">
                  <a:pos x="2121" y="1910"/>
                </a:cxn>
                <a:cxn ang="0">
                  <a:pos x="1867" y="1946"/>
                </a:cxn>
                <a:cxn ang="0">
                  <a:pos x="1633" y="1991"/>
                </a:cxn>
                <a:cxn ang="0">
                  <a:pos x="1419" y="2047"/>
                </a:cxn>
                <a:cxn ang="0">
                  <a:pos x="1317" y="2080"/>
                </a:cxn>
                <a:cxn ang="0">
                  <a:pos x="1222" y="2115"/>
                </a:cxn>
                <a:cxn ang="0">
                  <a:pos x="1129" y="2152"/>
                </a:cxn>
                <a:cxn ang="0">
                  <a:pos x="1041" y="2193"/>
                </a:cxn>
                <a:cxn ang="0">
                  <a:pos x="956" y="2235"/>
                </a:cxn>
                <a:cxn ang="0">
                  <a:pos x="874" y="2282"/>
                </a:cxn>
                <a:cxn ang="0">
                  <a:pos x="797" y="2330"/>
                </a:cxn>
                <a:cxn ang="0">
                  <a:pos x="722" y="2380"/>
                </a:cxn>
                <a:cxn ang="0">
                  <a:pos x="651" y="2435"/>
                </a:cxn>
                <a:cxn ang="0">
                  <a:pos x="582" y="2491"/>
                </a:cxn>
                <a:cxn ang="0">
                  <a:pos x="515" y="2550"/>
                </a:cxn>
                <a:cxn ang="0">
                  <a:pos x="389" y="2677"/>
                </a:cxn>
                <a:cxn ang="0">
                  <a:pos x="271" y="2816"/>
                </a:cxn>
                <a:cxn ang="0">
                  <a:pos x="158" y="2965"/>
                </a:cxn>
                <a:cxn ang="0">
                  <a:pos x="51" y="3124"/>
                </a:cxn>
              </a:cxnLst>
              <a:rect l="0" t="0" r="r" b="b"/>
              <a:pathLst>
                <a:path w="4782" h="3210">
                  <a:moveTo>
                    <a:pt x="4782" y="0"/>
                  </a:moveTo>
                  <a:lnTo>
                    <a:pt x="4782" y="0"/>
                  </a:lnTo>
                  <a:lnTo>
                    <a:pt x="4782" y="21"/>
                  </a:lnTo>
                  <a:lnTo>
                    <a:pt x="4780" y="81"/>
                  </a:lnTo>
                  <a:lnTo>
                    <a:pt x="4779" y="123"/>
                  </a:lnTo>
                  <a:lnTo>
                    <a:pt x="4775" y="173"/>
                  </a:lnTo>
                  <a:lnTo>
                    <a:pt x="4770" y="229"/>
                  </a:lnTo>
                  <a:lnTo>
                    <a:pt x="4762" y="292"/>
                  </a:lnTo>
                  <a:lnTo>
                    <a:pt x="4752" y="360"/>
                  </a:lnTo>
                  <a:lnTo>
                    <a:pt x="4740" y="433"/>
                  </a:lnTo>
                  <a:lnTo>
                    <a:pt x="4723" y="510"/>
                  </a:lnTo>
                  <a:lnTo>
                    <a:pt x="4704" y="591"/>
                  </a:lnTo>
                  <a:lnTo>
                    <a:pt x="4682" y="675"/>
                  </a:lnTo>
                  <a:lnTo>
                    <a:pt x="4668" y="717"/>
                  </a:lnTo>
                  <a:lnTo>
                    <a:pt x="4654" y="760"/>
                  </a:lnTo>
                  <a:lnTo>
                    <a:pt x="4637" y="802"/>
                  </a:lnTo>
                  <a:lnTo>
                    <a:pt x="4620" y="846"/>
                  </a:lnTo>
                  <a:lnTo>
                    <a:pt x="4602" y="890"/>
                  </a:lnTo>
                  <a:lnTo>
                    <a:pt x="4584" y="935"/>
                  </a:lnTo>
                  <a:lnTo>
                    <a:pt x="4564" y="978"/>
                  </a:lnTo>
                  <a:lnTo>
                    <a:pt x="4541" y="1022"/>
                  </a:lnTo>
                  <a:lnTo>
                    <a:pt x="4518" y="1066"/>
                  </a:lnTo>
                  <a:lnTo>
                    <a:pt x="4493" y="1108"/>
                  </a:lnTo>
                  <a:lnTo>
                    <a:pt x="4466" y="1151"/>
                  </a:lnTo>
                  <a:lnTo>
                    <a:pt x="4439" y="1193"/>
                  </a:lnTo>
                  <a:lnTo>
                    <a:pt x="4409" y="1235"/>
                  </a:lnTo>
                  <a:lnTo>
                    <a:pt x="4379" y="1277"/>
                  </a:lnTo>
                  <a:lnTo>
                    <a:pt x="4346" y="1318"/>
                  </a:lnTo>
                  <a:lnTo>
                    <a:pt x="4311" y="1358"/>
                  </a:lnTo>
                  <a:lnTo>
                    <a:pt x="4275" y="1397"/>
                  </a:lnTo>
                  <a:lnTo>
                    <a:pt x="4237" y="1435"/>
                  </a:lnTo>
                  <a:lnTo>
                    <a:pt x="4197" y="1471"/>
                  </a:lnTo>
                  <a:lnTo>
                    <a:pt x="4155" y="1508"/>
                  </a:lnTo>
                  <a:lnTo>
                    <a:pt x="4111" y="1542"/>
                  </a:lnTo>
                  <a:lnTo>
                    <a:pt x="4065" y="1576"/>
                  </a:lnTo>
                  <a:lnTo>
                    <a:pt x="4018" y="1608"/>
                  </a:lnTo>
                  <a:lnTo>
                    <a:pt x="3968" y="1639"/>
                  </a:lnTo>
                  <a:lnTo>
                    <a:pt x="3917" y="1668"/>
                  </a:lnTo>
                  <a:lnTo>
                    <a:pt x="3862" y="1695"/>
                  </a:lnTo>
                  <a:lnTo>
                    <a:pt x="3805" y="1721"/>
                  </a:lnTo>
                  <a:lnTo>
                    <a:pt x="3747" y="1744"/>
                  </a:lnTo>
                  <a:lnTo>
                    <a:pt x="3686" y="1766"/>
                  </a:lnTo>
                  <a:lnTo>
                    <a:pt x="3622" y="1787"/>
                  </a:lnTo>
                  <a:lnTo>
                    <a:pt x="3557" y="1805"/>
                  </a:lnTo>
                  <a:lnTo>
                    <a:pt x="3489" y="1821"/>
                  </a:lnTo>
                  <a:lnTo>
                    <a:pt x="3418" y="1834"/>
                  </a:lnTo>
                  <a:lnTo>
                    <a:pt x="3344" y="1846"/>
                  </a:lnTo>
                  <a:lnTo>
                    <a:pt x="3270" y="1855"/>
                  </a:lnTo>
                  <a:lnTo>
                    <a:pt x="3192" y="1860"/>
                  </a:lnTo>
                  <a:lnTo>
                    <a:pt x="3110" y="1865"/>
                  </a:lnTo>
                  <a:lnTo>
                    <a:pt x="3027" y="1867"/>
                  </a:lnTo>
                  <a:lnTo>
                    <a:pt x="3027" y="1867"/>
                  </a:lnTo>
                  <a:lnTo>
                    <a:pt x="2860" y="1867"/>
                  </a:lnTo>
                  <a:lnTo>
                    <a:pt x="2700" y="1870"/>
                  </a:lnTo>
                  <a:lnTo>
                    <a:pt x="2546" y="1876"/>
                  </a:lnTo>
                  <a:lnTo>
                    <a:pt x="2399" y="1884"/>
                  </a:lnTo>
                  <a:lnTo>
                    <a:pt x="2257" y="1896"/>
                  </a:lnTo>
                  <a:lnTo>
                    <a:pt x="2121" y="1910"/>
                  </a:lnTo>
                  <a:lnTo>
                    <a:pt x="1992" y="1926"/>
                  </a:lnTo>
                  <a:lnTo>
                    <a:pt x="1867" y="1946"/>
                  </a:lnTo>
                  <a:lnTo>
                    <a:pt x="1748" y="1967"/>
                  </a:lnTo>
                  <a:lnTo>
                    <a:pt x="1633" y="1991"/>
                  </a:lnTo>
                  <a:lnTo>
                    <a:pt x="1523" y="2018"/>
                  </a:lnTo>
                  <a:lnTo>
                    <a:pt x="1419" y="2047"/>
                  </a:lnTo>
                  <a:lnTo>
                    <a:pt x="1367" y="2064"/>
                  </a:lnTo>
                  <a:lnTo>
                    <a:pt x="1317" y="2080"/>
                  </a:lnTo>
                  <a:lnTo>
                    <a:pt x="1269" y="2097"/>
                  </a:lnTo>
                  <a:lnTo>
                    <a:pt x="1222" y="2115"/>
                  </a:lnTo>
                  <a:lnTo>
                    <a:pt x="1174" y="2133"/>
                  </a:lnTo>
                  <a:lnTo>
                    <a:pt x="1129" y="2152"/>
                  </a:lnTo>
                  <a:lnTo>
                    <a:pt x="1084" y="2172"/>
                  </a:lnTo>
                  <a:lnTo>
                    <a:pt x="1041" y="2193"/>
                  </a:lnTo>
                  <a:lnTo>
                    <a:pt x="998" y="2214"/>
                  </a:lnTo>
                  <a:lnTo>
                    <a:pt x="956" y="2235"/>
                  </a:lnTo>
                  <a:lnTo>
                    <a:pt x="915" y="2257"/>
                  </a:lnTo>
                  <a:lnTo>
                    <a:pt x="874" y="2282"/>
                  </a:lnTo>
                  <a:lnTo>
                    <a:pt x="836" y="2306"/>
                  </a:lnTo>
                  <a:lnTo>
                    <a:pt x="797" y="2330"/>
                  </a:lnTo>
                  <a:lnTo>
                    <a:pt x="759" y="2354"/>
                  </a:lnTo>
                  <a:lnTo>
                    <a:pt x="722" y="2380"/>
                  </a:lnTo>
                  <a:lnTo>
                    <a:pt x="686" y="2407"/>
                  </a:lnTo>
                  <a:lnTo>
                    <a:pt x="651" y="2435"/>
                  </a:lnTo>
                  <a:lnTo>
                    <a:pt x="615" y="2462"/>
                  </a:lnTo>
                  <a:lnTo>
                    <a:pt x="582" y="2491"/>
                  </a:lnTo>
                  <a:lnTo>
                    <a:pt x="548" y="2520"/>
                  </a:lnTo>
                  <a:lnTo>
                    <a:pt x="515" y="2550"/>
                  </a:lnTo>
                  <a:lnTo>
                    <a:pt x="451" y="2613"/>
                  </a:lnTo>
                  <a:lnTo>
                    <a:pt x="389" y="2677"/>
                  </a:lnTo>
                  <a:lnTo>
                    <a:pt x="329" y="2745"/>
                  </a:lnTo>
                  <a:lnTo>
                    <a:pt x="271" y="2816"/>
                  </a:lnTo>
                  <a:lnTo>
                    <a:pt x="214" y="2889"/>
                  </a:lnTo>
                  <a:lnTo>
                    <a:pt x="158" y="2965"/>
                  </a:lnTo>
                  <a:lnTo>
                    <a:pt x="104" y="3044"/>
                  </a:lnTo>
                  <a:lnTo>
                    <a:pt x="51" y="3124"/>
                  </a:lnTo>
                  <a:lnTo>
                    <a:pt x="0" y="321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178688" name="Freeform 64"/>
            <p:cNvSpPr>
              <a:spLocks/>
            </p:cNvSpPr>
            <p:nvPr userDrawn="1"/>
          </p:nvSpPr>
          <p:spPr bwMode="auto">
            <a:xfrm>
              <a:off x="2023" y="453"/>
              <a:ext cx="4733" cy="1662"/>
            </a:xfrm>
            <a:custGeom>
              <a:avLst/>
              <a:gdLst/>
              <a:ahLst/>
              <a:cxnLst>
                <a:cxn ang="0">
                  <a:pos x="4733" y="0"/>
                </a:cxn>
                <a:cxn ang="0">
                  <a:pos x="4733" y="81"/>
                </a:cxn>
                <a:cxn ang="0">
                  <a:pos x="4729" y="173"/>
                </a:cxn>
                <a:cxn ang="0">
                  <a:pos x="4718" y="294"/>
                </a:cxn>
                <a:cxn ang="0">
                  <a:pos x="4699" y="436"/>
                </a:cxn>
                <a:cxn ang="0">
                  <a:pos x="4665" y="596"/>
                </a:cxn>
                <a:cxn ang="0">
                  <a:pos x="4631" y="724"/>
                </a:cxn>
                <a:cxn ang="0">
                  <a:pos x="4602" y="811"/>
                </a:cxn>
                <a:cxn ang="0">
                  <a:pos x="4568" y="898"/>
                </a:cxn>
                <a:cxn ang="0">
                  <a:pos x="4529" y="987"/>
                </a:cxn>
                <a:cxn ang="0">
                  <a:pos x="4486" y="1076"/>
                </a:cxn>
                <a:cxn ang="0">
                  <a:pos x="4436" y="1165"/>
                </a:cxn>
                <a:cxn ang="0">
                  <a:pos x="4381" y="1250"/>
                </a:cxn>
                <a:cxn ang="0">
                  <a:pos x="4317" y="1334"/>
                </a:cxn>
                <a:cxn ang="0">
                  <a:pos x="4247" y="1415"/>
                </a:cxn>
                <a:cxn ang="0">
                  <a:pos x="4171" y="1491"/>
                </a:cxn>
                <a:cxn ang="0">
                  <a:pos x="4086" y="1563"/>
                </a:cxn>
                <a:cxn ang="0">
                  <a:pos x="3993" y="1631"/>
                </a:cxn>
                <a:cxn ang="0">
                  <a:pos x="3893" y="1694"/>
                </a:cxn>
                <a:cxn ang="0">
                  <a:pos x="3784" y="1749"/>
                </a:cxn>
                <a:cxn ang="0">
                  <a:pos x="3664" y="1798"/>
                </a:cxn>
                <a:cxn ang="0">
                  <a:pos x="3537" y="1840"/>
                </a:cxn>
                <a:cxn ang="0">
                  <a:pos x="3398" y="1872"/>
                </a:cxn>
                <a:cxn ang="0">
                  <a:pos x="3249" y="1894"/>
                </a:cxn>
                <a:cxn ang="0">
                  <a:pos x="3091" y="1909"/>
                </a:cxn>
                <a:cxn ang="0">
                  <a:pos x="3008" y="1911"/>
                </a:cxn>
                <a:cxn ang="0">
                  <a:pos x="2681" y="1922"/>
                </a:cxn>
                <a:cxn ang="0">
                  <a:pos x="2380" y="1943"/>
                </a:cxn>
                <a:cxn ang="0">
                  <a:pos x="2102" y="1974"/>
                </a:cxn>
                <a:cxn ang="0">
                  <a:pos x="1848" y="2014"/>
                </a:cxn>
                <a:cxn ang="0">
                  <a:pos x="1615" y="2066"/>
                </a:cxn>
                <a:cxn ang="0">
                  <a:pos x="1401" y="2127"/>
                </a:cxn>
                <a:cxn ang="0">
                  <a:pos x="1301" y="2161"/>
                </a:cxn>
                <a:cxn ang="0">
                  <a:pos x="1205" y="2198"/>
                </a:cxn>
                <a:cxn ang="0">
                  <a:pos x="1114" y="2237"/>
                </a:cxn>
                <a:cxn ang="0">
                  <a:pos x="1026" y="2280"/>
                </a:cxn>
                <a:cxn ang="0">
                  <a:pos x="942" y="2324"/>
                </a:cxn>
                <a:cxn ang="0">
                  <a:pos x="861" y="2372"/>
                </a:cxn>
                <a:cxn ang="0">
                  <a:pos x="785" y="2422"/>
                </a:cxn>
                <a:cxn ang="0">
                  <a:pos x="711" y="2476"/>
                </a:cxn>
                <a:cxn ang="0">
                  <a:pos x="639" y="2531"/>
                </a:cxn>
                <a:cxn ang="0">
                  <a:pos x="571" y="2589"/>
                </a:cxn>
                <a:cxn ang="0">
                  <a:pos x="506" y="2650"/>
                </a:cxn>
                <a:cxn ang="0">
                  <a:pos x="382" y="2779"/>
                </a:cxn>
                <a:cxn ang="0">
                  <a:pos x="265" y="2921"/>
                </a:cxn>
                <a:cxn ang="0">
                  <a:pos x="156" y="3073"/>
                </a:cxn>
                <a:cxn ang="0">
                  <a:pos x="52" y="3236"/>
                </a:cxn>
              </a:cxnLst>
              <a:rect l="0" t="0" r="r" b="b"/>
              <a:pathLst>
                <a:path w="4733" h="3323">
                  <a:moveTo>
                    <a:pt x="4733" y="0"/>
                  </a:moveTo>
                  <a:lnTo>
                    <a:pt x="4733" y="0"/>
                  </a:lnTo>
                  <a:lnTo>
                    <a:pt x="4733" y="21"/>
                  </a:lnTo>
                  <a:lnTo>
                    <a:pt x="4733" y="81"/>
                  </a:lnTo>
                  <a:lnTo>
                    <a:pt x="4732" y="123"/>
                  </a:lnTo>
                  <a:lnTo>
                    <a:pt x="4729" y="173"/>
                  </a:lnTo>
                  <a:lnTo>
                    <a:pt x="4725" y="231"/>
                  </a:lnTo>
                  <a:lnTo>
                    <a:pt x="4718" y="294"/>
                  </a:lnTo>
                  <a:lnTo>
                    <a:pt x="4710" y="364"/>
                  </a:lnTo>
                  <a:lnTo>
                    <a:pt x="4699" y="436"/>
                  </a:lnTo>
                  <a:lnTo>
                    <a:pt x="4683" y="516"/>
                  </a:lnTo>
                  <a:lnTo>
                    <a:pt x="4665" y="596"/>
                  </a:lnTo>
                  <a:lnTo>
                    <a:pt x="4643" y="680"/>
                  </a:lnTo>
                  <a:lnTo>
                    <a:pt x="4631" y="724"/>
                  </a:lnTo>
                  <a:lnTo>
                    <a:pt x="4617" y="767"/>
                  </a:lnTo>
                  <a:lnTo>
                    <a:pt x="4602" y="811"/>
                  </a:lnTo>
                  <a:lnTo>
                    <a:pt x="4586" y="855"/>
                  </a:lnTo>
                  <a:lnTo>
                    <a:pt x="4568" y="898"/>
                  </a:lnTo>
                  <a:lnTo>
                    <a:pt x="4550" y="943"/>
                  </a:lnTo>
                  <a:lnTo>
                    <a:pt x="4529" y="987"/>
                  </a:lnTo>
                  <a:lnTo>
                    <a:pt x="4509" y="1032"/>
                  </a:lnTo>
                  <a:lnTo>
                    <a:pt x="4486" y="1076"/>
                  </a:lnTo>
                  <a:lnTo>
                    <a:pt x="4461" y="1119"/>
                  </a:lnTo>
                  <a:lnTo>
                    <a:pt x="4436" y="1165"/>
                  </a:lnTo>
                  <a:lnTo>
                    <a:pt x="4409" y="1207"/>
                  </a:lnTo>
                  <a:lnTo>
                    <a:pt x="4381" y="1250"/>
                  </a:lnTo>
                  <a:lnTo>
                    <a:pt x="4350" y="1292"/>
                  </a:lnTo>
                  <a:lnTo>
                    <a:pt x="4317" y="1334"/>
                  </a:lnTo>
                  <a:lnTo>
                    <a:pt x="4284" y="1375"/>
                  </a:lnTo>
                  <a:lnTo>
                    <a:pt x="4247" y="1415"/>
                  </a:lnTo>
                  <a:lnTo>
                    <a:pt x="4210" y="1454"/>
                  </a:lnTo>
                  <a:lnTo>
                    <a:pt x="4171" y="1491"/>
                  </a:lnTo>
                  <a:lnTo>
                    <a:pt x="4129" y="1528"/>
                  </a:lnTo>
                  <a:lnTo>
                    <a:pt x="4086" y="1563"/>
                  </a:lnTo>
                  <a:lnTo>
                    <a:pt x="4041" y="1599"/>
                  </a:lnTo>
                  <a:lnTo>
                    <a:pt x="3993" y="1631"/>
                  </a:lnTo>
                  <a:lnTo>
                    <a:pt x="3945" y="1664"/>
                  </a:lnTo>
                  <a:lnTo>
                    <a:pt x="3893" y="1694"/>
                  </a:lnTo>
                  <a:lnTo>
                    <a:pt x="3839" y="1723"/>
                  </a:lnTo>
                  <a:lnTo>
                    <a:pt x="3784" y="1749"/>
                  </a:lnTo>
                  <a:lnTo>
                    <a:pt x="3725" y="1775"/>
                  </a:lnTo>
                  <a:lnTo>
                    <a:pt x="3664" y="1798"/>
                  </a:lnTo>
                  <a:lnTo>
                    <a:pt x="3602" y="1820"/>
                  </a:lnTo>
                  <a:lnTo>
                    <a:pt x="3537" y="1840"/>
                  </a:lnTo>
                  <a:lnTo>
                    <a:pt x="3469" y="1856"/>
                  </a:lnTo>
                  <a:lnTo>
                    <a:pt x="3398" y="1872"/>
                  </a:lnTo>
                  <a:lnTo>
                    <a:pt x="3326" y="1885"/>
                  </a:lnTo>
                  <a:lnTo>
                    <a:pt x="3249" y="1894"/>
                  </a:lnTo>
                  <a:lnTo>
                    <a:pt x="3171" y="1903"/>
                  </a:lnTo>
                  <a:lnTo>
                    <a:pt x="3091" y="1909"/>
                  </a:lnTo>
                  <a:lnTo>
                    <a:pt x="3008" y="1911"/>
                  </a:lnTo>
                  <a:lnTo>
                    <a:pt x="3008" y="1911"/>
                  </a:lnTo>
                  <a:lnTo>
                    <a:pt x="2841" y="1915"/>
                  </a:lnTo>
                  <a:lnTo>
                    <a:pt x="2681" y="1922"/>
                  </a:lnTo>
                  <a:lnTo>
                    <a:pt x="2527" y="1932"/>
                  </a:lnTo>
                  <a:lnTo>
                    <a:pt x="2380" y="1943"/>
                  </a:lnTo>
                  <a:lnTo>
                    <a:pt x="2238" y="1957"/>
                  </a:lnTo>
                  <a:lnTo>
                    <a:pt x="2102" y="1974"/>
                  </a:lnTo>
                  <a:lnTo>
                    <a:pt x="1973" y="1993"/>
                  </a:lnTo>
                  <a:lnTo>
                    <a:pt x="1848" y="2014"/>
                  </a:lnTo>
                  <a:lnTo>
                    <a:pt x="1729" y="2038"/>
                  </a:lnTo>
                  <a:lnTo>
                    <a:pt x="1615" y="2066"/>
                  </a:lnTo>
                  <a:lnTo>
                    <a:pt x="1507" y="2095"/>
                  </a:lnTo>
                  <a:lnTo>
                    <a:pt x="1401" y="2127"/>
                  </a:lnTo>
                  <a:lnTo>
                    <a:pt x="1351" y="2143"/>
                  </a:lnTo>
                  <a:lnTo>
                    <a:pt x="1301" y="2161"/>
                  </a:lnTo>
                  <a:lnTo>
                    <a:pt x="1253" y="2179"/>
                  </a:lnTo>
                  <a:lnTo>
                    <a:pt x="1205" y="2198"/>
                  </a:lnTo>
                  <a:lnTo>
                    <a:pt x="1160" y="2217"/>
                  </a:lnTo>
                  <a:lnTo>
                    <a:pt x="1114" y="2237"/>
                  </a:lnTo>
                  <a:lnTo>
                    <a:pt x="1069" y="2258"/>
                  </a:lnTo>
                  <a:lnTo>
                    <a:pt x="1026" y="2280"/>
                  </a:lnTo>
                  <a:lnTo>
                    <a:pt x="983" y="2301"/>
                  </a:lnTo>
                  <a:lnTo>
                    <a:pt x="942" y="2324"/>
                  </a:lnTo>
                  <a:lnTo>
                    <a:pt x="901" y="2348"/>
                  </a:lnTo>
                  <a:lnTo>
                    <a:pt x="861" y="2372"/>
                  </a:lnTo>
                  <a:lnTo>
                    <a:pt x="822" y="2397"/>
                  </a:lnTo>
                  <a:lnTo>
                    <a:pt x="785" y="2422"/>
                  </a:lnTo>
                  <a:lnTo>
                    <a:pt x="747" y="2448"/>
                  </a:lnTo>
                  <a:lnTo>
                    <a:pt x="711" y="2476"/>
                  </a:lnTo>
                  <a:lnTo>
                    <a:pt x="675" y="2503"/>
                  </a:lnTo>
                  <a:lnTo>
                    <a:pt x="639" y="2531"/>
                  </a:lnTo>
                  <a:lnTo>
                    <a:pt x="606" y="2560"/>
                  </a:lnTo>
                  <a:lnTo>
                    <a:pt x="571" y="2589"/>
                  </a:lnTo>
                  <a:lnTo>
                    <a:pt x="538" y="2619"/>
                  </a:lnTo>
                  <a:lnTo>
                    <a:pt x="506" y="2650"/>
                  </a:lnTo>
                  <a:lnTo>
                    <a:pt x="442" y="2713"/>
                  </a:lnTo>
                  <a:lnTo>
                    <a:pt x="382" y="2779"/>
                  </a:lnTo>
                  <a:lnTo>
                    <a:pt x="322" y="2849"/>
                  </a:lnTo>
                  <a:lnTo>
                    <a:pt x="265" y="2921"/>
                  </a:lnTo>
                  <a:lnTo>
                    <a:pt x="210" y="2996"/>
                  </a:lnTo>
                  <a:lnTo>
                    <a:pt x="156" y="3073"/>
                  </a:lnTo>
                  <a:lnTo>
                    <a:pt x="103" y="3154"/>
                  </a:lnTo>
                  <a:lnTo>
                    <a:pt x="52" y="3236"/>
                  </a:lnTo>
                  <a:lnTo>
                    <a:pt x="0" y="3323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</p:grpSp>
      <p:sp>
        <p:nvSpPr>
          <p:cNvPr id="1178689" name="Rectangle 65" descr="좁은 수평선"/>
          <p:cNvSpPr>
            <a:spLocks noChangeArrowheads="1"/>
          </p:cNvSpPr>
          <p:nvPr/>
        </p:nvSpPr>
        <p:spPr bwMode="auto">
          <a:xfrm>
            <a:off x="0" y="692260"/>
            <a:ext cx="10668000" cy="461963"/>
          </a:xfrm>
          <a:prstGeom prst="rect">
            <a:avLst/>
          </a:prstGeom>
          <a:pattFill prst="narHorz">
            <a:fgClr>
              <a:schemeClr val="bg1">
                <a:alpha val="30000"/>
              </a:schemeClr>
            </a:fgClr>
            <a:bgClr>
              <a:schemeClr val="bg2">
                <a:alpha val="30000"/>
              </a:schemeClr>
            </a:bgClr>
          </a:pattFill>
          <a:ln w="9525">
            <a:noFill/>
            <a:miter lim="800000"/>
            <a:headEnd/>
            <a:tailEnd/>
          </a:ln>
          <a:effectLst/>
        </p:spPr>
        <p:txBody>
          <a:bodyPr wrap="none" lIns="90893" tIns="45454" rIns="90893" bIns="45454" anchor="ctr"/>
          <a:lstStyle/>
          <a:p>
            <a:endParaRPr lang="ko-KR" altLang="en-US"/>
          </a:p>
        </p:txBody>
      </p:sp>
      <p:sp>
        <p:nvSpPr>
          <p:cNvPr id="1178690" name="Text Box 66"/>
          <p:cNvSpPr txBox="1">
            <a:spLocks noChangeArrowheads="1"/>
          </p:cNvSpPr>
          <p:nvPr/>
        </p:nvSpPr>
        <p:spPr bwMode="auto">
          <a:xfrm>
            <a:off x="8999580" y="419121"/>
            <a:ext cx="1469439" cy="332027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57816" tIns="50108" rIns="57816" bIns="50108">
            <a:spAutoFit/>
          </a:bodyPr>
          <a:lstStyle/>
          <a:p>
            <a:pPr defTabSz="981527"/>
            <a:r>
              <a:rPr lang="en-US" altLang="ko-KR" sz="1500" dirty="0">
                <a:solidFill>
                  <a:schemeClr val="bg1"/>
                </a:solidFill>
                <a:latin typeface="Arial Black" pitchFamily="34" charset="0"/>
                <a:ea typeface="HY견고딕" pitchFamily="18" charset="-127"/>
              </a:rPr>
              <a:t>SOUNDRACE</a:t>
            </a:r>
          </a:p>
        </p:txBody>
      </p:sp>
      <p:grpSp>
        <p:nvGrpSpPr>
          <p:cNvPr id="1178691" name="Group 67"/>
          <p:cNvGrpSpPr>
            <a:grpSpLocks/>
          </p:cNvGrpSpPr>
          <p:nvPr/>
        </p:nvGrpSpPr>
        <p:grpSpPr bwMode="auto">
          <a:xfrm>
            <a:off x="7912107" y="430213"/>
            <a:ext cx="279400" cy="255587"/>
            <a:chOff x="384" y="72"/>
            <a:chExt cx="908" cy="908"/>
          </a:xfrm>
        </p:grpSpPr>
        <p:sp>
          <p:nvSpPr>
            <p:cNvPr id="1178692" name="Oval 68"/>
            <p:cNvSpPr>
              <a:spLocks noChangeArrowheads="1"/>
            </p:cNvSpPr>
            <p:nvPr userDrawn="1"/>
          </p:nvSpPr>
          <p:spPr bwMode="auto">
            <a:xfrm>
              <a:off x="384" y="72"/>
              <a:ext cx="908" cy="908"/>
            </a:xfrm>
            <a:prstGeom prst="ellipse">
              <a:avLst/>
            </a:prstGeom>
            <a:gradFill rotWithShape="1">
              <a:gsLst>
                <a:gs pos="0">
                  <a:srgbClr val="DDF2FF"/>
                </a:gs>
                <a:gs pos="100000">
                  <a:srgbClr val="3900C6"/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lIns="98484" tIns="49245" rIns="98484" bIns="49245" anchor="ctr"/>
            <a:lstStyle/>
            <a:p>
              <a:pPr defTabSz="981527"/>
              <a:endParaRPr lang="ko-KR" altLang="en-US" sz="2600" dirty="0">
                <a:latin typeface="HY헤드라인M" pitchFamily="18" charset="-127"/>
                <a:ea typeface="HY헤드라인M" pitchFamily="18" charset="-127"/>
              </a:endParaRPr>
            </a:p>
          </p:txBody>
        </p:sp>
        <p:sp>
          <p:nvSpPr>
            <p:cNvPr id="1178693" name="Oval 69"/>
            <p:cNvSpPr>
              <a:spLocks noChangeArrowheads="1"/>
            </p:cNvSpPr>
            <p:nvPr userDrawn="1"/>
          </p:nvSpPr>
          <p:spPr bwMode="auto">
            <a:xfrm>
              <a:off x="612" y="328"/>
              <a:ext cx="408" cy="408"/>
            </a:xfrm>
            <a:prstGeom prst="ellipse">
              <a:avLst/>
            </a:prstGeom>
            <a:gradFill rotWithShape="1">
              <a:gsLst>
                <a:gs pos="0">
                  <a:schemeClr val="bg1"/>
                </a:gs>
                <a:gs pos="100000">
                  <a:srgbClr val="3900C6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178694" name="Oval 70"/>
            <p:cNvSpPr>
              <a:spLocks noChangeArrowheads="1"/>
            </p:cNvSpPr>
            <p:nvPr userDrawn="1"/>
          </p:nvSpPr>
          <p:spPr bwMode="auto">
            <a:xfrm rot="-1983712">
              <a:off x="445" y="171"/>
              <a:ext cx="499" cy="318"/>
            </a:xfrm>
            <a:prstGeom prst="ellipse">
              <a:avLst/>
            </a:prstGeom>
            <a:gradFill rotWithShape="1">
              <a:gsLst>
                <a:gs pos="0">
                  <a:srgbClr val="E5E5FF">
                    <a:alpha val="95000"/>
                  </a:srgbClr>
                </a:gs>
                <a:gs pos="100000">
                  <a:schemeClr val="bg1">
                    <a:alpha val="0"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</p:grpSp>
      <p:grpSp>
        <p:nvGrpSpPr>
          <p:cNvPr id="1178695" name="Group 71"/>
          <p:cNvGrpSpPr>
            <a:grpSpLocks/>
          </p:cNvGrpSpPr>
          <p:nvPr/>
        </p:nvGrpSpPr>
        <p:grpSpPr bwMode="auto">
          <a:xfrm>
            <a:off x="8585314" y="438154"/>
            <a:ext cx="277813" cy="257175"/>
            <a:chOff x="1383" y="73"/>
            <a:chExt cx="907" cy="907"/>
          </a:xfrm>
        </p:grpSpPr>
        <p:sp>
          <p:nvSpPr>
            <p:cNvPr id="1178696" name="Oval 72"/>
            <p:cNvSpPr>
              <a:spLocks noChangeArrowheads="1"/>
            </p:cNvSpPr>
            <p:nvPr userDrawn="1"/>
          </p:nvSpPr>
          <p:spPr bwMode="auto">
            <a:xfrm>
              <a:off x="1383" y="73"/>
              <a:ext cx="907" cy="907"/>
            </a:xfrm>
            <a:prstGeom prst="ellipse">
              <a:avLst/>
            </a:prstGeom>
            <a:gradFill rotWithShape="1">
              <a:gsLst>
                <a:gs pos="0">
                  <a:srgbClr val="DDF2FF"/>
                </a:gs>
                <a:gs pos="100000">
                  <a:srgbClr val="0099FF"/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178697" name="Oval 73"/>
            <p:cNvSpPr>
              <a:spLocks noChangeArrowheads="1"/>
            </p:cNvSpPr>
            <p:nvPr userDrawn="1"/>
          </p:nvSpPr>
          <p:spPr bwMode="auto">
            <a:xfrm>
              <a:off x="1610" y="328"/>
              <a:ext cx="408" cy="408"/>
            </a:xfrm>
            <a:prstGeom prst="ellipse">
              <a:avLst/>
            </a:prstGeom>
            <a:gradFill rotWithShape="1">
              <a:gsLst>
                <a:gs pos="0">
                  <a:schemeClr val="bg1"/>
                </a:gs>
                <a:gs pos="100000">
                  <a:srgbClr val="3900C6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178698" name="Oval 74"/>
            <p:cNvSpPr>
              <a:spLocks noChangeArrowheads="1"/>
            </p:cNvSpPr>
            <p:nvPr userDrawn="1"/>
          </p:nvSpPr>
          <p:spPr bwMode="auto">
            <a:xfrm rot="-1983712">
              <a:off x="1443" y="171"/>
              <a:ext cx="499" cy="318"/>
            </a:xfrm>
            <a:prstGeom prst="ellipse">
              <a:avLst/>
            </a:prstGeom>
            <a:gradFill rotWithShape="1">
              <a:gsLst>
                <a:gs pos="0">
                  <a:srgbClr val="E5E5FF">
                    <a:alpha val="95000"/>
                  </a:srgbClr>
                </a:gs>
                <a:gs pos="100000">
                  <a:schemeClr val="bg1">
                    <a:alpha val="0"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</p:grpSp>
      <p:grpSp>
        <p:nvGrpSpPr>
          <p:cNvPr id="1178699" name="Group 75"/>
          <p:cNvGrpSpPr>
            <a:grpSpLocks/>
          </p:cNvGrpSpPr>
          <p:nvPr/>
        </p:nvGrpSpPr>
        <p:grpSpPr bwMode="auto">
          <a:xfrm>
            <a:off x="8248657" y="434982"/>
            <a:ext cx="280988" cy="257175"/>
            <a:chOff x="3379" y="73"/>
            <a:chExt cx="907" cy="907"/>
          </a:xfrm>
        </p:grpSpPr>
        <p:sp>
          <p:nvSpPr>
            <p:cNvPr id="1178700" name="Oval 76"/>
            <p:cNvSpPr>
              <a:spLocks noChangeArrowheads="1"/>
            </p:cNvSpPr>
            <p:nvPr userDrawn="1"/>
          </p:nvSpPr>
          <p:spPr bwMode="auto">
            <a:xfrm>
              <a:off x="3379" y="73"/>
              <a:ext cx="907" cy="907"/>
            </a:xfrm>
            <a:prstGeom prst="ellipse">
              <a:avLst/>
            </a:prstGeom>
            <a:gradFill rotWithShape="1">
              <a:gsLst>
                <a:gs pos="0">
                  <a:schemeClr val="bg1"/>
                </a:gs>
                <a:gs pos="100000">
                  <a:srgbClr val="FF00FF"/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178701" name="Oval 77"/>
            <p:cNvSpPr>
              <a:spLocks noChangeArrowheads="1"/>
            </p:cNvSpPr>
            <p:nvPr userDrawn="1"/>
          </p:nvSpPr>
          <p:spPr bwMode="auto">
            <a:xfrm>
              <a:off x="3606" y="328"/>
              <a:ext cx="408" cy="408"/>
            </a:xfrm>
            <a:prstGeom prst="ellipse">
              <a:avLst/>
            </a:prstGeom>
            <a:gradFill rotWithShape="1">
              <a:gsLst>
                <a:gs pos="0">
                  <a:schemeClr val="bg1"/>
                </a:gs>
                <a:gs pos="100000">
                  <a:srgbClr val="3900C6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178702" name="Oval 78"/>
            <p:cNvSpPr>
              <a:spLocks noChangeArrowheads="1"/>
            </p:cNvSpPr>
            <p:nvPr userDrawn="1"/>
          </p:nvSpPr>
          <p:spPr bwMode="auto">
            <a:xfrm rot="-1983712">
              <a:off x="3439" y="171"/>
              <a:ext cx="499" cy="318"/>
            </a:xfrm>
            <a:prstGeom prst="ellipse">
              <a:avLst/>
            </a:prstGeom>
            <a:gradFill rotWithShape="1">
              <a:gsLst>
                <a:gs pos="0">
                  <a:srgbClr val="FFDDFF">
                    <a:alpha val="95000"/>
                  </a:srgbClr>
                </a:gs>
                <a:gs pos="100000">
                  <a:schemeClr val="bg1">
                    <a:alpha val="0"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</p:grp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82" r:id="rId1"/>
    <p:sldLayoutId id="2147483888" r:id="rId2"/>
    <p:sldLayoutId id="2147483889" r:id="rId3"/>
    <p:sldLayoutId id="2147483890" r:id="rId4"/>
    <p:sldLayoutId id="2147483891" r:id="rId5"/>
    <p:sldLayoutId id="2147483892" r:id="rId6"/>
    <p:sldLayoutId id="2147483893" r:id="rId7"/>
    <p:sldLayoutId id="2147483894" r:id="rId8"/>
    <p:sldLayoutId id="2147483895" r:id="rId9"/>
    <p:sldLayoutId id="2147483896" r:id="rId10"/>
    <p:sldLayoutId id="2147483897" r:id="rId11"/>
  </p:sldLayoutIdLst>
  <p:txStyles>
    <p:titleStyle>
      <a:lvl1pPr algn="ctr" defTabSz="981527" rtl="0" fontAlgn="base" latinLnBrk="1">
        <a:spcBef>
          <a:spcPct val="0"/>
        </a:spcBef>
        <a:spcAft>
          <a:spcPct val="0"/>
        </a:spcAft>
        <a:defRPr kumimoji="1" sz="4700">
          <a:solidFill>
            <a:schemeClr val="tx2"/>
          </a:solidFill>
          <a:latin typeface="+mj-lt"/>
          <a:ea typeface="+mj-ea"/>
          <a:cs typeface="+mj-cs"/>
        </a:defRPr>
      </a:lvl1pPr>
      <a:lvl2pPr algn="ctr" defTabSz="981527" rtl="0" fontAlgn="base" latinLnBrk="1">
        <a:spcBef>
          <a:spcPct val="0"/>
        </a:spcBef>
        <a:spcAft>
          <a:spcPct val="0"/>
        </a:spcAft>
        <a:defRPr kumimoji="1" sz="4700">
          <a:solidFill>
            <a:schemeClr val="tx2"/>
          </a:solidFill>
          <a:latin typeface="굴림" pitchFamily="50" charset="-127"/>
          <a:ea typeface="굴림" pitchFamily="50" charset="-127"/>
        </a:defRPr>
      </a:lvl2pPr>
      <a:lvl3pPr algn="ctr" defTabSz="981527" rtl="0" fontAlgn="base" latinLnBrk="1">
        <a:spcBef>
          <a:spcPct val="0"/>
        </a:spcBef>
        <a:spcAft>
          <a:spcPct val="0"/>
        </a:spcAft>
        <a:defRPr kumimoji="1" sz="4700">
          <a:solidFill>
            <a:schemeClr val="tx2"/>
          </a:solidFill>
          <a:latin typeface="굴림" pitchFamily="50" charset="-127"/>
          <a:ea typeface="굴림" pitchFamily="50" charset="-127"/>
        </a:defRPr>
      </a:lvl3pPr>
      <a:lvl4pPr algn="ctr" defTabSz="981527" rtl="0" fontAlgn="base" latinLnBrk="1">
        <a:spcBef>
          <a:spcPct val="0"/>
        </a:spcBef>
        <a:spcAft>
          <a:spcPct val="0"/>
        </a:spcAft>
        <a:defRPr kumimoji="1" sz="4700">
          <a:solidFill>
            <a:schemeClr val="tx2"/>
          </a:solidFill>
          <a:latin typeface="굴림" pitchFamily="50" charset="-127"/>
          <a:ea typeface="굴림" pitchFamily="50" charset="-127"/>
        </a:defRPr>
      </a:lvl4pPr>
      <a:lvl5pPr algn="ctr" defTabSz="981527" rtl="0" fontAlgn="base" latinLnBrk="1">
        <a:spcBef>
          <a:spcPct val="0"/>
        </a:spcBef>
        <a:spcAft>
          <a:spcPct val="0"/>
        </a:spcAft>
        <a:defRPr kumimoji="1" sz="4700">
          <a:solidFill>
            <a:schemeClr val="tx2"/>
          </a:solidFill>
          <a:latin typeface="굴림" pitchFamily="50" charset="-127"/>
          <a:ea typeface="굴림" pitchFamily="50" charset="-127"/>
        </a:defRPr>
      </a:lvl5pPr>
      <a:lvl6pPr marL="454488" algn="ctr" defTabSz="981527" rtl="0" fontAlgn="base" latinLnBrk="1">
        <a:spcBef>
          <a:spcPct val="0"/>
        </a:spcBef>
        <a:spcAft>
          <a:spcPct val="0"/>
        </a:spcAft>
        <a:defRPr kumimoji="1" sz="4700">
          <a:solidFill>
            <a:schemeClr val="tx2"/>
          </a:solidFill>
          <a:latin typeface="굴림" pitchFamily="50" charset="-127"/>
          <a:ea typeface="굴림" pitchFamily="50" charset="-127"/>
        </a:defRPr>
      </a:lvl6pPr>
      <a:lvl7pPr marL="908945" algn="ctr" defTabSz="981527" rtl="0" fontAlgn="base" latinLnBrk="1">
        <a:spcBef>
          <a:spcPct val="0"/>
        </a:spcBef>
        <a:spcAft>
          <a:spcPct val="0"/>
        </a:spcAft>
        <a:defRPr kumimoji="1" sz="4700">
          <a:solidFill>
            <a:schemeClr val="tx2"/>
          </a:solidFill>
          <a:latin typeface="굴림" pitchFamily="50" charset="-127"/>
          <a:ea typeface="굴림" pitchFamily="50" charset="-127"/>
        </a:defRPr>
      </a:lvl7pPr>
      <a:lvl8pPr marL="1363412" algn="ctr" defTabSz="981527" rtl="0" fontAlgn="base" latinLnBrk="1">
        <a:spcBef>
          <a:spcPct val="0"/>
        </a:spcBef>
        <a:spcAft>
          <a:spcPct val="0"/>
        </a:spcAft>
        <a:defRPr kumimoji="1" sz="4700">
          <a:solidFill>
            <a:schemeClr val="tx2"/>
          </a:solidFill>
          <a:latin typeface="굴림" pitchFamily="50" charset="-127"/>
          <a:ea typeface="굴림" pitchFamily="50" charset="-127"/>
        </a:defRPr>
      </a:lvl8pPr>
      <a:lvl9pPr marL="1817867" algn="ctr" defTabSz="981527" rtl="0" fontAlgn="base" latinLnBrk="1">
        <a:spcBef>
          <a:spcPct val="0"/>
        </a:spcBef>
        <a:spcAft>
          <a:spcPct val="0"/>
        </a:spcAft>
        <a:defRPr kumimoji="1" sz="4700">
          <a:solidFill>
            <a:schemeClr val="tx2"/>
          </a:solidFill>
          <a:latin typeface="굴림" pitchFamily="50" charset="-127"/>
          <a:ea typeface="굴림" pitchFamily="50" charset="-127"/>
        </a:defRPr>
      </a:lvl9pPr>
    </p:titleStyle>
    <p:bodyStyle>
      <a:lvl1pPr marL="367677" indent="-367677" algn="l" defTabSz="981527" rtl="0" fontAlgn="base" latinLnBrk="1">
        <a:spcBef>
          <a:spcPct val="20000"/>
        </a:spcBef>
        <a:spcAft>
          <a:spcPct val="0"/>
        </a:spcAft>
        <a:buChar char="•"/>
        <a:defRPr kumimoji="1" sz="3500">
          <a:solidFill>
            <a:schemeClr val="tx1"/>
          </a:solidFill>
          <a:latin typeface="+mn-lt"/>
          <a:ea typeface="+mn-ea"/>
          <a:cs typeface="+mn-cs"/>
        </a:defRPr>
      </a:lvl1pPr>
      <a:lvl2pPr marL="798476" indent="-307733" algn="l" defTabSz="981527" rtl="0" fontAlgn="base" latinLnBrk="1">
        <a:spcBef>
          <a:spcPct val="20000"/>
        </a:spcBef>
        <a:spcAft>
          <a:spcPct val="0"/>
        </a:spcAft>
        <a:buChar char="–"/>
        <a:defRPr kumimoji="1" sz="3100">
          <a:solidFill>
            <a:schemeClr val="tx1"/>
          </a:solidFill>
          <a:latin typeface="+mn-lt"/>
          <a:ea typeface="+mn-ea"/>
        </a:defRPr>
      </a:lvl2pPr>
      <a:lvl3pPr marL="1226123" indent="-244606" algn="l" defTabSz="981527" rtl="0" fontAlgn="base" latinLnBrk="1">
        <a:spcBef>
          <a:spcPct val="20000"/>
        </a:spcBef>
        <a:spcAft>
          <a:spcPct val="0"/>
        </a:spcAft>
        <a:buChar char="•"/>
        <a:defRPr kumimoji="1" sz="2600">
          <a:solidFill>
            <a:schemeClr val="tx1"/>
          </a:solidFill>
          <a:latin typeface="+mn-lt"/>
          <a:ea typeface="+mn-ea"/>
        </a:defRPr>
      </a:lvl3pPr>
      <a:lvl4pPr marL="1716881" indent="-244606" algn="l" defTabSz="981527" rtl="0" fontAlgn="base" latinLnBrk="1">
        <a:spcBef>
          <a:spcPct val="20000"/>
        </a:spcBef>
        <a:spcAft>
          <a:spcPct val="0"/>
        </a:spcAft>
        <a:buChar char="–"/>
        <a:defRPr kumimoji="1" sz="2100">
          <a:solidFill>
            <a:schemeClr val="tx1"/>
          </a:solidFill>
          <a:latin typeface="+mn-lt"/>
          <a:ea typeface="+mn-ea"/>
        </a:defRPr>
      </a:lvl4pPr>
      <a:lvl5pPr marL="2207636" indent="-244606" algn="l" defTabSz="981527" rtl="0" fontAlgn="base" latinLnBrk="1">
        <a:spcBef>
          <a:spcPct val="20000"/>
        </a:spcBef>
        <a:spcAft>
          <a:spcPct val="0"/>
        </a:spcAft>
        <a:buChar char="»"/>
        <a:defRPr kumimoji="1" sz="2100">
          <a:solidFill>
            <a:schemeClr val="tx1"/>
          </a:solidFill>
          <a:latin typeface="+mn-lt"/>
          <a:ea typeface="+mn-ea"/>
        </a:defRPr>
      </a:lvl5pPr>
      <a:lvl6pPr marL="2662105" indent="-244606" algn="l" defTabSz="981527" rtl="0" fontAlgn="base" latinLnBrk="1">
        <a:spcBef>
          <a:spcPct val="20000"/>
        </a:spcBef>
        <a:spcAft>
          <a:spcPct val="0"/>
        </a:spcAft>
        <a:buChar char="»"/>
        <a:defRPr kumimoji="1" sz="2100">
          <a:solidFill>
            <a:schemeClr val="tx1"/>
          </a:solidFill>
          <a:latin typeface="+mn-lt"/>
          <a:ea typeface="+mn-ea"/>
        </a:defRPr>
      </a:lvl6pPr>
      <a:lvl7pPr marL="3116602" indent="-244606" algn="l" defTabSz="981527" rtl="0" fontAlgn="base" latinLnBrk="1">
        <a:spcBef>
          <a:spcPct val="20000"/>
        </a:spcBef>
        <a:spcAft>
          <a:spcPct val="0"/>
        </a:spcAft>
        <a:buChar char="»"/>
        <a:defRPr kumimoji="1" sz="2100">
          <a:solidFill>
            <a:schemeClr val="tx1"/>
          </a:solidFill>
          <a:latin typeface="+mn-lt"/>
          <a:ea typeface="+mn-ea"/>
        </a:defRPr>
      </a:lvl7pPr>
      <a:lvl8pPr marL="3571054" indent="-244606" algn="l" defTabSz="981527" rtl="0" fontAlgn="base" latinLnBrk="1">
        <a:spcBef>
          <a:spcPct val="20000"/>
        </a:spcBef>
        <a:spcAft>
          <a:spcPct val="0"/>
        </a:spcAft>
        <a:buChar char="»"/>
        <a:defRPr kumimoji="1" sz="2100">
          <a:solidFill>
            <a:schemeClr val="tx1"/>
          </a:solidFill>
          <a:latin typeface="+mn-lt"/>
          <a:ea typeface="+mn-ea"/>
        </a:defRPr>
      </a:lvl8pPr>
      <a:lvl9pPr marL="4025532" indent="-244606" algn="l" defTabSz="981527" rtl="0" fontAlgn="base" latinLnBrk="1">
        <a:spcBef>
          <a:spcPct val="20000"/>
        </a:spcBef>
        <a:spcAft>
          <a:spcPct val="0"/>
        </a:spcAft>
        <a:buChar char="»"/>
        <a:defRPr kumimoji="1" sz="2100">
          <a:solidFill>
            <a:schemeClr val="tx1"/>
          </a:solidFill>
          <a:latin typeface="+mn-lt"/>
          <a:ea typeface="+mn-ea"/>
        </a:defRPr>
      </a:lvl9pPr>
    </p:bodyStyle>
    <p:otherStyle>
      <a:defPPr>
        <a:defRPr lang="ko-KR"/>
      </a:defPPr>
      <a:lvl1pPr marL="0" algn="l" defTabSz="908945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4488" algn="l" defTabSz="908945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08945" algn="l" defTabSz="908945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63412" algn="l" defTabSz="908945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17867" algn="l" defTabSz="908945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72338" algn="l" defTabSz="908945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26806" algn="l" defTabSz="908945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181264" algn="l" defTabSz="908945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35747" algn="l" defTabSz="908945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7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22658" name="Picture 2" descr="blue"/>
          <p:cNvPicPr>
            <a:picLocks noChangeAspect="1" noChangeArrowheads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xmlns=""/>
              </a:ext>
            </a:extLst>
          </a:blip>
          <a:srcRect/>
          <a:stretch>
            <a:fillRect/>
          </a:stretch>
        </p:blipFill>
        <p:spPr bwMode="auto">
          <a:xfrm>
            <a:off x="0" y="111"/>
            <a:ext cx="10668000" cy="1152525"/>
          </a:xfrm>
          <a:prstGeom prst="rect">
            <a:avLst/>
          </a:prstGeom>
          <a:noFill/>
        </p:spPr>
      </p:pic>
      <p:sp>
        <p:nvSpPr>
          <p:cNvPr id="1222659" name="Rectangle 3"/>
          <p:cNvSpPr>
            <a:spLocks noChangeArrowheads="1"/>
          </p:cNvSpPr>
          <p:nvPr/>
        </p:nvSpPr>
        <p:spPr bwMode="auto">
          <a:xfrm>
            <a:off x="0" y="7104062"/>
            <a:ext cx="10668000" cy="336551"/>
          </a:xfrm>
          <a:prstGeom prst="rect">
            <a:avLst/>
          </a:prstGeom>
          <a:solidFill>
            <a:srgbClr val="B2B2B2"/>
          </a:solidFill>
          <a:ln w="9525">
            <a:noFill/>
            <a:miter lim="800000"/>
            <a:headEnd/>
            <a:tailEnd/>
          </a:ln>
          <a:effectLst/>
        </p:spPr>
        <p:txBody>
          <a:bodyPr wrap="none" lIns="90893" tIns="45454" rIns="90893" bIns="45454" anchor="ctr"/>
          <a:lstStyle/>
          <a:p>
            <a:endParaRPr lang="ko-KR" altLang="en-US"/>
          </a:p>
        </p:txBody>
      </p:sp>
      <p:grpSp>
        <p:nvGrpSpPr>
          <p:cNvPr id="1222660" name="Group 4"/>
          <p:cNvGrpSpPr>
            <a:grpSpLocks/>
          </p:cNvGrpSpPr>
          <p:nvPr/>
        </p:nvGrpSpPr>
        <p:grpSpPr bwMode="auto">
          <a:xfrm rot="-2166924">
            <a:off x="701675" y="-3092440"/>
            <a:ext cx="11988800" cy="5667375"/>
            <a:chOff x="266" y="453"/>
            <a:chExt cx="6490" cy="1666"/>
          </a:xfrm>
        </p:grpSpPr>
        <p:sp>
          <p:nvSpPr>
            <p:cNvPr id="1222661" name="Freeform 5"/>
            <p:cNvSpPr>
              <a:spLocks/>
            </p:cNvSpPr>
            <p:nvPr userDrawn="1"/>
          </p:nvSpPr>
          <p:spPr bwMode="auto">
            <a:xfrm>
              <a:off x="266" y="570"/>
              <a:ext cx="4772" cy="1549"/>
            </a:xfrm>
            <a:custGeom>
              <a:avLst/>
              <a:gdLst/>
              <a:ahLst/>
              <a:cxnLst>
                <a:cxn ang="0">
                  <a:pos x="4772" y="2929"/>
                </a:cxn>
                <a:cxn ang="0">
                  <a:pos x="4719" y="2956"/>
                </a:cxn>
                <a:cxn ang="0">
                  <a:pos x="4658" y="2985"/>
                </a:cxn>
                <a:cxn ang="0">
                  <a:pos x="4574" y="3017"/>
                </a:cxn>
                <a:cxn ang="0">
                  <a:pos x="4472" y="3048"/>
                </a:cxn>
                <a:cxn ang="0">
                  <a:pos x="4351" y="3076"/>
                </a:cxn>
                <a:cxn ang="0">
                  <a:pos x="4215" y="3093"/>
                </a:cxn>
                <a:cxn ang="0">
                  <a:pos x="4141" y="3097"/>
                </a:cxn>
                <a:cxn ang="0">
                  <a:pos x="4065" y="3097"/>
                </a:cxn>
                <a:cxn ang="0">
                  <a:pos x="3984" y="3092"/>
                </a:cxn>
                <a:cxn ang="0">
                  <a:pos x="3902" y="3082"/>
                </a:cxn>
                <a:cxn ang="0">
                  <a:pos x="3818" y="3066"/>
                </a:cxn>
                <a:cxn ang="0">
                  <a:pos x="3730" y="3045"/>
                </a:cxn>
                <a:cxn ang="0">
                  <a:pos x="3640" y="3016"/>
                </a:cxn>
                <a:cxn ang="0">
                  <a:pos x="3548" y="2980"/>
                </a:cxn>
                <a:cxn ang="0">
                  <a:pos x="3455" y="2937"/>
                </a:cxn>
                <a:cxn ang="0">
                  <a:pos x="3361" y="2885"/>
                </a:cxn>
                <a:cxn ang="0">
                  <a:pos x="3265" y="2824"/>
                </a:cxn>
                <a:cxn ang="0">
                  <a:pos x="3169" y="2754"/>
                </a:cxn>
                <a:cxn ang="0">
                  <a:pos x="3072" y="2673"/>
                </a:cxn>
                <a:cxn ang="0">
                  <a:pos x="2974" y="2583"/>
                </a:cxn>
                <a:cxn ang="0">
                  <a:pos x="2876" y="2481"/>
                </a:cxn>
                <a:cxn ang="0">
                  <a:pos x="2778" y="2367"/>
                </a:cxn>
                <a:cxn ang="0">
                  <a:pos x="2681" y="2241"/>
                </a:cxn>
                <a:cxn ang="0">
                  <a:pos x="2583" y="2102"/>
                </a:cxn>
                <a:cxn ang="0">
                  <a:pos x="2488" y="1960"/>
                </a:cxn>
                <a:cxn ang="0">
                  <a:pos x="2303" y="1695"/>
                </a:cxn>
                <a:cxn ang="0">
                  <a:pos x="2125" y="1456"/>
                </a:cxn>
                <a:cxn ang="0">
                  <a:pos x="1953" y="1240"/>
                </a:cxn>
                <a:cxn ang="0">
                  <a:pos x="1788" y="1046"/>
                </a:cxn>
                <a:cxn ang="0">
                  <a:pos x="1628" y="873"/>
                </a:cxn>
                <a:cxn ang="0">
                  <a:pos x="1471" y="720"/>
                </a:cxn>
                <a:cxn ang="0">
                  <a:pos x="1317" y="584"/>
                </a:cxn>
                <a:cxn ang="0">
                  <a:pos x="1166" y="466"/>
                </a:cxn>
                <a:cxn ang="0">
                  <a:pos x="1014" y="365"/>
                </a:cxn>
                <a:cxn ang="0">
                  <a:pos x="865" y="277"/>
                </a:cxn>
                <a:cxn ang="0">
                  <a:pos x="713" y="203"/>
                </a:cxn>
                <a:cxn ang="0">
                  <a:pos x="560" y="140"/>
                </a:cxn>
                <a:cxn ang="0">
                  <a:pos x="405" y="90"/>
                </a:cxn>
                <a:cxn ang="0">
                  <a:pos x="247" y="48"/>
                </a:cxn>
                <a:cxn ang="0">
                  <a:pos x="84" y="14"/>
                </a:cxn>
              </a:cxnLst>
              <a:rect l="0" t="0" r="r" b="b"/>
              <a:pathLst>
                <a:path w="4772" h="3097">
                  <a:moveTo>
                    <a:pt x="4772" y="2929"/>
                  </a:moveTo>
                  <a:lnTo>
                    <a:pt x="4772" y="2929"/>
                  </a:lnTo>
                  <a:lnTo>
                    <a:pt x="4758" y="2937"/>
                  </a:lnTo>
                  <a:lnTo>
                    <a:pt x="4719" y="2956"/>
                  </a:lnTo>
                  <a:lnTo>
                    <a:pt x="4691" y="2971"/>
                  </a:lnTo>
                  <a:lnTo>
                    <a:pt x="4658" y="2985"/>
                  </a:lnTo>
                  <a:lnTo>
                    <a:pt x="4619" y="3001"/>
                  </a:lnTo>
                  <a:lnTo>
                    <a:pt x="4574" y="3017"/>
                  </a:lnTo>
                  <a:lnTo>
                    <a:pt x="4526" y="3034"/>
                  </a:lnTo>
                  <a:lnTo>
                    <a:pt x="4472" y="3048"/>
                  </a:lnTo>
                  <a:lnTo>
                    <a:pt x="4413" y="3063"/>
                  </a:lnTo>
                  <a:lnTo>
                    <a:pt x="4351" y="3076"/>
                  </a:lnTo>
                  <a:lnTo>
                    <a:pt x="4286" y="3085"/>
                  </a:lnTo>
                  <a:lnTo>
                    <a:pt x="4215" y="3093"/>
                  </a:lnTo>
                  <a:lnTo>
                    <a:pt x="4179" y="3095"/>
                  </a:lnTo>
                  <a:lnTo>
                    <a:pt x="4141" y="3097"/>
                  </a:lnTo>
                  <a:lnTo>
                    <a:pt x="4104" y="3097"/>
                  </a:lnTo>
                  <a:lnTo>
                    <a:pt x="4065" y="3097"/>
                  </a:lnTo>
                  <a:lnTo>
                    <a:pt x="4025" y="3095"/>
                  </a:lnTo>
                  <a:lnTo>
                    <a:pt x="3984" y="3092"/>
                  </a:lnTo>
                  <a:lnTo>
                    <a:pt x="3944" y="3087"/>
                  </a:lnTo>
                  <a:lnTo>
                    <a:pt x="3902" y="3082"/>
                  </a:lnTo>
                  <a:lnTo>
                    <a:pt x="3859" y="3076"/>
                  </a:lnTo>
                  <a:lnTo>
                    <a:pt x="3818" y="3066"/>
                  </a:lnTo>
                  <a:lnTo>
                    <a:pt x="3773" y="3056"/>
                  </a:lnTo>
                  <a:lnTo>
                    <a:pt x="3730" y="3045"/>
                  </a:lnTo>
                  <a:lnTo>
                    <a:pt x="3684" y="3032"/>
                  </a:lnTo>
                  <a:lnTo>
                    <a:pt x="3640" y="3016"/>
                  </a:lnTo>
                  <a:lnTo>
                    <a:pt x="3594" y="3000"/>
                  </a:lnTo>
                  <a:lnTo>
                    <a:pt x="3548" y="2980"/>
                  </a:lnTo>
                  <a:lnTo>
                    <a:pt x="3503" y="2959"/>
                  </a:lnTo>
                  <a:lnTo>
                    <a:pt x="3455" y="2937"/>
                  </a:lnTo>
                  <a:lnTo>
                    <a:pt x="3408" y="2912"/>
                  </a:lnTo>
                  <a:lnTo>
                    <a:pt x="3361" y="2885"/>
                  </a:lnTo>
                  <a:lnTo>
                    <a:pt x="3314" y="2856"/>
                  </a:lnTo>
                  <a:lnTo>
                    <a:pt x="3265" y="2824"/>
                  </a:lnTo>
                  <a:lnTo>
                    <a:pt x="3218" y="2790"/>
                  </a:lnTo>
                  <a:lnTo>
                    <a:pt x="3169" y="2754"/>
                  </a:lnTo>
                  <a:lnTo>
                    <a:pt x="3121" y="2715"/>
                  </a:lnTo>
                  <a:lnTo>
                    <a:pt x="3072" y="2673"/>
                  </a:lnTo>
                  <a:lnTo>
                    <a:pt x="3024" y="2630"/>
                  </a:lnTo>
                  <a:lnTo>
                    <a:pt x="2974" y="2583"/>
                  </a:lnTo>
                  <a:lnTo>
                    <a:pt x="2925" y="2533"/>
                  </a:lnTo>
                  <a:lnTo>
                    <a:pt x="2876" y="2481"/>
                  </a:lnTo>
                  <a:lnTo>
                    <a:pt x="2828" y="2425"/>
                  </a:lnTo>
                  <a:lnTo>
                    <a:pt x="2778" y="2367"/>
                  </a:lnTo>
                  <a:lnTo>
                    <a:pt x="2729" y="2305"/>
                  </a:lnTo>
                  <a:lnTo>
                    <a:pt x="2681" y="2241"/>
                  </a:lnTo>
                  <a:lnTo>
                    <a:pt x="2632" y="2173"/>
                  </a:lnTo>
                  <a:lnTo>
                    <a:pt x="2583" y="2102"/>
                  </a:lnTo>
                  <a:lnTo>
                    <a:pt x="2583" y="2102"/>
                  </a:lnTo>
                  <a:lnTo>
                    <a:pt x="2488" y="1960"/>
                  </a:lnTo>
                  <a:lnTo>
                    <a:pt x="2395" y="1824"/>
                  </a:lnTo>
                  <a:lnTo>
                    <a:pt x="2303" y="1695"/>
                  </a:lnTo>
                  <a:lnTo>
                    <a:pt x="2213" y="1572"/>
                  </a:lnTo>
                  <a:lnTo>
                    <a:pt x="2125" y="1456"/>
                  </a:lnTo>
                  <a:lnTo>
                    <a:pt x="2038" y="1345"/>
                  </a:lnTo>
                  <a:lnTo>
                    <a:pt x="1953" y="1240"/>
                  </a:lnTo>
                  <a:lnTo>
                    <a:pt x="1870" y="1140"/>
                  </a:lnTo>
                  <a:lnTo>
                    <a:pt x="1788" y="1046"/>
                  </a:lnTo>
                  <a:lnTo>
                    <a:pt x="1707" y="957"/>
                  </a:lnTo>
                  <a:lnTo>
                    <a:pt x="1628" y="873"/>
                  </a:lnTo>
                  <a:lnTo>
                    <a:pt x="1549" y="794"/>
                  </a:lnTo>
                  <a:lnTo>
                    <a:pt x="1471" y="720"/>
                  </a:lnTo>
                  <a:lnTo>
                    <a:pt x="1394" y="649"/>
                  </a:lnTo>
                  <a:lnTo>
                    <a:pt x="1317" y="584"/>
                  </a:lnTo>
                  <a:lnTo>
                    <a:pt x="1241" y="523"/>
                  </a:lnTo>
                  <a:lnTo>
                    <a:pt x="1166" y="466"/>
                  </a:lnTo>
                  <a:lnTo>
                    <a:pt x="1089" y="413"/>
                  </a:lnTo>
                  <a:lnTo>
                    <a:pt x="1014" y="365"/>
                  </a:lnTo>
                  <a:lnTo>
                    <a:pt x="940" y="319"/>
                  </a:lnTo>
                  <a:lnTo>
                    <a:pt x="865" y="277"/>
                  </a:lnTo>
                  <a:lnTo>
                    <a:pt x="790" y="239"/>
                  </a:lnTo>
                  <a:lnTo>
                    <a:pt x="713" y="203"/>
                  </a:lnTo>
                  <a:lnTo>
                    <a:pt x="637" y="171"/>
                  </a:lnTo>
                  <a:lnTo>
                    <a:pt x="560" y="140"/>
                  </a:lnTo>
                  <a:lnTo>
                    <a:pt x="484" y="114"/>
                  </a:lnTo>
                  <a:lnTo>
                    <a:pt x="405" y="90"/>
                  </a:lnTo>
                  <a:lnTo>
                    <a:pt x="327" y="67"/>
                  </a:lnTo>
                  <a:lnTo>
                    <a:pt x="247" y="48"/>
                  </a:lnTo>
                  <a:lnTo>
                    <a:pt x="166" y="30"/>
                  </a:lnTo>
                  <a:lnTo>
                    <a:pt x="84" y="14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22662" name="Freeform 6"/>
            <p:cNvSpPr>
              <a:spLocks/>
            </p:cNvSpPr>
            <p:nvPr userDrawn="1"/>
          </p:nvSpPr>
          <p:spPr bwMode="auto">
            <a:xfrm>
              <a:off x="275" y="591"/>
              <a:ext cx="4814" cy="1515"/>
            </a:xfrm>
            <a:custGeom>
              <a:avLst/>
              <a:gdLst/>
              <a:ahLst/>
              <a:cxnLst>
                <a:cxn ang="0">
                  <a:pos x="4814" y="2845"/>
                </a:cxn>
                <a:cxn ang="0">
                  <a:pos x="4763" y="2874"/>
                </a:cxn>
                <a:cxn ang="0">
                  <a:pos x="4701" y="2904"/>
                </a:cxn>
                <a:cxn ang="0">
                  <a:pos x="4618" y="2938"/>
                </a:cxn>
                <a:cxn ang="0">
                  <a:pos x="4517" y="2972"/>
                </a:cxn>
                <a:cxn ang="0">
                  <a:pos x="4396" y="3001"/>
                </a:cxn>
                <a:cxn ang="0">
                  <a:pos x="4260" y="3021"/>
                </a:cxn>
                <a:cxn ang="0">
                  <a:pos x="4186" y="3027"/>
                </a:cxn>
                <a:cxn ang="0">
                  <a:pos x="4110" y="3029"/>
                </a:cxn>
                <a:cxn ang="0">
                  <a:pos x="4031" y="3025"/>
                </a:cxn>
                <a:cxn ang="0">
                  <a:pos x="3948" y="3016"/>
                </a:cxn>
                <a:cxn ang="0">
                  <a:pos x="3863" y="3003"/>
                </a:cxn>
                <a:cxn ang="0">
                  <a:pos x="3774" y="2983"/>
                </a:cxn>
                <a:cxn ang="0">
                  <a:pos x="3684" y="2956"/>
                </a:cxn>
                <a:cxn ang="0">
                  <a:pos x="3592" y="2922"/>
                </a:cxn>
                <a:cxn ang="0">
                  <a:pos x="3499" y="2880"/>
                </a:cxn>
                <a:cxn ang="0">
                  <a:pos x="3403" y="2830"/>
                </a:cxn>
                <a:cxn ang="0">
                  <a:pos x="3308" y="2770"/>
                </a:cxn>
                <a:cxn ang="0">
                  <a:pos x="3209" y="2703"/>
                </a:cxn>
                <a:cxn ang="0">
                  <a:pos x="3110" y="2623"/>
                </a:cxn>
                <a:cxn ang="0">
                  <a:pos x="3012" y="2535"/>
                </a:cxn>
                <a:cxn ang="0">
                  <a:pos x="2913" y="2433"/>
                </a:cxn>
                <a:cxn ang="0">
                  <a:pos x="2813" y="2321"/>
                </a:cxn>
                <a:cxn ang="0">
                  <a:pos x="2713" y="2197"/>
                </a:cxn>
                <a:cxn ang="0">
                  <a:pos x="2615" y="2058"/>
                </a:cxn>
                <a:cxn ang="0">
                  <a:pos x="2516" y="1918"/>
                </a:cxn>
                <a:cxn ang="0">
                  <a:pos x="2327" y="1656"/>
                </a:cxn>
                <a:cxn ang="0">
                  <a:pos x="2145" y="1419"/>
                </a:cxn>
                <a:cxn ang="0">
                  <a:pos x="1972" y="1206"/>
                </a:cxn>
                <a:cxn ang="0">
                  <a:pos x="1802" y="1014"/>
                </a:cxn>
                <a:cxn ang="0">
                  <a:pos x="1640" y="842"/>
                </a:cxn>
                <a:cxn ang="0">
                  <a:pos x="1480" y="692"/>
                </a:cxn>
                <a:cxn ang="0">
                  <a:pos x="1325" y="560"/>
                </a:cxn>
                <a:cxn ang="0">
                  <a:pos x="1172" y="444"/>
                </a:cxn>
                <a:cxn ang="0">
                  <a:pos x="1019" y="343"/>
                </a:cxn>
                <a:cxn ang="0">
                  <a:pos x="868" y="260"/>
                </a:cxn>
                <a:cxn ang="0">
                  <a:pos x="715" y="188"/>
                </a:cxn>
                <a:cxn ang="0">
                  <a:pos x="563" y="129"/>
                </a:cxn>
                <a:cxn ang="0">
                  <a:pos x="406" y="80"/>
                </a:cxn>
                <a:cxn ang="0">
                  <a:pos x="247" y="42"/>
                </a:cxn>
                <a:cxn ang="0">
                  <a:pos x="84" y="11"/>
                </a:cxn>
              </a:cxnLst>
              <a:rect l="0" t="0" r="r" b="b"/>
              <a:pathLst>
                <a:path w="4814" h="3029">
                  <a:moveTo>
                    <a:pt x="4814" y="2845"/>
                  </a:moveTo>
                  <a:lnTo>
                    <a:pt x="4814" y="2845"/>
                  </a:lnTo>
                  <a:lnTo>
                    <a:pt x="4801" y="2853"/>
                  </a:lnTo>
                  <a:lnTo>
                    <a:pt x="4763" y="2874"/>
                  </a:lnTo>
                  <a:lnTo>
                    <a:pt x="4735" y="2888"/>
                  </a:lnTo>
                  <a:lnTo>
                    <a:pt x="4701" y="2904"/>
                  </a:lnTo>
                  <a:lnTo>
                    <a:pt x="4663" y="2921"/>
                  </a:lnTo>
                  <a:lnTo>
                    <a:pt x="4618" y="2938"/>
                  </a:lnTo>
                  <a:lnTo>
                    <a:pt x="4570" y="2954"/>
                  </a:lnTo>
                  <a:lnTo>
                    <a:pt x="4517" y="2972"/>
                  </a:lnTo>
                  <a:lnTo>
                    <a:pt x="4459" y="2987"/>
                  </a:lnTo>
                  <a:lnTo>
                    <a:pt x="4396" y="3001"/>
                  </a:lnTo>
                  <a:lnTo>
                    <a:pt x="4331" y="3013"/>
                  </a:lnTo>
                  <a:lnTo>
                    <a:pt x="4260" y="3021"/>
                  </a:lnTo>
                  <a:lnTo>
                    <a:pt x="4224" y="3024"/>
                  </a:lnTo>
                  <a:lnTo>
                    <a:pt x="4186" y="3027"/>
                  </a:lnTo>
                  <a:lnTo>
                    <a:pt x="4149" y="3027"/>
                  </a:lnTo>
                  <a:lnTo>
                    <a:pt x="4110" y="3029"/>
                  </a:lnTo>
                  <a:lnTo>
                    <a:pt x="4071" y="3027"/>
                  </a:lnTo>
                  <a:lnTo>
                    <a:pt x="4031" y="3025"/>
                  </a:lnTo>
                  <a:lnTo>
                    <a:pt x="3989" y="3021"/>
                  </a:lnTo>
                  <a:lnTo>
                    <a:pt x="3948" y="3016"/>
                  </a:lnTo>
                  <a:lnTo>
                    <a:pt x="3906" y="3011"/>
                  </a:lnTo>
                  <a:lnTo>
                    <a:pt x="3863" y="3003"/>
                  </a:lnTo>
                  <a:lnTo>
                    <a:pt x="3818" y="2993"/>
                  </a:lnTo>
                  <a:lnTo>
                    <a:pt x="3774" y="2983"/>
                  </a:lnTo>
                  <a:lnTo>
                    <a:pt x="3730" y="2971"/>
                  </a:lnTo>
                  <a:lnTo>
                    <a:pt x="3684" y="2956"/>
                  </a:lnTo>
                  <a:lnTo>
                    <a:pt x="3639" y="2940"/>
                  </a:lnTo>
                  <a:lnTo>
                    <a:pt x="3592" y="2922"/>
                  </a:lnTo>
                  <a:lnTo>
                    <a:pt x="3546" y="2903"/>
                  </a:lnTo>
                  <a:lnTo>
                    <a:pt x="3499" y="2880"/>
                  </a:lnTo>
                  <a:lnTo>
                    <a:pt x="3452" y="2856"/>
                  </a:lnTo>
                  <a:lnTo>
                    <a:pt x="3403" y="2830"/>
                  </a:lnTo>
                  <a:lnTo>
                    <a:pt x="3356" y="2801"/>
                  </a:lnTo>
                  <a:lnTo>
                    <a:pt x="3308" y="2770"/>
                  </a:lnTo>
                  <a:lnTo>
                    <a:pt x="3259" y="2738"/>
                  </a:lnTo>
                  <a:lnTo>
                    <a:pt x="3209" y="2703"/>
                  </a:lnTo>
                  <a:lnTo>
                    <a:pt x="3160" y="2664"/>
                  </a:lnTo>
                  <a:lnTo>
                    <a:pt x="3110" y="2623"/>
                  </a:lnTo>
                  <a:lnTo>
                    <a:pt x="3062" y="2580"/>
                  </a:lnTo>
                  <a:lnTo>
                    <a:pt x="3012" y="2535"/>
                  </a:lnTo>
                  <a:lnTo>
                    <a:pt x="2962" y="2485"/>
                  </a:lnTo>
                  <a:lnTo>
                    <a:pt x="2913" y="2433"/>
                  </a:lnTo>
                  <a:lnTo>
                    <a:pt x="2863" y="2378"/>
                  </a:lnTo>
                  <a:lnTo>
                    <a:pt x="2813" y="2321"/>
                  </a:lnTo>
                  <a:lnTo>
                    <a:pt x="2763" y="2260"/>
                  </a:lnTo>
                  <a:lnTo>
                    <a:pt x="2713" y="2197"/>
                  </a:lnTo>
                  <a:lnTo>
                    <a:pt x="2663" y="2129"/>
                  </a:lnTo>
                  <a:lnTo>
                    <a:pt x="2615" y="2058"/>
                  </a:lnTo>
                  <a:lnTo>
                    <a:pt x="2615" y="2058"/>
                  </a:lnTo>
                  <a:lnTo>
                    <a:pt x="2516" y="1918"/>
                  </a:lnTo>
                  <a:lnTo>
                    <a:pt x="2420" y="1784"/>
                  </a:lnTo>
                  <a:lnTo>
                    <a:pt x="2327" y="1656"/>
                  </a:lnTo>
                  <a:lnTo>
                    <a:pt x="2236" y="1535"/>
                  </a:lnTo>
                  <a:lnTo>
                    <a:pt x="2145" y="1419"/>
                  </a:lnTo>
                  <a:lnTo>
                    <a:pt x="2058" y="1309"/>
                  </a:lnTo>
                  <a:lnTo>
                    <a:pt x="1972" y="1206"/>
                  </a:lnTo>
                  <a:lnTo>
                    <a:pt x="1887" y="1107"/>
                  </a:lnTo>
                  <a:lnTo>
                    <a:pt x="1802" y="1014"/>
                  </a:lnTo>
                  <a:lnTo>
                    <a:pt x="1721" y="925"/>
                  </a:lnTo>
                  <a:lnTo>
                    <a:pt x="1640" y="842"/>
                  </a:lnTo>
                  <a:lnTo>
                    <a:pt x="1559" y="765"/>
                  </a:lnTo>
                  <a:lnTo>
                    <a:pt x="1480" y="692"/>
                  </a:lnTo>
                  <a:lnTo>
                    <a:pt x="1403" y="623"/>
                  </a:lnTo>
                  <a:lnTo>
                    <a:pt x="1325" y="560"/>
                  </a:lnTo>
                  <a:lnTo>
                    <a:pt x="1248" y="499"/>
                  </a:lnTo>
                  <a:lnTo>
                    <a:pt x="1172" y="444"/>
                  </a:lnTo>
                  <a:lnTo>
                    <a:pt x="1096" y="392"/>
                  </a:lnTo>
                  <a:lnTo>
                    <a:pt x="1019" y="343"/>
                  </a:lnTo>
                  <a:lnTo>
                    <a:pt x="944" y="300"/>
                  </a:lnTo>
                  <a:lnTo>
                    <a:pt x="868" y="260"/>
                  </a:lnTo>
                  <a:lnTo>
                    <a:pt x="792" y="222"/>
                  </a:lnTo>
                  <a:lnTo>
                    <a:pt x="715" y="188"/>
                  </a:lnTo>
                  <a:lnTo>
                    <a:pt x="639" y="158"/>
                  </a:lnTo>
                  <a:lnTo>
                    <a:pt x="563" y="129"/>
                  </a:lnTo>
                  <a:lnTo>
                    <a:pt x="485" y="103"/>
                  </a:lnTo>
                  <a:lnTo>
                    <a:pt x="406" y="80"/>
                  </a:lnTo>
                  <a:lnTo>
                    <a:pt x="327" y="61"/>
                  </a:lnTo>
                  <a:lnTo>
                    <a:pt x="247" y="42"/>
                  </a:lnTo>
                  <a:lnTo>
                    <a:pt x="165" y="25"/>
                  </a:lnTo>
                  <a:lnTo>
                    <a:pt x="84" y="11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22663" name="Freeform 7"/>
            <p:cNvSpPr>
              <a:spLocks/>
            </p:cNvSpPr>
            <p:nvPr userDrawn="1"/>
          </p:nvSpPr>
          <p:spPr bwMode="auto">
            <a:xfrm>
              <a:off x="284" y="611"/>
              <a:ext cx="4856" cy="1481"/>
            </a:xfrm>
            <a:custGeom>
              <a:avLst/>
              <a:gdLst/>
              <a:ahLst/>
              <a:cxnLst>
                <a:cxn ang="0">
                  <a:pos x="4856" y="2763"/>
                </a:cxn>
                <a:cxn ang="0">
                  <a:pos x="4805" y="2793"/>
                </a:cxn>
                <a:cxn ang="0">
                  <a:pos x="4745" y="2824"/>
                </a:cxn>
                <a:cxn ang="0">
                  <a:pos x="4662" y="2860"/>
                </a:cxn>
                <a:cxn ang="0">
                  <a:pos x="4561" y="2897"/>
                </a:cxn>
                <a:cxn ang="0">
                  <a:pos x="4441" y="2927"/>
                </a:cxn>
                <a:cxn ang="0">
                  <a:pos x="4305" y="2952"/>
                </a:cxn>
                <a:cxn ang="0">
                  <a:pos x="4232" y="2958"/>
                </a:cxn>
                <a:cxn ang="0">
                  <a:pos x="4155" y="2961"/>
                </a:cxn>
                <a:cxn ang="0">
                  <a:pos x="4076" y="2960"/>
                </a:cxn>
                <a:cxn ang="0">
                  <a:pos x="3993" y="2953"/>
                </a:cxn>
                <a:cxn ang="0">
                  <a:pos x="3907" y="2940"/>
                </a:cxn>
                <a:cxn ang="0">
                  <a:pos x="3819" y="2923"/>
                </a:cxn>
                <a:cxn ang="0">
                  <a:pos x="3729" y="2897"/>
                </a:cxn>
                <a:cxn ang="0">
                  <a:pos x="3636" y="2864"/>
                </a:cxn>
                <a:cxn ang="0">
                  <a:pos x="3541" y="2824"/>
                </a:cxn>
                <a:cxn ang="0">
                  <a:pos x="3446" y="2776"/>
                </a:cxn>
                <a:cxn ang="0">
                  <a:pos x="3348" y="2719"/>
                </a:cxn>
                <a:cxn ang="0">
                  <a:pos x="3250" y="2651"/>
                </a:cxn>
                <a:cxn ang="0">
                  <a:pos x="3150" y="2574"/>
                </a:cxn>
                <a:cxn ang="0">
                  <a:pos x="3050" y="2487"/>
                </a:cxn>
                <a:cxn ang="0">
                  <a:pos x="2949" y="2388"/>
                </a:cxn>
                <a:cxn ang="0">
                  <a:pos x="2847" y="2277"/>
                </a:cxn>
                <a:cxn ang="0">
                  <a:pos x="2746" y="2154"/>
                </a:cxn>
                <a:cxn ang="0">
                  <a:pos x="2645" y="2018"/>
                </a:cxn>
                <a:cxn ang="0">
                  <a:pos x="2545" y="1878"/>
                </a:cxn>
                <a:cxn ang="0">
                  <a:pos x="2352" y="1618"/>
                </a:cxn>
                <a:cxn ang="0">
                  <a:pos x="2167" y="1384"/>
                </a:cxn>
                <a:cxn ang="0">
                  <a:pos x="1989" y="1172"/>
                </a:cxn>
                <a:cxn ang="0">
                  <a:pos x="1818" y="983"/>
                </a:cxn>
                <a:cxn ang="0">
                  <a:pos x="1652" y="815"/>
                </a:cxn>
                <a:cxn ang="0">
                  <a:pos x="1491" y="667"/>
                </a:cxn>
                <a:cxn ang="0">
                  <a:pos x="1334" y="536"/>
                </a:cxn>
                <a:cxn ang="0">
                  <a:pos x="1178" y="423"/>
                </a:cxn>
                <a:cxn ang="0">
                  <a:pos x="1024" y="326"/>
                </a:cxn>
                <a:cxn ang="0">
                  <a:pos x="872" y="245"/>
                </a:cxn>
                <a:cxn ang="0">
                  <a:pos x="719" y="176"/>
                </a:cxn>
                <a:cxn ang="0">
                  <a:pos x="565" y="119"/>
                </a:cxn>
                <a:cxn ang="0">
                  <a:pos x="408" y="74"/>
                </a:cxn>
                <a:cxn ang="0">
                  <a:pos x="248" y="39"/>
                </a:cxn>
                <a:cxn ang="0">
                  <a:pos x="83" y="11"/>
                </a:cxn>
              </a:cxnLst>
              <a:rect l="0" t="0" r="r" b="b"/>
              <a:pathLst>
                <a:path w="4856" h="2961">
                  <a:moveTo>
                    <a:pt x="4856" y="2763"/>
                  </a:moveTo>
                  <a:lnTo>
                    <a:pt x="4856" y="2763"/>
                  </a:lnTo>
                  <a:lnTo>
                    <a:pt x="4844" y="2771"/>
                  </a:lnTo>
                  <a:lnTo>
                    <a:pt x="4805" y="2793"/>
                  </a:lnTo>
                  <a:lnTo>
                    <a:pt x="4777" y="2808"/>
                  </a:lnTo>
                  <a:lnTo>
                    <a:pt x="4745" y="2824"/>
                  </a:lnTo>
                  <a:lnTo>
                    <a:pt x="4706" y="2842"/>
                  </a:lnTo>
                  <a:lnTo>
                    <a:pt x="4662" y="2860"/>
                  </a:lnTo>
                  <a:lnTo>
                    <a:pt x="4613" y="2879"/>
                  </a:lnTo>
                  <a:lnTo>
                    <a:pt x="4561" y="2897"/>
                  </a:lnTo>
                  <a:lnTo>
                    <a:pt x="4504" y="2913"/>
                  </a:lnTo>
                  <a:lnTo>
                    <a:pt x="4441" y="2927"/>
                  </a:lnTo>
                  <a:lnTo>
                    <a:pt x="4375" y="2940"/>
                  </a:lnTo>
                  <a:lnTo>
                    <a:pt x="4305" y="2952"/>
                  </a:lnTo>
                  <a:lnTo>
                    <a:pt x="4269" y="2955"/>
                  </a:lnTo>
                  <a:lnTo>
                    <a:pt x="4232" y="2958"/>
                  </a:lnTo>
                  <a:lnTo>
                    <a:pt x="4194" y="2960"/>
                  </a:lnTo>
                  <a:lnTo>
                    <a:pt x="4155" y="2961"/>
                  </a:lnTo>
                  <a:lnTo>
                    <a:pt x="4116" y="2961"/>
                  </a:lnTo>
                  <a:lnTo>
                    <a:pt x="4076" y="2960"/>
                  </a:lnTo>
                  <a:lnTo>
                    <a:pt x="4034" y="2956"/>
                  </a:lnTo>
                  <a:lnTo>
                    <a:pt x="3993" y="2953"/>
                  </a:lnTo>
                  <a:lnTo>
                    <a:pt x="3950" y="2947"/>
                  </a:lnTo>
                  <a:lnTo>
                    <a:pt x="3907" y="2940"/>
                  </a:lnTo>
                  <a:lnTo>
                    <a:pt x="3864" y="2932"/>
                  </a:lnTo>
                  <a:lnTo>
                    <a:pt x="3819" y="2923"/>
                  </a:lnTo>
                  <a:lnTo>
                    <a:pt x="3773" y="2911"/>
                  </a:lnTo>
                  <a:lnTo>
                    <a:pt x="3729" y="2897"/>
                  </a:lnTo>
                  <a:lnTo>
                    <a:pt x="3683" y="2882"/>
                  </a:lnTo>
                  <a:lnTo>
                    <a:pt x="3636" y="2864"/>
                  </a:lnTo>
                  <a:lnTo>
                    <a:pt x="3589" y="2845"/>
                  </a:lnTo>
                  <a:lnTo>
                    <a:pt x="3541" y="2824"/>
                  </a:lnTo>
                  <a:lnTo>
                    <a:pt x="3494" y="2801"/>
                  </a:lnTo>
                  <a:lnTo>
                    <a:pt x="3446" y="2776"/>
                  </a:lnTo>
                  <a:lnTo>
                    <a:pt x="3397" y="2748"/>
                  </a:lnTo>
                  <a:lnTo>
                    <a:pt x="3348" y="2719"/>
                  </a:lnTo>
                  <a:lnTo>
                    <a:pt x="3299" y="2687"/>
                  </a:lnTo>
                  <a:lnTo>
                    <a:pt x="3250" y="2651"/>
                  </a:lnTo>
                  <a:lnTo>
                    <a:pt x="3200" y="2614"/>
                  </a:lnTo>
                  <a:lnTo>
                    <a:pt x="3150" y="2574"/>
                  </a:lnTo>
                  <a:lnTo>
                    <a:pt x="3100" y="2532"/>
                  </a:lnTo>
                  <a:lnTo>
                    <a:pt x="3050" y="2487"/>
                  </a:lnTo>
                  <a:lnTo>
                    <a:pt x="3000" y="2438"/>
                  </a:lnTo>
                  <a:lnTo>
                    <a:pt x="2949" y="2388"/>
                  </a:lnTo>
                  <a:lnTo>
                    <a:pt x="2899" y="2333"/>
                  </a:lnTo>
                  <a:lnTo>
                    <a:pt x="2847" y="2277"/>
                  </a:lnTo>
                  <a:lnTo>
                    <a:pt x="2797" y="2217"/>
                  </a:lnTo>
                  <a:lnTo>
                    <a:pt x="2746" y="2154"/>
                  </a:lnTo>
                  <a:lnTo>
                    <a:pt x="2696" y="2088"/>
                  </a:lnTo>
                  <a:lnTo>
                    <a:pt x="2645" y="2018"/>
                  </a:lnTo>
                  <a:lnTo>
                    <a:pt x="2645" y="2018"/>
                  </a:lnTo>
                  <a:lnTo>
                    <a:pt x="2545" y="1878"/>
                  </a:lnTo>
                  <a:lnTo>
                    <a:pt x="2447" y="1745"/>
                  </a:lnTo>
                  <a:lnTo>
                    <a:pt x="2352" y="1618"/>
                  </a:lnTo>
                  <a:lnTo>
                    <a:pt x="2259" y="1498"/>
                  </a:lnTo>
                  <a:lnTo>
                    <a:pt x="2167" y="1384"/>
                  </a:lnTo>
                  <a:lnTo>
                    <a:pt x="2077" y="1276"/>
                  </a:lnTo>
                  <a:lnTo>
                    <a:pt x="1989" y="1172"/>
                  </a:lnTo>
                  <a:lnTo>
                    <a:pt x="1903" y="1075"/>
                  </a:lnTo>
                  <a:lnTo>
                    <a:pt x="1818" y="983"/>
                  </a:lnTo>
                  <a:lnTo>
                    <a:pt x="1735" y="896"/>
                  </a:lnTo>
                  <a:lnTo>
                    <a:pt x="1652" y="815"/>
                  </a:lnTo>
                  <a:lnTo>
                    <a:pt x="1571" y="738"/>
                  </a:lnTo>
                  <a:lnTo>
                    <a:pt x="1491" y="667"/>
                  </a:lnTo>
                  <a:lnTo>
                    <a:pt x="1412" y="599"/>
                  </a:lnTo>
                  <a:lnTo>
                    <a:pt x="1334" y="536"/>
                  </a:lnTo>
                  <a:lnTo>
                    <a:pt x="1256" y="478"/>
                  </a:lnTo>
                  <a:lnTo>
                    <a:pt x="1178" y="423"/>
                  </a:lnTo>
                  <a:lnTo>
                    <a:pt x="1102" y="373"/>
                  </a:lnTo>
                  <a:lnTo>
                    <a:pt x="1024" y="326"/>
                  </a:lnTo>
                  <a:lnTo>
                    <a:pt x="948" y="284"/>
                  </a:lnTo>
                  <a:lnTo>
                    <a:pt x="872" y="245"/>
                  </a:lnTo>
                  <a:lnTo>
                    <a:pt x="795" y="208"/>
                  </a:lnTo>
                  <a:lnTo>
                    <a:pt x="719" y="176"/>
                  </a:lnTo>
                  <a:lnTo>
                    <a:pt x="641" y="147"/>
                  </a:lnTo>
                  <a:lnTo>
                    <a:pt x="565" y="119"/>
                  </a:lnTo>
                  <a:lnTo>
                    <a:pt x="486" y="95"/>
                  </a:lnTo>
                  <a:lnTo>
                    <a:pt x="408" y="74"/>
                  </a:lnTo>
                  <a:lnTo>
                    <a:pt x="327" y="55"/>
                  </a:lnTo>
                  <a:lnTo>
                    <a:pt x="248" y="39"/>
                  </a:lnTo>
                  <a:lnTo>
                    <a:pt x="166" y="24"/>
                  </a:lnTo>
                  <a:lnTo>
                    <a:pt x="83" y="11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22664" name="Freeform 8"/>
            <p:cNvSpPr>
              <a:spLocks/>
            </p:cNvSpPr>
            <p:nvPr userDrawn="1"/>
          </p:nvSpPr>
          <p:spPr bwMode="auto">
            <a:xfrm>
              <a:off x="293" y="633"/>
              <a:ext cx="4897" cy="1445"/>
            </a:xfrm>
            <a:custGeom>
              <a:avLst/>
              <a:gdLst/>
              <a:ahLst/>
              <a:cxnLst>
                <a:cxn ang="0">
                  <a:pos x="4897" y="2675"/>
                </a:cxn>
                <a:cxn ang="0">
                  <a:pos x="4847" y="2707"/>
                </a:cxn>
                <a:cxn ang="0">
                  <a:pos x="4788" y="2740"/>
                </a:cxn>
                <a:cxn ang="0">
                  <a:pos x="4706" y="2777"/>
                </a:cxn>
                <a:cxn ang="0">
                  <a:pos x="4604" y="2816"/>
                </a:cxn>
                <a:cxn ang="0">
                  <a:pos x="4485" y="2849"/>
                </a:cxn>
                <a:cxn ang="0">
                  <a:pos x="4350" y="2875"/>
                </a:cxn>
                <a:cxn ang="0">
                  <a:pos x="4277" y="2885"/>
                </a:cxn>
                <a:cxn ang="0">
                  <a:pos x="4200" y="2888"/>
                </a:cxn>
                <a:cxn ang="0">
                  <a:pos x="4120" y="2888"/>
                </a:cxn>
                <a:cxn ang="0">
                  <a:pos x="4036" y="2883"/>
                </a:cxn>
                <a:cxn ang="0">
                  <a:pos x="3952" y="2874"/>
                </a:cxn>
                <a:cxn ang="0">
                  <a:pos x="3863" y="2858"/>
                </a:cxn>
                <a:cxn ang="0">
                  <a:pos x="3773" y="2833"/>
                </a:cxn>
                <a:cxn ang="0">
                  <a:pos x="3680" y="2803"/>
                </a:cxn>
                <a:cxn ang="0">
                  <a:pos x="3584" y="2764"/>
                </a:cxn>
                <a:cxn ang="0">
                  <a:pos x="3488" y="2717"/>
                </a:cxn>
                <a:cxn ang="0">
                  <a:pos x="3389" y="2662"/>
                </a:cxn>
                <a:cxn ang="0">
                  <a:pos x="3290" y="2596"/>
                </a:cxn>
                <a:cxn ang="0">
                  <a:pos x="3190" y="2522"/>
                </a:cxn>
                <a:cxn ang="0">
                  <a:pos x="3087" y="2434"/>
                </a:cxn>
                <a:cxn ang="0">
                  <a:pos x="2985" y="2338"/>
                </a:cxn>
                <a:cxn ang="0">
                  <a:pos x="2881" y="2228"/>
                </a:cxn>
                <a:cxn ang="0">
                  <a:pos x="2779" y="2107"/>
                </a:cxn>
                <a:cxn ang="0">
                  <a:pos x="2676" y="1971"/>
                </a:cxn>
                <a:cxn ang="0">
                  <a:pos x="2573" y="1834"/>
                </a:cxn>
                <a:cxn ang="0">
                  <a:pos x="2376" y="1577"/>
                </a:cxn>
                <a:cxn ang="0">
                  <a:pos x="2188" y="1345"/>
                </a:cxn>
                <a:cxn ang="0">
                  <a:pos x="2007" y="1136"/>
                </a:cxn>
                <a:cxn ang="0">
                  <a:pos x="1833" y="949"/>
                </a:cxn>
                <a:cxn ang="0">
                  <a:pos x="1665" y="783"/>
                </a:cxn>
                <a:cxn ang="0">
                  <a:pos x="1501" y="637"/>
                </a:cxn>
                <a:cxn ang="0">
                  <a:pos x="1342" y="510"/>
                </a:cxn>
                <a:cxn ang="0">
                  <a:pos x="1185" y="400"/>
                </a:cxn>
                <a:cxn ang="0">
                  <a:pos x="1031" y="306"/>
                </a:cxn>
                <a:cxn ang="0">
                  <a:pos x="876" y="226"/>
                </a:cxn>
                <a:cxn ang="0">
                  <a:pos x="722" y="161"/>
                </a:cxn>
                <a:cxn ang="0">
                  <a:pos x="567" y="106"/>
                </a:cxn>
                <a:cxn ang="0">
                  <a:pos x="409" y="64"/>
                </a:cxn>
                <a:cxn ang="0">
                  <a:pos x="249" y="32"/>
                </a:cxn>
                <a:cxn ang="0">
                  <a:pos x="84" y="8"/>
                </a:cxn>
              </a:cxnLst>
              <a:rect l="0" t="0" r="r" b="b"/>
              <a:pathLst>
                <a:path w="4897" h="2890">
                  <a:moveTo>
                    <a:pt x="4897" y="2675"/>
                  </a:moveTo>
                  <a:lnTo>
                    <a:pt x="4897" y="2675"/>
                  </a:lnTo>
                  <a:lnTo>
                    <a:pt x="4885" y="2683"/>
                  </a:lnTo>
                  <a:lnTo>
                    <a:pt x="4847" y="2707"/>
                  </a:lnTo>
                  <a:lnTo>
                    <a:pt x="4820" y="2722"/>
                  </a:lnTo>
                  <a:lnTo>
                    <a:pt x="4788" y="2740"/>
                  </a:lnTo>
                  <a:lnTo>
                    <a:pt x="4749" y="2757"/>
                  </a:lnTo>
                  <a:lnTo>
                    <a:pt x="4706" y="2777"/>
                  </a:lnTo>
                  <a:lnTo>
                    <a:pt x="4657" y="2796"/>
                  </a:lnTo>
                  <a:lnTo>
                    <a:pt x="4604" y="2816"/>
                  </a:lnTo>
                  <a:lnTo>
                    <a:pt x="4547" y="2833"/>
                  </a:lnTo>
                  <a:lnTo>
                    <a:pt x="4485" y="2849"/>
                  </a:lnTo>
                  <a:lnTo>
                    <a:pt x="4420" y="2864"/>
                  </a:lnTo>
                  <a:lnTo>
                    <a:pt x="4350" y="2875"/>
                  </a:lnTo>
                  <a:lnTo>
                    <a:pt x="4314" y="2880"/>
                  </a:lnTo>
                  <a:lnTo>
                    <a:pt x="4277" y="2885"/>
                  </a:lnTo>
                  <a:lnTo>
                    <a:pt x="4239" y="2887"/>
                  </a:lnTo>
                  <a:lnTo>
                    <a:pt x="4200" y="2888"/>
                  </a:lnTo>
                  <a:lnTo>
                    <a:pt x="4160" y="2890"/>
                  </a:lnTo>
                  <a:lnTo>
                    <a:pt x="4120" y="2888"/>
                  </a:lnTo>
                  <a:lnTo>
                    <a:pt x="4078" y="2887"/>
                  </a:lnTo>
                  <a:lnTo>
                    <a:pt x="4036" y="2883"/>
                  </a:lnTo>
                  <a:lnTo>
                    <a:pt x="3995" y="2880"/>
                  </a:lnTo>
                  <a:lnTo>
                    <a:pt x="3952" y="2874"/>
                  </a:lnTo>
                  <a:lnTo>
                    <a:pt x="3907" y="2866"/>
                  </a:lnTo>
                  <a:lnTo>
                    <a:pt x="3863" y="2858"/>
                  </a:lnTo>
                  <a:lnTo>
                    <a:pt x="3818" y="2846"/>
                  </a:lnTo>
                  <a:lnTo>
                    <a:pt x="3773" y="2833"/>
                  </a:lnTo>
                  <a:lnTo>
                    <a:pt x="3725" y="2819"/>
                  </a:lnTo>
                  <a:lnTo>
                    <a:pt x="3680" y="2803"/>
                  </a:lnTo>
                  <a:lnTo>
                    <a:pt x="3632" y="2785"/>
                  </a:lnTo>
                  <a:lnTo>
                    <a:pt x="3584" y="2764"/>
                  </a:lnTo>
                  <a:lnTo>
                    <a:pt x="3537" y="2743"/>
                  </a:lnTo>
                  <a:lnTo>
                    <a:pt x="3488" y="2717"/>
                  </a:lnTo>
                  <a:lnTo>
                    <a:pt x="3438" y="2691"/>
                  </a:lnTo>
                  <a:lnTo>
                    <a:pt x="3389" y="2662"/>
                  </a:lnTo>
                  <a:lnTo>
                    <a:pt x="3339" y="2630"/>
                  </a:lnTo>
                  <a:lnTo>
                    <a:pt x="3290" y="2596"/>
                  </a:lnTo>
                  <a:lnTo>
                    <a:pt x="3240" y="2560"/>
                  </a:lnTo>
                  <a:lnTo>
                    <a:pt x="3190" y="2522"/>
                  </a:lnTo>
                  <a:lnTo>
                    <a:pt x="3138" y="2480"/>
                  </a:lnTo>
                  <a:lnTo>
                    <a:pt x="3087" y="2434"/>
                  </a:lnTo>
                  <a:lnTo>
                    <a:pt x="3037" y="2388"/>
                  </a:lnTo>
                  <a:lnTo>
                    <a:pt x="2985" y="2338"/>
                  </a:lnTo>
                  <a:lnTo>
                    <a:pt x="2934" y="2284"/>
                  </a:lnTo>
                  <a:lnTo>
                    <a:pt x="2881" y="2228"/>
                  </a:lnTo>
                  <a:lnTo>
                    <a:pt x="2830" y="2168"/>
                  </a:lnTo>
                  <a:lnTo>
                    <a:pt x="2779" y="2107"/>
                  </a:lnTo>
                  <a:lnTo>
                    <a:pt x="2727" y="2040"/>
                  </a:lnTo>
                  <a:lnTo>
                    <a:pt x="2676" y="1971"/>
                  </a:lnTo>
                  <a:lnTo>
                    <a:pt x="2676" y="1971"/>
                  </a:lnTo>
                  <a:lnTo>
                    <a:pt x="2573" y="1834"/>
                  </a:lnTo>
                  <a:lnTo>
                    <a:pt x="2473" y="1701"/>
                  </a:lnTo>
                  <a:lnTo>
                    <a:pt x="2376" y="1577"/>
                  </a:lnTo>
                  <a:lnTo>
                    <a:pt x="2282" y="1458"/>
                  </a:lnTo>
                  <a:lnTo>
                    <a:pt x="2188" y="1345"/>
                  </a:lnTo>
                  <a:lnTo>
                    <a:pt x="2097" y="1238"/>
                  </a:lnTo>
                  <a:lnTo>
                    <a:pt x="2007" y="1136"/>
                  </a:lnTo>
                  <a:lnTo>
                    <a:pt x="1919" y="1039"/>
                  </a:lnTo>
                  <a:lnTo>
                    <a:pt x="1833" y="949"/>
                  </a:lnTo>
                  <a:lnTo>
                    <a:pt x="1748" y="863"/>
                  </a:lnTo>
                  <a:lnTo>
                    <a:pt x="1665" y="783"/>
                  </a:lnTo>
                  <a:lnTo>
                    <a:pt x="1583" y="708"/>
                  </a:lnTo>
                  <a:lnTo>
                    <a:pt x="1501" y="637"/>
                  </a:lnTo>
                  <a:lnTo>
                    <a:pt x="1421" y="571"/>
                  </a:lnTo>
                  <a:lnTo>
                    <a:pt x="1342" y="510"/>
                  </a:lnTo>
                  <a:lnTo>
                    <a:pt x="1264" y="453"/>
                  </a:lnTo>
                  <a:lnTo>
                    <a:pt x="1185" y="400"/>
                  </a:lnTo>
                  <a:lnTo>
                    <a:pt x="1107" y="352"/>
                  </a:lnTo>
                  <a:lnTo>
                    <a:pt x="1031" y="306"/>
                  </a:lnTo>
                  <a:lnTo>
                    <a:pt x="953" y="264"/>
                  </a:lnTo>
                  <a:lnTo>
                    <a:pt x="876" y="226"/>
                  </a:lnTo>
                  <a:lnTo>
                    <a:pt x="799" y="192"/>
                  </a:lnTo>
                  <a:lnTo>
                    <a:pt x="722" y="161"/>
                  </a:lnTo>
                  <a:lnTo>
                    <a:pt x="645" y="132"/>
                  </a:lnTo>
                  <a:lnTo>
                    <a:pt x="567" y="106"/>
                  </a:lnTo>
                  <a:lnTo>
                    <a:pt x="488" y="85"/>
                  </a:lnTo>
                  <a:lnTo>
                    <a:pt x="409" y="64"/>
                  </a:lnTo>
                  <a:lnTo>
                    <a:pt x="329" y="46"/>
                  </a:lnTo>
                  <a:lnTo>
                    <a:pt x="249" y="32"/>
                  </a:lnTo>
                  <a:lnTo>
                    <a:pt x="167" y="19"/>
                  </a:lnTo>
                  <a:lnTo>
                    <a:pt x="84" y="8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22665" name="Freeform 9"/>
            <p:cNvSpPr>
              <a:spLocks/>
            </p:cNvSpPr>
            <p:nvPr userDrawn="1"/>
          </p:nvSpPr>
          <p:spPr bwMode="auto">
            <a:xfrm>
              <a:off x="303" y="654"/>
              <a:ext cx="4937" cy="1411"/>
            </a:xfrm>
            <a:custGeom>
              <a:avLst/>
              <a:gdLst/>
              <a:ahLst/>
              <a:cxnLst>
                <a:cxn ang="0">
                  <a:pos x="4937" y="2589"/>
                </a:cxn>
                <a:cxn ang="0">
                  <a:pos x="4887" y="2622"/>
                </a:cxn>
                <a:cxn ang="0">
                  <a:pos x="4828" y="2656"/>
                </a:cxn>
                <a:cxn ang="0">
                  <a:pos x="4747" y="2696"/>
                </a:cxn>
                <a:cxn ang="0">
                  <a:pos x="4646" y="2736"/>
                </a:cxn>
                <a:cxn ang="0">
                  <a:pos x="4528" y="2774"/>
                </a:cxn>
                <a:cxn ang="0">
                  <a:pos x="4393" y="2803"/>
                </a:cxn>
                <a:cxn ang="0">
                  <a:pos x="4319" y="2812"/>
                </a:cxn>
                <a:cxn ang="0">
                  <a:pos x="4243" y="2819"/>
                </a:cxn>
                <a:cxn ang="0">
                  <a:pos x="4163" y="2820"/>
                </a:cxn>
                <a:cxn ang="0">
                  <a:pos x="4081" y="2817"/>
                </a:cxn>
                <a:cxn ang="0">
                  <a:pos x="3995" y="2807"/>
                </a:cxn>
                <a:cxn ang="0">
                  <a:pos x="3906" y="2793"/>
                </a:cxn>
                <a:cxn ang="0">
                  <a:pos x="3814" y="2772"/>
                </a:cxn>
                <a:cxn ang="0">
                  <a:pos x="3721" y="2743"/>
                </a:cxn>
                <a:cxn ang="0">
                  <a:pos x="3625" y="2706"/>
                </a:cxn>
                <a:cxn ang="0">
                  <a:pos x="3528" y="2661"/>
                </a:cxn>
                <a:cxn ang="0">
                  <a:pos x="3429" y="2607"/>
                </a:cxn>
                <a:cxn ang="0">
                  <a:pos x="3328" y="2543"/>
                </a:cxn>
                <a:cxn ang="0">
                  <a:pos x="3227" y="2470"/>
                </a:cxn>
                <a:cxn ang="0">
                  <a:pos x="3124" y="2384"/>
                </a:cxn>
                <a:cxn ang="0">
                  <a:pos x="3020" y="2289"/>
                </a:cxn>
                <a:cxn ang="0">
                  <a:pos x="2916" y="2181"/>
                </a:cxn>
                <a:cxn ang="0">
                  <a:pos x="2810" y="2061"/>
                </a:cxn>
                <a:cxn ang="0">
                  <a:pos x="2705" y="1927"/>
                </a:cxn>
                <a:cxn ang="0">
                  <a:pos x="2601" y="1792"/>
                </a:cxn>
                <a:cxn ang="0">
                  <a:pos x="2399" y="1537"/>
                </a:cxn>
                <a:cxn ang="0">
                  <a:pos x="2208" y="1307"/>
                </a:cxn>
                <a:cxn ang="0">
                  <a:pos x="2024" y="1101"/>
                </a:cxn>
                <a:cxn ang="0">
                  <a:pos x="1847" y="917"/>
                </a:cxn>
                <a:cxn ang="0">
                  <a:pos x="1677" y="754"/>
                </a:cxn>
                <a:cxn ang="0">
                  <a:pos x="1511" y="611"/>
                </a:cxn>
                <a:cxn ang="0">
                  <a:pos x="1350" y="486"/>
                </a:cxn>
                <a:cxn ang="0">
                  <a:pos x="1191" y="379"/>
                </a:cxn>
                <a:cxn ang="0">
                  <a:pos x="1034" y="287"/>
                </a:cxn>
                <a:cxn ang="0">
                  <a:pos x="879" y="211"/>
                </a:cxn>
                <a:cxn ang="0">
                  <a:pos x="723" y="148"/>
                </a:cxn>
                <a:cxn ang="0">
                  <a:pos x="568" y="96"/>
                </a:cxn>
                <a:cxn ang="0">
                  <a:pos x="410" y="58"/>
                </a:cxn>
                <a:cxn ang="0">
                  <a:pos x="249" y="27"/>
                </a:cxn>
                <a:cxn ang="0">
                  <a:pos x="85" y="8"/>
                </a:cxn>
              </a:cxnLst>
              <a:rect l="0" t="0" r="r" b="b"/>
              <a:pathLst>
                <a:path w="4937" h="2820">
                  <a:moveTo>
                    <a:pt x="4937" y="2589"/>
                  </a:moveTo>
                  <a:lnTo>
                    <a:pt x="4937" y="2589"/>
                  </a:lnTo>
                  <a:lnTo>
                    <a:pt x="4925" y="2599"/>
                  </a:lnTo>
                  <a:lnTo>
                    <a:pt x="4887" y="2622"/>
                  </a:lnTo>
                  <a:lnTo>
                    <a:pt x="4861" y="2638"/>
                  </a:lnTo>
                  <a:lnTo>
                    <a:pt x="4828" y="2656"/>
                  </a:lnTo>
                  <a:lnTo>
                    <a:pt x="4790" y="2675"/>
                  </a:lnTo>
                  <a:lnTo>
                    <a:pt x="4747" y="2696"/>
                  </a:lnTo>
                  <a:lnTo>
                    <a:pt x="4698" y="2717"/>
                  </a:lnTo>
                  <a:lnTo>
                    <a:pt x="4646" y="2736"/>
                  </a:lnTo>
                  <a:lnTo>
                    <a:pt x="4589" y="2756"/>
                  </a:lnTo>
                  <a:lnTo>
                    <a:pt x="4528" y="2774"/>
                  </a:lnTo>
                  <a:lnTo>
                    <a:pt x="4462" y="2790"/>
                  </a:lnTo>
                  <a:lnTo>
                    <a:pt x="4393" y="2803"/>
                  </a:lnTo>
                  <a:lnTo>
                    <a:pt x="4357" y="2807"/>
                  </a:lnTo>
                  <a:lnTo>
                    <a:pt x="4319" y="2812"/>
                  </a:lnTo>
                  <a:lnTo>
                    <a:pt x="4282" y="2816"/>
                  </a:lnTo>
                  <a:lnTo>
                    <a:pt x="4243" y="2819"/>
                  </a:lnTo>
                  <a:lnTo>
                    <a:pt x="4203" y="2820"/>
                  </a:lnTo>
                  <a:lnTo>
                    <a:pt x="4163" y="2820"/>
                  </a:lnTo>
                  <a:lnTo>
                    <a:pt x="4122" y="2819"/>
                  </a:lnTo>
                  <a:lnTo>
                    <a:pt x="4081" y="2817"/>
                  </a:lnTo>
                  <a:lnTo>
                    <a:pt x="4038" y="2812"/>
                  </a:lnTo>
                  <a:lnTo>
                    <a:pt x="3995" y="2807"/>
                  </a:lnTo>
                  <a:lnTo>
                    <a:pt x="3950" y="2801"/>
                  </a:lnTo>
                  <a:lnTo>
                    <a:pt x="3906" y="2793"/>
                  </a:lnTo>
                  <a:lnTo>
                    <a:pt x="3860" y="2783"/>
                  </a:lnTo>
                  <a:lnTo>
                    <a:pt x="3814" y="2772"/>
                  </a:lnTo>
                  <a:lnTo>
                    <a:pt x="3768" y="2757"/>
                  </a:lnTo>
                  <a:lnTo>
                    <a:pt x="3721" y="2743"/>
                  </a:lnTo>
                  <a:lnTo>
                    <a:pt x="3674" y="2725"/>
                  </a:lnTo>
                  <a:lnTo>
                    <a:pt x="3625" y="2706"/>
                  </a:lnTo>
                  <a:lnTo>
                    <a:pt x="3577" y="2685"/>
                  </a:lnTo>
                  <a:lnTo>
                    <a:pt x="3528" y="2661"/>
                  </a:lnTo>
                  <a:lnTo>
                    <a:pt x="3479" y="2635"/>
                  </a:lnTo>
                  <a:lnTo>
                    <a:pt x="3429" y="2607"/>
                  </a:lnTo>
                  <a:lnTo>
                    <a:pt x="3379" y="2577"/>
                  </a:lnTo>
                  <a:lnTo>
                    <a:pt x="3328" y="2543"/>
                  </a:lnTo>
                  <a:lnTo>
                    <a:pt x="3278" y="2507"/>
                  </a:lnTo>
                  <a:lnTo>
                    <a:pt x="3227" y="2470"/>
                  </a:lnTo>
                  <a:lnTo>
                    <a:pt x="3175" y="2428"/>
                  </a:lnTo>
                  <a:lnTo>
                    <a:pt x="3124" y="2384"/>
                  </a:lnTo>
                  <a:lnTo>
                    <a:pt x="3071" y="2338"/>
                  </a:lnTo>
                  <a:lnTo>
                    <a:pt x="3020" y="2289"/>
                  </a:lnTo>
                  <a:lnTo>
                    <a:pt x="2967" y="2236"/>
                  </a:lnTo>
                  <a:lnTo>
                    <a:pt x="2916" y="2181"/>
                  </a:lnTo>
                  <a:lnTo>
                    <a:pt x="2863" y="2123"/>
                  </a:lnTo>
                  <a:lnTo>
                    <a:pt x="2810" y="2061"/>
                  </a:lnTo>
                  <a:lnTo>
                    <a:pt x="2757" y="1995"/>
                  </a:lnTo>
                  <a:lnTo>
                    <a:pt x="2705" y="1927"/>
                  </a:lnTo>
                  <a:lnTo>
                    <a:pt x="2705" y="1927"/>
                  </a:lnTo>
                  <a:lnTo>
                    <a:pt x="2601" y="1792"/>
                  </a:lnTo>
                  <a:lnTo>
                    <a:pt x="2499" y="1661"/>
                  </a:lnTo>
                  <a:lnTo>
                    <a:pt x="2399" y="1537"/>
                  </a:lnTo>
                  <a:lnTo>
                    <a:pt x="2302" y="1419"/>
                  </a:lnTo>
                  <a:lnTo>
                    <a:pt x="2208" y="1307"/>
                  </a:lnTo>
                  <a:lnTo>
                    <a:pt x="2115" y="1201"/>
                  </a:lnTo>
                  <a:lnTo>
                    <a:pt x="2024" y="1101"/>
                  </a:lnTo>
                  <a:lnTo>
                    <a:pt x="1936" y="1007"/>
                  </a:lnTo>
                  <a:lnTo>
                    <a:pt x="1847" y="917"/>
                  </a:lnTo>
                  <a:lnTo>
                    <a:pt x="1761" y="833"/>
                  </a:lnTo>
                  <a:lnTo>
                    <a:pt x="1677" y="754"/>
                  </a:lnTo>
                  <a:lnTo>
                    <a:pt x="1593" y="681"/>
                  </a:lnTo>
                  <a:lnTo>
                    <a:pt x="1511" y="611"/>
                  </a:lnTo>
                  <a:lnTo>
                    <a:pt x="1430" y="547"/>
                  </a:lnTo>
                  <a:lnTo>
                    <a:pt x="1350" y="486"/>
                  </a:lnTo>
                  <a:lnTo>
                    <a:pt x="1270" y="431"/>
                  </a:lnTo>
                  <a:lnTo>
                    <a:pt x="1191" y="379"/>
                  </a:lnTo>
                  <a:lnTo>
                    <a:pt x="1112" y="331"/>
                  </a:lnTo>
                  <a:lnTo>
                    <a:pt x="1034" y="287"/>
                  </a:lnTo>
                  <a:lnTo>
                    <a:pt x="957" y="247"/>
                  </a:lnTo>
                  <a:lnTo>
                    <a:pt x="879" y="211"/>
                  </a:lnTo>
                  <a:lnTo>
                    <a:pt x="801" y="177"/>
                  </a:lnTo>
                  <a:lnTo>
                    <a:pt x="723" y="148"/>
                  </a:lnTo>
                  <a:lnTo>
                    <a:pt x="646" y="121"/>
                  </a:lnTo>
                  <a:lnTo>
                    <a:pt x="568" y="96"/>
                  </a:lnTo>
                  <a:lnTo>
                    <a:pt x="489" y="75"/>
                  </a:lnTo>
                  <a:lnTo>
                    <a:pt x="410" y="58"/>
                  </a:lnTo>
                  <a:lnTo>
                    <a:pt x="330" y="41"/>
                  </a:lnTo>
                  <a:lnTo>
                    <a:pt x="249" y="27"/>
                  </a:lnTo>
                  <a:lnTo>
                    <a:pt x="167" y="16"/>
                  </a:lnTo>
                  <a:lnTo>
                    <a:pt x="85" y="8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22666" name="Freeform 10"/>
            <p:cNvSpPr>
              <a:spLocks/>
            </p:cNvSpPr>
            <p:nvPr userDrawn="1"/>
          </p:nvSpPr>
          <p:spPr bwMode="auto">
            <a:xfrm>
              <a:off x="314" y="676"/>
              <a:ext cx="4975" cy="1375"/>
            </a:xfrm>
            <a:custGeom>
              <a:avLst/>
              <a:gdLst/>
              <a:ahLst/>
              <a:cxnLst>
                <a:cxn ang="0">
                  <a:pos x="4975" y="2501"/>
                </a:cxn>
                <a:cxn ang="0">
                  <a:pos x="4926" y="2537"/>
                </a:cxn>
                <a:cxn ang="0">
                  <a:pos x="4867" y="2571"/>
                </a:cxn>
                <a:cxn ang="0">
                  <a:pos x="4786" y="2613"/>
                </a:cxn>
                <a:cxn ang="0">
                  <a:pos x="4686" y="2656"/>
                </a:cxn>
                <a:cxn ang="0">
                  <a:pos x="4568" y="2695"/>
                </a:cxn>
                <a:cxn ang="0">
                  <a:pos x="4433" y="2727"/>
                </a:cxn>
                <a:cxn ang="0">
                  <a:pos x="4361" y="2739"/>
                </a:cxn>
                <a:cxn ang="0">
                  <a:pos x="4285" y="2747"/>
                </a:cxn>
                <a:cxn ang="0">
                  <a:pos x="4204" y="2750"/>
                </a:cxn>
                <a:cxn ang="0">
                  <a:pos x="4121" y="2748"/>
                </a:cxn>
                <a:cxn ang="0">
                  <a:pos x="4035" y="2740"/>
                </a:cxn>
                <a:cxn ang="0">
                  <a:pos x="3946" y="2727"/>
                </a:cxn>
                <a:cxn ang="0">
                  <a:pos x="3856" y="2708"/>
                </a:cxn>
                <a:cxn ang="0">
                  <a:pos x="3761" y="2680"/>
                </a:cxn>
                <a:cxn ang="0">
                  <a:pos x="3666" y="2645"/>
                </a:cxn>
                <a:cxn ang="0">
                  <a:pos x="3567" y="2603"/>
                </a:cxn>
                <a:cxn ang="0">
                  <a:pos x="3467" y="2550"/>
                </a:cxn>
                <a:cxn ang="0">
                  <a:pos x="3366" y="2488"/>
                </a:cxn>
                <a:cxn ang="0">
                  <a:pos x="3263" y="2416"/>
                </a:cxn>
                <a:cxn ang="0">
                  <a:pos x="3159" y="2333"/>
                </a:cxn>
                <a:cxn ang="0">
                  <a:pos x="3053" y="2240"/>
                </a:cxn>
                <a:cxn ang="0">
                  <a:pos x="2948" y="2133"/>
                </a:cxn>
                <a:cxn ang="0">
                  <a:pos x="2841" y="2014"/>
                </a:cxn>
                <a:cxn ang="0">
                  <a:pos x="2733" y="1883"/>
                </a:cxn>
                <a:cxn ang="0">
                  <a:pos x="2627" y="1747"/>
                </a:cxn>
                <a:cxn ang="0">
                  <a:pos x="2422" y="1495"/>
                </a:cxn>
                <a:cxn ang="0">
                  <a:pos x="2227" y="1269"/>
                </a:cxn>
                <a:cxn ang="0">
                  <a:pos x="2040" y="1066"/>
                </a:cxn>
                <a:cxn ang="0">
                  <a:pos x="1861" y="885"/>
                </a:cxn>
                <a:cxn ang="0">
                  <a:pos x="1687" y="723"/>
                </a:cxn>
                <a:cxn ang="0">
                  <a:pos x="1519" y="583"/>
                </a:cxn>
                <a:cxn ang="0">
                  <a:pos x="1357" y="462"/>
                </a:cxn>
                <a:cxn ang="0">
                  <a:pos x="1196" y="357"/>
                </a:cxn>
                <a:cxn ang="0">
                  <a:pos x="1039" y="268"/>
                </a:cxn>
                <a:cxn ang="0">
                  <a:pos x="882" y="194"/>
                </a:cxn>
                <a:cxn ang="0">
                  <a:pos x="726" y="134"/>
                </a:cxn>
                <a:cxn ang="0">
                  <a:pos x="569" y="86"/>
                </a:cxn>
                <a:cxn ang="0">
                  <a:pos x="410" y="50"/>
                </a:cxn>
                <a:cxn ang="0">
                  <a:pos x="249" y="23"/>
                </a:cxn>
                <a:cxn ang="0">
                  <a:pos x="83" y="5"/>
                </a:cxn>
              </a:cxnLst>
              <a:rect l="0" t="0" r="r" b="b"/>
              <a:pathLst>
                <a:path w="4975" h="2750">
                  <a:moveTo>
                    <a:pt x="4975" y="2501"/>
                  </a:moveTo>
                  <a:lnTo>
                    <a:pt x="4975" y="2501"/>
                  </a:lnTo>
                  <a:lnTo>
                    <a:pt x="4962" y="2511"/>
                  </a:lnTo>
                  <a:lnTo>
                    <a:pt x="4926" y="2537"/>
                  </a:lnTo>
                  <a:lnTo>
                    <a:pt x="4899" y="2553"/>
                  </a:lnTo>
                  <a:lnTo>
                    <a:pt x="4867" y="2571"/>
                  </a:lnTo>
                  <a:lnTo>
                    <a:pt x="4829" y="2592"/>
                  </a:lnTo>
                  <a:lnTo>
                    <a:pt x="4786" y="2613"/>
                  </a:lnTo>
                  <a:lnTo>
                    <a:pt x="4739" y="2635"/>
                  </a:lnTo>
                  <a:lnTo>
                    <a:pt x="4686" y="2656"/>
                  </a:lnTo>
                  <a:lnTo>
                    <a:pt x="4629" y="2676"/>
                  </a:lnTo>
                  <a:lnTo>
                    <a:pt x="4568" y="2695"/>
                  </a:lnTo>
                  <a:lnTo>
                    <a:pt x="4503" y="2713"/>
                  </a:lnTo>
                  <a:lnTo>
                    <a:pt x="4433" y="2727"/>
                  </a:lnTo>
                  <a:lnTo>
                    <a:pt x="4397" y="2734"/>
                  </a:lnTo>
                  <a:lnTo>
                    <a:pt x="4361" y="2739"/>
                  </a:lnTo>
                  <a:lnTo>
                    <a:pt x="4322" y="2743"/>
                  </a:lnTo>
                  <a:lnTo>
                    <a:pt x="4285" y="2747"/>
                  </a:lnTo>
                  <a:lnTo>
                    <a:pt x="4245" y="2748"/>
                  </a:lnTo>
                  <a:lnTo>
                    <a:pt x="4204" y="2750"/>
                  </a:lnTo>
                  <a:lnTo>
                    <a:pt x="4163" y="2750"/>
                  </a:lnTo>
                  <a:lnTo>
                    <a:pt x="4121" y="2748"/>
                  </a:lnTo>
                  <a:lnTo>
                    <a:pt x="4079" y="2745"/>
                  </a:lnTo>
                  <a:lnTo>
                    <a:pt x="4035" y="2740"/>
                  </a:lnTo>
                  <a:lnTo>
                    <a:pt x="3992" y="2735"/>
                  </a:lnTo>
                  <a:lnTo>
                    <a:pt x="3946" y="2727"/>
                  </a:lnTo>
                  <a:lnTo>
                    <a:pt x="3902" y="2719"/>
                  </a:lnTo>
                  <a:lnTo>
                    <a:pt x="3856" y="2708"/>
                  </a:lnTo>
                  <a:lnTo>
                    <a:pt x="3809" y="2695"/>
                  </a:lnTo>
                  <a:lnTo>
                    <a:pt x="3761" y="2680"/>
                  </a:lnTo>
                  <a:lnTo>
                    <a:pt x="3714" y="2664"/>
                  </a:lnTo>
                  <a:lnTo>
                    <a:pt x="3666" y="2645"/>
                  </a:lnTo>
                  <a:lnTo>
                    <a:pt x="3617" y="2626"/>
                  </a:lnTo>
                  <a:lnTo>
                    <a:pt x="3567" y="2603"/>
                  </a:lnTo>
                  <a:lnTo>
                    <a:pt x="3517" y="2577"/>
                  </a:lnTo>
                  <a:lnTo>
                    <a:pt x="3467" y="2550"/>
                  </a:lnTo>
                  <a:lnTo>
                    <a:pt x="3417" y="2521"/>
                  </a:lnTo>
                  <a:lnTo>
                    <a:pt x="3366" y="2488"/>
                  </a:lnTo>
                  <a:lnTo>
                    <a:pt x="3314" y="2453"/>
                  </a:lnTo>
                  <a:lnTo>
                    <a:pt x="3263" y="2416"/>
                  </a:lnTo>
                  <a:lnTo>
                    <a:pt x="3212" y="2375"/>
                  </a:lnTo>
                  <a:lnTo>
                    <a:pt x="3159" y="2333"/>
                  </a:lnTo>
                  <a:lnTo>
                    <a:pt x="3106" y="2288"/>
                  </a:lnTo>
                  <a:lnTo>
                    <a:pt x="3053" y="2240"/>
                  </a:lnTo>
                  <a:lnTo>
                    <a:pt x="3001" y="2188"/>
                  </a:lnTo>
                  <a:lnTo>
                    <a:pt x="2948" y="2133"/>
                  </a:lnTo>
                  <a:lnTo>
                    <a:pt x="2894" y="2075"/>
                  </a:lnTo>
                  <a:lnTo>
                    <a:pt x="2841" y="2014"/>
                  </a:lnTo>
                  <a:lnTo>
                    <a:pt x="2787" y="1951"/>
                  </a:lnTo>
                  <a:lnTo>
                    <a:pt x="2733" y="1883"/>
                  </a:lnTo>
                  <a:lnTo>
                    <a:pt x="2733" y="1883"/>
                  </a:lnTo>
                  <a:lnTo>
                    <a:pt x="2627" y="1747"/>
                  </a:lnTo>
                  <a:lnTo>
                    <a:pt x="2523" y="1618"/>
                  </a:lnTo>
                  <a:lnTo>
                    <a:pt x="2422" y="1495"/>
                  </a:lnTo>
                  <a:lnTo>
                    <a:pt x="2323" y="1379"/>
                  </a:lnTo>
                  <a:lnTo>
                    <a:pt x="2227" y="1269"/>
                  </a:lnTo>
                  <a:lnTo>
                    <a:pt x="2133" y="1164"/>
                  </a:lnTo>
                  <a:lnTo>
                    <a:pt x="2040" y="1066"/>
                  </a:lnTo>
                  <a:lnTo>
                    <a:pt x="1949" y="972"/>
                  </a:lnTo>
                  <a:lnTo>
                    <a:pt x="1861" y="885"/>
                  </a:lnTo>
                  <a:lnTo>
                    <a:pt x="1773" y="801"/>
                  </a:lnTo>
                  <a:lnTo>
                    <a:pt x="1687" y="723"/>
                  </a:lnTo>
                  <a:lnTo>
                    <a:pt x="1602" y="651"/>
                  </a:lnTo>
                  <a:lnTo>
                    <a:pt x="1519" y="583"/>
                  </a:lnTo>
                  <a:lnTo>
                    <a:pt x="1437" y="520"/>
                  </a:lnTo>
                  <a:lnTo>
                    <a:pt x="1357" y="462"/>
                  </a:lnTo>
                  <a:lnTo>
                    <a:pt x="1276" y="407"/>
                  </a:lnTo>
                  <a:lnTo>
                    <a:pt x="1196" y="357"/>
                  </a:lnTo>
                  <a:lnTo>
                    <a:pt x="1116" y="310"/>
                  </a:lnTo>
                  <a:lnTo>
                    <a:pt x="1039" y="268"/>
                  </a:lnTo>
                  <a:lnTo>
                    <a:pt x="960" y="229"/>
                  </a:lnTo>
                  <a:lnTo>
                    <a:pt x="882" y="194"/>
                  </a:lnTo>
                  <a:lnTo>
                    <a:pt x="804" y="162"/>
                  </a:lnTo>
                  <a:lnTo>
                    <a:pt x="726" y="134"/>
                  </a:lnTo>
                  <a:lnTo>
                    <a:pt x="647" y="108"/>
                  </a:lnTo>
                  <a:lnTo>
                    <a:pt x="569" y="86"/>
                  </a:lnTo>
                  <a:lnTo>
                    <a:pt x="490" y="66"/>
                  </a:lnTo>
                  <a:lnTo>
                    <a:pt x="410" y="50"/>
                  </a:lnTo>
                  <a:lnTo>
                    <a:pt x="331" y="36"/>
                  </a:lnTo>
                  <a:lnTo>
                    <a:pt x="249" y="23"/>
                  </a:lnTo>
                  <a:lnTo>
                    <a:pt x="167" y="13"/>
                  </a:lnTo>
                  <a:lnTo>
                    <a:pt x="83" y="5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22667" name="Freeform 11"/>
            <p:cNvSpPr>
              <a:spLocks/>
            </p:cNvSpPr>
            <p:nvPr userDrawn="1"/>
          </p:nvSpPr>
          <p:spPr bwMode="auto">
            <a:xfrm>
              <a:off x="325" y="698"/>
              <a:ext cx="5012" cy="1339"/>
            </a:xfrm>
            <a:custGeom>
              <a:avLst/>
              <a:gdLst/>
              <a:ahLst/>
              <a:cxnLst>
                <a:cxn ang="0">
                  <a:pos x="5012" y="2414"/>
                </a:cxn>
                <a:cxn ang="0">
                  <a:pos x="4964" y="2448"/>
                </a:cxn>
                <a:cxn ang="0">
                  <a:pos x="4904" y="2485"/>
                </a:cxn>
                <a:cxn ang="0">
                  <a:pos x="4825" y="2528"/>
                </a:cxn>
                <a:cxn ang="0">
                  <a:pos x="4725" y="2574"/>
                </a:cxn>
                <a:cxn ang="0">
                  <a:pos x="4608" y="2615"/>
                </a:cxn>
                <a:cxn ang="0">
                  <a:pos x="4474" y="2649"/>
                </a:cxn>
                <a:cxn ang="0">
                  <a:pos x="4402" y="2662"/>
                </a:cxn>
                <a:cxn ang="0">
                  <a:pos x="4325" y="2672"/>
                </a:cxn>
                <a:cxn ang="0">
                  <a:pos x="4246" y="2677"/>
                </a:cxn>
                <a:cxn ang="0">
                  <a:pos x="4163" y="2677"/>
                </a:cxn>
                <a:cxn ang="0">
                  <a:pos x="4077" y="2672"/>
                </a:cxn>
                <a:cxn ang="0">
                  <a:pos x="3988" y="2661"/>
                </a:cxn>
                <a:cxn ang="0">
                  <a:pos x="3896" y="2643"/>
                </a:cxn>
                <a:cxn ang="0">
                  <a:pos x="3802" y="2617"/>
                </a:cxn>
                <a:cxn ang="0">
                  <a:pos x="3705" y="2583"/>
                </a:cxn>
                <a:cxn ang="0">
                  <a:pos x="3606" y="2543"/>
                </a:cxn>
                <a:cxn ang="0">
                  <a:pos x="3506" y="2491"/>
                </a:cxn>
                <a:cxn ang="0">
                  <a:pos x="3403" y="2431"/>
                </a:cxn>
                <a:cxn ang="0">
                  <a:pos x="3299" y="2362"/>
                </a:cxn>
                <a:cxn ang="0">
                  <a:pos x="3194" y="2280"/>
                </a:cxn>
                <a:cxn ang="0">
                  <a:pos x="3087" y="2188"/>
                </a:cxn>
                <a:cxn ang="0">
                  <a:pos x="2980" y="2083"/>
                </a:cxn>
                <a:cxn ang="0">
                  <a:pos x="2870" y="1966"/>
                </a:cxn>
                <a:cxn ang="0">
                  <a:pos x="2762" y="1836"/>
                </a:cxn>
                <a:cxn ang="0">
                  <a:pos x="2654" y="1702"/>
                </a:cxn>
                <a:cxn ang="0">
                  <a:pos x="2444" y="1455"/>
                </a:cxn>
                <a:cxn ang="0">
                  <a:pos x="2245" y="1230"/>
                </a:cxn>
                <a:cxn ang="0">
                  <a:pos x="2057" y="1030"/>
                </a:cxn>
                <a:cxn ang="0">
                  <a:pos x="1873" y="851"/>
                </a:cxn>
                <a:cxn ang="0">
                  <a:pos x="1698" y="692"/>
                </a:cxn>
                <a:cxn ang="0">
                  <a:pos x="1529" y="555"/>
                </a:cxn>
                <a:cxn ang="0">
                  <a:pos x="1364" y="436"/>
                </a:cxn>
                <a:cxn ang="0">
                  <a:pos x="1201" y="334"/>
                </a:cxn>
                <a:cxn ang="0">
                  <a:pos x="1043" y="248"/>
                </a:cxn>
                <a:cxn ang="0">
                  <a:pos x="885" y="177"/>
                </a:cxn>
                <a:cxn ang="0">
                  <a:pos x="728" y="119"/>
                </a:cxn>
                <a:cxn ang="0">
                  <a:pos x="571" y="74"/>
                </a:cxn>
                <a:cxn ang="0">
                  <a:pos x="411" y="42"/>
                </a:cxn>
                <a:cxn ang="0">
                  <a:pos x="250" y="17"/>
                </a:cxn>
                <a:cxn ang="0">
                  <a:pos x="85" y="5"/>
                </a:cxn>
              </a:cxnLst>
              <a:rect l="0" t="0" r="r" b="b"/>
              <a:pathLst>
                <a:path w="5012" h="2678">
                  <a:moveTo>
                    <a:pt x="5012" y="2414"/>
                  </a:moveTo>
                  <a:lnTo>
                    <a:pt x="5012" y="2414"/>
                  </a:lnTo>
                  <a:lnTo>
                    <a:pt x="5000" y="2423"/>
                  </a:lnTo>
                  <a:lnTo>
                    <a:pt x="4964" y="2448"/>
                  </a:lnTo>
                  <a:lnTo>
                    <a:pt x="4937" y="2465"/>
                  </a:lnTo>
                  <a:lnTo>
                    <a:pt x="4904" y="2485"/>
                  </a:lnTo>
                  <a:lnTo>
                    <a:pt x="4868" y="2506"/>
                  </a:lnTo>
                  <a:lnTo>
                    <a:pt x="4825" y="2528"/>
                  </a:lnTo>
                  <a:lnTo>
                    <a:pt x="4778" y="2551"/>
                  </a:lnTo>
                  <a:lnTo>
                    <a:pt x="4725" y="2574"/>
                  </a:lnTo>
                  <a:lnTo>
                    <a:pt x="4670" y="2594"/>
                  </a:lnTo>
                  <a:lnTo>
                    <a:pt x="4608" y="2615"/>
                  </a:lnTo>
                  <a:lnTo>
                    <a:pt x="4543" y="2635"/>
                  </a:lnTo>
                  <a:lnTo>
                    <a:pt x="4474" y="2649"/>
                  </a:lnTo>
                  <a:lnTo>
                    <a:pt x="4439" y="2657"/>
                  </a:lnTo>
                  <a:lnTo>
                    <a:pt x="4402" y="2662"/>
                  </a:lnTo>
                  <a:lnTo>
                    <a:pt x="4364" y="2669"/>
                  </a:lnTo>
                  <a:lnTo>
                    <a:pt x="4325" y="2672"/>
                  </a:lnTo>
                  <a:lnTo>
                    <a:pt x="4286" y="2675"/>
                  </a:lnTo>
                  <a:lnTo>
                    <a:pt x="4246" y="2677"/>
                  </a:lnTo>
                  <a:lnTo>
                    <a:pt x="4204" y="2678"/>
                  </a:lnTo>
                  <a:lnTo>
                    <a:pt x="4163" y="2677"/>
                  </a:lnTo>
                  <a:lnTo>
                    <a:pt x="4120" y="2675"/>
                  </a:lnTo>
                  <a:lnTo>
                    <a:pt x="4077" y="2672"/>
                  </a:lnTo>
                  <a:lnTo>
                    <a:pt x="4032" y="2667"/>
                  </a:lnTo>
                  <a:lnTo>
                    <a:pt x="3988" y="2661"/>
                  </a:lnTo>
                  <a:lnTo>
                    <a:pt x="3942" y="2653"/>
                  </a:lnTo>
                  <a:lnTo>
                    <a:pt x="3896" y="2643"/>
                  </a:lnTo>
                  <a:lnTo>
                    <a:pt x="3849" y="2630"/>
                  </a:lnTo>
                  <a:lnTo>
                    <a:pt x="3802" y="2617"/>
                  </a:lnTo>
                  <a:lnTo>
                    <a:pt x="3753" y="2601"/>
                  </a:lnTo>
                  <a:lnTo>
                    <a:pt x="3705" y="2583"/>
                  </a:lnTo>
                  <a:lnTo>
                    <a:pt x="3656" y="2564"/>
                  </a:lnTo>
                  <a:lnTo>
                    <a:pt x="3606" y="2543"/>
                  </a:lnTo>
                  <a:lnTo>
                    <a:pt x="3556" y="2519"/>
                  </a:lnTo>
                  <a:lnTo>
                    <a:pt x="3506" y="2491"/>
                  </a:lnTo>
                  <a:lnTo>
                    <a:pt x="3455" y="2464"/>
                  </a:lnTo>
                  <a:lnTo>
                    <a:pt x="3403" y="2431"/>
                  </a:lnTo>
                  <a:lnTo>
                    <a:pt x="3352" y="2398"/>
                  </a:lnTo>
                  <a:lnTo>
                    <a:pt x="3299" y="2362"/>
                  </a:lnTo>
                  <a:lnTo>
                    <a:pt x="3246" y="2322"/>
                  </a:lnTo>
                  <a:lnTo>
                    <a:pt x="3194" y="2280"/>
                  </a:lnTo>
                  <a:lnTo>
                    <a:pt x="3141" y="2236"/>
                  </a:lnTo>
                  <a:lnTo>
                    <a:pt x="3087" y="2188"/>
                  </a:lnTo>
                  <a:lnTo>
                    <a:pt x="3033" y="2138"/>
                  </a:lnTo>
                  <a:lnTo>
                    <a:pt x="2980" y="2083"/>
                  </a:lnTo>
                  <a:lnTo>
                    <a:pt x="2924" y="2026"/>
                  </a:lnTo>
                  <a:lnTo>
                    <a:pt x="2870" y="1966"/>
                  </a:lnTo>
                  <a:lnTo>
                    <a:pt x="2816" y="1903"/>
                  </a:lnTo>
                  <a:lnTo>
                    <a:pt x="2762" y="1836"/>
                  </a:lnTo>
                  <a:lnTo>
                    <a:pt x="2762" y="1836"/>
                  </a:lnTo>
                  <a:lnTo>
                    <a:pt x="2654" y="1702"/>
                  </a:lnTo>
                  <a:lnTo>
                    <a:pt x="2548" y="1576"/>
                  </a:lnTo>
                  <a:lnTo>
                    <a:pt x="2444" y="1455"/>
                  </a:lnTo>
                  <a:lnTo>
                    <a:pt x="2344" y="1338"/>
                  </a:lnTo>
                  <a:lnTo>
                    <a:pt x="2245" y="1230"/>
                  </a:lnTo>
                  <a:lnTo>
                    <a:pt x="2150" y="1127"/>
                  </a:lnTo>
                  <a:lnTo>
                    <a:pt x="2057" y="1030"/>
                  </a:lnTo>
                  <a:lnTo>
                    <a:pt x="1963" y="938"/>
                  </a:lnTo>
                  <a:lnTo>
                    <a:pt x="1873" y="851"/>
                  </a:lnTo>
                  <a:lnTo>
                    <a:pt x="1786" y="770"/>
                  </a:lnTo>
                  <a:lnTo>
                    <a:pt x="1698" y="692"/>
                  </a:lnTo>
                  <a:lnTo>
                    <a:pt x="1612" y="621"/>
                  </a:lnTo>
                  <a:lnTo>
                    <a:pt x="1529" y="555"/>
                  </a:lnTo>
                  <a:lnTo>
                    <a:pt x="1446" y="494"/>
                  </a:lnTo>
                  <a:lnTo>
                    <a:pt x="1364" y="436"/>
                  </a:lnTo>
                  <a:lnTo>
                    <a:pt x="1282" y="382"/>
                  </a:lnTo>
                  <a:lnTo>
                    <a:pt x="1201" y="334"/>
                  </a:lnTo>
                  <a:lnTo>
                    <a:pt x="1122" y="289"/>
                  </a:lnTo>
                  <a:lnTo>
                    <a:pt x="1043" y="248"/>
                  </a:lnTo>
                  <a:lnTo>
                    <a:pt x="964" y="210"/>
                  </a:lnTo>
                  <a:lnTo>
                    <a:pt x="885" y="177"/>
                  </a:lnTo>
                  <a:lnTo>
                    <a:pt x="807" y="147"/>
                  </a:lnTo>
                  <a:lnTo>
                    <a:pt x="728" y="119"/>
                  </a:lnTo>
                  <a:lnTo>
                    <a:pt x="649" y="95"/>
                  </a:lnTo>
                  <a:lnTo>
                    <a:pt x="571" y="74"/>
                  </a:lnTo>
                  <a:lnTo>
                    <a:pt x="490" y="56"/>
                  </a:lnTo>
                  <a:lnTo>
                    <a:pt x="411" y="42"/>
                  </a:lnTo>
                  <a:lnTo>
                    <a:pt x="331" y="29"/>
                  </a:lnTo>
                  <a:lnTo>
                    <a:pt x="250" y="17"/>
                  </a:lnTo>
                  <a:lnTo>
                    <a:pt x="167" y="9"/>
                  </a:lnTo>
                  <a:lnTo>
                    <a:pt x="85" y="5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22668" name="Freeform 12"/>
            <p:cNvSpPr>
              <a:spLocks/>
            </p:cNvSpPr>
            <p:nvPr userDrawn="1"/>
          </p:nvSpPr>
          <p:spPr bwMode="auto">
            <a:xfrm>
              <a:off x="336" y="720"/>
              <a:ext cx="5049" cy="1304"/>
            </a:xfrm>
            <a:custGeom>
              <a:avLst/>
              <a:gdLst/>
              <a:ahLst/>
              <a:cxnLst>
                <a:cxn ang="0">
                  <a:pos x="5049" y="2324"/>
                </a:cxn>
                <a:cxn ang="0">
                  <a:pos x="5000" y="2361"/>
                </a:cxn>
                <a:cxn ang="0">
                  <a:pos x="4942" y="2398"/>
                </a:cxn>
                <a:cxn ang="0">
                  <a:pos x="4863" y="2443"/>
                </a:cxn>
                <a:cxn ang="0">
                  <a:pos x="4764" y="2492"/>
                </a:cxn>
                <a:cxn ang="0">
                  <a:pos x="4647" y="2537"/>
                </a:cxn>
                <a:cxn ang="0">
                  <a:pos x="4514" y="2574"/>
                </a:cxn>
                <a:cxn ang="0">
                  <a:pos x="4442" y="2589"/>
                </a:cxn>
                <a:cxn ang="0">
                  <a:pos x="4366" y="2598"/>
                </a:cxn>
                <a:cxn ang="0">
                  <a:pos x="4286" y="2605"/>
                </a:cxn>
                <a:cxn ang="0">
                  <a:pos x="4203" y="2608"/>
                </a:cxn>
                <a:cxn ang="0">
                  <a:pos x="4117" y="2603"/>
                </a:cxn>
                <a:cxn ang="0">
                  <a:pos x="4027" y="2593"/>
                </a:cxn>
                <a:cxn ang="0">
                  <a:pos x="3935" y="2577"/>
                </a:cxn>
                <a:cxn ang="0">
                  <a:pos x="3841" y="2555"/>
                </a:cxn>
                <a:cxn ang="0">
                  <a:pos x="3744" y="2522"/>
                </a:cxn>
                <a:cxn ang="0">
                  <a:pos x="3645" y="2484"/>
                </a:cxn>
                <a:cxn ang="0">
                  <a:pos x="3544" y="2434"/>
                </a:cxn>
                <a:cxn ang="0">
                  <a:pos x="3439" y="2375"/>
                </a:cxn>
                <a:cxn ang="0">
                  <a:pos x="3335" y="2308"/>
                </a:cxn>
                <a:cxn ang="0">
                  <a:pos x="3228" y="2229"/>
                </a:cxn>
                <a:cxn ang="0">
                  <a:pos x="3120" y="2137"/>
                </a:cxn>
                <a:cxn ang="0">
                  <a:pos x="3010" y="2035"/>
                </a:cxn>
                <a:cxn ang="0">
                  <a:pos x="2901" y="1919"/>
                </a:cxn>
                <a:cxn ang="0">
                  <a:pos x="2790" y="1789"/>
                </a:cxn>
                <a:cxn ang="0">
                  <a:pos x="2679" y="1659"/>
                </a:cxn>
                <a:cxn ang="0">
                  <a:pos x="2466" y="1413"/>
                </a:cxn>
                <a:cxn ang="0">
                  <a:pos x="2265" y="1192"/>
                </a:cxn>
                <a:cxn ang="0">
                  <a:pos x="2072" y="993"/>
                </a:cxn>
                <a:cxn ang="0">
                  <a:pos x="1887" y="819"/>
                </a:cxn>
                <a:cxn ang="0">
                  <a:pos x="1710" y="664"/>
                </a:cxn>
                <a:cxn ang="0">
                  <a:pos x="1537" y="528"/>
                </a:cxn>
                <a:cxn ang="0">
                  <a:pos x="1371" y="412"/>
                </a:cxn>
                <a:cxn ang="0">
                  <a:pos x="1207" y="312"/>
                </a:cxn>
                <a:cxn ang="0">
                  <a:pos x="1047" y="230"/>
                </a:cxn>
                <a:cxn ang="0">
                  <a:pos x="888" y="160"/>
                </a:cxn>
                <a:cxn ang="0">
                  <a:pos x="731" y="107"/>
                </a:cxn>
                <a:cxn ang="0">
                  <a:pos x="572" y="65"/>
                </a:cxn>
                <a:cxn ang="0">
                  <a:pos x="413" y="34"/>
                </a:cxn>
                <a:cxn ang="0">
                  <a:pos x="250" y="15"/>
                </a:cxn>
                <a:cxn ang="0">
                  <a:pos x="85" y="4"/>
                </a:cxn>
              </a:cxnLst>
              <a:rect l="0" t="0" r="r" b="b"/>
              <a:pathLst>
                <a:path w="5049" h="2608">
                  <a:moveTo>
                    <a:pt x="5049" y="2324"/>
                  </a:moveTo>
                  <a:lnTo>
                    <a:pt x="5049" y="2324"/>
                  </a:lnTo>
                  <a:lnTo>
                    <a:pt x="5036" y="2334"/>
                  </a:lnTo>
                  <a:lnTo>
                    <a:pt x="5000" y="2361"/>
                  </a:lnTo>
                  <a:lnTo>
                    <a:pt x="4974" y="2379"/>
                  </a:lnTo>
                  <a:lnTo>
                    <a:pt x="4942" y="2398"/>
                  </a:lnTo>
                  <a:lnTo>
                    <a:pt x="4906" y="2421"/>
                  </a:lnTo>
                  <a:lnTo>
                    <a:pt x="4863" y="2443"/>
                  </a:lnTo>
                  <a:lnTo>
                    <a:pt x="4815" y="2468"/>
                  </a:lnTo>
                  <a:lnTo>
                    <a:pt x="4764" y="2492"/>
                  </a:lnTo>
                  <a:lnTo>
                    <a:pt x="4709" y="2514"/>
                  </a:lnTo>
                  <a:lnTo>
                    <a:pt x="4647" y="2537"/>
                  </a:lnTo>
                  <a:lnTo>
                    <a:pt x="4584" y="2556"/>
                  </a:lnTo>
                  <a:lnTo>
                    <a:pt x="4514" y="2574"/>
                  </a:lnTo>
                  <a:lnTo>
                    <a:pt x="4478" y="2581"/>
                  </a:lnTo>
                  <a:lnTo>
                    <a:pt x="4442" y="2589"/>
                  </a:lnTo>
                  <a:lnTo>
                    <a:pt x="4404" y="2593"/>
                  </a:lnTo>
                  <a:lnTo>
                    <a:pt x="4366" y="2598"/>
                  </a:lnTo>
                  <a:lnTo>
                    <a:pt x="4327" y="2603"/>
                  </a:lnTo>
                  <a:lnTo>
                    <a:pt x="4286" y="2605"/>
                  </a:lnTo>
                  <a:lnTo>
                    <a:pt x="4245" y="2606"/>
                  </a:lnTo>
                  <a:lnTo>
                    <a:pt x="4203" y="2608"/>
                  </a:lnTo>
                  <a:lnTo>
                    <a:pt x="4160" y="2606"/>
                  </a:lnTo>
                  <a:lnTo>
                    <a:pt x="4117" y="2603"/>
                  </a:lnTo>
                  <a:lnTo>
                    <a:pt x="4073" y="2600"/>
                  </a:lnTo>
                  <a:lnTo>
                    <a:pt x="4027" y="2593"/>
                  </a:lnTo>
                  <a:lnTo>
                    <a:pt x="3982" y="2587"/>
                  </a:lnTo>
                  <a:lnTo>
                    <a:pt x="3935" y="2577"/>
                  </a:lnTo>
                  <a:lnTo>
                    <a:pt x="3888" y="2566"/>
                  </a:lnTo>
                  <a:lnTo>
                    <a:pt x="3841" y="2555"/>
                  </a:lnTo>
                  <a:lnTo>
                    <a:pt x="3792" y="2540"/>
                  </a:lnTo>
                  <a:lnTo>
                    <a:pt x="3744" y="2522"/>
                  </a:lnTo>
                  <a:lnTo>
                    <a:pt x="3695" y="2505"/>
                  </a:lnTo>
                  <a:lnTo>
                    <a:pt x="3645" y="2484"/>
                  </a:lnTo>
                  <a:lnTo>
                    <a:pt x="3594" y="2459"/>
                  </a:lnTo>
                  <a:lnTo>
                    <a:pt x="3544" y="2434"/>
                  </a:lnTo>
                  <a:lnTo>
                    <a:pt x="3492" y="2406"/>
                  </a:lnTo>
                  <a:lnTo>
                    <a:pt x="3439" y="2375"/>
                  </a:lnTo>
                  <a:lnTo>
                    <a:pt x="3388" y="2343"/>
                  </a:lnTo>
                  <a:lnTo>
                    <a:pt x="3335" y="2308"/>
                  </a:lnTo>
                  <a:lnTo>
                    <a:pt x="3281" y="2269"/>
                  </a:lnTo>
                  <a:lnTo>
                    <a:pt x="3228" y="2229"/>
                  </a:lnTo>
                  <a:lnTo>
                    <a:pt x="3174" y="2183"/>
                  </a:lnTo>
                  <a:lnTo>
                    <a:pt x="3120" y="2137"/>
                  </a:lnTo>
                  <a:lnTo>
                    <a:pt x="3066" y="2086"/>
                  </a:lnTo>
                  <a:lnTo>
                    <a:pt x="3010" y="2035"/>
                  </a:lnTo>
                  <a:lnTo>
                    <a:pt x="2956" y="1978"/>
                  </a:lnTo>
                  <a:lnTo>
                    <a:pt x="2901" y="1919"/>
                  </a:lnTo>
                  <a:lnTo>
                    <a:pt x="2845" y="1856"/>
                  </a:lnTo>
                  <a:lnTo>
                    <a:pt x="2790" y="1789"/>
                  </a:lnTo>
                  <a:lnTo>
                    <a:pt x="2790" y="1789"/>
                  </a:lnTo>
                  <a:lnTo>
                    <a:pt x="2679" y="1659"/>
                  </a:lnTo>
                  <a:lnTo>
                    <a:pt x="2572" y="1533"/>
                  </a:lnTo>
                  <a:lnTo>
                    <a:pt x="2466" y="1413"/>
                  </a:lnTo>
                  <a:lnTo>
                    <a:pt x="2365" y="1299"/>
                  </a:lnTo>
                  <a:lnTo>
                    <a:pt x="2265" y="1192"/>
                  </a:lnTo>
                  <a:lnTo>
                    <a:pt x="2168" y="1090"/>
                  </a:lnTo>
                  <a:lnTo>
                    <a:pt x="2072" y="993"/>
                  </a:lnTo>
                  <a:lnTo>
                    <a:pt x="1979" y="903"/>
                  </a:lnTo>
                  <a:lnTo>
                    <a:pt x="1887" y="819"/>
                  </a:lnTo>
                  <a:lnTo>
                    <a:pt x="1797" y="738"/>
                  </a:lnTo>
                  <a:lnTo>
                    <a:pt x="1710" y="664"/>
                  </a:lnTo>
                  <a:lnTo>
                    <a:pt x="1622" y="593"/>
                  </a:lnTo>
                  <a:lnTo>
                    <a:pt x="1537" y="528"/>
                  </a:lnTo>
                  <a:lnTo>
                    <a:pt x="1453" y="467"/>
                  </a:lnTo>
                  <a:lnTo>
                    <a:pt x="1371" y="412"/>
                  </a:lnTo>
                  <a:lnTo>
                    <a:pt x="1287" y="360"/>
                  </a:lnTo>
                  <a:lnTo>
                    <a:pt x="1207" y="312"/>
                  </a:lnTo>
                  <a:lnTo>
                    <a:pt x="1126" y="268"/>
                  </a:lnTo>
                  <a:lnTo>
                    <a:pt x="1047" y="230"/>
                  </a:lnTo>
                  <a:lnTo>
                    <a:pt x="967" y="192"/>
                  </a:lnTo>
                  <a:lnTo>
                    <a:pt x="888" y="160"/>
                  </a:lnTo>
                  <a:lnTo>
                    <a:pt x="808" y="133"/>
                  </a:lnTo>
                  <a:lnTo>
                    <a:pt x="731" y="107"/>
                  </a:lnTo>
                  <a:lnTo>
                    <a:pt x="652" y="84"/>
                  </a:lnTo>
                  <a:lnTo>
                    <a:pt x="572" y="65"/>
                  </a:lnTo>
                  <a:lnTo>
                    <a:pt x="492" y="49"/>
                  </a:lnTo>
                  <a:lnTo>
                    <a:pt x="413" y="34"/>
                  </a:lnTo>
                  <a:lnTo>
                    <a:pt x="332" y="23"/>
                  </a:lnTo>
                  <a:lnTo>
                    <a:pt x="250" y="15"/>
                  </a:lnTo>
                  <a:lnTo>
                    <a:pt x="168" y="8"/>
                  </a:lnTo>
                  <a:lnTo>
                    <a:pt x="85" y="4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22669" name="Freeform 13"/>
            <p:cNvSpPr>
              <a:spLocks/>
            </p:cNvSpPr>
            <p:nvPr userDrawn="1"/>
          </p:nvSpPr>
          <p:spPr bwMode="auto">
            <a:xfrm>
              <a:off x="349" y="742"/>
              <a:ext cx="5081" cy="1267"/>
            </a:xfrm>
            <a:custGeom>
              <a:avLst/>
              <a:gdLst/>
              <a:ahLst/>
              <a:cxnLst>
                <a:cxn ang="0">
                  <a:pos x="5081" y="2233"/>
                </a:cxn>
                <a:cxn ang="0">
                  <a:pos x="5034" y="2270"/>
                </a:cxn>
                <a:cxn ang="0">
                  <a:pos x="4977" y="2309"/>
                </a:cxn>
                <a:cxn ang="0">
                  <a:pos x="4898" y="2355"/>
                </a:cxn>
                <a:cxn ang="0">
                  <a:pos x="4801" y="2405"/>
                </a:cxn>
                <a:cxn ang="0">
                  <a:pos x="4684" y="2454"/>
                </a:cxn>
                <a:cxn ang="0">
                  <a:pos x="4551" y="2494"/>
                </a:cxn>
                <a:cxn ang="0">
                  <a:pos x="4479" y="2509"/>
                </a:cxn>
                <a:cxn ang="0">
                  <a:pos x="4404" y="2522"/>
                </a:cxn>
                <a:cxn ang="0">
                  <a:pos x="4323" y="2530"/>
                </a:cxn>
                <a:cxn ang="0">
                  <a:pos x="4240" y="2533"/>
                </a:cxn>
                <a:cxn ang="0">
                  <a:pos x="4154" y="2531"/>
                </a:cxn>
                <a:cxn ang="0">
                  <a:pos x="4065" y="2523"/>
                </a:cxn>
                <a:cxn ang="0">
                  <a:pos x="3974" y="2509"/>
                </a:cxn>
                <a:cxn ang="0">
                  <a:pos x="3878" y="2488"/>
                </a:cxn>
                <a:cxn ang="0">
                  <a:pos x="3781" y="2459"/>
                </a:cxn>
                <a:cxn ang="0">
                  <a:pos x="3681" y="2420"/>
                </a:cxn>
                <a:cxn ang="0">
                  <a:pos x="3579" y="2373"/>
                </a:cxn>
                <a:cxn ang="0">
                  <a:pos x="3475" y="2317"/>
                </a:cxn>
                <a:cxn ang="0">
                  <a:pos x="3368" y="2250"/>
                </a:cxn>
                <a:cxn ang="0">
                  <a:pos x="3260" y="2171"/>
                </a:cxn>
                <a:cxn ang="0">
                  <a:pos x="3152" y="2082"/>
                </a:cxn>
                <a:cxn ang="0">
                  <a:pos x="3041" y="1982"/>
                </a:cxn>
                <a:cxn ang="0">
                  <a:pos x="2928" y="1868"/>
                </a:cxn>
                <a:cxn ang="0">
                  <a:pos x="2814" y="1742"/>
                </a:cxn>
                <a:cxn ang="0">
                  <a:pos x="2703" y="1611"/>
                </a:cxn>
                <a:cxn ang="0">
                  <a:pos x="2487" y="1369"/>
                </a:cxn>
                <a:cxn ang="0">
                  <a:pos x="2281" y="1151"/>
                </a:cxn>
                <a:cxn ang="0">
                  <a:pos x="2085" y="955"/>
                </a:cxn>
                <a:cxn ang="0">
                  <a:pos x="1898" y="783"/>
                </a:cxn>
                <a:cxn ang="0">
                  <a:pos x="1717" y="631"/>
                </a:cxn>
                <a:cxn ang="0">
                  <a:pos x="1544" y="498"/>
                </a:cxn>
                <a:cxn ang="0">
                  <a:pos x="1376" y="385"/>
                </a:cxn>
                <a:cxn ang="0">
                  <a:pos x="1211" y="289"/>
                </a:cxn>
                <a:cxn ang="0">
                  <a:pos x="1050" y="208"/>
                </a:cxn>
                <a:cxn ang="0">
                  <a:pos x="890" y="143"/>
                </a:cxn>
                <a:cxn ang="0">
                  <a:pos x="732" y="92"/>
                </a:cxn>
                <a:cxn ang="0">
                  <a:pos x="572" y="53"/>
                </a:cxn>
                <a:cxn ang="0">
                  <a:pos x="412" y="25"/>
                </a:cxn>
                <a:cxn ang="0">
                  <a:pos x="250" y="8"/>
                </a:cxn>
                <a:cxn ang="0">
                  <a:pos x="85" y="1"/>
                </a:cxn>
              </a:cxnLst>
              <a:rect l="0" t="0" r="r" b="b"/>
              <a:pathLst>
                <a:path w="5081" h="2533">
                  <a:moveTo>
                    <a:pt x="5081" y="2233"/>
                  </a:moveTo>
                  <a:lnTo>
                    <a:pt x="5081" y="2233"/>
                  </a:lnTo>
                  <a:lnTo>
                    <a:pt x="5070" y="2242"/>
                  </a:lnTo>
                  <a:lnTo>
                    <a:pt x="5034" y="2270"/>
                  </a:lnTo>
                  <a:lnTo>
                    <a:pt x="5008" y="2288"/>
                  </a:lnTo>
                  <a:lnTo>
                    <a:pt x="4977" y="2309"/>
                  </a:lnTo>
                  <a:lnTo>
                    <a:pt x="4940" y="2333"/>
                  </a:lnTo>
                  <a:lnTo>
                    <a:pt x="4898" y="2355"/>
                  </a:lnTo>
                  <a:lnTo>
                    <a:pt x="4852" y="2381"/>
                  </a:lnTo>
                  <a:lnTo>
                    <a:pt x="4801" y="2405"/>
                  </a:lnTo>
                  <a:lnTo>
                    <a:pt x="4744" y="2430"/>
                  </a:lnTo>
                  <a:lnTo>
                    <a:pt x="4684" y="2454"/>
                  </a:lnTo>
                  <a:lnTo>
                    <a:pt x="4621" y="2475"/>
                  </a:lnTo>
                  <a:lnTo>
                    <a:pt x="4551" y="2494"/>
                  </a:lnTo>
                  <a:lnTo>
                    <a:pt x="4516" y="2502"/>
                  </a:lnTo>
                  <a:lnTo>
                    <a:pt x="4479" y="2509"/>
                  </a:lnTo>
                  <a:lnTo>
                    <a:pt x="4441" y="2517"/>
                  </a:lnTo>
                  <a:lnTo>
                    <a:pt x="4404" y="2522"/>
                  </a:lnTo>
                  <a:lnTo>
                    <a:pt x="4364" y="2526"/>
                  </a:lnTo>
                  <a:lnTo>
                    <a:pt x="4323" y="2530"/>
                  </a:lnTo>
                  <a:lnTo>
                    <a:pt x="4283" y="2533"/>
                  </a:lnTo>
                  <a:lnTo>
                    <a:pt x="4240" y="2533"/>
                  </a:lnTo>
                  <a:lnTo>
                    <a:pt x="4198" y="2533"/>
                  </a:lnTo>
                  <a:lnTo>
                    <a:pt x="4154" y="2531"/>
                  </a:lnTo>
                  <a:lnTo>
                    <a:pt x="4110" y="2528"/>
                  </a:lnTo>
                  <a:lnTo>
                    <a:pt x="4065" y="2523"/>
                  </a:lnTo>
                  <a:lnTo>
                    <a:pt x="4019" y="2517"/>
                  </a:lnTo>
                  <a:lnTo>
                    <a:pt x="3974" y="2509"/>
                  </a:lnTo>
                  <a:lnTo>
                    <a:pt x="3926" y="2499"/>
                  </a:lnTo>
                  <a:lnTo>
                    <a:pt x="3878" y="2488"/>
                  </a:lnTo>
                  <a:lnTo>
                    <a:pt x="3829" y="2473"/>
                  </a:lnTo>
                  <a:lnTo>
                    <a:pt x="3781" y="2459"/>
                  </a:lnTo>
                  <a:lnTo>
                    <a:pt x="3731" y="2439"/>
                  </a:lnTo>
                  <a:lnTo>
                    <a:pt x="3681" y="2420"/>
                  </a:lnTo>
                  <a:lnTo>
                    <a:pt x="3631" y="2397"/>
                  </a:lnTo>
                  <a:lnTo>
                    <a:pt x="3579" y="2373"/>
                  </a:lnTo>
                  <a:lnTo>
                    <a:pt x="3526" y="2346"/>
                  </a:lnTo>
                  <a:lnTo>
                    <a:pt x="3475" y="2317"/>
                  </a:lnTo>
                  <a:lnTo>
                    <a:pt x="3421" y="2284"/>
                  </a:lnTo>
                  <a:lnTo>
                    <a:pt x="3368" y="2250"/>
                  </a:lnTo>
                  <a:lnTo>
                    <a:pt x="3314" y="2212"/>
                  </a:lnTo>
                  <a:lnTo>
                    <a:pt x="3260" y="2171"/>
                  </a:lnTo>
                  <a:lnTo>
                    <a:pt x="3206" y="2129"/>
                  </a:lnTo>
                  <a:lnTo>
                    <a:pt x="3152" y="2082"/>
                  </a:lnTo>
                  <a:lnTo>
                    <a:pt x="3096" y="2034"/>
                  </a:lnTo>
                  <a:lnTo>
                    <a:pt x="3041" y="1982"/>
                  </a:lnTo>
                  <a:lnTo>
                    <a:pt x="2984" y="1926"/>
                  </a:lnTo>
                  <a:lnTo>
                    <a:pt x="2928" y="1868"/>
                  </a:lnTo>
                  <a:lnTo>
                    <a:pt x="2871" y="1806"/>
                  </a:lnTo>
                  <a:lnTo>
                    <a:pt x="2814" y="1742"/>
                  </a:lnTo>
                  <a:lnTo>
                    <a:pt x="2814" y="1742"/>
                  </a:lnTo>
                  <a:lnTo>
                    <a:pt x="2703" y="1611"/>
                  </a:lnTo>
                  <a:lnTo>
                    <a:pt x="2593" y="1487"/>
                  </a:lnTo>
                  <a:lnTo>
                    <a:pt x="2487" y="1369"/>
                  </a:lnTo>
                  <a:lnTo>
                    <a:pt x="2382" y="1256"/>
                  </a:lnTo>
                  <a:lnTo>
                    <a:pt x="2281" y="1151"/>
                  </a:lnTo>
                  <a:lnTo>
                    <a:pt x="2182" y="1051"/>
                  </a:lnTo>
                  <a:lnTo>
                    <a:pt x="2085" y="955"/>
                  </a:lnTo>
                  <a:lnTo>
                    <a:pt x="1991" y="867"/>
                  </a:lnTo>
                  <a:lnTo>
                    <a:pt x="1898" y="783"/>
                  </a:lnTo>
                  <a:lnTo>
                    <a:pt x="1808" y="705"/>
                  </a:lnTo>
                  <a:lnTo>
                    <a:pt x="1717" y="631"/>
                  </a:lnTo>
                  <a:lnTo>
                    <a:pt x="1630" y="563"/>
                  </a:lnTo>
                  <a:lnTo>
                    <a:pt x="1544" y="498"/>
                  </a:lnTo>
                  <a:lnTo>
                    <a:pt x="1459" y="439"/>
                  </a:lnTo>
                  <a:lnTo>
                    <a:pt x="1376" y="385"/>
                  </a:lnTo>
                  <a:lnTo>
                    <a:pt x="1292" y="334"/>
                  </a:lnTo>
                  <a:lnTo>
                    <a:pt x="1211" y="289"/>
                  </a:lnTo>
                  <a:lnTo>
                    <a:pt x="1130" y="247"/>
                  </a:lnTo>
                  <a:lnTo>
                    <a:pt x="1050" y="208"/>
                  </a:lnTo>
                  <a:lnTo>
                    <a:pt x="969" y="174"/>
                  </a:lnTo>
                  <a:lnTo>
                    <a:pt x="890" y="143"/>
                  </a:lnTo>
                  <a:lnTo>
                    <a:pt x="811" y="116"/>
                  </a:lnTo>
                  <a:lnTo>
                    <a:pt x="732" y="92"/>
                  </a:lnTo>
                  <a:lnTo>
                    <a:pt x="651" y="71"/>
                  </a:lnTo>
                  <a:lnTo>
                    <a:pt x="572" y="53"/>
                  </a:lnTo>
                  <a:lnTo>
                    <a:pt x="493" y="37"/>
                  </a:lnTo>
                  <a:lnTo>
                    <a:pt x="412" y="25"/>
                  </a:lnTo>
                  <a:lnTo>
                    <a:pt x="332" y="16"/>
                  </a:lnTo>
                  <a:lnTo>
                    <a:pt x="250" y="8"/>
                  </a:lnTo>
                  <a:lnTo>
                    <a:pt x="168" y="3"/>
                  </a:lnTo>
                  <a:lnTo>
                    <a:pt x="85" y="1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22670" name="Freeform 14"/>
            <p:cNvSpPr>
              <a:spLocks/>
            </p:cNvSpPr>
            <p:nvPr userDrawn="1"/>
          </p:nvSpPr>
          <p:spPr bwMode="auto">
            <a:xfrm>
              <a:off x="361" y="765"/>
              <a:ext cx="5115" cy="1230"/>
            </a:xfrm>
            <a:custGeom>
              <a:avLst/>
              <a:gdLst/>
              <a:ahLst/>
              <a:cxnLst>
                <a:cxn ang="0">
                  <a:pos x="5115" y="2141"/>
                </a:cxn>
                <a:cxn ang="0">
                  <a:pos x="5068" y="2180"/>
                </a:cxn>
                <a:cxn ang="0">
                  <a:pos x="5011" y="2220"/>
                </a:cxn>
                <a:cxn ang="0">
                  <a:pos x="4933" y="2268"/>
                </a:cxn>
                <a:cxn ang="0">
                  <a:pos x="4836" y="2320"/>
                </a:cxn>
                <a:cxn ang="0">
                  <a:pos x="4721" y="2370"/>
                </a:cxn>
                <a:cxn ang="0">
                  <a:pos x="4589" y="2414"/>
                </a:cxn>
                <a:cxn ang="0">
                  <a:pos x="4517" y="2431"/>
                </a:cxn>
                <a:cxn ang="0">
                  <a:pos x="4442" y="2444"/>
                </a:cxn>
                <a:cxn ang="0">
                  <a:pos x="4361" y="2456"/>
                </a:cxn>
                <a:cxn ang="0">
                  <a:pos x="4279" y="2460"/>
                </a:cxn>
                <a:cxn ang="0">
                  <a:pos x="4193" y="2460"/>
                </a:cxn>
                <a:cxn ang="0">
                  <a:pos x="4103" y="2454"/>
                </a:cxn>
                <a:cxn ang="0">
                  <a:pos x="4012" y="2441"/>
                </a:cxn>
                <a:cxn ang="0">
                  <a:pos x="3916" y="2422"/>
                </a:cxn>
                <a:cxn ang="0">
                  <a:pos x="3819" y="2394"/>
                </a:cxn>
                <a:cxn ang="0">
                  <a:pos x="3717" y="2357"/>
                </a:cxn>
                <a:cxn ang="0">
                  <a:pos x="3614" y="2312"/>
                </a:cxn>
                <a:cxn ang="0">
                  <a:pos x="3510" y="2257"/>
                </a:cxn>
                <a:cxn ang="0">
                  <a:pos x="3402" y="2192"/>
                </a:cxn>
                <a:cxn ang="0">
                  <a:pos x="3294" y="2117"/>
                </a:cxn>
                <a:cxn ang="0">
                  <a:pos x="3183" y="2029"/>
                </a:cxn>
                <a:cxn ang="0">
                  <a:pos x="3070" y="1931"/>
                </a:cxn>
                <a:cxn ang="0">
                  <a:pos x="2956" y="1818"/>
                </a:cxn>
                <a:cxn ang="0">
                  <a:pos x="2841" y="1694"/>
                </a:cxn>
                <a:cxn ang="0">
                  <a:pos x="2727" y="1564"/>
                </a:cxn>
                <a:cxn ang="0">
                  <a:pos x="2508" y="1325"/>
                </a:cxn>
                <a:cxn ang="0">
                  <a:pos x="2300" y="1111"/>
                </a:cxn>
                <a:cxn ang="0">
                  <a:pos x="2101" y="918"/>
                </a:cxn>
                <a:cxn ang="0">
                  <a:pos x="1911" y="749"/>
                </a:cxn>
                <a:cxn ang="0">
                  <a:pos x="1728" y="600"/>
                </a:cxn>
                <a:cxn ang="0">
                  <a:pos x="1553" y="470"/>
                </a:cxn>
                <a:cxn ang="0">
                  <a:pos x="1382" y="360"/>
                </a:cxn>
                <a:cxn ang="0">
                  <a:pos x="1215" y="266"/>
                </a:cxn>
                <a:cxn ang="0">
                  <a:pos x="1053" y="189"/>
                </a:cxn>
                <a:cxn ang="0">
                  <a:pos x="892" y="126"/>
                </a:cxn>
                <a:cxn ang="0">
                  <a:pos x="733" y="77"/>
                </a:cxn>
                <a:cxn ang="0">
                  <a:pos x="574" y="42"/>
                </a:cxn>
                <a:cxn ang="0">
                  <a:pos x="413" y="17"/>
                </a:cxn>
                <a:cxn ang="0">
                  <a:pos x="250" y="3"/>
                </a:cxn>
                <a:cxn ang="0">
                  <a:pos x="85" y="0"/>
                </a:cxn>
              </a:cxnLst>
              <a:rect l="0" t="0" r="r" b="b"/>
              <a:pathLst>
                <a:path w="5115" h="2460">
                  <a:moveTo>
                    <a:pt x="5115" y="2141"/>
                  </a:moveTo>
                  <a:lnTo>
                    <a:pt x="5115" y="2141"/>
                  </a:lnTo>
                  <a:lnTo>
                    <a:pt x="5104" y="2150"/>
                  </a:lnTo>
                  <a:lnTo>
                    <a:pt x="5068" y="2180"/>
                  </a:lnTo>
                  <a:lnTo>
                    <a:pt x="5043" y="2197"/>
                  </a:lnTo>
                  <a:lnTo>
                    <a:pt x="5011" y="2220"/>
                  </a:lnTo>
                  <a:lnTo>
                    <a:pt x="4975" y="2244"/>
                  </a:lnTo>
                  <a:lnTo>
                    <a:pt x="4933" y="2268"/>
                  </a:lnTo>
                  <a:lnTo>
                    <a:pt x="4888" y="2294"/>
                  </a:lnTo>
                  <a:lnTo>
                    <a:pt x="4836" y="2320"/>
                  </a:lnTo>
                  <a:lnTo>
                    <a:pt x="4781" y="2346"/>
                  </a:lnTo>
                  <a:lnTo>
                    <a:pt x="4721" y="2370"/>
                  </a:lnTo>
                  <a:lnTo>
                    <a:pt x="4657" y="2393"/>
                  </a:lnTo>
                  <a:lnTo>
                    <a:pt x="4589" y="2414"/>
                  </a:lnTo>
                  <a:lnTo>
                    <a:pt x="4554" y="2423"/>
                  </a:lnTo>
                  <a:lnTo>
                    <a:pt x="4517" y="2431"/>
                  </a:lnTo>
                  <a:lnTo>
                    <a:pt x="4479" y="2438"/>
                  </a:lnTo>
                  <a:lnTo>
                    <a:pt x="4442" y="2444"/>
                  </a:lnTo>
                  <a:lnTo>
                    <a:pt x="4402" y="2451"/>
                  </a:lnTo>
                  <a:lnTo>
                    <a:pt x="4361" y="2456"/>
                  </a:lnTo>
                  <a:lnTo>
                    <a:pt x="4321" y="2459"/>
                  </a:lnTo>
                  <a:lnTo>
                    <a:pt x="4279" y="2460"/>
                  </a:lnTo>
                  <a:lnTo>
                    <a:pt x="4236" y="2460"/>
                  </a:lnTo>
                  <a:lnTo>
                    <a:pt x="4193" y="2460"/>
                  </a:lnTo>
                  <a:lnTo>
                    <a:pt x="4149" y="2457"/>
                  </a:lnTo>
                  <a:lnTo>
                    <a:pt x="4103" y="2454"/>
                  </a:lnTo>
                  <a:lnTo>
                    <a:pt x="4057" y="2448"/>
                  </a:lnTo>
                  <a:lnTo>
                    <a:pt x="4012" y="2441"/>
                  </a:lnTo>
                  <a:lnTo>
                    <a:pt x="3964" y="2431"/>
                  </a:lnTo>
                  <a:lnTo>
                    <a:pt x="3916" y="2422"/>
                  </a:lnTo>
                  <a:lnTo>
                    <a:pt x="3867" y="2409"/>
                  </a:lnTo>
                  <a:lnTo>
                    <a:pt x="3819" y="2394"/>
                  </a:lnTo>
                  <a:lnTo>
                    <a:pt x="3769" y="2377"/>
                  </a:lnTo>
                  <a:lnTo>
                    <a:pt x="3717" y="2357"/>
                  </a:lnTo>
                  <a:lnTo>
                    <a:pt x="3666" y="2336"/>
                  </a:lnTo>
                  <a:lnTo>
                    <a:pt x="3614" y="2312"/>
                  </a:lnTo>
                  <a:lnTo>
                    <a:pt x="3563" y="2286"/>
                  </a:lnTo>
                  <a:lnTo>
                    <a:pt x="3510" y="2257"/>
                  </a:lnTo>
                  <a:lnTo>
                    <a:pt x="3456" y="2226"/>
                  </a:lnTo>
                  <a:lnTo>
                    <a:pt x="3402" y="2192"/>
                  </a:lnTo>
                  <a:lnTo>
                    <a:pt x="3348" y="2155"/>
                  </a:lnTo>
                  <a:lnTo>
                    <a:pt x="3294" y="2117"/>
                  </a:lnTo>
                  <a:lnTo>
                    <a:pt x="3238" y="2075"/>
                  </a:lnTo>
                  <a:lnTo>
                    <a:pt x="3183" y="2029"/>
                  </a:lnTo>
                  <a:lnTo>
                    <a:pt x="3127" y="1981"/>
                  </a:lnTo>
                  <a:lnTo>
                    <a:pt x="3070" y="1931"/>
                  </a:lnTo>
                  <a:lnTo>
                    <a:pt x="3013" y="1876"/>
                  </a:lnTo>
                  <a:lnTo>
                    <a:pt x="2956" y="1818"/>
                  </a:lnTo>
                  <a:lnTo>
                    <a:pt x="2899" y="1756"/>
                  </a:lnTo>
                  <a:lnTo>
                    <a:pt x="2841" y="1694"/>
                  </a:lnTo>
                  <a:lnTo>
                    <a:pt x="2841" y="1694"/>
                  </a:lnTo>
                  <a:lnTo>
                    <a:pt x="2727" y="1564"/>
                  </a:lnTo>
                  <a:lnTo>
                    <a:pt x="2616" y="1442"/>
                  </a:lnTo>
                  <a:lnTo>
                    <a:pt x="2508" y="1325"/>
                  </a:lnTo>
                  <a:lnTo>
                    <a:pt x="2402" y="1214"/>
                  </a:lnTo>
                  <a:lnTo>
                    <a:pt x="2300" y="1111"/>
                  </a:lnTo>
                  <a:lnTo>
                    <a:pt x="2198" y="1012"/>
                  </a:lnTo>
                  <a:lnTo>
                    <a:pt x="2101" y="918"/>
                  </a:lnTo>
                  <a:lnTo>
                    <a:pt x="2004" y="831"/>
                  </a:lnTo>
                  <a:lnTo>
                    <a:pt x="1911" y="749"/>
                  </a:lnTo>
                  <a:lnTo>
                    <a:pt x="1818" y="671"/>
                  </a:lnTo>
                  <a:lnTo>
                    <a:pt x="1728" y="600"/>
                  </a:lnTo>
                  <a:lnTo>
                    <a:pt x="1639" y="533"/>
                  </a:lnTo>
                  <a:lnTo>
                    <a:pt x="1553" y="470"/>
                  </a:lnTo>
                  <a:lnTo>
                    <a:pt x="1467" y="413"/>
                  </a:lnTo>
                  <a:lnTo>
                    <a:pt x="1382" y="360"/>
                  </a:lnTo>
                  <a:lnTo>
                    <a:pt x="1299" y="310"/>
                  </a:lnTo>
                  <a:lnTo>
                    <a:pt x="1215" y="266"/>
                  </a:lnTo>
                  <a:lnTo>
                    <a:pt x="1133" y="224"/>
                  </a:lnTo>
                  <a:lnTo>
                    <a:pt x="1053" y="189"/>
                  </a:lnTo>
                  <a:lnTo>
                    <a:pt x="972" y="155"/>
                  </a:lnTo>
                  <a:lnTo>
                    <a:pt x="892" y="126"/>
                  </a:lnTo>
                  <a:lnTo>
                    <a:pt x="813" y="100"/>
                  </a:lnTo>
                  <a:lnTo>
                    <a:pt x="733" y="77"/>
                  </a:lnTo>
                  <a:lnTo>
                    <a:pt x="653" y="58"/>
                  </a:lnTo>
                  <a:lnTo>
                    <a:pt x="574" y="42"/>
                  </a:lnTo>
                  <a:lnTo>
                    <a:pt x="493" y="29"/>
                  </a:lnTo>
                  <a:lnTo>
                    <a:pt x="413" y="17"/>
                  </a:lnTo>
                  <a:lnTo>
                    <a:pt x="332" y="9"/>
                  </a:lnTo>
                  <a:lnTo>
                    <a:pt x="250" y="3"/>
                  </a:lnTo>
                  <a:lnTo>
                    <a:pt x="168" y="0"/>
                  </a:lnTo>
                  <a:lnTo>
                    <a:pt x="85" y="0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22671" name="Freeform 15"/>
            <p:cNvSpPr>
              <a:spLocks/>
            </p:cNvSpPr>
            <p:nvPr userDrawn="1"/>
          </p:nvSpPr>
          <p:spPr bwMode="auto">
            <a:xfrm>
              <a:off x="375" y="787"/>
              <a:ext cx="5147" cy="1195"/>
            </a:xfrm>
            <a:custGeom>
              <a:avLst/>
              <a:gdLst/>
              <a:ahLst/>
              <a:cxnLst>
                <a:cxn ang="0">
                  <a:pos x="5147" y="2049"/>
                </a:cxn>
                <a:cxn ang="0">
                  <a:pos x="5100" y="2090"/>
                </a:cxn>
                <a:cxn ang="0">
                  <a:pos x="5043" y="2132"/>
                </a:cxn>
                <a:cxn ang="0">
                  <a:pos x="4967" y="2182"/>
                </a:cxn>
                <a:cxn ang="0">
                  <a:pos x="4871" y="2237"/>
                </a:cxn>
                <a:cxn ang="0">
                  <a:pos x="4756" y="2288"/>
                </a:cxn>
                <a:cxn ang="0">
                  <a:pos x="4624" y="2335"/>
                </a:cxn>
                <a:cxn ang="0">
                  <a:pos x="4553" y="2355"/>
                </a:cxn>
                <a:cxn ang="0">
                  <a:pos x="4477" y="2369"/>
                </a:cxn>
                <a:cxn ang="0">
                  <a:pos x="4397" y="2382"/>
                </a:cxn>
                <a:cxn ang="0">
                  <a:pos x="4314" y="2388"/>
                </a:cxn>
                <a:cxn ang="0">
                  <a:pos x="4228" y="2390"/>
                </a:cxn>
                <a:cxn ang="0">
                  <a:pos x="4139" y="2385"/>
                </a:cxn>
                <a:cxn ang="0">
                  <a:pos x="4046" y="2374"/>
                </a:cxn>
                <a:cxn ang="0">
                  <a:pos x="3952" y="2356"/>
                </a:cxn>
                <a:cxn ang="0">
                  <a:pos x="3853" y="2330"/>
                </a:cxn>
                <a:cxn ang="0">
                  <a:pos x="3752" y="2296"/>
                </a:cxn>
                <a:cxn ang="0">
                  <a:pos x="3648" y="2253"/>
                </a:cxn>
                <a:cxn ang="0">
                  <a:pos x="3542" y="2200"/>
                </a:cxn>
                <a:cxn ang="0">
                  <a:pos x="3434" y="2137"/>
                </a:cxn>
                <a:cxn ang="0">
                  <a:pos x="3324" y="2064"/>
                </a:cxn>
                <a:cxn ang="0">
                  <a:pos x="3212" y="1978"/>
                </a:cxn>
                <a:cxn ang="0">
                  <a:pos x="3098" y="1880"/>
                </a:cxn>
                <a:cxn ang="0">
                  <a:pos x="2983" y="1770"/>
                </a:cxn>
                <a:cxn ang="0">
                  <a:pos x="2866" y="1646"/>
                </a:cxn>
                <a:cxn ang="0">
                  <a:pos x="2749" y="1520"/>
                </a:cxn>
                <a:cxn ang="0">
                  <a:pos x="2527" y="1284"/>
                </a:cxn>
                <a:cxn ang="0">
                  <a:pos x="2315" y="1072"/>
                </a:cxn>
                <a:cxn ang="0">
                  <a:pos x="2113" y="884"/>
                </a:cxn>
                <a:cxn ang="0">
                  <a:pos x="1920" y="717"/>
                </a:cxn>
                <a:cxn ang="0">
                  <a:pos x="1736" y="570"/>
                </a:cxn>
                <a:cxn ang="0">
                  <a:pos x="1558" y="444"/>
                </a:cxn>
                <a:cxn ang="0">
                  <a:pos x="1386" y="336"/>
                </a:cxn>
                <a:cxn ang="0">
                  <a:pos x="1219" y="246"/>
                </a:cxn>
                <a:cxn ang="0">
                  <a:pos x="1055" y="170"/>
                </a:cxn>
                <a:cxn ang="0">
                  <a:pos x="893" y="112"/>
                </a:cxn>
                <a:cxn ang="0">
                  <a:pos x="733" y="65"/>
                </a:cxn>
                <a:cxn ang="0">
                  <a:pos x="574" y="33"/>
                </a:cxn>
                <a:cxn ang="0">
                  <a:pos x="413" y="12"/>
                </a:cxn>
                <a:cxn ang="0">
                  <a:pos x="250" y="2"/>
                </a:cxn>
                <a:cxn ang="0">
                  <a:pos x="85" y="0"/>
                </a:cxn>
              </a:cxnLst>
              <a:rect l="0" t="0" r="r" b="b"/>
              <a:pathLst>
                <a:path w="5147" h="2390">
                  <a:moveTo>
                    <a:pt x="5147" y="2049"/>
                  </a:moveTo>
                  <a:lnTo>
                    <a:pt x="5147" y="2049"/>
                  </a:lnTo>
                  <a:lnTo>
                    <a:pt x="5135" y="2061"/>
                  </a:lnTo>
                  <a:lnTo>
                    <a:pt x="5100" y="2090"/>
                  </a:lnTo>
                  <a:lnTo>
                    <a:pt x="5075" y="2109"/>
                  </a:lnTo>
                  <a:lnTo>
                    <a:pt x="5043" y="2132"/>
                  </a:lnTo>
                  <a:lnTo>
                    <a:pt x="5008" y="2156"/>
                  </a:lnTo>
                  <a:lnTo>
                    <a:pt x="4967" y="2182"/>
                  </a:lnTo>
                  <a:lnTo>
                    <a:pt x="4921" y="2209"/>
                  </a:lnTo>
                  <a:lnTo>
                    <a:pt x="4871" y="2237"/>
                  </a:lnTo>
                  <a:lnTo>
                    <a:pt x="4815" y="2262"/>
                  </a:lnTo>
                  <a:lnTo>
                    <a:pt x="4756" y="2288"/>
                  </a:lnTo>
                  <a:lnTo>
                    <a:pt x="4692" y="2313"/>
                  </a:lnTo>
                  <a:lnTo>
                    <a:pt x="4624" y="2335"/>
                  </a:lnTo>
                  <a:lnTo>
                    <a:pt x="4589" y="2345"/>
                  </a:lnTo>
                  <a:lnTo>
                    <a:pt x="4553" y="2355"/>
                  </a:lnTo>
                  <a:lnTo>
                    <a:pt x="4515" y="2363"/>
                  </a:lnTo>
                  <a:lnTo>
                    <a:pt x="4477" y="2369"/>
                  </a:lnTo>
                  <a:lnTo>
                    <a:pt x="4438" y="2376"/>
                  </a:lnTo>
                  <a:lnTo>
                    <a:pt x="4397" y="2382"/>
                  </a:lnTo>
                  <a:lnTo>
                    <a:pt x="4357" y="2385"/>
                  </a:lnTo>
                  <a:lnTo>
                    <a:pt x="4314" y="2388"/>
                  </a:lnTo>
                  <a:lnTo>
                    <a:pt x="4272" y="2390"/>
                  </a:lnTo>
                  <a:lnTo>
                    <a:pt x="4228" y="2390"/>
                  </a:lnTo>
                  <a:lnTo>
                    <a:pt x="4184" y="2388"/>
                  </a:lnTo>
                  <a:lnTo>
                    <a:pt x="4139" y="2385"/>
                  </a:lnTo>
                  <a:lnTo>
                    <a:pt x="4093" y="2380"/>
                  </a:lnTo>
                  <a:lnTo>
                    <a:pt x="4046" y="2374"/>
                  </a:lnTo>
                  <a:lnTo>
                    <a:pt x="3999" y="2366"/>
                  </a:lnTo>
                  <a:lnTo>
                    <a:pt x="3952" y="2356"/>
                  </a:lnTo>
                  <a:lnTo>
                    <a:pt x="3902" y="2345"/>
                  </a:lnTo>
                  <a:lnTo>
                    <a:pt x="3853" y="2330"/>
                  </a:lnTo>
                  <a:lnTo>
                    <a:pt x="3803" y="2314"/>
                  </a:lnTo>
                  <a:lnTo>
                    <a:pt x="3752" y="2296"/>
                  </a:lnTo>
                  <a:lnTo>
                    <a:pt x="3700" y="2275"/>
                  </a:lnTo>
                  <a:lnTo>
                    <a:pt x="3648" y="2253"/>
                  </a:lnTo>
                  <a:lnTo>
                    <a:pt x="3596" y="2229"/>
                  </a:lnTo>
                  <a:lnTo>
                    <a:pt x="3542" y="2200"/>
                  </a:lnTo>
                  <a:lnTo>
                    <a:pt x="3489" y="2170"/>
                  </a:lnTo>
                  <a:lnTo>
                    <a:pt x="3434" y="2137"/>
                  </a:lnTo>
                  <a:lnTo>
                    <a:pt x="3380" y="2101"/>
                  </a:lnTo>
                  <a:lnTo>
                    <a:pt x="3324" y="2064"/>
                  </a:lnTo>
                  <a:lnTo>
                    <a:pt x="3269" y="2022"/>
                  </a:lnTo>
                  <a:lnTo>
                    <a:pt x="3212" y="1978"/>
                  </a:lnTo>
                  <a:lnTo>
                    <a:pt x="3156" y="1930"/>
                  </a:lnTo>
                  <a:lnTo>
                    <a:pt x="3098" y="1880"/>
                  </a:lnTo>
                  <a:lnTo>
                    <a:pt x="3041" y="1827"/>
                  </a:lnTo>
                  <a:lnTo>
                    <a:pt x="2983" y="1770"/>
                  </a:lnTo>
                  <a:lnTo>
                    <a:pt x="2924" y="1710"/>
                  </a:lnTo>
                  <a:lnTo>
                    <a:pt x="2866" y="1646"/>
                  </a:lnTo>
                  <a:lnTo>
                    <a:pt x="2866" y="1646"/>
                  </a:lnTo>
                  <a:lnTo>
                    <a:pt x="2749" y="1520"/>
                  </a:lnTo>
                  <a:lnTo>
                    <a:pt x="2637" y="1399"/>
                  </a:lnTo>
                  <a:lnTo>
                    <a:pt x="2527" y="1284"/>
                  </a:lnTo>
                  <a:lnTo>
                    <a:pt x="2419" y="1174"/>
                  </a:lnTo>
                  <a:lnTo>
                    <a:pt x="2315" y="1072"/>
                  </a:lnTo>
                  <a:lnTo>
                    <a:pt x="2213" y="976"/>
                  </a:lnTo>
                  <a:lnTo>
                    <a:pt x="2113" y="884"/>
                  </a:lnTo>
                  <a:lnTo>
                    <a:pt x="2016" y="798"/>
                  </a:lnTo>
                  <a:lnTo>
                    <a:pt x="1920" y="717"/>
                  </a:lnTo>
                  <a:lnTo>
                    <a:pt x="1827" y="641"/>
                  </a:lnTo>
                  <a:lnTo>
                    <a:pt x="1736" y="570"/>
                  </a:lnTo>
                  <a:lnTo>
                    <a:pt x="1647" y="504"/>
                  </a:lnTo>
                  <a:lnTo>
                    <a:pt x="1558" y="444"/>
                  </a:lnTo>
                  <a:lnTo>
                    <a:pt x="1472" y="388"/>
                  </a:lnTo>
                  <a:lnTo>
                    <a:pt x="1386" y="336"/>
                  </a:lnTo>
                  <a:lnTo>
                    <a:pt x="1303" y="288"/>
                  </a:lnTo>
                  <a:lnTo>
                    <a:pt x="1219" y="246"/>
                  </a:lnTo>
                  <a:lnTo>
                    <a:pt x="1136" y="205"/>
                  </a:lnTo>
                  <a:lnTo>
                    <a:pt x="1055" y="170"/>
                  </a:lnTo>
                  <a:lnTo>
                    <a:pt x="974" y="139"/>
                  </a:lnTo>
                  <a:lnTo>
                    <a:pt x="893" y="112"/>
                  </a:lnTo>
                  <a:lnTo>
                    <a:pt x="814" y="88"/>
                  </a:lnTo>
                  <a:lnTo>
                    <a:pt x="733" y="65"/>
                  </a:lnTo>
                  <a:lnTo>
                    <a:pt x="653" y="47"/>
                  </a:lnTo>
                  <a:lnTo>
                    <a:pt x="574" y="33"/>
                  </a:lnTo>
                  <a:lnTo>
                    <a:pt x="493" y="21"/>
                  </a:lnTo>
                  <a:lnTo>
                    <a:pt x="413" y="12"/>
                  </a:lnTo>
                  <a:lnTo>
                    <a:pt x="332" y="5"/>
                  </a:lnTo>
                  <a:lnTo>
                    <a:pt x="250" y="2"/>
                  </a:lnTo>
                  <a:lnTo>
                    <a:pt x="168" y="0"/>
                  </a:lnTo>
                  <a:lnTo>
                    <a:pt x="85" y="0"/>
                  </a:lnTo>
                  <a:lnTo>
                    <a:pt x="0" y="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22672" name="Freeform 16"/>
            <p:cNvSpPr>
              <a:spLocks/>
            </p:cNvSpPr>
            <p:nvPr userDrawn="1"/>
          </p:nvSpPr>
          <p:spPr bwMode="auto">
            <a:xfrm>
              <a:off x="389" y="808"/>
              <a:ext cx="5176" cy="1160"/>
            </a:xfrm>
            <a:custGeom>
              <a:avLst/>
              <a:gdLst/>
              <a:ahLst/>
              <a:cxnLst>
                <a:cxn ang="0">
                  <a:pos x="5176" y="1959"/>
                </a:cxn>
                <a:cxn ang="0">
                  <a:pos x="5130" y="2001"/>
                </a:cxn>
                <a:cxn ang="0">
                  <a:pos x="5075" y="2044"/>
                </a:cxn>
                <a:cxn ang="0">
                  <a:pos x="4998" y="2096"/>
                </a:cxn>
                <a:cxn ang="0">
                  <a:pos x="4903" y="2153"/>
                </a:cxn>
                <a:cxn ang="0">
                  <a:pos x="4790" y="2208"/>
                </a:cxn>
                <a:cxn ang="0">
                  <a:pos x="4658" y="2258"/>
                </a:cxn>
                <a:cxn ang="0">
                  <a:pos x="4587" y="2277"/>
                </a:cxn>
                <a:cxn ang="0">
                  <a:pos x="4513" y="2295"/>
                </a:cxn>
                <a:cxn ang="0">
                  <a:pos x="4433" y="2308"/>
                </a:cxn>
                <a:cxn ang="0">
                  <a:pos x="4350" y="2317"/>
                </a:cxn>
                <a:cxn ang="0">
                  <a:pos x="4264" y="2321"/>
                </a:cxn>
                <a:cxn ang="0">
                  <a:pos x="4174" y="2317"/>
                </a:cxn>
                <a:cxn ang="0">
                  <a:pos x="4082" y="2308"/>
                </a:cxn>
                <a:cxn ang="0">
                  <a:pos x="3986" y="2292"/>
                </a:cxn>
                <a:cxn ang="0">
                  <a:pos x="3888" y="2269"/>
                </a:cxn>
                <a:cxn ang="0">
                  <a:pos x="3786" y="2235"/>
                </a:cxn>
                <a:cxn ang="0">
                  <a:pos x="3682" y="2195"/>
                </a:cxn>
                <a:cxn ang="0">
                  <a:pos x="3575" y="2143"/>
                </a:cxn>
                <a:cxn ang="0">
                  <a:pos x="3466" y="2082"/>
                </a:cxn>
                <a:cxn ang="0">
                  <a:pos x="3355" y="2011"/>
                </a:cxn>
                <a:cxn ang="0">
                  <a:pos x="3241" y="1927"/>
                </a:cxn>
                <a:cxn ang="0">
                  <a:pos x="3125" y="1831"/>
                </a:cxn>
                <a:cxn ang="0">
                  <a:pos x="3009" y="1723"/>
                </a:cxn>
                <a:cxn ang="0">
                  <a:pos x="2891" y="1600"/>
                </a:cxn>
                <a:cxn ang="0">
                  <a:pos x="2773" y="1475"/>
                </a:cxn>
                <a:cxn ang="0">
                  <a:pos x="2545" y="1244"/>
                </a:cxn>
                <a:cxn ang="0">
                  <a:pos x="2331" y="1035"/>
                </a:cxn>
                <a:cxn ang="0">
                  <a:pos x="2126" y="850"/>
                </a:cxn>
                <a:cxn ang="0">
                  <a:pos x="1931" y="685"/>
                </a:cxn>
                <a:cxn ang="0">
                  <a:pos x="1744" y="543"/>
                </a:cxn>
                <a:cxn ang="0">
                  <a:pos x="1565" y="419"/>
                </a:cxn>
                <a:cxn ang="0">
                  <a:pos x="1391" y="314"/>
                </a:cxn>
                <a:cxn ang="0">
                  <a:pos x="1222" y="226"/>
                </a:cxn>
                <a:cxn ang="0">
                  <a:pos x="1057" y="154"/>
                </a:cxn>
                <a:cxn ang="0">
                  <a:pos x="894" y="99"/>
                </a:cxn>
                <a:cxn ang="0">
                  <a:pos x="735" y="55"/>
                </a:cxn>
                <a:cxn ang="0">
                  <a:pos x="574" y="26"/>
                </a:cxn>
                <a:cxn ang="0">
                  <a:pos x="412" y="8"/>
                </a:cxn>
                <a:cxn ang="0">
                  <a:pos x="250" y="0"/>
                </a:cxn>
                <a:cxn ang="0">
                  <a:pos x="85" y="4"/>
                </a:cxn>
              </a:cxnLst>
              <a:rect l="0" t="0" r="r" b="b"/>
              <a:pathLst>
                <a:path w="5176" h="2321">
                  <a:moveTo>
                    <a:pt x="5176" y="1959"/>
                  </a:moveTo>
                  <a:lnTo>
                    <a:pt x="5176" y="1959"/>
                  </a:lnTo>
                  <a:lnTo>
                    <a:pt x="5165" y="1970"/>
                  </a:lnTo>
                  <a:lnTo>
                    <a:pt x="5130" y="2001"/>
                  </a:lnTo>
                  <a:lnTo>
                    <a:pt x="5105" y="2020"/>
                  </a:lnTo>
                  <a:lnTo>
                    <a:pt x="5075" y="2044"/>
                  </a:lnTo>
                  <a:lnTo>
                    <a:pt x="5039" y="2070"/>
                  </a:lnTo>
                  <a:lnTo>
                    <a:pt x="4998" y="2096"/>
                  </a:lnTo>
                  <a:lnTo>
                    <a:pt x="4953" y="2125"/>
                  </a:lnTo>
                  <a:lnTo>
                    <a:pt x="4903" y="2153"/>
                  </a:lnTo>
                  <a:lnTo>
                    <a:pt x="4849" y="2180"/>
                  </a:lnTo>
                  <a:lnTo>
                    <a:pt x="4790" y="2208"/>
                  </a:lnTo>
                  <a:lnTo>
                    <a:pt x="4726" y="2233"/>
                  </a:lnTo>
                  <a:lnTo>
                    <a:pt x="4658" y="2258"/>
                  </a:lnTo>
                  <a:lnTo>
                    <a:pt x="4624" y="2267"/>
                  </a:lnTo>
                  <a:lnTo>
                    <a:pt x="4587" y="2277"/>
                  </a:lnTo>
                  <a:lnTo>
                    <a:pt x="4550" y="2287"/>
                  </a:lnTo>
                  <a:lnTo>
                    <a:pt x="4513" y="2295"/>
                  </a:lnTo>
                  <a:lnTo>
                    <a:pt x="4472" y="2303"/>
                  </a:lnTo>
                  <a:lnTo>
                    <a:pt x="4433" y="2308"/>
                  </a:lnTo>
                  <a:lnTo>
                    <a:pt x="4392" y="2313"/>
                  </a:lnTo>
                  <a:lnTo>
                    <a:pt x="4350" y="2317"/>
                  </a:lnTo>
                  <a:lnTo>
                    <a:pt x="4307" y="2319"/>
                  </a:lnTo>
                  <a:lnTo>
                    <a:pt x="4264" y="2321"/>
                  </a:lnTo>
                  <a:lnTo>
                    <a:pt x="4220" y="2319"/>
                  </a:lnTo>
                  <a:lnTo>
                    <a:pt x="4174" y="2317"/>
                  </a:lnTo>
                  <a:lnTo>
                    <a:pt x="4128" y="2314"/>
                  </a:lnTo>
                  <a:lnTo>
                    <a:pt x="4082" y="2308"/>
                  </a:lnTo>
                  <a:lnTo>
                    <a:pt x="4034" y="2301"/>
                  </a:lnTo>
                  <a:lnTo>
                    <a:pt x="3986" y="2292"/>
                  </a:lnTo>
                  <a:lnTo>
                    <a:pt x="3936" y="2282"/>
                  </a:lnTo>
                  <a:lnTo>
                    <a:pt x="3888" y="2269"/>
                  </a:lnTo>
                  <a:lnTo>
                    <a:pt x="3836" y="2253"/>
                  </a:lnTo>
                  <a:lnTo>
                    <a:pt x="3786" y="2235"/>
                  </a:lnTo>
                  <a:lnTo>
                    <a:pt x="3734" y="2216"/>
                  </a:lnTo>
                  <a:lnTo>
                    <a:pt x="3682" y="2195"/>
                  </a:lnTo>
                  <a:lnTo>
                    <a:pt x="3628" y="2170"/>
                  </a:lnTo>
                  <a:lnTo>
                    <a:pt x="3575" y="2143"/>
                  </a:lnTo>
                  <a:lnTo>
                    <a:pt x="3521" y="2114"/>
                  </a:lnTo>
                  <a:lnTo>
                    <a:pt x="3466" y="2082"/>
                  </a:lnTo>
                  <a:lnTo>
                    <a:pt x="3410" y="2048"/>
                  </a:lnTo>
                  <a:lnTo>
                    <a:pt x="3355" y="2011"/>
                  </a:lnTo>
                  <a:lnTo>
                    <a:pt x="3298" y="1970"/>
                  </a:lnTo>
                  <a:lnTo>
                    <a:pt x="3241" y="1927"/>
                  </a:lnTo>
                  <a:lnTo>
                    <a:pt x="3184" y="1880"/>
                  </a:lnTo>
                  <a:lnTo>
                    <a:pt x="3125" y="1831"/>
                  </a:lnTo>
                  <a:lnTo>
                    <a:pt x="3067" y="1778"/>
                  </a:lnTo>
                  <a:lnTo>
                    <a:pt x="3009" y="1723"/>
                  </a:lnTo>
                  <a:lnTo>
                    <a:pt x="2949" y="1663"/>
                  </a:lnTo>
                  <a:lnTo>
                    <a:pt x="2891" y="1600"/>
                  </a:lnTo>
                  <a:lnTo>
                    <a:pt x="2891" y="1600"/>
                  </a:lnTo>
                  <a:lnTo>
                    <a:pt x="2773" y="1475"/>
                  </a:lnTo>
                  <a:lnTo>
                    <a:pt x="2658" y="1357"/>
                  </a:lnTo>
                  <a:lnTo>
                    <a:pt x="2545" y="1244"/>
                  </a:lnTo>
                  <a:lnTo>
                    <a:pt x="2437" y="1135"/>
                  </a:lnTo>
                  <a:lnTo>
                    <a:pt x="2331" y="1035"/>
                  </a:lnTo>
                  <a:lnTo>
                    <a:pt x="2227" y="938"/>
                  </a:lnTo>
                  <a:lnTo>
                    <a:pt x="2126" y="850"/>
                  </a:lnTo>
                  <a:lnTo>
                    <a:pt x="2027" y="764"/>
                  </a:lnTo>
                  <a:lnTo>
                    <a:pt x="1931" y="685"/>
                  </a:lnTo>
                  <a:lnTo>
                    <a:pt x="1837" y="611"/>
                  </a:lnTo>
                  <a:lnTo>
                    <a:pt x="1744" y="543"/>
                  </a:lnTo>
                  <a:lnTo>
                    <a:pt x="1654" y="478"/>
                  </a:lnTo>
                  <a:lnTo>
                    <a:pt x="1565" y="419"/>
                  </a:lnTo>
                  <a:lnTo>
                    <a:pt x="1477" y="364"/>
                  </a:lnTo>
                  <a:lnTo>
                    <a:pt x="1391" y="314"/>
                  </a:lnTo>
                  <a:lnTo>
                    <a:pt x="1305" y="268"/>
                  </a:lnTo>
                  <a:lnTo>
                    <a:pt x="1222" y="226"/>
                  </a:lnTo>
                  <a:lnTo>
                    <a:pt x="1139" y="188"/>
                  </a:lnTo>
                  <a:lnTo>
                    <a:pt x="1057" y="154"/>
                  </a:lnTo>
                  <a:lnTo>
                    <a:pt x="976" y="125"/>
                  </a:lnTo>
                  <a:lnTo>
                    <a:pt x="894" y="99"/>
                  </a:lnTo>
                  <a:lnTo>
                    <a:pt x="814" y="75"/>
                  </a:lnTo>
                  <a:lnTo>
                    <a:pt x="735" y="55"/>
                  </a:lnTo>
                  <a:lnTo>
                    <a:pt x="654" y="39"/>
                  </a:lnTo>
                  <a:lnTo>
                    <a:pt x="574" y="26"/>
                  </a:lnTo>
                  <a:lnTo>
                    <a:pt x="493" y="16"/>
                  </a:lnTo>
                  <a:lnTo>
                    <a:pt x="412" y="8"/>
                  </a:lnTo>
                  <a:lnTo>
                    <a:pt x="332" y="4"/>
                  </a:lnTo>
                  <a:lnTo>
                    <a:pt x="250" y="0"/>
                  </a:lnTo>
                  <a:lnTo>
                    <a:pt x="168" y="0"/>
                  </a:lnTo>
                  <a:lnTo>
                    <a:pt x="85" y="4"/>
                  </a:lnTo>
                  <a:lnTo>
                    <a:pt x="0" y="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22673" name="Freeform 17"/>
            <p:cNvSpPr>
              <a:spLocks/>
            </p:cNvSpPr>
            <p:nvPr userDrawn="1"/>
          </p:nvSpPr>
          <p:spPr bwMode="auto">
            <a:xfrm>
              <a:off x="403" y="829"/>
              <a:ext cx="5205" cy="1124"/>
            </a:xfrm>
            <a:custGeom>
              <a:avLst/>
              <a:gdLst/>
              <a:ahLst/>
              <a:cxnLst>
                <a:cxn ang="0">
                  <a:pos x="5205" y="1868"/>
                </a:cxn>
                <a:cxn ang="0">
                  <a:pos x="5161" y="1910"/>
                </a:cxn>
                <a:cxn ang="0">
                  <a:pos x="5105" y="1956"/>
                </a:cxn>
                <a:cxn ang="0">
                  <a:pos x="5030" y="2011"/>
                </a:cxn>
                <a:cxn ang="0">
                  <a:pos x="4936" y="2069"/>
                </a:cxn>
                <a:cxn ang="0">
                  <a:pos x="4822" y="2127"/>
                </a:cxn>
                <a:cxn ang="0">
                  <a:pos x="4693" y="2178"/>
                </a:cxn>
                <a:cxn ang="0">
                  <a:pos x="4621" y="2201"/>
                </a:cxn>
                <a:cxn ang="0">
                  <a:pos x="4546" y="2219"/>
                </a:cxn>
                <a:cxn ang="0">
                  <a:pos x="4467" y="2235"/>
                </a:cxn>
                <a:cxn ang="0">
                  <a:pos x="4385" y="2245"/>
                </a:cxn>
                <a:cxn ang="0">
                  <a:pos x="4299" y="2250"/>
                </a:cxn>
                <a:cxn ang="0">
                  <a:pos x="4208" y="2250"/>
                </a:cxn>
                <a:cxn ang="0">
                  <a:pos x="4117" y="2241"/>
                </a:cxn>
                <a:cxn ang="0">
                  <a:pos x="4020" y="2227"/>
                </a:cxn>
                <a:cxn ang="0">
                  <a:pos x="3921" y="2206"/>
                </a:cxn>
                <a:cxn ang="0">
                  <a:pos x="3820" y="2175"/>
                </a:cxn>
                <a:cxn ang="0">
                  <a:pos x="3714" y="2135"/>
                </a:cxn>
                <a:cxn ang="0">
                  <a:pos x="3607" y="2086"/>
                </a:cxn>
                <a:cxn ang="0">
                  <a:pos x="3497" y="2027"/>
                </a:cxn>
                <a:cxn ang="0">
                  <a:pos x="3385" y="1957"/>
                </a:cxn>
                <a:cxn ang="0">
                  <a:pos x="3270" y="1875"/>
                </a:cxn>
                <a:cxn ang="0">
                  <a:pos x="3153" y="1781"/>
                </a:cxn>
                <a:cxn ang="0">
                  <a:pos x="3035" y="1675"/>
                </a:cxn>
                <a:cxn ang="0">
                  <a:pos x="2914" y="1555"/>
                </a:cxn>
                <a:cxn ang="0">
                  <a:pos x="2795" y="1431"/>
                </a:cxn>
                <a:cxn ang="0">
                  <a:pos x="2564" y="1202"/>
                </a:cxn>
                <a:cxn ang="0">
                  <a:pos x="2346" y="997"/>
                </a:cxn>
                <a:cxn ang="0">
                  <a:pos x="2140" y="816"/>
                </a:cxn>
                <a:cxn ang="0">
                  <a:pos x="1941" y="654"/>
                </a:cxn>
                <a:cxn ang="0">
                  <a:pos x="1752" y="514"/>
                </a:cxn>
                <a:cxn ang="0">
                  <a:pos x="1570" y="394"/>
                </a:cxn>
                <a:cxn ang="0">
                  <a:pos x="1395" y="293"/>
                </a:cxn>
                <a:cxn ang="0">
                  <a:pos x="1226" y="207"/>
                </a:cxn>
                <a:cxn ang="0">
                  <a:pos x="1059" y="139"/>
                </a:cxn>
                <a:cxn ang="0">
                  <a:pos x="897" y="86"/>
                </a:cxn>
                <a:cxn ang="0">
                  <a:pos x="734" y="45"/>
                </a:cxn>
                <a:cxn ang="0">
                  <a:pos x="575" y="20"/>
                </a:cxn>
                <a:cxn ang="0">
                  <a:pos x="414" y="5"/>
                </a:cxn>
                <a:cxn ang="0">
                  <a:pos x="250" y="0"/>
                </a:cxn>
                <a:cxn ang="0">
                  <a:pos x="85" y="7"/>
                </a:cxn>
              </a:cxnLst>
              <a:rect l="0" t="0" r="r" b="b"/>
              <a:pathLst>
                <a:path w="5205" h="2250">
                  <a:moveTo>
                    <a:pt x="5205" y="1868"/>
                  </a:moveTo>
                  <a:lnTo>
                    <a:pt x="5205" y="1868"/>
                  </a:lnTo>
                  <a:lnTo>
                    <a:pt x="5194" y="1880"/>
                  </a:lnTo>
                  <a:lnTo>
                    <a:pt x="5161" y="1910"/>
                  </a:lnTo>
                  <a:lnTo>
                    <a:pt x="5136" y="1931"/>
                  </a:lnTo>
                  <a:lnTo>
                    <a:pt x="5105" y="1956"/>
                  </a:lnTo>
                  <a:lnTo>
                    <a:pt x="5071" y="1981"/>
                  </a:lnTo>
                  <a:lnTo>
                    <a:pt x="5030" y="2011"/>
                  </a:lnTo>
                  <a:lnTo>
                    <a:pt x="4984" y="2040"/>
                  </a:lnTo>
                  <a:lnTo>
                    <a:pt x="4936" y="2069"/>
                  </a:lnTo>
                  <a:lnTo>
                    <a:pt x="4882" y="2098"/>
                  </a:lnTo>
                  <a:lnTo>
                    <a:pt x="4822" y="2127"/>
                  </a:lnTo>
                  <a:lnTo>
                    <a:pt x="4760" y="2153"/>
                  </a:lnTo>
                  <a:lnTo>
                    <a:pt x="4693" y="2178"/>
                  </a:lnTo>
                  <a:lnTo>
                    <a:pt x="4657" y="2190"/>
                  </a:lnTo>
                  <a:lnTo>
                    <a:pt x="4621" y="2201"/>
                  </a:lnTo>
                  <a:lnTo>
                    <a:pt x="4585" y="2211"/>
                  </a:lnTo>
                  <a:lnTo>
                    <a:pt x="4546" y="2219"/>
                  </a:lnTo>
                  <a:lnTo>
                    <a:pt x="4507" y="2227"/>
                  </a:lnTo>
                  <a:lnTo>
                    <a:pt x="4467" y="2235"/>
                  </a:lnTo>
                  <a:lnTo>
                    <a:pt x="4426" y="2240"/>
                  </a:lnTo>
                  <a:lnTo>
                    <a:pt x="4385" y="2245"/>
                  </a:lnTo>
                  <a:lnTo>
                    <a:pt x="4342" y="2248"/>
                  </a:lnTo>
                  <a:lnTo>
                    <a:pt x="4299" y="2250"/>
                  </a:lnTo>
                  <a:lnTo>
                    <a:pt x="4254" y="2250"/>
                  </a:lnTo>
                  <a:lnTo>
                    <a:pt x="4208" y="2250"/>
                  </a:lnTo>
                  <a:lnTo>
                    <a:pt x="4163" y="2246"/>
                  </a:lnTo>
                  <a:lnTo>
                    <a:pt x="4117" y="2241"/>
                  </a:lnTo>
                  <a:lnTo>
                    <a:pt x="4068" y="2235"/>
                  </a:lnTo>
                  <a:lnTo>
                    <a:pt x="4020" y="2227"/>
                  </a:lnTo>
                  <a:lnTo>
                    <a:pt x="3971" y="2217"/>
                  </a:lnTo>
                  <a:lnTo>
                    <a:pt x="3921" y="2206"/>
                  </a:lnTo>
                  <a:lnTo>
                    <a:pt x="3871" y="2191"/>
                  </a:lnTo>
                  <a:lnTo>
                    <a:pt x="3820" y="2175"/>
                  </a:lnTo>
                  <a:lnTo>
                    <a:pt x="3767" y="2156"/>
                  </a:lnTo>
                  <a:lnTo>
                    <a:pt x="3714" y="2135"/>
                  </a:lnTo>
                  <a:lnTo>
                    <a:pt x="3661" y="2112"/>
                  </a:lnTo>
                  <a:lnTo>
                    <a:pt x="3607" y="2086"/>
                  </a:lnTo>
                  <a:lnTo>
                    <a:pt x="3553" y="2057"/>
                  </a:lnTo>
                  <a:lnTo>
                    <a:pt x="3497" y="2027"/>
                  </a:lnTo>
                  <a:lnTo>
                    <a:pt x="3442" y="1993"/>
                  </a:lnTo>
                  <a:lnTo>
                    <a:pt x="3385" y="1957"/>
                  </a:lnTo>
                  <a:lnTo>
                    <a:pt x="3328" y="1917"/>
                  </a:lnTo>
                  <a:lnTo>
                    <a:pt x="3270" y="1875"/>
                  </a:lnTo>
                  <a:lnTo>
                    <a:pt x="3213" y="1830"/>
                  </a:lnTo>
                  <a:lnTo>
                    <a:pt x="3153" y="1781"/>
                  </a:lnTo>
                  <a:lnTo>
                    <a:pt x="3095" y="1730"/>
                  </a:lnTo>
                  <a:lnTo>
                    <a:pt x="3035" y="1675"/>
                  </a:lnTo>
                  <a:lnTo>
                    <a:pt x="2975" y="1617"/>
                  </a:lnTo>
                  <a:lnTo>
                    <a:pt x="2914" y="1555"/>
                  </a:lnTo>
                  <a:lnTo>
                    <a:pt x="2914" y="1555"/>
                  </a:lnTo>
                  <a:lnTo>
                    <a:pt x="2795" y="1431"/>
                  </a:lnTo>
                  <a:lnTo>
                    <a:pt x="2678" y="1313"/>
                  </a:lnTo>
                  <a:lnTo>
                    <a:pt x="2564" y="1202"/>
                  </a:lnTo>
                  <a:lnTo>
                    <a:pt x="2453" y="1097"/>
                  </a:lnTo>
                  <a:lnTo>
                    <a:pt x="2346" y="997"/>
                  </a:lnTo>
                  <a:lnTo>
                    <a:pt x="2241" y="903"/>
                  </a:lnTo>
                  <a:lnTo>
                    <a:pt x="2140" y="816"/>
                  </a:lnTo>
                  <a:lnTo>
                    <a:pt x="2040" y="732"/>
                  </a:lnTo>
                  <a:lnTo>
                    <a:pt x="1941" y="654"/>
                  </a:lnTo>
                  <a:lnTo>
                    <a:pt x="1847" y="582"/>
                  </a:lnTo>
                  <a:lnTo>
                    <a:pt x="1752" y="514"/>
                  </a:lnTo>
                  <a:lnTo>
                    <a:pt x="1661" y="452"/>
                  </a:lnTo>
                  <a:lnTo>
                    <a:pt x="1570" y="394"/>
                  </a:lnTo>
                  <a:lnTo>
                    <a:pt x="1483" y="341"/>
                  </a:lnTo>
                  <a:lnTo>
                    <a:pt x="1395" y="293"/>
                  </a:lnTo>
                  <a:lnTo>
                    <a:pt x="1311" y="247"/>
                  </a:lnTo>
                  <a:lnTo>
                    <a:pt x="1226" y="207"/>
                  </a:lnTo>
                  <a:lnTo>
                    <a:pt x="1143" y="171"/>
                  </a:lnTo>
                  <a:lnTo>
                    <a:pt x="1059" y="139"/>
                  </a:lnTo>
                  <a:lnTo>
                    <a:pt x="977" y="110"/>
                  </a:lnTo>
                  <a:lnTo>
                    <a:pt x="897" y="86"/>
                  </a:lnTo>
                  <a:lnTo>
                    <a:pt x="815" y="63"/>
                  </a:lnTo>
                  <a:lnTo>
                    <a:pt x="734" y="45"/>
                  </a:lnTo>
                  <a:lnTo>
                    <a:pt x="655" y="31"/>
                  </a:lnTo>
                  <a:lnTo>
                    <a:pt x="575" y="20"/>
                  </a:lnTo>
                  <a:lnTo>
                    <a:pt x="494" y="10"/>
                  </a:lnTo>
                  <a:lnTo>
                    <a:pt x="414" y="5"/>
                  </a:lnTo>
                  <a:lnTo>
                    <a:pt x="332" y="2"/>
                  </a:lnTo>
                  <a:lnTo>
                    <a:pt x="250" y="0"/>
                  </a:lnTo>
                  <a:lnTo>
                    <a:pt x="168" y="2"/>
                  </a:lnTo>
                  <a:lnTo>
                    <a:pt x="85" y="7"/>
                  </a:lnTo>
                  <a:lnTo>
                    <a:pt x="0" y="13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22674" name="Freeform 18"/>
            <p:cNvSpPr>
              <a:spLocks/>
            </p:cNvSpPr>
            <p:nvPr userDrawn="1"/>
          </p:nvSpPr>
          <p:spPr bwMode="auto">
            <a:xfrm>
              <a:off x="418" y="850"/>
              <a:ext cx="5233" cy="1090"/>
            </a:xfrm>
            <a:custGeom>
              <a:avLst/>
              <a:gdLst/>
              <a:ahLst/>
              <a:cxnLst>
                <a:cxn ang="0">
                  <a:pos x="5233" y="1778"/>
                </a:cxn>
                <a:cxn ang="0">
                  <a:pos x="5189" y="1822"/>
                </a:cxn>
                <a:cxn ang="0">
                  <a:pos x="5133" y="1867"/>
                </a:cxn>
                <a:cxn ang="0">
                  <a:pos x="5060" y="1923"/>
                </a:cxn>
                <a:cxn ang="0">
                  <a:pos x="4965" y="1985"/>
                </a:cxn>
                <a:cxn ang="0">
                  <a:pos x="4854" y="2044"/>
                </a:cxn>
                <a:cxn ang="0">
                  <a:pos x="4725" y="2099"/>
                </a:cxn>
                <a:cxn ang="0">
                  <a:pos x="4654" y="2122"/>
                </a:cxn>
                <a:cxn ang="0">
                  <a:pos x="4579" y="2143"/>
                </a:cxn>
                <a:cxn ang="0">
                  <a:pos x="4500" y="2159"/>
                </a:cxn>
                <a:cxn ang="0">
                  <a:pos x="4418" y="2172"/>
                </a:cxn>
                <a:cxn ang="0">
                  <a:pos x="4332" y="2178"/>
                </a:cxn>
                <a:cxn ang="0">
                  <a:pos x="4242" y="2180"/>
                </a:cxn>
                <a:cxn ang="0">
                  <a:pos x="4149" y="2174"/>
                </a:cxn>
                <a:cxn ang="0">
                  <a:pos x="4053" y="2162"/>
                </a:cxn>
                <a:cxn ang="0">
                  <a:pos x="3953" y="2141"/>
                </a:cxn>
                <a:cxn ang="0">
                  <a:pos x="3852" y="2114"/>
                </a:cxn>
                <a:cxn ang="0">
                  <a:pos x="3746" y="2075"/>
                </a:cxn>
                <a:cxn ang="0">
                  <a:pos x="3638" y="2028"/>
                </a:cxn>
                <a:cxn ang="0">
                  <a:pos x="3527" y="1972"/>
                </a:cxn>
                <a:cxn ang="0">
                  <a:pos x="3414" y="1902"/>
                </a:cxn>
                <a:cxn ang="0">
                  <a:pos x="3298" y="1823"/>
                </a:cxn>
                <a:cxn ang="0">
                  <a:pos x="3180" y="1731"/>
                </a:cxn>
                <a:cxn ang="0">
                  <a:pos x="3059" y="1626"/>
                </a:cxn>
                <a:cxn ang="0">
                  <a:pos x="2937" y="1508"/>
                </a:cxn>
                <a:cxn ang="0">
                  <a:pos x="2816" y="1387"/>
                </a:cxn>
                <a:cxn ang="0">
                  <a:pos x="2581" y="1161"/>
                </a:cxn>
                <a:cxn ang="0">
                  <a:pos x="2361" y="959"/>
                </a:cxn>
                <a:cxn ang="0">
                  <a:pos x="2151" y="780"/>
                </a:cxn>
                <a:cxn ang="0">
                  <a:pos x="1951" y="624"/>
                </a:cxn>
                <a:cxn ang="0">
                  <a:pos x="1759" y="486"/>
                </a:cxn>
                <a:cxn ang="0">
                  <a:pos x="1576" y="370"/>
                </a:cxn>
                <a:cxn ang="0">
                  <a:pos x="1400" y="270"/>
                </a:cxn>
                <a:cxn ang="0">
                  <a:pos x="1229" y="189"/>
                </a:cxn>
                <a:cxn ang="0">
                  <a:pos x="1061" y="123"/>
                </a:cxn>
                <a:cxn ang="0">
                  <a:pos x="897" y="73"/>
                </a:cxn>
                <a:cxn ang="0">
                  <a:pos x="736" y="36"/>
                </a:cxn>
                <a:cxn ang="0">
                  <a:pos x="575" y="13"/>
                </a:cxn>
                <a:cxn ang="0">
                  <a:pos x="413" y="2"/>
                </a:cxn>
                <a:cxn ang="0">
                  <a:pos x="250" y="2"/>
                </a:cxn>
                <a:cxn ang="0">
                  <a:pos x="85" y="10"/>
                </a:cxn>
              </a:cxnLst>
              <a:rect l="0" t="0" r="r" b="b"/>
              <a:pathLst>
                <a:path w="5233" h="2180">
                  <a:moveTo>
                    <a:pt x="5233" y="1778"/>
                  </a:moveTo>
                  <a:lnTo>
                    <a:pt x="5233" y="1778"/>
                  </a:lnTo>
                  <a:lnTo>
                    <a:pt x="5222" y="1789"/>
                  </a:lnTo>
                  <a:lnTo>
                    <a:pt x="5189" y="1822"/>
                  </a:lnTo>
                  <a:lnTo>
                    <a:pt x="5164" y="1843"/>
                  </a:lnTo>
                  <a:lnTo>
                    <a:pt x="5133" y="1867"/>
                  </a:lnTo>
                  <a:lnTo>
                    <a:pt x="5099" y="1894"/>
                  </a:lnTo>
                  <a:lnTo>
                    <a:pt x="5060" y="1923"/>
                  </a:lnTo>
                  <a:lnTo>
                    <a:pt x="5015" y="1954"/>
                  </a:lnTo>
                  <a:lnTo>
                    <a:pt x="4965" y="1985"/>
                  </a:lnTo>
                  <a:lnTo>
                    <a:pt x="4913" y="2014"/>
                  </a:lnTo>
                  <a:lnTo>
                    <a:pt x="4854" y="2044"/>
                  </a:lnTo>
                  <a:lnTo>
                    <a:pt x="4792" y="2072"/>
                  </a:lnTo>
                  <a:lnTo>
                    <a:pt x="4725" y="2099"/>
                  </a:lnTo>
                  <a:lnTo>
                    <a:pt x="4689" y="2111"/>
                  </a:lnTo>
                  <a:lnTo>
                    <a:pt x="4654" y="2122"/>
                  </a:lnTo>
                  <a:lnTo>
                    <a:pt x="4617" y="2133"/>
                  </a:lnTo>
                  <a:lnTo>
                    <a:pt x="4579" y="2143"/>
                  </a:lnTo>
                  <a:lnTo>
                    <a:pt x="4540" y="2153"/>
                  </a:lnTo>
                  <a:lnTo>
                    <a:pt x="4500" y="2159"/>
                  </a:lnTo>
                  <a:lnTo>
                    <a:pt x="4460" y="2167"/>
                  </a:lnTo>
                  <a:lnTo>
                    <a:pt x="4418" y="2172"/>
                  </a:lnTo>
                  <a:lnTo>
                    <a:pt x="4375" y="2175"/>
                  </a:lnTo>
                  <a:lnTo>
                    <a:pt x="4332" y="2178"/>
                  </a:lnTo>
                  <a:lnTo>
                    <a:pt x="4288" y="2180"/>
                  </a:lnTo>
                  <a:lnTo>
                    <a:pt x="4242" y="2180"/>
                  </a:lnTo>
                  <a:lnTo>
                    <a:pt x="4196" y="2178"/>
                  </a:lnTo>
                  <a:lnTo>
                    <a:pt x="4149" y="2174"/>
                  </a:lnTo>
                  <a:lnTo>
                    <a:pt x="4102" y="2169"/>
                  </a:lnTo>
                  <a:lnTo>
                    <a:pt x="4053" y="2162"/>
                  </a:lnTo>
                  <a:lnTo>
                    <a:pt x="4003" y="2153"/>
                  </a:lnTo>
                  <a:lnTo>
                    <a:pt x="3953" y="2141"/>
                  </a:lnTo>
                  <a:lnTo>
                    <a:pt x="3903" y="2128"/>
                  </a:lnTo>
                  <a:lnTo>
                    <a:pt x="3852" y="2114"/>
                  </a:lnTo>
                  <a:lnTo>
                    <a:pt x="3799" y="2096"/>
                  </a:lnTo>
                  <a:lnTo>
                    <a:pt x="3746" y="2075"/>
                  </a:lnTo>
                  <a:lnTo>
                    <a:pt x="3692" y="2054"/>
                  </a:lnTo>
                  <a:lnTo>
                    <a:pt x="3638" y="2028"/>
                  </a:lnTo>
                  <a:lnTo>
                    <a:pt x="3582" y="2001"/>
                  </a:lnTo>
                  <a:lnTo>
                    <a:pt x="3527" y="1972"/>
                  </a:lnTo>
                  <a:lnTo>
                    <a:pt x="3471" y="1938"/>
                  </a:lnTo>
                  <a:lnTo>
                    <a:pt x="3414" y="1902"/>
                  </a:lnTo>
                  <a:lnTo>
                    <a:pt x="3356" y="1865"/>
                  </a:lnTo>
                  <a:lnTo>
                    <a:pt x="3298" y="1823"/>
                  </a:lnTo>
                  <a:lnTo>
                    <a:pt x="3239" y="1778"/>
                  </a:lnTo>
                  <a:lnTo>
                    <a:pt x="3180" y="1731"/>
                  </a:lnTo>
                  <a:lnTo>
                    <a:pt x="3120" y="1681"/>
                  </a:lnTo>
                  <a:lnTo>
                    <a:pt x="3059" y="1626"/>
                  </a:lnTo>
                  <a:lnTo>
                    <a:pt x="2999" y="1570"/>
                  </a:lnTo>
                  <a:lnTo>
                    <a:pt x="2937" y="1508"/>
                  </a:lnTo>
                  <a:lnTo>
                    <a:pt x="2937" y="1508"/>
                  </a:lnTo>
                  <a:lnTo>
                    <a:pt x="2816" y="1387"/>
                  </a:lnTo>
                  <a:lnTo>
                    <a:pt x="2697" y="1271"/>
                  </a:lnTo>
                  <a:lnTo>
                    <a:pt x="2581" y="1161"/>
                  </a:lnTo>
                  <a:lnTo>
                    <a:pt x="2470" y="1058"/>
                  </a:lnTo>
                  <a:lnTo>
                    <a:pt x="2361" y="959"/>
                  </a:lnTo>
                  <a:lnTo>
                    <a:pt x="2255" y="867"/>
                  </a:lnTo>
                  <a:lnTo>
                    <a:pt x="2151" y="780"/>
                  </a:lnTo>
                  <a:lnTo>
                    <a:pt x="2050" y="699"/>
                  </a:lnTo>
                  <a:lnTo>
                    <a:pt x="1951" y="624"/>
                  </a:lnTo>
                  <a:lnTo>
                    <a:pt x="1854" y="552"/>
                  </a:lnTo>
                  <a:lnTo>
                    <a:pt x="1759" y="486"/>
                  </a:lnTo>
                  <a:lnTo>
                    <a:pt x="1668" y="427"/>
                  </a:lnTo>
                  <a:lnTo>
                    <a:pt x="1576" y="370"/>
                  </a:lnTo>
                  <a:lnTo>
                    <a:pt x="1487" y="318"/>
                  </a:lnTo>
                  <a:lnTo>
                    <a:pt x="1400" y="270"/>
                  </a:lnTo>
                  <a:lnTo>
                    <a:pt x="1314" y="228"/>
                  </a:lnTo>
                  <a:lnTo>
                    <a:pt x="1229" y="189"/>
                  </a:lnTo>
                  <a:lnTo>
                    <a:pt x="1144" y="154"/>
                  </a:lnTo>
                  <a:lnTo>
                    <a:pt x="1061" y="123"/>
                  </a:lnTo>
                  <a:lnTo>
                    <a:pt x="979" y="96"/>
                  </a:lnTo>
                  <a:lnTo>
                    <a:pt x="897" y="73"/>
                  </a:lnTo>
                  <a:lnTo>
                    <a:pt x="817" y="54"/>
                  </a:lnTo>
                  <a:lnTo>
                    <a:pt x="736" y="36"/>
                  </a:lnTo>
                  <a:lnTo>
                    <a:pt x="656" y="23"/>
                  </a:lnTo>
                  <a:lnTo>
                    <a:pt x="575" y="13"/>
                  </a:lnTo>
                  <a:lnTo>
                    <a:pt x="495" y="7"/>
                  </a:lnTo>
                  <a:lnTo>
                    <a:pt x="413" y="2"/>
                  </a:lnTo>
                  <a:lnTo>
                    <a:pt x="332" y="0"/>
                  </a:lnTo>
                  <a:lnTo>
                    <a:pt x="250" y="2"/>
                  </a:lnTo>
                  <a:lnTo>
                    <a:pt x="168" y="5"/>
                  </a:lnTo>
                  <a:lnTo>
                    <a:pt x="85" y="10"/>
                  </a:lnTo>
                  <a:lnTo>
                    <a:pt x="0" y="1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22675" name="Freeform 19"/>
            <p:cNvSpPr>
              <a:spLocks/>
            </p:cNvSpPr>
            <p:nvPr userDrawn="1"/>
          </p:nvSpPr>
          <p:spPr bwMode="auto">
            <a:xfrm>
              <a:off x="434" y="870"/>
              <a:ext cx="5259" cy="1056"/>
            </a:xfrm>
            <a:custGeom>
              <a:avLst/>
              <a:gdLst/>
              <a:ahLst/>
              <a:cxnLst>
                <a:cxn ang="0">
                  <a:pos x="5259" y="1687"/>
                </a:cxn>
                <a:cxn ang="0">
                  <a:pos x="5214" y="1731"/>
                </a:cxn>
                <a:cxn ang="0">
                  <a:pos x="5160" y="1779"/>
                </a:cxn>
                <a:cxn ang="0">
                  <a:pos x="5087" y="1837"/>
                </a:cxn>
                <a:cxn ang="0">
                  <a:pos x="4994" y="1900"/>
                </a:cxn>
                <a:cxn ang="0">
                  <a:pos x="4883" y="1963"/>
                </a:cxn>
                <a:cxn ang="0">
                  <a:pos x="4755" y="2020"/>
                </a:cxn>
                <a:cxn ang="0">
                  <a:pos x="4684" y="2045"/>
                </a:cxn>
                <a:cxn ang="0">
                  <a:pos x="4611" y="2068"/>
                </a:cxn>
                <a:cxn ang="0">
                  <a:pos x="4531" y="2086"/>
                </a:cxn>
                <a:cxn ang="0">
                  <a:pos x="4449" y="2100"/>
                </a:cxn>
                <a:cxn ang="0">
                  <a:pos x="4363" y="2108"/>
                </a:cxn>
                <a:cxn ang="0">
                  <a:pos x="4275" y="2112"/>
                </a:cxn>
                <a:cxn ang="0">
                  <a:pos x="4181" y="2107"/>
                </a:cxn>
                <a:cxn ang="0">
                  <a:pos x="4084" y="2097"/>
                </a:cxn>
                <a:cxn ang="0">
                  <a:pos x="3984" y="2079"/>
                </a:cxn>
                <a:cxn ang="0">
                  <a:pos x="3882" y="2052"/>
                </a:cxn>
                <a:cxn ang="0">
                  <a:pos x="3776" y="2016"/>
                </a:cxn>
                <a:cxn ang="0">
                  <a:pos x="3668" y="1971"/>
                </a:cxn>
                <a:cxn ang="0">
                  <a:pos x="3555" y="1916"/>
                </a:cxn>
                <a:cxn ang="0">
                  <a:pos x="3441" y="1850"/>
                </a:cxn>
                <a:cxn ang="0">
                  <a:pos x="3325" y="1773"/>
                </a:cxn>
                <a:cxn ang="0">
                  <a:pos x="3205" y="1682"/>
                </a:cxn>
                <a:cxn ang="0">
                  <a:pos x="3083" y="1579"/>
                </a:cxn>
                <a:cxn ang="0">
                  <a:pos x="2958" y="1463"/>
                </a:cxn>
                <a:cxn ang="0">
                  <a:pos x="2835" y="1343"/>
                </a:cxn>
                <a:cxn ang="0">
                  <a:pos x="2599" y="1122"/>
                </a:cxn>
                <a:cxn ang="0">
                  <a:pos x="2374" y="923"/>
                </a:cxn>
                <a:cxn ang="0">
                  <a:pos x="2161" y="747"/>
                </a:cxn>
                <a:cxn ang="0">
                  <a:pos x="1960" y="594"/>
                </a:cxn>
                <a:cxn ang="0">
                  <a:pos x="1767" y="460"/>
                </a:cxn>
                <a:cxn ang="0">
                  <a:pos x="1581" y="347"/>
                </a:cxn>
                <a:cxn ang="0">
                  <a:pos x="1403" y="250"/>
                </a:cxn>
                <a:cxn ang="0">
                  <a:pos x="1231" y="171"/>
                </a:cxn>
                <a:cxn ang="0">
                  <a:pos x="1063" y="109"/>
                </a:cxn>
                <a:cxn ang="0">
                  <a:pos x="898" y="63"/>
                </a:cxn>
                <a:cxn ang="0">
                  <a:pos x="735" y="29"/>
                </a:cxn>
                <a:cxn ang="0">
                  <a:pos x="574" y="8"/>
                </a:cxn>
                <a:cxn ang="0">
                  <a:pos x="412" y="0"/>
                </a:cxn>
                <a:cxn ang="0">
                  <a:pos x="249" y="3"/>
                </a:cxn>
                <a:cxn ang="0">
                  <a:pos x="84" y="16"/>
                </a:cxn>
              </a:cxnLst>
              <a:rect l="0" t="0" r="r" b="b"/>
              <a:pathLst>
                <a:path w="5259" h="2112">
                  <a:moveTo>
                    <a:pt x="5259" y="1687"/>
                  </a:moveTo>
                  <a:lnTo>
                    <a:pt x="5259" y="1687"/>
                  </a:lnTo>
                  <a:lnTo>
                    <a:pt x="5248" y="1698"/>
                  </a:lnTo>
                  <a:lnTo>
                    <a:pt x="5214" y="1731"/>
                  </a:lnTo>
                  <a:lnTo>
                    <a:pt x="5189" y="1753"/>
                  </a:lnTo>
                  <a:lnTo>
                    <a:pt x="5160" y="1779"/>
                  </a:lnTo>
                  <a:lnTo>
                    <a:pt x="5127" y="1806"/>
                  </a:lnTo>
                  <a:lnTo>
                    <a:pt x="5087" y="1837"/>
                  </a:lnTo>
                  <a:lnTo>
                    <a:pt x="5044" y="1868"/>
                  </a:lnTo>
                  <a:lnTo>
                    <a:pt x="4994" y="1900"/>
                  </a:lnTo>
                  <a:lnTo>
                    <a:pt x="4941" y="1931"/>
                  </a:lnTo>
                  <a:lnTo>
                    <a:pt x="4883" y="1963"/>
                  </a:lnTo>
                  <a:lnTo>
                    <a:pt x="4822" y="1992"/>
                  </a:lnTo>
                  <a:lnTo>
                    <a:pt x="4755" y="2020"/>
                  </a:lnTo>
                  <a:lnTo>
                    <a:pt x="4720" y="2033"/>
                  </a:lnTo>
                  <a:lnTo>
                    <a:pt x="4684" y="2045"/>
                  </a:lnTo>
                  <a:lnTo>
                    <a:pt x="4648" y="2057"/>
                  </a:lnTo>
                  <a:lnTo>
                    <a:pt x="4611" y="2068"/>
                  </a:lnTo>
                  <a:lnTo>
                    <a:pt x="4572" y="2078"/>
                  </a:lnTo>
                  <a:lnTo>
                    <a:pt x="4531" y="2086"/>
                  </a:lnTo>
                  <a:lnTo>
                    <a:pt x="4491" y="2094"/>
                  </a:lnTo>
                  <a:lnTo>
                    <a:pt x="4449" y="2100"/>
                  </a:lnTo>
                  <a:lnTo>
                    <a:pt x="4406" y="2105"/>
                  </a:lnTo>
                  <a:lnTo>
                    <a:pt x="4363" y="2108"/>
                  </a:lnTo>
                  <a:lnTo>
                    <a:pt x="4319" y="2110"/>
                  </a:lnTo>
                  <a:lnTo>
                    <a:pt x="4275" y="2112"/>
                  </a:lnTo>
                  <a:lnTo>
                    <a:pt x="4227" y="2110"/>
                  </a:lnTo>
                  <a:lnTo>
                    <a:pt x="4181" y="2107"/>
                  </a:lnTo>
                  <a:lnTo>
                    <a:pt x="4133" y="2104"/>
                  </a:lnTo>
                  <a:lnTo>
                    <a:pt x="4084" y="2097"/>
                  </a:lnTo>
                  <a:lnTo>
                    <a:pt x="4036" y="2089"/>
                  </a:lnTo>
                  <a:lnTo>
                    <a:pt x="3984" y="2079"/>
                  </a:lnTo>
                  <a:lnTo>
                    <a:pt x="3934" y="2066"/>
                  </a:lnTo>
                  <a:lnTo>
                    <a:pt x="3882" y="2052"/>
                  </a:lnTo>
                  <a:lnTo>
                    <a:pt x="3829" y="2036"/>
                  </a:lnTo>
                  <a:lnTo>
                    <a:pt x="3776" y="2016"/>
                  </a:lnTo>
                  <a:lnTo>
                    <a:pt x="3722" y="1995"/>
                  </a:lnTo>
                  <a:lnTo>
                    <a:pt x="3668" y="1971"/>
                  </a:lnTo>
                  <a:lnTo>
                    <a:pt x="3612" y="1945"/>
                  </a:lnTo>
                  <a:lnTo>
                    <a:pt x="3555" y="1916"/>
                  </a:lnTo>
                  <a:lnTo>
                    <a:pt x="3498" y="1884"/>
                  </a:lnTo>
                  <a:lnTo>
                    <a:pt x="3441" y="1850"/>
                  </a:lnTo>
                  <a:lnTo>
                    <a:pt x="3383" y="1813"/>
                  </a:lnTo>
                  <a:lnTo>
                    <a:pt x="3325" y="1773"/>
                  </a:lnTo>
                  <a:lnTo>
                    <a:pt x="3265" y="1729"/>
                  </a:lnTo>
                  <a:lnTo>
                    <a:pt x="3205" y="1682"/>
                  </a:lnTo>
                  <a:lnTo>
                    <a:pt x="3144" y="1632"/>
                  </a:lnTo>
                  <a:lnTo>
                    <a:pt x="3083" y="1579"/>
                  </a:lnTo>
                  <a:lnTo>
                    <a:pt x="3021" y="1522"/>
                  </a:lnTo>
                  <a:lnTo>
                    <a:pt x="2958" y="1463"/>
                  </a:lnTo>
                  <a:lnTo>
                    <a:pt x="2958" y="1463"/>
                  </a:lnTo>
                  <a:lnTo>
                    <a:pt x="2835" y="1343"/>
                  </a:lnTo>
                  <a:lnTo>
                    <a:pt x="2715" y="1228"/>
                  </a:lnTo>
                  <a:lnTo>
                    <a:pt x="2599" y="1122"/>
                  </a:lnTo>
                  <a:lnTo>
                    <a:pt x="2485" y="1020"/>
                  </a:lnTo>
                  <a:lnTo>
                    <a:pt x="2374" y="923"/>
                  </a:lnTo>
                  <a:lnTo>
                    <a:pt x="2267" y="833"/>
                  </a:lnTo>
                  <a:lnTo>
                    <a:pt x="2161" y="747"/>
                  </a:lnTo>
                  <a:lnTo>
                    <a:pt x="2060" y="668"/>
                  </a:lnTo>
                  <a:lnTo>
                    <a:pt x="1960" y="594"/>
                  </a:lnTo>
                  <a:lnTo>
                    <a:pt x="1861" y="524"/>
                  </a:lnTo>
                  <a:lnTo>
                    <a:pt x="1767" y="460"/>
                  </a:lnTo>
                  <a:lnTo>
                    <a:pt x="1673" y="400"/>
                  </a:lnTo>
                  <a:lnTo>
                    <a:pt x="1581" y="347"/>
                  </a:lnTo>
                  <a:lnTo>
                    <a:pt x="1492" y="297"/>
                  </a:lnTo>
                  <a:lnTo>
                    <a:pt x="1403" y="250"/>
                  </a:lnTo>
                  <a:lnTo>
                    <a:pt x="1316" y="210"/>
                  </a:lnTo>
                  <a:lnTo>
                    <a:pt x="1231" y="171"/>
                  </a:lnTo>
                  <a:lnTo>
                    <a:pt x="1146" y="138"/>
                  </a:lnTo>
                  <a:lnTo>
                    <a:pt x="1063" y="109"/>
                  </a:lnTo>
                  <a:lnTo>
                    <a:pt x="980" y="84"/>
                  </a:lnTo>
                  <a:lnTo>
                    <a:pt x="898" y="63"/>
                  </a:lnTo>
                  <a:lnTo>
                    <a:pt x="816" y="43"/>
                  </a:lnTo>
                  <a:lnTo>
                    <a:pt x="735" y="29"/>
                  </a:lnTo>
                  <a:lnTo>
                    <a:pt x="655" y="17"/>
                  </a:lnTo>
                  <a:lnTo>
                    <a:pt x="574" y="8"/>
                  </a:lnTo>
                  <a:lnTo>
                    <a:pt x="494" y="3"/>
                  </a:lnTo>
                  <a:lnTo>
                    <a:pt x="412" y="0"/>
                  </a:lnTo>
                  <a:lnTo>
                    <a:pt x="331" y="0"/>
                  </a:lnTo>
                  <a:lnTo>
                    <a:pt x="249" y="3"/>
                  </a:lnTo>
                  <a:lnTo>
                    <a:pt x="168" y="8"/>
                  </a:lnTo>
                  <a:lnTo>
                    <a:pt x="84" y="16"/>
                  </a:lnTo>
                  <a:lnTo>
                    <a:pt x="0" y="25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22676" name="Freeform 20"/>
            <p:cNvSpPr>
              <a:spLocks/>
            </p:cNvSpPr>
            <p:nvPr userDrawn="1"/>
          </p:nvSpPr>
          <p:spPr bwMode="auto">
            <a:xfrm>
              <a:off x="450" y="890"/>
              <a:ext cx="5283" cy="1021"/>
            </a:xfrm>
            <a:custGeom>
              <a:avLst/>
              <a:gdLst/>
              <a:ahLst/>
              <a:cxnLst>
                <a:cxn ang="0">
                  <a:pos x="5283" y="1597"/>
                </a:cxn>
                <a:cxn ang="0">
                  <a:pos x="5240" y="1642"/>
                </a:cxn>
                <a:cxn ang="0">
                  <a:pos x="5187" y="1691"/>
                </a:cxn>
                <a:cxn ang="0">
                  <a:pos x="5114" y="1750"/>
                </a:cxn>
                <a:cxn ang="0">
                  <a:pos x="5022" y="1817"/>
                </a:cxn>
                <a:cxn ang="0">
                  <a:pos x="4912" y="1881"/>
                </a:cxn>
                <a:cxn ang="0">
                  <a:pos x="4818" y="1928"/>
                </a:cxn>
                <a:cxn ang="0">
                  <a:pos x="4750" y="1955"/>
                </a:cxn>
                <a:cxn ang="0">
                  <a:pos x="4678" y="1981"/>
                </a:cxn>
                <a:cxn ang="0">
                  <a:pos x="4601" y="2002"/>
                </a:cxn>
                <a:cxn ang="0">
                  <a:pos x="4522" y="2020"/>
                </a:cxn>
                <a:cxn ang="0">
                  <a:pos x="4438" y="2033"/>
                </a:cxn>
                <a:cxn ang="0">
                  <a:pos x="4350" y="2041"/>
                </a:cxn>
                <a:cxn ang="0">
                  <a:pos x="4259" y="2043"/>
                </a:cxn>
                <a:cxn ang="0">
                  <a:pos x="4164" y="2038"/>
                </a:cxn>
                <a:cxn ang="0">
                  <a:pos x="4066" y="2025"/>
                </a:cxn>
                <a:cxn ang="0">
                  <a:pos x="3964" y="2005"/>
                </a:cxn>
                <a:cxn ang="0">
                  <a:pos x="3860" y="1976"/>
                </a:cxn>
                <a:cxn ang="0">
                  <a:pos x="3752" y="1938"/>
                </a:cxn>
                <a:cxn ang="0">
                  <a:pos x="3641" y="1889"/>
                </a:cxn>
                <a:cxn ang="0">
                  <a:pos x="3527" y="1831"/>
                </a:cxn>
                <a:cxn ang="0">
                  <a:pos x="3410" y="1760"/>
                </a:cxn>
                <a:cxn ang="0">
                  <a:pos x="3291" y="1679"/>
                </a:cxn>
                <a:cxn ang="0">
                  <a:pos x="3169" y="1584"/>
                </a:cxn>
                <a:cxn ang="0">
                  <a:pos x="3044" y="1477"/>
                </a:cxn>
                <a:cxn ang="0">
                  <a:pos x="2980" y="1418"/>
                </a:cxn>
                <a:cxn ang="0">
                  <a:pos x="2734" y="1188"/>
                </a:cxn>
                <a:cxn ang="0">
                  <a:pos x="2499" y="982"/>
                </a:cxn>
                <a:cxn ang="0">
                  <a:pos x="2279" y="799"/>
                </a:cxn>
                <a:cxn ang="0">
                  <a:pos x="2069" y="638"/>
                </a:cxn>
                <a:cxn ang="0">
                  <a:pos x="1869" y="497"/>
                </a:cxn>
                <a:cxn ang="0">
                  <a:pos x="1679" y="378"/>
                </a:cxn>
                <a:cxn ang="0">
                  <a:pos x="1496" y="276"/>
                </a:cxn>
                <a:cxn ang="0">
                  <a:pos x="1319" y="192"/>
                </a:cxn>
                <a:cxn ang="0">
                  <a:pos x="1148" y="124"/>
                </a:cxn>
                <a:cxn ang="0">
                  <a:pos x="980" y="73"/>
                </a:cxn>
                <a:cxn ang="0">
                  <a:pos x="817" y="36"/>
                </a:cxn>
                <a:cxn ang="0">
                  <a:pos x="654" y="11"/>
                </a:cxn>
                <a:cxn ang="0">
                  <a:pos x="493" y="2"/>
                </a:cxn>
                <a:cxn ang="0">
                  <a:pos x="331" y="2"/>
                </a:cxn>
                <a:cxn ang="0">
                  <a:pos x="167" y="13"/>
                </a:cxn>
                <a:cxn ang="0">
                  <a:pos x="0" y="34"/>
                </a:cxn>
              </a:cxnLst>
              <a:rect l="0" t="0" r="r" b="b"/>
              <a:pathLst>
                <a:path w="5283" h="2043">
                  <a:moveTo>
                    <a:pt x="5283" y="1597"/>
                  </a:moveTo>
                  <a:lnTo>
                    <a:pt x="5283" y="1597"/>
                  </a:lnTo>
                  <a:lnTo>
                    <a:pt x="5272" y="1608"/>
                  </a:lnTo>
                  <a:lnTo>
                    <a:pt x="5240" y="1642"/>
                  </a:lnTo>
                  <a:lnTo>
                    <a:pt x="5215" y="1665"/>
                  </a:lnTo>
                  <a:lnTo>
                    <a:pt x="5187" y="1691"/>
                  </a:lnTo>
                  <a:lnTo>
                    <a:pt x="5153" y="1720"/>
                  </a:lnTo>
                  <a:lnTo>
                    <a:pt x="5114" y="1750"/>
                  </a:lnTo>
                  <a:lnTo>
                    <a:pt x="5071" y="1783"/>
                  </a:lnTo>
                  <a:lnTo>
                    <a:pt x="5022" y="1817"/>
                  </a:lnTo>
                  <a:lnTo>
                    <a:pt x="4969" y="1849"/>
                  </a:lnTo>
                  <a:lnTo>
                    <a:pt x="4912" y="1881"/>
                  </a:lnTo>
                  <a:lnTo>
                    <a:pt x="4850" y="1912"/>
                  </a:lnTo>
                  <a:lnTo>
                    <a:pt x="4818" y="1928"/>
                  </a:lnTo>
                  <a:lnTo>
                    <a:pt x="4785" y="1942"/>
                  </a:lnTo>
                  <a:lnTo>
                    <a:pt x="4750" y="1955"/>
                  </a:lnTo>
                  <a:lnTo>
                    <a:pt x="4714" y="1968"/>
                  </a:lnTo>
                  <a:lnTo>
                    <a:pt x="4678" y="1981"/>
                  </a:lnTo>
                  <a:lnTo>
                    <a:pt x="4640" y="1993"/>
                  </a:lnTo>
                  <a:lnTo>
                    <a:pt x="4601" y="2002"/>
                  </a:lnTo>
                  <a:lnTo>
                    <a:pt x="4563" y="2012"/>
                  </a:lnTo>
                  <a:lnTo>
                    <a:pt x="4522" y="2020"/>
                  </a:lnTo>
                  <a:lnTo>
                    <a:pt x="4481" y="2028"/>
                  </a:lnTo>
                  <a:lnTo>
                    <a:pt x="4438" y="2033"/>
                  </a:lnTo>
                  <a:lnTo>
                    <a:pt x="4395" y="2038"/>
                  </a:lnTo>
                  <a:lnTo>
                    <a:pt x="4350" y="2041"/>
                  </a:lnTo>
                  <a:lnTo>
                    <a:pt x="4304" y="2043"/>
                  </a:lnTo>
                  <a:lnTo>
                    <a:pt x="4259" y="2043"/>
                  </a:lnTo>
                  <a:lnTo>
                    <a:pt x="4211" y="2041"/>
                  </a:lnTo>
                  <a:lnTo>
                    <a:pt x="4164" y="2038"/>
                  </a:lnTo>
                  <a:lnTo>
                    <a:pt x="4116" y="2033"/>
                  </a:lnTo>
                  <a:lnTo>
                    <a:pt x="4066" y="2025"/>
                  </a:lnTo>
                  <a:lnTo>
                    <a:pt x="4016" y="2017"/>
                  </a:lnTo>
                  <a:lnTo>
                    <a:pt x="3964" y="2005"/>
                  </a:lnTo>
                  <a:lnTo>
                    <a:pt x="3913" y="1991"/>
                  </a:lnTo>
                  <a:lnTo>
                    <a:pt x="3860" y="1976"/>
                  </a:lnTo>
                  <a:lnTo>
                    <a:pt x="3806" y="1959"/>
                  </a:lnTo>
                  <a:lnTo>
                    <a:pt x="3752" y="1938"/>
                  </a:lnTo>
                  <a:lnTo>
                    <a:pt x="3696" y="1915"/>
                  </a:lnTo>
                  <a:lnTo>
                    <a:pt x="3641" y="1889"/>
                  </a:lnTo>
                  <a:lnTo>
                    <a:pt x="3584" y="1862"/>
                  </a:lnTo>
                  <a:lnTo>
                    <a:pt x="3527" y="1831"/>
                  </a:lnTo>
                  <a:lnTo>
                    <a:pt x="3469" y="1797"/>
                  </a:lnTo>
                  <a:lnTo>
                    <a:pt x="3410" y="1760"/>
                  </a:lnTo>
                  <a:lnTo>
                    <a:pt x="3350" y="1721"/>
                  </a:lnTo>
                  <a:lnTo>
                    <a:pt x="3291" y="1679"/>
                  </a:lnTo>
                  <a:lnTo>
                    <a:pt x="3230" y="1634"/>
                  </a:lnTo>
                  <a:lnTo>
                    <a:pt x="3169" y="1584"/>
                  </a:lnTo>
                  <a:lnTo>
                    <a:pt x="3106" y="1532"/>
                  </a:lnTo>
                  <a:lnTo>
                    <a:pt x="3044" y="1477"/>
                  </a:lnTo>
                  <a:lnTo>
                    <a:pt x="2980" y="1418"/>
                  </a:lnTo>
                  <a:lnTo>
                    <a:pt x="2980" y="1418"/>
                  </a:lnTo>
                  <a:lnTo>
                    <a:pt x="2855" y="1300"/>
                  </a:lnTo>
                  <a:lnTo>
                    <a:pt x="2734" y="1188"/>
                  </a:lnTo>
                  <a:lnTo>
                    <a:pt x="2615" y="1082"/>
                  </a:lnTo>
                  <a:lnTo>
                    <a:pt x="2499" y="982"/>
                  </a:lnTo>
                  <a:lnTo>
                    <a:pt x="2388" y="888"/>
                  </a:lnTo>
                  <a:lnTo>
                    <a:pt x="2279" y="799"/>
                  </a:lnTo>
                  <a:lnTo>
                    <a:pt x="2173" y="715"/>
                  </a:lnTo>
                  <a:lnTo>
                    <a:pt x="2069" y="638"/>
                  </a:lnTo>
                  <a:lnTo>
                    <a:pt x="1968" y="565"/>
                  </a:lnTo>
                  <a:lnTo>
                    <a:pt x="1869" y="497"/>
                  </a:lnTo>
                  <a:lnTo>
                    <a:pt x="1773" y="434"/>
                  </a:lnTo>
                  <a:lnTo>
                    <a:pt x="1679" y="378"/>
                  </a:lnTo>
                  <a:lnTo>
                    <a:pt x="1586" y="325"/>
                  </a:lnTo>
                  <a:lnTo>
                    <a:pt x="1496" y="276"/>
                  </a:lnTo>
                  <a:lnTo>
                    <a:pt x="1407" y="231"/>
                  </a:lnTo>
                  <a:lnTo>
                    <a:pt x="1319" y="192"/>
                  </a:lnTo>
                  <a:lnTo>
                    <a:pt x="1233" y="155"/>
                  </a:lnTo>
                  <a:lnTo>
                    <a:pt x="1148" y="124"/>
                  </a:lnTo>
                  <a:lnTo>
                    <a:pt x="1064" y="97"/>
                  </a:lnTo>
                  <a:lnTo>
                    <a:pt x="980" y="73"/>
                  </a:lnTo>
                  <a:lnTo>
                    <a:pt x="899" y="52"/>
                  </a:lnTo>
                  <a:lnTo>
                    <a:pt x="817" y="36"/>
                  </a:lnTo>
                  <a:lnTo>
                    <a:pt x="736" y="23"/>
                  </a:lnTo>
                  <a:lnTo>
                    <a:pt x="654" y="11"/>
                  </a:lnTo>
                  <a:lnTo>
                    <a:pt x="574" y="5"/>
                  </a:lnTo>
                  <a:lnTo>
                    <a:pt x="493" y="2"/>
                  </a:lnTo>
                  <a:lnTo>
                    <a:pt x="413" y="0"/>
                  </a:lnTo>
                  <a:lnTo>
                    <a:pt x="331" y="2"/>
                  </a:lnTo>
                  <a:lnTo>
                    <a:pt x="250" y="6"/>
                  </a:lnTo>
                  <a:lnTo>
                    <a:pt x="167" y="13"/>
                  </a:lnTo>
                  <a:lnTo>
                    <a:pt x="85" y="23"/>
                  </a:lnTo>
                  <a:lnTo>
                    <a:pt x="0" y="3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22677" name="Freeform 21"/>
            <p:cNvSpPr>
              <a:spLocks/>
            </p:cNvSpPr>
            <p:nvPr userDrawn="1"/>
          </p:nvSpPr>
          <p:spPr bwMode="auto">
            <a:xfrm>
              <a:off x="467" y="910"/>
              <a:ext cx="5306" cy="988"/>
            </a:xfrm>
            <a:custGeom>
              <a:avLst/>
              <a:gdLst/>
              <a:ahLst/>
              <a:cxnLst>
                <a:cxn ang="0">
                  <a:pos x="5306" y="1505"/>
                </a:cxn>
                <a:cxn ang="0">
                  <a:pos x="5263" y="1552"/>
                </a:cxn>
                <a:cxn ang="0">
                  <a:pos x="5211" y="1602"/>
                </a:cxn>
                <a:cxn ang="0">
                  <a:pos x="5138" y="1663"/>
                </a:cxn>
                <a:cxn ang="0">
                  <a:pos x="5048" y="1731"/>
                </a:cxn>
                <a:cxn ang="0">
                  <a:pos x="4939" y="1799"/>
                </a:cxn>
                <a:cxn ang="0">
                  <a:pos x="4845" y="1848"/>
                </a:cxn>
                <a:cxn ang="0">
                  <a:pos x="4779" y="1877"/>
                </a:cxn>
                <a:cxn ang="0">
                  <a:pos x="4707" y="1904"/>
                </a:cxn>
                <a:cxn ang="0">
                  <a:pos x="4630" y="1928"/>
                </a:cxn>
                <a:cxn ang="0">
                  <a:pos x="4551" y="1948"/>
                </a:cxn>
                <a:cxn ang="0">
                  <a:pos x="4468" y="1962"/>
                </a:cxn>
                <a:cxn ang="0">
                  <a:pos x="4380" y="1972"/>
                </a:cxn>
                <a:cxn ang="0">
                  <a:pos x="4289" y="1975"/>
                </a:cxn>
                <a:cxn ang="0">
                  <a:pos x="4194" y="1972"/>
                </a:cxn>
                <a:cxn ang="0">
                  <a:pos x="4096" y="1961"/>
                </a:cxn>
                <a:cxn ang="0">
                  <a:pos x="3993" y="1943"/>
                </a:cxn>
                <a:cxn ang="0">
                  <a:pos x="3889" y="1915"/>
                </a:cxn>
                <a:cxn ang="0">
                  <a:pos x="3779" y="1880"/>
                </a:cxn>
                <a:cxn ang="0">
                  <a:pos x="3668" y="1833"/>
                </a:cxn>
                <a:cxn ang="0">
                  <a:pos x="3553" y="1777"/>
                </a:cxn>
                <a:cxn ang="0">
                  <a:pos x="3436" y="1709"/>
                </a:cxn>
                <a:cxn ang="0">
                  <a:pos x="3315" y="1630"/>
                </a:cxn>
                <a:cxn ang="0">
                  <a:pos x="3192" y="1536"/>
                </a:cxn>
                <a:cxn ang="0">
                  <a:pos x="3066" y="1431"/>
                </a:cxn>
                <a:cxn ang="0">
                  <a:pos x="3000" y="1373"/>
                </a:cxn>
                <a:cxn ang="0">
                  <a:pos x="2750" y="1147"/>
                </a:cxn>
                <a:cxn ang="0">
                  <a:pos x="2514" y="945"/>
                </a:cxn>
                <a:cxn ang="0">
                  <a:pos x="2291" y="766"/>
                </a:cxn>
                <a:cxn ang="0">
                  <a:pos x="2078" y="607"/>
                </a:cxn>
                <a:cxn ang="0">
                  <a:pos x="1876" y="470"/>
                </a:cxn>
                <a:cxn ang="0">
                  <a:pos x="1684" y="354"/>
                </a:cxn>
                <a:cxn ang="0">
                  <a:pos x="1499" y="255"/>
                </a:cxn>
                <a:cxn ang="0">
                  <a:pos x="1322" y="175"/>
                </a:cxn>
                <a:cxn ang="0">
                  <a:pos x="1149" y="110"/>
                </a:cxn>
                <a:cxn ang="0">
                  <a:pos x="981" y="62"/>
                </a:cxn>
                <a:cxn ang="0">
                  <a:pos x="816" y="28"/>
                </a:cxn>
                <a:cxn ang="0">
                  <a:pos x="654" y="7"/>
                </a:cxn>
                <a:cxn ang="0">
                  <a:pos x="493" y="0"/>
                </a:cxn>
                <a:cxn ang="0">
                  <a:pos x="330" y="4"/>
                </a:cxn>
                <a:cxn ang="0">
                  <a:pos x="166" y="18"/>
                </a:cxn>
                <a:cxn ang="0">
                  <a:pos x="0" y="42"/>
                </a:cxn>
              </a:cxnLst>
              <a:rect l="0" t="0" r="r" b="b"/>
              <a:pathLst>
                <a:path w="5306" h="1975">
                  <a:moveTo>
                    <a:pt x="5306" y="1505"/>
                  </a:moveTo>
                  <a:lnTo>
                    <a:pt x="5306" y="1505"/>
                  </a:lnTo>
                  <a:lnTo>
                    <a:pt x="5295" y="1518"/>
                  </a:lnTo>
                  <a:lnTo>
                    <a:pt x="5263" y="1552"/>
                  </a:lnTo>
                  <a:lnTo>
                    <a:pt x="5240" y="1576"/>
                  </a:lnTo>
                  <a:lnTo>
                    <a:pt x="5211" y="1602"/>
                  </a:lnTo>
                  <a:lnTo>
                    <a:pt x="5177" y="1633"/>
                  </a:lnTo>
                  <a:lnTo>
                    <a:pt x="5138" y="1663"/>
                  </a:lnTo>
                  <a:lnTo>
                    <a:pt x="5095" y="1697"/>
                  </a:lnTo>
                  <a:lnTo>
                    <a:pt x="5048" y="1731"/>
                  </a:lnTo>
                  <a:lnTo>
                    <a:pt x="4995" y="1765"/>
                  </a:lnTo>
                  <a:lnTo>
                    <a:pt x="4939" y="1799"/>
                  </a:lnTo>
                  <a:lnTo>
                    <a:pt x="4877" y="1831"/>
                  </a:lnTo>
                  <a:lnTo>
                    <a:pt x="4845" y="1848"/>
                  </a:lnTo>
                  <a:lnTo>
                    <a:pt x="4812" y="1862"/>
                  </a:lnTo>
                  <a:lnTo>
                    <a:pt x="4779" y="1877"/>
                  </a:lnTo>
                  <a:lnTo>
                    <a:pt x="4743" y="1891"/>
                  </a:lnTo>
                  <a:lnTo>
                    <a:pt x="4707" y="1904"/>
                  </a:lnTo>
                  <a:lnTo>
                    <a:pt x="4669" y="1917"/>
                  </a:lnTo>
                  <a:lnTo>
                    <a:pt x="4630" y="1928"/>
                  </a:lnTo>
                  <a:lnTo>
                    <a:pt x="4591" y="1938"/>
                  </a:lnTo>
                  <a:lnTo>
                    <a:pt x="4551" y="1948"/>
                  </a:lnTo>
                  <a:lnTo>
                    <a:pt x="4509" y="1956"/>
                  </a:lnTo>
                  <a:lnTo>
                    <a:pt x="4468" y="1962"/>
                  </a:lnTo>
                  <a:lnTo>
                    <a:pt x="4423" y="1967"/>
                  </a:lnTo>
                  <a:lnTo>
                    <a:pt x="4380" y="1972"/>
                  </a:lnTo>
                  <a:lnTo>
                    <a:pt x="4335" y="1974"/>
                  </a:lnTo>
                  <a:lnTo>
                    <a:pt x="4289" y="1975"/>
                  </a:lnTo>
                  <a:lnTo>
                    <a:pt x="4242" y="1974"/>
                  </a:lnTo>
                  <a:lnTo>
                    <a:pt x="4194" y="1972"/>
                  </a:lnTo>
                  <a:lnTo>
                    <a:pt x="4144" y="1967"/>
                  </a:lnTo>
                  <a:lnTo>
                    <a:pt x="4096" y="1961"/>
                  </a:lnTo>
                  <a:lnTo>
                    <a:pt x="4044" y="1953"/>
                  </a:lnTo>
                  <a:lnTo>
                    <a:pt x="3993" y="1943"/>
                  </a:lnTo>
                  <a:lnTo>
                    <a:pt x="3942" y="1930"/>
                  </a:lnTo>
                  <a:lnTo>
                    <a:pt x="3889" y="1915"/>
                  </a:lnTo>
                  <a:lnTo>
                    <a:pt x="3835" y="1899"/>
                  </a:lnTo>
                  <a:lnTo>
                    <a:pt x="3779" y="1880"/>
                  </a:lnTo>
                  <a:lnTo>
                    <a:pt x="3725" y="1857"/>
                  </a:lnTo>
                  <a:lnTo>
                    <a:pt x="3668" y="1833"/>
                  </a:lnTo>
                  <a:lnTo>
                    <a:pt x="3611" y="1806"/>
                  </a:lnTo>
                  <a:lnTo>
                    <a:pt x="3553" y="1777"/>
                  </a:lnTo>
                  <a:lnTo>
                    <a:pt x="3495" y="1744"/>
                  </a:lnTo>
                  <a:lnTo>
                    <a:pt x="3436" y="1709"/>
                  </a:lnTo>
                  <a:lnTo>
                    <a:pt x="3375" y="1670"/>
                  </a:lnTo>
                  <a:lnTo>
                    <a:pt x="3315" y="1630"/>
                  </a:lnTo>
                  <a:lnTo>
                    <a:pt x="3253" y="1584"/>
                  </a:lnTo>
                  <a:lnTo>
                    <a:pt x="3192" y="1536"/>
                  </a:lnTo>
                  <a:lnTo>
                    <a:pt x="3128" y="1486"/>
                  </a:lnTo>
                  <a:lnTo>
                    <a:pt x="3066" y="1431"/>
                  </a:lnTo>
                  <a:lnTo>
                    <a:pt x="3000" y="1373"/>
                  </a:lnTo>
                  <a:lnTo>
                    <a:pt x="3000" y="1373"/>
                  </a:lnTo>
                  <a:lnTo>
                    <a:pt x="2874" y="1257"/>
                  </a:lnTo>
                  <a:lnTo>
                    <a:pt x="2750" y="1147"/>
                  </a:lnTo>
                  <a:lnTo>
                    <a:pt x="2631" y="1043"/>
                  </a:lnTo>
                  <a:lnTo>
                    <a:pt x="2514" y="945"/>
                  </a:lnTo>
                  <a:lnTo>
                    <a:pt x="2400" y="853"/>
                  </a:lnTo>
                  <a:lnTo>
                    <a:pt x="2291" y="766"/>
                  </a:lnTo>
                  <a:lnTo>
                    <a:pt x="2182" y="683"/>
                  </a:lnTo>
                  <a:lnTo>
                    <a:pt x="2078" y="607"/>
                  </a:lnTo>
                  <a:lnTo>
                    <a:pt x="1976" y="536"/>
                  </a:lnTo>
                  <a:lnTo>
                    <a:pt x="1876" y="470"/>
                  </a:lnTo>
                  <a:lnTo>
                    <a:pt x="1778" y="410"/>
                  </a:lnTo>
                  <a:lnTo>
                    <a:pt x="1684" y="354"/>
                  </a:lnTo>
                  <a:lnTo>
                    <a:pt x="1591" y="302"/>
                  </a:lnTo>
                  <a:lnTo>
                    <a:pt x="1499" y="255"/>
                  </a:lnTo>
                  <a:lnTo>
                    <a:pt x="1409" y="212"/>
                  </a:lnTo>
                  <a:lnTo>
                    <a:pt x="1322" y="175"/>
                  </a:lnTo>
                  <a:lnTo>
                    <a:pt x="1234" y="141"/>
                  </a:lnTo>
                  <a:lnTo>
                    <a:pt x="1149" y="110"/>
                  </a:lnTo>
                  <a:lnTo>
                    <a:pt x="1065" y="84"/>
                  </a:lnTo>
                  <a:lnTo>
                    <a:pt x="981" y="62"/>
                  </a:lnTo>
                  <a:lnTo>
                    <a:pt x="898" y="42"/>
                  </a:lnTo>
                  <a:lnTo>
                    <a:pt x="816" y="28"/>
                  </a:lnTo>
                  <a:lnTo>
                    <a:pt x="736" y="17"/>
                  </a:lnTo>
                  <a:lnTo>
                    <a:pt x="654" y="7"/>
                  </a:lnTo>
                  <a:lnTo>
                    <a:pt x="573" y="2"/>
                  </a:lnTo>
                  <a:lnTo>
                    <a:pt x="493" y="0"/>
                  </a:lnTo>
                  <a:lnTo>
                    <a:pt x="412" y="0"/>
                  </a:lnTo>
                  <a:lnTo>
                    <a:pt x="330" y="4"/>
                  </a:lnTo>
                  <a:lnTo>
                    <a:pt x="248" y="10"/>
                  </a:lnTo>
                  <a:lnTo>
                    <a:pt x="166" y="18"/>
                  </a:lnTo>
                  <a:lnTo>
                    <a:pt x="85" y="29"/>
                  </a:lnTo>
                  <a:lnTo>
                    <a:pt x="0" y="4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22678" name="Freeform 22"/>
            <p:cNvSpPr>
              <a:spLocks/>
            </p:cNvSpPr>
            <p:nvPr userDrawn="1"/>
          </p:nvSpPr>
          <p:spPr bwMode="auto">
            <a:xfrm>
              <a:off x="485" y="930"/>
              <a:ext cx="5327" cy="953"/>
            </a:xfrm>
            <a:custGeom>
              <a:avLst/>
              <a:gdLst/>
              <a:ahLst/>
              <a:cxnLst>
                <a:cxn ang="0">
                  <a:pos x="5327" y="1416"/>
                </a:cxn>
                <a:cxn ang="0">
                  <a:pos x="5284" y="1463"/>
                </a:cxn>
                <a:cxn ang="0">
                  <a:pos x="5233" y="1515"/>
                </a:cxn>
                <a:cxn ang="0">
                  <a:pos x="5162" y="1578"/>
                </a:cxn>
                <a:cxn ang="0">
                  <a:pos x="5073" y="1647"/>
                </a:cxn>
                <a:cxn ang="0">
                  <a:pos x="4965" y="1718"/>
                </a:cxn>
                <a:cxn ang="0">
                  <a:pos x="4872" y="1768"/>
                </a:cxn>
                <a:cxn ang="0">
                  <a:pos x="4805" y="1799"/>
                </a:cxn>
                <a:cxn ang="0">
                  <a:pos x="4733" y="1828"/>
                </a:cxn>
                <a:cxn ang="0">
                  <a:pos x="4658" y="1854"/>
                </a:cxn>
                <a:cxn ang="0">
                  <a:pos x="4579" y="1875"/>
                </a:cxn>
                <a:cxn ang="0">
                  <a:pos x="4496" y="1891"/>
                </a:cxn>
                <a:cxn ang="0">
                  <a:pos x="4408" y="1902"/>
                </a:cxn>
                <a:cxn ang="0">
                  <a:pos x="4317" y="1907"/>
                </a:cxn>
                <a:cxn ang="0">
                  <a:pos x="4222" y="1907"/>
                </a:cxn>
                <a:cxn ang="0">
                  <a:pos x="4124" y="1897"/>
                </a:cxn>
                <a:cxn ang="0">
                  <a:pos x="4021" y="1881"/>
                </a:cxn>
                <a:cxn ang="0">
                  <a:pos x="3915" y="1857"/>
                </a:cxn>
                <a:cxn ang="0">
                  <a:pos x="3807" y="1821"/>
                </a:cxn>
                <a:cxn ang="0">
                  <a:pos x="3695" y="1778"/>
                </a:cxn>
                <a:cxn ang="0">
                  <a:pos x="3579" y="1723"/>
                </a:cxn>
                <a:cxn ang="0">
                  <a:pos x="3460" y="1657"/>
                </a:cxn>
                <a:cxn ang="0">
                  <a:pos x="3338" y="1579"/>
                </a:cxn>
                <a:cxn ang="0">
                  <a:pos x="3213" y="1489"/>
                </a:cxn>
                <a:cxn ang="0">
                  <a:pos x="3085" y="1386"/>
                </a:cxn>
                <a:cxn ang="0">
                  <a:pos x="3020" y="1329"/>
                </a:cxn>
                <a:cxn ang="0">
                  <a:pos x="2766" y="1108"/>
                </a:cxn>
                <a:cxn ang="0">
                  <a:pos x="2527" y="909"/>
                </a:cxn>
                <a:cxn ang="0">
                  <a:pos x="2301" y="733"/>
                </a:cxn>
                <a:cxn ang="0">
                  <a:pos x="2085" y="578"/>
                </a:cxn>
                <a:cxn ang="0">
                  <a:pos x="1883" y="446"/>
                </a:cxn>
                <a:cxn ang="0">
                  <a:pos x="1688" y="331"/>
                </a:cxn>
                <a:cxn ang="0">
                  <a:pos x="1502" y="236"/>
                </a:cxn>
                <a:cxn ang="0">
                  <a:pos x="1323" y="158"/>
                </a:cxn>
                <a:cxn ang="0">
                  <a:pos x="1150" y="97"/>
                </a:cxn>
                <a:cxn ang="0">
                  <a:pos x="982" y="52"/>
                </a:cxn>
                <a:cxn ang="0">
                  <a:pos x="816" y="21"/>
                </a:cxn>
                <a:cxn ang="0">
                  <a:pos x="654" y="5"/>
                </a:cxn>
                <a:cxn ang="0">
                  <a:pos x="491" y="0"/>
                </a:cxn>
                <a:cxn ang="0">
                  <a:pos x="329" y="7"/>
                </a:cxn>
                <a:cxn ang="0">
                  <a:pos x="167" y="24"/>
                </a:cxn>
                <a:cxn ang="0">
                  <a:pos x="0" y="53"/>
                </a:cxn>
              </a:cxnLst>
              <a:rect l="0" t="0" r="r" b="b"/>
              <a:pathLst>
                <a:path w="5327" h="1907">
                  <a:moveTo>
                    <a:pt x="5327" y="1416"/>
                  </a:moveTo>
                  <a:lnTo>
                    <a:pt x="5327" y="1416"/>
                  </a:lnTo>
                  <a:lnTo>
                    <a:pt x="5316" y="1429"/>
                  </a:lnTo>
                  <a:lnTo>
                    <a:pt x="5284" y="1463"/>
                  </a:lnTo>
                  <a:lnTo>
                    <a:pt x="5262" y="1487"/>
                  </a:lnTo>
                  <a:lnTo>
                    <a:pt x="5233" y="1515"/>
                  </a:lnTo>
                  <a:lnTo>
                    <a:pt x="5201" y="1545"/>
                  </a:lnTo>
                  <a:lnTo>
                    <a:pt x="5162" y="1578"/>
                  </a:lnTo>
                  <a:lnTo>
                    <a:pt x="5120" y="1612"/>
                  </a:lnTo>
                  <a:lnTo>
                    <a:pt x="5073" y="1647"/>
                  </a:lnTo>
                  <a:lnTo>
                    <a:pt x="5020" y="1683"/>
                  </a:lnTo>
                  <a:lnTo>
                    <a:pt x="4965" y="1718"/>
                  </a:lnTo>
                  <a:lnTo>
                    <a:pt x="4904" y="1752"/>
                  </a:lnTo>
                  <a:lnTo>
                    <a:pt x="4872" y="1768"/>
                  </a:lnTo>
                  <a:lnTo>
                    <a:pt x="4839" y="1784"/>
                  </a:lnTo>
                  <a:lnTo>
                    <a:pt x="4805" y="1799"/>
                  </a:lnTo>
                  <a:lnTo>
                    <a:pt x="4769" y="1813"/>
                  </a:lnTo>
                  <a:lnTo>
                    <a:pt x="4733" y="1828"/>
                  </a:lnTo>
                  <a:lnTo>
                    <a:pt x="4697" y="1841"/>
                  </a:lnTo>
                  <a:lnTo>
                    <a:pt x="4658" y="1854"/>
                  </a:lnTo>
                  <a:lnTo>
                    <a:pt x="4619" y="1865"/>
                  </a:lnTo>
                  <a:lnTo>
                    <a:pt x="4579" y="1875"/>
                  </a:lnTo>
                  <a:lnTo>
                    <a:pt x="4537" y="1883"/>
                  </a:lnTo>
                  <a:lnTo>
                    <a:pt x="4496" y="1891"/>
                  </a:lnTo>
                  <a:lnTo>
                    <a:pt x="4453" y="1897"/>
                  </a:lnTo>
                  <a:lnTo>
                    <a:pt x="4408" y="1902"/>
                  </a:lnTo>
                  <a:lnTo>
                    <a:pt x="4362" y="1905"/>
                  </a:lnTo>
                  <a:lnTo>
                    <a:pt x="4317" y="1907"/>
                  </a:lnTo>
                  <a:lnTo>
                    <a:pt x="4269" y="1907"/>
                  </a:lnTo>
                  <a:lnTo>
                    <a:pt x="4222" y="1907"/>
                  </a:lnTo>
                  <a:lnTo>
                    <a:pt x="4174" y="1902"/>
                  </a:lnTo>
                  <a:lnTo>
                    <a:pt x="4124" y="1897"/>
                  </a:lnTo>
                  <a:lnTo>
                    <a:pt x="4072" y="1891"/>
                  </a:lnTo>
                  <a:lnTo>
                    <a:pt x="4021" y="1881"/>
                  </a:lnTo>
                  <a:lnTo>
                    <a:pt x="3969" y="1870"/>
                  </a:lnTo>
                  <a:lnTo>
                    <a:pt x="3915" y="1857"/>
                  </a:lnTo>
                  <a:lnTo>
                    <a:pt x="3861" y="1841"/>
                  </a:lnTo>
                  <a:lnTo>
                    <a:pt x="3807" y="1821"/>
                  </a:lnTo>
                  <a:lnTo>
                    <a:pt x="3751" y="1800"/>
                  </a:lnTo>
                  <a:lnTo>
                    <a:pt x="3695" y="1778"/>
                  </a:lnTo>
                  <a:lnTo>
                    <a:pt x="3636" y="1752"/>
                  </a:lnTo>
                  <a:lnTo>
                    <a:pt x="3579" y="1723"/>
                  </a:lnTo>
                  <a:lnTo>
                    <a:pt x="3520" y="1692"/>
                  </a:lnTo>
                  <a:lnTo>
                    <a:pt x="3460" y="1657"/>
                  </a:lnTo>
                  <a:lnTo>
                    <a:pt x="3399" y="1620"/>
                  </a:lnTo>
                  <a:lnTo>
                    <a:pt x="3338" y="1579"/>
                  </a:lnTo>
                  <a:lnTo>
                    <a:pt x="3275" y="1536"/>
                  </a:lnTo>
                  <a:lnTo>
                    <a:pt x="3213" y="1489"/>
                  </a:lnTo>
                  <a:lnTo>
                    <a:pt x="3149" y="1439"/>
                  </a:lnTo>
                  <a:lnTo>
                    <a:pt x="3085" y="1386"/>
                  </a:lnTo>
                  <a:lnTo>
                    <a:pt x="3020" y="1329"/>
                  </a:lnTo>
                  <a:lnTo>
                    <a:pt x="3020" y="1329"/>
                  </a:lnTo>
                  <a:lnTo>
                    <a:pt x="2892" y="1214"/>
                  </a:lnTo>
                  <a:lnTo>
                    <a:pt x="2766" y="1108"/>
                  </a:lnTo>
                  <a:lnTo>
                    <a:pt x="2645" y="1004"/>
                  </a:lnTo>
                  <a:lnTo>
                    <a:pt x="2527" y="909"/>
                  </a:lnTo>
                  <a:lnTo>
                    <a:pt x="2412" y="817"/>
                  </a:lnTo>
                  <a:lnTo>
                    <a:pt x="2301" y="733"/>
                  </a:lnTo>
                  <a:lnTo>
                    <a:pt x="2192" y="652"/>
                  </a:lnTo>
                  <a:lnTo>
                    <a:pt x="2085" y="578"/>
                  </a:lnTo>
                  <a:lnTo>
                    <a:pt x="1983" y="509"/>
                  </a:lnTo>
                  <a:lnTo>
                    <a:pt x="1883" y="446"/>
                  </a:lnTo>
                  <a:lnTo>
                    <a:pt x="1784" y="386"/>
                  </a:lnTo>
                  <a:lnTo>
                    <a:pt x="1688" y="331"/>
                  </a:lnTo>
                  <a:lnTo>
                    <a:pt x="1594" y="281"/>
                  </a:lnTo>
                  <a:lnTo>
                    <a:pt x="1502" y="236"/>
                  </a:lnTo>
                  <a:lnTo>
                    <a:pt x="1412" y="195"/>
                  </a:lnTo>
                  <a:lnTo>
                    <a:pt x="1323" y="158"/>
                  </a:lnTo>
                  <a:lnTo>
                    <a:pt x="1236" y="126"/>
                  </a:lnTo>
                  <a:lnTo>
                    <a:pt x="1150" y="97"/>
                  </a:lnTo>
                  <a:lnTo>
                    <a:pt x="1065" y="73"/>
                  </a:lnTo>
                  <a:lnTo>
                    <a:pt x="982" y="52"/>
                  </a:lnTo>
                  <a:lnTo>
                    <a:pt x="898" y="36"/>
                  </a:lnTo>
                  <a:lnTo>
                    <a:pt x="816" y="21"/>
                  </a:lnTo>
                  <a:lnTo>
                    <a:pt x="734" y="11"/>
                  </a:lnTo>
                  <a:lnTo>
                    <a:pt x="654" y="5"/>
                  </a:lnTo>
                  <a:lnTo>
                    <a:pt x="572" y="0"/>
                  </a:lnTo>
                  <a:lnTo>
                    <a:pt x="491" y="0"/>
                  </a:lnTo>
                  <a:lnTo>
                    <a:pt x="411" y="2"/>
                  </a:lnTo>
                  <a:lnTo>
                    <a:pt x="329" y="7"/>
                  </a:lnTo>
                  <a:lnTo>
                    <a:pt x="248" y="15"/>
                  </a:lnTo>
                  <a:lnTo>
                    <a:pt x="167" y="24"/>
                  </a:lnTo>
                  <a:lnTo>
                    <a:pt x="83" y="37"/>
                  </a:lnTo>
                  <a:lnTo>
                    <a:pt x="0" y="53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22679" name="Freeform 23"/>
            <p:cNvSpPr>
              <a:spLocks/>
            </p:cNvSpPr>
            <p:nvPr userDrawn="1"/>
          </p:nvSpPr>
          <p:spPr bwMode="auto">
            <a:xfrm>
              <a:off x="503" y="949"/>
              <a:ext cx="5347" cy="920"/>
            </a:xfrm>
            <a:custGeom>
              <a:avLst/>
              <a:gdLst/>
              <a:ahLst/>
              <a:cxnLst>
                <a:cxn ang="0">
                  <a:pos x="5347" y="1326"/>
                </a:cxn>
                <a:cxn ang="0">
                  <a:pos x="5305" y="1374"/>
                </a:cxn>
                <a:cxn ang="0">
                  <a:pos x="5255" y="1426"/>
                </a:cxn>
                <a:cxn ang="0">
                  <a:pos x="5184" y="1492"/>
                </a:cxn>
                <a:cxn ang="0">
                  <a:pos x="5095" y="1563"/>
                </a:cxn>
                <a:cxn ang="0">
                  <a:pos x="4989" y="1636"/>
                </a:cxn>
                <a:cxn ang="0">
                  <a:pos x="4897" y="1689"/>
                </a:cxn>
                <a:cxn ang="0">
                  <a:pos x="4830" y="1721"/>
                </a:cxn>
                <a:cxn ang="0">
                  <a:pos x="4759" y="1752"/>
                </a:cxn>
                <a:cxn ang="0">
                  <a:pos x="4685" y="1778"/>
                </a:cxn>
                <a:cxn ang="0">
                  <a:pos x="4605" y="1800"/>
                </a:cxn>
                <a:cxn ang="0">
                  <a:pos x="4522" y="1820"/>
                </a:cxn>
                <a:cxn ang="0">
                  <a:pos x="4436" y="1833"/>
                </a:cxn>
                <a:cxn ang="0">
                  <a:pos x="4344" y="1839"/>
                </a:cxn>
                <a:cxn ang="0">
                  <a:pos x="4250" y="1841"/>
                </a:cxn>
                <a:cxn ang="0">
                  <a:pos x="4151" y="1834"/>
                </a:cxn>
                <a:cxn ang="0">
                  <a:pos x="4049" y="1820"/>
                </a:cxn>
                <a:cxn ang="0">
                  <a:pos x="3943" y="1797"/>
                </a:cxn>
                <a:cxn ang="0">
                  <a:pos x="3833" y="1765"/>
                </a:cxn>
                <a:cxn ang="0">
                  <a:pos x="3720" y="1723"/>
                </a:cxn>
                <a:cxn ang="0">
                  <a:pos x="3603" y="1669"/>
                </a:cxn>
                <a:cxn ang="0">
                  <a:pos x="3484" y="1605"/>
                </a:cxn>
                <a:cxn ang="0">
                  <a:pos x="3361" y="1531"/>
                </a:cxn>
                <a:cxn ang="0">
                  <a:pos x="3235" y="1442"/>
                </a:cxn>
                <a:cxn ang="0">
                  <a:pos x="3104" y="1340"/>
                </a:cxn>
                <a:cxn ang="0">
                  <a:pos x="3039" y="1285"/>
                </a:cxn>
                <a:cxn ang="0">
                  <a:pos x="2782" y="1067"/>
                </a:cxn>
                <a:cxn ang="0">
                  <a:pos x="2539" y="872"/>
                </a:cxn>
                <a:cxn ang="0">
                  <a:pos x="2310" y="701"/>
                </a:cxn>
                <a:cxn ang="0">
                  <a:pos x="2094" y="549"/>
                </a:cxn>
                <a:cxn ang="0">
                  <a:pos x="1888" y="420"/>
                </a:cxn>
                <a:cxn ang="0">
                  <a:pos x="1692" y="308"/>
                </a:cxn>
                <a:cxn ang="0">
                  <a:pos x="1505" y="218"/>
                </a:cxn>
                <a:cxn ang="0">
                  <a:pos x="1325" y="142"/>
                </a:cxn>
                <a:cxn ang="0">
                  <a:pos x="1151" y="85"/>
                </a:cxn>
                <a:cxn ang="0">
                  <a:pos x="982" y="43"/>
                </a:cxn>
                <a:cxn ang="0">
                  <a:pos x="816" y="16"/>
                </a:cxn>
                <a:cxn ang="0">
                  <a:pos x="653" y="1"/>
                </a:cxn>
                <a:cxn ang="0">
                  <a:pos x="491" y="0"/>
                </a:cxn>
                <a:cxn ang="0">
                  <a:pos x="329" y="11"/>
                </a:cxn>
                <a:cxn ang="0">
                  <a:pos x="167" y="32"/>
                </a:cxn>
                <a:cxn ang="0">
                  <a:pos x="0" y="63"/>
                </a:cxn>
              </a:cxnLst>
              <a:rect l="0" t="0" r="r" b="b"/>
              <a:pathLst>
                <a:path w="5347" h="1841">
                  <a:moveTo>
                    <a:pt x="5347" y="1326"/>
                  </a:moveTo>
                  <a:lnTo>
                    <a:pt x="5347" y="1326"/>
                  </a:lnTo>
                  <a:lnTo>
                    <a:pt x="5336" y="1338"/>
                  </a:lnTo>
                  <a:lnTo>
                    <a:pt x="5305" y="1374"/>
                  </a:lnTo>
                  <a:lnTo>
                    <a:pt x="5283" y="1398"/>
                  </a:lnTo>
                  <a:lnTo>
                    <a:pt x="5255" y="1426"/>
                  </a:lnTo>
                  <a:lnTo>
                    <a:pt x="5222" y="1458"/>
                  </a:lnTo>
                  <a:lnTo>
                    <a:pt x="5184" y="1492"/>
                  </a:lnTo>
                  <a:lnTo>
                    <a:pt x="5143" y="1526"/>
                  </a:lnTo>
                  <a:lnTo>
                    <a:pt x="5095" y="1563"/>
                  </a:lnTo>
                  <a:lnTo>
                    <a:pt x="5046" y="1600"/>
                  </a:lnTo>
                  <a:lnTo>
                    <a:pt x="4989" y="1636"/>
                  </a:lnTo>
                  <a:lnTo>
                    <a:pt x="4929" y="1671"/>
                  </a:lnTo>
                  <a:lnTo>
                    <a:pt x="4897" y="1689"/>
                  </a:lnTo>
                  <a:lnTo>
                    <a:pt x="4865" y="1705"/>
                  </a:lnTo>
                  <a:lnTo>
                    <a:pt x="4830" y="1721"/>
                  </a:lnTo>
                  <a:lnTo>
                    <a:pt x="4796" y="1737"/>
                  </a:lnTo>
                  <a:lnTo>
                    <a:pt x="4759" y="1752"/>
                  </a:lnTo>
                  <a:lnTo>
                    <a:pt x="4723" y="1765"/>
                  </a:lnTo>
                  <a:lnTo>
                    <a:pt x="4685" y="1778"/>
                  </a:lnTo>
                  <a:lnTo>
                    <a:pt x="4646" y="1791"/>
                  </a:lnTo>
                  <a:lnTo>
                    <a:pt x="4605" y="1800"/>
                  </a:lnTo>
                  <a:lnTo>
                    <a:pt x="4565" y="1812"/>
                  </a:lnTo>
                  <a:lnTo>
                    <a:pt x="4522" y="1820"/>
                  </a:lnTo>
                  <a:lnTo>
                    <a:pt x="4479" y="1826"/>
                  </a:lnTo>
                  <a:lnTo>
                    <a:pt x="4436" y="1833"/>
                  </a:lnTo>
                  <a:lnTo>
                    <a:pt x="4390" y="1837"/>
                  </a:lnTo>
                  <a:lnTo>
                    <a:pt x="4344" y="1839"/>
                  </a:lnTo>
                  <a:lnTo>
                    <a:pt x="4297" y="1841"/>
                  </a:lnTo>
                  <a:lnTo>
                    <a:pt x="4250" y="1841"/>
                  </a:lnTo>
                  <a:lnTo>
                    <a:pt x="4200" y="1837"/>
                  </a:lnTo>
                  <a:lnTo>
                    <a:pt x="4151" y="1834"/>
                  </a:lnTo>
                  <a:lnTo>
                    <a:pt x="4100" y="1828"/>
                  </a:lnTo>
                  <a:lnTo>
                    <a:pt x="4049" y="1820"/>
                  </a:lnTo>
                  <a:lnTo>
                    <a:pt x="3996" y="1808"/>
                  </a:lnTo>
                  <a:lnTo>
                    <a:pt x="3943" y="1797"/>
                  </a:lnTo>
                  <a:lnTo>
                    <a:pt x="3888" y="1781"/>
                  </a:lnTo>
                  <a:lnTo>
                    <a:pt x="3833" y="1765"/>
                  </a:lnTo>
                  <a:lnTo>
                    <a:pt x="3776" y="1744"/>
                  </a:lnTo>
                  <a:lnTo>
                    <a:pt x="3720" y="1723"/>
                  </a:lnTo>
                  <a:lnTo>
                    <a:pt x="3663" y="1697"/>
                  </a:lnTo>
                  <a:lnTo>
                    <a:pt x="3603" y="1669"/>
                  </a:lnTo>
                  <a:lnTo>
                    <a:pt x="3545" y="1639"/>
                  </a:lnTo>
                  <a:lnTo>
                    <a:pt x="3484" y="1605"/>
                  </a:lnTo>
                  <a:lnTo>
                    <a:pt x="3422" y="1569"/>
                  </a:lnTo>
                  <a:lnTo>
                    <a:pt x="3361" y="1531"/>
                  </a:lnTo>
                  <a:lnTo>
                    <a:pt x="3297" y="1487"/>
                  </a:lnTo>
                  <a:lnTo>
                    <a:pt x="3235" y="1442"/>
                  </a:lnTo>
                  <a:lnTo>
                    <a:pt x="3170" y="1393"/>
                  </a:lnTo>
                  <a:lnTo>
                    <a:pt x="3104" y="1340"/>
                  </a:lnTo>
                  <a:lnTo>
                    <a:pt x="3039" y="1285"/>
                  </a:lnTo>
                  <a:lnTo>
                    <a:pt x="3039" y="1285"/>
                  </a:lnTo>
                  <a:lnTo>
                    <a:pt x="2909" y="1172"/>
                  </a:lnTo>
                  <a:lnTo>
                    <a:pt x="2782" y="1067"/>
                  </a:lnTo>
                  <a:lnTo>
                    <a:pt x="2659" y="967"/>
                  </a:lnTo>
                  <a:lnTo>
                    <a:pt x="2539" y="872"/>
                  </a:lnTo>
                  <a:lnTo>
                    <a:pt x="2423" y="783"/>
                  </a:lnTo>
                  <a:lnTo>
                    <a:pt x="2310" y="701"/>
                  </a:lnTo>
                  <a:lnTo>
                    <a:pt x="2201" y="622"/>
                  </a:lnTo>
                  <a:lnTo>
                    <a:pt x="2094" y="549"/>
                  </a:lnTo>
                  <a:lnTo>
                    <a:pt x="1990" y="483"/>
                  </a:lnTo>
                  <a:lnTo>
                    <a:pt x="1888" y="420"/>
                  </a:lnTo>
                  <a:lnTo>
                    <a:pt x="1788" y="362"/>
                  </a:lnTo>
                  <a:lnTo>
                    <a:pt x="1692" y="308"/>
                  </a:lnTo>
                  <a:lnTo>
                    <a:pt x="1597" y="261"/>
                  </a:lnTo>
                  <a:lnTo>
                    <a:pt x="1505" y="218"/>
                  </a:lnTo>
                  <a:lnTo>
                    <a:pt x="1413" y="177"/>
                  </a:lnTo>
                  <a:lnTo>
                    <a:pt x="1325" y="142"/>
                  </a:lnTo>
                  <a:lnTo>
                    <a:pt x="1237" y="111"/>
                  </a:lnTo>
                  <a:lnTo>
                    <a:pt x="1151" y="85"/>
                  </a:lnTo>
                  <a:lnTo>
                    <a:pt x="1065" y="61"/>
                  </a:lnTo>
                  <a:lnTo>
                    <a:pt x="982" y="43"/>
                  </a:lnTo>
                  <a:lnTo>
                    <a:pt x="898" y="27"/>
                  </a:lnTo>
                  <a:lnTo>
                    <a:pt x="816" y="16"/>
                  </a:lnTo>
                  <a:lnTo>
                    <a:pt x="734" y="6"/>
                  </a:lnTo>
                  <a:lnTo>
                    <a:pt x="653" y="1"/>
                  </a:lnTo>
                  <a:lnTo>
                    <a:pt x="572" y="0"/>
                  </a:lnTo>
                  <a:lnTo>
                    <a:pt x="491" y="0"/>
                  </a:lnTo>
                  <a:lnTo>
                    <a:pt x="410" y="5"/>
                  </a:lnTo>
                  <a:lnTo>
                    <a:pt x="329" y="11"/>
                  </a:lnTo>
                  <a:lnTo>
                    <a:pt x="249" y="21"/>
                  </a:lnTo>
                  <a:lnTo>
                    <a:pt x="167" y="32"/>
                  </a:lnTo>
                  <a:lnTo>
                    <a:pt x="83" y="47"/>
                  </a:lnTo>
                  <a:lnTo>
                    <a:pt x="0" y="63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22680" name="Freeform 24"/>
            <p:cNvSpPr>
              <a:spLocks/>
            </p:cNvSpPr>
            <p:nvPr userDrawn="1"/>
          </p:nvSpPr>
          <p:spPr bwMode="auto">
            <a:xfrm>
              <a:off x="522" y="968"/>
              <a:ext cx="5365" cy="888"/>
            </a:xfrm>
            <a:custGeom>
              <a:avLst/>
              <a:gdLst/>
              <a:ahLst/>
              <a:cxnLst>
                <a:cxn ang="0">
                  <a:pos x="5365" y="1235"/>
                </a:cxn>
                <a:cxn ang="0">
                  <a:pos x="5325" y="1285"/>
                </a:cxn>
                <a:cxn ang="0">
                  <a:pos x="5275" y="1340"/>
                </a:cxn>
                <a:cxn ang="0">
                  <a:pos x="5206" y="1406"/>
                </a:cxn>
                <a:cxn ang="0">
                  <a:pos x="5118" y="1479"/>
                </a:cxn>
                <a:cxn ang="0">
                  <a:pos x="5013" y="1555"/>
                </a:cxn>
                <a:cxn ang="0">
                  <a:pos x="4921" y="1610"/>
                </a:cxn>
                <a:cxn ang="0">
                  <a:pos x="4854" y="1644"/>
                </a:cxn>
                <a:cxn ang="0">
                  <a:pos x="4785" y="1676"/>
                </a:cxn>
                <a:cxn ang="0">
                  <a:pos x="4710" y="1705"/>
                </a:cxn>
                <a:cxn ang="0">
                  <a:pos x="4631" y="1729"/>
                </a:cxn>
                <a:cxn ang="0">
                  <a:pos x="4549" y="1749"/>
                </a:cxn>
                <a:cxn ang="0">
                  <a:pos x="4461" y="1765"/>
                </a:cxn>
                <a:cxn ang="0">
                  <a:pos x="4370" y="1773"/>
                </a:cxn>
                <a:cxn ang="0">
                  <a:pos x="4275" y="1776"/>
                </a:cxn>
                <a:cxn ang="0">
                  <a:pos x="4177" y="1771"/>
                </a:cxn>
                <a:cxn ang="0">
                  <a:pos x="4074" y="1758"/>
                </a:cxn>
                <a:cxn ang="0">
                  <a:pos x="3969" y="1737"/>
                </a:cxn>
                <a:cxn ang="0">
                  <a:pos x="3857" y="1708"/>
                </a:cxn>
                <a:cxn ang="0">
                  <a:pos x="3745" y="1668"/>
                </a:cxn>
                <a:cxn ang="0">
                  <a:pos x="3627" y="1618"/>
                </a:cxn>
                <a:cxn ang="0">
                  <a:pos x="3506" y="1555"/>
                </a:cxn>
                <a:cxn ang="0">
                  <a:pos x="3383" y="1482"/>
                </a:cxn>
                <a:cxn ang="0">
                  <a:pos x="3255" y="1397"/>
                </a:cxn>
                <a:cxn ang="0">
                  <a:pos x="3124" y="1297"/>
                </a:cxn>
                <a:cxn ang="0">
                  <a:pos x="3058" y="1242"/>
                </a:cxn>
                <a:cxn ang="0">
                  <a:pos x="2797" y="1029"/>
                </a:cxn>
                <a:cxn ang="0">
                  <a:pos x="2551" y="838"/>
                </a:cxn>
                <a:cxn ang="0">
                  <a:pos x="2319" y="670"/>
                </a:cxn>
                <a:cxn ang="0">
                  <a:pos x="2101" y="523"/>
                </a:cxn>
                <a:cxn ang="0">
                  <a:pos x="1893" y="396"/>
                </a:cxn>
                <a:cxn ang="0">
                  <a:pos x="1696" y="289"/>
                </a:cxn>
                <a:cxn ang="0">
                  <a:pos x="1507" y="200"/>
                </a:cxn>
                <a:cxn ang="0">
                  <a:pos x="1325" y="129"/>
                </a:cxn>
                <a:cxn ang="0">
                  <a:pos x="1150" y="74"/>
                </a:cxn>
                <a:cxn ang="0">
                  <a:pos x="981" y="36"/>
                </a:cxn>
                <a:cxn ang="0">
                  <a:pos x="815" y="11"/>
                </a:cxn>
                <a:cxn ang="0">
                  <a:pos x="652" y="2"/>
                </a:cxn>
                <a:cxn ang="0">
                  <a:pos x="491" y="3"/>
                </a:cxn>
                <a:cxn ang="0">
                  <a:pos x="328" y="18"/>
                </a:cxn>
                <a:cxn ang="0">
                  <a:pos x="166" y="42"/>
                </a:cxn>
                <a:cxn ang="0">
                  <a:pos x="0" y="76"/>
                </a:cxn>
              </a:cxnLst>
              <a:rect l="0" t="0" r="r" b="b"/>
              <a:pathLst>
                <a:path w="5365" h="1776">
                  <a:moveTo>
                    <a:pt x="5365" y="1235"/>
                  </a:moveTo>
                  <a:lnTo>
                    <a:pt x="5365" y="1235"/>
                  </a:lnTo>
                  <a:lnTo>
                    <a:pt x="5354" y="1248"/>
                  </a:lnTo>
                  <a:lnTo>
                    <a:pt x="5325" y="1285"/>
                  </a:lnTo>
                  <a:lnTo>
                    <a:pt x="5301" y="1311"/>
                  </a:lnTo>
                  <a:lnTo>
                    <a:pt x="5275" y="1340"/>
                  </a:lnTo>
                  <a:lnTo>
                    <a:pt x="5243" y="1371"/>
                  </a:lnTo>
                  <a:lnTo>
                    <a:pt x="5206" y="1406"/>
                  </a:lnTo>
                  <a:lnTo>
                    <a:pt x="5164" y="1442"/>
                  </a:lnTo>
                  <a:lnTo>
                    <a:pt x="5118" y="1479"/>
                  </a:lnTo>
                  <a:lnTo>
                    <a:pt x="5067" y="1518"/>
                  </a:lnTo>
                  <a:lnTo>
                    <a:pt x="5013" y="1555"/>
                  </a:lnTo>
                  <a:lnTo>
                    <a:pt x="4953" y="1592"/>
                  </a:lnTo>
                  <a:lnTo>
                    <a:pt x="4921" y="1610"/>
                  </a:lnTo>
                  <a:lnTo>
                    <a:pt x="4889" y="1628"/>
                  </a:lnTo>
                  <a:lnTo>
                    <a:pt x="4854" y="1644"/>
                  </a:lnTo>
                  <a:lnTo>
                    <a:pt x="4820" y="1660"/>
                  </a:lnTo>
                  <a:lnTo>
                    <a:pt x="4785" y="1676"/>
                  </a:lnTo>
                  <a:lnTo>
                    <a:pt x="4747" y="1691"/>
                  </a:lnTo>
                  <a:lnTo>
                    <a:pt x="4710" y="1705"/>
                  </a:lnTo>
                  <a:lnTo>
                    <a:pt x="4671" y="1718"/>
                  </a:lnTo>
                  <a:lnTo>
                    <a:pt x="4631" y="1729"/>
                  </a:lnTo>
                  <a:lnTo>
                    <a:pt x="4591" y="1739"/>
                  </a:lnTo>
                  <a:lnTo>
                    <a:pt x="4549" y="1749"/>
                  </a:lnTo>
                  <a:lnTo>
                    <a:pt x="4506" y="1757"/>
                  </a:lnTo>
                  <a:lnTo>
                    <a:pt x="4461" y="1765"/>
                  </a:lnTo>
                  <a:lnTo>
                    <a:pt x="4417" y="1770"/>
                  </a:lnTo>
                  <a:lnTo>
                    <a:pt x="4370" y="1773"/>
                  </a:lnTo>
                  <a:lnTo>
                    <a:pt x="4324" y="1775"/>
                  </a:lnTo>
                  <a:lnTo>
                    <a:pt x="4275" y="1776"/>
                  </a:lnTo>
                  <a:lnTo>
                    <a:pt x="4227" y="1775"/>
                  </a:lnTo>
                  <a:lnTo>
                    <a:pt x="4177" y="1771"/>
                  </a:lnTo>
                  <a:lnTo>
                    <a:pt x="4125" y="1766"/>
                  </a:lnTo>
                  <a:lnTo>
                    <a:pt x="4074" y="1758"/>
                  </a:lnTo>
                  <a:lnTo>
                    <a:pt x="4021" y="1749"/>
                  </a:lnTo>
                  <a:lnTo>
                    <a:pt x="3969" y="1737"/>
                  </a:lnTo>
                  <a:lnTo>
                    <a:pt x="3913" y="1724"/>
                  </a:lnTo>
                  <a:lnTo>
                    <a:pt x="3857" y="1708"/>
                  </a:lnTo>
                  <a:lnTo>
                    <a:pt x="3802" y="1689"/>
                  </a:lnTo>
                  <a:lnTo>
                    <a:pt x="3745" y="1668"/>
                  </a:lnTo>
                  <a:lnTo>
                    <a:pt x="3687" y="1644"/>
                  </a:lnTo>
                  <a:lnTo>
                    <a:pt x="3627" y="1618"/>
                  </a:lnTo>
                  <a:lnTo>
                    <a:pt x="3567" y="1587"/>
                  </a:lnTo>
                  <a:lnTo>
                    <a:pt x="3506" y="1555"/>
                  </a:lnTo>
                  <a:lnTo>
                    <a:pt x="3445" y="1521"/>
                  </a:lnTo>
                  <a:lnTo>
                    <a:pt x="3383" y="1482"/>
                  </a:lnTo>
                  <a:lnTo>
                    <a:pt x="3319" y="1440"/>
                  </a:lnTo>
                  <a:lnTo>
                    <a:pt x="3255" y="1397"/>
                  </a:lnTo>
                  <a:lnTo>
                    <a:pt x="3190" y="1348"/>
                  </a:lnTo>
                  <a:lnTo>
                    <a:pt x="3124" y="1297"/>
                  </a:lnTo>
                  <a:lnTo>
                    <a:pt x="3058" y="1242"/>
                  </a:lnTo>
                  <a:lnTo>
                    <a:pt x="3058" y="1242"/>
                  </a:lnTo>
                  <a:lnTo>
                    <a:pt x="2924" y="1132"/>
                  </a:lnTo>
                  <a:lnTo>
                    <a:pt x="2797" y="1029"/>
                  </a:lnTo>
                  <a:lnTo>
                    <a:pt x="2672" y="930"/>
                  </a:lnTo>
                  <a:lnTo>
                    <a:pt x="2551" y="838"/>
                  </a:lnTo>
                  <a:lnTo>
                    <a:pt x="2434" y="751"/>
                  </a:lnTo>
                  <a:lnTo>
                    <a:pt x="2319" y="670"/>
                  </a:lnTo>
                  <a:lnTo>
                    <a:pt x="2209" y="593"/>
                  </a:lnTo>
                  <a:lnTo>
                    <a:pt x="2101" y="523"/>
                  </a:lnTo>
                  <a:lnTo>
                    <a:pt x="1996" y="457"/>
                  </a:lnTo>
                  <a:lnTo>
                    <a:pt x="1893" y="396"/>
                  </a:lnTo>
                  <a:lnTo>
                    <a:pt x="1793" y="341"/>
                  </a:lnTo>
                  <a:lnTo>
                    <a:pt x="1696" y="289"/>
                  </a:lnTo>
                  <a:lnTo>
                    <a:pt x="1600" y="242"/>
                  </a:lnTo>
                  <a:lnTo>
                    <a:pt x="1507" y="200"/>
                  </a:lnTo>
                  <a:lnTo>
                    <a:pt x="1415" y="163"/>
                  </a:lnTo>
                  <a:lnTo>
                    <a:pt x="1325" y="129"/>
                  </a:lnTo>
                  <a:lnTo>
                    <a:pt x="1238" y="100"/>
                  </a:lnTo>
                  <a:lnTo>
                    <a:pt x="1150" y="74"/>
                  </a:lnTo>
                  <a:lnTo>
                    <a:pt x="1065" y="53"/>
                  </a:lnTo>
                  <a:lnTo>
                    <a:pt x="981" y="36"/>
                  </a:lnTo>
                  <a:lnTo>
                    <a:pt x="897" y="23"/>
                  </a:lnTo>
                  <a:lnTo>
                    <a:pt x="815" y="11"/>
                  </a:lnTo>
                  <a:lnTo>
                    <a:pt x="734" y="5"/>
                  </a:lnTo>
                  <a:lnTo>
                    <a:pt x="652" y="2"/>
                  </a:lnTo>
                  <a:lnTo>
                    <a:pt x="571" y="0"/>
                  </a:lnTo>
                  <a:lnTo>
                    <a:pt x="491" y="3"/>
                  </a:lnTo>
                  <a:lnTo>
                    <a:pt x="409" y="8"/>
                  </a:lnTo>
                  <a:lnTo>
                    <a:pt x="328" y="18"/>
                  </a:lnTo>
                  <a:lnTo>
                    <a:pt x="248" y="29"/>
                  </a:lnTo>
                  <a:lnTo>
                    <a:pt x="166" y="42"/>
                  </a:lnTo>
                  <a:lnTo>
                    <a:pt x="84" y="58"/>
                  </a:lnTo>
                  <a:lnTo>
                    <a:pt x="0" y="7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22681" name="Freeform 25"/>
            <p:cNvSpPr>
              <a:spLocks/>
            </p:cNvSpPr>
            <p:nvPr userDrawn="1"/>
          </p:nvSpPr>
          <p:spPr bwMode="auto">
            <a:xfrm>
              <a:off x="542" y="987"/>
              <a:ext cx="5381" cy="854"/>
            </a:xfrm>
            <a:custGeom>
              <a:avLst/>
              <a:gdLst/>
              <a:ahLst/>
              <a:cxnLst>
                <a:cxn ang="0">
                  <a:pos x="5381" y="1145"/>
                </a:cxn>
                <a:cxn ang="0">
                  <a:pos x="5341" y="1195"/>
                </a:cxn>
                <a:cxn ang="0">
                  <a:pos x="5293" y="1250"/>
                </a:cxn>
                <a:cxn ang="0">
                  <a:pos x="5224" y="1319"/>
                </a:cxn>
                <a:cxn ang="0">
                  <a:pos x="5138" y="1395"/>
                </a:cxn>
                <a:cxn ang="0">
                  <a:pos x="5033" y="1472"/>
                </a:cxn>
                <a:cxn ang="0">
                  <a:pos x="4943" y="1529"/>
                </a:cxn>
                <a:cxn ang="0">
                  <a:pos x="4877" y="1564"/>
                </a:cxn>
                <a:cxn ang="0">
                  <a:pos x="4808" y="1598"/>
                </a:cxn>
                <a:cxn ang="0">
                  <a:pos x="4733" y="1629"/>
                </a:cxn>
                <a:cxn ang="0">
                  <a:pos x="4655" y="1655"/>
                </a:cxn>
                <a:cxn ang="0">
                  <a:pos x="4572" y="1676"/>
                </a:cxn>
                <a:cxn ang="0">
                  <a:pos x="4486" y="1694"/>
                </a:cxn>
                <a:cxn ang="0">
                  <a:pos x="4396" y="1705"/>
                </a:cxn>
                <a:cxn ang="0">
                  <a:pos x="4300" y="1708"/>
                </a:cxn>
                <a:cxn ang="0">
                  <a:pos x="4201" y="1706"/>
                </a:cxn>
                <a:cxn ang="0">
                  <a:pos x="4098" y="1695"/>
                </a:cxn>
                <a:cxn ang="0">
                  <a:pos x="3992" y="1677"/>
                </a:cxn>
                <a:cxn ang="0">
                  <a:pos x="3882" y="1648"/>
                </a:cxn>
                <a:cxn ang="0">
                  <a:pos x="3768" y="1611"/>
                </a:cxn>
                <a:cxn ang="0">
                  <a:pos x="3650" y="1563"/>
                </a:cxn>
                <a:cxn ang="0">
                  <a:pos x="3528" y="1503"/>
                </a:cxn>
                <a:cxn ang="0">
                  <a:pos x="3403" y="1432"/>
                </a:cxn>
                <a:cxn ang="0">
                  <a:pos x="3274" y="1348"/>
                </a:cxn>
                <a:cxn ang="0">
                  <a:pos x="3142" y="1251"/>
                </a:cxn>
                <a:cxn ang="0">
                  <a:pos x="3074" y="1198"/>
                </a:cxn>
                <a:cxn ang="0">
                  <a:pos x="2810" y="988"/>
                </a:cxn>
                <a:cxn ang="0">
                  <a:pos x="2561" y="801"/>
                </a:cxn>
                <a:cxn ang="0">
                  <a:pos x="2328" y="638"/>
                </a:cxn>
                <a:cxn ang="0">
                  <a:pos x="2106" y="494"/>
                </a:cxn>
                <a:cxn ang="0">
                  <a:pos x="1898" y="371"/>
                </a:cxn>
                <a:cxn ang="0">
                  <a:pos x="1698" y="268"/>
                </a:cxn>
                <a:cxn ang="0">
                  <a:pos x="1508" y="182"/>
                </a:cxn>
                <a:cxn ang="0">
                  <a:pos x="1326" y="114"/>
                </a:cxn>
                <a:cxn ang="0">
                  <a:pos x="1149" y="63"/>
                </a:cxn>
                <a:cxn ang="0">
                  <a:pos x="980" y="27"/>
                </a:cxn>
                <a:cxn ang="0">
                  <a:pos x="813" y="6"/>
                </a:cxn>
                <a:cxn ang="0">
                  <a:pos x="650" y="0"/>
                </a:cxn>
                <a:cxn ang="0">
                  <a:pos x="489" y="5"/>
                </a:cxn>
                <a:cxn ang="0">
                  <a:pos x="328" y="22"/>
                </a:cxn>
                <a:cxn ang="0">
                  <a:pos x="165" y="50"/>
                </a:cxn>
                <a:cxn ang="0">
                  <a:pos x="0" y="89"/>
                </a:cxn>
              </a:cxnLst>
              <a:rect l="0" t="0" r="r" b="b"/>
              <a:pathLst>
                <a:path w="5381" h="1708">
                  <a:moveTo>
                    <a:pt x="5381" y="1145"/>
                  </a:moveTo>
                  <a:lnTo>
                    <a:pt x="5381" y="1145"/>
                  </a:lnTo>
                  <a:lnTo>
                    <a:pt x="5372" y="1157"/>
                  </a:lnTo>
                  <a:lnTo>
                    <a:pt x="5341" y="1195"/>
                  </a:lnTo>
                  <a:lnTo>
                    <a:pt x="5319" y="1220"/>
                  </a:lnTo>
                  <a:lnTo>
                    <a:pt x="5293" y="1250"/>
                  </a:lnTo>
                  <a:lnTo>
                    <a:pt x="5261" y="1283"/>
                  </a:lnTo>
                  <a:lnTo>
                    <a:pt x="5224" y="1319"/>
                  </a:lnTo>
                  <a:lnTo>
                    <a:pt x="5184" y="1356"/>
                  </a:lnTo>
                  <a:lnTo>
                    <a:pt x="5138" y="1395"/>
                  </a:lnTo>
                  <a:lnTo>
                    <a:pt x="5088" y="1434"/>
                  </a:lnTo>
                  <a:lnTo>
                    <a:pt x="5033" y="1472"/>
                  </a:lnTo>
                  <a:lnTo>
                    <a:pt x="4975" y="1511"/>
                  </a:lnTo>
                  <a:lnTo>
                    <a:pt x="4943" y="1529"/>
                  </a:lnTo>
                  <a:lnTo>
                    <a:pt x="4911" y="1547"/>
                  </a:lnTo>
                  <a:lnTo>
                    <a:pt x="4877" y="1564"/>
                  </a:lnTo>
                  <a:lnTo>
                    <a:pt x="4843" y="1582"/>
                  </a:lnTo>
                  <a:lnTo>
                    <a:pt x="4808" y="1598"/>
                  </a:lnTo>
                  <a:lnTo>
                    <a:pt x="4770" y="1613"/>
                  </a:lnTo>
                  <a:lnTo>
                    <a:pt x="4733" y="1629"/>
                  </a:lnTo>
                  <a:lnTo>
                    <a:pt x="4694" y="1642"/>
                  </a:lnTo>
                  <a:lnTo>
                    <a:pt x="4655" y="1655"/>
                  </a:lnTo>
                  <a:lnTo>
                    <a:pt x="4614" y="1666"/>
                  </a:lnTo>
                  <a:lnTo>
                    <a:pt x="4572" y="1676"/>
                  </a:lnTo>
                  <a:lnTo>
                    <a:pt x="4530" y="1685"/>
                  </a:lnTo>
                  <a:lnTo>
                    <a:pt x="4486" y="1694"/>
                  </a:lnTo>
                  <a:lnTo>
                    <a:pt x="4441" y="1700"/>
                  </a:lnTo>
                  <a:lnTo>
                    <a:pt x="4396" y="1705"/>
                  </a:lnTo>
                  <a:lnTo>
                    <a:pt x="4348" y="1708"/>
                  </a:lnTo>
                  <a:lnTo>
                    <a:pt x="4300" y="1708"/>
                  </a:lnTo>
                  <a:lnTo>
                    <a:pt x="4251" y="1708"/>
                  </a:lnTo>
                  <a:lnTo>
                    <a:pt x="4201" y="1706"/>
                  </a:lnTo>
                  <a:lnTo>
                    <a:pt x="4150" y="1702"/>
                  </a:lnTo>
                  <a:lnTo>
                    <a:pt x="4098" y="1695"/>
                  </a:lnTo>
                  <a:lnTo>
                    <a:pt x="4046" y="1687"/>
                  </a:lnTo>
                  <a:lnTo>
                    <a:pt x="3992" y="1677"/>
                  </a:lnTo>
                  <a:lnTo>
                    <a:pt x="3937" y="1664"/>
                  </a:lnTo>
                  <a:lnTo>
                    <a:pt x="3882" y="1648"/>
                  </a:lnTo>
                  <a:lnTo>
                    <a:pt x="3825" y="1631"/>
                  </a:lnTo>
                  <a:lnTo>
                    <a:pt x="3768" y="1611"/>
                  </a:lnTo>
                  <a:lnTo>
                    <a:pt x="3708" y="1589"/>
                  </a:lnTo>
                  <a:lnTo>
                    <a:pt x="3650" y="1563"/>
                  </a:lnTo>
                  <a:lnTo>
                    <a:pt x="3589" y="1534"/>
                  </a:lnTo>
                  <a:lnTo>
                    <a:pt x="3528" y="1503"/>
                  </a:lnTo>
                  <a:lnTo>
                    <a:pt x="3465" y="1469"/>
                  </a:lnTo>
                  <a:lnTo>
                    <a:pt x="3403" y="1432"/>
                  </a:lnTo>
                  <a:lnTo>
                    <a:pt x="3339" y="1392"/>
                  </a:lnTo>
                  <a:lnTo>
                    <a:pt x="3274" y="1348"/>
                  </a:lnTo>
                  <a:lnTo>
                    <a:pt x="3209" y="1301"/>
                  </a:lnTo>
                  <a:lnTo>
                    <a:pt x="3142" y="1251"/>
                  </a:lnTo>
                  <a:lnTo>
                    <a:pt x="3074" y="1198"/>
                  </a:lnTo>
                  <a:lnTo>
                    <a:pt x="3074" y="1198"/>
                  </a:lnTo>
                  <a:lnTo>
                    <a:pt x="2941" y="1090"/>
                  </a:lnTo>
                  <a:lnTo>
                    <a:pt x="2810" y="988"/>
                  </a:lnTo>
                  <a:lnTo>
                    <a:pt x="2684" y="891"/>
                  </a:lnTo>
                  <a:lnTo>
                    <a:pt x="2561" y="801"/>
                  </a:lnTo>
                  <a:lnTo>
                    <a:pt x="2443" y="717"/>
                  </a:lnTo>
                  <a:lnTo>
                    <a:pt x="2328" y="638"/>
                  </a:lnTo>
                  <a:lnTo>
                    <a:pt x="2216" y="563"/>
                  </a:lnTo>
                  <a:lnTo>
                    <a:pt x="2106" y="494"/>
                  </a:lnTo>
                  <a:lnTo>
                    <a:pt x="2001" y="429"/>
                  </a:lnTo>
                  <a:lnTo>
                    <a:pt x="1898" y="371"/>
                  </a:lnTo>
                  <a:lnTo>
                    <a:pt x="1796" y="316"/>
                  </a:lnTo>
                  <a:lnTo>
                    <a:pt x="1698" y="268"/>
                  </a:lnTo>
                  <a:lnTo>
                    <a:pt x="1602" y="223"/>
                  </a:lnTo>
                  <a:lnTo>
                    <a:pt x="1508" y="182"/>
                  </a:lnTo>
                  <a:lnTo>
                    <a:pt x="1416" y="147"/>
                  </a:lnTo>
                  <a:lnTo>
                    <a:pt x="1326" y="114"/>
                  </a:lnTo>
                  <a:lnTo>
                    <a:pt x="1237" y="87"/>
                  </a:lnTo>
                  <a:lnTo>
                    <a:pt x="1149" y="63"/>
                  </a:lnTo>
                  <a:lnTo>
                    <a:pt x="1065" y="43"/>
                  </a:lnTo>
                  <a:lnTo>
                    <a:pt x="980" y="27"/>
                  </a:lnTo>
                  <a:lnTo>
                    <a:pt x="897" y="16"/>
                  </a:lnTo>
                  <a:lnTo>
                    <a:pt x="813" y="6"/>
                  </a:lnTo>
                  <a:lnTo>
                    <a:pt x="732" y="1"/>
                  </a:lnTo>
                  <a:lnTo>
                    <a:pt x="650" y="0"/>
                  </a:lnTo>
                  <a:lnTo>
                    <a:pt x="569" y="0"/>
                  </a:lnTo>
                  <a:lnTo>
                    <a:pt x="489" y="5"/>
                  </a:lnTo>
                  <a:lnTo>
                    <a:pt x="408" y="11"/>
                  </a:lnTo>
                  <a:lnTo>
                    <a:pt x="328" y="22"/>
                  </a:lnTo>
                  <a:lnTo>
                    <a:pt x="246" y="35"/>
                  </a:lnTo>
                  <a:lnTo>
                    <a:pt x="165" y="50"/>
                  </a:lnTo>
                  <a:lnTo>
                    <a:pt x="83" y="68"/>
                  </a:lnTo>
                  <a:lnTo>
                    <a:pt x="0" y="89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22682" name="Freeform 26"/>
            <p:cNvSpPr>
              <a:spLocks/>
            </p:cNvSpPr>
            <p:nvPr userDrawn="1"/>
          </p:nvSpPr>
          <p:spPr bwMode="auto">
            <a:xfrm>
              <a:off x="563" y="1005"/>
              <a:ext cx="5395" cy="822"/>
            </a:xfrm>
            <a:custGeom>
              <a:avLst/>
              <a:gdLst/>
              <a:ahLst/>
              <a:cxnLst>
                <a:cxn ang="0">
                  <a:pos x="5395" y="1054"/>
                </a:cxn>
                <a:cxn ang="0">
                  <a:pos x="5356" y="1106"/>
                </a:cxn>
                <a:cxn ang="0">
                  <a:pos x="5309" y="1162"/>
                </a:cxn>
                <a:cxn ang="0">
                  <a:pos x="5241" y="1232"/>
                </a:cxn>
                <a:cxn ang="0">
                  <a:pos x="5156" y="1309"/>
                </a:cxn>
                <a:cxn ang="0">
                  <a:pos x="5052" y="1390"/>
                </a:cxn>
                <a:cxn ang="0">
                  <a:pos x="4963" y="1450"/>
                </a:cxn>
                <a:cxn ang="0">
                  <a:pos x="4898" y="1487"/>
                </a:cxn>
                <a:cxn ang="0">
                  <a:pos x="4829" y="1521"/>
                </a:cxn>
                <a:cxn ang="0">
                  <a:pos x="4755" y="1553"/>
                </a:cxn>
                <a:cxn ang="0">
                  <a:pos x="4677" y="1582"/>
                </a:cxn>
                <a:cxn ang="0">
                  <a:pos x="4595" y="1605"/>
                </a:cxn>
                <a:cxn ang="0">
                  <a:pos x="4509" y="1624"/>
                </a:cxn>
                <a:cxn ang="0">
                  <a:pos x="4418" y="1637"/>
                </a:cxn>
                <a:cxn ang="0">
                  <a:pos x="4323" y="1644"/>
                </a:cxn>
                <a:cxn ang="0">
                  <a:pos x="4225" y="1642"/>
                </a:cxn>
                <a:cxn ang="0">
                  <a:pos x="4122" y="1634"/>
                </a:cxn>
                <a:cxn ang="0">
                  <a:pos x="4015" y="1618"/>
                </a:cxn>
                <a:cxn ang="0">
                  <a:pos x="3904" y="1592"/>
                </a:cxn>
                <a:cxn ang="0">
                  <a:pos x="3789" y="1556"/>
                </a:cxn>
                <a:cxn ang="0">
                  <a:pos x="3671" y="1510"/>
                </a:cxn>
                <a:cxn ang="0">
                  <a:pos x="3548" y="1451"/>
                </a:cxn>
                <a:cxn ang="0">
                  <a:pos x="3422" y="1384"/>
                </a:cxn>
                <a:cxn ang="0">
                  <a:pos x="3292" y="1301"/>
                </a:cxn>
                <a:cxn ang="0">
                  <a:pos x="3158" y="1206"/>
                </a:cxn>
                <a:cxn ang="0">
                  <a:pos x="3089" y="1154"/>
                </a:cxn>
                <a:cxn ang="0">
                  <a:pos x="2822" y="949"/>
                </a:cxn>
                <a:cxn ang="0">
                  <a:pos x="2572" y="767"/>
                </a:cxn>
                <a:cxn ang="0">
                  <a:pos x="2335" y="605"/>
                </a:cxn>
                <a:cxn ang="0">
                  <a:pos x="2111" y="467"/>
                </a:cxn>
                <a:cxn ang="0">
                  <a:pos x="1900" y="347"/>
                </a:cxn>
                <a:cxn ang="0">
                  <a:pos x="1699" y="247"/>
                </a:cxn>
                <a:cxn ang="0">
                  <a:pos x="1509" y="166"/>
                </a:cxn>
                <a:cxn ang="0">
                  <a:pos x="1326" y="102"/>
                </a:cxn>
                <a:cxn ang="0">
                  <a:pos x="1149" y="53"/>
                </a:cxn>
                <a:cxn ang="0">
                  <a:pos x="979" y="21"/>
                </a:cxn>
                <a:cxn ang="0">
                  <a:pos x="812" y="3"/>
                </a:cxn>
                <a:cxn ang="0">
                  <a:pos x="648" y="0"/>
                </a:cxn>
                <a:cxn ang="0">
                  <a:pos x="487" y="8"/>
                </a:cxn>
                <a:cxn ang="0">
                  <a:pos x="326" y="29"/>
                </a:cxn>
                <a:cxn ang="0">
                  <a:pos x="164" y="60"/>
                </a:cxn>
                <a:cxn ang="0">
                  <a:pos x="0" y="102"/>
                </a:cxn>
              </a:cxnLst>
              <a:rect l="0" t="0" r="r" b="b"/>
              <a:pathLst>
                <a:path w="5395" h="1644">
                  <a:moveTo>
                    <a:pt x="5395" y="1054"/>
                  </a:moveTo>
                  <a:lnTo>
                    <a:pt x="5395" y="1054"/>
                  </a:lnTo>
                  <a:lnTo>
                    <a:pt x="5385" y="1067"/>
                  </a:lnTo>
                  <a:lnTo>
                    <a:pt x="5356" y="1106"/>
                  </a:lnTo>
                  <a:lnTo>
                    <a:pt x="5335" y="1132"/>
                  </a:lnTo>
                  <a:lnTo>
                    <a:pt x="5309" y="1162"/>
                  </a:lnTo>
                  <a:lnTo>
                    <a:pt x="5277" y="1196"/>
                  </a:lnTo>
                  <a:lnTo>
                    <a:pt x="5241" y="1232"/>
                  </a:lnTo>
                  <a:lnTo>
                    <a:pt x="5201" y="1271"/>
                  </a:lnTo>
                  <a:lnTo>
                    <a:pt x="5156" y="1309"/>
                  </a:lnTo>
                  <a:lnTo>
                    <a:pt x="5106" y="1350"/>
                  </a:lnTo>
                  <a:lnTo>
                    <a:pt x="5052" y="1390"/>
                  </a:lnTo>
                  <a:lnTo>
                    <a:pt x="4994" y="1431"/>
                  </a:lnTo>
                  <a:lnTo>
                    <a:pt x="4963" y="1450"/>
                  </a:lnTo>
                  <a:lnTo>
                    <a:pt x="4931" y="1469"/>
                  </a:lnTo>
                  <a:lnTo>
                    <a:pt x="4898" y="1487"/>
                  </a:lnTo>
                  <a:lnTo>
                    <a:pt x="4865" y="1505"/>
                  </a:lnTo>
                  <a:lnTo>
                    <a:pt x="4829" y="1521"/>
                  </a:lnTo>
                  <a:lnTo>
                    <a:pt x="4793" y="1539"/>
                  </a:lnTo>
                  <a:lnTo>
                    <a:pt x="4755" y="1553"/>
                  </a:lnTo>
                  <a:lnTo>
                    <a:pt x="4716" y="1568"/>
                  </a:lnTo>
                  <a:lnTo>
                    <a:pt x="4677" y="1582"/>
                  </a:lnTo>
                  <a:lnTo>
                    <a:pt x="4637" y="1594"/>
                  </a:lnTo>
                  <a:lnTo>
                    <a:pt x="4595" y="1605"/>
                  </a:lnTo>
                  <a:lnTo>
                    <a:pt x="4552" y="1615"/>
                  </a:lnTo>
                  <a:lnTo>
                    <a:pt x="4509" y="1624"/>
                  </a:lnTo>
                  <a:lnTo>
                    <a:pt x="4463" y="1631"/>
                  </a:lnTo>
                  <a:lnTo>
                    <a:pt x="4418" y="1637"/>
                  </a:lnTo>
                  <a:lnTo>
                    <a:pt x="4372" y="1640"/>
                  </a:lnTo>
                  <a:lnTo>
                    <a:pt x="4323" y="1644"/>
                  </a:lnTo>
                  <a:lnTo>
                    <a:pt x="4275" y="1644"/>
                  </a:lnTo>
                  <a:lnTo>
                    <a:pt x="4225" y="1642"/>
                  </a:lnTo>
                  <a:lnTo>
                    <a:pt x="4173" y="1639"/>
                  </a:lnTo>
                  <a:lnTo>
                    <a:pt x="4122" y="1634"/>
                  </a:lnTo>
                  <a:lnTo>
                    <a:pt x="4069" y="1627"/>
                  </a:lnTo>
                  <a:lnTo>
                    <a:pt x="4015" y="1618"/>
                  </a:lnTo>
                  <a:lnTo>
                    <a:pt x="3959" y="1605"/>
                  </a:lnTo>
                  <a:lnTo>
                    <a:pt x="3904" y="1592"/>
                  </a:lnTo>
                  <a:lnTo>
                    <a:pt x="3847" y="1574"/>
                  </a:lnTo>
                  <a:lnTo>
                    <a:pt x="3789" y="1556"/>
                  </a:lnTo>
                  <a:lnTo>
                    <a:pt x="3730" y="1534"/>
                  </a:lnTo>
                  <a:lnTo>
                    <a:pt x="3671" y="1510"/>
                  </a:lnTo>
                  <a:lnTo>
                    <a:pt x="3610" y="1482"/>
                  </a:lnTo>
                  <a:lnTo>
                    <a:pt x="3548" y="1451"/>
                  </a:lnTo>
                  <a:lnTo>
                    <a:pt x="3486" y="1419"/>
                  </a:lnTo>
                  <a:lnTo>
                    <a:pt x="3422" y="1384"/>
                  </a:lnTo>
                  <a:lnTo>
                    <a:pt x="3357" y="1343"/>
                  </a:lnTo>
                  <a:lnTo>
                    <a:pt x="3292" y="1301"/>
                  </a:lnTo>
                  <a:lnTo>
                    <a:pt x="3225" y="1256"/>
                  </a:lnTo>
                  <a:lnTo>
                    <a:pt x="3158" y="1206"/>
                  </a:lnTo>
                  <a:lnTo>
                    <a:pt x="3089" y="1154"/>
                  </a:lnTo>
                  <a:lnTo>
                    <a:pt x="3089" y="1154"/>
                  </a:lnTo>
                  <a:lnTo>
                    <a:pt x="2954" y="1049"/>
                  </a:lnTo>
                  <a:lnTo>
                    <a:pt x="2822" y="949"/>
                  </a:lnTo>
                  <a:lnTo>
                    <a:pt x="2696" y="856"/>
                  </a:lnTo>
                  <a:lnTo>
                    <a:pt x="2572" y="767"/>
                  </a:lnTo>
                  <a:lnTo>
                    <a:pt x="2452" y="683"/>
                  </a:lnTo>
                  <a:lnTo>
                    <a:pt x="2335" y="605"/>
                  </a:lnTo>
                  <a:lnTo>
                    <a:pt x="2223" y="534"/>
                  </a:lnTo>
                  <a:lnTo>
                    <a:pt x="2111" y="467"/>
                  </a:lnTo>
                  <a:lnTo>
                    <a:pt x="2005" y="405"/>
                  </a:lnTo>
                  <a:lnTo>
                    <a:pt x="1900" y="347"/>
                  </a:lnTo>
                  <a:lnTo>
                    <a:pt x="1799" y="295"/>
                  </a:lnTo>
                  <a:lnTo>
                    <a:pt x="1699" y="247"/>
                  </a:lnTo>
                  <a:lnTo>
                    <a:pt x="1603" y="205"/>
                  </a:lnTo>
                  <a:lnTo>
                    <a:pt x="1509" y="166"/>
                  </a:lnTo>
                  <a:lnTo>
                    <a:pt x="1416" y="131"/>
                  </a:lnTo>
                  <a:lnTo>
                    <a:pt x="1326" y="102"/>
                  </a:lnTo>
                  <a:lnTo>
                    <a:pt x="1237" y="76"/>
                  </a:lnTo>
                  <a:lnTo>
                    <a:pt x="1149" y="53"/>
                  </a:lnTo>
                  <a:lnTo>
                    <a:pt x="1063" y="35"/>
                  </a:lnTo>
                  <a:lnTo>
                    <a:pt x="979" y="21"/>
                  </a:lnTo>
                  <a:lnTo>
                    <a:pt x="894" y="11"/>
                  </a:lnTo>
                  <a:lnTo>
                    <a:pt x="812" y="3"/>
                  </a:lnTo>
                  <a:lnTo>
                    <a:pt x="730" y="0"/>
                  </a:lnTo>
                  <a:lnTo>
                    <a:pt x="648" y="0"/>
                  </a:lnTo>
                  <a:lnTo>
                    <a:pt x="568" y="2"/>
                  </a:lnTo>
                  <a:lnTo>
                    <a:pt x="487" y="8"/>
                  </a:lnTo>
                  <a:lnTo>
                    <a:pt x="406" y="18"/>
                  </a:lnTo>
                  <a:lnTo>
                    <a:pt x="326" y="29"/>
                  </a:lnTo>
                  <a:lnTo>
                    <a:pt x="244" y="43"/>
                  </a:lnTo>
                  <a:lnTo>
                    <a:pt x="164" y="60"/>
                  </a:lnTo>
                  <a:lnTo>
                    <a:pt x="82" y="81"/>
                  </a:lnTo>
                  <a:lnTo>
                    <a:pt x="0" y="10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22683" name="Freeform 27"/>
            <p:cNvSpPr>
              <a:spLocks/>
            </p:cNvSpPr>
            <p:nvPr userDrawn="1"/>
          </p:nvSpPr>
          <p:spPr bwMode="auto">
            <a:xfrm>
              <a:off x="584" y="1023"/>
              <a:ext cx="5409" cy="791"/>
            </a:xfrm>
            <a:custGeom>
              <a:avLst/>
              <a:gdLst/>
              <a:ahLst/>
              <a:cxnLst>
                <a:cxn ang="0">
                  <a:pos x="5409" y="964"/>
                </a:cxn>
                <a:cxn ang="0">
                  <a:pos x="5371" y="1018"/>
                </a:cxn>
                <a:cxn ang="0">
                  <a:pos x="5324" y="1076"/>
                </a:cxn>
                <a:cxn ang="0">
                  <a:pos x="5257" y="1147"/>
                </a:cxn>
                <a:cxn ang="0">
                  <a:pos x="5174" y="1228"/>
                </a:cxn>
                <a:cxn ang="0">
                  <a:pos x="5071" y="1310"/>
                </a:cxn>
                <a:cxn ang="0">
                  <a:pos x="4983" y="1371"/>
                </a:cxn>
                <a:cxn ang="0">
                  <a:pos x="4919" y="1410"/>
                </a:cxn>
                <a:cxn ang="0">
                  <a:pos x="4849" y="1447"/>
                </a:cxn>
                <a:cxn ang="0">
                  <a:pos x="4777" y="1481"/>
                </a:cxn>
                <a:cxn ang="0">
                  <a:pos x="4699" y="1510"/>
                </a:cxn>
                <a:cxn ang="0">
                  <a:pos x="4617" y="1536"/>
                </a:cxn>
                <a:cxn ang="0">
                  <a:pos x="4531" y="1555"/>
                </a:cxn>
                <a:cxn ang="0">
                  <a:pos x="4441" y="1572"/>
                </a:cxn>
                <a:cxn ang="0">
                  <a:pos x="4345" y="1580"/>
                </a:cxn>
                <a:cxn ang="0">
                  <a:pos x="4247" y="1581"/>
                </a:cxn>
                <a:cxn ang="0">
                  <a:pos x="4144" y="1575"/>
                </a:cxn>
                <a:cxn ang="0">
                  <a:pos x="4037" y="1560"/>
                </a:cxn>
                <a:cxn ang="0">
                  <a:pos x="3926" y="1536"/>
                </a:cxn>
                <a:cxn ang="0">
                  <a:pos x="3811" y="1502"/>
                </a:cxn>
                <a:cxn ang="0">
                  <a:pos x="3691" y="1458"/>
                </a:cxn>
                <a:cxn ang="0">
                  <a:pos x="3568" y="1404"/>
                </a:cxn>
                <a:cxn ang="0">
                  <a:pos x="3440" y="1336"/>
                </a:cxn>
                <a:cxn ang="0">
                  <a:pos x="3310" y="1257"/>
                </a:cxn>
                <a:cxn ang="0">
                  <a:pos x="3173" y="1165"/>
                </a:cxn>
                <a:cxn ang="0">
                  <a:pos x="3105" y="1113"/>
                </a:cxn>
                <a:cxn ang="0">
                  <a:pos x="2835" y="913"/>
                </a:cxn>
                <a:cxn ang="0">
                  <a:pos x="2582" y="733"/>
                </a:cxn>
                <a:cxn ang="0">
                  <a:pos x="2343" y="577"/>
                </a:cxn>
                <a:cxn ang="0">
                  <a:pos x="2117" y="441"/>
                </a:cxn>
                <a:cxn ang="0">
                  <a:pos x="1904" y="327"/>
                </a:cxn>
                <a:cxn ang="0">
                  <a:pos x="1702" y="230"/>
                </a:cxn>
                <a:cxn ang="0">
                  <a:pos x="1509" y="152"/>
                </a:cxn>
                <a:cxn ang="0">
                  <a:pos x="1325" y="91"/>
                </a:cxn>
                <a:cxn ang="0">
                  <a:pos x="1148" y="46"/>
                </a:cxn>
                <a:cxn ang="0">
                  <a:pos x="977" y="17"/>
                </a:cxn>
                <a:cxn ang="0">
                  <a:pos x="810" y="2"/>
                </a:cxn>
                <a:cxn ang="0">
                  <a:pos x="647" y="2"/>
                </a:cxn>
                <a:cxn ang="0">
                  <a:pos x="485" y="13"/>
                </a:cxn>
                <a:cxn ang="0">
                  <a:pos x="324" y="38"/>
                </a:cxn>
                <a:cxn ang="0">
                  <a:pos x="163" y="73"/>
                </a:cxn>
                <a:cxn ang="0">
                  <a:pos x="0" y="118"/>
                </a:cxn>
              </a:cxnLst>
              <a:rect l="0" t="0" r="r" b="b"/>
              <a:pathLst>
                <a:path w="5409" h="1581">
                  <a:moveTo>
                    <a:pt x="5409" y="964"/>
                  </a:moveTo>
                  <a:lnTo>
                    <a:pt x="5409" y="964"/>
                  </a:lnTo>
                  <a:lnTo>
                    <a:pt x="5399" y="979"/>
                  </a:lnTo>
                  <a:lnTo>
                    <a:pt x="5371" y="1018"/>
                  </a:lnTo>
                  <a:lnTo>
                    <a:pt x="5350" y="1045"/>
                  </a:lnTo>
                  <a:lnTo>
                    <a:pt x="5324" y="1076"/>
                  </a:lnTo>
                  <a:lnTo>
                    <a:pt x="5294" y="1110"/>
                  </a:lnTo>
                  <a:lnTo>
                    <a:pt x="5257" y="1147"/>
                  </a:lnTo>
                  <a:lnTo>
                    <a:pt x="5219" y="1187"/>
                  </a:lnTo>
                  <a:lnTo>
                    <a:pt x="5174" y="1228"/>
                  </a:lnTo>
                  <a:lnTo>
                    <a:pt x="5126" y="1270"/>
                  </a:lnTo>
                  <a:lnTo>
                    <a:pt x="5071" y="1310"/>
                  </a:lnTo>
                  <a:lnTo>
                    <a:pt x="5013" y="1352"/>
                  </a:lnTo>
                  <a:lnTo>
                    <a:pt x="4983" y="1371"/>
                  </a:lnTo>
                  <a:lnTo>
                    <a:pt x="4952" y="1391"/>
                  </a:lnTo>
                  <a:lnTo>
                    <a:pt x="4919" y="1410"/>
                  </a:lnTo>
                  <a:lnTo>
                    <a:pt x="4885" y="1429"/>
                  </a:lnTo>
                  <a:lnTo>
                    <a:pt x="4849" y="1447"/>
                  </a:lnTo>
                  <a:lnTo>
                    <a:pt x="4813" y="1463"/>
                  </a:lnTo>
                  <a:lnTo>
                    <a:pt x="4777" y="1481"/>
                  </a:lnTo>
                  <a:lnTo>
                    <a:pt x="4738" y="1496"/>
                  </a:lnTo>
                  <a:lnTo>
                    <a:pt x="4699" y="1510"/>
                  </a:lnTo>
                  <a:lnTo>
                    <a:pt x="4659" y="1523"/>
                  </a:lnTo>
                  <a:lnTo>
                    <a:pt x="4617" y="1536"/>
                  </a:lnTo>
                  <a:lnTo>
                    <a:pt x="4574" y="1547"/>
                  </a:lnTo>
                  <a:lnTo>
                    <a:pt x="4531" y="1555"/>
                  </a:lnTo>
                  <a:lnTo>
                    <a:pt x="4487" y="1563"/>
                  </a:lnTo>
                  <a:lnTo>
                    <a:pt x="4441" y="1572"/>
                  </a:lnTo>
                  <a:lnTo>
                    <a:pt x="4394" y="1576"/>
                  </a:lnTo>
                  <a:lnTo>
                    <a:pt x="4345" y="1580"/>
                  </a:lnTo>
                  <a:lnTo>
                    <a:pt x="4297" y="1581"/>
                  </a:lnTo>
                  <a:lnTo>
                    <a:pt x="4247" y="1581"/>
                  </a:lnTo>
                  <a:lnTo>
                    <a:pt x="4197" y="1578"/>
                  </a:lnTo>
                  <a:lnTo>
                    <a:pt x="4144" y="1575"/>
                  </a:lnTo>
                  <a:lnTo>
                    <a:pt x="4091" y="1568"/>
                  </a:lnTo>
                  <a:lnTo>
                    <a:pt x="4037" y="1560"/>
                  </a:lnTo>
                  <a:lnTo>
                    <a:pt x="3982" y="1549"/>
                  </a:lnTo>
                  <a:lnTo>
                    <a:pt x="3926" y="1536"/>
                  </a:lnTo>
                  <a:lnTo>
                    <a:pt x="3869" y="1520"/>
                  </a:lnTo>
                  <a:lnTo>
                    <a:pt x="3811" y="1502"/>
                  </a:lnTo>
                  <a:lnTo>
                    <a:pt x="3751" y="1481"/>
                  </a:lnTo>
                  <a:lnTo>
                    <a:pt x="3691" y="1458"/>
                  </a:lnTo>
                  <a:lnTo>
                    <a:pt x="3630" y="1433"/>
                  </a:lnTo>
                  <a:lnTo>
                    <a:pt x="3568" y="1404"/>
                  </a:lnTo>
                  <a:lnTo>
                    <a:pt x="3505" y="1371"/>
                  </a:lnTo>
                  <a:lnTo>
                    <a:pt x="3440" y="1336"/>
                  </a:lnTo>
                  <a:lnTo>
                    <a:pt x="3375" y="1299"/>
                  </a:lnTo>
                  <a:lnTo>
                    <a:pt x="3310" y="1257"/>
                  </a:lnTo>
                  <a:lnTo>
                    <a:pt x="3241" y="1211"/>
                  </a:lnTo>
                  <a:lnTo>
                    <a:pt x="3173" y="1165"/>
                  </a:lnTo>
                  <a:lnTo>
                    <a:pt x="3105" y="1113"/>
                  </a:lnTo>
                  <a:lnTo>
                    <a:pt x="3105" y="1113"/>
                  </a:lnTo>
                  <a:lnTo>
                    <a:pt x="2968" y="1010"/>
                  </a:lnTo>
                  <a:lnTo>
                    <a:pt x="2835" y="913"/>
                  </a:lnTo>
                  <a:lnTo>
                    <a:pt x="2707" y="821"/>
                  </a:lnTo>
                  <a:lnTo>
                    <a:pt x="2582" y="733"/>
                  </a:lnTo>
                  <a:lnTo>
                    <a:pt x="2460" y="653"/>
                  </a:lnTo>
                  <a:lnTo>
                    <a:pt x="2343" y="577"/>
                  </a:lnTo>
                  <a:lnTo>
                    <a:pt x="2228" y="507"/>
                  </a:lnTo>
                  <a:lnTo>
                    <a:pt x="2117" y="441"/>
                  </a:lnTo>
                  <a:lnTo>
                    <a:pt x="2009" y="381"/>
                  </a:lnTo>
                  <a:lnTo>
                    <a:pt x="1904" y="327"/>
                  </a:lnTo>
                  <a:lnTo>
                    <a:pt x="1802" y="277"/>
                  </a:lnTo>
                  <a:lnTo>
                    <a:pt x="1702" y="230"/>
                  </a:lnTo>
                  <a:lnTo>
                    <a:pt x="1605" y="189"/>
                  </a:lnTo>
                  <a:lnTo>
                    <a:pt x="1509" y="152"/>
                  </a:lnTo>
                  <a:lnTo>
                    <a:pt x="1416" y="118"/>
                  </a:lnTo>
                  <a:lnTo>
                    <a:pt x="1325" y="91"/>
                  </a:lnTo>
                  <a:lnTo>
                    <a:pt x="1235" y="67"/>
                  </a:lnTo>
                  <a:lnTo>
                    <a:pt x="1148" y="46"/>
                  </a:lnTo>
                  <a:lnTo>
                    <a:pt x="1062" y="29"/>
                  </a:lnTo>
                  <a:lnTo>
                    <a:pt x="977" y="17"/>
                  </a:lnTo>
                  <a:lnTo>
                    <a:pt x="892" y="8"/>
                  </a:lnTo>
                  <a:lnTo>
                    <a:pt x="810" y="2"/>
                  </a:lnTo>
                  <a:lnTo>
                    <a:pt x="728" y="0"/>
                  </a:lnTo>
                  <a:lnTo>
                    <a:pt x="647" y="2"/>
                  </a:lnTo>
                  <a:lnTo>
                    <a:pt x="566" y="7"/>
                  </a:lnTo>
                  <a:lnTo>
                    <a:pt x="485" y="13"/>
                  </a:lnTo>
                  <a:lnTo>
                    <a:pt x="405" y="25"/>
                  </a:lnTo>
                  <a:lnTo>
                    <a:pt x="324" y="38"/>
                  </a:lnTo>
                  <a:lnTo>
                    <a:pt x="244" y="54"/>
                  </a:lnTo>
                  <a:lnTo>
                    <a:pt x="163" y="73"/>
                  </a:lnTo>
                  <a:lnTo>
                    <a:pt x="81" y="94"/>
                  </a:lnTo>
                  <a:lnTo>
                    <a:pt x="0" y="11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22684" name="Freeform 28"/>
            <p:cNvSpPr>
              <a:spLocks/>
            </p:cNvSpPr>
            <p:nvPr userDrawn="1"/>
          </p:nvSpPr>
          <p:spPr bwMode="auto">
            <a:xfrm>
              <a:off x="606" y="1042"/>
              <a:ext cx="5422" cy="758"/>
            </a:xfrm>
            <a:custGeom>
              <a:avLst/>
              <a:gdLst/>
              <a:ahLst/>
              <a:cxnLst>
                <a:cxn ang="0">
                  <a:pos x="5422" y="873"/>
                </a:cxn>
                <a:cxn ang="0">
                  <a:pos x="5384" y="926"/>
                </a:cxn>
                <a:cxn ang="0">
                  <a:pos x="5337" y="986"/>
                </a:cxn>
                <a:cxn ang="0">
                  <a:pos x="5273" y="1059"/>
                </a:cxn>
                <a:cxn ang="0">
                  <a:pos x="5190" y="1141"/>
                </a:cxn>
                <a:cxn ang="0">
                  <a:pos x="5088" y="1227"/>
                </a:cxn>
                <a:cxn ang="0">
                  <a:pos x="5001" y="1290"/>
                </a:cxn>
                <a:cxn ang="0">
                  <a:pos x="4937" y="1330"/>
                </a:cxn>
                <a:cxn ang="0">
                  <a:pos x="4869" y="1369"/>
                </a:cxn>
                <a:cxn ang="0">
                  <a:pos x="4797" y="1404"/>
                </a:cxn>
                <a:cxn ang="0">
                  <a:pos x="4719" y="1435"/>
                </a:cxn>
                <a:cxn ang="0">
                  <a:pos x="4637" y="1462"/>
                </a:cxn>
                <a:cxn ang="0">
                  <a:pos x="4552" y="1485"/>
                </a:cxn>
                <a:cxn ang="0">
                  <a:pos x="4462" y="1501"/>
                </a:cxn>
                <a:cxn ang="0">
                  <a:pos x="4368" y="1513"/>
                </a:cxn>
                <a:cxn ang="0">
                  <a:pos x="4268" y="1516"/>
                </a:cxn>
                <a:cxn ang="0">
                  <a:pos x="4165" y="1511"/>
                </a:cxn>
                <a:cxn ang="0">
                  <a:pos x="4058" y="1498"/>
                </a:cxn>
                <a:cxn ang="0">
                  <a:pos x="3947" y="1477"/>
                </a:cxn>
                <a:cxn ang="0">
                  <a:pos x="3830" y="1445"/>
                </a:cxn>
                <a:cxn ang="0">
                  <a:pos x="3711" y="1403"/>
                </a:cxn>
                <a:cxn ang="0">
                  <a:pos x="3586" y="1351"/>
                </a:cxn>
                <a:cxn ang="0">
                  <a:pos x="3458" y="1286"/>
                </a:cxn>
                <a:cxn ang="0">
                  <a:pos x="3325" y="1209"/>
                </a:cxn>
                <a:cxn ang="0">
                  <a:pos x="3189" y="1119"/>
                </a:cxn>
                <a:cxn ang="0">
                  <a:pos x="3120" y="1068"/>
                </a:cxn>
                <a:cxn ang="0">
                  <a:pos x="2846" y="871"/>
                </a:cxn>
                <a:cxn ang="0">
                  <a:pos x="2591" y="699"/>
                </a:cxn>
                <a:cxn ang="0">
                  <a:pos x="2349" y="545"/>
                </a:cxn>
                <a:cxn ang="0">
                  <a:pos x="2121" y="415"/>
                </a:cxn>
                <a:cxn ang="0">
                  <a:pos x="1906" y="303"/>
                </a:cxn>
                <a:cxn ang="0">
                  <a:pos x="1703" y="209"/>
                </a:cxn>
                <a:cxn ang="0">
                  <a:pos x="1509" y="135"/>
                </a:cxn>
                <a:cxn ang="0">
                  <a:pos x="1324" y="77"/>
                </a:cxn>
                <a:cxn ang="0">
                  <a:pos x="1147" y="37"/>
                </a:cxn>
                <a:cxn ang="0">
                  <a:pos x="974" y="11"/>
                </a:cxn>
                <a:cxn ang="0">
                  <a:pos x="808" y="0"/>
                </a:cxn>
                <a:cxn ang="0">
                  <a:pos x="644" y="1"/>
                </a:cxn>
                <a:cxn ang="0">
                  <a:pos x="483" y="17"/>
                </a:cxn>
                <a:cxn ang="0">
                  <a:pos x="323" y="45"/>
                </a:cxn>
                <a:cxn ang="0">
                  <a:pos x="162" y="84"/>
                </a:cxn>
                <a:cxn ang="0">
                  <a:pos x="0" y="132"/>
                </a:cxn>
              </a:cxnLst>
              <a:rect l="0" t="0" r="r" b="b"/>
              <a:pathLst>
                <a:path w="5422" h="1516">
                  <a:moveTo>
                    <a:pt x="5422" y="873"/>
                  </a:moveTo>
                  <a:lnTo>
                    <a:pt x="5422" y="873"/>
                  </a:lnTo>
                  <a:lnTo>
                    <a:pt x="5412" y="888"/>
                  </a:lnTo>
                  <a:lnTo>
                    <a:pt x="5384" y="926"/>
                  </a:lnTo>
                  <a:lnTo>
                    <a:pt x="5363" y="954"/>
                  </a:lnTo>
                  <a:lnTo>
                    <a:pt x="5337" y="986"/>
                  </a:lnTo>
                  <a:lnTo>
                    <a:pt x="5308" y="1022"/>
                  </a:lnTo>
                  <a:lnTo>
                    <a:pt x="5273" y="1059"/>
                  </a:lnTo>
                  <a:lnTo>
                    <a:pt x="5233" y="1099"/>
                  </a:lnTo>
                  <a:lnTo>
                    <a:pt x="5190" y="1141"/>
                  </a:lnTo>
                  <a:lnTo>
                    <a:pt x="5141" y="1185"/>
                  </a:lnTo>
                  <a:lnTo>
                    <a:pt x="5088" y="1227"/>
                  </a:lnTo>
                  <a:lnTo>
                    <a:pt x="5031" y="1269"/>
                  </a:lnTo>
                  <a:lnTo>
                    <a:pt x="5001" y="1290"/>
                  </a:lnTo>
                  <a:lnTo>
                    <a:pt x="4970" y="1311"/>
                  </a:lnTo>
                  <a:lnTo>
                    <a:pt x="4937" y="1330"/>
                  </a:lnTo>
                  <a:lnTo>
                    <a:pt x="4904" y="1349"/>
                  </a:lnTo>
                  <a:lnTo>
                    <a:pt x="4869" y="1369"/>
                  </a:lnTo>
                  <a:lnTo>
                    <a:pt x="4833" y="1387"/>
                  </a:lnTo>
                  <a:lnTo>
                    <a:pt x="4797" y="1404"/>
                  </a:lnTo>
                  <a:lnTo>
                    <a:pt x="4758" y="1420"/>
                  </a:lnTo>
                  <a:lnTo>
                    <a:pt x="4719" y="1435"/>
                  </a:lnTo>
                  <a:lnTo>
                    <a:pt x="4679" y="1450"/>
                  </a:lnTo>
                  <a:lnTo>
                    <a:pt x="4637" y="1462"/>
                  </a:lnTo>
                  <a:lnTo>
                    <a:pt x="4595" y="1474"/>
                  </a:lnTo>
                  <a:lnTo>
                    <a:pt x="4552" y="1485"/>
                  </a:lnTo>
                  <a:lnTo>
                    <a:pt x="4507" y="1493"/>
                  </a:lnTo>
                  <a:lnTo>
                    <a:pt x="4462" y="1501"/>
                  </a:lnTo>
                  <a:lnTo>
                    <a:pt x="4415" y="1508"/>
                  </a:lnTo>
                  <a:lnTo>
                    <a:pt x="4368" y="1513"/>
                  </a:lnTo>
                  <a:lnTo>
                    <a:pt x="4318" y="1514"/>
                  </a:lnTo>
                  <a:lnTo>
                    <a:pt x="4268" y="1516"/>
                  </a:lnTo>
                  <a:lnTo>
                    <a:pt x="4218" y="1514"/>
                  </a:lnTo>
                  <a:lnTo>
                    <a:pt x="4165" y="1511"/>
                  </a:lnTo>
                  <a:lnTo>
                    <a:pt x="4112" y="1506"/>
                  </a:lnTo>
                  <a:lnTo>
                    <a:pt x="4058" y="1498"/>
                  </a:lnTo>
                  <a:lnTo>
                    <a:pt x="4003" y="1488"/>
                  </a:lnTo>
                  <a:lnTo>
                    <a:pt x="3947" y="1477"/>
                  </a:lnTo>
                  <a:lnTo>
                    <a:pt x="3889" y="1462"/>
                  </a:lnTo>
                  <a:lnTo>
                    <a:pt x="3830" y="1445"/>
                  </a:lnTo>
                  <a:lnTo>
                    <a:pt x="3771" y="1425"/>
                  </a:lnTo>
                  <a:lnTo>
                    <a:pt x="3711" y="1403"/>
                  </a:lnTo>
                  <a:lnTo>
                    <a:pt x="3649" y="1378"/>
                  </a:lnTo>
                  <a:lnTo>
                    <a:pt x="3586" y="1351"/>
                  </a:lnTo>
                  <a:lnTo>
                    <a:pt x="3522" y="1320"/>
                  </a:lnTo>
                  <a:lnTo>
                    <a:pt x="3458" y="1286"/>
                  </a:lnTo>
                  <a:lnTo>
                    <a:pt x="3393" y="1249"/>
                  </a:lnTo>
                  <a:lnTo>
                    <a:pt x="3325" y="1209"/>
                  </a:lnTo>
                  <a:lnTo>
                    <a:pt x="3258" y="1165"/>
                  </a:lnTo>
                  <a:lnTo>
                    <a:pt x="3189" y="1119"/>
                  </a:lnTo>
                  <a:lnTo>
                    <a:pt x="3120" y="1068"/>
                  </a:lnTo>
                  <a:lnTo>
                    <a:pt x="3120" y="1068"/>
                  </a:lnTo>
                  <a:lnTo>
                    <a:pt x="2981" y="967"/>
                  </a:lnTo>
                  <a:lnTo>
                    <a:pt x="2846" y="871"/>
                  </a:lnTo>
                  <a:lnTo>
                    <a:pt x="2717" y="783"/>
                  </a:lnTo>
                  <a:lnTo>
                    <a:pt x="2591" y="699"/>
                  </a:lnTo>
                  <a:lnTo>
                    <a:pt x="2468" y="620"/>
                  </a:lnTo>
                  <a:lnTo>
                    <a:pt x="2349" y="545"/>
                  </a:lnTo>
                  <a:lnTo>
                    <a:pt x="2234" y="478"/>
                  </a:lnTo>
                  <a:lnTo>
                    <a:pt x="2121" y="415"/>
                  </a:lnTo>
                  <a:lnTo>
                    <a:pt x="2013" y="356"/>
                  </a:lnTo>
                  <a:lnTo>
                    <a:pt x="1906" y="303"/>
                  </a:lnTo>
                  <a:lnTo>
                    <a:pt x="1803" y="253"/>
                  </a:lnTo>
                  <a:lnTo>
                    <a:pt x="1703" y="209"/>
                  </a:lnTo>
                  <a:lnTo>
                    <a:pt x="1605" y="171"/>
                  </a:lnTo>
                  <a:lnTo>
                    <a:pt x="1509" y="135"/>
                  </a:lnTo>
                  <a:lnTo>
                    <a:pt x="1416" y="105"/>
                  </a:lnTo>
                  <a:lnTo>
                    <a:pt x="1324" y="77"/>
                  </a:lnTo>
                  <a:lnTo>
                    <a:pt x="1234" y="54"/>
                  </a:lnTo>
                  <a:lnTo>
                    <a:pt x="1147" y="37"/>
                  </a:lnTo>
                  <a:lnTo>
                    <a:pt x="1060" y="22"/>
                  </a:lnTo>
                  <a:lnTo>
                    <a:pt x="974" y="11"/>
                  </a:lnTo>
                  <a:lnTo>
                    <a:pt x="891" y="3"/>
                  </a:lnTo>
                  <a:lnTo>
                    <a:pt x="808" y="0"/>
                  </a:lnTo>
                  <a:lnTo>
                    <a:pt x="726" y="0"/>
                  </a:lnTo>
                  <a:lnTo>
                    <a:pt x="644" y="1"/>
                  </a:lnTo>
                  <a:lnTo>
                    <a:pt x="563" y="8"/>
                  </a:lnTo>
                  <a:lnTo>
                    <a:pt x="483" y="17"/>
                  </a:lnTo>
                  <a:lnTo>
                    <a:pt x="402" y="30"/>
                  </a:lnTo>
                  <a:lnTo>
                    <a:pt x="323" y="45"/>
                  </a:lnTo>
                  <a:lnTo>
                    <a:pt x="243" y="63"/>
                  </a:lnTo>
                  <a:lnTo>
                    <a:pt x="162" y="84"/>
                  </a:lnTo>
                  <a:lnTo>
                    <a:pt x="80" y="106"/>
                  </a:lnTo>
                  <a:lnTo>
                    <a:pt x="0" y="13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22685" name="Freeform 29"/>
            <p:cNvSpPr>
              <a:spLocks/>
            </p:cNvSpPr>
            <p:nvPr userDrawn="1"/>
          </p:nvSpPr>
          <p:spPr bwMode="auto">
            <a:xfrm>
              <a:off x="628" y="1060"/>
              <a:ext cx="5431" cy="725"/>
            </a:xfrm>
            <a:custGeom>
              <a:avLst/>
              <a:gdLst/>
              <a:ahLst/>
              <a:cxnLst>
                <a:cxn ang="0">
                  <a:pos x="5431" y="783"/>
                </a:cxn>
                <a:cxn ang="0">
                  <a:pos x="5395" y="838"/>
                </a:cxn>
                <a:cxn ang="0">
                  <a:pos x="5350" y="899"/>
                </a:cxn>
                <a:cxn ang="0">
                  <a:pos x="5286" y="974"/>
                </a:cxn>
                <a:cxn ang="0">
                  <a:pos x="5204" y="1058"/>
                </a:cxn>
                <a:cxn ang="0">
                  <a:pos x="5105" y="1147"/>
                </a:cxn>
                <a:cxn ang="0">
                  <a:pos x="5018" y="1211"/>
                </a:cxn>
                <a:cxn ang="0">
                  <a:pos x="4955" y="1253"/>
                </a:cxn>
                <a:cxn ang="0">
                  <a:pos x="4887" y="1293"/>
                </a:cxn>
                <a:cxn ang="0">
                  <a:pos x="4815" y="1329"/>
                </a:cxn>
                <a:cxn ang="0">
                  <a:pos x="4739" y="1363"/>
                </a:cxn>
                <a:cxn ang="0">
                  <a:pos x="4657" y="1392"/>
                </a:cxn>
                <a:cxn ang="0">
                  <a:pos x="4572" y="1416"/>
                </a:cxn>
                <a:cxn ang="0">
                  <a:pos x="4482" y="1434"/>
                </a:cxn>
                <a:cxn ang="0">
                  <a:pos x="4387" y="1447"/>
                </a:cxn>
                <a:cxn ang="0">
                  <a:pos x="4289" y="1452"/>
                </a:cxn>
                <a:cxn ang="0">
                  <a:pos x="4186" y="1450"/>
                </a:cxn>
                <a:cxn ang="0">
                  <a:pos x="4078" y="1439"/>
                </a:cxn>
                <a:cxn ang="0">
                  <a:pos x="3967" y="1419"/>
                </a:cxn>
                <a:cxn ang="0">
                  <a:pos x="3850" y="1390"/>
                </a:cxn>
                <a:cxn ang="0">
                  <a:pos x="3729" y="1352"/>
                </a:cxn>
                <a:cxn ang="0">
                  <a:pos x="3604" y="1300"/>
                </a:cxn>
                <a:cxn ang="0">
                  <a:pos x="3475" y="1239"/>
                </a:cxn>
                <a:cxn ang="0">
                  <a:pos x="3342" y="1163"/>
                </a:cxn>
                <a:cxn ang="0">
                  <a:pos x="3204" y="1075"/>
                </a:cxn>
                <a:cxn ang="0">
                  <a:pos x="3134" y="1027"/>
                </a:cxn>
                <a:cxn ang="0">
                  <a:pos x="2857" y="835"/>
                </a:cxn>
                <a:cxn ang="0">
                  <a:pos x="2599" y="665"/>
                </a:cxn>
                <a:cxn ang="0">
                  <a:pos x="2355" y="517"/>
                </a:cxn>
                <a:cxn ang="0">
                  <a:pos x="2126" y="389"/>
                </a:cxn>
                <a:cxn ang="0">
                  <a:pos x="1909" y="281"/>
                </a:cxn>
                <a:cxn ang="0">
                  <a:pos x="1705" y="192"/>
                </a:cxn>
                <a:cxn ang="0">
                  <a:pos x="1509" y="121"/>
                </a:cxn>
                <a:cxn ang="0">
                  <a:pos x="1323" y="68"/>
                </a:cxn>
                <a:cxn ang="0">
                  <a:pos x="1145" y="29"/>
                </a:cxn>
                <a:cxn ang="0">
                  <a:pos x="973" y="7"/>
                </a:cxn>
                <a:cxn ang="0">
                  <a:pos x="807" y="0"/>
                </a:cxn>
                <a:cxn ang="0">
                  <a:pos x="643" y="5"/>
                </a:cxn>
                <a:cxn ang="0">
                  <a:pos x="482" y="24"/>
                </a:cxn>
                <a:cxn ang="0">
                  <a:pos x="322" y="55"/>
                </a:cxn>
                <a:cxn ang="0">
                  <a:pos x="161" y="97"/>
                </a:cxn>
                <a:cxn ang="0">
                  <a:pos x="0" y="149"/>
                </a:cxn>
              </a:cxnLst>
              <a:rect l="0" t="0" r="r" b="b"/>
              <a:pathLst>
                <a:path w="5431" h="1452">
                  <a:moveTo>
                    <a:pt x="5431" y="783"/>
                  </a:moveTo>
                  <a:lnTo>
                    <a:pt x="5431" y="783"/>
                  </a:lnTo>
                  <a:lnTo>
                    <a:pt x="5423" y="798"/>
                  </a:lnTo>
                  <a:lnTo>
                    <a:pt x="5395" y="838"/>
                  </a:lnTo>
                  <a:lnTo>
                    <a:pt x="5375" y="867"/>
                  </a:lnTo>
                  <a:lnTo>
                    <a:pt x="5350" y="899"/>
                  </a:lnTo>
                  <a:lnTo>
                    <a:pt x="5320" y="935"/>
                  </a:lnTo>
                  <a:lnTo>
                    <a:pt x="5286" y="974"/>
                  </a:lnTo>
                  <a:lnTo>
                    <a:pt x="5247" y="1016"/>
                  </a:lnTo>
                  <a:lnTo>
                    <a:pt x="5204" y="1058"/>
                  </a:lnTo>
                  <a:lnTo>
                    <a:pt x="5157" y="1101"/>
                  </a:lnTo>
                  <a:lnTo>
                    <a:pt x="5105" y="1147"/>
                  </a:lnTo>
                  <a:lnTo>
                    <a:pt x="5048" y="1190"/>
                  </a:lnTo>
                  <a:lnTo>
                    <a:pt x="5018" y="1211"/>
                  </a:lnTo>
                  <a:lnTo>
                    <a:pt x="4987" y="1232"/>
                  </a:lnTo>
                  <a:lnTo>
                    <a:pt x="4955" y="1253"/>
                  </a:lnTo>
                  <a:lnTo>
                    <a:pt x="4922" y="1272"/>
                  </a:lnTo>
                  <a:lnTo>
                    <a:pt x="4887" y="1293"/>
                  </a:lnTo>
                  <a:lnTo>
                    <a:pt x="4851" y="1311"/>
                  </a:lnTo>
                  <a:lnTo>
                    <a:pt x="4815" y="1329"/>
                  </a:lnTo>
                  <a:lnTo>
                    <a:pt x="4778" y="1347"/>
                  </a:lnTo>
                  <a:lnTo>
                    <a:pt x="4739" y="1363"/>
                  </a:lnTo>
                  <a:lnTo>
                    <a:pt x="4698" y="1377"/>
                  </a:lnTo>
                  <a:lnTo>
                    <a:pt x="4657" y="1392"/>
                  </a:lnTo>
                  <a:lnTo>
                    <a:pt x="4615" y="1405"/>
                  </a:lnTo>
                  <a:lnTo>
                    <a:pt x="4572" y="1416"/>
                  </a:lnTo>
                  <a:lnTo>
                    <a:pt x="4528" y="1426"/>
                  </a:lnTo>
                  <a:lnTo>
                    <a:pt x="4482" y="1434"/>
                  </a:lnTo>
                  <a:lnTo>
                    <a:pt x="4436" y="1442"/>
                  </a:lnTo>
                  <a:lnTo>
                    <a:pt x="4387" y="1447"/>
                  </a:lnTo>
                  <a:lnTo>
                    <a:pt x="4339" y="1450"/>
                  </a:lnTo>
                  <a:lnTo>
                    <a:pt x="4289" y="1452"/>
                  </a:lnTo>
                  <a:lnTo>
                    <a:pt x="4237" y="1452"/>
                  </a:lnTo>
                  <a:lnTo>
                    <a:pt x="4186" y="1450"/>
                  </a:lnTo>
                  <a:lnTo>
                    <a:pt x="4133" y="1445"/>
                  </a:lnTo>
                  <a:lnTo>
                    <a:pt x="4078" y="1439"/>
                  </a:lnTo>
                  <a:lnTo>
                    <a:pt x="4024" y="1431"/>
                  </a:lnTo>
                  <a:lnTo>
                    <a:pt x="3967" y="1419"/>
                  </a:lnTo>
                  <a:lnTo>
                    <a:pt x="3908" y="1406"/>
                  </a:lnTo>
                  <a:lnTo>
                    <a:pt x="3850" y="1390"/>
                  </a:lnTo>
                  <a:lnTo>
                    <a:pt x="3790" y="1373"/>
                  </a:lnTo>
                  <a:lnTo>
                    <a:pt x="3729" y="1352"/>
                  </a:lnTo>
                  <a:lnTo>
                    <a:pt x="3668" y="1327"/>
                  </a:lnTo>
                  <a:lnTo>
                    <a:pt x="3604" y="1300"/>
                  </a:lnTo>
                  <a:lnTo>
                    <a:pt x="3540" y="1271"/>
                  </a:lnTo>
                  <a:lnTo>
                    <a:pt x="3475" y="1239"/>
                  </a:lnTo>
                  <a:lnTo>
                    <a:pt x="3410" y="1203"/>
                  </a:lnTo>
                  <a:lnTo>
                    <a:pt x="3342" y="1163"/>
                  </a:lnTo>
                  <a:lnTo>
                    <a:pt x="3274" y="1121"/>
                  </a:lnTo>
                  <a:lnTo>
                    <a:pt x="3204" y="1075"/>
                  </a:lnTo>
                  <a:lnTo>
                    <a:pt x="3134" y="1027"/>
                  </a:lnTo>
                  <a:lnTo>
                    <a:pt x="3134" y="1027"/>
                  </a:lnTo>
                  <a:lnTo>
                    <a:pt x="2993" y="929"/>
                  </a:lnTo>
                  <a:lnTo>
                    <a:pt x="2857" y="835"/>
                  </a:lnTo>
                  <a:lnTo>
                    <a:pt x="2727" y="748"/>
                  </a:lnTo>
                  <a:lnTo>
                    <a:pt x="2599" y="665"/>
                  </a:lnTo>
                  <a:lnTo>
                    <a:pt x="2475" y="588"/>
                  </a:lnTo>
                  <a:lnTo>
                    <a:pt x="2355" y="517"/>
                  </a:lnTo>
                  <a:lnTo>
                    <a:pt x="2239" y="451"/>
                  </a:lnTo>
                  <a:lnTo>
                    <a:pt x="2126" y="389"/>
                  </a:lnTo>
                  <a:lnTo>
                    <a:pt x="2016" y="333"/>
                  </a:lnTo>
                  <a:lnTo>
                    <a:pt x="1909" y="281"/>
                  </a:lnTo>
                  <a:lnTo>
                    <a:pt x="1805" y="234"/>
                  </a:lnTo>
                  <a:lnTo>
                    <a:pt x="1705" y="192"/>
                  </a:lnTo>
                  <a:lnTo>
                    <a:pt x="1606" y="155"/>
                  </a:lnTo>
                  <a:lnTo>
                    <a:pt x="1509" y="121"/>
                  </a:lnTo>
                  <a:lnTo>
                    <a:pt x="1416" y="92"/>
                  </a:lnTo>
                  <a:lnTo>
                    <a:pt x="1323" y="68"/>
                  </a:lnTo>
                  <a:lnTo>
                    <a:pt x="1234" y="47"/>
                  </a:lnTo>
                  <a:lnTo>
                    <a:pt x="1145" y="29"/>
                  </a:lnTo>
                  <a:lnTo>
                    <a:pt x="1058" y="16"/>
                  </a:lnTo>
                  <a:lnTo>
                    <a:pt x="973" y="7"/>
                  </a:lnTo>
                  <a:lnTo>
                    <a:pt x="890" y="2"/>
                  </a:lnTo>
                  <a:lnTo>
                    <a:pt x="807" y="0"/>
                  </a:lnTo>
                  <a:lnTo>
                    <a:pt x="725" y="0"/>
                  </a:lnTo>
                  <a:lnTo>
                    <a:pt x="643" y="5"/>
                  </a:lnTo>
                  <a:lnTo>
                    <a:pt x="562" y="13"/>
                  </a:lnTo>
                  <a:lnTo>
                    <a:pt x="482" y="24"/>
                  </a:lnTo>
                  <a:lnTo>
                    <a:pt x="401" y="37"/>
                  </a:lnTo>
                  <a:lnTo>
                    <a:pt x="322" y="55"/>
                  </a:lnTo>
                  <a:lnTo>
                    <a:pt x="242" y="74"/>
                  </a:lnTo>
                  <a:lnTo>
                    <a:pt x="161" y="97"/>
                  </a:lnTo>
                  <a:lnTo>
                    <a:pt x="80" y="121"/>
                  </a:lnTo>
                  <a:lnTo>
                    <a:pt x="0" y="149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22686" name="Freeform 30"/>
            <p:cNvSpPr>
              <a:spLocks/>
            </p:cNvSpPr>
            <p:nvPr userDrawn="1"/>
          </p:nvSpPr>
          <p:spPr bwMode="auto">
            <a:xfrm>
              <a:off x="652" y="1076"/>
              <a:ext cx="5439" cy="696"/>
            </a:xfrm>
            <a:custGeom>
              <a:avLst/>
              <a:gdLst/>
              <a:ahLst/>
              <a:cxnLst>
                <a:cxn ang="0">
                  <a:pos x="5439" y="694"/>
                </a:cxn>
                <a:cxn ang="0">
                  <a:pos x="5405" y="751"/>
                </a:cxn>
                <a:cxn ang="0">
                  <a:pos x="5359" y="812"/>
                </a:cxn>
                <a:cxn ang="0">
                  <a:pos x="5296" y="890"/>
                </a:cxn>
                <a:cxn ang="0">
                  <a:pos x="5216" y="975"/>
                </a:cxn>
                <a:cxn ang="0">
                  <a:pos x="5119" y="1066"/>
                </a:cxn>
                <a:cxn ang="0">
                  <a:pos x="5033" y="1133"/>
                </a:cxn>
                <a:cxn ang="0">
                  <a:pos x="4970" y="1175"/>
                </a:cxn>
                <a:cxn ang="0">
                  <a:pos x="4903" y="1217"/>
                </a:cxn>
                <a:cxn ang="0">
                  <a:pos x="4831" y="1256"/>
                </a:cxn>
                <a:cxn ang="0">
                  <a:pos x="4755" y="1290"/>
                </a:cxn>
                <a:cxn ang="0">
                  <a:pos x="4674" y="1321"/>
                </a:cxn>
                <a:cxn ang="0">
                  <a:pos x="4590" y="1348"/>
                </a:cxn>
                <a:cxn ang="0">
                  <a:pos x="4499" y="1368"/>
                </a:cxn>
                <a:cxn ang="0">
                  <a:pos x="4406" y="1382"/>
                </a:cxn>
                <a:cxn ang="0">
                  <a:pos x="4308" y="1390"/>
                </a:cxn>
                <a:cxn ang="0">
                  <a:pos x="4204" y="1390"/>
                </a:cxn>
                <a:cxn ang="0">
                  <a:pos x="4097" y="1381"/>
                </a:cxn>
                <a:cxn ang="0">
                  <a:pos x="3984" y="1364"/>
                </a:cxn>
                <a:cxn ang="0">
                  <a:pos x="3868" y="1337"/>
                </a:cxn>
                <a:cxn ang="0">
                  <a:pos x="3747" y="1300"/>
                </a:cxn>
                <a:cxn ang="0">
                  <a:pos x="3621" y="1251"/>
                </a:cxn>
                <a:cxn ang="0">
                  <a:pos x="3490" y="1192"/>
                </a:cxn>
                <a:cxn ang="0">
                  <a:pos x="3355" y="1119"/>
                </a:cxn>
                <a:cxn ang="0">
                  <a:pos x="3217" y="1033"/>
                </a:cxn>
                <a:cxn ang="0">
                  <a:pos x="3146" y="985"/>
                </a:cxn>
                <a:cxn ang="0">
                  <a:pos x="2867" y="798"/>
                </a:cxn>
                <a:cxn ang="0">
                  <a:pos x="2606" y="633"/>
                </a:cxn>
                <a:cxn ang="0">
                  <a:pos x="2360" y="489"/>
                </a:cxn>
                <a:cxn ang="0">
                  <a:pos x="2128" y="367"/>
                </a:cxn>
                <a:cxn ang="0">
                  <a:pos x="1910" y="262"/>
                </a:cxn>
                <a:cxn ang="0">
                  <a:pos x="1705" y="176"/>
                </a:cxn>
                <a:cxn ang="0">
                  <a:pos x="1509" y="108"/>
                </a:cxn>
                <a:cxn ang="0">
                  <a:pos x="1321" y="58"/>
                </a:cxn>
                <a:cxn ang="0">
                  <a:pos x="1142" y="24"/>
                </a:cxn>
                <a:cxn ang="0">
                  <a:pos x="970" y="5"/>
                </a:cxn>
                <a:cxn ang="0">
                  <a:pos x="803" y="0"/>
                </a:cxn>
                <a:cxn ang="0">
                  <a:pos x="640" y="10"/>
                </a:cxn>
                <a:cxn ang="0">
                  <a:pos x="479" y="32"/>
                </a:cxn>
                <a:cxn ang="0">
                  <a:pos x="319" y="66"/>
                </a:cxn>
                <a:cxn ang="0">
                  <a:pos x="161" y="111"/>
                </a:cxn>
                <a:cxn ang="0">
                  <a:pos x="0" y="168"/>
                </a:cxn>
              </a:cxnLst>
              <a:rect l="0" t="0" r="r" b="b"/>
              <a:pathLst>
                <a:path w="5439" h="1390">
                  <a:moveTo>
                    <a:pt x="5439" y="694"/>
                  </a:moveTo>
                  <a:lnTo>
                    <a:pt x="5439" y="694"/>
                  </a:lnTo>
                  <a:lnTo>
                    <a:pt x="5431" y="709"/>
                  </a:lnTo>
                  <a:lnTo>
                    <a:pt x="5405" y="751"/>
                  </a:lnTo>
                  <a:lnTo>
                    <a:pt x="5384" y="780"/>
                  </a:lnTo>
                  <a:lnTo>
                    <a:pt x="5359" y="812"/>
                  </a:lnTo>
                  <a:lnTo>
                    <a:pt x="5331" y="849"/>
                  </a:lnTo>
                  <a:lnTo>
                    <a:pt x="5296" y="890"/>
                  </a:lnTo>
                  <a:lnTo>
                    <a:pt x="5259" y="932"/>
                  </a:lnTo>
                  <a:lnTo>
                    <a:pt x="5216" y="975"/>
                  </a:lnTo>
                  <a:lnTo>
                    <a:pt x="5170" y="1020"/>
                  </a:lnTo>
                  <a:lnTo>
                    <a:pt x="5119" y="1066"/>
                  </a:lnTo>
                  <a:lnTo>
                    <a:pt x="5062" y="1111"/>
                  </a:lnTo>
                  <a:lnTo>
                    <a:pt x="5033" y="1133"/>
                  </a:lnTo>
                  <a:lnTo>
                    <a:pt x="5002" y="1154"/>
                  </a:lnTo>
                  <a:lnTo>
                    <a:pt x="4970" y="1175"/>
                  </a:lnTo>
                  <a:lnTo>
                    <a:pt x="4937" y="1196"/>
                  </a:lnTo>
                  <a:lnTo>
                    <a:pt x="4903" y="1217"/>
                  </a:lnTo>
                  <a:lnTo>
                    <a:pt x="4867" y="1237"/>
                  </a:lnTo>
                  <a:lnTo>
                    <a:pt x="4831" y="1256"/>
                  </a:lnTo>
                  <a:lnTo>
                    <a:pt x="4794" y="1274"/>
                  </a:lnTo>
                  <a:lnTo>
                    <a:pt x="4755" y="1290"/>
                  </a:lnTo>
                  <a:lnTo>
                    <a:pt x="4716" y="1306"/>
                  </a:lnTo>
                  <a:lnTo>
                    <a:pt x="4674" y="1321"/>
                  </a:lnTo>
                  <a:lnTo>
                    <a:pt x="4633" y="1335"/>
                  </a:lnTo>
                  <a:lnTo>
                    <a:pt x="4590" y="1348"/>
                  </a:lnTo>
                  <a:lnTo>
                    <a:pt x="4545" y="1358"/>
                  </a:lnTo>
                  <a:lnTo>
                    <a:pt x="4499" y="1368"/>
                  </a:lnTo>
                  <a:lnTo>
                    <a:pt x="4454" y="1376"/>
                  </a:lnTo>
                  <a:lnTo>
                    <a:pt x="4406" y="1382"/>
                  </a:lnTo>
                  <a:lnTo>
                    <a:pt x="4356" y="1387"/>
                  </a:lnTo>
                  <a:lnTo>
                    <a:pt x="4308" y="1390"/>
                  </a:lnTo>
                  <a:lnTo>
                    <a:pt x="4256" y="1390"/>
                  </a:lnTo>
                  <a:lnTo>
                    <a:pt x="4204" y="1390"/>
                  </a:lnTo>
                  <a:lnTo>
                    <a:pt x="4151" y="1387"/>
                  </a:lnTo>
                  <a:lnTo>
                    <a:pt x="4097" y="1381"/>
                  </a:lnTo>
                  <a:lnTo>
                    <a:pt x="4041" y="1374"/>
                  </a:lnTo>
                  <a:lnTo>
                    <a:pt x="3984" y="1364"/>
                  </a:lnTo>
                  <a:lnTo>
                    <a:pt x="3926" y="1351"/>
                  </a:lnTo>
                  <a:lnTo>
                    <a:pt x="3868" y="1337"/>
                  </a:lnTo>
                  <a:lnTo>
                    <a:pt x="3808" y="1319"/>
                  </a:lnTo>
                  <a:lnTo>
                    <a:pt x="3747" y="1300"/>
                  </a:lnTo>
                  <a:lnTo>
                    <a:pt x="3684" y="1277"/>
                  </a:lnTo>
                  <a:lnTo>
                    <a:pt x="3621" y="1251"/>
                  </a:lnTo>
                  <a:lnTo>
                    <a:pt x="3557" y="1222"/>
                  </a:lnTo>
                  <a:lnTo>
                    <a:pt x="3490" y="1192"/>
                  </a:lnTo>
                  <a:lnTo>
                    <a:pt x="3423" y="1156"/>
                  </a:lnTo>
                  <a:lnTo>
                    <a:pt x="3355" y="1119"/>
                  </a:lnTo>
                  <a:lnTo>
                    <a:pt x="3287" y="1079"/>
                  </a:lnTo>
                  <a:lnTo>
                    <a:pt x="3217" y="1033"/>
                  </a:lnTo>
                  <a:lnTo>
                    <a:pt x="3146" y="985"/>
                  </a:lnTo>
                  <a:lnTo>
                    <a:pt x="3146" y="985"/>
                  </a:lnTo>
                  <a:lnTo>
                    <a:pt x="3004" y="890"/>
                  </a:lnTo>
                  <a:lnTo>
                    <a:pt x="2867" y="798"/>
                  </a:lnTo>
                  <a:lnTo>
                    <a:pt x="2733" y="714"/>
                  </a:lnTo>
                  <a:lnTo>
                    <a:pt x="2606" y="633"/>
                  </a:lnTo>
                  <a:lnTo>
                    <a:pt x="2481" y="559"/>
                  </a:lnTo>
                  <a:lnTo>
                    <a:pt x="2360" y="489"/>
                  </a:lnTo>
                  <a:lnTo>
                    <a:pt x="2242" y="425"/>
                  </a:lnTo>
                  <a:lnTo>
                    <a:pt x="2128" y="367"/>
                  </a:lnTo>
                  <a:lnTo>
                    <a:pt x="2018" y="312"/>
                  </a:lnTo>
                  <a:lnTo>
                    <a:pt x="1910" y="262"/>
                  </a:lnTo>
                  <a:lnTo>
                    <a:pt x="1806" y="216"/>
                  </a:lnTo>
                  <a:lnTo>
                    <a:pt x="1705" y="176"/>
                  </a:lnTo>
                  <a:lnTo>
                    <a:pt x="1605" y="140"/>
                  </a:lnTo>
                  <a:lnTo>
                    <a:pt x="1509" y="108"/>
                  </a:lnTo>
                  <a:lnTo>
                    <a:pt x="1414" y="81"/>
                  </a:lnTo>
                  <a:lnTo>
                    <a:pt x="1321" y="58"/>
                  </a:lnTo>
                  <a:lnTo>
                    <a:pt x="1231" y="39"/>
                  </a:lnTo>
                  <a:lnTo>
                    <a:pt x="1142" y="24"/>
                  </a:lnTo>
                  <a:lnTo>
                    <a:pt x="1056" y="13"/>
                  </a:lnTo>
                  <a:lnTo>
                    <a:pt x="970" y="5"/>
                  </a:lnTo>
                  <a:lnTo>
                    <a:pt x="887" y="2"/>
                  </a:lnTo>
                  <a:lnTo>
                    <a:pt x="803" y="0"/>
                  </a:lnTo>
                  <a:lnTo>
                    <a:pt x="722" y="3"/>
                  </a:lnTo>
                  <a:lnTo>
                    <a:pt x="640" y="10"/>
                  </a:lnTo>
                  <a:lnTo>
                    <a:pt x="559" y="19"/>
                  </a:lnTo>
                  <a:lnTo>
                    <a:pt x="479" y="32"/>
                  </a:lnTo>
                  <a:lnTo>
                    <a:pt x="399" y="47"/>
                  </a:lnTo>
                  <a:lnTo>
                    <a:pt x="319" y="66"/>
                  </a:lnTo>
                  <a:lnTo>
                    <a:pt x="240" y="87"/>
                  </a:lnTo>
                  <a:lnTo>
                    <a:pt x="161" y="111"/>
                  </a:lnTo>
                  <a:lnTo>
                    <a:pt x="80" y="139"/>
                  </a:lnTo>
                  <a:lnTo>
                    <a:pt x="0" y="16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22687" name="Freeform 31"/>
            <p:cNvSpPr>
              <a:spLocks/>
            </p:cNvSpPr>
            <p:nvPr userDrawn="1"/>
          </p:nvSpPr>
          <p:spPr bwMode="auto">
            <a:xfrm>
              <a:off x="675" y="1094"/>
              <a:ext cx="5448" cy="664"/>
            </a:xfrm>
            <a:custGeom>
              <a:avLst/>
              <a:gdLst/>
              <a:ahLst/>
              <a:cxnLst>
                <a:cxn ang="0">
                  <a:pos x="5448" y="603"/>
                </a:cxn>
                <a:cxn ang="0">
                  <a:pos x="5414" y="660"/>
                </a:cxn>
                <a:cxn ang="0">
                  <a:pos x="5369" y="723"/>
                </a:cxn>
                <a:cxn ang="0">
                  <a:pos x="5308" y="802"/>
                </a:cxn>
                <a:cxn ang="0">
                  <a:pos x="5229" y="891"/>
                </a:cxn>
                <a:cxn ang="0">
                  <a:pos x="5132" y="983"/>
                </a:cxn>
                <a:cxn ang="0">
                  <a:pos x="5047" y="1052"/>
                </a:cxn>
                <a:cxn ang="0">
                  <a:pos x="4986" y="1097"/>
                </a:cxn>
                <a:cxn ang="0">
                  <a:pos x="4919" y="1139"/>
                </a:cxn>
                <a:cxn ang="0">
                  <a:pos x="4849" y="1180"/>
                </a:cxn>
                <a:cxn ang="0">
                  <a:pos x="4772" y="1217"/>
                </a:cxn>
                <a:cxn ang="0">
                  <a:pos x="4692" y="1249"/>
                </a:cxn>
                <a:cxn ang="0">
                  <a:pos x="4607" y="1277"/>
                </a:cxn>
                <a:cxn ang="0">
                  <a:pos x="4518" y="1299"/>
                </a:cxn>
                <a:cxn ang="0">
                  <a:pos x="4425" y="1315"/>
                </a:cxn>
                <a:cxn ang="0">
                  <a:pos x="4326" y="1325"/>
                </a:cxn>
                <a:cxn ang="0">
                  <a:pos x="4222" y="1327"/>
                </a:cxn>
                <a:cxn ang="0">
                  <a:pos x="4115" y="1320"/>
                </a:cxn>
                <a:cxn ang="0">
                  <a:pos x="4003" y="1306"/>
                </a:cxn>
                <a:cxn ang="0">
                  <a:pos x="3885" y="1280"/>
                </a:cxn>
                <a:cxn ang="0">
                  <a:pos x="3764" y="1246"/>
                </a:cxn>
                <a:cxn ang="0">
                  <a:pos x="3638" y="1199"/>
                </a:cxn>
                <a:cxn ang="0">
                  <a:pos x="3506" y="1143"/>
                </a:cxn>
                <a:cxn ang="0">
                  <a:pos x="3371" y="1072"/>
                </a:cxn>
                <a:cxn ang="0">
                  <a:pos x="3230" y="989"/>
                </a:cxn>
                <a:cxn ang="0">
                  <a:pos x="3157" y="942"/>
                </a:cxn>
                <a:cxn ang="0">
                  <a:pos x="2877" y="760"/>
                </a:cxn>
                <a:cxn ang="0">
                  <a:pos x="2613" y="599"/>
                </a:cxn>
                <a:cxn ang="0">
                  <a:pos x="2365" y="460"/>
                </a:cxn>
                <a:cxn ang="0">
                  <a:pos x="2131" y="340"/>
                </a:cxn>
                <a:cxn ang="0">
                  <a:pos x="1912" y="240"/>
                </a:cxn>
                <a:cxn ang="0">
                  <a:pos x="1705" y="158"/>
                </a:cxn>
                <a:cxn ang="0">
                  <a:pos x="1508" y="95"/>
                </a:cxn>
                <a:cxn ang="0">
                  <a:pos x="1321" y="48"/>
                </a:cxn>
                <a:cxn ang="0">
                  <a:pos x="1141" y="17"/>
                </a:cxn>
                <a:cxn ang="0">
                  <a:pos x="968" y="1"/>
                </a:cxn>
                <a:cxn ang="0">
                  <a:pos x="801" y="0"/>
                </a:cxn>
                <a:cxn ang="0">
                  <a:pos x="639" y="12"/>
                </a:cxn>
                <a:cxn ang="0">
                  <a:pos x="478" y="38"/>
                </a:cxn>
                <a:cxn ang="0">
                  <a:pos x="319" y="75"/>
                </a:cxn>
                <a:cxn ang="0">
                  <a:pos x="160" y="124"/>
                </a:cxn>
                <a:cxn ang="0">
                  <a:pos x="0" y="184"/>
                </a:cxn>
              </a:cxnLst>
              <a:rect l="0" t="0" r="r" b="b"/>
              <a:pathLst>
                <a:path w="5448" h="1327">
                  <a:moveTo>
                    <a:pt x="5448" y="603"/>
                  </a:moveTo>
                  <a:lnTo>
                    <a:pt x="5448" y="603"/>
                  </a:lnTo>
                  <a:lnTo>
                    <a:pt x="5439" y="618"/>
                  </a:lnTo>
                  <a:lnTo>
                    <a:pt x="5414" y="660"/>
                  </a:lnTo>
                  <a:lnTo>
                    <a:pt x="5393" y="689"/>
                  </a:lnTo>
                  <a:lnTo>
                    <a:pt x="5369" y="723"/>
                  </a:lnTo>
                  <a:lnTo>
                    <a:pt x="5341" y="762"/>
                  </a:lnTo>
                  <a:lnTo>
                    <a:pt x="5308" y="802"/>
                  </a:lnTo>
                  <a:lnTo>
                    <a:pt x="5271" y="846"/>
                  </a:lnTo>
                  <a:lnTo>
                    <a:pt x="5229" y="891"/>
                  </a:lnTo>
                  <a:lnTo>
                    <a:pt x="5183" y="936"/>
                  </a:lnTo>
                  <a:lnTo>
                    <a:pt x="5132" y="983"/>
                  </a:lnTo>
                  <a:lnTo>
                    <a:pt x="5076" y="1030"/>
                  </a:lnTo>
                  <a:lnTo>
                    <a:pt x="5047" y="1052"/>
                  </a:lnTo>
                  <a:lnTo>
                    <a:pt x="5017" y="1075"/>
                  </a:lnTo>
                  <a:lnTo>
                    <a:pt x="4986" y="1097"/>
                  </a:lnTo>
                  <a:lnTo>
                    <a:pt x="4953" y="1118"/>
                  </a:lnTo>
                  <a:lnTo>
                    <a:pt x="4919" y="1139"/>
                  </a:lnTo>
                  <a:lnTo>
                    <a:pt x="4885" y="1160"/>
                  </a:lnTo>
                  <a:lnTo>
                    <a:pt x="4849" y="1180"/>
                  </a:lnTo>
                  <a:lnTo>
                    <a:pt x="4811" y="1199"/>
                  </a:lnTo>
                  <a:lnTo>
                    <a:pt x="4772" y="1217"/>
                  </a:lnTo>
                  <a:lnTo>
                    <a:pt x="4733" y="1233"/>
                  </a:lnTo>
                  <a:lnTo>
                    <a:pt x="4692" y="1249"/>
                  </a:lnTo>
                  <a:lnTo>
                    <a:pt x="4650" y="1264"/>
                  </a:lnTo>
                  <a:lnTo>
                    <a:pt x="4607" y="1277"/>
                  </a:lnTo>
                  <a:lnTo>
                    <a:pt x="4564" y="1288"/>
                  </a:lnTo>
                  <a:lnTo>
                    <a:pt x="4518" y="1299"/>
                  </a:lnTo>
                  <a:lnTo>
                    <a:pt x="4472" y="1307"/>
                  </a:lnTo>
                  <a:lnTo>
                    <a:pt x="4425" y="1315"/>
                  </a:lnTo>
                  <a:lnTo>
                    <a:pt x="4375" y="1320"/>
                  </a:lnTo>
                  <a:lnTo>
                    <a:pt x="4326" y="1325"/>
                  </a:lnTo>
                  <a:lnTo>
                    <a:pt x="4275" y="1327"/>
                  </a:lnTo>
                  <a:lnTo>
                    <a:pt x="4222" y="1327"/>
                  </a:lnTo>
                  <a:lnTo>
                    <a:pt x="4170" y="1325"/>
                  </a:lnTo>
                  <a:lnTo>
                    <a:pt x="4115" y="1320"/>
                  </a:lnTo>
                  <a:lnTo>
                    <a:pt x="4060" y="1314"/>
                  </a:lnTo>
                  <a:lnTo>
                    <a:pt x="4003" y="1306"/>
                  </a:lnTo>
                  <a:lnTo>
                    <a:pt x="3945" y="1294"/>
                  </a:lnTo>
                  <a:lnTo>
                    <a:pt x="3885" y="1280"/>
                  </a:lnTo>
                  <a:lnTo>
                    <a:pt x="3825" y="1264"/>
                  </a:lnTo>
                  <a:lnTo>
                    <a:pt x="3764" y="1246"/>
                  </a:lnTo>
                  <a:lnTo>
                    <a:pt x="3702" y="1223"/>
                  </a:lnTo>
                  <a:lnTo>
                    <a:pt x="3638" y="1199"/>
                  </a:lnTo>
                  <a:lnTo>
                    <a:pt x="3573" y="1172"/>
                  </a:lnTo>
                  <a:lnTo>
                    <a:pt x="3506" y="1143"/>
                  </a:lnTo>
                  <a:lnTo>
                    <a:pt x="3439" y="1109"/>
                  </a:lnTo>
                  <a:lnTo>
                    <a:pt x="3371" y="1072"/>
                  </a:lnTo>
                  <a:lnTo>
                    <a:pt x="3300" y="1033"/>
                  </a:lnTo>
                  <a:lnTo>
                    <a:pt x="3230" y="989"/>
                  </a:lnTo>
                  <a:lnTo>
                    <a:pt x="3157" y="942"/>
                  </a:lnTo>
                  <a:lnTo>
                    <a:pt x="3157" y="942"/>
                  </a:lnTo>
                  <a:lnTo>
                    <a:pt x="3016" y="849"/>
                  </a:lnTo>
                  <a:lnTo>
                    <a:pt x="2877" y="760"/>
                  </a:lnTo>
                  <a:lnTo>
                    <a:pt x="2742" y="678"/>
                  </a:lnTo>
                  <a:lnTo>
                    <a:pt x="2613" y="599"/>
                  </a:lnTo>
                  <a:lnTo>
                    <a:pt x="2487" y="528"/>
                  </a:lnTo>
                  <a:lnTo>
                    <a:pt x="2365" y="460"/>
                  </a:lnTo>
                  <a:lnTo>
                    <a:pt x="2247" y="397"/>
                  </a:lnTo>
                  <a:lnTo>
                    <a:pt x="2131" y="340"/>
                  </a:lnTo>
                  <a:lnTo>
                    <a:pt x="2020" y="289"/>
                  </a:lnTo>
                  <a:lnTo>
                    <a:pt x="1912" y="240"/>
                  </a:lnTo>
                  <a:lnTo>
                    <a:pt x="1806" y="197"/>
                  </a:lnTo>
                  <a:lnTo>
                    <a:pt x="1705" y="158"/>
                  </a:lnTo>
                  <a:lnTo>
                    <a:pt x="1605" y="124"/>
                  </a:lnTo>
                  <a:lnTo>
                    <a:pt x="1508" y="95"/>
                  </a:lnTo>
                  <a:lnTo>
                    <a:pt x="1414" y="69"/>
                  </a:lnTo>
                  <a:lnTo>
                    <a:pt x="1321" y="48"/>
                  </a:lnTo>
                  <a:lnTo>
                    <a:pt x="1230" y="30"/>
                  </a:lnTo>
                  <a:lnTo>
                    <a:pt x="1141" y="17"/>
                  </a:lnTo>
                  <a:lnTo>
                    <a:pt x="1054" y="8"/>
                  </a:lnTo>
                  <a:lnTo>
                    <a:pt x="968" y="1"/>
                  </a:lnTo>
                  <a:lnTo>
                    <a:pt x="885" y="0"/>
                  </a:lnTo>
                  <a:lnTo>
                    <a:pt x="801" y="0"/>
                  </a:lnTo>
                  <a:lnTo>
                    <a:pt x="719" y="4"/>
                  </a:lnTo>
                  <a:lnTo>
                    <a:pt x="639" y="12"/>
                  </a:lnTo>
                  <a:lnTo>
                    <a:pt x="558" y="24"/>
                  </a:lnTo>
                  <a:lnTo>
                    <a:pt x="478" y="38"/>
                  </a:lnTo>
                  <a:lnTo>
                    <a:pt x="399" y="56"/>
                  </a:lnTo>
                  <a:lnTo>
                    <a:pt x="319" y="75"/>
                  </a:lnTo>
                  <a:lnTo>
                    <a:pt x="239" y="100"/>
                  </a:lnTo>
                  <a:lnTo>
                    <a:pt x="160" y="124"/>
                  </a:lnTo>
                  <a:lnTo>
                    <a:pt x="81" y="153"/>
                  </a:lnTo>
                  <a:lnTo>
                    <a:pt x="0" y="18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22688" name="Freeform 32"/>
            <p:cNvSpPr>
              <a:spLocks/>
            </p:cNvSpPr>
            <p:nvPr userDrawn="1"/>
          </p:nvSpPr>
          <p:spPr bwMode="auto">
            <a:xfrm>
              <a:off x="700" y="1111"/>
              <a:ext cx="5452" cy="633"/>
            </a:xfrm>
            <a:custGeom>
              <a:avLst/>
              <a:gdLst/>
              <a:ahLst/>
              <a:cxnLst>
                <a:cxn ang="0">
                  <a:pos x="5452" y="516"/>
                </a:cxn>
                <a:cxn ang="0">
                  <a:pos x="5419" y="574"/>
                </a:cxn>
                <a:cxn ang="0">
                  <a:pos x="5376" y="637"/>
                </a:cxn>
                <a:cxn ang="0">
                  <a:pos x="5316" y="717"/>
                </a:cxn>
                <a:cxn ang="0">
                  <a:pos x="5239" y="808"/>
                </a:cxn>
                <a:cxn ang="0">
                  <a:pos x="5143" y="903"/>
                </a:cxn>
                <a:cxn ang="0">
                  <a:pos x="5060" y="974"/>
                </a:cxn>
                <a:cxn ang="0">
                  <a:pos x="4998" y="1021"/>
                </a:cxn>
                <a:cxn ang="0">
                  <a:pos x="4932" y="1064"/>
                </a:cxn>
                <a:cxn ang="0">
                  <a:pos x="4862" y="1106"/>
                </a:cxn>
                <a:cxn ang="0">
                  <a:pos x="4787" y="1145"/>
                </a:cxn>
                <a:cxn ang="0">
                  <a:pos x="4707" y="1179"/>
                </a:cxn>
                <a:cxn ang="0">
                  <a:pos x="4624" y="1208"/>
                </a:cxn>
                <a:cxn ang="0">
                  <a:pos x="4533" y="1232"/>
                </a:cxn>
                <a:cxn ang="0">
                  <a:pos x="4440" y="1252"/>
                </a:cxn>
                <a:cxn ang="0">
                  <a:pos x="4342" y="1263"/>
                </a:cxn>
                <a:cxn ang="0">
                  <a:pos x="4239" y="1266"/>
                </a:cxn>
                <a:cxn ang="0">
                  <a:pos x="4131" y="1263"/>
                </a:cxn>
                <a:cxn ang="0">
                  <a:pos x="4018" y="1250"/>
                </a:cxn>
                <a:cxn ang="0">
                  <a:pos x="3902" y="1228"/>
                </a:cxn>
                <a:cxn ang="0">
                  <a:pos x="3779" y="1194"/>
                </a:cxn>
                <a:cxn ang="0">
                  <a:pos x="3652" y="1150"/>
                </a:cxn>
                <a:cxn ang="0">
                  <a:pos x="3520" y="1095"/>
                </a:cxn>
                <a:cxn ang="0">
                  <a:pos x="3384" y="1027"/>
                </a:cxn>
                <a:cxn ang="0">
                  <a:pos x="3242" y="947"/>
                </a:cxn>
                <a:cxn ang="0">
                  <a:pos x="3169" y="901"/>
                </a:cxn>
                <a:cxn ang="0">
                  <a:pos x="2885" y="724"/>
                </a:cxn>
                <a:cxn ang="0">
                  <a:pos x="2619" y="569"/>
                </a:cxn>
                <a:cxn ang="0">
                  <a:pos x="2369" y="433"/>
                </a:cxn>
                <a:cxn ang="0">
                  <a:pos x="2134" y="317"/>
                </a:cxn>
                <a:cxn ang="0">
                  <a:pos x="1912" y="222"/>
                </a:cxn>
                <a:cxn ang="0">
                  <a:pos x="1704" y="144"/>
                </a:cxn>
                <a:cxn ang="0">
                  <a:pos x="1507" y="83"/>
                </a:cxn>
                <a:cxn ang="0">
                  <a:pos x="1318" y="41"/>
                </a:cxn>
                <a:cxn ang="0">
                  <a:pos x="1139" y="13"/>
                </a:cxn>
                <a:cxn ang="0">
                  <a:pos x="965" y="0"/>
                </a:cxn>
                <a:cxn ang="0">
                  <a:pos x="798" y="4"/>
                </a:cxn>
                <a:cxn ang="0">
                  <a:pos x="635" y="18"/>
                </a:cxn>
                <a:cxn ang="0">
                  <a:pos x="475" y="47"/>
                </a:cxn>
                <a:cxn ang="0">
                  <a:pos x="317" y="89"/>
                </a:cxn>
                <a:cxn ang="0">
                  <a:pos x="158" y="141"/>
                </a:cxn>
                <a:cxn ang="0">
                  <a:pos x="0" y="204"/>
                </a:cxn>
              </a:cxnLst>
              <a:rect l="0" t="0" r="r" b="b"/>
              <a:pathLst>
                <a:path w="5452" h="1266">
                  <a:moveTo>
                    <a:pt x="5452" y="516"/>
                  </a:moveTo>
                  <a:lnTo>
                    <a:pt x="5452" y="516"/>
                  </a:lnTo>
                  <a:lnTo>
                    <a:pt x="5444" y="530"/>
                  </a:lnTo>
                  <a:lnTo>
                    <a:pt x="5419" y="574"/>
                  </a:lnTo>
                  <a:lnTo>
                    <a:pt x="5400" y="603"/>
                  </a:lnTo>
                  <a:lnTo>
                    <a:pt x="5376" y="637"/>
                  </a:lnTo>
                  <a:lnTo>
                    <a:pt x="5348" y="675"/>
                  </a:lnTo>
                  <a:lnTo>
                    <a:pt x="5316" y="717"/>
                  </a:lnTo>
                  <a:lnTo>
                    <a:pt x="5279" y="761"/>
                  </a:lnTo>
                  <a:lnTo>
                    <a:pt x="5239" y="808"/>
                  </a:lnTo>
                  <a:lnTo>
                    <a:pt x="5193" y="855"/>
                  </a:lnTo>
                  <a:lnTo>
                    <a:pt x="5143" y="903"/>
                  </a:lnTo>
                  <a:lnTo>
                    <a:pt x="5089" y="950"/>
                  </a:lnTo>
                  <a:lnTo>
                    <a:pt x="5060" y="974"/>
                  </a:lnTo>
                  <a:lnTo>
                    <a:pt x="5029" y="997"/>
                  </a:lnTo>
                  <a:lnTo>
                    <a:pt x="4998" y="1021"/>
                  </a:lnTo>
                  <a:lnTo>
                    <a:pt x="4965" y="1042"/>
                  </a:lnTo>
                  <a:lnTo>
                    <a:pt x="4932" y="1064"/>
                  </a:lnTo>
                  <a:lnTo>
                    <a:pt x="4897" y="1085"/>
                  </a:lnTo>
                  <a:lnTo>
                    <a:pt x="4862" y="1106"/>
                  </a:lnTo>
                  <a:lnTo>
                    <a:pt x="4825" y="1126"/>
                  </a:lnTo>
                  <a:lnTo>
                    <a:pt x="4787" y="1145"/>
                  </a:lnTo>
                  <a:lnTo>
                    <a:pt x="4747" y="1161"/>
                  </a:lnTo>
                  <a:lnTo>
                    <a:pt x="4707" y="1179"/>
                  </a:lnTo>
                  <a:lnTo>
                    <a:pt x="4665" y="1194"/>
                  </a:lnTo>
                  <a:lnTo>
                    <a:pt x="4624" y="1208"/>
                  </a:lnTo>
                  <a:lnTo>
                    <a:pt x="4579" y="1221"/>
                  </a:lnTo>
                  <a:lnTo>
                    <a:pt x="4533" y="1232"/>
                  </a:lnTo>
                  <a:lnTo>
                    <a:pt x="4488" y="1242"/>
                  </a:lnTo>
                  <a:lnTo>
                    <a:pt x="4440" y="1252"/>
                  </a:lnTo>
                  <a:lnTo>
                    <a:pt x="4392" y="1258"/>
                  </a:lnTo>
                  <a:lnTo>
                    <a:pt x="4342" y="1263"/>
                  </a:lnTo>
                  <a:lnTo>
                    <a:pt x="4292" y="1266"/>
                  </a:lnTo>
                  <a:lnTo>
                    <a:pt x="4239" y="1266"/>
                  </a:lnTo>
                  <a:lnTo>
                    <a:pt x="4186" y="1266"/>
                  </a:lnTo>
                  <a:lnTo>
                    <a:pt x="4131" y="1263"/>
                  </a:lnTo>
                  <a:lnTo>
                    <a:pt x="4075" y="1257"/>
                  </a:lnTo>
                  <a:lnTo>
                    <a:pt x="4018" y="1250"/>
                  </a:lnTo>
                  <a:lnTo>
                    <a:pt x="3960" y="1239"/>
                  </a:lnTo>
                  <a:lnTo>
                    <a:pt x="3902" y="1228"/>
                  </a:lnTo>
                  <a:lnTo>
                    <a:pt x="3841" y="1211"/>
                  </a:lnTo>
                  <a:lnTo>
                    <a:pt x="3779" y="1194"/>
                  </a:lnTo>
                  <a:lnTo>
                    <a:pt x="3716" y="1174"/>
                  </a:lnTo>
                  <a:lnTo>
                    <a:pt x="3652" y="1150"/>
                  </a:lnTo>
                  <a:lnTo>
                    <a:pt x="3586" y="1124"/>
                  </a:lnTo>
                  <a:lnTo>
                    <a:pt x="3520" y="1095"/>
                  </a:lnTo>
                  <a:lnTo>
                    <a:pt x="3452" y="1063"/>
                  </a:lnTo>
                  <a:lnTo>
                    <a:pt x="3384" y="1027"/>
                  </a:lnTo>
                  <a:lnTo>
                    <a:pt x="3313" y="989"/>
                  </a:lnTo>
                  <a:lnTo>
                    <a:pt x="3242" y="947"/>
                  </a:lnTo>
                  <a:lnTo>
                    <a:pt x="3169" y="901"/>
                  </a:lnTo>
                  <a:lnTo>
                    <a:pt x="3169" y="901"/>
                  </a:lnTo>
                  <a:lnTo>
                    <a:pt x="3024" y="811"/>
                  </a:lnTo>
                  <a:lnTo>
                    <a:pt x="2885" y="724"/>
                  </a:lnTo>
                  <a:lnTo>
                    <a:pt x="2749" y="643"/>
                  </a:lnTo>
                  <a:lnTo>
                    <a:pt x="2619" y="569"/>
                  </a:lnTo>
                  <a:lnTo>
                    <a:pt x="2491" y="498"/>
                  </a:lnTo>
                  <a:lnTo>
                    <a:pt x="2369" y="433"/>
                  </a:lnTo>
                  <a:lnTo>
                    <a:pt x="2249" y="373"/>
                  </a:lnTo>
                  <a:lnTo>
                    <a:pt x="2134" y="317"/>
                  </a:lnTo>
                  <a:lnTo>
                    <a:pt x="2022" y="267"/>
                  </a:lnTo>
                  <a:lnTo>
                    <a:pt x="1912" y="222"/>
                  </a:lnTo>
                  <a:lnTo>
                    <a:pt x="1806" y="180"/>
                  </a:lnTo>
                  <a:lnTo>
                    <a:pt x="1704" y="144"/>
                  </a:lnTo>
                  <a:lnTo>
                    <a:pt x="1604" y="112"/>
                  </a:lnTo>
                  <a:lnTo>
                    <a:pt x="1507" y="83"/>
                  </a:lnTo>
                  <a:lnTo>
                    <a:pt x="1411" y="60"/>
                  </a:lnTo>
                  <a:lnTo>
                    <a:pt x="1318" y="41"/>
                  </a:lnTo>
                  <a:lnTo>
                    <a:pt x="1227" y="25"/>
                  </a:lnTo>
                  <a:lnTo>
                    <a:pt x="1139" y="13"/>
                  </a:lnTo>
                  <a:lnTo>
                    <a:pt x="1051" y="5"/>
                  </a:lnTo>
                  <a:lnTo>
                    <a:pt x="965" y="0"/>
                  </a:lnTo>
                  <a:lnTo>
                    <a:pt x="882" y="0"/>
                  </a:lnTo>
                  <a:lnTo>
                    <a:pt x="798" y="4"/>
                  </a:lnTo>
                  <a:lnTo>
                    <a:pt x="717" y="8"/>
                  </a:lnTo>
                  <a:lnTo>
                    <a:pt x="635" y="18"/>
                  </a:lnTo>
                  <a:lnTo>
                    <a:pt x="556" y="31"/>
                  </a:lnTo>
                  <a:lnTo>
                    <a:pt x="475" y="47"/>
                  </a:lnTo>
                  <a:lnTo>
                    <a:pt x="396" y="67"/>
                  </a:lnTo>
                  <a:lnTo>
                    <a:pt x="317" y="89"/>
                  </a:lnTo>
                  <a:lnTo>
                    <a:pt x="238" y="113"/>
                  </a:lnTo>
                  <a:lnTo>
                    <a:pt x="158" y="141"/>
                  </a:lnTo>
                  <a:lnTo>
                    <a:pt x="79" y="172"/>
                  </a:lnTo>
                  <a:lnTo>
                    <a:pt x="0" y="20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22689" name="Freeform 33"/>
            <p:cNvSpPr>
              <a:spLocks/>
            </p:cNvSpPr>
            <p:nvPr userDrawn="1"/>
          </p:nvSpPr>
          <p:spPr bwMode="auto">
            <a:xfrm>
              <a:off x="725" y="1127"/>
              <a:ext cx="5457" cy="603"/>
            </a:xfrm>
            <a:custGeom>
              <a:avLst/>
              <a:gdLst/>
              <a:ahLst/>
              <a:cxnLst>
                <a:cxn ang="0">
                  <a:pos x="5457" y="426"/>
                </a:cxn>
                <a:cxn ang="0">
                  <a:pos x="5425" y="484"/>
                </a:cxn>
                <a:cxn ang="0">
                  <a:pos x="5383" y="550"/>
                </a:cxn>
                <a:cxn ang="0">
                  <a:pos x="5323" y="631"/>
                </a:cxn>
                <a:cxn ang="0">
                  <a:pos x="5247" y="725"/>
                </a:cxn>
                <a:cxn ang="0">
                  <a:pos x="5153" y="822"/>
                </a:cxn>
                <a:cxn ang="0">
                  <a:pos x="5071" y="896"/>
                </a:cxn>
                <a:cxn ang="0">
                  <a:pos x="5010" y="943"/>
                </a:cxn>
                <a:cxn ang="0">
                  <a:pos x="4944" y="988"/>
                </a:cxn>
                <a:cxn ang="0">
                  <a:pos x="4875" y="1031"/>
                </a:cxn>
                <a:cxn ang="0">
                  <a:pos x="4801" y="1072"/>
                </a:cxn>
                <a:cxn ang="0">
                  <a:pos x="4722" y="1109"/>
                </a:cxn>
                <a:cxn ang="0">
                  <a:pos x="4637" y="1140"/>
                </a:cxn>
                <a:cxn ang="0">
                  <a:pos x="4549" y="1166"/>
                </a:cxn>
                <a:cxn ang="0">
                  <a:pos x="4456" y="1187"/>
                </a:cxn>
                <a:cxn ang="0">
                  <a:pos x="4358" y="1199"/>
                </a:cxn>
                <a:cxn ang="0">
                  <a:pos x="4254" y="1206"/>
                </a:cxn>
                <a:cxn ang="0">
                  <a:pos x="4147" y="1204"/>
                </a:cxn>
                <a:cxn ang="0">
                  <a:pos x="4035" y="1193"/>
                </a:cxn>
                <a:cxn ang="0">
                  <a:pos x="3917" y="1174"/>
                </a:cxn>
                <a:cxn ang="0">
                  <a:pos x="3793" y="1143"/>
                </a:cxn>
                <a:cxn ang="0">
                  <a:pos x="3666" y="1101"/>
                </a:cxn>
                <a:cxn ang="0">
                  <a:pos x="3534" y="1049"/>
                </a:cxn>
                <a:cxn ang="0">
                  <a:pos x="3396" y="983"/>
                </a:cxn>
                <a:cxn ang="0">
                  <a:pos x="3253" y="906"/>
                </a:cxn>
                <a:cxn ang="0">
                  <a:pos x="3180" y="862"/>
                </a:cxn>
                <a:cxn ang="0">
                  <a:pos x="2892" y="689"/>
                </a:cxn>
                <a:cxn ang="0">
                  <a:pos x="2624" y="537"/>
                </a:cxn>
                <a:cxn ang="0">
                  <a:pos x="2372" y="407"/>
                </a:cxn>
                <a:cxn ang="0">
                  <a:pos x="2136" y="295"/>
                </a:cxn>
                <a:cxn ang="0">
                  <a:pos x="1913" y="203"/>
                </a:cxn>
                <a:cxn ang="0">
                  <a:pos x="1702" y="129"/>
                </a:cxn>
                <a:cxn ang="0">
                  <a:pos x="1504" y="72"/>
                </a:cxn>
                <a:cxn ang="0">
                  <a:pos x="1315" y="32"/>
                </a:cxn>
                <a:cxn ang="0">
                  <a:pos x="1136" y="9"/>
                </a:cxn>
                <a:cxn ang="0">
                  <a:pos x="962" y="0"/>
                </a:cxn>
                <a:cxn ang="0">
                  <a:pos x="796" y="6"/>
                </a:cxn>
                <a:cxn ang="0">
                  <a:pos x="633" y="26"/>
                </a:cxn>
                <a:cxn ang="0">
                  <a:pos x="474" y="58"/>
                </a:cxn>
                <a:cxn ang="0">
                  <a:pos x="315" y="101"/>
                </a:cxn>
                <a:cxn ang="0">
                  <a:pos x="158" y="158"/>
                </a:cxn>
                <a:cxn ang="0">
                  <a:pos x="0" y="224"/>
                </a:cxn>
              </a:cxnLst>
              <a:rect l="0" t="0" r="r" b="b"/>
              <a:pathLst>
                <a:path w="5457" h="1206">
                  <a:moveTo>
                    <a:pt x="5457" y="426"/>
                  </a:moveTo>
                  <a:lnTo>
                    <a:pt x="5457" y="426"/>
                  </a:lnTo>
                  <a:lnTo>
                    <a:pt x="5450" y="442"/>
                  </a:lnTo>
                  <a:lnTo>
                    <a:pt x="5425" y="484"/>
                  </a:lnTo>
                  <a:lnTo>
                    <a:pt x="5405" y="515"/>
                  </a:lnTo>
                  <a:lnTo>
                    <a:pt x="5383" y="550"/>
                  </a:lnTo>
                  <a:lnTo>
                    <a:pt x="5355" y="589"/>
                  </a:lnTo>
                  <a:lnTo>
                    <a:pt x="5323" y="631"/>
                  </a:lnTo>
                  <a:lnTo>
                    <a:pt x="5287" y="676"/>
                  </a:lnTo>
                  <a:lnTo>
                    <a:pt x="5247" y="725"/>
                  </a:lnTo>
                  <a:lnTo>
                    <a:pt x="5203" y="773"/>
                  </a:lnTo>
                  <a:lnTo>
                    <a:pt x="5153" y="822"/>
                  </a:lnTo>
                  <a:lnTo>
                    <a:pt x="5100" y="872"/>
                  </a:lnTo>
                  <a:lnTo>
                    <a:pt x="5071" y="896"/>
                  </a:lnTo>
                  <a:lnTo>
                    <a:pt x="5041" y="918"/>
                  </a:lnTo>
                  <a:lnTo>
                    <a:pt x="5010" y="943"/>
                  </a:lnTo>
                  <a:lnTo>
                    <a:pt x="4978" y="965"/>
                  </a:lnTo>
                  <a:lnTo>
                    <a:pt x="4944" y="988"/>
                  </a:lnTo>
                  <a:lnTo>
                    <a:pt x="4911" y="1011"/>
                  </a:lnTo>
                  <a:lnTo>
                    <a:pt x="4875" y="1031"/>
                  </a:lnTo>
                  <a:lnTo>
                    <a:pt x="4839" y="1052"/>
                  </a:lnTo>
                  <a:lnTo>
                    <a:pt x="4801" y="1072"/>
                  </a:lnTo>
                  <a:lnTo>
                    <a:pt x="4762" y="1091"/>
                  </a:lnTo>
                  <a:lnTo>
                    <a:pt x="4722" y="1109"/>
                  </a:lnTo>
                  <a:lnTo>
                    <a:pt x="4681" y="1125"/>
                  </a:lnTo>
                  <a:lnTo>
                    <a:pt x="4637" y="1140"/>
                  </a:lnTo>
                  <a:lnTo>
                    <a:pt x="4594" y="1154"/>
                  </a:lnTo>
                  <a:lnTo>
                    <a:pt x="4549" y="1166"/>
                  </a:lnTo>
                  <a:lnTo>
                    <a:pt x="4503" y="1177"/>
                  </a:lnTo>
                  <a:lnTo>
                    <a:pt x="4456" y="1187"/>
                  </a:lnTo>
                  <a:lnTo>
                    <a:pt x="4407" y="1195"/>
                  </a:lnTo>
                  <a:lnTo>
                    <a:pt x="4358" y="1199"/>
                  </a:lnTo>
                  <a:lnTo>
                    <a:pt x="4307" y="1204"/>
                  </a:lnTo>
                  <a:lnTo>
                    <a:pt x="4254" y="1206"/>
                  </a:lnTo>
                  <a:lnTo>
                    <a:pt x="4202" y="1206"/>
                  </a:lnTo>
                  <a:lnTo>
                    <a:pt x="4147" y="1204"/>
                  </a:lnTo>
                  <a:lnTo>
                    <a:pt x="4092" y="1199"/>
                  </a:lnTo>
                  <a:lnTo>
                    <a:pt x="4035" y="1193"/>
                  </a:lnTo>
                  <a:lnTo>
                    <a:pt x="3977" y="1185"/>
                  </a:lnTo>
                  <a:lnTo>
                    <a:pt x="3917" y="1174"/>
                  </a:lnTo>
                  <a:lnTo>
                    <a:pt x="3856" y="1159"/>
                  </a:lnTo>
                  <a:lnTo>
                    <a:pt x="3793" y="1143"/>
                  </a:lnTo>
                  <a:lnTo>
                    <a:pt x="3731" y="1124"/>
                  </a:lnTo>
                  <a:lnTo>
                    <a:pt x="3666" y="1101"/>
                  </a:lnTo>
                  <a:lnTo>
                    <a:pt x="3600" y="1077"/>
                  </a:lnTo>
                  <a:lnTo>
                    <a:pt x="3534" y="1049"/>
                  </a:lnTo>
                  <a:lnTo>
                    <a:pt x="3466" y="1017"/>
                  </a:lnTo>
                  <a:lnTo>
                    <a:pt x="3396" y="983"/>
                  </a:lnTo>
                  <a:lnTo>
                    <a:pt x="3325" y="946"/>
                  </a:lnTo>
                  <a:lnTo>
                    <a:pt x="3253" y="906"/>
                  </a:lnTo>
                  <a:lnTo>
                    <a:pt x="3180" y="862"/>
                  </a:lnTo>
                  <a:lnTo>
                    <a:pt x="3180" y="862"/>
                  </a:lnTo>
                  <a:lnTo>
                    <a:pt x="3034" y="772"/>
                  </a:lnTo>
                  <a:lnTo>
                    <a:pt x="2892" y="689"/>
                  </a:lnTo>
                  <a:lnTo>
                    <a:pt x="2756" y="610"/>
                  </a:lnTo>
                  <a:lnTo>
                    <a:pt x="2624" y="537"/>
                  </a:lnTo>
                  <a:lnTo>
                    <a:pt x="2497" y="470"/>
                  </a:lnTo>
                  <a:lnTo>
                    <a:pt x="2372" y="407"/>
                  </a:lnTo>
                  <a:lnTo>
                    <a:pt x="2252" y="348"/>
                  </a:lnTo>
                  <a:lnTo>
                    <a:pt x="2136" y="295"/>
                  </a:lnTo>
                  <a:lnTo>
                    <a:pt x="2023" y="247"/>
                  </a:lnTo>
                  <a:lnTo>
                    <a:pt x="1913" y="203"/>
                  </a:lnTo>
                  <a:lnTo>
                    <a:pt x="1806" y="164"/>
                  </a:lnTo>
                  <a:lnTo>
                    <a:pt x="1702" y="129"/>
                  </a:lnTo>
                  <a:lnTo>
                    <a:pt x="1602" y="98"/>
                  </a:lnTo>
                  <a:lnTo>
                    <a:pt x="1504" y="72"/>
                  </a:lnTo>
                  <a:lnTo>
                    <a:pt x="1409" y="51"/>
                  </a:lnTo>
                  <a:lnTo>
                    <a:pt x="1315" y="32"/>
                  </a:lnTo>
                  <a:lnTo>
                    <a:pt x="1225" y="19"/>
                  </a:lnTo>
                  <a:lnTo>
                    <a:pt x="1136" y="9"/>
                  </a:lnTo>
                  <a:lnTo>
                    <a:pt x="1048" y="3"/>
                  </a:lnTo>
                  <a:lnTo>
                    <a:pt x="962" y="0"/>
                  </a:lnTo>
                  <a:lnTo>
                    <a:pt x="879" y="1"/>
                  </a:lnTo>
                  <a:lnTo>
                    <a:pt x="796" y="6"/>
                  </a:lnTo>
                  <a:lnTo>
                    <a:pt x="714" y="14"/>
                  </a:lnTo>
                  <a:lnTo>
                    <a:pt x="633" y="26"/>
                  </a:lnTo>
                  <a:lnTo>
                    <a:pt x="553" y="40"/>
                  </a:lnTo>
                  <a:lnTo>
                    <a:pt x="474" y="58"/>
                  </a:lnTo>
                  <a:lnTo>
                    <a:pt x="394" y="79"/>
                  </a:lnTo>
                  <a:lnTo>
                    <a:pt x="315" y="101"/>
                  </a:lnTo>
                  <a:lnTo>
                    <a:pt x="238" y="129"/>
                  </a:lnTo>
                  <a:lnTo>
                    <a:pt x="158" y="158"/>
                  </a:lnTo>
                  <a:lnTo>
                    <a:pt x="79" y="190"/>
                  </a:lnTo>
                  <a:lnTo>
                    <a:pt x="0" y="22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22690" name="Freeform 34"/>
            <p:cNvSpPr>
              <a:spLocks/>
            </p:cNvSpPr>
            <p:nvPr userDrawn="1"/>
          </p:nvSpPr>
          <p:spPr bwMode="auto">
            <a:xfrm>
              <a:off x="752" y="1144"/>
              <a:ext cx="5459" cy="573"/>
            </a:xfrm>
            <a:custGeom>
              <a:avLst/>
              <a:gdLst/>
              <a:ahLst/>
              <a:cxnLst>
                <a:cxn ang="0">
                  <a:pos x="5459" y="335"/>
                </a:cxn>
                <a:cxn ang="0">
                  <a:pos x="5427" y="395"/>
                </a:cxn>
                <a:cxn ang="0">
                  <a:pos x="5385" y="461"/>
                </a:cxn>
                <a:cxn ang="0">
                  <a:pos x="5328" y="545"/>
                </a:cxn>
                <a:cxn ang="0">
                  <a:pos x="5253" y="639"/>
                </a:cxn>
                <a:cxn ang="0">
                  <a:pos x="5160" y="739"/>
                </a:cxn>
                <a:cxn ang="0">
                  <a:pos x="5080" y="815"/>
                </a:cxn>
                <a:cxn ang="0">
                  <a:pos x="5019" y="863"/>
                </a:cxn>
                <a:cxn ang="0">
                  <a:pos x="4955" y="912"/>
                </a:cxn>
                <a:cxn ang="0">
                  <a:pos x="4885" y="957"/>
                </a:cxn>
                <a:cxn ang="0">
                  <a:pos x="4812" y="999"/>
                </a:cxn>
                <a:cxn ang="0">
                  <a:pos x="4734" y="1036"/>
                </a:cxn>
                <a:cxn ang="0">
                  <a:pos x="4651" y="1070"/>
                </a:cxn>
                <a:cxn ang="0">
                  <a:pos x="4562" y="1098"/>
                </a:cxn>
                <a:cxn ang="0">
                  <a:pos x="4469" y="1120"/>
                </a:cxn>
                <a:cxn ang="0">
                  <a:pos x="4372" y="1136"/>
                </a:cxn>
                <a:cxn ang="0">
                  <a:pos x="4268" y="1144"/>
                </a:cxn>
                <a:cxn ang="0">
                  <a:pos x="4161" y="1144"/>
                </a:cxn>
                <a:cxn ang="0">
                  <a:pos x="4047" y="1136"/>
                </a:cxn>
                <a:cxn ang="0">
                  <a:pos x="3929" y="1119"/>
                </a:cxn>
                <a:cxn ang="0">
                  <a:pos x="3807" y="1090"/>
                </a:cxn>
                <a:cxn ang="0">
                  <a:pos x="3677" y="1051"/>
                </a:cxn>
                <a:cxn ang="0">
                  <a:pos x="3544" y="1001"/>
                </a:cxn>
                <a:cxn ang="0">
                  <a:pos x="3405" y="938"/>
                </a:cxn>
                <a:cxn ang="0">
                  <a:pos x="3261" y="862"/>
                </a:cxn>
                <a:cxn ang="0">
                  <a:pos x="3187" y="820"/>
                </a:cxn>
                <a:cxn ang="0">
                  <a:pos x="2899" y="652"/>
                </a:cxn>
                <a:cxn ang="0">
                  <a:pos x="2628" y="505"/>
                </a:cxn>
                <a:cxn ang="0">
                  <a:pos x="2374" y="379"/>
                </a:cxn>
                <a:cxn ang="0">
                  <a:pos x="2135" y="273"/>
                </a:cxn>
                <a:cxn ang="0">
                  <a:pos x="1911" y="184"/>
                </a:cxn>
                <a:cxn ang="0">
                  <a:pos x="1700" y="114"/>
                </a:cxn>
                <a:cxn ang="0">
                  <a:pos x="1500" y="61"/>
                </a:cxn>
                <a:cxn ang="0">
                  <a:pos x="1312" y="25"/>
                </a:cxn>
                <a:cxn ang="0">
                  <a:pos x="1131" y="4"/>
                </a:cxn>
                <a:cxn ang="0">
                  <a:pos x="958" y="0"/>
                </a:cxn>
                <a:cxn ang="0">
                  <a:pos x="791" y="8"/>
                </a:cxn>
                <a:cxn ang="0">
                  <a:pos x="628" y="32"/>
                </a:cxn>
                <a:cxn ang="0">
                  <a:pos x="470" y="67"/>
                </a:cxn>
                <a:cxn ang="0">
                  <a:pos x="313" y="114"/>
                </a:cxn>
                <a:cxn ang="0">
                  <a:pos x="156" y="174"/>
                </a:cxn>
                <a:cxn ang="0">
                  <a:pos x="0" y="243"/>
                </a:cxn>
              </a:cxnLst>
              <a:rect l="0" t="0" r="r" b="b"/>
              <a:pathLst>
                <a:path w="5459" h="1144">
                  <a:moveTo>
                    <a:pt x="5459" y="335"/>
                  </a:moveTo>
                  <a:lnTo>
                    <a:pt x="5459" y="335"/>
                  </a:lnTo>
                  <a:lnTo>
                    <a:pt x="5450" y="352"/>
                  </a:lnTo>
                  <a:lnTo>
                    <a:pt x="5427" y="395"/>
                  </a:lnTo>
                  <a:lnTo>
                    <a:pt x="5409" y="426"/>
                  </a:lnTo>
                  <a:lnTo>
                    <a:pt x="5385" y="461"/>
                  </a:lnTo>
                  <a:lnTo>
                    <a:pt x="5359" y="502"/>
                  </a:lnTo>
                  <a:lnTo>
                    <a:pt x="5328" y="545"/>
                  </a:lnTo>
                  <a:lnTo>
                    <a:pt x="5292" y="591"/>
                  </a:lnTo>
                  <a:lnTo>
                    <a:pt x="5253" y="639"/>
                  </a:lnTo>
                  <a:lnTo>
                    <a:pt x="5209" y="689"/>
                  </a:lnTo>
                  <a:lnTo>
                    <a:pt x="5160" y="739"/>
                  </a:lnTo>
                  <a:lnTo>
                    <a:pt x="5108" y="791"/>
                  </a:lnTo>
                  <a:lnTo>
                    <a:pt x="5080" y="815"/>
                  </a:lnTo>
                  <a:lnTo>
                    <a:pt x="5049" y="839"/>
                  </a:lnTo>
                  <a:lnTo>
                    <a:pt x="5019" y="863"/>
                  </a:lnTo>
                  <a:lnTo>
                    <a:pt x="4988" y="888"/>
                  </a:lnTo>
                  <a:lnTo>
                    <a:pt x="4955" y="912"/>
                  </a:lnTo>
                  <a:lnTo>
                    <a:pt x="4921" y="935"/>
                  </a:lnTo>
                  <a:lnTo>
                    <a:pt x="4885" y="957"/>
                  </a:lnTo>
                  <a:lnTo>
                    <a:pt x="4849" y="978"/>
                  </a:lnTo>
                  <a:lnTo>
                    <a:pt x="4812" y="999"/>
                  </a:lnTo>
                  <a:lnTo>
                    <a:pt x="4773" y="1018"/>
                  </a:lnTo>
                  <a:lnTo>
                    <a:pt x="4734" y="1036"/>
                  </a:lnTo>
                  <a:lnTo>
                    <a:pt x="4692" y="1054"/>
                  </a:lnTo>
                  <a:lnTo>
                    <a:pt x="4651" y="1070"/>
                  </a:lnTo>
                  <a:lnTo>
                    <a:pt x="4606" y="1085"/>
                  </a:lnTo>
                  <a:lnTo>
                    <a:pt x="4562" y="1098"/>
                  </a:lnTo>
                  <a:lnTo>
                    <a:pt x="4516" y="1111"/>
                  </a:lnTo>
                  <a:lnTo>
                    <a:pt x="4469" y="1120"/>
                  </a:lnTo>
                  <a:lnTo>
                    <a:pt x="4420" y="1128"/>
                  </a:lnTo>
                  <a:lnTo>
                    <a:pt x="4372" y="1136"/>
                  </a:lnTo>
                  <a:lnTo>
                    <a:pt x="4320" y="1141"/>
                  </a:lnTo>
                  <a:lnTo>
                    <a:pt x="4268" y="1144"/>
                  </a:lnTo>
                  <a:lnTo>
                    <a:pt x="4215" y="1144"/>
                  </a:lnTo>
                  <a:lnTo>
                    <a:pt x="4161" y="1144"/>
                  </a:lnTo>
                  <a:lnTo>
                    <a:pt x="4105" y="1141"/>
                  </a:lnTo>
                  <a:lnTo>
                    <a:pt x="4047" y="1136"/>
                  </a:lnTo>
                  <a:lnTo>
                    <a:pt x="3988" y="1128"/>
                  </a:lnTo>
                  <a:lnTo>
                    <a:pt x="3929" y="1119"/>
                  </a:lnTo>
                  <a:lnTo>
                    <a:pt x="3869" y="1106"/>
                  </a:lnTo>
                  <a:lnTo>
                    <a:pt x="3807" y="1090"/>
                  </a:lnTo>
                  <a:lnTo>
                    <a:pt x="3743" y="1072"/>
                  </a:lnTo>
                  <a:lnTo>
                    <a:pt x="3677" y="1051"/>
                  </a:lnTo>
                  <a:lnTo>
                    <a:pt x="3612" y="1027"/>
                  </a:lnTo>
                  <a:lnTo>
                    <a:pt x="3544" y="1001"/>
                  </a:lnTo>
                  <a:lnTo>
                    <a:pt x="3476" y="970"/>
                  </a:lnTo>
                  <a:lnTo>
                    <a:pt x="3405" y="938"/>
                  </a:lnTo>
                  <a:lnTo>
                    <a:pt x="3335" y="902"/>
                  </a:lnTo>
                  <a:lnTo>
                    <a:pt x="3261" y="862"/>
                  </a:lnTo>
                  <a:lnTo>
                    <a:pt x="3187" y="820"/>
                  </a:lnTo>
                  <a:lnTo>
                    <a:pt x="3187" y="820"/>
                  </a:lnTo>
                  <a:lnTo>
                    <a:pt x="3040" y="733"/>
                  </a:lnTo>
                  <a:lnTo>
                    <a:pt x="2899" y="652"/>
                  </a:lnTo>
                  <a:lnTo>
                    <a:pt x="2761" y="576"/>
                  </a:lnTo>
                  <a:lnTo>
                    <a:pt x="2628" y="505"/>
                  </a:lnTo>
                  <a:lnTo>
                    <a:pt x="2499" y="439"/>
                  </a:lnTo>
                  <a:lnTo>
                    <a:pt x="2374" y="379"/>
                  </a:lnTo>
                  <a:lnTo>
                    <a:pt x="2253" y="323"/>
                  </a:lnTo>
                  <a:lnTo>
                    <a:pt x="2135" y="273"/>
                  </a:lnTo>
                  <a:lnTo>
                    <a:pt x="2022" y="226"/>
                  </a:lnTo>
                  <a:lnTo>
                    <a:pt x="1911" y="184"/>
                  </a:lnTo>
                  <a:lnTo>
                    <a:pt x="1804" y="147"/>
                  </a:lnTo>
                  <a:lnTo>
                    <a:pt x="1700" y="114"/>
                  </a:lnTo>
                  <a:lnTo>
                    <a:pt x="1599" y="85"/>
                  </a:lnTo>
                  <a:lnTo>
                    <a:pt x="1500" y="61"/>
                  </a:lnTo>
                  <a:lnTo>
                    <a:pt x="1405" y="40"/>
                  </a:lnTo>
                  <a:lnTo>
                    <a:pt x="1312" y="25"/>
                  </a:lnTo>
                  <a:lnTo>
                    <a:pt x="1220" y="13"/>
                  </a:lnTo>
                  <a:lnTo>
                    <a:pt x="1131" y="4"/>
                  </a:lnTo>
                  <a:lnTo>
                    <a:pt x="1044" y="0"/>
                  </a:lnTo>
                  <a:lnTo>
                    <a:pt x="958" y="0"/>
                  </a:lnTo>
                  <a:lnTo>
                    <a:pt x="874" y="1"/>
                  </a:lnTo>
                  <a:lnTo>
                    <a:pt x="791" y="8"/>
                  </a:lnTo>
                  <a:lnTo>
                    <a:pt x="709" y="17"/>
                  </a:lnTo>
                  <a:lnTo>
                    <a:pt x="628" y="32"/>
                  </a:lnTo>
                  <a:lnTo>
                    <a:pt x="549" y="48"/>
                  </a:lnTo>
                  <a:lnTo>
                    <a:pt x="470" y="67"/>
                  </a:lnTo>
                  <a:lnTo>
                    <a:pt x="391" y="88"/>
                  </a:lnTo>
                  <a:lnTo>
                    <a:pt x="313" y="114"/>
                  </a:lnTo>
                  <a:lnTo>
                    <a:pt x="234" y="143"/>
                  </a:lnTo>
                  <a:lnTo>
                    <a:pt x="156" y="174"/>
                  </a:lnTo>
                  <a:lnTo>
                    <a:pt x="77" y="208"/>
                  </a:lnTo>
                  <a:lnTo>
                    <a:pt x="0" y="243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22691" name="Freeform 35"/>
            <p:cNvSpPr>
              <a:spLocks/>
            </p:cNvSpPr>
            <p:nvPr userDrawn="1"/>
          </p:nvSpPr>
          <p:spPr bwMode="auto">
            <a:xfrm>
              <a:off x="778" y="1160"/>
              <a:ext cx="5461" cy="544"/>
            </a:xfrm>
            <a:custGeom>
              <a:avLst/>
              <a:gdLst/>
              <a:ahLst/>
              <a:cxnLst>
                <a:cxn ang="0">
                  <a:pos x="5461" y="247"/>
                </a:cxn>
                <a:cxn ang="0">
                  <a:pos x="5429" y="308"/>
                </a:cxn>
                <a:cxn ang="0">
                  <a:pos x="5390" y="376"/>
                </a:cxn>
                <a:cxn ang="0">
                  <a:pos x="5333" y="460"/>
                </a:cxn>
                <a:cxn ang="0">
                  <a:pos x="5259" y="557"/>
                </a:cxn>
                <a:cxn ang="0">
                  <a:pos x="5168" y="659"/>
                </a:cxn>
                <a:cxn ang="0">
                  <a:pos x="5088" y="736"/>
                </a:cxn>
                <a:cxn ang="0">
                  <a:pos x="5029" y="788"/>
                </a:cxn>
                <a:cxn ang="0">
                  <a:pos x="4965" y="836"/>
                </a:cxn>
                <a:cxn ang="0">
                  <a:pos x="4897" y="883"/>
                </a:cxn>
                <a:cxn ang="0">
                  <a:pos x="4823" y="927"/>
                </a:cxn>
                <a:cxn ang="0">
                  <a:pos x="4746" y="965"/>
                </a:cxn>
                <a:cxn ang="0">
                  <a:pos x="4662" y="1001"/>
                </a:cxn>
                <a:cxn ang="0">
                  <a:pos x="4575" y="1032"/>
                </a:cxn>
                <a:cxn ang="0">
                  <a:pos x="4483" y="1056"/>
                </a:cxn>
                <a:cxn ang="0">
                  <a:pos x="4385" y="1074"/>
                </a:cxn>
                <a:cxn ang="0">
                  <a:pos x="4282" y="1083"/>
                </a:cxn>
                <a:cxn ang="0">
                  <a:pos x="4175" y="1087"/>
                </a:cxn>
                <a:cxn ang="0">
                  <a:pos x="4061" y="1080"/>
                </a:cxn>
                <a:cxn ang="0">
                  <a:pos x="3943" y="1064"/>
                </a:cxn>
                <a:cxn ang="0">
                  <a:pos x="3819" y="1038"/>
                </a:cxn>
                <a:cxn ang="0">
                  <a:pos x="3690" y="1003"/>
                </a:cxn>
                <a:cxn ang="0">
                  <a:pos x="3556" y="954"/>
                </a:cxn>
                <a:cxn ang="0">
                  <a:pos x="3417" y="894"/>
                </a:cxn>
                <a:cxn ang="0">
                  <a:pos x="3271" y="820"/>
                </a:cxn>
                <a:cxn ang="0">
                  <a:pos x="3196" y="780"/>
                </a:cxn>
                <a:cxn ang="0">
                  <a:pos x="2904" y="617"/>
                </a:cxn>
                <a:cxn ang="0">
                  <a:pos x="2632" y="475"/>
                </a:cxn>
                <a:cxn ang="0">
                  <a:pos x="2377" y="354"/>
                </a:cxn>
                <a:cxn ang="0">
                  <a:pos x="2137" y="250"/>
                </a:cxn>
                <a:cxn ang="0">
                  <a:pos x="1912" y="166"/>
                </a:cxn>
                <a:cxn ang="0">
                  <a:pos x="1699" y="100"/>
                </a:cxn>
                <a:cxn ang="0">
                  <a:pos x="1499" y="52"/>
                </a:cxn>
                <a:cxn ang="0">
                  <a:pos x="1309" y="19"/>
                </a:cxn>
                <a:cxn ang="0">
                  <a:pos x="1129" y="2"/>
                </a:cxn>
                <a:cxn ang="0">
                  <a:pos x="955" y="0"/>
                </a:cxn>
                <a:cxn ang="0">
                  <a:pos x="789" y="13"/>
                </a:cxn>
                <a:cxn ang="0">
                  <a:pos x="626" y="39"/>
                </a:cxn>
                <a:cxn ang="0">
                  <a:pos x="468" y="77"/>
                </a:cxn>
                <a:cxn ang="0">
                  <a:pos x="312" y="129"/>
                </a:cxn>
                <a:cxn ang="0">
                  <a:pos x="157" y="192"/>
                </a:cxn>
                <a:cxn ang="0">
                  <a:pos x="0" y="266"/>
                </a:cxn>
              </a:cxnLst>
              <a:rect l="0" t="0" r="r" b="b"/>
              <a:pathLst>
                <a:path w="5461" h="1087">
                  <a:moveTo>
                    <a:pt x="5461" y="247"/>
                  </a:moveTo>
                  <a:lnTo>
                    <a:pt x="5461" y="247"/>
                  </a:lnTo>
                  <a:lnTo>
                    <a:pt x="5452" y="263"/>
                  </a:lnTo>
                  <a:lnTo>
                    <a:pt x="5429" y="308"/>
                  </a:lnTo>
                  <a:lnTo>
                    <a:pt x="5411" y="339"/>
                  </a:lnTo>
                  <a:lnTo>
                    <a:pt x="5390" y="376"/>
                  </a:lnTo>
                  <a:lnTo>
                    <a:pt x="5363" y="417"/>
                  </a:lnTo>
                  <a:lnTo>
                    <a:pt x="5333" y="460"/>
                  </a:lnTo>
                  <a:lnTo>
                    <a:pt x="5298" y="507"/>
                  </a:lnTo>
                  <a:lnTo>
                    <a:pt x="5259" y="557"/>
                  </a:lnTo>
                  <a:lnTo>
                    <a:pt x="5216" y="607"/>
                  </a:lnTo>
                  <a:lnTo>
                    <a:pt x="5168" y="659"/>
                  </a:lnTo>
                  <a:lnTo>
                    <a:pt x="5116" y="710"/>
                  </a:lnTo>
                  <a:lnTo>
                    <a:pt x="5088" y="736"/>
                  </a:lnTo>
                  <a:lnTo>
                    <a:pt x="5059" y="762"/>
                  </a:lnTo>
                  <a:lnTo>
                    <a:pt x="5029" y="788"/>
                  </a:lnTo>
                  <a:lnTo>
                    <a:pt x="4998" y="812"/>
                  </a:lnTo>
                  <a:lnTo>
                    <a:pt x="4965" y="836"/>
                  </a:lnTo>
                  <a:lnTo>
                    <a:pt x="4932" y="859"/>
                  </a:lnTo>
                  <a:lnTo>
                    <a:pt x="4897" y="883"/>
                  </a:lnTo>
                  <a:lnTo>
                    <a:pt x="4861" y="904"/>
                  </a:lnTo>
                  <a:lnTo>
                    <a:pt x="4823" y="927"/>
                  </a:lnTo>
                  <a:lnTo>
                    <a:pt x="4786" y="946"/>
                  </a:lnTo>
                  <a:lnTo>
                    <a:pt x="4746" y="965"/>
                  </a:lnTo>
                  <a:lnTo>
                    <a:pt x="4705" y="985"/>
                  </a:lnTo>
                  <a:lnTo>
                    <a:pt x="4662" y="1001"/>
                  </a:lnTo>
                  <a:lnTo>
                    <a:pt x="4619" y="1017"/>
                  </a:lnTo>
                  <a:lnTo>
                    <a:pt x="4575" y="1032"/>
                  </a:lnTo>
                  <a:lnTo>
                    <a:pt x="4529" y="1045"/>
                  </a:lnTo>
                  <a:lnTo>
                    <a:pt x="4483" y="1056"/>
                  </a:lnTo>
                  <a:lnTo>
                    <a:pt x="4435" y="1066"/>
                  </a:lnTo>
                  <a:lnTo>
                    <a:pt x="4385" y="1074"/>
                  </a:lnTo>
                  <a:lnTo>
                    <a:pt x="4335" y="1080"/>
                  </a:lnTo>
                  <a:lnTo>
                    <a:pt x="4282" y="1083"/>
                  </a:lnTo>
                  <a:lnTo>
                    <a:pt x="4229" y="1087"/>
                  </a:lnTo>
                  <a:lnTo>
                    <a:pt x="4175" y="1087"/>
                  </a:lnTo>
                  <a:lnTo>
                    <a:pt x="4118" y="1083"/>
                  </a:lnTo>
                  <a:lnTo>
                    <a:pt x="4061" y="1080"/>
                  </a:lnTo>
                  <a:lnTo>
                    <a:pt x="4003" y="1074"/>
                  </a:lnTo>
                  <a:lnTo>
                    <a:pt x="3943" y="1064"/>
                  </a:lnTo>
                  <a:lnTo>
                    <a:pt x="3882" y="1053"/>
                  </a:lnTo>
                  <a:lnTo>
                    <a:pt x="3819" y="1038"/>
                  </a:lnTo>
                  <a:lnTo>
                    <a:pt x="3756" y="1022"/>
                  </a:lnTo>
                  <a:lnTo>
                    <a:pt x="3690" y="1003"/>
                  </a:lnTo>
                  <a:lnTo>
                    <a:pt x="3624" y="980"/>
                  </a:lnTo>
                  <a:lnTo>
                    <a:pt x="3556" y="954"/>
                  </a:lnTo>
                  <a:lnTo>
                    <a:pt x="3488" y="925"/>
                  </a:lnTo>
                  <a:lnTo>
                    <a:pt x="3417" y="894"/>
                  </a:lnTo>
                  <a:lnTo>
                    <a:pt x="3345" y="859"/>
                  </a:lnTo>
                  <a:lnTo>
                    <a:pt x="3271" y="820"/>
                  </a:lnTo>
                  <a:lnTo>
                    <a:pt x="3196" y="780"/>
                  </a:lnTo>
                  <a:lnTo>
                    <a:pt x="3196" y="780"/>
                  </a:lnTo>
                  <a:lnTo>
                    <a:pt x="3049" y="696"/>
                  </a:lnTo>
                  <a:lnTo>
                    <a:pt x="2904" y="617"/>
                  </a:lnTo>
                  <a:lnTo>
                    <a:pt x="2766" y="542"/>
                  </a:lnTo>
                  <a:lnTo>
                    <a:pt x="2632" y="475"/>
                  </a:lnTo>
                  <a:lnTo>
                    <a:pt x="2502" y="412"/>
                  </a:lnTo>
                  <a:lnTo>
                    <a:pt x="2377" y="354"/>
                  </a:lnTo>
                  <a:lnTo>
                    <a:pt x="2255" y="299"/>
                  </a:lnTo>
                  <a:lnTo>
                    <a:pt x="2137" y="250"/>
                  </a:lnTo>
                  <a:lnTo>
                    <a:pt x="2021" y="207"/>
                  </a:lnTo>
                  <a:lnTo>
                    <a:pt x="1912" y="166"/>
                  </a:lnTo>
                  <a:lnTo>
                    <a:pt x="1803" y="131"/>
                  </a:lnTo>
                  <a:lnTo>
                    <a:pt x="1699" y="100"/>
                  </a:lnTo>
                  <a:lnTo>
                    <a:pt x="1598" y="74"/>
                  </a:lnTo>
                  <a:lnTo>
                    <a:pt x="1499" y="52"/>
                  </a:lnTo>
                  <a:lnTo>
                    <a:pt x="1402" y="34"/>
                  </a:lnTo>
                  <a:lnTo>
                    <a:pt x="1309" y="19"/>
                  </a:lnTo>
                  <a:lnTo>
                    <a:pt x="1218" y="8"/>
                  </a:lnTo>
                  <a:lnTo>
                    <a:pt x="1129" y="2"/>
                  </a:lnTo>
                  <a:lnTo>
                    <a:pt x="1041" y="0"/>
                  </a:lnTo>
                  <a:lnTo>
                    <a:pt x="955" y="0"/>
                  </a:lnTo>
                  <a:lnTo>
                    <a:pt x="872" y="5"/>
                  </a:lnTo>
                  <a:lnTo>
                    <a:pt x="789" y="13"/>
                  </a:lnTo>
                  <a:lnTo>
                    <a:pt x="707" y="24"/>
                  </a:lnTo>
                  <a:lnTo>
                    <a:pt x="626" y="39"/>
                  </a:lnTo>
                  <a:lnTo>
                    <a:pt x="547" y="56"/>
                  </a:lnTo>
                  <a:lnTo>
                    <a:pt x="468" y="77"/>
                  </a:lnTo>
                  <a:lnTo>
                    <a:pt x="390" y="102"/>
                  </a:lnTo>
                  <a:lnTo>
                    <a:pt x="312" y="129"/>
                  </a:lnTo>
                  <a:lnTo>
                    <a:pt x="235" y="160"/>
                  </a:lnTo>
                  <a:lnTo>
                    <a:pt x="157" y="192"/>
                  </a:lnTo>
                  <a:lnTo>
                    <a:pt x="78" y="228"/>
                  </a:lnTo>
                  <a:lnTo>
                    <a:pt x="0" y="26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22692" name="Freeform 36"/>
            <p:cNvSpPr>
              <a:spLocks/>
            </p:cNvSpPr>
            <p:nvPr userDrawn="1"/>
          </p:nvSpPr>
          <p:spPr bwMode="auto">
            <a:xfrm>
              <a:off x="806" y="1176"/>
              <a:ext cx="5459" cy="514"/>
            </a:xfrm>
            <a:custGeom>
              <a:avLst/>
              <a:gdLst/>
              <a:ahLst/>
              <a:cxnLst>
                <a:cxn ang="0">
                  <a:pos x="5459" y="159"/>
                </a:cxn>
                <a:cxn ang="0">
                  <a:pos x="5428" y="221"/>
                </a:cxn>
                <a:cxn ang="0">
                  <a:pos x="5390" y="290"/>
                </a:cxn>
                <a:cxn ang="0">
                  <a:pos x="5334" y="376"/>
                </a:cxn>
                <a:cxn ang="0">
                  <a:pos x="5262" y="474"/>
                </a:cxn>
                <a:cxn ang="0">
                  <a:pos x="5173" y="579"/>
                </a:cxn>
                <a:cxn ang="0">
                  <a:pos x="5094" y="658"/>
                </a:cxn>
                <a:cxn ang="0">
                  <a:pos x="5035" y="710"/>
                </a:cxn>
                <a:cxn ang="0">
                  <a:pos x="4973" y="762"/>
                </a:cxn>
                <a:cxn ang="0">
                  <a:pos x="4905" y="809"/>
                </a:cxn>
                <a:cxn ang="0">
                  <a:pos x="4833" y="854"/>
                </a:cxn>
                <a:cxn ang="0">
                  <a:pos x="4755" y="896"/>
                </a:cxn>
                <a:cxn ang="0">
                  <a:pos x="4673" y="933"/>
                </a:cxn>
                <a:cxn ang="0">
                  <a:pos x="4586" y="965"/>
                </a:cxn>
                <a:cxn ang="0">
                  <a:pos x="4494" y="991"/>
                </a:cxn>
                <a:cxn ang="0">
                  <a:pos x="4395" y="1010"/>
                </a:cxn>
                <a:cxn ang="0">
                  <a:pos x="4294" y="1023"/>
                </a:cxn>
                <a:cxn ang="0">
                  <a:pos x="4186" y="1028"/>
                </a:cxn>
                <a:cxn ang="0">
                  <a:pos x="4072" y="1025"/>
                </a:cxn>
                <a:cxn ang="0">
                  <a:pos x="3954" y="1010"/>
                </a:cxn>
                <a:cxn ang="0">
                  <a:pos x="3830" y="988"/>
                </a:cxn>
                <a:cxn ang="0">
                  <a:pos x="3701" y="954"/>
                </a:cxn>
                <a:cxn ang="0">
                  <a:pos x="3567" y="909"/>
                </a:cxn>
                <a:cxn ang="0">
                  <a:pos x="3425" y="851"/>
                </a:cxn>
                <a:cxn ang="0">
                  <a:pos x="3279" y="779"/>
                </a:cxn>
                <a:cxn ang="0">
                  <a:pos x="3204" y="739"/>
                </a:cxn>
                <a:cxn ang="0">
                  <a:pos x="2910" y="582"/>
                </a:cxn>
                <a:cxn ang="0">
                  <a:pos x="2635" y="445"/>
                </a:cxn>
                <a:cxn ang="0">
                  <a:pos x="2377" y="327"/>
                </a:cxn>
                <a:cxn ang="0">
                  <a:pos x="2135" y="230"/>
                </a:cxn>
                <a:cxn ang="0">
                  <a:pos x="1909" y="150"/>
                </a:cxn>
                <a:cxn ang="0">
                  <a:pos x="1696" y="88"/>
                </a:cxn>
                <a:cxn ang="0">
                  <a:pos x="1495" y="43"/>
                </a:cxn>
                <a:cxn ang="0">
                  <a:pos x="1305" y="14"/>
                </a:cxn>
                <a:cxn ang="0">
                  <a:pos x="1124" y="1"/>
                </a:cxn>
                <a:cxn ang="0">
                  <a:pos x="951" y="3"/>
                </a:cxn>
                <a:cxn ang="0">
                  <a:pos x="784" y="19"/>
                </a:cxn>
                <a:cxn ang="0">
                  <a:pos x="623" y="48"/>
                </a:cxn>
                <a:cxn ang="0">
                  <a:pos x="465" y="92"/>
                </a:cxn>
                <a:cxn ang="0">
                  <a:pos x="309" y="145"/>
                </a:cxn>
                <a:cxn ang="0">
                  <a:pos x="155" y="211"/>
                </a:cxn>
                <a:cxn ang="0">
                  <a:pos x="0" y="289"/>
                </a:cxn>
              </a:cxnLst>
              <a:rect l="0" t="0" r="r" b="b"/>
              <a:pathLst>
                <a:path w="5459" h="1028">
                  <a:moveTo>
                    <a:pt x="5459" y="159"/>
                  </a:moveTo>
                  <a:lnTo>
                    <a:pt x="5459" y="159"/>
                  </a:lnTo>
                  <a:lnTo>
                    <a:pt x="5451" y="176"/>
                  </a:lnTo>
                  <a:lnTo>
                    <a:pt x="5428" y="221"/>
                  </a:lnTo>
                  <a:lnTo>
                    <a:pt x="5410" y="253"/>
                  </a:lnTo>
                  <a:lnTo>
                    <a:pt x="5390" y="290"/>
                  </a:lnTo>
                  <a:lnTo>
                    <a:pt x="5365" y="331"/>
                  </a:lnTo>
                  <a:lnTo>
                    <a:pt x="5334" y="376"/>
                  </a:lnTo>
                  <a:lnTo>
                    <a:pt x="5301" y="424"/>
                  </a:lnTo>
                  <a:lnTo>
                    <a:pt x="5262" y="474"/>
                  </a:lnTo>
                  <a:lnTo>
                    <a:pt x="5220" y="526"/>
                  </a:lnTo>
                  <a:lnTo>
                    <a:pt x="5173" y="579"/>
                  </a:lnTo>
                  <a:lnTo>
                    <a:pt x="5122" y="633"/>
                  </a:lnTo>
                  <a:lnTo>
                    <a:pt x="5094" y="658"/>
                  </a:lnTo>
                  <a:lnTo>
                    <a:pt x="5066" y="684"/>
                  </a:lnTo>
                  <a:lnTo>
                    <a:pt x="5035" y="710"/>
                  </a:lnTo>
                  <a:lnTo>
                    <a:pt x="5005" y="736"/>
                  </a:lnTo>
                  <a:lnTo>
                    <a:pt x="4973" y="762"/>
                  </a:lnTo>
                  <a:lnTo>
                    <a:pt x="4940" y="786"/>
                  </a:lnTo>
                  <a:lnTo>
                    <a:pt x="4905" y="809"/>
                  </a:lnTo>
                  <a:lnTo>
                    <a:pt x="4869" y="833"/>
                  </a:lnTo>
                  <a:lnTo>
                    <a:pt x="4833" y="854"/>
                  </a:lnTo>
                  <a:lnTo>
                    <a:pt x="4794" y="876"/>
                  </a:lnTo>
                  <a:lnTo>
                    <a:pt x="4755" y="896"/>
                  </a:lnTo>
                  <a:lnTo>
                    <a:pt x="4715" y="915"/>
                  </a:lnTo>
                  <a:lnTo>
                    <a:pt x="4673" y="933"/>
                  </a:lnTo>
                  <a:lnTo>
                    <a:pt x="4630" y="951"/>
                  </a:lnTo>
                  <a:lnTo>
                    <a:pt x="4586" y="965"/>
                  </a:lnTo>
                  <a:lnTo>
                    <a:pt x="4540" y="980"/>
                  </a:lnTo>
                  <a:lnTo>
                    <a:pt x="4494" y="991"/>
                  </a:lnTo>
                  <a:lnTo>
                    <a:pt x="4445" y="1002"/>
                  </a:lnTo>
                  <a:lnTo>
                    <a:pt x="4395" y="1010"/>
                  </a:lnTo>
                  <a:lnTo>
                    <a:pt x="4345" y="1018"/>
                  </a:lnTo>
                  <a:lnTo>
                    <a:pt x="4294" y="1023"/>
                  </a:lnTo>
                  <a:lnTo>
                    <a:pt x="4240" y="1027"/>
                  </a:lnTo>
                  <a:lnTo>
                    <a:pt x="4186" y="1028"/>
                  </a:lnTo>
                  <a:lnTo>
                    <a:pt x="4130" y="1028"/>
                  </a:lnTo>
                  <a:lnTo>
                    <a:pt x="4072" y="1025"/>
                  </a:lnTo>
                  <a:lnTo>
                    <a:pt x="4014" y="1018"/>
                  </a:lnTo>
                  <a:lnTo>
                    <a:pt x="3954" y="1010"/>
                  </a:lnTo>
                  <a:lnTo>
                    <a:pt x="3893" y="1001"/>
                  </a:lnTo>
                  <a:lnTo>
                    <a:pt x="3830" y="988"/>
                  </a:lnTo>
                  <a:lnTo>
                    <a:pt x="3766" y="972"/>
                  </a:lnTo>
                  <a:lnTo>
                    <a:pt x="3701" y="954"/>
                  </a:lnTo>
                  <a:lnTo>
                    <a:pt x="3635" y="933"/>
                  </a:lnTo>
                  <a:lnTo>
                    <a:pt x="3567" y="909"/>
                  </a:lnTo>
                  <a:lnTo>
                    <a:pt x="3496" y="881"/>
                  </a:lnTo>
                  <a:lnTo>
                    <a:pt x="3425" y="851"/>
                  </a:lnTo>
                  <a:lnTo>
                    <a:pt x="3353" y="817"/>
                  </a:lnTo>
                  <a:lnTo>
                    <a:pt x="3279" y="779"/>
                  </a:lnTo>
                  <a:lnTo>
                    <a:pt x="3204" y="739"/>
                  </a:lnTo>
                  <a:lnTo>
                    <a:pt x="3204" y="739"/>
                  </a:lnTo>
                  <a:lnTo>
                    <a:pt x="3054" y="658"/>
                  </a:lnTo>
                  <a:lnTo>
                    <a:pt x="2910" y="582"/>
                  </a:lnTo>
                  <a:lnTo>
                    <a:pt x="2770" y="511"/>
                  </a:lnTo>
                  <a:lnTo>
                    <a:pt x="2635" y="445"/>
                  </a:lnTo>
                  <a:lnTo>
                    <a:pt x="2503" y="384"/>
                  </a:lnTo>
                  <a:lnTo>
                    <a:pt x="2377" y="327"/>
                  </a:lnTo>
                  <a:lnTo>
                    <a:pt x="2254" y="277"/>
                  </a:lnTo>
                  <a:lnTo>
                    <a:pt x="2135" y="230"/>
                  </a:lnTo>
                  <a:lnTo>
                    <a:pt x="2021" y="189"/>
                  </a:lnTo>
                  <a:lnTo>
                    <a:pt x="1909" y="150"/>
                  </a:lnTo>
                  <a:lnTo>
                    <a:pt x="1800" y="117"/>
                  </a:lnTo>
                  <a:lnTo>
                    <a:pt x="1696" y="88"/>
                  </a:lnTo>
                  <a:lnTo>
                    <a:pt x="1595" y="64"/>
                  </a:lnTo>
                  <a:lnTo>
                    <a:pt x="1495" y="43"/>
                  </a:lnTo>
                  <a:lnTo>
                    <a:pt x="1399" y="27"/>
                  </a:lnTo>
                  <a:lnTo>
                    <a:pt x="1305" y="14"/>
                  </a:lnTo>
                  <a:lnTo>
                    <a:pt x="1213" y="6"/>
                  </a:lnTo>
                  <a:lnTo>
                    <a:pt x="1124" y="1"/>
                  </a:lnTo>
                  <a:lnTo>
                    <a:pt x="1037" y="0"/>
                  </a:lnTo>
                  <a:lnTo>
                    <a:pt x="951" y="3"/>
                  </a:lnTo>
                  <a:lnTo>
                    <a:pt x="867" y="9"/>
                  </a:lnTo>
                  <a:lnTo>
                    <a:pt x="784" y="19"/>
                  </a:lnTo>
                  <a:lnTo>
                    <a:pt x="704" y="32"/>
                  </a:lnTo>
                  <a:lnTo>
                    <a:pt x="623" y="48"/>
                  </a:lnTo>
                  <a:lnTo>
                    <a:pt x="544" y="67"/>
                  </a:lnTo>
                  <a:lnTo>
                    <a:pt x="465" y="92"/>
                  </a:lnTo>
                  <a:lnTo>
                    <a:pt x="387" y="117"/>
                  </a:lnTo>
                  <a:lnTo>
                    <a:pt x="309" y="145"/>
                  </a:lnTo>
                  <a:lnTo>
                    <a:pt x="232" y="177"/>
                  </a:lnTo>
                  <a:lnTo>
                    <a:pt x="155" y="211"/>
                  </a:lnTo>
                  <a:lnTo>
                    <a:pt x="77" y="248"/>
                  </a:lnTo>
                  <a:lnTo>
                    <a:pt x="0" y="289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22693" name="Freeform 37"/>
            <p:cNvSpPr>
              <a:spLocks/>
            </p:cNvSpPr>
            <p:nvPr userDrawn="1"/>
          </p:nvSpPr>
          <p:spPr bwMode="auto">
            <a:xfrm>
              <a:off x="835" y="1192"/>
              <a:ext cx="5455" cy="485"/>
            </a:xfrm>
            <a:custGeom>
              <a:avLst/>
              <a:gdLst/>
              <a:ahLst/>
              <a:cxnLst>
                <a:cxn ang="0">
                  <a:pos x="5455" y="71"/>
                </a:cxn>
                <a:cxn ang="0">
                  <a:pos x="5426" y="132"/>
                </a:cxn>
                <a:cxn ang="0">
                  <a:pos x="5388" y="203"/>
                </a:cxn>
                <a:cxn ang="0">
                  <a:pos x="5334" y="291"/>
                </a:cxn>
                <a:cxn ang="0">
                  <a:pos x="5263" y="391"/>
                </a:cxn>
                <a:cxn ang="0">
                  <a:pos x="5176" y="499"/>
                </a:cxn>
                <a:cxn ang="0">
                  <a:pos x="5098" y="580"/>
                </a:cxn>
                <a:cxn ang="0">
                  <a:pos x="5041" y="633"/>
                </a:cxn>
                <a:cxn ang="0">
                  <a:pos x="4979" y="685"/>
                </a:cxn>
                <a:cxn ang="0">
                  <a:pos x="4912" y="735"/>
                </a:cxn>
                <a:cxn ang="0">
                  <a:pos x="4840" y="781"/>
                </a:cxn>
                <a:cxn ang="0">
                  <a:pos x="4763" y="825"/>
                </a:cxn>
                <a:cxn ang="0">
                  <a:pos x="4682" y="864"/>
                </a:cxn>
                <a:cxn ang="0">
                  <a:pos x="4594" y="898"/>
                </a:cxn>
                <a:cxn ang="0">
                  <a:pos x="4502" y="927"/>
                </a:cxn>
                <a:cxn ang="0">
                  <a:pos x="4405" y="948"/>
                </a:cxn>
                <a:cxn ang="0">
                  <a:pos x="4304" y="962"/>
                </a:cxn>
                <a:cxn ang="0">
                  <a:pos x="4196" y="969"/>
                </a:cxn>
                <a:cxn ang="0">
                  <a:pos x="4083" y="967"/>
                </a:cxn>
                <a:cxn ang="0">
                  <a:pos x="3964" y="957"/>
                </a:cxn>
                <a:cxn ang="0">
                  <a:pos x="3840" y="936"/>
                </a:cxn>
                <a:cxn ang="0">
                  <a:pos x="3710" y="904"/>
                </a:cxn>
                <a:cxn ang="0">
                  <a:pos x="3574" y="861"/>
                </a:cxn>
                <a:cxn ang="0">
                  <a:pos x="3432" y="806"/>
                </a:cxn>
                <a:cxn ang="0">
                  <a:pos x="3285" y="738"/>
                </a:cxn>
                <a:cxn ang="0">
                  <a:pos x="3210" y="699"/>
                </a:cxn>
                <a:cxn ang="0">
                  <a:pos x="2913" y="547"/>
                </a:cxn>
                <a:cxn ang="0">
                  <a:pos x="2636" y="415"/>
                </a:cxn>
                <a:cxn ang="0">
                  <a:pos x="2377" y="302"/>
                </a:cxn>
                <a:cxn ang="0">
                  <a:pos x="2134" y="208"/>
                </a:cxn>
                <a:cxn ang="0">
                  <a:pos x="1906" y="132"/>
                </a:cxn>
                <a:cxn ang="0">
                  <a:pos x="1692" y="76"/>
                </a:cxn>
                <a:cxn ang="0">
                  <a:pos x="1491" y="34"/>
                </a:cxn>
                <a:cxn ang="0">
                  <a:pos x="1301" y="8"/>
                </a:cxn>
                <a:cxn ang="0">
                  <a:pos x="1119" y="0"/>
                </a:cxn>
                <a:cxn ang="0">
                  <a:pos x="945" y="5"/>
                </a:cxn>
                <a:cxn ang="0">
                  <a:pos x="780" y="24"/>
                </a:cxn>
                <a:cxn ang="0">
                  <a:pos x="619" y="56"/>
                </a:cxn>
                <a:cxn ang="0">
                  <a:pos x="461" y="103"/>
                </a:cxn>
                <a:cxn ang="0">
                  <a:pos x="307" y="161"/>
                </a:cxn>
                <a:cxn ang="0">
                  <a:pos x="153" y="231"/>
                </a:cxn>
                <a:cxn ang="0">
                  <a:pos x="0" y="312"/>
                </a:cxn>
              </a:cxnLst>
              <a:rect l="0" t="0" r="r" b="b"/>
              <a:pathLst>
                <a:path w="5455" h="970">
                  <a:moveTo>
                    <a:pt x="5455" y="71"/>
                  </a:moveTo>
                  <a:lnTo>
                    <a:pt x="5455" y="71"/>
                  </a:lnTo>
                  <a:lnTo>
                    <a:pt x="5448" y="87"/>
                  </a:lnTo>
                  <a:lnTo>
                    <a:pt x="5426" y="132"/>
                  </a:lnTo>
                  <a:lnTo>
                    <a:pt x="5409" y="165"/>
                  </a:lnTo>
                  <a:lnTo>
                    <a:pt x="5388" y="203"/>
                  </a:lnTo>
                  <a:lnTo>
                    <a:pt x="5363" y="245"/>
                  </a:lnTo>
                  <a:lnTo>
                    <a:pt x="5334" y="291"/>
                  </a:lnTo>
                  <a:lnTo>
                    <a:pt x="5301" y="339"/>
                  </a:lnTo>
                  <a:lnTo>
                    <a:pt x="5263" y="391"/>
                  </a:lnTo>
                  <a:lnTo>
                    <a:pt x="5222" y="444"/>
                  </a:lnTo>
                  <a:lnTo>
                    <a:pt x="5176" y="499"/>
                  </a:lnTo>
                  <a:lnTo>
                    <a:pt x="5126" y="552"/>
                  </a:lnTo>
                  <a:lnTo>
                    <a:pt x="5098" y="580"/>
                  </a:lnTo>
                  <a:lnTo>
                    <a:pt x="5070" y="607"/>
                  </a:lnTo>
                  <a:lnTo>
                    <a:pt x="5041" y="633"/>
                  </a:lnTo>
                  <a:lnTo>
                    <a:pt x="5011" y="659"/>
                  </a:lnTo>
                  <a:lnTo>
                    <a:pt x="4979" y="685"/>
                  </a:lnTo>
                  <a:lnTo>
                    <a:pt x="4945" y="710"/>
                  </a:lnTo>
                  <a:lnTo>
                    <a:pt x="4912" y="735"/>
                  </a:lnTo>
                  <a:lnTo>
                    <a:pt x="4876" y="759"/>
                  </a:lnTo>
                  <a:lnTo>
                    <a:pt x="4840" y="781"/>
                  </a:lnTo>
                  <a:lnTo>
                    <a:pt x="4802" y="804"/>
                  </a:lnTo>
                  <a:lnTo>
                    <a:pt x="4763" y="825"/>
                  </a:lnTo>
                  <a:lnTo>
                    <a:pt x="4723" y="844"/>
                  </a:lnTo>
                  <a:lnTo>
                    <a:pt x="4682" y="864"/>
                  </a:lnTo>
                  <a:lnTo>
                    <a:pt x="4639" y="882"/>
                  </a:lnTo>
                  <a:lnTo>
                    <a:pt x="4594" y="898"/>
                  </a:lnTo>
                  <a:lnTo>
                    <a:pt x="4550" y="912"/>
                  </a:lnTo>
                  <a:lnTo>
                    <a:pt x="4502" y="927"/>
                  </a:lnTo>
                  <a:lnTo>
                    <a:pt x="4455" y="938"/>
                  </a:lnTo>
                  <a:lnTo>
                    <a:pt x="4405" y="948"/>
                  </a:lnTo>
                  <a:lnTo>
                    <a:pt x="4355" y="956"/>
                  </a:lnTo>
                  <a:lnTo>
                    <a:pt x="4304" y="962"/>
                  </a:lnTo>
                  <a:lnTo>
                    <a:pt x="4250" y="967"/>
                  </a:lnTo>
                  <a:lnTo>
                    <a:pt x="4196" y="969"/>
                  </a:lnTo>
                  <a:lnTo>
                    <a:pt x="4140" y="970"/>
                  </a:lnTo>
                  <a:lnTo>
                    <a:pt x="4083" y="967"/>
                  </a:lnTo>
                  <a:lnTo>
                    <a:pt x="4023" y="964"/>
                  </a:lnTo>
                  <a:lnTo>
                    <a:pt x="3964" y="957"/>
                  </a:lnTo>
                  <a:lnTo>
                    <a:pt x="3903" y="948"/>
                  </a:lnTo>
                  <a:lnTo>
                    <a:pt x="3840" y="936"/>
                  </a:lnTo>
                  <a:lnTo>
                    <a:pt x="3775" y="922"/>
                  </a:lnTo>
                  <a:lnTo>
                    <a:pt x="3710" y="904"/>
                  </a:lnTo>
                  <a:lnTo>
                    <a:pt x="3643" y="885"/>
                  </a:lnTo>
                  <a:lnTo>
                    <a:pt x="3574" y="861"/>
                  </a:lnTo>
                  <a:lnTo>
                    <a:pt x="3504" y="835"/>
                  </a:lnTo>
                  <a:lnTo>
                    <a:pt x="3432" y="806"/>
                  </a:lnTo>
                  <a:lnTo>
                    <a:pt x="3360" y="773"/>
                  </a:lnTo>
                  <a:lnTo>
                    <a:pt x="3285" y="738"/>
                  </a:lnTo>
                  <a:lnTo>
                    <a:pt x="3210" y="699"/>
                  </a:lnTo>
                  <a:lnTo>
                    <a:pt x="3210" y="699"/>
                  </a:lnTo>
                  <a:lnTo>
                    <a:pt x="3059" y="620"/>
                  </a:lnTo>
                  <a:lnTo>
                    <a:pt x="2913" y="547"/>
                  </a:lnTo>
                  <a:lnTo>
                    <a:pt x="2772" y="478"/>
                  </a:lnTo>
                  <a:lnTo>
                    <a:pt x="2636" y="415"/>
                  </a:lnTo>
                  <a:lnTo>
                    <a:pt x="2505" y="357"/>
                  </a:lnTo>
                  <a:lnTo>
                    <a:pt x="2377" y="302"/>
                  </a:lnTo>
                  <a:lnTo>
                    <a:pt x="2253" y="253"/>
                  </a:lnTo>
                  <a:lnTo>
                    <a:pt x="2134" y="208"/>
                  </a:lnTo>
                  <a:lnTo>
                    <a:pt x="2019" y="169"/>
                  </a:lnTo>
                  <a:lnTo>
                    <a:pt x="1906" y="132"/>
                  </a:lnTo>
                  <a:lnTo>
                    <a:pt x="1798" y="102"/>
                  </a:lnTo>
                  <a:lnTo>
                    <a:pt x="1692" y="76"/>
                  </a:lnTo>
                  <a:lnTo>
                    <a:pt x="1590" y="52"/>
                  </a:lnTo>
                  <a:lnTo>
                    <a:pt x="1491" y="34"/>
                  </a:lnTo>
                  <a:lnTo>
                    <a:pt x="1394" y="19"/>
                  </a:lnTo>
                  <a:lnTo>
                    <a:pt x="1301" y="8"/>
                  </a:lnTo>
                  <a:lnTo>
                    <a:pt x="1209" y="2"/>
                  </a:lnTo>
                  <a:lnTo>
                    <a:pt x="1119" y="0"/>
                  </a:lnTo>
                  <a:lnTo>
                    <a:pt x="1031" y="0"/>
                  </a:lnTo>
                  <a:lnTo>
                    <a:pt x="945" y="5"/>
                  </a:lnTo>
                  <a:lnTo>
                    <a:pt x="862" y="13"/>
                  </a:lnTo>
                  <a:lnTo>
                    <a:pt x="780" y="24"/>
                  </a:lnTo>
                  <a:lnTo>
                    <a:pt x="698" y="39"/>
                  </a:lnTo>
                  <a:lnTo>
                    <a:pt x="619" y="56"/>
                  </a:lnTo>
                  <a:lnTo>
                    <a:pt x="540" y="79"/>
                  </a:lnTo>
                  <a:lnTo>
                    <a:pt x="461" y="103"/>
                  </a:lnTo>
                  <a:lnTo>
                    <a:pt x="384" y="131"/>
                  </a:lnTo>
                  <a:lnTo>
                    <a:pt x="307" y="161"/>
                  </a:lnTo>
                  <a:lnTo>
                    <a:pt x="230" y="194"/>
                  </a:lnTo>
                  <a:lnTo>
                    <a:pt x="153" y="231"/>
                  </a:lnTo>
                  <a:lnTo>
                    <a:pt x="76" y="270"/>
                  </a:lnTo>
                  <a:lnTo>
                    <a:pt x="0" y="31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22694" name="Freeform 38"/>
            <p:cNvSpPr>
              <a:spLocks/>
            </p:cNvSpPr>
            <p:nvPr userDrawn="1"/>
          </p:nvSpPr>
          <p:spPr bwMode="auto">
            <a:xfrm>
              <a:off x="864" y="1198"/>
              <a:ext cx="5451" cy="465"/>
            </a:xfrm>
            <a:custGeom>
              <a:avLst/>
              <a:gdLst/>
              <a:ahLst/>
              <a:cxnLst>
                <a:cxn ang="0">
                  <a:pos x="5451" y="0"/>
                </a:cxn>
                <a:cxn ang="0">
                  <a:pos x="5423" y="63"/>
                </a:cxn>
                <a:cxn ang="0">
                  <a:pos x="5386" y="134"/>
                </a:cxn>
                <a:cxn ang="0">
                  <a:pos x="5334" y="224"/>
                </a:cxn>
                <a:cxn ang="0">
                  <a:pos x="5265" y="326"/>
                </a:cxn>
                <a:cxn ang="0">
                  <a:pos x="5179" y="436"/>
                </a:cxn>
                <a:cxn ang="0">
                  <a:pos x="5102" y="518"/>
                </a:cxn>
                <a:cxn ang="0">
                  <a:pos x="5046" y="573"/>
                </a:cxn>
                <a:cxn ang="0">
                  <a:pos x="4983" y="628"/>
                </a:cxn>
                <a:cxn ang="0">
                  <a:pos x="4918" y="678"/>
                </a:cxn>
                <a:cxn ang="0">
                  <a:pos x="4847" y="726"/>
                </a:cxn>
                <a:cxn ang="0">
                  <a:pos x="4771" y="772"/>
                </a:cxn>
                <a:cxn ang="0">
                  <a:pos x="4689" y="814"/>
                </a:cxn>
                <a:cxn ang="0">
                  <a:pos x="4603" y="849"/>
                </a:cxn>
                <a:cxn ang="0">
                  <a:pos x="4512" y="880"/>
                </a:cxn>
                <a:cxn ang="0">
                  <a:pos x="4415" y="902"/>
                </a:cxn>
                <a:cxn ang="0">
                  <a:pos x="4312" y="920"/>
                </a:cxn>
                <a:cxn ang="0">
                  <a:pos x="4206" y="928"/>
                </a:cxn>
                <a:cxn ang="0">
                  <a:pos x="4092" y="930"/>
                </a:cxn>
                <a:cxn ang="0">
                  <a:pos x="3974" y="920"/>
                </a:cxn>
                <a:cxn ang="0">
                  <a:pos x="3849" y="902"/>
                </a:cxn>
                <a:cxn ang="0">
                  <a:pos x="3718" y="873"/>
                </a:cxn>
                <a:cxn ang="0">
                  <a:pos x="3582" y="833"/>
                </a:cxn>
                <a:cxn ang="0">
                  <a:pos x="3440" y="780"/>
                </a:cxn>
                <a:cxn ang="0">
                  <a:pos x="3292" y="715"/>
                </a:cxn>
                <a:cxn ang="0">
                  <a:pos x="3216" y="678"/>
                </a:cxn>
                <a:cxn ang="0">
                  <a:pos x="2917" y="531"/>
                </a:cxn>
                <a:cxn ang="0">
                  <a:pos x="2638" y="403"/>
                </a:cxn>
                <a:cxn ang="0">
                  <a:pos x="2377" y="295"/>
                </a:cxn>
                <a:cxn ang="0">
                  <a:pos x="2133" y="206"/>
                </a:cxn>
                <a:cxn ang="0">
                  <a:pos x="1903" y="135"/>
                </a:cxn>
                <a:cxn ang="0">
                  <a:pos x="1688" y="81"/>
                </a:cxn>
                <a:cxn ang="0">
                  <a:pos x="1487" y="43"/>
                </a:cxn>
                <a:cxn ang="0">
                  <a:pos x="1295" y="22"/>
                </a:cxn>
                <a:cxn ang="0">
                  <a:pos x="1115" y="16"/>
                </a:cxn>
                <a:cxn ang="0">
                  <a:pos x="941" y="26"/>
                </a:cxn>
                <a:cxn ang="0">
                  <a:pos x="775" y="48"/>
                </a:cxn>
                <a:cxn ang="0">
                  <a:pos x="615" y="85"/>
                </a:cxn>
                <a:cxn ang="0">
                  <a:pos x="458" y="134"/>
                </a:cxn>
                <a:cxn ang="0">
                  <a:pos x="304" y="195"/>
                </a:cxn>
                <a:cxn ang="0">
                  <a:pos x="153" y="268"/>
                </a:cxn>
                <a:cxn ang="0">
                  <a:pos x="0" y="352"/>
                </a:cxn>
              </a:cxnLst>
              <a:rect l="0" t="0" r="r" b="b"/>
              <a:pathLst>
                <a:path w="5451" h="930">
                  <a:moveTo>
                    <a:pt x="5451" y="0"/>
                  </a:moveTo>
                  <a:lnTo>
                    <a:pt x="5451" y="0"/>
                  </a:lnTo>
                  <a:lnTo>
                    <a:pt x="5444" y="18"/>
                  </a:lnTo>
                  <a:lnTo>
                    <a:pt x="5423" y="63"/>
                  </a:lnTo>
                  <a:lnTo>
                    <a:pt x="5406" y="97"/>
                  </a:lnTo>
                  <a:lnTo>
                    <a:pt x="5386" y="134"/>
                  </a:lnTo>
                  <a:lnTo>
                    <a:pt x="5362" y="177"/>
                  </a:lnTo>
                  <a:lnTo>
                    <a:pt x="5334" y="224"/>
                  </a:lnTo>
                  <a:lnTo>
                    <a:pt x="5301" y="274"/>
                  </a:lnTo>
                  <a:lnTo>
                    <a:pt x="5265" y="326"/>
                  </a:lnTo>
                  <a:lnTo>
                    <a:pt x="5223" y="381"/>
                  </a:lnTo>
                  <a:lnTo>
                    <a:pt x="5179" y="436"/>
                  </a:lnTo>
                  <a:lnTo>
                    <a:pt x="5129" y="491"/>
                  </a:lnTo>
                  <a:lnTo>
                    <a:pt x="5102" y="518"/>
                  </a:lnTo>
                  <a:lnTo>
                    <a:pt x="5075" y="546"/>
                  </a:lnTo>
                  <a:lnTo>
                    <a:pt x="5046" y="573"/>
                  </a:lnTo>
                  <a:lnTo>
                    <a:pt x="5015" y="600"/>
                  </a:lnTo>
                  <a:lnTo>
                    <a:pt x="4983" y="628"/>
                  </a:lnTo>
                  <a:lnTo>
                    <a:pt x="4951" y="654"/>
                  </a:lnTo>
                  <a:lnTo>
                    <a:pt x="4918" y="678"/>
                  </a:lnTo>
                  <a:lnTo>
                    <a:pt x="4883" y="704"/>
                  </a:lnTo>
                  <a:lnTo>
                    <a:pt x="4847" y="726"/>
                  </a:lnTo>
                  <a:lnTo>
                    <a:pt x="4809" y="751"/>
                  </a:lnTo>
                  <a:lnTo>
                    <a:pt x="4771" y="772"/>
                  </a:lnTo>
                  <a:lnTo>
                    <a:pt x="4730" y="793"/>
                  </a:lnTo>
                  <a:lnTo>
                    <a:pt x="4689" y="814"/>
                  </a:lnTo>
                  <a:lnTo>
                    <a:pt x="4647" y="831"/>
                  </a:lnTo>
                  <a:lnTo>
                    <a:pt x="4603" y="849"/>
                  </a:lnTo>
                  <a:lnTo>
                    <a:pt x="4558" y="865"/>
                  </a:lnTo>
                  <a:lnTo>
                    <a:pt x="4512" y="880"/>
                  </a:lnTo>
                  <a:lnTo>
                    <a:pt x="4464" y="891"/>
                  </a:lnTo>
                  <a:lnTo>
                    <a:pt x="4415" y="902"/>
                  </a:lnTo>
                  <a:lnTo>
                    <a:pt x="4365" y="912"/>
                  </a:lnTo>
                  <a:lnTo>
                    <a:pt x="4312" y="920"/>
                  </a:lnTo>
                  <a:lnTo>
                    <a:pt x="4260" y="925"/>
                  </a:lnTo>
                  <a:lnTo>
                    <a:pt x="4206" y="928"/>
                  </a:lnTo>
                  <a:lnTo>
                    <a:pt x="4150" y="930"/>
                  </a:lnTo>
                  <a:lnTo>
                    <a:pt x="4092" y="930"/>
                  </a:lnTo>
                  <a:lnTo>
                    <a:pt x="4033" y="927"/>
                  </a:lnTo>
                  <a:lnTo>
                    <a:pt x="3974" y="920"/>
                  </a:lnTo>
                  <a:lnTo>
                    <a:pt x="3911" y="912"/>
                  </a:lnTo>
                  <a:lnTo>
                    <a:pt x="3849" y="902"/>
                  </a:lnTo>
                  <a:lnTo>
                    <a:pt x="3785" y="889"/>
                  </a:lnTo>
                  <a:lnTo>
                    <a:pt x="3718" y="873"/>
                  </a:lnTo>
                  <a:lnTo>
                    <a:pt x="3652" y="854"/>
                  </a:lnTo>
                  <a:lnTo>
                    <a:pt x="3582" y="833"/>
                  </a:lnTo>
                  <a:lnTo>
                    <a:pt x="3511" y="809"/>
                  </a:lnTo>
                  <a:lnTo>
                    <a:pt x="3440" y="780"/>
                  </a:lnTo>
                  <a:lnTo>
                    <a:pt x="3367" y="749"/>
                  </a:lnTo>
                  <a:lnTo>
                    <a:pt x="3292" y="715"/>
                  </a:lnTo>
                  <a:lnTo>
                    <a:pt x="3216" y="678"/>
                  </a:lnTo>
                  <a:lnTo>
                    <a:pt x="3216" y="678"/>
                  </a:lnTo>
                  <a:lnTo>
                    <a:pt x="3063" y="602"/>
                  </a:lnTo>
                  <a:lnTo>
                    <a:pt x="2917" y="531"/>
                  </a:lnTo>
                  <a:lnTo>
                    <a:pt x="2774" y="465"/>
                  </a:lnTo>
                  <a:lnTo>
                    <a:pt x="2638" y="403"/>
                  </a:lnTo>
                  <a:lnTo>
                    <a:pt x="2505" y="347"/>
                  </a:lnTo>
                  <a:lnTo>
                    <a:pt x="2377" y="295"/>
                  </a:lnTo>
                  <a:lnTo>
                    <a:pt x="2252" y="248"/>
                  </a:lnTo>
                  <a:lnTo>
                    <a:pt x="2133" y="206"/>
                  </a:lnTo>
                  <a:lnTo>
                    <a:pt x="2016" y="168"/>
                  </a:lnTo>
                  <a:lnTo>
                    <a:pt x="1903" y="135"/>
                  </a:lnTo>
                  <a:lnTo>
                    <a:pt x="1795" y="106"/>
                  </a:lnTo>
                  <a:lnTo>
                    <a:pt x="1688" y="81"/>
                  </a:lnTo>
                  <a:lnTo>
                    <a:pt x="1587" y="60"/>
                  </a:lnTo>
                  <a:lnTo>
                    <a:pt x="1487" y="43"/>
                  </a:lnTo>
                  <a:lnTo>
                    <a:pt x="1390" y="30"/>
                  </a:lnTo>
                  <a:lnTo>
                    <a:pt x="1295" y="22"/>
                  </a:lnTo>
                  <a:lnTo>
                    <a:pt x="1204" y="18"/>
                  </a:lnTo>
                  <a:lnTo>
                    <a:pt x="1115" y="16"/>
                  </a:lnTo>
                  <a:lnTo>
                    <a:pt x="1027" y="19"/>
                  </a:lnTo>
                  <a:lnTo>
                    <a:pt x="941" y="26"/>
                  </a:lnTo>
                  <a:lnTo>
                    <a:pt x="858" y="35"/>
                  </a:lnTo>
                  <a:lnTo>
                    <a:pt x="775" y="48"/>
                  </a:lnTo>
                  <a:lnTo>
                    <a:pt x="694" y="64"/>
                  </a:lnTo>
                  <a:lnTo>
                    <a:pt x="615" y="85"/>
                  </a:lnTo>
                  <a:lnTo>
                    <a:pt x="536" y="108"/>
                  </a:lnTo>
                  <a:lnTo>
                    <a:pt x="458" y="134"/>
                  </a:lnTo>
                  <a:lnTo>
                    <a:pt x="382" y="163"/>
                  </a:lnTo>
                  <a:lnTo>
                    <a:pt x="304" y="195"/>
                  </a:lnTo>
                  <a:lnTo>
                    <a:pt x="228" y="231"/>
                  </a:lnTo>
                  <a:lnTo>
                    <a:pt x="153" y="268"/>
                  </a:lnTo>
                  <a:lnTo>
                    <a:pt x="76" y="310"/>
                  </a:lnTo>
                  <a:lnTo>
                    <a:pt x="0" y="35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22695" name="Freeform 39"/>
            <p:cNvSpPr>
              <a:spLocks/>
            </p:cNvSpPr>
            <p:nvPr userDrawn="1"/>
          </p:nvSpPr>
          <p:spPr bwMode="auto">
            <a:xfrm>
              <a:off x="893" y="1169"/>
              <a:ext cx="5447" cy="482"/>
            </a:xfrm>
            <a:custGeom>
              <a:avLst/>
              <a:gdLst/>
              <a:ahLst/>
              <a:cxnLst>
                <a:cxn ang="0">
                  <a:pos x="5447" y="0"/>
                </a:cxn>
                <a:cxn ang="0">
                  <a:pos x="5419" y="64"/>
                </a:cxn>
                <a:cxn ang="0">
                  <a:pos x="5383" y="137"/>
                </a:cxn>
                <a:cxn ang="0">
                  <a:pos x="5332" y="227"/>
                </a:cxn>
                <a:cxn ang="0">
                  <a:pos x="5265" y="332"/>
                </a:cxn>
                <a:cxn ang="0">
                  <a:pos x="5180" y="444"/>
                </a:cxn>
                <a:cxn ang="0">
                  <a:pos x="5105" y="529"/>
                </a:cxn>
                <a:cxn ang="0">
                  <a:pos x="5048" y="586"/>
                </a:cxn>
                <a:cxn ang="0">
                  <a:pos x="4989" y="641"/>
                </a:cxn>
                <a:cxn ang="0">
                  <a:pos x="4923" y="692"/>
                </a:cxn>
                <a:cxn ang="0">
                  <a:pos x="4853" y="744"/>
                </a:cxn>
                <a:cxn ang="0">
                  <a:pos x="4778" y="791"/>
                </a:cxn>
                <a:cxn ang="0">
                  <a:pos x="4697" y="833"/>
                </a:cxn>
                <a:cxn ang="0">
                  <a:pos x="4611" y="870"/>
                </a:cxn>
                <a:cxn ang="0">
                  <a:pos x="4521" y="902"/>
                </a:cxn>
                <a:cxn ang="0">
                  <a:pos x="4424" y="928"/>
                </a:cxn>
                <a:cxn ang="0">
                  <a:pos x="4322" y="947"/>
                </a:cxn>
                <a:cxn ang="0">
                  <a:pos x="4214" y="959"/>
                </a:cxn>
                <a:cxn ang="0">
                  <a:pos x="4102" y="962"/>
                </a:cxn>
                <a:cxn ang="0">
                  <a:pos x="3982" y="956"/>
                </a:cxn>
                <a:cxn ang="0">
                  <a:pos x="3857" y="939"/>
                </a:cxn>
                <a:cxn ang="0">
                  <a:pos x="3727" y="914"/>
                </a:cxn>
                <a:cxn ang="0">
                  <a:pos x="3591" y="875"/>
                </a:cxn>
                <a:cxn ang="0">
                  <a:pos x="3448" y="825"/>
                </a:cxn>
                <a:cxn ang="0">
                  <a:pos x="3298" y="763"/>
                </a:cxn>
                <a:cxn ang="0">
                  <a:pos x="3221" y="726"/>
                </a:cxn>
                <a:cxn ang="0">
                  <a:pos x="2920" y="586"/>
                </a:cxn>
                <a:cxn ang="0">
                  <a:pos x="2640" y="463"/>
                </a:cxn>
                <a:cxn ang="0">
                  <a:pos x="2376" y="360"/>
                </a:cxn>
                <a:cxn ang="0">
                  <a:pos x="2131" y="276"/>
                </a:cxn>
                <a:cxn ang="0">
                  <a:pos x="1901" y="208"/>
                </a:cxn>
                <a:cxn ang="0">
                  <a:pos x="1686" y="158"/>
                </a:cxn>
                <a:cxn ang="0">
                  <a:pos x="1483" y="124"/>
                </a:cxn>
                <a:cxn ang="0">
                  <a:pos x="1291" y="108"/>
                </a:cxn>
                <a:cxn ang="0">
                  <a:pos x="1111" y="105"/>
                </a:cxn>
                <a:cxn ang="0">
                  <a:pos x="937" y="118"/>
                </a:cxn>
                <a:cxn ang="0">
                  <a:pos x="772" y="143"/>
                </a:cxn>
                <a:cxn ang="0">
                  <a:pos x="612" y="184"/>
                </a:cxn>
                <a:cxn ang="0">
                  <a:pos x="457" y="237"/>
                </a:cxn>
                <a:cxn ang="0">
                  <a:pos x="303" y="302"/>
                </a:cxn>
                <a:cxn ang="0">
                  <a:pos x="151" y="378"/>
                </a:cxn>
                <a:cxn ang="0">
                  <a:pos x="0" y="465"/>
                </a:cxn>
              </a:cxnLst>
              <a:rect l="0" t="0" r="r" b="b"/>
              <a:pathLst>
                <a:path w="5447" h="962">
                  <a:moveTo>
                    <a:pt x="5447" y="0"/>
                  </a:moveTo>
                  <a:lnTo>
                    <a:pt x="5447" y="0"/>
                  </a:lnTo>
                  <a:lnTo>
                    <a:pt x="5440" y="17"/>
                  </a:lnTo>
                  <a:lnTo>
                    <a:pt x="5419" y="64"/>
                  </a:lnTo>
                  <a:lnTo>
                    <a:pt x="5402" y="98"/>
                  </a:lnTo>
                  <a:lnTo>
                    <a:pt x="5383" y="137"/>
                  </a:lnTo>
                  <a:lnTo>
                    <a:pt x="5359" y="181"/>
                  </a:lnTo>
                  <a:lnTo>
                    <a:pt x="5332" y="227"/>
                  </a:lnTo>
                  <a:lnTo>
                    <a:pt x="5300" y="279"/>
                  </a:lnTo>
                  <a:lnTo>
                    <a:pt x="5265" y="332"/>
                  </a:lnTo>
                  <a:lnTo>
                    <a:pt x="5225" y="387"/>
                  </a:lnTo>
                  <a:lnTo>
                    <a:pt x="5180" y="444"/>
                  </a:lnTo>
                  <a:lnTo>
                    <a:pt x="5130" y="500"/>
                  </a:lnTo>
                  <a:lnTo>
                    <a:pt x="5105" y="529"/>
                  </a:lnTo>
                  <a:lnTo>
                    <a:pt x="5078" y="557"/>
                  </a:lnTo>
                  <a:lnTo>
                    <a:pt x="5048" y="586"/>
                  </a:lnTo>
                  <a:lnTo>
                    <a:pt x="5019" y="613"/>
                  </a:lnTo>
                  <a:lnTo>
                    <a:pt x="4989" y="641"/>
                  </a:lnTo>
                  <a:lnTo>
                    <a:pt x="4957" y="667"/>
                  </a:lnTo>
                  <a:lnTo>
                    <a:pt x="4923" y="692"/>
                  </a:lnTo>
                  <a:lnTo>
                    <a:pt x="4889" y="718"/>
                  </a:lnTo>
                  <a:lnTo>
                    <a:pt x="4853" y="744"/>
                  </a:lnTo>
                  <a:lnTo>
                    <a:pt x="4815" y="767"/>
                  </a:lnTo>
                  <a:lnTo>
                    <a:pt x="4778" y="791"/>
                  </a:lnTo>
                  <a:lnTo>
                    <a:pt x="4737" y="812"/>
                  </a:lnTo>
                  <a:lnTo>
                    <a:pt x="4697" y="833"/>
                  </a:lnTo>
                  <a:lnTo>
                    <a:pt x="4654" y="852"/>
                  </a:lnTo>
                  <a:lnTo>
                    <a:pt x="4611" y="870"/>
                  </a:lnTo>
                  <a:lnTo>
                    <a:pt x="4567" y="888"/>
                  </a:lnTo>
                  <a:lnTo>
                    <a:pt x="4521" y="902"/>
                  </a:lnTo>
                  <a:lnTo>
                    <a:pt x="4472" y="917"/>
                  </a:lnTo>
                  <a:lnTo>
                    <a:pt x="4424" y="928"/>
                  </a:lnTo>
                  <a:lnTo>
                    <a:pt x="4374" y="939"/>
                  </a:lnTo>
                  <a:lnTo>
                    <a:pt x="4322" y="947"/>
                  </a:lnTo>
                  <a:lnTo>
                    <a:pt x="4270" y="954"/>
                  </a:lnTo>
                  <a:lnTo>
                    <a:pt x="4214" y="959"/>
                  </a:lnTo>
                  <a:lnTo>
                    <a:pt x="4158" y="962"/>
                  </a:lnTo>
                  <a:lnTo>
                    <a:pt x="4102" y="962"/>
                  </a:lnTo>
                  <a:lnTo>
                    <a:pt x="4043" y="960"/>
                  </a:lnTo>
                  <a:lnTo>
                    <a:pt x="3982" y="956"/>
                  </a:lnTo>
                  <a:lnTo>
                    <a:pt x="3921" y="949"/>
                  </a:lnTo>
                  <a:lnTo>
                    <a:pt x="3857" y="939"/>
                  </a:lnTo>
                  <a:lnTo>
                    <a:pt x="3793" y="928"/>
                  </a:lnTo>
                  <a:lnTo>
                    <a:pt x="3727" y="914"/>
                  </a:lnTo>
                  <a:lnTo>
                    <a:pt x="3659" y="896"/>
                  </a:lnTo>
                  <a:lnTo>
                    <a:pt x="3591" y="875"/>
                  </a:lnTo>
                  <a:lnTo>
                    <a:pt x="3520" y="852"/>
                  </a:lnTo>
                  <a:lnTo>
                    <a:pt x="3448" y="825"/>
                  </a:lnTo>
                  <a:lnTo>
                    <a:pt x="3373" y="796"/>
                  </a:lnTo>
                  <a:lnTo>
                    <a:pt x="3298" y="763"/>
                  </a:lnTo>
                  <a:lnTo>
                    <a:pt x="3221" y="726"/>
                  </a:lnTo>
                  <a:lnTo>
                    <a:pt x="3221" y="726"/>
                  </a:lnTo>
                  <a:lnTo>
                    <a:pt x="3067" y="654"/>
                  </a:lnTo>
                  <a:lnTo>
                    <a:pt x="2920" y="586"/>
                  </a:lnTo>
                  <a:lnTo>
                    <a:pt x="2777" y="521"/>
                  </a:lnTo>
                  <a:lnTo>
                    <a:pt x="2640" y="463"/>
                  </a:lnTo>
                  <a:lnTo>
                    <a:pt x="2505" y="410"/>
                  </a:lnTo>
                  <a:lnTo>
                    <a:pt x="2376" y="360"/>
                  </a:lnTo>
                  <a:lnTo>
                    <a:pt x="2252" y="315"/>
                  </a:lnTo>
                  <a:lnTo>
                    <a:pt x="2131" y="276"/>
                  </a:lnTo>
                  <a:lnTo>
                    <a:pt x="2015" y="240"/>
                  </a:lnTo>
                  <a:lnTo>
                    <a:pt x="1901" y="208"/>
                  </a:lnTo>
                  <a:lnTo>
                    <a:pt x="1791" y="181"/>
                  </a:lnTo>
                  <a:lnTo>
                    <a:pt x="1686" y="158"/>
                  </a:lnTo>
                  <a:lnTo>
                    <a:pt x="1583" y="140"/>
                  </a:lnTo>
                  <a:lnTo>
                    <a:pt x="1483" y="124"/>
                  </a:lnTo>
                  <a:lnTo>
                    <a:pt x="1386" y="114"/>
                  </a:lnTo>
                  <a:lnTo>
                    <a:pt x="1291" y="108"/>
                  </a:lnTo>
                  <a:lnTo>
                    <a:pt x="1200" y="105"/>
                  </a:lnTo>
                  <a:lnTo>
                    <a:pt x="1111" y="105"/>
                  </a:lnTo>
                  <a:lnTo>
                    <a:pt x="1023" y="109"/>
                  </a:lnTo>
                  <a:lnTo>
                    <a:pt x="937" y="118"/>
                  </a:lnTo>
                  <a:lnTo>
                    <a:pt x="854" y="129"/>
                  </a:lnTo>
                  <a:lnTo>
                    <a:pt x="772" y="143"/>
                  </a:lnTo>
                  <a:lnTo>
                    <a:pt x="692" y="163"/>
                  </a:lnTo>
                  <a:lnTo>
                    <a:pt x="612" y="184"/>
                  </a:lnTo>
                  <a:lnTo>
                    <a:pt x="533" y="208"/>
                  </a:lnTo>
                  <a:lnTo>
                    <a:pt x="457" y="237"/>
                  </a:lnTo>
                  <a:lnTo>
                    <a:pt x="379" y="268"/>
                  </a:lnTo>
                  <a:lnTo>
                    <a:pt x="303" y="302"/>
                  </a:lnTo>
                  <a:lnTo>
                    <a:pt x="228" y="339"/>
                  </a:lnTo>
                  <a:lnTo>
                    <a:pt x="151" y="378"/>
                  </a:lnTo>
                  <a:lnTo>
                    <a:pt x="76" y="419"/>
                  </a:lnTo>
                  <a:lnTo>
                    <a:pt x="0" y="465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22696" name="Freeform 40"/>
            <p:cNvSpPr>
              <a:spLocks/>
            </p:cNvSpPr>
            <p:nvPr userDrawn="1"/>
          </p:nvSpPr>
          <p:spPr bwMode="auto">
            <a:xfrm>
              <a:off x="925" y="1141"/>
              <a:ext cx="5439" cy="497"/>
            </a:xfrm>
            <a:custGeom>
              <a:avLst/>
              <a:gdLst/>
              <a:ahLst/>
              <a:cxnLst>
                <a:cxn ang="0">
                  <a:pos x="5439" y="0"/>
                </a:cxn>
                <a:cxn ang="0">
                  <a:pos x="5412" y="65"/>
                </a:cxn>
                <a:cxn ang="0">
                  <a:pos x="5377" y="137"/>
                </a:cxn>
                <a:cxn ang="0">
                  <a:pos x="5327" y="231"/>
                </a:cxn>
                <a:cxn ang="0">
                  <a:pos x="5261" y="336"/>
                </a:cxn>
                <a:cxn ang="0">
                  <a:pos x="5179" y="451"/>
                </a:cxn>
                <a:cxn ang="0">
                  <a:pos x="5104" y="538"/>
                </a:cxn>
                <a:cxn ang="0">
                  <a:pos x="5050" y="596"/>
                </a:cxn>
                <a:cxn ang="0">
                  <a:pos x="4990" y="652"/>
                </a:cxn>
                <a:cxn ang="0">
                  <a:pos x="4925" y="706"/>
                </a:cxn>
                <a:cxn ang="0">
                  <a:pos x="4855" y="759"/>
                </a:cxn>
                <a:cxn ang="0">
                  <a:pos x="4780" y="808"/>
                </a:cxn>
                <a:cxn ang="0">
                  <a:pos x="4701" y="851"/>
                </a:cxn>
                <a:cxn ang="0">
                  <a:pos x="4617" y="891"/>
                </a:cxn>
                <a:cxn ang="0">
                  <a:pos x="4526" y="925"/>
                </a:cxn>
                <a:cxn ang="0">
                  <a:pos x="4429" y="953"/>
                </a:cxn>
                <a:cxn ang="0">
                  <a:pos x="4328" y="975"/>
                </a:cxn>
                <a:cxn ang="0">
                  <a:pos x="4221" y="988"/>
                </a:cxn>
                <a:cxn ang="0">
                  <a:pos x="4108" y="993"/>
                </a:cxn>
                <a:cxn ang="0">
                  <a:pos x="3989" y="990"/>
                </a:cxn>
                <a:cxn ang="0">
                  <a:pos x="3864" y="975"/>
                </a:cxn>
                <a:cxn ang="0">
                  <a:pos x="3732" y="951"/>
                </a:cxn>
                <a:cxn ang="0">
                  <a:pos x="3595" y="917"/>
                </a:cxn>
                <a:cxn ang="0">
                  <a:pos x="3452" y="869"/>
                </a:cxn>
                <a:cxn ang="0">
                  <a:pos x="3302" y="809"/>
                </a:cxn>
                <a:cxn ang="0">
                  <a:pos x="3224" y="775"/>
                </a:cxn>
                <a:cxn ang="0">
                  <a:pos x="2921" y="638"/>
                </a:cxn>
                <a:cxn ang="0">
                  <a:pos x="2638" y="522"/>
                </a:cxn>
                <a:cxn ang="0">
                  <a:pos x="2374" y="423"/>
                </a:cxn>
                <a:cxn ang="0">
                  <a:pos x="2127" y="342"/>
                </a:cxn>
                <a:cxn ang="0">
                  <a:pos x="1897" y="281"/>
                </a:cxn>
                <a:cxn ang="0">
                  <a:pos x="1680" y="234"/>
                </a:cxn>
                <a:cxn ang="0">
                  <a:pos x="1477" y="205"/>
                </a:cxn>
                <a:cxn ang="0">
                  <a:pos x="1286" y="191"/>
                </a:cxn>
                <a:cxn ang="0">
                  <a:pos x="1104" y="192"/>
                </a:cxn>
                <a:cxn ang="0">
                  <a:pos x="932" y="208"/>
                </a:cxn>
                <a:cxn ang="0">
                  <a:pos x="766" y="239"/>
                </a:cxn>
                <a:cxn ang="0">
                  <a:pos x="607" y="283"/>
                </a:cxn>
                <a:cxn ang="0">
                  <a:pos x="453" y="338"/>
                </a:cxn>
                <a:cxn ang="0">
                  <a:pos x="300" y="407"/>
                </a:cxn>
                <a:cxn ang="0">
                  <a:pos x="150" y="486"/>
                </a:cxn>
                <a:cxn ang="0">
                  <a:pos x="0" y="578"/>
                </a:cxn>
              </a:cxnLst>
              <a:rect l="0" t="0" r="r" b="b"/>
              <a:pathLst>
                <a:path w="5439" h="993">
                  <a:moveTo>
                    <a:pt x="5439" y="0"/>
                  </a:moveTo>
                  <a:lnTo>
                    <a:pt x="5439" y="0"/>
                  </a:lnTo>
                  <a:lnTo>
                    <a:pt x="5432" y="18"/>
                  </a:lnTo>
                  <a:lnTo>
                    <a:pt x="5412" y="65"/>
                  </a:lnTo>
                  <a:lnTo>
                    <a:pt x="5397" y="99"/>
                  </a:lnTo>
                  <a:lnTo>
                    <a:pt x="5377" y="137"/>
                  </a:lnTo>
                  <a:lnTo>
                    <a:pt x="5354" y="183"/>
                  </a:lnTo>
                  <a:lnTo>
                    <a:pt x="5327" y="231"/>
                  </a:lnTo>
                  <a:lnTo>
                    <a:pt x="5297" y="283"/>
                  </a:lnTo>
                  <a:lnTo>
                    <a:pt x="5261" y="336"/>
                  </a:lnTo>
                  <a:lnTo>
                    <a:pt x="5222" y="393"/>
                  </a:lnTo>
                  <a:lnTo>
                    <a:pt x="5179" y="451"/>
                  </a:lnTo>
                  <a:lnTo>
                    <a:pt x="5130" y="509"/>
                  </a:lnTo>
                  <a:lnTo>
                    <a:pt x="5104" y="538"/>
                  </a:lnTo>
                  <a:lnTo>
                    <a:pt x="5078" y="567"/>
                  </a:lnTo>
                  <a:lnTo>
                    <a:pt x="5050" y="596"/>
                  </a:lnTo>
                  <a:lnTo>
                    <a:pt x="5021" y="623"/>
                  </a:lnTo>
                  <a:lnTo>
                    <a:pt x="4990" y="652"/>
                  </a:lnTo>
                  <a:lnTo>
                    <a:pt x="4958" y="680"/>
                  </a:lnTo>
                  <a:lnTo>
                    <a:pt x="4925" y="706"/>
                  </a:lnTo>
                  <a:lnTo>
                    <a:pt x="4891" y="733"/>
                  </a:lnTo>
                  <a:lnTo>
                    <a:pt x="4855" y="759"/>
                  </a:lnTo>
                  <a:lnTo>
                    <a:pt x="4819" y="783"/>
                  </a:lnTo>
                  <a:lnTo>
                    <a:pt x="4780" y="808"/>
                  </a:lnTo>
                  <a:lnTo>
                    <a:pt x="4742" y="830"/>
                  </a:lnTo>
                  <a:lnTo>
                    <a:pt x="4701" y="851"/>
                  </a:lnTo>
                  <a:lnTo>
                    <a:pt x="4660" y="872"/>
                  </a:lnTo>
                  <a:lnTo>
                    <a:pt x="4617" y="891"/>
                  </a:lnTo>
                  <a:lnTo>
                    <a:pt x="4572" y="909"/>
                  </a:lnTo>
                  <a:lnTo>
                    <a:pt x="4526" y="925"/>
                  </a:lnTo>
                  <a:lnTo>
                    <a:pt x="4479" y="940"/>
                  </a:lnTo>
                  <a:lnTo>
                    <a:pt x="4429" y="953"/>
                  </a:lnTo>
                  <a:lnTo>
                    <a:pt x="4379" y="966"/>
                  </a:lnTo>
                  <a:lnTo>
                    <a:pt x="4328" y="975"/>
                  </a:lnTo>
                  <a:lnTo>
                    <a:pt x="4275" y="982"/>
                  </a:lnTo>
                  <a:lnTo>
                    <a:pt x="4221" y="988"/>
                  </a:lnTo>
                  <a:lnTo>
                    <a:pt x="4165" y="992"/>
                  </a:lnTo>
                  <a:lnTo>
                    <a:pt x="4108" y="993"/>
                  </a:lnTo>
                  <a:lnTo>
                    <a:pt x="4049" y="993"/>
                  </a:lnTo>
                  <a:lnTo>
                    <a:pt x="3989" y="990"/>
                  </a:lnTo>
                  <a:lnTo>
                    <a:pt x="3927" y="984"/>
                  </a:lnTo>
                  <a:lnTo>
                    <a:pt x="3864" y="975"/>
                  </a:lnTo>
                  <a:lnTo>
                    <a:pt x="3799" y="966"/>
                  </a:lnTo>
                  <a:lnTo>
                    <a:pt x="3732" y="951"/>
                  </a:lnTo>
                  <a:lnTo>
                    <a:pt x="3666" y="935"/>
                  </a:lnTo>
                  <a:lnTo>
                    <a:pt x="3595" y="917"/>
                  </a:lnTo>
                  <a:lnTo>
                    <a:pt x="3524" y="895"/>
                  </a:lnTo>
                  <a:lnTo>
                    <a:pt x="3452" y="869"/>
                  </a:lnTo>
                  <a:lnTo>
                    <a:pt x="3377" y="841"/>
                  </a:lnTo>
                  <a:lnTo>
                    <a:pt x="3302" y="809"/>
                  </a:lnTo>
                  <a:lnTo>
                    <a:pt x="3224" y="775"/>
                  </a:lnTo>
                  <a:lnTo>
                    <a:pt x="3224" y="775"/>
                  </a:lnTo>
                  <a:lnTo>
                    <a:pt x="3070" y="704"/>
                  </a:lnTo>
                  <a:lnTo>
                    <a:pt x="2921" y="638"/>
                  </a:lnTo>
                  <a:lnTo>
                    <a:pt x="2777" y="578"/>
                  </a:lnTo>
                  <a:lnTo>
                    <a:pt x="2638" y="522"/>
                  </a:lnTo>
                  <a:lnTo>
                    <a:pt x="2503" y="470"/>
                  </a:lnTo>
                  <a:lnTo>
                    <a:pt x="2374" y="423"/>
                  </a:lnTo>
                  <a:lnTo>
                    <a:pt x="2249" y="381"/>
                  </a:lnTo>
                  <a:lnTo>
                    <a:pt x="2127" y="342"/>
                  </a:lnTo>
                  <a:lnTo>
                    <a:pt x="2010" y="310"/>
                  </a:lnTo>
                  <a:lnTo>
                    <a:pt x="1897" y="281"/>
                  </a:lnTo>
                  <a:lnTo>
                    <a:pt x="1787" y="255"/>
                  </a:lnTo>
                  <a:lnTo>
                    <a:pt x="1680" y="234"/>
                  </a:lnTo>
                  <a:lnTo>
                    <a:pt x="1577" y="218"/>
                  </a:lnTo>
                  <a:lnTo>
                    <a:pt x="1477" y="205"/>
                  </a:lnTo>
                  <a:lnTo>
                    <a:pt x="1380" y="197"/>
                  </a:lnTo>
                  <a:lnTo>
                    <a:pt x="1286" y="191"/>
                  </a:lnTo>
                  <a:lnTo>
                    <a:pt x="1194" y="191"/>
                  </a:lnTo>
                  <a:lnTo>
                    <a:pt x="1104" y="192"/>
                  </a:lnTo>
                  <a:lnTo>
                    <a:pt x="1018" y="199"/>
                  </a:lnTo>
                  <a:lnTo>
                    <a:pt x="932" y="208"/>
                  </a:lnTo>
                  <a:lnTo>
                    <a:pt x="848" y="221"/>
                  </a:lnTo>
                  <a:lnTo>
                    <a:pt x="766" y="239"/>
                  </a:lnTo>
                  <a:lnTo>
                    <a:pt x="686" y="259"/>
                  </a:lnTo>
                  <a:lnTo>
                    <a:pt x="607" y="283"/>
                  </a:lnTo>
                  <a:lnTo>
                    <a:pt x="529" y="309"/>
                  </a:lnTo>
                  <a:lnTo>
                    <a:pt x="453" y="338"/>
                  </a:lnTo>
                  <a:lnTo>
                    <a:pt x="376" y="372"/>
                  </a:lnTo>
                  <a:lnTo>
                    <a:pt x="300" y="407"/>
                  </a:lnTo>
                  <a:lnTo>
                    <a:pt x="225" y="446"/>
                  </a:lnTo>
                  <a:lnTo>
                    <a:pt x="150" y="486"/>
                  </a:lnTo>
                  <a:lnTo>
                    <a:pt x="75" y="531"/>
                  </a:lnTo>
                  <a:lnTo>
                    <a:pt x="0" y="57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22697" name="Freeform 41"/>
            <p:cNvSpPr>
              <a:spLocks/>
            </p:cNvSpPr>
            <p:nvPr userDrawn="1"/>
          </p:nvSpPr>
          <p:spPr bwMode="auto">
            <a:xfrm>
              <a:off x="958" y="1112"/>
              <a:ext cx="5429" cy="513"/>
            </a:xfrm>
            <a:custGeom>
              <a:avLst/>
              <a:gdLst/>
              <a:ahLst/>
              <a:cxnLst>
                <a:cxn ang="0">
                  <a:pos x="5429" y="0"/>
                </a:cxn>
                <a:cxn ang="0">
                  <a:pos x="5403" y="66"/>
                </a:cxn>
                <a:cxn ang="0">
                  <a:pos x="5369" y="141"/>
                </a:cxn>
                <a:cxn ang="0">
                  <a:pos x="5321" y="234"/>
                </a:cxn>
                <a:cxn ang="0">
                  <a:pos x="5257" y="342"/>
                </a:cxn>
                <a:cxn ang="0">
                  <a:pos x="5176" y="459"/>
                </a:cxn>
                <a:cxn ang="0">
                  <a:pos x="5103" y="547"/>
                </a:cxn>
                <a:cxn ang="0">
                  <a:pos x="5049" y="607"/>
                </a:cxn>
                <a:cxn ang="0">
                  <a:pos x="4990" y="665"/>
                </a:cxn>
                <a:cxn ang="0">
                  <a:pos x="4927" y="720"/>
                </a:cxn>
                <a:cxn ang="0">
                  <a:pos x="4857" y="775"/>
                </a:cxn>
                <a:cxn ang="0">
                  <a:pos x="4784" y="825"/>
                </a:cxn>
                <a:cxn ang="0">
                  <a:pos x="4704" y="870"/>
                </a:cxn>
                <a:cxn ang="0">
                  <a:pos x="4620" y="912"/>
                </a:cxn>
                <a:cxn ang="0">
                  <a:pos x="4531" y="949"/>
                </a:cxn>
                <a:cxn ang="0">
                  <a:pos x="4435" y="979"/>
                </a:cxn>
                <a:cxn ang="0">
                  <a:pos x="4334" y="1003"/>
                </a:cxn>
                <a:cxn ang="0">
                  <a:pos x="4227" y="1017"/>
                </a:cxn>
                <a:cxn ang="0">
                  <a:pos x="4114" y="1025"/>
                </a:cxn>
                <a:cxn ang="0">
                  <a:pos x="3995" y="1024"/>
                </a:cxn>
                <a:cxn ang="0">
                  <a:pos x="3870" y="1012"/>
                </a:cxn>
                <a:cxn ang="0">
                  <a:pos x="3738" y="991"/>
                </a:cxn>
                <a:cxn ang="0">
                  <a:pos x="3601" y="959"/>
                </a:cxn>
                <a:cxn ang="0">
                  <a:pos x="3456" y="914"/>
                </a:cxn>
                <a:cxn ang="0">
                  <a:pos x="3305" y="857"/>
                </a:cxn>
                <a:cxn ang="0">
                  <a:pos x="3227" y="824"/>
                </a:cxn>
                <a:cxn ang="0">
                  <a:pos x="2922" y="693"/>
                </a:cxn>
                <a:cxn ang="0">
                  <a:pos x="2637" y="581"/>
                </a:cxn>
                <a:cxn ang="0">
                  <a:pos x="2372" y="488"/>
                </a:cxn>
                <a:cxn ang="0">
                  <a:pos x="2123" y="412"/>
                </a:cxn>
                <a:cxn ang="0">
                  <a:pos x="1891" y="354"/>
                </a:cxn>
                <a:cxn ang="0">
                  <a:pos x="1675" y="313"/>
                </a:cxn>
                <a:cxn ang="0">
                  <a:pos x="1472" y="287"/>
                </a:cxn>
                <a:cxn ang="0">
                  <a:pos x="1281" y="278"/>
                </a:cxn>
                <a:cxn ang="0">
                  <a:pos x="1099" y="283"/>
                </a:cxn>
                <a:cxn ang="0">
                  <a:pos x="926" y="302"/>
                </a:cxn>
                <a:cxn ang="0">
                  <a:pos x="761" y="336"/>
                </a:cxn>
                <a:cxn ang="0">
                  <a:pos x="603" y="383"/>
                </a:cxn>
                <a:cxn ang="0">
                  <a:pos x="449" y="441"/>
                </a:cxn>
                <a:cxn ang="0">
                  <a:pos x="298" y="514"/>
                </a:cxn>
                <a:cxn ang="0">
                  <a:pos x="149" y="596"/>
                </a:cxn>
                <a:cxn ang="0">
                  <a:pos x="0" y="691"/>
                </a:cxn>
              </a:cxnLst>
              <a:rect l="0" t="0" r="r" b="b"/>
              <a:pathLst>
                <a:path w="5429" h="1025">
                  <a:moveTo>
                    <a:pt x="5429" y="0"/>
                  </a:moveTo>
                  <a:lnTo>
                    <a:pt x="5429" y="0"/>
                  </a:lnTo>
                  <a:lnTo>
                    <a:pt x="5422" y="18"/>
                  </a:lnTo>
                  <a:lnTo>
                    <a:pt x="5403" y="66"/>
                  </a:lnTo>
                  <a:lnTo>
                    <a:pt x="5389" y="100"/>
                  </a:lnTo>
                  <a:lnTo>
                    <a:pt x="5369" y="141"/>
                  </a:lnTo>
                  <a:lnTo>
                    <a:pt x="5347" y="186"/>
                  </a:lnTo>
                  <a:lnTo>
                    <a:pt x="5321" y="234"/>
                  </a:lnTo>
                  <a:lnTo>
                    <a:pt x="5292" y="287"/>
                  </a:lnTo>
                  <a:lnTo>
                    <a:pt x="5257" y="342"/>
                  </a:lnTo>
                  <a:lnTo>
                    <a:pt x="5218" y="399"/>
                  </a:lnTo>
                  <a:lnTo>
                    <a:pt x="5176" y="459"/>
                  </a:lnTo>
                  <a:lnTo>
                    <a:pt x="5129" y="518"/>
                  </a:lnTo>
                  <a:lnTo>
                    <a:pt x="5103" y="547"/>
                  </a:lnTo>
                  <a:lnTo>
                    <a:pt x="5076" y="576"/>
                  </a:lnTo>
                  <a:lnTo>
                    <a:pt x="5049" y="607"/>
                  </a:lnTo>
                  <a:lnTo>
                    <a:pt x="5021" y="636"/>
                  </a:lnTo>
                  <a:lnTo>
                    <a:pt x="4990" y="665"/>
                  </a:lnTo>
                  <a:lnTo>
                    <a:pt x="4958" y="693"/>
                  </a:lnTo>
                  <a:lnTo>
                    <a:pt x="4927" y="720"/>
                  </a:lnTo>
                  <a:lnTo>
                    <a:pt x="4893" y="748"/>
                  </a:lnTo>
                  <a:lnTo>
                    <a:pt x="4857" y="775"/>
                  </a:lnTo>
                  <a:lnTo>
                    <a:pt x="4821" y="799"/>
                  </a:lnTo>
                  <a:lnTo>
                    <a:pt x="4784" y="825"/>
                  </a:lnTo>
                  <a:lnTo>
                    <a:pt x="4745" y="848"/>
                  </a:lnTo>
                  <a:lnTo>
                    <a:pt x="4704" y="870"/>
                  </a:lnTo>
                  <a:lnTo>
                    <a:pt x="4663" y="893"/>
                  </a:lnTo>
                  <a:lnTo>
                    <a:pt x="4620" y="912"/>
                  </a:lnTo>
                  <a:lnTo>
                    <a:pt x="4577" y="932"/>
                  </a:lnTo>
                  <a:lnTo>
                    <a:pt x="4531" y="949"/>
                  </a:lnTo>
                  <a:lnTo>
                    <a:pt x="4484" y="964"/>
                  </a:lnTo>
                  <a:lnTo>
                    <a:pt x="4435" y="979"/>
                  </a:lnTo>
                  <a:lnTo>
                    <a:pt x="4385" y="991"/>
                  </a:lnTo>
                  <a:lnTo>
                    <a:pt x="4334" y="1003"/>
                  </a:lnTo>
                  <a:lnTo>
                    <a:pt x="4281" y="1011"/>
                  </a:lnTo>
                  <a:lnTo>
                    <a:pt x="4227" y="1017"/>
                  </a:lnTo>
                  <a:lnTo>
                    <a:pt x="4171" y="1022"/>
                  </a:lnTo>
                  <a:lnTo>
                    <a:pt x="4114" y="1025"/>
                  </a:lnTo>
                  <a:lnTo>
                    <a:pt x="4055" y="1025"/>
                  </a:lnTo>
                  <a:lnTo>
                    <a:pt x="3995" y="1024"/>
                  </a:lnTo>
                  <a:lnTo>
                    <a:pt x="3932" y="1021"/>
                  </a:lnTo>
                  <a:lnTo>
                    <a:pt x="3870" y="1012"/>
                  </a:lnTo>
                  <a:lnTo>
                    <a:pt x="3805" y="1004"/>
                  </a:lnTo>
                  <a:lnTo>
                    <a:pt x="3738" y="991"/>
                  </a:lnTo>
                  <a:lnTo>
                    <a:pt x="3670" y="977"/>
                  </a:lnTo>
                  <a:lnTo>
                    <a:pt x="3601" y="959"/>
                  </a:lnTo>
                  <a:lnTo>
                    <a:pt x="3528" y="938"/>
                  </a:lnTo>
                  <a:lnTo>
                    <a:pt x="3456" y="914"/>
                  </a:lnTo>
                  <a:lnTo>
                    <a:pt x="3381" y="888"/>
                  </a:lnTo>
                  <a:lnTo>
                    <a:pt x="3305" y="857"/>
                  </a:lnTo>
                  <a:lnTo>
                    <a:pt x="3227" y="824"/>
                  </a:lnTo>
                  <a:lnTo>
                    <a:pt x="3227" y="824"/>
                  </a:lnTo>
                  <a:lnTo>
                    <a:pt x="3072" y="756"/>
                  </a:lnTo>
                  <a:lnTo>
                    <a:pt x="2922" y="693"/>
                  </a:lnTo>
                  <a:lnTo>
                    <a:pt x="2777" y="635"/>
                  </a:lnTo>
                  <a:lnTo>
                    <a:pt x="2637" y="581"/>
                  </a:lnTo>
                  <a:lnTo>
                    <a:pt x="2502" y="533"/>
                  </a:lnTo>
                  <a:lnTo>
                    <a:pt x="2372" y="488"/>
                  </a:lnTo>
                  <a:lnTo>
                    <a:pt x="2245" y="447"/>
                  </a:lnTo>
                  <a:lnTo>
                    <a:pt x="2123" y="412"/>
                  </a:lnTo>
                  <a:lnTo>
                    <a:pt x="2005" y="381"/>
                  </a:lnTo>
                  <a:lnTo>
                    <a:pt x="1891" y="354"/>
                  </a:lnTo>
                  <a:lnTo>
                    <a:pt x="1782" y="331"/>
                  </a:lnTo>
                  <a:lnTo>
                    <a:pt x="1675" y="313"/>
                  </a:lnTo>
                  <a:lnTo>
                    <a:pt x="1572" y="297"/>
                  </a:lnTo>
                  <a:lnTo>
                    <a:pt x="1472" y="287"/>
                  </a:lnTo>
                  <a:lnTo>
                    <a:pt x="1375" y="279"/>
                  </a:lnTo>
                  <a:lnTo>
                    <a:pt x="1281" y="278"/>
                  </a:lnTo>
                  <a:lnTo>
                    <a:pt x="1187" y="278"/>
                  </a:lnTo>
                  <a:lnTo>
                    <a:pt x="1099" y="283"/>
                  </a:lnTo>
                  <a:lnTo>
                    <a:pt x="1011" y="291"/>
                  </a:lnTo>
                  <a:lnTo>
                    <a:pt x="926" y="302"/>
                  </a:lnTo>
                  <a:lnTo>
                    <a:pt x="843" y="317"/>
                  </a:lnTo>
                  <a:lnTo>
                    <a:pt x="761" y="336"/>
                  </a:lnTo>
                  <a:lnTo>
                    <a:pt x="682" y="357"/>
                  </a:lnTo>
                  <a:lnTo>
                    <a:pt x="603" y="383"/>
                  </a:lnTo>
                  <a:lnTo>
                    <a:pt x="525" y="410"/>
                  </a:lnTo>
                  <a:lnTo>
                    <a:pt x="449" y="441"/>
                  </a:lnTo>
                  <a:lnTo>
                    <a:pt x="372" y="476"/>
                  </a:lnTo>
                  <a:lnTo>
                    <a:pt x="298" y="514"/>
                  </a:lnTo>
                  <a:lnTo>
                    <a:pt x="224" y="554"/>
                  </a:lnTo>
                  <a:lnTo>
                    <a:pt x="149" y="596"/>
                  </a:lnTo>
                  <a:lnTo>
                    <a:pt x="75" y="643"/>
                  </a:lnTo>
                  <a:lnTo>
                    <a:pt x="0" y="691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22698" name="Freeform 42"/>
            <p:cNvSpPr>
              <a:spLocks/>
            </p:cNvSpPr>
            <p:nvPr userDrawn="1"/>
          </p:nvSpPr>
          <p:spPr bwMode="auto">
            <a:xfrm>
              <a:off x="993" y="1083"/>
              <a:ext cx="5418" cy="530"/>
            </a:xfrm>
            <a:custGeom>
              <a:avLst/>
              <a:gdLst/>
              <a:ahLst/>
              <a:cxnLst>
                <a:cxn ang="0">
                  <a:pos x="5418" y="0"/>
                </a:cxn>
                <a:cxn ang="0">
                  <a:pos x="5393" y="68"/>
                </a:cxn>
                <a:cxn ang="0">
                  <a:pos x="5361" y="142"/>
                </a:cxn>
                <a:cxn ang="0">
                  <a:pos x="5314" y="237"/>
                </a:cxn>
                <a:cxn ang="0">
                  <a:pos x="5251" y="347"/>
                </a:cxn>
                <a:cxn ang="0">
                  <a:pos x="5171" y="467"/>
                </a:cxn>
                <a:cxn ang="0">
                  <a:pos x="5100" y="557"/>
                </a:cxn>
                <a:cxn ang="0">
                  <a:pos x="5047" y="618"/>
                </a:cxn>
                <a:cxn ang="0">
                  <a:pos x="4989" y="676"/>
                </a:cxn>
                <a:cxn ang="0">
                  <a:pos x="4926" y="735"/>
                </a:cxn>
                <a:cxn ang="0">
                  <a:pos x="4858" y="789"/>
                </a:cxn>
                <a:cxn ang="0">
                  <a:pos x="4785" y="843"/>
                </a:cxn>
                <a:cxn ang="0">
                  <a:pos x="4707" y="890"/>
                </a:cxn>
                <a:cxn ang="0">
                  <a:pos x="4622" y="933"/>
                </a:cxn>
                <a:cxn ang="0">
                  <a:pos x="4533" y="972"/>
                </a:cxn>
                <a:cxn ang="0">
                  <a:pos x="4437" y="1004"/>
                </a:cxn>
                <a:cxn ang="0">
                  <a:pos x="4338" y="1030"/>
                </a:cxn>
                <a:cxn ang="0">
                  <a:pos x="4231" y="1048"/>
                </a:cxn>
                <a:cxn ang="0">
                  <a:pos x="4118" y="1058"/>
                </a:cxn>
                <a:cxn ang="0">
                  <a:pos x="3999" y="1059"/>
                </a:cxn>
                <a:cxn ang="0">
                  <a:pos x="3874" y="1049"/>
                </a:cxn>
                <a:cxn ang="0">
                  <a:pos x="3742" y="1032"/>
                </a:cxn>
                <a:cxn ang="0">
                  <a:pos x="3603" y="1001"/>
                </a:cxn>
                <a:cxn ang="0">
                  <a:pos x="3459" y="959"/>
                </a:cxn>
                <a:cxn ang="0">
                  <a:pos x="3306" y="906"/>
                </a:cxn>
                <a:cxn ang="0">
                  <a:pos x="3228" y="873"/>
                </a:cxn>
                <a:cxn ang="0">
                  <a:pos x="2920" y="748"/>
                </a:cxn>
                <a:cxn ang="0">
                  <a:pos x="2634" y="641"/>
                </a:cxn>
                <a:cxn ang="0">
                  <a:pos x="2367" y="552"/>
                </a:cxn>
                <a:cxn ang="0">
                  <a:pos x="2119" y="483"/>
                </a:cxn>
                <a:cxn ang="0">
                  <a:pos x="1886" y="428"/>
                </a:cxn>
                <a:cxn ang="0">
                  <a:pos x="1669" y="391"/>
                </a:cxn>
                <a:cxn ang="0">
                  <a:pos x="1465" y="370"/>
                </a:cxn>
                <a:cxn ang="0">
                  <a:pos x="1273" y="363"/>
                </a:cxn>
                <a:cxn ang="0">
                  <a:pos x="1091" y="371"/>
                </a:cxn>
                <a:cxn ang="0">
                  <a:pos x="919" y="396"/>
                </a:cxn>
                <a:cxn ang="0">
                  <a:pos x="755" y="433"/>
                </a:cxn>
                <a:cxn ang="0">
                  <a:pos x="597" y="483"/>
                </a:cxn>
                <a:cxn ang="0">
                  <a:pos x="444" y="546"/>
                </a:cxn>
                <a:cxn ang="0">
                  <a:pos x="294" y="620"/>
                </a:cxn>
                <a:cxn ang="0">
                  <a:pos x="147" y="707"/>
                </a:cxn>
                <a:cxn ang="0">
                  <a:pos x="0" y="806"/>
                </a:cxn>
              </a:cxnLst>
              <a:rect l="0" t="0" r="r" b="b"/>
              <a:pathLst>
                <a:path w="5418" h="1059">
                  <a:moveTo>
                    <a:pt x="5418" y="0"/>
                  </a:moveTo>
                  <a:lnTo>
                    <a:pt x="5418" y="0"/>
                  </a:lnTo>
                  <a:lnTo>
                    <a:pt x="5411" y="18"/>
                  </a:lnTo>
                  <a:lnTo>
                    <a:pt x="5393" y="68"/>
                  </a:lnTo>
                  <a:lnTo>
                    <a:pt x="5377" y="102"/>
                  </a:lnTo>
                  <a:lnTo>
                    <a:pt x="5361" y="142"/>
                  </a:lnTo>
                  <a:lnTo>
                    <a:pt x="5339" y="189"/>
                  </a:lnTo>
                  <a:lnTo>
                    <a:pt x="5314" y="237"/>
                  </a:lnTo>
                  <a:lnTo>
                    <a:pt x="5284" y="292"/>
                  </a:lnTo>
                  <a:lnTo>
                    <a:pt x="5251" y="347"/>
                  </a:lnTo>
                  <a:lnTo>
                    <a:pt x="5214" y="407"/>
                  </a:lnTo>
                  <a:lnTo>
                    <a:pt x="5171" y="467"/>
                  </a:lnTo>
                  <a:lnTo>
                    <a:pt x="5125" y="526"/>
                  </a:lnTo>
                  <a:lnTo>
                    <a:pt x="5100" y="557"/>
                  </a:lnTo>
                  <a:lnTo>
                    <a:pt x="5073" y="588"/>
                  </a:lnTo>
                  <a:lnTo>
                    <a:pt x="5047" y="618"/>
                  </a:lnTo>
                  <a:lnTo>
                    <a:pt x="5018" y="647"/>
                  </a:lnTo>
                  <a:lnTo>
                    <a:pt x="4989" y="676"/>
                  </a:lnTo>
                  <a:lnTo>
                    <a:pt x="4958" y="706"/>
                  </a:lnTo>
                  <a:lnTo>
                    <a:pt x="4926" y="735"/>
                  </a:lnTo>
                  <a:lnTo>
                    <a:pt x="4893" y="762"/>
                  </a:lnTo>
                  <a:lnTo>
                    <a:pt x="4858" y="789"/>
                  </a:lnTo>
                  <a:lnTo>
                    <a:pt x="4822" y="817"/>
                  </a:lnTo>
                  <a:lnTo>
                    <a:pt x="4785" y="843"/>
                  </a:lnTo>
                  <a:lnTo>
                    <a:pt x="4746" y="867"/>
                  </a:lnTo>
                  <a:lnTo>
                    <a:pt x="4707" y="890"/>
                  </a:lnTo>
                  <a:lnTo>
                    <a:pt x="4665" y="912"/>
                  </a:lnTo>
                  <a:lnTo>
                    <a:pt x="4622" y="933"/>
                  </a:lnTo>
                  <a:lnTo>
                    <a:pt x="4579" y="954"/>
                  </a:lnTo>
                  <a:lnTo>
                    <a:pt x="4533" y="972"/>
                  </a:lnTo>
                  <a:lnTo>
                    <a:pt x="4486" y="990"/>
                  </a:lnTo>
                  <a:lnTo>
                    <a:pt x="4437" y="1004"/>
                  </a:lnTo>
                  <a:lnTo>
                    <a:pt x="4389" y="1019"/>
                  </a:lnTo>
                  <a:lnTo>
                    <a:pt x="4338" y="1030"/>
                  </a:lnTo>
                  <a:lnTo>
                    <a:pt x="4285" y="1040"/>
                  </a:lnTo>
                  <a:lnTo>
                    <a:pt x="4231" y="1048"/>
                  </a:lnTo>
                  <a:lnTo>
                    <a:pt x="4175" y="1054"/>
                  </a:lnTo>
                  <a:lnTo>
                    <a:pt x="4118" y="1058"/>
                  </a:lnTo>
                  <a:lnTo>
                    <a:pt x="4058" y="1059"/>
                  </a:lnTo>
                  <a:lnTo>
                    <a:pt x="3999" y="1059"/>
                  </a:lnTo>
                  <a:lnTo>
                    <a:pt x="3936" y="1056"/>
                  </a:lnTo>
                  <a:lnTo>
                    <a:pt x="3874" y="1049"/>
                  </a:lnTo>
                  <a:lnTo>
                    <a:pt x="3809" y="1041"/>
                  </a:lnTo>
                  <a:lnTo>
                    <a:pt x="3742" y="1032"/>
                  </a:lnTo>
                  <a:lnTo>
                    <a:pt x="3672" y="1017"/>
                  </a:lnTo>
                  <a:lnTo>
                    <a:pt x="3603" y="1001"/>
                  </a:lnTo>
                  <a:lnTo>
                    <a:pt x="3531" y="982"/>
                  </a:lnTo>
                  <a:lnTo>
                    <a:pt x="3459" y="959"/>
                  </a:lnTo>
                  <a:lnTo>
                    <a:pt x="3382" y="933"/>
                  </a:lnTo>
                  <a:lnTo>
                    <a:pt x="3306" y="906"/>
                  </a:lnTo>
                  <a:lnTo>
                    <a:pt x="3228" y="873"/>
                  </a:lnTo>
                  <a:lnTo>
                    <a:pt x="3228" y="873"/>
                  </a:lnTo>
                  <a:lnTo>
                    <a:pt x="3071" y="809"/>
                  </a:lnTo>
                  <a:lnTo>
                    <a:pt x="2920" y="748"/>
                  </a:lnTo>
                  <a:lnTo>
                    <a:pt x="2776" y="693"/>
                  </a:lnTo>
                  <a:lnTo>
                    <a:pt x="2634" y="641"/>
                  </a:lnTo>
                  <a:lnTo>
                    <a:pt x="2499" y="596"/>
                  </a:lnTo>
                  <a:lnTo>
                    <a:pt x="2367" y="552"/>
                  </a:lnTo>
                  <a:lnTo>
                    <a:pt x="2241" y="515"/>
                  </a:lnTo>
                  <a:lnTo>
                    <a:pt x="2119" y="483"/>
                  </a:lnTo>
                  <a:lnTo>
                    <a:pt x="2001" y="454"/>
                  </a:lnTo>
                  <a:lnTo>
                    <a:pt x="1886" y="428"/>
                  </a:lnTo>
                  <a:lnTo>
                    <a:pt x="1776" y="407"/>
                  </a:lnTo>
                  <a:lnTo>
                    <a:pt x="1669" y="391"/>
                  </a:lnTo>
                  <a:lnTo>
                    <a:pt x="1565" y="378"/>
                  </a:lnTo>
                  <a:lnTo>
                    <a:pt x="1465" y="370"/>
                  </a:lnTo>
                  <a:lnTo>
                    <a:pt x="1368" y="365"/>
                  </a:lnTo>
                  <a:lnTo>
                    <a:pt x="1273" y="363"/>
                  </a:lnTo>
                  <a:lnTo>
                    <a:pt x="1182" y="366"/>
                  </a:lnTo>
                  <a:lnTo>
                    <a:pt x="1091" y="371"/>
                  </a:lnTo>
                  <a:lnTo>
                    <a:pt x="1005" y="381"/>
                  </a:lnTo>
                  <a:lnTo>
                    <a:pt x="919" y="396"/>
                  </a:lnTo>
                  <a:lnTo>
                    <a:pt x="837" y="412"/>
                  </a:lnTo>
                  <a:lnTo>
                    <a:pt x="755" y="433"/>
                  </a:lnTo>
                  <a:lnTo>
                    <a:pt x="676" y="455"/>
                  </a:lnTo>
                  <a:lnTo>
                    <a:pt x="597" y="483"/>
                  </a:lnTo>
                  <a:lnTo>
                    <a:pt x="521" y="512"/>
                  </a:lnTo>
                  <a:lnTo>
                    <a:pt x="444" y="546"/>
                  </a:lnTo>
                  <a:lnTo>
                    <a:pt x="369" y="581"/>
                  </a:lnTo>
                  <a:lnTo>
                    <a:pt x="294" y="620"/>
                  </a:lnTo>
                  <a:lnTo>
                    <a:pt x="221" y="662"/>
                  </a:lnTo>
                  <a:lnTo>
                    <a:pt x="147" y="707"/>
                  </a:lnTo>
                  <a:lnTo>
                    <a:pt x="74" y="754"/>
                  </a:lnTo>
                  <a:lnTo>
                    <a:pt x="0" y="80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22699" name="Freeform 43"/>
            <p:cNvSpPr>
              <a:spLocks/>
            </p:cNvSpPr>
            <p:nvPr userDrawn="1"/>
          </p:nvSpPr>
          <p:spPr bwMode="auto">
            <a:xfrm>
              <a:off x="1029" y="1055"/>
              <a:ext cx="5404" cy="545"/>
            </a:xfrm>
            <a:custGeom>
              <a:avLst/>
              <a:gdLst/>
              <a:ahLst/>
              <a:cxnLst>
                <a:cxn ang="0">
                  <a:pos x="5404" y="0"/>
                </a:cxn>
                <a:cxn ang="0">
                  <a:pos x="5380" y="68"/>
                </a:cxn>
                <a:cxn ang="0">
                  <a:pos x="5350" y="144"/>
                </a:cxn>
                <a:cxn ang="0">
                  <a:pos x="5304" y="241"/>
                </a:cxn>
                <a:cxn ang="0">
                  <a:pos x="5243" y="352"/>
                </a:cxn>
                <a:cxn ang="0">
                  <a:pos x="5165" y="473"/>
                </a:cxn>
                <a:cxn ang="0">
                  <a:pos x="5096" y="566"/>
                </a:cxn>
                <a:cxn ang="0">
                  <a:pos x="5043" y="627"/>
                </a:cxn>
                <a:cxn ang="0">
                  <a:pos x="4986" y="688"/>
                </a:cxn>
                <a:cxn ang="0">
                  <a:pos x="4924" y="748"/>
                </a:cxn>
                <a:cxn ang="0">
                  <a:pos x="4857" y="805"/>
                </a:cxn>
                <a:cxn ang="0">
                  <a:pos x="4785" y="858"/>
                </a:cxn>
                <a:cxn ang="0">
                  <a:pos x="4707" y="908"/>
                </a:cxn>
                <a:cxn ang="0">
                  <a:pos x="4624" y="955"/>
                </a:cxn>
                <a:cxn ang="0">
                  <a:pos x="4535" y="995"/>
                </a:cxn>
                <a:cxn ang="0">
                  <a:pos x="4440" y="1029"/>
                </a:cxn>
                <a:cxn ang="0">
                  <a:pos x="4340" y="1056"/>
                </a:cxn>
                <a:cxn ang="0">
                  <a:pos x="4233" y="1076"/>
                </a:cxn>
                <a:cxn ang="0">
                  <a:pos x="4121" y="1089"/>
                </a:cxn>
                <a:cxn ang="0">
                  <a:pos x="4002" y="1092"/>
                </a:cxn>
                <a:cxn ang="0">
                  <a:pos x="3877" y="1085"/>
                </a:cxn>
                <a:cxn ang="0">
                  <a:pos x="3745" y="1069"/>
                </a:cxn>
                <a:cxn ang="0">
                  <a:pos x="3606" y="1042"/>
                </a:cxn>
                <a:cxn ang="0">
                  <a:pos x="3460" y="1003"/>
                </a:cxn>
                <a:cxn ang="0">
                  <a:pos x="3307" y="951"/>
                </a:cxn>
                <a:cxn ang="0">
                  <a:pos x="3228" y="921"/>
                </a:cxn>
                <a:cxn ang="0">
                  <a:pos x="2919" y="801"/>
                </a:cxn>
                <a:cxn ang="0">
                  <a:pos x="2631" y="701"/>
                </a:cxn>
                <a:cxn ang="0">
                  <a:pos x="2363" y="617"/>
                </a:cxn>
                <a:cxn ang="0">
                  <a:pos x="2113" y="551"/>
                </a:cxn>
                <a:cxn ang="0">
                  <a:pos x="1880" y="501"/>
                </a:cxn>
                <a:cxn ang="0">
                  <a:pos x="1662" y="469"/>
                </a:cxn>
                <a:cxn ang="0">
                  <a:pos x="1458" y="451"/>
                </a:cxn>
                <a:cxn ang="0">
                  <a:pos x="1266" y="448"/>
                </a:cxn>
                <a:cxn ang="0">
                  <a:pos x="1085" y="461"/>
                </a:cxn>
                <a:cxn ang="0">
                  <a:pos x="914" y="488"/>
                </a:cxn>
                <a:cxn ang="0">
                  <a:pos x="750" y="528"/>
                </a:cxn>
                <a:cxn ang="0">
                  <a:pos x="593" y="582"/>
                </a:cxn>
                <a:cxn ang="0">
                  <a:pos x="440" y="648"/>
                </a:cxn>
                <a:cxn ang="0">
                  <a:pos x="292" y="727"/>
                </a:cxn>
                <a:cxn ang="0">
                  <a:pos x="146" y="817"/>
                </a:cxn>
                <a:cxn ang="0">
                  <a:pos x="0" y="918"/>
                </a:cxn>
              </a:cxnLst>
              <a:rect l="0" t="0" r="r" b="b"/>
              <a:pathLst>
                <a:path w="5404" h="1092">
                  <a:moveTo>
                    <a:pt x="5404" y="0"/>
                  </a:moveTo>
                  <a:lnTo>
                    <a:pt x="5404" y="0"/>
                  </a:lnTo>
                  <a:lnTo>
                    <a:pt x="5398" y="18"/>
                  </a:lnTo>
                  <a:lnTo>
                    <a:pt x="5380" y="68"/>
                  </a:lnTo>
                  <a:lnTo>
                    <a:pt x="5366" y="104"/>
                  </a:lnTo>
                  <a:lnTo>
                    <a:pt x="5350" y="144"/>
                  </a:lnTo>
                  <a:lnTo>
                    <a:pt x="5329" y="191"/>
                  </a:lnTo>
                  <a:lnTo>
                    <a:pt x="5304" y="241"/>
                  </a:lnTo>
                  <a:lnTo>
                    <a:pt x="5275" y="294"/>
                  </a:lnTo>
                  <a:lnTo>
                    <a:pt x="5243" y="352"/>
                  </a:lnTo>
                  <a:lnTo>
                    <a:pt x="5207" y="412"/>
                  </a:lnTo>
                  <a:lnTo>
                    <a:pt x="5165" y="473"/>
                  </a:lnTo>
                  <a:lnTo>
                    <a:pt x="5119" y="535"/>
                  </a:lnTo>
                  <a:lnTo>
                    <a:pt x="5096" y="566"/>
                  </a:lnTo>
                  <a:lnTo>
                    <a:pt x="5069" y="596"/>
                  </a:lnTo>
                  <a:lnTo>
                    <a:pt x="5043" y="627"/>
                  </a:lnTo>
                  <a:lnTo>
                    <a:pt x="5015" y="658"/>
                  </a:lnTo>
                  <a:lnTo>
                    <a:pt x="4986" y="688"/>
                  </a:lnTo>
                  <a:lnTo>
                    <a:pt x="4955" y="719"/>
                  </a:lnTo>
                  <a:lnTo>
                    <a:pt x="4924" y="748"/>
                  </a:lnTo>
                  <a:lnTo>
                    <a:pt x="4892" y="777"/>
                  </a:lnTo>
                  <a:lnTo>
                    <a:pt x="4857" y="805"/>
                  </a:lnTo>
                  <a:lnTo>
                    <a:pt x="4821" y="832"/>
                  </a:lnTo>
                  <a:lnTo>
                    <a:pt x="4785" y="858"/>
                  </a:lnTo>
                  <a:lnTo>
                    <a:pt x="4746" y="884"/>
                  </a:lnTo>
                  <a:lnTo>
                    <a:pt x="4707" y="908"/>
                  </a:lnTo>
                  <a:lnTo>
                    <a:pt x="4667" y="932"/>
                  </a:lnTo>
                  <a:lnTo>
                    <a:pt x="4624" y="955"/>
                  </a:lnTo>
                  <a:lnTo>
                    <a:pt x="4581" y="974"/>
                  </a:lnTo>
                  <a:lnTo>
                    <a:pt x="4535" y="995"/>
                  </a:lnTo>
                  <a:lnTo>
                    <a:pt x="4489" y="1013"/>
                  </a:lnTo>
                  <a:lnTo>
                    <a:pt x="4440" y="1029"/>
                  </a:lnTo>
                  <a:lnTo>
                    <a:pt x="4390" y="1043"/>
                  </a:lnTo>
                  <a:lnTo>
                    <a:pt x="4340" y="1056"/>
                  </a:lnTo>
                  <a:lnTo>
                    <a:pt x="4288" y="1068"/>
                  </a:lnTo>
                  <a:lnTo>
                    <a:pt x="4233" y="1076"/>
                  </a:lnTo>
                  <a:lnTo>
                    <a:pt x="4178" y="1084"/>
                  </a:lnTo>
                  <a:lnTo>
                    <a:pt x="4121" y="1089"/>
                  </a:lnTo>
                  <a:lnTo>
                    <a:pt x="4063" y="1092"/>
                  </a:lnTo>
                  <a:lnTo>
                    <a:pt x="4002" y="1092"/>
                  </a:lnTo>
                  <a:lnTo>
                    <a:pt x="3941" y="1090"/>
                  </a:lnTo>
                  <a:lnTo>
                    <a:pt x="3877" y="1085"/>
                  </a:lnTo>
                  <a:lnTo>
                    <a:pt x="3811" y="1079"/>
                  </a:lnTo>
                  <a:lnTo>
                    <a:pt x="3745" y="1069"/>
                  </a:lnTo>
                  <a:lnTo>
                    <a:pt x="3675" y="1058"/>
                  </a:lnTo>
                  <a:lnTo>
                    <a:pt x="3606" y="1042"/>
                  </a:lnTo>
                  <a:lnTo>
                    <a:pt x="3534" y="1024"/>
                  </a:lnTo>
                  <a:lnTo>
                    <a:pt x="3460" y="1003"/>
                  </a:lnTo>
                  <a:lnTo>
                    <a:pt x="3384" y="979"/>
                  </a:lnTo>
                  <a:lnTo>
                    <a:pt x="3307" y="951"/>
                  </a:lnTo>
                  <a:lnTo>
                    <a:pt x="3228" y="921"/>
                  </a:lnTo>
                  <a:lnTo>
                    <a:pt x="3228" y="921"/>
                  </a:lnTo>
                  <a:lnTo>
                    <a:pt x="3071" y="859"/>
                  </a:lnTo>
                  <a:lnTo>
                    <a:pt x="2919" y="801"/>
                  </a:lnTo>
                  <a:lnTo>
                    <a:pt x="2773" y="750"/>
                  </a:lnTo>
                  <a:lnTo>
                    <a:pt x="2631" y="701"/>
                  </a:lnTo>
                  <a:lnTo>
                    <a:pt x="2495" y="656"/>
                  </a:lnTo>
                  <a:lnTo>
                    <a:pt x="2363" y="617"/>
                  </a:lnTo>
                  <a:lnTo>
                    <a:pt x="2237" y="582"/>
                  </a:lnTo>
                  <a:lnTo>
                    <a:pt x="2113" y="551"/>
                  </a:lnTo>
                  <a:lnTo>
                    <a:pt x="1995" y="524"/>
                  </a:lnTo>
                  <a:lnTo>
                    <a:pt x="1880" y="501"/>
                  </a:lnTo>
                  <a:lnTo>
                    <a:pt x="1769" y="483"/>
                  </a:lnTo>
                  <a:lnTo>
                    <a:pt x="1662" y="469"/>
                  </a:lnTo>
                  <a:lnTo>
                    <a:pt x="1558" y="457"/>
                  </a:lnTo>
                  <a:lnTo>
                    <a:pt x="1458" y="451"/>
                  </a:lnTo>
                  <a:lnTo>
                    <a:pt x="1361" y="448"/>
                  </a:lnTo>
                  <a:lnTo>
                    <a:pt x="1266" y="448"/>
                  </a:lnTo>
                  <a:lnTo>
                    <a:pt x="1175" y="453"/>
                  </a:lnTo>
                  <a:lnTo>
                    <a:pt x="1085" y="461"/>
                  </a:lnTo>
                  <a:lnTo>
                    <a:pt x="998" y="472"/>
                  </a:lnTo>
                  <a:lnTo>
                    <a:pt x="914" y="488"/>
                  </a:lnTo>
                  <a:lnTo>
                    <a:pt x="830" y="506"/>
                  </a:lnTo>
                  <a:lnTo>
                    <a:pt x="750" y="528"/>
                  </a:lnTo>
                  <a:lnTo>
                    <a:pt x="671" y="553"/>
                  </a:lnTo>
                  <a:lnTo>
                    <a:pt x="593" y="582"/>
                  </a:lnTo>
                  <a:lnTo>
                    <a:pt x="517" y="614"/>
                  </a:lnTo>
                  <a:lnTo>
                    <a:pt x="440" y="648"/>
                  </a:lnTo>
                  <a:lnTo>
                    <a:pt x="365" y="687"/>
                  </a:lnTo>
                  <a:lnTo>
                    <a:pt x="292" y="727"/>
                  </a:lnTo>
                  <a:lnTo>
                    <a:pt x="218" y="771"/>
                  </a:lnTo>
                  <a:lnTo>
                    <a:pt x="146" y="817"/>
                  </a:lnTo>
                  <a:lnTo>
                    <a:pt x="72" y="866"/>
                  </a:lnTo>
                  <a:lnTo>
                    <a:pt x="0" y="91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22700" name="Freeform 44"/>
            <p:cNvSpPr>
              <a:spLocks/>
            </p:cNvSpPr>
            <p:nvPr userDrawn="1"/>
          </p:nvSpPr>
          <p:spPr bwMode="auto">
            <a:xfrm>
              <a:off x="1067" y="1026"/>
              <a:ext cx="5390" cy="562"/>
            </a:xfrm>
            <a:custGeom>
              <a:avLst/>
              <a:gdLst/>
              <a:ahLst/>
              <a:cxnLst>
                <a:cxn ang="0">
                  <a:pos x="5390" y="0"/>
                </a:cxn>
                <a:cxn ang="0">
                  <a:pos x="5366" y="70"/>
                </a:cxn>
                <a:cxn ang="0">
                  <a:pos x="5337" y="147"/>
                </a:cxn>
                <a:cxn ang="0">
                  <a:pos x="5292" y="244"/>
                </a:cxn>
                <a:cxn ang="0">
                  <a:pos x="5233" y="357"/>
                </a:cxn>
                <a:cxn ang="0">
                  <a:pos x="5158" y="480"/>
                </a:cxn>
                <a:cxn ang="0">
                  <a:pos x="5088" y="575"/>
                </a:cxn>
                <a:cxn ang="0">
                  <a:pos x="5037" y="638"/>
                </a:cxn>
                <a:cxn ang="0">
                  <a:pos x="4981" y="701"/>
                </a:cxn>
                <a:cxn ang="0">
                  <a:pos x="4920" y="762"/>
                </a:cxn>
                <a:cxn ang="0">
                  <a:pos x="4854" y="821"/>
                </a:cxn>
                <a:cxn ang="0">
                  <a:pos x="4783" y="875"/>
                </a:cxn>
                <a:cxn ang="0">
                  <a:pos x="4705" y="927"/>
                </a:cxn>
                <a:cxn ang="0">
                  <a:pos x="4623" y="976"/>
                </a:cxn>
                <a:cxn ang="0">
                  <a:pos x="4534" y="1018"/>
                </a:cxn>
                <a:cxn ang="0">
                  <a:pos x="4441" y="1053"/>
                </a:cxn>
                <a:cxn ang="0">
                  <a:pos x="4341" y="1084"/>
                </a:cxn>
                <a:cxn ang="0">
                  <a:pos x="4234" y="1106"/>
                </a:cxn>
                <a:cxn ang="0">
                  <a:pos x="4122" y="1121"/>
                </a:cxn>
                <a:cxn ang="0">
                  <a:pos x="4004" y="1126"/>
                </a:cxn>
                <a:cxn ang="0">
                  <a:pos x="3878" y="1122"/>
                </a:cxn>
                <a:cxn ang="0">
                  <a:pos x="3746" y="1110"/>
                </a:cxn>
                <a:cxn ang="0">
                  <a:pos x="3607" y="1084"/>
                </a:cxn>
                <a:cxn ang="0">
                  <a:pos x="3460" y="1048"/>
                </a:cxn>
                <a:cxn ang="0">
                  <a:pos x="3307" y="1000"/>
                </a:cxn>
                <a:cxn ang="0">
                  <a:pos x="3228" y="971"/>
                </a:cxn>
                <a:cxn ang="0">
                  <a:pos x="2917" y="856"/>
                </a:cxn>
                <a:cxn ang="0">
                  <a:pos x="2628" y="761"/>
                </a:cxn>
                <a:cxn ang="0">
                  <a:pos x="2359" y="682"/>
                </a:cxn>
                <a:cxn ang="0">
                  <a:pos x="2107" y="620"/>
                </a:cxn>
                <a:cxn ang="0">
                  <a:pos x="1873" y="575"/>
                </a:cxn>
                <a:cxn ang="0">
                  <a:pos x="1655" y="548"/>
                </a:cxn>
                <a:cxn ang="0">
                  <a:pos x="1451" y="533"/>
                </a:cxn>
                <a:cxn ang="0">
                  <a:pos x="1259" y="535"/>
                </a:cxn>
                <a:cxn ang="0">
                  <a:pos x="1077" y="551"/>
                </a:cxn>
                <a:cxn ang="0">
                  <a:pos x="906" y="582"/>
                </a:cxn>
                <a:cxn ang="0">
                  <a:pos x="744" y="625"/>
                </a:cxn>
                <a:cxn ang="0">
                  <a:pos x="587" y="683"/>
                </a:cxn>
                <a:cxn ang="0">
                  <a:pos x="436" y="753"/>
                </a:cxn>
                <a:cxn ang="0">
                  <a:pos x="288" y="835"/>
                </a:cxn>
                <a:cxn ang="0">
                  <a:pos x="144" y="929"/>
                </a:cxn>
                <a:cxn ang="0">
                  <a:pos x="0" y="1034"/>
                </a:cxn>
              </a:cxnLst>
              <a:rect l="0" t="0" r="r" b="b"/>
              <a:pathLst>
                <a:path w="5390" h="1126">
                  <a:moveTo>
                    <a:pt x="5390" y="0"/>
                  </a:moveTo>
                  <a:lnTo>
                    <a:pt x="5390" y="0"/>
                  </a:lnTo>
                  <a:lnTo>
                    <a:pt x="5384" y="18"/>
                  </a:lnTo>
                  <a:lnTo>
                    <a:pt x="5366" y="70"/>
                  </a:lnTo>
                  <a:lnTo>
                    <a:pt x="5353" y="105"/>
                  </a:lnTo>
                  <a:lnTo>
                    <a:pt x="5337" y="147"/>
                  </a:lnTo>
                  <a:lnTo>
                    <a:pt x="5316" y="192"/>
                  </a:lnTo>
                  <a:lnTo>
                    <a:pt x="5292" y="244"/>
                  </a:lnTo>
                  <a:lnTo>
                    <a:pt x="5265" y="299"/>
                  </a:lnTo>
                  <a:lnTo>
                    <a:pt x="5233" y="357"/>
                  </a:lnTo>
                  <a:lnTo>
                    <a:pt x="5198" y="418"/>
                  </a:lnTo>
                  <a:lnTo>
                    <a:pt x="5158" y="480"/>
                  </a:lnTo>
                  <a:lnTo>
                    <a:pt x="5113" y="544"/>
                  </a:lnTo>
                  <a:lnTo>
                    <a:pt x="5088" y="575"/>
                  </a:lnTo>
                  <a:lnTo>
                    <a:pt x="5063" y="607"/>
                  </a:lnTo>
                  <a:lnTo>
                    <a:pt x="5037" y="638"/>
                  </a:lnTo>
                  <a:lnTo>
                    <a:pt x="5011" y="670"/>
                  </a:lnTo>
                  <a:lnTo>
                    <a:pt x="4981" y="701"/>
                  </a:lnTo>
                  <a:lnTo>
                    <a:pt x="4951" y="732"/>
                  </a:lnTo>
                  <a:lnTo>
                    <a:pt x="4920" y="762"/>
                  </a:lnTo>
                  <a:lnTo>
                    <a:pt x="4888" y="791"/>
                  </a:lnTo>
                  <a:lnTo>
                    <a:pt x="4854" y="821"/>
                  </a:lnTo>
                  <a:lnTo>
                    <a:pt x="4819" y="848"/>
                  </a:lnTo>
                  <a:lnTo>
                    <a:pt x="4783" y="875"/>
                  </a:lnTo>
                  <a:lnTo>
                    <a:pt x="4745" y="903"/>
                  </a:lnTo>
                  <a:lnTo>
                    <a:pt x="4705" y="927"/>
                  </a:lnTo>
                  <a:lnTo>
                    <a:pt x="4665" y="951"/>
                  </a:lnTo>
                  <a:lnTo>
                    <a:pt x="4623" y="976"/>
                  </a:lnTo>
                  <a:lnTo>
                    <a:pt x="4580" y="997"/>
                  </a:lnTo>
                  <a:lnTo>
                    <a:pt x="4534" y="1018"/>
                  </a:lnTo>
                  <a:lnTo>
                    <a:pt x="4488" y="1037"/>
                  </a:lnTo>
                  <a:lnTo>
                    <a:pt x="4441" y="1053"/>
                  </a:lnTo>
                  <a:lnTo>
                    <a:pt x="4391" y="1069"/>
                  </a:lnTo>
                  <a:lnTo>
                    <a:pt x="4341" y="1084"/>
                  </a:lnTo>
                  <a:lnTo>
                    <a:pt x="4289" y="1095"/>
                  </a:lnTo>
                  <a:lnTo>
                    <a:pt x="4234" y="1106"/>
                  </a:lnTo>
                  <a:lnTo>
                    <a:pt x="4179" y="1114"/>
                  </a:lnTo>
                  <a:lnTo>
                    <a:pt x="4122" y="1121"/>
                  </a:lnTo>
                  <a:lnTo>
                    <a:pt x="4064" y="1124"/>
                  </a:lnTo>
                  <a:lnTo>
                    <a:pt x="4004" y="1126"/>
                  </a:lnTo>
                  <a:lnTo>
                    <a:pt x="3941" y="1126"/>
                  </a:lnTo>
                  <a:lnTo>
                    <a:pt x="3878" y="1122"/>
                  </a:lnTo>
                  <a:lnTo>
                    <a:pt x="3812" y="1118"/>
                  </a:lnTo>
                  <a:lnTo>
                    <a:pt x="3746" y="1110"/>
                  </a:lnTo>
                  <a:lnTo>
                    <a:pt x="3676" y="1098"/>
                  </a:lnTo>
                  <a:lnTo>
                    <a:pt x="3607" y="1084"/>
                  </a:lnTo>
                  <a:lnTo>
                    <a:pt x="3535" y="1068"/>
                  </a:lnTo>
                  <a:lnTo>
                    <a:pt x="3460" y="1048"/>
                  </a:lnTo>
                  <a:lnTo>
                    <a:pt x="3385" y="1026"/>
                  </a:lnTo>
                  <a:lnTo>
                    <a:pt x="3307" y="1000"/>
                  </a:lnTo>
                  <a:lnTo>
                    <a:pt x="3228" y="971"/>
                  </a:lnTo>
                  <a:lnTo>
                    <a:pt x="3228" y="971"/>
                  </a:lnTo>
                  <a:lnTo>
                    <a:pt x="3069" y="911"/>
                  </a:lnTo>
                  <a:lnTo>
                    <a:pt x="2917" y="856"/>
                  </a:lnTo>
                  <a:lnTo>
                    <a:pt x="2770" y="806"/>
                  </a:lnTo>
                  <a:lnTo>
                    <a:pt x="2628" y="761"/>
                  </a:lnTo>
                  <a:lnTo>
                    <a:pt x="2491" y="719"/>
                  </a:lnTo>
                  <a:lnTo>
                    <a:pt x="2359" y="682"/>
                  </a:lnTo>
                  <a:lnTo>
                    <a:pt x="2231" y="649"/>
                  </a:lnTo>
                  <a:lnTo>
                    <a:pt x="2107" y="620"/>
                  </a:lnTo>
                  <a:lnTo>
                    <a:pt x="1988" y="596"/>
                  </a:lnTo>
                  <a:lnTo>
                    <a:pt x="1873" y="575"/>
                  </a:lnTo>
                  <a:lnTo>
                    <a:pt x="1762" y="559"/>
                  </a:lnTo>
                  <a:lnTo>
                    <a:pt x="1655" y="548"/>
                  </a:lnTo>
                  <a:lnTo>
                    <a:pt x="1551" y="538"/>
                  </a:lnTo>
                  <a:lnTo>
                    <a:pt x="1451" y="533"/>
                  </a:lnTo>
                  <a:lnTo>
                    <a:pt x="1353" y="533"/>
                  </a:lnTo>
                  <a:lnTo>
                    <a:pt x="1259" y="535"/>
                  </a:lnTo>
                  <a:lnTo>
                    <a:pt x="1166" y="541"/>
                  </a:lnTo>
                  <a:lnTo>
                    <a:pt x="1077" y="551"/>
                  </a:lnTo>
                  <a:lnTo>
                    <a:pt x="991" y="565"/>
                  </a:lnTo>
                  <a:lnTo>
                    <a:pt x="906" y="582"/>
                  </a:lnTo>
                  <a:lnTo>
                    <a:pt x="824" y="603"/>
                  </a:lnTo>
                  <a:lnTo>
                    <a:pt x="744" y="625"/>
                  </a:lnTo>
                  <a:lnTo>
                    <a:pt x="665" y="653"/>
                  </a:lnTo>
                  <a:lnTo>
                    <a:pt x="587" y="683"/>
                  </a:lnTo>
                  <a:lnTo>
                    <a:pt x="511" y="716"/>
                  </a:lnTo>
                  <a:lnTo>
                    <a:pt x="436" y="753"/>
                  </a:lnTo>
                  <a:lnTo>
                    <a:pt x="362" y="791"/>
                  </a:lnTo>
                  <a:lnTo>
                    <a:pt x="288" y="835"/>
                  </a:lnTo>
                  <a:lnTo>
                    <a:pt x="216" y="880"/>
                  </a:lnTo>
                  <a:lnTo>
                    <a:pt x="144" y="929"/>
                  </a:lnTo>
                  <a:lnTo>
                    <a:pt x="72" y="979"/>
                  </a:lnTo>
                  <a:lnTo>
                    <a:pt x="0" y="103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22701" name="Freeform 45"/>
            <p:cNvSpPr>
              <a:spLocks/>
            </p:cNvSpPr>
            <p:nvPr userDrawn="1"/>
          </p:nvSpPr>
          <p:spPr bwMode="auto">
            <a:xfrm>
              <a:off x="1106" y="997"/>
              <a:ext cx="5373" cy="580"/>
            </a:xfrm>
            <a:custGeom>
              <a:avLst/>
              <a:gdLst/>
              <a:ahLst/>
              <a:cxnLst>
                <a:cxn ang="0">
                  <a:pos x="5373" y="0"/>
                </a:cxn>
                <a:cxn ang="0">
                  <a:pos x="5351" y="69"/>
                </a:cxn>
                <a:cxn ang="0">
                  <a:pos x="5323" y="147"/>
                </a:cxn>
                <a:cxn ang="0">
                  <a:pos x="5280" y="247"/>
                </a:cxn>
                <a:cxn ang="0">
                  <a:pos x="5221" y="361"/>
                </a:cxn>
                <a:cxn ang="0">
                  <a:pos x="5148" y="486"/>
                </a:cxn>
                <a:cxn ang="0">
                  <a:pos x="5081" y="583"/>
                </a:cxn>
                <a:cxn ang="0">
                  <a:pos x="5031" y="647"/>
                </a:cxn>
                <a:cxn ang="0">
                  <a:pos x="4976" y="712"/>
                </a:cxn>
                <a:cxn ang="0">
                  <a:pos x="4916" y="773"/>
                </a:cxn>
                <a:cxn ang="0">
                  <a:pos x="4849" y="833"/>
                </a:cxn>
                <a:cxn ang="0">
                  <a:pos x="4780" y="891"/>
                </a:cxn>
                <a:cxn ang="0">
                  <a:pos x="4704" y="944"/>
                </a:cxn>
                <a:cxn ang="0">
                  <a:pos x="4622" y="994"/>
                </a:cxn>
                <a:cxn ang="0">
                  <a:pos x="4534" y="1038"/>
                </a:cxn>
                <a:cxn ang="0">
                  <a:pos x="4441" y="1077"/>
                </a:cxn>
                <a:cxn ang="0">
                  <a:pos x="4341" y="1109"/>
                </a:cxn>
                <a:cxn ang="0">
                  <a:pos x="4236" y="1133"/>
                </a:cxn>
                <a:cxn ang="0">
                  <a:pos x="4123" y="1149"/>
                </a:cxn>
                <a:cxn ang="0">
                  <a:pos x="4004" y="1159"/>
                </a:cxn>
                <a:cxn ang="0">
                  <a:pos x="3879" y="1157"/>
                </a:cxn>
                <a:cxn ang="0">
                  <a:pos x="3746" y="1146"/>
                </a:cxn>
                <a:cxn ang="0">
                  <a:pos x="3607" y="1124"/>
                </a:cxn>
                <a:cxn ang="0">
                  <a:pos x="3460" y="1091"/>
                </a:cxn>
                <a:cxn ang="0">
                  <a:pos x="3305" y="1044"/>
                </a:cxn>
                <a:cxn ang="0">
                  <a:pos x="3226" y="1017"/>
                </a:cxn>
                <a:cxn ang="0">
                  <a:pos x="2914" y="909"/>
                </a:cxn>
                <a:cxn ang="0">
                  <a:pos x="2622" y="818"/>
                </a:cxn>
                <a:cxn ang="0">
                  <a:pos x="2353" y="746"/>
                </a:cxn>
                <a:cxn ang="0">
                  <a:pos x="2100" y="689"/>
                </a:cxn>
                <a:cxn ang="0">
                  <a:pos x="1866" y="649"/>
                </a:cxn>
                <a:cxn ang="0">
                  <a:pos x="1648" y="625"/>
                </a:cxn>
                <a:cxn ang="0">
                  <a:pos x="1442" y="615"/>
                </a:cxn>
                <a:cxn ang="0">
                  <a:pos x="1251" y="620"/>
                </a:cxn>
                <a:cxn ang="0">
                  <a:pos x="1070" y="641"/>
                </a:cxn>
                <a:cxn ang="0">
                  <a:pos x="899" y="675"/>
                </a:cxn>
                <a:cxn ang="0">
                  <a:pos x="737" y="722"/>
                </a:cxn>
                <a:cxn ang="0">
                  <a:pos x="581" y="783"/>
                </a:cxn>
                <a:cxn ang="0">
                  <a:pos x="431" y="856"/>
                </a:cxn>
                <a:cxn ang="0">
                  <a:pos x="286" y="941"/>
                </a:cxn>
                <a:cxn ang="0">
                  <a:pos x="143" y="1038"/>
                </a:cxn>
                <a:cxn ang="0">
                  <a:pos x="0" y="1146"/>
                </a:cxn>
              </a:cxnLst>
              <a:rect l="0" t="0" r="r" b="b"/>
              <a:pathLst>
                <a:path w="5373" h="1159">
                  <a:moveTo>
                    <a:pt x="5373" y="0"/>
                  </a:moveTo>
                  <a:lnTo>
                    <a:pt x="5373" y="0"/>
                  </a:lnTo>
                  <a:lnTo>
                    <a:pt x="5367" y="18"/>
                  </a:lnTo>
                  <a:lnTo>
                    <a:pt x="5351" y="69"/>
                  </a:lnTo>
                  <a:lnTo>
                    <a:pt x="5338" y="105"/>
                  </a:lnTo>
                  <a:lnTo>
                    <a:pt x="5323" y="147"/>
                  </a:lnTo>
                  <a:lnTo>
                    <a:pt x="5303" y="194"/>
                  </a:lnTo>
                  <a:lnTo>
                    <a:pt x="5280" y="247"/>
                  </a:lnTo>
                  <a:lnTo>
                    <a:pt x="5253" y="302"/>
                  </a:lnTo>
                  <a:lnTo>
                    <a:pt x="5221" y="361"/>
                  </a:lnTo>
                  <a:lnTo>
                    <a:pt x="5187" y="423"/>
                  </a:lnTo>
                  <a:lnTo>
                    <a:pt x="5148" y="486"/>
                  </a:lnTo>
                  <a:lnTo>
                    <a:pt x="5105" y="550"/>
                  </a:lnTo>
                  <a:lnTo>
                    <a:pt x="5081" y="583"/>
                  </a:lnTo>
                  <a:lnTo>
                    <a:pt x="5056" y="615"/>
                  </a:lnTo>
                  <a:lnTo>
                    <a:pt x="5031" y="647"/>
                  </a:lnTo>
                  <a:lnTo>
                    <a:pt x="5003" y="680"/>
                  </a:lnTo>
                  <a:lnTo>
                    <a:pt x="4976" y="712"/>
                  </a:lnTo>
                  <a:lnTo>
                    <a:pt x="4947" y="743"/>
                  </a:lnTo>
                  <a:lnTo>
                    <a:pt x="4916" y="773"/>
                  </a:lnTo>
                  <a:lnTo>
                    <a:pt x="4883" y="804"/>
                  </a:lnTo>
                  <a:lnTo>
                    <a:pt x="4849" y="833"/>
                  </a:lnTo>
                  <a:lnTo>
                    <a:pt x="4815" y="862"/>
                  </a:lnTo>
                  <a:lnTo>
                    <a:pt x="4780" y="891"/>
                  </a:lnTo>
                  <a:lnTo>
                    <a:pt x="4742" y="919"/>
                  </a:lnTo>
                  <a:lnTo>
                    <a:pt x="4704" y="944"/>
                  </a:lnTo>
                  <a:lnTo>
                    <a:pt x="4663" y="970"/>
                  </a:lnTo>
                  <a:lnTo>
                    <a:pt x="4622" y="994"/>
                  </a:lnTo>
                  <a:lnTo>
                    <a:pt x="4579" y="1017"/>
                  </a:lnTo>
                  <a:lnTo>
                    <a:pt x="4534" y="1038"/>
                  </a:lnTo>
                  <a:lnTo>
                    <a:pt x="4488" y="1057"/>
                  </a:lnTo>
                  <a:lnTo>
                    <a:pt x="4441" y="1077"/>
                  </a:lnTo>
                  <a:lnTo>
                    <a:pt x="4391" y="1093"/>
                  </a:lnTo>
                  <a:lnTo>
                    <a:pt x="4341" y="1109"/>
                  </a:lnTo>
                  <a:lnTo>
                    <a:pt x="4288" y="1122"/>
                  </a:lnTo>
                  <a:lnTo>
                    <a:pt x="4236" y="1133"/>
                  </a:lnTo>
                  <a:lnTo>
                    <a:pt x="4180" y="1143"/>
                  </a:lnTo>
                  <a:lnTo>
                    <a:pt x="4123" y="1149"/>
                  </a:lnTo>
                  <a:lnTo>
                    <a:pt x="4065" y="1156"/>
                  </a:lnTo>
                  <a:lnTo>
                    <a:pt x="4004" y="1159"/>
                  </a:lnTo>
                  <a:lnTo>
                    <a:pt x="3943" y="1159"/>
                  </a:lnTo>
                  <a:lnTo>
                    <a:pt x="3879" y="1157"/>
                  </a:lnTo>
                  <a:lnTo>
                    <a:pt x="3814" y="1153"/>
                  </a:lnTo>
                  <a:lnTo>
                    <a:pt x="3746" y="1146"/>
                  </a:lnTo>
                  <a:lnTo>
                    <a:pt x="3677" y="1136"/>
                  </a:lnTo>
                  <a:lnTo>
                    <a:pt x="3607" y="1124"/>
                  </a:lnTo>
                  <a:lnTo>
                    <a:pt x="3534" y="1109"/>
                  </a:lnTo>
                  <a:lnTo>
                    <a:pt x="3460" y="1091"/>
                  </a:lnTo>
                  <a:lnTo>
                    <a:pt x="3383" y="1070"/>
                  </a:lnTo>
                  <a:lnTo>
                    <a:pt x="3305" y="1044"/>
                  </a:lnTo>
                  <a:lnTo>
                    <a:pt x="3226" y="1017"/>
                  </a:lnTo>
                  <a:lnTo>
                    <a:pt x="3226" y="1017"/>
                  </a:lnTo>
                  <a:lnTo>
                    <a:pt x="3067" y="960"/>
                  </a:lnTo>
                  <a:lnTo>
                    <a:pt x="2914" y="909"/>
                  </a:lnTo>
                  <a:lnTo>
                    <a:pt x="2765" y="862"/>
                  </a:lnTo>
                  <a:lnTo>
                    <a:pt x="2622" y="818"/>
                  </a:lnTo>
                  <a:lnTo>
                    <a:pt x="2485" y="780"/>
                  </a:lnTo>
                  <a:lnTo>
                    <a:pt x="2353" y="746"/>
                  </a:lnTo>
                  <a:lnTo>
                    <a:pt x="2224" y="715"/>
                  </a:lnTo>
                  <a:lnTo>
                    <a:pt x="2100" y="689"/>
                  </a:lnTo>
                  <a:lnTo>
                    <a:pt x="1981" y="667"/>
                  </a:lnTo>
                  <a:lnTo>
                    <a:pt x="1866" y="649"/>
                  </a:lnTo>
                  <a:lnTo>
                    <a:pt x="1755" y="634"/>
                  </a:lnTo>
                  <a:lnTo>
                    <a:pt x="1648" y="625"/>
                  </a:lnTo>
                  <a:lnTo>
                    <a:pt x="1543" y="617"/>
                  </a:lnTo>
                  <a:lnTo>
                    <a:pt x="1442" y="615"/>
                  </a:lnTo>
                  <a:lnTo>
                    <a:pt x="1345" y="615"/>
                  </a:lnTo>
                  <a:lnTo>
                    <a:pt x="1251" y="620"/>
                  </a:lnTo>
                  <a:lnTo>
                    <a:pt x="1159" y="628"/>
                  </a:lnTo>
                  <a:lnTo>
                    <a:pt x="1070" y="641"/>
                  </a:lnTo>
                  <a:lnTo>
                    <a:pt x="984" y="655"/>
                  </a:lnTo>
                  <a:lnTo>
                    <a:pt x="899" y="675"/>
                  </a:lnTo>
                  <a:lnTo>
                    <a:pt x="817" y="696"/>
                  </a:lnTo>
                  <a:lnTo>
                    <a:pt x="737" y="722"/>
                  </a:lnTo>
                  <a:lnTo>
                    <a:pt x="659" y="751"/>
                  </a:lnTo>
                  <a:lnTo>
                    <a:pt x="581" y="783"/>
                  </a:lnTo>
                  <a:lnTo>
                    <a:pt x="506" y="817"/>
                  </a:lnTo>
                  <a:lnTo>
                    <a:pt x="431" y="856"/>
                  </a:lnTo>
                  <a:lnTo>
                    <a:pt x="358" y="896"/>
                  </a:lnTo>
                  <a:lnTo>
                    <a:pt x="286" y="941"/>
                  </a:lnTo>
                  <a:lnTo>
                    <a:pt x="213" y="988"/>
                  </a:lnTo>
                  <a:lnTo>
                    <a:pt x="143" y="1038"/>
                  </a:lnTo>
                  <a:lnTo>
                    <a:pt x="70" y="1090"/>
                  </a:lnTo>
                  <a:lnTo>
                    <a:pt x="0" y="114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22702" name="Freeform 46"/>
            <p:cNvSpPr>
              <a:spLocks/>
            </p:cNvSpPr>
            <p:nvPr userDrawn="1"/>
          </p:nvSpPr>
          <p:spPr bwMode="auto">
            <a:xfrm>
              <a:off x="1146" y="968"/>
              <a:ext cx="5355" cy="631"/>
            </a:xfrm>
            <a:custGeom>
              <a:avLst/>
              <a:gdLst/>
              <a:ahLst/>
              <a:cxnLst>
                <a:cxn ang="0">
                  <a:pos x="5355" y="0"/>
                </a:cxn>
                <a:cxn ang="0">
                  <a:pos x="5334" y="71"/>
                </a:cxn>
                <a:cxn ang="0">
                  <a:pos x="5306" y="150"/>
                </a:cxn>
                <a:cxn ang="0">
                  <a:pos x="5266" y="250"/>
                </a:cxn>
                <a:cxn ang="0">
                  <a:pos x="5209" y="366"/>
                </a:cxn>
                <a:cxn ang="0">
                  <a:pos x="5138" y="494"/>
                </a:cxn>
                <a:cxn ang="0">
                  <a:pos x="5072" y="592"/>
                </a:cxn>
                <a:cxn ang="0">
                  <a:pos x="5023" y="658"/>
                </a:cxn>
                <a:cxn ang="0">
                  <a:pos x="4969" y="723"/>
                </a:cxn>
                <a:cxn ang="0">
                  <a:pos x="4909" y="788"/>
                </a:cxn>
                <a:cxn ang="0">
                  <a:pos x="4845" y="849"/>
                </a:cxn>
                <a:cxn ang="0">
                  <a:pos x="4775" y="909"/>
                </a:cxn>
                <a:cxn ang="0">
                  <a:pos x="4700" y="964"/>
                </a:cxn>
                <a:cxn ang="0">
                  <a:pos x="4619" y="1015"/>
                </a:cxn>
                <a:cxn ang="0">
                  <a:pos x="4532" y="1060"/>
                </a:cxn>
                <a:cxn ang="0">
                  <a:pos x="4439" y="1101"/>
                </a:cxn>
                <a:cxn ang="0">
                  <a:pos x="4340" y="1135"/>
                </a:cxn>
                <a:cxn ang="0">
                  <a:pos x="4235" y="1162"/>
                </a:cxn>
                <a:cxn ang="0">
                  <a:pos x="4123" y="1182"/>
                </a:cxn>
                <a:cxn ang="0">
                  <a:pos x="4004" y="1193"/>
                </a:cxn>
                <a:cxn ang="0">
                  <a:pos x="3879" y="1194"/>
                </a:cxn>
                <a:cxn ang="0">
                  <a:pos x="3746" y="1185"/>
                </a:cxn>
                <a:cxn ang="0">
                  <a:pos x="3606" y="1165"/>
                </a:cxn>
                <a:cxn ang="0">
                  <a:pos x="3458" y="1136"/>
                </a:cxn>
                <a:cxn ang="0">
                  <a:pos x="3304" y="1093"/>
                </a:cxn>
                <a:cxn ang="0">
                  <a:pos x="3224" y="1067"/>
                </a:cxn>
                <a:cxn ang="0">
                  <a:pos x="2910" y="965"/>
                </a:cxn>
                <a:cxn ang="0">
                  <a:pos x="2618" y="880"/>
                </a:cxn>
                <a:cxn ang="0">
                  <a:pos x="2346" y="812"/>
                </a:cxn>
                <a:cxn ang="0">
                  <a:pos x="2094" y="760"/>
                </a:cxn>
                <a:cxn ang="0">
                  <a:pos x="1859" y="723"/>
                </a:cxn>
                <a:cxn ang="0">
                  <a:pos x="1640" y="704"/>
                </a:cxn>
                <a:cxn ang="0">
                  <a:pos x="1434" y="699"/>
                </a:cxn>
                <a:cxn ang="0">
                  <a:pos x="1242" y="707"/>
                </a:cxn>
                <a:cxn ang="0">
                  <a:pos x="1063" y="731"/>
                </a:cxn>
                <a:cxn ang="0">
                  <a:pos x="893" y="768"/>
                </a:cxn>
                <a:cxn ang="0">
                  <a:pos x="732" y="820"/>
                </a:cxn>
                <a:cxn ang="0">
                  <a:pos x="576" y="884"/>
                </a:cxn>
                <a:cxn ang="0">
                  <a:pos x="427" y="960"/>
                </a:cxn>
                <a:cxn ang="0">
                  <a:pos x="283" y="1049"/>
                </a:cxn>
                <a:cxn ang="0">
                  <a:pos x="141" y="1149"/>
                </a:cxn>
                <a:cxn ang="0">
                  <a:pos x="0" y="1261"/>
                </a:cxn>
              </a:cxnLst>
              <a:rect l="0" t="0" r="r" b="b"/>
              <a:pathLst>
                <a:path w="5355" h="1261">
                  <a:moveTo>
                    <a:pt x="5355" y="0"/>
                  </a:moveTo>
                  <a:lnTo>
                    <a:pt x="5355" y="0"/>
                  </a:lnTo>
                  <a:lnTo>
                    <a:pt x="5349" y="19"/>
                  </a:lnTo>
                  <a:lnTo>
                    <a:pt x="5334" y="71"/>
                  </a:lnTo>
                  <a:lnTo>
                    <a:pt x="5322" y="106"/>
                  </a:lnTo>
                  <a:lnTo>
                    <a:pt x="5306" y="150"/>
                  </a:lnTo>
                  <a:lnTo>
                    <a:pt x="5288" y="197"/>
                  </a:lnTo>
                  <a:lnTo>
                    <a:pt x="5266" y="250"/>
                  </a:lnTo>
                  <a:lnTo>
                    <a:pt x="5240" y="306"/>
                  </a:lnTo>
                  <a:lnTo>
                    <a:pt x="5209" y="366"/>
                  </a:lnTo>
                  <a:lnTo>
                    <a:pt x="5176" y="429"/>
                  </a:lnTo>
                  <a:lnTo>
                    <a:pt x="5138" y="494"/>
                  </a:lnTo>
                  <a:lnTo>
                    <a:pt x="5095" y="560"/>
                  </a:lnTo>
                  <a:lnTo>
                    <a:pt x="5072" y="592"/>
                  </a:lnTo>
                  <a:lnTo>
                    <a:pt x="5048" y="625"/>
                  </a:lnTo>
                  <a:lnTo>
                    <a:pt x="5023" y="658"/>
                  </a:lnTo>
                  <a:lnTo>
                    <a:pt x="4997" y="691"/>
                  </a:lnTo>
                  <a:lnTo>
                    <a:pt x="4969" y="723"/>
                  </a:lnTo>
                  <a:lnTo>
                    <a:pt x="4940" y="755"/>
                  </a:lnTo>
                  <a:lnTo>
                    <a:pt x="4909" y="788"/>
                  </a:lnTo>
                  <a:lnTo>
                    <a:pt x="4877" y="818"/>
                  </a:lnTo>
                  <a:lnTo>
                    <a:pt x="4845" y="849"/>
                  </a:lnTo>
                  <a:lnTo>
                    <a:pt x="4811" y="880"/>
                  </a:lnTo>
                  <a:lnTo>
                    <a:pt x="4775" y="909"/>
                  </a:lnTo>
                  <a:lnTo>
                    <a:pt x="4739" y="936"/>
                  </a:lnTo>
                  <a:lnTo>
                    <a:pt x="4700" y="964"/>
                  </a:lnTo>
                  <a:lnTo>
                    <a:pt x="4661" y="989"/>
                  </a:lnTo>
                  <a:lnTo>
                    <a:pt x="4619" y="1015"/>
                  </a:lnTo>
                  <a:lnTo>
                    <a:pt x="4576" y="1038"/>
                  </a:lnTo>
                  <a:lnTo>
                    <a:pt x="4532" y="1060"/>
                  </a:lnTo>
                  <a:lnTo>
                    <a:pt x="4486" y="1081"/>
                  </a:lnTo>
                  <a:lnTo>
                    <a:pt x="4439" y="1101"/>
                  </a:lnTo>
                  <a:lnTo>
                    <a:pt x="4390" y="1119"/>
                  </a:lnTo>
                  <a:lnTo>
                    <a:pt x="4340" y="1135"/>
                  </a:lnTo>
                  <a:lnTo>
                    <a:pt x="4289" y="1149"/>
                  </a:lnTo>
                  <a:lnTo>
                    <a:pt x="4235" y="1162"/>
                  </a:lnTo>
                  <a:lnTo>
                    <a:pt x="4179" y="1173"/>
                  </a:lnTo>
                  <a:lnTo>
                    <a:pt x="4123" y="1182"/>
                  </a:lnTo>
                  <a:lnTo>
                    <a:pt x="4064" y="1188"/>
                  </a:lnTo>
                  <a:lnTo>
                    <a:pt x="4004" y="1193"/>
                  </a:lnTo>
                  <a:lnTo>
                    <a:pt x="3942" y="1194"/>
                  </a:lnTo>
                  <a:lnTo>
                    <a:pt x="3879" y="1194"/>
                  </a:lnTo>
                  <a:lnTo>
                    <a:pt x="3814" y="1191"/>
                  </a:lnTo>
                  <a:lnTo>
                    <a:pt x="3746" y="1185"/>
                  </a:lnTo>
                  <a:lnTo>
                    <a:pt x="3676" y="1177"/>
                  </a:lnTo>
                  <a:lnTo>
                    <a:pt x="3606" y="1165"/>
                  </a:lnTo>
                  <a:lnTo>
                    <a:pt x="3533" y="1153"/>
                  </a:lnTo>
                  <a:lnTo>
                    <a:pt x="3458" y="1136"/>
                  </a:lnTo>
                  <a:lnTo>
                    <a:pt x="3382" y="1115"/>
                  </a:lnTo>
                  <a:lnTo>
                    <a:pt x="3304" y="1093"/>
                  </a:lnTo>
                  <a:lnTo>
                    <a:pt x="3224" y="1067"/>
                  </a:lnTo>
                  <a:lnTo>
                    <a:pt x="3224" y="1067"/>
                  </a:lnTo>
                  <a:lnTo>
                    <a:pt x="3064" y="1014"/>
                  </a:lnTo>
                  <a:lnTo>
                    <a:pt x="2910" y="965"/>
                  </a:lnTo>
                  <a:lnTo>
                    <a:pt x="2761" y="920"/>
                  </a:lnTo>
                  <a:lnTo>
                    <a:pt x="2618" y="880"/>
                  </a:lnTo>
                  <a:lnTo>
                    <a:pt x="2480" y="842"/>
                  </a:lnTo>
                  <a:lnTo>
                    <a:pt x="2346" y="812"/>
                  </a:lnTo>
                  <a:lnTo>
                    <a:pt x="2219" y="783"/>
                  </a:lnTo>
                  <a:lnTo>
                    <a:pt x="2094" y="760"/>
                  </a:lnTo>
                  <a:lnTo>
                    <a:pt x="1974" y="739"/>
                  </a:lnTo>
                  <a:lnTo>
                    <a:pt x="1859" y="723"/>
                  </a:lnTo>
                  <a:lnTo>
                    <a:pt x="1746" y="712"/>
                  </a:lnTo>
                  <a:lnTo>
                    <a:pt x="1640" y="704"/>
                  </a:lnTo>
                  <a:lnTo>
                    <a:pt x="1535" y="699"/>
                  </a:lnTo>
                  <a:lnTo>
                    <a:pt x="1434" y="699"/>
                  </a:lnTo>
                  <a:lnTo>
                    <a:pt x="1337" y="700"/>
                  </a:lnTo>
                  <a:lnTo>
                    <a:pt x="1242" y="707"/>
                  </a:lnTo>
                  <a:lnTo>
                    <a:pt x="1151" y="718"/>
                  </a:lnTo>
                  <a:lnTo>
                    <a:pt x="1063" y="731"/>
                  </a:lnTo>
                  <a:lnTo>
                    <a:pt x="976" y="749"/>
                  </a:lnTo>
                  <a:lnTo>
                    <a:pt x="893" y="768"/>
                  </a:lnTo>
                  <a:lnTo>
                    <a:pt x="811" y="792"/>
                  </a:lnTo>
                  <a:lnTo>
                    <a:pt x="732" y="820"/>
                  </a:lnTo>
                  <a:lnTo>
                    <a:pt x="652" y="851"/>
                  </a:lnTo>
                  <a:lnTo>
                    <a:pt x="576" y="884"/>
                  </a:lnTo>
                  <a:lnTo>
                    <a:pt x="501" y="920"/>
                  </a:lnTo>
                  <a:lnTo>
                    <a:pt x="427" y="960"/>
                  </a:lnTo>
                  <a:lnTo>
                    <a:pt x="355" y="1004"/>
                  </a:lnTo>
                  <a:lnTo>
                    <a:pt x="283" y="1049"/>
                  </a:lnTo>
                  <a:lnTo>
                    <a:pt x="212" y="1098"/>
                  </a:lnTo>
                  <a:lnTo>
                    <a:pt x="141" y="1149"/>
                  </a:lnTo>
                  <a:lnTo>
                    <a:pt x="71" y="1204"/>
                  </a:lnTo>
                  <a:lnTo>
                    <a:pt x="0" y="1261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22703" name="Freeform 47"/>
            <p:cNvSpPr>
              <a:spLocks/>
            </p:cNvSpPr>
            <p:nvPr userDrawn="1"/>
          </p:nvSpPr>
          <p:spPr bwMode="auto">
            <a:xfrm>
              <a:off x="1187" y="940"/>
              <a:ext cx="5335" cy="688"/>
            </a:xfrm>
            <a:custGeom>
              <a:avLst/>
              <a:gdLst/>
              <a:ahLst/>
              <a:cxnLst>
                <a:cxn ang="0">
                  <a:pos x="5335" y="0"/>
                </a:cxn>
                <a:cxn ang="0">
                  <a:pos x="5315" y="71"/>
                </a:cxn>
                <a:cxn ang="0">
                  <a:pos x="5289" y="150"/>
                </a:cxn>
                <a:cxn ang="0">
                  <a:pos x="5250" y="252"/>
                </a:cxn>
                <a:cxn ang="0">
                  <a:pos x="5196" y="371"/>
                </a:cxn>
                <a:cxn ang="0">
                  <a:pos x="5127" y="501"/>
                </a:cxn>
                <a:cxn ang="0">
                  <a:pos x="5061" y="601"/>
                </a:cxn>
                <a:cxn ang="0">
                  <a:pos x="5014" y="667"/>
                </a:cxn>
                <a:cxn ang="0">
                  <a:pos x="4960" y="735"/>
                </a:cxn>
                <a:cxn ang="0">
                  <a:pos x="4902" y="799"/>
                </a:cxn>
                <a:cxn ang="0">
                  <a:pos x="4838" y="862"/>
                </a:cxn>
                <a:cxn ang="0">
                  <a:pos x="4770" y="924"/>
                </a:cxn>
                <a:cxn ang="0">
                  <a:pos x="4695" y="980"/>
                </a:cxn>
                <a:cxn ang="0">
                  <a:pos x="4614" y="1034"/>
                </a:cxn>
                <a:cxn ang="0">
                  <a:pos x="4528" y="1082"/>
                </a:cxn>
                <a:cxn ang="0">
                  <a:pos x="4436" y="1126"/>
                </a:cxn>
                <a:cxn ang="0">
                  <a:pos x="4338" y="1161"/>
                </a:cxn>
                <a:cxn ang="0">
                  <a:pos x="4232" y="1190"/>
                </a:cxn>
                <a:cxn ang="0">
                  <a:pos x="4121" y="1213"/>
                </a:cxn>
                <a:cxn ang="0">
                  <a:pos x="4003" y="1226"/>
                </a:cxn>
                <a:cxn ang="0">
                  <a:pos x="3877" y="1229"/>
                </a:cxn>
                <a:cxn ang="0">
                  <a:pos x="3745" y="1224"/>
                </a:cxn>
                <a:cxn ang="0">
                  <a:pos x="3605" y="1206"/>
                </a:cxn>
                <a:cxn ang="0">
                  <a:pos x="3456" y="1179"/>
                </a:cxn>
                <a:cxn ang="0">
                  <a:pos x="3301" y="1140"/>
                </a:cxn>
                <a:cxn ang="0">
                  <a:pos x="3220" y="1114"/>
                </a:cxn>
                <a:cxn ang="0">
                  <a:pos x="2905" y="1019"/>
                </a:cxn>
                <a:cxn ang="0">
                  <a:pos x="2612" y="938"/>
                </a:cxn>
                <a:cxn ang="0">
                  <a:pos x="2340" y="875"/>
                </a:cxn>
                <a:cxn ang="0">
                  <a:pos x="2086" y="828"/>
                </a:cxn>
                <a:cxn ang="0">
                  <a:pos x="1851" y="798"/>
                </a:cxn>
                <a:cxn ang="0">
                  <a:pos x="1630" y="782"/>
                </a:cxn>
                <a:cxn ang="0">
                  <a:pos x="1426" y="780"/>
                </a:cxn>
                <a:cxn ang="0">
                  <a:pos x="1235" y="795"/>
                </a:cxn>
                <a:cxn ang="0">
                  <a:pos x="1099" y="814"/>
                </a:cxn>
                <a:cxn ang="0">
                  <a:pos x="1011" y="830"/>
                </a:cxn>
                <a:cxn ang="0">
                  <a:pos x="927" y="851"/>
                </a:cxn>
                <a:cxn ang="0">
                  <a:pos x="804" y="888"/>
                </a:cxn>
                <a:cxn ang="0">
                  <a:pos x="647" y="950"/>
                </a:cxn>
                <a:cxn ang="0">
                  <a:pos x="496" y="1024"/>
                </a:cxn>
                <a:cxn ang="0">
                  <a:pos x="352" y="1109"/>
                </a:cxn>
                <a:cxn ang="0">
                  <a:pos x="210" y="1208"/>
                </a:cxn>
                <a:cxn ang="0">
                  <a:pos x="70" y="1316"/>
                </a:cxn>
              </a:cxnLst>
              <a:rect l="0" t="0" r="r" b="b"/>
              <a:pathLst>
                <a:path w="5335" h="1376">
                  <a:moveTo>
                    <a:pt x="5335" y="0"/>
                  </a:moveTo>
                  <a:lnTo>
                    <a:pt x="5335" y="0"/>
                  </a:lnTo>
                  <a:lnTo>
                    <a:pt x="5331" y="18"/>
                  </a:lnTo>
                  <a:lnTo>
                    <a:pt x="5315" y="71"/>
                  </a:lnTo>
                  <a:lnTo>
                    <a:pt x="5304" y="107"/>
                  </a:lnTo>
                  <a:lnTo>
                    <a:pt x="5289" y="150"/>
                  </a:lnTo>
                  <a:lnTo>
                    <a:pt x="5271" y="199"/>
                  </a:lnTo>
                  <a:lnTo>
                    <a:pt x="5250" y="252"/>
                  </a:lnTo>
                  <a:lnTo>
                    <a:pt x="5225" y="310"/>
                  </a:lnTo>
                  <a:lnTo>
                    <a:pt x="5196" y="371"/>
                  </a:lnTo>
                  <a:lnTo>
                    <a:pt x="5163" y="434"/>
                  </a:lnTo>
                  <a:lnTo>
                    <a:pt x="5127" y="501"/>
                  </a:lnTo>
                  <a:lnTo>
                    <a:pt x="5085" y="567"/>
                  </a:lnTo>
                  <a:lnTo>
                    <a:pt x="5061" y="601"/>
                  </a:lnTo>
                  <a:lnTo>
                    <a:pt x="5038" y="635"/>
                  </a:lnTo>
                  <a:lnTo>
                    <a:pt x="5014" y="667"/>
                  </a:lnTo>
                  <a:lnTo>
                    <a:pt x="4988" y="701"/>
                  </a:lnTo>
                  <a:lnTo>
                    <a:pt x="4960" y="735"/>
                  </a:lnTo>
                  <a:lnTo>
                    <a:pt x="4932" y="767"/>
                  </a:lnTo>
                  <a:lnTo>
                    <a:pt x="4902" y="799"/>
                  </a:lnTo>
                  <a:lnTo>
                    <a:pt x="4871" y="832"/>
                  </a:lnTo>
                  <a:lnTo>
                    <a:pt x="4838" y="862"/>
                  </a:lnTo>
                  <a:lnTo>
                    <a:pt x="4804" y="893"/>
                  </a:lnTo>
                  <a:lnTo>
                    <a:pt x="4770" y="924"/>
                  </a:lnTo>
                  <a:lnTo>
                    <a:pt x="4734" y="953"/>
                  </a:lnTo>
                  <a:lnTo>
                    <a:pt x="4695" y="980"/>
                  </a:lnTo>
                  <a:lnTo>
                    <a:pt x="4656" y="1008"/>
                  </a:lnTo>
                  <a:lnTo>
                    <a:pt x="4614" y="1034"/>
                  </a:lnTo>
                  <a:lnTo>
                    <a:pt x="4573" y="1059"/>
                  </a:lnTo>
                  <a:lnTo>
                    <a:pt x="4528" y="1082"/>
                  </a:lnTo>
                  <a:lnTo>
                    <a:pt x="4484" y="1105"/>
                  </a:lnTo>
                  <a:lnTo>
                    <a:pt x="4436" y="1126"/>
                  </a:lnTo>
                  <a:lnTo>
                    <a:pt x="4388" y="1143"/>
                  </a:lnTo>
                  <a:lnTo>
                    <a:pt x="4338" y="1161"/>
                  </a:lnTo>
                  <a:lnTo>
                    <a:pt x="4287" y="1177"/>
                  </a:lnTo>
                  <a:lnTo>
                    <a:pt x="4232" y="1190"/>
                  </a:lnTo>
                  <a:lnTo>
                    <a:pt x="4178" y="1203"/>
                  </a:lnTo>
                  <a:lnTo>
                    <a:pt x="4121" y="1213"/>
                  </a:lnTo>
                  <a:lnTo>
                    <a:pt x="4063" y="1219"/>
                  </a:lnTo>
                  <a:lnTo>
                    <a:pt x="4003" y="1226"/>
                  </a:lnTo>
                  <a:lnTo>
                    <a:pt x="3941" y="1229"/>
                  </a:lnTo>
                  <a:lnTo>
                    <a:pt x="3877" y="1229"/>
                  </a:lnTo>
                  <a:lnTo>
                    <a:pt x="3812" y="1227"/>
                  </a:lnTo>
                  <a:lnTo>
                    <a:pt x="3745" y="1224"/>
                  </a:lnTo>
                  <a:lnTo>
                    <a:pt x="3676" y="1216"/>
                  </a:lnTo>
                  <a:lnTo>
                    <a:pt x="3605" y="1206"/>
                  </a:lnTo>
                  <a:lnTo>
                    <a:pt x="3531" y="1195"/>
                  </a:lnTo>
                  <a:lnTo>
                    <a:pt x="3456" y="1179"/>
                  </a:lnTo>
                  <a:lnTo>
                    <a:pt x="3380" y="1161"/>
                  </a:lnTo>
                  <a:lnTo>
                    <a:pt x="3301" y="1140"/>
                  </a:lnTo>
                  <a:lnTo>
                    <a:pt x="3220" y="1114"/>
                  </a:lnTo>
                  <a:lnTo>
                    <a:pt x="3220" y="1114"/>
                  </a:lnTo>
                  <a:lnTo>
                    <a:pt x="3061" y="1064"/>
                  </a:lnTo>
                  <a:lnTo>
                    <a:pt x="2905" y="1019"/>
                  </a:lnTo>
                  <a:lnTo>
                    <a:pt x="2756" y="977"/>
                  </a:lnTo>
                  <a:lnTo>
                    <a:pt x="2612" y="938"/>
                  </a:lnTo>
                  <a:lnTo>
                    <a:pt x="2473" y="906"/>
                  </a:lnTo>
                  <a:lnTo>
                    <a:pt x="2340" y="875"/>
                  </a:lnTo>
                  <a:lnTo>
                    <a:pt x="2211" y="851"/>
                  </a:lnTo>
                  <a:lnTo>
                    <a:pt x="2086" y="828"/>
                  </a:lnTo>
                  <a:lnTo>
                    <a:pt x="1966" y="811"/>
                  </a:lnTo>
                  <a:lnTo>
                    <a:pt x="1851" y="798"/>
                  </a:lnTo>
                  <a:lnTo>
                    <a:pt x="1739" y="788"/>
                  </a:lnTo>
                  <a:lnTo>
                    <a:pt x="1630" y="782"/>
                  </a:lnTo>
                  <a:lnTo>
                    <a:pt x="1526" y="780"/>
                  </a:lnTo>
                  <a:lnTo>
                    <a:pt x="1426" y="780"/>
                  </a:lnTo>
                  <a:lnTo>
                    <a:pt x="1329" y="785"/>
                  </a:lnTo>
                  <a:lnTo>
                    <a:pt x="1235" y="795"/>
                  </a:lnTo>
                  <a:lnTo>
                    <a:pt x="1143" y="806"/>
                  </a:lnTo>
                  <a:lnTo>
                    <a:pt x="1099" y="814"/>
                  </a:lnTo>
                  <a:lnTo>
                    <a:pt x="1054" y="822"/>
                  </a:lnTo>
                  <a:lnTo>
                    <a:pt x="1011" y="830"/>
                  </a:lnTo>
                  <a:lnTo>
                    <a:pt x="970" y="840"/>
                  </a:lnTo>
                  <a:lnTo>
                    <a:pt x="927" y="851"/>
                  </a:lnTo>
                  <a:lnTo>
                    <a:pt x="885" y="862"/>
                  </a:lnTo>
                  <a:lnTo>
                    <a:pt x="804" y="888"/>
                  </a:lnTo>
                  <a:lnTo>
                    <a:pt x="725" y="917"/>
                  </a:lnTo>
                  <a:lnTo>
                    <a:pt x="647" y="950"/>
                  </a:lnTo>
                  <a:lnTo>
                    <a:pt x="571" y="985"/>
                  </a:lnTo>
                  <a:lnTo>
                    <a:pt x="496" y="1024"/>
                  </a:lnTo>
                  <a:lnTo>
                    <a:pt x="424" y="1064"/>
                  </a:lnTo>
                  <a:lnTo>
                    <a:pt x="352" y="1109"/>
                  </a:lnTo>
                  <a:lnTo>
                    <a:pt x="280" y="1156"/>
                  </a:lnTo>
                  <a:lnTo>
                    <a:pt x="210" y="1208"/>
                  </a:lnTo>
                  <a:lnTo>
                    <a:pt x="139" y="1261"/>
                  </a:lnTo>
                  <a:lnTo>
                    <a:pt x="70" y="1316"/>
                  </a:lnTo>
                  <a:lnTo>
                    <a:pt x="0" y="137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22704" name="Freeform 48"/>
            <p:cNvSpPr>
              <a:spLocks/>
            </p:cNvSpPr>
            <p:nvPr userDrawn="1"/>
          </p:nvSpPr>
          <p:spPr bwMode="auto">
            <a:xfrm>
              <a:off x="1229" y="911"/>
              <a:ext cx="5314" cy="745"/>
            </a:xfrm>
            <a:custGeom>
              <a:avLst/>
              <a:gdLst/>
              <a:ahLst/>
              <a:cxnLst>
                <a:cxn ang="0">
                  <a:pos x="5314" y="0"/>
                </a:cxn>
                <a:cxn ang="0">
                  <a:pos x="5296" y="71"/>
                </a:cxn>
                <a:cxn ang="0">
                  <a:pos x="5271" y="153"/>
                </a:cxn>
                <a:cxn ang="0">
                  <a:pos x="5233" y="257"/>
                </a:cxn>
                <a:cxn ang="0">
                  <a:pos x="5180" y="376"/>
                </a:cxn>
                <a:cxn ang="0">
                  <a:pos x="5112" y="507"/>
                </a:cxn>
                <a:cxn ang="0">
                  <a:pos x="5050" y="609"/>
                </a:cxn>
                <a:cxn ang="0">
                  <a:pos x="5003" y="678"/>
                </a:cxn>
                <a:cxn ang="0">
                  <a:pos x="4950" y="746"/>
                </a:cxn>
                <a:cxn ang="0">
                  <a:pos x="4893" y="812"/>
                </a:cxn>
                <a:cxn ang="0">
                  <a:pos x="4830" y="878"/>
                </a:cxn>
                <a:cxn ang="0">
                  <a:pos x="4762" y="940"/>
                </a:cxn>
                <a:cxn ang="0">
                  <a:pos x="4689" y="999"/>
                </a:cxn>
                <a:cxn ang="0">
                  <a:pos x="4610" y="1054"/>
                </a:cxn>
                <a:cxn ang="0">
                  <a:pos x="4524" y="1104"/>
                </a:cxn>
                <a:cxn ang="0">
                  <a:pos x="4432" y="1150"/>
                </a:cxn>
                <a:cxn ang="0">
                  <a:pos x="4335" y="1188"/>
                </a:cxn>
                <a:cxn ang="0">
                  <a:pos x="4229" y="1219"/>
                </a:cxn>
                <a:cxn ang="0">
                  <a:pos x="4118" y="1243"/>
                </a:cxn>
                <a:cxn ang="0">
                  <a:pos x="4000" y="1259"/>
                </a:cxn>
                <a:cxn ang="0">
                  <a:pos x="3875" y="1266"/>
                </a:cxn>
                <a:cxn ang="0">
                  <a:pos x="3742" y="1263"/>
                </a:cxn>
                <a:cxn ang="0">
                  <a:pos x="3602" y="1248"/>
                </a:cxn>
                <a:cxn ang="0">
                  <a:pos x="3453" y="1224"/>
                </a:cxn>
                <a:cxn ang="0">
                  <a:pos x="3298" y="1187"/>
                </a:cxn>
                <a:cxn ang="0">
                  <a:pos x="3217" y="1164"/>
                </a:cxn>
                <a:cxn ang="0">
                  <a:pos x="2899" y="1074"/>
                </a:cxn>
                <a:cxn ang="0">
                  <a:pos x="2605" y="999"/>
                </a:cxn>
                <a:cxn ang="0">
                  <a:pos x="2333" y="941"/>
                </a:cxn>
                <a:cxn ang="0">
                  <a:pos x="2079" y="899"/>
                </a:cxn>
                <a:cxn ang="0">
                  <a:pos x="1843" y="872"/>
                </a:cxn>
                <a:cxn ang="0">
                  <a:pos x="1622" y="861"/>
                </a:cxn>
                <a:cxn ang="0">
                  <a:pos x="1418" y="864"/>
                </a:cxn>
                <a:cxn ang="0">
                  <a:pos x="1226" y="882"/>
                </a:cxn>
                <a:cxn ang="0">
                  <a:pos x="1134" y="896"/>
                </a:cxn>
                <a:cxn ang="0">
                  <a:pos x="1047" y="912"/>
                </a:cxn>
                <a:cxn ang="0">
                  <a:pos x="961" y="933"/>
                </a:cxn>
                <a:cxn ang="0">
                  <a:pos x="878" y="957"/>
                </a:cxn>
                <a:cxn ang="0">
                  <a:pos x="718" y="1016"/>
                </a:cxn>
                <a:cxn ang="0">
                  <a:pos x="565" y="1087"/>
                </a:cxn>
                <a:cxn ang="0">
                  <a:pos x="419" y="1171"/>
                </a:cxn>
                <a:cxn ang="0">
                  <a:pos x="276" y="1266"/>
                </a:cxn>
                <a:cxn ang="0">
                  <a:pos x="138" y="1372"/>
                </a:cxn>
                <a:cxn ang="0">
                  <a:pos x="0" y="1490"/>
                </a:cxn>
              </a:cxnLst>
              <a:rect l="0" t="0" r="r" b="b"/>
              <a:pathLst>
                <a:path w="5314" h="1490">
                  <a:moveTo>
                    <a:pt x="5314" y="0"/>
                  </a:moveTo>
                  <a:lnTo>
                    <a:pt x="5314" y="0"/>
                  </a:lnTo>
                  <a:lnTo>
                    <a:pt x="5309" y="19"/>
                  </a:lnTo>
                  <a:lnTo>
                    <a:pt x="5296" y="71"/>
                  </a:lnTo>
                  <a:lnTo>
                    <a:pt x="5284" y="110"/>
                  </a:lnTo>
                  <a:lnTo>
                    <a:pt x="5271" y="153"/>
                  </a:lnTo>
                  <a:lnTo>
                    <a:pt x="5254" y="202"/>
                  </a:lnTo>
                  <a:lnTo>
                    <a:pt x="5233" y="257"/>
                  </a:lnTo>
                  <a:lnTo>
                    <a:pt x="5208" y="315"/>
                  </a:lnTo>
                  <a:lnTo>
                    <a:pt x="5180" y="376"/>
                  </a:lnTo>
                  <a:lnTo>
                    <a:pt x="5148" y="441"/>
                  </a:lnTo>
                  <a:lnTo>
                    <a:pt x="5112" y="507"/>
                  </a:lnTo>
                  <a:lnTo>
                    <a:pt x="5072" y="575"/>
                  </a:lnTo>
                  <a:lnTo>
                    <a:pt x="5050" y="609"/>
                  </a:lnTo>
                  <a:lnTo>
                    <a:pt x="5026" y="644"/>
                  </a:lnTo>
                  <a:lnTo>
                    <a:pt x="5003" y="678"/>
                  </a:lnTo>
                  <a:lnTo>
                    <a:pt x="4976" y="712"/>
                  </a:lnTo>
                  <a:lnTo>
                    <a:pt x="4950" y="746"/>
                  </a:lnTo>
                  <a:lnTo>
                    <a:pt x="4922" y="780"/>
                  </a:lnTo>
                  <a:lnTo>
                    <a:pt x="4893" y="812"/>
                  </a:lnTo>
                  <a:lnTo>
                    <a:pt x="4862" y="846"/>
                  </a:lnTo>
                  <a:lnTo>
                    <a:pt x="4830" y="878"/>
                  </a:lnTo>
                  <a:lnTo>
                    <a:pt x="4797" y="909"/>
                  </a:lnTo>
                  <a:lnTo>
                    <a:pt x="4762" y="940"/>
                  </a:lnTo>
                  <a:lnTo>
                    <a:pt x="4726" y="970"/>
                  </a:lnTo>
                  <a:lnTo>
                    <a:pt x="4689" y="999"/>
                  </a:lnTo>
                  <a:lnTo>
                    <a:pt x="4650" y="1027"/>
                  </a:lnTo>
                  <a:lnTo>
                    <a:pt x="4610" y="1054"/>
                  </a:lnTo>
                  <a:lnTo>
                    <a:pt x="4568" y="1080"/>
                  </a:lnTo>
                  <a:lnTo>
                    <a:pt x="4524" y="1104"/>
                  </a:lnTo>
                  <a:lnTo>
                    <a:pt x="4479" y="1127"/>
                  </a:lnTo>
                  <a:lnTo>
                    <a:pt x="4432" y="1150"/>
                  </a:lnTo>
                  <a:lnTo>
                    <a:pt x="4385" y="1169"/>
                  </a:lnTo>
                  <a:lnTo>
                    <a:pt x="4335" y="1188"/>
                  </a:lnTo>
                  <a:lnTo>
                    <a:pt x="4283" y="1205"/>
                  </a:lnTo>
                  <a:lnTo>
                    <a:pt x="4229" y="1219"/>
                  </a:lnTo>
                  <a:lnTo>
                    <a:pt x="4175" y="1232"/>
                  </a:lnTo>
                  <a:lnTo>
                    <a:pt x="4118" y="1243"/>
                  </a:lnTo>
                  <a:lnTo>
                    <a:pt x="4060" y="1251"/>
                  </a:lnTo>
                  <a:lnTo>
                    <a:pt x="4000" y="1259"/>
                  </a:lnTo>
                  <a:lnTo>
                    <a:pt x="3939" y="1263"/>
                  </a:lnTo>
                  <a:lnTo>
                    <a:pt x="3875" y="1266"/>
                  </a:lnTo>
                  <a:lnTo>
                    <a:pt x="3810" y="1264"/>
                  </a:lnTo>
                  <a:lnTo>
                    <a:pt x="3742" y="1263"/>
                  </a:lnTo>
                  <a:lnTo>
                    <a:pt x="3673" y="1256"/>
                  </a:lnTo>
                  <a:lnTo>
                    <a:pt x="3602" y="1248"/>
                  </a:lnTo>
                  <a:lnTo>
                    <a:pt x="3528" y="1237"/>
                  </a:lnTo>
                  <a:lnTo>
                    <a:pt x="3453" y="1224"/>
                  </a:lnTo>
                  <a:lnTo>
                    <a:pt x="3377" y="1206"/>
                  </a:lnTo>
                  <a:lnTo>
                    <a:pt x="3298" y="1187"/>
                  </a:lnTo>
                  <a:lnTo>
                    <a:pt x="3217" y="1164"/>
                  </a:lnTo>
                  <a:lnTo>
                    <a:pt x="3217" y="1164"/>
                  </a:lnTo>
                  <a:lnTo>
                    <a:pt x="3055" y="1116"/>
                  </a:lnTo>
                  <a:lnTo>
                    <a:pt x="2899" y="1074"/>
                  </a:lnTo>
                  <a:lnTo>
                    <a:pt x="2751" y="1033"/>
                  </a:lnTo>
                  <a:lnTo>
                    <a:pt x="2605" y="999"/>
                  </a:lnTo>
                  <a:lnTo>
                    <a:pt x="2466" y="969"/>
                  </a:lnTo>
                  <a:lnTo>
                    <a:pt x="2333" y="941"/>
                  </a:lnTo>
                  <a:lnTo>
                    <a:pt x="2202" y="919"/>
                  </a:lnTo>
                  <a:lnTo>
                    <a:pt x="2079" y="899"/>
                  </a:lnTo>
                  <a:lnTo>
                    <a:pt x="1958" y="885"/>
                  </a:lnTo>
                  <a:lnTo>
                    <a:pt x="1843" y="872"/>
                  </a:lnTo>
                  <a:lnTo>
                    <a:pt x="1730" y="865"/>
                  </a:lnTo>
                  <a:lnTo>
                    <a:pt x="1622" y="861"/>
                  </a:lnTo>
                  <a:lnTo>
                    <a:pt x="1518" y="861"/>
                  </a:lnTo>
                  <a:lnTo>
                    <a:pt x="1418" y="864"/>
                  </a:lnTo>
                  <a:lnTo>
                    <a:pt x="1321" y="872"/>
                  </a:lnTo>
                  <a:lnTo>
                    <a:pt x="1226" y="882"/>
                  </a:lnTo>
                  <a:lnTo>
                    <a:pt x="1180" y="888"/>
                  </a:lnTo>
                  <a:lnTo>
                    <a:pt x="1134" y="896"/>
                  </a:lnTo>
                  <a:lnTo>
                    <a:pt x="1090" y="904"/>
                  </a:lnTo>
                  <a:lnTo>
                    <a:pt x="1047" y="912"/>
                  </a:lnTo>
                  <a:lnTo>
                    <a:pt x="1004" y="924"/>
                  </a:lnTo>
                  <a:lnTo>
                    <a:pt x="961" y="933"/>
                  </a:lnTo>
                  <a:lnTo>
                    <a:pt x="919" y="945"/>
                  </a:lnTo>
                  <a:lnTo>
                    <a:pt x="878" y="957"/>
                  </a:lnTo>
                  <a:lnTo>
                    <a:pt x="797" y="985"/>
                  </a:lnTo>
                  <a:lnTo>
                    <a:pt x="718" y="1016"/>
                  </a:lnTo>
                  <a:lnTo>
                    <a:pt x="640" y="1050"/>
                  </a:lnTo>
                  <a:lnTo>
                    <a:pt x="565" y="1087"/>
                  </a:lnTo>
                  <a:lnTo>
                    <a:pt x="492" y="1127"/>
                  </a:lnTo>
                  <a:lnTo>
                    <a:pt x="419" y="1171"/>
                  </a:lnTo>
                  <a:lnTo>
                    <a:pt x="347" y="1216"/>
                  </a:lnTo>
                  <a:lnTo>
                    <a:pt x="276" y="1266"/>
                  </a:lnTo>
                  <a:lnTo>
                    <a:pt x="207" y="1318"/>
                  </a:lnTo>
                  <a:lnTo>
                    <a:pt x="138" y="1372"/>
                  </a:lnTo>
                  <a:lnTo>
                    <a:pt x="70" y="1431"/>
                  </a:lnTo>
                  <a:lnTo>
                    <a:pt x="0" y="149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22705" name="Freeform 49"/>
            <p:cNvSpPr>
              <a:spLocks/>
            </p:cNvSpPr>
            <p:nvPr userDrawn="1"/>
          </p:nvSpPr>
          <p:spPr bwMode="auto">
            <a:xfrm>
              <a:off x="1272" y="882"/>
              <a:ext cx="5291" cy="803"/>
            </a:xfrm>
            <a:custGeom>
              <a:avLst/>
              <a:gdLst/>
              <a:ahLst/>
              <a:cxnLst>
                <a:cxn ang="0">
                  <a:pos x="5291" y="0"/>
                </a:cxn>
                <a:cxn ang="0">
                  <a:pos x="5273" y="73"/>
                </a:cxn>
                <a:cxn ang="0">
                  <a:pos x="5250" y="155"/>
                </a:cxn>
                <a:cxn ang="0">
                  <a:pos x="5214" y="260"/>
                </a:cxn>
                <a:cxn ang="0">
                  <a:pos x="5162" y="381"/>
                </a:cxn>
                <a:cxn ang="0">
                  <a:pos x="5097" y="515"/>
                </a:cxn>
                <a:cxn ang="0">
                  <a:pos x="5036" y="618"/>
                </a:cxn>
                <a:cxn ang="0">
                  <a:pos x="4989" y="688"/>
                </a:cxn>
                <a:cxn ang="0">
                  <a:pos x="4937" y="757"/>
                </a:cxn>
                <a:cxn ang="0">
                  <a:pos x="4882" y="827"/>
                </a:cxn>
                <a:cxn ang="0">
                  <a:pos x="4821" y="893"/>
                </a:cxn>
                <a:cxn ang="0">
                  <a:pos x="4753" y="956"/>
                </a:cxn>
                <a:cxn ang="0">
                  <a:pos x="4681" y="1017"/>
                </a:cxn>
                <a:cxn ang="0">
                  <a:pos x="4603" y="1074"/>
                </a:cxn>
                <a:cxn ang="0">
                  <a:pos x="4518" y="1127"/>
                </a:cxn>
                <a:cxn ang="0">
                  <a:pos x="4426" y="1174"/>
                </a:cxn>
                <a:cxn ang="0">
                  <a:pos x="4329" y="1214"/>
                </a:cxn>
                <a:cxn ang="0">
                  <a:pos x="4225" y="1248"/>
                </a:cxn>
                <a:cxn ang="0">
                  <a:pos x="4114" y="1274"/>
                </a:cxn>
                <a:cxn ang="0">
                  <a:pos x="3996" y="1292"/>
                </a:cxn>
                <a:cxn ang="0">
                  <a:pos x="3871" y="1301"/>
                </a:cxn>
                <a:cxn ang="0">
                  <a:pos x="3738" y="1301"/>
                </a:cxn>
                <a:cxn ang="0">
                  <a:pos x="3598" y="1290"/>
                </a:cxn>
                <a:cxn ang="0">
                  <a:pos x="3449" y="1267"/>
                </a:cxn>
                <a:cxn ang="0">
                  <a:pos x="3292" y="1233"/>
                </a:cxn>
                <a:cxn ang="0">
                  <a:pos x="3212" y="1212"/>
                </a:cxn>
                <a:cxn ang="0">
                  <a:pos x="2894" y="1129"/>
                </a:cxn>
                <a:cxn ang="0">
                  <a:pos x="2598" y="1059"/>
                </a:cxn>
                <a:cxn ang="0">
                  <a:pos x="2323" y="1007"/>
                </a:cxn>
                <a:cxn ang="0">
                  <a:pos x="2069" y="970"/>
                </a:cxn>
                <a:cxn ang="0">
                  <a:pos x="1833" y="948"/>
                </a:cxn>
                <a:cxn ang="0">
                  <a:pos x="1612" y="941"/>
                </a:cxn>
                <a:cxn ang="0">
                  <a:pos x="1408" y="948"/>
                </a:cxn>
                <a:cxn ang="0">
                  <a:pos x="1216" y="969"/>
                </a:cxn>
                <a:cxn ang="0">
                  <a:pos x="1126" y="985"/>
                </a:cxn>
                <a:cxn ang="0">
                  <a:pos x="1037" y="1004"/>
                </a:cxn>
                <a:cxn ang="0">
                  <a:pos x="953" y="1027"/>
                </a:cxn>
                <a:cxn ang="0">
                  <a:pos x="869" y="1053"/>
                </a:cxn>
                <a:cxn ang="0">
                  <a:pos x="789" y="1082"/>
                </a:cxn>
                <a:cxn ang="0">
                  <a:pos x="635" y="1150"/>
                </a:cxn>
                <a:cxn ang="0">
                  <a:pos x="486" y="1230"/>
                </a:cxn>
                <a:cxn ang="0">
                  <a:pos x="343" y="1324"/>
                </a:cxn>
                <a:cxn ang="0">
                  <a:pos x="204" y="1429"/>
                </a:cxn>
                <a:cxn ang="0">
                  <a:pos x="68" y="1545"/>
                </a:cxn>
              </a:cxnLst>
              <a:rect l="0" t="0" r="r" b="b"/>
              <a:pathLst>
                <a:path w="5291" h="1606">
                  <a:moveTo>
                    <a:pt x="5291" y="0"/>
                  </a:moveTo>
                  <a:lnTo>
                    <a:pt x="5291" y="0"/>
                  </a:lnTo>
                  <a:lnTo>
                    <a:pt x="5287" y="19"/>
                  </a:lnTo>
                  <a:lnTo>
                    <a:pt x="5273" y="73"/>
                  </a:lnTo>
                  <a:lnTo>
                    <a:pt x="5264" y="111"/>
                  </a:lnTo>
                  <a:lnTo>
                    <a:pt x="5250" y="155"/>
                  </a:lnTo>
                  <a:lnTo>
                    <a:pt x="5233" y="205"/>
                  </a:lnTo>
                  <a:lnTo>
                    <a:pt x="5214" y="260"/>
                  </a:lnTo>
                  <a:lnTo>
                    <a:pt x="5190" y="318"/>
                  </a:lnTo>
                  <a:lnTo>
                    <a:pt x="5162" y="381"/>
                  </a:lnTo>
                  <a:lnTo>
                    <a:pt x="5132" y="447"/>
                  </a:lnTo>
                  <a:lnTo>
                    <a:pt x="5097" y="515"/>
                  </a:lnTo>
                  <a:lnTo>
                    <a:pt x="5057" y="583"/>
                  </a:lnTo>
                  <a:lnTo>
                    <a:pt x="5036" y="618"/>
                  </a:lnTo>
                  <a:lnTo>
                    <a:pt x="5014" y="654"/>
                  </a:lnTo>
                  <a:lnTo>
                    <a:pt x="4989" y="688"/>
                  </a:lnTo>
                  <a:lnTo>
                    <a:pt x="4964" y="723"/>
                  </a:lnTo>
                  <a:lnTo>
                    <a:pt x="4937" y="757"/>
                  </a:lnTo>
                  <a:lnTo>
                    <a:pt x="4911" y="791"/>
                  </a:lnTo>
                  <a:lnTo>
                    <a:pt x="4882" y="827"/>
                  </a:lnTo>
                  <a:lnTo>
                    <a:pt x="4851" y="859"/>
                  </a:lnTo>
                  <a:lnTo>
                    <a:pt x="4821" y="893"/>
                  </a:lnTo>
                  <a:lnTo>
                    <a:pt x="4787" y="925"/>
                  </a:lnTo>
                  <a:lnTo>
                    <a:pt x="4753" y="956"/>
                  </a:lnTo>
                  <a:lnTo>
                    <a:pt x="4718" y="988"/>
                  </a:lnTo>
                  <a:lnTo>
                    <a:pt x="4681" y="1017"/>
                  </a:lnTo>
                  <a:lnTo>
                    <a:pt x="4642" y="1046"/>
                  </a:lnTo>
                  <a:lnTo>
                    <a:pt x="4603" y="1074"/>
                  </a:lnTo>
                  <a:lnTo>
                    <a:pt x="4561" y="1101"/>
                  </a:lnTo>
                  <a:lnTo>
                    <a:pt x="4518" y="1127"/>
                  </a:lnTo>
                  <a:lnTo>
                    <a:pt x="4472" y="1151"/>
                  </a:lnTo>
                  <a:lnTo>
                    <a:pt x="4426" y="1174"/>
                  </a:lnTo>
                  <a:lnTo>
                    <a:pt x="4379" y="1195"/>
                  </a:lnTo>
                  <a:lnTo>
                    <a:pt x="4329" y="1214"/>
                  </a:lnTo>
                  <a:lnTo>
                    <a:pt x="4278" y="1232"/>
                  </a:lnTo>
                  <a:lnTo>
                    <a:pt x="4225" y="1248"/>
                  </a:lnTo>
                  <a:lnTo>
                    <a:pt x="4171" y="1263"/>
                  </a:lnTo>
                  <a:lnTo>
                    <a:pt x="4114" y="1274"/>
                  </a:lnTo>
                  <a:lnTo>
                    <a:pt x="4056" y="1284"/>
                  </a:lnTo>
                  <a:lnTo>
                    <a:pt x="3996" y="1292"/>
                  </a:lnTo>
                  <a:lnTo>
                    <a:pt x="3935" y="1298"/>
                  </a:lnTo>
                  <a:lnTo>
                    <a:pt x="3871" y="1301"/>
                  </a:lnTo>
                  <a:lnTo>
                    <a:pt x="3806" y="1303"/>
                  </a:lnTo>
                  <a:lnTo>
                    <a:pt x="3738" y="1301"/>
                  </a:lnTo>
                  <a:lnTo>
                    <a:pt x="3668" y="1296"/>
                  </a:lnTo>
                  <a:lnTo>
                    <a:pt x="3598" y="1290"/>
                  </a:lnTo>
                  <a:lnTo>
                    <a:pt x="3524" y="1280"/>
                  </a:lnTo>
                  <a:lnTo>
                    <a:pt x="3449" y="1267"/>
                  </a:lnTo>
                  <a:lnTo>
                    <a:pt x="3371" y="1253"/>
                  </a:lnTo>
                  <a:lnTo>
                    <a:pt x="3292" y="1233"/>
                  </a:lnTo>
                  <a:lnTo>
                    <a:pt x="3212" y="1212"/>
                  </a:lnTo>
                  <a:lnTo>
                    <a:pt x="3212" y="1212"/>
                  </a:lnTo>
                  <a:lnTo>
                    <a:pt x="3049" y="1167"/>
                  </a:lnTo>
                  <a:lnTo>
                    <a:pt x="2894" y="1129"/>
                  </a:lnTo>
                  <a:lnTo>
                    <a:pt x="2742" y="1091"/>
                  </a:lnTo>
                  <a:lnTo>
                    <a:pt x="2598" y="1059"/>
                  </a:lnTo>
                  <a:lnTo>
                    <a:pt x="2458" y="1032"/>
                  </a:lnTo>
                  <a:lnTo>
                    <a:pt x="2323" y="1007"/>
                  </a:lnTo>
                  <a:lnTo>
                    <a:pt x="2194" y="986"/>
                  </a:lnTo>
                  <a:lnTo>
                    <a:pt x="2069" y="970"/>
                  </a:lnTo>
                  <a:lnTo>
                    <a:pt x="1948" y="957"/>
                  </a:lnTo>
                  <a:lnTo>
                    <a:pt x="1833" y="948"/>
                  </a:lnTo>
                  <a:lnTo>
                    <a:pt x="1720" y="943"/>
                  </a:lnTo>
                  <a:lnTo>
                    <a:pt x="1612" y="941"/>
                  </a:lnTo>
                  <a:lnTo>
                    <a:pt x="1508" y="943"/>
                  </a:lnTo>
                  <a:lnTo>
                    <a:pt x="1408" y="948"/>
                  </a:lnTo>
                  <a:lnTo>
                    <a:pt x="1311" y="957"/>
                  </a:lnTo>
                  <a:lnTo>
                    <a:pt x="1216" y="969"/>
                  </a:lnTo>
                  <a:lnTo>
                    <a:pt x="1171" y="977"/>
                  </a:lnTo>
                  <a:lnTo>
                    <a:pt x="1126" y="985"/>
                  </a:lnTo>
                  <a:lnTo>
                    <a:pt x="1082" y="994"/>
                  </a:lnTo>
                  <a:lnTo>
                    <a:pt x="1037" y="1004"/>
                  </a:lnTo>
                  <a:lnTo>
                    <a:pt x="994" y="1015"/>
                  </a:lnTo>
                  <a:lnTo>
                    <a:pt x="953" y="1027"/>
                  </a:lnTo>
                  <a:lnTo>
                    <a:pt x="911" y="1040"/>
                  </a:lnTo>
                  <a:lnTo>
                    <a:pt x="869" y="1053"/>
                  </a:lnTo>
                  <a:lnTo>
                    <a:pt x="829" y="1067"/>
                  </a:lnTo>
                  <a:lnTo>
                    <a:pt x="789" y="1082"/>
                  </a:lnTo>
                  <a:lnTo>
                    <a:pt x="711" y="1114"/>
                  </a:lnTo>
                  <a:lnTo>
                    <a:pt x="635" y="1150"/>
                  </a:lnTo>
                  <a:lnTo>
                    <a:pt x="560" y="1188"/>
                  </a:lnTo>
                  <a:lnTo>
                    <a:pt x="486" y="1230"/>
                  </a:lnTo>
                  <a:lnTo>
                    <a:pt x="414" y="1275"/>
                  </a:lnTo>
                  <a:lnTo>
                    <a:pt x="343" y="1324"/>
                  </a:lnTo>
                  <a:lnTo>
                    <a:pt x="274" y="1374"/>
                  </a:lnTo>
                  <a:lnTo>
                    <a:pt x="204" y="1429"/>
                  </a:lnTo>
                  <a:lnTo>
                    <a:pt x="136" y="1485"/>
                  </a:lnTo>
                  <a:lnTo>
                    <a:pt x="68" y="1545"/>
                  </a:lnTo>
                  <a:lnTo>
                    <a:pt x="0" y="160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22706" name="Freeform 50"/>
            <p:cNvSpPr>
              <a:spLocks/>
            </p:cNvSpPr>
            <p:nvPr userDrawn="1"/>
          </p:nvSpPr>
          <p:spPr bwMode="auto">
            <a:xfrm>
              <a:off x="1317" y="854"/>
              <a:ext cx="5265" cy="860"/>
            </a:xfrm>
            <a:custGeom>
              <a:avLst/>
              <a:gdLst/>
              <a:ahLst/>
              <a:cxnLst>
                <a:cxn ang="0">
                  <a:pos x="5265" y="0"/>
                </a:cxn>
                <a:cxn ang="0">
                  <a:pos x="5249" y="73"/>
                </a:cxn>
                <a:cxn ang="0">
                  <a:pos x="5226" y="155"/>
                </a:cxn>
                <a:cxn ang="0">
                  <a:pos x="5191" y="262"/>
                </a:cxn>
                <a:cxn ang="0">
                  <a:pos x="5142" y="385"/>
                </a:cxn>
                <a:cxn ang="0">
                  <a:pos x="5078" y="520"/>
                </a:cxn>
                <a:cxn ang="0">
                  <a:pos x="5019" y="625"/>
                </a:cxn>
                <a:cxn ang="0">
                  <a:pos x="4974" y="696"/>
                </a:cxn>
                <a:cxn ang="0">
                  <a:pos x="4923" y="767"/>
                </a:cxn>
                <a:cxn ang="0">
                  <a:pos x="4869" y="838"/>
                </a:cxn>
                <a:cxn ang="0">
                  <a:pos x="4808" y="906"/>
                </a:cxn>
                <a:cxn ang="0">
                  <a:pos x="4741" y="971"/>
                </a:cxn>
                <a:cxn ang="0">
                  <a:pos x="4670" y="1034"/>
                </a:cxn>
                <a:cxn ang="0">
                  <a:pos x="4593" y="1093"/>
                </a:cxn>
                <a:cxn ang="0">
                  <a:pos x="4509" y="1147"/>
                </a:cxn>
                <a:cxn ang="0">
                  <a:pos x="4419" y="1195"/>
                </a:cxn>
                <a:cxn ang="0">
                  <a:pos x="4322" y="1239"/>
                </a:cxn>
                <a:cxn ang="0">
                  <a:pos x="4218" y="1274"/>
                </a:cxn>
                <a:cxn ang="0">
                  <a:pos x="4108" y="1303"/>
                </a:cxn>
                <a:cxn ang="0">
                  <a:pos x="3990" y="1324"/>
                </a:cxn>
                <a:cxn ang="0">
                  <a:pos x="3865" y="1336"/>
                </a:cxn>
                <a:cxn ang="0">
                  <a:pos x="3732" y="1337"/>
                </a:cxn>
                <a:cxn ang="0">
                  <a:pos x="3591" y="1329"/>
                </a:cxn>
                <a:cxn ang="0">
                  <a:pos x="3443" y="1311"/>
                </a:cxn>
                <a:cxn ang="0">
                  <a:pos x="3286" y="1279"/>
                </a:cxn>
                <a:cxn ang="0">
                  <a:pos x="3204" y="1260"/>
                </a:cxn>
                <a:cxn ang="0">
                  <a:pos x="2885" y="1181"/>
                </a:cxn>
                <a:cxn ang="0">
                  <a:pos x="2588" y="1119"/>
                </a:cxn>
                <a:cxn ang="0">
                  <a:pos x="2313" y="1071"/>
                </a:cxn>
                <a:cxn ang="0">
                  <a:pos x="2059" y="1039"/>
                </a:cxn>
                <a:cxn ang="0">
                  <a:pos x="1821" y="1022"/>
                </a:cxn>
                <a:cxn ang="0">
                  <a:pos x="1602" y="1019"/>
                </a:cxn>
                <a:cxn ang="0">
                  <a:pos x="1396" y="1031"/>
                </a:cxn>
                <a:cxn ang="0">
                  <a:pos x="1252" y="1048"/>
                </a:cxn>
                <a:cxn ang="0">
                  <a:pos x="1160" y="1064"/>
                </a:cxn>
                <a:cxn ang="0">
                  <a:pos x="1071" y="1084"/>
                </a:cxn>
                <a:cxn ang="0">
                  <a:pos x="985" y="1106"/>
                </a:cxn>
                <a:cxn ang="0">
                  <a:pos x="901" y="1132"/>
                </a:cxn>
                <a:cxn ang="0">
                  <a:pos x="820" y="1163"/>
                </a:cxn>
                <a:cxn ang="0">
                  <a:pos x="702" y="1213"/>
                </a:cxn>
                <a:cxn ang="0">
                  <a:pos x="552" y="1290"/>
                </a:cxn>
                <a:cxn ang="0">
                  <a:pos x="408" y="1381"/>
                </a:cxn>
                <a:cxn ang="0">
                  <a:pos x="269" y="1483"/>
                </a:cxn>
                <a:cxn ang="0">
                  <a:pos x="133" y="1596"/>
                </a:cxn>
                <a:cxn ang="0">
                  <a:pos x="0" y="1722"/>
                </a:cxn>
              </a:cxnLst>
              <a:rect l="0" t="0" r="r" b="b"/>
              <a:pathLst>
                <a:path w="5265" h="1722">
                  <a:moveTo>
                    <a:pt x="5265" y="0"/>
                  </a:moveTo>
                  <a:lnTo>
                    <a:pt x="5265" y="0"/>
                  </a:lnTo>
                  <a:lnTo>
                    <a:pt x="5262" y="20"/>
                  </a:lnTo>
                  <a:lnTo>
                    <a:pt x="5249" y="73"/>
                  </a:lnTo>
                  <a:lnTo>
                    <a:pt x="5238" y="112"/>
                  </a:lnTo>
                  <a:lnTo>
                    <a:pt x="5226" y="155"/>
                  </a:lnTo>
                  <a:lnTo>
                    <a:pt x="5210" y="205"/>
                  </a:lnTo>
                  <a:lnTo>
                    <a:pt x="5191" y="262"/>
                  </a:lnTo>
                  <a:lnTo>
                    <a:pt x="5169" y="322"/>
                  </a:lnTo>
                  <a:lnTo>
                    <a:pt x="5142" y="385"/>
                  </a:lnTo>
                  <a:lnTo>
                    <a:pt x="5113" y="451"/>
                  </a:lnTo>
                  <a:lnTo>
                    <a:pt x="5078" y="520"/>
                  </a:lnTo>
                  <a:lnTo>
                    <a:pt x="5040" y="590"/>
                  </a:lnTo>
                  <a:lnTo>
                    <a:pt x="5019" y="625"/>
                  </a:lnTo>
                  <a:lnTo>
                    <a:pt x="4997" y="661"/>
                  </a:lnTo>
                  <a:lnTo>
                    <a:pt x="4974" y="696"/>
                  </a:lnTo>
                  <a:lnTo>
                    <a:pt x="4949" y="732"/>
                  </a:lnTo>
                  <a:lnTo>
                    <a:pt x="4923" y="767"/>
                  </a:lnTo>
                  <a:lnTo>
                    <a:pt x="4897" y="803"/>
                  </a:lnTo>
                  <a:lnTo>
                    <a:pt x="4869" y="838"/>
                  </a:lnTo>
                  <a:lnTo>
                    <a:pt x="4838" y="872"/>
                  </a:lnTo>
                  <a:lnTo>
                    <a:pt x="4808" y="906"/>
                  </a:lnTo>
                  <a:lnTo>
                    <a:pt x="4776" y="938"/>
                  </a:lnTo>
                  <a:lnTo>
                    <a:pt x="4741" y="971"/>
                  </a:lnTo>
                  <a:lnTo>
                    <a:pt x="4706" y="1003"/>
                  </a:lnTo>
                  <a:lnTo>
                    <a:pt x="4670" y="1034"/>
                  </a:lnTo>
                  <a:lnTo>
                    <a:pt x="4631" y="1064"/>
                  </a:lnTo>
                  <a:lnTo>
                    <a:pt x="4593" y="1093"/>
                  </a:lnTo>
                  <a:lnTo>
                    <a:pt x="4551" y="1121"/>
                  </a:lnTo>
                  <a:lnTo>
                    <a:pt x="4509" y="1147"/>
                  </a:lnTo>
                  <a:lnTo>
                    <a:pt x="4465" y="1173"/>
                  </a:lnTo>
                  <a:lnTo>
                    <a:pt x="4419" y="1195"/>
                  </a:lnTo>
                  <a:lnTo>
                    <a:pt x="4370" y="1218"/>
                  </a:lnTo>
                  <a:lnTo>
                    <a:pt x="4322" y="1239"/>
                  </a:lnTo>
                  <a:lnTo>
                    <a:pt x="4270" y="1258"/>
                  </a:lnTo>
                  <a:lnTo>
                    <a:pt x="4218" y="1274"/>
                  </a:lnTo>
                  <a:lnTo>
                    <a:pt x="4163" y="1290"/>
                  </a:lnTo>
                  <a:lnTo>
                    <a:pt x="4108" y="1303"/>
                  </a:lnTo>
                  <a:lnTo>
                    <a:pt x="4050" y="1315"/>
                  </a:lnTo>
                  <a:lnTo>
                    <a:pt x="3990" y="1324"/>
                  </a:lnTo>
                  <a:lnTo>
                    <a:pt x="3929" y="1331"/>
                  </a:lnTo>
                  <a:lnTo>
                    <a:pt x="3865" y="1336"/>
                  </a:lnTo>
                  <a:lnTo>
                    <a:pt x="3800" y="1337"/>
                  </a:lnTo>
                  <a:lnTo>
                    <a:pt x="3732" y="1337"/>
                  </a:lnTo>
                  <a:lnTo>
                    <a:pt x="3662" y="1336"/>
                  </a:lnTo>
                  <a:lnTo>
                    <a:pt x="3591" y="1329"/>
                  </a:lnTo>
                  <a:lnTo>
                    <a:pt x="3518" y="1321"/>
                  </a:lnTo>
                  <a:lnTo>
                    <a:pt x="3443" y="1311"/>
                  </a:lnTo>
                  <a:lnTo>
                    <a:pt x="3365" y="1297"/>
                  </a:lnTo>
                  <a:lnTo>
                    <a:pt x="3286" y="1279"/>
                  </a:lnTo>
                  <a:lnTo>
                    <a:pt x="3204" y="1260"/>
                  </a:lnTo>
                  <a:lnTo>
                    <a:pt x="3204" y="1260"/>
                  </a:lnTo>
                  <a:lnTo>
                    <a:pt x="3042" y="1219"/>
                  </a:lnTo>
                  <a:lnTo>
                    <a:pt x="2885" y="1181"/>
                  </a:lnTo>
                  <a:lnTo>
                    <a:pt x="2733" y="1148"/>
                  </a:lnTo>
                  <a:lnTo>
                    <a:pt x="2588" y="1119"/>
                  </a:lnTo>
                  <a:lnTo>
                    <a:pt x="2447" y="1093"/>
                  </a:lnTo>
                  <a:lnTo>
                    <a:pt x="2313" y="1071"/>
                  </a:lnTo>
                  <a:lnTo>
                    <a:pt x="2184" y="1053"/>
                  </a:lnTo>
                  <a:lnTo>
                    <a:pt x="2059" y="1039"/>
                  </a:lnTo>
                  <a:lnTo>
                    <a:pt x="1938" y="1029"/>
                  </a:lnTo>
                  <a:lnTo>
                    <a:pt x="1821" y="1022"/>
                  </a:lnTo>
                  <a:lnTo>
                    <a:pt x="1709" y="1019"/>
                  </a:lnTo>
                  <a:lnTo>
                    <a:pt x="1602" y="1019"/>
                  </a:lnTo>
                  <a:lnTo>
                    <a:pt x="1498" y="1024"/>
                  </a:lnTo>
                  <a:lnTo>
                    <a:pt x="1396" y="1031"/>
                  </a:lnTo>
                  <a:lnTo>
                    <a:pt x="1299" y="1042"/>
                  </a:lnTo>
                  <a:lnTo>
                    <a:pt x="1252" y="1048"/>
                  </a:lnTo>
                  <a:lnTo>
                    <a:pt x="1206" y="1056"/>
                  </a:lnTo>
                  <a:lnTo>
                    <a:pt x="1160" y="1064"/>
                  </a:lnTo>
                  <a:lnTo>
                    <a:pt x="1116" y="1074"/>
                  </a:lnTo>
                  <a:lnTo>
                    <a:pt x="1071" y="1084"/>
                  </a:lnTo>
                  <a:lnTo>
                    <a:pt x="1027" y="1095"/>
                  </a:lnTo>
                  <a:lnTo>
                    <a:pt x="985" y="1106"/>
                  </a:lnTo>
                  <a:lnTo>
                    <a:pt x="942" y="1119"/>
                  </a:lnTo>
                  <a:lnTo>
                    <a:pt x="901" y="1132"/>
                  </a:lnTo>
                  <a:lnTo>
                    <a:pt x="860" y="1147"/>
                  </a:lnTo>
                  <a:lnTo>
                    <a:pt x="820" y="1163"/>
                  </a:lnTo>
                  <a:lnTo>
                    <a:pt x="780" y="1177"/>
                  </a:lnTo>
                  <a:lnTo>
                    <a:pt x="702" y="1213"/>
                  </a:lnTo>
                  <a:lnTo>
                    <a:pt x="626" y="1250"/>
                  </a:lnTo>
                  <a:lnTo>
                    <a:pt x="552" y="1290"/>
                  </a:lnTo>
                  <a:lnTo>
                    <a:pt x="479" y="1334"/>
                  </a:lnTo>
                  <a:lnTo>
                    <a:pt x="408" y="1381"/>
                  </a:lnTo>
                  <a:lnTo>
                    <a:pt x="338" y="1429"/>
                  </a:lnTo>
                  <a:lnTo>
                    <a:pt x="269" y="1483"/>
                  </a:lnTo>
                  <a:lnTo>
                    <a:pt x="201" y="1538"/>
                  </a:lnTo>
                  <a:lnTo>
                    <a:pt x="133" y="1596"/>
                  </a:lnTo>
                  <a:lnTo>
                    <a:pt x="66" y="1657"/>
                  </a:lnTo>
                  <a:lnTo>
                    <a:pt x="0" y="172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22707" name="Freeform 51"/>
            <p:cNvSpPr>
              <a:spLocks/>
            </p:cNvSpPr>
            <p:nvPr userDrawn="1"/>
          </p:nvSpPr>
          <p:spPr bwMode="auto">
            <a:xfrm>
              <a:off x="1361" y="825"/>
              <a:ext cx="5239" cy="918"/>
            </a:xfrm>
            <a:custGeom>
              <a:avLst/>
              <a:gdLst/>
              <a:ahLst/>
              <a:cxnLst>
                <a:cxn ang="0">
                  <a:pos x="5239" y="0"/>
                </a:cxn>
                <a:cxn ang="0">
                  <a:pos x="5223" y="74"/>
                </a:cxn>
                <a:cxn ang="0">
                  <a:pos x="5202" y="158"/>
                </a:cxn>
                <a:cxn ang="0">
                  <a:pos x="5169" y="265"/>
                </a:cxn>
                <a:cxn ang="0">
                  <a:pos x="5122" y="389"/>
                </a:cxn>
                <a:cxn ang="0">
                  <a:pos x="5061" y="527"/>
                </a:cxn>
                <a:cxn ang="0">
                  <a:pos x="5003" y="635"/>
                </a:cxn>
                <a:cxn ang="0">
                  <a:pos x="4958" y="706"/>
                </a:cxn>
                <a:cxn ang="0">
                  <a:pos x="4909" y="778"/>
                </a:cxn>
                <a:cxn ang="0">
                  <a:pos x="4855" y="850"/>
                </a:cxn>
                <a:cxn ang="0">
                  <a:pos x="4796" y="921"/>
                </a:cxn>
                <a:cxn ang="0">
                  <a:pos x="4730" y="987"/>
                </a:cxn>
                <a:cxn ang="0">
                  <a:pos x="4660" y="1051"/>
                </a:cxn>
                <a:cxn ang="0">
                  <a:pos x="4583" y="1113"/>
                </a:cxn>
                <a:cxn ang="0">
                  <a:pos x="4500" y="1168"/>
                </a:cxn>
                <a:cxn ang="0">
                  <a:pos x="4411" y="1219"/>
                </a:cxn>
                <a:cxn ang="0">
                  <a:pos x="4315" y="1265"/>
                </a:cxn>
                <a:cxn ang="0">
                  <a:pos x="4211" y="1303"/>
                </a:cxn>
                <a:cxn ang="0">
                  <a:pos x="4101" y="1334"/>
                </a:cxn>
                <a:cxn ang="0">
                  <a:pos x="3985" y="1357"/>
                </a:cxn>
                <a:cxn ang="0">
                  <a:pos x="3860" y="1371"/>
                </a:cxn>
                <a:cxn ang="0">
                  <a:pos x="3727" y="1376"/>
                </a:cxn>
                <a:cxn ang="0">
                  <a:pos x="3585" y="1371"/>
                </a:cxn>
                <a:cxn ang="0">
                  <a:pos x="3436" y="1355"/>
                </a:cxn>
                <a:cxn ang="0">
                  <a:pos x="3279" y="1326"/>
                </a:cxn>
                <a:cxn ang="0">
                  <a:pos x="3198" y="1308"/>
                </a:cxn>
                <a:cxn ang="0">
                  <a:pos x="2877" y="1235"/>
                </a:cxn>
                <a:cxn ang="0">
                  <a:pos x="2580" y="1179"/>
                </a:cxn>
                <a:cxn ang="0">
                  <a:pos x="2303" y="1137"/>
                </a:cxn>
                <a:cxn ang="0">
                  <a:pos x="2048" y="1109"/>
                </a:cxn>
                <a:cxn ang="0">
                  <a:pos x="1811" y="1097"/>
                </a:cxn>
                <a:cxn ang="0">
                  <a:pos x="1591" y="1100"/>
                </a:cxn>
                <a:cxn ang="0">
                  <a:pos x="1387" y="1114"/>
                </a:cxn>
                <a:cxn ang="0">
                  <a:pos x="1243" y="1135"/>
                </a:cxn>
                <a:cxn ang="0">
                  <a:pos x="1151" y="1153"/>
                </a:cxn>
                <a:cxn ang="0">
                  <a:pos x="1062" y="1174"/>
                </a:cxn>
                <a:cxn ang="0">
                  <a:pos x="976" y="1200"/>
                </a:cxn>
                <a:cxn ang="0">
                  <a:pos x="893" y="1227"/>
                </a:cxn>
                <a:cxn ang="0">
                  <a:pos x="812" y="1258"/>
                </a:cxn>
                <a:cxn ang="0">
                  <a:pos x="696" y="1311"/>
                </a:cxn>
                <a:cxn ang="0">
                  <a:pos x="546" y="1392"/>
                </a:cxn>
                <a:cxn ang="0">
                  <a:pos x="404" y="1486"/>
                </a:cxn>
                <a:cxn ang="0">
                  <a:pos x="267" y="1591"/>
                </a:cxn>
                <a:cxn ang="0">
                  <a:pos x="132" y="1709"/>
                </a:cxn>
                <a:cxn ang="0">
                  <a:pos x="0" y="1836"/>
                </a:cxn>
              </a:cxnLst>
              <a:rect l="0" t="0" r="r" b="b"/>
              <a:pathLst>
                <a:path w="5239" h="1836">
                  <a:moveTo>
                    <a:pt x="5239" y="0"/>
                  </a:moveTo>
                  <a:lnTo>
                    <a:pt x="5239" y="0"/>
                  </a:lnTo>
                  <a:lnTo>
                    <a:pt x="5236" y="20"/>
                  </a:lnTo>
                  <a:lnTo>
                    <a:pt x="5223" y="74"/>
                  </a:lnTo>
                  <a:lnTo>
                    <a:pt x="5215" y="113"/>
                  </a:lnTo>
                  <a:lnTo>
                    <a:pt x="5202" y="158"/>
                  </a:lnTo>
                  <a:lnTo>
                    <a:pt x="5187" y="209"/>
                  </a:lnTo>
                  <a:lnTo>
                    <a:pt x="5169" y="265"/>
                  </a:lnTo>
                  <a:lnTo>
                    <a:pt x="5148" y="325"/>
                  </a:lnTo>
                  <a:lnTo>
                    <a:pt x="5122" y="389"/>
                  </a:lnTo>
                  <a:lnTo>
                    <a:pt x="5093" y="457"/>
                  </a:lnTo>
                  <a:lnTo>
                    <a:pt x="5061" y="527"/>
                  </a:lnTo>
                  <a:lnTo>
                    <a:pt x="5023" y="598"/>
                  </a:lnTo>
                  <a:lnTo>
                    <a:pt x="5003" y="635"/>
                  </a:lnTo>
                  <a:lnTo>
                    <a:pt x="4982" y="670"/>
                  </a:lnTo>
                  <a:lnTo>
                    <a:pt x="4958" y="706"/>
                  </a:lnTo>
                  <a:lnTo>
                    <a:pt x="4934" y="743"/>
                  </a:lnTo>
                  <a:lnTo>
                    <a:pt x="4909" y="778"/>
                  </a:lnTo>
                  <a:lnTo>
                    <a:pt x="4883" y="814"/>
                  </a:lnTo>
                  <a:lnTo>
                    <a:pt x="4855" y="850"/>
                  </a:lnTo>
                  <a:lnTo>
                    <a:pt x="4826" y="885"/>
                  </a:lnTo>
                  <a:lnTo>
                    <a:pt x="4796" y="921"/>
                  </a:lnTo>
                  <a:lnTo>
                    <a:pt x="4764" y="954"/>
                  </a:lnTo>
                  <a:lnTo>
                    <a:pt x="4730" y="987"/>
                  </a:lnTo>
                  <a:lnTo>
                    <a:pt x="4696" y="1019"/>
                  </a:lnTo>
                  <a:lnTo>
                    <a:pt x="4660" y="1051"/>
                  </a:lnTo>
                  <a:lnTo>
                    <a:pt x="4622" y="1082"/>
                  </a:lnTo>
                  <a:lnTo>
                    <a:pt x="4583" y="1113"/>
                  </a:lnTo>
                  <a:lnTo>
                    <a:pt x="4543" y="1140"/>
                  </a:lnTo>
                  <a:lnTo>
                    <a:pt x="4500" y="1168"/>
                  </a:lnTo>
                  <a:lnTo>
                    <a:pt x="4457" y="1195"/>
                  </a:lnTo>
                  <a:lnTo>
                    <a:pt x="4411" y="1219"/>
                  </a:lnTo>
                  <a:lnTo>
                    <a:pt x="4364" y="1242"/>
                  </a:lnTo>
                  <a:lnTo>
                    <a:pt x="4315" y="1265"/>
                  </a:lnTo>
                  <a:lnTo>
                    <a:pt x="4264" y="1284"/>
                  </a:lnTo>
                  <a:lnTo>
                    <a:pt x="4211" y="1303"/>
                  </a:lnTo>
                  <a:lnTo>
                    <a:pt x="4157" y="1319"/>
                  </a:lnTo>
                  <a:lnTo>
                    <a:pt x="4101" y="1334"/>
                  </a:lnTo>
                  <a:lnTo>
                    <a:pt x="4043" y="1347"/>
                  </a:lnTo>
                  <a:lnTo>
                    <a:pt x="3985" y="1357"/>
                  </a:lnTo>
                  <a:lnTo>
                    <a:pt x="3922" y="1365"/>
                  </a:lnTo>
                  <a:lnTo>
                    <a:pt x="3860" y="1371"/>
                  </a:lnTo>
                  <a:lnTo>
                    <a:pt x="3793" y="1374"/>
                  </a:lnTo>
                  <a:lnTo>
                    <a:pt x="3727" y="1376"/>
                  </a:lnTo>
                  <a:lnTo>
                    <a:pt x="3657" y="1374"/>
                  </a:lnTo>
                  <a:lnTo>
                    <a:pt x="3585" y="1371"/>
                  </a:lnTo>
                  <a:lnTo>
                    <a:pt x="3513" y="1365"/>
                  </a:lnTo>
                  <a:lnTo>
                    <a:pt x="3436" y="1355"/>
                  </a:lnTo>
                  <a:lnTo>
                    <a:pt x="3359" y="1342"/>
                  </a:lnTo>
                  <a:lnTo>
                    <a:pt x="3279" y="1326"/>
                  </a:lnTo>
                  <a:lnTo>
                    <a:pt x="3198" y="1308"/>
                  </a:lnTo>
                  <a:lnTo>
                    <a:pt x="3198" y="1308"/>
                  </a:lnTo>
                  <a:lnTo>
                    <a:pt x="3034" y="1269"/>
                  </a:lnTo>
                  <a:lnTo>
                    <a:pt x="2877" y="1235"/>
                  </a:lnTo>
                  <a:lnTo>
                    <a:pt x="2726" y="1205"/>
                  </a:lnTo>
                  <a:lnTo>
                    <a:pt x="2580" y="1179"/>
                  </a:lnTo>
                  <a:lnTo>
                    <a:pt x="2439" y="1156"/>
                  </a:lnTo>
                  <a:lnTo>
                    <a:pt x="2303" y="1137"/>
                  </a:lnTo>
                  <a:lnTo>
                    <a:pt x="2174" y="1121"/>
                  </a:lnTo>
                  <a:lnTo>
                    <a:pt x="2048" y="1109"/>
                  </a:lnTo>
                  <a:lnTo>
                    <a:pt x="1927" y="1101"/>
                  </a:lnTo>
                  <a:lnTo>
                    <a:pt x="1811" y="1097"/>
                  </a:lnTo>
                  <a:lnTo>
                    <a:pt x="1699" y="1097"/>
                  </a:lnTo>
                  <a:lnTo>
                    <a:pt x="1591" y="1100"/>
                  </a:lnTo>
                  <a:lnTo>
                    <a:pt x="1487" y="1105"/>
                  </a:lnTo>
                  <a:lnTo>
                    <a:pt x="1387" y="1114"/>
                  </a:lnTo>
                  <a:lnTo>
                    <a:pt x="1290" y="1127"/>
                  </a:lnTo>
                  <a:lnTo>
                    <a:pt x="1243" y="1135"/>
                  </a:lnTo>
                  <a:lnTo>
                    <a:pt x="1197" y="1143"/>
                  </a:lnTo>
                  <a:lnTo>
                    <a:pt x="1151" y="1153"/>
                  </a:lnTo>
                  <a:lnTo>
                    <a:pt x="1107" y="1164"/>
                  </a:lnTo>
                  <a:lnTo>
                    <a:pt x="1062" y="1174"/>
                  </a:lnTo>
                  <a:lnTo>
                    <a:pt x="1019" y="1187"/>
                  </a:lnTo>
                  <a:lnTo>
                    <a:pt x="976" y="1200"/>
                  </a:lnTo>
                  <a:lnTo>
                    <a:pt x="934" y="1213"/>
                  </a:lnTo>
                  <a:lnTo>
                    <a:pt x="893" y="1227"/>
                  </a:lnTo>
                  <a:lnTo>
                    <a:pt x="853" y="1242"/>
                  </a:lnTo>
                  <a:lnTo>
                    <a:pt x="812" y="1258"/>
                  </a:lnTo>
                  <a:lnTo>
                    <a:pt x="772" y="1276"/>
                  </a:lnTo>
                  <a:lnTo>
                    <a:pt x="696" y="1311"/>
                  </a:lnTo>
                  <a:lnTo>
                    <a:pt x="619" y="1350"/>
                  </a:lnTo>
                  <a:lnTo>
                    <a:pt x="546" y="1392"/>
                  </a:lnTo>
                  <a:lnTo>
                    <a:pt x="473" y="1437"/>
                  </a:lnTo>
                  <a:lnTo>
                    <a:pt x="404" y="1486"/>
                  </a:lnTo>
                  <a:lnTo>
                    <a:pt x="335" y="1537"/>
                  </a:lnTo>
                  <a:lnTo>
                    <a:pt x="267" y="1591"/>
                  </a:lnTo>
                  <a:lnTo>
                    <a:pt x="199" y="1649"/>
                  </a:lnTo>
                  <a:lnTo>
                    <a:pt x="132" y="1709"/>
                  </a:lnTo>
                  <a:lnTo>
                    <a:pt x="67" y="1772"/>
                  </a:lnTo>
                  <a:lnTo>
                    <a:pt x="0" y="183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22708" name="Freeform 52"/>
            <p:cNvSpPr>
              <a:spLocks/>
            </p:cNvSpPr>
            <p:nvPr userDrawn="1"/>
          </p:nvSpPr>
          <p:spPr bwMode="auto">
            <a:xfrm>
              <a:off x="1407" y="796"/>
              <a:ext cx="5211" cy="976"/>
            </a:xfrm>
            <a:custGeom>
              <a:avLst/>
              <a:gdLst/>
              <a:ahLst/>
              <a:cxnLst>
                <a:cxn ang="0">
                  <a:pos x="5211" y="0"/>
                </a:cxn>
                <a:cxn ang="0">
                  <a:pos x="5197" y="76"/>
                </a:cxn>
                <a:cxn ang="0">
                  <a:pos x="5176" y="160"/>
                </a:cxn>
                <a:cxn ang="0">
                  <a:pos x="5144" y="268"/>
                </a:cxn>
                <a:cxn ang="0">
                  <a:pos x="5100" y="394"/>
                </a:cxn>
                <a:cxn ang="0">
                  <a:pos x="5040" y="533"/>
                </a:cxn>
                <a:cxn ang="0">
                  <a:pos x="4983" y="643"/>
                </a:cxn>
                <a:cxn ang="0">
                  <a:pos x="4940" y="715"/>
                </a:cxn>
                <a:cxn ang="0">
                  <a:pos x="4893" y="790"/>
                </a:cxn>
                <a:cxn ang="0">
                  <a:pos x="4839" y="862"/>
                </a:cxn>
                <a:cxn ang="0">
                  <a:pos x="4780" y="933"/>
                </a:cxn>
                <a:cxn ang="0">
                  <a:pos x="4716" y="1003"/>
                </a:cxn>
                <a:cxn ang="0">
                  <a:pos x="4647" y="1069"/>
                </a:cxn>
                <a:cxn ang="0">
                  <a:pos x="4571" y="1130"/>
                </a:cxn>
                <a:cxn ang="0">
                  <a:pos x="4489" y="1188"/>
                </a:cxn>
                <a:cxn ang="0">
                  <a:pos x="4400" y="1242"/>
                </a:cxn>
                <a:cxn ang="0">
                  <a:pos x="4305" y="1289"/>
                </a:cxn>
                <a:cxn ang="0">
                  <a:pos x="4203" y="1331"/>
                </a:cxn>
                <a:cxn ang="0">
                  <a:pos x="4093" y="1363"/>
                </a:cxn>
                <a:cxn ang="0">
                  <a:pos x="3976" y="1389"/>
                </a:cxn>
                <a:cxn ang="0">
                  <a:pos x="3851" y="1406"/>
                </a:cxn>
                <a:cxn ang="0">
                  <a:pos x="3718" y="1413"/>
                </a:cxn>
                <a:cxn ang="0">
                  <a:pos x="3578" y="1411"/>
                </a:cxn>
                <a:cxn ang="0">
                  <a:pos x="3428" y="1398"/>
                </a:cxn>
                <a:cxn ang="0">
                  <a:pos x="3271" y="1373"/>
                </a:cxn>
                <a:cxn ang="0">
                  <a:pos x="3188" y="1356"/>
                </a:cxn>
                <a:cxn ang="0">
                  <a:pos x="2867" y="1290"/>
                </a:cxn>
                <a:cxn ang="0">
                  <a:pos x="2568" y="1239"/>
                </a:cxn>
                <a:cxn ang="0">
                  <a:pos x="2292" y="1203"/>
                </a:cxn>
                <a:cxn ang="0">
                  <a:pos x="2037" y="1180"/>
                </a:cxn>
                <a:cxn ang="0">
                  <a:pos x="1799" y="1172"/>
                </a:cxn>
                <a:cxn ang="0">
                  <a:pos x="1580" y="1179"/>
                </a:cxn>
                <a:cxn ang="0">
                  <a:pos x="1376" y="1198"/>
                </a:cxn>
                <a:cxn ang="0">
                  <a:pos x="1231" y="1222"/>
                </a:cxn>
                <a:cxn ang="0">
                  <a:pos x="1140" y="1242"/>
                </a:cxn>
                <a:cxn ang="0">
                  <a:pos x="1052" y="1266"/>
                </a:cxn>
                <a:cxn ang="0">
                  <a:pos x="966" y="1292"/>
                </a:cxn>
                <a:cxn ang="0">
                  <a:pos x="883" y="1323"/>
                </a:cxn>
                <a:cxn ang="0">
                  <a:pos x="802" y="1355"/>
                </a:cxn>
                <a:cxn ang="0">
                  <a:pos x="687" y="1410"/>
                </a:cxn>
                <a:cxn ang="0">
                  <a:pos x="539" y="1495"/>
                </a:cxn>
                <a:cxn ang="0">
                  <a:pos x="398" y="1592"/>
                </a:cxn>
                <a:cxn ang="0">
                  <a:pos x="262" y="1700"/>
                </a:cxn>
                <a:cxn ang="0">
                  <a:pos x="130" y="1821"/>
                </a:cxn>
                <a:cxn ang="0">
                  <a:pos x="0" y="1952"/>
                </a:cxn>
              </a:cxnLst>
              <a:rect l="0" t="0" r="r" b="b"/>
              <a:pathLst>
                <a:path w="5211" h="1952">
                  <a:moveTo>
                    <a:pt x="5211" y="0"/>
                  </a:moveTo>
                  <a:lnTo>
                    <a:pt x="5211" y="0"/>
                  </a:lnTo>
                  <a:lnTo>
                    <a:pt x="5206" y="21"/>
                  </a:lnTo>
                  <a:lnTo>
                    <a:pt x="5197" y="76"/>
                  </a:lnTo>
                  <a:lnTo>
                    <a:pt x="5187" y="115"/>
                  </a:lnTo>
                  <a:lnTo>
                    <a:pt x="5176" y="160"/>
                  </a:lnTo>
                  <a:lnTo>
                    <a:pt x="5162" y="212"/>
                  </a:lnTo>
                  <a:lnTo>
                    <a:pt x="5144" y="268"/>
                  </a:lnTo>
                  <a:lnTo>
                    <a:pt x="5123" y="329"/>
                  </a:lnTo>
                  <a:lnTo>
                    <a:pt x="5100" y="394"/>
                  </a:lnTo>
                  <a:lnTo>
                    <a:pt x="5072" y="463"/>
                  </a:lnTo>
                  <a:lnTo>
                    <a:pt x="5040" y="533"/>
                  </a:lnTo>
                  <a:lnTo>
                    <a:pt x="5004" y="606"/>
                  </a:lnTo>
                  <a:lnTo>
                    <a:pt x="4983" y="643"/>
                  </a:lnTo>
                  <a:lnTo>
                    <a:pt x="4962" y="680"/>
                  </a:lnTo>
                  <a:lnTo>
                    <a:pt x="4940" y="715"/>
                  </a:lnTo>
                  <a:lnTo>
                    <a:pt x="4916" y="753"/>
                  </a:lnTo>
                  <a:lnTo>
                    <a:pt x="4893" y="790"/>
                  </a:lnTo>
                  <a:lnTo>
                    <a:pt x="4866" y="827"/>
                  </a:lnTo>
                  <a:lnTo>
                    <a:pt x="4839" y="862"/>
                  </a:lnTo>
                  <a:lnTo>
                    <a:pt x="4811" y="898"/>
                  </a:lnTo>
                  <a:lnTo>
                    <a:pt x="4780" y="933"/>
                  </a:lnTo>
                  <a:lnTo>
                    <a:pt x="4750" y="969"/>
                  </a:lnTo>
                  <a:lnTo>
                    <a:pt x="4716" y="1003"/>
                  </a:lnTo>
                  <a:lnTo>
                    <a:pt x="4683" y="1037"/>
                  </a:lnTo>
                  <a:lnTo>
                    <a:pt x="4647" y="1069"/>
                  </a:lnTo>
                  <a:lnTo>
                    <a:pt x="4609" y="1100"/>
                  </a:lnTo>
                  <a:lnTo>
                    <a:pt x="4571" y="1130"/>
                  </a:lnTo>
                  <a:lnTo>
                    <a:pt x="4530" y="1161"/>
                  </a:lnTo>
                  <a:lnTo>
                    <a:pt x="4489" y="1188"/>
                  </a:lnTo>
                  <a:lnTo>
                    <a:pt x="4446" y="1216"/>
                  </a:lnTo>
                  <a:lnTo>
                    <a:pt x="4400" y="1242"/>
                  </a:lnTo>
                  <a:lnTo>
                    <a:pt x="4354" y="1266"/>
                  </a:lnTo>
                  <a:lnTo>
                    <a:pt x="4305" y="1289"/>
                  </a:lnTo>
                  <a:lnTo>
                    <a:pt x="4255" y="1311"/>
                  </a:lnTo>
                  <a:lnTo>
                    <a:pt x="4203" y="1331"/>
                  </a:lnTo>
                  <a:lnTo>
                    <a:pt x="4148" y="1348"/>
                  </a:lnTo>
                  <a:lnTo>
                    <a:pt x="4093" y="1363"/>
                  </a:lnTo>
                  <a:lnTo>
                    <a:pt x="4036" y="1377"/>
                  </a:lnTo>
                  <a:lnTo>
                    <a:pt x="3976" y="1389"/>
                  </a:lnTo>
                  <a:lnTo>
                    <a:pt x="3915" y="1398"/>
                  </a:lnTo>
                  <a:lnTo>
                    <a:pt x="3851" y="1406"/>
                  </a:lnTo>
                  <a:lnTo>
                    <a:pt x="3786" y="1411"/>
                  </a:lnTo>
                  <a:lnTo>
                    <a:pt x="3718" y="1413"/>
                  </a:lnTo>
                  <a:lnTo>
                    <a:pt x="3649" y="1415"/>
                  </a:lnTo>
                  <a:lnTo>
                    <a:pt x="3578" y="1411"/>
                  </a:lnTo>
                  <a:lnTo>
                    <a:pt x="3504" y="1406"/>
                  </a:lnTo>
                  <a:lnTo>
                    <a:pt x="3428" y="1398"/>
                  </a:lnTo>
                  <a:lnTo>
                    <a:pt x="3350" y="1387"/>
                  </a:lnTo>
                  <a:lnTo>
                    <a:pt x="3271" y="1373"/>
                  </a:lnTo>
                  <a:lnTo>
                    <a:pt x="3188" y="1356"/>
                  </a:lnTo>
                  <a:lnTo>
                    <a:pt x="3188" y="1356"/>
                  </a:lnTo>
                  <a:lnTo>
                    <a:pt x="3025" y="1321"/>
                  </a:lnTo>
                  <a:lnTo>
                    <a:pt x="2867" y="1290"/>
                  </a:lnTo>
                  <a:lnTo>
                    <a:pt x="2716" y="1263"/>
                  </a:lnTo>
                  <a:lnTo>
                    <a:pt x="2568" y="1239"/>
                  </a:lnTo>
                  <a:lnTo>
                    <a:pt x="2428" y="1219"/>
                  </a:lnTo>
                  <a:lnTo>
                    <a:pt x="2292" y="1203"/>
                  </a:lnTo>
                  <a:lnTo>
                    <a:pt x="2162" y="1190"/>
                  </a:lnTo>
                  <a:lnTo>
                    <a:pt x="2037" y="1180"/>
                  </a:lnTo>
                  <a:lnTo>
                    <a:pt x="1916" y="1174"/>
                  </a:lnTo>
                  <a:lnTo>
                    <a:pt x="1799" y="1172"/>
                  </a:lnTo>
                  <a:lnTo>
                    <a:pt x="1688" y="1174"/>
                  </a:lnTo>
                  <a:lnTo>
                    <a:pt x="1580" y="1179"/>
                  </a:lnTo>
                  <a:lnTo>
                    <a:pt x="1476" y="1187"/>
                  </a:lnTo>
                  <a:lnTo>
                    <a:pt x="1376" y="1198"/>
                  </a:lnTo>
                  <a:lnTo>
                    <a:pt x="1279" y="1214"/>
                  </a:lnTo>
                  <a:lnTo>
                    <a:pt x="1231" y="1222"/>
                  </a:lnTo>
                  <a:lnTo>
                    <a:pt x="1186" y="1232"/>
                  </a:lnTo>
                  <a:lnTo>
                    <a:pt x="1140" y="1242"/>
                  </a:lnTo>
                  <a:lnTo>
                    <a:pt x="1095" y="1253"/>
                  </a:lnTo>
                  <a:lnTo>
                    <a:pt x="1052" y="1266"/>
                  </a:lnTo>
                  <a:lnTo>
                    <a:pt x="1009" y="1279"/>
                  </a:lnTo>
                  <a:lnTo>
                    <a:pt x="966" y="1292"/>
                  </a:lnTo>
                  <a:lnTo>
                    <a:pt x="925" y="1306"/>
                  </a:lnTo>
                  <a:lnTo>
                    <a:pt x="883" y="1323"/>
                  </a:lnTo>
                  <a:lnTo>
                    <a:pt x="843" y="1339"/>
                  </a:lnTo>
                  <a:lnTo>
                    <a:pt x="802" y="1355"/>
                  </a:lnTo>
                  <a:lnTo>
                    <a:pt x="763" y="1373"/>
                  </a:lnTo>
                  <a:lnTo>
                    <a:pt x="687" y="1410"/>
                  </a:lnTo>
                  <a:lnTo>
                    <a:pt x="612" y="1452"/>
                  </a:lnTo>
                  <a:lnTo>
                    <a:pt x="539" y="1495"/>
                  </a:lnTo>
                  <a:lnTo>
                    <a:pt x="468" y="1542"/>
                  </a:lnTo>
                  <a:lnTo>
                    <a:pt x="398" y="1592"/>
                  </a:lnTo>
                  <a:lnTo>
                    <a:pt x="329" y="1644"/>
                  </a:lnTo>
                  <a:lnTo>
                    <a:pt x="262" y="1700"/>
                  </a:lnTo>
                  <a:lnTo>
                    <a:pt x="196" y="1758"/>
                  </a:lnTo>
                  <a:lnTo>
                    <a:pt x="130" y="1821"/>
                  </a:lnTo>
                  <a:lnTo>
                    <a:pt x="65" y="1884"/>
                  </a:lnTo>
                  <a:lnTo>
                    <a:pt x="0" y="195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22709" name="Freeform 53"/>
            <p:cNvSpPr>
              <a:spLocks/>
            </p:cNvSpPr>
            <p:nvPr userDrawn="1"/>
          </p:nvSpPr>
          <p:spPr bwMode="auto">
            <a:xfrm>
              <a:off x="1454" y="767"/>
              <a:ext cx="5179" cy="1034"/>
            </a:xfrm>
            <a:custGeom>
              <a:avLst/>
              <a:gdLst/>
              <a:ahLst/>
              <a:cxnLst>
                <a:cxn ang="0">
                  <a:pos x="5179" y="0"/>
                </a:cxn>
                <a:cxn ang="0">
                  <a:pos x="5166" y="74"/>
                </a:cxn>
                <a:cxn ang="0">
                  <a:pos x="5148" y="159"/>
                </a:cxn>
                <a:cxn ang="0">
                  <a:pos x="5118" y="269"/>
                </a:cxn>
                <a:cxn ang="0">
                  <a:pos x="5075" y="397"/>
                </a:cxn>
                <a:cxn ang="0">
                  <a:pos x="5016" y="537"/>
                </a:cxn>
                <a:cxn ang="0">
                  <a:pos x="4962" y="649"/>
                </a:cxn>
                <a:cxn ang="0">
                  <a:pos x="4921" y="723"/>
                </a:cxn>
                <a:cxn ang="0">
                  <a:pos x="4873" y="799"/>
                </a:cxn>
                <a:cxn ang="0">
                  <a:pos x="4822" y="873"/>
                </a:cxn>
                <a:cxn ang="0">
                  <a:pos x="4764" y="946"/>
                </a:cxn>
                <a:cxn ang="0">
                  <a:pos x="4701" y="1015"/>
                </a:cxn>
                <a:cxn ang="0">
                  <a:pos x="4632" y="1083"/>
                </a:cxn>
                <a:cxn ang="0">
                  <a:pos x="4558" y="1148"/>
                </a:cxn>
                <a:cxn ang="0">
                  <a:pos x="4476" y="1207"/>
                </a:cxn>
                <a:cxn ang="0">
                  <a:pos x="4389" y="1262"/>
                </a:cxn>
                <a:cxn ang="0">
                  <a:pos x="4294" y="1312"/>
                </a:cxn>
                <a:cxn ang="0">
                  <a:pos x="4192" y="1356"/>
                </a:cxn>
                <a:cxn ang="0">
                  <a:pos x="4083" y="1391"/>
                </a:cxn>
                <a:cxn ang="0">
                  <a:pos x="3967" y="1419"/>
                </a:cxn>
                <a:cxn ang="0">
                  <a:pos x="3842" y="1438"/>
                </a:cxn>
                <a:cxn ang="0">
                  <a:pos x="3710" y="1450"/>
                </a:cxn>
                <a:cxn ang="0">
                  <a:pos x="3568" y="1450"/>
                </a:cxn>
                <a:cxn ang="0">
                  <a:pos x="3420" y="1440"/>
                </a:cxn>
                <a:cxn ang="0">
                  <a:pos x="3261" y="1417"/>
                </a:cxn>
                <a:cxn ang="0">
                  <a:pos x="3178" y="1403"/>
                </a:cxn>
                <a:cxn ang="0">
                  <a:pos x="2856" y="1343"/>
                </a:cxn>
                <a:cxn ang="0">
                  <a:pos x="2558" y="1296"/>
                </a:cxn>
                <a:cxn ang="0">
                  <a:pos x="2281" y="1265"/>
                </a:cxn>
                <a:cxn ang="0">
                  <a:pos x="2024" y="1249"/>
                </a:cxn>
                <a:cxn ang="0">
                  <a:pos x="1787" y="1246"/>
                </a:cxn>
                <a:cxn ang="0">
                  <a:pos x="1568" y="1256"/>
                </a:cxn>
                <a:cxn ang="0">
                  <a:pos x="1363" y="1280"/>
                </a:cxn>
                <a:cxn ang="0">
                  <a:pos x="1268" y="1298"/>
                </a:cxn>
                <a:cxn ang="0">
                  <a:pos x="1175" y="1319"/>
                </a:cxn>
                <a:cxn ang="0">
                  <a:pos x="1084" y="1341"/>
                </a:cxn>
                <a:cxn ang="0">
                  <a:pos x="998" y="1369"/>
                </a:cxn>
                <a:cxn ang="0">
                  <a:pos x="914" y="1398"/>
                </a:cxn>
                <a:cxn ang="0">
                  <a:pos x="833" y="1432"/>
                </a:cxn>
                <a:cxn ang="0">
                  <a:pos x="754" y="1467"/>
                </a:cxn>
                <a:cxn ang="0">
                  <a:pos x="678" y="1508"/>
                </a:cxn>
                <a:cxn ang="0">
                  <a:pos x="532" y="1595"/>
                </a:cxn>
                <a:cxn ang="0">
                  <a:pos x="392" y="1695"/>
                </a:cxn>
                <a:cxn ang="0">
                  <a:pos x="258" y="1808"/>
                </a:cxn>
                <a:cxn ang="0">
                  <a:pos x="128" y="1931"/>
                </a:cxn>
                <a:cxn ang="0">
                  <a:pos x="0" y="2066"/>
                </a:cxn>
              </a:cxnLst>
              <a:rect l="0" t="0" r="r" b="b"/>
              <a:pathLst>
                <a:path w="5179" h="2066">
                  <a:moveTo>
                    <a:pt x="5179" y="0"/>
                  </a:moveTo>
                  <a:lnTo>
                    <a:pt x="5179" y="0"/>
                  </a:lnTo>
                  <a:lnTo>
                    <a:pt x="5176" y="19"/>
                  </a:lnTo>
                  <a:lnTo>
                    <a:pt x="5166" y="74"/>
                  </a:lnTo>
                  <a:lnTo>
                    <a:pt x="5158" y="114"/>
                  </a:lnTo>
                  <a:lnTo>
                    <a:pt x="5148" y="159"/>
                  </a:lnTo>
                  <a:lnTo>
                    <a:pt x="5134" y="211"/>
                  </a:lnTo>
                  <a:lnTo>
                    <a:pt x="5118" y="269"/>
                  </a:lnTo>
                  <a:lnTo>
                    <a:pt x="5098" y="331"/>
                  </a:lnTo>
                  <a:lnTo>
                    <a:pt x="5075" y="397"/>
                  </a:lnTo>
                  <a:lnTo>
                    <a:pt x="5048" y="466"/>
                  </a:lnTo>
                  <a:lnTo>
                    <a:pt x="5016" y="537"/>
                  </a:lnTo>
                  <a:lnTo>
                    <a:pt x="4982" y="612"/>
                  </a:lnTo>
                  <a:lnTo>
                    <a:pt x="4962" y="649"/>
                  </a:lnTo>
                  <a:lnTo>
                    <a:pt x="4941" y="686"/>
                  </a:lnTo>
                  <a:lnTo>
                    <a:pt x="4921" y="723"/>
                  </a:lnTo>
                  <a:lnTo>
                    <a:pt x="4897" y="762"/>
                  </a:lnTo>
                  <a:lnTo>
                    <a:pt x="4873" y="799"/>
                  </a:lnTo>
                  <a:lnTo>
                    <a:pt x="4848" y="836"/>
                  </a:lnTo>
                  <a:lnTo>
                    <a:pt x="4822" y="873"/>
                  </a:lnTo>
                  <a:lnTo>
                    <a:pt x="4794" y="909"/>
                  </a:lnTo>
                  <a:lnTo>
                    <a:pt x="4764" y="946"/>
                  </a:lnTo>
                  <a:lnTo>
                    <a:pt x="4733" y="981"/>
                  </a:lnTo>
                  <a:lnTo>
                    <a:pt x="4701" y="1015"/>
                  </a:lnTo>
                  <a:lnTo>
                    <a:pt x="4668" y="1051"/>
                  </a:lnTo>
                  <a:lnTo>
                    <a:pt x="4632" y="1083"/>
                  </a:lnTo>
                  <a:lnTo>
                    <a:pt x="4596" y="1117"/>
                  </a:lnTo>
                  <a:lnTo>
                    <a:pt x="4558" y="1148"/>
                  </a:lnTo>
                  <a:lnTo>
                    <a:pt x="4518" y="1178"/>
                  </a:lnTo>
                  <a:lnTo>
                    <a:pt x="4476" y="1207"/>
                  </a:lnTo>
                  <a:lnTo>
                    <a:pt x="4433" y="1236"/>
                  </a:lnTo>
                  <a:lnTo>
                    <a:pt x="4389" y="1262"/>
                  </a:lnTo>
                  <a:lnTo>
                    <a:pt x="4342" y="1288"/>
                  </a:lnTo>
                  <a:lnTo>
                    <a:pt x="4294" y="1312"/>
                  </a:lnTo>
                  <a:lnTo>
                    <a:pt x="4244" y="1335"/>
                  </a:lnTo>
                  <a:lnTo>
                    <a:pt x="4192" y="1356"/>
                  </a:lnTo>
                  <a:lnTo>
                    <a:pt x="4139" y="1374"/>
                  </a:lnTo>
                  <a:lnTo>
                    <a:pt x="4083" y="1391"/>
                  </a:lnTo>
                  <a:lnTo>
                    <a:pt x="4026" y="1406"/>
                  </a:lnTo>
                  <a:lnTo>
                    <a:pt x="3967" y="1419"/>
                  </a:lnTo>
                  <a:lnTo>
                    <a:pt x="3906" y="1430"/>
                  </a:lnTo>
                  <a:lnTo>
                    <a:pt x="3842" y="1438"/>
                  </a:lnTo>
                  <a:lnTo>
                    <a:pt x="3777" y="1445"/>
                  </a:lnTo>
                  <a:lnTo>
                    <a:pt x="3710" y="1450"/>
                  </a:lnTo>
                  <a:lnTo>
                    <a:pt x="3641" y="1451"/>
                  </a:lnTo>
                  <a:lnTo>
                    <a:pt x="3568" y="1450"/>
                  </a:lnTo>
                  <a:lnTo>
                    <a:pt x="3495" y="1446"/>
                  </a:lnTo>
                  <a:lnTo>
                    <a:pt x="3420" y="1440"/>
                  </a:lnTo>
                  <a:lnTo>
                    <a:pt x="3341" y="1430"/>
                  </a:lnTo>
                  <a:lnTo>
                    <a:pt x="3261" y="1417"/>
                  </a:lnTo>
                  <a:lnTo>
                    <a:pt x="3178" y="1403"/>
                  </a:lnTo>
                  <a:lnTo>
                    <a:pt x="3178" y="1403"/>
                  </a:lnTo>
                  <a:lnTo>
                    <a:pt x="3014" y="1370"/>
                  </a:lnTo>
                  <a:lnTo>
                    <a:pt x="2856" y="1343"/>
                  </a:lnTo>
                  <a:lnTo>
                    <a:pt x="2703" y="1317"/>
                  </a:lnTo>
                  <a:lnTo>
                    <a:pt x="2558" y="1296"/>
                  </a:lnTo>
                  <a:lnTo>
                    <a:pt x="2416" y="1280"/>
                  </a:lnTo>
                  <a:lnTo>
                    <a:pt x="2281" y="1265"/>
                  </a:lnTo>
                  <a:lnTo>
                    <a:pt x="2149" y="1256"/>
                  </a:lnTo>
                  <a:lnTo>
                    <a:pt x="2024" y="1249"/>
                  </a:lnTo>
                  <a:lnTo>
                    <a:pt x="1904" y="1246"/>
                  </a:lnTo>
                  <a:lnTo>
                    <a:pt x="1787" y="1246"/>
                  </a:lnTo>
                  <a:lnTo>
                    <a:pt x="1674" y="1249"/>
                  </a:lnTo>
                  <a:lnTo>
                    <a:pt x="1568" y="1256"/>
                  </a:lnTo>
                  <a:lnTo>
                    <a:pt x="1463" y="1267"/>
                  </a:lnTo>
                  <a:lnTo>
                    <a:pt x="1363" y="1280"/>
                  </a:lnTo>
                  <a:lnTo>
                    <a:pt x="1315" y="1288"/>
                  </a:lnTo>
                  <a:lnTo>
                    <a:pt x="1268" y="1298"/>
                  </a:lnTo>
                  <a:lnTo>
                    <a:pt x="1220" y="1307"/>
                  </a:lnTo>
                  <a:lnTo>
                    <a:pt x="1175" y="1319"/>
                  </a:lnTo>
                  <a:lnTo>
                    <a:pt x="1129" y="1330"/>
                  </a:lnTo>
                  <a:lnTo>
                    <a:pt x="1084" y="1341"/>
                  </a:lnTo>
                  <a:lnTo>
                    <a:pt x="1041" y="1354"/>
                  </a:lnTo>
                  <a:lnTo>
                    <a:pt x="998" y="1369"/>
                  </a:lnTo>
                  <a:lnTo>
                    <a:pt x="955" y="1383"/>
                  </a:lnTo>
                  <a:lnTo>
                    <a:pt x="914" y="1398"/>
                  </a:lnTo>
                  <a:lnTo>
                    <a:pt x="873" y="1414"/>
                  </a:lnTo>
                  <a:lnTo>
                    <a:pt x="833" y="1432"/>
                  </a:lnTo>
                  <a:lnTo>
                    <a:pt x="793" y="1450"/>
                  </a:lnTo>
                  <a:lnTo>
                    <a:pt x="754" y="1467"/>
                  </a:lnTo>
                  <a:lnTo>
                    <a:pt x="716" y="1487"/>
                  </a:lnTo>
                  <a:lnTo>
                    <a:pt x="678" y="1508"/>
                  </a:lnTo>
                  <a:lnTo>
                    <a:pt x="604" y="1550"/>
                  </a:lnTo>
                  <a:lnTo>
                    <a:pt x="532" y="1595"/>
                  </a:lnTo>
                  <a:lnTo>
                    <a:pt x="461" y="1643"/>
                  </a:lnTo>
                  <a:lnTo>
                    <a:pt x="392" y="1695"/>
                  </a:lnTo>
                  <a:lnTo>
                    <a:pt x="325" y="1750"/>
                  </a:lnTo>
                  <a:lnTo>
                    <a:pt x="258" y="1808"/>
                  </a:lnTo>
                  <a:lnTo>
                    <a:pt x="193" y="1868"/>
                  </a:lnTo>
                  <a:lnTo>
                    <a:pt x="128" y="1931"/>
                  </a:lnTo>
                  <a:lnTo>
                    <a:pt x="64" y="1997"/>
                  </a:lnTo>
                  <a:lnTo>
                    <a:pt x="0" y="206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22710" name="Freeform 54"/>
            <p:cNvSpPr>
              <a:spLocks/>
            </p:cNvSpPr>
            <p:nvPr userDrawn="1"/>
          </p:nvSpPr>
          <p:spPr bwMode="auto">
            <a:xfrm>
              <a:off x="1501" y="738"/>
              <a:ext cx="5149" cy="1091"/>
            </a:xfrm>
            <a:custGeom>
              <a:avLst/>
              <a:gdLst/>
              <a:ahLst/>
              <a:cxnLst>
                <a:cxn ang="0">
                  <a:pos x="5149" y="0"/>
                </a:cxn>
                <a:cxn ang="0">
                  <a:pos x="5136" y="76"/>
                </a:cxn>
                <a:cxn ang="0">
                  <a:pos x="5119" y="162"/>
                </a:cxn>
                <a:cxn ang="0">
                  <a:pos x="5090" y="273"/>
                </a:cxn>
                <a:cxn ang="0">
                  <a:pos x="5050" y="402"/>
                </a:cxn>
                <a:cxn ang="0">
                  <a:pos x="4993" y="545"/>
                </a:cxn>
                <a:cxn ang="0">
                  <a:pos x="4940" y="658"/>
                </a:cxn>
                <a:cxn ang="0">
                  <a:pos x="4900" y="734"/>
                </a:cxn>
                <a:cxn ang="0">
                  <a:pos x="4854" y="809"/>
                </a:cxn>
                <a:cxn ang="0">
                  <a:pos x="4803" y="885"/>
                </a:cxn>
                <a:cxn ang="0">
                  <a:pos x="4747" y="960"/>
                </a:cxn>
                <a:cxn ang="0">
                  <a:pos x="4685" y="1032"/>
                </a:cxn>
                <a:cxn ang="0">
                  <a:pos x="4617" y="1102"/>
                </a:cxn>
                <a:cxn ang="0">
                  <a:pos x="4543" y="1168"/>
                </a:cxn>
                <a:cxn ang="0">
                  <a:pos x="4463" y="1229"/>
                </a:cxn>
                <a:cxn ang="0">
                  <a:pos x="4377" y="1287"/>
                </a:cxn>
                <a:cxn ang="0">
                  <a:pos x="4282" y="1337"/>
                </a:cxn>
                <a:cxn ang="0">
                  <a:pos x="4181" y="1384"/>
                </a:cxn>
                <a:cxn ang="0">
                  <a:pos x="4073" y="1421"/>
                </a:cxn>
                <a:cxn ang="0">
                  <a:pos x="3957" y="1452"/>
                </a:cxn>
                <a:cxn ang="0">
                  <a:pos x="3832" y="1475"/>
                </a:cxn>
                <a:cxn ang="0">
                  <a:pos x="3700" y="1488"/>
                </a:cxn>
                <a:cxn ang="0">
                  <a:pos x="3559" y="1491"/>
                </a:cxn>
                <a:cxn ang="0">
                  <a:pos x="3410" y="1483"/>
                </a:cxn>
                <a:cxn ang="0">
                  <a:pos x="3251" y="1465"/>
                </a:cxn>
                <a:cxn ang="0">
                  <a:pos x="3169" y="1450"/>
                </a:cxn>
                <a:cxn ang="0">
                  <a:pos x="2845" y="1397"/>
                </a:cxn>
                <a:cxn ang="0">
                  <a:pos x="2545" y="1358"/>
                </a:cxn>
                <a:cxn ang="0">
                  <a:pos x="2269" y="1333"/>
                </a:cxn>
                <a:cxn ang="0">
                  <a:pos x="2012" y="1321"/>
                </a:cxn>
                <a:cxn ang="0">
                  <a:pos x="1775" y="1323"/>
                </a:cxn>
                <a:cxn ang="0">
                  <a:pos x="1555" y="1337"/>
                </a:cxn>
                <a:cxn ang="0">
                  <a:pos x="1353" y="1366"/>
                </a:cxn>
                <a:cxn ang="0">
                  <a:pos x="1255" y="1384"/>
                </a:cxn>
                <a:cxn ang="0">
                  <a:pos x="1164" y="1407"/>
                </a:cxn>
                <a:cxn ang="0">
                  <a:pos x="1074" y="1433"/>
                </a:cxn>
                <a:cxn ang="0">
                  <a:pos x="987" y="1462"/>
                </a:cxn>
                <a:cxn ang="0">
                  <a:pos x="904" y="1492"/>
                </a:cxn>
                <a:cxn ang="0">
                  <a:pos x="824" y="1528"/>
                </a:cxn>
                <a:cxn ang="0">
                  <a:pos x="746" y="1567"/>
                </a:cxn>
                <a:cxn ang="0">
                  <a:pos x="669" y="1607"/>
                </a:cxn>
                <a:cxn ang="0">
                  <a:pos x="525" y="1699"/>
                </a:cxn>
                <a:cxn ang="0">
                  <a:pos x="386" y="1802"/>
                </a:cxn>
                <a:cxn ang="0">
                  <a:pos x="254" y="1917"/>
                </a:cxn>
                <a:cxn ang="0">
                  <a:pos x="127" y="2045"/>
                </a:cxn>
                <a:cxn ang="0">
                  <a:pos x="0" y="2182"/>
                </a:cxn>
              </a:cxnLst>
              <a:rect l="0" t="0" r="r" b="b"/>
              <a:pathLst>
                <a:path w="5149" h="2182">
                  <a:moveTo>
                    <a:pt x="5149" y="0"/>
                  </a:moveTo>
                  <a:lnTo>
                    <a:pt x="5149" y="0"/>
                  </a:lnTo>
                  <a:lnTo>
                    <a:pt x="5146" y="20"/>
                  </a:lnTo>
                  <a:lnTo>
                    <a:pt x="5136" y="76"/>
                  </a:lnTo>
                  <a:lnTo>
                    <a:pt x="5129" y="115"/>
                  </a:lnTo>
                  <a:lnTo>
                    <a:pt x="5119" y="162"/>
                  </a:lnTo>
                  <a:lnTo>
                    <a:pt x="5105" y="215"/>
                  </a:lnTo>
                  <a:lnTo>
                    <a:pt x="5090" y="273"/>
                  </a:lnTo>
                  <a:lnTo>
                    <a:pt x="5072" y="336"/>
                  </a:lnTo>
                  <a:lnTo>
                    <a:pt x="5050" y="402"/>
                  </a:lnTo>
                  <a:lnTo>
                    <a:pt x="5024" y="472"/>
                  </a:lnTo>
                  <a:lnTo>
                    <a:pt x="4993" y="545"/>
                  </a:lnTo>
                  <a:lnTo>
                    <a:pt x="4960" y="620"/>
                  </a:lnTo>
                  <a:lnTo>
                    <a:pt x="4940" y="658"/>
                  </a:lnTo>
                  <a:lnTo>
                    <a:pt x="4921" y="696"/>
                  </a:lnTo>
                  <a:lnTo>
                    <a:pt x="4900" y="734"/>
                  </a:lnTo>
                  <a:lnTo>
                    <a:pt x="4878" y="772"/>
                  </a:lnTo>
                  <a:lnTo>
                    <a:pt x="4854" y="809"/>
                  </a:lnTo>
                  <a:lnTo>
                    <a:pt x="4829" y="848"/>
                  </a:lnTo>
                  <a:lnTo>
                    <a:pt x="4803" y="885"/>
                  </a:lnTo>
                  <a:lnTo>
                    <a:pt x="4776" y="922"/>
                  </a:lnTo>
                  <a:lnTo>
                    <a:pt x="4747" y="960"/>
                  </a:lnTo>
                  <a:lnTo>
                    <a:pt x="4717" y="997"/>
                  </a:lnTo>
                  <a:lnTo>
                    <a:pt x="4685" y="1032"/>
                  </a:lnTo>
                  <a:lnTo>
                    <a:pt x="4651" y="1068"/>
                  </a:lnTo>
                  <a:lnTo>
                    <a:pt x="4617" y="1102"/>
                  </a:lnTo>
                  <a:lnTo>
                    <a:pt x="4581" y="1136"/>
                  </a:lnTo>
                  <a:lnTo>
                    <a:pt x="4543" y="1168"/>
                  </a:lnTo>
                  <a:lnTo>
                    <a:pt x="4504" y="1199"/>
                  </a:lnTo>
                  <a:lnTo>
                    <a:pt x="4463" y="1229"/>
                  </a:lnTo>
                  <a:lnTo>
                    <a:pt x="4421" y="1258"/>
                  </a:lnTo>
                  <a:lnTo>
                    <a:pt x="4377" y="1287"/>
                  </a:lnTo>
                  <a:lnTo>
                    <a:pt x="4331" y="1313"/>
                  </a:lnTo>
                  <a:lnTo>
                    <a:pt x="4282" y="1337"/>
                  </a:lnTo>
                  <a:lnTo>
                    <a:pt x="4232" y="1362"/>
                  </a:lnTo>
                  <a:lnTo>
                    <a:pt x="4181" y="1384"/>
                  </a:lnTo>
                  <a:lnTo>
                    <a:pt x="4128" y="1404"/>
                  </a:lnTo>
                  <a:lnTo>
                    <a:pt x="4073" y="1421"/>
                  </a:lnTo>
                  <a:lnTo>
                    <a:pt x="4016" y="1438"/>
                  </a:lnTo>
                  <a:lnTo>
                    <a:pt x="3957" y="1452"/>
                  </a:lnTo>
                  <a:lnTo>
                    <a:pt x="3896" y="1465"/>
                  </a:lnTo>
                  <a:lnTo>
                    <a:pt x="3832" y="1475"/>
                  </a:lnTo>
                  <a:lnTo>
                    <a:pt x="3767" y="1483"/>
                  </a:lnTo>
                  <a:lnTo>
                    <a:pt x="3700" y="1488"/>
                  </a:lnTo>
                  <a:lnTo>
                    <a:pt x="3631" y="1491"/>
                  </a:lnTo>
                  <a:lnTo>
                    <a:pt x="3559" y="1491"/>
                  </a:lnTo>
                  <a:lnTo>
                    <a:pt x="3485" y="1489"/>
                  </a:lnTo>
                  <a:lnTo>
                    <a:pt x="3410" y="1483"/>
                  </a:lnTo>
                  <a:lnTo>
                    <a:pt x="3331" y="1476"/>
                  </a:lnTo>
                  <a:lnTo>
                    <a:pt x="3251" y="1465"/>
                  </a:lnTo>
                  <a:lnTo>
                    <a:pt x="3169" y="1450"/>
                  </a:lnTo>
                  <a:lnTo>
                    <a:pt x="3169" y="1450"/>
                  </a:lnTo>
                  <a:lnTo>
                    <a:pt x="3003" y="1423"/>
                  </a:lnTo>
                  <a:lnTo>
                    <a:pt x="2845" y="1397"/>
                  </a:lnTo>
                  <a:lnTo>
                    <a:pt x="2692" y="1376"/>
                  </a:lnTo>
                  <a:lnTo>
                    <a:pt x="2545" y="1358"/>
                  </a:lnTo>
                  <a:lnTo>
                    <a:pt x="2405" y="1344"/>
                  </a:lnTo>
                  <a:lnTo>
                    <a:pt x="2269" y="1333"/>
                  </a:lnTo>
                  <a:lnTo>
                    <a:pt x="2138" y="1324"/>
                  </a:lnTo>
                  <a:lnTo>
                    <a:pt x="2012" y="1321"/>
                  </a:lnTo>
                  <a:lnTo>
                    <a:pt x="1891" y="1320"/>
                  </a:lnTo>
                  <a:lnTo>
                    <a:pt x="1775" y="1323"/>
                  </a:lnTo>
                  <a:lnTo>
                    <a:pt x="1664" y="1328"/>
                  </a:lnTo>
                  <a:lnTo>
                    <a:pt x="1555" y="1337"/>
                  </a:lnTo>
                  <a:lnTo>
                    <a:pt x="1451" y="1350"/>
                  </a:lnTo>
                  <a:lnTo>
                    <a:pt x="1353" y="1366"/>
                  </a:lnTo>
                  <a:lnTo>
                    <a:pt x="1304" y="1375"/>
                  </a:lnTo>
                  <a:lnTo>
                    <a:pt x="1255" y="1384"/>
                  </a:lnTo>
                  <a:lnTo>
                    <a:pt x="1210" y="1396"/>
                  </a:lnTo>
                  <a:lnTo>
                    <a:pt x="1164" y="1407"/>
                  </a:lnTo>
                  <a:lnTo>
                    <a:pt x="1118" y="1420"/>
                  </a:lnTo>
                  <a:lnTo>
                    <a:pt x="1074" y="1433"/>
                  </a:lnTo>
                  <a:lnTo>
                    <a:pt x="1030" y="1447"/>
                  </a:lnTo>
                  <a:lnTo>
                    <a:pt x="987" y="1462"/>
                  </a:lnTo>
                  <a:lnTo>
                    <a:pt x="946" y="1476"/>
                  </a:lnTo>
                  <a:lnTo>
                    <a:pt x="904" y="1492"/>
                  </a:lnTo>
                  <a:lnTo>
                    <a:pt x="864" y="1510"/>
                  </a:lnTo>
                  <a:lnTo>
                    <a:pt x="824" y="1528"/>
                  </a:lnTo>
                  <a:lnTo>
                    <a:pt x="785" y="1547"/>
                  </a:lnTo>
                  <a:lnTo>
                    <a:pt x="746" y="1567"/>
                  </a:lnTo>
                  <a:lnTo>
                    <a:pt x="707" y="1586"/>
                  </a:lnTo>
                  <a:lnTo>
                    <a:pt x="669" y="1607"/>
                  </a:lnTo>
                  <a:lnTo>
                    <a:pt x="596" y="1652"/>
                  </a:lnTo>
                  <a:lnTo>
                    <a:pt x="525" y="1699"/>
                  </a:lnTo>
                  <a:lnTo>
                    <a:pt x="456" y="1749"/>
                  </a:lnTo>
                  <a:lnTo>
                    <a:pt x="386" y="1802"/>
                  </a:lnTo>
                  <a:lnTo>
                    <a:pt x="320" y="1859"/>
                  </a:lnTo>
                  <a:lnTo>
                    <a:pt x="254" y="1917"/>
                  </a:lnTo>
                  <a:lnTo>
                    <a:pt x="190" y="1980"/>
                  </a:lnTo>
                  <a:lnTo>
                    <a:pt x="127" y="2045"/>
                  </a:lnTo>
                  <a:lnTo>
                    <a:pt x="63" y="2112"/>
                  </a:lnTo>
                  <a:lnTo>
                    <a:pt x="0" y="218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22711" name="Freeform 55"/>
            <p:cNvSpPr>
              <a:spLocks/>
            </p:cNvSpPr>
            <p:nvPr userDrawn="1"/>
          </p:nvSpPr>
          <p:spPr bwMode="auto">
            <a:xfrm>
              <a:off x="1550" y="709"/>
              <a:ext cx="5113" cy="1149"/>
            </a:xfrm>
            <a:custGeom>
              <a:avLst/>
              <a:gdLst/>
              <a:ahLst/>
              <a:cxnLst>
                <a:cxn ang="0">
                  <a:pos x="5113" y="0"/>
                </a:cxn>
                <a:cxn ang="0">
                  <a:pos x="5104" y="78"/>
                </a:cxn>
                <a:cxn ang="0">
                  <a:pos x="5087" y="163"/>
                </a:cxn>
                <a:cxn ang="0">
                  <a:pos x="5061" y="276"/>
                </a:cxn>
                <a:cxn ang="0">
                  <a:pos x="5020" y="407"/>
                </a:cxn>
                <a:cxn ang="0">
                  <a:pos x="4968" y="551"/>
                </a:cxn>
                <a:cxn ang="0">
                  <a:pos x="4916" y="666"/>
                </a:cxn>
                <a:cxn ang="0">
                  <a:pos x="4876" y="743"/>
                </a:cxn>
                <a:cxn ang="0">
                  <a:pos x="4832" y="821"/>
                </a:cxn>
                <a:cxn ang="0">
                  <a:pos x="4783" y="896"/>
                </a:cxn>
                <a:cxn ang="0">
                  <a:pos x="4727" y="972"/>
                </a:cxn>
                <a:cxn ang="0">
                  <a:pos x="4666" y="1047"/>
                </a:cxn>
                <a:cxn ang="0">
                  <a:pos x="4600" y="1118"/>
                </a:cxn>
                <a:cxn ang="0">
                  <a:pos x="4528" y="1185"/>
                </a:cxn>
                <a:cxn ang="0">
                  <a:pos x="4447" y="1250"/>
                </a:cxn>
                <a:cxn ang="0">
                  <a:pos x="4361" y="1310"/>
                </a:cxn>
                <a:cxn ang="0">
                  <a:pos x="4268" y="1363"/>
                </a:cxn>
                <a:cxn ang="0">
                  <a:pos x="4168" y="1410"/>
                </a:cxn>
                <a:cxn ang="0">
                  <a:pos x="4060" y="1450"/>
                </a:cxn>
                <a:cxn ang="0">
                  <a:pos x="3944" y="1484"/>
                </a:cxn>
                <a:cxn ang="0">
                  <a:pos x="3821" y="1508"/>
                </a:cxn>
                <a:cxn ang="0">
                  <a:pos x="3689" y="1525"/>
                </a:cxn>
                <a:cxn ang="0">
                  <a:pos x="3547" y="1531"/>
                </a:cxn>
                <a:cxn ang="0">
                  <a:pos x="3397" y="1526"/>
                </a:cxn>
                <a:cxn ang="0">
                  <a:pos x="3239" y="1512"/>
                </a:cxn>
                <a:cxn ang="0">
                  <a:pos x="3156" y="1499"/>
                </a:cxn>
                <a:cxn ang="0">
                  <a:pos x="2832" y="1452"/>
                </a:cxn>
                <a:cxn ang="0">
                  <a:pos x="2532" y="1418"/>
                </a:cxn>
                <a:cxn ang="0">
                  <a:pos x="2255" y="1397"/>
                </a:cxn>
                <a:cxn ang="0">
                  <a:pos x="1998" y="1391"/>
                </a:cxn>
                <a:cxn ang="0">
                  <a:pos x="1760" y="1397"/>
                </a:cxn>
                <a:cxn ang="0">
                  <a:pos x="1541" y="1418"/>
                </a:cxn>
                <a:cxn ang="0">
                  <a:pos x="1338" y="1450"/>
                </a:cxn>
                <a:cxn ang="0">
                  <a:pos x="1242" y="1471"/>
                </a:cxn>
                <a:cxn ang="0">
                  <a:pos x="1151" y="1496"/>
                </a:cxn>
                <a:cxn ang="0">
                  <a:pos x="1062" y="1523"/>
                </a:cxn>
                <a:cxn ang="0">
                  <a:pos x="976" y="1554"/>
                </a:cxn>
                <a:cxn ang="0">
                  <a:pos x="893" y="1588"/>
                </a:cxn>
                <a:cxn ang="0">
                  <a:pos x="813" y="1623"/>
                </a:cxn>
                <a:cxn ang="0">
                  <a:pos x="736" y="1663"/>
                </a:cxn>
                <a:cxn ang="0">
                  <a:pos x="661" y="1707"/>
                </a:cxn>
                <a:cxn ang="0">
                  <a:pos x="516" y="1801"/>
                </a:cxn>
                <a:cxn ang="0">
                  <a:pos x="380" y="1907"/>
                </a:cxn>
                <a:cxn ang="0">
                  <a:pos x="250" y="2027"/>
                </a:cxn>
                <a:cxn ang="0">
                  <a:pos x="123" y="2156"/>
                </a:cxn>
                <a:cxn ang="0">
                  <a:pos x="0" y="2298"/>
                </a:cxn>
              </a:cxnLst>
              <a:rect l="0" t="0" r="r" b="b"/>
              <a:pathLst>
                <a:path w="5113" h="2298">
                  <a:moveTo>
                    <a:pt x="5113" y="0"/>
                  </a:moveTo>
                  <a:lnTo>
                    <a:pt x="5113" y="0"/>
                  </a:lnTo>
                  <a:lnTo>
                    <a:pt x="5112" y="21"/>
                  </a:lnTo>
                  <a:lnTo>
                    <a:pt x="5104" y="78"/>
                  </a:lnTo>
                  <a:lnTo>
                    <a:pt x="5097" y="117"/>
                  </a:lnTo>
                  <a:lnTo>
                    <a:pt x="5087" y="163"/>
                  </a:lnTo>
                  <a:lnTo>
                    <a:pt x="5075" y="217"/>
                  </a:lnTo>
                  <a:lnTo>
                    <a:pt x="5061" y="276"/>
                  </a:lnTo>
                  <a:lnTo>
                    <a:pt x="5043" y="339"/>
                  </a:lnTo>
                  <a:lnTo>
                    <a:pt x="5020" y="407"/>
                  </a:lnTo>
                  <a:lnTo>
                    <a:pt x="4997" y="478"/>
                  </a:lnTo>
                  <a:lnTo>
                    <a:pt x="4968" y="551"/>
                  </a:lnTo>
                  <a:lnTo>
                    <a:pt x="4934" y="627"/>
                  </a:lnTo>
                  <a:lnTo>
                    <a:pt x="4916" y="666"/>
                  </a:lnTo>
                  <a:lnTo>
                    <a:pt x="4897" y="704"/>
                  </a:lnTo>
                  <a:lnTo>
                    <a:pt x="4876" y="743"/>
                  </a:lnTo>
                  <a:lnTo>
                    <a:pt x="4855" y="782"/>
                  </a:lnTo>
                  <a:lnTo>
                    <a:pt x="4832" y="821"/>
                  </a:lnTo>
                  <a:lnTo>
                    <a:pt x="4808" y="859"/>
                  </a:lnTo>
                  <a:lnTo>
                    <a:pt x="4783" y="896"/>
                  </a:lnTo>
                  <a:lnTo>
                    <a:pt x="4755" y="935"/>
                  </a:lnTo>
                  <a:lnTo>
                    <a:pt x="4727" y="972"/>
                  </a:lnTo>
                  <a:lnTo>
                    <a:pt x="4697" y="1009"/>
                  </a:lnTo>
                  <a:lnTo>
                    <a:pt x="4666" y="1047"/>
                  </a:lnTo>
                  <a:lnTo>
                    <a:pt x="4634" y="1082"/>
                  </a:lnTo>
                  <a:lnTo>
                    <a:pt x="4600" y="1118"/>
                  </a:lnTo>
                  <a:lnTo>
                    <a:pt x="4564" y="1153"/>
                  </a:lnTo>
                  <a:lnTo>
                    <a:pt x="4528" y="1185"/>
                  </a:lnTo>
                  <a:lnTo>
                    <a:pt x="4489" y="1218"/>
                  </a:lnTo>
                  <a:lnTo>
                    <a:pt x="4447" y="1250"/>
                  </a:lnTo>
                  <a:lnTo>
                    <a:pt x="4405" y="1281"/>
                  </a:lnTo>
                  <a:lnTo>
                    <a:pt x="4361" y="1310"/>
                  </a:lnTo>
                  <a:lnTo>
                    <a:pt x="4315" y="1337"/>
                  </a:lnTo>
                  <a:lnTo>
                    <a:pt x="4268" y="1363"/>
                  </a:lnTo>
                  <a:lnTo>
                    <a:pt x="4219" y="1387"/>
                  </a:lnTo>
                  <a:lnTo>
                    <a:pt x="4168" y="1410"/>
                  </a:lnTo>
                  <a:lnTo>
                    <a:pt x="4115" y="1431"/>
                  </a:lnTo>
                  <a:lnTo>
                    <a:pt x="4060" y="1450"/>
                  </a:lnTo>
                  <a:lnTo>
                    <a:pt x="4003" y="1468"/>
                  </a:lnTo>
                  <a:lnTo>
                    <a:pt x="3944" y="1484"/>
                  </a:lnTo>
                  <a:lnTo>
                    <a:pt x="3883" y="1497"/>
                  </a:lnTo>
                  <a:lnTo>
                    <a:pt x="3821" y="1508"/>
                  </a:lnTo>
                  <a:lnTo>
                    <a:pt x="3756" y="1518"/>
                  </a:lnTo>
                  <a:lnTo>
                    <a:pt x="3689" y="1525"/>
                  </a:lnTo>
                  <a:lnTo>
                    <a:pt x="3619" y="1529"/>
                  </a:lnTo>
                  <a:lnTo>
                    <a:pt x="3547" y="1531"/>
                  </a:lnTo>
                  <a:lnTo>
                    <a:pt x="3474" y="1529"/>
                  </a:lnTo>
                  <a:lnTo>
                    <a:pt x="3397" y="1526"/>
                  </a:lnTo>
                  <a:lnTo>
                    <a:pt x="3320" y="1520"/>
                  </a:lnTo>
                  <a:lnTo>
                    <a:pt x="3239" y="1512"/>
                  </a:lnTo>
                  <a:lnTo>
                    <a:pt x="3156" y="1499"/>
                  </a:lnTo>
                  <a:lnTo>
                    <a:pt x="3156" y="1499"/>
                  </a:lnTo>
                  <a:lnTo>
                    <a:pt x="2991" y="1473"/>
                  </a:lnTo>
                  <a:lnTo>
                    <a:pt x="2832" y="1452"/>
                  </a:lnTo>
                  <a:lnTo>
                    <a:pt x="2680" y="1433"/>
                  </a:lnTo>
                  <a:lnTo>
                    <a:pt x="2532" y="1418"/>
                  </a:lnTo>
                  <a:lnTo>
                    <a:pt x="2391" y="1407"/>
                  </a:lnTo>
                  <a:lnTo>
                    <a:pt x="2255" y="1397"/>
                  </a:lnTo>
                  <a:lnTo>
                    <a:pt x="2124" y="1392"/>
                  </a:lnTo>
                  <a:lnTo>
                    <a:pt x="1998" y="1391"/>
                  </a:lnTo>
                  <a:lnTo>
                    <a:pt x="1877" y="1392"/>
                  </a:lnTo>
                  <a:lnTo>
                    <a:pt x="1760" y="1397"/>
                  </a:lnTo>
                  <a:lnTo>
                    <a:pt x="1649" y="1405"/>
                  </a:lnTo>
                  <a:lnTo>
                    <a:pt x="1541" y="1418"/>
                  </a:lnTo>
                  <a:lnTo>
                    <a:pt x="1438" y="1433"/>
                  </a:lnTo>
                  <a:lnTo>
                    <a:pt x="1338" y="1450"/>
                  </a:lnTo>
                  <a:lnTo>
                    <a:pt x="1290" y="1460"/>
                  </a:lnTo>
                  <a:lnTo>
                    <a:pt x="1242" y="1471"/>
                  </a:lnTo>
                  <a:lnTo>
                    <a:pt x="1197" y="1483"/>
                  </a:lnTo>
                  <a:lnTo>
                    <a:pt x="1151" y="1496"/>
                  </a:lnTo>
                  <a:lnTo>
                    <a:pt x="1106" y="1508"/>
                  </a:lnTo>
                  <a:lnTo>
                    <a:pt x="1062" y="1523"/>
                  </a:lnTo>
                  <a:lnTo>
                    <a:pt x="1019" y="1537"/>
                  </a:lnTo>
                  <a:lnTo>
                    <a:pt x="976" y="1554"/>
                  </a:lnTo>
                  <a:lnTo>
                    <a:pt x="934" y="1570"/>
                  </a:lnTo>
                  <a:lnTo>
                    <a:pt x="893" y="1588"/>
                  </a:lnTo>
                  <a:lnTo>
                    <a:pt x="852" y="1605"/>
                  </a:lnTo>
                  <a:lnTo>
                    <a:pt x="813" y="1623"/>
                  </a:lnTo>
                  <a:lnTo>
                    <a:pt x="775" y="1644"/>
                  </a:lnTo>
                  <a:lnTo>
                    <a:pt x="736" y="1663"/>
                  </a:lnTo>
                  <a:lnTo>
                    <a:pt x="698" y="1684"/>
                  </a:lnTo>
                  <a:lnTo>
                    <a:pt x="661" y="1707"/>
                  </a:lnTo>
                  <a:lnTo>
                    <a:pt x="587" y="1752"/>
                  </a:lnTo>
                  <a:lnTo>
                    <a:pt x="516" y="1801"/>
                  </a:lnTo>
                  <a:lnTo>
                    <a:pt x="448" y="1854"/>
                  </a:lnTo>
                  <a:lnTo>
                    <a:pt x="380" y="1907"/>
                  </a:lnTo>
                  <a:lnTo>
                    <a:pt x="315" y="1965"/>
                  </a:lnTo>
                  <a:lnTo>
                    <a:pt x="250" y="2027"/>
                  </a:lnTo>
                  <a:lnTo>
                    <a:pt x="186" y="2090"/>
                  </a:lnTo>
                  <a:lnTo>
                    <a:pt x="123" y="2156"/>
                  </a:lnTo>
                  <a:lnTo>
                    <a:pt x="61" y="2225"/>
                  </a:lnTo>
                  <a:lnTo>
                    <a:pt x="0" y="229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22712" name="Freeform 56"/>
            <p:cNvSpPr>
              <a:spLocks/>
            </p:cNvSpPr>
            <p:nvPr userDrawn="1"/>
          </p:nvSpPr>
          <p:spPr bwMode="auto">
            <a:xfrm>
              <a:off x="1598" y="681"/>
              <a:ext cx="5079" cy="1206"/>
            </a:xfrm>
            <a:custGeom>
              <a:avLst/>
              <a:gdLst/>
              <a:ahLst/>
              <a:cxnLst>
                <a:cxn ang="0">
                  <a:pos x="5079" y="0"/>
                </a:cxn>
                <a:cxn ang="0">
                  <a:pos x="5070" y="76"/>
                </a:cxn>
                <a:cxn ang="0">
                  <a:pos x="5054" y="164"/>
                </a:cxn>
                <a:cxn ang="0">
                  <a:pos x="5031" y="278"/>
                </a:cxn>
                <a:cxn ang="0">
                  <a:pos x="4993" y="410"/>
                </a:cxn>
                <a:cxn ang="0">
                  <a:pos x="4942" y="555"/>
                </a:cxn>
                <a:cxn ang="0">
                  <a:pos x="4892" y="672"/>
                </a:cxn>
                <a:cxn ang="0">
                  <a:pos x="4853" y="749"/>
                </a:cxn>
                <a:cxn ang="0">
                  <a:pos x="4810" y="828"/>
                </a:cxn>
                <a:cxn ang="0">
                  <a:pos x="4761" y="907"/>
                </a:cxn>
                <a:cxn ang="0">
                  <a:pos x="4707" y="985"/>
                </a:cxn>
                <a:cxn ang="0">
                  <a:pos x="4648" y="1059"/>
                </a:cxn>
                <a:cxn ang="0">
                  <a:pos x="4582" y="1132"/>
                </a:cxn>
                <a:cxn ang="0">
                  <a:pos x="4510" y="1203"/>
                </a:cxn>
                <a:cxn ang="0">
                  <a:pos x="4432" y="1267"/>
                </a:cxn>
                <a:cxn ang="0">
                  <a:pos x="4348" y="1329"/>
                </a:cxn>
                <a:cxn ang="0">
                  <a:pos x="4255" y="1385"/>
                </a:cxn>
                <a:cxn ang="0">
                  <a:pos x="4155" y="1435"/>
                </a:cxn>
                <a:cxn ang="0">
                  <a:pos x="4048" y="1477"/>
                </a:cxn>
                <a:cxn ang="0">
                  <a:pos x="3932" y="1513"/>
                </a:cxn>
                <a:cxn ang="0">
                  <a:pos x="3809" y="1540"/>
                </a:cxn>
                <a:cxn ang="0">
                  <a:pos x="3677" y="1560"/>
                </a:cxn>
                <a:cxn ang="0">
                  <a:pos x="3537" y="1568"/>
                </a:cxn>
                <a:cxn ang="0">
                  <a:pos x="3387" y="1568"/>
                </a:cxn>
                <a:cxn ang="0">
                  <a:pos x="3229" y="1555"/>
                </a:cxn>
                <a:cxn ang="0">
                  <a:pos x="3145" y="1545"/>
                </a:cxn>
                <a:cxn ang="0">
                  <a:pos x="2820" y="1503"/>
                </a:cxn>
                <a:cxn ang="0">
                  <a:pos x="2520" y="1476"/>
                </a:cxn>
                <a:cxn ang="0">
                  <a:pos x="2241" y="1461"/>
                </a:cxn>
                <a:cxn ang="0">
                  <a:pos x="1986" y="1459"/>
                </a:cxn>
                <a:cxn ang="0">
                  <a:pos x="1748" y="1471"/>
                </a:cxn>
                <a:cxn ang="0">
                  <a:pos x="1529" y="1495"/>
                </a:cxn>
                <a:cxn ang="0">
                  <a:pos x="1326" y="1532"/>
                </a:cxn>
                <a:cxn ang="0">
                  <a:pos x="1232" y="1555"/>
                </a:cxn>
                <a:cxn ang="0">
                  <a:pos x="1139" y="1582"/>
                </a:cxn>
                <a:cxn ang="0">
                  <a:pos x="1051" y="1611"/>
                </a:cxn>
                <a:cxn ang="0">
                  <a:pos x="965" y="1644"/>
                </a:cxn>
                <a:cxn ang="0">
                  <a:pos x="883" y="1679"/>
                </a:cxn>
                <a:cxn ang="0">
                  <a:pos x="804" y="1718"/>
                </a:cxn>
                <a:cxn ang="0">
                  <a:pos x="727" y="1760"/>
                </a:cxn>
                <a:cxn ang="0">
                  <a:pos x="653" y="1803"/>
                </a:cxn>
                <a:cxn ang="0">
                  <a:pos x="510" y="1902"/>
                </a:cxn>
                <a:cxn ang="0">
                  <a:pos x="375" y="2012"/>
                </a:cxn>
                <a:cxn ang="0">
                  <a:pos x="246" y="2133"/>
                </a:cxn>
                <a:cxn ang="0">
                  <a:pos x="123" y="2267"/>
                </a:cxn>
                <a:cxn ang="0">
                  <a:pos x="0" y="2412"/>
                </a:cxn>
              </a:cxnLst>
              <a:rect l="0" t="0" r="r" b="b"/>
              <a:pathLst>
                <a:path w="5079" h="2412">
                  <a:moveTo>
                    <a:pt x="5079" y="0"/>
                  </a:moveTo>
                  <a:lnTo>
                    <a:pt x="5079" y="0"/>
                  </a:lnTo>
                  <a:lnTo>
                    <a:pt x="5078" y="19"/>
                  </a:lnTo>
                  <a:lnTo>
                    <a:pt x="5070" y="76"/>
                  </a:lnTo>
                  <a:lnTo>
                    <a:pt x="5064" y="116"/>
                  </a:lnTo>
                  <a:lnTo>
                    <a:pt x="5054" y="164"/>
                  </a:lnTo>
                  <a:lnTo>
                    <a:pt x="5045" y="218"/>
                  </a:lnTo>
                  <a:lnTo>
                    <a:pt x="5031" y="278"/>
                  </a:lnTo>
                  <a:lnTo>
                    <a:pt x="5013" y="340"/>
                  </a:lnTo>
                  <a:lnTo>
                    <a:pt x="4993" y="410"/>
                  </a:lnTo>
                  <a:lnTo>
                    <a:pt x="4970" y="481"/>
                  </a:lnTo>
                  <a:lnTo>
                    <a:pt x="4942" y="555"/>
                  </a:lnTo>
                  <a:lnTo>
                    <a:pt x="4910" y="633"/>
                  </a:lnTo>
                  <a:lnTo>
                    <a:pt x="4892" y="672"/>
                  </a:lnTo>
                  <a:lnTo>
                    <a:pt x="4874" y="710"/>
                  </a:lnTo>
                  <a:lnTo>
                    <a:pt x="4853" y="749"/>
                  </a:lnTo>
                  <a:lnTo>
                    <a:pt x="4832" y="789"/>
                  </a:lnTo>
                  <a:lnTo>
                    <a:pt x="4810" y="828"/>
                  </a:lnTo>
                  <a:lnTo>
                    <a:pt x="4786" y="868"/>
                  </a:lnTo>
                  <a:lnTo>
                    <a:pt x="4761" y="907"/>
                  </a:lnTo>
                  <a:lnTo>
                    <a:pt x="4735" y="946"/>
                  </a:lnTo>
                  <a:lnTo>
                    <a:pt x="4707" y="985"/>
                  </a:lnTo>
                  <a:lnTo>
                    <a:pt x="4678" y="1022"/>
                  </a:lnTo>
                  <a:lnTo>
                    <a:pt x="4648" y="1059"/>
                  </a:lnTo>
                  <a:lnTo>
                    <a:pt x="4616" y="1096"/>
                  </a:lnTo>
                  <a:lnTo>
                    <a:pt x="4582" y="1132"/>
                  </a:lnTo>
                  <a:lnTo>
                    <a:pt x="4548" y="1167"/>
                  </a:lnTo>
                  <a:lnTo>
                    <a:pt x="4510" y="1203"/>
                  </a:lnTo>
                  <a:lnTo>
                    <a:pt x="4473" y="1235"/>
                  </a:lnTo>
                  <a:lnTo>
                    <a:pt x="4432" y="1267"/>
                  </a:lnTo>
                  <a:lnTo>
                    <a:pt x="4391" y="1300"/>
                  </a:lnTo>
                  <a:lnTo>
                    <a:pt x="4348" y="1329"/>
                  </a:lnTo>
                  <a:lnTo>
                    <a:pt x="4302" y="1358"/>
                  </a:lnTo>
                  <a:lnTo>
                    <a:pt x="4255" y="1385"/>
                  </a:lnTo>
                  <a:lnTo>
                    <a:pt x="4206" y="1411"/>
                  </a:lnTo>
                  <a:lnTo>
                    <a:pt x="4155" y="1435"/>
                  </a:lnTo>
                  <a:lnTo>
                    <a:pt x="4102" y="1458"/>
                  </a:lnTo>
                  <a:lnTo>
                    <a:pt x="4048" y="1477"/>
                  </a:lnTo>
                  <a:lnTo>
                    <a:pt x="3991" y="1497"/>
                  </a:lnTo>
                  <a:lnTo>
                    <a:pt x="3932" y="1513"/>
                  </a:lnTo>
                  <a:lnTo>
                    <a:pt x="3871" y="1529"/>
                  </a:lnTo>
                  <a:lnTo>
                    <a:pt x="3809" y="1540"/>
                  </a:lnTo>
                  <a:lnTo>
                    <a:pt x="3745" y="1552"/>
                  </a:lnTo>
                  <a:lnTo>
                    <a:pt x="3677" y="1560"/>
                  </a:lnTo>
                  <a:lnTo>
                    <a:pt x="3608" y="1564"/>
                  </a:lnTo>
                  <a:lnTo>
                    <a:pt x="3537" y="1568"/>
                  </a:lnTo>
                  <a:lnTo>
                    <a:pt x="3463" y="1569"/>
                  </a:lnTo>
                  <a:lnTo>
                    <a:pt x="3387" y="1568"/>
                  </a:lnTo>
                  <a:lnTo>
                    <a:pt x="3309" y="1563"/>
                  </a:lnTo>
                  <a:lnTo>
                    <a:pt x="3229" y="1555"/>
                  </a:lnTo>
                  <a:lnTo>
                    <a:pt x="3145" y="1545"/>
                  </a:lnTo>
                  <a:lnTo>
                    <a:pt x="3145" y="1545"/>
                  </a:lnTo>
                  <a:lnTo>
                    <a:pt x="2980" y="1522"/>
                  </a:lnTo>
                  <a:lnTo>
                    <a:pt x="2820" y="1503"/>
                  </a:lnTo>
                  <a:lnTo>
                    <a:pt x="2668" y="1489"/>
                  </a:lnTo>
                  <a:lnTo>
                    <a:pt x="2520" y="1476"/>
                  </a:lnTo>
                  <a:lnTo>
                    <a:pt x="2379" y="1466"/>
                  </a:lnTo>
                  <a:lnTo>
                    <a:pt x="2241" y="1461"/>
                  </a:lnTo>
                  <a:lnTo>
                    <a:pt x="2111" y="1458"/>
                  </a:lnTo>
                  <a:lnTo>
                    <a:pt x="1986" y="1459"/>
                  </a:lnTo>
                  <a:lnTo>
                    <a:pt x="1865" y="1464"/>
                  </a:lnTo>
                  <a:lnTo>
                    <a:pt x="1748" y="1471"/>
                  </a:lnTo>
                  <a:lnTo>
                    <a:pt x="1636" y="1482"/>
                  </a:lnTo>
                  <a:lnTo>
                    <a:pt x="1529" y="1495"/>
                  </a:lnTo>
                  <a:lnTo>
                    <a:pt x="1426" y="1513"/>
                  </a:lnTo>
                  <a:lnTo>
                    <a:pt x="1326" y="1532"/>
                  </a:lnTo>
                  <a:lnTo>
                    <a:pt x="1279" y="1543"/>
                  </a:lnTo>
                  <a:lnTo>
                    <a:pt x="1232" y="1555"/>
                  </a:lnTo>
                  <a:lnTo>
                    <a:pt x="1185" y="1568"/>
                  </a:lnTo>
                  <a:lnTo>
                    <a:pt x="1139" y="1582"/>
                  </a:lnTo>
                  <a:lnTo>
                    <a:pt x="1095" y="1595"/>
                  </a:lnTo>
                  <a:lnTo>
                    <a:pt x="1051" y="1611"/>
                  </a:lnTo>
                  <a:lnTo>
                    <a:pt x="1008" y="1627"/>
                  </a:lnTo>
                  <a:lnTo>
                    <a:pt x="965" y="1644"/>
                  </a:lnTo>
                  <a:lnTo>
                    <a:pt x="924" y="1661"/>
                  </a:lnTo>
                  <a:lnTo>
                    <a:pt x="883" y="1679"/>
                  </a:lnTo>
                  <a:lnTo>
                    <a:pt x="843" y="1698"/>
                  </a:lnTo>
                  <a:lnTo>
                    <a:pt x="804" y="1718"/>
                  </a:lnTo>
                  <a:lnTo>
                    <a:pt x="765" y="1737"/>
                  </a:lnTo>
                  <a:lnTo>
                    <a:pt x="727" y="1760"/>
                  </a:lnTo>
                  <a:lnTo>
                    <a:pt x="689" y="1781"/>
                  </a:lnTo>
                  <a:lnTo>
                    <a:pt x="653" y="1803"/>
                  </a:lnTo>
                  <a:lnTo>
                    <a:pt x="581" y="1852"/>
                  </a:lnTo>
                  <a:lnTo>
                    <a:pt x="510" y="1902"/>
                  </a:lnTo>
                  <a:lnTo>
                    <a:pt x="442" y="1955"/>
                  </a:lnTo>
                  <a:lnTo>
                    <a:pt x="375" y="2012"/>
                  </a:lnTo>
                  <a:lnTo>
                    <a:pt x="310" y="2071"/>
                  </a:lnTo>
                  <a:lnTo>
                    <a:pt x="246" y="2133"/>
                  </a:lnTo>
                  <a:lnTo>
                    <a:pt x="184" y="2199"/>
                  </a:lnTo>
                  <a:lnTo>
                    <a:pt x="123" y="2267"/>
                  </a:lnTo>
                  <a:lnTo>
                    <a:pt x="62" y="2338"/>
                  </a:lnTo>
                  <a:lnTo>
                    <a:pt x="0" y="241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22713" name="Freeform 57"/>
            <p:cNvSpPr>
              <a:spLocks/>
            </p:cNvSpPr>
            <p:nvPr userDrawn="1"/>
          </p:nvSpPr>
          <p:spPr bwMode="auto">
            <a:xfrm>
              <a:off x="1648" y="652"/>
              <a:ext cx="5042" cy="1263"/>
            </a:xfrm>
            <a:custGeom>
              <a:avLst/>
              <a:gdLst/>
              <a:ahLst/>
              <a:cxnLst>
                <a:cxn ang="0">
                  <a:pos x="5042" y="0"/>
                </a:cxn>
                <a:cxn ang="0">
                  <a:pos x="5033" y="77"/>
                </a:cxn>
                <a:cxn ang="0">
                  <a:pos x="5021" y="166"/>
                </a:cxn>
                <a:cxn ang="0">
                  <a:pos x="4997" y="281"/>
                </a:cxn>
                <a:cxn ang="0">
                  <a:pos x="4963" y="413"/>
                </a:cxn>
                <a:cxn ang="0">
                  <a:pos x="4913" y="562"/>
                </a:cxn>
                <a:cxn ang="0">
                  <a:pos x="4865" y="679"/>
                </a:cxn>
                <a:cxn ang="0">
                  <a:pos x="4828" y="759"/>
                </a:cxn>
                <a:cxn ang="0">
                  <a:pos x="4785" y="839"/>
                </a:cxn>
                <a:cxn ang="0">
                  <a:pos x="4738" y="918"/>
                </a:cxn>
                <a:cxn ang="0">
                  <a:pos x="4685" y="998"/>
                </a:cxn>
                <a:cxn ang="0">
                  <a:pos x="4627" y="1073"/>
                </a:cxn>
                <a:cxn ang="0">
                  <a:pos x="4563" y="1149"/>
                </a:cxn>
                <a:cxn ang="0">
                  <a:pos x="4492" y="1220"/>
                </a:cxn>
                <a:cxn ang="0">
                  <a:pos x="4414" y="1288"/>
                </a:cxn>
                <a:cxn ang="0">
                  <a:pos x="4330" y="1351"/>
                </a:cxn>
                <a:cxn ang="0">
                  <a:pos x="4239" y="1409"/>
                </a:cxn>
                <a:cxn ang="0">
                  <a:pos x="4139" y="1461"/>
                </a:cxn>
                <a:cxn ang="0">
                  <a:pos x="4034" y="1506"/>
                </a:cxn>
                <a:cxn ang="0">
                  <a:pos x="3919" y="1545"/>
                </a:cxn>
                <a:cxn ang="0">
                  <a:pos x="3795" y="1574"/>
                </a:cxn>
                <a:cxn ang="0">
                  <a:pos x="3664" y="1597"/>
                </a:cxn>
                <a:cxn ang="0">
                  <a:pos x="3523" y="1608"/>
                </a:cxn>
                <a:cxn ang="0">
                  <a:pos x="3374" y="1610"/>
                </a:cxn>
                <a:cxn ang="0">
                  <a:pos x="3215" y="1601"/>
                </a:cxn>
                <a:cxn ang="0">
                  <a:pos x="3131" y="1592"/>
                </a:cxn>
                <a:cxn ang="0">
                  <a:pos x="2806" y="1558"/>
                </a:cxn>
                <a:cxn ang="0">
                  <a:pos x="2505" y="1535"/>
                </a:cxn>
                <a:cxn ang="0">
                  <a:pos x="2227" y="1526"/>
                </a:cxn>
                <a:cxn ang="0">
                  <a:pos x="1971" y="1530"/>
                </a:cxn>
                <a:cxn ang="0">
                  <a:pos x="1733" y="1547"/>
                </a:cxn>
                <a:cxn ang="0">
                  <a:pos x="1515" y="1576"/>
                </a:cxn>
                <a:cxn ang="0">
                  <a:pos x="1362" y="1605"/>
                </a:cxn>
                <a:cxn ang="0">
                  <a:pos x="1265" y="1629"/>
                </a:cxn>
                <a:cxn ang="0">
                  <a:pos x="1172" y="1655"/>
                </a:cxn>
                <a:cxn ang="0">
                  <a:pos x="1082" y="1685"/>
                </a:cxn>
                <a:cxn ang="0">
                  <a:pos x="996" y="1718"/>
                </a:cxn>
                <a:cxn ang="0">
                  <a:pos x="913" y="1753"/>
                </a:cxn>
                <a:cxn ang="0">
                  <a:pos x="832" y="1792"/>
                </a:cxn>
                <a:cxn ang="0">
                  <a:pos x="756" y="1834"/>
                </a:cxn>
                <a:cxn ang="0">
                  <a:pos x="681" y="1879"/>
                </a:cxn>
                <a:cxn ang="0">
                  <a:pos x="572" y="1952"/>
                </a:cxn>
                <a:cxn ang="0">
                  <a:pos x="435" y="2060"/>
                </a:cxn>
                <a:cxn ang="0">
                  <a:pos x="306" y="2179"/>
                </a:cxn>
                <a:cxn ang="0">
                  <a:pos x="181" y="2309"/>
                </a:cxn>
                <a:cxn ang="0">
                  <a:pos x="60" y="2452"/>
                </a:cxn>
              </a:cxnLst>
              <a:rect l="0" t="0" r="r" b="b"/>
              <a:pathLst>
                <a:path w="5042" h="2527">
                  <a:moveTo>
                    <a:pt x="5042" y="0"/>
                  </a:moveTo>
                  <a:lnTo>
                    <a:pt x="5042" y="0"/>
                  </a:lnTo>
                  <a:lnTo>
                    <a:pt x="5040" y="21"/>
                  </a:lnTo>
                  <a:lnTo>
                    <a:pt x="5033" y="77"/>
                  </a:lnTo>
                  <a:lnTo>
                    <a:pt x="5028" y="118"/>
                  </a:lnTo>
                  <a:lnTo>
                    <a:pt x="5021" y="166"/>
                  </a:lnTo>
                  <a:lnTo>
                    <a:pt x="5010" y="221"/>
                  </a:lnTo>
                  <a:lnTo>
                    <a:pt x="4997" y="281"/>
                  </a:lnTo>
                  <a:lnTo>
                    <a:pt x="4981" y="345"/>
                  </a:lnTo>
                  <a:lnTo>
                    <a:pt x="4963" y="413"/>
                  </a:lnTo>
                  <a:lnTo>
                    <a:pt x="4939" y="486"/>
                  </a:lnTo>
                  <a:lnTo>
                    <a:pt x="4913" y="562"/>
                  </a:lnTo>
                  <a:lnTo>
                    <a:pt x="4882" y="639"/>
                  </a:lnTo>
                  <a:lnTo>
                    <a:pt x="4865" y="679"/>
                  </a:lnTo>
                  <a:lnTo>
                    <a:pt x="4847" y="718"/>
                  </a:lnTo>
                  <a:lnTo>
                    <a:pt x="4828" y="759"/>
                  </a:lnTo>
                  <a:lnTo>
                    <a:pt x="4807" y="799"/>
                  </a:lnTo>
                  <a:lnTo>
                    <a:pt x="4785" y="839"/>
                  </a:lnTo>
                  <a:lnTo>
                    <a:pt x="4763" y="878"/>
                  </a:lnTo>
                  <a:lnTo>
                    <a:pt x="4738" y="918"/>
                  </a:lnTo>
                  <a:lnTo>
                    <a:pt x="4713" y="957"/>
                  </a:lnTo>
                  <a:lnTo>
                    <a:pt x="4685" y="998"/>
                  </a:lnTo>
                  <a:lnTo>
                    <a:pt x="4657" y="1036"/>
                  </a:lnTo>
                  <a:lnTo>
                    <a:pt x="4627" y="1073"/>
                  </a:lnTo>
                  <a:lnTo>
                    <a:pt x="4596" y="1112"/>
                  </a:lnTo>
                  <a:lnTo>
                    <a:pt x="4563" y="1149"/>
                  </a:lnTo>
                  <a:lnTo>
                    <a:pt x="4528" y="1185"/>
                  </a:lnTo>
                  <a:lnTo>
                    <a:pt x="4492" y="1220"/>
                  </a:lnTo>
                  <a:lnTo>
                    <a:pt x="4454" y="1254"/>
                  </a:lnTo>
                  <a:lnTo>
                    <a:pt x="4414" y="1288"/>
                  </a:lnTo>
                  <a:lnTo>
                    <a:pt x="4373" y="1320"/>
                  </a:lnTo>
                  <a:lnTo>
                    <a:pt x="4330" y="1351"/>
                  </a:lnTo>
                  <a:lnTo>
                    <a:pt x="4285" y="1380"/>
                  </a:lnTo>
                  <a:lnTo>
                    <a:pt x="4239" y="1409"/>
                  </a:lnTo>
                  <a:lnTo>
                    <a:pt x="4191" y="1435"/>
                  </a:lnTo>
                  <a:lnTo>
                    <a:pt x="4139" y="1461"/>
                  </a:lnTo>
                  <a:lnTo>
                    <a:pt x="4088" y="1485"/>
                  </a:lnTo>
                  <a:lnTo>
                    <a:pt x="4034" y="1506"/>
                  </a:lnTo>
                  <a:lnTo>
                    <a:pt x="3977" y="1527"/>
                  </a:lnTo>
                  <a:lnTo>
                    <a:pt x="3919" y="1545"/>
                  </a:lnTo>
                  <a:lnTo>
                    <a:pt x="3857" y="1561"/>
                  </a:lnTo>
                  <a:lnTo>
                    <a:pt x="3795" y="1574"/>
                  </a:lnTo>
                  <a:lnTo>
                    <a:pt x="3731" y="1587"/>
                  </a:lnTo>
                  <a:lnTo>
                    <a:pt x="3664" y="1597"/>
                  </a:lnTo>
                  <a:lnTo>
                    <a:pt x="3595" y="1603"/>
                  </a:lnTo>
                  <a:lnTo>
                    <a:pt x="3523" y="1608"/>
                  </a:lnTo>
                  <a:lnTo>
                    <a:pt x="3449" y="1610"/>
                  </a:lnTo>
                  <a:lnTo>
                    <a:pt x="3374" y="1610"/>
                  </a:lnTo>
                  <a:lnTo>
                    <a:pt x="3295" y="1606"/>
                  </a:lnTo>
                  <a:lnTo>
                    <a:pt x="3215" y="1601"/>
                  </a:lnTo>
                  <a:lnTo>
                    <a:pt x="3131" y="1592"/>
                  </a:lnTo>
                  <a:lnTo>
                    <a:pt x="3131" y="1592"/>
                  </a:lnTo>
                  <a:lnTo>
                    <a:pt x="2966" y="1572"/>
                  </a:lnTo>
                  <a:lnTo>
                    <a:pt x="2806" y="1558"/>
                  </a:lnTo>
                  <a:lnTo>
                    <a:pt x="2652" y="1545"/>
                  </a:lnTo>
                  <a:lnTo>
                    <a:pt x="2505" y="1535"/>
                  </a:lnTo>
                  <a:lnTo>
                    <a:pt x="2364" y="1529"/>
                  </a:lnTo>
                  <a:lnTo>
                    <a:pt x="2227" y="1526"/>
                  </a:lnTo>
                  <a:lnTo>
                    <a:pt x="2097" y="1527"/>
                  </a:lnTo>
                  <a:lnTo>
                    <a:pt x="1971" y="1530"/>
                  </a:lnTo>
                  <a:lnTo>
                    <a:pt x="1850" y="1537"/>
                  </a:lnTo>
                  <a:lnTo>
                    <a:pt x="1733" y="1547"/>
                  </a:lnTo>
                  <a:lnTo>
                    <a:pt x="1622" y="1559"/>
                  </a:lnTo>
                  <a:lnTo>
                    <a:pt x="1515" y="1576"/>
                  </a:lnTo>
                  <a:lnTo>
                    <a:pt x="1412" y="1595"/>
                  </a:lnTo>
                  <a:lnTo>
                    <a:pt x="1362" y="1605"/>
                  </a:lnTo>
                  <a:lnTo>
                    <a:pt x="1314" y="1616"/>
                  </a:lnTo>
                  <a:lnTo>
                    <a:pt x="1265" y="1629"/>
                  </a:lnTo>
                  <a:lnTo>
                    <a:pt x="1218" y="1642"/>
                  </a:lnTo>
                  <a:lnTo>
                    <a:pt x="1172" y="1655"/>
                  </a:lnTo>
                  <a:lnTo>
                    <a:pt x="1126" y="1669"/>
                  </a:lnTo>
                  <a:lnTo>
                    <a:pt x="1082" y="1685"/>
                  </a:lnTo>
                  <a:lnTo>
                    <a:pt x="1039" y="1702"/>
                  </a:lnTo>
                  <a:lnTo>
                    <a:pt x="996" y="1718"/>
                  </a:lnTo>
                  <a:lnTo>
                    <a:pt x="954" y="1735"/>
                  </a:lnTo>
                  <a:lnTo>
                    <a:pt x="913" y="1753"/>
                  </a:lnTo>
                  <a:lnTo>
                    <a:pt x="872" y="1773"/>
                  </a:lnTo>
                  <a:lnTo>
                    <a:pt x="832" y="1792"/>
                  </a:lnTo>
                  <a:lnTo>
                    <a:pt x="793" y="1813"/>
                  </a:lnTo>
                  <a:lnTo>
                    <a:pt x="756" y="1834"/>
                  </a:lnTo>
                  <a:lnTo>
                    <a:pt x="717" y="1857"/>
                  </a:lnTo>
                  <a:lnTo>
                    <a:pt x="681" y="1879"/>
                  </a:lnTo>
                  <a:lnTo>
                    <a:pt x="643" y="1903"/>
                  </a:lnTo>
                  <a:lnTo>
                    <a:pt x="572" y="1952"/>
                  </a:lnTo>
                  <a:lnTo>
                    <a:pt x="503" y="2005"/>
                  </a:lnTo>
                  <a:lnTo>
                    <a:pt x="435" y="2060"/>
                  </a:lnTo>
                  <a:lnTo>
                    <a:pt x="370" y="2118"/>
                  </a:lnTo>
                  <a:lnTo>
                    <a:pt x="306" y="2179"/>
                  </a:lnTo>
                  <a:lnTo>
                    <a:pt x="242" y="2242"/>
                  </a:lnTo>
                  <a:lnTo>
                    <a:pt x="181" y="2309"/>
                  </a:lnTo>
                  <a:lnTo>
                    <a:pt x="120" y="2380"/>
                  </a:lnTo>
                  <a:lnTo>
                    <a:pt x="60" y="2452"/>
                  </a:lnTo>
                  <a:lnTo>
                    <a:pt x="0" y="2527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22714" name="Freeform 58"/>
            <p:cNvSpPr>
              <a:spLocks/>
            </p:cNvSpPr>
            <p:nvPr userDrawn="1"/>
          </p:nvSpPr>
          <p:spPr bwMode="auto">
            <a:xfrm>
              <a:off x="1700" y="624"/>
              <a:ext cx="5002" cy="1320"/>
            </a:xfrm>
            <a:custGeom>
              <a:avLst/>
              <a:gdLst/>
              <a:ahLst/>
              <a:cxnLst>
                <a:cxn ang="0">
                  <a:pos x="5002" y="0"/>
                </a:cxn>
                <a:cxn ang="0">
                  <a:pos x="4995" y="78"/>
                </a:cxn>
                <a:cxn ang="0">
                  <a:pos x="4983" y="166"/>
                </a:cxn>
                <a:cxn ang="0">
                  <a:pos x="4962" y="281"/>
                </a:cxn>
                <a:cxn ang="0">
                  <a:pos x="4929" y="417"/>
                </a:cxn>
                <a:cxn ang="0">
                  <a:pos x="4882" y="567"/>
                </a:cxn>
                <a:cxn ang="0">
                  <a:pos x="4836" y="685"/>
                </a:cxn>
                <a:cxn ang="0">
                  <a:pos x="4800" y="766"/>
                </a:cxn>
                <a:cxn ang="0">
                  <a:pos x="4758" y="848"/>
                </a:cxn>
                <a:cxn ang="0">
                  <a:pos x="4712" y="929"/>
                </a:cxn>
                <a:cxn ang="0">
                  <a:pos x="4661" y="1009"/>
                </a:cxn>
                <a:cxn ang="0">
                  <a:pos x="4604" y="1087"/>
                </a:cxn>
                <a:cxn ang="0">
                  <a:pos x="4540" y="1164"/>
                </a:cxn>
                <a:cxn ang="0">
                  <a:pos x="4471" y="1237"/>
                </a:cxn>
                <a:cxn ang="0">
                  <a:pos x="4394" y="1306"/>
                </a:cxn>
                <a:cxn ang="0">
                  <a:pos x="4311" y="1371"/>
                </a:cxn>
                <a:cxn ang="0">
                  <a:pos x="4221" y="1432"/>
                </a:cxn>
                <a:cxn ang="0">
                  <a:pos x="4122" y="1486"/>
                </a:cxn>
                <a:cxn ang="0">
                  <a:pos x="4017" y="1534"/>
                </a:cxn>
                <a:cxn ang="0">
                  <a:pos x="3903" y="1574"/>
                </a:cxn>
                <a:cxn ang="0">
                  <a:pos x="3779" y="1607"/>
                </a:cxn>
                <a:cxn ang="0">
                  <a:pos x="3649" y="1631"/>
                </a:cxn>
                <a:cxn ang="0">
                  <a:pos x="3508" y="1646"/>
                </a:cxn>
                <a:cxn ang="0">
                  <a:pos x="3358" y="1650"/>
                </a:cxn>
                <a:cxn ang="0">
                  <a:pos x="3199" y="1646"/>
                </a:cxn>
                <a:cxn ang="0">
                  <a:pos x="3115" y="1637"/>
                </a:cxn>
                <a:cxn ang="0">
                  <a:pos x="2791" y="1610"/>
                </a:cxn>
                <a:cxn ang="0">
                  <a:pos x="2489" y="1594"/>
                </a:cxn>
                <a:cxn ang="0">
                  <a:pos x="2210" y="1591"/>
                </a:cxn>
                <a:cxn ang="0">
                  <a:pos x="1955" y="1599"/>
                </a:cxn>
                <a:cxn ang="0">
                  <a:pos x="1717" y="1621"/>
                </a:cxn>
                <a:cxn ang="0">
                  <a:pos x="1499" y="1654"/>
                </a:cxn>
                <a:cxn ang="0">
                  <a:pos x="1347" y="1687"/>
                </a:cxn>
                <a:cxn ang="0">
                  <a:pos x="1251" y="1713"/>
                </a:cxn>
                <a:cxn ang="0">
                  <a:pos x="1158" y="1741"/>
                </a:cxn>
                <a:cxn ang="0">
                  <a:pos x="1069" y="1773"/>
                </a:cxn>
                <a:cxn ang="0">
                  <a:pos x="983" y="1809"/>
                </a:cxn>
                <a:cxn ang="0">
                  <a:pos x="899" y="1846"/>
                </a:cxn>
                <a:cxn ang="0">
                  <a:pos x="820" y="1886"/>
                </a:cxn>
                <a:cxn ang="0">
                  <a:pos x="744" y="1930"/>
                </a:cxn>
                <a:cxn ang="0">
                  <a:pos x="669" y="1977"/>
                </a:cxn>
                <a:cxn ang="0">
                  <a:pos x="597" y="2027"/>
                </a:cxn>
                <a:cxn ang="0">
                  <a:pos x="494" y="2106"/>
                </a:cxn>
                <a:cxn ang="0">
                  <a:pos x="362" y="2222"/>
                </a:cxn>
                <a:cxn ang="0">
                  <a:pos x="237" y="2351"/>
                </a:cxn>
                <a:cxn ang="0">
                  <a:pos x="116" y="2490"/>
                </a:cxn>
                <a:cxn ang="0">
                  <a:pos x="0" y="2642"/>
                </a:cxn>
              </a:cxnLst>
              <a:rect l="0" t="0" r="r" b="b"/>
              <a:pathLst>
                <a:path w="5002" h="2642">
                  <a:moveTo>
                    <a:pt x="5002" y="0"/>
                  </a:moveTo>
                  <a:lnTo>
                    <a:pt x="5002" y="0"/>
                  </a:lnTo>
                  <a:lnTo>
                    <a:pt x="5001" y="21"/>
                  </a:lnTo>
                  <a:lnTo>
                    <a:pt x="4995" y="78"/>
                  </a:lnTo>
                  <a:lnTo>
                    <a:pt x="4990" y="120"/>
                  </a:lnTo>
                  <a:lnTo>
                    <a:pt x="4983" y="166"/>
                  </a:lnTo>
                  <a:lnTo>
                    <a:pt x="4973" y="221"/>
                  </a:lnTo>
                  <a:lnTo>
                    <a:pt x="4962" y="281"/>
                  </a:lnTo>
                  <a:lnTo>
                    <a:pt x="4947" y="347"/>
                  </a:lnTo>
                  <a:lnTo>
                    <a:pt x="4929" y="417"/>
                  </a:lnTo>
                  <a:lnTo>
                    <a:pt x="4906" y="491"/>
                  </a:lnTo>
                  <a:lnTo>
                    <a:pt x="4882" y="567"/>
                  </a:lnTo>
                  <a:lnTo>
                    <a:pt x="4852" y="646"/>
                  </a:lnTo>
                  <a:lnTo>
                    <a:pt x="4836" y="685"/>
                  </a:lnTo>
                  <a:lnTo>
                    <a:pt x="4818" y="725"/>
                  </a:lnTo>
                  <a:lnTo>
                    <a:pt x="4800" y="766"/>
                  </a:lnTo>
                  <a:lnTo>
                    <a:pt x="4780" y="807"/>
                  </a:lnTo>
                  <a:lnTo>
                    <a:pt x="4758" y="848"/>
                  </a:lnTo>
                  <a:lnTo>
                    <a:pt x="4736" y="888"/>
                  </a:lnTo>
                  <a:lnTo>
                    <a:pt x="4712" y="929"/>
                  </a:lnTo>
                  <a:lnTo>
                    <a:pt x="4687" y="969"/>
                  </a:lnTo>
                  <a:lnTo>
                    <a:pt x="4661" y="1009"/>
                  </a:lnTo>
                  <a:lnTo>
                    <a:pt x="4633" y="1048"/>
                  </a:lnTo>
                  <a:lnTo>
                    <a:pt x="4604" y="1087"/>
                  </a:lnTo>
                  <a:lnTo>
                    <a:pt x="4572" y="1126"/>
                  </a:lnTo>
                  <a:lnTo>
                    <a:pt x="4540" y="1164"/>
                  </a:lnTo>
                  <a:lnTo>
                    <a:pt x="4505" y="1201"/>
                  </a:lnTo>
                  <a:lnTo>
                    <a:pt x="4471" y="1237"/>
                  </a:lnTo>
                  <a:lnTo>
                    <a:pt x="4433" y="1273"/>
                  </a:lnTo>
                  <a:lnTo>
                    <a:pt x="4394" y="1306"/>
                  </a:lnTo>
                  <a:lnTo>
                    <a:pt x="4353" y="1340"/>
                  </a:lnTo>
                  <a:lnTo>
                    <a:pt x="4311" y="1371"/>
                  </a:lnTo>
                  <a:lnTo>
                    <a:pt x="4266" y="1403"/>
                  </a:lnTo>
                  <a:lnTo>
                    <a:pt x="4221" y="1432"/>
                  </a:lnTo>
                  <a:lnTo>
                    <a:pt x="4172" y="1460"/>
                  </a:lnTo>
                  <a:lnTo>
                    <a:pt x="4122" y="1486"/>
                  </a:lnTo>
                  <a:lnTo>
                    <a:pt x="4071" y="1511"/>
                  </a:lnTo>
                  <a:lnTo>
                    <a:pt x="4017" y="1534"/>
                  </a:lnTo>
                  <a:lnTo>
                    <a:pt x="3960" y="1555"/>
                  </a:lnTo>
                  <a:lnTo>
                    <a:pt x="3903" y="1574"/>
                  </a:lnTo>
                  <a:lnTo>
                    <a:pt x="3842" y="1592"/>
                  </a:lnTo>
                  <a:lnTo>
                    <a:pt x="3779" y="1607"/>
                  </a:lnTo>
                  <a:lnTo>
                    <a:pt x="3715" y="1621"/>
                  </a:lnTo>
                  <a:lnTo>
                    <a:pt x="3649" y="1631"/>
                  </a:lnTo>
                  <a:lnTo>
                    <a:pt x="3579" y="1641"/>
                  </a:lnTo>
                  <a:lnTo>
                    <a:pt x="3508" y="1646"/>
                  </a:lnTo>
                  <a:lnTo>
                    <a:pt x="3435" y="1650"/>
                  </a:lnTo>
                  <a:lnTo>
                    <a:pt x="3358" y="1650"/>
                  </a:lnTo>
                  <a:lnTo>
                    <a:pt x="3279" y="1649"/>
                  </a:lnTo>
                  <a:lnTo>
                    <a:pt x="3199" y="1646"/>
                  </a:lnTo>
                  <a:lnTo>
                    <a:pt x="3115" y="1637"/>
                  </a:lnTo>
                  <a:lnTo>
                    <a:pt x="3115" y="1637"/>
                  </a:lnTo>
                  <a:lnTo>
                    <a:pt x="2950" y="1623"/>
                  </a:lnTo>
                  <a:lnTo>
                    <a:pt x="2791" y="1610"/>
                  </a:lnTo>
                  <a:lnTo>
                    <a:pt x="2636" y="1600"/>
                  </a:lnTo>
                  <a:lnTo>
                    <a:pt x="2489" y="1594"/>
                  </a:lnTo>
                  <a:lnTo>
                    <a:pt x="2348" y="1591"/>
                  </a:lnTo>
                  <a:lnTo>
                    <a:pt x="2210" y="1591"/>
                  </a:lnTo>
                  <a:lnTo>
                    <a:pt x="2080" y="1594"/>
                  </a:lnTo>
                  <a:lnTo>
                    <a:pt x="1955" y="1599"/>
                  </a:lnTo>
                  <a:lnTo>
                    <a:pt x="1834" y="1608"/>
                  </a:lnTo>
                  <a:lnTo>
                    <a:pt x="1717" y="1621"/>
                  </a:lnTo>
                  <a:lnTo>
                    <a:pt x="1606" y="1636"/>
                  </a:lnTo>
                  <a:lnTo>
                    <a:pt x="1499" y="1654"/>
                  </a:lnTo>
                  <a:lnTo>
                    <a:pt x="1397" y="1675"/>
                  </a:lnTo>
                  <a:lnTo>
                    <a:pt x="1347" y="1687"/>
                  </a:lnTo>
                  <a:lnTo>
                    <a:pt x="1298" y="1699"/>
                  </a:lnTo>
                  <a:lnTo>
                    <a:pt x="1251" y="1713"/>
                  </a:lnTo>
                  <a:lnTo>
                    <a:pt x="1204" y="1726"/>
                  </a:lnTo>
                  <a:lnTo>
                    <a:pt x="1158" y="1741"/>
                  </a:lnTo>
                  <a:lnTo>
                    <a:pt x="1113" y="1757"/>
                  </a:lnTo>
                  <a:lnTo>
                    <a:pt x="1069" y="1773"/>
                  </a:lnTo>
                  <a:lnTo>
                    <a:pt x="1026" y="1791"/>
                  </a:lnTo>
                  <a:lnTo>
                    <a:pt x="983" y="1809"/>
                  </a:lnTo>
                  <a:lnTo>
                    <a:pt x="941" y="1826"/>
                  </a:lnTo>
                  <a:lnTo>
                    <a:pt x="899" y="1846"/>
                  </a:lnTo>
                  <a:lnTo>
                    <a:pt x="859" y="1865"/>
                  </a:lnTo>
                  <a:lnTo>
                    <a:pt x="820" y="1886"/>
                  </a:lnTo>
                  <a:lnTo>
                    <a:pt x="781" y="1909"/>
                  </a:lnTo>
                  <a:lnTo>
                    <a:pt x="744" y="1930"/>
                  </a:lnTo>
                  <a:lnTo>
                    <a:pt x="707" y="1952"/>
                  </a:lnTo>
                  <a:lnTo>
                    <a:pt x="669" y="1977"/>
                  </a:lnTo>
                  <a:lnTo>
                    <a:pt x="633" y="2001"/>
                  </a:lnTo>
                  <a:lnTo>
                    <a:pt x="597" y="2027"/>
                  </a:lnTo>
                  <a:lnTo>
                    <a:pt x="562" y="2052"/>
                  </a:lnTo>
                  <a:lnTo>
                    <a:pt x="494" y="2106"/>
                  </a:lnTo>
                  <a:lnTo>
                    <a:pt x="427" y="2162"/>
                  </a:lnTo>
                  <a:lnTo>
                    <a:pt x="362" y="2222"/>
                  </a:lnTo>
                  <a:lnTo>
                    <a:pt x="300" y="2285"/>
                  </a:lnTo>
                  <a:lnTo>
                    <a:pt x="237" y="2351"/>
                  </a:lnTo>
                  <a:lnTo>
                    <a:pt x="176" y="2419"/>
                  </a:lnTo>
                  <a:lnTo>
                    <a:pt x="116" y="2490"/>
                  </a:lnTo>
                  <a:lnTo>
                    <a:pt x="58" y="2564"/>
                  </a:lnTo>
                  <a:lnTo>
                    <a:pt x="0" y="264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22715" name="Freeform 59"/>
            <p:cNvSpPr>
              <a:spLocks/>
            </p:cNvSpPr>
            <p:nvPr userDrawn="1"/>
          </p:nvSpPr>
          <p:spPr bwMode="auto">
            <a:xfrm>
              <a:off x="1751" y="595"/>
              <a:ext cx="4962" cy="1378"/>
            </a:xfrm>
            <a:custGeom>
              <a:avLst/>
              <a:gdLst/>
              <a:ahLst/>
              <a:cxnLst>
                <a:cxn ang="0">
                  <a:pos x="4962" y="0"/>
                </a:cxn>
                <a:cxn ang="0">
                  <a:pos x="4957" y="79"/>
                </a:cxn>
                <a:cxn ang="0">
                  <a:pos x="4946" y="170"/>
                </a:cxn>
                <a:cxn ang="0">
                  <a:pos x="4926" y="284"/>
                </a:cxn>
                <a:cxn ang="0">
                  <a:pos x="4894" y="421"/>
                </a:cxn>
                <a:cxn ang="0">
                  <a:pos x="4850" y="573"/>
                </a:cxn>
                <a:cxn ang="0">
                  <a:pos x="4806" y="693"/>
                </a:cxn>
                <a:cxn ang="0">
                  <a:pos x="4771" y="775"/>
                </a:cxn>
                <a:cxn ang="0">
                  <a:pos x="4732" y="857"/>
                </a:cxn>
                <a:cxn ang="0">
                  <a:pos x="4686" y="940"/>
                </a:cxn>
                <a:cxn ang="0">
                  <a:pos x="4636" y="1022"/>
                </a:cxn>
                <a:cxn ang="0">
                  <a:pos x="4581" y="1101"/>
                </a:cxn>
                <a:cxn ang="0">
                  <a:pos x="4518" y="1180"/>
                </a:cxn>
                <a:cxn ang="0">
                  <a:pos x="4449" y="1255"/>
                </a:cxn>
                <a:cxn ang="0">
                  <a:pos x="4374" y="1326"/>
                </a:cxn>
                <a:cxn ang="0">
                  <a:pos x="4292" y="1393"/>
                </a:cxn>
                <a:cxn ang="0">
                  <a:pos x="4202" y="1455"/>
                </a:cxn>
                <a:cxn ang="0">
                  <a:pos x="4104" y="1511"/>
                </a:cxn>
                <a:cxn ang="0">
                  <a:pos x="4000" y="1563"/>
                </a:cxn>
                <a:cxn ang="0">
                  <a:pos x="3886" y="1605"/>
                </a:cxn>
                <a:cxn ang="0">
                  <a:pos x="3764" y="1641"/>
                </a:cxn>
                <a:cxn ang="0">
                  <a:pos x="3634" y="1668"/>
                </a:cxn>
                <a:cxn ang="0">
                  <a:pos x="3493" y="1686"/>
                </a:cxn>
                <a:cxn ang="0">
                  <a:pos x="3344" y="1694"/>
                </a:cxn>
                <a:cxn ang="0">
                  <a:pos x="3184" y="1691"/>
                </a:cxn>
                <a:cxn ang="0">
                  <a:pos x="3101" y="1686"/>
                </a:cxn>
                <a:cxn ang="0">
                  <a:pos x="2774" y="1663"/>
                </a:cxn>
                <a:cxn ang="0">
                  <a:pos x="2473" y="1653"/>
                </a:cxn>
                <a:cxn ang="0">
                  <a:pos x="2195" y="1655"/>
                </a:cxn>
                <a:cxn ang="0">
                  <a:pos x="1938" y="1670"/>
                </a:cxn>
                <a:cxn ang="0">
                  <a:pos x="1702" y="1695"/>
                </a:cxn>
                <a:cxn ang="0">
                  <a:pos x="1486" y="1734"/>
                </a:cxn>
                <a:cxn ang="0">
                  <a:pos x="1333" y="1770"/>
                </a:cxn>
                <a:cxn ang="0">
                  <a:pos x="1237" y="1799"/>
                </a:cxn>
                <a:cxn ang="0">
                  <a:pos x="1144" y="1829"/>
                </a:cxn>
                <a:cxn ang="0">
                  <a:pos x="1055" y="1863"/>
                </a:cxn>
                <a:cxn ang="0">
                  <a:pos x="971" y="1899"/>
                </a:cxn>
                <a:cxn ang="0">
                  <a:pos x="889" y="1939"/>
                </a:cxn>
                <a:cxn ang="0">
                  <a:pos x="810" y="1981"/>
                </a:cxn>
                <a:cxn ang="0">
                  <a:pos x="733" y="2026"/>
                </a:cxn>
                <a:cxn ang="0">
                  <a:pos x="660" y="2075"/>
                </a:cxn>
                <a:cxn ang="0">
                  <a:pos x="589" y="2127"/>
                </a:cxn>
                <a:cxn ang="0">
                  <a:pos x="486" y="2209"/>
                </a:cxn>
                <a:cxn ang="0">
                  <a:pos x="357" y="2328"/>
                </a:cxn>
                <a:cxn ang="0">
                  <a:pos x="233" y="2459"/>
                </a:cxn>
                <a:cxn ang="0">
                  <a:pos x="115" y="2603"/>
                </a:cxn>
                <a:cxn ang="0">
                  <a:pos x="0" y="2756"/>
                </a:cxn>
              </a:cxnLst>
              <a:rect l="0" t="0" r="r" b="b"/>
              <a:pathLst>
                <a:path w="4962" h="2756">
                  <a:moveTo>
                    <a:pt x="4962" y="0"/>
                  </a:moveTo>
                  <a:lnTo>
                    <a:pt x="4962" y="0"/>
                  </a:lnTo>
                  <a:lnTo>
                    <a:pt x="4961" y="21"/>
                  </a:lnTo>
                  <a:lnTo>
                    <a:pt x="4957" y="79"/>
                  </a:lnTo>
                  <a:lnTo>
                    <a:pt x="4953" y="121"/>
                  </a:lnTo>
                  <a:lnTo>
                    <a:pt x="4946" y="170"/>
                  </a:lnTo>
                  <a:lnTo>
                    <a:pt x="4937" y="224"/>
                  </a:lnTo>
                  <a:lnTo>
                    <a:pt x="4926" y="284"/>
                  </a:lnTo>
                  <a:lnTo>
                    <a:pt x="4912" y="350"/>
                  </a:lnTo>
                  <a:lnTo>
                    <a:pt x="4894" y="421"/>
                  </a:lnTo>
                  <a:lnTo>
                    <a:pt x="4875" y="496"/>
                  </a:lnTo>
                  <a:lnTo>
                    <a:pt x="4850" y="573"/>
                  </a:lnTo>
                  <a:lnTo>
                    <a:pt x="4822" y="652"/>
                  </a:lnTo>
                  <a:lnTo>
                    <a:pt x="4806" y="693"/>
                  </a:lnTo>
                  <a:lnTo>
                    <a:pt x="4789" y="733"/>
                  </a:lnTo>
                  <a:lnTo>
                    <a:pt x="4771" y="775"/>
                  </a:lnTo>
                  <a:lnTo>
                    <a:pt x="4751" y="815"/>
                  </a:lnTo>
                  <a:lnTo>
                    <a:pt x="4732" y="857"/>
                  </a:lnTo>
                  <a:lnTo>
                    <a:pt x="4710" y="899"/>
                  </a:lnTo>
                  <a:lnTo>
                    <a:pt x="4686" y="940"/>
                  </a:lnTo>
                  <a:lnTo>
                    <a:pt x="4663" y="980"/>
                  </a:lnTo>
                  <a:lnTo>
                    <a:pt x="4636" y="1022"/>
                  </a:lnTo>
                  <a:lnTo>
                    <a:pt x="4608" y="1062"/>
                  </a:lnTo>
                  <a:lnTo>
                    <a:pt x="4581" y="1101"/>
                  </a:lnTo>
                  <a:lnTo>
                    <a:pt x="4550" y="1142"/>
                  </a:lnTo>
                  <a:lnTo>
                    <a:pt x="4518" y="1180"/>
                  </a:lnTo>
                  <a:lnTo>
                    <a:pt x="4485" y="1217"/>
                  </a:lnTo>
                  <a:lnTo>
                    <a:pt x="4449" y="1255"/>
                  </a:lnTo>
                  <a:lnTo>
                    <a:pt x="4413" y="1290"/>
                  </a:lnTo>
                  <a:lnTo>
                    <a:pt x="4374" y="1326"/>
                  </a:lnTo>
                  <a:lnTo>
                    <a:pt x="4333" y="1360"/>
                  </a:lnTo>
                  <a:lnTo>
                    <a:pt x="4292" y="1393"/>
                  </a:lnTo>
                  <a:lnTo>
                    <a:pt x="4247" y="1426"/>
                  </a:lnTo>
                  <a:lnTo>
                    <a:pt x="4202" y="1455"/>
                  </a:lnTo>
                  <a:lnTo>
                    <a:pt x="4154" y="1484"/>
                  </a:lnTo>
                  <a:lnTo>
                    <a:pt x="4104" y="1511"/>
                  </a:lnTo>
                  <a:lnTo>
                    <a:pt x="4053" y="1539"/>
                  </a:lnTo>
                  <a:lnTo>
                    <a:pt x="4000" y="1563"/>
                  </a:lnTo>
                  <a:lnTo>
                    <a:pt x="3943" y="1586"/>
                  </a:lnTo>
                  <a:lnTo>
                    <a:pt x="3886" y="1605"/>
                  </a:lnTo>
                  <a:lnTo>
                    <a:pt x="3827" y="1624"/>
                  </a:lnTo>
                  <a:lnTo>
                    <a:pt x="3764" y="1641"/>
                  </a:lnTo>
                  <a:lnTo>
                    <a:pt x="3700" y="1655"/>
                  </a:lnTo>
                  <a:lnTo>
                    <a:pt x="3634" y="1668"/>
                  </a:lnTo>
                  <a:lnTo>
                    <a:pt x="3564" y="1678"/>
                  </a:lnTo>
                  <a:lnTo>
                    <a:pt x="3493" y="1686"/>
                  </a:lnTo>
                  <a:lnTo>
                    <a:pt x="3420" y="1691"/>
                  </a:lnTo>
                  <a:lnTo>
                    <a:pt x="3344" y="1694"/>
                  </a:lnTo>
                  <a:lnTo>
                    <a:pt x="3266" y="1694"/>
                  </a:lnTo>
                  <a:lnTo>
                    <a:pt x="3184" y="1691"/>
                  </a:lnTo>
                  <a:lnTo>
                    <a:pt x="3101" y="1686"/>
                  </a:lnTo>
                  <a:lnTo>
                    <a:pt x="3101" y="1686"/>
                  </a:lnTo>
                  <a:lnTo>
                    <a:pt x="2935" y="1673"/>
                  </a:lnTo>
                  <a:lnTo>
                    <a:pt x="2774" y="1663"/>
                  </a:lnTo>
                  <a:lnTo>
                    <a:pt x="2622" y="1657"/>
                  </a:lnTo>
                  <a:lnTo>
                    <a:pt x="2473" y="1653"/>
                  </a:lnTo>
                  <a:lnTo>
                    <a:pt x="2331" y="1653"/>
                  </a:lnTo>
                  <a:lnTo>
                    <a:pt x="2195" y="1655"/>
                  </a:lnTo>
                  <a:lnTo>
                    <a:pt x="2065" y="1662"/>
                  </a:lnTo>
                  <a:lnTo>
                    <a:pt x="1938" y="1670"/>
                  </a:lnTo>
                  <a:lnTo>
                    <a:pt x="1819" y="1681"/>
                  </a:lnTo>
                  <a:lnTo>
                    <a:pt x="1702" y="1695"/>
                  </a:lnTo>
                  <a:lnTo>
                    <a:pt x="1591" y="1713"/>
                  </a:lnTo>
                  <a:lnTo>
                    <a:pt x="1486" y="1734"/>
                  </a:lnTo>
                  <a:lnTo>
                    <a:pt x="1383" y="1757"/>
                  </a:lnTo>
                  <a:lnTo>
                    <a:pt x="1333" y="1770"/>
                  </a:lnTo>
                  <a:lnTo>
                    <a:pt x="1284" y="1784"/>
                  </a:lnTo>
                  <a:lnTo>
                    <a:pt x="1237" y="1799"/>
                  </a:lnTo>
                  <a:lnTo>
                    <a:pt x="1190" y="1813"/>
                  </a:lnTo>
                  <a:lnTo>
                    <a:pt x="1144" y="1829"/>
                  </a:lnTo>
                  <a:lnTo>
                    <a:pt x="1100" y="1846"/>
                  </a:lnTo>
                  <a:lnTo>
                    <a:pt x="1055" y="1863"/>
                  </a:lnTo>
                  <a:lnTo>
                    <a:pt x="1012" y="1881"/>
                  </a:lnTo>
                  <a:lnTo>
                    <a:pt x="971" y="1899"/>
                  </a:lnTo>
                  <a:lnTo>
                    <a:pt x="929" y="1918"/>
                  </a:lnTo>
                  <a:lnTo>
                    <a:pt x="889" y="1939"/>
                  </a:lnTo>
                  <a:lnTo>
                    <a:pt x="848" y="1960"/>
                  </a:lnTo>
                  <a:lnTo>
                    <a:pt x="810" y="1981"/>
                  </a:lnTo>
                  <a:lnTo>
                    <a:pt x="771" y="2004"/>
                  </a:lnTo>
                  <a:lnTo>
                    <a:pt x="733" y="2026"/>
                  </a:lnTo>
                  <a:lnTo>
                    <a:pt x="696" y="2051"/>
                  </a:lnTo>
                  <a:lnTo>
                    <a:pt x="660" y="2075"/>
                  </a:lnTo>
                  <a:lnTo>
                    <a:pt x="624" y="2101"/>
                  </a:lnTo>
                  <a:lnTo>
                    <a:pt x="589" y="2127"/>
                  </a:lnTo>
                  <a:lnTo>
                    <a:pt x="554" y="2152"/>
                  </a:lnTo>
                  <a:lnTo>
                    <a:pt x="486" y="2209"/>
                  </a:lnTo>
                  <a:lnTo>
                    <a:pt x="421" y="2267"/>
                  </a:lnTo>
                  <a:lnTo>
                    <a:pt x="357" y="2328"/>
                  </a:lnTo>
                  <a:lnTo>
                    <a:pt x="295" y="2393"/>
                  </a:lnTo>
                  <a:lnTo>
                    <a:pt x="233" y="2459"/>
                  </a:lnTo>
                  <a:lnTo>
                    <a:pt x="174" y="2530"/>
                  </a:lnTo>
                  <a:lnTo>
                    <a:pt x="115" y="2603"/>
                  </a:lnTo>
                  <a:lnTo>
                    <a:pt x="57" y="2679"/>
                  </a:lnTo>
                  <a:lnTo>
                    <a:pt x="0" y="275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22716" name="Freeform 60"/>
            <p:cNvSpPr>
              <a:spLocks/>
            </p:cNvSpPr>
            <p:nvPr userDrawn="1"/>
          </p:nvSpPr>
          <p:spPr bwMode="auto">
            <a:xfrm>
              <a:off x="1804" y="566"/>
              <a:ext cx="4921" cy="1435"/>
            </a:xfrm>
            <a:custGeom>
              <a:avLst/>
              <a:gdLst/>
              <a:ahLst/>
              <a:cxnLst>
                <a:cxn ang="0">
                  <a:pos x="4921" y="0"/>
                </a:cxn>
                <a:cxn ang="0">
                  <a:pos x="4915" y="79"/>
                </a:cxn>
                <a:cxn ang="0">
                  <a:pos x="4905" y="169"/>
                </a:cxn>
                <a:cxn ang="0">
                  <a:pos x="4887" y="285"/>
                </a:cxn>
                <a:cxn ang="0">
                  <a:pos x="4858" y="424"/>
                </a:cxn>
                <a:cxn ang="0">
                  <a:pos x="4816" y="578"/>
                </a:cxn>
                <a:cxn ang="0">
                  <a:pos x="4773" y="699"/>
                </a:cxn>
                <a:cxn ang="0">
                  <a:pos x="4740" y="781"/>
                </a:cxn>
                <a:cxn ang="0">
                  <a:pos x="4701" y="865"/>
                </a:cxn>
                <a:cxn ang="0">
                  <a:pos x="4658" y="949"/>
                </a:cxn>
                <a:cxn ang="0">
                  <a:pos x="4608" y="1031"/>
                </a:cxn>
                <a:cxn ang="0">
                  <a:pos x="4554" y="1114"/>
                </a:cxn>
                <a:cxn ang="0">
                  <a:pos x="4493" y="1193"/>
                </a:cxn>
                <a:cxn ang="0">
                  <a:pos x="4425" y="1270"/>
                </a:cxn>
                <a:cxn ang="0">
                  <a:pos x="4351" y="1343"/>
                </a:cxn>
                <a:cxn ang="0">
                  <a:pos x="4269" y="1412"/>
                </a:cxn>
                <a:cxn ang="0">
                  <a:pos x="4182" y="1477"/>
                </a:cxn>
                <a:cxn ang="0">
                  <a:pos x="4085" y="1535"/>
                </a:cxn>
                <a:cxn ang="0">
                  <a:pos x="3981" y="1588"/>
                </a:cxn>
                <a:cxn ang="0">
                  <a:pos x="3868" y="1634"/>
                </a:cxn>
                <a:cxn ang="0">
                  <a:pos x="3746" y="1672"/>
                </a:cxn>
                <a:cxn ang="0">
                  <a:pos x="3615" y="1701"/>
                </a:cxn>
                <a:cxn ang="0">
                  <a:pos x="3477" y="1722"/>
                </a:cxn>
                <a:cxn ang="0">
                  <a:pos x="3327" y="1734"/>
                </a:cxn>
                <a:cxn ang="0">
                  <a:pos x="3167" y="1734"/>
                </a:cxn>
                <a:cxn ang="0">
                  <a:pos x="3084" y="1730"/>
                </a:cxn>
                <a:cxn ang="0">
                  <a:pos x="2757" y="1714"/>
                </a:cxn>
                <a:cxn ang="0">
                  <a:pos x="2456" y="1711"/>
                </a:cxn>
                <a:cxn ang="0">
                  <a:pos x="2178" y="1719"/>
                </a:cxn>
                <a:cxn ang="0">
                  <a:pos x="1922" y="1739"/>
                </a:cxn>
                <a:cxn ang="0">
                  <a:pos x="1687" y="1769"/>
                </a:cxn>
                <a:cxn ang="0">
                  <a:pos x="1469" y="1811"/>
                </a:cxn>
                <a:cxn ang="0">
                  <a:pos x="1318" y="1852"/>
                </a:cxn>
                <a:cxn ang="0">
                  <a:pos x="1222" y="1881"/>
                </a:cxn>
                <a:cxn ang="0">
                  <a:pos x="1130" y="1915"/>
                </a:cxn>
                <a:cxn ang="0">
                  <a:pos x="1043" y="1950"/>
                </a:cxn>
                <a:cxn ang="0">
                  <a:pos x="958" y="1989"/>
                </a:cxn>
                <a:cxn ang="0">
                  <a:pos x="876" y="2029"/>
                </a:cxn>
                <a:cxn ang="0">
                  <a:pos x="797" y="2074"/>
                </a:cxn>
                <a:cxn ang="0">
                  <a:pos x="722" y="2121"/>
                </a:cxn>
                <a:cxn ang="0">
                  <a:pos x="650" y="2171"/>
                </a:cxn>
                <a:cxn ang="0">
                  <a:pos x="579" y="2225"/>
                </a:cxn>
                <a:cxn ang="0">
                  <a:pos x="478" y="2309"/>
                </a:cxn>
                <a:cxn ang="0">
                  <a:pos x="350" y="2433"/>
                </a:cxn>
                <a:cxn ang="0">
                  <a:pos x="229" y="2567"/>
                </a:cxn>
                <a:cxn ang="0">
                  <a:pos x="112" y="2712"/>
                </a:cxn>
                <a:cxn ang="0">
                  <a:pos x="0" y="2869"/>
                </a:cxn>
              </a:cxnLst>
              <a:rect l="0" t="0" r="r" b="b"/>
              <a:pathLst>
                <a:path w="4921" h="2869">
                  <a:moveTo>
                    <a:pt x="4921" y="0"/>
                  </a:moveTo>
                  <a:lnTo>
                    <a:pt x="4921" y="0"/>
                  </a:lnTo>
                  <a:lnTo>
                    <a:pt x="4919" y="21"/>
                  </a:lnTo>
                  <a:lnTo>
                    <a:pt x="4915" y="79"/>
                  </a:lnTo>
                  <a:lnTo>
                    <a:pt x="4911" y="121"/>
                  </a:lnTo>
                  <a:lnTo>
                    <a:pt x="4905" y="169"/>
                  </a:lnTo>
                  <a:lnTo>
                    <a:pt x="4898" y="224"/>
                  </a:lnTo>
                  <a:lnTo>
                    <a:pt x="4887" y="285"/>
                  </a:lnTo>
                  <a:lnTo>
                    <a:pt x="4875" y="353"/>
                  </a:lnTo>
                  <a:lnTo>
                    <a:pt x="4858" y="424"/>
                  </a:lnTo>
                  <a:lnTo>
                    <a:pt x="4839" y="498"/>
                  </a:lnTo>
                  <a:lnTo>
                    <a:pt x="4816" y="578"/>
                  </a:lnTo>
                  <a:lnTo>
                    <a:pt x="4789" y="658"/>
                  </a:lnTo>
                  <a:lnTo>
                    <a:pt x="4773" y="699"/>
                  </a:lnTo>
                  <a:lnTo>
                    <a:pt x="4758" y="741"/>
                  </a:lnTo>
                  <a:lnTo>
                    <a:pt x="4740" y="781"/>
                  </a:lnTo>
                  <a:lnTo>
                    <a:pt x="4722" y="823"/>
                  </a:lnTo>
                  <a:lnTo>
                    <a:pt x="4701" y="865"/>
                  </a:lnTo>
                  <a:lnTo>
                    <a:pt x="4680" y="907"/>
                  </a:lnTo>
                  <a:lnTo>
                    <a:pt x="4658" y="949"/>
                  </a:lnTo>
                  <a:lnTo>
                    <a:pt x="4634" y="991"/>
                  </a:lnTo>
                  <a:lnTo>
                    <a:pt x="4608" y="1031"/>
                  </a:lnTo>
                  <a:lnTo>
                    <a:pt x="4582" y="1073"/>
                  </a:lnTo>
                  <a:lnTo>
                    <a:pt x="4554" y="1114"/>
                  </a:lnTo>
                  <a:lnTo>
                    <a:pt x="4525" y="1154"/>
                  </a:lnTo>
                  <a:lnTo>
                    <a:pt x="4493" y="1193"/>
                  </a:lnTo>
                  <a:lnTo>
                    <a:pt x="4460" y="1232"/>
                  </a:lnTo>
                  <a:lnTo>
                    <a:pt x="4425" y="1270"/>
                  </a:lnTo>
                  <a:lnTo>
                    <a:pt x="4389" y="1307"/>
                  </a:lnTo>
                  <a:lnTo>
                    <a:pt x="4351" y="1343"/>
                  </a:lnTo>
                  <a:lnTo>
                    <a:pt x="4311" y="1378"/>
                  </a:lnTo>
                  <a:lnTo>
                    <a:pt x="4269" y="1412"/>
                  </a:lnTo>
                  <a:lnTo>
                    <a:pt x="4226" y="1446"/>
                  </a:lnTo>
                  <a:lnTo>
                    <a:pt x="4182" y="1477"/>
                  </a:lnTo>
                  <a:lnTo>
                    <a:pt x="4135" y="1508"/>
                  </a:lnTo>
                  <a:lnTo>
                    <a:pt x="4085" y="1535"/>
                  </a:lnTo>
                  <a:lnTo>
                    <a:pt x="4033" y="1563"/>
                  </a:lnTo>
                  <a:lnTo>
                    <a:pt x="3981" y="1588"/>
                  </a:lnTo>
                  <a:lnTo>
                    <a:pt x="3925" y="1613"/>
                  </a:lnTo>
                  <a:lnTo>
                    <a:pt x="3868" y="1634"/>
                  </a:lnTo>
                  <a:lnTo>
                    <a:pt x="3808" y="1655"/>
                  </a:lnTo>
                  <a:lnTo>
                    <a:pt x="3746" y="1672"/>
                  </a:lnTo>
                  <a:lnTo>
                    <a:pt x="3682" y="1688"/>
                  </a:lnTo>
                  <a:lnTo>
                    <a:pt x="3615" y="1701"/>
                  </a:lnTo>
                  <a:lnTo>
                    <a:pt x="3547" y="1713"/>
                  </a:lnTo>
                  <a:lnTo>
                    <a:pt x="3477" y="1722"/>
                  </a:lnTo>
                  <a:lnTo>
                    <a:pt x="3403" y="1729"/>
                  </a:lnTo>
                  <a:lnTo>
                    <a:pt x="3327" y="1734"/>
                  </a:lnTo>
                  <a:lnTo>
                    <a:pt x="3249" y="1735"/>
                  </a:lnTo>
                  <a:lnTo>
                    <a:pt x="3167" y="1734"/>
                  </a:lnTo>
                  <a:lnTo>
                    <a:pt x="3084" y="1730"/>
                  </a:lnTo>
                  <a:lnTo>
                    <a:pt x="3084" y="1730"/>
                  </a:lnTo>
                  <a:lnTo>
                    <a:pt x="2917" y="1721"/>
                  </a:lnTo>
                  <a:lnTo>
                    <a:pt x="2757" y="1714"/>
                  </a:lnTo>
                  <a:lnTo>
                    <a:pt x="2603" y="1711"/>
                  </a:lnTo>
                  <a:lnTo>
                    <a:pt x="2456" y="1711"/>
                  </a:lnTo>
                  <a:lnTo>
                    <a:pt x="2314" y="1714"/>
                  </a:lnTo>
                  <a:lnTo>
                    <a:pt x="2178" y="1719"/>
                  </a:lnTo>
                  <a:lnTo>
                    <a:pt x="2048" y="1727"/>
                  </a:lnTo>
                  <a:lnTo>
                    <a:pt x="1922" y="1739"/>
                  </a:lnTo>
                  <a:lnTo>
                    <a:pt x="1802" y="1753"/>
                  </a:lnTo>
                  <a:lnTo>
                    <a:pt x="1687" y="1769"/>
                  </a:lnTo>
                  <a:lnTo>
                    <a:pt x="1576" y="1789"/>
                  </a:lnTo>
                  <a:lnTo>
                    <a:pt x="1469" y="1811"/>
                  </a:lnTo>
                  <a:lnTo>
                    <a:pt x="1368" y="1837"/>
                  </a:lnTo>
                  <a:lnTo>
                    <a:pt x="1318" y="1852"/>
                  </a:lnTo>
                  <a:lnTo>
                    <a:pt x="1269" y="1866"/>
                  </a:lnTo>
                  <a:lnTo>
                    <a:pt x="1222" y="1881"/>
                  </a:lnTo>
                  <a:lnTo>
                    <a:pt x="1176" y="1897"/>
                  </a:lnTo>
                  <a:lnTo>
                    <a:pt x="1130" y="1915"/>
                  </a:lnTo>
                  <a:lnTo>
                    <a:pt x="1086" y="1932"/>
                  </a:lnTo>
                  <a:lnTo>
                    <a:pt x="1043" y="1950"/>
                  </a:lnTo>
                  <a:lnTo>
                    <a:pt x="1000" y="1969"/>
                  </a:lnTo>
                  <a:lnTo>
                    <a:pt x="958" y="1989"/>
                  </a:lnTo>
                  <a:lnTo>
                    <a:pt x="916" y="2008"/>
                  </a:lnTo>
                  <a:lnTo>
                    <a:pt x="876" y="2029"/>
                  </a:lnTo>
                  <a:lnTo>
                    <a:pt x="836" y="2052"/>
                  </a:lnTo>
                  <a:lnTo>
                    <a:pt x="797" y="2074"/>
                  </a:lnTo>
                  <a:lnTo>
                    <a:pt x="759" y="2097"/>
                  </a:lnTo>
                  <a:lnTo>
                    <a:pt x="722" y="2121"/>
                  </a:lnTo>
                  <a:lnTo>
                    <a:pt x="684" y="2145"/>
                  </a:lnTo>
                  <a:lnTo>
                    <a:pt x="650" y="2171"/>
                  </a:lnTo>
                  <a:lnTo>
                    <a:pt x="614" y="2197"/>
                  </a:lnTo>
                  <a:lnTo>
                    <a:pt x="579" y="2225"/>
                  </a:lnTo>
                  <a:lnTo>
                    <a:pt x="544" y="2252"/>
                  </a:lnTo>
                  <a:lnTo>
                    <a:pt x="478" y="2309"/>
                  </a:lnTo>
                  <a:lnTo>
                    <a:pt x="412" y="2370"/>
                  </a:lnTo>
                  <a:lnTo>
                    <a:pt x="350" y="2433"/>
                  </a:lnTo>
                  <a:lnTo>
                    <a:pt x="289" y="2497"/>
                  </a:lnTo>
                  <a:lnTo>
                    <a:pt x="229" y="2567"/>
                  </a:lnTo>
                  <a:lnTo>
                    <a:pt x="171" y="2638"/>
                  </a:lnTo>
                  <a:lnTo>
                    <a:pt x="112" y="2712"/>
                  </a:lnTo>
                  <a:lnTo>
                    <a:pt x="55" y="2790"/>
                  </a:lnTo>
                  <a:lnTo>
                    <a:pt x="0" y="2869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22717" name="Freeform 61"/>
            <p:cNvSpPr>
              <a:spLocks/>
            </p:cNvSpPr>
            <p:nvPr userDrawn="1"/>
          </p:nvSpPr>
          <p:spPr bwMode="auto">
            <a:xfrm>
              <a:off x="1858" y="538"/>
              <a:ext cx="4875" cy="1492"/>
            </a:xfrm>
            <a:custGeom>
              <a:avLst/>
              <a:gdLst/>
              <a:ahLst/>
              <a:cxnLst>
                <a:cxn ang="0">
                  <a:pos x="4875" y="0"/>
                </a:cxn>
                <a:cxn ang="0">
                  <a:pos x="4872" y="79"/>
                </a:cxn>
                <a:cxn ang="0">
                  <a:pos x="4864" y="170"/>
                </a:cxn>
                <a:cxn ang="0">
                  <a:pos x="4847" y="287"/>
                </a:cxn>
                <a:cxn ang="0">
                  <a:pos x="4821" y="428"/>
                </a:cxn>
                <a:cxn ang="0">
                  <a:pos x="4780" y="581"/>
                </a:cxn>
                <a:cxn ang="0">
                  <a:pos x="4740" y="706"/>
                </a:cxn>
                <a:cxn ang="0">
                  <a:pos x="4707" y="790"/>
                </a:cxn>
                <a:cxn ang="0">
                  <a:pos x="4671" y="874"/>
                </a:cxn>
                <a:cxn ang="0">
                  <a:pos x="4628" y="959"/>
                </a:cxn>
                <a:cxn ang="0">
                  <a:pos x="4580" y="1043"/>
                </a:cxn>
                <a:cxn ang="0">
                  <a:pos x="4526" y="1127"/>
                </a:cxn>
                <a:cxn ang="0">
                  <a:pos x="4467" y="1208"/>
                </a:cxn>
                <a:cxn ang="0">
                  <a:pos x="4400" y="1287"/>
                </a:cxn>
                <a:cxn ang="0">
                  <a:pos x="4326" y="1361"/>
                </a:cxn>
                <a:cxn ang="0">
                  <a:pos x="4247" y="1432"/>
                </a:cxn>
                <a:cxn ang="0">
                  <a:pos x="4160" y="1500"/>
                </a:cxn>
                <a:cxn ang="0">
                  <a:pos x="4064" y="1560"/>
                </a:cxn>
                <a:cxn ang="0">
                  <a:pos x="3960" y="1615"/>
                </a:cxn>
                <a:cxn ang="0">
                  <a:pos x="3847" y="1663"/>
                </a:cxn>
                <a:cxn ang="0">
                  <a:pos x="3727" y="1703"/>
                </a:cxn>
                <a:cxn ang="0">
                  <a:pos x="3597" y="1737"/>
                </a:cxn>
                <a:cxn ang="0">
                  <a:pos x="3457" y="1760"/>
                </a:cxn>
                <a:cxn ang="0">
                  <a:pos x="3309" y="1775"/>
                </a:cxn>
                <a:cxn ang="0">
                  <a:pos x="3149" y="1778"/>
                </a:cxn>
                <a:cxn ang="0">
                  <a:pos x="3066" y="1776"/>
                </a:cxn>
                <a:cxn ang="0">
                  <a:pos x="2739" y="1766"/>
                </a:cxn>
                <a:cxn ang="0">
                  <a:pos x="2438" y="1770"/>
                </a:cxn>
                <a:cxn ang="0">
                  <a:pos x="2160" y="1783"/>
                </a:cxn>
                <a:cxn ang="0">
                  <a:pos x="1904" y="1808"/>
                </a:cxn>
                <a:cxn ang="0">
                  <a:pos x="1669" y="1844"/>
                </a:cxn>
                <a:cxn ang="0">
                  <a:pos x="1452" y="1891"/>
                </a:cxn>
                <a:cxn ang="0">
                  <a:pos x="1351" y="1918"/>
                </a:cxn>
                <a:cxn ang="0">
                  <a:pos x="1254" y="1949"/>
                </a:cxn>
                <a:cxn ang="0">
                  <a:pos x="1161" y="1983"/>
                </a:cxn>
                <a:cxn ang="0">
                  <a:pos x="1071" y="2018"/>
                </a:cxn>
                <a:cxn ang="0">
                  <a:pos x="984" y="2059"/>
                </a:cxn>
                <a:cxn ang="0">
                  <a:pos x="903" y="2101"/>
                </a:cxn>
                <a:cxn ang="0">
                  <a:pos x="823" y="2144"/>
                </a:cxn>
                <a:cxn ang="0">
                  <a:pos x="747" y="2193"/>
                </a:cxn>
                <a:cxn ang="0">
                  <a:pos x="673" y="2243"/>
                </a:cxn>
                <a:cxn ang="0">
                  <a:pos x="603" y="2296"/>
                </a:cxn>
                <a:cxn ang="0">
                  <a:pos x="535" y="2351"/>
                </a:cxn>
                <a:cxn ang="0">
                  <a:pos x="404" y="2472"/>
                </a:cxn>
                <a:cxn ang="0">
                  <a:pos x="282" y="2604"/>
                </a:cxn>
                <a:cxn ang="0">
                  <a:pos x="167" y="2747"/>
                </a:cxn>
                <a:cxn ang="0">
                  <a:pos x="54" y="2902"/>
                </a:cxn>
              </a:cxnLst>
              <a:rect l="0" t="0" r="r" b="b"/>
              <a:pathLst>
                <a:path w="4875" h="2984">
                  <a:moveTo>
                    <a:pt x="4875" y="0"/>
                  </a:moveTo>
                  <a:lnTo>
                    <a:pt x="4875" y="0"/>
                  </a:lnTo>
                  <a:lnTo>
                    <a:pt x="4875" y="21"/>
                  </a:lnTo>
                  <a:lnTo>
                    <a:pt x="4872" y="79"/>
                  </a:lnTo>
                  <a:lnTo>
                    <a:pt x="4868" y="121"/>
                  </a:lnTo>
                  <a:lnTo>
                    <a:pt x="4864" y="170"/>
                  </a:lnTo>
                  <a:lnTo>
                    <a:pt x="4857" y="226"/>
                  </a:lnTo>
                  <a:lnTo>
                    <a:pt x="4847" y="287"/>
                  </a:lnTo>
                  <a:lnTo>
                    <a:pt x="4835" y="355"/>
                  </a:lnTo>
                  <a:lnTo>
                    <a:pt x="4821" y="428"/>
                  </a:lnTo>
                  <a:lnTo>
                    <a:pt x="4803" y="502"/>
                  </a:lnTo>
                  <a:lnTo>
                    <a:pt x="4780" y="581"/>
                  </a:lnTo>
                  <a:lnTo>
                    <a:pt x="4754" y="664"/>
                  </a:lnTo>
                  <a:lnTo>
                    <a:pt x="4740" y="706"/>
                  </a:lnTo>
                  <a:lnTo>
                    <a:pt x="4724" y="748"/>
                  </a:lnTo>
                  <a:lnTo>
                    <a:pt x="4707" y="790"/>
                  </a:lnTo>
                  <a:lnTo>
                    <a:pt x="4689" y="832"/>
                  </a:lnTo>
                  <a:lnTo>
                    <a:pt x="4671" y="874"/>
                  </a:lnTo>
                  <a:lnTo>
                    <a:pt x="4650" y="917"/>
                  </a:lnTo>
                  <a:lnTo>
                    <a:pt x="4628" y="959"/>
                  </a:lnTo>
                  <a:lnTo>
                    <a:pt x="4604" y="1001"/>
                  </a:lnTo>
                  <a:lnTo>
                    <a:pt x="4580" y="1043"/>
                  </a:lnTo>
                  <a:lnTo>
                    <a:pt x="4554" y="1085"/>
                  </a:lnTo>
                  <a:lnTo>
                    <a:pt x="4526" y="1127"/>
                  </a:lnTo>
                  <a:lnTo>
                    <a:pt x="4497" y="1167"/>
                  </a:lnTo>
                  <a:lnTo>
                    <a:pt x="4467" y="1208"/>
                  </a:lnTo>
                  <a:lnTo>
                    <a:pt x="4435" y="1248"/>
                  </a:lnTo>
                  <a:lnTo>
                    <a:pt x="4400" y="1287"/>
                  </a:lnTo>
                  <a:lnTo>
                    <a:pt x="4364" y="1324"/>
                  </a:lnTo>
                  <a:lnTo>
                    <a:pt x="4326" y="1361"/>
                  </a:lnTo>
                  <a:lnTo>
                    <a:pt x="4288" y="1398"/>
                  </a:lnTo>
                  <a:lnTo>
                    <a:pt x="4247" y="1432"/>
                  </a:lnTo>
                  <a:lnTo>
                    <a:pt x="4204" y="1466"/>
                  </a:lnTo>
                  <a:lnTo>
                    <a:pt x="4160" y="1500"/>
                  </a:lnTo>
                  <a:lnTo>
                    <a:pt x="4113" y="1531"/>
                  </a:lnTo>
                  <a:lnTo>
                    <a:pt x="4064" y="1560"/>
                  </a:lnTo>
                  <a:lnTo>
                    <a:pt x="4013" y="1589"/>
                  </a:lnTo>
                  <a:lnTo>
                    <a:pt x="3960" y="1615"/>
                  </a:lnTo>
                  <a:lnTo>
                    <a:pt x="3906" y="1641"/>
                  </a:lnTo>
                  <a:lnTo>
                    <a:pt x="3847" y="1663"/>
                  </a:lnTo>
                  <a:lnTo>
                    <a:pt x="3789" y="1684"/>
                  </a:lnTo>
                  <a:lnTo>
                    <a:pt x="3727" y="1703"/>
                  </a:lnTo>
                  <a:lnTo>
                    <a:pt x="3663" y="1721"/>
                  </a:lnTo>
                  <a:lnTo>
                    <a:pt x="3597" y="1737"/>
                  </a:lnTo>
                  <a:lnTo>
                    <a:pt x="3528" y="1750"/>
                  </a:lnTo>
                  <a:lnTo>
                    <a:pt x="3457" y="1760"/>
                  </a:lnTo>
                  <a:lnTo>
                    <a:pt x="3385" y="1768"/>
                  </a:lnTo>
                  <a:lnTo>
                    <a:pt x="3309" y="1775"/>
                  </a:lnTo>
                  <a:lnTo>
                    <a:pt x="3230" y="1778"/>
                  </a:lnTo>
                  <a:lnTo>
                    <a:pt x="3149" y="1778"/>
                  </a:lnTo>
                  <a:lnTo>
                    <a:pt x="3066" y="1776"/>
                  </a:lnTo>
                  <a:lnTo>
                    <a:pt x="3066" y="1776"/>
                  </a:lnTo>
                  <a:lnTo>
                    <a:pt x="2899" y="1770"/>
                  </a:lnTo>
                  <a:lnTo>
                    <a:pt x="2739" y="1766"/>
                  </a:lnTo>
                  <a:lnTo>
                    <a:pt x="2585" y="1766"/>
                  </a:lnTo>
                  <a:lnTo>
                    <a:pt x="2438" y="1770"/>
                  </a:lnTo>
                  <a:lnTo>
                    <a:pt x="2297" y="1775"/>
                  </a:lnTo>
                  <a:lnTo>
                    <a:pt x="2160" y="1783"/>
                  </a:lnTo>
                  <a:lnTo>
                    <a:pt x="2030" y="1794"/>
                  </a:lnTo>
                  <a:lnTo>
                    <a:pt x="1904" y="1808"/>
                  </a:lnTo>
                  <a:lnTo>
                    <a:pt x="1784" y="1825"/>
                  </a:lnTo>
                  <a:lnTo>
                    <a:pt x="1669" y="1844"/>
                  </a:lnTo>
                  <a:lnTo>
                    <a:pt x="1558" y="1867"/>
                  </a:lnTo>
                  <a:lnTo>
                    <a:pt x="1452" y="1891"/>
                  </a:lnTo>
                  <a:lnTo>
                    <a:pt x="1401" y="1904"/>
                  </a:lnTo>
                  <a:lnTo>
                    <a:pt x="1351" y="1918"/>
                  </a:lnTo>
                  <a:lnTo>
                    <a:pt x="1302" y="1934"/>
                  </a:lnTo>
                  <a:lnTo>
                    <a:pt x="1254" y="1949"/>
                  </a:lnTo>
                  <a:lnTo>
                    <a:pt x="1207" y="1965"/>
                  </a:lnTo>
                  <a:lnTo>
                    <a:pt x="1161" y="1983"/>
                  </a:lnTo>
                  <a:lnTo>
                    <a:pt x="1115" y="2001"/>
                  </a:lnTo>
                  <a:lnTo>
                    <a:pt x="1071" y="2018"/>
                  </a:lnTo>
                  <a:lnTo>
                    <a:pt x="1028" y="2038"/>
                  </a:lnTo>
                  <a:lnTo>
                    <a:pt x="984" y="2059"/>
                  </a:lnTo>
                  <a:lnTo>
                    <a:pt x="943" y="2078"/>
                  </a:lnTo>
                  <a:lnTo>
                    <a:pt x="903" y="2101"/>
                  </a:lnTo>
                  <a:lnTo>
                    <a:pt x="862" y="2122"/>
                  </a:lnTo>
                  <a:lnTo>
                    <a:pt x="823" y="2144"/>
                  </a:lnTo>
                  <a:lnTo>
                    <a:pt x="785" y="2169"/>
                  </a:lnTo>
                  <a:lnTo>
                    <a:pt x="747" y="2193"/>
                  </a:lnTo>
                  <a:lnTo>
                    <a:pt x="710" y="2217"/>
                  </a:lnTo>
                  <a:lnTo>
                    <a:pt x="673" y="2243"/>
                  </a:lnTo>
                  <a:lnTo>
                    <a:pt x="637" y="2269"/>
                  </a:lnTo>
                  <a:lnTo>
                    <a:pt x="603" y="2296"/>
                  </a:lnTo>
                  <a:lnTo>
                    <a:pt x="568" y="2324"/>
                  </a:lnTo>
                  <a:lnTo>
                    <a:pt x="535" y="2351"/>
                  </a:lnTo>
                  <a:lnTo>
                    <a:pt x="468" y="2411"/>
                  </a:lnTo>
                  <a:lnTo>
                    <a:pt x="404" y="2472"/>
                  </a:lnTo>
                  <a:lnTo>
                    <a:pt x="343" y="2537"/>
                  </a:lnTo>
                  <a:lnTo>
                    <a:pt x="282" y="2604"/>
                  </a:lnTo>
                  <a:lnTo>
                    <a:pt x="224" y="2674"/>
                  </a:lnTo>
                  <a:lnTo>
                    <a:pt x="167" y="2747"/>
                  </a:lnTo>
                  <a:lnTo>
                    <a:pt x="110" y="2822"/>
                  </a:lnTo>
                  <a:lnTo>
                    <a:pt x="54" y="2902"/>
                  </a:lnTo>
                  <a:lnTo>
                    <a:pt x="0" y="298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22718" name="Freeform 62"/>
            <p:cNvSpPr>
              <a:spLocks/>
            </p:cNvSpPr>
            <p:nvPr userDrawn="1"/>
          </p:nvSpPr>
          <p:spPr bwMode="auto">
            <a:xfrm>
              <a:off x="1912" y="510"/>
              <a:ext cx="4831" cy="1548"/>
            </a:xfrm>
            <a:custGeom>
              <a:avLst/>
              <a:gdLst/>
              <a:ahLst/>
              <a:cxnLst>
                <a:cxn ang="0">
                  <a:pos x="4831" y="0"/>
                </a:cxn>
                <a:cxn ang="0">
                  <a:pos x="4828" y="80"/>
                </a:cxn>
                <a:cxn ang="0">
                  <a:pos x="4821" y="172"/>
                </a:cxn>
                <a:cxn ang="0">
                  <a:pos x="4806" y="291"/>
                </a:cxn>
                <a:cxn ang="0">
                  <a:pos x="4782" y="430"/>
                </a:cxn>
                <a:cxn ang="0">
                  <a:pos x="4743" y="587"/>
                </a:cxn>
                <a:cxn ang="0">
                  <a:pos x="4706" y="711"/>
                </a:cxn>
                <a:cxn ang="0">
                  <a:pos x="4674" y="797"/>
                </a:cxn>
                <a:cxn ang="0">
                  <a:pos x="4638" y="882"/>
                </a:cxn>
                <a:cxn ang="0">
                  <a:pos x="4597" y="969"/>
                </a:cxn>
                <a:cxn ang="0">
                  <a:pos x="4550" y="1055"/>
                </a:cxn>
                <a:cxn ang="0">
                  <a:pos x="4497" y="1139"/>
                </a:cxn>
                <a:cxn ang="0">
                  <a:pos x="4439" y="1223"/>
                </a:cxn>
                <a:cxn ang="0">
                  <a:pos x="4374" y="1302"/>
                </a:cxn>
                <a:cxn ang="0">
                  <a:pos x="4303" y="1379"/>
                </a:cxn>
                <a:cxn ang="0">
                  <a:pos x="4224" y="1452"/>
                </a:cxn>
                <a:cxn ang="0">
                  <a:pos x="4136" y="1522"/>
                </a:cxn>
                <a:cxn ang="0">
                  <a:pos x="4042" y="1584"/>
                </a:cxn>
                <a:cxn ang="0">
                  <a:pos x="3939" y="1643"/>
                </a:cxn>
                <a:cxn ang="0">
                  <a:pos x="3828" y="1693"/>
                </a:cxn>
                <a:cxn ang="0">
                  <a:pos x="3707" y="1736"/>
                </a:cxn>
                <a:cxn ang="0">
                  <a:pos x="3578" y="1772"/>
                </a:cxn>
                <a:cxn ang="0">
                  <a:pos x="3439" y="1798"/>
                </a:cxn>
                <a:cxn ang="0">
                  <a:pos x="3291" y="1815"/>
                </a:cxn>
                <a:cxn ang="0">
                  <a:pos x="3131" y="1822"/>
                </a:cxn>
                <a:cxn ang="0">
                  <a:pos x="3048" y="1822"/>
                </a:cxn>
                <a:cxn ang="0">
                  <a:pos x="2720" y="1819"/>
                </a:cxn>
                <a:cxn ang="0">
                  <a:pos x="2419" y="1828"/>
                </a:cxn>
                <a:cxn ang="0">
                  <a:pos x="2141" y="1848"/>
                </a:cxn>
                <a:cxn ang="0">
                  <a:pos x="1887" y="1877"/>
                </a:cxn>
                <a:cxn ang="0">
                  <a:pos x="1651" y="1919"/>
                </a:cxn>
                <a:cxn ang="0">
                  <a:pos x="1436" y="1970"/>
                </a:cxn>
                <a:cxn ang="0">
                  <a:pos x="1335" y="1999"/>
                </a:cxn>
                <a:cxn ang="0">
                  <a:pos x="1239" y="2032"/>
                </a:cxn>
                <a:cxn ang="0">
                  <a:pos x="1146" y="2067"/>
                </a:cxn>
                <a:cxn ang="0">
                  <a:pos x="1057" y="2106"/>
                </a:cxn>
                <a:cxn ang="0">
                  <a:pos x="971" y="2148"/>
                </a:cxn>
                <a:cxn ang="0">
                  <a:pos x="889" y="2192"/>
                </a:cxn>
                <a:cxn ang="0">
                  <a:pos x="811" y="2237"/>
                </a:cxn>
                <a:cxn ang="0">
                  <a:pos x="735" y="2287"/>
                </a:cxn>
                <a:cxn ang="0">
                  <a:pos x="663" y="2339"/>
                </a:cxn>
                <a:cxn ang="0">
                  <a:pos x="593" y="2393"/>
                </a:cxn>
                <a:cxn ang="0">
                  <a:pos x="525" y="2452"/>
                </a:cxn>
                <a:cxn ang="0">
                  <a:pos x="397" y="2576"/>
                </a:cxn>
                <a:cxn ang="0">
                  <a:pos x="277" y="2710"/>
                </a:cxn>
                <a:cxn ang="0">
                  <a:pos x="163" y="2857"/>
                </a:cxn>
                <a:cxn ang="0">
                  <a:pos x="53" y="3013"/>
                </a:cxn>
              </a:cxnLst>
              <a:rect l="0" t="0" r="r" b="b"/>
              <a:pathLst>
                <a:path w="4831" h="3097">
                  <a:moveTo>
                    <a:pt x="4831" y="0"/>
                  </a:moveTo>
                  <a:lnTo>
                    <a:pt x="4831" y="0"/>
                  </a:lnTo>
                  <a:lnTo>
                    <a:pt x="4829" y="21"/>
                  </a:lnTo>
                  <a:lnTo>
                    <a:pt x="4828" y="80"/>
                  </a:lnTo>
                  <a:lnTo>
                    <a:pt x="4825" y="122"/>
                  </a:lnTo>
                  <a:lnTo>
                    <a:pt x="4821" y="172"/>
                  </a:lnTo>
                  <a:lnTo>
                    <a:pt x="4814" y="228"/>
                  </a:lnTo>
                  <a:lnTo>
                    <a:pt x="4806" y="291"/>
                  </a:lnTo>
                  <a:lnTo>
                    <a:pt x="4796" y="359"/>
                  </a:lnTo>
                  <a:lnTo>
                    <a:pt x="4782" y="430"/>
                  </a:lnTo>
                  <a:lnTo>
                    <a:pt x="4764" y="507"/>
                  </a:lnTo>
                  <a:lnTo>
                    <a:pt x="4743" y="587"/>
                  </a:lnTo>
                  <a:lnTo>
                    <a:pt x="4719" y="669"/>
                  </a:lnTo>
                  <a:lnTo>
                    <a:pt x="4706" y="711"/>
                  </a:lnTo>
                  <a:lnTo>
                    <a:pt x="4690" y="755"/>
                  </a:lnTo>
                  <a:lnTo>
                    <a:pt x="4674" y="797"/>
                  </a:lnTo>
                  <a:lnTo>
                    <a:pt x="4657" y="840"/>
                  </a:lnTo>
                  <a:lnTo>
                    <a:pt x="4638" y="882"/>
                  </a:lnTo>
                  <a:lnTo>
                    <a:pt x="4618" y="926"/>
                  </a:lnTo>
                  <a:lnTo>
                    <a:pt x="4597" y="969"/>
                  </a:lnTo>
                  <a:lnTo>
                    <a:pt x="4574" y="1011"/>
                  </a:lnTo>
                  <a:lnTo>
                    <a:pt x="4550" y="1055"/>
                  </a:lnTo>
                  <a:lnTo>
                    <a:pt x="4525" y="1097"/>
                  </a:lnTo>
                  <a:lnTo>
                    <a:pt x="4497" y="1139"/>
                  </a:lnTo>
                  <a:lnTo>
                    <a:pt x="4470" y="1181"/>
                  </a:lnTo>
                  <a:lnTo>
                    <a:pt x="4439" y="1223"/>
                  </a:lnTo>
                  <a:lnTo>
                    <a:pt x="4407" y="1263"/>
                  </a:lnTo>
                  <a:lnTo>
                    <a:pt x="4374" y="1302"/>
                  </a:lnTo>
                  <a:lnTo>
                    <a:pt x="4339" y="1342"/>
                  </a:lnTo>
                  <a:lnTo>
                    <a:pt x="4303" y="1379"/>
                  </a:lnTo>
                  <a:lnTo>
                    <a:pt x="4264" y="1417"/>
                  </a:lnTo>
                  <a:lnTo>
                    <a:pt x="4224" y="1452"/>
                  </a:lnTo>
                  <a:lnTo>
                    <a:pt x="4181" y="1488"/>
                  </a:lnTo>
                  <a:lnTo>
                    <a:pt x="4136" y="1522"/>
                  </a:lnTo>
                  <a:lnTo>
                    <a:pt x="4091" y="1554"/>
                  </a:lnTo>
                  <a:lnTo>
                    <a:pt x="4042" y="1584"/>
                  </a:lnTo>
                  <a:lnTo>
                    <a:pt x="3992" y="1614"/>
                  </a:lnTo>
                  <a:lnTo>
                    <a:pt x="3939" y="1643"/>
                  </a:lnTo>
                  <a:lnTo>
                    <a:pt x="3885" y="1668"/>
                  </a:lnTo>
                  <a:lnTo>
                    <a:pt x="3828" y="1693"/>
                  </a:lnTo>
                  <a:lnTo>
                    <a:pt x="3768" y="1715"/>
                  </a:lnTo>
                  <a:lnTo>
                    <a:pt x="3707" y="1736"/>
                  </a:lnTo>
                  <a:lnTo>
                    <a:pt x="3643" y="1754"/>
                  </a:lnTo>
                  <a:lnTo>
                    <a:pt x="3578" y="1772"/>
                  </a:lnTo>
                  <a:lnTo>
                    <a:pt x="3510" y="1786"/>
                  </a:lnTo>
                  <a:lnTo>
                    <a:pt x="3439" y="1798"/>
                  </a:lnTo>
                  <a:lnTo>
                    <a:pt x="3366" y="1807"/>
                  </a:lnTo>
                  <a:lnTo>
                    <a:pt x="3291" y="1815"/>
                  </a:lnTo>
                  <a:lnTo>
                    <a:pt x="3212" y="1820"/>
                  </a:lnTo>
                  <a:lnTo>
                    <a:pt x="3131" y="1822"/>
                  </a:lnTo>
                  <a:lnTo>
                    <a:pt x="3048" y="1822"/>
                  </a:lnTo>
                  <a:lnTo>
                    <a:pt x="3048" y="1822"/>
                  </a:lnTo>
                  <a:lnTo>
                    <a:pt x="2881" y="1819"/>
                  </a:lnTo>
                  <a:lnTo>
                    <a:pt x="2720" y="1819"/>
                  </a:lnTo>
                  <a:lnTo>
                    <a:pt x="2567" y="1822"/>
                  </a:lnTo>
                  <a:lnTo>
                    <a:pt x="2419" y="1828"/>
                  </a:lnTo>
                  <a:lnTo>
                    <a:pt x="2277" y="1836"/>
                  </a:lnTo>
                  <a:lnTo>
                    <a:pt x="2141" y="1848"/>
                  </a:lnTo>
                  <a:lnTo>
                    <a:pt x="2012" y="1861"/>
                  </a:lnTo>
                  <a:lnTo>
                    <a:pt x="1887" y="1877"/>
                  </a:lnTo>
                  <a:lnTo>
                    <a:pt x="1766" y="1896"/>
                  </a:lnTo>
                  <a:lnTo>
                    <a:pt x="1651" y="1919"/>
                  </a:lnTo>
                  <a:lnTo>
                    <a:pt x="1541" y="1943"/>
                  </a:lnTo>
                  <a:lnTo>
                    <a:pt x="1436" y="1970"/>
                  </a:lnTo>
                  <a:lnTo>
                    <a:pt x="1384" y="1985"/>
                  </a:lnTo>
                  <a:lnTo>
                    <a:pt x="1335" y="1999"/>
                  </a:lnTo>
                  <a:lnTo>
                    <a:pt x="1286" y="2016"/>
                  </a:lnTo>
                  <a:lnTo>
                    <a:pt x="1239" y="2032"/>
                  </a:lnTo>
                  <a:lnTo>
                    <a:pt x="1191" y="2050"/>
                  </a:lnTo>
                  <a:lnTo>
                    <a:pt x="1146" y="2067"/>
                  </a:lnTo>
                  <a:lnTo>
                    <a:pt x="1100" y="2087"/>
                  </a:lnTo>
                  <a:lnTo>
                    <a:pt x="1057" y="2106"/>
                  </a:lnTo>
                  <a:lnTo>
                    <a:pt x="1014" y="2127"/>
                  </a:lnTo>
                  <a:lnTo>
                    <a:pt x="971" y="2148"/>
                  </a:lnTo>
                  <a:lnTo>
                    <a:pt x="930" y="2169"/>
                  </a:lnTo>
                  <a:lnTo>
                    <a:pt x="889" y="2192"/>
                  </a:lnTo>
                  <a:lnTo>
                    <a:pt x="850" y="2214"/>
                  </a:lnTo>
                  <a:lnTo>
                    <a:pt x="811" y="2237"/>
                  </a:lnTo>
                  <a:lnTo>
                    <a:pt x="772" y="2263"/>
                  </a:lnTo>
                  <a:lnTo>
                    <a:pt x="735" y="2287"/>
                  </a:lnTo>
                  <a:lnTo>
                    <a:pt x="699" y="2313"/>
                  </a:lnTo>
                  <a:lnTo>
                    <a:pt x="663" y="2339"/>
                  </a:lnTo>
                  <a:lnTo>
                    <a:pt x="628" y="2366"/>
                  </a:lnTo>
                  <a:lnTo>
                    <a:pt x="593" y="2393"/>
                  </a:lnTo>
                  <a:lnTo>
                    <a:pt x="558" y="2423"/>
                  </a:lnTo>
                  <a:lnTo>
                    <a:pt x="525" y="2452"/>
                  </a:lnTo>
                  <a:lnTo>
                    <a:pt x="460" y="2511"/>
                  </a:lnTo>
                  <a:lnTo>
                    <a:pt x="397" y="2576"/>
                  </a:lnTo>
                  <a:lnTo>
                    <a:pt x="336" y="2640"/>
                  </a:lnTo>
                  <a:lnTo>
                    <a:pt x="277" y="2710"/>
                  </a:lnTo>
                  <a:lnTo>
                    <a:pt x="220" y="2783"/>
                  </a:lnTo>
                  <a:lnTo>
                    <a:pt x="163" y="2857"/>
                  </a:lnTo>
                  <a:lnTo>
                    <a:pt x="107" y="2934"/>
                  </a:lnTo>
                  <a:lnTo>
                    <a:pt x="53" y="3013"/>
                  </a:lnTo>
                  <a:lnTo>
                    <a:pt x="0" y="3097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22719" name="Freeform 63"/>
            <p:cNvSpPr>
              <a:spLocks/>
            </p:cNvSpPr>
            <p:nvPr userDrawn="1"/>
          </p:nvSpPr>
          <p:spPr bwMode="auto">
            <a:xfrm>
              <a:off x="1968" y="481"/>
              <a:ext cx="4782" cy="1605"/>
            </a:xfrm>
            <a:custGeom>
              <a:avLst/>
              <a:gdLst/>
              <a:ahLst/>
              <a:cxnLst>
                <a:cxn ang="0">
                  <a:pos x="4782" y="0"/>
                </a:cxn>
                <a:cxn ang="0">
                  <a:pos x="4780" y="81"/>
                </a:cxn>
                <a:cxn ang="0">
                  <a:pos x="4775" y="173"/>
                </a:cxn>
                <a:cxn ang="0">
                  <a:pos x="4762" y="292"/>
                </a:cxn>
                <a:cxn ang="0">
                  <a:pos x="4740" y="433"/>
                </a:cxn>
                <a:cxn ang="0">
                  <a:pos x="4704" y="591"/>
                </a:cxn>
                <a:cxn ang="0">
                  <a:pos x="4668" y="717"/>
                </a:cxn>
                <a:cxn ang="0">
                  <a:pos x="4637" y="802"/>
                </a:cxn>
                <a:cxn ang="0">
                  <a:pos x="4602" y="890"/>
                </a:cxn>
                <a:cxn ang="0">
                  <a:pos x="4564" y="978"/>
                </a:cxn>
                <a:cxn ang="0">
                  <a:pos x="4518" y="1066"/>
                </a:cxn>
                <a:cxn ang="0">
                  <a:pos x="4466" y="1151"/>
                </a:cxn>
                <a:cxn ang="0">
                  <a:pos x="4409" y="1235"/>
                </a:cxn>
                <a:cxn ang="0">
                  <a:pos x="4346" y="1318"/>
                </a:cxn>
                <a:cxn ang="0">
                  <a:pos x="4275" y="1397"/>
                </a:cxn>
                <a:cxn ang="0">
                  <a:pos x="4197" y="1471"/>
                </a:cxn>
                <a:cxn ang="0">
                  <a:pos x="4111" y="1542"/>
                </a:cxn>
                <a:cxn ang="0">
                  <a:pos x="4018" y="1608"/>
                </a:cxn>
                <a:cxn ang="0">
                  <a:pos x="3917" y="1668"/>
                </a:cxn>
                <a:cxn ang="0">
                  <a:pos x="3805" y="1721"/>
                </a:cxn>
                <a:cxn ang="0">
                  <a:pos x="3686" y="1766"/>
                </a:cxn>
                <a:cxn ang="0">
                  <a:pos x="3557" y="1805"/>
                </a:cxn>
                <a:cxn ang="0">
                  <a:pos x="3418" y="1834"/>
                </a:cxn>
                <a:cxn ang="0">
                  <a:pos x="3270" y="1855"/>
                </a:cxn>
                <a:cxn ang="0">
                  <a:pos x="3110" y="1865"/>
                </a:cxn>
                <a:cxn ang="0">
                  <a:pos x="3027" y="1867"/>
                </a:cxn>
                <a:cxn ang="0">
                  <a:pos x="2700" y="1870"/>
                </a:cxn>
                <a:cxn ang="0">
                  <a:pos x="2399" y="1884"/>
                </a:cxn>
                <a:cxn ang="0">
                  <a:pos x="2121" y="1910"/>
                </a:cxn>
                <a:cxn ang="0">
                  <a:pos x="1867" y="1946"/>
                </a:cxn>
                <a:cxn ang="0">
                  <a:pos x="1633" y="1991"/>
                </a:cxn>
                <a:cxn ang="0">
                  <a:pos x="1419" y="2047"/>
                </a:cxn>
                <a:cxn ang="0">
                  <a:pos x="1317" y="2080"/>
                </a:cxn>
                <a:cxn ang="0">
                  <a:pos x="1222" y="2115"/>
                </a:cxn>
                <a:cxn ang="0">
                  <a:pos x="1129" y="2152"/>
                </a:cxn>
                <a:cxn ang="0">
                  <a:pos x="1041" y="2193"/>
                </a:cxn>
                <a:cxn ang="0">
                  <a:pos x="956" y="2235"/>
                </a:cxn>
                <a:cxn ang="0">
                  <a:pos x="874" y="2282"/>
                </a:cxn>
                <a:cxn ang="0">
                  <a:pos x="797" y="2330"/>
                </a:cxn>
                <a:cxn ang="0">
                  <a:pos x="722" y="2380"/>
                </a:cxn>
                <a:cxn ang="0">
                  <a:pos x="651" y="2435"/>
                </a:cxn>
                <a:cxn ang="0">
                  <a:pos x="582" y="2491"/>
                </a:cxn>
                <a:cxn ang="0">
                  <a:pos x="515" y="2550"/>
                </a:cxn>
                <a:cxn ang="0">
                  <a:pos x="389" y="2677"/>
                </a:cxn>
                <a:cxn ang="0">
                  <a:pos x="271" y="2816"/>
                </a:cxn>
                <a:cxn ang="0">
                  <a:pos x="158" y="2965"/>
                </a:cxn>
                <a:cxn ang="0">
                  <a:pos x="51" y="3124"/>
                </a:cxn>
              </a:cxnLst>
              <a:rect l="0" t="0" r="r" b="b"/>
              <a:pathLst>
                <a:path w="4782" h="3210">
                  <a:moveTo>
                    <a:pt x="4782" y="0"/>
                  </a:moveTo>
                  <a:lnTo>
                    <a:pt x="4782" y="0"/>
                  </a:lnTo>
                  <a:lnTo>
                    <a:pt x="4782" y="21"/>
                  </a:lnTo>
                  <a:lnTo>
                    <a:pt x="4780" y="81"/>
                  </a:lnTo>
                  <a:lnTo>
                    <a:pt x="4779" y="123"/>
                  </a:lnTo>
                  <a:lnTo>
                    <a:pt x="4775" y="173"/>
                  </a:lnTo>
                  <a:lnTo>
                    <a:pt x="4770" y="229"/>
                  </a:lnTo>
                  <a:lnTo>
                    <a:pt x="4762" y="292"/>
                  </a:lnTo>
                  <a:lnTo>
                    <a:pt x="4752" y="360"/>
                  </a:lnTo>
                  <a:lnTo>
                    <a:pt x="4740" y="433"/>
                  </a:lnTo>
                  <a:lnTo>
                    <a:pt x="4723" y="510"/>
                  </a:lnTo>
                  <a:lnTo>
                    <a:pt x="4704" y="591"/>
                  </a:lnTo>
                  <a:lnTo>
                    <a:pt x="4682" y="675"/>
                  </a:lnTo>
                  <a:lnTo>
                    <a:pt x="4668" y="717"/>
                  </a:lnTo>
                  <a:lnTo>
                    <a:pt x="4654" y="760"/>
                  </a:lnTo>
                  <a:lnTo>
                    <a:pt x="4637" y="802"/>
                  </a:lnTo>
                  <a:lnTo>
                    <a:pt x="4620" y="846"/>
                  </a:lnTo>
                  <a:lnTo>
                    <a:pt x="4602" y="890"/>
                  </a:lnTo>
                  <a:lnTo>
                    <a:pt x="4584" y="935"/>
                  </a:lnTo>
                  <a:lnTo>
                    <a:pt x="4564" y="978"/>
                  </a:lnTo>
                  <a:lnTo>
                    <a:pt x="4541" y="1022"/>
                  </a:lnTo>
                  <a:lnTo>
                    <a:pt x="4518" y="1066"/>
                  </a:lnTo>
                  <a:lnTo>
                    <a:pt x="4493" y="1108"/>
                  </a:lnTo>
                  <a:lnTo>
                    <a:pt x="4466" y="1151"/>
                  </a:lnTo>
                  <a:lnTo>
                    <a:pt x="4439" y="1193"/>
                  </a:lnTo>
                  <a:lnTo>
                    <a:pt x="4409" y="1235"/>
                  </a:lnTo>
                  <a:lnTo>
                    <a:pt x="4379" y="1277"/>
                  </a:lnTo>
                  <a:lnTo>
                    <a:pt x="4346" y="1318"/>
                  </a:lnTo>
                  <a:lnTo>
                    <a:pt x="4311" y="1358"/>
                  </a:lnTo>
                  <a:lnTo>
                    <a:pt x="4275" y="1397"/>
                  </a:lnTo>
                  <a:lnTo>
                    <a:pt x="4237" y="1435"/>
                  </a:lnTo>
                  <a:lnTo>
                    <a:pt x="4197" y="1471"/>
                  </a:lnTo>
                  <a:lnTo>
                    <a:pt x="4155" y="1508"/>
                  </a:lnTo>
                  <a:lnTo>
                    <a:pt x="4111" y="1542"/>
                  </a:lnTo>
                  <a:lnTo>
                    <a:pt x="4065" y="1576"/>
                  </a:lnTo>
                  <a:lnTo>
                    <a:pt x="4018" y="1608"/>
                  </a:lnTo>
                  <a:lnTo>
                    <a:pt x="3968" y="1639"/>
                  </a:lnTo>
                  <a:lnTo>
                    <a:pt x="3917" y="1668"/>
                  </a:lnTo>
                  <a:lnTo>
                    <a:pt x="3862" y="1695"/>
                  </a:lnTo>
                  <a:lnTo>
                    <a:pt x="3805" y="1721"/>
                  </a:lnTo>
                  <a:lnTo>
                    <a:pt x="3747" y="1744"/>
                  </a:lnTo>
                  <a:lnTo>
                    <a:pt x="3686" y="1766"/>
                  </a:lnTo>
                  <a:lnTo>
                    <a:pt x="3622" y="1787"/>
                  </a:lnTo>
                  <a:lnTo>
                    <a:pt x="3557" y="1805"/>
                  </a:lnTo>
                  <a:lnTo>
                    <a:pt x="3489" y="1821"/>
                  </a:lnTo>
                  <a:lnTo>
                    <a:pt x="3418" y="1834"/>
                  </a:lnTo>
                  <a:lnTo>
                    <a:pt x="3344" y="1846"/>
                  </a:lnTo>
                  <a:lnTo>
                    <a:pt x="3270" y="1855"/>
                  </a:lnTo>
                  <a:lnTo>
                    <a:pt x="3192" y="1860"/>
                  </a:lnTo>
                  <a:lnTo>
                    <a:pt x="3110" y="1865"/>
                  </a:lnTo>
                  <a:lnTo>
                    <a:pt x="3027" y="1867"/>
                  </a:lnTo>
                  <a:lnTo>
                    <a:pt x="3027" y="1867"/>
                  </a:lnTo>
                  <a:lnTo>
                    <a:pt x="2860" y="1867"/>
                  </a:lnTo>
                  <a:lnTo>
                    <a:pt x="2700" y="1870"/>
                  </a:lnTo>
                  <a:lnTo>
                    <a:pt x="2546" y="1876"/>
                  </a:lnTo>
                  <a:lnTo>
                    <a:pt x="2399" y="1884"/>
                  </a:lnTo>
                  <a:lnTo>
                    <a:pt x="2257" y="1896"/>
                  </a:lnTo>
                  <a:lnTo>
                    <a:pt x="2121" y="1910"/>
                  </a:lnTo>
                  <a:lnTo>
                    <a:pt x="1992" y="1926"/>
                  </a:lnTo>
                  <a:lnTo>
                    <a:pt x="1867" y="1946"/>
                  </a:lnTo>
                  <a:lnTo>
                    <a:pt x="1748" y="1967"/>
                  </a:lnTo>
                  <a:lnTo>
                    <a:pt x="1633" y="1991"/>
                  </a:lnTo>
                  <a:lnTo>
                    <a:pt x="1523" y="2018"/>
                  </a:lnTo>
                  <a:lnTo>
                    <a:pt x="1419" y="2047"/>
                  </a:lnTo>
                  <a:lnTo>
                    <a:pt x="1367" y="2064"/>
                  </a:lnTo>
                  <a:lnTo>
                    <a:pt x="1317" y="2080"/>
                  </a:lnTo>
                  <a:lnTo>
                    <a:pt x="1269" y="2097"/>
                  </a:lnTo>
                  <a:lnTo>
                    <a:pt x="1222" y="2115"/>
                  </a:lnTo>
                  <a:lnTo>
                    <a:pt x="1174" y="2133"/>
                  </a:lnTo>
                  <a:lnTo>
                    <a:pt x="1129" y="2152"/>
                  </a:lnTo>
                  <a:lnTo>
                    <a:pt x="1084" y="2172"/>
                  </a:lnTo>
                  <a:lnTo>
                    <a:pt x="1041" y="2193"/>
                  </a:lnTo>
                  <a:lnTo>
                    <a:pt x="998" y="2214"/>
                  </a:lnTo>
                  <a:lnTo>
                    <a:pt x="956" y="2235"/>
                  </a:lnTo>
                  <a:lnTo>
                    <a:pt x="915" y="2257"/>
                  </a:lnTo>
                  <a:lnTo>
                    <a:pt x="874" y="2282"/>
                  </a:lnTo>
                  <a:lnTo>
                    <a:pt x="836" y="2306"/>
                  </a:lnTo>
                  <a:lnTo>
                    <a:pt x="797" y="2330"/>
                  </a:lnTo>
                  <a:lnTo>
                    <a:pt x="759" y="2354"/>
                  </a:lnTo>
                  <a:lnTo>
                    <a:pt x="722" y="2380"/>
                  </a:lnTo>
                  <a:lnTo>
                    <a:pt x="686" y="2407"/>
                  </a:lnTo>
                  <a:lnTo>
                    <a:pt x="651" y="2435"/>
                  </a:lnTo>
                  <a:lnTo>
                    <a:pt x="615" y="2462"/>
                  </a:lnTo>
                  <a:lnTo>
                    <a:pt x="582" y="2491"/>
                  </a:lnTo>
                  <a:lnTo>
                    <a:pt x="548" y="2520"/>
                  </a:lnTo>
                  <a:lnTo>
                    <a:pt x="515" y="2550"/>
                  </a:lnTo>
                  <a:lnTo>
                    <a:pt x="451" y="2613"/>
                  </a:lnTo>
                  <a:lnTo>
                    <a:pt x="389" y="2677"/>
                  </a:lnTo>
                  <a:lnTo>
                    <a:pt x="329" y="2745"/>
                  </a:lnTo>
                  <a:lnTo>
                    <a:pt x="271" y="2816"/>
                  </a:lnTo>
                  <a:lnTo>
                    <a:pt x="214" y="2889"/>
                  </a:lnTo>
                  <a:lnTo>
                    <a:pt x="158" y="2965"/>
                  </a:lnTo>
                  <a:lnTo>
                    <a:pt x="104" y="3044"/>
                  </a:lnTo>
                  <a:lnTo>
                    <a:pt x="51" y="3124"/>
                  </a:lnTo>
                  <a:lnTo>
                    <a:pt x="0" y="321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22720" name="Freeform 64"/>
            <p:cNvSpPr>
              <a:spLocks/>
            </p:cNvSpPr>
            <p:nvPr userDrawn="1"/>
          </p:nvSpPr>
          <p:spPr bwMode="auto">
            <a:xfrm>
              <a:off x="2023" y="453"/>
              <a:ext cx="4733" cy="1662"/>
            </a:xfrm>
            <a:custGeom>
              <a:avLst/>
              <a:gdLst/>
              <a:ahLst/>
              <a:cxnLst>
                <a:cxn ang="0">
                  <a:pos x="4733" y="0"/>
                </a:cxn>
                <a:cxn ang="0">
                  <a:pos x="4733" y="81"/>
                </a:cxn>
                <a:cxn ang="0">
                  <a:pos x="4729" y="173"/>
                </a:cxn>
                <a:cxn ang="0">
                  <a:pos x="4718" y="294"/>
                </a:cxn>
                <a:cxn ang="0">
                  <a:pos x="4699" y="436"/>
                </a:cxn>
                <a:cxn ang="0">
                  <a:pos x="4665" y="596"/>
                </a:cxn>
                <a:cxn ang="0">
                  <a:pos x="4631" y="724"/>
                </a:cxn>
                <a:cxn ang="0">
                  <a:pos x="4602" y="811"/>
                </a:cxn>
                <a:cxn ang="0">
                  <a:pos x="4568" y="898"/>
                </a:cxn>
                <a:cxn ang="0">
                  <a:pos x="4529" y="987"/>
                </a:cxn>
                <a:cxn ang="0">
                  <a:pos x="4486" y="1076"/>
                </a:cxn>
                <a:cxn ang="0">
                  <a:pos x="4436" y="1165"/>
                </a:cxn>
                <a:cxn ang="0">
                  <a:pos x="4381" y="1250"/>
                </a:cxn>
                <a:cxn ang="0">
                  <a:pos x="4317" y="1334"/>
                </a:cxn>
                <a:cxn ang="0">
                  <a:pos x="4247" y="1415"/>
                </a:cxn>
                <a:cxn ang="0">
                  <a:pos x="4171" y="1491"/>
                </a:cxn>
                <a:cxn ang="0">
                  <a:pos x="4086" y="1563"/>
                </a:cxn>
                <a:cxn ang="0">
                  <a:pos x="3993" y="1631"/>
                </a:cxn>
                <a:cxn ang="0">
                  <a:pos x="3893" y="1694"/>
                </a:cxn>
                <a:cxn ang="0">
                  <a:pos x="3784" y="1749"/>
                </a:cxn>
                <a:cxn ang="0">
                  <a:pos x="3664" y="1798"/>
                </a:cxn>
                <a:cxn ang="0">
                  <a:pos x="3537" y="1840"/>
                </a:cxn>
                <a:cxn ang="0">
                  <a:pos x="3398" y="1872"/>
                </a:cxn>
                <a:cxn ang="0">
                  <a:pos x="3249" y="1894"/>
                </a:cxn>
                <a:cxn ang="0">
                  <a:pos x="3091" y="1909"/>
                </a:cxn>
                <a:cxn ang="0">
                  <a:pos x="3008" y="1911"/>
                </a:cxn>
                <a:cxn ang="0">
                  <a:pos x="2681" y="1922"/>
                </a:cxn>
                <a:cxn ang="0">
                  <a:pos x="2380" y="1943"/>
                </a:cxn>
                <a:cxn ang="0">
                  <a:pos x="2102" y="1974"/>
                </a:cxn>
                <a:cxn ang="0">
                  <a:pos x="1848" y="2014"/>
                </a:cxn>
                <a:cxn ang="0">
                  <a:pos x="1615" y="2066"/>
                </a:cxn>
                <a:cxn ang="0">
                  <a:pos x="1401" y="2127"/>
                </a:cxn>
                <a:cxn ang="0">
                  <a:pos x="1301" y="2161"/>
                </a:cxn>
                <a:cxn ang="0">
                  <a:pos x="1205" y="2198"/>
                </a:cxn>
                <a:cxn ang="0">
                  <a:pos x="1114" y="2237"/>
                </a:cxn>
                <a:cxn ang="0">
                  <a:pos x="1026" y="2280"/>
                </a:cxn>
                <a:cxn ang="0">
                  <a:pos x="942" y="2324"/>
                </a:cxn>
                <a:cxn ang="0">
                  <a:pos x="861" y="2372"/>
                </a:cxn>
                <a:cxn ang="0">
                  <a:pos x="785" y="2422"/>
                </a:cxn>
                <a:cxn ang="0">
                  <a:pos x="711" y="2476"/>
                </a:cxn>
                <a:cxn ang="0">
                  <a:pos x="639" y="2531"/>
                </a:cxn>
                <a:cxn ang="0">
                  <a:pos x="571" y="2589"/>
                </a:cxn>
                <a:cxn ang="0">
                  <a:pos x="506" y="2650"/>
                </a:cxn>
                <a:cxn ang="0">
                  <a:pos x="382" y="2779"/>
                </a:cxn>
                <a:cxn ang="0">
                  <a:pos x="265" y="2921"/>
                </a:cxn>
                <a:cxn ang="0">
                  <a:pos x="156" y="3073"/>
                </a:cxn>
                <a:cxn ang="0">
                  <a:pos x="52" y="3236"/>
                </a:cxn>
              </a:cxnLst>
              <a:rect l="0" t="0" r="r" b="b"/>
              <a:pathLst>
                <a:path w="4733" h="3323">
                  <a:moveTo>
                    <a:pt x="4733" y="0"/>
                  </a:moveTo>
                  <a:lnTo>
                    <a:pt x="4733" y="0"/>
                  </a:lnTo>
                  <a:lnTo>
                    <a:pt x="4733" y="21"/>
                  </a:lnTo>
                  <a:lnTo>
                    <a:pt x="4733" y="81"/>
                  </a:lnTo>
                  <a:lnTo>
                    <a:pt x="4732" y="123"/>
                  </a:lnTo>
                  <a:lnTo>
                    <a:pt x="4729" y="173"/>
                  </a:lnTo>
                  <a:lnTo>
                    <a:pt x="4725" y="231"/>
                  </a:lnTo>
                  <a:lnTo>
                    <a:pt x="4718" y="294"/>
                  </a:lnTo>
                  <a:lnTo>
                    <a:pt x="4710" y="364"/>
                  </a:lnTo>
                  <a:lnTo>
                    <a:pt x="4699" y="436"/>
                  </a:lnTo>
                  <a:lnTo>
                    <a:pt x="4683" y="516"/>
                  </a:lnTo>
                  <a:lnTo>
                    <a:pt x="4665" y="596"/>
                  </a:lnTo>
                  <a:lnTo>
                    <a:pt x="4643" y="680"/>
                  </a:lnTo>
                  <a:lnTo>
                    <a:pt x="4631" y="724"/>
                  </a:lnTo>
                  <a:lnTo>
                    <a:pt x="4617" y="767"/>
                  </a:lnTo>
                  <a:lnTo>
                    <a:pt x="4602" y="811"/>
                  </a:lnTo>
                  <a:lnTo>
                    <a:pt x="4586" y="855"/>
                  </a:lnTo>
                  <a:lnTo>
                    <a:pt x="4568" y="898"/>
                  </a:lnTo>
                  <a:lnTo>
                    <a:pt x="4550" y="943"/>
                  </a:lnTo>
                  <a:lnTo>
                    <a:pt x="4529" y="987"/>
                  </a:lnTo>
                  <a:lnTo>
                    <a:pt x="4509" y="1032"/>
                  </a:lnTo>
                  <a:lnTo>
                    <a:pt x="4486" y="1076"/>
                  </a:lnTo>
                  <a:lnTo>
                    <a:pt x="4461" y="1119"/>
                  </a:lnTo>
                  <a:lnTo>
                    <a:pt x="4436" y="1165"/>
                  </a:lnTo>
                  <a:lnTo>
                    <a:pt x="4409" y="1207"/>
                  </a:lnTo>
                  <a:lnTo>
                    <a:pt x="4381" y="1250"/>
                  </a:lnTo>
                  <a:lnTo>
                    <a:pt x="4350" y="1292"/>
                  </a:lnTo>
                  <a:lnTo>
                    <a:pt x="4317" y="1334"/>
                  </a:lnTo>
                  <a:lnTo>
                    <a:pt x="4284" y="1375"/>
                  </a:lnTo>
                  <a:lnTo>
                    <a:pt x="4247" y="1415"/>
                  </a:lnTo>
                  <a:lnTo>
                    <a:pt x="4210" y="1454"/>
                  </a:lnTo>
                  <a:lnTo>
                    <a:pt x="4171" y="1491"/>
                  </a:lnTo>
                  <a:lnTo>
                    <a:pt x="4129" y="1528"/>
                  </a:lnTo>
                  <a:lnTo>
                    <a:pt x="4086" y="1563"/>
                  </a:lnTo>
                  <a:lnTo>
                    <a:pt x="4041" y="1599"/>
                  </a:lnTo>
                  <a:lnTo>
                    <a:pt x="3993" y="1631"/>
                  </a:lnTo>
                  <a:lnTo>
                    <a:pt x="3945" y="1664"/>
                  </a:lnTo>
                  <a:lnTo>
                    <a:pt x="3893" y="1694"/>
                  </a:lnTo>
                  <a:lnTo>
                    <a:pt x="3839" y="1723"/>
                  </a:lnTo>
                  <a:lnTo>
                    <a:pt x="3784" y="1749"/>
                  </a:lnTo>
                  <a:lnTo>
                    <a:pt x="3725" y="1775"/>
                  </a:lnTo>
                  <a:lnTo>
                    <a:pt x="3664" y="1798"/>
                  </a:lnTo>
                  <a:lnTo>
                    <a:pt x="3602" y="1820"/>
                  </a:lnTo>
                  <a:lnTo>
                    <a:pt x="3537" y="1840"/>
                  </a:lnTo>
                  <a:lnTo>
                    <a:pt x="3469" y="1856"/>
                  </a:lnTo>
                  <a:lnTo>
                    <a:pt x="3398" y="1872"/>
                  </a:lnTo>
                  <a:lnTo>
                    <a:pt x="3326" y="1885"/>
                  </a:lnTo>
                  <a:lnTo>
                    <a:pt x="3249" y="1894"/>
                  </a:lnTo>
                  <a:lnTo>
                    <a:pt x="3171" y="1903"/>
                  </a:lnTo>
                  <a:lnTo>
                    <a:pt x="3091" y="1909"/>
                  </a:lnTo>
                  <a:lnTo>
                    <a:pt x="3008" y="1911"/>
                  </a:lnTo>
                  <a:lnTo>
                    <a:pt x="3008" y="1911"/>
                  </a:lnTo>
                  <a:lnTo>
                    <a:pt x="2841" y="1915"/>
                  </a:lnTo>
                  <a:lnTo>
                    <a:pt x="2681" y="1922"/>
                  </a:lnTo>
                  <a:lnTo>
                    <a:pt x="2527" y="1932"/>
                  </a:lnTo>
                  <a:lnTo>
                    <a:pt x="2380" y="1943"/>
                  </a:lnTo>
                  <a:lnTo>
                    <a:pt x="2238" y="1957"/>
                  </a:lnTo>
                  <a:lnTo>
                    <a:pt x="2102" y="1974"/>
                  </a:lnTo>
                  <a:lnTo>
                    <a:pt x="1973" y="1993"/>
                  </a:lnTo>
                  <a:lnTo>
                    <a:pt x="1848" y="2014"/>
                  </a:lnTo>
                  <a:lnTo>
                    <a:pt x="1729" y="2038"/>
                  </a:lnTo>
                  <a:lnTo>
                    <a:pt x="1615" y="2066"/>
                  </a:lnTo>
                  <a:lnTo>
                    <a:pt x="1507" y="2095"/>
                  </a:lnTo>
                  <a:lnTo>
                    <a:pt x="1401" y="2127"/>
                  </a:lnTo>
                  <a:lnTo>
                    <a:pt x="1351" y="2143"/>
                  </a:lnTo>
                  <a:lnTo>
                    <a:pt x="1301" y="2161"/>
                  </a:lnTo>
                  <a:lnTo>
                    <a:pt x="1253" y="2179"/>
                  </a:lnTo>
                  <a:lnTo>
                    <a:pt x="1205" y="2198"/>
                  </a:lnTo>
                  <a:lnTo>
                    <a:pt x="1160" y="2217"/>
                  </a:lnTo>
                  <a:lnTo>
                    <a:pt x="1114" y="2237"/>
                  </a:lnTo>
                  <a:lnTo>
                    <a:pt x="1069" y="2258"/>
                  </a:lnTo>
                  <a:lnTo>
                    <a:pt x="1026" y="2280"/>
                  </a:lnTo>
                  <a:lnTo>
                    <a:pt x="983" y="2301"/>
                  </a:lnTo>
                  <a:lnTo>
                    <a:pt x="942" y="2324"/>
                  </a:lnTo>
                  <a:lnTo>
                    <a:pt x="901" y="2348"/>
                  </a:lnTo>
                  <a:lnTo>
                    <a:pt x="861" y="2372"/>
                  </a:lnTo>
                  <a:lnTo>
                    <a:pt x="822" y="2397"/>
                  </a:lnTo>
                  <a:lnTo>
                    <a:pt x="785" y="2422"/>
                  </a:lnTo>
                  <a:lnTo>
                    <a:pt x="747" y="2448"/>
                  </a:lnTo>
                  <a:lnTo>
                    <a:pt x="711" y="2476"/>
                  </a:lnTo>
                  <a:lnTo>
                    <a:pt x="675" y="2503"/>
                  </a:lnTo>
                  <a:lnTo>
                    <a:pt x="639" y="2531"/>
                  </a:lnTo>
                  <a:lnTo>
                    <a:pt x="606" y="2560"/>
                  </a:lnTo>
                  <a:lnTo>
                    <a:pt x="571" y="2589"/>
                  </a:lnTo>
                  <a:lnTo>
                    <a:pt x="538" y="2619"/>
                  </a:lnTo>
                  <a:lnTo>
                    <a:pt x="506" y="2650"/>
                  </a:lnTo>
                  <a:lnTo>
                    <a:pt x="442" y="2713"/>
                  </a:lnTo>
                  <a:lnTo>
                    <a:pt x="382" y="2779"/>
                  </a:lnTo>
                  <a:lnTo>
                    <a:pt x="322" y="2849"/>
                  </a:lnTo>
                  <a:lnTo>
                    <a:pt x="265" y="2921"/>
                  </a:lnTo>
                  <a:lnTo>
                    <a:pt x="210" y="2996"/>
                  </a:lnTo>
                  <a:lnTo>
                    <a:pt x="156" y="3073"/>
                  </a:lnTo>
                  <a:lnTo>
                    <a:pt x="103" y="3154"/>
                  </a:lnTo>
                  <a:lnTo>
                    <a:pt x="52" y="3236"/>
                  </a:lnTo>
                  <a:lnTo>
                    <a:pt x="0" y="3323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</p:grpSp>
      <p:sp>
        <p:nvSpPr>
          <p:cNvPr id="1222721" name="Rectangle 65" descr="좁은 수평선"/>
          <p:cNvSpPr>
            <a:spLocks noChangeArrowheads="1"/>
          </p:cNvSpPr>
          <p:nvPr/>
        </p:nvSpPr>
        <p:spPr bwMode="auto">
          <a:xfrm>
            <a:off x="0" y="692260"/>
            <a:ext cx="10668000" cy="461963"/>
          </a:xfrm>
          <a:prstGeom prst="rect">
            <a:avLst/>
          </a:prstGeom>
          <a:pattFill prst="narHorz">
            <a:fgClr>
              <a:schemeClr val="bg1">
                <a:alpha val="30000"/>
              </a:schemeClr>
            </a:fgClr>
            <a:bgClr>
              <a:schemeClr val="bg2">
                <a:alpha val="30000"/>
              </a:schemeClr>
            </a:bgClr>
          </a:pattFill>
          <a:ln w="9525">
            <a:noFill/>
            <a:miter lim="800000"/>
            <a:headEnd/>
            <a:tailEnd/>
          </a:ln>
          <a:effectLst/>
        </p:spPr>
        <p:txBody>
          <a:bodyPr wrap="none" lIns="90893" tIns="45454" rIns="90893" bIns="45454" anchor="ctr"/>
          <a:lstStyle/>
          <a:p>
            <a:endParaRPr lang="ko-KR" altLang="en-US"/>
          </a:p>
        </p:txBody>
      </p:sp>
      <p:sp>
        <p:nvSpPr>
          <p:cNvPr id="1222722" name="Text Box 66"/>
          <p:cNvSpPr txBox="1">
            <a:spLocks noChangeArrowheads="1"/>
          </p:cNvSpPr>
          <p:nvPr/>
        </p:nvSpPr>
        <p:spPr bwMode="auto">
          <a:xfrm>
            <a:off x="8952254" y="419131"/>
            <a:ext cx="1569329" cy="35221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60574" tIns="52482" rIns="60574" bIns="52482">
            <a:spAutoFit/>
          </a:bodyPr>
          <a:lstStyle/>
          <a:p>
            <a:pPr defTabSz="1027290"/>
            <a:r>
              <a:rPr lang="en-US" altLang="ko-KR" sz="1600" dirty="0">
                <a:solidFill>
                  <a:schemeClr val="bg1"/>
                </a:solidFill>
                <a:latin typeface="Arial Black" pitchFamily="34" charset="0"/>
                <a:ea typeface="HY견고딕" pitchFamily="18" charset="-127"/>
              </a:rPr>
              <a:t>SOUNDRACE</a:t>
            </a:r>
          </a:p>
        </p:txBody>
      </p:sp>
      <p:grpSp>
        <p:nvGrpSpPr>
          <p:cNvPr id="1222723" name="Group 67"/>
          <p:cNvGrpSpPr>
            <a:grpSpLocks/>
          </p:cNvGrpSpPr>
          <p:nvPr/>
        </p:nvGrpSpPr>
        <p:grpSpPr bwMode="auto">
          <a:xfrm>
            <a:off x="7912107" y="430213"/>
            <a:ext cx="279400" cy="255587"/>
            <a:chOff x="384" y="72"/>
            <a:chExt cx="908" cy="908"/>
          </a:xfrm>
        </p:grpSpPr>
        <p:sp>
          <p:nvSpPr>
            <p:cNvPr id="1222724" name="Oval 68"/>
            <p:cNvSpPr>
              <a:spLocks noChangeArrowheads="1"/>
            </p:cNvSpPr>
            <p:nvPr userDrawn="1"/>
          </p:nvSpPr>
          <p:spPr bwMode="auto">
            <a:xfrm>
              <a:off x="384" y="72"/>
              <a:ext cx="908" cy="908"/>
            </a:xfrm>
            <a:prstGeom prst="ellipse">
              <a:avLst/>
            </a:prstGeom>
            <a:gradFill rotWithShape="1">
              <a:gsLst>
                <a:gs pos="0">
                  <a:srgbClr val="DDF2FF"/>
                </a:gs>
                <a:gs pos="100000">
                  <a:srgbClr val="3900C6"/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lIns="103166" tIns="51585" rIns="103166" bIns="51585" anchor="ctr"/>
            <a:lstStyle/>
            <a:p>
              <a:pPr defTabSz="1027290"/>
              <a:endParaRPr lang="ko-KR" altLang="en-US" sz="2700" dirty="0">
                <a:latin typeface="HY헤드라인M" pitchFamily="18" charset="-127"/>
                <a:ea typeface="HY헤드라인M" pitchFamily="18" charset="-127"/>
              </a:endParaRPr>
            </a:p>
          </p:txBody>
        </p:sp>
        <p:sp>
          <p:nvSpPr>
            <p:cNvPr id="1222725" name="Oval 69"/>
            <p:cNvSpPr>
              <a:spLocks noChangeArrowheads="1"/>
            </p:cNvSpPr>
            <p:nvPr userDrawn="1"/>
          </p:nvSpPr>
          <p:spPr bwMode="auto">
            <a:xfrm>
              <a:off x="612" y="328"/>
              <a:ext cx="408" cy="408"/>
            </a:xfrm>
            <a:prstGeom prst="ellipse">
              <a:avLst/>
            </a:prstGeom>
            <a:gradFill rotWithShape="1">
              <a:gsLst>
                <a:gs pos="0">
                  <a:schemeClr val="bg1"/>
                </a:gs>
                <a:gs pos="100000">
                  <a:srgbClr val="3900C6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22726" name="Oval 70"/>
            <p:cNvSpPr>
              <a:spLocks noChangeArrowheads="1"/>
            </p:cNvSpPr>
            <p:nvPr userDrawn="1"/>
          </p:nvSpPr>
          <p:spPr bwMode="auto">
            <a:xfrm rot="-1983712">
              <a:off x="445" y="171"/>
              <a:ext cx="499" cy="318"/>
            </a:xfrm>
            <a:prstGeom prst="ellipse">
              <a:avLst/>
            </a:prstGeom>
            <a:gradFill rotWithShape="1">
              <a:gsLst>
                <a:gs pos="0">
                  <a:srgbClr val="E5E5FF">
                    <a:alpha val="95000"/>
                  </a:srgbClr>
                </a:gs>
                <a:gs pos="100000">
                  <a:schemeClr val="bg1">
                    <a:alpha val="0"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</p:grpSp>
      <p:grpSp>
        <p:nvGrpSpPr>
          <p:cNvPr id="1222727" name="Group 71"/>
          <p:cNvGrpSpPr>
            <a:grpSpLocks/>
          </p:cNvGrpSpPr>
          <p:nvPr/>
        </p:nvGrpSpPr>
        <p:grpSpPr bwMode="auto">
          <a:xfrm>
            <a:off x="8585314" y="438154"/>
            <a:ext cx="277813" cy="257175"/>
            <a:chOff x="1383" y="73"/>
            <a:chExt cx="907" cy="907"/>
          </a:xfrm>
        </p:grpSpPr>
        <p:sp>
          <p:nvSpPr>
            <p:cNvPr id="1222728" name="Oval 72"/>
            <p:cNvSpPr>
              <a:spLocks noChangeArrowheads="1"/>
            </p:cNvSpPr>
            <p:nvPr userDrawn="1"/>
          </p:nvSpPr>
          <p:spPr bwMode="auto">
            <a:xfrm>
              <a:off x="1383" y="73"/>
              <a:ext cx="907" cy="907"/>
            </a:xfrm>
            <a:prstGeom prst="ellipse">
              <a:avLst/>
            </a:prstGeom>
            <a:gradFill rotWithShape="1">
              <a:gsLst>
                <a:gs pos="0">
                  <a:srgbClr val="DDF2FF"/>
                </a:gs>
                <a:gs pos="100000">
                  <a:srgbClr val="0099FF"/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22729" name="Oval 73"/>
            <p:cNvSpPr>
              <a:spLocks noChangeArrowheads="1"/>
            </p:cNvSpPr>
            <p:nvPr userDrawn="1"/>
          </p:nvSpPr>
          <p:spPr bwMode="auto">
            <a:xfrm>
              <a:off x="1610" y="328"/>
              <a:ext cx="408" cy="408"/>
            </a:xfrm>
            <a:prstGeom prst="ellipse">
              <a:avLst/>
            </a:prstGeom>
            <a:gradFill rotWithShape="1">
              <a:gsLst>
                <a:gs pos="0">
                  <a:schemeClr val="bg1"/>
                </a:gs>
                <a:gs pos="100000">
                  <a:srgbClr val="3900C6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22730" name="Oval 74"/>
            <p:cNvSpPr>
              <a:spLocks noChangeArrowheads="1"/>
            </p:cNvSpPr>
            <p:nvPr userDrawn="1"/>
          </p:nvSpPr>
          <p:spPr bwMode="auto">
            <a:xfrm rot="-1983712">
              <a:off x="1443" y="171"/>
              <a:ext cx="499" cy="318"/>
            </a:xfrm>
            <a:prstGeom prst="ellipse">
              <a:avLst/>
            </a:prstGeom>
            <a:gradFill rotWithShape="1">
              <a:gsLst>
                <a:gs pos="0">
                  <a:srgbClr val="E5E5FF">
                    <a:alpha val="95000"/>
                  </a:srgbClr>
                </a:gs>
                <a:gs pos="100000">
                  <a:schemeClr val="bg1">
                    <a:alpha val="0"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</p:grpSp>
      <p:grpSp>
        <p:nvGrpSpPr>
          <p:cNvPr id="1222731" name="Group 75"/>
          <p:cNvGrpSpPr>
            <a:grpSpLocks/>
          </p:cNvGrpSpPr>
          <p:nvPr/>
        </p:nvGrpSpPr>
        <p:grpSpPr bwMode="auto">
          <a:xfrm>
            <a:off x="8248724" y="434982"/>
            <a:ext cx="277813" cy="257175"/>
            <a:chOff x="3379" y="73"/>
            <a:chExt cx="907" cy="907"/>
          </a:xfrm>
        </p:grpSpPr>
        <p:sp>
          <p:nvSpPr>
            <p:cNvPr id="1222732" name="Oval 76"/>
            <p:cNvSpPr>
              <a:spLocks noChangeArrowheads="1"/>
            </p:cNvSpPr>
            <p:nvPr userDrawn="1"/>
          </p:nvSpPr>
          <p:spPr bwMode="auto">
            <a:xfrm>
              <a:off x="3379" y="73"/>
              <a:ext cx="907" cy="907"/>
            </a:xfrm>
            <a:prstGeom prst="ellipse">
              <a:avLst/>
            </a:prstGeom>
            <a:gradFill rotWithShape="1">
              <a:gsLst>
                <a:gs pos="0">
                  <a:schemeClr val="bg1"/>
                </a:gs>
                <a:gs pos="100000">
                  <a:srgbClr val="FF00FF"/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22733" name="Oval 77"/>
            <p:cNvSpPr>
              <a:spLocks noChangeArrowheads="1"/>
            </p:cNvSpPr>
            <p:nvPr userDrawn="1"/>
          </p:nvSpPr>
          <p:spPr bwMode="auto">
            <a:xfrm>
              <a:off x="3606" y="328"/>
              <a:ext cx="408" cy="408"/>
            </a:xfrm>
            <a:prstGeom prst="ellipse">
              <a:avLst/>
            </a:prstGeom>
            <a:gradFill rotWithShape="1">
              <a:gsLst>
                <a:gs pos="0">
                  <a:schemeClr val="bg1"/>
                </a:gs>
                <a:gs pos="100000">
                  <a:srgbClr val="3900C6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22734" name="Oval 78"/>
            <p:cNvSpPr>
              <a:spLocks noChangeArrowheads="1"/>
            </p:cNvSpPr>
            <p:nvPr userDrawn="1"/>
          </p:nvSpPr>
          <p:spPr bwMode="auto">
            <a:xfrm rot="-1983712">
              <a:off x="3439" y="171"/>
              <a:ext cx="499" cy="318"/>
            </a:xfrm>
            <a:prstGeom prst="ellipse">
              <a:avLst/>
            </a:prstGeom>
            <a:gradFill rotWithShape="1">
              <a:gsLst>
                <a:gs pos="0">
                  <a:srgbClr val="FFDDFF">
                    <a:alpha val="95000"/>
                  </a:srgbClr>
                </a:gs>
                <a:gs pos="100000">
                  <a:schemeClr val="bg1">
                    <a:alpha val="0"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</p:grp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85" r:id="rId1"/>
    <p:sldLayoutId id="2147483909" r:id="rId2"/>
    <p:sldLayoutId id="2147483910" r:id="rId3"/>
    <p:sldLayoutId id="2147483911" r:id="rId4"/>
    <p:sldLayoutId id="2147483912" r:id="rId5"/>
    <p:sldLayoutId id="2147483913" r:id="rId6"/>
    <p:sldLayoutId id="2147483914" r:id="rId7"/>
    <p:sldLayoutId id="2147483915" r:id="rId8"/>
    <p:sldLayoutId id="2147483916" r:id="rId9"/>
    <p:sldLayoutId id="2147483917" r:id="rId10"/>
    <p:sldLayoutId id="2147483918" r:id="rId11"/>
  </p:sldLayoutIdLst>
  <p:txStyles>
    <p:titleStyle>
      <a:lvl1pPr algn="ctr" defTabSz="1027290" rtl="0" fontAlgn="base" latinLnBrk="1">
        <a:spcBef>
          <a:spcPct val="0"/>
        </a:spcBef>
        <a:spcAft>
          <a:spcPct val="0"/>
        </a:spcAft>
        <a:defRPr kumimoji="1" sz="5000">
          <a:solidFill>
            <a:schemeClr val="tx2"/>
          </a:solidFill>
          <a:latin typeface="+mj-lt"/>
          <a:ea typeface="+mj-ea"/>
          <a:cs typeface="+mj-cs"/>
        </a:defRPr>
      </a:lvl1pPr>
      <a:lvl2pPr algn="ctr" defTabSz="1027290" rtl="0" fontAlgn="base" latinLnBrk="1">
        <a:spcBef>
          <a:spcPct val="0"/>
        </a:spcBef>
        <a:spcAft>
          <a:spcPct val="0"/>
        </a:spcAft>
        <a:defRPr kumimoji="1" sz="5000">
          <a:solidFill>
            <a:schemeClr val="tx2"/>
          </a:solidFill>
          <a:latin typeface="굴림" pitchFamily="50" charset="-127"/>
          <a:ea typeface="굴림" pitchFamily="50" charset="-127"/>
        </a:defRPr>
      </a:lvl2pPr>
      <a:lvl3pPr algn="ctr" defTabSz="1027290" rtl="0" fontAlgn="base" latinLnBrk="1">
        <a:spcBef>
          <a:spcPct val="0"/>
        </a:spcBef>
        <a:spcAft>
          <a:spcPct val="0"/>
        </a:spcAft>
        <a:defRPr kumimoji="1" sz="5000">
          <a:solidFill>
            <a:schemeClr val="tx2"/>
          </a:solidFill>
          <a:latin typeface="굴림" pitchFamily="50" charset="-127"/>
          <a:ea typeface="굴림" pitchFamily="50" charset="-127"/>
        </a:defRPr>
      </a:lvl3pPr>
      <a:lvl4pPr algn="ctr" defTabSz="1027290" rtl="0" fontAlgn="base" latinLnBrk="1">
        <a:spcBef>
          <a:spcPct val="0"/>
        </a:spcBef>
        <a:spcAft>
          <a:spcPct val="0"/>
        </a:spcAft>
        <a:defRPr kumimoji="1" sz="5000">
          <a:solidFill>
            <a:schemeClr val="tx2"/>
          </a:solidFill>
          <a:latin typeface="굴림" pitchFamily="50" charset="-127"/>
          <a:ea typeface="굴림" pitchFamily="50" charset="-127"/>
        </a:defRPr>
      </a:lvl4pPr>
      <a:lvl5pPr algn="ctr" defTabSz="1027290" rtl="0" fontAlgn="base" latinLnBrk="1">
        <a:spcBef>
          <a:spcPct val="0"/>
        </a:spcBef>
        <a:spcAft>
          <a:spcPct val="0"/>
        </a:spcAft>
        <a:defRPr kumimoji="1" sz="5000">
          <a:solidFill>
            <a:schemeClr val="tx2"/>
          </a:solidFill>
          <a:latin typeface="굴림" pitchFamily="50" charset="-127"/>
          <a:ea typeface="굴림" pitchFamily="50" charset="-127"/>
        </a:defRPr>
      </a:lvl5pPr>
      <a:lvl6pPr marL="454488" algn="ctr" defTabSz="1027290" rtl="0" fontAlgn="base" latinLnBrk="1">
        <a:spcBef>
          <a:spcPct val="0"/>
        </a:spcBef>
        <a:spcAft>
          <a:spcPct val="0"/>
        </a:spcAft>
        <a:defRPr kumimoji="1" sz="5000">
          <a:solidFill>
            <a:schemeClr val="tx2"/>
          </a:solidFill>
          <a:latin typeface="굴림" pitchFamily="50" charset="-127"/>
          <a:ea typeface="굴림" pitchFamily="50" charset="-127"/>
        </a:defRPr>
      </a:lvl6pPr>
      <a:lvl7pPr marL="908945" algn="ctr" defTabSz="1027290" rtl="0" fontAlgn="base" latinLnBrk="1">
        <a:spcBef>
          <a:spcPct val="0"/>
        </a:spcBef>
        <a:spcAft>
          <a:spcPct val="0"/>
        </a:spcAft>
        <a:defRPr kumimoji="1" sz="5000">
          <a:solidFill>
            <a:schemeClr val="tx2"/>
          </a:solidFill>
          <a:latin typeface="굴림" pitchFamily="50" charset="-127"/>
          <a:ea typeface="굴림" pitchFamily="50" charset="-127"/>
        </a:defRPr>
      </a:lvl7pPr>
      <a:lvl8pPr marL="1363412" algn="ctr" defTabSz="1027290" rtl="0" fontAlgn="base" latinLnBrk="1">
        <a:spcBef>
          <a:spcPct val="0"/>
        </a:spcBef>
        <a:spcAft>
          <a:spcPct val="0"/>
        </a:spcAft>
        <a:defRPr kumimoji="1" sz="5000">
          <a:solidFill>
            <a:schemeClr val="tx2"/>
          </a:solidFill>
          <a:latin typeface="굴림" pitchFamily="50" charset="-127"/>
          <a:ea typeface="굴림" pitchFamily="50" charset="-127"/>
        </a:defRPr>
      </a:lvl8pPr>
      <a:lvl9pPr marL="1817867" algn="ctr" defTabSz="1027290" rtl="0" fontAlgn="base" latinLnBrk="1">
        <a:spcBef>
          <a:spcPct val="0"/>
        </a:spcBef>
        <a:spcAft>
          <a:spcPct val="0"/>
        </a:spcAft>
        <a:defRPr kumimoji="1" sz="5000">
          <a:solidFill>
            <a:schemeClr val="tx2"/>
          </a:solidFill>
          <a:latin typeface="굴림" pitchFamily="50" charset="-127"/>
          <a:ea typeface="굴림" pitchFamily="50" charset="-127"/>
        </a:defRPr>
      </a:lvl9pPr>
    </p:titleStyle>
    <p:bodyStyle>
      <a:lvl1pPr marL="385043" indent="-385043" algn="l" defTabSz="1027290" rtl="0" fontAlgn="base" latinLnBrk="1">
        <a:spcBef>
          <a:spcPct val="20000"/>
        </a:spcBef>
        <a:spcAft>
          <a:spcPct val="0"/>
        </a:spcAft>
        <a:buChar char="•"/>
        <a:defRPr kumimoji="1" sz="3600">
          <a:solidFill>
            <a:schemeClr val="tx1"/>
          </a:solidFill>
          <a:latin typeface="+mn-lt"/>
          <a:ea typeface="+mn-ea"/>
          <a:cs typeface="+mn-cs"/>
        </a:defRPr>
      </a:lvl1pPr>
      <a:lvl2pPr marL="834772" indent="-320346" algn="l" defTabSz="1027290" rtl="0" fontAlgn="base" latinLnBrk="1">
        <a:spcBef>
          <a:spcPct val="20000"/>
        </a:spcBef>
        <a:spcAft>
          <a:spcPct val="0"/>
        </a:spcAft>
        <a:buChar char="–"/>
        <a:defRPr kumimoji="1" sz="3200">
          <a:solidFill>
            <a:schemeClr val="tx1"/>
          </a:solidFill>
          <a:latin typeface="+mn-lt"/>
          <a:ea typeface="+mn-ea"/>
        </a:defRPr>
      </a:lvl2pPr>
      <a:lvl3pPr marL="1284507" indent="-257223" algn="l" defTabSz="1027290" rtl="0" fontAlgn="base" latinLnBrk="1">
        <a:spcBef>
          <a:spcPct val="20000"/>
        </a:spcBef>
        <a:spcAft>
          <a:spcPct val="0"/>
        </a:spcAft>
        <a:buChar char="•"/>
        <a:defRPr kumimoji="1" sz="2700">
          <a:solidFill>
            <a:schemeClr val="tx1"/>
          </a:solidFill>
          <a:latin typeface="+mn-lt"/>
          <a:ea typeface="+mn-ea"/>
        </a:defRPr>
      </a:lvl3pPr>
      <a:lvl4pPr marL="1798949" indent="-257223" algn="l" defTabSz="1027290" rtl="0" fontAlgn="base" latinLnBrk="1">
        <a:spcBef>
          <a:spcPct val="20000"/>
        </a:spcBef>
        <a:spcAft>
          <a:spcPct val="0"/>
        </a:spcAft>
        <a:buChar char="–"/>
        <a:defRPr kumimoji="1" sz="2300">
          <a:solidFill>
            <a:schemeClr val="tx1"/>
          </a:solidFill>
          <a:latin typeface="+mn-lt"/>
          <a:ea typeface="+mn-ea"/>
        </a:defRPr>
      </a:lvl4pPr>
      <a:lvl5pPr marL="2313376" indent="-257223" algn="l" defTabSz="1027290" rtl="0" fontAlgn="base" latinLnBrk="1">
        <a:spcBef>
          <a:spcPct val="20000"/>
        </a:spcBef>
        <a:spcAft>
          <a:spcPct val="0"/>
        </a:spcAft>
        <a:buChar char="»"/>
        <a:defRPr kumimoji="1" sz="2300">
          <a:solidFill>
            <a:schemeClr val="tx1"/>
          </a:solidFill>
          <a:latin typeface="+mn-lt"/>
          <a:ea typeface="+mn-ea"/>
        </a:defRPr>
      </a:lvl5pPr>
      <a:lvl6pPr marL="2767851" indent="-257223" algn="l" defTabSz="1027290" rtl="0" fontAlgn="base" latinLnBrk="1">
        <a:spcBef>
          <a:spcPct val="20000"/>
        </a:spcBef>
        <a:spcAft>
          <a:spcPct val="0"/>
        </a:spcAft>
        <a:buChar char="»"/>
        <a:defRPr kumimoji="1" sz="2300">
          <a:solidFill>
            <a:schemeClr val="tx1"/>
          </a:solidFill>
          <a:latin typeface="+mn-lt"/>
          <a:ea typeface="+mn-ea"/>
        </a:defRPr>
      </a:lvl6pPr>
      <a:lvl7pPr marL="3222321" indent="-257223" algn="l" defTabSz="1027290" rtl="0" fontAlgn="base" latinLnBrk="1">
        <a:spcBef>
          <a:spcPct val="20000"/>
        </a:spcBef>
        <a:spcAft>
          <a:spcPct val="0"/>
        </a:spcAft>
        <a:buChar char="»"/>
        <a:defRPr kumimoji="1" sz="2300">
          <a:solidFill>
            <a:schemeClr val="tx1"/>
          </a:solidFill>
          <a:latin typeface="+mn-lt"/>
          <a:ea typeface="+mn-ea"/>
        </a:defRPr>
      </a:lvl7pPr>
      <a:lvl8pPr marL="3676780" indent="-257223" algn="l" defTabSz="1027290" rtl="0" fontAlgn="base" latinLnBrk="1">
        <a:spcBef>
          <a:spcPct val="20000"/>
        </a:spcBef>
        <a:spcAft>
          <a:spcPct val="0"/>
        </a:spcAft>
        <a:buChar char="»"/>
        <a:defRPr kumimoji="1" sz="2300">
          <a:solidFill>
            <a:schemeClr val="tx1"/>
          </a:solidFill>
          <a:latin typeface="+mn-lt"/>
          <a:ea typeface="+mn-ea"/>
        </a:defRPr>
      </a:lvl8pPr>
      <a:lvl9pPr marL="4131255" indent="-257223" algn="l" defTabSz="1027290" rtl="0" fontAlgn="base" latinLnBrk="1">
        <a:spcBef>
          <a:spcPct val="20000"/>
        </a:spcBef>
        <a:spcAft>
          <a:spcPct val="0"/>
        </a:spcAft>
        <a:buChar char="»"/>
        <a:defRPr kumimoji="1" sz="2300">
          <a:solidFill>
            <a:schemeClr val="tx1"/>
          </a:solidFill>
          <a:latin typeface="+mn-lt"/>
          <a:ea typeface="+mn-ea"/>
        </a:defRPr>
      </a:lvl9pPr>
    </p:bodyStyle>
    <p:otherStyle>
      <a:defPPr>
        <a:defRPr lang="ko-KR"/>
      </a:defPPr>
      <a:lvl1pPr marL="0" algn="l" defTabSz="908945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4488" algn="l" defTabSz="908945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08945" algn="l" defTabSz="908945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63412" algn="l" defTabSz="908945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17867" algn="l" defTabSz="908945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72338" algn="l" defTabSz="908945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26806" algn="l" defTabSz="908945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181264" algn="l" defTabSz="908945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35747" algn="l" defTabSz="908945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8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28802" name="Picture 2" descr="blue"/>
          <p:cNvPicPr>
            <a:picLocks noChangeAspect="1" noChangeArrowheads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xmlns=""/>
              </a:ext>
            </a:extLst>
          </a:blip>
          <a:srcRect/>
          <a:stretch>
            <a:fillRect/>
          </a:stretch>
        </p:blipFill>
        <p:spPr bwMode="auto">
          <a:xfrm>
            <a:off x="0" y="111"/>
            <a:ext cx="10668000" cy="1152525"/>
          </a:xfrm>
          <a:prstGeom prst="rect">
            <a:avLst/>
          </a:prstGeom>
          <a:noFill/>
        </p:spPr>
      </p:pic>
      <p:sp>
        <p:nvSpPr>
          <p:cNvPr id="1228803" name="Rectangle 3"/>
          <p:cNvSpPr>
            <a:spLocks noChangeArrowheads="1"/>
          </p:cNvSpPr>
          <p:nvPr/>
        </p:nvSpPr>
        <p:spPr bwMode="auto">
          <a:xfrm>
            <a:off x="0" y="7104062"/>
            <a:ext cx="10668000" cy="336551"/>
          </a:xfrm>
          <a:prstGeom prst="rect">
            <a:avLst/>
          </a:prstGeom>
          <a:solidFill>
            <a:srgbClr val="B2B2B2"/>
          </a:solidFill>
          <a:ln w="9525">
            <a:noFill/>
            <a:miter lim="800000"/>
            <a:headEnd/>
            <a:tailEnd/>
          </a:ln>
          <a:effectLst/>
        </p:spPr>
        <p:txBody>
          <a:bodyPr wrap="none" lIns="90893" tIns="45454" rIns="90893" bIns="45454" anchor="ctr"/>
          <a:lstStyle/>
          <a:p>
            <a:endParaRPr lang="ko-KR" altLang="en-US"/>
          </a:p>
        </p:txBody>
      </p:sp>
      <p:grpSp>
        <p:nvGrpSpPr>
          <p:cNvPr id="1228804" name="Group 4"/>
          <p:cNvGrpSpPr>
            <a:grpSpLocks/>
          </p:cNvGrpSpPr>
          <p:nvPr/>
        </p:nvGrpSpPr>
        <p:grpSpPr bwMode="auto">
          <a:xfrm rot="-2166924">
            <a:off x="701675" y="-3092440"/>
            <a:ext cx="11988800" cy="5667375"/>
            <a:chOff x="266" y="453"/>
            <a:chExt cx="6490" cy="1666"/>
          </a:xfrm>
        </p:grpSpPr>
        <p:sp>
          <p:nvSpPr>
            <p:cNvPr id="1228805" name="Freeform 5"/>
            <p:cNvSpPr>
              <a:spLocks/>
            </p:cNvSpPr>
            <p:nvPr userDrawn="1"/>
          </p:nvSpPr>
          <p:spPr bwMode="auto">
            <a:xfrm>
              <a:off x="266" y="570"/>
              <a:ext cx="4772" cy="1549"/>
            </a:xfrm>
            <a:custGeom>
              <a:avLst/>
              <a:gdLst/>
              <a:ahLst/>
              <a:cxnLst>
                <a:cxn ang="0">
                  <a:pos x="4772" y="2929"/>
                </a:cxn>
                <a:cxn ang="0">
                  <a:pos x="4719" y="2956"/>
                </a:cxn>
                <a:cxn ang="0">
                  <a:pos x="4658" y="2985"/>
                </a:cxn>
                <a:cxn ang="0">
                  <a:pos x="4574" y="3017"/>
                </a:cxn>
                <a:cxn ang="0">
                  <a:pos x="4472" y="3048"/>
                </a:cxn>
                <a:cxn ang="0">
                  <a:pos x="4351" y="3076"/>
                </a:cxn>
                <a:cxn ang="0">
                  <a:pos x="4215" y="3093"/>
                </a:cxn>
                <a:cxn ang="0">
                  <a:pos x="4141" y="3097"/>
                </a:cxn>
                <a:cxn ang="0">
                  <a:pos x="4065" y="3097"/>
                </a:cxn>
                <a:cxn ang="0">
                  <a:pos x="3984" y="3092"/>
                </a:cxn>
                <a:cxn ang="0">
                  <a:pos x="3902" y="3082"/>
                </a:cxn>
                <a:cxn ang="0">
                  <a:pos x="3818" y="3066"/>
                </a:cxn>
                <a:cxn ang="0">
                  <a:pos x="3730" y="3045"/>
                </a:cxn>
                <a:cxn ang="0">
                  <a:pos x="3640" y="3016"/>
                </a:cxn>
                <a:cxn ang="0">
                  <a:pos x="3548" y="2980"/>
                </a:cxn>
                <a:cxn ang="0">
                  <a:pos x="3455" y="2937"/>
                </a:cxn>
                <a:cxn ang="0">
                  <a:pos x="3361" y="2885"/>
                </a:cxn>
                <a:cxn ang="0">
                  <a:pos x="3265" y="2824"/>
                </a:cxn>
                <a:cxn ang="0">
                  <a:pos x="3169" y="2754"/>
                </a:cxn>
                <a:cxn ang="0">
                  <a:pos x="3072" y="2673"/>
                </a:cxn>
                <a:cxn ang="0">
                  <a:pos x="2974" y="2583"/>
                </a:cxn>
                <a:cxn ang="0">
                  <a:pos x="2876" y="2481"/>
                </a:cxn>
                <a:cxn ang="0">
                  <a:pos x="2778" y="2367"/>
                </a:cxn>
                <a:cxn ang="0">
                  <a:pos x="2681" y="2241"/>
                </a:cxn>
                <a:cxn ang="0">
                  <a:pos x="2583" y="2102"/>
                </a:cxn>
                <a:cxn ang="0">
                  <a:pos x="2488" y="1960"/>
                </a:cxn>
                <a:cxn ang="0">
                  <a:pos x="2303" y="1695"/>
                </a:cxn>
                <a:cxn ang="0">
                  <a:pos x="2125" y="1456"/>
                </a:cxn>
                <a:cxn ang="0">
                  <a:pos x="1953" y="1240"/>
                </a:cxn>
                <a:cxn ang="0">
                  <a:pos x="1788" y="1046"/>
                </a:cxn>
                <a:cxn ang="0">
                  <a:pos x="1628" y="873"/>
                </a:cxn>
                <a:cxn ang="0">
                  <a:pos x="1471" y="720"/>
                </a:cxn>
                <a:cxn ang="0">
                  <a:pos x="1317" y="584"/>
                </a:cxn>
                <a:cxn ang="0">
                  <a:pos x="1166" y="466"/>
                </a:cxn>
                <a:cxn ang="0">
                  <a:pos x="1014" y="365"/>
                </a:cxn>
                <a:cxn ang="0">
                  <a:pos x="865" y="277"/>
                </a:cxn>
                <a:cxn ang="0">
                  <a:pos x="713" y="203"/>
                </a:cxn>
                <a:cxn ang="0">
                  <a:pos x="560" y="140"/>
                </a:cxn>
                <a:cxn ang="0">
                  <a:pos x="405" y="90"/>
                </a:cxn>
                <a:cxn ang="0">
                  <a:pos x="247" y="48"/>
                </a:cxn>
                <a:cxn ang="0">
                  <a:pos x="84" y="14"/>
                </a:cxn>
              </a:cxnLst>
              <a:rect l="0" t="0" r="r" b="b"/>
              <a:pathLst>
                <a:path w="4772" h="3097">
                  <a:moveTo>
                    <a:pt x="4772" y="2929"/>
                  </a:moveTo>
                  <a:lnTo>
                    <a:pt x="4772" y="2929"/>
                  </a:lnTo>
                  <a:lnTo>
                    <a:pt x="4758" y="2937"/>
                  </a:lnTo>
                  <a:lnTo>
                    <a:pt x="4719" y="2956"/>
                  </a:lnTo>
                  <a:lnTo>
                    <a:pt x="4691" y="2971"/>
                  </a:lnTo>
                  <a:lnTo>
                    <a:pt x="4658" y="2985"/>
                  </a:lnTo>
                  <a:lnTo>
                    <a:pt x="4619" y="3001"/>
                  </a:lnTo>
                  <a:lnTo>
                    <a:pt x="4574" y="3017"/>
                  </a:lnTo>
                  <a:lnTo>
                    <a:pt x="4526" y="3034"/>
                  </a:lnTo>
                  <a:lnTo>
                    <a:pt x="4472" y="3048"/>
                  </a:lnTo>
                  <a:lnTo>
                    <a:pt x="4413" y="3063"/>
                  </a:lnTo>
                  <a:lnTo>
                    <a:pt x="4351" y="3076"/>
                  </a:lnTo>
                  <a:lnTo>
                    <a:pt x="4286" y="3085"/>
                  </a:lnTo>
                  <a:lnTo>
                    <a:pt x="4215" y="3093"/>
                  </a:lnTo>
                  <a:lnTo>
                    <a:pt x="4179" y="3095"/>
                  </a:lnTo>
                  <a:lnTo>
                    <a:pt x="4141" y="3097"/>
                  </a:lnTo>
                  <a:lnTo>
                    <a:pt x="4104" y="3097"/>
                  </a:lnTo>
                  <a:lnTo>
                    <a:pt x="4065" y="3097"/>
                  </a:lnTo>
                  <a:lnTo>
                    <a:pt x="4025" y="3095"/>
                  </a:lnTo>
                  <a:lnTo>
                    <a:pt x="3984" y="3092"/>
                  </a:lnTo>
                  <a:lnTo>
                    <a:pt x="3944" y="3087"/>
                  </a:lnTo>
                  <a:lnTo>
                    <a:pt x="3902" y="3082"/>
                  </a:lnTo>
                  <a:lnTo>
                    <a:pt x="3859" y="3076"/>
                  </a:lnTo>
                  <a:lnTo>
                    <a:pt x="3818" y="3066"/>
                  </a:lnTo>
                  <a:lnTo>
                    <a:pt x="3773" y="3056"/>
                  </a:lnTo>
                  <a:lnTo>
                    <a:pt x="3730" y="3045"/>
                  </a:lnTo>
                  <a:lnTo>
                    <a:pt x="3684" y="3032"/>
                  </a:lnTo>
                  <a:lnTo>
                    <a:pt x="3640" y="3016"/>
                  </a:lnTo>
                  <a:lnTo>
                    <a:pt x="3594" y="3000"/>
                  </a:lnTo>
                  <a:lnTo>
                    <a:pt x="3548" y="2980"/>
                  </a:lnTo>
                  <a:lnTo>
                    <a:pt x="3503" y="2959"/>
                  </a:lnTo>
                  <a:lnTo>
                    <a:pt x="3455" y="2937"/>
                  </a:lnTo>
                  <a:lnTo>
                    <a:pt x="3408" y="2912"/>
                  </a:lnTo>
                  <a:lnTo>
                    <a:pt x="3361" y="2885"/>
                  </a:lnTo>
                  <a:lnTo>
                    <a:pt x="3314" y="2856"/>
                  </a:lnTo>
                  <a:lnTo>
                    <a:pt x="3265" y="2824"/>
                  </a:lnTo>
                  <a:lnTo>
                    <a:pt x="3218" y="2790"/>
                  </a:lnTo>
                  <a:lnTo>
                    <a:pt x="3169" y="2754"/>
                  </a:lnTo>
                  <a:lnTo>
                    <a:pt x="3121" y="2715"/>
                  </a:lnTo>
                  <a:lnTo>
                    <a:pt x="3072" y="2673"/>
                  </a:lnTo>
                  <a:lnTo>
                    <a:pt x="3024" y="2630"/>
                  </a:lnTo>
                  <a:lnTo>
                    <a:pt x="2974" y="2583"/>
                  </a:lnTo>
                  <a:lnTo>
                    <a:pt x="2925" y="2533"/>
                  </a:lnTo>
                  <a:lnTo>
                    <a:pt x="2876" y="2481"/>
                  </a:lnTo>
                  <a:lnTo>
                    <a:pt x="2828" y="2425"/>
                  </a:lnTo>
                  <a:lnTo>
                    <a:pt x="2778" y="2367"/>
                  </a:lnTo>
                  <a:lnTo>
                    <a:pt x="2729" y="2305"/>
                  </a:lnTo>
                  <a:lnTo>
                    <a:pt x="2681" y="2241"/>
                  </a:lnTo>
                  <a:lnTo>
                    <a:pt x="2632" y="2173"/>
                  </a:lnTo>
                  <a:lnTo>
                    <a:pt x="2583" y="2102"/>
                  </a:lnTo>
                  <a:lnTo>
                    <a:pt x="2583" y="2102"/>
                  </a:lnTo>
                  <a:lnTo>
                    <a:pt x="2488" y="1960"/>
                  </a:lnTo>
                  <a:lnTo>
                    <a:pt x="2395" y="1824"/>
                  </a:lnTo>
                  <a:lnTo>
                    <a:pt x="2303" y="1695"/>
                  </a:lnTo>
                  <a:lnTo>
                    <a:pt x="2213" y="1572"/>
                  </a:lnTo>
                  <a:lnTo>
                    <a:pt x="2125" y="1456"/>
                  </a:lnTo>
                  <a:lnTo>
                    <a:pt x="2038" y="1345"/>
                  </a:lnTo>
                  <a:lnTo>
                    <a:pt x="1953" y="1240"/>
                  </a:lnTo>
                  <a:lnTo>
                    <a:pt x="1870" y="1140"/>
                  </a:lnTo>
                  <a:lnTo>
                    <a:pt x="1788" y="1046"/>
                  </a:lnTo>
                  <a:lnTo>
                    <a:pt x="1707" y="957"/>
                  </a:lnTo>
                  <a:lnTo>
                    <a:pt x="1628" y="873"/>
                  </a:lnTo>
                  <a:lnTo>
                    <a:pt x="1549" y="794"/>
                  </a:lnTo>
                  <a:lnTo>
                    <a:pt x="1471" y="720"/>
                  </a:lnTo>
                  <a:lnTo>
                    <a:pt x="1394" y="649"/>
                  </a:lnTo>
                  <a:lnTo>
                    <a:pt x="1317" y="584"/>
                  </a:lnTo>
                  <a:lnTo>
                    <a:pt x="1241" y="523"/>
                  </a:lnTo>
                  <a:lnTo>
                    <a:pt x="1166" y="466"/>
                  </a:lnTo>
                  <a:lnTo>
                    <a:pt x="1089" y="413"/>
                  </a:lnTo>
                  <a:lnTo>
                    <a:pt x="1014" y="365"/>
                  </a:lnTo>
                  <a:lnTo>
                    <a:pt x="940" y="319"/>
                  </a:lnTo>
                  <a:lnTo>
                    <a:pt x="865" y="277"/>
                  </a:lnTo>
                  <a:lnTo>
                    <a:pt x="790" y="239"/>
                  </a:lnTo>
                  <a:lnTo>
                    <a:pt x="713" y="203"/>
                  </a:lnTo>
                  <a:lnTo>
                    <a:pt x="637" y="171"/>
                  </a:lnTo>
                  <a:lnTo>
                    <a:pt x="560" y="140"/>
                  </a:lnTo>
                  <a:lnTo>
                    <a:pt x="484" y="114"/>
                  </a:lnTo>
                  <a:lnTo>
                    <a:pt x="405" y="90"/>
                  </a:lnTo>
                  <a:lnTo>
                    <a:pt x="327" y="67"/>
                  </a:lnTo>
                  <a:lnTo>
                    <a:pt x="247" y="48"/>
                  </a:lnTo>
                  <a:lnTo>
                    <a:pt x="166" y="30"/>
                  </a:lnTo>
                  <a:lnTo>
                    <a:pt x="84" y="14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28806" name="Freeform 6"/>
            <p:cNvSpPr>
              <a:spLocks/>
            </p:cNvSpPr>
            <p:nvPr userDrawn="1"/>
          </p:nvSpPr>
          <p:spPr bwMode="auto">
            <a:xfrm>
              <a:off x="275" y="591"/>
              <a:ext cx="4814" cy="1515"/>
            </a:xfrm>
            <a:custGeom>
              <a:avLst/>
              <a:gdLst/>
              <a:ahLst/>
              <a:cxnLst>
                <a:cxn ang="0">
                  <a:pos x="4814" y="2845"/>
                </a:cxn>
                <a:cxn ang="0">
                  <a:pos x="4763" y="2874"/>
                </a:cxn>
                <a:cxn ang="0">
                  <a:pos x="4701" y="2904"/>
                </a:cxn>
                <a:cxn ang="0">
                  <a:pos x="4618" y="2938"/>
                </a:cxn>
                <a:cxn ang="0">
                  <a:pos x="4517" y="2972"/>
                </a:cxn>
                <a:cxn ang="0">
                  <a:pos x="4396" y="3001"/>
                </a:cxn>
                <a:cxn ang="0">
                  <a:pos x="4260" y="3021"/>
                </a:cxn>
                <a:cxn ang="0">
                  <a:pos x="4186" y="3027"/>
                </a:cxn>
                <a:cxn ang="0">
                  <a:pos x="4110" y="3029"/>
                </a:cxn>
                <a:cxn ang="0">
                  <a:pos x="4031" y="3025"/>
                </a:cxn>
                <a:cxn ang="0">
                  <a:pos x="3948" y="3016"/>
                </a:cxn>
                <a:cxn ang="0">
                  <a:pos x="3863" y="3003"/>
                </a:cxn>
                <a:cxn ang="0">
                  <a:pos x="3774" y="2983"/>
                </a:cxn>
                <a:cxn ang="0">
                  <a:pos x="3684" y="2956"/>
                </a:cxn>
                <a:cxn ang="0">
                  <a:pos x="3592" y="2922"/>
                </a:cxn>
                <a:cxn ang="0">
                  <a:pos x="3499" y="2880"/>
                </a:cxn>
                <a:cxn ang="0">
                  <a:pos x="3403" y="2830"/>
                </a:cxn>
                <a:cxn ang="0">
                  <a:pos x="3308" y="2770"/>
                </a:cxn>
                <a:cxn ang="0">
                  <a:pos x="3209" y="2703"/>
                </a:cxn>
                <a:cxn ang="0">
                  <a:pos x="3110" y="2623"/>
                </a:cxn>
                <a:cxn ang="0">
                  <a:pos x="3012" y="2535"/>
                </a:cxn>
                <a:cxn ang="0">
                  <a:pos x="2913" y="2433"/>
                </a:cxn>
                <a:cxn ang="0">
                  <a:pos x="2813" y="2321"/>
                </a:cxn>
                <a:cxn ang="0">
                  <a:pos x="2713" y="2197"/>
                </a:cxn>
                <a:cxn ang="0">
                  <a:pos x="2615" y="2058"/>
                </a:cxn>
                <a:cxn ang="0">
                  <a:pos x="2516" y="1918"/>
                </a:cxn>
                <a:cxn ang="0">
                  <a:pos x="2327" y="1656"/>
                </a:cxn>
                <a:cxn ang="0">
                  <a:pos x="2145" y="1419"/>
                </a:cxn>
                <a:cxn ang="0">
                  <a:pos x="1972" y="1206"/>
                </a:cxn>
                <a:cxn ang="0">
                  <a:pos x="1802" y="1014"/>
                </a:cxn>
                <a:cxn ang="0">
                  <a:pos x="1640" y="842"/>
                </a:cxn>
                <a:cxn ang="0">
                  <a:pos x="1480" y="692"/>
                </a:cxn>
                <a:cxn ang="0">
                  <a:pos x="1325" y="560"/>
                </a:cxn>
                <a:cxn ang="0">
                  <a:pos x="1172" y="444"/>
                </a:cxn>
                <a:cxn ang="0">
                  <a:pos x="1019" y="343"/>
                </a:cxn>
                <a:cxn ang="0">
                  <a:pos x="868" y="260"/>
                </a:cxn>
                <a:cxn ang="0">
                  <a:pos x="715" y="188"/>
                </a:cxn>
                <a:cxn ang="0">
                  <a:pos x="563" y="129"/>
                </a:cxn>
                <a:cxn ang="0">
                  <a:pos x="406" y="80"/>
                </a:cxn>
                <a:cxn ang="0">
                  <a:pos x="247" y="42"/>
                </a:cxn>
                <a:cxn ang="0">
                  <a:pos x="84" y="11"/>
                </a:cxn>
              </a:cxnLst>
              <a:rect l="0" t="0" r="r" b="b"/>
              <a:pathLst>
                <a:path w="4814" h="3029">
                  <a:moveTo>
                    <a:pt x="4814" y="2845"/>
                  </a:moveTo>
                  <a:lnTo>
                    <a:pt x="4814" y="2845"/>
                  </a:lnTo>
                  <a:lnTo>
                    <a:pt x="4801" y="2853"/>
                  </a:lnTo>
                  <a:lnTo>
                    <a:pt x="4763" y="2874"/>
                  </a:lnTo>
                  <a:lnTo>
                    <a:pt x="4735" y="2888"/>
                  </a:lnTo>
                  <a:lnTo>
                    <a:pt x="4701" y="2904"/>
                  </a:lnTo>
                  <a:lnTo>
                    <a:pt x="4663" y="2921"/>
                  </a:lnTo>
                  <a:lnTo>
                    <a:pt x="4618" y="2938"/>
                  </a:lnTo>
                  <a:lnTo>
                    <a:pt x="4570" y="2954"/>
                  </a:lnTo>
                  <a:lnTo>
                    <a:pt x="4517" y="2972"/>
                  </a:lnTo>
                  <a:lnTo>
                    <a:pt x="4459" y="2987"/>
                  </a:lnTo>
                  <a:lnTo>
                    <a:pt x="4396" y="3001"/>
                  </a:lnTo>
                  <a:lnTo>
                    <a:pt x="4331" y="3013"/>
                  </a:lnTo>
                  <a:lnTo>
                    <a:pt x="4260" y="3021"/>
                  </a:lnTo>
                  <a:lnTo>
                    <a:pt x="4224" y="3024"/>
                  </a:lnTo>
                  <a:lnTo>
                    <a:pt x="4186" y="3027"/>
                  </a:lnTo>
                  <a:lnTo>
                    <a:pt x="4149" y="3027"/>
                  </a:lnTo>
                  <a:lnTo>
                    <a:pt x="4110" y="3029"/>
                  </a:lnTo>
                  <a:lnTo>
                    <a:pt x="4071" y="3027"/>
                  </a:lnTo>
                  <a:lnTo>
                    <a:pt x="4031" y="3025"/>
                  </a:lnTo>
                  <a:lnTo>
                    <a:pt x="3989" y="3021"/>
                  </a:lnTo>
                  <a:lnTo>
                    <a:pt x="3948" y="3016"/>
                  </a:lnTo>
                  <a:lnTo>
                    <a:pt x="3906" y="3011"/>
                  </a:lnTo>
                  <a:lnTo>
                    <a:pt x="3863" y="3003"/>
                  </a:lnTo>
                  <a:lnTo>
                    <a:pt x="3818" y="2993"/>
                  </a:lnTo>
                  <a:lnTo>
                    <a:pt x="3774" y="2983"/>
                  </a:lnTo>
                  <a:lnTo>
                    <a:pt x="3730" y="2971"/>
                  </a:lnTo>
                  <a:lnTo>
                    <a:pt x="3684" y="2956"/>
                  </a:lnTo>
                  <a:lnTo>
                    <a:pt x="3639" y="2940"/>
                  </a:lnTo>
                  <a:lnTo>
                    <a:pt x="3592" y="2922"/>
                  </a:lnTo>
                  <a:lnTo>
                    <a:pt x="3546" y="2903"/>
                  </a:lnTo>
                  <a:lnTo>
                    <a:pt x="3499" y="2880"/>
                  </a:lnTo>
                  <a:lnTo>
                    <a:pt x="3452" y="2856"/>
                  </a:lnTo>
                  <a:lnTo>
                    <a:pt x="3403" y="2830"/>
                  </a:lnTo>
                  <a:lnTo>
                    <a:pt x="3356" y="2801"/>
                  </a:lnTo>
                  <a:lnTo>
                    <a:pt x="3308" y="2770"/>
                  </a:lnTo>
                  <a:lnTo>
                    <a:pt x="3259" y="2738"/>
                  </a:lnTo>
                  <a:lnTo>
                    <a:pt x="3209" y="2703"/>
                  </a:lnTo>
                  <a:lnTo>
                    <a:pt x="3160" y="2664"/>
                  </a:lnTo>
                  <a:lnTo>
                    <a:pt x="3110" y="2623"/>
                  </a:lnTo>
                  <a:lnTo>
                    <a:pt x="3062" y="2580"/>
                  </a:lnTo>
                  <a:lnTo>
                    <a:pt x="3012" y="2535"/>
                  </a:lnTo>
                  <a:lnTo>
                    <a:pt x="2962" y="2485"/>
                  </a:lnTo>
                  <a:lnTo>
                    <a:pt x="2913" y="2433"/>
                  </a:lnTo>
                  <a:lnTo>
                    <a:pt x="2863" y="2378"/>
                  </a:lnTo>
                  <a:lnTo>
                    <a:pt x="2813" y="2321"/>
                  </a:lnTo>
                  <a:lnTo>
                    <a:pt x="2763" y="2260"/>
                  </a:lnTo>
                  <a:lnTo>
                    <a:pt x="2713" y="2197"/>
                  </a:lnTo>
                  <a:lnTo>
                    <a:pt x="2663" y="2129"/>
                  </a:lnTo>
                  <a:lnTo>
                    <a:pt x="2615" y="2058"/>
                  </a:lnTo>
                  <a:lnTo>
                    <a:pt x="2615" y="2058"/>
                  </a:lnTo>
                  <a:lnTo>
                    <a:pt x="2516" y="1918"/>
                  </a:lnTo>
                  <a:lnTo>
                    <a:pt x="2420" y="1784"/>
                  </a:lnTo>
                  <a:lnTo>
                    <a:pt x="2327" y="1656"/>
                  </a:lnTo>
                  <a:lnTo>
                    <a:pt x="2236" y="1535"/>
                  </a:lnTo>
                  <a:lnTo>
                    <a:pt x="2145" y="1419"/>
                  </a:lnTo>
                  <a:lnTo>
                    <a:pt x="2058" y="1309"/>
                  </a:lnTo>
                  <a:lnTo>
                    <a:pt x="1972" y="1206"/>
                  </a:lnTo>
                  <a:lnTo>
                    <a:pt x="1887" y="1107"/>
                  </a:lnTo>
                  <a:lnTo>
                    <a:pt x="1802" y="1014"/>
                  </a:lnTo>
                  <a:lnTo>
                    <a:pt x="1721" y="925"/>
                  </a:lnTo>
                  <a:lnTo>
                    <a:pt x="1640" y="842"/>
                  </a:lnTo>
                  <a:lnTo>
                    <a:pt x="1559" y="765"/>
                  </a:lnTo>
                  <a:lnTo>
                    <a:pt x="1480" y="692"/>
                  </a:lnTo>
                  <a:lnTo>
                    <a:pt x="1403" y="623"/>
                  </a:lnTo>
                  <a:lnTo>
                    <a:pt x="1325" y="560"/>
                  </a:lnTo>
                  <a:lnTo>
                    <a:pt x="1248" y="499"/>
                  </a:lnTo>
                  <a:lnTo>
                    <a:pt x="1172" y="444"/>
                  </a:lnTo>
                  <a:lnTo>
                    <a:pt x="1096" y="392"/>
                  </a:lnTo>
                  <a:lnTo>
                    <a:pt x="1019" y="343"/>
                  </a:lnTo>
                  <a:lnTo>
                    <a:pt x="944" y="300"/>
                  </a:lnTo>
                  <a:lnTo>
                    <a:pt x="868" y="260"/>
                  </a:lnTo>
                  <a:lnTo>
                    <a:pt x="792" y="222"/>
                  </a:lnTo>
                  <a:lnTo>
                    <a:pt x="715" y="188"/>
                  </a:lnTo>
                  <a:lnTo>
                    <a:pt x="639" y="158"/>
                  </a:lnTo>
                  <a:lnTo>
                    <a:pt x="563" y="129"/>
                  </a:lnTo>
                  <a:lnTo>
                    <a:pt x="485" y="103"/>
                  </a:lnTo>
                  <a:lnTo>
                    <a:pt x="406" y="80"/>
                  </a:lnTo>
                  <a:lnTo>
                    <a:pt x="327" y="61"/>
                  </a:lnTo>
                  <a:lnTo>
                    <a:pt x="247" y="42"/>
                  </a:lnTo>
                  <a:lnTo>
                    <a:pt x="165" y="25"/>
                  </a:lnTo>
                  <a:lnTo>
                    <a:pt x="84" y="11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28807" name="Freeform 7"/>
            <p:cNvSpPr>
              <a:spLocks/>
            </p:cNvSpPr>
            <p:nvPr userDrawn="1"/>
          </p:nvSpPr>
          <p:spPr bwMode="auto">
            <a:xfrm>
              <a:off x="284" y="611"/>
              <a:ext cx="4856" cy="1481"/>
            </a:xfrm>
            <a:custGeom>
              <a:avLst/>
              <a:gdLst/>
              <a:ahLst/>
              <a:cxnLst>
                <a:cxn ang="0">
                  <a:pos x="4856" y="2763"/>
                </a:cxn>
                <a:cxn ang="0">
                  <a:pos x="4805" y="2793"/>
                </a:cxn>
                <a:cxn ang="0">
                  <a:pos x="4745" y="2824"/>
                </a:cxn>
                <a:cxn ang="0">
                  <a:pos x="4662" y="2860"/>
                </a:cxn>
                <a:cxn ang="0">
                  <a:pos x="4561" y="2897"/>
                </a:cxn>
                <a:cxn ang="0">
                  <a:pos x="4441" y="2927"/>
                </a:cxn>
                <a:cxn ang="0">
                  <a:pos x="4305" y="2952"/>
                </a:cxn>
                <a:cxn ang="0">
                  <a:pos x="4232" y="2958"/>
                </a:cxn>
                <a:cxn ang="0">
                  <a:pos x="4155" y="2961"/>
                </a:cxn>
                <a:cxn ang="0">
                  <a:pos x="4076" y="2960"/>
                </a:cxn>
                <a:cxn ang="0">
                  <a:pos x="3993" y="2953"/>
                </a:cxn>
                <a:cxn ang="0">
                  <a:pos x="3907" y="2940"/>
                </a:cxn>
                <a:cxn ang="0">
                  <a:pos x="3819" y="2923"/>
                </a:cxn>
                <a:cxn ang="0">
                  <a:pos x="3729" y="2897"/>
                </a:cxn>
                <a:cxn ang="0">
                  <a:pos x="3636" y="2864"/>
                </a:cxn>
                <a:cxn ang="0">
                  <a:pos x="3541" y="2824"/>
                </a:cxn>
                <a:cxn ang="0">
                  <a:pos x="3446" y="2776"/>
                </a:cxn>
                <a:cxn ang="0">
                  <a:pos x="3348" y="2719"/>
                </a:cxn>
                <a:cxn ang="0">
                  <a:pos x="3250" y="2651"/>
                </a:cxn>
                <a:cxn ang="0">
                  <a:pos x="3150" y="2574"/>
                </a:cxn>
                <a:cxn ang="0">
                  <a:pos x="3050" y="2487"/>
                </a:cxn>
                <a:cxn ang="0">
                  <a:pos x="2949" y="2388"/>
                </a:cxn>
                <a:cxn ang="0">
                  <a:pos x="2847" y="2277"/>
                </a:cxn>
                <a:cxn ang="0">
                  <a:pos x="2746" y="2154"/>
                </a:cxn>
                <a:cxn ang="0">
                  <a:pos x="2645" y="2018"/>
                </a:cxn>
                <a:cxn ang="0">
                  <a:pos x="2545" y="1878"/>
                </a:cxn>
                <a:cxn ang="0">
                  <a:pos x="2352" y="1618"/>
                </a:cxn>
                <a:cxn ang="0">
                  <a:pos x="2167" y="1384"/>
                </a:cxn>
                <a:cxn ang="0">
                  <a:pos x="1989" y="1172"/>
                </a:cxn>
                <a:cxn ang="0">
                  <a:pos x="1818" y="983"/>
                </a:cxn>
                <a:cxn ang="0">
                  <a:pos x="1652" y="815"/>
                </a:cxn>
                <a:cxn ang="0">
                  <a:pos x="1491" y="667"/>
                </a:cxn>
                <a:cxn ang="0">
                  <a:pos x="1334" y="536"/>
                </a:cxn>
                <a:cxn ang="0">
                  <a:pos x="1178" y="423"/>
                </a:cxn>
                <a:cxn ang="0">
                  <a:pos x="1024" y="326"/>
                </a:cxn>
                <a:cxn ang="0">
                  <a:pos x="872" y="245"/>
                </a:cxn>
                <a:cxn ang="0">
                  <a:pos x="719" y="176"/>
                </a:cxn>
                <a:cxn ang="0">
                  <a:pos x="565" y="119"/>
                </a:cxn>
                <a:cxn ang="0">
                  <a:pos x="408" y="74"/>
                </a:cxn>
                <a:cxn ang="0">
                  <a:pos x="248" y="39"/>
                </a:cxn>
                <a:cxn ang="0">
                  <a:pos x="83" y="11"/>
                </a:cxn>
              </a:cxnLst>
              <a:rect l="0" t="0" r="r" b="b"/>
              <a:pathLst>
                <a:path w="4856" h="2961">
                  <a:moveTo>
                    <a:pt x="4856" y="2763"/>
                  </a:moveTo>
                  <a:lnTo>
                    <a:pt x="4856" y="2763"/>
                  </a:lnTo>
                  <a:lnTo>
                    <a:pt x="4844" y="2771"/>
                  </a:lnTo>
                  <a:lnTo>
                    <a:pt x="4805" y="2793"/>
                  </a:lnTo>
                  <a:lnTo>
                    <a:pt x="4777" y="2808"/>
                  </a:lnTo>
                  <a:lnTo>
                    <a:pt x="4745" y="2824"/>
                  </a:lnTo>
                  <a:lnTo>
                    <a:pt x="4706" y="2842"/>
                  </a:lnTo>
                  <a:lnTo>
                    <a:pt x="4662" y="2860"/>
                  </a:lnTo>
                  <a:lnTo>
                    <a:pt x="4613" y="2879"/>
                  </a:lnTo>
                  <a:lnTo>
                    <a:pt x="4561" y="2897"/>
                  </a:lnTo>
                  <a:lnTo>
                    <a:pt x="4504" y="2913"/>
                  </a:lnTo>
                  <a:lnTo>
                    <a:pt x="4441" y="2927"/>
                  </a:lnTo>
                  <a:lnTo>
                    <a:pt x="4375" y="2940"/>
                  </a:lnTo>
                  <a:lnTo>
                    <a:pt x="4305" y="2952"/>
                  </a:lnTo>
                  <a:lnTo>
                    <a:pt x="4269" y="2955"/>
                  </a:lnTo>
                  <a:lnTo>
                    <a:pt x="4232" y="2958"/>
                  </a:lnTo>
                  <a:lnTo>
                    <a:pt x="4194" y="2960"/>
                  </a:lnTo>
                  <a:lnTo>
                    <a:pt x="4155" y="2961"/>
                  </a:lnTo>
                  <a:lnTo>
                    <a:pt x="4116" y="2961"/>
                  </a:lnTo>
                  <a:lnTo>
                    <a:pt x="4076" y="2960"/>
                  </a:lnTo>
                  <a:lnTo>
                    <a:pt x="4034" y="2956"/>
                  </a:lnTo>
                  <a:lnTo>
                    <a:pt x="3993" y="2953"/>
                  </a:lnTo>
                  <a:lnTo>
                    <a:pt x="3950" y="2947"/>
                  </a:lnTo>
                  <a:lnTo>
                    <a:pt x="3907" y="2940"/>
                  </a:lnTo>
                  <a:lnTo>
                    <a:pt x="3864" y="2932"/>
                  </a:lnTo>
                  <a:lnTo>
                    <a:pt x="3819" y="2923"/>
                  </a:lnTo>
                  <a:lnTo>
                    <a:pt x="3773" y="2911"/>
                  </a:lnTo>
                  <a:lnTo>
                    <a:pt x="3729" y="2897"/>
                  </a:lnTo>
                  <a:lnTo>
                    <a:pt x="3683" y="2882"/>
                  </a:lnTo>
                  <a:lnTo>
                    <a:pt x="3636" y="2864"/>
                  </a:lnTo>
                  <a:lnTo>
                    <a:pt x="3589" y="2845"/>
                  </a:lnTo>
                  <a:lnTo>
                    <a:pt x="3541" y="2824"/>
                  </a:lnTo>
                  <a:lnTo>
                    <a:pt x="3494" y="2801"/>
                  </a:lnTo>
                  <a:lnTo>
                    <a:pt x="3446" y="2776"/>
                  </a:lnTo>
                  <a:lnTo>
                    <a:pt x="3397" y="2748"/>
                  </a:lnTo>
                  <a:lnTo>
                    <a:pt x="3348" y="2719"/>
                  </a:lnTo>
                  <a:lnTo>
                    <a:pt x="3299" y="2687"/>
                  </a:lnTo>
                  <a:lnTo>
                    <a:pt x="3250" y="2651"/>
                  </a:lnTo>
                  <a:lnTo>
                    <a:pt x="3200" y="2614"/>
                  </a:lnTo>
                  <a:lnTo>
                    <a:pt x="3150" y="2574"/>
                  </a:lnTo>
                  <a:lnTo>
                    <a:pt x="3100" y="2532"/>
                  </a:lnTo>
                  <a:lnTo>
                    <a:pt x="3050" y="2487"/>
                  </a:lnTo>
                  <a:lnTo>
                    <a:pt x="3000" y="2438"/>
                  </a:lnTo>
                  <a:lnTo>
                    <a:pt x="2949" y="2388"/>
                  </a:lnTo>
                  <a:lnTo>
                    <a:pt x="2899" y="2333"/>
                  </a:lnTo>
                  <a:lnTo>
                    <a:pt x="2847" y="2277"/>
                  </a:lnTo>
                  <a:lnTo>
                    <a:pt x="2797" y="2217"/>
                  </a:lnTo>
                  <a:lnTo>
                    <a:pt x="2746" y="2154"/>
                  </a:lnTo>
                  <a:lnTo>
                    <a:pt x="2696" y="2088"/>
                  </a:lnTo>
                  <a:lnTo>
                    <a:pt x="2645" y="2018"/>
                  </a:lnTo>
                  <a:lnTo>
                    <a:pt x="2645" y="2018"/>
                  </a:lnTo>
                  <a:lnTo>
                    <a:pt x="2545" y="1878"/>
                  </a:lnTo>
                  <a:lnTo>
                    <a:pt x="2447" y="1745"/>
                  </a:lnTo>
                  <a:lnTo>
                    <a:pt x="2352" y="1618"/>
                  </a:lnTo>
                  <a:lnTo>
                    <a:pt x="2259" y="1498"/>
                  </a:lnTo>
                  <a:lnTo>
                    <a:pt x="2167" y="1384"/>
                  </a:lnTo>
                  <a:lnTo>
                    <a:pt x="2077" y="1276"/>
                  </a:lnTo>
                  <a:lnTo>
                    <a:pt x="1989" y="1172"/>
                  </a:lnTo>
                  <a:lnTo>
                    <a:pt x="1903" y="1075"/>
                  </a:lnTo>
                  <a:lnTo>
                    <a:pt x="1818" y="983"/>
                  </a:lnTo>
                  <a:lnTo>
                    <a:pt x="1735" y="896"/>
                  </a:lnTo>
                  <a:lnTo>
                    <a:pt x="1652" y="815"/>
                  </a:lnTo>
                  <a:lnTo>
                    <a:pt x="1571" y="738"/>
                  </a:lnTo>
                  <a:lnTo>
                    <a:pt x="1491" y="667"/>
                  </a:lnTo>
                  <a:lnTo>
                    <a:pt x="1412" y="599"/>
                  </a:lnTo>
                  <a:lnTo>
                    <a:pt x="1334" y="536"/>
                  </a:lnTo>
                  <a:lnTo>
                    <a:pt x="1256" y="478"/>
                  </a:lnTo>
                  <a:lnTo>
                    <a:pt x="1178" y="423"/>
                  </a:lnTo>
                  <a:lnTo>
                    <a:pt x="1102" y="373"/>
                  </a:lnTo>
                  <a:lnTo>
                    <a:pt x="1024" y="326"/>
                  </a:lnTo>
                  <a:lnTo>
                    <a:pt x="948" y="284"/>
                  </a:lnTo>
                  <a:lnTo>
                    <a:pt x="872" y="245"/>
                  </a:lnTo>
                  <a:lnTo>
                    <a:pt x="795" y="208"/>
                  </a:lnTo>
                  <a:lnTo>
                    <a:pt x="719" y="176"/>
                  </a:lnTo>
                  <a:lnTo>
                    <a:pt x="641" y="147"/>
                  </a:lnTo>
                  <a:lnTo>
                    <a:pt x="565" y="119"/>
                  </a:lnTo>
                  <a:lnTo>
                    <a:pt x="486" y="95"/>
                  </a:lnTo>
                  <a:lnTo>
                    <a:pt x="408" y="74"/>
                  </a:lnTo>
                  <a:lnTo>
                    <a:pt x="327" y="55"/>
                  </a:lnTo>
                  <a:lnTo>
                    <a:pt x="248" y="39"/>
                  </a:lnTo>
                  <a:lnTo>
                    <a:pt x="166" y="24"/>
                  </a:lnTo>
                  <a:lnTo>
                    <a:pt x="83" y="11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28808" name="Freeform 8"/>
            <p:cNvSpPr>
              <a:spLocks/>
            </p:cNvSpPr>
            <p:nvPr userDrawn="1"/>
          </p:nvSpPr>
          <p:spPr bwMode="auto">
            <a:xfrm>
              <a:off x="293" y="633"/>
              <a:ext cx="4897" cy="1445"/>
            </a:xfrm>
            <a:custGeom>
              <a:avLst/>
              <a:gdLst/>
              <a:ahLst/>
              <a:cxnLst>
                <a:cxn ang="0">
                  <a:pos x="4897" y="2675"/>
                </a:cxn>
                <a:cxn ang="0">
                  <a:pos x="4847" y="2707"/>
                </a:cxn>
                <a:cxn ang="0">
                  <a:pos x="4788" y="2740"/>
                </a:cxn>
                <a:cxn ang="0">
                  <a:pos x="4706" y="2777"/>
                </a:cxn>
                <a:cxn ang="0">
                  <a:pos x="4604" y="2816"/>
                </a:cxn>
                <a:cxn ang="0">
                  <a:pos x="4485" y="2849"/>
                </a:cxn>
                <a:cxn ang="0">
                  <a:pos x="4350" y="2875"/>
                </a:cxn>
                <a:cxn ang="0">
                  <a:pos x="4277" y="2885"/>
                </a:cxn>
                <a:cxn ang="0">
                  <a:pos x="4200" y="2888"/>
                </a:cxn>
                <a:cxn ang="0">
                  <a:pos x="4120" y="2888"/>
                </a:cxn>
                <a:cxn ang="0">
                  <a:pos x="4036" y="2883"/>
                </a:cxn>
                <a:cxn ang="0">
                  <a:pos x="3952" y="2874"/>
                </a:cxn>
                <a:cxn ang="0">
                  <a:pos x="3863" y="2858"/>
                </a:cxn>
                <a:cxn ang="0">
                  <a:pos x="3773" y="2833"/>
                </a:cxn>
                <a:cxn ang="0">
                  <a:pos x="3680" y="2803"/>
                </a:cxn>
                <a:cxn ang="0">
                  <a:pos x="3584" y="2764"/>
                </a:cxn>
                <a:cxn ang="0">
                  <a:pos x="3488" y="2717"/>
                </a:cxn>
                <a:cxn ang="0">
                  <a:pos x="3389" y="2662"/>
                </a:cxn>
                <a:cxn ang="0">
                  <a:pos x="3290" y="2596"/>
                </a:cxn>
                <a:cxn ang="0">
                  <a:pos x="3190" y="2522"/>
                </a:cxn>
                <a:cxn ang="0">
                  <a:pos x="3087" y="2434"/>
                </a:cxn>
                <a:cxn ang="0">
                  <a:pos x="2985" y="2338"/>
                </a:cxn>
                <a:cxn ang="0">
                  <a:pos x="2881" y="2228"/>
                </a:cxn>
                <a:cxn ang="0">
                  <a:pos x="2779" y="2107"/>
                </a:cxn>
                <a:cxn ang="0">
                  <a:pos x="2676" y="1971"/>
                </a:cxn>
                <a:cxn ang="0">
                  <a:pos x="2573" y="1834"/>
                </a:cxn>
                <a:cxn ang="0">
                  <a:pos x="2376" y="1577"/>
                </a:cxn>
                <a:cxn ang="0">
                  <a:pos x="2188" y="1345"/>
                </a:cxn>
                <a:cxn ang="0">
                  <a:pos x="2007" y="1136"/>
                </a:cxn>
                <a:cxn ang="0">
                  <a:pos x="1833" y="949"/>
                </a:cxn>
                <a:cxn ang="0">
                  <a:pos x="1665" y="783"/>
                </a:cxn>
                <a:cxn ang="0">
                  <a:pos x="1501" y="637"/>
                </a:cxn>
                <a:cxn ang="0">
                  <a:pos x="1342" y="510"/>
                </a:cxn>
                <a:cxn ang="0">
                  <a:pos x="1185" y="400"/>
                </a:cxn>
                <a:cxn ang="0">
                  <a:pos x="1031" y="306"/>
                </a:cxn>
                <a:cxn ang="0">
                  <a:pos x="876" y="226"/>
                </a:cxn>
                <a:cxn ang="0">
                  <a:pos x="722" y="161"/>
                </a:cxn>
                <a:cxn ang="0">
                  <a:pos x="567" y="106"/>
                </a:cxn>
                <a:cxn ang="0">
                  <a:pos x="409" y="64"/>
                </a:cxn>
                <a:cxn ang="0">
                  <a:pos x="249" y="32"/>
                </a:cxn>
                <a:cxn ang="0">
                  <a:pos x="84" y="8"/>
                </a:cxn>
              </a:cxnLst>
              <a:rect l="0" t="0" r="r" b="b"/>
              <a:pathLst>
                <a:path w="4897" h="2890">
                  <a:moveTo>
                    <a:pt x="4897" y="2675"/>
                  </a:moveTo>
                  <a:lnTo>
                    <a:pt x="4897" y="2675"/>
                  </a:lnTo>
                  <a:lnTo>
                    <a:pt x="4885" y="2683"/>
                  </a:lnTo>
                  <a:lnTo>
                    <a:pt x="4847" y="2707"/>
                  </a:lnTo>
                  <a:lnTo>
                    <a:pt x="4820" y="2722"/>
                  </a:lnTo>
                  <a:lnTo>
                    <a:pt x="4788" y="2740"/>
                  </a:lnTo>
                  <a:lnTo>
                    <a:pt x="4749" y="2757"/>
                  </a:lnTo>
                  <a:lnTo>
                    <a:pt x="4706" y="2777"/>
                  </a:lnTo>
                  <a:lnTo>
                    <a:pt x="4657" y="2796"/>
                  </a:lnTo>
                  <a:lnTo>
                    <a:pt x="4604" y="2816"/>
                  </a:lnTo>
                  <a:lnTo>
                    <a:pt x="4547" y="2833"/>
                  </a:lnTo>
                  <a:lnTo>
                    <a:pt x="4485" y="2849"/>
                  </a:lnTo>
                  <a:lnTo>
                    <a:pt x="4420" y="2864"/>
                  </a:lnTo>
                  <a:lnTo>
                    <a:pt x="4350" y="2875"/>
                  </a:lnTo>
                  <a:lnTo>
                    <a:pt x="4314" y="2880"/>
                  </a:lnTo>
                  <a:lnTo>
                    <a:pt x="4277" y="2885"/>
                  </a:lnTo>
                  <a:lnTo>
                    <a:pt x="4239" y="2887"/>
                  </a:lnTo>
                  <a:lnTo>
                    <a:pt x="4200" y="2888"/>
                  </a:lnTo>
                  <a:lnTo>
                    <a:pt x="4160" y="2890"/>
                  </a:lnTo>
                  <a:lnTo>
                    <a:pt x="4120" y="2888"/>
                  </a:lnTo>
                  <a:lnTo>
                    <a:pt x="4078" y="2887"/>
                  </a:lnTo>
                  <a:lnTo>
                    <a:pt x="4036" y="2883"/>
                  </a:lnTo>
                  <a:lnTo>
                    <a:pt x="3995" y="2880"/>
                  </a:lnTo>
                  <a:lnTo>
                    <a:pt x="3952" y="2874"/>
                  </a:lnTo>
                  <a:lnTo>
                    <a:pt x="3907" y="2866"/>
                  </a:lnTo>
                  <a:lnTo>
                    <a:pt x="3863" y="2858"/>
                  </a:lnTo>
                  <a:lnTo>
                    <a:pt x="3818" y="2846"/>
                  </a:lnTo>
                  <a:lnTo>
                    <a:pt x="3773" y="2833"/>
                  </a:lnTo>
                  <a:lnTo>
                    <a:pt x="3725" y="2819"/>
                  </a:lnTo>
                  <a:lnTo>
                    <a:pt x="3680" y="2803"/>
                  </a:lnTo>
                  <a:lnTo>
                    <a:pt x="3632" y="2785"/>
                  </a:lnTo>
                  <a:lnTo>
                    <a:pt x="3584" y="2764"/>
                  </a:lnTo>
                  <a:lnTo>
                    <a:pt x="3537" y="2743"/>
                  </a:lnTo>
                  <a:lnTo>
                    <a:pt x="3488" y="2717"/>
                  </a:lnTo>
                  <a:lnTo>
                    <a:pt x="3438" y="2691"/>
                  </a:lnTo>
                  <a:lnTo>
                    <a:pt x="3389" y="2662"/>
                  </a:lnTo>
                  <a:lnTo>
                    <a:pt x="3339" y="2630"/>
                  </a:lnTo>
                  <a:lnTo>
                    <a:pt x="3290" y="2596"/>
                  </a:lnTo>
                  <a:lnTo>
                    <a:pt x="3240" y="2560"/>
                  </a:lnTo>
                  <a:lnTo>
                    <a:pt x="3190" y="2522"/>
                  </a:lnTo>
                  <a:lnTo>
                    <a:pt x="3138" y="2480"/>
                  </a:lnTo>
                  <a:lnTo>
                    <a:pt x="3087" y="2434"/>
                  </a:lnTo>
                  <a:lnTo>
                    <a:pt x="3037" y="2388"/>
                  </a:lnTo>
                  <a:lnTo>
                    <a:pt x="2985" y="2338"/>
                  </a:lnTo>
                  <a:lnTo>
                    <a:pt x="2934" y="2284"/>
                  </a:lnTo>
                  <a:lnTo>
                    <a:pt x="2881" y="2228"/>
                  </a:lnTo>
                  <a:lnTo>
                    <a:pt x="2830" y="2168"/>
                  </a:lnTo>
                  <a:lnTo>
                    <a:pt x="2779" y="2107"/>
                  </a:lnTo>
                  <a:lnTo>
                    <a:pt x="2727" y="2040"/>
                  </a:lnTo>
                  <a:lnTo>
                    <a:pt x="2676" y="1971"/>
                  </a:lnTo>
                  <a:lnTo>
                    <a:pt x="2676" y="1971"/>
                  </a:lnTo>
                  <a:lnTo>
                    <a:pt x="2573" y="1834"/>
                  </a:lnTo>
                  <a:lnTo>
                    <a:pt x="2473" y="1701"/>
                  </a:lnTo>
                  <a:lnTo>
                    <a:pt x="2376" y="1577"/>
                  </a:lnTo>
                  <a:lnTo>
                    <a:pt x="2282" y="1458"/>
                  </a:lnTo>
                  <a:lnTo>
                    <a:pt x="2188" y="1345"/>
                  </a:lnTo>
                  <a:lnTo>
                    <a:pt x="2097" y="1238"/>
                  </a:lnTo>
                  <a:lnTo>
                    <a:pt x="2007" y="1136"/>
                  </a:lnTo>
                  <a:lnTo>
                    <a:pt x="1919" y="1039"/>
                  </a:lnTo>
                  <a:lnTo>
                    <a:pt x="1833" y="949"/>
                  </a:lnTo>
                  <a:lnTo>
                    <a:pt x="1748" y="863"/>
                  </a:lnTo>
                  <a:lnTo>
                    <a:pt x="1665" y="783"/>
                  </a:lnTo>
                  <a:lnTo>
                    <a:pt x="1583" y="708"/>
                  </a:lnTo>
                  <a:lnTo>
                    <a:pt x="1501" y="637"/>
                  </a:lnTo>
                  <a:lnTo>
                    <a:pt x="1421" y="571"/>
                  </a:lnTo>
                  <a:lnTo>
                    <a:pt x="1342" y="510"/>
                  </a:lnTo>
                  <a:lnTo>
                    <a:pt x="1264" y="453"/>
                  </a:lnTo>
                  <a:lnTo>
                    <a:pt x="1185" y="400"/>
                  </a:lnTo>
                  <a:lnTo>
                    <a:pt x="1107" y="352"/>
                  </a:lnTo>
                  <a:lnTo>
                    <a:pt x="1031" y="306"/>
                  </a:lnTo>
                  <a:lnTo>
                    <a:pt x="953" y="264"/>
                  </a:lnTo>
                  <a:lnTo>
                    <a:pt x="876" y="226"/>
                  </a:lnTo>
                  <a:lnTo>
                    <a:pt x="799" y="192"/>
                  </a:lnTo>
                  <a:lnTo>
                    <a:pt x="722" y="161"/>
                  </a:lnTo>
                  <a:lnTo>
                    <a:pt x="645" y="132"/>
                  </a:lnTo>
                  <a:lnTo>
                    <a:pt x="567" y="106"/>
                  </a:lnTo>
                  <a:lnTo>
                    <a:pt x="488" y="85"/>
                  </a:lnTo>
                  <a:lnTo>
                    <a:pt x="409" y="64"/>
                  </a:lnTo>
                  <a:lnTo>
                    <a:pt x="329" y="46"/>
                  </a:lnTo>
                  <a:lnTo>
                    <a:pt x="249" y="32"/>
                  </a:lnTo>
                  <a:lnTo>
                    <a:pt x="167" y="19"/>
                  </a:lnTo>
                  <a:lnTo>
                    <a:pt x="84" y="8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28809" name="Freeform 9"/>
            <p:cNvSpPr>
              <a:spLocks/>
            </p:cNvSpPr>
            <p:nvPr userDrawn="1"/>
          </p:nvSpPr>
          <p:spPr bwMode="auto">
            <a:xfrm>
              <a:off x="303" y="654"/>
              <a:ext cx="4937" cy="1411"/>
            </a:xfrm>
            <a:custGeom>
              <a:avLst/>
              <a:gdLst/>
              <a:ahLst/>
              <a:cxnLst>
                <a:cxn ang="0">
                  <a:pos x="4937" y="2589"/>
                </a:cxn>
                <a:cxn ang="0">
                  <a:pos x="4887" y="2622"/>
                </a:cxn>
                <a:cxn ang="0">
                  <a:pos x="4828" y="2656"/>
                </a:cxn>
                <a:cxn ang="0">
                  <a:pos x="4747" y="2696"/>
                </a:cxn>
                <a:cxn ang="0">
                  <a:pos x="4646" y="2736"/>
                </a:cxn>
                <a:cxn ang="0">
                  <a:pos x="4528" y="2774"/>
                </a:cxn>
                <a:cxn ang="0">
                  <a:pos x="4393" y="2803"/>
                </a:cxn>
                <a:cxn ang="0">
                  <a:pos x="4319" y="2812"/>
                </a:cxn>
                <a:cxn ang="0">
                  <a:pos x="4243" y="2819"/>
                </a:cxn>
                <a:cxn ang="0">
                  <a:pos x="4163" y="2820"/>
                </a:cxn>
                <a:cxn ang="0">
                  <a:pos x="4081" y="2817"/>
                </a:cxn>
                <a:cxn ang="0">
                  <a:pos x="3995" y="2807"/>
                </a:cxn>
                <a:cxn ang="0">
                  <a:pos x="3906" y="2793"/>
                </a:cxn>
                <a:cxn ang="0">
                  <a:pos x="3814" y="2772"/>
                </a:cxn>
                <a:cxn ang="0">
                  <a:pos x="3721" y="2743"/>
                </a:cxn>
                <a:cxn ang="0">
                  <a:pos x="3625" y="2706"/>
                </a:cxn>
                <a:cxn ang="0">
                  <a:pos x="3528" y="2661"/>
                </a:cxn>
                <a:cxn ang="0">
                  <a:pos x="3429" y="2607"/>
                </a:cxn>
                <a:cxn ang="0">
                  <a:pos x="3328" y="2543"/>
                </a:cxn>
                <a:cxn ang="0">
                  <a:pos x="3227" y="2470"/>
                </a:cxn>
                <a:cxn ang="0">
                  <a:pos x="3124" y="2384"/>
                </a:cxn>
                <a:cxn ang="0">
                  <a:pos x="3020" y="2289"/>
                </a:cxn>
                <a:cxn ang="0">
                  <a:pos x="2916" y="2181"/>
                </a:cxn>
                <a:cxn ang="0">
                  <a:pos x="2810" y="2061"/>
                </a:cxn>
                <a:cxn ang="0">
                  <a:pos x="2705" y="1927"/>
                </a:cxn>
                <a:cxn ang="0">
                  <a:pos x="2601" y="1792"/>
                </a:cxn>
                <a:cxn ang="0">
                  <a:pos x="2399" y="1537"/>
                </a:cxn>
                <a:cxn ang="0">
                  <a:pos x="2208" y="1307"/>
                </a:cxn>
                <a:cxn ang="0">
                  <a:pos x="2024" y="1101"/>
                </a:cxn>
                <a:cxn ang="0">
                  <a:pos x="1847" y="917"/>
                </a:cxn>
                <a:cxn ang="0">
                  <a:pos x="1677" y="754"/>
                </a:cxn>
                <a:cxn ang="0">
                  <a:pos x="1511" y="611"/>
                </a:cxn>
                <a:cxn ang="0">
                  <a:pos x="1350" y="486"/>
                </a:cxn>
                <a:cxn ang="0">
                  <a:pos x="1191" y="379"/>
                </a:cxn>
                <a:cxn ang="0">
                  <a:pos x="1034" y="287"/>
                </a:cxn>
                <a:cxn ang="0">
                  <a:pos x="879" y="211"/>
                </a:cxn>
                <a:cxn ang="0">
                  <a:pos x="723" y="148"/>
                </a:cxn>
                <a:cxn ang="0">
                  <a:pos x="568" y="96"/>
                </a:cxn>
                <a:cxn ang="0">
                  <a:pos x="410" y="58"/>
                </a:cxn>
                <a:cxn ang="0">
                  <a:pos x="249" y="27"/>
                </a:cxn>
                <a:cxn ang="0">
                  <a:pos x="85" y="8"/>
                </a:cxn>
              </a:cxnLst>
              <a:rect l="0" t="0" r="r" b="b"/>
              <a:pathLst>
                <a:path w="4937" h="2820">
                  <a:moveTo>
                    <a:pt x="4937" y="2589"/>
                  </a:moveTo>
                  <a:lnTo>
                    <a:pt x="4937" y="2589"/>
                  </a:lnTo>
                  <a:lnTo>
                    <a:pt x="4925" y="2599"/>
                  </a:lnTo>
                  <a:lnTo>
                    <a:pt x="4887" y="2622"/>
                  </a:lnTo>
                  <a:lnTo>
                    <a:pt x="4861" y="2638"/>
                  </a:lnTo>
                  <a:lnTo>
                    <a:pt x="4828" y="2656"/>
                  </a:lnTo>
                  <a:lnTo>
                    <a:pt x="4790" y="2675"/>
                  </a:lnTo>
                  <a:lnTo>
                    <a:pt x="4747" y="2696"/>
                  </a:lnTo>
                  <a:lnTo>
                    <a:pt x="4698" y="2717"/>
                  </a:lnTo>
                  <a:lnTo>
                    <a:pt x="4646" y="2736"/>
                  </a:lnTo>
                  <a:lnTo>
                    <a:pt x="4589" y="2756"/>
                  </a:lnTo>
                  <a:lnTo>
                    <a:pt x="4528" y="2774"/>
                  </a:lnTo>
                  <a:lnTo>
                    <a:pt x="4462" y="2790"/>
                  </a:lnTo>
                  <a:lnTo>
                    <a:pt x="4393" y="2803"/>
                  </a:lnTo>
                  <a:lnTo>
                    <a:pt x="4357" y="2807"/>
                  </a:lnTo>
                  <a:lnTo>
                    <a:pt x="4319" y="2812"/>
                  </a:lnTo>
                  <a:lnTo>
                    <a:pt x="4282" y="2816"/>
                  </a:lnTo>
                  <a:lnTo>
                    <a:pt x="4243" y="2819"/>
                  </a:lnTo>
                  <a:lnTo>
                    <a:pt x="4203" y="2820"/>
                  </a:lnTo>
                  <a:lnTo>
                    <a:pt x="4163" y="2820"/>
                  </a:lnTo>
                  <a:lnTo>
                    <a:pt x="4122" y="2819"/>
                  </a:lnTo>
                  <a:lnTo>
                    <a:pt x="4081" y="2817"/>
                  </a:lnTo>
                  <a:lnTo>
                    <a:pt x="4038" y="2812"/>
                  </a:lnTo>
                  <a:lnTo>
                    <a:pt x="3995" y="2807"/>
                  </a:lnTo>
                  <a:lnTo>
                    <a:pt x="3950" y="2801"/>
                  </a:lnTo>
                  <a:lnTo>
                    <a:pt x="3906" y="2793"/>
                  </a:lnTo>
                  <a:lnTo>
                    <a:pt x="3860" y="2783"/>
                  </a:lnTo>
                  <a:lnTo>
                    <a:pt x="3814" y="2772"/>
                  </a:lnTo>
                  <a:lnTo>
                    <a:pt x="3768" y="2757"/>
                  </a:lnTo>
                  <a:lnTo>
                    <a:pt x="3721" y="2743"/>
                  </a:lnTo>
                  <a:lnTo>
                    <a:pt x="3674" y="2725"/>
                  </a:lnTo>
                  <a:lnTo>
                    <a:pt x="3625" y="2706"/>
                  </a:lnTo>
                  <a:lnTo>
                    <a:pt x="3577" y="2685"/>
                  </a:lnTo>
                  <a:lnTo>
                    <a:pt x="3528" y="2661"/>
                  </a:lnTo>
                  <a:lnTo>
                    <a:pt x="3479" y="2635"/>
                  </a:lnTo>
                  <a:lnTo>
                    <a:pt x="3429" y="2607"/>
                  </a:lnTo>
                  <a:lnTo>
                    <a:pt x="3379" y="2577"/>
                  </a:lnTo>
                  <a:lnTo>
                    <a:pt x="3328" y="2543"/>
                  </a:lnTo>
                  <a:lnTo>
                    <a:pt x="3278" y="2507"/>
                  </a:lnTo>
                  <a:lnTo>
                    <a:pt x="3227" y="2470"/>
                  </a:lnTo>
                  <a:lnTo>
                    <a:pt x="3175" y="2428"/>
                  </a:lnTo>
                  <a:lnTo>
                    <a:pt x="3124" y="2384"/>
                  </a:lnTo>
                  <a:lnTo>
                    <a:pt x="3071" y="2338"/>
                  </a:lnTo>
                  <a:lnTo>
                    <a:pt x="3020" y="2289"/>
                  </a:lnTo>
                  <a:lnTo>
                    <a:pt x="2967" y="2236"/>
                  </a:lnTo>
                  <a:lnTo>
                    <a:pt x="2916" y="2181"/>
                  </a:lnTo>
                  <a:lnTo>
                    <a:pt x="2863" y="2123"/>
                  </a:lnTo>
                  <a:lnTo>
                    <a:pt x="2810" y="2061"/>
                  </a:lnTo>
                  <a:lnTo>
                    <a:pt x="2757" y="1995"/>
                  </a:lnTo>
                  <a:lnTo>
                    <a:pt x="2705" y="1927"/>
                  </a:lnTo>
                  <a:lnTo>
                    <a:pt x="2705" y="1927"/>
                  </a:lnTo>
                  <a:lnTo>
                    <a:pt x="2601" y="1792"/>
                  </a:lnTo>
                  <a:lnTo>
                    <a:pt x="2499" y="1661"/>
                  </a:lnTo>
                  <a:lnTo>
                    <a:pt x="2399" y="1537"/>
                  </a:lnTo>
                  <a:lnTo>
                    <a:pt x="2302" y="1419"/>
                  </a:lnTo>
                  <a:lnTo>
                    <a:pt x="2208" y="1307"/>
                  </a:lnTo>
                  <a:lnTo>
                    <a:pt x="2115" y="1201"/>
                  </a:lnTo>
                  <a:lnTo>
                    <a:pt x="2024" y="1101"/>
                  </a:lnTo>
                  <a:lnTo>
                    <a:pt x="1936" y="1007"/>
                  </a:lnTo>
                  <a:lnTo>
                    <a:pt x="1847" y="917"/>
                  </a:lnTo>
                  <a:lnTo>
                    <a:pt x="1761" y="833"/>
                  </a:lnTo>
                  <a:lnTo>
                    <a:pt x="1677" y="754"/>
                  </a:lnTo>
                  <a:lnTo>
                    <a:pt x="1593" y="681"/>
                  </a:lnTo>
                  <a:lnTo>
                    <a:pt x="1511" y="611"/>
                  </a:lnTo>
                  <a:lnTo>
                    <a:pt x="1430" y="547"/>
                  </a:lnTo>
                  <a:lnTo>
                    <a:pt x="1350" y="486"/>
                  </a:lnTo>
                  <a:lnTo>
                    <a:pt x="1270" y="431"/>
                  </a:lnTo>
                  <a:lnTo>
                    <a:pt x="1191" y="379"/>
                  </a:lnTo>
                  <a:lnTo>
                    <a:pt x="1112" y="331"/>
                  </a:lnTo>
                  <a:lnTo>
                    <a:pt x="1034" y="287"/>
                  </a:lnTo>
                  <a:lnTo>
                    <a:pt x="957" y="247"/>
                  </a:lnTo>
                  <a:lnTo>
                    <a:pt x="879" y="211"/>
                  </a:lnTo>
                  <a:lnTo>
                    <a:pt x="801" y="177"/>
                  </a:lnTo>
                  <a:lnTo>
                    <a:pt x="723" y="148"/>
                  </a:lnTo>
                  <a:lnTo>
                    <a:pt x="646" y="121"/>
                  </a:lnTo>
                  <a:lnTo>
                    <a:pt x="568" y="96"/>
                  </a:lnTo>
                  <a:lnTo>
                    <a:pt x="489" y="75"/>
                  </a:lnTo>
                  <a:lnTo>
                    <a:pt x="410" y="58"/>
                  </a:lnTo>
                  <a:lnTo>
                    <a:pt x="330" y="41"/>
                  </a:lnTo>
                  <a:lnTo>
                    <a:pt x="249" y="27"/>
                  </a:lnTo>
                  <a:lnTo>
                    <a:pt x="167" y="16"/>
                  </a:lnTo>
                  <a:lnTo>
                    <a:pt x="85" y="8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28810" name="Freeform 10"/>
            <p:cNvSpPr>
              <a:spLocks/>
            </p:cNvSpPr>
            <p:nvPr userDrawn="1"/>
          </p:nvSpPr>
          <p:spPr bwMode="auto">
            <a:xfrm>
              <a:off x="314" y="676"/>
              <a:ext cx="4975" cy="1375"/>
            </a:xfrm>
            <a:custGeom>
              <a:avLst/>
              <a:gdLst/>
              <a:ahLst/>
              <a:cxnLst>
                <a:cxn ang="0">
                  <a:pos x="4975" y="2501"/>
                </a:cxn>
                <a:cxn ang="0">
                  <a:pos x="4926" y="2537"/>
                </a:cxn>
                <a:cxn ang="0">
                  <a:pos x="4867" y="2571"/>
                </a:cxn>
                <a:cxn ang="0">
                  <a:pos x="4786" y="2613"/>
                </a:cxn>
                <a:cxn ang="0">
                  <a:pos x="4686" y="2656"/>
                </a:cxn>
                <a:cxn ang="0">
                  <a:pos x="4568" y="2695"/>
                </a:cxn>
                <a:cxn ang="0">
                  <a:pos x="4433" y="2727"/>
                </a:cxn>
                <a:cxn ang="0">
                  <a:pos x="4361" y="2739"/>
                </a:cxn>
                <a:cxn ang="0">
                  <a:pos x="4285" y="2747"/>
                </a:cxn>
                <a:cxn ang="0">
                  <a:pos x="4204" y="2750"/>
                </a:cxn>
                <a:cxn ang="0">
                  <a:pos x="4121" y="2748"/>
                </a:cxn>
                <a:cxn ang="0">
                  <a:pos x="4035" y="2740"/>
                </a:cxn>
                <a:cxn ang="0">
                  <a:pos x="3946" y="2727"/>
                </a:cxn>
                <a:cxn ang="0">
                  <a:pos x="3856" y="2708"/>
                </a:cxn>
                <a:cxn ang="0">
                  <a:pos x="3761" y="2680"/>
                </a:cxn>
                <a:cxn ang="0">
                  <a:pos x="3666" y="2645"/>
                </a:cxn>
                <a:cxn ang="0">
                  <a:pos x="3567" y="2603"/>
                </a:cxn>
                <a:cxn ang="0">
                  <a:pos x="3467" y="2550"/>
                </a:cxn>
                <a:cxn ang="0">
                  <a:pos x="3366" y="2488"/>
                </a:cxn>
                <a:cxn ang="0">
                  <a:pos x="3263" y="2416"/>
                </a:cxn>
                <a:cxn ang="0">
                  <a:pos x="3159" y="2333"/>
                </a:cxn>
                <a:cxn ang="0">
                  <a:pos x="3053" y="2240"/>
                </a:cxn>
                <a:cxn ang="0">
                  <a:pos x="2948" y="2133"/>
                </a:cxn>
                <a:cxn ang="0">
                  <a:pos x="2841" y="2014"/>
                </a:cxn>
                <a:cxn ang="0">
                  <a:pos x="2733" y="1883"/>
                </a:cxn>
                <a:cxn ang="0">
                  <a:pos x="2627" y="1747"/>
                </a:cxn>
                <a:cxn ang="0">
                  <a:pos x="2422" y="1495"/>
                </a:cxn>
                <a:cxn ang="0">
                  <a:pos x="2227" y="1269"/>
                </a:cxn>
                <a:cxn ang="0">
                  <a:pos x="2040" y="1066"/>
                </a:cxn>
                <a:cxn ang="0">
                  <a:pos x="1861" y="885"/>
                </a:cxn>
                <a:cxn ang="0">
                  <a:pos x="1687" y="723"/>
                </a:cxn>
                <a:cxn ang="0">
                  <a:pos x="1519" y="583"/>
                </a:cxn>
                <a:cxn ang="0">
                  <a:pos x="1357" y="462"/>
                </a:cxn>
                <a:cxn ang="0">
                  <a:pos x="1196" y="357"/>
                </a:cxn>
                <a:cxn ang="0">
                  <a:pos x="1039" y="268"/>
                </a:cxn>
                <a:cxn ang="0">
                  <a:pos x="882" y="194"/>
                </a:cxn>
                <a:cxn ang="0">
                  <a:pos x="726" y="134"/>
                </a:cxn>
                <a:cxn ang="0">
                  <a:pos x="569" y="86"/>
                </a:cxn>
                <a:cxn ang="0">
                  <a:pos x="410" y="50"/>
                </a:cxn>
                <a:cxn ang="0">
                  <a:pos x="249" y="23"/>
                </a:cxn>
                <a:cxn ang="0">
                  <a:pos x="83" y="5"/>
                </a:cxn>
              </a:cxnLst>
              <a:rect l="0" t="0" r="r" b="b"/>
              <a:pathLst>
                <a:path w="4975" h="2750">
                  <a:moveTo>
                    <a:pt x="4975" y="2501"/>
                  </a:moveTo>
                  <a:lnTo>
                    <a:pt x="4975" y="2501"/>
                  </a:lnTo>
                  <a:lnTo>
                    <a:pt x="4962" y="2511"/>
                  </a:lnTo>
                  <a:lnTo>
                    <a:pt x="4926" y="2537"/>
                  </a:lnTo>
                  <a:lnTo>
                    <a:pt x="4899" y="2553"/>
                  </a:lnTo>
                  <a:lnTo>
                    <a:pt x="4867" y="2571"/>
                  </a:lnTo>
                  <a:lnTo>
                    <a:pt x="4829" y="2592"/>
                  </a:lnTo>
                  <a:lnTo>
                    <a:pt x="4786" y="2613"/>
                  </a:lnTo>
                  <a:lnTo>
                    <a:pt x="4739" y="2635"/>
                  </a:lnTo>
                  <a:lnTo>
                    <a:pt x="4686" y="2656"/>
                  </a:lnTo>
                  <a:lnTo>
                    <a:pt x="4629" y="2676"/>
                  </a:lnTo>
                  <a:lnTo>
                    <a:pt x="4568" y="2695"/>
                  </a:lnTo>
                  <a:lnTo>
                    <a:pt x="4503" y="2713"/>
                  </a:lnTo>
                  <a:lnTo>
                    <a:pt x="4433" y="2727"/>
                  </a:lnTo>
                  <a:lnTo>
                    <a:pt x="4397" y="2734"/>
                  </a:lnTo>
                  <a:lnTo>
                    <a:pt x="4361" y="2739"/>
                  </a:lnTo>
                  <a:lnTo>
                    <a:pt x="4322" y="2743"/>
                  </a:lnTo>
                  <a:lnTo>
                    <a:pt x="4285" y="2747"/>
                  </a:lnTo>
                  <a:lnTo>
                    <a:pt x="4245" y="2748"/>
                  </a:lnTo>
                  <a:lnTo>
                    <a:pt x="4204" y="2750"/>
                  </a:lnTo>
                  <a:lnTo>
                    <a:pt x="4163" y="2750"/>
                  </a:lnTo>
                  <a:lnTo>
                    <a:pt x="4121" y="2748"/>
                  </a:lnTo>
                  <a:lnTo>
                    <a:pt x="4079" y="2745"/>
                  </a:lnTo>
                  <a:lnTo>
                    <a:pt x="4035" y="2740"/>
                  </a:lnTo>
                  <a:lnTo>
                    <a:pt x="3992" y="2735"/>
                  </a:lnTo>
                  <a:lnTo>
                    <a:pt x="3946" y="2727"/>
                  </a:lnTo>
                  <a:lnTo>
                    <a:pt x="3902" y="2719"/>
                  </a:lnTo>
                  <a:lnTo>
                    <a:pt x="3856" y="2708"/>
                  </a:lnTo>
                  <a:lnTo>
                    <a:pt x="3809" y="2695"/>
                  </a:lnTo>
                  <a:lnTo>
                    <a:pt x="3761" y="2680"/>
                  </a:lnTo>
                  <a:lnTo>
                    <a:pt x="3714" y="2664"/>
                  </a:lnTo>
                  <a:lnTo>
                    <a:pt x="3666" y="2645"/>
                  </a:lnTo>
                  <a:lnTo>
                    <a:pt x="3617" y="2626"/>
                  </a:lnTo>
                  <a:lnTo>
                    <a:pt x="3567" y="2603"/>
                  </a:lnTo>
                  <a:lnTo>
                    <a:pt x="3517" y="2577"/>
                  </a:lnTo>
                  <a:lnTo>
                    <a:pt x="3467" y="2550"/>
                  </a:lnTo>
                  <a:lnTo>
                    <a:pt x="3417" y="2521"/>
                  </a:lnTo>
                  <a:lnTo>
                    <a:pt x="3366" y="2488"/>
                  </a:lnTo>
                  <a:lnTo>
                    <a:pt x="3314" y="2453"/>
                  </a:lnTo>
                  <a:lnTo>
                    <a:pt x="3263" y="2416"/>
                  </a:lnTo>
                  <a:lnTo>
                    <a:pt x="3212" y="2375"/>
                  </a:lnTo>
                  <a:lnTo>
                    <a:pt x="3159" y="2333"/>
                  </a:lnTo>
                  <a:lnTo>
                    <a:pt x="3106" y="2288"/>
                  </a:lnTo>
                  <a:lnTo>
                    <a:pt x="3053" y="2240"/>
                  </a:lnTo>
                  <a:lnTo>
                    <a:pt x="3001" y="2188"/>
                  </a:lnTo>
                  <a:lnTo>
                    <a:pt x="2948" y="2133"/>
                  </a:lnTo>
                  <a:lnTo>
                    <a:pt x="2894" y="2075"/>
                  </a:lnTo>
                  <a:lnTo>
                    <a:pt x="2841" y="2014"/>
                  </a:lnTo>
                  <a:lnTo>
                    <a:pt x="2787" y="1951"/>
                  </a:lnTo>
                  <a:lnTo>
                    <a:pt x="2733" y="1883"/>
                  </a:lnTo>
                  <a:lnTo>
                    <a:pt x="2733" y="1883"/>
                  </a:lnTo>
                  <a:lnTo>
                    <a:pt x="2627" y="1747"/>
                  </a:lnTo>
                  <a:lnTo>
                    <a:pt x="2523" y="1618"/>
                  </a:lnTo>
                  <a:lnTo>
                    <a:pt x="2422" y="1495"/>
                  </a:lnTo>
                  <a:lnTo>
                    <a:pt x="2323" y="1379"/>
                  </a:lnTo>
                  <a:lnTo>
                    <a:pt x="2227" y="1269"/>
                  </a:lnTo>
                  <a:lnTo>
                    <a:pt x="2133" y="1164"/>
                  </a:lnTo>
                  <a:lnTo>
                    <a:pt x="2040" y="1066"/>
                  </a:lnTo>
                  <a:lnTo>
                    <a:pt x="1949" y="972"/>
                  </a:lnTo>
                  <a:lnTo>
                    <a:pt x="1861" y="885"/>
                  </a:lnTo>
                  <a:lnTo>
                    <a:pt x="1773" y="801"/>
                  </a:lnTo>
                  <a:lnTo>
                    <a:pt x="1687" y="723"/>
                  </a:lnTo>
                  <a:lnTo>
                    <a:pt x="1602" y="651"/>
                  </a:lnTo>
                  <a:lnTo>
                    <a:pt x="1519" y="583"/>
                  </a:lnTo>
                  <a:lnTo>
                    <a:pt x="1437" y="520"/>
                  </a:lnTo>
                  <a:lnTo>
                    <a:pt x="1357" y="462"/>
                  </a:lnTo>
                  <a:lnTo>
                    <a:pt x="1276" y="407"/>
                  </a:lnTo>
                  <a:lnTo>
                    <a:pt x="1196" y="357"/>
                  </a:lnTo>
                  <a:lnTo>
                    <a:pt x="1116" y="310"/>
                  </a:lnTo>
                  <a:lnTo>
                    <a:pt x="1039" y="268"/>
                  </a:lnTo>
                  <a:lnTo>
                    <a:pt x="960" y="229"/>
                  </a:lnTo>
                  <a:lnTo>
                    <a:pt x="882" y="194"/>
                  </a:lnTo>
                  <a:lnTo>
                    <a:pt x="804" y="162"/>
                  </a:lnTo>
                  <a:lnTo>
                    <a:pt x="726" y="134"/>
                  </a:lnTo>
                  <a:lnTo>
                    <a:pt x="647" y="108"/>
                  </a:lnTo>
                  <a:lnTo>
                    <a:pt x="569" y="86"/>
                  </a:lnTo>
                  <a:lnTo>
                    <a:pt x="490" y="66"/>
                  </a:lnTo>
                  <a:lnTo>
                    <a:pt x="410" y="50"/>
                  </a:lnTo>
                  <a:lnTo>
                    <a:pt x="331" y="36"/>
                  </a:lnTo>
                  <a:lnTo>
                    <a:pt x="249" y="23"/>
                  </a:lnTo>
                  <a:lnTo>
                    <a:pt x="167" y="13"/>
                  </a:lnTo>
                  <a:lnTo>
                    <a:pt x="83" y="5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28811" name="Freeform 11"/>
            <p:cNvSpPr>
              <a:spLocks/>
            </p:cNvSpPr>
            <p:nvPr userDrawn="1"/>
          </p:nvSpPr>
          <p:spPr bwMode="auto">
            <a:xfrm>
              <a:off x="325" y="698"/>
              <a:ext cx="5012" cy="1339"/>
            </a:xfrm>
            <a:custGeom>
              <a:avLst/>
              <a:gdLst/>
              <a:ahLst/>
              <a:cxnLst>
                <a:cxn ang="0">
                  <a:pos x="5012" y="2414"/>
                </a:cxn>
                <a:cxn ang="0">
                  <a:pos x="4964" y="2448"/>
                </a:cxn>
                <a:cxn ang="0">
                  <a:pos x="4904" y="2485"/>
                </a:cxn>
                <a:cxn ang="0">
                  <a:pos x="4825" y="2528"/>
                </a:cxn>
                <a:cxn ang="0">
                  <a:pos x="4725" y="2574"/>
                </a:cxn>
                <a:cxn ang="0">
                  <a:pos x="4608" y="2615"/>
                </a:cxn>
                <a:cxn ang="0">
                  <a:pos x="4474" y="2649"/>
                </a:cxn>
                <a:cxn ang="0">
                  <a:pos x="4402" y="2662"/>
                </a:cxn>
                <a:cxn ang="0">
                  <a:pos x="4325" y="2672"/>
                </a:cxn>
                <a:cxn ang="0">
                  <a:pos x="4246" y="2677"/>
                </a:cxn>
                <a:cxn ang="0">
                  <a:pos x="4163" y="2677"/>
                </a:cxn>
                <a:cxn ang="0">
                  <a:pos x="4077" y="2672"/>
                </a:cxn>
                <a:cxn ang="0">
                  <a:pos x="3988" y="2661"/>
                </a:cxn>
                <a:cxn ang="0">
                  <a:pos x="3896" y="2643"/>
                </a:cxn>
                <a:cxn ang="0">
                  <a:pos x="3802" y="2617"/>
                </a:cxn>
                <a:cxn ang="0">
                  <a:pos x="3705" y="2583"/>
                </a:cxn>
                <a:cxn ang="0">
                  <a:pos x="3606" y="2543"/>
                </a:cxn>
                <a:cxn ang="0">
                  <a:pos x="3506" y="2491"/>
                </a:cxn>
                <a:cxn ang="0">
                  <a:pos x="3403" y="2431"/>
                </a:cxn>
                <a:cxn ang="0">
                  <a:pos x="3299" y="2362"/>
                </a:cxn>
                <a:cxn ang="0">
                  <a:pos x="3194" y="2280"/>
                </a:cxn>
                <a:cxn ang="0">
                  <a:pos x="3087" y="2188"/>
                </a:cxn>
                <a:cxn ang="0">
                  <a:pos x="2980" y="2083"/>
                </a:cxn>
                <a:cxn ang="0">
                  <a:pos x="2870" y="1966"/>
                </a:cxn>
                <a:cxn ang="0">
                  <a:pos x="2762" y="1836"/>
                </a:cxn>
                <a:cxn ang="0">
                  <a:pos x="2654" y="1702"/>
                </a:cxn>
                <a:cxn ang="0">
                  <a:pos x="2444" y="1455"/>
                </a:cxn>
                <a:cxn ang="0">
                  <a:pos x="2245" y="1230"/>
                </a:cxn>
                <a:cxn ang="0">
                  <a:pos x="2057" y="1030"/>
                </a:cxn>
                <a:cxn ang="0">
                  <a:pos x="1873" y="851"/>
                </a:cxn>
                <a:cxn ang="0">
                  <a:pos x="1698" y="692"/>
                </a:cxn>
                <a:cxn ang="0">
                  <a:pos x="1529" y="555"/>
                </a:cxn>
                <a:cxn ang="0">
                  <a:pos x="1364" y="436"/>
                </a:cxn>
                <a:cxn ang="0">
                  <a:pos x="1201" y="334"/>
                </a:cxn>
                <a:cxn ang="0">
                  <a:pos x="1043" y="248"/>
                </a:cxn>
                <a:cxn ang="0">
                  <a:pos x="885" y="177"/>
                </a:cxn>
                <a:cxn ang="0">
                  <a:pos x="728" y="119"/>
                </a:cxn>
                <a:cxn ang="0">
                  <a:pos x="571" y="74"/>
                </a:cxn>
                <a:cxn ang="0">
                  <a:pos x="411" y="42"/>
                </a:cxn>
                <a:cxn ang="0">
                  <a:pos x="250" y="17"/>
                </a:cxn>
                <a:cxn ang="0">
                  <a:pos x="85" y="5"/>
                </a:cxn>
              </a:cxnLst>
              <a:rect l="0" t="0" r="r" b="b"/>
              <a:pathLst>
                <a:path w="5012" h="2678">
                  <a:moveTo>
                    <a:pt x="5012" y="2414"/>
                  </a:moveTo>
                  <a:lnTo>
                    <a:pt x="5012" y="2414"/>
                  </a:lnTo>
                  <a:lnTo>
                    <a:pt x="5000" y="2423"/>
                  </a:lnTo>
                  <a:lnTo>
                    <a:pt x="4964" y="2448"/>
                  </a:lnTo>
                  <a:lnTo>
                    <a:pt x="4937" y="2465"/>
                  </a:lnTo>
                  <a:lnTo>
                    <a:pt x="4904" y="2485"/>
                  </a:lnTo>
                  <a:lnTo>
                    <a:pt x="4868" y="2506"/>
                  </a:lnTo>
                  <a:lnTo>
                    <a:pt x="4825" y="2528"/>
                  </a:lnTo>
                  <a:lnTo>
                    <a:pt x="4778" y="2551"/>
                  </a:lnTo>
                  <a:lnTo>
                    <a:pt x="4725" y="2574"/>
                  </a:lnTo>
                  <a:lnTo>
                    <a:pt x="4670" y="2594"/>
                  </a:lnTo>
                  <a:lnTo>
                    <a:pt x="4608" y="2615"/>
                  </a:lnTo>
                  <a:lnTo>
                    <a:pt x="4543" y="2635"/>
                  </a:lnTo>
                  <a:lnTo>
                    <a:pt x="4474" y="2649"/>
                  </a:lnTo>
                  <a:lnTo>
                    <a:pt x="4439" y="2657"/>
                  </a:lnTo>
                  <a:lnTo>
                    <a:pt x="4402" y="2662"/>
                  </a:lnTo>
                  <a:lnTo>
                    <a:pt x="4364" y="2669"/>
                  </a:lnTo>
                  <a:lnTo>
                    <a:pt x="4325" y="2672"/>
                  </a:lnTo>
                  <a:lnTo>
                    <a:pt x="4286" y="2675"/>
                  </a:lnTo>
                  <a:lnTo>
                    <a:pt x="4246" y="2677"/>
                  </a:lnTo>
                  <a:lnTo>
                    <a:pt x="4204" y="2678"/>
                  </a:lnTo>
                  <a:lnTo>
                    <a:pt x="4163" y="2677"/>
                  </a:lnTo>
                  <a:lnTo>
                    <a:pt x="4120" y="2675"/>
                  </a:lnTo>
                  <a:lnTo>
                    <a:pt x="4077" y="2672"/>
                  </a:lnTo>
                  <a:lnTo>
                    <a:pt x="4032" y="2667"/>
                  </a:lnTo>
                  <a:lnTo>
                    <a:pt x="3988" y="2661"/>
                  </a:lnTo>
                  <a:lnTo>
                    <a:pt x="3942" y="2653"/>
                  </a:lnTo>
                  <a:lnTo>
                    <a:pt x="3896" y="2643"/>
                  </a:lnTo>
                  <a:lnTo>
                    <a:pt x="3849" y="2630"/>
                  </a:lnTo>
                  <a:lnTo>
                    <a:pt x="3802" y="2617"/>
                  </a:lnTo>
                  <a:lnTo>
                    <a:pt x="3753" y="2601"/>
                  </a:lnTo>
                  <a:lnTo>
                    <a:pt x="3705" y="2583"/>
                  </a:lnTo>
                  <a:lnTo>
                    <a:pt x="3656" y="2564"/>
                  </a:lnTo>
                  <a:lnTo>
                    <a:pt x="3606" y="2543"/>
                  </a:lnTo>
                  <a:lnTo>
                    <a:pt x="3556" y="2519"/>
                  </a:lnTo>
                  <a:lnTo>
                    <a:pt x="3506" y="2491"/>
                  </a:lnTo>
                  <a:lnTo>
                    <a:pt x="3455" y="2464"/>
                  </a:lnTo>
                  <a:lnTo>
                    <a:pt x="3403" y="2431"/>
                  </a:lnTo>
                  <a:lnTo>
                    <a:pt x="3352" y="2398"/>
                  </a:lnTo>
                  <a:lnTo>
                    <a:pt x="3299" y="2362"/>
                  </a:lnTo>
                  <a:lnTo>
                    <a:pt x="3246" y="2322"/>
                  </a:lnTo>
                  <a:lnTo>
                    <a:pt x="3194" y="2280"/>
                  </a:lnTo>
                  <a:lnTo>
                    <a:pt x="3141" y="2236"/>
                  </a:lnTo>
                  <a:lnTo>
                    <a:pt x="3087" y="2188"/>
                  </a:lnTo>
                  <a:lnTo>
                    <a:pt x="3033" y="2138"/>
                  </a:lnTo>
                  <a:lnTo>
                    <a:pt x="2980" y="2083"/>
                  </a:lnTo>
                  <a:lnTo>
                    <a:pt x="2924" y="2026"/>
                  </a:lnTo>
                  <a:lnTo>
                    <a:pt x="2870" y="1966"/>
                  </a:lnTo>
                  <a:lnTo>
                    <a:pt x="2816" y="1903"/>
                  </a:lnTo>
                  <a:lnTo>
                    <a:pt x="2762" y="1836"/>
                  </a:lnTo>
                  <a:lnTo>
                    <a:pt x="2762" y="1836"/>
                  </a:lnTo>
                  <a:lnTo>
                    <a:pt x="2654" y="1702"/>
                  </a:lnTo>
                  <a:lnTo>
                    <a:pt x="2548" y="1576"/>
                  </a:lnTo>
                  <a:lnTo>
                    <a:pt x="2444" y="1455"/>
                  </a:lnTo>
                  <a:lnTo>
                    <a:pt x="2344" y="1338"/>
                  </a:lnTo>
                  <a:lnTo>
                    <a:pt x="2245" y="1230"/>
                  </a:lnTo>
                  <a:lnTo>
                    <a:pt x="2150" y="1127"/>
                  </a:lnTo>
                  <a:lnTo>
                    <a:pt x="2057" y="1030"/>
                  </a:lnTo>
                  <a:lnTo>
                    <a:pt x="1963" y="938"/>
                  </a:lnTo>
                  <a:lnTo>
                    <a:pt x="1873" y="851"/>
                  </a:lnTo>
                  <a:lnTo>
                    <a:pt x="1786" y="770"/>
                  </a:lnTo>
                  <a:lnTo>
                    <a:pt x="1698" y="692"/>
                  </a:lnTo>
                  <a:lnTo>
                    <a:pt x="1612" y="621"/>
                  </a:lnTo>
                  <a:lnTo>
                    <a:pt x="1529" y="555"/>
                  </a:lnTo>
                  <a:lnTo>
                    <a:pt x="1446" y="494"/>
                  </a:lnTo>
                  <a:lnTo>
                    <a:pt x="1364" y="436"/>
                  </a:lnTo>
                  <a:lnTo>
                    <a:pt x="1282" y="382"/>
                  </a:lnTo>
                  <a:lnTo>
                    <a:pt x="1201" y="334"/>
                  </a:lnTo>
                  <a:lnTo>
                    <a:pt x="1122" y="289"/>
                  </a:lnTo>
                  <a:lnTo>
                    <a:pt x="1043" y="248"/>
                  </a:lnTo>
                  <a:lnTo>
                    <a:pt x="964" y="210"/>
                  </a:lnTo>
                  <a:lnTo>
                    <a:pt x="885" y="177"/>
                  </a:lnTo>
                  <a:lnTo>
                    <a:pt x="807" y="147"/>
                  </a:lnTo>
                  <a:lnTo>
                    <a:pt x="728" y="119"/>
                  </a:lnTo>
                  <a:lnTo>
                    <a:pt x="649" y="95"/>
                  </a:lnTo>
                  <a:lnTo>
                    <a:pt x="571" y="74"/>
                  </a:lnTo>
                  <a:lnTo>
                    <a:pt x="490" y="56"/>
                  </a:lnTo>
                  <a:lnTo>
                    <a:pt x="411" y="42"/>
                  </a:lnTo>
                  <a:lnTo>
                    <a:pt x="331" y="29"/>
                  </a:lnTo>
                  <a:lnTo>
                    <a:pt x="250" y="17"/>
                  </a:lnTo>
                  <a:lnTo>
                    <a:pt x="167" y="9"/>
                  </a:lnTo>
                  <a:lnTo>
                    <a:pt x="85" y="5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28812" name="Freeform 12"/>
            <p:cNvSpPr>
              <a:spLocks/>
            </p:cNvSpPr>
            <p:nvPr userDrawn="1"/>
          </p:nvSpPr>
          <p:spPr bwMode="auto">
            <a:xfrm>
              <a:off x="336" y="720"/>
              <a:ext cx="5049" cy="1304"/>
            </a:xfrm>
            <a:custGeom>
              <a:avLst/>
              <a:gdLst/>
              <a:ahLst/>
              <a:cxnLst>
                <a:cxn ang="0">
                  <a:pos x="5049" y="2324"/>
                </a:cxn>
                <a:cxn ang="0">
                  <a:pos x="5000" y="2361"/>
                </a:cxn>
                <a:cxn ang="0">
                  <a:pos x="4942" y="2398"/>
                </a:cxn>
                <a:cxn ang="0">
                  <a:pos x="4863" y="2443"/>
                </a:cxn>
                <a:cxn ang="0">
                  <a:pos x="4764" y="2492"/>
                </a:cxn>
                <a:cxn ang="0">
                  <a:pos x="4647" y="2537"/>
                </a:cxn>
                <a:cxn ang="0">
                  <a:pos x="4514" y="2574"/>
                </a:cxn>
                <a:cxn ang="0">
                  <a:pos x="4442" y="2589"/>
                </a:cxn>
                <a:cxn ang="0">
                  <a:pos x="4366" y="2598"/>
                </a:cxn>
                <a:cxn ang="0">
                  <a:pos x="4286" y="2605"/>
                </a:cxn>
                <a:cxn ang="0">
                  <a:pos x="4203" y="2608"/>
                </a:cxn>
                <a:cxn ang="0">
                  <a:pos x="4117" y="2603"/>
                </a:cxn>
                <a:cxn ang="0">
                  <a:pos x="4027" y="2593"/>
                </a:cxn>
                <a:cxn ang="0">
                  <a:pos x="3935" y="2577"/>
                </a:cxn>
                <a:cxn ang="0">
                  <a:pos x="3841" y="2555"/>
                </a:cxn>
                <a:cxn ang="0">
                  <a:pos x="3744" y="2522"/>
                </a:cxn>
                <a:cxn ang="0">
                  <a:pos x="3645" y="2484"/>
                </a:cxn>
                <a:cxn ang="0">
                  <a:pos x="3544" y="2434"/>
                </a:cxn>
                <a:cxn ang="0">
                  <a:pos x="3439" y="2375"/>
                </a:cxn>
                <a:cxn ang="0">
                  <a:pos x="3335" y="2308"/>
                </a:cxn>
                <a:cxn ang="0">
                  <a:pos x="3228" y="2229"/>
                </a:cxn>
                <a:cxn ang="0">
                  <a:pos x="3120" y="2137"/>
                </a:cxn>
                <a:cxn ang="0">
                  <a:pos x="3010" y="2035"/>
                </a:cxn>
                <a:cxn ang="0">
                  <a:pos x="2901" y="1919"/>
                </a:cxn>
                <a:cxn ang="0">
                  <a:pos x="2790" y="1789"/>
                </a:cxn>
                <a:cxn ang="0">
                  <a:pos x="2679" y="1659"/>
                </a:cxn>
                <a:cxn ang="0">
                  <a:pos x="2466" y="1413"/>
                </a:cxn>
                <a:cxn ang="0">
                  <a:pos x="2265" y="1192"/>
                </a:cxn>
                <a:cxn ang="0">
                  <a:pos x="2072" y="993"/>
                </a:cxn>
                <a:cxn ang="0">
                  <a:pos x="1887" y="819"/>
                </a:cxn>
                <a:cxn ang="0">
                  <a:pos x="1710" y="664"/>
                </a:cxn>
                <a:cxn ang="0">
                  <a:pos x="1537" y="528"/>
                </a:cxn>
                <a:cxn ang="0">
                  <a:pos x="1371" y="412"/>
                </a:cxn>
                <a:cxn ang="0">
                  <a:pos x="1207" y="312"/>
                </a:cxn>
                <a:cxn ang="0">
                  <a:pos x="1047" y="230"/>
                </a:cxn>
                <a:cxn ang="0">
                  <a:pos x="888" y="160"/>
                </a:cxn>
                <a:cxn ang="0">
                  <a:pos x="731" y="107"/>
                </a:cxn>
                <a:cxn ang="0">
                  <a:pos x="572" y="65"/>
                </a:cxn>
                <a:cxn ang="0">
                  <a:pos x="413" y="34"/>
                </a:cxn>
                <a:cxn ang="0">
                  <a:pos x="250" y="15"/>
                </a:cxn>
                <a:cxn ang="0">
                  <a:pos x="85" y="4"/>
                </a:cxn>
              </a:cxnLst>
              <a:rect l="0" t="0" r="r" b="b"/>
              <a:pathLst>
                <a:path w="5049" h="2608">
                  <a:moveTo>
                    <a:pt x="5049" y="2324"/>
                  </a:moveTo>
                  <a:lnTo>
                    <a:pt x="5049" y="2324"/>
                  </a:lnTo>
                  <a:lnTo>
                    <a:pt x="5036" y="2334"/>
                  </a:lnTo>
                  <a:lnTo>
                    <a:pt x="5000" y="2361"/>
                  </a:lnTo>
                  <a:lnTo>
                    <a:pt x="4974" y="2379"/>
                  </a:lnTo>
                  <a:lnTo>
                    <a:pt x="4942" y="2398"/>
                  </a:lnTo>
                  <a:lnTo>
                    <a:pt x="4906" y="2421"/>
                  </a:lnTo>
                  <a:lnTo>
                    <a:pt x="4863" y="2443"/>
                  </a:lnTo>
                  <a:lnTo>
                    <a:pt x="4815" y="2468"/>
                  </a:lnTo>
                  <a:lnTo>
                    <a:pt x="4764" y="2492"/>
                  </a:lnTo>
                  <a:lnTo>
                    <a:pt x="4709" y="2514"/>
                  </a:lnTo>
                  <a:lnTo>
                    <a:pt x="4647" y="2537"/>
                  </a:lnTo>
                  <a:lnTo>
                    <a:pt x="4584" y="2556"/>
                  </a:lnTo>
                  <a:lnTo>
                    <a:pt x="4514" y="2574"/>
                  </a:lnTo>
                  <a:lnTo>
                    <a:pt x="4478" y="2581"/>
                  </a:lnTo>
                  <a:lnTo>
                    <a:pt x="4442" y="2589"/>
                  </a:lnTo>
                  <a:lnTo>
                    <a:pt x="4404" y="2593"/>
                  </a:lnTo>
                  <a:lnTo>
                    <a:pt x="4366" y="2598"/>
                  </a:lnTo>
                  <a:lnTo>
                    <a:pt x="4327" y="2603"/>
                  </a:lnTo>
                  <a:lnTo>
                    <a:pt x="4286" y="2605"/>
                  </a:lnTo>
                  <a:lnTo>
                    <a:pt x="4245" y="2606"/>
                  </a:lnTo>
                  <a:lnTo>
                    <a:pt x="4203" y="2608"/>
                  </a:lnTo>
                  <a:lnTo>
                    <a:pt x="4160" y="2606"/>
                  </a:lnTo>
                  <a:lnTo>
                    <a:pt x="4117" y="2603"/>
                  </a:lnTo>
                  <a:lnTo>
                    <a:pt x="4073" y="2600"/>
                  </a:lnTo>
                  <a:lnTo>
                    <a:pt x="4027" y="2593"/>
                  </a:lnTo>
                  <a:lnTo>
                    <a:pt x="3982" y="2587"/>
                  </a:lnTo>
                  <a:lnTo>
                    <a:pt x="3935" y="2577"/>
                  </a:lnTo>
                  <a:lnTo>
                    <a:pt x="3888" y="2566"/>
                  </a:lnTo>
                  <a:lnTo>
                    <a:pt x="3841" y="2555"/>
                  </a:lnTo>
                  <a:lnTo>
                    <a:pt x="3792" y="2540"/>
                  </a:lnTo>
                  <a:lnTo>
                    <a:pt x="3744" y="2522"/>
                  </a:lnTo>
                  <a:lnTo>
                    <a:pt x="3695" y="2505"/>
                  </a:lnTo>
                  <a:lnTo>
                    <a:pt x="3645" y="2484"/>
                  </a:lnTo>
                  <a:lnTo>
                    <a:pt x="3594" y="2459"/>
                  </a:lnTo>
                  <a:lnTo>
                    <a:pt x="3544" y="2434"/>
                  </a:lnTo>
                  <a:lnTo>
                    <a:pt x="3492" y="2406"/>
                  </a:lnTo>
                  <a:lnTo>
                    <a:pt x="3439" y="2375"/>
                  </a:lnTo>
                  <a:lnTo>
                    <a:pt x="3388" y="2343"/>
                  </a:lnTo>
                  <a:lnTo>
                    <a:pt x="3335" y="2308"/>
                  </a:lnTo>
                  <a:lnTo>
                    <a:pt x="3281" y="2269"/>
                  </a:lnTo>
                  <a:lnTo>
                    <a:pt x="3228" y="2229"/>
                  </a:lnTo>
                  <a:lnTo>
                    <a:pt x="3174" y="2183"/>
                  </a:lnTo>
                  <a:lnTo>
                    <a:pt x="3120" y="2137"/>
                  </a:lnTo>
                  <a:lnTo>
                    <a:pt x="3066" y="2086"/>
                  </a:lnTo>
                  <a:lnTo>
                    <a:pt x="3010" y="2035"/>
                  </a:lnTo>
                  <a:lnTo>
                    <a:pt x="2956" y="1978"/>
                  </a:lnTo>
                  <a:lnTo>
                    <a:pt x="2901" y="1919"/>
                  </a:lnTo>
                  <a:lnTo>
                    <a:pt x="2845" y="1856"/>
                  </a:lnTo>
                  <a:lnTo>
                    <a:pt x="2790" y="1789"/>
                  </a:lnTo>
                  <a:lnTo>
                    <a:pt x="2790" y="1789"/>
                  </a:lnTo>
                  <a:lnTo>
                    <a:pt x="2679" y="1659"/>
                  </a:lnTo>
                  <a:lnTo>
                    <a:pt x="2572" y="1533"/>
                  </a:lnTo>
                  <a:lnTo>
                    <a:pt x="2466" y="1413"/>
                  </a:lnTo>
                  <a:lnTo>
                    <a:pt x="2365" y="1299"/>
                  </a:lnTo>
                  <a:lnTo>
                    <a:pt x="2265" y="1192"/>
                  </a:lnTo>
                  <a:lnTo>
                    <a:pt x="2168" y="1090"/>
                  </a:lnTo>
                  <a:lnTo>
                    <a:pt x="2072" y="993"/>
                  </a:lnTo>
                  <a:lnTo>
                    <a:pt x="1979" y="903"/>
                  </a:lnTo>
                  <a:lnTo>
                    <a:pt x="1887" y="819"/>
                  </a:lnTo>
                  <a:lnTo>
                    <a:pt x="1797" y="738"/>
                  </a:lnTo>
                  <a:lnTo>
                    <a:pt x="1710" y="664"/>
                  </a:lnTo>
                  <a:lnTo>
                    <a:pt x="1622" y="593"/>
                  </a:lnTo>
                  <a:lnTo>
                    <a:pt x="1537" y="528"/>
                  </a:lnTo>
                  <a:lnTo>
                    <a:pt x="1453" y="467"/>
                  </a:lnTo>
                  <a:lnTo>
                    <a:pt x="1371" y="412"/>
                  </a:lnTo>
                  <a:lnTo>
                    <a:pt x="1287" y="360"/>
                  </a:lnTo>
                  <a:lnTo>
                    <a:pt x="1207" y="312"/>
                  </a:lnTo>
                  <a:lnTo>
                    <a:pt x="1126" y="268"/>
                  </a:lnTo>
                  <a:lnTo>
                    <a:pt x="1047" y="230"/>
                  </a:lnTo>
                  <a:lnTo>
                    <a:pt x="967" y="192"/>
                  </a:lnTo>
                  <a:lnTo>
                    <a:pt x="888" y="160"/>
                  </a:lnTo>
                  <a:lnTo>
                    <a:pt x="808" y="133"/>
                  </a:lnTo>
                  <a:lnTo>
                    <a:pt x="731" y="107"/>
                  </a:lnTo>
                  <a:lnTo>
                    <a:pt x="652" y="84"/>
                  </a:lnTo>
                  <a:lnTo>
                    <a:pt x="572" y="65"/>
                  </a:lnTo>
                  <a:lnTo>
                    <a:pt x="492" y="49"/>
                  </a:lnTo>
                  <a:lnTo>
                    <a:pt x="413" y="34"/>
                  </a:lnTo>
                  <a:lnTo>
                    <a:pt x="332" y="23"/>
                  </a:lnTo>
                  <a:lnTo>
                    <a:pt x="250" y="15"/>
                  </a:lnTo>
                  <a:lnTo>
                    <a:pt x="168" y="8"/>
                  </a:lnTo>
                  <a:lnTo>
                    <a:pt x="85" y="4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28813" name="Freeform 13"/>
            <p:cNvSpPr>
              <a:spLocks/>
            </p:cNvSpPr>
            <p:nvPr userDrawn="1"/>
          </p:nvSpPr>
          <p:spPr bwMode="auto">
            <a:xfrm>
              <a:off x="349" y="742"/>
              <a:ext cx="5081" cy="1267"/>
            </a:xfrm>
            <a:custGeom>
              <a:avLst/>
              <a:gdLst/>
              <a:ahLst/>
              <a:cxnLst>
                <a:cxn ang="0">
                  <a:pos x="5081" y="2233"/>
                </a:cxn>
                <a:cxn ang="0">
                  <a:pos x="5034" y="2270"/>
                </a:cxn>
                <a:cxn ang="0">
                  <a:pos x="4977" y="2309"/>
                </a:cxn>
                <a:cxn ang="0">
                  <a:pos x="4898" y="2355"/>
                </a:cxn>
                <a:cxn ang="0">
                  <a:pos x="4801" y="2405"/>
                </a:cxn>
                <a:cxn ang="0">
                  <a:pos x="4684" y="2454"/>
                </a:cxn>
                <a:cxn ang="0">
                  <a:pos x="4551" y="2494"/>
                </a:cxn>
                <a:cxn ang="0">
                  <a:pos x="4479" y="2509"/>
                </a:cxn>
                <a:cxn ang="0">
                  <a:pos x="4404" y="2522"/>
                </a:cxn>
                <a:cxn ang="0">
                  <a:pos x="4323" y="2530"/>
                </a:cxn>
                <a:cxn ang="0">
                  <a:pos x="4240" y="2533"/>
                </a:cxn>
                <a:cxn ang="0">
                  <a:pos x="4154" y="2531"/>
                </a:cxn>
                <a:cxn ang="0">
                  <a:pos x="4065" y="2523"/>
                </a:cxn>
                <a:cxn ang="0">
                  <a:pos x="3974" y="2509"/>
                </a:cxn>
                <a:cxn ang="0">
                  <a:pos x="3878" y="2488"/>
                </a:cxn>
                <a:cxn ang="0">
                  <a:pos x="3781" y="2459"/>
                </a:cxn>
                <a:cxn ang="0">
                  <a:pos x="3681" y="2420"/>
                </a:cxn>
                <a:cxn ang="0">
                  <a:pos x="3579" y="2373"/>
                </a:cxn>
                <a:cxn ang="0">
                  <a:pos x="3475" y="2317"/>
                </a:cxn>
                <a:cxn ang="0">
                  <a:pos x="3368" y="2250"/>
                </a:cxn>
                <a:cxn ang="0">
                  <a:pos x="3260" y="2171"/>
                </a:cxn>
                <a:cxn ang="0">
                  <a:pos x="3152" y="2082"/>
                </a:cxn>
                <a:cxn ang="0">
                  <a:pos x="3041" y="1982"/>
                </a:cxn>
                <a:cxn ang="0">
                  <a:pos x="2928" y="1868"/>
                </a:cxn>
                <a:cxn ang="0">
                  <a:pos x="2814" y="1742"/>
                </a:cxn>
                <a:cxn ang="0">
                  <a:pos x="2703" y="1611"/>
                </a:cxn>
                <a:cxn ang="0">
                  <a:pos x="2487" y="1369"/>
                </a:cxn>
                <a:cxn ang="0">
                  <a:pos x="2281" y="1151"/>
                </a:cxn>
                <a:cxn ang="0">
                  <a:pos x="2085" y="955"/>
                </a:cxn>
                <a:cxn ang="0">
                  <a:pos x="1898" y="783"/>
                </a:cxn>
                <a:cxn ang="0">
                  <a:pos x="1717" y="631"/>
                </a:cxn>
                <a:cxn ang="0">
                  <a:pos x="1544" y="498"/>
                </a:cxn>
                <a:cxn ang="0">
                  <a:pos x="1376" y="385"/>
                </a:cxn>
                <a:cxn ang="0">
                  <a:pos x="1211" y="289"/>
                </a:cxn>
                <a:cxn ang="0">
                  <a:pos x="1050" y="208"/>
                </a:cxn>
                <a:cxn ang="0">
                  <a:pos x="890" y="143"/>
                </a:cxn>
                <a:cxn ang="0">
                  <a:pos x="732" y="92"/>
                </a:cxn>
                <a:cxn ang="0">
                  <a:pos x="572" y="53"/>
                </a:cxn>
                <a:cxn ang="0">
                  <a:pos x="412" y="25"/>
                </a:cxn>
                <a:cxn ang="0">
                  <a:pos x="250" y="8"/>
                </a:cxn>
                <a:cxn ang="0">
                  <a:pos x="85" y="1"/>
                </a:cxn>
              </a:cxnLst>
              <a:rect l="0" t="0" r="r" b="b"/>
              <a:pathLst>
                <a:path w="5081" h="2533">
                  <a:moveTo>
                    <a:pt x="5081" y="2233"/>
                  </a:moveTo>
                  <a:lnTo>
                    <a:pt x="5081" y="2233"/>
                  </a:lnTo>
                  <a:lnTo>
                    <a:pt x="5070" y="2242"/>
                  </a:lnTo>
                  <a:lnTo>
                    <a:pt x="5034" y="2270"/>
                  </a:lnTo>
                  <a:lnTo>
                    <a:pt x="5008" y="2288"/>
                  </a:lnTo>
                  <a:lnTo>
                    <a:pt x="4977" y="2309"/>
                  </a:lnTo>
                  <a:lnTo>
                    <a:pt x="4940" y="2333"/>
                  </a:lnTo>
                  <a:lnTo>
                    <a:pt x="4898" y="2355"/>
                  </a:lnTo>
                  <a:lnTo>
                    <a:pt x="4852" y="2381"/>
                  </a:lnTo>
                  <a:lnTo>
                    <a:pt x="4801" y="2405"/>
                  </a:lnTo>
                  <a:lnTo>
                    <a:pt x="4744" y="2430"/>
                  </a:lnTo>
                  <a:lnTo>
                    <a:pt x="4684" y="2454"/>
                  </a:lnTo>
                  <a:lnTo>
                    <a:pt x="4621" y="2475"/>
                  </a:lnTo>
                  <a:lnTo>
                    <a:pt x="4551" y="2494"/>
                  </a:lnTo>
                  <a:lnTo>
                    <a:pt x="4516" y="2502"/>
                  </a:lnTo>
                  <a:lnTo>
                    <a:pt x="4479" y="2509"/>
                  </a:lnTo>
                  <a:lnTo>
                    <a:pt x="4441" y="2517"/>
                  </a:lnTo>
                  <a:lnTo>
                    <a:pt x="4404" y="2522"/>
                  </a:lnTo>
                  <a:lnTo>
                    <a:pt x="4364" y="2526"/>
                  </a:lnTo>
                  <a:lnTo>
                    <a:pt x="4323" y="2530"/>
                  </a:lnTo>
                  <a:lnTo>
                    <a:pt x="4283" y="2533"/>
                  </a:lnTo>
                  <a:lnTo>
                    <a:pt x="4240" y="2533"/>
                  </a:lnTo>
                  <a:lnTo>
                    <a:pt x="4198" y="2533"/>
                  </a:lnTo>
                  <a:lnTo>
                    <a:pt x="4154" y="2531"/>
                  </a:lnTo>
                  <a:lnTo>
                    <a:pt x="4110" y="2528"/>
                  </a:lnTo>
                  <a:lnTo>
                    <a:pt x="4065" y="2523"/>
                  </a:lnTo>
                  <a:lnTo>
                    <a:pt x="4019" y="2517"/>
                  </a:lnTo>
                  <a:lnTo>
                    <a:pt x="3974" y="2509"/>
                  </a:lnTo>
                  <a:lnTo>
                    <a:pt x="3926" y="2499"/>
                  </a:lnTo>
                  <a:lnTo>
                    <a:pt x="3878" y="2488"/>
                  </a:lnTo>
                  <a:lnTo>
                    <a:pt x="3829" y="2473"/>
                  </a:lnTo>
                  <a:lnTo>
                    <a:pt x="3781" y="2459"/>
                  </a:lnTo>
                  <a:lnTo>
                    <a:pt x="3731" y="2439"/>
                  </a:lnTo>
                  <a:lnTo>
                    <a:pt x="3681" y="2420"/>
                  </a:lnTo>
                  <a:lnTo>
                    <a:pt x="3631" y="2397"/>
                  </a:lnTo>
                  <a:lnTo>
                    <a:pt x="3579" y="2373"/>
                  </a:lnTo>
                  <a:lnTo>
                    <a:pt x="3526" y="2346"/>
                  </a:lnTo>
                  <a:lnTo>
                    <a:pt x="3475" y="2317"/>
                  </a:lnTo>
                  <a:lnTo>
                    <a:pt x="3421" y="2284"/>
                  </a:lnTo>
                  <a:lnTo>
                    <a:pt x="3368" y="2250"/>
                  </a:lnTo>
                  <a:lnTo>
                    <a:pt x="3314" y="2212"/>
                  </a:lnTo>
                  <a:lnTo>
                    <a:pt x="3260" y="2171"/>
                  </a:lnTo>
                  <a:lnTo>
                    <a:pt x="3206" y="2129"/>
                  </a:lnTo>
                  <a:lnTo>
                    <a:pt x="3152" y="2082"/>
                  </a:lnTo>
                  <a:lnTo>
                    <a:pt x="3096" y="2034"/>
                  </a:lnTo>
                  <a:lnTo>
                    <a:pt x="3041" y="1982"/>
                  </a:lnTo>
                  <a:lnTo>
                    <a:pt x="2984" y="1926"/>
                  </a:lnTo>
                  <a:lnTo>
                    <a:pt x="2928" y="1868"/>
                  </a:lnTo>
                  <a:lnTo>
                    <a:pt x="2871" y="1806"/>
                  </a:lnTo>
                  <a:lnTo>
                    <a:pt x="2814" y="1742"/>
                  </a:lnTo>
                  <a:lnTo>
                    <a:pt x="2814" y="1742"/>
                  </a:lnTo>
                  <a:lnTo>
                    <a:pt x="2703" y="1611"/>
                  </a:lnTo>
                  <a:lnTo>
                    <a:pt x="2593" y="1487"/>
                  </a:lnTo>
                  <a:lnTo>
                    <a:pt x="2487" y="1369"/>
                  </a:lnTo>
                  <a:lnTo>
                    <a:pt x="2382" y="1256"/>
                  </a:lnTo>
                  <a:lnTo>
                    <a:pt x="2281" y="1151"/>
                  </a:lnTo>
                  <a:lnTo>
                    <a:pt x="2182" y="1051"/>
                  </a:lnTo>
                  <a:lnTo>
                    <a:pt x="2085" y="955"/>
                  </a:lnTo>
                  <a:lnTo>
                    <a:pt x="1991" y="867"/>
                  </a:lnTo>
                  <a:lnTo>
                    <a:pt x="1898" y="783"/>
                  </a:lnTo>
                  <a:lnTo>
                    <a:pt x="1808" y="705"/>
                  </a:lnTo>
                  <a:lnTo>
                    <a:pt x="1717" y="631"/>
                  </a:lnTo>
                  <a:lnTo>
                    <a:pt x="1630" y="563"/>
                  </a:lnTo>
                  <a:lnTo>
                    <a:pt x="1544" y="498"/>
                  </a:lnTo>
                  <a:lnTo>
                    <a:pt x="1459" y="439"/>
                  </a:lnTo>
                  <a:lnTo>
                    <a:pt x="1376" y="385"/>
                  </a:lnTo>
                  <a:lnTo>
                    <a:pt x="1292" y="334"/>
                  </a:lnTo>
                  <a:lnTo>
                    <a:pt x="1211" y="289"/>
                  </a:lnTo>
                  <a:lnTo>
                    <a:pt x="1130" y="247"/>
                  </a:lnTo>
                  <a:lnTo>
                    <a:pt x="1050" y="208"/>
                  </a:lnTo>
                  <a:lnTo>
                    <a:pt x="969" y="174"/>
                  </a:lnTo>
                  <a:lnTo>
                    <a:pt x="890" y="143"/>
                  </a:lnTo>
                  <a:lnTo>
                    <a:pt x="811" y="116"/>
                  </a:lnTo>
                  <a:lnTo>
                    <a:pt x="732" y="92"/>
                  </a:lnTo>
                  <a:lnTo>
                    <a:pt x="651" y="71"/>
                  </a:lnTo>
                  <a:lnTo>
                    <a:pt x="572" y="53"/>
                  </a:lnTo>
                  <a:lnTo>
                    <a:pt x="493" y="37"/>
                  </a:lnTo>
                  <a:lnTo>
                    <a:pt x="412" y="25"/>
                  </a:lnTo>
                  <a:lnTo>
                    <a:pt x="332" y="16"/>
                  </a:lnTo>
                  <a:lnTo>
                    <a:pt x="250" y="8"/>
                  </a:lnTo>
                  <a:lnTo>
                    <a:pt x="168" y="3"/>
                  </a:lnTo>
                  <a:lnTo>
                    <a:pt x="85" y="1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28814" name="Freeform 14"/>
            <p:cNvSpPr>
              <a:spLocks/>
            </p:cNvSpPr>
            <p:nvPr userDrawn="1"/>
          </p:nvSpPr>
          <p:spPr bwMode="auto">
            <a:xfrm>
              <a:off x="361" y="765"/>
              <a:ext cx="5115" cy="1230"/>
            </a:xfrm>
            <a:custGeom>
              <a:avLst/>
              <a:gdLst/>
              <a:ahLst/>
              <a:cxnLst>
                <a:cxn ang="0">
                  <a:pos x="5115" y="2141"/>
                </a:cxn>
                <a:cxn ang="0">
                  <a:pos x="5068" y="2180"/>
                </a:cxn>
                <a:cxn ang="0">
                  <a:pos x="5011" y="2220"/>
                </a:cxn>
                <a:cxn ang="0">
                  <a:pos x="4933" y="2268"/>
                </a:cxn>
                <a:cxn ang="0">
                  <a:pos x="4836" y="2320"/>
                </a:cxn>
                <a:cxn ang="0">
                  <a:pos x="4721" y="2370"/>
                </a:cxn>
                <a:cxn ang="0">
                  <a:pos x="4589" y="2414"/>
                </a:cxn>
                <a:cxn ang="0">
                  <a:pos x="4517" y="2431"/>
                </a:cxn>
                <a:cxn ang="0">
                  <a:pos x="4442" y="2444"/>
                </a:cxn>
                <a:cxn ang="0">
                  <a:pos x="4361" y="2456"/>
                </a:cxn>
                <a:cxn ang="0">
                  <a:pos x="4279" y="2460"/>
                </a:cxn>
                <a:cxn ang="0">
                  <a:pos x="4193" y="2460"/>
                </a:cxn>
                <a:cxn ang="0">
                  <a:pos x="4103" y="2454"/>
                </a:cxn>
                <a:cxn ang="0">
                  <a:pos x="4012" y="2441"/>
                </a:cxn>
                <a:cxn ang="0">
                  <a:pos x="3916" y="2422"/>
                </a:cxn>
                <a:cxn ang="0">
                  <a:pos x="3819" y="2394"/>
                </a:cxn>
                <a:cxn ang="0">
                  <a:pos x="3717" y="2357"/>
                </a:cxn>
                <a:cxn ang="0">
                  <a:pos x="3614" y="2312"/>
                </a:cxn>
                <a:cxn ang="0">
                  <a:pos x="3510" y="2257"/>
                </a:cxn>
                <a:cxn ang="0">
                  <a:pos x="3402" y="2192"/>
                </a:cxn>
                <a:cxn ang="0">
                  <a:pos x="3294" y="2117"/>
                </a:cxn>
                <a:cxn ang="0">
                  <a:pos x="3183" y="2029"/>
                </a:cxn>
                <a:cxn ang="0">
                  <a:pos x="3070" y="1931"/>
                </a:cxn>
                <a:cxn ang="0">
                  <a:pos x="2956" y="1818"/>
                </a:cxn>
                <a:cxn ang="0">
                  <a:pos x="2841" y="1694"/>
                </a:cxn>
                <a:cxn ang="0">
                  <a:pos x="2727" y="1564"/>
                </a:cxn>
                <a:cxn ang="0">
                  <a:pos x="2508" y="1325"/>
                </a:cxn>
                <a:cxn ang="0">
                  <a:pos x="2300" y="1111"/>
                </a:cxn>
                <a:cxn ang="0">
                  <a:pos x="2101" y="918"/>
                </a:cxn>
                <a:cxn ang="0">
                  <a:pos x="1911" y="749"/>
                </a:cxn>
                <a:cxn ang="0">
                  <a:pos x="1728" y="600"/>
                </a:cxn>
                <a:cxn ang="0">
                  <a:pos x="1553" y="470"/>
                </a:cxn>
                <a:cxn ang="0">
                  <a:pos x="1382" y="360"/>
                </a:cxn>
                <a:cxn ang="0">
                  <a:pos x="1215" y="266"/>
                </a:cxn>
                <a:cxn ang="0">
                  <a:pos x="1053" y="189"/>
                </a:cxn>
                <a:cxn ang="0">
                  <a:pos x="892" y="126"/>
                </a:cxn>
                <a:cxn ang="0">
                  <a:pos x="733" y="77"/>
                </a:cxn>
                <a:cxn ang="0">
                  <a:pos x="574" y="42"/>
                </a:cxn>
                <a:cxn ang="0">
                  <a:pos x="413" y="17"/>
                </a:cxn>
                <a:cxn ang="0">
                  <a:pos x="250" y="3"/>
                </a:cxn>
                <a:cxn ang="0">
                  <a:pos x="85" y="0"/>
                </a:cxn>
              </a:cxnLst>
              <a:rect l="0" t="0" r="r" b="b"/>
              <a:pathLst>
                <a:path w="5115" h="2460">
                  <a:moveTo>
                    <a:pt x="5115" y="2141"/>
                  </a:moveTo>
                  <a:lnTo>
                    <a:pt x="5115" y="2141"/>
                  </a:lnTo>
                  <a:lnTo>
                    <a:pt x="5104" y="2150"/>
                  </a:lnTo>
                  <a:lnTo>
                    <a:pt x="5068" y="2180"/>
                  </a:lnTo>
                  <a:lnTo>
                    <a:pt x="5043" y="2197"/>
                  </a:lnTo>
                  <a:lnTo>
                    <a:pt x="5011" y="2220"/>
                  </a:lnTo>
                  <a:lnTo>
                    <a:pt x="4975" y="2244"/>
                  </a:lnTo>
                  <a:lnTo>
                    <a:pt x="4933" y="2268"/>
                  </a:lnTo>
                  <a:lnTo>
                    <a:pt x="4888" y="2294"/>
                  </a:lnTo>
                  <a:lnTo>
                    <a:pt x="4836" y="2320"/>
                  </a:lnTo>
                  <a:lnTo>
                    <a:pt x="4781" y="2346"/>
                  </a:lnTo>
                  <a:lnTo>
                    <a:pt x="4721" y="2370"/>
                  </a:lnTo>
                  <a:lnTo>
                    <a:pt x="4657" y="2393"/>
                  </a:lnTo>
                  <a:lnTo>
                    <a:pt x="4589" y="2414"/>
                  </a:lnTo>
                  <a:lnTo>
                    <a:pt x="4554" y="2423"/>
                  </a:lnTo>
                  <a:lnTo>
                    <a:pt x="4517" y="2431"/>
                  </a:lnTo>
                  <a:lnTo>
                    <a:pt x="4479" y="2438"/>
                  </a:lnTo>
                  <a:lnTo>
                    <a:pt x="4442" y="2444"/>
                  </a:lnTo>
                  <a:lnTo>
                    <a:pt x="4402" y="2451"/>
                  </a:lnTo>
                  <a:lnTo>
                    <a:pt x="4361" y="2456"/>
                  </a:lnTo>
                  <a:lnTo>
                    <a:pt x="4321" y="2459"/>
                  </a:lnTo>
                  <a:lnTo>
                    <a:pt x="4279" y="2460"/>
                  </a:lnTo>
                  <a:lnTo>
                    <a:pt x="4236" y="2460"/>
                  </a:lnTo>
                  <a:lnTo>
                    <a:pt x="4193" y="2460"/>
                  </a:lnTo>
                  <a:lnTo>
                    <a:pt x="4149" y="2457"/>
                  </a:lnTo>
                  <a:lnTo>
                    <a:pt x="4103" y="2454"/>
                  </a:lnTo>
                  <a:lnTo>
                    <a:pt x="4057" y="2448"/>
                  </a:lnTo>
                  <a:lnTo>
                    <a:pt x="4012" y="2441"/>
                  </a:lnTo>
                  <a:lnTo>
                    <a:pt x="3964" y="2431"/>
                  </a:lnTo>
                  <a:lnTo>
                    <a:pt x="3916" y="2422"/>
                  </a:lnTo>
                  <a:lnTo>
                    <a:pt x="3867" y="2409"/>
                  </a:lnTo>
                  <a:lnTo>
                    <a:pt x="3819" y="2394"/>
                  </a:lnTo>
                  <a:lnTo>
                    <a:pt x="3769" y="2377"/>
                  </a:lnTo>
                  <a:lnTo>
                    <a:pt x="3717" y="2357"/>
                  </a:lnTo>
                  <a:lnTo>
                    <a:pt x="3666" y="2336"/>
                  </a:lnTo>
                  <a:lnTo>
                    <a:pt x="3614" y="2312"/>
                  </a:lnTo>
                  <a:lnTo>
                    <a:pt x="3563" y="2286"/>
                  </a:lnTo>
                  <a:lnTo>
                    <a:pt x="3510" y="2257"/>
                  </a:lnTo>
                  <a:lnTo>
                    <a:pt x="3456" y="2226"/>
                  </a:lnTo>
                  <a:lnTo>
                    <a:pt x="3402" y="2192"/>
                  </a:lnTo>
                  <a:lnTo>
                    <a:pt x="3348" y="2155"/>
                  </a:lnTo>
                  <a:lnTo>
                    <a:pt x="3294" y="2117"/>
                  </a:lnTo>
                  <a:lnTo>
                    <a:pt x="3238" y="2075"/>
                  </a:lnTo>
                  <a:lnTo>
                    <a:pt x="3183" y="2029"/>
                  </a:lnTo>
                  <a:lnTo>
                    <a:pt x="3127" y="1981"/>
                  </a:lnTo>
                  <a:lnTo>
                    <a:pt x="3070" y="1931"/>
                  </a:lnTo>
                  <a:lnTo>
                    <a:pt x="3013" y="1876"/>
                  </a:lnTo>
                  <a:lnTo>
                    <a:pt x="2956" y="1818"/>
                  </a:lnTo>
                  <a:lnTo>
                    <a:pt x="2899" y="1756"/>
                  </a:lnTo>
                  <a:lnTo>
                    <a:pt x="2841" y="1694"/>
                  </a:lnTo>
                  <a:lnTo>
                    <a:pt x="2841" y="1694"/>
                  </a:lnTo>
                  <a:lnTo>
                    <a:pt x="2727" y="1564"/>
                  </a:lnTo>
                  <a:lnTo>
                    <a:pt x="2616" y="1442"/>
                  </a:lnTo>
                  <a:lnTo>
                    <a:pt x="2508" y="1325"/>
                  </a:lnTo>
                  <a:lnTo>
                    <a:pt x="2402" y="1214"/>
                  </a:lnTo>
                  <a:lnTo>
                    <a:pt x="2300" y="1111"/>
                  </a:lnTo>
                  <a:lnTo>
                    <a:pt x="2198" y="1012"/>
                  </a:lnTo>
                  <a:lnTo>
                    <a:pt x="2101" y="918"/>
                  </a:lnTo>
                  <a:lnTo>
                    <a:pt x="2004" y="831"/>
                  </a:lnTo>
                  <a:lnTo>
                    <a:pt x="1911" y="749"/>
                  </a:lnTo>
                  <a:lnTo>
                    <a:pt x="1818" y="671"/>
                  </a:lnTo>
                  <a:lnTo>
                    <a:pt x="1728" y="600"/>
                  </a:lnTo>
                  <a:lnTo>
                    <a:pt x="1639" y="533"/>
                  </a:lnTo>
                  <a:lnTo>
                    <a:pt x="1553" y="470"/>
                  </a:lnTo>
                  <a:lnTo>
                    <a:pt x="1467" y="413"/>
                  </a:lnTo>
                  <a:lnTo>
                    <a:pt x="1382" y="360"/>
                  </a:lnTo>
                  <a:lnTo>
                    <a:pt x="1299" y="310"/>
                  </a:lnTo>
                  <a:lnTo>
                    <a:pt x="1215" y="266"/>
                  </a:lnTo>
                  <a:lnTo>
                    <a:pt x="1133" y="224"/>
                  </a:lnTo>
                  <a:lnTo>
                    <a:pt x="1053" y="189"/>
                  </a:lnTo>
                  <a:lnTo>
                    <a:pt x="972" y="155"/>
                  </a:lnTo>
                  <a:lnTo>
                    <a:pt x="892" y="126"/>
                  </a:lnTo>
                  <a:lnTo>
                    <a:pt x="813" y="100"/>
                  </a:lnTo>
                  <a:lnTo>
                    <a:pt x="733" y="77"/>
                  </a:lnTo>
                  <a:lnTo>
                    <a:pt x="653" y="58"/>
                  </a:lnTo>
                  <a:lnTo>
                    <a:pt x="574" y="42"/>
                  </a:lnTo>
                  <a:lnTo>
                    <a:pt x="493" y="29"/>
                  </a:lnTo>
                  <a:lnTo>
                    <a:pt x="413" y="17"/>
                  </a:lnTo>
                  <a:lnTo>
                    <a:pt x="332" y="9"/>
                  </a:lnTo>
                  <a:lnTo>
                    <a:pt x="250" y="3"/>
                  </a:lnTo>
                  <a:lnTo>
                    <a:pt x="168" y="0"/>
                  </a:lnTo>
                  <a:lnTo>
                    <a:pt x="85" y="0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28815" name="Freeform 15"/>
            <p:cNvSpPr>
              <a:spLocks/>
            </p:cNvSpPr>
            <p:nvPr userDrawn="1"/>
          </p:nvSpPr>
          <p:spPr bwMode="auto">
            <a:xfrm>
              <a:off x="375" y="787"/>
              <a:ext cx="5147" cy="1195"/>
            </a:xfrm>
            <a:custGeom>
              <a:avLst/>
              <a:gdLst/>
              <a:ahLst/>
              <a:cxnLst>
                <a:cxn ang="0">
                  <a:pos x="5147" y="2049"/>
                </a:cxn>
                <a:cxn ang="0">
                  <a:pos x="5100" y="2090"/>
                </a:cxn>
                <a:cxn ang="0">
                  <a:pos x="5043" y="2132"/>
                </a:cxn>
                <a:cxn ang="0">
                  <a:pos x="4967" y="2182"/>
                </a:cxn>
                <a:cxn ang="0">
                  <a:pos x="4871" y="2237"/>
                </a:cxn>
                <a:cxn ang="0">
                  <a:pos x="4756" y="2288"/>
                </a:cxn>
                <a:cxn ang="0">
                  <a:pos x="4624" y="2335"/>
                </a:cxn>
                <a:cxn ang="0">
                  <a:pos x="4553" y="2355"/>
                </a:cxn>
                <a:cxn ang="0">
                  <a:pos x="4477" y="2369"/>
                </a:cxn>
                <a:cxn ang="0">
                  <a:pos x="4397" y="2382"/>
                </a:cxn>
                <a:cxn ang="0">
                  <a:pos x="4314" y="2388"/>
                </a:cxn>
                <a:cxn ang="0">
                  <a:pos x="4228" y="2390"/>
                </a:cxn>
                <a:cxn ang="0">
                  <a:pos x="4139" y="2385"/>
                </a:cxn>
                <a:cxn ang="0">
                  <a:pos x="4046" y="2374"/>
                </a:cxn>
                <a:cxn ang="0">
                  <a:pos x="3952" y="2356"/>
                </a:cxn>
                <a:cxn ang="0">
                  <a:pos x="3853" y="2330"/>
                </a:cxn>
                <a:cxn ang="0">
                  <a:pos x="3752" y="2296"/>
                </a:cxn>
                <a:cxn ang="0">
                  <a:pos x="3648" y="2253"/>
                </a:cxn>
                <a:cxn ang="0">
                  <a:pos x="3542" y="2200"/>
                </a:cxn>
                <a:cxn ang="0">
                  <a:pos x="3434" y="2137"/>
                </a:cxn>
                <a:cxn ang="0">
                  <a:pos x="3324" y="2064"/>
                </a:cxn>
                <a:cxn ang="0">
                  <a:pos x="3212" y="1978"/>
                </a:cxn>
                <a:cxn ang="0">
                  <a:pos x="3098" y="1880"/>
                </a:cxn>
                <a:cxn ang="0">
                  <a:pos x="2983" y="1770"/>
                </a:cxn>
                <a:cxn ang="0">
                  <a:pos x="2866" y="1646"/>
                </a:cxn>
                <a:cxn ang="0">
                  <a:pos x="2749" y="1520"/>
                </a:cxn>
                <a:cxn ang="0">
                  <a:pos x="2527" y="1284"/>
                </a:cxn>
                <a:cxn ang="0">
                  <a:pos x="2315" y="1072"/>
                </a:cxn>
                <a:cxn ang="0">
                  <a:pos x="2113" y="884"/>
                </a:cxn>
                <a:cxn ang="0">
                  <a:pos x="1920" y="717"/>
                </a:cxn>
                <a:cxn ang="0">
                  <a:pos x="1736" y="570"/>
                </a:cxn>
                <a:cxn ang="0">
                  <a:pos x="1558" y="444"/>
                </a:cxn>
                <a:cxn ang="0">
                  <a:pos x="1386" y="336"/>
                </a:cxn>
                <a:cxn ang="0">
                  <a:pos x="1219" y="246"/>
                </a:cxn>
                <a:cxn ang="0">
                  <a:pos x="1055" y="170"/>
                </a:cxn>
                <a:cxn ang="0">
                  <a:pos x="893" y="112"/>
                </a:cxn>
                <a:cxn ang="0">
                  <a:pos x="733" y="65"/>
                </a:cxn>
                <a:cxn ang="0">
                  <a:pos x="574" y="33"/>
                </a:cxn>
                <a:cxn ang="0">
                  <a:pos x="413" y="12"/>
                </a:cxn>
                <a:cxn ang="0">
                  <a:pos x="250" y="2"/>
                </a:cxn>
                <a:cxn ang="0">
                  <a:pos x="85" y="0"/>
                </a:cxn>
              </a:cxnLst>
              <a:rect l="0" t="0" r="r" b="b"/>
              <a:pathLst>
                <a:path w="5147" h="2390">
                  <a:moveTo>
                    <a:pt x="5147" y="2049"/>
                  </a:moveTo>
                  <a:lnTo>
                    <a:pt x="5147" y="2049"/>
                  </a:lnTo>
                  <a:lnTo>
                    <a:pt x="5135" y="2061"/>
                  </a:lnTo>
                  <a:lnTo>
                    <a:pt x="5100" y="2090"/>
                  </a:lnTo>
                  <a:lnTo>
                    <a:pt x="5075" y="2109"/>
                  </a:lnTo>
                  <a:lnTo>
                    <a:pt x="5043" y="2132"/>
                  </a:lnTo>
                  <a:lnTo>
                    <a:pt x="5008" y="2156"/>
                  </a:lnTo>
                  <a:lnTo>
                    <a:pt x="4967" y="2182"/>
                  </a:lnTo>
                  <a:lnTo>
                    <a:pt x="4921" y="2209"/>
                  </a:lnTo>
                  <a:lnTo>
                    <a:pt x="4871" y="2237"/>
                  </a:lnTo>
                  <a:lnTo>
                    <a:pt x="4815" y="2262"/>
                  </a:lnTo>
                  <a:lnTo>
                    <a:pt x="4756" y="2288"/>
                  </a:lnTo>
                  <a:lnTo>
                    <a:pt x="4692" y="2313"/>
                  </a:lnTo>
                  <a:lnTo>
                    <a:pt x="4624" y="2335"/>
                  </a:lnTo>
                  <a:lnTo>
                    <a:pt x="4589" y="2345"/>
                  </a:lnTo>
                  <a:lnTo>
                    <a:pt x="4553" y="2355"/>
                  </a:lnTo>
                  <a:lnTo>
                    <a:pt x="4515" y="2363"/>
                  </a:lnTo>
                  <a:lnTo>
                    <a:pt x="4477" y="2369"/>
                  </a:lnTo>
                  <a:lnTo>
                    <a:pt x="4438" y="2376"/>
                  </a:lnTo>
                  <a:lnTo>
                    <a:pt x="4397" y="2382"/>
                  </a:lnTo>
                  <a:lnTo>
                    <a:pt x="4357" y="2385"/>
                  </a:lnTo>
                  <a:lnTo>
                    <a:pt x="4314" y="2388"/>
                  </a:lnTo>
                  <a:lnTo>
                    <a:pt x="4272" y="2390"/>
                  </a:lnTo>
                  <a:lnTo>
                    <a:pt x="4228" y="2390"/>
                  </a:lnTo>
                  <a:lnTo>
                    <a:pt x="4184" y="2388"/>
                  </a:lnTo>
                  <a:lnTo>
                    <a:pt x="4139" y="2385"/>
                  </a:lnTo>
                  <a:lnTo>
                    <a:pt x="4093" y="2380"/>
                  </a:lnTo>
                  <a:lnTo>
                    <a:pt x="4046" y="2374"/>
                  </a:lnTo>
                  <a:lnTo>
                    <a:pt x="3999" y="2366"/>
                  </a:lnTo>
                  <a:lnTo>
                    <a:pt x="3952" y="2356"/>
                  </a:lnTo>
                  <a:lnTo>
                    <a:pt x="3902" y="2345"/>
                  </a:lnTo>
                  <a:lnTo>
                    <a:pt x="3853" y="2330"/>
                  </a:lnTo>
                  <a:lnTo>
                    <a:pt x="3803" y="2314"/>
                  </a:lnTo>
                  <a:lnTo>
                    <a:pt x="3752" y="2296"/>
                  </a:lnTo>
                  <a:lnTo>
                    <a:pt x="3700" y="2275"/>
                  </a:lnTo>
                  <a:lnTo>
                    <a:pt x="3648" y="2253"/>
                  </a:lnTo>
                  <a:lnTo>
                    <a:pt x="3596" y="2229"/>
                  </a:lnTo>
                  <a:lnTo>
                    <a:pt x="3542" y="2200"/>
                  </a:lnTo>
                  <a:lnTo>
                    <a:pt x="3489" y="2170"/>
                  </a:lnTo>
                  <a:lnTo>
                    <a:pt x="3434" y="2137"/>
                  </a:lnTo>
                  <a:lnTo>
                    <a:pt x="3380" y="2101"/>
                  </a:lnTo>
                  <a:lnTo>
                    <a:pt x="3324" y="2064"/>
                  </a:lnTo>
                  <a:lnTo>
                    <a:pt x="3269" y="2022"/>
                  </a:lnTo>
                  <a:lnTo>
                    <a:pt x="3212" y="1978"/>
                  </a:lnTo>
                  <a:lnTo>
                    <a:pt x="3156" y="1930"/>
                  </a:lnTo>
                  <a:lnTo>
                    <a:pt x="3098" y="1880"/>
                  </a:lnTo>
                  <a:lnTo>
                    <a:pt x="3041" y="1827"/>
                  </a:lnTo>
                  <a:lnTo>
                    <a:pt x="2983" y="1770"/>
                  </a:lnTo>
                  <a:lnTo>
                    <a:pt x="2924" y="1710"/>
                  </a:lnTo>
                  <a:lnTo>
                    <a:pt x="2866" y="1646"/>
                  </a:lnTo>
                  <a:lnTo>
                    <a:pt x="2866" y="1646"/>
                  </a:lnTo>
                  <a:lnTo>
                    <a:pt x="2749" y="1520"/>
                  </a:lnTo>
                  <a:lnTo>
                    <a:pt x="2637" y="1399"/>
                  </a:lnTo>
                  <a:lnTo>
                    <a:pt x="2527" y="1284"/>
                  </a:lnTo>
                  <a:lnTo>
                    <a:pt x="2419" y="1174"/>
                  </a:lnTo>
                  <a:lnTo>
                    <a:pt x="2315" y="1072"/>
                  </a:lnTo>
                  <a:lnTo>
                    <a:pt x="2213" y="976"/>
                  </a:lnTo>
                  <a:lnTo>
                    <a:pt x="2113" y="884"/>
                  </a:lnTo>
                  <a:lnTo>
                    <a:pt x="2016" y="798"/>
                  </a:lnTo>
                  <a:lnTo>
                    <a:pt x="1920" y="717"/>
                  </a:lnTo>
                  <a:lnTo>
                    <a:pt x="1827" y="641"/>
                  </a:lnTo>
                  <a:lnTo>
                    <a:pt x="1736" y="570"/>
                  </a:lnTo>
                  <a:lnTo>
                    <a:pt x="1647" y="504"/>
                  </a:lnTo>
                  <a:lnTo>
                    <a:pt x="1558" y="444"/>
                  </a:lnTo>
                  <a:lnTo>
                    <a:pt x="1472" y="388"/>
                  </a:lnTo>
                  <a:lnTo>
                    <a:pt x="1386" y="336"/>
                  </a:lnTo>
                  <a:lnTo>
                    <a:pt x="1303" y="288"/>
                  </a:lnTo>
                  <a:lnTo>
                    <a:pt x="1219" y="246"/>
                  </a:lnTo>
                  <a:lnTo>
                    <a:pt x="1136" y="205"/>
                  </a:lnTo>
                  <a:lnTo>
                    <a:pt x="1055" y="170"/>
                  </a:lnTo>
                  <a:lnTo>
                    <a:pt x="974" y="139"/>
                  </a:lnTo>
                  <a:lnTo>
                    <a:pt x="893" y="112"/>
                  </a:lnTo>
                  <a:lnTo>
                    <a:pt x="814" y="88"/>
                  </a:lnTo>
                  <a:lnTo>
                    <a:pt x="733" y="65"/>
                  </a:lnTo>
                  <a:lnTo>
                    <a:pt x="653" y="47"/>
                  </a:lnTo>
                  <a:lnTo>
                    <a:pt x="574" y="33"/>
                  </a:lnTo>
                  <a:lnTo>
                    <a:pt x="493" y="21"/>
                  </a:lnTo>
                  <a:lnTo>
                    <a:pt x="413" y="12"/>
                  </a:lnTo>
                  <a:lnTo>
                    <a:pt x="332" y="5"/>
                  </a:lnTo>
                  <a:lnTo>
                    <a:pt x="250" y="2"/>
                  </a:lnTo>
                  <a:lnTo>
                    <a:pt x="168" y="0"/>
                  </a:lnTo>
                  <a:lnTo>
                    <a:pt x="85" y="0"/>
                  </a:lnTo>
                  <a:lnTo>
                    <a:pt x="0" y="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28816" name="Freeform 16"/>
            <p:cNvSpPr>
              <a:spLocks/>
            </p:cNvSpPr>
            <p:nvPr userDrawn="1"/>
          </p:nvSpPr>
          <p:spPr bwMode="auto">
            <a:xfrm>
              <a:off x="389" y="808"/>
              <a:ext cx="5176" cy="1160"/>
            </a:xfrm>
            <a:custGeom>
              <a:avLst/>
              <a:gdLst/>
              <a:ahLst/>
              <a:cxnLst>
                <a:cxn ang="0">
                  <a:pos x="5176" y="1959"/>
                </a:cxn>
                <a:cxn ang="0">
                  <a:pos x="5130" y="2001"/>
                </a:cxn>
                <a:cxn ang="0">
                  <a:pos x="5075" y="2044"/>
                </a:cxn>
                <a:cxn ang="0">
                  <a:pos x="4998" y="2096"/>
                </a:cxn>
                <a:cxn ang="0">
                  <a:pos x="4903" y="2153"/>
                </a:cxn>
                <a:cxn ang="0">
                  <a:pos x="4790" y="2208"/>
                </a:cxn>
                <a:cxn ang="0">
                  <a:pos x="4658" y="2258"/>
                </a:cxn>
                <a:cxn ang="0">
                  <a:pos x="4587" y="2277"/>
                </a:cxn>
                <a:cxn ang="0">
                  <a:pos x="4513" y="2295"/>
                </a:cxn>
                <a:cxn ang="0">
                  <a:pos x="4433" y="2308"/>
                </a:cxn>
                <a:cxn ang="0">
                  <a:pos x="4350" y="2317"/>
                </a:cxn>
                <a:cxn ang="0">
                  <a:pos x="4264" y="2321"/>
                </a:cxn>
                <a:cxn ang="0">
                  <a:pos x="4174" y="2317"/>
                </a:cxn>
                <a:cxn ang="0">
                  <a:pos x="4082" y="2308"/>
                </a:cxn>
                <a:cxn ang="0">
                  <a:pos x="3986" y="2292"/>
                </a:cxn>
                <a:cxn ang="0">
                  <a:pos x="3888" y="2269"/>
                </a:cxn>
                <a:cxn ang="0">
                  <a:pos x="3786" y="2235"/>
                </a:cxn>
                <a:cxn ang="0">
                  <a:pos x="3682" y="2195"/>
                </a:cxn>
                <a:cxn ang="0">
                  <a:pos x="3575" y="2143"/>
                </a:cxn>
                <a:cxn ang="0">
                  <a:pos x="3466" y="2082"/>
                </a:cxn>
                <a:cxn ang="0">
                  <a:pos x="3355" y="2011"/>
                </a:cxn>
                <a:cxn ang="0">
                  <a:pos x="3241" y="1927"/>
                </a:cxn>
                <a:cxn ang="0">
                  <a:pos x="3125" y="1831"/>
                </a:cxn>
                <a:cxn ang="0">
                  <a:pos x="3009" y="1723"/>
                </a:cxn>
                <a:cxn ang="0">
                  <a:pos x="2891" y="1600"/>
                </a:cxn>
                <a:cxn ang="0">
                  <a:pos x="2773" y="1475"/>
                </a:cxn>
                <a:cxn ang="0">
                  <a:pos x="2545" y="1244"/>
                </a:cxn>
                <a:cxn ang="0">
                  <a:pos x="2331" y="1035"/>
                </a:cxn>
                <a:cxn ang="0">
                  <a:pos x="2126" y="850"/>
                </a:cxn>
                <a:cxn ang="0">
                  <a:pos x="1931" y="685"/>
                </a:cxn>
                <a:cxn ang="0">
                  <a:pos x="1744" y="543"/>
                </a:cxn>
                <a:cxn ang="0">
                  <a:pos x="1565" y="419"/>
                </a:cxn>
                <a:cxn ang="0">
                  <a:pos x="1391" y="314"/>
                </a:cxn>
                <a:cxn ang="0">
                  <a:pos x="1222" y="226"/>
                </a:cxn>
                <a:cxn ang="0">
                  <a:pos x="1057" y="154"/>
                </a:cxn>
                <a:cxn ang="0">
                  <a:pos x="894" y="99"/>
                </a:cxn>
                <a:cxn ang="0">
                  <a:pos x="735" y="55"/>
                </a:cxn>
                <a:cxn ang="0">
                  <a:pos x="574" y="26"/>
                </a:cxn>
                <a:cxn ang="0">
                  <a:pos x="412" y="8"/>
                </a:cxn>
                <a:cxn ang="0">
                  <a:pos x="250" y="0"/>
                </a:cxn>
                <a:cxn ang="0">
                  <a:pos x="85" y="4"/>
                </a:cxn>
              </a:cxnLst>
              <a:rect l="0" t="0" r="r" b="b"/>
              <a:pathLst>
                <a:path w="5176" h="2321">
                  <a:moveTo>
                    <a:pt x="5176" y="1959"/>
                  </a:moveTo>
                  <a:lnTo>
                    <a:pt x="5176" y="1959"/>
                  </a:lnTo>
                  <a:lnTo>
                    <a:pt x="5165" y="1970"/>
                  </a:lnTo>
                  <a:lnTo>
                    <a:pt x="5130" y="2001"/>
                  </a:lnTo>
                  <a:lnTo>
                    <a:pt x="5105" y="2020"/>
                  </a:lnTo>
                  <a:lnTo>
                    <a:pt x="5075" y="2044"/>
                  </a:lnTo>
                  <a:lnTo>
                    <a:pt x="5039" y="2070"/>
                  </a:lnTo>
                  <a:lnTo>
                    <a:pt x="4998" y="2096"/>
                  </a:lnTo>
                  <a:lnTo>
                    <a:pt x="4953" y="2125"/>
                  </a:lnTo>
                  <a:lnTo>
                    <a:pt x="4903" y="2153"/>
                  </a:lnTo>
                  <a:lnTo>
                    <a:pt x="4849" y="2180"/>
                  </a:lnTo>
                  <a:lnTo>
                    <a:pt x="4790" y="2208"/>
                  </a:lnTo>
                  <a:lnTo>
                    <a:pt x="4726" y="2233"/>
                  </a:lnTo>
                  <a:lnTo>
                    <a:pt x="4658" y="2258"/>
                  </a:lnTo>
                  <a:lnTo>
                    <a:pt x="4624" y="2267"/>
                  </a:lnTo>
                  <a:lnTo>
                    <a:pt x="4587" y="2277"/>
                  </a:lnTo>
                  <a:lnTo>
                    <a:pt x="4550" y="2287"/>
                  </a:lnTo>
                  <a:lnTo>
                    <a:pt x="4513" y="2295"/>
                  </a:lnTo>
                  <a:lnTo>
                    <a:pt x="4472" y="2303"/>
                  </a:lnTo>
                  <a:lnTo>
                    <a:pt x="4433" y="2308"/>
                  </a:lnTo>
                  <a:lnTo>
                    <a:pt x="4392" y="2313"/>
                  </a:lnTo>
                  <a:lnTo>
                    <a:pt x="4350" y="2317"/>
                  </a:lnTo>
                  <a:lnTo>
                    <a:pt x="4307" y="2319"/>
                  </a:lnTo>
                  <a:lnTo>
                    <a:pt x="4264" y="2321"/>
                  </a:lnTo>
                  <a:lnTo>
                    <a:pt x="4220" y="2319"/>
                  </a:lnTo>
                  <a:lnTo>
                    <a:pt x="4174" y="2317"/>
                  </a:lnTo>
                  <a:lnTo>
                    <a:pt x="4128" y="2314"/>
                  </a:lnTo>
                  <a:lnTo>
                    <a:pt x="4082" y="2308"/>
                  </a:lnTo>
                  <a:lnTo>
                    <a:pt x="4034" y="2301"/>
                  </a:lnTo>
                  <a:lnTo>
                    <a:pt x="3986" y="2292"/>
                  </a:lnTo>
                  <a:lnTo>
                    <a:pt x="3936" y="2282"/>
                  </a:lnTo>
                  <a:lnTo>
                    <a:pt x="3888" y="2269"/>
                  </a:lnTo>
                  <a:lnTo>
                    <a:pt x="3836" y="2253"/>
                  </a:lnTo>
                  <a:lnTo>
                    <a:pt x="3786" y="2235"/>
                  </a:lnTo>
                  <a:lnTo>
                    <a:pt x="3734" y="2216"/>
                  </a:lnTo>
                  <a:lnTo>
                    <a:pt x="3682" y="2195"/>
                  </a:lnTo>
                  <a:lnTo>
                    <a:pt x="3628" y="2170"/>
                  </a:lnTo>
                  <a:lnTo>
                    <a:pt x="3575" y="2143"/>
                  </a:lnTo>
                  <a:lnTo>
                    <a:pt x="3521" y="2114"/>
                  </a:lnTo>
                  <a:lnTo>
                    <a:pt x="3466" y="2082"/>
                  </a:lnTo>
                  <a:lnTo>
                    <a:pt x="3410" y="2048"/>
                  </a:lnTo>
                  <a:lnTo>
                    <a:pt x="3355" y="2011"/>
                  </a:lnTo>
                  <a:lnTo>
                    <a:pt x="3298" y="1970"/>
                  </a:lnTo>
                  <a:lnTo>
                    <a:pt x="3241" y="1927"/>
                  </a:lnTo>
                  <a:lnTo>
                    <a:pt x="3184" y="1880"/>
                  </a:lnTo>
                  <a:lnTo>
                    <a:pt x="3125" y="1831"/>
                  </a:lnTo>
                  <a:lnTo>
                    <a:pt x="3067" y="1778"/>
                  </a:lnTo>
                  <a:lnTo>
                    <a:pt x="3009" y="1723"/>
                  </a:lnTo>
                  <a:lnTo>
                    <a:pt x="2949" y="1663"/>
                  </a:lnTo>
                  <a:lnTo>
                    <a:pt x="2891" y="1600"/>
                  </a:lnTo>
                  <a:lnTo>
                    <a:pt x="2891" y="1600"/>
                  </a:lnTo>
                  <a:lnTo>
                    <a:pt x="2773" y="1475"/>
                  </a:lnTo>
                  <a:lnTo>
                    <a:pt x="2658" y="1357"/>
                  </a:lnTo>
                  <a:lnTo>
                    <a:pt x="2545" y="1244"/>
                  </a:lnTo>
                  <a:lnTo>
                    <a:pt x="2437" y="1135"/>
                  </a:lnTo>
                  <a:lnTo>
                    <a:pt x="2331" y="1035"/>
                  </a:lnTo>
                  <a:lnTo>
                    <a:pt x="2227" y="938"/>
                  </a:lnTo>
                  <a:lnTo>
                    <a:pt x="2126" y="850"/>
                  </a:lnTo>
                  <a:lnTo>
                    <a:pt x="2027" y="764"/>
                  </a:lnTo>
                  <a:lnTo>
                    <a:pt x="1931" y="685"/>
                  </a:lnTo>
                  <a:lnTo>
                    <a:pt x="1837" y="611"/>
                  </a:lnTo>
                  <a:lnTo>
                    <a:pt x="1744" y="543"/>
                  </a:lnTo>
                  <a:lnTo>
                    <a:pt x="1654" y="478"/>
                  </a:lnTo>
                  <a:lnTo>
                    <a:pt x="1565" y="419"/>
                  </a:lnTo>
                  <a:lnTo>
                    <a:pt x="1477" y="364"/>
                  </a:lnTo>
                  <a:lnTo>
                    <a:pt x="1391" y="314"/>
                  </a:lnTo>
                  <a:lnTo>
                    <a:pt x="1305" y="268"/>
                  </a:lnTo>
                  <a:lnTo>
                    <a:pt x="1222" y="226"/>
                  </a:lnTo>
                  <a:lnTo>
                    <a:pt x="1139" y="188"/>
                  </a:lnTo>
                  <a:lnTo>
                    <a:pt x="1057" y="154"/>
                  </a:lnTo>
                  <a:lnTo>
                    <a:pt x="976" y="125"/>
                  </a:lnTo>
                  <a:lnTo>
                    <a:pt x="894" y="99"/>
                  </a:lnTo>
                  <a:lnTo>
                    <a:pt x="814" y="75"/>
                  </a:lnTo>
                  <a:lnTo>
                    <a:pt x="735" y="55"/>
                  </a:lnTo>
                  <a:lnTo>
                    <a:pt x="654" y="39"/>
                  </a:lnTo>
                  <a:lnTo>
                    <a:pt x="574" y="26"/>
                  </a:lnTo>
                  <a:lnTo>
                    <a:pt x="493" y="16"/>
                  </a:lnTo>
                  <a:lnTo>
                    <a:pt x="412" y="8"/>
                  </a:lnTo>
                  <a:lnTo>
                    <a:pt x="332" y="4"/>
                  </a:lnTo>
                  <a:lnTo>
                    <a:pt x="250" y="0"/>
                  </a:lnTo>
                  <a:lnTo>
                    <a:pt x="168" y="0"/>
                  </a:lnTo>
                  <a:lnTo>
                    <a:pt x="85" y="4"/>
                  </a:lnTo>
                  <a:lnTo>
                    <a:pt x="0" y="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28817" name="Freeform 17"/>
            <p:cNvSpPr>
              <a:spLocks/>
            </p:cNvSpPr>
            <p:nvPr userDrawn="1"/>
          </p:nvSpPr>
          <p:spPr bwMode="auto">
            <a:xfrm>
              <a:off x="403" y="829"/>
              <a:ext cx="5205" cy="1124"/>
            </a:xfrm>
            <a:custGeom>
              <a:avLst/>
              <a:gdLst/>
              <a:ahLst/>
              <a:cxnLst>
                <a:cxn ang="0">
                  <a:pos x="5205" y="1868"/>
                </a:cxn>
                <a:cxn ang="0">
                  <a:pos x="5161" y="1910"/>
                </a:cxn>
                <a:cxn ang="0">
                  <a:pos x="5105" y="1956"/>
                </a:cxn>
                <a:cxn ang="0">
                  <a:pos x="5030" y="2011"/>
                </a:cxn>
                <a:cxn ang="0">
                  <a:pos x="4936" y="2069"/>
                </a:cxn>
                <a:cxn ang="0">
                  <a:pos x="4822" y="2127"/>
                </a:cxn>
                <a:cxn ang="0">
                  <a:pos x="4693" y="2178"/>
                </a:cxn>
                <a:cxn ang="0">
                  <a:pos x="4621" y="2201"/>
                </a:cxn>
                <a:cxn ang="0">
                  <a:pos x="4546" y="2219"/>
                </a:cxn>
                <a:cxn ang="0">
                  <a:pos x="4467" y="2235"/>
                </a:cxn>
                <a:cxn ang="0">
                  <a:pos x="4385" y="2245"/>
                </a:cxn>
                <a:cxn ang="0">
                  <a:pos x="4299" y="2250"/>
                </a:cxn>
                <a:cxn ang="0">
                  <a:pos x="4208" y="2250"/>
                </a:cxn>
                <a:cxn ang="0">
                  <a:pos x="4117" y="2241"/>
                </a:cxn>
                <a:cxn ang="0">
                  <a:pos x="4020" y="2227"/>
                </a:cxn>
                <a:cxn ang="0">
                  <a:pos x="3921" y="2206"/>
                </a:cxn>
                <a:cxn ang="0">
                  <a:pos x="3820" y="2175"/>
                </a:cxn>
                <a:cxn ang="0">
                  <a:pos x="3714" y="2135"/>
                </a:cxn>
                <a:cxn ang="0">
                  <a:pos x="3607" y="2086"/>
                </a:cxn>
                <a:cxn ang="0">
                  <a:pos x="3497" y="2027"/>
                </a:cxn>
                <a:cxn ang="0">
                  <a:pos x="3385" y="1957"/>
                </a:cxn>
                <a:cxn ang="0">
                  <a:pos x="3270" y="1875"/>
                </a:cxn>
                <a:cxn ang="0">
                  <a:pos x="3153" y="1781"/>
                </a:cxn>
                <a:cxn ang="0">
                  <a:pos x="3035" y="1675"/>
                </a:cxn>
                <a:cxn ang="0">
                  <a:pos x="2914" y="1555"/>
                </a:cxn>
                <a:cxn ang="0">
                  <a:pos x="2795" y="1431"/>
                </a:cxn>
                <a:cxn ang="0">
                  <a:pos x="2564" y="1202"/>
                </a:cxn>
                <a:cxn ang="0">
                  <a:pos x="2346" y="997"/>
                </a:cxn>
                <a:cxn ang="0">
                  <a:pos x="2140" y="816"/>
                </a:cxn>
                <a:cxn ang="0">
                  <a:pos x="1941" y="654"/>
                </a:cxn>
                <a:cxn ang="0">
                  <a:pos x="1752" y="514"/>
                </a:cxn>
                <a:cxn ang="0">
                  <a:pos x="1570" y="394"/>
                </a:cxn>
                <a:cxn ang="0">
                  <a:pos x="1395" y="293"/>
                </a:cxn>
                <a:cxn ang="0">
                  <a:pos x="1226" y="207"/>
                </a:cxn>
                <a:cxn ang="0">
                  <a:pos x="1059" y="139"/>
                </a:cxn>
                <a:cxn ang="0">
                  <a:pos x="897" y="86"/>
                </a:cxn>
                <a:cxn ang="0">
                  <a:pos x="734" y="45"/>
                </a:cxn>
                <a:cxn ang="0">
                  <a:pos x="575" y="20"/>
                </a:cxn>
                <a:cxn ang="0">
                  <a:pos x="414" y="5"/>
                </a:cxn>
                <a:cxn ang="0">
                  <a:pos x="250" y="0"/>
                </a:cxn>
                <a:cxn ang="0">
                  <a:pos x="85" y="7"/>
                </a:cxn>
              </a:cxnLst>
              <a:rect l="0" t="0" r="r" b="b"/>
              <a:pathLst>
                <a:path w="5205" h="2250">
                  <a:moveTo>
                    <a:pt x="5205" y="1868"/>
                  </a:moveTo>
                  <a:lnTo>
                    <a:pt x="5205" y="1868"/>
                  </a:lnTo>
                  <a:lnTo>
                    <a:pt x="5194" y="1880"/>
                  </a:lnTo>
                  <a:lnTo>
                    <a:pt x="5161" y="1910"/>
                  </a:lnTo>
                  <a:lnTo>
                    <a:pt x="5136" y="1931"/>
                  </a:lnTo>
                  <a:lnTo>
                    <a:pt x="5105" y="1956"/>
                  </a:lnTo>
                  <a:lnTo>
                    <a:pt x="5071" y="1981"/>
                  </a:lnTo>
                  <a:lnTo>
                    <a:pt x="5030" y="2011"/>
                  </a:lnTo>
                  <a:lnTo>
                    <a:pt x="4984" y="2040"/>
                  </a:lnTo>
                  <a:lnTo>
                    <a:pt x="4936" y="2069"/>
                  </a:lnTo>
                  <a:lnTo>
                    <a:pt x="4882" y="2098"/>
                  </a:lnTo>
                  <a:lnTo>
                    <a:pt x="4822" y="2127"/>
                  </a:lnTo>
                  <a:lnTo>
                    <a:pt x="4760" y="2153"/>
                  </a:lnTo>
                  <a:lnTo>
                    <a:pt x="4693" y="2178"/>
                  </a:lnTo>
                  <a:lnTo>
                    <a:pt x="4657" y="2190"/>
                  </a:lnTo>
                  <a:lnTo>
                    <a:pt x="4621" y="2201"/>
                  </a:lnTo>
                  <a:lnTo>
                    <a:pt x="4585" y="2211"/>
                  </a:lnTo>
                  <a:lnTo>
                    <a:pt x="4546" y="2219"/>
                  </a:lnTo>
                  <a:lnTo>
                    <a:pt x="4507" y="2227"/>
                  </a:lnTo>
                  <a:lnTo>
                    <a:pt x="4467" y="2235"/>
                  </a:lnTo>
                  <a:lnTo>
                    <a:pt x="4426" y="2240"/>
                  </a:lnTo>
                  <a:lnTo>
                    <a:pt x="4385" y="2245"/>
                  </a:lnTo>
                  <a:lnTo>
                    <a:pt x="4342" y="2248"/>
                  </a:lnTo>
                  <a:lnTo>
                    <a:pt x="4299" y="2250"/>
                  </a:lnTo>
                  <a:lnTo>
                    <a:pt x="4254" y="2250"/>
                  </a:lnTo>
                  <a:lnTo>
                    <a:pt x="4208" y="2250"/>
                  </a:lnTo>
                  <a:lnTo>
                    <a:pt x="4163" y="2246"/>
                  </a:lnTo>
                  <a:lnTo>
                    <a:pt x="4117" y="2241"/>
                  </a:lnTo>
                  <a:lnTo>
                    <a:pt x="4068" y="2235"/>
                  </a:lnTo>
                  <a:lnTo>
                    <a:pt x="4020" y="2227"/>
                  </a:lnTo>
                  <a:lnTo>
                    <a:pt x="3971" y="2217"/>
                  </a:lnTo>
                  <a:lnTo>
                    <a:pt x="3921" y="2206"/>
                  </a:lnTo>
                  <a:lnTo>
                    <a:pt x="3871" y="2191"/>
                  </a:lnTo>
                  <a:lnTo>
                    <a:pt x="3820" y="2175"/>
                  </a:lnTo>
                  <a:lnTo>
                    <a:pt x="3767" y="2156"/>
                  </a:lnTo>
                  <a:lnTo>
                    <a:pt x="3714" y="2135"/>
                  </a:lnTo>
                  <a:lnTo>
                    <a:pt x="3661" y="2112"/>
                  </a:lnTo>
                  <a:lnTo>
                    <a:pt x="3607" y="2086"/>
                  </a:lnTo>
                  <a:lnTo>
                    <a:pt x="3553" y="2057"/>
                  </a:lnTo>
                  <a:lnTo>
                    <a:pt x="3497" y="2027"/>
                  </a:lnTo>
                  <a:lnTo>
                    <a:pt x="3442" y="1993"/>
                  </a:lnTo>
                  <a:lnTo>
                    <a:pt x="3385" y="1957"/>
                  </a:lnTo>
                  <a:lnTo>
                    <a:pt x="3328" y="1917"/>
                  </a:lnTo>
                  <a:lnTo>
                    <a:pt x="3270" y="1875"/>
                  </a:lnTo>
                  <a:lnTo>
                    <a:pt x="3213" y="1830"/>
                  </a:lnTo>
                  <a:lnTo>
                    <a:pt x="3153" y="1781"/>
                  </a:lnTo>
                  <a:lnTo>
                    <a:pt x="3095" y="1730"/>
                  </a:lnTo>
                  <a:lnTo>
                    <a:pt x="3035" y="1675"/>
                  </a:lnTo>
                  <a:lnTo>
                    <a:pt x="2975" y="1617"/>
                  </a:lnTo>
                  <a:lnTo>
                    <a:pt x="2914" y="1555"/>
                  </a:lnTo>
                  <a:lnTo>
                    <a:pt x="2914" y="1555"/>
                  </a:lnTo>
                  <a:lnTo>
                    <a:pt x="2795" y="1431"/>
                  </a:lnTo>
                  <a:lnTo>
                    <a:pt x="2678" y="1313"/>
                  </a:lnTo>
                  <a:lnTo>
                    <a:pt x="2564" y="1202"/>
                  </a:lnTo>
                  <a:lnTo>
                    <a:pt x="2453" y="1097"/>
                  </a:lnTo>
                  <a:lnTo>
                    <a:pt x="2346" y="997"/>
                  </a:lnTo>
                  <a:lnTo>
                    <a:pt x="2241" y="903"/>
                  </a:lnTo>
                  <a:lnTo>
                    <a:pt x="2140" y="816"/>
                  </a:lnTo>
                  <a:lnTo>
                    <a:pt x="2040" y="732"/>
                  </a:lnTo>
                  <a:lnTo>
                    <a:pt x="1941" y="654"/>
                  </a:lnTo>
                  <a:lnTo>
                    <a:pt x="1847" y="582"/>
                  </a:lnTo>
                  <a:lnTo>
                    <a:pt x="1752" y="514"/>
                  </a:lnTo>
                  <a:lnTo>
                    <a:pt x="1661" y="452"/>
                  </a:lnTo>
                  <a:lnTo>
                    <a:pt x="1570" y="394"/>
                  </a:lnTo>
                  <a:lnTo>
                    <a:pt x="1483" y="341"/>
                  </a:lnTo>
                  <a:lnTo>
                    <a:pt x="1395" y="293"/>
                  </a:lnTo>
                  <a:lnTo>
                    <a:pt x="1311" y="247"/>
                  </a:lnTo>
                  <a:lnTo>
                    <a:pt x="1226" y="207"/>
                  </a:lnTo>
                  <a:lnTo>
                    <a:pt x="1143" y="171"/>
                  </a:lnTo>
                  <a:lnTo>
                    <a:pt x="1059" y="139"/>
                  </a:lnTo>
                  <a:lnTo>
                    <a:pt x="977" y="110"/>
                  </a:lnTo>
                  <a:lnTo>
                    <a:pt x="897" y="86"/>
                  </a:lnTo>
                  <a:lnTo>
                    <a:pt x="815" y="63"/>
                  </a:lnTo>
                  <a:lnTo>
                    <a:pt x="734" y="45"/>
                  </a:lnTo>
                  <a:lnTo>
                    <a:pt x="655" y="31"/>
                  </a:lnTo>
                  <a:lnTo>
                    <a:pt x="575" y="20"/>
                  </a:lnTo>
                  <a:lnTo>
                    <a:pt x="494" y="10"/>
                  </a:lnTo>
                  <a:lnTo>
                    <a:pt x="414" y="5"/>
                  </a:lnTo>
                  <a:lnTo>
                    <a:pt x="332" y="2"/>
                  </a:lnTo>
                  <a:lnTo>
                    <a:pt x="250" y="0"/>
                  </a:lnTo>
                  <a:lnTo>
                    <a:pt x="168" y="2"/>
                  </a:lnTo>
                  <a:lnTo>
                    <a:pt x="85" y="7"/>
                  </a:lnTo>
                  <a:lnTo>
                    <a:pt x="0" y="13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28818" name="Freeform 18"/>
            <p:cNvSpPr>
              <a:spLocks/>
            </p:cNvSpPr>
            <p:nvPr userDrawn="1"/>
          </p:nvSpPr>
          <p:spPr bwMode="auto">
            <a:xfrm>
              <a:off x="418" y="850"/>
              <a:ext cx="5233" cy="1090"/>
            </a:xfrm>
            <a:custGeom>
              <a:avLst/>
              <a:gdLst/>
              <a:ahLst/>
              <a:cxnLst>
                <a:cxn ang="0">
                  <a:pos x="5233" y="1778"/>
                </a:cxn>
                <a:cxn ang="0">
                  <a:pos x="5189" y="1822"/>
                </a:cxn>
                <a:cxn ang="0">
                  <a:pos x="5133" y="1867"/>
                </a:cxn>
                <a:cxn ang="0">
                  <a:pos x="5060" y="1923"/>
                </a:cxn>
                <a:cxn ang="0">
                  <a:pos x="4965" y="1985"/>
                </a:cxn>
                <a:cxn ang="0">
                  <a:pos x="4854" y="2044"/>
                </a:cxn>
                <a:cxn ang="0">
                  <a:pos x="4725" y="2099"/>
                </a:cxn>
                <a:cxn ang="0">
                  <a:pos x="4654" y="2122"/>
                </a:cxn>
                <a:cxn ang="0">
                  <a:pos x="4579" y="2143"/>
                </a:cxn>
                <a:cxn ang="0">
                  <a:pos x="4500" y="2159"/>
                </a:cxn>
                <a:cxn ang="0">
                  <a:pos x="4418" y="2172"/>
                </a:cxn>
                <a:cxn ang="0">
                  <a:pos x="4332" y="2178"/>
                </a:cxn>
                <a:cxn ang="0">
                  <a:pos x="4242" y="2180"/>
                </a:cxn>
                <a:cxn ang="0">
                  <a:pos x="4149" y="2174"/>
                </a:cxn>
                <a:cxn ang="0">
                  <a:pos x="4053" y="2162"/>
                </a:cxn>
                <a:cxn ang="0">
                  <a:pos x="3953" y="2141"/>
                </a:cxn>
                <a:cxn ang="0">
                  <a:pos x="3852" y="2114"/>
                </a:cxn>
                <a:cxn ang="0">
                  <a:pos x="3746" y="2075"/>
                </a:cxn>
                <a:cxn ang="0">
                  <a:pos x="3638" y="2028"/>
                </a:cxn>
                <a:cxn ang="0">
                  <a:pos x="3527" y="1972"/>
                </a:cxn>
                <a:cxn ang="0">
                  <a:pos x="3414" y="1902"/>
                </a:cxn>
                <a:cxn ang="0">
                  <a:pos x="3298" y="1823"/>
                </a:cxn>
                <a:cxn ang="0">
                  <a:pos x="3180" y="1731"/>
                </a:cxn>
                <a:cxn ang="0">
                  <a:pos x="3059" y="1626"/>
                </a:cxn>
                <a:cxn ang="0">
                  <a:pos x="2937" y="1508"/>
                </a:cxn>
                <a:cxn ang="0">
                  <a:pos x="2816" y="1387"/>
                </a:cxn>
                <a:cxn ang="0">
                  <a:pos x="2581" y="1161"/>
                </a:cxn>
                <a:cxn ang="0">
                  <a:pos x="2361" y="959"/>
                </a:cxn>
                <a:cxn ang="0">
                  <a:pos x="2151" y="780"/>
                </a:cxn>
                <a:cxn ang="0">
                  <a:pos x="1951" y="624"/>
                </a:cxn>
                <a:cxn ang="0">
                  <a:pos x="1759" y="486"/>
                </a:cxn>
                <a:cxn ang="0">
                  <a:pos x="1576" y="370"/>
                </a:cxn>
                <a:cxn ang="0">
                  <a:pos x="1400" y="270"/>
                </a:cxn>
                <a:cxn ang="0">
                  <a:pos x="1229" y="189"/>
                </a:cxn>
                <a:cxn ang="0">
                  <a:pos x="1061" y="123"/>
                </a:cxn>
                <a:cxn ang="0">
                  <a:pos x="897" y="73"/>
                </a:cxn>
                <a:cxn ang="0">
                  <a:pos x="736" y="36"/>
                </a:cxn>
                <a:cxn ang="0">
                  <a:pos x="575" y="13"/>
                </a:cxn>
                <a:cxn ang="0">
                  <a:pos x="413" y="2"/>
                </a:cxn>
                <a:cxn ang="0">
                  <a:pos x="250" y="2"/>
                </a:cxn>
                <a:cxn ang="0">
                  <a:pos x="85" y="10"/>
                </a:cxn>
              </a:cxnLst>
              <a:rect l="0" t="0" r="r" b="b"/>
              <a:pathLst>
                <a:path w="5233" h="2180">
                  <a:moveTo>
                    <a:pt x="5233" y="1778"/>
                  </a:moveTo>
                  <a:lnTo>
                    <a:pt x="5233" y="1778"/>
                  </a:lnTo>
                  <a:lnTo>
                    <a:pt x="5222" y="1789"/>
                  </a:lnTo>
                  <a:lnTo>
                    <a:pt x="5189" y="1822"/>
                  </a:lnTo>
                  <a:lnTo>
                    <a:pt x="5164" y="1843"/>
                  </a:lnTo>
                  <a:lnTo>
                    <a:pt x="5133" y="1867"/>
                  </a:lnTo>
                  <a:lnTo>
                    <a:pt x="5099" y="1894"/>
                  </a:lnTo>
                  <a:lnTo>
                    <a:pt x="5060" y="1923"/>
                  </a:lnTo>
                  <a:lnTo>
                    <a:pt x="5015" y="1954"/>
                  </a:lnTo>
                  <a:lnTo>
                    <a:pt x="4965" y="1985"/>
                  </a:lnTo>
                  <a:lnTo>
                    <a:pt x="4913" y="2014"/>
                  </a:lnTo>
                  <a:lnTo>
                    <a:pt x="4854" y="2044"/>
                  </a:lnTo>
                  <a:lnTo>
                    <a:pt x="4792" y="2072"/>
                  </a:lnTo>
                  <a:lnTo>
                    <a:pt x="4725" y="2099"/>
                  </a:lnTo>
                  <a:lnTo>
                    <a:pt x="4689" y="2111"/>
                  </a:lnTo>
                  <a:lnTo>
                    <a:pt x="4654" y="2122"/>
                  </a:lnTo>
                  <a:lnTo>
                    <a:pt x="4617" y="2133"/>
                  </a:lnTo>
                  <a:lnTo>
                    <a:pt x="4579" y="2143"/>
                  </a:lnTo>
                  <a:lnTo>
                    <a:pt x="4540" y="2153"/>
                  </a:lnTo>
                  <a:lnTo>
                    <a:pt x="4500" y="2159"/>
                  </a:lnTo>
                  <a:lnTo>
                    <a:pt x="4460" y="2167"/>
                  </a:lnTo>
                  <a:lnTo>
                    <a:pt x="4418" y="2172"/>
                  </a:lnTo>
                  <a:lnTo>
                    <a:pt x="4375" y="2175"/>
                  </a:lnTo>
                  <a:lnTo>
                    <a:pt x="4332" y="2178"/>
                  </a:lnTo>
                  <a:lnTo>
                    <a:pt x="4288" y="2180"/>
                  </a:lnTo>
                  <a:lnTo>
                    <a:pt x="4242" y="2180"/>
                  </a:lnTo>
                  <a:lnTo>
                    <a:pt x="4196" y="2178"/>
                  </a:lnTo>
                  <a:lnTo>
                    <a:pt x="4149" y="2174"/>
                  </a:lnTo>
                  <a:lnTo>
                    <a:pt x="4102" y="2169"/>
                  </a:lnTo>
                  <a:lnTo>
                    <a:pt x="4053" y="2162"/>
                  </a:lnTo>
                  <a:lnTo>
                    <a:pt x="4003" y="2153"/>
                  </a:lnTo>
                  <a:lnTo>
                    <a:pt x="3953" y="2141"/>
                  </a:lnTo>
                  <a:lnTo>
                    <a:pt x="3903" y="2128"/>
                  </a:lnTo>
                  <a:lnTo>
                    <a:pt x="3852" y="2114"/>
                  </a:lnTo>
                  <a:lnTo>
                    <a:pt x="3799" y="2096"/>
                  </a:lnTo>
                  <a:lnTo>
                    <a:pt x="3746" y="2075"/>
                  </a:lnTo>
                  <a:lnTo>
                    <a:pt x="3692" y="2054"/>
                  </a:lnTo>
                  <a:lnTo>
                    <a:pt x="3638" y="2028"/>
                  </a:lnTo>
                  <a:lnTo>
                    <a:pt x="3582" y="2001"/>
                  </a:lnTo>
                  <a:lnTo>
                    <a:pt x="3527" y="1972"/>
                  </a:lnTo>
                  <a:lnTo>
                    <a:pt x="3471" y="1938"/>
                  </a:lnTo>
                  <a:lnTo>
                    <a:pt x="3414" y="1902"/>
                  </a:lnTo>
                  <a:lnTo>
                    <a:pt x="3356" y="1865"/>
                  </a:lnTo>
                  <a:lnTo>
                    <a:pt x="3298" y="1823"/>
                  </a:lnTo>
                  <a:lnTo>
                    <a:pt x="3239" y="1778"/>
                  </a:lnTo>
                  <a:lnTo>
                    <a:pt x="3180" y="1731"/>
                  </a:lnTo>
                  <a:lnTo>
                    <a:pt x="3120" y="1681"/>
                  </a:lnTo>
                  <a:lnTo>
                    <a:pt x="3059" y="1626"/>
                  </a:lnTo>
                  <a:lnTo>
                    <a:pt x="2999" y="1570"/>
                  </a:lnTo>
                  <a:lnTo>
                    <a:pt x="2937" y="1508"/>
                  </a:lnTo>
                  <a:lnTo>
                    <a:pt x="2937" y="1508"/>
                  </a:lnTo>
                  <a:lnTo>
                    <a:pt x="2816" y="1387"/>
                  </a:lnTo>
                  <a:lnTo>
                    <a:pt x="2697" y="1271"/>
                  </a:lnTo>
                  <a:lnTo>
                    <a:pt x="2581" y="1161"/>
                  </a:lnTo>
                  <a:lnTo>
                    <a:pt x="2470" y="1058"/>
                  </a:lnTo>
                  <a:lnTo>
                    <a:pt x="2361" y="959"/>
                  </a:lnTo>
                  <a:lnTo>
                    <a:pt x="2255" y="867"/>
                  </a:lnTo>
                  <a:lnTo>
                    <a:pt x="2151" y="780"/>
                  </a:lnTo>
                  <a:lnTo>
                    <a:pt x="2050" y="699"/>
                  </a:lnTo>
                  <a:lnTo>
                    <a:pt x="1951" y="624"/>
                  </a:lnTo>
                  <a:lnTo>
                    <a:pt x="1854" y="552"/>
                  </a:lnTo>
                  <a:lnTo>
                    <a:pt x="1759" y="486"/>
                  </a:lnTo>
                  <a:lnTo>
                    <a:pt x="1668" y="427"/>
                  </a:lnTo>
                  <a:lnTo>
                    <a:pt x="1576" y="370"/>
                  </a:lnTo>
                  <a:lnTo>
                    <a:pt x="1487" y="318"/>
                  </a:lnTo>
                  <a:lnTo>
                    <a:pt x="1400" y="270"/>
                  </a:lnTo>
                  <a:lnTo>
                    <a:pt x="1314" y="228"/>
                  </a:lnTo>
                  <a:lnTo>
                    <a:pt x="1229" y="189"/>
                  </a:lnTo>
                  <a:lnTo>
                    <a:pt x="1144" y="154"/>
                  </a:lnTo>
                  <a:lnTo>
                    <a:pt x="1061" y="123"/>
                  </a:lnTo>
                  <a:lnTo>
                    <a:pt x="979" y="96"/>
                  </a:lnTo>
                  <a:lnTo>
                    <a:pt x="897" y="73"/>
                  </a:lnTo>
                  <a:lnTo>
                    <a:pt x="817" y="54"/>
                  </a:lnTo>
                  <a:lnTo>
                    <a:pt x="736" y="36"/>
                  </a:lnTo>
                  <a:lnTo>
                    <a:pt x="656" y="23"/>
                  </a:lnTo>
                  <a:lnTo>
                    <a:pt x="575" y="13"/>
                  </a:lnTo>
                  <a:lnTo>
                    <a:pt x="495" y="7"/>
                  </a:lnTo>
                  <a:lnTo>
                    <a:pt x="413" y="2"/>
                  </a:lnTo>
                  <a:lnTo>
                    <a:pt x="332" y="0"/>
                  </a:lnTo>
                  <a:lnTo>
                    <a:pt x="250" y="2"/>
                  </a:lnTo>
                  <a:lnTo>
                    <a:pt x="168" y="5"/>
                  </a:lnTo>
                  <a:lnTo>
                    <a:pt x="85" y="10"/>
                  </a:lnTo>
                  <a:lnTo>
                    <a:pt x="0" y="1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28819" name="Freeform 19"/>
            <p:cNvSpPr>
              <a:spLocks/>
            </p:cNvSpPr>
            <p:nvPr userDrawn="1"/>
          </p:nvSpPr>
          <p:spPr bwMode="auto">
            <a:xfrm>
              <a:off x="434" y="870"/>
              <a:ext cx="5259" cy="1056"/>
            </a:xfrm>
            <a:custGeom>
              <a:avLst/>
              <a:gdLst/>
              <a:ahLst/>
              <a:cxnLst>
                <a:cxn ang="0">
                  <a:pos x="5259" y="1687"/>
                </a:cxn>
                <a:cxn ang="0">
                  <a:pos x="5214" y="1731"/>
                </a:cxn>
                <a:cxn ang="0">
                  <a:pos x="5160" y="1779"/>
                </a:cxn>
                <a:cxn ang="0">
                  <a:pos x="5087" y="1837"/>
                </a:cxn>
                <a:cxn ang="0">
                  <a:pos x="4994" y="1900"/>
                </a:cxn>
                <a:cxn ang="0">
                  <a:pos x="4883" y="1963"/>
                </a:cxn>
                <a:cxn ang="0">
                  <a:pos x="4755" y="2020"/>
                </a:cxn>
                <a:cxn ang="0">
                  <a:pos x="4684" y="2045"/>
                </a:cxn>
                <a:cxn ang="0">
                  <a:pos x="4611" y="2068"/>
                </a:cxn>
                <a:cxn ang="0">
                  <a:pos x="4531" y="2086"/>
                </a:cxn>
                <a:cxn ang="0">
                  <a:pos x="4449" y="2100"/>
                </a:cxn>
                <a:cxn ang="0">
                  <a:pos x="4363" y="2108"/>
                </a:cxn>
                <a:cxn ang="0">
                  <a:pos x="4275" y="2112"/>
                </a:cxn>
                <a:cxn ang="0">
                  <a:pos x="4181" y="2107"/>
                </a:cxn>
                <a:cxn ang="0">
                  <a:pos x="4084" y="2097"/>
                </a:cxn>
                <a:cxn ang="0">
                  <a:pos x="3984" y="2079"/>
                </a:cxn>
                <a:cxn ang="0">
                  <a:pos x="3882" y="2052"/>
                </a:cxn>
                <a:cxn ang="0">
                  <a:pos x="3776" y="2016"/>
                </a:cxn>
                <a:cxn ang="0">
                  <a:pos x="3668" y="1971"/>
                </a:cxn>
                <a:cxn ang="0">
                  <a:pos x="3555" y="1916"/>
                </a:cxn>
                <a:cxn ang="0">
                  <a:pos x="3441" y="1850"/>
                </a:cxn>
                <a:cxn ang="0">
                  <a:pos x="3325" y="1773"/>
                </a:cxn>
                <a:cxn ang="0">
                  <a:pos x="3205" y="1682"/>
                </a:cxn>
                <a:cxn ang="0">
                  <a:pos x="3083" y="1579"/>
                </a:cxn>
                <a:cxn ang="0">
                  <a:pos x="2958" y="1463"/>
                </a:cxn>
                <a:cxn ang="0">
                  <a:pos x="2835" y="1343"/>
                </a:cxn>
                <a:cxn ang="0">
                  <a:pos x="2599" y="1122"/>
                </a:cxn>
                <a:cxn ang="0">
                  <a:pos x="2374" y="923"/>
                </a:cxn>
                <a:cxn ang="0">
                  <a:pos x="2161" y="747"/>
                </a:cxn>
                <a:cxn ang="0">
                  <a:pos x="1960" y="594"/>
                </a:cxn>
                <a:cxn ang="0">
                  <a:pos x="1767" y="460"/>
                </a:cxn>
                <a:cxn ang="0">
                  <a:pos x="1581" y="347"/>
                </a:cxn>
                <a:cxn ang="0">
                  <a:pos x="1403" y="250"/>
                </a:cxn>
                <a:cxn ang="0">
                  <a:pos x="1231" y="171"/>
                </a:cxn>
                <a:cxn ang="0">
                  <a:pos x="1063" y="109"/>
                </a:cxn>
                <a:cxn ang="0">
                  <a:pos x="898" y="63"/>
                </a:cxn>
                <a:cxn ang="0">
                  <a:pos x="735" y="29"/>
                </a:cxn>
                <a:cxn ang="0">
                  <a:pos x="574" y="8"/>
                </a:cxn>
                <a:cxn ang="0">
                  <a:pos x="412" y="0"/>
                </a:cxn>
                <a:cxn ang="0">
                  <a:pos x="249" y="3"/>
                </a:cxn>
                <a:cxn ang="0">
                  <a:pos x="84" y="16"/>
                </a:cxn>
              </a:cxnLst>
              <a:rect l="0" t="0" r="r" b="b"/>
              <a:pathLst>
                <a:path w="5259" h="2112">
                  <a:moveTo>
                    <a:pt x="5259" y="1687"/>
                  </a:moveTo>
                  <a:lnTo>
                    <a:pt x="5259" y="1687"/>
                  </a:lnTo>
                  <a:lnTo>
                    <a:pt x="5248" y="1698"/>
                  </a:lnTo>
                  <a:lnTo>
                    <a:pt x="5214" y="1731"/>
                  </a:lnTo>
                  <a:lnTo>
                    <a:pt x="5189" y="1753"/>
                  </a:lnTo>
                  <a:lnTo>
                    <a:pt x="5160" y="1779"/>
                  </a:lnTo>
                  <a:lnTo>
                    <a:pt x="5127" y="1806"/>
                  </a:lnTo>
                  <a:lnTo>
                    <a:pt x="5087" y="1837"/>
                  </a:lnTo>
                  <a:lnTo>
                    <a:pt x="5044" y="1868"/>
                  </a:lnTo>
                  <a:lnTo>
                    <a:pt x="4994" y="1900"/>
                  </a:lnTo>
                  <a:lnTo>
                    <a:pt x="4941" y="1931"/>
                  </a:lnTo>
                  <a:lnTo>
                    <a:pt x="4883" y="1963"/>
                  </a:lnTo>
                  <a:lnTo>
                    <a:pt x="4822" y="1992"/>
                  </a:lnTo>
                  <a:lnTo>
                    <a:pt x="4755" y="2020"/>
                  </a:lnTo>
                  <a:lnTo>
                    <a:pt x="4720" y="2033"/>
                  </a:lnTo>
                  <a:lnTo>
                    <a:pt x="4684" y="2045"/>
                  </a:lnTo>
                  <a:lnTo>
                    <a:pt x="4648" y="2057"/>
                  </a:lnTo>
                  <a:lnTo>
                    <a:pt x="4611" y="2068"/>
                  </a:lnTo>
                  <a:lnTo>
                    <a:pt x="4572" y="2078"/>
                  </a:lnTo>
                  <a:lnTo>
                    <a:pt x="4531" y="2086"/>
                  </a:lnTo>
                  <a:lnTo>
                    <a:pt x="4491" y="2094"/>
                  </a:lnTo>
                  <a:lnTo>
                    <a:pt x="4449" y="2100"/>
                  </a:lnTo>
                  <a:lnTo>
                    <a:pt x="4406" y="2105"/>
                  </a:lnTo>
                  <a:lnTo>
                    <a:pt x="4363" y="2108"/>
                  </a:lnTo>
                  <a:lnTo>
                    <a:pt x="4319" y="2110"/>
                  </a:lnTo>
                  <a:lnTo>
                    <a:pt x="4275" y="2112"/>
                  </a:lnTo>
                  <a:lnTo>
                    <a:pt x="4227" y="2110"/>
                  </a:lnTo>
                  <a:lnTo>
                    <a:pt x="4181" y="2107"/>
                  </a:lnTo>
                  <a:lnTo>
                    <a:pt x="4133" y="2104"/>
                  </a:lnTo>
                  <a:lnTo>
                    <a:pt x="4084" y="2097"/>
                  </a:lnTo>
                  <a:lnTo>
                    <a:pt x="4036" y="2089"/>
                  </a:lnTo>
                  <a:lnTo>
                    <a:pt x="3984" y="2079"/>
                  </a:lnTo>
                  <a:lnTo>
                    <a:pt x="3934" y="2066"/>
                  </a:lnTo>
                  <a:lnTo>
                    <a:pt x="3882" y="2052"/>
                  </a:lnTo>
                  <a:lnTo>
                    <a:pt x="3829" y="2036"/>
                  </a:lnTo>
                  <a:lnTo>
                    <a:pt x="3776" y="2016"/>
                  </a:lnTo>
                  <a:lnTo>
                    <a:pt x="3722" y="1995"/>
                  </a:lnTo>
                  <a:lnTo>
                    <a:pt x="3668" y="1971"/>
                  </a:lnTo>
                  <a:lnTo>
                    <a:pt x="3612" y="1945"/>
                  </a:lnTo>
                  <a:lnTo>
                    <a:pt x="3555" y="1916"/>
                  </a:lnTo>
                  <a:lnTo>
                    <a:pt x="3498" y="1884"/>
                  </a:lnTo>
                  <a:lnTo>
                    <a:pt x="3441" y="1850"/>
                  </a:lnTo>
                  <a:lnTo>
                    <a:pt x="3383" y="1813"/>
                  </a:lnTo>
                  <a:lnTo>
                    <a:pt x="3325" y="1773"/>
                  </a:lnTo>
                  <a:lnTo>
                    <a:pt x="3265" y="1729"/>
                  </a:lnTo>
                  <a:lnTo>
                    <a:pt x="3205" y="1682"/>
                  </a:lnTo>
                  <a:lnTo>
                    <a:pt x="3144" y="1632"/>
                  </a:lnTo>
                  <a:lnTo>
                    <a:pt x="3083" y="1579"/>
                  </a:lnTo>
                  <a:lnTo>
                    <a:pt x="3021" y="1522"/>
                  </a:lnTo>
                  <a:lnTo>
                    <a:pt x="2958" y="1463"/>
                  </a:lnTo>
                  <a:lnTo>
                    <a:pt x="2958" y="1463"/>
                  </a:lnTo>
                  <a:lnTo>
                    <a:pt x="2835" y="1343"/>
                  </a:lnTo>
                  <a:lnTo>
                    <a:pt x="2715" y="1228"/>
                  </a:lnTo>
                  <a:lnTo>
                    <a:pt x="2599" y="1122"/>
                  </a:lnTo>
                  <a:lnTo>
                    <a:pt x="2485" y="1020"/>
                  </a:lnTo>
                  <a:lnTo>
                    <a:pt x="2374" y="923"/>
                  </a:lnTo>
                  <a:lnTo>
                    <a:pt x="2267" y="833"/>
                  </a:lnTo>
                  <a:lnTo>
                    <a:pt x="2161" y="747"/>
                  </a:lnTo>
                  <a:lnTo>
                    <a:pt x="2060" y="668"/>
                  </a:lnTo>
                  <a:lnTo>
                    <a:pt x="1960" y="594"/>
                  </a:lnTo>
                  <a:lnTo>
                    <a:pt x="1861" y="524"/>
                  </a:lnTo>
                  <a:lnTo>
                    <a:pt x="1767" y="460"/>
                  </a:lnTo>
                  <a:lnTo>
                    <a:pt x="1673" y="400"/>
                  </a:lnTo>
                  <a:lnTo>
                    <a:pt x="1581" y="347"/>
                  </a:lnTo>
                  <a:lnTo>
                    <a:pt x="1492" y="297"/>
                  </a:lnTo>
                  <a:lnTo>
                    <a:pt x="1403" y="250"/>
                  </a:lnTo>
                  <a:lnTo>
                    <a:pt x="1316" y="210"/>
                  </a:lnTo>
                  <a:lnTo>
                    <a:pt x="1231" y="171"/>
                  </a:lnTo>
                  <a:lnTo>
                    <a:pt x="1146" y="138"/>
                  </a:lnTo>
                  <a:lnTo>
                    <a:pt x="1063" y="109"/>
                  </a:lnTo>
                  <a:lnTo>
                    <a:pt x="980" y="84"/>
                  </a:lnTo>
                  <a:lnTo>
                    <a:pt x="898" y="63"/>
                  </a:lnTo>
                  <a:lnTo>
                    <a:pt x="816" y="43"/>
                  </a:lnTo>
                  <a:lnTo>
                    <a:pt x="735" y="29"/>
                  </a:lnTo>
                  <a:lnTo>
                    <a:pt x="655" y="17"/>
                  </a:lnTo>
                  <a:lnTo>
                    <a:pt x="574" y="8"/>
                  </a:lnTo>
                  <a:lnTo>
                    <a:pt x="494" y="3"/>
                  </a:lnTo>
                  <a:lnTo>
                    <a:pt x="412" y="0"/>
                  </a:lnTo>
                  <a:lnTo>
                    <a:pt x="331" y="0"/>
                  </a:lnTo>
                  <a:lnTo>
                    <a:pt x="249" y="3"/>
                  </a:lnTo>
                  <a:lnTo>
                    <a:pt x="168" y="8"/>
                  </a:lnTo>
                  <a:lnTo>
                    <a:pt x="84" y="16"/>
                  </a:lnTo>
                  <a:lnTo>
                    <a:pt x="0" y="25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28820" name="Freeform 20"/>
            <p:cNvSpPr>
              <a:spLocks/>
            </p:cNvSpPr>
            <p:nvPr userDrawn="1"/>
          </p:nvSpPr>
          <p:spPr bwMode="auto">
            <a:xfrm>
              <a:off x="450" y="890"/>
              <a:ext cx="5283" cy="1021"/>
            </a:xfrm>
            <a:custGeom>
              <a:avLst/>
              <a:gdLst/>
              <a:ahLst/>
              <a:cxnLst>
                <a:cxn ang="0">
                  <a:pos x="5283" y="1597"/>
                </a:cxn>
                <a:cxn ang="0">
                  <a:pos x="5240" y="1642"/>
                </a:cxn>
                <a:cxn ang="0">
                  <a:pos x="5187" y="1691"/>
                </a:cxn>
                <a:cxn ang="0">
                  <a:pos x="5114" y="1750"/>
                </a:cxn>
                <a:cxn ang="0">
                  <a:pos x="5022" y="1817"/>
                </a:cxn>
                <a:cxn ang="0">
                  <a:pos x="4912" y="1881"/>
                </a:cxn>
                <a:cxn ang="0">
                  <a:pos x="4818" y="1928"/>
                </a:cxn>
                <a:cxn ang="0">
                  <a:pos x="4750" y="1955"/>
                </a:cxn>
                <a:cxn ang="0">
                  <a:pos x="4678" y="1981"/>
                </a:cxn>
                <a:cxn ang="0">
                  <a:pos x="4601" y="2002"/>
                </a:cxn>
                <a:cxn ang="0">
                  <a:pos x="4522" y="2020"/>
                </a:cxn>
                <a:cxn ang="0">
                  <a:pos x="4438" y="2033"/>
                </a:cxn>
                <a:cxn ang="0">
                  <a:pos x="4350" y="2041"/>
                </a:cxn>
                <a:cxn ang="0">
                  <a:pos x="4259" y="2043"/>
                </a:cxn>
                <a:cxn ang="0">
                  <a:pos x="4164" y="2038"/>
                </a:cxn>
                <a:cxn ang="0">
                  <a:pos x="4066" y="2025"/>
                </a:cxn>
                <a:cxn ang="0">
                  <a:pos x="3964" y="2005"/>
                </a:cxn>
                <a:cxn ang="0">
                  <a:pos x="3860" y="1976"/>
                </a:cxn>
                <a:cxn ang="0">
                  <a:pos x="3752" y="1938"/>
                </a:cxn>
                <a:cxn ang="0">
                  <a:pos x="3641" y="1889"/>
                </a:cxn>
                <a:cxn ang="0">
                  <a:pos x="3527" y="1831"/>
                </a:cxn>
                <a:cxn ang="0">
                  <a:pos x="3410" y="1760"/>
                </a:cxn>
                <a:cxn ang="0">
                  <a:pos x="3291" y="1679"/>
                </a:cxn>
                <a:cxn ang="0">
                  <a:pos x="3169" y="1584"/>
                </a:cxn>
                <a:cxn ang="0">
                  <a:pos x="3044" y="1477"/>
                </a:cxn>
                <a:cxn ang="0">
                  <a:pos x="2980" y="1418"/>
                </a:cxn>
                <a:cxn ang="0">
                  <a:pos x="2734" y="1188"/>
                </a:cxn>
                <a:cxn ang="0">
                  <a:pos x="2499" y="982"/>
                </a:cxn>
                <a:cxn ang="0">
                  <a:pos x="2279" y="799"/>
                </a:cxn>
                <a:cxn ang="0">
                  <a:pos x="2069" y="638"/>
                </a:cxn>
                <a:cxn ang="0">
                  <a:pos x="1869" y="497"/>
                </a:cxn>
                <a:cxn ang="0">
                  <a:pos x="1679" y="378"/>
                </a:cxn>
                <a:cxn ang="0">
                  <a:pos x="1496" y="276"/>
                </a:cxn>
                <a:cxn ang="0">
                  <a:pos x="1319" y="192"/>
                </a:cxn>
                <a:cxn ang="0">
                  <a:pos x="1148" y="124"/>
                </a:cxn>
                <a:cxn ang="0">
                  <a:pos x="980" y="73"/>
                </a:cxn>
                <a:cxn ang="0">
                  <a:pos x="817" y="36"/>
                </a:cxn>
                <a:cxn ang="0">
                  <a:pos x="654" y="11"/>
                </a:cxn>
                <a:cxn ang="0">
                  <a:pos x="493" y="2"/>
                </a:cxn>
                <a:cxn ang="0">
                  <a:pos x="331" y="2"/>
                </a:cxn>
                <a:cxn ang="0">
                  <a:pos x="167" y="13"/>
                </a:cxn>
                <a:cxn ang="0">
                  <a:pos x="0" y="34"/>
                </a:cxn>
              </a:cxnLst>
              <a:rect l="0" t="0" r="r" b="b"/>
              <a:pathLst>
                <a:path w="5283" h="2043">
                  <a:moveTo>
                    <a:pt x="5283" y="1597"/>
                  </a:moveTo>
                  <a:lnTo>
                    <a:pt x="5283" y="1597"/>
                  </a:lnTo>
                  <a:lnTo>
                    <a:pt x="5272" y="1608"/>
                  </a:lnTo>
                  <a:lnTo>
                    <a:pt x="5240" y="1642"/>
                  </a:lnTo>
                  <a:lnTo>
                    <a:pt x="5215" y="1665"/>
                  </a:lnTo>
                  <a:lnTo>
                    <a:pt x="5187" y="1691"/>
                  </a:lnTo>
                  <a:lnTo>
                    <a:pt x="5153" y="1720"/>
                  </a:lnTo>
                  <a:lnTo>
                    <a:pt x="5114" y="1750"/>
                  </a:lnTo>
                  <a:lnTo>
                    <a:pt x="5071" y="1783"/>
                  </a:lnTo>
                  <a:lnTo>
                    <a:pt x="5022" y="1817"/>
                  </a:lnTo>
                  <a:lnTo>
                    <a:pt x="4969" y="1849"/>
                  </a:lnTo>
                  <a:lnTo>
                    <a:pt x="4912" y="1881"/>
                  </a:lnTo>
                  <a:lnTo>
                    <a:pt x="4850" y="1912"/>
                  </a:lnTo>
                  <a:lnTo>
                    <a:pt x="4818" y="1928"/>
                  </a:lnTo>
                  <a:lnTo>
                    <a:pt x="4785" y="1942"/>
                  </a:lnTo>
                  <a:lnTo>
                    <a:pt x="4750" y="1955"/>
                  </a:lnTo>
                  <a:lnTo>
                    <a:pt x="4714" y="1968"/>
                  </a:lnTo>
                  <a:lnTo>
                    <a:pt x="4678" y="1981"/>
                  </a:lnTo>
                  <a:lnTo>
                    <a:pt x="4640" y="1993"/>
                  </a:lnTo>
                  <a:lnTo>
                    <a:pt x="4601" y="2002"/>
                  </a:lnTo>
                  <a:lnTo>
                    <a:pt x="4563" y="2012"/>
                  </a:lnTo>
                  <a:lnTo>
                    <a:pt x="4522" y="2020"/>
                  </a:lnTo>
                  <a:lnTo>
                    <a:pt x="4481" y="2028"/>
                  </a:lnTo>
                  <a:lnTo>
                    <a:pt x="4438" y="2033"/>
                  </a:lnTo>
                  <a:lnTo>
                    <a:pt x="4395" y="2038"/>
                  </a:lnTo>
                  <a:lnTo>
                    <a:pt x="4350" y="2041"/>
                  </a:lnTo>
                  <a:lnTo>
                    <a:pt x="4304" y="2043"/>
                  </a:lnTo>
                  <a:lnTo>
                    <a:pt x="4259" y="2043"/>
                  </a:lnTo>
                  <a:lnTo>
                    <a:pt x="4211" y="2041"/>
                  </a:lnTo>
                  <a:lnTo>
                    <a:pt x="4164" y="2038"/>
                  </a:lnTo>
                  <a:lnTo>
                    <a:pt x="4116" y="2033"/>
                  </a:lnTo>
                  <a:lnTo>
                    <a:pt x="4066" y="2025"/>
                  </a:lnTo>
                  <a:lnTo>
                    <a:pt x="4016" y="2017"/>
                  </a:lnTo>
                  <a:lnTo>
                    <a:pt x="3964" y="2005"/>
                  </a:lnTo>
                  <a:lnTo>
                    <a:pt x="3913" y="1991"/>
                  </a:lnTo>
                  <a:lnTo>
                    <a:pt x="3860" y="1976"/>
                  </a:lnTo>
                  <a:lnTo>
                    <a:pt x="3806" y="1959"/>
                  </a:lnTo>
                  <a:lnTo>
                    <a:pt x="3752" y="1938"/>
                  </a:lnTo>
                  <a:lnTo>
                    <a:pt x="3696" y="1915"/>
                  </a:lnTo>
                  <a:lnTo>
                    <a:pt x="3641" y="1889"/>
                  </a:lnTo>
                  <a:lnTo>
                    <a:pt x="3584" y="1862"/>
                  </a:lnTo>
                  <a:lnTo>
                    <a:pt x="3527" y="1831"/>
                  </a:lnTo>
                  <a:lnTo>
                    <a:pt x="3469" y="1797"/>
                  </a:lnTo>
                  <a:lnTo>
                    <a:pt x="3410" y="1760"/>
                  </a:lnTo>
                  <a:lnTo>
                    <a:pt x="3350" y="1721"/>
                  </a:lnTo>
                  <a:lnTo>
                    <a:pt x="3291" y="1679"/>
                  </a:lnTo>
                  <a:lnTo>
                    <a:pt x="3230" y="1634"/>
                  </a:lnTo>
                  <a:lnTo>
                    <a:pt x="3169" y="1584"/>
                  </a:lnTo>
                  <a:lnTo>
                    <a:pt x="3106" y="1532"/>
                  </a:lnTo>
                  <a:lnTo>
                    <a:pt x="3044" y="1477"/>
                  </a:lnTo>
                  <a:lnTo>
                    <a:pt x="2980" y="1418"/>
                  </a:lnTo>
                  <a:lnTo>
                    <a:pt x="2980" y="1418"/>
                  </a:lnTo>
                  <a:lnTo>
                    <a:pt x="2855" y="1300"/>
                  </a:lnTo>
                  <a:lnTo>
                    <a:pt x="2734" y="1188"/>
                  </a:lnTo>
                  <a:lnTo>
                    <a:pt x="2615" y="1082"/>
                  </a:lnTo>
                  <a:lnTo>
                    <a:pt x="2499" y="982"/>
                  </a:lnTo>
                  <a:lnTo>
                    <a:pt x="2388" y="888"/>
                  </a:lnTo>
                  <a:lnTo>
                    <a:pt x="2279" y="799"/>
                  </a:lnTo>
                  <a:lnTo>
                    <a:pt x="2173" y="715"/>
                  </a:lnTo>
                  <a:lnTo>
                    <a:pt x="2069" y="638"/>
                  </a:lnTo>
                  <a:lnTo>
                    <a:pt x="1968" y="565"/>
                  </a:lnTo>
                  <a:lnTo>
                    <a:pt x="1869" y="497"/>
                  </a:lnTo>
                  <a:lnTo>
                    <a:pt x="1773" y="434"/>
                  </a:lnTo>
                  <a:lnTo>
                    <a:pt x="1679" y="378"/>
                  </a:lnTo>
                  <a:lnTo>
                    <a:pt x="1586" y="325"/>
                  </a:lnTo>
                  <a:lnTo>
                    <a:pt x="1496" y="276"/>
                  </a:lnTo>
                  <a:lnTo>
                    <a:pt x="1407" y="231"/>
                  </a:lnTo>
                  <a:lnTo>
                    <a:pt x="1319" y="192"/>
                  </a:lnTo>
                  <a:lnTo>
                    <a:pt x="1233" y="155"/>
                  </a:lnTo>
                  <a:lnTo>
                    <a:pt x="1148" y="124"/>
                  </a:lnTo>
                  <a:lnTo>
                    <a:pt x="1064" y="97"/>
                  </a:lnTo>
                  <a:lnTo>
                    <a:pt x="980" y="73"/>
                  </a:lnTo>
                  <a:lnTo>
                    <a:pt x="899" y="52"/>
                  </a:lnTo>
                  <a:lnTo>
                    <a:pt x="817" y="36"/>
                  </a:lnTo>
                  <a:lnTo>
                    <a:pt x="736" y="23"/>
                  </a:lnTo>
                  <a:lnTo>
                    <a:pt x="654" y="11"/>
                  </a:lnTo>
                  <a:lnTo>
                    <a:pt x="574" y="5"/>
                  </a:lnTo>
                  <a:lnTo>
                    <a:pt x="493" y="2"/>
                  </a:lnTo>
                  <a:lnTo>
                    <a:pt x="413" y="0"/>
                  </a:lnTo>
                  <a:lnTo>
                    <a:pt x="331" y="2"/>
                  </a:lnTo>
                  <a:lnTo>
                    <a:pt x="250" y="6"/>
                  </a:lnTo>
                  <a:lnTo>
                    <a:pt x="167" y="13"/>
                  </a:lnTo>
                  <a:lnTo>
                    <a:pt x="85" y="23"/>
                  </a:lnTo>
                  <a:lnTo>
                    <a:pt x="0" y="3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28821" name="Freeform 21"/>
            <p:cNvSpPr>
              <a:spLocks/>
            </p:cNvSpPr>
            <p:nvPr userDrawn="1"/>
          </p:nvSpPr>
          <p:spPr bwMode="auto">
            <a:xfrm>
              <a:off x="467" y="910"/>
              <a:ext cx="5306" cy="988"/>
            </a:xfrm>
            <a:custGeom>
              <a:avLst/>
              <a:gdLst/>
              <a:ahLst/>
              <a:cxnLst>
                <a:cxn ang="0">
                  <a:pos x="5306" y="1505"/>
                </a:cxn>
                <a:cxn ang="0">
                  <a:pos x="5263" y="1552"/>
                </a:cxn>
                <a:cxn ang="0">
                  <a:pos x="5211" y="1602"/>
                </a:cxn>
                <a:cxn ang="0">
                  <a:pos x="5138" y="1663"/>
                </a:cxn>
                <a:cxn ang="0">
                  <a:pos x="5048" y="1731"/>
                </a:cxn>
                <a:cxn ang="0">
                  <a:pos x="4939" y="1799"/>
                </a:cxn>
                <a:cxn ang="0">
                  <a:pos x="4845" y="1848"/>
                </a:cxn>
                <a:cxn ang="0">
                  <a:pos x="4779" y="1877"/>
                </a:cxn>
                <a:cxn ang="0">
                  <a:pos x="4707" y="1904"/>
                </a:cxn>
                <a:cxn ang="0">
                  <a:pos x="4630" y="1928"/>
                </a:cxn>
                <a:cxn ang="0">
                  <a:pos x="4551" y="1948"/>
                </a:cxn>
                <a:cxn ang="0">
                  <a:pos x="4468" y="1962"/>
                </a:cxn>
                <a:cxn ang="0">
                  <a:pos x="4380" y="1972"/>
                </a:cxn>
                <a:cxn ang="0">
                  <a:pos x="4289" y="1975"/>
                </a:cxn>
                <a:cxn ang="0">
                  <a:pos x="4194" y="1972"/>
                </a:cxn>
                <a:cxn ang="0">
                  <a:pos x="4096" y="1961"/>
                </a:cxn>
                <a:cxn ang="0">
                  <a:pos x="3993" y="1943"/>
                </a:cxn>
                <a:cxn ang="0">
                  <a:pos x="3889" y="1915"/>
                </a:cxn>
                <a:cxn ang="0">
                  <a:pos x="3779" y="1880"/>
                </a:cxn>
                <a:cxn ang="0">
                  <a:pos x="3668" y="1833"/>
                </a:cxn>
                <a:cxn ang="0">
                  <a:pos x="3553" y="1777"/>
                </a:cxn>
                <a:cxn ang="0">
                  <a:pos x="3436" y="1709"/>
                </a:cxn>
                <a:cxn ang="0">
                  <a:pos x="3315" y="1630"/>
                </a:cxn>
                <a:cxn ang="0">
                  <a:pos x="3192" y="1536"/>
                </a:cxn>
                <a:cxn ang="0">
                  <a:pos x="3066" y="1431"/>
                </a:cxn>
                <a:cxn ang="0">
                  <a:pos x="3000" y="1373"/>
                </a:cxn>
                <a:cxn ang="0">
                  <a:pos x="2750" y="1147"/>
                </a:cxn>
                <a:cxn ang="0">
                  <a:pos x="2514" y="945"/>
                </a:cxn>
                <a:cxn ang="0">
                  <a:pos x="2291" y="766"/>
                </a:cxn>
                <a:cxn ang="0">
                  <a:pos x="2078" y="607"/>
                </a:cxn>
                <a:cxn ang="0">
                  <a:pos x="1876" y="470"/>
                </a:cxn>
                <a:cxn ang="0">
                  <a:pos x="1684" y="354"/>
                </a:cxn>
                <a:cxn ang="0">
                  <a:pos x="1499" y="255"/>
                </a:cxn>
                <a:cxn ang="0">
                  <a:pos x="1322" y="175"/>
                </a:cxn>
                <a:cxn ang="0">
                  <a:pos x="1149" y="110"/>
                </a:cxn>
                <a:cxn ang="0">
                  <a:pos x="981" y="62"/>
                </a:cxn>
                <a:cxn ang="0">
                  <a:pos x="816" y="28"/>
                </a:cxn>
                <a:cxn ang="0">
                  <a:pos x="654" y="7"/>
                </a:cxn>
                <a:cxn ang="0">
                  <a:pos x="493" y="0"/>
                </a:cxn>
                <a:cxn ang="0">
                  <a:pos x="330" y="4"/>
                </a:cxn>
                <a:cxn ang="0">
                  <a:pos x="166" y="18"/>
                </a:cxn>
                <a:cxn ang="0">
                  <a:pos x="0" y="42"/>
                </a:cxn>
              </a:cxnLst>
              <a:rect l="0" t="0" r="r" b="b"/>
              <a:pathLst>
                <a:path w="5306" h="1975">
                  <a:moveTo>
                    <a:pt x="5306" y="1505"/>
                  </a:moveTo>
                  <a:lnTo>
                    <a:pt x="5306" y="1505"/>
                  </a:lnTo>
                  <a:lnTo>
                    <a:pt x="5295" y="1518"/>
                  </a:lnTo>
                  <a:lnTo>
                    <a:pt x="5263" y="1552"/>
                  </a:lnTo>
                  <a:lnTo>
                    <a:pt x="5240" y="1576"/>
                  </a:lnTo>
                  <a:lnTo>
                    <a:pt x="5211" y="1602"/>
                  </a:lnTo>
                  <a:lnTo>
                    <a:pt x="5177" y="1633"/>
                  </a:lnTo>
                  <a:lnTo>
                    <a:pt x="5138" y="1663"/>
                  </a:lnTo>
                  <a:lnTo>
                    <a:pt x="5095" y="1697"/>
                  </a:lnTo>
                  <a:lnTo>
                    <a:pt x="5048" y="1731"/>
                  </a:lnTo>
                  <a:lnTo>
                    <a:pt x="4995" y="1765"/>
                  </a:lnTo>
                  <a:lnTo>
                    <a:pt x="4939" y="1799"/>
                  </a:lnTo>
                  <a:lnTo>
                    <a:pt x="4877" y="1831"/>
                  </a:lnTo>
                  <a:lnTo>
                    <a:pt x="4845" y="1848"/>
                  </a:lnTo>
                  <a:lnTo>
                    <a:pt x="4812" y="1862"/>
                  </a:lnTo>
                  <a:lnTo>
                    <a:pt x="4779" y="1877"/>
                  </a:lnTo>
                  <a:lnTo>
                    <a:pt x="4743" y="1891"/>
                  </a:lnTo>
                  <a:lnTo>
                    <a:pt x="4707" y="1904"/>
                  </a:lnTo>
                  <a:lnTo>
                    <a:pt x="4669" y="1917"/>
                  </a:lnTo>
                  <a:lnTo>
                    <a:pt x="4630" y="1928"/>
                  </a:lnTo>
                  <a:lnTo>
                    <a:pt x="4591" y="1938"/>
                  </a:lnTo>
                  <a:lnTo>
                    <a:pt x="4551" y="1948"/>
                  </a:lnTo>
                  <a:lnTo>
                    <a:pt x="4509" y="1956"/>
                  </a:lnTo>
                  <a:lnTo>
                    <a:pt x="4468" y="1962"/>
                  </a:lnTo>
                  <a:lnTo>
                    <a:pt x="4423" y="1967"/>
                  </a:lnTo>
                  <a:lnTo>
                    <a:pt x="4380" y="1972"/>
                  </a:lnTo>
                  <a:lnTo>
                    <a:pt x="4335" y="1974"/>
                  </a:lnTo>
                  <a:lnTo>
                    <a:pt x="4289" y="1975"/>
                  </a:lnTo>
                  <a:lnTo>
                    <a:pt x="4242" y="1974"/>
                  </a:lnTo>
                  <a:lnTo>
                    <a:pt x="4194" y="1972"/>
                  </a:lnTo>
                  <a:lnTo>
                    <a:pt x="4144" y="1967"/>
                  </a:lnTo>
                  <a:lnTo>
                    <a:pt x="4096" y="1961"/>
                  </a:lnTo>
                  <a:lnTo>
                    <a:pt x="4044" y="1953"/>
                  </a:lnTo>
                  <a:lnTo>
                    <a:pt x="3993" y="1943"/>
                  </a:lnTo>
                  <a:lnTo>
                    <a:pt x="3942" y="1930"/>
                  </a:lnTo>
                  <a:lnTo>
                    <a:pt x="3889" y="1915"/>
                  </a:lnTo>
                  <a:lnTo>
                    <a:pt x="3835" y="1899"/>
                  </a:lnTo>
                  <a:lnTo>
                    <a:pt x="3779" y="1880"/>
                  </a:lnTo>
                  <a:lnTo>
                    <a:pt x="3725" y="1857"/>
                  </a:lnTo>
                  <a:lnTo>
                    <a:pt x="3668" y="1833"/>
                  </a:lnTo>
                  <a:lnTo>
                    <a:pt x="3611" y="1806"/>
                  </a:lnTo>
                  <a:lnTo>
                    <a:pt x="3553" y="1777"/>
                  </a:lnTo>
                  <a:lnTo>
                    <a:pt x="3495" y="1744"/>
                  </a:lnTo>
                  <a:lnTo>
                    <a:pt x="3436" y="1709"/>
                  </a:lnTo>
                  <a:lnTo>
                    <a:pt x="3375" y="1670"/>
                  </a:lnTo>
                  <a:lnTo>
                    <a:pt x="3315" y="1630"/>
                  </a:lnTo>
                  <a:lnTo>
                    <a:pt x="3253" y="1584"/>
                  </a:lnTo>
                  <a:lnTo>
                    <a:pt x="3192" y="1536"/>
                  </a:lnTo>
                  <a:lnTo>
                    <a:pt x="3128" y="1486"/>
                  </a:lnTo>
                  <a:lnTo>
                    <a:pt x="3066" y="1431"/>
                  </a:lnTo>
                  <a:lnTo>
                    <a:pt x="3000" y="1373"/>
                  </a:lnTo>
                  <a:lnTo>
                    <a:pt x="3000" y="1373"/>
                  </a:lnTo>
                  <a:lnTo>
                    <a:pt x="2874" y="1257"/>
                  </a:lnTo>
                  <a:lnTo>
                    <a:pt x="2750" y="1147"/>
                  </a:lnTo>
                  <a:lnTo>
                    <a:pt x="2631" y="1043"/>
                  </a:lnTo>
                  <a:lnTo>
                    <a:pt x="2514" y="945"/>
                  </a:lnTo>
                  <a:lnTo>
                    <a:pt x="2400" y="853"/>
                  </a:lnTo>
                  <a:lnTo>
                    <a:pt x="2291" y="766"/>
                  </a:lnTo>
                  <a:lnTo>
                    <a:pt x="2182" y="683"/>
                  </a:lnTo>
                  <a:lnTo>
                    <a:pt x="2078" y="607"/>
                  </a:lnTo>
                  <a:lnTo>
                    <a:pt x="1976" y="536"/>
                  </a:lnTo>
                  <a:lnTo>
                    <a:pt x="1876" y="470"/>
                  </a:lnTo>
                  <a:lnTo>
                    <a:pt x="1778" y="410"/>
                  </a:lnTo>
                  <a:lnTo>
                    <a:pt x="1684" y="354"/>
                  </a:lnTo>
                  <a:lnTo>
                    <a:pt x="1591" y="302"/>
                  </a:lnTo>
                  <a:lnTo>
                    <a:pt x="1499" y="255"/>
                  </a:lnTo>
                  <a:lnTo>
                    <a:pt x="1409" y="212"/>
                  </a:lnTo>
                  <a:lnTo>
                    <a:pt x="1322" y="175"/>
                  </a:lnTo>
                  <a:lnTo>
                    <a:pt x="1234" y="141"/>
                  </a:lnTo>
                  <a:lnTo>
                    <a:pt x="1149" y="110"/>
                  </a:lnTo>
                  <a:lnTo>
                    <a:pt x="1065" y="84"/>
                  </a:lnTo>
                  <a:lnTo>
                    <a:pt x="981" y="62"/>
                  </a:lnTo>
                  <a:lnTo>
                    <a:pt x="898" y="42"/>
                  </a:lnTo>
                  <a:lnTo>
                    <a:pt x="816" y="28"/>
                  </a:lnTo>
                  <a:lnTo>
                    <a:pt x="736" y="17"/>
                  </a:lnTo>
                  <a:lnTo>
                    <a:pt x="654" y="7"/>
                  </a:lnTo>
                  <a:lnTo>
                    <a:pt x="573" y="2"/>
                  </a:lnTo>
                  <a:lnTo>
                    <a:pt x="493" y="0"/>
                  </a:lnTo>
                  <a:lnTo>
                    <a:pt x="412" y="0"/>
                  </a:lnTo>
                  <a:lnTo>
                    <a:pt x="330" y="4"/>
                  </a:lnTo>
                  <a:lnTo>
                    <a:pt x="248" y="10"/>
                  </a:lnTo>
                  <a:lnTo>
                    <a:pt x="166" y="18"/>
                  </a:lnTo>
                  <a:lnTo>
                    <a:pt x="85" y="29"/>
                  </a:lnTo>
                  <a:lnTo>
                    <a:pt x="0" y="4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28822" name="Freeform 22"/>
            <p:cNvSpPr>
              <a:spLocks/>
            </p:cNvSpPr>
            <p:nvPr userDrawn="1"/>
          </p:nvSpPr>
          <p:spPr bwMode="auto">
            <a:xfrm>
              <a:off x="485" y="930"/>
              <a:ext cx="5327" cy="953"/>
            </a:xfrm>
            <a:custGeom>
              <a:avLst/>
              <a:gdLst/>
              <a:ahLst/>
              <a:cxnLst>
                <a:cxn ang="0">
                  <a:pos x="5327" y="1416"/>
                </a:cxn>
                <a:cxn ang="0">
                  <a:pos x="5284" y="1463"/>
                </a:cxn>
                <a:cxn ang="0">
                  <a:pos x="5233" y="1515"/>
                </a:cxn>
                <a:cxn ang="0">
                  <a:pos x="5162" y="1578"/>
                </a:cxn>
                <a:cxn ang="0">
                  <a:pos x="5073" y="1647"/>
                </a:cxn>
                <a:cxn ang="0">
                  <a:pos x="4965" y="1718"/>
                </a:cxn>
                <a:cxn ang="0">
                  <a:pos x="4872" y="1768"/>
                </a:cxn>
                <a:cxn ang="0">
                  <a:pos x="4805" y="1799"/>
                </a:cxn>
                <a:cxn ang="0">
                  <a:pos x="4733" y="1828"/>
                </a:cxn>
                <a:cxn ang="0">
                  <a:pos x="4658" y="1854"/>
                </a:cxn>
                <a:cxn ang="0">
                  <a:pos x="4579" y="1875"/>
                </a:cxn>
                <a:cxn ang="0">
                  <a:pos x="4496" y="1891"/>
                </a:cxn>
                <a:cxn ang="0">
                  <a:pos x="4408" y="1902"/>
                </a:cxn>
                <a:cxn ang="0">
                  <a:pos x="4317" y="1907"/>
                </a:cxn>
                <a:cxn ang="0">
                  <a:pos x="4222" y="1907"/>
                </a:cxn>
                <a:cxn ang="0">
                  <a:pos x="4124" y="1897"/>
                </a:cxn>
                <a:cxn ang="0">
                  <a:pos x="4021" y="1881"/>
                </a:cxn>
                <a:cxn ang="0">
                  <a:pos x="3915" y="1857"/>
                </a:cxn>
                <a:cxn ang="0">
                  <a:pos x="3807" y="1821"/>
                </a:cxn>
                <a:cxn ang="0">
                  <a:pos x="3695" y="1778"/>
                </a:cxn>
                <a:cxn ang="0">
                  <a:pos x="3579" y="1723"/>
                </a:cxn>
                <a:cxn ang="0">
                  <a:pos x="3460" y="1657"/>
                </a:cxn>
                <a:cxn ang="0">
                  <a:pos x="3338" y="1579"/>
                </a:cxn>
                <a:cxn ang="0">
                  <a:pos x="3213" y="1489"/>
                </a:cxn>
                <a:cxn ang="0">
                  <a:pos x="3085" y="1386"/>
                </a:cxn>
                <a:cxn ang="0">
                  <a:pos x="3020" y="1329"/>
                </a:cxn>
                <a:cxn ang="0">
                  <a:pos x="2766" y="1108"/>
                </a:cxn>
                <a:cxn ang="0">
                  <a:pos x="2527" y="909"/>
                </a:cxn>
                <a:cxn ang="0">
                  <a:pos x="2301" y="733"/>
                </a:cxn>
                <a:cxn ang="0">
                  <a:pos x="2085" y="578"/>
                </a:cxn>
                <a:cxn ang="0">
                  <a:pos x="1883" y="446"/>
                </a:cxn>
                <a:cxn ang="0">
                  <a:pos x="1688" y="331"/>
                </a:cxn>
                <a:cxn ang="0">
                  <a:pos x="1502" y="236"/>
                </a:cxn>
                <a:cxn ang="0">
                  <a:pos x="1323" y="158"/>
                </a:cxn>
                <a:cxn ang="0">
                  <a:pos x="1150" y="97"/>
                </a:cxn>
                <a:cxn ang="0">
                  <a:pos x="982" y="52"/>
                </a:cxn>
                <a:cxn ang="0">
                  <a:pos x="816" y="21"/>
                </a:cxn>
                <a:cxn ang="0">
                  <a:pos x="654" y="5"/>
                </a:cxn>
                <a:cxn ang="0">
                  <a:pos x="491" y="0"/>
                </a:cxn>
                <a:cxn ang="0">
                  <a:pos x="329" y="7"/>
                </a:cxn>
                <a:cxn ang="0">
                  <a:pos x="167" y="24"/>
                </a:cxn>
                <a:cxn ang="0">
                  <a:pos x="0" y="53"/>
                </a:cxn>
              </a:cxnLst>
              <a:rect l="0" t="0" r="r" b="b"/>
              <a:pathLst>
                <a:path w="5327" h="1907">
                  <a:moveTo>
                    <a:pt x="5327" y="1416"/>
                  </a:moveTo>
                  <a:lnTo>
                    <a:pt x="5327" y="1416"/>
                  </a:lnTo>
                  <a:lnTo>
                    <a:pt x="5316" y="1429"/>
                  </a:lnTo>
                  <a:lnTo>
                    <a:pt x="5284" y="1463"/>
                  </a:lnTo>
                  <a:lnTo>
                    <a:pt x="5262" y="1487"/>
                  </a:lnTo>
                  <a:lnTo>
                    <a:pt x="5233" y="1515"/>
                  </a:lnTo>
                  <a:lnTo>
                    <a:pt x="5201" y="1545"/>
                  </a:lnTo>
                  <a:lnTo>
                    <a:pt x="5162" y="1578"/>
                  </a:lnTo>
                  <a:lnTo>
                    <a:pt x="5120" y="1612"/>
                  </a:lnTo>
                  <a:lnTo>
                    <a:pt x="5073" y="1647"/>
                  </a:lnTo>
                  <a:lnTo>
                    <a:pt x="5020" y="1683"/>
                  </a:lnTo>
                  <a:lnTo>
                    <a:pt x="4965" y="1718"/>
                  </a:lnTo>
                  <a:lnTo>
                    <a:pt x="4904" y="1752"/>
                  </a:lnTo>
                  <a:lnTo>
                    <a:pt x="4872" y="1768"/>
                  </a:lnTo>
                  <a:lnTo>
                    <a:pt x="4839" y="1784"/>
                  </a:lnTo>
                  <a:lnTo>
                    <a:pt x="4805" y="1799"/>
                  </a:lnTo>
                  <a:lnTo>
                    <a:pt x="4769" y="1813"/>
                  </a:lnTo>
                  <a:lnTo>
                    <a:pt x="4733" y="1828"/>
                  </a:lnTo>
                  <a:lnTo>
                    <a:pt x="4697" y="1841"/>
                  </a:lnTo>
                  <a:lnTo>
                    <a:pt x="4658" y="1854"/>
                  </a:lnTo>
                  <a:lnTo>
                    <a:pt x="4619" y="1865"/>
                  </a:lnTo>
                  <a:lnTo>
                    <a:pt x="4579" y="1875"/>
                  </a:lnTo>
                  <a:lnTo>
                    <a:pt x="4537" y="1883"/>
                  </a:lnTo>
                  <a:lnTo>
                    <a:pt x="4496" y="1891"/>
                  </a:lnTo>
                  <a:lnTo>
                    <a:pt x="4453" y="1897"/>
                  </a:lnTo>
                  <a:lnTo>
                    <a:pt x="4408" y="1902"/>
                  </a:lnTo>
                  <a:lnTo>
                    <a:pt x="4362" y="1905"/>
                  </a:lnTo>
                  <a:lnTo>
                    <a:pt x="4317" y="1907"/>
                  </a:lnTo>
                  <a:lnTo>
                    <a:pt x="4269" y="1907"/>
                  </a:lnTo>
                  <a:lnTo>
                    <a:pt x="4222" y="1907"/>
                  </a:lnTo>
                  <a:lnTo>
                    <a:pt x="4174" y="1902"/>
                  </a:lnTo>
                  <a:lnTo>
                    <a:pt x="4124" y="1897"/>
                  </a:lnTo>
                  <a:lnTo>
                    <a:pt x="4072" y="1891"/>
                  </a:lnTo>
                  <a:lnTo>
                    <a:pt x="4021" y="1881"/>
                  </a:lnTo>
                  <a:lnTo>
                    <a:pt x="3969" y="1870"/>
                  </a:lnTo>
                  <a:lnTo>
                    <a:pt x="3915" y="1857"/>
                  </a:lnTo>
                  <a:lnTo>
                    <a:pt x="3861" y="1841"/>
                  </a:lnTo>
                  <a:lnTo>
                    <a:pt x="3807" y="1821"/>
                  </a:lnTo>
                  <a:lnTo>
                    <a:pt x="3751" y="1800"/>
                  </a:lnTo>
                  <a:lnTo>
                    <a:pt x="3695" y="1778"/>
                  </a:lnTo>
                  <a:lnTo>
                    <a:pt x="3636" y="1752"/>
                  </a:lnTo>
                  <a:lnTo>
                    <a:pt x="3579" y="1723"/>
                  </a:lnTo>
                  <a:lnTo>
                    <a:pt x="3520" y="1692"/>
                  </a:lnTo>
                  <a:lnTo>
                    <a:pt x="3460" y="1657"/>
                  </a:lnTo>
                  <a:lnTo>
                    <a:pt x="3399" y="1620"/>
                  </a:lnTo>
                  <a:lnTo>
                    <a:pt x="3338" y="1579"/>
                  </a:lnTo>
                  <a:lnTo>
                    <a:pt x="3275" y="1536"/>
                  </a:lnTo>
                  <a:lnTo>
                    <a:pt x="3213" y="1489"/>
                  </a:lnTo>
                  <a:lnTo>
                    <a:pt x="3149" y="1439"/>
                  </a:lnTo>
                  <a:lnTo>
                    <a:pt x="3085" y="1386"/>
                  </a:lnTo>
                  <a:lnTo>
                    <a:pt x="3020" y="1329"/>
                  </a:lnTo>
                  <a:lnTo>
                    <a:pt x="3020" y="1329"/>
                  </a:lnTo>
                  <a:lnTo>
                    <a:pt x="2892" y="1214"/>
                  </a:lnTo>
                  <a:lnTo>
                    <a:pt x="2766" y="1108"/>
                  </a:lnTo>
                  <a:lnTo>
                    <a:pt x="2645" y="1004"/>
                  </a:lnTo>
                  <a:lnTo>
                    <a:pt x="2527" y="909"/>
                  </a:lnTo>
                  <a:lnTo>
                    <a:pt x="2412" y="817"/>
                  </a:lnTo>
                  <a:lnTo>
                    <a:pt x="2301" y="733"/>
                  </a:lnTo>
                  <a:lnTo>
                    <a:pt x="2192" y="652"/>
                  </a:lnTo>
                  <a:lnTo>
                    <a:pt x="2085" y="578"/>
                  </a:lnTo>
                  <a:lnTo>
                    <a:pt x="1983" y="509"/>
                  </a:lnTo>
                  <a:lnTo>
                    <a:pt x="1883" y="446"/>
                  </a:lnTo>
                  <a:lnTo>
                    <a:pt x="1784" y="386"/>
                  </a:lnTo>
                  <a:lnTo>
                    <a:pt x="1688" y="331"/>
                  </a:lnTo>
                  <a:lnTo>
                    <a:pt x="1594" y="281"/>
                  </a:lnTo>
                  <a:lnTo>
                    <a:pt x="1502" y="236"/>
                  </a:lnTo>
                  <a:lnTo>
                    <a:pt x="1412" y="195"/>
                  </a:lnTo>
                  <a:lnTo>
                    <a:pt x="1323" y="158"/>
                  </a:lnTo>
                  <a:lnTo>
                    <a:pt x="1236" y="126"/>
                  </a:lnTo>
                  <a:lnTo>
                    <a:pt x="1150" y="97"/>
                  </a:lnTo>
                  <a:lnTo>
                    <a:pt x="1065" y="73"/>
                  </a:lnTo>
                  <a:lnTo>
                    <a:pt x="982" y="52"/>
                  </a:lnTo>
                  <a:lnTo>
                    <a:pt x="898" y="36"/>
                  </a:lnTo>
                  <a:lnTo>
                    <a:pt x="816" y="21"/>
                  </a:lnTo>
                  <a:lnTo>
                    <a:pt x="734" y="11"/>
                  </a:lnTo>
                  <a:lnTo>
                    <a:pt x="654" y="5"/>
                  </a:lnTo>
                  <a:lnTo>
                    <a:pt x="572" y="0"/>
                  </a:lnTo>
                  <a:lnTo>
                    <a:pt x="491" y="0"/>
                  </a:lnTo>
                  <a:lnTo>
                    <a:pt x="411" y="2"/>
                  </a:lnTo>
                  <a:lnTo>
                    <a:pt x="329" y="7"/>
                  </a:lnTo>
                  <a:lnTo>
                    <a:pt x="248" y="15"/>
                  </a:lnTo>
                  <a:lnTo>
                    <a:pt x="167" y="24"/>
                  </a:lnTo>
                  <a:lnTo>
                    <a:pt x="83" y="37"/>
                  </a:lnTo>
                  <a:lnTo>
                    <a:pt x="0" y="53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28823" name="Freeform 23"/>
            <p:cNvSpPr>
              <a:spLocks/>
            </p:cNvSpPr>
            <p:nvPr userDrawn="1"/>
          </p:nvSpPr>
          <p:spPr bwMode="auto">
            <a:xfrm>
              <a:off x="503" y="949"/>
              <a:ext cx="5347" cy="920"/>
            </a:xfrm>
            <a:custGeom>
              <a:avLst/>
              <a:gdLst/>
              <a:ahLst/>
              <a:cxnLst>
                <a:cxn ang="0">
                  <a:pos x="5347" y="1326"/>
                </a:cxn>
                <a:cxn ang="0">
                  <a:pos x="5305" y="1374"/>
                </a:cxn>
                <a:cxn ang="0">
                  <a:pos x="5255" y="1426"/>
                </a:cxn>
                <a:cxn ang="0">
                  <a:pos x="5184" y="1492"/>
                </a:cxn>
                <a:cxn ang="0">
                  <a:pos x="5095" y="1563"/>
                </a:cxn>
                <a:cxn ang="0">
                  <a:pos x="4989" y="1636"/>
                </a:cxn>
                <a:cxn ang="0">
                  <a:pos x="4897" y="1689"/>
                </a:cxn>
                <a:cxn ang="0">
                  <a:pos x="4830" y="1721"/>
                </a:cxn>
                <a:cxn ang="0">
                  <a:pos x="4759" y="1752"/>
                </a:cxn>
                <a:cxn ang="0">
                  <a:pos x="4685" y="1778"/>
                </a:cxn>
                <a:cxn ang="0">
                  <a:pos x="4605" y="1800"/>
                </a:cxn>
                <a:cxn ang="0">
                  <a:pos x="4522" y="1820"/>
                </a:cxn>
                <a:cxn ang="0">
                  <a:pos x="4436" y="1833"/>
                </a:cxn>
                <a:cxn ang="0">
                  <a:pos x="4344" y="1839"/>
                </a:cxn>
                <a:cxn ang="0">
                  <a:pos x="4250" y="1841"/>
                </a:cxn>
                <a:cxn ang="0">
                  <a:pos x="4151" y="1834"/>
                </a:cxn>
                <a:cxn ang="0">
                  <a:pos x="4049" y="1820"/>
                </a:cxn>
                <a:cxn ang="0">
                  <a:pos x="3943" y="1797"/>
                </a:cxn>
                <a:cxn ang="0">
                  <a:pos x="3833" y="1765"/>
                </a:cxn>
                <a:cxn ang="0">
                  <a:pos x="3720" y="1723"/>
                </a:cxn>
                <a:cxn ang="0">
                  <a:pos x="3603" y="1669"/>
                </a:cxn>
                <a:cxn ang="0">
                  <a:pos x="3484" y="1605"/>
                </a:cxn>
                <a:cxn ang="0">
                  <a:pos x="3361" y="1531"/>
                </a:cxn>
                <a:cxn ang="0">
                  <a:pos x="3235" y="1442"/>
                </a:cxn>
                <a:cxn ang="0">
                  <a:pos x="3104" y="1340"/>
                </a:cxn>
                <a:cxn ang="0">
                  <a:pos x="3039" y="1285"/>
                </a:cxn>
                <a:cxn ang="0">
                  <a:pos x="2782" y="1067"/>
                </a:cxn>
                <a:cxn ang="0">
                  <a:pos x="2539" y="872"/>
                </a:cxn>
                <a:cxn ang="0">
                  <a:pos x="2310" y="701"/>
                </a:cxn>
                <a:cxn ang="0">
                  <a:pos x="2094" y="549"/>
                </a:cxn>
                <a:cxn ang="0">
                  <a:pos x="1888" y="420"/>
                </a:cxn>
                <a:cxn ang="0">
                  <a:pos x="1692" y="308"/>
                </a:cxn>
                <a:cxn ang="0">
                  <a:pos x="1505" y="218"/>
                </a:cxn>
                <a:cxn ang="0">
                  <a:pos x="1325" y="142"/>
                </a:cxn>
                <a:cxn ang="0">
                  <a:pos x="1151" y="85"/>
                </a:cxn>
                <a:cxn ang="0">
                  <a:pos x="982" y="43"/>
                </a:cxn>
                <a:cxn ang="0">
                  <a:pos x="816" y="16"/>
                </a:cxn>
                <a:cxn ang="0">
                  <a:pos x="653" y="1"/>
                </a:cxn>
                <a:cxn ang="0">
                  <a:pos x="491" y="0"/>
                </a:cxn>
                <a:cxn ang="0">
                  <a:pos x="329" y="11"/>
                </a:cxn>
                <a:cxn ang="0">
                  <a:pos x="167" y="32"/>
                </a:cxn>
                <a:cxn ang="0">
                  <a:pos x="0" y="63"/>
                </a:cxn>
              </a:cxnLst>
              <a:rect l="0" t="0" r="r" b="b"/>
              <a:pathLst>
                <a:path w="5347" h="1841">
                  <a:moveTo>
                    <a:pt x="5347" y="1326"/>
                  </a:moveTo>
                  <a:lnTo>
                    <a:pt x="5347" y="1326"/>
                  </a:lnTo>
                  <a:lnTo>
                    <a:pt x="5336" y="1338"/>
                  </a:lnTo>
                  <a:lnTo>
                    <a:pt x="5305" y="1374"/>
                  </a:lnTo>
                  <a:lnTo>
                    <a:pt x="5283" y="1398"/>
                  </a:lnTo>
                  <a:lnTo>
                    <a:pt x="5255" y="1426"/>
                  </a:lnTo>
                  <a:lnTo>
                    <a:pt x="5222" y="1458"/>
                  </a:lnTo>
                  <a:lnTo>
                    <a:pt x="5184" y="1492"/>
                  </a:lnTo>
                  <a:lnTo>
                    <a:pt x="5143" y="1526"/>
                  </a:lnTo>
                  <a:lnTo>
                    <a:pt x="5095" y="1563"/>
                  </a:lnTo>
                  <a:lnTo>
                    <a:pt x="5046" y="1600"/>
                  </a:lnTo>
                  <a:lnTo>
                    <a:pt x="4989" y="1636"/>
                  </a:lnTo>
                  <a:lnTo>
                    <a:pt x="4929" y="1671"/>
                  </a:lnTo>
                  <a:lnTo>
                    <a:pt x="4897" y="1689"/>
                  </a:lnTo>
                  <a:lnTo>
                    <a:pt x="4865" y="1705"/>
                  </a:lnTo>
                  <a:lnTo>
                    <a:pt x="4830" y="1721"/>
                  </a:lnTo>
                  <a:lnTo>
                    <a:pt x="4796" y="1737"/>
                  </a:lnTo>
                  <a:lnTo>
                    <a:pt x="4759" y="1752"/>
                  </a:lnTo>
                  <a:lnTo>
                    <a:pt x="4723" y="1765"/>
                  </a:lnTo>
                  <a:lnTo>
                    <a:pt x="4685" y="1778"/>
                  </a:lnTo>
                  <a:lnTo>
                    <a:pt x="4646" y="1791"/>
                  </a:lnTo>
                  <a:lnTo>
                    <a:pt x="4605" y="1800"/>
                  </a:lnTo>
                  <a:lnTo>
                    <a:pt x="4565" y="1812"/>
                  </a:lnTo>
                  <a:lnTo>
                    <a:pt x="4522" y="1820"/>
                  </a:lnTo>
                  <a:lnTo>
                    <a:pt x="4479" y="1826"/>
                  </a:lnTo>
                  <a:lnTo>
                    <a:pt x="4436" y="1833"/>
                  </a:lnTo>
                  <a:lnTo>
                    <a:pt x="4390" y="1837"/>
                  </a:lnTo>
                  <a:lnTo>
                    <a:pt x="4344" y="1839"/>
                  </a:lnTo>
                  <a:lnTo>
                    <a:pt x="4297" y="1841"/>
                  </a:lnTo>
                  <a:lnTo>
                    <a:pt x="4250" y="1841"/>
                  </a:lnTo>
                  <a:lnTo>
                    <a:pt x="4200" y="1837"/>
                  </a:lnTo>
                  <a:lnTo>
                    <a:pt x="4151" y="1834"/>
                  </a:lnTo>
                  <a:lnTo>
                    <a:pt x="4100" y="1828"/>
                  </a:lnTo>
                  <a:lnTo>
                    <a:pt x="4049" y="1820"/>
                  </a:lnTo>
                  <a:lnTo>
                    <a:pt x="3996" y="1808"/>
                  </a:lnTo>
                  <a:lnTo>
                    <a:pt x="3943" y="1797"/>
                  </a:lnTo>
                  <a:lnTo>
                    <a:pt x="3888" y="1781"/>
                  </a:lnTo>
                  <a:lnTo>
                    <a:pt x="3833" y="1765"/>
                  </a:lnTo>
                  <a:lnTo>
                    <a:pt x="3776" y="1744"/>
                  </a:lnTo>
                  <a:lnTo>
                    <a:pt x="3720" y="1723"/>
                  </a:lnTo>
                  <a:lnTo>
                    <a:pt x="3663" y="1697"/>
                  </a:lnTo>
                  <a:lnTo>
                    <a:pt x="3603" y="1669"/>
                  </a:lnTo>
                  <a:lnTo>
                    <a:pt x="3545" y="1639"/>
                  </a:lnTo>
                  <a:lnTo>
                    <a:pt x="3484" y="1605"/>
                  </a:lnTo>
                  <a:lnTo>
                    <a:pt x="3422" y="1569"/>
                  </a:lnTo>
                  <a:lnTo>
                    <a:pt x="3361" y="1531"/>
                  </a:lnTo>
                  <a:lnTo>
                    <a:pt x="3297" y="1487"/>
                  </a:lnTo>
                  <a:lnTo>
                    <a:pt x="3235" y="1442"/>
                  </a:lnTo>
                  <a:lnTo>
                    <a:pt x="3170" y="1393"/>
                  </a:lnTo>
                  <a:lnTo>
                    <a:pt x="3104" y="1340"/>
                  </a:lnTo>
                  <a:lnTo>
                    <a:pt x="3039" y="1285"/>
                  </a:lnTo>
                  <a:lnTo>
                    <a:pt x="3039" y="1285"/>
                  </a:lnTo>
                  <a:lnTo>
                    <a:pt x="2909" y="1172"/>
                  </a:lnTo>
                  <a:lnTo>
                    <a:pt x="2782" y="1067"/>
                  </a:lnTo>
                  <a:lnTo>
                    <a:pt x="2659" y="967"/>
                  </a:lnTo>
                  <a:lnTo>
                    <a:pt x="2539" y="872"/>
                  </a:lnTo>
                  <a:lnTo>
                    <a:pt x="2423" y="783"/>
                  </a:lnTo>
                  <a:lnTo>
                    <a:pt x="2310" y="701"/>
                  </a:lnTo>
                  <a:lnTo>
                    <a:pt x="2201" y="622"/>
                  </a:lnTo>
                  <a:lnTo>
                    <a:pt x="2094" y="549"/>
                  </a:lnTo>
                  <a:lnTo>
                    <a:pt x="1990" y="483"/>
                  </a:lnTo>
                  <a:lnTo>
                    <a:pt x="1888" y="420"/>
                  </a:lnTo>
                  <a:lnTo>
                    <a:pt x="1788" y="362"/>
                  </a:lnTo>
                  <a:lnTo>
                    <a:pt x="1692" y="308"/>
                  </a:lnTo>
                  <a:lnTo>
                    <a:pt x="1597" y="261"/>
                  </a:lnTo>
                  <a:lnTo>
                    <a:pt x="1505" y="218"/>
                  </a:lnTo>
                  <a:lnTo>
                    <a:pt x="1413" y="177"/>
                  </a:lnTo>
                  <a:lnTo>
                    <a:pt x="1325" y="142"/>
                  </a:lnTo>
                  <a:lnTo>
                    <a:pt x="1237" y="111"/>
                  </a:lnTo>
                  <a:lnTo>
                    <a:pt x="1151" y="85"/>
                  </a:lnTo>
                  <a:lnTo>
                    <a:pt x="1065" y="61"/>
                  </a:lnTo>
                  <a:lnTo>
                    <a:pt x="982" y="43"/>
                  </a:lnTo>
                  <a:lnTo>
                    <a:pt x="898" y="27"/>
                  </a:lnTo>
                  <a:lnTo>
                    <a:pt x="816" y="16"/>
                  </a:lnTo>
                  <a:lnTo>
                    <a:pt x="734" y="6"/>
                  </a:lnTo>
                  <a:lnTo>
                    <a:pt x="653" y="1"/>
                  </a:lnTo>
                  <a:lnTo>
                    <a:pt x="572" y="0"/>
                  </a:lnTo>
                  <a:lnTo>
                    <a:pt x="491" y="0"/>
                  </a:lnTo>
                  <a:lnTo>
                    <a:pt x="410" y="5"/>
                  </a:lnTo>
                  <a:lnTo>
                    <a:pt x="329" y="11"/>
                  </a:lnTo>
                  <a:lnTo>
                    <a:pt x="249" y="21"/>
                  </a:lnTo>
                  <a:lnTo>
                    <a:pt x="167" y="32"/>
                  </a:lnTo>
                  <a:lnTo>
                    <a:pt x="83" y="47"/>
                  </a:lnTo>
                  <a:lnTo>
                    <a:pt x="0" y="63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28824" name="Freeform 24"/>
            <p:cNvSpPr>
              <a:spLocks/>
            </p:cNvSpPr>
            <p:nvPr userDrawn="1"/>
          </p:nvSpPr>
          <p:spPr bwMode="auto">
            <a:xfrm>
              <a:off x="522" y="968"/>
              <a:ext cx="5365" cy="888"/>
            </a:xfrm>
            <a:custGeom>
              <a:avLst/>
              <a:gdLst/>
              <a:ahLst/>
              <a:cxnLst>
                <a:cxn ang="0">
                  <a:pos x="5365" y="1235"/>
                </a:cxn>
                <a:cxn ang="0">
                  <a:pos x="5325" y="1285"/>
                </a:cxn>
                <a:cxn ang="0">
                  <a:pos x="5275" y="1340"/>
                </a:cxn>
                <a:cxn ang="0">
                  <a:pos x="5206" y="1406"/>
                </a:cxn>
                <a:cxn ang="0">
                  <a:pos x="5118" y="1479"/>
                </a:cxn>
                <a:cxn ang="0">
                  <a:pos x="5013" y="1555"/>
                </a:cxn>
                <a:cxn ang="0">
                  <a:pos x="4921" y="1610"/>
                </a:cxn>
                <a:cxn ang="0">
                  <a:pos x="4854" y="1644"/>
                </a:cxn>
                <a:cxn ang="0">
                  <a:pos x="4785" y="1676"/>
                </a:cxn>
                <a:cxn ang="0">
                  <a:pos x="4710" y="1705"/>
                </a:cxn>
                <a:cxn ang="0">
                  <a:pos x="4631" y="1729"/>
                </a:cxn>
                <a:cxn ang="0">
                  <a:pos x="4549" y="1749"/>
                </a:cxn>
                <a:cxn ang="0">
                  <a:pos x="4461" y="1765"/>
                </a:cxn>
                <a:cxn ang="0">
                  <a:pos x="4370" y="1773"/>
                </a:cxn>
                <a:cxn ang="0">
                  <a:pos x="4275" y="1776"/>
                </a:cxn>
                <a:cxn ang="0">
                  <a:pos x="4177" y="1771"/>
                </a:cxn>
                <a:cxn ang="0">
                  <a:pos x="4074" y="1758"/>
                </a:cxn>
                <a:cxn ang="0">
                  <a:pos x="3969" y="1737"/>
                </a:cxn>
                <a:cxn ang="0">
                  <a:pos x="3857" y="1708"/>
                </a:cxn>
                <a:cxn ang="0">
                  <a:pos x="3745" y="1668"/>
                </a:cxn>
                <a:cxn ang="0">
                  <a:pos x="3627" y="1618"/>
                </a:cxn>
                <a:cxn ang="0">
                  <a:pos x="3506" y="1555"/>
                </a:cxn>
                <a:cxn ang="0">
                  <a:pos x="3383" y="1482"/>
                </a:cxn>
                <a:cxn ang="0">
                  <a:pos x="3255" y="1397"/>
                </a:cxn>
                <a:cxn ang="0">
                  <a:pos x="3124" y="1297"/>
                </a:cxn>
                <a:cxn ang="0">
                  <a:pos x="3058" y="1242"/>
                </a:cxn>
                <a:cxn ang="0">
                  <a:pos x="2797" y="1029"/>
                </a:cxn>
                <a:cxn ang="0">
                  <a:pos x="2551" y="838"/>
                </a:cxn>
                <a:cxn ang="0">
                  <a:pos x="2319" y="670"/>
                </a:cxn>
                <a:cxn ang="0">
                  <a:pos x="2101" y="523"/>
                </a:cxn>
                <a:cxn ang="0">
                  <a:pos x="1893" y="396"/>
                </a:cxn>
                <a:cxn ang="0">
                  <a:pos x="1696" y="289"/>
                </a:cxn>
                <a:cxn ang="0">
                  <a:pos x="1507" y="200"/>
                </a:cxn>
                <a:cxn ang="0">
                  <a:pos x="1325" y="129"/>
                </a:cxn>
                <a:cxn ang="0">
                  <a:pos x="1150" y="74"/>
                </a:cxn>
                <a:cxn ang="0">
                  <a:pos x="981" y="36"/>
                </a:cxn>
                <a:cxn ang="0">
                  <a:pos x="815" y="11"/>
                </a:cxn>
                <a:cxn ang="0">
                  <a:pos x="652" y="2"/>
                </a:cxn>
                <a:cxn ang="0">
                  <a:pos x="491" y="3"/>
                </a:cxn>
                <a:cxn ang="0">
                  <a:pos x="328" y="18"/>
                </a:cxn>
                <a:cxn ang="0">
                  <a:pos x="166" y="42"/>
                </a:cxn>
                <a:cxn ang="0">
                  <a:pos x="0" y="76"/>
                </a:cxn>
              </a:cxnLst>
              <a:rect l="0" t="0" r="r" b="b"/>
              <a:pathLst>
                <a:path w="5365" h="1776">
                  <a:moveTo>
                    <a:pt x="5365" y="1235"/>
                  </a:moveTo>
                  <a:lnTo>
                    <a:pt x="5365" y="1235"/>
                  </a:lnTo>
                  <a:lnTo>
                    <a:pt x="5354" y="1248"/>
                  </a:lnTo>
                  <a:lnTo>
                    <a:pt x="5325" y="1285"/>
                  </a:lnTo>
                  <a:lnTo>
                    <a:pt x="5301" y="1311"/>
                  </a:lnTo>
                  <a:lnTo>
                    <a:pt x="5275" y="1340"/>
                  </a:lnTo>
                  <a:lnTo>
                    <a:pt x="5243" y="1371"/>
                  </a:lnTo>
                  <a:lnTo>
                    <a:pt x="5206" y="1406"/>
                  </a:lnTo>
                  <a:lnTo>
                    <a:pt x="5164" y="1442"/>
                  </a:lnTo>
                  <a:lnTo>
                    <a:pt x="5118" y="1479"/>
                  </a:lnTo>
                  <a:lnTo>
                    <a:pt x="5067" y="1518"/>
                  </a:lnTo>
                  <a:lnTo>
                    <a:pt x="5013" y="1555"/>
                  </a:lnTo>
                  <a:lnTo>
                    <a:pt x="4953" y="1592"/>
                  </a:lnTo>
                  <a:lnTo>
                    <a:pt x="4921" y="1610"/>
                  </a:lnTo>
                  <a:lnTo>
                    <a:pt x="4889" y="1628"/>
                  </a:lnTo>
                  <a:lnTo>
                    <a:pt x="4854" y="1644"/>
                  </a:lnTo>
                  <a:lnTo>
                    <a:pt x="4820" y="1660"/>
                  </a:lnTo>
                  <a:lnTo>
                    <a:pt x="4785" y="1676"/>
                  </a:lnTo>
                  <a:lnTo>
                    <a:pt x="4747" y="1691"/>
                  </a:lnTo>
                  <a:lnTo>
                    <a:pt x="4710" y="1705"/>
                  </a:lnTo>
                  <a:lnTo>
                    <a:pt x="4671" y="1718"/>
                  </a:lnTo>
                  <a:lnTo>
                    <a:pt x="4631" y="1729"/>
                  </a:lnTo>
                  <a:lnTo>
                    <a:pt x="4591" y="1739"/>
                  </a:lnTo>
                  <a:lnTo>
                    <a:pt x="4549" y="1749"/>
                  </a:lnTo>
                  <a:lnTo>
                    <a:pt x="4506" y="1757"/>
                  </a:lnTo>
                  <a:lnTo>
                    <a:pt x="4461" y="1765"/>
                  </a:lnTo>
                  <a:lnTo>
                    <a:pt x="4417" y="1770"/>
                  </a:lnTo>
                  <a:lnTo>
                    <a:pt x="4370" y="1773"/>
                  </a:lnTo>
                  <a:lnTo>
                    <a:pt x="4324" y="1775"/>
                  </a:lnTo>
                  <a:lnTo>
                    <a:pt x="4275" y="1776"/>
                  </a:lnTo>
                  <a:lnTo>
                    <a:pt x="4227" y="1775"/>
                  </a:lnTo>
                  <a:lnTo>
                    <a:pt x="4177" y="1771"/>
                  </a:lnTo>
                  <a:lnTo>
                    <a:pt x="4125" y="1766"/>
                  </a:lnTo>
                  <a:lnTo>
                    <a:pt x="4074" y="1758"/>
                  </a:lnTo>
                  <a:lnTo>
                    <a:pt x="4021" y="1749"/>
                  </a:lnTo>
                  <a:lnTo>
                    <a:pt x="3969" y="1737"/>
                  </a:lnTo>
                  <a:lnTo>
                    <a:pt x="3913" y="1724"/>
                  </a:lnTo>
                  <a:lnTo>
                    <a:pt x="3857" y="1708"/>
                  </a:lnTo>
                  <a:lnTo>
                    <a:pt x="3802" y="1689"/>
                  </a:lnTo>
                  <a:lnTo>
                    <a:pt x="3745" y="1668"/>
                  </a:lnTo>
                  <a:lnTo>
                    <a:pt x="3687" y="1644"/>
                  </a:lnTo>
                  <a:lnTo>
                    <a:pt x="3627" y="1618"/>
                  </a:lnTo>
                  <a:lnTo>
                    <a:pt x="3567" y="1587"/>
                  </a:lnTo>
                  <a:lnTo>
                    <a:pt x="3506" y="1555"/>
                  </a:lnTo>
                  <a:lnTo>
                    <a:pt x="3445" y="1521"/>
                  </a:lnTo>
                  <a:lnTo>
                    <a:pt x="3383" y="1482"/>
                  </a:lnTo>
                  <a:lnTo>
                    <a:pt x="3319" y="1440"/>
                  </a:lnTo>
                  <a:lnTo>
                    <a:pt x="3255" y="1397"/>
                  </a:lnTo>
                  <a:lnTo>
                    <a:pt x="3190" y="1348"/>
                  </a:lnTo>
                  <a:lnTo>
                    <a:pt x="3124" y="1297"/>
                  </a:lnTo>
                  <a:lnTo>
                    <a:pt x="3058" y="1242"/>
                  </a:lnTo>
                  <a:lnTo>
                    <a:pt x="3058" y="1242"/>
                  </a:lnTo>
                  <a:lnTo>
                    <a:pt x="2924" y="1132"/>
                  </a:lnTo>
                  <a:lnTo>
                    <a:pt x="2797" y="1029"/>
                  </a:lnTo>
                  <a:lnTo>
                    <a:pt x="2672" y="930"/>
                  </a:lnTo>
                  <a:lnTo>
                    <a:pt x="2551" y="838"/>
                  </a:lnTo>
                  <a:lnTo>
                    <a:pt x="2434" y="751"/>
                  </a:lnTo>
                  <a:lnTo>
                    <a:pt x="2319" y="670"/>
                  </a:lnTo>
                  <a:lnTo>
                    <a:pt x="2209" y="593"/>
                  </a:lnTo>
                  <a:lnTo>
                    <a:pt x="2101" y="523"/>
                  </a:lnTo>
                  <a:lnTo>
                    <a:pt x="1996" y="457"/>
                  </a:lnTo>
                  <a:lnTo>
                    <a:pt x="1893" y="396"/>
                  </a:lnTo>
                  <a:lnTo>
                    <a:pt x="1793" y="341"/>
                  </a:lnTo>
                  <a:lnTo>
                    <a:pt x="1696" y="289"/>
                  </a:lnTo>
                  <a:lnTo>
                    <a:pt x="1600" y="242"/>
                  </a:lnTo>
                  <a:lnTo>
                    <a:pt x="1507" y="200"/>
                  </a:lnTo>
                  <a:lnTo>
                    <a:pt x="1415" y="163"/>
                  </a:lnTo>
                  <a:lnTo>
                    <a:pt x="1325" y="129"/>
                  </a:lnTo>
                  <a:lnTo>
                    <a:pt x="1238" y="100"/>
                  </a:lnTo>
                  <a:lnTo>
                    <a:pt x="1150" y="74"/>
                  </a:lnTo>
                  <a:lnTo>
                    <a:pt x="1065" y="53"/>
                  </a:lnTo>
                  <a:lnTo>
                    <a:pt x="981" y="36"/>
                  </a:lnTo>
                  <a:lnTo>
                    <a:pt x="897" y="23"/>
                  </a:lnTo>
                  <a:lnTo>
                    <a:pt x="815" y="11"/>
                  </a:lnTo>
                  <a:lnTo>
                    <a:pt x="734" y="5"/>
                  </a:lnTo>
                  <a:lnTo>
                    <a:pt x="652" y="2"/>
                  </a:lnTo>
                  <a:lnTo>
                    <a:pt x="571" y="0"/>
                  </a:lnTo>
                  <a:lnTo>
                    <a:pt x="491" y="3"/>
                  </a:lnTo>
                  <a:lnTo>
                    <a:pt x="409" y="8"/>
                  </a:lnTo>
                  <a:lnTo>
                    <a:pt x="328" y="18"/>
                  </a:lnTo>
                  <a:lnTo>
                    <a:pt x="248" y="29"/>
                  </a:lnTo>
                  <a:lnTo>
                    <a:pt x="166" y="42"/>
                  </a:lnTo>
                  <a:lnTo>
                    <a:pt x="84" y="58"/>
                  </a:lnTo>
                  <a:lnTo>
                    <a:pt x="0" y="7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28825" name="Freeform 25"/>
            <p:cNvSpPr>
              <a:spLocks/>
            </p:cNvSpPr>
            <p:nvPr userDrawn="1"/>
          </p:nvSpPr>
          <p:spPr bwMode="auto">
            <a:xfrm>
              <a:off x="542" y="987"/>
              <a:ext cx="5381" cy="854"/>
            </a:xfrm>
            <a:custGeom>
              <a:avLst/>
              <a:gdLst/>
              <a:ahLst/>
              <a:cxnLst>
                <a:cxn ang="0">
                  <a:pos x="5381" y="1145"/>
                </a:cxn>
                <a:cxn ang="0">
                  <a:pos x="5341" y="1195"/>
                </a:cxn>
                <a:cxn ang="0">
                  <a:pos x="5293" y="1250"/>
                </a:cxn>
                <a:cxn ang="0">
                  <a:pos x="5224" y="1319"/>
                </a:cxn>
                <a:cxn ang="0">
                  <a:pos x="5138" y="1395"/>
                </a:cxn>
                <a:cxn ang="0">
                  <a:pos x="5033" y="1472"/>
                </a:cxn>
                <a:cxn ang="0">
                  <a:pos x="4943" y="1529"/>
                </a:cxn>
                <a:cxn ang="0">
                  <a:pos x="4877" y="1564"/>
                </a:cxn>
                <a:cxn ang="0">
                  <a:pos x="4808" y="1598"/>
                </a:cxn>
                <a:cxn ang="0">
                  <a:pos x="4733" y="1629"/>
                </a:cxn>
                <a:cxn ang="0">
                  <a:pos x="4655" y="1655"/>
                </a:cxn>
                <a:cxn ang="0">
                  <a:pos x="4572" y="1676"/>
                </a:cxn>
                <a:cxn ang="0">
                  <a:pos x="4486" y="1694"/>
                </a:cxn>
                <a:cxn ang="0">
                  <a:pos x="4396" y="1705"/>
                </a:cxn>
                <a:cxn ang="0">
                  <a:pos x="4300" y="1708"/>
                </a:cxn>
                <a:cxn ang="0">
                  <a:pos x="4201" y="1706"/>
                </a:cxn>
                <a:cxn ang="0">
                  <a:pos x="4098" y="1695"/>
                </a:cxn>
                <a:cxn ang="0">
                  <a:pos x="3992" y="1677"/>
                </a:cxn>
                <a:cxn ang="0">
                  <a:pos x="3882" y="1648"/>
                </a:cxn>
                <a:cxn ang="0">
                  <a:pos x="3768" y="1611"/>
                </a:cxn>
                <a:cxn ang="0">
                  <a:pos x="3650" y="1563"/>
                </a:cxn>
                <a:cxn ang="0">
                  <a:pos x="3528" y="1503"/>
                </a:cxn>
                <a:cxn ang="0">
                  <a:pos x="3403" y="1432"/>
                </a:cxn>
                <a:cxn ang="0">
                  <a:pos x="3274" y="1348"/>
                </a:cxn>
                <a:cxn ang="0">
                  <a:pos x="3142" y="1251"/>
                </a:cxn>
                <a:cxn ang="0">
                  <a:pos x="3074" y="1198"/>
                </a:cxn>
                <a:cxn ang="0">
                  <a:pos x="2810" y="988"/>
                </a:cxn>
                <a:cxn ang="0">
                  <a:pos x="2561" y="801"/>
                </a:cxn>
                <a:cxn ang="0">
                  <a:pos x="2328" y="638"/>
                </a:cxn>
                <a:cxn ang="0">
                  <a:pos x="2106" y="494"/>
                </a:cxn>
                <a:cxn ang="0">
                  <a:pos x="1898" y="371"/>
                </a:cxn>
                <a:cxn ang="0">
                  <a:pos x="1698" y="268"/>
                </a:cxn>
                <a:cxn ang="0">
                  <a:pos x="1508" y="182"/>
                </a:cxn>
                <a:cxn ang="0">
                  <a:pos x="1326" y="114"/>
                </a:cxn>
                <a:cxn ang="0">
                  <a:pos x="1149" y="63"/>
                </a:cxn>
                <a:cxn ang="0">
                  <a:pos x="980" y="27"/>
                </a:cxn>
                <a:cxn ang="0">
                  <a:pos x="813" y="6"/>
                </a:cxn>
                <a:cxn ang="0">
                  <a:pos x="650" y="0"/>
                </a:cxn>
                <a:cxn ang="0">
                  <a:pos x="489" y="5"/>
                </a:cxn>
                <a:cxn ang="0">
                  <a:pos x="328" y="22"/>
                </a:cxn>
                <a:cxn ang="0">
                  <a:pos x="165" y="50"/>
                </a:cxn>
                <a:cxn ang="0">
                  <a:pos x="0" y="89"/>
                </a:cxn>
              </a:cxnLst>
              <a:rect l="0" t="0" r="r" b="b"/>
              <a:pathLst>
                <a:path w="5381" h="1708">
                  <a:moveTo>
                    <a:pt x="5381" y="1145"/>
                  </a:moveTo>
                  <a:lnTo>
                    <a:pt x="5381" y="1145"/>
                  </a:lnTo>
                  <a:lnTo>
                    <a:pt x="5372" y="1157"/>
                  </a:lnTo>
                  <a:lnTo>
                    <a:pt x="5341" y="1195"/>
                  </a:lnTo>
                  <a:lnTo>
                    <a:pt x="5319" y="1220"/>
                  </a:lnTo>
                  <a:lnTo>
                    <a:pt x="5293" y="1250"/>
                  </a:lnTo>
                  <a:lnTo>
                    <a:pt x="5261" y="1283"/>
                  </a:lnTo>
                  <a:lnTo>
                    <a:pt x="5224" y="1319"/>
                  </a:lnTo>
                  <a:lnTo>
                    <a:pt x="5184" y="1356"/>
                  </a:lnTo>
                  <a:lnTo>
                    <a:pt x="5138" y="1395"/>
                  </a:lnTo>
                  <a:lnTo>
                    <a:pt x="5088" y="1434"/>
                  </a:lnTo>
                  <a:lnTo>
                    <a:pt x="5033" y="1472"/>
                  </a:lnTo>
                  <a:lnTo>
                    <a:pt x="4975" y="1511"/>
                  </a:lnTo>
                  <a:lnTo>
                    <a:pt x="4943" y="1529"/>
                  </a:lnTo>
                  <a:lnTo>
                    <a:pt x="4911" y="1547"/>
                  </a:lnTo>
                  <a:lnTo>
                    <a:pt x="4877" y="1564"/>
                  </a:lnTo>
                  <a:lnTo>
                    <a:pt x="4843" y="1582"/>
                  </a:lnTo>
                  <a:lnTo>
                    <a:pt x="4808" y="1598"/>
                  </a:lnTo>
                  <a:lnTo>
                    <a:pt x="4770" y="1613"/>
                  </a:lnTo>
                  <a:lnTo>
                    <a:pt x="4733" y="1629"/>
                  </a:lnTo>
                  <a:lnTo>
                    <a:pt x="4694" y="1642"/>
                  </a:lnTo>
                  <a:lnTo>
                    <a:pt x="4655" y="1655"/>
                  </a:lnTo>
                  <a:lnTo>
                    <a:pt x="4614" y="1666"/>
                  </a:lnTo>
                  <a:lnTo>
                    <a:pt x="4572" y="1676"/>
                  </a:lnTo>
                  <a:lnTo>
                    <a:pt x="4530" y="1685"/>
                  </a:lnTo>
                  <a:lnTo>
                    <a:pt x="4486" y="1694"/>
                  </a:lnTo>
                  <a:lnTo>
                    <a:pt x="4441" y="1700"/>
                  </a:lnTo>
                  <a:lnTo>
                    <a:pt x="4396" y="1705"/>
                  </a:lnTo>
                  <a:lnTo>
                    <a:pt x="4348" y="1708"/>
                  </a:lnTo>
                  <a:lnTo>
                    <a:pt x="4300" y="1708"/>
                  </a:lnTo>
                  <a:lnTo>
                    <a:pt x="4251" y="1708"/>
                  </a:lnTo>
                  <a:lnTo>
                    <a:pt x="4201" y="1706"/>
                  </a:lnTo>
                  <a:lnTo>
                    <a:pt x="4150" y="1702"/>
                  </a:lnTo>
                  <a:lnTo>
                    <a:pt x="4098" y="1695"/>
                  </a:lnTo>
                  <a:lnTo>
                    <a:pt x="4046" y="1687"/>
                  </a:lnTo>
                  <a:lnTo>
                    <a:pt x="3992" y="1677"/>
                  </a:lnTo>
                  <a:lnTo>
                    <a:pt x="3937" y="1664"/>
                  </a:lnTo>
                  <a:lnTo>
                    <a:pt x="3882" y="1648"/>
                  </a:lnTo>
                  <a:lnTo>
                    <a:pt x="3825" y="1631"/>
                  </a:lnTo>
                  <a:lnTo>
                    <a:pt x="3768" y="1611"/>
                  </a:lnTo>
                  <a:lnTo>
                    <a:pt x="3708" y="1589"/>
                  </a:lnTo>
                  <a:lnTo>
                    <a:pt x="3650" y="1563"/>
                  </a:lnTo>
                  <a:lnTo>
                    <a:pt x="3589" y="1534"/>
                  </a:lnTo>
                  <a:lnTo>
                    <a:pt x="3528" y="1503"/>
                  </a:lnTo>
                  <a:lnTo>
                    <a:pt x="3465" y="1469"/>
                  </a:lnTo>
                  <a:lnTo>
                    <a:pt x="3403" y="1432"/>
                  </a:lnTo>
                  <a:lnTo>
                    <a:pt x="3339" y="1392"/>
                  </a:lnTo>
                  <a:lnTo>
                    <a:pt x="3274" y="1348"/>
                  </a:lnTo>
                  <a:lnTo>
                    <a:pt x="3209" y="1301"/>
                  </a:lnTo>
                  <a:lnTo>
                    <a:pt x="3142" y="1251"/>
                  </a:lnTo>
                  <a:lnTo>
                    <a:pt x="3074" y="1198"/>
                  </a:lnTo>
                  <a:lnTo>
                    <a:pt x="3074" y="1198"/>
                  </a:lnTo>
                  <a:lnTo>
                    <a:pt x="2941" y="1090"/>
                  </a:lnTo>
                  <a:lnTo>
                    <a:pt x="2810" y="988"/>
                  </a:lnTo>
                  <a:lnTo>
                    <a:pt x="2684" y="891"/>
                  </a:lnTo>
                  <a:lnTo>
                    <a:pt x="2561" y="801"/>
                  </a:lnTo>
                  <a:lnTo>
                    <a:pt x="2443" y="717"/>
                  </a:lnTo>
                  <a:lnTo>
                    <a:pt x="2328" y="638"/>
                  </a:lnTo>
                  <a:lnTo>
                    <a:pt x="2216" y="563"/>
                  </a:lnTo>
                  <a:lnTo>
                    <a:pt x="2106" y="494"/>
                  </a:lnTo>
                  <a:lnTo>
                    <a:pt x="2001" y="429"/>
                  </a:lnTo>
                  <a:lnTo>
                    <a:pt x="1898" y="371"/>
                  </a:lnTo>
                  <a:lnTo>
                    <a:pt x="1796" y="316"/>
                  </a:lnTo>
                  <a:lnTo>
                    <a:pt x="1698" y="268"/>
                  </a:lnTo>
                  <a:lnTo>
                    <a:pt x="1602" y="223"/>
                  </a:lnTo>
                  <a:lnTo>
                    <a:pt x="1508" y="182"/>
                  </a:lnTo>
                  <a:lnTo>
                    <a:pt x="1416" y="147"/>
                  </a:lnTo>
                  <a:lnTo>
                    <a:pt x="1326" y="114"/>
                  </a:lnTo>
                  <a:lnTo>
                    <a:pt x="1237" y="87"/>
                  </a:lnTo>
                  <a:lnTo>
                    <a:pt x="1149" y="63"/>
                  </a:lnTo>
                  <a:lnTo>
                    <a:pt x="1065" y="43"/>
                  </a:lnTo>
                  <a:lnTo>
                    <a:pt x="980" y="27"/>
                  </a:lnTo>
                  <a:lnTo>
                    <a:pt x="897" y="16"/>
                  </a:lnTo>
                  <a:lnTo>
                    <a:pt x="813" y="6"/>
                  </a:lnTo>
                  <a:lnTo>
                    <a:pt x="732" y="1"/>
                  </a:lnTo>
                  <a:lnTo>
                    <a:pt x="650" y="0"/>
                  </a:lnTo>
                  <a:lnTo>
                    <a:pt x="569" y="0"/>
                  </a:lnTo>
                  <a:lnTo>
                    <a:pt x="489" y="5"/>
                  </a:lnTo>
                  <a:lnTo>
                    <a:pt x="408" y="11"/>
                  </a:lnTo>
                  <a:lnTo>
                    <a:pt x="328" y="22"/>
                  </a:lnTo>
                  <a:lnTo>
                    <a:pt x="246" y="35"/>
                  </a:lnTo>
                  <a:lnTo>
                    <a:pt x="165" y="50"/>
                  </a:lnTo>
                  <a:lnTo>
                    <a:pt x="83" y="68"/>
                  </a:lnTo>
                  <a:lnTo>
                    <a:pt x="0" y="89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28826" name="Freeform 26"/>
            <p:cNvSpPr>
              <a:spLocks/>
            </p:cNvSpPr>
            <p:nvPr userDrawn="1"/>
          </p:nvSpPr>
          <p:spPr bwMode="auto">
            <a:xfrm>
              <a:off x="563" y="1005"/>
              <a:ext cx="5395" cy="822"/>
            </a:xfrm>
            <a:custGeom>
              <a:avLst/>
              <a:gdLst/>
              <a:ahLst/>
              <a:cxnLst>
                <a:cxn ang="0">
                  <a:pos x="5395" y="1054"/>
                </a:cxn>
                <a:cxn ang="0">
                  <a:pos x="5356" y="1106"/>
                </a:cxn>
                <a:cxn ang="0">
                  <a:pos x="5309" y="1162"/>
                </a:cxn>
                <a:cxn ang="0">
                  <a:pos x="5241" y="1232"/>
                </a:cxn>
                <a:cxn ang="0">
                  <a:pos x="5156" y="1309"/>
                </a:cxn>
                <a:cxn ang="0">
                  <a:pos x="5052" y="1390"/>
                </a:cxn>
                <a:cxn ang="0">
                  <a:pos x="4963" y="1450"/>
                </a:cxn>
                <a:cxn ang="0">
                  <a:pos x="4898" y="1487"/>
                </a:cxn>
                <a:cxn ang="0">
                  <a:pos x="4829" y="1521"/>
                </a:cxn>
                <a:cxn ang="0">
                  <a:pos x="4755" y="1553"/>
                </a:cxn>
                <a:cxn ang="0">
                  <a:pos x="4677" y="1582"/>
                </a:cxn>
                <a:cxn ang="0">
                  <a:pos x="4595" y="1605"/>
                </a:cxn>
                <a:cxn ang="0">
                  <a:pos x="4509" y="1624"/>
                </a:cxn>
                <a:cxn ang="0">
                  <a:pos x="4418" y="1637"/>
                </a:cxn>
                <a:cxn ang="0">
                  <a:pos x="4323" y="1644"/>
                </a:cxn>
                <a:cxn ang="0">
                  <a:pos x="4225" y="1642"/>
                </a:cxn>
                <a:cxn ang="0">
                  <a:pos x="4122" y="1634"/>
                </a:cxn>
                <a:cxn ang="0">
                  <a:pos x="4015" y="1618"/>
                </a:cxn>
                <a:cxn ang="0">
                  <a:pos x="3904" y="1592"/>
                </a:cxn>
                <a:cxn ang="0">
                  <a:pos x="3789" y="1556"/>
                </a:cxn>
                <a:cxn ang="0">
                  <a:pos x="3671" y="1510"/>
                </a:cxn>
                <a:cxn ang="0">
                  <a:pos x="3548" y="1451"/>
                </a:cxn>
                <a:cxn ang="0">
                  <a:pos x="3422" y="1384"/>
                </a:cxn>
                <a:cxn ang="0">
                  <a:pos x="3292" y="1301"/>
                </a:cxn>
                <a:cxn ang="0">
                  <a:pos x="3158" y="1206"/>
                </a:cxn>
                <a:cxn ang="0">
                  <a:pos x="3089" y="1154"/>
                </a:cxn>
                <a:cxn ang="0">
                  <a:pos x="2822" y="949"/>
                </a:cxn>
                <a:cxn ang="0">
                  <a:pos x="2572" y="767"/>
                </a:cxn>
                <a:cxn ang="0">
                  <a:pos x="2335" y="605"/>
                </a:cxn>
                <a:cxn ang="0">
                  <a:pos x="2111" y="467"/>
                </a:cxn>
                <a:cxn ang="0">
                  <a:pos x="1900" y="347"/>
                </a:cxn>
                <a:cxn ang="0">
                  <a:pos x="1699" y="247"/>
                </a:cxn>
                <a:cxn ang="0">
                  <a:pos x="1509" y="166"/>
                </a:cxn>
                <a:cxn ang="0">
                  <a:pos x="1326" y="102"/>
                </a:cxn>
                <a:cxn ang="0">
                  <a:pos x="1149" y="53"/>
                </a:cxn>
                <a:cxn ang="0">
                  <a:pos x="979" y="21"/>
                </a:cxn>
                <a:cxn ang="0">
                  <a:pos x="812" y="3"/>
                </a:cxn>
                <a:cxn ang="0">
                  <a:pos x="648" y="0"/>
                </a:cxn>
                <a:cxn ang="0">
                  <a:pos x="487" y="8"/>
                </a:cxn>
                <a:cxn ang="0">
                  <a:pos x="326" y="29"/>
                </a:cxn>
                <a:cxn ang="0">
                  <a:pos x="164" y="60"/>
                </a:cxn>
                <a:cxn ang="0">
                  <a:pos x="0" y="102"/>
                </a:cxn>
              </a:cxnLst>
              <a:rect l="0" t="0" r="r" b="b"/>
              <a:pathLst>
                <a:path w="5395" h="1644">
                  <a:moveTo>
                    <a:pt x="5395" y="1054"/>
                  </a:moveTo>
                  <a:lnTo>
                    <a:pt x="5395" y="1054"/>
                  </a:lnTo>
                  <a:lnTo>
                    <a:pt x="5385" y="1067"/>
                  </a:lnTo>
                  <a:lnTo>
                    <a:pt x="5356" y="1106"/>
                  </a:lnTo>
                  <a:lnTo>
                    <a:pt x="5335" y="1132"/>
                  </a:lnTo>
                  <a:lnTo>
                    <a:pt x="5309" y="1162"/>
                  </a:lnTo>
                  <a:lnTo>
                    <a:pt x="5277" y="1196"/>
                  </a:lnTo>
                  <a:lnTo>
                    <a:pt x="5241" y="1232"/>
                  </a:lnTo>
                  <a:lnTo>
                    <a:pt x="5201" y="1271"/>
                  </a:lnTo>
                  <a:lnTo>
                    <a:pt x="5156" y="1309"/>
                  </a:lnTo>
                  <a:lnTo>
                    <a:pt x="5106" y="1350"/>
                  </a:lnTo>
                  <a:lnTo>
                    <a:pt x="5052" y="1390"/>
                  </a:lnTo>
                  <a:lnTo>
                    <a:pt x="4994" y="1431"/>
                  </a:lnTo>
                  <a:lnTo>
                    <a:pt x="4963" y="1450"/>
                  </a:lnTo>
                  <a:lnTo>
                    <a:pt x="4931" y="1469"/>
                  </a:lnTo>
                  <a:lnTo>
                    <a:pt x="4898" y="1487"/>
                  </a:lnTo>
                  <a:lnTo>
                    <a:pt x="4865" y="1505"/>
                  </a:lnTo>
                  <a:lnTo>
                    <a:pt x="4829" y="1521"/>
                  </a:lnTo>
                  <a:lnTo>
                    <a:pt x="4793" y="1539"/>
                  </a:lnTo>
                  <a:lnTo>
                    <a:pt x="4755" y="1553"/>
                  </a:lnTo>
                  <a:lnTo>
                    <a:pt x="4716" y="1568"/>
                  </a:lnTo>
                  <a:lnTo>
                    <a:pt x="4677" y="1582"/>
                  </a:lnTo>
                  <a:lnTo>
                    <a:pt x="4637" y="1594"/>
                  </a:lnTo>
                  <a:lnTo>
                    <a:pt x="4595" y="1605"/>
                  </a:lnTo>
                  <a:lnTo>
                    <a:pt x="4552" y="1615"/>
                  </a:lnTo>
                  <a:lnTo>
                    <a:pt x="4509" y="1624"/>
                  </a:lnTo>
                  <a:lnTo>
                    <a:pt x="4463" y="1631"/>
                  </a:lnTo>
                  <a:lnTo>
                    <a:pt x="4418" y="1637"/>
                  </a:lnTo>
                  <a:lnTo>
                    <a:pt x="4372" y="1640"/>
                  </a:lnTo>
                  <a:lnTo>
                    <a:pt x="4323" y="1644"/>
                  </a:lnTo>
                  <a:lnTo>
                    <a:pt x="4275" y="1644"/>
                  </a:lnTo>
                  <a:lnTo>
                    <a:pt x="4225" y="1642"/>
                  </a:lnTo>
                  <a:lnTo>
                    <a:pt x="4173" y="1639"/>
                  </a:lnTo>
                  <a:lnTo>
                    <a:pt x="4122" y="1634"/>
                  </a:lnTo>
                  <a:lnTo>
                    <a:pt x="4069" y="1627"/>
                  </a:lnTo>
                  <a:lnTo>
                    <a:pt x="4015" y="1618"/>
                  </a:lnTo>
                  <a:lnTo>
                    <a:pt x="3959" y="1605"/>
                  </a:lnTo>
                  <a:lnTo>
                    <a:pt x="3904" y="1592"/>
                  </a:lnTo>
                  <a:lnTo>
                    <a:pt x="3847" y="1574"/>
                  </a:lnTo>
                  <a:lnTo>
                    <a:pt x="3789" y="1556"/>
                  </a:lnTo>
                  <a:lnTo>
                    <a:pt x="3730" y="1534"/>
                  </a:lnTo>
                  <a:lnTo>
                    <a:pt x="3671" y="1510"/>
                  </a:lnTo>
                  <a:lnTo>
                    <a:pt x="3610" y="1482"/>
                  </a:lnTo>
                  <a:lnTo>
                    <a:pt x="3548" y="1451"/>
                  </a:lnTo>
                  <a:lnTo>
                    <a:pt x="3486" y="1419"/>
                  </a:lnTo>
                  <a:lnTo>
                    <a:pt x="3422" y="1384"/>
                  </a:lnTo>
                  <a:lnTo>
                    <a:pt x="3357" y="1343"/>
                  </a:lnTo>
                  <a:lnTo>
                    <a:pt x="3292" y="1301"/>
                  </a:lnTo>
                  <a:lnTo>
                    <a:pt x="3225" y="1256"/>
                  </a:lnTo>
                  <a:lnTo>
                    <a:pt x="3158" y="1206"/>
                  </a:lnTo>
                  <a:lnTo>
                    <a:pt x="3089" y="1154"/>
                  </a:lnTo>
                  <a:lnTo>
                    <a:pt x="3089" y="1154"/>
                  </a:lnTo>
                  <a:lnTo>
                    <a:pt x="2954" y="1049"/>
                  </a:lnTo>
                  <a:lnTo>
                    <a:pt x="2822" y="949"/>
                  </a:lnTo>
                  <a:lnTo>
                    <a:pt x="2696" y="856"/>
                  </a:lnTo>
                  <a:lnTo>
                    <a:pt x="2572" y="767"/>
                  </a:lnTo>
                  <a:lnTo>
                    <a:pt x="2452" y="683"/>
                  </a:lnTo>
                  <a:lnTo>
                    <a:pt x="2335" y="605"/>
                  </a:lnTo>
                  <a:lnTo>
                    <a:pt x="2223" y="534"/>
                  </a:lnTo>
                  <a:lnTo>
                    <a:pt x="2111" y="467"/>
                  </a:lnTo>
                  <a:lnTo>
                    <a:pt x="2005" y="405"/>
                  </a:lnTo>
                  <a:lnTo>
                    <a:pt x="1900" y="347"/>
                  </a:lnTo>
                  <a:lnTo>
                    <a:pt x="1799" y="295"/>
                  </a:lnTo>
                  <a:lnTo>
                    <a:pt x="1699" y="247"/>
                  </a:lnTo>
                  <a:lnTo>
                    <a:pt x="1603" y="205"/>
                  </a:lnTo>
                  <a:lnTo>
                    <a:pt x="1509" y="166"/>
                  </a:lnTo>
                  <a:lnTo>
                    <a:pt x="1416" y="131"/>
                  </a:lnTo>
                  <a:lnTo>
                    <a:pt x="1326" y="102"/>
                  </a:lnTo>
                  <a:lnTo>
                    <a:pt x="1237" y="76"/>
                  </a:lnTo>
                  <a:lnTo>
                    <a:pt x="1149" y="53"/>
                  </a:lnTo>
                  <a:lnTo>
                    <a:pt x="1063" y="35"/>
                  </a:lnTo>
                  <a:lnTo>
                    <a:pt x="979" y="21"/>
                  </a:lnTo>
                  <a:lnTo>
                    <a:pt x="894" y="11"/>
                  </a:lnTo>
                  <a:lnTo>
                    <a:pt x="812" y="3"/>
                  </a:lnTo>
                  <a:lnTo>
                    <a:pt x="730" y="0"/>
                  </a:lnTo>
                  <a:lnTo>
                    <a:pt x="648" y="0"/>
                  </a:lnTo>
                  <a:lnTo>
                    <a:pt x="568" y="2"/>
                  </a:lnTo>
                  <a:lnTo>
                    <a:pt x="487" y="8"/>
                  </a:lnTo>
                  <a:lnTo>
                    <a:pt x="406" y="18"/>
                  </a:lnTo>
                  <a:lnTo>
                    <a:pt x="326" y="29"/>
                  </a:lnTo>
                  <a:lnTo>
                    <a:pt x="244" y="43"/>
                  </a:lnTo>
                  <a:lnTo>
                    <a:pt x="164" y="60"/>
                  </a:lnTo>
                  <a:lnTo>
                    <a:pt x="82" y="81"/>
                  </a:lnTo>
                  <a:lnTo>
                    <a:pt x="0" y="10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28827" name="Freeform 27"/>
            <p:cNvSpPr>
              <a:spLocks/>
            </p:cNvSpPr>
            <p:nvPr userDrawn="1"/>
          </p:nvSpPr>
          <p:spPr bwMode="auto">
            <a:xfrm>
              <a:off x="584" y="1023"/>
              <a:ext cx="5409" cy="791"/>
            </a:xfrm>
            <a:custGeom>
              <a:avLst/>
              <a:gdLst/>
              <a:ahLst/>
              <a:cxnLst>
                <a:cxn ang="0">
                  <a:pos x="5409" y="964"/>
                </a:cxn>
                <a:cxn ang="0">
                  <a:pos x="5371" y="1018"/>
                </a:cxn>
                <a:cxn ang="0">
                  <a:pos x="5324" y="1076"/>
                </a:cxn>
                <a:cxn ang="0">
                  <a:pos x="5257" y="1147"/>
                </a:cxn>
                <a:cxn ang="0">
                  <a:pos x="5174" y="1228"/>
                </a:cxn>
                <a:cxn ang="0">
                  <a:pos x="5071" y="1310"/>
                </a:cxn>
                <a:cxn ang="0">
                  <a:pos x="4983" y="1371"/>
                </a:cxn>
                <a:cxn ang="0">
                  <a:pos x="4919" y="1410"/>
                </a:cxn>
                <a:cxn ang="0">
                  <a:pos x="4849" y="1447"/>
                </a:cxn>
                <a:cxn ang="0">
                  <a:pos x="4777" y="1481"/>
                </a:cxn>
                <a:cxn ang="0">
                  <a:pos x="4699" y="1510"/>
                </a:cxn>
                <a:cxn ang="0">
                  <a:pos x="4617" y="1536"/>
                </a:cxn>
                <a:cxn ang="0">
                  <a:pos x="4531" y="1555"/>
                </a:cxn>
                <a:cxn ang="0">
                  <a:pos x="4441" y="1572"/>
                </a:cxn>
                <a:cxn ang="0">
                  <a:pos x="4345" y="1580"/>
                </a:cxn>
                <a:cxn ang="0">
                  <a:pos x="4247" y="1581"/>
                </a:cxn>
                <a:cxn ang="0">
                  <a:pos x="4144" y="1575"/>
                </a:cxn>
                <a:cxn ang="0">
                  <a:pos x="4037" y="1560"/>
                </a:cxn>
                <a:cxn ang="0">
                  <a:pos x="3926" y="1536"/>
                </a:cxn>
                <a:cxn ang="0">
                  <a:pos x="3811" y="1502"/>
                </a:cxn>
                <a:cxn ang="0">
                  <a:pos x="3691" y="1458"/>
                </a:cxn>
                <a:cxn ang="0">
                  <a:pos x="3568" y="1404"/>
                </a:cxn>
                <a:cxn ang="0">
                  <a:pos x="3440" y="1336"/>
                </a:cxn>
                <a:cxn ang="0">
                  <a:pos x="3310" y="1257"/>
                </a:cxn>
                <a:cxn ang="0">
                  <a:pos x="3173" y="1165"/>
                </a:cxn>
                <a:cxn ang="0">
                  <a:pos x="3105" y="1113"/>
                </a:cxn>
                <a:cxn ang="0">
                  <a:pos x="2835" y="913"/>
                </a:cxn>
                <a:cxn ang="0">
                  <a:pos x="2582" y="733"/>
                </a:cxn>
                <a:cxn ang="0">
                  <a:pos x="2343" y="577"/>
                </a:cxn>
                <a:cxn ang="0">
                  <a:pos x="2117" y="441"/>
                </a:cxn>
                <a:cxn ang="0">
                  <a:pos x="1904" y="327"/>
                </a:cxn>
                <a:cxn ang="0">
                  <a:pos x="1702" y="230"/>
                </a:cxn>
                <a:cxn ang="0">
                  <a:pos x="1509" y="152"/>
                </a:cxn>
                <a:cxn ang="0">
                  <a:pos x="1325" y="91"/>
                </a:cxn>
                <a:cxn ang="0">
                  <a:pos x="1148" y="46"/>
                </a:cxn>
                <a:cxn ang="0">
                  <a:pos x="977" y="17"/>
                </a:cxn>
                <a:cxn ang="0">
                  <a:pos x="810" y="2"/>
                </a:cxn>
                <a:cxn ang="0">
                  <a:pos x="647" y="2"/>
                </a:cxn>
                <a:cxn ang="0">
                  <a:pos x="485" y="13"/>
                </a:cxn>
                <a:cxn ang="0">
                  <a:pos x="324" y="38"/>
                </a:cxn>
                <a:cxn ang="0">
                  <a:pos x="163" y="73"/>
                </a:cxn>
                <a:cxn ang="0">
                  <a:pos x="0" y="118"/>
                </a:cxn>
              </a:cxnLst>
              <a:rect l="0" t="0" r="r" b="b"/>
              <a:pathLst>
                <a:path w="5409" h="1581">
                  <a:moveTo>
                    <a:pt x="5409" y="964"/>
                  </a:moveTo>
                  <a:lnTo>
                    <a:pt x="5409" y="964"/>
                  </a:lnTo>
                  <a:lnTo>
                    <a:pt x="5399" y="979"/>
                  </a:lnTo>
                  <a:lnTo>
                    <a:pt x="5371" y="1018"/>
                  </a:lnTo>
                  <a:lnTo>
                    <a:pt x="5350" y="1045"/>
                  </a:lnTo>
                  <a:lnTo>
                    <a:pt x="5324" y="1076"/>
                  </a:lnTo>
                  <a:lnTo>
                    <a:pt x="5294" y="1110"/>
                  </a:lnTo>
                  <a:lnTo>
                    <a:pt x="5257" y="1147"/>
                  </a:lnTo>
                  <a:lnTo>
                    <a:pt x="5219" y="1187"/>
                  </a:lnTo>
                  <a:lnTo>
                    <a:pt x="5174" y="1228"/>
                  </a:lnTo>
                  <a:lnTo>
                    <a:pt x="5126" y="1270"/>
                  </a:lnTo>
                  <a:lnTo>
                    <a:pt x="5071" y="1310"/>
                  </a:lnTo>
                  <a:lnTo>
                    <a:pt x="5013" y="1352"/>
                  </a:lnTo>
                  <a:lnTo>
                    <a:pt x="4983" y="1371"/>
                  </a:lnTo>
                  <a:lnTo>
                    <a:pt x="4952" y="1391"/>
                  </a:lnTo>
                  <a:lnTo>
                    <a:pt x="4919" y="1410"/>
                  </a:lnTo>
                  <a:lnTo>
                    <a:pt x="4885" y="1429"/>
                  </a:lnTo>
                  <a:lnTo>
                    <a:pt x="4849" y="1447"/>
                  </a:lnTo>
                  <a:lnTo>
                    <a:pt x="4813" y="1463"/>
                  </a:lnTo>
                  <a:lnTo>
                    <a:pt x="4777" y="1481"/>
                  </a:lnTo>
                  <a:lnTo>
                    <a:pt x="4738" y="1496"/>
                  </a:lnTo>
                  <a:lnTo>
                    <a:pt x="4699" y="1510"/>
                  </a:lnTo>
                  <a:lnTo>
                    <a:pt x="4659" y="1523"/>
                  </a:lnTo>
                  <a:lnTo>
                    <a:pt x="4617" y="1536"/>
                  </a:lnTo>
                  <a:lnTo>
                    <a:pt x="4574" y="1547"/>
                  </a:lnTo>
                  <a:lnTo>
                    <a:pt x="4531" y="1555"/>
                  </a:lnTo>
                  <a:lnTo>
                    <a:pt x="4487" y="1563"/>
                  </a:lnTo>
                  <a:lnTo>
                    <a:pt x="4441" y="1572"/>
                  </a:lnTo>
                  <a:lnTo>
                    <a:pt x="4394" y="1576"/>
                  </a:lnTo>
                  <a:lnTo>
                    <a:pt x="4345" y="1580"/>
                  </a:lnTo>
                  <a:lnTo>
                    <a:pt x="4297" y="1581"/>
                  </a:lnTo>
                  <a:lnTo>
                    <a:pt x="4247" y="1581"/>
                  </a:lnTo>
                  <a:lnTo>
                    <a:pt x="4197" y="1578"/>
                  </a:lnTo>
                  <a:lnTo>
                    <a:pt x="4144" y="1575"/>
                  </a:lnTo>
                  <a:lnTo>
                    <a:pt x="4091" y="1568"/>
                  </a:lnTo>
                  <a:lnTo>
                    <a:pt x="4037" y="1560"/>
                  </a:lnTo>
                  <a:lnTo>
                    <a:pt x="3982" y="1549"/>
                  </a:lnTo>
                  <a:lnTo>
                    <a:pt x="3926" y="1536"/>
                  </a:lnTo>
                  <a:lnTo>
                    <a:pt x="3869" y="1520"/>
                  </a:lnTo>
                  <a:lnTo>
                    <a:pt x="3811" y="1502"/>
                  </a:lnTo>
                  <a:lnTo>
                    <a:pt x="3751" y="1481"/>
                  </a:lnTo>
                  <a:lnTo>
                    <a:pt x="3691" y="1458"/>
                  </a:lnTo>
                  <a:lnTo>
                    <a:pt x="3630" y="1433"/>
                  </a:lnTo>
                  <a:lnTo>
                    <a:pt x="3568" y="1404"/>
                  </a:lnTo>
                  <a:lnTo>
                    <a:pt x="3505" y="1371"/>
                  </a:lnTo>
                  <a:lnTo>
                    <a:pt x="3440" y="1336"/>
                  </a:lnTo>
                  <a:lnTo>
                    <a:pt x="3375" y="1299"/>
                  </a:lnTo>
                  <a:lnTo>
                    <a:pt x="3310" y="1257"/>
                  </a:lnTo>
                  <a:lnTo>
                    <a:pt x="3241" y="1211"/>
                  </a:lnTo>
                  <a:lnTo>
                    <a:pt x="3173" y="1165"/>
                  </a:lnTo>
                  <a:lnTo>
                    <a:pt x="3105" y="1113"/>
                  </a:lnTo>
                  <a:lnTo>
                    <a:pt x="3105" y="1113"/>
                  </a:lnTo>
                  <a:lnTo>
                    <a:pt x="2968" y="1010"/>
                  </a:lnTo>
                  <a:lnTo>
                    <a:pt x="2835" y="913"/>
                  </a:lnTo>
                  <a:lnTo>
                    <a:pt x="2707" y="821"/>
                  </a:lnTo>
                  <a:lnTo>
                    <a:pt x="2582" y="733"/>
                  </a:lnTo>
                  <a:lnTo>
                    <a:pt x="2460" y="653"/>
                  </a:lnTo>
                  <a:lnTo>
                    <a:pt x="2343" y="577"/>
                  </a:lnTo>
                  <a:lnTo>
                    <a:pt x="2228" y="507"/>
                  </a:lnTo>
                  <a:lnTo>
                    <a:pt x="2117" y="441"/>
                  </a:lnTo>
                  <a:lnTo>
                    <a:pt x="2009" y="381"/>
                  </a:lnTo>
                  <a:lnTo>
                    <a:pt x="1904" y="327"/>
                  </a:lnTo>
                  <a:lnTo>
                    <a:pt x="1802" y="277"/>
                  </a:lnTo>
                  <a:lnTo>
                    <a:pt x="1702" y="230"/>
                  </a:lnTo>
                  <a:lnTo>
                    <a:pt x="1605" y="189"/>
                  </a:lnTo>
                  <a:lnTo>
                    <a:pt x="1509" y="152"/>
                  </a:lnTo>
                  <a:lnTo>
                    <a:pt x="1416" y="118"/>
                  </a:lnTo>
                  <a:lnTo>
                    <a:pt x="1325" y="91"/>
                  </a:lnTo>
                  <a:lnTo>
                    <a:pt x="1235" y="67"/>
                  </a:lnTo>
                  <a:lnTo>
                    <a:pt x="1148" y="46"/>
                  </a:lnTo>
                  <a:lnTo>
                    <a:pt x="1062" y="29"/>
                  </a:lnTo>
                  <a:lnTo>
                    <a:pt x="977" y="17"/>
                  </a:lnTo>
                  <a:lnTo>
                    <a:pt x="892" y="8"/>
                  </a:lnTo>
                  <a:lnTo>
                    <a:pt x="810" y="2"/>
                  </a:lnTo>
                  <a:lnTo>
                    <a:pt x="728" y="0"/>
                  </a:lnTo>
                  <a:lnTo>
                    <a:pt x="647" y="2"/>
                  </a:lnTo>
                  <a:lnTo>
                    <a:pt x="566" y="7"/>
                  </a:lnTo>
                  <a:lnTo>
                    <a:pt x="485" y="13"/>
                  </a:lnTo>
                  <a:lnTo>
                    <a:pt x="405" y="25"/>
                  </a:lnTo>
                  <a:lnTo>
                    <a:pt x="324" y="38"/>
                  </a:lnTo>
                  <a:lnTo>
                    <a:pt x="244" y="54"/>
                  </a:lnTo>
                  <a:lnTo>
                    <a:pt x="163" y="73"/>
                  </a:lnTo>
                  <a:lnTo>
                    <a:pt x="81" y="94"/>
                  </a:lnTo>
                  <a:lnTo>
                    <a:pt x="0" y="11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28828" name="Freeform 28"/>
            <p:cNvSpPr>
              <a:spLocks/>
            </p:cNvSpPr>
            <p:nvPr userDrawn="1"/>
          </p:nvSpPr>
          <p:spPr bwMode="auto">
            <a:xfrm>
              <a:off x="606" y="1042"/>
              <a:ext cx="5422" cy="758"/>
            </a:xfrm>
            <a:custGeom>
              <a:avLst/>
              <a:gdLst/>
              <a:ahLst/>
              <a:cxnLst>
                <a:cxn ang="0">
                  <a:pos x="5422" y="873"/>
                </a:cxn>
                <a:cxn ang="0">
                  <a:pos x="5384" y="926"/>
                </a:cxn>
                <a:cxn ang="0">
                  <a:pos x="5337" y="986"/>
                </a:cxn>
                <a:cxn ang="0">
                  <a:pos x="5273" y="1059"/>
                </a:cxn>
                <a:cxn ang="0">
                  <a:pos x="5190" y="1141"/>
                </a:cxn>
                <a:cxn ang="0">
                  <a:pos x="5088" y="1227"/>
                </a:cxn>
                <a:cxn ang="0">
                  <a:pos x="5001" y="1290"/>
                </a:cxn>
                <a:cxn ang="0">
                  <a:pos x="4937" y="1330"/>
                </a:cxn>
                <a:cxn ang="0">
                  <a:pos x="4869" y="1369"/>
                </a:cxn>
                <a:cxn ang="0">
                  <a:pos x="4797" y="1404"/>
                </a:cxn>
                <a:cxn ang="0">
                  <a:pos x="4719" y="1435"/>
                </a:cxn>
                <a:cxn ang="0">
                  <a:pos x="4637" y="1462"/>
                </a:cxn>
                <a:cxn ang="0">
                  <a:pos x="4552" y="1485"/>
                </a:cxn>
                <a:cxn ang="0">
                  <a:pos x="4462" y="1501"/>
                </a:cxn>
                <a:cxn ang="0">
                  <a:pos x="4368" y="1513"/>
                </a:cxn>
                <a:cxn ang="0">
                  <a:pos x="4268" y="1516"/>
                </a:cxn>
                <a:cxn ang="0">
                  <a:pos x="4165" y="1511"/>
                </a:cxn>
                <a:cxn ang="0">
                  <a:pos x="4058" y="1498"/>
                </a:cxn>
                <a:cxn ang="0">
                  <a:pos x="3947" y="1477"/>
                </a:cxn>
                <a:cxn ang="0">
                  <a:pos x="3830" y="1445"/>
                </a:cxn>
                <a:cxn ang="0">
                  <a:pos x="3711" y="1403"/>
                </a:cxn>
                <a:cxn ang="0">
                  <a:pos x="3586" y="1351"/>
                </a:cxn>
                <a:cxn ang="0">
                  <a:pos x="3458" y="1286"/>
                </a:cxn>
                <a:cxn ang="0">
                  <a:pos x="3325" y="1209"/>
                </a:cxn>
                <a:cxn ang="0">
                  <a:pos x="3189" y="1119"/>
                </a:cxn>
                <a:cxn ang="0">
                  <a:pos x="3120" y="1068"/>
                </a:cxn>
                <a:cxn ang="0">
                  <a:pos x="2846" y="871"/>
                </a:cxn>
                <a:cxn ang="0">
                  <a:pos x="2591" y="699"/>
                </a:cxn>
                <a:cxn ang="0">
                  <a:pos x="2349" y="545"/>
                </a:cxn>
                <a:cxn ang="0">
                  <a:pos x="2121" y="415"/>
                </a:cxn>
                <a:cxn ang="0">
                  <a:pos x="1906" y="303"/>
                </a:cxn>
                <a:cxn ang="0">
                  <a:pos x="1703" y="209"/>
                </a:cxn>
                <a:cxn ang="0">
                  <a:pos x="1509" y="135"/>
                </a:cxn>
                <a:cxn ang="0">
                  <a:pos x="1324" y="77"/>
                </a:cxn>
                <a:cxn ang="0">
                  <a:pos x="1147" y="37"/>
                </a:cxn>
                <a:cxn ang="0">
                  <a:pos x="974" y="11"/>
                </a:cxn>
                <a:cxn ang="0">
                  <a:pos x="808" y="0"/>
                </a:cxn>
                <a:cxn ang="0">
                  <a:pos x="644" y="1"/>
                </a:cxn>
                <a:cxn ang="0">
                  <a:pos x="483" y="17"/>
                </a:cxn>
                <a:cxn ang="0">
                  <a:pos x="323" y="45"/>
                </a:cxn>
                <a:cxn ang="0">
                  <a:pos x="162" y="84"/>
                </a:cxn>
                <a:cxn ang="0">
                  <a:pos x="0" y="132"/>
                </a:cxn>
              </a:cxnLst>
              <a:rect l="0" t="0" r="r" b="b"/>
              <a:pathLst>
                <a:path w="5422" h="1516">
                  <a:moveTo>
                    <a:pt x="5422" y="873"/>
                  </a:moveTo>
                  <a:lnTo>
                    <a:pt x="5422" y="873"/>
                  </a:lnTo>
                  <a:lnTo>
                    <a:pt x="5412" y="888"/>
                  </a:lnTo>
                  <a:lnTo>
                    <a:pt x="5384" y="926"/>
                  </a:lnTo>
                  <a:lnTo>
                    <a:pt x="5363" y="954"/>
                  </a:lnTo>
                  <a:lnTo>
                    <a:pt x="5337" y="986"/>
                  </a:lnTo>
                  <a:lnTo>
                    <a:pt x="5308" y="1022"/>
                  </a:lnTo>
                  <a:lnTo>
                    <a:pt x="5273" y="1059"/>
                  </a:lnTo>
                  <a:lnTo>
                    <a:pt x="5233" y="1099"/>
                  </a:lnTo>
                  <a:lnTo>
                    <a:pt x="5190" y="1141"/>
                  </a:lnTo>
                  <a:lnTo>
                    <a:pt x="5141" y="1185"/>
                  </a:lnTo>
                  <a:lnTo>
                    <a:pt x="5088" y="1227"/>
                  </a:lnTo>
                  <a:lnTo>
                    <a:pt x="5031" y="1269"/>
                  </a:lnTo>
                  <a:lnTo>
                    <a:pt x="5001" y="1290"/>
                  </a:lnTo>
                  <a:lnTo>
                    <a:pt x="4970" y="1311"/>
                  </a:lnTo>
                  <a:lnTo>
                    <a:pt x="4937" y="1330"/>
                  </a:lnTo>
                  <a:lnTo>
                    <a:pt x="4904" y="1349"/>
                  </a:lnTo>
                  <a:lnTo>
                    <a:pt x="4869" y="1369"/>
                  </a:lnTo>
                  <a:lnTo>
                    <a:pt x="4833" y="1387"/>
                  </a:lnTo>
                  <a:lnTo>
                    <a:pt x="4797" y="1404"/>
                  </a:lnTo>
                  <a:lnTo>
                    <a:pt x="4758" y="1420"/>
                  </a:lnTo>
                  <a:lnTo>
                    <a:pt x="4719" y="1435"/>
                  </a:lnTo>
                  <a:lnTo>
                    <a:pt x="4679" y="1450"/>
                  </a:lnTo>
                  <a:lnTo>
                    <a:pt x="4637" y="1462"/>
                  </a:lnTo>
                  <a:lnTo>
                    <a:pt x="4595" y="1474"/>
                  </a:lnTo>
                  <a:lnTo>
                    <a:pt x="4552" y="1485"/>
                  </a:lnTo>
                  <a:lnTo>
                    <a:pt x="4507" y="1493"/>
                  </a:lnTo>
                  <a:lnTo>
                    <a:pt x="4462" y="1501"/>
                  </a:lnTo>
                  <a:lnTo>
                    <a:pt x="4415" y="1508"/>
                  </a:lnTo>
                  <a:lnTo>
                    <a:pt x="4368" y="1513"/>
                  </a:lnTo>
                  <a:lnTo>
                    <a:pt x="4318" y="1514"/>
                  </a:lnTo>
                  <a:lnTo>
                    <a:pt x="4268" y="1516"/>
                  </a:lnTo>
                  <a:lnTo>
                    <a:pt x="4218" y="1514"/>
                  </a:lnTo>
                  <a:lnTo>
                    <a:pt x="4165" y="1511"/>
                  </a:lnTo>
                  <a:lnTo>
                    <a:pt x="4112" y="1506"/>
                  </a:lnTo>
                  <a:lnTo>
                    <a:pt x="4058" y="1498"/>
                  </a:lnTo>
                  <a:lnTo>
                    <a:pt x="4003" y="1488"/>
                  </a:lnTo>
                  <a:lnTo>
                    <a:pt x="3947" y="1477"/>
                  </a:lnTo>
                  <a:lnTo>
                    <a:pt x="3889" y="1462"/>
                  </a:lnTo>
                  <a:lnTo>
                    <a:pt x="3830" y="1445"/>
                  </a:lnTo>
                  <a:lnTo>
                    <a:pt x="3771" y="1425"/>
                  </a:lnTo>
                  <a:lnTo>
                    <a:pt x="3711" y="1403"/>
                  </a:lnTo>
                  <a:lnTo>
                    <a:pt x="3649" y="1378"/>
                  </a:lnTo>
                  <a:lnTo>
                    <a:pt x="3586" y="1351"/>
                  </a:lnTo>
                  <a:lnTo>
                    <a:pt x="3522" y="1320"/>
                  </a:lnTo>
                  <a:lnTo>
                    <a:pt x="3458" y="1286"/>
                  </a:lnTo>
                  <a:lnTo>
                    <a:pt x="3393" y="1249"/>
                  </a:lnTo>
                  <a:lnTo>
                    <a:pt x="3325" y="1209"/>
                  </a:lnTo>
                  <a:lnTo>
                    <a:pt x="3258" y="1165"/>
                  </a:lnTo>
                  <a:lnTo>
                    <a:pt x="3189" y="1119"/>
                  </a:lnTo>
                  <a:lnTo>
                    <a:pt x="3120" y="1068"/>
                  </a:lnTo>
                  <a:lnTo>
                    <a:pt x="3120" y="1068"/>
                  </a:lnTo>
                  <a:lnTo>
                    <a:pt x="2981" y="967"/>
                  </a:lnTo>
                  <a:lnTo>
                    <a:pt x="2846" y="871"/>
                  </a:lnTo>
                  <a:lnTo>
                    <a:pt x="2717" y="783"/>
                  </a:lnTo>
                  <a:lnTo>
                    <a:pt x="2591" y="699"/>
                  </a:lnTo>
                  <a:lnTo>
                    <a:pt x="2468" y="620"/>
                  </a:lnTo>
                  <a:lnTo>
                    <a:pt x="2349" y="545"/>
                  </a:lnTo>
                  <a:lnTo>
                    <a:pt x="2234" y="478"/>
                  </a:lnTo>
                  <a:lnTo>
                    <a:pt x="2121" y="415"/>
                  </a:lnTo>
                  <a:lnTo>
                    <a:pt x="2013" y="356"/>
                  </a:lnTo>
                  <a:lnTo>
                    <a:pt x="1906" y="303"/>
                  </a:lnTo>
                  <a:lnTo>
                    <a:pt x="1803" y="253"/>
                  </a:lnTo>
                  <a:lnTo>
                    <a:pt x="1703" y="209"/>
                  </a:lnTo>
                  <a:lnTo>
                    <a:pt x="1605" y="171"/>
                  </a:lnTo>
                  <a:lnTo>
                    <a:pt x="1509" y="135"/>
                  </a:lnTo>
                  <a:lnTo>
                    <a:pt x="1416" y="105"/>
                  </a:lnTo>
                  <a:lnTo>
                    <a:pt x="1324" y="77"/>
                  </a:lnTo>
                  <a:lnTo>
                    <a:pt x="1234" y="54"/>
                  </a:lnTo>
                  <a:lnTo>
                    <a:pt x="1147" y="37"/>
                  </a:lnTo>
                  <a:lnTo>
                    <a:pt x="1060" y="22"/>
                  </a:lnTo>
                  <a:lnTo>
                    <a:pt x="974" y="11"/>
                  </a:lnTo>
                  <a:lnTo>
                    <a:pt x="891" y="3"/>
                  </a:lnTo>
                  <a:lnTo>
                    <a:pt x="808" y="0"/>
                  </a:lnTo>
                  <a:lnTo>
                    <a:pt x="726" y="0"/>
                  </a:lnTo>
                  <a:lnTo>
                    <a:pt x="644" y="1"/>
                  </a:lnTo>
                  <a:lnTo>
                    <a:pt x="563" y="8"/>
                  </a:lnTo>
                  <a:lnTo>
                    <a:pt x="483" y="17"/>
                  </a:lnTo>
                  <a:lnTo>
                    <a:pt x="402" y="30"/>
                  </a:lnTo>
                  <a:lnTo>
                    <a:pt x="323" y="45"/>
                  </a:lnTo>
                  <a:lnTo>
                    <a:pt x="243" y="63"/>
                  </a:lnTo>
                  <a:lnTo>
                    <a:pt x="162" y="84"/>
                  </a:lnTo>
                  <a:lnTo>
                    <a:pt x="80" y="106"/>
                  </a:lnTo>
                  <a:lnTo>
                    <a:pt x="0" y="13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28829" name="Freeform 29"/>
            <p:cNvSpPr>
              <a:spLocks/>
            </p:cNvSpPr>
            <p:nvPr userDrawn="1"/>
          </p:nvSpPr>
          <p:spPr bwMode="auto">
            <a:xfrm>
              <a:off x="628" y="1060"/>
              <a:ext cx="5431" cy="725"/>
            </a:xfrm>
            <a:custGeom>
              <a:avLst/>
              <a:gdLst/>
              <a:ahLst/>
              <a:cxnLst>
                <a:cxn ang="0">
                  <a:pos x="5431" y="783"/>
                </a:cxn>
                <a:cxn ang="0">
                  <a:pos x="5395" y="838"/>
                </a:cxn>
                <a:cxn ang="0">
                  <a:pos x="5350" y="899"/>
                </a:cxn>
                <a:cxn ang="0">
                  <a:pos x="5286" y="974"/>
                </a:cxn>
                <a:cxn ang="0">
                  <a:pos x="5204" y="1058"/>
                </a:cxn>
                <a:cxn ang="0">
                  <a:pos x="5105" y="1147"/>
                </a:cxn>
                <a:cxn ang="0">
                  <a:pos x="5018" y="1211"/>
                </a:cxn>
                <a:cxn ang="0">
                  <a:pos x="4955" y="1253"/>
                </a:cxn>
                <a:cxn ang="0">
                  <a:pos x="4887" y="1293"/>
                </a:cxn>
                <a:cxn ang="0">
                  <a:pos x="4815" y="1329"/>
                </a:cxn>
                <a:cxn ang="0">
                  <a:pos x="4739" y="1363"/>
                </a:cxn>
                <a:cxn ang="0">
                  <a:pos x="4657" y="1392"/>
                </a:cxn>
                <a:cxn ang="0">
                  <a:pos x="4572" y="1416"/>
                </a:cxn>
                <a:cxn ang="0">
                  <a:pos x="4482" y="1434"/>
                </a:cxn>
                <a:cxn ang="0">
                  <a:pos x="4387" y="1447"/>
                </a:cxn>
                <a:cxn ang="0">
                  <a:pos x="4289" y="1452"/>
                </a:cxn>
                <a:cxn ang="0">
                  <a:pos x="4186" y="1450"/>
                </a:cxn>
                <a:cxn ang="0">
                  <a:pos x="4078" y="1439"/>
                </a:cxn>
                <a:cxn ang="0">
                  <a:pos x="3967" y="1419"/>
                </a:cxn>
                <a:cxn ang="0">
                  <a:pos x="3850" y="1390"/>
                </a:cxn>
                <a:cxn ang="0">
                  <a:pos x="3729" y="1352"/>
                </a:cxn>
                <a:cxn ang="0">
                  <a:pos x="3604" y="1300"/>
                </a:cxn>
                <a:cxn ang="0">
                  <a:pos x="3475" y="1239"/>
                </a:cxn>
                <a:cxn ang="0">
                  <a:pos x="3342" y="1163"/>
                </a:cxn>
                <a:cxn ang="0">
                  <a:pos x="3204" y="1075"/>
                </a:cxn>
                <a:cxn ang="0">
                  <a:pos x="3134" y="1027"/>
                </a:cxn>
                <a:cxn ang="0">
                  <a:pos x="2857" y="835"/>
                </a:cxn>
                <a:cxn ang="0">
                  <a:pos x="2599" y="665"/>
                </a:cxn>
                <a:cxn ang="0">
                  <a:pos x="2355" y="517"/>
                </a:cxn>
                <a:cxn ang="0">
                  <a:pos x="2126" y="389"/>
                </a:cxn>
                <a:cxn ang="0">
                  <a:pos x="1909" y="281"/>
                </a:cxn>
                <a:cxn ang="0">
                  <a:pos x="1705" y="192"/>
                </a:cxn>
                <a:cxn ang="0">
                  <a:pos x="1509" y="121"/>
                </a:cxn>
                <a:cxn ang="0">
                  <a:pos x="1323" y="68"/>
                </a:cxn>
                <a:cxn ang="0">
                  <a:pos x="1145" y="29"/>
                </a:cxn>
                <a:cxn ang="0">
                  <a:pos x="973" y="7"/>
                </a:cxn>
                <a:cxn ang="0">
                  <a:pos x="807" y="0"/>
                </a:cxn>
                <a:cxn ang="0">
                  <a:pos x="643" y="5"/>
                </a:cxn>
                <a:cxn ang="0">
                  <a:pos x="482" y="24"/>
                </a:cxn>
                <a:cxn ang="0">
                  <a:pos x="322" y="55"/>
                </a:cxn>
                <a:cxn ang="0">
                  <a:pos x="161" y="97"/>
                </a:cxn>
                <a:cxn ang="0">
                  <a:pos x="0" y="149"/>
                </a:cxn>
              </a:cxnLst>
              <a:rect l="0" t="0" r="r" b="b"/>
              <a:pathLst>
                <a:path w="5431" h="1452">
                  <a:moveTo>
                    <a:pt x="5431" y="783"/>
                  </a:moveTo>
                  <a:lnTo>
                    <a:pt x="5431" y="783"/>
                  </a:lnTo>
                  <a:lnTo>
                    <a:pt x="5423" y="798"/>
                  </a:lnTo>
                  <a:lnTo>
                    <a:pt x="5395" y="838"/>
                  </a:lnTo>
                  <a:lnTo>
                    <a:pt x="5375" y="867"/>
                  </a:lnTo>
                  <a:lnTo>
                    <a:pt x="5350" y="899"/>
                  </a:lnTo>
                  <a:lnTo>
                    <a:pt x="5320" y="935"/>
                  </a:lnTo>
                  <a:lnTo>
                    <a:pt x="5286" y="974"/>
                  </a:lnTo>
                  <a:lnTo>
                    <a:pt x="5247" y="1016"/>
                  </a:lnTo>
                  <a:lnTo>
                    <a:pt x="5204" y="1058"/>
                  </a:lnTo>
                  <a:lnTo>
                    <a:pt x="5157" y="1101"/>
                  </a:lnTo>
                  <a:lnTo>
                    <a:pt x="5105" y="1147"/>
                  </a:lnTo>
                  <a:lnTo>
                    <a:pt x="5048" y="1190"/>
                  </a:lnTo>
                  <a:lnTo>
                    <a:pt x="5018" y="1211"/>
                  </a:lnTo>
                  <a:lnTo>
                    <a:pt x="4987" y="1232"/>
                  </a:lnTo>
                  <a:lnTo>
                    <a:pt x="4955" y="1253"/>
                  </a:lnTo>
                  <a:lnTo>
                    <a:pt x="4922" y="1272"/>
                  </a:lnTo>
                  <a:lnTo>
                    <a:pt x="4887" y="1293"/>
                  </a:lnTo>
                  <a:lnTo>
                    <a:pt x="4851" y="1311"/>
                  </a:lnTo>
                  <a:lnTo>
                    <a:pt x="4815" y="1329"/>
                  </a:lnTo>
                  <a:lnTo>
                    <a:pt x="4778" y="1347"/>
                  </a:lnTo>
                  <a:lnTo>
                    <a:pt x="4739" y="1363"/>
                  </a:lnTo>
                  <a:lnTo>
                    <a:pt x="4698" y="1377"/>
                  </a:lnTo>
                  <a:lnTo>
                    <a:pt x="4657" y="1392"/>
                  </a:lnTo>
                  <a:lnTo>
                    <a:pt x="4615" y="1405"/>
                  </a:lnTo>
                  <a:lnTo>
                    <a:pt x="4572" y="1416"/>
                  </a:lnTo>
                  <a:lnTo>
                    <a:pt x="4528" y="1426"/>
                  </a:lnTo>
                  <a:lnTo>
                    <a:pt x="4482" y="1434"/>
                  </a:lnTo>
                  <a:lnTo>
                    <a:pt x="4436" y="1442"/>
                  </a:lnTo>
                  <a:lnTo>
                    <a:pt x="4387" y="1447"/>
                  </a:lnTo>
                  <a:lnTo>
                    <a:pt x="4339" y="1450"/>
                  </a:lnTo>
                  <a:lnTo>
                    <a:pt x="4289" y="1452"/>
                  </a:lnTo>
                  <a:lnTo>
                    <a:pt x="4237" y="1452"/>
                  </a:lnTo>
                  <a:lnTo>
                    <a:pt x="4186" y="1450"/>
                  </a:lnTo>
                  <a:lnTo>
                    <a:pt x="4133" y="1445"/>
                  </a:lnTo>
                  <a:lnTo>
                    <a:pt x="4078" y="1439"/>
                  </a:lnTo>
                  <a:lnTo>
                    <a:pt x="4024" y="1431"/>
                  </a:lnTo>
                  <a:lnTo>
                    <a:pt x="3967" y="1419"/>
                  </a:lnTo>
                  <a:lnTo>
                    <a:pt x="3908" y="1406"/>
                  </a:lnTo>
                  <a:lnTo>
                    <a:pt x="3850" y="1390"/>
                  </a:lnTo>
                  <a:lnTo>
                    <a:pt x="3790" y="1373"/>
                  </a:lnTo>
                  <a:lnTo>
                    <a:pt x="3729" y="1352"/>
                  </a:lnTo>
                  <a:lnTo>
                    <a:pt x="3668" y="1327"/>
                  </a:lnTo>
                  <a:lnTo>
                    <a:pt x="3604" y="1300"/>
                  </a:lnTo>
                  <a:lnTo>
                    <a:pt x="3540" y="1271"/>
                  </a:lnTo>
                  <a:lnTo>
                    <a:pt x="3475" y="1239"/>
                  </a:lnTo>
                  <a:lnTo>
                    <a:pt x="3410" y="1203"/>
                  </a:lnTo>
                  <a:lnTo>
                    <a:pt x="3342" y="1163"/>
                  </a:lnTo>
                  <a:lnTo>
                    <a:pt x="3274" y="1121"/>
                  </a:lnTo>
                  <a:lnTo>
                    <a:pt x="3204" y="1075"/>
                  </a:lnTo>
                  <a:lnTo>
                    <a:pt x="3134" y="1027"/>
                  </a:lnTo>
                  <a:lnTo>
                    <a:pt x="3134" y="1027"/>
                  </a:lnTo>
                  <a:lnTo>
                    <a:pt x="2993" y="929"/>
                  </a:lnTo>
                  <a:lnTo>
                    <a:pt x="2857" y="835"/>
                  </a:lnTo>
                  <a:lnTo>
                    <a:pt x="2727" y="748"/>
                  </a:lnTo>
                  <a:lnTo>
                    <a:pt x="2599" y="665"/>
                  </a:lnTo>
                  <a:lnTo>
                    <a:pt x="2475" y="588"/>
                  </a:lnTo>
                  <a:lnTo>
                    <a:pt x="2355" y="517"/>
                  </a:lnTo>
                  <a:lnTo>
                    <a:pt x="2239" y="451"/>
                  </a:lnTo>
                  <a:lnTo>
                    <a:pt x="2126" y="389"/>
                  </a:lnTo>
                  <a:lnTo>
                    <a:pt x="2016" y="333"/>
                  </a:lnTo>
                  <a:lnTo>
                    <a:pt x="1909" y="281"/>
                  </a:lnTo>
                  <a:lnTo>
                    <a:pt x="1805" y="234"/>
                  </a:lnTo>
                  <a:lnTo>
                    <a:pt x="1705" y="192"/>
                  </a:lnTo>
                  <a:lnTo>
                    <a:pt x="1606" y="155"/>
                  </a:lnTo>
                  <a:lnTo>
                    <a:pt x="1509" y="121"/>
                  </a:lnTo>
                  <a:lnTo>
                    <a:pt x="1416" y="92"/>
                  </a:lnTo>
                  <a:lnTo>
                    <a:pt x="1323" y="68"/>
                  </a:lnTo>
                  <a:lnTo>
                    <a:pt x="1234" y="47"/>
                  </a:lnTo>
                  <a:lnTo>
                    <a:pt x="1145" y="29"/>
                  </a:lnTo>
                  <a:lnTo>
                    <a:pt x="1058" y="16"/>
                  </a:lnTo>
                  <a:lnTo>
                    <a:pt x="973" y="7"/>
                  </a:lnTo>
                  <a:lnTo>
                    <a:pt x="890" y="2"/>
                  </a:lnTo>
                  <a:lnTo>
                    <a:pt x="807" y="0"/>
                  </a:lnTo>
                  <a:lnTo>
                    <a:pt x="725" y="0"/>
                  </a:lnTo>
                  <a:lnTo>
                    <a:pt x="643" y="5"/>
                  </a:lnTo>
                  <a:lnTo>
                    <a:pt x="562" y="13"/>
                  </a:lnTo>
                  <a:lnTo>
                    <a:pt x="482" y="24"/>
                  </a:lnTo>
                  <a:lnTo>
                    <a:pt x="401" y="37"/>
                  </a:lnTo>
                  <a:lnTo>
                    <a:pt x="322" y="55"/>
                  </a:lnTo>
                  <a:lnTo>
                    <a:pt x="242" y="74"/>
                  </a:lnTo>
                  <a:lnTo>
                    <a:pt x="161" y="97"/>
                  </a:lnTo>
                  <a:lnTo>
                    <a:pt x="80" y="121"/>
                  </a:lnTo>
                  <a:lnTo>
                    <a:pt x="0" y="149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28830" name="Freeform 30"/>
            <p:cNvSpPr>
              <a:spLocks/>
            </p:cNvSpPr>
            <p:nvPr userDrawn="1"/>
          </p:nvSpPr>
          <p:spPr bwMode="auto">
            <a:xfrm>
              <a:off x="652" y="1076"/>
              <a:ext cx="5439" cy="696"/>
            </a:xfrm>
            <a:custGeom>
              <a:avLst/>
              <a:gdLst/>
              <a:ahLst/>
              <a:cxnLst>
                <a:cxn ang="0">
                  <a:pos x="5439" y="694"/>
                </a:cxn>
                <a:cxn ang="0">
                  <a:pos x="5405" y="751"/>
                </a:cxn>
                <a:cxn ang="0">
                  <a:pos x="5359" y="812"/>
                </a:cxn>
                <a:cxn ang="0">
                  <a:pos x="5296" y="890"/>
                </a:cxn>
                <a:cxn ang="0">
                  <a:pos x="5216" y="975"/>
                </a:cxn>
                <a:cxn ang="0">
                  <a:pos x="5119" y="1066"/>
                </a:cxn>
                <a:cxn ang="0">
                  <a:pos x="5033" y="1133"/>
                </a:cxn>
                <a:cxn ang="0">
                  <a:pos x="4970" y="1175"/>
                </a:cxn>
                <a:cxn ang="0">
                  <a:pos x="4903" y="1217"/>
                </a:cxn>
                <a:cxn ang="0">
                  <a:pos x="4831" y="1256"/>
                </a:cxn>
                <a:cxn ang="0">
                  <a:pos x="4755" y="1290"/>
                </a:cxn>
                <a:cxn ang="0">
                  <a:pos x="4674" y="1321"/>
                </a:cxn>
                <a:cxn ang="0">
                  <a:pos x="4590" y="1348"/>
                </a:cxn>
                <a:cxn ang="0">
                  <a:pos x="4499" y="1368"/>
                </a:cxn>
                <a:cxn ang="0">
                  <a:pos x="4406" y="1382"/>
                </a:cxn>
                <a:cxn ang="0">
                  <a:pos x="4308" y="1390"/>
                </a:cxn>
                <a:cxn ang="0">
                  <a:pos x="4204" y="1390"/>
                </a:cxn>
                <a:cxn ang="0">
                  <a:pos x="4097" y="1381"/>
                </a:cxn>
                <a:cxn ang="0">
                  <a:pos x="3984" y="1364"/>
                </a:cxn>
                <a:cxn ang="0">
                  <a:pos x="3868" y="1337"/>
                </a:cxn>
                <a:cxn ang="0">
                  <a:pos x="3747" y="1300"/>
                </a:cxn>
                <a:cxn ang="0">
                  <a:pos x="3621" y="1251"/>
                </a:cxn>
                <a:cxn ang="0">
                  <a:pos x="3490" y="1192"/>
                </a:cxn>
                <a:cxn ang="0">
                  <a:pos x="3355" y="1119"/>
                </a:cxn>
                <a:cxn ang="0">
                  <a:pos x="3217" y="1033"/>
                </a:cxn>
                <a:cxn ang="0">
                  <a:pos x="3146" y="985"/>
                </a:cxn>
                <a:cxn ang="0">
                  <a:pos x="2867" y="798"/>
                </a:cxn>
                <a:cxn ang="0">
                  <a:pos x="2606" y="633"/>
                </a:cxn>
                <a:cxn ang="0">
                  <a:pos x="2360" y="489"/>
                </a:cxn>
                <a:cxn ang="0">
                  <a:pos x="2128" y="367"/>
                </a:cxn>
                <a:cxn ang="0">
                  <a:pos x="1910" y="262"/>
                </a:cxn>
                <a:cxn ang="0">
                  <a:pos x="1705" y="176"/>
                </a:cxn>
                <a:cxn ang="0">
                  <a:pos x="1509" y="108"/>
                </a:cxn>
                <a:cxn ang="0">
                  <a:pos x="1321" y="58"/>
                </a:cxn>
                <a:cxn ang="0">
                  <a:pos x="1142" y="24"/>
                </a:cxn>
                <a:cxn ang="0">
                  <a:pos x="970" y="5"/>
                </a:cxn>
                <a:cxn ang="0">
                  <a:pos x="803" y="0"/>
                </a:cxn>
                <a:cxn ang="0">
                  <a:pos x="640" y="10"/>
                </a:cxn>
                <a:cxn ang="0">
                  <a:pos x="479" y="32"/>
                </a:cxn>
                <a:cxn ang="0">
                  <a:pos x="319" y="66"/>
                </a:cxn>
                <a:cxn ang="0">
                  <a:pos x="161" y="111"/>
                </a:cxn>
                <a:cxn ang="0">
                  <a:pos x="0" y="168"/>
                </a:cxn>
              </a:cxnLst>
              <a:rect l="0" t="0" r="r" b="b"/>
              <a:pathLst>
                <a:path w="5439" h="1390">
                  <a:moveTo>
                    <a:pt x="5439" y="694"/>
                  </a:moveTo>
                  <a:lnTo>
                    <a:pt x="5439" y="694"/>
                  </a:lnTo>
                  <a:lnTo>
                    <a:pt x="5431" y="709"/>
                  </a:lnTo>
                  <a:lnTo>
                    <a:pt x="5405" y="751"/>
                  </a:lnTo>
                  <a:lnTo>
                    <a:pt x="5384" y="780"/>
                  </a:lnTo>
                  <a:lnTo>
                    <a:pt x="5359" y="812"/>
                  </a:lnTo>
                  <a:lnTo>
                    <a:pt x="5331" y="849"/>
                  </a:lnTo>
                  <a:lnTo>
                    <a:pt x="5296" y="890"/>
                  </a:lnTo>
                  <a:lnTo>
                    <a:pt x="5259" y="932"/>
                  </a:lnTo>
                  <a:lnTo>
                    <a:pt x="5216" y="975"/>
                  </a:lnTo>
                  <a:lnTo>
                    <a:pt x="5170" y="1020"/>
                  </a:lnTo>
                  <a:lnTo>
                    <a:pt x="5119" y="1066"/>
                  </a:lnTo>
                  <a:lnTo>
                    <a:pt x="5062" y="1111"/>
                  </a:lnTo>
                  <a:lnTo>
                    <a:pt x="5033" y="1133"/>
                  </a:lnTo>
                  <a:lnTo>
                    <a:pt x="5002" y="1154"/>
                  </a:lnTo>
                  <a:lnTo>
                    <a:pt x="4970" y="1175"/>
                  </a:lnTo>
                  <a:lnTo>
                    <a:pt x="4937" y="1196"/>
                  </a:lnTo>
                  <a:lnTo>
                    <a:pt x="4903" y="1217"/>
                  </a:lnTo>
                  <a:lnTo>
                    <a:pt x="4867" y="1237"/>
                  </a:lnTo>
                  <a:lnTo>
                    <a:pt x="4831" y="1256"/>
                  </a:lnTo>
                  <a:lnTo>
                    <a:pt x="4794" y="1274"/>
                  </a:lnTo>
                  <a:lnTo>
                    <a:pt x="4755" y="1290"/>
                  </a:lnTo>
                  <a:lnTo>
                    <a:pt x="4716" y="1306"/>
                  </a:lnTo>
                  <a:lnTo>
                    <a:pt x="4674" y="1321"/>
                  </a:lnTo>
                  <a:lnTo>
                    <a:pt x="4633" y="1335"/>
                  </a:lnTo>
                  <a:lnTo>
                    <a:pt x="4590" y="1348"/>
                  </a:lnTo>
                  <a:lnTo>
                    <a:pt x="4545" y="1358"/>
                  </a:lnTo>
                  <a:lnTo>
                    <a:pt x="4499" y="1368"/>
                  </a:lnTo>
                  <a:lnTo>
                    <a:pt x="4454" y="1376"/>
                  </a:lnTo>
                  <a:lnTo>
                    <a:pt x="4406" y="1382"/>
                  </a:lnTo>
                  <a:lnTo>
                    <a:pt x="4356" y="1387"/>
                  </a:lnTo>
                  <a:lnTo>
                    <a:pt x="4308" y="1390"/>
                  </a:lnTo>
                  <a:lnTo>
                    <a:pt x="4256" y="1390"/>
                  </a:lnTo>
                  <a:lnTo>
                    <a:pt x="4204" y="1390"/>
                  </a:lnTo>
                  <a:lnTo>
                    <a:pt x="4151" y="1387"/>
                  </a:lnTo>
                  <a:lnTo>
                    <a:pt x="4097" y="1381"/>
                  </a:lnTo>
                  <a:lnTo>
                    <a:pt x="4041" y="1374"/>
                  </a:lnTo>
                  <a:lnTo>
                    <a:pt x="3984" y="1364"/>
                  </a:lnTo>
                  <a:lnTo>
                    <a:pt x="3926" y="1351"/>
                  </a:lnTo>
                  <a:lnTo>
                    <a:pt x="3868" y="1337"/>
                  </a:lnTo>
                  <a:lnTo>
                    <a:pt x="3808" y="1319"/>
                  </a:lnTo>
                  <a:lnTo>
                    <a:pt x="3747" y="1300"/>
                  </a:lnTo>
                  <a:lnTo>
                    <a:pt x="3684" y="1277"/>
                  </a:lnTo>
                  <a:lnTo>
                    <a:pt x="3621" y="1251"/>
                  </a:lnTo>
                  <a:lnTo>
                    <a:pt x="3557" y="1222"/>
                  </a:lnTo>
                  <a:lnTo>
                    <a:pt x="3490" y="1192"/>
                  </a:lnTo>
                  <a:lnTo>
                    <a:pt x="3423" y="1156"/>
                  </a:lnTo>
                  <a:lnTo>
                    <a:pt x="3355" y="1119"/>
                  </a:lnTo>
                  <a:lnTo>
                    <a:pt x="3287" y="1079"/>
                  </a:lnTo>
                  <a:lnTo>
                    <a:pt x="3217" y="1033"/>
                  </a:lnTo>
                  <a:lnTo>
                    <a:pt x="3146" y="985"/>
                  </a:lnTo>
                  <a:lnTo>
                    <a:pt x="3146" y="985"/>
                  </a:lnTo>
                  <a:lnTo>
                    <a:pt x="3004" y="890"/>
                  </a:lnTo>
                  <a:lnTo>
                    <a:pt x="2867" y="798"/>
                  </a:lnTo>
                  <a:lnTo>
                    <a:pt x="2733" y="714"/>
                  </a:lnTo>
                  <a:lnTo>
                    <a:pt x="2606" y="633"/>
                  </a:lnTo>
                  <a:lnTo>
                    <a:pt x="2481" y="559"/>
                  </a:lnTo>
                  <a:lnTo>
                    <a:pt x="2360" y="489"/>
                  </a:lnTo>
                  <a:lnTo>
                    <a:pt x="2242" y="425"/>
                  </a:lnTo>
                  <a:lnTo>
                    <a:pt x="2128" y="367"/>
                  </a:lnTo>
                  <a:lnTo>
                    <a:pt x="2018" y="312"/>
                  </a:lnTo>
                  <a:lnTo>
                    <a:pt x="1910" y="262"/>
                  </a:lnTo>
                  <a:lnTo>
                    <a:pt x="1806" y="216"/>
                  </a:lnTo>
                  <a:lnTo>
                    <a:pt x="1705" y="176"/>
                  </a:lnTo>
                  <a:lnTo>
                    <a:pt x="1605" y="140"/>
                  </a:lnTo>
                  <a:lnTo>
                    <a:pt x="1509" y="108"/>
                  </a:lnTo>
                  <a:lnTo>
                    <a:pt x="1414" y="81"/>
                  </a:lnTo>
                  <a:lnTo>
                    <a:pt x="1321" y="58"/>
                  </a:lnTo>
                  <a:lnTo>
                    <a:pt x="1231" y="39"/>
                  </a:lnTo>
                  <a:lnTo>
                    <a:pt x="1142" y="24"/>
                  </a:lnTo>
                  <a:lnTo>
                    <a:pt x="1056" y="13"/>
                  </a:lnTo>
                  <a:lnTo>
                    <a:pt x="970" y="5"/>
                  </a:lnTo>
                  <a:lnTo>
                    <a:pt x="887" y="2"/>
                  </a:lnTo>
                  <a:lnTo>
                    <a:pt x="803" y="0"/>
                  </a:lnTo>
                  <a:lnTo>
                    <a:pt x="722" y="3"/>
                  </a:lnTo>
                  <a:lnTo>
                    <a:pt x="640" y="10"/>
                  </a:lnTo>
                  <a:lnTo>
                    <a:pt x="559" y="19"/>
                  </a:lnTo>
                  <a:lnTo>
                    <a:pt x="479" y="32"/>
                  </a:lnTo>
                  <a:lnTo>
                    <a:pt x="399" y="47"/>
                  </a:lnTo>
                  <a:lnTo>
                    <a:pt x="319" y="66"/>
                  </a:lnTo>
                  <a:lnTo>
                    <a:pt x="240" y="87"/>
                  </a:lnTo>
                  <a:lnTo>
                    <a:pt x="161" y="111"/>
                  </a:lnTo>
                  <a:lnTo>
                    <a:pt x="80" y="139"/>
                  </a:lnTo>
                  <a:lnTo>
                    <a:pt x="0" y="16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28831" name="Freeform 31"/>
            <p:cNvSpPr>
              <a:spLocks/>
            </p:cNvSpPr>
            <p:nvPr userDrawn="1"/>
          </p:nvSpPr>
          <p:spPr bwMode="auto">
            <a:xfrm>
              <a:off x="675" y="1094"/>
              <a:ext cx="5448" cy="664"/>
            </a:xfrm>
            <a:custGeom>
              <a:avLst/>
              <a:gdLst/>
              <a:ahLst/>
              <a:cxnLst>
                <a:cxn ang="0">
                  <a:pos x="5448" y="603"/>
                </a:cxn>
                <a:cxn ang="0">
                  <a:pos x="5414" y="660"/>
                </a:cxn>
                <a:cxn ang="0">
                  <a:pos x="5369" y="723"/>
                </a:cxn>
                <a:cxn ang="0">
                  <a:pos x="5308" y="802"/>
                </a:cxn>
                <a:cxn ang="0">
                  <a:pos x="5229" y="891"/>
                </a:cxn>
                <a:cxn ang="0">
                  <a:pos x="5132" y="983"/>
                </a:cxn>
                <a:cxn ang="0">
                  <a:pos x="5047" y="1052"/>
                </a:cxn>
                <a:cxn ang="0">
                  <a:pos x="4986" y="1097"/>
                </a:cxn>
                <a:cxn ang="0">
                  <a:pos x="4919" y="1139"/>
                </a:cxn>
                <a:cxn ang="0">
                  <a:pos x="4849" y="1180"/>
                </a:cxn>
                <a:cxn ang="0">
                  <a:pos x="4772" y="1217"/>
                </a:cxn>
                <a:cxn ang="0">
                  <a:pos x="4692" y="1249"/>
                </a:cxn>
                <a:cxn ang="0">
                  <a:pos x="4607" y="1277"/>
                </a:cxn>
                <a:cxn ang="0">
                  <a:pos x="4518" y="1299"/>
                </a:cxn>
                <a:cxn ang="0">
                  <a:pos x="4425" y="1315"/>
                </a:cxn>
                <a:cxn ang="0">
                  <a:pos x="4326" y="1325"/>
                </a:cxn>
                <a:cxn ang="0">
                  <a:pos x="4222" y="1327"/>
                </a:cxn>
                <a:cxn ang="0">
                  <a:pos x="4115" y="1320"/>
                </a:cxn>
                <a:cxn ang="0">
                  <a:pos x="4003" y="1306"/>
                </a:cxn>
                <a:cxn ang="0">
                  <a:pos x="3885" y="1280"/>
                </a:cxn>
                <a:cxn ang="0">
                  <a:pos x="3764" y="1246"/>
                </a:cxn>
                <a:cxn ang="0">
                  <a:pos x="3638" y="1199"/>
                </a:cxn>
                <a:cxn ang="0">
                  <a:pos x="3506" y="1143"/>
                </a:cxn>
                <a:cxn ang="0">
                  <a:pos x="3371" y="1072"/>
                </a:cxn>
                <a:cxn ang="0">
                  <a:pos x="3230" y="989"/>
                </a:cxn>
                <a:cxn ang="0">
                  <a:pos x="3157" y="942"/>
                </a:cxn>
                <a:cxn ang="0">
                  <a:pos x="2877" y="760"/>
                </a:cxn>
                <a:cxn ang="0">
                  <a:pos x="2613" y="599"/>
                </a:cxn>
                <a:cxn ang="0">
                  <a:pos x="2365" y="460"/>
                </a:cxn>
                <a:cxn ang="0">
                  <a:pos x="2131" y="340"/>
                </a:cxn>
                <a:cxn ang="0">
                  <a:pos x="1912" y="240"/>
                </a:cxn>
                <a:cxn ang="0">
                  <a:pos x="1705" y="158"/>
                </a:cxn>
                <a:cxn ang="0">
                  <a:pos x="1508" y="95"/>
                </a:cxn>
                <a:cxn ang="0">
                  <a:pos x="1321" y="48"/>
                </a:cxn>
                <a:cxn ang="0">
                  <a:pos x="1141" y="17"/>
                </a:cxn>
                <a:cxn ang="0">
                  <a:pos x="968" y="1"/>
                </a:cxn>
                <a:cxn ang="0">
                  <a:pos x="801" y="0"/>
                </a:cxn>
                <a:cxn ang="0">
                  <a:pos x="639" y="12"/>
                </a:cxn>
                <a:cxn ang="0">
                  <a:pos x="478" y="38"/>
                </a:cxn>
                <a:cxn ang="0">
                  <a:pos x="319" y="75"/>
                </a:cxn>
                <a:cxn ang="0">
                  <a:pos x="160" y="124"/>
                </a:cxn>
                <a:cxn ang="0">
                  <a:pos x="0" y="184"/>
                </a:cxn>
              </a:cxnLst>
              <a:rect l="0" t="0" r="r" b="b"/>
              <a:pathLst>
                <a:path w="5448" h="1327">
                  <a:moveTo>
                    <a:pt x="5448" y="603"/>
                  </a:moveTo>
                  <a:lnTo>
                    <a:pt x="5448" y="603"/>
                  </a:lnTo>
                  <a:lnTo>
                    <a:pt x="5439" y="618"/>
                  </a:lnTo>
                  <a:lnTo>
                    <a:pt x="5414" y="660"/>
                  </a:lnTo>
                  <a:lnTo>
                    <a:pt x="5393" y="689"/>
                  </a:lnTo>
                  <a:lnTo>
                    <a:pt x="5369" y="723"/>
                  </a:lnTo>
                  <a:lnTo>
                    <a:pt x="5341" y="762"/>
                  </a:lnTo>
                  <a:lnTo>
                    <a:pt x="5308" y="802"/>
                  </a:lnTo>
                  <a:lnTo>
                    <a:pt x="5271" y="846"/>
                  </a:lnTo>
                  <a:lnTo>
                    <a:pt x="5229" y="891"/>
                  </a:lnTo>
                  <a:lnTo>
                    <a:pt x="5183" y="936"/>
                  </a:lnTo>
                  <a:lnTo>
                    <a:pt x="5132" y="983"/>
                  </a:lnTo>
                  <a:lnTo>
                    <a:pt x="5076" y="1030"/>
                  </a:lnTo>
                  <a:lnTo>
                    <a:pt x="5047" y="1052"/>
                  </a:lnTo>
                  <a:lnTo>
                    <a:pt x="5017" y="1075"/>
                  </a:lnTo>
                  <a:lnTo>
                    <a:pt x="4986" y="1097"/>
                  </a:lnTo>
                  <a:lnTo>
                    <a:pt x="4953" y="1118"/>
                  </a:lnTo>
                  <a:lnTo>
                    <a:pt x="4919" y="1139"/>
                  </a:lnTo>
                  <a:lnTo>
                    <a:pt x="4885" y="1160"/>
                  </a:lnTo>
                  <a:lnTo>
                    <a:pt x="4849" y="1180"/>
                  </a:lnTo>
                  <a:lnTo>
                    <a:pt x="4811" y="1199"/>
                  </a:lnTo>
                  <a:lnTo>
                    <a:pt x="4772" y="1217"/>
                  </a:lnTo>
                  <a:lnTo>
                    <a:pt x="4733" y="1233"/>
                  </a:lnTo>
                  <a:lnTo>
                    <a:pt x="4692" y="1249"/>
                  </a:lnTo>
                  <a:lnTo>
                    <a:pt x="4650" y="1264"/>
                  </a:lnTo>
                  <a:lnTo>
                    <a:pt x="4607" y="1277"/>
                  </a:lnTo>
                  <a:lnTo>
                    <a:pt x="4564" y="1288"/>
                  </a:lnTo>
                  <a:lnTo>
                    <a:pt x="4518" y="1299"/>
                  </a:lnTo>
                  <a:lnTo>
                    <a:pt x="4472" y="1307"/>
                  </a:lnTo>
                  <a:lnTo>
                    <a:pt x="4425" y="1315"/>
                  </a:lnTo>
                  <a:lnTo>
                    <a:pt x="4375" y="1320"/>
                  </a:lnTo>
                  <a:lnTo>
                    <a:pt x="4326" y="1325"/>
                  </a:lnTo>
                  <a:lnTo>
                    <a:pt x="4275" y="1327"/>
                  </a:lnTo>
                  <a:lnTo>
                    <a:pt x="4222" y="1327"/>
                  </a:lnTo>
                  <a:lnTo>
                    <a:pt x="4170" y="1325"/>
                  </a:lnTo>
                  <a:lnTo>
                    <a:pt x="4115" y="1320"/>
                  </a:lnTo>
                  <a:lnTo>
                    <a:pt x="4060" y="1314"/>
                  </a:lnTo>
                  <a:lnTo>
                    <a:pt x="4003" y="1306"/>
                  </a:lnTo>
                  <a:lnTo>
                    <a:pt x="3945" y="1294"/>
                  </a:lnTo>
                  <a:lnTo>
                    <a:pt x="3885" y="1280"/>
                  </a:lnTo>
                  <a:lnTo>
                    <a:pt x="3825" y="1264"/>
                  </a:lnTo>
                  <a:lnTo>
                    <a:pt x="3764" y="1246"/>
                  </a:lnTo>
                  <a:lnTo>
                    <a:pt x="3702" y="1223"/>
                  </a:lnTo>
                  <a:lnTo>
                    <a:pt x="3638" y="1199"/>
                  </a:lnTo>
                  <a:lnTo>
                    <a:pt x="3573" y="1172"/>
                  </a:lnTo>
                  <a:lnTo>
                    <a:pt x="3506" y="1143"/>
                  </a:lnTo>
                  <a:lnTo>
                    <a:pt x="3439" y="1109"/>
                  </a:lnTo>
                  <a:lnTo>
                    <a:pt x="3371" y="1072"/>
                  </a:lnTo>
                  <a:lnTo>
                    <a:pt x="3300" y="1033"/>
                  </a:lnTo>
                  <a:lnTo>
                    <a:pt x="3230" y="989"/>
                  </a:lnTo>
                  <a:lnTo>
                    <a:pt x="3157" y="942"/>
                  </a:lnTo>
                  <a:lnTo>
                    <a:pt x="3157" y="942"/>
                  </a:lnTo>
                  <a:lnTo>
                    <a:pt x="3016" y="849"/>
                  </a:lnTo>
                  <a:lnTo>
                    <a:pt x="2877" y="760"/>
                  </a:lnTo>
                  <a:lnTo>
                    <a:pt x="2742" y="678"/>
                  </a:lnTo>
                  <a:lnTo>
                    <a:pt x="2613" y="599"/>
                  </a:lnTo>
                  <a:lnTo>
                    <a:pt x="2487" y="528"/>
                  </a:lnTo>
                  <a:lnTo>
                    <a:pt x="2365" y="460"/>
                  </a:lnTo>
                  <a:lnTo>
                    <a:pt x="2247" y="397"/>
                  </a:lnTo>
                  <a:lnTo>
                    <a:pt x="2131" y="340"/>
                  </a:lnTo>
                  <a:lnTo>
                    <a:pt x="2020" y="289"/>
                  </a:lnTo>
                  <a:lnTo>
                    <a:pt x="1912" y="240"/>
                  </a:lnTo>
                  <a:lnTo>
                    <a:pt x="1806" y="197"/>
                  </a:lnTo>
                  <a:lnTo>
                    <a:pt x="1705" y="158"/>
                  </a:lnTo>
                  <a:lnTo>
                    <a:pt x="1605" y="124"/>
                  </a:lnTo>
                  <a:lnTo>
                    <a:pt x="1508" y="95"/>
                  </a:lnTo>
                  <a:lnTo>
                    <a:pt x="1414" y="69"/>
                  </a:lnTo>
                  <a:lnTo>
                    <a:pt x="1321" y="48"/>
                  </a:lnTo>
                  <a:lnTo>
                    <a:pt x="1230" y="30"/>
                  </a:lnTo>
                  <a:lnTo>
                    <a:pt x="1141" y="17"/>
                  </a:lnTo>
                  <a:lnTo>
                    <a:pt x="1054" y="8"/>
                  </a:lnTo>
                  <a:lnTo>
                    <a:pt x="968" y="1"/>
                  </a:lnTo>
                  <a:lnTo>
                    <a:pt x="885" y="0"/>
                  </a:lnTo>
                  <a:lnTo>
                    <a:pt x="801" y="0"/>
                  </a:lnTo>
                  <a:lnTo>
                    <a:pt x="719" y="4"/>
                  </a:lnTo>
                  <a:lnTo>
                    <a:pt x="639" y="12"/>
                  </a:lnTo>
                  <a:lnTo>
                    <a:pt x="558" y="24"/>
                  </a:lnTo>
                  <a:lnTo>
                    <a:pt x="478" y="38"/>
                  </a:lnTo>
                  <a:lnTo>
                    <a:pt x="399" y="56"/>
                  </a:lnTo>
                  <a:lnTo>
                    <a:pt x="319" y="75"/>
                  </a:lnTo>
                  <a:lnTo>
                    <a:pt x="239" y="100"/>
                  </a:lnTo>
                  <a:lnTo>
                    <a:pt x="160" y="124"/>
                  </a:lnTo>
                  <a:lnTo>
                    <a:pt x="81" y="153"/>
                  </a:lnTo>
                  <a:lnTo>
                    <a:pt x="0" y="18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28832" name="Freeform 32"/>
            <p:cNvSpPr>
              <a:spLocks/>
            </p:cNvSpPr>
            <p:nvPr userDrawn="1"/>
          </p:nvSpPr>
          <p:spPr bwMode="auto">
            <a:xfrm>
              <a:off x="700" y="1111"/>
              <a:ext cx="5452" cy="633"/>
            </a:xfrm>
            <a:custGeom>
              <a:avLst/>
              <a:gdLst/>
              <a:ahLst/>
              <a:cxnLst>
                <a:cxn ang="0">
                  <a:pos x="5452" y="516"/>
                </a:cxn>
                <a:cxn ang="0">
                  <a:pos x="5419" y="574"/>
                </a:cxn>
                <a:cxn ang="0">
                  <a:pos x="5376" y="637"/>
                </a:cxn>
                <a:cxn ang="0">
                  <a:pos x="5316" y="717"/>
                </a:cxn>
                <a:cxn ang="0">
                  <a:pos x="5239" y="808"/>
                </a:cxn>
                <a:cxn ang="0">
                  <a:pos x="5143" y="903"/>
                </a:cxn>
                <a:cxn ang="0">
                  <a:pos x="5060" y="974"/>
                </a:cxn>
                <a:cxn ang="0">
                  <a:pos x="4998" y="1021"/>
                </a:cxn>
                <a:cxn ang="0">
                  <a:pos x="4932" y="1064"/>
                </a:cxn>
                <a:cxn ang="0">
                  <a:pos x="4862" y="1106"/>
                </a:cxn>
                <a:cxn ang="0">
                  <a:pos x="4787" y="1145"/>
                </a:cxn>
                <a:cxn ang="0">
                  <a:pos x="4707" y="1179"/>
                </a:cxn>
                <a:cxn ang="0">
                  <a:pos x="4624" y="1208"/>
                </a:cxn>
                <a:cxn ang="0">
                  <a:pos x="4533" y="1232"/>
                </a:cxn>
                <a:cxn ang="0">
                  <a:pos x="4440" y="1252"/>
                </a:cxn>
                <a:cxn ang="0">
                  <a:pos x="4342" y="1263"/>
                </a:cxn>
                <a:cxn ang="0">
                  <a:pos x="4239" y="1266"/>
                </a:cxn>
                <a:cxn ang="0">
                  <a:pos x="4131" y="1263"/>
                </a:cxn>
                <a:cxn ang="0">
                  <a:pos x="4018" y="1250"/>
                </a:cxn>
                <a:cxn ang="0">
                  <a:pos x="3902" y="1228"/>
                </a:cxn>
                <a:cxn ang="0">
                  <a:pos x="3779" y="1194"/>
                </a:cxn>
                <a:cxn ang="0">
                  <a:pos x="3652" y="1150"/>
                </a:cxn>
                <a:cxn ang="0">
                  <a:pos x="3520" y="1095"/>
                </a:cxn>
                <a:cxn ang="0">
                  <a:pos x="3384" y="1027"/>
                </a:cxn>
                <a:cxn ang="0">
                  <a:pos x="3242" y="947"/>
                </a:cxn>
                <a:cxn ang="0">
                  <a:pos x="3169" y="901"/>
                </a:cxn>
                <a:cxn ang="0">
                  <a:pos x="2885" y="724"/>
                </a:cxn>
                <a:cxn ang="0">
                  <a:pos x="2619" y="569"/>
                </a:cxn>
                <a:cxn ang="0">
                  <a:pos x="2369" y="433"/>
                </a:cxn>
                <a:cxn ang="0">
                  <a:pos x="2134" y="317"/>
                </a:cxn>
                <a:cxn ang="0">
                  <a:pos x="1912" y="222"/>
                </a:cxn>
                <a:cxn ang="0">
                  <a:pos x="1704" y="144"/>
                </a:cxn>
                <a:cxn ang="0">
                  <a:pos x="1507" y="83"/>
                </a:cxn>
                <a:cxn ang="0">
                  <a:pos x="1318" y="41"/>
                </a:cxn>
                <a:cxn ang="0">
                  <a:pos x="1139" y="13"/>
                </a:cxn>
                <a:cxn ang="0">
                  <a:pos x="965" y="0"/>
                </a:cxn>
                <a:cxn ang="0">
                  <a:pos x="798" y="4"/>
                </a:cxn>
                <a:cxn ang="0">
                  <a:pos x="635" y="18"/>
                </a:cxn>
                <a:cxn ang="0">
                  <a:pos x="475" y="47"/>
                </a:cxn>
                <a:cxn ang="0">
                  <a:pos x="317" y="89"/>
                </a:cxn>
                <a:cxn ang="0">
                  <a:pos x="158" y="141"/>
                </a:cxn>
                <a:cxn ang="0">
                  <a:pos x="0" y="204"/>
                </a:cxn>
              </a:cxnLst>
              <a:rect l="0" t="0" r="r" b="b"/>
              <a:pathLst>
                <a:path w="5452" h="1266">
                  <a:moveTo>
                    <a:pt x="5452" y="516"/>
                  </a:moveTo>
                  <a:lnTo>
                    <a:pt x="5452" y="516"/>
                  </a:lnTo>
                  <a:lnTo>
                    <a:pt x="5444" y="530"/>
                  </a:lnTo>
                  <a:lnTo>
                    <a:pt x="5419" y="574"/>
                  </a:lnTo>
                  <a:lnTo>
                    <a:pt x="5400" y="603"/>
                  </a:lnTo>
                  <a:lnTo>
                    <a:pt x="5376" y="637"/>
                  </a:lnTo>
                  <a:lnTo>
                    <a:pt x="5348" y="675"/>
                  </a:lnTo>
                  <a:lnTo>
                    <a:pt x="5316" y="717"/>
                  </a:lnTo>
                  <a:lnTo>
                    <a:pt x="5279" y="761"/>
                  </a:lnTo>
                  <a:lnTo>
                    <a:pt x="5239" y="808"/>
                  </a:lnTo>
                  <a:lnTo>
                    <a:pt x="5193" y="855"/>
                  </a:lnTo>
                  <a:lnTo>
                    <a:pt x="5143" y="903"/>
                  </a:lnTo>
                  <a:lnTo>
                    <a:pt x="5089" y="950"/>
                  </a:lnTo>
                  <a:lnTo>
                    <a:pt x="5060" y="974"/>
                  </a:lnTo>
                  <a:lnTo>
                    <a:pt x="5029" y="997"/>
                  </a:lnTo>
                  <a:lnTo>
                    <a:pt x="4998" y="1021"/>
                  </a:lnTo>
                  <a:lnTo>
                    <a:pt x="4965" y="1042"/>
                  </a:lnTo>
                  <a:lnTo>
                    <a:pt x="4932" y="1064"/>
                  </a:lnTo>
                  <a:lnTo>
                    <a:pt x="4897" y="1085"/>
                  </a:lnTo>
                  <a:lnTo>
                    <a:pt x="4862" y="1106"/>
                  </a:lnTo>
                  <a:lnTo>
                    <a:pt x="4825" y="1126"/>
                  </a:lnTo>
                  <a:lnTo>
                    <a:pt x="4787" y="1145"/>
                  </a:lnTo>
                  <a:lnTo>
                    <a:pt x="4747" y="1161"/>
                  </a:lnTo>
                  <a:lnTo>
                    <a:pt x="4707" y="1179"/>
                  </a:lnTo>
                  <a:lnTo>
                    <a:pt x="4665" y="1194"/>
                  </a:lnTo>
                  <a:lnTo>
                    <a:pt x="4624" y="1208"/>
                  </a:lnTo>
                  <a:lnTo>
                    <a:pt x="4579" y="1221"/>
                  </a:lnTo>
                  <a:lnTo>
                    <a:pt x="4533" y="1232"/>
                  </a:lnTo>
                  <a:lnTo>
                    <a:pt x="4488" y="1242"/>
                  </a:lnTo>
                  <a:lnTo>
                    <a:pt x="4440" y="1252"/>
                  </a:lnTo>
                  <a:lnTo>
                    <a:pt x="4392" y="1258"/>
                  </a:lnTo>
                  <a:lnTo>
                    <a:pt x="4342" y="1263"/>
                  </a:lnTo>
                  <a:lnTo>
                    <a:pt x="4292" y="1266"/>
                  </a:lnTo>
                  <a:lnTo>
                    <a:pt x="4239" y="1266"/>
                  </a:lnTo>
                  <a:lnTo>
                    <a:pt x="4186" y="1266"/>
                  </a:lnTo>
                  <a:lnTo>
                    <a:pt x="4131" y="1263"/>
                  </a:lnTo>
                  <a:lnTo>
                    <a:pt x="4075" y="1257"/>
                  </a:lnTo>
                  <a:lnTo>
                    <a:pt x="4018" y="1250"/>
                  </a:lnTo>
                  <a:lnTo>
                    <a:pt x="3960" y="1239"/>
                  </a:lnTo>
                  <a:lnTo>
                    <a:pt x="3902" y="1228"/>
                  </a:lnTo>
                  <a:lnTo>
                    <a:pt x="3841" y="1211"/>
                  </a:lnTo>
                  <a:lnTo>
                    <a:pt x="3779" y="1194"/>
                  </a:lnTo>
                  <a:lnTo>
                    <a:pt x="3716" y="1174"/>
                  </a:lnTo>
                  <a:lnTo>
                    <a:pt x="3652" y="1150"/>
                  </a:lnTo>
                  <a:lnTo>
                    <a:pt x="3586" y="1124"/>
                  </a:lnTo>
                  <a:lnTo>
                    <a:pt x="3520" y="1095"/>
                  </a:lnTo>
                  <a:lnTo>
                    <a:pt x="3452" y="1063"/>
                  </a:lnTo>
                  <a:lnTo>
                    <a:pt x="3384" y="1027"/>
                  </a:lnTo>
                  <a:lnTo>
                    <a:pt x="3313" y="989"/>
                  </a:lnTo>
                  <a:lnTo>
                    <a:pt x="3242" y="947"/>
                  </a:lnTo>
                  <a:lnTo>
                    <a:pt x="3169" y="901"/>
                  </a:lnTo>
                  <a:lnTo>
                    <a:pt x="3169" y="901"/>
                  </a:lnTo>
                  <a:lnTo>
                    <a:pt x="3024" y="811"/>
                  </a:lnTo>
                  <a:lnTo>
                    <a:pt x="2885" y="724"/>
                  </a:lnTo>
                  <a:lnTo>
                    <a:pt x="2749" y="643"/>
                  </a:lnTo>
                  <a:lnTo>
                    <a:pt x="2619" y="569"/>
                  </a:lnTo>
                  <a:lnTo>
                    <a:pt x="2491" y="498"/>
                  </a:lnTo>
                  <a:lnTo>
                    <a:pt x="2369" y="433"/>
                  </a:lnTo>
                  <a:lnTo>
                    <a:pt x="2249" y="373"/>
                  </a:lnTo>
                  <a:lnTo>
                    <a:pt x="2134" y="317"/>
                  </a:lnTo>
                  <a:lnTo>
                    <a:pt x="2022" y="267"/>
                  </a:lnTo>
                  <a:lnTo>
                    <a:pt x="1912" y="222"/>
                  </a:lnTo>
                  <a:lnTo>
                    <a:pt x="1806" y="180"/>
                  </a:lnTo>
                  <a:lnTo>
                    <a:pt x="1704" y="144"/>
                  </a:lnTo>
                  <a:lnTo>
                    <a:pt x="1604" y="112"/>
                  </a:lnTo>
                  <a:lnTo>
                    <a:pt x="1507" y="83"/>
                  </a:lnTo>
                  <a:lnTo>
                    <a:pt x="1411" y="60"/>
                  </a:lnTo>
                  <a:lnTo>
                    <a:pt x="1318" y="41"/>
                  </a:lnTo>
                  <a:lnTo>
                    <a:pt x="1227" y="25"/>
                  </a:lnTo>
                  <a:lnTo>
                    <a:pt x="1139" y="13"/>
                  </a:lnTo>
                  <a:lnTo>
                    <a:pt x="1051" y="5"/>
                  </a:lnTo>
                  <a:lnTo>
                    <a:pt x="965" y="0"/>
                  </a:lnTo>
                  <a:lnTo>
                    <a:pt x="882" y="0"/>
                  </a:lnTo>
                  <a:lnTo>
                    <a:pt x="798" y="4"/>
                  </a:lnTo>
                  <a:lnTo>
                    <a:pt x="717" y="8"/>
                  </a:lnTo>
                  <a:lnTo>
                    <a:pt x="635" y="18"/>
                  </a:lnTo>
                  <a:lnTo>
                    <a:pt x="556" y="31"/>
                  </a:lnTo>
                  <a:lnTo>
                    <a:pt x="475" y="47"/>
                  </a:lnTo>
                  <a:lnTo>
                    <a:pt x="396" y="67"/>
                  </a:lnTo>
                  <a:lnTo>
                    <a:pt x="317" y="89"/>
                  </a:lnTo>
                  <a:lnTo>
                    <a:pt x="238" y="113"/>
                  </a:lnTo>
                  <a:lnTo>
                    <a:pt x="158" y="141"/>
                  </a:lnTo>
                  <a:lnTo>
                    <a:pt x="79" y="172"/>
                  </a:lnTo>
                  <a:lnTo>
                    <a:pt x="0" y="20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28833" name="Freeform 33"/>
            <p:cNvSpPr>
              <a:spLocks/>
            </p:cNvSpPr>
            <p:nvPr userDrawn="1"/>
          </p:nvSpPr>
          <p:spPr bwMode="auto">
            <a:xfrm>
              <a:off x="725" y="1127"/>
              <a:ext cx="5457" cy="603"/>
            </a:xfrm>
            <a:custGeom>
              <a:avLst/>
              <a:gdLst/>
              <a:ahLst/>
              <a:cxnLst>
                <a:cxn ang="0">
                  <a:pos x="5457" y="426"/>
                </a:cxn>
                <a:cxn ang="0">
                  <a:pos x="5425" y="484"/>
                </a:cxn>
                <a:cxn ang="0">
                  <a:pos x="5383" y="550"/>
                </a:cxn>
                <a:cxn ang="0">
                  <a:pos x="5323" y="631"/>
                </a:cxn>
                <a:cxn ang="0">
                  <a:pos x="5247" y="725"/>
                </a:cxn>
                <a:cxn ang="0">
                  <a:pos x="5153" y="822"/>
                </a:cxn>
                <a:cxn ang="0">
                  <a:pos x="5071" y="896"/>
                </a:cxn>
                <a:cxn ang="0">
                  <a:pos x="5010" y="943"/>
                </a:cxn>
                <a:cxn ang="0">
                  <a:pos x="4944" y="988"/>
                </a:cxn>
                <a:cxn ang="0">
                  <a:pos x="4875" y="1031"/>
                </a:cxn>
                <a:cxn ang="0">
                  <a:pos x="4801" y="1072"/>
                </a:cxn>
                <a:cxn ang="0">
                  <a:pos x="4722" y="1109"/>
                </a:cxn>
                <a:cxn ang="0">
                  <a:pos x="4637" y="1140"/>
                </a:cxn>
                <a:cxn ang="0">
                  <a:pos x="4549" y="1166"/>
                </a:cxn>
                <a:cxn ang="0">
                  <a:pos x="4456" y="1187"/>
                </a:cxn>
                <a:cxn ang="0">
                  <a:pos x="4358" y="1199"/>
                </a:cxn>
                <a:cxn ang="0">
                  <a:pos x="4254" y="1206"/>
                </a:cxn>
                <a:cxn ang="0">
                  <a:pos x="4147" y="1204"/>
                </a:cxn>
                <a:cxn ang="0">
                  <a:pos x="4035" y="1193"/>
                </a:cxn>
                <a:cxn ang="0">
                  <a:pos x="3917" y="1174"/>
                </a:cxn>
                <a:cxn ang="0">
                  <a:pos x="3793" y="1143"/>
                </a:cxn>
                <a:cxn ang="0">
                  <a:pos x="3666" y="1101"/>
                </a:cxn>
                <a:cxn ang="0">
                  <a:pos x="3534" y="1049"/>
                </a:cxn>
                <a:cxn ang="0">
                  <a:pos x="3396" y="983"/>
                </a:cxn>
                <a:cxn ang="0">
                  <a:pos x="3253" y="906"/>
                </a:cxn>
                <a:cxn ang="0">
                  <a:pos x="3180" y="862"/>
                </a:cxn>
                <a:cxn ang="0">
                  <a:pos x="2892" y="689"/>
                </a:cxn>
                <a:cxn ang="0">
                  <a:pos x="2624" y="537"/>
                </a:cxn>
                <a:cxn ang="0">
                  <a:pos x="2372" y="407"/>
                </a:cxn>
                <a:cxn ang="0">
                  <a:pos x="2136" y="295"/>
                </a:cxn>
                <a:cxn ang="0">
                  <a:pos x="1913" y="203"/>
                </a:cxn>
                <a:cxn ang="0">
                  <a:pos x="1702" y="129"/>
                </a:cxn>
                <a:cxn ang="0">
                  <a:pos x="1504" y="72"/>
                </a:cxn>
                <a:cxn ang="0">
                  <a:pos x="1315" y="32"/>
                </a:cxn>
                <a:cxn ang="0">
                  <a:pos x="1136" y="9"/>
                </a:cxn>
                <a:cxn ang="0">
                  <a:pos x="962" y="0"/>
                </a:cxn>
                <a:cxn ang="0">
                  <a:pos x="796" y="6"/>
                </a:cxn>
                <a:cxn ang="0">
                  <a:pos x="633" y="26"/>
                </a:cxn>
                <a:cxn ang="0">
                  <a:pos x="474" y="58"/>
                </a:cxn>
                <a:cxn ang="0">
                  <a:pos x="315" y="101"/>
                </a:cxn>
                <a:cxn ang="0">
                  <a:pos x="158" y="158"/>
                </a:cxn>
                <a:cxn ang="0">
                  <a:pos x="0" y="224"/>
                </a:cxn>
              </a:cxnLst>
              <a:rect l="0" t="0" r="r" b="b"/>
              <a:pathLst>
                <a:path w="5457" h="1206">
                  <a:moveTo>
                    <a:pt x="5457" y="426"/>
                  </a:moveTo>
                  <a:lnTo>
                    <a:pt x="5457" y="426"/>
                  </a:lnTo>
                  <a:lnTo>
                    <a:pt x="5450" y="442"/>
                  </a:lnTo>
                  <a:lnTo>
                    <a:pt x="5425" y="484"/>
                  </a:lnTo>
                  <a:lnTo>
                    <a:pt x="5405" y="515"/>
                  </a:lnTo>
                  <a:lnTo>
                    <a:pt x="5383" y="550"/>
                  </a:lnTo>
                  <a:lnTo>
                    <a:pt x="5355" y="589"/>
                  </a:lnTo>
                  <a:lnTo>
                    <a:pt x="5323" y="631"/>
                  </a:lnTo>
                  <a:lnTo>
                    <a:pt x="5287" y="676"/>
                  </a:lnTo>
                  <a:lnTo>
                    <a:pt x="5247" y="725"/>
                  </a:lnTo>
                  <a:lnTo>
                    <a:pt x="5203" y="773"/>
                  </a:lnTo>
                  <a:lnTo>
                    <a:pt x="5153" y="822"/>
                  </a:lnTo>
                  <a:lnTo>
                    <a:pt x="5100" y="872"/>
                  </a:lnTo>
                  <a:lnTo>
                    <a:pt x="5071" y="896"/>
                  </a:lnTo>
                  <a:lnTo>
                    <a:pt x="5041" y="918"/>
                  </a:lnTo>
                  <a:lnTo>
                    <a:pt x="5010" y="943"/>
                  </a:lnTo>
                  <a:lnTo>
                    <a:pt x="4978" y="965"/>
                  </a:lnTo>
                  <a:lnTo>
                    <a:pt x="4944" y="988"/>
                  </a:lnTo>
                  <a:lnTo>
                    <a:pt x="4911" y="1011"/>
                  </a:lnTo>
                  <a:lnTo>
                    <a:pt x="4875" y="1031"/>
                  </a:lnTo>
                  <a:lnTo>
                    <a:pt x="4839" y="1052"/>
                  </a:lnTo>
                  <a:lnTo>
                    <a:pt x="4801" y="1072"/>
                  </a:lnTo>
                  <a:lnTo>
                    <a:pt x="4762" y="1091"/>
                  </a:lnTo>
                  <a:lnTo>
                    <a:pt x="4722" y="1109"/>
                  </a:lnTo>
                  <a:lnTo>
                    <a:pt x="4681" y="1125"/>
                  </a:lnTo>
                  <a:lnTo>
                    <a:pt x="4637" y="1140"/>
                  </a:lnTo>
                  <a:lnTo>
                    <a:pt x="4594" y="1154"/>
                  </a:lnTo>
                  <a:lnTo>
                    <a:pt x="4549" y="1166"/>
                  </a:lnTo>
                  <a:lnTo>
                    <a:pt x="4503" y="1177"/>
                  </a:lnTo>
                  <a:lnTo>
                    <a:pt x="4456" y="1187"/>
                  </a:lnTo>
                  <a:lnTo>
                    <a:pt x="4407" y="1195"/>
                  </a:lnTo>
                  <a:lnTo>
                    <a:pt x="4358" y="1199"/>
                  </a:lnTo>
                  <a:lnTo>
                    <a:pt x="4307" y="1204"/>
                  </a:lnTo>
                  <a:lnTo>
                    <a:pt x="4254" y="1206"/>
                  </a:lnTo>
                  <a:lnTo>
                    <a:pt x="4202" y="1206"/>
                  </a:lnTo>
                  <a:lnTo>
                    <a:pt x="4147" y="1204"/>
                  </a:lnTo>
                  <a:lnTo>
                    <a:pt x="4092" y="1199"/>
                  </a:lnTo>
                  <a:lnTo>
                    <a:pt x="4035" y="1193"/>
                  </a:lnTo>
                  <a:lnTo>
                    <a:pt x="3977" y="1185"/>
                  </a:lnTo>
                  <a:lnTo>
                    <a:pt x="3917" y="1174"/>
                  </a:lnTo>
                  <a:lnTo>
                    <a:pt x="3856" y="1159"/>
                  </a:lnTo>
                  <a:lnTo>
                    <a:pt x="3793" y="1143"/>
                  </a:lnTo>
                  <a:lnTo>
                    <a:pt x="3731" y="1124"/>
                  </a:lnTo>
                  <a:lnTo>
                    <a:pt x="3666" y="1101"/>
                  </a:lnTo>
                  <a:lnTo>
                    <a:pt x="3600" y="1077"/>
                  </a:lnTo>
                  <a:lnTo>
                    <a:pt x="3534" y="1049"/>
                  </a:lnTo>
                  <a:lnTo>
                    <a:pt x="3466" y="1017"/>
                  </a:lnTo>
                  <a:lnTo>
                    <a:pt x="3396" y="983"/>
                  </a:lnTo>
                  <a:lnTo>
                    <a:pt x="3325" y="946"/>
                  </a:lnTo>
                  <a:lnTo>
                    <a:pt x="3253" y="906"/>
                  </a:lnTo>
                  <a:lnTo>
                    <a:pt x="3180" y="862"/>
                  </a:lnTo>
                  <a:lnTo>
                    <a:pt x="3180" y="862"/>
                  </a:lnTo>
                  <a:lnTo>
                    <a:pt x="3034" y="772"/>
                  </a:lnTo>
                  <a:lnTo>
                    <a:pt x="2892" y="689"/>
                  </a:lnTo>
                  <a:lnTo>
                    <a:pt x="2756" y="610"/>
                  </a:lnTo>
                  <a:lnTo>
                    <a:pt x="2624" y="537"/>
                  </a:lnTo>
                  <a:lnTo>
                    <a:pt x="2497" y="470"/>
                  </a:lnTo>
                  <a:lnTo>
                    <a:pt x="2372" y="407"/>
                  </a:lnTo>
                  <a:lnTo>
                    <a:pt x="2252" y="348"/>
                  </a:lnTo>
                  <a:lnTo>
                    <a:pt x="2136" y="295"/>
                  </a:lnTo>
                  <a:lnTo>
                    <a:pt x="2023" y="247"/>
                  </a:lnTo>
                  <a:lnTo>
                    <a:pt x="1913" y="203"/>
                  </a:lnTo>
                  <a:lnTo>
                    <a:pt x="1806" y="164"/>
                  </a:lnTo>
                  <a:lnTo>
                    <a:pt x="1702" y="129"/>
                  </a:lnTo>
                  <a:lnTo>
                    <a:pt x="1602" y="98"/>
                  </a:lnTo>
                  <a:lnTo>
                    <a:pt x="1504" y="72"/>
                  </a:lnTo>
                  <a:lnTo>
                    <a:pt x="1409" y="51"/>
                  </a:lnTo>
                  <a:lnTo>
                    <a:pt x="1315" y="32"/>
                  </a:lnTo>
                  <a:lnTo>
                    <a:pt x="1225" y="19"/>
                  </a:lnTo>
                  <a:lnTo>
                    <a:pt x="1136" y="9"/>
                  </a:lnTo>
                  <a:lnTo>
                    <a:pt x="1048" y="3"/>
                  </a:lnTo>
                  <a:lnTo>
                    <a:pt x="962" y="0"/>
                  </a:lnTo>
                  <a:lnTo>
                    <a:pt x="879" y="1"/>
                  </a:lnTo>
                  <a:lnTo>
                    <a:pt x="796" y="6"/>
                  </a:lnTo>
                  <a:lnTo>
                    <a:pt x="714" y="14"/>
                  </a:lnTo>
                  <a:lnTo>
                    <a:pt x="633" y="26"/>
                  </a:lnTo>
                  <a:lnTo>
                    <a:pt x="553" y="40"/>
                  </a:lnTo>
                  <a:lnTo>
                    <a:pt x="474" y="58"/>
                  </a:lnTo>
                  <a:lnTo>
                    <a:pt x="394" y="79"/>
                  </a:lnTo>
                  <a:lnTo>
                    <a:pt x="315" y="101"/>
                  </a:lnTo>
                  <a:lnTo>
                    <a:pt x="238" y="129"/>
                  </a:lnTo>
                  <a:lnTo>
                    <a:pt x="158" y="158"/>
                  </a:lnTo>
                  <a:lnTo>
                    <a:pt x="79" y="190"/>
                  </a:lnTo>
                  <a:lnTo>
                    <a:pt x="0" y="22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28834" name="Freeform 34"/>
            <p:cNvSpPr>
              <a:spLocks/>
            </p:cNvSpPr>
            <p:nvPr userDrawn="1"/>
          </p:nvSpPr>
          <p:spPr bwMode="auto">
            <a:xfrm>
              <a:off x="752" y="1144"/>
              <a:ext cx="5459" cy="573"/>
            </a:xfrm>
            <a:custGeom>
              <a:avLst/>
              <a:gdLst/>
              <a:ahLst/>
              <a:cxnLst>
                <a:cxn ang="0">
                  <a:pos x="5459" y="335"/>
                </a:cxn>
                <a:cxn ang="0">
                  <a:pos x="5427" y="395"/>
                </a:cxn>
                <a:cxn ang="0">
                  <a:pos x="5385" y="461"/>
                </a:cxn>
                <a:cxn ang="0">
                  <a:pos x="5328" y="545"/>
                </a:cxn>
                <a:cxn ang="0">
                  <a:pos x="5253" y="639"/>
                </a:cxn>
                <a:cxn ang="0">
                  <a:pos x="5160" y="739"/>
                </a:cxn>
                <a:cxn ang="0">
                  <a:pos x="5080" y="815"/>
                </a:cxn>
                <a:cxn ang="0">
                  <a:pos x="5019" y="863"/>
                </a:cxn>
                <a:cxn ang="0">
                  <a:pos x="4955" y="912"/>
                </a:cxn>
                <a:cxn ang="0">
                  <a:pos x="4885" y="957"/>
                </a:cxn>
                <a:cxn ang="0">
                  <a:pos x="4812" y="999"/>
                </a:cxn>
                <a:cxn ang="0">
                  <a:pos x="4734" y="1036"/>
                </a:cxn>
                <a:cxn ang="0">
                  <a:pos x="4651" y="1070"/>
                </a:cxn>
                <a:cxn ang="0">
                  <a:pos x="4562" y="1098"/>
                </a:cxn>
                <a:cxn ang="0">
                  <a:pos x="4469" y="1120"/>
                </a:cxn>
                <a:cxn ang="0">
                  <a:pos x="4372" y="1136"/>
                </a:cxn>
                <a:cxn ang="0">
                  <a:pos x="4268" y="1144"/>
                </a:cxn>
                <a:cxn ang="0">
                  <a:pos x="4161" y="1144"/>
                </a:cxn>
                <a:cxn ang="0">
                  <a:pos x="4047" y="1136"/>
                </a:cxn>
                <a:cxn ang="0">
                  <a:pos x="3929" y="1119"/>
                </a:cxn>
                <a:cxn ang="0">
                  <a:pos x="3807" y="1090"/>
                </a:cxn>
                <a:cxn ang="0">
                  <a:pos x="3677" y="1051"/>
                </a:cxn>
                <a:cxn ang="0">
                  <a:pos x="3544" y="1001"/>
                </a:cxn>
                <a:cxn ang="0">
                  <a:pos x="3405" y="938"/>
                </a:cxn>
                <a:cxn ang="0">
                  <a:pos x="3261" y="862"/>
                </a:cxn>
                <a:cxn ang="0">
                  <a:pos x="3187" y="820"/>
                </a:cxn>
                <a:cxn ang="0">
                  <a:pos x="2899" y="652"/>
                </a:cxn>
                <a:cxn ang="0">
                  <a:pos x="2628" y="505"/>
                </a:cxn>
                <a:cxn ang="0">
                  <a:pos x="2374" y="379"/>
                </a:cxn>
                <a:cxn ang="0">
                  <a:pos x="2135" y="273"/>
                </a:cxn>
                <a:cxn ang="0">
                  <a:pos x="1911" y="184"/>
                </a:cxn>
                <a:cxn ang="0">
                  <a:pos x="1700" y="114"/>
                </a:cxn>
                <a:cxn ang="0">
                  <a:pos x="1500" y="61"/>
                </a:cxn>
                <a:cxn ang="0">
                  <a:pos x="1312" y="25"/>
                </a:cxn>
                <a:cxn ang="0">
                  <a:pos x="1131" y="4"/>
                </a:cxn>
                <a:cxn ang="0">
                  <a:pos x="958" y="0"/>
                </a:cxn>
                <a:cxn ang="0">
                  <a:pos x="791" y="8"/>
                </a:cxn>
                <a:cxn ang="0">
                  <a:pos x="628" y="32"/>
                </a:cxn>
                <a:cxn ang="0">
                  <a:pos x="470" y="67"/>
                </a:cxn>
                <a:cxn ang="0">
                  <a:pos x="313" y="114"/>
                </a:cxn>
                <a:cxn ang="0">
                  <a:pos x="156" y="174"/>
                </a:cxn>
                <a:cxn ang="0">
                  <a:pos x="0" y="243"/>
                </a:cxn>
              </a:cxnLst>
              <a:rect l="0" t="0" r="r" b="b"/>
              <a:pathLst>
                <a:path w="5459" h="1144">
                  <a:moveTo>
                    <a:pt x="5459" y="335"/>
                  </a:moveTo>
                  <a:lnTo>
                    <a:pt x="5459" y="335"/>
                  </a:lnTo>
                  <a:lnTo>
                    <a:pt x="5450" y="352"/>
                  </a:lnTo>
                  <a:lnTo>
                    <a:pt x="5427" y="395"/>
                  </a:lnTo>
                  <a:lnTo>
                    <a:pt x="5409" y="426"/>
                  </a:lnTo>
                  <a:lnTo>
                    <a:pt x="5385" y="461"/>
                  </a:lnTo>
                  <a:lnTo>
                    <a:pt x="5359" y="502"/>
                  </a:lnTo>
                  <a:lnTo>
                    <a:pt x="5328" y="545"/>
                  </a:lnTo>
                  <a:lnTo>
                    <a:pt x="5292" y="591"/>
                  </a:lnTo>
                  <a:lnTo>
                    <a:pt x="5253" y="639"/>
                  </a:lnTo>
                  <a:lnTo>
                    <a:pt x="5209" y="689"/>
                  </a:lnTo>
                  <a:lnTo>
                    <a:pt x="5160" y="739"/>
                  </a:lnTo>
                  <a:lnTo>
                    <a:pt x="5108" y="791"/>
                  </a:lnTo>
                  <a:lnTo>
                    <a:pt x="5080" y="815"/>
                  </a:lnTo>
                  <a:lnTo>
                    <a:pt x="5049" y="839"/>
                  </a:lnTo>
                  <a:lnTo>
                    <a:pt x="5019" y="863"/>
                  </a:lnTo>
                  <a:lnTo>
                    <a:pt x="4988" y="888"/>
                  </a:lnTo>
                  <a:lnTo>
                    <a:pt x="4955" y="912"/>
                  </a:lnTo>
                  <a:lnTo>
                    <a:pt x="4921" y="935"/>
                  </a:lnTo>
                  <a:lnTo>
                    <a:pt x="4885" y="957"/>
                  </a:lnTo>
                  <a:lnTo>
                    <a:pt x="4849" y="978"/>
                  </a:lnTo>
                  <a:lnTo>
                    <a:pt x="4812" y="999"/>
                  </a:lnTo>
                  <a:lnTo>
                    <a:pt x="4773" y="1018"/>
                  </a:lnTo>
                  <a:lnTo>
                    <a:pt x="4734" y="1036"/>
                  </a:lnTo>
                  <a:lnTo>
                    <a:pt x="4692" y="1054"/>
                  </a:lnTo>
                  <a:lnTo>
                    <a:pt x="4651" y="1070"/>
                  </a:lnTo>
                  <a:lnTo>
                    <a:pt x="4606" y="1085"/>
                  </a:lnTo>
                  <a:lnTo>
                    <a:pt x="4562" y="1098"/>
                  </a:lnTo>
                  <a:lnTo>
                    <a:pt x="4516" y="1111"/>
                  </a:lnTo>
                  <a:lnTo>
                    <a:pt x="4469" y="1120"/>
                  </a:lnTo>
                  <a:lnTo>
                    <a:pt x="4420" y="1128"/>
                  </a:lnTo>
                  <a:lnTo>
                    <a:pt x="4372" y="1136"/>
                  </a:lnTo>
                  <a:lnTo>
                    <a:pt x="4320" y="1141"/>
                  </a:lnTo>
                  <a:lnTo>
                    <a:pt x="4268" y="1144"/>
                  </a:lnTo>
                  <a:lnTo>
                    <a:pt x="4215" y="1144"/>
                  </a:lnTo>
                  <a:lnTo>
                    <a:pt x="4161" y="1144"/>
                  </a:lnTo>
                  <a:lnTo>
                    <a:pt x="4105" y="1141"/>
                  </a:lnTo>
                  <a:lnTo>
                    <a:pt x="4047" y="1136"/>
                  </a:lnTo>
                  <a:lnTo>
                    <a:pt x="3988" y="1128"/>
                  </a:lnTo>
                  <a:lnTo>
                    <a:pt x="3929" y="1119"/>
                  </a:lnTo>
                  <a:lnTo>
                    <a:pt x="3869" y="1106"/>
                  </a:lnTo>
                  <a:lnTo>
                    <a:pt x="3807" y="1090"/>
                  </a:lnTo>
                  <a:lnTo>
                    <a:pt x="3743" y="1072"/>
                  </a:lnTo>
                  <a:lnTo>
                    <a:pt x="3677" y="1051"/>
                  </a:lnTo>
                  <a:lnTo>
                    <a:pt x="3612" y="1027"/>
                  </a:lnTo>
                  <a:lnTo>
                    <a:pt x="3544" y="1001"/>
                  </a:lnTo>
                  <a:lnTo>
                    <a:pt x="3476" y="970"/>
                  </a:lnTo>
                  <a:lnTo>
                    <a:pt x="3405" y="938"/>
                  </a:lnTo>
                  <a:lnTo>
                    <a:pt x="3335" y="902"/>
                  </a:lnTo>
                  <a:lnTo>
                    <a:pt x="3261" y="862"/>
                  </a:lnTo>
                  <a:lnTo>
                    <a:pt x="3187" y="820"/>
                  </a:lnTo>
                  <a:lnTo>
                    <a:pt x="3187" y="820"/>
                  </a:lnTo>
                  <a:lnTo>
                    <a:pt x="3040" y="733"/>
                  </a:lnTo>
                  <a:lnTo>
                    <a:pt x="2899" y="652"/>
                  </a:lnTo>
                  <a:lnTo>
                    <a:pt x="2761" y="576"/>
                  </a:lnTo>
                  <a:lnTo>
                    <a:pt x="2628" y="505"/>
                  </a:lnTo>
                  <a:lnTo>
                    <a:pt x="2499" y="439"/>
                  </a:lnTo>
                  <a:lnTo>
                    <a:pt x="2374" y="379"/>
                  </a:lnTo>
                  <a:lnTo>
                    <a:pt x="2253" y="323"/>
                  </a:lnTo>
                  <a:lnTo>
                    <a:pt x="2135" y="273"/>
                  </a:lnTo>
                  <a:lnTo>
                    <a:pt x="2022" y="226"/>
                  </a:lnTo>
                  <a:lnTo>
                    <a:pt x="1911" y="184"/>
                  </a:lnTo>
                  <a:lnTo>
                    <a:pt x="1804" y="147"/>
                  </a:lnTo>
                  <a:lnTo>
                    <a:pt x="1700" y="114"/>
                  </a:lnTo>
                  <a:lnTo>
                    <a:pt x="1599" y="85"/>
                  </a:lnTo>
                  <a:lnTo>
                    <a:pt x="1500" y="61"/>
                  </a:lnTo>
                  <a:lnTo>
                    <a:pt x="1405" y="40"/>
                  </a:lnTo>
                  <a:lnTo>
                    <a:pt x="1312" y="25"/>
                  </a:lnTo>
                  <a:lnTo>
                    <a:pt x="1220" y="13"/>
                  </a:lnTo>
                  <a:lnTo>
                    <a:pt x="1131" y="4"/>
                  </a:lnTo>
                  <a:lnTo>
                    <a:pt x="1044" y="0"/>
                  </a:lnTo>
                  <a:lnTo>
                    <a:pt x="958" y="0"/>
                  </a:lnTo>
                  <a:lnTo>
                    <a:pt x="874" y="1"/>
                  </a:lnTo>
                  <a:lnTo>
                    <a:pt x="791" y="8"/>
                  </a:lnTo>
                  <a:lnTo>
                    <a:pt x="709" y="17"/>
                  </a:lnTo>
                  <a:lnTo>
                    <a:pt x="628" y="32"/>
                  </a:lnTo>
                  <a:lnTo>
                    <a:pt x="549" y="48"/>
                  </a:lnTo>
                  <a:lnTo>
                    <a:pt x="470" y="67"/>
                  </a:lnTo>
                  <a:lnTo>
                    <a:pt x="391" y="88"/>
                  </a:lnTo>
                  <a:lnTo>
                    <a:pt x="313" y="114"/>
                  </a:lnTo>
                  <a:lnTo>
                    <a:pt x="234" y="143"/>
                  </a:lnTo>
                  <a:lnTo>
                    <a:pt x="156" y="174"/>
                  </a:lnTo>
                  <a:lnTo>
                    <a:pt x="77" y="208"/>
                  </a:lnTo>
                  <a:lnTo>
                    <a:pt x="0" y="243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28835" name="Freeform 35"/>
            <p:cNvSpPr>
              <a:spLocks/>
            </p:cNvSpPr>
            <p:nvPr userDrawn="1"/>
          </p:nvSpPr>
          <p:spPr bwMode="auto">
            <a:xfrm>
              <a:off x="778" y="1160"/>
              <a:ext cx="5461" cy="544"/>
            </a:xfrm>
            <a:custGeom>
              <a:avLst/>
              <a:gdLst/>
              <a:ahLst/>
              <a:cxnLst>
                <a:cxn ang="0">
                  <a:pos x="5461" y="247"/>
                </a:cxn>
                <a:cxn ang="0">
                  <a:pos x="5429" y="308"/>
                </a:cxn>
                <a:cxn ang="0">
                  <a:pos x="5390" y="376"/>
                </a:cxn>
                <a:cxn ang="0">
                  <a:pos x="5333" y="460"/>
                </a:cxn>
                <a:cxn ang="0">
                  <a:pos x="5259" y="557"/>
                </a:cxn>
                <a:cxn ang="0">
                  <a:pos x="5168" y="659"/>
                </a:cxn>
                <a:cxn ang="0">
                  <a:pos x="5088" y="736"/>
                </a:cxn>
                <a:cxn ang="0">
                  <a:pos x="5029" y="788"/>
                </a:cxn>
                <a:cxn ang="0">
                  <a:pos x="4965" y="836"/>
                </a:cxn>
                <a:cxn ang="0">
                  <a:pos x="4897" y="883"/>
                </a:cxn>
                <a:cxn ang="0">
                  <a:pos x="4823" y="927"/>
                </a:cxn>
                <a:cxn ang="0">
                  <a:pos x="4746" y="965"/>
                </a:cxn>
                <a:cxn ang="0">
                  <a:pos x="4662" y="1001"/>
                </a:cxn>
                <a:cxn ang="0">
                  <a:pos x="4575" y="1032"/>
                </a:cxn>
                <a:cxn ang="0">
                  <a:pos x="4483" y="1056"/>
                </a:cxn>
                <a:cxn ang="0">
                  <a:pos x="4385" y="1074"/>
                </a:cxn>
                <a:cxn ang="0">
                  <a:pos x="4282" y="1083"/>
                </a:cxn>
                <a:cxn ang="0">
                  <a:pos x="4175" y="1087"/>
                </a:cxn>
                <a:cxn ang="0">
                  <a:pos x="4061" y="1080"/>
                </a:cxn>
                <a:cxn ang="0">
                  <a:pos x="3943" y="1064"/>
                </a:cxn>
                <a:cxn ang="0">
                  <a:pos x="3819" y="1038"/>
                </a:cxn>
                <a:cxn ang="0">
                  <a:pos x="3690" y="1003"/>
                </a:cxn>
                <a:cxn ang="0">
                  <a:pos x="3556" y="954"/>
                </a:cxn>
                <a:cxn ang="0">
                  <a:pos x="3417" y="894"/>
                </a:cxn>
                <a:cxn ang="0">
                  <a:pos x="3271" y="820"/>
                </a:cxn>
                <a:cxn ang="0">
                  <a:pos x="3196" y="780"/>
                </a:cxn>
                <a:cxn ang="0">
                  <a:pos x="2904" y="617"/>
                </a:cxn>
                <a:cxn ang="0">
                  <a:pos x="2632" y="475"/>
                </a:cxn>
                <a:cxn ang="0">
                  <a:pos x="2377" y="354"/>
                </a:cxn>
                <a:cxn ang="0">
                  <a:pos x="2137" y="250"/>
                </a:cxn>
                <a:cxn ang="0">
                  <a:pos x="1912" y="166"/>
                </a:cxn>
                <a:cxn ang="0">
                  <a:pos x="1699" y="100"/>
                </a:cxn>
                <a:cxn ang="0">
                  <a:pos x="1499" y="52"/>
                </a:cxn>
                <a:cxn ang="0">
                  <a:pos x="1309" y="19"/>
                </a:cxn>
                <a:cxn ang="0">
                  <a:pos x="1129" y="2"/>
                </a:cxn>
                <a:cxn ang="0">
                  <a:pos x="955" y="0"/>
                </a:cxn>
                <a:cxn ang="0">
                  <a:pos x="789" y="13"/>
                </a:cxn>
                <a:cxn ang="0">
                  <a:pos x="626" y="39"/>
                </a:cxn>
                <a:cxn ang="0">
                  <a:pos x="468" y="77"/>
                </a:cxn>
                <a:cxn ang="0">
                  <a:pos x="312" y="129"/>
                </a:cxn>
                <a:cxn ang="0">
                  <a:pos x="157" y="192"/>
                </a:cxn>
                <a:cxn ang="0">
                  <a:pos x="0" y="266"/>
                </a:cxn>
              </a:cxnLst>
              <a:rect l="0" t="0" r="r" b="b"/>
              <a:pathLst>
                <a:path w="5461" h="1087">
                  <a:moveTo>
                    <a:pt x="5461" y="247"/>
                  </a:moveTo>
                  <a:lnTo>
                    <a:pt x="5461" y="247"/>
                  </a:lnTo>
                  <a:lnTo>
                    <a:pt x="5452" y="263"/>
                  </a:lnTo>
                  <a:lnTo>
                    <a:pt x="5429" y="308"/>
                  </a:lnTo>
                  <a:lnTo>
                    <a:pt x="5411" y="339"/>
                  </a:lnTo>
                  <a:lnTo>
                    <a:pt x="5390" y="376"/>
                  </a:lnTo>
                  <a:lnTo>
                    <a:pt x="5363" y="417"/>
                  </a:lnTo>
                  <a:lnTo>
                    <a:pt x="5333" y="460"/>
                  </a:lnTo>
                  <a:lnTo>
                    <a:pt x="5298" y="507"/>
                  </a:lnTo>
                  <a:lnTo>
                    <a:pt x="5259" y="557"/>
                  </a:lnTo>
                  <a:lnTo>
                    <a:pt x="5216" y="607"/>
                  </a:lnTo>
                  <a:lnTo>
                    <a:pt x="5168" y="659"/>
                  </a:lnTo>
                  <a:lnTo>
                    <a:pt x="5116" y="710"/>
                  </a:lnTo>
                  <a:lnTo>
                    <a:pt x="5088" y="736"/>
                  </a:lnTo>
                  <a:lnTo>
                    <a:pt x="5059" y="762"/>
                  </a:lnTo>
                  <a:lnTo>
                    <a:pt x="5029" y="788"/>
                  </a:lnTo>
                  <a:lnTo>
                    <a:pt x="4998" y="812"/>
                  </a:lnTo>
                  <a:lnTo>
                    <a:pt x="4965" y="836"/>
                  </a:lnTo>
                  <a:lnTo>
                    <a:pt x="4932" y="859"/>
                  </a:lnTo>
                  <a:lnTo>
                    <a:pt x="4897" y="883"/>
                  </a:lnTo>
                  <a:lnTo>
                    <a:pt x="4861" y="904"/>
                  </a:lnTo>
                  <a:lnTo>
                    <a:pt x="4823" y="927"/>
                  </a:lnTo>
                  <a:lnTo>
                    <a:pt x="4786" y="946"/>
                  </a:lnTo>
                  <a:lnTo>
                    <a:pt x="4746" y="965"/>
                  </a:lnTo>
                  <a:lnTo>
                    <a:pt x="4705" y="985"/>
                  </a:lnTo>
                  <a:lnTo>
                    <a:pt x="4662" y="1001"/>
                  </a:lnTo>
                  <a:lnTo>
                    <a:pt x="4619" y="1017"/>
                  </a:lnTo>
                  <a:lnTo>
                    <a:pt x="4575" y="1032"/>
                  </a:lnTo>
                  <a:lnTo>
                    <a:pt x="4529" y="1045"/>
                  </a:lnTo>
                  <a:lnTo>
                    <a:pt x="4483" y="1056"/>
                  </a:lnTo>
                  <a:lnTo>
                    <a:pt x="4435" y="1066"/>
                  </a:lnTo>
                  <a:lnTo>
                    <a:pt x="4385" y="1074"/>
                  </a:lnTo>
                  <a:lnTo>
                    <a:pt x="4335" y="1080"/>
                  </a:lnTo>
                  <a:lnTo>
                    <a:pt x="4282" y="1083"/>
                  </a:lnTo>
                  <a:lnTo>
                    <a:pt x="4229" y="1087"/>
                  </a:lnTo>
                  <a:lnTo>
                    <a:pt x="4175" y="1087"/>
                  </a:lnTo>
                  <a:lnTo>
                    <a:pt x="4118" y="1083"/>
                  </a:lnTo>
                  <a:lnTo>
                    <a:pt x="4061" y="1080"/>
                  </a:lnTo>
                  <a:lnTo>
                    <a:pt x="4003" y="1074"/>
                  </a:lnTo>
                  <a:lnTo>
                    <a:pt x="3943" y="1064"/>
                  </a:lnTo>
                  <a:lnTo>
                    <a:pt x="3882" y="1053"/>
                  </a:lnTo>
                  <a:lnTo>
                    <a:pt x="3819" y="1038"/>
                  </a:lnTo>
                  <a:lnTo>
                    <a:pt x="3756" y="1022"/>
                  </a:lnTo>
                  <a:lnTo>
                    <a:pt x="3690" y="1003"/>
                  </a:lnTo>
                  <a:lnTo>
                    <a:pt x="3624" y="980"/>
                  </a:lnTo>
                  <a:lnTo>
                    <a:pt x="3556" y="954"/>
                  </a:lnTo>
                  <a:lnTo>
                    <a:pt x="3488" y="925"/>
                  </a:lnTo>
                  <a:lnTo>
                    <a:pt x="3417" y="894"/>
                  </a:lnTo>
                  <a:lnTo>
                    <a:pt x="3345" y="859"/>
                  </a:lnTo>
                  <a:lnTo>
                    <a:pt x="3271" y="820"/>
                  </a:lnTo>
                  <a:lnTo>
                    <a:pt x="3196" y="780"/>
                  </a:lnTo>
                  <a:lnTo>
                    <a:pt x="3196" y="780"/>
                  </a:lnTo>
                  <a:lnTo>
                    <a:pt x="3049" y="696"/>
                  </a:lnTo>
                  <a:lnTo>
                    <a:pt x="2904" y="617"/>
                  </a:lnTo>
                  <a:lnTo>
                    <a:pt x="2766" y="542"/>
                  </a:lnTo>
                  <a:lnTo>
                    <a:pt x="2632" y="475"/>
                  </a:lnTo>
                  <a:lnTo>
                    <a:pt x="2502" y="412"/>
                  </a:lnTo>
                  <a:lnTo>
                    <a:pt x="2377" y="354"/>
                  </a:lnTo>
                  <a:lnTo>
                    <a:pt x="2255" y="299"/>
                  </a:lnTo>
                  <a:lnTo>
                    <a:pt x="2137" y="250"/>
                  </a:lnTo>
                  <a:lnTo>
                    <a:pt x="2021" y="207"/>
                  </a:lnTo>
                  <a:lnTo>
                    <a:pt x="1912" y="166"/>
                  </a:lnTo>
                  <a:lnTo>
                    <a:pt x="1803" y="131"/>
                  </a:lnTo>
                  <a:lnTo>
                    <a:pt x="1699" y="100"/>
                  </a:lnTo>
                  <a:lnTo>
                    <a:pt x="1598" y="74"/>
                  </a:lnTo>
                  <a:lnTo>
                    <a:pt x="1499" y="52"/>
                  </a:lnTo>
                  <a:lnTo>
                    <a:pt x="1402" y="34"/>
                  </a:lnTo>
                  <a:lnTo>
                    <a:pt x="1309" y="19"/>
                  </a:lnTo>
                  <a:lnTo>
                    <a:pt x="1218" y="8"/>
                  </a:lnTo>
                  <a:lnTo>
                    <a:pt x="1129" y="2"/>
                  </a:lnTo>
                  <a:lnTo>
                    <a:pt x="1041" y="0"/>
                  </a:lnTo>
                  <a:lnTo>
                    <a:pt x="955" y="0"/>
                  </a:lnTo>
                  <a:lnTo>
                    <a:pt x="872" y="5"/>
                  </a:lnTo>
                  <a:lnTo>
                    <a:pt x="789" y="13"/>
                  </a:lnTo>
                  <a:lnTo>
                    <a:pt x="707" y="24"/>
                  </a:lnTo>
                  <a:lnTo>
                    <a:pt x="626" y="39"/>
                  </a:lnTo>
                  <a:lnTo>
                    <a:pt x="547" y="56"/>
                  </a:lnTo>
                  <a:lnTo>
                    <a:pt x="468" y="77"/>
                  </a:lnTo>
                  <a:lnTo>
                    <a:pt x="390" y="102"/>
                  </a:lnTo>
                  <a:lnTo>
                    <a:pt x="312" y="129"/>
                  </a:lnTo>
                  <a:lnTo>
                    <a:pt x="235" y="160"/>
                  </a:lnTo>
                  <a:lnTo>
                    <a:pt x="157" y="192"/>
                  </a:lnTo>
                  <a:lnTo>
                    <a:pt x="78" y="228"/>
                  </a:lnTo>
                  <a:lnTo>
                    <a:pt x="0" y="26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28836" name="Freeform 36"/>
            <p:cNvSpPr>
              <a:spLocks/>
            </p:cNvSpPr>
            <p:nvPr userDrawn="1"/>
          </p:nvSpPr>
          <p:spPr bwMode="auto">
            <a:xfrm>
              <a:off x="806" y="1176"/>
              <a:ext cx="5459" cy="514"/>
            </a:xfrm>
            <a:custGeom>
              <a:avLst/>
              <a:gdLst/>
              <a:ahLst/>
              <a:cxnLst>
                <a:cxn ang="0">
                  <a:pos x="5459" y="159"/>
                </a:cxn>
                <a:cxn ang="0">
                  <a:pos x="5428" y="221"/>
                </a:cxn>
                <a:cxn ang="0">
                  <a:pos x="5390" y="290"/>
                </a:cxn>
                <a:cxn ang="0">
                  <a:pos x="5334" y="376"/>
                </a:cxn>
                <a:cxn ang="0">
                  <a:pos x="5262" y="474"/>
                </a:cxn>
                <a:cxn ang="0">
                  <a:pos x="5173" y="579"/>
                </a:cxn>
                <a:cxn ang="0">
                  <a:pos x="5094" y="658"/>
                </a:cxn>
                <a:cxn ang="0">
                  <a:pos x="5035" y="710"/>
                </a:cxn>
                <a:cxn ang="0">
                  <a:pos x="4973" y="762"/>
                </a:cxn>
                <a:cxn ang="0">
                  <a:pos x="4905" y="809"/>
                </a:cxn>
                <a:cxn ang="0">
                  <a:pos x="4833" y="854"/>
                </a:cxn>
                <a:cxn ang="0">
                  <a:pos x="4755" y="896"/>
                </a:cxn>
                <a:cxn ang="0">
                  <a:pos x="4673" y="933"/>
                </a:cxn>
                <a:cxn ang="0">
                  <a:pos x="4586" y="965"/>
                </a:cxn>
                <a:cxn ang="0">
                  <a:pos x="4494" y="991"/>
                </a:cxn>
                <a:cxn ang="0">
                  <a:pos x="4395" y="1010"/>
                </a:cxn>
                <a:cxn ang="0">
                  <a:pos x="4294" y="1023"/>
                </a:cxn>
                <a:cxn ang="0">
                  <a:pos x="4186" y="1028"/>
                </a:cxn>
                <a:cxn ang="0">
                  <a:pos x="4072" y="1025"/>
                </a:cxn>
                <a:cxn ang="0">
                  <a:pos x="3954" y="1010"/>
                </a:cxn>
                <a:cxn ang="0">
                  <a:pos x="3830" y="988"/>
                </a:cxn>
                <a:cxn ang="0">
                  <a:pos x="3701" y="954"/>
                </a:cxn>
                <a:cxn ang="0">
                  <a:pos x="3567" y="909"/>
                </a:cxn>
                <a:cxn ang="0">
                  <a:pos x="3425" y="851"/>
                </a:cxn>
                <a:cxn ang="0">
                  <a:pos x="3279" y="779"/>
                </a:cxn>
                <a:cxn ang="0">
                  <a:pos x="3204" y="739"/>
                </a:cxn>
                <a:cxn ang="0">
                  <a:pos x="2910" y="582"/>
                </a:cxn>
                <a:cxn ang="0">
                  <a:pos x="2635" y="445"/>
                </a:cxn>
                <a:cxn ang="0">
                  <a:pos x="2377" y="327"/>
                </a:cxn>
                <a:cxn ang="0">
                  <a:pos x="2135" y="230"/>
                </a:cxn>
                <a:cxn ang="0">
                  <a:pos x="1909" y="150"/>
                </a:cxn>
                <a:cxn ang="0">
                  <a:pos x="1696" y="88"/>
                </a:cxn>
                <a:cxn ang="0">
                  <a:pos x="1495" y="43"/>
                </a:cxn>
                <a:cxn ang="0">
                  <a:pos x="1305" y="14"/>
                </a:cxn>
                <a:cxn ang="0">
                  <a:pos x="1124" y="1"/>
                </a:cxn>
                <a:cxn ang="0">
                  <a:pos x="951" y="3"/>
                </a:cxn>
                <a:cxn ang="0">
                  <a:pos x="784" y="19"/>
                </a:cxn>
                <a:cxn ang="0">
                  <a:pos x="623" y="48"/>
                </a:cxn>
                <a:cxn ang="0">
                  <a:pos x="465" y="92"/>
                </a:cxn>
                <a:cxn ang="0">
                  <a:pos x="309" y="145"/>
                </a:cxn>
                <a:cxn ang="0">
                  <a:pos x="155" y="211"/>
                </a:cxn>
                <a:cxn ang="0">
                  <a:pos x="0" y="289"/>
                </a:cxn>
              </a:cxnLst>
              <a:rect l="0" t="0" r="r" b="b"/>
              <a:pathLst>
                <a:path w="5459" h="1028">
                  <a:moveTo>
                    <a:pt x="5459" y="159"/>
                  </a:moveTo>
                  <a:lnTo>
                    <a:pt x="5459" y="159"/>
                  </a:lnTo>
                  <a:lnTo>
                    <a:pt x="5451" y="176"/>
                  </a:lnTo>
                  <a:lnTo>
                    <a:pt x="5428" y="221"/>
                  </a:lnTo>
                  <a:lnTo>
                    <a:pt x="5410" y="253"/>
                  </a:lnTo>
                  <a:lnTo>
                    <a:pt x="5390" y="290"/>
                  </a:lnTo>
                  <a:lnTo>
                    <a:pt x="5365" y="331"/>
                  </a:lnTo>
                  <a:lnTo>
                    <a:pt x="5334" y="376"/>
                  </a:lnTo>
                  <a:lnTo>
                    <a:pt x="5301" y="424"/>
                  </a:lnTo>
                  <a:lnTo>
                    <a:pt x="5262" y="474"/>
                  </a:lnTo>
                  <a:lnTo>
                    <a:pt x="5220" y="526"/>
                  </a:lnTo>
                  <a:lnTo>
                    <a:pt x="5173" y="579"/>
                  </a:lnTo>
                  <a:lnTo>
                    <a:pt x="5122" y="633"/>
                  </a:lnTo>
                  <a:lnTo>
                    <a:pt x="5094" y="658"/>
                  </a:lnTo>
                  <a:lnTo>
                    <a:pt x="5066" y="684"/>
                  </a:lnTo>
                  <a:lnTo>
                    <a:pt x="5035" y="710"/>
                  </a:lnTo>
                  <a:lnTo>
                    <a:pt x="5005" y="736"/>
                  </a:lnTo>
                  <a:lnTo>
                    <a:pt x="4973" y="762"/>
                  </a:lnTo>
                  <a:lnTo>
                    <a:pt x="4940" y="786"/>
                  </a:lnTo>
                  <a:lnTo>
                    <a:pt x="4905" y="809"/>
                  </a:lnTo>
                  <a:lnTo>
                    <a:pt x="4869" y="833"/>
                  </a:lnTo>
                  <a:lnTo>
                    <a:pt x="4833" y="854"/>
                  </a:lnTo>
                  <a:lnTo>
                    <a:pt x="4794" y="876"/>
                  </a:lnTo>
                  <a:lnTo>
                    <a:pt x="4755" y="896"/>
                  </a:lnTo>
                  <a:lnTo>
                    <a:pt x="4715" y="915"/>
                  </a:lnTo>
                  <a:lnTo>
                    <a:pt x="4673" y="933"/>
                  </a:lnTo>
                  <a:lnTo>
                    <a:pt x="4630" y="951"/>
                  </a:lnTo>
                  <a:lnTo>
                    <a:pt x="4586" y="965"/>
                  </a:lnTo>
                  <a:lnTo>
                    <a:pt x="4540" y="980"/>
                  </a:lnTo>
                  <a:lnTo>
                    <a:pt x="4494" y="991"/>
                  </a:lnTo>
                  <a:lnTo>
                    <a:pt x="4445" y="1002"/>
                  </a:lnTo>
                  <a:lnTo>
                    <a:pt x="4395" y="1010"/>
                  </a:lnTo>
                  <a:lnTo>
                    <a:pt x="4345" y="1018"/>
                  </a:lnTo>
                  <a:lnTo>
                    <a:pt x="4294" y="1023"/>
                  </a:lnTo>
                  <a:lnTo>
                    <a:pt x="4240" y="1027"/>
                  </a:lnTo>
                  <a:lnTo>
                    <a:pt x="4186" y="1028"/>
                  </a:lnTo>
                  <a:lnTo>
                    <a:pt x="4130" y="1028"/>
                  </a:lnTo>
                  <a:lnTo>
                    <a:pt x="4072" y="1025"/>
                  </a:lnTo>
                  <a:lnTo>
                    <a:pt x="4014" y="1018"/>
                  </a:lnTo>
                  <a:lnTo>
                    <a:pt x="3954" y="1010"/>
                  </a:lnTo>
                  <a:lnTo>
                    <a:pt x="3893" y="1001"/>
                  </a:lnTo>
                  <a:lnTo>
                    <a:pt x="3830" y="988"/>
                  </a:lnTo>
                  <a:lnTo>
                    <a:pt x="3766" y="972"/>
                  </a:lnTo>
                  <a:lnTo>
                    <a:pt x="3701" y="954"/>
                  </a:lnTo>
                  <a:lnTo>
                    <a:pt x="3635" y="933"/>
                  </a:lnTo>
                  <a:lnTo>
                    <a:pt x="3567" y="909"/>
                  </a:lnTo>
                  <a:lnTo>
                    <a:pt x="3496" y="881"/>
                  </a:lnTo>
                  <a:lnTo>
                    <a:pt x="3425" y="851"/>
                  </a:lnTo>
                  <a:lnTo>
                    <a:pt x="3353" y="817"/>
                  </a:lnTo>
                  <a:lnTo>
                    <a:pt x="3279" y="779"/>
                  </a:lnTo>
                  <a:lnTo>
                    <a:pt x="3204" y="739"/>
                  </a:lnTo>
                  <a:lnTo>
                    <a:pt x="3204" y="739"/>
                  </a:lnTo>
                  <a:lnTo>
                    <a:pt x="3054" y="658"/>
                  </a:lnTo>
                  <a:lnTo>
                    <a:pt x="2910" y="582"/>
                  </a:lnTo>
                  <a:lnTo>
                    <a:pt x="2770" y="511"/>
                  </a:lnTo>
                  <a:lnTo>
                    <a:pt x="2635" y="445"/>
                  </a:lnTo>
                  <a:lnTo>
                    <a:pt x="2503" y="384"/>
                  </a:lnTo>
                  <a:lnTo>
                    <a:pt x="2377" y="327"/>
                  </a:lnTo>
                  <a:lnTo>
                    <a:pt x="2254" y="277"/>
                  </a:lnTo>
                  <a:lnTo>
                    <a:pt x="2135" y="230"/>
                  </a:lnTo>
                  <a:lnTo>
                    <a:pt x="2021" y="189"/>
                  </a:lnTo>
                  <a:lnTo>
                    <a:pt x="1909" y="150"/>
                  </a:lnTo>
                  <a:lnTo>
                    <a:pt x="1800" y="117"/>
                  </a:lnTo>
                  <a:lnTo>
                    <a:pt x="1696" y="88"/>
                  </a:lnTo>
                  <a:lnTo>
                    <a:pt x="1595" y="64"/>
                  </a:lnTo>
                  <a:lnTo>
                    <a:pt x="1495" y="43"/>
                  </a:lnTo>
                  <a:lnTo>
                    <a:pt x="1399" y="27"/>
                  </a:lnTo>
                  <a:lnTo>
                    <a:pt x="1305" y="14"/>
                  </a:lnTo>
                  <a:lnTo>
                    <a:pt x="1213" y="6"/>
                  </a:lnTo>
                  <a:lnTo>
                    <a:pt x="1124" y="1"/>
                  </a:lnTo>
                  <a:lnTo>
                    <a:pt x="1037" y="0"/>
                  </a:lnTo>
                  <a:lnTo>
                    <a:pt x="951" y="3"/>
                  </a:lnTo>
                  <a:lnTo>
                    <a:pt x="867" y="9"/>
                  </a:lnTo>
                  <a:lnTo>
                    <a:pt x="784" y="19"/>
                  </a:lnTo>
                  <a:lnTo>
                    <a:pt x="704" y="32"/>
                  </a:lnTo>
                  <a:lnTo>
                    <a:pt x="623" y="48"/>
                  </a:lnTo>
                  <a:lnTo>
                    <a:pt x="544" y="67"/>
                  </a:lnTo>
                  <a:lnTo>
                    <a:pt x="465" y="92"/>
                  </a:lnTo>
                  <a:lnTo>
                    <a:pt x="387" y="117"/>
                  </a:lnTo>
                  <a:lnTo>
                    <a:pt x="309" y="145"/>
                  </a:lnTo>
                  <a:lnTo>
                    <a:pt x="232" y="177"/>
                  </a:lnTo>
                  <a:lnTo>
                    <a:pt x="155" y="211"/>
                  </a:lnTo>
                  <a:lnTo>
                    <a:pt x="77" y="248"/>
                  </a:lnTo>
                  <a:lnTo>
                    <a:pt x="0" y="289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28837" name="Freeform 37"/>
            <p:cNvSpPr>
              <a:spLocks/>
            </p:cNvSpPr>
            <p:nvPr userDrawn="1"/>
          </p:nvSpPr>
          <p:spPr bwMode="auto">
            <a:xfrm>
              <a:off x="835" y="1192"/>
              <a:ext cx="5455" cy="485"/>
            </a:xfrm>
            <a:custGeom>
              <a:avLst/>
              <a:gdLst/>
              <a:ahLst/>
              <a:cxnLst>
                <a:cxn ang="0">
                  <a:pos x="5455" y="71"/>
                </a:cxn>
                <a:cxn ang="0">
                  <a:pos x="5426" y="132"/>
                </a:cxn>
                <a:cxn ang="0">
                  <a:pos x="5388" y="203"/>
                </a:cxn>
                <a:cxn ang="0">
                  <a:pos x="5334" y="291"/>
                </a:cxn>
                <a:cxn ang="0">
                  <a:pos x="5263" y="391"/>
                </a:cxn>
                <a:cxn ang="0">
                  <a:pos x="5176" y="499"/>
                </a:cxn>
                <a:cxn ang="0">
                  <a:pos x="5098" y="580"/>
                </a:cxn>
                <a:cxn ang="0">
                  <a:pos x="5041" y="633"/>
                </a:cxn>
                <a:cxn ang="0">
                  <a:pos x="4979" y="685"/>
                </a:cxn>
                <a:cxn ang="0">
                  <a:pos x="4912" y="735"/>
                </a:cxn>
                <a:cxn ang="0">
                  <a:pos x="4840" y="781"/>
                </a:cxn>
                <a:cxn ang="0">
                  <a:pos x="4763" y="825"/>
                </a:cxn>
                <a:cxn ang="0">
                  <a:pos x="4682" y="864"/>
                </a:cxn>
                <a:cxn ang="0">
                  <a:pos x="4594" y="898"/>
                </a:cxn>
                <a:cxn ang="0">
                  <a:pos x="4502" y="927"/>
                </a:cxn>
                <a:cxn ang="0">
                  <a:pos x="4405" y="948"/>
                </a:cxn>
                <a:cxn ang="0">
                  <a:pos x="4304" y="962"/>
                </a:cxn>
                <a:cxn ang="0">
                  <a:pos x="4196" y="969"/>
                </a:cxn>
                <a:cxn ang="0">
                  <a:pos x="4083" y="967"/>
                </a:cxn>
                <a:cxn ang="0">
                  <a:pos x="3964" y="957"/>
                </a:cxn>
                <a:cxn ang="0">
                  <a:pos x="3840" y="936"/>
                </a:cxn>
                <a:cxn ang="0">
                  <a:pos x="3710" y="904"/>
                </a:cxn>
                <a:cxn ang="0">
                  <a:pos x="3574" y="861"/>
                </a:cxn>
                <a:cxn ang="0">
                  <a:pos x="3432" y="806"/>
                </a:cxn>
                <a:cxn ang="0">
                  <a:pos x="3285" y="738"/>
                </a:cxn>
                <a:cxn ang="0">
                  <a:pos x="3210" y="699"/>
                </a:cxn>
                <a:cxn ang="0">
                  <a:pos x="2913" y="547"/>
                </a:cxn>
                <a:cxn ang="0">
                  <a:pos x="2636" y="415"/>
                </a:cxn>
                <a:cxn ang="0">
                  <a:pos x="2377" y="302"/>
                </a:cxn>
                <a:cxn ang="0">
                  <a:pos x="2134" y="208"/>
                </a:cxn>
                <a:cxn ang="0">
                  <a:pos x="1906" y="132"/>
                </a:cxn>
                <a:cxn ang="0">
                  <a:pos x="1692" y="76"/>
                </a:cxn>
                <a:cxn ang="0">
                  <a:pos x="1491" y="34"/>
                </a:cxn>
                <a:cxn ang="0">
                  <a:pos x="1301" y="8"/>
                </a:cxn>
                <a:cxn ang="0">
                  <a:pos x="1119" y="0"/>
                </a:cxn>
                <a:cxn ang="0">
                  <a:pos x="945" y="5"/>
                </a:cxn>
                <a:cxn ang="0">
                  <a:pos x="780" y="24"/>
                </a:cxn>
                <a:cxn ang="0">
                  <a:pos x="619" y="56"/>
                </a:cxn>
                <a:cxn ang="0">
                  <a:pos x="461" y="103"/>
                </a:cxn>
                <a:cxn ang="0">
                  <a:pos x="307" y="161"/>
                </a:cxn>
                <a:cxn ang="0">
                  <a:pos x="153" y="231"/>
                </a:cxn>
                <a:cxn ang="0">
                  <a:pos x="0" y="312"/>
                </a:cxn>
              </a:cxnLst>
              <a:rect l="0" t="0" r="r" b="b"/>
              <a:pathLst>
                <a:path w="5455" h="970">
                  <a:moveTo>
                    <a:pt x="5455" y="71"/>
                  </a:moveTo>
                  <a:lnTo>
                    <a:pt x="5455" y="71"/>
                  </a:lnTo>
                  <a:lnTo>
                    <a:pt x="5448" y="87"/>
                  </a:lnTo>
                  <a:lnTo>
                    <a:pt x="5426" y="132"/>
                  </a:lnTo>
                  <a:lnTo>
                    <a:pt x="5409" y="165"/>
                  </a:lnTo>
                  <a:lnTo>
                    <a:pt x="5388" y="203"/>
                  </a:lnTo>
                  <a:lnTo>
                    <a:pt x="5363" y="245"/>
                  </a:lnTo>
                  <a:lnTo>
                    <a:pt x="5334" y="291"/>
                  </a:lnTo>
                  <a:lnTo>
                    <a:pt x="5301" y="339"/>
                  </a:lnTo>
                  <a:lnTo>
                    <a:pt x="5263" y="391"/>
                  </a:lnTo>
                  <a:lnTo>
                    <a:pt x="5222" y="444"/>
                  </a:lnTo>
                  <a:lnTo>
                    <a:pt x="5176" y="499"/>
                  </a:lnTo>
                  <a:lnTo>
                    <a:pt x="5126" y="552"/>
                  </a:lnTo>
                  <a:lnTo>
                    <a:pt x="5098" y="580"/>
                  </a:lnTo>
                  <a:lnTo>
                    <a:pt x="5070" y="607"/>
                  </a:lnTo>
                  <a:lnTo>
                    <a:pt x="5041" y="633"/>
                  </a:lnTo>
                  <a:lnTo>
                    <a:pt x="5011" y="659"/>
                  </a:lnTo>
                  <a:lnTo>
                    <a:pt x="4979" y="685"/>
                  </a:lnTo>
                  <a:lnTo>
                    <a:pt x="4945" y="710"/>
                  </a:lnTo>
                  <a:lnTo>
                    <a:pt x="4912" y="735"/>
                  </a:lnTo>
                  <a:lnTo>
                    <a:pt x="4876" y="759"/>
                  </a:lnTo>
                  <a:lnTo>
                    <a:pt x="4840" y="781"/>
                  </a:lnTo>
                  <a:lnTo>
                    <a:pt x="4802" y="804"/>
                  </a:lnTo>
                  <a:lnTo>
                    <a:pt x="4763" y="825"/>
                  </a:lnTo>
                  <a:lnTo>
                    <a:pt x="4723" y="844"/>
                  </a:lnTo>
                  <a:lnTo>
                    <a:pt x="4682" y="864"/>
                  </a:lnTo>
                  <a:lnTo>
                    <a:pt x="4639" y="882"/>
                  </a:lnTo>
                  <a:lnTo>
                    <a:pt x="4594" y="898"/>
                  </a:lnTo>
                  <a:lnTo>
                    <a:pt x="4550" y="912"/>
                  </a:lnTo>
                  <a:lnTo>
                    <a:pt x="4502" y="927"/>
                  </a:lnTo>
                  <a:lnTo>
                    <a:pt x="4455" y="938"/>
                  </a:lnTo>
                  <a:lnTo>
                    <a:pt x="4405" y="948"/>
                  </a:lnTo>
                  <a:lnTo>
                    <a:pt x="4355" y="956"/>
                  </a:lnTo>
                  <a:lnTo>
                    <a:pt x="4304" y="962"/>
                  </a:lnTo>
                  <a:lnTo>
                    <a:pt x="4250" y="967"/>
                  </a:lnTo>
                  <a:lnTo>
                    <a:pt x="4196" y="969"/>
                  </a:lnTo>
                  <a:lnTo>
                    <a:pt x="4140" y="970"/>
                  </a:lnTo>
                  <a:lnTo>
                    <a:pt x="4083" y="967"/>
                  </a:lnTo>
                  <a:lnTo>
                    <a:pt x="4023" y="964"/>
                  </a:lnTo>
                  <a:lnTo>
                    <a:pt x="3964" y="957"/>
                  </a:lnTo>
                  <a:lnTo>
                    <a:pt x="3903" y="948"/>
                  </a:lnTo>
                  <a:lnTo>
                    <a:pt x="3840" y="936"/>
                  </a:lnTo>
                  <a:lnTo>
                    <a:pt x="3775" y="922"/>
                  </a:lnTo>
                  <a:lnTo>
                    <a:pt x="3710" y="904"/>
                  </a:lnTo>
                  <a:lnTo>
                    <a:pt x="3643" y="885"/>
                  </a:lnTo>
                  <a:lnTo>
                    <a:pt x="3574" y="861"/>
                  </a:lnTo>
                  <a:lnTo>
                    <a:pt x="3504" y="835"/>
                  </a:lnTo>
                  <a:lnTo>
                    <a:pt x="3432" y="806"/>
                  </a:lnTo>
                  <a:lnTo>
                    <a:pt x="3360" y="773"/>
                  </a:lnTo>
                  <a:lnTo>
                    <a:pt x="3285" y="738"/>
                  </a:lnTo>
                  <a:lnTo>
                    <a:pt x="3210" y="699"/>
                  </a:lnTo>
                  <a:lnTo>
                    <a:pt x="3210" y="699"/>
                  </a:lnTo>
                  <a:lnTo>
                    <a:pt x="3059" y="620"/>
                  </a:lnTo>
                  <a:lnTo>
                    <a:pt x="2913" y="547"/>
                  </a:lnTo>
                  <a:lnTo>
                    <a:pt x="2772" y="478"/>
                  </a:lnTo>
                  <a:lnTo>
                    <a:pt x="2636" y="415"/>
                  </a:lnTo>
                  <a:lnTo>
                    <a:pt x="2505" y="357"/>
                  </a:lnTo>
                  <a:lnTo>
                    <a:pt x="2377" y="302"/>
                  </a:lnTo>
                  <a:lnTo>
                    <a:pt x="2253" y="253"/>
                  </a:lnTo>
                  <a:lnTo>
                    <a:pt x="2134" y="208"/>
                  </a:lnTo>
                  <a:lnTo>
                    <a:pt x="2019" y="169"/>
                  </a:lnTo>
                  <a:lnTo>
                    <a:pt x="1906" y="132"/>
                  </a:lnTo>
                  <a:lnTo>
                    <a:pt x="1798" y="102"/>
                  </a:lnTo>
                  <a:lnTo>
                    <a:pt x="1692" y="76"/>
                  </a:lnTo>
                  <a:lnTo>
                    <a:pt x="1590" y="52"/>
                  </a:lnTo>
                  <a:lnTo>
                    <a:pt x="1491" y="34"/>
                  </a:lnTo>
                  <a:lnTo>
                    <a:pt x="1394" y="19"/>
                  </a:lnTo>
                  <a:lnTo>
                    <a:pt x="1301" y="8"/>
                  </a:lnTo>
                  <a:lnTo>
                    <a:pt x="1209" y="2"/>
                  </a:lnTo>
                  <a:lnTo>
                    <a:pt x="1119" y="0"/>
                  </a:lnTo>
                  <a:lnTo>
                    <a:pt x="1031" y="0"/>
                  </a:lnTo>
                  <a:lnTo>
                    <a:pt x="945" y="5"/>
                  </a:lnTo>
                  <a:lnTo>
                    <a:pt x="862" y="13"/>
                  </a:lnTo>
                  <a:lnTo>
                    <a:pt x="780" y="24"/>
                  </a:lnTo>
                  <a:lnTo>
                    <a:pt x="698" y="39"/>
                  </a:lnTo>
                  <a:lnTo>
                    <a:pt x="619" y="56"/>
                  </a:lnTo>
                  <a:lnTo>
                    <a:pt x="540" y="79"/>
                  </a:lnTo>
                  <a:lnTo>
                    <a:pt x="461" y="103"/>
                  </a:lnTo>
                  <a:lnTo>
                    <a:pt x="384" y="131"/>
                  </a:lnTo>
                  <a:lnTo>
                    <a:pt x="307" y="161"/>
                  </a:lnTo>
                  <a:lnTo>
                    <a:pt x="230" y="194"/>
                  </a:lnTo>
                  <a:lnTo>
                    <a:pt x="153" y="231"/>
                  </a:lnTo>
                  <a:lnTo>
                    <a:pt x="76" y="270"/>
                  </a:lnTo>
                  <a:lnTo>
                    <a:pt x="0" y="31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28838" name="Freeform 38"/>
            <p:cNvSpPr>
              <a:spLocks/>
            </p:cNvSpPr>
            <p:nvPr userDrawn="1"/>
          </p:nvSpPr>
          <p:spPr bwMode="auto">
            <a:xfrm>
              <a:off x="864" y="1198"/>
              <a:ext cx="5451" cy="465"/>
            </a:xfrm>
            <a:custGeom>
              <a:avLst/>
              <a:gdLst/>
              <a:ahLst/>
              <a:cxnLst>
                <a:cxn ang="0">
                  <a:pos x="5451" y="0"/>
                </a:cxn>
                <a:cxn ang="0">
                  <a:pos x="5423" y="63"/>
                </a:cxn>
                <a:cxn ang="0">
                  <a:pos x="5386" y="134"/>
                </a:cxn>
                <a:cxn ang="0">
                  <a:pos x="5334" y="224"/>
                </a:cxn>
                <a:cxn ang="0">
                  <a:pos x="5265" y="326"/>
                </a:cxn>
                <a:cxn ang="0">
                  <a:pos x="5179" y="436"/>
                </a:cxn>
                <a:cxn ang="0">
                  <a:pos x="5102" y="518"/>
                </a:cxn>
                <a:cxn ang="0">
                  <a:pos x="5046" y="573"/>
                </a:cxn>
                <a:cxn ang="0">
                  <a:pos x="4983" y="628"/>
                </a:cxn>
                <a:cxn ang="0">
                  <a:pos x="4918" y="678"/>
                </a:cxn>
                <a:cxn ang="0">
                  <a:pos x="4847" y="726"/>
                </a:cxn>
                <a:cxn ang="0">
                  <a:pos x="4771" y="772"/>
                </a:cxn>
                <a:cxn ang="0">
                  <a:pos x="4689" y="814"/>
                </a:cxn>
                <a:cxn ang="0">
                  <a:pos x="4603" y="849"/>
                </a:cxn>
                <a:cxn ang="0">
                  <a:pos x="4512" y="880"/>
                </a:cxn>
                <a:cxn ang="0">
                  <a:pos x="4415" y="902"/>
                </a:cxn>
                <a:cxn ang="0">
                  <a:pos x="4312" y="920"/>
                </a:cxn>
                <a:cxn ang="0">
                  <a:pos x="4206" y="928"/>
                </a:cxn>
                <a:cxn ang="0">
                  <a:pos x="4092" y="930"/>
                </a:cxn>
                <a:cxn ang="0">
                  <a:pos x="3974" y="920"/>
                </a:cxn>
                <a:cxn ang="0">
                  <a:pos x="3849" y="902"/>
                </a:cxn>
                <a:cxn ang="0">
                  <a:pos x="3718" y="873"/>
                </a:cxn>
                <a:cxn ang="0">
                  <a:pos x="3582" y="833"/>
                </a:cxn>
                <a:cxn ang="0">
                  <a:pos x="3440" y="780"/>
                </a:cxn>
                <a:cxn ang="0">
                  <a:pos x="3292" y="715"/>
                </a:cxn>
                <a:cxn ang="0">
                  <a:pos x="3216" y="678"/>
                </a:cxn>
                <a:cxn ang="0">
                  <a:pos x="2917" y="531"/>
                </a:cxn>
                <a:cxn ang="0">
                  <a:pos x="2638" y="403"/>
                </a:cxn>
                <a:cxn ang="0">
                  <a:pos x="2377" y="295"/>
                </a:cxn>
                <a:cxn ang="0">
                  <a:pos x="2133" y="206"/>
                </a:cxn>
                <a:cxn ang="0">
                  <a:pos x="1903" y="135"/>
                </a:cxn>
                <a:cxn ang="0">
                  <a:pos x="1688" y="81"/>
                </a:cxn>
                <a:cxn ang="0">
                  <a:pos x="1487" y="43"/>
                </a:cxn>
                <a:cxn ang="0">
                  <a:pos x="1295" y="22"/>
                </a:cxn>
                <a:cxn ang="0">
                  <a:pos x="1115" y="16"/>
                </a:cxn>
                <a:cxn ang="0">
                  <a:pos x="941" y="26"/>
                </a:cxn>
                <a:cxn ang="0">
                  <a:pos x="775" y="48"/>
                </a:cxn>
                <a:cxn ang="0">
                  <a:pos x="615" y="85"/>
                </a:cxn>
                <a:cxn ang="0">
                  <a:pos x="458" y="134"/>
                </a:cxn>
                <a:cxn ang="0">
                  <a:pos x="304" y="195"/>
                </a:cxn>
                <a:cxn ang="0">
                  <a:pos x="153" y="268"/>
                </a:cxn>
                <a:cxn ang="0">
                  <a:pos x="0" y="352"/>
                </a:cxn>
              </a:cxnLst>
              <a:rect l="0" t="0" r="r" b="b"/>
              <a:pathLst>
                <a:path w="5451" h="930">
                  <a:moveTo>
                    <a:pt x="5451" y="0"/>
                  </a:moveTo>
                  <a:lnTo>
                    <a:pt x="5451" y="0"/>
                  </a:lnTo>
                  <a:lnTo>
                    <a:pt x="5444" y="18"/>
                  </a:lnTo>
                  <a:lnTo>
                    <a:pt x="5423" y="63"/>
                  </a:lnTo>
                  <a:lnTo>
                    <a:pt x="5406" y="97"/>
                  </a:lnTo>
                  <a:lnTo>
                    <a:pt x="5386" y="134"/>
                  </a:lnTo>
                  <a:lnTo>
                    <a:pt x="5362" y="177"/>
                  </a:lnTo>
                  <a:lnTo>
                    <a:pt x="5334" y="224"/>
                  </a:lnTo>
                  <a:lnTo>
                    <a:pt x="5301" y="274"/>
                  </a:lnTo>
                  <a:lnTo>
                    <a:pt x="5265" y="326"/>
                  </a:lnTo>
                  <a:lnTo>
                    <a:pt x="5223" y="381"/>
                  </a:lnTo>
                  <a:lnTo>
                    <a:pt x="5179" y="436"/>
                  </a:lnTo>
                  <a:lnTo>
                    <a:pt x="5129" y="491"/>
                  </a:lnTo>
                  <a:lnTo>
                    <a:pt x="5102" y="518"/>
                  </a:lnTo>
                  <a:lnTo>
                    <a:pt x="5075" y="546"/>
                  </a:lnTo>
                  <a:lnTo>
                    <a:pt x="5046" y="573"/>
                  </a:lnTo>
                  <a:lnTo>
                    <a:pt x="5015" y="600"/>
                  </a:lnTo>
                  <a:lnTo>
                    <a:pt x="4983" y="628"/>
                  </a:lnTo>
                  <a:lnTo>
                    <a:pt x="4951" y="654"/>
                  </a:lnTo>
                  <a:lnTo>
                    <a:pt x="4918" y="678"/>
                  </a:lnTo>
                  <a:lnTo>
                    <a:pt x="4883" y="704"/>
                  </a:lnTo>
                  <a:lnTo>
                    <a:pt x="4847" y="726"/>
                  </a:lnTo>
                  <a:lnTo>
                    <a:pt x="4809" y="751"/>
                  </a:lnTo>
                  <a:lnTo>
                    <a:pt x="4771" y="772"/>
                  </a:lnTo>
                  <a:lnTo>
                    <a:pt x="4730" y="793"/>
                  </a:lnTo>
                  <a:lnTo>
                    <a:pt x="4689" y="814"/>
                  </a:lnTo>
                  <a:lnTo>
                    <a:pt x="4647" y="831"/>
                  </a:lnTo>
                  <a:lnTo>
                    <a:pt x="4603" y="849"/>
                  </a:lnTo>
                  <a:lnTo>
                    <a:pt x="4558" y="865"/>
                  </a:lnTo>
                  <a:lnTo>
                    <a:pt x="4512" y="880"/>
                  </a:lnTo>
                  <a:lnTo>
                    <a:pt x="4464" y="891"/>
                  </a:lnTo>
                  <a:lnTo>
                    <a:pt x="4415" y="902"/>
                  </a:lnTo>
                  <a:lnTo>
                    <a:pt x="4365" y="912"/>
                  </a:lnTo>
                  <a:lnTo>
                    <a:pt x="4312" y="920"/>
                  </a:lnTo>
                  <a:lnTo>
                    <a:pt x="4260" y="925"/>
                  </a:lnTo>
                  <a:lnTo>
                    <a:pt x="4206" y="928"/>
                  </a:lnTo>
                  <a:lnTo>
                    <a:pt x="4150" y="930"/>
                  </a:lnTo>
                  <a:lnTo>
                    <a:pt x="4092" y="930"/>
                  </a:lnTo>
                  <a:lnTo>
                    <a:pt x="4033" y="927"/>
                  </a:lnTo>
                  <a:lnTo>
                    <a:pt x="3974" y="920"/>
                  </a:lnTo>
                  <a:lnTo>
                    <a:pt x="3911" y="912"/>
                  </a:lnTo>
                  <a:lnTo>
                    <a:pt x="3849" y="902"/>
                  </a:lnTo>
                  <a:lnTo>
                    <a:pt x="3785" y="889"/>
                  </a:lnTo>
                  <a:lnTo>
                    <a:pt x="3718" y="873"/>
                  </a:lnTo>
                  <a:lnTo>
                    <a:pt x="3652" y="854"/>
                  </a:lnTo>
                  <a:lnTo>
                    <a:pt x="3582" y="833"/>
                  </a:lnTo>
                  <a:lnTo>
                    <a:pt x="3511" y="809"/>
                  </a:lnTo>
                  <a:lnTo>
                    <a:pt x="3440" y="780"/>
                  </a:lnTo>
                  <a:lnTo>
                    <a:pt x="3367" y="749"/>
                  </a:lnTo>
                  <a:lnTo>
                    <a:pt x="3292" y="715"/>
                  </a:lnTo>
                  <a:lnTo>
                    <a:pt x="3216" y="678"/>
                  </a:lnTo>
                  <a:lnTo>
                    <a:pt x="3216" y="678"/>
                  </a:lnTo>
                  <a:lnTo>
                    <a:pt x="3063" y="602"/>
                  </a:lnTo>
                  <a:lnTo>
                    <a:pt x="2917" y="531"/>
                  </a:lnTo>
                  <a:lnTo>
                    <a:pt x="2774" y="465"/>
                  </a:lnTo>
                  <a:lnTo>
                    <a:pt x="2638" y="403"/>
                  </a:lnTo>
                  <a:lnTo>
                    <a:pt x="2505" y="347"/>
                  </a:lnTo>
                  <a:lnTo>
                    <a:pt x="2377" y="295"/>
                  </a:lnTo>
                  <a:lnTo>
                    <a:pt x="2252" y="248"/>
                  </a:lnTo>
                  <a:lnTo>
                    <a:pt x="2133" y="206"/>
                  </a:lnTo>
                  <a:lnTo>
                    <a:pt x="2016" y="168"/>
                  </a:lnTo>
                  <a:lnTo>
                    <a:pt x="1903" y="135"/>
                  </a:lnTo>
                  <a:lnTo>
                    <a:pt x="1795" y="106"/>
                  </a:lnTo>
                  <a:lnTo>
                    <a:pt x="1688" y="81"/>
                  </a:lnTo>
                  <a:lnTo>
                    <a:pt x="1587" y="60"/>
                  </a:lnTo>
                  <a:lnTo>
                    <a:pt x="1487" y="43"/>
                  </a:lnTo>
                  <a:lnTo>
                    <a:pt x="1390" y="30"/>
                  </a:lnTo>
                  <a:lnTo>
                    <a:pt x="1295" y="22"/>
                  </a:lnTo>
                  <a:lnTo>
                    <a:pt x="1204" y="18"/>
                  </a:lnTo>
                  <a:lnTo>
                    <a:pt x="1115" y="16"/>
                  </a:lnTo>
                  <a:lnTo>
                    <a:pt x="1027" y="19"/>
                  </a:lnTo>
                  <a:lnTo>
                    <a:pt x="941" y="26"/>
                  </a:lnTo>
                  <a:lnTo>
                    <a:pt x="858" y="35"/>
                  </a:lnTo>
                  <a:lnTo>
                    <a:pt x="775" y="48"/>
                  </a:lnTo>
                  <a:lnTo>
                    <a:pt x="694" y="64"/>
                  </a:lnTo>
                  <a:lnTo>
                    <a:pt x="615" y="85"/>
                  </a:lnTo>
                  <a:lnTo>
                    <a:pt x="536" y="108"/>
                  </a:lnTo>
                  <a:lnTo>
                    <a:pt x="458" y="134"/>
                  </a:lnTo>
                  <a:lnTo>
                    <a:pt x="382" y="163"/>
                  </a:lnTo>
                  <a:lnTo>
                    <a:pt x="304" y="195"/>
                  </a:lnTo>
                  <a:lnTo>
                    <a:pt x="228" y="231"/>
                  </a:lnTo>
                  <a:lnTo>
                    <a:pt x="153" y="268"/>
                  </a:lnTo>
                  <a:lnTo>
                    <a:pt x="76" y="310"/>
                  </a:lnTo>
                  <a:lnTo>
                    <a:pt x="0" y="35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28839" name="Freeform 39"/>
            <p:cNvSpPr>
              <a:spLocks/>
            </p:cNvSpPr>
            <p:nvPr userDrawn="1"/>
          </p:nvSpPr>
          <p:spPr bwMode="auto">
            <a:xfrm>
              <a:off x="893" y="1169"/>
              <a:ext cx="5447" cy="482"/>
            </a:xfrm>
            <a:custGeom>
              <a:avLst/>
              <a:gdLst/>
              <a:ahLst/>
              <a:cxnLst>
                <a:cxn ang="0">
                  <a:pos x="5447" y="0"/>
                </a:cxn>
                <a:cxn ang="0">
                  <a:pos x="5419" y="64"/>
                </a:cxn>
                <a:cxn ang="0">
                  <a:pos x="5383" y="137"/>
                </a:cxn>
                <a:cxn ang="0">
                  <a:pos x="5332" y="227"/>
                </a:cxn>
                <a:cxn ang="0">
                  <a:pos x="5265" y="332"/>
                </a:cxn>
                <a:cxn ang="0">
                  <a:pos x="5180" y="444"/>
                </a:cxn>
                <a:cxn ang="0">
                  <a:pos x="5105" y="529"/>
                </a:cxn>
                <a:cxn ang="0">
                  <a:pos x="5048" y="586"/>
                </a:cxn>
                <a:cxn ang="0">
                  <a:pos x="4989" y="641"/>
                </a:cxn>
                <a:cxn ang="0">
                  <a:pos x="4923" y="692"/>
                </a:cxn>
                <a:cxn ang="0">
                  <a:pos x="4853" y="744"/>
                </a:cxn>
                <a:cxn ang="0">
                  <a:pos x="4778" y="791"/>
                </a:cxn>
                <a:cxn ang="0">
                  <a:pos x="4697" y="833"/>
                </a:cxn>
                <a:cxn ang="0">
                  <a:pos x="4611" y="870"/>
                </a:cxn>
                <a:cxn ang="0">
                  <a:pos x="4521" y="902"/>
                </a:cxn>
                <a:cxn ang="0">
                  <a:pos x="4424" y="928"/>
                </a:cxn>
                <a:cxn ang="0">
                  <a:pos x="4322" y="947"/>
                </a:cxn>
                <a:cxn ang="0">
                  <a:pos x="4214" y="959"/>
                </a:cxn>
                <a:cxn ang="0">
                  <a:pos x="4102" y="962"/>
                </a:cxn>
                <a:cxn ang="0">
                  <a:pos x="3982" y="956"/>
                </a:cxn>
                <a:cxn ang="0">
                  <a:pos x="3857" y="939"/>
                </a:cxn>
                <a:cxn ang="0">
                  <a:pos x="3727" y="914"/>
                </a:cxn>
                <a:cxn ang="0">
                  <a:pos x="3591" y="875"/>
                </a:cxn>
                <a:cxn ang="0">
                  <a:pos x="3448" y="825"/>
                </a:cxn>
                <a:cxn ang="0">
                  <a:pos x="3298" y="763"/>
                </a:cxn>
                <a:cxn ang="0">
                  <a:pos x="3221" y="726"/>
                </a:cxn>
                <a:cxn ang="0">
                  <a:pos x="2920" y="586"/>
                </a:cxn>
                <a:cxn ang="0">
                  <a:pos x="2640" y="463"/>
                </a:cxn>
                <a:cxn ang="0">
                  <a:pos x="2376" y="360"/>
                </a:cxn>
                <a:cxn ang="0">
                  <a:pos x="2131" y="276"/>
                </a:cxn>
                <a:cxn ang="0">
                  <a:pos x="1901" y="208"/>
                </a:cxn>
                <a:cxn ang="0">
                  <a:pos x="1686" y="158"/>
                </a:cxn>
                <a:cxn ang="0">
                  <a:pos x="1483" y="124"/>
                </a:cxn>
                <a:cxn ang="0">
                  <a:pos x="1291" y="108"/>
                </a:cxn>
                <a:cxn ang="0">
                  <a:pos x="1111" y="105"/>
                </a:cxn>
                <a:cxn ang="0">
                  <a:pos x="937" y="118"/>
                </a:cxn>
                <a:cxn ang="0">
                  <a:pos x="772" y="143"/>
                </a:cxn>
                <a:cxn ang="0">
                  <a:pos x="612" y="184"/>
                </a:cxn>
                <a:cxn ang="0">
                  <a:pos x="457" y="237"/>
                </a:cxn>
                <a:cxn ang="0">
                  <a:pos x="303" y="302"/>
                </a:cxn>
                <a:cxn ang="0">
                  <a:pos x="151" y="378"/>
                </a:cxn>
                <a:cxn ang="0">
                  <a:pos x="0" y="465"/>
                </a:cxn>
              </a:cxnLst>
              <a:rect l="0" t="0" r="r" b="b"/>
              <a:pathLst>
                <a:path w="5447" h="962">
                  <a:moveTo>
                    <a:pt x="5447" y="0"/>
                  </a:moveTo>
                  <a:lnTo>
                    <a:pt x="5447" y="0"/>
                  </a:lnTo>
                  <a:lnTo>
                    <a:pt x="5440" y="17"/>
                  </a:lnTo>
                  <a:lnTo>
                    <a:pt x="5419" y="64"/>
                  </a:lnTo>
                  <a:lnTo>
                    <a:pt x="5402" y="98"/>
                  </a:lnTo>
                  <a:lnTo>
                    <a:pt x="5383" y="137"/>
                  </a:lnTo>
                  <a:lnTo>
                    <a:pt x="5359" y="181"/>
                  </a:lnTo>
                  <a:lnTo>
                    <a:pt x="5332" y="227"/>
                  </a:lnTo>
                  <a:lnTo>
                    <a:pt x="5300" y="279"/>
                  </a:lnTo>
                  <a:lnTo>
                    <a:pt x="5265" y="332"/>
                  </a:lnTo>
                  <a:lnTo>
                    <a:pt x="5225" y="387"/>
                  </a:lnTo>
                  <a:lnTo>
                    <a:pt x="5180" y="444"/>
                  </a:lnTo>
                  <a:lnTo>
                    <a:pt x="5130" y="500"/>
                  </a:lnTo>
                  <a:lnTo>
                    <a:pt x="5105" y="529"/>
                  </a:lnTo>
                  <a:lnTo>
                    <a:pt x="5078" y="557"/>
                  </a:lnTo>
                  <a:lnTo>
                    <a:pt x="5048" y="586"/>
                  </a:lnTo>
                  <a:lnTo>
                    <a:pt x="5019" y="613"/>
                  </a:lnTo>
                  <a:lnTo>
                    <a:pt x="4989" y="641"/>
                  </a:lnTo>
                  <a:lnTo>
                    <a:pt x="4957" y="667"/>
                  </a:lnTo>
                  <a:lnTo>
                    <a:pt x="4923" y="692"/>
                  </a:lnTo>
                  <a:lnTo>
                    <a:pt x="4889" y="718"/>
                  </a:lnTo>
                  <a:lnTo>
                    <a:pt x="4853" y="744"/>
                  </a:lnTo>
                  <a:lnTo>
                    <a:pt x="4815" y="767"/>
                  </a:lnTo>
                  <a:lnTo>
                    <a:pt x="4778" y="791"/>
                  </a:lnTo>
                  <a:lnTo>
                    <a:pt x="4737" y="812"/>
                  </a:lnTo>
                  <a:lnTo>
                    <a:pt x="4697" y="833"/>
                  </a:lnTo>
                  <a:lnTo>
                    <a:pt x="4654" y="852"/>
                  </a:lnTo>
                  <a:lnTo>
                    <a:pt x="4611" y="870"/>
                  </a:lnTo>
                  <a:lnTo>
                    <a:pt x="4567" y="888"/>
                  </a:lnTo>
                  <a:lnTo>
                    <a:pt x="4521" y="902"/>
                  </a:lnTo>
                  <a:lnTo>
                    <a:pt x="4472" y="917"/>
                  </a:lnTo>
                  <a:lnTo>
                    <a:pt x="4424" y="928"/>
                  </a:lnTo>
                  <a:lnTo>
                    <a:pt x="4374" y="939"/>
                  </a:lnTo>
                  <a:lnTo>
                    <a:pt x="4322" y="947"/>
                  </a:lnTo>
                  <a:lnTo>
                    <a:pt x="4270" y="954"/>
                  </a:lnTo>
                  <a:lnTo>
                    <a:pt x="4214" y="959"/>
                  </a:lnTo>
                  <a:lnTo>
                    <a:pt x="4158" y="962"/>
                  </a:lnTo>
                  <a:lnTo>
                    <a:pt x="4102" y="962"/>
                  </a:lnTo>
                  <a:lnTo>
                    <a:pt x="4043" y="960"/>
                  </a:lnTo>
                  <a:lnTo>
                    <a:pt x="3982" y="956"/>
                  </a:lnTo>
                  <a:lnTo>
                    <a:pt x="3921" y="949"/>
                  </a:lnTo>
                  <a:lnTo>
                    <a:pt x="3857" y="939"/>
                  </a:lnTo>
                  <a:lnTo>
                    <a:pt x="3793" y="928"/>
                  </a:lnTo>
                  <a:lnTo>
                    <a:pt x="3727" y="914"/>
                  </a:lnTo>
                  <a:lnTo>
                    <a:pt x="3659" y="896"/>
                  </a:lnTo>
                  <a:lnTo>
                    <a:pt x="3591" y="875"/>
                  </a:lnTo>
                  <a:lnTo>
                    <a:pt x="3520" y="852"/>
                  </a:lnTo>
                  <a:lnTo>
                    <a:pt x="3448" y="825"/>
                  </a:lnTo>
                  <a:lnTo>
                    <a:pt x="3373" y="796"/>
                  </a:lnTo>
                  <a:lnTo>
                    <a:pt x="3298" y="763"/>
                  </a:lnTo>
                  <a:lnTo>
                    <a:pt x="3221" y="726"/>
                  </a:lnTo>
                  <a:lnTo>
                    <a:pt x="3221" y="726"/>
                  </a:lnTo>
                  <a:lnTo>
                    <a:pt x="3067" y="654"/>
                  </a:lnTo>
                  <a:lnTo>
                    <a:pt x="2920" y="586"/>
                  </a:lnTo>
                  <a:lnTo>
                    <a:pt x="2777" y="521"/>
                  </a:lnTo>
                  <a:lnTo>
                    <a:pt x="2640" y="463"/>
                  </a:lnTo>
                  <a:lnTo>
                    <a:pt x="2505" y="410"/>
                  </a:lnTo>
                  <a:lnTo>
                    <a:pt x="2376" y="360"/>
                  </a:lnTo>
                  <a:lnTo>
                    <a:pt x="2252" y="315"/>
                  </a:lnTo>
                  <a:lnTo>
                    <a:pt x="2131" y="276"/>
                  </a:lnTo>
                  <a:lnTo>
                    <a:pt x="2015" y="240"/>
                  </a:lnTo>
                  <a:lnTo>
                    <a:pt x="1901" y="208"/>
                  </a:lnTo>
                  <a:lnTo>
                    <a:pt x="1791" y="181"/>
                  </a:lnTo>
                  <a:lnTo>
                    <a:pt x="1686" y="158"/>
                  </a:lnTo>
                  <a:lnTo>
                    <a:pt x="1583" y="140"/>
                  </a:lnTo>
                  <a:lnTo>
                    <a:pt x="1483" y="124"/>
                  </a:lnTo>
                  <a:lnTo>
                    <a:pt x="1386" y="114"/>
                  </a:lnTo>
                  <a:lnTo>
                    <a:pt x="1291" y="108"/>
                  </a:lnTo>
                  <a:lnTo>
                    <a:pt x="1200" y="105"/>
                  </a:lnTo>
                  <a:lnTo>
                    <a:pt x="1111" y="105"/>
                  </a:lnTo>
                  <a:lnTo>
                    <a:pt x="1023" y="109"/>
                  </a:lnTo>
                  <a:lnTo>
                    <a:pt x="937" y="118"/>
                  </a:lnTo>
                  <a:lnTo>
                    <a:pt x="854" y="129"/>
                  </a:lnTo>
                  <a:lnTo>
                    <a:pt x="772" y="143"/>
                  </a:lnTo>
                  <a:lnTo>
                    <a:pt x="692" y="163"/>
                  </a:lnTo>
                  <a:lnTo>
                    <a:pt x="612" y="184"/>
                  </a:lnTo>
                  <a:lnTo>
                    <a:pt x="533" y="208"/>
                  </a:lnTo>
                  <a:lnTo>
                    <a:pt x="457" y="237"/>
                  </a:lnTo>
                  <a:lnTo>
                    <a:pt x="379" y="268"/>
                  </a:lnTo>
                  <a:lnTo>
                    <a:pt x="303" y="302"/>
                  </a:lnTo>
                  <a:lnTo>
                    <a:pt x="228" y="339"/>
                  </a:lnTo>
                  <a:lnTo>
                    <a:pt x="151" y="378"/>
                  </a:lnTo>
                  <a:lnTo>
                    <a:pt x="76" y="419"/>
                  </a:lnTo>
                  <a:lnTo>
                    <a:pt x="0" y="465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28840" name="Freeform 40"/>
            <p:cNvSpPr>
              <a:spLocks/>
            </p:cNvSpPr>
            <p:nvPr userDrawn="1"/>
          </p:nvSpPr>
          <p:spPr bwMode="auto">
            <a:xfrm>
              <a:off x="925" y="1141"/>
              <a:ext cx="5439" cy="497"/>
            </a:xfrm>
            <a:custGeom>
              <a:avLst/>
              <a:gdLst/>
              <a:ahLst/>
              <a:cxnLst>
                <a:cxn ang="0">
                  <a:pos x="5439" y="0"/>
                </a:cxn>
                <a:cxn ang="0">
                  <a:pos x="5412" y="65"/>
                </a:cxn>
                <a:cxn ang="0">
                  <a:pos x="5377" y="137"/>
                </a:cxn>
                <a:cxn ang="0">
                  <a:pos x="5327" y="231"/>
                </a:cxn>
                <a:cxn ang="0">
                  <a:pos x="5261" y="336"/>
                </a:cxn>
                <a:cxn ang="0">
                  <a:pos x="5179" y="451"/>
                </a:cxn>
                <a:cxn ang="0">
                  <a:pos x="5104" y="538"/>
                </a:cxn>
                <a:cxn ang="0">
                  <a:pos x="5050" y="596"/>
                </a:cxn>
                <a:cxn ang="0">
                  <a:pos x="4990" y="652"/>
                </a:cxn>
                <a:cxn ang="0">
                  <a:pos x="4925" y="706"/>
                </a:cxn>
                <a:cxn ang="0">
                  <a:pos x="4855" y="759"/>
                </a:cxn>
                <a:cxn ang="0">
                  <a:pos x="4780" y="808"/>
                </a:cxn>
                <a:cxn ang="0">
                  <a:pos x="4701" y="851"/>
                </a:cxn>
                <a:cxn ang="0">
                  <a:pos x="4617" y="891"/>
                </a:cxn>
                <a:cxn ang="0">
                  <a:pos x="4526" y="925"/>
                </a:cxn>
                <a:cxn ang="0">
                  <a:pos x="4429" y="953"/>
                </a:cxn>
                <a:cxn ang="0">
                  <a:pos x="4328" y="975"/>
                </a:cxn>
                <a:cxn ang="0">
                  <a:pos x="4221" y="988"/>
                </a:cxn>
                <a:cxn ang="0">
                  <a:pos x="4108" y="993"/>
                </a:cxn>
                <a:cxn ang="0">
                  <a:pos x="3989" y="990"/>
                </a:cxn>
                <a:cxn ang="0">
                  <a:pos x="3864" y="975"/>
                </a:cxn>
                <a:cxn ang="0">
                  <a:pos x="3732" y="951"/>
                </a:cxn>
                <a:cxn ang="0">
                  <a:pos x="3595" y="917"/>
                </a:cxn>
                <a:cxn ang="0">
                  <a:pos x="3452" y="869"/>
                </a:cxn>
                <a:cxn ang="0">
                  <a:pos x="3302" y="809"/>
                </a:cxn>
                <a:cxn ang="0">
                  <a:pos x="3224" y="775"/>
                </a:cxn>
                <a:cxn ang="0">
                  <a:pos x="2921" y="638"/>
                </a:cxn>
                <a:cxn ang="0">
                  <a:pos x="2638" y="522"/>
                </a:cxn>
                <a:cxn ang="0">
                  <a:pos x="2374" y="423"/>
                </a:cxn>
                <a:cxn ang="0">
                  <a:pos x="2127" y="342"/>
                </a:cxn>
                <a:cxn ang="0">
                  <a:pos x="1897" y="281"/>
                </a:cxn>
                <a:cxn ang="0">
                  <a:pos x="1680" y="234"/>
                </a:cxn>
                <a:cxn ang="0">
                  <a:pos x="1477" y="205"/>
                </a:cxn>
                <a:cxn ang="0">
                  <a:pos x="1286" y="191"/>
                </a:cxn>
                <a:cxn ang="0">
                  <a:pos x="1104" y="192"/>
                </a:cxn>
                <a:cxn ang="0">
                  <a:pos x="932" y="208"/>
                </a:cxn>
                <a:cxn ang="0">
                  <a:pos x="766" y="239"/>
                </a:cxn>
                <a:cxn ang="0">
                  <a:pos x="607" y="283"/>
                </a:cxn>
                <a:cxn ang="0">
                  <a:pos x="453" y="338"/>
                </a:cxn>
                <a:cxn ang="0">
                  <a:pos x="300" y="407"/>
                </a:cxn>
                <a:cxn ang="0">
                  <a:pos x="150" y="486"/>
                </a:cxn>
                <a:cxn ang="0">
                  <a:pos x="0" y="578"/>
                </a:cxn>
              </a:cxnLst>
              <a:rect l="0" t="0" r="r" b="b"/>
              <a:pathLst>
                <a:path w="5439" h="993">
                  <a:moveTo>
                    <a:pt x="5439" y="0"/>
                  </a:moveTo>
                  <a:lnTo>
                    <a:pt x="5439" y="0"/>
                  </a:lnTo>
                  <a:lnTo>
                    <a:pt x="5432" y="18"/>
                  </a:lnTo>
                  <a:lnTo>
                    <a:pt x="5412" y="65"/>
                  </a:lnTo>
                  <a:lnTo>
                    <a:pt x="5397" y="99"/>
                  </a:lnTo>
                  <a:lnTo>
                    <a:pt x="5377" y="137"/>
                  </a:lnTo>
                  <a:lnTo>
                    <a:pt x="5354" y="183"/>
                  </a:lnTo>
                  <a:lnTo>
                    <a:pt x="5327" y="231"/>
                  </a:lnTo>
                  <a:lnTo>
                    <a:pt x="5297" y="283"/>
                  </a:lnTo>
                  <a:lnTo>
                    <a:pt x="5261" y="336"/>
                  </a:lnTo>
                  <a:lnTo>
                    <a:pt x="5222" y="393"/>
                  </a:lnTo>
                  <a:lnTo>
                    <a:pt x="5179" y="451"/>
                  </a:lnTo>
                  <a:lnTo>
                    <a:pt x="5130" y="509"/>
                  </a:lnTo>
                  <a:lnTo>
                    <a:pt x="5104" y="538"/>
                  </a:lnTo>
                  <a:lnTo>
                    <a:pt x="5078" y="567"/>
                  </a:lnTo>
                  <a:lnTo>
                    <a:pt x="5050" y="596"/>
                  </a:lnTo>
                  <a:lnTo>
                    <a:pt x="5021" y="623"/>
                  </a:lnTo>
                  <a:lnTo>
                    <a:pt x="4990" y="652"/>
                  </a:lnTo>
                  <a:lnTo>
                    <a:pt x="4958" y="680"/>
                  </a:lnTo>
                  <a:lnTo>
                    <a:pt x="4925" y="706"/>
                  </a:lnTo>
                  <a:lnTo>
                    <a:pt x="4891" y="733"/>
                  </a:lnTo>
                  <a:lnTo>
                    <a:pt x="4855" y="759"/>
                  </a:lnTo>
                  <a:lnTo>
                    <a:pt x="4819" y="783"/>
                  </a:lnTo>
                  <a:lnTo>
                    <a:pt x="4780" y="808"/>
                  </a:lnTo>
                  <a:lnTo>
                    <a:pt x="4742" y="830"/>
                  </a:lnTo>
                  <a:lnTo>
                    <a:pt x="4701" y="851"/>
                  </a:lnTo>
                  <a:lnTo>
                    <a:pt x="4660" y="872"/>
                  </a:lnTo>
                  <a:lnTo>
                    <a:pt x="4617" y="891"/>
                  </a:lnTo>
                  <a:lnTo>
                    <a:pt x="4572" y="909"/>
                  </a:lnTo>
                  <a:lnTo>
                    <a:pt x="4526" y="925"/>
                  </a:lnTo>
                  <a:lnTo>
                    <a:pt x="4479" y="940"/>
                  </a:lnTo>
                  <a:lnTo>
                    <a:pt x="4429" y="953"/>
                  </a:lnTo>
                  <a:lnTo>
                    <a:pt x="4379" y="966"/>
                  </a:lnTo>
                  <a:lnTo>
                    <a:pt x="4328" y="975"/>
                  </a:lnTo>
                  <a:lnTo>
                    <a:pt x="4275" y="982"/>
                  </a:lnTo>
                  <a:lnTo>
                    <a:pt x="4221" y="988"/>
                  </a:lnTo>
                  <a:lnTo>
                    <a:pt x="4165" y="992"/>
                  </a:lnTo>
                  <a:lnTo>
                    <a:pt x="4108" y="993"/>
                  </a:lnTo>
                  <a:lnTo>
                    <a:pt x="4049" y="993"/>
                  </a:lnTo>
                  <a:lnTo>
                    <a:pt x="3989" y="990"/>
                  </a:lnTo>
                  <a:lnTo>
                    <a:pt x="3927" y="984"/>
                  </a:lnTo>
                  <a:lnTo>
                    <a:pt x="3864" y="975"/>
                  </a:lnTo>
                  <a:lnTo>
                    <a:pt x="3799" y="966"/>
                  </a:lnTo>
                  <a:lnTo>
                    <a:pt x="3732" y="951"/>
                  </a:lnTo>
                  <a:lnTo>
                    <a:pt x="3666" y="935"/>
                  </a:lnTo>
                  <a:lnTo>
                    <a:pt x="3595" y="917"/>
                  </a:lnTo>
                  <a:lnTo>
                    <a:pt x="3524" y="895"/>
                  </a:lnTo>
                  <a:lnTo>
                    <a:pt x="3452" y="869"/>
                  </a:lnTo>
                  <a:lnTo>
                    <a:pt x="3377" y="841"/>
                  </a:lnTo>
                  <a:lnTo>
                    <a:pt x="3302" y="809"/>
                  </a:lnTo>
                  <a:lnTo>
                    <a:pt x="3224" y="775"/>
                  </a:lnTo>
                  <a:lnTo>
                    <a:pt x="3224" y="775"/>
                  </a:lnTo>
                  <a:lnTo>
                    <a:pt x="3070" y="704"/>
                  </a:lnTo>
                  <a:lnTo>
                    <a:pt x="2921" y="638"/>
                  </a:lnTo>
                  <a:lnTo>
                    <a:pt x="2777" y="578"/>
                  </a:lnTo>
                  <a:lnTo>
                    <a:pt x="2638" y="522"/>
                  </a:lnTo>
                  <a:lnTo>
                    <a:pt x="2503" y="470"/>
                  </a:lnTo>
                  <a:lnTo>
                    <a:pt x="2374" y="423"/>
                  </a:lnTo>
                  <a:lnTo>
                    <a:pt x="2249" y="381"/>
                  </a:lnTo>
                  <a:lnTo>
                    <a:pt x="2127" y="342"/>
                  </a:lnTo>
                  <a:lnTo>
                    <a:pt x="2010" y="310"/>
                  </a:lnTo>
                  <a:lnTo>
                    <a:pt x="1897" y="281"/>
                  </a:lnTo>
                  <a:lnTo>
                    <a:pt x="1787" y="255"/>
                  </a:lnTo>
                  <a:lnTo>
                    <a:pt x="1680" y="234"/>
                  </a:lnTo>
                  <a:lnTo>
                    <a:pt x="1577" y="218"/>
                  </a:lnTo>
                  <a:lnTo>
                    <a:pt x="1477" y="205"/>
                  </a:lnTo>
                  <a:lnTo>
                    <a:pt x="1380" y="197"/>
                  </a:lnTo>
                  <a:lnTo>
                    <a:pt x="1286" y="191"/>
                  </a:lnTo>
                  <a:lnTo>
                    <a:pt x="1194" y="191"/>
                  </a:lnTo>
                  <a:lnTo>
                    <a:pt x="1104" y="192"/>
                  </a:lnTo>
                  <a:lnTo>
                    <a:pt x="1018" y="199"/>
                  </a:lnTo>
                  <a:lnTo>
                    <a:pt x="932" y="208"/>
                  </a:lnTo>
                  <a:lnTo>
                    <a:pt x="848" y="221"/>
                  </a:lnTo>
                  <a:lnTo>
                    <a:pt x="766" y="239"/>
                  </a:lnTo>
                  <a:lnTo>
                    <a:pt x="686" y="259"/>
                  </a:lnTo>
                  <a:lnTo>
                    <a:pt x="607" y="283"/>
                  </a:lnTo>
                  <a:lnTo>
                    <a:pt x="529" y="309"/>
                  </a:lnTo>
                  <a:lnTo>
                    <a:pt x="453" y="338"/>
                  </a:lnTo>
                  <a:lnTo>
                    <a:pt x="376" y="372"/>
                  </a:lnTo>
                  <a:lnTo>
                    <a:pt x="300" y="407"/>
                  </a:lnTo>
                  <a:lnTo>
                    <a:pt x="225" y="446"/>
                  </a:lnTo>
                  <a:lnTo>
                    <a:pt x="150" y="486"/>
                  </a:lnTo>
                  <a:lnTo>
                    <a:pt x="75" y="531"/>
                  </a:lnTo>
                  <a:lnTo>
                    <a:pt x="0" y="57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28841" name="Freeform 41"/>
            <p:cNvSpPr>
              <a:spLocks/>
            </p:cNvSpPr>
            <p:nvPr userDrawn="1"/>
          </p:nvSpPr>
          <p:spPr bwMode="auto">
            <a:xfrm>
              <a:off x="958" y="1112"/>
              <a:ext cx="5429" cy="513"/>
            </a:xfrm>
            <a:custGeom>
              <a:avLst/>
              <a:gdLst/>
              <a:ahLst/>
              <a:cxnLst>
                <a:cxn ang="0">
                  <a:pos x="5429" y="0"/>
                </a:cxn>
                <a:cxn ang="0">
                  <a:pos x="5403" y="66"/>
                </a:cxn>
                <a:cxn ang="0">
                  <a:pos x="5369" y="141"/>
                </a:cxn>
                <a:cxn ang="0">
                  <a:pos x="5321" y="234"/>
                </a:cxn>
                <a:cxn ang="0">
                  <a:pos x="5257" y="342"/>
                </a:cxn>
                <a:cxn ang="0">
                  <a:pos x="5176" y="459"/>
                </a:cxn>
                <a:cxn ang="0">
                  <a:pos x="5103" y="547"/>
                </a:cxn>
                <a:cxn ang="0">
                  <a:pos x="5049" y="607"/>
                </a:cxn>
                <a:cxn ang="0">
                  <a:pos x="4990" y="665"/>
                </a:cxn>
                <a:cxn ang="0">
                  <a:pos x="4927" y="720"/>
                </a:cxn>
                <a:cxn ang="0">
                  <a:pos x="4857" y="775"/>
                </a:cxn>
                <a:cxn ang="0">
                  <a:pos x="4784" y="825"/>
                </a:cxn>
                <a:cxn ang="0">
                  <a:pos x="4704" y="870"/>
                </a:cxn>
                <a:cxn ang="0">
                  <a:pos x="4620" y="912"/>
                </a:cxn>
                <a:cxn ang="0">
                  <a:pos x="4531" y="949"/>
                </a:cxn>
                <a:cxn ang="0">
                  <a:pos x="4435" y="979"/>
                </a:cxn>
                <a:cxn ang="0">
                  <a:pos x="4334" y="1003"/>
                </a:cxn>
                <a:cxn ang="0">
                  <a:pos x="4227" y="1017"/>
                </a:cxn>
                <a:cxn ang="0">
                  <a:pos x="4114" y="1025"/>
                </a:cxn>
                <a:cxn ang="0">
                  <a:pos x="3995" y="1024"/>
                </a:cxn>
                <a:cxn ang="0">
                  <a:pos x="3870" y="1012"/>
                </a:cxn>
                <a:cxn ang="0">
                  <a:pos x="3738" y="991"/>
                </a:cxn>
                <a:cxn ang="0">
                  <a:pos x="3601" y="959"/>
                </a:cxn>
                <a:cxn ang="0">
                  <a:pos x="3456" y="914"/>
                </a:cxn>
                <a:cxn ang="0">
                  <a:pos x="3305" y="857"/>
                </a:cxn>
                <a:cxn ang="0">
                  <a:pos x="3227" y="824"/>
                </a:cxn>
                <a:cxn ang="0">
                  <a:pos x="2922" y="693"/>
                </a:cxn>
                <a:cxn ang="0">
                  <a:pos x="2637" y="581"/>
                </a:cxn>
                <a:cxn ang="0">
                  <a:pos x="2372" y="488"/>
                </a:cxn>
                <a:cxn ang="0">
                  <a:pos x="2123" y="412"/>
                </a:cxn>
                <a:cxn ang="0">
                  <a:pos x="1891" y="354"/>
                </a:cxn>
                <a:cxn ang="0">
                  <a:pos x="1675" y="313"/>
                </a:cxn>
                <a:cxn ang="0">
                  <a:pos x="1472" y="287"/>
                </a:cxn>
                <a:cxn ang="0">
                  <a:pos x="1281" y="278"/>
                </a:cxn>
                <a:cxn ang="0">
                  <a:pos x="1099" y="283"/>
                </a:cxn>
                <a:cxn ang="0">
                  <a:pos x="926" y="302"/>
                </a:cxn>
                <a:cxn ang="0">
                  <a:pos x="761" y="336"/>
                </a:cxn>
                <a:cxn ang="0">
                  <a:pos x="603" y="383"/>
                </a:cxn>
                <a:cxn ang="0">
                  <a:pos x="449" y="441"/>
                </a:cxn>
                <a:cxn ang="0">
                  <a:pos x="298" y="514"/>
                </a:cxn>
                <a:cxn ang="0">
                  <a:pos x="149" y="596"/>
                </a:cxn>
                <a:cxn ang="0">
                  <a:pos x="0" y="691"/>
                </a:cxn>
              </a:cxnLst>
              <a:rect l="0" t="0" r="r" b="b"/>
              <a:pathLst>
                <a:path w="5429" h="1025">
                  <a:moveTo>
                    <a:pt x="5429" y="0"/>
                  </a:moveTo>
                  <a:lnTo>
                    <a:pt x="5429" y="0"/>
                  </a:lnTo>
                  <a:lnTo>
                    <a:pt x="5422" y="18"/>
                  </a:lnTo>
                  <a:lnTo>
                    <a:pt x="5403" y="66"/>
                  </a:lnTo>
                  <a:lnTo>
                    <a:pt x="5389" y="100"/>
                  </a:lnTo>
                  <a:lnTo>
                    <a:pt x="5369" y="141"/>
                  </a:lnTo>
                  <a:lnTo>
                    <a:pt x="5347" y="186"/>
                  </a:lnTo>
                  <a:lnTo>
                    <a:pt x="5321" y="234"/>
                  </a:lnTo>
                  <a:lnTo>
                    <a:pt x="5292" y="287"/>
                  </a:lnTo>
                  <a:lnTo>
                    <a:pt x="5257" y="342"/>
                  </a:lnTo>
                  <a:lnTo>
                    <a:pt x="5218" y="399"/>
                  </a:lnTo>
                  <a:lnTo>
                    <a:pt x="5176" y="459"/>
                  </a:lnTo>
                  <a:lnTo>
                    <a:pt x="5129" y="518"/>
                  </a:lnTo>
                  <a:lnTo>
                    <a:pt x="5103" y="547"/>
                  </a:lnTo>
                  <a:lnTo>
                    <a:pt x="5076" y="576"/>
                  </a:lnTo>
                  <a:lnTo>
                    <a:pt x="5049" y="607"/>
                  </a:lnTo>
                  <a:lnTo>
                    <a:pt x="5021" y="636"/>
                  </a:lnTo>
                  <a:lnTo>
                    <a:pt x="4990" y="665"/>
                  </a:lnTo>
                  <a:lnTo>
                    <a:pt x="4958" y="693"/>
                  </a:lnTo>
                  <a:lnTo>
                    <a:pt x="4927" y="720"/>
                  </a:lnTo>
                  <a:lnTo>
                    <a:pt x="4893" y="748"/>
                  </a:lnTo>
                  <a:lnTo>
                    <a:pt x="4857" y="775"/>
                  </a:lnTo>
                  <a:lnTo>
                    <a:pt x="4821" y="799"/>
                  </a:lnTo>
                  <a:lnTo>
                    <a:pt x="4784" y="825"/>
                  </a:lnTo>
                  <a:lnTo>
                    <a:pt x="4745" y="848"/>
                  </a:lnTo>
                  <a:lnTo>
                    <a:pt x="4704" y="870"/>
                  </a:lnTo>
                  <a:lnTo>
                    <a:pt x="4663" y="893"/>
                  </a:lnTo>
                  <a:lnTo>
                    <a:pt x="4620" y="912"/>
                  </a:lnTo>
                  <a:lnTo>
                    <a:pt x="4577" y="932"/>
                  </a:lnTo>
                  <a:lnTo>
                    <a:pt x="4531" y="949"/>
                  </a:lnTo>
                  <a:lnTo>
                    <a:pt x="4484" y="964"/>
                  </a:lnTo>
                  <a:lnTo>
                    <a:pt x="4435" y="979"/>
                  </a:lnTo>
                  <a:lnTo>
                    <a:pt x="4385" y="991"/>
                  </a:lnTo>
                  <a:lnTo>
                    <a:pt x="4334" y="1003"/>
                  </a:lnTo>
                  <a:lnTo>
                    <a:pt x="4281" y="1011"/>
                  </a:lnTo>
                  <a:lnTo>
                    <a:pt x="4227" y="1017"/>
                  </a:lnTo>
                  <a:lnTo>
                    <a:pt x="4171" y="1022"/>
                  </a:lnTo>
                  <a:lnTo>
                    <a:pt x="4114" y="1025"/>
                  </a:lnTo>
                  <a:lnTo>
                    <a:pt x="4055" y="1025"/>
                  </a:lnTo>
                  <a:lnTo>
                    <a:pt x="3995" y="1024"/>
                  </a:lnTo>
                  <a:lnTo>
                    <a:pt x="3932" y="1021"/>
                  </a:lnTo>
                  <a:lnTo>
                    <a:pt x="3870" y="1012"/>
                  </a:lnTo>
                  <a:lnTo>
                    <a:pt x="3805" y="1004"/>
                  </a:lnTo>
                  <a:lnTo>
                    <a:pt x="3738" y="991"/>
                  </a:lnTo>
                  <a:lnTo>
                    <a:pt x="3670" y="977"/>
                  </a:lnTo>
                  <a:lnTo>
                    <a:pt x="3601" y="959"/>
                  </a:lnTo>
                  <a:lnTo>
                    <a:pt x="3528" y="938"/>
                  </a:lnTo>
                  <a:lnTo>
                    <a:pt x="3456" y="914"/>
                  </a:lnTo>
                  <a:lnTo>
                    <a:pt x="3381" y="888"/>
                  </a:lnTo>
                  <a:lnTo>
                    <a:pt x="3305" y="857"/>
                  </a:lnTo>
                  <a:lnTo>
                    <a:pt x="3227" y="824"/>
                  </a:lnTo>
                  <a:lnTo>
                    <a:pt x="3227" y="824"/>
                  </a:lnTo>
                  <a:lnTo>
                    <a:pt x="3072" y="756"/>
                  </a:lnTo>
                  <a:lnTo>
                    <a:pt x="2922" y="693"/>
                  </a:lnTo>
                  <a:lnTo>
                    <a:pt x="2777" y="635"/>
                  </a:lnTo>
                  <a:lnTo>
                    <a:pt x="2637" y="581"/>
                  </a:lnTo>
                  <a:lnTo>
                    <a:pt x="2502" y="533"/>
                  </a:lnTo>
                  <a:lnTo>
                    <a:pt x="2372" y="488"/>
                  </a:lnTo>
                  <a:lnTo>
                    <a:pt x="2245" y="447"/>
                  </a:lnTo>
                  <a:lnTo>
                    <a:pt x="2123" y="412"/>
                  </a:lnTo>
                  <a:lnTo>
                    <a:pt x="2005" y="381"/>
                  </a:lnTo>
                  <a:lnTo>
                    <a:pt x="1891" y="354"/>
                  </a:lnTo>
                  <a:lnTo>
                    <a:pt x="1782" y="331"/>
                  </a:lnTo>
                  <a:lnTo>
                    <a:pt x="1675" y="313"/>
                  </a:lnTo>
                  <a:lnTo>
                    <a:pt x="1572" y="297"/>
                  </a:lnTo>
                  <a:lnTo>
                    <a:pt x="1472" y="287"/>
                  </a:lnTo>
                  <a:lnTo>
                    <a:pt x="1375" y="279"/>
                  </a:lnTo>
                  <a:lnTo>
                    <a:pt x="1281" y="278"/>
                  </a:lnTo>
                  <a:lnTo>
                    <a:pt x="1187" y="278"/>
                  </a:lnTo>
                  <a:lnTo>
                    <a:pt x="1099" y="283"/>
                  </a:lnTo>
                  <a:lnTo>
                    <a:pt x="1011" y="291"/>
                  </a:lnTo>
                  <a:lnTo>
                    <a:pt x="926" y="302"/>
                  </a:lnTo>
                  <a:lnTo>
                    <a:pt x="843" y="317"/>
                  </a:lnTo>
                  <a:lnTo>
                    <a:pt x="761" y="336"/>
                  </a:lnTo>
                  <a:lnTo>
                    <a:pt x="682" y="357"/>
                  </a:lnTo>
                  <a:lnTo>
                    <a:pt x="603" y="383"/>
                  </a:lnTo>
                  <a:lnTo>
                    <a:pt x="525" y="410"/>
                  </a:lnTo>
                  <a:lnTo>
                    <a:pt x="449" y="441"/>
                  </a:lnTo>
                  <a:lnTo>
                    <a:pt x="372" y="476"/>
                  </a:lnTo>
                  <a:lnTo>
                    <a:pt x="298" y="514"/>
                  </a:lnTo>
                  <a:lnTo>
                    <a:pt x="224" y="554"/>
                  </a:lnTo>
                  <a:lnTo>
                    <a:pt x="149" y="596"/>
                  </a:lnTo>
                  <a:lnTo>
                    <a:pt x="75" y="643"/>
                  </a:lnTo>
                  <a:lnTo>
                    <a:pt x="0" y="691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28842" name="Freeform 42"/>
            <p:cNvSpPr>
              <a:spLocks/>
            </p:cNvSpPr>
            <p:nvPr userDrawn="1"/>
          </p:nvSpPr>
          <p:spPr bwMode="auto">
            <a:xfrm>
              <a:off x="993" y="1083"/>
              <a:ext cx="5418" cy="530"/>
            </a:xfrm>
            <a:custGeom>
              <a:avLst/>
              <a:gdLst/>
              <a:ahLst/>
              <a:cxnLst>
                <a:cxn ang="0">
                  <a:pos x="5418" y="0"/>
                </a:cxn>
                <a:cxn ang="0">
                  <a:pos x="5393" y="68"/>
                </a:cxn>
                <a:cxn ang="0">
                  <a:pos x="5361" y="142"/>
                </a:cxn>
                <a:cxn ang="0">
                  <a:pos x="5314" y="237"/>
                </a:cxn>
                <a:cxn ang="0">
                  <a:pos x="5251" y="347"/>
                </a:cxn>
                <a:cxn ang="0">
                  <a:pos x="5171" y="467"/>
                </a:cxn>
                <a:cxn ang="0">
                  <a:pos x="5100" y="557"/>
                </a:cxn>
                <a:cxn ang="0">
                  <a:pos x="5047" y="618"/>
                </a:cxn>
                <a:cxn ang="0">
                  <a:pos x="4989" y="676"/>
                </a:cxn>
                <a:cxn ang="0">
                  <a:pos x="4926" y="735"/>
                </a:cxn>
                <a:cxn ang="0">
                  <a:pos x="4858" y="789"/>
                </a:cxn>
                <a:cxn ang="0">
                  <a:pos x="4785" y="843"/>
                </a:cxn>
                <a:cxn ang="0">
                  <a:pos x="4707" y="890"/>
                </a:cxn>
                <a:cxn ang="0">
                  <a:pos x="4622" y="933"/>
                </a:cxn>
                <a:cxn ang="0">
                  <a:pos x="4533" y="972"/>
                </a:cxn>
                <a:cxn ang="0">
                  <a:pos x="4437" y="1004"/>
                </a:cxn>
                <a:cxn ang="0">
                  <a:pos x="4338" y="1030"/>
                </a:cxn>
                <a:cxn ang="0">
                  <a:pos x="4231" y="1048"/>
                </a:cxn>
                <a:cxn ang="0">
                  <a:pos x="4118" y="1058"/>
                </a:cxn>
                <a:cxn ang="0">
                  <a:pos x="3999" y="1059"/>
                </a:cxn>
                <a:cxn ang="0">
                  <a:pos x="3874" y="1049"/>
                </a:cxn>
                <a:cxn ang="0">
                  <a:pos x="3742" y="1032"/>
                </a:cxn>
                <a:cxn ang="0">
                  <a:pos x="3603" y="1001"/>
                </a:cxn>
                <a:cxn ang="0">
                  <a:pos x="3459" y="959"/>
                </a:cxn>
                <a:cxn ang="0">
                  <a:pos x="3306" y="906"/>
                </a:cxn>
                <a:cxn ang="0">
                  <a:pos x="3228" y="873"/>
                </a:cxn>
                <a:cxn ang="0">
                  <a:pos x="2920" y="748"/>
                </a:cxn>
                <a:cxn ang="0">
                  <a:pos x="2634" y="641"/>
                </a:cxn>
                <a:cxn ang="0">
                  <a:pos x="2367" y="552"/>
                </a:cxn>
                <a:cxn ang="0">
                  <a:pos x="2119" y="483"/>
                </a:cxn>
                <a:cxn ang="0">
                  <a:pos x="1886" y="428"/>
                </a:cxn>
                <a:cxn ang="0">
                  <a:pos x="1669" y="391"/>
                </a:cxn>
                <a:cxn ang="0">
                  <a:pos x="1465" y="370"/>
                </a:cxn>
                <a:cxn ang="0">
                  <a:pos x="1273" y="363"/>
                </a:cxn>
                <a:cxn ang="0">
                  <a:pos x="1091" y="371"/>
                </a:cxn>
                <a:cxn ang="0">
                  <a:pos x="919" y="396"/>
                </a:cxn>
                <a:cxn ang="0">
                  <a:pos x="755" y="433"/>
                </a:cxn>
                <a:cxn ang="0">
                  <a:pos x="597" y="483"/>
                </a:cxn>
                <a:cxn ang="0">
                  <a:pos x="444" y="546"/>
                </a:cxn>
                <a:cxn ang="0">
                  <a:pos x="294" y="620"/>
                </a:cxn>
                <a:cxn ang="0">
                  <a:pos x="147" y="707"/>
                </a:cxn>
                <a:cxn ang="0">
                  <a:pos x="0" y="806"/>
                </a:cxn>
              </a:cxnLst>
              <a:rect l="0" t="0" r="r" b="b"/>
              <a:pathLst>
                <a:path w="5418" h="1059">
                  <a:moveTo>
                    <a:pt x="5418" y="0"/>
                  </a:moveTo>
                  <a:lnTo>
                    <a:pt x="5418" y="0"/>
                  </a:lnTo>
                  <a:lnTo>
                    <a:pt x="5411" y="18"/>
                  </a:lnTo>
                  <a:lnTo>
                    <a:pt x="5393" y="68"/>
                  </a:lnTo>
                  <a:lnTo>
                    <a:pt x="5377" y="102"/>
                  </a:lnTo>
                  <a:lnTo>
                    <a:pt x="5361" y="142"/>
                  </a:lnTo>
                  <a:lnTo>
                    <a:pt x="5339" y="189"/>
                  </a:lnTo>
                  <a:lnTo>
                    <a:pt x="5314" y="237"/>
                  </a:lnTo>
                  <a:lnTo>
                    <a:pt x="5284" y="292"/>
                  </a:lnTo>
                  <a:lnTo>
                    <a:pt x="5251" y="347"/>
                  </a:lnTo>
                  <a:lnTo>
                    <a:pt x="5214" y="407"/>
                  </a:lnTo>
                  <a:lnTo>
                    <a:pt x="5171" y="467"/>
                  </a:lnTo>
                  <a:lnTo>
                    <a:pt x="5125" y="526"/>
                  </a:lnTo>
                  <a:lnTo>
                    <a:pt x="5100" y="557"/>
                  </a:lnTo>
                  <a:lnTo>
                    <a:pt x="5073" y="588"/>
                  </a:lnTo>
                  <a:lnTo>
                    <a:pt x="5047" y="618"/>
                  </a:lnTo>
                  <a:lnTo>
                    <a:pt x="5018" y="647"/>
                  </a:lnTo>
                  <a:lnTo>
                    <a:pt x="4989" y="676"/>
                  </a:lnTo>
                  <a:lnTo>
                    <a:pt x="4958" y="706"/>
                  </a:lnTo>
                  <a:lnTo>
                    <a:pt x="4926" y="735"/>
                  </a:lnTo>
                  <a:lnTo>
                    <a:pt x="4893" y="762"/>
                  </a:lnTo>
                  <a:lnTo>
                    <a:pt x="4858" y="789"/>
                  </a:lnTo>
                  <a:lnTo>
                    <a:pt x="4822" y="817"/>
                  </a:lnTo>
                  <a:lnTo>
                    <a:pt x="4785" y="843"/>
                  </a:lnTo>
                  <a:lnTo>
                    <a:pt x="4746" y="867"/>
                  </a:lnTo>
                  <a:lnTo>
                    <a:pt x="4707" y="890"/>
                  </a:lnTo>
                  <a:lnTo>
                    <a:pt x="4665" y="912"/>
                  </a:lnTo>
                  <a:lnTo>
                    <a:pt x="4622" y="933"/>
                  </a:lnTo>
                  <a:lnTo>
                    <a:pt x="4579" y="954"/>
                  </a:lnTo>
                  <a:lnTo>
                    <a:pt x="4533" y="972"/>
                  </a:lnTo>
                  <a:lnTo>
                    <a:pt x="4486" y="990"/>
                  </a:lnTo>
                  <a:lnTo>
                    <a:pt x="4437" y="1004"/>
                  </a:lnTo>
                  <a:lnTo>
                    <a:pt x="4389" y="1019"/>
                  </a:lnTo>
                  <a:lnTo>
                    <a:pt x="4338" y="1030"/>
                  </a:lnTo>
                  <a:lnTo>
                    <a:pt x="4285" y="1040"/>
                  </a:lnTo>
                  <a:lnTo>
                    <a:pt x="4231" y="1048"/>
                  </a:lnTo>
                  <a:lnTo>
                    <a:pt x="4175" y="1054"/>
                  </a:lnTo>
                  <a:lnTo>
                    <a:pt x="4118" y="1058"/>
                  </a:lnTo>
                  <a:lnTo>
                    <a:pt x="4058" y="1059"/>
                  </a:lnTo>
                  <a:lnTo>
                    <a:pt x="3999" y="1059"/>
                  </a:lnTo>
                  <a:lnTo>
                    <a:pt x="3936" y="1056"/>
                  </a:lnTo>
                  <a:lnTo>
                    <a:pt x="3874" y="1049"/>
                  </a:lnTo>
                  <a:lnTo>
                    <a:pt x="3809" y="1041"/>
                  </a:lnTo>
                  <a:lnTo>
                    <a:pt x="3742" y="1032"/>
                  </a:lnTo>
                  <a:lnTo>
                    <a:pt x="3672" y="1017"/>
                  </a:lnTo>
                  <a:lnTo>
                    <a:pt x="3603" y="1001"/>
                  </a:lnTo>
                  <a:lnTo>
                    <a:pt x="3531" y="982"/>
                  </a:lnTo>
                  <a:lnTo>
                    <a:pt x="3459" y="959"/>
                  </a:lnTo>
                  <a:lnTo>
                    <a:pt x="3382" y="933"/>
                  </a:lnTo>
                  <a:lnTo>
                    <a:pt x="3306" y="906"/>
                  </a:lnTo>
                  <a:lnTo>
                    <a:pt x="3228" y="873"/>
                  </a:lnTo>
                  <a:lnTo>
                    <a:pt x="3228" y="873"/>
                  </a:lnTo>
                  <a:lnTo>
                    <a:pt x="3071" y="809"/>
                  </a:lnTo>
                  <a:lnTo>
                    <a:pt x="2920" y="748"/>
                  </a:lnTo>
                  <a:lnTo>
                    <a:pt x="2776" y="693"/>
                  </a:lnTo>
                  <a:lnTo>
                    <a:pt x="2634" y="641"/>
                  </a:lnTo>
                  <a:lnTo>
                    <a:pt x="2499" y="596"/>
                  </a:lnTo>
                  <a:lnTo>
                    <a:pt x="2367" y="552"/>
                  </a:lnTo>
                  <a:lnTo>
                    <a:pt x="2241" y="515"/>
                  </a:lnTo>
                  <a:lnTo>
                    <a:pt x="2119" y="483"/>
                  </a:lnTo>
                  <a:lnTo>
                    <a:pt x="2001" y="454"/>
                  </a:lnTo>
                  <a:lnTo>
                    <a:pt x="1886" y="428"/>
                  </a:lnTo>
                  <a:lnTo>
                    <a:pt x="1776" y="407"/>
                  </a:lnTo>
                  <a:lnTo>
                    <a:pt x="1669" y="391"/>
                  </a:lnTo>
                  <a:lnTo>
                    <a:pt x="1565" y="378"/>
                  </a:lnTo>
                  <a:lnTo>
                    <a:pt x="1465" y="370"/>
                  </a:lnTo>
                  <a:lnTo>
                    <a:pt x="1368" y="365"/>
                  </a:lnTo>
                  <a:lnTo>
                    <a:pt x="1273" y="363"/>
                  </a:lnTo>
                  <a:lnTo>
                    <a:pt x="1182" y="366"/>
                  </a:lnTo>
                  <a:lnTo>
                    <a:pt x="1091" y="371"/>
                  </a:lnTo>
                  <a:lnTo>
                    <a:pt x="1005" y="381"/>
                  </a:lnTo>
                  <a:lnTo>
                    <a:pt x="919" y="396"/>
                  </a:lnTo>
                  <a:lnTo>
                    <a:pt x="837" y="412"/>
                  </a:lnTo>
                  <a:lnTo>
                    <a:pt x="755" y="433"/>
                  </a:lnTo>
                  <a:lnTo>
                    <a:pt x="676" y="455"/>
                  </a:lnTo>
                  <a:lnTo>
                    <a:pt x="597" y="483"/>
                  </a:lnTo>
                  <a:lnTo>
                    <a:pt x="521" y="512"/>
                  </a:lnTo>
                  <a:lnTo>
                    <a:pt x="444" y="546"/>
                  </a:lnTo>
                  <a:lnTo>
                    <a:pt x="369" y="581"/>
                  </a:lnTo>
                  <a:lnTo>
                    <a:pt x="294" y="620"/>
                  </a:lnTo>
                  <a:lnTo>
                    <a:pt x="221" y="662"/>
                  </a:lnTo>
                  <a:lnTo>
                    <a:pt x="147" y="707"/>
                  </a:lnTo>
                  <a:lnTo>
                    <a:pt x="74" y="754"/>
                  </a:lnTo>
                  <a:lnTo>
                    <a:pt x="0" y="80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28843" name="Freeform 43"/>
            <p:cNvSpPr>
              <a:spLocks/>
            </p:cNvSpPr>
            <p:nvPr userDrawn="1"/>
          </p:nvSpPr>
          <p:spPr bwMode="auto">
            <a:xfrm>
              <a:off x="1029" y="1055"/>
              <a:ext cx="5404" cy="545"/>
            </a:xfrm>
            <a:custGeom>
              <a:avLst/>
              <a:gdLst/>
              <a:ahLst/>
              <a:cxnLst>
                <a:cxn ang="0">
                  <a:pos x="5404" y="0"/>
                </a:cxn>
                <a:cxn ang="0">
                  <a:pos x="5380" y="68"/>
                </a:cxn>
                <a:cxn ang="0">
                  <a:pos x="5350" y="144"/>
                </a:cxn>
                <a:cxn ang="0">
                  <a:pos x="5304" y="241"/>
                </a:cxn>
                <a:cxn ang="0">
                  <a:pos x="5243" y="352"/>
                </a:cxn>
                <a:cxn ang="0">
                  <a:pos x="5165" y="473"/>
                </a:cxn>
                <a:cxn ang="0">
                  <a:pos x="5096" y="566"/>
                </a:cxn>
                <a:cxn ang="0">
                  <a:pos x="5043" y="627"/>
                </a:cxn>
                <a:cxn ang="0">
                  <a:pos x="4986" y="688"/>
                </a:cxn>
                <a:cxn ang="0">
                  <a:pos x="4924" y="748"/>
                </a:cxn>
                <a:cxn ang="0">
                  <a:pos x="4857" y="805"/>
                </a:cxn>
                <a:cxn ang="0">
                  <a:pos x="4785" y="858"/>
                </a:cxn>
                <a:cxn ang="0">
                  <a:pos x="4707" y="908"/>
                </a:cxn>
                <a:cxn ang="0">
                  <a:pos x="4624" y="955"/>
                </a:cxn>
                <a:cxn ang="0">
                  <a:pos x="4535" y="995"/>
                </a:cxn>
                <a:cxn ang="0">
                  <a:pos x="4440" y="1029"/>
                </a:cxn>
                <a:cxn ang="0">
                  <a:pos x="4340" y="1056"/>
                </a:cxn>
                <a:cxn ang="0">
                  <a:pos x="4233" y="1076"/>
                </a:cxn>
                <a:cxn ang="0">
                  <a:pos x="4121" y="1089"/>
                </a:cxn>
                <a:cxn ang="0">
                  <a:pos x="4002" y="1092"/>
                </a:cxn>
                <a:cxn ang="0">
                  <a:pos x="3877" y="1085"/>
                </a:cxn>
                <a:cxn ang="0">
                  <a:pos x="3745" y="1069"/>
                </a:cxn>
                <a:cxn ang="0">
                  <a:pos x="3606" y="1042"/>
                </a:cxn>
                <a:cxn ang="0">
                  <a:pos x="3460" y="1003"/>
                </a:cxn>
                <a:cxn ang="0">
                  <a:pos x="3307" y="951"/>
                </a:cxn>
                <a:cxn ang="0">
                  <a:pos x="3228" y="921"/>
                </a:cxn>
                <a:cxn ang="0">
                  <a:pos x="2919" y="801"/>
                </a:cxn>
                <a:cxn ang="0">
                  <a:pos x="2631" y="701"/>
                </a:cxn>
                <a:cxn ang="0">
                  <a:pos x="2363" y="617"/>
                </a:cxn>
                <a:cxn ang="0">
                  <a:pos x="2113" y="551"/>
                </a:cxn>
                <a:cxn ang="0">
                  <a:pos x="1880" y="501"/>
                </a:cxn>
                <a:cxn ang="0">
                  <a:pos x="1662" y="469"/>
                </a:cxn>
                <a:cxn ang="0">
                  <a:pos x="1458" y="451"/>
                </a:cxn>
                <a:cxn ang="0">
                  <a:pos x="1266" y="448"/>
                </a:cxn>
                <a:cxn ang="0">
                  <a:pos x="1085" y="461"/>
                </a:cxn>
                <a:cxn ang="0">
                  <a:pos x="914" y="488"/>
                </a:cxn>
                <a:cxn ang="0">
                  <a:pos x="750" y="528"/>
                </a:cxn>
                <a:cxn ang="0">
                  <a:pos x="593" y="582"/>
                </a:cxn>
                <a:cxn ang="0">
                  <a:pos x="440" y="648"/>
                </a:cxn>
                <a:cxn ang="0">
                  <a:pos x="292" y="727"/>
                </a:cxn>
                <a:cxn ang="0">
                  <a:pos x="146" y="817"/>
                </a:cxn>
                <a:cxn ang="0">
                  <a:pos x="0" y="918"/>
                </a:cxn>
              </a:cxnLst>
              <a:rect l="0" t="0" r="r" b="b"/>
              <a:pathLst>
                <a:path w="5404" h="1092">
                  <a:moveTo>
                    <a:pt x="5404" y="0"/>
                  </a:moveTo>
                  <a:lnTo>
                    <a:pt x="5404" y="0"/>
                  </a:lnTo>
                  <a:lnTo>
                    <a:pt x="5398" y="18"/>
                  </a:lnTo>
                  <a:lnTo>
                    <a:pt x="5380" y="68"/>
                  </a:lnTo>
                  <a:lnTo>
                    <a:pt x="5366" y="104"/>
                  </a:lnTo>
                  <a:lnTo>
                    <a:pt x="5350" y="144"/>
                  </a:lnTo>
                  <a:lnTo>
                    <a:pt x="5329" y="191"/>
                  </a:lnTo>
                  <a:lnTo>
                    <a:pt x="5304" y="241"/>
                  </a:lnTo>
                  <a:lnTo>
                    <a:pt x="5275" y="294"/>
                  </a:lnTo>
                  <a:lnTo>
                    <a:pt x="5243" y="352"/>
                  </a:lnTo>
                  <a:lnTo>
                    <a:pt x="5207" y="412"/>
                  </a:lnTo>
                  <a:lnTo>
                    <a:pt x="5165" y="473"/>
                  </a:lnTo>
                  <a:lnTo>
                    <a:pt x="5119" y="535"/>
                  </a:lnTo>
                  <a:lnTo>
                    <a:pt x="5096" y="566"/>
                  </a:lnTo>
                  <a:lnTo>
                    <a:pt x="5069" y="596"/>
                  </a:lnTo>
                  <a:lnTo>
                    <a:pt x="5043" y="627"/>
                  </a:lnTo>
                  <a:lnTo>
                    <a:pt x="5015" y="658"/>
                  </a:lnTo>
                  <a:lnTo>
                    <a:pt x="4986" y="688"/>
                  </a:lnTo>
                  <a:lnTo>
                    <a:pt x="4955" y="719"/>
                  </a:lnTo>
                  <a:lnTo>
                    <a:pt x="4924" y="748"/>
                  </a:lnTo>
                  <a:lnTo>
                    <a:pt x="4892" y="777"/>
                  </a:lnTo>
                  <a:lnTo>
                    <a:pt x="4857" y="805"/>
                  </a:lnTo>
                  <a:lnTo>
                    <a:pt x="4821" y="832"/>
                  </a:lnTo>
                  <a:lnTo>
                    <a:pt x="4785" y="858"/>
                  </a:lnTo>
                  <a:lnTo>
                    <a:pt x="4746" y="884"/>
                  </a:lnTo>
                  <a:lnTo>
                    <a:pt x="4707" y="908"/>
                  </a:lnTo>
                  <a:lnTo>
                    <a:pt x="4667" y="932"/>
                  </a:lnTo>
                  <a:lnTo>
                    <a:pt x="4624" y="955"/>
                  </a:lnTo>
                  <a:lnTo>
                    <a:pt x="4581" y="974"/>
                  </a:lnTo>
                  <a:lnTo>
                    <a:pt x="4535" y="995"/>
                  </a:lnTo>
                  <a:lnTo>
                    <a:pt x="4489" y="1013"/>
                  </a:lnTo>
                  <a:lnTo>
                    <a:pt x="4440" y="1029"/>
                  </a:lnTo>
                  <a:lnTo>
                    <a:pt x="4390" y="1043"/>
                  </a:lnTo>
                  <a:lnTo>
                    <a:pt x="4340" y="1056"/>
                  </a:lnTo>
                  <a:lnTo>
                    <a:pt x="4288" y="1068"/>
                  </a:lnTo>
                  <a:lnTo>
                    <a:pt x="4233" y="1076"/>
                  </a:lnTo>
                  <a:lnTo>
                    <a:pt x="4178" y="1084"/>
                  </a:lnTo>
                  <a:lnTo>
                    <a:pt x="4121" y="1089"/>
                  </a:lnTo>
                  <a:lnTo>
                    <a:pt x="4063" y="1092"/>
                  </a:lnTo>
                  <a:lnTo>
                    <a:pt x="4002" y="1092"/>
                  </a:lnTo>
                  <a:lnTo>
                    <a:pt x="3941" y="1090"/>
                  </a:lnTo>
                  <a:lnTo>
                    <a:pt x="3877" y="1085"/>
                  </a:lnTo>
                  <a:lnTo>
                    <a:pt x="3811" y="1079"/>
                  </a:lnTo>
                  <a:lnTo>
                    <a:pt x="3745" y="1069"/>
                  </a:lnTo>
                  <a:lnTo>
                    <a:pt x="3675" y="1058"/>
                  </a:lnTo>
                  <a:lnTo>
                    <a:pt x="3606" y="1042"/>
                  </a:lnTo>
                  <a:lnTo>
                    <a:pt x="3534" y="1024"/>
                  </a:lnTo>
                  <a:lnTo>
                    <a:pt x="3460" y="1003"/>
                  </a:lnTo>
                  <a:lnTo>
                    <a:pt x="3384" y="979"/>
                  </a:lnTo>
                  <a:lnTo>
                    <a:pt x="3307" y="951"/>
                  </a:lnTo>
                  <a:lnTo>
                    <a:pt x="3228" y="921"/>
                  </a:lnTo>
                  <a:lnTo>
                    <a:pt x="3228" y="921"/>
                  </a:lnTo>
                  <a:lnTo>
                    <a:pt x="3071" y="859"/>
                  </a:lnTo>
                  <a:lnTo>
                    <a:pt x="2919" y="801"/>
                  </a:lnTo>
                  <a:lnTo>
                    <a:pt x="2773" y="750"/>
                  </a:lnTo>
                  <a:lnTo>
                    <a:pt x="2631" y="701"/>
                  </a:lnTo>
                  <a:lnTo>
                    <a:pt x="2495" y="656"/>
                  </a:lnTo>
                  <a:lnTo>
                    <a:pt x="2363" y="617"/>
                  </a:lnTo>
                  <a:lnTo>
                    <a:pt x="2237" y="582"/>
                  </a:lnTo>
                  <a:lnTo>
                    <a:pt x="2113" y="551"/>
                  </a:lnTo>
                  <a:lnTo>
                    <a:pt x="1995" y="524"/>
                  </a:lnTo>
                  <a:lnTo>
                    <a:pt x="1880" y="501"/>
                  </a:lnTo>
                  <a:lnTo>
                    <a:pt x="1769" y="483"/>
                  </a:lnTo>
                  <a:lnTo>
                    <a:pt x="1662" y="469"/>
                  </a:lnTo>
                  <a:lnTo>
                    <a:pt x="1558" y="457"/>
                  </a:lnTo>
                  <a:lnTo>
                    <a:pt x="1458" y="451"/>
                  </a:lnTo>
                  <a:lnTo>
                    <a:pt x="1361" y="448"/>
                  </a:lnTo>
                  <a:lnTo>
                    <a:pt x="1266" y="448"/>
                  </a:lnTo>
                  <a:lnTo>
                    <a:pt x="1175" y="453"/>
                  </a:lnTo>
                  <a:lnTo>
                    <a:pt x="1085" y="461"/>
                  </a:lnTo>
                  <a:lnTo>
                    <a:pt x="998" y="472"/>
                  </a:lnTo>
                  <a:lnTo>
                    <a:pt x="914" y="488"/>
                  </a:lnTo>
                  <a:lnTo>
                    <a:pt x="830" y="506"/>
                  </a:lnTo>
                  <a:lnTo>
                    <a:pt x="750" y="528"/>
                  </a:lnTo>
                  <a:lnTo>
                    <a:pt x="671" y="553"/>
                  </a:lnTo>
                  <a:lnTo>
                    <a:pt x="593" y="582"/>
                  </a:lnTo>
                  <a:lnTo>
                    <a:pt x="517" y="614"/>
                  </a:lnTo>
                  <a:lnTo>
                    <a:pt x="440" y="648"/>
                  </a:lnTo>
                  <a:lnTo>
                    <a:pt x="365" y="687"/>
                  </a:lnTo>
                  <a:lnTo>
                    <a:pt x="292" y="727"/>
                  </a:lnTo>
                  <a:lnTo>
                    <a:pt x="218" y="771"/>
                  </a:lnTo>
                  <a:lnTo>
                    <a:pt x="146" y="817"/>
                  </a:lnTo>
                  <a:lnTo>
                    <a:pt x="72" y="866"/>
                  </a:lnTo>
                  <a:lnTo>
                    <a:pt x="0" y="91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28844" name="Freeform 44"/>
            <p:cNvSpPr>
              <a:spLocks/>
            </p:cNvSpPr>
            <p:nvPr userDrawn="1"/>
          </p:nvSpPr>
          <p:spPr bwMode="auto">
            <a:xfrm>
              <a:off x="1067" y="1026"/>
              <a:ext cx="5390" cy="562"/>
            </a:xfrm>
            <a:custGeom>
              <a:avLst/>
              <a:gdLst/>
              <a:ahLst/>
              <a:cxnLst>
                <a:cxn ang="0">
                  <a:pos x="5390" y="0"/>
                </a:cxn>
                <a:cxn ang="0">
                  <a:pos x="5366" y="70"/>
                </a:cxn>
                <a:cxn ang="0">
                  <a:pos x="5337" y="147"/>
                </a:cxn>
                <a:cxn ang="0">
                  <a:pos x="5292" y="244"/>
                </a:cxn>
                <a:cxn ang="0">
                  <a:pos x="5233" y="357"/>
                </a:cxn>
                <a:cxn ang="0">
                  <a:pos x="5158" y="480"/>
                </a:cxn>
                <a:cxn ang="0">
                  <a:pos x="5088" y="575"/>
                </a:cxn>
                <a:cxn ang="0">
                  <a:pos x="5037" y="638"/>
                </a:cxn>
                <a:cxn ang="0">
                  <a:pos x="4981" y="701"/>
                </a:cxn>
                <a:cxn ang="0">
                  <a:pos x="4920" y="762"/>
                </a:cxn>
                <a:cxn ang="0">
                  <a:pos x="4854" y="821"/>
                </a:cxn>
                <a:cxn ang="0">
                  <a:pos x="4783" y="875"/>
                </a:cxn>
                <a:cxn ang="0">
                  <a:pos x="4705" y="927"/>
                </a:cxn>
                <a:cxn ang="0">
                  <a:pos x="4623" y="976"/>
                </a:cxn>
                <a:cxn ang="0">
                  <a:pos x="4534" y="1018"/>
                </a:cxn>
                <a:cxn ang="0">
                  <a:pos x="4441" y="1053"/>
                </a:cxn>
                <a:cxn ang="0">
                  <a:pos x="4341" y="1084"/>
                </a:cxn>
                <a:cxn ang="0">
                  <a:pos x="4234" y="1106"/>
                </a:cxn>
                <a:cxn ang="0">
                  <a:pos x="4122" y="1121"/>
                </a:cxn>
                <a:cxn ang="0">
                  <a:pos x="4004" y="1126"/>
                </a:cxn>
                <a:cxn ang="0">
                  <a:pos x="3878" y="1122"/>
                </a:cxn>
                <a:cxn ang="0">
                  <a:pos x="3746" y="1110"/>
                </a:cxn>
                <a:cxn ang="0">
                  <a:pos x="3607" y="1084"/>
                </a:cxn>
                <a:cxn ang="0">
                  <a:pos x="3460" y="1048"/>
                </a:cxn>
                <a:cxn ang="0">
                  <a:pos x="3307" y="1000"/>
                </a:cxn>
                <a:cxn ang="0">
                  <a:pos x="3228" y="971"/>
                </a:cxn>
                <a:cxn ang="0">
                  <a:pos x="2917" y="856"/>
                </a:cxn>
                <a:cxn ang="0">
                  <a:pos x="2628" y="761"/>
                </a:cxn>
                <a:cxn ang="0">
                  <a:pos x="2359" y="682"/>
                </a:cxn>
                <a:cxn ang="0">
                  <a:pos x="2107" y="620"/>
                </a:cxn>
                <a:cxn ang="0">
                  <a:pos x="1873" y="575"/>
                </a:cxn>
                <a:cxn ang="0">
                  <a:pos x="1655" y="548"/>
                </a:cxn>
                <a:cxn ang="0">
                  <a:pos x="1451" y="533"/>
                </a:cxn>
                <a:cxn ang="0">
                  <a:pos x="1259" y="535"/>
                </a:cxn>
                <a:cxn ang="0">
                  <a:pos x="1077" y="551"/>
                </a:cxn>
                <a:cxn ang="0">
                  <a:pos x="906" y="582"/>
                </a:cxn>
                <a:cxn ang="0">
                  <a:pos x="744" y="625"/>
                </a:cxn>
                <a:cxn ang="0">
                  <a:pos x="587" y="683"/>
                </a:cxn>
                <a:cxn ang="0">
                  <a:pos x="436" y="753"/>
                </a:cxn>
                <a:cxn ang="0">
                  <a:pos x="288" y="835"/>
                </a:cxn>
                <a:cxn ang="0">
                  <a:pos x="144" y="929"/>
                </a:cxn>
                <a:cxn ang="0">
                  <a:pos x="0" y="1034"/>
                </a:cxn>
              </a:cxnLst>
              <a:rect l="0" t="0" r="r" b="b"/>
              <a:pathLst>
                <a:path w="5390" h="1126">
                  <a:moveTo>
                    <a:pt x="5390" y="0"/>
                  </a:moveTo>
                  <a:lnTo>
                    <a:pt x="5390" y="0"/>
                  </a:lnTo>
                  <a:lnTo>
                    <a:pt x="5384" y="18"/>
                  </a:lnTo>
                  <a:lnTo>
                    <a:pt x="5366" y="70"/>
                  </a:lnTo>
                  <a:lnTo>
                    <a:pt x="5353" y="105"/>
                  </a:lnTo>
                  <a:lnTo>
                    <a:pt x="5337" y="147"/>
                  </a:lnTo>
                  <a:lnTo>
                    <a:pt x="5316" y="192"/>
                  </a:lnTo>
                  <a:lnTo>
                    <a:pt x="5292" y="244"/>
                  </a:lnTo>
                  <a:lnTo>
                    <a:pt x="5265" y="299"/>
                  </a:lnTo>
                  <a:lnTo>
                    <a:pt x="5233" y="357"/>
                  </a:lnTo>
                  <a:lnTo>
                    <a:pt x="5198" y="418"/>
                  </a:lnTo>
                  <a:lnTo>
                    <a:pt x="5158" y="480"/>
                  </a:lnTo>
                  <a:lnTo>
                    <a:pt x="5113" y="544"/>
                  </a:lnTo>
                  <a:lnTo>
                    <a:pt x="5088" y="575"/>
                  </a:lnTo>
                  <a:lnTo>
                    <a:pt x="5063" y="607"/>
                  </a:lnTo>
                  <a:lnTo>
                    <a:pt x="5037" y="638"/>
                  </a:lnTo>
                  <a:lnTo>
                    <a:pt x="5011" y="670"/>
                  </a:lnTo>
                  <a:lnTo>
                    <a:pt x="4981" y="701"/>
                  </a:lnTo>
                  <a:lnTo>
                    <a:pt x="4951" y="732"/>
                  </a:lnTo>
                  <a:lnTo>
                    <a:pt x="4920" y="762"/>
                  </a:lnTo>
                  <a:lnTo>
                    <a:pt x="4888" y="791"/>
                  </a:lnTo>
                  <a:lnTo>
                    <a:pt x="4854" y="821"/>
                  </a:lnTo>
                  <a:lnTo>
                    <a:pt x="4819" y="848"/>
                  </a:lnTo>
                  <a:lnTo>
                    <a:pt x="4783" y="875"/>
                  </a:lnTo>
                  <a:lnTo>
                    <a:pt x="4745" y="903"/>
                  </a:lnTo>
                  <a:lnTo>
                    <a:pt x="4705" y="927"/>
                  </a:lnTo>
                  <a:lnTo>
                    <a:pt x="4665" y="951"/>
                  </a:lnTo>
                  <a:lnTo>
                    <a:pt x="4623" y="976"/>
                  </a:lnTo>
                  <a:lnTo>
                    <a:pt x="4580" y="997"/>
                  </a:lnTo>
                  <a:lnTo>
                    <a:pt x="4534" y="1018"/>
                  </a:lnTo>
                  <a:lnTo>
                    <a:pt x="4488" y="1037"/>
                  </a:lnTo>
                  <a:lnTo>
                    <a:pt x="4441" y="1053"/>
                  </a:lnTo>
                  <a:lnTo>
                    <a:pt x="4391" y="1069"/>
                  </a:lnTo>
                  <a:lnTo>
                    <a:pt x="4341" y="1084"/>
                  </a:lnTo>
                  <a:lnTo>
                    <a:pt x="4289" y="1095"/>
                  </a:lnTo>
                  <a:lnTo>
                    <a:pt x="4234" y="1106"/>
                  </a:lnTo>
                  <a:lnTo>
                    <a:pt x="4179" y="1114"/>
                  </a:lnTo>
                  <a:lnTo>
                    <a:pt x="4122" y="1121"/>
                  </a:lnTo>
                  <a:lnTo>
                    <a:pt x="4064" y="1124"/>
                  </a:lnTo>
                  <a:lnTo>
                    <a:pt x="4004" y="1126"/>
                  </a:lnTo>
                  <a:lnTo>
                    <a:pt x="3941" y="1126"/>
                  </a:lnTo>
                  <a:lnTo>
                    <a:pt x="3878" y="1122"/>
                  </a:lnTo>
                  <a:lnTo>
                    <a:pt x="3812" y="1118"/>
                  </a:lnTo>
                  <a:lnTo>
                    <a:pt x="3746" y="1110"/>
                  </a:lnTo>
                  <a:lnTo>
                    <a:pt x="3676" y="1098"/>
                  </a:lnTo>
                  <a:lnTo>
                    <a:pt x="3607" y="1084"/>
                  </a:lnTo>
                  <a:lnTo>
                    <a:pt x="3535" y="1068"/>
                  </a:lnTo>
                  <a:lnTo>
                    <a:pt x="3460" y="1048"/>
                  </a:lnTo>
                  <a:lnTo>
                    <a:pt x="3385" y="1026"/>
                  </a:lnTo>
                  <a:lnTo>
                    <a:pt x="3307" y="1000"/>
                  </a:lnTo>
                  <a:lnTo>
                    <a:pt x="3228" y="971"/>
                  </a:lnTo>
                  <a:lnTo>
                    <a:pt x="3228" y="971"/>
                  </a:lnTo>
                  <a:lnTo>
                    <a:pt x="3069" y="911"/>
                  </a:lnTo>
                  <a:lnTo>
                    <a:pt x="2917" y="856"/>
                  </a:lnTo>
                  <a:lnTo>
                    <a:pt x="2770" y="806"/>
                  </a:lnTo>
                  <a:lnTo>
                    <a:pt x="2628" y="761"/>
                  </a:lnTo>
                  <a:lnTo>
                    <a:pt x="2491" y="719"/>
                  </a:lnTo>
                  <a:lnTo>
                    <a:pt x="2359" y="682"/>
                  </a:lnTo>
                  <a:lnTo>
                    <a:pt x="2231" y="649"/>
                  </a:lnTo>
                  <a:lnTo>
                    <a:pt x="2107" y="620"/>
                  </a:lnTo>
                  <a:lnTo>
                    <a:pt x="1988" y="596"/>
                  </a:lnTo>
                  <a:lnTo>
                    <a:pt x="1873" y="575"/>
                  </a:lnTo>
                  <a:lnTo>
                    <a:pt x="1762" y="559"/>
                  </a:lnTo>
                  <a:lnTo>
                    <a:pt x="1655" y="548"/>
                  </a:lnTo>
                  <a:lnTo>
                    <a:pt x="1551" y="538"/>
                  </a:lnTo>
                  <a:lnTo>
                    <a:pt x="1451" y="533"/>
                  </a:lnTo>
                  <a:lnTo>
                    <a:pt x="1353" y="533"/>
                  </a:lnTo>
                  <a:lnTo>
                    <a:pt x="1259" y="535"/>
                  </a:lnTo>
                  <a:lnTo>
                    <a:pt x="1166" y="541"/>
                  </a:lnTo>
                  <a:lnTo>
                    <a:pt x="1077" y="551"/>
                  </a:lnTo>
                  <a:lnTo>
                    <a:pt x="991" y="565"/>
                  </a:lnTo>
                  <a:lnTo>
                    <a:pt x="906" y="582"/>
                  </a:lnTo>
                  <a:lnTo>
                    <a:pt x="824" y="603"/>
                  </a:lnTo>
                  <a:lnTo>
                    <a:pt x="744" y="625"/>
                  </a:lnTo>
                  <a:lnTo>
                    <a:pt x="665" y="653"/>
                  </a:lnTo>
                  <a:lnTo>
                    <a:pt x="587" y="683"/>
                  </a:lnTo>
                  <a:lnTo>
                    <a:pt x="511" y="716"/>
                  </a:lnTo>
                  <a:lnTo>
                    <a:pt x="436" y="753"/>
                  </a:lnTo>
                  <a:lnTo>
                    <a:pt x="362" y="791"/>
                  </a:lnTo>
                  <a:lnTo>
                    <a:pt x="288" y="835"/>
                  </a:lnTo>
                  <a:lnTo>
                    <a:pt x="216" y="880"/>
                  </a:lnTo>
                  <a:lnTo>
                    <a:pt x="144" y="929"/>
                  </a:lnTo>
                  <a:lnTo>
                    <a:pt x="72" y="979"/>
                  </a:lnTo>
                  <a:lnTo>
                    <a:pt x="0" y="103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28845" name="Freeform 45"/>
            <p:cNvSpPr>
              <a:spLocks/>
            </p:cNvSpPr>
            <p:nvPr userDrawn="1"/>
          </p:nvSpPr>
          <p:spPr bwMode="auto">
            <a:xfrm>
              <a:off x="1106" y="997"/>
              <a:ext cx="5373" cy="580"/>
            </a:xfrm>
            <a:custGeom>
              <a:avLst/>
              <a:gdLst/>
              <a:ahLst/>
              <a:cxnLst>
                <a:cxn ang="0">
                  <a:pos x="5373" y="0"/>
                </a:cxn>
                <a:cxn ang="0">
                  <a:pos x="5351" y="69"/>
                </a:cxn>
                <a:cxn ang="0">
                  <a:pos x="5323" y="147"/>
                </a:cxn>
                <a:cxn ang="0">
                  <a:pos x="5280" y="247"/>
                </a:cxn>
                <a:cxn ang="0">
                  <a:pos x="5221" y="361"/>
                </a:cxn>
                <a:cxn ang="0">
                  <a:pos x="5148" y="486"/>
                </a:cxn>
                <a:cxn ang="0">
                  <a:pos x="5081" y="583"/>
                </a:cxn>
                <a:cxn ang="0">
                  <a:pos x="5031" y="647"/>
                </a:cxn>
                <a:cxn ang="0">
                  <a:pos x="4976" y="712"/>
                </a:cxn>
                <a:cxn ang="0">
                  <a:pos x="4916" y="773"/>
                </a:cxn>
                <a:cxn ang="0">
                  <a:pos x="4849" y="833"/>
                </a:cxn>
                <a:cxn ang="0">
                  <a:pos x="4780" y="891"/>
                </a:cxn>
                <a:cxn ang="0">
                  <a:pos x="4704" y="944"/>
                </a:cxn>
                <a:cxn ang="0">
                  <a:pos x="4622" y="994"/>
                </a:cxn>
                <a:cxn ang="0">
                  <a:pos x="4534" y="1038"/>
                </a:cxn>
                <a:cxn ang="0">
                  <a:pos x="4441" y="1077"/>
                </a:cxn>
                <a:cxn ang="0">
                  <a:pos x="4341" y="1109"/>
                </a:cxn>
                <a:cxn ang="0">
                  <a:pos x="4236" y="1133"/>
                </a:cxn>
                <a:cxn ang="0">
                  <a:pos x="4123" y="1149"/>
                </a:cxn>
                <a:cxn ang="0">
                  <a:pos x="4004" y="1159"/>
                </a:cxn>
                <a:cxn ang="0">
                  <a:pos x="3879" y="1157"/>
                </a:cxn>
                <a:cxn ang="0">
                  <a:pos x="3746" y="1146"/>
                </a:cxn>
                <a:cxn ang="0">
                  <a:pos x="3607" y="1124"/>
                </a:cxn>
                <a:cxn ang="0">
                  <a:pos x="3460" y="1091"/>
                </a:cxn>
                <a:cxn ang="0">
                  <a:pos x="3305" y="1044"/>
                </a:cxn>
                <a:cxn ang="0">
                  <a:pos x="3226" y="1017"/>
                </a:cxn>
                <a:cxn ang="0">
                  <a:pos x="2914" y="909"/>
                </a:cxn>
                <a:cxn ang="0">
                  <a:pos x="2622" y="818"/>
                </a:cxn>
                <a:cxn ang="0">
                  <a:pos x="2353" y="746"/>
                </a:cxn>
                <a:cxn ang="0">
                  <a:pos x="2100" y="689"/>
                </a:cxn>
                <a:cxn ang="0">
                  <a:pos x="1866" y="649"/>
                </a:cxn>
                <a:cxn ang="0">
                  <a:pos x="1648" y="625"/>
                </a:cxn>
                <a:cxn ang="0">
                  <a:pos x="1442" y="615"/>
                </a:cxn>
                <a:cxn ang="0">
                  <a:pos x="1251" y="620"/>
                </a:cxn>
                <a:cxn ang="0">
                  <a:pos x="1070" y="641"/>
                </a:cxn>
                <a:cxn ang="0">
                  <a:pos x="899" y="675"/>
                </a:cxn>
                <a:cxn ang="0">
                  <a:pos x="737" y="722"/>
                </a:cxn>
                <a:cxn ang="0">
                  <a:pos x="581" y="783"/>
                </a:cxn>
                <a:cxn ang="0">
                  <a:pos x="431" y="856"/>
                </a:cxn>
                <a:cxn ang="0">
                  <a:pos x="286" y="941"/>
                </a:cxn>
                <a:cxn ang="0">
                  <a:pos x="143" y="1038"/>
                </a:cxn>
                <a:cxn ang="0">
                  <a:pos x="0" y="1146"/>
                </a:cxn>
              </a:cxnLst>
              <a:rect l="0" t="0" r="r" b="b"/>
              <a:pathLst>
                <a:path w="5373" h="1159">
                  <a:moveTo>
                    <a:pt x="5373" y="0"/>
                  </a:moveTo>
                  <a:lnTo>
                    <a:pt x="5373" y="0"/>
                  </a:lnTo>
                  <a:lnTo>
                    <a:pt x="5367" y="18"/>
                  </a:lnTo>
                  <a:lnTo>
                    <a:pt x="5351" y="69"/>
                  </a:lnTo>
                  <a:lnTo>
                    <a:pt x="5338" y="105"/>
                  </a:lnTo>
                  <a:lnTo>
                    <a:pt x="5323" y="147"/>
                  </a:lnTo>
                  <a:lnTo>
                    <a:pt x="5303" y="194"/>
                  </a:lnTo>
                  <a:lnTo>
                    <a:pt x="5280" y="247"/>
                  </a:lnTo>
                  <a:lnTo>
                    <a:pt x="5253" y="302"/>
                  </a:lnTo>
                  <a:lnTo>
                    <a:pt x="5221" y="361"/>
                  </a:lnTo>
                  <a:lnTo>
                    <a:pt x="5187" y="423"/>
                  </a:lnTo>
                  <a:lnTo>
                    <a:pt x="5148" y="486"/>
                  </a:lnTo>
                  <a:lnTo>
                    <a:pt x="5105" y="550"/>
                  </a:lnTo>
                  <a:lnTo>
                    <a:pt x="5081" y="583"/>
                  </a:lnTo>
                  <a:lnTo>
                    <a:pt x="5056" y="615"/>
                  </a:lnTo>
                  <a:lnTo>
                    <a:pt x="5031" y="647"/>
                  </a:lnTo>
                  <a:lnTo>
                    <a:pt x="5003" y="680"/>
                  </a:lnTo>
                  <a:lnTo>
                    <a:pt x="4976" y="712"/>
                  </a:lnTo>
                  <a:lnTo>
                    <a:pt x="4947" y="743"/>
                  </a:lnTo>
                  <a:lnTo>
                    <a:pt x="4916" y="773"/>
                  </a:lnTo>
                  <a:lnTo>
                    <a:pt x="4883" y="804"/>
                  </a:lnTo>
                  <a:lnTo>
                    <a:pt x="4849" y="833"/>
                  </a:lnTo>
                  <a:lnTo>
                    <a:pt x="4815" y="862"/>
                  </a:lnTo>
                  <a:lnTo>
                    <a:pt x="4780" y="891"/>
                  </a:lnTo>
                  <a:lnTo>
                    <a:pt x="4742" y="919"/>
                  </a:lnTo>
                  <a:lnTo>
                    <a:pt x="4704" y="944"/>
                  </a:lnTo>
                  <a:lnTo>
                    <a:pt x="4663" y="970"/>
                  </a:lnTo>
                  <a:lnTo>
                    <a:pt x="4622" y="994"/>
                  </a:lnTo>
                  <a:lnTo>
                    <a:pt x="4579" y="1017"/>
                  </a:lnTo>
                  <a:lnTo>
                    <a:pt x="4534" y="1038"/>
                  </a:lnTo>
                  <a:lnTo>
                    <a:pt x="4488" y="1057"/>
                  </a:lnTo>
                  <a:lnTo>
                    <a:pt x="4441" y="1077"/>
                  </a:lnTo>
                  <a:lnTo>
                    <a:pt x="4391" y="1093"/>
                  </a:lnTo>
                  <a:lnTo>
                    <a:pt x="4341" y="1109"/>
                  </a:lnTo>
                  <a:lnTo>
                    <a:pt x="4288" y="1122"/>
                  </a:lnTo>
                  <a:lnTo>
                    <a:pt x="4236" y="1133"/>
                  </a:lnTo>
                  <a:lnTo>
                    <a:pt x="4180" y="1143"/>
                  </a:lnTo>
                  <a:lnTo>
                    <a:pt x="4123" y="1149"/>
                  </a:lnTo>
                  <a:lnTo>
                    <a:pt x="4065" y="1156"/>
                  </a:lnTo>
                  <a:lnTo>
                    <a:pt x="4004" y="1159"/>
                  </a:lnTo>
                  <a:lnTo>
                    <a:pt x="3943" y="1159"/>
                  </a:lnTo>
                  <a:lnTo>
                    <a:pt x="3879" y="1157"/>
                  </a:lnTo>
                  <a:lnTo>
                    <a:pt x="3814" y="1153"/>
                  </a:lnTo>
                  <a:lnTo>
                    <a:pt x="3746" y="1146"/>
                  </a:lnTo>
                  <a:lnTo>
                    <a:pt x="3677" y="1136"/>
                  </a:lnTo>
                  <a:lnTo>
                    <a:pt x="3607" y="1124"/>
                  </a:lnTo>
                  <a:lnTo>
                    <a:pt x="3534" y="1109"/>
                  </a:lnTo>
                  <a:lnTo>
                    <a:pt x="3460" y="1091"/>
                  </a:lnTo>
                  <a:lnTo>
                    <a:pt x="3383" y="1070"/>
                  </a:lnTo>
                  <a:lnTo>
                    <a:pt x="3305" y="1044"/>
                  </a:lnTo>
                  <a:lnTo>
                    <a:pt x="3226" y="1017"/>
                  </a:lnTo>
                  <a:lnTo>
                    <a:pt x="3226" y="1017"/>
                  </a:lnTo>
                  <a:lnTo>
                    <a:pt x="3067" y="960"/>
                  </a:lnTo>
                  <a:lnTo>
                    <a:pt x="2914" y="909"/>
                  </a:lnTo>
                  <a:lnTo>
                    <a:pt x="2765" y="862"/>
                  </a:lnTo>
                  <a:lnTo>
                    <a:pt x="2622" y="818"/>
                  </a:lnTo>
                  <a:lnTo>
                    <a:pt x="2485" y="780"/>
                  </a:lnTo>
                  <a:lnTo>
                    <a:pt x="2353" y="746"/>
                  </a:lnTo>
                  <a:lnTo>
                    <a:pt x="2224" y="715"/>
                  </a:lnTo>
                  <a:lnTo>
                    <a:pt x="2100" y="689"/>
                  </a:lnTo>
                  <a:lnTo>
                    <a:pt x="1981" y="667"/>
                  </a:lnTo>
                  <a:lnTo>
                    <a:pt x="1866" y="649"/>
                  </a:lnTo>
                  <a:lnTo>
                    <a:pt x="1755" y="634"/>
                  </a:lnTo>
                  <a:lnTo>
                    <a:pt x="1648" y="625"/>
                  </a:lnTo>
                  <a:lnTo>
                    <a:pt x="1543" y="617"/>
                  </a:lnTo>
                  <a:lnTo>
                    <a:pt x="1442" y="615"/>
                  </a:lnTo>
                  <a:lnTo>
                    <a:pt x="1345" y="615"/>
                  </a:lnTo>
                  <a:lnTo>
                    <a:pt x="1251" y="620"/>
                  </a:lnTo>
                  <a:lnTo>
                    <a:pt x="1159" y="628"/>
                  </a:lnTo>
                  <a:lnTo>
                    <a:pt x="1070" y="641"/>
                  </a:lnTo>
                  <a:lnTo>
                    <a:pt x="984" y="655"/>
                  </a:lnTo>
                  <a:lnTo>
                    <a:pt x="899" y="675"/>
                  </a:lnTo>
                  <a:lnTo>
                    <a:pt x="817" y="696"/>
                  </a:lnTo>
                  <a:lnTo>
                    <a:pt x="737" y="722"/>
                  </a:lnTo>
                  <a:lnTo>
                    <a:pt x="659" y="751"/>
                  </a:lnTo>
                  <a:lnTo>
                    <a:pt x="581" y="783"/>
                  </a:lnTo>
                  <a:lnTo>
                    <a:pt x="506" y="817"/>
                  </a:lnTo>
                  <a:lnTo>
                    <a:pt x="431" y="856"/>
                  </a:lnTo>
                  <a:lnTo>
                    <a:pt x="358" y="896"/>
                  </a:lnTo>
                  <a:lnTo>
                    <a:pt x="286" y="941"/>
                  </a:lnTo>
                  <a:lnTo>
                    <a:pt x="213" y="988"/>
                  </a:lnTo>
                  <a:lnTo>
                    <a:pt x="143" y="1038"/>
                  </a:lnTo>
                  <a:lnTo>
                    <a:pt x="70" y="1090"/>
                  </a:lnTo>
                  <a:lnTo>
                    <a:pt x="0" y="114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28846" name="Freeform 46"/>
            <p:cNvSpPr>
              <a:spLocks/>
            </p:cNvSpPr>
            <p:nvPr userDrawn="1"/>
          </p:nvSpPr>
          <p:spPr bwMode="auto">
            <a:xfrm>
              <a:off x="1146" y="968"/>
              <a:ext cx="5355" cy="631"/>
            </a:xfrm>
            <a:custGeom>
              <a:avLst/>
              <a:gdLst/>
              <a:ahLst/>
              <a:cxnLst>
                <a:cxn ang="0">
                  <a:pos x="5355" y="0"/>
                </a:cxn>
                <a:cxn ang="0">
                  <a:pos x="5334" y="71"/>
                </a:cxn>
                <a:cxn ang="0">
                  <a:pos x="5306" y="150"/>
                </a:cxn>
                <a:cxn ang="0">
                  <a:pos x="5266" y="250"/>
                </a:cxn>
                <a:cxn ang="0">
                  <a:pos x="5209" y="366"/>
                </a:cxn>
                <a:cxn ang="0">
                  <a:pos x="5138" y="494"/>
                </a:cxn>
                <a:cxn ang="0">
                  <a:pos x="5072" y="592"/>
                </a:cxn>
                <a:cxn ang="0">
                  <a:pos x="5023" y="658"/>
                </a:cxn>
                <a:cxn ang="0">
                  <a:pos x="4969" y="723"/>
                </a:cxn>
                <a:cxn ang="0">
                  <a:pos x="4909" y="788"/>
                </a:cxn>
                <a:cxn ang="0">
                  <a:pos x="4845" y="849"/>
                </a:cxn>
                <a:cxn ang="0">
                  <a:pos x="4775" y="909"/>
                </a:cxn>
                <a:cxn ang="0">
                  <a:pos x="4700" y="964"/>
                </a:cxn>
                <a:cxn ang="0">
                  <a:pos x="4619" y="1015"/>
                </a:cxn>
                <a:cxn ang="0">
                  <a:pos x="4532" y="1060"/>
                </a:cxn>
                <a:cxn ang="0">
                  <a:pos x="4439" y="1101"/>
                </a:cxn>
                <a:cxn ang="0">
                  <a:pos x="4340" y="1135"/>
                </a:cxn>
                <a:cxn ang="0">
                  <a:pos x="4235" y="1162"/>
                </a:cxn>
                <a:cxn ang="0">
                  <a:pos x="4123" y="1182"/>
                </a:cxn>
                <a:cxn ang="0">
                  <a:pos x="4004" y="1193"/>
                </a:cxn>
                <a:cxn ang="0">
                  <a:pos x="3879" y="1194"/>
                </a:cxn>
                <a:cxn ang="0">
                  <a:pos x="3746" y="1185"/>
                </a:cxn>
                <a:cxn ang="0">
                  <a:pos x="3606" y="1165"/>
                </a:cxn>
                <a:cxn ang="0">
                  <a:pos x="3458" y="1136"/>
                </a:cxn>
                <a:cxn ang="0">
                  <a:pos x="3304" y="1093"/>
                </a:cxn>
                <a:cxn ang="0">
                  <a:pos x="3224" y="1067"/>
                </a:cxn>
                <a:cxn ang="0">
                  <a:pos x="2910" y="965"/>
                </a:cxn>
                <a:cxn ang="0">
                  <a:pos x="2618" y="880"/>
                </a:cxn>
                <a:cxn ang="0">
                  <a:pos x="2346" y="812"/>
                </a:cxn>
                <a:cxn ang="0">
                  <a:pos x="2094" y="760"/>
                </a:cxn>
                <a:cxn ang="0">
                  <a:pos x="1859" y="723"/>
                </a:cxn>
                <a:cxn ang="0">
                  <a:pos x="1640" y="704"/>
                </a:cxn>
                <a:cxn ang="0">
                  <a:pos x="1434" y="699"/>
                </a:cxn>
                <a:cxn ang="0">
                  <a:pos x="1242" y="707"/>
                </a:cxn>
                <a:cxn ang="0">
                  <a:pos x="1063" y="731"/>
                </a:cxn>
                <a:cxn ang="0">
                  <a:pos x="893" y="768"/>
                </a:cxn>
                <a:cxn ang="0">
                  <a:pos x="732" y="820"/>
                </a:cxn>
                <a:cxn ang="0">
                  <a:pos x="576" y="884"/>
                </a:cxn>
                <a:cxn ang="0">
                  <a:pos x="427" y="960"/>
                </a:cxn>
                <a:cxn ang="0">
                  <a:pos x="283" y="1049"/>
                </a:cxn>
                <a:cxn ang="0">
                  <a:pos x="141" y="1149"/>
                </a:cxn>
                <a:cxn ang="0">
                  <a:pos x="0" y="1261"/>
                </a:cxn>
              </a:cxnLst>
              <a:rect l="0" t="0" r="r" b="b"/>
              <a:pathLst>
                <a:path w="5355" h="1261">
                  <a:moveTo>
                    <a:pt x="5355" y="0"/>
                  </a:moveTo>
                  <a:lnTo>
                    <a:pt x="5355" y="0"/>
                  </a:lnTo>
                  <a:lnTo>
                    <a:pt x="5349" y="19"/>
                  </a:lnTo>
                  <a:lnTo>
                    <a:pt x="5334" y="71"/>
                  </a:lnTo>
                  <a:lnTo>
                    <a:pt x="5322" y="106"/>
                  </a:lnTo>
                  <a:lnTo>
                    <a:pt x="5306" y="150"/>
                  </a:lnTo>
                  <a:lnTo>
                    <a:pt x="5288" y="197"/>
                  </a:lnTo>
                  <a:lnTo>
                    <a:pt x="5266" y="250"/>
                  </a:lnTo>
                  <a:lnTo>
                    <a:pt x="5240" y="306"/>
                  </a:lnTo>
                  <a:lnTo>
                    <a:pt x="5209" y="366"/>
                  </a:lnTo>
                  <a:lnTo>
                    <a:pt x="5176" y="429"/>
                  </a:lnTo>
                  <a:lnTo>
                    <a:pt x="5138" y="494"/>
                  </a:lnTo>
                  <a:lnTo>
                    <a:pt x="5095" y="560"/>
                  </a:lnTo>
                  <a:lnTo>
                    <a:pt x="5072" y="592"/>
                  </a:lnTo>
                  <a:lnTo>
                    <a:pt x="5048" y="625"/>
                  </a:lnTo>
                  <a:lnTo>
                    <a:pt x="5023" y="658"/>
                  </a:lnTo>
                  <a:lnTo>
                    <a:pt x="4997" y="691"/>
                  </a:lnTo>
                  <a:lnTo>
                    <a:pt x="4969" y="723"/>
                  </a:lnTo>
                  <a:lnTo>
                    <a:pt x="4940" y="755"/>
                  </a:lnTo>
                  <a:lnTo>
                    <a:pt x="4909" y="788"/>
                  </a:lnTo>
                  <a:lnTo>
                    <a:pt x="4877" y="818"/>
                  </a:lnTo>
                  <a:lnTo>
                    <a:pt x="4845" y="849"/>
                  </a:lnTo>
                  <a:lnTo>
                    <a:pt x="4811" y="880"/>
                  </a:lnTo>
                  <a:lnTo>
                    <a:pt x="4775" y="909"/>
                  </a:lnTo>
                  <a:lnTo>
                    <a:pt x="4739" y="936"/>
                  </a:lnTo>
                  <a:lnTo>
                    <a:pt x="4700" y="964"/>
                  </a:lnTo>
                  <a:lnTo>
                    <a:pt x="4661" y="989"/>
                  </a:lnTo>
                  <a:lnTo>
                    <a:pt x="4619" y="1015"/>
                  </a:lnTo>
                  <a:lnTo>
                    <a:pt x="4576" y="1038"/>
                  </a:lnTo>
                  <a:lnTo>
                    <a:pt x="4532" y="1060"/>
                  </a:lnTo>
                  <a:lnTo>
                    <a:pt x="4486" y="1081"/>
                  </a:lnTo>
                  <a:lnTo>
                    <a:pt x="4439" y="1101"/>
                  </a:lnTo>
                  <a:lnTo>
                    <a:pt x="4390" y="1119"/>
                  </a:lnTo>
                  <a:lnTo>
                    <a:pt x="4340" y="1135"/>
                  </a:lnTo>
                  <a:lnTo>
                    <a:pt x="4289" y="1149"/>
                  </a:lnTo>
                  <a:lnTo>
                    <a:pt x="4235" y="1162"/>
                  </a:lnTo>
                  <a:lnTo>
                    <a:pt x="4179" y="1173"/>
                  </a:lnTo>
                  <a:lnTo>
                    <a:pt x="4123" y="1182"/>
                  </a:lnTo>
                  <a:lnTo>
                    <a:pt x="4064" y="1188"/>
                  </a:lnTo>
                  <a:lnTo>
                    <a:pt x="4004" y="1193"/>
                  </a:lnTo>
                  <a:lnTo>
                    <a:pt x="3942" y="1194"/>
                  </a:lnTo>
                  <a:lnTo>
                    <a:pt x="3879" y="1194"/>
                  </a:lnTo>
                  <a:lnTo>
                    <a:pt x="3814" y="1191"/>
                  </a:lnTo>
                  <a:lnTo>
                    <a:pt x="3746" y="1185"/>
                  </a:lnTo>
                  <a:lnTo>
                    <a:pt x="3676" y="1177"/>
                  </a:lnTo>
                  <a:lnTo>
                    <a:pt x="3606" y="1165"/>
                  </a:lnTo>
                  <a:lnTo>
                    <a:pt x="3533" y="1153"/>
                  </a:lnTo>
                  <a:lnTo>
                    <a:pt x="3458" y="1136"/>
                  </a:lnTo>
                  <a:lnTo>
                    <a:pt x="3382" y="1115"/>
                  </a:lnTo>
                  <a:lnTo>
                    <a:pt x="3304" y="1093"/>
                  </a:lnTo>
                  <a:lnTo>
                    <a:pt x="3224" y="1067"/>
                  </a:lnTo>
                  <a:lnTo>
                    <a:pt x="3224" y="1067"/>
                  </a:lnTo>
                  <a:lnTo>
                    <a:pt x="3064" y="1014"/>
                  </a:lnTo>
                  <a:lnTo>
                    <a:pt x="2910" y="965"/>
                  </a:lnTo>
                  <a:lnTo>
                    <a:pt x="2761" y="920"/>
                  </a:lnTo>
                  <a:lnTo>
                    <a:pt x="2618" y="880"/>
                  </a:lnTo>
                  <a:lnTo>
                    <a:pt x="2480" y="842"/>
                  </a:lnTo>
                  <a:lnTo>
                    <a:pt x="2346" y="812"/>
                  </a:lnTo>
                  <a:lnTo>
                    <a:pt x="2219" y="783"/>
                  </a:lnTo>
                  <a:lnTo>
                    <a:pt x="2094" y="760"/>
                  </a:lnTo>
                  <a:lnTo>
                    <a:pt x="1974" y="739"/>
                  </a:lnTo>
                  <a:lnTo>
                    <a:pt x="1859" y="723"/>
                  </a:lnTo>
                  <a:lnTo>
                    <a:pt x="1746" y="712"/>
                  </a:lnTo>
                  <a:lnTo>
                    <a:pt x="1640" y="704"/>
                  </a:lnTo>
                  <a:lnTo>
                    <a:pt x="1535" y="699"/>
                  </a:lnTo>
                  <a:lnTo>
                    <a:pt x="1434" y="699"/>
                  </a:lnTo>
                  <a:lnTo>
                    <a:pt x="1337" y="700"/>
                  </a:lnTo>
                  <a:lnTo>
                    <a:pt x="1242" y="707"/>
                  </a:lnTo>
                  <a:lnTo>
                    <a:pt x="1151" y="718"/>
                  </a:lnTo>
                  <a:lnTo>
                    <a:pt x="1063" y="731"/>
                  </a:lnTo>
                  <a:lnTo>
                    <a:pt x="976" y="749"/>
                  </a:lnTo>
                  <a:lnTo>
                    <a:pt x="893" y="768"/>
                  </a:lnTo>
                  <a:lnTo>
                    <a:pt x="811" y="792"/>
                  </a:lnTo>
                  <a:lnTo>
                    <a:pt x="732" y="820"/>
                  </a:lnTo>
                  <a:lnTo>
                    <a:pt x="652" y="851"/>
                  </a:lnTo>
                  <a:lnTo>
                    <a:pt x="576" y="884"/>
                  </a:lnTo>
                  <a:lnTo>
                    <a:pt x="501" y="920"/>
                  </a:lnTo>
                  <a:lnTo>
                    <a:pt x="427" y="960"/>
                  </a:lnTo>
                  <a:lnTo>
                    <a:pt x="355" y="1004"/>
                  </a:lnTo>
                  <a:lnTo>
                    <a:pt x="283" y="1049"/>
                  </a:lnTo>
                  <a:lnTo>
                    <a:pt x="212" y="1098"/>
                  </a:lnTo>
                  <a:lnTo>
                    <a:pt x="141" y="1149"/>
                  </a:lnTo>
                  <a:lnTo>
                    <a:pt x="71" y="1204"/>
                  </a:lnTo>
                  <a:lnTo>
                    <a:pt x="0" y="1261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28847" name="Freeform 47"/>
            <p:cNvSpPr>
              <a:spLocks/>
            </p:cNvSpPr>
            <p:nvPr userDrawn="1"/>
          </p:nvSpPr>
          <p:spPr bwMode="auto">
            <a:xfrm>
              <a:off x="1187" y="940"/>
              <a:ext cx="5335" cy="688"/>
            </a:xfrm>
            <a:custGeom>
              <a:avLst/>
              <a:gdLst/>
              <a:ahLst/>
              <a:cxnLst>
                <a:cxn ang="0">
                  <a:pos x="5335" y="0"/>
                </a:cxn>
                <a:cxn ang="0">
                  <a:pos x="5315" y="71"/>
                </a:cxn>
                <a:cxn ang="0">
                  <a:pos x="5289" y="150"/>
                </a:cxn>
                <a:cxn ang="0">
                  <a:pos x="5250" y="252"/>
                </a:cxn>
                <a:cxn ang="0">
                  <a:pos x="5196" y="371"/>
                </a:cxn>
                <a:cxn ang="0">
                  <a:pos x="5127" y="501"/>
                </a:cxn>
                <a:cxn ang="0">
                  <a:pos x="5061" y="601"/>
                </a:cxn>
                <a:cxn ang="0">
                  <a:pos x="5014" y="667"/>
                </a:cxn>
                <a:cxn ang="0">
                  <a:pos x="4960" y="735"/>
                </a:cxn>
                <a:cxn ang="0">
                  <a:pos x="4902" y="799"/>
                </a:cxn>
                <a:cxn ang="0">
                  <a:pos x="4838" y="862"/>
                </a:cxn>
                <a:cxn ang="0">
                  <a:pos x="4770" y="924"/>
                </a:cxn>
                <a:cxn ang="0">
                  <a:pos x="4695" y="980"/>
                </a:cxn>
                <a:cxn ang="0">
                  <a:pos x="4614" y="1034"/>
                </a:cxn>
                <a:cxn ang="0">
                  <a:pos x="4528" y="1082"/>
                </a:cxn>
                <a:cxn ang="0">
                  <a:pos x="4436" y="1126"/>
                </a:cxn>
                <a:cxn ang="0">
                  <a:pos x="4338" y="1161"/>
                </a:cxn>
                <a:cxn ang="0">
                  <a:pos x="4232" y="1190"/>
                </a:cxn>
                <a:cxn ang="0">
                  <a:pos x="4121" y="1213"/>
                </a:cxn>
                <a:cxn ang="0">
                  <a:pos x="4003" y="1226"/>
                </a:cxn>
                <a:cxn ang="0">
                  <a:pos x="3877" y="1229"/>
                </a:cxn>
                <a:cxn ang="0">
                  <a:pos x="3745" y="1224"/>
                </a:cxn>
                <a:cxn ang="0">
                  <a:pos x="3605" y="1206"/>
                </a:cxn>
                <a:cxn ang="0">
                  <a:pos x="3456" y="1179"/>
                </a:cxn>
                <a:cxn ang="0">
                  <a:pos x="3301" y="1140"/>
                </a:cxn>
                <a:cxn ang="0">
                  <a:pos x="3220" y="1114"/>
                </a:cxn>
                <a:cxn ang="0">
                  <a:pos x="2905" y="1019"/>
                </a:cxn>
                <a:cxn ang="0">
                  <a:pos x="2612" y="938"/>
                </a:cxn>
                <a:cxn ang="0">
                  <a:pos x="2340" y="875"/>
                </a:cxn>
                <a:cxn ang="0">
                  <a:pos x="2086" y="828"/>
                </a:cxn>
                <a:cxn ang="0">
                  <a:pos x="1851" y="798"/>
                </a:cxn>
                <a:cxn ang="0">
                  <a:pos x="1630" y="782"/>
                </a:cxn>
                <a:cxn ang="0">
                  <a:pos x="1426" y="780"/>
                </a:cxn>
                <a:cxn ang="0">
                  <a:pos x="1235" y="795"/>
                </a:cxn>
                <a:cxn ang="0">
                  <a:pos x="1099" y="814"/>
                </a:cxn>
                <a:cxn ang="0">
                  <a:pos x="1011" y="830"/>
                </a:cxn>
                <a:cxn ang="0">
                  <a:pos x="927" y="851"/>
                </a:cxn>
                <a:cxn ang="0">
                  <a:pos x="804" y="888"/>
                </a:cxn>
                <a:cxn ang="0">
                  <a:pos x="647" y="950"/>
                </a:cxn>
                <a:cxn ang="0">
                  <a:pos x="496" y="1024"/>
                </a:cxn>
                <a:cxn ang="0">
                  <a:pos x="352" y="1109"/>
                </a:cxn>
                <a:cxn ang="0">
                  <a:pos x="210" y="1208"/>
                </a:cxn>
                <a:cxn ang="0">
                  <a:pos x="70" y="1316"/>
                </a:cxn>
              </a:cxnLst>
              <a:rect l="0" t="0" r="r" b="b"/>
              <a:pathLst>
                <a:path w="5335" h="1376">
                  <a:moveTo>
                    <a:pt x="5335" y="0"/>
                  </a:moveTo>
                  <a:lnTo>
                    <a:pt x="5335" y="0"/>
                  </a:lnTo>
                  <a:lnTo>
                    <a:pt x="5331" y="18"/>
                  </a:lnTo>
                  <a:lnTo>
                    <a:pt x="5315" y="71"/>
                  </a:lnTo>
                  <a:lnTo>
                    <a:pt x="5304" y="107"/>
                  </a:lnTo>
                  <a:lnTo>
                    <a:pt x="5289" y="150"/>
                  </a:lnTo>
                  <a:lnTo>
                    <a:pt x="5271" y="199"/>
                  </a:lnTo>
                  <a:lnTo>
                    <a:pt x="5250" y="252"/>
                  </a:lnTo>
                  <a:lnTo>
                    <a:pt x="5225" y="310"/>
                  </a:lnTo>
                  <a:lnTo>
                    <a:pt x="5196" y="371"/>
                  </a:lnTo>
                  <a:lnTo>
                    <a:pt x="5163" y="434"/>
                  </a:lnTo>
                  <a:lnTo>
                    <a:pt x="5127" y="501"/>
                  </a:lnTo>
                  <a:lnTo>
                    <a:pt x="5085" y="567"/>
                  </a:lnTo>
                  <a:lnTo>
                    <a:pt x="5061" y="601"/>
                  </a:lnTo>
                  <a:lnTo>
                    <a:pt x="5038" y="635"/>
                  </a:lnTo>
                  <a:lnTo>
                    <a:pt x="5014" y="667"/>
                  </a:lnTo>
                  <a:lnTo>
                    <a:pt x="4988" y="701"/>
                  </a:lnTo>
                  <a:lnTo>
                    <a:pt x="4960" y="735"/>
                  </a:lnTo>
                  <a:lnTo>
                    <a:pt x="4932" y="767"/>
                  </a:lnTo>
                  <a:lnTo>
                    <a:pt x="4902" y="799"/>
                  </a:lnTo>
                  <a:lnTo>
                    <a:pt x="4871" y="832"/>
                  </a:lnTo>
                  <a:lnTo>
                    <a:pt x="4838" y="862"/>
                  </a:lnTo>
                  <a:lnTo>
                    <a:pt x="4804" y="893"/>
                  </a:lnTo>
                  <a:lnTo>
                    <a:pt x="4770" y="924"/>
                  </a:lnTo>
                  <a:lnTo>
                    <a:pt x="4734" y="953"/>
                  </a:lnTo>
                  <a:lnTo>
                    <a:pt x="4695" y="980"/>
                  </a:lnTo>
                  <a:lnTo>
                    <a:pt x="4656" y="1008"/>
                  </a:lnTo>
                  <a:lnTo>
                    <a:pt x="4614" y="1034"/>
                  </a:lnTo>
                  <a:lnTo>
                    <a:pt x="4573" y="1059"/>
                  </a:lnTo>
                  <a:lnTo>
                    <a:pt x="4528" y="1082"/>
                  </a:lnTo>
                  <a:lnTo>
                    <a:pt x="4484" y="1105"/>
                  </a:lnTo>
                  <a:lnTo>
                    <a:pt x="4436" y="1126"/>
                  </a:lnTo>
                  <a:lnTo>
                    <a:pt x="4388" y="1143"/>
                  </a:lnTo>
                  <a:lnTo>
                    <a:pt x="4338" y="1161"/>
                  </a:lnTo>
                  <a:lnTo>
                    <a:pt x="4287" y="1177"/>
                  </a:lnTo>
                  <a:lnTo>
                    <a:pt x="4232" y="1190"/>
                  </a:lnTo>
                  <a:lnTo>
                    <a:pt x="4178" y="1203"/>
                  </a:lnTo>
                  <a:lnTo>
                    <a:pt x="4121" y="1213"/>
                  </a:lnTo>
                  <a:lnTo>
                    <a:pt x="4063" y="1219"/>
                  </a:lnTo>
                  <a:lnTo>
                    <a:pt x="4003" y="1226"/>
                  </a:lnTo>
                  <a:lnTo>
                    <a:pt x="3941" y="1229"/>
                  </a:lnTo>
                  <a:lnTo>
                    <a:pt x="3877" y="1229"/>
                  </a:lnTo>
                  <a:lnTo>
                    <a:pt x="3812" y="1227"/>
                  </a:lnTo>
                  <a:lnTo>
                    <a:pt x="3745" y="1224"/>
                  </a:lnTo>
                  <a:lnTo>
                    <a:pt x="3676" y="1216"/>
                  </a:lnTo>
                  <a:lnTo>
                    <a:pt x="3605" y="1206"/>
                  </a:lnTo>
                  <a:lnTo>
                    <a:pt x="3531" y="1195"/>
                  </a:lnTo>
                  <a:lnTo>
                    <a:pt x="3456" y="1179"/>
                  </a:lnTo>
                  <a:lnTo>
                    <a:pt x="3380" y="1161"/>
                  </a:lnTo>
                  <a:lnTo>
                    <a:pt x="3301" y="1140"/>
                  </a:lnTo>
                  <a:lnTo>
                    <a:pt x="3220" y="1114"/>
                  </a:lnTo>
                  <a:lnTo>
                    <a:pt x="3220" y="1114"/>
                  </a:lnTo>
                  <a:lnTo>
                    <a:pt x="3061" y="1064"/>
                  </a:lnTo>
                  <a:lnTo>
                    <a:pt x="2905" y="1019"/>
                  </a:lnTo>
                  <a:lnTo>
                    <a:pt x="2756" y="977"/>
                  </a:lnTo>
                  <a:lnTo>
                    <a:pt x="2612" y="938"/>
                  </a:lnTo>
                  <a:lnTo>
                    <a:pt x="2473" y="906"/>
                  </a:lnTo>
                  <a:lnTo>
                    <a:pt x="2340" y="875"/>
                  </a:lnTo>
                  <a:lnTo>
                    <a:pt x="2211" y="851"/>
                  </a:lnTo>
                  <a:lnTo>
                    <a:pt x="2086" y="828"/>
                  </a:lnTo>
                  <a:lnTo>
                    <a:pt x="1966" y="811"/>
                  </a:lnTo>
                  <a:lnTo>
                    <a:pt x="1851" y="798"/>
                  </a:lnTo>
                  <a:lnTo>
                    <a:pt x="1739" y="788"/>
                  </a:lnTo>
                  <a:lnTo>
                    <a:pt x="1630" y="782"/>
                  </a:lnTo>
                  <a:lnTo>
                    <a:pt x="1526" y="780"/>
                  </a:lnTo>
                  <a:lnTo>
                    <a:pt x="1426" y="780"/>
                  </a:lnTo>
                  <a:lnTo>
                    <a:pt x="1329" y="785"/>
                  </a:lnTo>
                  <a:lnTo>
                    <a:pt x="1235" y="795"/>
                  </a:lnTo>
                  <a:lnTo>
                    <a:pt x="1143" y="806"/>
                  </a:lnTo>
                  <a:lnTo>
                    <a:pt x="1099" y="814"/>
                  </a:lnTo>
                  <a:lnTo>
                    <a:pt x="1054" y="822"/>
                  </a:lnTo>
                  <a:lnTo>
                    <a:pt x="1011" y="830"/>
                  </a:lnTo>
                  <a:lnTo>
                    <a:pt x="970" y="840"/>
                  </a:lnTo>
                  <a:lnTo>
                    <a:pt x="927" y="851"/>
                  </a:lnTo>
                  <a:lnTo>
                    <a:pt x="885" y="862"/>
                  </a:lnTo>
                  <a:lnTo>
                    <a:pt x="804" y="888"/>
                  </a:lnTo>
                  <a:lnTo>
                    <a:pt x="725" y="917"/>
                  </a:lnTo>
                  <a:lnTo>
                    <a:pt x="647" y="950"/>
                  </a:lnTo>
                  <a:lnTo>
                    <a:pt x="571" y="985"/>
                  </a:lnTo>
                  <a:lnTo>
                    <a:pt x="496" y="1024"/>
                  </a:lnTo>
                  <a:lnTo>
                    <a:pt x="424" y="1064"/>
                  </a:lnTo>
                  <a:lnTo>
                    <a:pt x="352" y="1109"/>
                  </a:lnTo>
                  <a:lnTo>
                    <a:pt x="280" y="1156"/>
                  </a:lnTo>
                  <a:lnTo>
                    <a:pt x="210" y="1208"/>
                  </a:lnTo>
                  <a:lnTo>
                    <a:pt x="139" y="1261"/>
                  </a:lnTo>
                  <a:lnTo>
                    <a:pt x="70" y="1316"/>
                  </a:lnTo>
                  <a:lnTo>
                    <a:pt x="0" y="137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28848" name="Freeform 48"/>
            <p:cNvSpPr>
              <a:spLocks/>
            </p:cNvSpPr>
            <p:nvPr userDrawn="1"/>
          </p:nvSpPr>
          <p:spPr bwMode="auto">
            <a:xfrm>
              <a:off x="1229" y="911"/>
              <a:ext cx="5314" cy="745"/>
            </a:xfrm>
            <a:custGeom>
              <a:avLst/>
              <a:gdLst/>
              <a:ahLst/>
              <a:cxnLst>
                <a:cxn ang="0">
                  <a:pos x="5314" y="0"/>
                </a:cxn>
                <a:cxn ang="0">
                  <a:pos x="5296" y="71"/>
                </a:cxn>
                <a:cxn ang="0">
                  <a:pos x="5271" y="153"/>
                </a:cxn>
                <a:cxn ang="0">
                  <a:pos x="5233" y="257"/>
                </a:cxn>
                <a:cxn ang="0">
                  <a:pos x="5180" y="376"/>
                </a:cxn>
                <a:cxn ang="0">
                  <a:pos x="5112" y="507"/>
                </a:cxn>
                <a:cxn ang="0">
                  <a:pos x="5050" y="609"/>
                </a:cxn>
                <a:cxn ang="0">
                  <a:pos x="5003" y="678"/>
                </a:cxn>
                <a:cxn ang="0">
                  <a:pos x="4950" y="746"/>
                </a:cxn>
                <a:cxn ang="0">
                  <a:pos x="4893" y="812"/>
                </a:cxn>
                <a:cxn ang="0">
                  <a:pos x="4830" y="878"/>
                </a:cxn>
                <a:cxn ang="0">
                  <a:pos x="4762" y="940"/>
                </a:cxn>
                <a:cxn ang="0">
                  <a:pos x="4689" y="999"/>
                </a:cxn>
                <a:cxn ang="0">
                  <a:pos x="4610" y="1054"/>
                </a:cxn>
                <a:cxn ang="0">
                  <a:pos x="4524" y="1104"/>
                </a:cxn>
                <a:cxn ang="0">
                  <a:pos x="4432" y="1150"/>
                </a:cxn>
                <a:cxn ang="0">
                  <a:pos x="4335" y="1188"/>
                </a:cxn>
                <a:cxn ang="0">
                  <a:pos x="4229" y="1219"/>
                </a:cxn>
                <a:cxn ang="0">
                  <a:pos x="4118" y="1243"/>
                </a:cxn>
                <a:cxn ang="0">
                  <a:pos x="4000" y="1259"/>
                </a:cxn>
                <a:cxn ang="0">
                  <a:pos x="3875" y="1266"/>
                </a:cxn>
                <a:cxn ang="0">
                  <a:pos x="3742" y="1263"/>
                </a:cxn>
                <a:cxn ang="0">
                  <a:pos x="3602" y="1248"/>
                </a:cxn>
                <a:cxn ang="0">
                  <a:pos x="3453" y="1224"/>
                </a:cxn>
                <a:cxn ang="0">
                  <a:pos x="3298" y="1187"/>
                </a:cxn>
                <a:cxn ang="0">
                  <a:pos x="3217" y="1164"/>
                </a:cxn>
                <a:cxn ang="0">
                  <a:pos x="2899" y="1074"/>
                </a:cxn>
                <a:cxn ang="0">
                  <a:pos x="2605" y="999"/>
                </a:cxn>
                <a:cxn ang="0">
                  <a:pos x="2333" y="941"/>
                </a:cxn>
                <a:cxn ang="0">
                  <a:pos x="2079" y="899"/>
                </a:cxn>
                <a:cxn ang="0">
                  <a:pos x="1843" y="872"/>
                </a:cxn>
                <a:cxn ang="0">
                  <a:pos x="1622" y="861"/>
                </a:cxn>
                <a:cxn ang="0">
                  <a:pos x="1418" y="864"/>
                </a:cxn>
                <a:cxn ang="0">
                  <a:pos x="1226" y="882"/>
                </a:cxn>
                <a:cxn ang="0">
                  <a:pos x="1134" y="896"/>
                </a:cxn>
                <a:cxn ang="0">
                  <a:pos x="1047" y="912"/>
                </a:cxn>
                <a:cxn ang="0">
                  <a:pos x="961" y="933"/>
                </a:cxn>
                <a:cxn ang="0">
                  <a:pos x="878" y="957"/>
                </a:cxn>
                <a:cxn ang="0">
                  <a:pos x="718" y="1016"/>
                </a:cxn>
                <a:cxn ang="0">
                  <a:pos x="565" y="1087"/>
                </a:cxn>
                <a:cxn ang="0">
                  <a:pos x="419" y="1171"/>
                </a:cxn>
                <a:cxn ang="0">
                  <a:pos x="276" y="1266"/>
                </a:cxn>
                <a:cxn ang="0">
                  <a:pos x="138" y="1372"/>
                </a:cxn>
                <a:cxn ang="0">
                  <a:pos x="0" y="1490"/>
                </a:cxn>
              </a:cxnLst>
              <a:rect l="0" t="0" r="r" b="b"/>
              <a:pathLst>
                <a:path w="5314" h="1490">
                  <a:moveTo>
                    <a:pt x="5314" y="0"/>
                  </a:moveTo>
                  <a:lnTo>
                    <a:pt x="5314" y="0"/>
                  </a:lnTo>
                  <a:lnTo>
                    <a:pt x="5309" y="19"/>
                  </a:lnTo>
                  <a:lnTo>
                    <a:pt x="5296" y="71"/>
                  </a:lnTo>
                  <a:lnTo>
                    <a:pt x="5284" y="110"/>
                  </a:lnTo>
                  <a:lnTo>
                    <a:pt x="5271" y="153"/>
                  </a:lnTo>
                  <a:lnTo>
                    <a:pt x="5254" y="202"/>
                  </a:lnTo>
                  <a:lnTo>
                    <a:pt x="5233" y="257"/>
                  </a:lnTo>
                  <a:lnTo>
                    <a:pt x="5208" y="315"/>
                  </a:lnTo>
                  <a:lnTo>
                    <a:pt x="5180" y="376"/>
                  </a:lnTo>
                  <a:lnTo>
                    <a:pt x="5148" y="441"/>
                  </a:lnTo>
                  <a:lnTo>
                    <a:pt x="5112" y="507"/>
                  </a:lnTo>
                  <a:lnTo>
                    <a:pt x="5072" y="575"/>
                  </a:lnTo>
                  <a:lnTo>
                    <a:pt x="5050" y="609"/>
                  </a:lnTo>
                  <a:lnTo>
                    <a:pt x="5026" y="644"/>
                  </a:lnTo>
                  <a:lnTo>
                    <a:pt x="5003" y="678"/>
                  </a:lnTo>
                  <a:lnTo>
                    <a:pt x="4976" y="712"/>
                  </a:lnTo>
                  <a:lnTo>
                    <a:pt x="4950" y="746"/>
                  </a:lnTo>
                  <a:lnTo>
                    <a:pt x="4922" y="780"/>
                  </a:lnTo>
                  <a:lnTo>
                    <a:pt x="4893" y="812"/>
                  </a:lnTo>
                  <a:lnTo>
                    <a:pt x="4862" y="846"/>
                  </a:lnTo>
                  <a:lnTo>
                    <a:pt x="4830" y="878"/>
                  </a:lnTo>
                  <a:lnTo>
                    <a:pt x="4797" y="909"/>
                  </a:lnTo>
                  <a:lnTo>
                    <a:pt x="4762" y="940"/>
                  </a:lnTo>
                  <a:lnTo>
                    <a:pt x="4726" y="970"/>
                  </a:lnTo>
                  <a:lnTo>
                    <a:pt x="4689" y="999"/>
                  </a:lnTo>
                  <a:lnTo>
                    <a:pt x="4650" y="1027"/>
                  </a:lnTo>
                  <a:lnTo>
                    <a:pt x="4610" y="1054"/>
                  </a:lnTo>
                  <a:lnTo>
                    <a:pt x="4568" y="1080"/>
                  </a:lnTo>
                  <a:lnTo>
                    <a:pt x="4524" y="1104"/>
                  </a:lnTo>
                  <a:lnTo>
                    <a:pt x="4479" y="1127"/>
                  </a:lnTo>
                  <a:lnTo>
                    <a:pt x="4432" y="1150"/>
                  </a:lnTo>
                  <a:lnTo>
                    <a:pt x="4385" y="1169"/>
                  </a:lnTo>
                  <a:lnTo>
                    <a:pt x="4335" y="1188"/>
                  </a:lnTo>
                  <a:lnTo>
                    <a:pt x="4283" y="1205"/>
                  </a:lnTo>
                  <a:lnTo>
                    <a:pt x="4229" y="1219"/>
                  </a:lnTo>
                  <a:lnTo>
                    <a:pt x="4175" y="1232"/>
                  </a:lnTo>
                  <a:lnTo>
                    <a:pt x="4118" y="1243"/>
                  </a:lnTo>
                  <a:lnTo>
                    <a:pt x="4060" y="1251"/>
                  </a:lnTo>
                  <a:lnTo>
                    <a:pt x="4000" y="1259"/>
                  </a:lnTo>
                  <a:lnTo>
                    <a:pt x="3939" y="1263"/>
                  </a:lnTo>
                  <a:lnTo>
                    <a:pt x="3875" y="1266"/>
                  </a:lnTo>
                  <a:lnTo>
                    <a:pt x="3810" y="1264"/>
                  </a:lnTo>
                  <a:lnTo>
                    <a:pt x="3742" y="1263"/>
                  </a:lnTo>
                  <a:lnTo>
                    <a:pt x="3673" y="1256"/>
                  </a:lnTo>
                  <a:lnTo>
                    <a:pt x="3602" y="1248"/>
                  </a:lnTo>
                  <a:lnTo>
                    <a:pt x="3528" y="1237"/>
                  </a:lnTo>
                  <a:lnTo>
                    <a:pt x="3453" y="1224"/>
                  </a:lnTo>
                  <a:lnTo>
                    <a:pt x="3377" y="1206"/>
                  </a:lnTo>
                  <a:lnTo>
                    <a:pt x="3298" y="1187"/>
                  </a:lnTo>
                  <a:lnTo>
                    <a:pt x="3217" y="1164"/>
                  </a:lnTo>
                  <a:lnTo>
                    <a:pt x="3217" y="1164"/>
                  </a:lnTo>
                  <a:lnTo>
                    <a:pt x="3055" y="1116"/>
                  </a:lnTo>
                  <a:lnTo>
                    <a:pt x="2899" y="1074"/>
                  </a:lnTo>
                  <a:lnTo>
                    <a:pt x="2751" y="1033"/>
                  </a:lnTo>
                  <a:lnTo>
                    <a:pt x="2605" y="999"/>
                  </a:lnTo>
                  <a:lnTo>
                    <a:pt x="2466" y="969"/>
                  </a:lnTo>
                  <a:lnTo>
                    <a:pt x="2333" y="941"/>
                  </a:lnTo>
                  <a:lnTo>
                    <a:pt x="2202" y="919"/>
                  </a:lnTo>
                  <a:lnTo>
                    <a:pt x="2079" y="899"/>
                  </a:lnTo>
                  <a:lnTo>
                    <a:pt x="1958" y="885"/>
                  </a:lnTo>
                  <a:lnTo>
                    <a:pt x="1843" y="872"/>
                  </a:lnTo>
                  <a:lnTo>
                    <a:pt x="1730" y="865"/>
                  </a:lnTo>
                  <a:lnTo>
                    <a:pt x="1622" y="861"/>
                  </a:lnTo>
                  <a:lnTo>
                    <a:pt x="1518" y="861"/>
                  </a:lnTo>
                  <a:lnTo>
                    <a:pt x="1418" y="864"/>
                  </a:lnTo>
                  <a:lnTo>
                    <a:pt x="1321" y="872"/>
                  </a:lnTo>
                  <a:lnTo>
                    <a:pt x="1226" y="882"/>
                  </a:lnTo>
                  <a:lnTo>
                    <a:pt x="1180" y="888"/>
                  </a:lnTo>
                  <a:lnTo>
                    <a:pt x="1134" y="896"/>
                  </a:lnTo>
                  <a:lnTo>
                    <a:pt x="1090" y="904"/>
                  </a:lnTo>
                  <a:lnTo>
                    <a:pt x="1047" y="912"/>
                  </a:lnTo>
                  <a:lnTo>
                    <a:pt x="1004" y="924"/>
                  </a:lnTo>
                  <a:lnTo>
                    <a:pt x="961" y="933"/>
                  </a:lnTo>
                  <a:lnTo>
                    <a:pt x="919" y="945"/>
                  </a:lnTo>
                  <a:lnTo>
                    <a:pt x="878" y="957"/>
                  </a:lnTo>
                  <a:lnTo>
                    <a:pt x="797" y="985"/>
                  </a:lnTo>
                  <a:lnTo>
                    <a:pt x="718" y="1016"/>
                  </a:lnTo>
                  <a:lnTo>
                    <a:pt x="640" y="1050"/>
                  </a:lnTo>
                  <a:lnTo>
                    <a:pt x="565" y="1087"/>
                  </a:lnTo>
                  <a:lnTo>
                    <a:pt x="492" y="1127"/>
                  </a:lnTo>
                  <a:lnTo>
                    <a:pt x="419" y="1171"/>
                  </a:lnTo>
                  <a:lnTo>
                    <a:pt x="347" y="1216"/>
                  </a:lnTo>
                  <a:lnTo>
                    <a:pt x="276" y="1266"/>
                  </a:lnTo>
                  <a:lnTo>
                    <a:pt x="207" y="1318"/>
                  </a:lnTo>
                  <a:lnTo>
                    <a:pt x="138" y="1372"/>
                  </a:lnTo>
                  <a:lnTo>
                    <a:pt x="70" y="1431"/>
                  </a:lnTo>
                  <a:lnTo>
                    <a:pt x="0" y="149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28849" name="Freeform 49"/>
            <p:cNvSpPr>
              <a:spLocks/>
            </p:cNvSpPr>
            <p:nvPr userDrawn="1"/>
          </p:nvSpPr>
          <p:spPr bwMode="auto">
            <a:xfrm>
              <a:off x="1272" y="882"/>
              <a:ext cx="5291" cy="803"/>
            </a:xfrm>
            <a:custGeom>
              <a:avLst/>
              <a:gdLst/>
              <a:ahLst/>
              <a:cxnLst>
                <a:cxn ang="0">
                  <a:pos x="5291" y="0"/>
                </a:cxn>
                <a:cxn ang="0">
                  <a:pos x="5273" y="73"/>
                </a:cxn>
                <a:cxn ang="0">
                  <a:pos x="5250" y="155"/>
                </a:cxn>
                <a:cxn ang="0">
                  <a:pos x="5214" y="260"/>
                </a:cxn>
                <a:cxn ang="0">
                  <a:pos x="5162" y="381"/>
                </a:cxn>
                <a:cxn ang="0">
                  <a:pos x="5097" y="515"/>
                </a:cxn>
                <a:cxn ang="0">
                  <a:pos x="5036" y="618"/>
                </a:cxn>
                <a:cxn ang="0">
                  <a:pos x="4989" y="688"/>
                </a:cxn>
                <a:cxn ang="0">
                  <a:pos x="4937" y="757"/>
                </a:cxn>
                <a:cxn ang="0">
                  <a:pos x="4882" y="827"/>
                </a:cxn>
                <a:cxn ang="0">
                  <a:pos x="4821" y="893"/>
                </a:cxn>
                <a:cxn ang="0">
                  <a:pos x="4753" y="956"/>
                </a:cxn>
                <a:cxn ang="0">
                  <a:pos x="4681" y="1017"/>
                </a:cxn>
                <a:cxn ang="0">
                  <a:pos x="4603" y="1074"/>
                </a:cxn>
                <a:cxn ang="0">
                  <a:pos x="4518" y="1127"/>
                </a:cxn>
                <a:cxn ang="0">
                  <a:pos x="4426" y="1174"/>
                </a:cxn>
                <a:cxn ang="0">
                  <a:pos x="4329" y="1214"/>
                </a:cxn>
                <a:cxn ang="0">
                  <a:pos x="4225" y="1248"/>
                </a:cxn>
                <a:cxn ang="0">
                  <a:pos x="4114" y="1274"/>
                </a:cxn>
                <a:cxn ang="0">
                  <a:pos x="3996" y="1292"/>
                </a:cxn>
                <a:cxn ang="0">
                  <a:pos x="3871" y="1301"/>
                </a:cxn>
                <a:cxn ang="0">
                  <a:pos x="3738" y="1301"/>
                </a:cxn>
                <a:cxn ang="0">
                  <a:pos x="3598" y="1290"/>
                </a:cxn>
                <a:cxn ang="0">
                  <a:pos x="3449" y="1267"/>
                </a:cxn>
                <a:cxn ang="0">
                  <a:pos x="3292" y="1233"/>
                </a:cxn>
                <a:cxn ang="0">
                  <a:pos x="3212" y="1212"/>
                </a:cxn>
                <a:cxn ang="0">
                  <a:pos x="2894" y="1129"/>
                </a:cxn>
                <a:cxn ang="0">
                  <a:pos x="2598" y="1059"/>
                </a:cxn>
                <a:cxn ang="0">
                  <a:pos x="2323" y="1007"/>
                </a:cxn>
                <a:cxn ang="0">
                  <a:pos x="2069" y="970"/>
                </a:cxn>
                <a:cxn ang="0">
                  <a:pos x="1833" y="948"/>
                </a:cxn>
                <a:cxn ang="0">
                  <a:pos x="1612" y="941"/>
                </a:cxn>
                <a:cxn ang="0">
                  <a:pos x="1408" y="948"/>
                </a:cxn>
                <a:cxn ang="0">
                  <a:pos x="1216" y="969"/>
                </a:cxn>
                <a:cxn ang="0">
                  <a:pos x="1126" y="985"/>
                </a:cxn>
                <a:cxn ang="0">
                  <a:pos x="1037" y="1004"/>
                </a:cxn>
                <a:cxn ang="0">
                  <a:pos x="953" y="1027"/>
                </a:cxn>
                <a:cxn ang="0">
                  <a:pos x="869" y="1053"/>
                </a:cxn>
                <a:cxn ang="0">
                  <a:pos x="789" y="1082"/>
                </a:cxn>
                <a:cxn ang="0">
                  <a:pos x="635" y="1150"/>
                </a:cxn>
                <a:cxn ang="0">
                  <a:pos x="486" y="1230"/>
                </a:cxn>
                <a:cxn ang="0">
                  <a:pos x="343" y="1324"/>
                </a:cxn>
                <a:cxn ang="0">
                  <a:pos x="204" y="1429"/>
                </a:cxn>
                <a:cxn ang="0">
                  <a:pos x="68" y="1545"/>
                </a:cxn>
              </a:cxnLst>
              <a:rect l="0" t="0" r="r" b="b"/>
              <a:pathLst>
                <a:path w="5291" h="1606">
                  <a:moveTo>
                    <a:pt x="5291" y="0"/>
                  </a:moveTo>
                  <a:lnTo>
                    <a:pt x="5291" y="0"/>
                  </a:lnTo>
                  <a:lnTo>
                    <a:pt x="5287" y="19"/>
                  </a:lnTo>
                  <a:lnTo>
                    <a:pt x="5273" y="73"/>
                  </a:lnTo>
                  <a:lnTo>
                    <a:pt x="5264" y="111"/>
                  </a:lnTo>
                  <a:lnTo>
                    <a:pt x="5250" y="155"/>
                  </a:lnTo>
                  <a:lnTo>
                    <a:pt x="5233" y="205"/>
                  </a:lnTo>
                  <a:lnTo>
                    <a:pt x="5214" y="260"/>
                  </a:lnTo>
                  <a:lnTo>
                    <a:pt x="5190" y="318"/>
                  </a:lnTo>
                  <a:lnTo>
                    <a:pt x="5162" y="381"/>
                  </a:lnTo>
                  <a:lnTo>
                    <a:pt x="5132" y="447"/>
                  </a:lnTo>
                  <a:lnTo>
                    <a:pt x="5097" y="515"/>
                  </a:lnTo>
                  <a:lnTo>
                    <a:pt x="5057" y="583"/>
                  </a:lnTo>
                  <a:lnTo>
                    <a:pt x="5036" y="618"/>
                  </a:lnTo>
                  <a:lnTo>
                    <a:pt x="5014" y="654"/>
                  </a:lnTo>
                  <a:lnTo>
                    <a:pt x="4989" y="688"/>
                  </a:lnTo>
                  <a:lnTo>
                    <a:pt x="4964" y="723"/>
                  </a:lnTo>
                  <a:lnTo>
                    <a:pt x="4937" y="757"/>
                  </a:lnTo>
                  <a:lnTo>
                    <a:pt x="4911" y="791"/>
                  </a:lnTo>
                  <a:lnTo>
                    <a:pt x="4882" y="827"/>
                  </a:lnTo>
                  <a:lnTo>
                    <a:pt x="4851" y="859"/>
                  </a:lnTo>
                  <a:lnTo>
                    <a:pt x="4821" y="893"/>
                  </a:lnTo>
                  <a:lnTo>
                    <a:pt x="4787" y="925"/>
                  </a:lnTo>
                  <a:lnTo>
                    <a:pt x="4753" y="956"/>
                  </a:lnTo>
                  <a:lnTo>
                    <a:pt x="4718" y="988"/>
                  </a:lnTo>
                  <a:lnTo>
                    <a:pt x="4681" y="1017"/>
                  </a:lnTo>
                  <a:lnTo>
                    <a:pt x="4642" y="1046"/>
                  </a:lnTo>
                  <a:lnTo>
                    <a:pt x="4603" y="1074"/>
                  </a:lnTo>
                  <a:lnTo>
                    <a:pt x="4561" y="1101"/>
                  </a:lnTo>
                  <a:lnTo>
                    <a:pt x="4518" y="1127"/>
                  </a:lnTo>
                  <a:lnTo>
                    <a:pt x="4472" y="1151"/>
                  </a:lnTo>
                  <a:lnTo>
                    <a:pt x="4426" y="1174"/>
                  </a:lnTo>
                  <a:lnTo>
                    <a:pt x="4379" y="1195"/>
                  </a:lnTo>
                  <a:lnTo>
                    <a:pt x="4329" y="1214"/>
                  </a:lnTo>
                  <a:lnTo>
                    <a:pt x="4278" y="1232"/>
                  </a:lnTo>
                  <a:lnTo>
                    <a:pt x="4225" y="1248"/>
                  </a:lnTo>
                  <a:lnTo>
                    <a:pt x="4171" y="1263"/>
                  </a:lnTo>
                  <a:lnTo>
                    <a:pt x="4114" y="1274"/>
                  </a:lnTo>
                  <a:lnTo>
                    <a:pt x="4056" y="1284"/>
                  </a:lnTo>
                  <a:lnTo>
                    <a:pt x="3996" y="1292"/>
                  </a:lnTo>
                  <a:lnTo>
                    <a:pt x="3935" y="1298"/>
                  </a:lnTo>
                  <a:lnTo>
                    <a:pt x="3871" y="1301"/>
                  </a:lnTo>
                  <a:lnTo>
                    <a:pt x="3806" y="1303"/>
                  </a:lnTo>
                  <a:lnTo>
                    <a:pt x="3738" y="1301"/>
                  </a:lnTo>
                  <a:lnTo>
                    <a:pt x="3668" y="1296"/>
                  </a:lnTo>
                  <a:lnTo>
                    <a:pt x="3598" y="1290"/>
                  </a:lnTo>
                  <a:lnTo>
                    <a:pt x="3524" y="1280"/>
                  </a:lnTo>
                  <a:lnTo>
                    <a:pt x="3449" y="1267"/>
                  </a:lnTo>
                  <a:lnTo>
                    <a:pt x="3371" y="1253"/>
                  </a:lnTo>
                  <a:lnTo>
                    <a:pt x="3292" y="1233"/>
                  </a:lnTo>
                  <a:lnTo>
                    <a:pt x="3212" y="1212"/>
                  </a:lnTo>
                  <a:lnTo>
                    <a:pt x="3212" y="1212"/>
                  </a:lnTo>
                  <a:lnTo>
                    <a:pt x="3049" y="1167"/>
                  </a:lnTo>
                  <a:lnTo>
                    <a:pt x="2894" y="1129"/>
                  </a:lnTo>
                  <a:lnTo>
                    <a:pt x="2742" y="1091"/>
                  </a:lnTo>
                  <a:lnTo>
                    <a:pt x="2598" y="1059"/>
                  </a:lnTo>
                  <a:lnTo>
                    <a:pt x="2458" y="1032"/>
                  </a:lnTo>
                  <a:lnTo>
                    <a:pt x="2323" y="1007"/>
                  </a:lnTo>
                  <a:lnTo>
                    <a:pt x="2194" y="986"/>
                  </a:lnTo>
                  <a:lnTo>
                    <a:pt x="2069" y="970"/>
                  </a:lnTo>
                  <a:lnTo>
                    <a:pt x="1948" y="957"/>
                  </a:lnTo>
                  <a:lnTo>
                    <a:pt x="1833" y="948"/>
                  </a:lnTo>
                  <a:lnTo>
                    <a:pt x="1720" y="943"/>
                  </a:lnTo>
                  <a:lnTo>
                    <a:pt x="1612" y="941"/>
                  </a:lnTo>
                  <a:lnTo>
                    <a:pt x="1508" y="943"/>
                  </a:lnTo>
                  <a:lnTo>
                    <a:pt x="1408" y="948"/>
                  </a:lnTo>
                  <a:lnTo>
                    <a:pt x="1311" y="957"/>
                  </a:lnTo>
                  <a:lnTo>
                    <a:pt x="1216" y="969"/>
                  </a:lnTo>
                  <a:lnTo>
                    <a:pt x="1171" y="977"/>
                  </a:lnTo>
                  <a:lnTo>
                    <a:pt x="1126" y="985"/>
                  </a:lnTo>
                  <a:lnTo>
                    <a:pt x="1082" y="994"/>
                  </a:lnTo>
                  <a:lnTo>
                    <a:pt x="1037" y="1004"/>
                  </a:lnTo>
                  <a:lnTo>
                    <a:pt x="994" y="1015"/>
                  </a:lnTo>
                  <a:lnTo>
                    <a:pt x="953" y="1027"/>
                  </a:lnTo>
                  <a:lnTo>
                    <a:pt x="911" y="1040"/>
                  </a:lnTo>
                  <a:lnTo>
                    <a:pt x="869" y="1053"/>
                  </a:lnTo>
                  <a:lnTo>
                    <a:pt x="829" y="1067"/>
                  </a:lnTo>
                  <a:lnTo>
                    <a:pt x="789" y="1082"/>
                  </a:lnTo>
                  <a:lnTo>
                    <a:pt x="711" y="1114"/>
                  </a:lnTo>
                  <a:lnTo>
                    <a:pt x="635" y="1150"/>
                  </a:lnTo>
                  <a:lnTo>
                    <a:pt x="560" y="1188"/>
                  </a:lnTo>
                  <a:lnTo>
                    <a:pt x="486" y="1230"/>
                  </a:lnTo>
                  <a:lnTo>
                    <a:pt x="414" y="1275"/>
                  </a:lnTo>
                  <a:lnTo>
                    <a:pt x="343" y="1324"/>
                  </a:lnTo>
                  <a:lnTo>
                    <a:pt x="274" y="1374"/>
                  </a:lnTo>
                  <a:lnTo>
                    <a:pt x="204" y="1429"/>
                  </a:lnTo>
                  <a:lnTo>
                    <a:pt x="136" y="1485"/>
                  </a:lnTo>
                  <a:lnTo>
                    <a:pt x="68" y="1545"/>
                  </a:lnTo>
                  <a:lnTo>
                    <a:pt x="0" y="160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28850" name="Freeform 50"/>
            <p:cNvSpPr>
              <a:spLocks/>
            </p:cNvSpPr>
            <p:nvPr userDrawn="1"/>
          </p:nvSpPr>
          <p:spPr bwMode="auto">
            <a:xfrm>
              <a:off x="1317" y="854"/>
              <a:ext cx="5265" cy="860"/>
            </a:xfrm>
            <a:custGeom>
              <a:avLst/>
              <a:gdLst/>
              <a:ahLst/>
              <a:cxnLst>
                <a:cxn ang="0">
                  <a:pos x="5265" y="0"/>
                </a:cxn>
                <a:cxn ang="0">
                  <a:pos x="5249" y="73"/>
                </a:cxn>
                <a:cxn ang="0">
                  <a:pos x="5226" y="155"/>
                </a:cxn>
                <a:cxn ang="0">
                  <a:pos x="5191" y="262"/>
                </a:cxn>
                <a:cxn ang="0">
                  <a:pos x="5142" y="385"/>
                </a:cxn>
                <a:cxn ang="0">
                  <a:pos x="5078" y="520"/>
                </a:cxn>
                <a:cxn ang="0">
                  <a:pos x="5019" y="625"/>
                </a:cxn>
                <a:cxn ang="0">
                  <a:pos x="4974" y="696"/>
                </a:cxn>
                <a:cxn ang="0">
                  <a:pos x="4923" y="767"/>
                </a:cxn>
                <a:cxn ang="0">
                  <a:pos x="4869" y="838"/>
                </a:cxn>
                <a:cxn ang="0">
                  <a:pos x="4808" y="906"/>
                </a:cxn>
                <a:cxn ang="0">
                  <a:pos x="4741" y="971"/>
                </a:cxn>
                <a:cxn ang="0">
                  <a:pos x="4670" y="1034"/>
                </a:cxn>
                <a:cxn ang="0">
                  <a:pos x="4593" y="1093"/>
                </a:cxn>
                <a:cxn ang="0">
                  <a:pos x="4509" y="1147"/>
                </a:cxn>
                <a:cxn ang="0">
                  <a:pos x="4419" y="1195"/>
                </a:cxn>
                <a:cxn ang="0">
                  <a:pos x="4322" y="1239"/>
                </a:cxn>
                <a:cxn ang="0">
                  <a:pos x="4218" y="1274"/>
                </a:cxn>
                <a:cxn ang="0">
                  <a:pos x="4108" y="1303"/>
                </a:cxn>
                <a:cxn ang="0">
                  <a:pos x="3990" y="1324"/>
                </a:cxn>
                <a:cxn ang="0">
                  <a:pos x="3865" y="1336"/>
                </a:cxn>
                <a:cxn ang="0">
                  <a:pos x="3732" y="1337"/>
                </a:cxn>
                <a:cxn ang="0">
                  <a:pos x="3591" y="1329"/>
                </a:cxn>
                <a:cxn ang="0">
                  <a:pos x="3443" y="1311"/>
                </a:cxn>
                <a:cxn ang="0">
                  <a:pos x="3286" y="1279"/>
                </a:cxn>
                <a:cxn ang="0">
                  <a:pos x="3204" y="1260"/>
                </a:cxn>
                <a:cxn ang="0">
                  <a:pos x="2885" y="1181"/>
                </a:cxn>
                <a:cxn ang="0">
                  <a:pos x="2588" y="1119"/>
                </a:cxn>
                <a:cxn ang="0">
                  <a:pos x="2313" y="1071"/>
                </a:cxn>
                <a:cxn ang="0">
                  <a:pos x="2059" y="1039"/>
                </a:cxn>
                <a:cxn ang="0">
                  <a:pos x="1821" y="1022"/>
                </a:cxn>
                <a:cxn ang="0">
                  <a:pos x="1602" y="1019"/>
                </a:cxn>
                <a:cxn ang="0">
                  <a:pos x="1396" y="1031"/>
                </a:cxn>
                <a:cxn ang="0">
                  <a:pos x="1252" y="1048"/>
                </a:cxn>
                <a:cxn ang="0">
                  <a:pos x="1160" y="1064"/>
                </a:cxn>
                <a:cxn ang="0">
                  <a:pos x="1071" y="1084"/>
                </a:cxn>
                <a:cxn ang="0">
                  <a:pos x="985" y="1106"/>
                </a:cxn>
                <a:cxn ang="0">
                  <a:pos x="901" y="1132"/>
                </a:cxn>
                <a:cxn ang="0">
                  <a:pos x="820" y="1163"/>
                </a:cxn>
                <a:cxn ang="0">
                  <a:pos x="702" y="1213"/>
                </a:cxn>
                <a:cxn ang="0">
                  <a:pos x="552" y="1290"/>
                </a:cxn>
                <a:cxn ang="0">
                  <a:pos x="408" y="1381"/>
                </a:cxn>
                <a:cxn ang="0">
                  <a:pos x="269" y="1483"/>
                </a:cxn>
                <a:cxn ang="0">
                  <a:pos x="133" y="1596"/>
                </a:cxn>
                <a:cxn ang="0">
                  <a:pos x="0" y="1722"/>
                </a:cxn>
              </a:cxnLst>
              <a:rect l="0" t="0" r="r" b="b"/>
              <a:pathLst>
                <a:path w="5265" h="1722">
                  <a:moveTo>
                    <a:pt x="5265" y="0"/>
                  </a:moveTo>
                  <a:lnTo>
                    <a:pt x="5265" y="0"/>
                  </a:lnTo>
                  <a:lnTo>
                    <a:pt x="5262" y="20"/>
                  </a:lnTo>
                  <a:lnTo>
                    <a:pt x="5249" y="73"/>
                  </a:lnTo>
                  <a:lnTo>
                    <a:pt x="5238" y="112"/>
                  </a:lnTo>
                  <a:lnTo>
                    <a:pt x="5226" y="155"/>
                  </a:lnTo>
                  <a:lnTo>
                    <a:pt x="5210" y="205"/>
                  </a:lnTo>
                  <a:lnTo>
                    <a:pt x="5191" y="262"/>
                  </a:lnTo>
                  <a:lnTo>
                    <a:pt x="5169" y="322"/>
                  </a:lnTo>
                  <a:lnTo>
                    <a:pt x="5142" y="385"/>
                  </a:lnTo>
                  <a:lnTo>
                    <a:pt x="5113" y="451"/>
                  </a:lnTo>
                  <a:lnTo>
                    <a:pt x="5078" y="520"/>
                  </a:lnTo>
                  <a:lnTo>
                    <a:pt x="5040" y="590"/>
                  </a:lnTo>
                  <a:lnTo>
                    <a:pt x="5019" y="625"/>
                  </a:lnTo>
                  <a:lnTo>
                    <a:pt x="4997" y="661"/>
                  </a:lnTo>
                  <a:lnTo>
                    <a:pt x="4974" y="696"/>
                  </a:lnTo>
                  <a:lnTo>
                    <a:pt x="4949" y="732"/>
                  </a:lnTo>
                  <a:lnTo>
                    <a:pt x="4923" y="767"/>
                  </a:lnTo>
                  <a:lnTo>
                    <a:pt x="4897" y="803"/>
                  </a:lnTo>
                  <a:lnTo>
                    <a:pt x="4869" y="838"/>
                  </a:lnTo>
                  <a:lnTo>
                    <a:pt x="4838" y="872"/>
                  </a:lnTo>
                  <a:lnTo>
                    <a:pt x="4808" y="906"/>
                  </a:lnTo>
                  <a:lnTo>
                    <a:pt x="4776" y="938"/>
                  </a:lnTo>
                  <a:lnTo>
                    <a:pt x="4741" y="971"/>
                  </a:lnTo>
                  <a:lnTo>
                    <a:pt x="4706" y="1003"/>
                  </a:lnTo>
                  <a:lnTo>
                    <a:pt x="4670" y="1034"/>
                  </a:lnTo>
                  <a:lnTo>
                    <a:pt x="4631" y="1064"/>
                  </a:lnTo>
                  <a:lnTo>
                    <a:pt x="4593" y="1093"/>
                  </a:lnTo>
                  <a:lnTo>
                    <a:pt x="4551" y="1121"/>
                  </a:lnTo>
                  <a:lnTo>
                    <a:pt x="4509" y="1147"/>
                  </a:lnTo>
                  <a:lnTo>
                    <a:pt x="4465" y="1173"/>
                  </a:lnTo>
                  <a:lnTo>
                    <a:pt x="4419" y="1195"/>
                  </a:lnTo>
                  <a:lnTo>
                    <a:pt x="4370" y="1218"/>
                  </a:lnTo>
                  <a:lnTo>
                    <a:pt x="4322" y="1239"/>
                  </a:lnTo>
                  <a:lnTo>
                    <a:pt x="4270" y="1258"/>
                  </a:lnTo>
                  <a:lnTo>
                    <a:pt x="4218" y="1274"/>
                  </a:lnTo>
                  <a:lnTo>
                    <a:pt x="4163" y="1290"/>
                  </a:lnTo>
                  <a:lnTo>
                    <a:pt x="4108" y="1303"/>
                  </a:lnTo>
                  <a:lnTo>
                    <a:pt x="4050" y="1315"/>
                  </a:lnTo>
                  <a:lnTo>
                    <a:pt x="3990" y="1324"/>
                  </a:lnTo>
                  <a:lnTo>
                    <a:pt x="3929" y="1331"/>
                  </a:lnTo>
                  <a:lnTo>
                    <a:pt x="3865" y="1336"/>
                  </a:lnTo>
                  <a:lnTo>
                    <a:pt x="3800" y="1337"/>
                  </a:lnTo>
                  <a:lnTo>
                    <a:pt x="3732" y="1337"/>
                  </a:lnTo>
                  <a:lnTo>
                    <a:pt x="3662" y="1336"/>
                  </a:lnTo>
                  <a:lnTo>
                    <a:pt x="3591" y="1329"/>
                  </a:lnTo>
                  <a:lnTo>
                    <a:pt x="3518" y="1321"/>
                  </a:lnTo>
                  <a:lnTo>
                    <a:pt x="3443" y="1311"/>
                  </a:lnTo>
                  <a:lnTo>
                    <a:pt x="3365" y="1297"/>
                  </a:lnTo>
                  <a:lnTo>
                    <a:pt x="3286" y="1279"/>
                  </a:lnTo>
                  <a:lnTo>
                    <a:pt x="3204" y="1260"/>
                  </a:lnTo>
                  <a:lnTo>
                    <a:pt x="3204" y="1260"/>
                  </a:lnTo>
                  <a:lnTo>
                    <a:pt x="3042" y="1219"/>
                  </a:lnTo>
                  <a:lnTo>
                    <a:pt x="2885" y="1181"/>
                  </a:lnTo>
                  <a:lnTo>
                    <a:pt x="2733" y="1148"/>
                  </a:lnTo>
                  <a:lnTo>
                    <a:pt x="2588" y="1119"/>
                  </a:lnTo>
                  <a:lnTo>
                    <a:pt x="2447" y="1093"/>
                  </a:lnTo>
                  <a:lnTo>
                    <a:pt x="2313" y="1071"/>
                  </a:lnTo>
                  <a:lnTo>
                    <a:pt x="2184" y="1053"/>
                  </a:lnTo>
                  <a:lnTo>
                    <a:pt x="2059" y="1039"/>
                  </a:lnTo>
                  <a:lnTo>
                    <a:pt x="1938" y="1029"/>
                  </a:lnTo>
                  <a:lnTo>
                    <a:pt x="1821" y="1022"/>
                  </a:lnTo>
                  <a:lnTo>
                    <a:pt x="1709" y="1019"/>
                  </a:lnTo>
                  <a:lnTo>
                    <a:pt x="1602" y="1019"/>
                  </a:lnTo>
                  <a:lnTo>
                    <a:pt x="1498" y="1024"/>
                  </a:lnTo>
                  <a:lnTo>
                    <a:pt x="1396" y="1031"/>
                  </a:lnTo>
                  <a:lnTo>
                    <a:pt x="1299" y="1042"/>
                  </a:lnTo>
                  <a:lnTo>
                    <a:pt x="1252" y="1048"/>
                  </a:lnTo>
                  <a:lnTo>
                    <a:pt x="1206" y="1056"/>
                  </a:lnTo>
                  <a:lnTo>
                    <a:pt x="1160" y="1064"/>
                  </a:lnTo>
                  <a:lnTo>
                    <a:pt x="1116" y="1074"/>
                  </a:lnTo>
                  <a:lnTo>
                    <a:pt x="1071" y="1084"/>
                  </a:lnTo>
                  <a:lnTo>
                    <a:pt x="1027" y="1095"/>
                  </a:lnTo>
                  <a:lnTo>
                    <a:pt x="985" y="1106"/>
                  </a:lnTo>
                  <a:lnTo>
                    <a:pt x="942" y="1119"/>
                  </a:lnTo>
                  <a:lnTo>
                    <a:pt x="901" y="1132"/>
                  </a:lnTo>
                  <a:lnTo>
                    <a:pt x="860" y="1147"/>
                  </a:lnTo>
                  <a:lnTo>
                    <a:pt x="820" y="1163"/>
                  </a:lnTo>
                  <a:lnTo>
                    <a:pt x="780" y="1177"/>
                  </a:lnTo>
                  <a:lnTo>
                    <a:pt x="702" y="1213"/>
                  </a:lnTo>
                  <a:lnTo>
                    <a:pt x="626" y="1250"/>
                  </a:lnTo>
                  <a:lnTo>
                    <a:pt x="552" y="1290"/>
                  </a:lnTo>
                  <a:lnTo>
                    <a:pt x="479" y="1334"/>
                  </a:lnTo>
                  <a:lnTo>
                    <a:pt x="408" y="1381"/>
                  </a:lnTo>
                  <a:lnTo>
                    <a:pt x="338" y="1429"/>
                  </a:lnTo>
                  <a:lnTo>
                    <a:pt x="269" y="1483"/>
                  </a:lnTo>
                  <a:lnTo>
                    <a:pt x="201" y="1538"/>
                  </a:lnTo>
                  <a:lnTo>
                    <a:pt x="133" y="1596"/>
                  </a:lnTo>
                  <a:lnTo>
                    <a:pt x="66" y="1657"/>
                  </a:lnTo>
                  <a:lnTo>
                    <a:pt x="0" y="172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28851" name="Freeform 51"/>
            <p:cNvSpPr>
              <a:spLocks/>
            </p:cNvSpPr>
            <p:nvPr userDrawn="1"/>
          </p:nvSpPr>
          <p:spPr bwMode="auto">
            <a:xfrm>
              <a:off x="1361" y="825"/>
              <a:ext cx="5239" cy="918"/>
            </a:xfrm>
            <a:custGeom>
              <a:avLst/>
              <a:gdLst/>
              <a:ahLst/>
              <a:cxnLst>
                <a:cxn ang="0">
                  <a:pos x="5239" y="0"/>
                </a:cxn>
                <a:cxn ang="0">
                  <a:pos x="5223" y="74"/>
                </a:cxn>
                <a:cxn ang="0">
                  <a:pos x="5202" y="158"/>
                </a:cxn>
                <a:cxn ang="0">
                  <a:pos x="5169" y="265"/>
                </a:cxn>
                <a:cxn ang="0">
                  <a:pos x="5122" y="389"/>
                </a:cxn>
                <a:cxn ang="0">
                  <a:pos x="5061" y="527"/>
                </a:cxn>
                <a:cxn ang="0">
                  <a:pos x="5003" y="635"/>
                </a:cxn>
                <a:cxn ang="0">
                  <a:pos x="4958" y="706"/>
                </a:cxn>
                <a:cxn ang="0">
                  <a:pos x="4909" y="778"/>
                </a:cxn>
                <a:cxn ang="0">
                  <a:pos x="4855" y="850"/>
                </a:cxn>
                <a:cxn ang="0">
                  <a:pos x="4796" y="921"/>
                </a:cxn>
                <a:cxn ang="0">
                  <a:pos x="4730" y="987"/>
                </a:cxn>
                <a:cxn ang="0">
                  <a:pos x="4660" y="1051"/>
                </a:cxn>
                <a:cxn ang="0">
                  <a:pos x="4583" y="1113"/>
                </a:cxn>
                <a:cxn ang="0">
                  <a:pos x="4500" y="1168"/>
                </a:cxn>
                <a:cxn ang="0">
                  <a:pos x="4411" y="1219"/>
                </a:cxn>
                <a:cxn ang="0">
                  <a:pos x="4315" y="1265"/>
                </a:cxn>
                <a:cxn ang="0">
                  <a:pos x="4211" y="1303"/>
                </a:cxn>
                <a:cxn ang="0">
                  <a:pos x="4101" y="1334"/>
                </a:cxn>
                <a:cxn ang="0">
                  <a:pos x="3985" y="1357"/>
                </a:cxn>
                <a:cxn ang="0">
                  <a:pos x="3860" y="1371"/>
                </a:cxn>
                <a:cxn ang="0">
                  <a:pos x="3727" y="1376"/>
                </a:cxn>
                <a:cxn ang="0">
                  <a:pos x="3585" y="1371"/>
                </a:cxn>
                <a:cxn ang="0">
                  <a:pos x="3436" y="1355"/>
                </a:cxn>
                <a:cxn ang="0">
                  <a:pos x="3279" y="1326"/>
                </a:cxn>
                <a:cxn ang="0">
                  <a:pos x="3198" y="1308"/>
                </a:cxn>
                <a:cxn ang="0">
                  <a:pos x="2877" y="1235"/>
                </a:cxn>
                <a:cxn ang="0">
                  <a:pos x="2580" y="1179"/>
                </a:cxn>
                <a:cxn ang="0">
                  <a:pos x="2303" y="1137"/>
                </a:cxn>
                <a:cxn ang="0">
                  <a:pos x="2048" y="1109"/>
                </a:cxn>
                <a:cxn ang="0">
                  <a:pos x="1811" y="1097"/>
                </a:cxn>
                <a:cxn ang="0">
                  <a:pos x="1591" y="1100"/>
                </a:cxn>
                <a:cxn ang="0">
                  <a:pos x="1387" y="1114"/>
                </a:cxn>
                <a:cxn ang="0">
                  <a:pos x="1243" y="1135"/>
                </a:cxn>
                <a:cxn ang="0">
                  <a:pos x="1151" y="1153"/>
                </a:cxn>
                <a:cxn ang="0">
                  <a:pos x="1062" y="1174"/>
                </a:cxn>
                <a:cxn ang="0">
                  <a:pos x="976" y="1200"/>
                </a:cxn>
                <a:cxn ang="0">
                  <a:pos x="893" y="1227"/>
                </a:cxn>
                <a:cxn ang="0">
                  <a:pos x="812" y="1258"/>
                </a:cxn>
                <a:cxn ang="0">
                  <a:pos x="696" y="1311"/>
                </a:cxn>
                <a:cxn ang="0">
                  <a:pos x="546" y="1392"/>
                </a:cxn>
                <a:cxn ang="0">
                  <a:pos x="404" y="1486"/>
                </a:cxn>
                <a:cxn ang="0">
                  <a:pos x="267" y="1591"/>
                </a:cxn>
                <a:cxn ang="0">
                  <a:pos x="132" y="1709"/>
                </a:cxn>
                <a:cxn ang="0">
                  <a:pos x="0" y="1836"/>
                </a:cxn>
              </a:cxnLst>
              <a:rect l="0" t="0" r="r" b="b"/>
              <a:pathLst>
                <a:path w="5239" h="1836">
                  <a:moveTo>
                    <a:pt x="5239" y="0"/>
                  </a:moveTo>
                  <a:lnTo>
                    <a:pt x="5239" y="0"/>
                  </a:lnTo>
                  <a:lnTo>
                    <a:pt x="5236" y="20"/>
                  </a:lnTo>
                  <a:lnTo>
                    <a:pt x="5223" y="74"/>
                  </a:lnTo>
                  <a:lnTo>
                    <a:pt x="5215" y="113"/>
                  </a:lnTo>
                  <a:lnTo>
                    <a:pt x="5202" y="158"/>
                  </a:lnTo>
                  <a:lnTo>
                    <a:pt x="5187" y="209"/>
                  </a:lnTo>
                  <a:lnTo>
                    <a:pt x="5169" y="265"/>
                  </a:lnTo>
                  <a:lnTo>
                    <a:pt x="5148" y="325"/>
                  </a:lnTo>
                  <a:lnTo>
                    <a:pt x="5122" y="389"/>
                  </a:lnTo>
                  <a:lnTo>
                    <a:pt x="5093" y="457"/>
                  </a:lnTo>
                  <a:lnTo>
                    <a:pt x="5061" y="527"/>
                  </a:lnTo>
                  <a:lnTo>
                    <a:pt x="5023" y="598"/>
                  </a:lnTo>
                  <a:lnTo>
                    <a:pt x="5003" y="635"/>
                  </a:lnTo>
                  <a:lnTo>
                    <a:pt x="4982" y="670"/>
                  </a:lnTo>
                  <a:lnTo>
                    <a:pt x="4958" y="706"/>
                  </a:lnTo>
                  <a:lnTo>
                    <a:pt x="4934" y="743"/>
                  </a:lnTo>
                  <a:lnTo>
                    <a:pt x="4909" y="778"/>
                  </a:lnTo>
                  <a:lnTo>
                    <a:pt x="4883" y="814"/>
                  </a:lnTo>
                  <a:lnTo>
                    <a:pt x="4855" y="850"/>
                  </a:lnTo>
                  <a:lnTo>
                    <a:pt x="4826" y="885"/>
                  </a:lnTo>
                  <a:lnTo>
                    <a:pt x="4796" y="921"/>
                  </a:lnTo>
                  <a:lnTo>
                    <a:pt x="4764" y="954"/>
                  </a:lnTo>
                  <a:lnTo>
                    <a:pt x="4730" y="987"/>
                  </a:lnTo>
                  <a:lnTo>
                    <a:pt x="4696" y="1019"/>
                  </a:lnTo>
                  <a:lnTo>
                    <a:pt x="4660" y="1051"/>
                  </a:lnTo>
                  <a:lnTo>
                    <a:pt x="4622" y="1082"/>
                  </a:lnTo>
                  <a:lnTo>
                    <a:pt x="4583" y="1113"/>
                  </a:lnTo>
                  <a:lnTo>
                    <a:pt x="4543" y="1140"/>
                  </a:lnTo>
                  <a:lnTo>
                    <a:pt x="4500" y="1168"/>
                  </a:lnTo>
                  <a:lnTo>
                    <a:pt x="4457" y="1195"/>
                  </a:lnTo>
                  <a:lnTo>
                    <a:pt x="4411" y="1219"/>
                  </a:lnTo>
                  <a:lnTo>
                    <a:pt x="4364" y="1242"/>
                  </a:lnTo>
                  <a:lnTo>
                    <a:pt x="4315" y="1265"/>
                  </a:lnTo>
                  <a:lnTo>
                    <a:pt x="4264" y="1284"/>
                  </a:lnTo>
                  <a:lnTo>
                    <a:pt x="4211" y="1303"/>
                  </a:lnTo>
                  <a:lnTo>
                    <a:pt x="4157" y="1319"/>
                  </a:lnTo>
                  <a:lnTo>
                    <a:pt x="4101" y="1334"/>
                  </a:lnTo>
                  <a:lnTo>
                    <a:pt x="4043" y="1347"/>
                  </a:lnTo>
                  <a:lnTo>
                    <a:pt x="3985" y="1357"/>
                  </a:lnTo>
                  <a:lnTo>
                    <a:pt x="3922" y="1365"/>
                  </a:lnTo>
                  <a:lnTo>
                    <a:pt x="3860" y="1371"/>
                  </a:lnTo>
                  <a:lnTo>
                    <a:pt x="3793" y="1374"/>
                  </a:lnTo>
                  <a:lnTo>
                    <a:pt x="3727" y="1376"/>
                  </a:lnTo>
                  <a:lnTo>
                    <a:pt x="3657" y="1374"/>
                  </a:lnTo>
                  <a:lnTo>
                    <a:pt x="3585" y="1371"/>
                  </a:lnTo>
                  <a:lnTo>
                    <a:pt x="3513" y="1365"/>
                  </a:lnTo>
                  <a:lnTo>
                    <a:pt x="3436" y="1355"/>
                  </a:lnTo>
                  <a:lnTo>
                    <a:pt x="3359" y="1342"/>
                  </a:lnTo>
                  <a:lnTo>
                    <a:pt x="3279" y="1326"/>
                  </a:lnTo>
                  <a:lnTo>
                    <a:pt x="3198" y="1308"/>
                  </a:lnTo>
                  <a:lnTo>
                    <a:pt x="3198" y="1308"/>
                  </a:lnTo>
                  <a:lnTo>
                    <a:pt x="3034" y="1269"/>
                  </a:lnTo>
                  <a:lnTo>
                    <a:pt x="2877" y="1235"/>
                  </a:lnTo>
                  <a:lnTo>
                    <a:pt x="2726" y="1205"/>
                  </a:lnTo>
                  <a:lnTo>
                    <a:pt x="2580" y="1179"/>
                  </a:lnTo>
                  <a:lnTo>
                    <a:pt x="2439" y="1156"/>
                  </a:lnTo>
                  <a:lnTo>
                    <a:pt x="2303" y="1137"/>
                  </a:lnTo>
                  <a:lnTo>
                    <a:pt x="2174" y="1121"/>
                  </a:lnTo>
                  <a:lnTo>
                    <a:pt x="2048" y="1109"/>
                  </a:lnTo>
                  <a:lnTo>
                    <a:pt x="1927" y="1101"/>
                  </a:lnTo>
                  <a:lnTo>
                    <a:pt x="1811" y="1097"/>
                  </a:lnTo>
                  <a:lnTo>
                    <a:pt x="1699" y="1097"/>
                  </a:lnTo>
                  <a:lnTo>
                    <a:pt x="1591" y="1100"/>
                  </a:lnTo>
                  <a:lnTo>
                    <a:pt x="1487" y="1105"/>
                  </a:lnTo>
                  <a:lnTo>
                    <a:pt x="1387" y="1114"/>
                  </a:lnTo>
                  <a:lnTo>
                    <a:pt x="1290" y="1127"/>
                  </a:lnTo>
                  <a:lnTo>
                    <a:pt x="1243" y="1135"/>
                  </a:lnTo>
                  <a:lnTo>
                    <a:pt x="1197" y="1143"/>
                  </a:lnTo>
                  <a:lnTo>
                    <a:pt x="1151" y="1153"/>
                  </a:lnTo>
                  <a:lnTo>
                    <a:pt x="1107" y="1164"/>
                  </a:lnTo>
                  <a:lnTo>
                    <a:pt x="1062" y="1174"/>
                  </a:lnTo>
                  <a:lnTo>
                    <a:pt x="1019" y="1187"/>
                  </a:lnTo>
                  <a:lnTo>
                    <a:pt x="976" y="1200"/>
                  </a:lnTo>
                  <a:lnTo>
                    <a:pt x="934" y="1213"/>
                  </a:lnTo>
                  <a:lnTo>
                    <a:pt x="893" y="1227"/>
                  </a:lnTo>
                  <a:lnTo>
                    <a:pt x="853" y="1242"/>
                  </a:lnTo>
                  <a:lnTo>
                    <a:pt x="812" y="1258"/>
                  </a:lnTo>
                  <a:lnTo>
                    <a:pt x="772" y="1276"/>
                  </a:lnTo>
                  <a:lnTo>
                    <a:pt x="696" y="1311"/>
                  </a:lnTo>
                  <a:lnTo>
                    <a:pt x="619" y="1350"/>
                  </a:lnTo>
                  <a:lnTo>
                    <a:pt x="546" y="1392"/>
                  </a:lnTo>
                  <a:lnTo>
                    <a:pt x="473" y="1437"/>
                  </a:lnTo>
                  <a:lnTo>
                    <a:pt x="404" y="1486"/>
                  </a:lnTo>
                  <a:lnTo>
                    <a:pt x="335" y="1537"/>
                  </a:lnTo>
                  <a:lnTo>
                    <a:pt x="267" y="1591"/>
                  </a:lnTo>
                  <a:lnTo>
                    <a:pt x="199" y="1649"/>
                  </a:lnTo>
                  <a:lnTo>
                    <a:pt x="132" y="1709"/>
                  </a:lnTo>
                  <a:lnTo>
                    <a:pt x="67" y="1772"/>
                  </a:lnTo>
                  <a:lnTo>
                    <a:pt x="0" y="183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28852" name="Freeform 52"/>
            <p:cNvSpPr>
              <a:spLocks/>
            </p:cNvSpPr>
            <p:nvPr userDrawn="1"/>
          </p:nvSpPr>
          <p:spPr bwMode="auto">
            <a:xfrm>
              <a:off x="1407" y="796"/>
              <a:ext cx="5211" cy="976"/>
            </a:xfrm>
            <a:custGeom>
              <a:avLst/>
              <a:gdLst/>
              <a:ahLst/>
              <a:cxnLst>
                <a:cxn ang="0">
                  <a:pos x="5211" y="0"/>
                </a:cxn>
                <a:cxn ang="0">
                  <a:pos x="5197" y="76"/>
                </a:cxn>
                <a:cxn ang="0">
                  <a:pos x="5176" y="160"/>
                </a:cxn>
                <a:cxn ang="0">
                  <a:pos x="5144" y="268"/>
                </a:cxn>
                <a:cxn ang="0">
                  <a:pos x="5100" y="394"/>
                </a:cxn>
                <a:cxn ang="0">
                  <a:pos x="5040" y="533"/>
                </a:cxn>
                <a:cxn ang="0">
                  <a:pos x="4983" y="643"/>
                </a:cxn>
                <a:cxn ang="0">
                  <a:pos x="4940" y="715"/>
                </a:cxn>
                <a:cxn ang="0">
                  <a:pos x="4893" y="790"/>
                </a:cxn>
                <a:cxn ang="0">
                  <a:pos x="4839" y="862"/>
                </a:cxn>
                <a:cxn ang="0">
                  <a:pos x="4780" y="933"/>
                </a:cxn>
                <a:cxn ang="0">
                  <a:pos x="4716" y="1003"/>
                </a:cxn>
                <a:cxn ang="0">
                  <a:pos x="4647" y="1069"/>
                </a:cxn>
                <a:cxn ang="0">
                  <a:pos x="4571" y="1130"/>
                </a:cxn>
                <a:cxn ang="0">
                  <a:pos x="4489" y="1188"/>
                </a:cxn>
                <a:cxn ang="0">
                  <a:pos x="4400" y="1242"/>
                </a:cxn>
                <a:cxn ang="0">
                  <a:pos x="4305" y="1289"/>
                </a:cxn>
                <a:cxn ang="0">
                  <a:pos x="4203" y="1331"/>
                </a:cxn>
                <a:cxn ang="0">
                  <a:pos x="4093" y="1363"/>
                </a:cxn>
                <a:cxn ang="0">
                  <a:pos x="3976" y="1389"/>
                </a:cxn>
                <a:cxn ang="0">
                  <a:pos x="3851" y="1406"/>
                </a:cxn>
                <a:cxn ang="0">
                  <a:pos x="3718" y="1413"/>
                </a:cxn>
                <a:cxn ang="0">
                  <a:pos x="3578" y="1411"/>
                </a:cxn>
                <a:cxn ang="0">
                  <a:pos x="3428" y="1398"/>
                </a:cxn>
                <a:cxn ang="0">
                  <a:pos x="3271" y="1373"/>
                </a:cxn>
                <a:cxn ang="0">
                  <a:pos x="3188" y="1356"/>
                </a:cxn>
                <a:cxn ang="0">
                  <a:pos x="2867" y="1290"/>
                </a:cxn>
                <a:cxn ang="0">
                  <a:pos x="2568" y="1239"/>
                </a:cxn>
                <a:cxn ang="0">
                  <a:pos x="2292" y="1203"/>
                </a:cxn>
                <a:cxn ang="0">
                  <a:pos x="2037" y="1180"/>
                </a:cxn>
                <a:cxn ang="0">
                  <a:pos x="1799" y="1172"/>
                </a:cxn>
                <a:cxn ang="0">
                  <a:pos x="1580" y="1179"/>
                </a:cxn>
                <a:cxn ang="0">
                  <a:pos x="1376" y="1198"/>
                </a:cxn>
                <a:cxn ang="0">
                  <a:pos x="1231" y="1222"/>
                </a:cxn>
                <a:cxn ang="0">
                  <a:pos x="1140" y="1242"/>
                </a:cxn>
                <a:cxn ang="0">
                  <a:pos x="1052" y="1266"/>
                </a:cxn>
                <a:cxn ang="0">
                  <a:pos x="966" y="1292"/>
                </a:cxn>
                <a:cxn ang="0">
                  <a:pos x="883" y="1323"/>
                </a:cxn>
                <a:cxn ang="0">
                  <a:pos x="802" y="1355"/>
                </a:cxn>
                <a:cxn ang="0">
                  <a:pos x="687" y="1410"/>
                </a:cxn>
                <a:cxn ang="0">
                  <a:pos x="539" y="1495"/>
                </a:cxn>
                <a:cxn ang="0">
                  <a:pos x="398" y="1592"/>
                </a:cxn>
                <a:cxn ang="0">
                  <a:pos x="262" y="1700"/>
                </a:cxn>
                <a:cxn ang="0">
                  <a:pos x="130" y="1821"/>
                </a:cxn>
                <a:cxn ang="0">
                  <a:pos x="0" y="1952"/>
                </a:cxn>
              </a:cxnLst>
              <a:rect l="0" t="0" r="r" b="b"/>
              <a:pathLst>
                <a:path w="5211" h="1952">
                  <a:moveTo>
                    <a:pt x="5211" y="0"/>
                  </a:moveTo>
                  <a:lnTo>
                    <a:pt x="5211" y="0"/>
                  </a:lnTo>
                  <a:lnTo>
                    <a:pt x="5206" y="21"/>
                  </a:lnTo>
                  <a:lnTo>
                    <a:pt x="5197" y="76"/>
                  </a:lnTo>
                  <a:lnTo>
                    <a:pt x="5187" y="115"/>
                  </a:lnTo>
                  <a:lnTo>
                    <a:pt x="5176" y="160"/>
                  </a:lnTo>
                  <a:lnTo>
                    <a:pt x="5162" y="212"/>
                  </a:lnTo>
                  <a:lnTo>
                    <a:pt x="5144" y="268"/>
                  </a:lnTo>
                  <a:lnTo>
                    <a:pt x="5123" y="329"/>
                  </a:lnTo>
                  <a:lnTo>
                    <a:pt x="5100" y="394"/>
                  </a:lnTo>
                  <a:lnTo>
                    <a:pt x="5072" y="463"/>
                  </a:lnTo>
                  <a:lnTo>
                    <a:pt x="5040" y="533"/>
                  </a:lnTo>
                  <a:lnTo>
                    <a:pt x="5004" y="606"/>
                  </a:lnTo>
                  <a:lnTo>
                    <a:pt x="4983" y="643"/>
                  </a:lnTo>
                  <a:lnTo>
                    <a:pt x="4962" y="680"/>
                  </a:lnTo>
                  <a:lnTo>
                    <a:pt x="4940" y="715"/>
                  </a:lnTo>
                  <a:lnTo>
                    <a:pt x="4916" y="753"/>
                  </a:lnTo>
                  <a:lnTo>
                    <a:pt x="4893" y="790"/>
                  </a:lnTo>
                  <a:lnTo>
                    <a:pt x="4866" y="827"/>
                  </a:lnTo>
                  <a:lnTo>
                    <a:pt x="4839" y="862"/>
                  </a:lnTo>
                  <a:lnTo>
                    <a:pt x="4811" y="898"/>
                  </a:lnTo>
                  <a:lnTo>
                    <a:pt x="4780" y="933"/>
                  </a:lnTo>
                  <a:lnTo>
                    <a:pt x="4750" y="969"/>
                  </a:lnTo>
                  <a:lnTo>
                    <a:pt x="4716" y="1003"/>
                  </a:lnTo>
                  <a:lnTo>
                    <a:pt x="4683" y="1037"/>
                  </a:lnTo>
                  <a:lnTo>
                    <a:pt x="4647" y="1069"/>
                  </a:lnTo>
                  <a:lnTo>
                    <a:pt x="4609" y="1100"/>
                  </a:lnTo>
                  <a:lnTo>
                    <a:pt x="4571" y="1130"/>
                  </a:lnTo>
                  <a:lnTo>
                    <a:pt x="4530" y="1161"/>
                  </a:lnTo>
                  <a:lnTo>
                    <a:pt x="4489" y="1188"/>
                  </a:lnTo>
                  <a:lnTo>
                    <a:pt x="4446" y="1216"/>
                  </a:lnTo>
                  <a:lnTo>
                    <a:pt x="4400" y="1242"/>
                  </a:lnTo>
                  <a:lnTo>
                    <a:pt x="4354" y="1266"/>
                  </a:lnTo>
                  <a:lnTo>
                    <a:pt x="4305" y="1289"/>
                  </a:lnTo>
                  <a:lnTo>
                    <a:pt x="4255" y="1311"/>
                  </a:lnTo>
                  <a:lnTo>
                    <a:pt x="4203" y="1331"/>
                  </a:lnTo>
                  <a:lnTo>
                    <a:pt x="4148" y="1348"/>
                  </a:lnTo>
                  <a:lnTo>
                    <a:pt x="4093" y="1363"/>
                  </a:lnTo>
                  <a:lnTo>
                    <a:pt x="4036" y="1377"/>
                  </a:lnTo>
                  <a:lnTo>
                    <a:pt x="3976" y="1389"/>
                  </a:lnTo>
                  <a:lnTo>
                    <a:pt x="3915" y="1398"/>
                  </a:lnTo>
                  <a:lnTo>
                    <a:pt x="3851" y="1406"/>
                  </a:lnTo>
                  <a:lnTo>
                    <a:pt x="3786" y="1411"/>
                  </a:lnTo>
                  <a:lnTo>
                    <a:pt x="3718" y="1413"/>
                  </a:lnTo>
                  <a:lnTo>
                    <a:pt x="3649" y="1415"/>
                  </a:lnTo>
                  <a:lnTo>
                    <a:pt x="3578" y="1411"/>
                  </a:lnTo>
                  <a:lnTo>
                    <a:pt x="3504" y="1406"/>
                  </a:lnTo>
                  <a:lnTo>
                    <a:pt x="3428" y="1398"/>
                  </a:lnTo>
                  <a:lnTo>
                    <a:pt x="3350" y="1387"/>
                  </a:lnTo>
                  <a:lnTo>
                    <a:pt x="3271" y="1373"/>
                  </a:lnTo>
                  <a:lnTo>
                    <a:pt x="3188" y="1356"/>
                  </a:lnTo>
                  <a:lnTo>
                    <a:pt x="3188" y="1356"/>
                  </a:lnTo>
                  <a:lnTo>
                    <a:pt x="3025" y="1321"/>
                  </a:lnTo>
                  <a:lnTo>
                    <a:pt x="2867" y="1290"/>
                  </a:lnTo>
                  <a:lnTo>
                    <a:pt x="2716" y="1263"/>
                  </a:lnTo>
                  <a:lnTo>
                    <a:pt x="2568" y="1239"/>
                  </a:lnTo>
                  <a:lnTo>
                    <a:pt x="2428" y="1219"/>
                  </a:lnTo>
                  <a:lnTo>
                    <a:pt x="2292" y="1203"/>
                  </a:lnTo>
                  <a:lnTo>
                    <a:pt x="2162" y="1190"/>
                  </a:lnTo>
                  <a:lnTo>
                    <a:pt x="2037" y="1180"/>
                  </a:lnTo>
                  <a:lnTo>
                    <a:pt x="1916" y="1174"/>
                  </a:lnTo>
                  <a:lnTo>
                    <a:pt x="1799" y="1172"/>
                  </a:lnTo>
                  <a:lnTo>
                    <a:pt x="1688" y="1174"/>
                  </a:lnTo>
                  <a:lnTo>
                    <a:pt x="1580" y="1179"/>
                  </a:lnTo>
                  <a:lnTo>
                    <a:pt x="1476" y="1187"/>
                  </a:lnTo>
                  <a:lnTo>
                    <a:pt x="1376" y="1198"/>
                  </a:lnTo>
                  <a:lnTo>
                    <a:pt x="1279" y="1214"/>
                  </a:lnTo>
                  <a:lnTo>
                    <a:pt x="1231" y="1222"/>
                  </a:lnTo>
                  <a:lnTo>
                    <a:pt x="1186" y="1232"/>
                  </a:lnTo>
                  <a:lnTo>
                    <a:pt x="1140" y="1242"/>
                  </a:lnTo>
                  <a:lnTo>
                    <a:pt x="1095" y="1253"/>
                  </a:lnTo>
                  <a:lnTo>
                    <a:pt x="1052" y="1266"/>
                  </a:lnTo>
                  <a:lnTo>
                    <a:pt x="1009" y="1279"/>
                  </a:lnTo>
                  <a:lnTo>
                    <a:pt x="966" y="1292"/>
                  </a:lnTo>
                  <a:lnTo>
                    <a:pt x="925" y="1306"/>
                  </a:lnTo>
                  <a:lnTo>
                    <a:pt x="883" y="1323"/>
                  </a:lnTo>
                  <a:lnTo>
                    <a:pt x="843" y="1339"/>
                  </a:lnTo>
                  <a:lnTo>
                    <a:pt x="802" y="1355"/>
                  </a:lnTo>
                  <a:lnTo>
                    <a:pt x="763" y="1373"/>
                  </a:lnTo>
                  <a:lnTo>
                    <a:pt x="687" y="1410"/>
                  </a:lnTo>
                  <a:lnTo>
                    <a:pt x="612" y="1452"/>
                  </a:lnTo>
                  <a:lnTo>
                    <a:pt x="539" y="1495"/>
                  </a:lnTo>
                  <a:lnTo>
                    <a:pt x="468" y="1542"/>
                  </a:lnTo>
                  <a:lnTo>
                    <a:pt x="398" y="1592"/>
                  </a:lnTo>
                  <a:lnTo>
                    <a:pt x="329" y="1644"/>
                  </a:lnTo>
                  <a:lnTo>
                    <a:pt x="262" y="1700"/>
                  </a:lnTo>
                  <a:lnTo>
                    <a:pt x="196" y="1758"/>
                  </a:lnTo>
                  <a:lnTo>
                    <a:pt x="130" y="1821"/>
                  </a:lnTo>
                  <a:lnTo>
                    <a:pt x="65" y="1884"/>
                  </a:lnTo>
                  <a:lnTo>
                    <a:pt x="0" y="195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28853" name="Freeform 53"/>
            <p:cNvSpPr>
              <a:spLocks/>
            </p:cNvSpPr>
            <p:nvPr userDrawn="1"/>
          </p:nvSpPr>
          <p:spPr bwMode="auto">
            <a:xfrm>
              <a:off x="1454" y="767"/>
              <a:ext cx="5179" cy="1034"/>
            </a:xfrm>
            <a:custGeom>
              <a:avLst/>
              <a:gdLst/>
              <a:ahLst/>
              <a:cxnLst>
                <a:cxn ang="0">
                  <a:pos x="5179" y="0"/>
                </a:cxn>
                <a:cxn ang="0">
                  <a:pos x="5166" y="74"/>
                </a:cxn>
                <a:cxn ang="0">
                  <a:pos x="5148" y="159"/>
                </a:cxn>
                <a:cxn ang="0">
                  <a:pos x="5118" y="269"/>
                </a:cxn>
                <a:cxn ang="0">
                  <a:pos x="5075" y="397"/>
                </a:cxn>
                <a:cxn ang="0">
                  <a:pos x="5016" y="537"/>
                </a:cxn>
                <a:cxn ang="0">
                  <a:pos x="4962" y="649"/>
                </a:cxn>
                <a:cxn ang="0">
                  <a:pos x="4921" y="723"/>
                </a:cxn>
                <a:cxn ang="0">
                  <a:pos x="4873" y="799"/>
                </a:cxn>
                <a:cxn ang="0">
                  <a:pos x="4822" y="873"/>
                </a:cxn>
                <a:cxn ang="0">
                  <a:pos x="4764" y="946"/>
                </a:cxn>
                <a:cxn ang="0">
                  <a:pos x="4701" y="1015"/>
                </a:cxn>
                <a:cxn ang="0">
                  <a:pos x="4632" y="1083"/>
                </a:cxn>
                <a:cxn ang="0">
                  <a:pos x="4558" y="1148"/>
                </a:cxn>
                <a:cxn ang="0">
                  <a:pos x="4476" y="1207"/>
                </a:cxn>
                <a:cxn ang="0">
                  <a:pos x="4389" y="1262"/>
                </a:cxn>
                <a:cxn ang="0">
                  <a:pos x="4294" y="1312"/>
                </a:cxn>
                <a:cxn ang="0">
                  <a:pos x="4192" y="1356"/>
                </a:cxn>
                <a:cxn ang="0">
                  <a:pos x="4083" y="1391"/>
                </a:cxn>
                <a:cxn ang="0">
                  <a:pos x="3967" y="1419"/>
                </a:cxn>
                <a:cxn ang="0">
                  <a:pos x="3842" y="1438"/>
                </a:cxn>
                <a:cxn ang="0">
                  <a:pos x="3710" y="1450"/>
                </a:cxn>
                <a:cxn ang="0">
                  <a:pos x="3568" y="1450"/>
                </a:cxn>
                <a:cxn ang="0">
                  <a:pos x="3420" y="1440"/>
                </a:cxn>
                <a:cxn ang="0">
                  <a:pos x="3261" y="1417"/>
                </a:cxn>
                <a:cxn ang="0">
                  <a:pos x="3178" y="1403"/>
                </a:cxn>
                <a:cxn ang="0">
                  <a:pos x="2856" y="1343"/>
                </a:cxn>
                <a:cxn ang="0">
                  <a:pos x="2558" y="1296"/>
                </a:cxn>
                <a:cxn ang="0">
                  <a:pos x="2281" y="1265"/>
                </a:cxn>
                <a:cxn ang="0">
                  <a:pos x="2024" y="1249"/>
                </a:cxn>
                <a:cxn ang="0">
                  <a:pos x="1787" y="1246"/>
                </a:cxn>
                <a:cxn ang="0">
                  <a:pos x="1568" y="1256"/>
                </a:cxn>
                <a:cxn ang="0">
                  <a:pos x="1363" y="1280"/>
                </a:cxn>
                <a:cxn ang="0">
                  <a:pos x="1268" y="1298"/>
                </a:cxn>
                <a:cxn ang="0">
                  <a:pos x="1175" y="1319"/>
                </a:cxn>
                <a:cxn ang="0">
                  <a:pos x="1084" y="1341"/>
                </a:cxn>
                <a:cxn ang="0">
                  <a:pos x="998" y="1369"/>
                </a:cxn>
                <a:cxn ang="0">
                  <a:pos x="914" y="1398"/>
                </a:cxn>
                <a:cxn ang="0">
                  <a:pos x="833" y="1432"/>
                </a:cxn>
                <a:cxn ang="0">
                  <a:pos x="754" y="1467"/>
                </a:cxn>
                <a:cxn ang="0">
                  <a:pos x="678" y="1508"/>
                </a:cxn>
                <a:cxn ang="0">
                  <a:pos x="532" y="1595"/>
                </a:cxn>
                <a:cxn ang="0">
                  <a:pos x="392" y="1695"/>
                </a:cxn>
                <a:cxn ang="0">
                  <a:pos x="258" y="1808"/>
                </a:cxn>
                <a:cxn ang="0">
                  <a:pos x="128" y="1931"/>
                </a:cxn>
                <a:cxn ang="0">
                  <a:pos x="0" y="2066"/>
                </a:cxn>
              </a:cxnLst>
              <a:rect l="0" t="0" r="r" b="b"/>
              <a:pathLst>
                <a:path w="5179" h="2066">
                  <a:moveTo>
                    <a:pt x="5179" y="0"/>
                  </a:moveTo>
                  <a:lnTo>
                    <a:pt x="5179" y="0"/>
                  </a:lnTo>
                  <a:lnTo>
                    <a:pt x="5176" y="19"/>
                  </a:lnTo>
                  <a:lnTo>
                    <a:pt x="5166" y="74"/>
                  </a:lnTo>
                  <a:lnTo>
                    <a:pt x="5158" y="114"/>
                  </a:lnTo>
                  <a:lnTo>
                    <a:pt x="5148" y="159"/>
                  </a:lnTo>
                  <a:lnTo>
                    <a:pt x="5134" y="211"/>
                  </a:lnTo>
                  <a:lnTo>
                    <a:pt x="5118" y="269"/>
                  </a:lnTo>
                  <a:lnTo>
                    <a:pt x="5098" y="331"/>
                  </a:lnTo>
                  <a:lnTo>
                    <a:pt x="5075" y="397"/>
                  </a:lnTo>
                  <a:lnTo>
                    <a:pt x="5048" y="466"/>
                  </a:lnTo>
                  <a:lnTo>
                    <a:pt x="5016" y="537"/>
                  </a:lnTo>
                  <a:lnTo>
                    <a:pt x="4982" y="612"/>
                  </a:lnTo>
                  <a:lnTo>
                    <a:pt x="4962" y="649"/>
                  </a:lnTo>
                  <a:lnTo>
                    <a:pt x="4941" y="686"/>
                  </a:lnTo>
                  <a:lnTo>
                    <a:pt x="4921" y="723"/>
                  </a:lnTo>
                  <a:lnTo>
                    <a:pt x="4897" y="762"/>
                  </a:lnTo>
                  <a:lnTo>
                    <a:pt x="4873" y="799"/>
                  </a:lnTo>
                  <a:lnTo>
                    <a:pt x="4848" y="836"/>
                  </a:lnTo>
                  <a:lnTo>
                    <a:pt x="4822" y="873"/>
                  </a:lnTo>
                  <a:lnTo>
                    <a:pt x="4794" y="909"/>
                  </a:lnTo>
                  <a:lnTo>
                    <a:pt x="4764" y="946"/>
                  </a:lnTo>
                  <a:lnTo>
                    <a:pt x="4733" y="981"/>
                  </a:lnTo>
                  <a:lnTo>
                    <a:pt x="4701" y="1015"/>
                  </a:lnTo>
                  <a:lnTo>
                    <a:pt x="4668" y="1051"/>
                  </a:lnTo>
                  <a:lnTo>
                    <a:pt x="4632" y="1083"/>
                  </a:lnTo>
                  <a:lnTo>
                    <a:pt x="4596" y="1117"/>
                  </a:lnTo>
                  <a:lnTo>
                    <a:pt x="4558" y="1148"/>
                  </a:lnTo>
                  <a:lnTo>
                    <a:pt x="4518" y="1178"/>
                  </a:lnTo>
                  <a:lnTo>
                    <a:pt x="4476" y="1207"/>
                  </a:lnTo>
                  <a:lnTo>
                    <a:pt x="4433" y="1236"/>
                  </a:lnTo>
                  <a:lnTo>
                    <a:pt x="4389" y="1262"/>
                  </a:lnTo>
                  <a:lnTo>
                    <a:pt x="4342" y="1288"/>
                  </a:lnTo>
                  <a:lnTo>
                    <a:pt x="4294" y="1312"/>
                  </a:lnTo>
                  <a:lnTo>
                    <a:pt x="4244" y="1335"/>
                  </a:lnTo>
                  <a:lnTo>
                    <a:pt x="4192" y="1356"/>
                  </a:lnTo>
                  <a:lnTo>
                    <a:pt x="4139" y="1374"/>
                  </a:lnTo>
                  <a:lnTo>
                    <a:pt x="4083" y="1391"/>
                  </a:lnTo>
                  <a:lnTo>
                    <a:pt x="4026" y="1406"/>
                  </a:lnTo>
                  <a:lnTo>
                    <a:pt x="3967" y="1419"/>
                  </a:lnTo>
                  <a:lnTo>
                    <a:pt x="3906" y="1430"/>
                  </a:lnTo>
                  <a:lnTo>
                    <a:pt x="3842" y="1438"/>
                  </a:lnTo>
                  <a:lnTo>
                    <a:pt x="3777" y="1445"/>
                  </a:lnTo>
                  <a:lnTo>
                    <a:pt x="3710" y="1450"/>
                  </a:lnTo>
                  <a:lnTo>
                    <a:pt x="3641" y="1451"/>
                  </a:lnTo>
                  <a:lnTo>
                    <a:pt x="3568" y="1450"/>
                  </a:lnTo>
                  <a:lnTo>
                    <a:pt x="3495" y="1446"/>
                  </a:lnTo>
                  <a:lnTo>
                    <a:pt x="3420" y="1440"/>
                  </a:lnTo>
                  <a:lnTo>
                    <a:pt x="3341" y="1430"/>
                  </a:lnTo>
                  <a:lnTo>
                    <a:pt x="3261" y="1417"/>
                  </a:lnTo>
                  <a:lnTo>
                    <a:pt x="3178" y="1403"/>
                  </a:lnTo>
                  <a:lnTo>
                    <a:pt x="3178" y="1403"/>
                  </a:lnTo>
                  <a:lnTo>
                    <a:pt x="3014" y="1370"/>
                  </a:lnTo>
                  <a:lnTo>
                    <a:pt x="2856" y="1343"/>
                  </a:lnTo>
                  <a:lnTo>
                    <a:pt x="2703" y="1317"/>
                  </a:lnTo>
                  <a:lnTo>
                    <a:pt x="2558" y="1296"/>
                  </a:lnTo>
                  <a:lnTo>
                    <a:pt x="2416" y="1280"/>
                  </a:lnTo>
                  <a:lnTo>
                    <a:pt x="2281" y="1265"/>
                  </a:lnTo>
                  <a:lnTo>
                    <a:pt x="2149" y="1256"/>
                  </a:lnTo>
                  <a:lnTo>
                    <a:pt x="2024" y="1249"/>
                  </a:lnTo>
                  <a:lnTo>
                    <a:pt x="1904" y="1246"/>
                  </a:lnTo>
                  <a:lnTo>
                    <a:pt x="1787" y="1246"/>
                  </a:lnTo>
                  <a:lnTo>
                    <a:pt x="1674" y="1249"/>
                  </a:lnTo>
                  <a:lnTo>
                    <a:pt x="1568" y="1256"/>
                  </a:lnTo>
                  <a:lnTo>
                    <a:pt x="1463" y="1267"/>
                  </a:lnTo>
                  <a:lnTo>
                    <a:pt x="1363" y="1280"/>
                  </a:lnTo>
                  <a:lnTo>
                    <a:pt x="1315" y="1288"/>
                  </a:lnTo>
                  <a:lnTo>
                    <a:pt x="1268" y="1298"/>
                  </a:lnTo>
                  <a:lnTo>
                    <a:pt x="1220" y="1307"/>
                  </a:lnTo>
                  <a:lnTo>
                    <a:pt x="1175" y="1319"/>
                  </a:lnTo>
                  <a:lnTo>
                    <a:pt x="1129" y="1330"/>
                  </a:lnTo>
                  <a:lnTo>
                    <a:pt x="1084" y="1341"/>
                  </a:lnTo>
                  <a:lnTo>
                    <a:pt x="1041" y="1354"/>
                  </a:lnTo>
                  <a:lnTo>
                    <a:pt x="998" y="1369"/>
                  </a:lnTo>
                  <a:lnTo>
                    <a:pt x="955" y="1383"/>
                  </a:lnTo>
                  <a:lnTo>
                    <a:pt x="914" y="1398"/>
                  </a:lnTo>
                  <a:lnTo>
                    <a:pt x="873" y="1414"/>
                  </a:lnTo>
                  <a:lnTo>
                    <a:pt x="833" y="1432"/>
                  </a:lnTo>
                  <a:lnTo>
                    <a:pt x="793" y="1450"/>
                  </a:lnTo>
                  <a:lnTo>
                    <a:pt x="754" y="1467"/>
                  </a:lnTo>
                  <a:lnTo>
                    <a:pt x="716" y="1487"/>
                  </a:lnTo>
                  <a:lnTo>
                    <a:pt x="678" y="1508"/>
                  </a:lnTo>
                  <a:lnTo>
                    <a:pt x="604" y="1550"/>
                  </a:lnTo>
                  <a:lnTo>
                    <a:pt x="532" y="1595"/>
                  </a:lnTo>
                  <a:lnTo>
                    <a:pt x="461" y="1643"/>
                  </a:lnTo>
                  <a:lnTo>
                    <a:pt x="392" y="1695"/>
                  </a:lnTo>
                  <a:lnTo>
                    <a:pt x="325" y="1750"/>
                  </a:lnTo>
                  <a:lnTo>
                    <a:pt x="258" y="1808"/>
                  </a:lnTo>
                  <a:lnTo>
                    <a:pt x="193" y="1868"/>
                  </a:lnTo>
                  <a:lnTo>
                    <a:pt x="128" y="1931"/>
                  </a:lnTo>
                  <a:lnTo>
                    <a:pt x="64" y="1997"/>
                  </a:lnTo>
                  <a:lnTo>
                    <a:pt x="0" y="206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28854" name="Freeform 54"/>
            <p:cNvSpPr>
              <a:spLocks/>
            </p:cNvSpPr>
            <p:nvPr userDrawn="1"/>
          </p:nvSpPr>
          <p:spPr bwMode="auto">
            <a:xfrm>
              <a:off x="1501" y="738"/>
              <a:ext cx="5149" cy="1091"/>
            </a:xfrm>
            <a:custGeom>
              <a:avLst/>
              <a:gdLst/>
              <a:ahLst/>
              <a:cxnLst>
                <a:cxn ang="0">
                  <a:pos x="5149" y="0"/>
                </a:cxn>
                <a:cxn ang="0">
                  <a:pos x="5136" y="76"/>
                </a:cxn>
                <a:cxn ang="0">
                  <a:pos x="5119" y="162"/>
                </a:cxn>
                <a:cxn ang="0">
                  <a:pos x="5090" y="273"/>
                </a:cxn>
                <a:cxn ang="0">
                  <a:pos x="5050" y="402"/>
                </a:cxn>
                <a:cxn ang="0">
                  <a:pos x="4993" y="545"/>
                </a:cxn>
                <a:cxn ang="0">
                  <a:pos x="4940" y="658"/>
                </a:cxn>
                <a:cxn ang="0">
                  <a:pos x="4900" y="734"/>
                </a:cxn>
                <a:cxn ang="0">
                  <a:pos x="4854" y="809"/>
                </a:cxn>
                <a:cxn ang="0">
                  <a:pos x="4803" y="885"/>
                </a:cxn>
                <a:cxn ang="0">
                  <a:pos x="4747" y="960"/>
                </a:cxn>
                <a:cxn ang="0">
                  <a:pos x="4685" y="1032"/>
                </a:cxn>
                <a:cxn ang="0">
                  <a:pos x="4617" y="1102"/>
                </a:cxn>
                <a:cxn ang="0">
                  <a:pos x="4543" y="1168"/>
                </a:cxn>
                <a:cxn ang="0">
                  <a:pos x="4463" y="1229"/>
                </a:cxn>
                <a:cxn ang="0">
                  <a:pos x="4377" y="1287"/>
                </a:cxn>
                <a:cxn ang="0">
                  <a:pos x="4282" y="1337"/>
                </a:cxn>
                <a:cxn ang="0">
                  <a:pos x="4181" y="1384"/>
                </a:cxn>
                <a:cxn ang="0">
                  <a:pos x="4073" y="1421"/>
                </a:cxn>
                <a:cxn ang="0">
                  <a:pos x="3957" y="1452"/>
                </a:cxn>
                <a:cxn ang="0">
                  <a:pos x="3832" y="1475"/>
                </a:cxn>
                <a:cxn ang="0">
                  <a:pos x="3700" y="1488"/>
                </a:cxn>
                <a:cxn ang="0">
                  <a:pos x="3559" y="1491"/>
                </a:cxn>
                <a:cxn ang="0">
                  <a:pos x="3410" y="1483"/>
                </a:cxn>
                <a:cxn ang="0">
                  <a:pos x="3251" y="1465"/>
                </a:cxn>
                <a:cxn ang="0">
                  <a:pos x="3169" y="1450"/>
                </a:cxn>
                <a:cxn ang="0">
                  <a:pos x="2845" y="1397"/>
                </a:cxn>
                <a:cxn ang="0">
                  <a:pos x="2545" y="1358"/>
                </a:cxn>
                <a:cxn ang="0">
                  <a:pos x="2269" y="1333"/>
                </a:cxn>
                <a:cxn ang="0">
                  <a:pos x="2012" y="1321"/>
                </a:cxn>
                <a:cxn ang="0">
                  <a:pos x="1775" y="1323"/>
                </a:cxn>
                <a:cxn ang="0">
                  <a:pos x="1555" y="1337"/>
                </a:cxn>
                <a:cxn ang="0">
                  <a:pos x="1353" y="1366"/>
                </a:cxn>
                <a:cxn ang="0">
                  <a:pos x="1255" y="1384"/>
                </a:cxn>
                <a:cxn ang="0">
                  <a:pos x="1164" y="1407"/>
                </a:cxn>
                <a:cxn ang="0">
                  <a:pos x="1074" y="1433"/>
                </a:cxn>
                <a:cxn ang="0">
                  <a:pos x="987" y="1462"/>
                </a:cxn>
                <a:cxn ang="0">
                  <a:pos x="904" y="1492"/>
                </a:cxn>
                <a:cxn ang="0">
                  <a:pos x="824" y="1528"/>
                </a:cxn>
                <a:cxn ang="0">
                  <a:pos x="746" y="1567"/>
                </a:cxn>
                <a:cxn ang="0">
                  <a:pos x="669" y="1607"/>
                </a:cxn>
                <a:cxn ang="0">
                  <a:pos x="525" y="1699"/>
                </a:cxn>
                <a:cxn ang="0">
                  <a:pos x="386" y="1802"/>
                </a:cxn>
                <a:cxn ang="0">
                  <a:pos x="254" y="1917"/>
                </a:cxn>
                <a:cxn ang="0">
                  <a:pos x="127" y="2045"/>
                </a:cxn>
                <a:cxn ang="0">
                  <a:pos x="0" y="2182"/>
                </a:cxn>
              </a:cxnLst>
              <a:rect l="0" t="0" r="r" b="b"/>
              <a:pathLst>
                <a:path w="5149" h="2182">
                  <a:moveTo>
                    <a:pt x="5149" y="0"/>
                  </a:moveTo>
                  <a:lnTo>
                    <a:pt x="5149" y="0"/>
                  </a:lnTo>
                  <a:lnTo>
                    <a:pt x="5146" y="20"/>
                  </a:lnTo>
                  <a:lnTo>
                    <a:pt x="5136" y="76"/>
                  </a:lnTo>
                  <a:lnTo>
                    <a:pt x="5129" y="115"/>
                  </a:lnTo>
                  <a:lnTo>
                    <a:pt x="5119" y="162"/>
                  </a:lnTo>
                  <a:lnTo>
                    <a:pt x="5105" y="215"/>
                  </a:lnTo>
                  <a:lnTo>
                    <a:pt x="5090" y="273"/>
                  </a:lnTo>
                  <a:lnTo>
                    <a:pt x="5072" y="336"/>
                  </a:lnTo>
                  <a:lnTo>
                    <a:pt x="5050" y="402"/>
                  </a:lnTo>
                  <a:lnTo>
                    <a:pt x="5024" y="472"/>
                  </a:lnTo>
                  <a:lnTo>
                    <a:pt x="4993" y="545"/>
                  </a:lnTo>
                  <a:lnTo>
                    <a:pt x="4960" y="620"/>
                  </a:lnTo>
                  <a:lnTo>
                    <a:pt x="4940" y="658"/>
                  </a:lnTo>
                  <a:lnTo>
                    <a:pt x="4921" y="696"/>
                  </a:lnTo>
                  <a:lnTo>
                    <a:pt x="4900" y="734"/>
                  </a:lnTo>
                  <a:lnTo>
                    <a:pt x="4878" y="772"/>
                  </a:lnTo>
                  <a:lnTo>
                    <a:pt x="4854" y="809"/>
                  </a:lnTo>
                  <a:lnTo>
                    <a:pt x="4829" y="848"/>
                  </a:lnTo>
                  <a:lnTo>
                    <a:pt x="4803" y="885"/>
                  </a:lnTo>
                  <a:lnTo>
                    <a:pt x="4776" y="922"/>
                  </a:lnTo>
                  <a:lnTo>
                    <a:pt x="4747" y="960"/>
                  </a:lnTo>
                  <a:lnTo>
                    <a:pt x="4717" y="997"/>
                  </a:lnTo>
                  <a:lnTo>
                    <a:pt x="4685" y="1032"/>
                  </a:lnTo>
                  <a:lnTo>
                    <a:pt x="4651" y="1068"/>
                  </a:lnTo>
                  <a:lnTo>
                    <a:pt x="4617" y="1102"/>
                  </a:lnTo>
                  <a:lnTo>
                    <a:pt x="4581" y="1136"/>
                  </a:lnTo>
                  <a:lnTo>
                    <a:pt x="4543" y="1168"/>
                  </a:lnTo>
                  <a:lnTo>
                    <a:pt x="4504" y="1199"/>
                  </a:lnTo>
                  <a:lnTo>
                    <a:pt x="4463" y="1229"/>
                  </a:lnTo>
                  <a:lnTo>
                    <a:pt x="4421" y="1258"/>
                  </a:lnTo>
                  <a:lnTo>
                    <a:pt x="4377" y="1287"/>
                  </a:lnTo>
                  <a:lnTo>
                    <a:pt x="4331" y="1313"/>
                  </a:lnTo>
                  <a:lnTo>
                    <a:pt x="4282" y="1337"/>
                  </a:lnTo>
                  <a:lnTo>
                    <a:pt x="4232" y="1362"/>
                  </a:lnTo>
                  <a:lnTo>
                    <a:pt x="4181" y="1384"/>
                  </a:lnTo>
                  <a:lnTo>
                    <a:pt x="4128" y="1404"/>
                  </a:lnTo>
                  <a:lnTo>
                    <a:pt x="4073" y="1421"/>
                  </a:lnTo>
                  <a:lnTo>
                    <a:pt x="4016" y="1438"/>
                  </a:lnTo>
                  <a:lnTo>
                    <a:pt x="3957" y="1452"/>
                  </a:lnTo>
                  <a:lnTo>
                    <a:pt x="3896" y="1465"/>
                  </a:lnTo>
                  <a:lnTo>
                    <a:pt x="3832" y="1475"/>
                  </a:lnTo>
                  <a:lnTo>
                    <a:pt x="3767" y="1483"/>
                  </a:lnTo>
                  <a:lnTo>
                    <a:pt x="3700" y="1488"/>
                  </a:lnTo>
                  <a:lnTo>
                    <a:pt x="3631" y="1491"/>
                  </a:lnTo>
                  <a:lnTo>
                    <a:pt x="3559" y="1491"/>
                  </a:lnTo>
                  <a:lnTo>
                    <a:pt x="3485" y="1489"/>
                  </a:lnTo>
                  <a:lnTo>
                    <a:pt x="3410" y="1483"/>
                  </a:lnTo>
                  <a:lnTo>
                    <a:pt x="3331" y="1476"/>
                  </a:lnTo>
                  <a:lnTo>
                    <a:pt x="3251" y="1465"/>
                  </a:lnTo>
                  <a:lnTo>
                    <a:pt x="3169" y="1450"/>
                  </a:lnTo>
                  <a:lnTo>
                    <a:pt x="3169" y="1450"/>
                  </a:lnTo>
                  <a:lnTo>
                    <a:pt x="3003" y="1423"/>
                  </a:lnTo>
                  <a:lnTo>
                    <a:pt x="2845" y="1397"/>
                  </a:lnTo>
                  <a:lnTo>
                    <a:pt x="2692" y="1376"/>
                  </a:lnTo>
                  <a:lnTo>
                    <a:pt x="2545" y="1358"/>
                  </a:lnTo>
                  <a:lnTo>
                    <a:pt x="2405" y="1344"/>
                  </a:lnTo>
                  <a:lnTo>
                    <a:pt x="2269" y="1333"/>
                  </a:lnTo>
                  <a:lnTo>
                    <a:pt x="2138" y="1324"/>
                  </a:lnTo>
                  <a:lnTo>
                    <a:pt x="2012" y="1321"/>
                  </a:lnTo>
                  <a:lnTo>
                    <a:pt x="1891" y="1320"/>
                  </a:lnTo>
                  <a:lnTo>
                    <a:pt x="1775" y="1323"/>
                  </a:lnTo>
                  <a:lnTo>
                    <a:pt x="1664" y="1328"/>
                  </a:lnTo>
                  <a:lnTo>
                    <a:pt x="1555" y="1337"/>
                  </a:lnTo>
                  <a:lnTo>
                    <a:pt x="1451" y="1350"/>
                  </a:lnTo>
                  <a:lnTo>
                    <a:pt x="1353" y="1366"/>
                  </a:lnTo>
                  <a:lnTo>
                    <a:pt x="1304" y="1375"/>
                  </a:lnTo>
                  <a:lnTo>
                    <a:pt x="1255" y="1384"/>
                  </a:lnTo>
                  <a:lnTo>
                    <a:pt x="1210" y="1396"/>
                  </a:lnTo>
                  <a:lnTo>
                    <a:pt x="1164" y="1407"/>
                  </a:lnTo>
                  <a:lnTo>
                    <a:pt x="1118" y="1420"/>
                  </a:lnTo>
                  <a:lnTo>
                    <a:pt x="1074" y="1433"/>
                  </a:lnTo>
                  <a:lnTo>
                    <a:pt x="1030" y="1447"/>
                  </a:lnTo>
                  <a:lnTo>
                    <a:pt x="987" y="1462"/>
                  </a:lnTo>
                  <a:lnTo>
                    <a:pt x="946" y="1476"/>
                  </a:lnTo>
                  <a:lnTo>
                    <a:pt x="904" y="1492"/>
                  </a:lnTo>
                  <a:lnTo>
                    <a:pt x="864" y="1510"/>
                  </a:lnTo>
                  <a:lnTo>
                    <a:pt x="824" y="1528"/>
                  </a:lnTo>
                  <a:lnTo>
                    <a:pt x="785" y="1547"/>
                  </a:lnTo>
                  <a:lnTo>
                    <a:pt x="746" y="1567"/>
                  </a:lnTo>
                  <a:lnTo>
                    <a:pt x="707" y="1586"/>
                  </a:lnTo>
                  <a:lnTo>
                    <a:pt x="669" y="1607"/>
                  </a:lnTo>
                  <a:lnTo>
                    <a:pt x="596" y="1652"/>
                  </a:lnTo>
                  <a:lnTo>
                    <a:pt x="525" y="1699"/>
                  </a:lnTo>
                  <a:lnTo>
                    <a:pt x="456" y="1749"/>
                  </a:lnTo>
                  <a:lnTo>
                    <a:pt x="386" y="1802"/>
                  </a:lnTo>
                  <a:lnTo>
                    <a:pt x="320" y="1859"/>
                  </a:lnTo>
                  <a:lnTo>
                    <a:pt x="254" y="1917"/>
                  </a:lnTo>
                  <a:lnTo>
                    <a:pt x="190" y="1980"/>
                  </a:lnTo>
                  <a:lnTo>
                    <a:pt x="127" y="2045"/>
                  </a:lnTo>
                  <a:lnTo>
                    <a:pt x="63" y="2112"/>
                  </a:lnTo>
                  <a:lnTo>
                    <a:pt x="0" y="218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28855" name="Freeform 55"/>
            <p:cNvSpPr>
              <a:spLocks/>
            </p:cNvSpPr>
            <p:nvPr userDrawn="1"/>
          </p:nvSpPr>
          <p:spPr bwMode="auto">
            <a:xfrm>
              <a:off x="1550" y="709"/>
              <a:ext cx="5113" cy="1149"/>
            </a:xfrm>
            <a:custGeom>
              <a:avLst/>
              <a:gdLst/>
              <a:ahLst/>
              <a:cxnLst>
                <a:cxn ang="0">
                  <a:pos x="5113" y="0"/>
                </a:cxn>
                <a:cxn ang="0">
                  <a:pos x="5104" y="78"/>
                </a:cxn>
                <a:cxn ang="0">
                  <a:pos x="5087" y="163"/>
                </a:cxn>
                <a:cxn ang="0">
                  <a:pos x="5061" y="276"/>
                </a:cxn>
                <a:cxn ang="0">
                  <a:pos x="5020" y="407"/>
                </a:cxn>
                <a:cxn ang="0">
                  <a:pos x="4968" y="551"/>
                </a:cxn>
                <a:cxn ang="0">
                  <a:pos x="4916" y="666"/>
                </a:cxn>
                <a:cxn ang="0">
                  <a:pos x="4876" y="743"/>
                </a:cxn>
                <a:cxn ang="0">
                  <a:pos x="4832" y="821"/>
                </a:cxn>
                <a:cxn ang="0">
                  <a:pos x="4783" y="896"/>
                </a:cxn>
                <a:cxn ang="0">
                  <a:pos x="4727" y="972"/>
                </a:cxn>
                <a:cxn ang="0">
                  <a:pos x="4666" y="1047"/>
                </a:cxn>
                <a:cxn ang="0">
                  <a:pos x="4600" y="1118"/>
                </a:cxn>
                <a:cxn ang="0">
                  <a:pos x="4528" y="1185"/>
                </a:cxn>
                <a:cxn ang="0">
                  <a:pos x="4447" y="1250"/>
                </a:cxn>
                <a:cxn ang="0">
                  <a:pos x="4361" y="1310"/>
                </a:cxn>
                <a:cxn ang="0">
                  <a:pos x="4268" y="1363"/>
                </a:cxn>
                <a:cxn ang="0">
                  <a:pos x="4168" y="1410"/>
                </a:cxn>
                <a:cxn ang="0">
                  <a:pos x="4060" y="1450"/>
                </a:cxn>
                <a:cxn ang="0">
                  <a:pos x="3944" y="1484"/>
                </a:cxn>
                <a:cxn ang="0">
                  <a:pos x="3821" y="1508"/>
                </a:cxn>
                <a:cxn ang="0">
                  <a:pos x="3689" y="1525"/>
                </a:cxn>
                <a:cxn ang="0">
                  <a:pos x="3547" y="1531"/>
                </a:cxn>
                <a:cxn ang="0">
                  <a:pos x="3397" y="1526"/>
                </a:cxn>
                <a:cxn ang="0">
                  <a:pos x="3239" y="1512"/>
                </a:cxn>
                <a:cxn ang="0">
                  <a:pos x="3156" y="1499"/>
                </a:cxn>
                <a:cxn ang="0">
                  <a:pos x="2832" y="1452"/>
                </a:cxn>
                <a:cxn ang="0">
                  <a:pos x="2532" y="1418"/>
                </a:cxn>
                <a:cxn ang="0">
                  <a:pos x="2255" y="1397"/>
                </a:cxn>
                <a:cxn ang="0">
                  <a:pos x="1998" y="1391"/>
                </a:cxn>
                <a:cxn ang="0">
                  <a:pos x="1760" y="1397"/>
                </a:cxn>
                <a:cxn ang="0">
                  <a:pos x="1541" y="1418"/>
                </a:cxn>
                <a:cxn ang="0">
                  <a:pos x="1338" y="1450"/>
                </a:cxn>
                <a:cxn ang="0">
                  <a:pos x="1242" y="1471"/>
                </a:cxn>
                <a:cxn ang="0">
                  <a:pos x="1151" y="1496"/>
                </a:cxn>
                <a:cxn ang="0">
                  <a:pos x="1062" y="1523"/>
                </a:cxn>
                <a:cxn ang="0">
                  <a:pos x="976" y="1554"/>
                </a:cxn>
                <a:cxn ang="0">
                  <a:pos x="893" y="1588"/>
                </a:cxn>
                <a:cxn ang="0">
                  <a:pos x="813" y="1623"/>
                </a:cxn>
                <a:cxn ang="0">
                  <a:pos x="736" y="1663"/>
                </a:cxn>
                <a:cxn ang="0">
                  <a:pos x="661" y="1707"/>
                </a:cxn>
                <a:cxn ang="0">
                  <a:pos x="516" y="1801"/>
                </a:cxn>
                <a:cxn ang="0">
                  <a:pos x="380" y="1907"/>
                </a:cxn>
                <a:cxn ang="0">
                  <a:pos x="250" y="2027"/>
                </a:cxn>
                <a:cxn ang="0">
                  <a:pos x="123" y="2156"/>
                </a:cxn>
                <a:cxn ang="0">
                  <a:pos x="0" y="2298"/>
                </a:cxn>
              </a:cxnLst>
              <a:rect l="0" t="0" r="r" b="b"/>
              <a:pathLst>
                <a:path w="5113" h="2298">
                  <a:moveTo>
                    <a:pt x="5113" y="0"/>
                  </a:moveTo>
                  <a:lnTo>
                    <a:pt x="5113" y="0"/>
                  </a:lnTo>
                  <a:lnTo>
                    <a:pt x="5112" y="21"/>
                  </a:lnTo>
                  <a:lnTo>
                    <a:pt x="5104" y="78"/>
                  </a:lnTo>
                  <a:lnTo>
                    <a:pt x="5097" y="117"/>
                  </a:lnTo>
                  <a:lnTo>
                    <a:pt x="5087" y="163"/>
                  </a:lnTo>
                  <a:lnTo>
                    <a:pt x="5075" y="217"/>
                  </a:lnTo>
                  <a:lnTo>
                    <a:pt x="5061" y="276"/>
                  </a:lnTo>
                  <a:lnTo>
                    <a:pt x="5043" y="339"/>
                  </a:lnTo>
                  <a:lnTo>
                    <a:pt x="5020" y="407"/>
                  </a:lnTo>
                  <a:lnTo>
                    <a:pt x="4997" y="478"/>
                  </a:lnTo>
                  <a:lnTo>
                    <a:pt x="4968" y="551"/>
                  </a:lnTo>
                  <a:lnTo>
                    <a:pt x="4934" y="627"/>
                  </a:lnTo>
                  <a:lnTo>
                    <a:pt x="4916" y="666"/>
                  </a:lnTo>
                  <a:lnTo>
                    <a:pt x="4897" y="704"/>
                  </a:lnTo>
                  <a:lnTo>
                    <a:pt x="4876" y="743"/>
                  </a:lnTo>
                  <a:lnTo>
                    <a:pt x="4855" y="782"/>
                  </a:lnTo>
                  <a:lnTo>
                    <a:pt x="4832" y="821"/>
                  </a:lnTo>
                  <a:lnTo>
                    <a:pt x="4808" y="859"/>
                  </a:lnTo>
                  <a:lnTo>
                    <a:pt x="4783" y="896"/>
                  </a:lnTo>
                  <a:lnTo>
                    <a:pt x="4755" y="935"/>
                  </a:lnTo>
                  <a:lnTo>
                    <a:pt x="4727" y="972"/>
                  </a:lnTo>
                  <a:lnTo>
                    <a:pt x="4697" y="1009"/>
                  </a:lnTo>
                  <a:lnTo>
                    <a:pt x="4666" y="1047"/>
                  </a:lnTo>
                  <a:lnTo>
                    <a:pt x="4634" y="1082"/>
                  </a:lnTo>
                  <a:lnTo>
                    <a:pt x="4600" y="1118"/>
                  </a:lnTo>
                  <a:lnTo>
                    <a:pt x="4564" y="1153"/>
                  </a:lnTo>
                  <a:lnTo>
                    <a:pt x="4528" y="1185"/>
                  </a:lnTo>
                  <a:lnTo>
                    <a:pt x="4489" y="1218"/>
                  </a:lnTo>
                  <a:lnTo>
                    <a:pt x="4447" y="1250"/>
                  </a:lnTo>
                  <a:lnTo>
                    <a:pt x="4405" y="1281"/>
                  </a:lnTo>
                  <a:lnTo>
                    <a:pt x="4361" y="1310"/>
                  </a:lnTo>
                  <a:lnTo>
                    <a:pt x="4315" y="1337"/>
                  </a:lnTo>
                  <a:lnTo>
                    <a:pt x="4268" y="1363"/>
                  </a:lnTo>
                  <a:lnTo>
                    <a:pt x="4219" y="1387"/>
                  </a:lnTo>
                  <a:lnTo>
                    <a:pt x="4168" y="1410"/>
                  </a:lnTo>
                  <a:lnTo>
                    <a:pt x="4115" y="1431"/>
                  </a:lnTo>
                  <a:lnTo>
                    <a:pt x="4060" y="1450"/>
                  </a:lnTo>
                  <a:lnTo>
                    <a:pt x="4003" y="1468"/>
                  </a:lnTo>
                  <a:lnTo>
                    <a:pt x="3944" y="1484"/>
                  </a:lnTo>
                  <a:lnTo>
                    <a:pt x="3883" y="1497"/>
                  </a:lnTo>
                  <a:lnTo>
                    <a:pt x="3821" y="1508"/>
                  </a:lnTo>
                  <a:lnTo>
                    <a:pt x="3756" y="1518"/>
                  </a:lnTo>
                  <a:lnTo>
                    <a:pt x="3689" y="1525"/>
                  </a:lnTo>
                  <a:lnTo>
                    <a:pt x="3619" y="1529"/>
                  </a:lnTo>
                  <a:lnTo>
                    <a:pt x="3547" y="1531"/>
                  </a:lnTo>
                  <a:lnTo>
                    <a:pt x="3474" y="1529"/>
                  </a:lnTo>
                  <a:lnTo>
                    <a:pt x="3397" y="1526"/>
                  </a:lnTo>
                  <a:lnTo>
                    <a:pt x="3320" y="1520"/>
                  </a:lnTo>
                  <a:lnTo>
                    <a:pt x="3239" y="1512"/>
                  </a:lnTo>
                  <a:lnTo>
                    <a:pt x="3156" y="1499"/>
                  </a:lnTo>
                  <a:lnTo>
                    <a:pt x="3156" y="1499"/>
                  </a:lnTo>
                  <a:lnTo>
                    <a:pt x="2991" y="1473"/>
                  </a:lnTo>
                  <a:lnTo>
                    <a:pt x="2832" y="1452"/>
                  </a:lnTo>
                  <a:lnTo>
                    <a:pt x="2680" y="1433"/>
                  </a:lnTo>
                  <a:lnTo>
                    <a:pt x="2532" y="1418"/>
                  </a:lnTo>
                  <a:lnTo>
                    <a:pt x="2391" y="1407"/>
                  </a:lnTo>
                  <a:lnTo>
                    <a:pt x="2255" y="1397"/>
                  </a:lnTo>
                  <a:lnTo>
                    <a:pt x="2124" y="1392"/>
                  </a:lnTo>
                  <a:lnTo>
                    <a:pt x="1998" y="1391"/>
                  </a:lnTo>
                  <a:lnTo>
                    <a:pt x="1877" y="1392"/>
                  </a:lnTo>
                  <a:lnTo>
                    <a:pt x="1760" y="1397"/>
                  </a:lnTo>
                  <a:lnTo>
                    <a:pt x="1649" y="1405"/>
                  </a:lnTo>
                  <a:lnTo>
                    <a:pt x="1541" y="1418"/>
                  </a:lnTo>
                  <a:lnTo>
                    <a:pt x="1438" y="1433"/>
                  </a:lnTo>
                  <a:lnTo>
                    <a:pt x="1338" y="1450"/>
                  </a:lnTo>
                  <a:lnTo>
                    <a:pt x="1290" y="1460"/>
                  </a:lnTo>
                  <a:lnTo>
                    <a:pt x="1242" y="1471"/>
                  </a:lnTo>
                  <a:lnTo>
                    <a:pt x="1197" y="1483"/>
                  </a:lnTo>
                  <a:lnTo>
                    <a:pt x="1151" y="1496"/>
                  </a:lnTo>
                  <a:lnTo>
                    <a:pt x="1106" y="1508"/>
                  </a:lnTo>
                  <a:lnTo>
                    <a:pt x="1062" y="1523"/>
                  </a:lnTo>
                  <a:lnTo>
                    <a:pt x="1019" y="1537"/>
                  </a:lnTo>
                  <a:lnTo>
                    <a:pt x="976" y="1554"/>
                  </a:lnTo>
                  <a:lnTo>
                    <a:pt x="934" y="1570"/>
                  </a:lnTo>
                  <a:lnTo>
                    <a:pt x="893" y="1588"/>
                  </a:lnTo>
                  <a:lnTo>
                    <a:pt x="852" y="1605"/>
                  </a:lnTo>
                  <a:lnTo>
                    <a:pt x="813" y="1623"/>
                  </a:lnTo>
                  <a:lnTo>
                    <a:pt x="775" y="1644"/>
                  </a:lnTo>
                  <a:lnTo>
                    <a:pt x="736" y="1663"/>
                  </a:lnTo>
                  <a:lnTo>
                    <a:pt x="698" y="1684"/>
                  </a:lnTo>
                  <a:lnTo>
                    <a:pt x="661" y="1707"/>
                  </a:lnTo>
                  <a:lnTo>
                    <a:pt x="587" y="1752"/>
                  </a:lnTo>
                  <a:lnTo>
                    <a:pt x="516" y="1801"/>
                  </a:lnTo>
                  <a:lnTo>
                    <a:pt x="448" y="1854"/>
                  </a:lnTo>
                  <a:lnTo>
                    <a:pt x="380" y="1907"/>
                  </a:lnTo>
                  <a:lnTo>
                    <a:pt x="315" y="1965"/>
                  </a:lnTo>
                  <a:lnTo>
                    <a:pt x="250" y="2027"/>
                  </a:lnTo>
                  <a:lnTo>
                    <a:pt x="186" y="2090"/>
                  </a:lnTo>
                  <a:lnTo>
                    <a:pt x="123" y="2156"/>
                  </a:lnTo>
                  <a:lnTo>
                    <a:pt x="61" y="2225"/>
                  </a:lnTo>
                  <a:lnTo>
                    <a:pt x="0" y="229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28856" name="Freeform 56"/>
            <p:cNvSpPr>
              <a:spLocks/>
            </p:cNvSpPr>
            <p:nvPr userDrawn="1"/>
          </p:nvSpPr>
          <p:spPr bwMode="auto">
            <a:xfrm>
              <a:off x="1598" y="681"/>
              <a:ext cx="5079" cy="1206"/>
            </a:xfrm>
            <a:custGeom>
              <a:avLst/>
              <a:gdLst/>
              <a:ahLst/>
              <a:cxnLst>
                <a:cxn ang="0">
                  <a:pos x="5079" y="0"/>
                </a:cxn>
                <a:cxn ang="0">
                  <a:pos x="5070" y="76"/>
                </a:cxn>
                <a:cxn ang="0">
                  <a:pos x="5054" y="164"/>
                </a:cxn>
                <a:cxn ang="0">
                  <a:pos x="5031" y="278"/>
                </a:cxn>
                <a:cxn ang="0">
                  <a:pos x="4993" y="410"/>
                </a:cxn>
                <a:cxn ang="0">
                  <a:pos x="4942" y="555"/>
                </a:cxn>
                <a:cxn ang="0">
                  <a:pos x="4892" y="672"/>
                </a:cxn>
                <a:cxn ang="0">
                  <a:pos x="4853" y="749"/>
                </a:cxn>
                <a:cxn ang="0">
                  <a:pos x="4810" y="828"/>
                </a:cxn>
                <a:cxn ang="0">
                  <a:pos x="4761" y="907"/>
                </a:cxn>
                <a:cxn ang="0">
                  <a:pos x="4707" y="985"/>
                </a:cxn>
                <a:cxn ang="0">
                  <a:pos x="4648" y="1059"/>
                </a:cxn>
                <a:cxn ang="0">
                  <a:pos x="4582" y="1132"/>
                </a:cxn>
                <a:cxn ang="0">
                  <a:pos x="4510" y="1203"/>
                </a:cxn>
                <a:cxn ang="0">
                  <a:pos x="4432" y="1267"/>
                </a:cxn>
                <a:cxn ang="0">
                  <a:pos x="4348" y="1329"/>
                </a:cxn>
                <a:cxn ang="0">
                  <a:pos x="4255" y="1385"/>
                </a:cxn>
                <a:cxn ang="0">
                  <a:pos x="4155" y="1435"/>
                </a:cxn>
                <a:cxn ang="0">
                  <a:pos x="4048" y="1477"/>
                </a:cxn>
                <a:cxn ang="0">
                  <a:pos x="3932" y="1513"/>
                </a:cxn>
                <a:cxn ang="0">
                  <a:pos x="3809" y="1540"/>
                </a:cxn>
                <a:cxn ang="0">
                  <a:pos x="3677" y="1560"/>
                </a:cxn>
                <a:cxn ang="0">
                  <a:pos x="3537" y="1568"/>
                </a:cxn>
                <a:cxn ang="0">
                  <a:pos x="3387" y="1568"/>
                </a:cxn>
                <a:cxn ang="0">
                  <a:pos x="3229" y="1555"/>
                </a:cxn>
                <a:cxn ang="0">
                  <a:pos x="3145" y="1545"/>
                </a:cxn>
                <a:cxn ang="0">
                  <a:pos x="2820" y="1503"/>
                </a:cxn>
                <a:cxn ang="0">
                  <a:pos x="2520" y="1476"/>
                </a:cxn>
                <a:cxn ang="0">
                  <a:pos x="2241" y="1461"/>
                </a:cxn>
                <a:cxn ang="0">
                  <a:pos x="1986" y="1459"/>
                </a:cxn>
                <a:cxn ang="0">
                  <a:pos x="1748" y="1471"/>
                </a:cxn>
                <a:cxn ang="0">
                  <a:pos x="1529" y="1495"/>
                </a:cxn>
                <a:cxn ang="0">
                  <a:pos x="1326" y="1532"/>
                </a:cxn>
                <a:cxn ang="0">
                  <a:pos x="1232" y="1555"/>
                </a:cxn>
                <a:cxn ang="0">
                  <a:pos x="1139" y="1582"/>
                </a:cxn>
                <a:cxn ang="0">
                  <a:pos x="1051" y="1611"/>
                </a:cxn>
                <a:cxn ang="0">
                  <a:pos x="965" y="1644"/>
                </a:cxn>
                <a:cxn ang="0">
                  <a:pos x="883" y="1679"/>
                </a:cxn>
                <a:cxn ang="0">
                  <a:pos x="804" y="1718"/>
                </a:cxn>
                <a:cxn ang="0">
                  <a:pos x="727" y="1760"/>
                </a:cxn>
                <a:cxn ang="0">
                  <a:pos x="653" y="1803"/>
                </a:cxn>
                <a:cxn ang="0">
                  <a:pos x="510" y="1902"/>
                </a:cxn>
                <a:cxn ang="0">
                  <a:pos x="375" y="2012"/>
                </a:cxn>
                <a:cxn ang="0">
                  <a:pos x="246" y="2133"/>
                </a:cxn>
                <a:cxn ang="0">
                  <a:pos x="123" y="2267"/>
                </a:cxn>
                <a:cxn ang="0">
                  <a:pos x="0" y="2412"/>
                </a:cxn>
              </a:cxnLst>
              <a:rect l="0" t="0" r="r" b="b"/>
              <a:pathLst>
                <a:path w="5079" h="2412">
                  <a:moveTo>
                    <a:pt x="5079" y="0"/>
                  </a:moveTo>
                  <a:lnTo>
                    <a:pt x="5079" y="0"/>
                  </a:lnTo>
                  <a:lnTo>
                    <a:pt x="5078" y="19"/>
                  </a:lnTo>
                  <a:lnTo>
                    <a:pt x="5070" y="76"/>
                  </a:lnTo>
                  <a:lnTo>
                    <a:pt x="5064" y="116"/>
                  </a:lnTo>
                  <a:lnTo>
                    <a:pt x="5054" y="164"/>
                  </a:lnTo>
                  <a:lnTo>
                    <a:pt x="5045" y="218"/>
                  </a:lnTo>
                  <a:lnTo>
                    <a:pt x="5031" y="278"/>
                  </a:lnTo>
                  <a:lnTo>
                    <a:pt x="5013" y="340"/>
                  </a:lnTo>
                  <a:lnTo>
                    <a:pt x="4993" y="410"/>
                  </a:lnTo>
                  <a:lnTo>
                    <a:pt x="4970" y="481"/>
                  </a:lnTo>
                  <a:lnTo>
                    <a:pt x="4942" y="555"/>
                  </a:lnTo>
                  <a:lnTo>
                    <a:pt x="4910" y="633"/>
                  </a:lnTo>
                  <a:lnTo>
                    <a:pt x="4892" y="672"/>
                  </a:lnTo>
                  <a:lnTo>
                    <a:pt x="4874" y="710"/>
                  </a:lnTo>
                  <a:lnTo>
                    <a:pt x="4853" y="749"/>
                  </a:lnTo>
                  <a:lnTo>
                    <a:pt x="4832" y="789"/>
                  </a:lnTo>
                  <a:lnTo>
                    <a:pt x="4810" y="828"/>
                  </a:lnTo>
                  <a:lnTo>
                    <a:pt x="4786" y="868"/>
                  </a:lnTo>
                  <a:lnTo>
                    <a:pt x="4761" y="907"/>
                  </a:lnTo>
                  <a:lnTo>
                    <a:pt x="4735" y="946"/>
                  </a:lnTo>
                  <a:lnTo>
                    <a:pt x="4707" y="985"/>
                  </a:lnTo>
                  <a:lnTo>
                    <a:pt x="4678" y="1022"/>
                  </a:lnTo>
                  <a:lnTo>
                    <a:pt x="4648" y="1059"/>
                  </a:lnTo>
                  <a:lnTo>
                    <a:pt x="4616" y="1096"/>
                  </a:lnTo>
                  <a:lnTo>
                    <a:pt x="4582" y="1132"/>
                  </a:lnTo>
                  <a:lnTo>
                    <a:pt x="4548" y="1167"/>
                  </a:lnTo>
                  <a:lnTo>
                    <a:pt x="4510" y="1203"/>
                  </a:lnTo>
                  <a:lnTo>
                    <a:pt x="4473" y="1235"/>
                  </a:lnTo>
                  <a:lnTo>
                    <a:pt x="4432" y="1267"/>
                  </a:lnTo>
                  <a:lnTo>
                    <a:pt x="4391" y="1300"/>
                  </a:lnTo>
                  <a:lnTo>
                    <a:pt x="4348" y="1329"/>
                  </a:lnTo>
                  <a:lnTo>
                    <a:pt x="4302" y="1358"/>
                  </a:lnTo>
                  <a:lnTo>
                    <a:pt x="4255" y="1385"/>
                  </a:lnTo>
                  <a:lnTo>
                    <a:pt x="4206" y="1411"/>
                  </a:lnTo>
                  <a:lnTo>
                    <a:pt x="4155" y="1435"/>
                  </a:lnTo>
                  <a:lnTo>
                    <a:pt x="4102" y="1458"/>
                  </a:lnTo>
                  <a:lnTo>
                    <a:pt x="4048" y="1477"/>
                  </a:lnTo>
                  <a:lnTo>
                    <a:pt x="3991" y="1497"/>
                  </a:lnTo>
                  <a:lnTo>
                    <a:pt x="3932" y="1513"/>
                  </a:lnTo>
                  <a:lnTo>
                    <a:pt x="3871" y="1529"/>
                  </a:lnTo>
                  <a:lnTo>
                    <a:pt x="3809" y="1540"/>
                  </a:lnTo>
                  <a:lnTo>
                    <a:pt x="3745" y="1552"/>
                  </a:lnTo>
                  <a:lnTo>
                    <a:pt x="3677" y="1560"/>
                  </a:lnTo>
                  <a:lnTo>
                    <a:pt x="3608" y="1564"/>
                  </a:lnTo>
                  <a:lnTo>
                    <a:pt x="3537" y="1568"/>
                  </a:lnTo>
                  <a:lnTo>
                    <a:pt x="3463" y="1569"/>
                  </a:lnTo>
                  <a:lnTo>
                    <a:pt x="3387" y="1568"/>
                  </a:lnTo>
                  <a:lnTo>
                    <a:pt x="3309" y="1563"/>
                  </a:lnTo>
                  <a:lnTo>
                    <a:pt x="3229" y="1555"/>
                  </a:lnTo>
                  <a:lnTo>
                    <a:pt x="3145" y="1545"/>
                  </a:lnTo>
                  <a:lnTo>
                    <a:pt x="3145" y="1545"/>
                  </a:lnTo>
                  <a:lnTo>
                    <a:pt x="2980" y="1522"/>
                  </a:lnTo>
                  <a:lnTo>
                    <a:pt x="2820" y="1503"/>
                  </a:lnTo>
                  <a:lnTo>
                    <a:pt x="2668" y="1489"/>
                  </a:lnTo>
                  <a:lnTo>
                    <a:pt x="2520" y="1476"/>
                  </a:lnTo>
                  <a:lnTo>
                    <a:pt x="2379" y="1466"/>
                  </a:lnTo>
                  <a:lnTo>
                    <a:pt x="2241" y="1461"/>
                  </a:lnTo>
                  <a:lnTo>
                    <a:pt x="2111" y="1458"/>
                  </a:lnTo>
                  <a:lnTo>
                    <a:pt x="1986" y="1459"/>
                  </a:lnTo>
                  <a:lnTo>
                    <a:pt x="1865" y="1464"/>
                  </a:lnTo>
                  <a:lnTo>
                    <a:pt x="1748" y="1471"/>
                  </a:lnTo>
                  <a:lnTo>
                    <a:pt x="1636" y="1482"/>
                  </a:lnTo>
                  <a:lnTo>
                    <a:pt x="1529" y="1495"/>
                  </a:lnTo>
                  <a:lnTo>
                    <a:pt x="1426" y="1513"/>
                  </a:lnTo>
                  <a:lnTo>
                    <a:pt x="1326" y="1532"/>
                  </a:lnTo>
                  <a:lnTo>
                    <a:pt x="1279" y="1543"/>
                  </a:lnTo>
                  <a:lnTo>
                    <a:pt x="1232" y="1555"/>
                  </a:lnTo>
                  <a:lnTo>
                    <a:pt x="1185" y="1568"/>
                  </a:lnTo>
                  <a:lnTo>
                    <a:pt x="1139" y="1582"/>
                  </a:lnTo>
                  <a:lnTo>
                    <a:pt x="1095" y="1595"/>
                  </a:lnTo>
                  <a:lnTo>
                    <a:pt x="1051" y="1611"/>
                  </a:lnTo>
                  <a:lnTo>
                    <a:pt x="1008" y="1627"/>
                  </a:lnTo>
                  <a:lnTo>
                    <a:pt x="965" y="1644"/>
                  </a:lnTo>
                  <a:lnTo>
                    <a:pt x="924" y="1661"/>
                  </a:lnTo>
                  <a:lnTo>
                    <a:pt x="883" y="1679"/>
                  </a:lnTo>
                  <a:lnTo>
                    <a:pt x="843" y="1698"/>
                  </a:lnTo>
                  <a:lnTo>
                    <a:pt x="804" y="1718"/>
                  </a:lnTo>
                  <a:lnTo>
                    <a:pt x="765" y="1737"/>
                  </a:lnTo>
                  <a:lnTo>
                    <a:pt x="727" y="1760"/>
                  </a:lnTo>
                  <a:lnTo>
                    <a:pt x="689" y="1781"/>
                  </a:lnTo>
                  <a:lnTo>
                    <a:pt x="653" y="1803"/>
                  </a:lnTo>
                  <a:lnTo>
                    <a:pt x="581" y="1852"/>
                  </a:lnTo>
                  <a:lnTo>
                    <a:pt x="510" y="1902"/>
                  </a:lnTo>
                  <a:lnTo>
                    <a:pt x="442" y="1955"/>
                  </a:lnTo>
                  <a:lnTo>
                    <a:pt x="375" y="2012"/>
                  </a:lnTo>
                  <a:lnTo>
                    <a:pt x="310" y="2071"/>
                  </a:lnTo>
                  <a:lnTo>
                    <a:pt x="246" y="2133"/>
                  </a:lnTo>
                  <a:lnTo>
                    <a:pt x="184" y="2199"/>
                  </a:lnTo>
                  <a:lnTo>
                    <a:pt x="123" y="2267"/>
                  </a:lnTo>
                  <a:lnTo>
                    <a:pt x="62" y="2338"/>
                  </a:lnTo>
                  <a:lnTo>
                    <a:pt x="0" y="241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28857" name="Freeform 57"/>
            <p:cNvSpPr>
              <a:spLocks/>
            </p:cNvSpPr>
            <p:nvPr userDrawn="1"/>
          </p:nvSpPr>
          <p:spPr bwMode="auto">
            <a:xfrm>
              <a:off x="1648" y="652"/>
              <a:ext cx="5042" cy="1263"/>
            </a:xfrm>
            <a:custGeom>
              <a:avLst/>
              <a:gdLst/>
              <a:ahLst/>
              <a:cxnLst>
                <a:cxn ang="0">
                  <a:pos x="5042" y="0"/>
                </a:cxn>
                <a:cxn ang="0">
                  <a:pos x="5033" y="77"/>
                </a:cxn>
                <a:cxn ang="0">
                  <a:pos x="5021" y="166"/>
                </a:cxn>
                <a:cxn ang="0">
                  <a:pos x="4997" y="281"/>
                </a:cxn>
                <a:cxn ang="0">
                  <a:pos x="4963" y="413"/>
                </a:cxn>
                <a:cxn ang="0">
                  <a:pos x="4913" y="562"/>
                </a:cxn>
                <a:cxn ang="0">
                  <a:pos x="4865" y="679"/>
                </a:cxn>
                <a:cxn ang="0">
                  <a:pos x="4828" y="759"/>
                </a:cxn>
                <a:cxn ang="0">
                  <a:pos x="4785" y="839"/>
                </a:cxn>
                <a:cxn ang="0">
                  <a:pos x="4738" y="918"/>
                </a:cxn>
                <a:cxn ang="0">
                  <a:pos x="4685" y="998"/>
                </a:cxn>
                <a:cxn ang="0">
                  <a:pos x="4627" y="1073"/>
                </a:cxn>
                <a:cxn ang="0">
                  <a:pos x="4563" y="1149"/>
                </a:cxn>
                <a:cxn ang="0">
                  <a:pos x="4492" y="1220"/>
                </a:cxn>
                <a:cxn ang="0">
                  <a:pos x="4414" y="1288"/>
                </a:cxn>
                <a:cxn ang="0">
                  <a:pos x="4330" y="1351"/>
                </a:cxn>
                <a:cxn ang="0">
                  <a:pos x="4239" y="1409"/>
                </a:cxn>
                <a:cxn ang="0">
                  <a:pos x="4139" y="1461"/>
                </a:cxn>
                <a:cxn ang="0">
                  <a:pos x="4034" y="1506"/>
                </a:cxn>
                <a:cxn ang="0">
                  <a:pos x="3919" y="1545"/>
                </a:cxn>
                <a:cxn ang="0">
                  <a:pos x="3795" y="1574"/>
                </a:cxn>
                <a:cxn ang="0">
                  <a:pos x="3664" y="1597"/>
                </a:cxn>
                <a:cxn ang="0">
                  <a:pos x="3523" y="1608"/>
                </a:cxn>
                <a:cxn ang="0">
                  <a:pos x="3374" y="1610"/>
                </a:cxn>
                <a:cxn ang="0">
                  <a:pos x="3215" y="1601"/>
                </a:cxn>
                <a:cxn ang="0">
                  <a:pos x="3131" y="1592"/>
                </a:cxn>
                <a:cxn ang="0">
                  <a:pos x="2806" y="1558"/>
                </a:cxn>
                <a:cxn ang="0">
                  <a:pos x="2505" y="1535"/>
                </a:cxn>
                <a:cxn ang="0">
                  <a:pos x="2227" y="1526"/>
                </a:cxn>
                <a:cxn ang="0">
                  <a:pos x="1971" y="1530"/>
                </a:cxn>
                <a:cxn ang="0">
                  <a:pos x="1733" y="1547"/>
                </a:cxn>
                <a:cxn ang="0">
                  <a:pos x="1515" y="1576"/>
                </a:cxn>
                <a:cxn ang="0">
                  <a:pos x="1362" y="1605"/>
                </a:cxn>
                <a:cxn ang="0">
                  <a:pos x="1265" y="1629"/>
                </a:cxn>
                <a:cxn ang="0">
                  <a:pos x="1172" y="1655"/>
                </a:cxn>
                <a:cxn ang="0">
                  <a:pos x="1082" y="1685"/>
                </a:cxn>
                <a:cxn ang="0">
                  <a:pos x="996" y="1718"/>
                </a:cxn>
                <a:cxn ang="0">
                  <a:pos x="913" y="1753"/>
                </a:cxn>
                <a:cxn ang="0">
                  <a:pos x="832" y="1792"/>
                </a:cxn>
                <a:cxn ang="0">
                  <a:pos x="756" y="1834"/>
                </a:cxn>
                <a:cxn ang="0">
                  <a:pos x="681" y="1879"/>
                </a:cxn>
                <a:cxn ang="0">
                  <a:pos x="572" y="1952"/>
                </a:cxn>
                <a:cxn ang="0">
                  <a:pos x="435" y="2060"/>
                </a:cxn>
                <a:cxn ang="0">
                  <a:pos x="306" y="2179"/>
                </a:cxn>
                <a:cxn ang="0">
                  <a:pos x="181" y="2309"/>
                </a:cxn>
                <a:cxn ang="0">
                  <a:pos x="60" y="2452"/>
                </a:cxn>
              </a:cxnLst>
              <a:rect l="0" t="0" r="r" b="b"/>
              <a:pathLst>
                <a:path w="5042" h="2527">
                  <a:moveTo>
                    <a:pt x="5042" y="0"/>
                  </a:moveTo>
                  <a:lnTo>
                    <a:pt x="5042" y="0"/>
                  </a:lnTo>
                  <a:lnTo>
                    <a:pt x="5040" y="21"/>
                  </a:lnTo>
                  <a:lnTo>
                    <a:pt x="5033" y="77"/>
                  </a:lnTo>
                  <a:lnTo>
                    <a:pt x="5028" y="118"/>
                  </a:lnTo>
                  <a:lnTo>
                    <a:pt x="5021" y="166"/>
                  </a:lnTo>
                  <a:lnTo>
                    <a:pt x="5010" y="221"/>
                  </a:lnTo>
                  <a:lnTo>
                    <a:pt x="4997" y="281"/>
                  </a:lnTo>
                  <a:lnTo>
                    <a:pt x="4981" y="345"/>
                  </a:lnTo>
                  <a:lnTo>
                    <a:pt x="4963" y="413"/>
                  </a:lnTo>
                  <a:lnTo>
                    <a:pt x="4939" y="486"/>
                  </a:lnTo>
                  <a:lnTo>
                    <a:pt x="4913" y="562"/>
                  </a:lnTo>
                  <a:lnTo>
                    <a:pt x="4882" y="639"/>
                  </a:lnTo>
                  <a:lnTo>
                    <a:pt x="4865" y="679"/>
                  </a:lnTo>
                  <a:lnTo>
                    <a:pt x="4847" y="718"/>
                  </a:lnTo>
                  <a:lnTo>
                    <a:pt x="4828" y="759"/>
                  </a:lnTo>
                  <a:lnTo>
                    <a:pt x="4807" y="799"/>
                  </a:lnTo>
                  <a:lnTo>
                    <a:pt x="4785" y="839"/>
                  </a:lnTo>
                  <a:lnTo>
                    <a:pt x="4763" y="878"/>
                  </a:lnTo>
                  <a:lnTo>
                    <a:pt x="4738" y="918"/>
                  </a:lnTo>
                  <a:lnTo>
                    <a:pt x="4713" y="957"/>
                  </a:lnTo>
                  <a:lnTo>
                    <a:pt x="4685" y="998"/>
                  </a:lnTo>
                  <a:lnTo>
                    <a:pt x="4657" y="1036"/>
                  </a:lnTo>
                  <a:lnTo>
                    <a:pt x="4627" y="1073"/>
                  </a:lnTo>
                  <a:lnTo>
                    <a:pt x="4596" y="1112"/>
                  </a:lnTo>
                  <a:lnTo>
                    <a:pt x="4563" y="1149"/>
                  </a:lnTo>
                  <a:lnTo>
                    <a:pt x="4528" y="1185"/>
                  </a:lnTo>
                  <a:lnTo>
                    <a:pt x="4492" y="1220"/>
                  </a:lnTo>
                  <a:lnTo>
                    <a:pt x="4454" y="1254"/>
                  </a:lnTo>
                  <a:lnTo>
                    <a:pt x="4414" y="1288"/>
                  </a:lnTo>
                  <a:lnTo>
                    <a:pt x="4373" y="1320"/>
                  </a:lnTo>
                  <a:lnTo>
                    <a:pt x="4330" y="1351"/>
                  </a:lnTo>
                  <a:lnTo>
                    <a:pt x="4285" y="1380"/>
                  </a:lnTo>
                  <a:lnTo>
                    <a:pt x="4239" y="1409"/>
                  </a:lnTo>
                  <a:lnTo>
                    <a:pt x="4191" y="1435"/>
                  </a:lnTo>
                  <a:lnTo>
                    <a:pt x="4139" y="1461"/>
                  </a:lnTo>
                  <a:lnTo>
                    <a:pt x="4088" y="1485"/>
                  </a:lnTo>
                  <a:lnTo>
                    <a:pt x="4034" y="1506"/>
                  </a:lnTo>
                  <a:lnTo>
                    <a:pt x="3977" y="1527"/>
                  </a:lnTo>
                  <a:lnTo>
                    <a:pt x="3919" y="1545"/>
                  </a:lnTo>
                  <a:lnTo>
                    <a:pt x="3857" y="1561"/>
                  </a:lnTo>
                  <a:lnTo>
                    <a:pt x="3795" y="1574"/>
                  </a:lnTo>
                  <a:lnTo>
                    <a:pt x="3731" y="1587"/>
                  </a:lnTo>
                  <a:lnTo>
                    <a:pt x="3664" y="1597"/>
                  </a:lnTo>
                  <a:lnTo>
                    <a:pt x="3595" y="1603"/>
                  </a:lnTo>
                  <a:lnTo>
                    <a:pt x="3523" y="1608"/>
                  </a:lnTo>
                  <a:lnTo>
                    <a:pt x="3449" y="1610"/>
                  </a:lnTo>
                  <a:lnTo>
                    <a:pt x="3374" y="1610"/>
                  </a:lnTo>
                  <a:lnTo>
                    <a:pt x="3295" y="1606"/>
                  </a:lnTo>
                  <a:lnTo>
                    <a:pt x="3215" y="1601"/>
                  </a:lnTo>
                  <a:lnTo>
                    <a:pt x="3131" y="1592"/>
                  </a:lnTo>
                  <a:lnTo>
                    <a:pt x="3131" y="1592"/>
                  </a:lnTo>
                  <a:lnTo>
                    <a:pt x="2966" y="1572"/>
                  </a:lnTo>
                  <a:lnTo>
                    <a:pt x="2806" y="1558"/>
                  </a:lnTo>
                  <a:lnTo>
                    <a:pt x="2652" y="1545"/>
                  </a:lnTo>
                  <a:lnTo>
                    <a:pt x="2505" y="1535"/>
                  </a:lnTo>
                  <a:lnTo>
                    <a:pt x="2364" y="1529"/>
                  </a:lnTo>
                  <a:lnTo>
                    <a:pt x="2227" y="1526"/>
                  </a:lnTo>
                  <a:lnTo>
                    <a:pt x="2097" y="1527"/>
                  </a:lnTo>
                  <a:lnTo>
                    <a:pt x="1971" y="1530"/>
                  </a:lnTo>
                  <a:lnTo>
                    <a:pt x="1850" y="1537"/>
                  </a:lnTo>
                  <a:lnTo>
                    <a:pt x="1733" y="1547"/>
                  </a:lnTo>
                  <a:lnTo>
                    <a:pt x="1622" y="1559"/>
                  </a:lnTo>
                  <a:lnTo>
                    <a:pt x="1515" y="1576"/>
                  </a:lnTo>
                  <a:lnTo>
                    <a:pt x="1412" y="1595"/>
                  </a:lnTo>
                  <a:lnTo>
                    <a:pt x="1362" y="1605"/>
                  </a:lnTo>
                  <a:lnTo>
                    <a:pt x="1314" y="1616"/>
                  </a:lnTo>
                  <a:lnTo>
                    <a:pt x="1265" y="1629"/>
                  </a:lnTo>
                  <a:lnTo>
                    <a:pt x="1218" y="1642"/>
                  </a:lnTo>
                  <a:lnTo>
                    <a:pt x="1172" y="1655"/>
                  </a:lnTo>
                  <a:lnTo>
                    <a:pt x="1126" y="1669"/>
                  </a:lnTo>
                  <a:lnTo>
                    <a:pt x="1082" y="1685"/>
                  </a:lnTo>
                  <a:lnTo>
                    <a:pt x="1039" y="1702"/>
                  </a:lnTo>
                  <a:lnTo>
                    <a:pt x="996" y="1718"/>
                  </a:lnTo>
                  <a:lnTo>
                    <a:pt x="954" y="1735"/>
                  </a:lnTo>
                  <a:lnTo>
                    <a:pt x="913" y="1753"/>
                  </a:lnTo>
                  <a:lnTo>
                    <a:pt x="872" y="1773"/>
                  </a:lnTo>
                  <a:lnTo>
                    <a:pt x="832" y="1792"/>
                  </a:lnTo>
                  <a:lnTo>
                    <a:pt x="793" y="1813"/>
                  </a:lnTo>
                  <a:lnTo>
                    <a:pt x="756" y="1834"/>
                  </a:lnTo>
                  <a:lnTo>
                    <a:pt x="717" y="1857"/>
                  </a:lnTo>
                  <a:lnTo>
                    <a:pt x="681" y="1879"/>
                  </a:lnTo>
                  <a:lnTo>
                    <a:pt x="643" y="1903"/>
                  </a:lnTo>
                  <a:lnTo>
                    <a:pt x="572" y="1952"/>
                  </a:lnTo>
                  <a:lnTo>
                    <a:pt x="503" y="2005"/>
                  </a:lnTo>
                  <a:lnTo>
                    <a:pt x="435" y="2060"/>
                  </a:lnTo>
                  <a:lnTo>
                    <a:pt x="370" y="2118"/>
                  </a:lnTo>
                  <a:lnTo>
                    <a:pt x="306" y="2179"/>
                  </a:lnTo>
                  <a:lnTo>
                    <a:pt x="242" y="2242"/>
                  </a:lnTo>
                  <a:lnTo>
                    <a:pt x="181" y="2309"/>
                  </a:lnTo>
                  <a:lnTo>
                    <a:pt x="120" y="2380"/>
                  </a:lnTo>
                  <a:lnTo>
                    <a:pt x="60" y="2452"/>
                  </a:lnTo>
                  <a:lnTo>
                    <a:pt x="0" y="2527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28858" name="Freeform 58"/>
            <p:cNvSpPr>
              <a:spLocks/>
            </p:cNvSpPr>
            <p:nvPr userDrawn="1"/>
          </p:nvSpPr>
          <p:spPr bwMode="auto">
            <a:xfrm>
              <a:off x="1700" y="624"/>
              <a:ext cx="5002" cy="1320"/>
            </a:xfrm>
            <a:custGeom>
              <a:avLst/>
              <a:gdLst/>
              <a:ahLst/>
              <a:cxnLst>
                <a:cxn ang="0">
                  <a:pos x="5002" y="0"/>
                </a:cxn>
                <a:cxn ang="0">
                  <a:pos x="4995" y="78"/>
                </a:cxn>
                <a:cxn ang="0">
                  <a:pos x="4983" y="166"/>
                </a:cxn>
                <a:cxn ang="0">
                  <a:pos x="4962" y="281"/>
                </a:cxn>
                <a:cxn ang="0">
                  <a:pos x="4929" y="417"/>
                </a:cxn>
                <a:cxn ang="0">
                  <a:pos x="4882" y="567"/>
                </a:cxn>
                <a:cxn ang="0">
                  <a:pos x="4836" y="685"/>
                </a:cxn>
                <a:cxn ang="0">
                  <a:pos x="4800" y="766"/>
                </a:cxn>
                <a:cxn ang="0">
                  <a:pos x="4758" y="848"/>
                </a:cxn>
                <a:cxn ang="0">
                  <a:pos x="4712" y="929"/>
                </a:cxn>
                <a:cxn ang="0">
                  <a:pos x="4661" y="1009"/>
                </a:cxn>
                <a:cxn ang="0">
                  <a:pos x="4604" y="1087"/>
                </a:cxn>
                <a:cxn ang="0">
                  <a:pos x="4540" y="1164"/>
                </a:cxn>
                <a:cxn ang="0">
                  <a:pos x="4471" y="1237"/>
                </a:cxn>
                <a:cxn ang="0">
                  <a:pos x="4394" y="1306"/>
                </a:cxn>
                <a:cxn ang="0">
                  <a:pos x="4311" y="1371"/>
                </a:cxn>
                <a:cxn ang="0">
                  <a:pos x="4221" y="1432"/>
                </a:cxn>
                <a:cxn ang="0">
                  <a:pos x="4122" y="1486"/>
                </a:cxn>
                <a:cxn ang="0">
                  <a:pos x="4017" y="1534"/>
                </a:cxn>
                <a:cxn ang="0">
                  <a:pos x="3903" y="1574"/>
                </a:cxn>
                <a:cxn ang="0">
                  <a:pos x="3779" y="1607"/>
                </a:cxn>
                <a:cxn ang="0">
                  <a:pos x="3649" y="1631"/>
                </a:cxn>
                <a:cxn ang="0">
                  <a:pos x="3508" y="1646"/>
                </a:cxn>
                <a:cxn ang="0">
                  <a:pos x="3358" y="1650"/>
                </a:cxn>
                <a:cxn ang="0">
                  <a:pos x="3199" y="1646"/>
                </a:cxn>
                <a:cxn ang="0">
                  <a:pos x="3115" y="1637"/>
                </a:cxn>
                <a:cxn ang="0">
                  <a:pos x="2791" y="1610"/>
                </a:cxn>
                <a:cxn ang="0">
                  <a:pos x="2489" y="1594"/>
                </a:cxn>
                <a:cxn ang="0">
                  <a:pos x="2210" y="1591"/>
                </a:cxn>
                <a:cxn ang="0">
                  <a:pos x="1955" y="1599"/>
                </a:cxn>
                <a:cxn ang="0">
                  <a:pos x="1717" y="1621"/>
                </a:cxn>
                <a:cxn ang="0">
                  <a:pos x="1499" y="1654"/>
                </a:cxn>
                <a:cxn ang="0">
                  <a:pos x="1347" y="1687"/>
                </a:cxn>
                <a:cxn ang="0">
                  <a:pos x="1251" y="1713"/>
                </a:cxn>
                <a:cxn ang="0">
                  <a:pos x="1158" y="1741"/>
                </a:cxn>
                <a:cxn ang="0">
                  <a:pos x="1069" y="1773"/>
                </a:cxn>
                <a:cxn ang="0">
                  <a:pos x="983" y="1809"/>
                </a:cxn>
                <a:cxn ang="0">
                  <a:pos x="899" y="1846"/>
                </a:cxn>
                <a:cxn ang="0">
                  <a:pos x="820" y="1886"/>
                </a:cxn>
                <a:cxn ang="0">
                  <a:pos x="744" y="1930"/>
                </a:cxn>
                <a:cxn ang="0">
                  <a:pos x="669" y="1977"/>
                </a:cxn>
                <a:cxn ang="0">
                  <a:pos x="597" y="2027"/>
                </a:cxn>
                <a:cxn ang="0">
                  <a:pos x="494" y="2106"/>
                </a:cxn>
                <a:cxn ang="0">
                  <a:pos x="362" y="2222"/>
                </a:cxn>
                <a:cxn ang="0">
                  <a:pos x="237" y="2351"/>
                </a:cxn>
                <a:cxn ang="0">
                  <a:pos x="116" y="2490"/>
                </a:cxn>
                <a:cxn ang="0">
                  <a:pos x="0" y="2642"/>
                </a:cxn>
              </a:cxnLst>
              <a:rect l="0" t="0" r="r" b="b"/>
              <a:pathLst>
                <a:path w="5002" h="2642">
                  <a:moveTo>
                    <a:pt x="5002" y="0"/>
                  </a:moveTo>
                  <a:lnTo>
                    <a:pt x="5002" y="0"/>
                  </a:lnTo>
                  <a:lnTo>
                    <a:pt x="5001" y="21"/>
                  </a:lnTo>
                  <a:lnTo>
                    <a:pt x="4995" y="78"/>
                  </a:lnTo>
                  <a:lnTo>
                    <a:pt x="4990" y="120"/>
                  </a:lnTo>
                  <a:lnTo>
                    <a:pt x="4983" y="166"/>
                  </a:lnTo>
                  <a:lnTo>
                    <a:pt x="4973" y="221"/>
                  </a:lnTo>
                  <a:lnTo>
                    <a:pt x="4962" y="281"/>
                  </a:lnTo>
                  <a:lnTo>
                    <a:pt x="4947" y="347"/>
                  </a:lnTo>
                  <a:lnTo>
                    <a:pt x="4929" y="417"/>
                  </a:lnTo>
                  <a:lnTo>
                    <a:pt x="4906" y="491"/>
                  </a:lnTo>
                  <a:lnTo>
                    <a:pt x="4882" y="567"/>
                  </a:lnTo>
                  <a:lnTo>
                    <a:pt x="4852" y="646"/>
                  </a:lnTo>
                  <a:lnTo>
                    <a:pt x="4836" y="685"/>
                  </a:lnTo>
                  <a:lnTo>
                    <a:pt x="4818" y="725"/>
                  </a:lnTo>
                  <a:lnTo>
                    <a:pt x="4800" y="766"/>
                  </a:lnTo>
                  <a:lnTo>
                    <a:pt x="4780" y="807"/>
                  </a:lnTo>
                  <a:lnTo>
                    <a:pt x="4758" y="848"/>
                  </a:lnTo>
                  <a:lnTo>
                    <a:pt x="4736" y="888"/>
                  </a:lnTo>
                  <a:lnTo>
                    <a:pt x="4712" y="929"/>
                  </a:lnTo>
                  <a:lnTo>
                    <a:pt x="4687" y="969"/>
                  </a:lnTo>
                  <a:lnTo>
                    <a:pt x="4661" y="1009"/>
                  </a:lnTo>
                  <a:lnTo>
                    <a:pt x="4633" y="1048"/>
                  </a:lnTo>
                  <a:lnTo>
                    <a:pt x="4604" y="1087"/>
                  </a:lnTo>
                  <a:lnTo>
                    <a:pt x="4572" y="1126"/>
                  </a:lnTo>
                  <a:lnTo>
                    <a:pt x="4540" y="1164"/>
                  </a:lnTo>
                  <a:lnTo>
                    <a:pt x="4505" y="1201"/>
                  </a:lnTo>
                  <a:lnTo>
                    <a:pt x="4471" y="1237"/>
                  </a:lnTo>
                  <a:lnTo>
                    <a:pt x="4433" y="1273"/>
                  </a:lnTo>
                  <a:lnTo>
                    <a:pt x="4394" y="1306"/>
                  </a:lnTo>
                  <a:lnTo>
                    <a:pt x="4353" y="1340"/>
                  </a:lnTo>
                  <a:lnTo>
                    <a:pt x="4311" y="1371"/>
                  </a:lnTo>
                  <a:lnTo>
                    <a:pt x="4266" y="1403"/>
                  </a:lnTo>
                  <a:lnTo>
                    <a:pt x="4221" y="1432"/>
                  </a:lnTo>
                  <a:lnTo>
                    <a:pt x="4172" y="1460"/>
                  </a:lnTo>
                  <a:lnTo>
                    <a:pt x="4122" y="1486"/>
                  </a:lnTo>
                  <a:lnTo>
                    <a:pt x="4071" y="1511"/>
                  </a:lnTo>
                  <a:lnTo>
                    <a:pt x="4017" y="1534"/>
                  </a:lnTo>
                  <a:lnTo>
                    <a:pt x="3960" y="1555"/>
                  </a:lnTo>
                  <a:lnTo>
                    <a:pt x="3903" y="1574"/>
                  </a:lnTo>
                  <a:lnTo>
                    <a:pt x="3842" y="1592"/>
                  </a:lnTo>
                  <a:lnTo>
                    <a:pt x="3779" y="1607"/>
                  </a:lnTo>
                  <a:lnTo>
                    <a:pt x="3715" y="1621"/>
                  </a:lnTo>
                  <a:lnTo>
                    <a:pt x="3649" y="1631"/>
                  </a:lnTo>
                  <a:lnTo>
                    <a:pt x="3579" y="1641"/>
                  </a:lnTo>
                  <a:lnTo>
                    <a:pt x="3508" y="1646"/>
                  </a:lnTo>
                  <a:lnTo>
                    <a:pt x="3435" y="1650"/>
                  </a:lnTo>
                  <a:lnTo>
                    <a:pt x="3358" y="1650"/>
                  </a:lnTo>
                  <a:lnTo>
                    <a:pt x="3279" y="1649"/>
                  </a:lnTo>
                  <a:lnTo>
                    <a:pt x="3199" y="1646"/>
                  </a:lnTo>
                  <a:lnTo>
                    <a:pt x="3115" y="1637"/>
                  </a:lnTo>
                  <a:lnTo>
                    <a:pt x="3115" y="1637"/>
                  </a:lnTo>
                  <a:lnTo>
                    <a:pt x="2950" y="1623"/>
                  </a:lnTo>
                  <a:lnTo>
                    <a:pt x="2791" y="1610"/>
                  </a:lnTo>
                  <a:lnTo>
                    <a:pt x="2636" y="1600"/>
                  </a:lnTo>
                  <a:lnTo>
                    <a:pt x="2489" y="1594"/>
                  </a:lnTo>
                  <a:lnTo>
                    <a:pt x="2348" y="1591"/>
                  </a:lnTo>
                  <a:lnTo>
                    <a:pt x="2210" y="1591"/>
                  </a:lnTo>
                  <a:lnTo>
                    <a:pt x="2080" y="1594"/>
                  </a:lnTo>
                  <a:lnTo>
                    <a:pt x="1955" y="1599"/>
                  </a:lnTo>
                  <a:lnTo>
                    <a:pt x="1834" y="1608"/>
                  </a:lnTo>
                  <a:lnTo>
                    <a:pt x="1717" y="1621"/>
                  </a:lnTo>
                  <a:lnTo>
                    <a:pt x="1606" y="1636"/>
                  </a:lnTo>
                  <a:lnTo>
                    <a:pt x="1499" y="1654"/>
                  </a:lnTo>
                  <a:lnTo>
                    <a:pt x="1397" y="1675"/>
                  </a:lnTo>
                  <a:lnTo>
                    <a:pt x="1347" y="1687"/>
                  </a:lnTo>
                  <a:lnTo>
                    <a:pt x="1298" y="1699"/>
                  </a:lnTo>
                  <a:lnTo>
                    <a:pt x="1251" y="1713"/>
                  </a:lnTo>
                  <a:lnTo>
                    <a:pt x="1204" y="1726"/>
                  </a:lnTo>
                  <a:lnTo>
                    <a:pt x="1158" y="1741"/>
                  </a:lnTo>
                  <a:lnTo>
                    <a:pt x="1113" y="1757"/>
                  </a:lnTo>
                  <a:lnTo>
                    <a:pt x="1069" y="1773"/>
                  </a:lnTo>
                  <a:lnTo>
                    <a:pt x="1026" y="1791"/>
                  </a:lnTo>
                  <a:lnTo>
                    <a:pt x="983" y="1809"/>
                  </a:lnTo>
                  <a:lnTo>
                    <a:pt x="941" y="1826"/>
                  </a:lnTo>
                  <a:lnTo>
                    <a:pt x="899" y="1846"/>
                  </a:lnTo>
                  <a:lnTo>
                    <a:pt x="859" y="1865"/>
                  </a:lnTo>
                  <a:lnTo>
                    <a:pt x="820" y="1886"/>
                  </a:lnTo>
                  <a:lnTo>
                    <a:pt x="781" y="1909"/>
                  </a:lnTo>
                  <a:lnTo>
                    <a:pt x="744" y="1930"/>
                  </a:lnTo>
                  <a:lnTo>
                    <a:pt x="707" y="1952"/>
                  </a:lnTo>
                  <a:lnTo>
                    <a:pt x="669" y="1977"/>
                  </a:lnTo>
                  <a:lnTo>
                    <a:pt x="633" y="2001"/>
                  </a:lnTo>
                  <a:lnTo>
                    <a:pt x="597" y="2027"/>
                  </a:lnTo>
                  <a:lnTo>
                    <a:pt x="562" y="2052"/>
                  </a:lnTo>
                  <a:lnTo>
                    <a:pt x="494" y="2106"/>
                  </a:lnTo>
                  <a:lnTo>
                    <a:pt x="427" y="2162"/>
                  </a:lnTo>
                  <a:lnTo>
                    <a:pt x="362" y="2222"/>
                  </a:lnTo>
                  <a:lnTo>
                    <a:pt x="300" y="2285"/>
                  </a:lnTo>
                  <a:lnTo>
                    <a:pt x="237" y="2351"/>
                  </a:lnTo>
                  <a:lnTo>
                    <a:pt x="176" y="2419"/>
                  </a:lnTo>
                  <a:lnTo>
                    <a:pt x="116" y="2490"/>
                  </a:lnTo>
                  <a:lnTo>
                    <a:pt x="58" y="2564"/>
                  </a:lnTo>
                  <a:lnTo>
                    <a:pt x="0" y="264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28859" name="Freeform 59"/>
            <p:cNvSpPr>
              <a:spLocks/>
            </p:cNvSpPr>
            <p:nvPr userDrawn="1"/>
          </p:nvSpPr>
          <p:spPr bwMode="auto">
            <a:xfrm>
              <a:off x="1751" y="595"/>
              <a:ext cx="4962" cy="1378"/>
            </a:xfrm>
            <a:custGeom>
              <a:avLst/>
              <a:gdLst/>
              <a:ahLst/>
              <a:cxnLst>
                <a:cxn ang="0">
                  <a:pos x="4962" y="0"/>
                </a:cxn>
                <a:cxn ang="0">
                  <a:pos x="4957" y="79"/>
                </a:cxn>
                <a:cxn ang="0">
                  <a:pos x="4946" y="170"/>
                </a:cxn>
                <a:cxn ang="0">
                  <a:pos x="4926" y="284"/>
                </a:cxn>
                <a:cxn ang="0">
                  <a:pos x="4894" y="421"/>
                </a:cxn>
                <a:cxn ang="0">
                  <a:pos x="4850" y="573"/>
                </a:cxn>
                <a:cxn ang="0">
                  <a:pos x="4806" y="693"/>
                </a:cxn>
                <a:cxn ang="0">
                  <a:pos x="4771" y="775"/>
                </a:cxn>
                <a:cxn ang="0">
                  <a:pos x="4732" y="857"/>
                </a:cxn>
                <a:cxn ang="0">
                  <a:pos x="4686" y="940"/>
                </a:cxn>
                <a:cxn ang="0">
                  <a:pos x="4636" y="1022"/>
                </a:cxn>
                <a:cxn ang="0">
                  <a:pos x="4581" y="1101"/>
                </a:cxn>
                <a:cxn ang="0">
                  <a:pos x="4518" y="1180"/>
                </a:cxn>
                <a:cxn ang="0">
                  <a:pos x="4449" y="1255"/>
                </a:cxn>
                <a:cxn ang="0">
                  <a:pos x="4374" y="1326"/>
                </a:cxn>
                <a:cxn ang="0">
                  <a:pos x="4292" y="1393"/>
                </a:cxn>
                <a:cxn ang="0">
                  <a:pos x="4202" y="1455"/>
                </a:cxn>
                <a:cxn ang="0">
                  <a:pos x="4104" y="1511"/>
                </a:cxn>
                <a:cxn ang="0">
                  <a:pos x="4000" y="1563"/>
                </a:cxn>
                <a:cxn ang="0">
                  <a:pos x="3886" y="1605"/>
                </a:cxn>
                <a:cxn ang="0">
                  <a:pos x="3764" y="1641"/>
                </a:cxn>
                <a:cxn ang="0">
                  <a:pos x="3634" y="1668"/>
                </a:cxn>
                <a:cxn ang="0">
                  <a:pos x="3493" y="1686"/>
                </a:cxn>
                <a:cxn ang="0">
                  <a:pos x="3344" y="1694"/>
                </a:cxn>
                <a:cxn ang="0">
                  <a:pos x="3184" y="1691"/>
                </a:cxn>
                <a:cxn ang="0">
                  <a:pos x="3101" y="1686"/>
                </a:cxn>
                <a:cxn ang="0">
                  <a:pos x="2774" y="1663"/>
                </a:cxn>
                <a:cxn ang="0">
                  <a:pos x="2473" y="1653"/>
                </a:cxn>
                <a:cxn ang="0">
                  <a:pos x="2195" y="1655"/>
                </a:cxn>
                <a:cxn ang="0">
                  <a:pos x="1938" y="1670"/>
                </a:cxn>
                <a:cxn ang="0">
                  <a:pos x="1702" y="1695"/>
                </a:cxn>
                <a:cxn ang="0">
                  <a:pos x="1486" y="1734"/>
                </a:cxn>
                <a:cxn ang="0">
                  <a:pos x="1333" y="1770"/>
                </a:cxn>
                <a:cxn ang="0">
                  <a:pos x="1237" y="1799"/>
                </a:cxn>
                <a:cxn ang="0">
                  <a:pos x="1144" y="1829"/>
                </a:cxn>
                <a:cxn ang="0">
                  <a:pos x="1055" y="1863"/>
                </a:cxn>
                <a:cxn ang="0">
                  <a:pos x="971" y="1899"/>
                </a:cxn>
                <a:cxn ang="0">
                  <a:pos x="889" y="1939"/>
                </a:cxn>
                <a:cxn ang="0">
                  <a:pos x="810" y="1981"/>
                </a:cxn>
                <a:cxn ang="0">
                  <a:pos x="733" y="2026"/>
                </a:cxn>
                <a:cxn ang="0">
                  <a:pos x="660" y="2075"/>
                </a:cxn>
                <a:cxn ang="0">
                  <a:pos x="589" y="2127"/>
                </a:cxn>
                <a:cxn ang="0">
                  <a:pos x="486" y="2209"/>
                </a:cxn>
                <a:cxn ang="0">
                  <a:pos x="357" y="2328"/>
                </a:cxn>
                <a:cxn ang="0">
                  <a:pos x="233" y="2459"/>
                </a:cxn>
                <a:cxn ang="0">
                  <a:pos x="115" y="2603"/>
                </a:cxn>
                <a:cxn ang="0">
                  <a:pos x="0" y="2756"/>
                </a:cxn>
              </a:cxnLst>
              <a:rect l="0" t="0" r="r" b="b"/>
              <a:pathLst>
                <a:path w="4962" h="2756">
                  <a:moveTo>
                    <a:pt x="4962" y="0"/>
                  </a:moveTo>
                  <a:lnTo>
                    <a:pt x="4962" y="0"/>
                  </a:lnTo>
                  <a:lnTo>
                    <a:pt x="4961" y="21"/>
                  </a:lnTo>
                  <a:lnTo>
                    <a:pt x="4957" y="79"/>
                  </a:lnTo>
                  <a:lnTo>
                    <a:pt x="4953" y="121"/>
                  </a:lnTo>
                  <a:lnTo>
                    <a:pt x="4946" y="170"/>
                  </a:lnTo>
                  <a:lnTo>
                    <a:pt x="4937" y="224"/>
                  </a:lnTo>
                  <a:lnTo>
                    <a:pt x="4926" y="284"/>
                  </a:lnTo>
                  <a:lnTo>
                    <a:pt x="4912" y="350"/>
                  </a:lnTo>
                  <a:lnTo>
                    <a:pt x="4894" y="421"/>
                  </a:lnTo>
                  <a:lnTo>
                    <a:pt x="4875" y="496"/>
                  </a:lnTo>
                  <a:lnTo>
                    <a:pt x="4850" y="573"/>
                  </a:lnTo>
                  <a:lnTo>
                    <a:pt x="4822" y="652"/>
                  </a:lnTo>
                  <a:lnTo>
                    <a:pt x="4806" y="693"/>
                  </a:lnTo>
                  <a:lnTo>
                    <a:pt x="4789" y="733"/>
                  </a:lnTo>
                  <a:lnTo>
                    <a:pt x="4771" y="775"/>
                  </a:lnTo>
                  <a:lnTo>
                    <a:pt x="4751" y="815"/>
                  </a:lnTo>
                  <a:lnTo>
                    <a:pt x="4732" y="857"/>
                  </a:lnTo>
                  <a:lnTo>
                    <a:pt x="4710" y="899"/>
                  </a:lnTo>
                  <a:lnTo>
                    <a:pt x="4686" y="940"/>
                  </a:lnTo>
                  <a:lnTo>
                    <a:pt x="4663" y="980"/>
                  </a:lnTo>
                  <a:lnTo>
                    <a:pt x="4636" y="1022"/>
                  </a:lnTo>
                  <a:lnTo>
                    <a:pt x="4608" y="1062"/>
                  </a:lnTo>
                  <a:lnTo>
                    <a:pt x="4581" y="1101"/>
                  </a:lnTo>
                  <a:lnTo>
                    <a:pt x="4550" y="1142"/>
                  </a:lnTo>
                  <a:lnTo>
                    <a:pt x="4518" y="1180"/>
                  </a:lnTo>
                  <a:lnTo>
                    <a:pt x="4485" y="1217"/>
                  </a:lnTo>
                  <a:lnTo>
                    <a:pt x="4449" y="1255"/>
                  </a:lnTo>
                  <a:lnTo>
                    <a:pt x="4413" y="1290"/>
                  </a:lnTo>
                  <a:lnTo>
                    <a:pt x="4374" y="1326"/>
                  </a:lnTo>
                  <a:lnTo>
                    <a:pt x="4333" y="1360"/>
                  </a:lnTo>
                  <a:lnTo>
                    <a:pt x="4292" y="1393"/>
                  </a:lnTo>
                  <a:lnTo>
                    <a:pt x="4247" y="1426"/>
                  </a:lnTo>
                  <a:lnTo>
                    <a:pt x="4202" y="1455"/>
                  </a:lnTo>
                  <a:lnTo>
                    <a:pt x="4154" y="1484"/>
                  </a:lnTo>
                  <a:lnTo>
                    <a:pt x="4104" y="1511"/>
                  </a:lnTo>
                  <a:lnTo>
                    <a:pt x="4053" y="1539"/>
                  </a:lnTo>
                  <a:lnTo>
                    <a:pt x="4000" y="1563"/>
                  </a:lnTo>
                  <a:lnTo>
                    <a:pt x="3943" y="1586"/>
                  </a:lnTo>
                  <a:lnTo>
                    <a:pt x="3886" y="1605"/>
                  </a:lnTo>
                  <a:lnTo>
                    <a:pt x="3827" y="1624"/>
                  </a:lnTo>
                  <a:lnTo>
                    <a:pt x="3764" y="1641"/>
                  </a:lnTo>
                  <a:lnTo>
                    <a:pt x="3700" y="1655"/>
                  </a:lnTo>
                  <a:lnTo>
                    <a:pt x="3634" y="1668"/>
                  </a:lnTo>
                  <a:lnTo>
                    <a:pt x="3564" y="1678"/>
                  </a:lnTo>
                  <a:lnTo>
                    <a:pt x="3493" y="1686"/>
                  </a:lnTo>
                  <a:lnTo>
                    <a:pt x="3420" y="1691"/>
                  </a:lnTo>
                  <a:lnTo>
                    <a:pt x="3344" y="1694"/>
                  </a:lnTo>
                  <a:lnTo>
                    <a:pt x="3266" y="1694"/>
                  </a:lnTo>
                  <a:lnTo>
                    <a:pt x="3184" y="1691"/>
                  </a:lnTo>
                  <a:lnTo>
                    <a:pt x="3101" y="1686"/>
                  </a:lnTo>
                  <a:lnTo>
                    <a:pt x="3101" y="1686"/>
                  </a:lnTo>
                  <a:lnTo>
                    <a:pt x="2935" y="1673"/>
                  </a:lnTo>
                  <a:lnTo>
                    <a:pt x="2774" y="1663"/>
                  </a:lnTo>
                  <a:lnTo>
                    <a:pt x="2622" y="1657"/>
                  </a:lnTo>
                  <a:lnTo>
                    <a:pt x="2473" y="1653"/>
                  </a:lnTo>
                  <a:lnTo>
                    <a:pt x="2331" y="1653"/>
                  </a:lnTo>
                  <a:lnTo>
                    <a:pt x="2195" y="1655"/>
                  </a:lnTo>
                  <a:lnTo>
                    <a:pt x="2065" y="1662"/>
                  </a:lnTo>
                  <a:lnTo>
                    <a:pt x="1938" y="1670"/>
                  </a:lnTo>
                  <a:lnTo>
                    <a:pt x="1819" y="1681"/>
                  </a:lnTo>
                  <a:lnTo>
                    <a:pt x="1702" y="1695"/>
                  </a:lnTo>
                  <a:lnTo>
                    <a:pt x="1591" y="1713"/>
                  </a:lnTo>
                  <a:lnTo>
                    <a:pt x="1486" y="1734"/>
                  </a:lnTo>
                  <a:lnTo>
                    <a:pt x="1383" y="1757"/>
                  </a:lnTo>
                  <a:lnTo>
                    <a:pt x="1333" y="1770"/>
                  </a:lnTo>
                  <a:lnTo>
                    <a:pt x="1284" y="1784"/>
                  </a:lnTo>
                  <a:lnTo>
                    <a:pt x="1237" y="1799"/>
                  </a:lnTo>
                  <a:lnTo>
                    <a:pt x="1190" y="1813"/>
                  </a:lnTo>
                  <a:lnTo>
                    <a:pt x="1144" y="1829"/>
                  </a:lnTo>
                  <a:lnTo>
                    <a:pt x="1100" y="1846"/>
                  </a:lnTo>
                  <a:lnTo>
                    <a:pt x="1055" y="1863"/>
                  </a:lnTo>
                  <a:lnTo>
                    <a:pt x="1012" y="1881"/>
                  </a:lnTo>
                  <a:lnTo>
                    <a:pt x="971" y="1899"/>
                  </a:lnTo>
                  <a:lnTo>
                    <a:pt x="929" y="1918"/>
                  </a:lnTo>
                  <a:lnTo>
                    <a:pt x="889" y="1939"/>
                  </a:lnTo>
                  <a:lnTo>
                    <a:pt x="848" y="1960"/>
                  </a:lnTo>
                  <a:lnTo>
                    <a:pt x="810" y="1981"/>
                  </a:lnTo>
                  <a:lnTo>
                    <a:pt x="771" y="2004"/>
                  </a:lnTo>
                  <a:lnTo>
                    <a:pt x="733" y="2026"/>
                  </a:lnTo>
                  <a:lnTo>
                    <a:pt x="696" y="2051"/>
                  </a:lnTo>
                  <a:lnTo>
                    <a:pt x="660" y="2075"/>
                  </a:lnTo>
                  <a:lnTo>
                    <a:pt x="624" y="2101"/>
                  </a:lnTo>
                  <a:lnTo>
                    <a:pt x="589" y="2127"/>
                  </a:lnTo>
                  <a:lnTo>
                    <a:pt x="554" y="2152"/>
                  </a:lnTo>
                  <a:lnTo>
                    <a:pt x="486" y="2209"/>
                  </a:lnTo>
                  <a:lnTo>
                    <a:pt x="421" y="2267"/>
                  </a:lnTo>
                  <a:lnTo>
                    <a:pt x="357" y="2328"/>
                  </a:lnTo>
                  <a:lnTo>
                    <a:pt x="295" y="2393"/>
                  </a:lnTo>
                  <a:lnTo>
                    <a:pt x="233" y="2459"/>
                  </a:lnTo>
                  <a:lnTo>
                    <a:pt x="174" y="2530"/>
                  </a:lnTo>
                  <a:lnTo>
                    <a:pt x="115" y="2603"/>
                  </a:lnTo>
                  <a:lnTo>
                    <a:pt x="57" y="2679"/>
                  </a:lnTo>
                  <a:lnTo>
                    <a:pt x="0" y="275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28860" name="Freeform 60"/>
            <p:cNvSpPr>
              <a:spLocks/>
            </p:cNvSpPr>
            <p:nvPr userDrawn="1"/>
          </p:nvSpPr>
          <p:spPr bwMode="auto">
            <a:xfrm>
              <a:off x="1804" y="566"/>
              <a:ext cx="4921" cy="1435"/>
            </a:xfrm>
            <a:custGeom>
              <a:avLst/>
              <a:gdLst/>
              <a:ahLst/>
              <a:cxnLst>
                <a:cxn ang="0">
                  <a:pos x="4921" y="0"/>
                </a:cxn>
                <a:cxn ang="0">
                  <a:pos x="4915" y="79"/>
                </a:cxn>
                <a:cxn ang="0">
                  <a:pos x="4905" y="169"/>
                </a:cxn>
                <a:cxn ang="0">
                  <a:pos x="4887" y="285"/>
                </a:cxn>
                <a:cxn ang="0">
                  <a:pos x="4858" y="424"/>
                </a:cxn>
                <a:cxn ang="0">
                  <a:pos x="4816" y="578"/>
                </a:cxn>
                <a:cxn ang="0">
                  <a:pos x="4773" y="699"/>
                </a:cxn>
                <a:cxn ang="0">
                  <a:pos x="4740" y="781"/>
                </a:cxn>
                <a:cxn ang="0">
                  <a:pos x="4701" y="865"/>
                </a:cxn>
                <a:cxn ang="0">
                  <a:pos x="4658" y="949"/>
                </a:cxn>
                <a:cxn ang="0">
                  <a:pos x="4608" y="1031"/>
                </a:cxn>
                <a:cxn ang="0">
                  <a:pos x="4554" y="1114"/>
                </a:cxn>
                <a:cxn ang="0">
                  <a:pos x="4493" y="1193"/>
                </a:cxn>
                <a:cxn ang="0">
                  <a:pos x="4425" y="1270"/>
                </a:cxn>
                <a:cxn ang="0">
                  <a:pos x="4351" y="1343"/>
                </a:cxn>
                <a:cxn ang="0">
                  <a:pos x="4269" y="1412"/>
                </a:cxn>
                <a:cxn ang="0">
                  <a:pos x="4182" y="1477"/>
                </a:cxn>
                <a:cxn ang="0">
                  <a:pos x="4085" y="1535"/>
                </a:cxn>
                <a:cxn ang="0">
                  <a:pos x="3981" y="1588"/>
                </a:cxn>
                <a:cxn ang="0">
                  <a:pos x="3868" y="1634"/>
                </a:cxn>
                <a:cxn ang="0">
                  <a:pos x="3746" y="1672"/>
                </a:cxn>
                <a:cxn ang="0">
                  <a:pos x="3615" y="1701"/>
                </a:cxn>
                <a:cxn ang="0">
                  <a:pos x="3477" y="1722"/>
                </a:cxn>
                <a:cxn ang="0">
                  <a:pos x="3327" y="1734"/>
                </a:cxn>
                <a:cxn ang="0">
                  <a:pos x="3167" y="1734"/>
                </a:cxn>
                <a:cxn ang="0">
                  <a:pos x="3084" y="1730"/>
                </a:cxn>
                <a:cxn ang="0">
                  <a:pos x="2757" y="1714"/>
                </a:cxn>
                <a:cxn ang="0">
                  <a:pos x="2456" y="1711"/>
                </a:cxn>
                <a:cxn ang="0">
                  <a:pos x="2178" y="1719"/>
                </a:cxn>
                <a:cxn ang="0">
                  <a:pos x="1922" y="1739"/>
                </a:cxn>
                <a:cxn ang="0">
                  <a:pos x="1687" y="1769"/>
                </a:cxn>
                <a:cxn ang="0">
                  <a:pos x="1469" y="1811"/>
                </a:cxn>
                <a:cxn ang="0">
                  <a:pos x="1318" y="1852"/>
                </a:cxn>
                <a:cxn ang="0">
                  <a:pos x="1222" y="1881"/>
                </a:cxn>
                <a:cxn ang="0">
                  <a:pos x="1130" y="1915"/>
                </a:cxn>
                <a:cxn ang="0">
                  <a:pos x="1043" y="1950"/>
                </a:cxn>
                <a:cxn ang="0">
                  <a:pos x="958" y="1989"/>
                </a:cxn>
                <a:cxn ang="0">
                  <a:pos x="876" y="2029"/>
                </a:cxn>
                <a:cxn ang="0">
                  <a:pos x="797" y="2074"/>
                </a:cxn>
                <a:cxn ang="0">
                  <a:pos x="722" y="2121"/>
                </a:cxn>
                <a:cxn ang="0">
                  <a:pos x="650" y="2171"/>
                </a:cxn>
                <a:cxn ang="0">
                  <a:pos x="579" y="2225"/>
                </a:cxn>
                <a:cxn ang="0">
                  <a:pos x="478" y="2309"/>
                </a:cxn>
                <a:cxn ang="0">
                  <a:pos x="350" y="2433"/>
                </a:cxn>
                <a:cxn ang="0">
                  <a:pos x="229" y="2567"/>
                </a:cxn>
                <a:cxn ang="0">
                  <a:pos x="112" y="2712"/>
                </a:cxn>
                <a:cxn ang="0">
                  <a:pos x="0" y="2869"/>
                </a:cxn>
              </a:cxnLst>
              <a:rect l="0" t="0" r="r" b="b"/>
              <a:pathLst>
                <a:path w="4921" h="2869">
                  <a:moveTo>
                    <a:pt x="4921" y="0"/>
                  </a:moveTo>
                  <a:lnTo>
                    <a:pt x="4921" y="0"/>
                  </a:lnTo>
                  <a:lnTo>
                    <a:pt x="4919" y="21"/>
                  </a:lnTo>
                  <a:lnTo>
                    <a:pt x="4915" y="79"/>
                  </a:lnTo>
                  <a:lnTo>
                    <a:pt x="4911" y="121"/>
                  </a:lnTo>
                  <a:lnTo>
                    <a:pt x="4905" y="169"/>
                  </a:lnTo>
                  <a:lnTo>
                    <a:pt x="4898" y="224"/>
                  </a:lnTo>
                  <a:lnTo>
                    <a:pt x="4887" y="285"/>
                  </a:lnTo>
                  <a:lnTo>
                    <a:pt x="4875" y="353"/>
                  </a:lnTo>
                  <a:lnTo>
                    <a:pt x="4858" y="424"/>
                  </a:lnTo>
                  <a:lnTo>
                    <a:pt x="4839" y="498"/>
                  </a:lnTo>
                  <a:lnTo>
                    <a:pt x="4816" y="578"/>
                  </a:lnTo>
                  <a:lnTo>
                    <a:pt x="4789" y="658"/>
                  </a:lnTo>
                  <a:lnTo>
                    <a:pt x="4773" y="699"/>
                  </a:lnTo>
                  <a:lnTo>
                    <a:pt x="4758" y="741"/>
                  </a:lnTo>
                  <a:lnTo>
                    <a:pt x="4740" y="781"/>
                  </a:lnTo>
                  <a:lnTo>
                    <a:pt x="4722" y="823"/>
                  </a:lnTo>
                  <a:lnTo>
                    <a:pt x="4701" y="865"/>
                  </a:lnTo>
                  <a:lnTo>
                    <a:pt x="4680" y="907"/>
                  </a:lnTo>
                  <a:lnTo>
                    <a:pt x="4658" y="949"/>
                  </a:lnTo>
                  <a:lnTo>
                    <a:pt x="4634" y="991"/>
                  </a:lnTo>
                  <a:lnTo>
                    <a:pt x="4608" y="1031"/>
                  </a:lnTo>
                  <a:lnTo>
                    <a:pt x="4582" y="1073"/>
                  </a:lnTo>
                  <a:lnTo>
                    <a:pt x="4554" y="1114"/>
                  </a:lnTo>
                  <a:lnTo>
                    <a:pt x="4525" y="1154"/>
                  </a:lnTo>
                  <a:lnTo>
                    <a:pt x="4493" y="1193"/>
                  </a:lnTo>
                  <a:lnTo>
                    <a:pt x="4460" y="1232"/>
                  </a:lnTo>
                  <a:lnTo>
                    <a:pt x="4425" y="1270"/>
                  </a:lnTo>
                  <a:lnTo>
                    <a:pt x="4389" y="1307"/>
                  </a:lnTo>
                  <a:lnTo>
                    <a:pt x="4351" y="1343"/>
                  </a:lnTo>
                  <a:lnTo>
                    <a:pt x="4311" y="1378"/>
                  </a:lnTo>
                  <a:lnTo>
                    <a:pt x="4269" y="1412"/>
                  </a:lnTo>
                  <a:lnTo>
                    <a:pt x="4226" y="1446"/>
                  </a:lnTo>
                  <a:lnTo>
                    <a:pt x="4182" y="1477"/>
                  </a:lnTo>
                  <a:lnTo>
                    <a:pt x="4135" y="1508"/>
                  </a:lnTo>
                  <a:lnTo>
                    <a:pt x="4085" y="1535"/>
                  </a:lnTo>
                  <a:lnTo>
                    <a:pt x="4033" y="1563"/>
                  </a:lnTo>
                  <a:lnTo>
                    <a:pt x="3981" y="1588"/>
                  </a:lnTo>
                  <a:lnTo>
                    <a:pt x="3925" y="1613"/>
                  </a:lnTo>
                  <a:lnTo>
                    <a:pt x="3868" y="1634"/>
                  </a:lnTo>
                  <a:lnTo>
                    <a:pt x="3808" y="1655"/>
                  </a:lnTo>
                  <a:lnTo>
                    <a:pt x="3746" y="1672"/>
                  </a:lnTo>
                  <a:lnTo>
                    <a:pt x="3682" y="1688"/>
                  </a:lnTo>
                  <a:lnTo>
                    <a:pt x="3615" y="1701"/>
                  </a:lnTo>
                  <a:lnTo>
                    <a:pt x="3547" y="1713"/>
                  </a:lnTo>
                  <a:lnTo>
                    <a:pt x="3477" y="1722"/>
                  </a:lnTo>
                  <a:lnTo>
                    <a:pt x="3403" y="1729"/>
                  </a:lnTo>
                  <a:lnTo>
                    <a:pt x="3327" y="1734"/>
                  </a:lnTo>
                  <a:lnTo>
                    <a:pt x="3249" y="1735"/>
                  </a:lnTo>
                  <a:lnTo>
                    <a:pt x="3167" y="1734"/>
                  </a:lnTo>
                  <a:lnTo>
                    <a:pt x="3084" y="1730"/>
                  </a:lnTo>
                  <a:lnTo>
                    <a:pt x="3084" y="1730"/>
                  </a:lnTo>
                  <a:lnTo>
                    <a:pt x="2917" y="1721"/>
                  </a:lnTo>
                  <a:lnTo>
                    <a:pt x="2757" y="1714"/>
                  </a:lnTo>
                  <a:lnTo>
                    <a:pt x="2603" y="1711"/>
                  </a:lnTo>
                  <a:lnTo>
                    <a:pt x="2456" y="1711"/>
                  </a:lnTo>
                  <a:lnTo>
                    <a:pt x="2314" y="1714"/>
                  </a:lnTo>
                  <a:lnTo>
                    <a:pt x="2178" y="1719"/>
                  </a:lnTo>
                  <a:lnTo>
                    <a:pt x="2048" y="1727"/>
                  </a:lnTo>
                  <a:lnTo>
                    <a:pt x="1922" y="1739"/>
                  </a:lnTo>
                  <a:lnTo>
                    <a:pt x="1802" y="1753"/>
                  </a:lnTo>
                  <a:lnTo>
                    <a:pt x="1687" y="1769"/>
                  </a:lnTo>
                  <a:lnTo>
                    <a:pt x="1576" y="1789"/>
                  </a:lnTo>
                  <a:lnTo>
                    <a:pt x="1469" y="1811"/>
                  </a:lnTo>
                  <a:lnTo>
                    <a:pt x="1368" y="1837"/>
                  </a:lnTo>
                  <a:lnTo>
                    <a:pt x="1318" y="1852"/>
                  </a:lnTo>
                  <a:lnTo>
                    <a:pt x="1269" y="1866"/>
                  </a:lnTo>
                  <a:lnTo>
                    <a:pt x="1222" y="1881"/>
                  </a:lnTo>
                  <a:lnTo>
                    <a:pt x="1176" y="1897"/>
                  </a:lnTo>
                  <a:lnTo>
                    <a:pt x="1130" y="1915"/>
                  </a:lnTo>
                  <a:lnTo>
                    <a:pt x="1086" y="1932"/>
                  </a:lnTo>
                  <a:lnTo>
                    <a:pt x="1043" y="1950"/>
                  </a:lnTo>
                  <a:lnTo>
                    <a:pt x="1000" y="1969"/>
                  </a:lnTo>
                  <a:lnTo>
                    <a:pt x="958" y="1989"/>
                  </a:lnTo>
                  <a:lnTo>
                    <a:pt x="916" y="2008"/>
                  </a:lnTo>
                  <a:lnTo>
                    <a:pt x="876" y="2029"/>
                  </a:lnTo>
                  <a:lnTo>
                    <a:pt x="836" y="2052"/>
                  </a:lnTo>
                  <a:lnTo>
                    <a:pt x="797" y="2074"/>
                  </a:lnTo>
                  <a:lnTo>
                    <a:pt x="759" y="2097"/>
                  </a:lnTo>
                  <a:lnTo>
                    <a:pt x="722" y="2121"/>
                  </a:lnTo>
                  <a:lnTo>
                    <a:pt x="684" y="2145"/>
                  </a:lnTo>
                  <a:lnTo>
                    <a:pt x="650" y="2171"/>
                  </a:lnTo>
                  <a:lnTo>
                    <a:pt x="614" y="2197"/>
                  </a:lnTo>
                  <a:lnTo>
                    <a:pt x="579" y="2225"/>
                  </a:lnTo>
                  <a:lnTo>
                    <a:pt x="544" y="2252"/>
                  </a:lnTo>
                  <a:lnTo>
                    <a:pt x="478" y="2309"/>
                  </a:lnTo>
                  <a:lnTo>
                    <a:pt x="412" y="2370"/>
                  </a:lnTo>
                  <a:lnTo>
                    <a:pt x="350" y="2433"/>
                  </a:lnTo>
                  <a:lnTo>
                    <a:pt x="289" y="2497"/>
                  </a:lnTo>
                  <a:lnTo>
                    <a:pt x="229" y="2567"/>
                  </a:lnTo>
                  <a:lnTo>
                    <a:pt x="171" y="2638"/>
                  </a:lnTo>
                  <a:lnTo>
                    <a:pt x="112" y="2712"/>
                  </a:lnTo>
                  <a:lnTo>
                    <a:pt x="55" y="2790"/>
                  </a:lnTo>
                  <a:lnTo>
                    <a:pt x="0" y="2869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28861" name="Freeform 61"/>
            <p:cNvSpPr>
              <a:spLocks/>
            </p:cNvSpPr>
            <p:nvPr userDrawn="1"/>
          </p:nvSpPr>
          <p:spPr bwMode="auto">
            <a:xfrm>
              <a:off x="1858" y="538"/>
              <a:ext cx="4875" cy="1492"/>
            </a:xfrm>
            <a:custGeom>
              <a:avLst/>
              <a:gdLst/>
              <a:ahLst/>
              <a:cxnLst>
                <a:cxn ang="0">
                  <a:pos x="4875" y="0"/>
                </a:cxn>
                <a:cxn ang="0">
                  <a:pos x="4872" y="79"/>
                </a:cxn>
                <a:cxn ang="0">
                  <a:pos x="4864" y="170"/>
                </a:cxn>
                <a:cxn ang="0">
                  <a:pos x="4847" y="287"/>
                </a:cxn>
                <a:cxn ang="0">
                  <a:pos x="4821" y="428"/>
                </a:cxn>
                <a:cxn ang="0">
                  <a:pos x="4780" y="581"/>
                </a:cxn>
                <a:cxn ang="0">
                  <a:pos x="4740" y="706"/>
                </a:cxn>
                <a:cxn ang="0">
                  <a:pos x="4707" y="790"/>
                </a:cxn>
                <a:cxn ang="0">
                  <a:pos x="4671" y="874"/>
                </a:cxn>
                <a:cxn ang="0">
                  <a:pos x="4628" y="959"/>
                </a:cxn>
                <a:cxn ang="0">
                  <a:pos x="4580" y="1043"/>
                </a:cxn>
                <a:cxn ang="0">
                  <a:pos x="4526" y="1127"/>
                </a:cxn>
                <a:cxn ang="0">
                  <a:pos x="4467" y="1208"/>
                </a:cxn>
                <a:cxn ang="0">
                  <a:pos x="4400" y="1287"/>
                </a:cxn>
                <a:cxn ang="0">
                  <a:pos x="4326" y="1361"/>
                </a:cxn>
                <a:cxn ang="0">
                  <a:pos x="4247" y="1432"/>
                </a:cxn>
                <a:cxn ang="0">
                  <a:pos x="4160" y="1500"/>
                </a:cxn>
                <a:cxn ang="0">
                  <a:pos x="4064" y="1560"/>
                </a:cxn>
                <a:cxn ang="0">
                  <a:pos x="3960" y="1615"/>
                </a:cxn>
                <a:cxn ang="0">
                  <a:pos x="3847" y="1663"/>
                </a:cxn>
                <a:cxn ang="0">
                  <a:pos x="3727" y="1703"/>
                </a:cxn>
                <a:cxn ang="0">
                  <a:pos x="3597" y="1737"/>
                </a:cxn>
                <a:cxn ang="0">
                  <a:pos x="3457" y="1760"/>
                </a:cxn>
                <a:cxn ang="0">
                  <a:pos x="3309" y="1775"/>
                </a:cxn>
                <a:cxn ang="0">
                  <a:pos x="3149" y="1778"/>
                </a:cxn>
                <a:cxn ang="0">
                  <a:pos x="3066" y="1776"/>
                </a:cxn>
                <a:cxn ang="0">
                  <a:pos x="2739" y="1766"/>
                </a:cxn>
                <a:cxn ang="0">
                  <a:pos x="2438" y="1770"/>
                </a:cxn>
                <a:cxn ang="0">
                  <a:pos x="2160" y="1783"/>
                </a:cxn>
                <a:cxn ang="0">
                  <a:pos x="1904" y="1808"/>
                </a:cxn>
                <a:cxn ang="0">
                  <a:pos x="1669" y="1844"/>
                </a:cxn>
                <a:cxn ang="0">
                  <a:pos x="1452" y="1891"/>
                </a:cxn>
                <a:cxn ang="0">
                  <a:pos x="1351" y="1918"/>
                </a:cxn>
                <a:cxn ang="0">
                  <a:pos x="1254" y="1949"/>
                </a:cxn>
                <a:cxn ang="0">
                  <a:pos x="1161" y="1983"/>
                </a:cxn>
                <a:cxn ang="0">
                  <a:pos x="1071" y="2018"/>
                </a:cxn>
                <a:cxn ang="0">
                  <a:pos x="984" y="2059"/>
                </a:cxn>
                <a:cxn ang="0">
                  <a:pos x="903" y="2101"/>
                </a:cxn>
                <a:cxn ang="0">
                  <a:pos x="823" y="2144"/>
                </a:cxn>
                <a:cxn ang="0">
                  <a:pos x="747" y="2193"/>
                </a:cxn>
                <a:cxn ang="0">
                  <a:pos x="673" y="2243"/>
                </a:cxn>
                <a:cxn ang="0">
                  <a:pos x="603" y="2296"/>
                </a:cxn>
                <a:cxn ang="0">
                  <a:pos x="535" y="2351"/>
                </a:cxn>
                <a:cxn ang="0">
                  <a:pos x="404" y="2472"/>
                </a:cxn>
                <a:cxn ang="0">
                  <a:pos x="282" y="2604"/>
                </a:cxn>
                <a:cxn ang="0">
                  <a:pos x="167" y="2747"/>
                </a:cxn>
                <a:cxn ang="0">
                  <a:pos x="54" y="2902"/>
                </a:cxn>
              </a:cxnLst>
              <a:rect l="0" t="0" r="r" b="b"/>
              <a:pathLst>
                <a:path w="4875" h="2984">
                  <a:moveTo>
                    <a:pt x="4875" y="0"/>
                  </a:moveTo>
                  <a:lnTo>
                    <a:pt x="4875" y="0"/>
                  </a:lnTo>
                  <a:lnTo>
                    <a:pt x="4875" y="21"/>
                  </a:lnTo>
                  <a:lnTo>
                    <a:pt x="4872" y="79"/>
                  </a:lnTo>
                  <a:lnTo>
                    <a:pt x="4868" y="121"/>
                  </a:lnTo>
                  <a:lnTo>
                    <a:pt x="4864" y="170"/>
                  </a:lnTo>
                  <a:lnTo>
                    <a:pt x="4857" y="226"/>
                  </a:lnTo>
                  <a:lnTo>
                    <a:pt x="4847" y="287"/>
                  </a:lnTo>
                  <a:lnTo>
                    <a:pt x="4835" y="355"/>
                  </a:lnTo>
                  <a:lnTo>
                    <a:pt x="4821" y="428"/>
                  </a:lnTo>
                  <a:lnTo>
                    <a:pt x="4803" y="502"/>
                  </a:lnTo>
                  <a:lnTo>
                    <a:pt x="4780" y="581"/>
                  </a:lnTo>
                  <a:lnTo>
                    <a:pt x="4754" y="664"/>
                  </a:lnTo>
                  <a:lnTo>
                    <a:pt x="4740" y="706"/>
                  </a:lnTo>
                  <a:lnTo>
                    <a:pt x="4724" y="748"/>
                  </a:lnTo>
                  <a:lnTo>
                    <a:pt x="4707" y="790"/>
                  </a:lnTo>
                  <a:lnTo>
                    <a:pt x="4689" y="832"/>
                  </a:lnTo>
                  <a:lnTo>
                    <a:pt x="4671" y="874"/>
                  </a:lnTo>
                  <a:lnTo>
                    <a:pt x="4650" y="917"/>
                  </a:lnTo>
                  <a:lnTo>
                    <a:pt x="4628" y="959"/>
                  </a:lnTo>
                  <a:lnTo>
                    <a:pt x="4604" y="1001"/>
                  </a:lnTo>
                  <a:lnTo>
                    <a:pt x="4580" y="1043"/>
                  </a:lnTo>
                  <a:lnTo>
                    <a:pt x="4554" y="1085"/>
                  </a:lnTo>
                  <a:lnTo>
                    <a:pt x="4526" y="1127"/>
                  </a:lnTo>
                  <a:lnTo>
                    <a:pt x="4497" y="1167"/>
                  </a:lnTo>
                  <a:lnTo>
                    <a:pt x="4467" y="1208"/>
                  </a:lnTo>
                  <a:lnTo>
                    <a:pt x="4435" y="1248"/>
                  </a:lnTo>
                  <a:lnTo>
                    <a:pt x="4400" y="1287"/>
                  </a:lnTo>
                  <a:lnTo>
                    <a:pt x="4364" y="1324"/>
                  </a:lnTo>
                  <a:lnTo>
                    <a:pt x="4326" y="1361"/>
                  </a:lnTo>
                  <a:lnTo>
                    <a:pt x="4288" y="1398"/>
                  </a:lnTo>
                  <a:lnTo>
                    <a:pt x="4247" y="1432"/>
                  </a:lnTo>
                  <a:lnTo>
                    <a:pt x="4204" y="1466"/>
                  </a:lnTo>
                  <a:lnTo>
                    <a:pt x="4160" y="1500"/>
                  </a:lnTo>
                  <a:lnTo>
                    <a:pt x="4113" y="1531"/>
                  </a:lnTo>
                  <a:lnTo>
                    <a:pt x="4064" y="1560"/>
                  </a:lnTo>
                  <a:lnTo>
                    <a:pt x="4013" y="1589"/>
                  </a:lnTo>
                  <a:lnTo>
                    <a:pt x="3960" y="1615"/>
                  </a:lnTo>
                  <a:lnTo>
                    <a:pt x="3906" y="1641"/>
                  </a:lnTo>
                  <a:lnTo>
                    <a:pt x="3847" y="1663"/>
                  </a:lnTo>
                  <a:lnTo>
                    <a:pt x="3789" y="1684"/>
                  </a:lnTo>
                  <a:lnTo>
                    <a:pt x="3727" y="1703"/>
                  </a:lnTo>
                  <a:lnTo>
                    <a:pt x="3663" y="1721"/>
                  </a:lnTo>
                  <a:lnTo>
                    <a:pt x="3597" y="1737"/>
                  </a:lnTo>
                  <a:lnTo>
                    <a:pt x="3528" y="1750"/>
                  </a:lnTo>
                  <a:lnTo>
                    <a:pt x="3457" y="1760"/>
                  </a:lnTo>
                  <a:lnTo>
                    <a:pt x="3385" y="1768"/>
                  </a:lnTo>
                  <a:lnTo>
                    <a:pt x="3309" y="1775"/>
                  </a:lnTo>
                  <a:lnTo>
                    <a:pt x="3230" y="1778"/>
                  </a:lnTo>
                  <a:lnTo>
                    <a:pt x="3149" y="1778"/>
                  </a:lnTo>
                  <a:lnTo>
                    <a:pt x="3066" y="1776"/>
                  </a:lnTo>
                  <a:lnTo>
                    <a:pt x="3066" y="1776"/>
                  </a:lnTo>
                  <a:lnTo>
                    <a:pt x="2899" y="1770"/>
                  </a:lnTo>
                  <a:lnTo>
                    <a:pt x="2739" y="1766"/>
                  </a:lnTo>
                  <a:lnTo>
                    <a:pt x="2585" y="1766"/>
                  </a:lnTo>
                  <a:lnTo>
                    <a:pt x="2438" y="1770"/>
                  </a:lnTo>
                  <a:lnTo>
                    <a:pt x="2297" y="1775"/>
                  </a:lnTo>
                  <a:lnTo>
                    <a:pt x="2160" y="1783"/>
                  </a:lnTo>
                  <a:lnTo>
                    <a:pt x="2030" y="1794"/>
                  </a:lnTo>
                  <a:lnTo>
                    <a:pt x="1904" y="1808"/>
                  </a:lnTo>
                  <a:lnTo>
                    <a:pt x="1784" y="1825"/>
                  </a:lnTo>
                  <a:lnTo>
                    <a:pt x="1669" y="1844"/>
                  </a:lnTo>
                  <a:lnTo>
                    <a:pt x="1558" y="1867"/>
                  </a:lnTo>
                  <a:lnTo>
                    <a:pt x="1452" y="1891"/>
                  </a:lnTo>
                  <a:lnTo>
                    <a:pt x="1401" y="1904"/>
                  </a:lnTo>
                  <a:lnTo>
                    <a:pt x="1351" y="1918"/>
                  </a:lnTo>
                  <a:lnTo>
                    <a:pt x="1302" y="1934"/>
                  </a:lnTo>
                  <a:lnTo>
                    <a:pt x="1254" y="1949"/>
                  </a:lnTo>
                  <a:lnTo>
                    <a:pt x="1207" y="1965"/>
                  </a:lnTo>
                  <a:lnTo>
                    <a:pt x="1161" y="1983"/>
                  </a:lnTo>
                  <a:lnTo>
                    <a:pt x="1115" y="2001"/>
                  </a:lnTo>
                  <a:lnTo>
                    <a:pt x="1071" y="2018"/>
                  </a:lnTo>
                  <a:lnTo>
                    <a:pt x="1028" y="2038"/>
                  </a:lnTo>
                  <a:lnTo>
                    <a:pt x="984" y="2059"/>
                  </a:lnTo>
                  <a:lnTo>
                    <a:pt x="943" y="2078"/>
                  </a:lnTo>
                  <a:lnTo>
                    <a:pt x="903" y="2101"/>
                  </a:lnTo>
                  <a:lnTo>
                    <a:pt x="862" y="2122"/>
                  </a:lnTo>
                  <a:lnTo>
                    <a:pt x="823" y="2144"/>
                  </a:lnTo>
                  <a:lnTo>
                    <a:pt x="785" y="2169"/>
                  </a:lnTo>
                  <a:lnTo>
                    <a:pt x="747" y="2193"/>
                  </a:lnTo>
                  <a:lnTo>
                    <a:pt x="710" y="2217"/>
                  </a:lnTo>
                  <a:lnTo>
                    <a:pt x="673" y="2243"/>
                  </a:lnTo>
                  <a:lnTo>
                    <a:pt x="637" y="2269"/>
                  </a:lnTo>
                  <a:lnTo>
                    <a:pt x="603" y="2296"/>
                  </a:lnTo>
                  <a:lnTo>
                    <a:pt x="568" y="2324"/>
                  </a:lnTo>
                  <a:lnTo>
                    <a:pt x="535" y="2351"/>
                  </a:lnTo>
                  <a:lnTo>
                    <a:pt x="468" y="2411"/>
                  </a:lnTo>
                  <a:lnTo>
                    <a:pt x="404" y="2472"/>
                  </a:lnTo>
                  <a:lnTo>
                    <a:pt x="343" y="2537"/>
                  </a:lnTo>
                  <a:lnTo>
                    <a:pt x="282" y="2604"/>
                  </a:lnTo>
                  <a:lnTo>
                    <a:pt x="224" y="2674"/>
                  </a:lnTo>
                  <a:lnTo>
                    <a:pt x="167" y="2747"/>
                  </a:lnTo>
                  <a:lnTo>
                    <a:pt x="110" y="2822"/>
                  </a:lnTo>
                  <a:lnTo>
                    <a:pt x="54" y="2902"/>
                  </a:lnTo>
                  <a:lnTo>
                    <a:pt x="0" y="298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28862" name="Freeform 62"/>
            <p:cNvSpPr>
              <a:spLocks/>
            </p:cNvSpPr>
            <p:nvPr userDrawn="1"/>
          </p:nvSpPr>
          <p:spPr bwMode="auto">
            <a:xfrm>
              <a:off x="1912" y="510"/>
              <a:ext cx="4831" cy="1548"/>
            </a:xfrm>
            <a:custGeom>
              <a:avLst/>
              <a:gdLst/>
              <a:ahLst/>
              <a:cxnLst>
                <a:cxn ang="0">
                  <a:pos x="4831" y="0"/>
                </a:cxn>
                <a:cxn ang="0">
                  <a:pos x="4828" y="80"/>
                </a:cxn>
                <a:cxn ang="0">
                  <a:pos x="4821" y="172"/>
                </a:cxn>
                <a:cxn ang="0">
                  <a:pos x="4806" y="291"/>
                </a:cxn>
                <a:cxn ang="0">
                  <a:pos x="4782" y="430"/>
                </a:cxn>
                <a:cxn ang="0">
                  <a:pos x="4743" y="587"/>
                </a:cxn>
                <a:cxn ang="0">
                  <a:pos x="4706" y="711"/>
                </a:cxn>
                <a:cxn ang="0">
                  <a:pos x="4674" y="797"/>
                </a:cxn>
                <a:cxn ang="0">
                  <a:pos x="4638" y="882"/>
                </a:cxn>
                <a:cxn ang="0">
                  <a:pos x="4597" y="969"/>
                </a:cxn>
                <a:cxn ang="0">
                  <a:pos x="4550" y="1055"/>
                </a:cxn>
                <a:cxn ang="0">
                  <a:pos x="4497" y="1139"/>
                </a:cxn>
                <a:cxn ang="0">
                  <a:pos x="4439" y="1223"/>
                </a:cxn>
                <a:cxn ang="0">
                  <a:pos x="4374" y="1302"/>
                </a:cxn>
                <a:cxn ang="0">
                  <a:pos x="4303" y="1379"/>
                </a:cxn>
                <a:cxn ang="0">
                  <a:pos x="4224" y="1452"/>
                </a:cxn>
                <a:cxn ang="0">
                  <a:pos x="4136" y="1522"/>
                </a:cxn>
                <a:cxn ang="0">
                  <a:pos x="4042" y="1584"/>
                </a:cxn>
                <a:cxn ang="0">
                  <a:pos x="3939" y="1643"/>
                </a:cxn>
                <a:cxn ang="0">
                  <a:pos x="3828" y="1693"/>
                </a:cxn>
                <a:cxn ang="0">
                  <a:pos x="3707" y="1736"/>
                </a:cxn>
                <a:cxn ang="0">
                  <a:pos x="3578" y="1772"/>
                </a:cxn>
                <a:cxn ang="0">
                  <a:pos x="3439" y="1798"/>
                </a:cxn>
                <a:cxn ang="0">
                  <a:pos x="3291" y="1815"/>
                </a:cxn>
                <a:cxn ang="0">
                  <a:pos x="3131" y="1822"/>
                </a:cxn>
                <a:cxn ang="0">
                  <a:pos x="3048" y="1822"/>
                </a:cxn>
                <a:cxn ang="0">
                  <a:pos x="2720" y="1819"/>
                </a:cxn>
                <a:cxn ang="0">
                  <a:pos x="2419" y="1828"/>
                </a:cxn>
                <a:cxn ang="0">
                  <a:pos x="2141" y="1848"/>
                </a:cxn>
                <a:cxn ang="0">
                  <a:pos x="1887" y="1877"/>
                </a:cxn>
                <a:cxn ang="0">
                  <a:pos x="1651" y="1919"/>
                </a:cxn>
                <a:cxn ang="0">
                  <a:pos x="1436" y="1970"/>
                </a:cxn>
                <a:cxn ang="0">
                  <a:pos x="1335" y="1999"/>
                </a:cxn>
                <a:cxn ang="0">
                  <a:pos x="1239" y="2032"/>
                </a:cxn>
                <a:cxn ang="0">
                  <a:pos x="1146" y="2067"/>
                </a:cxn>
                <a:cxn ang="0">
                  <a:pos x="1057" y="2106"/>
                </a:cxn>
                <a:cxn ang="0">
                  <a:pos x="971" y="2148"/>
                </a:cxn>
                <a:cxn ang="0">
                  <a:pos x="889" y="2192"/>
                </a:cxn>
                <a:cxn ang="0">
                  <a:pos x="811" y="2237"/>
                </a:cxn>
                <a:cxn ang="0">
                  <a:pos x="735" y="2287"/>
                </a:cxn>
                <a:cxn ang="0">
                  <a:pos x="663" y="2339"/>
                </a:cxn>
                <a:cxn ang="0">
                  <a:pos x="593" y="2393"/>
                </a:cxn>
                <a:cxn ang="0">
                  <a:pos x="525" y="2452"/>
                </a:cxn>
                <a:cxn ang="0">
                  <a:pos x="397" y="2576"/>
                </a:cxn>
                <a:cxn ang="0">
                  <a:pos x="277" y="2710"/>
                </a:cxn>
                <a:cxn ang="0">
                  <a:pos x="163" y="2857"/>
                </a:cxn>
                <a:cxn ang="0">
                  <a:pos x="53" y="3013"/>
                </a:cxn>
              </a:cxnLst>
              <a:rect l="0" t="0" r="r" b="b"/>
              <a:pathLst>
                <a:path w="4831" h="3097">
                  <a:moveTo>
                    <a:pt x="4831" y="0"/>
                  </a:moveTo>
                  <a:lnTo>
                    <a:pt x="4831" y="0"/>
                  </a:lnTo>
                  <a:lnTo>
                    <a:pt x="4829" y="21"/>
                  </a:lnTo>
                  <a:lnTo>
                    <a:pt x="4828" y="80"/>
                  </a:lnTo>
                  <a:lnTo>
                    <a:pt x="4825" y="122"/>
                  </a:lnTo>
                  <a:lnTo>
                    <a:pt x="4821" y="172"/>
                  </a:lnTo>
                  <a:lnTo>
                    <a:pt x="4814" y="228"/>
                  </a:lnTo>
                  <a:lnTo>
                    <a:pt x="4806" y="291"/>
                  </a:lnTo>
                  <a:lnTo>
                    <a:pt x="4796" y="359"/>
                  </a:lnTo>
                  <a:lnTo>
                    <a:pt x="4782" y="430"/>
                  </a:lnTo>
                  <a:lnTo>
                    <a:pt x="4764" y="507"/>
                  </a:lnTo>
                  <a:lnTo>
                    <a:pt x="4743" y="587"/>
                  </a:lnTo>
                  <a:lnTo>
                    <a:pt x="4719" y="669"/>
                  </a:lnTo>
                  <a:lnTo>
                    <a:pt x="4706" y="711"/>
                  </a:lnTo>
                  <a:lnTo>
                    <a:pt x="4690" y="755"/>
                  </a:lnTo>
                  <a:lnTo>
                    <a:pt x="4674" y="797"/>
                  </a:lnTo>
                  <a:lnTo>
                    <a:pt x="4657" y="840"/>
                  </a:lnTo>
                  <a:lnTo>
                    <a:pt x="4638" y="882"/>
                  </a:lnTo>
                  <a:lnTo>
                    <a:pt x="4618" y="926"/>
                  </a:lnTo>
                  <a:lnTo>
                    <a:pt x="4597" y="969"/>
                  </a:lnTo>
                  <a:lnTo>
                    <a:pt x="4574" y="1011"/>
                  </a:lnTo>
                  <a:lnTo>
                    <a:pt x="4550" y="1055"/>
                  </a:lnTo>
                  <a:lnTo>
                    <a:pt x="4525" y="1097"/>
                  </a:lnTo>
                  <a:lnTo>
                    <a:pt x="4497" y="1139"/>
                  </a:lnTo>
                  <a:lnTo>
                    <a:pt x="4470" y="1181"/>
                  </a:lnTo>
                  <a:lnTo>
                    <a:pt x="4439" y="1223"/>
                  </a:lnTo>
                  <a:lnTo>
                    <a:pt x="4407" y="1263"/>
                  </a:lnTo>
                  <a:lnTo>
                    <a:pt x="4374" y="1302"/>
                  </a:lnTo>
                  <a:lnTo>
                    <a:pt x="4339" y="1342"/>
                  </a:lnTo>
                  <a:lnTo>
                    <a:pt x="4303" y="1379"/>
                  </a:lnTo>
                  <a:lnTo>
                    <a:pt x="4264" y="1417"/>
                  </a:lnTo>
                  <a:lnTo>
                    <a:pt x="4224" y="1452"/>
                  </a:lnTo>
                  <a:lnTo>
                    <a:pt x="4181" y="1488"/>
                  </a:lnTo>
                  <a:lnTo>
                    <a:pt x="4136" y="1522"/>
                  </a:lnTo>
                  <a:lnTo>
                    <a:pt x="4091" y="1554"/>
                  </a:lnTo>
                  <a:lnTo>
                    <a:pt x="4042" y="1584"/>
                  </a:lnTo>
                  <a:lnTo>
                    <a:pt x="3992" y="1614"/>
                  </a:lnTo>
                  <a:lnTo>
                    <a:pt x="3939" y="1643"/>
                  </a:lnTo>
                  <a:lnTo>
                    <a:pt x="3885" y="1668"/>
                  </a:lnTo>
                  <a:lnTo>
                    <a:pt x="3828" y="1693"/>
                  </a:lnTo>
                  <a:lnTo>
                    <a:pt x="3768" y="1715"/>
                  </a:lnTo>
                  <a:lnTo>
                    <a:pt x="3707" y="1736"/>
                  </a:lnTo>
                  <a:lnTo>
                    <a:pt x="3643" y="1754"/>
                  </a:lnTo>
                  <a:lnTo>
                    <a:pt x="3578" y="1772"/>
                  </a:lnTo>
                  <a:lnTo>
                    <a:pt x="3510" y="1786"/>
                  </a:lnTo>
                  <a:lnTo>
                    <a:pt x="3439" y="1798"/>
                  </a:lnTo>
                  <a:lnTo>
                    <a:pt x="3366" y="1807"/>
                  </a:lnTo>
                  <a:lnTo>
                    <a:pt x="3291" y="1815"/>
                  </a:lnTo>
                  <a:lnTo>
                    <a:pt x="3212" y="1820"/>
                  </a:lnTo>
                  <a:lnTo>
                    <a:pt x="3131" y="1822"/>
                  </a:lnTo>
                  <a:lnTo>
                    <a:pt x="3048" y="1822"/>
                  </a:lnTo>
                  <a:lnTo>
                    <a:pt x="3048" y="1822"/>
                  </a:lnTo>
                  <a:lnTo>
                    <a:pt x="2881" y="1819"/>
                  </a:lnTo>
                  <a:lnTo>
                    <a:pt x="2720" y="1819"/>
                  </a:lnTo>
                  <a:lnTo>
                    <a:pt x="2567" y="1822"/>
                  </a:lnTo>
                  <a:lnTo>
                    <a:pt x="2419" y="1828"/>
                  </a:lnTo>
                  <a:lnTo>
                    <a:pt x="2277" y="1836"/>
                  </a:lnTo>
                  <a:lnTo>
                    <a:pt x="2141" y="1848"/>
                  </a:lnTo>
                  <a:lnTo>
                    <a:pt x="2012" y="1861"/>
                  </a:lnTo>
                  <a:lnTo>
                    <a:pt x="1887" y="1877"/>
                  </a:lnTo>
                  <a:lnTo>
                    <a:pt x="1766" y="1896"/>
                  </a:lnTo>
                  <a:lnTo>
                    <a:pt x="1651" y="1919"/>
                  </a:lnTo>
                  <a:lnTo>
                    <a:pt x="1541" y="1943"/>
                  </a:lnTo>
                  <a:lnTo>
                    <a:pt x="1436" y="1970"/>
                  </a:lnTo>
                  <a:lnTo>
                    <a:pt x="1384" y="1985"/>
                  </a:lnTo>
                  <a:lnTo>
                    <a:pt x="1335" y="1999"/>
                  </a:lnTo>
                  <a:lnTo>
                    <a:pt x="1286" y="2016"/>
                  </a:lnTo>
                  <a:lnTo>
                    <a:pt x="1239" y="2032"/>
                  </a:lnTo>
                  <a:lnTo>
                    <a:pt x="1191" y="2050"/>
                  </a:lnTo>
                  <a:lnTo>
                    <a:pt x="1146" y="2067"/>
                  </a:lnTo>
                  <a:lnTo>
                    <a:pt x="1100" y="2087"/>
                  </a:lnTo>
                  <a:lnTo>
                    <a:pt x="1057" y="2106"/>
                  </a:lnTo>
                  <a:lnTo>
                    <a:pt x="1014" y="2127"/>
                  </a:lnTo>
                  <a:lnTo>
                    <a:pt x="971" y="2148"/>
                  </a:lnTo>
                  <a:lnTo>
                    <a:pt x="930" y="2169"/>
                  </a:lnTo>
                  <a:lnTo>
                    <a:pt x="889" y="2192"/>
                  </a:lnTo>
                  <a:lnTo>
                    <a:pt x="850" y="2214"/>
                  </a:lnTo>
                  <a:lnTo>
                    <a:pt x="811" y="2237"/>
                  </a:lnTo>
                  <a:lnTo>
                    <a:pt x="772" y="2263"/>
                  </a:lnTo>
                  <a:lnTo>
                    <a:pt x="735" y="2287"/>
                  </a:lnTo>
                  <a:lnTo>
                    <a:pt x="699" y="2313"/>
                  </a:lnTo>
                  <a:lnTo>
                    <a:pt x="663" y="2339"/>
                  </a:lnTo>
                  <a:lnTo>
                    <a:pt x="628" y="2366"/>
                  </a:lnTo>
                  <a:lnTo>
                    <a:pt x="593" y="2393"/>
                  </a:lnTo>
                  <a:lnTo>
                    <a:pt x="558" y="2423"/>
                  </a:lnTo>
                  <a:lnTo>
                    <a:pt x="525" y="2452"/>
                  </a:lnTo>
                  <a:lnTo>
                    <a:pt x="460" y="2511"/>
                  </a:lnTo>
                  <a:lnTo>
                    <a:pt x="397" y="2576"/>
                  </a:lnTo>
                  <a:lnTo>
                    <a:pt x="336" y="2640"/>
                  </a:lnTo>
                  <a:lnTo>
                    <a:pt x="277" y="2710"/>
                  </a:lnTo>
                  <a:lnTo>
                    <a:pt x="220" y="2783"/>
                  </a:lnTo>
                  <a:lnTo>
                    <a:pt x="163" y="2857"/>
                  </a:lnTo>
                  <a:lnTo>
                    <a:pt x="107" y="2934"/>
                  </a:lnTo>
                  <a:lnTo>
                    <a:pt x="53" y="3013"/>
                  </a:lnTo>
                  <a:lnTo>
                    <a:pt x="0" y="3097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28863" name="Freeform 63"/>
            <p:cNvSpPr>
              <a:spLocks/>
            </p:cNvSpPr>
            <p:nvPr userDrawn="1"/>
          </p:nvSpPr>
          <p:spPr bwMode="auto">
            <a:xfrm>
              <a:off x="1968" y="481"/>
              <a:ext cx="4782" cy="1605"/>
            </a:xfrm>
            <a:custGeom>
              <a:avLst/>
              <a:gdLst/>
              <a:ahLst/>
              <a:cxnLst>
                <a:cxn ang="0">
                  <a:pos x="4782" y="0"/>
                </a:cxn>
                <a:cxn ang="0">
                  <a:pos x="4780" y="81"/>
                </a:cxn>
                <a:cxn ang="0">
                  <a:pos x="4775" y="173"/>
                </a:cxn>
                <a:cxn ang="0">
                  <a:pos x="4762" y="292"/>
                </a:cxn>
                <a:cxn ang="0">
                  <a:pos x="4740" y="433"/>
                </a:cxn>
                <a:cxn ang="0">
                  <a:pos x="4704" y="591"/>
                </a:cxn>
                <a:cxn ang="0">
                  <a:pos x="4668" y="717"/>
                </a:cxn>
                <a:cxn ang="0">
                  <a:pos x="4637" y="802"/>
                </a:cxn>
                <a:cxn ang="0">
                  <a:pos x="4602" y="890"/>
                </a:cxn>
                <a:cxn ang="0">
                  <a:pos x="4564" y="978"/>
                </a:cxn>
                <a:cxn ang="0">
                  <a:pos x="4518" y="1066"/>
                </a:cxn>
                <a:cxn ang="0">
                  <a:pos x="4466" y="1151"/>
                </a:cxn>
                <a:cxn ang="0">
                  <a:pos x="4409" y="1235"/>
                </a:cxn>
                <a:cxn ang="0">
                  <a:pos x="4346" y="1318"/>
                </a:cxn>
                <a:cxn ang="0">
                  <a:pos x="4275" y="1397"/>
                </a:cxn>
                <a:cxn ang="0">
                  <a:pos x="4197" y="1471"/>
                </a:cxn>
                <a:cxn ang="0">
                  <a:pos x="4111" y="1542"/>
                </a:cxn>
                <a:cxn ang="0">
                  <a:pos x="4018" y="1608"/>
                </a:cxn>
                <a:cxn ang="0">
                  <a:pos x="3917" y="1668"/>
                </a:cxn>
                <a:cxn ang="0">
                  <a:pos x="3805" y="1721"/>
                </a:cxn>
                <a:cxn ang="0">
                  <a:pos x="3686" y="1766"/>
                </a:cxn>
                <a:cxn ang="0">
                  <a:pos x="3557" y="1805"/>
                </a:cxn>
                <a:cxn ang="0">
                  <a:pos x="3418" y="1834"/>
                </a:cxn>
                <a:cxn ang="0">
                  <a:pos x="3270" y="1855"/>
                </a:cxn>
                <a:cxn ang="0">
                  <a:pos x="3110" y="1865"/>
                </a:cxn>
                <a:cxn ang="0">
                  <a:pos x="3027" y="1867"/>
                </a:cxn>
                <a:cxn ang="0">
                  <a:pos x="2700" y="1870"/>
                </a:cxn>
                <a:cxn ang="0">
                  <a:pos x="2399" y="1884"/>
                </a:cxn>
                <a:cxn ang="0">
                  <a:pos x="2121" y="1910"/>
                </a:cxn>
                <a:cxn ang="0">
                  <a:pos x="1867" y="1946"/>
                </a:cxn>
                <a:cxn ang="0">
                  <a:pos x="1633" y="1991"/>
                </a:cxn>
                <a:cxn ang="0">
                  <a:pos x="1419" y="2047"/>
                </a:cxn>
                <a:cxn ang="0">
                  <a:pos x="1317" y="2080"/>
                </a:cxn>
                <a:cxn ang="0">
                  <a:pos x="1222" y="2115"/>
                </a:cxn>
                <a:cxn ang="0">
                  <a:pos x="1129" y="2152"/>
                </a:cxn>
                <a:cxn ang="0">
                  <a:pos x="1041" y="2193"/>
                </a:cxn>
                <a:cxn ang="0">
                  <a:pos x="956" y="2235"/>
                </a:cxn>
                <a:cxn ang="0">
                  <a:pos x="874" y="2282"/>
                </a:cxn>
                <a:cxn ang="0">
                  <a:pos x="797" y="2330"/>
                </a:cxn>
                <a:cxn ang="0">
                  <a:pos x="722" y="2380"/>
                </a:cxn>
                <a:cxn ang="0">
                  <a:pos x="651" y="2435"/>
                </a:cxn>
                <a:cxn ang="0">
                  <a:pos x="582" y="2491"/>
                </a:cxn>
                <a:cxn ang="0">
                  <a:pos x="515" y="2550"/>
                </a:cxn>
                <a:cxn ang="0">
                  <a:pos x="389" y="2677"/>
                </a:cxn>
                <a:cxn ang="0">
                  <a:pos x="271" y="2816"/>
                </a:cxn>
                <a:cxn ang="0">
                  <a:pos x="158" y="2965"/>
                </a:cxn>
                <a:cxn ang="0">
                  <a:pos x="51" y="3124"/>
                </a:cxn>
              </a:cxnLst>
              <a:rect l="0" t="0" r="r" b="b"/>
              <a:pathLst>
                <a:path w="4782" h="3210">
                  <a:moveTo>
                    <a:pt x="4782" y="0"/>
                  </a:moveTo>
                  <a:lnTo>
                    <a:pt x="4782" y="0"/>
                  </a:lnTo>
                  <a:lnTo>
                    <a:pt x="4782" y="21"/>
                  </a:lnTo>
                  <a:lnTo>
                    <a:pt x="4780" y="81"/>
                  </a:lnTo>
                  <a:lnTo>
                    <a:pt x="4779" y="123"/>
                  </a:lnTo>
                  <a:lnTo>
                    <a:pt x="4775" y="173"/>
                  </a:lnTo>
                  <a:lnTo>
                    <a:pt x="4770" y="229"/>
                  </a:lnTo>
                  <a:lnTo>
                    <a:pt x="4762" y="292"/>
                  </a:lnTo>
                  <a:lnTo>
                    <a:pt x="4752" y="360"/>
                  </a:lnTo>
                  <a:lnTo>
                    <a:pt x="4740" y="433"/>
                  </a:lnTo>
                  <a:lnTo>
                    <a:pt x="4723" y="510"/>
                  </a:lnTo>
                  <a:lnTo>
                    <a:pt x="4704" y="591"/>
                  </a:lnTo>
                  <a:lnTo>
                    <a:pt x="4682" y="675"/>
                  </a:lnTo>
                  <a:lnTo>
                    <a:pt x="4668" y="717"/>
                  </a:lnTo>
                  <a:lnTo>
                    <a:pt x="4654" y="760"/>
                  </a:lnTo>
                  <a:lnTo>
                    <a:pt x="4637" y="802"/>
                  </a:lnTo>
                  <a:lnTo>
                    <a:pt x="4620" y="846"/>
                  </a:lnTo>
                  <a:lnTo>
                    <a:pt x="4602" y="890"/>
                  </a:lnTo>
                  <a:lnTo>
                    <a:pt x="4584" y="935"/>
                  </a:lnTo>
                  <a:lnTo>
                    <a:pt x="4564" y="978"/>
                  </a:lnTo>
                  <a:lnTo>
                    <a:pt x="4541" y="1022"/>
                  </a:lnTo>
                  <a:lnTo>
                    <a:pt x="4518" y="1066"/>
                  </a:lnTo>
                  <a:lnTo>
                    <a:pt x="4493" y="1108"/>
                  </a:lnTo>
                  <a:lnTo>
                    <a:pt x="4466" y="1151"/>
                  </a:lnTo>
                  <a:lnTo>
                    <a:pt x="4439" y="1193"/>
                  </a:lnTo>
                  <a:lnTo>
                    <a:pt x="4409" y="1235"/>
                  </a:lnTo>
                  <a:lnTo>
                    <a:pt x="4379" y="1277"/>
                  </a:lnTo>
                  <a:lnTo>
                    <a:pt x="4346" y="1318"/>
                  </a:lnTo>
                  <a:lnTo>
                    <a:pt x="4311" y="1358"/>
                  </a:lnTo>
                  <a:lnTo>
                    <a:pt x="4275" y="1397"/>
                  </a:lnTo>
                  <a:lnTo>
                    <a:pt x="4237" y="1435"/>
                  </a:lnTo>
                  <a:lnTo>
                    <a:pt x="4197" y="1471"/>
                  </a:lnTo>
                  <a:lnTo>
                    <a:pt x="4155" y="1508"/>
                  </a:lnTo>
                  <a:lnTo>
                    <a:pt x="4111" y="1542"/>
                  </a:lnTo>
                  <a:lnTo>
                    <a:pt x="4065" y="1576"/>
                  </a:lnTo>
                  <a:lnTo>
                    <a:pt x="4018" y="1608"/>
                  </a:lnTo>
                  <a:lnTo>
                    <a:pt x="3968" y="1639"/>
                  </a:lnTo>
                  <a:lnTo>
                    <a:pt x="3917" y="1668"/>
                  </a:lnTo>
                  <a:lnTo>
                    <a:pt x="3862" y="1695"/>
                  </a:lnTo>
                  <a:lnTo>
                    <a:pt x="3805" y="1721"/>
                  </a:lnTo>
                  <a:lnTo>
                    <a:pt x="3747" y="1744"/>
                  </a:lnTo>
                  <a:lnTo>
                    <a:pt x="3686" y="1766"/>
                  </a:lnTo>
                  <a:lnTo>
                    <a:pt x="3622" y="1787"/>
                  </a:lnTo>
                  <a:lnTo>
                    <a:pt x="3557" y="1805"/>
                  </a:lnTo>
                  <a:lnTo>
                    <a:pt x="3489" y="1821"/>
                  </a:lnTo>
                  <a:lnTo>
                    <a:pt x="3418" y="1834"/>
                  </a:lnTo>
                  <a:lnTo>
                    <a:pt x="3344" y="1846"/>
                  </a:lnTo>
                  <a:lnTo>
                    <a:pt x="3270" y="1855"/>
                  </a:lnTo>
                  <a:lnTo>
                    <a:pt x="3192" y="1860"/>
                  </a:lnTo>
                  <a:lnTo>
                    <a:pt x="3110" y="1865"/>
                  </a:lnTo>
                  <a:lnTo>
                    <a:pt x="3027" y="1867"/>
                  </a:lnTo>
                  <a:lnTo>
                    <a:pt x="3027" y="1867"/>
                  </a:lnTo>
                  <a:lnTo>
                    <a:pt x="2860" y="1867"/>
                  </a:lnTo>
                  <a:lnTo>
                    <a:pt x="2700" y="1870"/>
                  </a:lnTo>
                  <a:lnTo>
                    <a:pt x="2546" y="1876"/>
                  </a:lnTo>
                  <a:lnTo>
                    <a:pt x="2399" y="1884"/>
                  </a:lnTo>
                  <a:lnTo>
                    <a:pt x="2257" y="1896"/>
                  </a:lnTo>
                  <a:lnTo>
                    <a:pt x="2121" y="1910"/>
                  </a:lnTo>
                  <a:lnTo>
                    <a:pt x="1992" y="1926"/>
                  </a:lnTo>
                  <a:lnTo>
                    <a:pt x="1867" y="1946"/>
                  </a:lnTo>
                  <a:lnTo>
                    <a:pt x="1748" y="1967"/>
                  </a:lnTo>
                  <a:lnTo>
                    <a:pt x="1633" y="1991"/>
                  </a:lnTo>
                  <a:lnTo>
                    <a:pt x="1523" y="2018"/>
                  </a:lnTo>
                  <a:lnTo>
                    <a:pt x="1419" y="2047"/>
                  </a:lnTo>
                  <a:lnTo>
                    <a:pt x="1367" y="2064"/>
                  </a:lnTo>
                  <a:lnTo>
                    <a:pt x="1317" y="2080"/>
                  </a:lnTo>
                  <a:lnTo>
                    <a:pt x="1269" y="2097"/>
                  </a:lnTo>
                  <a:lnTo>
                    <a:pt x="1222" y="2115"/>
                  </a:lnTo>
                  <a:lnTo>
                    <a:pt x="1174" y="2133"/>
                  </a:lnTo>
                  <a:lnTo>
                    <a:pt x="1129" y="2152"/>
                  </a:lnTo>
                  <a:lnTo>
                    <a:pt x="1084" y="2172"/>
                  </a:lnTo>
                  <a:lnTo>
                    <a:pt x="1041" y="2193"/>
                  </a:lnTo>
                  <a:lnTo>
                    <a:pt x="998" y="2214"/>
                  </a:lnTo>
                  <a:lnTo>
                    <a:pt x="956" y="2235"/>
                  </a:lnTo>
                  <a:lnTo>
                    <a:pt x="915" y="2257"/>
                  </a:lnTo>
                  <a:lnTo>
                    <a:pt x="874" y="2282"/>
                  </a:lnTo>
                  <a:lnTo>
                    <a:pt x="836" y="2306"/>
                  </a:lnTo>
                  <a:lnTo>
                    <a:pt x="797" y="2330"/>
                  </a:lnTo>
                  <a:lnTo>
                    <a:pt x="759" y="2354"/>
                  </a:lnTo>
                  <a:lnTo>
                    <a:pt x="722" y="2380"/>
                  </a:lnTo>
                  <a:lnTo>
                    <a:pt x="686" y="2407"/>
                  </a:lnTo>
                  <a:lnTo>
                    <a:pt x="651" y="2435"/>
                  </a:lnTo>
                  <a:lnTo>
                    <a:pt x="615" y="2462"/>
                  </a:lnTo>
                  <a:lnTo>
                    <a:pt x="582" y="2491"/>
                  </a:lnTo>
                  <a:lnTo>
                    <a:pt x="548" y="2520"/>
                  </a:lnTo>
                  <a:lnTo>
                    <a:pt x="515" y="2550"/>
                  </a:lnTo>
                  <a:lnTo>
                    <a:pt x="451" y="2613"/>
                  </a:lnTo>
                  <a:lnTo>
                    <a:pt x="389" y="2677"/>
                  </a:lnTo>
                  <a:lnTo>
                    <a:pt x="329" y="2745"/>
                  </a:lnTo>
                  <a:lnTo>
                    <a:pt x="271" y="2816"/>
                  </a:lnTo>
                  <a:lnTo>
                    <a:pt x="214" y="2889"/>
                  </a:lnTo>
                  <a:lnTo>
                    <a:pt x="158" y="2965"/>
                  </a:lnTo>
                  <a:lnTo>
                    <a:pt x="104" y="3044"/>
                  </a:lnTo>
                  <a:lnTo>
                    <a:pt x="51" y="3124"/>
                  </a:lnTo>
                  <a:lnTo>
                    <a:pt x="0" y="321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28864" name="Freeform 64"/>
            <p:cNvSpPr>
              <a:spLocks/>
            </p:cNvSpPr>
            <p:nvPr userDrawn="1"/>
          </p:nvSpPr>
          <p:spPr bwMode="auto">
            <a:xfrm>
              <a:off x="2023" y="453"/>
              <a:ext cx="4733" cy="1662"/>
            </a:xfrm>
            <a:custGeom>
              <a:avLst/>
              <a:gdLst/>
              <a:ahLst/>
              <a:cxnLst>
                <a:cxn ang="0">
                  <a:pos x="4733" y="0"/>
                </a:cxn>
                <a:cxn ang="0">
                  <a:pos x="4733" y="81"/>
                </a:cxn>
                <a:cxn ang="0">
                  <a:pos x="4729" y="173"/>
                </a:cxn>
                <a:cxn ang="0">
                  <a:pos x="4718" y="294"/>
                </a:cxn>
                <a:cxn ang="0">
                  <a:pos x="4699" y="436"/>
                </a:cxn>
                <a:cxn ang="0">
                  <a:pos x="4665" y="596"/>
                </a:cxn>
                <a:cxn ang="0">
                  <a:pos x="4631" y="724"/>
                </a:cxn>
                <a:cxn ang="0">
                  <a:pos x="4602" y="811"/>
                </a:cxn>
                <a:cxn ang="0">
                  <a:pos x="4568" y="898"/>
                </a:cxn>
                <a:cxn ang="0">
                  <a:pos x="4529" y="987"/>
                </a:cxn>
                <a:cxn ang="0">
                  <a:pos x="4486" y="1076"/>
                </a:cxn>
                <a:cxn ang="0">
                  <a:pos x="4436" y="1165"/>
                </a:cxn>
                <a:cxn ang="0">
                  <a:pos x="4381" y="1250"/>
                </a:cxn>
                <a:cxn ang="0">
                  <a:pos x="4317" y="1334"/>
                </a:cxn>
                <a:cxn ang="0">
                  <a:pos x="4247" y="1415"/>
                </a:cxn>
                <a:cxn ang="0">
                  <a:pos x="4171" y="1491"/>
                </a:cxn>
                <a:cxn ang="0">
                  <a:pos x="4086" y="1563"/>
                </a:cxn>
                <a:cxn ang="0">
                  <a:pos x="3993" y="1631"/>
                </a:cxn>
                <a:cxn ang="0">
                  <a:pos x="3893" y="1694"/>
                </a:cxn>
                <a:cxn ang="0">
                  <a:pos x="3784" y="1749"/>
                </a:cxn>
                <a:cxn ang="0">
                  <a:pos x="3664" y="1798"/>
                </a:cxn>
                <a:cxn ang="0">
                  <a:pos x="3537" y="1840"/>
                </a:cxn>
                <a:cxn ang="0">
                  <a:pos x="3398" y="1872"/>
                </a:cxn>
                <a:cxn ang="0">
                  <a:pos x="3249" y="1894"/>
                </a:cxn>
                <a:cxn ang="0">
                  <a:pos x="3091" y="1909"/>
                </a:cxn>
                <a:cxn ang="0">
                  <a:pos x="3008" y="1911"/>
                </a:cxn>
                <a:cxn ang="0">
                  <a:pos x="2681" y="1922"/>
                </a:cxn>
                <a:cxn ang="0">
                  <a:pos x="2380" y="1943"/>
                </a:cxn>
                <a:cxn ang="0">
                  <a:pos x="2102" y="1974"/>
                </a:cxn>
                <a:cxn ang="0">
                  <a:pos x="1848" y="2014"/>
                </a:cxn>
                <a:cxn ang="0">
                  <a:pos x="1615" y="2066"/>
                </a:cxn>
                <a:cxn ang="0">
                  <a:pos x="1401" y="2127"/>
                </a:cxn>
                <a:cxn ang="0">
                  <a:pos x="1301" y="2161"/>
                </a:cxn>
                <a:cxn ang="0">
                  <a:pos x="1205" y="2198"/>
                </a:cxn>
                <a:cxn ang="0">
                  <a:pos x="1114" y="2237"/>
                </a:cxn>
                <a:cxn ang="0">
                  <a:pos x="1026" y="2280"/>
                </a:cxn>
                <a:cxn ang="0">
                  <a:pos x="942" y="2324"/>
                </a:cxn>
                <a:cxn ang="0">
                  <a:pos x="861" y="2372"/>
                </a:cxn>
                <a:cxn ang="0">
                  <a:pos x="785" y="2422"/>
                </a:cxn>
                <a:cxn ang="0">
                  <a:pos x="711" y="2476"/>
                </a:cxn>
                <a:cxn ang="0">
                  <a:pos x="639" y="2531"/>
                </a:cxn>
                <a:cxn ang="0">
                  <a:pos x="571" y="2589"/>
                </a:cxn>
                <a:cxn ang="0">
                  <a:pos x="506" y="2650"/>
                </a:cxn>
                <a:cxn ang="0">
                  <a:pos x="382" y="2779"/>
                </a:cxn>
                <a:cxn ang="0">
                  <a:pos x="265" y="2921"/>
                </a:cxn>
                <a:cxn ang="0">
                  <a:pos x="156" y="3073"/>
                </a:cxn>
                <a:cxn ang="0">
                  <a:pos x="52" y="3236"/>
                </a:cxn>
              </a:cxnLst>
              <a:rect l="0" t="0" r="r" b="b"/>
              <a:pathLst>
                <a:path w="4733" h="3323">
                  <a:moveTo>
                    <a:pt x="4733" y="0"/>
                  </a:moveTo>
                  <a:lnTo>
                    <a:pt x="4733" y="0"/>
                  </a:lnTo>
                  <a:lnTo>
                    <a:pt x="4733" y="21"/>
                  </a:lnTo>
                  <a:lnTo>
                    <a:pt x="4733" y="81"/>
                  </a:lnTo>
                  <a:lnTo>
                    <a:pt x="4732" y="123"/>
                  </a:lnTo>
                  <a:lnTo>
                    <a:pt x="4729" y="173"/>
                  </a:lnTo>
                  <a:lnTo>
                    <a:pt x="4725" y="231"/>
                  </a:lnTo>
                  <a:lnTo>
                    <a:pt x="4718" y="294"/>
                  </a:lnTo>
                  <a:lnTo>
                    <a:pt x="4710" y="364"/>
                  </a:lnTo>
                  <a:lnTo>
                    <a:pt x="4699" y="436"/>
                  </a:lnTo>
                  <a:lnTo>
                    <a:pt x="4683" y="516"/>
                  </a:lnTo>
                  <a:lnTo>
                    <a:pt x="4665" y="596"/>
                  </a:lnTo>
                  <a:lnTo>
                    <a:pt x="4643" y="680"/>
                  </a:lnTo>
                  <a:lnTo>
                    <a:pt x="4631" y="724"/>
                  </a:lnTo>
                  <a:lnTo>
                    <a:pt x="4617" y="767"/>
                  </a:lnTo>
                  <a:lnTo>
                    <a:pt x="4602" y="811"/>
                  </a:lnTo>
                  <a:lnTo>
                    <a:pt x="4586" y="855"/>
                  </a:lnTo>
                  <a:lnTo>
                    <a:pt x="4568" y="898"/>
                  </a:lnTo>
                  <a:lnTo>
                    <a:pt x="4550" y="943"/>
                  </a:lnTo>
                  <a:lnTo>
                    <a:pt x="4529" y="987"/>
                  </a:lnTo>
                  <a:lnTo>
                    <a:pt x="4509" y="1032"/>
                  </a:lnTo>
                  <a:lnTo>
                    <a:pt x="4486" y="1076"/>
                  </a:lnTo>
                  <a:lnTo>
                    <a:pt x="4461" y="1119"/>
                  </a:lnTo>
                  <a:lnTo>
                    <a:pt x="4436" y="1165"/>
                  </a:lnTo>
                  <a:lnTo>
                    <a:pt x="4409" y="1207"/>
                  </a:lnTo>
                  <a:lnTo>
                    <a:pt x="4381" y="1250"/>
                  </a:lnTo>
                  <a:lnTo>
                    <a:pt x="4350" y="1292"/>
                  </a:lnTo>
                  <a:lnTo>
                    <a:pt x="4317" y="1334"/>
                  </a:lnTo>
                  <a:lnTo>
                    <a:pt x="4284" y="1375"/>
                  </a:lnTo>
                  <a:lnTo>
                    <a:pt x="4247" y="1415"/>
                  </a:lnTo>
                  <a:lnTo>
                    <a:pt x="4210" y="1454"/>
                  </a:lnTo>
                  <a:lnTo>
                    <a:pt x="4171" y="1491"/>
                  </a:lnTo>
                  <a:lnTo>
                    <a:pt x="4129" y="1528"/>
                  </a:lnTo>
                  <a:lnTo>
                    <a:pt x="4086" y="1563"/>
                  </a:lnTo>
                  <a:lnTo>
                    <a:pt x="4041" y="1599"/>
                  </a:lnTo>
                  <a:lnTo>
                    <a:pt x="3993" y="1631"/>
                  </a:lnTo>
                  <a:lnTo>
                    <a:pt x="3945" y="1664"/>
                  </a:lnTo>
                  <a:lnTo>
                    <a:pt x="3893" y="1694"/>
                  </a:lnTo>
                  <a:lnTo>
                    <a:pt x="3839" y="1723"/>
                  </a:lnTo>
                  <a:lnTo>
                    <a:pt x="3784" y="1749"/>
                  </a:lnTo>
                  <a:lnTo>
                    <a:pt x="3725" y="1775"/>
                  </a:lnTo>
                  <a:lnTo>
                    <a:pt x="3664" y="1798"/>
                  </a:lnTo>
                  <a:lnTo>
                    <a:pt x="3602" y="1820"/>
                  </a:lnTo>
                  <a:lnTo>
                    <a:pt x="3537" y="1840"/>
                  </a:lnTo>
                  <a:lnTo>
                    <a:pt x="3469" y="1856"/>
                  </a:lnTo>
                  <a:lnTo>
                    <a:pt x="3398" y="1872"/>
                  </a:lnTo>
                  <a:lnTo>
                    <a:pt x="3326" y="1885"/>
                  </a:lnTo>
                  <a:lnTo>
                    <a:pt x="3249" y="1894"/>
                  </a:lnTo>
                  <a:lnTo>
                    <a:pt x="3171" y="1903"/>
                  </a:lnTo>
                  <a:lnTo>
                    <a:pt x="3091" y="1909"/>
                  </a:lnTo>
                  <a:lnTo>
                    <a:pt x="3008" y="1911"/>
                  </a:lnTo>
                  <a:lnTo>
                    <a:pt x="3008" y="1911"/>
                  </a:lnTo>
                  <a:lnTo>
                    <a:pt x="2841" y="1915"/>
                  </a:lnTo>
                  <a:lnTo>
                    <a:pt x="2681" y="1922"/>
                  </a:lnTo>
                  <a:lnTo>
                    <a:pt x="2527" y="1932"/>
                  </a:lnTo>
                  <a:lnTo>
                    <a:pt x="2380" y="1943"/>
                  </a:lnTo>
                  <a:lnTo>
                    <a:pt x="2238" y="1957"/>
                  </a:lnTo>
                  <a:lnTo>
                    <a:pt x="2102" y="1974"/>
                  </a:lnTo>
                  <a:lnTo>
                    <a:pt x="1973" y="1993"/>
                  </a:lnTo>
                  <a:lnTo>
                    <a:pt x="1848" y="2014"/>
                  </a:lnTo>
                  <a:lnTo>
                    <a:pt x="1729" y="2038"/>
                  </a:lnTo>
                  <a:lnTo>
                    <a:pt x="1615" y="2066"/>
                  </a:lnTo>
                  <a:lnTo>
                    <a:pt x="1507" y="2095"/>
                  </a:lnTo>
                  <a:lnTo>
                    <a:pt x="1401" y="2127"/>
                  </a:lnTo>
                  <a:lnTo>
                    <a:pt x="1351" y="2143"/>
                  </a:lnTo>
                  <a:lnTo>
                    <a:pt x="1301" y="2161"/>
                  </a:lnTo>
                  <a:lnTo>
                    <a:pt x="1253" y="2179"/>
                  </a:lnTo>
                  <a:lnTo>
                    <a:pt x="1205" y="2198"/>
                  </a:lnTo>
                  <a:lnTo>
                    <a:pt x="1160" y="2217"/>
                  </a:lnTo>
                  <a:lnTo>
                    <a:pt x="1114" y="2237"/>
                  </a:lnTo>
                  <a:lnTo>
                    <a:pt x="1069" y="2258"/>
                  </a:lnTo>
                  <a:lnTo>
                    <a:pt x="1026" y="2280"/>
                  </a:lnTo>
                  <a:lnTo>
                    <a:pt x="983" y="2301"/>
                  </a:lnTo>
                  <a:lnTo>
                    <a:pt x="942" y="2324"/>
                  </a:lnTo>
                  <a:lnTo>
                    <a:pt x="901" y="2348"/>
                  </a:lnTo>
                  <a:lnTo>
                    <a:pt x="861" y="2372"/>
                  </a:lnTo>
                  <a:lnTo>
                    <a:pt x="822" y="2397"/>
                  </a:lnTo>
                  <a:lnTo>
                    <a:pt x="785" y="2422"/>
                  </a:lnTo>
                  <a:lnTo>
                    <a:pt x="747" y="2448"/>
                  </a:lnTo>
                  <a:lnTo>
                    <a:pt x="711" y="2476"/>
                  </a:lnTo>
                  <a:lnTo>
                    <a:pt x="675" y="2503"/>
                  </a:lnTo>
                  <a:lnTo>
                    <a:pt x="639" y="2531"/>
                  </a:lnTo>
                  <a:lnTo>
                    <a:pt x="606" y="2560"/>
                  </a:lnTo>
                  <a:lnTo>
                    <a:pt x="571" y="2589"/>
                  </a:lnTo>
                  <a:lnTo>
                    <a:pt x="538" y="2619"/>
                  </a:lnTo>
                  <a:lnTo>
                    <a:pt x="506" y="2650"/>
                  </a:lnTo>
                  <a:lnTo>
                    <a:pt x="442" y="2713"/>
                  </a:lnTo>
                  <a:lnTo>
                    <a:pt x="382" y="2779"/>
                  </a:lnTo>
                  <a:lnTo>
                    <a:pt x="322" y="2849"/>
                  </a:lnTo>
                  <a:lnTo>
                    <a:pt x="265" y="2921"/>
                  </a:lnTo>
                  <a:lnTo>
                    <a:pt x="210" y="2996"/>
                  </a:lnTo>
                  <a:lnTo>
                    <a:pt x="156" y="3073"/>
                  </a:lnTo>
                  <a:lnTo>
                    <a:pt x="103" y="3154"/>
                  </a:lnTo>
                  <a:lnTo>
                    <a:pt x="52" y="3236"/>
                  </a:lnTo>
                  <a:lnTo>
                    <a:pt x="0" y="3323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</p:grpSp>
      <p:sp>
        <p:nvSpPr>
          <p:cNvPr id="1228865" name="Rectangle 65" descr="좁은 수평선"/>
          <p:cNvSpPr>
            <a:spLocks noChangeArrowheads="1"/>
          </p:cNvSpPr>
          <p:nvPr/>
        </p:nvSpPr>
        <p:spPr bwMode="auto">
          <a:xfrm>
            <a:off x="0" y="692260"/>
            <a:ext cx="10668000" cy="461963"/>
          </a:xfrm>
          <a:prstGeom prst="rect">
            <a:avLst/>
          </a:prstGeom>
          <a:pattFill prst="narHorz">
            <a:fgClr>
              <a:schemeClr val="bg1">
                <a:alpha val="30000"/>
              </a:schemeClr>
            </a:fgClr>
            <a:bgClr>
              <a:schemeClr val="bg2">
                <a:alpha val="30000"/>
              </a:schemeClr>
            </a:bgClr>
          </a:pattFill>
          <a:ln w="9525">
            <a:noFill/>
            <a:miter lim="800000"/>
            <a:headEnd/>
            <a:tailEnd/>
          </a:ln>
          <a:effectLst/>
        </p:spPr>
        <p:txBody>
          <a:bodyPr wrap="none" lIns="90893" tIns="45454" rIns="90893" bIns="45454" anchor="ctr"/>
          <a:lstStyle/>
          <a:p>
            <a:endParaRPr lang="ko-KR" altLang="en-US"/>
          </a:p>
        </p:txBody>
      </p:sp>
      <p:sp>
        <p:nvSpPr>
          <p:cNvPr id="1228866" name="Text Box 66"/>
          <p:cNvSpPr txBox="1">
            <a:spLocks noChangeArrowheads="1"/>
          </p:cNvSpPr>
          <p:nvPr/>
        </p:nvSpPr>
        <p:spPr bwMode="auto">
          <a:xfrm>
            <a:off x="8952254" y="419131"/>
            <a:ext cx="1569329" cy="352222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60574" tIns="52488" rIns="60574" bIns="52488">
            <a:spAutoFit/>
          </a:bodyPr>
          <a:lstStyle/>
          <a:p>
            <a:pPr defTabSz="1027290"/>
            <a:r>
              <a:rPr lang="en-US" altLang="ko-KR" sz="1600" dirty="0">
                <a:solidFill>
                  <a:schemeClr val="bg1"/>
                </a:solidFill>
                <a:latin typeface="Arial Black" pitchFamily="34" charset="0"/>
                <a:ea typeface="HY견고딕" pitchFamily="18" charset="-127"/>
              </a:rPr>
              <a:t>SOUNDRACE</a:t>
            </a:r>
          </a:p>
        </p:txBody>
      </p:sp>
      <p:grpSp>
        <p:nvGrpSpPr>
          <p:cNvPr id="1228867" name="Group 67"/>
          <p:cNvGrpSpPr>
            <a:grpSpLocks/>
          </p:cNvGrpSpPr>
          <p:nvPr/>
        </p:nvGrpSpPr>
        <p:grpSpPr bwMode="auto">
          <a:xfrm>
            <a:off x="7912107" y="430213"/>
            <a:ext cx="279400" cy="255587"/>
            <a:chOff x="384" y="72"/>
            <a:chExt cx="908" cy="908"/>
          </a:xfrm>
        </p:grpSpPr>
        <p:sp>
          <p:nvSpPr>
            <p:cNvPr id="1228868" name="Oval 68"/>
            <p:cNvSpPr>
              <a:spLocks noChangeArrowheads="1"/>
            </p:cNvSpPr>
            <p:nvPr userDrawn="1"/>
          </p:nvSpPr>
          <p:spPr bwMode="auto">
            <a:xfrm>
              <a:off x="384" y="72"/>
              <a:ext cx="908" cy="908"/>
            </a:xfrm>
            <a:prstGeom prst="ellipse">
              <a:avLst/>
            </a:prstGeom>
            <a:gradFill rotWithShape="1">
              <a:gsLst>
                <a:gs pos="0">
                  <a:srgbClr val="DDF2FF"/>
                </a:gs>
                <a:gs pos="100000">
                  <a:srgbClr val="3900C6"/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lIns="103169" tIns="51585" rIns="103169" bIns="51585" anchor="ctr"/>
            <a:lstStyle/>
            <a:p>
              <a:pPr defTabSz="1027290"/>
              <a:endParaRPr lang="ko-KR" altLang="en-US" sz="2700" dirty="0">
                <a:latin typeface="HY헤드라인M" pitchFamily="18" charset="-127"/>
                <a:ea typeface="HY헤드라인M" pitchFamily="18" charset="-127"/>
              </a:endParaRPr>
            </a:p>
          </p:txBody>
        </p:sp>
        <p:sp>
          <p:nvSpPr>
            <p:cNvPr id="1228869" name="Oval 69"/>
            <p:cNvSpPr>
              <a:spLocks noChangeArrowheads="1"/>
            </p:cNvSpPr>
            <p:nvPr userDrawn="1"/>
          </p:nvSpPr>
          <p:spPr bwMode="auto">
            <a:xfrm>
              <a:off x="612" y="328"/>
              <a:ext cx="408" cy="408"/>
            </a:xfrm>
            <a:prstGeom prst="ellipse">
              <a:avLst/>
            </a:prstGeom>
            <a:gradFill rotWithShape="1">
              <a:gsLst>
                <a:gs pos="0">
                  <a:schemeClr val="bg1"/>
                </a:gs>
                <a:gs pos="100000">
                  <a:srgbClr val="3900C6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28870" name="Oval 70"/>
            <p:cNvSpPr>
              <a:spLocks noChangeArrowheads="1"/>
            </p:cNvSpPr>
            <p:nvPr userDrawn="1"/>
          </p:nvSpPr>
          <p:spPr bwMode="auto">
            <a:xfrm rot="-1983712">
              <a:off x="445" y="171"/>
              <a:ext cx="499" cy="318"/>
            </a:xfrm>
            <a:prstGeom prst="ellipse">
              <a:avLst/>
            </a:prstGeom>
            <a:gradFill rotWithShape="1">
              <a:gsLst>
                <a:gs pos="0">
                  <a:srgbClr val="E5E5FF">
                    <a:alpha val="95000"/>
                  </a:srgbClr>
                </a:gs>
                <a:gs pos="100000">
                  <a:schemeClr val="bg1">
                    <a:alpha val="0"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</p:grpSp>
      <p:grpSp>
        <p:nvGrpSpPr>
          <p:cNvPr id="1228871" name="Group 71"/>
          <p:cNvGrpSpPr>
            <a:grpSpLocks/>
          </p:cNvGrpSpPr>
          <p:nvPr/>
        </p:nvGrpSpPr>
        <p:grpSpPr bwMode="auto">
          <a:xfrm>
            <a:off x="8585314" y="438154"/>
            <a:ext cx="277813" cy="257175"/>
            <a:chOff x="1383" y="73"/>
            <a:chExt cx="907" cy="907"/>
          </a:xfrm>
        </p:grpSpPr>
        <p:sp>
          <p:nvSpPr>
            <p:cNvPr id="1228872" name="Oval 72"/>
            <p:cNvSpPr>
              <a:spLocks noChangeArrowheads="1"/>
            </p:cNvSpPr>
            <p:nvPr userDrawn="1"/>
          </p:nvSpPr>
          <p:spPr bwMode="auto">
            <a:xfrm>
              <a:off x="1383" y="73"/>
              <a:ext cx="907" cy="907"/>
            </a:xfrm>
            <a:prstGeom prst="ellipse">
              <a:avLst/>
            </a:prstGeom>
            <a:gradFill rotWithShape="1">
              <a:gsLst>
                <a:gs pos="0">
                  <a:srgbClr val="DDF2FF"/>
                </a:gs>
                <a:gs pos="100000">
                  <a:srgbClr val="0099FF"/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28873" name="Oval 73"/>
            <p:cNvSpPr>
              <a:spLocks noChangeArrowheads="1"/>
            </p:cNvSpPr>
            <p:nvPr userDrawn="1"/>
          </p:nvSpPr>
          <p:spPr bwMode="auto">
            <a:xfrm>
              <a:off x="1610" y="328"/>
              <a:ext cx="408" cy="408"/>
            </a:xfrm>
            <a:prstGeom prst="ellipse">
              <a:avLst/>
            </a:prstGeom>
            <a:gradFill rotWithShape="1">
              <a:gsLst>
                <a:gs pos="0">
                  <a:schemeClr val="bg1"/>
                </a:gs>
                <a:gs pos="100000">
                  <a:srgbClr val="3900C6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28874" name="Oval 74"/>
            <p:cNvSpPr>
              <a:spLocks noChangeArrowheads="1"/>
            </p:cNvSpPr>
            <p:nvPr userDrawn="1"/>
          </p:nvSpPr>
          <p:spPr bwMode="auto">
            <a:xfrm rot="-1983712">
              <a:off x="1443" y="171"/>
              <a:ext cx="499" cy="318"/>
            </a:xfrm>
            <a:prstGeom prst="ellipse">
              <a:avLst/>
            </a:prstGeom>
            <a:gradFill rotWithShape="1">
              <a:gsLst>
                <a:gs pos="0">
                  <a:srgbClr val="E5E5FF">
                    <a:alpha val="95000"/>
                  </a:srgbClr>
                </a:gs>
                <a:gs pos="100000">
                  <a:schemeClr val="bg1">
                    <a:alpha val="0"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</p:grpSp>
      <p:grpSp>
        <p:nvGrpSpPr>
          <p:cNvPr id="1228875" name="Group 75"/>
          <p:cNvGrpSpPr>
            <a:grpSpLocks/>
          </p:cNvGrpSpPr>
          <p:nvPr/>
        </p:nvGrpSpPr>
        <p:grpSpPr bwMode="auto">
          <a:xfrm>
            <a:off x="8248724" y="434982"/>
            <a:ext cx="277813" cy="257175"/>
            <a:chOff x="3379" y="73"/>
            <a:chExt cx="907" cy="907"/>
          </a:xfrm>
        </p:grpSpPr>
        <p:sp>
          <p:nvSpPr>
            <p:cNvPr id="1228876" name="Oval 76"/>
            <p:cNvSpPr>
              <a:spLocks noChangeArrowheads="1"/>
            </p:cNvSpPr>
            <p:nvPr userDrawn="1"/>
          </p:nvSpPr>
          <p:spPr bwMode="auto">
            <a:xfrm>
              <a:off x="3379" y="73"/>
              <a:ext cx="907" cy="907"/>
            </a:xfrm>
            <a:prstGeom prst="ellipse">
              <a:avLst/>
            </a:prstGeom>
            <a:gradFill rotWithShape="1">
              <a:gsLst>
                <a:gs pos="0">
                  <a:schemeClr val="bg1"/>
                </a:gs>
                <a:gs pos="100000">
                  <a:srgbClr val="FF00FF"/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28877" name="Oval 77"/>
            <p:cNvSpPr>
              <a:spLocks noChangeArrowheads="1"/>
            </p:cNvSpPr>
            <p:nvPr userDrawn="1"/>
          </p:nvSpPr>
          <p:spPr bwMode="auto">
            <a:xfrm>
              <a:off x="3606" y="328"/>
              <a:ext cx="408" cy="408"/>
            </a:xfrm>
            <a:prstGeom prst="ellipse">
              <a:avLst/>
            </a:prstGeom>
            <a:gradFill rotWithShape="1">
              <a:gsLst>
                <a:gs pos="0">
                  <a:schemeClr val="bg1"/>
                </a:gs>
                <a:gs pos="100000">
                  <a:srgbClr val="3900C6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28878" name="Oval 78"/>
            <p:cNvSpPr>
              <a:spLocks noChangeArrowheads="1"/>
            </p:cNvSpPr>
            <p:nvPr userDrawn="1"/>
          </p:nvSpPr>
          <p:spPr bwMode="auto">
            <a:xfrm rot="-1983712">
              <a:off x="3439" y="171"/>
              <a:ext cx="499" cy="318"/>
            </a:xfrm>
            <a:prstGeom prst="ellipse">
              <a:avLst/>
            </a:prstGeom>
            <a:gradFill rotWithShape="1">
              <a:gsLst>
                <a:gs pos="0">
                  <a:srgbClr val="FFDDFF">
                    <a:alpha val="95000"/>
                  </a:srgbClr>
                </a:gs>
                <a:gs pos="100000">
                  <a:schemeClr val="bg1">
                    <a:alpha val="0"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</p:grp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87" r:id="rId1"/>
    <p:sldLayoutId id="2147483919" r:id="rId2"/>
    <p:sldLayoutId id="2147483920" r:id="rId3"/>
    <p:sldLayoutId id="2147483921" r:id="rId4"/>
    <p:sldLayoutId id="2147483922" r:id="rId5"/>
    <p:sldLayoutId id="2147483923" r:id="rId6"/>
    <p:sldLayoutId id="2147483924" r:id="rId7"/>
    <p:sldLayoutId id="2147483925" r:id="rId8"/>
    <p:sldLayoutId id="2147483926" r:id="rId9"/>
    <p:sldLayoutId id="2147483927" r:id="rId10"/>
    <p:sldLayoutId id="2147483928" r:id="rId11"/>
  </p:sldLayoutIdLst>
  <p:txStyles>
    <p:titleStyle>
      <a:lvl1pPr algn="ctr" defTabSz="1027290" rtl="0" fontAlgn="base" latinLnBrk="1">
        <a:spcBef>
          <a:spcPct val="0"/>
        </a:spcBef>
        <a:spcAft>
          <a:spcPct val="0"/>
        </a:spcAft>
        <a:defRPr kumimoji="1" sz="5000">
          <a:solidFill>
            <a:schemeClr val="tx2"/>
          </a:solidFill>
          <a:latin typeface="+mj-lt"/>
          <a:ea typeface="+mj-ea"/>
          <a:cs typeface="+mj-cs"/>
        </a:defRPr>
      </a:lvl1pPr>
      <a:lvl2pPr algn="ctr" defTabSz="1027290" rtl="0" fontAlgn="base" latinLnBrk="1">
        <a:spcBef>
          <a:spcPct val="0"/>
        </a:spcBef>
        <a:spcAft>
          <a:spcPct val="0"/>
        </a:spcAft>
        <a:defRPr kumimoji="1" sz="5000">
          <a:solidFill>
            <a:schemeClr val="tx2"/>
          </a:solidFill>
          <a:latin typeface="굴림" pitchFamily="50" charset="-127"/>
          <a:ea typeface="굴림" pitchFamily="50" charset="-127"/>
        </a:defRPr>
      </a:lvl2pPr>
      <a:lvl3pPr algn="ctr" defTabSz="1027290" rtl="0" fontAlgn="base" latinLnBrk="1">
        <a:spcBef>
          <a:spcPct val="0"/>
        </a:spcBef>
        <a:spcAft>
          <a:spcPct val="0"/>
        </a:spcAft>
        <a:defRPr kumimoji="1" sz="5000">
          <a:solidFill>
            <a:schemeClr val="tx2"/>
          </a:solidFill>
          <a:latin typeface="굴림" pitchFamily="50" charset="-127"/>
          <a:ea typeface="굴림" pitchFamily="50" charset="-127"/>
        </a:defRPr>
      </a:lvl3pPr>
      <a:lvl4pPr algn="ctr" defTabSz="1027290" rtl="0" fontAlgn="base" latinLnBrk="1">
        <a:spcBef>
          <a:spcPct val="0"/>
        </a:spcBef>
        <a:spcAft>
          <a:spcPct val="0"/>
        </a:spcAft>
        <a:defRPr kumimoji="1" sz="5000">
          <a:solidFill>
            <a:schemeClr val="tx2"/>
          </a:solidFill>
          <a:latin typeface="굴림" pitchFamily="50" charset="-127"/>
          <a:ea typeface="굴림" pitchFamily="50" charset="-127"/>
        </a:defRPr>
      </a:lvl4pPr>
      <a:lvl5pPr algn="ctr" defTabSz="1027290" rtl="0" fontAlgn="base" latinLnBrk="1">
        <a:spcBef>
          <a:spcPct val="0"/>
        </a:spcBef>
        <a:spcAft>
          <a:spcPct val="0"/>
        </a:spcAft>
        <a:defRPr kumimoji="1" sz="5000">
          <a:solidFill>
            <a:schemeClr val="tx2"/>
          </a:solidFill>
          <a:latin typeface="굴림" pitchFamily="50" charset="-127"/>
          <a:ea typeface="굴림" pitchFamily="50" charset="-127"/>
        </a:defRPr>
      </a:lvl5pPr>
      <a:lvl6pPr marL="454488" algn="ctr" defTabSz="1027290" rtl="0" fontAlgn="base" latinLnBrk="1">
        <a:spcBef>
          <a:spcPct val="0"/>
        </a:spcBef>
        <a:spcAft>
          <a:spcPct val="0"/>
        </a:spcAft>
        <a:defRPr kumimoji="1" sz="5000">
          <a:solidFill>
            <a:schemeClr val="tx2"/>
          </a:solidFill>
          <a:latin typeface="굴림" pitchFamily="50" charset="-127"/>
          <a:ea typeface="굴림" pitchFamily="50" charset="-127"/>
        </a:defRPr>
      </a:lvl6pPr>
      <a:lvl7pPr marL="908945" algn="ctr" defTabSz="1027290" rtl="0" fontAlgn="base" latinLnBrk="1">
        <a:spcBef>
          <a:spcPct val="0"/>
        </a:spcBef>
        <a:spcAft>
          <a:spcPct val="0"/>
        </a:spcAft>
        <a:defRPr kumimoji="1" sz="5000">
          <a:solidFill>
            <a:schemeClr val="tx2"/>
          </a:solidFill>
          <a:latin typeface="굴림" pitchFamily="50" charset="-127"/>
          <a:ea typeface="굴림" pitchFamily="50" charset="-127"/>
        </a:defRPr>
      </a:lvl7pPr>
      <a:lvl8pPr marL="1363412" algn="ctr" defTabSz="1027290" rtl="0" fontAlgn="base" latinLnBrk="1">
        <a:spcBef>
          <a:spcPct val="0"/>
        </a:spcBef>
        <a:spcAft>
          <a:spcPct val="0"/>
        </a:spcAft>
        <a:defRPr kumimoji="1" sz="5000">
          <a:solidFill>
            <a:schemeClr val="tx2"/>
          </a:solidFill>
          <a:latin typeface="굴림" pitchFamily="50" charset="-127"/>
          <a:ea typeface="굴림" pitchFamily="50" charset="-127"/>
        </a:defRPr>
      </a:lvl8pPr>
      <a:lvl9pPr marL="1817867" algn="ctr" defTabSz="1027290" rtl="0" fontAlgn="base" latinLnBrk="1">
        <a:spcBef>
          <a:spcPct val="0"/>
        </a:spcBef>
        <a:spcAft>
          <a:spcPct val="0"/>
        </a:spcAft>
        <a:defRPr kumimoji="1" sz="5000">
          <a:solidFill>
            <a:schemeClr val="tx2"/>
          </a:solidFill>
          <a:latin typeface="굴림" pitchFamily="50" charset="-127"/>
          <a:ea typeface="굴림" pitchFamily="50" charset="-127"/>
        </a:defRPr>
      </a:lvl9pPr>
    </p:titleStyle>
    <p:bodyStyle>
      <a:lvl1pPr marL="385043" indent="-385043" algn="l" defTabSz="1027290" rtl="0" fontAlgn="base" latinLnBrk="1">
        <a:spcBef>
          <a:spcPct val="20000"/>
        </a:spcBef>
        <a:spcAft>
          <a:spcPct val="0"/>
        </a:spcAft>
        <a:buChar char="•"/>
        <a:defRPr kumimoji="1" sz="3600">
          <a:solidFill>
            <a:schemeClr val="tx1"/>
          </a:solidFill>
          <a:latin typeface="+mn-lt"/>
          <a:ea typeface="+mn-ea"/>
          <a:cs typeface="+mn-cs"/>
        </a:defRPr>
      </a:lvl1pPr>
      <a:lvl2pPr marL="834772" indent="-320346" algn="l" defTabSz="1027290" rtl="0" fontAlgn="base" latinLnBrk="1">
        <a:spcBef>
          <a:spcPct val="20000"/>
        </a:spcBef>
        <a:spcAft>
          <a:spcPct val="0"/>
        </a:spcAft>
        <a:buChar char="–"/>
        <a:defRPr kumimoji="1" sz="3200">
          <a:solidFill>
            <a:schemeClr val="tx1"/>
          </a:solidFill>
          <a:latin typeface="+mn-lt"/>
          <a:ea typeface="+mn-ea"/>
        </a:defRPr>
      </a:lvl2pPr>
      <a:lvl3pPr marL="1284507" indent="-257223" algn="l" defTabSz="1027290" rtl="0" fontAlgn="base" latinLnBrk="1">
        <a:spcBef>
          <a:spcPct val="20000"/>
        </a:spcBef>
        <a:spcAft>
          <a:spcPct val="0"/>
        </a:spcAft>
        <a:buChar char="•"/>
        <a:defRPr kumimoji="1" sz="2700">
          <a:solidFill>
            <a:schemeClr val="tx1"/>
          </a:solidFill>
          <a:latin typeface="+mn-lt"/>
          <a:ea typeface="+mn-ea"/>
        </a:defRPr>
      </a:lvl3pPr>
      <a:lvl4pPr marL="1798949" indent="-257223" algn="l" defTabSz="1027290" rtl="0" fontAlgn="base" latinLnBrk="1">
        <a:spcBef>
          <a:spcPct val="20000"/>
        </a:spcBef>
        <a:spcAft>
          <a:spcPct val="0"/>
        </a:spcAft>
        <a:buChar char="–"/>
        <a:defRPr kumimoji="1" sz="2300">
          <a:solidFill>
            <a:schemeClr val="tx1"/>
          </a:solidFill>
          <a:latin typeface="+mn-lt"/>
          <a:ea typeface="+mn-ea"/>
        </a:defRPr>
      </a:lvl4pPr>
      <a:lvl5pPr marL="2313376" indent="-257223" algn="l" defTabSz="1027290" rtl="0" fontAlgn="base" latinLnBrk="1">
        <a:spcBef>
          <a:spcPct val="20000"/>
        </a:spcBef>
        <a:spcAft>
          <a:spcPct val="0"/>
        </a:spcAft>
        <a:buChar char="»"/>
        <a:defRPr kumimoji="1" sz="2300">
          <a:solidFill>
            <a:schemeClr val="tx1"/>
          </a:solidFill>
          <a:latin typeface="+mn-lt"/>
          <a:ea typeface="+mn-ea"/>
        </a:defRPr>
      </a:lvl5pPr>
      <a:lvl6pPr marL="2767851" indent="-257223" algn="l" defTabSz="1027290" rtl="0" fontAlgn="base" latinLnBrk="1">
        <a:spcBef>
          <a:spcPct val="20000"/>
        </a:spcBef>
        <a:spcAft>
          <a:spcPct val="0"/>
        </a:spcAft>
        <a:buChar char="»"/>
        <a:defRPr kumimoji="1" sz="2300">
          <a:solidFill>
            <a:schemeClr val="tx1"/>
          </a:solidFill>
          <a:latin typeface="+mn-lt"/>
          <a:ea typeface="+mn-ea"/>
        </a:defRPr>
      </a:lvl6pPr>
      <a:lvl7pPr marL="3222321" indent="-257223" algn="l" defTabSz="1027290" rtl="0" fontAlgn="base" latinLnBrk="1">
        <a:spcBef>
          <a:spcPct val="20000"/>
        </a:spcBef>
        <a:spcAft>
          <a:spcPct val="0"/>
        </a:spcAft>
        <a:buChar char="»"/>
        <a:defRPr kumimoji="1" sz="2300">
          <a:solidFill>
            <a:schemeClr val="tx1"/>
          </a:solidFill>
          <a:latin typeface="+mn-lt"/>
          <a:ea typeface="+mn-ea"/>
        </a:defRPr>
      </a:lvl7pPr>
      <a:lvl8pPr marL="3676780" indent="-257223" algn="l" defTabSz="1027290" rtl="0" fontAlgn="base" latinLnBrk="1">
        <a:spcBef>
          <a:spcPct val="20000"/>
        </a:spcBef>
        <a:spcAft>
          <a:spcPct val="0"/>
        </a:spcAft>
        <a:buChar char="»"/>
        <a:defRPr kumimoji="1" sz="2300">
          <a:solidFill>
            <a:schemeClr val="tx1"/>
          </a:solidFill>
          <a:latin typeface="+mn-lt"/>
          <a:ea typeface="+mn-ea"/>
        </a:defRPr>
      </a:lvl8pPr>
      <a:lvl9pPr marL="4131255" indent="-257223" algn="l" defTabSz="1027290" rtl="0" fontAlgn="base" latinLnBrk="1">
        <a:spcBef>
          <a:spcPct val="20000"/>
        </a:spcBef>
        <a:spcAft>
          <a:spcPct val="0"/>
        </a:spcAft>
        <a:buChar char="»"/>
        <a:defRPr kumimoji="1" sz="2300">
          <a:solidFill>
            <a:schemeClr val="tx1"/>
          </a:solidFill>
          <a:latin typeface="+mn-lt"/>
          <a:ea typeface="+mn-ea"/>
        </a:defRPr>
      </a:lvl9pPr>
    </p:bodyStyle>
    <p:otherStyle>
      <a:defPPr>
        <a:defRPr lang="ko-KR"/>
      </a:defPPr>
      <a:lvl1pPr marL="0" algn="l" defTabSz="908945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4488" algn="l" defTabSz="908945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08945" algn="l" defTabSz="908945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63412" algn="l" defTabSz="908945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17867" algn="l" defTabSz="908945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72338" algn="l" defTabSz="908945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26806" algn="l" defTabSz="908945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181264" algn="l" defTabSz="908945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35747" algn="l" defTabSz="908945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9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32898" name="Picture 2" descr="blue"/>
          <p:cNvPicPr>
            <a:picLocks noChangeAspect="1" noChangeArrowheads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xmlns=""/>
              </a:ext>
            </a:extLst>
          </a:blip>
          <a:srcRect/>
          <a:stretch>
            <a:fillRect/>
          </a:stretch>
        </p:blipFill>
        <p:spPr bwMode="auto">
          <a:xfrm>
            <a:off x="0" y="111"/>
            <a:ext cx="10668000" cy="1152525"/>
          </a:xfrm>
          <a:prstGeom prst="rect">
            <a:avLst/>
          </a:prstGeom>
          <a:noFill/>
        </p:spPr>
      </p:pic>
      <p:sp>
        <p:nvSpPr>
          <p:cNvPr id="1232899" name="Rectangle 3"/>
          <p:cNvSpPr>
            <a:spLocks noChangeArrowheads="1"/>
          </p:cNvSpPr>
          <p:nvPr/>
        </p:nvSpPr>
        <p:spPr bwMode="auto">
          <a:xfrm>
            <a:off x="0" y="7104062"/>
            <a:ext cx="10668000" cy="336551"/>
          </a:xfrm>
          <a:prstGeom prst="rect">
            <a:avLst/>
          </a:prstGeom>
          <a:solidFill>
            <a:srgbClr val="B2B2B2"/>
          </a:solidFill>
          <a:ln w="9525">
            <a:noFill/>
            <a:miter lim="800000"/>
            <a:headEnd/>
            <a:tailEnd/>
          </a:ln>
          <a:effectLst/>
        </p:spPr>
        <p:txBody>
          <a:bodyPr wrap="none" lIns="90893" tIns="45454" rIns="90893" bIns="45454" anchor="ctr"/>
          <a:lstStyle/>
          <a:p>
            <a:endParaRPr lang="ko-KR" altLang="en-US"/>
          </a:p>
        </p:txBody>
      </p:sp>
      <p:grpSp>
        <p:nvGrpSpPr>
          <p:cNvPr id="1232900" name="Group 4"/>
          <p:cNvGrpSpPr>
            <a:grpSpLocks/>
          </p:cNvGrpSpPr>
          <p:nvPr/>
        </p:nvGrpSpPr>
        <p:grpSpPr bwMode="auto">
          <a:xfrm rot="-2166924">
            <a:off x="701675" y="-3092440"/>
            <a:ext cx="11988800" cy="5667375"/>
            <a:chOff x="266" y="453"/>
            <a:chExt cx="6490" cy="1666"/>
          </a:xfrm>
        </p:grpSpPr>
        <p:sp>
          <p:nvSpPr>
            <p:cNvPr id="1232901" name="Freeform 5"/>
            <p:cNvSpPr>
              <a:spLocks/>
            </p:cNvSpPr>
            <p:nvPr userDrawn="1"/>
          </p:nvSpPr>
          <p:spPr bwMode="auto">
            <a:xfrm>
              <a:off x="266" y="570"/>
              <a:ext cx="4772" cy="1549"/>
            </a:xfrm>
            <a:custGeom>
              <a:avLst/>
              <a:gdLst/>
              <a:ahLst/>
              <a:cxnLst>
                <a:cxn ang="0">
                  <a:pos x="4772" y="2929"/>
                </a:cxn>
                <a:cxn ang="0">
                  <a:pos x="4719" y="2956"/>
                </a:cxn>
                <a:cxn ang="0">
                  <a:pos x="4658" y="2985"/>
                </a:cxn>
                <a:cxn ang="0">
                  <a:pos x="4574" y="3017"/>
                </a:cxn>
                <a:cxn ang="0">
                  <a:pos x="4472" y="3048"/>
                </a:cxn>
                <a:cxn ang="0">
                  <a:pos x="4351" y="3076"/>
                </a:cxn>
                <a:cxn ang="0">
                  <a:pos x="4215" y="3093"/>
                </a:cxn>
                <a:cxn ang="0">
                  <a:pos x="4141" y="3097"/>
                </a:cxn>
                <a:cxn ang="0">
                  <a:pos x="4065" y="3097"/>
                </a:cxn>
                <a:cxn ang="0">
                  <a:pos x="3984" y="3092"/>
                </a:cxn>
                <a:cxn ang="0">
                  <a:pos x="3902" y="3082"/>
                </a:cxn>
                <a:cxn ang="0">
                  <a:pos x="3818" y="3066"/>
                </a:cxn>
                <a:cxn ang="0">
                  <a:pos x="3730" y="3045"/>
                </a:cxn>
                <a:cxn ang="0">
                  <a:pos x="3640" y="3016"/>
                </a:cxn>
                <a:cxn ang="0">
                  <a:pos x="3548" y="2980"/>
                </a:cxn>
                <a:cxn ang="0">
                  <a:pos x="3455" y="2937"/>
                </a:cxn>
                <a:cxn ang="0">
                  <a:pos x="3361" y="2885"/>
                </a:cxn>
                <a:cxn ang="0">
                  <a:pos x="3265" y="2824"/>
                </a:cxn>
                <a:cxn ang="0">
                  <a:pos x="3169" y="2754"/>
                </a:cxn>
                <a:cxn ang="0">
                  <a:pos x="3072" y="2673"/>
                </a:cxn>
                <a:cxn ang="0">
                  <a:pos x="2974" y="2583"/>
                </a:cxn>
                <a:cxn ang="0">
                  <a:pos x="2876" y="2481"/>
                </a:cxn>
                <a:cxn ang="0">
                  <a:pos x="2778" y="2367"/>
                </a:cxn>
                <a:cxn ang="0">
                  <a:pos x="2681" y="2241"/>
                </a:cxn>
                <a:cxn ang="0">
                  <a:pos x="2583" y="2102"/>
                </a:cxn>
                <a:cxn ang="0">
                  <a:pos x="2488" y="1960"/>
                </a:cxn>
                <a:cxn ang="0">
                  <a:pos x="2303" y="1695"/>
                </a:cxn>
                <a:cxn ang="0">
                  <a:pos x="2125" y="1456"/>
                </a:cxn>
                <a:cxn ang="0">
                  <a:pos x="1953" y="1240"/>
                </a:cxn>
                <a:cxn ang="0">
                  <a:pos x="1788" y="1046"/>
                </a:cxn>
                <a:cxn ang="0">
                  <a:pos x="1628" y="873"/>
                </a:cxn>
                <a:cxn ang="0">
                  <a:pos x="1471" y="720"/>
                </a:cxn>
                <a:cxn ang="0">
                  <a:pos x="1317" y="584"/>
                </a:cxn>
                <a:cxn ang="0">
                  <a:pos x="1166" y="466"/>
                </a:cxn>
                <a:cxn ang="0">
                  <a:pos x="1014" y="365"/>
                </a:cxn>
                <a:cxn ang="0">
                  <a:pos x="865" y="277"/>
                </a:cxn>
                <a:cxn ang="0">
                  <a:pos x="713" y="203"/>
                </a:cxn>
                <a:cxn ang="0">
                  <a:pos x="560" y="140"/>
                </a:cxn>
                <a:cxn ang="0">
                  <a:pos x="405" y="90"/>
                </a:cxn>
                <a:cxn ang="0">
                  <a:pos x="247" y="48"/>
                </a:cxn>
                <a:cxn ang="0">
                  <a:pos x="84" y="14"/>
                </a:cxn>
              </a:cxnLst>
              <a:rect l="0" t="0" r="r" b="b"/>
              <a:pathLst>
                <a:path w="4772" h="3097">
                  <a:moveTo>
                    <a:pt x="4772" y="2929"/>
                  </a:moveTo>
                  <a:lnTo>
                    <a:pt x="4772" y="2929"/>
                  </a:lnTo>
                  <a:lnTo>
                    <a:pt x="4758" y="2937"/>
                  </a:lnTo>
                  <a:lnTo>
                    <a:pt x="4719" y="2956"/>
                  </a:lnTo>
                  <a:lnTo>
                    <a:pt x="4691" y="2971"/>
                  </a:lnTo>
                  <a:lnTo>
                    <a:pt x="4658" y="2985"/>
                  </a:lnTo>
                  <a:lnTo>
                    <a:pt x="4619" y="3001"/>
                  </a:lnTo>
                  <a:lnTo>
                    <a:pt x="4574" y="3017"/>
                  </a:lnTo>
                  <a:lnTo>
                    <a:pt x="4526" y="3034"/>
                  </a:lnTo>
                  <a:lnTo>
                    <a:pt x="4472" y="3048"/>
                  </a:lnTo>
                  <a:lnTo>
                    <a:pt x="4413" y="3063"/>
                  </a:lnTo>
                  <a:lnTo>
                    <a:pt x="4351" y="3076"/>
                  </a:lnTo>
                  <a:lnTo>
                    <a:pt x="4286" y="3085"/>
                  </a:lnTo>
                  <a:lnTo>
                    <a:pt x="4215" y="3093"/>
                  </a:lnTo>
                  <a:lnTo>
                    <a:pt x="4179" y="3095"/>
                  </a:lnTo>
                  <a:lnTo>
                    <a:pt x="4141" y="3097"/>
                  </a:lnTo>
                  <a:lnTo>
                    <a:pt x="4104" y="3097"/>
                  </a:lnTo>
                  <a:lnTo>
                    <a:pt x="4065" y="3097"/>
                  </a:lnTo>
                  <a:lnTo>
                    <a:pt x="4025" y="3095"/>
                  </a:lnTo>
                  <a:lnTo>
                    <a:pt x="3984" y="3092"/>
                  </a:lnTo>
                  <a:lnTo>
                    <a:pt x="3944" y="3087"/>
                  </a:lnTo>
                  <a:lnTo>
                    <a:pt x="3902" y="3082"/>
                  </a:lnTo>
                  <a:lnTo>
                    <a:pt x="3859" y="3076"/>
                  </a:lnTo>
                  <a:lnTo>
                    <a:pt x="3818" y="3066"/>
                  </a:lnTo>
                  <a:lnTo>
                    <a:pt x="3773" y="3056"/>
                  </a:lnTo>
                  <a:lnTo>
                    <a:pt x="3730" y="3045"/>
                  </a:lnTo>
                  <a:lnTo>
                    <a:pt x="3684" y="3032"/>
                  </a:lnTo>
                  <a:lnTo>
                    <a:pt x="3640" y="3016"/>
                  </a:lnTo>
                  <a:lnTo>
                    <a:pt x="3594" y="3000"/>
                  </a:lnTo>
                  <a:lnTo>
                    <a:pt x="3548" y="2980"/>
                  </a:lnTo>
                  <a:lnTo>
                    <a:pt x="3503" y="2959"/>
                  </a:lnTo>
                  <a:lnTo>
                    <a:pt x="3455" y="2937"/>
                  </a:lnTo>
                  <a:lnTo>
                    <a:pt x="3408" y="2912"/>
                  </a:lnTo>
                  <a:lnTo>
                    <a:pt x="3361" y="2885"/>
                  </a:lnTo>
                  <a:lnTo>
                    <a:pt x="3314" y="2856"/>
                  </a:lnTo>
                  <a:lnTo>
                    <a:pt x="3265" y="2824"/>
                  </a:lnTo>
                  <a:lnTo>
                    <a:pt x="3218" y="2790"/>
                  </a:lnTo>
                  <a:lnTo>
                    <a:pt x="3169" y="2754"/>
                  </a:lnTo>
                  <a:lnTo>
                    <a:pt x="3121" y="2715"/>
                  </a:lnTo>
                  <a:lnTo>
                    <a:pt x="3072" y="2673"/>
                  </a:lnTo>
                  <a:lnTo>
                    <a:pt x="3024" y="2630"/>
                  </a:lnTo>
                  <a:lnTo>
                    <a:pt x="2974" y="2583"/>
                  </a:lnTo>
                  <a:lnTo>
                    <a:pt x="2925" y="2533"/>
                  </a:lnTo>
                  <a:lnTo>
                    <a:pt x="2876" y="2481"/>
                  </a:lnTo>
                  <a:lnTo>
                    <a:pt x="2828" y="2425"/>
                  </a:lnTo>
                  <a:lnTo>
                    <a:pt x="2778" y="2367"/>
                  </a:lnTo>
                  <a:lnTo>
                    <a:pt x="2729" y="2305"/>
                  </a:lnTo>
                  <a:lnTo>
                    <a:pt x="2681" y="2241"/>
                  </a:lnTo>
                  <a:lnTo>
                    <a:pt x="2632" y="2173"/>
                  </a:lnTo>
                  <a:lnTo>
                    <a:pt x="2583" y="2102"/>
                  </a:lnTo>
                  <a:lnTo>
                    <a:pt x="2583" y="2102"/>
                  </a:lnTo>
                  <a:lnTo>
                    <a:pt x="2488" y="1960"/>
                  </a:lnTo>
                  <a:lnTo>
                    <a:pt x="2395" y="1824"/>
                  </a:lnTo>
                  <a:lnTo>
                    <a:pt x="2303" y="1695"/>
                  </a:lnTo>
                  <a:lnTo>
                    <a:pt x="2213" y="1572"/>
                  </a:lnTo>
                  <a:lnTo>
                    <a:pt x="2125" y="1456"/>
                  </a:lnTo>
                  <a:lnTo>
                    <a:pt x="2038" y="1345"/>
                  </a:lnTo>
                  <a:lnTo>
                    <a:pt x="1953" y="1240"/>
                  </a:lnTo>
                  <a:lnTo>
                    <a:pt x="1870" y="1140"/>
                  </a:lnTo>
                  <a:lnTo>
                    <a:pt x="1788" y="1046"/>
                  </a:lnTo>
                  <a:lnTo>
                    <a:pt x="1707" y="957"/>
                  </a:lnTo>
                  <a:lnTo>
                    <a:pt x="1628" y="873"/>
                  </a:lnTo>
                  <a:lnTo>
                    <a:pt x="1549" y="794"/>
                  </a:lnTo>
                  <a:lnTo>
                    <a:pt x="1471" y="720"/>
                  </a:lnTo>
                  <a:lnTo>
                    <a:pt x="1394" y="649"/>
                  </a:lnTo>
                  <a:lnTo>
                    <a:pt x="1317" y="584"/>
                  </a:lnTo>
                  <a:lnTo>
                    <a:pt x="1241" y="523"/>
                  </a:lnTo>
                  <a:lnTo>
                    <a:pt x="1166" y="466"/>
                  </a:lnTo>
                  <a:lnTo>
                    <a:pt x="1089" y="413"/>
                  </a:lnTo>
                  <a:lnTo>
                    <a:pt x="1014" y="365"/>
                  </a:lnTo>
                  <a:lnTo>
                    <a:pt x="940" y="319"/>
                  </a:lnTo>
                  <a:lnTo>
                    <a:pt x="865" y="277"/>
                  </a:lnTo>
                  <a:lnTo>
                    <a:pt x="790" y="239"/>
                  </a:lnTo>
                  <a:lnTo>
                    <a:pt x="713" y="203"/>
                  </a:lnTo>
                  <a:lnTo>
                    <a:pt x="637" y="171"/>
                  </a:lnTo>
                  <a:lnTo>
                    <a:pt x="560" y="140"/>
                  </a:lnTo>
                  <a:lnTo>
                    <a:pt x="484" y="114"/>
                  </a:lnTo>
                  <a:lnTo>
                    <a:pt x="405" y="90"/>
                  </a:lnTo>
                  <a:lnTo>
                    <a:pt x="327" y="67"/>
                  </a:lnTo>
                  <a:lnTo>
                    <a:pt x="247" y="48"/>
                  </a:lnTo>
                  <a:lnTo>
                    <a:pt x="166" y="30"/>
                  </a:lnTo>
                  <a:lnTo>
                    <a:pt x="84" y="14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32902" name="Freeform 6"/>
            <p:cNvSpPr>
              <a:spLocks/>
            </p:cNvSpPr>
            <p:nvPr userDrawn="1"/>
          </p:nvSpPr>
          <p:spPr bwMode="auto">
            <a:xfrm>
              <a:off x="275" y="591"/>
              <a:ext cx="4814" cy="1515"/>
            </a:xfrm>
            <a:custGeom>
              <a:avLst/>
              <a:gdLst/>
              <a:ahLst/>
              <a:cxnLst>
                <a:cxn ang="0">
                  <a:pos x="4814" y="2845"/>
                </a:cxn>
                <a:cxn ang="0">
                  <a:pos x="4763" y="2874"/>
                </a:cxn>
                <a:cxn ang="0">
                  <a:pos x="4701" y="2904"/>
                </a:cxn>
                <a:cxn ang="0">
                  <a:pos x="4618" y="2938"/>
                </a:cxn>
                <a:cxn ang="0">
                  <a:pos x="4517" y="2972"/>
                </a:cxn>
                <a:cxn ang="0">
                  <a:pos x="4396" y="3001"/>
                </a:cxn>
                <a:cxn ang="0">
                  <a:pos x="4260" y="3021"/>
                </a:cxn>
                <a:cxn ang="0">
                  <a:pos x="4186" y="3027"/>
                </a:cxn>
                <a:cxn ang="0">
                  <a:pos x="4110" y="3029"/>
                </a:cxn>
                <a:cxn ang="0">
                  <a:pos x="4031" y="3025"/>
                </a:cxn>
                <a:cxn ang="0">
                  <a:pos x="3948" y="3016"/>
                </a:cxn>
                <a:cxn ang="0">
                  <a:pos x="3863" y="3003"/>
                </a:cxn>
                <a:cxn ang="0">
                  <a:pos x="3774" y="2983"/>
                </a:cxn>
                <a:cxn ang="0">
                  <a:pos x="3684" y="2956"/>
                </a:cxn>
                <a:cxn ang="0">
                  <a:pos x="3592" y="2922"/>
                </a:cxn>
                <a:cxn ang="0">
                  <a:pos x="3499" y="2880"/>
                </a:cxn>
                <a:cxn ang="0">
                  <a:pos x="3403" y="2830"/>
                </a:cxn>
                <a:cxn ang="0">
                  <a:pos x="3308" y="2770"/>
                </a:cxn>
                <a:cxn ang="0">
                  <a:pos x="3209" y="2703"/>
                </a:cxn>
                <a:cxn ang="0">
                  <a:pos x="3110" y="2623"/>
                </a:cxn>
                <a:cxn ang="0">
                  <a:pos x="3012" y="2535"/>
                </a:cxn>
                <a:cxn ang="0">
                  <a:pos x="2913" y="2433"/>
                </a:cxn>
                <a:cxn ang="0">
                  <a:pos x="2813" y="2321"/>
                </a:cxn>
                <a:cxn ang="0">
                  <a:pos x="2713" y="2197"/>
                </a:cxn>
                <a:cxn ang="0">
                  <a:pos x="2615" y="2058"/>
                </a:cxn>
                <a:cxn ang="0">
                  <a:pos x="2516" y="1918"/>
                </a:cxn>
                <a:cxn ang="0">
                  <a:pos x="2327" y="1656"/>
                </a:cxn>
                <a:cxn ang="0">
                  <a:pos x="2145" y="1419"/>
                </a:cxn>
                <a:cxn ang="0">
                  <a:pos x="1972" y="1206"/>
                </a:cxn>
                <a:cxn ang="0">
                  <a:pos x="1802" y="1014"/>
                </a:cxn>
                <a:cxn ang="0">
                  <a:pos x="1640" y="842"/>
                </a:cxn>
                <a:cxn ang="0">
                  <a:pos x="1480" y="692"/>
                </a:cxn>
                <a:cxn ang="0">
                  <a:pos x="1325" y="560"/>
                </a:cxn>
                <a:cxn ang="0">
                  <a:pos x="1172" y="444"/>
                </a:cxn>
                <a:cxn ang="0">
                  <a:pos x="1019" y="343"/>
                </a:cxn>
                <a:cxn ang="0">
                  <a:pos x="868" y="260"/>
                </a:cxn>
                <a:cxn ang="0">
                  <a:pos x="715" y="188"/>
                </a:cxn>
                <a:cxn ang="0">
                  <a:pos x="563" y="129"/>
                </a:cxn>
                <a:cxn ang="0">
                  <a:pos x="406" y="80"/>
                </a:cxn>
                <a:cxn ang="0">
                  <a:pos x="247" y="42"/>
                </a:cxn>
                <a:cxn ang="0">
                  <a:pos x="84" y="11"/>
                </a:cxn>
              </a:cxnLst>
              <a:rect l="0" t="0" r="r" b="b"/>
              <a:pathLst>
                <a:path w="4814" h="3029">
                  <a:moveTo>
                    <a:pt x="4814" y="2845"/>
                  </a:moveTo>
                  <a:lnTo>
                    <a:pt x="4814" y="2845"/>
                  </a:lnTo>
                  <a:lnTo>
                    <a:pt x="4801" y="2853"/>
                  </a:lnTo>
                  <a:lnTo>
                    <a:pt x="4763" y="2874"/>
                  </a:lnTo>
                  <a:lnTo>
                    <a:pt x="4735" y="2888"/>
                  </a:lnTo>
                  <a:lnTo>
                    <a:pt x="4701" y="2904"/>
                  </a:lnTo>
                  <a:lnTo>
                    <a:pt x="4663" y="2921"/>
                  </a:lnTo>
                  <a:lnTo>
                    <a:pt x="4618" y="2938"/>
                  </a:lnTo>
                  <a:lnTo>
                    <a:pt x="4570" y="2954"/>
                  </a:lnTo>
                  <a:lnTo>
                    <a:pt x="4517" y="2972"/>
                  </a:lnTo>
                  <a:lnTo>
                    <a:pt x="4459" y="2987"/>
                  </a:lnTo>
                  <a:lnTo>
                    <a:pt x="4396" y="3001"/>
                  </a:lnTo>
                  <a:lnTo>
                    <a:pt x="4331" y="3013"/>
                  </a:lnTo>
                  <a:lnTo>
                    <a:pt x="4260" y="3021"/>
                  </a:lnTo>
                  <a:lnTo>
                    <a:pt x="4224" y="3024"/>
                  </a:lnTo>
                  <a:lnTo>
                    <a:pt x="4186" y="3027"/>
                  </a:lnTo>
                  <a:lnTo>
                    <a:pt x="4149" y="3027"/>
                  </a:lnTo>
                  <a:lnTo>
                    <a:pt x="4110" y="3029"/>
                  </a:lnTo>
                  <a:lnTo>
                    <a:pt x="4071" y="3027"/>
                  </a:lnTo>
                  <a:lnTo>
                    <a:pt x="4031" y="3025"/>
                  </a:lnTo>
                  <a:lnTo>
                    <a:pt x="3989" y="3021"/>
                  </a:lnTo>
                  <a:lnTo>
                    <a:pt x="3948" y="3016"/>
                  </a:lnTo>
                  <a:lnTo>
                    <a:pt x="3906" y="3011"/>
                  </a:lnTo>
                  <a:lnTo>
                    <a:pt x="3863" y="3003"/>
                  </a:lnTo>
                  <a:lnTo>
                    <a:pt x="3818" y="2993"/>
                  </a:lnTo>
                  <a:lnTo>
                    <a:pt x="3774" y="2983"/>
                  </a:lnTo>
                  <a:lnTo>
                    <a:pt x="3730" y="2971"/>
                  </a:lnTo>
                  <a:lnTo>
                    <a:pt x="3684" y="2956"/>
                  </a:lnTo>
                  <a:lnTo>
                    <a:pt x="3639" y="2940"/>
                  </a:lnTo>
                  <a:lnTo>
                    <a:pt x="3592" y="2922"/>
                  </a:lnTo>
                  <a:lnTo>
                    <a:pt x="3546" y="2903"/>
                  </a:lnTo>
                  <a:lnTo>
                    <a:pt x="3499" y="2880"/>
                  </a:lnTo>
                  <a:lnTo>
                    <a:pt x="3452" y="2856"/>
                  </a:lnTo>
                  <a:lnTo>
                    <a:pt x="3403" y="2830"/>
                  </a:lnTo>
                  <a:lnTo>
                    <a:pt x="3356" y="2801"/>
                  </a:lnTo>
                  <a:lnTo>
                    <a:pt x="3308" y="2770"/>
                  </a:lnTo>
                  <a:lnTo>
                    <a:pt x="3259" y="2738"/>
                  </a:lnTo>
                  <a:lnTo>
                    <a:pt x="3209" y="2703"/>
                  </a:lnTo>
                  <a:lnTo>
                    <a:pt x="3160" y="2664"/>
                  </a:lnTo>
                  <a:lnTo>
                    <a:pt x="3110" y="2623"/>
                  </a:lnTo>
                  <a:lnTo>
                    <a:pt x="3062" y="2580"/>
                  </a:lnTo>
                  <a:lnTo>
                    <a:pt x="3012" y="2535"/>
                  </a:lnTo>
                  <a:lnTo>
                    <a:pt x="2962" y="2485"/>
                  </a:lnTo>
                  <a:lnTo>
                    <a:pt x="2913" y="2433"/>
                  </a:lnTo>
                  <a:lnTo>
                    <a:pt x="2863" y="2378"/>
                  </a:lnTo>
                  <a:lnTo>
                    <a:pt x="2813" y="2321"/>
                  </a:lnTo>
                  <a:lnTo>
                    <a:pt x="2763" y="2260"/>
                  </a:lnTo>
                  <a:lnTo>
                    <a:pt x="2713" y="2197"/>
                  </a:lnTo>
                  <a:lnTo>
                    <a:pt x="2663" y="2129"/>
                  </a:lnTo>
                  <a:lnTo>
                    <a:pt x="2615" y="2058"/>
                  </a:lnTo>
                  <a:lnTo>
                    <a:pt x="2615" y="2058"/>
                  </a:lnTo>
                  <a:lnTo>
                    <a:pt x="2516" y="1918"/>
                  </a:lnTo>
                  <a:lnTo>
                    <a:pt x="2420" y="1784"/>
                  </a:lnTo>
                  <a:lnTo>
                    <a:pt x="2327" y="1656"/>
                  </a:lnTo>
                  <a:lnTo>
                    <a:pt x="2236" y="1535"/>
                  </a:lnTo>
                  <a:lnTo>
                    <a:pt x="2145" y="1419"/>
                  </a:lnTo>
                  <a:lnTo>
                    <a:pt x="2058" y="1309"/>
                  </a:lnTo>
                  <a:lnTo>
                    <a:pt x="1972" y="1206"/>
                  </a:lnTo>
                  <a:lnTo>
                    <a:pt x="1887" y="1107"/>
                  </a:lnTo>
                  <a:lnTo>
                    <a:pt x="1802" y="1014"/>
                  </a:lnTo>
                  <a:lnTo>
                    <a:pt x="1721" y="925"/>
                  </a:lnTo>
                  <a:lnTo>
                    <a:pt x="1640" y="842"/>
                  </a:lnTo>
                  <a:lnTo>
                    <a:pt x="1559" y="765"/>
                  </a:lnTo>
                  <a:lnTo>
                    <a:pt x="1480" y="692"/>
                  </a:lnTo>
                  <a:lnTo>
                    <a:pt x="1403" y="623"/>
                  </a:lnTo>
                  <a:lnTo>
                    <a:pt x="1325" y="560"/>
                  </a:lnTo>
                  <a:lnTo>
                    <a:pt x="1248" y="499"/>
                  </a:lnTo>
                  <a:lnTo>
                    <a:pt x="1172" y="444"/>
                  </a:lnTo>
                  <a:lnTo>
                    <a:pt x="1096" y="392"/>
                  </a:lnTo>
                  <a:lnTo>
                    <a:pt x="1019" y="343"/>
                  </a:lnTo>
                  <a:lnTo>
                    <a:pt x="944" y="300"/>
                  </a:lnTo>
                  <a:lnTo>
                    <a:pt x="868" y="260"/>
                  </a:lnTo>
                  <a:lnTo>
                    <a:pt x="792" y="222"/>
                  </a:lnTo>
                  <a:lnTo>
                    <a:pt x="715" y="188"/>
                  </a:lnTo>
                  <a:lnTo>
                    <a:pt x="639" y="158"/>
                  </a:lnTo>
                  <a:lnTo>
                    <a:pt x="563" y="129"/>
                  </a:lnTo>
                  <a:lnTo>
                    <a:pt x="485" y="103"/>
                  </a:lnTo>
                  <a:lnTo>
                    <a:pt x="406" y="80"/>
                  </a:lnTo>
                  <a:lnTo>
                    <a:pt x="327" y="61"/>
                  </a:lnTo>
                  <a:lnTo>
                    <a:pt x="247" y="42"/>
                  </a:lnTo>
                  <a:lnTo>
                    <a:pt x="165" y="25"/>
                  </a:lnTo>
                  <a:lnTo>
                    <a:pt x="84" y="11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32903" name="Freeform 7"/>
            <p:cNvSpPr>
              <a:spLocks/>
            </p:cNvSpPr>
            <p:nvPr userDrawn="1"/>
          </p:nvSpPr>
          <p:spPr bwMode="auto">
            <a:xfrm>
              <a:off x="284" y="611"/>
              <a:ext cx="4856" cy="1481"/>
            </a:xfrm>
            <a:custGeom>
              <a:avLst/>
              <a:gdLst/>
              <a:ahLst/>
              <a:cxnLst>
                <a:cxn ang="0">
                  <a:pos x="4856" y="2763"/>
                </a:cxn>
                <a:cxn ang="0">
                  <a:pos x="4805" y="2793"/>
                </a:cxn>
                <a:cxn ang="0">
                  <a:pos x="4745" y="2824"/>
                </a:cxn>
                <a:cxn ang="0">
                  <a:pos x="4662" y="2860"/>
                </a:cxn>
                <a:cxn ang="0">
                  <a:pos x="4561" y="2897"/>
                </a:cxn>
                <a:cxn ang="0">
                  <a:pos x="4441" y="2927"/>
                </a:cxn>
                <a:cxn ang="0">
                  <a:pos x="4305" y="2952"/>
                </a:cxn>
                <a:cxn ang="0">
                  <a:pos x="4232" y="2958"/>
                </a:cxn>
                <a:cxn ang="0">
                  <a:pos x="4155" y="2961"/>
                </a:cxn>
                <a:cxn ang="0">
                  <a:pos x="4076" y="2960"/>
                </a:cxn>
                <a:cxn ang="0">
                  <a:pos x="3993" y="2953"/>
                </a:cxn>
                <a:cxn ang="0">
                  <a:pos x="3907" y="2940"/>
                </a:cxn>
                <a:cxn ang="0">
                  <a:pos x="3819" y="2923"/>
                </a:cxn>
                <a:cxn ang="0">
                  <a:pos x="3729" y="2897"/>
                </a:cxn>
                <a:cxn ang="0">
                  <a:pos x="3636" y="2864"/>
                </a:cxn>
                <a:cxn ang="0">
                  <a:pos x="3541" y="2824"/>
                </a:cxn>
                <a:cxn ang="0">
                  <a:pos x="3446" y="2776"/>
                </a:cxn>
                <a:cxn ang="0">
                  <a:pos x="3348" y="2719"/>
                </a:cxn>
                <a:cxn ang="0">
                  <a:pos x="3250" y="2651"/>
                </a:cxn>
                <a:cxn ang="0">
                  <a:pos x="3150" y="2574"/>
                </a:cxn>
                <a:cxn ang="0">
                  <a:pos x="3050" y="2487"/>
                </a:cxn>
                <a:cxn ang="0">
                  <a:pos x="2949" y="2388"/>
                </a:cxn>
                <a:cxn ang="0">
                  <a:pos x="2847" y="2277"/>
                </a:cxn>
                <a:cxn ang="0">
                  <a:pos x="2746" y="2154"/>
                </a:cxn>
                <a:cxn ang="0">
                  <a:pos x="2645" y="2018"/>
                </a:cxn>
                <a:cxn ang="0">
                  <a:pos x="2545" y="1878"/>
                </a:cxn>
                <a:cxn ang="0">
                  <a:pos x="2352" y="1618"/>
                </a:cxn>
                <a:cxn ang="0">
                  <a:pos x="2167" y="1384"/>
                </a:cxn>
                <a:cxn ang="0">
                  <a:pos x="1989" y="1172"/>
                </a:cxn>
                <a:cxn ang="0">
                  <a:pos x="1818" y="983"/>
                </a:cxn>
                <a:cxn ang="0">
                  <a:pos x="1652" y="815"/>
                </a:cxn>
                <a:cxn ang="0">
                  <a:pos x="1491" y="667"/>
                </a:cxn>
                <a:cxn ang="0">
                  <a:pos x="1334" y="536"/>
                </a:cxn>
                <a:cxn ang="0">
                  <a:pos x="1178" y="423"/>
                </a:cxn>
                <a:cxn ang="0">
                  <a:pos x="1024" y="326"/>
                </a:cxn>
                <a:cxn ang="0">
                  <a:pos x="872" y="245"/>
                </a:cxn>
                <a:cxn ang="0">
                  <a:pos x="719" y="176"/>
                </a:cxn>
                <a:cxn ang="0">
                  <a:pos x="565" y="119"/>
                </a:cxn>
                <a:cxn ang="0">
                  <a:pos x="408" y="74"/>
                </a:cxn>
                <a:cxn ang="0">
                  <a:pos x="248" y="39"/>
                </a:cxn>
                <a:cxn ang="0">
                  <a:pos x="83" y="11"/>
                </a:cxn>
              </a:cxnLst>
              <a:rect l="0" t="0" r="r" b="b"/>
              <a:pathLst>
                <a:path w="4856" h="2961">
                  <a:moveTo>
                    <a:pt x="4856" y="2763"/>
                  </a:moveTo>
                  <a:lnTo>
                    <a:pt x="4856" y="2763"/>
                  </a:lnTo>
                  <a:lnTo>
                    <a:pt x="4844" y="2771"/>
                  </a:lnTo>
                  <a:lnTo>
                    <a:pt x="4805" y="2793"/>
                  </a:lnTo>
                  <a:lnTo>
                    <a:pt x="4777" y="2808"/>
                  </a:lnTo>
                  <a:lnTo>
                    <a:pt x="4745" y="2824"/>
                  </a:lnTo>
                  <a:lnTo>
                    <a:pt x="4706" y="2842"/>
                  </a:lnTo>
                  <a:lnTo>
                    <a:pt x="4662" y="2860"/>
                  </a:lnTo>
                  <a:lnTo>
                    <a:pt x="4613" y="2879"/>
                  </a:lnTo>
                  <a:lnTo>
                    <a:pt x="4561" y="2897"/>
                  </a:lnTo>
                  <a:lnTo>
                    <a:pt x="4504" y="2913"/>
                  </a:lnTo>
                  <a:lnTo>
                    <a:pt x="4441" y="2927"/>
                  </a:lnTo>
                  <a:lnTo>
                    <a:pt x="4375" y="2940"/>
                  </a:lnTo>
                  <a:lnTo>
                    <a:pt x="4305" y="2952"/>
                  </a:lnTo>
                  <a:lnTo>
                    <a:pt x="4269" y="2955"/>
                  </a:lnTo>
                  <a:lnTo>
                    <a:pt x="4232" y="2958"/>
                  </a:lnTo>
                  <a:lnTo>
                    <a:pt x="4194" y="2960"/>
                  </a:lnTo>
                  <a:lnTo>
                    <a:pt x="4155" y="2961"/>
                  </a:lnTo>
                  <a:lnTo>
                    <a:pt x="4116" y="2961"/>
                  </a:lnTo>
                  <a:lnTo>
                    <a:pt x="4076" y="2960"/>
                  </a:lnTo>
                  <a:lnTo>
                    <a:pt x="4034" y="2956"/>
                  </a:lnTo>
                  <a:lnTo>
                    <a:pt x="3993" y="2953"/>
                  </a:lnTo>
                  <a:lnTo>
                    <a:pt x="3950" y="2947"/>
                  </a:lnTo>
                  <a:lnTo>
                    <a:pt x="3907" y="2940"/>
                  </a:lnTo>
                  <a:lnTo>
                    <a:pt x="3864" y="2932"/>
                  </a:lnTo>
                  <a:lnTo>
                    <a:pt x="3819" y="2923"/>
                  </a:lnTo>
                  <a:lnTo>
                    <a:pt x="3773" y="2911"/>
                  </a:lnTo>
                  <a:lnTo>
                    <a:pt x="3729" y="2897"/>
                  </a:lnTo>
                  <a:lnTo>
                    <a:pt x="3683" y="2882"/>
                  </a:lnTo>
                  <a:lnTo>
                    <a:pt x="3636" y="2864"/>
                  </a:lnTo>
                  <a:lnTo>
                    <a:pt x="3589" y="2845"/>
                  </a:lnTo>
                  <a:lnTo>
                    <a:pt x="3541" y="2824"/>
                  </a:lnTo>
                  <a:lnTo>
                    <a:pt x="3494" y="2801"/>
                  </a:lnTo>
                  <a:lnTo>
                    <a:pt x="3446" y="2776"/>
                  </a:lnTo>
                  <a:lnTo>
                    <a:pt x="3397" y="2748"/>
                  </a:lnTo>
                  <a:lnTo>
                    <a:pt x="3348" y="2719"/>
                  </a:lnTo>
                  <a:lnTo>
                    <a:pt x="3299" y="2687"/>
                  </a:lnTo>
                  <a:lnTo>
                    <a:pt x="3250" y="2651"/>
                  </a:lnTo>
                  <a:lnTo>
                    <a:pt x="3200" y="2614"/>
                  </a:lnTo>
                  <a:lnTo>
                    <a:pt x="3150" y="2574"/>
                  </a:lnTo>
                  <a:lnTo>
                    <a:pt x="3100" y="2532"/>
                  </a:lnTo>
                  <a:lnTo>
                    <a:pt x="3050" y="2487"/>
                  </a:lnTo>
                  <a:lnTo>
                    <a:pt x="3000" y="2438"/>
                  </a:lnTo>
                  <a:lnTo>
                    <a:pt x="2949" y="2388"/>
                  </a:lnTo>
                  <a:lnTo>
                    <a:pt x="2899" y="2333"/>
                  </a:lnTo>
                  <a:lnTo>
                    <a:pt x="2847" y="2277"/>
                  </a:lnTo>
                  <a:lnTo>
                    <a:pt x="2797" y="2217"/>
                  </a:lnTo>
                  <a:lnTo>
                    <a:pt x="2746" y="2154"/>
                  </a:lnTo>
                  <a:lnTo>
                    <a:pt x="2696" y="2088"/>
                  </a:lnTo>
                  <a:lnTo>
                    <a:pt x="2645" y="2018"/>
                  </a:lnTo>
                  <a:lnTo>
                    <a:pt x="2645" y="2018"/>
                  </a:lnTo>
                  <a:lnTo>
                    <a:pt x="2545" y="1878"/>
                  </a:lnTo>
                  <a:lnTo>
                    <a:pt x="2447" y="1745"/>
                  </a:lnTo>
                  <a:lnTo>
                    <a:pt x="2352" y="1618"/>
                  </a:lnTo>
                  <a:lnTo>
                    <a:pt x="2259" y="1498"/>
                  </a:lnTo>
                  <a:lnTo>
                    <a:pt x="2167" y="1384"/>
                  </a:lnTo>
                  <a:lnTo>
                    <a:pt x="2077" y="1276"/>
                  </a:lnTo>
                  <a:lnTo>
                    <a:pt x="1989" y="1172"/>
                  </a:lnTo>
                  <a:lnTo>
                    <a:pt x="1903" y="1075"/>
                  </a:lnTo>
                  <a:lnTo>
                    <a:pt x="1818" y="983"/>
                  </a:lnTo>
                  <a:lnTo>
                    <a:pt x="1735" y="896"/>
                  </a:lnTo>
                  <a:lnTo>
                    <a:pt x="1652" y="815"/>
                  </a:lnTo>
                  <a:lnTo>
                    <a:pt x="1571" y="738"/>
                  </a:lnTo>
                  <a:lnTo>
                    <a:pt x="1491" y="667"/>
                  </a:lnTo>
                  <a:lnTo>
                    <a:pt x="1412" y="599"/>
                  </a:lnTo>
                  <a:lnTo>
                    <a:pt x="1334" y="536"/>
                  </a:lnTo>
                  <a:lnTo>
                    <a:pt x="1256" y="478"/>
                  </a:lnTo>
                  <a:lnTo>
                    <a:pt x="1178" y="423"/>
                  </a:lnTo>
                  <a:lnTo>
                    <a:pt x="1102" y="373"/>
                  </a:lnTo>
                  <a:lnTo>
                    <a:pt x="1024" y="326"/>
                  </a:lnTo>
                  <a:lnTo>
                    <a:pt x="948" y="284"/>
                  </a:lnTo>
                  <a:lnTo>
                    <a:pt x="872" y="245"/>
                  </a:lnTo>
                  <a:lnTo>
                    <a:pt x="795" y="208"/>
                  </a:lnTo>
                  <a:lnTo>
                    <a:pt x="719" y="176"/>
                  </a:lnTo>
                  <a:lnTo>
                    <a:pt x="641" y="147"/>
                  </a:lnTo>
                  <a:lnTo>
                    <a:pt x="565" y="119"/>
                  </a:lnTo>
                  <a:lnTo>
                    <a:pt x="486" y="95"/>
                  </a:lnTo>
                  <a:lnTo>
                    <a:pt x="408" y="74"/>
                  </a:lnTo>
                  <a:lnTo>
                    <a:pt x="327" y="55"/>
                  </a:lnTo>
                  <a:lnTo>
                    <a:pt x="248" y="39"/>
                  </a:lnTo>
                  <a:lnTo>
                    <a:pt x="166" y="24"/>
                  </a:lnTo>
                  <a:lnTo>
                    <a:pt x="83" y="11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32904" name="Freeform 8"/>
            <p:cNvSpPr>
              <a:spLocks/>
            </p:cNvSpPr>
            <p:nvPr userDrawn="1"/>
          </p:nvSpPr>
          <p:spPr bwMode="auto">
            <a:xfrm>
              <a:off x="293" y="633"/>
              <a:ext cx="4897" cy="1445"/>
            </a:xfrm>
            <a:custGeom>
              <a:avLst/>
              <a:gdLst/>
              <a:ahLst/>
              <a:cxnLst>
                <a:cxn ang="0">
                  <a:pos x="4897" y="2675"/>
                </a:cxn>
                <a:cxn ang="0">
                  <a:pos x="4847" y="2707"/>
                </a:cxn>
                <a:cxn ang="0">
                  <a:pos x="4788" y="2740"/>
                </a:cxn>
                <a:cxn ang="0">
                  <a:pos x="4706" y="2777"/>
                </a:cxn>
                <a:cxn ang="0">
                  <a:pos x="4604" y="2816"/>
                </a:cxn>
                <a:cxn ang="0">
                  <a:pos x="4485" y="2849"/>
                </a:cxn>
                <a:cxn ang="0">
                  <a:pos x="4350" y="2875"/>
                </a:cxn>
                <a:cxn ang="0">
                  <a:pos x="4277" y="2885"/>
                </a:cxn>
                <a:cxn ang="0">
                  <a:pos x="4200" y="2888"/>
                </a:cxn>
                <a:cxn ang="0">
                  <a:pos x="4120" y="2888"/>
                </a:cxn>
                <a:cxn ang="0">
                  <a:pos x="4036" y="2883"/>
                </a:cxn>
                <a:cxn ang="0">
                  <a:pos x="3952" y="2874"/>
                </a:cxn>
                <a:cxn ang="0">
                  <a:pos x="3863" y="2858"/>
                </a:cxn>
                <a:cxn ang="0">
                  <a:pos x="3773" y="2833"/>
                </a:cxn>
                <a:cxn ang="0">
                  <a:pos x="3680" y="2803"/>
                </a:cxn>
                <a:cxn ang="0">
                  <a:pos x="3584" y="2764"/>
                </a:cxn>
                <a:cxn ang="0">
                  <a:pos x="3488" y="2717"/>
                </a:cxn>
                <a:cxn ang="0">
                  <a:pos x="3389" y="2662"/>
                </a:cxn>
                <a:cxn ang="0">
                  <a:pos x="3290" y="2596"/>
                </a:cxn>
                <a:cxn ang="0">
                  <a:pos x="3190" y="2522"/>
                </a:cxn>
                <a:cxn ang="0">
                  <a:pos x="3087" y="2434"/>
                </a:cxn>
                <a:cxn ang="0">
                  <a:pos x="2985" y="2338"/>
                </a:cxn>
                <a:cxn ang="0">
                  <a:pos x="2881" y="2228"/>
                </a:cxn>
                <a:cxn ang="0">
                  <a:pos x="2779" y="2107"/>
                </a:cxn>
                <a:cxn ang="0">
                  <a:pos x="2676" y="1971"/>
                </a:cxn>
                <a:cxn ang="0">
                  <a:pos x="2573" y="1834"/>
                </a:cxn>
                <a:cxn ang="0">
                  <a:pos x="2376" y="1577"/>
                </a:cxn>
                <a:cxn ang="0">
                  <a:pos x="2188" y="1345"/>
                </a:cxn>
                <a:cxn ang="0">
                  <a:pos x="2007" y="1136"/>
                </a:cxn>
                <a:cxn ang="0">
                  <a:pos x="1833" y="949"/>
                </a:cxn>
                <a:cxn ang="0">
                  <a:pos x="1665" y="783"/>
                </a:cxn>
                <a:cxn ang="0">
                  <a:pos x="1501" y="637"/>
                </a:cxn>
                <a:cxn ang="0">
                  <a:pos x="1342" y="510"/>
                </a:cxn>
                <a:cxn ang="0">
                  <a:pos x="1185" y="400"/>
                </a:cxn>
                <a:cxn ang="0">
                  <a:pos x="1031" y="306"/>
                </a:cxn>
                <a:cxn ang="0">
                  <a:pos x="876" y="226"/>
                </a:cxn>
                <a:cxn ang="0">
                  <a:pos x="722" y="161"/>
                </a:cxn>
                <a:cxn ang="0">
                  <a:pos x="567" y="106"/>
                </a:cxn>
                <a:cxn ang="0">
                  <a:pos x="409" y="64"/>
                </a:cxn>
                <a:cxn ang="0">
                  <a:pos x="249" y="32"/>
                </a:cxn>
                <a:cxn ang="0">
                  <a:pos x="84" y="8"/>
                </a:cxn>
              </a:cxnLst>
              <a:rect l="0" t="0" r="r" b="b"/>
              <a:pathLst>
                <a:path w="4897" h="2890">
                  <a:moveTo>
                    <a:pt x="4897" y="2675"/>
                  </a:moveTo>
                  <a:lnTo>
                    <a:pt x="4897" y="2675"/>
                  </a:lnTo>
                  <a:lnTo>
                    <a:pt x="4885" y="2683"/>
                  </a:lnTo>
                  <a:lnTo>
                    <a:pt x="4847" y="2707"/>
                  </a:lnTo>
                  <a:lnTo>
                    <a:pt x="4820" y="2722"/>
                  </a:lnTo>
                  <a:lnTo>
                    <a:pt x="4788" y="2740"/>
                  </a:lnTo>
                  <a:lnTo>
                    <a:pt x="4749" y="2757"/>
                  </a:lnTo>
                  <a:lnTo>
                    <a:pt x="4706" y="2777"/>
                  </a:lnTo>
                  <a:lnTo>
                    <a:pt x="4657" y="2796"/>
                  </a:lnTo>
                  <a:lnTo>
                    <a:pt x="4604" y="2816"/>
                  </a:lnTo>
                  <a:lnTo>
                    <a:pt x="4547" y="2833"/>
                  </a:lnTo>
                  <a:lnTo>
                    <a:pt x="4485" y="2849"/>
                  </a:lnTo>
                  <a:lnTo>
                    <a:pt x="4420" y="2864"/>
                  </a:lnTo>
                  <a:lnTo>
                    <a:pt x="4350" y="2875"/>
                  </a:lnTo>
                  <a:lnTo>
                    <a:pt x="4314" y="2880"/>
                  </a:lnTo>
                  <a:lnTo>
                    <a:pt x="4277" y="2885"/>
                  </a:lnTo>
                  <a:lnTo>
                    <a:pt x="4239" y="2887"/>
                  </a:lnTo>
                  <a:lnTo>
                    <a:pt x="4200" y="2888"/>
                  </a:lnTo>
                  <a:lnTo>
                    <a:pt x="4160" y="2890"/>
                  </a:lnTo>
                  <a:lnTo>
                    <a:pt x="4120" y="2888"/>
                  </a:lnTo>
                  <a:lnTo>
                    <a:pt x="4078" y="2887"/>
                  </a:lnTo>
                  <a:lnTo>
                    <a:pt x="4036" y="2883"/>
                  </a:lnTo>
                  <a:lnTo>
                    <a:pt x="3995" y="2880"/>
                  </a:lnTo>
                  <a:lnTo>
                    <a:pt x="3952" y="2874"/>
                  </a:lnTo>
                  <a:lnTo>
                    <a:pt x="3907" y="2866"/>
                  </a:lnTo>
                  <a:lnTo>
                    <a:pt x="3863" y="2858"/>
                  </a:lnTo>
                  <a:lnTo>
                    <a:pt x="3818" y="2846"/>
                  </a:lnTo>
                  <a:lnTo>
                    <a:pt x="3773" y="2833"/>
                  </a:lnTo>
                  <a:lnTo>
                    <a:pt x="3725" y="2819"/>
                  </a:lnTo>
                  <a:lnTo>
                    <a:pt x="3680" y="2803"/>
                  </a:lnTo>
                  <a:lnTo>
                    <a:pt x="3632" y="2785"/>
                  </a:lnTo>
                  <a:lnTo>
                    <a:pt x="3584" y="2764"/>
                  </a:lnTo>
                  <a:lnTo>
                    <a:pt x="3537" y="2743"/>
                  </a:lnTo>
                  <a:lnTo>
                    <a:pt x="3488" y="2717"/>
                  </a:lnTo>
                  <a:lnTo>
                    <a:pt x="3438" y="2691"/>
                  </a:lnTo>
                  <a:lnTo>
                    <a:pt x="3389" y="2662"/>
                  </a:lnTo>
                  <a:lnTo>
                    <a:pt x="3339" y="2630"/>
                  </a:lnTo>
                  <a:lnTo>
                    <a:pt x="3290" y="2596"/>
                  </a:lnTo>
                  <a:lnTo>
                    <a:pt x="3240" y="2560"/>
                  </a:lnTo>
                  <a:lnTo>
                    <a:pt x="3190" y="2522"/>
                  </a:lnTo>
                  <a:lnTo>
                    <a:pt x="3138" y="2480"/>
                  </a:lnTo>
                  <a:lnTo>
                    <a:pt x="3087" y="2434"/>
                  </a:lnTo>
                  <a:lnTo>
                    <a:pt x="3037" y="2388"/>
                  </a:lnTo>
                  <a:lnTo>
                    <a:pt x="2985" y="2338"/>
                  </a:lnTo>
                  <a:lnTo>
                    <a:pt x="2934" y="2284"/>
                  </a:lnTo>
                  <a:lnTo>
                    <a:pt x="2881" y="2228"/>
                  </a:lnTo>
                  <a:lnTo>
                    <a:pt x="2830" y="2168"/>
                  </a:lnTo>
                  <a:lnTo>
                    <a:pt x="2779" y="2107"/>
                  </a:lnTo>
                  <a:lnTo>
                    <a:pt x="2727" y="2040"/>
                  </a:lnTo>
                  <a:lnTo>
                    <a:pt x="2676" y="1971"/>
                  </a:lnTo>
                  <a:lnTo>
                    <a:pt x="2676" y="1971"/>
                  </a:lnTo>
                  <a:lnTo>
                    <a:pt x="2573" y="1834"/>
                  </a:lnTo>
                  <a:lnTo>
                    <a:pt x="2473" y="1701"/>
                  </a:lnTo>
                  <a:lnTo>
                    <a:pt x="2376" y="1577"/>
                  </a:lnTo>
                  <a:lnTo>
                    <a:pt x="2282" y="1458"/>
                  </a:lnTo>
                  <a:lnTo>
                    <a:pt x="2188" y="1345"/>
                  </a:lnTo>
                  <a:lnTo>
                    <a:pt x="2097" y="1238"/>
                  </a:lnTo>
                  <a:lnTo>
                    <a:pt x="2007" y="1136"/>
                  </a:lnTo>
                  <a:lnTo>
                    <a:pt x="1919" y="1039"/>
                  </a:lnTo>
                  <a:lnTo>
                    <a:pt x="1833" y="949"/>
                  </a:lnTo>
                  <a:lnTo>
                    <a:pt x="1748" y="863"/>
                  </a:lnTo>
                  <a:lnTo>
                    <a:pt x="1665" y="783"/>
                  </a:lnTo>
                  <a:lnTo>
                    <a:pt x="1583" y="708"/>
                  </a:lnTo>
                  <a:lnTo>
                    <a:pt x="1501" y="637"/>
                  </a:lnTo>
                  <a:lnTo>
                    <a:pt x="1421" y="571"/>
                  </a:lnTo>
                  <a:lnTo>
                    <a:pt x="1342" y="510"/>
                  </a:lnTo>
                  <a:lnTo>
                    <a:pt x="1264" y="453"/>
                  </a:lnTo>
                  <a:lnTo>
                    <a:pt x="1185" y="400"/>
                  </a:lnTo>
                  <a:lnTo>
                    <a:pt x="1107" y="352"/>
                  </a:lnTo>
                  <a:lnTo>
                    <a:pt x="1031" y="306"/>
                  </a:lnTo>
                  <a:lnTo>
                    <a:pt x="953" y="264"/>
                  </a:lnTo>
                  <a:lnTo>
                    <a:pt x="876" y="226"/>
                  </a:lnTo>
                  <a:lnTo>
                    <a:pt x="799" y="192"/>
                  </a:lnTo>
                  <a:lnTo>
                    <a:pt x="722" y="161"/>
                  </a:lnTo>
                  <a:lnTo>
                    <a:pt x="645" y="132"/>
                  </a:lnTo>
                  <a:lnTo>
                    <a:pt x="567" y="106"/>
                  </a:lnTo>
                  <a:lnTo>
                    <a:pt x="488" y="85"/>
                  </a:lnTo>
                  <a:lnTo>
                    <a:pt x="409" y="64"/>
                  </a:lnTo>
                  <a:lnTo>
                    <a:pt x="329" y="46"/>
                  </a:lnTo>
                  <a:lnTo>
                    <a:pt x="249" y="32"/>
                  </a:lnTo>
                  <a:lnTo>
                    <a:pt x="167" y="19"/>
                  </a:lnTo>
                  <a:lnTo>
                    <a:pt x="84" y="8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32905" name="Freeform 9"/>
            <p:cNvSpPr>
              <a:spLocks/>
            </p:cNvSpPr>
            <p:nvPr userDrawn="1"/>
          </p:nvSpPr>
          <p:spPr bwMode="auto">
            <a:xfrm>
              <a:off x="303" y="654"/>
              <a:ext cx="4937" cy="1411"/>
            </a:xfrm>
            <a:custGeom>
              <a:avLst/>
              <a:gdLst/>
              <a:ahLst/>
              <a:cxnLst>
                <a:cxn ang="0">
                  <a:pos x="4937" y="2589"/>
                </a:cxn>
                <a:cxn ang="0">
                  <a:pos x="4887" y="2622"/>
                </a:cxn>
                <a:cxn ang="0">
                  <a:pos x="4828" y="2656"/>
                </a:cxn>
                <a:cxn ang="0">
                  <a:pos x="4747" y="2696"/>
                </a:cxn>
                <a:cxn ang="0">
                  <a:pos x="4646" y="2736"/>
                </a:cxn>
                <a:cxn ang="0">
                  <a:pos x="4528" y="2774"/>
                </a:cxn>
                <a:cxn ang="0">
                  <a:pos x="4393" y="2803"/>
                </a:cxn>
                <a:cxn ang="0">
                  <a:pos x="4319" y="2812"/>
                </a:cxn>
                <a:cxn ang="0">
                  <a:pos x="4243" y="2819"/>
                </a:cxn>
                <a:cxn ang="0">
                  <a:pos x="4163" y="2820"/>
                </a:cxn>
                <a:cxn ang="0">
                  <a:pos x="4081" y="2817"/>
                </a:cxn>
                <a:cxn ang="0">
                  <a:pos x="3995" y="2807"/>
                </a:cxn>
                <a:cxn ang="0">
                  <a:pos x="3906" y="2793"/>
                </a:cxn>
                <a:cxn ang="0">
                  <a:pos x="3814" y="2772"/>
                </a:cxn>
                <a:cxn ang="0">
                  <a:pos x="3721" y="2743"/>
                </a:cxn>
                <a:cxn ang="0">
                  <a:pos x="3625" y="2706"/>
                </a:cxn>
                <a:cxn ang="0">
                  <a:pos x="3528" y="2661"/>
                </a:cxn>
                <a:cxn ang="0">
                  <a:pos x="3429" y="2607"/>
                </a:cxn>
                <a:cxn ang="0">
                  <a:pos x="3328" y="2543"/>
                </a:cxn>
                <a:cxn ang="0">
                  <a:pos x="3227" y="2470"/>
                </a:cxn>
                <a:cxn ang="0">
                  <a:pos x="3124" y="2384"/>
                </a:cxn>
                <a:cxn ang="0">
                  <a:pos x="3020" y="2289"/>
                </a:cxn>
                <a:cxn ang="0">
                  <a:pos x="2916" y="2181"/>
                </a:cxn>
                <a:cxn ang="0">
                  <a:pos x="2810" y="2061"/>
                </a:cxn>
                <a:cxn ang="0">
                  <a:pos x="2705" y="1927"/>
                </a:cxn>
                <a:cxn ang="0">
                  <a:pos x="2601" y="1792"/>
                </a:cxn>
                <a:cxn ang="0">
                  <a:pos x="2399" y="1537"/>
                </a:cxn>
                <a:cxn ang="0">
                  <a:pos x="2208" y="1307"/>
                </a:cxn>
                <a:cxn ang="0">
                  <a:pos x="2024" y="1101"/>
                </a:cxn>
                <a:cxn ang="0">
                  <a:pos x="1847" y="917"/>
                </a:cxn>
                <a:cxn ang="0">
                  <a:pos x="1677" y="754"/>
                </a:cxn>
                <a:cxn ang="0">
                  <a:pos x="1511" y="611"/>
                </a:cxn>
                <a:cxn ang="0">
                  <a:pos x="1350" y="486"/>
                </a:cxn>
                <a:cxn ang="0">
                  <a:pos x="1191" y="379"/>
                </a:cxn>
                <a:cxn ang="0">
                  <a:pos x="1034" y="287"/>
                </a:cxn>
                <a:cxn ang="0">
                  <a:pos x="879" y="211"/>
                </a:cxn>
                <a:cxn ang="0">
                  <a:pos x="723" y="148"/>
                </a:cxn>
                <a:cxn ang="0">
                  <a:pos x="568" y="96"/>
                </a:cxn>
                <a:cxn ang="0">
                  <a:pos x="410" y="58"/>
                </a:cxn>
                <a:cxn ang="0">
                  <a:pos x="249" y="27"/>
                </a:cxn>
                <a:cxn ang="0">
                  <a:pos x="85" y="8"/>
                </a:cxn>
              </a:cxnLst>
              <a:rect l="0" t="0" r="r" b="b"/>
              <a:pathLst>
                <a:path w="4937" h="2820">
                  <a:moveTo>
                    <a:pt x="4937" y="2589"/>
                  </a:moveTo>
                  <a:lnTo>
                    <a:pt x="4937" y="2589"/>
                  </a:lnTo>
                  <a:lnTo>
                    <a:pt x="4925" y="2599"/>
                  </a:lnTo>
                  <a:lnTo>
                    <a:pt x="4887" y="2622"/>
                  </a:lnTo>
                  <a:lnTo>
                    <a:pt x="4861" y="2638"/>
                  </a:lnTo>
                  <a:lnTo>
                    <a:pt x="4828" y="2656"/>
                  </a:lnTo>
                  <a:lnTo>
                    <a:pt x="4790" y="2675"/>
                  </a:lnTo>
                  <a:lnTo>
                    <a:pt x="4747" y="2696"/>
                  </a:lnTo>
                  <a:lnTo>
                    <a:pt x="4698" y="2717"/>
                  </a:lnTo>
                  <a:lnTo>
                    <a:pt x="4646" y="2736"/>
                  </a:lnTo>
                  <a:lnTo>
                    <a:pt x="4589" y="2756"/>
                  </a:lnTo>
                  <a:lnTo>
                    <a:pt x="4528" y="2774"/>
                  </a:lnTo>
                  <a:lnTo>
                    <a:pt x="4462" y="2790"/>
                  </a:lnTo>
                  <a:lnTo>
                    <a:pt x="4393" y="2803"/>
                  </a:lnTo>
                  <a:lnTo>
                    <a:pt x="4357" y="2807"/>
                  </a:lnTo>
                  <a:lnTo>
                    <a:pt x="4319" y="2812"/>
                  </a:lnTo>
                  <a:lnTo>
                    <a:pt x="4282" y="2816"/>
                  </a:lnTo>
                  <a:lnTo>
                    <a:pt x="4243" y="2819"/>
                  </a:lnTo>
                  <a:lnTo>
                    <a:pt x="4203" y="2820"/>
                  </a:lnTo>
                  <a:lnTo>
                    <a:pt x="4163" y="2820"/>
                  </a:lnTo>
                  <a:lnTo>
                    <a:pt x="4122" y="2819"/>
                  </a:lnTo>
                  <a:lnTo>
                    <a:pt x="4081" y="2817"/>
                  </a:lnTo>
                  <a:lnTo>
                    <a:pt x="4038" y="2812"/>
                  </a:lnTo>
                  <a:lnTo>
                    <a:pt x="3995" y="2807"/>
                  </a:lnTo>
                  <a:lnTo>
                    <a:pt x="3950" y="2801"/>
                  </a:lnTo>
                  <a:lnTo>
                    <a:pt x="3906" y="2793"/>
                  </a:lnTo>
                  <a:lnTo>
                    <a:pt x="3860" y="2783"/>
                  </a:lnTo>
                  <a:lnTo>
                    <a:pt x="3814" y="2772"/>
                  </a:lnTo>
                  <a:lnTo>
                    <a:pt x="3768" y="2757"/>
                  </a:lnTo>
                  <a:lnTo>
                    <a:pt x="3721" y="2743"/>
                  </a:lnTo>
                  <a:lnTo>
                    <a:pt x="3674" y="2725"/>
                  </a:lnTo>
                  <a:lnTo>
                    <a:pt x="3625" y="2706"/>
                  </a:lnTo>
                  <a:lnTo>
                    <a:pt x="3577" y="2685"/>
                  </a:lnTo>
                  <a:lnTo>
                    <a:pt x="3528" y="2661"/>
                  </a:lnTo>
                  <a:lnTo>
                    <a:pt x="3479" y="2635"/>
                  </a:lnTo>
                  <a:lnTo>
                    <a:pt x="3429" y="2607"/>
                  </a:lnTo>
                  <a:lnTo>
                    <a:pt x="3379" y="2577"/>
                  </a:lnTo>
                  <a:lnTo>
                    <a:pt x="3328" y="2543"/>
                  </a:lnTo>
                  <a:lnTo>
                    <a:pt x="3278" y="2507"/>
                  </a:lnTo>
                  <a:lnTo>
                    <a:pt x="3227" y="2470"/>
                  </a:lnTo>
                  <a:lnTo>
                    <a:pt x="3175" y="2428"/>
                  </a:lnTo>
                  <a:lnTo>
                    <a:pt x="3124" y="2384"/>
                  </a:lnTo>
                  <a:lnTo>
                    <a:pt x="3071" y="2338"/>
                  </a:lnTo>
                  <a:lnTo>
                    <a:pt x="3020" y="2289"/>
                  </a:lnTo>
                  <a:lnTo>
                    <a:pt x="2967" y="2236"/>
                  </a:lnTo>
                  <a:lnTo>
                    <a:pt x="2916" y="2181"/>
                  </a:lnTo>
                  <a:lnTo>
                    <a:pt x="2863" y="2123"/>
                  </a:lnTo>
                  <a:lnTo>
                    <a:pt x="2810" y="2061"/>
                  </a:lnTo>
                  <a:lnTo>
                    <a:pt x="2757" y="1995"/>
                  </a:lnTo>
                  <a:lnTo>
                    <a:pt x="2705" y="1927"/>
                  </a:lnTo>
                  <a:lnTo>
                    <a:pt x="2705" y="1927"/>
                  </a:lnTo>
                  <a:lnTo>
                    <a:pt x="2601" y="1792"/>
                  </a:lnTo>
                  <a:lnTo>
                    <a:pt x="2499" y="1661"/>
                  </a:lnTo>
                  <a:lnTo>
                    <a:pt x="2399" y="1537"/>
                  </a:lnTo>
                  <a:lnTo>
                    <a:pt x="2302" y="1419"/>
                  </a:lnTo>
                  <a:lnTo>
                    <a:pt x="2208" y="1307"/>
                  </a:lnTo>
                  <a:lnTo>
                    <a:pt x="2115" y="1201"/>
                  </a:lnTo>
                  <a:lnTo>
                    <a:pt x="2024" y="1101"/>
                  </a:lnTo>
                  <a:lnTo>
                    <a:pt x="1936" y="1007"/>
                  </a:lnTo>
                  <a:lnTo>
                    <a:pt x="1847" y="917"/>
                  </a:lnTo>
                  <a:lnTo>
                    <a:pt x="1761" y="833"/>
                  </a:lnTo>
                  <a:lnTo>
                    <a:pt x="1677" y="754"/>
                  </a:lnTo>
                  <a:lnTo>
                    <a:pt x="1593" y="681"/>
                  </a:lnTo>
                  <a:lnTo>
                    <a:pt x="1511" y="611"/>
                  </a:lnTo>
                  <a:lnTo>
                    <a:pt x="1430" y="547"/>
                  </a:lnTo>
                  <a:lnTo>
                    <a:pt x="1350" y="486"/>
                  </a:lnTo>
                  <a:lnTo>
                    <a:pt x="1270" y="431"/>
                  </a:lnTo>
                  <a:lnTo>
                    <a:pt x="1191" y="379"/>
                  </a:lnTo>
                  <a:lnTo>
                    <a:pt x="1112" y="331"/>
                  </a:lnTo>
                  <a:lnTo>
                    <a:pt x="1034" y="287"/>
                  </a:lnTo>
                  <a:lnTo>
                    <a:pt x="957" y="247"/>
                  </a:lnTo>
                  <a:lnTo>
                    <a:pt x="879" y="211"/>
                  </a:lnTo>
                  <a:lnTo>
                    <a:pt x="801" y="177"/>
                  </a:lnTo>
                  <a:lnTo>
                    <a:pt x="723" y="148"/>
                  </a:lnTo>
                  <a:lnTo>
                    <a:pt x="646" y="121"/>
                  </a:lnTo>
                  <a:lnTo>
                    <a:pt x="568" y="96"/>
                  </a:lnTo>
                  <a:lnTo>
                    <a:pt x="489" y="75"/>
                  </a:lnTo>
                  <a:lnTo>
                    <a:pt x="410" y="58"/>
                  </a:lnTo>
                  <a:lnTo>
                    <a:pt x="330" y="41"/>
                  </a:lnTo>
                  <a:lnTo>
                    <a:pt x="249" y="27"/>
                  </a:lnTo>
                  <a:lnTo>
                    <a:pt x="167" y="16"/>
                  </a:lnTo>
                  <a:lnTo>
                    <a:pt x="85" y="8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32906" name="Freeform 10"/>
            <p:cNvSpPr>
              <a:spLocks/>
            </p:cNvSpPr>
            <p:nvPr userDrawn="1"/>
          </p:nvSpPr>
          <p:spPr bwMode="auto">
            <a:xfrm>
              <a:off x="314" y="676"/>
              <a:ext cx="4975" cy="1375"/>
            </a:xfrm>
            <a:custGeom>
              <a:avLst/>
              <a:gdLst/>
              <a:ahLst/>
              <a:cxnLst>
                <a:cxn ang="0">
                  <a:pos x="4975" y="2501"/>
                </a:cxn>
                <a:cxn ang="0">
                  <a:pos x="4926" y="2537"/>
                </a:cxn>
                <a:cxn ang="0">
                  <a:pos x="4867" y="2571"/>
                </a:cxn>
                <a:cxn ang="0">
                  <a:pos x="4786" y="2613"/>
                </a:cxn>
                <a:cxn ang="0">
                  <a:pos x="4686" y="2656"/>
                </a:cxn>
                <a:cxn ang="0">
                  <a:pos x="4568" y="2695"/>
                </a:cxn>
                <a:cxn ang="0">
                  <a:pos x="4433" y="2727"/>
                </a:cxn>
                <a:cxn ang="0">
                  <a:pos x="4361" y="2739"/>
                </a:cxn>
                <a:cxn ang="0">
                  <a:pos x="4285" y="2747"/>
                </a:cxn>
                <a:cxn ang="0">
                  <a:pos x="4204" y="2750"/>
                </a:cxn>
                <a:cxn ang="0">
                  <a:pos x="4121" y="2748"/>
                </a:cxn>
                <a:cxn ang="0">
                  <a:pos x="4035" y="2740"/>
                </a:cxn>
                <a:cxn ang="0">
                  <a:pos x="3946" y="2727"/>
                </a:cxn>
                <a:cxn ang="0">
                  <a:pos x="3856" y="2708"/>
                </a:cxn>
                <a:cxn ang="0">
                  <a:pos x="3761" y="2680"/>
                </a:cxn>
                <a:cxn ang="0">
                  <a:pos x="3666" y="2645"/>
                </a:cxn>
                <a:cxn ang="0">
                  <a:pos x="3567" y="2603"/>
                </a:cxn>
                <a:cxn ang="0">
                  <a:pos x="3467" y="2550"/>
                </a:cxn>
                <a:cxn ang="0">
                  <a:pos x="3366" y="2488"/>
                </a:cxn>
                <a:cxn ang="0">
                  <a:pos x="3263" y="2416"/>
                </a:cxn>
                <a:cxn ang="0">
                  <a:pos x="3159" y="2333"/>
                </a:cxn>
                <a:cxn ang="0">
                  <a:pos x="3053" y="2240"/>
                </a:cxn>
                <a:cxn ang="0">
                  <a:pos x="2948" y="2133"/>
                </a:cxn>
                <a:cxn ang="0">
                  <a:pos x="2841" y="2014"/>
                </a:cxn>
                <a:cxn ang="0">
                  <a:pos x="2733" y="1883"/>
                </a:cxn>
                <a:cxn ang="0">
                  <a:pos x="2627" y="1747"/>
                </a:cxn>
                <a:cxn ang="0">
                  <a:pos x="2422" y="1495"/>
                </a:cxn>
                <a:cxn ang="0">
                  <a:pos x="2227" y="1269"/>
                </a:cxn>
                <a:cxn ang="0">
                  <a:pos x="2040" y="1066"/>
                </a:cxn>
                <a:cxn ang="0">
                  <a:pos x="1861" y="885"/>
                </a:cxn>
                <a:cxn ang="0">
                  <a:pos x="1687" y="723"/>
                </a:cxn>
                <a:cxn ang="0">
                  <a:pos x="1519" y="583"/>
                </a:cxn>
                <a:cxn ang="0">
                  <a:pos x="1357" y="462"/>
                </a:cxn>
                <a:cxn ang="0">
                  <a:pos x="1196" y="357"/>
                </a:cxn>
                <a:cxn ang="0">
                  <a:pos x="1039" y="268"/>
                </a:cxn>
                <a:cxn ang="0">
                  <a:pos x="882" y="194"/>
                </a:cxn>
                <a:cxn ang="0">
                  <a:pos x="726" y="134"/>
                </a:cxn>
                <a:cxn ang="0">
                  <a:pos x="569" y="86"/>
                </a:cxn>
                <a:cxn ang="0">
                  <a:pos x="410" y="50"/>
                </a:cxn>
                <a:cxn ang="0">
                  <a:pos x="249" y="23"/>
                </a:cxn>
                <a:cxn ang="0">
                  <a:pos x="83" y="5"/>
                </a:cxn>
              </a:cxnLst>
              <a:rect l="0" t="0" r="r" b="b"/>
              <a:pathLst>
                <a:path w="4975" h="2750">
                  <a:moveTo>
                    <a:pt x="4975" y="2501"/>
                  </a:moveTo>
                  <a:lnTo>
                    <a:pt x="4975" y="2501"/>
                  </a:lnTo>
                  <a:lnTo>
                    <a:pt x="4962" y="2511"/>
                  </a:lnTo>
                  <a:lnTo>
                    <a:pt x="4926" y="2537"/>
                  </a:lnTo>
                  <a:lnTo>
                    <a:pt x="4899" y="2553"/>
                  </a:lnTo>
                  <a:lnTo>
                    <a:pt x="4867" y="2571"/>
                  </a:lnTo>
                  <a:lnTo>
                    <a:pt x="4829" y="2592"/>
                  </a:lnTo>
                  <a:lnTo>
                    <a:pt x="4786" y="2613"/>
                  </a:lnTo>
                  <a:lnTo>
                    <a:pt x="4739" y="2635"/>
                  </a:lnTo>
                  <a:lnTo>
                    <a:pt x="4686" y="2656"/>
                  </a:lnTo>
                  <a:lnTo>
                    <a:pt x="4629" y="2676"/>
                  </a:lnTo>
                  <a:lnTo>
                    <a:pt x="4568" y="2695"/>
                  </a:lnTo>
                  <a:lnTo>
                    <a:pt x="4503" y="2713"/>
                  </a:lnTo>
                  <a:lnTo>
                    <a:pt x="4433" y="2727"/>
                  </a:lnTo>
                  <a:lnTo>
                    <a:pt x="4397" y="2734"/>
                  </a:lnTo>
                  <a:lnTo>
                    <a:pt x="4361" y="2739"/>
                  </a:lnTo>
                  <a:lnTo>
                    <a:pt x="4322" y="2743"/>
                  </a:lnTo>
                  <a:lnTo>
                    <a:pt x="4285" y="2747"/>
                  </a:lnTo>
                  <a:lnTo>
                    <a:pt x="4245" y="2748"/>
                  </a:lnTo>
                  <a:lnTo>
                    <a:pt x="4204" y="2750"/>
                  </a:lnTo>
                  <a:lnTo>
                    <a:pt x="4163" y="2750"/>
                  </a:lnTo>
                  <a:lnTo>
                    <a:pt x="4121" y="2748"/>
                  </a:lnTo>
                  <a:lnTo>
                    <a:pt x="4079" y="2745"/>
                  </a:lnTo>
                  <a:lnTo>
                    <a:pt x="4035" y="2740"/>
                  </a:lnTo>
                  <a:lnTo>
                    <a:pt x="3992" y="2735"/>
                  </a:lnTo>
                  <a:lnTo>
                    <a:pt x="3946" y="2727"/>
                  </a:lnTo>
                  <a:lnTo>
                    <a:pt x="3902" y="2719"/>
                  </a:lnTo>
                  <a:lnTo>
                    <a:pt x="3856" y="2708"/>
                  </a:lnTo>
                  <a:lnTo>
                    <a:pt x="3809" y="2695"/>
                  </a:lnTo>
                  <a:lnTo>
                    <a:pt x="3761" y="2680"/>
                  </a:lnTo>
                  <a:lnTo>
                    <a:pt x="3714" y="2664"/>
                  </a:lnTo>
                  <a:lnTo>
                    <a:pt x="3666" y="2645"/>
                  </a:lnTo>
                  <a:lnTo>
                    <a:pt x="3617" y="2626"/>
                  </a:lnTo>
                  <a:lnTo>
                    <a:pt x="3567" y="2603"/>
                  </a:lnTo>
                  <a:lnTo>
                    <a:pt x="3517" y="2577"/>
                  </a:lnTo>
                  <a:lnTo>
                    <a:pt x="3467" y="2550"/>
                  </a:lnTo>
                  <a:lnTo>
                    <a:pt x="3417" y="2521"/>
                  </a:lnTo>
                  <a:lnTo>
                    <a:pt x="3366" y="2488"/>
                  </a:lnTo>
                  <a:lnTo>
                    <a:pt x="3314" y="2453"/>
                  </a:lnTo>
                  <a:lnTo>
                    <a:pt x="3263" y="2416"/>
                  </a:lnTo>
                  <a:lnTo>
                    <a:pt x="3212" y="2375"/>
                  </a:lnTo>
                  <a:lnTo>
                    <a:pt x="3159" y="2333"/>
                  </a:lnTo>
                  <a:lnTo>
                    <a:pt x="3106" y="2288"/>
                  </a:lnTo>
                  <a:lnTo>
                    <a:pt x="3053" y="2240"/>
                  </a:lnTo>
                  <a:lnTo>
                    <a:pt x="3001" y="2188"/>
                  </a:lnTo>
                  <a:lnTo>
                    <a:pt x="2948" y="2133"/>
                  </a:lnTo>
                  <a:lnTo>
                    <a:pt x="2894" y="2075"/>
                  </a:lnTo>
                  <a:lnTo>
                    <a:pt x="2841" y="2014"/>
                  </a:lnTo>
                  <a:lnTo>
                    <a:pt x="2787" y="1951"/>
                  </a:lnTo>
                  <a:lnTo>
                    <a:pt x="2733" y="1883"/>
                  </a:lnTo>
                  <a:lnTo>
                    <a:pt x="2733" y="1883"/>
                  </a:lnTo>
                  <a:lnTo>
                    <a:pt x="2627" y="1747"/>
                  </a:lnTo>
                  <a:lnTo>
                    <a:pt x="2523" y="1618"/>
                  </a:lnTo>
                  <a:lnTo>
                    <a:pt x="2422" y="1495"/>
                  </a:lnTo>
                  <a:lnTo>
                    <a:pt x="2323" y="1379"/>
                  </a:lnTo>
                  <a:lnTo>
                    <a:pt x="2227" y="1269"/>
                  </a:lnTo>
                  <a:lnTo>
                    <a:pt x="2133" y="1164"/>
                  </a:lnTo>
                  <a:lnTo>
                    <a:pt x="2040" y="1066"/>
                  </a:lnTo>
                  <a:lnTo>
                    <a:pt x="1949" y="972"/>
                  </a:lnTo>
                  <a:lnTo>
                    <a:pt x="1861" y="885"/>
                  </a:lnTo>
                  <a:lnTo>
                    <a:pt x="1773" y="801"/>
                  </a:lnTo>
                  <a:lnTo>
                    <a:pt x="1687" y="723"/>
                  </a:lnTo>
                  <a:lnTo>
                    <a:pt x="1602" y="651"/>
                  </a:lnTo>
                  <a:lnTo>
                    <a:pt x="1519" y="583"/>
                  </a:lnTo>
                  <a:lnTo>
                    <a:pt x="1437" y="520"/>
                  </a:lnTo>
                  <a:lnTo>
                    <a:pt x="1357" y="462"/>
                  </a:lnTo>
                  <a:lnTo>
                    <a:pt x="1276" y="407"/>
                  </a:lnTo>
                  <a:lnTo>
                    <a:pt x="1196" y="357"/>
                  </a:lnTo>
                  <a:lnTo>
                    <a:pt x="1116" y="310"/>
                  </a:lnTo>
                  <a:lnTo>
                    <a:pt x="1039" y="268"/>
                  </a:lnTo>
                  <a:lnTo>
                    <a:pt x="960" y="229"/>
                  </a:lnTo>
                  <a:lnTo>
                    <a:pt x="882" y="194"/>
                  </a:lnTo>
                  <a:lnTo>
                    <a:pt x="804" y="162"/>
                  </a:lnTo>
                  <a:lnTo>
                    <a:pt x="726" y="134"/>
                  </a:lnTo>
                  <a:lnTo>
                    <a:pt x="647" y="108"/>
                  </a:lnTo>
                  <a:lnTo>
                    <a:pt x="569" y="86"/>
                  </a:lnTo>
                  <a:lnTo>
                    <a:pt x="490" y="66"/>
                  </a:lnTo>
                  <a:lnTo>
                    <a:pt x="410" y="50"/>
                  </a:lnTo>
                  <a:lnTo>
                    <a:pt x="331" y="36"/>
                  </a:lnTo>
                  <a:lnTo>
                    <a:pt x="249" y="23"/>
                  </a:lnTo>
                  <a:lnTo>
                    <a:pt x="167" y="13"/>
                  </a:lnTo>
                  <a:lnTo>
                    <a:pt x="83" y="5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32907" name="Freeform 11"/>
            <p:cNvSpPr>
              <a:spLocks/>
            </p:cNvSpPr>
            <p:nvPr userDrawn="1"/>
          </p:nvSpPr>
          <p:spPr bwMode="auto">
            <a:xfrm>
              <a:off x="325" y="698"/>
              <a:ext cx="5012" cy="1339"/>
            </a:xfrm>
            <a:custGeom>
              <a:avLst/>
              <a:gdLst/>
              <a:ahLst/>
              <a:cxnLst>
                <a:cxn ang="0">
                  <a:pos x="5012" y="2414"/>
                </a:cxn>
                <a:cxn ang="0">
                  <a:pos x="4964" y="2448"/>
                </a:cxn>
                <a:cxn ang="0">
                  <a:pos x="4904" y="2485"/>
                </a:cxn>
                <a:cxn ang="0">
                  <a:pos x="4825" y="2528"/>
                </a:cxn>
                <a:cxn ang="0">
                  <a:pos x="4725" y="2574"/>
                </a:cxn>
                <a:cxn ang="0">
                  <a:pos x="4608" y="2615"/>
                </a:cxn>
                <a:cxn ang="0">
                  <a:pos x="4474" y="2649"/>
                </a:cxn>
                <a:cxn ang="0">
                  <a:pos x="4402" y="2662"/>
                </a:cxn>
                <a:cxn ang="0">
                  <a:pos x="4325" y="2672"/>
                </a:cxn>
                <a:cxn ang="0">
                  <a:pos x="4246" y="2677"/>
                </a:cxn>
                <a:cxn ang="0">
                  <a:pos x="4163" y="2677"/>
                </a:cxn>
                <a:cxn ang="0">
                  <a:pos x="4077" y="2672"/>
                </a:cxn>
                <a:cxn ang="0">
                  <a:pos x="3988" y="2661"/>
                </a:cxn>
                <a:cxn ang="0">
                  <a:pos x="3896" y="2643"/>
                </a:cxn>
                <a:cxn ang="0">
                  <a:pos x="3802" y="2617"/>
                </a:cxn>
                <a:cxn ang="0">
                  <a:pos x="3705" y="2583"/>
                </a:cxn>
                <a:cxn ang="0">
                  <a:pos x="3606" y="2543"/>
                </a:cxn>
                <a:cxn ang="0">
                  <a:pos x="3506" y="2491"/>
                </a:cxn>
                <a:cxn ang="0">
                  <a:pos x="3403" y="2431"/>
                </a:cxn>
                <a:cxn ang="0">
                  <a:pos x="3299" y="2362"/>
                </a:cxn>
                <a:cxn ang="0">
                  <a:pos x="3194" y="2280"/>
                </a:cxn>
                <a:cxn ang="0">
                  <a:pos x="3087" y="2188"/>
                </a:cxn>
                <a:cxn ang="0">
                  <a:pos x="2980" y="2083"/>
                </a:cxn>
                <a:cxn ang="0">
                  <a:pos x="2870" y="1966"/>
                </a:cxn>
                <a:cxn ang="0">
                  <a:pos x="2762" y="1836"/>
                </a:cxn>
                <a:cxn ang="0">
                  <a:pos x="2654" y="1702"/>
                </a:cxn>
                <a:cxn ang="0">
                  <a:pos x="2444" y="1455"/>
                </a:cxn>
                <a:cxn ang="0">
                  <a:pos x="2245" y="1230"/>
                </a:cxn>
                <a:cxn ang="0">
                  <a:pos x="2057" y="1030"/>
                </a:cxn>
                <a:cxn ang="0">
                  <a:pos x="1873" y="851"/>
                </a:cxn>
                <a:cxn ang="0">
                  <a:pos x="1698" y="692"/>
                </a:cxn>
                <a:cxn ang="0">
                  <a:pos x="1529" y="555"/>
                </a:cxn>
                <a:cxn ang="0">
                  <a:pos x="1364" y="436"/>
                </a:cxn>
                <a:cxn ang="0">
                  <a:pos x="1201" y="334"/>
                </a:cxn>
                <a:cxn ang="0">
                  <a:pos x="1043" y="248"/>
                </a:cxn>
                <a:cxn ang="0">
                  <a:pos x="885" y="177"/>
                </a:cxn>
                <a:cxn ang="0">
                  <a:pos x="728" y="119"/>
                </a:cxn>
                <a:cxn ang="0">
                  <a:pos x="571" y="74"/>
                </a:cxn>
                <a:cxn ang="0">
                  <a:pos x="411" y="42"/>
                </a:cxn>
                <a:cxn ang="0">
                  <a:pos x="250" y="17"/>
                </a:cxn>
                <a:cxn ang="0">
                  <a:pos x="85" y="5"/>
                </a:cxn>
              </a:cxnLst>
              <a:rect l="0" t="0" r="r" b="b"/>
              <a:pathLst>
                <a:path w="5012" h="2678">
                  <a:moveTo>
                    <a:pt x="5012" y="2414"/>
                  </a:moveTo>
                  <a:lnTo>
                    <a:pt x="5012" y="2414"/>
                  </a:lnTo>
                  <a:lnTo>
                    <a:pt x="5000" y="2423"/>
                  </a:lnTo>
                  <a:lnTo>
                    <a:pt x="4964" y="2448"/>
                  </a:lnTo>
                  <a:lnTo>
                    <a:pt x="4937" y="2465"/>
                  </a:lnTo>
                  <a:lnTo>
                    <a:pt x="4904" y="2485"/>
                  </a:lnTo>
                  <a:lnTo>
                    <a:pt x="4868" y="2506"/>
                  </a:lnTo>
                  <a:lnTo>
                    <a:pt x="4825" y="2528"/>
                  </a:lnTo>
                  <a:lnTo>
                    <a:pt x="4778" y="2551"/>
                  </a:lnTo>
                  <a:lnTo>
                    <a:pt x="4725" y="2574"/>
                  </a:lnTo>
                  <a:lnTo>
                    <a:pt x="4670" y="2594"/>
                  </a:lnTo>
                  <a:lnTo>
                    <a:pt x="4608" y="2615"/>
                  </a:lnTo>
                  <a:lnTo>
                    <a:pt x="4543" y="2635"/>
                  </a:lnTo>
                  <a:lnTo>
                    <a:pt x="4474" y="2649"/>
                  </a:lnTo>
                  <a:lnTo>
                    <a:pt x="4439" y="2657"/>
                  </a:lnTo>
                  <a:lnTo>
                    <a:pt x="4402" y="2662"/>
                  </a:lnTo>
                  <a:lnTo>
                    <a:pt x="4364" y="2669"/>
                  </a:lnTo>
                  <a:lnTo>
                    <a:pt x="4325" y="2672"/>
                  </a:lnTo>
                  <a:lnTo>
                    <a:pt x="4286" y="2675"/>
                  </a:lnTo>
                  <a:lnTo>
                    <a:pt x="4246" y="2677"/>
                  </a:lnTo>
                  <a:lnTo>
                    <a:pt x="4204" y="2678"/>
                  </a:lnTo>
                  <a:lnTo>
                    <a:pt x="4163" y="2677"/>
                  </a:lnTo>
                  <a:lnTo>
                    <a:pt x="4120" y="2675"/>
                  </a:lnTo>
                  <a:lnTo>
                    <a:pt x="4077" y="2672"/>
                  </a:lnTo>
                  <a:lnTo>
                    <a:pt x="4032" y="2667"/>
                  </a:lnTo>
                  <a:lnTo>
                    <a:pt x="3988" y="2661"/>
                  </a:lnTo>
                  <a:lnTo>
                    <a:pt x="3942" y="2653"/>
                  </a:lnTo>
                  <a:lnTo>
                    <a:pt x="3896" y="2643"/>
                  </a:lnTo>
                  <a:lnTo>
                    <a:pt x="3849" y="2630"/>
                  </a:lnTo>
                  <a:lnTo>
                    <a:pt x="3802" y="2617"/>
                  </a:lnTo>
                  <a:lnTo>
                    <a:pt x="3753" y="2601"/>
                  </a:lnTo>
                  <a:lnTo>
                    <a:pt x="3705" y="2583"/>
                  </a:lnTo>
                  <a:lnTo>
                    <a:pt x="3656" y="2564"/>
                  </a:lnTo>
                  <a:lnTo>
                    <a:pt x="3606" y="2543"/>
                  </a:lnTo>
                  <a:lnTo>
                    <a:pt x="3556" y="2519"/>
                  </a:lnTo>
                  <a:lnTo>
                    <a:pt x="3506" y="2491"/>
                  </a:lnTo>
                  <a:lnTo>
                    <a:pt x="3455" y="2464"/>
                  </a:lnTo>
                  <a:lnTo>
                    <a:pt x="3403" y="2431"/>
                  </a:lnTo>
                  <a:lnTo>
                    <a:pt x="3352" y="2398"/>
                  </a:lnTo>
                  <a:lnTo>
                    <a:pt x="3299" y="2362"/>
                  </a:lnTo>
                  <a:lnTo>
                    <a:pt x="3246" y="2322"/>
                  </a:lnTo>
                  <a:lnTo>
                    <a:pt x="3194" y="2280"/>
                  </a:lnTo>
                  <a:lnTo>
                    <a:pt x="3141" y="2236"/>
                  </a:lnTo>
                  <a:lnTo>
                    <a:pt x="3087" y="2188"/>
                  </a:lnTo>
                  <a:lnTo>
                    <a:pt x="3033" y="2138"/>
                  </a:lnTo>
                  <a:lnTo>
                    <a:pt x="2980" y="2083"/>
                  </a:lnTo>
                  <a:lnTo>
                    <a:pt x="2924" y="2026"/>
                  </a:lnTo>
                  <a:lnTo>
                    <a:pt x="2870" y="1966"/>
                  </a:lnTo>
                  <a:lnTo>
                    <a:pt x="2816" y="1903"/>
                  </a:lnTo>
                  <a:lnTo>
                    <a:pt x="2762" y="1836"/>
                  </a:lnTo>
                  <a:lnTo>
                    <a:pt x="2762" y="1836"/>
                  </a:lnTo>
                  <a:lnTo>
                    <a:pt x="2654" y="1702"/>
                  </a:lnTo>
                  <a:lnTo>
                    <a:pt x="2548" y="1576"/>
                  </a:lnTo>
                  <a:lnTo>
                    <a:pt x="2444" y="1455"/>
                  </a:lnTo>
                  <a:lnTo>
                    <a:pt x="2344" y="1338"/>
                  </a:lnTo>
                  <a:lnTo>
                    <a:pt x="2245" y="1230"/>
                  </a:lnTo>
                  <a:lnTo>
                    <a:pt x="2150" y="1127"/>
                  </a:lnTo>
                  <a:lnTo>
                    <a:pt x="2057" y="1030"/>
                  </a:lnTo>
                  <a:lnTo>
                    <a:pt x="1963" y="938"/>
                  </a:lnTo>
                  <a:lnTo>
                    <a:pt x="1873" y="851"/>
                  </a:lnTo>
                  <a:lnTo>
                    <a:pt x="1786" y="770"/>
                  </a:lnTo>
                  <a:lnTo>
                    <a:pt x="1698" y="692"/>
                  </a:lnTo>
                  <a:lnTo>
                    <a:pt x="1612" y="621"/>
                  </a:lnTo>
                  <a:lnTo>
                    <a:pt x="1529" y="555"/>
                  </a:lnTo>
                  <a:lnTo>
                    <a:pt x="1446" y="494"/>
                  </a:lnTo>
                  <a:lnTo>
                    <a:pt x="1364" y="436"/>
                  </a:lnTo>
                  <a:lnTo>
                    <a:pt x="1282" y="382"/>
                  </a:lnTo>
                  <a:lnTo>
                    <a:pt x="1201" y="334"/>
                  </a:lnTo>
                  <a:lnTo>
                    <a:pt x="1122" y="289"/>
                  </a:lnTo>
                  <a:lnTo>
                    <a:pt x="1043" y="248"/>
                  </a:lnTo>
                  <a:lnTo>
                    <a:pt x="964" y="210"/>
                  </a:lnTo>
                  <a:lnTo>
                    <a:pt x="885" y="177"/>
                  </a:lnTo>
                  <a:lnTo>
                    <a:pt x="807" y="147"/>
                  </a:lnTo>
                  <a:lnTo>
                    <a:pt x="728" y="119"/>
                  </a:lnTo>
                  <a:lnTo>
                    <a:pt x="649" y="95"/>
                  </a:lnTo>
                  <a:lnTo>
                    <a:pt x="571" y="74"/>
                  </a:lnTo>
                  <a:lnTo>
                    <a:pt x="490" y="56"/>
                  </a:lnTo>
                  <a:lnTo>
                    <a:pt x="411" y="42"/>
                  </a:lnTo>
                  <a:lnTo>
                    <a:pt x="331" y="29"/>
                  </a:lnTo>
                  <a:lnTo>
                    <a:pt x="250" y="17"/>
                  </a:lnTo>
                  <a:lnTo>
                    <a:pt x="167" y="9"/>
                  </a:lnTo>
                  <a:lnTo>
                    <a:pt x="85" y="5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32908" name="Freeform 12"/>
            <p:cNvSpPr>
              <a:spLocks/>
            </p:cNvSpPr>
            <p:nvPr userDrawn="1"/>
          </p:nvSpPr>
          <p:spPr bwMode="auto">
            <a:xfrm>
              <a:off x="336" y="720"/>
              <a:ext cx="5049" cy="1304"/>
            </a:xfrm>
            <a:custGeom>
              <a:avLst/>
              <a:gdLst/>
              <a:ahLst/>
              <a:cxnLst>
                <a:cxn ang="0">
                  <a:pos x="5049" y="2324"/>
                </a:cxn>
                <a:cxn ang="0">
                  <a:pos x="5000" y="2361"/>
                </a:cxn>
                <a:cxn ang="0">
                  <a:pos x="4942" y="2398"/>
                </a:cxn>
                <a:cxn ang="0">
                  <a:pos x="4863" y="2443"/>
                </a:cxn>
                <a:cxn ang="0">
                  <a:pos x="4764" y="2492"/>
                </a:cxn>
                <a:cxn ang="0">
                  <a:pos x="4647" y="2537"/>
                </a:cxn>
                <a:cxn ang="0">
                  <a:pos x="4514" y="2574"/>
                </a:cxn>
                <a:cxn ang="0">
                  <a:pos x="4442" y="2589"/>
                </a:cxn>
                <a:cxn ang="0">
                  <a:pos x="4366" y="2598"/>
                </a:cxn>
                <a:cxn ang="0">
                  <a:pos x="4286" y="2605"/>
                </a:cxn>
                <a:cxn ang="0">
                  <a:pos x="4203" y="2608"/>
                </a:cxn>
                <a:cxn ang="0">
                  <a:pos x="4117" y="2603"/>
                </a:cxn>
                <a:cxn ang="0">
                  <a:pos x="4027" y="2593"/>
                </a:cxn>
                <a:cxn ang="0">
                  <a:pos x="3935" y="2577"/>
                </a:cxn>
                <a:cxn ang="0">
                  <a:pos x="3841" y="2555"/>
                </a:cxn>
                <a:cxn ang="0">
                  <a:pos x="3744" y="2522"/>
                </a:cxn>
                <a:cxn ang="0">
                  <a:pos x="3645" y="2484"/>
                </a:cxn>
                <a:cxn ang="0">
                  <a:pos x="3544" y="2434"/>
                </a:cxn>
                <a:cxn ang="0">
                  <a:pos x="3439" y="2375"/>
                </a:cxn>
                <a:cxn ang="0">
                  <a:pos x="3335" y="2308"/>
                </a:cxn>
                <a:cxn ang="0">
                  <a:pos x="3228" y="2229"/>
                </a:cxn>
                <a:cxn ang="0">
                  <a:pos x="3120" y="2137"/>
                </a:cxn>
                <a:cxn ang="0">
                  <a:pos x="3010" y="2035"/>
                </a:cxn>
                <a:cxn ang="0">
                  <a:pos x="2901" y="1919"/>
                </a:cxn>
                <a:cxn ang="0">
                  <a:pos x="2790" y="1789"/>
                </a:cxn>
                <a:cxn ang="0">
                  <a:pos x="2679" y="1659"/>
                </a:cxn>
                <a:cxn ang="0">
                  <a:pos x="2466" y="1413"/>
                </a:cxn>
                <a:cxn ang="0">
                  <a:pos x="2265" y="1192"/>
                </a:cxn>
                <a:cxn ang="0">
                  <a:pos x="2072" y="993"/>
                </a:cxn>
                <a:cxn ang="0">
                  <a:pos x="1887" y="819"/>
                </a:cxn>
                <a:cxn ang="0">
                  <a:pos x="1710" y="664"/>
                </a:cxn>
                <a:cxn ang="0">
                  <a:pos x="1537" y="528"/>
                </a:cxn>
                <a:cxn ang="0">
                  <a:pos x="1371" y="412"/>
                </a:cxn>
                <a:cxn ang="0">
                  <a:pos x="1207" y="312"/>
                </a:cxn>
                <a:cxn ang="0">
                  <a:pos x="1047" y="230"/>
                </a:cxn>
                <a:cxn ang="0">
                  <a:pos x="888" y="160"/>
                </a:cxn>
                <a:cxn ang="0">
                  <a:pos x="731" y="107"/>
                </a:cxn>
                <a:cxn ang="0">
                  <a:pos x="572" y="65"/>
                </a:cxn>
                <a:cxn ang="0">
                  <a:pos x="413" y="34"/>
                </a:cxn>
                <a:cxn ang="0">
                  <a:pos x="250" y="15"/>
                </a:cxn>
                <a:cxn ang="0">
                  <a:pos x="85" y="4"/>
                </a:cxn>
              </a:cxnLst>
              <a:rect l="0" t="0" r="r" b="b"/>
              <a:pathLst>
                <a:path w="5049" h="2608">
                  <a:moveTo>
                    <a:pt x="5049" y="2324"/>
                  </a:moveTo>
                  <a:lnTo>
                    <a:pt x="5049" y="2324"/>
                  </a:lnTo>
                  <a:lnTo>
                    <a:pt x="5036" y="2334"/>
                  </a:lnTo>
                  <a:lnTo>
                    <a:pt x="5000" y="2361"/>
                  </a:lnTo>
                  <a:lnTo>
                    <a:pt x="4974" y="2379"/>
                  </a:lnTo>
                  <a:lnTo>
                    <a:pt x="4942" y="2398"/>
                  </a:lnTo>
                  <a:lnTo>
                    <a:pt x="4906" y="2421"/>
                  </a:lnTo>
                  <a:lnTo>
                    <a:pt x="4863" y="2443"/>
                  </a:lnTo>
                  <a:lnTo>
                    <a:pt x="4815" y="2468"/>
                  </a:lnTo>
                  <a:lnTo>
                    <a:pt x="4764" y="2492"/>
                  </a:lnTo>
                  <a:lnTo>
                    <a:pt x="4709" y="2514"/>
                  </a:lnTo>
                  <a:lnTo>
                    <a:pt x="4647" y="2537"/>
                  </a:lnTo>
                  <a:lnTo>
                    <a:pt x="4584" y="2556"/>
                  </a:lnTo>
                  <a:lnTo>
                    <a:pt x="4514" y="2574"/>
                  </a:lnTo>
                  <a:lnTo>
                    <a:pt x="4478" y="2581"/>
                  </a:lnTo>
                  <a:lnTo>
                    <a:pt x="4442" y="2589"/>
                  </a:lnTo>
                  <a:lnTo>
                    <a:pt x="4404" y="2593"/>
                  </a:lnTo>
                  <a:lnTo>
                    <a:pt x="4366" y="2598"/>
                  </a:lnTo>
                  <a:lnTo>
                    <a:pt x="4327" y="2603"/>
                  </a:lnTo>
                  <a:lnTo>
                    <a:pt x="4286" y="2605"/>
                  </a:lnTo>
                  <a:lnTo>
                    <a:pt x="4245" y="2606"/>
                  </a:lnTo>
                  <a:lnTo>
                    <a:pt x="4203" y="2608"/>
                  </a:lnTo>
                  <a:lnTo>
                    <a:pt x="4160" y="2606"/>
                  </a:lnTo>
                  <a:lnTo>
                    <a:pt x="4117" y="2603"/>
                  </a:lnTo>
                  <a:lnTo>
                    <a:pt x="4073" y="2600"/>
                  </a:lnTo>
                  <a:lnTo>
                    <a:pt x="4027" y="2593"/>
                  </a:lnTo>
                  <a:lnTo>
                    <a:pt x="3982" y="2587"/>
                  </a:lnTo>
                  <a:lnTo>
                    <a:pt x="3935" y="2577"/>
                  </a:lnTo>
                  <a:lnTo>
                    <a:pt x="3888" y="2566"/>
                  </a:lnTo>
                  <a:lnTo>
                    <a:pt x="3841" y="2555"/>
                  </a:lnTo>
                  <a:lnTo>
                    <a:pt x="3792" y="2540"/>
                  </a:lnTo>
                  <a:lnTo>
                    <a:pt x="3744" y="2522"/>
                  </a:lnTo>
                  <a:lnTo>
                    <a:pt x="3695" y="2505"/>
                  </a:lnTo>
                  <a:lnTo>
                    <a:pt x="3645" y="2484"/>
                  </a:lnTo>
                  <a:lnTo>
                    <a:pt x="3594" y="2459"/>
                  </a:lnTo>
                  <a:lnTo>
                    <a:pt x="3544" y="2434"/>
                  </a:lnTo>
                  <a:lnTo>
                    <a:pt x="3492" y="2406"/>
                  </a:lnTo>
                  <a:lnTo>
                    <a:pt x="3439" y="2375"/>
                  </a:lnTo>
                  <a:lnTo>
                    <a:pt x="3388" y="2343"/>
                  </a:lnTo>
                  <a:lnTo>
                    <a:pt x="3335" y="2308"/>
                  </a:lnTo>
                  <a:lnTo>
                    <a:pt x="3281" y="2269"/>
                  </a:lnTo>
                  <a:lnTo>
                    <a:pt x="3228" y="2229"/>
                  </a:lnTo>
                  <a:lnTo>
                    <a:pt x="3174" y="2183"/>
                  </a:lnTo>
                  <a:lnTo>
                    <a:pt x="3120" y="2137"/>
                  </a:lnTo>
                  <a:lnTo>
                    <a:pt x="3066" y="2086"/>
                  </a:lnTo>
                  <a:lnTo>
                    <a:pt x="3010" y="2035"/>
                  </a:lnTo>
                  <a:lnTo>
                    <a:pt x="2956" y="1978"/>
                  </a:lnTo>
                  <a:lnTo>
                    <a:pt x="2901" y="1919"/>
                  </a:lnTo>
                  <a:lnTo>
                    <a:pt x="2845" y="1856"/>
                  </a:lnTo>
                  <a:lnTo>
                    <a:pt x="2790" y="1789"/>
                  </a:lnTo>
                  <a:lnTo>
                    <a:pt x="2790" y="1789"/>
                  </a:lnTo>
                  <a:lnTo>
                    <a:pt x="2679" y="1659"/>
                  </a:lnTo>
                  <a:lnTo>
                    <a:pt x="2572" y="1533"/>
                  </a:lnTo>
                  <a:lnTo>
                    <a:pt x="2466" y="1413"/>
                  </a:lnTo>
                  <a:lnTo>
                    <a:pt x="2365" y="1299"/>
                  </a:lnTo>
                  <a:lnTo>
                    <a:pt x="2265" y="1192"/>
                  </a:lnTo>
                  <a:lnTo>
                    <a:pt x="2168" y="1090"/>
                  </a:lnTo>
                  <a:lnTo>
                    <a:pt x="2072" y="993"/>
                  </a:lnTo>
                  <a:lnTo>
                    <a:pt x="1979" y="903"/>
                  </a:lnTo>
                  <a:lnTo>
                    <a:pt x="1887" y="819"/>
                  </a:lnTo>
                  <a:lnTo>
                    <a:pt x="1797" y="738"/>
                  </a:lnTo>
                  <a:lnTo>
                    <a:pt x="1710" y="664"/>
                  </a:lnTo>
                  <a:lnTo>
                    <a:pt x="1622" y="593"/>
                  </a:lnTo>
                  <a:lnTo>
                    <a:pt x="1537" y="528"/>
                  </a:lnTo>
                  <a:lnTo>
                    <a:pt x="1453" y="467"/>
                  </a:lnTo>
                  <a:lnTo>
                    <a:pt x="1371" y="412"/>
                  </a:lnTo>
                  <a:lnTo>
                    <a:pt x="1287" y="360"/>
                  </a:lnTo>
                  <a:lnTo>
                    <a:pt x="1207" y="312"/>
                  </a:lnTo>
                  <a:lnTo>
                    <a:pt x="1126" y="268"/>
                  </a:lnTo>
                  <a:lnTo>
                    <a:pt x="1047" y="230"/>
                  </a:lnTo>
                  <a:lnTo>
                    <a:pt x="967" y="192"/>
                  </a:lnTo>
                  <a:lnTo>
                    <a:pt x="888" y="160"/>
                  </a:lnTo>
                  <a:lnTo>
                    <a:pt x="808" y="133"/>
                  </a:lnTo>
                  <a:lnTo>
                    <a:pt x="731" y="107"/>
                  </a:lnTo>
                  <a:lnTo>
                    <a:pt x="652" y="84"/>
                  </a:lnTo>
                  <a:lnTo>
                    <a:pt x="572" y="65"/>
                  </a:lnTo>
                  <a:lnTo>
                    <a:pt x="492" y="49"/>
                  </a:lnTo>
                  <a:lnTo>
                    <a:pt x="413" y="34"/>
                  </a:lnTo>
                  <a:lnTo>
                    <a:pt x="332" y="23"/>
                  </a:lnTo>
                  <a:lnTo>
                    <a:pt x="250" y="15"/>
                  </a:lnTo>
                  <a:lnTo>
                    <a:pt x="168" y="8"/>
                  </a:lnTo>
                  <a:lnTo>
                    <a:pt x="85" y="4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32909" name="Freeform 13"/>
            <p:cNvSpPr>
              <a:spLocks/>
            </p:cNvSpPr>
            <p:nvPr userDrawn="1"/>
          </p:nvSpPr>
          <p:spPr bwMode="auto">
            <a:xfrm>
              <a:off x="349" y="742"/>
              <a:ext cx="5081" cy="1267"/>
            </a:xfrm>
            <a:custGeom>
              <a:avLst/>
              <a:gdLst/>
              <a:ahLst/>
              <a:cxnLst>
                <a:cxn ang="0">
                  <a:pos x="5081" y="2233"/>
                </a:cxn>
                <a:cxn ang="0">
                  <a:pos x="5034" y="2270"/>
                </a:cxn>
                <a:cxn ang="0">
                  <a:pos x="4977" y="2309"/>
                </a:cxn>
                <a:cxn ang="0">
                  <a:pos x="4898" y="2355"/>
                </a:cxn>
                <a:cxn ang="0">
                  <a:pos x="4801" y="2405"/>
                </a:cxn>
                <a:cxn ang="0">
                  <a:pos x="4684" y="2454"/>
                </a:cxn>
                <a:cxn ang="0">
                  <a:pos x="4551" y="2494"/>
                </a:cxn>
                <a:cxn ang="0">
                  <a:pos x="4479" y="2509"/>
                </a:cxn>
                <a:cxn ang="0">
                  <a:pos x="4404" y="2522"/>
                </a:cxn>
                <a:cxn ang="0">
                  <a:pos x="4323" y="2530"/>
                </a:cxn>
                <a:cxn ang="0">
                  <a:pos x="4240" y="2533"/>
                </a:cxn>
                <a:cxn ang="0">
                  <a:pos x="4154" y="2531"/>
                </a:cxn>
                <a:cxn ang="0">
                  <a:pos x="4065" y="2523"/>
                </a:cxn>
                <a:cxn ang="0">
                  <a:pos x="3974" y="2509"/>
                </a:cxn>
                <a:cxn ang="0">
                  <a:pos x="3878" y="2488"/>
                </a:cxn>
                <a:cxn ang="0">
                  <a:pos x="3781" y="2459"/>
                </a:cxn>
                <a:cxn ang="0">
                  <a:pos x="3681" y="2420"/>
                </a:cxn>
                <a:cxn ang="0">
                  <a:pos x="3579" y="2373"/>
                </a:cxn>
                <a:cxn ang="0">
                  <a:pos x="3475" y="2317"/>
                </a:cxn>
                <a:cxn ang="0">
                  <a:pos x="3368" y="2250"/>
                </a:cxn>
                <a:cxn ang="0">
                  <a:pos x="3260" y="2171"/>
                </a:cxn>
                <a:cxn ang="0">
                  <a:pos x="3152" y="2082"/>
                </a:cxn>
                <a:cxn ang="0">
                  <a:pos x="3041" y="1982"/>
                </a:cxn>
                <a:cxn ang="0">
                  <a:pos x="2928" y="1868"/>
                </a:cxn>
                <a:cxn ang="0">
                  <a:pos x="2814" y="1742"/>
                </a:cxn>
                <a:cxn ang="0">
                  <a:pos x="2703" y="1611"/>
                </a:cxn>
                <a:cxn ang="0">
                  <a:pos x="2487" y="1369"/>
                </a:cxn>
                <a:cxn ang="0">
                  <a:pos x="2281" y="1151"/>
                </a:cxn>
                <a:cxn ang="0">
                  <a:pos x="2085" y="955"/>
                </a:cxn>
                <a:cxn ang="0">
                  <a:pos x="1898" y="783"/>
                </a:cxn>
                <a:cxn ang="0">
                  <a:pos x="1717" y="631"/>
                </a:cxn>
                <a:cxn ang="0">
                  <a:pos x="1544" y="498"/>
                </a:cxn>
                <a:cxn ang="0">
                  <a:pos x="1376" y="385"/>
                </a:cxn>
                <a:cxn ang="0">
                  <a:pos x="1211" y="289"/>
                </a:cxn>
                <a:cxn ang="0">
                  <a:pos x="1050" y="208"/>
                </a:cxn>
                <a:cxn ang="0">
                  <a:pos x="890" y="143"/>
                </a:cxn>
                <a:cxn ang="0">
                  <a:pos x="732" y="92"/>
                </a:cxn>
                <a:cxn ang="0">
                  <a:pos x="572" y="53"/>
                </a:cxn>
                <a:cxn ang="0">
                  <a:pos x="412" y="25"/>
                </a:cxn>
                <a:cxn ang="0">
                  <a:pos x="250" y="8"/>
                </a:cxn>
                <a:cxn ang="0">
                  <a:pos x="85" y="1"/>
                </a:cxn>
              </a:cxnLst>
              <a:rect l="0" t="0" r="r" b="b"/>
              <a:pathLst>
                <a:path w="5081" h="2533">
                  <a:moveTo>
                    <a:pt x="5081" y="2233"/>
                  </a:moveTo>
                  <a:lnTo>
                    <a:pt x="5081" y="2233"/>
                  </a:lnTo>
                  <a:lnTo>
                    <a:pt x="5070" y="2242"/>
                  </a:lnTo>
                  <a:lnTo>
                    <a:pt x="5034" y="2270"/>
                  </a:lnTo>
                  <a:lnTo>
                    <a:pt x="5008" y="2288"/>
                  </a:lnTo>
                  <a:lnTo>
                    <a:pt x="4977" y="2309"/>
                  </a:lnTo>
                  <a:lnTo>
                    <a:pt x="4940" y="2333"/>
                  </a:lnTo>
                  <a:lnTo>
                    <a:pt x="4898" y="2355"/>
                  </a:lnTo>
                  <a:lnTo>
                    <a:pt x="4852" y="2381"/>
                  </a:lnTo>
                  <a:lnTo>
                    <a:pt x="4801" y="2405"/>
                  </a:lnTo>
                  <a:lnTo>
                    <a:pt x="4744" y="2430"/>
                  </a:lnTo>
                  <a:lnTo>
                    <a:pt x="4684" y="2454"/>
                  </a:lnTo>
                  <a:lnTo>
                    <a:pt x="4621" y="2475"/>
                  </a:lnTo>
                  <a:lnTo>
                    <a:pt x="4551" y="2494"/>
                  </a:lnTo>
                  <a:lnTo>
                    <a:pt x="4516" y="2502"/>
                  </a:lnTo>
                  <a:lnTo>
                    <a:pt x="4479" y="2509"/>
                  </a:lnTo>
                  <a:lnTo>
                    <a:pt x="4441" y="2517"/>
                  </a:lnTo>
                  <a:lnTo>
                    <a:pt x="4404" y="2522"/>
                  </a:lnTo>
                  <a:lnTo>
                    <a:pt x="4364" y="2526"/>
                  </a:lnTo>
                  <a:lnTo>
                    <a:pt x="4323" y="2530"/>
                  </a:lnTo>
                  <a:lnTo>
                    <a:pt x="4283" y="2533"/>
                  </a:lnTo>
                  <a:lnTo>
                    <a:pt x="4240" y="2533"/>
                  </a:lnTo>
                  <a:lnTo>
                    <a:pt x="4198" y="2533"/>
                  </a:lnTo>
                  <a:lnTo>
                    <a:pt x="4154" y="2531"/>
                  </a:lnTo>
                  <a:lnTo>
                    <a:pt x="4110" y="2528"/>
                  </a:lnTo>
                  <a:lnTo>
                    <a:pt x="4065" y="2523"/>
                  </a:lnTo>
                  <a:lnTo>
                    <a:pt x="4019" y="2517"/>
                  </a:lnTo>
                  <a:lnTo>
                    <a:pt x="3974" y="2509"/>
                  </a:lnTo>
                  <a:lnTo>
                    <a:pt x="3926" y="2499"/>
                  </a:lnTo>
                  <a:lnTo>
                    <a:pt x="3878" y="2488"/>
                  </a:lnTo>
                  <a:lnTo>
                    <a:pt x="3829" y="2473"/>
                  </a:lnTo>
                  <a:lnTo>
                    <a:pt x="3781" y="2459"/>
                  </a:lnTo>
                  <a:lnTo>
                    <a:pt x="3731" y="2439"/>
                  </a:lnTo>
                  <a:lnTo>
                    <a:pt x="3681" y="2420"/>
                  </a:lnTo>
                  <a:lnTo>
                    <a:pt x="3631" y="2397"/>
                  </a:lnTo>
                  <a:lnTo>
                    <a:pt x="3579" y="2373"/>
                  </a:lnTo>
                  <a:lnTo>
                    <a:pt x="3526" y="2346"/>
                  </a:lnTo>
                  <a:lnTo>
                    <a:pt x="3475" y="2317"/>
                  </a:lnTo>
                  <a:lnTo>
                    <a:pt x="3421" y="2284"/>
                  </a:lnTo>
                  <a:lnTo>
                    <a:pt x="3368" y="2250"/>
                  </a:lnTo>
                  <a:lnTo>
                    <a:pt x="3314" y="2212"/>
                  </a:lnTo>
                  <a:lnTo>
                    <a:pt x="3260" y="2171"/>
                  </a:lnTo>
                  <a:lnTo>
                    <a:pt x="3206" y="2129"/>
                  </a:lnTo>
                  <a:lnTo>
                    <a:pt x="3152" y="2082"/>
                  </a:lnTo>
                  <a:lnTo>
                    <a:pt x="3096" y="2034"/>
                  </a:lnTo>
                  <a:lnTo>
                    <a:pt x="3041" y="1982"/>
                  </a:lnTo>
                  <a:lnTo>
                    <a:pt x="2984" y="1926"/>
                  </a:lnTo>
                  <a:lnTo>
                    <a:pt x="2928" y="1868"/>
                  </a:lnTo>
                  <a:lnTo>
                    <a:pt x="2871" y="1806"/>
                  </a:lnTo>
                  <a:lnTo>
                    <a:pt x="2814" y="1742"/>
                  </a:lnTo>
                  <a:lnTo>
                    <a:pt x="2814" y="1742"/>
                  </a:lnTo>
                  <a:lnTo>
                    <a:pt x="2703" y="1611"/>
                  </a:lnTo>
                  <a:lnTo>
                    <a:pt x="2593" y="1487"/>
                  </a:lnTo>
                  <a:lnTo>
                    <a:pt x="2487" y="1369"/>
                  </a:lnTo>
                  <a:lnTo>
                    <a:pt x="2382" y="1256"/>
                  </a:lnTo>
                  <a:lnTo>
                    <a:pt x="2281" y="1151"/>
                  </a:lnTo>
                  <a:lnTo>
                    <a:pt x="2182" y="1051"/>
                  </a:lnTo>
                  <a:lnTo>
                    <a:pt x="2085" y="955"/>
                  </a:lnTo>
                  <a:lnTo>
                    <a:pt x="1991" y="867"/>
                  </a:lnTo>
                  <a:lnTo>
                    <a:pt x="1898" y="783"/>
                  </a:lnTo>
                  <a:lnTo>
                    <a:pt x="1808" y="705"/>
                  </a:lnTo>
                  <a:lnTo>
                    <a:pt x="1717" y="631"/>
                  </a:lnTo>
                  <a:lnTo>
                    <a:pt x="1630" y="563"/>
                  </a:lnTo>
                  <a:lnTo>
                    <a:pt x="1544" y="498"/>
                  </a:lnTo>
                  <a:lnTo>
                    <a:pt x="1459" y="439"/>
                  </a:lnTo>
                  <a:lnTo>
                    <a:pt x="1376" y="385"/>
                  </a:lnTo>
                  <a:lnTo>
                    <a:pt x="1292" y="334"/>
                  </a:lnTo>
                  <a:lnTo>
                    <a:pt x="1211" y="289"/>
                  </a:lnTo>
                  <a:lnTo>
                    <a:pt x="1130" y="247"/>
                  </a:lnTo>
                  <a:lnTo>
                    <a:pt x="1050" y="208"/>
                  </a:lnTo>
                  <a:lnTo>
                    <a:pt x="969" y="174"/>
                  </a:lnTo>
                  <a:lnTo>
                    <a:pt x="890" y="143"/>
                  </a:lnTo>
                  <a:lnTo>
                    <a:pt x="811" y="116"/>
                  </a:lnTo>
                  <a:lnTo>
                    <a:pt x="732" y="92"/>
                  </a:lnTo>
                  <a:lnTo>
                    <a:pt x="651" y="71"/>
                  </a:lnTo>
                  <a:lnTo>
                    <a:pt x="572" y="53"/>
                  </a:lnTo>
                  <a:lnTo>
                    <a:pt x="493" y="37"/>
                  </a:lnTo>
                  <a:lnTo>
                    <a:pt x="412" y="25"/>
                  </a:lnTo>
                  <a:lnTo>
                    <a:pt x="332" y="16"/>
                  </a:lnTo>
                  <a:lnTo>
                    <a:pt x="250" y="8"/>
                  </a:lnTo>
                  <a:lnTo>
                    <a:pt x="168" y="3"/>
                  </a:lnTo>
                  <a:lnTo>
                    <a:pt x="85" y="1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32910" name="Freeform 14"/>
            <p:cNvSpPr>
              <a:spLocks/>
            </p:cNvSpPr>
            <p:nvPr userDrawn="1"/>
          </p:nvSpPr>
          <p:spPr bwMode="auto">
            <a:xfrm>
              <a:off x="361" y="765"/>
              <a:ext cx="5115" cy="1230"/>
            </a:xfrm>
            <a:custGeom>
              <a:avLst/>
              <a:gdLst/>
              <a:ahLst/>
              <a:cxnLst>
                <a:cxn ang="0">
                  <a:pos x="5115" y="2141"/>
                </a:cxn>
                <a:cxn ang="0">
                  <a:pos x="5068" y="2180"/>
                </a:cxn>
                <a:cxn ang="0">
                  <a:pos x="5011" y="2220"/>
                </a:cxn>
                <a:cxn ang="0">
                  <a:pos x="4933" y="2268"/>
                </a:cxn>
                <a:cxn ang="0">
                  <a:pos x="4836" y="2320"/>
                </a:cxn>
                <a:cxn ang="0">
                  <a:pos x="4721" y="2370"/>
                </a:cxn>
                <a:cxn ang="0">
                  <a:pos x="4589" y="2414"/>
                </a:cxn>
                <a:cxn ang="0">
                  <a:pos x="4517" y="2431"/>
                </a:cxn>
                <a:cxn ang="0">
                  <a:pos x="4442" y="2444"/>
                </a:cxn>
                <a:cxn ang="0">
                  <a:pos x="4361" y="2456"/>
                </a:cxn>
                <a:cxn ang="0">
                  <a:pos x="4279" y="2460"/>
                </a:cxn>
                <a:cxn ang="0">
                  <a:pos x="4193" y="2460"/>
                </a:cxn>
                <a:cxn ang="0">
                  <a:pos x="4103" y="2454"/>
                </a:cxn>
                <a:cxn ang="0">
                  <a:pos x="4012" y="2441"/>
                </a:cxn>
                <a:cxn ang="0">
                  <a:pos x="3916" y="2422"/>
                </a:cxn>
                <a:cxn ang="0">
                  <a:pos x="3819" y="2394"/>
                </a:cxn>
                <a:cxn ang="0">
                  <a:pos x="3717" y="2357"/>
                </a:cxn>
                <a:cxn ang="0">
                  <a:pos x="3614" y="2312"/>
                </a:cxn>
                <a:cxn ang="0">
                  <a:pos x="3510" y="2257"/>
                </a:cxn>
                <a:cxn ang="0">
                  <a:pos x="3402" y="2192"/>
                </a:cxn>
                <a:cxn ang="0">
                  <a:pos x="3294" y="2117"/>
                </a:cxn>
                <a:cxn ang="0">
                  <a:pos x="3183" y="2029"/>
                </a:cxn>
                <a:cxn ang="0">
                  <a:pos x="3070" y="1931"/>
                </a:cxn>
                <a:cxn ang="0">
                  <a:pos x="2956" y="1818"/>
                </a:cxn>
                <a:cxn ang="0">
                  <a:pos x="2841" y="1694"/>
                </a:cxn>
                <a:cxn ang="0">
                  <a:pos x="2727" y="1564"/>
                </a:cxn>
                <a:cxn ang="0">
                  <a:pos x="2508" y="1325"/>
                </a:cxn>
                <a:cxn ang="0">
                  <a:pos x="2300" y="1111"/>
                </a:cxn>
                <a:cxn ang="0">
                  <a:pos x="2101" y="918"/>
                </a:cxn>
                <a:cxn ang="0">
                  <a:pos x="1911" y="749"/>
                </a:cxn>
                <a:cxn ang="0">
                  <a:pos x="1728" y="600"/>
                </a:cxn>
                <a:cxn ang="0">
                  <a:pos x="1553" y="470"/>
                </a:cxn>
                <a:cxn ang="0">
                  <a:pos x="1382" y="360"/>
                </a:cxn>
                <a:cxn ang="0">
                  <a:pos x="1215" y="266"/>
                </a:cxn>
                <a:cxn ang="0">
                  <a:pos x="1053" y="189"/>
                </a:cxn>
                <a:cxn ang="0">
                  <a:pos x="892" y="126"/>
                </a:cxn>
                <a:cxn ang="0">
                  <a:pos x="733" y="77"/>
                </a:cxn>
                <a:cxn ang="0">
                  <a:pos x="574" y="42"/>
                </a:cxn>
                <a:cxn ang="0">
                  <a:pos x="413" y="17"/>
                </a:cxn>
                <a:cxn ang="0">
                  <a:pos x="250" y="3"/>
                </a:cxn>
                <a:cxn ang="0">
                  <a:pos x="85" y="0"/>
                </a:cxn>
              </a:cxnLst>
              <a:rect l="0" t="0" r="r" b="b"/>
              <a:pathLst>
                <a:path w="5115" h="2460">
                  <a:moveTo>
                    <a:pt x="5115" y="2141"/>
                  </a:moveTo>
                  <a:lnTo>
                    <a:pt x="5115" y="2141"/>
                  </a:lnTo>
                  <a:lnTo>
                    <a:pt x="5104" y="2150"/>
                  </a:lnTo>
                  <a:lnTo>
                    <a:pt x="5068" y="2180"/>
                  </a:lnTo>
                  <a:lnTo>
                    <a:pt x="5043" y="2197"/>
                  </a:lnTo>
                  <a:lnTo>
                    <a:pt x="5011" y="2220"/>
                  </a:lnTo>
                  <a:lnTo>
                    <a:pt x="4975" y="2244"/>
                  </a:lnTo>
                  <a:lnTo>
                    <a:pt x="4933" y="2268"/>
                  </a:lnTo>
                  <a:lnTo>
                    <a:pt x="4888" y="2294"/>
                  </a:lnTo>
                  <a:lnTo>
                    <a:pt x="4836" y="2320"/>
                  </a:lnTo>
                  <a:lnTo>
                    <a:pt x="4781" y="2346"/>
                  </a:lnTo>
                  <a:lnTo>
                    <a:pt x="4721" y="2370"/>
                  </a:lnTo>
                  <a:lnTo>
                    <a:pt x="4657" y="2393"/>
                  </a:lnTo>
                  <a:lnTo>
                    <a:pt x="4589" y="2414"/>
                  </a:lnTo>
                  <a:lnTo>
                    <a:pt x="4554" y="2423"/>
                  </a:lnTo>
                  <a:lnTo>
                    <a:pt x="4517" y="2431"/>
                  </a:lnTo>
                  <a:lnTo>
                    <a:pt x="4479" y="2438"/>
                  </a:lnTo>
                  <a:lnTo>
                    <a:pt x="4442" y="2444"/>
                  </a:lnTo>
                  <a:lnTo>
                    <a:pt x="4402" y="2451"/>
                  </a:lnTo>
                  <a:lnTo>
                    <a:pt x="4361" y="2456"/>
                  </a:lnTo>
                  <a:lnTo>
                    <a:pt x="4321" y="2459"/>
                  </a:lnTo>
                  <a:lnTo>
                    <a:pt x="4279" y="2460"/>
                  </a:lnTo>
                  <a:lnTo>
                    <a:pt x="4236" y="2460"/>
                  </a:lnTo>
                  <a:lnTo>
                    <a:pt x="4193" y="2460"/>
                  </a:lnTo>
                  <a:lnTo>
                    <a:pt x="4149" y="2457"/>
                  </a:lnTo>
                  <a:lnTo>
                    <a:pt x="4103" y="2454"/>
                  </a:lnTo>
                  <a:lnTo>
                    <a:pt x="4057" y="2448"/>
                  </a:lnTo>
                  <a:lnTo>
                    <a:pt x="4012" y="2441"/>
                  </a:lnTo>
                  <a:lnTo>
                    <a:pt x="3964" y="2431"/>
                  </a:lnTo>
                  <a:lnTo>
                    <a:pt x="3916" y="2422"/>
                  </a:lnTo>
                  <a:lnTo>
                    <a:pt x="3867" y="2409"/>
                  </a:lnTo>
                  <a:lnTo>
                    <a:pt x="3819" y="2394"/>
                  </a:lnTo>
                  <a:lnTo>
                    <a:pt x="3769" y="2377"/>
                  </a:lnTo>
                  <a:lnTo>
                    <a:pt x="3717" y="2357"/>
                  </a:lnTo>
                  <a:lnTo>
                    <a:pt x="3666" y="2336"/>
                  </a:lnTo>
                  <a:lnTo>
                    <a:pt x="3614" y="2312"/>
                  </a:lnTo>
                  <a:lnTo>
                    <a:pt x="3563" y="2286"/>
                  </a:lnTo>
                  <a:lnTo>
                    <a:pt x="3510" y="2257"/>
                  </a:lnTo>
                  <a:lnTo>
                    <a:pt x="3456" y="2226"/>
                  </a:lnTo>
                  <a:lnTo>
                    <a:pt x="3402" y="2192"/>
                  </a:lnTo>
                  <a:lnTo>
                    <a:pt x="3348" y="2155"/>
                  </a:lnTo>
                  <a:lnTo>
                    <a:pt x="3294" y="2117"/>
                  </a:lnTo>
                  <a:lnTo>
                    <a:pt x="3238" y="2075"/>
                  </a:lnTo>
                  <a:lnTo>
                    <a:pt x="3183" y="2029"/>
                  </a:lnTo>
                  <a:lnTo>
                    <a:pt x="3127" y="1981"/>
                  </a:lnTo>
                  <a:lnTo>
                    <a:pt x="3070" y="1931"/>
                  </a:lnTo>
                  <a:lnTo>
                    <a:pt x="3013" y="1876"/>
                  </a:lnTo>
                  <a:lnTo>
                    <a:pt x="2956" y="1818"/>
                  </a:lnTo>
                  <a:lnTo>
                    <a:pt x="2899" y="1756"/>
                  </a:lnTo>
                  <a:lnTo>
                    <a:pt x="2841" y="1694"/>
                  </a:lnTo>
                  <a:lnTo>
                    <a:pt x="2841" y="1694"/>
                  </a:lnTo>
                  <a:lnTo>
                    <a:pt x="2727" y="1564"/>
                  </a:lnTo>
                  <a:lnTo>
                    <a:pt x="2616" y="1442"/>
                  </a:lnTo>
                  <a:lnTo>
                    <a:pt x="2508" y="1325"/>
                  </a:lnTo>
                  <a:lnTo>
                    <a:pt x="2402" y="1214"/>
                  </a:lnTo>
                  <a:lnTo>
                    <a:pt x="2300" y="1111"/>
                  </a:lnTo>
                  <a:lnTo>
                    <a:pt x="2198" y="1012"/>
                  </a:lnTo>
                  <a:lnTo>
                    <a:pt x="2101" y="918"/>
                  </a:lnTo>
                  <a:lnTo>
                    <a:pt x="2004" y="831"/>
                  </a:lnTo>
                  <a:lnTo>
                    <a:pt x="1911" y="749"/>
                  </a:lnTo>
                  <a:lnTo>
                    <a:pt x="1818" y="671"/>
                  </a:lnTo>
                  <a:lnTo>
                    <a:pt x="1728" y="600"/>
                  </a:lnTo>
                  <a:lnTo>
                    <a:pt x="1639" y="533"/>
                  </a:lnTo>
                  <a:lnTo>
                    <a:pt x="1553" y="470"/>
                  </a:lnTo>
                  <a:lnTo>
                    <a:pt x="1467" y="413"/>
                  </a:lnTo>
                  <a:lnTo>
                    <a:pt x="1382" y="360"/>
                  </a:lnTo>
                  <a:lnTo>
                    <a:pt x="1299" y="310"/>
                  </a:lnTo>
                  <a:lnTo>
                    <a:pt x="1215" y="266"/>
                  </a:lnTo>
                  <a:lnTo>
                    <a:pt x="1133" y="224"/>
                  </a:lnTo>
                  <a:lnTo>
                    <a:pt x="1053" y="189"/>
                  </a:lnTo>
                  <a:lnTo>
                    <a:pt x="972" y="155"/>
                  </a:lnTo>
                  <a:lnTo>
                    <a:pt x="892" y="126"/>
                  </a:lnTo>
                  <a:lnTo>
                    <a:pt x="813" y="100"/>
                  </a:lnTo>
                  <a:lnTo>
                    <a:pt x="733" y="77"/>
                  </a:lnTo>
                  <a:lnTo>
                    <a:pt x="653" y="58"/>
                  </a:lnTo>
                  <a:lnTo>
                    <a:pt x="574" y="42"/>
                  </a:lnTo>
                  <a:lnTo>
                    <a:pt x="493" y="29"/>
                  </a:lnTo>
                  <a:lnTo>
                    <a:pt x="413" y="17"/>
                  </a:lnTo>
                  <a:lnTo>
                    <a:pt x="332" y="9"/>
                  </a:lnTo>
                  <a:lnTo>
                    <a:pt x="250" y="3"/>
                  </a:lnTo>
                  <a:lnTo>
                    <a:pt x="168" y="0"/>
                  </a:lnTo>
                  <a:lnTo>
                    <a:pt x="85" y="0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32911" name="Freeform 15"/>
            <p:cNvSpPr>
              <a:spLocks/>
            </p:cNvSpPr>
            <p:nvPr userDrawn="1"/>
          </p:nvSpPr>
          <p:spPr bwMode="auto">
            <a:xfrm>
              <a:off x="375" y="787"/>
              <a:ext cx="5147" cy="1195"/>
            </a:xfrm>
            <a:custGeom>
              <a:avLst/>
              <a:gdLst/>
              <a:ahLst/>
              <a:cxnLst>
                <a:cxn ang="0">
                  <a:pos x="5147" y="2049"/>
                </a:cxn>
                <a:cxn ang="0">
                  <a:pos x="5100" y="2090"/>
                </a:cxn>
                <a:cxn ang="0">
                  <a:pos x="5043" y="2132"/>
                </a:cxn>
                <a:cxn ang="0">
                  <a:pos x="4967" y="2182"/>
                </a:cxn>
                <a:cxn ang="0">
                  <a:pos x="4871" y="2237"/>
                </a:cxn>
                <a:cxn ang="0">
                  <a:pos x="4756" y="2288"/>
                </a:cxn>
                <a:cxn ang="0">
                  <a:pos x="4624" y="2335"/>
                </a:cxn>
                <a:cxn ang="0">
                  <a:pos x="4553" y="2355"/>
                </a:cxn>
                <a:cxn ang="0">
                  <a:pos x="4477" y="2369"/>
                </a:cxn>
                <a:cxn ang="0">
                  <a:pos x="4397" y="2382"/>
                </a:cxn>
                <a:cxn ang="0">
                  <a:pos x="4314" y="2388"/>
                </a:cxn>
                <a:cxn ang="0">
                  <a:pos x="4228" y="2390"/>
                </a:cxn>
                <a:cxn ang="0">
                  <a:pos x="4139" y="2385"/>
                </a:cxn>
                <a:cxn ang="0">
                  <a:pos x="4046" y="2374"/>
                </a:cxn>
                <a:cxn ang="0">
                  <a:pos x="3952" y="2356"/>
                </a:cxn>
                <a:cxn ang="0">
                  <a:pos x="3853" y="2330"/>
                </a:cxn>
                <a:cxn ang="0">
                  <a:pos x="3752" y="2296"/>
                </a:cxn>
                <a:cxn ang="0">
                  <a:pos x="3648" y="2253"/>
                </a:cxn>
                <a:cxn ang="0">
                  <a:pos x="3542" y="2200"/>
                </a:cxn>
                <a:cxn ang="0">
                  <a:pos x="3434" y="2137"/>
                </a:cxn>
                <a:cxn ang="0">
                  <a:pos x="3324" y="2064"/>
                </a:cxn>
                <a:cxn ang="0">
                  <a:pos x="3212" y="1978"/>
                </a:cxn>
                <a:cxn ang="0">
                  <a:pos x="3098" y="1880"/>
                </a:cxn>
                <a:cxn ang="0">
                  <a:pos x="2983" y="1770"/>
                </a:cxn>
                <a:cxn ang="0">
                  <a:pos x="2866" y="1646"/>
                </a:cxn>
                <a:cxn ang="0">
                  <a:pos x="2749" y="1520"/>
                </a:cxn>
                <a:cxn ang="0">
                  <a:pos x="2527" y="1284"/>
                </a:cxn>
                <a:cxn ang="0">
                  <a:pos x="2315" y="1072"/>
                </a:cxn>
                <a:cxn ang="0">
                  <a:pos x="2113" y="884"/>
                </a:cxn>
                <a:cxn ang="0">
                  <a:pos x="1920" y="717"/>
                </a:cxn>
                <a:cxn ang="0">
                  <a:pos x="1736" y="570"/>
                </a:cxn>
                <a:cxn ang="0">
                  <a:pos x="1558" y="444"/>
                </a:cxn>
                <a:cxn ang="0">
                  <a:pos x="1386" y="336"/>
                </a:cxn>
                <a:cxn ang="0">
                  <a:pos x="1219" y="246"/>
                </a:cxn>
                <a:cxn ang="0">
                  <a:pos x="1055" y="170"/>
                </a:cxn>
                <a:cxn ang="0">
                  <a:pos x="893" y="112"/>
                </a:cxn>
                <a:cxn ang="0">
                  <a:pos x="733" y="65"/>
                </a:cxn>
                <a:cxn ang="0">
                  <a:pos x="574" y="33"/>
                </a:cxn>
                <a:cxn ang="0">
                  <a:pos x="413" y="12"/>
                </a:cxn>
                <a:cxn ang="0">
                  <a:pos x="250" y="2"/>
                </a:cxn>
                <a:cxn ang="0">
                  <a:pos x="85" y="0"/>
                </a:cxn>
              </a:cxnLst>
              <a:rect l="0" t="0" r="r" b="b"/>
              <a:pathLst>
                <a:path w="5147" h="2390">
                  <a:moveTo>
                    <a:pt x="5147" y="2049"/>
                  </a:moveTo>
                  <a:lnTo>
                    <a:pt x="5147" y="2049"/>
                  </a:lnTo>
                  <a:lnTo>
                    <a:pt x="5135" y="2061"/>
                  </a:lnTo>
                  <a:lnTo>
                    <a:pt x="5100" y="2090"/>
                  </a:lnTo>
                  <a:lnTo>
                    <a:pt x="5075" y="2109"/>
                  </a:lnTo>
                  <a:lnTo>
                    <a:pt x="5043" y="2132"/>
                  </a:lnTo>
                  <a:lnTo>
                    <a:pt x="5008" y="2156"/>
                  </a:lnTo>
                  <a:lnTo>
                    <a:pt x="4967" y="2182"/>
                  </a:lnTo>
                  <a:lnTo>
                    <a:pt x="4921" y="2209"/>
                  </a:lnTo>
                  <a:lnTo>
                    <a:pt x="4871" y="2237"/>
                  </a:lnTo>
                  <a:lnTo>
                    <a:pt x="4815" y="2262"/>
                  </a:lnTo>
                  <a:lnTo>
                    <a:pt x="4756" y="2288"/>
                  </a:lnTo>
                  <a:lnTo>
                    <a:pt x="4692" y="2313"/>
                  </a:lnTo>
                  <a:lnTo>
                    <a:pt x="4624" y="2335"/>
                  </a:lnTo>
                  <a:lnTo>
                    <a:pt x="4589" y="2345"/>
                  </a:lnTo>
                  <a:lnTo>
                    <a:pt x="4553" y="2355"/>
                  </a:lnTo>
                  <a:lnTo>
                    <a:pt x="4515" y="2363"/>
                  </a:lnTo>
                  <a:lnTo>
                    <a:pt x="4477" y="2369"/>
                  </a:lnTo>
                  <a:lnTo>
                    <a:pt x="4438" y="2376"/>
                  </a:lnTo>
                  <a:lnTo>
                    <a:pt x="4397" y="2382"/>
                  </a:lnTo>
                  <a:lnTo>
                    <a:pt x="4357" y="2385"/>
                  </a:lnTo>
                  <a:lnTo>
                    <a:pt x="4314" y="2388"/>
                  </a:lnTo>
                  <a:lnTo>
                    <a:pt x="4272" y="2390"/>
                  </a:lnTo>
                  <a:lnTo>
                    <a:pt x="4228" y="2390"/>
                  </a:lnTo>
                  <a:lnTo>
                    <a:pt x="4184" y="2388"/>
                  </a:lnTo>
                  <a:lnTo>
                    <a:pt x="4139" y="2385"/>
                  </a:lnTo>
                  <a:lnTo>
                    <a:pt x="4093" y="2380"/>
                  </a:lnTo>
                  <a:lnTo>
                    <a:pt x="4046" y="2374"/>
                  </a:lnTo>
                  <a:lnTo>
                    <a:pt x="3999" y="2366"/>
                  </a:lnTo>
                  <a:lnTo>
                    <a:pt x="3952" y="2356"/>
                  </a:lnTo>
                  <a:lnTo>
                    <a:pt x="3902" y="2345"/>
                  </a:lnTo>
                  <a:lnTo>
                    <a:pt x="3853" y="2330"/>
                  </a:lnTo>
                  <a:lnTo>
                    <a:pt x="3803" y="2314"/>
                  </a:lnTo>
                  <a:lnTo>
                    <a:pt x="3752" y="2296"/>
                  </a:lnTo>
                  <a:lnTo>
                    <a:pt x="3700" y="2275"/>
                  </a:lnTo>
                  <a:lnTo>
                    <a:pt x="3648" y="2253"/>
                  </a:lnTo>
                  <a:lnTo>
                    <a:pt x="3596" y="2229"/>
                  </a:lnTo>
                  <a:lnTo>
                    <a:pt x="3542" y="2200"/>
                  </a:lnTo>
                  <a:lnTo>
                    <a:pt x="3489" y="2170"/>
                  </a:lnTo>
                  <a:lnTo>
                    <a:pt x="3434" y="2137"/>
                  </a:lnTo>
                  <a:lnTo>
                    <a:pt x="3380" y="2101"/>
                  </a:lnTo>
                  <a:lnTo>
                    <a:pt x="3324" y="2064"/>
                  </a:lnTo>
                  <a:lnTo>
                    <a:pt x="3269" y="2022"/>
                  </a:lnTo>
                  <a:lnTo>
                    <a:pt x="3212" y="1978"/>
                  </a:lnTo>
                  <a:lnTo>
                    <a:pt x="3156" y="1930"/>
                  </a:lnTo>
                  <a:lnTo>
                    <a:pt x="3098" y="1880"/>
                  </a:lnTo>
                  <a:lnTo>
                    <a:pt x="3041" y="1827"/>
                  </a:lnTo>
                  <a:lnTo>
                    <a:pt x="2983" y="1770"/>
                  </a:lnTo>
                  <a:lnTo>
                    <a:pt x="2924" y="1710"/>
                  </a:lnTo>
                  <a:lnTo>
                    <a:pt x="2866" y="1646"/>
                  </a:lnTo>
                  <a:lnTo>
                    <a:pt x="2866" y="1646"/>
                  </a:lnTo>
                  <a:lnTo>
                    <a:pt x="2749" y="1520"/>
                  </a:lnTo>
                  <a:lnTo>
                    <a:pt x="2637" y="1399"/>
                  </a:lnTo>
                  <a:lnTo>
                    <a:pt x="2527" y="1284"/>
                  </a:lnTo>
                  <a:lnTo>
                    <a:pt x="2419" y="1174"/>
                  </a:lnTo>
                  <a:lnTo>
                    <a:pt x="2315" y="1072"/>
                  </a:lnTo>
                  <a:lnTo>
                    <a:pt x="2213" y="976"/>
                  </a:lnTo>
                  <a:lnTo>
                    <a:pt x="2113" y="884"/>
                  </a:lnTo>
                  <a:lnTo>
                    <a:pt x="2016" y="798"/>
                  </a:lnTo>
                  <a:lnTo>
                    <a:pt x="1920" y="717"/>
                  </a:lnTo>
                  <a:lnTo>
                    <a:pt x="1827" y="641"/>
                  </a:lnTo>
                  <a:lnTo>
                    <a:pt x="1736" y="570"/>
                  </a:lnTo>
                  <a:lnTo>
                    <a:pt x="1647" y="504"/>
                  </a:lnTo>
                  <a:lnTo>
                    <a:pt x="1558" y="444"/>
                  </a:lnTo>
                  <a:lnTo>
                    <a:pt x="1472" y="388"/>
                  </a:lnTo>
                  <a:lnTo>
                    <a:pt x="1386" y="336"/>
                  </a:lnTo>
                  <a:lnTo>
                    <a:pt x="1303" y="288"/>
                  </a:lnTo>
                  <a:lnTo>
                    <a:pt x="1219" y="246"/>
                  </a:lnTo>
                  <a:lnTo>
                    <a:pt x="1136" y="205"/>
                  </a:lnTo>
                  <a:lnTo>
                    <a:pt x="1055" y="170"/>
                  </a:lnTo>
                  <a:lnTo>
                    <a:pt x="974" y="139"/>
                  </a:lnTo>
                  <a:lnTo>
                    <a:pt x="893" y="112"/>
                  </a:lnTo>
                  <a:lnTo>
                    <a:pt x="814" y="88"/>
                  </a:lnTo>
                  <a:lnTo>
                    <a:pt x="733" y="65"/>
                  </a:lnTo>
                  <a:lnTo>
                    <a:pt x="653" y="47"/>
                  </a:lnTo>
                  <a:lnTo>
                    <a:pt x="574" y="33"/>
                  </a:lnTo>
                  <a:lnTo>
                    <a:pt x="493" y="21"/>
                  </a:lnTo>
                  <a:lnTo>
                    <a:pt x="413" y="12"/>
                  </a:lnTo>
                  <a:lnTo>
                    <a:pt x="332" y="5"/>
                  </a:lnTo>
                  <a:lnTo>
                    <a:pt x="250" y="2"/>
                  </a:lnTo>
                  <a:lnTo>
                    <a:pt x="168" y="0"/>
                  </a:lnTo>
                  <a:lnTo>
                    <a:pt x="85" y="0"/>
                  </a:lnTo>
                  <a:lnTo>
                    <a:pt x="0" y="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32912" name="Freeform 16"/>
            <p:cNvSpPr>
              <a:spLocks/>
            </p:cNvSpPr>
            <p:nvPr userDrawn="1"/>
          </p:nvSpPr>
          <p:spPr bwMode="auto">
            <a:xfrm>
              <a:off x="389" y="808"/>
              <a:ext cx="5176" cy="1160"/>
            </a:xfrm>
            <a:custGeom>
              <a:avLst/>
              <a:gdLst/>
              <a:ahLst/>
              <a:cxnLst>
                <a:cxn ang="0">
                  <a:pos x="5176" y="1959"/>
                </a:cxn>
                <a:cxn ang="0">
                  <a:pos x="5130" y="2001"/>
                </a:cxn>
                <a:cxn ang="0">
                  <a:pos x="5075" y="2044"/>
                </a:cxn>
                <a:cxn ang="0">
                  <a:pos x="4998" y="2096"/>
                </a:cxn>
                <a:cxn ang="0">
                  <a:pos x="4903" y="2153"/>
                </a:cxn>
                <a:cxn ang="0">
                  <a:pos x="4790" y="2208"/>
                </a:cxn>
                <a:cxn ang="0">
                  <a:pos x="4658" y="2258"/>
                </a:cxn>
                <a:cxn ang="0">
                  <a:pos x="4587" y="2277"/>
                </a:cxn>
                <a:cxn ang="0">
                  <a:pos x="4513" y="2295"/>
                </a:cxn>
                <a:cxn ang="0">
                  <a:pos x="4433" y="2308"/>
                </a:cxn>
                <a:cxn ang="0">
                  <a:pos x="4350" y="2317"/>
                </a:cxn>
                <a:cxn ang="0">
                  <a:pos x="4264" y="2321"/>
                </a:cxn>
                <a:cxn ang="0">
                  <a:pos x="4174" y="2317"/>
                </a:cxn>
                <a:cxn ang="0">
                  <a:pos x="4082" y="2308"/>
                </a:cxn>
                <a:cxn ang="0">
                  <a:pos x="3986" y="2292"/>
                </a:cxn>
                <a:cxn ang="0">
                  <a:pos x="3888" y="2269"/>
                </a:cxn>
                <a:cxn ang="0">
                  <a:pos x="3786" y="2235"/>
                </a:cxn>
                <a:cxn ang="0">
                  <a:pos x="3682" y="2195"/>
                </a:cxn>
                <a:cxn ang="0">
                  <a:pos x="3575" y="2143"/>
                </a:cxn>
                <a:cxn ang="0">
                  <a:pos x="3466" y="2082"/>
                </a:cxn>
                <a:cxn ang="0">
                  <a:pos x="3355" y="2011"/>
                </a:cxn>
                <a:cxn ang="0">
                  <a:pos x="3241" y="1927"/>
                </a:cxn>
                <a:cxn ang="0">
                  <a:pos x="3125" y="1831"/>
                </a:cxn>
                <a:cxn ang="0">
                  <a:pos x="3009" y="1723"/>
                </a:cxn>
                <a:cxn ang="0">
                  <a:pos x="2891" y="1600"/>
                </a:cxn>
                <a:cxn ang="0">
                  <a:pos x="2773" y="1475"/>
                </a:cxn>
                <a:cxn ang="0">
                  <a:pos x="2545" y="1244"/>
                </a:cxn>
                <a:cxn ang="0">
                  <a:pos x="2331" y="1035"/>
                </a:cxn>
                <a:cxn ang="0">
                  <a:pos x="2126" y="850"/>
                </a:cxn>
                <a:cxn ang="0">
                  <a:pos x="1931" y="685"/>
                </a:cxn>
                <a:cxn ang="0">
                  <a:pos x="1744" y="543"/>
                </a:cxn>
                <a:cxn ang="0">
                  <a:pos x="1565" y="419"/>
                </a:cxn>
                <a:cxn ang="0">
                  <a:pos x="1391" y="314"/>
                </a:cxn>
                <a:cxn ang="0">
                  <a:pos x="1222" y="226"/>
                </a:cxn>
                <a:cxn ang="0">
                  <a:pos x="1057" y="154"/>
                </a:cxn>
                <a:cxn ang="0">
                  <a:pos x="894" y="99"/>
                </a:cxn>
                <a:cxn ang="0">
                  <a:pos x="735" y="55"/>
                </a:cxn>
                <a:cxn ang="0">
                  <a:pos x="574" y="26"/>
                </a:cxn>
                <a:cxn ang="0">
                  <a:pos x="412" y="8"/>
                </a:cxn>
                <a:cxn ang="0">
                  <a:pos x="250" y="0"/>
                </a:cxn>
                <a:cxn ang="0">
                  <a:pos x="85" y="4"/>
                </a:cxn>
              </a:cxnLst>
              <a:rect l="0" t="0" r="r" b="b"/>
              <a:pathLst>
                <a:path w="5176" h="2321">
                  <a:moveTo>
                    <a:pt x="5176" y="1959"/>
                  </a:moveTo>
                  <a:lnTo>
                    <a:pt x="5176" y="1959"/>
                  </a:lnTo>
                  <a:lnTo>
                    <a:pt x="5165" y="1970"/>
                  </a:lnTo>
                  <a:lnTo>
                    <a:pt x="5130" y="2001"/>
                  </a:lnTo>
                  <a:lnTo>
                    <a:pt x="5105" y="2020"/>
                  </a:lnTo>
                  <a:lnTo>
                    <a:pt x="5075" y="2044"/>
                  </a:lnTo>
                  <a:lnTo>
                    <a:pt x="5039" y="2070"/>
                  </a:lnTo>
                  <a:lnTo>
                    <a:pt x="4998" y="2096"/>
                  </a:lnTo>
                  <a:lnTo>
                    <a:pt x="4953" y="2125"/>
                  </a:lnTo>
                  <a:lnTo>
                    <a:pt x="4903" y="2153"/>
                  </a:lnTo>
                  <a:lnTo>
                    <a:pt x="4849" y="2180"/>
                  </a:lnTo>
                  <a:lnTo>
                    <a:pt x="4790" y="2208"/>
                  </a:lnTo>
                  <a:lnTo>
                    <a:pt x="4726" y="2233"/>
                  </a:lnTo>
                  <a:lnTo>
                    <a:pt x="4658" y="2258"/>
                  </a:lnTo>
                  <a:lnTo>
                    <a:pt x="4624" y="2267"/>
                  </a:lnTo>
                  <a:lnTo>
                    <a:pt x="4587" y="2277"/>
                  </a:lnTo>
                  <a:lnTo>
                    <a:pt x="4550" y="2287"/>
                  </a:lnTo>
                  <a:lnTo>
                    <a:pt x="4513" y="2295"/>
                  </a:lnTo>
                  <a:lnTo>
                    <a:pt x="4472" y="2303"/>
                  </a:lnTo>
                  <a:lnTo>
                    <a:pt x="4433" y="2308"/>
                  </a:lnTo>
                  <a:lnTo>
                    <a:pt x="4392" y="2313"/>
                  </a:lnTo>
                  <a:lnTo>
                    <a:pt x="4350" y="2317"/>
                  </a:lnTo>
                  <a:lnTo>
                    <a:pt x="4307" y="2319"/>
                  </a:lnTo>
                  <a:lnTo>
                    <a:pt x="4264" y="2321"/>
                  </a:lnTo>
                  <a:lnTo>
                    <a:pt x="4220" y="2319"/>
                  </a:lnTo>
                  <a:lnTo>
                    <a:pt x="4174" y="2317"/>
                  </a:lnTo>
                  <a:lnTo>
                    <a:pt x="4128" y="2314"/>
                  </a:lnTo>
                  <a:lnTo>
                    <a:pt x="4082" y="2308"/>
                  </a:lnTo>
                  <a:lnTo>
                    <a:pt x="4034" y="2301"/>
                  </a:lnTo>
                  <a:lnTo>
                    <a:pt x="3986" y="2292"/>
                  </a:lnTo>
                  <a:lnTo>
                    <a:pt x="3936" y="2282"/>
                  </a:lnTo>
                  <a:lnTo>
                    <a:pt x="3888" y="2269"/>
                  </a:lnTo>
                  <a:lnTo>
                    <a:pt x="3836" y="2253"/>
                  </a:lnTo>
                  <a:lnTo>
                    <a:pt x="3786" y="2235"/>
                  </a:lnTo>
                  <a:lnTo>
                    <a:pt x="3734" y="2216"/>
                  </a:lnTo>
                  <a:lnTo>
                    <a:pt x="3682" y="2195"/>
                  </a:lnTo>
                  <a:lnTo>
                    <a:pt x="3628" y="2170"/>
                  </a:lnTo>
                  <a:lnTo>
                    <a:pt x="3575" y="2143"/>
                  </a:lnTo>
                  <a:lnTo>
                    <a:pt x="3521" y="2114"/>
                  </a:lnTo>
                  <a:lnTo>
                    <a:pt x="3466" y="2082"/>
                  </a:lnTo>
                  <a:lnTo>
                    <a:pt x="3410" y="2048"/>
                  </a:lnTo>
                  <a:lnTo>
                    <a:pt x="3355" y="2011"/>
                  </a:lnTo>
                  <a:lnTo>
                    <a:pt x="3298" y="1970"/>
                  </a:lnTo>
                  <a:lnTo>
                    <a:pt x="3241" y="1927"/>
                  </a:lnTo>
                  <a:lnTo>
                    <a:pt x="3184" y="1880"/>
                  </a:lnTo>
                  <a:lnTo>
                    <a:pt x="3125" y="1831"/>
                  </a:lnTo>
                  <a:lnTo>
                    <a:pt x="3067" y="1778"/>
                  </a:lnTo>
                  <a:lnTo>
                    <a:pt x="3009" y="1723"/>
                  </a:lnTo>
                  <a:lnTo>
                    <a:pt x="2949" y="1663"/>
                  </a:lnTo>
                  <a:lnTo>
                    <a:pt x="2891" y="1600"/>
                  </a:lnTo>
                  <a:lnTo>
                    <a:pt x="2891" y="1600"/>
                  </a:lnTo>
                  <a:lnTo>
                    <a:pt x="2773" y="1475"/>
                  </a:lnTo>
                  <a:lnTo>
                    <a:pt x="2658" y="1357"/>
                  </a:lnTo>
                  <a:lnTo>
                    <a:pt x="2545" y="1244"/>
                  </a:lnTo>
                  <a:lnTo>
                    <a:pt x="2437" y="1135"/>
                  </a:lnTo>
                  <a:lnTo>
                    <a:pt x="2331" y="1035"/>
                  </a:lnTo>
                  <a:lnTo>
                    <a:pt x="2227" y="938"/>
                  </a:lnTo>
                  <a:lnTo>
                    <a:pt x="2126" y="850"/>
                  </a:lnTo>
                  <a:lnTo>
                    <a:pt x="2027" y="764"/>
                  </a:lnTo>
                  <a:lnTo>
                    <a:pt x="1931" y="685"/>
                  </a:lnTo>
                  <a:lnTo>
                    <a:pt x="1837" y="611"/>
                  </a:lnTo>
                  <a:lnTo>
                    <a:pt x="1744" y="543"/>
                  </a:lnTo>
                  <a:lnTo>
                    <a:pt x="1654" y="478"/>
                  </a:lnTo>
                  <a:lnTo>
                    <a:pt x="1565" y="419"/>
                  </a:lnTo>
                  <a:lnTo>
                    <a:pt x="1477" y="364"/>
                  </a:lnTo>
                  <a:lnTo>
                    <a:pt x="1391" y="314"/>
                  </a:lnTo>
                  <a:lnTo>
                    <a:pt x="1305" y="268"/>
                  </a:lnTo>
                  <a:lnTo>
                    <a:pt x="1222" y="226"/>
                  </a:lnTo>
                  <a:lnTo>
                    <a:pt x="1139" y="188"/>
                  </a:lnTo>
                  <a:lnTo>
                    <a:pt x="1057" y="154"/>
                  </a:lnTo>
                  <a:lnTo>
                    <a:pt x="976" y="125"/>
                  </a:lnTo>
                  <a:lnTo>
                    <a:pt x="894" y="99"/>
                  </a:lnTo>
                  <a:lnTo>
                    <a:pt x="814" y="75"/>
                  </a:lnTo>
                  <a:lnTo>
                    <a:pt x="735" y="55"/>
                  </a:lnTo>
                  <a:lnTo>
                    <a:pt x="654" y="39"/>
                  </a:lnTo>
                  <a:lnTo>
                    <a:pt x="574" y="26"/>
                  </a:lnTo>
                  <a:lnTo>
                    <a:pt x="493" y="16"/>
                  </a:lnTo>
                  <a:lnTo>
                    <a:pt x="412" y="8"/>
                  </a:lnTo>
                  <a:lnTo>
                    <a:pt x="332" y="4"/>
                  </a:lnTo>
                  <a:lnTo>
                    <a:pt x="250" y="0"/>
                  </a:lnTo>
                  <a:lnTo>
                    <a:pt x="168" y="0"/>
                  </a:lnTo>
                  <a:lnTo>
                    <a:pt x="85" y="4"/>
                  </a:lnTo>
                  <a:lnTo>
                    <a:pt x="0" y="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32913" name="Freeform 17"/>
            <p:cNvSpPr>
              <a:spLocks/>
            </p:cNvSpPr>
            <p:nvPr userDrawn="1"/>
          </p:nvSpPr>
          <p:spPr bwMode="auto">
            <a:xfrm>
              <a:off x="403" y="829"/>
              <a:ext cx="5205" cy="1124"/>
            </a:xfrm>
            <a:custGeom>
              <a:avLst/>
              <a:gdLst/>
              <a:ahLst/>
              <a:cxnLst>
                <a:cxn ang="0">
                  <a:pos x="5205" y="1868"/>
                </a:cxn>
                <a:cxn ang="0">
                  <a:pos x="5161" y="1910"/>
                </a:cxn>
                <a:cxn ang="0">
                  <a:pos x="5105" y="1956"/>
                </a:cxn>
                <a:cxn ang="0">
                  <a:pos x="5030" y="2011"/>
                </a:cxn>
                <a:cxn ang="0">
                  <a:pos x="4936" y="2069"/>
                </a:cxn>
                <a:cxn ang="0">
                  <a:pos x="4822" y="2127"/>
                </a:cxn>
                <a:cxn ang="0">
                  <a:pos x="4693" y="2178"/>
                </a:cxn>
                <a:cxn ang="0">
                  <a:pos x="4621" y="2201"/>
                </a:cxn>
                <a:cxn ang="0">
                  <a:pos x="4546" y="2219"/>
                </a:cxn>
                <a:cxn ang="0">
                  <a:pos x="4467" y="2235"/>
                </a:cxn>
                <a:cxn ang="0">
                  <a:pos x="4385" y="2245"/>
                </a:cxn>
                <a:cxn ang="0">
                  <a:pos x="4299" y="2250"/>
                </a:cxn>
                <a:cxn ang="0">
                  <a:pos x="4208" y="2250"/>
                </a:cxn>
                <a:cxn ang="0">
                  <a:pos x="4117" y="2241"/>
                </a:cxn>
                <a:cxn ang="0">
                  <a:pos x="4020" y="2227"/>
                </a:cxn>
                <a:cxn ang="0">
                  <a:pos x="3921" y="2206"/>
                </a:cxn>
                <a:cxn ang="0">
                  <a:pos x="3820" y="2175"/>
                </a:cxn>
                <a:cxn ang="0">
                  <a:pos x="3714" y="2135"/>
                </a:cxn>
                <a:cxn ang="0">
                  <a:pos x="3607" y="2086"/>
                </a:cxn>
                <a:cxn ang="0">
                  <a:pos x="3497" y="2027"/>
                </a:cxn>
                <a:cxn ang="0">
                  <a:pos x="3385" y="1957"/>
                </a:cxn>
                <a:cxn ang="0">
                  <a:pos x="3270" y="1875"/>
                </a:cxn>
                <a:cxn ang="0">
                  <a:pos x="3153" y="1781"/>
                </a:cxn>
                <a:cxn ang="0">
                  <a:pos x="3035" y="1675"/>
                </a:cxn>
                <a:cxn ang="0">
                  <a:pos x="2914" y="1555"/>
                </a:cxn>
                <a:cxn ang="0">
                  <a:pos x="2795" y="1431"/>
                </a:cxn>
                <a:cxn ang="0">
                  <a:pos x="2564" y="1202"/>
                </a:cxn>
                <a:cxn ang="0">
                  <a:pos x="2346" y="997"/>
                </a:cxn>
                <a:cxn ang="0">
                  <a:pos x="2140" y="816"/>
                </a:cxn>
                <a:cxn ang="0">
                  <a:pos x="1941" y="654"/>
                </a:cxn>
                <a:cxn ang="0">
                  <a:pos x="1752" y="514"/>
                </a:cxn>
                <a:cxn ang="0">
                  <a:pos x="1570" y="394"/>
                </a:cxn>
                <a:cxn ang="0">
                  <a:pos x="1395" y="293"/>
                </a:cxn>
                <a:cxn ang="0">
                  <a:pos x="1226" y="207"/>
                </a:cxn>
                <a:cxn ang="0">
                  <a:pos x="1059" y="139"/>
                </a:cxn>
                <a:cxn ang="0">
                  <a:pos x="897" y="86"/>
                </a:cxn>
                <a:cxn ang="0">
                  <a:pos x="734" y="45"/>
                </a:cxn>
                <a:cxn ang="0">
                  <a:pos x="575" y="20"/>
                </a:cxn>
                <a:cxn ang="0">
                  <a:pos x="414" y="5"/>
                </a:cxn>
                <a:cxn ang="0">
                  <a:pos x="250" y="0"/>
                </a:cxn>
                <a:cxn ang="0">
                  <a:pos x="85" y="7"/>
                </a:cxn>
              </a:cxnLst>
              <a:rect l="0" t="0" r="r" b="b"/>
              <a:pathLst>
                <a:path w="5205" h="2250">
                  <a:moveTo>
                    <a:pt x="5205" y="1868"/>
                  </a:moveTo>
                  <a:lnTo>
                    <a:pt x="5205" y="1868"/>
                  </a:lnTo>
                  <a:lnTo>
                    <a:pt x="5194" y="1880"/>
                  </a:lnTo>
                  <a:lnTo>
                    <a:pt x="5161" y="1910"/>
                  </a:lnTo>
                  <a:lnTo>
                    <a:pt x="5136" y="1931"/>
                  </a:lnTo>
                  <a:lnTo>
                    <a:pt x="5105" y="1956"/>
                  </a:lnTo>
                  <a:lnTo>
                    <a:pt x="5071" y="1981"/>
                  </a:lnTo>
                  <a:lnTo>
                    <a:pt x="5030" y="2011"/>
                  </a:lnTo>
                  <a:lnTo>
                    <a:pt x="4984" y="2040"/>
                  </a:lnTo>
                  <a:lnTo>
                    <a:pt x="4936" y="2069"/>
                  </a:lnTo>
                  <a:lnTo>
                    <a:pt x="4882" y="2098"/>
                  </a:lnTo>
                  <a:lnTo>
                    <a:pt x="4822" y="2127"/>
                  </a:lnTo>
                  <a:lnTo>
                    <a:pt x="4760" y="2153"/>
                  </a:lnTo>
                  <a:lnTo>
                    <a:pt x="4693" y="2178"/>
                  </a:lnTo>
                  <a:lnTo>
                    <a:pt x="4657" y="2190"/>
                  </a:lnTo>
                  <a:lnTo>
                    <a:pt x="4621" y="2201"/>
                  </a:lnTo>
                  <a:lnTo>
                    <a:pt x="4585" y="2211"/>
                  </a:lnTo>
                  <a:lnTo>
                    <a:pt x="4546" y="2219"/>
                  </a:lnTo>
                  <a:lnTo>
                    <a:pt x="4507" y="2227"/>
                  </a:lnTo>
                  <a:lnTo>
                    <a:pt x="4467" y="2235"/>
                  </a:lnTo>
                  <a:lnTo>
                    <a:pt x="4426" y="2240"/>
                  </a:lnTo>
                  <a:lnTo>
                    <a:pt x="4385" y="2245"/>
                  </a:lnTo>
                  <a:lnTo>
                    <a:pt x="4342" y="2248"/>
                  </a:lnTo>
                  <a:lnTo>
                    <a:pt x="4299" y="2250"/>
                  </a:lnTo>
                  <a:lnTo>
                    <a:pt x="4254" y="2250"/>
                  </a:lnTo>
                  <a:lnTo>
                    <a:pt x="4208" y="2250"/>
                  </a:lnTo>
                  <a:lnTo>
                    <a:pt x="4163" y="2246"/>
                  </a:lnTo>
                  <a:lnTo>
                    <a:pt x="4117" y="2241"/>
                  </a:lnTo>
                  <a:lnTo>
                    <a:pt x="4068" y="2235"/>
                  </a:lnTo>
                  <a:lnTo>
                    <a:pt x="4020" y="2227"/>
                  </a:lnTo>
                  <a:lnTo>
                    <a:pt x="3971" y="2217"/>
                  </a:lnTo>
                  <a:lnTo>
                    <a:pt x="3921" y="2206"/>
                  </a:lnTo>
                  <a:lnTo>
                    <a:pt x="3871" y="2191"/>
                  </a:lnTo>
                  <a:lnTo>
                    <a:pt x="3820" y="2175"/>
                  </a:lnTo>
                  <a:lnTo>
                    <a:pt x="3767" y="2156"/>
                  </a:lnTo>
                  <a:lnTo>
                    <a:pt x="3714" y="2135"/>
                  </a:lnTo>
                  <a:lnTo>
                    <a:pt x="3661" y="2112"/>
                  </a:lnTo>
                  <a:lnTo>
                    <a:pt x="3607" y="2086"/>
                  </a:lnTo>
                  <a:lnTo>
                    <a:pt x="3553" y="2057"/>
                  </a:lnTo>
                  <a:lnTo>
                    <a:pt x="3497" y="2027"/>
                  </a:lnTo>
                  <a:lnTo>
                    <a:pt x="3442" y="1993"/>
                  </a:lnTo>
                  <a:lnTo>
                    <a:pt x="3385" y="1957"/>
                  </a:lnTo>
                  <a:lnTo>
                    <a:pt x="3328" y="1917"/>
                  </a:lnTo>
                  <a:lnTo>
                    <a:pt x="3270" y="1875"/>
                  </a:lnTo>
                  <a:lnTo>
                    <a:pt x="3213" y="1830"/>
                  </a:lnTo>
                  <a:lnTo>
                    <a:pt x="3153" y="1781"/>
                  </a:lnTo>
                  <a:lnTo>
                    <a:pt x="3095" y="1730"/>
                  </a:lnTo>
                  <a:lnTo>
                    <a:pt x="3035" y="1675"/>
                  </a:lnTo>
                  <a:lnTo>
                    <a:pt x="2975" y="1617"/>
                  </a:lnTo>
                  <a:lnTo>
                    <a:pt x="2914" y="1555"/>
                  </a:lnTo>
                  <a:lnTo>
                    <a:pt x="2914" y="1555"/>
                  </a:lnTo>
                  <a:lnTo>
                    <a:pt x="2795" y="1431"/>
                  </a:lnTo>
                  <a:lnTo>
                    <a:pt x="2678" y="1313"/>
                  </a:lnTo>
                  <a:lnTo>
                    <a:pt x="2564" y="1202"/>
                  </a:lnTo>
                  <a:lnTo>
                    <a:pt x="2453" y="1097"/>
                  </a:lnTo>
                  <a:lnTo>
                    <a:pt x="2346" y="997"/>
                  </a:lnTo>
                  <a:lnTo>
                    <a:pt x="2241" y="903"/>
                  </a:lnTo>
                  <a:lnTo>
                    <a:pt x="2140" y="816"/>
                  </a:lnTo>
                  <a:lnTo>
                    <a:pt x="2040" y="732"/>
                  </a:lnTo>
                  <a:lnTo>
                    <a:pt x="1941" y="654"/>
                  </a:lnTo>
                  <a:lnTo>
                    <a:pt x="1847" y="582"/>
                  </a:lnTo>
                  <a:lnTo>
                    <a:pt x="1752" y="514"/>
                  </a:lnTo>
                  <a:lnTo>
                    <a:pt x="1661" y="452"/>
                  </a:lnTo>
                  <a:lnTo>
                    <a:pt x="1570" y="394"/>
                  </a:lnTo>
                  <a:lnTo>
                    <a:pt x="1483" y="341"/>
                  </a:lnTo>
                  <a:lnTo>
                    <a:pt x="1395" y="293"/>
                  </a:lnTo>
                  <a:lnTo>
                    <a:pt x="1311" y="247"/>
                  </a:lnTo>
                  <a:lnTo>
                    <a:pt x="1226" y="207"/>
                  </a:lnTo>
                  <a:lnTo>
                    <a:pt x="1143" y="171"/>
                  </a:lnTo>
                  <a:lnTo>
                    <a:pt x="1059" y="139"/>
                  </a:lnTo>
                  <a:lnTo>
                    <a:pt x="977" y="110"/>
                  </a:lnTo>
                  <a:lnTo>
                    <a:pt x="897" y="86"/>
                  </a:lnTo>
                  <a:lnTo>
                    <a:pt x="815" y="63"/>
                  </a:lnTo>
                  <a:lnTo>
                    <a:pt x="734" y="45"/>
                  </a:lnTo>
                  <a:lnTo>
                    <a:pt x="655" y="31"/>
                  </a:lnTo>
                  <a:lnTo>
                    <a:pt x="575" y="20"/>
                  </a:lnTo>
                  <a:lnTo>
                    <a:pt x="494" y="10"/>
                  </a:lnTo>
                  <a:lnTo>
                    <a:pt x="414" y="5"/>
                  </a:lnTo>
                  <a:lnTo>
                    <a:pt x="332" y="2"/>
                  </a:lnTo>
                  <a:lnTo>
                    <a:pt x="250" y="0"/>
                  </a:lnTo>
                  <a:lnTo>
                    <a:pt x="168" y="2"/>
                  </a:lnTo>
                  <a:lnTo>
                    <a:pt x="85" y="7"/>
                  </a:lnTo>
                  <a:lnTo>
                    <a:pt x="0" y="13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32914" name="Freeform 18"/>
            <p:cNvSpPr>
              <a:spLocks/>
            </p:cNvSpPr>
            <p:nvPr userDrawn="1"/>
          </p:nvSpPr>
          <p:spPr bwMode="auto">
            <a:xfrm>
              <a:off x="418" y="850"/>
              <a:ext cx="5233" cy="1090"/>
            </a:xfrm>
            <a:custGeom>
              <a:avLst/>
              <a:gdLst/>
              <a:ahLst/>
              <a:cxnLst>
                <a:cxn ang="0">
                  <a:pos x="5233" y="1778"/>
                </a:cxn>
                <a:cxn ang="0">
                  <a:pos x="5189" y="1822"/>
                </a:cxn>
                <a:cxn ang="0">
                  <a:pos x="5133" y="1867"/>
                </a:cxn>
                <a:cxn ang="0">
                  <a:pos x="5060" y="1923"/>
                </a:cxn>
                <a:cxn ang="0">
                  <a:pos x="4965" y="1985"/>
                </a:cxn>
                <a:cxn ang="0">
                  <a:pos x="4854" y="2044"/>
                </a:cxn>
                <a:cxn ang="0">
                  <a:pos x="4725" y="2099"/>
                </a:cxn>
                <a:cxn ang="0">
                  <a:pos x="4654" y="2122"/>
                </a:cxn>
                <a:cxn ang="0">
                  <a:pos x="4579" y="2143"/>
                </a:cxn>
                <a:cxn ang="0">
                  <a:pos x="4500" y="2159"/>
                </a:cxn>
                <a:cxn ang="0">
                  <a:pos x="4418" y="2172"/>
                </a:cxn>
                <a:cxn ang="0">
                  <a:pos x="4332" y="2178"/>
                </a:cxn>
                <a:cxn ang="0">
                  <a:pos x="4242" y="2180"/>
                </a:cxn>
                <a:cxn ang="0">
                  <a:pos x="4149" y="2174"/>
                </a:cxn>
                <a:cxn ang="0">
                  <a:pos x="4053" y="2162"/>
                </a:cxn>
                <a:cxn ang="0">
                  <a:pos x="3953" y="2141"/>
                </a:cxn>
                <a:cxn ang="0">
                  <a:pos x="3852" y="2114"/>
                </a:cxn>
                <a:cxn ang="0">
                  <a:pos x="3746" y="2075"/>
                </a:cxn>
                <a:cxn ang="0">
                  <a:pos x="3638" y="2028"/>
                </a:cxn>
                <a:cxn ang="0">
                  <a:pos x="3527" y="1972"/>
                </a:cxn>
                <a:cxn ang="0">
                  <a:pos x="3414" y="1902"/>
                </a:cxn>
                <a:cxn ang="0">
                  <a:pos x="3298" y="1823"/>
                </a:cxn>
                <a:cxn ang="0">
                  <a:pos x="3180" y="1731"/>
                </a:cxn>
                <a:cxn ang="0">
                  <a:pos x="3059" y="1626"/>
                </a:cxn>
                <a:cxn ang="0">
                  <a:pos x="2937" y="1508"/>
                </a:cxn>
                <a:cxn ang="0">
                  <a:pos x="2816" y="1387"/>
                </a:cxn>
                <a:cxn ang="0">
                  <a:pos x="2581" y="1161"/>
                </a:cxn>
                <a:cxn ang="0">
                  <a:pos x="2361" y="959"/>
                </a:cxn>
                <a:cxn ang="0">
                  <a:pos x="2151" y="780"/>
                </a:cxn>
                <a:cxn ang="0">
                  <a:pos x="1951" y="624"/>
                </a:cxn>
                <a:cxn ang="0">
                  <a:pos x="1759" y="486"/>
                </a:cxn>
                <a:cxn ang="0">
                  <a:pos x="1576" y="370"/>
                </a:cxn>
                <a:cxn ang="0">
                  <a:pos x="1400" y="270"/>
                </a:cxn>
                <a:cxn ang="0">
                  <a:pos x="1229" y="189"/>
                </a:cxn>
                <a:cxn ang="0">
                  <a:pos x="1061" y="123"/>
                </a:cxn>
                <a:cxn ang="0">
                  <a:pos x="897" y="73"/>
                </a:cxn>
                <a:cxn ang="0">
                  <a:pos x="736" y="36"/>
                </a:cxn>
                <a:cxn ang="0">
                  <a:pos x="575" y="13"/>
                </a:cxn>
                <a:cxn ang="0">
                  <a:pos x="413" y="2"/>
                </a:cxn>
                <a:cxn ang="0">
                  <a:pos x="250" y="2"/>
                </a:cxn>
                <a:cxn ang="0">
                  <a:pos x="85" y="10"/>
                </a:cxn>
              </a:cxnLst>
              <a:rect l="0" t="0" r="r" b="b"/>
              <a:pathLst>
                <a:path w="5233" h="2180">
                  <a:moveTo>
                    <a:pt x="5233" y="1778"/>
                  </a:moveTo>
                  <a:lnTo>
                    <a:pt x="5233" y="1778"/>
                  </a:lnTo>
                  <a:lnTo>
                    <a:pt x="5222" y="1789"/>
                  </a:lnTo>
                  <a:lnTo>
                    <a:pt x="5189" y="1822"/>
                  </a:lnTo>
                  <a:lnTo>
                    <a:pt x="5164" y="1843"/>
                  </a:lnTo>
                  <a:lnTo>
                    <a:pt x="5133" y="1867"/>
                  </a:lnTo>
                  <a:lnTo>
                    <a:pt x="5099" y="1894"/>
                  </a:lnTo>
                  <a:lnTo>
                    <a:pt x="5060" y="1923"/>
                  </a:lnTo>
                  <a:lnTo>
                    <a:pt x="5015" y="1954"/>
                  </a:lnTo>
                  <a:lnTo>
                    <a:pt x="4965" y="1985"/>
                  </a:lnTo>
                  <a:lnTo>
                    <a:pt x="4913" y="2014"/>
                  </a:lnTo>
                  <a:lnTo>
                    <a:pt x="4854" y="2044"/>
                  </a:lnTo>
                  <a:lnTo>
                    <a:pt x="4792" y="2072"/>
                  </a:lnTo>
                  <a:lnTo>
                    <a:pt x="4725" y="2099"/>
                  </a:lnTo>
                  <a:lnTo>
                    <a:pt x="4689" y="2111"/>
                  </a:lnTo>
                  <a:lnTo>
                    <a:pt x="4654" y="2122"/>
                  </a:lnTo>
                  <a:lnTo>
                    <a:pt x="4617" y="2133"/>
                  </a:lnTo>
                  <a:lnTo>
                    <a:pt x="4579" y="2143"/>
                  </a:lnTo>
                  <a:lnTo>
                    <a:pt x="4540" y="2153"/>
                  </a:lnTo>
                  <a:lnTo>
                    <a:pt x="4500" y="2159"/>
                  </a:lnTo>
                  <a:lnTo>
                    <a:pt x="4460" y="2167"/>
                  </a:lnTo>
                  <a:lnTo>
                    <a:pt x="4418" y="2172"/>
                  </a:lnTo>
                  <a:lnTo>
                    <a:pt x="4375" y="2175"/>
                  </a:lnTo>
                  <a:lnTo>
                    <a:pt x="4332" y="2178"/>
                  </a:lnTo>
                  <a:lnTo>
                    <a:pt x="4288" y="2180"/>
                  </a:lnTo>
                  <a:lnTo>
                    <a:pt x="4242" y="2180"/>
                  </a:lnTo>
                  <a:lnTo>
                    <a:pt x="4196" y="2178"/>
                  </a:lnTo>
                  <a:lnTo>
                    <a:pt x="4149" y="2174"/>
                  </a:lnTo>
                  <a:lnTo>
                    <a:pt x="4102" y="2169"/>
                  </a:lnTo>
                  <a:lnTo>
                    <a:pt x="4053" y="2162"/>
                  </a:lnTo>
                  <a:lnTo>
                    <a:pt x="4003" y="2153"/>
                  </a:lnTo>
                  <a:lnTo>
                    <a:pt x="3953" y="2141"/>
                  </a:lnTo>
                  <a:lnTo>
                    <a:pt x="3903" y="2128"/>
                  </a:lnTo>
                  <a:lnTo>
                    <a:pt x="3852" y="2114"/>
                  </a:lnTo>
                  <a:lnTo>
                    <a:pt x="3799" y="2096"/>
                  </a:lnTo>
                  <a:lnTo>
                    <a:pt x="3746" y="2075"/>
                  </a:lnTo>
                  <a:lnTo>
                    <a:pt x="3692" y="2054"/>
                  </a:lnTo>
                  <a:lnTo>
                    <a:pt x="3638" y="2028"/>
                  </a:lnTo>
                  <a:lnTo>
                    <a:pt x="3582" y="2001"/>
                  </a:lnTo>
                  <a:lnTo>
                    <a:pt x="3527" y="1972"/>
                  </a:lnTo>
                  <a:lnTo>
                    <a:pt x="3471" y="1938"/>
                  </a:lnTo>
                  <a:lnTo>
                    <a:pt x="3414" y="1902"/>
                  </a:lnTo>
                  <a:lnTo>
                    <a:pt x="3356" y="1865"/>
                  </a:lnTo>
                  <a:lnTo>
                    <a:pt x="3298" y="1823"/>
                  </a:lnTo>
                  <a:lnTo>
                    <a:pt x="3239" y="1778"/>
                  </a:lnTo>
                  <a:lnTo>
                    <a:pt x="3180" y="1731"/>
                  </a:lnTo>
                  <a:lnTo>
                    <a:pt x="3120" y="1681"/>
                  </a:lnTo>
                  <a:lnTo>
                    <a:pt x="3059" y="1626"/>
                  </a:lnTo>
                  <a:lnTo>
                    <a:pt x="2999" y="1570"/>
                  </a:lnTo>
                  <a:lnTo>
                    <a:pt x="2937" y="1508"/>
                  </a:lnTo>
                  <a:lnTo>
                    <a:pt x="2937" y="1508"/>
                  </a:lnTo>
                  <a:lnTo>
                    <a:pt x="2816" y="1387"/>
                  </a:lnTo>
                  <a:lnTo>
                    <a:pt x="2697" y="1271"/>
                  </a:lnTo>
                  <a:lnTo>
                    <a:pt x="2581" y="1161"/>
                  </a:lnTo>
                  <a:lnTo>
                    <a:pt x="2470" y="1058"/>
                  </a:lnTo>
                  <a:lnTo>
                    <a:pt x="2361" y="959"/>
                  </a:lnTo>
                  <a:lnTo>
                    <a:pt x="2255" y="867"/>
                  </a:lnTo>
                  <a:lnTo>
                    <a:pt x="2151" y="780"/>
                  </a:lnTo>
                  <a:lnTo>
                    <a:pt x="2050" y="699"/>
                  </a:lnTo>
                  <a:lnTo>
                    <a:pt x="1951" y="624"/>
                  </a:lnTo>
                  <a:lnTo>
                    <a:pt x="1854" y="552"/>
                  </a:lnTo>
                  <a:lnTo>
                    <a:pt x="1759" y="486"/>
                  </a:lnTo>
                  <a:lnTo>
                    <a:pt x="1668" y="427"/>
                  </a:lnTo>
                  <a:lnTo>
                    <a:pt x="1576" y="370"/>
                  </a:lnTo>
                  <a:lnTo>
                    <a:pt x="1487" y="318"/>
                  </a:lnTo>
                  <a:lnTo>
                    <a:pt x="1400" y="270"/>
                  </a:lnTo>
                  <a:lnTo>
                    <a:pt x="1314" y="228"/>
                  </a:lnTo>
                  <a:lnTo>
                    <a:pt x="1229" y="189"/>
                  </a:lnTo>
                  <a:lnTo>
                    <a:pt x="1144" y="154"/>
                  </a:lnTo>
                  <a:lnTo>
                    <a:pt x="1061" y="123"/>
                  </a:lnTo>
                  <a:lnTo>
                    <a:pt x="979" y="96"/>
                  </a:lnTo>
                  <a:lnTo>
                    <a:pt x="897" y="73"/>
                  </a:lnTo>
                  <a:lnTo>
                    <a:pt x="817" y="54"/>
                  </a:lnTo>
                  <a:lnTo>
                    <a:pt x="736" y="36"/>
                  </a:lnTo>
                  <a:lnTo>
                    <a:pt x="656" y="23"/>
                  </a:lnTo>
                  <a:lnTo>
                    <a:pt x="575" y="13"/>
                  </a:lnTo>
                  <a:lnTo>
                    <a:pt x="495" y="7"/>
                  </a:lnTo>
                  <a:lnTo>
                    <a:pt x="413" y="2"/>
                  </a:lnTo>
                  <a:lnTo>
                    <a:pt x="332" y="0"/>
                  </a:lnTo>
                  <a:lnTo>
                    <a:pt x="250" y="2"/>
                  </a:lnTo>
                  <a:lnTo>
                    <a:pt x="168" y="5"/>
                  </a:lnTo>
                  <a:lnTo>
                    <a:pt x="85" y="10"/>
                  </a:lnTo>
                  <a:lnTo>
                    <a:pt x="0" y="1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32915" name="Freeform 19"/>
            <p:cNvSpPr>
              <a:spLocks/>
            </p:cNvSpPr>
            <p:nvPr userDrawn="1"/>
          </p:nvSpPr>
          <p:spPr bwMode="auto">
            <a:xfrm>
              <a:off x="434" y="870"/>
              <a:ext cx="5259" cy="1056"/>
            </a:xfrm>
            <a:custGeom>
              <a:avLst/>
              <a:gdLst/>
              <a:ahLst/>
              <a:cxnLst>
                <a:cxn ang="0">
                  <a:pos x="5259" y="1687"/>
                </a:cxn>
                <a:cxn ang="0">
                  <a:pos x="5214" y="1731"/>
                </a:cxn>
                <a:cxn ang="0">
                  <a:pos x="5160" y="1779"/>
                </a:cxn>
                <a:cxn ang="0">
                  <a:pos x="5087" y="1837"/>
                </a:cxn>
                <a:cxn ang="0">
                  <a:pos x="4994" y="1900"/>
                </a:cxn>
                <a:cxn ang="0">
                  <a:pos x="4883" y="1963"/>
                </a:cxn>
                <a:cxn ang="0">
                  <a:pos x="4755" y="2020"/>
                </a:cxn>
                <a:cxn ang="0">
                  <a:pos x="4684" y="2045"/>
                </a:cxn>
                <a:cxn ang="0">
                  <a:pos x="4611" y="2068"/>
                </a:cxn>
                <a:cxn ang="0">
                  <a:pos x="4531" y="2086"/>
                </a:cxn>
                <a:cxn ang="0">
                  <a:pos x="4449" y="2100"/>
                </a:cxn>
                <a:cxn ang="0">
                  <a:pos x="4363" y="2108"/>
                </a:cxn>
                <a:cxn ang="0">
                  <a:pos x="4275" y="2112"/>
                </a:cxn>
                <a:cxn ang="0">
                  <a:pos x="4181" y="2107"/>
                </a:cxn>
                <a:cxn ang="0">
                  <a:pos x="4084" y="2097"/>
                </a:cxn>
                <a:cxn ang="0">
                  <a:pos x="3984" y="2079"/>
                </a:cxn>
                <a:cxn ang="0">
                  <a:pos x="3882" y="2052"/>
                </a:cxn>
                <a:cxn ang="0">
                  <a:pos x="3776" y="2016"/>
                </a:cxn>
                <a:cxn ang="0">
                  <a:pos x="3668" y="1971"/>
                </a:cxn>
                <a:cxn ang="0">
                  <a:pos x="3555" y="1916"/>
                </a:cxn>
                <a:cxn ang="0">
                  <a:pos x="3441" y="1850"/>
                </a:cxn>
                <a:cxn ang="0">
                  <a:pos x="3325" y="1773"/>
                </a:cxn>
                <a:cxn ang="0">
                  <a:pos x="3205" y="1682"/>
                </a:cxn>
                <a:cxn ang="0">
                  <a:pos x="3083" y="1579"/>
                </a:cxn>
                <a:cxn ang="0">
                  <a:pos x="2958" y="1463"/>
                </a:cxn>
                <a:cxn ang="0">
                  <a:pos x="2835" y="1343"/>
                </a:cxn>
                <a:cxn ang="0">
                  <a:pos x="2599" y="1122"/>
                </a:cxn>
                <a:cxn ang="0">
                  <a:pos x="2374" y="923"/>
                </a:cxn>
                <a:cxn ang="0">
                  <a:pos x="2161" y="747"/>
                </a:cxn>
                <a:cxn ang="0">
                  <a:pos x="1960" y="594"/>
                </a:cxn>
                <a:cxn ang="0">
                  <a:pos x="1767" y="460"/>
                </a:cxn>
                <a:cxn ang="0">
                  <a:pos x="1581" y="347"/>
                </a:cxn>
                <a:cxn ang="0">
                  <a:pos x="1403" y="250"/>
                </a:cxn>
                <a:cxn ang="0">
                  <a:pos x="1231" y="171"/>
                </a:cxn>
                <a:cxn ang="0">
                  <a:pos x="1063" y="109"/>
                </a:cxn>
                <a:cxn ang="0">
                  <a:pos x="898" y="63"/>
                </a:cxn>
                <a:cxn ang="0">
                  <a:pos x="735" y="29"/>
                </a:cxn>
                <a:cxn ang="0">
                  <a:pos x="574" y="8"/>
                </a:cxn>
                <a:cxn ang="0">
                  <a:pos x="412" y="0"/>
                </a:cxn>
                <a:cxn ang="0">
                  <a:pos x="249" y="3"/>
                </a:cxn>
                <a:cxn ang="0">
                  <a:pos x="84" y="16"/>
                </a:cxn>
              </a:cxnLst>
              <a:rect l="0" t="0" r="r" b="b"/>
              <a:pathLst>
                <a:path w="5259" h="2112">
                  <a:moveTo>
                    <a:pt x="5259" y="1687"/>
                  </a:moveTo>
                  <a:lnTo>
                    <a:pt x="5259" y="1687"/>
                  </a:lnTo>
                  <a:lnTo>
                    <a:pt x="5248" y="1698"/>
                  </a:lnTo>
                  <a:lnTo>
                    <a:pt x="5214" y="1731"/>
                  </a:lnTo>
                  <a:lnTo>
                    <a:pt x="5189" y="1753"/>
                  </a:lnTo>
                  <a:lnTo>
                    <a:pt x="5160" y="1779"/>
                  </a:lnTo>
                  <a:lnTo>
                    <a:pt x="5127" y="1806"/>
                  </a:lnTo>
                  <a:lnTo>
                    <a:pt x="5087" y="1837"/>
                  </a:lnTo>
                  <a:lnTo>
                    <a:pt x="5044" y="1868"/>
                  </a:lnTo>
                  <a:lnTo>
                    <a:pt x="4994" y="1900"/>
                  </a:lnTo>
                  <a:lnTo>
                    <a:pt x="4941" y="1931"/>
                  </a:lnTo>
                  <a:lnTo>
                    <a:pt x="4883" y="1963"/>
                  </a:lnTo>
                  <a:lnTo>
                    <a:pt x="4822" y="1992"/>
                  </a:lnTo>
                  <a:lnTo>
                    <a:pt x="4755" y="2020"/>
                  </a:lnTo>
                  <a:lnTo>
                    <a:pt x="4720" y="2033"/>
                  </a:lnTo>
                  <a:lnTo>
                    <a:pt x="4684" y="2045"/>
                  </a:lnTo>
                  <a:lnTo>
                    <a:pt x="4648" y="2057"/>
                  </a:lnTo>
                  <a:lnTo>
                    <a:pt x="4611" y="2068"/>
                  </a:lnTo>
                  <a:lnTo>
                    <a:pt x="4572" y="2078"/>
                  </a:lnTo>
                  <a:lnTo>
                    <a:pt x="4531" y="2086"/>
                  </a:lnTo>
                  <a:lnTo>
                    <a:pt x="4491" y="2094"/>
                  </a:lnTo>
                  <a:lnTo>
                    <a:pt x="4449" y="2100"/>
                  </a:lnTo>
                  <a:lnTo>
                    <a:pt x="4406" y="2105"/>
                  </a:lnTo>
                  <a:lnTo>
                    <a:pt x="4363" y="2108"/>
                  </a:lnTo>
                  <a:lnTo>
                    <a:pt x="4319" y="2110"/>
                  </a:lnTo>
                  <a:lnTo>
                    <a:pt x="4275" y="2112"/>
                  </a:lnTo>
                  <a:lnTo>
                    <a:pt x="4227" y="2110"/>
                  </a:lnTo>
                  <a:lnTo>
                    <a:pt x="4181" y="2107"/>
                  </a:lnTo>
                  <a:lnTo>
                    <a:pt x="4133" y="2104"/>
                  </a:lnTo>
                  <a:lnTo>
                    <a:pt x="4084" y="2097"/>
                  </a:lnTo>
                  <a:lnTo>
                    <a:pt x="4036" y="2089"/>
                  </a:lnTo>
                  <a:lnTo>
                    <a:pt x="3984" y="2079"/>
                  </a:lnTo>
                  <a:lnTo>
                    <a:pt x="3934" y="2066"/>
                  </a:lnTo>
                  <a:lnTo>
                    <a:pt x="3882" y="2052"/>
                  </a:lnTo>
                  <a:lnTo>
                    <a:pt x="3829" y="2036"/>
                  </a:lnTo>
                  <a:lnTo>
                    <a:pt x="3776" y="2016"/>
                  </a:lnTo>
                  <a:lnTo>
                    <a:pt x="3722" y="1995"/>
                  </a:lnTo>
                  <a:lnTo>
                    <a:pt x="3668" y="1971"/>
                  </a:lnTo>
                  <a:lnTo>
                    <a:pt x="3612" y="1945"/>
                  </a:lnTo>
                  <a:lnTo>
                    <a:pt x="3555" y="1916"/>
                  </a:lnTo>
                  <a:lnTo>
                    <a:pt x="3498" y="1884"/>
                  </a:lnTo>
                  <a:lnTo>
                    <a:pt x="3441" y="1850"/>
                  </a:lnTo>
                  <a:lnTo>
                    <a:pt x="3383" y="1813"/>
                  </a:lnTo>
                  <a:lnTo>
                    <a:pt x="3325" y="1773"/>
                  </a:lnTo>
                  <a:lnTo>
                    <a:pt x="3265" y="1729"/>
                  </a:lnTo>
                  <a:lnTo>
                    <a:pt x="3205" y="1682"/>
                  </a:lnTo>
                  <a:lnTo>
                    <a:pt x="3144" y="1632"/>
                  </a:lnTo>
                  <a:lnTo>
                    <a:pt x="3083" y="1579"/>
                  </a:lnTo>
                  <a:lnTo>
                    <a:pt x="3021" y="1522"/>
                  </a:lnTo>
                  <a:lnTo>
                    <a:pt x="2958" y="1463"/>
                  </a:lnTo>
                  <a:lnTo>
                    <a:pt x="2958" y="1463"/>
                  </a:lnTo>
                  <a:lnTo>
                    <a:pt x="2835" y="1343"/>
                  </a:lnTo>
                  <a:lnTo>
                    <a:pt x="2715" y="1228"/>
                  </a:lnTo>
                  <a:lnTo>
                    <a:pt x="2599" y="1122"/>
                  </a:lnTo>
                  <a:lnTo>
                    <a:pt x="2485" y="1020"/>
                  </a:lnTo>
                  <a:lnTo>
                    <a:pt x="2374" y="923"/>
                  </a:lnTo>
                  <a:lnTo>
                    <a:pt x="2267" y="833"/>
                  </a:lnTo>
                  <a:lnTo>
                    <a:pt x="2161" y="747"/>
                  </a:lnTo>
                  <a:lnTo>
                    <a:pt x="2060" y="668"/>
                  </a:lnTo>
                  <a:lnTo>
                    <a:pt x="1960" y="594"/>
                  </a:lnTo>
                  <a:lnTo>
                    <a:pt x="1861" y="524"/>
                  </a:lnTo>
                  <a:lnTo>
                    <a:pt x="1767" y="460"/>
                  </a:lnTo>
                  <a:lnTo>
                    <a:pt x="1673" y="400"/>
                  </a:lnTo>
                  <a:lnTo>
                    <a:pt x="1581" y="347"/>
                  </a:lnTo>
                  <a:lnTo>
                    <a:pt x="1492" y="297"/>
                  </a:lnTo>
                  <a:lnTo>
                    <a:pt x="1403" y="250"/>
                  </a:lnTo>
                  <a:lnTo>
                    <a:pt x="1316" y="210"/>
                  </a:lnTo>
                  <a:lnTo>
                    <a:pt x="1231" y="171"/>
                  </a:lnTo>
                  <a:lnTo>
                    <a:pt x="1146" y="138"/>
                  </a:lnTo>
                  <a:lnTo>
                    <a:pt x="1063" y="109"/>
                  </a:lnTo>
                  <a:lnTo>
                    <a:pt x="980" y="84"/>
                  </a:lnTo>
                  <a:lnTo>
                    <a:pt x="898" y="63"/>
                  </a:lnTo>
                  <a:lnTo>
                    <a:pt x="816" y="43"/>
                  </a:lnTo>
                  <a:lnTo>
                    <a:pt x="735" y="29"/>
                  </a:lnTo>
                  <a:lnTo>
                    <a:pt x="655" y="17"/>
                  </a:lnTo>
                  <a:lnTo>
                    <a:pt x="574" y="8"/>
                  </a:lnTo>
                  <a:lnTo>
                    <a:pt x="494" y="3"/>
                  </a:lnTo>
                  <a:lnTo>
                    <a:pt x="412" y="0"/>
                  </a:lnTo>
                  <a:lnTo>
                    <a:pt x="331" y="0"/>
                  </a:lnTo>
                  <a:lnTo>
                    <a:pt x="249" y="3"/>
                  </a:lnTo>
                  <a:lnTo>
                    <a:pt x="168" y="8"/>
                  </a:lnTo>
                  <a:lnTo>
                    <a:pt x="84" y="16"/>
                  </a:lnTo>
                  <a:lnTo>
                    <a:pt x="0" y="25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32916" name="Freeform 20"/>
            <p:cNvSpPr>
              <a:spLocks/>
            </p:cNvSpPr>
            <p:nvPr userDrawn="1"/>
          </p:nvSpPr>
          <p:spPr bwMode="auto">
            <a:xfrm>
              <a:off x="450" y="890"/>
              <a:ext cx="5283" cy="1021"/>
            </a:xfrm>
            <a:custGeom>
              <a:avLst/>
              <a:gdLst/>
              <a:ahLst/>
              <a:cxnLst>
                <a:cxn ang="0">
                  <a:pos x="5283" y="1597"/>
                </a:cxn>
                <a:cxn ang="0">
                  <a:pos x="5240" y="1642"/>
                </a:cxn>
                <a:cxn ang="0">
                  <a:pos x="5187" y="1691"/>
                </a:cxn>
                <a:cxn ang="0">
                  <a:pos x="5114" y="1750"/>
                </a:cxn>
                <a:cxn ang="0">
                  <a:pos x="5022" y="1817"/>
                </a:cxn>
                <a:cxn ang="0">
                  <a:pos x="4912" y="1881"/>
                </a:cxn>
                <a:cxn ang="0">
                  <a:pos x="4818" y="1928"/>
                </a:cxn>
                <a:cxn ang="0">
                  <a:pos x="4750" y="1955"/>
                </a:cxn>
                <a:cxn ang="0">
                  <a:pos x="4678" y="1981"/>
                </a:cxn>
                <a:cxn ang="0">
                  <a:pos x="4601" y="2002"/>
                </a:cxn>
                <a:cxn ang="0">
                  <a:pos x="4522" y="2020"/>
                </a:cxn>
                <a:cxn ang="0">
                  <a:pos x="4438" y="2033"/>
                </a:cxn>
                <a:cxn ang="0">
                  <a:pos x="4350" y="2041"/>
                </a:cxn>
                <a:cxn ang="0">
                  <a:pos x="4259" y="2043"/>
                </a:cxn>
                <a:cxn ang="0">
                  <a:pos x="4164" y="2038"/>
                </a:cxn>
                <a:cxn ang="0">
                  <a:pos x="4066" y="2025"/>
                </a:cxn>
                <a:cxn ang="0">
                  <a:pos x="3964" y="2005"/>
                </a:cxn>
                <a:cxn ang="0">
                  <a:pos x="3860" y="1976"/>
                </a:cxn>
                <a:cxn ang="0">
                  <a:pos x="3752" y="1938"/>
                </a:cxn>
                <a:cxn ang="0">
                  <a:pos x="3641" y="1889"/>
                </a:cxn>
                <a:cxn ang="0">
                  <a:pos x="3527" y="1831"/>
                </a:cxn>
                <a:cxn ang="0">
                  <a:pos x="3410" y="1760"/>
                </a:cxn>
                <a:cxn ang="0">
                  <a:pos x="3291" y="1679"/>
                </a:cxn>
                <a:cxn ang="0">
                  <a:pos x="3169" y="1584"/>
                </a:cxn>
                <a:cxn ang="0">
                  <a:pos x="3044" y="1477"/>
                </a:cxn>
                <a:cxn ang="0">
                  <a:pos x="2980" y="1418"/>
                </a:cxn>
                <a:cxn ang="0">
                  <a:pos x="2734" y="1188"/>
                </a:cxn>
                <a:cxn ang="0">
                  <a:pos x="2499" y="982"/>
                </a:cxn>
                <a:cxn ang="0">
                  <a:pos x="2279" y="799"/>
                </a:cxn>
                <a:cxn ang="0">
                  <a:pos x="2069" y="638"/>
                </a:cxn>
                <a:cxn ang="0">
                  <a:pos x="1869" y="497"/>
                </a:cxn>
                <a:cxn ang="0">
                  <a:pos x="1679" y="378"/>
                </a:cxn>
                <a:cxn ang="0">
                  <a:pos x="1496" y="276"/>
                </a:cxn>
                <a:cxn ang="0">
                  <a:pos x="1319" y="192"/>
                </a:cxn>
                <a:cxn ang="0">
                  <a:pos x="1148" y="124"/>
                </a:cxn>
                <a:cxn ang="0">
                  <a:pos x="980" y="73"/>
                </a:cxn>
                <a:cxn ang="0">
                  <a:pos x="817" y="36"/>
                </a:cxn>
                <a:cxn ang="0">
                  <a:pos x="654" y="11"/>
                </a:cxn>
                <a:cxn ang="0">
                  <a:pos x="493" y="2"/>
                </a:cxn>
                <a:cxn ang="0">
                  <a:pos x="331" y="2"/>
                </a:cxn>
                <a:cxn ang="0">
                  <a:pos x="167" y="13"/>
                </a:cxn>
                <a:cxn ang="0">
                  <a:pos x="0" y="34"/>
                </a:cxn>
              </a:cxnLst>
              <a:rect l="0" t="0" r="r" b="b"/>
              <a:pathLst>
                <a:path w="5283" h="2043">
                  <a:moveTo>
                    <a:pt x="5283" y="1597"/>
                  </a:moveTo>
                  <a:lnTo>
                    <a:pt x="5283" y="1597"/>
                  </a:lnTo>
                  <a:lnTo>
                    <a:pt x="5272" y="1608"/>
                  </a:lnTo>
                  <a:lnTo>
                    <a:pt x="5240" y="1642"/>
                  </a:lnTo>
                  <a:lnTo>
                    <a:pt x="5215" y="1665"/>
                  </a:lnTo>
                  <a:lnTo>
                    <a:pt x="5187" y="1691"/>
                  </a:lnTo>
                  <a:lnTo>
                    <a:pt x="5153" y="1720"/>
                  </a:lnTo>
                  <a:lnTo>
                    <a:pt x="5114" y="1750"/>
                  </a:lnTo>
                  <a:lnTo>
                    <a:pt x="5071" y="1783"/>
                  </a:lnTo>
                  <a:lnTo>
                    <a:pt x="5022" y="1817"/>
                  </a:lnTo>
                  <a:lnTo>
                    <a:pt x="4969" y="1849"/>
                  </a:lnTo>
                  <a:lnTo>
                    <a:pt x="4912" y="1881"/>
                  </a:lnTo>
                  <a:lnTo>
                    <a:pt x="4850" y="1912"/>
                  </a:lnTo>
                  <a:lnTo>
                    <a:pt x="4818" y="1928"/>
                  </a:lnTo>
                  <a:lnTo>
                    <a:pt x="4785" y="1942"/>
                  </a:lnTo>
                  <a:lnTo>
                    <a:pt x="4750" y="1955"/>
                  </a:lnTo>
                  <a:lnTo>
                    <a:pt x="4714" y="1968"/>
                  </a:lnTo>
                  <a:lnTo>
                    <a:pt x="4678" y="1981"/>
                  </a:lnTo>
                  <a:lnTo>
                    <a:pt x="4640" y="1993"/>
                  </a:lnTo>
                  <a:lnTo>
                    <a:pt x="4601" y="2002"/>
                  </a:lnTo>
                  <a:lnTo>
                    <a:pt x="4563" y="2012"/>
                  </a:lnTo>
                  <a:lnTo>
                    <a:pt x="4522" y="2020"/>
                  </a:lnTo>
                  <a:lnTo>
                    <a:pt x="4481" y="2028"/>
                  </a:lnTo>
                  <a:lnTo>
                    <a:pt x="4438" y="2033"/>
                  </a:lnTo>
                  <a:lnTo>
                    <a:pt x="4395" y="2038"/>
                  </a:lnTo>
                  <a:lnTo>
                    <a:pt x="4350" y="2041"/>
                  </a:lnTo>
                  <a:lnTo>
                    <a:pt x="4304" y="2043"/>
                  </a:lnTo>
                  <a:lnTo>
                    <a:pt x="4259" y="2043"/>
                  </a:lnTo>
                  <a:lnTo>
                    <a:pt x="4211" y="2041"/>
                  </a:lnTo>
                  <a:lnTo>
                    <a:pt x="4164" y="2038"/>
                  </a:lnTo>
                  <a:lnTo>
                    <a:pt x="4116" y="2033"/>
                  </a:lnTo>
                  <a:lnTo>
                    <a:pt x="4066" y="2025"/>
                  </a:lnTo>
                  <a:lnTo>
                    <a:pt x="4016" y="2017"/>
                  </a:lnTo>
                  <a:lnTo>
                    <a:pt x="3964" y="2005"/>
                  </a:lnTo>
                  <a:lnTo>
                    <a:pt x="3913" y="1991"/>
                  </a:lnTo>
                  <a:lnTo>
                    <a:pt x="3860" y="1976"/>
                  </a:lnTo>
                  <a:lnTo>
                    <a:pt x="3806" y="1959"/>
                  </a:lnTo>
                  <a:lnTo>
                    <a:pt x="3752" y="1938"/>
                  </a:lnTo>
                  <a:lnTo>
                    <a:pt x="3696" y="1915"/>
                  </a:lnTo>
                  <a:lnTo>
                    <a:pt x="3641" y="1889"/>
                  </a:lnTo>
                  <a:lnTo>
                    <a:pt x="3584" y="1862"/>
                  </a:lnTo>
                  <a:lnTo>
                    <a:pt x="3527" y="1831"/>
                  </a:lnTo>
                  <a:lnTo>
                    <a:pt x="3469" y="1797"/>
                  </a:lnTo>
                  <a:lnTo>
                    <a:pt x="3410" y="1760"/>
                  </a:lnTo>
                  <a:lnTo>
                    <a:pt x="3350" y="1721"/>
                  </a:lnTo>
                  <a:lnTo>
                    <a:pt x="3291" y="1679"/>
                  </a:lnTo>
                  <a:lnTo>
                    <a:pt x="3230" y="1634"/>
                  </a:lnTo>
                  <a:lnTo>
                    <a:pt x="3169" y="1584"/>
                  </a:lnTo>
                  <a:lnTo>
                    <a:pt x="3106" y="1532"/>
                  </a:lnTo>
                  <a:lnTo>
                    <a:pt x="3044" y="1477"/>
                  </a:lnTo>
                  <a:lnTo>
                    <a:pt x="2980" y="1418"/>
                  </a:lnTo>
                  <a:lnTo>
                    <a:pt x="2980" y="1418"/>
                  </a:lnTo>
                  <a:lnTo>
                    <a:pt x="2855" y="1300"/>
                  </a:lnTo>
                  <a:lnTo>
                    <a:pt x="2734" y="1188"/>
                  </a:lnTo>
                  <a:lnTo>
                    <a:pt x="2615" y="1082"/>
                  </a:lnTo>
                  <a:lnTo>
                    <a:pt x="2499" y="982"/>
                  </a:lnTo>
                  <a:lnTo>
                    <a:pt x="2388" y="888"/>
                  </a:lnTo>
                  <a:lnTo>
                    <a:pt x="2279" y="799"/>
                  </a:lnTo>
                  <a:lnTo>
                    <a:pt x="2173" y="715"/>
                  </a:lnTo>
                  <a:lnTo>
                    <a:pt x="2069" y="638"/>
                  </a:lnTo>
                  <a:lnTo>
                    <a:pt x="1968" y="565"/>
                  </a:lnTo>
                  <a:lnTo>
                    <a:pt x="1869" y="497"/>
                  </a:lnTo>
                  <a:lnTo>
                    <a:pt x="1773" y="434"/>
                  </a:lnTo>
                  <a:lnTo>
                    <a:pt x="1679" y="378"/>
                  </a:lnTo>
                  <a:lnTo>
                    <a:pt x="1586" y="325"/>
                  </a:lnTo>
                  <a:lnTo>
                    <a:pt x="1496" y="276"/>
                  </a:lnTo>
                  <a:lnTo>
                    <a:pt x="1407" y="231"/>
                  </a:lnTo>
                  <a:lnTo>
                    <a:pt x="1319" y="192"/>
                  </a:lnTo>
                  <a:lnTo>
                    <a:pt x="1233" y="155"/>
                  </a:lnTo>
                  <a:lnTo>
                    <a:pt x="1148" y="124"/>
                  </a:lnTo>
                  <a:lnTo>
                    <a:pt x="1064" y="97"/>
                  </a:lnTo>
                  <a:lnTo>
                    <a:pt x="980" y="73"/>
                  </a:lnTo>
                  <a:lnTo>
                    <a:pt x="899" y="52"/>
                  </a:lnTo>
                  <a:lnTo>
                    <a:pt x="817" y="36"/>
                  </a:lnTo>
                  <a:lnTo>
                    <a:pt x="736" y="23"/>
                  </a:lnTo>
                  <a:lnTo>
                    <a:pt x="654" y="11"/>
                  </a:lnTo>
                  <a:lnTo>
                    <a:pt x="574" y="5"/>
                  </a:lnTo>
                  <a:lnTo>
                    <a:pt x="493" y="2"/>
                  </a:lnTo>
                  <a:lnTo>
                    <a:pt x="413" y="0"/>
                  </a:lnTo>
                  <a:lnTo>
                    <a:pt x="331" y="2"/>
                  </a:lnTo>
                  <a:lnTo>
                    <a:pt x="250" y="6"/>
                  </a:lnTo>
                  <a:lnTo>
                    <a:pt x="167" y="13"/>
                  </a:lnTo>
                  <a:lnTo>
                    <a:pt x="85" y="23"/>
                  </a:lnTo>
                  <a:lnTo>
                    <a:pt x="0" y="3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32917" name="Freeform 21"/>
            <p:cNvSpPr>
              <a:spLocks/>
            </p:cNvSpPr>
            <p:nvPr userDrawn="1"/>
          </p:nvSpPr>
          <p:spPr bwMode="auto">
            <a:xfrm>
              <a:off x="467" y="910"/>
              <a:ext cx="5306" cy="988"/>
            </a:xfrm>
            <a:custGeom>
              <a:avLst/>
              <a:gdLst/>
              <a:ahLst/>
              <a:cxnLst>
                <a:cxn ang="0">
                  <a:pos x="5306" y="1505"/>
                </a:cxn>
                <a:cxn ang="0">
                  <a:pos x="5263" y="1552"/>
                </a:cxn>
                <a:cxn ang="0">
                  <a:pos x="5211" y="1602"/>
                </a:cxn>
                <a:cxn ang="0">
                  <a:pos x="5138" y="1663"/>
                </a:cxn>
                <a:cxn ang="0">
                  <a:pos x="5048" y="1731"/>
                </a:cxn>
                <a:cxn ang="0">
                  <a:pos x="4939" y="1799"/>
                </a:cxn>
                <a:cxn ang="0">
                  <a:pos x="4845" y="1848"/>
                </a:cxn>
                <a:cxn ang="0">
                  <a:pos x="4779" y="1877"/>
                </a:cxn>
                <a:cxn ang="0">
                  <a:pos x="4707" y="1904"/>
                </a:cxn>
                <a:cxn ang="0">
                  <a:pos x="4630" y="1928"/>
                </a:cxn>
                <a:cxn ang="0">
                  <a:pos x="4551" y="1948"/>
                </a:cxn>
                <a:cxn ang="0">
                  <a:pos x="4468" y="1962"/>
                </a:cxn>
                <a:cxn ang="0">
                  <a:pos x="4380" y="1972"/>
                </a:cxn>
                <a:cxn ang="0">
                  <a:pos x="4289" y="1975"/>
                </a:cxn>
                <a:cxn ang="0">
                  <a:pos x="4194" y="1972"/>
                </a:cxn>
                <a:cxn ang="0">
                  <a:pos x="4096" y="1961"/>
                </a:cxn>
                <a:cxn ang="0">
                  <a:pos x="3993" y="1943"/>
                </a:cxn>
                <a:cxn ang="0">
                  <a:pos x="3889" y="1915"/>
                </a:cxn>
                <a:cxn ang="0">
                  <a:pos x="3779" y="1880"/>
                </a:cxn>
                <a:cxn ang="0">
                  <a:pos x="3668" y="1833"/>
                </a:cxn>
                <a:cxn ang="0">
                  <a:pos x="3553" y="1777"/>
                </a:cxn>
                <a:cxn ang="0">
                  <a:pos x="3436" y="1709"/>
                </a:cxn>
                <a:cxn ang="0">
                  <a:pos x="3315" y="1630"/>
                </a:cxn>
                <a:cxn ang="0">
                  <a:pos x="3192" y="1536"/>
                </a:cxn>
                <a:cxn ang="0">
                  <a:pos x="3066" y="1431"/>
                </a:cxn>
                <a:cxn ang="0">
                  <a:pos x="3000" y="1373"/>
                </a:cxn>
                <a:cxn ang="0">
                  <a:pos x="2750" y="1147"/>
                </a:cxn>
                <a:cxn ang="0">
                  <a:pos x="2514" y="945"/>
                </a:cxn>
                <a:cxn ang="0">
                  <a:pos x="2291" y="766"/>
                </a:cxn>
                <a:cxn ang="0">
                  <a:pos x="2078" y="607"/>
                </a:cxn>
                <a:cxn ang="0">
                  <a:pos x="1876" y="470"/>
                </a:cxn>
                <a:cxn ang="0">
                  <a:pos x="1684" y="354"/>
                </a:cxn>
                <a:cxn ang="0">
                  <a:pos x="1499" y="255"/>
                </a:cxn>
                <a:cxn ang="0">
                  <a:pos x="1322" y="175"/>
                </a:cxn>
                <a:cxn ang="0">
                  <a:pos x="1149" y="110"/>
                </a:cxn>
                <a:cxn ang="0">
                  <a:pos x="981" y="62"/>
                </a:cxn>
                <a:cxn ang="0">
                  <a:pos x="816" y="28"/>
                </a:cxn>
                <a:cxn ang="0">
                  <a:pos x="654" y="7"/>
                </a:cxn>
                <a:cxn ang="0">
                  <a:pos x="493" y="0"/>
                </a:cxn>
                <a:cxn ang="0">
                  <a:pos x="330" y="4"/>
                </a:cxn>
                <a:cxn ang="0">
                  <a:pos x="166" y="18"/>
                </a:cxn>
                <a:cxn ang="0">
                  <a:pos x="0" y="42"/>
                </a:cxn>
              </a:cxnLst>
              <a:rect l="0" t="0" r="r" b="b"/>
              <a:pathLst>
                <a:path w="5306" h="1975">
                  <a:moveTo>
                    <a:pt x="5306" y="1505"/>
                  </a:moveTo>
                  <a:lnTo>
                    <a:pt x="5306" y="1505"/>
                  </a:lnTo>
                  <a:lnTo>
                    <a:pt x="5295" y="1518"/>
                  </a:lnTo>
                  <a:lnTo>
                    <a:pt x="5263" y="1552"/>
                  </a:lnTo>
                  <a:lnTo>
                    <a:pt x="5240" y="1576"/>
                  </a:lnTo>
                  <a:lnTo>
                    <a:pt x="5211" y="1602"/>
                  </a:lnTo>
                  <a:lnTo>
                    <a:pt x="5177" y="1633"/>
                  </a:lnTo>
                  <a:lnTo>
                    <a:pt x="5138" y="1663"/>
                  </a:lnTo>
                  <a:lnTo>
                    <a:pt x="5095" y="1697"/>
                  </a:lnTo>
                  <a:lnTo>
                    <a:pt x="5048" y="1731"/>
                  </a:lnTo>
                  <a:lnTo>
                    <a:pt x="4995" y="1765"/>
                  </a:lnTo>
                  <a:lnTo>
                    <a:pt x="4939" y="1799"/>
                  </a:lnTo>
                  <a:lnTo>
                    <a:pt x="4877" y="1831"/>
                  </a:lnTo>
                  <a:lnTo>
                    <a:pt x="4845" y="1848"/>
                  </a:lnTo>
                  <a:lnTo>
                    <a:pt x="4812" y="1862"/>
                  </a:lnTo>
                  <a:lnTo>
                    <a:pt x="4779" y="1877"/>
                  </a:lnTo>
                  <a:lnTo>
                    <a:pt x="4743" y="1891"/>
                  </a:lnTo>
                  <a:lnTo>
                    <a:pt x="4707" y="1904"/>
                  </a:lnTo>
                  <a:lnTo>
                    <a:pt x="4669" y="1917"/>
                  </a:lnTo>
                  <a:lnTo>
                    <a:pt x="4630" y="1928"/>
                  </a:lnTo>
                  <a:lnTo>
                    <a:pt x="4591" y="1938"/>
                  </a:lnTo>
                  <a:lnTo>
                    <a:pt x="4551" y="1948"/>
                  </a:lnTo>
                  <a:lnTo>
                    <a:pt x="4509" y="1956"/>
                  </a:lnTo>
                  <a:lnTo>
                    <a:pt x="4468" y="1962"/>
                  </a:lnTo>
                  <a:lnTo>
                    <a:pt x="4423" y="1967"/>
                  </a:lnTo>
                  <a:lnTo>
                    <a:pt x="4380" y="1972"/>
                  </a:lnTo>
                  <a:lnTo>
                    <a:pt x="4335" y="1974"/>
                  </a:lnTo>
                  <a:lnTo>
                    <a:pt x="4289" y="1975"/>
                  </a:lnTo>
                  <a:lnTo>
                    <a:pt x="4242" y="1974"/>
                  </a:lnTo>
                  <a:lnTo>
                    <a:pt x="4194" y="1972"/>
                  </a:lnTo>
                  <a:lnTo>
                    <a:pt x="4144" y="1967"/>
                  </a:lnTo>
                  <a:lnTo>
                    <a:pt x="4096" y="1961"/>
                  </a:lnTo>
                  <a:lnTo>
                    <a:pt x="4044" y="1953"/>
                  </a:lnTo>
                  <a:lnTo>
                    <a:pt x="3993" y="1943"/>
                  </a:lnTo>
                  <a:lnTo>
                    <a:pt x="3942" y="1930"/>
                  </a:lnTo>
                  <a:lnTo>
                    <a:pt x="3889" y="1915"/>
                  </a:lnTo>
                  <a:lnTo>
                    <a:pt x="3835" y="1899"/>
                  </a:lnTo>
                  <a:lnTo>
                    <a:pt x="3779" y="1880"/>
                  </a:lnTo>
                  <a:lnTo>
                    <a:pt x="3725" y="1857"/>
                  </a:lnTo>
                  <a:lnTo>
                    <a:pt x="3668" y="1833"/>
                  </a:lnTo>
                  <a:lnTo>
                    <a:pt x="3611" y="1806"/>
                  </a:lnTo>
                  <a:lnTo>
                    <a:pt x="3553" y="1777"/>
                  </a:lnTo>
                  <a:lnTo>
                    <a:pt x="3495" y="1744"/>
                  </a:lnTo>
                  <a:lnTo>
                    <a:pt x="3436" y="1709"/>
                  </a:lnTo>
                  <a:lnTo>
                    <a:pt x="3375" y="1670"/>
                  </a:lnTo>
                  <a:lnTo>
                    <a:pt x="3315" y="1630"/>
                  </a:lnTo>
                  <a:lnTo>
                    <a:pt x="3253" y="1584"/>
                  </a:lnTo>
                  <a:lnTo>
                    <a:pt x="3192" y="1536"/>
                  </a:lnTo>
                  <a:lnTo>
                    <a:pt x="3128" y="1486"/>
                  </a:lnTo>
                  <a:lnTo>
                    <a:pt x="3066" y="1431"/>
                  </a:lnTo>
                  <a:lnTo>
                    <a:pt x="3000" y="1373"/>
                  </a:lnTo>
                  <a:lnTo>
                    <a:pt x="3000" y="1373"/>
                  </a:lnTo>
                  <a:lnTo>
                    <a:pt x="2874" y="1257"/>
                  </a:lnTo>
                  <a:lnTo>
                    <a:pt x="2750" y="1147"/>
                  </a:lnTo>
                  <a:lnTo>
                    <a:pt x="2631" y="1043"/>
                  </a:lnTo>
                  <a:lnTo>
                    <a:pt x="2514" y="945"/>
                  </a:lnTo>
                  <a:lnTo>
                    <a:pt x="2400" y="853"/>
                  </a:lnTo>
                  <a:lnTo>
                    <a:pt x="2291" y="766"/>
                  </a:lnTo>
                  <a:lnTo>
                    <a:pt x="2182" y="683"/>
                  </a:lnTo>
                  <a:lnTo>
                    <a:pt x="2078" y="607"/>
                  </a:lnTo>
                  <a:lnTo>
                    <a:pt x="1976" y="536"/>
                  </a:lnTo>
                  <a:lnTo>
                    <a:pt x="1876" y="470"/>
                  </a:lnTo>
                  <a:lnTo>
                    <a:pt x="1778" y="410"/>
                  </a:lnTo>
                  <a:lnTo>
                    <a:pt x="1684" y="354"/>
                  </a:lnTo>
                  <a:lnTo>
                    <a:pt x="1591" y="302"/>
                  </a:lnTo>
                  <a:lnTo>
                    <a:pt x="1499" y="255"/>
                  </a:lnTo>
                  <a:lnTo>
                    <a:pt x="1409" y="212"/>
                  </a:lnTo>
                  <a:lnTo>
                    <a:pt x="1322" y="175"/>
                  </a:lnTo>
                  <a:lnTo>
                    <a:pt x="1234" y="141"/>
                  </a:lnTo>
                  <a:lnTo>
                    <a:pt x="1149" y="110"/>
                  </a:lnTo>
                  <a:lnTo>
                    <a:pt x="1065" y="84"/>
                  </a:lnTo>
                  <a:lnTo>
                    <a:pt x="981" y="62"/>
                  </a:lnTo>
                  <a:lnTo>
                    <a:pt x="898" y="42"/>
                  </a:lnTo>
                  <a:lnTo>
                    <a:pt x="816" y="28"/>
                  </a:lnTo>
                  <a:lnTo>
                    <a:pt x="736" y="17"/>
                  </a:lnTo>
                  <a:lnTo>
                    <a:pt x="654" y="7"/>
                  </a:lnTo>
                  <a:lnTo>
                    <a:pt x="573" y="2"/>
                  </a:lnTo>
                  <a:lnTo>
                    <a:pt x="493" y="0"/>
                  </a:lnTo>
                  <a:lnTo>
                    <a:pt x="412" y="0"/>
                  </a:lnTo>
                  <a:lnTo>
                    <a:pt x="330" y="4"/>
                  </a:lnTo>
                  <a:lnTo>
                    <a:pt x="248" y="10"/>
                  </a:lnTo>
                  <a:lnTo>
                    <a:pt x="166" y="18"/>
                  </a:lnTo>
                  <a:lnTo>
                    <a:pt x="85" y="29"/>
                  </a:lnTo>
                  <a:lnTo>
                    <a:pt x="0" y="4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32918" name="Freeform 22"/>
            <p:cNvSpPr>
              <a:spLocks/>
            </p:cNvSpPr>
            <p:nvPr userDrawn="1"/>
          </p:nvSpPr>
          <p:spPr bwMode="auto">
            <a:xfrm>
              <a:off x="485" y="930"/>
              <a:ext cx="5327" cy="953"/>
            </a:xfrm>
            <a:custGeom>
              <a:avLst/>
              <a:gdLst/>
              <a:ahLst/>
              <a:cxnLst>
                <a:cxn ang="0">
                  <a:pos x="5327" y="1416"/>
                </a:cxn>
                <a:cxn ang="0">
                  <a:pos x="5284" y="1463"/>
                </a:cxn>
                <a:cxn ang="0">
                  <a:pos x="5233" y="1515"/>
                </a:cxn>
                <a:cxn ang="0">
                  <a:pos x="5162" y="1578"/>
                </a:cxn>
                <a:cxn ang="0">
                  <a:pos x="5073" y="1647"/>
                </a:cxn>
                <a:cxn ang="0">
                  <a:pos x="4965" y="1718"/>
                </a:cxn>
                <a:cxn ang="0">
                  <a:pos x="4872" y="1768"/>
                </a:cxn>
                <a:cxn ang="0">
                  <a:pos x="4805" y="1799"/>
                </a:cxn>
                <a:cxn ang="0">
                  <a:pos x="4733" y="1828"/>
                </a:cxn>
                <a:cxn ang="0">
                  <a:pos x="4658" y="1854"/>
                </a:cxn>
                <a:cxn ang="0">
                  <a:pos x="4579" y="1875"/>
                </a:cxn>
                <a:cxn ang="0">
                  <a:pos x="4496" y="1891"/>
                </a:cxn>
                <a:cxn ang="0">
                  <a:pos x="4408" y="1902"/>
                </a:cxn>
                <a:cxn ang="0">
                  <a:pos x="4317" y="1907"/>
                </a:cxn>
                <a:cxn ang="0">
                  <a:pos x="4222" y="1907"/>
                </a:cxn>
                <a:cxn ang="0">
                  <a:pos x="4124" y="1897"/>
                </a:cxn>
                <a:cxn ang="0">
                  <a:pos x="4021" y="1881"/>
                </a:cxn>
                <a:cxn ang="0">
                  <a:pos x="3915" y="1857"/>
                </a:cxn>
                <a:cxn ang="0">
                  <a:pos x="3807" y="1821"/>
                </a:cxn>
                <a:cxn ang="0">
                  <a:pos x="3695" y="1778"/>
                </a:cxn>
                <a:cxn ang="0">
                  <a:pos x="3579" y="1723"/>
                </a:cxn>
                <a:cxn ang="0">
                  <a:pos x="3460" y="1657"/>
                </a:cxn>
                <a:cxn ang="0">
                  <a:pos x="3338" y="1579"/>
                </a:cxn>
                <a:cxn ang="0">
                  <a:pos x="3213" y="1489"/>
                </a:cxn>
                <a:cxn ang="0">
                  <a:pos x="3085" y="1386"/>
                </a:cxn>
                <a:cxn ang="0">
                  <a:pos x="3020" y="1329"/>
                </a:cxn>
                <a:cxn ang="0">
                  <a:pos x="2766" y="1108"/>
                </a:cxn>
                <a:cxn ang="0">
                  <a:pos x="2527" y="909"/>
                </a:cxn>
                <a:cxn ang="0">
                  <a:pos x="2301" y="733"/>
                </a:cxn>
                <a:cxn ang="0">
                  <a:pos x="2085" y="578"/>
                </a:cxn>
                <a:cxn ang="0">
                  <a:pos x="1883" y="446"/>
                </a:cxn>
                <a:cxn ang="0">
                  <a:pos x="1688" y="331"/>
                </a:cxn>
                <a:cxn ang="0">
                  <a:pos x="1502" y="236"/>
                </a:cxn>
                <a:cxn ang="0">
                  <a:pos x="1323" y="158"/>
                </a:cxn>
                <a:cxn ang="0">
                  <a:pos x="1150" y="97"/>
                </a:cxn>
                <a:cxn ang="0">
                  <a:pos x="982" y="52"/>
                </a:cxn>
                <a:cxn ang="0">
                  <a:pos x="816" y="21"/>
                </a:cxn>
                <a:cxn ang="0">
                  <a:pos x="654" y="5"/>
                </a:cxn>
                <a:cxn ang="0">
                  <a:pos x="491" y="0"/>
                </a:cxn>
                <a:cxn ang="0">
                  <a:pos x="329" y="7"/>
                </a:cxn>
                <a:cxn ang="0">
                  <a:pos x="167" y="24"/>
                </a:cxn>
                <a:cxn ang="0">
                  <a:pos x="0" y="53"/>
                </a:cxn>
              </a:cxnLst>
              <a:rect l="0" t="0" r="r" b="b"/>
              <a:pathLst>
                <a:path w="5327" h="1907">
                  <a:moveTo>
                    <a:pt x="5327" y="1416"/>
                  </a:moveTo>
                  <a:lnTo>
                    <a:pt x="5327" y="1416"/>
                  </a:lnTo>
                  <a:lnTo>
                    <a:pt x="5316" y="1429"/>
                  </a:lnTo>
                  <a:lnTo>
                    <a:pt x="5284" y="1463"/>
                  </a:lnTo>
                  <a:lnTo>
                    <a:pt x="5262" y="1487"/>
                  </a:lnTo>
                  <a:lnTo>
                    <a:pt x="5233" y="1515"/>
                  </a:lnTo>
                  <a:lnTo>
                    <a:pt x="5201" y="1545"/>
                  </a:lnTo>
                  <a:lnTo>
                    <a:pt x="5162" y="1578"/>
                  </a:lnTo>
                  <a:lnTo>
                    <a:pt x="5120" y="1612"/>
                  </a:lnTo>
                  <a:lnTo>
                    <a:pt x="5073" y="1647"/>
                  </a:lnTo>
                  <a:lnTo>
                    <a:pt x="5020" y="1683"/>
                  </a:lnTo>
                  <a:lnTo>
                    <a:pt x="4965" y="1718"/>
                  </a:lnTo>
                  <a:lnTo>
                    <a:pt x="4904" y="1752"/>
                  </a:lnTo>
                  <a:lnTo>
                    <a:pt x="4872" y="1768"/>
                  </a:lnTo>
                  <a:lnTo>
                    <a:pt x="4839" y="1784"/>
                  </a:lnTo>
                  <a:lnTo>
                    <a:pt x="4805" y="1799"/>
                  </a:lnTo>
                  <a:lnTo>
                    <a:pt x="4769" y="1813"/>
                  </a:lnTo>
                  <a:lnTo>
                    <a:pt x="4733" y="1828"/>
                  </a:lnTo>
                  <a:lnTo>
                    <a:pt x="4697" y="1841"/>
                  </a:lnTo>
                  <a:lnTo>
                    <a:pt x="4658" y="1854"/>
                  </a:lnTo>
                  <a:lnTo>
                    <a:pt x="4619" y="1865"/>
                  </a:lnTo>
                  <a:lnTo>
                    <a:pt x="4579" y="1875"/>
                  </a:lnTo>
                  <a:lnTo>
                    <a:pt x="4537" y="1883"/>
                  </a:lnTo>
                  <a:lnTo>
                    <a:pt x="4496" y="1891"/>
                  </a:lnTo>
                  <a:lnTo>
                    <a:pt x="4453" y="1897"/>
                  </a:lnTo>
                  <a:lnTo>
                    <a:pt x="4408" y="1902"/>
                  </a:lnTo>
                  <a:lnTo>
                    <a:pt x="4362" y="1905"/>
                  </a:lnTo>
                  <a:lnTo>
                    <a:pt x="4317" y="1907"/>
                  </a:lnTo>
                  <a:lnTo>
                    <a:pt x="4269" y="1907"/>
                  </a:lnTo>
                  <a:lnTo>
                    <a:pt x="4222" y="1907"/>
                  </a:lnTo>
                  <a:lnTo>
                    <a:pt x="4174" y="1902"/>
                  </a:lnTo>
                  <a:lnTo>
                    <a:pt x="4124" y="1897"/>
                  </a:lnTo>
                  <a:lnTo>
                    <a:pt x="4072" y="1891"/>
                  </a:lnTo>
                  <a:lnTo>
                    <a:pt x="4021" y="1881"/>
                  </a:lnTo>
                  <a:lnTo>
                    <a:pt x="3969" y="1870"/>
                  </a:lnTo>
                  <a:lnTo>
                    <a:pt x="3915" y="1857"/>
                  </a:lnTo>
                  <a:lnTo>
                    <a:pt x="3861" y="1841"/>
                  </a:lnTo>
                  <a:lnTo>
                    <a:pt x="3807" y="1821"/>
                  </a:lnTo>
                  <a:lnTo>
                    <a:pt x="3751" y="1800"/>
                  </a:lnTo>
                  <a:lnTo>
                    <a:pt x="3695" y="1778"/>
                  </a:lnTo>
                  <a:lnTo>
                    <a:pt x="3636" y="1752"/>
                  </a:lnTo>
                  <a:lnTo>
                    <a:pt x="3579" y="1723"/>
                  </a:lnTo>
                  <a:lnTo>
                    <a:pt x="3520" y="1692"/>
                  </a:lnTo>
                  <a:lnTo>
                    <a:pt x="3460" y="1657"/>
                  </a:lnTo>
                  <a:lnTo>
                    <a:pt x="3399" y="1620"/>
                  </a:lnTo>
                  <a:lnTo>
                    <a:pt x="3338" y="1579"/>
                  </a:lnTo>
                  <a:lnTo>
                    <a:pt x="3275" y="1536"/>
                  </a:lnTo>
                  <a:lnTo>
                    <a:pt x="3213" y="1489"/>
                  </a:lnTo>
                  <a:lnTo>
                    <a:pt x="3149" y="1439"/>
                  </a:lnTo>
                  <a:lnTo>
                    <a:pt x="3085" y="1386"/>
                  </a:lnTo>
                  <a:lnTo>
                    <a:pt x="3020" y="1329"/>
                  </a:lnTo>
                  <a:lnTo>
                    <a:pt x="3020" y="1329"/>
                  </a:lnTo>
                  <a:lnTo>
                    <a:pt x="2892" y="1214"/>
                  </a:lnTo>
                  <a:lnTo>
                    <a:pt x="2766" y="1108"/>
                  </a:lnTo>
                  <a:lnTo>
                    <a:pt x="2645" y="1004"/>
                  </a:lnTo>
                  <a:lnTo>
                    <a:pt x="2527" y="909"/>
                  </a:lnTo>
                  <a:lnTo>
                    <a:pt x="2412" y="817"/>
                  </a:lnTo>
                  <a:lnTo>
                    <a:pt x="2301" y="733"/>
                  </a:lnTo>
                  <a:lnTo>
                    <a:pt x="2192" y="652"/>
                  </a:lnTo>
                  <a:lnTo>
                    <a:pt x="2085" y="578"/>
                  </a:lnTo>
                  <a:lnTo>
                    <a:pt x="1983" y="509"/>
                  </a:lnTo>
                  <a:lnTo>
                    <a:pt x="1883" y="446"/>
                  </a:lnTo>
                  <a:lnTo>
                    <a:pt x="1784" y="386"/>
                  </a:lnTo>
                  <a:lnTo>
                    <a:pt x="1688" y="331"/>
                  </a:lnTo>
                  <a:lnTo>
                    <a:pt x="1594" y="281"/>
                  </a:lnTo>
                  <a:lnTo>
                    <a:pt x="1502" y="236"/>
                  </a:lnTo>
                  <a:lnTo>
                    <a:pt x="1412" y="195"/>
                  </a:lnTo>
                  <a:lnTo>
                    <a:pt x="1323" y="158"/>
                  </a:lnTo>
                  <a:lnTo>
                    <a:pt x="1236" y="126"/>
                  </a:lnTo>
                  <a:lnTo>
                    <a:pt x="1150" y="97"/>
                  </a:lnTo>
                  <a:lnTo>
                    <a:pt x="1065" y="73"/>
                  </a:lnTo>
                  <a:lnTo>
                    <a:pt x="982" y="52"/>
                  </a:lnTo>
                  <a:lnTo>
                    <a:pt x="898" y="36"/>
                  </a:lnTo>
                  <a:lnTo>
                    <a:pt x="816" y="21"/>
                  </a:lnTo>
                  <a:lnTo>
                    <a:pt x="734" y="11"/>
                  </a:lnTo>
                  <a:lnTo>
                    <a:pt x="654" y="5"/>
                  </a:lnTo>
                  <a:lnTo>
                    <a:pt x="572" y="0"/>
                  </a:lnTo>
                  <a:lnTo>
                    <a:pt x="491" y="0"/>
                  </a:lnTo>
                  <a:lnTo>
                    <a:pt x="411" y="2"/>
                  </a:lnTo>
                  <a:lnTo>
                    <a:pt x="329" y="7"/>
                  </a:lnTo>
                  <a:lnTo>
                    <a:pt x="248" y="15"/>
                  </a:lnTo>
                  <a:lnTo>
                    <a:pt x="167" y="24"/>
                  </a:lnTo>
                  <a:lnTo>
                    <a:pt x="83" y="37"/>
                  </a:lnTo>
                  <a:lnTo>
                    <a:pt x="0" y="53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32919" name="Freeform 23"/>
            <p:cNvSpPr>
              <a:spLocks/>
            </p:cNvSpPr>
            <p:nvPr userDrawn="1"/>
          </p:nvSpPr>
          <p:spPr bwMode="auto">
            <a:xfrm>
              <a:off x="503" y="949"/>
              <a:ext cx="5347" cy="920"/>
            </a:xfrm>
            <a:custGeom>
              <a:avLst/>
              <a:gdLst/>
              <a:ahLst/>
              <a:cxnLst>
                <a:cxn ang="0">
                  <a:pos x="5347" y="1326"/>
                </a:cxn>
                <a:cxn ang="0">
                  <a:pos x="5305" y="1374"/>
                </a:cxn>
                <a:cxn ang="0">
                  <a:pos x="5255" y="1426"/>
                </a:cxn>
                <a:cxn ang="0">
                  <a:pos x="5184" y="1492"/>
                </a:cxn>
                <a:cxn ang="0">
                  <a:pos x="5095" y="1563"/>
                </a:cxn>
                <a:cxn ang="0">
                  <a:pos x="4989" y="1636"/>
                </a:cxn>
                <a:cxn ang="0">
                  <a:pos x="4897" y="1689"/>
                </a:cxn>
                <a:cxn ang="0">
                  <a:pos x="4830" y="1721"/>
                </a:cxn>
                <a:cxn ang="0">
                  <a:pos x="4759" y="1752"/>
                </a:cxn>
                <a:cxn ang="0">
                  <a:pos x="4685" y="1778"/>
                </a:cxn>
                <a:cxn ang="0">
                  <a:pos x="4605" y="1800"/>
                </a:cxn>
                <a:cxn ang="0">
                  <a:pos x="4522" y="1820"/>
                </a:cxn>
                <a:cxn ang="0">
                  <a:pos x="4436" y="1833"/>
                </a:cxn>
                <a:cxn ang="0">
                  <a:pos x="4344" y="1839"/>
                </a:cxn>
                <a:cxn ang="0">
                  <a:pos x="4250" y="1841"/>
                </a:cxn>
                <a:cxn ang="0">
                  <a:pos x="4151" y="1834"/>
                </a:cxn>
                <a:cxn ang="0">
                  <a:pos x="4049" y="1820"/>
                </a:cxn>
                <a:cxn ang="0">
                  <a:pos x="3943" y="1797"/>
                </a:cxn>
                <a:cxn ang="0">
                  <a:pos x="3833" y="1765"/>
                </a:cxn>
                <a:cxn ang="0">
                  <a:pos x="3720" y="1723"/>
                </a:cxn>
                <a:cxn ang="0">
                  <a:pos x="3603" y="1669"/>
                </a:cxn>
                <a:cxn ang="0">
                  <a:pos x="3484" y="1605"/>
                </a:cxn>
                <a:cxn ang="0">
                  <a:pos x="3361" y="1531"/>
                </a:cxn>
                <a:cxn ang="0">
                  <a:pos x="3235" y="1442"/>
                </a:cxn>
                <a:cxn ang="0">
                  <a:pos x="3104" y="1340"/>
                </a:cxn>
                <a:cxn ang="0">
                  <a:pos x="3039" y="1285"/>
                </a:cxn>
                <a:cxn ang="0">
                  <a:pos x="2782" y="1067"/>
                </a:cxn>
                <a:cxn ang="0">
                  <a:pos x="2539" y="872"/>
                </a:cxn>
                <a:cxn ang="0">
                  <a:pos x="2310" y="701"/>
                </a:cxn>
                <a:cxn ang="0">
                  <a:pos x="2094" y="549"/>
                </a:cxn>
                <a:cxn ang="0">
                  <a:pos x="1888" y="420"/>
                </a:cxn>
                <a:cxn ang="0">
                  <a:pos x="1692" y="308"/>
                </a:cxn>
                <a:cxn ang="0">
                  <a:pos x="1505" y="218"/>
                </a:cxn>
                <a:cxn ang="0">
                  <a:pos x="1325" y="142"/>
                </a:cxn>
                <a:cxn ang="0">
                  <a:pos x="1151" y="85"/>
                </a:cxn>
                <a:cxn ang="0">
                  <a:pos x="982" y="43"/>
                </a:cxn>
                <a:cxn ang="0">
                  <a:pos x="816" y="16"/>
                </a:cxn>
                <a:cxn ang="0">
                  <a:pos x="653" y="1"/>
                </a:cxn>
                <a:cxn ang="0">
                  <a:pos x="491" y="0"/>
                </a:cxn>
                <a:cxn ang="0">
                  <a:pos x="329" y="11"/>
                </a:cxn>
                <a:cxn ang="0">
                  <a:pos x="167" y="32"/>
                </a:cxn>
                <a:cxn ang="0">
                  <a:pos x="0" y="63"/>
                </a:cxn>
              </a:cxnLst>
              <a:rect l="0" t="0" r="r" b="b"/>
              <a:pathLst>
                <a:path w="5347" h="1841">
                  <a:moveTo>
                    <a:pt x="5347" y="1326"/>
                  </a:moveTo>
                  <a:lnTo>
                    <a:pt x="5347" y="1326"/>
                  </a:lnTo>
                  <a:lnTo>
                    <a:pt x="5336" y="1338"/>
                  </a:lnTo>
                  <a:lnTo>
                    <a:pt x="5305" y="1374"/>
                  </a:lnTo>
                  <a:lnTo>
                    <a:pt x="5283" y="1398"/>
                  </a:lnTo>
                  <a:lnTo>
                    <a:pt x="5255" y="1426"/>
                  </a:lnTo>
                  <a:lnTo>
                    <a:pt x="5222" y="1458"/>
                  </a:lnTo>
                  <a:lnTo>
                    <a:pt x="5184" y="1492"/>
                  </a:lnTo>
                  <a:lnTo>
                    <a:pt x="5143" y="1526"/>
                  </a:lnTo>
                  <a:lnTo>
                    <a:pt x="5095" y="1563"/>
                  </a:lnTo>
                  <a:lnTo>
                    <a:pt x="5046" y="1600"/>
                  </a:lnTo>
                  <a:lnTo>
                    <a:pt x="4989" y="1636"/>
                  </a:lnTo>
                  <a:lnTo>
                    <a:pt x="4929" y="1671"/>
                  </a:lnTo>
                  <a:lnTo>
                    <a:pt x="4897" y="1689"/>
                  </a:lnTo>
                  <a:lnTo>
                    <a:pt x="4865" y="1705"/>
                  </a:lnTo>
                  <a:lnTo>
                    <a:pt x="4830" y="1721"/>
                  </a:lnTo>
                  <a:lnTo>
                    <a:pt x="4796" y="1737"/>
                  </a:lnTo>
                  <a:lnTo>
                    <a:pt x="4759" y="1752"/>
                  </a:lnTo>
                  <a:lnTo>
                    <a:pt x="4723" y="1765"/>
                  </a:lnTo>
                  <a:lnTo>
                    <a:pt x="4685" y="1778"/>
                  </a:lnTo>
                  <a:lnTo>
                    <a:pt x="4646" y="1791"/>
                  </a:lnTo>
                  <a:lnTo>
                    <a:pt x="4605" y="1800"/>
                  </a:lnTo>
                  <a:lnTo>
                    <a:pt x="4565" y="1812"/>
                  </a:lnTo>
                  <a:lnTo>
                    <a:pt x="4522" y="1820"/>
                  </a:lnTo>
                  <a:lnTo>
                    <a:pt x="4479" y="1826"/>
                  </a:lnTo>
                  <a:lnTo>
                    <a:pt x="4436" y="1833"/>
                  </a:lnTo>
                  <a:lnTo>
                    <a:pt x="4390" y="1837"/>
                  </a:lnTo>
                  <a:lnTo>
                    <a:pt x="4344" y="1839"/>
                  </a:lnTo>
                  <a:lnTo>
                    <a:pt x="4297" y="1841"/>
                  </a:lnTo>
                  <a:lnTo>
                    <a:pt x="4250" y="1841"/>
                  </a:lnTo>
                  <a:lnTo>
                    <a:pt x="4200" y="1837"/>
                  </a:lnTo>
                  <a:lnTo>
                    <a:pt x="4151" y="1834"/>
                  </a:lnTo>
                  <a:lnTo>
                    <a:pt x="4100" y="1828"/>
                  </a:lnTo>
                  <a:lnTo>
                    <a:pt x="4049" y="1820"/>
                  </a:lnTo>
                  <a:lnTo>
                    <a:pt x="3996" y="1808"/>
                  </a:lnTo>
                  <a:lnTo>
                    <a:pt x="3943" y="1797"/>
                  </a:lnTo>
                  <a:lnTo>
                    <a:pt x="3888" y="1781"/>
                  </a:lnTo>
                  <a:lnTo>
                    <a:pt x="3833" y="1765"/>
                  </a:lnTo>
                  <a:lnTo>
                    <a:pt x="3776" y="1744"/>
                  </a:lnTo>
                  <a:lnTo>
                    <a:pt x="3720" y="1723"/>
                  </a:lnTo>
                  <a:lnTo>
                    <a:pt x="3663" y="1697"/>
                  </a:lnTo>
                  <a:lnTo>
                    <a:pt x="3603" y="1669"/>
                  </a:lnTo>
                  <a:lnTo>
                    <a:pt x="3545" y="1639"/>
                  </a:lnTo>
                  <a:lnTo>
                    <a:pt x="3484" y="1605"/>
                  </a:lnTo>
                  <a:lnTo>
                    <a:pt x="3422" y="1569"/>
                  </a:lnTo>
                  <a:lnTo>
                    <a:pt x="3361" y="1531"/>
                  </a:lnTo>
                  <a:lnTo>
                    <a:pt x="3297" y="1487"/>
                  </a:lnTo>
                  <a:lnTo>
                    <a:pt x="3235" y="1442"/>
                  </a:lnTo>
                  <a:lnTo>
                    <a:pt x="3170" y="1393"/>
                  </a:lnTo>
                  <a:lnTo>
                    <a:pt x="3104" y="1340"/>
                  </a:lnTo>
                  <a:lnTo>
                    <a:pt x="3039" y="1285"/>
                  </a:lnTo>
                  <a:lnTo>
                    <a:pt x="3039" y="1285"/>
                  </a:lnTo>
                  <a:lnTo>
                    <a:pt x="2909" y="1172"/>
                  </a:lnTo>
                  <a:lnTo>
                    <a:pt x="2782" y="1067"/>
                  </a:lnTo>
                  <a:lnTo>
                    <a:pt x="2659" y="967"/>
                  </a:lnTo>
                  <a:lnTo>
                    <a:pt x="2539" y="872"/>
                  </a:lnTo>
                  <a:lnTo>
                    <a:pt x="2423" y="783"/>
                  </a:lnTo>
                  <a:lnTo>
                    <a:pt x="2310" y="701"/>
                  </a:lnTo>
                  <a:lnTo>
                    <a:pt x="2201" y="622"/>
                  </a:lnTo>
                  <a:lnTo>
                    <a:pt x="2094" y="549"/>
                  </a:lnTo>
                  <a:lnTo>
                    <a:pt x="1990" y="483"/>
                  </a:lnTo>
                  <a:lnTo>
                    <a:pt x="1888" y="420"/>
                  </a:lnTo>
                  <a:lnTo>
                    <a:pt x="1788" y="362"/>
                  </a:lnTo>
                  <a:lnTo>
                    <a:pt x="1692" y="308"/>
                  </a:lnTo>
                  <a:lnTo>
                    <a:pt x="1597" y="261"/>
                  </a:lnTo>
                  <a:lnTo>
                    <a:pt x="1505" y="218"/>
                  </a:lnTo>
                  <a:lnTo>
                    <a:pt x="1413" y="177"/>
                  </a:lnTo>
                  <a:lnTo>
                    <a:pt x="1325" y="142"/>
                  </a:lnTo>
                  <a:lnTo>
                    <a:pt x="1237" y="111"/>
                  </a:lnTo>
                  <a:lnTo>
                    <a:pt x="1151" y="85"/>
                  </a:lnTo>
                  <a:lnTo>
                    <a:pt x="1065" y="61"/>
                  </a:lnTo>
                  <a:lnTo>
                    <a:pt x="982" y="43"/>
                  </a:lnTo>
                  <a:lnTo>
                    <a:pt x="898" y="27"/>
                  </a:lnTo>
                  <a:lnTo>
                    <a:pt x="816" y="16"/>
                  </a:lnTo>
                  <a:lnTo>
                    <a:pt x="734" y="6"/>
                  </a:lnTo>
                  <a:lnTo>
                    <a:pt x="653" y="1"/>
                  </a:lnTo>
                  <a:lnTo>
                    <a:pt x="572" y="0"/>
                  </a:lnTo>
                  <a:lnTo>
                    <a:pt x="491" y="0"/>
                  </a:lnTo>
                  <a:lnTo>
                    <a:pt x="410" y="5"/>
                  </a:lnTo>
                  <a:lnTo>
                    <a:pt x="329" y="11"/>
                  </a:lnTo>
                  <a:lnTo>
                    <a:pt x="249" y="21"/>
                  </a:lnTo>
                  <a:lnTo>
                    <a:pt x="167" y="32"/>
                  </a:lnTo>
                  <a:lnTo>
                    <a:pt x="83" y="47"/>
                  </a:lnTo>
                  <a:lnTo>
                    <a:pt x="0" y="63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32920" name="Freeform 24"/>
            <p:cNvSpPr>
              <a:spLocks/>
            </p:cNvSpPr>
            <p:nvPr userDrawn="1"/>
          </p:nvSpPr>
          <p:spPr bwMode="auto">
            <a:xfrm>
              <a:off x="522" y="968"/>
              <a:ext cx="5365" cy="888"/>
            </a:xfrm>
            <a:custGeom>
              <a:avLst/>
              <a:gdLst/>
              <a:ahLst/>
              <a:cxnLst>
                <a:cxn ang="0">
                  <a:pos x="5365" y="1235"/>
                </a:cxn>
                <a:cxn ang="0">
                  <a:pos x="5325" y="1285"/>
                </a:cxn>
                <a:cxn ang="0">
                  <a:pos x="5275" y="1340"/>
                </a:cxn>
                <a:cxn ang="0">
                  <a:pos x="5206" y="1406"/>
                </a:cxn>
                <a:cxn ang="0">
                  <a:pos x="5118" y="1479"/>
                </a:cxn>
                <a:cxn ang="0">
                  <a:pos x="5013" y="1555"/>
                </a:cxn>
                <a:cxn ang="0">
                  <a:pos x="4921" y="1610"/>
                </a:cxn>
                <a:cxn ang="0">
                  <a:pos x="4854" y="1644"/>
                </a:cxn>
                <a:cxn ang="0">
                  <a:pos x="4785" y="1676"/>
                </a:cxn>
                <a:cxn ang="0">
                  <a:pos x="4710" y="1705"/>
                </a:cxn>
                <a:cxn ang="0">
                  <a:pos x="4631" y="1729"/>
                </a:cxn>
                <a:cxn ang="0">
                  <a:pos x="4549" y="1749"/>
                </a:cxn>
                <a:cxn ang="0">
                  <a:pos x="4461" y="1765"/>
                </a:cxn>
                <a:cxn ang="0">
                  <a:pos x="4370" y="1773"/>
                </a:cxn>
                <a:cxn ang="0">
                  <a:pos x="4275" y="1776"/>
                </a:cxn>
                <a:cxn ang="0">
                  <a:pos x="4177" y="1771"/>
                </a:cxn>
                <a:cxn ang="0">
                  <a:pos x="4074" y="1758"/>
                </a:cxn>
                <a:cxn ang="0">
                  <a:pos x="3969" y="1737"/>
                </a:cxn>
                <a:cxn ang="0">
                  <a:pos x="3857" y="1708"/>
                </a:cxn>
                <a:cxn ang="0">
                  <a:pos x="3745" y="1668"/>
                </a:cxn>
                <a:cxn ang="0">
                  <a:pos x="3627" y="1618"/>
                </a:cxn>
                <a:cxn ang="0">
                  <a:pos x="3506" y="1555"/>
                </a:cxn>
                <a:cxn ang="0">
                  <a:pos x="3383" y="1482"/>
                </a:cxn>
                <a:cxn ang="0">
                  <a:pos x="3255" y="1397"/>
                </a:cxn>
                <a:cxn ang="0">
                  <a:pos x="3124" y="1297"/>
                </a:cxn>
                <a:cxn ang="0">
                  <a:pos x="3058" y="1242"/>
                </a:cxn>
                <a:cxn ang="0">
                  <a:pos x="2797" y="1029"/>
                </a:cxn>
                <a:cxn ang="0">
                  <a:pos x="2551" y="838"/>
                </a:cxn>
                <a:cxn ang="0">
                  <a:pos x="2319" y="670"/>
                </a:cxn>
                <a:cxn ang="0">
                  <a:pos x="2101" y="523"/>
                </a:cxn>
                <a:cxn ang="0">
                  <a:pos x="1893" y="396"/>
                </a:cxn>
                <a:cxn ang="0">
                  <a:pos x="1696" y="289"/>
                </a:cxn>
                <a:cxn ang="0">
                  <a:pos x="1507" y="200"/>
                </a:cxn>
                <a:cxn ang="0">
                  <a:pos x="1325" y="129"/>
                </a:cxn>
                <a:cxn ang="0">
                  <a:pos x="1150" y="74"/>
                </a:cxn>
                <a:cxn ang="0">
                  <a:pos x="981" y="36"/>
                </a:cxn>
                <a:cxn ang="0">
                  <a:pos x="815" y="11"/>
                </a:cxn>
                <a:cxn ang="0">
                  <a:pos x="652" y="2"/>
                </a:cxn>
                <a:cxn ang="0">
                  <a:pos x="491" y="3"/>
                </a:cxn>
                <a:cxn ang="0">
                  <a:pos x="328" y="18"/>
                </a:cxn>
                <a:cxn ang="0">
                  <a:pos x="166" y="42"/>
                </a:cxn>
                <a:cxn ang="0">
                  <a:pos x="0" y="76"/>
                </a:cxn>
              </a:cxnLst>
              <a:rect l="0" t="0" r="r" b="b"/>
              <a:pathLst>
                <a:path w="5365" h="1776">
                  <a:moveTo>
                    <a:pt x="5365" y="1235"/>
                  </a:moveTo>
                  <a:lnTo>
                    <a:pt x="5365" y="1235"/>
                  </a:lnTo>
                  <a:lnTo>
                    <a:pt x="5354" y="1248"/>
                  </a:lnTo>
                  <a:lnTo>
                    <a:pt x="5325" y="1285"/>
                  </a:lnTo>
                  <a:lnTo>
                    <a:pt x="5301" y="1311"/>
                  </a:lnTo>
                  <a:lnTo>
                    <a:pt x="5275" y="1340"/>
                  </a:lnTo>
                  <a:lnTo>
                    <a:pt x="5243" y="1371"/>
                  </a:lnTo>
                  <a:lnTo>
                    <a:pt x="5206" y="1406"/>
                  </a:lnTo>
                  <a:lnTo>
                    <a:pt x="5164" y="1442"/>
                  </a:lnTo>
                  <a:lnTo>
                    <a:pt x="5118" y="1479"/>
                  </a:lnTo>
                  <a:lnTo>
                    <a:pt x="5067" y="1518"/>
                  </a:lnTo>
                  <a:lnTo>
                    <a:pt x="5013" y="1555"/>
                  </a:lnTo>
                  <a:lnTo>
                    <a:pt x="4953" y="1592"/>
                  </a:lnTo>
                  <a:lnTo>
                    <a:pt x="4921" y="1610"/>
                  </a:lnTo>
                  <a:lnTo>
                    <a:pt x="4889" y="1628"/>
                  </a:lnTo>
                  <a:lnTo>
                    <a:pt x="4854" y="1644"/>
                  </a:lnTo>
                  <a:lnTo>
                    <a:pt x="4820" y="1660"/>
                  </a:lnTo>
                  <a:lnTo>
                    <a:pt x="4785" y="1676"/>
                  </a:lnTo>
                  <a:lnTo>
                    <a:pt x="4747" y="1691"/>
                  </a:lnTo>
                  <a:lnTo>
                    <a:pt x="4710" y="1705"/>
                  </a:lnTo>
                  <a:lnTo>
                    <a:pt x="4671" y="1718"/>
                  </a:lnTo>
                  <a:lnTo>
                    <a:pt x="4631" y="1729"/>
                  </a:lnTo>
                  <a:lnTo>
                    <a:pt x="4591" y="1739"/>
                  </a:lnTo>
                  <a:lnTo>
                    <a:pt x="4549" y="1749"/>
                  </a:lnTo>
                  <a:lnTo>
                    <a:pt x="4506" y="1757"/>
                  </a:lnTo>
                  <a:lnTo>
                    <a:pt x="4461" y="1765"/>
                  </a:lnTo>
                  <a:lnTo>
                    <a:pt x="4417" y="1770"/>
                  </a:lnTo>
                  <a:lnTo>
                    <a:pt x="4370" y="1773"/>
                  </a:lnTo>
                  <a:lnTo>
                    <a:pt x="4324" y="1775"/>
                  </a:lnTo>
                  <a:lnTo>
                    <a:pt x="4275" y="1776"/>
                  </a:lnTo>
                  <a:lnTo>
                    <a:pt x="4227" y="1775"/>
                  </a:lnTo>
                  <a:lnTo>
                    <a:pt x="4177" y="1771"/>
                  </a:lnTo>
                  <a:lnTo>
                    <a:pt x="4125" y="1766"/>
                  </a:lnTo>
                  <a:lnTo>
                    <a:pt x="4074" y="1758"/>
                  </a:lnTo>
                  <a:lnTo>
                    <a:pt x="4021" y="1749"/>
                  </a:lnTo>
                  <a:lnTo>
                    <a:pt x="3969" y="1737"/>
                  </a:lnTo>
                  <a:lnTo>
                    <a:pt x="3913" y="1724"/>
                  </a:lnTo>
                  <a:lnTo>
                    <a:pt x="3857" y="1708"/>
                  </a:lnTo>
                  <a:lnTo>
                    <a:pt x="3802" y="1689"/>
                  </a:lnTo>
                  <a:lnTo>
                    <a:pt x="3745" y="1668"/>
                  </a:lnTo>
                  <a:lnTo>
                    <a:pt x="3687" y="1644"/>
                  </a:lnTo>
                  <a:lnTo>
                    <a:pt x="3627" y="1618"/>
                  </a:lnTo>
                  <a:lnTo>
                    <a:pt x="3567" y="1587"/>
                  </a:lnTo>
                  <a:lnTo>
                    <a:pt x="3506" y="1555"/>
                  </a:lnTo>
                  <a:lnTo>
                    <a:pt x="3445" y="1521"/>
                  </a:lnTo>
                  <a:lnTo>
                    <a:pt x="3383" y="1482"/>
                  </a:lnTo>
                  <a:lnTo>
                    <a:pt x="3319" y="1440"/>
                  </a:lnTo>
                  <a:lnTo>
                    <a:pt x="3255" y="1397"/>
                  </a:lnTo>
                  <a:lnTo>
                    <a:pt x="3190" y="1348"/>
                  </a:lnTo>
                  <a:lnTo>
                    <a:pt x="3124" y="1297"/>
                  </a:lnTo>
                  <a:lnTo>
                    <a:pt x="3058" y="1242"/>
                  </a:lnTo>
                  <a:lnTo>
                    <a:pt x="3058" y="1242"/>
                  </a:lnTo>
                  <a:lnTo>
                    <a:pt x="2924" y="1132"/>
                  </a:lnTo>
                  <a:lnTo>
                    <a:pt x="2797" y="1029"/>
                  </a:lnTo>
                  <a:lnTo>
                    <a:pt x="2672" y="930"/>
                  </a:lnTo>
                  <a:lnTo>
                    <a:pt x="2551" y="838"/>
                  </a:lnTo>
                  <a:lnTo>
                    <a:pt x="2434" y="751"/>
                  </a:lnTo>
                  <a:lnTo>
                    <a:pt x="2319" y="670"/>
                  </a:lnTo>
                  <a:lnTo>
                    <a:pt x="2209" y="593"/>
                  </a:lnTo>
                  <a:lnTo>
                    <a:pt x="2101" y="523"/>
                  </a:lnTo>
                  <a:lnTo>
                    <a:pt x="1996" y="457"/>
                  </a:lnTo>
                  <a:lnTo>
                    <a:pt x="1893" y="396"/>
                  </a:lnTo>
                  <a:lnTo>
                    <a:pt x="1793" y="341"/>
                  </a:lnTo>
                  <a:lnTo>
                    <a:pt x="1696" y="289"/>
                  </a:lnTo>
                  <a:lnTo>
                    <a:pt x="1600" y="242"/>
                  </a:lnTo>
                  <a:lnTo>
                    <a:pt x="1507" y="200"/>
                  </a:lnTo>
                  <a:lnTo>
                    <a:pt x="1415" y="163"/>
                  </a:lnTo>
                  <a:lnTo>
                    <a:pt x="1325" y="129"/>
                  </a:lnTo>
                  <a:lnTo>
                    <a:pt x="1238" y="100"/>
                  </a:lnTo>
                  <a:lnTo>
                    <a:pt x="1150" y="74"/>
                  </a:lnTo>
                  <a:lnTo>
                    <a:pt x="1065" y="53"/>
                  </a:lnTo>
                  <a:lnTo>
                    <a:pt x="981" y="36"/>
                  </a:lnTo>
                  <a:lnTo>
                    <a:pt x="897" y="23"/>
                  </a:lnTo>
                  <a:lnTo>
                    <a:pt x="815" y="11"/>
                  </a:lnTo>
                  <a:lnTo>
                    <a:pt x="734" y="5"/>
                  </a:lnTo>
                  <a:lnTo>
                    <a:pt x="652" y="2"/>
                  </a:lnTo>
                  <a:lnTo>
                    <a:pt x="571" y="0"/>
                  </a:lnTo>
                  <a:lnTo>
                    <a:pt x="491" y="3"/>
                  </a:lnTo>
                  <a:lnTo>
                    <a:pt x="409" y="8"/>
                  </a:lnTo>
                  <a:lnTo>
                    <a:pt x="328" y="18"/>
                  </a:lnTo>
                  <a:lnTo>
                    <a:pt x="248" y="29"/>
                  </a:lnTo>
                  <a:lnTo>
                    <a:pt x="166" y="42"/>
                  </a:lnTo>
                  <a:lnTo>
                    <a:pt x="84" y="58"/>
                  </a:lnTo>
                  <a:lnTo>
                    <a:pt x="0" y="7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32921" name="Freeform 25"/>
            <p:cNvSpPr>
              <a:spLocks/>
            </p:cNvSpPr>
            <p:nvPr userDrawn="1"/>
          </p:nvSpPr>
          <p:spPr bwMode="auto">
            <a:xfrm>
              <a:off x="542" y="987"/>
              <a:ext cx="5381" cy="854"/>
            </a:xfrm>
            <a:custGeom>
              <a:avLst/>
              <a:gdLst/>
              <a:ahLst/>
              <a:cxnLst>
                <a:cxn ang="0">
                  <a:pos x="5381" y="1145"/>
                </a:cxn>
                <a:cxn ang="0">
                  <a:pos x="5341" y="1195"/>
                </a:cxn>
                <a:cxn ang="0">
                  <a:pos x="5293" y="1250"/>
                </a:cxn>
                <a:cxn ang="0">
                  <a:pos x="5224" y="1319"/>
                </a:cxn>
                <a:cxn ang="0">
                  <a:pos x="5138" y="1395"/>
                </a:cxn>
                <a:cxn ang="0">
                  <a:pos x="5033" y="1472"/>
                </a:cxn>
                <a:cxn ang="0">
                  <a:pos x="4943" y="1529"/>
                </a:cxn>
                <a:cxn ang="0">
                  <a:pos x="4877" y="1564"/>
                </a:cxn>
                <a:cxn ang="0">
                  <a:pos x="4808" y="1598"/>
                </a:cxn>
                <a:cxn ang="0">
                  <a:pos x="4733" y="1629"/>
                </a:cxn>
                <a:cxn ang="0">
                  <a:pos x="4655" y="1655"/>
                </a:cxn>
                <a:cxn ang="0">
                  <a:pos x="4572" y="1676"/>
                </a:cxn>
                <a:cxn ang="0">
                  <a:pos x="4486" y="1694"/>
                </a:cxn>
                <a:cxn ang="0">
                  <a:pos x="4396" y="1705"/>
                </a:cxn>
                <a:cxn ang="0">
                  <a:pos x="4300" y="1708"/>
                </a:cxn>
                <a:cxn ang="0">
                  <a:pos x="4201" y="1706"/>
                </a:cxn>
                <a:cxn ang="0">
                  <a:pos x="4098" y="1695"/>
                </a:cxn>
                <a:cxn ang="0">
                  <a:pos x="3992" y="1677"/>
                </a:cxn>
                <a:cxn ang="0">
                  <a:pos x="3882" y="1648"/>
                </a:cxn>
                <a:cxn ang="0">
                  <a:pos x="3768" y="1611"/>
                </a:cxn>
                <a:cxn ang="0">
                  <a:pos x="3650" y="1563"/>
                </a:cxn>
                <a:cxn ang="0">
                  <a:pos x="3528" y="1503"/>
                </a:cxn>
                <a:cxn ang="0">
                  <a:pos x="3403" y="1432"/>
                </a:cxn>
                <a:cxn ang="0">
                  <a:pos x="3274" y="1348"/>
                </a:cxn>
                <a:cxn ang="0">
                  <a:pos x="3142" y="1251"/>
                </a:cxn>
                <a:cxn ang="0">
                  <a:pos x="3074" y="1198"/>
                </a:cxn>
                <a:cxn ang="0">
                  <a:pos x="2810" y="988"/>
                </a:cxn>
                <a:cxn ang="0">
                  <a:pos x="2561" y="801"/>
                </a:cxn>
                <a:cxn ang="0">
                  <a:pos x="2328" y="638"/>
                </a:cxn>
                <a:cxn ang="0">
                  <a:pos x="2106" y="494"/>
                </a:cxn>
                <a:cxn ang="0">
                  <a:pos x="1898" y="371"/>
                </a:cxn>
                <a:cxn ang="0">
                  <a:pos x="1698" y="268"/>
                </a:cxn>
                <a:cxn ang="0">
                  <a:pos x="1508" y="182"/>
                </a:cxn>
                <a:cxn ang="0">
                  <a:pos x="1326" y="114"/>
                </a:cxn>
                <a:cxn ang="0">
                  <a:pos x="1149" y="63"/>
                </a:cxn>
                <a:cxn ang="0">
                  <a:pos x="980" y="27"/>
                </a:cxn>
                <a:cxn ang="0">
                  <a:pos x="813" y="6"/>
                </a:cxn>
                <a:cxn ang="0">
                  <a:pos x="650" y="0"/>
                </a:cxn>
                <a:cxn ang="0">
                  <a:pos x="489" y="5"/>
                </a:cxn>
                <a:cxn ang="0">
                  <a:pos x="328" y="22"/>
                </a:cxn>
                <a:cxn ang="0">
                  <a:pos x="165" y="50"/>
                </a:cxn>
                <a:cxn ang="0">
                  <a:pos x="0" y="89"/>
                </a:cxn>
              </a:cxnLst>
              <a:rect l="0" t="0" r="r" b="b"/>
              <a:pathLst>
                <a:path w="5381" h="1708">
                  <a:moveTo>
                    <a:pt x="5381" y="1145"/>
                  </a:moveTo>
                  <a:lnTo>
                    <a:pt x="5381" y="1145"/>
                  </a:lnTo>
                  <a:lnTo>
                    <a:pt x="5372" y="1157"/>
                  </a:lnTo>
                  <a:lnTo>
                    <a:pt x="5341" y="1195"/>
                  </a:lnTo>
                  <a:lnTo>
                    <a:pt x="5319" y="1220"/>
                  </a:lnTo>
                  <a:lnTo>
                    <a:pt x="5293" y="1250"/>
                  </a:lnTo>
                  <a:lnTo>
                    <a:pt x="5261" y="1283"/>
                  </a:lnTo>
                  <a:lnTo>
                    <a:pt x="5224" y="1319"/>
                  </a:lnTo>
                  <a:lnTo>
                    <a:pt x="5184" y="1356"/>
                  </a:lnTo>
                  <a:lnTo>
                    <a:pt x="5138" y="1395"/>
                  </a:lnTo>
                  <a:lnTo>
                    <a:pt x="5088" y="1434"/>
                  </a:lnTo>
                  <a:lnTo>
                    <a:pt x="5033" y="1472"/>
                  </a:lnTo>
                  <a:lnTo>
                    <a:pt x="4975" y="1511"/>
                  </a:lnTo>
                  <a:lnTo>
                    <a:pt x="4943" y="1529"/>
                  </a:lnTo>
                  <a:lnTo>
                    <a:pt x="4911" y="1547"/>
                  </a:lnTo>
                  <a:lnTo>
                    <a:pt x="4877" y="1564"/>
                  </a:lnTo>
                  <a:lnTo>
                    <a:pt x="4843" y="1582"/>
                  </a:lnTo>
                  <a:lnTo>
                    <a:pt x="4808" y="1598"/>
                  </a:lnTo>
                  <a:lnTo>
                    <a:pt x="4770" y="1613"/>
                  </a:lnTo>
                  <a:lnTo>
                    <a:pt x="4733" y="1629"/>
                  </a:lnTo>
                  <a:lnTo>
                    <a:pt x="4694" y="1642"/>
                  </a:lnTo>
                  <a:lnTo>
                    <a:pt x="4655" y="1655"/>
                  </a:lnTo>
                  <a:lnTo>
                    <a:pt x="4614" y="1666"/>
                  </a:lnTo>
                  <a:lnTo>
                    <a:pt x="4572" y="1676"/>
                  </a:lnTo>
                  <a:lnTo>
                    <a:pt x="4530" y="1685"/>
                  </a:lnTo>
                  <a:lnTo>
                    <a:pt x="4486" y="1694"/>
                  </a:lnTo>
                  <a:lnTo>
                    <a:pt x="4441" y="1700"/>
                  </a:lnTo>
                  <a:lnTo>
                    <a:pt x="4396" y="1705"/>
                  </a:lnTo>
                  <a:lnTo>
                    <a:pt x="4348" y="1708"/>
                  </a:lnTo>
                  <a:lnTo>
                    <a:pt x="4300" y="1708"/>
                  </a:lnTo>
                  <a:lnTo>
                    <a:pt x="4251" y="1708"/>
                  </a:lnTo>
                  <a:lnTo>
                    <a:pt x="4201" y="1706"/>
                  </a:lnTo>
                  <a:lnTo>
                    <a:pt x="4150" y="1702"/>
                  </a:lnTo>
                  <a:lnTo>
                    <a:pt x="4098" y="1695"/>
                  </a:lnTo>
                  <a:lnTo>
                    <a:pt x="4046" y="1687"/>
                  </a:lnTo>
                  <a:lnTo>
                    <a:pt x="3992" y="1677"/>
                  </a:lnTo>
                  <a:lnTo>
                    <a:pt x="3937" y="1664"/>
                  </a:lnTo>
                  <a:lnTo>
                    <a:pt x="3882" y="1648"/>
                  </a:lnTo>
                  <a:lnTo>
                    <a:pt x="3825" y="1631"/>
                  </a:lnTo>
                  <a:lnTo>
                    <a:pt x="3768" y="1611"/>
                  </a:lnTo>
                  <a:lnTo>
                    <a:pt x="3708" y="1589"/>
                  </a:lnTo>
                  <a:lnTo>
                    <a:pt x="3650" y="1563"/>
                  </a:lnTo>
                  <a:lnTo>
                    <a:pt x="3589" y="1534"/>
                  </a:lnTo>
                  <a:lnTo>
                    <a:pt x="3528" y="1503"/>
                  </a:lnTo>
                  <a:lnTo>
                    <a:pt x="3465" y="1469"/>
                  </a:lnTo>
                  <a:lnTo>
                    <a:pt x="3403" y="1432"/>
                  </a:lnTo>
                  <a:lnTo>
                    <a:pt x="3339" y="1392"/>
                  </a:lnTo>
                  <a:lnTo>
                    <a:pt x="3274" y="1348"/>
                  </a:lnTo>
                  <a:lnTo>
                    <a:pt x="3209" y="1301"/>
                  </a:lnTo>
                  <a:lnTo>
                    <a:pt x="3142" y="1251"/>
                  </a:lnTo>
                  <a:lnTo>
                    <a:pt x="3074" y="1198"/>
                  </a:lnTo>
                  <a:lnTo>
                    <a:pt x="3074" y="1198"/>
                  </a:lnTo>
                  <a:lnTo>
                    <a:pt x="2941" y="1090"/>
                  </a:lnTo>
                  <a:lnTo>
                    <a:pt x="2810" y="988"/>
                  </a:lnTo>
                  <a:lnTo>
                    <a:pt x="2684" y="891"/>
                  </a:lnTo>
                  <a:lnTo>
                    <a:pt x="2561" y="801"/>
                  </a:lnTo>
                  <a:lnTo>
                    <a:pt x="2443" y="717"/>
                  </a:lnTo>
                  <a:lnTo>
                    <a:pt x="2328" y="638"/>
                  </a:lnTo>
                  <a:lnTo>
                    <a:pt x="2216" y="563"/>
                  </a:lnTo>
                  <a:lnTo>
                    <a:pt x="2106" y="494"/>
                  </a:lnTo>
                  <a:lnTo>
                    <a:pt x="2001" y="429"/>
                  </a:lnTo>
                  <a:lnTo>
                    <a:pt x="1898" y="371"/>
                  </a:lnTo>
                  <a:lnTo>
                    <a:pt x="1796" y="316"/>
                  </a:lnTo>
                  <a:lnTo>
                    <a:pt x="1698" y="268"/>
                  </a:lnTo>
                  <a:lnTo>
                    <a:pt x="1602" y="223"/>
                  </a:lnTo>
                  <a:lnTo>
                    <a:pt x="1508" y="182"/>
                  </a:lnTo>
                  <a:lnTo>
                    <a:pt x="1416" y="147"/>
                  </a:lnTo>
                  <a:lnTo>
                    <a:pt x="1326" y="114"/>
                  </a:lnTo>
                  <a:lnTo>
                    <a:pt x="1237" y="87"/>
                  </a:lnTo>
                  <a:lnTo>
                    <a:pt x="1149" y="63"/>
                  </a:lnTo>
                  <a:lnTo>
                    <a:pt x="1065" y="43"/>
                  </a:lnTo>
                  <a:lnTo>
                    <a:pt x="980" y="27"/>
                  </a:lnTo>
                  <a:lnTo>
                    <a:pt x="897" y="16"/>
                  </a:lnTo>
                  <a:lnTo>
                    <a:pt x="813" y="6"/>
                  </a:lnTo>
                  <a:lnTo>
                    <a:pt x="732" y="1"/>
                  </a:lnTo>
                  <a:lnTo>
                    <a:pt x="650" y="0"/>
                  </a:lnTo>
                  <a:lnTo>
                    <a:pt x="569" y="0"/>
                  </a:lnTo>
                  <a:lnTo>
                    <a:pt x="489" y="5"/>
                  </a:lnTo>
                  <a:lnTo>
                    <a:pt x="408" y="11"/>
                  </a:lnTo>
                  <a:lnTo>
                    <a:pt x="328" y="22"/>
                  </a:lnTo>
                  <a:lnTo>
                    <a:pt x="246" y="35"/>
                  </a:lnTo>
                  <a:lnTo>
                    <a:pt x="165" y="50"/>
                  </a:lnTo>
                  <a:lnTo>
                    <a:pt x="83" y="68"/>
                  </a:lnTo>
                  <a:lnTo>
                    <a:pt x="0" y="89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32922" name="Freeform 26"/>
            <p:cNvSpPr>
              <a:spLocks/>
            </p:cNvSpPr>
            <p:nvPr userDrawn="1"/>
          </p:nvSpPr>
          <p:spPr bwMode="auto">
            <a:xfrm>
              <a:off x="563" y="1005"/>
              <a:ext cx="5395" cy="822"/>
            </a:xfrm>
            <a:custGeom>
              <a:avLst/>
              <a:gdLst/>
              <a:ahLst/>
              <a:cxnLst>
                <a:cxn ang="0">
                  <a:pos x="5395" y="1054"/>
                </a:cxn>
                <a:cxn ang="0">
                  <a:pos x="5356" y="1106"/>
                </a:cxn>
                <a:cxn ang="0">
                  <a:pos x="5309" y="1162"/>
                </a:cxn>
                <a:cxn ang="0">
                  <a:pos x="5241" y="1232"/>
                </a:cxn>
                <a:cxn ang="0">
                  <a:pos x="5156" y="1309"/>
                </a:cxn>
                <a:cxn ang="0">
                  <a:pos x="5052" y="1390"/>
                </a:cxn>
                <a:cxn ang="0">
                  <a:pos x="4963" y="1450"/>
                </a:cxn>
                <a:cxn ang="0">
                  <a:pos x="4898" y="1487"/>
                </a:cxn>
                <a:cxn ang="0">
                  <a:pos x="4829" y="1521"/>
                </a:cxn>
                <a:cxn ang="0">
                  <a:pos x="4755" y="1553"/>
                </a:cxn>
                <a:cxn ang="0">
                  <a:pos x="4677" y="1582"/>
                </a:cxn>
                <a:cxn ang="0">
                  <a:pos x="4595" y="1605"/>
                </a:cxn>
                <a:cxn ang="0">
                  <a:pos x="4509" y="1624"/>
                </a:cxn>
                <a:cxn ang="0">
                  <a:pos x="4418" y="1637"/>
                </a:cxn>
                <a:cxn ang="0">
                  <a:pos x="4323" y="1644"/>
                </a:cxn>
                <a:cxn ang="0">
                  <a:pos x="4225" y="1642"/>
                </a:cxn>
                <a:cxn ang="0">
                  <a:pos x="4122" y="1634"/>
                </a:cxn>
                <a:cxn ang="0">
                  <a:pos x="4015" y="1618"/>
                </a:cxn>
                <a:cxn ang="0">
                  <a:pos x="3904" y="1592"/>
                </a:cxn>
                <a:cxn ang="0">
                  <a:pos x="3789" y="1556"/>
                </a:cxn>
                <a:cxn ang="0">
                  <a:pos x="3671" y="1510"/>
                </a:cxn>
                <a:cxn ang="0">
                  <a:pos x="3548" y="1451"/>
                </a:cxn>
                <a:cxn ang="0">
                  <a:pos x="3422" y="1384"/>
                </a:cxn>
                <a:cxn ang="0">
                  <a:pos x="3292" y="1301"/>
                </a:cxn>
                <a:cxn ang="0">
                  <a:pos x="3158" y="1206"/>
                </a:cxn>
                <a:cxn ang="0">
                  <a:pos x="3089" y="1154"/>
                </a:cxn>
                <a:cxn ang="0">
                  <a:pos x="2822" y="949"/>
                </a:cxn>
                <a:cxn ang="0">
                  <a:pos x="2572" y="767"/>
                </a:cxn>
                <a:cxn ang="0">
                  <a:pos x="2335" y="605"/>
                </a:cxn>
                <a:cxn ang="0">
                  <a:pos x="2111" y="467"/>
                </a:cxn>
                <a:cxn ang="0">
                  <a:pos x="1900" y="347"/>
                </a:cxn>
                <a:cxn ang="0">
                  <a:pos x="1699" y="247"/>
                </a:cxn>
                <a:cxn ang="0">
                  <a:pos x="1509" y="166"/>
                </a:cxn>
                <a:cxn ang="0">
                  <a:pos x="1326" y="102"/>
                </a:cxn>
                <a:cxn ang="0">
                  <a:pos x="1149" y="53"/>
                </a:cxn>
                <a:cxn ang="0">
                  <a:pos x="979" y="21"/>
                </a:cxn>
                <a:cxn ang="0">
                  <a:pos x="812" y="3"/>
                </a:cxn>
                <a:cxn ang="0">
                  <a:pos x="648" y="0"/>
                </a:cxn>
                <a:cxn ang="0">
                  <a:pos x="487" y="8"/>
                </a:cxn>
                <a:cxn ang="0">
                  <a:pos x="326" y="29"/>
                </a:cxn>
                <a:cxn ang="0">
                  <a:pos x="164" y="60"/>
                </a:cxn>
                <a:cxn ang="0">
                  <a:pos x="0" y="102"/>
                </a:cxn>
              </a:cxnLst>
              <a:rect l="0" t="0" r="r" b="b"/>
              <a:pathLst>
                <a:path w="5395" h="1644">
                  <a:moveTo>
                    <a:pt x="5395" y="1054"/>
                  </a:moveTo>
                  <a:lnTo>
                    <a:pt x="5395" y="1054"/>
                  </a:lnTo>
                  <a:lnTo>
                    <a:pt x="5385" y="1067"/>
                  </a:lnTo>
                  <a:lnTo>
                    <a:pt x="5356" y="1106"/>
                  </a:lnTo>
                  <a:lnTo>
                    <a:pt x="5335" y="1132"/>
                  </a:lnTo>
                  <a:lnTo>
                    <a:pt x="5309" y="1162"/>
                  </a:lnTo>
                  <a:lnTo>
                    <a:pt x="5277" y="1196"/>
                  </a:lnTo>
                  <a:lnTo>
                    <a:pt x="5241" y="1232"/>
                  </a:lnTo>
                  <a:lnTo>
                    <a:pt x="5201" y="1271"/>
                  </a:lnTo>
                  <a:lnTo>
                    <a:pt x="5156" y="1309"/>
                  </a:lnTo>
                  <a:lnTo>
                    <a:pt x="5106" y="1350"/>
                  </a:lnTo>
                  <a:lnTo>
                    <a:pt x="5052" y="1390"/>
                  </a:lnTo>
                  <a:lnTo>
                    <a:pt x="4994" y="1431"/>
                  </a:lnTo>
                  <a:lnTo>
                    <a:pt x="4963" y="1450"/>
                  </a:lnTo>
                  <a:lnTo>
                    <a:pt x="4931" y="1469"/>
                  </a:lnTo>
                  <a:lnTo>
                    <a:pt x="4898" y="1487"/>
                  </a:lnTo>
                  <a:lnTo>
                    <a:pt x="4865" y="1505"/>
                  </a:lnTo>
                  <a:lnTo>
                    <a:pt x="4829" y="1521"/>
                  </a:lnTo>
                  <a:lnTo>
                    <a:pt x="4793" y="1539"/>
                  </a:lnTo>
                  <a:lnTo>
                    <a:pt x="4755" y="1553"/>
                  </a:lnTo>
                  <a:lnTo>
                    <a:pt x="4716" y="1568"/>
                  </a:lnTo>
                  <a:lnTo>
                    <a:pt x="4677" y="1582"/>
                  </a:lnTo>
                  <a:lnTo>
                    <a:pt x="4637" y="1594"/>
                  </a:lnTo>
                  <a:lnTo>
                    <a:pt x="4595" y="1605"/>
                  </a:lnTo>
                  <a:lnTo>
                    <a:pt x="4552" y="1615"/>
                  </a:lnTo>
                  <a:lnTo>
                    <a:pt x="4509" y="1624"/>
                  </a:lnTo>
                  <a:lnTo>
                    <a:pt x="4463" y="1631"/>
                  </a:lnTo>
                  <a:lnTo>
                    <a:pt x="4418" y="1637"/>
                  </a:lnTo>
                  <a:lnTo>
                    <a:pt x="4372" y="1640"/>
                  </a:lnTo>
                  <a:lnTo>
                    <a:pt x="4323" y="1644"/>
                  </a:lnTo>
                  <a:lnTo>
                    <a:pt x="4275" y="1644"/>
                  </a:lnTo>
                  <a:lnTo>
                    <a:pt x="4225" y="1642"/>
                  </a:lnTo>
                  <a:lnTo>
                    <a:pt x="4173" y="1639"/>
                  </a:lnTo>
                  <a:lnTo>
                    <a:pt x="4122" y="1634"/>
                  </a:lnTo>
                  <a:lnTo>
                    <a:pt x="4069" y="1627"/>
                  </a:lnTo>
                  <a:lnTo>
                    <a:pt x="4015" y="1618"/>
                  </a:lnTo>
                  <a:lnTo>
                    <a:pt x="3959" y="1605"/>
                  </a:lnTo>
                  <a:lnTo>
                    <a:pt x="3904" y="1592"/>
                  </a:lnTo>
                  <a:lnTo>
                    <a:pt x="3847" y="1574"/>
                  </a:lnTo>
                  <a:lnTo>
                    <a:pt x="3789" y="1556"/>
                  </a:lnTo>
                  <a:lnTo>
                    <a:pt x="3730" y="1534"/>
                  </a:lnTo>
                  <a:lnTo>
                    <a:pt x="3671" y="1510"/>
                  </a:lnTo>
                  <a:lnTo>
                    <a:pt x="3610" y="1482"/>
                  </a:lnTo>
                  <a:lnTo>
                    <a:pt x="3548" y="1451"/>
                  </a:lnTo>
                  <a:lnTo>
                    <a:pt x="3486" y="1419"/>
                  </a:lnTo>
                  <a:lnTo>
                    <a:pt x="3422" y="1384"/>
                  </a:lnTo>
                  <a:lnTo>
                    <a:pt x="3357" y="1343"/>
                  </a:lnTo>
                  <a:lnTo>
                    <a:pt x="3292" y="1301"/>
                  </a:lnTo>
                  <a:lnTo>
                    <a:pt x="3225" y="1256"/>
                  </a:lnTo>
                  <a:lnTo>
                    <a:pt x="3158" y="1206"/>
                  </a:lnTo>
                  <a:lnTo>
                    <a:pt x="3089" y="1154"/>
                  </a:lnTo>
                  <a:lnTo>
                    <a:pt x="3089" y="1154"/>
                  </a:lnTo>
                  <a:lnTo>
                    <a:pt x="2954" y="1049"/>
                  </a:lnTo>
                  <a:lnTo>
                    <a:pt x="2822" y="949"/>
                  </a:lnTo>
                  <a:lnTo>
                    <a:pt x="2696" y="856"/>
                  </a:lnTo>
                  <a:lnTo>
                    <a:pt x="2572" y="767"/>
                  </a:lnTo>
                  <a:lnTo>
                    <a:pt x="2452" y="683"/>
                  </a:lnTo>
                  <a:lnTo>
                    <a:pt x="2335" y="605"/>
                  </a:lnTo>
                  <a:lnTo>
                    <a:pt x="2223" y="534"/>
                  </a:lnTo>
                  <a:lnTo>
                    <a:pt x="2111" y="467"/>
                  </a:lnTo>
                  <a:lnTo>
                    <a:pt x="2005" y="405"/>
                  </a:lnTo>
                  <a:lnTo>
                    <a:pt x="1900" y="347"/>
                  </a:lnTo>
                  <a:lnTo>
                    <a:pt x="1799" y="295"/>
                  </a:lnTo>
                  <a:lnTo>
                    <a:pt x="1699" y="247"/>
                  </a:lnTo>
                  <a:lnTo>
                    <a:pt x="1603" y="205"/>
                  </a:lnTo>
                  <a:lnTo>
                    <a:pt x="1509" y="166"/>
                  </a:lnTo>
                  <a:lnTo>
                    <a:pt x="1416" y="131"/>
                  </a:lnTo>
                  <a:lnTo>
                    <a:pt x="1326" y="102"/>
                  </a:lnTo>
                  <a:lnTo>
                    <a:pt x="1237" y="76"/>
                  </a:lnTo>
                  <a:lnTo>
                    <a:pt x="1149" y="53"/>
                  </a:lnTo>
                  <a:lnTo>
                    <a:pt x="1063" y="35"/>
                  </a:lnTo>
                  <a:lnTo>
                    <a:pt x="979" y="21"/>
                  </a:lnTo>
                  <a:lnTo>
                    <a:pt x="894" y="11"/>
                  </a:lnTo>
                  <a:lnTo>
                    <a:pt x="812" y="3"/>
                  </a:lnTo>
                  <a:lnTo>
                    <a:pt x="730" y="0"/>
                  </a:lnTo>
                  <a:lnTo>
                    <a:pt x="648" y="0"/>
                  </a:lnTo>
                  <a:lnTo>
                    <a:pt x="568" y="2"/>
                  </a:lnTo>
                  <a:lnTo>
                    <a:pt x="487" y="8"/>
                  </a:lnTo>
                  <a:lnTo>
                    <a:pt x="406" y="18"/>
                  </a:lnTo>
                  <a:lnTo>
                    <a:pt x="326" y="29"/>
                  </a:lnTo>
                  <a:lnTo>
                    <a:pt x="244" y="43"/>
                  </a:lnTo>
                  <a:lnTo>
                    <a:pt x="164" y="60"/>
                  </a:lnTo>
                  <a:lnTo>
                    <a:pt x="82" y="81"/>
                  </a:lnTo>
                  <a:lnTo>
                    <a:pt x="0" y="10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32923" name="Freeform 27"/>
            <p:cNvSpPr>
              <a:spLocks/>
            </p:cNvSpPr>
            <p:nvPr userDrawn="1"/>
          </p:nvSpPr>
          <p:spPr bwMode="auto">
            <a:xfrm>
              <a:off x="584" y="1023"/>
              <a:ext cx="5409" cy="791"/>
            </a:xfrm>
            <a:custGeom>
              <a:avLst/>
              <a:gdLst/>
              <a:ahLst/>
              <a:cxnLst>
                <a:cxn ang="0">
                  <a:pos x="5409" y="964"/>
                </a:cxn>
                <a:cxn ang="0">
                  <a:pos x="5371" y="1018"/>
                </a:cxn>
                <a:cxn ang="0">
                  <a:pos x="5324" y="1076"/>
                </a:cxn>
                <a:cxn ang="0">
                  <a:pos x="5257" y="1147"/>
                </a:cxn>
                <a:cxn ang="0">
                  <a:pos x="5174" y="1228"/>
                </a:cxn>
                <a:cxn ang="0">
                  <a:pos x="5071" y="1310"/>
                </a:cxn>
                <a:cxn ang="0">
                  <a:pos x="4983" y="1371"/>
                </a:cxn>
                <a:cxn ang="0">
                  <a:pos x="4919" y="1410"/>
                </a:cxn>
                <a:cxn ang="0">
                  <a:pos x="4849" y="1447"/>
                </a:cxn>
                <a:cxn ang="0">
                  <a:pos x="4777" y="1481"/>
                </a:cxn>
                <a:cxn ang="0">
                  <a:pos x="4699" y="1510"/>
                </a:cxn>
                <a:cxn ang="0">
                  <a:pos x="4617" y="1536"/>
                </a:cxn>
                <a:cxn ang="0">
                  <a:pos x="4531" y="1555"/>
                </a:cxn>
                <a:cxn ang="0">
                  <a:pos x="4441" y="1572"/>
                </a:cxn>
                <a:cxn ang="0">
                  <a:pos x="4345" y="1580"/>
                </a:cxn>
                <a:cxn ang="0">
                  <a:pos x="4247" y="1581"/>
                </a:cxn>
                <a:cxn ang="0">
                  <a:pos x="4144" y="1575"/>
                </a:cxn>
                <a:cxn ang="0">
                  <a:pos x="4037" y="1560"/>
                </a:cxn>
                <a:cxn ang="0">
                  <a:pos x="3926" y="1536"/>
                </a:cxn>
                <a:cxn ang="0">
                  <a:pos x="3811" y="1502"/>
                </a:cxn>
                <a:cxn ang="0">
                  <a:pos x="3691" y="1458"/>
                </a:cxn>
                <a:cxn ang="0">
                  <a:pos x="3568" y="1404"/>
                </a:cxn>
                <a:cxn ang="0">
                  <a:pos x="3440" y="1336"/>
                </a:cxn>
                <a:cxn ang="0">
                  <a:pos x="3310" y="1257"/>
                </a:cxn>
                <a:cxn ang="0">
                  <a:pos x="3173" y="1165"/>
                </a:cxn>
                <a:cxn ang="0">
                  <a:pos x="3105" y="1113"/>
                </a:cxn>
                <a:cxn ang="0">
                  <a:pos x="2835" y="913"/>
                </a:cxn>
                <a:cxn ang="0">
                  <a:pos x="2582" y="733"/>
                </a:cxn>
                <a:cxn ang="0">
                  <a:pos x="2343" y="577"/>
                </a:cxn>
                <a:cxn ang="0">
                  <a:pos x="2117" y="441"/>
                </a:cxn>
                <a:cxn ang="0">
                  <a:pos x="1904" y="327"/>
                </a:cxn>
                <a:cxn ang="0">
                  <a:pos x="1702" y="230"/>
                </a:cxn>
                <a:cxn ang="0">
                  <a:pos x="1509" y="152"/>
                </a:cxn>
                <a:cxn ang="0">
                  <a:pos x="1325" y="91"/>
                </a:cxn>
                <a:cxn ang="0">
                  <a:pos x="1148" y="46"/>
                </a:cxn>
                <a:cxn ang="0">
                  <a:pos x="977" y="17"/>
                </a:cxn>
                <a:cxn ang="0">
                  <a:pos x="810" y="2"/>
                </a:cxn>
                <a:cxn ang="0">
                  <a:pos x="647" y="2"/>
                </a:cxn>
                <a:cxn ang="0">
                  <a:pos x="485" y="13"/>
                </a:cxn>
                <a:cxn ang="0">
                  <a:pos x="324" y="38"/>
                </a:cxn>
                <a:cxn ang="0">
                  <a:pos x="163" y="73"/>
                </a:cxn>
                <a:cxn ang="0">
                  <a:pos x="0" y="118"/>
                </a:cxn>
              </a:cxnLst>
              <a:rect l="0" t="0" r="r" b="b"/>
              <a:pathLst>
                <a:path w="5409" h="1581">
                  <a:moveTo>
                    <a:pt x="5409" y="964"/>
                  </a:moveTo>
                  <a:lnTo>
                    <a:pt x="5409" y="964"/>
                  </a:lnTo>
                  <a:lnTo>
                    <a:pt x="5399" y="979"/>
                  </a:lnTo>
                  <a:lnTo>
                    <a:pt x="5371" y="1018"/>
                  </a:lnTo>
                  <a:lnTo>
                    <a:pt x="5350" y="1045"/>
                  </a:lnTo>
                  <a:lnTo>
                    <a:pt x="5324" y="1076"/>
                  </a:lnTo>
                  <a:lnTo>
                    <a:pt x="5294" y="1110"/>
                  </a:lnTo>
                  <a:lnTo>
                    <a:pt x="5257" y="1147"/>
                  </a:lnTo>
                  <a:lnTo>
                    <a:pt x="5219" y="1187"/>
                  </a:lnTo>
                  <a:lnTo>
                    <a:pt x="5174" y="1228"/>
                  </a:lnTo>
                  <a:lnTo>
                    <a:pt x="5126" y="1270"/>
                  </a:lnTo>
                  <a:lnTo>
                    <a:pt x="5071" y="1310"/>
                  </a:lnTo>
                  <a:lnTo>
                    <a:pt x="5013" y="1352"/>
                  </a:lnTo>
                  <a:lnTo>
                    <a:pt x="4983" y="1371"/>
                  </a:lnTo>
                  <a:lnTo>
                    <a:pt x="4952" y="1391"/>
                  </a:lnTo>
                  <a:lnTo>
                    <a:pt x="4919" y="1410"/>
                  </a:lnTo>
                  <a:lnTo>
                    <a:pt x="4885" y="1429"/>
                  </a:lnTo>
                  <a:lnTo>
                    <a:pt x="4849" y="1447"/>
                  </a:lnTo>
                  <a:lnTo>
                    <a:pt x="4813" y="1463"/>
                  </a:lnTo>
                  <a:lnTo>
                    <a:pt x="4777" y="1481"/>
                  </a:lnTo>
                  <a:lnTo>
                    <a:pt x="4738" y="1496"/>
                  </a:lnTo>
                  <a:lnTo>
                    <a:pt x="4699" y="1510"/>
                  </a:lnTo>
                  <a:lnTo>
                    <a:pt x="4659" y="1523"/>
                  </a:lnTo>
                  <a:lnTo>
                    <a:pt x="4617" y="1536"/>
                  </a:lnTo>
                  <a:lnTo>
                    <a:pt x="4574" y="1547"/>
                  </a:lnTo>
                  <a:lnTo>
                    <a:pt x="4531" y="1555"/>
                  </a:lnTo>
                  <a:lnTo>
                    <a:pt x="4487" y="1563"/>
                  </a:lnTo>
                  <a:lnTo>
                    <a:pt x="4441" y="1572"/>
                  </a:lnTo>
                  <a:lnTo>
                    <a:pt x="4394" y="1576"/>
                  </a:lnTo>
                  <a:lnTo>
                    <a:pt x="4345" y="1580"/>
                  </a:lnTo>
                  <a:lnTo>
                    <a:pt x="4297" y="1581"/>
                  </a:lnTo>
                  <a:lnTo>
                    <a:pt x="4247" y="1581"/>
                  </a:lnTo>
                  <a:lnTo>
                    <a:pt x="4197" y="1578"/>
                  </a:lnTo>
                  <a:lnTo>
                    <a:pt x="4144" y="1575"/>
                  </a:lnTo>
                  <a:lnTo>
                    <a:pt x="4091" y="1568"/>
                  </a:lnTo>
                  <a:lnTo>
                    <a:pt x="4037" y="1560"/>
                  </a:lnTo>
                  <a:lnTo>
                    <a:pt x="3982" y="1549"/>
                  </a:lnTo>
                  <a:lnTo>
                    <a:pt x="3926" y="1536"/>
                  </a:lnTo>
                  <a:lnTo>
                    <a:pt x="3869" y="1520"/>
                  </a:lnTo>
                  <a:lnTo>
                    <a:pt x="3811" y="1502"/>
                  </a:lnTo>
                  <a:lnTo>
                    <a:pt x="3751" y="1481"/>
                  </a:lnTo>
                  <a:lnTo>
                    <a:pt x="3691" y="1458"/>
                  </a:lnTo>
                  <a:lnTo>
                    <a:pt x="3630" y="1433"/>
                  </a:lnTo>
                  <a:lnTo>
                    <a:pt x="3568" y="1404"/>
                  </a:lnTo>
                  <a:lnTo>
                    <a:pt x="3505" y="1371"/>
                  </a:lnTo>
                  <a:lnTo>
                    <a:pt x="3440" y="1336"/>
                  </a:lnTo>
                  <a:lnTo>
                    <a:pt x="3375" y="1299"/>
                  </a:lnTo>
                  <a:lnTo>
                    <a:pt x="3310" y="1257"/>
                  </a:lnTo>
                  <a:lnTo>
                    <a:pt x="3241" y="1211"/>
                  </a:lnTo>
                  <a:lnTo>
                    <a:pt x="3173" y="1165"/>
                  </a:lnTo>
                  <a:lnTo>
                    <a:pt x="3105" y="1113"/>
                  </a:lnTo>
                  <a:lnTo>
                    <a:pt x="3105" y="1113"/>
                  </a:lnTo>
                  <a:lnTo>
                    <a:pt x="2968" y="1010"/>
                  </a:lnTo>
                  <a:lnTo>
                    <a:pt x="2835" y="913"/>
                  </a:lnTo>
                  <a:lnTo>
                    <a:pt x="2707" y="821"/>
                  </a:lnTo>
                  <a:lnTo>
                    <a:pt x="2582" y="733"/>
                  </a:lnTo>
                  <a:lnTo>
                    <a:pt x="2460" y="653"/>
                  </a:lnTo>
                  <a:lnTo>
                    <a:pt x="2343" y="577"/>
                  </a:lnTo>
                  <a:lnTo>
                    <a:pt x="2228" y="507"/>
                  </a:lnTo>
                  <a:lnTo>
                    <a:pt x="2117" y="441"/>
                  </a:lnTo>
                  <a:lnTo>
                    <a:pt x="2009" y="381"/>
                  </a:lnTo>
                  <a:lnTo>
                    <a:pt x="1904" y="327"/>
                  </a:lnTo>
                  <a:lnTo>
                    <a:pt x="1802" y="277"/>
                  </a:lnTo>
                  <a:lnTo>
                    <a:pt x="1702" y="230"/>
                  </a:lnTo>
                  <a:lnTo>
                    <a:pt x="1605" y="189"/>
                  </a:lnTo>
                  <a:lnTo>
                    <a:pt x="1509" y="152"/>
                  </a:lnTo>
                  <a:lnTo>
                    <a:pt x="1416" y="118"/>
                  </a:lnTo>
                  <a:lnTo>
                    <a:pt x="1325" y="91"/>
                  </a:lnTo>
                  <a:lnTo>
                    <a:pt x="1235" y="67"/>
                  </a:lnTo>
                  <a:lnTo>
                    <a:pt x="1148" y="46"/>
                  </a:lnTo>
                  <a:lnTo>
                    <a:pt x="1062" y="29"/>
                  </a:lnTo>
                  <a:lnTo>
                    <a:pt x="977" y="17"/>
                  </a:lnTo>
                  <a:lnTo>
                    <a:pt x="892" y="8"/>
                  </a:lnTo>
                  <a:lnTo>
                    <a:pt x="810" y="2"/>
                  </a:lnTo>
                  <a:lnTo>
                    <a:pt x="728" y="0"/>
                  </a:lnTo>
                  <a:lnTo>
                    <a:pt x="647" y="2"/>
                  </a:lnTo>
                  <a:lnTo>
                    <a:pt x="566" y="7"/>
                  </a:lnTo>
                  <a:lnTo>
                    <a:pt x="485" y="13"/>
                  </a:lnTo>
                  <a:lnTo>
                    <a:pt x="405" y="25"/>
                  </a:lnTo>
                  <a:lnTo>
                    <a:pt x="324" y="38"/>
                  </a:lnTo>
                  <a:lnTo>
                    <a:pt x="244" y="54"/>
                  </a:lnTo>
                  <a:lnTo>
                    <a:pt x="163" y="73"/>
                  </a:lnTo>
                  <a:lnTo>
                    <a:pt x="81" y="94"/>
                  </a:lnTo>
                  <a:lnTo>
                    <a:pt x="0" y="11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32924" name="Freeform 28"/>
            <p:cNvSpPr>
              <a:spLocks/>
            </p:cNvSpPr>
            <p:nvPr userDrawn="1"/>
          </p:nvSpPr>
          <p:spPr bwMode="auto">
            <a:xfrm>
              <a:off x="606" y="1042"/>
              <a:ext cx="5422" cy="758"/>
            </a:xfrm>
            <a:custGeom>
              <a:avLst/>
              <a:gdLst/>
              <a:ahLst/>
              <a:cxnLst>
                <a:cxn ang="0">
                  <a:pos x="5422" y="873"/>
                </a:cxn>
                <a:cxn ang="0">
                  <a:pos x="5384" y="926"/>
                </a:cxn>
                <a:cxn ang="0">
                  <a:pos x="5337" y="986"/>
                </a:cxn>
                <a:cxn ang="0">
                  <a:pos x="5273" y="1059"/>
                </a:cxn>
                <a:cxn ang="0">
                  <a:pos x="5190" y="1141"/>
                </a:cxn>
                <a:cxn ang="0">
                  <a:pos x="5088" y="1227"/>
                </a:cxn>
                <a:cxn ang="0">
                  <a:pos x="5001" y="1290"/>
                </a:cxn>
                <a:cxn ang="0">
                  <a:pos x="4937" y="1330"/>
                </a:cxn>
                <a:cxn ang="0">
                  <a:pos x="4869" y="1369"/>
                </a:cxn>
                <a:cxn ang="0">
                  <a:pos x="4797" y="1404"/>
                </a:cxn>
                <a:cxn ang="0">
                  <a:pos x="4719" y="1435"/>
                </a:cxn>
                <a:cxn ang="0">
                  <a:pos x="4637" y="1462"/>
                </a:cxn>
                <a:cxn ang="0">
                  <a:pos x="4552" y="1485"/>
                </a:cxn>
                <a:cxn ang="0">
                  <a:pos x="4462" y="1501"/>
                </a:cxn>
                <a:cxn ang="0">
                  <a:pos x="4368" y="1513"/>
                </a:cxn>
                <a:cxn ang="0">
                  <a:pos x="4268" y="1516"/>
                </a:cxn>
                <a:cxn ang="0">
                  <a:pos x="4165" y="1511"/>
                </a:cxn>
                <a:cxn ang="0">
                  <a:pos x="4058" y="1498"/>
                </a:cxn>
                <a:cxn ang="0">
                  <a:pos x="3947" y="1477"/>
                </a:cxn>
                <a:cxn ang="0">
                  <a:pos x="3830" y="1445"/>
                </a:cxn>
                <a:cxn ang="0">
                  <a:pos x="3711" y="1403"/>
                </a:cxn>
                <a:cxn ang="0">
                  <a:pos x="3586" y="1351"/>
                </a:cxn>
                <a:cxn ang="0">
                  <a:pos x="3458" y="1286"/>
                </a:cxn>
                <a:cxn ang="0">
                  <a:pos x="3325" y="1209"/>
                </a:cxn>
                <a:cxn ang="0">
                  <a:pos x="3189" y="1119"/>
                </a:cxn>
                <a:cxn ang="0">
                  <a:pos x="3120" y="1068"/>
                </a:cxn>
                <a:cxn ang="0">
                  <a:pos x="2846" y="871"/>
                </a:cxn>
                <a:cxn ang="0">
                  <a:pos x="2591" y="699"/>
                </a:cxn>
                <a:cxn ang="0">
                  <a:pos x="2349" y="545"/>
                </a:cxn>
                <a:cxn ang="0">
                  <a:pos x="2121" y="415"/>
                </a:cxn>
                <a:cxn ang="0">
                  <a:pos x="1906" y="303"/>
                </a:cxn>
                <a:cxn ang="0">
                  <a:pos x="1703" y="209"/>
                </a:cxn>
                <a:cxn ang="0">
                  <a:pos x="1509" y="135"/>
                </a:cxn>
                <a:cxn ang="0">
                  <a:pos x="1324" y="77"/>
                </a:cxn>
                <a:cxn ang="0">
                  <a:pos x="1147" y="37"/>
                </a:cxn>
                <a:cxn ang="0">
                  <a:pos x="974" y="11"/>
                </a:cxn>
                <a:cxn ang="0">
                  <a:pos x="808" y="0"/>
                </a:cxn>
                <a:cxn ang="0">
                  <a:pos x="644" y="1"/>
                </a:cxn>
                <a:cxn ang="0">
                  <a:pos x="483" y="17"/>
                </a:cxn>
                <a:cxn ang="0">
                  <a:pos x="323" y="45"/>
                </a:cxn>
                <a:cxn ang="0">
                  <a:pos x="162" y="84"/>
                </a:cxn>
                <a:cxn ang="0">
                  <a:pos x="0" y="132"/>
                </a:cxn>
              </a:cxnLst>
              <a:rect l="0" t="0" r="r" b="b"/>
              <a:pathLst>
                <a:path w="5422" h="1516">
                  <a:moveTo>
                    <a:pt x="5422" y="873"/>
                  </a:moveTo>
                  <a:lnTo>
                    <a:pt x="5422" y="873"/>
                  </a:lnTo>
                  <a:lnTo>
                    <a:pt x="5412" y="888"/>
                  </a:lnTo>
                  <a:lnTo>
                    <a:pt x="5384" y="926"/>
                  </a:lnTo>
                  <a:lnTo>
                    <a:pt x="5363" y="954"/>
                  </a:lnTo>
                  <a:lnTo>
                    <a:pt x="5337" y="986"/>
                  </a:lnTo>
                  <a:lnTo>
                    <a:pt x="5308" y="1022"/>
                  </a:lnTo>
                  <a:lnTo>
                    <a:pt x="5273" y="1059"/>
                  </a:lnTo>
                  <a:lnTo>
                    <a:pt x="5233" y="1099"/>
                  </a:lnTo>
                  <a:lnTo>
                    <a:pt x="5190" y="1141"/>
                  </a:lnTo>
                  <a:lnTo>
                    <a:pt x="5141" y="1185"/>
                  </a:lnTo>
                  <a:lnTo>
                    <a:pt x="5088" y="1227"/>
                  </a:lnTo>
                  <a:lnTo>
                    <a:pt x="5031" y="1269"/>
                  </a:lnTo>
                  <a:lnTo>
                    <a:pt x="5001" y="1290"/>
                  </a:lnTo>
                  <a:lnTo>
                    <a:pt x="4970" y="1311"/>
                  </a:lnTo>
                  <a:lnTo>
                    <a:pt x="4937" y="1330"/>
                  </a:lnTo>
                  <a:lnTo>
                    <a:pt x="4904" y="1349"/>
                  </a:lnTo>
                  <a:lnTo>
                    <a:pt x="4869" y="1369"/>
                  </a:lnTo>
                  <a:lnTo>
                    <a:pt x="4833" y="1387"/>
                  </a:lnTo>
                  <a:lnTo>
                    <a:pt x="4797" y="1404"/>
                  </a:lnTo>
                  <a:lnTo>
                    <a:pt x="4758" y="1420"/>
                  </a:lnTo>
                  <a:lnTo>
                    <a:pt x="4719" y="1435"/>
                  </a:lnTo>
                  <a:lnTo>
                    <a:pt x="4679" y="1450"/>
                  </a:lnTo>
                  <a:lnTo>
                    <a:pt x="4637" y="1462"/>
                  </a:lnTo>
                  <a:lnTo>
                    <a:pt x="4595" y="1474"/>
                  </a:lnTo>
                  <a:lnTo>
                    <a:pt x="4552" y="1485"/>
                  </a:lnTo>
                  <a:lnTo>
                    <a:pt x="4507" y="1493"/>
                  </a:lnTo>
                  <a:lnTo>
                    <a:pt x="4462" y="1501"/>
                  </a:lnTo>
                  <a:lnTo>
                    <a:pt x="4415" y="1508"/>
                  </a:lnTo>
                  <a:lnTo>
                    <a:pt x="4368" y="1513"/>
                  </a:lnTo>
                  <a:lnTo>
                    <a:pt x="4318" y="1514"/>
                  </a:lnTo>
                  <a:lnTo>
                    <a:pt x="4268" y="1516"/>
                  </a:lnTo>
                  <a:lnTo>
                    <a:pt x="4218" y="1514"/>
                  </a:lnTo>
                  <a:lnTo>
                    <a:pt x="4165" y="1511"/>
                  </a:lnTo>
                  <a:lnTo>
                    <a:pt x="4112" y="1506"/>
                  </a:lnTo>
                  <a:lnTo>
                    <a:pt x="4058" y="1498"/>
                  </a:lnTo>
                  <a:lnTo>
                    <a:pt x="4003" y="1488"/>
                  </a:lnTo>
                  <a:lnTo>
                    <a:pt x="3947" y="1477"/>
                  </a:lnTo>
                  <a:lnTo>
                    <a:pt x="3889" y="1462"/>
                  </a:lnTo>
                  <a:lnTo>
                    <a:pt x="3830" y="1445"/>
                  </a:lnTo>
                  <a:lnTo>
                    <a:pt x="3771" y="1425"/>
                  </a:lnTo>
                  <a:lnTo>
                    <a:pt x="3711" y="1403"/>
                  </a:lnTo>
                  <a:lnTo>
                    <a:pt x="3649" y="1378"/>
                  </a:lnTo>
                  <a:lnTo>
                    <a:pt x="3586" y="1351"/>
                  </a:lnTo>
                  <a:lnTo>
                    <a:pt x="3522" y="1320"/>
                  </a:lnTo>
                  <a:lnTo>
                    <a:pt x="3458" y="1286"/>
                  </a:lnTo>
                  <a:lnTo>
                    <a:pt x="3393" y="1249"/>
                  </a:lnTo>
                  <a:lnTo>
                    <a:pt x="3325" y="1209"/>
                  </a:lnTo>
                  <a:lnTo>
                    <a:pt x="3258" y="1165"/>
                  </a:lnTo>
                  <a:lnTo>
                    <a:pt x="3189" y="1119"/>
                  </a:lnTo>
                  <a:lnTo>
                    <a:pt x="3120" y="1068"/>
                  </a:lnTo>
                  <a:lnTo>
                    <a:pt x="3120" y="1068"/>
                  </a:lnTo>
                  <a:lnTo>
                    <a:pt x="2981" y="967"/>
                  </a:lnTo>
                  <a:lnTo>
                    <a:pt x="2846" y="871"/>
                  </a:lnTo>
                  <a:lnTo>
                    <a:pt x="2717" y="783"/>
                  </a:lnTo>
                  <a:lnTo>
                    <a:pt x="2591" y="699"/>
                  </a:lnTo>
                  <a:lnTo>
                    <a:pt x="2468" y="620"/>
                  </a:lnTo>
                  <a:lnTo>
                    <a:pt x="2349" y="545"/>
                  </a:lnTo>
                  <a:lnTo>
                    <a:pt x="2234" y="478"/>
                  </a:lnTo>
                  <a:lnTo>
                    <a:pt x="2121" y="415"/>
                  </a:lnTo>
                  <a:lnTo>
                    <a:pt x="2013" y="356"/>
                  </a:lnTo>
                  <a:lnTo>
                    <a:pt x="1906" y="303"/>
                  </a:lnTo>
                  <a:lnTo>
                    <a:pt x="1803" y="253"/>
                  </a:lnTo>
                  <a:lnTo>
                    <a:pt x="1703" y="209"/>
                  </a:lnTo>
                  <a:lnTo>
                    <a:pt x="1605" y="171"/>
                  </a:lnTo>
                  <a:lnTo>
                    <a:pt x="1509" y="135"/>
                  </a:lnTo>
                  <a:lnTo>
                    <a:pt x="1416" y="105"/>
                  </a:lnTo>
                  <a:lnTo>
                    <a:pt x="1324" y="77"/>
                  </a:lnTo>
                  <a:lnTo>
                    <a:pt x="1234" y="54"/>
                  </a:lnTo>
                  <a:lnTo>
                    <a:pt x="1147" y="37"/>
                  </a:lnTo>
                  <a:lnTo>
                    <a:pt x="1060" y="22"/>
                  </a:lnTo>
                  <a:lnTo>
                    <a:pt x="974" y="11"/>
                  </a:lnTo>
                  <a:lnTo>
                    <a:pt x="891" y="3"/>
                  </a:lnTo>
                  <a:lnTo>
                    <a:pt x="808" y="0"/>
                  </a:lnTo>
                  <a:lnTo>
                    <a:pt x="726" y="0"/>
                  </a:lnTo>
                  <a:lnTo>
                    <a:pt x="644" y="1"/>
                  </a:lnTo>
                  <a:lnTo>
                    <a:pt x="563" y="8"/>
                  </a:lnTo>
                  <a:lnTo>
                    <a:pt x="483" y="17"/>
                  </a:lnTo>
                  <a:lnTo>
                    <a:pt x="402" y="30"/>
                  </a:lnTo>
                  <a:lnTo>
                    <a:pt x="323" y="45"/>
                  </a:lnTo>
                  <a:lnTo>
                    <a:pt x="243" y="63"/>
                  </a:lnTo>
                  <a:lnTo>
                    <a:pt x="162" y="84"/>
                  </a:lnTo>
                  <a:lnTo>
                    <a:pt x="80" y="106"/>
                  </a:lnTo>
                  <a:lnTo>
                    <a:pt x="0" y="13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32925" name="Freeform 29"/>
            <p:cNvSpPr>
              <a:spLocks/>
            </p:cNvSpPr>
            <p:nvPr userDrawn="1"/>
          </p:nvSpPr>
          <p:spPr bwMode="auto">
            <a:xfrm>
              <a:off x="628" y="1060"/>
              <a:ext cx="5431" cy="725"/>
            </a:xfrm>
            <a:custGeom>
              <a:avLst/>
              <a:gdLst/>
              <a:ahLst/>
              <a:cxnLst>
                <a:cxn ang="0">
                  <a:pos x="5431" y="783"/>
                </a:cxn>
                <a:cxn ang="0">
                  <a:pos x="5395" y="838"/>
                </a:cxn>
                <a:cxn ang="0">
                  <a:pos x="5350" y="899"/>
                </a:cxn>
                <a:cxn ang="0">
                  <a:pos x="5286" y="974"/>
                </a:cxn>
                <a:cxn ang="0">
                  <a:pos x="5204" y="1058"/>
                </a:cxn>
                <a:cxn ang="0">
                  <a:pos x="5105" y="1147"/>
                </a:cxn>
                <a:cxn ang="0">
                  <a:pos x="5018" y="1211"/>
                </a:cxn>
                <a:cxn ang="0">
                  <a:pos x="4955" y="1253"/>
                </a:cxn>
                <a:cxn ang="0">
                  <a:pos x="4887" y="1293"/>
                </a:cxn>
                <a:cxn ang="0">
                  <a:pos x="4815" y="1329"/>
                </a:cxn>
                <a:cxn ang="0">
                  <a:pos x="4739" y="1363"/>
                </a:cxn>
                <a:cxn ang="0">
                  <a:pos x="4657" y="1392"/>
                </a:cxn>
                <a:cxn ang="0">
                  <a:pos x="4572" y="1416"/>
                </a:cxn>
                <a:cxn ang="0">
                  <a:pos x="4482" y="1434"/>
                </a:cxn>
                <a:cxn ang="0">
                  <a:pos x="4387" y="1447"/>
                </a:cxn>
                <a:cxn ang="0">
                  <a:pos x="4289" y="1452"/>
                </a:cxn>
                <a:cxn ang="0">
                  <a:pos x="4186" y="1450"/>
                </a:cxn>
                <a:cxn ang="0">
                  <a:pos x="4078" y="1439"/>
                </a:cxn>
                <a:cxn ang="0">
                  <a:pos x="3967" y="1419"/>
                </a:cxn>
                <a:cxn ang="0">
                  <a:pos x="3850" y="1390"/>
                </a:cxn>
                <a:cxn ang="0">
                  <a:pos x="3729" y="1352"/>
                </a:cxn>
                <a:cxn ang="0">
                  <a:pos x="3604" y="1300"/>
                </a:cxn>
                <a:cxn ang="0">
                  <a:pos x="3475" y="1239"/>
                </a:cxn>
                <a:cxn ang="0">
                  <a:pos x="3342" y="1163"/>
                </a:cxn>
                <a:cxn ang="0">
                  <a:pos x="3204" y="1075"/>
                </a:cxn>
                <a:cxn ang="0">
                  <a:pos x="3134" y="1027"/>
                </a:cxn>
                <a:cxn ang="0">
                  <a:pos x="2857" y="835"/>
                </a:cxn>
                <a:cxn ang="0">
                  <a:pos x="2599" y="665"/>
                </a:cxn>
                <a:cxn ang="0">
                  <a:pos x="2355" y="517"/>
                </a:cxn>
                <a:cxn ang="0">
                  <a:pos x="2126" y="389"/>
                </a:cxn>
                <a:cxn ang="0">
                  <a:pos x="1909" y="281"/>
                </a:cxn>
                <a:cxn ang="0">
                  <a:pos x="1705" y="192"/>
                </a:cxn>
                <a:cxn ang="0">
                  <a:pos x="1509" y="121"/>
                </a:cxn>
                <a:cxn ang="0">
                  <a:pos x="1323" y="68"/>
                </a:cxn>
                <a:cxn ang="0">
                  <a:pos x="1145" y="29"/>
                </a:cxn>
                <a:cxn ang="0">
                  <a:pos x="973" y="7"/>
                </a:cxn>
                <a:cxn ang="0">
                  <a:pos x="807" y="0"/>
                </a:cxn>
                <a:cxn ang="0">
                  <a:pos x="643" y="5"/>
                </a:cxn>
                <a:cxn ang="0">
                  <a:pos x="482" y="24"/>
                </a:cxn>
                <a:cxn ang="0">
                  <a:pos x="322" y="55"/>
                </a:cxn>
                <a:cxn ang="0">
                  <a:pos x="161" y="97"/>
                </a:cxn>
                <a:cxn ang="0">
                  <a:pos x="0" y="149"/>
                </a:cxn>
              </a:cxnLst>
              <a:rect l="0" t="0" r="r" b="b"/>
              <a:pathLst>
                <a:path w="5431" h="1452">
                  <a:moveTo>
                    <a:pt x="5431" y="783"/>
                  </a:moveTo>
                  <a:lnTo>
                    <a:pt x="5431" y="783"/>
                  </a:lnTo>
                  <a:lnTo>
                    <a:pt x="5423" y="798"/>
                  </a:lnTo>
                  <a:lnTo>
                    <a:pt x="5395" y="838"/>
                  </a:lnTo>
                  <a:lnTo>
                    <a:pt x="5375" y="867"/>
                  </a:lnTo>
                  <a:lnTo>
                    <a:pt x="5350" y="899"/>
                  </a:lnTo>
                  <a:lnTo>
                    <a:pt x="5320" y="935"/>
                  </a:lnTo>
                  <a:lnTo>
                    <a:pt x="5286" y="974"/>
                  </a:lnTo>
                  <a:lnTo>
                    <a:pt x="5247" y="1016"/>
                  </a:lnTo>
                  <a:lnTo>
                    <a:pt x="5204" y="1058"/>
                  </a:lnTo>
                  <a:lnTo>
                    <a:pt x="5157" y="1101"/>
                  </a:lnTo>
                  <a:lnTo>
                    <a:pt x="5105" y="1147"/>
                  </a:lnTo>
                  <a:lnTo>
                    <a:pt x="5048" y="1190"/>
                  </a:lnTo>
                  <a:lnTo>
                    <a:pt x="5018" y="1211"/>
                  </a:lnTo>
                  <a:lnTo>
                    <a:pt x="4987" y="1232"/>
                  </a:lnTo>
                  <a:lnTo>
                    <a:pt x="4955" y="1253"/>
                  </a:lnTo>
                  <a:lnTo>
                    <a:pt x="4922" y="1272"/>
                  </a:lnTo>
                  <a:lnTo>
                    <a:pt x="4887" y="1293"/>
                  </a:lnTo>
                  <a:lnTo>
                    <a:pt x="4851" y="1311"/>
                  </a:lnTo>
                  <a:lnTo>
                    <a:pt x="4815" y="1329"/>
                  </a:lnTo>
                  <a:lnTo>
                    <a:pt x="4778" y="1347"/>
                  </a:lnTo>
                  <a:lnTo>
                    <a:pt x="4739" y="1363"/>
                  </a:lnTo>
                  <a:lnTo>
                    <a:pt x="4698" y="1377"/>
                  </a:lnTo>
                  <a:lnTo>
                    <a:pt x="4657" y="1392"/>
                  </a:lnTo>
                  <a:lnTo>
                    <a:pt x="4615" y="1405"/>
                  </a:lnTo>
                  <a:lnTo>
                    <a:pt x="4572" y="1416"/>
                  </a:lnTo>
                  <a:lnTo>
                    <a:pt x="4528" y="1426"/>
                  </a:lnTo>
                  <a:lnTo>
                    <a:pt x="4482" y="1434"/>
                  </a:lnTo>
                  <a:lnTo>
                    <a:pt x="4436" y="1442"/>
                  </a:lnTo>
                  <a:lnTo>
                    <a:pt x="4387" y="1447"/>
                  </a:lnTo>
                  <a:lnTo>
                    <a:pt x="4339" y="1450"/>
                  </a:lnTo>
                  <a:lnTo>
                    <a:pt x="4289" y="1452"/>
                  </a:lnTo>
                  <a:lnTo>
                    <a:pt x="4237" y="1452"/>
                  </a:lnTo>
                  <a:lnTo>
                    <a:pt x="4186" y="1450"/>
                  </a:lnTo>
                  <a:lnTo>
                    <a:pt x="4133" y="1445"/>
                  </a:lnTo>
                  <a:lnTo>
                    <a:pt x="4078" y="1439"/>
                  </a:lnTo>
                  <a:lnTo>
                    <a:pt x="4024" y="1431"/>
                  </a:lnTo>
                  <a:lnTo>
                    <a:pt x="3967" y="1419"/>
                  </a:lnTo>
                  <a:lnTo>
                    <a:pt x="3908" y="1406"/>
                  </a:lnTo>
                  <a:lnTo>
                    <a:pt x="3850" y="1390"/>
                  </a:lnTo>
                  <a:lnTo>
                    <a:pt x="3790" y="1373"/>
                  </a:lnTo>
                  <a:lnTo>
                    <a:pt x="3729" y="1352"/>
                  </a:lnTo>
                  <a:lnTo>
                    <a:pt x="3668" y="1327"/>
                  </a:lnTo>
                  <a:lnTo>
                    <a:pt x="3604" y="1300"/>
                  </a:lnTo>
                  <a:lnTo>
                    <a:pt x="3540" y="1271"/>
                  </a:lnTo>
                  <a:lnTo>
                    <a:pt x="3475" y="1239"/>
                  </a:lnTo>
                  <a:lnTo>
                    <a:pt x="3410" y="1203"/>
                  </a:lnTo>
                  <a:lnTo>
                    <a:pt x="3342" y="1163"/>
                  </a:lnTo>
                  <a:lnTo>
                    <a:pt x="3274" y="1121"/>
                  </a:lnTo>
                  <a:lnTo>
                    <a:pt x="3204" y="1075"/>
                  </a:lnTo>
                  <a:lnTo>
                    <a:pt x="3134" y="1027"/>
                  </a:lnTo>
                  <a:lnTo>
                    <a:pt x="3134" y="1027"/>
                  </a:lnTo>
                  <a:lnTo>
                    <a:pt x="2993" y="929"/>
                  </a:lnTo>
                  <a:lnTo>
                    <a:pt x="2857" y="835"/>
                  </a:lnTo>
                  <a:lnTo>
                    <a:pt x="2727" y="748"/>
                  </a:lnTo>
                  <a:lnTo>
                    <a:pt x="2599" y="665"/>
                  </a:lnTo>
                  <a:lnTo>
                    <a:pt x="2475" y="588"/>
                  </a:lnTo>
                  <a:lnTo>
                    <a:pt x="2355" y="517"/>
                  </a:lnTo>
                  <a:lnTo>
                    <a:pt x="2239" y="451"/>
                  </a:lnTo>
                  <a:lnTo>
                    <a:pt x="2126" y="389"/>
                  </a:lnTo>
                  <a:lnTo>
                    <a:pt x="2016" y="333"/>
                  </a:lnTo>
                  <a:lnTo>
                    <a:pt x="1909" y="281"/>
                  </a:lnTo>
                  <a:lnTo>
                    <a:pt x="1805" y="234"/>
                  </a:lnTo>
                  <a:lnTo>
                    <a:pt x="1705" y="192"/>
                  </a:lnTo>
                  <a:lnTo>
                    <a:pt x="1606" y="155"/>
                  </a:lnTo>
                  <a:lnTo>
                    <a:pt x="1509" y="121"/>
                  </a:lnTo>
                  <a:lnTo>
                    <a:pt x="1416" y="92"/>
                  </a:lnTo>
                  <a:lnTo>
                    <a:pt x="1323" y="68"/>
                  </a:lnTo>
                  <a:lnTo>
                    <a:pt x="1234" y="47"/>
                  </a:lnTo>
                  <a:lnTo>
                    <a:pt x="1145" y="29"/>
                  </a:lnTo>
                  <a:lnTo>
                    <a:pt x="1058" y="16"/>
                  </a:lnTo>
                  <a:lnTo>
                    <a:pt x="973" y="7"/>
                  </a:lnTo>
                  <a:lnTo>
                    <a:pt x="890" y="2"/>
                  </a:lnTo>
                  <a:lnTo>
                    <a:pt x="807" y="0"/>
                  </a:lnTo>
                  <a:lnTo>
                    <a:pt x="725" y="0"/>
                  </a:lnTo>
                  <a:lnTo>
                    <a:pt x="643" y="5"/>
                  </a:lnTo>
                  <a:lnTo>
                    <a:pt x="562" y="13"/>
                  </a:lnTo>
                  <a:lnTo>
                    <a:pt x="482" y="24"/>
                  </a:lnTo>
                  <a:lnTo>
                    <a:pt x="401" y="37"/>
                  </a:lnTo>
                  <a:lnTo>
                    <a:pt x="322" y="55"/>
                  </a:lnTo>
                  <a:lnTo>
                    <a:pt x="242" y="74"/>
                  </a:lnTo>
                  <a:lnTo>
                    <a:pt x="161" y="97"/>
                  </a:lnTo>
                  <a:lnTo>
                    <a:pt x="80" y="121"/>
                  </a:lnTo>
                  <a:lnTo>
                    <a:pt x="0" y="149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32926" name="Freeform 30"/>
            <p:cNvSpPr>
              <a:spLocks/>
            </p:cNvSpPr>
            <p:nvPr userDrawn="1"/>
          </p:nvSpPr>
          <p:spPr bwMode="auto">
            <a:xfrm>
              <a:off x="652" y="1076"/>
              <a:ext cx="5439" cy="696"/>
            </a:xfrm>
            <a:custGeom>
              <a:avLst/>
              <a:gdLst/>
              <a:ahLst/>
              <a:cxnLst>
                <a:cxn ang="0">
                  <a:pos x="5439" y="694"/>
                </a:cxn>
                <a:cxn ang="0">
                  <a:pos x="5405" y="751"/>
                </a:cxn>
                <a:cxn ang="0">
                  <a:pos x="5359" y="812"/>
                </a:cxn>
                <a:cxn ang="0">
                  <a:pos x="5296" y="890"/>
                </a:cxn>
                <a:cxn ang="0">
                  <a:pos x="5216" y="975"/>
                </a:cxn>
                <a:cxn ang="0">
                  <a:pos x="5119" y="1066"/>
                </a:cxn>
                <a:cxn ang="0">
                  <a:pos x="5033" y="1133"/>
                </a:cxn>
                <a:cxn ang="0">
                  <a:pos x="4970" y="1175"/>
                </a:cxn>
                <a:cxn ang="0">
                  <a:pos x="4903" y="1217"/>
                </a:cxn>
                <a:cxn ang="0">
                  <a:pos x="4831" y="1256"/>
                </a:cxn>
                <a:cxn ang="0">
                  <a:pos x="4755" y="1290"/>
                </a:cxn>
                <a:cxn ang="0">
                  <a:pos x="4674" y="1321"/>
                </a:cxn>
                <a:cxn ang="0">
                  <a:pos x="4590" y="1348"/>
                </a:cxn>
                <a:cxn ang="0">
                  <a:pos x="4499" y="1368"/>
                </a:cxn>
                <a:cxn ang="0">
                  <a:pos x="4406" y="1382"/>
                </a:cxn>
                <a:cxn ang="0">
                  <a:pos x="4308" y="1390"/>
                </a:cxn>
                <a:cxn ang="0">
                  <a:pos x="4204" y="1390"/>
                </a:cxn>
                <a:cxn ang="0">
                  <a:pos x="4097" y="1381"/>
                </a:cxn>
                <a:cxn ang="0">
                  <a:pos x="3984" y="1364"/>
                </a:cxn>
                <a:cxn ang="0">
                  <a:pos x="3868" y="1337"/>
                </a:cxn>
                <a:cxn ang="0">
                  <a:pos x="3747" y="1300"/>
                </a:cxn>
                <a:cxn ang="0">
                  <a:pos x="3621" y="1251"/>
                </a:cxn>
                <a:cxn ang="0">
                  <a:pos x="3490" y="1192"/>
                </a:cxn>
                <a:cxn ang="0">
                  <a:pos x="3355" y="1119"/>
                </a:cxn>
                <a:cxn ang="0">
                  <a:pos x="3217" y="1033"/>
                </a:cxn>
                <a:cxn ang="0">
                  <a:pos x="3146" y="985"/>
                </a:cxn>
                <a:cxn ang="0">
                  <a:pos x="2867" y="798"/>
                </a:cxn>
                <a:cxn ang="0">
                  <a:pos x="2606" y="633"/>
                </a:cxn>
                <a:cxn ang="0">
                  <a:pos x="2360" y="489"/>
                </a:cxn>
                <a:cxn ang="0">
                  <a:pos x="2128" y="367"/>
                </a:cxn>
                <a:cxn ang="0">
                  <a:pos x="1910" y="262"/>
                </a:cxn>
                <a:cxn ang="0">
                  <a:pos x="1705" y="176"/>
                </a:cxn>
                <a:cxn ang="0">
                  <a:pos x="1509" y="108"/>
                </a:cxn>
                <a:cxn ang="0">
                  <a:pos x="1321" y="58"/>
                </a:cxn>
                <a:cxn ang="0">
                  <a:pos x="1142" y="24"/>
                </a:cxn>
                <a:cxn ang="0">
                  <a:pos x="970" y="5"/>
                </a:cxn>
                <a:cxn ang="0">
                  <a:pos x="803" y="0"/>
                </a:cxn>
                <a:cxn ang="0">
                  <a:pos x="640" y="10"/>
                </a:cxn>
                <a:cxn ang="0">
                  <a:pos x="479" y="32"/>
                </a:cxn>
                <a:cxn ang="0">
                  <a:pos x="319" y="66"/>
                </a:cxn>
                <a:cxn ang="0">
                  <a:pos x="161" y="111"/>
                </a:cxn>
                <a:cxn ang="0">
                  <a:pos x="0" y="168"/>
                </a:cxn>
              </a:cxnLst>
              <a:rect l="0" t="0" r="r" b="b"/>
              <a:pathLst>
                <a:path w="5439" h="1390">
                  <a:moveTo>
                    <a:pt x="5439" y="694"/>
                  </a:moveTo>
                  <a:lnTo>
                    <a:pt x="5439" y="694"/>
                  </a:lnTo>
                  <a:lnTo>
                    <a:pt x="5431" y="709"/>
                  </a:lnTo>
                  <a:lnTo>
                    <a:pt x="5405" y="751"/>
                  </a:lnTo>
                  <a:lnTo>
                    <a:pt x="5384" y="780"/>
                  </a:lnTo>
                  <a:lnTo>
                    <a:pt x="5359" y="812"/>
                  </a:lnTo>
                  <a:lnTo>
                    <a:pt x="5331" y="849"/>
                  </a:lnTo>
                  <a:lnTo>
                    <a:pt x="5296" y="890"/>
                  </a:lnTo>
                  <a:lnTo>
                    <a:pt x="5259" y="932"/>
                  </a:lnTo>
                  <a:lnTo>
                    <a:pt x="5216" y="975"/>
                  </a:lnTo>
                  <a:lnTo>
                    <a:pt x="5170" y="1020"/>
                  </a:lnTo>
                  <a:lnTo>
                    <a:pt x="5119" y="1066"/>
                  </a:lnTo>
                  <a:lnTo>
                    <a:pt x="5062" y="1111"/>
                  </a:lnTo>
                  <a:lnTo>
                    <a:pt x="5033" y="1133"/>
                  </a:lnTo>
                  <a:lnTo>
                    <a:pt x="5002" y="1154"/>
                  </a:lnTo>
                  <a:lnTo>
                    <a:pt x="4970" y="1175"/>
                  </a:lnTo>
                  <a:lnTo>
                    <a:pt x="4937" y="1196"/>
                  </a:lnTo>
                  <a:lnTo>
                    <a:pt x="4903" y="1217"/>
                  </a:lnTo>
                  <a:lnTo>
                    <a:pt x="4867" y="1237"/>
                  </a:lnTo>
                  <a:lnTo>
                    <a:pt x="4831" y="1256"/>
                  </a:lnTo>
                  <a:lnTo>
                    <a:pt x="4794" y="1274"/>
                  </a:lnTo>
                  <a:lnTo>
                    <a:pt x="4755" y="1290"/>
                  </a:lnTo>
                  <a:lnTo>
                    <a:pt x="4716" y="1306"/>
                  </a:lnTo>
                  <a:lnTo>
                    <a:pt x="4674" y="1321"/>
                  </a:lnTo>
                  <a:lnTo>
                    <a:pt x="4633" y="1335"/>
                  </a:lnTo>
                  <a:lnTo>
                    <a:pt x="4590" y="1348"/>
                  </a:lnTo>
                  <a:lnTo>
                    <a:pt x="4545" y="1358"/>
                  </a:lnTo>
                  <a:lnTo>
                    <a:pt x="4499" y="1368"/>
                  </a:lnTo>
                  <a:lnTo>
                    <a:pt x="4454" y="1376"/>
                  </a:lnTo>
                  <a:lnTo>
                    <a:pt x="4406" y="1382"/>
                  </a:lnTo>
                  <a:lnTo>
                    <a:pt x="4356" y="1387"/>
                  </a:lnTo>
                  <a:lnTo>
                    <a:pt x="4308" y="1390"/>
                  </a:lnTo>
                  <a:lnTo>
                    <a:pt x="4256" y="1390"/>
                  </a:lnTo>
                  <a:lnTo>
                    <a:pt x="4204" y="1390"/>
                  </a:lnTo>
                  <a:lnTo>
                    <a:pt x="4151" y="1387"/>
                  </a:lnTo>
                  <a:lnTo>
                    <a:pt x="4097" y="1381"/>
                  </a:lnTo>
                  <a:lnTo>
                    <a:pt x="4041" y="1374"/>
                  </a:lnTo>
                  <a:lnTo>
                    <a:pt x="3984" y="1364"/>
                  </a:lnTo>
                  <a:lnTo>
                    <a:pt x="3926" y="1351"/>
                  </a:lnTo>
                  <a:lnTo>
                    <a:pt x="3868" y="1337"/>
                  </a:lnTo>
                  <a:lnTo>
                    <a:pt x="3808" y="1319"/>
                  </a:lnTo>
                  <a:lnTo>
                    <a:pt x="3747" y="1300"/>
                  </a:lnTo>
                  <a:lnTo>
                    <a:pt x="3684" y="1277"/>
                  </a:lnTo>
                  <a:lnTo>
                    <a:pt x="3621" y="1251"/>
                  </a:lnTo>
                  <a:lnTo>
                    <a:pt x="3557" y="1222"/>
                  </a:lnTo>
                  <a:lnTo>
                    <a:pt x="3490" y="1192"/>
                  </a:lnTo>
                  <a:lnTo>
                    <a:pt x="3423" y="1156"/>
                  </a:lnTo>
                  <a:lnTo>
                    <a:pt x="3355" y="1119"/>
                  </a:lnTo>
                  <a:lnTo>
                    <a:pt x="3287" y="1079"/>
                  </a:lnTo>
                  <a:lnTo>
                    <a:pt x="3217" y="1033"/>
                  </a:lnTo>
                  <a:lnTo>
                    <a:pt x="3146" y="985"/>
                  </a:lnTo>
                  <a:lnTo>
                    <a:pt x="3146" y="985"/>
                  </a:lnTo>
                  <a:lnTo>
                    <a:pt x="3004" y="890"/>
                  </a:lnTo>
                  <a:lnTo>
                    <a:pt x="2867" y="798"/>
                  </a:lnTo>
                  <a:lnTo>
                    <a:pt x="2733" y="714"/>
                  </a:lnTo>
                  <a:lnTo>
                    <a:pt x="2606" y="633"/>
                  </a:lnTo>
                  <a:lnTo>
                    <a:pt x="2481" y="559"/>
                  </a:lnTo>
                  <a:lnTo>
                    <a:pt x="2360" y="489"/>
                  </a:lnTo>
                  <a:lnTo>
                    <a:pt x="2242" y="425"/>
                  </a:lnTo>
                  <a:lnTo>
                    <a:pt x="2128" y="367"/>
                  </a:lnTo>
                  <a:lnTo>
                    <a:pt x="2018" y="312"/>
                  </a:lnTo>
                  <a:lnTo>
                    <a:pt x="1910" y="262"/>
                  </a:lnTo>
                  <a:lnTo>
                    <a:pt x="1806" y="216"/>
                  </a:lnTo>
                  <a:lnTo>
                    <a:pt x="1705" y="176"/>
                  </a:lnTo>
                  <a:lnTo>
                    <a:pt x="1605" y="140"/>
                  </a:lnTo>
                  <a:lnTo>
                    <a:pt x="1509" y="108"/>
                  </a:lnTo>
                  <a:lnTo>
                    <a:pt x="1414" y="81"/>
                  </a:lnTo>
                  <a:lnTo>
                    <a:pt x="1321" y="58"/>
                  </a:lnTo>
                  <a:lnTo>
                    <a:pt x="1231" y="39"/>
                  </a:lnTo>
                  <a:lnTo>
                    <a:pt x="1142" y="24"/>
                  </a:lnTo>
                  <a:lnTo>
                    <a:pt x="1056" y="13"/>
                  </a:lnTo>
                  <a:lnTo>
                    <a:pt x="970" y="5"/>
                  </a:lnTo>
                  <a:lnTo>
                    <a:pt x="887" y="2"/>
                  </a:lnTo>
                  <a:lnTo>
                    <a:pt x="803" y="0"/>
                  </a:lnTo>
                  <a:lnTo>
                    <a:pt x="722" y="3"/>
                  </a:lnTo>
                  <a:lnTo>
                    <a:pt x="640" y="10"/>
                  </a:lnTo>
                  <a:lnTo>
                    <a:pt x="559" y="19"/>
                  </a:lnTo>
                  <a:lnTo>
                    <a:pt x="479" y="32"/>
                  </a:lnTo>
                  <a:lnTo>
                    <a:pt x="399" y="47"/>
                  </a:lnTo>
                  <a:lnTo>
                    <a:pt x="319" y="66"/>
                  </a:lnTo>
                  <a:lnTo>
                    <a:pt x="240" y="87"/>
                  </a:lnTo>
                  <a:lnTo>
                    <a:pt x="161" y="111"/>
                  </a:lnTo>
                  <a:lnTo>
                    <a:pt x="80" y="139"/>
                  </a:lnTo>
                  <a:lnTo>
                    <a:pt x="0" y="16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32927" name="Freeform 31"/>
            <p:cNvSpPr>
              <a:spLocks/>
            </p:cNvSpPr>
            <p:nvPr userDrawn="1"/>
          </p:nvSpPr>
          <p:spPr bwMode="auto">
            <a:xfrm>
              <a:off x="675" y="1094"/>
              <a:ext cx="5448" cy="664"/>
            </a:xfrm>
            <a:custGeom>
              <a:avLst/>
              <a:gdLst/>
              <a:ahLst/>
              <a:cxnLst>
                <a:cxn ang="0">
                  <a:pos x="5448" y="603"/>
                </a:cxn>
                <a:cxn ang="0">
                  <a:pos x="5414" y="660"/>
                </a:cxn>
                <a:cxn ang="0">
                  <a:pos x="5369" y="723"/>
                </a:cxn>
                <a:cxn ang="0">
                  <a:pos x="5308" y="802"/>
                </a:cxn>
                <a:cxn ang="0">
                  <a:pos x="5229" y="891"/>
                </a:cxn>
                <a:cxn ang="0">
                  <a:pos x="5132" y="983"/>
                </a:cxn>
                <a:cxn ang="0">
                  <a:pos x="5047" y="1052"/>
                </a:cxn>
                <a:cxn ang="0">
                  <a:pos x="4986" y="1097"/>
                </a:cxn>
                <a:cxn ang="0">
                  <a:pos x="4919" y="1139"/>
                </a:cxn>
                <a:cxn ang="0">
                  <a:pos x="4849" y="1180"/>
                </a:cxn>
                <a:cxn ang="0">
                  <a:pos x="4772" y="1217"/>
                </a:cxn>
                <a:cxn ang="0">
                  <a:pos x="4692" y="1249"/>
                </a:cxn>
                <a:cxn ang="0">
                  <a:pos x="4607" y="1277"/>
                </a:cxn>
                <a:cxn ang="0">
                  <a:pos x="4518" y="1299"/>
                </a:cxn>
                <a:cxn ang="0">
                  <a:pos x="4425" y="1315"/>
                </a:cxn>
                <a:cxn ang="0">
                  <a:pos x="4326" y="1325"/>
                </a:cxn>
                <a:cxn ang="0">
                  <a:pos x="4222" y="1327"/>
                </a:cxn>
                <a:cxn ang="0">
                  <a:pos x="4115" y="1320"/>
                </a:cxn>
                <a:cxn ang="0">
                  <a:pos x="4003" y="1306"/>
                </a:cxn>
                <a:cxn ang="0">
                  <a:pos x="3885" y="1280"/>
                </a:cxn>
                <a:cxn ang="0">
                  <a:pos x="3764" y="1246"/>
                </a:cxn>
                <a:cxn ang="0">
                  <a:pos x="3638" y="1199"/>
                </a:cxn>
                <a:cxn ang="0">
                  <a:pos x="3506" y="1143"/>
                </a:cxn>
                <a:cxn ang="0">
                  <a:pos x="3371" y="1072"/>
                </a:cxn>
                <a:cxn ang="0">
                  <a:pos x="3230" y="989"/>
                </a:cxn>
                <a:cxn ang="0">
                  <a:pos x="3157" y="942"/>
                </a:cxn>
                <a:cxn ang="0">
                  <a:pos x="2877" y="760"/>
                </a:cxn>
                <a:cxn ang="0">
                  <a:pos x="2613" y="599"/>
                </a:cxn>
                <a:cxn ang="0">
                  <a:pos x="2365" y="460"/>
                </a:cxn>
                <a:cxn ang="0">
                  <a:pos x="2131" y="340"/>
                </a:cxn>
                <a:cxn ang="0">
                  <a:pos x="1912" y="240"/>
                </a:cxn>
                <a:cxn ang="0">
                  <a:pos x="1705" y="158"/>
                </a:cxn>
                <a:cxn ang="0">
                  <a:pos x="1508" y="95"/>
                </a:cxn>
                <a:cxn ang="0">
                  <a:pos x="1321" y="48"/>
                </a:cxn>
                <a:cxn ang="0">
                  <a:pos x="1141" y="17"/>
                </a:cxn>
                <a:cxn ang="0">
                  <a:pos x="968" y="1"/>
                </a:cxn>
                <a:cxn ang="0">
                  <a:pos x="801" y="0"/>
                </a:cxn>
                <a:cxn ang="0">
                  <a:pos x="639" y="12"/>
                </a:cxn>
                <a:cxn ang="0">
                  <a:pos x="478" y="38"/>
                </a:cxn>
                <a:cxn ang="0">
                  <a:pos x="319" y="75"/>
                </a:cxn>
                <a:cxn ang="0">
                  <a:pos x="160" y="124"/>
                </a:cxn>
                <a:cxn ang="0">
                  <a:pos x="0" y="184"/>
                </a:cxn>
              </a:cxnLst>
              <a:rect l="0" t="0" r="r" b="b"/>
              <a:pathLst>
                <a:path w="5448" h="1327">
                  <a:moveTo>
                    <a:pt x="5448" y="603"/>
                  </a:moveTo>
                  <a:lnTo>
                    <a:pt x="5448" y="603"/>
                  </a:lnTo>
                  <a:lnTo>
                    <a:pt x="5439" y="618"/>
                  </a:lnTo>
                  <a:lnTo>
                    <a:pt x="5414" y="660"/>
                  </a:lnTo>
                  <a:lnTo>
                    <a:pt x="5393" y="689"/>
                  </a:lnTo>
                  <a:lnTo>
                    <a:pt x="5369" y="723"/>
                  </a:lnTo>
                  <a:lnTo>
                    <a:pt x="5341" y="762"/>
                  </a:lnTo>
                  <a:lnTo>
                    <a:pt x="5308" y="802"/>
                  </a:lnTo>
                  <a:lnTo>
                    <a:pt x="5271" y="846"/>
                  </a:lnTo>
                  <a:lnTo>
                    <a:pt x="5229" y="891"/>
                  </a:lnTo>
                  <a:lnTo>
                    <a:pt x="5183" y="936"/>
                  </a:lnTo>
                  <a:lnTo>
                    <a:pt x="5132" y="983"/>
                  </a:lnTo>
                  <a:lnTo>
                    <a:pt x="5076" y="1030"/>
                  </a:lnTo>
                  <a:lnTo>
                    <a:pt x="5047" y="1052"/>
                  </a:lnTo>
                  <a:lnTo>
                    <a:pt x="5017" y="1075"/>
                  </a:lnTo>
                  <a:lnTo>
                    <a:pt x="4986" y="1097"/>
                  </a:lnTo>
                  <a:lnTo>
                    <a:pt x="4953" y="1118"/>
                  </a:lnTo>
                  <a:lnTo>
                    <a:pt x="4919" y="1139"/>
                  </a:lnTo>
                  <a:lnTo>
                    <a:pt x="4885" y="1160"/>
                  </a:lnTo>
                  <a:lnTo>
                    <a:pt x="4849" y="1180"/>
                  </a:lnTo>
                  <a:lnTo>
                    <a:pt x="4811" y="1199"/>
                  </a:lnTo>
                  <a:lnTo>
                    <a:pt x="4772" y="1217"/>
                  </a:lnTo>
                  <a:lnTo>
                    <a:pt x="4733" y="1233"/>
                  </a:lnTo>
                  <a:lnTo>
                    <a:pt x="4692" y="1249"/>
                  </a:lnTo>
                  <a:lnTo>
                    <a:pt x="4650" y="1264"/>
                  </a:lnTo>
                  <a:lnTo>
                    <a:pt x="4607" y="1277"/>
                  </a:lnTo>
                  <a:lnTo>
                    <a:pt x="4564" y="1288"/>
                  </a:lnTo>
                  <a:lnTo>
                    <a:pt x="4518" y="1299"/>
                  </a:lnTo>
                  <a:lnTo>
                    <a:pt x="4472" y="1307"/>
                  </a:lnTo>
                  <a:lnTo>
                    <a:pt x="4425" y="1315"/>
                  </a:lnTo>
                  <a:lnTo>
                    <a:pt x="4375" y="1320"/>
                  </a:lnTo>
                  <a:lnTo>
                    <a:pt x="4326" y="1325"/>
                  </a:lnTo>
                  <a:lnTo>
                    <a:pt x="4275" y="1327"/>
                  </a:lnTo>
                  <a:lnTo>
                    <a:pt x="4222" y="1327"/>
                  </a:lnTo>
                  <a:lnTo>
                    <a:pt x="4170" y="1325"/>
                  </a:lnTo>
                  <a:lnTo>
                    <a:pt x="4115" y="1320"/>
                  </a:lnTo>
                  <a:lnTo>
                    <a:pt x="4060" y="1314"/>
                  </a:lnTo>
                  <a:lnTo>
                    <a:pt x="4003" y="1306"/>
                  </a:lnTo>
                  <a:lnTo>
                    <a:pt x="3945" y="1294"/>
                  </a:lnTo>
                  <a:lnTo>
                    <a:pt x="3885" y="1280"/>
                  </a:lnTo>
                  <a:lnTo>
                    <a:pt x="3825" y="1264"/>
                  </a:lnTo>
                  <a:lnTo>
                    <a:pt x="3764" y="1246"/>
                  </a:lnTo>
                  <a:lnTo>
                    <a:pt x="3702" y="1223"/>
                  </a:lnTo>
                  <a:lnTo>
                    <a:pt x="3638" y="1199"/>
                  </a:lnTo>
                  <a:lnTo>
                    <a:pt x="3573" y="1172"/>
                  </a:lnTo>
                  <a:lnTo>
                    <a:pt x="3506" y="1143"/>
                  </a:lnTo>
                  <a:lnTo>
                    <a:pt x="3439" y="1109"/>
                  </a:lnTo>
                  <a:lnTo>
                    <a:pt x="3371" y="1072"/>
                  </a:lnTo>
                  <a:lnTo>
                    <a:pt x="3300" y="1033"/>
                  </a:lnTo>
                  <a:lnTo>
                    <a:pt x="3230" y="989"/>
                  </a:lnTo>
                  <a:lnTo>
                    <a:pt x="3157" y="942"/>
                  </a:lnTo>
                  <a:lnTo>
                    <a:pt x="3157" y="942"/>
                  </a:lnTo>
                  <a:lnTo>
                    <a:pt x="3016" y="849"/>
                  </a:lnTo>
                  <a:lnTo>
                    <a:pt x="2877" y="760"/>
                  </a:lnTo>
                  <a:lnTo>
                    <a:pt x="2742" y="678"/>
                  </a:lnTo>
                  <a:lnTo>
                    <a:pt x="2613" y="599"/>
                  </a:lnTo>
                  <a:lnTo>
                    <a:pt x="2487" y="528"/>
                  </a:lnTo>
                  <a:lnTo>
                    <a:pt x="2365" y="460"/>
                  </a:lnTo>
                  <a:lnTo>
                    <a:pt x="2247" y="397"/>
                  </a:lnTo>
                  <a:lnTo>
                    <a:pt x="2131" y="340"/>
                  </a:lnTo>
                  <a:lnTo>
                    <a:pt x="2020" y="289"/>
                  </a:lnTo>
                  <a:lnTo>
                    <a:pt x="1912" y="240"/>
                  </a:lnTo>
                  <a:lnTo>
                    <a:pt x="1806" y="197"/>
                  </a:lnTo>
                  <a:lnTo>
                    <a:pt x="1705" y="158"/>
                  </a:lnTo>
                  <a:lnTo>
                    <a:pt x="1605" y="124"/>
                  </a:lnTo>
                  <a:lnTo>
                    <a:pt x="1508" y="95"/>
                  </a:lnTo>
                  <a:lnTo>
                    <a:pt x="1414" y="69"/>
                  </a:lnTo>
                  <a:lnTo>
                    <a:pt x="1321" y="48"/>
                  </a:lnTo>
                  <a:lnTo>
                    <a:pt x="1230" y="30"/>
                  </a:lnTo>
                  <a:lnTo>
                    <a:pt x="1141" y="17"/>
                  </a:lnTo>
                  <a:lnTo>
                    <a:pt x="1054" y="8"/>
                  </a:lnTo>
                  <a:lnTo>
                    <a:pt x="968" y="1"/>
                  </a:lnTo>
                  <a:lnTo>
                    <a:pt x="885" y="0"/>
                  </a:lnTo>
                  <a:lnTo>
                    <a:pt x="801" y="0"/>
                  </a:lnTo>
                  <a:lnTo>
                    <a:pt x="719" y="4"/>
                  </a:lnTo>
                  <a:lnTo>
                    <a:pt x="639" y="12"/>
                  </a:lnTo>
                  <a:lnTo>
                    <a:pt x="558" y="24"/>
                  </a:lnTo>
                  <a:lnTo>
                    <a:pt x="478" y="38"/>
                  </a:lnTo>
                  <a:lnTo>
                    <a:pt x="399" y="56"/>
                  </a:lnTo>
                  <a:lnTo>
                    <a:pt x="319" y="75"/>
                  </a:lnTo>
                  <a:lnTo>
                    <a:pt x="239" y="100"/>
                  </a:lnTo>
                  <a:lnTo>
                    <a:pt x="160" y="124"/>
                  </a:lnTo>
                  <a:lnTo>
                    <a:pt x="81" y="153"/>
                  </a:lnTo>
                  <a:lnTo>
                    <a:pt x="0" y="18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32928" name="Freeform 32"/>
            <p:cNvSpPr>
              <a:spLocks/>
            </p:cNvSpPr>
            <p:nvPr userDrawn="1"/>
          </p:nvSpPr>
          <p:spPr bwMode="auto">
            <a:xfrm>
              <a:off x="700" y="1111"/>
              <a:ext cx="5452" cy="633"/>
            </a:xfrm>
            <a:custGeom>
              <a:avLst/>
              <a:gdLst/>
              <a:ahLst/>
              <a:cxnLst>
                <a:cxn ang="0">
                  <a:pos x="5452" y="516"/>
                </a:cxn>
                <a:cxn ang="0">
                  <a:pos x="5419" y="574"/>
                </a:cxn>
                <a:cxn ang="0">
                  <a:pos x="5376" y="637"/>
                </a:cxn>
                <a:cxn ang="0">
                  <a:pos x="5316" y="717"/>
                </a:cxn>
                <a:cxn ang="0">
                  <a:pos x="5239" y="808"/>
                </a:cxn>
                <a:cxn ang="0">
                  <a:pos x="5143" y="903"/>
                </a:cxn>
                <a:cxn ang="0">
                  <a:pos x="5060" y="974"/>
                </a:cxn>
                <a:cxn ang="0">
                  <a:pos x="4998" y="1021"/>
                </a:cxn>
                <a:cxn ang="0">
                  <a:pos x="4932" y="1064"/>
                </a:cxn>
                <a:cxn ang="0">
                  <a:pos x="4862" y="1106"/>
                </a:cxn>
                <a:cxn ang="0">
                  <a:pos x="4787" y="1145"/>
                </a:cxn>
                <a:cxn ang="0">
                  <a:pos x="4707" y="1179"/>
                </a:cxn>
                <a:cxn ang="0">
                  <a:pos x="4624" y="1208"/>
                </a:cxn>
                <a:cxn ang="0">
                  <a:pos x="4533" y="1232"/>
                </a:cxn>
                <a:cxn ang="0">
                  <a:pos x="4440" y="1252"/>
                </a:cxn>
                <a:cxn ang="0">
                  <a:pos x="4342" y="1263"/>
                </a:cxn>
                <a:cxn ang="0">
                  <a:pos x="4239" y="1266"/>
                </a:cxn>
                <a:cxn ang="0">
                  <a:pos x="4131" y="1263"/>
                </a:cxn>
                <a:cxn ang="0">
                  <a:pos x="4018" y="1250"/>
                </a:cxn>
                <a:cxn ang="0">
                  <a:pos x="3902" y="1228"/>
                </a:cxn>
                <a:cxn ang="0">
                  <a:pos x="3779" y="1194"/>
                </a:cxn>
                <a:cxn ang="0">
                  <a:pos x="3652" y="1150"/>
                </a:cxn>
                <a:cxn ang="0">
                  <a:pos x="3520" y="1095"/>
                </a:cxn>
                <a:cxn ang="0">
                  <a:pos x="3384" y="1027"/>
                </a:cxn>
                <a:cxn ang="0">
                  <a:pos x="3242" y="947"/>
                </a:cxn>
                <a:cxn ang="0">
                  <a:pos x="3169" y="901"/>
                </a:cxn>
                <a:cxn ang="0">
                  <a:pos x="2885" y="724"/>
                </a:cxn>
                <a:cxn ang="0">
                  <a:pos x="2619" y="569"/>
                </a:cxn>
                <a:cxn ang="0">
                  <a:pos x="2369" y="433"/>
                </a:cxn>
                <a:cxn ang="0">
                  <a:pos x="2134" y="317"/>
                </a:cxn>
                <a:cxn ang="0">
                  <a:pos x="1912" y="222"/>
                </a:cxn>
                <a:cxn ang="0">
                  <a:pos x="1704" y="144"/>
                </a:cxn>
                <a:cxn ang="0">
                  <a:pos x="1507" y="83"/>
                </a:cxn>
                <a:cxn ang="0">
                  <a:pos x="1318" y="41"/>
                </a:cxn>
                <a:cxn ang="0">
                  <a:pos x="1139" y="13"/>
                </a:cxn>
                <a:cxn ang="0">
                  <a:pos x="965" y="0"/>
                </a:cxn>
                <a:cxn ang="0">
                  <a:pos x="798" y="4"/>
                </a:cxn>
                <a:cxn ang="0">
                  <a:pos x="635" y="18"/>
                </a:cxn>
                <a:cxn ang="0">
                  <a:pos x="475" y="47"/>
                </a:cxn>
                <a:cxn ang="0">
                  <a:pos x="317" y="89"/>
                </a:cxn>
                <a:cxn ang="0">
                  <a:pos x="158" y="141"/>
                </a:cxn>
                <a:cxn ang="0">
                  <a:pos x="0" y="204"/>
                </a:cxn>
              </a:cxnLst>
              <a:rect l="0" t="0" r="r" b="b"/>
              <a:pathLst>
                <a:path w="5452" h="1266">
                  <a:moveTo>
                    <a:pt x="5452" y="516"/>
                  </a:moveTo>
                  <a:lnTo>
                    <a:pt x="5452" y="516"/>
                  </a:lnTo>
                  <a:lnTo>
                    <a:pt x="5444" y="530"/>
                  </a:lnTo>
                  <a:lnTo>
                    <a:pt x="5419" y="574"/>
                  </a:lnTo>
                  <a:lnTo>
                    <a:pt x="5400" y="603"/>
                  </a:lnTo>
                  <a:lnTo>
                    <a:pt x="5376" y="637"/>
                  </a:lnTo>
                  <a:lnTo>
                    <a:pt x="5348" y="675"/>
                  </a:lnTo>
                  <a:lnTo>
                    <a:pt x="5316" y="717"/>
                  </a:lnTo>
                  <a:lnTo>
                    <a:pt x="5279" y="761"/>
                  </a:lnTo>
                  <a:lnTo>
                    <a:pt x="5239" y="808"/>
                  </a:lnTo>
                  <a:lnTo>
                    <a:pt x="5193" y="855"/>
                  </a:lnTo>
                  <a:lnTo>
                    <a:pt x="5143" y="903"/>
                  </a:lnTo>
                  <a:lnTo>
                    <a:pt x="5089" y="950"/>
                  </a:lnTo>
                  <a:lnTo>
                    <a:pt x="5060" y="974"/>
                  </a:lnTo>
                  <a:lnTo>
                    <a:pt x="5029" y="997"/>
                  </a:lnTo>
                  <a:lnTo>
                    <a:pt x="4998" y="1021"/>
                  </a:lnTo>
                  <a:lnTo>
                    <a:pt x="4965" y="1042"/>
                  </a:lnTo>
                  <a:lnTo>
                    <a:pt x="4932" y="1064"/>
                  </a:lnTo>
                  <a:lnTo>
                    <a:pt x="4897" y="1085"/>
                  </a:lnTo>
                  <a:lnTo>
                    <a:pt x="4862" y="1106"/>
                  </a:lnTo>
                  <a:lnTo>
                    <a:pt x="4825" y="1126"/>
                  </a:lnTo>
                  <a:lnTo>
                    <a:pt x="4787" y="1145"/>
                  </a:lnTo>
                  <a:lnTo>
                    <a:pt x="4747" y="1161"/>
                  </a:lnTo>
                  <a:lnTo>
                    <a:pt x="4707" y="1179"/>
                  </a:lnTo>
                  <a:lnTo>
                    <a:pt x="4665" y="1194"/>
                  </a:lnTo>
                  <a:lnTo>
                    <a:pt x="4624" y="1208"/>
                  </a:lnTo>
                  <a:lnTo>
                    <a:pt x="4579" y="1221"/>
                  </a:lnTo>
                  <a:lnTo>
                    <a:pt x="4533" y="1232"/>
                  </a:lnTo>
                  <a:lnTo>
                    <a:pt x="4488" y="1242"/>
                  </a:lnTo>
                  <a:lnTo>
                    <a:pt x="4440" y="1252"/>
                  </a:lnTo>
                  <a:lnTo>
                    <a:pt x="4392" y="1258"/>
                  </a:lnTo>
                  <a:lnTo>
                    <a:pt x="4342" y="1263"/>
                  </a:lnTo>
                  <a:lnTo>
                    <a:pt x="4292" y="1266"/>
                  </a:lnTo>
                  <a:lnTo>
                    <a:pt x="4239" y="1266"/>
                  </a:lnTo>
                  <a:lnTo>
                    <a:pt x="4186" y="1266"/>
                  </a:lnTo>
                  <a:lnTo>
                    <a:pt x="4131" y="1263"/>
                  </a:lnTo>
                  <a:lnTo>
                    <a:pt x="4075" y="1257"/>
                  </a:lnTo>
                  <a:lnTo>
                    <a:pt x="4018" y="1250"/>
                  </a:lnTo>
                  <a:lnTo>
                    <a:pt x="3960" y="1239"/>
                  </a:lnTo>
                  <a:lnTo>
                    <a:pt x="3902" y="1228"/>
                  </a:lnTo>
                  <a:lnTo>
                    <a:pt x="3841" y="1211"/>
                  </a:lnTo>
                  <a:lnTo>
                    <a:pt x="3779" y="1194"/>
                  </a:lnTo>
                  <a:lnTo>
                    <a:pt x="3716" y="1174"/>
                  </a:lnTo>
                  <a:lnTo>
                    <a:pt x="3652" y="1150"/>
                  </a:lnTo>
                  <a:lnTo>
                    <a:pt x="3586" y="1124"/>
                  </a:lnTo>
                  <a:lnTo>
                    <a:pt x="3520" y="1095"/>
                  </a:lnTo>
                  <a:lnTo>
                    <a:pt x="3452" y="1063"/>
                  </a:lnTo>
                  <a:lnTo>
                    <a:pt x="3384" y="1027"/>
                  </a:lnTo>
                  <a:lnTo>
                    <a:pt x="3313" y="989"/>
                  </a:lnTo>
                  <a:lnTo>
                    <a:pt x="3242" y="947"/>
                  </a:lnTo>
                  <a:lnTo>
                    <a:pt x="3169" y="901"/>
                  </a:lnTo>
                  <a:lnTo>
                    <a:pt x="3169" y="901"/>
                  </a:lnTo>
                  <a:lnTo>
                    <a:pt x="3024" y="811"/>
                  </a:lnTo>
                  <a:lnTo>
                    <a:pt x="2885" y="724"/>
                  </a:lnTo>
                  <a:lnTo>
                    <a:pt x="2749" y="643"/>
                  </a:lnTo>
                  <a:lnTo>
                    <a:pt x="2619" y="569"/>
                  </a:lnTo>
                  <a:lnTo>
                    <a:pt x="2491" y="498"/>
                  </a:lnTo>
                  <a:lnTo>
                    <a:pt x="2369" y="433"/>
                  </a:lnTo>
                  <a:lnTo>
                    <a:pt x="2249" y="373"/>
                  </a:lnTo>
                  <a:lnTo>
                    <a:pt x="2134" y="317"/>
                  </a:lnTo>
                  <a:lnTo>
                    <a:pt x="2022" y="267"/>
                  </a:lnTo>
                  <a:lnTo>
                    <a:pt x="1912" y="222"/>
                  </a:lnTo>
                  <a:lnTo>
                    <a:pt x="1806" y="180"/>
                  </a:lnTo>
                  <a:lnTo>
                    <a:pt x="1704" y="144"/>
                  </a:lnTo>
                  <a:lnTo>
                    <a:pt x="1604" y="112"/>
                  </a:lnTo>
                  <a:lnTo>
                    <a:pt x="1507" y="83"/>
                  </a:lnTo>
                  <a:lnTo>
                    <a:pt x="1411" y="60"/>
                  </a:lnTo>
                  <a:lnTo>
                    <a:pt x="1318" y="41"/>
                  </a:lnTo>
                  <a:lnTo>
                    <a:pt x="1227" y="25"/>
                  </a:lnTo>
                  <a:lnTo>
                    <a:pt x="1139" y="13"/>
                  </a:lnTo>
                  <a:lnTo>
                    <a:pt x="1051" y="5"/>
                  </a:lnTo>
                  <a:lnTo>
                    <a:pt x="965" y="0"/>
                  </a:lnTo>
                  <a:lnTo>
                    <a:pt x="882" y="0"/>
                  </a:lnTo>
                  <a:lnTo>
                    <a:pt x="798" y="4"/>
                  </a:lnTo>
                  <a:lnTo>
                    <a:pt x="717" y="8"/>
                  </a:lnTo>
                  <a:lnTo>
                    <a:pt x="635" y="18"/>
                  </a:lnTo>
                  <a:lnTo>
                    <a:pt x="556" y="31"/>
                  </a:lnTo>
                  <a:lnTo>
                    <a:pt x="475" y="47"/>
                  </a:lnTo>
                  <a:lnTo>
                    <a:pt x="396" y="67"/>
                  </a:lnTo>
                  <a:lnTo>
                    <a:pt x="317" y="89"/>
                  </a:lnTo>
                  <a:lnTo>
                    <a:pt x="238" y="113"/>
                  </a:lnTo>
                  <a:lnTo>
                    <a:pt x="158" y="141"/>
                  </a:lnTo>
                  <a:lnTo>
                    <a:pt x="79" y="172"/>
                  </a:lnTo>
                  <a:lnTo>
                    <a:pt x="0" y="20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32929" name="Freeform 33"/>
            <p:cNvSpPr>
              <a:spLocks/>
            </p:cNvSpPr>
            <p:nvPr userDrawn="1"/>
          </p:nvSpPr>
          <p:spPr bwMode="auto">
            <a:xfrm>
              <a:off x="725" y="1127"/>
              <a:ext cx="5457" cy="603"/>
            </a:xfrm>
            <a:custGeom>
              <a:avLst/>
              <a:gdLst/>
              <a:ahLst/>
              <a:cxnLst>
                <a:cxn ang="0">
                  <a:pos x="5457" y="426"/>
                </a:cxn>
                <a:cxn ang="0">
                  <a:pos x="5425" y="484"/>
                </a:cxn>
                <a:cxn ang="0">
                  <a:pos x="5383" y="550"/>
                </a:cxn>
                <a:cxn ang="0">
                  <a:pos x="5323" y="631"/>
                </a:cxn>
                <a:cxn ang="0">
                  <a:pos x="5247" y="725"/>
                </a:cxn>
                <a:cxn ang="0">
                  <a:pos x="5153" y="822"/>
                </a:cxn>
                <a:cxn ang="0">
                  <a:pos x="5071" y="896"/>
                </a:cxn>
                <a:cxn ang="0">
                  <a:pos x="5010" y="943"/>
                </a:cxn>
                <a:cxn ang="0">
                  <a:pos x="4944" y="988"/>
                </a:cxn>
                <a:cxn ang="0">
                  <a:pos x="4875" y="1031"/>
                </a:cxn>
                <a:cxn ang="0">
                  <a:pos x="4801" y="1072"/>
                </a:cxn>
                <a:cxn ang="0">
                  <a:pos x="4722" y="1109"/>
                </a:cxn>
                <a:cxn ang="0">
                  <a:pos x="4637" y="1140"/>
                </a:cxn>
                <a:cxn ang="0">
                  <a:pos x="4549" y="1166"/>
                </a:cxn>
                <a:cxn ang="0">
                  <a:pos x="4456" y="1187"/>
                </a:cxn>
                <a:cxn ang="0">
                  <a:pos x="4358" y="1199"/>
                </a:cxn>
                <a:cxn ang="0">
                  <a:pos x="4254" y="1206"/>
                </a:cxn>
                <a:cxn ang="0">
                  <a:pos x="4147" y="1204"/>
                </a:cxn>
                <a:cxn ang="0">
                  <a:pos x="4035" y="1193"/>
                </a:cxn>
                <a:cxn ang="0">
                  <a:pos x="3917" y="1174"/>
                </a:cxn>
                <a:cxn ang="0">
                  <a:pos x="3793" y="1143"/>
                </a:cxn>
                <a:cxn ang="0">
                  <a:pos x="3666" y="1101"/>
                </a:cxn>
                <a:cxn ang="0">
                  <a:pos x="3534" y="1049"/>
                </a:cxn>
                <a:cxn ang="0">
                  <a:pos x="3396" y="983"/>
                </a:cxn>
                <a:cxn ang="0">
                  <a:pos x="3253" y="906"/>
                </a:cxn>
                <a:cxn ang="0">
                  <a:pos x="3180" y="862"/>
                </a:cxn>
                <a:cxn ang="0">
                  <a:pos x="2892" y="689"/>
                </a:cxn>
                <a:cxn ang="0">
                  <a:pos x="2624" y="537"/>
                </a:cxn>
                <a:cxn ang="0">
                  <a:pos x="2372" y="407"/>
                </a:cxn>
                <a:cxn ang="0">
                  <a:pos x="2136" y="295"/>
                </a:cxn>
                <a:cxn ang="0">
                  <a:pos x="1913" y="203"/>
                </a:cxn>
                <a:cxn ang="0">
                  <a:pos x="1702" y="129"/>
                </a:cxn>
                <a:cxn ang="0">
                  <a:pos x="1504" y="72"/>
                </a:cxn>
                <a:cxn ang="0">
                  <a:pos x="1315" y="32"/>
                </a:cxn>
                <a:cxn ang="0">
                  <a:pos x="1136" y="9"/>
                </a:cxn>
                <a:cxn ang="0">
                  <a:pos x="962" y="0"/>
                </a:cxn>
                <a:cxn ang="0">
                  <a:pos x="796" y="6"/>
                </a:cxn>
                <a:cxn ang="0">
                  <a:pos x="633" y="26"/>
                </a:cxn>
                <a:cxn ang="0">
                  <a:pos x="474" y="58"/>
                </a:cxn>
                <a:cxn ang="0">
                  <a:pos x="315" y="101"/>
                </a:cxn>
                <a:cxn ang="0">
                  <a:pos x="158" y="158"/>
                </a:cxn>
                <a:cxn ang="0">
                  <a:pos x="0" y="224"/>
                </a:cxn>
              </a:cxnLst>
              <a:rect l="0" t="0" r="r" b="b"/>
              <a:pathLst>
                <a:path w="5457" h="1206">
                  <a:moveTo>
                    <a:pt x="5457" y="426"/>
                  </a:moveTo>
                  <a:lnTo>
                    <a:pt x="5457" y="426"/>
                  </a:lnTo>
                  <a:lnTo>
                    <a:pt x="5450" y="442"/>
                  </a:lnTo>
                  <a:lnTo>
                    <a:pt x="5425" y="484"/>
                  </a:lnTo>
                  <a:lnTo>
                    <a:pt x="5405" y="515"/>
                  </a:lnTo>
                  <a:lnTo>
                    <a:pt x="5383" y="550"/>
                  </a:lnTo>
                  <a:lnTo>
                    <a:pt x="5355" y="589"/>
                  </a:lnTo>
                  <a:lnTo>
                    <a:pt x="5323" y="631"/>
                  </a:lnTo>
                  <a:lnTo>
                    <a:pt x="5287" y="676"/>
                  </a:lnTo>
                  <a:lnTo>
                    <a:pt x="5247" y="725"/>
                  </a:lnTo>
                  <a:lnTo>
                    <a:pt x="5203" y="773"/>
                  </a:lnTo>
                  <a:lnTo>
                    <a:pt x="5153" y="822"/>
                  </a:lnTo>
                  <a:lnTo>
                    <a:pt x="5100" y="872"/>
                  </a:lnTo>
                  <a:lnTo>
                    <a:pt x="5071" y="896"/>
                  </a:lnTo>
                  <a:lnTo>
                    <a:pt x="5041" y="918"/>
                  </a:lnTo>
                  <a:lnTo>
                    <a:pt x="5010" y="943"/>
                  </a:lnTo>
                  <a:lnTo>
                    <a:pt x="4978" y="965"/>
                  </a:lnTo>
                  <a:lnTo>
                    <a:pt x="4944" y="988"/>
                  </a:lnTo>
                  <a:lnTo>
                    <a:pt x="4911" y="1011"/>
                  </a:lnTo>
                  <a:lnTo>
                    <a:pt x="4875" y="1031"/>
                  </a:lnTo>
                  <a:lnTo>
                    <a:pt x="4839" y="1052"/>
                  </a:lnTo>
                  <a:lnTo>
                    <a:pt x="4801" y="1072"/>
                  </a:lnTo>
                  <a:lnTo>
                    <a:pt x="4762" y="1091"/>
                  </a:lnTo>
                  <a:lnTo>
                    <a:pt x="4722" y="1109"/>
                  </a:lnTo>
                  <a:lnTo>
                    <a:pt x="4681" y="1125"/>
                  </a:lnTo>
                  <a:lnTo>
                    <a:pt x="4637" y="1140"/>
                  </a:lnTo>
                  <a:lnTo>
                    <a:pt x="4594" y="1154"/>
                  </a:lnTo>
                  <a:lnTo>
                    <a:pt x="4549" y="1166"/>
                  </a:lnTo>
                  <a:lnTo>
                    <a:pt x="4503" y="1177"/>
                  </a:lnTo>
                  <a:lnTo>
                    <a:pt x="4456" y="1187"/>
                  </a:lnTo>
                  <a:lnTo>
                    <a:pt x="4407" y="1195"/>
                  </a:lnTo>
                  <a:lnTo>
                    <a:pt x="4358" y="1199"/>
                  </a:lnTo>
                  <a:lnTo>
                    <a:pt x="4307" y="1204"/>
                  </a:lnTo>
                  <a:lnTo>
                    <a:pt x="4254" y="1206"/>
                  </a:lnTo>
                  <a:lnTo>
                    <a:pt x="4202" y="1206"/>
                  </a:lnTo>
                  <a:lnTo>
                    <a:pt x="4147" y="1204"/>
                  </a:lnTo>
                  <a:lnTo>
                    <a:pt x="4092" y="1199"/>
                  </a:lnTo>
                  <a:lnTo>
                    <a:pt x="4035" y="1193"/>
                  </a:lnTo>
                  <a:lnTo>
                    <a:pt x="3977" y="1185"/>
                  </a:lnTo>
                  <a:lnTo>
                    <a:pt x="3917" y="1174"/>
                  </a:lnTo>
                  <a:lnTo>
                    <a:pt x="3856" y="1159"/>
                  </a:lnTo>
                  <a:lnTo>
                    <a:pt x="3793" y="1143"/>
                  </a:lnTo>
                  <a:lnTo>
                    <a:pt x="3731" y="1124"/>
                  </a:lnTo>
                  <a:lnTo>
                    <a:pt x="3666" y="1101"/>
                  </a:lnTo>
                  <a:lnTo>
                    <a:pt x="3600" y="1077"/>
                  </a:lnTo>
                  <a:lnTo>
                    <a:pt x="3534" y="1049"/>
                  </a:lnTo>
                  <a:lnTo>
                    <a:pt x="3466" y="1017"/>
                  </a:lnTo>
                  <a:lnTo>
                    <a:pt x="3396" y="983"/>
                  </a:lnTo>
                  <a:lnTo>
                    <a:pt x="3325" y="946"/>
                  </a:lnTo>
                  <a:lnTo>
                    <a:pt x="3253" y="906"/>
                  </a:lnTo>
                  <a:lnTo>
                    <a:pt x="3180" y="862"/>
                  </a:lnTo>
                  <a:lnTo>
                    <a:pt x="3180" y="862"/>
                  </a:lnTo>
                  <a:lnTo>
                    <a:pt x="3034" y="772"/>
                  </a:lnTo>
                  <a:lnTo>
                    <a:pt x="2892" y="689"/>
                  </a:lnTo>
                  <a:lnTo>
                    <a:pt x="2756" y="610"/>
                  </a:lnTo>
                  <a:lnTo>
                    <a:pt x="2624" y="537"/>
                  </a:lnTo>
                  <a:lnTo>
                    <a:pt x="2497" y="470"/>
                  </a:lnTo>
                  <a:lnTo>
                    <a:pt x="2372" y="407"/>
                  </a:lnTo>
                  <a:lnTo>
                    <a:pt x="2252" y="348"/>
                  </a:lnTo>
                  <a:lnTo>
                    <a:pt x="2136" y="295"/>
                  </a:lnTo>
                  <a:lnTo>
                    <a:pt x="2023" y="247"/>
                  </a:lnTo>
                  <a:lnTo>
                    <a:pt x="1913" y="203"/>
                  </a:lnTo>
                  <a:lnTo>
                    <a:pt x="1806" y="164"/>
                  </a:lnTo>
                  <a:lnTo>
                    <a:pt x="1702" y="129"/>
                  </a:lnTo>
                  <a:lnTo>
                    <a:pt x="1602" y="98"/>
                  </a:lnTo>
                  <a:lnTo>
                    <a:pt x="1504" y="72"/>
                  </a:lnTo>
                  <a:lnTo>
                    <a:pt x="1409" y="51"/>
                  </a:lnTo>
                  <a:lnTo>
                    <a:pt x="1315" y="32"/>
                  </a:lnTo>
                  <a:lnTo>
                    <a:pt x="1225" y="19"/>
                  </a:lnTo>
                  <a:lnTo>
                    <a:pt x="1136" y="9"/>
                  </a:lnTo>
                  <a:lnTo>
                    <a:pt x="1048" y="3"/>
                  </a:lnTo>
                  <a:lnTo>
                    <a:pt x="962" y="0"/>
                  </a:lnTo>
                  <a:lnTo>
                    <a:pt x="879" y="1"/>
                  </a:lnTo>
                  <a:lnTo>
                    <a:pt x="796" y="6"/>
                  </a:lnTo>
                  <a:lnTo>
                    <a:pt x="714" y="14"/>
                  </a:lnTo>
                  <a:lnTo>
                    <a:pt x="633" y="26"/>
                  </a:lnTo>
                  <a:lnTo>
                    <a:pt x="553" y="40"/>
                  </a:lnTo>
                  <a:lnTo>
                    <a:pt x="474" y="58"/>
                  </a:lnTo>
                  <a:lnTo>
                    <a:pt x="394" y="79"/>
                  </a:lnTo>
                  <a:lnTo>
                    <a:pt x="315" y="101"/>
                  </a:lnTo>
                  <a:lnTo>
                    <a:pt x="238" y="129"/>
                  </a:lnTo>
                  <a:lnTo>
                    <a:pt x="158" y="158"/>
                  </a:lnTo>
                  <a:lnTo>
                    <a:pt x="79" y="190"/>
                  </a:lnTo>
                  <a:lnTo>
                    <a:pt x="0" y="22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32930" name="Freeform 34"/>
            <p:cNvSpPr>
              <a:spLocks/>
            </p:cNvSpPr>
            <p:nvPr userDrawn="1"/>
          </p:nvSpPr>
          <p:spPr bwMode="auto">
            <a:xfrm>
              <a:off x="752" y="1144"/>
              <a:ext cx="5459" cy="573"/>
            </a:xfrm>
            <a:custGeom>
              <a:avLst/>
              <a:gdLst/>
              <a:ahLst/>
              <a:cxnLst>
                <a:cxn ang="0">
                  <a:pos x="5459" y="335"/>
                </a:cxn>
                <a:cxn ang="0">
                  <a:pos x="5427" y="395"/>
                </a:cxn>
                <a:cxn ang="0">
                  <a:pos x="5385" y="461"/>
                </a:cxn>
                <a:cxn ang="0">
                  <a:pos x="5328" y="545"/>
                </a:cxn>
                <a:cxn ang="0">
                  <a:pos x="5253" y="639"/>
                </a:cxn>
                <a:cxn ang="0">
                  <a:pos x="5160" y="739"/>
                </a:cxn>
                <a:cxn ang="0">
                  <a:pos x="5080" y="815"/>
                </a:cxn>
                <a:cxn ang="0">
                  <a:pos x="5019" y="863"/>
                </a:cxn>
                <a:cxn ang="0">
                  <a:pos x="4955" y="912"/>
                </a:cxn>
                <a:cxn ang="0">
                  <a:pos x="4885" y="957"/>
                </a:cxn>
                <a:cxn ang="0">
                  <a:pos x="4812" y="999"/>
                </a:cxn>
                <a:cxn ang="0">
                  <a:pos x="4734" y="1036"/>
                </a:cxn>
                <a:cxn ang="0">
                  <a:pos x="4651" y="1070"/>
                </a:cxn>
                <a:cxn ang="0">
                  <a:pos x="4562" y="1098"/>
                </a:cxn>
                <a:cxn ang="0">
                  <a:pos x="4469" y="1120"/>
                </a:cxn>
                <a:cxn ang="0">
                  <a:pos x="4372" y="1136"/>
                </a:cxn>
                <a:cxn ang="0">
                  <a:pos x="4268" y="1144"/>
                </a:cxn>
                <a:cxn ang="0">
                  <a:pos x="4161" y="1144"/>
                </a:cxn>
                <a:cxn ang="0">
                  <a:pos x="4047" y="1136"/>
                </a:cxn>
                <a:cxn ang="0">
                  <a:pos x="3929" y="1119"/>
                </a:cxn>
                <a:cxn ang="0">
                  <a:pos x="3807" y="1090"/>
                </a:cxn>
                <a:cxn ang="0">
                  <a:pos x="3677" y="1051"/>
                </a:cxn>
                <a:cxn ang="0">
                  <a:pos x="3544" y="1001"/>
                </a:cxn>
                <a:cxn ang="0">
                  <a:pos x="3405" y="938"/>
                </a:cxn>
                <a:cxn ang="0">
                  <a:pos x="3261" y="862"/>
                </a:cxn>
                <a:cxn ang="0">
                  <a:pos x="3187" y="820"/>
                </a:cxn>
                <a:cxn ang="0">
                  <a:pos x="2899" y="652"/>
                </a:cxn>
                <a:cxn ang="0">
                  <a:pos x="2628" y="505"/>
                </a:cxn>
                <a:cxn ang="0">
                  <a:pos x="2374" y="379"/>
                </a:cxn>
                <a:cxn ang="0">
                  <a:pos x="2135" y="273"/>
                </a:cxn>
                <a:cxn ang="0">
                  <a:pos x="1911" y="184"/>
                </a:cxn>
                <a:cxn ang="0">
                  <a:pos x="1700" y="114"/>
                </a:cxn>
                <a:cxn ang="0">
                  <a:pos x="1500" y="61"/>
                </a:cxn>
                <a:cxn ang="0">
                  <a:pos x="1312" y="25"/>
                </a:cxn>
                <a:cxn ang="0">
                  <a:pos x="1131" y="4"/>
                </a:cxn>
                <a:cxn ang="0">
                  <a:pos x="958" y="0"/>
                </a:cxn>
                <a:cxn ang="0">
                  <a:pos x="791" y="8"/>
                </a:cxn>
                <a:cxn ang="0">
                  <a:pos x="628" y="32"/>
                </a:cxn>
                <a:cxn ang="0">
                  <a:pos x="470" y="67"/>
                </a:cxn>
                <a:cxn ang="0">
                  <a:pos x="313" y="114"/>
                </a:cxn>
                <a:cxn ang="0">
                  <a:pos x="156" y="174"/>
                </a:cxn>
                <a:cxn ang="0">
                  <a:pos x="0" y="243"/>
                </a:cxn>
              </a:cxnLst>
              <a:rect l="0" t="0" r="r" b="b"/>
              <a:pathLst>
                <a:path w="5459" h="1144">
                  <a:moveTo>
                    <a:pt x="5459" y="335"/>
                  </a:moveTo>
                  <a:lnTo>
                    <a:pt x="5459" y="335"/>
                  </a:lnTo>
                  <a:lnTo>
                    <a:pt x="5450" y="352"/>
                  </a:lnTo>
                  <a:lnTo>
                    <a:pt x="5427" y="395"/>
                  </a:lnTo>
                  <a:lnTo>
                    <a:pt x="5409" y="426"/>
                  </a:lnTo>
                  <a:lnTo>
                    <a:pt x="5385" y="461"/>
                  </a:lnTo>
                  <a:lnTo>
                    <a:pt x="5359" y="502"/>
                  </a:lnTo>
                  <a:lnTo>
                    <a:pt x="5328" y="545"/>
                  </a:lnTo>
                  <a:lnTo>
                    <a:pt x="5292" y="591"/>
                  </a:lnTo>
                  <a:lnTo>
                    <a:pt x="5253" y="639"/>
                  </a:lnTo>
                  <a:lnTo>
                    <a:pt x="5209" y="689"/>
                  </a:lnTo>
                  <a:lnTo>
                    <a:pt x="5160" y="739"/>
                  </a:lnTo>
                  <a:lnTo>
                    <a:pt x="5108" y="791"/>
                  </a:lnTo>
                  <a:lnTo>
                    <a:pt x="5080" y="815"/>
                  </a:lnTo>
                  <a:lnTo>
                    <a:pt x="5049" y="839"/>
                  </a:lnTo>
                  <a:lnTo>
                    <a:pt x="5019" y="863"/>
                  </a:lnTo>
                  <a:lnTo>
                    <a:pt x="4988" y="888"/>
                  </a:lnTo>
                  <a:lnTo>
                    <a:pt x="4955" y="912"/>
                  </a:lnTo>
                  <a:lnTo>
                    <a:pt x="4921" y="935"/>
                  </a:lnTo>
                  <a:lnTo>
                    <a:pt x="4885" y="957"/>
                  </a:lnTo>
                  <a:lnTo>
                    <a:pt x="4849" y="978"/>
                  </a:lnTo>
                  <a:lnTo>
                    <a:pt x="4812" y="999"/>
                  </a:lnTo>
                  <a:lnTo>
                    <a:pt x="4773" y="1018"/>
                  </a:lnTo>
                  <a:lnTo>
                    <a:pt x="4734" y="1036"/>
                  </a:lnTo>
                  <a:lnTo>
                    <a:pt x="4692" y="1054"/>
                  </a:lnTo>
                  <a:lnTo>
                    <a:pt x="4651" y="1070"/>
                  </a:lnTo>
                  <a:lnTo>
                    <a:pt x="4606" y="1085"/>
                  </a:lnTo>
                  <a:lnTo>
                    <a:pt x="4562" y="1098"/>
                  </a:lnTo>
                  <a:lnTo>
                    <a:pt x="4516" y="1111"/>
                  </a:lnTo>
                  <a:lnTo>
                    <a:pt x="4469" y="1120"/>
                  </a:lnTo>
                  <a:lnTo>
                    <a:pt x="4420" y="1128"/>
                  </a:lnTo>
                  <a:lnTo>
                    <a:pt x="4372" y="1136"/>
                  </a:lnTo>
                  <a:lnTo>
                    <a:pt x="4320" y="1141"/>
                  </a:lnTo>
                  <a:lnTo>
                    <a:pt x="4268" y="1144"/>
                  </a:lnTo>
                  <a:lnTo>
                    <a:pt x="4215" y="1144"/>
                  </a:lnTo>
                  <a:lnTo>
                    <a:pt x="4161" y="1144"/>
                  </a:lnTo>
                  <a:lnTo>
                    <a:pt x="4105" y="1141"/>
                  </a:lnTo>
                  <a:lnTo>
                    <a:pt x="4047" y="1136"/>
                  </a:lnTo>
                  <a:lnTo>
                    <a:pt x="3988" y="1128"/>
                  </a:lnTo>
                  <a:lnTo>
                    <a:pt x="3929" y="1119"/>
                  </a:lnTo>
                  <a:lnTo>
                    <a:pt x="3869" y="1106"/>
                  </a:lnTo>
                  <a:lnTo>
                    <a:pt x="3807" y="1090"/>
                  </a:lnTo>
                  <a:lnTo>
                    <a:pt x="3743" y="1072"/>
                  </a:lnTo>
                  <a:lnTo>
                    <a:pt x="3677" y="1051"/>
                  </a:lnTo>
                  <a:lnTo>
                    <a:pt x="3612" y="1027"/>
                  </a:lnTo>
                  <a:lnTo>
                    <a:pt x="3544" y="1001"/>
                  </a:lnTo>
                  <a:lnTo>
                    <a:pt x="3476" y="970"/>
                  </a:lnTo>
                  <a:lnTo>
                    <a:pt x="3405" y="938"/>
                  </a:lnTo>
                  <a:lnTo>
                    <a:pt x="3335" y="902"/>
                  </a:lnTo>
                  <a:lnTo>
                    <a:pt x="3261" y="862"/>
                  </a:lnTo>
                  <a:lnTo>
                    <a:pt x="3187" y="820"/>
                  </a:lnTo>
                  <a:lnTo>
                    <a:pt x="3187" y="820"/>
                  </a:lnTo>
                  <a:lnTo>
                    <a:pt x="3040" y="733"/>
                  </a:lnTo>
                  <a:lnTo>
                    <a:pt x="2899" y="652"/>
                  </a:lnTo>
                  <a:lnTo>
                    <a:pt x="2761" y="576"/>
                  </a:lnTo>
                  <a:lnTo>
                    <a:pt x="2628" y="505"/>
                  </a:lnTo>
                  <a:lnTo>
                    <a:pt x="2499" y="439"/>
                  </a:lnTo>
                  <a:lnTo>
                    <a:pt x="2374" y="379"/>
                  </a:lnTo>
                  <a:lnTo>
                    <a:pt x="2253" y="323"/>
                  </a:lnTo>
                  <a:lnTo>
                    <a:pt x="2135" y="273"/>
                  </a:lnTo>
                  <a:lnTo>
                    <a:pt x="2022" y="226"/>
                  </a:lnTo>
                  <a:lnTo>
                    <a:pt x="1911" y="184"/>
                  </a:lnTo>
                  <a:lnTo>
                    <a:pt x="1804" y="147"/>
                  </a:lnTo>
                  <a:lnTo>
                    <a:pt x="1700" y="114"/>
                  </a:lnTo>
                  <a:lnTo>
                    <a:pt x="1599" y="85"/>
                  </a:lnTo>
                  <a:lnTo>
                    <a:pt x="1500" y="61"/>
                  </a:lnTo>
                  <a:lnTo>
                    <a:pt x="1405" y="40"/>
                  </a:lnTo>
                  <a:lnTo>
                    <a:pt x="1312" y="25"/>
                  </a:lnTo>
                  <a:lnTo>
                    <a:pt x="1220" y="13"/>
                  </a:lnTo>
                  <a:lnTo>
                    <a:pt x="1131" y="4"/>
                  </a:lnTo>
                  <a:lnTo>
                    <a:pt x="1044" y="0"/>
                  </a:lnTo>
                  <a:lnTo>
                    <a:pt x="958" y="0"/>
                  </a:lnTo>
                  <a:lnTo>
                    <a:pt x="874" y="1"/>
                  </a:lnTo>
                  <a:lnTo>
                    <a:pt x="791" y="8"/>
                  </a:lnTo>
                  <a:lnTo>
                    <a:pt x="709" y="17"/>
                  </a:lnTo>
                  <a:lnTo>
                    <a:pt x="628" y="32"/>
                  </a:lnTo>
                  <a:lnTo>
                    <a:pt x="549" y="48"/>
                  </a:lnTo>
                  <a:lnTo>
                    <a:pt x="470" y="67"/>
                  </a:lnTo>
                  <a:lnTo>
                    <a:pt x="391" y="88"/>
                  </a:lnTo>
                  <a:lnTo>
                    <a:pt x="313" y="114"/>
                  </a:lnTo>
                  <a:lnTo>
                    <a:pt x="234" y="143"/>
                  </a:lnTo>
                  <a:lnTo>
                    <a:pt x="156" y="174"/>
                  </a:lnTo>
                  <a:lnTo>
                    <a:pt x="77" y="208"/>
                  </a:lnTo>
                  <a:lnTo>
                    <a:pt x="0" y="243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32931" name="Freeform 35"/>
            <p:cNvSpPr>
              <a:spLocks/>
            </p:cNvSpPr>
            <p:nvPr userDrawn="1"/>
          </p:nvSpPr>
          <p:spPr bwMode="auto">
            <a:xfrm>
              <a:off x="778" y="1160"/>
              <a:ext cx="5461" cy="544"/>
            </a:xfrm>
            <a:custGeom>
              <a:avLst/>
              <a:gdLst/>
              <a:ahLst/>
              <a:cxnLst>
                <a:cxn ang="0">
                  <a:pos x="5461" y="247"/>
                </a:cxn>
                <a:cxn ang="0">
                  <a:pos x="5429" y="308"/>
                </a:cxn>
                <a:cxn ang="0">
                  <a:pos x="5390" y="376"/>
                </a:cxn>
                <a:cxn ang="0">
                  <a:pos x="5333" y="460"/>
                </a:cxn>
                <a:cxn ang="0">
                  <a:pos x="5259" y="557"/>
                </a:cxn>
                <a:cxn ang="0">
                  <a:pos x="5168" y="659"/>
                </a:cxn>
                <a:cxn ang="0">
                  <a:pos x="5088" y="736"/>
                </a:cxn>
                <a:cxn ang="0">
                  <a:pos x="5029" y="788"/>
                </a:cxn>
                <a:cxn ang="0">
                  <a:pos x="4965" y="836"/>
                </a:cxn>
                <a:cxn ang="0">
                  <a:pos x="4897" y="883"/>
                </a:cxn>
                <a:cxn ang="0">
                  <a:pos x="4823" y="927"/>
                </a:cxn>
                <a:cxn ang="0">
                  <a:pos x="4746" y="965"/>
                </a:cxn>
                <a:cxn ang="0">
                  <a:pos x="4662" y="1001"/>
                </a:cxn>
                <a:cxn ang="0">
                  <a:pos x="4575" y="1032"/>
                </a:cxn>
                <a:cxn ang="0">
                  <a:pos x="4483" y="1056"/>
                </a:cxn>
                <a:cxn ang="0">
                  <a:pos x="4385" y="1074"/>
                </a:cxn>
                <a:cxn ang="0">
                  <a:pos x="4282" y="1083"/>
                </a:cxn>
                <a:cxn ang="0">
                  <a:pos x="4175" y="1087"/>
                </a:cxn>
                <a:cxn ang="0">
                  <a:pos x="4061" y="1080"/>
                </a:cxn>
                <a:cxn ang="0">
                  <a:pos x="3943" y="1064"/>
                </a:cxn>
                <a:cxn ang="0">
                  <a:pos x="3819" y="1038"/>
                </a:cxn>
                <a:cxn ang="0">
                  <a:pos x="3690" y="1003"/>
                </a:cxn>
                <a:cxn ang="0">
                  <a:pos x="3556" y="954"/>
                </a:cxn>
                <a:cxn ang="0">
                  <a:pos x="3417" y="894"/>
                </a:cxn>
                <a:cxn ang="0">
                  <a:pos x="3271" y="820"/>
                </a:cxn>
                <a:cxn ang="0">
                  <a:pos x="3196" y="780"/>
                </a:cxn>
                <a:cxn ang="0">
                  <a:pos x="2904" y="617"/>
                </a:cxn>
                <a:cxn ang="0">
                  <a:pos x="2632" y="475"/>
                </a:cxn>
                <a:cxn ang="0">
                  <a:pos x="2377" y="354"/>
                </a:cxn>
                <a:cxn ang="0">
                  <a:pos x="2137" y="250"/>
                </a:cxn>
                <a:cxn ang="0">
                  <a:pos x="1912" y="166"/>
                </a:cxn>
                <a:cxn ang="0">
                  <a:pos x="1699" y="100"/>
                </a:cxn>
                <a:cxn ang="0">
                  <a:pos x="1499" y="52"/>
                </a:cxn>
                <a:cxn ang="0">
                  <a:pos x="1309" y="19"/>
                </a:cxn>
                <a:cxn ang="0">
                  <a:pos x="1129" y="2"/>
                </a:cxn>
                <a:cxn ang="0">
                  <a:pos x="955" y="0"/>
                </a:cxn>
                <a:cxn ang="0">
                  <a:pos x="789" y="13"/>
                </a:cxn>
                <a:cxn ang="0">
                  <a:pos x="626" y="39"/>
                </a:cxn>
                <a:cxn ang="0">
                  <a:pos x="468" y="77"/>
                </a:cxn>
                <a:cxn ang="0">
                  <a:pos x="312" y="129"/>
                </a:cxn>
                <a:cxn ang="0">
                  <a:pos x="157" y="192"/>
                </a:cxn>
                <a:cxn ang="0">
                  <a:pos x="0" y="266"/>
                </a:cxn>
              </a:cxnLst>
              <a:rect l="0" t="0" r="r" b="b"/>
              <a:pathLst>
                <a:path w="5461" h="1087">
                  <a:moveTo>
                    <a:pt x="5461" y="247"/>
                  </a:moveTo>
                  <a:lnTo>
                    <a:pt x="5461" y="247"/>
                  </a:lnTo>
                  <a:lnTo>
                    <a:pt x="5452" y="263"/>
                  </a:lnTo>
                  <a:lnTo>
                    <a:pt x="5429" y="308"/>
                  </a:lnTo>
                  <a:lnTo>
                    <a:pt x="5411" y="339"/>
                  </a:lnTo>
                  <a:lnTo>
                    <a:pt x="5390" y="376"/>
                  </a:lnTo>
                  <a:lnTo>
                    <a:pt x="5363" y="417"/>
                  </a:lnTo>
                  <a:lnTo>
                    <a:pt x="5333" y="460"/>
                  </a:lnTo>
                  <a:lnTo>
                    <a:pt x="5298" y="507"/>
                  </a:lnTo>
                  <a:lnTo>
                    <a:pt x="5259" y="557"/>
                  </a:lnTo>
                  <a:lnTo>
                    <a:pt x="5216" y="607"/>
                  </a:lnTo>
                  <a:lnTo>
                    <a:pt x="5168" y="659"/>
                  </a:lnTo>
                  <a:lnTo>
                    <a:pt x="5116" y="710"/>
                  </a:lnTo>
                  <a:lnTo>
                    <a:pt x="5088" y="736"/>
                  </a:lnTo>
                  <a:lnTo>
                    <a:pt x="5059" y="762"/>
                  </a:lnTo>
                  <a:lnTo>
                    <a:pt x="5029" y="788"/>
                  </a:lnTo>
                  <a:lnTo>
                    <a:pt x="4998" y="812"/>
                  </a:lnTo>
                  <a:lnTo>
                    <a:pt x="4965" y="836"/>
                  </a:lnTo>
                  <a:lnTo>
                    <a:pt x="4932" y="859"/>
                  </a:lnTo>
                  <a:lnTo>
                    <a:pt x="4897" y="883"/>
                  </a:lnTo>
                  <a:lnTo>
                    <a:pt x="4861" y="904"/>
                  </a:lnTo>
                  <a:lnTo>
                    <a:pt x="4823" y="927"/>
                  </a:lnTo>
                  <a:lnTo>
                    <a:pt x="4786" y="946"/>
                  </a:lnTo>
                  <a:lnTo>
                    <a:pt x="4746" y="965"/>
                  </a:lnTo>
                  <a:lnTo>
                    <a:pt x="4705" y="985"/>
                  </a:lnTo>
                  <a:lnTo>
                    <a:pt x="4662" y="1001"/>
                  </a:lnTo>
                  <a:lnTo>
                    <a:pt x="4619" y="1017"/>
                  </a:lnTo>
                  <a:lnTo>
                    <a:pt x="4575" y="1032"/>
                  </a:lnTo>
                  <a:lnTo>
                    <a:pt x="4529" y="1045"/>
                  </a:lnTo>
                  <a:lnTo>
                    <a:pt x="4483" y="1056"/>
                  </a:lnTo>
                  <a:lnTo>
                    <a:pt x="4435" y="1066"/>
                  </a:lnTo>
                  <a:lnTo>
                    <a:pt x="4385" y="1074"/>
                  </a:lnTo>
                  <a:lnTo>
                    <a:pt x="4335" y="1080"/>
                  </a:lnTo>
                  <a:lnTo>
                    <a:pt x="4282" y="1083"/>
                  </a:lnTo>
                  <a:lnTo>
                    <a:pt x="4229" y="1087"/>
                  </a:lnTo>
                  <a:lnTo>
                    <a:pt x="4175" y="1087"/>
                  </a:lnTo>
                  <a:lnTo>
                    <a:pt x="4118" y="1083"/>
                  </a:lnTo>
                  <a:lnTo>
                    <a:pt x="4061" y="1080"/>
                  </a:lnTo>
                  <a:lnTo>
                    <a:pt x="4003" y="1074"/>
                  </a:lnTo>
                  <a:lnTo>
                    <a:pt x="3943" y="1064"/>
                  </a:lnTo>
                  <a:lnTo>
                    <a:pt x="3882" y="1053"/>
                  </a:lnTo>
                  <a:lnTo>
                    <a:pt x="3819" y="1038"/>
                  </a:lnTo>
                  <a:lnTo>
                    <a:pt x="3756" y="1022"/>
                  </a:lnTo>
                  <a:lnTo>
                    <a:pt x="3690" y="1003"/>
                  </a:lnTo>
                  <a:lnTo>
                    <a:pt x="3624" y="980"/>
                  </a:lnTo>
                  <a:lnTo>
                    <a:pt x="3556" y="954"/>
                  </a:lnTo>
                  <a:lnTo>
                    <a:pt x="3488" y="925"/>
                  </a:lnTo>
                  <a:lnTo>
                    <a:pt x="3417" y="894"/>
                  </a:lnTo>
                  <a:lnTo>
                    <a:pt x="3345" y="859"/>
                  </a:lnTo>
                  <a:lnTo>
                    <a:pt x="3271" y="820"/>
                  </a:lnTo>
                  <a:lnTo>
                    <a:pt x="3196" y="780"/>
                  </a:lnTo>
                  <a:lnTo>
                    <a:pt x="3196" y="780"/>
                  </a:lnTo>
                  <a:lnTo>
                    <a:pt x="3049" y="696"/>
                  </a:lnTo>
                  <a:lnTo>
                    <a:pt x="2904" y="617"/>
                  </a:lnTo>
                  <a:lnTo>
                    <a:pt x="2766" y="542"/>
                  </a:lnTo>
                  <a:lnTo>
                    <a:pt x="2632" y="475"/>
                  </a:lnTo>
                  <a:lnTo>
                    <a:pt x="2502" y="412"/>
                  </a:lnTo>
                  <a:lnTo>
                    <a:pt x="2377" y="354"/>
                  </a:lnTo>
                  <a:lnTo>
                    <a:pt x="2255" y="299"/>
                  </a:lnTo>
                  <a:lnTo>
                    <a:pt x="2137" y="250"/>
                  </a:lnTo>
                  <a:lnTo>
                    <a:pt x="2021" y="207"/>
                  </a:lnTo>
                  <a:lnTo>
                    <a:pt x="1912" y="166"/>
                  </a:lnTo>
                  <a:lnTo>
                    <a:pt x="1803" y="131"/>
                  </a:lnTo>
                  <a:lnTo>
                    <a:pt x="1699" y="100"/>
                  </a:lnTo>
                  <a:lnTo>
                    <a:pt x="1598" y="74"/>
                  </a:lnTo>
                  <a:lnTo>
                    <a:pt x="1499" y="52"/>
                  </a:lnTo>
                  <a:lnTo>
                    <a:pt x="1402" y="34"/>
                  </a:lnTo>
                  <a:lnTo>
                    <a:pt x="1309" y="19"/>
                  </a:lnTo>
                  <a:lnTo>
                    <a:pt x="1218" y="8"/>
                  </a:lnTo>
                  <a:lnTo>
                    <a:pt x="1129" y="2"/>
                  </a:lnTo>
                  <a:lnTo>
                    <a:pt x="1041" y="0"/>
                  </a:lnTo>
                  <a:lnTo>
                    <a:pt x="955" y="0"/>
                  </a:lnTo>
                  <a:lnTo>
                    <a:pt x="872" y="5"/>
                  </a:lnTo>
                  <a:lnTo>
                    <a:pt x="789" y="13"/>
                  </a:lnTo>
                  <a:lnTo>
                    <a:pt x="707" y="24"/>
                  </a:lnTo>
                  <a:lnTo>
                    <a:pt x="626" y="39"/>
                  </a:lnTo>
                  <a:lnTo>
                    <a:pt x="547" y="56"/>
                  </a:lnTo>
                  <a:lnTo>
                    <a:pt x="468" y="77"/>
                  </a:lnTo>
                  <a:lnTo>
                    <a:pt x="390" y="102"/>
                  </a:lnTo>
                  <a:lnTo>
                    <a:pt x="312" y="129"/>
                  </a:lnTo>
                  <a:lnTo>
                    <a:pt x="235" y="160"/>
                  </a:lnTo>
                  <a:lnTo>
                    <a:pt x="157" y="192"/>
                  </a:lnTo>
                  <a:lnTo>
                    <a:pt x="78" y="228"/>
                  </a:lnTo>
                  <a:lnTo>
                    <a:pt x="0" y="26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32932" name="Freeform 36"/>
            <p:cNvSpPr>
              <a:spLocks/>
            </p:cNvSpPr>
            <p:nvPr userDrawn="1"/>
          </p:nvSpPr>
          <p:spPr bwMode="auto">
            <a:xfrm>
              <a:off x="806" y="1176"/>
              <a:ext cx="5459" cy="514"/>
            </a:xfrm>
            <a:custGeom>
              <a:avLst/>
              <a:gdLst/>
              <a:ahLst/>
              <a:cxnLst>
                <a:cxn ang="0">
                  <a:pos x="5459" y="159"/>
                </a:cxn>
                <a:cxn ang="0">
                  <a:pos x="5428" y="221"/>
                </a:cxn>
                <a:cxn ang="0">
                  <a:pos x="5390" y="290"/>
                </a:cxn>
                <a:cxn ang="0">
                  <a:pos x="5334" y="376"/>
                </a:cxn>
                <a:cxn ang="0">
                  <a:pos x="5262" y="474"/>
                </a:cxn>
                <a:cxn ang="0">
                  <a:pos x="5173" y="579"/>
                </a:cxn>
                <a:cxn ang="0">
                  <a:pos x="5094" y="658"/>
                </a:cxn>
                <a:cxn ang="0">
                  <a:pos x="5035" y="710"/>
                </a:cxn>
                <a:cxn ang="0">
                  <a:pos x="4973" y="762"/>
                </a:cxn>
                <a:cxn ang="0">
                  <a:pos x="4905" y="809"/>
                </a:cxn>
                <a:cxn ang="0">
                  <a:pos x="4833" y="854"/>
                </a:cxn>
                <a:cxn ang="0">
                  <a:pos x="4755" y="896"/>
                </a:cxn>
                <a:cxn ang="0">
                  <a:pos x="4673" y="933"/>
                </a:cxn>
                <a:cxn ang="0">
                  <a:pos x="4586" y="965"/>
                </a:cxn>
                <a:cxn ang="0">
                  <a:pos x="4494" y="991"/>
                </a:cxn>
                <a:cxn ang="0">
                  <a:pos x="4395" y="1010"/>
                </a:cxn>
                <a:cxn ang="0">
                  <a:pos x="4294" y="1023"/>
                </a:cxn>
                <a:cxn ang="0">
                  <a:pos x="4186" y="1028"/>
                </a:cxn>
                <a:cxn ang="0">
                  <a:pos x="4072" y="1025"/>
                </a:cxn>
                <a:cxn ang="0">
                  <a:pos x="3954" y="1010"/>
                </a:cxn>
                <a:cxn ang="0">
                  <a:pos x="3830" y="988"/>
                </a:cxn>
                <a:cxn ang="0">
                  <a:pos x="3701" y="954"/>
                </a:cxn>
                <a:cxn ang="0">
                  <a:pos x="3567" y="909"/>
                </a:cxn>
                <a:cxn ang="0">
                  <a:pos x="3425" y="851"/>
                </a:cxn>
                <a:cxn ang="0">
                  <a:pos x="3279" y="779"/>
                </a:cxn>
                <a:cxn ang="0">
                  <a:pos x="3204" y="739"/>
                </a:cxn>
                <a:cxn ang="0">
                  <a:pos x="2910" y="582"/>
                </a:cxn>
                <a:cxn ang="0">
                  <a:pos x="2635" y="445"/>
                </a:cxn>
                <a:cxn ang="0">
                  <a:pos x="2377" y="327"/>
                </a:cxn>
                <a:cxn ang="0">
                  <a:pos x="2135" y="230"/>
                </a:cxn>
                <a:cxn ang="0">
                  <a:pos x="1909" y="150"/>
                </a:cxn>
                <a:cxn ang="0">
                  <a:pos x="1696" y="88"/>
                </a:cxn>
                <a:cxn ang="0">
                  <a:pos x="1495" y="43"/>
                </a:cxn>
                <a:cxn ang="0">
                  <a:pos x="1305" y="14"/>
                </a:cxn>
                <a:cxn ang="0">
                  <a:pos x="1124" y="1"/>
                </a:cxn>
                <a:cxn ang="0">
                  <a:pos x="951" y="3"/>
                </a:cxn>
                <a:cxn ang="0">
                  <a:pos x="784" y="19"/>
                </a:cxn>
                <a:cxn ang="0">
                  <a:pos x="623" y="48"/>
                </a:cxn>
                <a:cxn ang="0">
                  <a:pos x="465" y="92"/>
                </a:cxn>
                <a:cxn ang="0">
                  <a:pos x="309" y="145"/>
                </a:cxn>
                <a:cxn ang="0">
                  <a:pos x="155" y="211"/>
                </a:cxn>
                <a:cxn ang="0">
                  <a:pos x="0" y="289"/>
                </a:cxn>
              </a:cxnLst>
              <a:rect l="0" t="0" r="r" b="b"/>
              <a:pathLst>
                <a:path w="5459" h="1028">
                  <a:moveTo>
                    <a:pt x="5459" y="159"/>
                  </a:moveTo>
                  <a:lnTo>
                    <a:pt x="5459" y="159"/>
                  </a:lnTo>
                  <a:lnTo>
                    <a:pt x="5451" y="176"/>
                  </a:lnTo>
                  <a:lnTo>
                    <a:pt x="5428" y="221"/>
                  </a:lnTo>
                  <a:lnTo>
                    <a:pt x="5410" y="253"/>
                  </a:lnTo>
                  <a:lnTo>
                    <a:pt x="5390" y="290"/>
                  </a:lnTo>
                  <a:lnTo>
                    <a:pt x="5365" y="331"/>
                  </a:lnTo>
                  <a:lnTo>
                    <a:pt x="5334" y="376"/>
                  </a:lnTo>
                  <a:lnTo>
                    <a:pt x="5301" y="424"/>
                  </a:lnTo>
                  <a:lnTo>
                    <a:pt x="5262" y="474"/>
                  </a:lnTo>
                  <a:lnTo>
                    <a:pt x="5220" y="526"/>
                  </a:lnTo>
                  <a:lnTo>
                    <a:pt x="5173" y="579"/>
                  </a:lnTo>
                  <a:lnTo>
                    <a:pt x="5122" y="633"/>
                  </a:lnTo>
                  <a:lnTo>
                    <a:pt x="5094" y="658"/>
                  </a:lnTo>
                  <a:lnTo>
                    <a:pt x="5066" y="684"/>
                  </a:lnTo>
                  <a:lnTo>
                    <a:pt x="5035" y="710"/>
                  </a:lnTo>
                  <a:lnTo>
                    <a:pt x="5005" y="736"/>
                  </a:lnTo>
                  <a:lnTo>
                    <a:pt x="4973" y="762"/>
                  </a:lnTo>
                  <a:lnTo>
                    <a:pt x="4940" y="786"/>
                  </a:lnTo>
                  <a:lnTo>
                    <a:pt x="4905" y="809"/>
                  </a:lnTo>
                  <a:lnTo>
                    <a:pt x="4869" y="833"/>
                  </a:lnTo>
                  <a:lnTo>
                    <a:pt x="4833" y="854"/>
                  </a:lnTo>
                  <a:lnTo>
                    <a:pt x="4794" y="876"/>
                  </a:lnTo>
                  <a:lnTo>
                    <a:pt x="4755" y="896"/>
                  </a:lnTo>
                  <a:lnTo>
                    <a:pt x="4715" y="915"/>
                  </a:lnTo>
                  <a:lnTo>
                    <a:pt x="4673" y="933"/>
                  </a:lnTo>
                  <a:lnTo>
                    <a:pt x="4630" y="951"/>
                  </a:lnTo>
                  <a:lnTo>
                    <a:pt x="4586" y="965"/>
                  </a:lnTo>
                  <a:lnTo>
                    <a:pt x="4540" y="980"/>
                  </a:lnTo>
                  <a:lnTo>
                    <a:pt x="4494" y="991"/>
                  </a:lnTo>
                  <a:lnTo>
                    <a:pt x="4445" y="1002"/>
                  </a:lnTo>
                  <a:lnTo>
                    <a:pt x="4395" y="1010"/>
                  </a:lnTo>
                  <a:lnTo>
                    <a:pt x="4345" y="1018"/>
                  </a:lnTo>
                  <a:lnTo>
                    <a:pt x="4294" y="1023"/>
                  </a:lnTo>
                  <a:lnTo>
                    <a:pt x="4240" y="1027"/>
                  </a:lnTo>
                  <a:lnTo>
                    <a:pt x="4186" y="1028"/>
                  </a:lnTo>
                  <a:lnTo>
                    <a:pt x="4130" y="1028"/>
                  </a:lnTo>
                  <a:lnTo>
                    <a:pt x="4072" y="1025"/>
                  </a:lnTo>
                  <a:lnTo>
                    <a:pt x="4014" y="1018"/>
                  </a:lnTo>
                  <a:lnTo>
                    <a:pt x="3954" y="1010"/>
                  </a:lnTo>
                  <a:lnTo>
                    <a:pt x="3893" y="1001"/>
                  </a:lnTo>
                  <a:lnTo>
                    <a:pt x="3830" y="988"/>
                  </a:lnTo>
                  <a:lnTo>
                    <a:pt x="3766" y="972"/>
                  </a:lnTo>
                  <a:lnTo>
                    <a:pt x="3701" y="954"/>
                  </a:lnTo>
                  <a:lnTo>
                    <a:pt x="3635" y="933"/>
                  </a:lnTo>
                  <a:lnTo>
                    <a:pt x="3567" y="909"/>
                  </a:lnTo>
                  <a:lnTo>
                    <a:pt x="3496" y="881"/>
                  </a:lnTo>
                  <a:lnTo>
                    <a:pt x="3425" y="851"/>
                  </a:lnTo>
                  <a:lnTo>
                    <a:pt x="3353" y="817"/>
                  </a:lnTo>
                  <a:lnTo>
                    <a:pt x="3279" y="779"/>
                  </a:lnTo>
                  <a:lnTo>
                    <a:pt x="3204" y="739"/>
                  </a:lnTo>
                  <a:lnTo>
                    <a:pt x="3204" y="739"/>
                  </a:lnTo>
                  <a:lnTo>
                    <a:pt x="3054" y="658"/>
                  </a:lnTo>
                  <a:lnTo>
                    <a:pt x="2910" y="582"/>
                  </a:lnTo>
                  <a:lnTo>
                    <a:pt x="2770" y="511"/>
                  </a:lnTo>
                  <a:lnTo>
                    <a:pt x="2635" y="445"/>
                  </a:lnTo>
                  <a:lnTo>
                    <a:pt x="2503" y="384"/>
                  </a:lnTo>
                  <a:lnTo>
                    <a:pt x="2377" y="327"/>
                  </a:lnTo>
                  <a:lnTo>
                    <a:pt x="2254" y="277"/>
                  </a:lnTo>
                  <a:lnTo>
                    <a:pt x="2135" y="230"/>
                  </a:lnTo>
                  <a:lnTo>
                    <a:pt x="2021" y="189"/>
                  </a:lnTo>
                  <a:lnTo>
                    <a:pt x="1909" y="150"/>
                  </a:lnTo>
                  <a:lnTo>
                    <a:pt x="1800" y="117"/>
                  </a:lnTo>
                  <a:lnTo>
                    <a:pt x="1696" y="88"/>
                  </a:lnTo>
                  <a:lnTo>
                    <a:pt x="1595" y="64"/>
                  </a:lnTo>
                  <a:lnTo>
                    <a:pt x="1495" y="43"/>
                  </a:lnTo>
                  <a:lnTo>
                    <a:pt x="1399" y="27"/>
                  </a:lnTo>
                  <a:lnTo>
                    <a:pt x="1305" y="14"/>
                  </a:lnTo>
                  <a:lnTo>
                    <a:pt x="1213" y="6"/>
                  </a:lnTo>
                  <a:lnTo>
                    <a:pt x="1124" y="1"/>
                  </a:lnTo>
                  <a:lnTo>
                    <a:pt x="1037" y="0"/>
                  </a:lnTo>
                  <a:lnTo>
                    <a:pt x="951" y="3"/>
                  </a:lnTo>
                  <a:lnTo>
                    <a:pt x="867" y="9"/>
                  </a:lnTo>
                  <a:lnTo>
                    <a:pt x="784" y="19"/>
                  </a:lnTo>
                  <a:lnTo>
                    <a:pt x="704" y="32"/>
                  </a:lnTo>
                  <a:lnTo>
                    <a:pt x="623" y="48"/>
                  </a:lnTo>
                  <a:lnTo>
                    <a:pt x="544" y="67"/>
                  </a:lnTo>
                  <a:lnTo>
                    <a:pt x="465" y="92"/>
                  </a:lnTo>
                  <a:lnTo>
                    <a:pt x="387" y="117"/>
                  </a:lnTo>
                  <a:lnTo>
                    <a:pt x="309" y="145"/>
                  </a:lnTo>
                  <a:lnTo>
                    <a:pt x="232" y="177"/>
                  </a:lnTo>
                  <a:lnTo>
                    <a:pt x="155" y="211"/>
                  </a:lnTo>
                  <a:lnTo>
                    <a:pt x="77" y="248"/>
                  </a:lnTo>
                  <a:lnTo>
                    <a:pt x="0" y="289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32933" name="Freeform 37"/>
            <p:cNvSpPr>
              <a:spLocks/>
            </p:cNvSpPr>
            <p:nvPr userDrawn="1"/>
          </p:nvSpPr>
          <p:spPr bwMode="auto">
            <a:xfrm>
              <a:off x="835" y="1192"/>
              <a:ext cx="5455" cy="485"/>
            </a:xfrm>
            <a:custGeom>
              <a:avLst/>
              <a:gdLst/>
              <a:ahLst/>
              <a:cxnLst>
                <a:cxn ang="0">
                  <a:pos x="5455" y="71"/>
                </a:cxn>
                <a:cxn ang="0">
                  <a:pos x="5426" y="132"/>
                </a:cxn>
                <a:cxn ang="0">
                  <a:pos x="5388" y="203"/>
                </a:cxn>
                <a:cxn ang="0">
                  <a:pos x="5334" y="291"/>
                </a:cxn>
                <a:cxn ang="0">
                  <a:pos x="5263" y="391"/>
                </a:cxn>
                <a:cxn ang="0">
                  <a:pos x="5176" y="499"/>
                </a:cxn>
                <a:cxn ang="0">
                  <a:pos x="5098" y="580"/>
                </a:cxn>
                <a:cxn ang="0">
                  <a:pos x="5041" y="633"/>
                </a:cxn>
                <a:cxn ang="0">
                  <a:pos x="4979" y="685"/>
                </a:cxn>
                <a:cxn ang="0">
                  <a:pos x="4912" y="735"/>
                </a:cxn>
                <a:cxn ang="0">
                  <a:pos x="4840" y="781"/>
                </a:cxn>
                <a:cxn ang="0">
                  <a:pos x="4763" y="825"/>
                </a:cxn>
                <a:cxn ang="0">
                  <a:pos x="4682" y="864"/>
                </a:cxn>
                <a:cxn ang="0">
                  <a:pos x="4594" y="898"/>
                </a:cxn>
                <a:cxn ang="0">
                  <a:pos x="4502" y="927"/>
                </a:cxn>
                <a:cxn ang="0">
                  <a:pos x="4405" y="948"/>
                </a:cxn>
                <a:cxn ang="0">
                  <a:pos x="4304" y="962"/>
                </a:cxn>
                <a:cxn ang="0">
                  <a:pos x="4196" y="969"/>
                </a:cxn>
                <a:cxn ang="0">
                  <a:pos x="4083" y="967"/>
                </a:cxn>
                <a:cxn ang="0">
                  <a:pos x="3964" y="957"/>
                </a:cxn>
                <a:cxn ang="0">
                  <a:pos x="3840" y="936"/>
                </a:cxn>
                <a:cxn ang="0">
                  <a:pos x="3710" y="904"/>
                </a:cxn>
                <a:cxn ang="0">
                  <a:pos x="3574" y="861"/>
                </a:cxn>
                <a:cxn ang="0">
                  <a:pos x="3432" y="806"/>
                </a:cxn>
                <a:cxn ang="0">
                  <a:pos x="3285" y="738"/>
                </a:cxn>
                <a:cxn ang="0">
                  <a:pos x="3210" y="699"/>
                </a:cxn>
                <a:cxn ang="0">
                  <a:pos x="2913" y="547"/>
                </a:cxn>
                <a:cxn ang="0">
                  <a:pos x="2636" y="415"/>
                </a:cxn>
                <a:cxn ang="0">
                  <a:pos x="2377" y="302"/>
                </a:cxn>
                <a:cxn ang="0">
                  <a:pos x="2134" y="208"/>
                </a:cxn>
                <a:cxn ang="0">
                  <a:pos x="1906" y="132"/>
                </a:cxn>
                <a:cxn ang="0">
                  <a:pos x="1692" y="76"/>
                </a:cxn>
                <a:cxn ang="0">
                  <a:pos x="1491" y="34"/>
                </a:cxn>
                <a:cxn ang="0">
                  <a:pos x="1301" y="8"/>
                </a:cxn>
                <a:cxn ang="0">
                  <a:pos x="1119" y="0"/>
                </a:cxn>
                <a:cxn ang="0">
                  <a:pos x="945" y="5"/>
                </a:cxn>
                <a:cxn ang="0">
                  <a:pos x="780" y="24"/>
                </a:cxn>
                <a:cxn ang="0">
                  <a:pos x="619" y="56"/>
                </a:cxn>
                <a:cxn ang="0">
                  <a:pos x="461" y="103"/>
                </a:cxn>
                <a:cxn ang="0">
                  <a:pos x="307" y="161"/>
                </a:cxn>
                <a:cxn ang="0">
                  <a:pos x="153" y="231"/>
                </a:cxn>
                <a:cxn ang="0">
                  <a:pos x="0" y="312"/>
                </a:cxn>
              </a:cxnLst>
              <a:rect l="0" t="0" r="r" b="b"/>
              <a:pathLst>
                <a:path w="5455" h="970">
                  <a:moveTo>
                    <a:pt x="5455" y="71"/>
                  </a:moveTo>
                  <a:lnTo>
                    <a:pt x="5455" y="71"/>
                  </a:lnTo>
                  <a:lnTo>
                    <a:pt x="5448" y="87"/>
                  </a:lnTo>
                  <a:lnTo>
                    <a:pt x="5426" y="132"/>
                  </a:lnTo>
                  <a:lnTo>
                    <a:pt x="5409" y="165"/>
                  </a:lnTo>
                  <a:lnTo>
                    <a:pt x="5388" y="203"/>
                  </a:lnTo>
                  <a:lnTo>
                    <a:pt x="5363" y="245"/>
                  </a:lnTo>
                  <a:lnTo>
                    <a:pt x="5334" y="291"/>
                  </a:lnTo>
                  <a:lnTo>
                    <a:pt x="5301" y="339"/>
                  </a:lnTo>
                  <a:lnTo>
                    <a:pt x="5263" y="391"/>
                  </a:lnTo>
                  <a:lnTo>
                    <a:pt x="5222" y="444"/>
                  </a:lnTo>
                  <a:lnTo>
                    <a:pt x="5176" y="499"/>
                  </a:lnTo>
                  <a:lnTo>
                    <a:pt x="5126" y="552"/>
                  </a:lnTo>
                  <a:lnTo>
                    <a:pt x="5098" y="580"/>
                  </a:lnTo>
                  <a:lnTo>
                    <a:pt x="5070" y="607"/>
                  </a:lnTo>
                  <a:lnTo>
                    <a:pt x="5041" y="633"/>
                  </a:lnTo>
                  <a:lnTo>
                    <a:pt x="5011" y="659"/>
                  </a:lnTo>
                  <a:lnTo>
                    <a:pt x="4979" y="685"/>
                  </a:lnTo>
                  <a:lnTo>
                    <a:pt x="4945" y="710"/>
                  </a:lnTo>
                  <a:lnTo>
                    <a:pt x="4912" y="735"/>
                  </a:lnTo>
                  <a:lnTo>
                    <a:pt x="4876" y="759"/>
                  </a:lnTo>
                  <a:lnTo>
                    <a:pt x="4840" y="781"/>
                  </a:lnTo>
                  <a:lnTo>
                    <a:pt x="4802" y="804"/>
                  </a:lnTo>
                  <a:lnTo>
                    <a:pt x="4763" y="825"/>
                  </a:lnTo>
                  <a:lnTo>
                    <a:pt x="4723" y="844"/>
                  </a:lnTo>
                  <a:lnTo>
                    <a:pt x="4682" y="864"/>
                  </a:lnTo>
                  <a:lnTo>
                    <a:pt x="4639" y="882"/>
                  </a:lnTo>
                  <a:lnTo>
                    <a:pt x="4594" y="898"/>
                  </a:lnTo>
                  <a:lnTo>
                    <a:pt x="4550" y="912"/>
                  </a:lnTo>
                  <a:lnTo>
                    <a:pt x="4502" y="927"/>
                  </a:lnTo>
                  <a:lnTo>
                    <a:pt x="4455" y="938"/>
                  </a:lnTo>
                  <a:lnTo>
                    <a:pt x="4405" y="948"/>
                  </a:lnTo>
                  <a:lnTo>
                    <a:pt x="4355" y="956"/>
                  </a:lnTo>
                  <a:lnTo>
                    <a:pt x="4304" y="962"/>
                  </a:lnTo>
                  <a:lnTo>
                    <a:pt x="4250" y="967"/>
                  </a:lnTo>
                  <a:lnTo>
                    <a:pt x="4196" y="969"/>
                  </a:lnTo>
                  <a:lnTo>
                    <a:pt x="4140" y="970"/>
                  </a:lnTo>
                  <a:lnTo>
                    <a:pt x="4083" y="967"/>
                  </a:lnTo>
                  <a:lnTo>
                    <a:pt x="4023" y="964"/>
                  </a:lnTo>
                  <a:lnTo>
                    <a:pt x="3964" y="957"/>
                  </a:lnTo>
                  <a:lnTo>
                    <a:pt x="3903" y="948"/>
                  </a:lnTo>
                  <a:lnTo>
                    <a:pt x="3840" y="936"/>
                  </a:lnTo>
                  <a:lnTo>
                    <a:pt x="3775" y="922"/>
                  </a:lnTo>
                  <a:lnTo>
                    <a:pt x="3710" y="904"/>
                  </a:lnTo>
                  <a:lnTo>
                    <a:pt x="3643" y="885"/>
                  </a:lnTo>
                  <a:lnTo>
                    <a:pt x="3574" y="861"/>
                  </a:lnTo>
                  <a:lnTo>
                    <a:pt x="3504" y="835"/>
                  </a:lnTo>
                  <a:lnTo>
                    <a:pt x="3432" y="806"/>
                  </a:lnTo>
                  <a:lnTo>
                    <a:pt x="3360" y="773"/>
                  </a:lnTo>
                  <a:lnTo>
                    <a:pt x="3285" y="738"/>
                  </a:lnTo>
                  <a:lnTo>
                    <a:pt x="3210" y="699"/>
                  </a:lnTo>
                  <a:lnTo>
                    <a:pt x="3210" y="699"/>
                  </a:lnTo>
                  <a:lnTo>
                    <a:pt x="3059" y="620"/>
                  </a:lnTo>
                  <a:lnTo>
                    <a:pt x="2913" y="547"/>
                  </a:lnTo>
                  <a:lnTo>
                    <a:pt x="2772" y="478"/>
                  </a:lnTo>
                  <a:lnTo>
                    <a:pt x="2636" y="415"/>
                  </a:lnTo>
                  <a:lnTo>
                    <a:pt x="2505" y="357"/>
                  </a:lnTo>
                  <a:lnTo>
                    <a:pt x="2377" y="302"/>
                  </a:lnTo>
                  <a:lnTo>
                    <a:pt x="2253" y="253"/>
                  </a:lnTo>
                  <a:lnTo>
                    <a:pt x="2134" y="208"/>
                  </a:lnTo>
                  <a:lnTo>
                    <a:pt x="2019" y="169"/>
                  </a:lnTo>
                  <a:lnTo>
                    <a:pt x="1906" y="132"/>
                  </a:lnTo>
                  <a:lnTo>
                    <a:pt x="1798" y="102"/>
                  </a:lnTo>
                  <a:lnTo>
                    <a:pt x="1692" y="76"/>
                  </a:lnTo>
                  <a:lnTo>
                    <a:pt x="1590" y="52"/>
                  </a:lnTo>
                  <a:lnTo>
                    <a:pt x="1491" y="34"/>
                  </a:lnTo>
                  <a:lnTo>
                    <a:pt x="1394" y="19"/>
                  </a:lnTo>
                  <a:lnTo>
                    <a:pt x="1301" y="8"/>
                  </a:lnTo>
                  <a:lnTo>
                    <a:pt x="1209" y="2"/>
                  </a:lnTo>
                  <a:lnTo>
                    <a:pt x="1119" y="0"/>
                  </a:lnTo>
                  <a:lnTo>
                    <a:pt x="1031" y="0"/>
                  </a:lnTo>
                  <a:lnTo>
                    <a:pt x="945" y="5"/>
                  </a:lnTo>
                  <a:lnTo>
                    <a:pt x="862" y="13"/>
                  </a:lnTo>
                  <a:lnTo>
                    <a:pt x="780" y="24"/>
                  </a:lnTo>
                  <a:lnTo>
                    <a:pt x="698" y="39"/>
                  </a:lnTo>
                  <a:lnTo>
                    <a:pt x="619" y="56"/>
                  </a:lnTo>
                  <a:lnTo>
                    <a:pt x="540" y="79"/>
                  </a:lnTo>
                  <a:lnTo>
                    <a:pt x="461" y="103"/>
                  </a:lnTo>
                  <a:lnTo>
                    <a:pt x="384" y="131"/>
                  </a:lnTo>
                  <a:lnTo>
                    <a:pt x="307" y="161"/>
                  </a:lnTo>
                  <a:lnTo>
                    <a:pt x="230" y="194"/>
                  </a:lnTo>
                  <a:lnTo>
                    <a:pt x="153" y="231"/>
                  </a:lnTo>
                  <a:lnTo>
                    <a:pt x="76" y="270"/>
                  </a:lnTo>
                  <a:lnTo>
                    <a:pt x="0" y="31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32934" name="Freeform 38"/>
            <p:cNvSpPr>
              <a:spLocks/>
            </p:cNvSpPr>
            <p:nvPr userDrawn="1"/>
          </p:nvSpPr>
          <p:spPr bwMode="auto">
            <a:xfrm>
              <a:off x="864" y="1198"/>
              <a:ext cx="5451" cy="465"/>
            </a:xfrm>
            <a:custGeom>
              <a:avLst/>
              <a:gdLst/>
              <a:ahLst/>
              <a:cxnLst>
                <a:cxn ang="0">
                  <a:pos x="5451" y="0"/>
                </a:cxn>
                <a:cxn ang="0">
                  <a:pos x="5423" y="63"/>
                </a:cxn>
                <a:cxn ang="0">
                  <a:pos x="5386" y="134"/>
                </a:cxn>
                <a:cxn ang="0">
                  <a:pos x="5334" y="224"/>
                </a:cxn>
                <a:cxn ang="0">
                  <a:pos x="5265" y="326"/>
                </a:cxn>
                <a:cxn ang="0">
                  <a:pos x="5179" y="436"/>
                </a:cxn>
                <a:cxn ang="0">
                  <a:pos x="5102" y="518"/>
                </a:cxn>
                <a:cxn ang="0">
                  <a:pos x="5046" y="573"/>
                </a:cxn>
                <a:cxn ang="0">
                  <a:pos x="4983" y="628"/>
                </a:cxn>
                <a:cxn ang="0">
                  <a:pos x="4918" y="678"/>
                </a:cxn>
                <a:cxn ang="0">
                  <a:pos x="4847" y="726"/>
                </a:cxn>
                <a:cxn ang="0">
                  <a:pos x="4771" y="772"/>
                </a:cxn>
                <a:cxn ang="0">
                  <a:pos x="4689" y="814"/>
                </a:cxn>
                <a:cxn ang="0">
                  <a:pos x="4603" y="849"/>
                </a:cxn>
                <a:cxn ang="0">
                  <a:pos x="4512" y="880"/>
                </a:cxn>
                <a:cxn ang="0">
                  <a:pos x="4415" y="902"/>
                </a:cxn>
                <a:cxn ang="0">
                  <a:pos x="4312" y="920"/>
                </a:cxn>
                <a:cxn ang="0">
                  <a:pos x="4206" y="928"/>
                </a:cxn>
                <a:cxn ang="0">
                  <a:pos x="4092" y="930"/>
                </a:cxn>
                <a:cxn ang="0">
                  <a:pos x="3974" y="920"/>
                </a:cxn>
                <a:cxn ang="0">
                  <a:pos x="3849" y="902"/>
                </a:cxn>
                <a:cxn ang="0">
                  <a:pos x="3718" y="873"/>
                </a:cxn>
                <a:cxn ang="0">
                  <a:pos x="3582" y="833"/>
                </a:cxn>
                <a:cxn ang="0">
                  <a:pos x="3440" y="780"/>
                </a:cxn>
                <a:cxn ang="0">
                  <a:pos x="3292" y="715"/>
                </a:cxn>
                <a:cxn ang="0">
                  <a:pos x="3216" y="678"/>
                </a:cxn>
                <a:cxn ang="0">
                  <a:pos x="2917" y="531"/>
                </a:cxn>
                <a:cxn ang="0">
                  <a:pos x="2638" y="403"/>
                </a:cxn>
                <a:cxn ang="0">
                  <a:pos x="2377" y="295"/>
                </a:cxn>
                <a:cxn ang="0">
                  <a:pos x="2133" y="206"/>
                </a:cxn>
                <a:cxn ang="0">
                  <a:pos x="1903" y="135"/>
                </a:cxn>
                <a:cxn ang="0">
                  <a:pos x="1688" y="81"/>
                </a:cxn>
                <a:cxn ang="0">
                  <a:pos x="1487" y="43"/>
                </a:cxn>
                <a:cxn ang="0">
                  <a:pos x="1295" y="22"/>
                </a:cxn>
                <a:cxn ang="0">
                  <a:pos x="1115" y="16"/>
                </a:cxn>
                <a:cxn ang="0">
                  <a:pos x="941" y="26"/>
                </a:cxn>
                <a:cxn ang="0">
                  <a:pos x="775" y="48"/>
                </a:cxn>
                <a:cxn ang="0">
                  <a:pos x="615" y="85"/>
                </a:cxn>
                <a:cxn ang="0">
                  <a:pos x="458" y="134"/>
                </a:cxn>
                <a:cxn ang="0">
                  <a:pos x="304" y="195"/>
                </a:cxn>
                <a:cxn ang="0">
                  <a:pos x="153" y="268"/>
                </a:cxn>
                <a:cxn ang="0">
                  <a:pos x="0" y="352"/>
                </a:cxn>
              </a:cxnLst>
              <a:rect l="0" t="0" r="r" b="b"/>
              <a:pathLst>
                <a:path w="5451" h="930">
                  <a:moveTo>
                    <a:pt x="5451" y="0"/>
                  </a:moveTo>
                  <a:lnTo>
                    <a:pt x="5451" y="0"/>
                  </a:lnTo>
                  <a:lnTo>
                    <a:pt x="5444" y="18"/>
                  </a:lnTo>
                  <a:lnTo>
                    <a:pt x="5423" y="63"/>
                  </a:lnTo>
                  <a:lnTo>
                    <a:pt x="5406" y="97"/>
                  </a:lnTo>
                  <a:lnTo>
                    <a:pt x="5386" y="134"/>
                  </a:lnTo>
                  <a:lnTo>
                    <a:pt x="5362" y="177"/>
                  </a:lnTo>
                  <a:lnTo>
                    <a:pt x="5334" y="224"/>
                  </a:lnTo>
                  <a:lnTo>
                    <a:pt x="5301" y="274"/>
                  </a:lnTo>
                  <a:lnTo>
                    <a:pt x="5265" y="326"/>
                  </a:lnTo>
                  <a:lnTo>
                    <a:pt x="5223" y="381"/>
                  </a:lnTo>
                  <a:lnTo>
                    <a:pt x="5179" y="436"/>
                  </a:lnTo>
                  <a:lnTo>
                    <a:pt x="5129" y="491"/>
                  </a:lnTo>
                  <a:lnTo>
                    <a:pt x="5102" y="518"/>
                  </a:lnTo>
                  <a:lnTo>
                    <a:pt x="5075" y="546"/>
                  </a:lnTo>
                  <a:lnTo>
                    <a:pt x="5046" y="573"/>
                  </a:lnTo>
                  <a:lnTo>
                    <a:pt x="5015" y="600"/>
                  </a:lnTo>
                  <a:lnTo>
                    <a:pt x="4983" y="628"/>
                  </a:lnTo>
                  <a:lnTo>
                    <a:pt x="4951" y="654"/>
                  </a:lnTo>
                  <a:lnTo>
                    <a:pt x="4918" y="678"/>
                  </a:lnTo>
                  <a:lnTo>
                    <a:pt x="4883" y="704"/>
                  </a:lnTo>
                  <a:lnTo>
                    <a:pt x="4847" y="726"/>
                  </a:lnTo>
                  <a:lnTo>
                    <a:pt x="4809" y="751"/>
                  </a:lnTo>
                  <a:lnTo>
                    <a:pt x="4771" y="772"/>
                  </a:lnTo>
                  <a:lnTo>
                    <a:pt x="4730" y="793"/>
                  </a:lnTo>
                  <a:lnTo>
                    <a:pt x="4689" y="814"/>
                  </a:lnTo>
                  <a:lnTo>
                    <a:pt x="4647" y="831"/>
                  </a:lnTo>
                  <a:lnTo>
                    <a:pt x="4603" y="849"/>
                  </a:lnTo>
                  <a:lnTo>
                    <a:pt x="4558" y="865"/>
                  </a:lnTo>
                  <a:lnTo>
                    <a:pt x="4512" y="880"/>
                  </a:lnTo>
                  <a:lnTo>
                    <a:pt x="4464" y="891"/>
                  </a:lnTo>
                  <a:lnTo>
                    <a:pt x="4415" y="902"/>
                  </a:lnTo>
                  <a:lnTo>
                    <a:pt x="4365" y="912"/>
                  </a:lnTo>
                  <a:lnTo>
                    <a:pt x="4312" y="920"/>
                  </a:lnTo>
                  <a:lnTo>
                    <a:pt x="4260" y="925"/>
                  </a:lnTo>
                  <a:lnTo>
                    <a:pt x="4206" y="928"/>
                  </a:lnTo>
                  <a:lnTo>
                    <a:pt x="4150" y="930"/>
                  </a:lnTo>
                  <a:lnTo>
                    <a:pt x="4092" y="930"/>
                  </a:lnTo>
                  <a:lnTo>
                    <a:pt x="4033" y="927"/>
                  </a:lnTo>
                  <a:lnTo>
                    <a:pt x="3974" y="920"/>
                  </a:lnTo>
                  <a:lnTo>
                    <a:pt x="3911" y="912"/>
                  </a:lnTo>
                  <a:lnTo>
                    <a:pt x="3849" y="902"/>
                  </a:lnTo>
                  <a:lnTo>
                    <a:pt x="3785" y="889"/>
                  </a:lnTo>
                  <a:lnTo>
                    <a:pt x="3718" y="873"/>
                  </a:lnTo>
                  <a:lnTo>
                    <a:pt x="3652" y="854"/>
                  </a:lnTo>
                  <a:lnTo>
                    <a:pt x="3582" y="833"/>
                  </a:lnTo>
                  <a:lnTo>
                    <a:pt x="3511" y="809"/>
                  </a:lnTo>
                  <a:lnTo>
                    <a:pt x="3440" y="780"/>
                  </a:lnTo>
                  <a:lnTo>
                    <a:pt x="3367" y="749"/>
                  </a:lnTo>
                  <a:lnTo>
                    <a:pt x="3292" y="715"/>
                  </a:lnTo>
                  <a:lnTo>
                    <a:pt x="3216" y="678"/>
                  </a:lnTo>
                  <a:lnTo>
                    <a:pt x="3216" y="678"/>
                  </a:lnTo>
                  <a:lnTo>
                    <a:pt x="3063" y="602"/>
                  </a:lnTo>
                  <a:lnTo>
                    <a:pt x="2917" y="531"/>
                  </a:lnTo>
                  <a:lnTo>
                    <a:pt x="2774" y="465"/>
                  </a:lnTo>
                  <a:lnTo>
                    <a:pt x="2638" y="403"/>
                  </a:lnTo>
                  <a:lnTo>
                    <a:pt x="2505" y="347"/>
                  </a:lnTo>
                  <a:lnTo>
                    <a:pt x="2377" y="295"/>
                  </a:lnTo>
                  <a:lnTo>
                    <a:pt x="2252" y="248"/>
                  </a:lnTo>
                  <a:lnTo>
                    <a:pt x="2133" y="206"/>
                  </a:lnTo>
                  <a:lnTo>
                    <a:pt x="2016" y="168"/>
                  </a:lnTo>
                  <a:lnTo>
                    <a:pt x="1903" y="135"/>
                  </a:lnTo>
                  <a:lnTo>
                    <a:pt x="1795" y="106"/>
                  </a:lnTo>
                  <a:lnTo>
                    <a:pt x="1688" y="81"/>
                  </a:lnTo>
                  <a:lnTo>
                    <a:pt x="1587" y="60"/>
                  </a:lnTo>
                  <a:lnTo>
                    <a:pt x="1487" y="43"/>
                  </a:lnTo>
                  <a:lnTo>
                    <a:pt x="1390" y="30"/>
                  </a:lnTo>
                  <a:lnTo>
                    <a:pt x="1295" y="22"/>
                  </a:lnTo>
                  <a:lnTo>
                    <a:pt x="1204" y="18"/>
                  </a:lnTo>
                  <a:lnTo>
                    <a:pt x="1115" y="16"/>
                  </a:lnTo>
                  <a:lnTo>
                    <a:pt x="1027" y="19"/>
                  </a:lnTo>
                  <a:lnTo>
                    <a:pt x="941" y="26"/>
                  </a:lnTo>
                  <a:lnTo>
                    <a:pt x="858" y="35"/>
                  </a:lnTo>
                  <a:lnTo>
                    <a:pt x="775" y="48"/>
                  </a:lnTo>
                  <a:lnTo>
                    <a:pt x="694" y="64"/>
                  </a:lnTo>
                  <a:lnTo>
                    <a:pt x="615" y="85"/>
                  </a:lnTo>
                  <a:lnTo>
                    <a:pt x="536" y="108"/>
                  </a:lnTo>
                  <a:lnTo>
                    <a:pt x="458" y="134"/>
                  </a:lnTo>
                  <a:lnTo>
                    <a:pt x="382" y="163"/>
                  </a:lnTo>
                  <a:lnTo>
                    <a:pt x="304" y="195"/>
                  </a:lnTo>
                  <a:lnTo>
                    <a:pt x="228" y="231"/>
                  </a:lnTo>
                  <a:lnTo>
                    <a:pt x="153" y="268"/>
                  </a:lnTo>
                  <a:lnTo>
                    <a:pt x="76" y="310"/>
                  </a:lnTo>
                  <a:lnTo>
                    <a:pt x="0" y="35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32935" name="Freeform 39"/>
            <p:cNvSpPr>
              <a:spLocks/>
            </p:cNvSpPr>
            <p:nvPr userDrawn="1"/>
          </p:nvSpPr>
          <p:spPr bwMode="auto">
            <a:xfrm>
              <a:off x="893" y="1169"/>
              <a:ext cx="5447" cy="482"/>
            </a:xfrm>
            <a:custGeom>
              <a:avLst/>
              <a:gdLst/>
              <a:ahLst/>
              <a:cxnLst>
                <a:cxn ang="0">
                  <a:pos x="5447" y="0"/>
                </a:cxn>
                <a:cxn ang="0">
                  <a:pos x="5419" y="64"/>
                </a:cxn>
                <a:cxn ang="0">
                  <a:pos x="5383" y="137"/>
                </a:cxn>
                <a:cxn ang="0">
                  <a:pos x="5332" y="227"/>
                </a:cxn>
                <a:cxn ang="0">
                  <a:pos x="5265" y="332"/>
                </a:cxn>
                <a:cxn ang="0">
                  <a:pos x="5180" y="444"/>
                </a:cxn>
                <a:cxn ang="0">
                  <a:pos x="5105" y="529"/>
                </a:cxn>
                <a:cxn ang="0">
                  <a:pos x="5048" y="586"/>
                </a:cxn>
                <a:cxn ang="0">
                  <a:pos x="4989" y="641"/>
                </a:cxn>
                <a:cxn ang="0">
                  <a:pos x="4923" y="692"/>
                </a:cxn>
                <a:cxn ang="0">
                  <a:pos x="4853" y="744"/>
                </a:cxn>
                <a:cxn ang="0">
                  <a:pos x="4778" y="791"/>
                </a:cxn>
                <a:cxn ang="0">
                  <a:pos x="4697" y="833"/>
                </a:cxn>
                <a:cxn ang="0">
                  <a:pos x="4611" y="870"/>
                </a:cxn>
                <a:cxn ang="0">
                  <a:pos x="4521" y="902"/>
                </a:cxn>
                <a:cxn ang="0">
                  <a:pos x="4424" y="928"/>
                </a:cxn>
                <a:cxn ang="0">
                  <a:pos x="4322" y="947"/>
                </a:cxn>
                <a:cxn ang="0">
                  <a:pos x="4214" y="959"/>
                </a:cxn>
                <a:cxn ang="0">
                  <a:pos x="4102" y="962"/>
                </a:cxn>
                <a:cxn ang="0">
                  <a:pos x="3982" y="956"/>
                </a:cxn>
                <a:cxn ang="0">
                  <a:pos x="3857" y="939"/>
                </a:cxn>
                <a:cxn ang="0">
                  <a:pos x="3727" y="914"/>
                </a:cxn>
                <a:cxn ang="0">
                  <a:pos x="3591" y="875"/>
                </a:cxn>
                <a:cxn ang="0">
                  <a:pos x="3448" y="825"/>
                </a:cxn>
                <a:cxn ang="0">
                  <a:pos x="3298" y="763"/>
                </a:cxn>
                <a:cxn ang="0">
                  <a:pos x="3221" y="726"/>
                </a:cxn>
                <a:cxn ang="0">
                  <a:pos x="2920" y="586"/>
                </a:cxn>
                <a:cxn ang="0">
                  <a:pos x="2640" y="463"/>
                </a:cxn>
                <a:cxn ang="0">
                  <a:pos x="2376" y="360"/>
                </a:cxn>
                <a:cxn ang="0">
                  <a:pos x="2131" y="276"/>
                </a:cxn>
                <a:cxn ang="0">
                  <a:pos x="1901" y="208"/>
                </a:cxn>
                <a:cxn ang="0">
                  <a:pos x="1686" y="158"/>
                </a:cxn>
                <a:cxn ang="0">
                  <a:pos x="1483" y="124"/>
                </a:cxn>
                <a:cxn ang="0">
                  <a:pos x="1291" y="108"/>
                </a:cxn>
                <a:cxn ang="0">
                  <a:pos x="1111" y="105"/>
                </a:cxn>
                <a:cxn ang="0">
                  <a:pos x="937" y="118"/>
                </a:cxn>
                <a:cxn ang="0">
                  <a:pos x="772" y="143"/>
                </a:cxn>
                <a:cxn ang="0">
                  <a:pos x="612" y="184"/>
                </a:cxn>
                <a:cxn ang="0">
                  <a:pos x="457" y="237"/>
                </a:cxn>
                <a:cxn ang="0">
                  <a:pos x="303" y="302"/>
                </a:cxn>
                <a:cxn ang="0">
                  <a:pos x="151" y="378"/>
                </a:cxn>
                <a:cxn ang="0">
                  <a:pos x="0" y="465"/>
                </a:cxn>
              </a:cxnLst>
              <a:rect l="0" t="0" r="r" b="b"/>
              <a:pathLst>
                <a:path w="5447" h="962">
                  <a:moveTo>
                    <a:pt x="5447" y="0"/>
                  </a:moveTo>
                  <a:lnTo>
                    <a:pt x="5447" y="0"/>
                  </a:lnTo>
                  <a:lnTo>
                    <a:pt x="5440" y="17"/>
                  </a:lnTo>
                  <a:lnTo>
                    <a:pt x="5419" y="64"/>
                  </a:lnTo>
                  <a:lnTo>
                    <a:pt x="5402" y="98"/>
                  </a:lnTo>
                  <a:lnTo>
                    <a:pt x="5383" y="137"/>
                  </a:lnTo>
                  <a:lnTo>
                    <a:pt x="5359" y="181"/>
                  </a:lnTo>
                  <a:lnTo>
                    <a:pt x="5332" y="227"/>
                  </a:lnTo>
                  <a:lnTo>
                    <a:pt x="5300" y="279"/>
                  </a:lnTo>
                  <a:lnTo>
                    <a:pt x="5265" y="332"/>
                  </a:lnTo>
                  <a:lnTo>
                    <a:pt x="5225" y="387"/>
                  </a:lnTo>
                  <a:lnTo>
                    <a:pt x="5180" y="444"/>
                  </a:lnTo>
                  <a:lnTo>
                    <a:pt x="5130" y="500"/>
                  </a:lnTo>
                  <a:lnTo>
                    <a:pt x="5105" y="529"/>
                  </a:lnTo>
                  <a:lnTo>
                    <a:pt x="5078" y="557"/>
                  </a:lnTo>
                  <a:lnTo>
                    <a:pt x="5048" y="586"/>
                  </a:lnTo>
                  <a:lnTo>
                    <a:pt x="5019" y="613"/>
                  </a:lnTo>
                  <a:lnTo>
                    <a:pt x="4989" y="641"/>
                  </a:lnTo>
                  <a:lnTo>
                    <a:pt x="4957" y="667"/>
                  </a:lnTo>
                  <a:lnTo>
                    <a:pt x="4923" y="692"/>
                  </a:lnTo>
                  <a:lnTo>
                    <a:pt x="4889" y="718"/>
                  </a:lnTo>
                  <a:lnTo>
                    <a:pt x="4853" y="744"/>
                  </a:lnTo>
                  <a:lnTo>
                    <a:pt x="4815" y="767"/>
                  </a:lnTo>
                  <a:lnTo>
                    <a:pt x="4778" y="791"/>
                  </a:lnTo>
                  <a:lnTo>
                    <a:pt x="4737" y="812"/>
                  </a:lnTo>
                  <a:lnTo>
                    <a:pt x="4697" y="833"/>
                  </a:lnTo>
                  <a:lnTo>
                    <a:pt x="4654" y="852"/>
                  </a:lnTo>
                  <a:lnTo>
                    <a:pt x="4611" y="870"/>
                  </a:lnTo>
                  <a:lnTo>
                    <a:pt x="4567" y="888"/>
                  </a:lnTo>
                  <a:lnTo>
                    <a:pt x="4521" y="902"/>
                  </a:lnTo>
                  <a:lnTo>
                    <a:pt x="4472" y="917"/>
                  </a:lnTo>
                  <a:lnTo>
                    <a:pt x="4424" y="928"/>
                  </a:lnTo>
                  <a:lnTo>
                    <a:pt x="4374" y="939"/>
                  </a:lnTo>
                  <a:lnTo>
                    <a:pt x="4322" y="947"/>
                  </a:lnTo>
                  <a:lnTo>
                    <a:pt x="4270" y="954"/>
                  </a:lnTo>
                  <a:lnTo>
                    <a:pt x="4214" y="959"/>
                  </a:lnTo>
                  <a:lnTo>
                    <a:pt x="4158" y="962"/>
                  </a:lnTo>
                  <a:lnTo>
                    <a:pt x="4102" y="962"/>
                  </a:lnTo>
                  <a:lnTo>
                    <a:pt x="4043" y="960"/>
                  </a:lnTo>
                  <a:lnTo>
                    <a:pt x="3982" y="956"/>
                  </a:lnTo>
                  <a:lnTo>
                    <a:pt x="3921" y="949"/>
                  </a:lnTo>
                  <a:lnTo>
                    <a:pt x="3857" y="939"/>
                  </a:lnTo>
                  <a:lnTo>
                    <a:pt x="3793" y="928"/>
                  </a:lnTo>
                  <a:lnTo>
                    <a:pt x="3727" y="914"/>
                  </a:lnTo>
                  <a:lnTo>
                    <a:pt x="3659" y="896"/>
                  </a:lnTo>
                  <a:lnTo>
                    <a:pt x="3591" y="875"/>
                  </a:lnTo>
                  <a:lnTo>
                    <a:pt x="3520" y="852"/>
                  </a:lnTo>
                  <a:lnTo>
                    <a:pt x="3448" y="825"/>
                  </a:lnTo>
                  <a:lnTo>
                    <a:pt x="3373" y="796"/>
                  </a:lnTo>
                  <a:lnTo>
                    <a:pt x="3298" y="763"/>
                  </a:lnTo>
                  <a:lnTo>
                    <a:pt x="3221" y="726"/>
                  </a:lnTo>
                  <a:lnTo>
                    <a:pt x="3221" y="726"/>
                  </a:lnTo>
                  <a:lnTo>
                    <a:pt x="3067" y="654"/>
                  </a:lnTo>
                  <a:lnTo>
                    <a:pt x="2920" y="586"/>
                  </a:lnTo>
                  <a:lnTo>
                    <a:pt x="2777" y="521"/>
                  </a:lnTo>
                  <a:lnTo>
                    <a:pt x="2640" y="463"/>
                  </a:lnTo>
                  <a:lnTo>
                    <a:pt x="2505" y="410"/>
                  </a:lnTo>
                  <a:lnTo>
                    <a:pt x="2376" y="360"/>
                  </a:lnTo>
                  <a:lnTo>
                    <a:pt x="2252" y="315"/>
                  </a:lnTo>
                  <a:lnTo>
                    <a:pt x="2131" y="276"/>
                  </a:lnTo>
                  <a:lnTo>
                    <a:pt x="2015" y="240"/>
                  </a:lnTo>
                  <a:lnTo>
                    <a:pt x="1901" y="208"/>
                  </a:lnTo>
                  <a:lnTo>
                    <a:pt x="1791" y="181"/>
                  </a:lnTo>
                  <a:lnTo>
                    <a:pt x="1686" y="158"/>
                  </a:lnTo>
                  <a:lnTo>
                    <a:pt x="1583" y="140"/>
                  </a:lnTo>
                  <a:lnTo>
                    <a:pt x="1483" y="124"/>
                  </a:lnTo>
                  <a:lnTo>
                    <a:pt x="1386" y="114"/>
                  </a:lnTo>
                  <a:lnTo>
                    <a:pt x="1291" y="108"/>
                  </a:lnTo>
                  <a:lnTo>
                    <a:pt x="1200" y="105"/>
                  </a:lnTo>
                  <a:lnTo>
                    <a:pt x="1111" y="105"/>
                  </a:lnTo>
                  <a:lnTo>
                    <a:pt x="1023" y="109"/>
                  </a:lnTo>
                  <a:lnTo>
                    <a:pt x="937" y="118"/>
                  </a:lnTo>
                  <a:lnTo>
                    <a:pt x="854" y="129"/>
                  </a:lnTo>
                  <a:lnTo>
                    <a:pt x="772" y="143"/>
                  </a:lnTo>
                  <a:lnTo>
                    <a:pt x="692" y="163"/>
                  </a:lnTo>
                  <a:lnTo>
                    <a:pt x="612" y="184"/>
                  </a:lnTo>
                  <a:lnTo>
                    <a:pt x="533" y="208"/>
                  </a:lnTo>
                  <a:lnTo>
                    <a:pt x="457" y="237"/>
                  </a:lnTo>
                  <a:lnTo>
                    <a:pt x="379" y="268"/>
                  </a:lnTo>
                  <a:lnTo>
                    <a:pt x="303" y="302"/>
                  </a:lnTo>
                  <a:lnTo>
                    <a:pt x="228" y="339"/>
                  </a:lnTo>
                  <a:lnTo>
                    <a:pt x="151" y="378"/>
                  </a:lnTo>
                  <a:lnTo>
                    <a:pt x="76" y="419"/>
                  </a:lnTo>
                  <a:lnTo>
                    <a:pt x="0" y="465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32936" name="Freeform 40"/>
            <p:cNvSpPr>
              <a:spLocks/>
            </p:cNvSpPr>
            <p:nvPr userDrawn="1"/>
          </p:nvSpPr>
          <p:spPr bwMode="auto">
            <a:xfrm>
              <a:off x="925" y="1141"/>
              <a:ext cx="5439" cy="497"/>
            </a:xfrm>
            <a:custGeom>
              <a:avLst/>
              <a:gdLst/>
              <a:ahLst/>
              <a:cxnLst>
                <a:cxn ang="0">
                  <a:pos x="5439" y="0"/>
                </a:cxn>
                <a:cxn ang="0">
                  <a:pos x="5412" y="65"/>
                </a:cxn>
                <a:cxn ang="0">
                  <a:pos x="5377" y="137"/>
                </a:cxn>
                <a:cxn ang="0">
                  <a:pos x="5327" y="231"/>
                </a:cxn>
                <a:cxn ang="0">
                  <a:pos x="5261" y="336"/>
                </a:cxn>
                <a:cxn ang="0">
                  <a:pos x="5179" y="451"/>
                </a:cxn>
                <a:cxn ang="0">
                  <a:pos x="5104" y="538"/>
                </a:cxn>
                <a:cxn ang="0">
                  <a:pos x="5050" y="596"/>
                </a:cxn>
                <a:cxn ang="0">
                  <a:pos x="4990" y="652"/>
                </a:cxn>
                <a:cxn ang="0">
                  <a:pos x="4925" y="706"/>
                </a:cxn>
                <a:cxn ang="0">
                  <a:pos x="4855" y="759"/>
                </a:cxn>
                <a:cxn ang="0">
                  <a:pos x="4780" y="808"/>
                </a:cxn>
                <a:cxn ang="0">
                  <a:pos x="4701" y="851"/>
                </a:cxn>
                <a:cxn ang="0">
                  <a:pos x="4617" y="891"/>
                </a:cxn>
                <a:cxn ang="0">
                  <a:pos x="4526" y="925"/>
                </a:cxn>
                <a:cxn ang="0">
                  <a:pos x="4429" y="953"/>
                </a:cxn>
                <a:cxn ang="0">
                  <a:pos x="4328" y="975"/>
                </a:cxn>
                <a:cxn ang="0">
                  <a:pos x="4221" y="988"/>
                </a:cxn>
                <a:cxn ang="0">
                  <a:pos x="4108" y="993"/>
                </a:cxn>
                <a:cxn ang="0">
                  <a:pos x="3989" y="990"/>
                </a:cxn>
                <a:cxn ang="0">
                  <a:pos x="3864" y="975"/>
                </a:cxn>
                <a:cxn ang="0">
                  <a:pos x="3732" y="951"/>
                </a:cxn>
                <a:cxn ang="0">
                  <a:pos x="3595" y="917"/>
                </a:cxn>
                <a:cxn ang="0">
                  <a:pos x="3452" y="869"/>
                </a:cxn>
                <a:cxn ang="0">
                  <a:pos x="3302" y="809"/>
                </a:cxn>
                <a:cxn ang="0">
                  <a:pos x="3224" y="775"/>
                </a:cxn>
                <a:cxn ang="0">
                  <a:pos x="2921" y="638"/>
                </a:cxn>
                <a:cxn ang="0">
                  <a:pos x="2638" y="522"/>
                </a:cxn>
                <a:cxn ang="0">
                  <a:pos x="2374" y="423"/>
                </a:cxn>
                <a:cxn ang="0">
                  <a:pos x="2127" y="342"/>
                </a:cxn>
                <a:cxn ang="0">
                  <a:pos x="1897" y="281"/>
                </a:cxn>
                <a:cxn ang="0">
                  <a:pos x="1680" y="234"/>
                </a:cxn>
                <a:cxn ang="0">
                  <a:pos x="1477" y="205"/>
                </a:cxn>
                <a:cxn ang="0">
                  <a:pos x="1286" y="191"/>
                </a:cxn>
                <a:cxn ang="0">
                  <a:pos x="1104" y="192"/>
                </a:cxn>
                <a:cxn ang="0">
                  <a:pos x="932" y="208"/>
                </a:cxn>
                <a:cxn ang="0">
                  <a:pos x="766" y="239"/>
                </a:cxn>
                <a:cxn ang="0">
                  <a:pos x="607" y="283"/>
                </a:cxn>
                <a:cxn ang="0">
                  <a:pos x="453" y="338"/>
                </a:cxn>
                <a:cxn ang="0">
                  <a:pos x="300" y="407"/>
                </a:cxn>
                <a:cxn ang="0">
                  <a:pos x="150" y="486"/>
                </a:cxn>
                <a:cxn ang="0">
                  <a:pos x="0" y="578"/>
                </a:cxn>
              </a:cxnLst>
              <a:rect l="0" t="0" r="r" b="b"/>
              <a:pathLst>
                <a:path w="5439" h="993">
                  <a:moveTo>
                    <a:pt x="5439" y="0"/>
                  </a:moveTo>
                  <a:lnTo>
                    <a:pt x="5439" y="0"/>
                  </a:lnTo>
                  <a:lnTo>
                    <a:pt x="5432" y="18"/>
                  </a:lnTo>
                  <a:lnTo>
                    <a:pt x="5412" y="65"/>
                  </a:lnTo>
                  <a:lnTo>
                    <a:pt x="5397" y="99"/>
                  </a:lnTo>
                  <a:lnTo>
                    <a:pt x="5377" y="137"/>
                  </a:lnTo>
                  <a:lnTo>
                    <a:pt x="5354" y="183"/>
                  </a:lnTo>
                  <a:lnTo>
                    <a:pt x="5327" y="231"/>
                  </a:lnTo>
                  <a:lnTo>
                    <a:pt x="5297" y="283"/>
                  </a:lnTo>
                  <a:lnTo>
                    <a:pt x="5261" y="336"/>
                  </a:lnTo>
                  <a:lnTo>
                    <a:pt x="5222" y="393"/>
                  </a:lnTo>
                  <a:lnTo>
                    <a:pt x="5179" y="451"/>
                  </a:lnTo>
                  <a:lnTo>
                    <a:pt x="5130" y="509"/>
                  </a:lnTo>
                  <a:lnTo>
                    <a:pt x="5104" y="538"/>
                  </a:lnTo>
                  <a:lnTo>
                    <a:pt x="5078" y="567"/>
                  </a:lnTo>
                  <a:lnTo>
                    <a:pt x="5050" y="596"/>
                  </a:lnTo>
                  <a:lnTo>
                    <a:pt x="5021" y="623"/>
                  </a:lnTo>
                  <a:lnTo>
                    <a:pt x="4990" y="652"/>
                  </a:lnTo>
                  <a:lnTo>
                    <a:pt x="4958" y="680"/>
                  </a:lnTo>
                  <a:lnTo>
                    <a:pt x="4925" y="706"/>
                  </a:lnTo>
                  <a:lnTo>
                    <a:pt x="4891" y="733"/>
                  </a:lnTo>
                  <a:lnTo>
                    <a:pt x="4855" y="759"/>
                  </a:lnTo>
                  <a:lnTo>
                    <a:pt x="4819" y="783"/>
                  </a:lnTo>
                  <a:lnTo>
                    <a:pt x="4780" y="808"/>
                  </a:lnTo>
                  <a:lnTo>
                    <a:pt x="4742" y="830"/>
                  </a:lnTo>
                  <a:lnTo>
                    <a:pt x="4701" y="851"/>
                  </a:lnTo>
                  <a:lnTo>
                    <a:pt x="4660" y="872"/>
                  </a:lnTo>
                  <a:lnTo>
                    <a:pt x="4617" y="891"/>
                  </a:lnTo>
                  <a:lnTo>
                    <a:pt x="4572" y="909"/>
                  </a:lnTo>
                  <a:lnTo>
                    <a:pt x="4526" y="925"/>
                  </a:lnTo>
                  <a:lnTo>
                    <a:pt x="4479" y="940"/>
                  </a:lnTo>
                  <a:lnTo>
                    <a:pt x="4429" y="953"/>
                  </a:lnTo>
                  <a:lnTo>
                    <a:pt x="4379" y="966"/>
                  </a:lnTo>
                  <a:lnTo>
                    <a:pt x="4328" y="975"/>
                  </a:lnTo>
                  <a:lnTo>
                    <a:pt x="4275" y="982"/>
                  </a:lnTo>
                  <a:lnTo>
                    <a:pt x="4221" y="988"/>
                  </a:lnTo>
                  <a:lnTo>
                    <a:pt x="4165" y="992"/>
                  </a:lnTo>
                  <a:lnTo>
                    <a:pt x="4108" y="993"/>
                  </a:lnTo>
                  <a:lnTo>
                    <a:pt x="4049" y="993"/>
                  </a:lnTo>
                  <a:lnTo>
                    <a:pt x="3989" y="990"/>
                  </a:lnTo>
                  <a:lnTo>
                    <a:pt x="3927" y="984"/>
                  </a:lnTo>
                  <a:lnTo>
                    <a:pt x="3864" y="975"/>
                  </a:lnTo>
                  <a:lnTo>
                    <a:pt x="3799" y="966"/>
                  </a:lnTo>
                  <a:lnTo>
                    <a:pt x="3732" y="951"/>
                  </a:lnTo>
                  <a:lnTo>
                    <a:pt x="3666" y="935"/>
                  </a:lnTo>
                  <a:lnTo>
                    <a:pt x="3595" y="917"/>
                  </a:lnTo>
                  <a:lnTo>
                    <a:pt x="3524" y="895"/>
                  </a:lnTo>
                  <a:lnTo>
                    <a:pt x="3452" y="869"/>
                  </a:lnTo>
                  <a:lnTo>
                    <a:pt x="3377" y="841"/>
                  </a:lnTo>
                  <a:lnTo>
                    <a:pt x="3302" y="809"/>
                  </a:lnTo>
                  <a:lnTo>
                    <a:pt x="3224" y="775"/>
                  </a:lnTo>
                  <a:lnTo>
                    <a:pt x="3224" y="775"/>
                  </a:lnTo>
                  <a:lnTo>
                    <a:pt x="3070" y="704"/>
                  </a:lnTo>
                  <a:lnTo>
                    <a:pt x="2921" y="638"/>
                  </a:lnTo>
                  <a:lnTo>
                    <a:pt x="2777" y="578"/>
                  </a:lnTo>
                  <a:lnTo>
                    <a:pt x="2638" y="522"/>
                  </a:lnTo>
                  <a:lnTo>
                    <a:pt x="2503" y="470"/>
                  </a:lnTo>
                  <a:lnTo>
                    <a:pt x="2374" y="423"/>
                  </a:lnTo>
                  <a:lnTo>
                    <a:pt x="2249" y="381"/>
                  </a:lnTo>
                  <a:lnTo>
                    <a:pt x="2127" y="342"/>
                  </a:lnTo>
                  <a:lnTo>
                    <a:pt x="2010" y="310"/>
                  </a:lnTo>
                  <a:lnTo>
                    <a:pt x="1897" y="281"/>
                  </a:lnTo>
                  <a:lnTo>
                    <a:pt x="1787" y="255"/>
                  </a:lnTo>
                  <a:lnTo>
                    <a:pt x="1680" y="234"/>
                  </a:lnTo>
                  <a:lnTo>
                    <a:pt x="1577" y="218"/>
                  </a:lnTo>
                  <a:lnTo>
                    <a:pt x="1477" y="205"/>
                  </a:lnTo>
                  <a:lnTo>
                    <a:pt x="1380" y="197"/>
                  </a:lnTo>
                  <a:lnTo>
                    <a:pt x="1286" y="191"/>
                  </a:lnTo>
                  <a:lnTo>
                    <a:pt x="1194" y="191"/>
                  </a:lnTo>
                  <a:lnTo>
                    <a:pt x="1104" y="192"/>
                  </a:lnTo>
                  <a:lnTo>
                    <a:pt x="1018" y="199"/>
                  </a:lnTo>
                  <a:lnTo>
                    <a:pt x="932" y="208"/>
                  </a:lnTo>
                  <a:lnTo>
                    <a:pt x="848" y="221"/>
                  </a:lnTo>
                  <a:lnTo>
                    <a:pt x="766" y="239"/>
                  </a:lnTo>
                  <a:lnTo>
                    <a:pt x="686" y="259"/>
                  </a:lnTo>
                  <a:lnTo>
                    <a:pt x="607" y="283"/>
                  </a:lnTo>
                  <a:lnTo>
                    <a:pt x="529" y="309"/>
                  </a:lnTo>
                  <a:lnTo>
                    <a:pt x="453" y="338"/>
                  </a:lnTo>
                  <a:lnTo>
                    <a:pt x="376" y="372"/>
                  </a:lnTo>
                  <a:lnTo>
                    <a:pt x="300" y="407"/>
                  </a:lnTo>
                  <a:lnTo>
                    <a:pt x="225" y="446"/>
                  </a:lnTo>
                  <a:lnTo>
                    <a:pt x="150" y="486"/>
                  </a:lnTo>
                  <a:lnTo>
                    <a:pt x="75" y="531"/>
                  </a:lnTo>
                  <a:lnTo>
                    <a:pt x="0" y="57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32937" name="Freeform 41"/>
            <p:cNvSpPr>
              <a:spLocks/>
            </p:cNvSpPr>
            <p:nvPr userDrawn="1"/>
          </p:nvSpPr>
          <p:spPr bwMode="auto">
            <a:xfrm>
              <a:off x="958" y="1112"/>
              <a:ext cx="5429" cy="513"/>
            </a:xfrm>
            <a:custGeom>
              <a:avLst/>
              <a:gdLst/>
              <a:ahLst/>
              <a:cxnLst>
                <a:cxn ang="0">
                  <a:pos x="5429" y="0"/>
                </a:cxn>
                <a:cxn ang="0">
                  <a:pos x="5403" y="66"/>
                </a:cxn>
                <a:cxn ang="0">
                  <a:pos x="5369" y="141"/>
                </a:cxn>
                <a:cxn ang="0">
                  <a:pos x="5321" y="234"/>
                </a:cxn>
                <a:cxn ang="0">
                  <a:pos x="5257" y="342"/>
                </a:cxn>
                <a:cxn ang="0">
                  <a:pos x="5176" y="459"/>
                </a:cxn>
                <a:cxn ang="0">
                  <a:pos x="5103" y="547"/>
                </a:cxn>
                <a:cxn ang="0">
                  <a:pos x="5049" y="607"/>
                </a:cxn>
                <a:cxn ang="0">
                  <a:pos x="4990" y="665"/>
                </a:cxn>
                <a:cxn ang="0">
                  <a:pos x="4927" y="720"/>
                </a:cxn>
                <a:cxn ang="0">
                  <a:pos x="4857" y="775"/>
                </a:cxn>
                <a:cxn ang="0">
                  <a:pos x="4784" y="825"/>
                </a:cxn>
                <a:cxn ang="0">
                  <a:pos x="4704" y="870"/>
                </a:cxn>
                <a:cxn ang="0">
                  <a:pos x="4620" y="912"/>
                </a:cxn>
                <a:cxn ang="0">
                  <a:pos x="4531" y="949"/>
                </a:cxn>
                <a:cxn ang="0">
                  <a:pos x="4435" y="979"/>
                </a:cxn>
                <a:cxn ang="0">
                  <a:pos x="4334" y="1003"/>
                </a:cxn>
                <a:cxn ang="0">
                  <a:pos x="4227" y="1017"/>
                </a:cxn>
                <a:cxn ang="0">
                  <a:pos x="4114" y="1025"/>
                </a:cxn>
                <a:cxn ang="0">
                  <a:pos x="3995" y="1024"/>
                </a:cxn>
                <a:cxn ang="0">
                  <a:pos x="3870" y="1012"/>
                </a:cxn>
                <a:cxn ang="0">
                  <a:pos x="3738" y="991"/>
                </a:cxn>
                <a:cxn ang="0">
                  <a:pos x="3601" y="959"/>
                </a:cxn>
                <a:cxn ang="0">
                  <a:pos x="3456" y="914"/>
                </a:cxn>
                <a:cxn ang="0">
                  <a:pos x="3305" y="857"/>
                </a:cxn>
                <a:cxn ang="0">
                  <a:pos x="3227" y="824"/>
                </a:cxn>
                <a:cxn ang="0">
                  <a:pos x="2922" y="693"/>
                </a:cxn>
                <a:cxn ang="0">
                  <a:pos x="2637" y="581"/>
                </a:cxn>
                <a:cxn ang="0">
                  <a:pos x="2372" y="488"/>
                </a:cxn>
                <a:cxn ang="0">
                  <a:pos x="2123" y="412"/>
                </a:cxn>
                <a:cxn ang="0">
                  <a:pos x="1891" y="354"/>
                </a:cxn>
                <a:cxn ang="0">
                  <a:pos x="1675" y="313"/>
                </a:cxn>
                <a:cxn ang="0">
                  <a:pos x="1472" y="287"/>
                </a:cxn>
                <a:cxn ang="0">
                  <a:pos x="1281" y="278"/>
                </a:cxn>
                <a:cxn ang="0">
                  <a:pos x="1099" y="283"/>
                </a:cxn>
                <a:cxn ang="0">
                  <a:pos x="926" y="302"/>
                </a:cxn>
                <a:cxn ang="0">
                  <a:pos x="761" y="336"/>
                </a:cxn>
                <a:cxn ang="0">
                  <a:pos x="603" y="383"/>
                </a:cxn>
                <a:cxn ang="0">
                  <a:pos x="449" y="441"/>
                </a:cxn>
                <a:cxn ang="0">
                  <a:pos x="298" y="514"/>
                </a:cxn>
                <a:cxn ang="0">
                  <a:pos x="149" y="596"/>
                </a:cxn>
                <a:cxn ang="0">
                  <a:pos x="0" y="691"/>
                </a:cxn>
              </a:cxnLst>
              <a:rect l="0" t="0" r="r" b="b"/>
              <a:pathLst>
                <a:path w="5429" h="1025">
                  <a:moveTo>
                    <a:pt x="5429" y="0"/>
                  </a:moveTo>
                  <a:lnTo>
                    <a:pt x="5429" y="0"/>
                  </a:lnTo>
                  <a:lnTo>
                    <a:pt x="5422" y="18"/>
                  </a:lnTo>
                  <a:lnTo>
                    <a:pt x="5403" y="66"/>
                  </a:lnTo>
                  <a:lnTo>
                    <a:pt x="5389" y="100"/>
                  </a:lnTo>
                  <a:lnTo>
                    <a:pt x="5369" y="141"/>
                  </a:lnTo>
                  <a:lnTo>
                    <a:pt x="5347" y="186"/>
                  </a:lnTo>
                  <a:lnTo>
                    <a:pt x="5321" y="234"/>
                  </a:lnTo>
                  <a:lnTo>
                    <a:pt x="5292" y="287"/>
                  </a:lnTo>
                  <a:lnTo>
                    <a:pt x="5257" y="342"/>
                  </a:lnTo>
                  <a:lnTo>
                    <a:pt x="5218" y="399"/>
                  </a:lnTo>
                  <a:lnTo>
                    <a:pt x="5176" y="459"/>
                  </a:lnTo>
                  <a:lnTo>
                    <a:pt x="5129" y="518"/>
                  </a:lnTo>
                  <a:lnTo>
                    <a:pt x="5103" y="547"/>
                  </a:lnTo>
                  <a:lnTo>
                    <a:pt x="5076" y="576"/>
                  </a:lnTo>
                  <a:lnTo>
                    <a:pt x="5049" y="607"/>
                  </a:lnTo>
                  <a:lnTo>
                    <a:pt x="5021" y="636"/>
                  </a:lnTo>
                  <a:lnTo>
                    <a:pt x="4990" y="665"/>
                  </a:lnTo>
                  <a:lnTo>
                    <a:pt x="4958" y="693"/>
                  </a:lnTo>
                  <a:lnTo>
                    <a:pt x="4927" y="720"/>
                  </a:lnTo>
                  <a:lnTo>
                    <a:pt x="4893" y="748"/>
                  </a:lnTo>
                  <a:lnTo>
                    <a:pt x="4857" y="775"/>
                  </a:lnTo>
                  <a:lnTo>
                    <a:pt x="4821" y="799"/>
                  </a:lnTo>
                  <a:lnTo>
                    <a:pt x="4784" y="825"/>
                  </a:lnTo>
                  <a:lnTo>
                    <a:pt x="4745" y="848"/>
                  </a:lnTo>
                  <a:lnTo>
                    <a:pt x="4704" y="870"/>
                  </a:lnTo>
                  <a:lnTo>
                    <a:pt x="4663" y="893"/>
                  </a:lnTo>
                  <a:lnTo>
                    <a:pt x="4620" y="912"/>
                  </a:lnTo>
                  <a:lnTo>
                    <a:pt x="4577" y="932"/>
                  </a:lnTo>
                  <a:lnTo>
                    <a:pt x="4531" y="949"/>
                  </a:lnTo>
                  <a:lnTo>
                    <a:pt x="4484" y="964"/>
                  </a:lnTo>
                  <a:lnTo>
                    <a:pt x="4435" y="979"/>
                  </a:lnTo>
                  <a:lnTo>
                    <a:pt x="4385" y="991"/>
                  </a:lnTo>
                  <a:lnTo>
                    <a:pt x="4334" y="1003"/>
                  </a:lnTo>
                  <a:lnTo>
                    <a:pt x="4281" y="1011"/>
                  </a:lnTo>
                  <a:lnTo>
                    <a:pt x="4227" y="1017"/>
                  </a:lnTo>
                  <a:lnTo>
                    <a:pt x="4171" y="1022"/>
                  </a:lnTo>
                  <a:lnTo>
                    <a:pt x="4114" y="1025"/>
                  </a:lnTo>
                  <a:lnTo>
                    <a:pt x="4055" y="1025"/>
                  </a:lnTo>
                  <a:lnTo>
                    <a:pt x="3995" y="1024"/>
                  </a:lnTo>
                  <a:lnTo>
                    <a:pt x="3932" y="1021"/>
                  </a:lnTo>
                  <a:lnTo>
                    <a:pt x="3870" y="1012"/>
                  </a:lnTo>
                  <a:lnTo>
                    <a:pt x="3805" y="1004"/>
                  </a:lnTo>
                  <a:lnTo>
                    <a:pt x="3738" y="991"/>
                  </a:lnTo>
                  <a:lnTo>
                    <a:pt x="3670" y="977"/>
                  </a:lnTo>
                  <a:lnTo>
                    <a:pt x="3601" y="959"/>
                  </a:lnTo>
                  <a:lnTo>
                    <a:pt x="3528" y="938"/>
                  </a:lnTo>
                  <a:lnTo>
                    <a:pt x="3456" y="914"/>
                  </a:lnTo>
                  <a:lnTo>
                    <a:pt x="3381" y="888"/>
                  </a:lnTo>
                  <a:lnTo>
                    <a:pt x="3305" y="857"/>
                  </a:lnTo>
                  <a:lnTo>
                    <a:pt x="3227" y="824"/>
                  </a:lnTo>
                  <a:lnTo>
                    <a:pt x="3227" y="824"/>
                  </a:lnTo>
                  <a:lnTo>
                    <a:pt x="3072" y="756"/>
                  </a:lnTo>
                  <a:lnTo>
                    <a:pt x="2922" y="693"/>
                  </a:lnTo>
                  <a:lnTo>
                    <a:pt x="2777" y="635"/>
                  </a:lnTo>
                  <a:lnTo>
                    <a:pt x="2637" y="581"/>
                  </a:lnTo>
                  <a:lnTo>
                    <a:pt x="2502" y="533"/>
                  </a:lnTo>
                  <a:lnTo>
                    <a:pt x="2372" y="488"/>
                  </a:lnTo>
                  <a:lnTo>
                    <a:pt x="2245" y="447"/>
                  </a:lnTo>
                  <a:lnTo>
                    <a:pt x="2123" y="412"/>
                  </a:lnTo>
                  <a:lnTo>
                    <a:pt x="2005" y="381"/>
                  </a:lnTo>
                  <a:lnTo>
                    <a:pt x="1891" y="354"/>
                  </a:lnTo>
                  <a:lnTo>
                    <a:pt x="1782" y="331"/>
                  </a:lnTo>
                  <a:lnTo>
                    <a:pt x="1675" y="313"/>
                  </a:lnTo>
                  <a:lnTo>
                    <a:pt x="1572" y="297"/>
                  </a:lnTo>
                  <a:lnTo>
                    <a:pt x="1472" y="287"/>
                  </a:lnTo>
                  <a:lnTo>
                    <a:pt x="1375" y="279"/>
                  </a:lnTo>
                  <a:lnTo>
                    <a:pt x="1281" y="278"/>
                  </a:lnTo>
                  <a:lnTo>
                    <a:pt x="1187" y="278"/>
                  </a:lnTo>
                  <a:lnTo>
                    <a:pt x="1099" y="283"/>
                  </a:lnTo>
                  <a:lnTo>
                    <a:pt x="1011" y="291"/>
                  </a:lnTo>
                  <a:lnTo>
                    <a:pt x="926" y="302"/>
                  </a:lnTo>
                  <a:lnTo>
                    <a:pt x="843" y="317"/>
                  </a:lnTo>
                  <a:lnTo>
                    <a:pt x="761" y="336"/>
                  </a:lnTo>
                  <a:lnTo>
                    <a:pt x="682" y="357"/>
                  </a:lnTo>
                  <a:lnTo>
                    <a:pt x="603" y="383"/>
                  </a:lnTo>
                  <a:lnTo>
                    <a:pt x="525" y="410"/>
                  </a:lnTo>
                  <a:lnTo>
                    <a:pt x="449" y="441"/>
                  </a:lnTo>
                  <a:lnTo>
                    <a:pt x="372" y="476"/>
                  </a:lnTo>
                  <a:lnTo>
                    <a:pt x="298" y="514"/>
                  </a:lnTo>
                  <a:lnTo>
                    <a:pt x="224" y="554"/>
                  </a:lnTo>
                  <a:lnTo>
                    <a:pt x="149" y="596"/>
                  </a:lnTo>
                  <a:lnTo>
                    <a:pt x="75" y="643"/>
                  </a:lnTo>
                  <a:lnTo>
                    <a:pt x="0" y="691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32938" name="Freeform 42"/>
            <p:cNvSpPr>
              <a:spLocks/>
            </p:cNvSpPr>
            <p:nvPr userDrawn="1"/>
          </p:nvSpPr>
          <p:spPr bwMode="auto">
            <a:xfrm>
              <a:off x="993" y="1083"/>
              <a:ext cx="5418" cy="530"/>
            </a:xfrm>
            <a:custGeom>
              <a:avLst/>
              <a:gdLst/>
              <a:ahLst/>
              <a:cxnLst>
                <a:cxn ang="0">
                  <a:pos x="5418" y="0"/>
                </a:cxn>
                <a:cxn ang="0">
                  <a:pos x="5393" y="68"/>
                </a:cxn>
                <a:cxn ang="0">
                  <a:pos x="5361" y="142"/>
                </a:cxn>
                <a:cxn ang="0">
                  <a:pos x="5314" y="237"/>
                </a:cxn>
                <a:cxn ang="0">
                  <a:pos x="5251" y="347"/>
                </a:cxn>
                <a:cxn ang="0">
                  <a:pos x="5171" y="467"/>
                </a:cxn>
                <a:cxn ang="0">
                  <a:pos x="5100" y="557"/>
                </a:cxn>
                <a:cxn ang="0">
                  <a:pos x="5047" y="618"/>
                </a:cxn>
                <a:cxn ang="0">
                  <a:pos x="4989" y="676"/>
                </a:cxn>
                <a:cxn ang="0">
                  <a:pos x="4926" y="735"/>
                </a:cxn>
                <a:cxn ang="0">
                  <a:pos x="4858" y="789"/>
                </a:cxn>
                <a:cxn ang="0">
                  <a:pos x="4785" y="843"/>
                </a:cxn>
                <a:cxn ang="0">
                  <a:pos x="4707" y="890"/>
                </a:cxn>
                <a:cxn ang="0">
                  <a:pos x="4622" y="933"/>
                </a:cxn>
                <a:cxn ang="0">
                  <a:pos x="4533" y="972"/>
                </a:cxn>
                <a:cxn ang="0">
                  <a:pos x="4437" y="1004"/>
                </a:cxn>
                <a:cxn ang="0">
                  <a:pos x="4338" y="1030"/>
                </a:cxn>
                <a:cxn ang="0">
                  <a:pos x="4231" y="1048"/>
                </a:cxn>
                <a:cxn ang="0">
                  <a:pos x="4118" y="1058"/>
                </a:cxn>
                <a:cxn ang="0">
                  <a:pos x="3999" y="1059"/>
                </a:cxn>
                <a:cxn ang="0">
                  <a:pos x="3874" y="1049"/>
                </a:cxn>
                <a:cxn ang="0">
                  <a:pos x="3742" y="1032"/>
                </a:cxn>
                <a:cxn ang="0">
                  <a:pos x="3603" y="1001"/>
                </a:cxn>
                <a:cxn ang="0">
                  <a:pos x="3459" y="959"/>
                </a:cxn>
                <a:cxn ang="0">
                  <a:pos x="3306" y="906"/>
                </a:cxn>
                <a:cxn ang="0">
                  <a:pos x="3228" y="873"/>
                </a:cxn>
                <a:cxn ang="0">
                  <a:pos x="2920" y="748"/>
                </a:cxn>
                <a:cxn ang="0">
                  <a:pos x="2634" y="641"/>
                </a:cxn>
                <a:cxn ang="0">
                  <a:pos x="2367" y="552"/>
                </a:cxn>
                <a:cxn ang="0">
                  <a:pos x="2119" y="483"/>
                </a:cxn>
                <a:cxn ang="0">
                  <a:pos x="1886" y="428"/>
                </a:cxn>
                <a:cxn ang="0">
                  <a:pos x="1669" y="391"/>
                </a:cxn>
                <a:cxn ang="0">
                  <a:pos x="1465" y="370"/>
                </a:cxn>
                <a:cxn ang="0">
                  <a:pos x="1273" y="363"/>
                </a:cxn>
                <a:cxn ang="0">
                  <a:pos x="1091" y="371"/>
                </a:cxn>
                <a:cxn ang="0">
                  <a:pos x="919" y="396"/>
                </a:cxn>
                <a:cxn ang="0">
                  <a:pos x="755" y="433"/>
                </a:cxn>
                <a:cxn ang="0">
                  <a:pos x="597" y="483"/>
                </a:cxn>
                <a:cxn ang="0">
                  <a:pos x="444" y="546"/>
                </a:cxn>
                <a:cxn ang="0">
                  <a:pos x="294" y="620"/>
                </a:cxn>
                <a:cxn ang="0">
                  <a:pos x="147" y="707"/>
                </a:cxn>
                <a:cxn ang="0">
                  <a:pos x="0" y="806"/>
                </a:cxn>
              </a:cxnLst>
              <a:rect l="0" t="0" r="r" b="b"/>
              <a:pathLst>
                <a:path w="5418" h="1059">
                  <a:moveTo>
                    <a:pt x="5418" y="0"/>
                  </a:moveTo>
                  <a:lnTo>
                    <a:pt x="5418" y="0"/>
                  </a:lnTo>
                  <a:lnTo>
                    <a:pt x="5411" y="18"/>
                  </a:lnTo>
                  <a:lnTo>
                    <a:pt x="5393" y="68"/>
                  </a:lnTo>
                  <a:lnTo>
                    <a:pt x="5377" y="102"/>
                  </a:lnTo>
                  <a:lnTo>
                    <a:pt x="5361" y="142"/>
                  </a:lnTo>
                  <a:lnTo>
                    <a:pt x="5339" y="189"/>
                  </a:lnTo>
                  <a:lnTo>
                    <a:pt x="5314" y="237"/>
                  </a:lnTo>
                  <a:lnTo>
                    <a:pt x="5284" y="292"/>
                  </a:lnTo>
                  <a:lnTo>
                    <a:pt x="5251" y="347"/>
                  </a:lnTo>
                  <a:lnTo>
                    <a:pt x="5214" y="407"/>
                  </a:lnTo>
                  <a:lnTo>
                    <a:pt x="5171" y="467"/>
                  </a:lnTo>
                  <a:lnTo>
                    <a:pt x="5125" y="526"/>
                  </a:lnTo>
                  <a:lnTo>
                    <a:pt x="5100" y="557"/>
                  </a:lnTo>
                  <a:lnTo>
                    <a:pt x="5073" y="588"/>
                  </a:lnTo>
                  <a:lnTo>
                    <a:pt x="5047" y="618"/>
                  </a:lnTo>
                  <a:lnTo>
                    <a:pt x="5018" y="647"/>
                  </a:lnTo>
                  <a:lnTo>
                    <a:pt x="4989" y="676"/>
                  </a:lnTo>
                  <a:lnTo>
                    <a:pt x="4958" y="706"/>
                  </a:lnTo>
                  <a:lnTo>
                    <a:pt x="4926" y="735"/>
                  </a:lnTo>
                  <a:lnTo>
                    <a:pt x="4893" y="762"/>
                  </a:lnTo>
                  <a:lnTo>
                    <a:pt x="4858" y="789"/>
                  </a:lnTo>
                  <a:lnTo>
                    <a:pt x="4822" y="817"/>
                  </a:lnTo>
                  <a:lnTo>
                    <a:pt x="4785" y="843"/>
                  </a:lnTo>
                  <a:lnTo>
                    <a:pt x="4746" y="867"/>
                  </a:lnTo>
                  <a:lnTo>
                    <a:pt x="4707" y="890"/>
                  </a:lnTo>
                  <a:lnTo>
                    <a:pt x="4665" y="912"/>
                  </a:lnTo>
                  <a:lnTo>
                    <a:pt x="4622" y="933"/>
                  </a:lnTo>
                  <a:lnTo>
                    <a:pt x="4579" y="954"/>
                  </a:lnTo>
                  <a:lnTo>
                    <a:pt x="4533" y="972"/>
                  </a:lnTo>
                  <a:lnTo>
                    <a:pt x="4486" y="990"/>
                  </a:lnTo>
                  <a:lnTo>
                    <a:pt x="4437" y="1004"/>
                  </a:lnTo>
                  <a:lnTo>
                    <a:pt x="4389" y="1019"/>
                  </a:lnTo>
                  <a:lnTo>
                    <a:pt x="4338" y="1030"/>
                  </a:lnTo>
                  <a:lnTo>
                    <a:pt x="4285" y="1040"/>
                  </a:lnTo>
                  <a:lnTo>
                    <a:pt x="4231" y="1048"/>
                  </a:lnTo>
                  <a:lnTo>
                    <a:pt x="4175" y="1054"/>
                  </a:lnTo>
                  <a:lnTo>
                    <a:pt x="4118" y="1058"/>
                  </a:lnTo>
                  <a:lnTo>
                    <a:pt x="4058" y="1059"/>
                  </a:lnTo>
                  <a:lnTo>
                    <a:pt x="3999" y="1059"/>
                  </a:lnTo>
                  <a:lnTo>
                    <a:pt x="3936" y="1056"/>
                  </a:lnTo>
                  <a:lnTo>
                    <a:pt x="3874" y="1049"/>
                  </a:lnTo>
                  <a:lnTo>
                    <a:pt x="3809" y="1041"/>
                  </a:lnTo>
                  <a:lnTo>
                    <a:pt x="3742" y="1032"/>
                  </a:lnTo>
                  <a:lnTo>
                    <a:pt x="3672" y="1017"/>
                  </a:lnTo>
                  <a:lnTo>
                    <a:pt x="3603" y="1001"/>
                  </a:lnTo>
                  <a:lnTo>
                    <a:pt x="3531" y="982"/>
                  </a:lnTo>
                  <a:lnTo>
                    <a:pt x="3459" y="959"/>
                  </a:lnTo>
                  <a:lnTo>
                    <a:pt x="3382" y="933"/>
                  </a:lnTo>
                  <a:lnTo>
                    <a:pt x="3306" y="906"/>
                  </a:lnTo>
                  <a:lnTo>
                    <a:pt x="3228" y="873"/>
                  </a:lnTo>
                  <a:lnTo>
                    <a:pt x="3228" y="873"/>
                  </a:lnTo>
                  <a:lnTo>
                    <a:pt x="3071" y="809"/>
                  </a:lnTo>
                  <a:lnTo>
                    <a:pt x="2920" y="748"/>
                  </a:lnTo>
                  <a:lnTo>
                    <a:pt x="2776" y="693"/>
                  </a:lnTo>
                  <a:lnTo>
                    <a:pt x="2634" y="641"/>
                  </a:lnTo>
                  <a:lnTo>
                    <a:pt x="2499" y="596"/>
                  </a:lnTo>
                  <a:lnTo>
                    <a:pt x="2367" y="552"/>
                  </a:lnTo>
                  <a:lnTo>
                    <a:pt x="2241" y="515"/>
                  </a:lnTo>
                  <a:lnTo>
                    <a:pt x="2119" y="483"/>
                  </a:lnTo>
                  <a:lnTo>
                    <a:pt x="2001" y="454"/>
                  </a:lnTo>
                  <a:lnTo>
                    <a:pt x="1886" y="428"/>
                  </a:lnTo>
                  <a:lnTo>
                    <a:pt x="1776" y="407"/>
                  </a:lnTo>
                  <a:lnTo>
                    <a:pt x="1669" y="391"/>
                  </a:lnTo>
                  <a:lnTo>
                    <a:pt x="1565" y="378"/>
                  </a:lnTo>
                  <a:lnTo>
                    <a:pt x="1465" y="370"/>
                  </a:lnTo>
                  <a:lnTo>
                    <a:pt x="1368" y="365"/>
                  </a:lnTo>
                  <a:lnTo>
                    <a:pt x="1273" y="363"/>
                  </a:lnTo>
                  <a:lnTo>
                    <a:pt x="1182" y="366"/>
                  </a:lnTo>
                  <a:lnTo>
                    <a:pt x="1091" y="371"/>
                  </a:lnTo>
                  <a:lnTo>
                    <a:pt x="1005" y="381"/>
                  </a:lnTo>
                  <a:lnTo>
                    <a:pt x="919" y="396"/>
                  </a:lnTo>
                  <a:lnTo>
                    <a:pt x="837" y="412"/>
                  </a:lnTo>
                  <a:lnTo>
                    <a:pt x="755" y="433"/>
                  </a:lnTo>
                  <a:lnTo>
                    <a:pt x="676" y="455"/>
                  </a:lnTo>
                  <a:lnTo>
                    <a:pt x="597" y="483"/>
                  </a:lnTo>
                  <a:lnTo>
                    <a:pt x="521" y="512"/>
                  </a:lnTo>
                  <a:lnTo>
                    <a:pt x="444" y="546"/>
                  </a:lnTo>
                  <a:lnTo>
                    <a:pt x="369" y="581"/>
                  </a:lnTo>
                  <a:lnTo>
                    <a:pt x="294" y="620"/>
                  </a:lnTo>
                  <a:lnTo>
                    <a:pt x="221" y="662"/>
                  </a:lnTo>
                  <a:lnTo>
                    <a:pt x="147" y="707"/>
                  </a:lnTo>
                  <a:lnTo>
                    <a:pt x="74" y="754"/>
                  </a:lnTo>
                  <a:lnTo>
                    <a:pt x="0" y="80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32939" name="Freeform 43"/>
            <p:cNvSpPr>
              <a:spLocks/>
            </p:cNvSpPr>
            <p:nvPr userDrawn="1"/>
          </p:nvSpPr>
          <p:spPr bwMode="auto">
            <a:xfrm>
              <a:off x="1029" y="1055"/>
              <a:ext cx="5404" cy="545"/>
            </a:xfrm>
            <a:custGeom>
              <a:avLst/>
              <a:gdLst/>
              <a:ahLst/>
              <a:cxnLst>
                <a:cxn ang="0">
                  <a:pos x="5404" y="0"/>
                </a:cxn>
                <a:cxn ang="0">
                  <a:pos x="5380" y="68"/>
                </a:cxn>
                <a:cxn ang="0">
                  <a:pos x="5350" y="144"/>
                </a:cxn>
                <a:cxn ang="0">
                  <a:pos x="5304" y="241"/>
                </a:cxn>
                <a:cxn ang="0">
                  <a:pos x="5243" y="352"/>
                </a:cxn>
                <a:cxn ang="0">
                  <a:pos x="5165" y="473"/>
                </a:cxn>
                <a:cxn ang="0">
                  <a:pos x="5096" y="566"/>
                </a:cxn>
                <a:cxn ang="0">
                  <a:pos x="5043" y="627"/>
                </a:cxn>
                <a:cxn ang="0">
                  <a:pos x="4986" y="688"/>
                </a:cxn>
                <a:cxn ang="0">
                  <a:pos x="4924" y="748"/>
                </a:cxn>
                <a:cxn ang="0">
                  <a:pos x="4857" y="805"/>
                </a:cxn>
                <a:cxn ang="0">
                  <a:pos x="4785" y="858"/>
                </a:cxn>
                <a:cxn ang="0">
                  <a:pos x="4707" y="908"/>
                </a:cxn>
                <a:cxn ang="0">
                  <a:pos x="4624" y="955"/>
                </a:cxn>
                <a:cxn ang="0">
                  <a:pos x="4535" y="995"/>
                </a:cxn>
                <a:cxn ang="0">
                  <a:pos x="4440" y="1029"/>
                </a:cxn>
                <a:cxn ang="0">
                  <a:pos x="4340" y="1056"/>
                </a:cxn>
                <a:cxn ang="0">
                  <a:pos x="4233" y="1076"/>
                </a:cxn>
                <a:cxn ang="0">
                  <a:pos x="4121" y="1089"/>
                </a:cxn>
                <a:cxn ang="0">
                  <a:pos x="4002" y="1092"/>
                </a:cxn>
                <a:cxn ang="0">
                  <a:pos x="3877" y="1085"/>
                </a:cxn>
                <a:cxn ang="0">
                  <a:pos x="3745" y="1069"/>
                </a:cxn>
                <a:cxn ang="0">
                  <a:pos x="3606" y="1042"/>
                </a:cxn>
                <a:cxn ang="0">
                  <a:pos x="3460" y="1003"/>
                </a:cxn>
                <a:cxn ang="0">
                  <a:pos x="3307" y="951"/>
                </a:cxn>
                <a:cxn ang="0">
                  <a:pos x="3228" y="921"/>
                </a:cxn>
                <a:cxn ang="0">
                  <a:pos x="2919" y="801"/>
                </a:cxn>
                <a:cxn ang="0">
                  <a:pos x="2631" y="701"/>
                </a:cxn>
                <a:cxn ang="0">
                  <a:pos x="2363" y="617"/>
                </a:cxn>
                <a:cxn ang="0">
                  <a:pos x="2113" y="551"/>
                </a:cxn>
                <a:cxn ang="0">
                  <a:pos x="1880" y="501"/>
                </a:cxn>
                <a:cxn ang="0">
                  <a:pos x="1662" y="469"/>
                </a:cxn>
                <a:cxn ang="0">
                  <a:pos x="1458" y="451"/>
                </a:cxn>
                <a:cxn ang="0">
                  <a:pos x="1266" y="448"/>
                </a:cxn>
                <a:cxn ang="0">
                  <a:pos x="1085" y="461"/>
                </a:cxn>
                <a:cxn ang="0">
                  <a:pos x="914" y="488"/>
                </a:cxn>
                <a:cxn ang="0">
                  <a:pos x="750" y="528"/>
                </a:cxn>
                <a:cxn ang="0">
                  <a:pos x="593" y="582"/>
                </a:cxn>
                <a:cxn ang="0">
                  <a:pos x="440" y="648"/>
                </a:cxn>
                <a:cxn ang="0">
                  <a:pos x="292" y="727"/>
                </a:cxn>
                <a:cxn ang="0">
                  <a:pos x="146" y="817"/>
                </a:cxn>
                <a:cxn ang="0">
                  <a:pos x="0" y="918"/>
                </a:cxn>
              </a:cxnLst>
              <a:rect l="0" t="0" r="r" b="b"/>
              <a:pathLst>
                <a:path w="5404" h="1092">
                  <a:moveTo>
                    <a:pt x="5404" y="0"/>
                  </a:moveTo>
                  <a:lnTo>
                    <a:pt x="5404" y="0"/>
                  </a:lnTo>
                  <a:lnTo>
                    <a:pt x="5398" y="18"/>
                  </a:lnTo>
                  <a:lnTo>
                    <a:pt x="5380" y="68"/>
                  </a:lnTo>
                  <a:lnTo>
                    <a:pt x="5366" y="104"/>
                  </a:lnTo>
                  <a:lnTo>
                    <a:pt x="5350" y="144"/>
                  </a:lnTo>
                  <a:lnTo>
                    <a:pt x="5329" y="191"/>
                  </a:lnTo>
                  <a:lnTo>
                    <a:pt x="5304" y="241"/>
                  </a:lnTo>
                  <a:lnTo>
                    <a:pt x="5275" y="294"/>
                  </a:lnTo>
                  <a:lnTo>
                    <a:pt x="5243" y="352"/>
                  </a:lnTo>
                  <a:lnTo>
                    <a:pt x="5207" y="412"/>
                  </a:lnTo>
                  <a:lnTo>
                    <a:pt x="5165" y="473"/>
                  </a:lnTo>
                  <a:lnTo>
                    <a:pt x="5119" y="535"/>
                  </a:lnTo>
                  <a:lnTo>
                    <a:pt x="5096" y="566"/>
                  </a:lnTo>
                  <a:lnTo>
                    <a:pt x="5069" y="596"/>
                  </a:lnTo>
                  <a:lnTo>
                    <a:pt x="5043" y="627"/>
                  </a:lnTo>
                  <a:lnTo>
                    <a:pt x="5015" y="658"/>
                  </a:lnTo>
                  <a:lnTo>
                    <a:pt x="4986" y="688"/>
                  </a:lnTo>
                  <a:lnTo>
                    <a:pt x="4955" y="719"/>
                  </a:lnTo>
                  <a:lnTo>
                    <a:pt x="4924" y="748"/>
                  </a:lnTo>
                  <a:lnTo>
                    <a:pt x="4892" y="777"/>
                  </a:lnTo>
                  <a:lnTo>
                    <a:pt x="4857" y="805"/>
                  </a:lnTo>
                  <a:lnTo>
                    <a:pt x="4821" y="832"/>
                  </a:lnTo>
                  <a:lnTo>
                    <a:pt x="4785" y="858"/>
                  </a:lnTo>
                  <a:lnTo>
                    <a:pt x="4746" y="884"/>
                  </a:lnTo>
                  <a:lnTo>
                    <a:pt x="4707" y="908"/>
                  </a:lnTo>
                  <a:lnTo>
                    <a:pt x="4667" y="932"/>
                  </a:lnTo>
                  <a:lnTo>
                    <a:pt x="4624" y="955"/>
                  </a:lnTo>
                  <a:lnTo>
                    <a:pt x="4581" y="974"/>
                  </a:lnTo>
                  <a:lnTo>
                    <a:pt x="4535" y="995"/>
                  </a:lnTo>
                  <a:lnTo>
                    <a:pt x="4489" y="1013"/>
                  </a:lnTo>
                  <a:lnTo>
                    <a:pt x="4440" y="1029"/>
                  </a:lnTo>
                  <a:lnTo>
                    <a:pt x="4390" y="1043"/>
                  </a:lnTo>
                  <a:lnTo>
                    <a:pt x="4340" y="1056"/>
                  </a:lnTo>
                  <a:lnTo>
                    <a:pt x="4288" y="1068"/>
                  </a:lnTo>
                  <a:lnTo>
                    <a:pt x="4233" y="1076"/>
                  </a:lnTo>
                  <a:lnTo>
                    <a:pt x="4178" y="1084"/>
                  </a:lnTo>
                  <a:lnTo>
                    <a:pt x="4121" y="1089"/>
                  </a:lnTo>
                  <a:lnTo>
                    <a:pt x="4063" y="1092"/>
                  </a:lnTo>
                  <a:lnTo>
                    <a:pt x="4002" y="1092"/>
                  </a:lnTo>
                  <a:lnTo>
                    <a:pt x="3941" y="1090"/>
                  </a:lnTo>
                  <a:lnTo>
                    <a:pt x="3877" y="1085"/>
                  </a:lnTo>
                  <a:lnTo>
                    <a:pt x="3811" y="1079"/>
                  </a:lnTo>
                  <a:lnTo>
                    <a:pt x="3745" y="1069"/>
                  </a:lnTo>
                  <a:lnTo>
                    <a:pt x="3675" y="1058"/>
                  </a:lnTo>
                  <a:lnTo>
                    <a:pt x="3606" y="1042"/>
                  </a:lnTo>
                  <a:lnTo>
                    <a:pt x="3534" y="1024"/>
                  </a:lnTo>
                  <a:lnTo>
                    <a:pt x="3460" y="1003"/>
                  </a:lnTo>
                  <a:lnTo>
                    <a:pt x="3384" y="979"/>
                  </a:lnTo>
                  <a:lnTo>
                    <a:pt x="3307" y="951"/>
                  </a:lnTo>
                  <a:lnTo>
                    <a:pt x="3228" y="921"/>
                  </a:lnTo>
                  <a:lnTo>
                    <a:pt x="3228" y="921"/>
                  </a:lnTo>
                  <a:lnTo>
                    <a:pt x="3071" y="859"/>
                  </a:lnTo>
                  <a:lnTo>
                    <a:pt x="2919" y="801"/>
                  </a:lnTo>
                  <a:lnTo>
                    <a:pt x="2773" y="750"/>
                  </a:lnTo>
                  <a:lnTo>
                    <a:pt x="2631" y="701"/>
                  </a:lnTo>
                  <a:lnTo>
                    <a:pt x="2495" y="656"/>
                  </a:lnTo>
                  <a:lnTo>
                    <a:pt x="2363" y="617"/>
                  </a:lnTo>
                  <a:lnTo>
                    <a:pt x="2237" y="582"/>
                  </a:lnTo>
                  <a:lnTo>
                    <a:pt x="2113" y="551"/>
                  </a:lnTo>
                  <a:lnTo>
                    <a:pt x="1995" y="524"/>
                  </a:lnTo>
                  <a:lnTo>
                    <a:pt x="1880" y="501"/>
                  </a:lnTo>
                  <a:lnTo>
                    <a:pt x="1769" y="483"/>
                  </a:lnTo>
                  <a:lnTo>
                    <a:pt x="1662" y="469"/>
                  </a:lnTo>
                  <a:lnTo>
                    <a:pt x="1558" y="457"/>
                  </a:lnTo>
                  <a:lnTo>
                    <a:pt x="1458" y="451"/>
                  </a:lnTo>
                  <a:lnTo>
                    <a:pt x="1361" y="448"/>
                  </a:lnTo>
                  <a:lnTo>
                    <a:pt x="1266" y="448"/>
                  </a:lnTo>
                  <a:lnTo>
                    <a:pt x="1175" y="453"/>
                  </a:lnTo>
                  <a:lnTo>
                    <a:pt x="1085" y="461"/>
                  </a:lnTo>
                  <a:lnTo>
                    <a:pt x="998" y="472"/>
                  </a:lnTo>
                  <a:lnTo>
                    <a:pt x="914" y="488"/>
                  </a:lnTo>
                  <a:lnTo>
                    <a:pt x="830" y="506"/>
                  </a:lnTo>
                  <a:lnTo>
                    <a:pt x="750" y="528"/>
                  </a:lnTo>
                  <a:lnTo>
                    <a:pt x="671" y="553"/>
                  </a:lnTo>
                  <a:lnTo>
                    <a:pt x="593" y="582"/>
                  </a:lnTo>
                  <a:lnTo>
                    <a:pt x="517" y="614"/>
                  </a:lnTo>
                  <a:lnTo>
                    <a:pt x="440" y="648"/>
                  </a:lnTo>
                  <a:lnTo>
                    <a:pt x="365" y="687"/>
                  </a:lnTo>
                  <a:lnTo>
                    <a:pt x="292" y="727"/>
                  </a:lnTo>
                  <a:lnTo>
                    <a:pt x="218" y="771"/>
                  </a:lnTo>
                  <a:lnTo>
                    <a:pt x="146" y="817"/>
                  </a:lnTo>
                  <a:lnTo>
                    <a:pt x="72" y="866"/>
                  </a:lnTo>
                  <a:lnTo>
                    <a:pt x="0" y="91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32940" name="Freeform 44"/>
            <p:cNvSpPr>
              <a:spLocks/>
            </p:cNvSpPr>
            <p:nvPr userDrawn="1"/>
          </p:nvSpPr>
          <p:spPr bwMode="auto">
            <a:xfrm>
              <a:off x="1067" y="1026"/>
              <a:ext cx="5390" cy="562"/>
            </a:xfrm>
            <a:custGeom>
              <a:avLst/>
              <a:gdLst/>
              <a:ahLst/>
              <a:cxnLst>
                <a:cxn ang="0">
                  <a:pos x="5390" y="0"/>
                </a:cxn>
                <a:cxn ang="0">
                  <a:pos x="5366" y="70"/>
                </a:cxn>
                <a:cxn ang="0">
                  <a:pos x="5337" y="147"/>
                </a:cxn>
                <a:cxn ang="0">
                  <a:pos x="5292" y="244"/>
                </a:cxn>
                <a:cxn ang="0">
                  <a:pos x="5233" y="357"/>
                </a:cxn>
                <a:cxn ang="0">
                  <a:pos x="5158" y="480"/>
                </a:cxn>
                <a:cxn ang="0">
                  <a:pos x="5088" y="575"/>
                </a:cxn>
                <a:cxn ang="0">
                  <a:pos x="5037" y="638"/>
                </a:cxn>
                <a:cxn ang="0">
                  <a:pos x="4981" y="701"/>
                </a:cxn>
                <a:cxn ang="0">
                  <a:pos x="4920" y="762"/>
                </a:cxn>
                <a:cxn ang="0">
                  <a:pos x="4854" y="821"/>
                </a:cxn>
                <a:cxn ang="0">
                  <a:pos x="4783" y="875"/>
                </a:cxn>
                <a:cxn ang="0">
                  <a:pos x="4705" y="927"/>
                </a:cxn>
                <a:cxn ang="0">
                  <a:pos x="4623" y="976"/>
                </a:cxn>
                <a:cxn ang="0">
                  <a:pos x="4534" y="1018"/>
                </a:cxn>
                <a:cxn ang="0">
                  <a:pos x="4441" y="1053"/>
                </a:cxn>
                <a:cxn ang="0">
                  <a:pos x="4341" y="1084"/>
                </a:cxn>
                <a:cxn ang="0">
                  <a:pos x="4234" y="1106"/>
                </a:cxn>
                <a:cxn ang="0">
                  <a:pos x="4122" y="1121"/>
                </a:cxn>
                <a:cxn ang="0">
                  <a:pos x="4004" y="1126"/>
                </a:cxn>
                <a:cxn ang="0">
                  <a:pos x="3878" y="1122"/>
                </a:cxn>
                <a:cxn ang="0">
                  <a:pos x="3746" y="1110"/>
                </a:cxn>
                <a:cxn ang="0">
                  <a:pos x="3607" y="1084"/>
                </a:cxn>
                <a:cxn ang="0">
                  <a:pos x="3460" y="1048"/>
                </a:cxn>
                <a:cxn ang="0">
                  <a:pos x="3307" y="1000"/>
                </a:cxn>
                <a:cxn ang="0">
                  <a:pos x="3228" y="971"/>
                </a:cxn>
                <a:cxn ang="0">
                  <a:pos x="2917" y="856"/>
                </a:cxn>
                <a:cxn ang="0">
                  <a:pos x="2628" y="761"/>
                </a:cxn>
                <a:cxn ang="0">
                  <a:pos x="2359" y="682"/>
                </a:cxn>
                <a:cxn ang="0">
                  <a:pos x="2107" y="620"/>
                </a:cxn>
                <a:cxn ang="0">
                  <a:pos x="1873" y="575"/>
                </a:cxn>
                <a:cxn ang="0">
                  <a:pos x="1655" y="548"/>
                </a:cxn>
                <a:cxn ang="0">
                  <a:pos x="1451" y="533"/>
                </a:cxn>
                <a:cxn ang="0">
                  <a:pos x="1259" y="535"/>
                </a:cxn>
                <a:cxn ang="0">
                  <a:pos x="1077" y="551"/>
                </a:cxn>
                <a:cxn ang="0">
                  <a:pos x="906" y="582"/>
                </a:cxn>
                <a:cxn ang="0">
                  <a:pos x="744" y="625"/>
                </a:cxn>
                <a:cxn ang="0">
                  <a:pos x="587" y="683"/>
                </a:cxn>
                <a:cxn ang="0">
                  <a:pos x="436" y="753"/>
                </a:cxn>
                <a:cxn ang="0">
                  <a:pos x="288" y="835"/>
                </a:cxn>
                <a:cxn ang="0">
                  <a:pos x="144" y="929"/>
                </a:cxn>
                <a:cxn ang="0">
                  <a:pos x="0" y="1034"/>
                </a:cxn>
              </a:cxnLst>
              <a:rect l="0" t="0" r="r" b="b"/>
              <a:pathLst>
                <a:path w="5390" h="1126">
                  <a:moveTo>
                    <a:pt x="5390" y="0"/>
                  </a:moveTo>
                  <a:lnTo>
                    <a:pt x="5390" y="0"/>
                  </a:lnTo>
                  <a:lnTo>
                    <a:pt x="5384" y="18"/>
                  </a:lnTo>
                  <a:lnTo>
                    <a:pt x="5366" y="70"/>
                  </a:lnTo>
                  <a:lnTo>
                    <a:pt x="5353" y="105"/>
                  </a:lnTo>
                  <a:lnTo>
                    <a:pt x="5337" y="147"/>
                  </a:lnTo>
                  <a:lnTo>
                    <a:pt x="5316" y="192"/>
                  </a:lnTo>
                  <a:lnTo>
                    <a:pt x="5292" y="244"/>
                  </a:lnTo>
                  <a:lnTo>
                    <a:pt x="5265" y="299"/>
                  </a:lnTo>
                  <a:lnTo>
                    <a:pt x="5233" y="357"/>
                  </a:lnTo>
                  <a:lnTo>
                    <a:pt x="5198" y="418"/>
                  </a:lnTo>
                  <a:lnTo>
                    <a:pt x="5158" y="480"/>
                  </a:lnTo>
                  <a:lnTo>
                    <a:pt x="5113" y="544"/>
                  </a:lnTo>
                  <a:lnTo>
                    <a:pt x="5088" y="575"/>
                  </a:lnTo>
                  <a:lnTo>
                    <a:pt x="5063" y="607"/>
                  </a:lnTo>
                  <a:lnTo>
                    <a:pt x="5037" y="638"/>
                  </a:lnTo>
                  <a:lnTo>
                    <a:pt x="5011" y="670"/>
                  </a:lnTo>
                  <a:lnTo>
                    <a:pt x="4981" y="701"/>
                  </a:lnTo>
                  <a:lnTo>
                    <a:pt x="4951" y="732"/>
                  </a:lnTo>
                  <a:lnTo>
                    <a:pt x="4920" y="762"/>
                  </a:lnTo>
                  <a:lnTo>
                    <a:pt x="4888" y="791"/>
                  </a:lnTo>
                  <a:lnTo>
                    <a:pt x="4854" y="821"/>
                  </a:lnTo>
                  <a:lnTo>
                    <a:pt x="4819" y="848"/>
                  </a:lnTo>
                  <a:lnTo>
                    <a:pt x="4783" y="875"/>
                  </a:lnTo>
                  <a:lnTo>
                    <a:pt x="4745" y="903"/>
                  </a:lnTo>
                  <a:lnTo>
                    <a:pt x="4705" y="927"/>
                  </a:lnTo>
                  <a:lnTo>
                    <a:pt x="4665" y="951"/>
                  </a:lnTo>
                  <a:lnTo>
                    <a:pt x="4623" y="976"/>
                  </a:lnTo>
                  <a:lnTo>
                    <a:pt x="4580" y="997"/>
                  </a:lnTo>
                  <a:lnTo>
                    <a:pt x="4534" y="1018"/>
                  </a:lnTo>
                  <a:lnTo>
                    <a:pt x="4488" y="1037"/>
                  </a:lnTo>
                  <a:lnTo>
                    <a:pt x="4441" y="1053"/>
                  </a:lnTo>
                  <a:lnTo>
                    <a:pt x="4391" y="1069"/>
                  </a:lnTo>
                  <a:lnTo>
                    <a:pt x="4341" y="1084"/>
                  </a:lnTo>
                  <a:lnTo>
                    <a:pt x="4289" y="1095"/>
                  </a:lnTo>
                  <a:lnTo>
                    <a:pt x="4234" y="1106"/>
                  </a:lnTo>
                  <a:lnTo>
                    <a:pt x="4179" y="1114"/>
                  </a:lnTo>
                  <a:lnTo>
                    <a:pt x="4122" y="1121"/>
                  </a:lnTo>
                  <a:lnTo>
                    <a:pt x="4064" y="1124"/>
                  </a:lnTo>
                  <a:lnTo>
                    <a:pt x="4004" y="1126"/>
                  </a:lnTo>
                  <a:lnTo>
                    <a:pt x="3941" y="1126"/>
                  </a:lnTo>
                  <a:lnTo>
                    <a:pt x="3878" y="1122"/>
                  </a:lnTo>
                  <a:lnTo>
                    <a:pt x="3812" y="1118"/>
                  </a:lnTo>
                  <a:lnTo>
                    <a:pt x="3746" y="1110"/>
                  </a:lnTo>
                  <a:lnTo>
                    <a:pt x="3676" y="1098"/>
                  </a:lnTo>
                  <a:lnTo>
                    <a:pt x="3607" y="1084"/>
                  </a:lnTo>
                  <a:lnTo>
                    <a:pt x="3535" y="1068"/>
                  </a:lnTo>
                  <a:lnTo>
                    <a:pt x="3460" y="1048"/>
                  </a:lnTo>
                  <a:lnTo>
                    <a:pt x="3385" y="1026"/>
                  </a:lnTo>
                  <a:lnTo>
                    <a:pt x="3307" y="1000"/>
                  </a:lnTo>
                  <a:lnTo>
                    <a:pt x="3228" y="971"/>
                  </a:lnTo>
                  <a:lnTo>
                    <a:pt x="3228" y="971"/>
                  </a:lnTo>
                  <a:lnTo>
                    <a:pt x="3069" y="911"/>
                  </a:lnTo>
                  <a:lnTo>
                    <a:pt x="2917" y="856"/>
                  </a:lnTo>
                  <a:lnTo>
                    <a:pt x="2770" y="806"/>
                  </a:lnTo>
                  <a:lnTo>
                    <a:pt x="2628" y="761"/>
                  </a:lnTo>
                  <a:lnTo>
                    <a:pt x="2491" y="719"/>
                  </a:lnTo>
                  <a:lnTo>
                    <a:pt x="2359" y="682"/>
                  </a:lnTo>
                  <a:lnTo>
                    <a:pt x="2231" y="649"/>
                  </a:lnTo>
                  <a:lnTo>
                    <a:pt x="2107" y="620"/>
                  </a:lnTo>
                  <a:lnTo>
                    <a:pt x="1988" y="596"/>
                  </a:lnTo>
                  <a:lnTo>
                    <a:pt x="1873" y="575"/>
                  </a:lnTo>
                  <a:lnTo>
                    <a:pt x="1762" y="559"/>
                  </a:lnTo>
                  <a:lnTo>
                    <a:pt x="1655" y="548"/>
                  </a:lnTo>
                  <a:lnTo>
                    <a:pt x="1551" y="538"/>
                  </a:lnTo>
                  <a:lnTo>
                    <a:pt x="1451" y="533"/>
                  </a:lnTo>
                  <a:lnTo>
                    <a:pt x="1353" y="533"/>
                  </a:lnTo>
                  <a:lnTo>
                    <a:pt x="1259" y="535"/>
                  </a:lnTo>
                  <a:lnTo>
                    <a:pt x="1166" y="541"/>
                  </a:lnTo>
                  <a:lnTo>
                    <a:pt x="1077" y="551"/>
                  </a:lnTo>
                  <a:lnTo>
                    <a:pt x="991" y="565"/>
                  </a:lnTo>
                  <a:lnTo>
                    <a:pt x="906" y="582"/>
                  </a:lnTo>
                  <a:lnTo>
                    <a:pt x="824" y="603"/>
                  </a:lnTo>
                  <a:lnTo>
                    <a:pt x="744" y="625"/>
                  </a:lnTo>
                  <a:lnTo>
                    <a:pt x="665" y="653"/>
                  </a:lnTo>
                  <a:lnTo>
                    <a:pt x="587" y="683"/>
                  </a:lnTo>
                  <a:lnTo>
                    <a:pt x="511" y="716"/>
                  </a:lnTo>
                  <a:lnTo>
                    <a:pt x="436" y="753"/>
                  </a:lnTo>
                  <a:lnTo>
                    <a:pt x="362" y="791"/>
                  </a:lnTo>
                  <a:lnTo>
                    <a:pt x="288" y="835"/>
                  </a:lnTo>
                  <a:lnTo>
                    <a:pt x="216" y="880"/>
                  </a:lnTo>
                  <a:lnTo>
                    <a:pt x="144" y="929"/>
                  </a:lnTo>
                  <a:lnTo>
                    <a:pt x="72" y="979"/>
                  </a:lnTo>
                  <a:lnTo>
                    <a:pt x="0" y="103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32941" name="Freeform 45"/>
            <p:cNvSpPr>
              <a:spLocks/>
            </p:cNvSpPr>
            <p:nvPr userDrawn="1"/>
          </p:nvSpPr>
          <p:spPr bwMode="auto">
            <a:xfrm>
              <a:off x="1106" y="997"/>
              <a:ext cx="5373" cy="580"/>
            </a:xfrm>
            <a:custGeom>
              <a:avLst/>
              <a:gdLst/>
              <a:ahLst/>
              <a:cxnLst>
                <a:cxn ang="0">
                  <a:pos x="5373" y="0"/>
                </a:cxn>
                <a:cxn ang="0">
                  <a:pos x="5351" y="69"/>
                </a:cxn>
                <a:cxn ang="0">
                  <a:pos x="5323" y="147"/>
                </a:cxn>
                <a:cxn ang="0">
                  <a:pos x="5280" y="247"/>
                </a:cxn>
                <a:cxn ang="0">
                  <a:pos x="5221" y="361"/>
                </a:cxn>
                <a:cxn ang="0">
                  <a:pos x="5148" y="486"/>
                </a:cxn>
                <a:cxn ang="0">
                  <a:pos x="5081" y="583"/>
                </a:cxn>
                <a:cxn ang="0">
                  <a:pos x="5031" y="647"/>
                </a:cxn>
                <a:cxn ang="0">
                  <a:pos x="4976" y="712"/>
                </a:cxn>
                <a:cxn ang="0">
                  <a:pos x="4916" y="773"/>
                </a:cxn>
                <a:cxn ang="0">
                  <a:pos x="4849" y="833"/>
                </a:cxn>
                <a:cxn ang="0">
                  <a:pos x="4780" y="891"/>
                </a:cxn>
                <a:cxn ang="0">
                  <a:pos x="4704" y="944"/>
                </a:cxn>
                <a:cxn ang="0">
                  <a:pos x="4622" y="994"/>
                </a:cxn>
                <a:cxn ang="0">
                  <a:pos x="4534" y="1038"/>
                </a:cxn>
                <a:cxn ang="0">
                  <a:pos x="4441" y="1077"/>
                </a:cxn>
                <a:cxn ang="0">
                  <a:pos x="4341" y="1109"/>
                </a:cxn>
                <a:cxn ang="0">
                  <a:pos x="4236" y="1133"/>
                </a:cxn>
                <a:cxn ang="0">
                  <a:pos x="4123" y="1149"/>
                </a:cxn>
                <a:cxn ang="0">
                  <a:pos x="4004" y="1159"/>
                </a:cxn>
                <a:cxn ang="0">
                  <a:pos x="3879" y="1157"/>
                </a:cxn>
                <a:cxn ang="0">
                  <a:pos x="3746" y="1146"/>
                </a:cxn>
                <a:cxn ang="0">
                  <a:pos x="3607" y="1124"/>
                </a:cxn>
                <a:cxn ang="0">
                  <a:pos x="3460" y="1091"/>
                </a:cxn>
                <a:cxn ang="0">
                  <a:pos x="3305" y="1044"/>
                </a:cxn>
                <a:cxn ang="0">
                  <a:pos x="3226" y="1017"/>
                </a:cxn>
                <a:cxn ang="0">
                  <a:pos x="2914" y="909"/>
                </a:cxn>
                <a:cxn ang="0">
                  <a:pos x="2622" y="818"/>
                </a:cxn>
                <a:cxn ang="0">
                  <a:pos x="2353" y="746"/>
                </a:cxn>
                <a:cxn ang="0">
                  <a:pos x="2100" y="689"/>
                </a:cxn>
                <a:cxn ang="0">
                  <a:pos x="1866" y="649"/>
                </a:cxn>
                <a:cxn ang="0">
                  <a:pos x="1648" y="625"/>
                </a:cxn>
                <a:cxn ang="0">
                  <a:pos x="1442" y="615"/>
                </a:cxn>
                <a:cxn ang="0">
                  <a:pos x="1251" y="620"/>
                </a:cxn>
                <a:cxn ang="0">
                  <a:pos x="1070" y="641"/>
                </a:cxn>
                <a:cxn ang="0">
                  <a:pos x="899" y="675"/>
                </a:cxn>
                <a:cxn ang="0">
                  <a:pos x="737" y="722"/>
                </a:cxn>
                <a:cxn ang="0">
                  <a:pos x="581" y="783"/>
                </a:cxn>
                <a:cxn ang="0">
                  <a:pos x="431" y="856"/>
                </a:cxn>
                <a:cxn ang="0">
                  <a:pos x="286" y="941"/>
                </a:cxn>
                <a:cxn ang="0">
                  <a:pos x="143" y="1038"/>
                </a:cxn>
                <a:cxn ang="0">
                  <a:pos x="0" y="1146"/>
                </a:cxn>
              </a:cxnLst>
              <a:rect l="0" t="0" r="r" b="b"/>
              <a:pathLst>
                <a:path w="5373" h="1159">
                  <a:moveTo>
                    <a:pt x="5373" y="0"/>
                  </a:moveTo>
                  <a:lnTo>
                    <a:pt x="5373" y="0"/>
                  </a:lnTo>
                  <a:lnTo>
                    <a:pt x="5367" y="18"/>
                  </a:lnTo>
                  <a:lnTo>
                    <a:pt x="5351" y="69"/>
                  </a:lnTo>
                  <a:lnTo>
                    <a:pt x="5338" y="105"/>
                  </a:lnTo>
                  <a:lnTo>
                    <a:pt x="5323" y="147"/>
                  </a:lnTo>
                  <a:lnTo>
                    <a:pt x="5303" y="194"/>
                  </a:lnTo>
                  <a:lnTo>
                    <a:pt x="5280" y="247"/>
                  </a:lnTo>
                  <a:lnTo>
                    <a:pt x="5253" y="302"/>
                  </a:lnTo>
                  <a:lnTo>
                    <a:pt x="5221" y="361"/>
                  </a:lnTo>
                  <a:lnTo>
                    <a:pt x="5187" y="423"/>
                  </a:lnTo>
                  <a:lnTo>
                    <a:pt x="5148" y="486"/>
                  </a:lnTo>
                  <a:lnTo>
                    <a:pt x="5105" y="550"/>
                  </a:lnTo>
                  <a:lnTo>
                    <a:pt x="5081" y="583"/>
                  </a:lnTo>
                  <a:lnTo>
                    <a:pt x="5056" y="615"/>
                  </a:lnTo>
                  <a:lnTo>
                    <a:pt x="5031" y="647"/>
                  </a:lnTo>
                  <a:lnTo>
                    <a:pt x="5003" y="680"/>
                  </a:lnTo>
                  <a:lnTo>
                    <a:pt x="4976" y="712"/>
                  </a:lnTo>
                  <a:lnTo>
                    <a:pt x="4947" y="743"/>
                  </a:lnTo>
                  <a:lnTo>
                    <a:pt x="4916" y="773"/>
                  </a:lnTo>
                  <a:lnTo>
                    <a:pt x="4883" y="804"/>
                  </a:lnTo>
                  <a:lnTo>
                    <a:pt x="4849" y="833"/>
                  </a:lnTo>
                  <a:lnTo>
                    <a:pt x="4815" y="862"/>
                  </a:lnTo>
                  <a:lnTo>
                    <a:pt x="4780" y="891"/>
                  </a:lnTo>
                  <a:lnTo>
                    <a:pt x="4742" y="919"/>
                  </a:lnTo>
                  <a:lnTo>
                    <a:pt x="4704" y="944"/>
                  </a:lnTo>
                  <a:lnTo>
                    <a:pt x="4663" y="970"/>
                  </a:lnTo>
                  <a:lnTo>
                    <a:pt x="4622" y="994"/>
                  </a:lnTo>
                  <a:lnTo>
                    <a:pt x="4579" y="1017"/>
                  </a:lnTo>
                  <a:lnTo>
                    <a:pt x="4534" y="1038"/>
                  </a:lnTo>
                  <a:lnTo>
                    <a:pt x="4488" y="1057"/>
                  </a:lnTo>
                  <a:lnTo>
                    <a:pt x="4441" y="1077"/>
                  </a:lnTo>
                  <a:lnTo>
                    <a:pt x="4391" y="1093"/>
                  </a:lnTo>
                  <a:lnTo>
                    <a:pt x="4341" y="1109"/>
                  </a:lnTo>
                  <a:lnTo>
                    <a:pt x="4288" y="1122"/>
                  </a:lnTo>
                  <a:lnTo>
                    <a:pt x="4236" y="1133"/>
                  </a:lnTo>
                  <a:lnTo>
                    <a:pt x="4180" y="1143"/>
                  </a:lnTo>
                  <a:lnTo>
                    <a:pt x="4123" y="1149"/>
                  </a:lnTo>
                  <a:lnTo>
                    <a:pt x="4065" y="1156"/>
                  </a:lnTo>
                  <a:lnTo>
                    <a:pt x="4004" y="1159"/>
                  </a:lnTo>
                  <a:lnTo>
                    <a:pt x="3943" y="1159"/>
                  </a:lnTo>
                  <a:lnTo>
                    <a:pt x="3879" y="1157"/>
                  </a:lnTo>
                  <a:lnTo>
                    <a:pt x="3814" y="1153"/>
                  </a:lnTo>
                  <a:lnTo>
                    <a:pt x="3746" y="1146"/>
                  </a:lnTo>
                  <a:lnTo>
                    <a:pt x="3677" y="1136"/>
                  </a:lnTo>
                  <a:lnTo>
                    <a:pt x="3607" y="1124"/>
                  </a:lnTo>
                  <a:lnTo>
                    <a:pt x="3534" y="1109"/>
                  </a:lnTo>
                  <a:lnTo>
                    <a:pt x="3460" y="1091"/>
                  </a:lnTo>
                  <a:lnTo>
                    <a:pt x="3383" y="1070"/>
                  </a:lnTo>
                  <a:lnTo>
                    <a:pt x="3305" y="1044"/>
                  </a:lnTo>
                  <a:lnTo>
                    <a:pt x="3226" y="1017"/>
                  </a:lnTo>
                  <a:lnTo>
                    <a:pt x="3226" y="1017"/>
                  </a:lnTo>
                  <a:lnTo>
                    <a:pt x="3067" y="960"/>
                  </a:lnTo>
                  <a:lnTo>
                    <a:pt x="2914" y="909"/>
                  </a:lnTo>
                  <a:lnTo>
                    <a:pt x="2765" y="862"/>
                  </a:lnTo>
                  <a:lnTo>
                    <a:pt x="2622" y="818"/>
                  </a:lnTo>
                  <a:lnTo>
                    <a:pt x="2485" y="780"/>
                  </a:lnTo>
                  <a:lnTo>
                    <a:pt x="2353" y="746"/>
                  </a:lnTo>
                  <a:lnTo>
                    <a:pt x="2224" y="715"/>
                  </a:lnTo>
                  <a:lnTo>
                    <a:pt x="2100" y="689"/>
                  </a:lnTo>
                  <a:lnTo>
                    <a:pt x="1981" y="667"/>
                  </a:lnTo>
                  <a:lnTo>
                    <a:pt x="1866" y="649"/>
                  </a:lnTo>
                  <a:lnTo>
                    <a:pt x="1755" y="634"/>
                  </a:lnTo>
                  <a:lnTo>
                    <a:pt x="1648" y="625"/>
                  </a:lnTo>
                  <a:lnTo>
                    <a:pt x="1543" y="617"/>
                  </a:lnTo>
                  <a:lnTo>
                    <a:pt x="1442" y="615"/>
                  </a:lnTo>
                  <a:lnTo>
                    <a:pt x="1345" y="615"/>
                  </a:lnTo>
                  <a:lnTo>
                    <a:pt x="1251" y="620"/>
                  </a:lnTo>
                  <a:lnTo>
                    <a:pt x="1159" y="628"/>
                  </a:lnTo>
                  <a:lnTo>
                    <a:pt x="1070" y="641"/>
                  </a:lnTo>
                  <a:lnTo>
                    <a:pt x="984" y="655"/>
                  </a:lnTo>
                  <a:lnTo>
                    <a:pt x="899" y="675"/>
                  </a:lnTo>
                  <a:lnTo>
                    <a:pt x="817" y="696"/>
                  </a:lnTo>
                  <a:lnTo>
                    <a:pt x="737" y="722"/>
                  </a:lnTo>
                  <a:lnTo>
                    <a:pt x="659" y="751"/>
                  </a:lnTo>
                  <a:lnTo>
                    <a:pt x="581" y="783"/>
                  </a:lnTo>
                  <a:lnTo>
                    <a:pt x="506" y="817"/>
                  </a:lnTo>
                  <a:lnTo>
                    <a:pt x="431" y="856"/>
                  </a:lnTo>
                  <a:lnTo>
                    <a:pt x="358" y="896"/>
                  </a:lnTo>
                  <a:lnTo>
                    <a:pt x="286" y="941"/>
                  </a:lnTo>
                  <a:lnTo>
                    <a:pt x="213" y="988"/>
                  </a:lnTo>
                  <a:lnTo>
                    <a:pt x="143" y="1038"/>
                  </a:lnTo>
                  <a:lnTo>
                    <a:pt x="70" y="1090"/>
                  </a:lnTo>
                  <a:lnTo>
                    <a:pt x="0" y="114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32942" name="Freeform 46"/>
            <p:cNvSpPr>
              <a:spLocks/>
            </p:cNvSpPr>
            <p:nvPr userDrawn="1"/>
          </p:nvSpPr>
          <p:spPr bwMode="auto">
            <a:xfrm>
              <a:off x="1146" y="968"/>
              <a:ext cx="5355" cy="631"/>
            </a:xfrm>
            <a:custGeom>
              <a:avLst/>
              <a:gdLst/>
              <a:ahLst/>
              <a:cxnLst>
                <a:cxn ang="0">
                  <a:pos x="5355" y="0"/>
                </a:cxn>
                <a:cxn ang="0">
                  <a:pos x="5334" y="71"/>
                </a:cxn>
                <a:cxn ang="0">
                  <a:pos x="5306" y="150"/>
                </a:cxn>
                <a:cxn ang="0">
                  <a:pos x="5266" y="250"/>
                </a:cxn>
                <a:cxn ang="0">
                  <a:pos x="5209" y="366"/>
                </a:cxn>
                <a:cxn ang="0">
                  <a:pos x="5138" y="494"/>
                </a:cxn>
                <a:cxn ang="0">
                  <a:pos x="5072" y="592"/>
                </a:cxn>
                <a:cxn ang="0">
                  <a:pos x="5023" y="658"/>
                </a:cxn>
                <a:cxn ang="0">
                  <a:pos x="4969" y="723"/>
                </a:cxn>
                <a:cxn ang="0">
                  <a:pos x="4909" y="788"/>
                </a:cxn>
                <a:cxn ang="0">
                  <a:pos x="4845" y="849"/>
                </a:cxn>
                <a:cxn ang="0">
                  <a:pos x="4775" y="909"/>
                </a:cxn>
                <a:cxn ang="0">
                  <a:pos x="4700" y="964"/>
                </a:cxn>
                <a:cxn ang="0">
                  <a:pos x="4619" y="1015"/>
                </a:cxn>
                <a:cxn ang="0">
                  <a:pos x="4532" y="1060"/>
                </a:cxn>
                <a:cxn ang="0">
                  <a:pos x="4439" y="1101"/>
                </a:cxn>
                <a:cxn ang="0">
                  <a:pos x="4340" y="1135"/>
                </a:cxn>
                <a:cxn ang="0">
                  <a:pos x="4235" y="1162"/>
                </a:cxn>
                <a:cxn ang="0">
                  <a:pos x="4123" y="1182"/>
                </a:cxn>
                <a:cxn ang="0">
                  <a:pos x="4004" y="1193"/>
                </a:cxn>
                <a:cxn ang="0">
                  <a:pos x="3879" y="1194"/>
                </a:cxn>
                <a:cxn ang="0">
                  <a:pos x="3746" y="1185"/>
                </a:cxn>
                <a:cxn ang="0">
                  <a:pos x="3606" y="1165"/>
                </a:cxn>
                <a:cxn ang="0">
                  <a:pos x="3458" y="1136"/>
                </a:cxn>
                <a:cxn ang="0">
                  <a:pos x="3304" y="1093"/>
                </a:cxn>
                <a:cxn ang="0">
                  <a:pos x="3224" y="1067"/>
                </a:cxn>
                <a:cxn ang="0">
                  <a:pos x="2910" y="965"/>
                </a:cxn>
                <a:cxn ang="0">
                  <a:pos x="2618" y="880"/>
                </a:cxn>
                <a:cxn ang="0">
                  <a:pos x="2346" y="812"/>
                </a:cxn>
                <a:cxn ang="0">
                  <a:pos x="2094" y="760"/>
                </a:cxn>
                <a:cxn ang="0">
                  <a:pos x="1859" y="723"/>
                </a:cxn>
                <a:cxn ang="0">
                  <a:pos x="1640" y="704"/>
                </a:cxn>
                <a:cxn ang="0">
                  <a:pos x="1434" y="699"/>
                </a:cxn>
                <a:cxn ang="0">
                  <a:pos x="1242" y="707"/>
                </a:cxn>
                <a:cxn ang="0">
                  <a:pos x="1063" y="731"/>
                </a:cxn>
                <a:cxn ang="0">
                  <a:pos x="893" y="768"/>
                </a:cxn>
                <a:cxn ang="0">
                  <a:pos x="732" y="820"/>
                </a:cxn>
                <a:cxn ang="0">
                  <a:pos x="576" y="884"/>
                </a:cxn>
                <a:cxn ang="0">
                  <a:pos x="427" y="960"/>
                </a:cxn>
                <a:cxn ang="0">
                  <a:pos x="283" y="1049"/>
                </a:cxn>
                <a:cxn ang="0">
                  <a:pos x="141" y="1149"/>
                </a:cxn>
                <a:cxn ang="0">
                  <a:pos x="0" y="1261"/>
                </a:cxn>
              </a:cxnLst>
              <a:rect l="0" t="0" r="r" b="b"/>
              <a:pathLst>
                <a:path w="5355" h="1261">
                  <a:moveTo>
                    <a:pt x="5355" y="0"/>
                  </a:moveTo>
                  <a:lnTo>
                    <a:pt x="5355" y="0"/>
                  </a:lnTo>
                  <a:lnTo>
                    <a:pt x="5349" y="19"/>
                  </a:lnTo>
                  <a:lnTo>
                    <a:pt x="5334" y="71"/>
                  </a:lnTo>
                  <a:lnTo>
                    <a:pt x="5322" y="106"/>
                  </a:lnTo>
                  <a:lnTo>
                    <a:pt x="5306" y="150"/>
                  </a:lnTo>
                  <a:lnTo>
                    <a:pt x="5288" y="197"/>
                  </a:lnTo>
                  <a:lnTo>
                    <a:pt x="5266" y="250"/>
                  </a:lnTo>
                  <a:lnTo>
                    <a:pt x="5240" y="306"/>
                  </a:lnTo>
                  <a:lnTo>
                    <a:pt x="5209" y="366"/>
                  </a:lnTo>
                  <a:lnTo>
                    <a:pt x="5176" y="429"/>
                  </a:lnTo>
                  <a:lnTo>
                    <a:pt x="5138" y="494"/>
                  </a:lnTo>
                  <a:lnTo>
                    <a:pt x="5095" y="560"/>
                  </a:lnTo>
                  <a:lnTo>
                    <a:pt x="5072" y="592"/>
                  </a:lnTo>
                  <a:lnTo>
                    <a:pt x="5048" y="625"/>
                  </a:lnTo>
                  <a:lnTo>
                    <a:pt x="5023" y="658"/>
                  </a:lnTo>
                  <a:lnTo>
                    <a:pt x="4997" y="691"/>
                  </a:lnTo>
                  <a:lnTo>
                    <a:pt x="4969" y="723"/>
                  </a:lnTo>
                  <a:lnTo>
                    <a:pt x="4940" y="755"/>
                  </a:lnTo>
                  <a:lnTo>
                    <a:pt x="4909" y="788"/>
                  </a:lnTo>
                  <a:lnTo>
                    <a:pt x="4877" y="818"/>
                  </a:lnTo>
                  <a:lnTo>
                    <a:pt x="4845" y="849"/>
                  </a:lnTo>
                  <a:lnTo>
                    <a:pt x="4811" y="880"/>
                  </a:lnTo>
                  <a:lnTo>
                    <a:pt x="4775" y="909"/>
                  </a:lnTo>
                  <a:lnTo>
                    <a:pt x="4739" y="936"/>
                  </a:lnTo>
                  <a:lnTo>
                    <a:pt x="4700" y="964"/>
                  </a:lnTo>
                  <a:lnTo>
                    <a:pt x="4661" y="989"/>
                  </a:lnTo>
                  <a:lnTo>
                    <a:pt x="4619" y="1015"/>
                  </a:lnTo>
                  <a:lnTo>
                    <a:pt x="4576" y="1038"/>
                  </a:lnTo>
                  <a:lnTo>
                    <a:pt x="4532" y="1060"/>
                  </a:lnTo>
                  <a:lnTo>
                    <a:pt x="4486" y="1081"/>
                  </a:lnTo>
                  <a:lnTo>
                    <a:pt x="4439" y="1101"/>
                  </a:lnTo>
                  <a:lnTo>
                    <a:pt x="4390" y="1119"/>
                  </a:lnTo>
                  <a:lnTo>
                    <a:pt x="4340" y="1135"/>
                  </a:lnTo>
                  <a:lnTo>
                    <a:pt x="4289" y="1149"/>
                  </a:lnTo>
                  <a:lnTo>
                    <a:pt x="4235" y="1162"/>
                  </a:lnTo>
                  <a:lnTo>
                    <a:pt x="4179" y="1173"/>
                  </a:lnTo>
                  <a:lnTo>
                    <a:pt x="4123" y="1182"/>
                  </a:lnTo>
                  <a:lnTo>
                    <a:pt x="4064" y="1188"/>
                  </a:lnTo>
                  <a:lnTo>
                    <a:pt x="4004" y="1193"/>
                  </a:lnTo>
                  <a:lnTo>
                    <a:pt x="3942" y="1194"/>
                  </a:lnTo>
                  <a:lnTo>
                    <a:pt x="3879" y="1194"/>
                  </a:lnTo>
                  <a:lnTo>
                    <a:pt x="3814" y="1191"/>
                  </a:lnTo>
                  <a:lnTo>
                    <a:pt x="3746" y="1185"/>
                  </a:lnTo>
                  <a:lnTo>
                    <a:pt x="3676" y="1177"/>
                  </a:lnTo>
                  <a:lnTo>
                    <a:pt x="3606" y="1165"/>
                  </a:lnTo>
                  <a:lnTo>
                    <a:pt x="3533" y="1153"/>
                  </a:lnTo>
                  <a:lnTo>
                    <a:pt x="3458" y="1136"/>
                  </a:lnTo>
                  <a:lnTo>
                    <a:pt x="3382" y="1115"/>
                  </a:lnTo>
                  <a:lnTo>
                    <a:pt x="3304" y="1093"/>
                  </a:lnTo>
                  <a:lnTo>
                    <a:pt x="3224" y="1067"/>
                  </a:lnTo>
                  <a:lnTo>
                    <a:pt x="3224" y="1067"/>
                  </a:lnTo>
                  <a:lnTo>
                    <a:pt x="3064" y="1014"/>
                  </a:lnTo>
                  <a:lnTo>
                    <a:pt x="2910" y="965"/>
                  </a:lnTo>
                  <a:lnTo>
                    <a:pt x="2761" y="920"/>
                  </a:lnTo>
                  <a:lnTo>
                    <a:pt x="2618" y="880"/>
                  </a:lnTo>
                  <a:lnTo>
                    <a:pt x="2480" y="842"/>
                  </a:lnTo>
                  <a:lnTo>
                    <a:pt x="2346" y="812"/>
                  </a:lnTo>
                  <a:lnTo>
                    <a:pt x="2219" y="783"/>
                  </a:lnTo>
                  <a:lnTo>
                    <a:pt x="2094" y="760"/>
                  </a:lnTo>
                  <a:lnTo>
                    <a:pt x="1974" y="739"/>
                  </a:lnTo>
                  <a:lnTo>
                    <a:pt x="1859" y="723"/>
                  </a:lnTo>
                  <a:lnTo>
                    <a:pt x="1746" y="712"/>
                  </a:lnTo>
                  <a:lnTo>
                    <a:pt x="1640" y="704"/>
                  </a:lnTo>
                  <a:lnTo>
                    <a:pt x="1535" y="699"/>
                  </a:lnTo>
                  <a:lnTo>
                    <a:pt x="1434" y="699"/>
                  </a:lnTo>
                  <a:lnTo>
                    <a:pt x="1337" y="700"/>
                  </a:lnTo>
                  <a:lnTo>
                    <a:pt x="1242" y="707"/>
                  </a:lnTo>
                  <a:lnTo>
                    <a:pt x="1151" y="718"/>
                  </a:lnTo>
                  <a:lnTo>
                    <a:pt x="1063" y="731"/>
                  </a:lnTo>
                  <a:lnTo>
                    <a:pt x="976" y="749"/>
                  </a:lnTo>
                  <a:lnTo>
                    <a:pt x="893" y="768"/>
                  </a:lnTo>
                  <a:lnTo>
                    <a:pt x="811" y="792"/>
                  </a:lnTo>
                  <a:lnTo>
                    <a:pt x="732" y="820"/>
                  </a:lnTo>
                  <a:lnTo>
                    <a:pt x="652" y="851"/>
                  </a:lnTo>
                  <a:lnTo>
                    <a:pt x="576" y="884"/>
                  </a:lnTo>
                  <a:lnTo>
                    <a:pt x="501" y="920"/>
                  </a:lnTo>
                  <a:lnTo>
                    <a:pt x="427" y="960"/>
                  </a:lnTo>
                  <a:lnTo>
                    <a:pt x="355" y="1004"/>
                  </a:lnTo>
                  <a:lnTo>
                    <a:pt x="283" y="1049"/>
                  </a:lnTo>
                  <a:lnTo>
                    <a:pt x="212" y="1098"/>
                  </a:lnTo>
                  <a:lnTo>
                    <a:pt x="141" y="1149"/>
                  </a:lnTo>
                  <a:lnTo>
                    <a:pt x="71" y="1204"/>
                  </a:lnTo>
                  <a:lnTo>
                    <a:pt x="0" y="1261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32943" name="Freeform 47"/>
            <p:cNvSpPr>
              <a:spLocks/>
            </p:cNvSpPr>
            <p:nvPr userDrawn="1"/>
          </p:nvSpPr>
          <p:spPr bwMode="auto">
            <a:xfrm>
              <a:off x="1187" y="940"/>
              <a:ext cx="5335" cy="688"/>
            </a:xfrm>
            <a:custGeom>
              <a:avLst/>
              <a:gdLst/>
              <a:ahLst/>
              <a:cxnLst>
                <a:cxn ang="0">
                  <a:pos x="5335" y="0"/>
                </a:cxn>
                <a:cxn ang="0">
                  <a:pos x="5315" y="71"/>
                </a:cxn>
                <a:cxn ang="0">
                  <a:pos x="5289" y="150"/>
                </a:cxn>
                <a:cxn ang="0">
                  <a:pos x="5250" y="252"/>
                </a:cxn>
                <a:cxn ang="0">
                  <a:pos x="5196" y="371"/>
                </a:cxn>
                <a:cxn ang="0">
                  <a:pos x="5127" y="501"/>
                </a:cxn>
                <a:cxn ang="0">
                  <a:pos x="5061" y="601"/>
                </a:cxn>
                <a:cxn ang="0">
                  <a:pos x="5014" y="667"/>
                </a:cxn>
                <a:cxn ang="0">
                  <a:pos x="4960" y="735"/>
                </a:cxn>
                <a:cxn ang="0">
                  <a:pos x="4902" y="799"/>
                </a:cxn>
                <a:cxn ang="0">
                  <a:pos x="4838" y="862"/>
                </a:cxn>
                <a:cxn ang="0">
                  <a:pos x="4770" y="924"/>
                </a:cxn>
                <a:cxn ang="0">
                  <a:pos x="4695" y="980"/>
                </a:cxn>
                <a:cxn ang="0">
                  <a:pos x="4614" y="1034"/>
                </a:cxn>
                <a:cxn ang="0">
                  <a:pos x="4528" y="1082"/>
                </a:cxn>
                <a:cxn ang="0">
                  <a:pos x="4436" y="1126"/>
                </a:cxn>
                <a:cxn ang="0">
                  <a:pos x="4338" y="1161"/>
                </a:cxn>
                <a:cxn ang="0">
                  <a:pos x="4232" y="1190"/>
                </a:cxn>
                <a:cxn ang="0">
                  <a:pos x="4121" y="1213"/>
                </a:cxn>
                <a:cxn ang="0">
                  <a:pos x="4003" y="1226"/>
                </a:cxn>
                <a:cxn ang="0">
                  <a:pos x="3877" y="1229"/>
                </a:cxn>
                <a:cxn ang="0">
                  <a:pos x="3745" y="1224"/>
                </a:cxn>
                <a:cxn ang="0">
                  <a:pos x="3605" y="1206"/>
                </a:cxn>
                <a:cxn ang="0">
                  <a:pos x="3456" y="1179"/>
                </a:cxn>
                <a:cxn ang="0">
                  <a:pos x="3301" y="1140"/>
                </a:cxn>
                <a:cxn ang="0">
                  <a:pos x="3220" y="1114"/>
                </a:cxn>
                <a:cxn ang="0">
                  <a:pos x="2905" y="1019"/>
                </a:cxn>
                <a:cxn ang="0">
                  <a:pos x="2612" y="938"/>
                </a:cxn>
                <a:cxn ang="0">
                  <a:pos x="2340" y="875"/>
                </a:cxn>
                <a:cxn ang="0">
                  <a:pos x="2086" y="828"/>
                </a:cxn>
                <a:cxn ang="0">
                  <a:pos x="1851" y="798"/>
                </a:cxn>
                <a:cxn ang="0">
                  <a:pos x="1630" y="782"/>
                </a:cxn>
                <a:cxn ang="0">
                  <a:pos x="1426" y="780"/>
                </a:cxn>
                <a:cxn ang="0">
                  <a:pos x="1235" y="795"/>
                </a:cxn>
                <a:cxn ang="0">
                  <a:pos x="1099" y="814"/>
                </a:cxn>
                <a:cxn ang="0">
                  <a:pos x="1011" y="830"/>
                </a:cxn>
                <a:cxn ang="0">
                  <a:pos x="927" y="851"/>
                </a:cxn>
                <a:cxn ang="0">
                  <a:pos x="804" y="888"/>
                </a:cxn>
                <a:cxn ang="0">
                  <a:pos x="647" y="950"/>
                </a:cxn>
                <a:cxn ang="0">
                  <a:pos x="496" y="1024"/>
                </a:cxn>
                <a:cxn ang="0">
                  <a:pos x="352" y="1109"/>
                </a:cxn>
                <a:cxn ang="0">
                  <a:pos x="210" y="1208"/>
                </a:cxn>
                <a:cxn ang="0">
                  <a:pos x="70" y="1316"/>
                </a:cxn>
              </a:cxnLst>
              <a:rect l="0" t="0" r="r" b="b"/>
              <a:pathLst>
                <a:path w="5335" h="1376">
                  <a:moveTo>
                    <a:pt x="5335" y="0"/>
                  </a:moveTo>
                  <a:lnTo>
                    <a:pt x="5335" y="0"/>
                  </a:lnTo>
                  <a:lnTo>
                    <a:pt x="5331" y="18"/>
                  </a:lnTo>
                  <a:lnTo>
                    <a:pt x="5315" y="71"/>
                  </a:lnTo>
                  <a:lnTo>
                    <a:pt x="5304" y="107"/>
                  </a:lnTo>
                  <a:lnTo>
                    <a:pt x="5289" y="150"/>
                  </a:lnTo>
                  <a:lnTo>
                    <a:pt x="5271" y="199"/>
                  </a:lnTo>
                  <a:lnTo>
                    <a:pt x="5250" y="252"/>
                  </a:lnTo>
                  <a:lnTo>
                    <a:pt x="5225" y="310"/>
                  </a:lnTo>
                  <a:lnTo>
                    <a:pt x="5196" y="371"/>
                  </a:lnTo>
                  <a:lnTo>
                    <a:pt x="5163" y="434"/>
                  </a:lnTo>
                  <a:lnTo>
                    <a:pt x="5127" y="501"/>
                  </a:lnTo>
                  <a:lnTo>
                    <a:pt x="5085" y="567"/>
                  </a:lnTo>
                  <a:lnTo>
                    <a:pt x="5061" y="601"/>
                  </a:lnTo>
                  <a:lnTo>
                    <a:pt x="5038" y="635"/>
                  </a:lnTo>
                  <a:lnTo>
                    <a:pt x="5014" y="667"/>
                  </a:lnTo>
                  <a:lnTo>
                    <a:pt x="4988" y="701"/>
                  </a:lnTo>
                  <a:lnTo>
                    <a:pt x="4960" y="735"/>
                  </a:lnTo>
                  <a:lnTo>
                    <a:pt x="4932" y="767"/>
                  </a:lnTo>
                  <a:lnTo>
                    <a:pt x="4902" y="799"/>
                  </a:lnTo>
                  <a:lnTo>
                    <a:pt x="4871" y="832"/>
                  </a:lnTo>
                  <a:lnTo>
                    <a:pt x="4838" y="862"/>
                  </a:lnTo>
                  <a:lnTo>
                    <a:pt x="4804" y="893"/>
                  </a:lnTo>
                  <a:lnTo>
                    <a:pt x="4770" y="924"/>
                  </a:lnTo>
                  <a:lnTo>
                    <a:pt x="4734" y="953"/>
                  </a:lnTo>
                  <a:lnTo>
                    <a:pt x="4695" y="980"/>
                  </a:lnTo>
                  <a:lnTo>
                    <a:pt x="4656" y="1008"/>
                  </a:lnTo>
                  <a:lnTo>
                    <a:pt x="4614" y="1034"/>
                  </a:lnTo>
                  <a:lnTo>
                    <a:pt x="4573" y="1059"/>
                  </a:lnTo>
                  <a:lnTo>
                    <a:pt x="4528" y="1082"/>
                  </a:lnTo>
                  <a:lnTo>
                    <a:pt x="4484" y="1105"/>
                  </a:lnTo>
                  <a:lnTo>
                    <a:pt x="4436" y="1126"/>
                  </a:lnTo>
                  <a:lnTo>
                    <a:pt x="4388" y="1143"/>
                  </a:lnTo>
                  <a:lnTo>
                    <a:pt x="4338" y="1161"/>
                  </a:lnTo>
                  <a:lnTo>
                    <a:pt x="4287" y="1177"/>
                  </a:lnTo>
                  <a:lnTo>
                    <a:pt x="4232" y="1190"/>
                  </a:lnTo>
                  <a:lnTo>
                    <a:pt x="4178" y="1203"/>
                  </a:lnTo>
                  <a:lnTo>
                    <a:pt x="4121" y="1213"/>
                  </a:lnTo>
                  <a:lnTo>
                    <a:pt x="4063" y="1219"/>
                  </a:lnTo>
                  <a:lnTo>
                    <a:pt x="4003" y="1226"/>
                  </a:lnTo>
                  <a:lnTo>
                    <a:pt x="3941" y="1229"/>
                  </a:lnTo>
                  <a:lnTo>
                    <a:pt x="3877" y="1229"/>
                  </a:lnTo>
                  <a:lnTo>
                    <a:pt x="3812" y="1227"/>
                  </a:lnTo>
                  <a:lnTo>
                    <a:pt x="3745" y="1224"/>
                  </a:lnTo>
                  <a:lnTo>
                    <a:pt x="3676" y="1216"/>
                  </a:lnTo>
                  <a:lnTo>
                    <a:pt x="3605" y="1206"/>
                  </a:lnTo>
                  <a:lnTo>
                    <a:pt x="3531" y="1195"/>
                  </a:lnTo>
                  <a:lnTo>
                    <a:pt x="3456" y="1179"/>
                  </a:lnTo>
                  <a:lnTo>
                    <a:pt x="3380" y="1161"/>
                  </a:lnTo>
                  <a:lnTo>
                    <a:pt x="3301" y="1140"/>
                  </a:lnTo>
                  <a:lnTo>
                    <a:pt x="3220" y="1114"/>
                  </a:lnTo>
                  <a:lnTo>
                    <a:pt x="3220" y="1114"/>
                  </a:lnTo>
                  <a:lnTo>
                    <a:pt x="3061" y="1064"/>
                  </a:lnTo>
                  <a:lnTo>
                    <a:pt x="2905" y="1019"/>
                  </a:lnTo>
                  <a:lnTo>
                    <a:pt x="2756" y="977"/>
                  </a:lnTo>
                  <a:lnTo>
                    <a:pt x="2612" y="938"/>
                  </a:lnTo>
                  <a:lnTo>
                    <a:pt x="2473" y="906"/>
                  </a:lnTo>
                  <a:lnTo>
                    <a:pt x="2340" y="875"/>
                  </a:lnTo>
                  <a:lnTo>
                    <a:pt x="2211" y="851"/>
                  </a:lnTo>
                  <a:lnTo>
                    <a:pt x="2086" y="828"/>
                  </a:lnTo>
                  <a:lnTo>
                    <a:pt x="1966" y="811"/>
                  </a:lnTo>
                  <a:lnTo>
                    <a:pt x="1851" y="798"/>
                  </a:lnTo>
                  <a:lnTo>
                    <a:pt x="1739" y="788"/>
                  </a:lnTo>
                  <a:lnTo>
                    <a:pt x="1630" y="782"/>
                  </a:lnTo>
                  <a:lnTo>
                    <a:pt x="1526" y="780"/>
                  </a:lnTo>
                  <a:lnTo>
                    <a:pt x="1426" y="780"/>
                  </a:lnTo>
                  <a:lnTo>
                    <a:pt x="1329" y="785"/>
                  </a:lnTo>
                  <a:lnTo>
                    <a:pt x="1235" y="795"/>
                  </a:lnTo>
                  <a:lnTo>
                    <a:pt x="1143" y="806"/>
                  </a:lnTo>
                  <a:lnTo>
                    <a:pt x="1099" y="814"/>
                  </a:lnTo>
                  <a:lnTo>
                    <a:pt x="1054" y="822"/>
                  </a:lnTo>
                  <a:lnTo>
                    <a:pt x="1011" y="830"/>
                  </a:lnTo>
                  <a:lnTo>
                    <a:pt x="970" y="840"/>
                  </a:lnTo>
                  <a:lnTo>
                    <a:pt x="927" y="851"/>
                  </a:lnTo>
                  <a:lnTo>
                    <a:pt x="885" y="862"/>
                  </a:lnTo>
                  <a:lnTo>
                    <a:pt x="804" y="888"/>
                  </a:lnTo>
                  <a:lnTo>
                    <a:pt x="725" y="917"/>
                  </a:lnTo>
                  <a:lnTo>
                    <a:pt x="647" y="950"/>
                  </a:lnTo>
                  <a:lnTo>
                    <a:pt x="571" y="985"/>
                  </a:lnTo>
                  <a:lnTo>
                    <a:pt x="496" y="1024"/>
                  </a:lnTo>
                  <a:lnTo>
                    <a:pt x="424" y="1064"/>
                  </a:lnTo>
                  <a:lnTo>
                    <a:pt x="352" y="1109"/>
                  </a:lnTo>
                  <a:lnTo>
                    <a:pt x="280" y="1156"/>
                  </a:lnTo>
                  <a:lnTo>
                    <a:pt x="210" y="1208"/>
                  </a:lnTo>
                  <a:lnTo>
                    <a:pt x="139" y="1261"/>
                  </a:lnTo>
                  <a:lnTo>
                    <a:pt x="70" y="1316"/>
                  </a:lnTo>
                  <a:lnTo>
                    <a:pt x="0" y="137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32944" name="Freeform 48"/>
            <p:cNvSpPr>
              <a:spLocks/>
            </p:cNvSpPr>
            <p:nvPr userDrawn="1"/>
          </p:nvSpPr>
          <p:spPr bwMode="auto">
            <a:xfrm>
              <a:off x="1229" y="911"/>
              <a:ext cx="5314" cy="745"/>
            </a:xfrm>
            <a:custGeom>
              <a:avLst/>
              <a:gdLst/>
              <a:ahLst/>
              <a:cxnLst>
                <a:cxn ang="0">
                  <a:pos x="5314" y="0"/>
                </a:cxn>
                <a:cxn ang="0">
                  <a:pos x="5296" y="71"/>
                </a:cxn>
                <a:cxn ang="0">
                  <a:pos x="5271" y="153"/>
                </a:cxn>
                <a:cxn ang="0">
                  <a:pos x="5233" y="257"/>
                </a:cxn>
                <a:cxn ang="0">
                  <a:pos x="5180" y="376"/>
                </a:cxn>
                <a:cxn ang="0">
                  <a:pos x="5112" y="507"/>
                </a:cxn>
                <a:cxn ang="0">
                  <a:pos x="5050" y="609"/>
                </a:cxn>
                <a:cxn ang="0">
                  <a:pos x="5003" y="678"/>
                </a:cxn>
                <a:cxn ang="0">
                  <a:pos x="4950" y="746"/>
                </a:cxn>
                <a:cxn ang="0">
                  <a:pos x="4893" y="812"/>
                </a:cxn>
                <a:cxn ang="0">
                  <a:pos x="4830" y="878"/>
                </a:cxn>
                <a:cxn ang="0">
                  <a:pos x="4762" y="940"/>
                </a:cxn>
                <a:cxn ang="0">
                  <a:pos x="4689" y="999"/>
                </a:cxn>
                <a:cxn ang="0">
                  <a:pos x="4610" y="1054"/>
                </a:cxn>
                <a:cxn ang="0">
                  <a:pos x="4524" y="1104"/>
                </a:cxn>
                <a:cxn ang="0">
                  <a:pos x="4432" y="1150"/>
                </a:cxn>
                <a:cxn ang="0">
                  <a:pos x="4335" y="1188"/>
                </a:cxn>
                <a:cxn ang="0">
                  <a:pos x="4229" y="1219"/>
                </a:cxn>
                <a:cxn ang="0">
                  <a:pos x="4118" y="1243"/>
                </a:cxn>
                <a:cxn ang="0">
                  <a:pos x="4000" y="1259"/>
                </a:cxn>
                <a:cxn ang="0">
                  <a:pos x="3875" y="1266"/>
                </a:cxn>
                <a:cxn ang="0">
                  <a:pos x="3742" y="1263"/>
                </a:cxn>
                <a:cxn ang="0">
                  <a:pos x="3602" y="1248"/>
                </a:cxn>
                <a:cxn ang="0">
                  <a:pos x="3453" y="1224"/>
                </a:cxn>
                <a:cxn ang="0">
                  <a:pos x="3298" y="1187"/>
                </a:cxn>
                <a:cxn ang="0">
                  <a:pos x="3217" y="1164"/>
                </a:cxn>
                <a:cxn ang="0">
                  <a:pos x="2899" y="1074"/>
                </a:cxn>
                <a:cxn ang="0">
                  <a:pos x="2605" y="999"/>
                </a:cxn>
                <a:cxn ang="0">
                  <a:pos x="2333" y="941"/>
                </a:cxn>
                <a:cxn ang="0">
                  <a:pos x="2079" y="899"/>
                </a:cxn>
                <a:cxn ang="0">
                  <a:pos x="1843" y="872"/>
                </a:cxn>
                <a:cxn ang="0">
                  <a:pos x="1622" y="861"/>
                </a:cxn>
                <a:cxn ang="0">
                  <a:pos x="1418" y="864"/>
                </a:cxn>
                <a:cxn ang="0">
                  <a:pos x="1226" y="882"/>
                </a:cxn>
                <a:cxn ang="0">
                  <a:pos x="1134" y="896"/>
                </a:cxn>
                <a:cxn ang="0">
                  <a:pos x="1047" y="912"/>
                </a:cxn>
                <a:cxn ang="0">
                  <a:pos x="961" y="933"/>
                </a:cxn>
                <a:cxn ang="0">
                  <a:pos x="878" y="957"/>
                </a:cxn>
                <a:cxn ang="0">
                  <a:pos x="718" y="1016"/>
                </a:cxn>
                <a:cxn ang="0">
                  <a:pos x="565" y="1087"/>
                </a:cxn>
                <a:cxn ang="0">
                  <a:pos x="419" y="1171"/>
                </a:cxn>
                <a:cxn ang="0">
                  <a:pos x="276" y="1266"/>
                </a:cxn>
                <a:cxn ang="0">
                  <a:pos x="138" y="1372"/>
                </a:cxn>
                <a:cxn ang="0">
                  <a:pos x="0" y="1490"/>
                </a:cxn>
              </a:cxnLst>
              <a:rect l="0" t="0" r="r" b="b"/>
              <a:pathLst>
                <a:path w="5314" h="1490">
                  <a:moveTo>
                    <a:pt x="5314" y="0"/>
                  </a:moveTo>
                  <a:lnTo>
                    <a:pt x="5314" y="0"/>
                  </a:lnTo>
                  <a:lnTo>
                    <a:pt x="5309" y="19"/>
                  </a:lnTo>
                  <a:lnTo>
                    <a:pt x="5296" y="71"/>
                  </a:lnTo>
                  <a:lnTo>
                    <a:pt x="5284" y="110"/>
                  </a:lnTo>
                  <a:lnTo>
                    <a:pt x="5271" y="153"/>
                  </a:lnTo>
                  <a:lnTo>
                    <a:pt x="5254" y="202"/>
                  </a:lnTo>
                  <a:lnTo>
                    <a:pt x="5233" y="257"/>
                  </a:lnTo>
                  <a:lnTo>
                    <a:pt x="5208" y="315"/>
                  </a:lnTo>
                  <a:lnTo>
                    <a:pt x="5180" y="376"/>
                  </a:lnTo>
                  <a:lnTo>
                    <a:pt x="5148" y="441"/>
                  </a:lnTo>
                  <a:lnTo>
                    <a:pt x="5112" y="507"/>
                  </a:lnTo>
                  <a:lnTo>
                    <a:pt x="5072" y="575"/>
                  </a:lnTo>
                  <a:lnTo>
                    <a:pt x="5050" y="609"/>
                  </a:lnTo>
                  <a:lnTo>
                    <a:pt x="5026" y="644"/>
                  </a:lnTo>
                  <a:lnTo>
                    <a:pt x="5003" y="678"/>
                  </a:lnTo>
                  <a:lnTo>
                    <a:pt x="4976" y="712"/>
                  </a:lnTo>
                  <a:lnTo>
                    <a:pt x="4950" y="746"/>
                  </a:lnTo>
                  <a:lnTo>
                    <a:pt x="4922" y="780"/>
                  </a:lnTo>
                  <a:lnTo>
                    <a:pt x="4893" y="812"/>
                  </a:lnTo>
                  <a:lnTo>
                    <a:pt x="4862" y="846"/>
                  </a:lnTo>
                  <a:lnTo>
                    <a:pt x="4830" y="878"/>
                  </a:lnTo>
                  <a:lnTo>
                    <a:pt x="4797" y="909"/>
                  </a:lnTo>
                  <a:lnTo>
                    <a:pt x="4762" y="940"/>
                  </a:lnTo>
                  <a:lnTo>
                    <a:pt x="4726" y="970"/>
                  </a:lnTo>
                  <a:lnTo>
                    <a:pt x="4689" y="999"/>
                  </a:lnTo>
                  <a:lnTo>
                    <a:pt x="4650" y="1027"/>
                  </a:lnTo>
                  <a:lnTo>
                    <a:pt x="4610" y="1054"/>
                  </a:lnTo>
                  <a:lnTo>
                    <a:pt x="4568" y="1080"/>
                  </a:lnTo>
                  <a:lnTo>
                    <a:pt x="4524" y="1104"/>
                  </a:lnTo>
                  <a:lnTo>
                    <a:pt x="4479" y="1127"/>
                  </a:lnTo>
                  <a:lnTo>
                    <a:pt x="4432" y="1150"/>
                  </a:lnTo>
                  <a:lnTo>
                    <a:pt x="4385" y="1169"/>
                  </a:lnTo>
                  <a:lnTo>
                    <a:pt x="4335" y="1188"/>
                  </a:lnTo>
                  <a:lnTo>
                    <a:pt x="4283" y="1205"/>
                  </a:lnTo>
                  <a:lnTo>
                    <a:pt x="4229" y="1219"/>
                  </a:lnTo>
                  <a:lnTo>
                    <a:pt x="4175" y="1232"/>
                  </a:lnTo>
                  <a:lnTo>
                    <a:pt x="4118" y="1243"/>
                  </a:lnTo>
                  <a:lnTo>
                    <a:pt x="4060" y="1251"/>
                  </a:lnTo>
                  <a:lnTo>
                    <a:pt x="4000" y="1259"/>
                  </a:lnTo>
                  <a:lnTo>
                    <a:pt x="3939" y="1263"/>
                  </a:lnTo>
                  <a:lnTo>
                    <a:pt x="3875" y="1266"/>
                  </a:lnTo>
                  <a:lnTo>
                    <a:pt x="3810" y="1264"/>
                  </a:lnTo>
                  <a:lnTo>
                    <a:pt x="3742" y="1263"/>
                  </a:lnTo>
                  <a:lnTo>
                    <a:pt x="3673" y="1256"/>
                  </a:lnTo>
                  <a:lnTo>
                    <a:pt x="3602" y="1248"/>
                  </a:lnTo>
                  <a:lnTo>
                    <a:pt x="3528" y="1237"/>
                  </a:lnTo>
                  <a:lnTo>
                    <a:pt x="3453" y="1224"/>
                  </a:lnTo>
                  <a:lnTo>
                    <a:pt x="3377" y="1206"/>
                  </a:lnTo>
                  <a:lnTo>
                    <a:pt x="3298" y="1187"/>
                  </a:lnTo>
                  <a:lnTo>
                    <a:pt x="3217" y="1164"/>
                  </a:lnTo>
                  <a:lnTo>
                    <a:pt x="3217" y="1164"/>
                  </a:lnTo>
                  <a:lnTo>
                    <a:pt x="3055" y="1116"/>
                  </a:lnTo>
                  <a:lnTo>
                    <a:pt x="2899" y="1074"/>
                  </a:lnTo>
                  <a:lnTo>
                    <a:pt x="2751" y="1033"/>
                  </a:lnTo>
                  <a:lnTo>
                    <a:pt x="2605" y="999"/>
                  </a:lnTo>
                  <a:lnTo>
                    <a:pt x="2466" y="969"/>
                  </a:lnTo>
                  <a:lnTo>
                    <a:pt x="2333" y="941"/>
                  </a:lnTo>
                  <a:lnTo>
                    <a:pt x="2202" y="919"/>
                  </a:lnTo>
                  <a:lnTo>
                    <a:pt x="2079" y="899"/>
                  </a:lnTo>
                  <a:lnTo>
                    <a:pt x="1958" y="885"/>
                  </a:lnTo>
                  <a:lnTo>
                    <a:pt x="1843" y="872"/>
                  </a:lnTo>
                  <a:lnTo>
                    <a:pt x="1730" y="865"/>
                  </a:lnTo>
                  <a:lnTo>
                    <a:pt x="1622" y="861"/>
                  </a:lnTo>
                  <a:lnTo>
                    <a:pt x="1518" y="861"/>
                  </a:lnTo>
                  <a:lnTo>
                    <a:pt x="1418" y="864"/>
                  </a:lnTo>
                  <a:lnTo>
                    <a:pt x="1321" y="872"/>
                  </a:lnTo>
                  <a:lnTo>
                    <a:pt x="1226" y="882"/>
                  </a:lnTo>
                  <a:lnTo>
                    <a:pt x="1180" y="888"/>
                  </a:lnTo>
                  <a:lnTo>
                    <a:pt x="1134" y="896"/>
                  </a:lnTo>
                  <a:lnTo>
                    <a:pt x="1090" y="904"/>
                  </a:lnTo>
                  <a:lnTo>
                    <a:pt x="1047" y="912"/>
                  </a:lnTo>
                  <a:lnTo>
                    <a:pt x="1004" y="924"/>
                  </a:lnTo>
                  <a:lnTo>
                    <a:pt x="961" y="933"/>
                  </a:lnTo>
                  <a:lnTo>
                    <a:pt x="919" y="945"/>
                  </a:lnTo>
                  <a:lnTo>
                    <a:pt x="878" y="957"/>
                  </a:lnTo>
                  <a:lnTo>
                    <a:pt x="797" y="985"/>
                  </a:lnTo>
                  <a:lnTo>
                    <a:pt x="718" y="1016"/>
                  </a:lnTo>
                  <a:lnTo>
                    <a:pt x="640" y="1050"/>
                  </a:lnTo>
                  <a:lnTo>
                    <a:pt x="565" y="1087"/>
                  </a:lnTo>
                  <a:lnTo>
                    <a:pt x="492" y="1127"/>
                  </a:lnTo>
                  <a:lnTo>
                    <a:pt x="419" y="1171"/>
                  </a:lnTo>
                  <a:lnTo>
                    <a:pt x="347" y="1216"/>
                  </a:lnTo>
                  <a:lnTo>
                    <a:pt x="276" y="1266"/>
                  </a:lnTo>
                  <a:lnTo>
                    <a:pt x="207" y="1318"/>
                  </a:lnTo>
                  <a:lnTo>
                    <a:pt x="138" y="1372"/>
                  </a:lnTo>
                  <a:lnTo>
                    <a:pt x="70" y="1431"/>
                  </a:lnTo>
                  <a:lnTo>
                    <a:pt x="0" y="149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32945" name="Freeform 49"/>
            <p:cNvSpPr>
              <a:spLocks/>
            </p:cNvSpPr>
            <p:nvPr userDrawn="1"/>
          </p:nvSpPr>
          <p:spPr bwMode="auto">
            <a:xfrm>
              <a:off x="1272" y="882"/>
              <a:ext cx="5291" cy="803"/>
            </a:xfrm>
            <a:custGeom>
              <a:avLst/>
              <a:gdLst/>
              <a:ahLst/>
              <a:cxnLst>
                <a:cxn ang="0">
                  <a:pos x="5291" y="0"/>
                </a:cxn>
                <a:cxn ang="0">
                  <a:pos x="5273" y="73"/>
                </a:cxn>
                <a:cxn ang="0">
                  <a:pos x="5250" y="155"/>
                </a:cxn>
                <a:cxn ang="0">
                  <a:pos x="5214" y="260"/>
                </a:cxn>
                <a:cxn ang="0">
                  <a:pos x="5162" y="381"/>
                </a:cxn>
                <a:cxn ang="0">
                  <a:pos x="5097" y="515"/>
                </a:cxn>
                <a:cxn ang="0">
                  <a:pos x="5036" y="618"/>
                </a:cxn>
                <a:cxn ang="0">
                  <a:pos x="4989" y="688"/>
                </a:cxn>
                <a:cxn ang="0">
                  <a:pos x="4937" y="757"/>
                </a:cxn>
                <a:cxn ang="0">
                  <a:pos x="4882" y="827"/>
                </a:cxn>
                <a:cxn ang="0">
                  <a:pos x="4821" y="893"/>
                </a:cxn>
                <a:cxn ang="0">
                  <a:pos x="4753" y="956"/>
                </a:cxn>
                <a:cxn ang="0">
                  <a:pos x="4681" y="1017"/>
                </a:cxn>
                <a:cxn ang="0">
                  <a:pos x="4603" y="1074"/>
                </a:cxn>
                <a:cxn ang="0">
                  <a:pos x="4518" y="1127"/>
                </a:cxn>
                <a:cxn ang="0">
                  <a:pos x="4426" y="1174"/>
                </a:cxn>
                <a:cxn ang="0">
                  <a:pos x="4329" y="1214"/>
                </a:cxn>
                <a:cxn ang="0">
                  <a:pos x="4225" y="1248"/>
                </a:cxn>
                <a:cxn ang="0">
                  <a:pos x="4114" y="1274"/>
                </a:cxn>
                <a:cxn ang="0">
                  <a:pos x="3996" y="1292"/>
                </a:cxn>
                <a:cxn ang="0">
                  <a:pos x="3871" y="1301"/>
                </a:cxn>
                <a:cxn ang="0">
                  <a:pos x="3738" y="1301"/>
                </a:cxn>
                <a:cxn ang="0">
                  <a:pos x="3598" y="1290"/>
                </a:cxn>
                <a:cxn ang="0">
                  <a:pos x="3449" y="1267"/>
                </a:cxn>
                <a:cxn ang="0">
                  <a:pos x="3292" y="1233"/>
                </a:cxn>
                <a:cxn ang="0">
                  <a:pos x="3212" y="1212"/>
                </a:cxn>
                <a:cxn ang="0">
                  <a:pos x="2894" y="1129"/>
                </a:cxn>
                <a:cxn ang="0">
                  <a:pos x="2598" y="1059"/>
                </a:cxn>
                <a:cxn ang="0">
                  <a:pos x="2323" y="1007"/>
                </a:cxn>
                <a:cxn ang="0">
                  <a:pos x="2069" y="970"/>
                </a:cxn>
                <a:cxn ang="0">
                  <a:pos x="1833" y="948"/>
                </a:cxn>
                <a:cxn ang="0">
                  <a:pos x="1612" y="941"/>
                </a:cxn>
                <a:cxn ang="0">
                  <a:pos x="1408" y="948"/>
                </a:cxn>
                <a:cxn ang="0">
                  <a:pos x="1216" y="969"/>
                </a:cxn>
                <a:cxn ang="0">
                  <a:pos x="1126" y="985"/>
                </a:cxn>
                <a:cxn ang="0">
                  <a:pos x="1037" y="1004"/>
                </a:cxn>
                <a:cxn ang="0">
                  <a:pos x="953" y="1027"/>
                </a:cxn>
                <a:cxn ang="0">
                  <a:pos x="869" y="1053"/>
                </a:cxn>
                <a:cxn ang="0">
                  <a:pos x="789" y="1082"/>
                </a:cxn>
                <a:cxn ang="0">
                  <a:pos x="635" y="1150"/>
                </a:cxn>
                <a:cxn ang="0">
                  <a:pos x="486" y="1230"/>
                </a:cxn>
                <a:cxn ang="0">
                  <a:pos x="343" y="1324"/>
                </a:cxn>
                <a:cxn ang="0">
                  <a:pos x="204" y="1429"/>
                </a:cxn>
                <a:cxn ang="0">
                  <a:pos x="68" y="1545"/>
                </a:cxn>
              </a:cxnLst>
              <a:rect l="0" t="0" r="r" b="b"/>
              <a:pathLst>
                <a:path w="5291" h="1606">
                  <a:moveTo>
                    <a:pt x="5291" y="0"/>
                  </a:moveTo>
                  <a:lnTo>
                    <a:pt x="5291" y="0"/>
                  </a:lnTo>
                  <a:lnTo>
                    <a:pt x="5287" y="19"/>
                  </a:lnTo>
                  <a:lnTo>
                    <a:pt x="5273" y="73"/>
                  </a:lnTo>
                  <a:lnTo>
                    <a:pt x="5264" y="111"/>
                  </a:lnTo>
                  <a:lnTo>
                    <a:pt x="5250" y="155"/>
                  </a:lnTo>
                  <a:lnTo>
                    <a:pt x="5233" y="205"/>
                  </a:lnTo>
                  <a:lnTo>
                    <a:pt x="5214" y="260"/>
                  </a:lnTo>
                  <a:lnTo>
                    <a:pt x="5190" y="318"/>
                  </a:lnTo>
                  <a:lnTo>
                    <a:pt x="5162" y="381"/>
                  </a:lnTo>
                  <a:lnTo>
                    <a:pt x="5132" y="447"/>
                  </a:lnTo>
                  <a:lnTo>
                    <a:pt x="5097" y="515"/>
                  </a:lnTo>
                  <a:lnTo>
                    <a:pt x="5057" y="583"/>
                  </a:lnTo>
                  <a:lnTo>
                    <a:pt x="5036" y="618"/>
                  </a:lnTo>
                  <a:lnTo>
                    <a:pt x="5014" y="654"/>
                  </a:lnTo>
                  <a:lnTo>
                    <a:pt x="4989" y="688"/>
                  </a:lnTo>
                  <a:lnTo>
                    <a:pt x="4964" y="723"/>
                  </a:lnTo>
                  <a:lnTo>
                    <a:pt x="4937" y="757"/>
                  </a:lnTo>
                  <a:lnTo>
                    <a:pt x="4911" y="791"/>
                  </a:lnTo>
                  <a:lnTo>
                    <a:pt x="4882" y="827"/>
                  </a:lnTo>
                  <a:lnTo>
                    <a:pt x="4851" y="859"/>
                  </a:lnTo>
                  <a:lnTo>
                    <a:pt x="4821" y="893"/>
                  </a:lnTo>
                  <a:lnTo>
                    <a:pt x="4787" y="925"/>
                  </a:lnTo>
                  <a:lnTo>
                    <a:pt x="4753" y="956"/>
                  </a:lnTo>
                  <a:lnTo>
                    <a:pt x="4718" y="988"/>
                  </a:lnTo>
                  <a:lnTo>
                    <a:pt x="4681" y="1017"/>
                  </a:lnTo>
                  <a:lnTo>
                    <a:pt x="4642" y="1046"/>
                  </a:lnTo>
                  <a:lnTo>
                    <a:pt x="4603" y="1074"/>
                  </a:lnTo>
                  <a:lnTo>
                    <a:pt x="4561" y="1101"/>
                  </a:lnTo>
                  <a:lnTo>
                    <a:pt x="4518" y="1127"/>
                  </a:lnTo>
                  <a:lnTo>
                    <a:pt x="4472" y="1151"/>
                  </a:lnTo>
                  <a:lnTo>
                    <a:pt x="4426" y="1174"/>
                  </a:lnTo>
                  <a:lnTo>
                    <a:pt x="4379" y="1195"/>
                  </a:lnTo>
                  <a:lnTo>
                    <a:pt x="4329" y="1214"/>
                  </a:lnTo>
                  <a:lnTo>
                    <a:pt x="4278" y="1232"/>
                  </a:lnTo>
                  <a:lnTo>
                    <a:pt x="4225" y="1248"/>
                  </a:lnTo>
                  <a:lnTo>
                    <a:pt x="4171" y="1263"/>
                  </a:lnTo>
                  <a:lnTo>
                    <a:pt x="4114" y="1274"/>
                  </a:lnTo>
                  <a:lnTo>
                    <a:pt x="4056" y="1284"/>
                  </a:lnTo>
                  <a:lnTo>
                    <a:pt x="3996" y="1292"/>
                  </a:lnTo>
                  <a:lnTo>
                    <a:pt x="3935" y="1298"/>
                  </a:lnTo>
                  <a:lnTo>
                    <a:pt x="3871" y="1301"/>
                  </a:lnTo>
                  <a:lnTo>
                    <a:pt x="3806" y="1303"/>
                  </a:lnTo>
                  <a:lnTo>
                    <a:pt x="3738" y="1301"/>
                  </a:lnTo>
                  <a:lnTo>
                    <a:pt x="3668" y="1296"/>
                  </a:lnTo>
                  <a:lnTo>
                    <a:pt x="3598" y="1290"/>
                  </a:lnTo>
                  <a:lnTo>
                    <a:pt x="3524" y="1280"/>
                  </a:lnTo>
                  <a:lnTo>
                    <a:pt x="3449" y="1267"/>
                  </a:lnTo>
                  <a:lnTo>
                    <a:pt x="3371" y="1253"/>
                  </a:lnTo>
                  <a:lnTo>
                    <a:pt x="3292" y="1233"/>
                  </a:lnTo>
                  <a:lnTo>
                    <a:pt x="3212" y="1212"/>
                  </a:lnTo>
                  <a:lnTo>
                    <a:pt x="3212" y="1212"/>
                  </a:lnTo>
                  <a:lnTo>
                    <a:pt x="3049" y="1167"/>
                  </a:lnTo>
                  <a:lnTo>
                    <a:pt x="2894" y="1129"/>
                  </a:lnTo>
                  <a:lnTo>
                    <a:pt x="2742" y="1091"/>
                  </a:lnTo>
                  <a:lnTo>
                    <a:pt x="2598" y="1059"/>
                  </a:lnTo>
                  <a:lnTo>
                    <a:pt x="2458" y="1032"/>
                  </a:lnTo>
                  <a:lnTo>
                    <a:pt x="2323" y="1007"/>
                  </a:lnTo>
                  <a:lnTo>
                    <a:pt x="2194" y="986"/>
                  </a:lnTo>
                  <a:lnTo>
                    <a:pt x="2069" y="970"/>
                  </a:lnTo>
                  <a:lnTo>
                    <a:pt x="1948" y="957"/>
                  </a:lnTo>
                  <a:lnTo>
                    <a:pt x="1833" y="948"/>
                  </a:lnTo>
                  <a:lnTo>
                    <a:pt x="1720" y="943"/>
                  </a:lnTo>
                  <a:lnTo>
                    <a:pt x="1612" y="941"/>
                  </a:lnTo>
                  <a:lnTo>
                    <a:pt x="1508" y="943"/>
                  </a:lnTo>
                  <a:lnTo>
                    <a:pt x="1408" y="948"/>
                  </a:lnTo>
                  <a:lnTo>
                    <a:pt x="1311" y="957"/>
                  </a:lnTo>
                  <a:lnTo>
                    <a:pt x="1216" y="969"/>
                  </a:lnTo>
                  <a:lnTo>
                    <a:pt x="1171" y="977"/>
                  </a:lnTo>
                  <a:lnTo>
                    <a:pt x="1126" y="985"/>
                  </a:lnTo>
                  <a:lnTo>
                    <a:pt x="1082" y="994"/>
                  </a:lnTo>
                  <a:lnTo>
                    <a:pt x="1037" y="1004"/>
                  </a:lnTo>
                  <a:lnTo>
                    <a:pt x="994" y="1015"/>
                  </a:lnTo>
                  <a:lnTo>
                    <a:pt x="953" y="1027"/>
                  </a:lnTo>
                  <a:lnTo>
                    <a:pt x="911" y="1040"/>
                  </a:lnTo>
                  <a:lnTo>
                    <a:pt x="869" y="1053"/>
                  </a:lnTo>
                  <a:lnTo>
                    <a:pt x="829" y="1067"/>
                  </a:lnTo>
                  <a:lnTo>
                    <a:pt x="789" y="1082"/>
                  </a:lnTo>
                  <a:lnTo>
                    <a:pt x="711" y="1114"/>
                  </a:lnTo>
                  <a:lnTo>
                    <a:pt x="635" y="1150"/>
                  </a:lnTo>
                  <a:lnTo>
                    <a:pt x="560" y="1188"/>
                  </a:lnTo>
                  <a:lnTo>
                    <a:pt x="486" y="1230"/>
                  </a:lnTo>
                  <a:lnTo>
                    <a:pt x="414" y="1275"/>
                  </a:lnTo>
                  <a:lnTo>
                    <a:pt x="343" y="1324"/>
                  </a:lnTo>
                  <a:lnTo>
                    <a:pt x="274" y="1374"/>
                  </a:lnTo>
                  <a:lnTo>
                    <a:pt x="204" y="1429"/>
                  </a:lnTo>
                  <a:lnTo>
                    <a:pt x="136" y="1485"/>
                  </a:lnTo>
                  <a:lnTo>
                    <a:pt x="68" y="1545"/>
                  </a:lnTo>
                  <a:lnTo>
                    <a:pt x="0" y="160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32946" name="Freeform 50"/>
            <p:cNvSpPr>
              <a:spLocks/>
            </p:cNvSpPr>
            <p:nvPr userDrawn="1"/>
          </p:nvSpPr>
          <p:spPr bwMode="auto">
            <a:xfrm>
              <a:off x="1317" y="854"/>
              <a:ext cx="5265" cy="860"/>
            </a:xfrm>
            <a:custGeom>
              <a:avLst/>
              <a:gdLst/>
              <a:ahLst/>
              <a:cxnLst>
                <a:cxn ang="0">
                  <a:pos x="5265" y="0"/>
                </a:cxn>
                <a:cxn ang="0">
                  <a:pos x="5249" y="73"/>
                </a:cxn>
                <a:cxn ang="0">
                  <a:pos x="5226" y="155"/>
                </a:cxn>
                <a:cxn ang="0">
                  <a:pos x="5191" y="262"/>
                </a:cxn>
                <a:cxn ang="0">
                  <a:pos x="5142" y="385"/>
                </a:cxn>
                <a:cxn ang="0">
                  <a:pos x="5078" y="520"/>
                </a:cxn>
                <a:cxn ang="0">
                  <a:pos x="5019" y="625"/>
                </a:cxn>
                <a:cxn ang="0">
                  <a:pos x="4974" y="696"/>
                </a:cxn>
                <a:cxn ang="0">
                  <a:pos x="4923" y="767"/>
                </a:cxn>
                <a:cxn ang="0">
                  <a:pos x="4869" y="838"/>
                </a:cxn>
                <a:cxn ang="0">
                  <a:pos x="4808" y="906"/>
                </a:cxn>
                <a:cxn ang="0">
                  <a:pos x="4741" y="971"/>
                </a:cxn>
                <a:cxn ang="0">
                  <a:pos x="4670" y="1034"/>
                </a:cxn>
                <a:cxn ang="0">
                  <a:pos x="4593" y="1093"/>
                </a:cxn>
                <a:cxn ang="0">
                  <a:pos x="4509" y="1147"/>
                </a:cxn>
                <a:cxn ang="0">
                  <a:pos x="4419" y="1195"/>
                </a:cxn>
                <a:cxn ang="0">
                  <a:pos x="4322" y="1239"/>
                </a:cxn>
                <a:cxn ang="0">
                  <a:pos x="4218" y="1274"/>
                </a:cxn>
                <a:cxn ang="0">
                  <a:pos x="4108" y="1303"/>
                </a:cxn>
                <a:cxn ang="0">
                  <a:pos x="3990" y="1324"/>
                </a:cxn>
                <a:cxn ang="0">
                  <a:pos x="3865" y="1336"/>
                </a:cxn>
                <a:cxn ang="0">
                  <a:pos x="3732" y="1337"/>
                </a:cxn>
                <a:cxn ang="0">
                  <a:pos x="3591" y="1329"/>
                </a:cxn>
                <a:cxn ang="0">
                  <a:pos x="3443" y="1311"/>
                </a:cxn>
                <a:cxn ang="0">
                  <a:pos x="3286" y="1279"/>
                </a:cxn>
                <a:cxn ang="0">
                  <a:pos x="3204" y="1260"/>
                </a:cxn>
                <a:cxn ang="0">
                  <a:pos x="2885" y="1181"/>
                </a:cxn>
                <a:cxn ang="0">
                  <a:pos x="2588" y="1119"/>
                </a:cxn>
                <a:cxn ang="0">
                  <a:pos x="2313" y="1071"/>
                </a:cxn>
                <a:cxn ang="0">
                  <a:pos x="2059" y="1039"/>
                </a:cxn>
                <a:cxn ang="0">
                  <a:pos x="1821" y="1022"/>
                </a:cxn>
                <a:cxn ang="0">
                  <a:pos x="1602" y="1019"/>
                </a:cxn>
                <a:cxn ang="0">
                  <a:pos x="1396" y="1031"/>
                </a:cxn>
                <a:cxn ang="0">
                  <a:pos x="1252" y="1048"/>
                </a:cxn>
                <a:cxn ang="0">
                  <a:pos x="1160" y="1064"/>
                </a:cxn>
                <a:cxn ang="0">
                  <a:pos x="1071" y="1084"/>
                </a:cxn>
                <a:cxn ang="0">
                  <a:pos x="985" y="1106"/>
                </a:cxn>
                <a:cxn ang="0">
                  <a:pos x="901" y="1132"/>
                </a:cxn>
                <a:cxn ang="0">
                  <a:pos x="820" y="1163"/>
                </a:cxn>
                <a:cxn ang="0">
                  <a:pos x="702" y="1213"/>
                </a:cxn>
                <a:cxn ang="0">
                  <a:pos x="552" y="1290"/>
                </a:cxn>
                <a:cxn ang="0">
                  <a:pos x="408" y="1381"/>
                </a:cxn>
                <a:cxn ang="0">
                  <a:pos x="269" y="1483"/>
                </a:cxn>
                <a:cxn ang="0">
                  <a:pos x="133" y="1596"/>
                </a:cxn>
                <a:cxn ang="0">
                  <a:pos x="0" y="1722"/>
                </a:cxn>
              </a:cxnLst>
              <a:rect l="0" t="0" r="r" b="b"/>
              <a:pathLst>
                <a:path w="5265" h="1722">
                  <a:moveTo>
                    <a:pt x="5265" y="0"/>
                  </a:moveTo>
                  <a:lnTo>
                    <a:pt x="5265" y="0"/>
                  </a:lnTo>
                  <a:lnTo>
                    <a:pt x="5262" y="20"/>
                  </a:lnTo>
                  <a:lnTo>
                    <a:pt x="5249" y="73"/>
                  </a:lnTo>
                  <a:lnTo>
                    <a:pt x="5238" y="112"/>
                  </a:lnTo>
                  <a:lnTo>
                    <a:pt x="5226" y="155"/>
                  </a:lnTo>
                  <a:lnTo>
                    <a:pt x="5210" y="205"/>
                  </a:lnTo>
                  <a:lnTo>
                    <a:pt x="5191" y="262"/>
                  </a:lnTo>
                  <a:lnTo>
                    <a:pt x="5169" y="322"/>
                  </a:lnTo>
                  <a:lnTo>
                    <a:pt x="5142" y="385"/>
                  </a:lnTo>
                  <a:lnTo>
                    <a:pt x="5113" y="451"/>
                  </a:lnTo>
                  <a:lnTo>
                    <a:pt x="5078" y="520"/>
                  </a:lnTo>
                  <a:lnTo>
                    <a:pt x="5040" y="590"/>
                  </a:lnTo>
                  <a:lnTo>
                    <a:pt x="5019" y="625"/>
                  </a:lnTo>
                  <a:lnTo>
                    <a:pt x="4997" y="661"/>
                  </a:lnTo>
                  <a:lnTo>
                    <a:pt x="4974" y="696"/>
                  </a:lnTo>
                  <a:lnTo>
                    <a:pt x="4949" y="732"/>
                  </a:lnTo>
                  <a:lnTo>
                    <a:pt x="4923" y="767"/>
                  </a:lnTo>
                  <a:lnTo>
                    <a:pt x="4897" y="803"/>
                  </a:lnTo>
                  <a:lnTo>
                    <a:pt x="4869" y="838"/>
                  </a:lnTo>
                  <a:lnTo>
                    <a:pt x="4838" y="872"/>
                  </a:lnTo>
                  <a:lnTo>
                    <a:pt x="4808" y="906"/>
                  </a:lnTo>
                  <a:lnTo>
                    <a:pt x="4776" y="938"/>
                  </a:lnTo>
                  <a:lnTo>
                    <a:pt x="4741" y="971"/>
                  </a:lnTo>
                  <a:lnTo>
                    <a:pt x="4706" y="1003"/>
                  </a:lnTo>
                  <a:lnTo>
                    <a:pt x="4670" y="1034"/>
                  </a:lnTo>
                  <a:lnTo>
                    <a:pt x="4631" y="1064"/>
                  </a:lnTo>
                  <a:lnTo>
                    <a:pt x="4593" y="1093"/>
                  </a:lnTo>
                  <a:lnTo>
                    <a:pt x="4551" y="1121"/>
                  </a:lnTo>
                  <a:lnTo>
                    <a:pt x="4509" y="1147"/>
                  </a:lnTo>
                  <a:lnTo>
                    <a:pt x="4465" y="1173"/>
                  </a:lnTo>
                  <a:lnTo>
                    <a:pt x="4419" y="1195"/>
                  </a:lnTo>
                  <a:lnTo>
                    <a:pt x="4370" y="1218"/>
                  </a:lnTo>
                  <a:lnTo>
                    <a:pt x="4322" y="1239"/>
                  </a:lnTo>
                  <a:lnTo>
                    <a:pt x="4270" y="1258"/>
                  </a:lnTo>
                  <a:lnTo>
                    <a:pt x="4218" y="1274"/>
                  </a:lnTo>
                  <a:lnTo>
                    <a:pt x="4163" y="1290"/>
                  </a:lnTo>
                  <a:lnTo>
                    <a:pt x="4108" y="1303"/>
                  </a:lnTo>
                  <a:lnTo>
                    <a:pt x="4050" y="1315"/>
                  </a:lnTo>
                  <a:lnTo>
                    <a:pt x="3990" y="1324"/>
                  </a:lnTo>
                  <a:lnTo>
                    <a:pt x="3929" y="1331"/>
                  </a:lnTo>
                  <a:lnTo>
                    <a:pt x="3865" y="1336"/>
                  </a:lnTo>
                  <a:lnTo>
                    <a:pt x="3800" y="1337"/>
                  </a:lnTo>
                  <a:lnTo>
                    <a:pt x="3732" y="1337"/>
                  </a:lnTo>
                  <a:lnTo>
                    <a:pt x="3662" y="1336"/>
                  </a:lnTo>
                  <a:lnTo>
                    <a:pt x="3591" y="1329"/>
                  </a:lnTo>
                  <a:lnTo>
                    <a:pt x="3518" y="1321"/>
                  </a:lnTo>
                  <a:lnTo>
                    <a:pt x="3443" y="1311"/>
                  </a:lnTo>
                  <a:lnTo>
                    <a:pt x="3365" y="1297"/>
                  </a:lnTo>
                  <a:lnTo>
                    <a:pt x="3286" y="1279"/>
                  </a:lnTo>
                  <a:lnTo>
                    <a:pt x="3204" y="1260"/>
                  </a:lnTo>
                  <a:lnTo>
                    <a:pt x="3204" y="1260"/>
                  </a:lnTo>
                  <a:lnTo>
                    <a:pt x="3042" y="1219"/>
                  </a:lnTo>
                  <a:lnTo>
                    <a:pt x="2885" y="1181"/>
                  </a:lnTo>
                  <a:lnTo>
                    <a:pt x="2733" y="1148"/>
                  </a:lnTo>
                  <a:lnTo>
                    <a:pt x="2588" y="1119"/>
                  </a:lnTo>
                  <a:lnTo>
                    <a:pt x="2447" y="1093"/>
                  </a:lnTo>
                  <a:lnTo>
                    <a:pt x="2313" y="1071"/>
                  </a:lnTo>
                  <a:lnTo>
                    <a:pt x="2184" y="1053"/>
                  </a:lnTo>
                  <a:lnTo>
                    <a:pt x="2059" y="1039"/>
                  </a:lnTo>
                  <a:lnTo>
                    <a:pt x="1938" y="1029"/>
                  </a:lnTo>
                  <a:lnTo>
                    <a:pt x="1821" y="1022"/>
                  </a:lnTo>
                  <a:lnTo>
                    <a:pt x="1709" y="1019"/>
                  </a:lnTo>
                  <a:lnTo>
                    <a:pt x="1602" y="1019"/>
                  </a:lnTo>
                  <a:lnTo>
                    <a:pt x="1498" y="1024"/>
                  </a:lnTo>
                  <a:lnTo>
                    <a:pt x="1396" y="1031"/>
                  </a:lnTo>
                  <a:lnTo>
                    <a:pt x="1299" y="1042"/>
                  </a:lnTo>
                  <a:lnTo>
                    <a:pt x="1252" y="1048"/>
                  </a:lnTo>
                  <a:lnTo>
                    <a:pt x="1206" y="1056"/>
                  </a:lnTo>
                  <a:lnTo>
                    <a:pt x="1160" y="1064"/>
                  </a:lnTo>
                  <a:lnTo>
                    <a:pt x="1116" y="1074"/>
                  </a:lnTo>
                  <a:lnTo>
                    <a:pt x="1071" y="1084"/>
                  </a:lnTo>
                  <a:lnTo>
                    <a:pt x="1027" y="1095"/>
                  </a:lnTo>
                  <a:lnTo>
                    <a:pt x="985" y="1106"/>
                  </a:lnTo>
                  <a:lnTo>
                    <a:pt x="942" y="1119"/>
                  </a:lnTo>
                  <a:lnTo>
                    <a:pt x="901" y="1132"/>
                  </a:lnTo>
                  <a:lnTo>
                    <a:pt x="860" y="1147"/>
                  </a:lnTo>
                  <a:lnTo>
                    <a:pt x="820" y="1163"/>
                  </a:lnTo>
                  <a:lnTo>
                    <a:pt x="780" y="1177"/>
                  </a:lnTo>
                  <a:lnTo>
                    <a:pt x="702" y="1213"/>
                  </a:lnTo>
                  <a:lnTo>
                    <a:pt x="626" y="1250"/>
                  </a:lnTo>
                  <a:lnTo>
                    <a:pt x="552" y="1290"/>
                  </a:lnTo>
                  <a:lnTo>
                    <a:pt x="479" y="1334"/>
                  </a:lnTo>
                  <a:lnTo>
                    <a:pt x="408" y="1381"/>
                  </a:lnTo>
                  <a:lnTo>
                    <a:pt x="338" y="1429"/>
                  </a:lnTo>
                  <a:lnTo>
                    <a:pt x="269" y="1483"/>
                  </a:lnTo>
                  <a:lnTo>
                    <a:pt x="201" y="1538"/>
                  </a:lnTo>
                  <a:lnTo>
                    <a:pt x="133" y="1596"/>
                  </a:lnTo>
                  <a:lnTo>
                    <a:pt x="66" y="1657"/>
                  </a:lnTo>
                  <a:lnTo>
                    <a:pt x="0" y="172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32947" name="Freeform 51"/>
            <p:cNvSpPr>
              <a:spLocks/>
            </p:cNvSpPr>
            <p:nvPr userDrawn="1"/>
          </p:nvSpPr>
          <p:spPr bwMode="auto">
            <a:xfrm>
              <a:off x="1361" y="825"/>
              <a:ext cx="5239" cy="918"/>
            </a:xfrm>
            <a:custGeom>
              <a:avLst/>
              <a:gdLst/>
              <a:ahLst/>
              <a:cxnLst>
                <a:cxn ang="0">
                  <a:pos x="5239" y="0"/>
                </a:cxn>
                <a:cxn ang="0">
                  <a:pos x="5223" y="74"/>
                </a:cxn>
                <a:cxn ang="0">
                  <a:pos x="5202" y="158"/>
                </a:cxn>
                <a:cxn ang="0">
                  <a:pos x="5169" y="265"/>
                </a:cxn>
                <a:cxn ang="0">
                  <a:pos x="5122" y="389"/>
                </a:cxn>
                <a:cxn ang="0">
                  <a:pos x="5061" y="527"/>
                </a:cxn>
                <a:cxn ang="0">
                  <a:pos x="5003" y="635"/>
                </a:cxn>
                <a:cxn ang="0">
                  <a:pos x="4958" y="706"/>
                </a:cxn>
                <a:cxn ang="0">
                  <a:pos x="4909" y="778"/>
                </a:cxn>
                <a:cxn ang="0">
                  <a:pos x="4855" y="850"/>
                </a:cxn>
                <a:cxn ang="0">
                  <a:pos x="4796" y="921"/>
                </a:cxn>
                <a:cxn ang="0">
                  <a:pos x="4730" y="987"/>
                </a:cxn>
                <a:cxn ang="0">
                  <a:pos x="4660" y="1051"/>
                </a:cxn>
                <a:cxn ang="0">
                  <a:pos x="4583" y="1113"/>
                </a:cxn>
                <a:cxn ang="0">
                  <a:pos x="4500" y="1168"/>
                </a:cxn>
                <a:cxn ang="0">
                  <a:pos x="4411" y="1219"/>
                </a:cxn>
                <a:cxn ang="0">
                  <a:pos x="4315" y="1265"/>
                </a:cxn>
                <a:cxn ang="0">
                  <a:pos x="4211" y="1303"/>
                </a:cxn>
                <a:cxn ang="0">
                  <a:pos x="4101" y="1334"/>
                </a:cxn>
                <a:cxn ang="0">
                  <a:pos x="3985" y="1357"/>
                </a:cxn>
                <a:cxn ang="0">
                  <a:pos x="3860" y="1371"/>
                </a:cxn>
                <a:cxn ang="0">
                  <a:pos x="3727" y="1376"/>
                </a:cxn>
                <a:cxn ang="0">
                  <a:pos x="3585" y="1371"/>
                </a:cxn>
                <a:cxn ang="0">
                  <a:pos x="3436" y="1355"/>
                </a:cxn>
                <a:cxn ang="0">
                  <a:pos x="3279" y="1326"/>
                </a:cxn>
                <a:cxn ang="0">
                  <a:pos x="3198" y="1308"/>
                </a:cxn>
                <a:cxn ang="0">
                  <a:pos x="2877" y="1235"/>
                </a:cxn>
                <a:cxn ang="0">
                  <a:pos x="2580" y="1179"/>
                </a:cxn>
                <a:cxn ang="0">
                  <a:pos x="2303" y="1137"/>
                </a:cxn>
                <a:cxn ang="0">
                  <a:pos x="2048" y="1109"/>
                </a:cxn>
                <a:cxn ang="0">
                  <a:pos x="1811" y="1097"/>
                </a:cxn>
                <a:cxn ang="0">
                  <a:pos x="1591" y="1100"/>
                </a:cxn>
                <a:cxn ang="0">
                  <a:pos x="1387" y="1114"/>
                </a:cxn>
                <a:cxn ang="0">
                  <a:pos x="1243" y="1135"/>
                </a:cxn>
                <a:cxn ang="0">
                  <a:pos x="1151" y="1153"/>
                </a:cxn>
                <a:cxn ang="0">
                  <a:pos x="1062" y="1174"/>
                </a:cxn>
                <a:cxn ang="0">
                  <a:pos x="976" y="1200"/>
                </a:cxn>
                <a:cxn ang="0">
                  <a:pos x="893" y="1227"/>
                </a:cxn>
                <a:cxn ang="0">
                  <a:pos x="812" y="1258"/>
                </a:cxn>
                <a:cxn ang="0">
                  <a:pos x="696" y="1311"/>
                </a:cxn>
                <a:cxn ang="0">
                  <a:pos x="546" y="1392"/>
                </a:cxn>
                <a:cxn ang="0">
                  <a:pos x="404" y="1486"/>
                </a:cxn>
                <a:cxn ang="0">
                  <a:pos x="267" y="1591"/>
                </a:cxn>
                <a:cxn ang="0">
                  <a:pos x="132" y="1709"/>
                </a:cxn>
                <a:cxn ang="0">
                  <a:pos x="0" y="1836"/>
                </a:cxn>
              </a:cxnLst>
              <a:rect l="0" t="0" r="r" b="b"/>
              <a:pathLst>
                <a:path w="5239" h="1836">
                  <a:moveTo>
                    <a:pt x="5239" y="0"/>
                  </a:moveTo>
                  <a:lnTo>
                    <a:pt x="5239" y="0"/>
                  </a:lnTo>
                  <a:lnTo>
                    <a:pt x="5236" y="20"/>
                  </a:lnTo>
                  <a:lnTo>
                    <a:pt x="5223" y="74"/>
                  </a:lnTo>
                  <a:lnTo>
                    <a:pt x="5215" y="113"/>
                  </a:lnTo>
                  <a:lnTo>
                    <a:pt x="5202" y="158"/>
                  </a:lnTo>
                  <a:lnTo>
                    <a:pt x="5187" y="209"/>
                  </a:lnTo>
                  <a:lnTo>
                    <a:pt x="5169" y="265"/>
                  </a:lnTo>
                  <a:lnTo>
                    <a:pt x="5148" y="325"/>
                  </a:lnTo>
                  <a:lnTo>
                    <a:pt x="5122" y="389"/>
                  </a:lnTo>
                  <a:lnTo>
                    <a:pt x="5093" y="457"/>
                  </a:lnTo>
                  <a:lnTo>
                    <a:pt x="5061" y="527"/>
                  </a:lnTo>
                  <a:lnTo>
                    <a:pt x="5023" y="598"/>
                  </a:lnTo>
                  <a:lnTo>
                    <a:pt x="5003" y="635"/>
                  </a:lnTo>
                  <a:lnTo>
                    <a:pt x="4982" y="670"/>
                  </a:lnTo>
                  <a:lnTo>
                    <a:pt x="4958" y="706"/>
                  </a:lnTo>
                  <a:lnTo>
                    <a:pt x="4934" y="743"/>
                  </a:lnTo>
                  <a:lnTo>
                    <a:pt x="4909" y="778"/>
                  </a:lnTo>
                  <a:lnTo>
                    <a:pt x="4883" y="814"/>
                  </a:lnTo>
                  <a:lnTo>
                    <a:pt x="4855" y="850"/>
                  </a:lnTo>
                  <a:lnTo>
                    <a:pt x="4826" y="885"/>
                  </a:lnTo>
                  <a:lnTo>
                    <a:pt x="4796" y="921"/>
                  </a:lnTo>
                  <a:lnTo>
                    <a:pt x="4764" y="954"/>
                  </a:lnTo>
                  <a:lnTo>
                    <a:pt x="4730" y="987"/>
                  </a:lnTo>
                  <a:lnTo>
                    <a:pt x="4696" y="1019"/>
                  </a:lnTo>
                  <a:lnTo>
                    <a:pt x="4660" y="1051"/>
                  </a:lnTo>
                  <a:lnTo>
                    <a:pt x="4622" y="1082"/>
                  </a:lnTo>
                  <a:lnTo>
                    <a:pt x="4583" y="1113"/>
                  </a:lnTo>
                  <a:lnTo>
                    <a:pt x="4543" y="1140"/>
                  </a:lnTo>
                  <a:lnTo>
                    <a:pt x="4500" y="1168"/>
                  </a:lnTo>
                  <a:lnTo>
                    <a:pt x="4457" y="1195"/>
                  </a:lnTo>
                  <a:lnTo>
                    <a:pt x="4411" y="1219"/>
                  </a:lnTo>
                  <a:lnTo>
                    <a:pt x="4364" y="1242"/>
                  </a:lnTo>
                  <a:lnTo>
                    <a:pt x="4315" y="1265"/>
                  </a:lnTo>
                  <a:lnTo>
                    <a:pt x="4264" y="1284"/>
                  </a:lnTo>
                  <a:lnTo>
                    <a:pt x="4211" y="1303"/>
                  </a:lnTo>
                  <a:lnTo>
                    <a:pt x="4157" y="1319"/>
                  </a:lnTo>
                  <a:lnTo>
                    <a:pt x="4101" y="1334"/>
                  </a:lnTo>
                  <a:lnTo>
                    <a:pt x="4043" y="1347"/>
                  </a:lnTo>
                  <a:lnTo>
                    <a:pt x="3985" y="1357"/>
                  </a:lnTo>
                  <a:lnTo>
                    <a:pt x="3922" y="1365"/>
                  </a:lnTo>
                  <a:lnTo>
                    <a:pt x="3860" y="1371"/>
                  </a:lnTo>
                  <a:lnTo>
                    <a:pt x="3793" y="1374"/>
                  </a:lnTo>
                  <a:lnTo>
                    <a:pt x="3727" y="1376"/>
                  </a:lnTo>
                  <a:lnTo>
                    <a:pt x="3657" y="1374"/>
                  </a:lnTo>
                  <a:lnTo>
                    <a:pt x="3585" y="1371"/>
                  </a:lnTo>
                  <a:lnTo>
                    <a:pt x="3513" y="1365"/>
                  </a:lnTo>
                  <a:lnTo>
                    <a:pt x="3436" y="1355"/>
                  </a:lnTo>
                  <a:lnTo>
                    <a:pt x="3359" y="1342"/>
                  </a:lnTo>
                  <a:lnTo>
                    <a:pt x="3279" y="1326"/>
                  </a:lnTo>
                  <a:lnTo>
                    <a:pt x="3198" y="1308"/>
                  </a:lnTo>
                  <a:lnTo>
                    <a:pt x="3198" y="1308"/>
                  </a:lnTo>
                  <a:lnTo>
                    <a:pt x="3034" y="1269"/>
                  </a:lnTo>
                  <a:lnTo>
                    <a:pt x="2877" y="1235"/>
                  </a:lnTo>
                  <a:lnTo>
                    <a:pt x="2726" y="1205"/>
                  </a:lnTo>
                  <a:lnTo>
                    <a:pt x="2580" y="1179"/>
                  </a:lnTo>
                  <a:lnTo>
                    <a:pt x="2439" y="1156"/>
                  </a:lnTo>
                  <a:lnTo>
                    <a:pt x="2303" y="1137"/>
                  </a:lnTo>
                  <a:lnTo>
                    <a:pt x="2174" y="1121"/>
                  </a:lnTo>
                  <a:lnTo>
                    <a:pt x="2048" y="1109"/>
                  </a:lnTo>
                  <a:lnTo>
                    <a:pt x="1927" y="1101"/>
                  </a:lnTo>
                  <a:lnTo>
                    <a:pt x="1811" y="1097"/>
                  </a:lnTo>
                  <a:lnTo>
                    <a:pt x="1699" y="1097"/>
                  </a:lnTo>
                  <a:lnTo>
                    <a:pt x="1591" y="1100"/>
                  </a:lnTo>
                  <a:lnTo>
                    <a:pt x="1487" y="1105"/>
                  </a:lnTo>
                  <a:lnTo>
                    <a:pt x="1387" y="1114"/>
                  </a:lnTo>
                  <a:lnTo>
                    <a:pt x="1290" y="1127"/>
                  </a:lnTo>
                  <a:lnTo>
                    <a:pt x="1243" y="1135"/>
                  </a:lnTo>
                  <a:lnTo>
                    <a:pt x="1197" y="1143"/>
                  </a:lnTo>
                  <a:lnTo>
                    <a:pt x="1151" y="1153"/>
                  </a:lnTo>
                  <a:lnTo>
                    <a:pt x="1107" y="1164"/>
                  </a:lnTo>
                  <a:lnTo>
                    <a:pt x="1062" y="1174"/>
                  </a:lnTo>
                  <a:lnTo>
                    <a:pt x="1019" y="1187"/>
                  </a:lnTo>
                  <a:lnTo>
                    <a:pt x="976" y="1200"/>
                  </a:lnTo>
                  <a:lnTo>
                    <a:pt x="934" y="1213"/>
                  </a:lnTo>
                  <a:lnTo>
                    <a:pt x="893" y="1227"/>
                  </a:lnTo>
                  <a:lnTo>
                    <a:pt x="853" y="1242"/>
                  </a:lnTo>
                  <a:lnTo>
                    <a:pt x="812" y="1258"/>
                  </a:lnTo>
                  <a:lnTo>
                    <a:pt x="772" y="1276"/>
                  </a:lnTo>
                  <a:lnTo>
                    <a:pt x="696" y="1311"/>
                  </a:lnTo>
                  <a:lnTo>
                    <a:pt x="619" y="1350"/>
                  </a:lnTo>
                  <a:lnTo>
                    <a:pt x="546" y="1392"/>
                  </a:lnTo>
                  <a:lnTo>
                    <a:pt x="473" y="1437"/>
                  </a:lnTo>
                  <a:lnTo>
                    <a:pt x="404" y="1486"/>
                  </a:lnTo>
                  <a:lnTo>
                    <a:pt x="335" y="1537"/>
                  </a:lnTo>
                  <a:lnTo>
                    <a:pt x="267" y="1591"/>
                  </a:lnTo>
                  <a:lnTo>
                    <a:pt x="199" y="1649"/>
                  </a:lnTo>
                  <a:lnTo>
                    <a:pt x="132" y="1709"/>
                  </a:lnTo>
                  <a:lnTo>
                    <a:pt x="67" y="1772"/>
                  </a:lnTo>
                  <a:lnTo>
                    <a:pt x="0" y="183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32948" name="Freeform 52"/>
            <p:cNvSpPr>
              <a:spLocks/>
            </p:cNvSpPr>
            <p:nvPr userDrawn="1"/>
          </p:nvSpPr>
          <p:spPr bwMode="auto">
            <a:xfrm>
              <a:off x="1407" y="796"/>
              <a:ext cx="5211" cy="976"/>
            </a:xfrm>
            <a:custGeom>
              <a:avLst/>
              <a:gdLst/>
              <a:ahLst/>
              <a:cxnLst>
                <a:cxn ang="0">
                  <a:pos x="5211" y="0"/>
                </a:cxn>
                <a:cxn ang="0">
                  <a:pos x="5197" y="76"/>
                </a:cxn>
                <a:cxn ang="0">
                  <a:pos x="5176" y="160"/>
                </a:cxn>
                <a:cxn ang="0">
                  <a:pos x="5144" y="268"/>
                </a:cxn>
                <a:cxn ang="0">
                  <a:pos x="5100" y="394"/>
                </a:cxn>
                <a:cxn ang="0">
                  <a:pos x="5040" y="533"/>
                </a:cxn>
                <a:cxn ang="0">
                  <a:pos x="4983" y="643"/>
                </a:cxn>
                <a:cxn ang="0">
                  <a:pos x="4940" y="715"/>
                </a:cxn>
                <a:cxn ang="0">
                  <a:pos x="4893" y="790"/>
                </a:cxn>
                <a:cxn ang="0">
                  <a:pos x="4839" y="862"/>
                </a:cxn>
                <a:cxn ang="0">
                  <a:pos x="4780" y="933"/>
                </a:cxn>
                <a:cxn ang="0">
                  <a:pos x="4716" y="1003"/>
                </a:cxn>
                <a:cxn ang="0">
                  <a:pos x="4647" y="1069"/>
                </a:cxn>
                <a:cxn ang="0">
                  <a:pos x="4571" y="1130"/>
                </a:cxn>
                <a:cxn ang="0">
                  <a:pos x="4489" y="1188"/>
                </a:cxn>
                <a:cxn ang="0">
                  <a:pos x="4400" y="1242"/>
                </a:cxn>
                <a:cxn ang="0">
                  <a:pos x="4305" y="1289"/>
                </a:cxn>
                <a:cxn ang="0">
                  <a:pos x="4203" y="1331"/>
                </a:cxn>
                <a:cxn ang="0">
                  <a:pos x="4093" y="1363"/>
                </a:cxn>
                <a:cxn ang="0">
                  <a:pos x="3976" y="1389"/>
                </a:cxn>
                <a:cxn ang="0">
                  <a:pos x="3851" y="1406"/>
                </a:cxn>
                <a:cxn ang="0">
                  <a:pos x="3718" y="1413"/>
                </a:cxn>
                <a:cxn ang="0">
                  <a:pos x="3578" y="1411"/>
                </a:cxn>
                <a:cxn ang="0">
                  <a:pos x="3428" y="1398"/>
                </a:cxn>
                <a:cxn ang="0">
                  <a:pos x="3271" y="1373"/>
                </a:cxn>
                <a:cxn ang="0">
                  <a:pos x="3188" y="1356"/>
                </a:cxn>
                <a:cxn ang="0">
                  <a:pos x="2867" y="1290"/>
                </a:cxn>
                <a:cxn ang="0">
                  <a:pos x="2568" y="1239"/>
                </a:cxn>
                <a:cxn ang="0">
                  <a:pos x="2292" y="1203"/>
                </a:cxn>
                <a:cxn ang="0">
                  <a:pos x="2037" y="1180"/>
                </a:cxn>
                <a:cxn ang="0">
                  <a:pos x="1799" y="1172"/>
                </a:cxn>
                <a:cxn ang="0">
                  <a:pos x="1580" y="1179"/>
                </a:cxn>
                <a:cxn ang="0">
                  <a:pos x="1376" y="1198"/>
                </a:cxn>
                <a:cxn ang="0">
                  <a:pos x="1231" y="1222"/>
                </a:cxn>
                <a:cxn ang="0">
                  <a:pos x="1140" y="1242"/>
                </a:cxn>
                <a:cxn ang="0">
                  <a:pos x="1052" y="1266"/>
                </a:cxn>
                <a:cxn ang="0">
                  <a:pos x="966" y="1292"/>
                </a:cxn>
                <a:cxn ang="0">
                  <a:pos x="883" y="1323"/>
                </a:cxn>
                <a:cxn ang="0">
                  <a:pos x="802" y="1355"/>
                </a:cxn>
                <a:cxn ang="0">
                  <a:pos x="687" y="1410"/>
                </a:cxn>
                <a:cxn ang="0">
                  <a:pos x="539" y="1495"/>
                </a:cxn>
                <a:cxn ang="0">
                  <a:pos x="398" y="1592"/>
                </a:cxn>
                <a:cxn ang="0">
                  <a:pos x="262" y="1700"/>
                </a:cxn>
                <a:cxn ang="0">
                  <a:pos x="130" y="1821"/>
                </a:cxn>
                <a:cxn ang="0">
                  <a:pos x="0" y="1952"/>
                </a:cxn>
              </a:cxnLst>
              <a:rect l="0" t="0" r="r" b="b"/>
              <a:pathLst>
                <a:path w="5211" h="1952">
                  <a:moveTo>
                    <a:pt x="5211" y="0"/>
                  </a:moveTo>
                  <a:lnTo>
                    <a:pt x="5211" y="0"/>
                  </a:lnTo>
                  <a:lnTo>
                    <a:pt x="5206" y="21"/>
                  </a:lnTo>
                  <a:lnTo>
                    <a:pt x="5197" y="76"/>
                  </a:lnTo>
                  <a:lnTo>
                    <a:pt x="5187" y="115"/>
                  </a:lnTo>
                  <a:lnTo>
                    <a:pt x="5176" y="160"/>
                  </a:lnTo>
                  <a:lnTo>
                    <a:pt x="5162" y="212"/>
                  </a:lnTo>
                  <a:lnTo>
                    <a:pt x="5144" y="268"/>
                  </a:lnTo>
                  <a:lnTo>
                    <a:pt x="5123" y="329"/>
                  </a:lnTo>
                  <a:lnTo>
                    <a:pt x="5100" y="394"/>
                  </a:lnTo>
                  <a:lnTo>
                    <a:pt x="5072" y="463"/>
                  </a:lnTo>
                  <a:lnTo>
                    <a:pt x="5040" y="533"/>
                  </a:lnTo>
                  <a:lnTo>
                    <a:pt x="5004" y="606"/>
                  </a:lnTo>
                  <a:lnTo>
                    <a:pt x="4983" y="643"/>
                  </a:lnTo>
                  <a:lnTo>
                    <a:pt x="4962" y="680"/>
                  </a:lnTo>
                  <a:lnTo>
                    <a:pt x="4940" y="715"/>
                  </a:lnTo>
                  <a:lnTo>
                    <a:pt x="4916" y="753"/>
                  </a:lnTo>
                  <a:lnTo>
                    <a:pt x="4893" y="790"/>
                  </a:lnTo>
                  <a:lnTo>
                    <a:pt x="4866" y="827"/>
                  </a:lnTo>
                  <a:lnTo>
                    <a:pt x="4839" y="862"/>
                  </a:lnTo>
                  <a:lnTo>
                    <a:pt x="4811" y="898"/>
                  </a:lnTo>
                  <a:lnTo>
                    <a:pt x="4780" y="933"/>
                  </a:lnTo>
                  <a:lnTo>
                    <a:pt x="4750" y="969"/>
                  </a:lnTo>
                  <a:lnTo>
                    <a:pt x="4716" y="1003"/>
                  </a:lnTo>
                  <a:lnTo>
                    <a:pt x="4683" y="1037"/>
                  </a:lnTo>
                  <a:lnTo>
                    <a:pt x="4647" y="1069"/>
                  </a:lnTo>
                  <a:lnTo>
                    <a:pt x="4609" y="1100"/>
                  </a:lnTo>
                  <a:lnTo>
                    <a:pt x="4571" y="1130"/>
                  </a:lnTo>
                  <a:lnTo>
                    <a:pt x="4530" y="1161"/>
                  </a:lnTo>
                  <a:lnTo>
                    <a:pt x="4489" y="1188"/>
                  </a:lnTo>
                  <a:lnTo>
                    <a:pt x="4446" y="1216"/>
                  </a:lnTo>
                  <a:lnTo>
                    <a:pt x="4400" y="1242"/>
                  </a:lnTo>
                  <a:lnTo>
                    <a:pt x="4354" y="1266"/>
                  </a:lnTo>
                  <a:lnTo>
                    <a:pt x="4305" y="1289"/>
                  </a:lnTo>
                  <a:lnTo>
                    <a:pt x="4255" y="1311"/>
                  </a:lnTo>
                  <a:lnTo>
                    <a:pt x="4203" y="1331"/>
                  </a:lnTo>
                  <a:lnTo>
                    <a:pt x="4148" y="1348"/>
                  </a:lnTo>
                  <a:lnTo>
                    <a:pt x="4093" y="1363"/>
                  </a:lnTo>
                  <a:lnTo>
                    <a:pt x="4036" y="1377"/>
                  </a:lnTo>
                  <a:lnTo>
                    <a:pt x="3976" y="1389"/>
                  </a:lnTo>
                  <a:lnTo>
                    <a:pt x="3915" y="1398"/>
                  </a:lnTo>
                  <a:lnTo>
                    <a:pt x="3851" y="1406"/>
                  </a:lnTo>
                  <a:lnTo>
                    <a:pt x="3786" y="1411"/>
                  </a:lnTo>
                  <a:lnTo>
                    <a:pt x="3718" y="1413"/>
                  </a:lnTo>
                  <a:lnTo>
                    <a:pt x="3649" y="1415"/>
                  </a:lnTo>
                  <a:lnTo>
                    <a:pt x="3578" y="1411"/>
                  </a:lnTo>
                  <a:lnTo>
                    <a:pt x="3504" y="1406"/>
                  </a:lnTo>
                  <a:lnTo>
                    <a:pt x="3428" y="1398"/>
                  </a:lnTo>
                  <a:lnTo>
                    <a:pt x="3350" y="1387"/>
                  </a:lnTo>
                  <a:lnTo>
                    <a:pt x="3271" y="1373"/>
                  </a:lnTo>
                  <a:lnTo>
                    <a:pt x="3188" y="1356"/>
                  </a:lnTo>
                  <a:lnTo>
                    <a:pt x="3188" y="1356"/>
                  </a:lnTo>
                  <a:lnTo>
                    <a:pt x="3025" y="1321"/>
                  </a:lnTo>
                  <a:lnTo>
                    <a:pt x="2867" y="1290"/>
                  </a:lnTo>
                  <a:lnTo>
                    <a:pt x="2716" y="1263"/>
                  </a:lnTo>
                  <a:lnTo>
                    <a:pt x="2568" y="1239"/>
                  </a:lnTo>
                  <a:lnTo>
                    <a:pt x="2428" y="1219"/>
                  </a:lnTo>
                  <a:lnTo>
                    <a:pt x="2292" y="1203"/>
                  </a:lnTo>
                  <a:lnTo>
                    <a:pt x="2162" y="1190"/>
                  </a:lnTo>
                  <a:lnTo>
                    <a:pt x="2037" y="1180"/>
                  </a:lnTo>
                  <a:lnTo>
                    <a:pt x="1916" y="1174"/>
                  </a:lnTo>
                  <a:lnTo>
                    <a:pt x="1799" y="1172"/>
                  </a:lnTo>
                  <a:lnTo>
                    <a:pt x="1688" y="1174"/>
                  </a:lnTo>
                  <a:lnTo>
                    <a:pt x="1580" y="1179"/>
                  </a:lnTo>
                  <a:lnTo>
                    <a:pt x="1476" y="1187"/>
                  </a:lnTo>
                  <a:lnTo>
                    <a:pt x="1376" y="1198"/>
                  </a:lnTo>
                  <a:lnTo>
                    <a:pt x="1279" y="1214"/>
                  </a:lnTo>
                  <a:lnTo>
                    <a:pt x="1231" y="1222"/>
                  </a:lnTo>
                  <a:lnTo>
                    <a:pt x="1186" y="1232"/>
                  </a:lnTo>
                  <a:lnTo>
                    <a:pt x="1140" y="1242"/>
                  </a:lnTo>
                  <a:lnTo>
                    <a:pt x="1095" y="1253"/>
                  </a:lnTo>
                  <a:lnTo>
                    <a:pt x="1052" y="1266"/>
                  </a:lnTo>
                  <a:lnTo>
                    <a:pt x="1009" y="1279"/>
                  </a:lnTo>
                  <a:lnTo>
                    <a:pt x="966" y="1292"/>
                  </a:lnTo>
                  <a:lnTo>
                    <a:pt x="925" y="1306"/>
                  </a:lnTo>
                  <a:lnTo>
                    <a:pt x="883" y="1323"/>
                  </a:lnTo>
                  <a:lnTo>
                    <a:pt x="843" y="1339"/>
                  </a:lnTo>
                  <a:lnTo>
                    <a:pt x="802" y="1355"/>
                  </a:lnTo>
                  <a:lnTo>
                    <a:pt x="763" y="1373"/>
                  </a:lnTo>
                  <a:lnTo>
                    <a:pt x="687" y="1410"/>
                  </a:lnTo>
                  <a:lnTo>
                    <a:pt x="612" y="1452"/>
                  </a:lnTo>
                  <a:lnTo>
                    <a:pt x="539" y="1495"/>
                  </a:lnTo>
                  <a:lnTo>
                    <a:pt x="468" y="1542"/>
                  </a:lnTo>
                  <a:lnTo>
                    <a:pt x="398" y="1592"/>
                  </a:lnTo>
                  <a:lnTo>
                    <a:pt x="329" y="1644"/>
                  </a:lnTo>
                  <a:lnTo>
                    <a:pt x="262" y="1700"/>
                  </a:lnTo>
                  <a:lnTo>
                    <a:pt x="196" y="1758"/>
                  </a:lnTo>
                  <a:lnTo>
                    <a:pt x="130" y="1821"/>
                  </a:lnTo>
                  <a:lnTo>
                    <a:pt x="65" y="1884"/>
                  </a:lnTo>
                  <a:lnTo>
                    <a:pt x="0" y="195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32949" name="Freeform 53"/>
            <p:cNvSpPr>
              <a:spLocks/>
            </p:cNvSpPr>
            <p:nvPr userDrawn="1"/>
          </p:nvSpPr>
          <p:spPr bwMode="auto">
            <a:xfrm>
              <a:off x="1454" y="767"/>
              <a:ext cx="5179" cy="1034"/>
            </a:xfrm>
            <a:custGeom>
              <a:avLst/>
              <a:gdLst/>
              <a:ahLst/>
              <a:cxnLst>
                <a:cxn ang="0">
                  <a:pos x="5179" y="0"/>
                </a:cxn>
                <a:cxn ang="0">
                  <a:pos x="5166" y="74"/>
                </a:cxn>
                <a:cxn ang="0">
                  <a:pos x="5148" y="159"/>
                </a:cxn>
                <a:cxn ang="0">
                  <a:pos x="5118" y="269"/>
                </a:cxn>
                <a:cxn ang="0">
                  <a:pos x="5075" y="397"/>
                </a:cxn>
                <a:cxn ang="0">
                  <a:pos x="5016" y="537"/>
                </a:cxn>
                <a:cxn ang="0">
                  <a:pos x="4962" y="649"/>
                </a:cxn>
                <a:cxn ang="0">
                  <a:pos x="4921" y="723"/>
                </a:cxn>
                <a:cxn ang="0">
                  <a:pos x="4873" y="799"/>
                </a:cxn>
                <a:cxn ang="0">
                  <a:pos x="4822" y="873"/>
                </a:cxn>
                <a:cxn ang="0">
                  <a:pos x="4764" y="946"/>
                </a:cxn>
                <a:cxn ang="0">
                  <a:pos x="4701" y="1015"/>
                </a:cxn>
                <a:cxn ang="0">
                  <a:pos x="4632" y="1083"/>
                </a:cxn>
                <a:cxn ang="0">
                  <a:pos x="4558" y="1148"/>
                </a:cxn>
                <a:cxn ang="0">
                  <a:pos x="4476" y="1207"/>
                </a:cxn>
                <a:cxn ang="0">
                  <a:pos x="4389" y="1262"/>
                </a:cxn>
                <a:cxn ang="0">
                  <a:pos x="4294" y="1312"/>
                </a:cxn>
                <a:cxn ang="0">
                  <a:pos x="4192" y="1356"/>
                </a:cxn>
                <a:cxn ang="0">
                  <a:pos x="4083" y="1391"/>
                </a:cxn>
                <a:cxn ang="0">
                  <a:pos x="3967" y="1419"/>
                </a:cxn>
                <a:cxn ang="0">
                  <a:pos x="3842" y="1438"/>
                </a:cxn>
                <a:cxn ang="0">
                  <a:pos x="3710" y="1450"/>
                </a:cxn>
                <a:cxn ang="0">
                  <a:pos x="3568" y="1450"/>
                </a:cxn>
                <a:cxn ang="0">
                  <a:pos x="3420" y="1440"/>
                </a:cxn>
                <a:cxn ang="0">
                  <a:pos x="3261" y="1417"/>
                </a:cxn>
                <a:cxn ang="0">
                  <a:pos x="3178" y="1403"/>
                </a:cxn>
                <a:cxn ang="0">
                  <a:pos x="2856" y="1343"/>
                </a:cxn>
                <a:cxn ang="0">
                  <a:pos x="2558" y="1296"/>
                </a:cxn>
                <a:cxn ang="0">
                  <a:pos x="2281" y="1265"/>
                </a:cxn>
                <a:cxn ang="0">
                  <a:pos x="2024" y="1249"/>
                </a:cxn>
                <a:cxn ang="0">
                  <a:pos x="1787" y="1246"/>
                </a:cxn>
                <a:cxn ang="0">
                  <a:pos x="1568" y="1256"/>
                </a:cxn>
                <a:cxn ang="0">
                  <a:pos x="1363" y="1280"/>
                </a:cxn>
                <a:cxn ang="0">
                  <a:pos x="1268" y="1298"/>
                </a:cxn>
                <a:cxn ang="0">
                  <a:pos x="1175" y="1319"/>
                </a:cxn>
                <a:cxn ang="0">
                  <a:pos x="1084" y="1341"/>
                </a:cxn>
                <a:cxn ang="0">
                  <a:pos x="998" y="1369"/>
                </a:cxn>
                <a:cxn ang="0">
                  <a:pos x="914" y="1398"/>
                </a:cxn>
                <a:cxn ang="0">
                  <a:pos x="833" y="1432"/>
                </a:cxn>
                <a:cxn ang="0">
                  <a:pos x="754" y="1467"/>
                </a:cxn>
                <a:cxn ang="0">
                  <a:pos x="678" y="1508"/>
                </a:cxn>
                <a:cxn ang="0">
                  <a:pos x="532" y="1595"/>
                </a:cxn>
                <a:cxn ang="0">
                  <a:pos x="392" y="1695"/>
                </a:cxn>
                <a:cxn ang="0">
                  <a:pos x="258" y="1808"/>
                </a:cxn>
                <a:cxn ang="0">
                  <a:pos x="128" y="1931"/>
                </a:cxn>
                <a:cxn ang="0">
                  <a:pos x="0" y="2066"/>
                </a:cxn>
              </a:cxnLst>
              <a:rect l="0" t="0" r="r" b="b"/>
              <a:pathLst>
                <a:path w="5179" h="2066">
                  <a:moveTo>
                    <a:pt x="5179" y="0"/>
                  </a:moveTo>
                  <a:lnTo>
                    <a:pt x="5179" y="0"/>
                  </a:lnTo>
                  <a:lnTo>
                    <a:pt x="5176" y="19"/>
                  </a:lnTo>
                  <a:lnTo>
                    <a:pt x="5166" y="74"/>
                  </a:lnTo>
                  <a:lnTo>
                    <a:pt x="5158" y="114"/>
                  </a:lnTo>
                  <a:lnTo>
                    <a:pt x="5148" y="159"/>
                  </a:lnTo>
                  <a:lnTo>
                    <a:pt x="5134" y="211"/>
                  </a:lnTo>
                  <a:lnTo>
                    <a:pt x="5118" y="269"/>
                  </a:lnTo>
                  <a:lnTo>
                    <a:pt x="5098" y="331"/>
                  </a:lnTo>
                  <a:lnTo>
                    <a:pt x="5075" y="397"/>
                  </a:lnTo>
                  <a:lnTo>
                    <a:pt x="5048" y="466"/>
                  </a:lnTo>
                  <a:lnTo>
                    <a:pt x="5016" y="537"/>
                  </a:lnTo>
                  <a:lnTo>
                    <a:pt x="4982" y="612"/>
                  </a:lnTo>
                  <a:lnTo>
                    <a:pt x="4962" y="649"/>
                  </a:lnTo>
                  <a:lnTo>
                    <a:pt x="4941" y="686"/>
                  </a:lnTo>
                  <a:lnTo>
                    <a:pt x="4921" y="723"/>
                  </a:lnTo>
                  <a:lnTo>
                    <a:pt x="4897" y="762"/>
                  </a:lnTo>
                  <a:lnTo>
                    <a:pt x="4873" y="799"/>
                  </a:lnTo>
                  <a:lnTo>
                    <a:pt x="4848" y="836"/>
                  </a:lnTo>
                  <a:lnTo>
                    <a:pt x="4822" y="873"/>
                  </a:lnTo>
                  <a:lnTo>
                    <a:pt x="4794" y="909"/>
                  </a:lnTo>
                  <a:lnTo>
                    <a:pt x="4764" y="946"/>
                  </a:lnTo>
                  <a:lnTo>
                    <a:pt x="4733" y="981"/>
                  </a:lnTo>
                  <a:lnTo>
                    <a:pt x="4701" y="1015"/>
                  </a:lnTo>
                  <a:lnTo>
                    <a:pt x="4668" y="1051"/>
                  </a:lnTo>
                  <a:lnTo>
                    <a:pt x="4632" y="1083"/>
                  </a:lnTo>
                  <a:lnTo>
                    <a:pt x="4596" y="1117"/>
                  </a:lnTo>
                  <a:lnTo>
                    <a:pt x="4558" y="1148"/>
                  </a:lnTo>
                  <a:lnTo>
                    <a:pt x="4518" y="1178"/>
                  </a:lnTo>
                  <a:lnTo>
                    <a:pt x="4476" y="1207"/>
                  </a:lnTo>
                  <a:lnTo>
                    <a:pt x="4433" y="1236"/>
                  </a:lnTo>
                  <a:lnTo>
                    <a:pt x="4389" y="1262"/>
                  </a:lnTo>
                  <a:lnTo>
                    <a:pt x="4342" y="1288"/>
                  </a:lnTo>
                  <a:lnTo>
                    <a:pt x="4294" y="1312"/>
                  </a:lnTo>
                  <a:lnTo>
                    <a:pt x="4244" y="1335"/>
                  </a:lnTo>
                  <a:lnTo>
                    <a:pt x="4192" y="1356"/>
                  </a:lnTo>
                  <a:lnTo>
                    <a:pt x="4139" y="1374"/>
                  </a:lnTo>
                  <a:lnTo>
                    <a:pt x="4083" y="1391"/>
                  </a:lnTo>
                  <a:lnTo>
                    <a:pt x="4026" y="1406"/>
                  </a:lnTo>
                  <a:lnTo>
                    <a:pt x="3967" y="1419"/>
                  </a:lnTo>
                  <a:lnTo>
                    <a:pt x="3906" y="1430"/>
                  </a:lnTo>
                  <a:lnTo>
                    <a:pt x="3842" y="1438"/>
                  </a:lnTo>
                  <a:lnTo>
                    <a:pt x="3777" y="1445"/>
                  </a:lnTo>
                  <a:lnTo>
                    <a:pt x="3710" y="1450"/>
                  </a:lnTo>
                  <a:lnTo>
                    <a:pt x="3641" y="1451"/>
                  </a:lnTo>
                  <a:lnTo>
                    <a:pt x="3568" y="1450"/>
                  </a:lnTo>
                  <a:lnTo>
                    <a:pt x="3495" y="1446"/>
                  </a:lnTo>
                  <a:lnTo>
                    <a:pt x="3420" y="1440"/>
                  </a:lnTo>
                  <a:lnTo>
                    <a:pt x="3341" y="1430"/>
                  </a:lnTo>
                  <a:lnTo>
                    <a:pt x="3261" y="1417"/>
                  </a:lnTo>
                  <a:lnTo>
                    <a:pt x="3178" y="1403"/>
                  </a:lnTo>
                  <a:lnTo>
                    <a:pt x="3178" y="1403"/>
                  </a:lnTo>
                  <a:lnTo>
                    <a:pt x="3014" y="1370"/>
                  </a:lnTo>
                  <a:lnTo>
                    <a:pt x="2856" y="1343"/>
                  </a:lnTo>
                  <a:lnTo>
                    <a:pt x="2703" y="1317"/>
                  </a:lnTo>
                  <a:lnTo>
                    <a:pt x="2558" y="1296"/>
                  </a:lnTo>
                  <a:lnTo>
                    <a:pt x="2416" y="1280"/>
                  </a:lnTo>
                  <a:lnTo>
                    <a:pt x="2281" y="1265"/>
                  </a:lnTo>
                  <a:lnTo>
                    <a:pt x="2149" y="1256"/>
                  </a:lnTo>
                  <a:lnTo>
                    <a:pt x="2024" y="1249"/>
                  </a:lnTo>
                  <a:lnTo>
                    <a:pt x="1904" y="1246"/>
                  </a:lnTo>
                  <a:lnTo>
                    <a:pt x="1787" y="1246"/>
                  </a:lnTo>
                  <a:lnTo>
                    <a:pt x="1674" y="1249"/>
                  </a:lnTo>
                  <a:lnTo>
                    <a:pt x="1568" y="1256"/>
                  </a:lnTo>
                  <a:lnTo>
                    <a:pt x="1463" y="1267"/>
                  </a:lnTo>
                  <a:lnTo>
                    <a:pt x="1363" y="1280"/>
                  </a:lnTo>
                  <a:lnTo>
                    <a:pt x="1315" y="1288"/>
                  </a:lnTo>
                  <a:lnTo>
                    <a:pt x="1268" y="1298"/>
                  </a:lnTo>
                  <a:lnTo>
                    <a:pt x="1220" y="1307"/>
                  </a:lnTo>
                  <a:lnTo>
                    <a:pt x="1175" y="1319"/>
                  </a:lnTo>
                  <a:lnTo>
                    <a:pt x="1129" y="1330"/>
                  </a:lnTo>
                  <a:lnTo>
                    <a:pt x="1084" y="1341"/>
                  </a:lnTo>
                  <a:lnTo>
                    <a:pt x="1041" y="1354"/>
                  </a:lnTo>
                  <a:lnTo>
                    <a:pt x="998" y="1369"/>
                  </a:lnTo>
                  <a:lnTo>
                    <a:pt x="955" y="1383"/>
                  </a:lnTo>
                  <a:lnTo>
                    <a:pt x="914" y="1398"/>
                  </a:lnTo>
                  <a:lnTo>
                    <a:pt x="873" y="1414"/>
                  </a:lnTo>
                  <a:lnTo>
                    <a:pt x="833" y="1432"/>
                  </a:lnTo>
                  <a:lnTo>
                    <a:pt x="793" y="1450"/>
                  </a:lnTo>
                  <a:lnTo>
                    <a:pt x="754" y="1467"/>
                  </a:lnTo>
                  <a:lnTo>
                    <a:pt x="716" y="1487"/>
                  </a:lnTo>
                  <a:lnTo>
                    <a:pt x="678" y="1508"/>
                  </a:lnTo>
                  <a:lnTo>
                    <a:pt x="604" y="1550"/>
                  </a:lnTo>
                  <a:lnTo>
                    <a:pt x="532" y="1595"/>
                  </a:lnTo>
                  <a:lnTo>
                    <a:pt x="461" y="1643"/>
                  </a:lnTo>
                  <a:lnTo>
                    <a:pt x="392" y="1695"/>
                  </a:lnTo>
                  <a:lnTo>
                    <a:pt x="325" y="1750"/>
                  </a:lnTo>
                  <a:lnTo>
                    <a:pt x="258" y="1808"/>
                  </a:lnTo>
                  <a:lnTo>
                    <a:pt x="193" y="1868"/>
                  </a:lnTo>
                  <a:lnTo>
                    <a:pt x="128" y="1931"/>
                  </a:lnTo>
                  <a:lnTo>
                    <a:pt x="64" y="1997"/>
                  </a:lnTo>
                  <a:lnTo>
                    <a:pt x="0" y="206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32950" name="Freeform 54"/>
            <p:cNvSpPr>
              <a:spLocks/>
            </p:cNvSpPr>
            <p:nvPr userDrawn="1"/>
          </p:nvSpPr>
          <p:spPr bwMode="auto">
            <a:xfrm>
              <a:off x="1501" y="738"/>
              <a:ext cx="5149" cy="1091"/>
            </a:xfrm>
            <a:custGeom>
              <a:avLst/>
              <a:gdLst/>
              <a:ahLst/>
              <a:cxnLst>
                <a:cxn ang="0">
                  <a:pos x="5149" y="0"/>
                </a:cxn>
                <a:cxn ang="0">
                  <a:pos x="5136" y="76"/>
                </a:cxn>
                <a:cxn ang="0">
                  <a:pos x="5119" y="162"/>
                </a:cxn>
                <a:cxn ang="0">
                  <a:pos x="5090" y="273"/>
                </a:cxn>
                <a:cxn ang="0">
                  <a:pos x="5050" y="402"/>
                </a:cxn>
                <a:cxn ang="0">
                  <a:pos x="4993" y="545"/>
                </a:cxn>
                <a:cxn ang="0">
                  <a:pos x="4940" y="658"/>
                </a:cxn>
                <a:cxn ang="0">
                  <a:pos x="4900" y="734"/>
                </a:cxn>
                <a:cxn ang="0">
                  <a:pos x="4854" y="809"/>
                </a:cxn>
                <a:cxn ang="0">
                  <a:pos x="4803" y="885"/>
                </a:cxn>
                <a:cxn ang="0">
                  <a:pos x="4747" y="960"/>
                </a:cxn>
                <a:cxn ang="0">
                  <a:pos x="4685" y="1032"/>
                </a:cxn>
                <a:cxn ang="0">
                  <a:pos x="4617" y="1102"/>
                </a:cxn>
                <a:cxn ang="0">
                  <a:pos x="4543" y="1168"/>
                </a:cxn>
                <a:cxn ang="0">
                  <a:pos x="4463" y="1229"/>
                </a:cxn>
                <a:cxn ang="0">
                  <a:pos x="4377" y="1287"/>
                </a:cxn>
                <a:cxn ang="0">
                  <a:pos x="4282" y="1337"/>
                </a:cxn>
                <a:cxn ang="0">
                  <a:pos x="4181" y="1384"/>
                </a:cxn>
                <a:cxn ang="0">
                  <a:pos x="4073" y="1421"/>
                </a:cxn>
                <a:cxn ang="0">
                  <a:pos x="3957" y="1452"/>
                </a:cxn>
                <a:cxn ang="0">
                  <a:pos x="3832" y="1475"/>
                </a:cxn>
                <a:cxn ang="0">
                  <a:pos x="3700" y="1488"/>
                </a:cxn>
                <a:cxn ang="0">
                  <a:pos x="3559" y="1491"/>
                </a:cxn>
                <a:cxn ang="0">
                  <a:pos x="3410" y="1483"/>
                </a:cxn>
                <a:cxn ang="0">
                  <a:pos x="3251" y="1465"/>
                </a:cxn>
                <a:cxn ang="0">
                  <a:pos x="3169" y="1450"/>
                </a:cxn>
                <a:cxn ang="0">
                  <a:pos x="2845" y="1397"/>
                </a:cxn>
                <a:cxn ang="0">
                  <a:pos x="2545" y="1358"/>
                </a:cxn>
                <a:cxn ang="0">
                  <a:pos x="2269" y="1333"/>
                </a:cxn>
                <a:cxn ang="0">
                  <a:pos x="2012" y="1321"/>
                </a:cxn>
                <a:cxn ang="0">
                  <a:pos x="1775" y="1323"/>
                </a:cxn>
                <a:cxn ang="0">
                  <a:pos x="1555" y="1337"/>
                </a:cxn>
                <a:cxn ang="0">
                  <a:pos x="1353" y="1366"/>
                </a:cxn>
                <a:cxn ang="0">
                  <a:pos x="1255" y="1384"/>
                </a:cxn>
                <a:cxn ang="0">
                  <a:pos x="1164" y="1407"/>
                </a:cxn>
                <a:cxn ang="0">
                  <a:pos x="1074" y="1433"/>
                </a:cxn>
                <a:cxn ang="0">
                  <a:pos x="987" y="1462"/>
                </a:cxn>
                <a:cxn ang="0">
                  <a:pos x="904" y="1492"/>
                </a:cxn>
                <a:cxn ang="0">
                  <a:pos x="824" y="1528"/>
                </a:cxn>
                <a:cxn ang="0">
                  <a:pos x="746" y="1567"/>
                </a:cxn>
                <a:cxn ang="0">
                  <a:pos x="669" y="1607"/>
                </a:cxn>
                <a:cxn ang="0">
                  <a:pos x="525" y="1699"/>
                </a:cxn>
                <a:cxn ang="0">
                  <a:pos x="386" y="1802"/>
                </a:cxn>
                <a:cxn ang="0">
                  <a:pos x="254" y="1917"/>
                </a:cxn>
                <a:cxn ang="0">
                  <a:pos x="127" y="2045"/>
                </a:cxn>
                <a:cxn ang="0">
                  <a:pos x="0" y="2182"/>
                </a:cxn>
              </a:cxnLst>
              <a:rect l="0" t="0" r="r" b="b"/>
              <a:pathLst>
                <a:path w="5149" h="2182">
                  <a:moveTo>
                    <a:pt x="5149" y="0"/>
                  </a:moveTo>
                  <a:lnTo>
                    <a:pt x="5149" y="0"/>
                  </a:lnTo>
                  <a:lnTo>
                    <a:pt x="5146" y="20"/>
                  </a:lnTo>
                  <a:lnTo>
                    <a:pt x="5136" y="76"/>
                  </a:lnTo>
                  <a:lnTo>
                    <a:pt x="5129" y="115"/>
                  </a:lnTo>
                  <a:lnTo>
                    <a:pt x="5119" y="162"/>
                  </a:lnTo>
                  <a:lnTo>
                    <a:pt x="5105" y="215"/>
                  </a:lnTo>
                  <a:lnTo>
                    <a:pt x="5090" y="273"/>
                  </a:lnTo>
                  <a:lnTo>
                    <a:pt x="5072" y="336"/>
                  </a:lnTo>
                  <a:lnTo>
                    <a:pt x="5050" y="402"/>
                  </a:lnTo>
                  <a:lnTo>
                    <a:pt x="5024" y="472"/>
                  </a:lnTo>
                  <a:lnTo>
                    <a:pt x="4993" y="545"/>
                  </a:lnTo>
                  <a:lnTo>
                    <a:pt x="4960" y="620"/>
                  </a:lnTo>
                  <a:lnTo>
                    <a:pt x="4940" y="658"/>
                  </a:lnTo>
                  <a:lnTo>
                    <a:pt x="4921" y="696"/>
                  </a:lnTo>
                  <a:lnTo>
                    <a:pt x="4900" y="734"/>
                  </a:lnTo>
                  <a:lnTo>
                    <a:pt x="4878" y="772"/>
                  </a:lnTo>
                  <a:lnTo>
                    <a:pt x="4854" y="809"/>
                  </a:lnTo>
                  <a:lnTo>
                    <a:pt x="4829" y="848"/>
                  </a:lnTo>
                  <a:lnTo>
                    <a:pt x="4803" y="885"/>
                  </a:lnTo>
                  <a:lnTo>
                    <a:pt x="4776" y="922"/>
                  </a:lnTo>
                  <a:lnTo>
                    <a:pt x="4747" y="960"/>
                  </a:lnTo>
                  <a:lnTo>
                    <a:pt x="4717" y="997"/>
                  </a:lnTo>
                  <a:lnTo>
                    <a:pt x="4685" y="1032"/>
                  </a:lnTo>
                  <a:lnTo>
                    <a:pt x="4651" y="1068"/>
                  </a:lnTo>
                  <a:lnTo>
                    <a:pt x="4617" y="1102"/>
                  </a:lnTo>
                  <a:lnTo>
                    <a:pt x="4581" y="1136"/>
                  </a:lnTo>
                  <a:lnTo>
                    <a:pt x="4543" y="1168"/>
                  </a:lnTo>
                  <a:lnTo>
                    <a:pt x="4504" y="1199"/>
                  </a:lnTo>
                  <a:lnTo>
                    <a:pt x="4463" y="1229"/>
                  </a:lnTo>
                  <a:lnTo>
                    <a:pt x="4421" y="1258"/>
                  </a:lnTo>
                  <a:lnTo>
                    <a:pt x="4377" y="1287"/>
                  </a:lnTo>
                  <a:lnTo>
                    <a:pt x="4331" y="1313"/>
                  </a:lnTo>
                  <a:lnTo>
                    <a:pt x="4282" y="1337"/>
                  </a:lnTo>
                  <a:lnTo>
                    <a:pt x="4232" y="1362"/>
                  </a:lnTo>
                  <a:lnTo>
                    <a:pt x="4181" y="1384"/>
                  </a:lnTo>
                  <a:lnTo>
                    <a:pt x="4128" y="1404"/>
                  </a:lnTo>
                  <a:lnTo>
                    <a:pt x="4073" y="1421"/>
                  </a:lnTo>
                  <a:lnTo>
                    <a:pt x="4016" y="1438"/>
                  </a:lnTo>
                  <a:lnTo>
                    <a:pt x="3957" y="1452"/>
                  </a:lnTo>
                  <a:lnTo>
                    <a:pt x="3896" y="1465"/>
                  </a:lnTo>
                  <a:lnTo>
                    <a:pt x="3832" y="1475"/>
                  </a:lnTo>
                  <a:lnTo>
                    <a:pt x="3767" y="1483"/>
                  </a:lnTo>
                  <a:lnTo>
                    <a:pt x="3700" y="1488"/>
                  </a:lnTo>
                  <a:lnTo>
                    <a:pt x="3631" y="1491"/>
                  </a:lnTo>
                  <a:lnTo>
                    <a:pt x="3559" y="1491"/>
                  </a:lnTo>
                  <a:lnTo>
                    <a:pt x="3485" y="1489"/>
                  </a:lnTo>
                  <a:lnTo>
                    <a:pt x="3410" y="1483"/>
                  </a:lnTo>
                  <a:lnTo>
                    <a:pt x="3331" y="1476"/>
                  </a:lnTo>
                  <a:lnTo>
                    <a:pt x="3251" y="1465"/>
                  </a:lnTo>
                  <a:lnTo>
                    <a:pt x="3169" y="1450"/>
                  </a:lnTo>
                  <a:lnTo>
                    <a:pt x="3169" y="1450"/>
                  </a:lnTo>
                  <a:lnTo>
                    <a:pt x="3003" y="1423"/>
                  </a:lnTo>
                  <a:lnTo>
                    <a:pt x="2845" y="1397"/>
                  </a:lnTo>
                  <a:lnTo>
                    <a:pt x="2692" y="1376"/>
                  </a:lnTo>
                  <a:lnTo>
                    <a:pt x="2545" y="1358"/>
                  </a:lnTo>
                  <a:lnTo>
                    <a:pt x="2405" y="1344"/>
                  </a:lnTo>
                  <a:lnTo>
                    <a:pt x="2269" y="1333"/>
                  </a:lnTo>
                  <a:lnTo>
                    <a:pt x="2138" y="1324"/>
                  </a:lnTo>
                  <a:lnTo>
                    <a:pt x="2012" y="1321"/>
                  </a:lnTo>
                  <a:lnTo>
                    <a:pt x="1891" y="1320"/>
                  </a:lnTo>
                  <a:lnTo>
                    <a:pt x="1775" y="1323"/>
                  </a:lnTo>
                  <a:lnTo>
                    <a:pt x="1664" y="1328"/>
                  </a:lnTo>
                  <a:lnTo>
                    <a:pt x="1555" y="1337"/>
                  </a:lnTo>
                  <a:lnTo>
                    <a:pt x="1451" y="1350"/>
                  </a:lnTo>
                  <a:lnTo>
                    <a:pt x="1353" y="1366"/>
                  </a:lnTo>
                  <a:lnTo>
                    <a:pt x="1304" y="1375"/>
                  </a:lnTo>
                  <a:lnTo>
                    <a:pt x="1255" y="1384"/>
                  </a:lnTo>
                  <a:lnTo>
                    <a:pt x="1210" y="1396"/>
                  </a:lnTo>
                  <a:lnTo>
                    <a:pt x="1164" y="1407"/>
                  </a:lnTo>
                  <a:lnTo>
                    <a:pt x="1118" y="1420"/>
                  </a:lnTo>
                  <a:lnTo>
                    <a:pt x="1074" y="1433"/>
                  </a:lnTo>
                  <a:lnTo>
                    <a:pt x="1030" y="1447"/>
                  </a:lnTo>
                  <a:lnTo>
                    <a:pt x="987" y="1462"/>
                  </a:lnTo>
                  <a:lnTo>
                    <a:pt x="946" y="1476"/>
                  </a:lnTo>
                  <a:lnTo>
                    <a:pt x="904" y="1492"/>
                  </a:lnTo>
                  <a:lnTo>
                    <a:pt x="864" y="1510"/>
                  </a:lnTo>
                  <a:lnTo>
                    <a:pt x="824" y="1528"/>
                  </a:lnTo>
                  <a:lnTo>
                    <a:pt x="785" y="1547"/>
                  </a:lnTo>
                  <a:lnTo>
                    <a:pt x="746" y="1567"/>
                  </a:lnTo>
                  <a:lnTo>
                    <a:pt x="707" y="1586"/>
                  </a:lnTo>
                  <a:lnTo>
                    <a:pt x="669" y="1607"/>
                  </a:lnTo>
                  <a:lnTo>
                    <a:pt x="596" y="1652"/>
                  </a:lnTo>
                  <a:lnTo>
                    <a:pt x="525" y="1699"/>
                  </a:lnTo>
                  <a:lnTo>
                    <a:pt x="456" y="1749"/>
                  </a:lnTo>
                  <a:lnTo>
                    <a:pt x="386" y="1802"/>
                  </a:lnTo>
                  <a:lnTo>
                    <a:pt x="320" y="1859"/>
                  </a:lnTo>
                  <a:lnTo>
                    <a:pt x="254" y="1917"/>
                  </a:lnTo>
                  <a:lnTo>
                    <a:pt x="190" y="1980"/>
                  </a:lnTo>
                  <a:lnTo>
                    <a:pt x="127" y="2045"/>
                  </a:lnTo>
                  <a:lnTo>
                    <a:pt x="63" y="2112"/>
                  </a:lnTo>
                  <a:lnTo>
                    <a:pt x="0" y="218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32951" name="Freeform 55"/>
            <p:cNvSpPr>
              <a:spLocks/>
            </p:cNvSpPr>
            <p:nvPr userDrawn="1"/>
          </p:nvSpPr>
          <p:spPr bwMode="auto">
            <a:xfrm>
              <a:off x="1550" y="709"/>
              <a:ext cx="5113" cy="1149"/>
            </a:xfrm>
            <a:custGeom>
              <a:avLst/>
              <a:gdLst/>
              <a:ahLst/>
              <a:cxnLst>
                <a:cxn ang="0">
                  <a:pos x="5113" y="0"/>
                </a:cxn>
                <a:cxn ang="0">
                  <a:pos x="5104" y="78"/>
                </a:cxn>
                <a:cxn ang="0">
                  <a:pos x="5087" y="163"/>
                </a:cxn>
                <a:cxn ang="0">
                  <a:pos x="5061" y="276"/>
                </a:cxn>
                <a:cxn ang="0">
                  <a:pos x="5020" y="407"/>
                </a:cxn>
                <a:cxn ang="0">
                  <a:pos x="4968" y="551"/>
                </a:cxn>
                <a:cxn ang="0">
                  <a:pos x="4916" y="666"/>
                </a:cxn>
                <a:cxn ang="0">
                  <a:pos x="4876" y="743"/>
                </a:cxn>
                <a:cxn ang="0">
                  <a:pos x="4832" y="821"/>
                </a:cxn>
                <a:cxn ang="0">
                  <a:pos x="4783" y="896"/>
                </a:cxn>
                <a:cxn ang="0">
                  <a:pos x="4727" y="972"/>
                </a:cxn>
                <a:cxn ang="0">
                  <a:pos x="4666" y="1047"/>
                </a:cxn>
                <a:cxn ang="0">
                  <a:pos x="4600" y="1118"/>
                </a:cxn>
                <a:cxn ang="0">
                  <a:pos x="4528" y="1185"/>
                </a:cxn>
                <a:cxn ang="0">
                  <a:pos x="4447" y="1250"/>
                </a:cxn>
                <a:cxn ang="0">
                  <a:pos x="4361" y="1310"/>
                </a:cxn>
                <a:cxn ang="0">
                  <a:pos x="4268" y="1363"/>
                </a:cxn>
                <a:cxn ang="0">
                  <a:pos x="4168" y="1410"/>
                </a:cxn>
                <a:cxn ang="0">
                  <a:pos x="4060" y="1450"/>
                </a:cxn>
                <a:cxn ang="0">
                  <a:pos x="3944" y="1484"/>
                </a:cxn>
                <a:cxn ang="0">
                  <a:pos x="3821" y="1508"/>
                </a:cxn>
                <a:cxn ang="0">
                  <a:pos x="3689" y="1525"/>
                </a:cxn>
                <a:cxn ang="0">
                  <a:pos x="3547" y="1531"/>
                </a:cxn>
                <a:cxn ang="0">
                  <a:pos x="3397" y="1526"/>
                </a:cxn>
                <a:cxn ang="0">
                  <a:pos x="3239" y="1512"/>
                </a:cxn>
                <a:cxn ang="0">
                  <a:pos x="3156" y="1499"/>
                </a:cxn>
                <a:cxn ang="0">
                  <a:pos x="2832" y="1452"/>
                </a:cxn>
                <a:cxn ang="0">
                  <a:pos x="2532" y="1418"/>
                </a:cxn>
                <a:cxn ang="0">
                  <a:pos x="2255" y="1397"/>
                </a:cxn>
                <a:cxn ang="0">
                  <a:pos x="1998" y="1391"/>
                </a:cxn>
                <a:cxn ang="0">
                  <a:pos x="1760" y="1397"/>
                </a:cxn>
                <a:cxn ang="0">
                  <a:pos x="1541" y="1418"/>
                </a:cxn>
                <a:cxn ang="0">
                  <a:pos x="1338" y="1450"/>
                </a:cxn>
                <a:cxn ang="0">
                  <a:pos x="1242" y="1471"/>
                </a:cxn>
                <a:cxn ang="0">
                  <a:pos x="1151" y="1496"/>
                </a:cxn>
                <a:cxn ang="0">
                  <a:pos x="1062" y="1523"/>
                </a:cxn>
                <a:cxn ang="0">
                  <a:pos x="976" y="1554"/>
                </a:cxn>
                <a:cxn ang="0">
                  <a:pos x="893" y="1588"/>
                </a:cxn>
                <a:cxn ang="0">
                  <a:pos x="813" y="1623"/>
                </a:cxn>
                <a:cxn ang="0">
                  <a:pos x="736" y="1663"/>
                </a:cxn>
                <a:cxn ang="0">
                  <a:pos x="661" y="1707"/>
                </a:cxn>
                <a:cxn ang="0">
                  <a:pos x="516" y="1801"/>
                </a:cxn>
                <a:cxn ang="0">
                  <a:pos x="380" y="1907"/>
                </a:cxn>
                <a:cxn ang="0">
                  <a:pos x="250" y="2027"/>
                </a:cxn>
                <a:cxn ang="0">
                  <a:pos x="123" y="2156"/>
                </a:cxn>
                <a:cxn ang="0">
                  <a:pos x="0" y="2298"/>
                </a:cxn>
              </a:cxnLst>
              <a:rect l="0" t="0" r="r" b="b"/>
              <a:pathLst>
                <a:path w="5113" h="2298">
                  <a:moveTo>
                    <a:pt x="5113" y="0"/>
                  </a:moveTo>
                  <a:lnTo>
                    <a:pt x="5113" y="0"/>
                  </a:lnTo>
                  <a:lnTo>
                    <a:pt x="5112" y="21"/>
                  </a:lnTo>
                  <a:lnTo>
                    <a:pt x="5104" y="78"/>
                  </a:lnTo>
                  <a:lnTo>
                    <a:pt x="5097" y="117"/>
                  </a:lnTo>
                  <a:lnTo>
                    <a:pt x="5087" y="163"/>
                  </a:lnTo>
                  <a:lnTo>
                    <a:pt x="5075" y="217"/>
                  </a:lnTo>
                  <a:lnTo>
                    <a:pt x="5061" y="276"/>
                  </a:lnTo>
                  <a:lnTo>
                    <a:pt x="5043" y="339"/>
                  </a:lnTo>
                  <a:lnTo>
                    <a:pt x="5020" y="407"/>
                  </a:lnTo>
                  <a:lnTo>
                    <a:pt x="4997" y="478"/>
                  </a:lnTo>
                  <a:lnTo>
                    <a:pt x="4968" y="551"/>
                  </a:lnTo>
                  <a:lnTo>
                    <a:pt x="4934" y="627"/>
                  </a:lnTo>
                  <a:lnTo>
                    <a:pt x="4916" y="666"/>
                  </a:lnTo>
                  <a:lnTo>
                    <a:pt x="4897" y="704"/>
                  </a:lnTo>
                  <a:lnTo>
                    <a:pt x="4876" y="743"/>
                  </a:lnTo>
                  <a:lnTo>
                    <a:pt x="4855" y="782"/>
                  </a:lnTo>
                  <a:lnTo>
                    <a:pt x="4832" y="821"/>
                  </a:lnTo>
                  <a:lnTo>
                    <a:pt x="4808" y="859"/>
                  </a:lnTo>
                  <a:lnTo>
                    <a:pt x="4783" y="896"/>
                  </a:lnTo>
                  <a:lnTo>
                    <a:pt x="4755" y="935"/>
                  </a:lnTo>
                  <a:lnTo>
                    <a:pt x="4727" y="972"/>
                  </a:lnTo>
                  <a:lnTo>
                    <a:pt x="4697" y="1009"/>
                  </a:lnTo>
                  <a:lnTo>
                    <a:pt x="4666" y="1047"/>
                  </a:lnTo>
                  <a:lnTo>
                    <a:pt x="4634" y="1082"/>
                  </a:lnTo>
                  <a:lnTo>
                    <a:pt x="4600" y="1118"/>
                  </a:lnTo>
                  <a:lnTo>
                    <a:pt x="4564" y="1153"/>
                  </a:lnTo>
                  <a:lnTo>
                    <a:pt x="4528" y="1185"/>
                  </a:lnTo>
                  <a:lnTo>
                    <a:pt x="4489" y="1218"/>
                  </a:lnTo>
                  <a:lnTo>
                    <a:pt x="4447" y="1250"/>
                  </a:lnTo>
                  <a:lnTo>
                    <a:pt x="4405" y="1281"/>
                  </a:lnTo>
                  <a:lnTo>
                    <a:pt x="4361" y="1310"/>
                  </a:lnTo>
                  <a:lnTo>
                    <a:pt x="4315" y="1337"/>
                  </a:lnTo>
                  <a:lnTo>
                    <a:pt x="4268" y="1363"/>
                  </a:lnTo>
                  <a:lnTo>
                    <a:pt x="4219" y="1387"/>
                  </a:lnTo>
                  <a:lnTo>
                    <a:pt x="4168" y="1410"/>
                  </a:lnTo>
                  <a:lnTo>
                    <a:pt x="4115" y="1431"/>
                  </a:lnTo>
                  <a:lnTo>
                    <a:pt x="4060" y="1450"/>
                  </a:lnTo>
                  <a:lnTo>
                    <a:pt x="4003" y="1468"/>
                  </a:lnTo>
                  <a:lnTo>
                    <a:pt x="3944" y="1484"/>
                  </a:lnTo>
                  <a:lnTo>
                    <a:pt x="3883" y="1497"/>
                  </a:lnTo>
                  <a:lnTo>
                    <a:pt x="3821" y="1508"/>
                  </a:lnTo>
                  <a:lnTo>
                    <a:pt x="3756" y="1518"/>
                  </a:lnTo>
                  <a:lnTo>
                    <a:pt x="3689" y="1525"/>
                  </a:lnTo>
                  <a:lnTo>
                    <a:pt x="3619" y="1529"/>
                  </a:lnTo>
                  <a:lnTo>
                    <a:pt x="3547" y="1531"/>
                  </a:lnTo>
                  <a:lnTo>
                    <a:pt x="3474" y="1529"/>
                  </a:lnTo>
                  <a:lnTo>
                    <a:pt x="3397" y="1526"/>
                  </a:lnTo>
                  <a:lnTo>
                    <a:pt x="3320" y="1520"/>
                  </a:lnTo>
                  <a:lnTo>
                    <a:pt x="3239" y="1512"/>
                  </a:lnTo>
                  <a:lnTo>
                    <a:pt x="3156" y="1499"/>
                  </a:lnTo>
                  <a:lnTo>
                    <a:pt x="3156" y="1499"/>
                  </a:lnTo>
                  <a:lnTo>
                    <a:pt x="2991" y="1473"/>
                  </a:lnTo>
                  <a:lnTo>
                    <a:pt x="2832" y="1452"/>
                  </a:lnTo>
                  <a:lnTo>
                    <a:pt x="2680" y="1433"/>
                  </a:lnTo>
                  <a:lnTo>
                    <a:pt x="2532" y="1418"/>
                  </a:lnTo>
                  <a:lnTo>
                    <a:pt x="2391" y="1407"/>
                  </a:lnTo>
                  <a:lnTo>
                    <a:pt x="2255" y="1397"/>
                  </a:lnTo>
                  <a:lnTo>
                    <a:pt x="2124" y="1392"/>
                  </a:lnTo>
                  <a:lnTo>
                    <a:pt x="1998" y="1391"/>
                  </a:lnTo>
                  <a:lnTo>
                    <a:pt x="1877" y="1392"/>
                  </a:lnTo>
                  <a:lnTo>
                    <a:pt x="1760" y="1397"/>
                  </a:lnTo>
                  <a:lnTo>
                    <a:pt x="1649" y="1405"/>
                  </a:lnTo>
                  <a:lnTo>
                    <a:pt x="1541" y="1418"/>
                  </a:lnTo>
                  <a:lnTo>
                    <a:pt x="1438" y="1433"/>
                  </a:lnTo>
                  <a:lnTo>
                    <a:pt x="1338" y="1450"/>
                  </a:lnTo>
                  <a:lnTo>
                    <a:pt x="1290" y="1460"/>
                  </a:lnTo>
                  <a:lnTo>
                    <a:pt x="1242" y="1471"/>
                  </a:lnTo>
                  <a:lnTo>
                    <a:pt x="1197" y="1483"/>
                  </a:lnTo>
                  <a:lnTo>
                    <a:pt x="1151" y="1496"/>
                  </a:lnTo>
                  <a:lnTo>
                    <a:pt x="1106" y="1508"/>
                  </a:lnTo>
                  <a:lnTo>
                    <a:pt x="1062" y="1523"/>
                  </a:lnTo>
                  <a:lnTo>
                    <a:pt x="1019" y="1537"/>
                  </a:lnTo>
                  <a:lnTo>
                    <a:pt x="976" y="1554"/>
                  </a:lnTo>
                  <a:lnTo>
                    <a:pt x="934" y="1570"/>
                  </a:lnTo>
                  <a:lnTo>
                    <a:pt x="893" y="1588"/>
                  </a:lnTo>
                  <a:lnTo>
                    <a:pt x="852" y="1605"/>
                  </a:lnTo>
                  <a:lnTo>
                    <a:pt x="813" y="1623"/>
                  </a:lnTo>
                  <a:lnTo>
                    <a:pt x="775" y="1644"/>
                  </a:lnTo>
                  <a:lnTo>
                    <a:pt x="736" y="1663"/>
                  </a:lnTo>
                  <a:lnTo>
                    <a:pt x="698" y="1684"/>
                  </a:lnTo>
                  <a:lnTo>
                    <a:pt x="661" y="1707"/>
                  </a:lnTo>
                  <a:lnTo>
                    <a:pt x="587" y="1752"/>
                  </a:lnTo>
                  <a:lnTo>
                    <a:pt x="516" y="1801"/>
                  </a:lnTo>
                  <a:lnTo>
                    <a:pt x="448" y="1854"/>
                  </a:lnTo>
                  <a:lnTo>
                    <a:pt x="380" y="1907"/>
                  </a:lnTo>
                  <a:lnTo>
                    <a:pt x="315" y="1965"/>
                  </a:lnTo>
                  <a:lnTo>
                    <a:pt x="250" y="2027"/>
                  </a:lnTo>
                  <a:lnTo>
                    <a:pt x="186" y="2090"/>
                  </a:lnTo>
                  <a:lnTo>
                    <a:pt x="123" y="2156"/>
                  </a:lnTo>
                  <a:lnTo>
                    <a:pt x="61" y="2225"/>
                  </a:lnTo>
                  <a:lnTo>
                    <a:pt x="0" y="229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32952" name="Freeform 56"/>
            <p:cNvSpPr>
              <a:spLocks/>
            </p:cNvSpPr>
            <p:nvPr userDrawn="1"/>
          </p:nvSpPr>
          <p:spPr bwMode="auto">
            <a:xfrm>
              <a:off x="1598" y="681"/>
              <a:ext cx="5079" cy="1206"/>
            </a:xfrm>
            <a:custGeom>
              <a:avLst/>
              <a:gdLst/>
              <a:ahLst/>
              <a:cxnLst>
                <a:cxn ang="0">
                  <a:pos x="5079" y="0"/>
                </a:cxn>
                <a:cxn ang="0">
                  <a:pos x="5070" y="76"/>
                </a:cxn>
                <a:cxn ang="0">
                  <a:pos x="5054" y="164"/>
                </a:cxn>
                <a:cxn ang="0">
                  <a:pos x="5031" y="278"/>
                </a:cxn>
                <a:cxn ang="0">
                  <a:pos x="4993" y="410"/>
                </a:cxn>
                <a:cxn ang="0">
                  <a:pos x="4942" y="555"/>
                </a:cxn>
                <a:cxn ang="0">
                  <a:pos x="4892" y="672"/>
                </a:cxn>
                <a:cxn ang="0">
                  <a:pos x="4853" y="749"/>
                </a:cxn>
                <a:cxn ang="0">
                  <a:pos x="4810" y="828"/>
                </a:cxn>
                <a:cxn ang="0">
                  <a:pos x="4761" y="907"/>
                </a:cxn>
                <a:cxn ang="0">
                  <a:pos x="4707" y="985"/>
                </a:cxn>
                <a:cxn ang="0">
                  <a:pos x="4648" y="1059"/>
                </a:cxn>
                <a:cxn ang="0">
                  <a:pos x="4582" y="1132"/>
                </a:cxn>
                <a:cxn ang="0">
                  <a:pos x="4510" y="1203"/>
                </a:cxn>
                <a:cxn ang="0">
                  <a:pos x="4432" y="1267"/>
                </a:cxn>
                <a:cxn ang="0">
                  <a:pos x="4348" y="1329"/>
                </a:cxn>
                <a:cxn ang="0">
                  <a:pos x="4255" y="1385"/>
                </a:cxn>
                <a:cxn ang="0">
                  <a:pos x="4155" y="1435"/>
                </a:cxn>
                <a:cxn ang="0">
                  <a:pos x="4048" y="1477"/>
                </a:cxn>
                <a:cxn ang="0">
                  <a:pos x="3932" y="1513"/>
                </a:cxn>
                <a:cxn ang="0">
                  <a:pos x="3809" y="1540"/>
                </a:cxn>
                <a:cxn ang="0">
                  <a:pos x="3677" y="1560"/>
                </a:cxn>
                <a:cxn ang="0">
                  <a:pos x="3537" y="1568"/>
                </a:cxn>
                <a:cxn ang="0">
                  <a:pos x="3387" y="1568"/>
                </a:cxn>
                <a:cxn ang="0">
                  <a:pos x="3229" y="1555"/>
                </a:cxn>
                <a:cxn ang="0">
                  <a:pos x="3145" y="1545"/>
                </a:cxn>
                <a:cxn ang="0">
                  <a:pos x="2820" y="1503"/>
                </a:cxn>
                <a:cxn ang="0">
                  <a:pos x="2520" y="1476"/>
                </a:cxn>
                <a:cxn ang="0">
                  <a:pos x="2241" y="1461"/>
                </a:cxn>
                <a:cxn ang="0">
                  <a:pos x="1986" y="1459"/>
                </a:cxn>
                <a:cxn ang="0">
                  <a:pos x="1748" y="1471"/>
                </a:cxn>
                <a:cxn ang="0">
                  <a:pos x="1529" y="1495"/>
                </a:cxn>
                <a:cxn ang="0">
                  <a:pos x="1326" y="1532"/>
                </a:cxn>
                <a:cxn ang="0">
                  <a:pos x="1232" y="1555"/>
                </a:cxn>
                <a:cxn ang="0">
                  <a:pos x="1139" y="1582"/>
                </a:cxn>
                <a:cxn ang="0">
                  <a:pos x="1051" y="1611"/>
                </a:cxn>
                <a:cxn ang="0">
                  <a:pos x="965" y="1644"/>
                </a:cxn>
                <a:cxn ang="0">
                  <a:pos x="883" y="1679"/>
                </a:cxn>
                <a:cxn ang="0">
                  <a:pos x="804" y="1718"/>
                </a:cxn>
                <a:cxn ang="0">
                  <a:pos x="727" y="1760"/>
                </a:cxn>
                <a:cxn ang="0">
                  <a:pos x="653" y="1803"/>
                </a:cxn>
                <a:cxn ang="0">
                  <a:pos x="510" y="1902"/>
                </a:cxn>
                <a:cxn ang="0">
                  <a:pos x="375" y="2012"/>
                </a:cxn>
                <a:cxn ang="0">
                  <a:pos x="246" y="2133"/>
                </a:cxn>
                <a:cxn ang="0">
                  <a:pos x="123" y="2267"/>
                </a:cxn>
                <a:cxn ang="0">
                  <a:pos x="0" y="2412"/>
                </a:cxn>
              </a:cxnLst>
              <a:rect l="0" t="0" r="r" b="b"/>
              <a:pathLst>
                <a:path w="5079" h="2412">
                  <a:moveTo>
                    <a:pt x="5079" y="0"/>
                  </a:moveTo>
                  <a:lnTo>
                    <a:pt x="5079" y="0"/>
                  </a:lnTo>
                  <a:lnTo>
                    <a:pt x="5078" y="19"/>
                  </a:lnTo>
                  <a:lnTo>
                    <a:pt x="5070" y="76"/>
                  </a:lnTo>
                  <a:lnTo>
                    <a:pt x="5064" y="116"/>
                  </a:lnTo>
                  <a:lnTo>
                    <a:pt x="5054" y="164"/>
                  </a:lnTo>
                  <a:lnTo>
                    <a:pt x="5045" y="218"/>
                  </a:lnTo>
                  <a:lnTo>
                    <a:pt x="5031" y="278"/>
                  </a:lnTo>
                  <a:lnTo>
                    <a:pt x="5013" y="340"/>
                  </a:lnTo>
                  <a:lnTo>
                    <a:pt x="4993" y="410"/>
                  </a:lnTo>
                  <a:lnTo>
                    <a:pt x="4970" y="481"/>
                  </a:lnTo>
                  <a:lnTo>
                    <a:pt x="4942" y="555"/>
                  </a:lnTo>
                  <a:lnTo>
                    <a:pt x="4910" y="633"/>
                  </a:lnTo>
                  <a:lnTo>
                    <a:pt x="4892" y="672"/>
                  </a:lnTo>
                  <a:lnTo>
                    <a:pt x="4874" y="710"/>
                  </a:lnTo>
                  <a:lnTo>
                    <a:pt x="4853" y="749"/>
                  </a:lnTo>
                  <a:lnTo>
                    <a:pt x="4832" y="789"/>
                  </a:lnTo>
                  <a:lnTo>
                    <a:pt x="4810" y="828"/>
                  </a:lnTo>
                  <a:lnTo>
                    <a:pt x="4786" y="868"/>
                  </a:lnTo>
                  <a:lnTo>
                    <a:pt x="4761" y="907"/>
                  </a:lnTo>
                  <a:lnTo>
                    <a:pt x="4735" y="946"/>
                  </a:lnTo>
                  <a:lnTo>
                    <a:pt x="4707" y="985"/>
                  </a:lnTo>
                  <a:lnTo>
                    <a:pt x="4678" y="1022"/>
                  </a:lnTo>
                  <a:lnTo>
                    <a:pt x="4648" y="1059"/>
                  </a:lnTo>
                  <a:lnTo>
                    <a:pt x="4616" y="1096"/>
                  </a:lnTo>
                  <a:lnTo>
                    <a:pt x="4582" y="1132"/>
                  </a:lnTo>
                  <a:lnTo>
                    <a:pt x="4548" y="1167"/>
                  </a:lnTo>
                  <a:lnTo>
                    <a:pt x="4510" y="1203"/>
                  </a:lnTo>
                  <a:lnTo>
                    <a:pt x="4473" y="1235"/>
                  </a:lnTo>
                  <a:lnTo>
                    <a:pt x="4432" y="1267"/>
                  </a:lnTo>
                  <a:lnTo>
                    <a:pt x="4391" y="1300"/>
                  </a:lnTo>
                  <a:lnTo>
                    <a:pt x="4348" y="1329"/>
                  </a:lnTo>
                  <a:lnTo>
                    <a:pt x="4302" y="1358"/>
                  </a:lnTo>
                  <a:lnTo>
                    <a:pt x="4255" y="1385"/>
                  </a:lnTo>
                  <a:lnTo>
                    <a:pt x="4206" y="1411"/>
                  </a:lnTo>
                  <a:lnTo>
                    <a:pt x="4155" y="1435"/>
                  </a:lnTo>
                  <a:lnTo>
                    <a:pt x="4102" y="1458"/>
                  </a:lnTo>
                  <a:lnTo>
                    <a:pt x="4048" y="1477"/>
                  </a:lnTo>
                  <a:lnTo>
                    <a:pt x="3991" y="1497"/>
                  </a:lnTo>
                  <a:lnTo>
                    <a:pt x="3932" y="1513"/>
                  </a:lnTo>
                  <a:lnTo>
                    <a:pt x="3871" y="1529"/>
                  </a:lnTo>
                  <a:lnTo>
                    <a:pt x="3809" y="1540"/>
                  </a:lnTo>
                  <a:lnTo>
                    <a:pt x="3745" y="1552"/>
                  </a:lnTo>
                  <a:lnTo>
                    <a:pt x="3677" y="1560"/>
                  </a:lnTo>
                  <a:lnTo>
                    <a:pt x="3608" y="1564"/>
                  </a:lnTo>
                  <a:lnTo>
                    <a:pt x="3537" y="1568"/>
                  </a:lnTo>
                  <a:lnTo>
                    <a:pt x="3463" y="1569"/>
                  </a:lnTo>
                  <a:lnTo>
                    <a:pt x="3387" y="1568"/>
                  </a:lnTo>
                  <a:lnTo>
                    <a:pt x="3309" y="1563"/>
                  </a:lnTo>
                  <a:lnTo>
                    <a:pt x="3229" y="1555"/>
                  </a:lnTo>
                  <a:lnTo>
                    <a:pt x="3145" y="1545"/>
                  </a:lnTo>
                  <a:lnTo>
                    <a:pt x="3145" y="1545"/>
                  </a:lnTo>
                  <a:lnTo>
                    <a:pt x="2980" y="1522"/>
                  </a:lnTo>
                  <a:lnTo>
                    <a:pt x="2820" y="1503"/>
                  </a:lnTo>
                  <a:lnTo>
                    <a:pt x="2668" y="1489"/>
                  </a:lnTo>
                  <a:lnTo>
                    <a:pt x="2520" y="1476"/>
                  </a:lnTo>
                  <a:lnTo>
                    <a:pt x="2379" y="1466"/>
                  </a:lnTo>
                  <a:lnTo>
                    <a:pt x="2241" y="1461"/>
                  </a:lnTo>
                  <a:lnTo>
                    <a:pt x="2111" y="1458"/>
                  </a:lnTo>
                  <a:lnTo>
                    <a:pt x="1986" y="1459"/>
                  </a:lnTo>
                  <a:lnTo>
                    <a:pt x="1865" y="1464"/>
                  </a:lnTo>
                  <a:lnTo>
                    <a:pt x="1748" y="1471"/>
                  </a:lnTo>
                  <a:lnTo>
                    <a:pt x="1636" y="1482"/>
                  </a:lnTo>
                  <a:lnTo>
                    <a:pt x="1529" y="1495"/>
                  </a:lnTo>
                  <a:lnTo>
                    <a:pt x="1426" y="1513"/>
                  </a:lnTo>
                  <a:lnTo>
                    <a:pt x="1326" y="1532"/>
                  </a:lnTo>
                  <a:lnTo>
                    <a:pt x="1279" y="1543"/>
                  </a:lnTo>
                  <a:lnTo>
                    <a:pt x="1232" y="1555"/>
                  </a:lnTo>
                  <a:lnTo>
                    <a:pt x="1185" y="1568"/>
                  </a:lnTo>
                  <a:lnTo>
                    <a:pt x="1139" y="1582"/>
                  </a:lnTo>
                  <a:lnTo>
                    <a:pt x="1095" y="1595"/>
                  </a:lnTo>
                  <a:lnTo>
                    <a:pt x="1051" y="1611"/>
                  </a:lnTo>
                  <a:lnTo>
                    <a:pt x="1008" y="1627"/>
                  </a:lnTo>
                  <a:lnTo>
                    <a:pt x="965" y="1644"/>
                  </a:lnTo>
                  <a:lnTo>
                    <a:pt x="924" y="1661"/>
                  </a:lnTo>
                  <a:lnTo>
                    <a:pt x="883" y="1679"/>
                  </a:lnTo>
                  <a:lnTo>
                    <a:pt x="843" y="1698"/>
                  </a:lnTo>
                  <a:lnTo>
                    <a:pt x="804" y="1718"/>
                  </a:lnTo>
                  <a:lnTo>
                    <a:pt x="765" y="1737"/>
                  </a:lnTo>
                  <a:lnTo>
                    <a:pt x="727" y="1760"/>
                  </a:lnTo>
                  <a:lnTo>
                    <a:pt x="689" y="1781"/>
                  </a:lnTo>
                  <a:lnTo>
                    <a:pt x="653" y="1803"/>
                  </a:lnTo>
                  <a:lnTo>
                    <a:pt x="581" y="1852"/>
                  </a:lnTo>
                  <a:lnTo>
                    <a:pt x="510" y="1902"/>
                  </a:lnTo>
                  <a:lnTo>
                    <a:pt x="442" y="1955"/>
                  </a:lnTo>
                  <a:lnTo>
                    <a:pt x="375" y="2012"/>
                  </a:lnTo>
                  <a:lnTo>
                    <a:pt x="310" y="2071"/>
                  </a:lnTo>
                  <a:lnTo>
                    <a:pt x="246" y="2133"/>
                  </a:lnTo>
                  <a:lnTo>
                    <a:pt x="184" y="2199"/>
                  </a:lnTo>
                  <a:lnTo>
                    <a:pt x="123" y="2267"/>
                  </a:lnTo>
                  <a:lnTo>
                    <a:pt x="62" y="2338"/>
                  </a:lnTo>
                  <a:lnTo>
                    <a:pt x="0" y="241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32953" name="Freeform 57"/>
            <p:cNvSpPr>
              <a:spLocks/>
            </p:cNvSpPr>
            <p:nvPr userDrawn="1"/>
          </p:nvSpPr>
          <p:spPr bwMode="auto">
            <a:xfrm>
              <a:off x="1648" y="652"/>
              <a:ext cx="5042" cy="1263"/>
            </a:xfrm>
            <a:custGeom>
              <a:avLst/>
              <a:gdLst/>
              <a:ahLst/>
              <a:cxnLst>
                <a:cxn ang="0">
                  <a:pos x="5042" y="0"/>
                </a:cxn>
                <a:cxn ang="0">
                  <a:pos x="5033" y="77"/>
                </a:cxn>
                <a:cxn ang="0">
                  <a:pos x="5021" y="166"/>
                </a:cxn>
                <a:cxn ang="0">
                  <a:pos x="4997" y="281"/>
                </a:cxn>
                <a:cxn ang="0">
                  <a:pos x="4963" y="413"/>
                </a:cxn>
                <a:cxn ang="0">
                  <a:pos x="4913" y="562"/>
                </a:cxn>
                <a:cxn ang="0">
                  <a:pos x="4865" y="679"/>
                </a:cxn>
                <a:cxn ang="0">
                  <a:pos x="4828" y="759"/>
                </a:cxn>
                <a:cxn ang="0">
                  <a:pos x="4785" y="839"/>
                </a:cxn>
                <a:cxn ang="0">
                  <a:pos x="4738" y="918"/>
                </a:cxn>
                <a:cxn ang="0">
                  <a:pos x="4685" y="998"/>
                </a:cxn>
                <a:cxn ang="0">
                  <a:pos x="4627" y="1073"/>
                </a:cxn>
                <a:cxn ang="0">
                  <a:pos x="4563" y="1149"/>
                </a:cxn>
                <a:cxn ang="0">
                  <a:pos x="4492" y="1220"/>
                </a:cxn>
                <a:cxn ang="0">
                  <a:pos x="4414" y="1288"/>
                </a:cxn>
                <a:cxn ang="0">
                  <a:pos x="4330" y="1351"/>
                </a:cxn>
                <a:cxn ang="0">
                  <a:pos x="4239" y="1409"/>
                </a:cxn>
                <a:cxn ang="0">
                  <a:pos x="4139" y="1461"/>
                </a:cxn>
                <a:cxn ang="0">
                  <a:pos x="4034" y="1506"/>
                </a:cxn>
                <a:cxn ang="0">
                  <a:pos x="3919" y="1545"/>
                </a:cxn>
                <a:cxn ang="0">
                  <a:pos x="3795" y="1574"/>
                </a:cxn>
                <a:cxn ang="0">
                  <a:pos x="3664" y="1597"/>
                </a:cxn>
                <a:cxn ang="0">
                  <a:pos x="3523" y="1608"/>
                </a:cxn>
                <a:cxn ang="0">
                  <a:pos x="3374" y="1610"/>
                </a:cxn>
                <a:cxn ang="0">
                  <a:pos x="3215" y="1601"/>
                </a:cxn>
                <a:cxn ang="0">
                  <a:pos x="3131" y="1592"/>
                </a:cxn>
                <a:cxn ang="0">
                  <a:pos x="2806" y="1558"/>
                </a:cxn>
                <a:cxn ang="0">
                  <a:pos x="2505" y="1535"/>
                </a:cxn>
                <a:cxn ang="0">
                  <a:pos x="2227" y="1526"/>
                </a:cxn>
                <a:cxn ang="0">
                  <a:pos x="1971" y="1530"/>
                </a:cxn>
                <a:cxn ang="0">
                  <a:pos x="1733" y="1547"/>
                </a:cxn>
                <a:cxn ang="0">
                  <a:pos x="1515" y="1576"/>
                </a:cxn>
                <a:cxn ang="0">
                  <a:pos x="1362" y="1605"/>
                </a:cxn>
                <a:cxn ang="0">
                  <a:pos x="1265" y="1629"/>
                </a:cxn>
                <a:cxn ang="0">
                  <a:pos x="1172" y="1655"/>
                </a:cxn>
                <a:cxn ang="0">
                  <a:pos x="1082" y="1685"/>
                </a:cxn>
                <a:cxn ang="0">
                  <a:pos x="996" y="1718"/>
                </a:cxn>
                <a:cxn ang="0">
                  <a:pos x="913" y="1753"/>
                </a:cxn>
                <a:cxn ang="0">
                  <a:pos x="832" y="1792"/>
                </a:cxn>
                <a:cxn ang="0">
                  <a:pos x="756" y="1834"/>
                </a:cxn>
                <a:cxn ang="0">
                  <a:pos x="681" y="1879"/>
                </a:cxn>
                <a:cxn ang="0">
                  <a:pos x="572" y="1952"/>
                </a:cxn>
                <a:cxn ang="0">
                  <a:pos x="435" y="2060"/>
                </a:cxn>
                <a:cxn ang="0">
                  <a:pos x="306" y="2179"/>
                </a:cxn>
                <a:cxn ang="0">
                  <a:pos x="181" y="2309"/>
                </a:cxn>
                <a:cxn ang="0">
                  <a:pos x="60" y="2452"/>
                </a:cxn>
              </a:cxnLst>
              <a:rect l="0" t="0" r="r" b="b"/>
              <a:pathLst>
                <a:path w="5042" h="2527">
                  <a:moveTo>
                    <a:pt x="5042" y="0"/>
                  </a:moveTo>
                  <a:lnTo>
                    <a:pt x="5042" y="0"/>
                  </a:lnTo>
                  <a:lnTo>
                    <a:pt x="5040" y="21"/>
                  </a:lnTo>
                  <a:lnTo>
                    <a:pt x="5033" y="77"/>
                  </a:lnTo>
                  <a:lnTo>
                    <a:pt x="5028" y="118"/>
                  </a:lnTo>
                  <a:lnTo>
                    <a:pt x="5021" y="166"/>
                  </a:lnTo>
                  <a:lnTo>
                    <a:pt x="5010" y="221"/>
                  </a:lnTo>
                  <a:lnTo>
                    <a:pt x="4997" y="281"/>
                  </a:lnTo>
                  <a:lnTo>
                    <a:pt x="4981" y="345"/>
                  </a:lnTo>
                  <a:lnTo>
                    <a:pt x="4963" y="413"/>
                  </a:lnTo>
                  <a:lnTo>
                    <a:pt x="4939" y="486"/>
                  </a:lnTo>
                  <a:lnTo>
                    <a:pt x="4913" y="562"/>
                  </a:lnTo>
                  <a:lnTo>
                    <a:pt x="4882" y="639"/>
                  </a:lnTo>
                  <a:lnTo>
                    <a:pt x="4865" y="679"/>
                  </a:lnTo>
                  <a:lnTo>
                    <a:pt x="4847" y="718"/>
                  </a:lnTo>
                  <a:lnTo>
                    <a:pt x="4828" y="759"/>
                  </a:lnTo>
                  <a:lnTo>
                    <a:pt x="4807" y="799"/>
                  </a:lnTo>
                  <a:lnTo>
                    <a:pt x="4785" y="839"/>
                  </a:lnTo>
                  <a:lnTo>
                    <a:pt x="4763" y="878"/>
                  </a:lnTo>
                  <a:lnTo>
                    <a:pt x="4738" y="918"/>
                  </a:lnTo>
                  <a:lnTo>
                    <a:pt x="4713" y="957"/>
                  </a:lnTo>
                  <a:lnTo>
                    <a:pt x="4685" y="998"/>
                  </a:lnTo>
                  <a:lnTo>
                    <a:pt x="4657" y="1036"/>
                  </a:lnTo>
                  <a:lnTo>
                    <a:pt x="4627" y="1073"/>
                  </a:lnTo>
                  <a:lnTo>
                    <a:pt x="4596" y="1112"/>
                  </a:lnTo>
                  <a:lnTo>
                    <a:pt x="4563" y="1149"/>
                  </a:lnTo>
                  <a:lnTo>
                    <a:pt x="4528" y="1185"/>
                  </a:lnTo>
                  <a:lnTo>
                    <a:pt x="4492" y="1220"/>
                  </a:lnTo>
                  <a:lnTo>
                    <a:pt x="4454" y="1254"/>
                  </a:lnTo>
                  <a:lnTo>
                    <a:pt x="4414" y="1288"/>
                  </a:lnTo>
                  <a:lnTo>
                    <a:pt x="4373" y="1320"/>
                  </a:lnTo>
                  <a:lnTo>
                    <a:pt x="4330" y="1351"/>
                  </a:lnTo>
                  <a:lnTo>
                    <a:pt x="4285" y="1380"/>
                  </a:lnTo>
                  <a:lnTo>
                    <a:pt x="4239" y="1409"/>
                  </a:lnTo>
                  <a:lnTo>
                    <a:pt x="4191" y="1435"/>
                  </a:lnTo>
                  <a:lnTo>
                    <a:pt x="4139" y="1461"/>
                  </a:lnTo>
                  <a:lnTo>
                    <a:pt x="4088" y="1485"/>
                  </a:lnTo>
                  <a:lnTo>
                    <a:pt x="4034" y="1506"/>
                  </a:lnTo>
                  <a:lnTo>
                    <a:pt x="3977" y="1527"/>
                  </a:lnTo>
                  <a:lnTo>
                    <a:pt x="3919" y="1545"/>
                  </a:lnTo>
                  <a:lnTo>
                    <a:pt x="3857" y="1561"/>
                  </a:lnTo>
                  <a:lnTo>
                    <a:pt x="3795" y="1574"/>
                  </a:lnTo>
                  <a:lnTo>
                    <a:pt x="3731" y="1587"/>
                  </a:lnTo>
                  <a:lnTo>
                    <a:pt x="3664" y="1597"/>
                  </a:lnTo>
                  <a:lnTo>
                    <a:pt x="3595" y="1603"/>
                  </a:lnTo>
                  <a:lnTo>
                    <a:pt x="3523" y="1608"/>
                  </a:lnTo>
                  <a:lnTo>
                    <a:pt x="3449" y="1610"/>
                  </a:lnTo>
                  <a:lnTo>
                    <a:pt x="3374" y="1610"/>
                  </a:lnTo>
                  <a:lnTo>
                    <a:pt x="3295" y="1606"/>
                  </a:lnTo>
                  <a:lnTo>
                    <a:pt x="3215" y="1601"/>
                  </a:lnTo>
                  <a:lnTo>
                    <a:pt x="3131" y="1592"/>
                  </a:lnTo>
                  <a:lnTo>
                    <a:pt x="3131" y="1592"/>
                  </a:lnTo>
                  <a:lnTo>
                    <a:pt x="2966" y="1572"/>
                  </a:lnTo>
                  <a:lnTo>
                    <a:pt x="2806" y="1558"/>
                  </a:lnTo>
                  <a:lnTo>
                    <a:pt x="2652" y="1545"/>
                  </a:lnTo>
                  <a:lnTo>
                    <a:pt x="2505" y="1535"/>
                  </a:lnTo>
                  <a:lnTo>
                    <a:pt x="2364" y="1529"/>
                  </a:lnTo>
                  <a:lnTo>
                    <a:pt x="2227" y="1526"/>
                  </a:lnTo>
                  <a:lnTo>
                    <a:pt x="2097" y="1527"/>
                  </a:lnTo>
                  <a:lnTo>
                    <a:pt x="1971" y="1530"/>
                  </a:lnTo>
                  <a:lnTo>
                    <a:pt x="1850" y="1537"/>
                  </a:lnTo>
                  <a:lnTo>
                    <a:pt x="1733" y="1547"/>
                  </a:lnTo>
                  <a:lnTo>
                    <a:pt x="1622" y="1559"/>
                  </a:lnTo>
                  <a:lnTo>
                    <a:pt x="1515" y="1576"/>
                  </a:lnTo>
                  <a:lnTo>
                    <a:pt x="1412" y="1595"/>
                  </a:lnTo>
                  <a:lnTo>
                    <a:pt x="1362" y="1605"/>
                  </a:lnTo>
                  <a:lnTo>
                    <a:pt x="1314" y="1616"/>
                  </a:lnTo>
                  <a:lnTo>
                    <a:pt x="1265" y="1629"/>
                  </a:lnTo>
                  <a:lnTo>
                    <a:pt x="1218" y="1642"/>
                  </a:lnTo>
                  <a:lnTo>
                    <a:pt x="1172" y="1655"/>
                  </a:lnTo>
                  <a:lnTo>
                    <a:pt x="1126" y="1669"/>
                  </a:lnTo>
                  <a:lnTo>
                    <a:pt x="1082" y="1685"/>
                  </a:lnTo>
                  <a:lnTo>
                    <a:pt x="1039" y="1702"/>
                  </a:lnTo>
                  <a:lnTo>
                    <a:pt x="996" y="1718"/>
                  </a:lnTo>
                  <a:lnTo>
                    <a:pt x="954" y="1735"/>
                  </a:lnTo>
                  <a:lnTo>
                    <a:pt x="913" y="1753"/>
                  </a:lnTo>
                  <a:lnTo>
                    <a:pt x="872" y="1773"/>
                  </a:lnTo>
                  <a:lnTo>
                    <a:pt x="832" y="1792"/>
                  </a:lnTo>
                  <a:lnTo>
                    <a:pt x="793" y="1813"/>
                  </a:lnTo>
                  <a:lnTo>
                    <a:pt x="756" y="1834"/>
                  </a:lnTo>
                  <a:lnTo>
                    <a:pt x="717" y="1857"/>
                  </a:lnTo>
                  <a:lnTo>
                    <a:pt x="681" y="1879"/>
                  </a:lnTo>
                  <a:lnTo>
                    <a:pt x="643" y="1903"/>
                  </a:lnTo>
                  <a:lnTo>
                    <a:pt x="572" y="1952"/>
                  </a:lnTo>
                  <a:lnTo>
                    <a:pt x="503" y="2005"/>
                  </a:lnTo>
                  <a:lnTo>
                    <a:pt x="435" y="2060"/>
                  </a:lnTo>
                  <a:lnTo>
                    <a:pt x="370" y="2118"/>
                  </a:lnTo>
                  <a:lnTo>
                    <a:pt x="306" y="2179"/>
                  </a:lnTo>
                  <a:lnTo>
                    <a:pt x="242" y="2242"/>
                  </a:lnTo>
                  <a:lnTo>
                    <a:pt x="181" y="2309"/>
                  </a:lnTo>
                  <a:lnTo>
                    <a:pt x="120" y="2380"/>
                  </a:lnTo>
                  <a:lnTo>
                    <a:pt x="60" y="2452"/>
                  </a:lnTo>
                  <a:lnTo>
                    <a:pt x="0" y="2527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32954" name="Freeform 58"/>
            <p:cNvSpPr>
              <a:spLocks/>
            </p:cNvSpPr>
            <p:nvPr userDrawn="1"/>
          </p:nvSpPr>
          <p:spPr bwMode="auto">
            <a:xfrm>
              <a:off x="1700" y="624"/>
              <a:ext cx="5002" cy="1320"/>
            </a:xfrm>
            <a:custGeom>
              <a:avLst/>
              <a:gdLst/>
              <a:ahLst/>
              <a:cxnLst>
                <a:cxn ang="0">
                  <a:pos x="5002" y="0"/>
                </a:cxn>
                <a:cxn ang="0">
                  <a:pos x="4995" y="78"/>
                </a:cxn>
                <a:cxn ang="0">
                  <a:pos x="4983" y="166"/>
                </a:cxn>
                <a:cxn ang="0">
                  <a:pos x="4962" y="281"/>
                </a:cxn>
                <a:cxn ang="0">
                  <a:pos x="4929" y="417"/>
                </a:cxn>
                <a:cxn ang="0">
                  <a:pos x="4882" y="567"/>
                </a:cxn>
                <a:cxn ang="0">
                  <a:pos x="4836" y="685"/>
                </a:cxn>
                <a:cxn ang="0">
                  <a:pos x="4800" y="766"/>
                </a:cxn>
                <a:cxn ang="0">
                  <a:pos x="4758" y="848"/>
                </a:cxn>
                <a:cxn ang="0">
                  <a:pos x="4712" y="929"/>
                </a:cxn>
                <a:cxn ang="0">
                  <a:pos x="4661" y="1009"/>
                </a:cxn>
                <a:cxn ang="0">
                  <a:pos x="4604" y="1087"/>
                </a:cxn>
                <a:cxn ang="0">
                  <a:pos x="4540" y="1164"/>
                </a:cxn>
                <a:cxn ang="0">
                  <a:pos x="4471" y="1237"/>
                </a:cxn>
                <a:cxn ang="0">
                  <a:pos x="4394" y="1306"/>
                </a:cxn>
                <a:cxn ang="0">
                  <a:pos x="4311" y="1371"/>
                </a:cxn>
                <a:cxn ang="0">
                  <a:pos x="4221" y="1432"/>
                </a:cxn>
                <a:cxn ang="0">
                  <a:pos x="4122" y="1486"/>
                </a:cxn>
                <a:cxn ang="0">
                  <a:pos x="4017" y="1534"/>
                </a:cxn>
                <a:cxn ang="0">
                  <a:pos x="3903" y="1574"/>
                </a:cxn>
                <a:cxn ang="0">
                  <a:pos x="3779" y="1607"/>
                </a:cxn>
                <a:cxn ang="0">
                  <a:pos x="3649" y="1631"/>
                </a:cxn>
                <a:cxn ang="0">
                  <a:pos x="3508" y="1646"/>
                </a:cxn>
                <a:cxn ang="0">
                  <a:pos x="3358" y="1650"/>
                </a:cxn>
                <a:cxn ang="0">
                  <a:pos x="3199" y="1646"/>
                </a:cxn>
                <a:cxn ang="0">
                  <a:pos x="3115" y="1637"/>
                </a:cxn>
                <a:cxn ang="0">
                  <a:pos x="2791" y="1610"/>
                </a:cxn>
                <a:cxn ang="0">
                  <a:pos x="2489" y="1594"/>
                </a:cxn>
                <a:cxn ang="0">
                  <a:pos x="2210" y="1591"/>
                </a:cxn>
                <a:cxn ang="0">
                  <a:pos x="1955" y="1599"/>
                </a:cxn>
                <a:cxn ang="0">
                  <a:pos x="1717" y="1621"/>
                </a:cxn>
                <a:cxn ang="0">
                  <a:pos x="1499" y="1654"/>
                </a:cxn>
                <a:cxn ang="0">
                  <a:pos x="1347" y="1687"/>
                </a:cxn>
                <a:cxn ang="0">
                  <a:pos x="1251" y="1713"/>
                </a:cxn>
                <a:cxn ang="0">
                  <a:pos x="1158" y="1741"/>
                </a:cxn>
                <a:cxn ang="0">
                  <a:pos x="1069" y="1773"/>
                </a:cxn>
                <a:cxn ang="0">
                  <a:pos x="983" y="1809"/>
                </a:cxn>
                <a:cxn ang="0">
                  <a:pos x="899" y="1846"/>
                </a:cxn>
                <a:cxn ang="0">
                  <a:pos x="820" y="1886"/>
                </a:cxn>
                <a:cxn ang="0">
                  <a:pos x="744" y="1930"/>
                </a:cxn>
                <a:cxn ang="0">
                  <a:pos x="669" y="1977"/>
                </a:cxn>
                <a:cxn ang="0">
                  <a:pos x="597" y="2027"/>
                </a:cxn>
                <a:cxn ang="0">
                  <a:pos x="494" y="2106"/>
                </a:cxn>
                <a:cxn ang="0">
                  <a:pos x="362" y="2222"/>
                </a:cxn>
                <a:cxn ang="0">
                  <a:pos x="237" y="2351"/>
                </a:cxn>
                <a:cxn ang="0">
                  <a:pos x="116" y="2490"/>
                </a:cxn>
                <a:cxn ang="0">
                  <a:pos x="0" y="2642"/>
                </a:cxn>
              </a:cxnLst>
              <a:rect l="0" t="0" r="r" b="b"/>
              <a:pathLst>
                <a:path w="5002" h="2642">
                  <a:moveTo>
                    <a:pt x="5002" y="0"/>
                  </a:moveTo>
                  <a:lnTo>
                    <a:pt x="5002" y="0"/>
                  </a:lnTo>
                  <a:lnTo>
                    <a:pt x="5001" y="21"/>
                  </a:lnTo>
                  <a:lnTo>
                    <a:pt x="4995" y="78"/>
                  </a:lnTo>
                  <a:lnTo>
                    <a:pt x="4990" y="120"/>
                  </a:lnTo>
                  <a:lnTo>
                    <a:pt x="4983" y="166"/>
                  </a:lnTo>
                  <a:lnTo>
                    <a:pt x="4973" y="221"/>
                  </a:lnTo>
                  <a:lnTo>
                    <a:pt x="4962" y="281"/>
                  </a:lnTo>
                  <a:lnTo>
                    <a:pt x="4947" y="347"/>
                  </a:lnTo>
                  <a:lnTo>
                    <a:pt x="4929" y="417"/>
                  </a:lnTo>
                  <a:lnTo>
                    <a:pt x="4906" y="491"/>
                  </a:lnTo>
                  <a:lnTo>
                    <a:pt x="4882" y="567"/>
                  </a:lnTo>
                  <a:lnTo>
                    <a:pt x="4852" y="646"/>
                  </a:lnTo>
                  <a:lnTo>
                    <a:pt x="4836" y="685"/>
                  </a:lnTo>
                  <a:lnTo>
                    <a:pt x="4818" y="725"/>
                  </a:lnTo>
                  <a:lnTo>
                    <a:pt x="4800" y="766"/>
                  </a:lnTo>
                  <a:lnTo>
                    <a:pt x="4780" y="807"/>
                  </a:lnTo>
                  <a:lnTo>
                    <a:pt x="4758" y="848"/>
                  </a:lnTo>
                  <a:lnTo>
                    <a:pt x="4736" y="888"/>
                  </a:lnTo>
                  <a:lnTo>
                    <a:pt x="4712" y="929"/>
                  </a:lnTo>
                  <a:lnTo>
                    <a:pt x="4687" y="969"/>
                  </a:lnTo>
                  <a:lnTo>
                    <a:pt x="4661" y="1009"/>
                  </a:lnTo>
                  <a:lnTo>
                    <a:pt x="4633" y="1048"/>
                  </a:lnTo>
                  <a:lnTo>
                    <a:pt x="4604" y="1087"/>
                  </a:lnTo>
                  <a:lnTo>
                    <a:pt x="4572" y="1126"/>
                  </a:lnTo>
                  <a:lnTo>
                    <a:pt x="4540" y="1164"/>
                  </a:lnTo>
                  <a:lnTo>
                    <a:pt x="4505" y="1201"/>
                  </a:lnTo>
                  <a:lnTo>
                    <a:pt x="4471" y="1237"/>
                  </a:lnTo>
                  <a:lnTo>
                    <a:pt x="4433" y="1273"/>
                  </a:lnTo>
                  <a:lnTo>
                    <a:pt x="4394" y="1306"/>
                  </a:lnTo>
                  <a:lnTo>
                    <a:pt x="4353" y="1340"/>
                  </a:lnTo>
                  <a:lnTo>
                    <a:pt x="4311" y="1371"/>
                  </a:lnTo>
                  <a:lnTo>
                    <a:pt x="4266" y="1403"/>
                  </a:lnTo>
                  <a:lnTo>
                    <a:pt x="4221" y="1432"/>
                  </a:lnTo>
                  <a:lnTo>
                    <a:pt x="4172" y="1460"/>
                  </a:lnTo>
                  <a:lnTo>
                    <a:pt x="4122" y="1486"/>
                  </a:lnTo>
                  <a:lnTo>
                    <a:pt x="4071" y="1511"/>
                  </a:lnTo>
                  <a:lnTo>
                    <a:pt x="4017" y="1534"/>
                  </a:lnTo>
                  <a:lnTo>
                    <a:pt x="3960" y="1555"/>
                  </a:lnTo>
                  <a:lnTo>
                    <a:pt x="3903" y="1574"/>
                  </a:lnTo>
                  <a:lnTo>
                    <a:pt x="3842" y="1592"/>
                  </a:lnTo>
                  <a:lnTo>
                    <a:pt x="3779" y="1607"/>
                  </a:lnTo>
                  <a:lnTo>
                    <a:pt x="3715" y="1621"/>
                  </a:lnTo>
                  <a:lnTo>
                    <a:pt x="3649" y="1631"/>
                  </a:lnTo>
                  <a:lnTo>
                    <a:pt x="3579" y="1641"/>
                  </a:lnTo>
                  <a:lnTo>
                    <a:pt x="3508" y="1646"/>
                  </a:lnTo>
                  <a:lnTo>
                    <a:pt x="3435" y="1650"/>
                  </a:lnTo>
                  <a:lnTo>
                    <a:pt x="3358" y="1650"/>
                  </a:lnTo>
                  <a:lnTo>
                    <a:pt x="3279" y="1649"/>
                  </a:lnTo>
                  <a:lnTo>
                    <a:pt x="3199" y="1646"/>
                  </a:lnTo>
                  <a:lnTo>
                    <a:pt x="3115" y="1637"/>
                  </a:lnTo>
                  <a:lnTo>
                    <a:pt x="3115" y="1637"/>
                  </a:lnTo>
                  <a:lnTo>
                    <a:pt x="2950" y="1623"/>
                  </a:lnTo>
                  <a:lnTo>
                    <a:pt x="2791" y="1610"/>
                  </a:lnTo>
                  <a:lnTo>
                    <a:pt x="2636" y="1600"/>
                  </a:lnTo>
                  <a:lnTo>
                    <a:pt x="2489" y="1594"/>
                  </a:lnTo>
                  <a:lnTo>
                    <a:pt x="2348" y="1591"/>
                  </a:lnTo>
                  <a:lnTo>
                    <a:pt x="2210" y="1591"/>
                  </a:lnTo>
                  <a:lnTo>
                    <a:pt x="2080" y="1594"/>
                  </a:lnTo>
                  <a:lnTo>
                    <a:pt x="1955" y="1599"/>
                  </a:lnTo>
                  <a:lnTo>
                    <a:pt x="1834" y="1608"/>
                  </a:lnTo>
                  <a:lnTo>
                    <a:pt x="1717" y="1621"/>
                  </a:lnTo>
                  <a:lnTo>
                    <a:pt x="1606" y="1636"/>
                  </a:lnTo>
                  <a:lnTo>
                    <a:pt x="1499" y="1654"/>
                  </a:lnTo>
                  <a:lnTo>
                    <a:pt x="1397" y="1675"/>
                  </a:lnTo>
                  <a:lnTo>
                    <a:pt x="1347" y="1687"/>
                  </a:lnTo>
                  <a:lnTo>
                    <a:pt x="1298" y="1699"/>
                  </a:lnTo>
                  <a:lnTo>
                    <a:pt x="1251" y="1713"/>
                  </a:lnTo>
                  <a:lnTo>
                    <a:pt x="1204" y="1726"/>
                  </a:lnTo>
                  <a:lnTo>
                    <a:pt x="1158" y="1741"/>
                  </a:lnTo>
                  <a:lnTo>
                    <a:pt x="1113" y="1757"/>
                  </a:lnTo>
                  <a:lnTo>
                    <a:pt x="1069" y="1773"/>
                  </a:lnTo>
                  <a:lnTo>
                    <a:pt x="1026" y="1791"/>
                  </a:lnTo>
                  <a:lnTo>
                    <a:pt x="983" y="1809"/>
                  </a:lnTo>
                  <a:lnTo>
                    <a:pt x="941" y="1826"/>
                  </a:lnTo>
                  <a:lnTo>
                    <a:pt x="899" y="1846"/>
                  </a:lnTo>
                  <a:lnTo>
                    <a:pt x="859" y="1865"/>
                  </a:lnTo>
                  <a:lnTo>
                    <a:pt x="820" y="1886"/>
                  </a:lnTo>
                  <a:lnTo>
                    <a:pt x="781" y="1909"/>
                  </a:lnTo>
                  <a:lnTo>
                    <a:pt x="744" y="1930"/>
                  </a:lnTo>
                  <a:lnTo>
                    <a:pt x="707" y="1952"/>
                  </a:lnTo>
                  <a:lnTo>
                    <a:pt x="669" y="1977"/>
                  </a:lnTo>
                  <a:lnTo>
                    <a:pt x="633" y="2001"/>
                  </a:lnTo>
                  <a:lnTo>
                    <a:pt x="597" y="2027"/>
                  </a:lnTo>
                  <a:lnTo>
                    <a:pt x="562" y="2052"/>
                  </a:lnTo>
                  <a:lnTo>
                    <a:pt x="494" y="2106"/>
                  </a:lnTo>
                  <a:lnTo>
                    <a:pt x="427" y="2162"/>
                  </a:lnTo>
                  <a:lnTo>
                    <a:pt x="362" y="2222"/>
                  </a:lnTo>
                  <a:lnTo>
                    <a:pt x="300" y="2285"/>
                  </a:lnTo>
                  <a:lnTo>
                    <a:pt x="237" y="2351"/>
                  </a:lnTo>
                  <a:lnTo>
                    <a:pt x="176" y="2419"/>
                  </a:lnTo>
                  <a:lnTo>
                    <a:pt x="116" y="2490"/>
                  </a:lnTo>
                  <a:lnTo>
                    <a:pt x="58" y="2564"/>
                  </a:lnTo>
                  <a:lnTo>
                    <a:pt x="0" y="264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32955" name="Freeform 59"/>
            <p:cNvSpPr>
              <a:spLocks/>
            </p:cNvSpPr>
            <p:nvPr userDrawn="1"/>
          </p:nvSpPr>
          <p:spPr bwMode="auto">
            <a:xfrm>
              <a:off x="1751" y="595"/>
              <a:ext cx="4962" cy="1378"/>
            </a:xfrm>
            <a:custGeom>
              <a:avLst/>
              <a:gdLst/>
              <a:ahLst/>
              <a:cxnLst>
                <a:cxn ang="0">
                  <a:pos x="4962" y="0"/>
                </a:cxn>
                <a:cxn ang="0">
                  <a:pos x="4957" y="79"/>
                </a:cxn>
                <a:cxn ang="0">
                  <a:pos x="4946" y="170"/>
                </a:cxn>
                <a:cxn ang="0">
                  <a:pos x="4926" y="284"/>
                </a:cxn>
                <a:cxn ang="0">
                  <a:pos x="4894" y="421"/>
                </a:cxn>
                <a:cxn ang="0">
                  <a:pos x="4850" y="573"/>
                </a:cxn>
                <a:cxn ang="0">
                  <a:pos x="4806" y="693"/>
                </a:cxn>
                <a:cxn ang="0">
                  <a:pos x="4771" y="775"/>
                </a:cxn>
                <a:cxn ang="0">
                  <a:pos x="4732" y="857"/>
                </a:cxn>
                <a:cxn ang="0">
                  <a:pos x="4686" y="940"/>
                </a:cxn>
                <a:cxn ang="0">
                  <a:pos x="4636" y="1022"/>
                </a:cxn>
                <a:cxn ang="0">
                  <a:pos x="4581" y="1101"/>
                </a:cxn>
                <a:cxn ang="0">
                  <a:pos x="4518" y="1180"/>
                </a:cxn>
                <a:cxn ang="0">
                  <a:pos x="4449" y="1255"/>
                </a:cxn>
                <a:cxn ang="0">
                  <a:pos x="4374" y="1326"/>
                </a:cxn>
                <a:cxn ang="0">
                  <a:pos x="4292" y="1393"/>
                </a:cxn>
                <a:cxn ang="0">
                  <a:pos x="4202" y="1455"/>
                </a:cxn>
                <a:cxn ang="0">
                  <a:pos x="4104" y="1511"/>
                </a:cxn>
                <a:cxn ang="0">
                  <a:pos x="4000" y="1563"/>
                </a:cxn>
                <a:cxn ang="0">
                  <a:pos x="3886" y="1605"/>
                </a:cxn>
                <a:cxn ang="0">
                  <a:pos x="3764" y="1641"/>
                </a:cxn>
                <a:cxn ang="0">
                  <a:pos x="3634" y="1668"/>
                </a:cxn>
                <a:cxn ang="0">
                  <a:pos x="3493" y="1686"/>
                </a:cxn>
                <a:cxn ang="0">
                  <a:pos x="3344" y="1694"/>
                </a:cxn>
                <a:cxn ang="0">
                  <a:pos x="3184" y="1691"/>
                </a:cxn>
                <a:cxn ang="0">
                  <a:pos x="3101" y="1686"/>
                </a:cxn>
                <a:cxn ang="0">
                  <a:pos x="2774" y="1663"/>
                </a:cxn>
                <a:cxn ang="0">
                  <a:pos x="2473" y="1653"/>
                </a:cxn>
                <a:cxn ang="0">
                  <a:pos x="2195" y="1655"/>
                </a:cxn>
                <a:cxn ang="0">
                  <a:pos x="1938" y="1670"/>
                </a:cxn>
                <a:cxn ang="0">
                  <a:pos x="1702" y="1695"/>
                </a:cxn>
                <a:cxn ang="0">
                  <a:pos x="1486" y="1734"/>
                </a:cxn>
                <a:cxn ang="0">
                  <a:pos x="1333" y="1770"/>
                </a:cxn>
                <a:cxn ang="0">
                  <a:pos x="1237" y="1799"/>
                </a:cxn>
                <a:cxn ang="0">
                  <a:pos x="1144" y="1829"/>
                </a:cxn>
                <a:cxn ang="0">
                  <a:pos x="1055" y="1863"/>
                </a:cxn>
                <a:cxn ang="0">
                  <a:pos x="971" y="1899"/>
                </a:cxn>
                <a:cxn ang="0">
                  <a:pos x="889" y="1939"/>
                </a:cxn>
                <a:cxn ang="0">
                  <a:pos x="810" y="1981"/>
                </a:cxn>
                <a:cxn ang="0">
                  <a:pos x="733" y="2026"/>
                </a:cxn>
                <a:cxn ang="0">
                  <a:pos x="660" y="2075"/>
                </a:cxn>
                <a:cxn ang="0">
                  <a:pos x="589" y="2127"/>
                </a:cxn>
                <a:cxn ang="0">
                  <a:pos x="486" y="2209"/>
                </a:cxn>
                <a:cxn ang="0">
                  <a:pos x="357" y="2328"/>
                </a:cxn>
                <a:cxn ang="0">
                  <a:pos x="233" y="2459"/>
                </a:cxn>
                <a:cxn ang="0">
                  <a:pos x="115" y="2603"/>
                </a:cxn>
                <a:cxn ang="0">
                  <a:pos x="0" y="2756"/>
                </a:cxn>
              </a:cxnLst>
              <a:rect l="0" t="0" r="r" b="b"/>
              <a:pathLst>
                <a:path w="4962" h="2756">
                  <a:moveTo>
                    <a:pt x="4962" y="0"/>
                  </a:moveTo>
                  <a:lnTo>
                    <a:pt x="4962" y="0"/>
                  </a:lnTo>
                  <a:lnTo>
                    <a:pt x="4961" y="21"/>
                  </a:lnTo>
                  <a:lnTo>
                    <a:pt x="4957" y="79"/>
                  </a:lnTo>
                  <a:lnTo>
                    <a:pt x="4953" y="121"/>
                  </a:lnTo>
                  <a:lnTo>
                    <a:pt x="4946" y="170"/>
                  </a:lnTo>
                  <a:lnTo>
                    <a:pt x="4937" y="224"/>
                  </a:lnTo>
                  <a:lnTo>
                    <a:pt x="4926" y="284"/>
                  </a:lnTo>
                  <a:lnTo>
                    <a:pt x="4912" y="350"/>
                  </a:lnTo>
                  <a:lnTo>
                    <a:pt x="4894" y="421"/>
                  </a:lnTo>
                  <a:lnTo>
                    <a:pt x="4875" y="496"/>
                  </a:lnTo>
                  <a:lnTo>
                    <a:pt x="4850" y="573"/>
                  </a:lnTo>
                  <a:lnTo>
                    <a:pt x="4822" y="652"/>
                  </a:lnTo>
                  <a:lnTo>
                    <a:pt x="4806" y="693"/>
                  </a:lnTo>
                  <a:lnTo>
                    <a:pt x="4789" y="733"/>
                  </a:lnTo>
                  <a:lnTo>
                    <a:pt x="4771" y="775"/>
                  </a:lnTo>
                  <a:lnTo>
                    <a:pt x="4751" y="815"/>
                  </a:lnTo>
                  <a:lnTo>
                    <a:pt x="4732" y="857"/>
                  </a:lnTo>
                  <a:lnTo>
                    <a:pt x="4710" y="899"/>
                  </a:lnTo>
                  <a:lnTo>
                    <a:pt x="4686" y="940"/>
                  </a:lnTo>
                  <a:lnTo>
                    <a:pt x="4663" y="980"/>
                  </a:lnTo>
                  <a:lnTo>
                    <a:pt x="4636" y="1022"/>
                  </a:lnTo>
                  <a:lnTo>
                    <a:pt x="4608" y="1062"/>
                  </a:lnTo>
                  <a:lnTo>
                    <a:pt x="4581" y="1101"/>
                  </a:lnTo>
                  <a:lnTo>
                    <a:pt x="4550" y="1142"/>
                  </a:lnTo>
                  <a:lnTo>
                    <a:pt x="4518" y="1180"/>
                  </a:lnTo>
                  <a:lnTo>
                    <a:pt x="4485" y="1217"/>
                  </a:lnTo>
                  <a:lnTo>
                    <a:pt x="4449" y="1255"/>
                  </a:lnTo>
                  <a:lnTo>
                    <a:pt x="4413" y="1290"/>
                  </a:lnTo>
                  <a:lnTo>
                    <a:pt x="4374" y="1326"/>
                  </a:lnTo>
                  <a:lnTo>
                    <a:pt x="4333" y="1360"/>
                  </a:lnTo>
                  <a:lnTo>
                    <a:pt x="4292" y="1393"/>
                  </a:lnTo>
                  <a:lnTo>
                    <a:pt x="4247" y="1426"/>
                  </a:lnTo>
                  <a:lnTo>
                    <a:pt x="4202" y="1455"/>
                  </a:lnTo>
                  <a:lnTo>
                    <a:pt x="4154" y="1484"/>
                  </a:lnTo>
                  <a:lnTo>
                    <a:pt x="4104" y="1511"/>
                  </a:lnTo>
                  <a:lnTo>
                    <a:pt x="4053" y="1539"/>
                  </a:lnTo>
                  <a:lnTo>
                    <a:pt x="4000" y="1563"/>
                  </a:lnTo>
                  <a:lnTo>
                    <a:pt x="3943" y="1586"/>
                  </a:lnTo>
                  <a:lnTo>
                    <a:pt x="3886" y="1605"/>
                  </a:lnTo>
                  <a:lnTo>
                    <a:pt x="3827" y="1624"/>
                  </a:lnTo>
                  <a:lnTo>
                    <a:pt x="3764" y="1641"/>
                  </a:lnTo>
                  <a:lnTo>
                    <a:pt x="3700" y="1655"/>
                  </a:lnTo>
                  <a:lnTo>
                    <a:pt x="3634" y="1668"/>
                  </a:lnTo>
                  <a:lnTo>
                    <a:pt x="3564" y="1678"/>
                  </a:lnTo>
                  <a:lnTo>
                    <a:pt x="3493" y="1686"/>
                  </a:lnTo>
                  <a:lnTo>
                    <a:pt x="3420" y="1691"/>
                  </a:lnTo>
                  <a:lnTo>
                    <a:pt x="3344" y="1694"/>
                  </a:lnTo>
                  <a:lnTo>
                    <a:pt x="3266" y="1694"/>
                  </a:lnTo>
                  <a:lnTo>
                    <a:pt x="3184" y="1691"/>
                  </a:lnTo>
                  <a:lnTo>
                    <a:pt x="3101" y="1686"/>
                  </a:lnTo>
                  <a:lnTo>
                    <a:pt x="3101" y="1686"/>
                  </a:lnTo>
                  <a:lnTo>
                    <a:pt x="2935" y="1673"/>
                  </a:lnTo>
                  <a:lnTo>
                    <a:pt x="2774" y="1663"/>
                  </a:lnTo>
                  <a:lnTo>
                    <a:pt x="2622" y="1657"/>
                  </a:lnTo>
                  <a:lnTo>
                    <a:pt x="2473" y="1653"/>
                  </a:lnTo>
                  <a:lnTo>
                    <a:pt x="2331" y="1653"/>
                  </a:lnTo>
                  <a:lnTo>
                    <a:pt x="2195" y="1655"/>
                  </a:lnTo>
                  <a:lnTo>
                    <a:pt x="2065" y="1662"/>
                  </a:lnTo>
                  <a:lnTo>
                    <a:pt x="1938" y="1670"/>
                  </a:lnTo>
                  <a:lnTo>
                    <a:pt x="1819" y="1681"/>
                  </a:lnTo>
                  <a:lnTo>
                    <a:pt x="1702" y="1695"/>
                  </a:lnTo>
                  <a:lnTo>
                    <a:pt x="1591" y="1713"/>
                  </a:lnTo>
                  <a:lnTo>
                    <a:pt x="1486" y="1734"/>
                  </a:lnTo>
                  <a:lnTo>
                    <a:pt x="1383" y="1757"/>
                  </a:lnTo>
                  <a:lnTo>
                    <a:pt x="1333" y="1770"/>
                  </a:lnTo>
                  <a:lnTo>
                    <a:pt x="1284" y="1784"/>
                  </a:lnTo>
                  <a:lnTo>
                    <a:pt x="1237" y="1799"/>
                  </a:lnTo>
                  <a:lnTo>
                    <a:pt x="1190" y="1813"/>
                  </a:lnTo>
                  <a:lnTo>
                    <a:pt x="1144" y="1829"/>
                  </a:lnTo>
                  <a:lnTo>
                    <a:pt x="1100" y="1846"/>
                  </a:lnTo>
                  <a:lnTo>
                    <a:pt x="1055" y="1863"/>
                  </a:lnTo>
                  <a:lnTo>
                    <a:pt x="1012" y="1881"/>
                  </a:lnTo>
                  <a:lnTo>
                    <a:pt x="971" y="1899"/>
                  </a:lnTo>
                  <a:lnTo>
                    <a:pt x="929" y="1918"/>
                  </a:lnTo>
                  <a:lnTo>
                    <a:pt x="889" y="1939"/>
                  </a:lnTo>
                  <a:lnTo>
                    <a:pt x="848" y="1960"/>
                  </a:lnTo>
                  <a:lnTo>
                    <a:pt x="810" y="1981"/>
                  </a:lnTo>
                  <a:lnTo>
                    <a:pt x="771" y="2004"/>
                  </a:lnTo>
                  <a:lnTo>
                    <a:pt x="733" y="2026"/>
                  </a:lnTo>
                  <a:lnTo>
                    <a:pt x="696" y="2051"/>
                  </a:lnTo>
                  <a:lnTo>
                    <a:pt x="660" y="2075"/>
                  </a:lnTo>
                  <a:lnTo>
                    <a:pt x="624" y="2101"/>
                  </a:lnTo>
                  <a:lnTo>
                    <a:pt x="589" y="2127"/>
                  </a:lnTo>
                  <a:lnTo>
                    <a:pt x="554" y="2152"/>
                  </a:lnTo>
                  <a:lnTo>
                    <a:pt x="486" y="2209"/>
                  </a:lnTo>
                  <a:lnTo>
                    <a:pt x="421" y="2267"/>
                  </a:lnTo>
                  <a:lnTo>
                    <a:pt x="357" y="2328"/>
                  </a:lnTo>
                  <a:lnTo>
                    <a:pt x="295" y="2393"/>
                  </a:lnTo>
                  <a:lnTo>
                    <a:pt x="233" y="2459"/>
                  </a:lnTo>
                  <a:lnTo>
                    <a:pt x="174" y="2530"/>
                  </a:lnTo>
                  <a:lnTo>
                    <a:pt x="115" y="2603"/>
                  </a:lnTo>
                  <a:lnTo>
                    <a:pt x="57" y="2679"/>
                  </a:lnTo>
                  <a:lnTo>
                    <a:pt x="0" y="275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32956" name="Freeform 60"/>
            <p:cNvSpPr>
              <a:spLocks/>
            </p:cNvSpPr>
            <p:nvPr userDrawn="1"/>
          </p:nvSpPr>
          <p:spPr bwMode="auto">
            <a:xfrm>
              <a:off x="1804" y="566"/>
              <a:ext cx="4921" cy="1435"/>
            </a:xfrm>
            <a:custGeom>
              <a:avLst/>
              <a:gdLst/>
              <a:ahLst/>
              <a:cxnLst>
                <a:cxn ang="0">
                  <a:pos x="4921" y="0"/>
                </a:cxn>
                <a:cxn ang="0">
                  <a:pos x="4915" y="79"/>
                </a:cxn>
                <a:cxn ang="0">
                  <a:pos x="4905" y="169"/>
                </a:cxn>
                <a:cxn ang="0">
                  <a:pos x="4887" y="285"/>
                </a:cxn>
                <a:cxn ang="0">
                  <a:pos x="4858" y="424"/>
                </a:cxn>
                <a:cxn ang="0">
                  <a:pos x="4816" y="578"/>
                </a:cxn>
                <a:cxn ang="0">
                  <a:pos x="4773" y="699"/>
                </a:cxn>
                <a:cxn ang="0">
                  <a:pos x="4740" y="781"/>
                </a:cxn>
                <a:cxn ang="0">
                  <a:pos x="4701" y="865"/>
                </a:cxn>
                <a:cxn ang="0">
                  <a:pos x="4658" y="949"/>
                </a:cxn>
                <a:cxn ang="0">
                  <a:pos x="4608" y="1031"/>
                </a:cxn>
                <a:cxn ang="0">
                  <a:pos x="4554" y="1114"/>
                </a:cxn>
                <a:cxn ang="0">
                  <a:pos x="4493" y="1193"/>
                </a:cxn>
                <a:cxn ang="0">
                  <a:pos x="4425" y="1270"/>
                </a:cxn>
                <a:cxn ang="0">
                  <a:pos x="4351" y="1343"/>
                </a:cxn>
                <a:cxn ang="0">
                  <a:pos x="4269" y="1412"/>
                </a:cxn>
                <a:cxn ang="0">
                  <a:pos x="4182" y="1477"/>
                </a:cxn>
                <a:cxn ang="0">
                  <a:pos x="4085" y="1535"/>
                </a:cxn>
                <a:cxn ang="0">
                  <a:pos x="3981" y="1588"/>
                </a:cxn>
                <a:cxn ang="0">
                  <a:pos x="3868" y="1634"/>
                </a:cxn>
                <a:cxn ang="0">
                  <a:pos x="3746" y="1672"/>
                </a:cxn>
                <a:cxn ang="0">
                  <a:pos x="3615" y="1701"/>
                </a:cxn>
                <a:cxn ang="0">
                  <a:pos x="3477" y="1722"/>
                </a:cxn>
                <a:cxn ang="0">
                  <a:pos x="3327" y="1734"/>
                </a:cxn>
                <a:cxn ang="0">
                  <a:pos x="3167" y="1734"/>
                </a:cxn>
                <a:cxn ang="0">
                  <a:pos x="3084" y="1730"/>
                </a:cxn>
                <a:cxn ang="0">
                  <a:pos x="2757" y="1714"/>
                </a:cxn>
                <a:cxn ang="0">
                  <a:pos x="2456" y="1711"/>
                </a:cxn>
                <a:cxn ang="0">
                  <a:pos x="2178" y="1719"/>
                </a:cxn>
                <a:cxn ang="0">
                  <a:pos x="1922" y="1739"/>
                </a:cxn>
                <a:cxn ang="0">
                  <a:pos x="1687" y="1769"/>
                </a:cxn>
                <a:cxn ang="0">
                  <a:pos x="1469" y="1811"/>
                </a:cxn>
                <a:cxn ang="0">
                  <a:pos x="1318" y="1852"/>
                </a:cxn>
                <a:cxn ang="0">
                  <a:pos x="1222" y="1881"/>
                </a:cxn>
                <a:cxn ang="0">
                  <a:pos x="1130" y="1915"/>
                </a:cxn>
                <a:cxn ang="0">
                  <a:pos x="1043" y="1950"/>
                </a:cxn>
                <a:cxn ang="0">
                  <a:pos x="958" y="1989"/>
                </a:cxn>
                <a:cxn ang="0">
                  <a:pos x="876" y="2029"/>
                </a:cxn>
                <a:cxn ang="0">
                  <a:pos x="797" y="2074"/>
                </a:cxn>
                <a:cxn ang="0">
                  <a:pos x="722" y="2121"/>
                </a:cxn>
                <a:cxn ang="0">
                  <a:pos x="650" y="2171"/>
                </a:cxn>
                <a:cxn ang="0">
                  <a:pos x="579" y="2225"/>
                </a:cxn>
                <a:cxn ang="0">
                  <a:pos x="478" y="2309"/>
                </a:cxn>
                <a:cxn ang="0">
                  <a:pos x="350" y="2433"/>
                </a:cxn>
                <a:cxn ang="0">
                  <a:pos x="229" y="2567"/>
                </a:cxn>
                <a:cxn ang="0">
                  <a:pos x="112" y="2712"/>
                </a:cxn>
                <a:cxn ang="0">
                  <a:pos x="0" y="2869"/>
                </a:cxn>
              </a:cxnLst>
              <a:rect l="0" t="0" r="r" b="b"/>
              <a:pathLst>
                <a:path w="4921" h="2869">
                  <a:moveTo>
                    <a:pt x="4921" y="0"/>
                  </a:moveTo>
                  <a:lnTo>
                    <a:pt x="4921" y="0"/>
                  </a:lnTo>
                  <a:lnTo>
                    <a:pt x="4919" y="21"/>
                  </a:lnTo>
                  <a:lnTo>
                    <a:pt x="4915" y="79"/>
                  </a:lnTo>
                  <a:lnTo>
                    <a:pt x="4911" y="121"/>
                  </a:lnTo>
                  <a:lnTo>
                    <a:pt x="4905" y="169"/>
                  </a:lnTo>
                  <a:lnTo>
                    <a:pt x="4898" y="224"/>
                  </a:lnTo>
                  <a:lnTo>
                    <a:pt x="4887" y="285"/>
                  </a:lnTo>
                  <a:lnTo>
                    <a:pt x="4875" y="353"/>
                  </a:lnTo>
                  <a:lnTo>
                    <a:pt x="4858" y="424"/>
                  </a:lnTo>
                  <a:lnTo>
                    <a:pt x="4839" y="498"/>
                  </a:lnTo>
                  <a:lnTo>
                    <a:pt x="4816" y="578"/>
                  </a:lnTo>
                  <a:lnTo>
                    <a:pt x="4789" y="658"/>
                  </a:lnTo>
                  <a:lnTo>
                    <a:pt x="4773" y="699"/>
                  </a:lnTo>
                  <a:lnTo>
                    <a:pt x="4758" y="741"/>
                  </a:lnTo>
                  <a:lnTo>
                    <a:pt x="4740" y="781"/>
                  </a:lnTo>
                  <a:lnTo>
                    <a:pt x="4722" y="823"/>
                  </a:lnTo>
                  <a:lnTo>
                    <a:pt x="4701" y="865"/>
                  </a:lnTo>
                  <a:lnTo>
                    <a:pt x="4680" y="907"/>
                  </a:lnTo>
                  <a:lnTo>
                    <a:pt x="4658" y="949"/>
                  </a:lnTo>
                  <a:lnTo>
                    <a:pt x="4634" y="991"/>
                  </a:lnTo>
                  <a:lnTo>
                    <a:pt x="4608" y="1031"/>
                  </a:lnTo>
                  <a:lnTo>
                    <a:pt x="4582" y="1073"/>
                  </a:lnTo>
                  <a:lnTo>
                    <a:pt x="4554" y="1114"/>
                  </a:lnTo>
                  <a:lnTo>
                    <a:pt x="4525" y="1154"/>
                  </a:lnTo>
                  <a:lnTo>
                    <a:pt x="4493" y="1193"/>
                  </a:lnTo>
                  <a:lnTo>
                    <a:pt x="4460" y="1232"/>
                  </a:lnTo>
                  <a:lnTo>
                    <a:pt x="4425" y="1270"/>
                  </a:lnTo>
                  <a:lnTo>
                    <a:pt x="4389" y="1307"/>
                  </a:lnTo>
                  <a:lnTo>
                    <a:pt x="4351" y="1343"/>
                  </a:lnTo>
                  <a:lnTo>
                    <a:pt x="4311" y="1378"/>
                  </a:lnTo>
                  <a:lnTo>
                    <a:pt x="4269" y="1412"/>
                  </a:lnTo>
                  <a:lnTo>
                    <a:pt x="4226" y="1446"/>
                  </a:lnTo>
                  <a:lnTo>
                    <a:pt x="4182" y="1477"/>
                  </a:lnTo>
                  <a:lnTo>
                    <a:pt x="4135" y="1508"/>
                  </a:lnTo>
                  <a:lnTo>
                    <a:pt x="4085" y="1535"/>
                  </a:lnTo>
                  <a:lnTo>
                    <a:pt x="4033" y="1563"/>
                  </a:lnTo>
                  <a:lnTo>
                    <a:pt x="3981" y="1588"/>
                  </a:lnTo>
                  <a:lnTo>
                    <a:pt x="3925" y="1613"/>
                  </a:lnTo>
                  <a:lnTo>
                    <a:pt x="3868" y="1634"/>
                  </a:lnTo>
                  <a:lnTo>
                    <a:pt x="3808" y="1655"/>
                  </a:lnTo>
                  <a:lnTo>
                    <a:pt x="3746" y="1672"/>
                  </a:lnTo>
                  <a:lnTo>
                    <a:pt x="3682" y="1688"/>
                  </a:lnTo>
                  <a:lnTo>
                    <a:pt x="3615" y="1701"/>
                  </a:lnTo>
                  <a:lnTo>
                    <a:pt x="3547" y="1713"/>
                  </a:lnTo>
                  <a:lnTo>
                    <a:pt x="3477" y="1722"/>
                  </a:lnTo>
                  <a:lnTo>
                    <a:pt x="3403" y="1729"/>
                  </a:lnTo>
                  <a:lnTo>
                    <a:pt x="3327" y="1734"/>
                  </a:lnTo>
                  <a:lnTo>
                    <a:pt x="3249" y="1735"/>
                  </a:lnTo>
                  <a:lnTo>
                    <a:pt x="3167" y="1734"/>
                  </a:lnTo>
                  <a:lnTo>
                    <a:pt x="3084" y="1730"/>
                  </a:lnTo>
                  <a:lnTo>
                    <a:pt x="3084" y="1730"/>
                  </a:lnTo>
                  <a:lnTo>
                    <a:pt x="2917" y="1721"/>
                  </a:lnTo>
                  <a:lnTo>
                    <a:pt x="2757" y="1714"/>
                  </a:lnTo>
                  <a:lnTo>
                    <a:pt x="2603" y="1711"/>
                  </a:lnTo>
                  <a:lnTo>
                    <a:pt x="2456" y="1711"/>
                  </a:lnTo>
                  <a:lnTo>
                    <a:pt x="2314" y="1714"/>
                  </a:lnTo>
                  <a:lnTo>
                    <a:pt x="2178" y="1719"/>
                  </a:lnTo>
                  <a:lnTo>
                    <a:pt x="2048" y="1727"/>
                  </a:lnTo>
                  <a:lnTo>
                    <a:pt x="1922" y="1739"/>
                  </a:lnTo>
                  <a:lnTo>
                    <a:pt x="1802" y="1753"/>
                  </a:lnTo>
                  <a:lnTo>
                    <a:pt x="1687" y="1769"/>
                  </a:lnTo>
                  <a:lnTo>
                    <a:pt x="1576" y="1789"/>
                  </a:lnTo>
                  <a:lnTo>
                    <a:pt x="1469" y="1811"/>
                  </a:lnTo>
                  <a:lnTo>
                    <a:pt x="1368" y="1837"/>
                  </a:lnTo>
                  <a:lnTo>
                    <a:pt x="1318" y="1852"/>
                  </a:lnTo>
                  <a:lnTo>
                    <a:pt x="1269" y="1866"/>
                  </a:lnTo>
                  <a:lnTo>
                    <a:pt x="1222" y="1881"/>
                  </a:lnTo>
                  <a:lnTo>
                    <a:pt x="1176" y="1897"/>
                  </a:lnTo>
                  <a:lnTo>
                    <a:pt x="1130" y="1915"/>
                  </a:lnTo>
                  <a:lnTo>
                    <a:pt x="1086" y="1932"/>
                  </a:lnTo>
                  <a:lnTo>
                    <a:pt x="1043" y="1950"/>
                  </a:lnTo>
                  <a:lnTo>
                    <a:pt x="1000" y="1969"/>
                  </a:lnTo>
                  <a:lnTo>
                    <a:pt x="958" y="1989"/>
                  </a:lnTo>
                  <a:lnTo>
                    <a:pt x="916" y="2008"/>
                  </a:lnTo>
                  <a:lnTo>
                    <a:pt x="876" y="2029"/>
                  </a:lnTo>
                  <a:lnTo>
                    <a:pt x="836" y="2052"/>
                  </a:lnTo>
                  <a:lnTo>
                    <a:pt x="797" y="2074"/>
                  </a:lnTo>
                  <a:lnTo>
                    <a:pt x="759" y="2097"/>
                  </a:lnTo>
                  <a:lnTo>
                    <a:pt x="722" y="2121"/>
                  </a:lnTo>
                  <a:lnTo>
                    <a:pt x="684" y="2145"/>
                  </a:lnTo>
                  <a:lnTo>
                    <a:pt x="650" y="2171"/>
                  </a:lnTo>
                  <a:lnTo>
                    <a:pt x="614" y="2197"/>
                  </a:lnTo>
                  <a:lnTo>
                    <a:pt x="579" y="2225"/>
                  </a:lnTo>
                  <a:lnTo>
                    <a:pt x="544" y="2252"/>
                  </a:lnTo>
                  <a:lnTo>
                    <a:pt x="478" y="2309"/>
                  </a:lnTo>
                  <a:lnTo>
                    <a:pt x="412" y="2370"/>
                  </a:lnTo>
                  <a:lnTo>
                    <a:pt x="350" y="2433"/>
                  </a:lnTo>
                  <a:lnTo>
                    <a:pt x="289" y="2497"/>
                  </a:lnTo>
                  <a:lnTo>
                    <a:pt x="229" y="2567"/>
                  </a:lnTo>
                  <a:lnTo>
                    <a:pt x="171" y="2638"/>
                  </a:lnTo>
                  <a:lnTo>
                    <a:pt x="112" y="2712"/>
                  </a:lnTo>
                  <a:lnTo>
                    <a:pt x="55" y="2790"/>
                  </a:lnTo>
                  <a:lnTo>
                    <a:pt x="0" y="2869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32957" name="Freeform 61"/>
            <p:cNvSpPr>
              <a:spLocks/>
            </p:cNvSpPr>
            <p:nvPr userDrawn="1"/>
          </p:nvSpPr>
          <p:spPr bwMode="auto">
            <a:xfrm>
              <a:off x="1858" y="538"/>
              <a:ext cx="4875" cy="1492"/>
            </a:xfrm>
            <a:custGeom>
              <a:avLst/>
              <a:gdLst/>
              <a:ahLst/>
              <a:cxnLst>
                <a:cxn ang="0">
                  <a:pos x="4875" y="0"/>
                </a:cxn>
                <a:cxn ang="0">
                  <a:pos x="4872" y="79"/>
                </a:cxn>
                <a:cxn ang="0">
                  <a:pos x="4864" y="170"/>
                </a:cxn>
                <a:cxn ang="0">
                  <a:pos x="4847" y="287"/>
                </a:cxn>
                <a:cxn ang="0">
                  <a:pos x="4821" y="428"/>
                </a:cxn>
                <a:cxn ang="0">
                  <a:pos x="4780" y="581"/>
                </a:cxn>
                <a:cxn ang="0">
                  <a:pos x="4740" y="706"/>
                </a:cxn>
                <a:cxn ang="0">
                  <a:pos x="4707" y="790"/>
                </a:cxn>
                <a:cxn ang="0">
                  <a:pos x="4671" y="874"/>
                </a:cxn>
                <a:cxn ang="0">
                  <a:pos x="4628" y="959"/>
                </a:cxn>
                <a:cxn ang="0">
                  <a:pos x="4580" y="1043"/>
                </a:cxn>
                <a:cxn ang="0">
                  <a:pos x="4526" y="1127"/>
                </a:cxn>
                <a:cxn ang="0">
                  <a:pos x="4467" y="1208"/>
                </a:cxn>
                <a:cxn ang="0">
                  <a:pos x="4400" y="1287"/>
                </a:cxn>
                <a:cxn ang="0">
                  <a:pos x="4326" y="1361"/>
                </a:cxn>
                <a:cxn ang="0">
                  <a:pos x="4247" y="1432"/>
                </a:cxn>
                <a:cxn ang="0">
                  <a:pos x="4160" y="1500"/>
                </a:cxn>
                <a:cxn ang="0">
                  <a:pos x="4064" y="1560"/>
                </a:cxn>
                <a:cxn ang="0">
                  <a:pos x="3960" y="1615"/>
                </a:cxn>
                <a:cxn ang="0">
                  <a:pos x="3847" y="1663"/>
                </a:cxn>
                <a:cxn ang="0">
                  <a:pos x="3727" y="1703"/>
                </a:cxn>
                <a:cxn ang="0">
                  <a:pos x="3597" y="1737"/>
                </a:cxn>
                <a:cxn ang="0">
                  <a:pos x="3457" y="1760"/>
                </a:cxn>
                <a:cxn ang="0">
                  <a:pos x="3309" y="1775"/>
                </a:cxn>
                <a:cxn ang="0">
                  <a:pos x="3149" y="1778"/>
                </a:cxn>
                <a:cxn ang="0">
                  <a:pos x="3066" y="1776"/>
                </a:cxn>
                <a:cxn ang="0">
                  <a:pos x="2739" y="1766"/>
                </a:cxn>
                <a:cxn ang="0">
                  <a:pos x="2438" y="1770"/>
                </a:cxn>
                <a:cxn ang="0">
                  <a:pos x="2160" y="1783"/>
                </a:cxn>
                <a:cxn ang="0">
                  <a:pos x="1904" y="1808"/>
                </a:cxn>
                <a:cxn ang="0">
                  <a:pos x="1669" y="1844"/>
                </a:cxn>
                <a:cxn ang="0">
                  <a:pos x="1452" y="1891"/>
                </a:cxn>
                <a:cxn ang="0">
                  <a:pos x="1351" y="1918"/>
                </a:cxn>
                <a:cxn ang="0">
                  <a:pos x="1254" y="1949"/>
                </a:cxn>
                <a:cxn ang="0">
                  <a:pos x="1161" y="1983"/>
                </a:cxn>
                <a:cxn ang="0">
                  <a:pos x="1071" y="2018"/>
                </a:cxn>
                <a:cxn ang="0">
                  <a:pos x="984" y="2059"/>
                </a:cxn>
                <a:cxn ang="0">
                  <a:pos x="903" y="2101"/>
                </a:cxn>
                <a:cxn ang="0">
                  <a:pos x="823" y="2144"/>
                </a:cxn>
                <a:cxn ang="0">
                  <a:pos x="747" y="2193"/>
                </a:cxn>
                <a:cxn ang="0">
                  <a:pos x="673" y="2243"/>
                </a:cxn>
                <a:cxn ang="0">
                  <a:pos x="603" y="2296"/>
                </a:cxn>
                <a:cxn ang="0">
                  <a:pos x="535" y="2351"/>
                </a:cxn>
                <a:cxn ang="0">
                  <a:pos x="404" y="2472"/>
                </a:cxn>
                <a:cxn ang="0">
                  <a:pos x="282" y="2604"/>
                </a:cxn>
                <a:cxn ang="0">
                  <a:pos x="167" y="2747"/>
                </a:cxn>
                <a:cxn ang="0">
                  <a:pos x="54" y="2902"/>
                </a:cxn>
              </a:cxnLst>
              <a:rect l="0" t="0" r="r" b="b"/>
              <a:pathLst>
                <a:path w="4875" h="2984">
                  <a:moveTo>
                    <a:pt x="4875" y="0"/>
                  </a:moveTo>
                  <a:lnTo>
                    <a:pt x="4875" y="0"/>
                  </a:lnTo>
                  <a:lnTo>
                    <a:pt x="4875" y="21"/>
                  </a:lnTo>
                  <a:lnTo>
                    <a:pt x="4872" y="79"/>
                  </a:lnTo>
                  <a:lnTo>
                    <a:pt x="4868" y="121"/>
                  </a:lnTo>
                  <a:lnTo>
                    <a:pt x="4864" y="170"/>
                  </a:lnTo>
                  <a:lnTo>
                    <a:pt x="4857" y="226"/>
                  </a:lnTo>
                  <a:lnTo>
                    <a:pt x="4847" y="287"/>
                  </a:lnTo>
                  <a:lnTo>
                    <a:pt x="4835" y="355"/>
                  </a:lnTo>
                  <a:lnTo>
                    <a:pt x="4821" y="428"/>
                  </a:lnTo>
                  <a:lnTo>
                    <a:pt x="4803" y="502"/>
                  </a:lnTo>
                  <a:lnTo>
                    <a:pt x="4780" y="581"/>
                  </a:lnTo>
                  <a:lnTo>
                    <a:pt x="4754" y="664"/>
                  </a:lnTo>
                  <a:lnTo>
                    <a:pt x="4740" y="706"/>
                  </a:lnTo>
                  <a:lnTo>
                    <a:pt x="4724" y="748"/>
                  </a:lnTo>
                  <a:lnTo>
                    <a:pt x="4707" y="790"/>
                  </a:lnTo>
                  <a:lnTo>
                    <a:pt x="4689" y="832"/>
                  </a:lnTo>
                  <a:lnTo>
                    <a:pt x="4671" y="874"/>
                  </a:lnTo>
                  <a:lnTo>
                    <a:pt x="4650" y="917"/>
                  </a:lnTo>
                  <a:lnTo>
                    <a:pt x="4628" y="959"/>
                  </a:lnTo>
                  <a:lnTo>
                    <a:pt x="4604" y="1001"/>
                  </a:lnTo>
                  <a:lnTo>
                    <a:pt x="4580" y="1043"/>
                  </a:lnTo>
                  <a:lnTo>
                    <a:pt x="4554" y="1085"/>
                  </a:lnTo>
                  <a:lnTo>
                    <a:pt x="4526" y="1127"/>
                  </a:lnTo>
                  <a:lnTo>
                    <a:pt x="4497" y="1167"/>
                  </a:lnTo>
                  <a:lnTo>
                    <a:pt x="4467" y="1208"/>
                  </a:lnTo>
                  <a:lnTo>
                    <a:pt x="4435" y="1248"/>
                  </a:lnTo>
                  <a:lnTo>
                    <a:pt x="4400" y="1287"/>
                  </a:lnTo>
                  <a:lnTo>
                    <a:pt x="4364" y="1324"/>
                  </a:lnTo>
                  <a:lnTo>
                    <a:pt x="4326" y="1361"/>
                  </a:lnTo>
                  <a:lnTo>
                    <a:pt x="4288" y="1398"/>
                  </a:lnTo>
                  <a:lnTo>
                    <a:pt x="4247" y="1432"/>
                  </a:lnTo>
                  <a:lnTo>
                    <a:pt x="4204" y="1466"/>
                  </a:lnTo>
                  <a:lnTo>
                    <a:pt x="4160" y="1500"/>
                  </a:lnTo>
                  <a:lnTo>
                    <a:pt x="4113" y="1531"/>
                  </a:lnTo>
                  <a:lnTo>
                    <a:pt x="4064" y="1560"/>
                  </a:lnTo>
                  <a:lnTo>
                    <a:pt x="4013" y="1589"/>
                  </a:lnTo>
                  <a:lnTo>
                    <a:pt x="3960" y="1615"/>
                  </a:lnTo>
                  <a:lnTo>
                    <a:pt x="3906" y="1641"/>
                  </a:lnTo>
                  <a:lnTo>
                    <a:pt x="3847" y="1663"/>
                  </a:lnTo>
                  <a:lnTo>
                    <a:pt x="3789" y="1684"/>
                  </a:lnTo>
                  <a:lnTo>
                    <a:pt x="3727" y="1703"/>
                  </a:lnTo>
                  <a:lnTo>
                    <a:pt x="3663" y="1721"/>
                  </a:lnTo>
                  <a:lnTo>
                    <a:pt x="3597" y="1737"/>
                  </a:lnTo>
                  <a:lnTo>
                    <a:pt x="3528" y="1750"/>
                  </a:lnTo>
                  <a:lnTo>
                    <a:pt x="3457" y="1760"/>
                  </a:lnTo>
                  <a:lnTo>
                    <a:pt x="3385" y="1768"/>
                  </a:lnTo>
                  <a:lnTo>
                    <a:pt x="3309" y="1775"/>
                  </a:lnTo>
                  <a:lnTo>
                    <a:pt x="3230" y="1778"/>
                  </a:lnTo>
                  <a:lnTo>
                    <a:pt x="3149" y="1778"/>
                  </a:lnTo>
                  <a:lnTo>
                    <a:pt x="3066" y="1776"/>
                  </a:lnTo>
                  <a:lnTo>
                    <a:pt x="3066" y="1776"/>
                  </a:lnTo>
                  <a:lnTo>
                    <a:pt x="2899" y="1770"/>
                  </a:lnTo>
                  <a:lnTo>
                    <a:pt x="2739" y="1766"/>
                  </a:lnTo>
                  <a:lnTo>
                    <a:pt x="2585" y="1766"/>
                  </a:lnTo>
                  <a:lnTo>
                    <a:pt x="2438" y="1770"/>
                  </a:lnTo>
                  <a:lnTo>
                    <a:pt x="2297" y="1775"/>
                  </a:lnTo>
                  <a:lnTo>
                    <a:pt x="2160" y="1783"/>
                  </a:lnTo>
                  <a:lnTo>
                    <a:pt x="2030" y="1794"/>
                  </a:lnTo>
                  <a:lnTo>
                    <a:pt x="1904" y="1808"/>
                  </a:lnTo>
                  <a:lnTo>
                    <a:pt x="1784" y="1825"/>
                  </a:lnTo>
                  <a:lnTo>
                    <a:pt x="1669" y="1844"/>
                  </a:lnTo>
                  <a:lnTo>
                    <a:pt x="1558" y="1867"/>
                  </a:lnTo>
                  <a:lnTo>
                    <a:pt x="1452" y="1891"/>
                  </a:lnTo>
                  <a:lnTo>
                    <a:pt x="1401" y="1904"/>
                  </a:lnTo>
                  <a:lnTo>
                    <a:pt x="1351" y="1918"/>
                  </a:lnTo>
                  <a:lnTo>
                    <a:pt x="1302" y="1934"/>
                  </a:lnTo>
                  <a:lnTo>
                    <a:pt x="1254" y="1949"/>
                  </a:lnTo>
                  <a:lnTo>
                    <a:pt x="1207" y="1965"/>
                  </a:lnTo>
                  <a:lnTo>
                    <a:pt x="1161" y="1983"/>
                  </a:lnTo>
                  <a:lnTo>
                    <a:pt x="1115" y="2001"/>
                  </a:lnTo>
                  <a:lnTo>
                    <a:pt x="1071" y="2018"/>
                  </a:lnTo>
                  <a:lnTo>
                    <a:pt x="1028" y="2038"/>
                  </a:lnTo>
                  <a:lnTo>
                    <a:pt x="984" y="2059"/>
                  </a:lnTo>
                  <a:lnTo>
                    <a:pt x="943" y="2078"/>
                  </a:lnTo>
                  <a:lnTo>
                    <a:pt x="903" y="2101"/>
                  </a:lnTo>
                  <a:lnTo>
                    <a:pt x="862" y="2122"/>
                  </a:lnTo>
                  <a:lnTo>
                    <a:pt x="823" y="2144"/>
                  </a:lnTo>
                  <a:lnTo>
                    <a:pt x="785" y="2169"/>
                  </a:lnTo>
                  <a:lnTo>
                    <a:pt x="747" y="2193"/>
                  </a:lnTo>
                  <a:lnTo>
                    <a:pt x="710" y="2217"/>
                  </a:lnTo>
                  <a:lnTo>
                    <a:pt x="673" y="2243"/>
                  </a:lnTo>
                  <a:lnTo>
                    <a:pt x="637" y="2269"/>
                  </a:lnTo>
                  <a:lnTo>
                    <a:pt x="603" y="2296"/>
                  </a:lnTo>
                  <a:lnTo>
                    <a:pt x="568" y="2324"/>
                  </a:lnTo>
                  <a:lnTo>
                    <a:pt x="535" y="2351"/>
                  </a:lnTo>
                  <a:lnTo>
                    <a:pt x="468" y="2411"/>
                  </a:lnTo>
                  <a:lnTo>
                    <a:pt x="404" y="2472"/>
                  </a:lnTo>
                  <a:lnTo>
                    <a:pt x="343" y="2537"/>
                  </a:lnTo>
                  <a:lnTo>
                    <a:pt x="282" y="2604"/>
                  </a:lnTo>
                  <a:lnTo>
                    <a:pt x="224" y="2674"/>
                  </a:lnTo>
                  <a:lnTo>
                    <a:pt x="167" y="2747"/>
                  </a:lnTo>
                  <a:lnTo>
                    <a:pt x="110" y="2822"/>
                  </a:lnTo>
                  <a:lnTo>
                    <a:pt x="54" y="2902"/>
                  </a:lnTo>
                  <a:lnTo>
                    <a:pt x="0" y="298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32958" name="Freeform 62"/>
            <p:cNvSpPr>
              <a:spLocks/>
            </p:cNvSpPr>
            <p:nvPr userDrawn="1"/>
          </p:nvSpPr>
          <p:spPr bwMode="auto">
            <a:xfrm>
              <a:off x="1912" y="510"/>
              <a:ext cx="4831" cy="1548"/>
            </a:xfrm>
            <a:custGeom>
              <a:avLst/>
              <a:gdLst/>
              <a:ahLst/>
              <a:cxnLst>
                <a:cxn ang="0">
                  <a:pos x="4831" y="0"/>
                </a:cxn>
                <a:cxn ang="0">
                  <a:pos x="4828" y="80"/>
                </a:cxn>
                <a:cxn ang="0">
                  <a:pos x="4821" y="172"/>
                </a:cxn>
                <a:cxn ang="0">
                  <a:pos x="4806" y="291"/>
                </a:cxn>
                <a:cxn ang="0">
                  <a:pos x="4782" y="430"/>
                </a:cxn>
                <a:cxn ang="0">
                  <a:pos x="4743" y="587"/>
                </a:cxn>
                <a:cxn ang="0">
                  <a:pos x="4706" y="711"/>
                </a:cxn>
                <a:cxn ang="0">
                  <a:pos x="4674" y="797"/>
                </a:cxn>
                <a:cxn ang="0">
                  <a:pos x="4638" y="882"/>
                </a:cxn>
                <a:cxn ang="0">
                  <a:pos x="4597" y="969"/>
                </a:cxn>
                <a:cxn ang="0">
                  <a:pos x="4550" y="1055"/>
                </a:cxn>
                <a:cxn ang="0">
                  <a:pos x="4497" y="1139"/>
                </a:cxn>
                <a:cxn ang="0">
                  <a:pos x="4439" y="1223"/>
                </a:cxn>
                <a:cxn ang="0">
                  <a:pos x="4374" y="1302"/>
                </a:cxn>
                <a:cxn ang="0">
                  <a:pos x="4303" y="1379"/>
                </a:cxn>
                <a:cxn ang="0">
                  <a:pos x="4224" y="1452"/>
                </a:cxn>
                <a:cxn ang="0">
                  <a:pos x="4136" y="1522"/>
                </a:cxn>
                <a:cxn ang="0">
                  <a:pos x="4042" y="1584"/>
                </a:cxn>
                <a:cxn ang="0">
                  <a:pos x="3939" y="1643"/>
                </a:cxn>
                <a:cxn ang="0">
                  <a:pos x="3828" y="1693"/>
                </a:cxn>
                <a:cxn ang="0">
                  <a:pos x="3707" y="1736"/>
                </a:cxn>
                <a:cxn ang="0">
                  <a:pos x="3578" y="1772"/>
                </a:cxn>
                <a:cxn ang="0">
                  <a:pos x="3439" y="1798"/>
                </a:cxn>
                <a:cxn ang="0">
                  <a:pos x="3291" y="1815"/>
                </a:cxn>
                <a:cxn ang="0">
                  <a:pos x="3131" y="1822"/>
                </a:cxn>
                <a:cxn ang="0">
                  <a:pos x="3048" y="1822"/>
                </a:cxn>
                <a:cxn ang="0">
                  <a:pos x="2720" y="1819"/>
                </a:cxn>
                <a:cxn ang="0">
                  <a:pos x="2419" y="1828"/>
                </a:cxn>
                <a:cxn ang="0">
                  <a:pos x="2141" y="1848"/>
                </a:cxn>
                <a:cxn ang="0">
                  <a:pos x="1887" y="1877"/>
                </a:cxn>
                <a:cxn ang="0">
                  <a:pos x="1651" y="1919"/>
                </a:cxn>
                <a:cxn ang="0">
                  <a:pos x="1436" y="1970"/>
                </a:cxn>
                <a:cxn ang="0">
                  <a:pos x="1335" y="1999"/>
                </a:cxn>
                <a:cxn ang="0">
                  <a:pos x="1239" y="2032"/>
                </a:cxn>
                <a:cxn ang="0">
                  <a:pos x="1146" y="2067"/>
                </a:cxn>
                <a:cxn ang="0">
                  <a:pos x="1057" y="2106"/>
                </a:cxn>
                <a:cxn ang="0">
                  <a:pos x="971" y="2148"/>
                </a:cxn>
                <a:cxn ang="0">
                  <a:pos x="889" y="2192"/>
                </a:cxn>
                <a:cxn ang="0">
                  <a:pos x="811" y="2237"/>
                </a:cxn>
                <a:cxn ang="0">
                  <a:pos x="735" y="2287"/>
                </a:cxn>
                <a:cxn ang="0">
                  <a:pos x="663" y="2339"/>
                </a:cxn>
                <a:cxn ang="0">
                  <a:pos x="593" y="2393"/>
                </a:cxn>
                <a:cxn ang="0">
                  <a:pos x="525" y="2452"/>
                </a:cxn>
                <a:cxn ang="0">
                  <a:pos x="397" y="2576"/>
                </a:cxn>
                <a:cxn ang="0">
                  <a:pos x="277" y="2710"/>
                </a:cxn>
                <a:cxn ang="0">
                  <a:pos x="163" y="2857"/>
                </a:cxn>
                <a:cxn ang="0">
                  <a:pos x="53" y="3013"/>
                </a:cxn>
              </a:cxnLst>
              <a:rect l="0" t="0" r="r" b="b"/>
              <a:pathLst>
                <a:path w="4831" h="3097">
                  <a:moveTo>
                    <a:pt x="4831" y="0"/>
                  </a:moveTo>
                  <a:lnTo>
                    <a:pt x="4831" y="0"/>
                  </a:lnTo>
                  <a:lnTo>
                    <a:pt x="4829" y="21"/>
                  </a:lnTo>
                  <a:lnTo>
                    <a:pt x="4828" y="80"/>
                  </a:lnTo>
                  <a:lnTo>
                    <a:pt x="4825" y="122"/>
                  </a:lnTo>
                  <a:lnTo>
                    <a:pt x="4821" y="172"/>
                  </a:lnTo>
                  <a:lnTo>
                    <a:pt x="4814" y="228"/>
                  </a:lnTo>
                  <a:lnTo>
                    <a:pt x="4806" y="291"/>
                  </a:lnTo>
                  <a:lnTo>
                    <a:pt x="4796" y="359"/>
                  </a:lnTo>
                  <a:lnTo>
                    <a:pt x="4782" y="430"/>
                  </a:lnTo>
                  <a:lnTo>
                    <a:pt x="4764" y="507"/>
                  </a:lnTo>
                  <a:lnTo>
                    <a:pt x="4743" y="587"/>
                  </a:lnTo>
                  <a:lnTo>
                    <a:pt x="4719" y="669"/>
                  </a:lnTo>
                  <a:lnTo>
                    <a:pt x="4706" y="711"/>
                  </a:lnTo>
                  <a:lnTo>
                    <a:pt x="4690" y="755"/>
                  </a:lnTo>
                  <a:lnTo>
                    <a:pt x="4674" y="797"/>
                  </a:lnTo>
                  <a:lnTo>
                    <a:pt x="4657" y="840"/>
                  </a:lnTo>
                  <a:lnTo>
                    <a:pt x="4638" y="882"/>
                  </a:lnTo>
                  <a:lnTo>
                    <a:pt x="4618" y="926"/>
                  </a:lnTo>
                  <a:lnTo>
                    <a:pt x="4597" y="969"/>
                  </a:lnTo>
                  <a:lnTo>
                    <a:pt x="4574" y="1011"/>
                  </a:lnTo>
                  <a:lnTo>
                    <a:pt x="4550" y="1055"/>
                  </a:lnTo>
                  <a:lnTo>
                    <a:pt x="4525" y="1097"/>
                  </a:lnTo>
                  <a:lnTo>
                    <a:pt x="4497" y="1139"/>
                  </a:lnTo>
                  <a:lnTo>
                    <a:pt x="4470" y="1181"/>
                  </a:lnTo>
                  <a:lnTo>
                    <a:pt x="4439" y="1223"/>
                  </a:lnTo>
                  <a:lnTo>
                    <a:pt x="4407" y="1263"/>
                  </a:lnTo>
                  <a:lnTo>
                    <a:pt x="4374" y="1302"/>
                  </a:lnTo>
                  <a:lnTo>
                    <a:pt x="4339" y="1342"/>
                  </a:lnTo>
                  <a:lnTo>
                    <a:pt x="4303" y="1379"/>
                  </a:lnTo>
                  <a:lnTo>
                    <a:pt x="4264" y="1417"/>
                  </a:lnTo>
                  <a:lnTo>
                    <a:pt x="4224" y="1452"/>
                  </a:lnTo>
                  <a:lnTo>
                    <a:pt x="4181" y="1488"/>
                  </a:lnTo>
                  <a:lnTo>
                    <a:pt x="4136" y="1522"/>
                  </a:lnTo>
                  <a:lnTo>
                    <a:pt x="4091" y="1554"/>
                  </a:lnTo>
                  <a:lnTo>
                    <a:pt x="4042" y="1584"/>
                  </a:lnTo>
                  <a:lnTo>
                    <a:pt x="3992" y="1614"/>
                  </a:lnTo>
                  <a:lnTo>
                    <a:pt x="3939" y="1643"/>
                  </a:lnTo>
                  <a:lnTo>
                    <a:pt x="3885" y="1668"/>
                  </a:lnTo>
                  <a:lnTo>
                    <a:pt x="3828" y="1693"/>
                  </a:lnTo>
                  <a:lnTo>
                    <a:pt x="3768" y="1715"/>
                  </a:lnTo>
                  <a:lnTo>
                    <a:pt x="3707" y="1736"/>
                  </a:lnTo>
                  <a:lnTo>
                    <a:pt x="3643" y="1754"/>
                  </a:lnTo>
                  <a:lnTo>
                    <a:pt x="3578" y="1772"/>
                  </a:lnTo>
                  <a:lnTo>
                    <a:pt x="3510" y="1786"/>
                  </a:lnTo>
                  <a:lnTo>
                    <a:pt x="3439" y="1798"/>
                  </a:lnTo>
                  <a:lnTo>
                    <a:pt x="3366" y="1807"/>
                  </a:lnTo>
                  <a:lnTo>
                    <a:pt x="3291" y="1815"/>
                  </a:lnTo>
                  <a:lnTo>
                    <a:pt x="3212" y="1820"/>
                  </a:lnTo>
                  <a:lnTo>
                    <a:pt x="3131" y="1822"/>
                  </a:lnTo>
                  <a:lnTo>
                    <a:pt x="3048" y="1822"/>
                  </a:lnTo>
                  <a:lnTo>
                    <a:pt x="3048" y="1822"/>
                  </a:lnTo>
                  <a:lnTo>
                    <a:pt x="2881" y="1819"/>
                  </a:lnTo>
                  <a:lnTo>
                    <a:pt x="2720" y="1819"/>
                  </a:lnTo>
                  <a:lnTo>
                    <a:pt x="2567" y="1822"/>
                  </a:lnTo>
                  <a:lnTo>
                    <a:pt x="2419" y="1828"/>
                  </a:lnTo>
                  <a:lnTo>
                    <a:pt x="2277" y="1836"/>
                  </a:lnTo>
                  <a:lnTo>
                    <a:pt x="2141" y="1848"/>
                  </a:lnTo>
                  <a:lnTo>
                    <a:pt x="2012" y="1861"/>
                  </a:lnTo>
                  <a:lnTo>
                    <a:pt x="1887" y="1877"/>
                  </a:lnTo>
                  <a:lnTo>
                    <a:pt x="1766" y="1896"/>
                  </a:lnTo>
                  <a:lnTo>
                    <a:pt x="1651" y="1919"/>
                  </a:lnTo>
                  <a:lnTo>
                    <a:pt x="1541" y="1943"/>
                  </a:lnTo>
                  <a:lnTo>
                    <a:pt x="1436" y="1970"/>
                  </a:lnTo>
                  <a:lnTo>
                    <a:pt x="1384" y="1985"/>
                  </a:lnTo>
                  <a:lnTo>
                    <a:pt x="1335" y="1999"/>
                  </a:lnTo>
                  <a:lnTo>
                    <a:pt x="1286" y="2016"/>
                  </a:lnTo>
                  <a:lnTo>
                    <a:pt x="1239" y="2032"/>
                  </a:lnTo>
                  <a:lnTo>
                    <a:pt x="1191" y="2050"/>
                  </a:lnTo>
                  <a:lnTo>
                    <a:pt x="1146" y="2067"/>
                  </a:lnTo>
                  <a:lnTo>
                    <a:pt x="1100" y="2087"/>
                  </a:lnTo>
                  <a:lnTo>
                    <a:pt x="1057" y="2106"/>
                  </a:lnTo>
                  <a:lnTo>
                    <a:pt x="1014" y="2127"/>
                  </a:lnTo>
                  <a:lnTo>
                    <a:pt x="971" y="2148"/>
                  </a:lnTo>
                  <a:lnTo>
                    <a:pt x="930" y="2169"/>
                  </a:lnTo>
                  <a:lnTo>
                    <a:pt x="889" y="2192"/>
                  </a:lnTo>
                  <a:lnTo>
                    <a:pt x="850" y="2214"/>
                  </a:lnTo>
                  <a:lnTo>
                    <a:pt x="811" y="2237"/>
                  </a:lnTo>
                  <a:lnTo>
                    <a:pt x="772" y="2263"/>
                  </a:lnTo>
                  <a:lnTo>
                    <a:pt x="735" y="2287"/>
                  </a:lnTo>
                  <a:lnTo>
                    <a:pt x="699" y="2313"/>
                  </a:lnTo>
                  <a:lnTo>
                    <a:pt x="663" y="2339"/>
                  </a:lnTo>
                  <a:lnTo>
                    <a:pt x="628" y="2366"/>
                  </a:lnTo>
                  <a:lnTo>
                    <a:pt x="593" y="2393"/>
                  </a:lnTo>
                  <a:lnTo>
                    <a:pt x="558" y="2423"/>
                  </a:lnTo>
                  <a:lnTo>
                    <a:pt x="525" y="2452"/>
                  </a:lnTo>
                  <a:lnTo>
                    <a:pt x="460" y="2511"/>
                  </a:lnTo>
                  <a:lnTo>
                    <a:pt x="397" y="2576"/>
                  </a:lnTo>
                  <a:lnTo>
                    <a:pt x="336" y="2640"/>
                  </a:lnTo>
                  <a:lnTo>
                    <a:pt x="277" y="2710"/>
                  </a:lnTo>
                  <a:lnTo>
                    <a:pt x="220" y="2783"/>
                  </a:lnTo>
                  <a:lnTo>
                    <a:pt x="163" y="2857"/>
                  </a:lnTo>
                  <a:lnTo>
                    <a:pt x="107" y="2934"/>
                  </a:lnTo>
                  <a:lnTo>
                    <a:pt x="53" y="3013"/>
                  </a:lnTo>
                  <a:lnTo>
                    <a:pt x="0" y="3097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32959" name="Freeform 63"/>
            <p:cNvSpPr>
              <a:spLocks/>
            </p:cNvSpPr>
            <p:nvPr userDrawn="1"/>
          </p:nvSpPr>
          <p:spPr bwMode="auto">
            <a:xfrm>
              <a:off x="1968" y="481"/>
              <a:ext cx="4782" cy="1605"/>
            </a:xfrm>
            <a:custGeom>
              <a:avLst/>
              <a:gdLst/>
              <a:ahLst/>
              <a:cxnLst>
                <a:cxn ang="0">
                  <a:pos x="4782" y="0"/>
                </a:cxn>
                <a:cxn ang="0">
                  <a:pos x="4780" y="81"/>
                </a:cxn>
                <a:cxn ang="0">
                  <a:pos x="4775" y="173"/>
                </a:cxn>
                <a:cxn ang="0">
                  <a:pos x="4762" y="292"/>
                </a:cxn>
                <a:cxn ang="0">
                  <a:pos x="4740" y="433"/>
                </a:cxn>
                <a:cxn ang="0">
                  <a:pos x="4704" y="591"/>
                </a:cxn>
                <a:cxn ang="0">
                  <a:pos x="4668" y="717"/>
                </a:cxn>
                <a:cxn ang="0">
                  <a:pos x="4637" y="802"/>
                </a:cxn>
                <a:cxn ang="0">
                  <a:pos x="4602" y="890"/>
                </a:cxn>
                <a:cxn ang="0">
                  <a:pos x="4564" y="978"/>
                </a:cxn>
                <a:cxn ang="0">
                  <a:pos x="4518" y="1066"/>
                </a:cxn>
                <a:cxn ang="0">
                  <a:pos x="4466" y="1151"/>
                </a:cxn>
                <a:cxn ang="0">
                  <a:pos x="4409" y="1235"/>
                </a:cxn>
                <a:cxn ang="0">
                  <a:pos x="4346" y="1318"/>
                </a:cxn>
                <a:cxn ang="0">
                  <a:pos x="4275" y="1397"/>
                </a:cxn>
                <a:cxn ang="0">
                  <a:pos x="4197" y="1471"/>
                </a:cxn>
                <a:cxn ang="0">
                  <a:pos x="4111" y="1542"/>
                </a:cxn>
                <a:cxn ang="0">
                  <a:pos x="4018" y="1608"/>
                </a:cxn>
                <a:cxn ang="0">
                  <a:pos x="3917" y="1668"/>
                </a:cxn>
                <a:cxn ang="0">
                  <a:pos x="3805" y="1721"/>
                </a:cxn>
                <a:cxn ang="0">
                  <a:pos x="3686" y="1766"/>
                </a:cxn>
                <a:cxn ang="0">
                  <a:pos x="3557" y="1805"/>
                </a:cxn>
                <a:cxn ang="0">
                  <a:pos x="3418" y="1834"/>
                </a:cxn>
                <a:cxn ang="0">
                  <a:pos x="3270" y="1855"/>
                </a:cxn>
                <a:cxn ang="0">
                  <a:pos x="3110" y="1865"/>
                </a:cxn>
                <a:cxn ang="0">
                  <a:pos x="3027" y="1867"/>
                </a:cxn>
                <a:cxn ang="0">
                  <a:pos x="2700" y="1870"/>
                </a:cxn>
                <a:cxn ang="0">
                  <a:pos x="2399" y="1884"/>
                </a:cxn>
                <a:cxn ang="0">
                  <a:pos x="2121" y="1910"/>
                </a:cxn>
                <a:cxn ang="0">
                  <a:pos x="1867" y="1946"/>
                </a:cxn>
                <a:cxn ang="0">
                  <a:pos x="1633" y="1991"/>
                </a:cxn>
                <a:cxn ang="0">
                  <a:pos x="1419" y="2047"/>
                </a:cxn>
                <a:cxn ang="0">
                  <a:pos x="1317" y="2080"/>
                </a:cxn>
                <a:cxn ang="0">
                  <a:pos x="1222" y="2115"/>
                </a:cxn>
                <a:cxn ang="0">
                  <a:pos x="1129" y="2152"/>
                </a:cxn>
                <a:cxn ang="0">
                  <a:pos x="1041" y="2193"/>
                </a:cxn>
                <a:cxn ang="0">
                  <a:pos x="956" y="2235"/>
                </a:cxn>
                <a:cxn ang="0">
                  <a:pos x="874" y="2282"/>
                </a:cxn>
                <a:cxn ang="0">
                  <a:pos x="797" y="2330"/>
                </a:cxn>
                <a:cxn ang="0">
                  <a:pos x="722" y="2380"/>
                </a:cxn>
                <a:cxn ang="0">
                  <a:pos x="651" y="2435"/>
                </a:cxn>
                <a:cxn ang="0">
                  <a:pos x="582" y="2491"/>
                </a:cxn>
                <a:cxn ang="0">
                  <a:pos x="515" y="2550"/>
                </a:cxn>
                <a:cxn ang="0">
                  <a:pos x="389" y="2677"/>
                </a:cxn>
                <a:cxn ang="0">
                  <a:pos x="271" y="2816"/>
                </a:cxn>
                <a:cxn ang="0">
                  <a:pos x="158" y="2965"/>
                </a:cxn>
                <a:cxn ang="0">
                  <a:pos x="51" y="3124"/>
                </a:cxn>
              </a:cxnLst>
              <a:rect l="0" t="0" r="r" b="b"/>
              <a:pathLst>
                <a:path w="4782" h="3210">
                  <a:moveTo>
                    <a:pt x="4782" y="0"/>
                  </a:moveTo>
                  <a:lnTo>
                    <a:pt x="4782" y="0"/>
                  </a:lnTo>
                  <a:lnTo>
                    <a:pt x="4782" y="21"/>
                  </a:lnTo>
                  <a:lnTo>
                    <a:pt x="4780" y="81"/>
                  </a:lnTo>
                  <a:lnTo>
                    <a:pt x="4779" y="123"/>
                  </a:lnTo>
                  <a:lnTo>
                    <a:pt x="4775" y="173"/>
                  </a:lnTo>
                  <a:lnTo>
                    <a:pt x="4770" y="229"/>
                  </a:lnTo>
                  <a:lnTo>
                    <a:pt x="4762" y="292"/>
                  </a:lnTo>
                  <a:lnTo>
                    <a:pt x="4752" y="360"/>
                  </a:lnTo>
                  <a:lnTo>
                    <a:pt x="4740" y="433"/>
                  </a:lnTo>
                  <a:lnTo>
                    <a:pt x="4723" y="510"/>
                  </a:lnTo>
                  <a:lnTo>
                    <a:pt x="4704" y="591"/>
                  </a:lnTo>
                  <a:lnTo>
                    <a:pt x="4682" y="675"/>
                  </a:lnTo>
                  <a:lnTo>
                    <a:pt x="4668" y="717"/>
                  </a:lnTo>
                  <a:lnTo>
                    <a:pt x="4654" y="760"/>
                  </a:lnTo>
                  <a:lnTo>
                    <a:pt x="4637" y="802"/>
                  </a:lnTo>
                  <a:lnTo>
                    <a:pt x="4620" y="846"/>
                  </a:lnTo>
                  <a:lnTo>
                    <a:pt x="4602" y="890"/>
                  </a:lnTo>
                  <a:lnTo>
                    <a:pt x="4584" y="935"/>
                  </a:lnTo>
                  <a:lnTo>
                    <a:pt x="4564" y="978"/>
                  </a:lnTo>
                  <a:lnTo>
                    <a:pt x="4541" y="1022"/>
                  </a:lnTo>
                  <a:lnTo>
                    <a:pt x="4518" y="1066"/>
                  </a:lnTo>
                  <a:lnTo>
                    <a:pt x="4493" y="1108"/>
                  </a:lnTo>
                  <a:lnTo>
                    <a:pt x="4466" y="1151"/>
                  </a:lnTo>
                  <a:lnTo>
                    <a:pt x="4439" y="1193"/>
                  </a:lnTo>
                  <a:lnTo>
                    <a:pt x="4409" y="1235"/>
                  </a:lnTo>
                  <a:lnTo>
                    <a:pt x="4379" y="1277"/>
                  </a:lnTo>
                  <a:lnTo>
                    <a:pt x="4346" y="1318"/>
                  </a:lnTo>
                  <a:lnTo>
                    <a:pt x="4311" y="1358"/>
                  </a:lnTo>
                  <a:lnTo>
                    <a:pt x="4275" y="1397"/>
                  </a:lnTo>
                  <a:lnTo>
                    <a:pt x="4237" y="1435"/>
                  </a:lnTo>
                  <a:lnTo>
                    <a:pt x="4197" y="1471"/>
                  </a:lnTo>
                  <a:lnTo>
                    <a:pt x="4155" y="1508"/>
                  </a:lnTo>
                  <a:lnTo>
                    <a:pt x="4111" y="1542"/>
                  </a:lnTo>
                  <a:lnTo>
                    <a:pt x="4065" y="1576"/>
                  </a:lnTo>
                  <a:lnTo>
                    <a:pt x="4018" y="1608"/>
                  </a:lnTo>
                  <a:lnTo>
                    <a:pt x="3968" y="1639"/>
                  </a:lnTo>
                  <a:lnTo>
                    <a:pt x="3917" y="1668"/>
                  </a:lnTo>
                  <a:lnTo>
                    <a:pt x="3862" y="1695"/>
                  </a:lnTo>
                  <a:lnTo>
                    <a:pt x="3805" y="1721"/>
                  </a:lnTo>
                  <a:lnTo>
                    <a:pt x="3747" y="1744"/>
                  </a:lnTo>
                  <a:lnTo>
                    <a:pt x="3686" y="1766"/>
                  </a:lnTo>
                  <a:lnTo>
                    <a:pt x="3622" y="1787"/>
                  </a:lnTo>
                  <a:lnTo>
                    <a:pt x="3557" y="1805"/>
                  </a:lnTo>
                  <a:lnTo>
                    <a:pt x="3489" y="1821"/>
                  </a:lnTo>
                  <a:lnTo>
                    <a:pt x="3418" y="1834"/>
                  </a:lnTo>
                  <a:lnTo>
                    <a:pt x="3344" y="1846"/>
                  </a:lnTo>
                  <a:lnTo>
                    <a:pt x="3270" y="1855"/>
                  </a:lnTo>
                  <a:lnTo>
                    <a:pt x="3192" y="1860"/>
                  </a:lnTo>
                  <a:lnTo>
                    <a:pt x="3110" y="1865"/>
                  </a:lnTo>
                  <a:lnTo>
                    <a:pt x="3027" y="1867"/>
                  </a:lnTo>
                  <a:lnTo>
                    <a:pt x="3027" y="1867"/>
                  </a:lnTo>
                  <a:lnTo>
                    <a:pt x="2860" y="1867"/>
                  </a:lnTo>
                  <a:lnTo>
                    <a:pt x="2700" y="1870"/>
                  </a:lnTo>
                  <a:lnTo>
                    <a:pt x="2546" y="1876"/>
                  </a:lnTo>
                  <a:lnTo>
                    <a:pt x="2399" y="1884"/>
                  </a:lnTo>
                  <a:lnTo>
                    <a:pt x="2257" y="1896"/>
                  </a:lnTo>
                  <a:lnTo>
                    <a:pt x="2121" y="1910"/>
                  </a:lnTo>
                  <a:lnTo>
                    <a:pt x="1992" y="1926"/>
                  </a:lnTo>
                  <a:lnTo>
                    <a:pt x="1867" y="1946"/>
                  </a:lnTo>
                  <a:lnTo>
                    <a:pt x="1748" y="1967"/>
                  </a:lnTo>
                  <a:lnTo>
                    <a:pt x="1633" y="1991"/>
                  </a:lnTo>
                  <a:lnTo>
                    <a:pt x="1523" y="2018"/>
                  </a:lnTo>
                  <a:lnTo>
                    <a:pt x="1419" y="2047"/>
                  </a:lnTo>
                  <a:lnTo>
                    <a:pt x="1367" y="2064"/>
                  </a:lnTo>
                  <a:lnTo>
                    <a:pt x="1317" y="2080"/>
                  </a:lnTo>
                  <a:lnTo>
                    <a:pt x="1269" y="2097"/>
                  </a:lnTo>
                  <a:lnTo>
                    <a:pt x="1222" y="2115"/>
                  </a:lnTo>
                  <a:lnTo>
                    <a:pt x="1174" y="2133"/>
                  </a:lnTo>
                  <a:lnTo>
                    <a:pt x="1129" y="2152"/>
                  </a:lnTo>
                  <a:lnTo>
                    <a:pt x="1084" y="2172"/>
                  </a:lnTo>
                  <a:lnTo>
                    <a:pt x="1041" y="2193"/>
                  </a:lnTo>
                  <a:lnTo>
                    <a:pt x="998" y="2214"/>
                  </a:lnTo>
                  <a:lnTo>
                    <a:pt x="956" y="2235"/>
                  </a:lnTo>
                  <a:lnTo>
                    <a:pt x="915" y="2257"/>
                  </a:lnTo>
                  <a:lnTo>
                    <a:pt x="874" y="2282"/>
                  </a:lnTo>
                  <a:lnTo>
                    <a:pt x="836" y="2306"/>
                  </a:lnTo>
                  <a:lnTo>
                    <a:pt x="797" y="2330"/>
                  </a:lnTo>
                  <a:lnTo>
                    <a:pt x="759" y="2354"/>
                  </a:lnTo>
                  <a:lnTo>
                    <a:pt x="722" y="2380"/>
                  </a:lnTo>
                  <a:lnTo>
                    <a:pt x="686" y="2407"/>
                  </a:lnTo>
                  <a:lnTo>
                    <a:pt x="651" y="2435"/>
                  </a:lnTo>
                  <a:lnTo>
                    <a:pt x="615" y="2462"/>
                  </a:lnTo>
                  <a:lnTo>
                    <a:pt x="582" y="2491"/>
                  </a:lnTo>
                  <a:lnTo>
                    <a:pt x="548" y="2520"/>
                  </a:lnTo>
                  <a:lnTo>
                    <a:pt x="515" y="2550"/>
                  </a:lnTo>
                  <a:lnTo>
                    <a:pt x="451" y="2613"/>
                  </a:lnTo>
                  <a:lnTo>
                    <a:pt x="389" y="2677"/>
                  </a:lnTo>
                  <a:lnTo>
                    <a:pt x="329" y="2745"/>
                  </a:lnTo>
                  <a:lnTo>
                    <a:pt x="271" y="2816"/>
                  </a:lnTo>
                  <a:lnTo>
                    <a:pt x="214" y="2889"/>
                  </a:lnTo>
                  <a:lnTo>
                    <a:pt x="158" y="2965"/>
                  </a:lnTo>
                  <a:lnTo>
                    <a:pt x="104" y="3044"/>
                  </a:lnTo>
                  <a:lnTo>
                    <a:pt x="51" y="3124"/>
                  </a:lnTo>
                  <a:lnTo>
                    <a:pt x="0" y="321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32960" name="Freeform 64"/>
            <p:cNvSpPr>
              <a:spLocks/>
            </p:cNvSpPr>
            <p:nvPr userDrawn="1"/>
          </p:nvSpPr>
          <p:spPr bwMode="auto">
            <a:xfrm>
              <a:off x="2023" y="453"/>
              <a:ext cx="4733" cy="1662"/>
            </a:xfrm>
            <a:custGeom>
              <a:avLst/>
              <a:gdLst/>
              <a:ahLst/>
              <a:cxnLst>
                <a:cxn ang="0">
                  <a:pos x="4733" y="0"/>
                </a:cxn>
                <a:cxn ang="0">
                  <a:pos x="4733" y="81"/>
                </a:cxn>
                <a:cxn ang="0">
                  <a:pos x="4729" y="173"/>
                </a:cxn>
                <a:cxn ang="0">
                  <a:pos x="4718" y="294"/>
                </a:cxn>
                <a:cxn ang="0">
                  <a:pos x="4699" y="436"/>
                </a:cxn>
                <a:cxn ang="0">
                  <a:pos x="4665" y="596"/>
                </a:cxn>
                <a:cxn ang="0">
                  <a:pos x="4631" y="724"/>
                </a:cxn>
                <a:cxn ang="0">
                  <a:pos x="4602" y="811"/>
                </a:cxn>
                <a:cxn ang="0">
                  <a:pos x="4568" y="898"/>
                </a:cxn>
                <a:cxn ang="0">
                  <a:pos x="4529" y="987"/>
                </a:cxn>
                <a:cxn ang="0">
                  <a:pos x="4486" y="1076"/>
                </a:cxn>
                <a:cxn ang="0">
                  <a:pos x="4436" y="1165"/>
                </a:cxn>
                <a:cxn ang="0">
                  <a:pos x="4381" y="1250"/>
                </a:cxn>
                <a:cxn ang="0">
                  <a:pos x="4317" y="1334"/>
                </a:cxn>
                <a:cxn ang="0">
                  <a:pos x="4247" y="1415"/>
                </a:cxn>
                <a:cxn ang="0">
                  <a:pos x="4171" y="1491"/>
                </a:cxn>
                <a:cxn ang="0">
                  <a:pos x="4086" y="1563"/>
                </a:cxn>
                <a:cxn ang="0">
                  <a:pos x="3993" y="1631"/>
                </a:cxn>
                <a:cxn ang="0">
                  <a:pos x="3893" y="1694"/>
                </a:cxn>
                <a:cxn ang="0">
                  <a:pos x="3784" y="1749"/>
                </a:cxn>
                <a:cxn ang="0">
                  <a:pos x="3664" y="1798"/>
                </a:cxn>
                <a:cxn ang="0">
                  <a:pos x="3537" y="1840"/>
                </a:cxn>
                <a:cxn ang="0">
                  <a:pos x="3398" y="1872"/>
                </a:cxn>
                <a:cxn ang="0">
                  <a:pos x="3249" y="1894"/>
                </a:cxn>
                <a:cxn ang="0">
                  <a:pos x="3091" y="1909"/>
                </a:cxn>
                <a:cxn ang="0">
                  <a:pos x="3008" y="1911"/>
                </a:cxn>
                <a:cxn ang="0">
                  <a:pos x="2681" y="1922"/>
                </a:cxn>
                <a:cxn ang="0">
                  <a:pos x="2380" y="1943"/>
                </a:cxn>
                <a:cxn ang="0">
                  <a:pos x="2102" y="1974"/>
                </a:cxn>
                <a:cxn ang="0">
                  <a:pos x="1848" y="2014"/>
                </a:cxn>
                <a:cxn ang="0">
                  <a:pos x="1615" y="2066"/>
                </a:cxn>
                <a:cxn ang="0">
                  <a:pos x="1401" y="2127"/>
                </a:cxn>
                <a:cxn ang="0">
                  <a:pos x="1301" y="2161"/>
                </a:cxn>
                <a:cxn ang="0">
                  <a:pos x="1205" y="2198"/>
                </a:cxn>
                <a:cxn ang="0">
                  <a:pos x="1114" y="2237"/>
                </a:cxn>
                <a:cxn ang="0">
                  <a:pos x="1026" y="2280"/>
                </a:cxn>
                <a:cxn ang="0">
                  <a:pos x="942" y="2324"/>
                </a:cxn>
                <a:cxn ang="0">
                  <a:pos x="861" y="2372"/>
                </a:cxn>
                <a:cxn ang="0">
                  <a:pos x="785" y="2422"/>
                </a:cxn>
                <a:cxn ang="0">
                  <a:pos x="711" y="2476"/>
                </a:cxn>
                <a:cxn ang="0">
                  <a:pos x="639" y="2531"/>
                </a:cxn>
                <a:cxn ang="0">
                  <a:pos x="571" y="2589"/>
                </a:cxn>
                <a:cxn ang="0">
                  <a:pos x="506" y="2650"/>
                </a:cxn>
                <a:cxn ang="0">
                  <a:pos x="382" y="2779"/>
                </a:cxn>
                <a:cxn ang="0">
                  <a:pos x="265" y="2921"/>
                </a:cxn>
                <a:cxn ang="0">
                  <a:pos x="156" y="3073"/>
                </a:cxn>
                <a:cxn ang="0">
                  <a:pos x="52" y="3236"/>
                </a:cxn>
              </a:cxnLst>
              <a:rect l="0" t="0" r="r" b="b"/>
              <a:pathLst>
                <a:path w="4733" h="3323">
                  <a:moveTo>
                    <a:pt x="4733" y="0"/>
                  </a:moveTo>
                  <a:lnTo>
                    <a:pt x="4733" y="0"/>
                  </a:lnTo>
                  <a:lnTo>
                    <a:pt x="4733" y="21"/>
                  </a:lnTo>
                  <a:lnTo>
                    <a:pt x="4733" y="81"/>
                  </a:lnTo>
                  <a:lnTo>
                    <a:pt x="4732" y="123"/>
                  </a:lnTo>
                  <a:lnTo>
                    <a:pt x="4729" y="173"/>
                  </a:lnTo>
                  <a:lnTo>
                    <a:pt x="4725" y="231"/>
                  </a:lnTo>
                  <a:lnTo>
                    <a:pt x="4718" y="294"/>
                  </a:lnTo>
                  <a:lnTo>
                    <a:pt x="4710" y="364"/>
                  </a:lnTo>
                  <a:lnTo>
                    <a:pt x="4699" y="436"/>
                  </a:lnTo>
                  <a:lnTo>
                    <a:pt x="4683" y="516"/>
                  </a:lnTo>
                  <a:lnTo>
                    <a:pt x="4665" y="596"/>
                  </a:lnTo>
                  <a:lnTo>
                    <a:pt x="4643" y="680"/>
                  </a:lnTo>
                  <a:lnTo>
                    <a:pt x="4631" y="724"/>
                  </a:lnTo>
                  <a:lnTo>
                    <a:pt x="4617" y="767"/>
                  </a:lnTo>
                  <a:lnTo>
                    <a:pt x="4602" y="811"/>
                  </a:lnTo>
                  <a:lnTo>
                    <a:pt x="4586" y="855"/>
                  </a:lnTo>
                  <a:lnTo>
                    <a:pt x="4568" y="898"/>
                  </a:lnTo>
                  <a:lnTo>
                    <a:pt x="4550" y="943"/>
                  </a:lnTo>
                  <a:lnTo>
                    <a:pt x="4529" y="987"/>
                  </a:lnTo>
                  <a:lnTo>
                    <a:pt x="4509" y="1032"/>
                  </a:lnTo>
                  <a:lnTo>
                    <a:pt x="4486" y="1076"/>
                  </a:lnTo>
                  <a:lnTo>
                    <a:pt x="4461" y="1119"/>
                  </a:lnTo>
                  <a:lnTo>
                    <a:pt x="4436" y="1165"/>
                  </a:lnTo>
                  <a:lnTo>
                    <a:pt x="4409" y="1207"/>
                  </a:lnTo>
                  <a:lnTo>
                    <a:pt x="4381" y="1250"/>
                  </a:lnTo>
                  <a:lnTo>
                    <a:pt x="4350" y="1292"/>
                  </a:lnTo>
                  <a:lnTo>
                    <a:pt x="4317" y="1334"/>
                  </a:lnTo>
                  <a:lnTo>
                    <a:pt x="4284" y="1375"/>
                  </a:lnTo>
                  <a:lnTo>
                    <a:pt x="4247" y="1415"/>
                  </a:lnTo>
                  <a:lnTo>
                    <a:pt x="4210" y="1454"/>
                  </a:lnTo>
                  <a:lnTo>
                    <a:pt x="4171" y="1491"/>
                  </a:lnTo>
                  <a:lnTo>
                    <a:pt x="4129" y="1528"/>
                  </a:lnTo>
                  <a:lnTo>
                    <a:pt x="4086" y="1563"/>
                  </a:lnTo>
                  <a:lnTo>
                    <a:pt x="4041" y="1599"/>
                  </a:lnTo>
                  <a:lnTo>
                    <a:pt x="3993" y="1631"/>
                  </a:lnTo>
                  <a:lnTo>
                    <a:pt x="3945" y="1664"/>
                  </a:lnTo>
                  <a:lnTo>
                    <a:pt x="3893" y="1694"/>
                  </a:lnTo>
                  <a:lnTo>
                    <a:pt x="3839" y="1723"/>
                  </a:lnTo>
                  <a:lnTo>
                    <a:pt x="3784" y="1749"/>
                  </a:lnTo>
                  <a:lnTo>
                    <a:pt x="3725" y="1775"/>
                  </a:lnTo>
                  <a:lnTo>
                    <a:pt x="3664" y="1798"/>
                  </a:lnTo>
                  <a:lnTo>
                    <a:pt x="3602" y="1820"/>
                  </a:lnTo>
                  <a:lnTo>
                    <a:pt x="3537" y="1840"/>
                  </a:lnTo>
                  <a:lnTo>
                    <a:pt x="3469" y="1856"/>
                  </a:lnTo>
                  <a:lnTo>
                    <a:pt x="3398" y="1872"/>
                  </a:lnTo>
                  <a:lnTo>
                    <a:pt x="3326" y="1885"/>
                  </a:lnTo>
                  <a:lnTo>
                    <a:pt x="3249" y="1894"/>
                  </a:lnTo>
                  <a:lnTo>
                    <a:pt x="3171" y="1903"/>
                  </a:lnTo>
                  <a:lnTo>
                    <a:pt x="3091" y="1909"/>
                  </a:lnTo>
                  <a:lnTo>
                    <a:pt x="3008" y="1911"/>
                  </a:lnTo>
                  <a:lnTo>
                    <a:pt x="3008" y="1911"/>
                  </a:lnTo>
                  <a:lnTo>
                    <a:pt x="2841" y="1915"/>
                  </a:lnTo>
                  <a:lnTo>
                    <a:pt x="2681" y="1922"/>
                  </a:lnTo>
                  <a:lnTo>
                    <a:pt x="2527" y="1932"/>
                  </a:lnTo>
                  <a:lnTo>
                    <a:pt x="2380" y="1943"/>
                  </a:lnTo>
                  <a:lnTo>
                    <a:pt x="2238" y="1957"/>
                  </a:lnTo>
                  <a:lnTo>
                    <a:pt x="2102" y="1974"/>
                  </a:lnTo>
                  <a:lnTo>
                    <a:pt x="1973" y="1993"/>
                  </a:lnTo>
                  <a:lnTo>
                    <a:pt x="1848" y="2014"/>
                  </a:lnTo>
                  <a:lnTo>
                    <a:pt x="1729" y="2038"/>
                  </a:lnTo>
                  <a:lnTo>
                    <a:pt x="1615" y="2066"/>
                  </a:lnTo>
                  <a:lnTo>
                    <a:pt x="1507" y="2095"/>
                  </a:lnTo>
                  <a:lnTo>
                    <a:pt x="1401" y="2127"/>
                  </a:lnTo>
                  <a:lnTo>
                    <a:pt x="1351" y="2143"/>
                  </a:lnTo>
                  <a:lnTo>
                    <a:pt x="1301" y="2161"/>
                  </a:lnTo>
                  <a:lnTo>
                    <a:pt x="1253" y="2179"/>
                  </a:lnTo>
                  <a:lnTo>
                    <a:pt x="1205" y="2198"/>
                  </a:lnTo>
                  <a:lnTo>
                    <a:pt x="1160" y="2217"/>
                  </a:lnTo>
                  <a:lnTo>
                    <a:pt x="1114" y="2237"/>
                  </a:lnTo>
                  <a:lnTo>
                    <a:pt x="1069" y="2258"/>
                  </a:lnTo>
                  <a:lnTo>
                    <a:pt x="1026" y="2280"/>
                  </a:lnTo>
                  <a:lnTo>
                    <a:pt x="983" y="2301"/>
                  </a:lnTo>
                  <a:lnTo>
                    <a:pt x="942" y="2324"/>
                  </a:lnTo>
                  <a:lnTo>
                    <a:pt x="901" y="2348"/>
                  </a:lnTo>
                  <a:lnTo>
                    <a:pt x="861" y="2372"/>
                  </a:lnTo>
                  <a:lnTo>
                    <a:pt x="822" y="2397"/>
                  </a:lnTo>
                  <a:lnTo>
                    <a:pt x="785" y="2422"/>
                  </a:lnTo>
                  <a:lnTo>
                    <a:pt x="747" y="2448"/>
                  </a:lnTo>
                  <a:lnTo>
                    <a:pt x="711" y="2476"/>
                  </a:lnTo>
                  <a:lnTo>
                    <a:pt x="675" y="2503"/>
                  </a:lnTo>
                  <a:lnTo>
                    <a:pt x="639" y="2531"/>
                  </a:lnTo>
                  <a:lnTo>
                    <a:pt x="606" y="2560"/>
                  </a:lnTo>
                  <a:lnTo>
                    <a:pt x="571" y="2589"/>
                  </a:lnTo>
                  <a:lnTo>
                    <a:pt x="538" y="2619"/>
                  </a:lnTo>
                  <a:lnTo>
                    <a:pt x="506" y="2650"/>
                  </a:lnTo>
                  <a:lnTo>
                    <a:pt x="442" y="2713"/>
                  </a:lnTo>
                  <a:lnTo>
                    <a:pt x="382" y="2779"/>
                  </a:lnTo>
                  <a:lnTo>
                    <a:pt x="322" y="2849"/>
                  </a:lnTo>
                  <a:lnTo>
                    <a:pt x="265" y="2921"/>
                  </a:lnTo>
                  <a:lnTo>
                    <a:pt x="210" y="2996"/>
                  </a:lnTo>
                  <a:lnTo>
                    <a:pt x="156" y="3073"/>
                  </a:lnTo>
                  <a:lnTo>
                    <a:pt x="103" y="3154"/>
                  </a:lnTo>
                  <a:lnTo>
                    <a:pt x="52" y="3236"/>
                  </a:lnTo>
                  <a:lnTo>
                    <a:pt x="0" y="3323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</p:grpSp>
      <p:sp>
        <p:nvSpPr>
          <p:cNvPr id="1232961" name="Rectangle 65" descr="좁은 수평선"/>
          <p:cNvSpPr>
            <a:spLocks noChangeArrowheads="1"/>
          </p:cNvSpPr>
          <p:nvPr/>
        </p:nvSpPr>
        <p:spPr bwMode="auto">
          <a:xfrm>
            <a:off x="0" y="692260"/>
            <a:ext cx="10668000" cy="461963"/>
          </a:xfrm>
          <a:prstGeom prst="rect">
            <a:avLst/>
          </a:prstGeom>
          <a:pattFill prst="narHorz">
            <a:fgClr>
              <a:schemeClr val="bg1">
                <a:alpha val="30000"/>
              </a:schemeClr>
            </a:fgClr>
            <a:bgClr>
              <a:schemeClr val="bg2">
                <a:alpha val="30000"/>
              </a:schemeClr>
            </a:bgClr>
          </a:pattFill>
          <a:ln w="9525">
            <a:noFill/>
            <a:miter lim="800000"/>
            <a:headEnd/>
            <a:tailEnd/>
          </a:ln>
          <a:effectLst/>
        </p:spPr>
        <p:txBody>
          <a:bodyPr wrap="none" lIns="90893" tIns="45454" rIns="90893" bIns="45454" anchor="ctr"/>
          <a:lstStyle/>
          <a:p>
            <a:endParaRPr lang="ko-KR" altLang="en-US"/>
          </a:p>
        </p:txBody>
      </p:sp>
      <p:sp>
        <p:nvSpPr>
          <p:cNvPr id="1232962" name="Text Box 66"/>
          <p:cNvSpPr txBox="1">
            <a:spLocks noChangeArrowheads="1"/>
          </p:cNvSpPr>
          <p:nvPr/>
        </p:nvSpPr>
        <p:spPr bwMode="auto">
          <a:xfrm>
            <a:off x="8952258" y="419131"/>
            <a:ext cx="1569339" cy="35223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60579" tIns="52492" rIns="60579" bIns="52492">
            <a:spAutoFit/>
          </a:bodyPr>
          <a:lstStyle/>
          <a:p>
            <a:pPr defTabSz="1027290"/>
            <a:r>
              <a:rPr lang="en-US" altLang="ko-KR" sz="1600" dirty="0">
                <a:solidFill>
                  <a:schemeClr val="bg1"/>
                </a:solidFill>
                <a:latin typeface="Arial Black" pitchFamily="34" charset="0"/>
                <a:ea typeface="HY견고딕" pitchFamily="18" charset="-127"/>
              </a:rPr>
              <a:t>SOUNDRACE</a:t>
            </a:r>
          </a:p>
        </p:txBody>
      </p:sp>
      <p:grpSp>
        <p:nvGrpSpPr>
          <p:cNvPr id="1232963" name="Group 67"/>
          <p:cNvGrpSpPr>
            <a:grpSpLocks/>
          </p:cNvGrpSpPr>
          <p:nvPr/>
        </p:nvGrpSpPr>
        <p:grpSpPr bwMode="auto">
          <a:xfrm>
            <a:off x="7912107" y="430213"/>
            <a:ext cx="279400" cy="255587"/>
            <a:chOff x="384" y="72"/>
            <a:chExt cx="908" cy="908"/>
          </a:xfrm>
        </p:grpSpPr>
        <p:sp>
          <p:nvSpPr>
            <p:cNvPr id="1232964" name="Oval 68"/>
            <p:cNvSpPr>
              <a:spLocks noChangeArrowheads="1"/>
            </p:cNvSpPr>
            <p:nvPr userDrawn="1"/>
          </p:nvSpPr>
          <p:spPr bwMode="auto">
            <a:xfrm>
              <a:off x="384" y="72"/>
              <a:ext cx="908" cy="908"/>
            </a:xfrm>
            <a:prstGeom prst="ellipse">
              <a:avLst/>
            </a:prstGeom>
            <a:gradFill rotWithShape="1">
              <a:gsLst>
                <a:gs pos="0">
                  <a:srgbClr val="DDF2FF"/>
                </a:gs>
                <a:gs pos="100000">
                  <a:srgbClr val="3900C6"/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lIns="103178" tIns="51588" rIns="103178" bIns="51588" anchor="ctr"/>
            <a:lstStyle/>
            <a:p>
              <a:pPr defTabSz="1027290"/>
              <a:endParaRPr lang="ko-KR" altLang="en-US" sz="2700" dirty="0">
                <a:latin typeface="HY헤드라인M" pitchFamily="18" charset="-127"/>
                <a:ea typeface="HY헤드라인M" pitchFamily="18" charset="-127"/>
              </a:endParaRPr>
            </a:p>
          </p:txBody>
        </p:sp>
        <p:sp>
          <p:nvSpPr>
            <p:cNvPr id="1232965" name="Oval 69"/>
            <p:cNvSpPr>
              <a:spLocks noChangeArrowheads="1"/>
            </p:cNvSpPr>
            <p:nvPr userDrawn="1"/>
          </p:nvSpPr>
          <p:spPr bwMode="auto">
            <a:xfrm>
              <a:off x="612" y="328"/>
              <a:ext cx="408" cy="408"/>
            </a:xfrm>
            <a:prstGeom prst="ellipse">
              <a:avLst/>
            </a:prstGeom>
            <a:gradFill rotWithShape="1">
              <a:gsLst>
                <a:gs pos="0">
                  <a:schemeClr val="bg1"/>
                </a:gs>
                <a:gs pos="100000">
                  <a:srgbClr val="3900C6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32966" name="Oval 70"/>
            <p:cNvSpPr>
              <a:spLocks noChangeArrowheads="1"/>
            </p:cNvSpPr>
            <p:nvPr userDrawn="1"/>
          </p:nvSpPr>
          <p:spPr bwMode="auto">
            <a:xfrm rot="-1983712">
              <a:off x="445" y="171"/>
              <a:ext cx="499" cy="318"/>
            </a:xfrm>
            <a:prstGeom prst="ellipse">
              <a:avLst/>
            </a:prstGeom>
            <a:gradFill rotWithShape="1">
              <a:gsLst>
                <a:gs pos="0">
                  <a:srgbClr val="E5E5FF">
                    <a:alpha val="95000"/>
                  </a:srgbClr>
                </a:gs>
                <a:gs pos="100000">
                  <a:schemeClr val="bg1">
                    <a:alpha val="0"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</p:grpSp>
      <p:grpSp>
        <p:nvGrpSpPr>
          <p:cNvPr id="1232967" name="Group 71"/>
          <p:cNvGrpSpPr>
            <a:grpSpLocks/>
          </p:cNvGrpSpPr>
          <p:nvPr/>
        </p:nvGrpSpPr>
        <p:grpSpPr bwMode="auto">
          <a:xfrm>
            <a:off x="8585314" y="438154"/>
            <a:ext cx="277813" cy="257175"/>
            <a:chOff x="1383" y="73"/>
            <a:chExt cx="907" cy="907"/>
          </a:xfrm>
        </p:grpSpPr>
        <p:sp>
          <p:nvSpPr>
            <p:cNvPr id="1232968" name="Oval 72"/>
            <p:cNvSpPr>
              <a:spLocks noChangeArrowheads="1"/>
            </p:cNvSpPr>
            <p:nvPr userDrawn="1"/>
          </p:nvSpPr>
          <p:spPr bwMode="auto">
            <a:xfrm>
              <a:off x="1383" y="73"/>
              <a:ext cx="907" cy="907"/>
            </a:xfrm>
            <a:prstGeom prst="ellipse">
              <a:avLst/>
            </a:prstGeom>
            <a:gradFill rotWithShape="1">
              <a:gsLst>
                <a:gs pos="0">
                  <a:srgbClr val="DDF2FF"/>
                </a:gs>
                <a:gs pos="100000">
                  <a:srgbClr val="0099FF"/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32969" name="Oval 73"/>
            <p:cNvSpPr>
              <a:spLocks noChangeArrowheads="1"/>
            </p:cNvSpPr>
            <p:nvPr userDrawn="1"/>
          </p:nvSpPr>
          <p:spPr bwMode="auto">
            <a:xfrm>
              <a:off x="1610" y="328"/>
              <a:ext cx="408" cy="408"/>
            </a:xfrm>
            <a:prstGeom prst="ellipse">
              <a:avLst/>
            </a:prstGeom>
            <a:gradFill rotWithShape="1">
              <a:gsLst>
                <a:gs pos="0">
                  <a:schemeClr val="bg1"/>
                </a:gs>
                <a:gs pos="100000">
                  <a:srgbClr val="3900C6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32970" name="Oval 74"/>
            <p:cNvSpPr>
              <a:spLocks noChangeArrowheads="1"/>
            </p:cNvSpPr>
            <p:nvPr userDrawn="1"/>
          </p:nvSpPr>
          <p:spPr bwMode="auto">
            <a:xfrm rot="-1983712">
              <a:off x="1443" y="171"/>
              <a:ext cx="499" cy="318"/>
            </a:xfrm>
            <a:prstGeom prst="ellipse">
              <a:avLst/>
            </a:prstGeom>
            <a:gradFill rotWithShape="1">
              <a:gsLst>
                <a:gs pos="0">
                  <a:srgbClr val="E5E5FF">
                    <a:alpha val="95000"/>
                  </a:srgbClr>
                </a:gs>
                <a:gs pos="100000">
                  <a:schemeClr val="bg1">
                    <a:alpha val="0"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</p:grpSp>
      <p:grpSp>
        <p:nvGrpSpPr>
          <p:cNvPr id="1232971" name="Group 75"/>
          <p:cNvGrpSpPr>
            <a:grpSpLocks/>
          </p:cNvGrpSpPr>
          <p:nvPr/>
        </p:nvGrpSpPr>
        <p:grpSpPr bwMode="auto">
          <a:xfrm>
            <a:off x="8248724" y="434982"/>
            <a:ext cx="277813" cy="257175"/>
            <a:chOff x="3379" y="73"/>
            <a:chExt cx="907" cy="907"/>
          </a:xfrm>
        </p:grpSpPr>
        <p:sp>
          <p:nvSpPr>
            <p:cNvPr id="1232972" name="Oval 76"/>
            <p:cNvSpPr>
              <a:spLocks noChangeArrowheads="1"/>
            </p:cNvSpPr>
            <p:nvPr userDrawn="1"/>
          </p:nvSpPr>
          <p:spPr bwMode="auto">
            <a:xfrm>
              <a:off x="3379" y="73"/>
              <a:ext cx="907" cy="907"/>
            </a:xfrm>
            <a:prstGeom prst="ellipse">
              <a:avLst/>
            </a:prstGeom>
            <a:gradFill rotWithShape="1">
              <a:gsLst>
                <a:gs pos="0">
                  <a:schemeClr val="bg1"/>
                </a:gs>
                <a:gs pos="100000">
                  <a:srgbClr val="FF00FF"/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32973" name="Oval 77"/>
            <p:cNvSpPr>
              <a:spLocks noChangeArrowheads="1"/>
            </p:cNvSpPr>
            <p:nvPr userDrawn="1"/>
          </p:nvSpPr>
          <p:spPr bwMode="auto">
            <a:xfrm>
              <a:off x="3606" y="328"/>
              <a:ext cx="408" cy="408"/>
            </a:xfrm>
            <a:prstGeom prst="ellipse">
              <a:avLst/>
            </a:prstGeom>
            <a:gradFill rotWithShape="1">
              <a:gsLst>
                <a:gs pos="0">
                  <a:schemeClr val="bg1"/>
                </a:gs>
                <a:gs pos="100000">
                  <a:srgbClr val="3900C6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32974" name="Oval 78"/>
            <p:cNvSpPr>
              <a:spLocks noChangeArrowheads="1"/>
            </p:cNvSpPr>
            <p:nvPr userDrawn="1"/>
          </p:nvSpPr>
          <p:spPr bwMode="auto">
            <a:xfrm rot="-1983712">
              <a:off x="3439" y="171"/>
              <a:ext cx="499" cy="318"/>
            </a:xfrm>
            <a:prstGeom prst="ellipse">
              <a:avLst/>
            </a:prstGeom>
            <a:gradFill rotWithShape="1">
              <a:gsLst>
                <a:gs pos="0">
                  <a:srgbClr val="FFDDFF">
                    <a:alpha val="95000"/>
                  </a:srgbClr>
                </a:gs>
                <a:gs pos="100000">
                  <a:schemeClr val="bg1">
                    <a:alpha val="0"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</p:grp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89" r:id="rId1"/>
    <p:sldLayoutId id="2147483929" r:id="rId2"/>
    <p:sldLayoutId id="2147483930" r:id="rId3"/>
    <p:sldLayoutId id="2147483931" r:id="rId4"/>
    <p:sldLayoutId id="2147483932" r:id="rId5"/>
    <p:sldLayoutId id="2147483933" r:id="rId6"/>
    <p:sldLayoutId id="2147483934" r:id="rId7"/>
    <p:sldLayoutId id="2147483935" r:id="rId8"/>
    <p:sldLayoutId id="2147483936" r:id="rId9"/>
    <p:sldLayoutId id="2147483937" r:id="rId10"/>
    <p:sldLayoutId id="2147483938" r:id="rId11"/>
  </p:sldLayoutIdLst>
  <p:txStyles>
    <p:titleStyle>
      <a:lvl1pPr algn="ctr" defTabSz="1027290" rtl="0" fontAlgn="base" latinLnBrk="1">
        <a:spcBef>
          <a:spcPct val="0"/>
        </a:spcBef>
        <a:spcAft>
          <a:spcPct val="0"/>
        </a:spcAft>
        <a:defRPr kumimoji="1" sz="5000">
          <a:solidFill>
            <a:schemeClr val="tx2"/>
          </a:solidFill>
          <a:latin typeface="+mj-lt"/>
          <a:ea typeface="+mj-ea"/>
          <a:cs typeface="+mj-cs"/>
        </a:defRPr>
      </a:lvl1pPr>
      <a:lvl2pPr algn="ctr" defTabSz="1027290" rtl="0" fontAlgn="base" latinLnBrk="1">
        <a:spcBef>
          <a:spcPct val="0"/>
        </a:spcBef>
        <a:spcAft>
          <a:spcPct val="0"/>
        </a:spcAft>
        <a:defRPr kumimoji="1" sz="5000">
          <a:solidFill>
            <a:schemeClr val="tx2"/>
          </a:solidFill>
          <a:latin typeface="굴림" pitchFamily="50" charset="-127"/>
          <a:ea typeface="굴림" pitchFamily="50" charset="-127"/>
        </a:defRPr>
      </a:lvl2pPr>
      <a:lvl3pPr algn="ctr" defTabSz="1027290" rtl="0" fontAlgn="base" latinLnBrk="1">
        <a:spcBef>
          <a:spcPct val="0"/>
        </a:spcBef>
        <a:spcAft>
          <a:spcPct val="0"/>
        </a:spcAft>
        <a:defRPr kumimoji="1" sz="5000">
          <a:solidFill>
            <a:schemeClr val="tx2"/>
          </a:solidFill>
          <a:latin typeface="굴림" pitchFamily="50" charset="-127"/>
          <a:ea typeface="굴림" pitchFamily="50" charset="-127"/>
        </a:defRPr>
      </a:lvl3pPr>
      <a:lvl4pPr algn="ctr" defTabSz="1027290" rtl="0" fontAlgn="base" latinLnBrk="1">
        <a:spcBef>
          <a:spcPct val="0"/>
        </a:spcBef>
        <a:spcAft>
          <a:spcPct val="0"/>
        </a:spcAft>
        <a:defRPr kumimoji="1" sz="5000">
          <a:solidFill>
            <a:schemeClr val="tx2"/>
          </a:solidFill>
          <a:latin typeface="굴림" pitchFamily="50" charset="-127"/>
          <a:ea typeface="굴림" pitchFamily="50" charset="-127"/>
        </a:defRPr>
      </a:lvl4pPr>
      <a:lvl5pPr algn="ctr" defTabSz="1027290" rtl="0" fontAlgn="base" latinLnBrk="1">
        <a:spcBef>
          <a:spcPct val="0"/>
        </a:spcBef>
        <a:spcAft>
          <a:spcPct val="0"/>
        </a:spcAft>
        <a:defRPr kumimoji="1" sz="5000">
          <a:solidFill>
            <a:schemeClr val="tx2"/>
          </a:solidFill>
          <a:latin typeface="굴림" pitchFamily="50" charset="-127"/>
          <a:ea typeface="굴림" pitchFamily="50" charset="-127"/>
        </a:defRPr>
      </a:lvl5pPr>
      <a:lvl6pPr marL="454488" algn="ctr" defTabSz="1027290" rtl="0" fontAlgn="base" latinLnBrk="1">
        <a:spcBef>
          <a:spcPct val="0"/>
        </a:spcBef>
        <a:spcAft>
          <a:spcPct val="0"/>
        </a:spcAft>
        <a:defRPr kumimoji="1" sz="5000">
          <a:solidFill>
            <a:schemeClr val="tx2"/>
          </a:solidFill>
          <a:latin typeface="굴림" pitchFamily="50" charset="-127"/>
          <a:ea typeface="굴림" pitchFamily="50" charset="-127"/>
        </a:defRPr>
      </a:lvl6pPr>
      <a:lvl7pPr marL="908945" algn="ctr" defTabSz="1027290" rtl="0" fontAlgn="base" latinLnBrk="1">
        <a:spcBef>
          <a:spcPct val="0"/>
        </a:spcBef>
        <a:spcAft>
          <a:spcPct val="0"/>
        </a:spcAft>
        <a:defRPr kumimoji="1" sz="5000">
          <a:solidFill>
            <a:schemeClr val="tx2"/>
          </a:solidFill>
          <a:latin typeface="굴림" pitchFamily="50" charset="-127"/>
          <a:ea typeface="굴림" pitchFamily="50" charset="-127"/>
        </a:defRPr>
      </a:lvl7pPr>
      <a:lvl8pPr marL="1363412" algn="ctr" defTabSz="1027290" rtl="0" fontAlgn="base" latinLnBrk="1">
        <a:spcBef>
          <a:spcPct val="0"/>
        </a:spcBef>
        <a:spcAft>
          <a:spcPct val="0"/>
        </a:spcAft>
        <a:defRPr kumimoji="1" sz="5000">
          <a:solidFill>
            <a:schemeClr val="tx2"/>
          </a:solidFill>
          <a:latin typeface="굴림" pitchFamily="50" charset="-127"/>
          <a:ea typeface="굴림" pitchFamily="50" charset="-127"/>
        </a:defRPr>
      </a:lvl8pPr>
      <a:lvl9pPr marL="1817867" algn="ctr" defTabSz="1027290" rtl="0" fontAlgn="base" latinLnBrk="1">
        <a:spcBef>
          <a:spcPct val="0"/>
        </a:spcBef>
        <a:spcAft>
          <a:spcPct val="0"/>
        </a:spcAft>
        <a:defRPr kumimoji="1" sz="5000">
          <a:solidFill>
            <a:schemeClr val="tx2"/>
          </a:solidFill>
          <a:latin typeface="굴림" pitchFamily="50" charset="-127"/>
          <a:ea typeface="굴림" pitchFamily="50" charset="-127"/>
        </a:defRPr>
      </a:lvl9pPr>
    </p:titleStyle>
    <p:bodyStyle>
      <a:lvl1pPr marL="385043" indent="-385043" algn="l" defTabSz="1027290" rtl="0" fontAlgn="base" latinLnBrk="1">
        <a:spcBef>
          <a:spcPct val="20000"/>
        </a:spcBef>
        <a:spcAft>
          <a:spcPct val="0"/>
        </a:spcAft>
        <a:buChar char="•"/>
        <a:defRPr kumimoji="1" sz="3600">
          <a:solidFill>
            <a:schemeClr val="tx1"/>
          </a:solidFill>
          <a:latin typeface="+mn-lt"/>
          <a:ea typeface="+mn-ea"/>
          <a:cs typeface="+mn-cs"/>
        </a:defRPr>
      </a:lvl1pPr>
      <a:lvl2pPr marL="834772" indent="-320346" algn="l" defTabSz="1027290" rtl="0" fontAlgn="base" latinLnBrk="1">
        <a:spcBef>
          <a:spcPct val="20000"/>
        </a:spcBef>
        <a:spcAft>
          <a:spcPct val="0"/>
        </a:spcAft>
        <a:buChar char="–"/>
        <a:defRPr kumimoji="1" sz="3200">
          <a:solidFill>
            <a:schemeClr val="tx1"/>
          </a:solidFill>
          <a:latin typeface="+mn-lt"/>
          <a:ea typeface="+mn-ea"/>
        </a:defRPr>
      </a:lvl2pPr>
      <a:lvl3pPr marL="1284507" indent="-257223" algn="l" defTabSz="1027290" rtl="0" fontAlgn="base" latinLnBrk="1">
        <a:spcBef>
          <a:spcPct val="20000"/>
        </a:spcBef>
        <a:spcAft>
          <a:spcPct val="0"/>
        </a:spcAft>
        <a:buChar char="•"/>
        <a:defRPr kumimoji="1" sz="2700">
          <a:solidFill>
            <a:schemeClr val="tx1"/>
          </a:solidFill>
          <a:latin typeface="+mn-lt"/>
          <a:ea typeface="+mn-ea"/>
        </a:defRPr>
      </a:lvl3pPr>
      <a:lvl4pPr marL="1798949" indent="-257223" algn="l" defTabSz="1027290" rtl="0" fontAlgn="base" latinLnBrk="1">
        <a:spcBef>
          <a:spcPct val="20000"/>
        </a:spcBef>
        <a:spcAft>
          <a:spcPct val="0"/>
        </a:spcAft>
        <a:buChar char="–"/>
        <a:defRPr kumimoji="1" sz="2300">
          <a:solidFill>
            <a:schemeClr val="tx1"/>
          </a:solidFill>
          <a:latin typeface="+mn-lt"/>
          <a:ea typeface="+mn-ea"/>
        </a:defRPr>
      </a:lvl4pPr>
      <a:lvl5pPr marL="2313376" indent="-257223" algn="l" defTabSz="1027290" rtl="0" fontAlgn="base" latinLnBrk="1">
        <a:spcBef>
          <a:spcPct val="20000"/>
        </a:spcBef>
        <a:spcAft>
          <a:spcPct val="0"/>
        </a:spcAft>
        <a:buChar char="»"/>
        <a:defRPr kumimoji="1" sz="2300">
          <a:solidFill>
            <a:schemeClr val="tx1"/>
          </a:solidFill>
          <a:latin typeface="+mn-lt"/>
          <a:ea typeface="+mn-ea"/>
        </a:defRPr>
      </a:lvl5pPr>
      <a:lvl6pPr marL="2767851" indent="-257223" algn="l" defTabSz="1027290" rtl="0" fontAlgn="base" latinLnBrk="1">
        <a:spcBef>
          <a:spcPct val="20000"/>
        </a:spcBef>
        <a:spcAft>
          <a:spcPct val="0"/>
        </a:spcAft>
        <a:buChar char="»"/>
        <a:defRPr kumimoji="1" sz="2300">
          <a:solidFill>
            <a:schemeClr val="tx1"/>
          </a:solidFill>
          <a:latin typeface="+mn-lt"/>
          <a:ea typeface="+mn-ea"/>
        </a:defRPr>
      </a:lvl6pPr>
      <a:lvl7pPr marL="3222321" indent="-257223" algn="l" defTabSz="1027290" rtl="0" fontAlgn="base" latinLnBrk="1">
        <a:spcBef>
          <a:spcPct val="20000"/>
        </a:spcBef>
        <a:spcAft>
          <a:spcPct val="0"/>
        </a:spcAft>
        <a:buChar char="»"/>
        <a:defRPr kumimoji="1" sz="2300">
          <a:solidFill>
            <a:schemeClr val="tx1"/>
          </a:solidFill>
          <a:latin typeface="+mn-lt"/>
          <a:ea typeface="+mn-ea"/>
        </a:defRPr>
      </a:lvl7pPr>
      <a:lvl8pPr marL="3676780" indent="-257223" algn="l" defTabSz="1027290" rtl="0" fontAlgn="base" latinLnBrk="1">
        <a:spcBef>
          <a:spcPct val="20000"/>
        </a:spcBef>
        <a:spcAft>
          <a:spcPct val="0"/>
        </a:spcAft>
        <a:buChar char="»"/>
        <a:defRPr kumimoji="1" sz="2300">
          <a:solidFill>
            <a:schemeClr val="tx1"/>
          </a:solidFill>
          <a:latin typeface="+mn-lt"/>
          <a:ea typeface="+mn-ea"/>
        </a:defRPr>
      </a:lvl8pPr>
      <a:lvl9pPr marL="4131255" indent="-257223" algn="l" defTabSz="1027290" rtl="0" fontAlgn="base" latinLnBrk="1">
        <a:spcBef>
          <a:spcPct val="20000"/>
        </a:spcBef>
        <a:spcAft>
          <a:spcPct val="0"/>
        </a:spcAft>
        <a:buChar char="»"/>
        <a:defRPr kumimoji="1" sz="2300">
          <a:solidFill>
            <a:schemeClr val="tx1"/>
          </a:solidFill>
          <a:latin typeface="+mn-lt"/>
          <a:ea typeface="+mn-ea"/>
        </a:defRPr>
      </a:lvl9pPr>
    </p:bodyStyle>
    <p:otherStyle>
      <a:defPPr>
        <a:defRPr lang="ko-KR"/>
      </a:defPPr>
      <a:lvl1pPr marL="0" algn="l" defTabSz="908945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4488" algn="l" defTabSz="908945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08945" algn="l" defTabSz="908945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63412" algn="l" defTabSz="908945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17867" algn="l" defTabSz="908945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72338" algn="l" defTabSz="908945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26806" algn="l" defTabSz="908945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181264" algn="l" defTabSz="908945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35747" algn="l" defTabSz="908945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41378" name="Picture 2" descr="blue"/>
          <p:cNvPicPr>
            <a:picLocks noChangeAspect="1" noChangeArrowheads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xmlns=""/>
              </a:ext>
            </a:extLst>
          </a:blip>
          <a:srcRect/>
          <a:stretch>
            <a:fillRect/>
          </a:stretch>
        </p:blipFill>
        <p:spPr bwMode="auto">
          <a:xfrm>
            <a:off x="0" y="111"/>
            <a:ext cx="10668000" cy="1152525"/>
          </a:xfrm>
          <a:prstGeom prst="rect">
            <a:avLst/>
          </a:prstGeom>
          <a:noFill/>
        </p:spPr>
      </p:pic>
      <p:sp>
        <p:nvSpPr>
          <p:cNvPr id="741379" name="Rectangle 3"/>
          <p:cNvSpPr>
            <a:spLocks noChangeArrowheads="1"/>
          </p:cNvSpPr>
          <p:nvPr/>
        </p:nvSpPr>
        <p:spPr bwMode="auto">
          <a:xfrm>
            <a:off x="0" y="7104062"/>
            <a:ext cx="10668000" cy="336551"/>
          </a:xfrm>
          <a:prstGeom prst="rect">
            <a:avLst/>
          </a:prstGeom>
          <a:solidFill>
            <a:srgbClr val="B2B2B2"/>
          </a:solidFill>
          <a:ln w="9525">
            <a:noFill/>
            <a:miter lim="800000"/>
            <a:headEnd/>
            <a:tailEnd/>
          </a:ln>
          <a:effectLst/>
        </p:spPr>
        <p:txBody>
          <a:bodyPr wrap="none" lIns="90893" tIns="45454" rIns="90893" bIns="45454" anchor="ctr"/>
          <a:lstStyle/>
          <a:p>
            <a:endParaRPr lang="ko-KR" altLang="en-US"/>
          </a:p>
        </p:txBody>
      </p:sp>
      <p:grpSp>
        <p:nvGrpSpPr>
          <p:cNvPr id="741380" name="Group 4"/>
          <p:cNvGrpSpPr>
            <a:grpSpLocks/>
          </p:cNvGrpSpPr>
          <p:nvPr/>
        </p:nvGrpSpPr>
        <p:grpSpPr bwMode="auto">
          <a:xfrm rot="-2166924">
            <a:off x="698518" y="-3092440"/>
            <a:ext cx="11991975" cy="5667375"/>
            <a:chOff x="266" y="453"/>
            <a:chExt cx="6490" cy="1666"/>
          </a:xfrm>
        </p:grpSpPr>
        <p:sp>
          <p:nvSpPr>
            <p:cNvPr id="741381" name="Freeform 5"/>
            <p:cNvSpPr>
              <a:spLocks/>
            </p:cNvSpPr>
            <p:nvPr userDrawn="1"/>
          </p:nvSpPr>
          <p:spPr bwMode="auto">
            <a:xfrm>
              <a:off x="266" y="570"/>
              <a:ext cx="4772" cy="1549"/>
            </a:xfrm>
            <a:custGeom>
              <a:avLst/>
              <a:gdLst/>
              <a:ahLst/>
              <a:cxnLst>
                <a:cxn ang="0">
                  <a:pos x="4772" y="2929"/>
                </a:cxn>
                <a:cxn ang="0">
                  <a:pos x="4719" y="2956"/>
                </a:cxn>
                <a:cxn ang="0">
                  <a:pos x="4658" y="2985"/>
                </a:cxn>
                <a:cxn ang="0">
                  <a:pos x="4574" y="3017"/>
                </a:cxn>
                <a:cxn ang="0">
                  <a:pos x="4472" y="3048"/>
                </a:cxn>
                <a:cxn ang="0">
                  <a:pos x="4351" y="3076"/>
                </a:cxn>
                <a:cxn ang="0">
                  <a:pos x="4215" y="3093"/>
                </a:cxn>
                <a:cxn ang="0">
                  <a:pos x="4141" y="3097"/>
                </a:cxn>
                <a:cxn ang="0">
                  <a:pos x="4065" y="3097"/>
                </a:cxn>
                <a:cxn ang="0">
                  <a:pos x="3984" y="3092"/>
                </a:cxn>
                <a:cxn ang="0">
                  <a:pos x="3902" y="3082"/>
                </a:cxn>
                <a:cxn ang="0">
                  <a:pos x="3818" y="3066"/>
                </a:cxn>
                <a:cxn ang="0">
                  <a:pos x="3730" y="3045"/>
                </a:cxn>
                <a:cxn ang="0">
                  <a:pos x="3640" y="3016"/>
                </a:cxn>
                <a:cxn ang="0">
                  <a:pos x="3548" y="2980"/>
                </a:cxn>
                <a:cxn ang="0">
                  <a:pos x="3455" y="2937"/>
                </a:cxn>
                <a:cxn ang="0">
                  <a:pos x="3361" y="2885"/>
                </a:cxn>
                <a:cxn ang="0">
                  <a:pos x="3265" y="2824"/>
                </a:cxn>
                <a:cxn ang="0">
                  <a:pos x="3169" y="2754"/>
                </a:cxn>
                <a:cxn ang="0">
                  <a:pos x="3072" y="2673"/>
                </a:cxn>
                <a:cxn ang="0">
                  <a:pos x="2974" y="2583"/>
                </a:cxn>
                <a:cxn ang="0">
                  <a:pos x="2876" y="2481"/>
                </a:cxn>
                <a:cxn ang="0">
                  <a:pos x="2778" y="2367"/>
                </a:cxn>
                <a:cxn ang="0">
                  <a:pos x="2681" y="2241"/>
                </a:cxn>
                <a:cxn ang="0">
                  <a:pos x="2583" y="2102"/>
                </a:cxn>
                <a:cxn ang="0">
                  <a:pos x="2488" y="1960"/>
                </a:cxn>
                <a:cxn ang="0">
                  <a:pos x="2303" y="1695"/>
                </a:cxn>
                <a:cxn ang="0">
                  <a:pos x="2125" y="1456"/>
                </a:cxn>
                <a:cxn ang="0">
                  <a:pos x="1953" y="1240"/>
                </a:cxn>
                <a:cxn ang="0">
                  <a:pos x="1788" y="1046"/>
                </a:cxn>
                <a:cxn ang="0">
                  <a:pos x="1628" y="873"/>
                </a:cxn>
                <a:cxn ang="0">
                  <a:pos x="1471" y="720"/>
                </a:cxn>
                <a:cxn ang="0">
                  <a:pos x="1317" y="584"/>
                </a:cxn>
                <a:cxn ang="0">
                  <a:pos x="1166" y="466"/>
                </a:cxn>
                <a:cxn ang="0">
                  <a:pos x="1014" y="365"/>
                </a:cxn>
                <a:cxn ang="0">
                  <a:pos x="865" y="277"/>
                </a:cxn>
                <a:cxn ang="0">
                  <a:pos x="713" y="203"/>
                </a:cxn>
                <a:cxn ang="0">
                  <a:pos x="560" y="140"/>
                </a:cxn>
                <a:cxn ang="0">
                  <a:pos x="405" y="90"/>
                </a:cxn>
                <a:cxn ang="0">
                  <a:pos x="247" y="48"/>
                </a:cxn>
                <a:cxn ang="0">
                  <a:pos x="84" y="14"/>
                </a:cxn>
              </a:cxnLst>
              <a:rect l="0" t="0" r="r" b="b"/>
              <a:pathLst>
                <a:path w="4772" h="3097">
                  <a:moveTo>
                    <a:pt x="4772" y="2929"/>
                  </a:moveTo>
                  <a:lnTo>
                    <a:pt x="4772" y="2929"/>
                  </a:lnTo>
                  <a:lnTo>
                    <a:pt x="4758" y="2937"/>
                  </a:lnTo>
                  <a:lnTo>
                    <a:pt x="4719" y="2956"/>
                  </a:lnTo>
                  <a:lnTo>
                    <a:pt x="4691" y="2971"/>
                  </a:lnTo>
                  <a:lnTo>
                    <a:pt x="4658" y="2985"/>
                  </a:lnTo>
                  <a:lnTo>
                    <a:pt x="4619" y="3001"/>
                  </a:lnTo>
                  <a:lnTo>
                    <a:pt x="4574" y="3017"/>
                  </a:lnTo>
                  <a:lnTo>
                    <a:pt x="4526" y="3034"/>
                  </a:lnTo>
                  <a:lnTo>
                    <a:pt x="4472" y="3048"/>
                  </a:lnTo>
                  <a:lnTo>
                    <a:pt x="4413" y="3063"/>
                  </a:lnTo>
                  <a:lnTo>
                    <a:pt x="4351" y="3076"/>
                  </a:lnTo>
                  <a:lnTo>
                    <a:pt x="4286" y="3085"/>
                  </a:lnTo>
                  <a:lnTo>
                    <a:pt x="4215" y="3093"/>
                  </a:lnTo>
                  <a:lnTo>
                    <a:pt x="4179" y="3095"/>
                  </a:lnTo>
                  <a:lnTo>
                    <a:pt x="4141" y="3097"/>
                  </a:lnTo>
                  <a:lnTo>
                    <a:pt x="4104" y="3097"/>
                  </a:lnTo>
                  <a:lnTo>
                    <a:pt x="4065" y="3097"/>
                  </a:lnTo>
                  <a:lnTo>
                    <a:pt x="4025" y="3095"/>
                  </a:lnTo>
                  <a:lnTo>
                    <a:pt x="3984" y="3092"/>
                  </a:lnTo>
                  <a:lnTo>
                    <a:pt x="3944" y="3087"/>
                  </a:lnTo>
                  <a:lnTo>
                    <a:pt x="3902" y="3082"/>
                  </a:lnTo>
                  <a:lnTo>
                    <a:pt x="3859" y="3076"/>
                  </a:lnTo>
                  <a:lnTo>
                    <a:pt x="3818" y="3066"/>
                  </a:lnTo>
                  <a:lnTo>
                    <a:pt x="3773" y="3056"/>
                  </a:lnTo>
                  <a:lnTo>
                    <a:pt x="3730" y="3045"/>
                  </a:lnTo>
                  <a:lnTo>
                    <a:pt x="3684" y="3032"/>
                  </a:lnTo>
                  <a:lnTo>
                    <a:pt x="3640" y="3016"/>
                  </a:lnTo>
                  <a:lnTo>
                    <a:pt x="3594" y="3000"/>
                  </a:lnTo>
                  <a:lnTo>
                    <a:pt x="3548" y="2980"/>
                  </a:lnTo>
                  <a:lnTo>
                    <a:pt x="3503" y="2959"/>
                  </a:lnTo>
                  <a:lnTo>
                    <a:pt x="3455" y="2937"/>
                  </a:lnTo>
                  <a:lnTo>
                    <a:pt x="3408" y="2912"/>
                  </a:lnTo>
                  <a:lnTo>
                    <a:pt x="3361" y="2885"/>
                  </a:lnTo>
                  <a:lnTo>
                    <a:pt x="3314" y="2856"/>
                  </a:lnTo>
                  <a:lnTo>
                    <a:pt x="3265" y="2824"/>
                  </a:lnTo>
                  <a:lnTo>
                    <a:pt x="3218" y="2790"/>
                  </a:lnTo>
                  <a:lnTo>
                    <a:pt x="3169" y="2754"/>
                  </a:lnTo>
                  <a:lnTo>
                    <a:pt x="3121" y="2715"/>
                  </a:lnTo>
                  <a:lnTo>
                    <a:pt x="3072" y="2673"/>
                  </a:lnTo>
                  <a:lnTo>
                    <a:pt x="3024" y="2630"/>
                  </a:lnTo>
                  <a:lnTo>
                    <a:pt x="2974" y="2583"/>
                  </a:lnTo>
                  <a:lnTo>
                    <a:pt x="2925" y="2533"/>
                  </a:lnTo>
                  <a:lnTo>
                    <a:pt x="2876" y="2481"/>
                  </a:lnTo>
                  <a:lnTo>
                    <a:pt x="2828" y="2425"/>
                  </a:lnTo>
                  <a:lnTo>
                    <a:pt x="2778" y="2367"/>
                  </a:lnTo>
                  <a:lnTo>
                    <a:pt x="2729" y="2305"/>
                  </a:lnTo>
                  <a:lnTo>
                    <a:pt x="2681" y="2241"/>
                  </a:lnTo>
                  <a:lnTo>
                    <a:pt x="2632" y="2173"/>
                  </a:lnTo>
                  <a:lnTo>
                    <a:pt x="2583" y="2102"/>
                  </a:lnTo>
                  <a:lnTo>
                    <a:pt x="2583" y="2102"/>
                  </a:lnTo>
                  <a:lnTo>
                    <a:pt x="2488" y="1960"/>
                  </a:lnTo>
                  <a:lnTo>
                    <a:pt x="2395" y="1824"/>
                  </a:lnTo>
                  <a:lnTo>
                    <a:pt x="2303" y="1695"/>
                  </a:lnTo>
                  <a:lnTo>
                    <a:pt x="2213" y="1572"/>
                  </a:lnTo>
                  <a:lnTo>
                    <a:pt x="2125" y="1456"/>
                  </a:lnTo>
                  <a:lnTo>
                    <a:pt x="2038" y="1345"/>
                  </a:lnTo>
                  <a:lnTo>
                    <a:pt x="1953" y="1240"/>
                  </a:lnTo>
                  <a:lnTo>
                    <a:pt x="1870" y="1140"/>
                  </a:lnTo>
                  <a:lnTo>
                    <a:pt x="1788" y="1046"/>
                  </a:lnTo>
                  <a:lnTo>
                    <a:pt x="1707" y="957"/>
                  </a:lnTo>
                  <a:lnTo>
                    <a:pt x="1628" y="873"/>
                  </a:lnTo>
                  <a:lnTo>
                    <a:pt x="1549" y="794"/>
                  </a:lnTo>
                  <a:lnTo>
                    <a:pt x="1471" y="720"/>
                  </a:lnTo>
                  <a:lnTo>
                    <a:pt x="1394" y="649"/>
                  </a:lnTo>
                  <a:lnTo>
                    <a:pt x="1317" y="584"/>
                  </a:lnTo>
                  <a:lnTo>
                    <a:pt x="1241" y="523"/>
                  </a:lnTo>
                  <a:lnTo>
                    <a:pt x="1166" y="466"/>
                  </a:lnTo>
                  <a:lnTo>
                    <a:pt x="1089" y="413"/>
                  </a:lnTo>
                  <a:lnTo>
                    <a:pt x="1014" y="365"/>
                  </a:lnTo>
                  <a:lnTo>
                    <a:pt x="940" y="319"/>
                  </a:lnTo>
                  <a:lnTo>
                    <a:pt x="865" y="277"/>
                  </a:lnTo>
                  <a:lnTo>
                    <a:pt x="790" y="239"/>
                  </a:lnTo>
                  <a:lnTo>
                    <a:pt x="713" y="203"/>
                  </a:lnTo>
                  <a:lnTo>
                    <a:pt x="637" y="171"/>
                  </a:lnTo>
                  <a:lnTo>
                    <a:pt x="560" y="140"/>
                  </a:lnTo>
                  <a:lnTo>
                    <a:pt x="484" y="114"/>
                  </a:lnTo>
                  <a:lnTo>
                    <a:pt x="405" y="90"/>
                  </a:lnTo>
                  <a:lnTo>
                    <a:pt x="327" y="67"/>
                  </a:lnTo>
                  <a:lnTo>
                    <a:pt x="247" y="48"/>
                  </a:lnTo>
                  <a:lnTo>
                    <a:pt x="166" y="30"/>
                  </a:lnTo>
                  <a:lnTo>
                    <a:pt x="84" y="14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741382" name="Freeform 6"/>
            <p:cNvSpPr>
              <a:spLocks/>
            </p:cNvSpPr>
            <p:nvPr userDrawn="1"/>
          </p:nvSpPr>
          <p:spPr bwMode="auto">
            <a:xfrm>
              <a:off x="275" y="591"/>
              <a:ext cx="4814" cy="1515"/>
            </a:xfrm>
            <a:custGeom>
              <a:avLst/>
              <a:gdLst/>
              <a:ahLst/>
              <a:cxnLst>
                <a:cxn ang="0">
                  <a:pos x="4814" y="2845"/>
                </a:cxn>
                <a:cxn ang="0">
                  <a:pos x="4763" y="2874"/>
                </a:cxn>
                <a:cxn ang="0">
                  <a:pos x="4701" y="2904"/>
                </a:cxn>
                <a:cxn ang="0">
                  <a:pos x="4618" y="2938"/>
                </a:cxn>
                <a:cxn ang="0">
                  <a:pos x="4517" y="2972"/>
                </a:cxn>
                <a:cxn ang="0">
                  <a:pos x="4396" y="3001"/>
                </a:cxn>
                <a:cxn ang="0">
                  <a:pos x="4260" y="3021"/>
                </a:cxn>
                <a:cxn ang="0">
                  <a:pos x="4186" y="3027"/>
                </a:cxn>
                <a:cxn ang="0">
                  <a:pos x="4110" y="3029"/>
                </a:cxn>
                <a:cxn ang="0">
                  <a:pos x="4031" y="3025"/>
                </a:cxn>
                <a:cxn ang="0">
                  <a:pos x="3948" y="3016"/>
                </a:cxn>
                <a:cxn ang="0">
                  <a:pos x="3863" y="3003"/>
                </a:cxn>
                <a:cxn ang="0">
                  <a:pos x="3774" y="2983"/>
                </a:cxn>
                <a:cxn ang="0">
                  <a:pos x="3684" y="2956"/>
                </a:cxn>
                <a:cxn ang="0">
                  <a:pos x="3592" y="2922"/>
                </a:cxn>
                <a:cxn ang="0">
                  <a:pos x="3499" y="2880"/>
                </a:cxn>
                <a:cxn ang="0">
                  <a:pos x="3403" y="2830"/>
                </a:cxn>
                <a:cxn ang="0">
                  <a:pos x="3308" y="2770"/>
                </a:cxn>
                <a:cxn ang="0">
                  <a:pos x="3209" y="2703"/>
                </a:cxn>
                <a:cxn ang="0">
                  <a:pos x="3110" y="2623"/>
                </a:cxn>
                <a:cxn ang="0">
                  <a:pos x="3012" y="2535"/>
                </a:cxn>
                <a:cxn ang="0">
                  <a:pos x="2913" y="2433"/>
                </a:cxn>
                <a:cxn ang="0">
                  <a:pos x="2813" y="2321"/>
                </a:cxn>
                <a:cxn ang="0">
                  <a:pos x="2713" y="2197"/>
                </a:cxn>
                <a:cxn ang="0">
                  <a:pos x="2615" y="2058"/>
                </a:cxn>
                <a:cxn ang="0">
                  <a:pos x="2516" y="1918"/>
                </a:cxn>
                <a:cxn ang="0">
                  <a:pos x="2327" y="1656"/>
                </a:cxn>
                <a:cxn ang="0">
                  <a:pos x="2145" y="1419"/>
                </a:cxn>
                <a:cxn ang="0">
                  <a:pos x="1972" y="1206"/>
                </a:cxn>
                <a:cxn ang="0">
                  <a:pos x="1802" y="1014"/>
                </a:cxn>
                <a:cxn ang="0">
                  <a:pos x="1640" y="842"/>
                </a:cxn>
                <a:cxn ang="0">
                  <a:pos x="1480" y="692"/>
                </a:cxn>
                <a:cxn ang="0">
                  <a:pos x="1325" y="560"/>
                </a:cxn>
                <a:cxn ang="0">
                  <a:pos x="1172" y="444"/>
                </a:cxn>
                <a:cxn ang="0">
                  <a:pos x="1019" y="343"/>
                </a:cxn>
                <a:cxn ang="0">
                  <a:pos x="868" y="260"/>
                </a:cxn>
                <a:cxn ang="0">
                  <a:pos x="715" y="188"/>
                </a:cxn>
                <a:cxn ang="0">
                  <a:pos x="563" y="129"/>
                </a:cxn>
                <a:cxn ang="0">
                  <a:pos x="406" y="80"/>
                </a:cxn>
                <a:cxn ang="0">
                  <a:pos x="247" y="42"/>
                </a:cxn>
                <a:cxn ang="0">
                  <a:pos x="84" y="11"/>
                </a:cxn>
              </a:cxnLst>
              <a:rect l="0" t="0" r="r" b="b"/>
              <a:pathLst>
                <a:path w="4814" h="3029">
                  <a:moveTo>
                    <a:pt x="4814" y="2845"/>
                  </a:moveTo>
                  <a:lnTo>
                    <a:pt x="4814" y="2845"/>
                  </a:lnTo>
                  <a:lnTo>
                    <a:pt x="4801" y="2853"/>
                  </a:lnTo>
                  <a:lnTo>
                    <a:pt x="4763" y="2874"/>
                  </a:lnTo>
                  <a:lnTo>
                    <a:pt x="4735" y="2888"/>
                  </a:lnTo>
                  <a:lnTo>
                    <a:pt x="4701" y="2904"/>
                  </a:lnTo>
                  <a:lnTo>
                    <a:pt x="4663" y="2921"/>
                  </a:lnTo>
                  <a:lnTo>
                    <a:pt x="4618" y="2938"/>
                  </a:lnTo>
                  <a:lnTo>
                    <a:pt x="4570" y="2954"/>
                  </a:lnTo>
                  <a:lnTo>
                    <a:pt x="4517" y="2972"/>
                  </a:lnTo>
                  <a:lnTo>
                    <a:pt x="4459" y="2987"/>
                  </a:lnTo>
                  <a:lnTo>
                    <a:pt x="4396" y="3001"/>
                  </a:lnTo>
                  <a:lnTo>
                    <a:pt x="4331" y="3013"/>
                  </a:lnTo>
                  <a:lnTo>
                    <a:pt x="4260" y="3021"/>
                  </a:lnTo>
                  <a:lnTo>
                    <a:pt x="4224" y="3024"/>
                  </a:lnTo>
                  <a:lnTo>
                    <a:pt x="4186" y="3027"/>
                  </a:lnTo>
                  <a:lnTo>
                    <a:pt x="4149" y="3027"/>
                  </a:lnTo>
                  <a:lnTo>
                    <a:pt x="4110" y="3029"/>
                  </a:lnTo>
                  <a:lnTo>
                    <a:pt x="4071" y="3027"/>
                  </a:lnTo>
                  <a:lnTo>
                    <a:pt x="4031" y="3025"/>
                  </a:lnTo>
                  <a:lnTo>
                    <a:pt x="3989" y="3021"/>
                  </a:lnTo>
                  <a:lnTo>
                    <a:pt x="3948" y="3016"/>
                  </a:lnTo>
                  <a:lnTo>
                    <a:pt x="3906" y="3011"/>
                  </a:lnTo>
                  <a:lnTo>
                    <a:pt x="3863" y="3003"/>
                  </a:lnTo>
                  <a:lnTo>
                    <a:pt x="3818" y="2993"/>
                  </a:lnTo>
                  <a:lnTo>
                    <a:pt x="3774" y="2983"/>
                  </a:lnTo>
                  <a:lnTo>
                    <a:pt x="3730" y="2971"/>
                  </a:lnTo>
                  <a:lnTo>
                    <a:pt x="3684" y="2956"/>
                  </a:lnTo>
                  <a:lnTo>
                    <a:pt x="3639" y="2940"/>
                  </a:lnTo>
                  <a:lnTo>
                    <a:pt x="3592" y="2922"/>
                  </a:lnTo>
                  <a:lnTo>
                    <a:pt x="3546" y="2903"/>
                  </a:lnTo>
                  <a:lnTo>
                    <a:pt x="3499" y="2880"/>
                  </a:lnTo>
                  <a:lnTo>
                    <a:pt x="3452" y="2856"/>
                  </a:lnTo>
                  <a:lnTo>
                    <a:pt x="3403" y="2830"/>
                  </a:lnTo>
                  <a:lnTo>
                    <a:pt x="3356" y="2801"/>
                  </a:lnTo>
                  <a:lnTo>
                    <a:pt x="3308" y="2770"/>
                  </a:lnTo>
                  <a:lnTo>
                    <a:pt x="3259" y="2738"/>
                  </a:lnTo>
                  <a:lnTo>
                    <a:pt x="3209" y="2703"/>
                  </a:lnTo>
                  <a:lnTo>
                    <a:pt x="3160" y="2664"/>
                  </a:lnTo>
                  <a:lnTo>
                    <a:pt x="3110" y="2623"/>
                  </a:lnTo>
                  <a:lnTo>
                    <a:pt x="3062" y="2580"/>
                  </a:lnTo>
                  <a:lnTo>
                    <a:pt x="3012" y="2535"/>
                  </a:lnTo>
                  <a:lnTo>
                    <a:pt x="2962" y="2485"/>
                  </a:lnTo>
                  <a:lnTo>
                    <a:pt x="2913" y="2433"/>
                  </a:lnTo>
                  <a:lnTo>
                    <a:pt x="2863" y="2378"/>
                  </a:lnTo>
                  <a:lnTo>
                    <a:pt x="2813" y="2321"/>
                  </a:lnTo>
                  <a:lnTo>
                    <a:pt x="2763" y="2260"/>
                  </a:lnTo>
                  <a:lnTo>
                    <a:pt x="2713" y="2197"/>
                  </a:lnTo>
                  <a:lnTo>
                    <a:pt x="2663" y="2129"/>
                  </a:lnTo>
                  <a:lnTo>
                    <a:pt x="2615" y="2058"/>
                  </a:lnTo>
                  <a:lnTo>
                    <a:pt x="2615" y="2058"/>
                  </a:lnTo>
                  <a:lnTo>
                    <a:pt x="2516" y="1918"/>
                  </a:lnTo>
                  <a:lnTo>
                    <a:pt x="2420" y="1784"/>
                  </a:lnTo>
                  <a:lnTo>
                    <a:pt x="2327" y="1656"/>
                  </a:lnTo>
                  <a:lnTo>
                    <a:pt x="2236" y="1535"/>
                  </a:lnTo>
                  <a:lnTo>
                    <a:pt x="2145" y="1419"/>
                  </a:lnTo>
                  <a:lnTo>
                    <a:pt x="2058" y="1309"/>
                  </a:lnTo>
                  <a:lnTo>
                    <a:pt x="1972" y="1206"/>
                  </a:lnTo>
                  <a:lnTo>
                    <a:pt x="1887" y="1107"/>
                  </a:lnTo>
                  <a:lnTo>
                    <a:pt x="1802" y="1014"/>
                  </a:lnTo>
                  <a:lnTo>
                    <a:pt x="1721" y="925"/>
                  </a:lnTo>
                  <a:lnTo>
                    <a:pt x="1640" y="842"/>
                  </a:lnTo>
                  <a:lnTo>
                    <a:pt x="1559" y="765"/>
                  </a:lnTo>
                  <a:lnTo>
                    <a:pt x="1480" y="692"/>
                  </a:lnTo>
                  <a:lnTo>
                    <a:pt x="1403" y="623"/>
                  </a:lnTo>
                  <a:lnTo>
                    <a:pt x="1325" y="560"/>
                  </a:lnTo>
                  <a:lnTo>
                    <a:pt x="1248" y="499"/>
                  </a:lnTo>
                  <a:lnTo>
                    <a:pt x="1172" y="444"/>
                  </a:lnTo>
                  <a:lnTo>
                    <a:pt x="1096" y="392"/>
                  </a:lnTo>
                  <a:lnTo>
                    <a:pt x="1019" y="343"/>
                  </a:lnTo>
                  <a:lnTo>
                    <a:pt x="944" y="300"/>
                  </a:lnTo>
                  <a:lnTo>
                    <a:pt x="868" y="260"/>
                  </a:lnTo>
                  <a:lnTo>
                    <a:pt x="792" y="222"/>
                  </a:lnTo>
                  <a:lnTo>
                    <a:pt x="715" y="188"/>
                  </a:lnTo>
                  <a:lnTo>
                    <a:pt x="639" y="158"/>
                  </a:lnTo>
                  <a:lnTo>
                    <a:pt x="563" y="129"/>
                  </a:lnTo>
                  <a:lnTo>
                    <a:pt x="485" y="103"/>
                  </a:lnTo>
                  <a:lnTo>
                    <a:pt x="406" y="80"/>
                  </a:lnTo>
                  <a:lnTo>
                    <a:pt x="327" y="61"/>
                  </a:lnTo>
                  <a:lnTo>
                    <a:pt x="247" y="42"/>
                  </a:lnTo>
                  <a:lnTo>
                    <a:pt x="165" y="25"/>
                  </a:lnTo>
                  <a:lnTo>
                    <a:pt x="84" y="11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741383" name="Freeform 7"/>
            <p:cNvSpPr>
              <a:spLocks/>
            </p:cNvSpPr>
            <p:nvPr userDrawn="1"/>
          </p:nvSpPr>
          <p:spPr bwMode="auto">
            <a:xfrm>
              <a:off x="284" y="611"/>
              <a:ext cx="4856" cy="1481"/>
            </a:xfrm>
            <a:custGeom>
              <a:avLst/>
              <a:gdLst/>
              <a:ahLst/>
              <a:cxnLst>
                <a:cxn ang="0">
                  <a:pos x="4856" y="2763"/>
                </a:cxn>
                <a:cxn ang="0">
                  <a:pos x="4805" y="2793"/>
                </a:cxn>
                <a:cxn ang="0">
                  <a:pos x="4745" y="2824"/>
                </a:cxn>
                <a:cxn ang="0">
                  <a:pos x="4662" y="2860"/>
                </a:cxn>
                <a:cxn ang="0">
                  <a:pos x="4561" y="2897"/>
                </a:cxn>
                <a:cxn ang="0">
                  <a:pos x="4441" y="2927"/>
                </a:cxn>
                <a:cxn ang="0">
                  <a:pos x="4305" y="2952"/>
                </a:cxn>
                <a:cxn ang="0">
                  <a:pos x="4232" y="2958"/>
                </a:cxn>
                <a:cxn ang="0">
                  <a:pos x="4155" y="2961"/>
                </a:cxn>
                <a:cxn ang="0">
                  <a:pos x="4076" y="2960"/>
                </a:cxn>
                <a:cxn ang="0">
                  <a:pos x="3993" y="2953"/>
                </a:cxn>
                <a:cxn ang="0">
                  <a:pos x="3907" y="2940"/>
                </a:cxn>
                <a:cxn ang="0">
                  <a:pos x="3819" y="2923"/>
                </a:cxn>
                <a:cxn ang="0">
                  <a:pos x="3729" y="2897"/>
                </a:cxn>
                <a:cxn ang="0">
                  <a:pos x="3636" y="2864"/>
                </a:cxn>
                <a:cxn ang="0">
                  <a:pos x="3541" y="2824"/>
                </a:cxn>
                <a:cxn ang="0">
                  <a:pos x="3446" y="2776"/>
                </a:cxn>
                <a:cxn ang="0">
                  <a:pos x="3348" y="2719"/>
                </a:cxn>
                <a:cxn ang="0">
                  <a:pos x="3250" y="2651"/>
                </a:cxn>
                <a:cxn ang="0">
                  <a:pos x="3150" y="2574"/>
                </a:cxn>
                <a:cxn ang="0">
                  <a:pos x="3050" y="2487"/>
                </a:cxn>
                <a:cxn ang="0">
                  <a:pos x="2949" y="2388"/>
                </a:cxn>
                <a:cxn ang="0">
                  <a:pos x="2847" y="2277"/>
                </a:cxn>
                <a:cxn ang="0">
                  <a:pos x="2746" y="2154"/>
                </a:cxn>
                <a:cxn ang="0">
                  <a:pos x="2645" y="2018"/>
                </a:cxn>
                <a:cxn ang="0">
                  <a:pos x="2545" y="1878"/>
                </a:cxn>
                <a:cxn ang="0">
                  <a:pos x="2352" y="1618"/>
                </a:cxn>
                <a:cxn ang="0">
                  <a:pos x="2167" y="1384"/>
                </a:cxn>
                <a:cxn ang="0">
                  <a:pos x="1989" y="1172"/>
                </a:cxn>
                <a:cxn ang="0">
                  <a:pos x="1818" y="983"/>
                </a:cxn>
                <a:cxn ang="0">
                  <a:pos x="1652" y="815"/>
                </a:cxn>
                <a:cxn ang="0">
                  <a:pos x="1491" y="667"/>
                </a:cxn>
                <a:cxn ang="0">
                  <a:pos x="1334" y="536"/>
                </a:cxn>
                <a:cxn ang="0">
                  <a:pos x="1178" y="423"/>
                </a:cxn>
                <a:cxn ang="0">
                  <a:pos x="1024" y="326"/>
                </a:cxn>
                <a:cxn ang="0">
                  <a:pos x="872" y="245"/>
                </a:cxn>
                <a:cxn ang="0">
                  <a:pos x="719" y="176"/>
                </a:cxn>
                <a:cxn ang="0">
                  <a:pos x="565" y="119"/>
                </a:cxn>
                <a:cxn ang="0">
                  <a:pos x="408" y="74"/>
                </a:cxn>
                <a:cxn ang="0">
                  <a:pos x="248" y="39"/>
                </a:cxn>
                <a:cxn ang="0">
                  <a:pos x="83" y="11"/>
                </a:cxn>
              </a:cxnLst>
              <a:rect l="0" t="0" r="r" b="b"/>
              <a:pathLst>
                <a:path w="4856" h="2961">
                  <a:moveTo>
                    <a:pt x="4856" y="2763"/>
                  </a:moveTo>
                  <a:lnTo>
                    <a:pt x="4856" y="2763"/>
                  </a:lnTo>
                  <a:lnTo>
                    <a:pt x="4844" y="2771"/>
                  </a:lnTo>
                  <a:lnTo>
                    <a:pt x="4805" y="2793"/>
                  </a:lnTo>
                  <a:lnTo>
                    <a:pt x="4777" y="2808"/>
                  </a:lnTo>
                  <a:lnTo>
                    <a:pt x="4745" y="2824"/>
                  </a:lnTo>
                  <a:lnTo>
                    <a:pt x="4706" y="2842"/>
                  </a:lnTo>
                  <a:lnTo>
                    <a:pt x="4662" y="2860"/>
                  </a:lnTo>
                  <a:lnTo>
                    <a:pt x="4613" y="2879"/>
                  </a:lnTo>
                  <a:lnTo>
                    <a:pt x="4561" y="2897"/>
                  </a:lnTo>
                  <a:lnTo>
                    <a:pt x="4504" y="2913"/>
                  </a:lnTo>
                  <a:lnTo>
                    <a:pt x="4441" y="2927"/>
                  </a:lnTo>
                  <a:lnTo>
                    <a:pt x="4375" y="2940"/>
                  </a:lnTo>
                  <a:lnTo>
                    <a:pt x="4305" y="2952"/>
                  </a:lnTo>
                  <a:lnTo>
                    <a:pt x="4269" y="2955"/>
                  </a:lnTo>
                  <a:lnTo>
                    <a:pt x="4232" y="2958"/>
                  </a:lnTo>
                  <a:lnTo>
                    <a:pt x="4194" y="2960"/>
                  </a:lnTo>
                  <a:lnTo>
                    <a:pt x="4155" y="2961"/>
                  </a:lnTo>
                  <a:lnTo>
                    <a:pt x="4116" y="2961"/>
                  </a:lnTo>
                  <a:lnTo>
                    <a:pt x="4076" y="2960"/>
                  </a:lnTo>
                  <a:lnTo>
                    <a:pt x="4034" y="2956"/>
                  </a:lnTo>
                  <a:lnTo>
                    <a:pt x="3993" y="2953"/>
                  </a:lnTo>
                  <a:lnTo>
                    <a:pt x="3950" y="2947"/>
                  </a:lnTo>
                  <a:lnTo>
                    <a:pt x="3907" y="2940"/>
                  </a:lnTo>
                  <a:lnTo>
                    <a:pt x="3864" y="2932"/>
                  </a:lnTo>
                  <a:lnTo>
                    <a:pt x="3819" y="2923"/>
                  </a:lnTo>
                  <a:lnTo>
                    <a:pt x="3773" y="2911"/>
                  </a:lnTo>
                  <a:lnTo>
                    <a:pt x="3729" y="2897"/>
                  </a:lnTo>
                  <a:lnTo>
                    <a:pt x="3683" y="2882"/>
                  </a:lnTo>
                  <a:lnTo>
                    <a:pt x="3636" y="2864"/>
                  </a:lnTo>
                  <a:lnTo>
                    <a:pt x="3589" y="2845"/>
                  </a:lnTo>
                  <a:lnTo>
                    <a:pt x="3541" y="2824"/>
                  </a:lnTo>
                  <a:lnTo>
                    <a:pt x="3494" y="2801"/>
                  </a:lnTo>
                  <a:lnTo>
                    <a:pt x="3446" y="2776"/>
                  </a:lnTo>
                  <a:lnTo>
                    <a:pt x="3397" y="2748"/>
                  </a:lnTo>
                  <a:lnTo>
                    <a:pt x="3348" y="2719"/>
                  </a:lnTo>
                  <a:lnTo>
                    <a:pt x="3299" y="2687"/>
                  </a:lnTo>
                  <a:lnTo>
                    <a:pt x="3250" y="2651"/>
                  </a:lnTo>
                  <a:lnTo>
                    <a:pt x="3200" y="2614"/>
                  </a:lnTo>
                  <a:lnTo>
                    <a:pt x="3150" y="2574"/>
                  </a:lnTo>
                  <a:lnTo>
                    <a:pt x="3100" y="2532"/>
                  </a:lnTo>
                  <a:lnTo>
                    <a:pt x="3050" y="2487"/>
                  </a:lnTo>
                  <a:lnTo>
                    <a:pt x="3000" y="2438"/>
                  </a:lnTo>
                  <a:lnTo>
                    <a:pt x="2949" y="2388"/>
                  </a:lnTo>
                  <a:lnTo>
                    <a:pt x="2899" y="2333"/>
                  </a:lnTo>
                  <a:lnTo>
                    <a:pt x="2847" y="2277"/>
                  </a:lnTo>
                  <a:lnTo>
                    <a:pt x="2797" y="2217"/>
                  </a:lnTo>
                  <a:lnTo>
                    <a:pt x="2746" y="2154"/>
                  </a:lnTo>
                  <a:lnTo>
                    <a:pt x="2696" y="2088"/>
                  </a:lnTo>
                  <a:lnTo>
                    <a:pt x="2645" y="2018"/>
                  </a:lnTo>
                  <a:lnTo>
                    <a:pt x="2645" y="2018"/>
                  </a:lnTo>
                  <a:lnTo>
                    <a:pt x="2545" y="1878"/>
                  </a:lnTo>
                  <a:lnTo>
                    <a:pt x="2447" y="1745"/>
                  </a:lnTo>
                  <a:lnTo>
                    <a:pt x="2352" y="1618"/>
                  </a:lnTo>
                  <a:lnTo>
                    <a:pt x="2259" y="1498"/>
                  </a:lnTo>
                  <a:lnTo>
                    <a:pt x="2167" y="1384"/>
                  </a:lnTo>
                  <a:lnTo>
                    <a:pt x="2077" y="1276"/>
                  </a:lnTo>
                  <a:lnTo>
                    <a:pt x="1989" y="1172"/>
                  </a:lnTo>
                  <a:lnTo>
                    <a:pt x="1903" y="1075"/>
                  </a:lnTo>
                  <a:lnTo>
                    <a:pt x="1818" y="983"/>
                  </a:lnTo>
                  <a:lnTo>
                    <a:pt x="1735" y="896"/>
                  </a:lnTo>
                  <a:lnTo>
                    <a:pt x="1652" y="815"/>
                  </a:lnTo>
                  <a:lnTo>
                    <a:pt x="1571" y="738"/>
                  </a:lnTo>
                  <a:lnTo>
                    <a:pt x="1491" y="667"/>
                  </a:lnTo>
                  <a:lnTo>
                    <a:pt x="1412" y="599"/>
                  </a:lnTo>
                  <a:lnTo>
                    <a:pt x="1334" y="536"/>
                  </a:lnTo>
                  <a:lnTo>
                    <a:pt x="1256" y="478"/>
                  </a:lnTo>
                  <a:lnTo>
                    <a:pt x="1178" y="423"/>
                  </a:lnTo>
                  <a:lnTo>
                    <a:pt x="1102" y="373"/>
                  </a:lnTo>
                  <a:lnTo>
                    <a:pt x="1024" y="326"/>
                  </a:lnTo>
                  <a:lnTo>
                    <a:pt x="948" y="284"/>
                  </a:lnTo>
                  <a:lnTo>
                    <a:pt x="872" y="245"/>
                  </a:lnTo>
                  <a:lnTo>
                    <a:pt x="795" y="208"/>
                  </a:lnTo>
                  <a:lnTo>
                    <a:pt x="719" y="176"/>
                  </a:lnTo>
                  <a:lnTo>
                    <a:pt x="641" y="147"/>
                  </a:lnTo>
                  <a:lnTo>
                    <a:pt x="565" y="119"/>
                  </a:lnTo>
                  <a:lnTo>
                    <a:pt x="486" y="95"/>
                  </a:lnTo>
                  <a:lnTo>
                    <a:pt x="408" y="74"/>
                  </a:lnTo>
                  <a:lnTo>
                    <a:pt x="327" y="55"/>
                  </a:lnTo>
                  <a:lnTo>
                    <a:pt x="248" y="39"/>
                  </a:lnTo>
                  <a:lnTo>
                    <a:pt x="166" y="24"/>
                  </a:lnTo>
                  <a:lnTo>
                    <a:pt x="83" y="11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741384" name="Freeform 8"/>
            <p:cNvSpPr>
              <a:spLocks/>
            </p:cNvSpPr>
            <p:nvPr userDrawn="1"/>
          </p:nvSpPr>
          <p:spPr bwMode="auto">
            <a:xfrm>
              <a:off x="293" y="633"/>
              <a:ext cx="4897" cy="1445"/>
            </a:xfrm>
            <a:custGeom>
              <a:avLst/>
              <a:gdLst/>
              <a:ahLst/>
              <a:cxnLst>
                <a:cxn ang="0">
                  <a:pos x="4897" y="2675"/>
                </a:cxn>
                <a:cxn ang="0">
                  <a:pos x="4847" y="2707"/>
                </a:cxn>
                <a:cxn ang="0">
                  <a:pos x="4788" y="2740"/>
                </a:cxn>
                <a:cxn ang="0">
                  <a:pos x="4706" y="2777"/>
                </a:cxn>
                <a:cxn ang="0">
                  <a:pos x="4604" y="2816"/>
                </a:cxn>
                <a:cxn ang="0">
                  <a:pos x="4485" y="2849"/>
                </a:cxn>
                <a:cxn ang="0">
                  <a:pos x="4350" y="2875"/>
                </a:cxn>
                <a:cxn ang="0">
                  <a:pos x="4277" y="2885"/>
                </a:cxn>
                <a:cxn ang="0">
                  <a:pos x="4200" y="2888"/>
                </a:cxn>
                <a:cxn ang="0">
                  <a:pos x="4120" y="2888"/>
                </a:cxn>
                <a:cxn ang="0">
                  <a:pos x="4036" y="2883"/>
                </a:cxn>
                <a:cxn ang="0">
                  <a:pos x="3952" y="2874"/>
                </a:cxn>
                <a:cxn ang="0">
                  <a:pos x="3863" y="2858"/>
                </a:cxn>
                <a:cxn ang="0">
                  <a:pos x="3773" y="2833"/>
                </a:cxn>
                <a:cxn ang="0">
                  <a:pos x="3680" y="2803"/>
                </a:cxn>
                <a:cxn ang="0">
                  <a:pos x="3584" y="2764"/>
                </a:cxn>
                <a:cxn ang="0">
                  <a:pos x="3488" y="2717"/>
                </a:cxn>
                <a:cxn ang="0">
                  <a:pos x="3389" y="2662"/>
                </a:cxn>
                <a:cxn ang="0">
                  <a:pos x="3290" y="2596"/>
                </a:cxn>
                <a:cxn ang="0">
                  <a:pos x="3190" y="2522"/>
                </a:cxn>
                <a:cxn ang="0">
                  <a:pos x="3087" y="2434"/>
                </a:cxn>
                <a:cxn ang="0">
                  <a:pos x="2985" y="2338"/>
                </a:cxn>
                <a:cxn ang="0">
                  <a:pos x="2881" y="2228"/>
                </a:cxn>
                <a:cxn ang="0">
                  <a:pos x="2779" y="2107"/>
                </a:cxn>
                <a:cxn ang="0">
                  <a:pos x="2676" y="1971"/>
                </a:cxn>
                <a:cxn ang="0">
                  <a:pos x="2573" y="1834"/>
                </a:cxn>
                <a:cxn ang="0">
                  <a:pos x="2376" y="1577"/>
                </a:cxn>
                <a:cxn ang="0">
                  <a:pos x="2188" y="1345"/>
                </a:cxn>
                <a:cxn ang="0">
                  <a:pos x="2007" y="1136"/>
                </a:cxn>
                <a:cxn ang="0">
                  <a:pos x="1833" y="949"/>
                </a:cxn>
                <a:cxn ang="0">
                  <a:pos x="1665" y="783"/>
                </a:cxn>
                <a:cxn ang="0">
                  <a:pos x="1501" y="637"/>
                </a:cxn>
                <a:cxn ang="0">
                  <a:pos x="1342" y="510"/>
                </a:cxn>
                <a:cxn ang="0">
                  <a:pos x="1185" y="400"/>
                </a:cxn>
                <a:cxn ang="0">
                  <a:pos x="1031" y="306"/>
                </a:cxn>
                <a:cxn ang="0">
                  <a:pos x="876" y="226"/>
                </a:cxn>
                <a:cxn ang="0">
                  <a:pos x="722" y="161"/>
                </a:cxn>
                <a:cxn ang="0">
                  <a:pos x="567" y="106"/>
                </a:cxn>
                <a:cxn ang="0">
                  <a:pos x="409" y="64"/>
                </a:cxn>
                <a:cxn ang="0">
                  <a:pos x="249" y="32"/>
                </a:cxn>
                <a:cxn ang="0">
                  <a:pos x="84" y="8"/>
                </a:cxn>
              </a:cxnLst>
              <a:rect l="0" t="0" r="r" b="b"/>
              <a:pathLst>
                <a:path w="4897" h="2890">
                  <a:moveTo>
                    <a:pt x="4897" y="2675"/>
                  </a:moveTo>
                  <a:lnTo>
                    <a:pt x="4897" y="2675"/>
                  </a:lnTo>
                  <a:lnTo>
                    <a:pt x="4885" y="2683"/>
                  </a:lnTo>
                  <a:lnTo>
                    <a:pt x="4847" y="2707"/>
                  </a:lnTo>
                  <a:lnTo>
                    <a:pt x="4820" y="2722"/>
                  </a:lnTo>
                  <a:lnTo>
                    <a:pt x="4788" y="2740"/>
                  </a:lnTo>
                  <a:lnTo>
                    <a:pt x="4749" y="2757"/>
                  </a:lnTo>
                  <a:lnTo>
                    <a:pt x="4706" y="2777"/>
                  </a:lnTo>
                  <a:lnTo>
                    <a:pt x="4657" y="2796"/>
                  </a:lnTo>
                  <a:lnTo>
                    <a:pt x="4604" y="2816"/>
                  </a:lnTo>
                  <a:lnTo>
                    <a:pt x="4547" y="2833"/>
                  </a:lnTo>
                  <a:lnTo>
                    <a:pt x="4485" y="2849"/>
                  </a:lnTo>
                  <a:lnTo>
                    <a:pt x="4420" y="2864"/>
                  </a:lnTo>
                  <a:lnTo>
                    <a:pt x="4350" y="2875"/>
                  </a:lnTo>
                  <a:lnTo>
                    <a:pt x="4314" y="2880"/>
                  </a:lnTo>
                  <a:lnTo>
                    <a:pt x="4277" y="2885"/>
                  </a:lnTo>
                  <a:lnTo>
                    <a:pt x="4239" y="2887"/>
                  </a:lnTo>
                  <a:lnTo>
                    <a:pt x="4200" y="2888"/>
                  </a:lnTo>
                  <a:lnTo>
                    <a:pt x="4160" y="2890"/>
                  </a:lnTo>
                  <a:lnTo>
                    <a:pt x="4120" y="2888"/>
                  </a:lnTo>
                  <a:lnTo>
                    <a:pt x="4078" y="2887"/>
                  </a:lnTo>
                  <a:lnTo>
                    <a:pt x="4036" y="2883"/>
                  </a:lnTo>
                  <a:lnTo>
                    <a:pt x="3995" y="2880"/>
                  </a:lnTo>
                  <a:lnTo>
                    <a:pt x="3952" y="2874"/>
                  </a:lnTo>
                  <a:lnTo>
                    <a:pt x="3907" y="2866"/>
                  </a:lnTo>
                  <a:lnTo>
                    <a:pt x="3863" y="2858"/>
                  </a:lnTo>
                  <a:lnTo>
                    <a:pt x="3818" y="2846"/>
                  </a:lnTo>
                  <a:lnTo>
                    <a:pt x="3773" y="2833"/>
                  </a:lnTo>
                  <a:lnTo>
                    <a:pt x="3725" y="2819"/>
                  </a:lnTo>
                  <a:lnTo>
                    <a:pt x="3680" y="2803"/>
                  </a:lnTo>
                  <a:lnTo>
                    <a:pt x="3632" y="2785"/>
                  </a:lnTo>
                  <a:lnTo>
                    <a:pt x="3584" y="2764"/>
                  </a:lnTo>
                  <a:lnTo>
                    <a:pt x="3537" y="2743"/>
                  </a:lnTo>
                  <a:lnTo>
                    <a:pt x="3488" y="2717"/>
                  </a:lnTo>
                  <a:lnTo>
                    <a:pt x="3438" y="2691"/>
                  </a:lnTo>
                  <a:lnTo>
                    <a:pt x="3389" y="2662"/>
                  </a:lnTo>
                  <a:lnTo>
                    <a:pt x="3339" y="2630"/>
                  </a:lnTo>
                  <a:lnTo>
                    <a:pt x="3290" y="2596"/>
                  </a:lnTo>
                  <a:lnTo>
                    <a:pt x="3240" y="2560"/>
                  </a:lnTo>
                  <a:lnTo>
                    <a:pt x="3190" y="2522"/>
                  </a:lnTo>
                  <a:lnTo>
                    <a:pt x="3138" y="2480"/>
                  </a:lnTo>
                  <a:lnTo>
                    <a:pt x="3087" y="2434"/>
                  </a:lnTo>
                  <a:lnTo>
                    <a:pt x="3037" y="2388"/>
                  </a:lnTo>
                  <a:lnTo>
                    <a:pt x="2985" y="2338"/>
                  </a:lnTo>
                  <a:lnTo>
                    <a:pt x="2934" y="2284"/>
                  </a:lnTo>
                  <a:lnTo>
                    <a:pt x="2881" y="2228"/>
                  </a:lnTo>
                  <a:lnTo>
                    <a:pt x="2830" y="2168"/>
                  </a:lnTo>
                  <a:lnTo>
                    <a:pt x="2779" y="2107"/>
                  </a:lnTo>
                  <a:lnTo>
                    <a:pt x="2727" y="2040"/>
                  </a:lnTo>
                  <a:lnTo>
                    <a:pt x="2676" y="1971"/>
                  </a:lnTo>
                  <a:lnTo>
                    <a:pt x="2676" y="1971"/>
                  </a:lnTo>
                  <a:lnTo>
                    <a:pt x="2573" y="1834"/>
                  </a:lnTo>
                  <a:lnTo>
                    <a:pt x="2473" y="1701"/>
                  </a:lnTo>
                  <a:lnTo>
                    <a:pt x="2376" y="1577"/>
                  </a:lnTo>
                  <a:lnTo>
                    <a:pt x="2282" y="1458"/>
                  </a:lnTo>
                  <a:lnTo>
                    <a:pt x="2188" y="1345"/>
                  </a:lnTo>
                  <a:lnTo>
                    <a:pt x="2097" y="1238"/>
                  </a:lnTo>
                  <a:lnTo>
                    <a:pt x="2007" y="1136"/>
                  </a:lnTo>
                  <a:lnTo>
                    <a:pt x="1919" y="1039"/>
                  </a:lnTo>
                  <a:lnTo>
                    <a:pt x="1833" y="949"/>
                  </a:lnTo>
                  <a:lnTo>
                    <a:pt x="1748" y="863"/>
                  </a:lnTo>
                  <a:lnTo>
                    <a:pt x="1665" y="783"/>
                  </a:lnTo>
                  <a:lnTo>
                    <a:pt x="1583" y="708"/>
                  </a:lnTo>
                  <a:lnTo>
                    <a:pt x="1501" y="637"/>
                  </a:lnTo>
                  <a:lnTo>
                    <a:pt x="1421" y="571"/>
                  </a:lnTo>
                  <a:lnTo>
                    <a:pt x="1342" y="510"/>
                  </a:lnTo>
                  <a:lnTo>
                    <a:pt x="1264" y="453"/>
                  </a:lnTo>
                  <a:lnTo>
                    <a:pt x="1185" y="400"/>
                  </a:lnTo>
                  <a:lnTo>
                    <a:pt x="1107" y="352"/>
                  </a:lnTo>
                  <a:lnTo>
                    <a:pt x="1031" y="306"/>
                  </a:lnTo>
                  <a:lnTo>
                    <a:pt x="953" y="264"/>
                  </a:lnTo>
                  <a:lnTo>
                    <a:pt x="876" y="226"/>
                  </a:lnTo>
                  <a:lnTo>
                    <a:pt x="799" y="192"/>
                  </a:lnTo>
                  <a:lnTo>
                    <a:pt x="722" y="161"/>
                  </a:lnTo>
                  <a:lnTo>
                    <a:pt x="645" y="132"/>
                  </a:lnTo>
                  <a:lnTo>
                    <a:pt x="567" y="106"/>
                  </a:lnTo>
                  <a:lnTo>
                    <a:pt x="488" y="85"/>
                  </a:lnTo>
                  <a:lnTo>
                    <a:pt x="409" y="64"/>
                  </a:lnTo>
                  <a:lnTo>
                    <a:pt x="329" y="46"/>
                  </a:lnTo>
                  <a:lnTo>
                    <a:pt x="249" y="32"/>
                  </a:lnTo>
                  <a:lnTo>
                    <a:pt x="167" y="19"/>
                  </a:lnTo>
                  <a:lnTo>
                    <a:pt x="84" y="8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741385" name="Freeform 9"/>
            <p:cNvSpPr>
              <a:spLocks/>
            </p:cNvSpPr>
            <p:nvPr userDrawn="1"/>
          </p:nvSpPr>
          <p:spPr bwMode="auto">
            <a:xfrm>
              <a:off x="303" y="654"/>
              <a:ext cx="4937" cy="1411"/>
            </a:xfrm>
            <a:custGeom>
              <a:avLst/>
              <a:gdLst/>
              <a:ahLst/>
              <a:cxnLst>
                <a:cxn ang="0">
                  <a:pos x="4937" y="2589"/>
                </a:cxn>
                <a:cxn ang="0">
                  <a:pos x="4887" y="2622"/>
                </a:cxn>
                <a:cxn ang="0">
                  <a:pos x="4828" y="2656"/>
                </a:cxn>
                <a:cxn ang="0">
                  <a:pos x="4747" y="2696"/>
                </a:cxn>
                <a:cxn ang="0">
                  <a:pos x="4646" y="2736"/>
                </a:cxn>
                <a:cxn ang="0">
                  <a:pos x="4528" y="2774"/>
                </a:cxn>
                <a:cxn ang="0">
                  <a:pos x="4393" y="2803"/>
                </a:cxn>
                <a:cxn ang="0">
                  <a:pos x="4319" y="2812"/>
                </a:cxn>
                <a:cxn ang="0">
                  <a:pos x="4243" y="2819"/>
                </a:cxn>
                <a:cxn ang="0">
                  <a:pos x="4163" y="2820"/>
                </a:cxn>
                <a:cxn ang="0">
                  <a:pos x="4081" y="2817"/>
                </a:cxn>
                <a:cxn ang="0">
                  <a:pos x="3995" y="2807"/>
                </a:cxn>
                <a:cxn ang="0">
                  <a:pos x="3906" y="2793"/>
                </a:cxn>
                <a:cxn ang="0">
                  <a:pos x="3814" y="2772"/>
                </a:cxn>
                <a:cxn ang="0">
                  <a:pos x="3721" y="2743"/>
                </a:cxn>
                <a:cxn ang="0">
                  <a:pos x="3625" y="2706"/>
                </a:cxn>
                <a:cxn ang="0">
                  <a:pos x="3528" y="2661"/>
                </a:cxn>
                <a:cxn ang="0">
                  <a:pos x="3429" y="2607"/>
                </a:cxn>
                <a:cxn ang="0">
                  <a:pos x="3328" y="2543"/>
                </a:cxn>
                <a:cxn ang="0">
                  <a:pos x="3227" y="2470"/>
                </a:cxn>
                <a:cxn ang="0">
                  <a:pos x="3124" y="2384"/>
                </a:cxn>
                <a:cxn ang="0">
                  <a:pos x="3020" y="2289"/>
                </a:cxn>
                <a:cxn ang="0">
                  <a:pos x="2916" y="2181"/>
                </a:cxn>
                <a:cxn ang="0">
                  <a:pos x="2810" y="2061"/>
                </a:cxn>
                <a:cxn ang="0">
                  <a:pos x="2705" y="1927"/>
                </a:cxn>
                <a:cxn ang="0">
                  <a:pos x="2601" y="1792"/>
                </a:cxn>
                <a:cxn ang="0">
                  <a:pos x="2399" y="1537"/>
                </a:cxn>
                <a:cxn ang="0">
                  <a:pos x="2208" y="1307"/>
                </a:cxn>
                <a:cxn ang="0">
                  <a:pos x="2024" y="1101"/>
                </a:cxn>
                <a:cxn ang="0">
                  <a:pos x="1847" y="917"/>
                </a:cxn>
                <a:cxn ang="0">
                  <a:pos x="1677" y="754"/>
                </a:cxn>
                <a:cxn ang="0">
                  <a:pos x="1511" y="611"/>
                </a:cxn>
                <a:cxn ang="0">
                  <a:pos x="1350" y="486"/>
                </a:cxn>
                <a:cxn ang="0">
                  <a:pos x="1191" y="379"/>
                </a:cxn>
                <a:cxn ang="0">
                  <a:pos x="1034" y="287"/>
                </a:cxn>
                <a:cxn ang="0">
                  <a:pos x="879" y="211"/>
                </a:cxn>
                <a:cxn ang="0">
                  <a:pos x="723" y="148"/>
                </a:cxn>
                <a:cxn ang="0">
                  <a:pos x="568" y="96"/>
                </a:cxn>
                <a:cxn ang="0">
                  <a:pos x="410" y="58"/>
                </a:cxn>
                <a:cxn ang="0">
                  <a:pos x="249" y="27"/>
                </a:cxn>
                <a:cxn ang="0">
                  <a:pos x="85" y="8"/>
                </a:cxn>
              </a:cxnLst>
              <a:rect l="0" t="0" r="r" b="b"/>
              <a:pathLst>
                <a:path w="4937" h="2820">
                  <a:moveTo>
                    <a:pt x="4937" y="2589"/>
                  </a:moveTo>
                  <a:lnTo>
                    <a:pt x="4937" y="2589"/>
                  </a:lnTo>
                  <a:lnTo>
                    <a:pt x="4925" y="2599"/>
                  </a:lnTo>
                  <a:lnTo>
                    <a:pt x="4887" y="2622"/>
                  </a:lnTo>
                  <a:lnTo>
                    <a:pt x="4861" y="2638"/>
                  </a:lnTo>
                  <a:lnTo>
                    <a:pt x="4828" y="2656"/>
                  </a:lnTo>
                  <a:lnTo>
                    <a:pt x="4790" y="2675"/>
                  </a:lnTo>
                  <a:lnTo>
                    <a:pt x="4747" y="2696"/>
                  </a:lnTo>
                  <a:lnTo>
                    <a:pt x="4698" y="2717"/>
                  </a:lnTo>
                  <a:lnTo>
                    <a:pt x="4646" y="2736"/>
                  </a:lnTo>
                  <a:lnTo>
                    <a:pt x="4589" y="2756"/>
                  </a:lnTo>
                  <a:lnTo>
                    <a:pt x="4528" y="2774"/>
                  </a:lnTo>
                  <a:lnTo>
                    <a:pt x="4462" y="2790"/>
                  </a:lnTo>
                  <a:lnTo>
                    <a:pt x="4393" y="2803"/>
                  </a:lnTo>
                  <a:lnTo>
                    <a:pt x="4357" y="2807"/>
                  </a:lnTo>
                  <a:lnTo>
                    <a:pt x="4319" y="2812"/>
                  </a:lnTo>
                  <a:lnTo>
                    <a:pt x="4282" y="2816"/>
                  </a:lnTo>
                  <a:lnTo>
                    <a:pt x="4243" y="2819"/>
                  </a:lnTo>
                  <a:lnTo>
                    <a:pt x="4203" y="2820"/>
                  </a:lnTo>
                  <a:lnTo>
                    <a:pt x="4163" y="2820"/>
                  </a:lnTo>
                  <a:lnTo>
                    <a:pt x="4122" y="2819"/>
                  </a:lnTo>
                  <a:lnTo>
                    <a:pt x="4081" y="2817"/>
                  </a:lnTo>
                  <a:lnTo>
                    <a:pt x="4038" y="2812"/>
                  </a:lnTo>
                  <a:lnTo>
                    <a:pt x="3995" y="2807"/>
                  </a:lnTo>
                  <a:lnTo>
                    <a:pt x="3950" y="2801"/>
                  </a:lnTo>
                  <a:lnTo>
                    <a:pt x="3906" y="2793"/>
                  </a:lnTo>
                  <a:lnTo>
                    <a:pt x="3860" y="2783"/>
                  </a:lnTo>
                  <a:lnTo>
                    <a:pt x="3814" y="2772"/>
                  </a:lnTo>
                  <a:lnTo>
                    <a:pt x="3768" y="2757"/>
                  </a:lnTo>
                  <a:lnTo>
                    <a:pt x="3721" y="2743"/>
                  </a:lnTo>
                  <a:lnTo>
                    <a:pt x="3674" y="2725"/>
                  </a:lnTo>
                  <a:lnTo>
                    <a:pt x="3625" y="2706"/>
                  </a:lnTo>
                  <a:lnTo>
                    <a:pt x="3577" y="2685"/>
                  </a:lnTo>
                  <a:lnTo>
                    <a:pt x="3528" y="2661"/>
                  </a:lnTo>
                  <a:lnTo>
                    <a:pt x="3479" y="2635"/>
                  </a:lnTo>
                  <a:lnTo>
                    <a:pt x="3429" y="2607"/>
                  </a:lnTo>
                  <a:lnTo>
                    <a:pt x="3379" y="2577"/>
                  </a:lnTo>
                  <a:lnTo>
                    <a:pt x="3328" y="2543"/>
                  </a:lnTo>
                  <a:lnTo>
                    <a:pt x="3278" y="2507"/>
                  </a:lnTo>
                  <a:lnTo>
                    <a:pt x="3227" y="2470"/>
                  </a:lnTo>
                  <a:lnTo>
                    <a:pt x="3175" y="2428"/>
                  </a:lnTo>
                  <a:lnTo>
                    <a:pt x="3124" y="2384"/>
                  </a:lnTo>
                  <a:lnTo>
                    <a:pt x="3071" y="2338"/>
                  </a:lnTo>
                  <a:lnTo>
                    <a:pt x="3020" y="2289"/>
                  </a:lnTo>
                  <a:lnTo>
                    <a:pt x="2967" y="2236"/>
                  </a:lnTo>
                  <a:lnTo>
                    <a:pt x="2916" y="2181"/>
                  </a:lnTo>
                  <a:lnTo>
                    <a:pt x="2863" y="2123"/>
                  </a:lnTo>
                  <a:lnTo>
                    <a:pt x="2810" y="2061"/>
                  </a:lnTo>
                  <a:lnTo>
                    <a:pt x="2757" y="1995"/>
                  </a:lnTo>
                  <a:lnTo>
                    <a:pt x="2705" y="1927"/>
                  </a:lnTo>
                  <a:lnTo>
                    <a:pt x="2705" y="1927"/>
                  </a:lnTo>
                  <a:lnTo>
                    <a:pt x="2601" y="1792"/>
                  </a:lnTo>
                  <a:lnTo>
                    <a:pt x="2499" y="1661"/>
                  </a:lnTo>
                  <a:lnTo>
                    <a:pt x="2399" y="1537"/>
                  </a:lnTo>
                  <a:lnTo>
                    <a:pt x="2302" y="1419"/>
                  </a:lnTo>
                  <a:lnTo>
                    <a:pt x="2208" y="1307"/>
                  </a:lnTo>
                  <a:lnTo>
                    <a:pt x="2115" y="1201"/>
                  </a:lnTo>
                  <a:lnTo>
                    <a:pt x="2024" y="1101"/>
                  </a:lnTo>
                  <a:lnTo>
                    <a:pt x="1936" y="1007"/>
                  </a:lnTo>
                  <a:lnTo>
                    <a:pt x="1847" y="917"/>
                  </a:lnTo>
                  <a:lnTo>
                    <a:pt x="1761" y="833"/>
                  </a:lnTo>
                  <a:lnTo>
                    <a:pt x="1677" y="754"/>
                  </a:lnTo>
                  <a:lnTo>
                    <a:pt x="1593" y="681"/>
                  </a:lnTo>
                  <a:lnTo>
                    <a:pt x="1511" y="611"/>
                  </a:lnTo>
                  <a:lnTo>
                    <a:pt x="1430" y="547"/>
                  </a:lnTo>
                  <a:lnTo>
                    <a:pt x="1350" y="486"/>
                  </a:lnTo>
                  <a:lnTo>
                    <a:pt x="1270" y="431"/>
                  </a:lnTo>
                  <a:lnTo>
                    <a:pt x="1191" y="379"/>
                  </a:lnTo>
                  <a:lnTo>
                    <a:pt x="1112" y="331"/>
                  </a:lnTo>
                  <a:lnTo>
                    <a:pt x="1034" y="287"/>
                  </a:lnTo>
                  <a:lnTo>
                    <a:pt x="957" y="247"/>
                  </a:lnTo>
                  <a:lnTo>
                    <a:pt x="879" y="211"/>
                  </a:lnTo>
                  <a:lnTo>
                    <a:pt x="801" y="177"/>
                  </a:lnTo>
                  <a:lnTo>
                    <a:pt x="723" y="148"/>
                  </a:lnTo>
                  <a:lnTo>
                    <a:pt x="646" y="121"/>
                  </a:lnTo>
                  <a:lnTo>
                    <a:pt x="568" y="96"/>
                  </a:lnTo>
                  <a:lnTo>
                    <a:pt x="489" y="75"/>
                  </a:lnTo>
                  <a:lnTo>
                    <a:pt x="410" y="58"/>
                  </a:lnTo>
                  <a:lnTo>
                    <a:pt x="330" y="41"/>
                  </a:lnTo>
                  <a:lnTo>
                    <a:pt x="249" y="27"/>
                  </a:lnTo>
                  <a:lnTo>
                    <a:pt x="167" y="16"/>
                  </a:lnTo>
                  <a:lnTo>
                    <a:pt x="85" y="8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741386" name="Freeform 10"/>
            <p:cNvSpPr>
              <a:spLocks/>
            </p:cNvSpPr>
            <p:nvPr userDrawn="1"/>
          </p:nvSpPr>
          <p:spPr bwMode="auto">
            <a:xfrm>
              <a:off x="314" y="676"/>
              <a:ext cx="4975" cy="1375"/>
            </a:xfrm>
            <a:custGeom>
              <a:avLst/>
              <a:gdLst/>
              <a:ahLst/>
              <a:cxnLst>
                <a:cxn ang="0">
                  <a:pos x="4975" y="2501"/>
                </a:cxn>
                <a:cxn ang="0">
                  <a:pos x="4926" y="2537"/>
                </a:cxn>
                <a:cxn ang="0">
                  <a:pos x="4867" y="2571"/>
                </a:cxn>
                <a:cxn ang="0">
                  <a:pos x="4786" y="2613"/>
                </a:cxn>
                <a:cxn ang="0">
                  <a:pos x="4686" y="2656"/>
                </a:cxn>
                <a:cxn ang="0">
                  <a:pos x="4568" y="2695"/>
                </a:cxn>
                <a:cxn ang="0">
                  <a:pos x="4433" y="2727"/>
                </a:cxn>
                <a:cxn ang="0">
                  <a:pos x="4361" y="2739"/>
                </a:cxn>
                <a:cxn ang="0">
                  <a:pos x="4285" y="2747"/>
                </a:cxn>
                <a:cxn ang="0">
                  <a:pos x="4204" y="2750"/>
                </a:cxn>
                <a:cxn ang="0">
                  <a:pos x="4121" y="2748"/>
                </a:cxn>
                <a:cxn ang="0">
                  <a:pos x="4035" y="2740"/>
                </a:cxn>
                <a:cxn ang="0">
                  <a:pos x="3946" y="2727"/>
                </a:cxn>
                <a:cxn ang="0">
                  <a:pos x="3856" y="2708"/>
                </a:cxn>
                <a:cxn ang="0">
                  <a:pos x="3761" y="2680"/>
                </a:cxn>
                <a:cxn ang="0">
                  <a:pos x="3666" y="2645"/>
                </a:cxn>
                <a:cxn ang="0">
                  <a:pos x="3567" y="2603"/>
                </a:cxn>
                <a:cxn ang="0">
                  <a:pos x="3467" y="2550"/>
                </a:cxn>
                <a:cxn ang="0">
                  <a:pos x="3366" y="2488"/>
                </a:cxn>
                <a:cxn ang="0">
                  <a:pos x="3263" y="2416"/>
                </a:cxn>
                <a:cxn ang="0">
                  <a:pos x="3159" y="2333"/>
                </a:cxn>
                <a:cxn ang="0">
                  <a:pos x="3053" y="2240"/>
                </a:cxn>
                <a:cxn ang="0">
                  <a:pos x="2948" y="2133"/>
                </a:cxn>
                <a:cxn ang="0">
                  <a:pos x="2841" y="2014"/>
                </a:cxn>
                <a:cxn ang="0">
                  <a:pos x="2733" y="1883"/>
                </a:cxn>
                <a:cxn ang="0">
                  <a:pos x="2627" y="1747"/>
                </a:cxn>
                <a:cxn ang="0">
                  <a:pos x="2422" y="1495"/>
                </a:cxn>
                <a:cxn ang="0">
                  <a:pos x="2227" y="1269"/>
                </a:cxn>
                <a:cxn ang="0">
                  <a:pos x="2040" y="1066"/>
                </a:cxn>
                <a:cxn ang="0">
                  <a:pos x="1861" y="885"/>
                </a:cxn>
                <a:cxn ang="0">
                  <a:pos x="1687" y="723"/>
                </a:cxn>
                <a:cxn ang="0">
                  <a:pos x="1519" y="583"/>
                </a:cxn>
                <a:cxn ang="0">
                  <a:pos x="1357" y="462"/>
                </a:cxn>
                <a:cxn ang="0">
                  <a:pos x="1196" y="357"/>
                </a:cxn>
                <a:cxn ang="0">
                  <a:pos x="1039" y="268"/>
                </a:cxn>
                <a:cxn ang="0">
                  <a:pos x="882" y="194"/>
                </a:cxn>
                <a:cxn ang="0">
                  <a:pos x="726" y="134"/>
                </a:cxn>
                <a:cxn ang="0">
                  <a:pos x="569" y="86"/>
                </a:cxn>
                <a:cxn ang="0">
                  <a:pos x="410" y="50"/>
                </a:cxn>
                <a:cxn ang="0">
                  <a:pos x="249" y="23"/>
                </a:cxn>
                <a:cxn ang="0">
                  <a:pos x="83" y="5"/>
                </a:cxn>
              </a:cxnLst>
              <a:rect l="0" t="0" r="r" b="b"/>
              <a:pathLst>
                <a:path w="4975" h="2750">
                  <a:moveTo>
                    <a:pt x="4975" y="2501"/>
                  </a:moveTo>
                  <a:lnTo>
                    <a:pt x="4975" y="2501"/>
                  </a:lnTo>
                  <a:lnTo>
                    <a:pt x="4962" y="2511"/>
                  </a:lnTo>
                  <a:lnTo>
                    <a:pt x="4926" y="2537"/>
                  </a:lnTo>
                  <a:lnTo>
                    <a:pt x="4899" y="2553"/>
                  </a:lnTo>
                  <a:lnTo>
                    <a:pt x="4867" y="2571"/>
                  </a:lnTo>
                  <a:lnTo>
                    <a:pt x="4829" y="2592"/>
                  </a:lnTo>
                  <a:lnTo>
                    <a:pt x="4786" y="2613"/>
                  </a:lnTo>
                  <a:lnTo>
                    <a:pt x="4739" y="2635"/>
                  </a:lnTo>
                  <a:lnTo>
                    <a:pt x="4686" y="2656"/>
                  </a:lnTo>
                  <a:lnTo>
                    <a:pt x="4629" y="2676"/>
                  </a:lnTo>
                  <a:lnTo>
                    <a:pt x="4568" y="2695"/>
                  </a:lnTo>
                  <a:lnTo>
                    <a:pt x="4503" y="2713"/>
                  </a:lnTo>
                  <a:lnTo>
                    <a:pt x="4433" y="2727"/>
                  </a:lnTo>
                  <a:lnTo>
                    <a:pt x="4397" y="2734"/>
                  </a:lnTo>
                  <a:lnTo>
                    <a:pt x="4361" y="2739"/>
                  </a:lnTo>
                  <a:lnTo>
                    <a:pt x="4322" y="2743"/>
                  </a:lnTo>
                  <a:lnTo>
                    <a:pt x="4285" y="2747"/>
                  </a:lnTo>
                  <a:lnTo>
                    <a:pt x="4245" y="2748"/>
                  </a:lnTo>
                  <a:lnTo>
                    <a:pt x="4204" y="2750"/>
                  </a:lnTo>
                  <a:lnTo>
                    <a:pt x="4163" y="2750"/>
                  </a:lnTo>
                  <a:lnTo>
                    <a:pt x="4121" y="2748"/>
                  </a:lnTo>
                  <a:lnTo>
                    <a:pt x="4079" y="2745"/>
                  </a:lnTo>
                  <a:lnTo>
                    <a:pt x="4035" y="2740"/>
                  </a:lnTo>
                  <a:lnTo>
                    <a:pt x="3992" y="2735"/>
                  </a:lnTo>
                  <a:lnTo>
                    <a:pt x="3946" y="2727"/>
                  </a:lnTo>
                  <a:lnTo>
                    <a:pt x="3902" y="2719"/>
                  </a:lnTo>
                  <a:lnTo>
                    <a:pt x="3856" y="2708"/>
                  </a:lnTo>
                  <a:lnTo>
                    <a:pt x="3809" y="2695"/>
                  </a:lnTo>
                  <a:lnTo>
                    <a:pt x="3761" y="2680"/>
                  </a:lnTo>
                  <a:lnTo>
                    <a:pt x="3714" y="2664"/>
                  </a:lnTo>
                  <a:lnTo>
                    <a:pt x="3666" y="2645"/>
                  </a:lnTo>
                  <a:lnTo>
                    <a:pt x="3617" y="2626"/>
                  </a:lnTo>
                  <a:lnTo>
                    <a:pt x="3567" y="2603"/>
                  </a:lnTo>
                  <a:lnTo>
                    <a:pt x="3517" y="2577"/>
                  </a:lnTo>
                  <a:lnTo>
                    <a:pt x="3467" y="2550"/>
                  </a:lnTo>
                  <a:lnTo>
                    <a:pt x="3417" y="2521"/>
                  </a:lnTo>
                  <a:lnTo>
                    <a:pt x="3366" y="2488"/>
                  </a:lnTo>
                  <a:lnTo>
                    <a:pt x="3314" y="2453"/>
                  </a:lnTo>
                  <a:lnTo>
                    <a:pt x="3263" y="2416"/>
                  </a:lnTo>
                  <a:lnTo>
                    <a:pt x="3212" y="2375"/>
                  </a:lnTo>
                  <a:lnTo>
                    <a:pt x="3159" y="2333"/>
                  </a:lnTo>
                  <a:lnTo>
                    <a:pt x="3106" y="2288"/>
                  </a:lnTo>
                  <a:lnTo>
                    <a:pt x="3053" y="2240"/>
                  </a:lnTo>
                  <a:lnTo>
                    <a:pt x="3001" y="2188"/>
                  </a:lnTo>
                  <a:lnTo>
                    <a:pt x="2948" y="2133"/>
                  </a:lnTo>
                  <a:lnTo>
                    <a:pt x="2894" y="2075"/>
                  </a:lnTo>
                  <a:lnTo>
                    <a:pt x="2841" y="2014"/>
                  </a:lnTo>
                  <a:lnTo>
                    <a:pt x="2787" y="1951"/>
                  </a:lnTo>
                  <a:lnTo>
                    <a:pt x="2733" y="1883"/>
                  </a:lnTo>
                  <a:lnTo>
                    <a:pt x="2733" y="1883"/>
                  </a:lnTo>
                  <a:lnTo>
                    <a:pt x="2627" y="1747"/>
                  </a:lnTo>
                  <a:lnTo>
                    <a:pt x="2523" y="1618"/>
                  </a:lnTo>
                  <a:lnTo>
                    <a:pt x="2422" y="1495"/>
                  </a:lnTo>
                  <a:lnTo>
                    <a:pt x="2323" y="1379"/>
                  </a:lnTo>
                  <a:lnTo>
                    <a:pt x="2227" y="1269"/>
                  </a:lnTo>
                  <a:lnTo>
                    <a:pt x="2133" y="1164"/>
                  </a:lnTo>
                  <a:lnTo>
                    <a:pt x="2040" y="1066"/>
                  </a:lnTo>
                  <a:lnTo>
                    <a:pt x="1949" y="972"/>
                  </a:lnTo>
                  <a:lnTo>
                    <a:pt x="1861" y="885"/>
                  </a:lnTo>
                  <a:lnTo>
                    <a:pt x="1773" y="801"/>
                  </a:lnTo>
                  <a:lnTo>
                    <a:pt x="1687" y="723"/>
                  </a:lnTo>
                  <a:lnTo>
                    <a:pt x="1602" y="651"/>
                  </a:lnTo>
                  <a:lnTo>
                    <a:pt x="1519" y="583"/>
                  </a:lnTo>
                  <a:lnTo>
                    <a:pt x="1437" y="520"/>
                  </a:lnTo>
                  <a:lnTo>
                    <a:pt x="1357" y="462"/>
                  </a:lnTo>
                  <a:lnTo>
                    <a:pt x="1276" y="407"/>
                  </a:lnTo>
                  <a:lnTo>
                    <a:pt x="1196" y="357"/>
                  </a:lnTo>
                  <a:lnTo>
                    <a:pt x="1116" y="310"/>
                  </a:lnTo>
                  <a:lnTo>
                    <a:pt x="1039" y="268"/>
                  </a:lnTo>
                  <a:lnTo>
                    <a:pt x="960" y="229"/>
                  </a:lnTo>
                  <a:lnTo>
                    <a:pt x="882" y="194"/>
                  </a:lnTo>
                  <a:lnTo>
                    <a:pt x="804" y="162"/>
                  </a:lnTo>
                  <a:lnTo>
                    <a:pt x="726" y="134"/>
                  </a:lnTo>
                  <a:lnTo>
                    <a:pt x="647" y="108"/>
                  </a:lnTo>
                  <a:lnTo>
                    <a:pt x="569" y="86"/>
                  </a:lnTo>
                  <a:lnTo>
                    <a:pt x="490" y="66"/>
                  </a:lnTo>
                  <a:lnTo>
                    <a:pt x="410" y="50"/>
                  </a:lnTo>
                  <a:lnTo>
                    <a:pt x="331" y="36"/>
                  </a:lnTo>
                  <a:lnTo>
                    <a:pt x="249" y="23"/>
                  </a:lnTo>
                  <a:lnTo>
                    <a:pt x="167" y="13"/>
                  </a:lnTo>
                  <a:lnTo>
                    <a:pt x="83" y="5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741387" name="Freeform 11"/>
            <p:cNvSpPr>
              <a:spLocks/>
            </p:cNvSpPr>
            <p:nvPr userDrawn="1"/>
          </p:nvSpPr>
          <p:spPr bwMode="auto">
            <a:xfrm>
              <a:off x="325" y="698"/>
              <a:ext cx="5012" cy="1339"/>
            </a:xfrm>
            <a:custGeom>
              <a:avLst/>
              <a:gdLst/>
              <a:ahLst/>
              <a:cxnLst>
                <a:cxn ang="0">
                  <a:pos x="5012" y="2414"/>
                </a:cxn>
                <a:cxn ang="0">
                  <a:pos x="4964" y="2448"/>
                </a:cxn>
                <a:cxn ang="0">
                  <a:pos x="4904" y="2485"/>
                </a:cxn>
                <a:cxn ang="0">
                  <a:pos x="4825" y="2528"/>
                </a:cxn>
                <a:cxn ang="0">
                  <a:pos x="4725" y="2574"/>
                </a:cxn>
                <a:cxn ang="0">
                  <a:pos x="4608" y="2615"/>
                </a:cxn>
                <a:cxn ang="0">
                  <a:pos x="4474" y="2649"/>
                </a:cxn>
                <a:cxn ang="0">
                  <a:pos x="4402" y="2662"/>
                </a:cxn>
                <a:cxn ang="0">
                  <a:pos x="4325" y="2672"/>
                </a:cxn>
                <a:cxn ang="0">
                  <a:pos x="4246" y="2677"/>
                </a:cxn>
                <a:cxn ang="0">
                  <a:pos x="4163" y="2677"/>
                </a:cxn>
                <a:cxn ang="0">
                  <a:pos x="4077" y="2672"/>
                </a:cxn>
                <a:cxn ang="0">
                  <a:pos x="3988" y="2661"/>
                </a:cxn>
                <a:cxn ang="0">
                  <a:pos x="3896" y="2643"/>
                </a:cxn>
                <a:cxn ang="0">
                  <a:pos x="3802" y="2617"/>
                </a:cxn>
                <a:cxn ang="0">
                  <a:pos x="3705" y="2583"/>
                </a:cxn>
                <a:cxn ang="0">
                  <a:pos x="3606" y="2543"/>
                </a:cxn>
                <a:cxn ang="0">
                  <a:pos x="3506" y="2491"/>
                </a:cxn>
                <a:cxn ang="0">
                  <a:pos x="3403" y="2431"/>
                </a:cxn>
                <a:cxn ang="0">
                  <a:pos x="3299" y="2362"/>
                </a:cxn>
                <a:cxn ang="0">
                  <a:pos x="3194" y="2280"/>
                </a:cxn>
                <a:cxn ang="0">
                  <a:pos x="3087" y="2188"/>
                </a:cxn>
                <a:cxn ang="0">
                  <a:pos x="2980" y="2083"/>
                </a:cxn>
                <a:cxn ang="0">
                  <a:pos x="2870" y="1966"/>
                </a:cxn>
                <a:cxn ang="0">
                  <a:pos x="2762" y="1836"/>
                </a:cxn>
                <a:cxn ang="0">
                  <a:pos x="2654" y="1702"/>
                </a:cxn>
                <a:cxn ang="0">
                  <a:pos x="2444" y="1455"/>
                </a:cxn>
                <a:cxn ang="0">
                  <a:pos x="2245" y="1230"/>
                </a:cxn>
                <a:cxn ang="0">
                  <a:pos x="2057" y="1030"/>
                </a:cxn>
                <a:cxn ang="0">
                  <a:pos x="1873" y="851"/>
                </a:cxn>
                <a:cxn ang="0">
                  <a:pos x="1698" y="692"/>
                </a:cxn>
                <a:cxn ang="0">
                  <a:pos x="1529" y="555"/>
                </a:cxn>
                <a:cxn ang="0">
                  <a:pos x="1364" y="436"/>
                </a:cxn>
                <a:cxn ang="0">
                  <a:pos x="1201" y="334"/>
                </a:cxn>
                <a:cxn ang="0">
                  <a:pos x="1043" y="248"/>
                </a:cxn>
                <a:cxn ang="0">
                  <a:pos x="885" y="177"/>
                </a:cxn>
                <a:cxn ang="0">
                  <a:pos x="728" y="119"/>
                </a:cxn>
                <a:cxn ang="0">
                  <a:pos x="571" y="74"/>
                </a:cxn>
                <a:cxn ang="0">
                  <a:pos x="411" y="42"/>
                </a:cxn>
                <a:cxn ang="0">
                  <a:pos x="250" y="17"/>
                </a:cxn>
                <a:cxn ang="0">
                  <a:pos x="85" y="5"/>
                </a:cxn>
              </a:cxnLst>
              <a:rect l="0" t="0" r="r" b="b"/>
              <a:pathLst>
                <a:path w="5012" h="2678">
                  <a:moveTo>
                    <a:pt x="5012" y="2414"/>
                  </a:moveTo>
                  <a:lnTo>
                    <a:pt x="5012" y="2414"/>
                  </a:lnTo>
                  <a:lnTo>
                    <a:pt x="5000" y="2423"/>
                  </a:lnTo>
                  <a:lnTo>
                    <a:pt x="4964" y="2448"/>
                  </a:lnTo>
                  <a:lnTo>
                    <a:pt x="4937" y="2465"/>
                  </a:lnTo>
                  <a:lnTo>
                    <a:pt x="4904" y="2485"/>
                  </a:lnTo>
                  <a:lnTo>
                    <a:pt x="4868" y="2506"/>
                  </a:lnTo>
                  <a:lnTo>
                    <a:pt x="4825" y="2528"/>
                  </a:lnTo>
                  <a:lnTo>
                    <a:pt x="4778" y="2551"/>
                  </a:lnTo>
                  <a:lnTo>
                    <a:pt x="4725" y="2574"/>
                  </a:lnTo>
                  <a:lnTo>
                    <a:pt x="4670" y="2594"/>
                  </a:lnTo>
                  <a:lnTo>
                    <a:pt x="4608" y="2615"/>
                  </a:lnTo>
                  <a:lnTo>
                    <a:pt x="4543" y="2635"/>
                  </a:lnTo>
                  <a:lnTo>
                    <a:pt x="4474" y="2649"/>
                  </a:lnTo>
                  <a:lnTo>
                    <a:pt x="4439" y="2657"/>
                  </a:lnTo>
                  <a:lnTo>
                    <a:pt x="4402" y="2662"/>
                  </a:lnTo>
                  <a:lnTo>
                    <a:pt x="4364" y="2669"/>
                  </a:lnTo>
                  <a:lnTo>
                    <a:pt x="4325" y="2672"/>
                  </a:lnTo>
                  <a:lnTo>
                    <a:pt x="4286" y="2675"/>
                  </a:lnTo>
                  <a:lnTo>
                    <a:pt x="4246" y="2677"/>
                  </a:lnTo>
                  <a:lnTo>
                    <a:pt x="4204" y="2678"/>
                  </a:lnTo>
                  <a:lnTo>
                    <a:pt x="4163" y="2677"/>
                  </a:lnTo>
                  <a:lnTo>
                    <a:pt x="4120" y="2675"/>
                  </a:lnTo>
                  <a:lnTo>
                    <a:pt x="4077" y="2672"/>
                  </a:lnTo>
                  <a:lnTo>
                    <a:pt x="4032" y="2667"/>
                  </a:lnTo>
                  <a:lnTo>
                    <a:pt x="3988" y="2661"/>
                  </a:lnTo>
                  <a:lnTo>
                    <a:pt x="3942" y="2653"/>
                  </a:lnTo>
                  <a:lnTo>
                    <a:pt x="3896" y="2643"/>
                  </a:lnTo>
                  <a:lnTo>
                    <a:pt x="3849" y="2630"/>
                  </a:lnTo>
                  <a:lnTo>
                    <a:pt x="3802" y="2617"/>
                  </a:lnTo>
                  <a:lnTo>
                    <a:pt x="3753" y="2601"/>
                  </a:lnTo>
                  <a:lnTo>
                    <a:pt x="3705" y="2583"/>
                  </a:lnTo>
                  <a:lnTo>
                    <a:pt x="3656" y="2564"/>
                  </a:lnTo>
                  <a:lnTo>
                    <a:pt x="3606" y="2543"/>
                  </a:lnTo>
                  <a:lnTo>
                    <a:pt x="3556" y="2519"/>
                  </a:lnTo>
                  <a:lnTo>
                    <a:pt x="3506" y="2491"/>
                  </a:lnTo>
                  <a:lnTo>
                    <a:pt x="3455" y="2464"/>
                  </a:lnTo>
                  <a:lnTo>
                    <a:pt x="3403" y="2431"/>
                  </a:lnTo>
                  <a:lnTo>
                    <a:pt x="3352" y="2398"/>
                  </a:lnTo>
                  <a:lnTo>
                    <a:pt x="3299" y="2362"/>
                  </a:lnTo>
                  <a:lnTo>
                    <a:pt x="3246" y="2322"/>
                  </a:lnTo>
                  <a:lnTo>
                    <a:pt x="3194" y="2280"/>
                  </a:lnTo>
                  <a:lnTo>
                    <a:pt x="3141" y="2236"/>
                  </a:lnTo>
                  <a:lnTo>
                    <a:pt x="3087" y="2188"/>
                  </a:lnTo>
                  <a:lnTo>
                    <a:pt x="3033" y="2138"/>
                  </a:lnTo>
                  <a:lnTo>
                    <a:pt x="2980" y="2083"/>
                  </a:lnTo>
                  <a:lnTo>
                    <a:pt x="2924" y="2026"/>
                  </a:lnTo>
                  <a:lnTo>
                    <a:pt x="2870" y="1966"/>
                  </a:lnTo>
                  <a:lnTo>
                    <a:pt x="2816" y="1903"/>
                  </a:lnTo>
                  <a:lnTo>
                    <a:pt x="2762" y="1836"/>
                  </a:lnTo>
                  <a:lnTo>
                    <a:pt x="2762" y="1836"/>
                  </a:lnTo>
                  <a:lnTo>
                    <a:pt x="2654" y="1702"/>
                  </a:lnTo>
                  <a:lnTo>
                    <a:pt x="2548" y="1576"/>
                  </a:lnTo>
                  <a:lnTo>
                    <a:pt x="2444" y="1455"/>
                  </a:lnTo>
                  <a:lnTo>
                    <a:pt x="2344" y="1338"/>
                  </a:lnTo>
                  <a:lnTo>
                    <a:pt x="2245" y="1230"/>
                  </a:lnTo>
                  <a:lnTo>
                    <a:pt x="2150" y="1127"/>
                  </a:lnTo>
                  <a:lnTo>
                    <a:pt x="2057" y="1030"/>
                  </a:lnTo>
                  <a:lnTo>
                    <a:pt x="1963" y="938"/>
                  </a:lnTo>
                  <a:lnTo>
                    <a:pt x="1873" y="851"/>
                  </a:lnTo>
                  <a:lnTo>
                    <a:pt x="1786" y="770"/>
                  </a:lnTo>
                  <a:lnTo>
                    <a:pt x="1698" y="692"/>
                  </a:lnTo>
                  <a:lnTo>
                    <a:pt x="1612" y="621"/>
                  </a:lnTo>
                  <a:lnTo>
                    <a:pt x="1529" y="555"/>
                  </a:lnTo>
                  <a:lnTo>
                    <a:pt x="1446" y="494"/>
                  </a:lnTo>
                  <a:lnTo>
                    <a:pt x="1364" y="436"/>
                  </a:lnTo>
                  <a:lnTo>
                    <a:pt x="1282" y="382"/>
                  </a:lnTo>
                  <a:lnTo>
                    <a:pt x="1201" y="334"/>
                  </a:lnTo>
                  <a:lnTo>
                    <a:pt x="1122" y="289"/>
                  </a:lnTo>
                  <a:lnTo>
                    <a:pt x="1043" y="248"/>
                  </a:lnTo>
                  <a:lnTo>
                    <a:pt x="964" y="210"/>
                  </a:lnTo>
                  <a:lnTo>
                    <a:pt x="885" y="177"/>
                  </a:lnTo>
                  <a:lnTo>
                    <a:pt x="807" y="147"/>
                  </a:lnTo>
                  <a:lnTo>
                    <a:pt x="728" y="119"/>
                  </a:lnTo>
                  <a:lnTo>
                    <a:pt x="649" y="95"/>
                  </a:lnTo>
                  <a:lnTo>
                    <a:pt x="571" y="74"/>
                  </a:lnTo>
                  <a:lnTo>
                    <a:pt x="490" y="56"/>
                  </a:lnTo>
                  <a:lnTo>
                    <a:pt x="411" y="42"/>
                  </a:lnTo>
                  <a:lnTo>
                    <a:pt x="331" y="29"/>
                  </a:lnTo>
                  <a:lnTo>
                    <a:pt x="250" y="17"/>
                  </a:lnTo>
                  <a:lnTo>
                    <a:pt x="167" y="9"/>
                  </a:lnTo>
                  <a:lnTo>
                    <a:pt x="85" y="5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741388" name="Freeform 12"/>
            <p:cNvSpPr>
              <a:spLocks/>
            </p:cNvSpPr>
            <p:nvPr userDrawn="1"/>
          </p:nvSpPr>
          <p:spPr bwMode="auto">
            <a:xfrm>
              <a:off x="336" y="720"/>
              <a:ext cx="5049" cy="1304"/>
            </a:xfrm>
            <a:custGeom>
              <a:avLst/>
              <a:gdLst/>
              <a:ahLst/>
              <a:cxnLst>
                <a:cxn ang="0">
                  <a:pos x="5049" y="2324"/>
                </a:cxn>
                <a:cxn ang="0">
                  <a:pos x="5000" y="2361"/>
                </a:cxn>
                <a:cxn ang="0">
                  <a:pos x="4942" y="2398"/>
                </a:cxn>
                <a:cxn ang="0">
                  <a:pos x="4863" y="2443"/>
                </a:cxn>
                <a:cxn ang="0">
                  <a:pos x="4764" y="2492"/>
                </a:cxn>
                <a:cxn ang="0">
                  <a:pos x="4647" y="2537"/>
                </a:cxn>
                <a:cxn ang="0">
                  <a:pos x="4514" y="2574"/>
                </a:cxn>
                <a:cxn ang="0">
                  <a:pos x="4442" y="2589"/>
                </a:cxn>
                <a:cxn ang="0">
                  <a:pos x="4366" y="2598"/>
                </a:cxn>
                <a:cxn ang="0">
                  <a:pos x="4286" y="2605"/>
                </a:cxn>
                <a:cxn ang="0">
                  <a:pos x="4203" y="2608"/>
                </a:cxn>
                <a:cxn ang="0">
                  <a:pos x="4117" y="2603"/>
                </a:cxn>
                <a:cxn ang="0">
                  <a:pos x="4027" y="2593"/>
                </a:cxn>
                <a:cxn ang="0">
                  <a:pos x="3935" y="2577"/>
                </a:cxn>
                <a:cxn ang="0">
                  <a:pos x="3841" y="2555"/>
                </a:cxn>
                <a:cxn ang="0">
                  <a:pos x="3744" y="2522"/>
                </a:cxn>
                <a:cxn ang="0">
                  <a:pos x="3645" y="2484"/>
                </a:cxn>
                <a:cxn ang="0">
                  <a:pos x="3544" y="2434"/>
                </a:cxn>
                <a:cxn ang="0">
                  <a:pos x="3439" y="2375"/>
                </a:cxn>
                <a:cxn ang="0">
                  <a:pos x="3335" y="2308"/>
                </a:cxn>
                <a:cxn ang="0">
                  <a:pos x="3228" y="2229"/>
                </a:cxn>
                <a:cxn ang="0">
                  <a:pos x="3120" y="2137"/>
                </a:cxn>
                <a:cxn ang="0">
                  <a:pos x="3010" y="2035"/>
                </a:cxn>
                <a:cxn ang="0">
                  <a:pos x="2901" y="1919"/>
                </a:cxn>
                <a:cxn ang="0">
                  <a:pos x="2790" y="1789"/>
                </a:cxn>
                <a:cxn ang="0">
                  <a:pos x="2679" y="1659"/>
                </a:cxn>
                <a:cxn ang="0">
                  <a:pos x="2466" y="1413"/>
                </a:cxn>
                <a:cxn ang="0">
                  <a:pos x="2265" y="1192"/>
                </a:cxn>
                <a:cxn ang="0">
                  <a:pos x="2072" y="993"/>
                </a:cxn>
                <a:cxn ang="0">
                  <a:pos x="1887" y="819"/>
                </a:cxn>
                <a:cxn ang="0">
                  <a:pos x="1710" y="664"/>
                </a:cxn>
                <a:cxn ang="0">
                  <a:pos x="1537" y="528"/>
                </a:cxn>
                <a:cxn ang="0">
                  <a:pos x="1371" y="412"/>
                </a:cxn>
                <a:cxn ang="0">
                  <a:pos x="1207" y="312"/>
                </a:cxn>
                <a:cxn ang="0">
                  <a:pos x="1047" y="230"/>
                </a:cxn>
                <a:cxn ang="0">
                  <a:pos x="888" y="160"/>
                </a:cxn>
                <a:cxn ang="0">
                  <a:pos x="731" y="107"/>
                </a:cxn>
                <a:cxn ang="0">
                  <a:pos x="572" y="65"/>
                </a:cxn>
                <a:cxn ang="0">
                  <a:pos x="413" y="34"/>
                </a:cxn>
                <a:cxn ang="0">
                  <a:pos x="250" y="15"/>
                </a:cxn>
                <a:cxn ang="0">
                  <a:pos x="85" y="4"/>
                </a:cxn>
              </a:cxnLst>
              <a:rect l="0" t="0" r="r" b="b"/>
              <a:pathLst>
                <a:path w="5049" h="2608">
                  <a:moveTo>
                    <a:pt x="5049" y="2324"/>
                  </a:moveTo>
                  <a:lnTo>
                    <a:pt x="5049" y="2324"/>
                  </a:lnTo>
                  <a:lnTo>
                    <a:pt x="5036" y="2334"/>
                  </a:lnTo>
                  <a:lnTo>
                    <a:pt x="5000" y="2361"/>
                  </a:lnTo>
                  <a:lnTo>
                    <a:pt x="4974" y="2379"/>
                  </a:lnTo>
                  <a:lnTo>
                    <a:pt x="4942" y="2398"/>
                  </a:lnTo>
                  <a:lnTo>
                    <a:pt x="4906" y="2421"/>
                  </a:lnTo>
                  <a:lnTo>
                    <a:pt x="4863" y="2443"/>
                  </a:lnTo>
                  <a:lnTo>
                    <a:pt x="4815" y="2468"/>
                  </a:lnTo>
                  <a:lnTo>
                    <a:pt x="4764" y="2492"/>
                  </a:lnTo>
                  <a:lnTo>
                    <a:pt x="4709" y="2514"/>
                  </a:lnTo>
                  <a:lnTo>
                    <a:pt x="4647" y="2537"/>
                  </a:lnTo>
                  <a:lnTo>
                    <a:pt x="4584" y="2556"/>
                  </a:lnTo>
                  <a:lnTo>
                    <a:pt x="4514" y="2574"/>
                  </a:lnTo>
                  <a:lnTo>
                    <a:pt x="4478" y="2581"/>
                  </a:lnTo>
                  <a:lnTo>
                    <a:pt x="4442" y="2589"/>
                  </a:lnTo>
                  <a:lnTo>
                    <a:pt x="4404" y="2593"/>
                  </a:lnTo>
                  <a:lnTo>
                    <a:pt x="4366" y="2598"/>
                  </a:lnTo>
                  <a:lnTo>
                    <a:pt x="4327" y="2603"/>
                  </a:lnTo>
                  <a:lnTo>
                    <a:pt x="4286" y="2605"/>
                  </a:lnTo>
                  <a:lnTo>
                    <a:pt x="4245" y="2606"/>
                  </a:lnTo>
                  <a:lnTo>
                    <a:pt x="4203" y="2608"/>
                  </a:lnTo>
                  <a:lnTo>
                    <a:pt x="4160" y="2606"/>
                  </a:lnTo>
                  <a:lnTo>
                    <a:pt x="4117" y="2603"/>
                  </a:lnTo>
                  <a:lnTo>
                    <a:pt x="4073" y="2600"/>
                  </a:lnTo>
                  <a:lnTo>
                    <a:pt x="4027" y="2593"/>
                  </a:lnTo>
                  <a:lnTo>
                    <a:pt x="3982" y="2587"/>
                  </a:lnTo>
                  <a:lnTo>
                    <a:pt x="3935" y="2577"/>
                  </a:lnTo>
                  <a:lnTo>
                    <a:pt x="3888" y="2566"/>
                  </a:lnTo>
                  <a:lnTo>
                    <a:pt x="3841" y="2555"/>
                  </a:lnTo>
                  <a:lnTo>
                    <a:pt x="3792" y="2540"/>
                  </a:lnTo>
                  <a:lnTo>
                    <a:pt x="3744" y="2522"/>
                  </a:lnTo>
                  <a:lnTo>
                    <a:pt x="3695" y="2505"/>
                  </a:lnTo>
                  <a:lnTo>
                    <a:pt x="3645" y="2484"/>
                  </a:lnTo>
                  <a:lnTo>
                    <a:pt x="3594" y="2459"/>
                  </a:lnTo>
                  <a:lnTo>
                    <a:pt x="3544" y="2434"/>
                  </a:lnTo>
                  <a:lnTo>
                    <a:pt x="3492" y="2406"/>
                  </a:lnTo>
                  <a:lnTo>
                    <a:pt x="3439" y="2375"/>
                  </a:lnTo>
                  <a:lnTo>
                    <a:pt x="3388" y="2343"/>
                  </a:lnTo>
                  <a:lnTo>
                    <a:pt x="3335" y="2308"/>
                  </a:lnTo>
                  <a:lnTo>
                    <a:pt x="3281" y="2269"/>
                  </a:lnTo>
                  <a:lnTo>
                    <a:pt x="3228" y="2229"/>
                  </a:lnTo>
                  <a:lnTo>
                    <a:pt x="3174" y="2183"/>
                  </a:lnTo>
                  <a:lnTo>
                    <a:pt x="3120" y="2137"/>
                  </a:lnTo>
                  <a:lnTo>
                    <a:pt x="3066" y="2086"/>
                  </a:lnTo>
                  <a:lnTo>
                    <a:pt x="3010" y="2035"/>
                  </a:lnTo>
                  <a:lnTo>
                    <a:pt x="2956" y="1978"/>
                  </a:lnTo>
                  <a:lnTo>
                    <a:pt x="2901" y="1919"/>
                  </a:lnTo>
                  <a:lnTo>
                    <a:pt x="2845" y="1856"/>
                  </a:lnTo>
                  <a:lnTo>
                    <a:pt x="2790" y="1789"/>
                  </a:lnTo>
                  <a:lnTo>
                    <a:pt x="2790" y="1789"/>
                  </a:lnTo>
                  <a:lnTo>
                    <a:pt x="2679" y="1659"/>
                  </a:lnTo>
                  <a:lnTo>
                    <a:pt x="2572" y="1533"/>
                  </a:lnTo>
                  <a:lnTo>
                    <a:pt x="2466" y="1413"/>
                  </a:lnTo>
                  <a:lnTo>
                    <a:pt x="2365" y="1299"/>
                  </a:lnTo>
                  <a:lnTo>
                    <a:pt x="2265" y="1192"/>
                  </a:lnTo>
                  <a:lnTo>
                    <a:pt x="2168" y="1090"/>
                  </a:lnTo>
                  <a:lnTo>
                    <a:pt x="2072" y="993"/>
                  </a:lnTo>
                  <a:lnTo>
                    <a:pt x="1979" y="903"/>
                  </a:lnTo>
                  <a:lnTo>
                    <a:pt x="1887" y="819"/>
                  </a:lnTo>
                  <a:lnTo>
                    <a:pt x="1797" y="738"/>
                  </a:lnTo>
                  <a:lnTo>
                    <a:pt x="1710" y="664"/>
                  </a:lnTo>
                  <a:lnTo>
                    <a:pt x="1622" y="593"/>
                  </a:lnTo>
                  <a:lnTo>
                    <a:pt x="1537" y="528"/>
                  </a:lnTo>
                  <a:lnTo>
                    <a:pt x="1453" y="467"/>
                  </a:lnTo>
                  <a:lnTo>
                    <a:pt x="1371" y="412"/>
                  </a:lnTo>
                  <a:lnTo>
                    <a:pt x="1287" y="360"/>
                  </a:lnTo>
                  <a:lnTo>
                    <a:pt x="1207" y="312"/>
                  </a:lnTo>
                  <a:lnTo>
                    <a:pt x="1126" y="268"/>
                  </a:lnTo>
                  <a:lnTo>
                    <a:pt x="1047" y="230"/>
                  </a:lnTo>
                  <a:lnTo>
                    <a:pt x="967" y="192"/>
                  </a:lnTo>
                  <a:lnTo>
                    <a:pt x="888" y="160"/>
                  </a:lnTo>
                  <a:lnTo>
                    <a:pt x="808" y="133"/>
                  </a:lnTo>
                  <a:lnTo>
                    <a:pt x="731" y="107"/>
                  </a:lnTo>
                  <a:lnTo>
                    <a:pt x="652" y="84"/>
                  </a:lnTo>
                  <a:lnTo>
                    <a:pt x="572" y="65"/>
                  </a:lnTo>
                  <a:lnTo>
                    <a:pt x="492" y="49"/>
                  </a:lnTo>
                  <a:lnTo>
                    <a:pt x="413" y="34"/>
                  </a:lnTo>
                  <a:lnTo>
                    <a:pt x="332" y="23"/>
                  </a:lnTo>
                  <a:lnTo>
                    <a:pt x="250" y="15"/>
                  </a:lnTo>
                  <a:lnTo>
                    <a:pt x="168" y="8"/>
                  </a:lnTo>
                  <a:lnTo>
                    <a:pt x="85" y="4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741389" name="Freeform 13"/>
            <p:cNvSpPr>
              <a:spLocks/>
            </p:cNvSpPr>
            <p:nvPr userDrawn="1"/>
          </p:nvSpPr>
          <p:spPr bwMode="auto">
            <a:xfrm>
              <a:off x="349" y="742"/>
              <a:ext cx="5081" cy="1267"/>
            </a:xfrm>
            <a:custGeom>
              <a:avLst/>
              <a:gdLst/>
              <a:ahLst/>
              <a:cxnLst>
                <a:cxn ang="0">
                  <a:pos x="5081" y="2233"/>
                </a:cxn>
                <a:cxn ang="0">
                  <a:pos x="5034" y="2270"/>
                </a:cxn>
                <a:cxn ang="0">
                  <a:pos x="4977" y="2309"/>
                </a:cxn>
                <a:cxn ang="0">
                  <a:pos x="4898" y="2355"/>
                </a:cxn>
                <a:cxn ang="0">
                  <a:pos x="4801" y="2405"/>
                </a:cxn>
                <a:cxn ang="0">
                  <a:pos x="4684" y="2454"/>
                </a:cxn>
                <a:cxn ang="0">
                  <a:pos x="4551" y="2494"/>
                </a:cxn>
                <a:cxn ang="0">
                  <a:pos x="4479" y="2509"/>
                </a:cxn>
                <a:cxn ang="0">
                  <a:pos x="4404" y="2522"/>
                </a:cxn>
                <a:cxn ang="0">
                  <a:pos x="4323" y="2530"/>
                </a:cxn>
                <a:cxn ang="0">
                  <a:pos x="4240" y="2533"/>
                </a:cxn>
                <a:cxn ang="0">
                  <a:pos x="4154" y="2531"/>
                </a:cxn>
                <a:cxn ang="0">
                  <a:pos x="4065" y="2523"/>
                </a:cxn>
                <a:cxn ang="0">
                  <a:pos x="3974" y="2509"/>
                </a:cxn>
                <a:cxn ang="0">
                  <a:pos x="3878" y="2488"/>
                </a:cxn>
                <a:cxn ang="0">
                  <a:pos x="3781" y="2459"/>
                </a:cxn>
                <a:cxn ang="0">
                  <a:pos x="3681" y="2420"/>
                </a:cxn>
                <a:cxn ang="0">
                  <a:pos x="3579" y="2373"/>
                </a:cxn>
                <a:cxn ang="0">
                  <a:pos x="3475" y="2317"/>
                </a:cxn>
                <a:cxn ang="0">
                  <a:pos x="3368" y="2250"/>
                </a:cxn>
                <a:cxn ang="0">
                  <a:pos x="3260" y="2171"/>
                </a:cxn>
                <a:cxn ang="0">
                  <a:pos x="3152" y="2082"/>
                </a:cxn>
                <a:cxn ang="0">
                  <a:pos x="3041" y="1982"/>
                </a:cxn>
                <a:cxn ang="0">
                  <a:pos x="2928" y="1868"/>
                </a:cxn>
                <a:cxn ang="0">
                  <a:pos x="2814" y="1742"/>
                </a:cxn>
                <a:cxn ang="0">
                  <a:pos x="2703" y="1611"/>
                </a:cxn>
                <a:cxn ang="0">
                  <a:pos x="2487" y="1369"/>
                </a:cxn>
                <a:cxn ang="0">
                  <a:pos x="2281" y="1151"/>
                </a:cxn>
                <a:cxn ang="0">
                  <a:pos x="2085" y="955"/>
                </a:cxn>
                <a:cxn ang="0">
                  <a:pos x="1898" y="783"/>
                </a:cxn>
                <a:cxn ang="0">
                  <a:pos x="1717" y="631"/>
                </a:cxn>
                <a:cxn ang="0">
                  <a:pos x="1544" y="498"/>
                </a:cxn>
                <a:cxn ang="0">
                  <a:pos x="1376" y="385"/>
                </a:cxn>
                <a:cxn ang="0">
                  <a:pos x="1211" y="289"/>
                </a:cxn>
                <a:cxn ang="0">
                  <a:pos x="1050" y="208"/>
                </a:cxn>
                <a:cxn ang="0">
                  <a:pos x="890" y="143"/>
                </a:cxn>
                <a:cxn ang="0">
                  <a:pos x="732" y="92"/>
                </a:cxn>
                <a:cxn ang="0">
                  <a:pos x="572" y="53"/>
                </a:cxn>
                <a:cxn ang="0">
                  <a:pos x="412" y="25"/>
                </a:cxn>
                <a:cxn ang="0">
                  <a:pos x="250" y="8"/>
                </a:cxn>
                <a:cxn ang="0">
                  <a:pos x="85" y="1"/>
                </a:cxn>
              </a:cxnLst>
              <a:rect l="0" t="0" r="r" b="b"/>
              <a:pathLst>
                <a:path w="5081" h="2533">
                  <a:moveTo>
                    <a:pt x="5081" y="2233"/>
                  </a:moveTo>
                  <a:lnTo>
                    <a:pt x="5081" y="2233"/>
                  </a:lnTo>
                  <a:lnTo>
                    <a:pt x="5070" y="2242"/>
                  </a:lnTo>
                  <a:lnTo>
                    <a:pt x="5034" y="2270"/>
                  </a:lnTo>
                  <a:lnTo>
                    <a:pt x="5008" y="2288"/>
                  </a:lnTo>
                  <a:lnTo>
                    <a:pt x="4977" y="2309"/>
                  </a:lnTo>
                  <a:lnTo>
                    <a:pt x="4940" y="2333"/>
                  </a:lnTo>
                  <a:lnTo>
                    <a:pt x="4898" y="2355"/>
                  </a:lnTo>
                  <a:lnTo>
                    <a:pt x="4852" y="2381"/>
                  </a:lnTo>
                  <a:lnTo>
                    <a:pt x="4801" y="2405"/>
                  </a:lnTo>
                  <a:lnTo>
                    <a:pt x="4744" y="2430"/>
                  </a:lnTo>
                  <a:lnTo>
                    <a:pt x="4684" y="2454"/>
                  </a:lnTo>
                  <a:lnTo>
                    <a:pt x="4621" y="2475"/>
                  </a:lnTo>
                  <a:lnTo>
                    <a:pt x="4551" y="2494"/>
                  </a:lnTo>
                  <a:lnTo>
                    <a:pt x="4516" y="2502"/>
                  </a:lnTo>
                  <a:lnTo>
                    <a:pt x="4479" y="2509"/>
                  </a:lnTo>
                  <a:lnTo>
                    <a:pt x="4441" y="2517"/>
                  </a:lnTo>
                  <a:lnTo>
                    <a:pt x="4404" y="2522"/>
                  </a:lnTo>
                  <a:lnTo>
                    <a:pt x="4364" y="2526"/>
                  </a:lnTo>
                  <a:lnTo>
                    <a:pt x="4323" y="2530"/>
                  </a:lnTo>
                  <a:lnTo>
                    <a:pt x="4283" y="2533"/>
                  </a:lnTo>
                  <a:lnTo>
                    <a:pt x="4240" y="2533"/>
                  </a:lnTo>
                  <a:lnTo>
                    <a:pt x="4198" y="2533"/>
                  </a:lnTo>
                  <a:lnTo>
                    <a:pt x="4154" y="2531"/>
                  </a:lnTo>
                  <a:lnTo>
                    <a:pt x="4110" y="2528"/>
                  </a:lnTo>
                  <a:lnTo>
                    <a:pt x="4065" y="2523"/>
                  </a:lnTo>
                  <a:lnTo>
                    <a:pt x="4019" y="2517"/>
                  </a:lnTo>
                  <a:lnTo>
                    <a:pt x="3974" y="2509"/>
                  </a:lnTo>
                  <a:lnTo>
                    <a:pt x="3926" y="2499"/>
                  </a:lnTo>
                  <a:lnTo>
                    <a:pt x="3878" y="2488"/>
                  </a:lnTo>
                  <a:lnTo>
                    <a:pt x="3829" y="2473"/>
                  </a:lnTo>
                  <a:lnTo>
                    <a:pt x="3781" y="2459"/>
                  </a:lnTo>
                  <a:lnTo>
                    <a:pt x="3731" y="2439"/>
                  </a:lnTo>
                  <a:lnTo>
                    <a:pt x="3681" y="2420"/>
                  </a:lnTo>
                  <a:lnTo>
                    <a:pt x="3631" y="2397"/>
                  </a:lnTo>
                  <a:lnTo>
                    <a:pt x="3579" y="2373"/>
                  </a:lnTo>
                  <a:lnTo>
                    <a:pt x="3526" y="2346"/>
                  </a:lnTo>
                  <a:lnTo>
                    <a:pt x="3475" y="2317"/>
                  </a:lnTo>
                  <a:lnTo>
                    <a:pt x="3421" y="2284"/>
                  </a:lnTo>
                  <a:lnTo>
                    <a:pt x="3368" y="2250"/>
                  </a:lnTo>
                  <a:lnTo>
                    <a:pt x="3314" y="2212"/>
                  </a:lnTo>
                  <a:lnTo>
                    <a:pt x="3260" y="2171"/>
                  </a:lnTo>
                  <a:lnTo>
                    <a:pt x="3206" y="2129"/>
                  </a:lnTo>
                  <a:lnTo>
                    <a:pt x="3152" y="2082"/>
                  </a:lnTo>
                  <a:lnTo>
                    <a:pt x="3096" y="2034"/>
                  </a:lnTo>
                  <a:lnTo>
                    <a:pt x="3041" y="1982"/>
                  </a:lnTo>
                  <a:lnTo>
                    <a:pt x="2984" y="1926"/>
                  </a:lnTo>
                  <a:lnTo>
                    <a:pt x="2928" y="1868"/>
                  </a:lnTo>
                  <a:lnTo>
                    <a:pt x="2871" y="1806"/>
                  </a:lnTo>
                  <a:lnTo>
                    <a:pt x="2814" y="1742"/>
                  </a:lnTo>
                  <a:lnTo>
                    <a:pt x="2814" y="1742"/>
                  </a:lnTo>
                  <a:lnTo>
                    <a:pt x="2703" y="1611"/>
                  </a:lnTo>
                  <a:lnTo>
                    <a:pt x="2593" y="1487"/>
                  </a:lnTo>
                  <a:lnTo>
                    <a:pt x="2487" y="1369"/>
                  </a:lnTo>
                  <a:lnTo>
                    <a:pt x="2382" y="1256"/>
                  </a:lnTo>
                  <a:lnTo>
                    <a:pt x="2281" y="1151"/>
                  </a:lnTo>
                  <a:lnTo>
                    <a:pt x="2182" y="1051"/>
                  </a:lnTo>
                  <a:lnTo>
                    <a:pt x="2085" y="955"/>
                  </a:lnTo>
                  <a:lnTo>
                    <a:pt x="1991" y="867"/>
                  </a:lnTo>
                  <a:lnTo>
                    <a:pt x="1898" y="783"/>
                  </a:lnTo>
                  <a:lnTo>
                    <a:pt x="1808" y="705"/>
                  </a:lnTo>
                  <a:lnTo>
                    <a:pt x="1717" y="631"/>
                  </a:lnTo>
                  <a:lnTo>
                    <a:pt x="1630" y="563"/>
                  </a:lnTo>
                  <a:lnTo>
                    <a:pt x="1544" y="498"/>
                  </a:lnTo>
                  <a:lnTo>
                    <a:pt x="1459" y="439"/>
                  </a:lnTo>
                  <a:lnTo>
                    <a:pt x="1376" y="385"/>
                  </a:lnTo>
                  <a:lnTo>
                    <a:pt x="1292" y="334"/>
                  </a:lnTo>
                  <a:lnTo>
                    <a:pt x="1211" y="289"/>
                  </a:lnTo>
                  <a:lnTo>
                    <a:pt x="1130" y="247"/>
                  </a:lnTo>
                  <a:lnTo>
                    <a:pt x="1050" y="208"/>
                  </a:lnTo>
                  <a:lnTo>
                    <a:pt x="969" y="174"/>
                  </a:lnTo>
                  <a:lnTo>
                    <a:pt x="890" y="143"/>
                  </a:lnTo>
                  <a:lnTo>
                    <a:pt x="811" y="116"/>
                  </a:lnTo>
                  <a:lnTo>
                    <a:pt x="732" y="92"/>
                  </a:lnTo>
                  <a:lnTo>
                    <a:pt x="651" y="71"/>
                  </a:lnTo>
                  <a:lnTo>
                    <a:pt x="572" y="53"/>
                  </a:lnTo>
                  <a:lnTo>
                    <a:pt x="493" y="37"/>
                  </a:lnTo>
                  <a:lnTo>
                    <a:pt x="412" y="25"/>
                  </a:lnTo>
                  <a:lnTo>
                    <a:pt x="332" y="16"/>
                  </a:lnTo>
                  <a:lnTo>
                    <a:pt x="250" y="8"/>
                  </a:lnTo>
                  <a:lnTo>
                    <a:pt x="168" y="3"/>
                  </a:lnTo>
                  <a:lnTo>
                    <a:pt x="85" y="1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741390" name="Freeform 14"/>
            <p:cNvSpPr>
              <a:spLocks/>
            </p:cNvSpPr>
            <p:nvPr userDrawn="1"/>
          </p:nvSpPr>
          <p:spPr bwMode="auto">
            <a:xfrm>
              <a:off x="361" y="765"/>
              <a:ext cx="5115" cy="1230"/>
            </a:xfrm>
            <a:custGeom>
              <a:avLst/>
              <a:gdLst/>
              <a:ahLst/>
              <a:cxnLst>
                <a:cxn ang="0">
                  <a:pos x="5115" y="2141"/>
                </a:cxn>
                <a:cxn ang="0">
                  <a:pos x="5068" y="2180"/>
                </a:cxn>
                <a:cxn ang="0">
                  <a:pos x="5011" y="2220"/>
                </a:cxn>
                <a:cxn ang="0">
                  <a:pos x="4933" y="2268"/>
                </a:cxn>
                <a:cxn ang="0">
                  <a:pos x="4836" y="2320"/>
                </a:cxn>
                <a:cxn ang="0">
                  <a:pos x="4721" y="2370"/>
                </a:cxn>
                <a:cxn ang="0">
                  <a:pos x="4589" y="2414"/>
                </a:cxn>
                <a:cxn ang="0">
                  <a:pos x="4517" y="2431"/>
                </a:cxn>
                <a:cxn ang="0">
                  <a:pos x="4442" y="2444"/>
                </a:cxn>
                <a:cxn ang="0">
                  <a:pos x="4361" y="2456"/>
                </a:cxn>
                <a:cxn ang="0">
                  <a:pos x="4279" y="2460"/>
                </a:cxn>
                <a:cxn ang="0">
                  <a:pos x="4193" y="2460"/>
                </a:cxn>
                <a:cxn ang="0">
                  <a:pos x="4103" y="2454"/>
                </a:cxn>
                <a:cxn ang="0">
                  <a:pos x="4012" y="2441"/>
                </a:cxn>
                <a:cxn ang="0">
                  <a:pos x="3916" y="2422"/>
                </a:cxn>
                <a:cxn ang="0">
                  <a:pos x="3819" y="2394"/>
                </a:cxn>
                <a:cxn ang="0">
                  <a:pos x="3717" y="2357"/>
                </a:cxn>
                <a:cxn ang="0">
                  <a:pos x="3614" y="2312"/>
                </a:cxn>
                <a:cxn ang="0">
                  <a:pos x="3510" y="2257"/>
                </a:cxn>
                <a:cxn ang="0">
                  <a:pos x="3402" y="2192"/>
                </a:cxn>
                <a:cxn ang="0">
                  <a:pos x="3294" y="2117"/>
                </a:cxn>
                <a:cxn ang="0">
                  <a:pos x="3183" y="2029"/>
                </a:cxn>
                <a:cxn ang="0">
                  <a:pos x="3070" y="1931"/>
                </a:cxn>
                <a:cxn ang="0">
                  <a:pos x="2956" y="1818"/>
                </a:cxn>
                <a:cxn ang="0">
                  <a:pos x="2841" y="1694"/>
                </a:cxn>
                <a:cxn ang="0">
                  <a:pos x="2727" y="1564"/>
                </a:cxn>
                <a:cxn ang="0">
                  <a:pos x="2508" y="1325"/>
                </a:cxn>
                <a:cxn ang="0">
                  <a:pos x="2300" y="1111"/>
                </a:cxn>
                <a:cxn ang="0">
                  <a:pos x="2101" y="918"/>
                </a:cxn>
                <a:cxn ang="0">
                  <a:pos x="1911" y="749"/>
                </a:cxn>
                <a:cxn ang="0">
                  <a:pos x="1728" y="600"/>
                </a:cxn>
                <a:cxn ang="0">
                  <a:pos x="1553" y="470"/>
                </a:cxn>
                <a:cxn ang="0">
                  <a:pos x="1382" y="360"/>
                </a:cxn>
                <a:cxn ang="0">
                  <a:pos x="1215" y="266"/>
                </a:cxn>
                <a:cxn ang="0">
                  <a:pos x="1053" y="189"/>
                </a:cxn>
                <a:cxn ang="0">
                  <a:pos x="892" y="126"/>
                </a:cxn>
                <a:cxn ang="0">
                  <a:pos x="733" y="77"/>
                </a:cxn>
                <a:cxn ang="0">
                  <a:pos x="574" y="42"/>
                </a:cxn>
                <a:cxn ang="0">
                  <a:pos x="413" y="17"/>
                </a:cxn>
                <a:cxn ang="0">
                  <a:pos x="250" y="3"/>
                </a:cxn>
                <a:cxn ang="0">
                  <a:pos x="85" y="0"/>
                </a:cxn>
              </a:cxnLst>
              <a:rect l="0" t="0" r="r" b="b"/>
              <a:pathLst>
                <a:path w="5115" h="2460">
                  <a:moveTo>
                    <a:pt x="5115" y="2141"/>
                  </a:moveTo>
                  <a:lnTo>
                    <a:pt x="5115" y="2141"/>
                  </a:lnTo>
                  <a:lnTo>
                    <a:pt x="5104" y="2150"/>
                  </a:lnTo>
                  <a:lnTo>
                    <a:pt x="5068" y="2180"/>
                  </a:lnTo>
                  <a:lnTo>
                    <a:pt x="5043" y="2197"/>
                  </a:lnTo>
                  <a:lnTo>
                    <a:pt x="5011" y="2220"/>
                  </a:lnTo>
                  <a:lnTo>
                    <a:pt x="4975" y="2244"/>
                  </a:lnTo>
                  <a:lnTo>
                    <a:pt x="4933" y="2268"/>
                  </a:lnTo>
                  <a:lnTo>
                    <a:pt x="4888" y="2294"/>
                  </a:lnTo>
                  <a:lnTo>
                    <a:pt x="4836" y="2320"/>
                  </a:lnTo>
                  <a:lnTo>
                    <a:pt x="4781" y="2346"/>
                  </a:lnTo>
                  <a:lnTo>
                    <a:pt x="4721" y="2370"/>
                  </a:lnTo>
                  <a:lnTo>
                    <a:pt x="4657" y="2393"/>
                  </a:lnTo>
                  <a:lnTo>
                    <a:pt x="4589" y="2414"/>
                  </a:lnTo>
                  <a:lnTo>
                    <a:pt x="4554" y="2423"/>
                  </a:lnTo>
                  <a:lnTo>
                    <a:pt x="4517" y="2431"/>
                  </a:lnTo>
                  <a:lnTo>
                    <a:pt x="4479" y="2438"/>
                  </a:lnTo>
                  <a:lnTo>
                    <a:pt x="4442" y="2444"/>
                  </a:lnTo>
                  <a:lnTo>
                    <a:pt x="4402" y="2451"/>
                  </a:lnTo>
                  <a:lnTo>
                    <a:pt x="4361" y="2456"/>
                  </a:lnTo>
                  <a:lnTo>
                    <a:pt x="4321" y="2459"/>
                  </a:lnTo>
                  <a:lnTo>
                    <a:pt x="4279" y="2460"/>
                  </a:lnTo>
                  <a:lnTo>
                    <a:pt x="4236" y="2460"/>
                  </a:lnTo>
                  <a:lnTo>
                    <a:pt x="4193" y="2460"/>
                  </a:lnTo>
                  <a:lnTo>
                    <a:pt x="4149" y="2457"/>
                  </a:lnTo>
                  <a:lnTo>
                    <a:pt x="4103" y="2454"/>
                  </a:lnTo>
                  <a:lnTo>
                    <a:pt x="4057" y="2448"/>
                  </a:lnTo>
                  <a:lnTo>
                    <a:pt x="4012" y="2441"/>
                  </a:lnTo>
                  <a:lnTo>
                    <a:pt x="3964" y="2431"/>
                  </a:lnTo>
                  <a:lnTo>
                    <a:pt x="3916" y="2422"/>
                  </a:lnTo>
                  <a:lnTo>
                    <a:pt x="3867" y="2409"/>
                  </a:lnTo>
                  <a:lnTo>
                    <a:pt x="3819" y="2394"/>
                  </a:lnTo>
                  <a:lnTo>
                    <a:pt x="3769" y="2377"/>
                  </a:lnTo>
                  <a:lnTo>
                    <a:pt x="3717" y="2357"/>
                  </a:lnTo>
                  <a:lnTo>
                    <a:pt x="3666" y="2336"/>
                  </a:lnTo>
                  <a:lnTo>
                    <a:pt x="3614" y="2312"/>
                  </a:lnTo>
                  <a:lnTo>
                    <a:pt x="3563" y="2286"/>
                  </a:lnTo>
                  <a:lnTo>
                    <a:pt x="3510" y="2257"/>
                  </a:lnTo>
                  <a:lnTo>
                    <a:pt x="3456" y="2226"/>
                  </a:lnTo>
                  <a:lnTo>
                    <a:pt x="3402" y="2192"/>
                  </a:lnTo>
                  <a:lnTo>
                    <a:pt x="3348" y="2155"/>
                  </a:lnTo>
                  <a:lnTo>
                    <a:pt x="3294" y="2117"/>
                  </a:lnTo>
                  <a:lnTo>
                    <a:pt x="3238" y="2075"/>
                  </a:lnTo>
                  <a:lnTo>
                    <a:pt x="3183" y="2029"/>
                  </a:lnTo>
                  <a:lnTo>
                    <a:pt x="3127" y="1981"/>
                  </a:lnTo>
                  <a:lnTo>
                    <a:pt x="3070" y="1931"/>
                  </a:lnTo>
                  <a:lnTo>
                    <a:pt x="3013" y="1876"/>
                  </a:lnTo>
                  <a:lnTo>
                    <a:pt x="2956" y="1818"/>
                  </a:lnTo>
                  <a:lnTo>
                    <a:pt x="2899" y="1756"/>
                  </a:lnTo>
                  <a:lnTo>
                    <a:pt x="2841" y="1694"/>
                  </a:lnTo>
                  <a:lnTo>
                    <a:pt x="2841" y="1694"/>
                  </a:lnTo>
                  <a:lnTo>
                    <a:pt x="2727" y="1564"/>
                  </a:lnTo>
                  <a:lnTo>
                    <a:pt x="2616" y="1442"/>
                  </a:lnTo>
                  <a:lnTo>
                    <a:pt x="2508" y="1325"/>
                  </a:lnTo>
                  <a:lnTo>
                    <a:pt x="2402" y="1214"/>
                  </a:lnTo>
                  <a:lnTo>
                    <a:pt x="2300" y="1111"/>
                  </a:lnTo>
                  <a:lnTo>
                    <a:pt x="2198" y="1012"/>
                  </a:lnTo>
                  <a:lnTo>
                    <a:pt x="2101" y="918"/>
                  </a:lnTo>
                  <a:lnTo>
                    <a:pt x="2004" y="831"/>
                  </a:lnTo>
                  <a:lnTo>
                    <a:pt x="1911" y="749"/>
                  </a:lnTo>
                  <a:lnTo>
                    <a:pt x="1818" y="671"/>
                  </a:lnTo>
                  <a:lnTo>
                    <a:pt x="1728" y="600"/>
                  </a:lnTo>
                  <a:lnTo>
                    <a:pt x="1639" y="533"/>
                  </a:lnTo>
                  <a:lnTo>
                    <a:pt x="1553" y="470"/>
                  </a:lnTo>
                  <a:lnTo>
                    <a:pt x="1467" y="413"/>
                  </a:lnTo>
                  <a:lnTo>
                    <a:pt x="1382" y="360"/>
                  </a:lnTo>
                  <a:lnTo>
                    <a:pt x="1299" y="310"/>
                  </a:lnTo>
                  <a:lnTo>
                    <a:pt x="1215" y="266"/>
                  </a:lnTo>
                  <a:lnTo>
                    <a:pt x="1133" y="224"/>
                  </a:lnTo>
                  <a:lnTo>
                    <a:pt x="1053" y="189"/>
                  </a:lnTo>
                  <a:lnTo>
                    <a:pt x="972" y="155"/>
                  </a:lnTo>
                  <a:lnTo>
                    <a:pt x="892" y="126"/>
                  </a:lnTo>
                  <a:lnTo>
                    <a:pt x="813" y="100"/>
                  </a:lnTo>
                  <a:lnTo>
                    <a:pt x="733" y="77"/>
                  </a:lnTo>
                  <a:lnTo>
                    <a:pt x="653" y="58"/>
                  </a:lnTo>
                  <a:lnTo>
                    <a:pt x="574" y="42"/>
                  </a:lnTo>
                  <a:lnTo>
                    <a:pt x="493" y="29"/>
                  </a:lnTo>
                  <a:lnTo>
                    <a:pt x="413" y="17"/>
                  </a:lnTo>
                  <a:lnTo>
                    <a:pt x="332" y="9"/>
                  </a:lnTo>
                  <a:lnTo>
                    <a:pt x="250" y="3"/>
                  </a:lnTo>
                  <a:lnTo>
                    <a:pt x="168" y="0"/>
                  </a:lnTo>
                  <a:lnTo>
                    <a:pt x="85" y="0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741391" name="Freeform 15"/>
            <p:cNvSpPr>
              <a:spLocks/>
            </p:cNvSpPr>
            <p:nvPr userDrawn="1"/>
          </p:nvSpPr>
          <p:spPr bwMode="auto">
            <a:xfrm>
              <a:off x="375" y="787"/>
              <a:ext cx="5147" cy="1195"/>
            </a:xfrm>
            <a:custGeom>
              <a:avLst/>
              <a:gdLst/>
              <a:ahLst/>
              <a:cxnLst>
                <a:cxn ang="0">
                  <a:pos x="5147" y="2049"/>
                </a:cxn>
                <a:cxn ang="0">
                  <a:pos x="5100" y="2090"/>
                </a:cxn>
                <a:cxn ang="0">
                  <a:pos x="5043" y="2132"/>
                </a:cxn>
                <a:cxn ang="0">
                  <a:pos x="4967" y="2182"/>
                </a:cxn>
                <a:cxn ang="0">
                  <a:pos x="4871" y="2237"/>
                </a:cxn>
                <a:cxn ang="0">
                  <a:pos x="4756" y="2288"/>
                </a:cxn>
                <a:cxn ang="0">
                  <a:pos x="4624" y="2335"/>
                </a:cxn>
                <a:cxn ang="0">
                  <a:pos x="4553" y="2355"/>
                </a:cxn>
                <a:cxn ang="0">
                  <a:pos x="4477" y="2369"/>
                </a:cxn>
                <a:cxn ang="0">
                  <a:pos x="4397" y="2382"/>
                </a:cxn>
                <a:cxn ang="0">
                  <a:pos x="4314" y="2388"/>
                </a:cxn>
                <a:cxn ang="0">
                  <a:pos x="4228" y="2390"/>
                </a:cxn>
                <a:cxn ang="0">
                  <a:pos x="4139" y="2385"/>
                </a:cxn>
                <a:cxn ang="0">
                  <a:pos x="4046" y="2374"/>
                </a:cxn>
                <a:cxn ang="0">
                  <a:pos x="3952" y="2356"/>
                </a:cxn>
                <a:cxn ang="0">
                  <a:pos x="3853" y="2330"/>
                </a:cxn>
                <a:cxn ang="0">
                  <a:pos x="3752" y="2296"/>
                </a:cxn>
                <a:cxn ang="0">
                  <a:pos x="3648" y="2253"/>
                </a:cxn>
                <a:cxn ang="0">
                  <a:pos x="3542" y="2200"/>
                </a:cxn>
                <a:cxn ang="0">
                  <a:pos x="3434" y="2137"/>
                </a:cxn>
                <a:cxn ang="0">
                  <a:pos x="3324" y="2064"/>
                </a:cxn>
                <a:cxn ang="0">
                  <a:pos x="3212" y="1978"/>
                </a:cxn>
                <a:cxn ang="0">
                  <a:pos x="3098" y="1880"/>
                </a:cxn>
                <a:cxn ang="0">
                  <a:pos x="2983" y="1770"/>
                </a:cxn>
                <a:cxn ang="0">
                  <a:pos x="2866" y="1646"/>
                </a:cxn>
                <a:cxn ang="0">
                  <a:pos x="2749" y="1520"/>
                </a:cxn>
                <a:cxn ang="0">
                  <a:pos x="2527" y="1284"/>
                </a:cxn>
                <a:cxn ang="0">
                  <a:pos x="2315" y="1072"/>
                </a:cxn>
                <a:cxn ang="0">
                  <a:pos x="2113" y="884"/>
                </a:cxn>
                <a:cxn ang="0">
                  <a:pos x="1920" y="717"/>
                </a:cxn>
                <a:cxn ang="0">
                  <a:pos x="1736" y="570"/>
                </a:cxn>
                <a:cxn ang="0">
                  <a:pos x="1558" y="444"/>
                </a:cxn>
                <a:cxn ang="0">
                  <a:pos x="1386" y="336"/>
                </a:cxn>
                <a:cxn ang="0">
                  <a:pos x="1219" y="246"/>
                </a:cxn>
                <a:cxn ang="0">
                  <a:pos x="1055" y="170"/>
                </a:cxn>
                <a:cxn ang="0">
                  <a:pos x="893" y="112"/>
                </a:cxn>
                <a:cxn ang="0">
                  <a:pos x="733" y="65"/>
                </a:cxn>
                <a:cxn ang="0">
                  <a:pos x="574" y="33"/>
                </a:cxn>
                <a:cxn ang="0">
                  <a:pos x="413" y="12"/>
                </a:cxn>
                <a:cxn ang="0">
                  <a:pos x="250" y="2"/>
                </a:cxn>
                <a:cxn ang="0">
                  <a:pos x="85" y="0"/>
                </a:cxn>
              </a:cxnLst>
              <a:rect l="0" t="0" r="r" b="b"/>
              <a:pathLst>
                <a:path w="5147" h="2390">
                  <a:moveTo>
                    <a:pt x="5147" y="2049"/>
                  </a:moveTo>
                  <a:lnTo>
                    <a:pt x="5147" y="2049"/>
                  </a:lnTo>
                  <a:lnTo>
                    <a:pt x="5135" y="2061"/>
                  </a:lnTo>
                  <a:lnTo>
                    <a:pt x="5100" y="2090"/>
                  </a:lnTo>
                  <a:lnTo>
                    <a:pt x="5075" y="2109"/>
                  </a:lnTo>
                  <a:lnTo>
                    <a:pt x="5043" y="2132"/>
                  </a:lnTo>
                  <a:lnTo>
                    <a:pt x="5008" y="2156"/>
                  </a:lnTo>
                  <a:lnTo>
                    <a:pt x="4967" y="2182"/>
                  </a:lnTo>
                  <a:lnTo>
                    <a:pt x="4921" y="2209"/>
                  </a:lnTo>
                  <a:lnTo>
                    <a:pt x="4871" y="2237"/>
                  </a:lnTo>
                  <a:lnTo>
                    <a:pt x="4815" y="2262"/>
                  </a:lnTo>
                  <a:lnTo>
                    <a:pt x="4756" y="2288"/>
                  </a:lnTo>
                  <a:lnTo>
                    <a:pt x="4692" y="2313"/>
                  </a:lnTo>
                  <a:lnTo>
                    <a:pt x="4624" y="2335"/>
                  </a:lnTo>
                  <a:lnTo>
                    <a:pt x="4589" y="2345"/>
                  </a:lnTo>
                  <a:lnTo>
                    <a:pt x="4553" y="2355"/>
                  </a:lnTo>
                  <a:lnTo>
                    <a:pt x="4515" y="2363"/>
                  </a:lnTo>
                  <a:lnTo>
                    <a:pt x="4477" y="2369"/>
                  </a:lnTo>
                  <a:lnTo>
                    <a:pt x="4438" y="2376"/>
                  </a:lnTo>
                  <a:lnTo>
                    <a:pt x="4397" y="2382"/>
                  </a:lnTo>
                  <a:lnTo>
                    <a:pt x="4357" y="2385"/>
                  </a:lnTo>
                  <a:lnTo>
                    <a:pt x="4314" y="2388"/>
                  </a:lnTo>
                  <a:lnTo>
                    <a:pt x="4272" y="2390"/>
                  </a:lnTo>
                  <a:lnTo>
                    <a:pt x="4228" y="2390"/>
                  </a:lnTo>
                  <a:lnTo>
                    <a:pt x="4184" y="2388"/>
                  </a:lnTo>
                  <a:lnTo>
                    <a:pt x="4139" y="2385"/>
                  </a:lnTo>
                  <a:lnTo>
                    <a:pt x="4093" y="2380"/>
                  </a:lnTo>
                  <a:lnTo>
                    <a:pt x="4046" y="2374"/>
                  </a:lnTo>
                  <a:lnTo>
                    <a:pt x="3999" y="2366"/>
                  </a:lnTo>
                  <a:lnTo>
                    <a:pt x="3952" y="2356"/>
                  </a:lnTo>
                  <a:lnTo>
                    <a:pt x="3902" y="2345"/>
                  </a:lnTo>
                  <a:lnTo>
                    <a:pt x="3853" y="2330"/>
                  </a:lnTo>
                  <a:lnTo>
                    <a:pt x="3803" y="2314"/>
                  </a:lnTo>
                  <a:lnTo>
                    <a:pt x="3752" y="2296"/>
                  </a:lnTo>
                  <a:lnTo>
                    <a:pt x="3700" y="2275"/>
                  </a:lnTo>
                  <a:lnTo>
                    <a:pt x="3648" y="2253"/>
                  </a:lnTo>
                  <a:lnTo>
                    <a:pt x="3596" y="2229"/>
                  </a:lnTo>
                  <a:lnTo>
                    <a:pt x="3542" y="2200"/>
                  </a:lnTo>
                  <a:lnTo>
                    <a:pt x="3489" y="2170"/>
                  </a:lnTo>
                  <a:lnTo>
                    <a:pt x="3434" y="2137"/>
                  </a:lnTo>
                  <a:lnTo>
                    <a:pt x="3380" y="2101"/>
                  </a:lnTo>
                  <a:lnTo>
                    <a:pt x="3324" y="2064"/>
                  </a:lnTo>
                  <a:lnTo>
                    <a:pt x="3269" y="2022"/>
                  </a:lnTo>
                  <a:lnTo>
                    <a:pt x="3212" y="1978"/>
                  </a:lnTo>
                  <a:lnTo>
                    <a:pt x="3156" y="1930"/>
                  </a:lnTo>
                  <a:lnTo>
                    <a:pt x="3098" y="1880"/>
                  </a:lnTo>
                  <a:lnTo>
                    <a:pt x="3041" y="1827"/>
                  </a:lnTo>
                  <a:lnTo>
                    <a:pt x="2983" y="1770"/>
                  </a:lnTo>
                  <a:lnTo>
                    <a:pt x="2924" y="1710"/>
                  </a:lnTo>
                  <a:lnTo>
                    <a:pt x="2866" y="1646"/>
                  </a:lnTo>
                  <a:lnTo>
                    <a:pt x="2866" y="1646"/>
                  </a:lnTo>
                  <a:lnTo>
                    <a:pt x="2749" y="1520"/>
                  </a:lnTo>
                  <a:lnTo>
                    <a:pt x="2637" y="1399"/>
                  </a:lnTo>
                  <a:lnTo>
                    <a:pt x="2527" y="1284"/>
                  </a:lnTo>
                  <a:lnTo>
                    <a:pt x="2419" y="1174"/>
                  </a:lnTo>
                  <a:lnTo>
                    <a:pt x="2315" y="1072"/>
                  </a:lnTo>
                  <a:lnTo>
                    <a:pt x="2213" y="976"/>
                  </a:lnTo>
                  <a:lnTo>
                    <a:pt x="2113" y="884"/>
                  </a:lnTo>
                  <a:lnTo>
                    <a:pt x="2016" y="798"/>
                  </a:lnTo>
                  <a:lnTo>
                    <a:pt x="1920" y="717"/>
                  </a:lnTo>
                  <a:lnTo>
                    <a:pt x="1827" y="641"/>
                  </a:lnTo>
                  <a:lnTo>
                    <a:pt x="1736" y="570"/>
                  </a:lnTo>
                  <a:lnTo>
                    <a:pt x="1647" y="504"/>
                  </a:lnTo>
                  <a:lnTo>
                    <a:pt x="1558" y="444"/>
                  </a:lnTo>
                  <a:lnTo>
                    <a:pt x="1472" y="388"/>
                  </a:lnTo>
                  <a:lnTo>
                    <a:pt x="1386" y="336"/>
                  </a:lnTo>
                  <a:lnTo>
                    <a:pt x="1303" y="288"/>
                  </a:lnTo>
                  <a:lnTo>
                    <a:pt x="1219" y="246"/>
                  </a:lnTo>
                  <a:lnTo>
                    <a:pt x="1136" y="205"/>
                  </a:lnTo>
                  <a:lnTo>
                    <a:pt x="1055" y="170"/>
                  </a:lnTo>
                  <a:lnTo>
                    <a:pt x="974" y="139"/>
                  </a:lnTo>
                  <a:lnTo>
                    <a:pt x="893" y="112"/>
                  </a:lnTo>
                  <a:lnTo>
                    <a:pt x="814" y="88"/>
                  </a:lnTo>
                  <a:lnTo>
                    <a:pt x="733" y="65"/>
                  </a:lnTo>
                  <a:lnTo>
                    <a:pt x="653" y="47"/>
                  </a:lnTo>
                  <a:lnTo>
                    <a:pt x="574" y="33"/>
                  </a:lnTo>
                  <a:lnTo>
                    <a:pt x="493" y="21"/>
                  </a:lnTo>
                  <a:lnTo>
                    <a:pt x="413" y="12"/>
                  </a:lnTo>
                  <a:lnTo>
                    <a:pt x="332" y="5"/>
                  </a:lnTo>
                  <a:lnTo>
                    <a:pt x="250" y="2"/>
                  </a:lnTo>
                  <a:lnTo>
                    <a:pt x="168" y="0"/>
                  </a:lnTo>
                  <a:lnTo>
                    <a:pt x="85" y="0"/>
                  </a:lnTo>
                  <a:lnTo>
                    <a:pt x="0" y="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741392" name="Freeform 16"/>
            <p:cNvSpPr>
              <a:spLocks/>
            </p:cNvSpPr>
            <p:nvPr userDrawn="1"/>
          </p:nvSpPr>
          <p:spPr bwMode="auto">
            <a:xfrm>
              <a:off x="389" y="808"/>
              <a:ext cx="5176" cy="1160"/>
            </a:xfrm>
            <a:custGeom>
              <a:avLst/>
              <a:gdLst/>
              <a:ahLst/>
              <a:cxnLst>
                <a:cxn ang="0">
                  <a:pos x="5176" y="1959"/>
                </a:cxn>
                <a:cxn ang="0">
                  <a:pos x="5130" y="2001"/>
                </a:cxn>
                <a:cxn ang="0">
                  <a:pos x="5075" y="2044"/>
                </a:cxn>
                <a:cxn ang="0">
                  <a:pos x="4998" y="2096"/>
                </a:cxn>
                <a:cxn ang="0">
                  <a:pos x="4903" y="2153"/>
                </a:cxn>
                <a:cxn ang="0">
                  <a:pos x="4790" y="2208"/>
                </a:cxn>
                <a:cxn ang="0">
                  <a:pos x="4658" y="2258"/>
                </a:cxn>
                <a:cxn ang="0">
                  <a:pos x="4587" y="2277"/>
                </a:cxn>
                <a:cxn ang="0">
                  <a:pos x="4513" y="2295"/>
                </a:cxn>
                <a:cxn ang="0">
                  <a:pos x="4433" y="2308"/>
                </a:cxn>
                <a:cxn ang="0">
                  <a:pos x="4350" y="2317"/>
                </a:cxn>
                <a:cxn ang="0">
                  <a:pos x="4264" y="2321"/>
                </a:cxn>
                <a:cxn ang="0">
                  <a:pos x="4174" y="2317"/>
                </a:cxn>
                <a:cxn ang="0">
                  <a:pos x="4082" y="2308"/>
                </a:cxn>
                <a:cxn ang="0">
                  <a:pos x="3986" y="2292"/>
                </a:cxn>
                <a:cxn ang="0">
                  <a:pos x="3888" y="2269"/>
                </a:cxn>
                <a:cxn ang="0">
                  <a:pos x="3786" y="2235"/>
                </a:cxn>
                <a:cxn ang="0">
                  <a:pos x="3682" y="2195"/>
                </a:cxn>
                <a:cxn ang="0">
                  <a:pos x="3575" y="2143"/>
                </a:cxn>
                <a:cxn ang="0">
                  <a:pos x="3466" y="2082"/>
                </a:cxn>
                <a:cxn ang="0">
                  <a:pos x="3355" y="2011"/>
                </a:cxn>
                <a:cxn ang="0">
                  <a:pos x="3241" y="1927"/>
                </a:cxn>
                <a:cxn ang="0">
                  <a:pos x="3125" y="1831"/>
                </a:cxn>
                <a:cxn ang="0">
                  <a:pos x="3009" y="1723"/>
                </a:cxn>
                <a:cxn ang="0">
                  <a:pos x="2891" y="1600"/>
                </a:cxn>
                <a:cxn ang="0">
                  <a:pos x="2773" y="1475"/>
                </a:cxn>
                <a:cxn ang="0">
                  <a:pos x="2545" y="1244"/>
                </a:cxn>
                <a:cxn ang="0">
                  <a:pos x="2331" y="1035"/>
                </a:cxn>
                <a:cxn ang="0">
                  <a:pos x="2126" y="850"/>
                </a:cxn>
                <a:cxn ang="0">
                  <a:pos x="1931" y="685"/>
                </a:cxn>
                <a:cxn ang="0">
                  <a:pos x="1744" y="543"/>
                </a:cxn>
                <a:cxn ang="0">
                  <a:pos x="1565" y="419"/>
                </a:cxn>
                <a:cxn ang="0">
                  <a:pos x="1391" y="314"/>
                </a:cxn>
                <a:cxn ang="0">
                  <a:pos x="1222" y="226"/>
                </a:cxn>
                <a:cxn ang="0">
                  <a:pos x="1057" y="154"/>
                </a:cxn>
                <a:cxn ang="0">
                  <a:pos x="894" y="99"/>
                </a:cxn>
                <a:cxn ang="0">
                  <a:pos x="735" y="55"/>
                </a:cxn>
                <a:cxn ang="0">
                  <a:pos x="574" y="26"/>
                </a:cxn>
                <a:cxn ang="0">
                  <a:pos x="412" y="8"/>
                </a:cxn>
                <a:cxn ang="0">
                  <a:pos x="250" y="0"/>
                </a:cxn>
                <a:cxn ang="0">
                  <a:pos x="85" y="4"/>
                </a:cxn>
              </a:cxnLst>
              <a:rect l="0" t="0" r="r" b="b"/>
              <a:pathLst>
                <a:path w="5176" h="2321">
                  <a:moveTo>
                    <a:pt x="5176" y="1959"/>
                  </a:moveTo>
                  <a:lnTo>
                    <a:pt x="5176" y="1959"/>
                  </a:lnTo>
                  <a:lnTo>
                    <a:pt x="5165" y="1970"/>
                  </a:lnTo>
                  <a:lnTo>
                    <a:pt x="5130" y="2001"/>
                  </a:lnTo>
                  <a:lnTo>
                    <a:pt x="5105" y="2020"/>
                  </a:lnTo>
                  <a:lnTo>
                    <a:pt x="5075" y="2044"/>
                  </a:lnTo>
                  <a:lnTo>
                    <a:pt x="5039" y="2070"/>
                  </a:lnTo>
                  <a:lnTo>
                    <a:pt x="4998" y="2096"/>
                  </a:lnTo>
                  <a:lnTo>
                    <a:pt x="4953" y="2125"/>
                  </a:lnTo>
                  <a:lnTo>
                    <a:pt x="4903" y="2153"/>
                  </a:lnTo>
                  <a:lnTo>
                    <a:pt x="4849" y="2180"/>
                  </a:lnTo>
                  <a:lnTo>
                    <a:pt x="4790" y="2208"/>
                  </a:lnTo>
                  <a:lnTo>
                    <a:pt x="4726" y="2233"/>
                  </a:lnTo>
                  <a:lnTo>
                    <a:pt x="4658" y="2258"/>
                  </a:lnTo>
                  <a:lnTo>
                    <a:pt x="4624" y="2267"/>
                  </a:lnTo>
                  <a:lnTo>
                    <a:pt x="4587" y="2277"/>
                  </a:lnTo>
                  <a:lnTo>
                    <a:pt x="4550" y="2287"/>
                  </a:lnTo>
                  <a:lnTo>
                    <a:pt x="4513" y="2295"/>
                  </a:lnTo>
                  <a:lnTo>
                    <a:pt x="4472" y="2303"/>
                  </a:lnTo>
                  <a:lnTo>
                    <a:pt x="4433" y="2308"/>
                  </a:lnTo>
                  <a:lnTo>
                    <a:pt x="4392" y="2313"/>
                  </a:lnTo>
                  <a:lnTo>
                    <a:pt x="4350" y="2317"/>
                  </a:lnTo>
                  <a:lnTo>
                    <a:pt x="4307" y="2319"/>
                  </a:lnTo>
                  <a:lnTo>
                    <a:pt x="4264" y="2321"/>
                  </a:lnTo>
                  <a:lnTo>
                    <a:pt x="4220" y="2319"/>
                  </a:lnTo>
                  <a:lnTo>
                    <a:pt x="4174" y="2317"/>
                  </a:lnTo>
                  <a:lnTo>
                    <a:pt x="4128" y="2314"/>
                  </a:lnTo>
                  <a:lnTo>
                    <a:pt x="4082" y="2308"/>
                  </a:lnTo>
                  <a:lnTo>
                    <a:pt x="4034" y="2301"/>
                  </a:lnTo>
                  <a:lnTo>
                    <a:pt x="3986" y="2292"/>
                  </a:lnTo>
                  <a:lnTo>
                    <a:pt x="3936" y="2282"/>
                  </a:lnTo>
                  <a:lnTo>
                    <a:pt x="3888" y="2269"/>
                  </a:lnTo>
                  <a:lnTo>
                    <a:pt x="3836" y="2253"/>
                  </a:lnTo>
                  <a:lnTo>
                    <a:pt x="3786" y="2235"/>
                  </a:lnTo>
                  <a:lnTo>
                    <a:pt x="3734" y="2216"/>
                  </a:lnTo>
                  <a:lnTo>
                    <a:pt x="3682" y="2195"/>
                  </a:lnTo>
                  <a:lnTo>
                    <a:pt x="3628" y="2170"/>
                  </a:lnTo>
                  <a:lnTo>
                    <a:pt x="3575" y="2143"/>
                  </a:lnTo>
                  <a:lnTo>
                    <a:pt x="3521" y="2114"/>
                  </a:lnTo>
                  <a:lnTo>
                    <a:pt x="3466" y="2082"/>
                  </a:lnTo>
                  <a:lnTo>
                    <a:pt x="3410" y="2048"/>
                  </a:lnTo>
                  <a:lnTo>
                    <a:pt x="3355" y="2011"/>
                  </a:lnTo>
                  <a:lnTo>
                    <a:pt x="3298" y="1970"/>
                  </a:lnTo>
                  <a:lnTo>
                    <a:pt x="3241" y="1927"/>
                  </a:lnTo>
                  <a:lnTo>
                    <a:pt x="3184" y="1880"/>
                  </a:lnTo>
                  <a:lnTo>
                    <a:pt x="3125" y="1831"/>
                  </a:lnTo>
                  <a:lnTo>
                    <a:pt x="3067" y="1778"/>
                  </a:lnTo>
                  <a:lnTo>
                    <a:pt x="3009" y="1723"/>
                  </a:lnTo>
                  <a:lnTo>
                    <a:pt x="2949" y="1663"/>
                  </a:lnTo>
                  <a:lnTo>
                    <a:pt x="2891" y="1600"/>
                  </a:lnTo>
                  <a:lnTo>
                    <a:pt x="2891" y="1600"/>
                  </a:lnTo>
                  <a:lnTo>
                    <a:pt x="2773" y="1475"/>
                  </a:lnTo>
                  <a:lnTo>
                    <a:pt x="2658" y="1357"/>
                  </a:lnTo>
                  <a:lnTo>
                    <a:pt x="2545" y="1244"/>
                  </a:lnTo>
                  <a:lnTo>
                    <a:pt x="2437" y="1135"/>
                  </a:lnTo>
                  <a:lnTo>
                    <a:pt x="2331" y="1035"/>
                  </a:lnTo>
                  <a:lnTo>
                    <a:pt x="2227" y="938"/>
                  </a:lnTo>
                  <a:lnTo>
                    <a:pt x="2126" y="850"/>
                  </a:lnTo>
                  <a:lnTo>
                    <a:pt x="2027" y="764"/>
                  </a:lnTo>
                  <a:lnTo>
                    <a:pt x="1931" y="685"/>
                  </a:lnTo>
                  <a:lnTo>
                    <a:pt x="1837" y="611"/>
                  </a:lnTo>
                  <a:lnTo>
                    <a:pt x="1744" y="543"/>
                  </a:lnTo>
                  <a:lnTo>
                    <a:pt x="1654" y="478"/>
                  </a:lnTo>
                  <a:lnTo>
                    <a:pt x="1565" y="419"/>
                  </a:lnTo>
                  <a:lnTo>
                    <a:pt x="1477" y="364"/>
                  </a:lnTo>
                  <a:lnTo>
                    <a:pt x="1391" y="314"/>
                  </a:lnTo>
                  <a:lnTo>
                    <a:pt x="1305" y="268"/>
                  </a:lnTo>
                  <a:lnTo>
                    <a:pt x="1222" y="226"/>
                  </a:lnTo>
                  <a:lnTo>
                    <a:pt x="1139" y="188"/>
                  </a:lnTo>
                  <a:lnTo>
                    <a:pt x="1057" y="154"/>
                  </a:lnTo>
                  <a:lnTo>
                    <a:pt x="976" y="125"/>
                  </a:lnTo>
                  <a:lnTo>
                    <a:pt x="894" y="99"/>
                  </a:lnTo>
                  <a:lnTo>
                    <a:pt x="814" y="75"/>
                  </a:lnTo>
                  <a:lnTo>
                    <a:pt x="735" y="55"/>
                  </a:lnTo>
                  <a:lnTo>
                    <a:pt x="654" y="39"/>
                  </a:lnTo>
                  <a:lnTo>
                    <a:pt x="574" y="26"/>
                  </a:lnTo>
                  <a:lnTo>
                    <a:pt x="493" y="16"/>
                  </a:lnTo>
                  <a:lnTo>
                    <a:pt x="412" y="8"/>
                  </a:lnTo>
                  <a:lnTo>
                    <a:pt x="332" y="4"/>
                  </a:lnTo>
                  <a:lnTo>
                    <a:pt x="250" y="0"/>
                  </a:lnTo>
                  <a:lnTo>
                    <a:pt x="168" y="0"/>
                  </a:lnTo>
                  <a:lnTo>
                    <a:pt x="85" y="4"/>
                  </a:lnTo>
                  <a:lnTo>
                    <a:pt x="0" y="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741393" name="Freeform 17"/>
            <p:cNvSpPr>
              <a:spLocks/>
            </p:cNvSpPr>
            <p:nvPr userDrawn="1"/>
          </p:nvSpPr>
          <p:spPr bwMode="auto">
            <a:xfrm>
              <a:off x="403" y="829"/>
              <a:ext cx="5205" cy="1124"/>
            </a:xfrm>
            <a:custGeom>
              <a:avLst/>
              <a:gdLst/>
              <a:ahLst/>
              <a:cxnLst>
                <a:cxn ang="0">
                  <a:pos x="5205" y="1868"/>
                </a:cxn>
                <a:cxn ang="0">
                  <a:pos x="5161" y="1910"/>
                </a:cxn>
                <a:cxn ang="0">
                  <a:pos x="5105" y="1956"/>
                </a:cxn>
                <a:cxn ang="0">
                  <a:pos x="5030" y="2011"/>
                </a:cxn>
                <a:cxn ang="0">
                  <a:pos x="4936" y="2069"/>
                </a:cxn>
                <a:cxn ang="0">
                  <a:pos x="4822" y="2127"/>
                </a:cxn>
                <a:cxn ang="0">
                  <a:pos x="4693" y="2178"/>
                </a:cxn>
                <a:cxn ang="0">
                  <a:pos x="4621" y="2201"/>
                </a:cxn>
                <a:cxn ang="0">
                  <a:pos x="4546" y="2219"/>
                </a:cxn>
                <a:cxn ang="0">
                  <a:pos x="4467" y="2235"/>
                </a:cxn>
                <a:cxn ang="0">
                  <a:pos x="4385" y="2245"/>
                </a:cxn>
                <a:cxn ang="0">
                  <a:pos x="4299" y="2250"/>
                </a:cxn>
                <a:cxn ang="0">
                  <a:pos x="4208" y="2250"/>
                </a:cxn>
                <a:cxn ang="0">
                  <a:pos x="4117" y="2241"/>
                </a:cxn>
                <a:cxn ang="0">
                  <a:pos x="4020" y="2227"/>
                </a:cxn>
                <a:cxn ang="0">
                  <a:pos x="3921" y="2206"/>
                </a:cxn>
                <a:cxn ang="0">
                  <a:pos x="3820" y="2175"/>
                </a:cxn>
                <a:cxn ang="0">
                  <a:pos x="3714" y="2135"/>
                </a:cxn>
                <a:cxn ang="0">
                  <a:pos x="3607" y="2086"/>
                </a:cxn>
                <a:cxn ang="0">
                  <a:pos x="3497" y="2027"/>
                </a:cxn>
                <a:cxn ang="0">
                  <a:pos x="3385" y="1957"/>
                </a:cxn>
                <a:cxn ang="0">
                  <a:pos x="3270" y="1875"/>
                </a:cxn>
                <a:cxn ang="0">
                  <a:pos x="3153" y="1781"/>
                </a:cxn>
                <a:cxn ang="0">
                  <a:pos x="3035" y="1675"/>
                </a:cxn>
                <a:cxn ang="0">
                  <a:pos x="2914" y="1555"/>
                </a:cxn>
                <a:cxn ang="0">
                  <a:pos x="2795" y="1431"/>
                </a:cxn>
                <a:cxn ang="0">
                  <a:pos x="2564" y="1202"/>
                </a:cxn>
                <a:cxn ang="0">
                  <a:pos x="2346" y="997"/>
                </a:cxn>
                <a:cxn ang="0">
                  <a:pos x="2140" y="816"/>
                </a:cxn>
                <a:cxn ang="0">
                  <a:pos x="1941" y="654"/>
                </a:cxn>
                <a:cxn ang="0">
                  <a:pos x="1752" y="514"/>
                </a:cxn>
                <a:cxn ang="0">
                  <a:pos x="1570" y="394"/>
                </a:cxn>
                <a:cxn ang="0">
                  <a:pos x="1395" y="293"/>
                </a:cxn>
                <a:cxn ang="0">
                  <a:pos x="1226" y="207"/>
                </a:cxn>
                <a:cxn ang="0">
                  <a:pos x="1059" y="139"/>
                </a:cxn>
                <a:cxn ang="0">
                  <a:pos x="897" y="86"/>
                </a:cxn>
                <a:cxn ang="0">
                  <a:pos x="734" y="45"/>
                </a:cxn>
                <a:cxn ang="0">
                  <a:pos x="575" y="20"/>
                </a:cxn>
                <a:cxn ang="0">
                  <a:pos x="414" y="5"/>
                </a:cxn>
                <a:cxn ang="0">
                  <a:pos x="250" y="0"/>
                </a:cxn>
                <a:cxn ang="0">
                  <a:pos x="85" y="7"/>
                </a:cxn>
              </a:cxnLst>
              <a:rect l="0" t="0" r="r" b="b"/>
              <a:pathLst>
                <a:path w="5205" h="2250">
                  <a:moveTo>
                    <a:pt x="5205" y="1868"/>
                  </a:moveTo>
                  <a:lnTo>
                    <a:pt x="5205" y="1868"/>
                  </a:lnTo>
                  <a:lnTo>
                    <a:pt x="5194" y="1880"/>
                  </a:lnTo>
                  <a:lnTo>
                    <a:pt x="5161" y="1910"/>
                  </a:lnTo>
                  <a:lnTo>
                    <a:pt x="5136" y="1931"/>
                  </a:lnTo>
                  <a:lnTo>
                    <a:pt x="5105" y="1956"/>
                  </a:lnTo>
                  <a:lnTo>
                    <a:pt x="5071" y="1981"/>
                  </a:lnTo>
                  <a:lnTo>
                    <a:pt x="5030" y="2011"/>
                  </a:lnTo>
                  <a:lnTo>
                    <a:pt x="4984" y="2040"/>
                  </a:lnTo>
                  <a:lnTo>
                    <a:pt x="4936" y="2069"/>
                  </a:lnTo>
                  <a:lnTo>
                    <a:pt x="4882" y="2098"/>
                  </a:lnTo>
                  <a:lnTo>
                    <a:pt x="4822" y="2127"/>
                  </a:lnTo>
                  <a:lnTo>
                    <a:pt x="4760" y="2153"/>
                  </a:lnTo>
                  <a:lnTo>
                    <a:pt x="4693" y="2178"/>
                  </a:lnTo>
                  <a:lnTo>
                    <a:pt x="4657" y="2190"/>
                  </a:lnTo>
                  <a:lnTo>
                    <a:pt x="4621" y="2201"/>
                  </a:lnTo>
                  <a:lnTo>
                    <a:pt x="4585" y="2211"/>
                  </a:lnTo>
                  <a:lnTo>
                    <a:pt x="4546" y="2219"/>
                  </a:lnTo>
                  <a:lnTo>
                    <a:pt x="4507" y="2227"/>
                  </a:lnTo>
                  <a:lnTo>
                    <a:pt x="4467" y="2235"/>
                  </a:lnTo>
                  <a:lnTo>
                    <a:pt x="4426" y="2240"/>
                  </a:lnTo>
                  <a:lnTo>
                    <a:pt x="4385" y="2245"/>
                  </a:lnTo>
                  <a:lnTo>
                    <a:pt x="4342" y="2248"/>
                  </a:lnTo>
                  <a:lnTo>
                    <a:pt x="4299" y="2250"/>
                  </a:lnTo>
                  <a:lnTo>
                    <a:pt x="4254" y="2250"/>
                  </a:lnTo>
                  <a:lnTo>
                    <a:pt x="4208" y="2250"/>
                  </a:lnTo>
                  <a:lnTo>
                    <a:pt x="4163" y="2246"/>
                  </a:lnTo>
                  <a:lnTo>
                    <a:pt x="4117" y="2241"/>
                  </a:lnTo>
                  <a:lnTo>
                    <a:pt x="4068" y="2235"/>
                  </a:lnTo>
                  <a:lnTo>
                    <a:pt x="4020" y="2227"/>
                  </a:lnTo>
                  <a:lnTo>
                    <a:pt x="3971" y="2217"/>
                  </a:lnTo>
                  <a:lnTo>
                    <a:pt x="3921" y="2206"/>
                  </a:lnTo>
                  <a:lnTo>
                    <a:pt x="3871" y="2191"/>
                  </a:lnTo>
                  <a:lnTo>
                    <a:pt x="3820" y="2175"/>
                  </a:lnTo>
                  <a:lnTo>
                    <a:pt x="3767" y="2156"/>
                  </a:lnTo>
                  <a:lnTo>
                    <a:pt x="3714" y="2135"/>
                  </a:lnTo>
                  <a:lnTo>
                    <a:pt x="3661" y="2112"/>
                  </a:lnTo>
                  <a:lnTo>
                    <a:pt x="3607" y="2086"/>
                  </a:lnTo>
                  <a:lnTo>
                    <a:pt x="3553" y="2057"/>
                  </a:lnTo>
                  <a:lnTo>
                    <a:pt x="3497" y="2027"/>
                  </a:lnTo>
                  <a:lnTo>
                    <a:pt x="3442" y="1993"/>
                  </a:lnTo>
                  <a:lnTo>
                    <a:pt x="3385" y="1957"/>
                  </a:lnTo>
                  <a:lnTo>
                    <a:pt x="3328" y="1917"/>
                  </a:lnTo>
                  <a:lnTo>
                    <a:pt x="3270" y="1875"/>
                  </a:lnTo>
                  <a:lnTo>
                    <a:pt x="3213" y="1830"/>
                  </a:lnTo>
                  <a:lnTo>
                    <a:pt x="3153" y="1781"/>
                  </a:lnTo>
                  <a:lnTo>
                    <a:pt x="3095" y="1730"/>
                  </a:lnTo>
                  <a:lnTo>
                    <a:pt x="3035" y="1675"/>
                  </a:lnTo>
                  <a:lnTo>
                    <a:pt x="2975" y="1617"/>
                  </a:lnTo>
                  <a:lnTo>
                    <a:pt x="2914" y="1555"/>
                  </a:lnTo>
                  <a:lnTo>
                    <a:pt x="2914" y="1555"/>
                  </a:lnTo>
                  <a:lnTo>
                    <a:pt x="2795" y="1431"/>
                  </a:lnTo>
                  <a:lnTo>
                    <a:pt x="2678" y="1313"/>
                  </a:lnTo>
                  <a:lnTo>
                    <a:pt x="2564" y="1202"/>
                  </a:lnTo>
                  <a:lnTo>
                    <a:pt x="2453" y="1097"/>
                  </a:lnTo>
                  <a:lnTo>
                    <a:pt x="2346" y="997"/>
                  </a:lnTo>
                  <a:lnTo>
                    <a:pt x="2241" y="903"/>
                  </a:lnTo>
                  <a:lnTo>
                    <a:pt x="2140" y="816"/>
                  </a:lnTo>
                  <a:lnTo>
                    <a:pt x="2040" y="732"/>
                  </a:lnTo>
                  <a:lnTo>
                    <a:pt x="1941" y="654"/>
                  </a:lnTo>
                  <a:lnTo>
                    <a:pt x="1847" y="582"/>
                  </a:lnTo>
                  <a:lnTo>
                    <a:pt x="1752" y="514"/>
                  </a:lnTo>
                  <a:lnTo>
                    <a:pt x="1661" y="452"/>
                  </a:lnTo>
                  <a:lnTo>
                    <a:pt x="1570" y="394"/>
                  </a:lnTo>
                  <a:lnTo>
                    <a:pt x="1483" y="341"/>
                  </a:lnTo>
                  <a:lnTo>
                    <a:pt x="1395" y="293"/>
                  </a:lnTo>
                  <a:lnTo>
                    <a:pt x="1311" y="247"/>
                  </a:lnTo>
                  <a:lnTo>
                    <a:pt x="1226" y="207"/>
                  </a:lnTo>
                  <a:lnTo>
                    <a:pt x="1143" y="171"/>
                  </a:lnTo>
                  <a:lnTo>
                    <a:pt x="1059" y="139"/>
                  </a:lnTo>
                  <a:lnTo>
                    <a:pt x="977" y="110"/>
                  </a:lnTo>
                  <a:lnTo>
                    <a:pt x="897" y="86"/>
                  </a:lnTo>
                  <a:lnTo>
                    <a:pt x="815" y="63"/>
                  </a:lnTo>
                  <a:lnTo>
                    <a:pt x="734" y="45"/>
                  </a:lnTo>
                  <a:lnTo>
                    <a:pt x="655" y="31"/>
                  </a:lnTo>
                  <a:lnTo>
                    <a:pt x="575" y="20"/>
                  </a:lnTo>
                  <a:lnTo>
                    <a:pt x="494" y="10"/>
                  </a:lnTo>
                  <a:lnTo>
                    <a:pt x="414" y="5"/>
                  </a:lnTo>
                  <a:lnTo>
                    <a:pt x="332" y="2"/>
                  </a:lnTo>
                  <a:lnTo>
                    <a:pt x="250" y="0"/>
                  </a:lnTo>
                  <a:lnTo>
                    <a:pt x="168" y="2"/>
                  </a:lnTo>
                  <a:lnTo>
                    <a:pt x="85" y="7"/>
                  </a:lnTo>
                  <a:lnTo>
                    <a:pt x="0" y="13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741394" name="Freeform 18"/>
            <p:cNvSpPr>
              <a:spLocks/>
            </p:cNvSpPr>
            <p:nvPr userDrawn="1"/>
          </p:nvSpPr>
          <p:spPr bwMode="auto">
            <a:xfrm>
              <a:off x="418" y="850"/>
              <a:ext cx="5233" cy="1090"/>
            </a:xfrm>
            <a:custGeom>
              <a:avLst/>
              <a:gdLst/>
              <a:ahLst/>
              <a:cxnLst>
                <a:cxn ang="0">
                  <a:pos x="5233" y="1778"/>
                </a:cxn>
                <a:cxn ang="0">
                  <a:pos x="5189" y="1822"/>
                </a:cxn>
                <a:cxn ang="0">
                  <a:pos x="5133" y="1867"/>
                </a:cxn>
                <a:cxn ang="0">
                  <a:pos x="5060" y="1923"/>
                </a:cxn>
                <a:cxn ang="0">
                  <a:pos x="4965" y="1985"/>
                </a:cxn>
                <a:cxn ang="0">
                  <a:pos x="4854" y="2044"/>
                </a:cxn>
                <a:cxn ang="0">
                  <a:pos x="4725" y="2099"/>
                </a:cxn>
                <a:cxn ang="0">
                  <a:pos x="4654" y="2122"/>
                </a:cxn>
                <a:cxn ang="0">
                  <a:pos x="4579" y="2143"/>
                </a:cxn>
                <a:cxn ang="0">
                  <a:pos x="4500" y="2159"/>
                </a:cxn>
                <a:cxn ang="0">
                  <a:pos x="4418" y="2172"/>
                </a:cxn>
                <a:cxn ang="0">
                  <a:pos x="4332" y="2178"/>
                </a:cxn>
                <a:cxn ang="0">
                  <a:pos x="4242" y="2180"/>
                </a:cxn>
                <a:cxn ang="0">
                  <a:pos x="4149" y="2174"/>
                </a:cxn>
                <a:cxn ang="0">
                  <a:pos x="4053" y="2162"/>
                </a:cxn>
                <a:cxn ang="0">
                  <a:pos x="3953" y="2141"/>
                </a:cxn>
                <a:cxn ang="0">
                  <a:pos x="3852" y="2114"/>
                </a:cxn>
                <a:cxn ang="0">
                  <a:pos x="3746" y="2075"/>
                </a:cxn>
                <a:cxn ang="0">
                  <a:pos x="3638" y="2028"/>
                </a:cxn>
                <a:cxn ang="0">
                  <a:pos x="3527" y="1972"/>
                </a:cxn>
                <a:cxn ang="0">
                  <a:pos x="3414" y="1902"/>
                </a:cxn>
                <a:cxn ang="0">
                  <a:pos x="3298" y="1823"/>
                </a:cxn>
                <a:cxn ang="0">
                  <a:pos x="3180" y="1731"/>
                </a:cxn>
                <a:cxn ang="0">
                  <a:pos x="3059" y="1626"/>
                </a:cxn>
                <a:cxn ang="0">
                  <a:pos x="2937" y="1508"/>
                </a:cxn>
                <a:cxn ang="0">
                  <a:pos x="2816" y="1387"/>
                </a:cxn>
                <a:cxn ang="0">
                  <a:pos x="2581" y="1161"/>
                </a:cxn>
                <a:cxn ang="0">
                  <a:pos x="2361" y="959"/>
                </a:cxn>
                <a:cxn ang="0">
                  <a:pos x="2151" y="780"/>
                </a:cxn>
                <a:cxn ang="0">
                  <a:pos x="1951" y="624"/>
                </a:cxn>
                <a:cxn ang="0">
                  <a:pos x="1759" y="486"/>
                </a:cxn>
                <a:cxn ang="0">
                  <a:pos x="1576" y="370"/>
                </a:cxn>
                <a:cxn ang="0">
                  <a:pos x="1400" y="270"/>
                </a:cxn>
                <a:cxn ang="0">
                  <a:pos x="1229" y="189"/>
                </a:cxn>
                <a:cxn ang="0">
                  <a:pos x="1061" y="123"/>
                </a:cxn>
                <a:cxn ang="0">
                  <a:pos x="897" y="73"/>
                </a:cxn>
                <a:cxn ang="0">
                  <a:pos x="736" y="36"/>
                </a:cxn>
                <a:cxn ang="0">
                  <a:pos x="575" y="13"/>
                </a:cxn>
                <a:cxn ang="0">
                  <a:pos x="413" y="2"/>
                </a:cxn>
                <a:cxn ang="0">
                  <a:pos x="250" y="2"/>
                </a:cxn>
                <a:cxn ang="0">
                  <a:pos x="85" y="10"/>
                </a:cxn>
              </a:cxnLst>
              <a:rect l="0" t="0" r="r" b="b"/>
              <a:pathLst>
                <a:path w="5233" h="2180">
                  <a:moveTo>
                    <a:pt x="5233" y="1778"/>
                  </a:moveTo>
                  <a:lnTo>
                    <a:pt x="5233" y="1778"/>
                  </a:lnTo>
                  <a:lnTo>
                    <a:pt x="5222" y="1789"/>
                  </a:lnTo>
                  <a:lnTo>
                    <a:pt x="5189" y="1822"/>
                  </a:lnTo>
                  <a:lnTo>
                    <a:pt x="5164" y="1843"/>
                  </a:lnTo>
                  <a:lnTo>
                    <a:pt x="5133" y="1867"/>
                  </a:lnTo>
                  <a:lnTo>
                    <a:pt x="5099" y="1894"/>
                  </a:lnTo>
                  <a:lnTo>
                    <a:pt x="5060" y="1923"/>
                  </a:lnTo>
                  <a:lnTo>
                    <a:pt x="5015" y="1954"/>
                  </a:lnTo>
                  <a:lnTo>
                    <a:pt x="4965" y="1985"/>
                  </a:lnTo>
                  <a:lnTo>
                    <a:pt x="4913" y="2014"/>
                  </a:lnTo>
                  <a:lnTo>
                    <a:pt x="4854" y="2044"/>
                  </a:lnTo>
                  <a:lnTo>
                    <a:pt x="4792" y="2072"/>
                  </a:lnTo>
                  <a:lnTo>
                    <a:pt x="4725" y="2099"/>
                  </a:lnTo>
                  <a:lnTo>
                    <a:pt x="4689" y="2111"/>
                  </a:lnTo>
                  <a:lnTo>
                    <a:pt x="4654" y="2122"/>
                  </a:lnTo>
                  <a:lnTo>
                    <a:pt x="4617" y="2133"/>
                  </a:lnTo>
                  <a:lnTo>
                    <a:pt x="4579" y="2143"/>
                  </a:lnTo>
                  <a:lnTo>
                    <a:pt x="4540" y="2153"/>
                  </a:lnTo>
                  <a:lnTo>
                    <a:pt x="4500" y="2159"/>
                  </a:lnTo>
                  <a:lnTo>
                    <a:pt x="4460" y="2167"/>
                  </a:lnTo>
                  <a:lnTo>
                    <a:pt x="4418" y="2172"/>
                  </a:lnTo>
                  <a:lnTo>
                    <a:pt x="4375" y="2175"/>
                  </a:lnTo>
                  <a:lnTo>
                    <a:pt x="4332" y="2178"/>
                  </a:lnTo>
                  <a:lnTo>
                    <a:pt x="4288" y="2180"/>
                  </a:lnTo>
                  <a:lnTo>
                    <a:pt x="4242" y="2180"/>
                  </a:lnTo>
                  <a:lnTo>
                    <a:pt x="4196" y="2178"/>
                  </a:lnTo>
                  <a:lnTo>
                    <a:pt x="4149" y="2174"/>
                  </a:lnTo>
                  <a:lnTo>
                    <a:pt x="4102" y="2169"/>
                  </a:lnTo>
                  <a:lnTo>
                    <a:pt x="4053" y="2162"/>
                  </a:lnTo>
                  <a:lnTo>
                    <a:pt x="4003" y="2153"/>
                  </a:lnTo>
                  <a:lnTo>
                    <a:pt x="3953" y="2141"/>
                  </a:lnTo>
                  <a:lnTo>
                    <a:pt x="3903" y="2128"/>
                  </a:lnTo>
                  <a:lnTo>
                    <a:pt x="3852" y="2114"/>
                  </a:lnTo>
                  <a:lnTo>
                    <a:pt x="3799" y="2096"/>
                  </a:lnTo>
                  <a:lnTo>
                    <a:pt x="3746" y="2075"/>
                  </a:lnTo>
                  <a:lnTo>
                    <a:pt x="3692" y="2054"/>
                  </a:lnTo>
                  <a:lnTo>
                    <a:pt x="3638" y="2028"/>
                  </a:lnTo>
                  <a:lnTo>
                    <a:pt x="3582" y="2001"/>
                  </a:lnTo>
                  <a:lnTo>
                    <a:pt x="3527" y="1972"/>
                  </a:lnTo>
                  <a:lnTo>
                    <a:pt x="3471" y="1938"/>
                  </a:lnTo>
                  <a:lnTo>
                    <a:pt x="3414" y="1902"/>
                  </a:lnTo>
                  <a:lnTo>
                    <a:pt x="3356" y="1865"/>
                  </a:lnTo>
                  <a:lnTo>
                    <a:pt x="3298" y="1823"/>
                  </a:lnTo>
                  <a:lnTo>
                    <a:pt x="3239" y="1778"/>
                  </a:lnTo>
                  <a:lnTo>
                    <a:pt x="3180" y="1731"/>
                  </a:lnTo>
                  <a:lnTo>
                    <a:pt x="3120" y="1681"/>
                  </a:lnTo>
                  <a:lnTo>
                    <a:pt x="3059" y="1626"/>
                  </a:lnTo>
                  <a:lnTo>
                    <a:pt x="2999" y="1570"/>
                  </a:lnTo>
                  <a:lnTo>
                    <a:pt x="2937" y="1508"/>
                  </a:lnTo>
                  <a:lnTo>
                    <a:pt x="2937" y="1508"/>
                  </a:lnTo>
                  <a:lnTo>
                    <a:pt x="2816" y="1387"/>
                  </a:lnTo>
                  <a:lnTo>
                    <a:pt x="2697" y="1271"/>
                  </a:lnTo>
                  <a:lnTo>
                    <a:pt x="2581" y="1161"/>
                  </a:lnTo>
                  <a:lnTo>
                    <a:pt x="2470" y="1058"/>
                  </a:lnTo>
                  <a:lnTo>
                    <a:pt x="2361" y="959"/>
                  </a:lnTo>
                  <a:lnTo>
                    <a:pt x="2255" y="867"/>
                  </a:lnTo>
                  <a:lnTo>
                    <a:pt x="2151" y="780"/>
                  </a:lnTo>
                  <a:lnTo>
                    <a:pt x="2050" y="699"/>
                  </a:lnTo>
                  <a:lnTo>
                    <a:pt x="1951" y="624"/>
                  </a:lnTo>
                  <a:lnTo>
                    <a:pt x="1854" y="552"/>
                  </a:lnTo>
                  <a:lnTo>
                    <a:pt x="1759" y="486"/>
                  </a:lnTo>
                  <a:lnTo>
                    <a:pt x="1668" y="427"/>
                  </a:lnTo>
                  <a:lnTo>
                    <a:pt x="1576" y="370"/>
                  </a:lnTo>
                  <a:lnTo>
                    <a:pt x="1487" y="318"/>
                  </a:lnTo>
                  <a:lnTo>
                    <a:pt x="1400" y="270"/>
                  </a:lnTo>
                  <a:lnTo>
                    <a:pt x="1314" y="228"/>
                  </a:lnTo>
                  <a:lnTo>
                    <a:pt x="1229" y="189"/>
                  </a:lnTo>
                  <a:lnTo>
                    <a:pt x="1144" y="154"/>
                  </a:lnTo>
                  <a:lnTo>
                    <a:pt x="1061" y="123"/>
                  </a:lnTo>
                  <a:lnTo>
                    <a:pt x="979" y="96"/>
                  </a:lnTo>
                  <a:lnTo>
                    <a:pt x="897" y="73"/>
                  </a:lnTo>
                  <a:lnTo>
                    <a:pt x="817" y="54"/>
                  </a:lnTo>
                  <a:lnTo>
                    <a:pt x="736" y="36"/>
                  </a:lnTo>
                  <a:lnTo>
                    <a:pt x="656" y="23"/>
                  </a:lnTo>
                  <a:lnTo>
                    <a:pt x="575" y="13"/>
                  </a:lnTo>
                  <a:lnTo>
                    <a:pt x="495" y="7"/>
                  </a:lnTo>
                  <a:lnTo>
                    <a:pt x="413" y="2"/>
                  </a:lnTo>
                  <a:lnTo>
                    <a:pt x="332" y="0"/>
                  </a:lnTo>
                  <a:lnTo>
                    <a:pt x="250" y="2"/>
                  </a:lnTo>
                  <a:lnTo>
                    <a:pt x="168" y="5"/>
                  </a:lnTo>
                  <a:lnTo>
                    <a:pt x="85" y="10"/>
                  </a:lnTo>
                  <a:lnTo>
                    <a:pt x="0" y="1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741395" name="Freeform 19"/>
            <p:cNvSpPr>
              <a:spLocks/>
            </p:cNvSpPr>
            <p:nvPr userDrawn="1"/>
          </p:nvSpPr>
          <p:spPr bwMode="auto">
            <a:xfrm>
              <a:off x="434" y="870"/>
              <a:ext cx="5259" cy="1056"/>
            </a:xfrm>
            <a:custGeom>
              <a:avLst/>
              <a:gdLst/>
              <a:ahLst/>
              <a:cxnLst>
                <a:cxn ang="0">
                  <a:pos x="5259" y="1687"/>
                </a:cxn>
                <a:cxn ang="0">
                  <a:pos x="5214" y="1731"/>
                </a:cxn>
                <a:cxn ang="0">
                  <a:pos x="5160" y="1779"/>
                </a:cxn>
                <a:cxn ang="0">
                  <a:pos x="5087" y="1837"/>
                </a:cxn>
                <a:cxn ang="0">
                  <a:pos x="4994" y="1900"/>
                </a:cxn>
                <a:cxn ang="0">
                  <a:pos x="4883" y="1963"/>
                </a:cxn>
                <a:cxn ang="0">
                  <a:pos x="4755" y="2020"/>
                </a:cxn>
                <a:cxn ang="0">
                  <a:pos x="4684" y="2045"/>
                </a:cxn>
                <a:cxn ang="0">
                  <a:pos x="4611" y="2068"/>
                </a:cxn>
                <a:cxn ang="0">
                  <a:pos x="4531" y="2086"/>
                </a:cxn>
                <a:cxn ang="0">
                  <a:pos x="4449" y="2100"/>
                </a:cxn>
                <a:cxn ang="0">
                  <a:pos x="4363" y="2108"/>
                </a:cxn>
                <a:cxn ang="0">
                  <a:pos x="4275" y="2112"/>
                </a:cxn>
                <a:cxn ang="0">
                  <a:pos x="4181" y="2107"/>
                </a:cxn>
                <a:cxn ang="0">
                  <a:pos x="4084" y="2097"/>
                </a:cxn>
                <a:cxn ang="0">
                  <a:pos x="3984" y="2079"/>
                </a:cxn>
                <a:cxn ang="0">
                  <a:pos x="3882" y="2052"/>
                </a:cxn>
                <a:cxn ang="0">
                  <a:pos x="3776" y="2016"/>
                </a:cxn>
                <a:cxn ang="0">
                  <a:pos x="3668" y="1971"/>
                </a:cxn>
                <a:cxn ang="0">
                  <a:pos x="3555" y="1916"/>
                </a:cxn>
                <a:cxn ang="0">
                  <a:pos x="3441" y="1850"/>
                </a:cxn>
                <a:cxn ang="0">
                  <a:pos x="3325" y="1773"/>
                </a:cxn>
                <a:cxn ang="0">
                  <a:pos x="3205" y="1682"/>
                </a:cxn>
                <a:cxn ang="0">
                  <a:pos x="3083" y="1579"/>
                </a:cxn>
                <a:cxn ang="0">
                  <a:pos x="2958" y="1463"/>
                </a:cxn>
                <a:cxn ang="0">
                  <a:pos x="2835" y="1343"/>
                </a:cxn>
                <a:cxn ang="0">
                  <a:pos x="2599" y="1122"/>
                </a:cxn>
                <a:cxn ang="0">
                  <a:pos x="2374" y="923"/>
                </a:cxn>
                <a:cxn ang="0">
                  <a:pos x="2161" y="747"/>
                </a:cxn>
                <a:cxn ang="0">
                  <a:pos x="1960" y="594"/>
                </a:cxn>
                <a:cxn ang="0">
                  <a:pos x="1767" y="460"/>
                </a:cxn>
                <a:cxn ang="0">
                  <a:pos x="1581" y="347"/>
                </a:cxn>
                <a:cxn ang="0">
                  <a:pos x="1403" y="250"/>
                </a:cxn>
                <a:cxn ang="0">
                  <a:pos x="1231" y="171"/>
                </a:cxn>
                <a:cxn ang="0">
                  <a:pos x="1063" y="109"/>
                </a:cxn>
                <a:cxn ang="0">
                  <a:pos x="898" y="63"/>
                </a:cxn>
                <a:cxn ang="0">
                  <a:pos x="735" y="29"/>
                </a:cxn>
                <a:cxn ang="0">
                  <a:pos x="574" y="8"/>
                </a:cxn>
                <a:cxn ang="0">
                  <a:pos x="412" y="0"/>
                </a:cxn>
                <a:cxn ang="0">
                  <a:pos x="249" y="3"/>
                </a:cxn>
                <a:cxn ang="0">
                  <a:pos x="84" y="16"/>
                </a:cxn>
              </a:cxnLst>
              <a:rect l="0" t="0" r="r" b="b"/>
              <a:pathLst>
                <a:path w="5259" h="2112">
                  <a:moveTo>
                    <a:pt x="5259" y="1687"/>
                  </a:moveTo>
                  <a:lnTo>
                    <a:pt x="5259" y="1687"/>
                  </a:lnTo>
                  <a:lnTo>
                    <a:pt x="5248" y="1698"/>
                  </a:lnTo>
                  <a:lnTo>
                    <a:pt x="5214" y="1731"/>
                  </a:lnTo>
                  <a:lnTo>
                    <a:pt x="5189" y="1753"/>
                  </a:lnTo>
                  <a:lnTo>
                    <a:pt x="5160" y="1779"/>
                  </a:lnTo>
                  <a:lnTo>
                    <a:pt x="5127" y="1806"/>
                  </a:lnTo>
                  <a:lnTo>
                    <a:pt x="5087" y="1837"/>
                  </a:lnTo>
                  <a:lnTo>
                    <a:pt x="5044" y="1868"/>
                  </a:lnTo>
                  <a:lnTo>
                    <a:pt x="4994" y="1900"/>
                  </a:lnTo>
                  <a:lnTo>
                    <a:pt x="4941" y="1931"/>
                  </a:lnTo>
                  <a:lnTo>
                    <a:pt x="4883" y="1963"/>
                  </a:lnTo>
                  <a:lnTo>
                    <a:pt x="4822" y="1992"/>
                  </a:lnTo>
                  <a:lnTo>
                    <a:pt x="4755" y="2020"/>
                  </a:lnTo>
                  <a:lnTo>
                    <a:pt x="4720" y="2033"/>
                  </a:lnTo>
                  <a:lnTo>
                    <a:pt x="4684" y="2045"/>
                  </a:lnTo>
                  <a:lnTo>
                    <a:pt x="4648" y="2057"/>
                  </a:lnTo>
                  <a:lnTo>
                    <a:pt x="4611" y="2068"/>
                  </a:lnTo>
                  <a:lnTo>
                    <a:pt x="4572" y="2078"/>
                  </a:lnTo>
                  <a:lnTo>
                    <a:pt x="4531" y="2086"/>
                  </a:lnTo>
                  <a:lnTo>
                    <a:pt x="4491" y="2094"/>
                  </a:lnTo>
                  <a:lnTo>
                    <a:pt x="4449" y="2100"/>
                  </a:lnTo>
                  <a:lnTo>
                    <a:pt x="4406" y="2105"/>
                  </a:lnTo>
                  <a:lnTo>
                    <a:pt x="4363" y="2108"/>
                  </a:lnTo>
                  <a:lnTo>
                    <a:pt x="4319" y="2110"/>
                  </a:lnTo>
                  <a:lnTo>
                    <a:pt x="4275" y="2112"/>
                  </a:lnTo>
                  <a:lnTo>
                    <a:pt x="4227" y="2110"/>
                  </a:lnTo>
                  <a:lnTo>
                    <a:pt x="4181" y="2107"/>
                  </a:lnTo>
                  <a:lnTo>
                    <a:pt x="4133" y="2104"/>
                  </a:lnTo>
                  <a:lnTo>
                    <a:pt x="4084" y="2097"/>
                  </a:lnTo>
                  <a:lnTo>
                    <a:pt x="4036" y="2089"/>
                  </a:lnTo>
                  <a:lnTo>
                    <a:pt x="3984" y="2079"/>
                  </a:lnTo>
                  <a:lnTo>
                    <a:pt x="3934" y="2066"/>
                  </a:lnTo>
                  <a:lnTo>
                    <a:pt x="3882" y="2052"/>
                  </a:lnTo>
                  <a:lnTo>
                    <a:pt x="3829" y="2036"/>
                  </a:lnTo>
                  <a:lnTo>
                    <a:pt x="3776" y="2016"/>
                  </a:lnTo>
                  <a:lnTo>
                    <a:pt x="3722" y="1995"/>
                  </a:lnTo>
                  <a:lnTo>
                    <a:pt x="3668" y="1971"/>
                  </a:lnTo>
                  <a:lnTo>
                    <a:pt x="3612" y="1945"/>
                  </a:lnTo>
                  <a:lnTo>
                    <a:pt x="3555" y="1916"/>
                  </a:lnTo>
                  <a:lnTo>
                    <a:pt x="3498" y="1884"/>
                  </a:lnTo>
                  <a:lnTo>
                    <a:pt x="3441" y="1850"/>
                  </a:lnTo>
                  <a:lnTo>
                    <a:pt x="3383" y="1813"/>
                  </a:lnTo>
                  <a:lnTo>
                    <a:pt x="3325" y="1773"/>
                  </a:lnTo>
                  <a:lnTo>
                    <a:pt x="3265" y="1729"/>
                  </a:lnTo>
                  <a:lnTo>
                    <a:pt x="3205" y="1682"/>
                  </a:lnTo>
                  <a:lnTo>
                    <a:pt x="3144" y="1632"/>
                  </a:lnTo>
                  <a:lnTo>
                    <a:pt x="3083" y="1579"/>
                  </a:lnTo>
                  <a:lnTo>
                    <a:pt x="3021" y="1522"/>
                  </a:lnTo>
                  <a:lnTo>
                    <a:pt x="2958" y="1463"/>
                  </a:lnTo>
                  <a:lnTo>
                    <a:pt x="2958" y="1463"/>
                  </a:lnTo>
                  <a:lnTo>
                    <a:pt x="2835" y="1343"/>
                  </a:lnTo>
                  <a:lnTo>
                    <a:pt x="2715" y="1228"/>
                  </a:lnTo>
                  <a:lnTo>
                    <a:pt x="2599" y="1122"/>
                  </a:lnTo>
                  <a:lnTo>
                    <a:pt x="2485" y="1020"/>
                  </a:lnTo>
                  <a:lnTo>
                    <a:pt x="2374" y="923"/>
                  </a:lnTo>
                  <a:lnTo>
                    <a:pt x="2267" y="833"/>
                  </a:lnTo>
                  <a:lnTo>
                    <a:pt x="2161" y="747"/>
                  </a:lnTo>
                  <a:lnTo>
                    <a:pt x="2060" y="668"/>
                  </a:lnTo>
                  <a:lnTo>
                    <a:pt x="1960" y="594"/>
                  </a:lnTo>
                  <a:lnTo>
                    <a:pt x="1861" y="524"/>
                  </a:lnTo>
                  <a:lnTo>
                    <a:pt x="1767" y="460"/>
                  </a:lnTo>
                  <a:lnTo>
                    <a:pt x="1673" y="400"/>
                  </a:lnTo>
                  <a:lnTo>
                    <a:pt x="1581" y="347"/>
                  </a:lnTo>
                  <a:lnTo>
                    <a:pt x="1492" y="297"/>
                  </a:lnTo>
                  <a:lnTo>
                    <a:pt x="1403" y="250"/>
                  </a:lnTo>
                  <a:lnTo>
                    <a:pt x="1316" y="210"/>
                  </a:lnTo>
                  <a:lnTo>
                    <a:pt x="1231" y="171"/>
                  </a:lnTo>
                  <a:lnTo>
                    <a:pt x="1146" y="138"/>
                  </a:lnTo>
                  <a:lnTo>
                    <a:pt x="1063" y="109"/>
                  </a:lnTo>
                  <a:lnTo>
                    <a:pt x="980" y="84"/>
                  </a:lnTo>
                  <a:lnTo>
                    <a:pt x="898" y="63"/>
                  </a:lnTo>
                  <a:lnTo>
                    <a:pt x="816" y="43"/>
                  </a:lnTo>
                  <a:lnTo>
                    <a:pt x="735" y="29"/>
                  </a:lnTo>
                  <a:lnTo>
                    <a:pt x="655" y="17"/>
                  </a:lnTo>
                  <a:lnTo>
                    <a:pt x="574" y="8"/>
                  </a:lnTo>
                  <a:lnTo>
                    <a:pt x="494" y="3"/>
                  </a:lnTo>
                  <a:lnTo>
                    <a:pt x="412" y="0"/>
                  </a:lnTo>
                  <a:lnTo>
                    <a:pt x="331" y="0"/>
                  </a:lnTo>
                  <a:lnTo>
                    <a:pt x="249" y="3"/>
                  </a:lnTo>
                  <a:lnTo>
                    <a:pt x="168" y="8"/>
                  </a:lnTo>
                  <a:lnTo>
                    <a:pt x="84" y="16"/>
                  </a:lnTo>
                  <a:lnTo>
                    <a:pt x="0" y="25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741396" name="Freeform 20"/>
            <p:cNvSpPr>
              <a:spLocks/>
            </p:cNvSpPr>
            <p:nvPr userDrawn="1"/>
          </p:nvSpPr>
          <p:spPr bwMode="auto">
            <a:xfrm>
              <a:off x="450" y="890"/>
              <a:ext cx="5283" cy="1021"/>
            </a:xfrm>
            <a:custGeom>
              <a:avLst/>
              <a:gdLst/>
              <a:ahLst/>
              <a:cxnLst>
                <a:cxn ang="0">
                  <a:pos x="5283" y="1597"/>
                </a:cxn>
                <a:cxn ang="0">
                  <a:pos x="5240" y="1642"/>
                </a:cxn>
                <a:cxn ang="0">
                  <a:pos x="5187" y="1691"/>
                </a:cxn>
                <a:cxn ang="0">
                  <a:pos x="5114" y="1750"/>
                </a:cxn>
                <a:cxn ang="0">
                  <a:pos x="5022" y="1817"/>
                </a:cxn>
                <a:cxn ang="0">
                  <a:pos x="4912" y="1881"/>
                </a:cxn>
                <a:cxn ang="0">
                  <a:pos x="4818" y="1928"/>
                </a:cxn>
                <a:cxn ang="0">
                  <a:pos x="4750" y="1955"/>
                </a:cxn>
                <a:cxn ang="0">
                  <a:pos x="4678" y="1981"/>
                </a:cxn>
                <a:cxn ang="0">
                  <a:pos x="4601" y="2002"/>
                </a:cxn>
                <a:cxn ang="0">
                  <a:pos x="4522" y="2020"/>
                </a:cxn>
                <a:cxn ang="0">
                  <a:pos x="4438" y="2033"/>
                </a:cxn>
                <a:cxn ang="0">
                  <a:pos x="4350" y="2041"/>
                </a:cxn>
                <a:cxn ang="0">
                  <a:pos x="4259" y="2043"/>
                </a:cxn>
                <a:cxn ang="0">
                  <a:pos x="4164" y="2038"/>
                </a:cxn>
                <a:cxn ang="0">
                  <a:pos x="4066" y="2025"/>
                </a:cxn>
                <a:cxn ang="0">
                  <a:pos x="3964" y="2005"/>
                </a:cxn>
                <a:cxn ang="0">
                  <a:pos x="3860" y="1976"/>
                </a:cxn>
                <a:cxn ang="0">
                  <a:pos x="3752" y="1938"/>
                </a:cxn>
                <a:cxn ang="0">
                  <a:pos x="3641" y="1889"/>
                </a:cxn>
                <a:cxn ang="0">
                  <a:pos x="3527" y="1831"/>
                </a:cxn>
                <a:cxn ang="0">
                  <a:pos x="3410" y="1760"/>
                </a:cxn>
                <a:cxn ang="0">
                  <a:pos x="3291" y="1679"/>
                </a:cxn>
                <a:cxn ang="0">
                  <a:pos x="3169" y="1584"/>
                </a:cxn>
                <a:cxn ang="0">
                  <a:pos x="3044" y="1477"/>
                </a:cxn>
                <a:cxn ang="0">
                  <a:pos x="2980" y="1418"/>
                </a:cxn>
                <a:cxn ang="0">
                  <a:pos x="2734" y="1188"/>
                </a:cxn>
                <a:cxn ang="0">
                  <a:pos x="2499" y="982"/>
                </a:cxn>
                <a:cxn ang="0">
                  <a:pos x="2279" y="799"/>
                </a:cxn>
                <a:cxn ang="0">
                  <a:pos x="2069" y="638"/>
                </a:cxn>
                <a:cxn ang="0">
                  <a:pos x="1869" y="497"/>
                </a:cxn>
                <a:cxn ang="0">
                  <a:pos x="1679" y="378"/>
                </a:cxn>
                <a:cxn ang="0">
                  <a:pos x="1496" y="276"/>
                </a:cxn>
                <a:cxn ang="0">
                  <a:pos x="1319" y="192"/>
                </a:cxn>
                <a:cxn ang="0">
                  <a:pos x="1148" y="124"/>
                </a:cxn>
                <a:cxn ang="0">
                  <a:pos x="980" y="73"/>
                </a:cxn>
                <a:cxn ang="0">
                  <a:pos x="817" y="36"/>
                </a:cxn>
                <a:cxn ang="0">
                  <a:pos x="654" y="11"/>
                </a:cxn>
                <a:cxn ang="0">
                  <a:pos x="493" y="2"/>
                </a:cxn>
                <a:cxn ang="0">
                  <a:pos x="331" y="2"/>
                </a:cxn>
                <a:cxn ang="0">
                  <a:pos x="167" y="13"/>
                </a:cxn>
                <a:cxn ang="0">
                  <a:pos x="0" y="34"/>
                </a:cxn>
              </a:cxnLst>
              <a:rect l="0" t="0" r="r" b="b"/>
              <a:pathLst>
                <a:path w="5283" h="2043">
                  <a:moveTo>
                    <a:pt x="5283" y="1597"/>
                  </a:moveTo>
                  <a:lnTo>
                    <a:pt x="5283" y="1597"/>
                  </a:lnTo>
                  <a:lnTo>
                    <a:pt x="5272" y="1608"/>
                  </a:lnTo>
                  <a:lnTo>
                    <a:pt x="5240" y="1642"/>
                  </a:lnTo>
                  <a:lnTo>
                    <a:pt x="5215" y="1665"/>
                  </a:lnTo>
                  <a:lnTo>
                    <a:pt x="5187" y="1691"/>
                  </a:lnTo>
                  <a:lnTo>
                    <a:pt x="5153" y="1720"/>
                  </a:lnTo>
                  <a:lnTo>
                    <a:pt x="5114" y="1750"/>
                  </a:lnTo>
                  <a:lnTo>
                    <a:pt x="5071" y="1783"/>
                  </a:lnTo>
                  <a:lnTo>
                    <a:pt x="5022" y="1817"/>
                  </a:lnTo>
                  <a:lnTo>
                    <a:pt x="4969" y="1849"/>
                  </a:lnTo>
                  <a:lnTo>
                    <a:pt x="4912" y="1881"/>
                  </a:lnTo>
                  <a:lnTo>
                    <a:pt x="4850" y="1912"/>
                  </a:lnTo>
                  <a:lnTo>
                    <a:pt x="4818" y="1928"/>
                  </a:lnTo>
                  <a:lnTo>
                    <a:pt x="4785" y="1942"/>
                  </a:lnTo>
                  <a:lnTo>
                    <a:pt x="4750" y="1955"/>
                  </a:lnTo>
                  <a:lnTo>
                    <a:pt x="4714" y="1968"/>
                  </a:lnTo>
                  <a:lnTo>
                    <a:pt x="4678" y="1981"/>
                  </a:lnTo>
                  <a:lnTo>
                    <a:pt x="4640" y="1993"/>
                  </a:lnTo>
                  <a:lnTo>
                    <a:pt x="4601" y="2002"/>
                  </a:lnTo>
                  <a:lnTo>
                    <a:pt x="4563" y="2012"/>
                  </a:lnTo>
                  <a:lnTo>
                    <a:pt x="4522" y="2020"/>
                  </a:lnTo>
                  <a:lnTo>
                    <a:pt x="4481" y="2028"/>
                  </a:lnTo>
                  <a:lnTo>
                    <a:pt x="4438" y="2033"/>
                  </a:lnTo>
                  <a:lnTo>
                    <a:pt x="4395" y="2038"/>
                  </a:lnTo>
                  <a:lnTo>
                    <a:pt x="4350" y="2041"/>
                  </a:lnTo>
                  <a:lnTo>
                    <a:pt x="4304" y="2043"/>
                  </a:lnTo>
                  <a:lnTo>
                    <a:pt x="4259" y="2043"/>
                  </a:lnTo>
                  <a:lnTo>
                    <a:pt x="4211" y="2041"/>
                  </a:lnTo>
                  <a:lnTo>
                    <a:pt x="4164" y="2038"/>
                  </a:lnTo>
                  <a:lnTo>
                    <a:pt x="4116" y="2033"/>
                  </a:lnTo>
                  <a:lnTo>
                    <a:pt x="4066" y="2025"/>
                  </a:lnTo>
                  <a:lnTo>
                    <a:pt x="4016" y="2017"/>
                  </a:lnTo>
                  <a:lnTo>
                    <a:pt x="3964" y="2005"/>
                  </a:lnTo>
                  <a:lnTo>
                    <a:pt x="3913" y="1991"/>
                  </a:lnTo>
                  <a:lnTo>
                    <a:pt x="3860" y="1976"/>
                  </a:lnTo>
                  <a:lnTo>
                    <a:pt x="3806" y="1959"/>
                  </a:lnTo>
                  <a:lnTo>
                    <a:pt x="3752" y="1938"/>
                  </a:lnTo>
                  <a:lnTo>
                    <a:pt x="3696" y="1915"/>
                  </a:lnTo>
                  <a:lnTo>
                    <a:pt x="3641" y="1889"/>
                  </a:lnTo>
                  <a:lnTo>
                    <a:pt x="3584" y="1862"/>
                  </a:lnTo>
                  <a:lnTo>
                    <a:pt x="3527" y="1831"/>
                  </a:lnTo>
                  <a:lnTo>
                    <a:pt x="3469" y="1797"/>
                  </a:lnTo>
                  <a:lnTo>
                    <a:pt x="3410" y="1760"/>
                  </a:lnTo>
                  <a:lnTo>
                    <a:pt x="3350" y="1721"/>
                  </a:lnTo>
                  <a:lnTo>
                    <a:pt x="3291" y="1679"/>
                  </a:lnTo>
                  <a:lnTo>
                    <a:pt x="3230" y="1634"/>
                  </a:lnTo>
                  <a:lnTo>
                    <a:pt x="3169" y="1584"/>
                  </a:lnTo>
                  <a:lnTo>
                    <a:pt x="3106" y="1532"/>
                  </a:lnTo>
                  <a:lnTo>
                    <a:pt x="3044" y="1477"/>
                  </a:lnTo>
                  <a:lnTo>
                    <a:pt x="2980" y="1418"/>
                  </a:lnTo>
                  <a:lnTo>
                    <a:pt x="2980" y="1418"/>
                  </a:lnTo>
                  <a:lnTo>
                    <a:pt x="2855" y="1300"/>
                  </a:lnTo>
                  <a:lnTo>
                    <a:pt x="2734" y="1188"/>
                  </a:lnTo>
                  <a:lnTo>
                    <a:pt x="2615" y="1082"/>
                  </a:lnTo>
                  <a:lnTo>
                    <a:pt x="2499" y="982"/>
                  </a:lnTo>
                  <a:lnTo>
                    <a:pt x="2388" y="888"/>
                  </a:lnTo>
                  <a:lnTo>
                    <a:pt x="2279" y="799"/>
                  </a:lnTo>
                  <a:lnTo>
                    <a:pt x="2173" y="715"/>
                  </a:lnTo>
                  <a:lnTo>
                    <a:pt x="2069" y="638"/>
                  </a:lnTo>
                  <a:lnTo>
                    <a:pt x="1968" y="565"/>
                  </a:lnTo>
                  <a:lnTo>
                    <a:pt x="1869" y="497"/>
                  </a:lnTo>
                  <a:lnTo>
                    <a:pt x="1773" y="434"/>
                  </a:lnTo>
                  <a:lnTo>
                    <a:pt x="1679" y="378"/>
                  </a:lnTo>
                  <a:lnTo>
                    <a:pt x="1586" y="325"/>
                  </a:lnTo>
                  <a:lnTo>
                    <a:pt x="1496" y="276"/>
                  </a:lnTo>
                  <a:lnTo>
                    <a:pt x="1407" y="231"/>
                  </a:lnTo>
                  <a:lnTo>
                    <a:pt x="1319" y="192"/>
                  </a:lnTo>
                  <a:lnTo>
                    <a:pt x="1233" y="155"/>
                  </a:lnTo>
                  <a:lnTo>
                    <a:pt x="1148" y="124"/>
                  </a:lnTo>
                  <a:lnTo>
                    <a:pt x="1064" y="97"/>
                  </a:lnTo>
                  <a:lnTo>
                    <a:pt x="980" y="73"/>
                  </a:lnTo>
                  <a:lnTo>
                    <a:pt x="899" y="52"/>
                  </a:lnTo>
                  <a:lnTo>
                    <a:pt x="817" y="36"/>
                  </a:lnTo>
                  <a:lnTo>
                    <a:pt x="736" y="23"/>
                  </a:lnTo>
                  <a:lnTo>
                    <a:pt x="654" y="11"/>
                  </a:lnTo>
                  <a:lnTo>
                    <a:pt x="574" y="5"/>
                  </a:lnTo>
                  <a:lnTo>
                    <a:pt x="493" y="2"/>
                  </a:lnTo>
                  <a:lnTo>
                    <a:pt x="413" y="0"/>
                  </a:lnTo>
                  <a:lnTo>
                    <a:pt x="331" y="2"/>
                  </a:lnTo>
                  <a:lnTo>
                    <a:pt x="250" y="6"/>
                  </a:lnTo>
                  <a:lnTo>
                    <a:pt x="167" y="13"/>
                  </a:lnTo>
                  <a:lnTo>
                    <a:pt x="85" y="23"/>
                  </a:lnTo>
                  <a:lnTo>
                    <a:pt x="0" y="3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741397" name="Freeform 21"/>
            <p:cNvSpPr>
              <a:spLocks/>
            </p:cNvSpPr>
            <p:nvPr userDrawn="1"/>
          </p:nvSpPr>
          <p:spPr bwMode="auto">
            <a:xfrm>
              <a:off x="467" y="910"/>
              <a:ext cx="5306" cy="988"/>
            </a:xfrm>
            <a:custGeom>
              <a:avLst/>
              <a:gdLst/>
              <a:ahLst/>
              <a:cxnLst>
                <a:cxn ang="0">
                  <a:pos x="5306" y="1505"/>
                </a:cxn>
                <a:cxn ang="0">
                  <a:pos x="5263" y="1552"/>
                </a:cxn>
                <a:cxn ang="0">
                  <a:pos x="5211" y="1602"/>
                </a:cxn>
                <a:cxn ang="0">
                  <a:pos x="5138" y="1663"/>
                </a:cxn>
                <a:cxn ang="0">
                  <a:pos x="5048" y="1731"/>
                </a:cxn>
                <a:cxn ang="0">
                  <a:pos x="4939" y="1799"/>
                </a:cxn>
                <a:cxn ang="0">
                  <a:pos x="4845" y="1848"/>
                </a:cxn>
                <a:cxn ang="0">
                  <a:pos x="4779" y="1877"/>
                </a:cxn>
                <a:cxn ang="0">
                  <a:pos x="4707" y="1904"/>
                </a:cxn>
                <a:cxn ang="0">
                  <a:pos x="4630" y="1928"/>
                </a:cxn>
                <a:cxn ang="0">
                  <a:pos x="4551" y="1948"/>
                </a:cxn>
                <a:cxn ang="0">
                  <a:pos x="4468" y="1962"/>
                </a:cxn>
                <a:cxn ang="0">
                  <a:pos x="4380" y="1972"/>
                </a:cxn>
                <a:cxn ang="0">
                  <a:pos x="4289" y="1975"/>
                </a:cxn>
                <a:cxn ang="0">
                  <a:pos x="4194" y="1972"/>
                </a:cxn>
                <a:cxn ang="0">
                  <a:pos x="4096" y="1961"/>
                </a:cxn>
                <a:cxn ang="0">
                  <a:pos x="3993" y="1943"/>
                </a:cxn>
                <a:cxn ang="0">
                  <a:pos x="3889" y="1915"/>
                </a:cxn>
                <a:cxn ang="0">
                  <a:pos x="3779" y="1880"/>
                </a:cxn>
                <a:cxn ang="0">
                  <a:pos x="3668" y="1833"/>
                </a:cxn>
                <a:cxn ang="0">
                  <a:pos x="3553" y="1777"/>
                </a:cxn>
                <a:cxn ang="0">
                  <a:pos x="3436" y="1709"/>
                </a:cxn>
                <a:cxn ang="0">
                  <a:pos x="3315" y="1630"/>
                </a:cxn>
                <a:cxn ang="0">
                  <a:pos x="3192" y="1536"/>
                </a:cxn>
                <a:cxn ang="0">
                  <a:pos x="3066" y="1431"/>
                </a:cxn>
                <a:cxn ang="0">
                  <a:pos x="3000" y="1373"/>
                </a:cxn>
                <a:cxn ang="0">
                  <a:pos x="2750" y="1147"/>
                </a:cxn>
                <a:cxn ang="0">
                  <a:pos x="2514" y="945"/>
                </a:cxn>
                <a:cxn ang="0">
                  <a:pos x="2291" y="766"/>
                </a:cxn>
                <a:cxn ang="0">
                  <a:pos x="2078" y="607"/>
                </a:cxn>
                <a:cxn ang="0">
                  <a:pos x="1876" y="470"/>
                </a:cxn>
                <a:cxn ang="0">
                  <a:pos x="1684" y="354"/>
                </a:cxn>
                <a:cxn ang="0">
                  <a:pos x="1499" y="255"/>
                </a:cxn>
                <a:cxn ang="0">
                  <a:pos x="1322" y="175"/>
                </a:cxn>
                <a:cxn ang="0">
                  <a:pos x="1149" y="110"/>
                </a:cxn>
                <a:cxn ang="0">
                  <a:pos x="981" y="62"/>
                </a:cxn>
                <a:cxn ang="0">
                  <a:pos x="816" y="28"/>
                </a:cxn>
                <a:cxn ang="0">
                  <a:pos x="654" y="7"/>
                </a:cxn>
                <a:cxn ang="0">
                  <a:pos x="493" y="0"/>
                </a:cxn>
                <a:cxn ang="0">
                  <a:pos x="330" y="4"/>
                </a:cxn>
                <a:cxn ang="0">
                  <a:pos x="166" y="18"/>
                </a:cxn>
                <a:cxn ang="0">
                  <a:pos x="0" y="42"/>
                </a:cxn>
              </a:cxnLst>
              <a:rect l="0" t="0" r="r" b="b"/>
              <a:pathLst>
                <a:path w="5306" h="1975">
                  <a:moveTo>
                    <a:pt x="5306" y="1505"/>
                  </a:moveTo>
                  <a:lnTo>
                    <a:pt x="5306" y="1505"/>
                  </a:lnTo>
                  <a:lnTo>
                    <a:pt x="5295" y="1518"/>
                  </a:lnTo>
                  <a:lnTo>
                    <a:pt x="5263" y="1552"/>
                  </a:lnTo>
                  <a:lnTo>
                    <a:pt x="5240" y="1576"/>
                  </a:lnTo>
                  <a:lnTo>
                    <a:pt x="5211" y="1602"/>
                  </a:lnTo>
                  <a:lnTo>
                    <a:pt x="5177" y="1633"/>
                  </a:lnTo>
                  <a:lnTo>
                    <a:pt x="5138" y="1663"/>
                  </a:lnTo>
                  <a:lnTo>
                    <a:pt x="5095" y="1697"/>
                  </a:lnTo>
                  <a:lnTo>
                    <a:pt x="5048" y="1731"/>
                  </a:lnTo>
                  <a:lnTo>
                    <a:pt x="4995" y="1765"/>
                  </a:lnTo>
                  <a:lnTo>
                    <a:pt x="4939" y="1799"/>
                  </a:lnTo>
                  <a:lnTo>
                    <a:pt x="4877" y="1831"/>
                  </a:lnTo>
                  <a:lnTo>
                    <a:pt x="4845" y="1848"/>
                  </a:lnTo>
                  <a:lnTo>
                    <a:pt x="4812" y="1862"/>
                  </a:lnTo>
                  <a:lnTo>
                    <a:pt x="4779" y="1877"/>
                  </a:lnTo>
                  <a:lnTo>
                    <a:pt x="4743" y="1891"/>
                  </a:lnTo>
                  <a:lnTo>
                    <a:pt x="4707" y="1904"/>
                  </a:lnTo>
                  <a:lnTo>
                    <a:pt x="4669" y="1917"/>
                  </a:lnTo>
                  <a:lnTo>
                    <a:pt x="4630" y="1928"/>
                  </a:lnTo>
                  <a:lnTo>
                    <a:pt x="4591" y="1938"/>
                  </a:lnTo>
                  <a:lnTo>
                    <a:pt x="4551" y="1948"/>
                  </a:lnTo>
                  <a:lnTo>
                    <a:pt x="4509" y="1956"/>
                  </a:lnTo>
                  <a:lnTo>
                    <a:pt x="4468" y="1962"/>
                  </a:lnTo>
                  <a:lnTo>
                    <a:pt x="4423" y="1967"/>
                  </a:lnTo>
                  <a:lnTo>
                    <a:pt x="4380" y="1972"/>
                  </a:lnTo>
                  <a:lnTo>
                    <a:pt x="4335" y="1974"/>
                  </a:lnTo>
                  <a:lnTo>
                    <a:pt x="4289" y="1975"/>
                  </a:lnTo>
                  <a:lnTo>
                    <a:pt x="4242" y="1974"/>
                  </a:lnTo>
                  <a:lnTo>
                    <a:pt x="4194" y="1972"/>
                  </a:lnTo>
                  <a:lnTo>
                    <a:pt x="4144" y="1967"/>
                  </a:lnTo>
                  <a:lnTo>
                    <a:pt x="4096" y="1961"/>
                  </a:lnTo>
                  <a:lnTo>
                    <a:pt x="4044" y="1953"/>
                  </a:lnTo>
                  <a:lnTo>
                    <a:pt x="3993" y="1943"/>
                  </a:lnTo>
                  <a:lnTo>
                    <a:pt x="3942" y="1930"/>
                  </a:lnTo>
                  <a:lnTo>
                    <a:pt x="3889" y="1915"/>
                  </a:lnTo>
                  <a:lnTo>
                    <a:pt x="3835" y="1899"/>
                  </a:lnTo>
                  <a:lnTo>
                    <a:pt x="3779" y="1880"/>
                  </a:lnTo>
                  <a:lnTo>
                    <a:pt x="3725" y="1857"/>
                  </a:lnTo>
                  <a:lnTo>
                    <a:pt x="3668" y="1833"/>
                  </a:lnTo>
                  <a:lnTo>
                    <a:pt x="3611" y="1806"/>
                  </a:lnTo>
                  <a:lnTo>
                    <a:pt x="3553" y="1777"/>
                  </a:lnTo>
                  <a:lnTo>
                    <a:pt x="3495" y="1744"/>
                  </a:lnTo>
                  <a:lnTo>
                    <a:pt x="3436" y="1709"/>
                  </a:lnTo>
                  <a:lnTo>
                    <a:pt x="3375" y="1670"/>
                  </a:lnTo>
                  <a:lnTo>
                    <a:pt x="3315" y="1630"/>
                  </a:lnTo>
                  <a:lnTo>
                    <a:pt x="3253" y="1584"/>
                  </a:lnTo>
                  <a:lnTo>
                    <a:pt x="3192" y="1536"/>
                  </a:lnTo>
                  <a:lnTo>
                    <a:pt x="3128" y="1486"/>
                  </a:lnTo>
                  <a:lnTo>
                    <a:pt x="3066" y="1431"/>
                  </a:lnTo>
                  <a:lnTo>
                    <a:pt x="3000" y="1373"/>
                  </a:lnTo>
                  <a:lnTo>
                    <a:pt x="3000" y="1373"/>
                  </a:lnTo>
                  <a:lnTo>
                    <a:pt x="2874" y="1257"/>
                  </a:lnTo>
                  <a:lnTo>
                    <a:pt x="2750" y="1147"/>
                  </a:lnTo>
                  <a:lnTo>
                    <a:pt x="2631" y="1043"/>
                  </a:lnTo>
                  <a:lnTo>
                    <a:pt x="2514" y="945"/>
                  </a:lnTo>
                  <a:lnTo>
                    <a:pt x="2400" y="853"/>
                  </a:lnTo>
                  <a:lnTo>
                    <a:pt x="2291" y="766"/>
                  </a:lnTo>
                  <a:lnTo>
                    <a:pt x="2182" y="683"/>
                  </a:lnTo>
                  <a:lnTo>
                    <a:pt x="2078" y="607"/>
                  </a:lnTo>
                  <a:lnTo>
                    <a:pt x="1976" y="536"/>
                  </a:lnTo>
                  <a:lnTo>
                    <a:pt x="1876" y="470"/>
                  </a:lnTo>
                  <a:lnTo>
                    <a:pt x="1778" y="410"/>
                  </a:lnTo>
                  <a:lnTo>
                    <a:pt x="1684" y="354"/>
                  </a:lnTo>
                  <a:lnTo>
                    <a:pt x="1591" y="302"/>
                  </a:lnTo>
                  <a:lnTo>
                    <a:pt x="1499" y="255"/>
                  </a:lnTo>
                  <a:lnTo>
                    <a:pt x="1409" y="212"/>
                  </a:lnTo>
                  <a:lnTo>
                    <a:pt x="1322" y="175"/>
                  </a:lnTo>
                  <a:lnTo>
                    <a:pt x="1234" y="141"/>
                  </a:lnTo>
                  <a:lnTo>
                    <a:pt x="1149" y="110"/>
                  </a:lnTo>
                  <a:lnTo>
                    <a:pt x="1065" y="84"/>
                  </a:lnTo>
                  <a:lnTo>
                    <a:pt x="981" y="62"/>
                  </a:lnTo>
                  <a:lnTo>
                    <a:pt x="898" y="42"/>
                  </a:lnTo>
                  <a:lnTo>
                    <a:pt x="816" y="28"/>
                  </a:lnTo>
                  <a:lnTo>
                    <a:pt x="736" y="17"/>
                  </a:lnTo>
                  <a:lnTo>
                    <a:pt x="654" y="7"/>
                  </a:lnTo>
                  <a:lnTo>
                    <a:pt x="573" y="2"/>
                  </a:lnTo>
                  <a:lnTo>
                    <a:pt x="493" y="0"/>
                  </a:lnTo>
                  <a:lnTo>
                    <a:pt x="412" y="0"/>
                  </a:lnTo>
                  <a:lnTo>
                    <a:pt x="330" y="4"/>
                  </a:lnTo>
                  <a:lnTo>
                    <a:pt x="248" y="10"/>
                  </a:lnTo>
                  <a:lnTo>
                    <a:pt x="166" y="18"/>
                  </a:lnTo>
                  <a:lnTo>
                    <a:pt x="85" y="29"/>
                  </a:lnTo>
                  <a:lnTo>
                    <a:pt x="0" y="4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741398" name="Freeform 22"/>
            <p:cNvSpPr>
              <a:spLocks/>
            </p:cNvSpPr>
            <p:nvPr userDrawn="1"/>
          </p:nvSpPr>
          <p:spPr bwMode="auto">
            <a:xfrm>
              <a:off x="485" y="930"/>
              <a:ext cx="5327" cy="953"/>
            </a:xfrm>
            <a:custGeom>
              <a:avLst/>
              <a:gdLst/>
              <a:ahLst/>
              <a:cxnLst>
                <a:cxn ang="0">
                  <a:pos x="5327" y="1416"/>
                </a:cxn>
                <a:cxn ang="0">
                  <a:pos x="5284" y="1463"/>
                </a:cxn>
                <a:cxn ang="0">
                  <a:pos x="5233" y="1515"/>
                </a:cxn>
                <a:cxn ang="0">
                  <a:pos x="5162" y="1578"/>
                </a:cxn>
                <a:cxn ang="0">
                  <a:pos x="5073" y="1647"/>
                </a:cxn>
                <a:cxn ang="0">
                  <a:pos x="4965" y="1718"/>
                </a:cxn>
                <a:cxn ang="0">
                  <a:pos x="4872" y="1768"/>
                </a:cxn>
                <a:cxn ang="0">
                  <a:pos x="4805" y="1799"/>
                </a:cxn>
                <a:cxn ang="0">
                  <a:pos x="4733" y="1828"/>
                </a:cxn>
                <a:cxn ang="0">
                  <a:pos x="4658" y="1854"/>
                </a:cxn>
                <a:cxn ang="0">
                  <a:pos x="4579" y="1875"/>
                </a:cxn>
                <a:cxn ang="0">
                  <a:pos x="4496" y="1891"/>
                </a:cxn>
                <a:cxn ang="0">
                  <a:pos x="4408" y="1902"/>
                </a:cxn>
                <a:cxn ang="0">
                  <a:pos x="4317" y="1907"/>
                </a:cxn>
                <a:cxn ang="0">
                  <a:pos x="4222" y="1907"/>
                </a:cxn>
                <a:cxn ang="0">
                  <a:pos x="4124" y="1897"/>
                </a:cxn>
                <a:cxn ang="0">
                  <a:pos x="4021" y="1881"/>
                </a:cxn>
                <a:cxn ang="0">
                  <a:pos x="3915" y="1857"/>
                </a:cxn>
                <a:cxn ang="0">
                  <a:pos x="3807" y="1821"/>
                </a:cxn>
                <a:cxn ang="0">
                  <a:pos x="3695" y="1778"/>
                </a:cxn>
                <a:cxn ang="0">
                  <a:pos x="3579" y="1723"/>
                </a:cxn>
                <a:cxn ang="0">
                  <a:pos x="3460" y="1657"/>
                </a:cxn>
                <a:cxn ang="0">
                  <a:pos x="3338" y="1579"/>
                </a:cxn>
                <a:cxn ang="0">
                  <a:pos x="3213" y="1489"/>
                </a:cxn>
                <a:cxn ang="0">
                  <a:pos x="3085" y="1386"/>
                </a:cxn>
                <a:cxn ang="0">
                  <a:pos x="3020" y="1329"/>
                </a:cxn>
                <a:cxn ang="0">
                  <a:pos x="2766" y="1108"/>
                </a:cxn>
                <a:cxn ang="0">
                  <a:pos x="2527" y="909"/>
                </a:cxn>
                <a:cxn ang="0">
                  <a:pos x="2301" y="733"/>
                </a:cxn>
                <a:cxn ang="0">
                  <a:pos x="2085" y="578"/>
                </a:cxn>
                <a:cxn ang="0">
                  <a:pos x="1883" y="446"/>
                </a:cxn>
                <a:cxn ang="0">
                  <a:pos x="1688" y="331"/>
                </a:cxn>
                <a:cxn ang="0">
                  <a:pos x="1502" y="236"/>
                </a:cxn>
                <a:cxn ang="0">
                  <a:pos x="1323" y="158"/>
                </a:cxn>
                <a:cxn ang="0">
                  <a:pos x="1150" y="97"/>
                </a:cxn>
                <a:cxn ang="0">
                  <a:pos x="982" y="52"/>
                </a:cxn>
                <a:cxn ang="0">
                  <a:pos x="816" y="21"/>
                </a:cxn>
                <a:cxn ang="0">
                  <a:pos x="654" y="5"/>
                </a:cxn>
                <a:cxn ang="0">
                  <a:pos x="491" y="0"/>
                </a:cxn>
                <a:cxn ang="0">
                  <a:pos x="329" y="7"/>
                </a:cxn>
                <a:cxn ang="0">
                  <a:pos x="167" y="24"/>
                </a:cxn>
                <a:cxn ang="0">
                  <a:pos x="0" y="53"/>
                </a:cxn>
              </a:cxnLst>
              <a:rect l="0" t="0" r="r" b="b"/>
              <a:pathLst>
                <a:path w="5327" h="1907">
                  <a:moveTo>
                    <a:pt x="5327" y="1416"/>
                  </a:moveTo>
                  <a:lnTo>
                    <a:pt x="5327" y="1416"/>
                  </a:lnTo>
                  <a:lnTo>
                    <a:pt x="5316" y="1429"/>
                  </a:lnTo>
                  <a:lnTo>
                    <a:pt x="5284" y="1463"/>
                  </a:lnTo>
                  <a:lnTo>
                    <a:pt x="5262" y="1487"/>
                  </a:lnTo>
                  <a:lnTo>
                    <a:pt x="5233" y="1515"/>
                  </a:lnTo>
                  <a:lnTo>
                    <a:pt x="5201" y="1545"/>
                  </a:lnTo>
                  <a:lnTo>
                    <a:pt x="5162" y="1578"/>
                  </a:lnTo>
                  <a:lnTo>
                    <a:pt x="5120" y="1612"/>
                  </a:lnTo>
                  <a:lnTo>
                    <a:pt x="5073" y="1647"/>
                  </a:lnTo>
                  <a:lnTo>
                    <a:pt x="5020" y="1683"/>
                  </a:lnTo>
                  <a:lnTo>
                    <a:pt x="4965" y="1718"/>
                  </a:lnTo>
                  <a:lnTo>
                    <a:pt x="4904" y="1752"/>
                  </a:lnTo>
                  <a:lnTo>
                    <a:pt x="4872" y="1768"/>
                  </a:lnTo>
                  <a:lnTo>
                    <a:pt x="4839" y="1784"/>
                  </a:lnTo>
                  <a:lnTo>
                    <a:pt x="4805" y="1799"/>
                  </a:lnTo>
                  <a:lnTo>
                    <a:pt x="4769" y="1813"/>
                  </a:lnTo>
                  <a:lnTo>
                    <a:pt x="4733" y="1828"/>
                  </a:lnTo>
                  <a:lnTo>
                    <a:pt x="4697" y="1841"/>
                  </a:lnTo>
                  <a:lnTo>
                    <a:pt x="4658" y="1854"/>
                  </a:lnTo>
                  <a:lnTo>
                    <a:pt x="4619" y="1865"/>
                  </a:lnTo>
                  <a:lnTo>
                    <a:pt x="4579" y="1875"/>
                  </a:lnTo>
                  <a:lnTo>
                    <a:pt x="4537" y="1883"/>
                  </a:lnTo>
                  <a:lnTo>
                    <a:pt x="4496" y="1891"/>
                  </a:lnTo>
                  <a:lnTo>
                    <a:pt x="4453" y="1897"/>
                  </a:lnTo>
                  <a:lnTo>
                    <a:pt x="4408" y="1902"/>
                  </a:lnTo>
                  <a:lnTo>
                    <a:pt x="4362" y="1905"/>
                  </a:lnTo>
                  <a:lnTo>
                    <a:pt x="4317" y="1907"/>
                  </a:lnTo>
                  <a:lnTo>
                    <a:pt x="4269" y="1907"/>
                  </a:lnTo>
                  <a:lnTo>
                    <a:pt x="4222" y="1907"/>
                  </a:lnTo>
                  <a:lnTo>
                    <a:pt x="4174" y="1902"/>
                  </a:lnTo>
                  <a:lnTo>
                    <a:pt x="4124" y="1897"/>
                  </a:lnTo>
                  <a:lnTo>
                    <a:pt x="4072" y="1891"/>
                  </a:lnTo>
                  <a:lnTo>
                    <a:pt x="4021" y="1881"/>
                  </a:lnTo>
                  <a:lnTo>
                    <a:pt x="3969" y="1870"/>
                  </a:lnTo>
                  <a:lnTo>
                    <a:pt x="3915" y="1857"/>
                  </a:lnTo>
                  <a:lnTo>
                    <a:pt x="3861" y="1841"/>
                  </a:lnTo>
                  <a:lnTo>
                    <a:pt x="3807" y="1821"/>
                  </a:lnTo>
                  <a:lnTo>
                    <a:pt x="3751" y="1800"/>
                  </a:lnTo>
                  <a:lnTo>
                    <a:pt x="3695" y="1778"/>
                  </a:lnTo>
                  <a:lnTo>
                    <a:pt x="3636" y="1752"/>
                  </a:lnTo>
                  <a:lnTo>
                    <a:pt x="3579" y="1723"/>
                  </a:lnTo>
                  <a:lnTo>
                    <a:pt x="3520" y="1692"/>
                  </a:lnTo>
                  <a:lnTo>
                    <a:pt x="3460" y="1657"/>
                  </a:lnTo>
                  <a:lnTo>
                    <a:pt x="3399" y="1620"/>
                  </a:lnTo>
                  <a:lnTo>
                    <a:pt x="3338" y="1579"/>
                  </a:lnTo>
                  <a:lnTo>
                    <a:pt x="3275" y="1536"/>
                  </a:lnTo>
                  <a:lnTo>
                    <a:pt x="3213" y="1489"/>
                  </a:lnTo>
                  <a:lnTo>
                    <a:pt x="3149" y="1439"/>
                  </a:lnTo>
                  <a:lnTo>
                    <a:pt x="3085" y="1386"/>
                  </a:lnTo>
                  <a:lnTo>
                    <a:pt x="3020" y="1329"/>
                  </a:lnTo>
                  <a:lnTo>
                    <a:pt x="3020" y="1329"/>
                  </a:lnTo>
                  <a:lnTo>
                    <a:pt x="2892" y="1214"/>
                  </a:lnTo>
                  <a:lnTo>
                    <a:pt x="2766" y="1108"/>
                  </a:lnTo>
                  <a:lnTo>
                    <a:pt x="2645" y="1004"/>
                  </a:lnTo>
                  <a:lnTo>
                    <a:pt x="2527" y="909"/>
                  </a:lnTo>
                  <a:lnTo>
                    <a:pt x="2412" y="817"/>
                  </a:lnTo>
                  <a:lnTo>
                    <a:pt x="2301" y="733"/>
                  </a:lnTo>
                  <a:lnTo>
                    <a:pt x="2192" y="652"/>
                  </a:lnTo>
                  <a:lnTo>
                    <a:pt x="2085" y="578"/>
                  </a:lnTo>
                  <a:lnTo>
                    <a:pt x="1983" y="509"/>
                  </a:lnTo>
                  <a:lnTo>
                    <a:pt x="1883" y="446"/>
                  </a:lnTo>
                  <a:lnTo>
                    <a:pt x="1784" y="386"/>
                  </a:lnTo>
                  <a:lnTo>
                    <a:pt x="1688" y="331"/>
                  </a:lnTo>
                  <a:lnTo>
                    <a:pt x="1594" y="281"/>
                  </a:lnTo>
                  <a:lnTo>
                    <a:pt x="1502" y="236"/>
                  </a:lnTo>
                  <a:lnTo>
                    <a:pt x="1412" y="195"/>
                  </a:lnTo>
                  <a:lnTo>
                    <a:pt x="1323" y="158"/>
                  </a:lnTo>
                  <a:lnTo>
                    <a:pt x="1236" y="126"/>
                  </a:lnTo>
                  <a:lnTo>
                    <a:pt x="1150" y="97"/>
                  </a:lnTo>
                  <a:lnTo>
                    <a:pt x="1065" y="73"/>
                  </a:lnTo>
                  <a:lnTo>
                    <a:pt x="982" y="52"/>
                  </a:lnTo>
                  <a:lnTo>
                    <a:pt x="898" y="36"/>
                  </a:lnTo>
                  <a:lnTo>
                    <a:pt x="816" y="21"/>
                  </a:lnTo>
                  <a:lnTo>
                    <a:pt x="734" y="11"/>
                  </a:lnTo>
                  <a:lnTo>
                    <a:pt x="654" y="5"/>
                  </a:lnTo>
                  <a:lnTo>
                    <a:pt x="572" y="0"/>
                  </a:lnTo>
                  <a:lnTo>
                    <a:pt x="491" y="0"/>
                  </a:lnTo>
                  <a:lnTo>
                    <a:pt x="411" y="2"/>
                  </a:lnTo>
                  <a:lnTo>
                    <a:pt x="329" y="7"/>
                  </a:lnTo>
                  <a:lnTo>
                    <a:pt x="248" y="15"/>
                  </a:lnTo>
                  <a:lnTo>
                    <a:pt x="167" y="24"/>
                  </a:lnTo>
                  <a:lnTo>
                    <a:pt x="83" y="37"/>
                  </a:lnTo>
                  <a:lnTo>
                    <a:pt x="0" y="53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741399" name="Freeform 23"/>
            <p:cNvSpPr>
              <a:spLocks/>
            </p:cNvSpPr>
            <p:nvPr userDrawn="1"/>
          </p:nvSpPr>
          <p:spPr bwMode="auto">
            <a:xfrm>
              <a:off x="503" y="949"/>
              <a:ext cx="5347" cy="920"/>
            </a:xfrm>
            <a:custGeom>
              <a:avLst/>
              <a:gdLst/>
              <a:ahLst/>
              <a:cxnLst>
                <a:cxn ang="0">
                  <a:pos x="5347" y="1326"/>
                </a:cxn>
                <a:cxn ang="0">
                  <a:pos x="5305" y="1374"/>
                </a:cxn>
                <a:cxn ang="0">
                  <a:pos x="5255" y="1426"/>
                </a:cxn>
                <a:cxn ang="0">
                  <a:pos x="5184" y="1492"/>
                </a:cxn>
                <a:cxn ang="0">
                  <a:pos x="5095" y="1563"/>
                </a:cxn>
                <a:cxn ang="0">
                  <a:pos x="4989" y="1636"/>
                </a:cxn>
                <a:cxn ang="0">
                  <a:pos x="4897" y="1689"/>
                </a:cxn>
                <a:cxn ang="0">
                  <a:pos x="4830" y="1721"/>
                </a:cxn>
                <a:cxn ang="0">
                  <a:pos x="4759" y="1752"/>
                </a:cxn>
                <a:cxn ang="0">
                  <a:pos x="4685" y="1778"/>
                </a:cxn>
                <a:cxn ang="0">
                  <a:pos x="4605" y="1800"/>
                </a:cxn>
                <a:cxn ang="0">
                  <a:pos x="4522" y="1820"/>
                </a:cxn>
                <a:cxn ang="0">
                  <a:pos x="4436" y="1833"/>
                </a:cxn>
                <a:cxn ang="0">
                  <a:pos x="4344" y="1839"/>
                </a:cxn>
                <a:cxn ang="0">
                  <a:pos x="4250" y="1841"/>
                </a:cxn>
                <a:cxn ang="0">
                  <a:pos x="4151" y="1834"/>
                </a:cxn>
                <a:cxn ang="0">
                  <a:pos x="4049" y="1820"/>
                </a:cxn>
                <a:cxn ang="0">
                  <a:pos x="3943" y="1797"/>
                </a:cxn>
                <a:cxn ang="0">
                  <a:pos x="3833" y="1765"/>
                </a:cxn>
                <a:cxn ang="0">
                  <a:pos x="3720" y="1723"/>
                </a:cxn>
                <a:cxn ang="0">
                  <a:pos x="3603" y="1669"/>
                </a:cxn>
                <a:cxn ang="0">
                  <a:pos x="3484" y="1605"/>
                </a:cxn>
                <a:cxn ang="0">
                  <a:pos x="3361" y="1531"/>
                </a:cxn>
                <a:cxn ang="0">
                  <a:pos x="3235" y="1442"/>
                </a:cxn>
                <a:cxn ang="0">
                  <a:pos x="3104" y="1340"/>
                </a:cxn>
                <a:cxn ang="0">
                  <a:pos x="3039" y="1285"/>
                </a:cxn>
                <a:cxn ang="0">
                  <a:pos x="2782" y="1067"/>
                </a:cxn>
                <a:cxn ang="0">
                  <a:pos x="2539" y="872"/>
                </a:cxn>
                <a:cxn ang="0">
                  <a:pos x="2310" y="701"/>
                </a:cxn>
                <a:cxn ang="0">
                  <a:pos x="2094" y="549"/>
                </a:cxn>
                <a:cxn ang="0">
                  <a:pos x="1888" y="420"/>
                </a:cxn>
                <a:cxn ang="0">
                  <a:pos x="1692" y="308"/>
                </a:cxn>
                <a:cxn ang="0">
                  <a:pos x="1505" y="218"/>
                </a:cxn>
                <a:cxn ang="0">
                  <a:pos x="1325" y="142"/>
                </a:cxn>
                <a:cxn ang="0">
                  <a:pos x="1151" y="85"/>
                </a:cxn>
                <a:cxn ang="0">
                  <a:pos x="982" y="43"/>
                </a:cxn>
                <a:cxn ang="0">
                  <a:pos x="816" y="16"/>
                </a:cxn>
                <a:cxn ang="0">
                  <a:pos x="653" y="1"/>
                </a:cxn>
                <a:cxn ang="0">
                  <a:pos x="491" y="0"/>
                </a:cxn>
                <a:cxn ang="0">
                  <a:pos x="329" y="11"/>
                </a:cxn>
                <a:cxn ang="0">
                  <a:pos x="167" y="32"/>
                </a:cxn>
                <a:cxn ang="0">
                  <a:pos x="0" y="63"/>
                </a:cxn>
              </a:cxnLst>
              <a:rect l="0" t="0" r="r" b="b"/>
              <a:pathLst>
                <a:path w="5347" h="1841">
                  <a:moveTo>
                    <a:pt x="5347" y="1326"/>
                  </a:moveTo>
                  <a:lnTo>
                    <a:pt x="5347" y="1326"/>
                  </a:lnTo>
                  <a:lnTo>
                    <a:pt x="5336" y="1338"/>
                  </a:lnTo>
                  <a:lnTo>
                    <a:pt x="5305" y="1374"/>
                  </a:lnTo>
                  <a:lnTo>
                    <a:pt x="5283" y="1398"/>
                  </a:lnTo>
                  <a:lnTo>
                    <a:pt x="5255" y="1426"/>
                  </a:lnTo>
                  <a:lnTo>
                    <a:pt x="5222" y="1458"/>
                  </a:lnTo>
                  <a:lnTo>
                    <a:pt x="5184" y="1492"/>
                  </a:lnTo>
                  <a:lnTo>
                    <a:pt x="5143" y="1526"/>
                  </a:lnTo>
                  <a:lnTo>
                    <a:pt x="5095" y="1563"/>
                  </a:lnTo>
                  <a:lnTo>
                    <a:pt x="5046" y="1600"/>
                  </a:lnTo>
                  <a:lnTo>
                    <a:pt x="4989" y="1636"/>
                  </a:lnTo>
                  <a:lnTo>
                    <a:pt x="4929" y="1671"/>
                  </a:lnTo>
                  <a:lnTo>
                    <a:pt x="4897" y="1689"/>
                  </a:lnTo>
                  <a:lnTo>
                    <a:pt x="4865" y="1705"/>
                  </a:lnTo>
                  <a:lnTo>
                    <a:pt x="4830" y="1721"/>
                  </a:lnTo>
                  <a:lnTo>
                    <a:pt x="4796" y="1737"/>
                  </a:lnTo>
                  <a:lnTo>
                    <a:pt x="4759" y="1752"/>
                  </a:lnTo>
                  <a:lnTo>
                    <a:pt x="4723" y="1765"/>
                  </a:lnTo>
                  <a:lnTo>
                    <a:pt x="4685" y="1778"/>
                  </a:lnTo>
                  <a:lnTo>
                    <a:pt x="4646" y="1791"/>
                  </a:lnTo>
                  <a:lnTo>
                    <a:pt x="4605" y="1800"/>
                  </a:lnTo>
                  <a:lnTo>
                    <a:pt x="4565" y="1812"/>
                  </a:lnTo>
                  <a:lnTo>
                    <a:pt x="4522" y="1820"/>
                  </a:lnTo>
                  <a:lnTo>
                    <a:pt x="4479" y="1826"/>
                  </a:lnTo>
                  <a:lnTo>
                    <a:pt x="4436" y="1833"/>
                  </a:lnTo>
                  <a:lnTo>
                    <a:pt x="4390" y="1837"/>
                  </a:lnTo>
                  <a:lnTo>
                    <a:pt x="4344" y="1839"/>
                  </a:lnTo>
                  <a:lnTo>
                    <a:pt x="4297" y="1841"/>
                  </a:lnTo>
                  <a:lnTo>
                    <a:pt x="4250" y="1841"/>
                  </a:lnTo>
                  <a:lnTo>
                    <a:pt x="4200" y="1837"/>
                  </a:lnTo>
                  <a:lnTo>
                    <a:pt x="4151" y="1834"/>
                  </a:lnTo>
                  <a:lnTo>
                    <a:pt x="4100" y="1828"/>
                  </a:lnTo>
                  <a:lnTo>
                    <a:pt x="4049" y="1820"/>
                  </a:lnTo>
                  <a:lnTo>
                    <a:pt x="3996" y="1808"/>
                  </a:lnTo>
                  <a:lnTo>
                    <a:pt x="3943" y="1797"/>
                  </a:lnTo>
                  <a:lnTo>
                    <a:pt x="3888" y="1781"/>
                  </a:lnTo>
                  <a:lnTo>
                    <a:pt x="3833" y="1765"/>
                  </a:lnTo>
                  <a:lnTo>
                    <a:pt x="3776" y="1744"/>
                  </a:lnTo>
                  <a:lnTo>
                    <a:pt x="3720" y="1723"/>
                  </a:lnTo>
                  <a:lnTo>
                    <a:pt x="3663" y="1697"/>
                  </a:lnTo>
                  <a:lnTo>
                    <a:pt x="3603" y="1669"/>
                  </a:lnTo>
                  <a:lnTo>
                    <a:pt x="3545" y="1639"/>
                  </a:lnTo>
                  <a:lnTo>
                    <a:pt x="3484" y="1605"/>
                  </a:lnTo>
                  <a:lnTo>
                    <a:pt x="3422" y="1569"/>
                  </a:lnTo>
                  <a:lnTo>
                    <a:pt x="3361" y="1531"/>
                  </a:lnTo>
                  <a:lnTo>
                    <a:pt x="3297" y="1487"/>
                  </a:lnTo>
                  <a:lnTo>
                    <a:pt x="3235" y="1442"/>
                  </a:lnTo>
                  <a:lnTo>
                    <a:pt x="3170" y="1393"/>
                  </a:lnTo>
                  <a:lnTo>
                    <a:pt x="3104" y="1340"/>
                  </a:lnTo>
                  <a:lnTo>
                    <a:pt x="3039" y="1285"/>
                  </a:lnTo>
                  <a:lnTo>
                    <a:pt x="3039" y="1285"/>
                  </a:lnTo>
                  <a:lnTo>
                    <a:pt x="2909" y="1172"/>
                  </a:lnTo>
                  <a:lnTo>
                    <a:pt x="2782" y="1067"/>
                  </a:lnTo>
                  <a:lnTo>
                    <a:pt x="2659" y="967"/>
                  </a:lnTo>
                  <a:lnTo>
                    <a:pt x="2539" y="872"/>
                  </a:lnTo>
                  <a:lnTo>
                    <a:pt x="2423" y="783"/>
                  </a:lnTo>
                  <a:lnTo>
                    <a:pt x="2310" y="701"/>
                  </a:lnTo>
                  <a:lnTo>
                    <a:pt x="2201" y="622"/>
                  </a:lnTo>
                  <a:lnTo>
                    <a:pt x="2094" y="549"/>
                  </a:lnTo>
                  <a:lnTo>
                    <a:pt x="1990" y="483"/>
                  </a:lnTo>
                  <a:lnTo>
                    <a:pt x="1888" y="420"/>
                  </a:lnTo>
                  <a:lnTo>
                    <a:pt x="1788" y="362"/>
                  </a:lnTo>
                  <a:lnTo>
                    <a:pt x="1692" y="308"/>
                  </a:lnTo>
                  <a:lnTo>
                    <a:pt x="1597" y="261"/>
                  </a:lnTo>
                  <a:lnTo>
                    <a:pt x="1505" y="218"/>
                  </a:lnTo>
                  <a:lnTo>
                    <a:pt x="1413" y="177"/>
                  </a:lnTo>
                  <a:lnTo>
                    <a:pt x="1325" y="142"/>
                  </a:lnTo>
                  <a:lnTo>
                    <a:pt x="1237" y="111"/>
                  </a:lnTo>
                  <a:lnTo>
                    <a:pt x="1151" y="85"/>
                  </a:lnTo>
                  <a:lnTo>
                    <a:pt x="1065" y="61"/>
                  </a:lnTo>
                  <a:lnTo>
                    <a:pt x="982" y="43"/>
                  </a:lnTo>
                  <a:lnTo>
                    <a:pt x="898" y="27"/>
                  </a:lnTo>
                  <a:lnTo>
                    <a:pt x="816" y="16"/>
                  </a:lnTo>
                  <a:lnTo>
                    <a:pt x="734" y="6"/>
                  </a:lnTo>
                  <a:lnTo>
                    <a:pt x="653" y="1"/>
                  </a:lnTo>
                  <a:lnTo>
                    <a:pt x="572" y="0"/>
                  </a:lnTo>
                  <a:lnTo>
                    <a:pt x="491" y="0"/>
                  </a:lnTo>
                  <a:lnTo>
                    <a:pt x="410" y="5"/>
                  </a:lnTo>
                  <a:lnTo>
                    <a:pt x="329" y="11"/>
                  </a:lnTo>
                  <a:lnTo>
                    <a:pt x="249" y="21"/>
                  </a:lnTo>
                  <a:lnTo>
                    <a:pt x="167" y="32"/>
                  </a:lnTo>
                  <a:lnTo>
                    <a:pt x="83" y="47"/>
                  </a:lnTo>
                  <a:lnTo>
                    <a:pt x="0" y="63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741400" name="Freeform 24"/>
            <p:cNvSpPr>
              <a:spLocks/>
            </p:cNvSpPr>
            <p:nvPr userDrawn="1"/>
          </p:nvSpPr>
          <p:spPr bwMode="auto">
            <a:xfrm>
              <a:off x="522" y="968"/>
              <a:ext cx="5365" cy="888"/>
            </a:xfrm>
            <a:custGeom>
              <a:avLst/>
              <a:gdLst/>
              <a:ahLst/>
              <a:cxnLst>
                <a:cxn ang="0">
                  <a:pos x="5365" y="1235"/>
                </a:cxn>
                <a:cxn ang="0">
                  <a:pos x="5325" y="1285"/>
                </a:cxn>
                <a:cxn ang="0">
                  <a:pos x="5275" y="1340"/>
                </a:cxn>
                <a:cxn ang="0">
                  <a:pos x="5206" y="1406"/>
                </a:cxn>
                <a:cxn ang="0">
                  <a:pos x="5118" y="1479"/>
                </a:cxn>
                <a:cxn ang="0">
                  <a:pos x="5013" y="1555"/>
                </a:cxn>
                <a:cxn ang="0">
                  <a:pos x="4921" y="1610"/>
                </a:cxn>
                <a:cxn ang="0">
                  <a:pos x="4854" y="1644"/>
                </a:cxn>
                <a:cxn ang="0">
                  <a:pos x="4785" y="1676"/>
                </a:cxn>
                <a:cxn ang="0">
                  <a:pos x="4710" y="1705"/>
                </a:cxn>
                <a:cxn ang="0">
                  <a:pos x="4631" y="1729"/>
                </a:cxn>
                <a:cxn ang="0">
                  <a:pos x="4549" y="1749"/>
                </a:cxn>
                <a:cxn ang="0">
                  <a:pos x="4461" y="1765"/>
                </a:cxn>
                <a:cxn ang="0">
                  <a:pos x="4370" y="1773"/>
                </a:cxn>
                <a:cxn ang="0">
                  <a:pos x="4275" y="1776"/>
                </a:cxn>
                <a:cxn ang="0">
                  <a:pos x="4177" y="1771"/>
                </a:cxn>
                <a:cxn ang="0">
                  <a:pos x="4074" y="1758"/>
                </a:cxn>
                <a:cxn ang="0">
                  <a:pos x="3969" y="1737"/>
                </a:cxn>
                <a:cxn ang="0">
                  <a:pos x="3857" y="1708"/>
                </a:cxn>
                <a:cxn ang="0">
                  <a:pos x="3745" y="1668"/>
                </a:cxn>
                <a:cxn ang="0">
                  <a:pos x="3627" y="1618"/>
                </a:cxn>
                <a:cxn ang="0">
                  <a:pos x="3506" y="1555"/>
                </a:cxn>
                <a:cxn ang="0">
                  <a:pos x="3383" y="1482"/>
                </a:cxn>
                <a:cxn ang="0">
                  <a:pos x="3255" y="1397"/>
                </a:cxn>
                <a:cxn ang="0">
                  <a:pos x="3124" y="1297"/>
                </a:cxn>
                <a:cxn ang="0">
                  <a:pos x="3058" y="1242"/>
                </a:cxn>
                <a:cxn ang="0">
                  <a:pos x="2797" y="1029"/>
                </a:cxn>
                <a:cxn ang="0">
                  <a:pos x="2551" y="838"/>
                </a:cxn>
                <a:cxn ang="0">
                  <a:pos x="2319" y="670"/>
                </a:cxn>
                <a:cxn ang="0">
                  <a:pos x="2101" y="523"/>
                </a:cxn>
                <a:cxn ang="0">
                  <a:pos x="1893" y="396"/>
                </a:cxn>
                <a:cxn ang="0">
                  <a:pos x="1696" y="289"/>
                </a:cxn>
                <a:cxn ang="0">
                  <a:pos x="1507" y="200"/>
                </a:cxn>
                <a:cxn ang="0">
                  <a:pos x="1325" y="129"/>
                </a:cxn>
                <a:cxn ang="0">
                  <a:pos x="1150" y="74"/>
                </a:cxn>
                <a:cxn ang="0">
                  <a:pos x="981" y="36"/>
                </a:cxn>
                <a:cxn ang="0">
                  <a:pos x="815" y="11"/>
                </a:cxn>
                <a:cxn ang="0">
                  <a:pos x="652" y="2"/>
                </a:cxn>
                <a:cxn ang="0">
                  <a:pos x="491" y="3"/>
                </a:cxn>
                <a:cxn ang="0">
                  <a:pos x="328" y="18"/>
                </a:cxn>
                <a:cxn ang="0">
                  <a:pos x="166" y="42"/>
                </a:cxn>
                <a:cxn ang="0">
                  <a:pos x="0" y="76"/>
                </a:cxn>
              </a:cxnLst>
              <a:rect l="0" t="0" r="r" b="b"/>
              <a:pathLst>
                <a:path w="5365" h="1776">
                  <a:moveTo>
                    <a:pt x="5365" y="1235"/>
                  </a:moveTo>
                  <a:lnTo>
                    <a:pt x="5365" y="1235"/>
                  </a:lnTo>
                  <a:lnTo>
                    <a:pt x="5354" y="1248"/>
                  </a:lnTo>
                  <a:lnTo>
                    <a:pt x="5325" y="1285"/>
                  </a:lnTo>
                  <a:lnTo>
                    <a:pt x="5301" y="1311"/>
                  </a:lnTo>
                  <a:lnTo>
                    <a:pt x="5275" y="1340"/>
                  </a:lnTo>
                  <a:lnTo>
                    <a:pt x="5243" y="1371"/>
                  </a:lnTo>
                  <a:lnTo>
                    <a:pt x="5206" y="1406"/>
                  </a:lnTo>
                  <a:lnTo>
                    <a:pt x="5164" y="1442"/>
                  </a:lnTo>
                  <a:lnTo>
                    <a:pt x="5118" y="1479"/>
                  </a:lnTo>
                  <a:lnTo>
                    <a:pt x="5067" y="1518"/>
                  </a:lnTo>
                  <a:lnTo>
                    <a:pt x="5013" y="1555"/>
                  </a:lnTo>
                  <a:lnTo>
                    <a:pt x="4953" y="1592"/>
                  </a:lnTo>
                  <a:lnTo>
                    <a:pt x="4921" y="1610"/>
                  </a:lnTo>
                  <a:lnTo>
                    <a:pt x="4889" y="1628"/>
                  </a:lnTo>
                  <a:lnTo>
                    <a:pt x="4854" y="1644"/>
                  </a:lnTo>
                  <a:lnTo>
                    <a:pt x="4820" y="1660"/>
                  </a:lnTo>
                  <a:lnTo>
                    <a:pt x="4785" y="1676"/>
                  </a:lnTo>
                  <a:lnTo>
                    <a:pt x="4747" y="1691"/>
                  </a:lnTo>
                  <a:lnTo>
                    <a:pt x="4710" y="1705"/>
                  </a:lnTo>
                  <a:lnTo>
                    <a:pt x="4671" y="1718"/>
                  </a:lnTo>
                  <a:lnTo>
                    <a:pt x="4631" y="1729"/>
                  </a:lnTo>
                  <a:lnTo>
                    <a:pt x="4591" y="1739"/>
                  </a:lnTo>
                  <a:lnTo>
                    <a:pt x="4549" y="1749"/>
                  </a:lnTo>
                  <a:lnTo>
                    <a:pt x="4506" y="1757"/>
                  </a:lnTo>
                  <a:lnTo>
                    <a:pt x="4461" y="1765"/>
                  </a:lnTo>
                  <a:lnTo>
                    <a:pt x="4417" y="1770"/>
                  </a:lnTo>
                  <a:lnTo>
                    <a:pt x="4370" y="1773"/>
                  </a:lnTo>
                  <a:lnTo>
                    <a:pt x="4324" y="1775"/>
                  </a:lnTo>
                  <a:lnTo>
                    <a:pt x="4275" y="1776"/>
                  </a:lnTo>
                  <a:lnTo>
                    <a:pt x="4227" y="1775"/>
                  </a:lnTo>
                  <a:lnTo>
                    <a:pt x="4177" y="1771"/>
                  </a:lnTo>
                  <a:lnTo>
                    <a:pt x="4125" y="1766"/>
                  </a:lnTo>
                  <a:lnTo>
                    <a:pt x="4074" y="1758"/>
                  </a:lnTo>
                  <a:lnTo>
                    <a:pt x="4021" y="1749"/>
                  </a:lnTo>
                  <a:lnTo>
                    <a:pt x="3969" y="1737"/>
                  </a:lnTo>
                  <a:lnTo>
                    <a:pt x="3913" y="1724"/>
                  </a:lnTo>
                  <a:lnTo>
                    <a:pt x="3857" y="1708"/>
                  </a:lnTo>
                  <a:lnTo>
                    <a:pt x="3802" y="1689"/>
                  </a:lnTo>
                  <a:lnTo>
                    <a:pt x="3745" y="1668"/>
                  </a:lnTo>
                  <a:lnTo>
                    <a:pt x="3687" y="1644"/>
                  </a:lnTo>
                  <a:lnTo>
                    <a:pt x="3627" y="1618"/>
                  </a:lnTo>
                  <a:lnTo>
                    <a:pt x="3567" y="1587"/>
                  </a:lnTo>
                  <a:lnTo>
                    <a:pt x="3506" y="1555"/>
                  </a:lnTo>
                  <a:lnTo>
                    <a:pt x="3445" y="1521"/>
                  </a:lnTo>
                  <a:lnTo>
                    <a:pt x="3383" y="1482"/>
                  </a:lnTo>
                  <a:lnTo>
                    <a:pt x="3319" y="1440"/>
                  </a:lnTo>
                  <a:lnTo>
                    <a:pt x="3255" y="1397"/>
                  </a:lnTo>
                  <a:lnTo>
                    <a:pt x="3190" y="1348"/>
                  </a:lnTo>
                  <a:lnTo>
                    <a:pt x="3124" y="1297"/>
                  </a:lnTo>
                  <a:lnTo>
                    <a:pt x="3058" y="1242"/>
                  </a:lnTo>
                  <a:lnTo>
                    <a:pt x="3058" y="1242"/>
                  </a:lnTo>
                  <a:lnTo>
                    <a:pt x="2924" y="1132"/>
                  </a:lnTo>
                  <a:lnTo>
                    <a:pt x="2797" y="1029"/>
                  </a:lnTo>
                  <a:lnTo>
                    <a:pt x="2672" y="930"/>
                  </a:lnTo>
                  <a:lnTo>
                    <a:pt x="2551" y="838"/>
                  </a:lnTo>
                  <a:lnTo>
                    <a:pt x="2434" y="751"/>
                  </a:lnTo>
                  <a:lnTo>
                    <a:pt x="2319" y="670"/>
                  </a:lnTo>
                  <a:lnTo>
                    <a:pt x="2209" y="593"/>
                  </a:lnTo>
                  <a:lnTo>
                    <a:pt x="2101" y="523"/>
                  </a:lnTo>
                  <a:lnTo>
                    <a:pt x="1996" y="457"/>
                  </a:lnTo>
                  <a:lnTo>
                    <a:pt x="1893" y="396"/>
                  </a:lnTo>
                  <a:lnTo>
                    <a:pt x="1793" y="341"/>
                  </a:lnTo>
                  <a:lnTo>
                    <a:pt x="1696" y="289"/>
                  </a:lnTo>
                  <a:lnTo>
                    <a:pt x="1600" y="242"/>
                  </a:lnTo>
                  <a:lnTo>
                    <a:pt x="1507" y="200"/>
                  </a:lnTo>
                  <a:lnTo>
                    <a:pt x="1415" y="163"/>
                  </a:lnTo>
                  <a:lnTo>
                    <a:pt x="1325" y="129"/>
                  </a:lnTo>
                  <a:lnTo>
                    <a:pt x="1238" y="100"/>
                  </a:lnTo>
                  <a:lnTo>
                    <a:pt x="1150" y="74"/>
                  </a:lnTo>
                  <a:lnTo>
                    <a:pt x="1065" y="53"/>
                  </a:lnTo>
                  <a:lnTo>
                    <a:pt x="981" y="36"/>
                  </a:lnTo>
                  <a:lnTo>
                    <a:pt x="897" y="23"/>
                  </a:lnTo>
                  <a:lnTo>
                    <a:pt x="815" y="11"/>
                  </a:lnTo>
                  <a:lnTo>
                    <a:pt x="734" y="5"/>
                  </a:lnTo>
                  <a:lnTo>
                    <a:pt x="652" y="2"/>
                  </a:lnTo>
                  <a:lnTo>
                    <a:pt x="571" y="0"/>
                  </a:lnTo>
                  <a:lnTo>
                    <a:pt x="491" y="3"/>
                  </a:lnTo>
                  <a:lnTo>
                    <a:pt x="409" y="8"/>
                  </a:lnTo>
                  <a:lnTo>
                    <a:pt x="328" y="18"/>
                  </a:lnTo>
                  <a:lnTo>
                    <a:pt x="248" y="29"/>
                  </a:lnTo>
                  <a:lnTo>
                    <a:pt x="166" y="42"/>
                  </a:lnTo>
                  <a:lnTo>
                    <a:pt x="84" y="58"/>
                  </a:lnTo>
                  <a:lnTo>
                    <a:pt x="0" y="7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741401" name="Freeform 25"/>
            <p:cNvSpPr>
              <a:spLocks/>
            </p:cNvSpPr>
            <p:nvPr userDrawn="1"/>
          </p:nvSpPr>
          <p:spPr bwMode="auto">
            <a:xfrm>
              <a:off x="542" y="987"/>
              <a:ext cx="5381" cy="854"/>
            </a:xfrm>
            <a:custGeom>
              <a:avLst/>
              <a:gdLst/>
              <a:ahLst/>
              <a:cxnLst>
                <a:cxn ang="0">
                  <a:pos x="5381" y="1145"/>
                </a:cxn>
                <a:cxn ang="0">
                  <a:pos x="5341" y="1195"/>
                </a:cxn>
                <a:cxn ang="0">
                  <a:pos x="5293" y="1250"/>
                </a:cxn>
                <a:cxn ang="0">
                  <a:pos x="5224" y="1319"/>
                </a:cxn>
                <a:cxn ang="0">
                  <a:pos x="5138" y="1395"/>
                </a:cxn>
                <a:cxn ang="0">
                  <a:pos x="5033" y="1472"/>
                </a:cxn>
                <a:cxn ang="0">
                  <a:pos x="4943" y="1529"/>
                </a:cxn>
                <a:cxn ang="0">
                  <a:pos x="4877" y="1564"/>
                </a:cxn>
                <a:cxn ang="0">
                  <a:pos x="4808" y="1598"/>
                </a:cxn>
                <a:cxn ang="0">
                  <a:pos x="4733" y="1629"/>
                </a:cxn>
                <a:cxn ang="0">
                  <a:pos x="4655" y="1655"/>
                </a:cxn>
                <a:cxn ang="0">
                  <a:pos x="4572" y="1676"/>
                </a:cxn>
                <a:cxn ang="0">
                  <a:pos x="4486" y="1694"/>
                </a:cxn>
                <a:cxn ang="0">
                  <a:pos x="4396" y="1705"/>
                </a:cxn>
                <a:cxn ang="0">
                  <a:pos x="4300" y="1708"/>
                </a:cxn>
                <a:cxn ang="0">
                  <a:pos x="4201" y="1706"/>
                </a:cxn>
                <a:cxn ang="0">
                  <a:pos x="4098" y="1695"/>
                </a:cxn>
                <a:cxn ang="0">
                  <a:pos x="3992" y="1677"/>
                </a:cxn>
                <a:cxn ang="0">
                  <a:pos x="3882" y="1648"/>
                </a:cxn>
                <a:cxn ang="0">
                  <a:pos x="3768" y="1611"/>
                </a:cxn>
                <a:cxn ang="0">
                  <a:pos x="3650" y="1563"/>
                </a:cxn>
                <a:cxn ang="0">
                  <a:pos x="3528" y="1503"/>
                </a:cxn>
                <a:cxn ang="0">
                  <a:pos x="3403" y="1432"/>
                </a:cxn>
                <a:cxn ang="0">
                  <a:pos x="3274" y="1348"/>
                </a:cxn>
                <a:cxn ang="0">
                  <a:pos x="3142" y="1251"/>
                </a:cxn>
                <a:cxn ang="0">
                  <a:pos x="3074" y="1198"/>
                </a:cxn>
                <a:cxn ang="0">
                  <a:pos x="2810" y="988"/>
                </a:cxn>
                <a:cxn ang="0">
                  <a:pos x="2561" y="801"/>
                </a:cxn>
                <a:cxn ang="0">
                  <a:pos x="2328" y="638"/>
                </a:cxn>
                <a:cxn ang="0">
                  <a:pos x="2106" y="494"/>
                </a:cxn>
                <a:cxn ang="0">
                  <a:pos x="1898" y="371"/>
                </a:cxn>
                <a:cxn ang="0">
                  <a:pos x="1698" y="268"/>
                </a:cxn>
                <a:cxn ang="0">
                  <a:pos x="1508" y="182"/>
                </a:cxn>
                <a:cxn ang="0">
                  <a:pos x="1326" y="114"/>
                </a:cxn>
                <a:cxn ang="0">
                  <a:pos x="1149" y="63"/>
                </a:cxn>
                <a:cxn ang="0">
                  <a:pos x="980" y="27"/>
                </a:cxn>
                <a:cxn ang="0">
                  <a:pos x="813" y="6"/>
                </a:cxn>
                <a:cxn ang="0">
                  <a:pos x="650" y="0"/>
                </a:cxn>
                <a:cxn ang="0">
                  <a:pos x="489" y="5"/>
                </a:cxn>
                <a:cxn ang="0">
                  <a:pos x="328" y="22"/>
                </a:cxn>
                <a:cxn ang="0">
                  <a:pos x="165" y="50"/>
                </a:cxn>
                <a:cxn ang="0">
                  <a:pos x="0" y="89"/>
                </a:cxn>
              </a:cxnLst>
              <a:rect l="0" t="0" r="r" b="b"/>
              <a:pathLst>
                <a:path w="5381" h="1708">
                  <a:moveTo>
                    <a:pt x="5381" y="1145"/>
                  </a:moveTo>
                  <a:lnTo>
                    <a:pt x="5381" y="1145"/>
                  </a:lnTo>
                  <a:lnTo>
                    <a:pt x="5372" y="1157"/>
                  </a:lnTo>
                  <a:lnTo>
                    <a:pt x="5341" y="1195"/>
                  </a:lnTo>
                  <a:lnTo>
                    <a:pt x="5319" y="1220"/>
                  </a:lnTo>
                  <a:lnTo>
                    <a:pt x="5293" y="1250"/>
                  </a:lnTo>
                  <a:lnTo>
                    <a:pt x="5261" y="1283"/>
                  </a:lnTo>
                  <a:lnTo>
                    <a:pt x="5224" y="1319"/>
                  </a:lnTo>
                  <a:lnTo>
                    <a:pt x="5184" y="1356"/>
                  </a:lnTo>
                  <a:lnTo>
                    <a:pt x="5138" y="1395"/>
                  </a:lnTo>
                  <a:lnTo>
                    <a:pt x="5088" y="1434"/>
                  </a:lnTo>
                  <a:lnTo>
                    <a:pt x="5033" y="1472"/>
                  </a:lnTo>
                  <a:lnTo>
                    <a:pt x="4975" y="1511"/>
                  </a:lnTo>
                  <a:lnTo>
                    <a:pt x="4943" y="1529"/>
                  </a:lnTo>
                  <a:lnTo>
                    <a:pt x="4911" y="1547"/>
                  </a:lnTo>
                  <a:lnTo>
                    <a:pt x="4877" y="1564"/>
                  </a:lnTo>
                  <a:lnTo>
                    <a:pt x="4843" y="1582"/>
                  </a:lnTo>
                  <a:lnTo>
                    <a:pt x="4808" y="1598"/>
                  </a:lnTo>
                  <a:lnTo>
                    <a:pt x="4770" y="1613"/>
                  </a:lnTo>
                  <a:lnTo>
                    <a:pt x="4733" y="1629"/>
                  </a:lnTo>
                  <a:lnTo>
                    <a:pt x="4694" y="1642"/>
                  </a:lnTo>
                  <a:lnTo>
                    <a:pt x="4655" y="1655"/>
                  </a:lnTo>
                  <a:lnTo>
                    <a:pt x="4614" y="1666"/>
                  </a:lnTo>
                  <a:lnTo>
                    <a:pt x="4572" y="1676"/>
                  </a:lnTo>
                  <a:lnTo>
                    <a:pt x="4530" y="1685"/>
                  </a:lnTo>
                  <a:lnTo>
                    <a:pt x="4486" y="1694"/>
                  </a:lnTo>
                  <a:lnTo>
                    <a:pt x="4441" y="1700"/>
                  </a:lnTo>
                  <a:lnTo>
                    <a:pt x="4396" y="1705"/>
                  </a:lnTo>
                  <a:lnTo>
                    <a:pt x="4348" y="1708"/>
                  </a:lnTo>
                  <a:lnTo>
                    <a:pt x="4300" y="1708"/>
                  </a:lnTo>
                  <a:lnTo>
                    <a:pt x="4251" y="1708"/>
                  </a:lnTo>
                  <a:lnTo>
                    <a:pt x="4201" y="1706"/>
                  </a:lnTo>
                  <a:lnTo>
                    <a:pt x="4150" y="1702"/>
                  </a:lnTo>
                  <a:lnTo>
                    <a:pt x="4098" y="1695"/>
                  </a:lnTo>
                  <a:lnTo>
                    <a:pt x="4046" y="1687"/>
                  </a:lnTo>
                  <a:lnTo>
                    <a:pt x="3992" y="1677"/>
                  </a:lnTo>
                  <a:lnTo>
                    <a:pt x="3937" y="1664"/>
                  </a:lnTo>
                  <a:lnTo>
                    <a:pt x="3882" y="1648"/>
                  </a:lnTo>
                  <a:lnTo>
                    <a:pt x="3825" y="1631"/>
                  </a:lnTo>
                  <a:lnTo>
                    <a:pt x="3768" y="1611"/>
                  </a:lnTo>
                  <a:lnTo>
                    <a:pt x="3708" y="1589"/>
                  </a:lnTo>
                  <a:lnTo>
                    <a:pt x="3650" y="1563"/>
                  </a:lnTo>
                  <a:lnTo>
                    <a:pt x="3589" y="1534"/>
                  </a:lnTo>
                  <a:lnTo>
                    <a:pt x="3528" y="1503"/>
                  </a:lnTo>
                  <a:lnTo>
                    <a:pt x="3465" y="1469"/>
                  </a:lnTo>
                  <a:lnTo>
                    <a:pt x="3403" y="1432"/>
                  </a:lnTo>
                  <a:lnTo>
                    <a:pt x="3339" y="1392"/>
                  </a:lnTo>
                  <a:lnTo>
                    <a:pt x="3274" y="1348"/>
                  </a:lnTo>
                  <a:lnTo>
                    <a:pt x="3209" y="1301"/>
                  </a:lnTo>
                  <a:lnTo>
                    <a:pt x="3142" y="1251"/>
                  </a:lnTo>
                  <a:lnTo>
                    <a:pt x="3074" y="1198"/>
                  </a:lnTo>
                  <a:lnTo>
                    <a:pt x="3074" y="1198"/>
                  </a:lnTo>
                  <a:lnTo>
                    <a:pt x="2941" y="1090"/>
                  </a:lnTo>
                  <a:lnTo>
                    <a:pt x="2810" y="988"/>
                  </a:lnTo>
                  <a:lnTo>
                    <a:pt x="2684" y="891"/>
                  </a:lnTo>
                  <a:lnTo>
                    <a:pt x="2561" y="801"/>
                  </a:lnTo>
                  <a:lnTo>
                    <a:pt x="2443" y="717"/>
                  </a:lnTo>
                  <a:lnTo>
                    <a:pt x="2328" y="638"/>
                  </a:lnTo>
                  <a:lnTo>
                    <a:pt x="2216" y="563"/>
                  </a:lnTo>
                  <a:lnTo>
                    <a:pt x="2106" y="494"/>
                  </a:lnTo>
                  <a:lnTo>
                    <a:pt x="2001" y="429"/>
                  </a:lnTo>
                  <a:lnTo>
                    <a:pt x="1898" y="371"/>
                  </a:lnTo>
                  <a:lnTo>
                    <a:pt x="1796" y="316"/>
                  </a:lnTo>
                  <a:lnTo>
                    <a:pt x="1698" y="268"/>
                  </a:lnTo>
                  <a:lnTo>
                    <a:pt x="1602" y="223"/>
                  </a:lnTo>
                  <a:lnTo>
                    <a:pt x="1508" y="182"/>
                  </a:lnTo>
                  <a:lnTo>
                    <a:pt x="1416" y="147"/>
                  </a:lnTo>
                  <a:lnTo>
                    <a:pt x="1326" y="114"/>
                  </a:lnTo>
                  <a:lnTo>
                    <a:pt x="1237" y="87"/>
                  </a:lnTo>
                  <a:lnTo>
                    <a:pt x="1149" y="63"/>
                  </a:lnTo>
                  <a:lnTo>
                    <a:pt x="1065" y="43"/>
                  </a:lnTo>
                  <a:lnTo>
                    <a:pt x="980" y="27"/>
                  </a:lnTo>
                  <a:lnTo>
                    <a:pt x="897" y="16"/>
                  </a:lnTo>
                  <a:lnTo>
                    <a:pt x="813" y="6"/>
                  </a:lnTo>
                  <a:lnTo>
                    <a:pt x="732" y="1"/>
                  </a:lnTo>
                  <a:lnTo>
                    <a:pt x="650" y="0"/>
                  </a:lnTo>
                  <a:lnTo>
                    <a:pt x="569" y="0"/>
                  </a:lnTo>
                  <a:lnTo>
                    <a:pt x="489" y="5"/>
                  </a:lnTo>
                  <a:lnTo>
                    <a:pt x="408" y="11"/>
                  </a:lnTo>
                  <a:lnTo>
                    <a:pt x="328" y="22"/>
                  </a:lnTo>
                  <a:lnTo>
                    <a:pt x="246" y="35"/>
                  </a:lnTo>
                  <a:lnTo>
                    <a:pt x="165" y="50"/>
                  </a:lnTo>
                  <a:lnTo>
                    <a:pt x="83" y="68"/>
                  </a:lnTo>
                  <a:lnTo>
                    <a:pt x="0" y="89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741402" name="Freeform 26"/>
            <p:cNvSpPr>
              <a:spLocks/>
            </p:cNvSpPr>
            <p:nvPr userDrawn="1"/>
          </p:nvSpPr>
          <p:spPr bwMode="auto">
            <a:xfrm>
              <a:off x="563" y="1005"/>
              <a:ext cx="5395" cy="822"/>
            </a:xfrm>
            <a:custGeom>
              <a:avLst/>
              <a:gdLst/>
              <a:ahLst/>
              <a:cxnLst>
                <a:cxn ang="0">
                  <a:pos x="5395" y="1054"/>
                </a:cxn>
                <a:cxn ang="0">
                  <a:pos x="5356" y="1106"/>
                </a:cxn>
                <a:cxn ang="0">
                  <a:pos x="5309" y="1162"/>
                </a:cxn>
                <a:cxn ang="0">
                  <a:pos x="5241" y="1232"/>
                </a:cxn>
                <a:cxn ang="0">
                  <a:pos x="5156" y="1309"/>
                </a:cxn>
                <a:cxn ang="0">
                  <a:pos x="5052" y="1390"/>
                </a:cxn>
                <a:cxn ang="0">
                  <a:pos x="4963" y="1450"/>
                </a:cxn>
                <a:cxn ang="0">
                  <a:pos x="4898" y="1487"/>
                </a:cxn>
                <a:cxn ang="0">
                  <a:pos x="4829" y="1521"/>
                </a:cxn>
                <a:cxn ang="0">
                  <a:pos x="4755" y="1553"/>
                </a:cxn>
                <a:cxn ang="0">
                  <a:pos x="4677" y="1582"/>
                </a:cxn>
                <a:cxn ang="0">
                  <a:pos x="4595" y="1605"/>
                </a:cxn>
                <a:cxn ang="0">
                  <a:pos x="4509" y="1624"/>
                </a:cxn>
                <a:cxn ang="0">
                  <a:pos x="4418" y="1637"/>
                </a:cxn>
                <a:cxn ang="0">
                  <a:pos x="4323" y="1644"/>
                </a:cxn>
                <a:cxn ang="0">
                  <a:pos x="4225" y="1642"/>
                </a:cxn>
                <a:cxn ang="0">
                  <a:pos x="4122" y="1634"/>
                </a:cxn>
                <a:cxn ang="0">
                  <a:pos x="4015" y="1618"/>
                </a:cxn>
                <a:cxn ang="0">
                  <a:pos x="3904" y="1592"/>
                </a:cxn>
                <a:cxn ang="0">
                  <a:pos x="3789" y="1556"/>
                </a:cxn>
                <a:cxn ang="0">
                  <a:pos x="3671" y="1510"/>
                </a:cxn>
                <a:cxn ang="0">
                  <a:pos x="3548" y="1451"/>
                </a:cxn>
                <a:cxn ang="0">
                  <a:pos x="3422" y="1384"/>
                </a:cxn>
                <a:cxn ang="0">
                  <a:pos x="3292" y="1301"/>
                </a:cxn>
                <a:cxn ang="0">
                  <a:pos x="3158" y="1206"/>
                </a:cxn>
                <a:cxn ang="0">
                  <a:pos x="3089" y="1154"/>
                </a:cxn>
                <a:cxn ang="0">
                  <a:pos x="2822" y="949"/>
                </a:cxn>
                <a:cxn ang="0">
                  <a:pos x="2572" y="767"/>
                </a:cxn>
                <a:cxn ang="0">
                  <a:pos x="2335" y="605"/>
                </a:cxn>
                <a:cxn ang="0">
                  <a:pos x="2111" y="467"/>
                </a:cxn>
                <a:cxn ang="0">
                  <a:pos x="1900" y="347"/>
                </a:cxn>
                <a:cxn ang="0">
                  <a:pos x="1699" y="247"/>
                </a:cxn>
                <a:cxn ang="0">
                  <a:pos x="1509" y="166"/>
                </a:cxn>
                <a:cxn ang="0">
                  <a:pos x="1326" y="102"/>
                </a:cxn>
                <a:cxn ang="0">
                  <a:pos x="1149" y="53"/>
                </a:cxn>
                <a:cxn ang="0">
                  <a:pos x="979" y="21"/>
                </a:cxn>
                <a:cxn ang="0">
                  <a:pos x="812" y="3"/>
                </a:cxn>
                <a:cxn ang="0">
                  <a:pos x="648" y="0"/>
                </a:cxn>
                <a:cxn ang="0">
                  <a:pos x="487" y="8"/>
                </a:cxn>
                <a:cxn ang="0">
                  <a:pos x="326" y="29"/>
                </a:cxn>
                <a:cxn ang="0">
                  <a:pos x="164" y="60"/>
                </a:cxn>
                <a:cxn ang="0">
                  <a:pos x="0" y="102"/>
                </a:cxn>
              </a:cxnLst>
              <a:rect l="0" t="0" r="r" b="b"/>
              <a:pathLst>
                <a:path w="5395" h="1644">
                  <a:moveTo>
                    <a:pt x="5395" y="1054"/>
                  </a:moveTo>
                  <a:lnTo>
                    <a:pt x="5395" y="1054"/>
                  </a:lnTo>
                  <a:lnTo>
                    <a:pt x="5385" y="1067"/>
                  </a:lnTo>
                  <a:lnTo>
                    <a:pt x="5356" y="1106"/>
                  </a:lnTo>
                  <a:lnTo>
                    <a:pt x="5335" y="1132"/>
                  </a:lnTo>
                  <a:lnTo>
                    <a:pt x="5309" y="1162"/>
                  </a:lnTo>
                  <a:lnTo>
                    <a:pt x="5277" y="1196"/>
                  </a:lnTo>
                  <a:lnTo>
                    <a:pt x="5241" y="1232"/>
                  </a:lnTo>
                  <a:lnTo>
                    <a:pt x="5201" y="1271"/>
                  </a:lnTo>
                  <a:lnTo>
                    <a:pt x="5156" y="1309"/>
                  </a:lnTo>
                  <a:lnTo>
                    <a:pt x="5106" y="1350"/>
                  </a:lnTo>
                  <a:lnTo>
                    <a:pt x="5052" y="1390"/>
                  </a:lnTo>
                  <a:lnTo>
                    <a:pt x="4994" y="1431"/>
                  </a:lnTo>
                  <a:lnTo>
                    <a:pt x="4963" y="1450"/>
                  </a:lnTo>
                  <a:lnTo>
                    <a:pt x="4931" y="1469"/>
                  </a:lnTo>
                  <a:lnTo>
                    <a:pt x="4898" y="1487"/>
                  </a:lnTo>
                  <a:lnTo>
                    <a:pt x="4865" y="1505"/>
                  </a:lnTo>
                  <a:lnTo>
                    <a:pt x="4829" y="1521"/>
                  </a:lnTo>
                  <a:lnTo>
                    <a:pt x="4793" y="1539"/>
                  </a:lnTo>
                  <a:lnTo>
                    <a:pt x="4755" y="1553"/>
                  </a:lnTo>
                  <a:lnTo>
                    <a:pt x="4716" y="1568"/>
                  </a:lnTo>
                  <a:lnTo>
                    <a:pt x="4677" y="1582"/>
                  </a:lnTo>
                  <a:lnTo>
                    <a:pt x="4637" y="1594"/>
                  </a:lnTo>
                  <a:lnTo>
                    <a:pt x="4595" y="1605"/>
                  </a:lnTo>
                  <a:lnTo>
                    <a:pt x="4552" y="1615"/>
                  </a:lnTo>
                  <a:lnTo>
                    <a:pt x="4509" y="1624"/>
                  </a:lnTo>
                  <a:lnTo>
                    <a:pt x="4463" y="1631"/>
                  </a:lnTo>
                  <a:lnTo>
                    <a:pt x="4418" y="1637"/>
                  </a:lnTo>
                  <a:lnTo>
                    <a:pt x="4372" y="1640"/>
                  </a:lnTo>
                  <a:lnTo>
                    <a:pt x="4323" y="1644"/>
                  </a:lnTo>
                  <a:lnTo>
                    <a:pt x="4275" y="1644"/>
                  </a:lnTo>
                  <a:lnTo>
                    <a:pt x="4225" y="1642"/>
                  </a:lnTo>
                  <a:lnTo>
                    <a:pt x="4173" y="1639"/>
                  </a:lnTo>
                  <a:lnTo>
                    <a:pt x="4122" y="1634"/>
                  </a:lnTo>
                  <a:lnTo>
                    <a:pt x="4069" y="1627"/>
                  </a:lnTo>
                  <a:lnTo>
                    <a:pt x="4015" y="1618"/>
                  </a:lnTo>
                  <a:lnTo>
                    <a:pt x="3959" y="1605"/>
                  </a:lnTo>
                  <a:lnTo>
                    <a:pt x="3904" y="1592"/>
                  </a:lnTo>
                  <a:lnTo>
                    <a:pt x="3847" y="1574"/>
                  </a:lnTo>
                  <a:lnTo>
                    <a:pt x="3789" y="1556"/>
                  </a:lnTo>
                  <a:lnTo>
                    <a:pt x="3730" y="1534"/>
                  </a:lnTo>
                  <a:lnTo>
                    <a:pt x="3671" y="1510"/>
                  </a:lnTo>
                  <a:lnTo>
                    <a:pt x="3610" y="1482"/>
                  </a:lnTo>
                  <a:lnTo>
                    <a:pt x="3548" y="1451"/>
                  </a:lnTo>
                  <a:lnTo>
                    <a:pt x="3486" y="1419"/>
                  </a:lnTo>
                  <a:lnTo>
                    <a:pt x="3422" y="1384"/>
                  </a:lnTo>
                  <a:lnTo>
                    <a:pt x="3357" y="1343"/>
                  </a:lnTo>
                  <a:lnTo>
                    <a:pt x="3292" y="1301"/>
                  </a:lnTo>
                  <a:lnTo>
                    <a:pt x="3225" y="1256"/>
                  </a:lnTo>
                  <a:lnTo>
                    <a:pt x="3158" y="1206"/>
                  </a:lnTo>
                  <a:lnTo>
                    <a:pt x="3089" y="1154"/>
                  </a:lnTo>
                  <a:lnTo>
                    <a:pt x="3089" y="1154"/>
                  </a:lnTo>
                  <a:lnTo>
                    <a:pt x="2954" y="1049"/>
                  </a:lnTo>
                  <a:lnTo>
                    <a:pt x="2822" y="949"/>
                  </a:lnTo>
                  <a:lnTo>
                    <a:pt x="2696" y="856"/>
                  </a:lnTo>
                  <a:lnTo>
                    <a:pt x="2572" y="767"/>
                  </a:lnTo>
                  <a:lnTo>
                    <a:pt x="2452" y="683"/>
                  </a:lnTo>
                  <a:lnTo>
                    <a:pt x="2335" y="605"/>
                  </a:lnTo>
                  <a:lnTo>
                    <a:pt x="2223" y="534"/>
                  </a:lnTo>
                  <a:lnTo>
                    <a:pt x="2111" y="467"/>
                  </a:lnTo>
                  <a:lnTo>
                    <a:pt x="2005" y="405"/>
                  </a:lnTo>
                  <a:lnTo>
                    <a:pt x="1900" y="347"/>
                  </a:lnTo>
                  <a:lnTo>
                    <a:pt x="1799" y="295"/>
                  </a:lnTo>
                  <a:lnTo>
                    <a:pt x="1699" y="247"/>
                  </a:lnTo>
                  <a:lnTo>
                    <a:pt x="1603" y="205"/>
                  </a:lnTo>
                  <a:lnTo>
                    <a:pt x="1509" y="166"/>
                  </a:lnTo>
                  <a:lnTo>
                    <a:pt x="1416" y="131"/>
                  </a:lnTo>
                  <a:lnTo>
                    <a:pt x="1326" y="102"/>
                  </a:lnTo>
                  <a:lnTo>
                    <a:pt x="1237" y="76"/>
                  </a:lnTo>
                  <a:lnTo>
                    <a:pt x="1149" y="53"/>
                  </a:lnTo>
                  <a:lnTo>
                    <a:pt x="1063" y="35"/>
                  </a:lnTo>
                  <a:lnTo>
                    <a:pt x="979" y="21"/>
                  </a:lnTo>
                  <a:lnTo>
                    <a:pt x="894" y="11"/>
                  </a:lnTo>
                  <a:lnTo>
                    <a:pt x="812" y="3"/>
                  </a:lnTo>
                  <a:lnTo>
                    <a:pt x="730" y="0"/>
                  </a:lnTo>
                  <a:lnTo>
                    <a:pt x="648" y="0"/>
                  </a:lnTo>
                  <a:lnTo>
                    <a:pt x="568" y="2"/>
                  </a:lnTo>
                  <a:lnTo>
                    <a:pt x="487" y="8"/>
                  </a:lnTo>
                  <a:lnTo>
                    <a:pt x="406" y="18"/>
                  </a:lnTo>
                  <a:lnTo>
                    <a:pt x="326" y="29"/>
                  </a:lnTo>
                  <a:lnTo>
                    <a:pt x="244" y="43"/>
                  </a:lnTo>
                  <a:lnTo>
                    <a:pt x="164" y="60"/>
                  </a:lnTo>
                  <a:lnTo>
                    <a:pt x="82" y="81"/>
                  </a:lnTo>
                  <a:lnTo>
                    <a:pt x="0" y="10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741403" name="Freeform 27"/>
            <p:cNvSpPr>
              <a:spLocks/>
            </p:cNvSpPr>
            <p:nvPr userDrawn="1"/>
          </p:nvSpPr>
          <p:spPr bwMode="auto">
            <a:xfrm>
              <a:off x="584" y="1023"/>
              <a:ext cx="5409" cy="791"/>
            </a:xfrm>
            <a:custGeom>
              <a:avLst/>
              <a:gdLst/>
              <a:ahLst/>
              <a:cxnLst>
                <a:cxn ang="0">
                  <a:pos x="5409" y="964"/>
                </a:cxn>
                <a:cxn ang="0">
                  <a:pos x="5371" y="1018"/>
                </a:cxn>
                <a:cxn ang="0">
                  <a:pos x="5324" y="1076"/>
                </a:cxn>
                <a:cxn ang="0">
                  <a:pos x="5257" y="1147"/>
                </a:cxn>
                <a:cxn ang="0">
                  <a:pos x="5174" y="1228"/>
                </a:cxn>
                <a:cxn ang="0">
                  <a:pos x="5071" y="1310"/>
                </a:cxn>
                <a:cxn ang="0">
                  <a:pos x="4983" y="1371"/>
                </a:cxn>
                <a:cxn ang="0">
                  <a:pos x="4919" y="1410"/>
                </a:cxn>
                <a:cxn ang="0">
                  <a:pos x="4849" y="1447"/>
                </a:cxn>
                <a:cxn ang="0">
                  <a:pos x="4777" y="1481"/>
                </a:cxn>
                <a:cxn ang="0">
                  <a:pos x="4699" y="1510"/>
                </a:cxn>
                <a:cxn ang="0">
                  <a:pos x="4617" y="1536"/>
                </a:cxn>
                <a:cxn ang="0">
                  <a:pos x="4531" y="1555"/>
                </a:cxn>
                <a:cxn ang="0">
                  <a:pos x="4441" y="1572"/>
                </a:cxn>
                <a:cxn ang="0">
                  <a:pos x="4345" y="1580"/>
                </a:cxn>
                <a:cxn ang="0">
                  <a:pos x="4247" y="1581"/>
                </a:cxn>
                <a:cxn ang="0">
                  <a:pos x="4144" y="1575"/>
                </a:cxn>
                <a:cxn ang="0">
                  <a:pos x="4037" y="1560"/>
                </a:cxn>
                <a:cxn ang="0">
                  <a:pos x="3926" y="1536"/>
                </a:cxn>
                <a:cxn ang="0">
                  <a:pos x="3811" y="1502"/>
                </a:cxn>
                <a:cxn ang="0">
                  <a:pos x="3691" y="1458"/>
                </a:cxn>
                <a:cxn ang="0">
                  <a:pos x="3568" y="1404"/>
                </a:cxn>
                <a:cxn ang="0">
                  <a:pos x="3440" y="1336"/>
                </a:cxn>
                <a:cxn ang="0">
                  <a:pos x="3310" y="1257"/>
                </a:cxn>
                <a:cxn ang="0">
                  <a:pos x="3173" y="1165"/>
                </a:cxn>
                <a:cxn ang="0">
                  <a:pos x="3105" y="1113"/>
                </a:cxn>
                <a:cxn ang="0">
                  <a:pos x="2835" y="913"/>
                </a:cxn>
                <a:cxn ang="0">
                  <a:pos x="2582" y="733"/>
                </a:cxn>
                <a:cxn ang="0">
                  <a:pos x="2343" y="577"/>
                </a:cxn>
                <a:cxn ang="0">
                  <a:pos x="2117" y="441"/>
                </a:cxn>
                <a:cxn ang="0">
                  <a:pos x="1904" y="327"/>
                </a:cxn>
                <a:cxn ang="0">
                  <a:pos x="1702" y="230"/>
                </a:cxn>
                <a:cxn ang="0">
                  <a:pos x="1509" y="152"/>
                </a:cxn>
                <a:cxn ang="0">
                  <a:pos x="1325" y="91"/>
                </a:cxn>
                <a:cxn ang="0">
                  <a:pos x="1148" y="46"/>
                </a:cxn>
                <a:cxn ang="0">
                  <a:pos x="977" y="17"/>
                </a:cxn>
                <a:cxn ang="0">
                  <a:pos x="810" y="2"/>
                </a:cxn>
                <a:cxn ang="0">
                  <a:pos x="647" y="2"/>
                </a:cxn>
                <a:cxn ang="0">
                  <a:pos x="485" y="13"/>
                </a:cxn>
                <a:cxn ang="0">
                  <a:pos x="324" y="38"/>
                </a:cxn>
                <a:cxn ang="0">
                  <a:pos x="163" y="73"/>
                </a:cxn>
                <a:cxn ang="0">
                  <a:pos x="0" y="118"/>
                </a:cxn>
              </a:cxnLst>
              <a:rect l="0" t="0" r="r" b="b"/>
              <a:pathLst>
                <a:path w="5409" h="1581">
                  <a:moveTo>
                    <a:pt x="5409" y="964"/>
                  </a:moveTo>
                  <a:lnTo>
                    <a:pt x="5409" y="964"/>
                  </a:lnTo>
                  <a:lnTo>
                    <a:pt x="5399" y="979"/>
                  </a:lnTo>
                  <a:lnTo>
                    <a:pt x="5371" y="1018"/>
                  </a:lnTo>
                  <a:lnTo>
                    <a:pt x="5350" y="1045"/>
                  </a:lnTo>
                  <a:lnTo>
                    <a:pt x="5324" y="1076"/>
                  </a:lnTo>
                  <a:lnTo>
                    <a:pt x="5294" y="1110"/>
                  </a:lnTo>
                  <a:lnTo>
                    <a:pt x="5257" y="1147"/>
                  </a:lnTo>
                  <a:lnTo>
                    <a:pt x="5219" y="1187"/>
                  </a:lnTo>
                  <a:lnTo>
                    <a:pt x="5174" y="1228"/>
                  </a:lnTo>
                  <a:lnTo>
                    <a:pt x="5126" y="1270"/>
                  </a:lnTo>
                  <a:lnTo>
                    <a:pt x="5071" y="1310"/>
                  </a:lnTo>
                  <a:lnTo>
                    <a:pt x="5013" y="1352"/>
                  </a:lnTo>
                  <a:lnTo>
                    <a:pt x="4983" y="1371"/>
                  </a:lnTo>
                  <a:lnTo>
                    <a:pt x="4952" y="1391"/>
                  </a:lnTo>
                  <a:lnTo>
                    <a:pt x="4919" y="1410"/>
                  </a:lnTo>
                  <a:lnTo>
                    <a:pt x="4885" y="1429"/>
                  </a:lnTo>
                  <a:lnTo>
                    <a:pt x="4849" y="1447"/>
                  </a:lnTo>
                  <a:lnTo>
                    <a:pt x="4813" y="1463"/>
                  </a:lnTo>
                  <a:lnTo>
                    <a:pt x="4777" y="1481"/>
                  </a:lnTo>
                  <a:lnTo>
                    <a:pt x="4738" y="1496"/>
                  </a:lnTo>
                  <a:lnTo>
                    <a:pt x="4699" y="1510"/>
                  </a:lnTo>
                  <a:lnTo>
                    <a:pt x="4659" y="1523"/>
                  </a:lnTo>
                  <a:lnTo>
                    <a:pt x="4617" y="1536"/>
                  </a:lnTo>
                  <a:lnTo>
                    <a:pt x="4574" y="1547"/>
                  </a:lnTo>
                  <a:lnTo>
                    <a:pt x="4531" y="1555"/>
                  </a:lnTo>
                  <a:lnTo>
                    <a:pt x="4487" y="1563"/>
                  </a:lnTo>
                  <a:lnTo>
                    <a:pt x="4441" y="1572"/>
                  </a:lnTo>
                  <a:lnTo>
                    <a:pt x="4394" y="1576"/>
                  </a:lnTo>
                  <a:lnTo>
                    <a:pt x="4345" y="1580"/>
                  </a:lnTo>
                  <a:lnTo>
                    <a:pt x="4297" y="1581"/>
                  </a:lnTo>
                  <a:lnTo>
                    <a:pt x="4247" y="1581"/>
                  </a:lnTo>
                  <a:lnTo>
                    <a:pt x="4197" y="1578"/>
                  </a:lnTo>
                  <a:lnTo>
                    <a:pt x="4144" y="1575"/>
                  </a:lnTo>
                  <a:lnTo>
                    <a:pt x="4091" y="1568"/>
                  </a:lnTo>
                  <a:lnTo>
                    <a:pt x="4037" y="1560"/>
                  </a:lnTo>
                  <a:lnTo>
                    <a:pt x="3982" y="1549"/>
                  </a:lnTo>
                  <a:lnTo>
                    <a:pt x="3926" y="1536"/>
                  </a:lnTo>
                  <a:lnTo>
                    <a:pt x="3869" y="1520"/>
                  </a:lnTo>
                  <a:lnTo>
                    <a:pt x="3811" y="1502"/>
                  </a:lnTo>
                  <a:lnTo>
                    <a:pt x="3751" y="1481"/>
                  </a:lnTo>
                  <a:lnTo>
                    <a:pt x="3691" y="1458"/>
                  </a:lnTo>
                  <a:lnTo>
                    <a:pt x="3630" y="1433"/>
                  </a:lnTo>
                  <a:lnTo>
                    <a:pt x="3568" y="1404"/>
                  </a:lnTo>
                  <a:lnTo>
                    <a:pt x="3505" y="1371"/>
                  </a:lnTo>
                  <a:lnTo>
                    <a:pt x="3440" y="1336"/>
                  </a:lnTo>
                  <a:lnTo>
                    <a:pt x="3375" y="1299"/>
                  </a:lnTo>
                  <a:lnTo>
                    <a:pt x="3310" y="1257"/>
                  </a:lnTo>
                  <a:lnTo>
                    <a:pt x="3241" y="1211"/>
                  </a:lnTo>
                  <a:lnTo>
                    <a:pt x="3173" y="1165"/>
                  </a:lnTo>
                  <a:lnTo>
                    <a:pt x="3105" y="1113"/>
                  </a:lnTo>
                  <a:lnTo>
                    <a:pt x="3105" y="1113"/>
                  </a:lnTo>
                  <a:lnTo>
                    <a:pt x="2968" y="1010"/>
                  </a:lnTo>
                  <a:lnTo>
                    <a:pt x="2835" y="913"/>
                  </a:lnTo>
                  <a:lnTo>
                    <a:pt x="2707" y="821"/>
                  </a:lnTo>
                  <a:lnTo>
                    <a:pt x="2582" y="733"/>
                  </a:lnTo>
                  <a:lnTo>
                    <a:pt x="2460" y="653"/>
                  </a:lnTo>
                  <a:lnTo>
                    <a:pt x="2343" y="577"/>
                  </a:lnTo>
                  <a:lnTo>
                    <a:pt x="2228" y="507"/>
                  </a:lnTo>
                  <a:lnTo>
                    <a:pt x="2117" y="441"/>
                  </a:lnTo>
                  <a:lnTo>
                    <a:pt x="2009" y="381"/>
                  </a:lnTo>
                  <a:lnTo>
                    <a:pt x="1904" y="327"/>
                  </a:lnTo>
                  <a:lnTo>
                    <a:pt x="1802" y="277"/>
                  </a:lnTo>
                  <a:lnTo>
                    <a:pt x="1702" y="230"/>
                  </a:lnTo>
                  <a:lnTo>
                    <a:pt x="1605" y="189"/>
                  </a:lnTo>
                  <a:lnTo>
                    <a:pt x="1509" y="152"/>
                  </a:lnTo>
                  <a:lnTo>
                    <a:pt x="1416" y="118"/>
                  </a:lnTo>
                  <a:lnTo>
                    <a:pt x="1325" y="91"/>
                  </a:lnTo>
                  <a:lnTo>
                    <a:pt x="1235" y="67"/>
                  </a:lnTo>
                  <a:lnTo>
                    <a:pt x="1148" y="46"/>
                  </a:lnTo>
                  <a:lnTo>
                    <a:pt x="1062" y="29"/>
                  </a:lnTo>
                  <a:lnTo>
                    <a:pt x="977" y="17"/>
                  </a:lnTo>
                  <a:lnTo>
                    <a:pt x="892" y="8"/>
                  </a:lnTo>
                  <a:lnTo>
                    <a:pt x="810" y="2"/>
                  </a:lnTo>
                  <a:lnTo>
                    <a:pt x="728" y="0"/>
                  </a:lnTo>
                  <a:lnTo>
                    <a:pt x="647" y="2"/>
                  </a:lnTo>
                  <a:lnTo>
                    <a:pt x="566" y="7"/>
                  </a:lnTo>
                  <a:lnTo>
                    <a:pt x="485" y="13"/>
                  </a:lnTo>
                  <a:lnTo>
                    <a:pt x="405" y="25"/>
                  </a:lnTo>
                  <a:lnTo>
                    <a:pt x="324" y="38"/>
                  </a:lnTo>
                  <a:lnTo>
                    <a:pt x="244" y="54"/>
                  </a:lnTo>
                  <a:lnTo>
                    <a:pt x="163" y="73"/>
                  </a:lnTo>
                  <a:lnTo>
                    <a:pt x="81" y="94"/>
                  </a:lnTo>
                  <a:lnTo>
                    <a:pt x="0" y="11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741404" name="Freeform 28"/>
            <p:cNvSpPr>
              <a:spLocks/>
            </p:cNvSpPr>
            <p:nvPr userDrawn="1"/>
          </p:nvSpPr>
          <p:spPr bwMode="auto">
            <a:xfrm>
              <a:off x="606" y="1042"/>
              <a:ext cx="5422" cy="758"/>
            </a:xfrm>
            <a:custGeom>
              <a:avLst/>
              <a:gdLst/>
              <a:ahLst/>
              <a:cxnLst>
                <a:cxn ang="0">
                  <a:pos x="5422" y="873"/>
                </a:cxn>
                <a:cxn ang="0">
                  <a:pos x="5384" y="926"/>
                </a:cxn>
                <a:cxn ang="0">
                  <a:pos x="5337" y="986"/>
                </a:cxn>
                <a:cxn ang="0">
                  <a:pos x="5273" y="1059"/>
                </a:cxn>
                <a:cxn ang="0">
                  <a:pos x="5190" y="1141"/>
                </a:cxn>
                <a:cxn ang="0">
                  <a:pos x="5088" y="1227"/>
                </a:cxn>
                <a:cxn ang="0">
                  <a:pos x="5001" y="1290"/>
                </a:cxn>
                <a:cxn ang="0">
                  <a:pos x="4937" y="1330"/>
                </a:cxn>
                <a:cxn ang="0">
                  <a:pos x="4869" y="1369"/>
                </a:cxn>
                <a:cxn ang="0">
                  <a:pos x="4797" y="1404"/>
                </a:cxn>
                <a:cxn ang="0">
                  <a:pos x="4719" y="1435"/>
                </a:cxn>
                <a:cxn ang="0">
                  <a:pos x="4637" y="1462"/>
                </a:cxn>
                <a:cxn ang="0">
                  <a:pos x="4552" y="1485"/>
                </a:cxn>
                <a:cxn ang="0">
                  <a:pos x="4462" y="1501"/>
                </a:cxn>
                <a:cxn ang="0">
                  <a:pos x="4368" y="1513"/>
                </a:cxn>
                <a:cxn ang="0">
                  <a:pos x="4268" y="1516"/>
                </a:cxn>
                <a:cxn ang="0">
                  <a:pos x="4165" y="1511"/>
                </a:cxn>
                <a:cxn ang="0">
                  <a:pos x="4058" y="1498"/>
                </a:cxn>
                <a:cxn ang="0">
                  <a:pos x="3947" y="1477"/>
                </a:cxn>
                <a:cxn ang="0">
                  <a:pos x="3830" y="1445"/>
                </a:cxn>
                <a:cxn ang="0">
                  <a:pos x="3711" y="1403"/>
                </a:cxn>
                <a:cxn ang="0">
                  <a:pos x="3586" y="1351"/>
                </a:cxn>
                <a:cxn ang="0">
                  <a:pos x="3458" y="1286"/>
                </a:cxn>
                <a:cxn ang="0">
                  <a:pos x="3325" y="1209"/>
                </a:cxn>
                <a:cxn ang="0">
                  <a:pos x="3189" y="1119"/>
                </a:cxn>
                <a:cxn ang="0">
                  <a:pos x="3120" y="1068"/>
                </a:cxn>
                <a:cxn ang="0">
                  <a:pos x="2846" y="871"/>
                </a:cxn>
                <a:cxn ang="0">
                  <a:pos x="2591" y="699"/>
                </a:cxn>
                <a:cxn ang="0">
                  <a:pos x="2349" y="545"/>
                </a:cxn>
                <a:cxn ang="0">
                  <a:pos x="2121" y="415"/>
                </a:cxn>
                <a:cxn ang="0">
                  <a:pos x="1906" y="303"/>
                </a:cxn>
                <a:cxn ang="0">
                  <a:pos x="1703" y="209"/>
                </a:cxn>
                <a:cxn ang="0">
                  <a:pos x="1509" y="135"/>
                </a:cxn>
                <a:cxn ang="0">
                  <a:pos x="1324" y="77"/>
                </a:cxn>
                <a:cxn ang="0">
                  <a:pos x="1147" y="37"/>
                </a:cxn>
                <a:cxn ang="0">
                  <a:pos x="974" y="11"/>
                </a:cxn>
                <a:cxn ang="0">
                  <a:pos x="808" y="0"/>
                </a:cxn>
                <a:cxn ang="0">
                  <a:pos x="644" y="1"/>
                </a:cxn>
                <a:cxn ang="0">
                  <a:pos x="483" y="17"/>
                </a:cxn>
                <a:cxn ang="0">
                  <a:pos x="323" y="45"/>
                </a:cxn>
                <a:cxn ang="0">
                  <a:pos x="162" y="84"/>
                </a:cxn>
                <a:cxn ang="0">
                  <a:pos x="0" y="132"/>
                </a:cxn>
              </a:cxnLst>
              <a:rect l="0" t="0" r="r" b="b"/>
              <a:pathLst>
                <a:path w="5422" h="1516">
                  <a:moveTo>
                    <a:pt x="5422" y="873"/>
                  </a:moveTo>
                  <a:lnTo>
                    <a:pt x="5422" y="873"/>
                  </a:lnTo>
                  <a:lnTo>
                    <a:pt x="5412" y="888"/>
                  </a:lnTo>
                  <a:lnTo>
                    <a:pt x="5384" y="926"/>
                  </a:lnTo>
                  <a:lnTo>
                    <a:pt x="5363" y="954"/>
                  </a:lnTo>
                  <a:lnTo>
                    <a:pt x="5337" y="986"/>
                  </a:lnTo>
                  <a:lnTo>
                    <a:pt x="5308" y="1022"/>
                  </a:lnTo>
                  <a:lnTo>
                    <a:pt x="5273" y="1059"/>
                  </a:lnTo>
                  <a:lnTo>
                    <a:pt x="5233" y="1099"/>
                  </a:lnTo>
                  <a:lnTo>
                    <a:pt x="5190" y="1141"/>
                  </a:lnTo>
                  <a:lnTo>
                    <a:pt x="5141" y="1185"/>
                  </a:lnTo>
                  <a:lnTo>
                    <a:pt x="5088" y="1227"/>
                  </a:lnTo>
                  <a:lnTo>
                    <a:pt x="5031" y="1269"/>
                  </a:lnTo>
                  <a:lnTo>
                    <a:pt x="5001" y="1290"/>
                  </a:lnTo>
                  <a:lnTo>
                    <a:pt x="4970" y="1311"/>
                  </a:lnTo>
                  <a:lnTo>
                    <a:pt x="4937" y="1330"/>
                  </a:lnTo>
                  <a:lnTo>
                    <a:pt x="4904" y="1349"/>
                  </a:lnTo>
                  <a:lnTo>
                    <a:pt x="4869" y="1369"/>
                  </a:lnTo>
                  <a:lnTo>
                    <a:pt x="4833" y="1387"/>
                  </a:lnTo>
                  <a:lnTo>
                    <a:pt x="4797" y="1404"/>
                  </a:lnTo>
                  <a:lnTo>
                    <a:pt x="4758" y="1420"/>
                  </a:lnTo>
                  <a:lnTo>
                    <a:pt x="4719" y="1435"/>
                  </a:lnTo>
                  <a:lnTo>
                    <a:pt x="4679" y="1450"/>
                  </a:lnTo>
                  <a:lnTo>
                    <a:pt x="4637" y="1462"/>
                  </a:lnTo>
                  <a:lnTo>
                    <a:pt x="4595" y="1474"/>
                  </a:lnTo>
                  <a:lnTo>
                    <a:pt x="4552" y="1485"/>
                  </a:lnTo>
                  <a:lnTo>
                    <a:pt x="4507" y="1493"/>
                  </a:lnTo>
                  <a:lnTo>
                    <a:pt x="4462" y="1501"/>
                  </a:lnTo>
                  <a:lnTo>
                    <a:pt x="4415" y="1508"/>
                  </a:lnTo>
                  <a:lnTo>
                    <a:pt x="4368" y="1513"/>
                  </a:lnTo>
                  <a:lnTo>
                    <a:pt x="4318" y="1514"/>
                  </a:lnTo>
                  <a:lnTo>
                    <a:pt x="4268" y="1516"/>
                  </a:lnTo>
                  <a:lnTo>
                    <a:pt x="4218" y="1514"/>
                  </a:lnTo>
                  <a:lnTo>
                    <a:pt x="4165" y="1511"/>
                  </a:lnTo>
                  <a:lnTo>
                    <a:pt x="4112" y="1506"/>
                  </a:lnTo>
                  <a:lnTo>
                    <a:pt x="4058" y="1498"/>
                  </a:lnTo>
                  <a:lnTo>
                    <a:pt x="4003" y="1488"/>
                  </a:lnTo>
                  <a:lnTo>
                    <a:pt x="3947" y="1477"/>
                  </a:lnTo>
                  <a:lnTo>
                    <a:pt x="3889" y="1462"/>
                  </a:lnTo>
                  <a:lnTo>
                    <a:pt x="3830" y="1445"/>
                  </a:lnTo>
                  <a:lnTo>
                    <a:pt x="3771" y="1425"/>
                  </a:lnTo>
                  <a:lnTo>
                    <a:pt x="3711" y="1403"/>
                  </a:lnTo>
                  <a:lnTo>
                    <a:pt x="3649" y="1378"/>
                  </a:lnTo>
                  <a:lnTo>
                    <a:pt x="3586" y="1351"/>
                  </a:lnTo>
                  <a:lnTo>
                    <a:pt x="3522" y="1320"/>
                  </a:lnTo>
                  <a:lnTo>
                    <a:pt x="3458" y="1286"/>
                  </a:lnTo>
                  <a:lnTo>
                    <a:pt x="3393" y="1249"/>
                  </a:lnTo>
                  <a:lnTo>
                    <a:pt x="3325" y="1209"/>
                  </a:lnTo>
                  <a:lnTo>
                    <a:pt x="3258" y="1165"/>
                  </a:lnTo>
                  <a:lnTo>
                    <a:pt x="3189" y="1119"/>
                  </a:lnTo>
                  <a:lnTo>
                    <a:pt x="3120" y="1068"/>
                  </a:lnTo>
                  <a:lnTo>
                    <a:pt x="3120" y="1068"/>
                  </a:lnTo>
                  <a:lnTo>
                    <a:pt x="2981" y="967"/>
                  </a:lnTo>
                  <a:lnTo>
                    <a:pt x="2846" y="871"/>
                  </a:lnTo>
                  <a:lnTo>
                    <a:pt x="2717" y="783"/>
                  </a:lnTo>
                  <a:lnTo>
                    <a:pt x="2591" y="699"/>
                  </a:lnTo>
                  <a:lnTo>
                    <a:pt x="2468" y="620"/>
                  </a:lnTo>
                  <a:lnTo>
                    <a:pt x="2349" y="545"/>
                  </a:lnTo>
                  <a:lnTo>
                    <a:pt x="2234" y="478"/>
                  </a:lnTo>
                  <a:lnTo>
                    <a:pt x="2121" y="415"/>
                  </a:lnTo>
                  <a:lnTo>
                    <a:pt x="2013" y="356"/>
                  </a:lnTo>
                  <a:lnTo>
                    <a:pt x="1906" y="303"/>
                  </a:lnTo>
                  <a:lnTo>
                    <a:pt x="1803" y="253"/>
                  </a:lnTo>
                  <a:lnTo>
                    <a:pt x="1703" y="209"/>
                  </a:lnTo>
                  <a:lnTo>
                    <a:pt x="1605" y="171"/>
                  </a:lnTo>
                  <a:lnTo>
                    <a:pt x="1509" y="135"/>
                  </a:lnTo>
                  <a:lnTo>
                    <a:pt x="1416" y="105"/>
                  </a:lnTo>
                  <a:lnTo>
                    <a:pt x="1324" y="77"/>
                  </a:lnTo>
                  <a:lnTo>
                    <a:pt x="1234" y="54"/>
                  </a:lnTo>
                  <a:lnTo>
                    <a:pt x="1147" y="37"/>
                  </a:lnTo>
                  <a:lnTo>
                    <a:pt x="1060" y="22"/>
                  </a:lnTo>
                  <a:lnTo>
                    <a:pt x="974" y="11"/>
                  </a:lnTo>
                  <a:lnTo>
                    <a:pt x="891" y="3"/>
                  </a:lnTo>
                  <a:lnTo>
                    <a:pt x="808" y="0"/>
                  </a:lnTo>
                  <a:lnTo>
                    <a:pt x="726" y="0"/>
                  </a:lnTo>
                  <a:lnTo>
                    <a:pt x="644" y="1"/>
                  </a:lnTo>
                  <a:lnTo>
                    <a:pt x="563" y="8"/>
                  </a:lnTo>
                  <a:lnTo>
                    <a:pt x="483" y="17"/>
                  </a:lnTo>
                  <a:lnTo>
                    <a:pt x="402" y="30"/>
                  </a:lnTo>
                  <a:lnTo>
                    <a:pt x="323" y="45"/>
                  </a:lnTo>
                  <a:lnTo>
                    <a:pt x="243" y="63"/>
                  </a:lnTo>
                  <a:lnTo>
                    <a:pt x="162" y="84"/>
                  </a:lnTo>
                  <a:lnTo>
                    <a:pt x="80" y="106"/>
                  </a:lnTo>
                  <a:lnTo>
                    <a:pt x="0" y="13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741405" name="Freeform 29"/>
            <p:cNvSpPr>
              <a:spLocks/>
            </p:cNvSpPr>
            <p:nvPr userDrawn="1"/>
          </p:nvSpPr>
          <p:spPr bwMode="auto">
            <a:xfrm>
              <a:off x="628" y="1060"/>
              <a:ext cx="5431" cy="725"/>
            </a:xfrm>
            <a:custGeom>
              <a:avLst/>
              <a:gdLst/>
              <a:ahLst/>
              <a:cxnLst>
                <a:cxn ang="0">
                  <a:pos x="5431" y="783"/>
                </a:cxn>
                <a:cxn ang="0">
                  <a:pos x="5395" y="838"/>
                </a:cxn>
                <a:cxn ang="0">
                  <a:pos x="5350" y="899"/>
                </a:cxn>
                <a:cxn ang="0">
                  <a:pos x="5286" y="974"/>
                </a:cxn>
                <a:cxn ang="0">
                  <a:pos x="5204" y="1058"/>
                </a:cxn>
                <a:cxn ang="0">
                  <a:pos x="5105" y="1147"/>
                </a:cxn>
                <a:cxn ang="0">
                  <a:pos x="5018" y="1211"/>
                </a:cxn>
                <a:cxn ang="0">
                  <a:pos x="4955" y="1253"/>
                </a:cxn>
                <a:cxn ang="0">
                  <a:pos x="4887" y="1293"/>
                </a:cxn>
                <a:cxn ang="0">
                  <a:pos x="4815" y="1329"/>
                </a:cxn>
                <a:cxn ang="0">
                  <a:pos x="4739" y="1363"/>
                </a:cxn>
                <a:cxn ang="0">
                  <a:pos x="4657" y="1392"/>
                </a:cxn>
                <a:cxn ang="0">
                  <a:pos x="4572" y="1416"/>
                </a:cxn>
                <a:cxn ang="0">
                  <a:pos x="4482" y="1434"/>
                </a:cxn>
                <a:cxn ang="0">
                  <a:pos x="4387" y="1447"/>
                </a:cxn>
                <a:cxn ang="0">
                  <a:pos x="4289" y="1452"/>
                </a:cxn>
                <a:cxn ang="0">
                  <a:pos x="4186" y="1450"/>
                </a:cxn>
                <a:cxn ang="0">
                  <a:pos x="4078" y="1439"/>
                </a:cxn>
                <a:cxn ang="0">
                  <a:pos x="3967" y="1419"/>
                </a:cxn>
                <a:cxn ang="0">
                  <a:pos x="3850" y="1390"/>
                </a:cxn>
                <a:cxn ang="0">
                  <a:pos x="3729" y="1352"/>
                </a:cxn>
                <a:cxn ang="0">
                  <a:pos x="3604" y="1300"/>
                </a:cxn>
                <a:cxn ang="0">
                  <a:pos x="3475" y="1239"/>
                </a:cxn>
                <a:cxn ang="0">
                  <a:pos x="3342" y="1163"/>
                </a:cxn>
                <a:cxn ang="0">
                  <a:pos x="3204" y="1075"/>
                </a:cxn>
                <a:cxn ang="0">
                  <a:pos x="3134" y="1027"/>
                </a:cxn>
                <a:cxn ang="0">
                  <a:pos x="2857" y="835"/>
                </a:cxn>
                <a:cxn ang="0">
                  <a:pos x="2599" y="665"/>
                </a:cxn>
                <a:cxn ang="0">
                  <a:pos x="2355" y="517"/>
                </a:cxn>
                <a:cxn ang="0">
                  <a:pos x="2126" y="389"/>
                </a:cxn>
                <a:cxn ang="0">
                  <a:pos x="1909" y="281"/>
                </a:cxn>
                <a:cxn ang="0">
                  <a:pos x="1705" y="192"/>
                </a:cxn>
                <a:cxn ang="0">
                  <a:pos x="1509" y="121"/>
                </a:cxn>
                <a:cxn ang="0">
                  <a:pos x="1323" y="68"/>
                </a:cxn>
                <a:cxn ang="0">
                  <a:pos x="1145" y="29"/>
                </a:cxn>
                <a:cxn ang="0">
                  <a:pos x="973" y="7"/>
                </a:cxn>
                <a:cxn ang="0">
                  <a:pos x="807" y="0"/>
                </a:cxn>
                <a:cxn ang="0">
                  <a:pos x="643" y="5"/>
                </a:cxn>
                <a:cxn ang="0">
                  <a:pos x="482" y="24"/>
                </a:cxn>
                <a:cxn ang="0">
                  <a:pos x="322" y="55"/>
                </a:cxn>
                <a:cxn ang="0">
                  <a:pos x="161" y="97"/>
                </a:cxn>
                <a:cxn ang="0">
                  <a:pos x="0" y="149"/>
                </a:cxn>
              </a:cxnLst>
              <a:rect l="0" t="0" r="r" b="b"/>
              <a:pathLst>
                <a:path w="5431" h="1452">
                  <a:moveTo>
                    <a:pt x="5431" y="783"/>
                  </a:moveTo>
                  <a:lnTo>
                    <a:pt x="5431" y="783"/>
                  </a:lnTo>
                  <a:lnTo>
                    <a:pt x="5423" y="798"/>
                  </a:lnTo>
                  <a:lnTo>
                    <a:pt x="5395" y="838"/>
                  </a:lnTo>
                  <a:lnTo>
                    <a:pt x="5375" y="867"/>
                  </a:lnTo>
                  <a:lnTo>
                    <a:pt x="5350" y="899"/>
                  </a:lnTo>
                  <a:lnTo>
                    <a:pt x="5320" y="935"/>
                  </a:lnTo>
                  <a:lnTo>
                    <a:pt x="5286" y="974"/>
                  </a:lnTo>
                  <a:lnTo>
                    <a:pt x="5247" y="1016"/>
                  </a:lnTo>
                  <a:lnTo>
                    <a:pt x="5204" y="1058"/>
                  </a:lnTo>
                  <a:lnTo>
                    <a:pt x="5157" y="1101"/>
                  </a:lnTo>
                  <a:lnTo>
                    <a:pt x="5105" y="1147"/>
                  </a:lnTo>
                  <a:lnTo>
                    <a:pt x="5048" y="1190"/>
                  </a:lnTo>
                  <a:lnTo>
                    <a:pt x="5018" y="1211"/>
                  </a:lnTo>
                  <a:lnTo>
                    <a:pt x="4987" y="1232"/>
                  </a:lnTo>
                  <a:lnTo>
                    <a:pt x="4955" y="1253"/>
                  </a:lnTo>
                  <a:lnTo>
                    <a:pt x="4922" y="1272"/>
                  </a:lnTo>
                  <a:lnTo>
                    <a:pt x="4887" y="1293"/>
                  </a:lnTo>
                  <a:lnTo>
                    <a:pt x="4851" y="1311"/>
                  </a:lnTo>
                  <a:lnTo>
                    <a:pt x="4815" y="1329"/>
                  </a:lnTo>
                  <a:lnTo>
                    <a:pt x="4778" y="1347"/>
                  </a:lnTo>
                  <a:lnTo>
                    <a:pt x="4739" y="1363"/>
                  </a:lnTo>
                  <a:lnTo>
                    <a:pt x="4698" y="1377"/>
                  </a:lnTo>
                  <a:lnTo>
                    <a:pt x="4657" y="1392"/>
                  </a:lnTo>
                  <a:lnTo>
                    <a:pt x="4615" y="1405"/>
                  </a:lnTo>
                  <a:lnTo>
                    <a:pt x="4572" y="1416"/>
                  </a:lnTo>
                  <a:lnTo>
                    <a:pt x="4528" y="1426"/>
                  </a:lnTo>
                  <a:lnTo>
                    <a:pt x="4482" y="1434"/>
                  </a:lnTo>
                  <a:lnTo>
                    <a:pt x="4436" y="1442"/>
                  </a:lnTo>
                  <a:lnTo>
                    <a:pt x="4387" y="1447"/>
                  </a:lnTo>
                  <a:lnTo>
                    <a:pt x="4339" y="1450"/>
                  </a:lnTo>
                  <a:lnTo>
                    <a:pt x="4289" y="1452"/>
                  </a:lnTo>
                  <a:lnTo>
                    <a:pt x="4237" y="1452"/>
                  </a:lnTo>
                  <a:lnTo>
                    <a:pt x="4186" y="1450"/>
                  </a:lnTo>
                  <a:lnTo>
                    <a:pt x="4133" y="1445"/>
                  </a:lnTo>
                  <a:lnTo>
                    <a:pt x="4078" y="1439"/>
                  </a:lnTo>
                  <a:lnTo>
                    <a:pt x="4024" y="1431"/>
                  </a:lnTo>
                  <a:lnTo>
                    <a:pt x="3967" y="1419"/>
                  </a:lnTo>
                  <a:lnTo>
                    <a:pt x="3908" y="1406"/>
                  </a:lnTo>
                  <a:lnTo>
                    <a:pt x="3850" y="1390"/>
                  </a:lnTo>
                  <a:lnTo>
                    <a:pt x="3790" y="1373"/>
                  </a:lnTo>
                  <a:lnTo>
                    <a:pt x="3729" y="1352"/>
                  </a:lnTo>
                  <a:lnTo>
                    <a:pt x="3668" y="1327"/>
                  </a:lnTo>
                  <a:lnTo>
                    <a:pt x="3604" y="1300"/>
                  </a:lnTo>
                  <a:lnTo>
                    <a:pt x="3540" y="1271"/>
                  </a:lnTo>
                  <a:lnTo>
                    <a:pt x="3475" y="1239"/>
                  </a:lnTo>
                  <a:lnTo>
                    <a:pt x="3410" y="1203"/>
                  </a:lnTo>
                  <a:lnTo>
                    <a:pt x="3342" y="1163"/>
                  </a:lnTo>
                  <a:lnTo>
                    <a:pt x="3274" y="1121"/>
                  </a:lnTo>
                  <a:lnTo>
                    <a:pt x="3204" y="1075"/>
                  </a:lnTo>
                  <a:lnTo>
                    <a:pt x="3134" y="1027"/>
                  </a:lnTo>
                  <a:lnTo>
                    <a:pt x="3134" y="1027"/>
                  </a:lnTo>
                  <a:lnTo>
                    <a:pt x="2993" y="929"/>
                  </a:lnTo>
                  <a:lnTo>
                    <a:pt x="2857" y="835"/>
                  </a:lnTo>
                  <a:lnTo>
                    <a:pt x="2727" y="748"/>
                  </a:lnTo>
                  <a:lnTo>
                    <a:pt x="2599" y="665"/>
                  </a:lnTo>
                  <a:lnTo>
                    <a:pt x="2475" y="588"/>
                  </a:lnTo>
                  <a:lnTo>
                    <a:pt x="2355" y="517"/>
                  </a:lnTo>
                  <a:lnTo>
                    <a:pt x="2239" y="451"/>
                  </a:lnTo>
                  <a:lnTo>
                    <a:pt x="2126" y="389"/>
                  </a:lnTo>
                  <a:lnTo>
                    <a:pt x="2016" y="333"/>
                  </a:lnTo>
                  <a:lnTo>
                    <a:pt x="1909" y="281"/>
                  </a:lnTo>
                  <a:lnTo>
                    <a:pt x="1805" y="234"/>
                  </a:lnTo>
                  <a:lnTo>
                    <a:pt x="1705" y="192"/>
                  </a:lnTo>
                  <a:lnTo>
                    <a:pt x="1606" y="155"/>
                  </a:lnTo>
                  <a:lnTo>
                    <a:pt x="1509" y="121"/>
                  </a:lnTo>
                  <a:lnTo>
                    <a:pt x="1416" y="92"/>
                  </a:lnTo>
                  <a:lnTo>
                    <a:pt x="1323" y="68"/>
                  </a:lnTo>
                  <a:lnTo>
                    <a:pt x="1234" y="47"/>
                  </a:lnTo>
                  <a:lnTo>
                    <a:pt x="1145" y="29"/>
                  </a:lnTo>
                  <a:lnTo>
                    <a:pt x="1058" y="16"/>
                  </a:lnTo>
                  <a:lnTo>
                    <a:pt x="973" y="7"/>
                  </a:lnTo>
                  <a:lnTo>
                    <a:pt x="890" y="2"/>
                  </a:lnTo>
                  <a:lnTo>
                    <a:pt x="807" y="0"/>
                  </a:lnTo>
                  <a:lnTo>
                    <a:pt x="725" y="0"/>
                  </a:lnTo>
                  <a:lnTo>
                    <a:pt x="643" y="5"/>
                  </a:lnTo>
                  <a:lnTo>
                    <a:pt x="562" y="13"/>
                  </a:lnTo>
                  <a:lnTo>
                    <a:pt x="482" y="24"/>
                  </a:lnTo>
                  <a:lnTo>
                    <a:pt x="401" y="37"/>
                  </a:lnTo>
                  <a:lnTo>
                    <a:pt x="322" y="55"/>
                  </a:lnTo>
                  <a:lnTo>
                    <a:pt x="242" y="74"/>
                  </a:lnTo>
                  <a:lnTo>
                    <a:pt x="161" y="97"/>
                  </a:lnTo>
                  <a:lnTo>
                    <a:pt x="80" y="121"/>
                  </a:lnTo>
                  <a:lnTo>
                    <a:pt x="0" y="149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741406" name="Freeform 30"/>
            <p:cNvSpPr>
              <a:spLocks/>
            </p:cNvSpPr>
            <p:nvPr userDrawn="1"/>
          </p:nvSpPr>
          <p:spPr bwMode="auto">
            <a:xfrm>
              <a:off x="652" y="1076"/>
              <a:ext cx="5439" cy="696"/>
            </a:xfrm>
            <a:custGeom>
              <a:avLst/>
              <a:gdLst/>
              <a:ahLst/>
              <a:cxnLst>
                <a:cxn ang="0">
                  <a:pos x="5439" y="694"/>
                </a:cxn>
                <a:cxn ang="0">
                  <a:pos x="5405" y="751"/>
                </a:cxn>
                <a:cxn ang="0">
                  <a:pos x="5359" y="812"/>
                </a:cxn>
                <a:cxn ang="0">
                  <a:pos x="5296" y="890"/>
                </a:cxn>
                <a:cxn ang="0">
                  <a:pos x="5216" y="975"/>
                </a:cxn>
                <a:cxn ang="0">
                  <a:pos x="5119" y="1066"/>
                </a:cxn>
                <a:cxn ang="0">
                  <a:pos x="5033" y="1133"/>
                </a:cxn>
                <a:cxn ang="0">
                  <a:pos x="4970" y="1175"/>
                </a:cxn>
                <a:cxn ang="0">
                  <a:pos x="4903" y="1217"/>
                </a:cxn>
                <a:cxn ang="0">
                  <a:pos x="4831" y="1256"/>
                </a:cxn>
                <a:cxn ang="0">
                  <a:pos x="4755" y="1290"/>
                </a:cxn>
                <a:cxn ang="0">
                  <a:pos x="4674" y="1321"/>
                </a:cxn>
                <a:cxn ang="0">
                  <a:pos x="4590" y="1348"/>
                </a:cxn>
                <a:cxn ang="0">
                  <a:pos x="4499" y="1368"/>
                </a:cxn>
                <a:cxn ang="0">
                  <a:pos x="4406" y="1382"/>
                </a:cxn>
                <a:cxn ang="0">
                  <a:pos x="4308" y="1390"/>
                </a:cxn>
                <a:cxn ang="0">
                  <a:pos x="4204" y="1390"/>
                </a:cxn>
                <a:cxn ang="0">
                  <a:pos x="4097" y="1381"/>
                </a:cxn>
                <a:cxn ang="0">
                  <a:pos x="3984" y="1364"/>
                </a:cxn>
                <a:cxn ang="0">
                  <a:pos x="3868" y="1337"/>
                </a:cxn>
                <a:cxn ang="0">
                  <a:pos x="3747" y="1300"/>
                </a:cxn>
                <a:cxn ang="0">
                  <a:pos x="3621" y="1251"/>
                </a:cxn>
                <a:cxn ang="0">
                  <a:pos x="3490" y="1192"/>
                </a:cxn>
                <a:cxn ang="0">
                  <a:pos x="3355" y="1119"/>
                </a:cxn>
                <a:cxn ang="0">
                  <a:pos x="3217" y="1033"/>
                </a:cxn>
                <a:cxn ang="0">
                  <a:pos x="3146" y="985"/>
                </a:cxn>
                <a:cxn ang="0">
                  <a:pos x="2867" y="798"/>
                </a:cxn>
                <a:cxn ang="0">
                  <a:pos x="2606" y="633"/>
                </a:cxn>
                <a:cxn ang="0">
                  <a:pos x="2360" y="489"/>
                </a:cxn>
                <a:cxn ang="0">
                  <a:pos x="2128" y="367"/>
                </a:cxn>
                <a:cxn ang="0">
                  <a:pos x="1910" y="262"/>
                </a:cxn>
                <a:cxn ang="0">
                  <a:pos x="1705" y="176"/>
                </a:cxn>
                <a:cxn ang="0">
                  <a:pos x="1509" y="108"/>
                </a:cxn>
                <a:cxn ang="0">
                  <a:pos x="1321" y="58"/>
                </a:cxn>
                <a:cxn ang="0">
                  <a:pos x="1142" y="24"/>
                </a:cxn>
                <a:cxn ang="0">
                  <a:pos x="970" y="5"/>
                </a:cxn>
                <a:cxn ang="0">
                  <a:pos x="803" y="0"/>
                </a:cxn>
                <a:cxn ang="0">
                  <a:pos x="640" y="10"/>
                </a:cxn>
                <a:cxn ang="0">
                  <a:pos x="479" y="32"/>
                </a:cxn>
                <a:cxn ang="0">
                  <a:pos x="319" y="66"/>
                </a:cxn>
                <a:cxn ang="0">
                  <a:pos x="161" y="111"/>
                </a:cxn>
                <a:cxn ang="0">
                  <a:pos x="0" y="168"/>
                </a:cxn>
              </a:cxnLst>
              <a:rect l="0" t="0" r="r" b="b"/>
              <a:pathLst>
                <a:path w="5439" h="1390">
                  <a:moveTo>
                    <a:pt x="5439" y="694"/>
                  </a:moveTo>
                  <a:lnTo>
                    <a:pt x="5439" y="694"/>
                  </a:lnTo>
                  <a:lnTo>
                    <a:pt x="5431" y="709"/>
                  </a:lnTo>
                  <a:lnTo>
                    <a:pt x="5405" y="751"/>
                  </a:lnTo>
                  <a:lnTo>
                    <a:pt x="5384" y="780"/>
                  </a:lnTo>
                  <a:lnTo>
                    <a:pt x="5359" y="812"/>
                  </a:lnTo>
                  <a:lnTo>
                    <a:pt x="5331" y="849"/>
                  </a:lnTo>
                  <a:lnTo>
                    <a:pt x="5296" y="890"/>
                  </a:lnTo>
                  <a:lnTo>
                    <a:pt x="5259" y="932"/>
                  </a:lnTo>
                  <a:lnTo>
                    <a:pt x="5216" y="975"/>
                  </a:lnTo>
                  <a:lnTo>
                    <a:pt x="5170" y="1020"/>
                  </a:lnTo>
                  <a:lnTo>
                    <a:pt x="5119" y="1066"/>
                  </a:lnTo>
                  <a:lnTo>
                    <a:pt x="5062" y="1111"/>
                  </a:lnTo>
                  <a:lnTo>
                    <a:pt x="5033" y="1133"/>
                  </a:lnTo>
                  <a:lnTo>
                    <a:pt x="5002" y="1154"/>
                  </a:lnTo>
                  <a:lnTo>
                    <a:pt x="4970" y="1175"/>
                  </a:lnTo>
                  <a:lnTo>
                    <a:pt x="4937" y="1196"/>
                  </a:lnTo>
                  <a:lnTo>
                    <a:pt x="4903" y="1217"/>
                  </a:lnTo>
                  <a:lnTo>
                    <a:pt x="4867" y="1237"/>
                  </a:lnTo>
                  <a:lnTo>
                    <a:pt x="4831" y="1256"/>
                  </a:lnTo>
                  <a:lnTo>
                    <a:pt x="4794" y="1274"/>
                  </a:lnTo>
                  <a:lnTo>
                    <a:pt x="4755" y="1290"/>
                  </a:lnTo>
                  <a:lnTo>
                    <a:pt x="4716" y="1306"/>
                  </a:lnTo>
                  <a:lnTo>
                    <a:pt x="4674" y="1321"/>
                  </a:lnTo>
                  <a:lnTo>
                    <a:pt x="4633" y="1335"/>
                  </a:lnTo>
                  <a:lnTo>
                    <a:pt x="4590" y="1348"/>
                  </a:lnTo>
                  <a:lnTo>
                    <a:pt x="4545" y="1358"/>
                  </a:lnTo>
                  <a:lnTo>
                    <a:pt x="4499" y="1368"/>
                  </a:lnTo>
                  <a:lnTo>
                    <a:pt x="4454" y="1376"/>
                  </a:lnTo>
                  <a:lnTo>
                    <a:pt x="4406" y="1382"/>
                  </a:lnTo>
                  <a:lnTo>
                    <a:pt x="4356" y="1387"/>
                  </a:lnTo>
                  <a:lnTo>
                    <a:pt x="4308" y="1390"/>
                  </a:lnTo>
                  <a:lnTo>
                    <a:pt x="4256" y="1390"/>
                  </a:lnTo>
                  <a:lnTo>
                    <a:pt x="4204" y="1390"/>
                  </a:lnTo>
                  <a:lnTo>
                    <a:pt x="4151" y="1387"/>
                  </a:lnTo>
                  <a:lnTo>
                    <a:pt x="4097" y="1381"/>
                  </a:lnTo>
                  <a:lnTo>
                    <a:pt x="4041" y="1374"/>
                  </a:lnTo>
                  <a:lnTo>
                    <a:pt x="3984" y="1364"/>
                  </a:lnTo>
                  <a:lnTo>
                    <a:pt x="3926" y="1351"/>
                  </a:lnTo>
                  <a:lnTo>
                    <a:pt x="3868" y="1337"/>
                  </a:lnTo>
                  <a:lnTo>
                    <a:pt x="3808" y="1319"/>
                  </a:lnTo>
                  <a:lnTo>
                    <a:pt x="3747" y="1300"/>
                  </a:lnTo>
                  <a:lnTo>
                    <a:pt x="3684" y="1277"/>
                  </a:lnTo>
                  <a:lnTo>
                    <a:pt x="3621" y="1251"/>
                  </a:lnTo>
                  <a:lnTo>
                    <a:pt x="3557" y="1222"/>
                  </a:lnTo>
                  <a:lnTo>
                    <a:pt x="3490" y="1192"/>
                  </a:lnTo>
                  <a:lnTo>
                    <a:pt x="3423" y="1156"/>
                  </a:lnTo>
                  <a:lnTo>
                    <a:pt x="3355" y="1119"/>
                  </a:lnTo>
                  <a:lnTo>
                    <a:pt x="3287" y="1079"/>
                  </a:lnTo>
                  <a:lnTo>
                    <a:pt x="3217" y="1033"/>
                  </a:lnTo>
                  <a:lnTo>
                    <a:pt x="3146" y="985"/>
                  </a:lnTo>
                  <a:lnTo>
                    <a:pt x="3146" y="985"/>
                  </a:lnTo>
                  <a:lnTo>
                    <a:pt x="3004" y="890"/>
                  </a:lnTo>
                  <a:lnTo>
                    <a:pt x="2867" y="798"/>
                  </a:lnTo>
                  <a:lnTo>
                    <a:pt x="2733" y="714"/>
                  </a:lnTo>
                  <a:lnTo>
                    <a:pt x="2606" y="633"/>
                  </a:lnTo>
                  <a:lnTo>
                    <a:pt x="2481" y="559"/>
                  </a:lnTo>
                  <a:lnTo>
                    <a:pt x="2360" y="489"/>
                  </a:lnTo>
                  <a:lnTo>
                    <a:pt x="2242" y="425"/>
                  </a:lnTo>
                  <a:lnTo>
                    <a:pt x="2128" y="367"/>
                  </a:lnTo>
                  <a:lnTo>
                    <a:pt x="2018" y="312"/>
                  </a:lnTo>
                  <a:lnTo>
                    <a:pt x="1910" y="262"/>
                  </a:lnTo>
                  <a:lnTo>
                    <a:pt x="1806" y="216"/>
                  </a:lnTo>
                  <a:lnTo>
                    <a:pt x="1705" y="176"/>
                  </a:lnTo>
                  <a:lnTo>
                    <a:pt x="1605" y="140"/>
                  </a:lnTo>
                  <a:lnTo>
                    <a:pt x="1509" y="108"/>
                  </a:lnTo>
                  <a:lnTo>
                    <a:pt x="1414" y="81"/>
                  </a:lnTo>
                  <a:lnTo>
                    <a:pt x="1321" y="58"/>
                  </a:lnTo>
                  <a:lnTo>
                    <a:pt x="1231" y="39"/>
                  </a:lnTo>
                  <a:lnTo>
                    <a:pt x="1142" y="24"/>
                  </a:lnTo>
                  <a:lnTo>
                    <a:pt x="1056" y="13"/>
                  </a:lnTo>
                  <a:lnTo>
                    <a:pt x="970" y="5"/>
                  </a:lnTo>
                  <a:lnTo>
                    <a:pt x="887" y="2"/>
                  </a:lnTo>
                  <a:lnTo>
                    <a:pt x="803" y="0"/>
                  </a:lnTo>
                  <a:lnTo>
                    <a:pt x="722" y="3"/>
                  </a:lnTo>
                  <a:lnTo>
                    <a:pt x="640" y="10"/>
                  </a:lnTo>
                  <a:lnTo>
                    <a:pt x="559" y="19"/>
                  </a:lnTo>
                  <a:lnTo>
                    <a:pt x="479" y="32"/>
                  </a:lnTo>
                  <a:lnTo>
                    <a:pt x="399" y="47"/>
                  </a:lnTo>
                  <a:lnTo>
                    <a:pt x="319" y="66"/>
                  </a:lnTo>
                  <a:lnTo>
                    <a:pt x="240" y="87"/>
                  </a:lnTo>
                  <a:lnTo>
                    <a:pt x="161" y="111"/>
                  </a:lnTo>
                  <a:lnTo>
                    <a:pt x="80" y="139"/>
                  </a:lnTo>
                  <a:lnTo>
                    <a:pt x="0" y="16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741407" name="Freeform 31"/>
            <p:cNvSpPr>
              <a:spLocks/>
            </p:cNvSpPr>
            <p:nvPr userDrawn="1"/>
          </p:nvSpPr>
          <p:spPr bwMode="auto">
            <a:xfrm>
              <a:off x="675" y="1094"/>
              <a:ext cx="5448" cy="664"/>
            </a:xfrm>
            <a:custGeom>
              <a:avLst/>
              <a:gdLst/>
              <a:ahLst/>
              <a:cxnLst>
                <a:cxn ang="0">
                  <a:pos x="5448" y="603"/>
                </a:cxn>
                <a:cxn ang="0">
                  <a:pos x="5414" y="660"/>
                </a:cxn>
                <a:cxn ang="0">
                  <a:pos x="5369" y="723"/>
                </a:cxn>
                <a:cxn ang="0">
                  <a:pos x="5308" y="802"/>
                </a:cxn>
                <a:cxn ang="0">
                  <a:pos x="5229" y="891"/>
                </a:cxn>
                <a:cxn ang="0">
                  <a:pos x="5132" y="983"/>
                </a:cxn>
                <a:cxn ang="0">
                  <a:pos x="5047" y="1052"/>
                </a:cxn>
                <a:cxn ang="0">
                  <a:pos x="4986" y="1097"/>
                </a:cxn>
                <a:cxn ang="0">
                  <a:pos x="4919" y="1139"/>
                </a:cxn>
                <a:cxn ang="0">
                  <a:pos x="4849" y="1180"/>
                </a:cxn>
                <a:cxn ang="0">
                  <a:pos x="4772" y="1217"/>
                </a:cxn>
                <a:cxn ang="0">
                  <a:pos x="4692" y="1249"/>
                </a:cxn>
                <a:cxn ang="0">
                  <a:pos x="4607" y="1277"/>
                </a:cxn>
                <a:cxn ang="0">
                  <a:pos x="4518" y="1299"/>
                </a:cxn>
                <a:cxn ang="0">
                  <a:pos x="4425" y="1315"/>
                </a:cxn>
                <a:cxn ang="0">
                  <a:pos x="4326" y="1325"/>
                </a:cxn>
                <a:cxn ang="0">
                  <a:pos x="4222" y="1327"/>
                </a:cxn>
                <a:cxn ang="0">
                  <a:pos x="4115" y="1320"/>
                </a:cxn>
                <a:cxn ang="0">
                  <a:pos x="4003" y="1306"/>
                </a:cxn>
                <a:cxn ang="0">
                  <a:pos x="3885" y="1280"/>
                </a:cxn>
                <a:cxn ang="0">
                  <a:pos x="3764" y="1246"/>
                </a:cxn>
                <a:cxn ang="0">
                  <a:pos x="3638" y="1199"/>
                </a:cxn>
                <a:cxn ang="0">
                  <a:pos x="3506" y="1143"/>
                </a:cxn>
                <a:cxn ang="0">
                  <a:pos x="3371" y="1072"/>
                </a:cxn>
                <a:cxn ang="0">
                  <a:pos x="3230" y="989"/>
                </a:cxn>
                <a:cxn ang="0">
                  <a:pos x="3157" y="942"/>
                </a:cxn>
                <a:cxn ang="0">
                  <a:pos x="2877" y="760"/>
                </a:cxn>
                <a:cxn ang="0">
                  <a:pos x="2613" y="599"/>
                </a:cxn>
                <a:cxn ang="0">
                  <a:pos x="2365" y="460"/>
                </a:cxn>
                <a:cxn ang="0">
                  <a:pos x="2131" y="340"/>
                </a:cxn>
                <a:cxn ang="0">
                  <a:pos x="1912" y="240"/>
                </a:cxn>
                <a:cxn ang="0">
                  <a:pos x="1705" y="158"/>
                </a:cxn>
                <a:cxn ang="0">
                  <a:pos x="1508" y="95"/>
                </a:cxn>
                <a:cxn ang="0">
                  <a:pos x="1321" y="48"/>
                </a:cxn>
                <a:cxn ang="0">
                  <a:pos x="1141" y="17"/>
                </a:cxn>
                <a:cxn ang="0">
                  <a:pos x="968" y="1"/>
                </a:cxn>
                <a:cxn ang="0">
                  <a:pos x="801" y="0"/>
                </a:cxn>
                <a:cxn ang="0">
                  <a:pos x="639" y="12"/>
                </a:cxn>
                <a:cxn ang="0">
                  <a:pos x="478" y="38"/>
                </a:cxn>
                <a:cxn ang="0">
                  <a:pos x="319" y="75"/>
                </a:cxn>
                <a:cxn ang="0">
                  <a:pos x="160" y="124"/>
                </a:cxn>
                <a:cxn ang="0">
                  <a:pos x="0" y="184"/>
                </a:cxn>
              </a:cxnLst>
              <a:rect l="0" t="0" r="r" b="b"/>
              <a:pathLst>
                <a:path w="5448" h="1327">
                  <a:moveTo>
                    <a:pt x="5448" y="603"/>
                  </a:moveTo>
                  <a:lnTo>
                    <a:pt x="5448" y="603"/>
                  </a:lnTo>
                  <a:lnTo>
                    <a:pt x="5439" y="618"/>
                  </a:lnTo>
                  <a:lnTo>
                    <a:pt x="5414" y="660"/>
                  </a:lnTo>
                  <a:lnTo>
                    <a:pt x="5393" y="689"/>
                  </a:lnTo>
                  <a:lnTo>
                    <a:pt x="5369" y="723"/>
                  </a:lnTo>
                  <a:lnTo>
                    <a:pt x="5341" y="762"/>
                  </a:lnTo>
                  <a:lnTo>
                    <a:pt x="5308" y="802"/>
                  </a:lnTo>
                  <a:lnTo>
                    <a:pt x="5271" y="846"/>
                  </a:lnTo>
                  <a:lnTo>
                    <a:pt x="5229" y="891"/>
                  </a:lnTo>
                  <a:lnTo>
                    <a:pt x="5183" y="936"/>
                  </a:lnTo>
                  <a:lnTo>
                    <a:pt x="5132" y="983"/>
                  </a:lnTo>
                  <a:lnTo>
                    <a:pt x="5076" y="1030"/>
                  </a:lnTo>
                  <a:lnTo>
                    <a:pt x="5047" y="1052"/>
                  </a:lnTo>
                  <a:lnTo>
                    <a:pt x="5017" y="1075"/>
                  </a:lnTo>
                  <a:lnTo>
                    <a:pt x="4986" y="1097"/>
                  </a:lnTo>
                  <a:lnTo>
                    <a:pt x="4953" y="1118"/>
                  </a:lnTo>
                  <a:lnTo>
                    <a:pt x="4919" y="1139"/>
                  </a:lnTo>
                  <a:lnTo>
                    <a:pt x="4885" y="1160"/>
                  </a:lnTo>
                  <a:lnTo>
                    <a:pt x="4849" y="1180"/>
                  </a:lnTo>
                  <a:lnTo>
                    <a:pt x="4811" y="1199"/>
                  </a:lnTo>
                  <a:lnTo>
                    <a:pt x="4772" y="1217"/>
                  </a:lnTo>
                  <a:lnTo>
                    <a:pt x="4733" y="1233"/>
                  </a:lnTo>
                  <a:lnTo>
                    <a:pt x="4692" y="1249"/>
                  </a:lnTo>
                  <a:lnTo>
                    <a:pt x="4650" y="1264"/>
                  </a:lnTo>
                  <a:lnTo>
                    <a:pt x="4607" y="1277"/>
                  </a:lnTo>
                  <a:lnTo>
                    <a:pt x="4564" y="1288"/>
                  </a:lnTo>
                  <a:lnTo>
                    <a:pt x="4518" y="1299"/>
                  </a:lnTo>
                  <a:lnTo>
                    <a:pt x="4472" y="1307"/>
                  </a:lnTo>
                  <a:lnTo>
                    <a:pt x="4425" y="1315"/>
                  </a:lnTo>
                  <a:lnTo>
                    <a:pt x="4375" y="1320"/>
                  </a:lnTo>
                  <a:lnTo>
                    <a:pt x="4326" y="1325"/>
                  </a:lnTo>
                  <a:lnTo>
                    <a:pt x="4275" y="1327"/>
                  </a:lnTo>
                  <a:lnTo>
                    <a:pt x="4222" y="1327"/>
                  </a:lnTo>
                  <a:lnTo>
                    <a:pt x="4170" y="1325"/>
                  </a:lnTo>
                  <a:lnTo>
                    <a:pt x="4115" y="1320"/>
                  </a:lnTo>
                  <a:lnTo>
                    <a:pt x="4060" y="1314"/>
                  </a:lnTo>
                  <a:lnTo>
                    <a:pt x="4003" y="1306"/>
                  </a:lnTo>
                  <a:lnTo>
                    <a:pt x="3945" y="1294"/>
                  </a:lnTo>
                  <a:lnTo>
                    <a:pt x="3885" y="1280"/>
                  </a:lnTo>
                  <a:lnTo>
                    <a:pt x="3825" y="1264"/>
                  </a:lnTo>
                  <a:lnTo>
                    <a:pt x="3764" y="1246"/>
                  </a:lnTo>
                  <a:lnTo>
                    <a:pt x="3702" y="1223"/>
                  </a:lnTo>
                  <a:lnTo>
                    <a:pt x="3638" y="1199"/>
                  </a:lnTo>
                  <a:lnTo>
                    <a:pt x="3573" y="1172"/>
                  </a:lnTo>
                  <a:lnTo>
                    <a:pt x="3506" y="1143"/>
                  </a:lnTo>
                  <a:lnTo>
                    <a:pt x="3439" y="1109"/>
                  </a:lnTo>
                  <a:lnTo>
                    <a:pt x="3371" y="1072"/>
                  </a:lnTo>
                  <a:lnTo>
                    <a:pt x="3300" y="1033"/>
                  </a:lnTo>
                  <a:lnTo>
                    <a:pt x="3230" y="989"/>
                  </a:lnTo>
                  <a:lnTo>
                    <a:pt x="3157" y="942"/>
                  </a:lnTo>
                  <a:lnTo>
                    <a:pt x="3157" y="942"/>
                  </a:lnTo>
                  <a:lnTo>
                    <a:pt x="3016" y="849"/>
                  </a:lnTo>
                  <a:lnTo>
                    <a:pt x="2877" y="760"/>
                  </a:lnTo>
                  <a:lnTo>
                    <a:pt x="2742" y="678"/>
                  </a:lnTo>
                  <a:lnTo>
                    <a:pt x="2613" y="599"/>
                  </a:lnTo>
                  <a:lnTo>
                    <a:pt x="2487" y="528"/>
                  </a:lnTo>
                  <a:lnTo>
                    <a:pt x="2365" y="460"/>
                  </a:lnTo>
                  <a:lnTo>
                    <a:pt x="2247" y="397"/>
                  </a:lnTo>
                  <a:lnTo>
                    <a:pt x="2131" y="340"/>
                  </a:lnTo>
                  <a:lnTo>
                    <a:pt x="2020" y="289"/>
                  </a:lnTo>
                  <a:lnTo>
                    <a:pt x="1912" y="240"/>
                  </a:lnTo>
                  <a:lnTo>
                    <a:pt x="1806" y="197"/>
                  </a:lnTo>
                  <a:lnTo>
                    <a:pt x="1705" y="158"/>
                  </a:lnTo>
                  <a:lnTo>
                    <a:pt x="1605" y="124"/>
                  </a:lnTo>
                  <a:lnTo>
                    <a:pt x="1508" y="95"/>
                  </a:lnTo>
                  <a:lnTo>
                    <a:pt x="1414" y="69"/>
                  </a:lnTo>
                  <a:lnTo>
                    <a:pt x="1321" y="48"/>
                  </a:lnTo>
                  <a:lnTo>
                    <a:pt x="1230" y="30"/>
                  </a:lnTo>
                  <a:lnTo>
                    <a:pt x="1141" y="17"/>
                  </a:lnTo>
                  <a:lnTo>
                    <a:pt x="1054" y="8"/>
                  </a:lnTo>
                  <a:lnTo>
                    <a:pt x="968" y="1"/>
                  </a:lnTo>
                  <a:lnTo>
                    <a:pt x="885" y="0"/>
                  </a:lnTo>
                  <a:lnTo>
                    <a:pt x="801" y="0"/>
                  </a:lnTo>
                  <a:lnTo>
                    <a:pt x="719" y="4"/>
                  </a:lnTo>
                  <a:lnTo>
                    <a:pt x="639" y="12"/>
                  </a:lnTo>
                  <a:lnTo>
                    <a:pt x="558" y="24"/>
                  </a:lnTo>
                  <a:lnTo>
                    <a:pt x="478" y="38"/>
                  </a:lnTo>
                  <a:lnTo>
                    <a:pt x="399" y="56"/>
                  </a:lnTo>
                  <a:lnTo>
                    <a:pt x="319" y="75"/>
                  </a:lnTo>
                  <a:lnTo>
                    <a:pt x="239" y="100"/>
                  </a:lnTo>
                  <a:lnTo>
                    <a:pt x="160" y="124"/>
                  </a:lnTo>
                  <a:lnTo>
                    <a:pt x="81" y="153"/>
                  </a:lnTo>
                  <a:lnTo>
                    <a:pt x="0" y="18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741408" name="Freeform 32"/>
            <p:cNvSpPr>
              <a:spLocks/>
            </p:cNvSpPr>
            <p:nvPr userDrawn="1"/>
          </p:nvSpPr>
          <p:spPr bwMode="auto">
            <a:xfrm>
              <a:off x="700" y="1111"/>
              <a:ext cx="5452" cy="633"/>
            </a:xfrm>
            <a:custGeom>
              <a:avLst/>
              <a:gdLst/>
              <a:ahLst/>
              <a:cxnLst>
                <a:cxn ang="0">
                  <a:pos x="5452" y="516"/>
                </a:cxn>
                <a:cxn ang="0">
                  <a:pos x="5419" y="574"/>
                </a:cxn>
                <a:cxn ang="0">
                  <a:pos x="5376" y="637"/>
                </a:cxn>
                <a:cxn ang="0">
                  <a:pos x="5316" y="717"/>
                </a:cxn>
                <a:cxn ang="0">
                  <a:pos x="5239" y="808"/>
                </a:cxn>
                <a:cxn ang="0">
                  <a:pos x="5143" y="903"/>
                </a:cxn>
                <a:cxn ang="0">
                  <a:pos x="5060" y="974"/>
                </a:cxn>
                <a:cxn ang="0">
                  <a:pos x="4998" y="1021"/>
                </a:cxn>
                <a:cxn ang="0">
                  <a:pos x="4932" y="1064"/>
                </a:cxn>
                <a:cxn ang="0">
                  <a:pos x="4862" y="1106"/>
                </a:cxn>
                <a:cxn ang="0">
                  <a:pos x="4787" y="1145"/>
                </a:cxn>
                <a:cxn ang="0">
                  <a:pos x="4707" y="1179"/>
                </a:cxn>
                <a:cxn ang="0">
                  <a:pos x="4624" y="1208"/>
                </a:cxn>
                <a:cxn ang="0">
                  <a:pos x="4533" y="1232"/>
                </a:cxn>
                <a:cxn ang="0">
                  <a:pos x="4440" y="1252"/>
                </a:cxn>
                <a:cxn ang="0">
                  <a:pos x="4342" y="1263"/>
                </a:cxn>
                <a:cxn ang="0">
                  <a:pos x="4239" y="1266"/>
                </a:cxn>
                <a:cxn ang="0">
                  <a:pos x="4131" y="1263"/>
                </a:cxn>
                <a:cxn ang="0">
                  <a:pos x="4018" y="1250"/>
                </a:cxn>
                <a:cxn ang="0">
                  <a:pos x="3902" y="1228"/>
                </a:cxn>
                <a:cxn ang="0">
                  <a:pos x="3779" y="1194"/>
                </a:cxn>
                <a:cxn ang="0">
                  <a:pos x="3652" y="1150"/>
                </a:cxn>
                <a:cxn ang="0">
                  <a:pos x="3520" y="1095"/>
                </a:cxn>
                <a:cxn ang="0">
                  <a:pos x="3384" y="1027"/>
                </a:cxn>
                <a:cxn ang="0">
                  <a:pos x="3242" y="947"/>
                </a:cxn>
                <a:cxn ang="0">
                  <a:pos x="3169" y="901"/>
                </a:cxn>
                <a:cxn ang="0">
                  <a:pos x="2885" y="724"/>
                </a:cxn>
                <a:cxn ang="0">
                  <a:pos x="2619" y="569"/>
                </a:cxn>
                <a:cxn ang="0">
                  <a:pos x="2369" y="433"/>
                </a:cxn>
                <a:cxn ang="0">
                  <a:pos x="2134" y="317"/>
                </a:cxn>
                <a:cxn ang="0">
                  <a:pos x="1912" y="222"/>
                </a:cxn>
                <a:cxn ang="0">
                  <a:pos x="1704" y="144"/>
                </a:cxn>
                <a:cxn ang="0">
                  <a:pos x="1507" y="83"/>
                </a:cxn>
                <a:cxn ang="0">
                  <a:pos x="1318" y="41"/>
                </a:cxn>
                <a:cxn ang="0">
                  <a:pos x="1139" y="13"/>
                </a:cxn>
                <a:cxn ang="0">
                  <a:pos x="965" y="0"/>
                </a:cxn>
                <a:cxn ang="0">
                  <a:pos x="798" y="4"/>
                </a:cxn>
                <a:cxn ang="0">
                  <a:pos x="635" y="18"/>
                </a:cxn>
                <a:cxn ang="0">
                  <a:pos x="475" y="47"/>
                </a:cxn>
                <a:cxn ang="0">
                  <a:pos x="317" y="89"/>
                </a:cxn>
                <a:cxn ang="0">
                  <a:pos x="158" y="141"/>
                </a:cxn>
                <a:cxn ang="0">
                  <a:pos x="0" y="204"/>
                </a:cxn>
              </a:cxnLst>
              <a:rect l="0" t="0" r="r" b="b"/>
              <a:pathLst>
                <a:path w="5452" h="1266">
                  <a:moveTo>
                    <a:pt x="5452" y="516"/>
                  </a:moveTo>
                  <a:lnTo>
                    <a:pt x="5452" y="516"/>
                  </a:lnTo>
                  <a:lnTo>
                    <a:pt x="5444" y="530"/>
                  </a:lnTo>
                  <a:lnTo>
                    <a:pt x="5419" y="574"/>
                  </a:lnTo>
                  <a:lnTo>
                    <a:pt x="5400" y="603"/>
                  </a:lnTo>
                  <a:lnTo>
                    <a:pt x="5376" y="637"/>
                  </a:lnTo>
                  <a:lnTo>
                    <a:pt x="5348" y="675"/>
                  </a:lnTo>
                  <a:lnTo>
                    <a:pt x="5316" y="717"/>
                  </a:lnTo>
                  <a:lnTo>
                    <a:pt x="5279" y="761"/>
                  </a:lnTo>
                  <a:lnTo>
                    <a:pt x="5239" y="808"/>
                  </a:lnTo>
                  <a:lnTo>
                    <a:pt x="5193" y="855"/>
                  </a:lnTo>
                  <a:lnTo>
                    <a:pt x="5143" y="903"/>
                  </a:lnTo>
                  <a:lnTo>
                    <a:pt x="5089" y="950"/>
                  </a:lnTo>
                  <a:lnTo>
                    <a:pt x="5060" y="974"/>
                  </a:lnTo>
                  <a:lnTo>
                    <a:pt x="5029" y="997"/>
                  </a:lnTo>
                  <a:lnTo>
                    <a:pt x="4998" y="1021"/>
                  </a:lnTo>
                  <a:lnTo>
                    <a:pt x="4965" y="1042"/>
                  </a:lnTo>
                  <a:lnTo>
                    <a:pt x="4932" y="1064"/>
                  </a:lnTo>
                  <a:lnTo>
                    <a:pt x="4897" y="1085"/>
                  </a:lnTo>
                  <a:lnTo>
                    <a:pt x="4862" y="1106"/>
                  </a:lnTo>
                  <a:lnTo>
                    <a:pt x="4825" y="1126"/>
                  </a:lnTo>
                  <a:lnTo>
                    <a:pt x="4787" y="1145"/>
                  </a:lnTo>
                  <a:lnTo>
                    <a:pt x="4747" y="1161"/>
                  </a:lnTo>
                  <a:lnTo>
                    <a:pt x="4707" y="1179"/>
                  </a:lnTo>
                  <a:lnTo>
                    <a:pt x="4665" y="1194"/>
                  </a:lnTo>
                  <a:lnTo>
                    <a:pt x="4624" y="1208"/>
                  </a:lnTo>
                  <a:lnTo>
                    <a:pt x="4579" y="1221"/>
                  </a:lnTo>
                  <a:lnTo>
                    <a:pt x="4533" y="1232"/>
                  </a:lnTo>
                  <a:lnTo>
                    <a:pt x="4488" y="1242"/>
                  </a:lnTo>
                  <a:lnTo>
                    <a:pt x="4440" y="1252"/>
                  </a:lnTo>
                  <a:lnTo>
                    <a:pt x="4392" y="1258"/>
                  </a:lnTo>
                  <a:lnTo>
                    <a:pt x="4342" y="1263"/>
                  </a:lnTo>
                  <a:lnTo>
                    <a:pt x="4292" y="1266"/>
                  </a:lnTo>
                  <a:lnTo>
                    <a:pt x="4239" y="1266"/>
                  </a:lnTo>
                  <a:lnTo>
                    <a:pt x="4186" y="1266"/>
                  </a:lnTo>
                  <a:lnTo>
                    <a:pt x="4131" y="1263"/>
                  </a:lnTo>
                  <a:lnTo>
                    <a:pt x="4075" y="1257"/>
                  </a:lnTo>
                  <a:lnTo>
                    <a:pt x="4018" y="1250"/>
                  </a:lnTo>
                  <a:lnTo>
                    <a:pt x="3960" y="1239"/>
                  </a:lnTo>
                  <a:lnTo>
                    <a:pt x="3902" y="1228"/>
                  </a:lnTo>
                  <a:lnTo>
                    <a:pt x="3841" y="1211"/>
                  </a:lnTo>
                  <a:lnTo>
                    <a:pt x="3779" y="1194"/>
                  </a:lnTo>
                  <a:lnTo>
                    <a:pt x="3716" y="1174"/>
                  </a:lnTo>
                  <a:lnTo>
                    <a:pt x="3652" y="1150"/>
                  </a:lnTo>
                  <a:lnTo>
                    <a:pt x="3586" y="1124"/>
                  </a:lnTo>
                  <a:lnTo>
                    <a:pt x="3520" y="1095"/>
                  </a:lnTo>
                  <a:lnTo>
                    <a:pt x="3452" y="1063"/>
                  </a:lnTo>
                  <a:lnTo>
                    <a:pt x="3384" y="1027"/>
                  </a:lnTo>
                  <a:lnTo>
                    <a:pt x="3313" y="989"/>
                  </a:lnTo>
                  <a:lnTo>
                    <a:pt x="3242" y="947"/>
                  </a:lnTo>
                  <a:lnTo>
                    <a:pt x="3169" y="901"/>
                  </a:lnTo>
                  <a:lnTo>
                    <a:pt x="3169" y="901"/>
                  </a:lnTo>
                  <a:lnTo>
                    <a:pt x="3024" y="811"/>
                  </a:lnTo>
                  <a:lnTo>
                    <a:pt x="2885" y="724"/>
                  </a:lnTo>
                  <a:lnTo>
                    <a:pt x="2749" y="643"/>
                  </a:lnTo>
                  <a:lnTo>
                    <a:pt x="2619" y="569"/>
                  </a:lnTo>
                  <a:lnTo>
                    <a:pt x="2491" y="498"/>
                  </a:lnTo>
                  <a:lnTo>
                    <a:pt x="2369" y="433"/>
                  </a:lnTo>
                  <a:lnTo>
                    <a:pt x="2249" y="373"/>
                  </a:lnTo>
                  <a:lnTo>
                    <a:pt x="2134" y="317"/>
                  </a:lnTo>
                  <a:lnTo>
                    <a:pt x="2022" y="267"/>
                  </a:lnTo>
                  <a:lnTo>
                    <a:pt x="1912" y="222"/>
                  </a:lnTo>
                  <a:lnTo>
                    <a:pt x="1806" y="180"/>
                  </a:lnTo>
                  <a:lnTo>
                    <a:pt x="1704" y="144"/>
                  </a:lnTo>
                  <a:lnTo>
                    <a:pt x="1604" y="112"/>
                  </a:lnTo>
                  <a:lnTo>
                    <a:pt x="1507" y="83"/>
                  </a:lnTo>
                  <a:lnTo>
                    <a:pt x="1411" y="60"/>
                  </a:lnTo>
                  <a:lnTo>
                    <a:pt x="1318" y="41"/>
                  </a:lnTo>
                  <a:lnTo>
                    <a:pt x="1227" y="25"/>
                  </a:lnTo>
                  <a:lnTo>
                    <a:pt x="1139" y="13"/>
                  </a:lnTo>
                  <a:lnTo>
                    <a:pt x="1051" y="5"/>
                  </a:lnTo>
                  <a:lnTo>
                    <a:pt x="965" y="0"/>
                  </a:lnTo>
                  <a:lnTo>
                    <a:pt x="882" y="0"/>
                  </a:lnTo>
                  <a:lnTo>
                    <a:pt x="798" y="4"/>
                  </a:lnTo>
                  <a:lnTo>
                    <a:pt x="717" y="8"/>
                  </a:lnTo>
                  <a:lnTo>
                    <a:pt x="635" y="18"/>
                  </a:lnTo>
                  <a:lnTo>
                    <a:pt x="556" y="31"/>
                  </a:lnTo>
                  <a:lnTo>
                    <a:pt x="475" y="47"/>
                  </a:lnTo>
                  <a:lnTo>
                    <a:pt x="396" y="67"/>
                  </a:lnTo>
                  <a:lnTo>
                    <a:pt x="317" y="89"/>
                  </a:lnTo>
                  <a:lnTo>
                    <a:pt x="238" y="113"/>
                  </a:lnTo>
                  <a:lnTo>
                    <a:pt x="158" y="141"/>
                  </a:lnTo>
                  <a:lnTo>
                    <a:pt x="79" y="172"/>
                  </a:lnTo>
                  <a:lnTo>
                    <a:pt x="0" y="20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741409" name="Freeform 33"/>
            <p:cNvSpPr>
              <a:spLocks/>
            </p:cNvSpPr>
            <p:nvPr userDrawn="1"/>
          </p:nvSpPr>
          <p:spPr bwMode="auto">
            <a:xfrm>
              <a:off x="725" y="1127"/>
              <a:ext cx="5457" cy="603"/>
            </a:xfrm>
            <a:custGeom>
              <a:avLst/>
              <a:gdLst/>
              <a:ahLst/>
              <a:cxnLst>
                <a:cxn ang="0">
                  <a:pos x="5457" y="426"/>
                </a:cxn>
                <a:cxn ang="0">
                  <a:pos x="5425" y="484"/>
                </a:cxn>
                <a:cxn ang="0">
                  <a:pos x="5383" y="550"/>
                </a:cxn>
                <a:cxn ang="0">
                  <a:pos x="5323" y="631"/>
                </a:cxn>
                <a:cxn ang="0">
                  <a:pos x="5247" y="725"/>
                </a:cxn>
                <a:cxn ang="0">
                  <a:pos x="5153" y="822"/>
                </a:cxn>
                <a:cxn ang="0">
                  <a:pos x="5071" y="896"/>
                </a:cxn>
                <a:cxn ang="0">
                  <a:pos x="5010" y="943"/>
                </a:cxn>
                <a:cxn ang="0">
                  <a:pos x="4944" y="988"/>
                </a:cxn>
                <a:cxn ang="0">
                  <a:pos x="4875" y="1031"/>
                </a:cxn>
                <a:cxn ang="0">
                  <a:pos x="4801" y="1072"/>
                </a:cxn>
                <a:cxn ang="0">
                  <a:pos x="4722" y="1109"/>
                </a:cxn>
                <a:cxn ang="0">
                  <a:pos x="4637" y="1140"/>
                </a:cxn>
                <a:cxn ang="0">
                  <a:pos x="4549" y="1166"/>
                </a:cxn>
                <a:cxn ang="0">
                  <a:pos x="4456" y="1187"/>
                </a:cxn>
                <a:cxn ang="0">
                  <a:pos x="4358" y="1199"/>
                </a:cxn>
                <a:cxn ang="0">
                  <a:pos x="4254" y="1206"/>
                </a:cxn>
                <a:cxn ang="0">
                  <a:pos x="4147" y="1204"/>
                </a:cxn>
                <a:cxn ang="0">
                  <a:pos x="4035" y="1193"/>
                </a:cxn>
                <a:cxn ang="0">
                  <a:pos x="3917" y="1174"/>
                </a:cxn>
                <a:cxn ang="0">
                  <a:pos x="3793" y="1143"/>
                </a:cxn>
                <a:cxn ang="0">
                  <a:pos x="3666" y="1101"/>
                </a:cxn>
                <a:cxn ang="0">
                  <a:pos x="3534" y="1049"/>
                </a:cxn>
                <a:cxn ang="0">
                  <a:pos x="3396" y="983"/>
                </a:cxn>
                <a:cxn ang="0">
                  <a:pos x="3253" y="906"/>
                </a:cxn>
                <a:cxn ang="0">
                  <a:pos x="3180" y="862"/>
                </a:cxn>
                <a:cxn ang="0">
                  <a:pos x="2892" y="689"/>
                </a:cxn>
                <a:cxn ang="0">
                  <a:pos x="2624" y="537"/>
                </a:cxn>
                <a:cxn ang="0">
                  <a:pos x="2372" y="407"/>
                </a:cxn>
                <a:cxn ang="0">
                  <a:pos x="2136" y="295"/>
                </a:cxn>
                <a:cxn ang="0">
                  <a:pos x="1913" y="203"/>
                </a:cxn>
                <a:cxn ang="0">
                  <a:pos x="1702" y="129"/>
                </a:cxn>
                <a:cxn ang="0">
                  <a:pos x="1504" y="72"/>
                </a:cxn>
                <a:cxn ang="0">
                  <a:pos x="1315" y="32"/>
                </a:cxn>
                <a:cxn ang="0">
                  <a:pos x="1136" y="9"/>
                </a:cxn>
                <a:cxn ang="0">
                  <a:pos x="962" y="0"/>
                </a:cxn>
                <a:cxn ang="0">
                  <a:pos x="796" y="6"/>
                </a:cxn>
                <a:cxn ang="0">
                  <a:pos x="633" y="26"/>
                </a:cxn>
                <a:cxn ang="0">
                  <a:pos x="474" y="58"/>
                </a:cxn>
                <a:cxn ang="0">
                  <a:pos x="315" y="101"/>
                </a:cxn>
                <a:cxn ang="0">
                  <a:pos x="158" y="158"/>
                </a:cxn>
                <a:cxn ang="0">
                  <a:pos x="0" y="224"/>
                </a:cxn>
              </a:cxnLst>
              <a:rect l="0" t="0" r="r" b="b"/>
              <a:pathLst>
                <a:path w="5457" h="1206">
                  <a:moveTo>
                    <a:pt x="5457" y="426"/>
                  </a:moveTo>
                  <a:lnTo>
                    <a:pt x="5457" y="426"/>
                  </a:lnTo>
                  <a:lnTo>
                    <a:pt x="5450" y="442"/>
                  </a:lnTo>
                  <a:lnTo>
                    <a:pt x="5425" y="484"/>
                  </a:lnTo>
                  <a:lnTo>
                    <a:pt x="5405" y="515"/>
                  </a:lnTo>
                  <a:lnTo>
                    <a:pt x="5383" y="550"/>
                  </a:lnTo>
                  <a:lnTo>
                    <a:pt x="5355" y="589"/>
                  </a:lnTo>
                  <a:lnTo>
                    <a:pt x="5323" y="631"/>
                  </a:lnTo>
                  <a:lnTo>
                    <a:pt x="5287" y="676"/>
                  </a:lnTo>
                  <a:lnTo>
                    <a:pt x="5247" y="725"/>
                  </a:lnTo>
                  <a:lnTo>
                    <a:pt x="5203" y="773"/>
                  </a:lnTo>
                  <a:lnTo>
                    <a:pt x="5153" y="822"/>
                  </a:lnTo>
                  <a:lnTo>
                    <a:pt x="5100" y="872"/>
                  </a:lnTo>
                  <a:lnTo>
                    <a:pt x="5071" y="896"/>
                  </a:lnTo>
                  <a:lnTo>
                    <a:pt x="5041" y="918"/>
                  </a:lnTo>
                  <a:lnTo>
                    <a:pt x="5010" y="943"/>
                  </a:lnTo>
                  <a:lnTo>
                    <a:pt x="4978" y="965"/>
                  </a:lnTo>
                  <a:lnTo>
                    <a:pt x="4944" y="988"/>
                  </a:lnTo>
                  <a:lnTo>
                    <a:pt x="4911" y="1011"/>
                  </a:lnTo>
                  <a:lnTo>
                    <a:pt x="4875" y="1031"/>
                  </a:lnTo>
                  <a:lnTo>
                    <a:pt x="4839" y="1052"/>
                  </a:lnTo>
                  <a:lnTo>
                    <a:pt x="4801" y="1072"/>
                  </a:lnTo>
                  <a:lnTo>
                    <a:pt x="4762" y="1091"/>
                  </a:lnTo>
                  <a:lnTo>
                    <a:pt x="4722" y="1109"/>
                  </a:lnTo>
                  <a:lnTo>
                    <a:pt x="4681" y="1125"/>
                  </a:lnTo>
                  <a:lnTo>
                    <a:pt x="4637" y="1140"/>
                  </a:lnTo>
                  <a:lnTo>
                    <a:pt x="4594" y="1154"/>
                  </a:lnTo>
                  <a:lnTo>
                    <a:pt x="4549" y="1166"/>
                  </a:lnTo>
                  <a:lnTo>
                    <a:pt x="4503" y="1177"/>
                  </a:lnTo>
                  <a:lnTo>
                    <a:pt x="4456" y="1187"/>
                  </a:lnTo>
                  <a:lnTo>
                    <a:pt x="4407" y="1195"/>
                  </a:lnTo>
                  <a:lnTo>
                    <a:pt x="4358" y="1199"/>
                  </a:lnTo>
                  <a:lnTo>
                    <a:pt x="4307" y="1204"/>
                  </a:lnTo>
                  <a:lnTo>
                    <a:pt x="4254" y="1206"/>
                  </a:lnTo>
                  <a:lnTo>
                    <a:pt x="4202" y="1206"/>
                  </a:lnTo>
                  <a:lnTo>
                    <a:pt x="4147" y="1204"/>
                  </a:lnTo>
                  <a:lnTo>
                    <a:pt x="4092" y="1199"/>
                  </a:lnTo>
                  <a:lnTo>
                    <a:pt x="4035" y="1193"/>
                  </a:lnTo>
                  <a:lnTo>
                    <a:pt x="3977" y="1185"/>
                  </a:lnTo>
                  <a:lnTo>
                    <a:pt x="3917" y="1174"/>
                  </a:lnTo>
                  <a:lnTo>
                    <a:pt x="3856" y="1159"/>
                  </a:lnTo>
                  <a:lnTo>
                    <a:pt x="3793" y="1143"/>
                  </a:lnTo>
                  <a:lnTo>
                    <a:pt x="3731" y="1124"/>
                  </a:lnTo>
                  <a:lnTo>
                    <a:pt x="3666" y="1101"/>
                  </a:lnTo>
                  <a:lnTo>
                    <a:pt x="3600" y="1077"/>
                  </a:lnTo>
                  <a:lnTo>
                    <a:pt x="3534" y="1049"/>
                  </a:lnTo>
                  <a:lnTo>
                    <a:pt x="3466" y="1017"/>
                  </a:lnTo>
                  <a:lnTo>
                    <a:pt x="3396" y="983"/>
                  </a:lnTo>
                  <a:lnTo>
                    <a:pt x="3325" y="946"/>
                  </a:lnTo>
                  <a:lnTo>
                    <a:pt x="3253" y="906"/>
                  </a:lnTo>
                  <a:lnTo>
                    <a:pt x="3180" y="862"/>
                  </a:lnTo>
                  <a:lnTo>
                    <a:pt x="3180" y="862"/>
                  </a:lnTo>
                  <a:lnTo>
                    <a:pt x="3034" y="772"/>
                  </a:lnTo>
                  <a:lnTo>
                    <a:pt x="2892" y="689"/>
                  </a:lnTo>
                  <a:lnTo>
                    <a:pt x="2756" y="610"/>
                  </a:lnTo>
                  <a:lnTo>
                    <a:pt x="2624" y="537"/>
                  </a:lnTo>
                  <a:lnTo>
                    <a:pt x="2497" y="470"/>
                  </a:lnTo>
                  <a:lnTo>
                    <a:pt x="2372" y="407"/>
                  </a:lnTo>
                  <a:lnTo>
                    <a:pt x="2252" y="348"/>
                  </a:lnTo>
                  <a:lnTo>
                    <a:pt x="2136" y="295"/>
                  </a:lnTo>
                  <a:lnTo>
                    <a:pt x="2023" y="247"/>
                  </a:lnTo>
                  <a:lnTo>
                    <a:pt x="1913" y="203"/>
                  </a:lnTo>
                  <a:lnTo>
                    <a:pt x="1806" y="164"/>
                  </a:lnTo>
                  <a:lnTo>
                    <a:pt x="1702" y="129"/>
                  </a:lnTo>
                  <a:lnTo>
                    <a:pt x="1602" y="98"/>
                  </a:lnTo>
                  <a:lnTo>
                    <a:pt x="1504" y="72"/>
                  </a:lnTo>
                  <a:lnTo>
                    <a:pt x="1409" y="51"/>
                  </a:lnTo>
                  <a:lnTo>
                    <a:pt x="1315" y="32"/>
                  </a:lnTo>
                  <a:lnTo>
                    <a:pt x="1225" y="19"/>
                  </a:lnTo>
                  <a:lnTo>
                    <a:pt x="1136" y="9"/>
                  </a:lnTo>
                  <a:lnTo>
                    <a:pt x="1048" y="3"/>
                  </a:lnTo>
                  <a:lnTo>
                    <a:pt x="962" y="0"/>
                  </a:lnTo>
                  <a:lnTo>
                    <a:pt x="879" y="1"/>
                  </a:lnTo>
                  <a:lnTo>
                    <a:pt x="796" y="6"/>
                  </a:lnTo>
                  <a:lnTo>
                    <a:pt x="714" y="14"/>
                  </a:lnTo>
                  <a:lnTo>
                    <a:pt x="633" y="26"/>
                  </a:lnTo>
                  <a:lnTo>
                    <a:pt x="553" y="40"/>
                  </a:lnTo>
                  <a:lnTo>
                    <a:pt x="474" y="58"/>
                  </a:lnTo>
                  <a:lnTo>
                    <a:pt x="394" y="79"/>
                  </a:lnTo>
                  <a:lnTo>
                    <a:pt x="315" y="101"/>
                  </a:lnTo>
                  <a:lnTo>
                    <a:pt x="238" y="129"/>
                  </a:lnTo>
                  <a:lnTo>
                    <a:pt x="158" y="158"/>
                  </a:lnTo>
                  <a:lnTo>
                    <a:pt x="79" y="190"/>
                  </a:lnTo>
                  <a:lnTo>
                    <a:pt x="0" y="22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741410" name="Freeform 34"/>
            <p:cNvSpPr>
              <a:spLocks/>
            </p:cNvSpPr>
            <p:nvPr userDrawn="1"/>
          </p:nvSpPr>
          <p:spPr bwMode="auto">
            <a:xfrm>
              <a:off x="752" y="1144"/>
              <a:ext cx="5459" cy="573"/>
            </a:xfrm>
            <a:custGeom>
              <a:avLst/>
              <a:gdLst/>
              <a:ahLst/>
              <a:cxnLst>
                <a:cxn ang="0">
                  <a:pos x="5459" y="335"/>
                </a:cxn>
                <a:cxn ang="0">
                  <a:pos x="5427" y="395"/>
                </a:cxn>
                <a:cxn ang="0">
                  <a:pos x="5385" y="461"/>
                </a:cxn>
                <a:cxn ang="0">
                  <a:pos x="5328" y="545"/>
                </a:cxn>
                <a:cxn ang="0">
                  <a:pos x="5253" y="639"/>
                </a:cxn>
                <a:cxn ang="0">
                  <a:pos x="5160" y="739"/>
                </a:cxn>
                <a:cxn ang="0">
                  <a:pos x="5080" y="815"/>
                </a:cxn>
                <a:cxn ang="0">
                  <a:pos x="5019" y="863"/>
                </a:cxn>
                <a:cxn ang="0">
                  <a:pos x="4955" y="912"/>
                </a:cxn>
                <a:cxn ang="0">
                  <a:pos x="4885" y="957"/>
                </a:cxn>
                <a:cxn ang="0">
                  <a:pos x="4812" y="999"/>
                </a:cxn>
                <a:cxn ang="0">
                  <a:pos x="4734" y="1036"/>
                </a:cxn>
                <a:cxn ang="0">
                  <a:pos x="4651" y="1070"/>
                </a:cxn>
                <a:cxn ang="0">
                  <a:pos x="4562" y="1098"/>
                </a:cxn>
                <a:cxn ang="0">
                  <a:pos x="4469" y="1120"/>
                </a:cxn>
                <a:cxn ang="0">
                  <a:pos x="4372" y="1136"/>
                </a:cxn>
                <a:cxn ang="0">
                  <a:pos x="4268" y="1144"/>
                </a:cxn>
                <a:cxn ang="0">
                  <a:pos x="4161" y="1144"/>
                </a:cxn>
                <a:cxn ang="0">
                  <a:pos x="4047" y="1136"/>
                </a:cxn>
                <a:cxn ang="0">
                  <a:pos x="3929" y="1119"/>
                </a:cxn>
                <a:cxn ang="0">
                  <a:pos x="3807" y="1090"/>
                </a:cxn>
                <a:cxn ang="0">
                  <a:pos x="3677" y="1051"/>
                </a:cxn>
                <a:cxn ang="0">
                  <a:pos x="3544" y="1001"/>
                </a:cxn>
                <a:cxn ang="0">
                  <a:pos x="3405" y="938"/>
                </a:cxn>
                <a:cxn ang="0">
                  <a:pos x="3261" y="862"/>
                </a:cxn>
                <a:cxn ang="0">
                  <a:pos x="3187" y="820"/>
                </a:cxn>
                <a:cxn ang="0">
                  <a:pos x="2899" y="652"/>
                </a:cxn>
                <a:cxn ang="0">
                  <a:pos x="2628" y="505"/>
                </a:cxn>
                <a:cxn ang="0">
                  <a:pos x="2374" y="379"/>
                </a:cxn>
                <a:cxn ang="0">
                  <a:pos x="2135" y="273"/>
                </a:cxn>
                <a:cxn ang="0">
                  <a:pos x="1911" y="184"/>
                </a:cxn>
                <a:cxn ang="0">
                  <a:pos x="1700" y="114"/>
                </a:cxn>
                <a:cxn ang="0">
                  <a:pos x="1500" y="61"/>
                </a:cxn>
                <a:cxn ang="0">
                  <a:pos x="1312" y="25"/>
                </a:cxn>
                <a:cxn ang="0">
                  <a:pos x="1131" y="4"/>
                </a:cxn>
                <a:cxn ang="0">
                  <a:pos x="958" y="0"/>
                </a:cxn>
                <a:cxn ang="0">
                  <a:pos x="791" y="8"/>
                </a:cxn>
                <a:cxn ang="0">
                  <a:pos x="628" y="32"/>
                </a:cxn>
                <a:cxn ang="0">
                  <a:pos x="470" y="67"/>
                </a:cxn>
                <a:cxn ang="0">
                  <a:pos x="313" y="114"/>
                </a:cxn>
                <a:cxn ang="0">
                  <a:pos x="156" y="174"/>
                </a:cxn>
                <a:cxn ang="0">
                  <a:pos x="0" y="243"/>
                </a:cxn>
              </a:cxnLst>
              <a:rect l="0" t="0" r="r" b="b"/>
              <a:pathLst>
                <a:path w="5459" h="1144">
                  <a:moveTo>
                    <a:pt x="5459" y="335"/>
                  </a:moveTo>
                  <a:lnTo>
                    <a:pt x="5459" y="335"/>
                  </a:lnTo>
                  <a:lnTo>
                    <a:pt x="5450" y="352"/>
                  </a:lnTo>
                  <a:lnTo>
                    <a:pt x="5427" y="395"/>
                  </a:lnTo>
                  <a:lnTo>
                    <a:pt x="5409" y="426"/>
                  </a:lnTo>
                  <a:lnTo>
                    <a:pt x="5385" y="461"/>
                  </a:lnTo>
                  <a:lnTo>
                    <a:pt x="5359" y="502"/>
                  </a:lnTo>
                  <a:lnTo>
                    <a:pt x="5328" y="545"/>
                  </a:lnTo>
                  <a:lnTo>
                    <a:pt x="5292" y="591"/>
                  </a:lnTo>
                  <a:lnTo>
                    <a:pt x="5253" y="639"/>
                  </a:lnTo>
                  <a:lnTo>
                    <a:pt x="5209" y="689"/>
                  </a:lnTo>
                  <a:lnTo>
                    <a:pt x="5160" y="739"/>
                  </a:lnTo>
                  <a:lnTo>
                    <a:pt x="5108" y="791"/>
                  </a:lnTo>
                  <a:lnTo>
                    <a:pt x="5080" y="815"/>
                  </a:lnTo>
                  <a:lnTo>
                    <a:pt x="5049" y="839"/>
                  </a:lnTo>
                  <a:lnTo>
                    <a:pt x="5019" y="863"/>
                  </a:lnTo>
                  <a:lnTo>
                    <a:pt x="4988" y="888"/>
                  </a:lnTo>
                  <a:lnTo>
                    <a:pt x="4955" y="912"/>
                  </a:lnTo>
                  <a:lnTo>
                    <a:pt x="4921" y="935"/>
                  </a:lnTo>
                  <a:lnTo>
                    <a:pt x="4885" y="957"/>
                  </a:lnTo>
                  <a:lnTo>
                    <a:pt x="4849" y="978"/>
                  </a:lnTo>
                  <a:lnTo>
                    <a:pt x="4812" y="999"/>
                  </a:lnTo>
                  <a:lnTo>
                    <a:pt x="4773" y="1018"/>
                  </a:lnTo>
                  <a:lnTo>
                    <a:pt x="4734" y="1036"/>
                  </a:lnTo>
                  <a:lnTo>
                    <a:pt x="4692" y="1054"/>
                  </a:lnTo>
                  <a:lnTo>
                    <a:pt x="4651" y="1070"/>
                  </a:lnTo>
                  <a:lnTo>
                    <a:pt x="4606" y="1085"/>
                  </a:lnTo>
                  <a:lnTo>
                    <a:pt x="4562" y="1098"/>
                  </a:lnTo>
                  <a:lnTo>
                    <a:pt x="4516" y="1111"/>
                  </a:lnTo>
                  <a:lnTo>
                    <a:pt x="4469" y="1120"/>
                  </a:lnTo>
                  <a:lnTo>
                    <a:pt x="4420" y="1128"/>
                  </a:lnTo>
                  <a:lnTo>
                    <a:pt x="4372" y="1136"/>
                  </a:lnTo>
                  <a:lnTo>
                    <a:pt x="4320" y="1141"/>
                  </a:lnTo>
                  <a:lnTo>
                    <a:pt x="4268" y="1144"/>
                  </a:lnTo>
                  <a:lnTo>
                    <a:pt x="4215" y="1144"/>
                  </a:lnTo>
                  <a:lnTo>
                    <a:pt x="4161" y="1144"/>
                  </a:lnTo>
                  <a:lnTo>
                    <a:pt x="4105" y="1141"/>
                  </a:lnTo>
                  <a:lnTo>
                    <a:pt x="4047" y="1136"/>
                  </a:lnTo>
                  <a:lnTo>
                    <a:pt x="3988" y="1128"/>
                  </a:lnTo>
                  <a:lnTo>
                    <a:pt x="3929" y="1119"/>
                  </a:lnTo>
                  <a:lnTo>
                    <a:pt x="3869" y="1106"/>
                  </a:lnTo>
                  <a:lnTo>
                    <a:pt x="3807" y="1090"/>
                  </a:lnTo>
                  <a:lnTo>
                    <a:pt x="3743" y="1072"/>
                  </a:lnTo>
                  <a:lnTo>
                    <a:pt x="3677" y="1051"/>
                  </a:lnTo>
                  <a:lnTo>
                    <a:pt x="3612" y="1027"/>
                  </a:lnTo>
                  <a:lnTo>
                    <a:pt x="3544" y="1001"/>
                  </a:lnTo>
                  <a:lnTo>
                    <a:pt x="3476" y="970"/>
                  </a:lnTo>
                  <a:lnTo>
                    <a:pt x="3405" y="938"/>
                  </a:lnTo>
                  <a:lnTo>
                    <a:pt x="3335" y="902"/>
                  </a:lnTo>
                  <a:lnTo>
                    <a:pt x="3261" y="862"/>
                  </a:lnTo>
                  <a:lnTo>
                    <a:pt x="3187" y="820"/>
                  </a:lnTo>
                  <a:lnTo>
                    <a:pt x="3187" y="820"/>
                  </a:lnTo>
                  <a:lnTo>
                    <a:pt x="3040" y="733"/>
                  </a:lnTo>
                  <a:lnTo>
                    <a:pt x="2899" y="652"/>
                  </a:lnTo>
                  <a:lnTo>
                    <a:pt x="2761" y="576"/>
                  </a:lnTo>
                  <a:lnTo>
                    <a:pt x="2628" y="505"/>
                  </a:lnTo>
                  <a:lnTo>
                    <a:pt x="2499" y="439"/>
                  </a:lnTo>
                  <a:lnTo>
                    <a:pt x="2374" y="379"/>
                  </a:lnTo>
                  <a:lnTo>
                    <a:pt x="2253" y="323"/>
                  </a:lnTo>
                  <a:lnTo>
                    <a:pt x="2135" y="273"/>
                  </a:lnTo>
                  <a:lnTo>
                    <a:pt x="2022" y="226"/>
                  </a:lnTo>
                  <a:lnTo>
                    <a:pt x="1911" y="184"/>
                  </a:lnTo>
                  <a:lnTo>
                    <a:pt x="1804" y="147"/>
                  </a:lnTo>
                  <a:lnTo>
                    <a:pt x="1700" y="114"/>
                  </a:lnTo>
                  <a:lnTo>
                    <a:pt x="1599" y="85"/>
                  </a:lnTo>
                  <a:lnTo>
                    <a:pt x="1500" y="61"/>
                  </a:lnTo>
                  <a:lnTo>
                    <a:pt x="1405" y="40"/>
                  </a:lnTo>
                  <a:lnTo>
                    <a:pt x="1312" y="25"/>
                  </a:lnTo>
                  <a:lnTo>
                    <a:pt x="1220" y="13"/>
                  </a:lnTo>
                  <a:lnTo>
                    <a:pt x="1131" y="4"/>
                  </a:lnTo>
                  <a:lnTo>
                    <a:pt x="1044" y="0"/>
                  </a:lnTo>
                  <a:lnTo>
                    <a:pt x="958" y="0"/>
                  </a:lnTo>
                  <a:lnTo>
                    <a:pt x="874" y="1"/>
                  </a:lnTo>
                  <a:lnTo>
                    <a:pt x="791" y="8"/>
                  </a:lnTo>
                  <a:lnTo>
                    <a:pt x="709" y="17"/>
                  </a:lnTo>
                  <a:lnTo>
                    <a:pt x="628" y="32"/>
                  </a:lnTo>
                  <a:lnTo>
                    <a:pt x="549" y="48"/>
                  </a:lnTo>
                  <a:lnTo>
                    <a:pt x="470" y="67"/>
                  </a:lnTo>
                  <a:lnTo>
                    <a:pt x="391" y="88"/>
                  </a:lnTo>
                  <a:lnTo>
                    <a:pt x="313" y="114"/>
                  </a:lnTo>
                  <a:lnTo>
                    <a:pt x="234" y="143"/>
                  </a:lnTo>
                  <a:lnTo>
                    <a:pt x="156" y="174"/>
                  </a:lnTo>
                  <a:lnTo>
                    <a:pt x="77" y="208"/>
                  </a:lnTo>
                  <a:lnTo>
                    <a:pt x="0" y="243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741411" name="Freeform 35"/>
            <p:cNvSpPr>
              <a:spLocks/>
            </p:cNvSpPr>
            <p:nvPr userDrawn="1"/>
          </p:nvSpPr>
          <p:spPr bwMode="auto">
            <a:xfrm>
              <a:off x="778" y="1160"/>
              <a:ext cx="5461" cy="544"/>
            </a:xfrm>
            <a:custGeom>
              <a:avLst/>
              <a:gdLst/>
              <a:ahLst/>
              <a:cxnLst>
                <a:cxn ang="0">
                  <a:pos x="5461" y="247"/>
                </a:cxn>
                <a:cxn ang="0">
                  <a:pos x="5429" y="308"/>
                </a:cxn>
                <a:cxn ang="0">
                  <a:pos x="5390" y="376"/>
                </a:cxn>
                <a:cxn ang="0">
                  <a:pos x="5333" y="460"/>
                </a:cxn>
                <a:cxn ang="0">
                  <a:pos x="5259" y="557"/>
                </a:cxn>
                <a:cxn ang="0">
                  <a:pos x="5168" y="659"/>
                </a:cxn>
                <a:cxn ang="0">
                  <a:pos x="5088" y="736"/>
                </a:cxn>
                <a:cxn ang="0">
                  <a:pos x="5029" y="788"/>
                </a:cxn>
                <a:cxn ang="0">
                  <a:pos x="4965" y="836"/>
                </a:cxn>
                <a:cxn ang="0">
                  <a:pos x="4897" y="883"/>
                </a:cxn>
                <a:cxn ang="0">
                  <a:pos x="4823" y="927"/>
                </a:cxn>
                <a:cxn ang="0">
                  <a:pos x="4746" y="965"/>
                </a:cxn>
                <a:cxn ang="0">
                  <a:pos x="4662" y="1001"/>
                </a:cxn>
                <a:cxn ang="0">
                  <a:pos x="4575" y="1032"/>
                </a:cxn>
                <a:cxn ang="0">
                  <a:pos x="4483" y="1056"/>
                </a:cxn>
                <a:cxn ang="0">
                  <a:pos x="4385" y="1074"/>
                </a:cxn>
                <a:cxn ang="0">
                  <a:pos x="4282" y="1083"/>
                </a:cxn>
                <a:cxn ang="0">
                  <a:pos x="4175" y="1087"/>
                </a:cxn>
                <a:cxn ang="0">
                  <a:pos x="4061" y="1080"/>
                </a:cxn>
                <a:cxn ang="0">
                  <a:pos x="3943" y="1064"/>
                </a:cxn>
                <a:cxn ang="0">
                  <a:pos x="3819" y="1038"/>
                </a:cxn>
                <a:cxn ang="0">
                  <a:pos x="3690" y="1003"/>
                </a:cxn>
                <a:cxn ang="0">
                  <a:pos x="3556" y="954"/>
                </a:cxn>
                <a:cxn ang="0">
                  <a:pos x="3417" y="894"/>
                </a:cxn>
                <a:cxn ang="0">
                  <a:pos x="3271" y="820"/>
                </a:cxn>
                <a:cxn ang="0">
                  <a:pos x="3196" y="780"/>
                </a:cxn>
                <a:cxn ang="0">
                  <a:pos x="2904" y="617"/>
                </a:cxn>
                <a:cxn ang="0">
                  <a:pos x="2632" y="475"/>
                </a:cxn>
                <a:cxn ang="0">
                  <a:pos x="2377" y="354"/>
                </a:cxn>
                <a:cxn ang="0">
                  <a:pos x="2137" y="250"/>
                </a:cxn>
                <a:cxn ang="0">
                  <a:pos x="1912" y="166"/>
                </a:cxn>
                <a:cxn ang="0">
                  <a:pos x="1699" y="100"/>
                </a:cxn>
                <a:cxn ang="0">
                  <a:pos x="1499" y="52"/>
                </a:cxn>
                <a:cxn ang="0">
                  <a:pos x="1309" y="19"/>
                </a:cxn>
                <a:cxn ang="0">
                  <a:pos x="1129" y="2"/>
                </a:cxn>
                <a:cxn ang="0">
                  <a:pos x="955" y="0"/>
                </a:cxn>
                <a:cxn ang="0">
                  <a:pos x="789" y="13"/>
                </a:cxn>
                <a:cxn ang="0">
                  <a:pos x="626" y="39"/>
                </a:cxn>
                <a:cxn ang="0">
                  <a:pos x="468" y="77"/>
                </a:cxn>
                <a:cxn ang="0">
                  <a:pos x="312" y="129"/>
                </a:cxn>
                <a:cxn ang="0">
                  <a:pos x="157" y="192"/>
                </a:cxn>
                <a:cxn ang="0">
                  <a:pos x="0" y="266"/>
                </a:cxn>
              </a:cxnLst>
              <a:rect l="0" t="0" r="r" b="b"/>
              <a:pathLst>
                <a:path w="5461" h="1087">
                  <a:moveTo>
                    <a:pt x="5461" y="247"/>
                  </a:moveTo>
                  <a:lnTo>
                    <a:pt x="5461" y="247"/>
                  </a:lnTo>
                  <a:lnTo>
                    <a:pt x="5452" y="263"/>
                  </a:lnTo>
                  <a:lnTo>
                    <a:pt x="5429" y="308"/>
                  </a:lnTo>
                  <a:lnTo>
                    <a:pt x="5411" y="339"/>
                  </a:lnTo>
                  <a:lnTo>
                    <a:pt x="5390" y="376"/>
                  </a:lnTo>
                  <a:lnTo>
                    <a:pt x="5363" y="417"/>
                  </a:lnTo>
                  <a:lnTo>
                    <a:pt x="5333" y="460"/>
                  </a:lnTo>
                  <a:lnTo>
                    <a:pt x="5298" y="507"/>
                  </a:lnTo>
                  <a:lnTo>
                    <a:pt x="5259" y="557"/>
                  </a:lnTo>
                  <a:lnTo>
                    <a:pt x="5216" y="607"/>
                  </a:lnTo>
                  <a:lnTo>
                    <a:pt x="5168" y="659"/>
                  </a:lnTo>
                  <a:lnTo>
                    <a:pt x="5116" y="710"/>
                  </a:lnTo>
                  <a:lnTo>
                    <a:pt x="5088" y="736"/>
                  </a:lnTo>
                  <a:lnTo>
                    <a:pt x="5059" y="762"/>
                  </a:lnTo>
                  <a:lnTo>
                    <a:pt x="5029" y="788"/>
                  </a:lnTo>
                  <a:lnTo>
                    <a:pt x="4998" y="812"/>
                  </a:lnTo>
                  <a:lnTo>
                    <a:pt x="4965" y="836"/>
                  </a:lnTo>
                  <a:lnTo>
                    <a:pt x="4932" y="859"/>
                  </a:lnTo>
                  <a:lnTo>
                    <a:pt x="4897" y="883"/>
                  </a:lnTo>
                  <a:lnTo>
                    <a:pt x="4861" y="904"/>
                  </a:lnTo>
                  <a:lnTo>
                    <a:pt x="4823" y="927"/>
                  </a:lnTo>
                  <a:lnTo>
                    <a:pt x="4786" y="946"/>
                  </a:lnTo>
                  <a:lnTo>
                    <a:pt x="4746" y="965"/>
                  </a:lnTo>
                  <a:lnTo>
                    <a:pt x="4705" y="985"/>
                  </a:lnTo>
                  <a:lnTo>
                    <a:pt x="4662" y="1001"/>
                  </a:lnTo>
                  <a:lnTo>
                    <a:pt x="4619" y="1017"/>
                  </a:lnTo>
                  <a:lnTo>
                    <a:pt x="4575" y="1032"/>
                  </a:lnTo>
                  <a:lnTo>
                    <a:pt x="4529" y="1045"/>
                  </a:lnTo>
                  <a:lnTo>
                    <a:pt x="4483" y="1056"/>
                  </a:lnTo>
                  <a:lnTo>
                    <a:pt x="4435" y="1066"/>
                  </a:lnTo>
                  <a:lnTo>
                    <a:pt x="4385" y="1074"/>
                  </a:lnTo>
                  <a:lnTo>
                    <a:pt x="4335" y="1080"/>
                  </a:lnTo>
                  <a:lnTo>
                    <a:pt x="4282" y="1083"/>
                  </a:lnTo>
                  <a:lnTo>
                    <a:pt x="4229" y="1087"/>
                  </a:lnTo>
                  <a:lnTo>
                    <a:pt x="4175" y="1087"/>
                  </a:lnTo>
                  <a:lnTo>
                    <a:pt x="4118" y="1083"/>
                  </a:lnTo>
                  <a:lnTo>
                    <a:pt x="4061" y="1080"/>
                  </a:lnTo>
                  <a:lnTo>
                    <a:pt x="4003" y="1074"/>
                  </a:lnTo>
                  <a:lnTo>
                    <a:pt x="3943" y="1064"/>
                  </a:lnTo>
                  <a:lnTo>
                    <a:pt x="3882" y="1053"/>
                  </a:lnTo>
                  <a:lnTo>
                    <a:pt x="3819" y="1038"/>
                  </a:lnTo>
                  <a:lnTo>
                    <a:pt x="3756" y="1022"/>
                  </a:lnTo>
                  <a:lnTo>
                    <a:pt x="3690" y="1003"/>
                  </a:lnTo>
                  <a:lnTo>
                    <a:pt x="3624" y="980"/>
                  </a:lnTo>
                  <a:lnTo>
                    <a:pt x="3556" y="954"/>
                  </a:lnTo>
                  <a:lnTo>
                    <a:pt x="3488" y="925"/>
                  </a:lnTo>
                  <a:lnTo>
                    <a:pt x="3417" y="894"/>
                  </a:lnTo>
                  <a:lnTo>
                    <a:pt x="3345" y="859"/>
                  </a:lnTo>
                  <a:lnTo>
                    <a:pt x="3271" y="820"/>
                  </a:lnTo>
                  <a:lnTo>
                    <a:pt x="3196" y="780"/>
                  </a:lnTo>
                  <a:lnTo>
                    <a:pt x="3196" y="780"/>
                  </a:lnTo>
                  <a:lnTo>
                    <a:pt x="3049" y="696"/>
                  </a:lnTo>
                  <a:lnTo>
                    <a:pt x="2904" y="617"/>
                  </a:lnTo>
                  <a:lnTo>
                    <a:pt x="2766" y="542"/>
                  </a:lnTo>
                  <a:lnTo>
                    <a:pt x="2632" y="475"/>
                  </a:lnTo>
                  <a:lnTo>
                    <a:pt x="2502" y="412"/>
                  </a:lnTo>
                  <a:lnTo>
                    <a:pt x="2377" y="354"/>
                  </a:lnTo>
                  <a:lnTo>
                    <a:pt x="2255" y="299"/>
                  </a:lnTo>
                  <a:lnTo>
                    <a:pt x="2137" y="250"/>
                  </a:lnTo>
                  <a:lnTo>
                    <a:pt x="2021" y="207"/>
                  </a:lnTo>
                  <a:lnTo>
                    <a:pt x="1912" y="166"/>
                  </a:lnTo>
                  <a:lnTo>
                    <a:pt x="1803" y="131"/>
                  </a:lnTo>
                  <a:lnTo>
                    <a:pt x="1699" y="100"/>
                  </a:lnTo>
                  <a:lnTo>
                    <a:pt x="1598" y="74"/>
                  </a:lnTo>
                  <a:lnTo>
                    <a:pt x="1499" y="52"/>
                  </a:lnTo>
                  <a:lnTo>
                    <a:pt x="1402" y="34"/>
                  </a:lnTo>
                  <a:lnTo>
                    <a:pt x="1309" y="19"/>
                  </a:lnTo>
                  <a:lnTo>
                    <a:pt x="1218" y="8"/>
                  </a:lnTo>
                  <a:lnTo>
                    <a:pt x="1129" y="2"/>
                  </a:lnTo>
                  <a:lnTo>
                    <a:pt x="1041" y="0"/>
                  </a:lnTo>
                  <a:lnTo>
                    <a:pt x="955" y="0"/>
                  </a:lnTo>
                  <a:lnTo>
                    <a:pt x="872" y="5"/>
                  </a:lnTo>
                  <a:lnTo>
                    <a:pt x="789" y="13"/>
                  </a:lnTo>
                  <a:lnTo>
                    <a:pt x="707" y="24"/>
                  </a:lnTo>
                  <a:lnTo>
                    <a:pt x="626" y="39"/>
                  </a:lnTo>
                  <a:lnTo>
                    <a:pt x="547" y="56"/>
                  </a:lnTo>
                  <a:lnTo>
                    <a:pt x="468" y="77"/>
                  </a:lnTo>
                  <a:lnTo>
                    <a:pt x="390" y="102"/>
                  </a:lnTo>
                  <a:lnTo>
                    <a:pt x="312" y="129"/>
                  </a:lnTo>
                  <a:lnTo>
                    <a:pt x="235" y="160"/>
                  </a:lnTo>
                  <a:lnTo>
                    <a:pt x="157" y="192"/>
                  </a:lnTo>
                  <a:lnTo>
                    <a:pt x="78" y="228"/>
                  </a:lnTo>
                  <a:lnTo>
                    <a:pt x="0" y="26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741412" name="Freeform 36"/>
            <p:cNvSpPr>
              <a:spLocks/>
            </p:cNvSpPr>
            <p:nvPr userDrawn="1"/>
          </p:nvSpPr>
          <p:spPr bwMode="auto">
            <a:xfrm>
              <a:off x="806" y="1176"/>
              <a:ext cx="5459" cy="514"/>
            </a:xfrm>
            <a:custGeom>
              <a:avLst/>
              <a:gdLst/>
              <a:ahLst/>
              <a:cxnLst>
                <a:cxn ang="0">
                  <a:pos x="5459" y="159"/>
                </a:cxn>
                <a:cxn ang="0">
                  <a:pos x="5428" y="221"/>
                </a:cxn>
                <a:cxn ang="0">
                  <a:pos x="5390" y="290"/>
                </a:cxn>
                <a:cxn ang="0">
                  <a:pos x="5334" y="376"/>
                </a:cxn>
                <a:cxn ang="0">
                  <a:pos x="5262" y="474"/>
                </a:cxn>
                <a:cxn ang="0">
                  <a:pos x="5173" y="579"/>
                </a:cxn>
                <a:cxn ang="0">
                  <a:pos x="5094" y="658"/>
                </a:cxn>
                <a:cxn ang="0">
                  <a:pos x="5035" y="710"/>
                </a:cxn>
                <a:cxn ang="0">
                  <a:pos x="4973" y="762"/>
                </a:cxn>
                <a:cxn ang="0">
                  <a:pos x="4905" y="809"/>
                </a:cxn>
                <a:cxn ang="0">
                  <a:pos x="4833" y="854"/>
                </a:cxn>
                <a:cxn ang="0">
                  <a:pos x="4755" y="896"/>
                </a:cxn>
                <a:cxn ang="0">
                  <a:pos x="4673" y="933"/>
                </a:cxn>
                <a:cxn ang="0">
                  <a:pos x="4586" y="965"/>
                </a:cxn>
                <a:cxn ang="0">
                  <a:pos x="4494" y="991"/>
                </a:cxn>
                <a:cxn ang="0">
                  <a:pos x="4395" y="1010"/>
                </a:cxn>
                <a:cxn ang="0">
                  <a:pos x="4294" y="1023"/>
                </a:cxn>
                <a:cxn ang="0">
                  <a:pos x="4186" y="1028"/>
                </a:cxn>
                <a:cxn ang="0">
                  <a:pos x="4072" y="1025"/>
                </a:cxn>
                <a:cxn ang="0">
                  <a:pos x="3954" y="1010"/>
                </a:cxn>
                <a:cxn ang="0">
                  <a:pos x="3830" y="988"/>
                </a:cxn>
                <a:cxn ang="0">
                  <a:pos x="3701" y="954"/>
                </a:cxn>
                <a:cxn ang="0">
                  <a:pos x="3567" y="909"/>
                </a:cxn>
                <a:cxn ang="0">
                  <a:pos x="3425" y="851"/>
                </a:cxn>
                <a:cxn ang="0">
                  <a:pos x="3279" y="779"/>
                </a:cxn>
                <a:cxn ang="0">
                  <a:pos x="3204" y="739"/>
                </a:cxn>
                <a:cxn ang="0">
                  <a:pos x="2910" y="582"/>
                </a:cxn>
                <a:cxn ang="0">
                  <a:pos x="2635" y="445"/>
                </a:cxn>
                <a:cxn ang="0">
                  <a:pos x="2377" y="327"/>
                </a:cxn>
                <a:cxn ang="0">
                  <a:pos x="2135" y="230"/>
                </a:cxn>
                <a:cxn ang="0">
                  <a:pos x="1909" y="150"/>
                </a:cxn>
                <a:cxn ang="0">
                  <a:pos x="1696" y="88"/>
                </a:cxn>
                <a:cxn ang="0">
                  <a:pos x="1495" y="43"/>
                </a:cxn>
                <a:cxn ang="0">
                  <a:pos x="1305" y="14"/>
                </a:cxn>
                <a:cxn ang="0">
                  <a:pos x="1124" y="1"/>
                </a:cxn>
                <a:cxn ang="0">
                  <a:pos x="951" y="3"/>
                </a:cxn>
                <a:cxn ang="0">
                  <a:pos x="784" y="19"/>
                </a:cxn>
                <a:cxn ang="0">
                  <a:pos x="623" y="48"/>
                </a:cxn>
                <a:cxn ang="0">
                  <a:pos x="465" y="92"/>
                </a:cxn>
                <a:cxn ang="0">
                  <a:pos x="309" y="145"/>
                </a:cxn>
                <a:cxn ang="0">
                  <a:pos x="155" y="211"/>
                </a:cxn>
                <a:cxn ang="0">
                  <a:pos x="0" y="289"/>
                </a:cxn>
              </a:cxnLst>
              <a:rect l="0" t="0" r="r" b="b"/>
              <a:pathLst>
                <a:path w="5459" h="1028">
                  <a:moveTo>
                    <a:pt x="5459" y="159"/>
                  </a:moveTo>
                  <a:lnTo>
                    <a:pt x="5459" y="159"/>
                  </a:lnTo>
                  <a:lnTo>
                    <a:pt x="5451" y="176"/>
                  </a:lnTo>
                  <a:lnTo>
                    <a:pt x="5428" y="221"/>
                  </a:lnTo>
                  <a:lnTo>
                    <a:pt x="5410" y="253"/>
                  </a:lnTo>
                  <a:lnTo>
                    <a:pt x="5390" y="290"/>
                  </a:lnTo>
                  <a:lnTo>
                    <a:pt x="5365" y="331"/>
                  </a:lnTo>
                  <a:lnTo>
                    <a:pt x="5334" y="376"/>
                  </a:lnTo>
                  <a:lnTo>
                    <a:pt x="5301" y="424"/>
                  </a:lnTo>
                  <a:lnTo>
                    <a:pt x="5262" y="474"/>
                  </a:lnTo>
                  <a:lnTo>
                    <a:pt x="5220" y="526"/>
                  </a:lnTo>
                  <a:lnTo>
                    <a:pt x="5173" y="579"/>
                  </a:lnTo>
                  <a:lnTo>
                    <a:pt x="5122" y="633"/>
                  </a:lnTo>
                  <a:lnTo>
                    <a:pt x="5094" y="658"/>
                  </a:lnTo>
                  <a:lnTo>
                    <a:pt x="5066" y="684"/>
                  </a:lnTo>
                  <a:lnTo>
                    <a:pt x="5035" y="710"/>
                  </a:lnTo>
                  <a:lnTo>
                    <a:pt x="5005" y="736"/>
                  </a:lnTo>
                  <a:lnTo>
                    <a:pt x="4973" y="762"/>
                  </a:lnTo>
                  <a:lnTo>
                    <a:pt x="4940" y="786"/>
                  </a:lnTo>
                  <a:lnTo>
                    <a:pt x="4905" y="809"/>
                  </a:lnTo>
                  <a:lnTo>
                    <a:pt x="4869" y="833"/>
                  </a:lnTo>
                  <a:lnTo>
                    <a:pt x="4833" y="854"/>
                  </a:lnTo>
                  <a:lnTo>
                    <a:pt x="4794" y="876"/>
                  </a:lnTo>
                  <a:lnTo>
                    <a:pt x="4755" y="896"/>
                  </a:lnTo>
                  <a:lnTo>
                    <a:pt x="4715" y="915"/>
                  </a:lnTo>
                  <a:lnTo>
                    <a:pt x="4673" y="933"/>
                  </a:lnTo>
                  <a:lnTo>
                    <a:pt x="4630" y="951"/>
                  </a:lnTo>
                  <a:lnTo>
                    <a:pt x="4586" y="965"/>
                  </a:lnTo>
                  <a:lnTo>
                    <a:pt x="4540" y="980"/>
                  </a:lnTo>
                  <a:lnTo>
                    <a:pt x="4494" y="991"/>
                  </a:lnTo>
                  <a:lnTo>
                    <a:pt x="4445" y="1002"/>
                  </a:lnTo>
                  <a:lnTo>
                    <a:pt x="4395" y="1010"/>
                  </a:lnTo>
                  <a:lnTo>
                    <a:pt x="4345" y="1018"/>
                  </a:lnTo>
                  <a:lnTo>
                    <a:pt x="4294" y="1023"/>
                  </a:lnTo>
                  <a:lnTo>
                    <a:pt x="4240" y="1027"/>
                  </a:lnTo>
                  <a:lnTo>
                    <a:pt x="4186" y="1028"/>
                  </a:lnTo>
                  <a:lnTo>
                    <a:pt x="4130" y="1028"/>
                  </a:lnTo>
                  <a:lnTo>
                    <a:pt x="4072" y="1025"/>
                  </a:lnTo>
                  <a:lnTo>
                    <a:pt x="4014" y="1018"/>
                  </a:lnTo>
                  <a:lnTo>
                    <a:pt x="3954" y="1010"/>
                  </a:lnTo>
                  <a:lnTo>
                    <a:pt x="3893" y="1001"/>
                  </a:lnTo>
                  <a:lnTo>
                    <a:pt x="3830" y="988"/>
                  </a:lnTo>
                  <a:lnTo>
                    <a:pt x="3766" y="972"/>
                  </a:lnTo>
                  <a:lnTo>
                    <a:pt x="3701" y="954"/>
                  </a:lnTo>
                  <a:lnTo>
                    <a:pt x="3635" y="933"/>
                  </a:lnTo>
                  <a:lnTo>
                    <a:pt x="3567" y="909"/>
                  </a:lnTo>
                  <a:lnTo>
                    <a:pt x="3496" y="881"/>
                  </a:lnTo>
                  <a:lnTo>
                    <a:pt x="3425" y="851"/>
                  </a:lnTo>
                  <a:lnTo>
                    <a:pt x="3353" y="817"/>
                  </a:lnTo>
                  <a:lnTo>
                    <a:pt x="3279" y="779"/>
                  </a:lnTo>
                  <a:lnTo>
                    <a:pt x="3204" y="739"/>
                  </a:lnTo>
                  <a:lnTo>
                    <a:pt x="3204" y="739"/>
                  </a:lnTo>
                  <a:lnTo>
                    <a:pt x="3054" y="658"/>
                  </a:lnTo>
                  <a:lnTo>
                    <a:pt x="2910" y="582"/>
                  </a:lnTo>
                  <a:lnTo>
                    <a:pt x="2770" y="511"/>
                  </a:lnTo>
                  <a:lnTo>
                    <a:pt x="2635" y="445"/>
                  </a:lnTo>
                  <a:lnTo>
                    <a:pt x="2503" y="384"/>
                  </a:lnTo>
                  <a:lnTo>
                    <a:pt x="2377" y="327"/>
                  </a:lnTo>
                  <a:lnTo>
                    <a:pt x="2254" y="277"/>
                  </a:lnTo>
                  <a:lnTo>
                    <a:pt x="2135" y="230"/>
                  </a:lnTo>
                  <a:lnTo>
                    <a:pt x="2021" y="189"/>
                  </a:lnTo>
                  <a:lnTo>
                    <a:pt x="1909" y="150"/>
                  </a:lnTo>
                  <a:lnTo>
                    <a:pt x="1800" y="117"/>
                  </a:lnTo>
                  <a:lnTo>
                    <a:pt x="1696" y="88"/>
                  </a:lnTo>
                  <a:lnTo>
                    <a:pt x="1595" y="64"/>
                  </a:lnTo>
                  <a:lnTo>
                    <a:pt x="1495" y="43"/>
                  </a:lnTo>
                  <a:lnTo>
                    <a:pt x="1399" y="27"/>
                  </a:lnTo>
                  <a:lnTo>
                    <a:pt x="1305" y="14"/>
                  </a:lnTo>
                  <a:lnTo>
                    <a:pt x="1213" y="6"/>
                  </a:lnTo>
                  <a:lnTo>
                    <a:pt x="1124" y="1"/>
                  </a:lnTo>
                  <a:lnTo>
                    <a:pt x="1037" y="0"/>
                  </a:lnTo>
                  <a:lnTo>
                    <a:pt x="951" y="3"/>
                  </a:lnTo>
                  <a:lnTo>
                    <a:pt x="867" y="9"/>
                  </a:lnTo>
                  <a:lnTo>
                    <a:pt x="784" y="19"/>
                  </a:lnTo>
                  <a:lnTo>
                    <a:pt x="704" y="32"/>
                  </a:lnTo>
                  <a:lnTo>
                    <a:pt x="623" y="48"/>
                  </a:lnTo>
                  <a:lnTo>
                    <a:pt x="544" y="67"/>
                  </a:lnTo>
                  <a:lnTo>
                    <a:pt x="465" y="92"/>
                  </a:lnTo>
                  <a:lnTo>
                    <a:pt x="387" y="117"/>
                  </a:lnTo>
                  <a:lnTo>
                    <a:pt x="309" y="145"/>
                  </a:lnTo>
                  <a:lnTo>
                    <a:pt x="232" y="177"/>
                  </a:lnTo>
                  <a:lnTo>
                    <a:pt x="155" y="211"/>
                  </a:lnTo>
                  <a:lnTo>
                    <a:pt x="77" y="248"/>
                  </a:lnTo>
                  <a:lnTo>
                    <a:pt x="0" y="289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741413" name="Freeform 37"/>
            <p:cNvSpPr>
              <a:spLocks/>
            </p:cNvSpPr>
            <p:nvPr userDrawn="1"/>
          </p:nvSpPr>
          <p:spPr bwMode="auto">
            <a:xfrm>
              <a:off x="835" y="1192"/>
              <a:ext cx="5455" cy="485"/>
            </a:xfrm>
            <a:custGeom>
              <a:avLst/>
              <a:gdLst/>
              <a:ahLst/>
              <a:cxnLst>
                <a:cxn ang="0">
                  <a:pos x="5455" y="71"/>
                </a:cxn>
                <a:cxn ang="0">
                  <a:pos x="5426" y="132"/>
                </a:cxn>
                <a:cxn ang="0">
                  <a:pos x="5388" y="203"/>
                </a:cxn>
                <a:cxn ang="0">
                  <a:pos x="5334" y="291"/>
                </a:cxn>
                <a:cxn ang="0">
                  <a:pos x="5263" y="391"/>
                </a:cxn>
                <a:cxn ang="0">
                  <a:pos x="5176" y="499"/>
                </a:cxn>
                <a:cxn ang="0">
                  <a:pos x="5098" y="580"/>
                </a:cxn>
                <a:cxn ang="0">
                  <a:pos x="5041" y="633"/>
                </a:cxn>
                <a:cxn ang="0">
                  <a:pos x="4979" y="685"/>
                </a:cxn>
                <a:cxn ang="0">
                  <a:pos x="4912" y="735"/>
                </a:cxn>
                <a:cxn ang="0">
                  <a:pos x="4840" y="781"/>
                </a:cxn>
                <a:cxn ang="0">
                  <a:pos x="4763" y="825"/>
                </a:cxn>
                <a:cxn ang="0">
                  <a:pos x="4682" y="864"/>
                </a:cxn>
                <a:cxn ang="0">
                  <a:pos x="4594" y="898"/>
                </a:cxn>
                <a:cxn ang="0">
                  <a:pos x="4502" y="927"/>
                </a:cxn>
                <a:cxn ang="0">
                  <a:pos x="4405" y="948"/>
                </a:cxn>
                <a:cxn ang="0">
                  <a:pos x="4304" y="962"/>
                </a:cxn>
                <a:cxn ang="0">
                  <a:pos x="4196" y="969"/>
                </a:cxn>
                <a:cxn ang="0">
                  <a:pos x="4083" y="967"/>
                </a:cxn>
                <a:cxn ang="0">
                  <a:pos x="3964" y="957"/>
                </a:cxn>
                <a:cxn ang="0">
                  <a:pos x="3840" y="936"/>
                </a:cxn>
                <a:cxn ang="0">
                  <a:pos x="3710" y="904"/>
                </a:cxn>
                <a:cxn ang="0">
                  <a:pos x="3574" y="861"/>
                </a:cxn>
                <a:cxn ang="0">
                  <a:pos x="3432" y="806"/>
                </a:cxn>
                <a:cxn ang="0">
                  <a:pos x="3285" y="738"/>
                </a:cxn>
                <a:cxn ang="0">
                  <a:pos x="3210" y="699"/>
                </a:cxn>
                <a:cxn ang="0">
                  <a:pos x="2913" y="547"/>
                </a:cxn>
                <a:cxn ang="0">
                  <a:pos x="2636" y="415"/>
                </a:cxn>
                <a:cxn ang="0">
                  <a:pos x="2377" y="302"/>
                </a:cxn>
                <a:cxn ang="0">
                  <a:pos x="2134" y="208"/>
                </a:cxn>
                <a:cxn ang="0">
                  <a:pos x="1906" y="132"/>
                </a:cxn>
                <a:cxn ang="0">
                  <a:pos x="1692" y="76"/>
                </a:cxn>
                <a:cxn ang="0">
                  <a:pos x="1491" y="34"/>
                </a:cxn>
                <a:cxn ang="0">
                  <a:pos x="1301" y="8"/>
                </a:cxn>
                <a:cxn ang="0">
                  <a:pos x="1119" y="0"/>
                </a:cxn>
                <a:cxn ang="0">
                  <a:pos x="945" y="5"/>
                </a:cxn>
                <a:cxn ang="0">
                  <a:pos x="780" y="24"/>
                </a:cxn>
                <a:cxn ang="0">
                  <a:pos x="619" y="56"/>
                </a:cxn>
                <a:cxn ang="0">
                  <a:pos x="461" y="103"/>
                </a:cxn>
                <a:cxn ang="0">
                  <a:pos x="307" y="161"/>
                </a:cxn>
                <a:cxn ang="0">
                  <a:pos x="153" y="231"/>
                </a:cxn>
                <a:cxn ang="0">
                  <a:pos x="0" y="312"/>
                </a:cxn>
              </a:cxnLst>
              <a:rect l="0" t="0" r="r" b="b"/>
              <a:pathLst>
                <a:path w="5455" h="970">
                  <a:moveTo>
                    <a:pt x="5455" y="71"/>
                  </a:moveTo>
                  <a:lnTo>
                    <a:pt x="5455" y="71"/>
                  </a:lnTo>
                  <a:lnTo>
                    <a:pt x="5448" y="87"/>
                  </a:lnTo>
                  <a:lnTo>
                    <a:pt x="5426" y="132"/>
                  </a:lnTo>
                  <a:lnTo>
                    <a:pt x="5409" y="165"/>
                  </a:lnTo>
                  <a:lnTo>
                    <a:pt x="5388" y="203"/>
                  </a:lnTo>
                  <a:lnTo>
                    <a:pt x="5363" y="245"/>
                  </a:lnTo>
                  <a:lnTo>
                    <a:pt x="5334" y="291"/>
                  </a:lnTo>
                  <a:lnTo>
                    <a:pt x="5301" y="339"/>
                  </a:lnTo>
                  <a:lnTo>
                    <a:pt x="5263" y="391"/>
                  </a:lnTo>
                  <a:lnTo>
                    <a:pt x="5222" y="444"/>
                  </a:lnTo>
                  <a:lnTo>
                    <a:pt x="5176" y="499"/>
                  </a:lnTo>
                  <a:lnTo>
                    <a:pt x="5126" y="552"/>
                  </a:lnTo>
                  <a:lnTo>
                    <a:pt x="5098" y="580"/>
                  </a:lnTo>
                  <a:lnTo>
                    <a:pt x="5070" y="607"/>
                  </a:lnTo>
                  <a:lnTo>
                    <a:pt x="5041" y="633"/>
                  </a:lnTo>
                  <a:lnTo>
                    <a:pt x="5011" y="659"/>
                  </a:lnTo>
                  <a:lnTo>
                    <a:pt x="4979" y="685"/>
                  </a:lnTo>
                  <a:lnTo>
                    <a:pt x="4945" y="710"/>
                  </a:lnTo>
                  <a:lnTo>
                    <a:pt x="4912" y="735"/>
                  </a:lnTo>
                  <a:lnTo>
                    <a:pt x="4876" y="759"/>
                  </a:lnTo>
                  <a:lnTo>
                    <a:pt x="4840" y="781"/>
                  </a:lnTo>
                  <a:lnTo>
                    <a:pt x="4802" y="804"/>
                  </a:lnTo>
                  <a:lnTo>
                    <a:pt x="4763" y="825"/>
                  </a:lnTo>
                  <a:lnTo>
                    <a:pt x="4723" y="844"/>
                  </a:lnTo>
                  <a:lnTo>
                    <a:pt x="4682" y="864"/>
                  </a:lnTo>
                  <a:lnTo>
                    <a:pt x="4639" y="882"/>
                  </a:lnTo>
                  <a:lnTo>
                    <a:pt x="4594" y="898"/>
                  </a:lnTo>
                  <a:lnTo>
                    <a:pt x="4550" y="912"/>
                  </a:lnTo>
                  <a:lnTo>
                    <a:pt x="4502" y="927"/>
                  </a:lnTo>
                  <a:lnTo>
                    <a:pt x="4455" y="938"/>
                  </a:lnTo>
                  <a:lnTo>
                    <a:pt x="4405" y="948"/>
                  </a:lnTo>
                  <a:lnTo>
                    <a:pt x="4355" y="956"/>
                  </a:lnTo>
                  <a:lnTo>
                    <a:pt x="4304" y="962"/>
                  </a:lnTo>
                  <a:lnTo>
                    <a:pt x="4250" y="967"/>
                  </a:lnTo>
                  <a:lnTo>
                    <a:pt x="4196" y="969"/>
                  </a:lnTo>
                  <a:lnTo>
                    <a:pt x="4140" y="970"/>
                  </a:lnTo>
                  <a:lnTo>
                    <a:pt x="4083" y="967"/>
                  </a:lnTo>
                  <a:lnTo>
                    <a:pt x="4023" y="964"/>
                  </a:lnTo>
                  <a:lnTo>
                    <a:pt x="3964" y="957"/>
                  </a:lnTo>
                  <a:lnTo>
                    <a:pt x="3903" y="948"/>
                  </a:lnTo>
                  <a:lnTo>
                    <a:pt x="3840" y="936"/>
                  </a:lnTo>
                  <a:lnTo>
                    <a:pt x="3775" y="922"/>
                  </a:lnTo>
                  <a:lnTo>
                    <a:pt x="3710" y="904"/>
                  </a:lnTo>
                  <a:lnTo>
                    <a:pt x="3643" y="885"/>
                  </a:lnTo>
                  <a:lnTo>
                    <a:pt x="3574" y="861"/>
                  </a:lnTo>
                  <a:lnTo>
                    <a:pt x="3504" y="835"/>
                  </a:lnTo>
                  <a:lnTo>
                    <a:pt x="3432" y="806"/>
                  </a:lnTo>
                  <a:lnTo>
                    <a:pt x="3360" y="773"/>
                  </a:lnTo>
                  <a:lnTo>
                    <a:pt x="3285" y="738"/>
                  </a:lnTo>
                  <a:lnTo>
                    <a:pt x="3210" y="699"/>
                  </a:lnTo>
                  <a:lnTo>
                    <a:pt x="3210" y="699"/>
                  </a:lnTo>
                  <a:lnTo>
                    <a:pt x="3059" y="620"/>
                  </a:lnTo>
                  <a:lnTo>
                    <a:pt x="2913" y="547"/>
                  </a:lnTo>
                  <a:lnTo>
                    <a:pt x="2772" y="478"/>
                  </a:lnTo>
                  <a:lnTo>
                    <a:pt x="2636" y="415"/>
                  </a:lnTo>
                  <a:lnTo>
                    <a:pt x="2505" y="357"/>
                  </a:lnTo>
                  <a:lnTo>
                    <a:pt x="2377" y="302"/>
                  </a:lnTo>
                  <a:lnTo>
                    <a:pt x="2253" y="253"/>
                  </a:lnTo>
                  <a:lnTo>
                    <a:pt x="2134" y="208"/>
                  </a:lnTo>
                  <a:lnTo>
                    <a:pt x="2019" y="169"/>
                  </a:lnTo>
                  <a:lnTo>
                    <a:pt x="1906" y="132"/>
                  </a:lnTo>
                  <a:lnTo>
                    <a:pt x="1798" y="102"/>
                  </a:lnTo>
                  <a:lnTo>
                    <a:pt x="1692" y="76"/>
                  </a:lnTo>
                  <a:lnTo>
                    <a:pt x="1590" y="52"/>
                  </a:lnTo>
                  <a:lnTo>
                    <a:pt x="1491" y="34"/>
                  </a:lnTo>
                  <a:lnTo>
                    <a:pt x="1394" y="19"/>
                  </a:lnTo>
                  <a:lnTo>
                    <a:pt x="1301" y="8"/>
                  </a:lnTo>
                  <a:lnTo>
                    <a:pt x="1209" y="2"/>
                  </a:lnTo>
                  <a:lnTo>
                    <a:pt x="1119" y="0"/>
                  </a:lnTo>
                  <a:lnTo>
                    <a:pt x="1031" y="0"/>
                  </a:lnTo>
                  <a:lnTo>
                    <a:pt x="945" y="5"/>
                  </a:lnTo>
                  <a:lnTo>
                    <a:pt x="862" y="13"/>
                  </a:lnTo>
                  <a:lnTo>
                    <a:pt x="780" y="24"/>
                  </a:lnTo>
                  <a:lnTo>
                    <a:pt x="698" y="39"/>
                  </a:lnTo>
                  <a:lnTo>
                    <a:pt x="619" y="56"/>
                  </a:lnTo>
                  <a:lnTo>
                    <a:pt x="540" y="79"/>
                  </a:lnTo>
                  <a:lnTo>
                    <a:pt x="461" y="103"/>
                  </a:lnTo>
                  <a:lnTo>
                    <a:pt x="384" y="131"/>
                  </a:lnTo>
                  <a:lnTo>
                    <a:pt x="307" y="161"/>
                  </a:lnTo>
                  <a:lnTo>
                    <a:pt x="230" y="194"/>
                  </a:lnTo>
                  <a:lnTo>
                    <a:pt x="153" y="231"/>
                  </a:lnTo>
                  <a:lnTo>
                    <a:pt x="76" y="270"/>
                  </a:lnTo>
                  <a:lnTo>
                    <a:pt x="0" y="31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741414" name="Freeform 38"/>
            <p:cNvSpPr>
              <a:spLocks/>
            </p:cNvSpPr>
            <p:nvPr userDrawn="1"/>
          </p:nvSpPr>
          <p:spPr bwMode="auto">
            <a:xfrm>
              <a:off x="864" y="1198"/>
              <a:ext cx="5451" cy="465"/>
            </a:xfrm>
            <a:custGeom>
              <a:avLst/>
              <a:gdLst/>
              <a:ahLst/>
              <a:cxnLst>
                <a:cxn ang="0">
                  <a:pos x="5451" y="0"/>
                </a:cxn>
                <a:cxn ang="0">
                  <a:pos x="5423" y="63"/>
                </a:cxn>
                <a:cxn ang="0">
                  <a:pos x="5386" y="134"/>
                </a:cxn>
                <a:cxn ang="0">
                  <a:pos x="5334" y="224"/>
                </a:cxn>
                <a:cxn ang="0">
                  <a:pos x="5265" y="326"/>
                </a:cxn>
                <a:cxn ang="0">
                  <a:pos x="5179" y="436"/>
                </a:cxn>
                <a:cxn ang="0">
                  <a:pos x="5102" y="518"/>
                </a:cxn>
                <a:cxn ang="0">
                  <a:pos x="5046" y="573"/>
                </a:cxn>
                <a:cxn ang="0">
                  <a:pos x="4983" y="628"/>
                </a:cxn>
                <a:cxn ang="0">
                  <a:pos x="4918" y="678"/>
                </a:cxn>
                <a:cxn ang="0">
                  <a:pos x="4847" y="726"/>
                </a:cxn>
                <a:cxn ang="0">
                  <a:pos x="4771" y="772"/>
                </a:cxn>
                <a:cxn ang="0">
                  <a:pos x="4689" y="814"/>
                </a:cxn>
                <a:cxn ang="0">
                  <a:pos x="4603" y="849"/>
                </a:cxn>
                <a:cxn ang="0">
                  <a:pos x="4512" y="880"/>
                </a:cxn>
                <a:cxn ang="0">
                  <a:pos x="4415" y="902"/>
                </a:cxn>
                <a:cxn ang="0">
                  <a:pos x="4312" y="920"/>
                </a:cxn>
                <a:cxn ang="0">
                  <a:pos x="4206" y="928"/>
                </a:cxn>
                <a:cxn ang="0">
                  <a:pos x="4092" y="930"/>
                </a:cxn>
                <a:cxn ang="0">
                  <a:pos x="3974" y="920"/>
                </a:cxn>
                <a:cxn ang="0">
                  <a:pos x="3849" y="902"/>
                </a:cxn>
                <a:cxn ang="0">
                  <a:pos x="3718" y="873"/>
                </a:cxn>
                <a:cxn ang="0">
                  <a:pos x="3582" y="833"/>
                </a:cxn>
                <a:cxn ang="0">
                  <a:pos x="3440" y="780"/>
                </a:cxn>
                <a:cxn ang="0">
                  <a:pos x="3292" y="715"/>
                </a:cxn>
                <a:cxn ang="0">
                  <a:pos x="3216" y="678"/>
                </a:cxn>
                <a:cxn ang="0">
                  <a:pos x="2917" y="531"/>
                </a:cxn>
                <a:cxn ang="0">
                  <a:pos x="2638" y="403"/>
                </a:cxn>
                <a:cxn ang="0">
                  <a:pos x="2377" y="295"/>
                </a:cxn>
                <a:cxn ang="0">
                  <a:pos x="2133" y="206"/>
                </a:cxn>
                <a:cxn ang="0">
                  <a:pos x="1903" y="135"/>
                </a:cxn>
                <a:cxn ang="0">
                  <a:pos x="1688" y="81"/>
                </a:cxn>
                <a:cxn ang="0">
                  <a:pos x="1487" y="43"/>
                </a:cxn>
                <a:cxn ang="0">
                  <a:pos x="1295" y="22"/>
                </a:cxn>
                <a:cxn ang="0">
                  <a:pos x="1115" y="16"/>
                </a:cxn>
                <a:cxn ang="0">
                  <a:pos x="941" y="26"/>
                </a:cxn>
                <a:cxn ang="0">
                  <a:pos x="775" y="48"/>
                </a:cxn>
                <a:cxn ang="0">
                  <a:pos x="615" y="85"/>
                </a:cxn>
                <a:cxn ang="0">
                  <a:pos x="458" y="134"/>
                </a:cxn>
                <a:cxn ang="0">
                  <a:pos x="304" y="195"/>
                </a:cxn>
                <a:cxn ang="0">
                  <a:pos x="153" y="268"/>
                </a:cxn>
                <a:cxn ang="0">
                  <a:pos x="0" y="352"/>
                </a:cxn>
              </a:cxnLst>
              <a:rect l="0" t="0" r="r" b="b"/>
              <a:pathLst>
                <a:path w="5451" h="930">
                  <a:moveTo>
                    <a:pt x="5451" y="0"/>
                  </a:moveTo>
                  <a:lnTo>
                    <a:pt x="5451" y="0"/>
                  </a:lnTo>
                  <a:lnTo>
                    <a:pt x="5444" y="18"/>
                  </a:lnTo>
                  <a:lnTo>
                    <a:pt x="5423" y="63"/>
                  </a:lnTo>
                  <a:lnTo>
                    <a:pt x="5406" y="97"/>
                  </a:lnTo>
                  <a:lnTo>
                    <a:pt x="5386" y="134"/>
                  </a:lnTo>
                  <a:lnTo>
                    <a:pt x="5362" y="177"/>
                  </a:lnTo>
                  <a:lnTo>
                    <a:pt x="5334" y="224"/>
                  </a:lnTo>
                  <a:lnTo>
                    <a:pt x="5301" y="274"/>
                  </a:lnTo>
                  <a:lnTo>
                    <a:pt x="5265" y="326"/>
                  </a:lnTo>
                  <a:lnTo>
                    <a:pt x="5223" y="381"/>
                  </a:lnTo>
                  <a:lnTo>
                    <a:pt x="5179" y="436"/>
                  </a:lnTo>
                  <a:lnTo>
                    <a:pt x="5129" y="491"/>
                  </a:lnTo>
                  <a:lnTo>
                    <a:pt x="5102" y="518"/>
                  </a:lnTo>
                  <a:lnTo>
                    <a:pt x="5075" y="546"/>
                  </a:lnTo>
                  <a:lnTo>
                    <a:pt x="5046" y="573"/>
                  </a:lnTo>
                  <a:lnTo>
                    <a:pt x="5015" y="600"/>
                  </a:lnTo>
                  <a:lnTo>
                    <a:pt x="4983" y="628"/>
                  </a:lnTo>
                  <a:lnTo>
                    <a:pt x="4951" y="654"/>
                  </a:lnTo>
                  <a:lnTo>
                    <a:pt x="4918" y="678"/>
                  </a:lnTo>
                  <a:lnTo>
                    <a:pt x="4883" y="704"/>
                  </a:lnTo>
                  <a:lnTo>
                    <a:pt x="4847" y="726"/>
                  </a:lnTo>
                  <a:lnTo>
                    <a:pt x="4809" y="751"/>
                  </a:lnTo>
                  <a:lnTo>
                    <a:pt x="4771" y="772"/>
                  </a:lnTo>
                  <a:lnTo>
                    <a:pt x="4730" y="793"/>
                  </a:lnTo>
                  <a:lnTo>
                    <a:pt x="4689" y="814"/>
                  </a:lnTo>
                  <a:lnTo>
                    <a:pt x="4647" y="831"/>
                  </a:lnTo>
                  <a:lnTo>
                    <a:pt x="4603" y="849"/>
                  </a:lnTo>
                  <a:lnTo>
                    <a:pt x="4558" y="865"/>
                  </a:lnTo>
                  <a:lnTo>
                    <a:pt x="4512" y="880"/>
                  </a:lnTo>
                  <a:lnTo>
                    <a:pt x="4464" y="891"/>
                  </a:lnTo>
                  <a:lnTo>
                    <a:pt x="4415" y="902"/>
                  </a:lnTo>
                  <a:lnTo>
                    <a:pt x="4365" y="912"/>
                  </a:lnTo>
                  <a:lnTo>
                    <a:pt x="4312" y="920"/>
                  </a:lnTo>
                  <a:lnTo>
                    <a:pt x="4260" y="925"/>
                  </a:lnTo>
                  <a:lnTo>
                    <a:pt x="4206" y="928"/>
                  </a:lnTo>
                  <a:lnTo>
                    <a:pt x="4150" y="930"/>
                  </a:lnTo>
                  <a:lnTo>
                    <a:pt x="4092" y="930"/>
                  </a:lnTo>
                  <a:lnTo>
                    <a:pt x="4033" y="927"/>
                  </a:lnTo>
                  <a:lnTo>
                    <a:pt x="3974" y="920"/>
                  </a:lnTo>
                  <a:lnTo>
                    <a:pt x="3911" y="912"/>
                  </a:lnTo>
                  <a:lnTo>
                    <a:pt x="3849" y="902"/>
                  </a:lnTo>
                  <a:lnTo>
                    <a:pt x="3785" y="889"/>
                  </a:lnTo>
                  <a:lnTo>
                    <a:pt x="3718" y="873"/>
                  </a:lnTo>
                  <a:lnTo>
                    <a:pt x="3652" y="854"/>
                  </a:lnTo>
                  <a:lnTo>
                    <a:pt x="3582" y="833"/>
                  </a:lnTo>
                  <a:lnTo>
                    <a:pt x="3511" y="809"/>
                  </a:lnTo>
                  <a:lnTo>
                    <a:pt x="3440" y="780"/>
                  </a:lnTo>
                  <a:lnTo>
                    <a:pt x="3367" y="749"/>
                  </a:lnTo>
                  <a:lnTo>
                    <a:pt x="3292" y="715"/>
                  </a:lnTo>
                  <a:lnTo>
                    <a:pt x="3216" y="678"/>
                  </a:lnTo>
                  <a:lnTo>
                    <a:pt x="3216" y="678"/>
                  </a:lnTo>
                  <a:lnTo>
                    <a:pt x="3063" y="602"/>
                  </a:lnTo>
                  <a:lnTo>
                    <a:pt x="2917" y="531"/>
                  </a:lnTo>
                  <a:lnTo>
                    <a:pt x="2774" y="465"/>
                  </a:lnTo>
                  <a:lnTo>
                    <a:pt x="2638" y="403"/>
                  </a:lnTo>
                  <a:lnTo>
                    <a:pt x="2505" y="347"/>
                  </a:lnTo>
                  <a:lnTo>
                    <a:pt x="2377" y="295"/>
                  </a:lnTo>
                  <a:lnTo>
                    <a:pt x="2252" y="248"/>
                  </a:lnTo>
                  <a:lnTo>
                    <a:pt x="2133" y="206"/>
                  </a:lnTo>
                  <a:lnTo>
                    <a:pt x="2016" y="168"/>
                  </a:lnTo>
                  <a:lnTo>
                    <a:pt x="1903" y="135"/>
                  </a:lnTo>
                  <a:lnTo>
                    <a:pt x="1795" y="106"/>
                  </a:lnTo>
                  <a:lnTo>
                    <a:pt x="1688" y="81"/>
                  </a:lnTo>
                  <a:lnTo>
                    <a:pt x="1587" y="60"/>
                  </a:lnTo>
                  <a:lnTo>
                    <a:pt x="1487" y="43"/>
                  </a:lnTo>
                  <a:lnTo>
                    <a:pt x="1390" y="30"/>
                  </a:lnTo>
                  <a:lnTo>
                    <a:pt x="1295" y="22"/>
                  </a:lnTo>
                  <a:lnTo>
                    <a:pt x="1204" y="18"/>
                  </a:lnTo>
                  <a:lnTo>
                    <a:pt x="1115" y="16"/>
                  </a:lnTo>
                  <a:lnTo>
                    <a:pt x="1027" y="19"/>
                  </a:lnTo>
                  <a:lnTo>
                    <a:pt x="941" y="26"/>
                  </a:lnTo>
                  <a:lnTo>
                    <a:pt x="858" y="35"/>
                  </a:lnTo>
                  <a:lnTo>
                    <a:pt x="775" y="48"/>
                  </a:lnTo>
                  <a:lnTo>
                    <a:pt x="694" y="64"/>
                  </a:lnTo>
                  <a:lnTo>
                    <a:pt x="615" y="85"/>
                  </a:lnTo>
                  <a:lnTo>
                    <a:pt x="536" y="108"/>
                  </a:lnTo>
                  <a:lnTo>
                    <a:pt x="458" y="134"/>
                  </a:lnTo>
                  <a:lnTo>
                    <a:pt x="382" y="163"/>
                  </a:lnTo>
                  <a:lnTo>
                    <a:pt x="304" y="195"/>
                  </a:lnTo>
                  <a:lnTo>
                    <a:pt x="228" y="231"/>
                  </a:lnTo>
                  <a:lnTo>
                    <a:pt x="153" y="268"/>
                  </a:lnTo>
                  <a:lnTo>
                    <a:pt x="76" y="310"/>
                  </a:lnTo>
                  <a:lnTo>
                    <a:pt x="0" y="35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741415" name="Freeform 39"/>
            <p:cNvSpPr>
              <a:spLocks/>
            </p:cNvSpPr>
            <p:nvPr userDrawn="1"/>
          </p:nvSpPr>
          <p:spPr bwMode="auto">
            <a:xfrm>
              <a:off x="893" y="1169"/>
              <a:ext cx="5447" cy="482"/>
            </a:xfrm>
            <a:custGeom>
              <a:avLst/>
              <a:gdLst/>
              <a:ahLst/>
              <a:cxnLst>
                <a:cxn ang="0">
                  <a:pos x="5447" y="0"/>
                </a:cxn>
                <a:cxn ang="0">
                  <a:pos x="5419" y="64"/>
                </a:cxn>
                <a:cxn ang="0">
                  <a:pos x="5383" y="137"/>
                </a:cxn>
                <a:cxn ang="0">
                  <a:pos x="5332" y="227"/>
                </a:cxn>
                <a:cxn ang="0">
                  <a:pos x="5265" y="332"/>
                </a:cxn>
                <a:cxn ang="0">
                  <a:pos x="5180" y="444"/>
                </a:cxn>
                <a:cxn ang="0">
                  <a:pos x="5105" y="529"/>
                </a:cxn>
                <a:cxn ang="0">
                  <a:pos x="5048" y="586"/>
                </a:cxn>
                <a:cxn ang="0">
                  <a:pos x="4989" y="641"/>
                </a:cxn>
                <a:cxn ang="0">
                  <a:pos x="4923" y="692"/>
                </a:cxn>
                <a:cxn ang="0">
                  <a:pos x="4853" y="744"/>
                </a:cxn>
                <a:cxn ang="0">
                  <a:pos x="4778" y="791"/>
                </a:cxn>
                <a:cxn ang="0">
                  <a:pos x="4697" y="833"/>
                </a:cxn>
                <a:cxn ang="0">
                  <a:pos x="4611" y="870"/>
                </a:cxn>
                <a:cxn ang="0">
                  <a:pos x="4521" y="902"/>
                </a:cxn>
                <a:cxn ang="0">
                  <a:pos x="4424" y="928"/>
                </a:cxn>
                <a:cxn ang="0">
                  <a:pos x="4322" y="947"/>
                </a:cxn>
                <a:cxn ang="0">
                  <a:pos x="4214" y="959"/>
                </a:cxn>
                <a:cxn ang="0">
                  <a:pos x="4102" y="962"/>
                </a:cxn>
                <a:cxn ang="0">
                  <a:pos x="3982" y="956"/>
                </a:cxn>
                <a:cxn ang="0">
                  <a:pos x="3857" y="939"/>
                </a:cxn>
                <a:cxn ang="0">
                  <a:pos x="3727" y="914"/>
                </a:cxn>
                <a:cxn ang="0">
                  <a:pos x="3591" y="875"/>
                </a:cxn>
                <a:cxn ang="0">
                  <a:pos x="3448" y="825"/>
                </a:cxn>
                <a:cxn ang="0">
                  <a:pos x="3298" y="763"/>
                </a:cxn>
                <a:cxn ang="0">
                  <a:pos x="3221" y="726"/>
                </a:cxn>
                <a:cxn ang="0">
                  <a:pos x="2920" y="586"/>
                </a:cxn>
                <a:cxn ang="0">
                  <a:pos x="2640" y="463"/>
                </a:cxn>
                <a:cxn ang="0">
                  <a:pos x="2376" y="360"/>
                </a:cxn>
                <a:cxn ang="0">
                  <a:pos x="2131" y="276"/>
                </a:cxn>
                <a:cxn ang="0">
                  <a:pos x="1901" y="208"/>
                </a:cxn>
                <a:cxn ang="0">
                  <a:pos x="1686" y="158"/>
                </a:cxn>
                <a:cxn ang="0">
                  <a:pos x="1483" y="124"/>
                </a:cxn>
                <a:cxn ang="0">
                  <a:pos x="1291" y="108"/>
                </a:cxn>
                <a:cxn ang="0">
                  <a:pos x="1111" y="105"/>
                </a:cxn>
                <a:cxn ang="0">
                  <a:pos x="937" y="118"/>
                </a:cxn>
                <a:cxn ang="0">
                  <a:pos x="772" y="143"/>
                </a:cxn>
                <a:cxn ang="0">
                  <a:pos x="612" y="184"/>
                </a:cxn>
                <a:cxn ang="0">
                  <a:pos x="457" y="237"/>
                </a:cxn>
                <a:cxn ang="0">
                  <a:pos x="303" y="302"/>
                </a:cxn>
                <a:cxn ang="0">
                  <a:pos x="151" y="378"/>
                </a:cxn>
                <a:cxn ang="0">
                  <a:pos x="0" y="465"/>
                </a:cxn>
              </a:cxnLst>
              <a:rect l="0" t="0" r="r" b="b"/>
              <a:pathLst>
                <a:path w="5447" h="962">
                  <a:moveTo>
                    <a:pt x="5447" y="0"/>
                  </a:moveTo>
                  <a:lnTo>
                    <a:pt x="5447" y="0"/>
                  </a:lnTo>
                  <a:lnTo>
                    <a:pt x="5440" y="17"/>
                  </a:lnTo>
                  <a:lnTo>
                    <a:pt x="5419" y="64"/>
                  </a:lnTo>
                  <a:lnTo>
                    <a:pt x="5402" y="98"/>
                  </a:lnTo>
                  <a:lnTo>
                    <a:pt x="5383" y="137"/>
                  </a:lnTo>
                  <a:lnTo>
                    <a:pt x="5359" y="181"/>
                  </a:lnTo>
                  <a:lnTo>
                    <a:pt x="5332" y="227"/>
                  </a:lnTo>
                  <a:lnTo>
                    <a:pt x="5300" y="279"/>
                  </a:lnTo>
                  <a:lnTo>
                    <a:pt x="5265" y="332"/>
                  </a:lnTo>
                  <a:lnTo>
                    <a:pt x="5225" y="387"/>
                  </a:lnTo>
                  <a:lnTo>
                    <a:pt x="5180" y="444"/>
                  </a:lnTo>
                  <a:lnTo>
                    <a:pt x="5130" y="500"/>
                  </a:lnTo>
                  <a:lnTo>
                    <a:pt x="5105" y="529"/>
                  </a:lnTo>
                  <a:lnTo>
                    <a:pt x="5078" y="557"/>
                  </a:lnTo>
                  <a:lnTo>
                    <a:pt x="5048" y="586"/>
                  </a:lnTo>
                  <a:lnTo>
                    <a:pt x="5019" y="613"/>
                  </a:lnTo>
                  <a:lnTo>
                    <a:pt x="4989" y="641"/>
                  </a:lnTo>
                  <a:lnTo>
                    <a:pt x="4957" y="667"/>
                  </a:lnTo>
                  <a:lnTo>
                    <a:pt x="4923" y="692"/>
                  </a:lnTo>
                  <a:lnTo>
                    <a:pt x="4889" y="718"/>
                  </a:lnTo>
                  <a:lnTo>
                    <a:pt x="4853" y="744"/>
                  </a:lnTo>
                  <a:lnTo>
                    <a:pt x="4815" y="767"/>
                  </a:lnTo>
                  <a:lnTo>
                    <a:pt x="4778" y="791"/>
                  </a:lnTo>
                  <a:lnTo>
                    <a:pt x="4737" y="812"/>
                  </a:lnTo>
                  <a:lnTo>
                    <a:pt x="4697" y="833"/>
                  </a:lnTo>
                  <a:lnTo>
                    <a:pt x="4654" y="852"/>
                  </a:lnTo>
                  <a:lnTo>
                    <a:pt x="4611" y="870"/>
                  </a:lnTo>
                  <a:lnTo>
                    <a:pt x="4567" y="888"/>
                  </a:lnTo>
                  <a:lnTo>
                    <a:pt x="4521" y="902"/>
                  </a:lnTo>
                  <a:lnTo>
                    <a:pt x="4472" y="917"/>
                  </a:lnTo>
                  <a:lnTo>
                    <a:pt x="4424" y="928"/>
                  </a:lnTo>
                  <a:lnTo>
                    <a:pt x="4374" y="939"/>
                  </a:lnTo>
                  <a:lnTo>
                    <a:pt x="4322" y="947"/>
                  </a:lnTo>
                  <a:lnTo>
                    <a:pt x="4270" y="954"/>
                  </a:lnTo>
                  <a:lnTo>
                    <a:pt x="4214" y="959"/>
                  </a:lnTo>
                  <a:lnTo>
                    <a:pt x="4158" y="962"/>
                  </a:lnTo>
                  <a:lnTo>
                    <a:pt x="4102" y="962"/>
                  </a:lnTo>
                  <a:lnTo>
                    <a:pt x="4043" y="960"/>
                  </a:lnTo>
                  <a:lnTo>
                    <a:pt x="3982" y="956"/>
                  </a:lnTo>
                  <a:lnTo>
                    <a:pt x="3921" y="949"/>
                  </a:lnTo>
                  <a:lnTo>
                    <a:pt x="3857" y="939"/>
                  </a:lnTo>
                  <a:lnTo>
                    <a:pt x="3793" y="928"/>
                  </a:lnTo>
                  <a:lnTo>
                    <a:pt x="3727" y="914"/>
                  </a:lnTo>
                  <a:lnTo>
                    <a:pt x="3659" y="896"/>
                  </a:lnTo>
                  <a:lnTo>
                    <a:pt x="3591" y="875"/>
                  </a:lnTo>
                  <a:lnTo>
                    <a:pt x="3520" y="852"/>
                  </a:lnTo>
                  <a:lnTo>
                    <a:pt x="3448" y="825"/>
                  </a:lnTo>
                  <a:lnTo>
                    <a:pt x="3373" y="796"/>
                  </a:lnTo>
                  <a:lnTo>
                    <a:pt x="3298" y="763"/>
                  </a:lnTo>
                  <a:lnTo>
                    <a:pt x="3221" y="726"/>
                  </a:lnTo>
                  <a:lnTo>
                    <a:pt x="3221" y="726"/>
                  </a:lnTo>
                  <a:lnTo>
                    <a:pt x="3067" y="654"/>
                  </a:lnTo>
                  <a:lnTo>
                    <a:pt x="2920" y="586"/>
                  </a:lnTo>
                  <a:lnTo>
                    <a:pt x="2777" y="521"/>
                  </a:lnTo>
                  <a:lnTo>
                    <a:pt x="2640" y="463"/>
                  </a:lnTo>
                  <a:lnTo>
                    <a:pt x="2505" y="410"/>
                  </a:lnTo>
                  <a:lnTo>
                    <a:pt x="2376" y="360"/>
                  </a:lnTo>
                  <a:lnTo>
                    <a:pt x="2252" y="315"/>
                  </a:lnTo>
                  <a:lnTo>
                    <a:pt x="2131" y="276"/>
                  </a:lnTo>
                  <a:lnTo>
                    <a:pt x="2015" y="240"/>
                  </a:lnTo>
                  <a:lnTo>
                    <a:pt x="1901" y="208"/>
                  </a:lnTo>
                  <a:lnTo>
                    <a:pt x="1791" y="181"/>
                  </a:lnTo>
                  <a:lnTo>
                    <a:pt x="1686" y="158"/>
                  </a:lnTo>
                  <a:lnTo>
                    <a:pt x="1583" y="140"/>
                  </a:lnTo>
                  <a:lnTo>
                    <a:pt x="1483" y="124"/>
                  </a:lnTo>
                  <a:lnTo>
                    <a:pt x="1386" y="114"/>
                  </a:lnTo>
                  <a:lnTo>
                    <a:pt x="1291" y="108"/>
                  </a:lnTo>
                  <a:lnTo>
                    <a:pt x="1200" y="105"/>
                  </a:lnTo>
                  <a:lnTo>
                    <a:pt x="1111" y="105"/>
                  </a:lnTo>
                  <a:lnTo>
                    <a:pt x="1023" y="109"/>
                  </a:lnTo>
                  <a:lnTo>
                    <a:pt x="937" y="118"/>
                  </a:lnTo>
                  <a:lnTo>
                    <a:pt x="854" y="129"/>
                  </a:lnTo>
                  <a:lnTo>
                    <a:pt x="772" y="143"/>
                  </a:lnTo>
                  <a:lnTo>
                    <a:pt x="692" y="163"/>
                  </a:lnTo>
                  <a:lnTo>
                    <a:pt x="612" y="184"/>
                  </a:lnTo>
                  <a:lnTo>
                    <a:pt x="533" y="208"/>
                  </a:lnTo>
                  <a:lnTo>
                    <a:pt x="457" y="237"/>
                  </a:lnTo>
                  <a:lnTo>
                    <a:pt x="379" y="268"/>
                  </a:lnTo>
                  <a:lnTo>
                    <a:pt x="303" y="302"/>
                  </a:lnTo>
                  <a:lnTo>
                    <a:pt x="228" y="339"/>
                  </a:lnTo>
                  <a:lnTo>
                    <a:pt x="151" y="378"/>
                  </a:lnTo>
                  <a:lnTo>
                    <a:pt x="76" y="419"/>
                  </a:lnTo>
                  <a:lnTo>
                    <a:pt x="0" y="465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741416" name="Freeform 40"/>
            <p:cNvSpPr>
              <a:spLocks/>
            </p:cNvSpPr>
            <p:nvPr userDrawn="1"/>
          </p:nvSpPr>
          <p:spPr bwMode="auto">
            <a:xfrm>
              <a:off x="925" y="1141"/>
              <a:ext cx="5439" cy="497"/>
            </a:xfrm>
            <a:custGeom>
              <a:avLst/>
              <a:gdLst/>
              <a:ahLst/>
              <a:cxnLst>
                <a:cxn ang="0">
                  <a:pos x="5439" y="0"/>
                </a:cxn>
                <a:cxn ang="0">
                  <a:pos x="5412" y="65"/>
                </a:cxn>
                <a:cxn ang="0">
                  <a:pos x="5377" y="137"/>
                </a:cxn>
                <a:cxn ang="0">
                  <a:pos x="5327" y="231"/>
                </a:cxn>
                <a:cxn ang="0">
                  <a:pos x="5261" y="336"/>
                </a:cxn>
                <a:cxn ang="0">
                  <a:pos x="5179" y="451"/>
                </a:cxn>
                <a:cxn ang="0">
                  <a:pos x="5104" y="538"/>
                </a:cxn>
                <a:cxn ang="0">
                  <a:pos x="5050" y="596"/>
                </a:cxn>
                <a:cxn ang="0">
                  <a:pos x="4990" y="652"/>
                </a:cxn>
                <a:cxn ang="0">
                  <a:pos x="4925" y="706"/>
                </a:cxn>
                <a:cxn ang="0">
                  <a:pos x="4855" y="759"/>
                </a:cxn>
                <a:cxn ang="0">
                  <a:pos x="4780" y="808"/>
                </a:cxn>
                <a:cxn ang="0">
                  <a:pos x="4701" y="851"/>
                </a:cxn>
                <a:cxn ang="0">
                  <a:pos x="4617" y="891"/>
                </a:cxn>
                <a:cxn ang="0">
                  <a:pos x="4526" y="925"/>
                </a:cxn>
                <a:cxn ang="0">
                  <a:pos x="4429" y="953"/>
                </a:cxn>
                <a:cxn ang="0">
                  <a:pos x="4328" y="975"/>
                </a:cxn>
                <a:cxn ang="0">
                  <a:pos x="4221" y="988"/>
                </a:cxn>
                <a:cxn ang="0">
                  <a:pos x="4108" y="993"/>
                </a:cxn>
                <a:cxn ang="0">
                  <a:pos x="3989" y="990"/>
                </a:cxn>
                <a:cxn ang="0">
                  <a:pos x="3864" y="975"/>
                </a:cxn>
                <a:cxn ang="0">
                  <a:pos x="3732" y="951"/>
                </a:cxn>
                <a:cxn ang="0">
                  <a:pos x="3595" y="917"/>
                </a:cxn>
                <a:cxn ang="0">
                  <a:pos x="3452" y="869"/>
                </a:cxn>
                <a:cxn ang="0">
                  <a:pos x="3302" y="809"/>
                </a:cxn>
                <a:cxn ang="0">
                  <a:pos x="3224" y="775"/>
                </a:cxn>
                <a:cxn ang="0">
                  <a:pos x="2921" y="638"/>
                </a:cxn>
                <a:cxn ang="0">
                  <a:pos x="2638" y="522"/>
                </a:cxn>
                <a:cxn ang="0">
                  <a:pos x="2374" y="423"/>
                </a:cxn>
                <a:cxn ang="0">
                  <a:pos x="2127" y="342"/>
                </a:cxn>
                <a:cxn ang="0">
                  <a:pos x="1897" y="281"/>
                </a:cxn>
                <a:cxn ang="0">
                  <a:pos x="1680" y="234"/>
                </a:cxn>
                <a:cxn ang="0">
                  <a:pos x="1477" y="205"/>
                </a:cxn>
                <a:cxn ang="0">
                  <a:pos x="1286" y="191"/>
                </a:cxn>
                <a:cxn ang="0">
                  <a:pos x="1104" y="192"/>
                </a:cxn>
                <a:cxn ang="0">
                  <a:pos x="932" y="208"/>
                </a:cxn>
                <a:cxn ang="0">
                  <a:pos x="766" y="239"/>
                </a:cxn>
                <a:cxn ang="0">
                  <a:pos x="607" y="283"/>
                </a:cxn>
                <a:cxn ang="0">
                  <a:pos x="453" y="338"/>
                </a:cxn>
                <a:cxn ang="0">
                  <a:pos x="300" y="407"/>
                </a:cxn>
                <a:cxn ang="0">
                  <a:pos x="150" y="486"/>
                </a:cxn>
                <a:cxn ang="0">
                  <a:pos x="0" y="578"/>
                </a:cxn>
              </a:cxnLst>
              <a:rect l="0" t="0" r="r" b="b"/>
              <a:pathLst>
                <a:path w="5439" h="993">
                  <a:moveTo>
                    <a:pt x="5439" y="0"/>
                  </a:moveTo>
                  <a:lnTo>
                    <a:pt x="5439" y="0"/>
                  </a:lnTo>
                  <a:lnTo>
                    <a:pt x="5432" y="18"/>
                  </a:lnTo>
                  <a:lnTo>
                    <a:pt x="5412" y="65"/>
                  </a:lnTo>
                  <a:lnTo>
                    <a:pt x="5397" y="99"/>
                  </a:lnTo>
                  <a:lnTo>
                    <a:pt x="5377" y="137"/>
                  </a:lnTo>
                  <a:lnTo>
                    <a:pt x="5354" y="183"/>
                  </a:lnTo>
                  <a:lnTo>
                    <a:pt x="5327" y="231"/>
                  </a:lnTo>
                  <a:lnTo>
                    <a:pt x="5297" y="283"/>
                  </a:lnTo>
                  <a:lnTo>
                    <a:pt x="5261" y="336"/>
                  </a:lnTo>
                  <a:lnTo>
                    <a:pt x="5222" y="393"/>
                  </a:lnTo>
                  <a:lnTo>
                    <a:pt x="5179" y="451"/>
                  </a:lnTo>
                  <a:lnTo>
                    <a:pt x="5130" y="509"/>
                  </a:lnTo>
                  <a:lnTo>
                    <a:pt x="5104" y="538"/>
                  </a:lnTo>
                  <a:lnTo>
                    <a:pt x="5078" y="567"/>
                  </a:lnTo>
                  <a:lnTo>
                    <a:pt x="5050" y="596"/>
                  </a:lnTo>
                  <a:lnTo>
                    <a:pt x="5021" y="623"/>
                  </a:lnTo>
                  <a:lnTo>
                    <a:pt x="4990" y="652"/>
                  </a:lnTo>
                  <a:lnTo>
                    <a:pt x="4958" y="680"/>
                  </a:lnTo>
                  <a:lnTo>
                    <a:pt x="4925" y="706"/>
                  </a:lnTo>
                  <a:lnTo>
                    <a:pt x="4891" y="733"/>
                  </a:lnTo>
                  <a:lnTo>
                    <a:pt x="4855" y="759"/>
                  </a:lnTo>
                  <a:lnTo>
                    <a:pt x="4819" y="783"/>
                  </a:lnTo>
                  <a:lnTo>
                    <a:pt x="4780" y="808"/>
                  </a:lnTo>
                  <a:lnTo>
                    <a:pt x="4742" y="830"/>
                  </a:lnTo>
                  <a:lnTo>
                    <a:pt x="4701" y="851"/>
                  </a:lnTo>
                  <a:lnTo>
                    <a:pt x="4660" y="872"/>
                  </a:lnTo>
                  <a:lnTo>
                    <a:pt x="4617" y="891"/>
                  </a:lnTo>
                  <a:lnTo>
                    <a:pt x="4572" y="909"/>
                  </a:lnTo>
                  <a:lnTo>
                    <a:pt x="4526" y="925"/>
                  </a:lnTo>
                  <a:lnTo>
                    <a:pt x="4479" y="940"/>
                  </a:lnTo>
                  <a:lnTo>
                    <a:pt x="4429" y="953"/>
                  </a:lnTo>
                  <a:lnTo>
                    <a:pt x="4379" y="966"/>
                  </a:lnTo>
                  <a:lnTo>
                    <a:pt x="4328" y="975"/>
                  </a:lnTo>
                  <a:lnTo>
                    <a:pt x="4275" y="982"/>
                  </a:lnTo>
                  <a:lnTo>
                    <a:pt x="4221" y="988"/>
                  </a:lnTo>
                  <a:lnTo>
                    <a:pt x="4165" y="992"/>
                  </a:lnTo>
                  <a:lnTo>
                    <a:pt x="4108" y="993"/>
                  </a:lnTo>
                  <a:lnTo>
                    <a:pt x="4049" y="993"/>
                  </a:lnTo>
                  <a:lnTo>
                    <a:pt x="3989" y="990"/>
                  </a:lnTo>
                  <a:lnTo>
                    <a:pt x="3927" y="984"/>
                  </a:lnTo>
                  <a:lnTo>
                    <a:pt x="3864" y="975"/>
                  </a:lnTo>
                  <a:lnTo>
                    <a:pt x="3799" y="966"/>
                  </a:lnTo>
                  <a:lnTo>
                    <a:pt x="3732" y="951"/>
                  </a:lnTo>
                  <a:lnTo>
                    <a:pt x="3666" y="935"/>
                  </a:lnTo>
                  <a:lnTo>
                    <a:pt x="3595" y="917"/>
                  </a:lnTo>
                  <a:lnTo>
                    <a:pt x="3524" y="895"/>
                  </a:lnTo>
                  <a:lnTo>
                    <a:pt x="3452" y="869"/>
                  </a:lnTo>
                  <a:lnTo>
                    <a:pt x="3377" y="841"/>
                  </a:lnTo>
                  <a:lnTo>
                    <a:pt x="3302" y="809"/>
                  </a:lnTo>
                  <a:lnTo>
                    <a:pt x="3224" y="775"/>
                  </a:lnTo>
                  <a:lnTo>
                    <a:pt x="3224" y="775"/>
                  </a:lnTo>
                  <a:lnTo>
                    <a:pt x="3070" y="704"/>
                  </a:lnTo>
                  <a:lnTo>
                    <a:pt x="2921" y="638"/>
                  </a:lnTo>
                  <a:lnTo>
                    <a:pt x="2777" y="578"/>
                  </a:lnTo>
                  <a:lnTo>
                    <a:pt x="2638" y="522"/>
                  </a:lnTo>
                  <a:lnTo>
                    <a:pt x="2503" y="470"/>
                  </a:lnTo>
                  <a:lnTo>
                    <a:pt x="2374" y="423"/>
                  </a:lnTo>
                  <a:lnTo>
                    <a:pt x="2249" y="381"/>
                  </a:lnTo>
                  <a:lnTo>
                    <a:pt x="2127" y="342"/>
                  </a:lnTo>
                  <a:lnTo>
                    <a:pt x="2010" y="310"/>
                  </a:lnTo>
                  <a:lnTo>
                    <a:pt x="1897" y="281"/>
                  </a:lnTo>
                  <a:lnTo>
                    <a:pt x="1787" y="255"/>
                  </a:lnTo>
                  <a:lnTo>
                    <a:pt x="1680" y="234"/>
                  </a:lnTo>
                  <a:lnTo>
                    <a:pt x="1577" y="218"/>
                  </a:lnTo>
                  <a:lnTo>
                    <a:pt x="1477" y="205"/>
                  </a:lnTo>
                  <a:lnTo>
                    <a:pt x="1380" y="197"/>
                  </a:lnTo>
                  <a:lnTo>
                    <a:pt x="1286" y="191"/>
                  </a:lnTo>
                  <a:lnTo>
                    <a:pt x="1194" y="191"/>
                  </a:lnTo>
                  <a:lnTo>
                    <a:pt x="1104" y="192"/>
                  </a:lnTo>
                  <a:lnTo>
                    <a:pt x="1018" y="199"/>
                  </a:lnTo>
                  <a:lnTo>
                    <a:pt x="932" y="208"/>
                  </a:lnTo>
                  <a:lnTo>
                    <a:pt x="848" y="221"/>
                  </a:lnTo>
                  <a:lnTo>
                    <a:pt x="766" y="239"/>
                  </a:lnTo>
                  <a:lnTo>
                    <a:pt x="686" y="259"/>
                  </a:lnTo>
                  <a:lnTo>
                    <a:pt x="607" y="283"/>
                  </a:lnTo>
                  <a:lnTo>
                    <a:pt x="529" y="309"/>
                  </a:lnTo>
                  <a:lnTo>
                    <a:pt x="453" y="338"/>
                  </a:lnTo>
                  <a:lnTo>
                    <a:pt x="376" y="372"/>
                  </a:lnTo>
                  <a:lnTo>
                    <a:pt x="300" y="407"/>
                  </a:lnTo>
                  <a:lnTo>
                    <a:pt x="225" y="446"/>
                  </a:lnTo>
                  <a:lnTo>
                    <a:pt x="150" y="486"/>
                  </a:lnTo>
                  <a:lnTo>
                    <a:pt x="75" y="531"/>
                  </a:lnTo>
                  <a:lnTo>
                    <a:pt x="0" y="57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741417" name="Freeform 41"/>
            <p:cNvSpPr>
              <a:spLocks/>
            </p:cNvSpPr>
            <p:nvPr userDrawn="1"/>
          </p:nvSpPr>
          <p:spPr bwMode="auto">
            <a:xfrm>
              <a:off x="958" y="1112"/>
              <a:ext cx="5429" cy="513"/>
            </a:xfrm>
            <a:custGeom>
              <a:avLst/>
              <a:gdLst/>
              <a:ahLst/>
              <a:cxnLst>
                <a:cxn ang="0">
                  <a:pos x="5429" y="0"/>
                </a:cxn>
                <a:cxn ang="0">
                  <a:pos x="5403" y="66"/>
                </a:cxn>
                <a:cxn ang="0">
                  <a:pos x="5369" y="141"/>
                </a:cxn>
                <a:cxn ang="0">
                  <a:pos x="5321" y="234"/>
                </a:cxn>
                <a:cxn ang="0">
                  <a:pos x="5257" y="342"/>
                </a:cxn>
                <a:cxn ang="0">
                  <a:pos x="5176" y="459"/>
                </a:cxn>
                <a:cxn ang="0">
                  <a:pos x="5103" y="547"/>
                </a:cxn>
                <a:cxn ang="0">
                  <a:pos x="5049" y="607"/>
                </a:cxn>
                <a:cxn ang="0">
                  <a:pos x="4990" y="665"/>
                </a:cxn>
                <a:cxn ang="0">
                  <a:pos x="4927" y="720"/>
                </a:cxn>
                <a:cxn ang="0">
                  <a:pos x="4857" y="775"/>
                </a:cxn>
                <a:cxn ang="0">
                  <a:pos x="4784" y="825"/>
                </a:cxn>
                <a:cxn ang="0">
                  <a:pos x="4704" y="870"/>
                </a:cxn>
                <a:cxn ang="0">
                  <a:pos x="4620" y="912"/>
                </a:cxn>
                <a:cxn ang="0">
                  <a:pos x="4531" y="949"/>
                </a:cxn>
                <a:cxn ang="0">
                  <a:pos x="4435" y="979"/>
                </a:cxn>
                <a:cxn ang="0">
                  <a:pos x="4334" y="1003"/>
                </a:cxn>
                <a:cxn ang="0">
                  <a:pos x="4227" y="1017"/>
                </a:cxn>
                <a:cxn ang="0">
                  <a:pos x="4114" y="1025"/>
                </a:cxn>
                <a:cxn ang="0">
                  <a:pos x="3995" y="1024"/>
                </a:cxn>
                <a:cxn ang="0">
                  <a:pos x="3870" y="1012"/>
                </a:cxn>
                <a:cxn ang="0">
                  <a:pos x="3738" y="991"/>
                </a:cxn>
                <a:cxn ang="0">
                  <a:pos x="3601" y="959"/>
                </a:cxn>
                <a:cxn ang="0">
                  <a:pos x="3456" y="914"/>
                </a:cxn>
                <a:cxn ang="0">
                  <a:pos x="3305" y="857"/>
                </a:cxn>
                <a:cxn ang="0">
                  <a:pos x="3227" y="824"/>
                </a:cxn>
                <a:cxn ang="0">
                  <a:pos x="2922" y="693"/>
                </a:cxn>
                <a:cxn ang="0">
                  <a:pos x="2637" y="581"/>
                </a:cxn>
                <a:cxn ang="0">
                  <a:pos x="2372" y="488"/>
                </a:cxn>
                <a:cxn ang="0">
                  <a:pos x="2123" y="412"/>
                </a:cxn>
                <a:cxn ang="0">
                  <a:pos x="1891" y="354"/>
                </a:cxn>
                <a:cxn ang="0">
                  <a:pos x="1675" y="313"/>
                </a:cxn>
                <a:cxn ang="0">
                  <a:pos x="1472" y="287"/>
                </a:cxn>
                <a:cxn ang="0">
                  <a:pos x="1281" y="278"/>
                </a:cxn>
                <a:cxn ang="0">
                  <a:pos x="1099" y="283"/>
                </a:cxn>
                <a:cxn ang="0">
                  <a:pos x="926" y="302"/>
                </a:cxn>
                <a:cxn ang="0">
                  <a:pos x="761" y="336"/>
                </a:cxn>
                <a:cxn ang="0">
                  <a:pos x="603" y="383"/>
                </a:cxn>
                <a:cxn ang="0">
                  <a:pos x="449" y="441"/>
                </a:cxn>
                <a:cxn ang="0">
                  <a:pos x="298" y="514"/>
                </a:cxn>
                <a:cxn ang="0">
                  <a:pos x="149" y="596"/>
                </a:cxn>
                <a:cxn ang="0">
                  <a:pos x="0" y="691"/>
                </a:cxn>
              </a:cxnLst>
              <a:rect l="0" t="0" r="r" b="b"/>
              <a:pathLst>
                <a:path w="5429" h="1025">
                  <a:moveTo>
                    <a:pt x="5429" y="0"/>
                  </a:moveTo>
                  <a:lnTo>
                    <a:pt x="5429" y="0"/>
                  </a:lnTo>
                  <a:lnTo>
                    <a:pt x="5422" y="18"/>
                  </a:lnTo>
                  <a:lnTo>
                    <a:pt x="5403" y="66"/>
                  </a:lnTo>
                  <a:lnTo>
                    <a:pt x="5389" y="100"/>
                  </a:lnTo>
                  <a:lnTo>
                    <a:pt x="5369" y="141"/>
                  </a:lnTo>
                  <a:lnTo>
                    <a:pt x="5347" y="186"/>
                  </a:lnTo>
                  <a:lnTo>
                    <a:pt x="5321" y="234"/>
                  </a:lnTo>
                  <a:lnTo>
                    <a:pt x="5292" y="287"/>
                  </a:lnTo>
                  <a:lnTo>
                    <a:pt x="5257" y="342"/>
                  </a:lnTo>
                  <a:lnTo>
                    <a:pt x="5218" y="399"/>
                  </a:lnTo>
                  <a:lnTo>
                    <a:pt x="5176" y="459"/>
                  </a:lnTo>
                  <a:lnTo>
                    <a:pt x="5129" y="518"/>
                  </a:lnTo>
                  <a:lnTo>
                    <a:pt x="5103" y="547"/>
                  </a:lnTo>
                  <a:lnTo>
                    <a:pt x="5076" y="576"/>
                  </a:lnTo>
                  <a:lnTo>
                    <a:pt x="5049" y="607"/>
                  </a:lnTo>
                  <a:lnTo>
                    <a:pt x="5021" y="636"/>
                  </a:lnTo>
                  <a:lnTo>
                    <a:pt x="4990" y="665"/>
                  </a:lnTo>
                  <a:lnTo>
                    <a:pt x="4958" y="693"/>
                  </a:lnTo>
                  <a:lnTo>
                    <a:pt x="4927" y="720"/>
                  </a:lnTo>
                  <a:lnTo>
                    <a:pt x="4893" y="748"/>
                  </a:lnTo>
                  <a:lnTo>
                    <a:pt x="4857" y="775"/>
                  </a:lnTo>
                  <a:lnTo>
                    <a:pt x="4821" y="799"/>
                  </a:lnTo>
                  <a:lnTo>
                    <a:pt x="4784" y="825"/>
                  </a:lnTo>
                  <a:lnTo>
                    <a:pt x="4745" y="848"/>
                  </a:lnTo>
                  <a:lnTo>
                    <a:pt x="4704" y="870"/>
                  </a:lnTo>
                  <a:lnTo>
                    <a:pt x="4663" y="893"/>
                  </a:lnTo>
                  <a:lnTo>
                    <a:pt x="4620" y="912"/>
                  </a:lnTo>
                  <a:lnTo>
                    <a:pt x="4577" y="932"/>
                  </a:lnTo>
                  <a:lnTo>
                    <a:pt x="4531" y="949"/>
                  </a:lnTo>
                  <a:lnTo>
                    <a:pt x="4484" y="964"/>
                  </a:lnTo>
                  <a:lnTo>
                    <a:pt x="4435" y="979"/>
                  </a:lnTo>
                  <a:lnTo>
                    <a:pt x="4385" y="991"/>
                  </a:lnTo>
                  <a:lnTo>
                    <a:pt x="4334" y="1003"/>
                  </a:lnTo>
                  <a:lnTo>
                    <a:pt x="4281" y="1011"/>
                  </a:lnTo>
                  <a:lnTo>
                    <a:pt x="4227" y="1017"/>
                  </a:lnTo>
                  <a:lnTo>
                    <a:pt x="4171" y="1022"/>
                  </a:lnTo>
                  <a:lnTo>
                    <a:pt x="4114" y="1025"/>
                  </a:lnTo>
                  <a:lnTo>
                    <a:pt x="4055" y="1025"/>
                  </a:lnTo>
                  <a:lnTo>
                    <a:pt x="3995" y="1024"/>
                  </a:lnTo>
                  <a:lnTo>
                    <a:pt x="3932" y="1021"/>
                  </a:lnTo>
                  <a:lnTo>
                    <a:pt x="3870" y="1012"/>
                  </a:lnTo>
                  <a:lnTo>
                    <a:pt x="3805" y="1004"/>
                  </a:lnTo>
                  <a:lnTo>
                    <a:pt x="3738" y="991"/>
                  </a:lnTo>
                  <a:lnTo>
                    <a:pt x="3670" y="977"/>
                  </a:lnTo>
                  <a:lnTo>
                    <a:pt x="3601" y="959"/>
                  </a:lnTo>
                  <a:lnTo>
                    <a:pt x="3528" y="938"/>
                  </a:lnTo>
                  <a:lnTo>
                    <a:pt x="3456" y="914"/>
                  </a:lnTo>
                  <a:lnTo>
                    <a:pt x="3381" y="888"/>
                  </a:lnTo>
                  <a:lnTo>
                    <a:pt x="3305" y="857"/>
                  </a:lnTo>
                  <a:lnTo>
                    <a:pt x="3227" y="824"/>
                  </a:lnTo>
                  <a:lnTo>
                    <a:pt x="3227" y="824"/>
                  </a:lnTo>
                  <a:lnTo>
                    <a:pt x="3072" y="756"/>
                  </a:lnTo>
                  <a:lnTo>
                    <a:pt x="2922" y="693"/>
                  </a:lnTo>
                  <a:lnTo>
                    <a:pt x="2777" y="635"/>
                  </a:lnTo>
                  <a:lnTo>
                    <a:pt x="2637" y="581"/>
                  </a:lnTo>
                  <a:lnTo>
                    <a:pt x="2502" y="533"/>
                  </a:lnTo>
                  <a:lnTo>
                    <a:pt x="2372" y="488"/>
                  </a:lnTo>
                  <a:lnTo>
                    <a:pt x="2245" y="447"/>
                  </a:lnTo>
                  <a:lnTo>
                    <a:pt x="2123" y="412"/>
                  </a:lnTo>
                  <a:lnTo>
                    <a:pt x="2005" y="381"/>
                  </a:lnTo>
                  <a:lnTo>
                    <a:pt x="1891" y="354"/>
                  </a:lnTo>
                  <a:lnTo>
                    <a:pt x="1782" y="331"/>
                  </a:lnTo>
                  <a:lnTo>
                    <a:pt x="1675" y="313"/>
                  </a:lnTo>
                  <a:lnTo>
                    <a:pt x="1572" y="297"/>
                  </a:lnTo>
                  <a:lnTo>
                    <a:pt x="1472" y="287"/>
                  </a:lnTo>
                  <a:lnTo>
                    <a:pt x="1375" y="279"/>
                  </a:lnTo>
                  <a:lnTo>
                    <a:pt x="1281" y="278"/>
                  </a:lnTo>
                  <a:lnTo>
                    <a:pt x="1187" y="278"/>
                  </a:lnTo>
                  <a:lnTo>
                    <a:pt x="1099" y="283"/>
                  </a:lnTo>
                  <a:lnTo>
                    <a:pt x="1011" y="291"/>
                  </a:lnTo>
                  <a:lnTo>
                    <a:pt x="926" y="302"/>
                  </a:lnTo>
                  <a:lnTo>
                    <a:pt x="843" y="317"/>
                  </a:lnTo>
                  <a:lnTo>
                    <a:pt x="761" y="336"/>
                  </a:lnTo>
                  <a:lnTo>
                    <a:pt x="682" y="357"/>
                  </a:lnTo>
                  <a:lnTo>
                    <a:pt x="603" y="383"/>
                  </a:lnTo>
                  <a:lnTo>
                    <a:pt x="525" y="410"/>
                  </a:lnTo>
                  <a:lnTo>
                    <a:pt x="449" y="441"/>
                  </a:lnTo>
                  <a:lnTo>
                    <a:pt x="372" y="476"/>
                  </a:lnTo>
                  <a:lnTo>
                    <a:pt x="298" y="514"/>
                  </a:lnTo>
                  <a:lnTo>
                    <a:pt x="224" y="554"/>
                  </a:lnTo>
                  <a:lnTo>
                    <a:pt x="149" y="596"/>
                  </a:lnTo>
                  <a:lnTo>
                    <a:pt x="75" y="643"/>
                  </a:lnTo>
                  <a:lnTo>
                    <a:pt x="0" y="691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741418" name="Freeform 42"/>
            <p:cNvSpPr>
              <a:spLocks/>
            </p:cNvSpPr>
            <p:nvPr userDrawn="1"/>
          </p:nvSpPr>
          <p:spPr bwMode="auto">
            <a:xfrm>
              <a:off x="993" y="1083"/>
              <a:ext cx="5418" cy="530"/>
            </a:xfrm>
            <a:custGeom>
              <a:avLst/>
              <a:gdLst/>
              <a:ahLst/>
              <a:cxnLst>
                <a:cxn ang="0">
                  <a:pos x="5418" y="0"/>
                </a:cxn>
                <a:cxn ang="0">
                  <a:pos x="5393" y="68"/>
                </a:cxn>
                <a:cxn ang="0">
                  <a:pos x="5361" y="142"/>
                </a:cxn>
                <a:cxn ang="0">
                  <a:pos x="5314" y="237"/>
                </a:cxn>
                <a:cxn ang="0">
                  <a:pos x="5251" y="347"/>
                </a:cxn>
                <a:cxn ang="0">
                  <a:pos x="5171" y="467"/>
                </a:cxn>
                <a:cxn ang="0">
                  <a:pos x="5100" y="557"/>
                </a:cxn>
                <a:cxn ang="0">
                  <a:pos x="5047" y="618"/>
                </a:cxn>
                <a:cxn ang="0">
                  <a:pos x="4989" y="676"/>
                </a:cxn>
                <a:cxn ang="0">
                  <a:pos x="4926" y="735"/>
                </a:cxn>
                <a:cxn ang="0">
                  <a:pos x="4858" y="789"/>
                </a:cxn>
                <a:cxn ang="0">
                  <a:pos x="4785" y="843"/>
                </a:cxn>
                <a:cxn ang="0">
                  <a:pos x="4707" y="890"/>
                </a:cxn>
                <a:cxn ang="0">
                  <a:pos x="4622" y="933"/>
                </a:cxn>
                <a:cxn ang="0">
                  <a:pos x="4533" y="972"/>
                </a:cxn>
                <a:cxn ang="0">
                  <a:pos x="4437" y="1004"/>
                </a:cxn>
                <a:cxn ang="0">
                  <a:pos x="4338" y="1030"/>
                </a:cxn>
                <a:cxn ang="0">
                  <a:pos x="4231" y="1048"/>
                </a:cxn>
                <a:cxn ang="0">
                  <a:pos x="4118" y="1058"/>
                </a:cxn>
                <a:cxn ang="0">
                  <a:pos x="3999" y="1059"/>
                </a:cxn>
                <a:cxn ang="0">
                  <a:pos x="3874" y="1049"/>
                </a:cxn>
                <a:cxn ang="0">
                  <a:pos x="3742" y="1032"/>
                </a:cxn>
                <a:cxn ang="0">
                  <a:pos x="3603" y="1001"/>
                </a:cxn>
                <a:cxn ang="0">
                  <a:pos x="3459" y="959"/>
                </a:cxn>
                <a:cxn ang="0">
                  <a:pos x="3306" y="906"/>
                </a:cxn>
                <a:cxn ang="0">
                  <a:pos x="3228" y="873"/>
                </a:cxn>
                <a:cxn ang="0">
                  <a:pos x="2920" y="748"/>
                </a:cxn>
                <a:cxn ang="0">
                  <a:pos x="2634" y="641"/>
                </a:cxn>
                <a:cxn ang="0">
                  <a:pos x="2367" y="552"/>
                </a:cxn>
                <a:cxn ang="0">
                  <a:pos x="2119" y="483"/>
                </a:cxn>
                <a:cxn ang="0">
                  <a:pos x="1886" y="428"/>
                </a:cxn>
                <a:cxn ang="0">
                  <a:pos x="1669" y="391"/>
                </a:cxn>
                <a:cxn ang="0">
                  <a:pos x="1465" y="370"/>
                </a:cxn>
                <a:cxn ang="0">
                  <a:pos x="1273" y="363"/>
                </a:cxn>
                <a:cxn ang="0">
                  <a:pos x="1091" y="371"/>
                </a:cxn>
                <a:cxn ang="0">
                  <a:pos x="919" y="396"/>
                </a:cxn>
                <a:cxn ang="0">
                  <a:pos x="755" y="433"/>
                </a:cxn>
                <a:cxn ang="0">
                  <a:pos x="597" y="483"/>
                </a:cxn>
                <a:cxn ang="0">
                  <a:pos x="444" y="546"/>
                </a:cxn>
                <a:cxn ang="0">
                  <a:pos x="294" y="620"/>
                </a:cxn>
                <a:cxn ang="0">
                  <a:pos x="147" y="707"/>
                </a:cxn>
                <a:cxn ang="0">
                  <a:pos x="0" y="806"/>
                </a:cxn>
              </a:cxnLst>
              <a:rect l="0" t="0" r="r" b="b"/>
              <a:pathLst>
                <a:path w="5418" h="1059">
                  <a:moveTo>
                    <a:pt x="5418" y="0"/>
                  </a:moveTo>
                  <a:lnTo>
                    <a:pt x="5418" y="0"/>
                  </a:lnTo>
                  <a:lnTo>
                    <a:pt x="5411" y="18"/>
                  </a:lnTo>
                  <a:lnTo>
                    <a:pt x="5393" y="68"/>
                  </a:lnTo>
                  <a:lnTo>
                    <a:pt x="5377" y="102"/>
                  </a:lnTo>
                  <a:lnTo>
                    <a:pt x="5361" y="142"/>
                  </a:lnTo>
                  <a:lnTo>
                    <a:pt x="5339" y="189"/>
                  </a:lnTo>
                  <a:lnTo>
                    <a:pt x="5314" y="237"/>
                  </a:lnTo>
                  <a:lnTo>
                    <a:pt x="5284" y="292"/>
                  </a:lnTo>
                  <a:lnTo>
                    <a:pt x="5251" y="347"/>
                  </a:lnTo>
                  <a:lnTo>
                    <a:pt x="5214" y="407"/>
                  </a:lnTo>
                  <a:lnTo>
                    <a:pt x="5171" y="467"/>
                  </a:lnTo>
                  <a:lnTo>
                    <a:pt x="5125" y="526"/>
                  </a:lnTo>
                  <a:lnTo>
                    <a:pt x="5100" y="557"/>
                  </a:lnTo>
                  <a:lnTo>
                    <a:pt x="5073" y="588"/>
                  </a:lnTo>
                  <a:lnTo>
                    <a:pt x="5047" y="618"/>
                  </a:lnTo>
                  <a:lnTo>
                    <a:pt x="5018" y="647"/>
                  </a:lnTo>
                  <a:lnTo>
                    <a:pt x="4989" y="676"/>
                  </a:lnTo>
                  <a:lnTo>
                    <a:pt x="4958" y="706"/>
                  </a:lnTo>
                  <a:lnTo>
                    <a:pt x="4926" y="735"/>
                  </a:lnTo>
                  <a:lnTo>
                    <a:pt x="4893" y="762"/>
                  </a:lnTo>
                  <a:lnTo>
                    <a:pt x="4858" y="789"/>
                  </a:lnTo>
                  <a:lnTo>
                    <a:pt x="4822" y="817"/>
                  </a:lnTo>
                  <a:lnTo>
                    <a:pt x="4785" y="843"/>
                  </a:lnTo>
                  <a:lnTo>
                    <a:pt x="4746" y="867"/>
                  </a:lnTo>
                  <a:lnTo>
                    <a:pt x="4707" y="890"/>
                  </a:lnTo>
                  <a:lnTo>
                    <a:pt x="4665" y="912"/>
                  </a:lnTo>
                  <a:lnTo>
                    <a:pt x="4622" y="933"/>
                  </a:lnTo>
                  <a:lnTo>
                    <a:pt x="4579" y="954"/>
                  </a:lnTo>
                  <a:lnTo>
                    <a:pt x="4533" y="972"/>
                  </a:lnTo>
                  <a:lnTo>
                    <a:pt x="4486" y="990"/>
                  </a:lnTo>
                  <a:lnTo>
                    <a:pt x="4437" y="1004"/>
                  </a:lnTo>
                  <a:lnTo>
                    <a:pt x="4389" y="1019"/>
                  </a:lnTo>
                  <a:lnTo>
                    <a:pt x="4338" y="1030"/>
                  </a:lnTo>
                  <a:lnTo>
                    <a:pt x="4285" y="1040"/>
                  </a:lnTo>
                  <a:lnTo>
                    <a:pt x="4231" y="1048"/>
                  </a:lnTo>
                  <a:lnTo>
                    <a:pt x="4175" y="1054"/>
                  </a:lnTo>
                  <a:lnTo>
                    <a:pt x="4118" y="1058"/>
                  </a:lnTo>
                  <a:lnTo>
                    <a:pt x="4058" y="1059"/>
                  </a:lnTo>
                  <a:lnTo>
                    <a:pt x="3999" y="1059"/>
                  </a:lnTo>
                  <a:lnTo>
                    <a:pt x="3936" y="1056"/>
                  </a:lnTo>
                  <a:lnTo>
                    <a:pt x="3874" y="1049"/>
                  </a:lnTo>
                  <a:lnTo>
                    <a:pt x="3809" y="1041"/>
                  </a:lnTo>
                  <a:lnTo>
                    <a:pt x="3742" y="1032"/>
                  </a:lnTo>
                  <a:lnTo>
                    <a:pt x="3672" y="1017"/>
                  </a:lnTo>
                  <a:lnTo>
                    <a:pt x="3603" y="1001"/>
                  </a:lnTo>
                  <a:lnTo>
                    <a:pt x="3531" y="982"/>
                  </a:lnTo>
                  <a:lnTo>
                    <a:pt x="3459" y="959"/>
                  </a:lnTo>
                  <a:lnTo>
                    <a:pt x="3382" y="933"/>
                  </a:lnTo>
                  <a:lnTo>
                    <a:pt x="3306" y="906"/>
                  </a:lnTo>
                  <a:lnTo>
                    <a:pt x="3228" y="873"/>
                  </a:lnTo>
                  <a:lnTo>
                    <a:pt x="3228" y="873"/>
                  </a:lnTo>
                  <a:lnTo>
                    <a:pt x="3071" y="809"/>
                  </a:lnTo>
                  <a:lnTo>
                    <a:pt x="2920" y="748"/>
                  </a:lnTo>
                  <a:lnTo>
                    <a:pt x="2776" y="693"/>
                  </a:lnTo>
                  <a:lnTo>
                    <a:pt x="2634" y="641"/>
                  </a:lnTo>
                  <a:lnTo>
                    <a:pt x="2499" y="596"/>
                  </a:lnTo>
                  <a:lnTo>
                    <a:pt x="2367" y="552"/>
                  </a:lnTo>
                  <a:lnTo>
                    <a:pt x="2241" y="515"/>
                  </a:lnTo>
                  <a:lnTo>
                    <a:pt x="2119" y="483"/>
                  </a:lnTo>
                  <a:lnTo>
                    <a:pt x="2001" y="454"/>
                  </a:lnTo>
                  <a:lnTo>
                    <a:pt x="1886" y="428"/>
                  </a:lnTo>
                  <a:lnTo>
                    <a:pt x="1776" y="407"/>
                  </a:lnTo>
                  <a:lnTo>
                    <a:pt x="1669" y="391"/>
                  </a:lnTo>
                  <a:lnTo>
                    <a:pt x="1565" y="378"/>
                  </a:lnTo>
                  <a:lnTo>
                    <a:pt x="1465" y="370"/>
                  </a:lnTo>
                  <a:lnTo>
                    <a:pt x="1368" y="365"/>
                  </a:lnTo>
                  <a:lnTo>
                    <a:pt x="1273" y="363"/>
                  </a:lnTo>
                  <a:lnTo>
                    <a:pt x="1182" y="366"/>
                  </a:lnTo>
                  <a:lnTo>
                    <a:pt x="1091" y="371"/>
                  </a:lnTo>
                  <a:lnTo>
                    <a:pt x="1005" y="381"/>
                  </a:lnTo>
                  <a:lnTo>
                    <a:pt x="919" y="396"/>
                  </a:lnTo>
                  <a:lnTo>
                    <a:pt x="837" y="412"/>
                  </a:lnTo>
                  <a:lnTo>
                    <a:pt x="755" y="433"/>
                  </a:lnTo>
                  <a:lnTo>
                    <a:pt x="676" y="455"/>
                  </a:lnTo>
                  <a:lnTo>
                    <a:pt x="597" y="483"/>
                  </a:lnTo>
                  <a:lnTo>
                    <a:pt x="521" y="512"/>
                  </a:lnTo>
                  <a:lnTo>
                    <a:pt x="444" y="546"/>
                  </a:lnTo>
                  <a:lnTo>
                    <a:pt x="369" y="581"/>
                  </a:lnTo>
                  <a:lnTo>
                    <a:pt x="294" y="620"/>
                  </a:lnTo>
                  <a:lnTo>
                    <a:pt x="221" y="662"/>
                  </a:lnTo>
                  <a:lnTo>
                    <a:pt x="147" y="707"/>
                  </a:lnTo>
                  <a:lnTo>
                    <a:pt x="74" y="754"/>
                  </a:lnTo>
                  <a:lnTo>
                    <a:pt x="0" y="80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741419" name="Freeform 43"/>
            <p:cNvSpPr>
              <a:spLocks/>
            </p:cNvSpPr>
            <p:nvPr userDrawn="1"/>
          </p:nvSpPr>
          <p:spPr bwMode="auto">
            <a:xfrm>
              <a:off x="1029" y="1055"/>
              <a:ext cx="5404" cy="545"/>
            </a:xfrm>
            <a:custGeom>
              <a:avLst/>
              <a:gdLst/>
              <a:ahLst/>
              <a:cxnLst>
                <a:cxn ang="0">
                  <a:pos x="5404" y="0"/>
                </a:cxn>
                <a:cxn ang="0">
                  <a:pos x="5380" y="68"/>
                </a:cxn>
                <a:cxn ang="0">
                  <a:pos x="5350" y="144"/>
                </a:cxn>
                <a:cxn ang="0">
                  <a:pos x="5304" y="241"/>
                </a:cxn>
                <a:cxn ang="0">
                  <a:pos x="5243" y="352"/>
                </a:cxn>
                <a:cxn ang="0">
                  <a:pos x="5165" y="473"/>
                </a:cxn>
                <a:cxn ang="0">
                  <a:pos x="5096" y="566"/>
                </a:cxn>
                <a:cxn ang="0">
                  <a:pos x="5043" y="627"/>
                </a:cxn>
                <a:cxn ang="0">
                  <a:pos x="4986" y="688"/>
                </a:cxn>
                <a:cxn ang="0">
                  <a:pos x="4924" y="748"/>
                </a:cxn>
                <a:cxn ang="0">
                  <a:pos x="4857" y="805"/>
                </a:cxn>
                <a:cxn ang="0">
                  <a:pos x="4785" y="858"/>
                </a:cxn>
                <a:cxn ang="0">
                  <a:pos x="4707" y="908"/>
                </a:cxn>
                <a:cxn ang="0">
                  <a:pos x="4624" y="955"/>
                </a:cxn>
                <a:cxn ang="0">
                  <a:pos x="4535" y="995"/>
                </a:cxn>
                <a:cxn ang="0">
                  <a:pos x="4440" y="1029"/>
                </a:cxn>
                <a:cxn ang="0">
                  <a:pos x="4340" y="1056"/>
                </a:cxn>
                <a:cxn ang="0">
                  <a:pos x="4233" y="1076"/>
                </a:cxn>
                <a:cxn ang="0">
                  <a:pos x="4121" y="1089"/>
                </a:cxn>
                <a:cxn ang="0">
                  <a:pos x="4002" y="1092"/>
                </a:cxn>
                <a:cxn ang="0">
                  <a:pos x="3877" y="1085"/>
                </a:cxn>
                <a:cxn ang="0">
                  <a:pos x="3745" y="1069"/>
                </a:cxn>
                <a:cxn ang="0">
                  <a:pos x="3606" y="1042"/>
                </a:cxn>
                <a:cxn ang="0">
                  <a:pos x="3460" y="1003"/>
                </a:cxn>
                <a:cxn ang="0">
                  <a:pos x="3307" y="951"/>
                </a:cxn>
                <a:cxn ang="0">
                  <a:pos x="3228" y="921"/>
                </a:cxn>
                <a:cxn ang="0">
                  <a:pos x="2919" y="801"/>
                </a:cxn>
                <a:cxn ang="0">
                  <a:pos x="2631" y="701"/>
                </a:cxn>
                <a:cxn ang="0">
                  <a:pos x="2363" y="617"/>
                </a:cxn>
                <a:cxn ang="0">
                  <a:pos x="2113" y="551"/>
                </a:cxn>
                <a:cxn ang="0">
                  <a:pos x="1880" y="501"/>
                </a:cxn>
                <a:cxn ang="0">
                  <a:pos x="1662" y="469"/>
                </a:cxn>
                <a:cxn ang="0">
                  <a:pos x="1458" y="451"/>
                </a:cxn>
                <a:cxn ang="0">
                  <a:pos x="1266" y="448"/>
                </a:cxn>
                <a:cxn ang="0">
                  <a:pos x="1085" y="461"/>
                </a:cxn>
                <a:cxn ang="0">
                  <a:pos x="914" y="488"/>
                </a:cxn>
                <a:cxn ang="0">
                  <a:pos x="750" y="528"/>
                </a:cxn>
                <a:cxn ang="0">
                  <a:pos x="593" y="582"/>
                </a:cxn>
                <a:cxn ang="0">
                  <a:pos x="440" y="648"/>
                </a:cxn>
                <a:cxn ang="0">
                  <a:pos x="292" y="727"/>
                </a:cxn>
                <a:cxn ang="0">
                  <a:pos x="146" y="817"/>
                </a:cxn>
                <a:cxn ang="0">
                  <a:pos x="0" y="918"/>
                </a:cxn>
              </a:cxnLst>
              <a:rect l="0" t="0" r="r" b="b"/>
              <a:pathLst>
                <a:path w="5404" h="1092">
                  <a:moveTo>
                    <a:pt x="5404" y="0"/>
                  </a:moveTo>
                  <a:lnTo>
                    <a:pt x="5404" y="0"/>
                  </a:lnTo>
                  <a:lnTo>
                    <a:pt x="5398" y="18"/>
                  </a:lnTo>
                  <a:lnTo>
                    <a:pt x="5380" y="68"/>
                  </a:lnTo>
                  <a:lnTo>
                    <a:pt x="5366" y="104"/>
                  </a:lnTo>
                  <a:lnTo>
                    <a:pt x="5350" y="144"/>
                  </a:lnTo>
                  <a:lnTo>
                    <a:pt x="5329" y="191"/>
                  </a:lnTo>
                  <a:lnTo>
                    <a:pt x="5304" y="241"/>
                  </a:lnTo>
                  <a:lnTo>
                    <a:pt x="5275" y="294"/>
                  </a:lnTo>
                  <a:lnTo>
                    <a:pt x="5243" y="352"/>
                  </a:lnTo>
                  <a:lnTo>
                    <a:pt x="5207" y="412"/>
                  </a:lnTo>
                  <a:lnTo>
                    <a:pt x="5165" y="473"/>
                  </a:lnTo>
                  <a:lnTo>
                    <a:pt x="5119" y="535"/>
                  </a:lnTo>
                  <a:lnTo>
                    <a:pt x="5096" y="566"/>
                  </a:lnTo>
                  <a:lnTo>
                    <a:pt x="5069" y="596"/>
                  </a:lnTo>
                  <a:lnTo>
                    <a:pt x="5043" y="627"/>
                  </a:lnTo>
                  <a:lnTo>
                    <a:pt x="5015" y="658"/>
                  </a:lnTo>
                  <a:lnTo>
                    <a:pt x="4986" y="688"/>
                  </a:lnTo>
                  <a:lnTo>
                    <a:pt x="4955" y="719"/>
                  </a:lnTo>
                  <a:lnTo>
                    <a:pt x="4924" y="748"/>
                  </a:lnTo>
                  <a:lnTo>
                    <a:pt x="4892" y="777"/>
                  </a:lnTo>
                  <a:lnTo>
                    <a:pt x="4857" y="805"/>
                  </a:lnTo>
                  <a:lnTo>
                    <a:pt x="4821" y="832"/>
                  </a:lnTo>
                  <a:lnTo>
                    <a:pt x="4785" y="858"/>
                  </a:lnTo>
                  <a:lnTo>
                    <a:pt x="4746" y="884"/>
                  </a:lnTo>
                  <a:lnTo>
                    <a:pt x="4707" y="908"/>
                  </a:lnTo>
                  <a:lnTo>
                    <a:pt x="4667" y="932"/>
                  </a:lnTo>
                  <a:lnTo>
                    <a:pt x="4624" y="955"/>
                  </a:lnTo>
                  <a:lnTo>
                    <a:pt x="4581" y="974"/>
                  </a:lnTo>
                  <a:lnTo>
                    <a:pt x="4535" y="995"/>
                  </a:lnTo>
                  <a:lnTo>
                    <a:pt x="4489" y="1013"/>
                  </a:lnTo>
                  <a:lnTo>
                    <a:pt x="4440" y="1029"/>
                  </a:lnTo>
                  <a:lnTo>
                    <a:pt x="4390" y="1043"/>
                  </a:lnTo>
                  <a:lnTo>
                    <a:pt x="4340" y="1056"/>
                  </a:lnTo>
                  <a:lnTo>
                    <a:pt x="4288" y="1068"/>
                  </a:lnTo>
                  <a:lnTo>
                    <a:pt x="4233" y="1076"/>
                  </a:lnTo>
                  <a:lnTo>
                    <a:pt x="4178" y="1084"/>
                  </a:lnTo>
                  <a:lnTo>
                    <a:pt x="4121" y="1089"/>
                  </a:lnTo>
                  <a:lnTo>
                    <a:pt x="4063" y="1092"/>
                  </a:lnTo>
                  <a:lnTo>
                    <a:pt x="4002" y="1092"/>
                  </a:lnTo>
                  <a:lnTo>
                    <a:pt x="3941" y="1090"/>
                  </a:lnTo>
                  <a:lnTo>
                    <a:pt x="3877" y="1085"/>
                  </a:lnTo>
                  <a:lnTo>
                    <a:pt x="3811" y="1079"/>
                  </a:lnTo>
                  <a:lnTo>
                    <a:pt x="3745" y="1069"/>
                  </a:lnTo>
                  <a:lnTo>
                    <a:pt x="3675" y="1058"/>
                  </a:lnTo>
                  <a:lnTo>
                    <a:pt x="3606" y="1042"/>
                  </a:lnTo>
                  <a:lnTo>
                    <a:pt x="3534" y="1024"/>
                  </a:lnTo>
                  <a:lnTo>
                    <a:pt x="3460" y="1003"/>
                  </a:lnTo>
                  <a:lnTo>
                    <a:pt x="3384" y="979"/>
                  </a:lnTo>
                  <a:lnTo>
                    <a:pt x="3307" y="951"/>
                  </a:lnTo>
                  <a:lnTo>
                    <a:pt x="3228" y="921"/>
                  </a:lnTo>
                  <a:lnTo>
                    <a:pt x="3228" y="921"/>
                  </a:lnTo>
                  <a:lnTo>
                    <a:pt x="3071" y="859"/>
                  </a:lnTo>
                  <a:lnTo>
                    <a:pt x="2919" y="801"/>
                  </a:lnTo>
                  <a:lnTo>
                    <a:pt x="2773" y="750"/>
                  </a:lnTo>
                  <a:lnTo>
                    <a:pt x="2631" y="701"/>
                  </a:lnTo>
                  <a:lnTo>
                    <a:pt x="2495" y="656"/>
                  </a:lnTo>
                  <a:lnTo>
                    <a:pt x="2363" y="617"/>
                  </a:lnTo>
                  <a:lnTo>
                    <a:pt x="2237" y="582"/>
                  </a:lnTo>
                  <a:lnTo>
                    <a:pt x="2113" y="551"/>
                  </a:lnTo>
                  <a:lnTo>
                    <a:pt x="1995" y="524"/>
                  </a:lnTo>
                  <a:lnTo>
                    <a:pt x="1880" y="501"/>
                  </a:lnTo>
                  <a:lnTo>
                    <a:pt x="1769" y="483"/>
                  </a:lnTo>
                  <a:lnTo>
                    <a:pt x="1662" y="469"/>
                  </a:lnTo>
                  <a:lnTo>
                    <a:pt x="1558" y="457"/>
                  </a:lnTo>
                  <a:lnTo>
                    <a:pt x="1458" y="451"/>
                  </a:lnTo>
                  <a:lnTo>
                    <a:pt x="1361" y="448"/>
                  </a:lnTo>
                  <a:lnTo>
                    <a:pt x="1266" y="448"/>
                  </a:lnTo>
                  <a:lnTo>
                    <a:pt x="1175" y="453"/>
                  </a:lnTo>
                  <a:lnTo>
                    <a:pt x="1085" y="461"/>
                  </a:lnTo>
                  <a:lnTo>
                    <a:pt x="998" y="472"/>
                  </a:lnTo>
                  <a:lnTo>
                    <a:pt x="914" y="488"/>
                  </a:lnTo>
                  <a:lnTo>
                    <a:pt x="830" y="506"/>
                  </a:lnTo>
                  <a:lnTo>
                    <a:pt x="750" y="528"/>
                  </a:lnTo>
                  <a:lnTo>
                    <a:pt x="671" y="553"/>
                  </a:lnTo>
                  <a:lnTo>
                    <a:pt x="593" y="582"/>
                  </a:lnTo>
                  <a:lnTo>
                    <a:pt x="517" y="614"/>
                  </a:lnTo>
                  <a:lnTo>
                    <a:pt x="440" y="648"/>
                  </a:lnTo>
                  <a:lnTo>
                    <a:pt x="365" y="687"/>
                  </a:lnTo>
                  <a:lnTo>
                    <a:pt x="292" y="727"/>
                  </a:lnTo>
                  <a:lnTo>
                    <a:pt x="218" y="771"/>
                  </a:lnTo>
                  <a:lnTo>
                    <a:pt x="146" y="817"/>
                  </a:lnTo>
                  <a:lnTo>
                    <a:pt x="72" y="866"/>
                  </a:lnTo>
                  <a:lnTo>
                    <a:pt x="0" y="91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741420" name="Freeform 44"/>
            <p:cNvSpPr>
              <a:spLocks/>
            </p:cNvSpPr>
            <p:nvPr userDrawn="1"/>
          </p:nvSpPr>
          <p:spPr bwMode="auto">
            <a:xfrm>
              <a:off x="1067" y="1026"/>
              <a:ext cx="5390" cy="562"/>
            </a:xfrm>
            <a:custGeom>
              <a:avLst/>
              <a:gdLst/>
              <a:ahLst/>
              <a:cxnLst>
                <a:cxn ang="0">
                  <a:pos x="5390" y="0"/>
                </a:cxn>
                <a:cxn ang="0">
                  <a:pos x="5366" y="70"/>
                </a:cxn>
                <a:cxn ang="0">
                  <a:pos x="5337" y="147"/>
                </a:cxn>
                <a:cxn ang="0">
                  <a:pos x="5292" y="244"/>
                </a:cxn>
                <a:cxn ang="0">
                  <a:pos x="5233" y="357"/>
                </a:cxn>
                <a:cxn ang="0">
                  <a:pos x="5158" y="480"/>
                </a:cxn>
                <a:cxn ang="0">
                  <a:pos x="5088" y="575"/>
                </a:cxn>
                <a:cxn ang="0">
                  <a:pos x="5037" y="638"/>
                </a:cxn>
                <a:cxn ang="0">
                  <a:pos x="4981" y="701"/>
                </a:cxn>
                <a:cxn ang="0">
                  <a:pos x="4920" y="762"/>
                </a:cxn>
                <a:cxn ang="0">
                  <a:pos x="4854" y="821"/>
                </a:cxn>
                <a:cxn ang="0">
                  <a:pos x="4783" y="875"/>
                </a:cxn>
                <a:cxn ang="0">
                  <a:pos x="4705" y="927"/>
                </a:cxn>
                <a:cxn ang="0">
                  <a:pos x="4623" y="976"/>
                </a:cxn>
                <a:cxn ang="0">
                  <a:pos x="4534" y="1018"/>
                </a:cxn>
                <a:cxn ang="0">
                  <a:pos x="4441" y="1053"/>
                </a:cxn>
                <a:cxn ang="0">
                  <a:pos x="4341" y="1084"/>
                </a:cxn>
                <a:cxn ang="0">
                  <a:pos x="4234" y="1106"/>
                </a:cxn>
                <a:cxn ang="0">
                  <a:pos x="4122" y="1121"/>
                </a:cxn>
                <a:cxn ang="0">
                  <a:pos x="4004" y="1126"/>
                </a:cxn>
                <a:cxn ang="0">
                  <a:pos x="3878" y="1122"/>
                </a:cxn>
                <a:cxn ang="0">
                  <a:pos x="3746" y="1110"/>
                </a:cxn>
                <a:cxn ang="0">
                  <a:pos x="3607" y="1084"/>
                </a:cxn>
                <a:cxn ang="0">
                  <a:pos x="3460" y="1048"/>
                </a:cxn>
                <a:cxn ang="0">
                  <a:pos x="3307" y="1000"/>
                </a:cxn>
                <a:cxn ang="0">
                  <a:pos x="3228" y="971"/>
                </a:cxn>
                <a:cxn ang="0">
                  <a:pos x="2917" y="856"/>
                </a:cxn>
                <a:cxn ang="0">
                  <a:pos x="2628" y="761"/>
                </a:cxn>
                <a:cxn ang="0">
                  <a:pos x="2359" y="682"/>
                </a:cxn>
                <a:cxn ang="0">
                  <a:pos x="2107" y="620"/>
                </a:cxn>
                <a:cxn ang="0">
                  <a:pos x="1873" y="575"/>
                </a:cxn>
                <a:cxn ang="0">
                  <a:pos x="1655" y="548"/>
                </a:cxn>
                <a:cxn ang="0">
                  <a:pos x="1451" y="533"/>
                </a:cxn>
                <a:cxn ang="0">
                  <a:pos x="1259" y="535"/>
                </a:cxn>
                <a:cxn ang="0">
                  <a:pos x="1077" y="551"/>
                </a:cxn>
                <a:cxn ang="0">
                  <a:pos x="906" y="582"/>
                </a:cxn>
                <a:cxn ang="0">
                  <a:pos x="744" y="625"/>
                </a:cxn>
                <a:cxn ang="0">
                  <a:pos x="587" y="683"/>
                </a:cxn>
                <a:cxn ang="0">
                  <a:pos x="436" y="753"/>
                </a:cxn>
                <a:cxn ang="0">
                  <a:pos x="288" y="835"/>
                </a:cxn>
                <a:cxn ang="0">
                  <a:pos x="144" y="929"/>
                </a:cxn>
                <a:cxn ang="0">
                  <a:pos x="0" y="1034"/>
                </a:cxn>
              </a:cxnLst>
              <a:rect l="0" t="0" r="r" b="b"/>
              <a:pathLst>
                <a:path w="5390" h="1126">
                  <a:moveTo>
                    <a:pt x="5390" y="0"/>
                  </a:moveTo>
                  <a:lnTo>
                    <a:pt x="5390" y="0"/>
                  </a:lnTo>
                  <a:lnTo>
                    <a:pt x="5384" y="18"/>
                  </a:lnTo>
                  <a:lnTo>
                    <a:pt x="5366" y="70"/>
                  </a:lnTo>
                  <a:lnTo>
                    <a:pt x="5353" y="105"/>
                  </a:lnTo>
                  <a:lnTo>
                    <a:pt x="5337" y="147"/>
                  </a:lnTo>
                  <a:lnTo>
                    <a:pt x="5316" y="192"/>
                  </a:lnTo>
                  <a:lnTo>
                    <a:pt x="5292" y="244"/>
                  </a:lnTo>
                  <a:lnTo>
                    <a:pt x="5265" y="299"/>
                  </a:lnTo>
                  <a:lnTo>
                    <a:pt x="5233" y="357"/>
                  </a:lnTo>
                  <a:lnTo>
                    <a:pt x="5198" y="418"/>
                  </a:lnTo>
                  <a:lnTo>
                    <a:pt x="5158" y="480"/>
                  </a:lnTo>
                  <a:lnTo>
                    <a:pt x="5113" y="544"/>
                  </a:lnTo>
                  <a:lnTo>
                    <a:pt x="5088" y="575"/>
                  </a:lnTo>
                  <a:lnTo>
                    <a:pt x="5063" y="607"/>
                  </a:lnTo>
                  <a:lnTo>
                    <a:pt x="5037" y="638"/>
                  </a:lnTo>
                  <a:lnTo>
                    <a:pt x="5011" y="670"/>
                  </a:lnTo>
                  <a:lnTo>
                    <a:pt x="4981" y="701"/>
                  </a:lnTo>
                  <a:lnTo>
                    <a:pt x="4951" y="732"/>
                  </a:lnTo>
                  <a:lnTo>
                    <a:pt x="4920" y="762"/>
                  </a:lnTo>
                  <a:lnTo>
                    <a:pt x="4888" y="791"/>
                  </a:lnTo>
                  <a:lnTo>
                    <a:pt x="4854" y="821"/>
                  </a:lnTo>
                  <a:lnTo>
                    <a:pt x="4819" y="848"/>
                  </a:lnTo>
                  <a:lnTo>
                    <a:pt x="4783" y="875"/>
                  </a:lnTo>
                  <a:lnTo>
                    <a:pt x="4745" y="903"/>
                  </a:lnTo>
                  <a:lnTo>
                    <a:pt x="4705" y="927"/>
                  </a:lnTo>
                  <a:lnTo>
                    <a:pt x="4665" y="951"/>
                  </a:lnTo>
                  <a:lnTo>
                    <a:pt x="4623" y="976"/>
                  </a:lnTo>
                  <a:lnTo>
                    <a:pt x="4580" y="997"/>
                  </a:lnTo>
                  <a:lnTo>
                    <a:pt x="4534" y="1018"/>
                  </a:lnTo>
                  <a:lnTo>
                    <a:pt x="4488" y="1037"/>
                  </a:lnTo>
                  <a:lnTo>
                    <a:pt x="4441" y="1053"/>
                  </a:lnTo>
                  <a:lnTo>
                    <a:pt x="4391" y="1069"/>
                  </a:lnTo>
                  <a:lnTo>
                    <a:pt x="4341" y="1084"/>
                  </a:lnTo>
                  <a:lnTo>
                    <a:pt x="4289" y="1095"/>
                  </a:lnTo>
                  <a:lnTo>
                    <a:pt x="4234" y="1106"/>
                  </a:lnTo>
                  <a:lnTo>
                    <a:pt x="4179" y="1114"/>
                  </a:lnTo>
                  <a:lnTo>
                    <a:pt x="4122" y="1121"/>
                  </a:lnTo>
                  <a:lnTo>
                    <a:pt x="4064" y="1124"/>
                  </a:lnTo>
                  <a:lnTo>
                    <a:pt x="4004" y="1126"/>
                  </a:lnTo>
                  <a:lnTo>
                    <a:pt x="3941" y="1126"/>
                  </a:lnTo>
                  <a:lnTo>
                    <a:pt x="3878" y="1122"/>
                  </a:lnTo>
                  <a:lnTo>
                    <a:pt x="3812" y="1118"/>
                  </a:lnTo>
                  <a:lnTo>
                    <a:pt x="3746" y="1110"/>
                  </a:lnTo>
                  <a:lnTo>
                    <a:pt x="3676" y="1098"/>
                  </a:lnTo>
                  <a:lnTo>
                    <a:pt x="3607" y="1084"/>
                  </a:lnTo>
                  <a:lnTo>
                    <a:pt x="3535" y="1068"/>
                  </a:lnTo>
                  <a:lnTo>
                    <a:pt x="3460" y="1048"/>
                  </a:lnTo>
                  <a:lnTo>
                    <a:pt x="3385" y="1026"/>
                  </a:lnTo>
                  <a:lnTo>
                    <a:pt x="3307" y="1000"/>
                  </a:lnTo>
                  <a:lnTo>
                    <a:pt x="3228" y="971"/>
                  </a:lnTo>
                  <a:lnTo>
                    <a:pt x="3228" y="971"/>
                  </a:lnTo>
                  <a:lnTo>
                    <a:pt x="3069" y="911"/>
                  </a:lnTo>
                  <a:lnTo>
                    <a:pt x="2917" y="856"/>
                  </a:lnTo>
                  <a:lnTo>
                    <a:pt x="2770" y="806"/>
                  </a:lnTo>
                  <a:lnTo>
                    <a:pt x="2628" y="761"/>
                  </a:lnTo>
                  <a:lnTo>
                    <a:pt x="2491" y="719"/>
                  </a:lnTo>
                  <a:lnTo>
                    <a:pt x="2359" y="682"/>
                  </a:lnTo>
                  <a:lnTo>
                    <a:pt x="2231" y="649"/>
                  </a:lnTo>
                  <a:lnTo>
                    <a:pt x="2107" y="620"/>
                  </a:lnTo>
                  <a:lnTo>
                    <a:pt x="1988" y="596"/>
                  </a:lnTo>
                  <a:lnTo>
                    <a:pt x="1873" y="575"/>
                  </a:lnTo>
                  <a:lnTo>
                    <a:pt x="1762" y="559"/>
                  </a:lnTo>
                  <a:lnTo>
                    <a:pt x="1655" y="548"/>
                  </a:lnTo>
                  <a:lnTo>
                    <a:pt x="1551" y="538"/>
                  </a:lnTo>
                  <a:lnTo>
                    <a:pt x="1451" y="533"/>
                  </a:lnTo>
                  <a:lnTo>
                    <a:pt x="1353" y="533"/>
                  </a:lnTo>
                  <a:lnTo>
                    <a:pt x="1259" y="535"/>
                  </a:lnTo>
                  <a:lnTo>
                    <a:pt x="1166" y="541"/>
                  </a:lnTo>
                  <a:lnTo>
                    <a:pt x="1077" y="551"/>
                  </a:lnTo>
                  <a:lnTo>
                    <a:pt x="991" y="565"/>
                  </a:lnTo>
                  <a:lnTo>
                    <a:pt x="906" y="582"/>
                  </a:lnTo>
                  <a:lnTo>
                    <a:pt x="824" y="603"/>
                  </a:lnTo>
                  <a:lnTo>
                    <a:pt x="744" y="625"/>
                  </a:lnTo>
                  <a:lnTo>
                    <a:pt x="665" y="653"/>
                  </a:lnTo>
                  <a:lnTo>
                    <a:pt x="587" y="683"/>
                  </a:lnTo>
                  <a:lnTo>
                    <a:pt x="511" y="716"/>
                  </a:lnTo>
                  <a:lnTo>
                    <a:pt x="436" y="753"/>
                  </a:lnTo>
                  <a:lnTo>
                    <a:pt x="362" y="791"/>
                  </a:lnTo>
                  <a:lnTo>
                    <a:pt x="288" y="835"/>
                  </a:lnTo>
                  <a:lnTo>
                    <a:pt x="216" y="880"/>
                  </a:lnTo>
                  <a:lnTo>
                    <a:pt x="144" y="929"/>
                  </a:lnTo>
                  <a:lnTo>
                    <a:pt x="72" y="979"/>
                  </a:lnTo>
                  <a:lnTo>
                    <a:pt x="0" y="103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741421" name="Freeform 45"/>
            <p:cNvSpPr>
              <a:spLocks/>
            </p:cNvSpPr>
            <p:nvPr userDrawn="1"/>
          </p:nvSpPr>
          <p:spPr bwMode="auto">
            <a:xfrm>
              <a:off x="1106" y="997"/>
              <a:ext cx="5373" cy="580"/>
            </a:xfrm>
            <a:custGeom>
              <a:avLst/>
              <a:gdLst/>
              <a:ahLst/>
              <a:cxnLst>
                <a:cxn ang="0">
                  <a:pos x="5373" y="0"/>
                </a:cxn>
                <a:cxn ang="0">
                  <a:pos x="5351" y="69"/>
                </a:cxn>
                <a:cxn ang="0">
                  <a:pos x="5323" y="147"/>
                </a:cxn>
                <a:cxn ang="0">
                  <a:pos x="5280" y="247"/>
                </a:cxn>
                <a:cxn ang="0">
                  <a:pos x="5221" y="361"/>
                </a:cxn>
                <a:cxn ang="0">
                  <a:pos x="5148" y="486"/>
                </a:cxn>
                <a:cxn ang="0">
                  <a:pos x="5081" y="583"/>
                </a:cxn>
                <a:cxn ang="0">
                  <a:pos x="5031" y="647"/>
                </a:cxn>
                <a:cxn ang="0">
                  <a:pos x="4976" y="712"/>
                </a:cxn>
                <a:cxn ang="0">
                  <a:pos x="4916" y="773"/>
                </a:cxn>
                <a:cxn ang="0">
                  <a:pos x="4849" y="833"/>
                </a:cxn>
                <a:cxn ang="0">
                  <a:pos x="4780" y="891"/>
                </a:cxn>
                <a:cxn ang="0">
                  <a:pos x="4704" y="944"/>
                </a:cxn>
                <a:cxn ang="0">
                  <a:pos x="4622" y="994"/>
                </a:cxn>
                <a:cxn ang="0">
                  <a:pos x="4534" y="1038"/>
                </a:cxn>
                <a:cxn ang="0">
                  <a:pos x="4441" y="1077"/>
                </a:cxn>
                <a:cxn ang="0">
                  <a:pos x="4341" y="1109"/>
                </a:cxn>
                <a:cxn ang="0">
                  <a:pos x="4236" y="1133"/>
                </a:cxn>
                <a:cxn ang="0">
                  <a:pos x="4123" y="1149"/>
                </a:cxn>
                <a:cxn ang="0">
                  <a:pos x="4004" y="1159"/>
                </a:cxn>
                <a:cxn ang="0">
                  <a:pos x="3879" y="1157"/>
                </a:cxn>
                <a:cxn ang="0">
                  <a:pos x="3746" y="1146"/>
                </a:cxn>
                <a:cxn ang="0">
                  <a:pos x="3607" y="1124"/>
                </a:cxn>
                <a:cxn ang="0">
                  <a:pos x="3460" y="1091"/>
                </a:cxn>
                <a:cxn ang="0">
                  <a:pos x="3305" y="1044"/>
                </a:cxn>
                <a:cxn ang="0">
                  <a:pos x="3226" y="1017"/>
                </a:cxn>
                <a:cxn ang="0">
                  <a:pos x="2914" y="909"/>
                </a:cxn>
                <a:cxn ang="0">
                  <a:pos x="2622" y="818"/>
                </a:cxn>
                <a:cxn ang="0">
                  <a:pos x="2353" y="746"/>
                </a:cxn>
                <a:cxn ang="0">
                  <a:pos x="2100" y="689"/>
                </a:cxn>
                <a:cxn ang="0">
                  <a:pos x="1866" y="649"/>
                </a:cxn>
                <a:cxn ang="0">
                  <a:pos x="1648" y="625"/>
                </a:cxn>
                <a:cxn ang="0">
                  <a:pos x="1442" y="615"/>
                </a:cxn>
                <a:cxn ang="0">
                  <a:pos x="1251" y="620"/>
                </a:cxn>
                <a:cxn ang="0">
                  <a:pos x="1070" y="641"/>
                </a:cxn>
                <a:cxn ang="0">
                  <a:pos x="899" y="675"/>
                </a:cxn>
                <a:cxn ang="0">
                  <a:pos x="737" y="722"/>
                </a:cxn>
                <a:cxn ang="0">
                  <a:pos x="581" y="783"/>
                </a:cxn>
                <a:cxn ang="0">
                  <a:pos x="431" y="856"/>
                </a:cxn>
                <a:cxn ang="0">
                  <a:pos x="286" y="941"/>
                </a:cxn>
                <a:cxn ang="0">
                  <a:pos x="143" y="1038"/>
                </a:cxn>
                <a:cxn ang="0">
                  <a:pos x="0" y="1146"/>
                </a:cxn>
              </a:cxnLst>
              <a:rect l="0" t="0" r="r" b="b"/>
              <a:pathLst>
                <a:path w="5373" h="1159">
                  <a:moveTo>
                    <a:pt x="5373" y="0"/>
                  </a:moveTo>
                  <a:lnTo>
                    <a:pt x="5373" y="0"/>
                  </a:lnTo>
                  <a:lnTo>
                    <a:pt x="5367" y="18"/>
                  </a:lnTo>
                  <a:lnTo>
                    <a:pt x="5351" y="69"/>
                  </a:lnTo>
                  <a:lnTo>
                    <a:pt x="5338" y="105"/>
                  </a:lnTo>
                  <a:lnTo>
                    <a:pt x="5323" y="147"/>
                  </a:lnTo>
                  <a:lnTo>
                    <a:pt x="5303" y="194"/>
                  </a:lnTo>
                  <a:lnTo>
                    <a:pt x="5280" y="247"/>
                  </a:lnTo>
                  <a:lnTo>
                    <a:pt x="5253" y="302"/>
                  </a:lnTo>
                  <a:lnTo>
                    <a:pt x="5221" y="361"/>
                  </a:lnTo>
                  <a:lnTo>
                    <a:pt x="5187" y="423"/>
                  </a:lnTo>
                  <a:lnTo>
                    <a:pt x="5148" y="486"/>
                  </a:lnTo>
                  <a:lnTo>
                    <a:pt x="5105" y="550"/>
                  </a:lnTo>
                  <a:lnTo>
                    <a:pt x="5081" y="583"/>
                  </a:lnTo>
                  <a:lnTo>
                    <a:pt x="5056" y="615"/>
                  </a:lnTo>
                  <a:lnTo>
                    <a:pt x="5031" y="647"/>
                  </a:lnTo>
                  <a:lnTo>
                    <a:pt x="5003" y="680"/>
                  </a:lnTo>
                  <a:lnTo>
                    <a:pt x="4976" y="712"/>
                  </a:lnTo>
                  <a:lnTo>
                    <a:pt x="4947" y="743"/>
                  </a:lnTo>
                  <a:lnTo>
                    <a:pt x="4916" y="773"/>
                  </a:lnTo>
                  <a:lnTo>
                    <a:pt x="4883" y="804"/>
                  </a:lnTo>
                  <a:lnTo>
                    <a:pt x="4849" y="833"/>
                  </a:lnTo>
                  <a:lnTo>
                    <a:pt x="4815" y="862"/>
                  </a:lnTo>
                  <a:lnTo>
                    <a:pt x="4780" y="891"/>
                  </a:lnTo>
                  <a:lnTo>
                    <a:pt x="4742" y="919"/>
                  </a:lnTo>
                  <a:lnTo>
                    <a:pt x="4704" y="944"/>
                  </a:lnTo>
                  <a:lnTo>
                    <a:pt x="4663" y="970"/>
                  </a:lnTo>
                  <a:lnTo>
                    <a:pt x="4622" y="994"/>
                  </a:lnTo>
                  <a:lnTo>
                    <a:pt x="4579" y="1017"/>
                  </a:lnTo>
                  <a:lnTo>
                    <a:pt x="4534" y="1038"/>
                  </a:lnTo>
                  <a:lnTo>
                    <a:pt x="4488" y="1057"/>
                  </a:lnTo>
                  <a:lnTo>
                    <a:pt x="4441" y="1077"/>
                  </a:lnTo>
                  <a:lnTo>
                    <a:pt x="4391" y="1093"/>
                  </a:lnTo>
                  <a:lnTo>
                    <a:pt x="4341" y="1109"/>
                  </a:lnTo>
                  <a:lnTo>
                    <a:pt x="4288" y="1122"/>
                  </a:lnTo>
                  <a:lnTo>
                    <a:pt x="4236" y="1133"/>
                  </a:lnTo>
                  <a:lnTo>
                    <a:pt x="4180" y="1143"/>
                  </a:lnTo>
                  <a:lnTo>
                    <a:pt x="4123" y="1149"/>
                  </a:lnTo>
                  <a:lnTo>
                    <a:pt x="4065" y="1156"/>
                  </a:lnTo>
                  <a:lnTo>
                    <a:pt x="4004" y="1159"/>
                  </a:lnTo>
                  <a:lnTo>
                    <a:pt x="3943" y="1159"/>
                  </a:lnTo>
                  <a:lnTo>
                    <a:pt x="3879" y="1157"/>
                  </a:lnTo>
                  <a:lnTo>
                    <a:pt x="3814" y="1153"/>
                  </a:lnTo>
                  <a:lnTo>
                    <a:pt x="3746" y="1146"/>
                  </a:lnTo>
                  <a:lnTo>
                    <a:pt x="3677" y="1136"/>
                  </a:lnTo>
                  <a:lnTo>
                    <a:pt x="3607" y="1124"/>
                  </a:lnTo>
                  <a:lnTo>
                    <a:pt x="3534" y="1109"/>
                  </a:lnTo>
                  <a:lnTo>
                    <a:pt x="3460" y="1091"/>
                  </a:lnTo>
                  <a:lnTo>
                    <a:pt x="3383" y="1070"/>
                  </a:lnTo>
                  <a:lnTo>
                    <a:pt x="3305" y="1044"/>
                  </a:lnTo>
                  <a:lnTo>
                    <a:pt x="3226" y="1017"/>
                  </a:lnTo>
                  <a:lnTo>
                    <a:pt x="3226" y="1017"/>
                  </a:lnTo>
                  <a:lnTo>
                    <a:pt x="3067" y="960"/>
                  </a:lnTo>
                  <a:lnTo>
                    <a:pt x="2914" y="909"/>
                  </a:lnTo>
                  <a:lnTo>
                    <a:pt x="2765" y="862"/>
                  </a:lnTo>
                  <a:lnTo>
                    <a:pt x="2622" y="818"/>
                  </a:lnTo>
                  <a:lnTo>
                    <a:pt x="2485" y="780"/>
                  </a:lnTo>
                  <a:lnTo>
                    <a:pt x="2353" y="746"/>
                  </a:lnTo>
                  <a:lnTo>
                    <a:pt x="2224" y="715"/>
                  </a:lnTo>
                  <a:lnTo>
                    <a:pt x="2100" y="689"/>
                  </a:lnTo>
                  <a:lnTo>
                    <a:pt x="1981" y="667"/>
                  </a:lnTo>
                  <a:lnTo>
                    <a:pt x="1866" y="649"/>
                  </a:lnTo>
                  <a:lnTo>
                    <a:pt x="1755" y="634"/>
                  </a:lnTo>
                  <a:lnTo>
                    <a:pt x="1648" y="625"/>
                  </a:lnTo>
                  <a:lnTo>
                    <a:pt x="1543" y="617"/>
                  </a:lnTo>
                  <a:lnTo>
                    <a:pt x="1442" y="615"/>
                  </a:lnTo>
                  <a:lnTo>
                    <a:pt x="1345" y="615"/>
                  </a:lnTo>
                  <a:lnTo>
                    <a:pt x="1251" y="620"/>
                  </a:lnTo>
                  <a:lnTo>
                    <a:pt x="1159" y="628"/>
                  </a:lnTo>
                  <a:lnTo>
                    <a:pt x="1070" y="641"/>
                  </a:lnTo>
                  <a:lnTo>
                    <a:pt x="984" y="655"/>
                  </a:lnTo>
                  <a:lnTo>
                    <a:pt x="899" y="675"/>
                  </a:lnTo>
                  <a:lnTo>
                    <a:pt x="817" y="696"/>
                  </a:lnTo>
                  <a:lnTo>
                    <a:pt x="737" y="722"/>
                  </a:lnTo>
                  <a:lnTo>
                    <a:pt x="659" y="751"/>
                  </a:lnTo>
                  <a:lnTo>
                    <a:pt x="581" y="783"/>
                  </a:lnTo>
                  <a:lnTo>
                    <a:pt x="506" y="817"/>
                  </a:lnTo>
                  <a:lnTo>
                    <a:pt x="431" y="856"/>
                  </a:lnTo>
                  <a:lnTo>
                    <a:pt x="358" y="896"/>
                  </a:lnTo>
                  <a:lnTo>
                    <a:pt x="286" y="941"/>
                  </a:lnTo>
                  <a:lnTo>
                    <a:pt x="213" y="988"/>
                  </a:lnTo>
                  <a:lnTo>
                    <a:pt x="143" y="1038"/>
                  </a:lnTo>
                  <a:lnTo>
                    <a:pt x="70" y="1090"/>
                  </a:lnTo>
                  <a:lnTo>
                    <a:pt x="0" y="114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741422" name="Freeform 46"/>
            <p:cNvSpPr>
              <a:spLocks/>
            </p:cNvSpPr>
            <p:nvPr userDrawn="1"/>
          </p:nvSpPr>
          <p:spPr bwMode="auto">
            <a:xfrm>
              <a:off x="1146" y="968"/>
              <a:ext cx="5355" cy="631"/>
            </a:xfrm>
            <a:custGeom>
              <a:avLst/>
              <a:gdLst/>
              <a:ahLst/>
              <a:cxnLst>
                <a:cxn ang="0">
                  <a:pos x="5355" y="0"/>
                </a:cxn>
                <a:cxn ang="0">
                  <a:pos x="5334" y="71"/>
                </a:cxn>
                <a:cxn ang="0">
                  <a:pos x="5306" y="150"/>
                </a:cxn>
                <a:cxn ang="0">
                  <a:pos x="5266" y="250"/>
                </a:cxn>
                <a:cxn ang="0">
                  <a:pos x="5209" y="366"/>
                </a:cxn>
                <a:cxn ang="0">
                  <a:pos x="5138" y="494"/>
                </a:cxn>
                <a:cxn ang="0">
                  <a:pos x="5072" y="592"/>
                </a:cxn>
                <a:cxn ang="0">
                  <a:pos x="5023" y="658"/>
                </a:cxn>
                <a:cxn ang="0">
                  <a:pos x="4969" y="723"/>
                </a:cxn>
                <a:cxn ang="0">
                  <a:pos x="4909" y="788"/>
                </a:cxn>
                <a:cxn ang="0">
                  <a:pos x="4845" y="849"/>
                </a:cxn>
                <a:cxn ang="0">
                  <a:pos x="4775" y="909"/>
                </a:cxn>
                <a:cxn ang="0">
                  <a:pos x="4700" y="964"/>
                </a:cxn>
                <a:cxn ang="0">
                  <a:pos x="4619" y="1015"/>
                </a:cxn>
                <a:cxn ang="0">
                  <a:pos x="4532" y="1060"/>
                </a:cxn>
                <a:cxn ang="0">
                  <a:pos x="4439" y="1101"/>
                </a:cxn>
                <a:cxn ang="0">
                  <a:pos x="4340" y="1135"/>
                </a:cxn>
                <a:cxn ang="0">
                  <a:pos x="4235" y="1162"/>
                </a:cxn>
                <a:cxn ang="0">
                  <a:pos x="4123" y="1182"/>
                </a:cxn>
                <a:cxn ang="0">
                  <a:pos x="4004" y="1193"/>
                </a:cxn>
                <a:cxn ang="0">
                  <a:pos x="3879" y="1194"/>
                </a:cxn>
                <a:cxn ang="0">
                  <a:pos x="3746" y="1185"/>
                </a:cxn>
                <a:cxn ang="0">
                  <a:pos x="3606" y="1165"/>
                </a:cxn>
                <a:cxn ang="0">
                  <a:pos x="3458" y="1136"/>
                </a:cxn>
                <a:cxn ang="0">
                  <a:pos x="3304" y="1093"/>
                </a:cxn>
                <a:cxn ang="0">
                  <a:pos x="3224" y="1067"/>
                </a:cxn>
                <a:cxn ang="0">
                  <a:pos x="2910" y="965"/>
                </a:cxn>
                <a:cxn ang="0">
                  <a:pos x="2618" y="880"/>
                </a:cxn>
                <a:cxn ang="0">
                  <a:pos x="2346" y="812"/>
                </a:cxn>
                <a:cxn ang="0">
                  <a:pos x="2094" y="760"/>
                </a:cxn>
                <a:cxn ang="0">
                  <a:pos x="1859" y="723"/>
                </a:cxn>
                <a:cxn ang="0">
                  <a:pos x="1640" y="704"/>
                </a:cxn>
                <a:cxn ang="0">
                  <a:pos x="1434" y="699"/>
                </a:cxn>
                <a:cxn ang="0">
                  <a:pos x="1242" y="707"/>
                </a:cxn>
                <a:cxn ang="0">
                  <a:pos x="1063" y="731"/>
                </a:cxn>
                <a:cxn ang="0">
                  <a:pos x="893" y="768"/>
                </a:cxn>
                <a:cxn ang="0">
                  <a:pos x="732" y="820"/>
                </a:cxn>
                <a:cxn ang="0">
                  <a:pos x="576" y="884"/>
                </a:cxn>
                <a:cxn ang="0">
                  <a:pos x="427" y="960"/>
                </a:cxn>
                <a:cxn ang="0">
                  <a:pos x="283" y="1049"/>
                </a:cxn>
                <a:cxn ang="0">
                  <a:pos x="141" y="1149"/>
                </a:cxn>
                <a:cxn ang="0">
                  <a:pos x="0" y="1261"/>
                </a:cxn>
              </a:cxnLst>
              <a:rect l="0" t="0" r="r" b="b"/>
              <a:pathLst>
                <a:path w="5355" h="1261">
                  <a:moveTo>
                    <a:pt x="5355" y="0"/>
                  </a:moveTo>
                  <a:lnTo>
                    <a:pt x="5355" y="0"/>
                  </a:lnTo>
                  <a:lnTo>
                    <a:pt x="5349" y="19"/>
                  </a:lnTo>
                  <a:lnTo>
                    <a:pt x="5334" y="71"/>
                  </a:lnTo>
                  <a:lnTo>
                    <a:pt x="5322" y="106"/>
                  </a:lnTo>
                  <a:lnTo>
                    <a:pt x="5306" y="150"/>
                  </a:lnTo>
                  <a:lnTo>
                    <a:pt x="5288" y="197"/>
                  </a:lnTo>
                  <a:lnTo>
                    <a:pt x="5266" y="250"/>
                  </a:lnTo>
                  <a:lnTo>
                    <a:pt x="5240" y="306"/>
                  </a:lnTo>
                  <a:lnTo>
                    <a:pt x="5209" y="366"/>
                  </a:lnTo>
                  <a:lnTo>
                    <a:pt x="5176" y="429"/>
                  </a:lnTo>
                  <a:lnTo>
                    <a:pt x="5138" y="494"/>
                  </a:lnTo>
                  <a:lnTo>
                    <a:pt x="5095" y="560"/>
                  </a:lnTo>
                  <a:lnTo>
                    <a:pt x="5072" y="592"/>
                  </a:lnTo>
                  <a:lnTo>
                    <a:pt x="5048" y="625"/>
                  </a:lnTo>
                  <a:lnTo>
                    <a:pt x="5023" y="658"/>
                  </a:lnTo>
                  <a:lnTo>
                    <a:pt x="4997" y="691"/>
                  </a:lnTo>
                  <a:lnTo>
                    <a:pt x="4969" y="723"/>
                  </a:lnTo>
                  <a:lnTo>
                    <a:pt x="4940" y="755"/>
                  </a:lnTo>
                  <a:lnTo>
                    <a:pt x="4909" y="788"/>
                  </a:lnTo>
                  <a:lnTo>
                    <a:pt x="4877" y="818"/>
                  </a:lnTo>
                  <a:lnTo>
                    <a:pt x="4845" y="849"/>
                  </a:lnTo>
                  <a:lnTo>
                    <a:pt x="4811" y="880"/>
                  </a:lnTo>
                  <a:lnTo>
                    <a:pt x="4775" y="909"/>
                  </a:lnTo>
                  <a:lnTo>
                    <a:pt x="4739" y="936"/>
                  </a:lnTo>
                  <a:lnTo>
                    <a:pt x="4700" y="964"/>
                  </a:lnTo>
                  <a:lnTo>
                    <a:pt x="4661" y="989"/>
                  </a:lnTo>
                  <a:lnTo>
                    <a:pt x="4619" y="1015"/>
                  </a:lnTo>
                  <a:lnTo>
                    <a:pt x="4576" y="1038"/>
                  </a:lnTo>
                  <a:lnTo>
                    <a:pt x="4532" y="1060"/>
                  </a:lnTo>
                  <a:lnTo>
                    <a:pt x="4486" y="1081"/>
                  </a:lnTo>
                  <a:lnTo>
                    <a:pt x="4439" y="1101"/>
                  </a:lnTo>
                  <a:lnTo>
                    <a:pt x="4390" y="1119"/>
                  </a:lnTo>
                  <a:lnTo>
                    <a:pt x="4340" y="1135"/>
                  </a:lnTo>
                  <a:lnTo>
                    <a:pt x="4289" y="1149"/>
                  </a:lnTo>
                  <a:lnTo>
                    <a:pt x="4235" y="1162"/>
                  </a:lnTo>
                  <a:lnTo>
                    <a:pt x="4179" y="1173"/>
                  </a:lnTo>
                  <a:lnTo>
                    <a:pt x="4123" y="1182"/>
                  </a:lnTo>
                  <a:lnTo>
                    <a:pt x="4064" y="1188"/>
                  </a:lnTo>
                  <a:lnTo>
                    <a:pt x="4004" y="1193"/>
                  </a:lnTo>
                  <a:lnTo>
                    <a:pt x="3942" y="1194"/>
                  </a:lnTo>
                  <a:lnTo>
                    <a:pt x="3879" y="1194"/>
                  </a:lnTo>
                  <a:lnTo>
                    <a:pt x="3814" y="1191"/>
                  </a:lnTo>
                  <a:lnTo>
                    <a:pt x="3746" y="1185"/>
                  </a:lnTo>
                  <a:lnTo>
                    <a:pt x="3676" y="1177"/>
                  </a:lnTo>
                  <a:lnTo>
                    <a:pt x="3606" y="1165"/>
                  </a:lnTo>
                  <a:lnTo>
                    <a:pt x="3533" y="1153"/>
                  </a:lnTo>
                  <a:lnTo>
                    <a:pt x="3458" y="1136"/>
                  </a:lnTo>
                  <a:lnTo>
                    <a:pt x="3382" y="1115"/>
                  </a:lnTo>
                  <a:lnTo>
                    <a:pt x="3304" y="1093"/>
                  </a:lnTo>
                  <a:lnTo>
                    <a:pt x="3224" y="1067"/>
                  </a:lnTo>
                  <a:lnTo>
                    <a:pt x="3224" y="1067"/>
                  </a:lnTo>
                  <a:lnTo>
                    <a:pt x="3064" y="1014"/>
                  </a:lnTo>
                  <a:lnTo>
                    <a:pt x="2910" y="965"/>
                  </a:lnTo>
                  <a:lnTo>
                    <a:pt x="2761" y="920"/>
                  </a:lnTo>
                  <a:lnTo>
                    <a:pt x="2618" y="880"/>
                  </a:lnTo>
                  <a:lnTo>
                    <a:pt x="2480" y="842"/>
                  </a:lnTo>
                  <a:lnTo>
                    <a:pt x="2346" y="812"/>
                  </a:lnTo>
                  <a:lnTo>
                    <a:pt x="2219" y="783"/>
                  </a:lnTo>
                  <a:lnTo>
                    <a:pt x="2094" y="760"/>
                  </a:lnTo>
                  <a:lnTo>
                    <a:pt x="1974" y="739"/>
                  </a:lnTo>
                  <a:lnTo>
                    <a:pt x="1859" y="723"/>
                  </a:lnTo>
                  <a:lnTo>
                    <a:pt x="1746" y="712"/>
                  </a:lnTo>
                  <a:lnTo>
                    <a:pt x="1640" y="704"/>
                  </a:lnTo>
                  <a:lnTo>
                    <a:pt x="1535" y="699"/>
                  </a:lnTo>
                  <a:lnTo>
                    <a:pt x="1434" y="699"/>
                  </a:lnTo>
                  <a:lnTo>
                    <a:pt x="1337" y="700"/>
                  </a:lnTo>
                  <a:lnTo>
                    <a:pt x="1242" y="707"/>
                  </a:lnTo>
                  <a:lnTo>
                    <a:pt x="1151" y="718"/>
                  </a:lnTo>
                  <a:lnTo>
                    <a:pt x="1063" y="731"/>
                  </a:lnTo>
                  <a:lnTo>
                    <a:pt x="976" y="749"/>
                  </a:lnTo>
                  <a:lnTo>
                    <a:pt x="893" y="768"/>
                  </a:lnTo>
                  <a:lnTo>
                    <a:pt x="811" y="792"/>
                  </a:lnTo>
                  <a:lnTo>
                    <a:pt x="732" y="820"/>
                  </a:lnTo>
                  <a:lnTo>
                    <a:pt x="652" y="851"/>
                  </a:lnTo>
                  <a:lnTo>
                    <a:pt x="576" y="884"/>
                  </a:lnTo>
                  <a:lnTo>
                    <a:pt x="501" y="920"/>
                  </a:lnTo>
                  <a:lnTo>
                    <a:pt x="427" y="960"/>
                  </a:lnTo>
                  <a:lnTo>
                    <a:pt x="355" y="1004"/>
                  </a:lnTo>
                  <a:lnTo>
                    <a:pt x="283" y="1049"/>
                  </a:lnTo>
                  <a:lnTo>
                    <a:pt x="212" y="1098"/>
                  </a:lnTo>
                  <a:lnTo>
                    <a:pt x="141" y="1149"/>
                  </a:lnTo>
                  <a:lnTo>
                    <a:pt x="71" y="1204"/>
                  </a:lnTo>
                  <a:lnTo>
                    <a:pt x="0" y="1261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741423" name="Freeform 47"/>
            <p:cNvSpPr>
              <a:spLocks/>
            </p:cNvSpPr>
            <p:nvPr userDrawn="1"/>
          </p:nvSpPr>
          <p:spPr bwMode="auto">
            <a:xfrm>
              <a:off x="1187" y="940"/>
              <a:ext cx="5335" cy="688"/>
            </a:xfrm>
            <a:custGeom>
              <a:avLst/>
              <a:gdLst/>
              <a:ahLst/>
              <a:cxnLst>
                <a:cxn ang="0">
                  <a:pos x="5335" y="0"/>
                </a:cxn>
                <a:cxn ang="0">
                  <a:pos x="5315" y="71"/>
                </a:cxn>
                <a:cxn ang="0">
                  <a:pos x="5289" y="150"/>
                </a:cxn>
                <a:cxn ang="0">
                  <a:pos x="5250" y="252"/>
                </a:cxn>
                <a:cxn ang="0">
                  <a:pos x="5196" y="371"/>
                </a:cxn>
                <a:cxn ang="0">
                  <a:pos x="5127" y="501"/>
                </a:cxn>
                <a:cxn ang="0">
                  <a:pos x="5061" y="601"/>
                </a:cxn>
                <a:cxn ang="0">
                  <a:pos x="5014" y="667"/>
                </a:cxn>
                <a:cxn ang="0">
                  <a:pos x="4960" y="735"/>
                </a:cxn>
                <a:cxn ang="0">
                  <a:pos x="4902" y="799"/>
                </a:cxn>
                <a:cxn ang="0">
                  <a:pos x="4838" y="862"/>
                </a:cxn>
                <a:cxn ang="0">
                  <a:pos x="4770" y="924"/>
                </a:cxn>
                <a:cxn ang="0">
                  <a:pos x="4695" y="980"/>
                </a:cxn>
                <a:cxn ang="0">
                  <a:pos x="4614" y="1034"/>
                </a:cxn>
                <a:cxn ang="0">
                  <a:pos x="4528" y="1082"/>
                </a:cxn>
                <a:cxn ang="0">
                  <a:pos x="4436" y="1126"/>
                </a:cxn>
                <a:cxn ang="0">
                  <a:pos x="4338" y="1161"/>
                </a:cxn>
                <a:cxn ang="0">
                  <a:pos x="4232" y="1190"/>
                </a:cxn>
                <a:cxn ang="0">
                  <a:pos x="4121" y="1213"/>
                </a:cxn>
                <a:cxn ang="0">
                  <a:pos x="4003" y="1226"/>
                </a:cxn>
                <a:cxn ang="0">
                  <a:pos x="3877" y="1229"/>
                </a:cxn>
                <a:cxn ang="0">
                  <a:pos x="3745" y="1224"/>
                </a:cxn>
                <a:cxn ang="0">
                  <a:pos x="3605" y="1206"/>
                </a:cxn>
                <a:cxn ang="0">
                  <a:pos x="3456" y="1179"/>
                </a:cxn>
                <a:cxn ang="0">
                  <a:pos x="3301" y="1140"/>
                </a:cxn>
                <a:cxn ang="0">
                  <a:pos x="3220" y="1114"/>
                </a:cxn>
                <a:cxn ang="0">
                  <a:pos x="2905" y="1019"/>
                </a:cxn>
                <a:cxn ang="0">
                  <a:pos x="2612" y="938"/>
                </a:cxn>
                <a:cxn ang="0">
                  <a:pos x="2340" y="875"/>
                </a:cxn>
                <a:cxn ang="0">
                  <a:pos x="2086" y="828"/>
                </a:cxn>
                <a:cxn ang="0">
                  <a:pos x="1851" y="798"/>
                </a:cxn>
                <a:cxn ang="0">
                  <a:pos x="1630" y="782"/>
                </a:cxn>
                <a:cxn ang="0">
                  <a:pos x="1426" y="780"/>
                </a:cxn>
                <a:cxn ang="0">
                  <a:pos x="1235" y="795"/>
                </a:cxn>
                <a:cxn ang="0">
                  <a:pos x="1099" y="814"/>
                </a:cxn>
                <a:cxn ang="0">
                  <a:pos x="1011" y="830"/>
                </a:cxn>
                <a:cxn ang="0">
                  <a:pos x="927" y="851"/>
                </a:cxn>
                <a:cxn ang="0">
                  <a:pos x="804" y="888"/>
                </a:cxn>
                <a:cxn ang="0">
                  <a:pos x="647" y="950"/>
                </a:cxn>
                <a:cxn ang="0">
                  <a:pos x="496" y="1024"/>
                </a:cxn>
                <a:cxn ang="0">
                  <a:pos x="352" y="1109"/>
                </a:cxn>
                <a:cxn ang="0">
                  <a:pos x="210" y="1208"/>
                </a:cxn>
                <a:cxn ang="0">
                  <a:pos x="70" y="1316"/>
                </a:cxn>
              </a:cxnLst>
              <a:rect l="0" t="0" r="r" b="b"/>
              <a:pathLst>
                <a:path w="5335" h="1376">
                  <a:moveTo>
                    <a:pt x="5335" y="0"/>
                  </a:moveTo>
                  <a:lnTo>
                    <a:pt x="5335" y="0"/>
                  </a:lnTo>
                  <a:lnTo>
                    <a:pt x="5331" y="18"/>
                  </a:lnTo>
                  <a:lnTo>
                    <a:pt x="5315" y="71"/>
                  </a:lnTo>
                  <a:lnTo>
                    <a:pt x="5304" y="107"/>
                  </a:lnTo>
                  <a:lnTo>
                    <a:pt x="5289" y="150"/>
                  </a:lnTo>
                  <a:lnTo>
                    <a:pt x="5271" y="199"/>
                  </a:lnTo>
                  <a:lnTo>
                    <a:pt x="5250" y="252"/>
                  </a:lnTo>
                  <a:lnTo>
                    <a:pt x="5225" y="310"/>
                  </a:lnTo>
                  <a:lnTo>
                    <a:pt x="5196" y="371"/>
                  </a:lnTo>
                  <a:lnTo>
                    <a:pt x="5163" y="434"/>
                  </a:lnTo>
                  <a:lnTo>
                    <a:pt x="5127" y="501"/>
                  </a:lnTo>
                  <a:lnTo>
                    <a:pt x="5085" y="567"/>
                  </a:lnTo>
                  <a:lnTo>
                    <a:pt x="5061" y="601"/>
                  </a:lnTo>
                  <a:lnTo>
                    <a:pt x="5038" y="635"/>
                  </a:lnTo>
                  <a:lnTo>
                    <a:pt x="5014" y="667"/>
                  </a:lnTo>
                  <a:lnTo>
                    <a:pt x="4988" y="701"/>
                  </a:lnTo>
                  <a:lnTo>
                    <a:pt x="4960" y="735"/>
                  </a:lnTo>
                  <a:lnTo>
                    <a:pt x="4932" y="767"/>
                  </a:lnTo>
                  <a:lnTo>
                    <a:pt x="4902" y="799"/>
                  </a:lnTo>
                  <a:lnTo>
                    <a:pt x="4871" y="832"/>
                  </a:lnTo>
                  <a:lnTo>
                    <a:pt x="4838" y="862"/>
                  </a:lnTo>
                  <a:lnTo>
                    <a:pt x="4804" y="893"/>
                  </a:lnTo>
                  <a:lnTo>
                    <a:pt x="4770" y="924"/>
                  </a:lnTo>
                  <a:lnTo>
                    <a:pt x="4734" y="953"/>
                  </a:lnTo>
                  <a:lnTo>
                    <a:pt x="4695" y="980"/>
                  </a:lnTo>
                  <a:lnTo>
                    <a:pt x="4656" y="1008"/>
                  </a:lnTo>
                  <a:lnTo>
                    <a:pt x="4614" y="1034"/>
                  </a:lnTo>
                  <a:lnTo>
                    <a:pt x="4573" y="1059"/>
                  </a:lnTo>
                  <a:lnTo>
                    <a:pt x="4528" y="1082"/>
                  </a:lnTo>
                  <a:lnTo>
                    <a:pt x="4484" y="1105"/>
                  </a:lnTo>
                  <a:lnTo>
                    <a:pt x="4436" y="1126"/>
                  </a:lnTo>
                  <a:lnTo>
                    <a:pt x="4388" y="1143"/>
                  </a:lnTo>
                  <a:lnTo>
                    <a:pt x="4338" y="1161"/>
                  </a:lnTo>
                  <a:lnTo>
                    <a:pt x="4287" y="1177"/>
                  </a:lnTo>
                  <a:lnTo>
                    <a:pt x="4232" y="1190"/>
                  </a:lnTo>
                  <a:lnTo>
                    <a:pt x="4178" y="1203"/>
                  </a:lnTo>
                  <a:lnTo>
                    <a:pt x="4121" y="1213"/>
                  </a:lnTo>
                  <a:lnTo>
                    <a:pt x="4063" y="1219"/>
                  </a:lnTo>
                  <a:lnTo>
                    <a:pt x="4003" y="1226"/>
                  </a:lnTo>
                  <a:lnTo>
                    <a:pt x="3941" y="1229"/>
                  </a:lnTo>
                  <a:lnTo>
                    <a:pt x="3877" y="1229"/>
                  </a:lnTo>
                  <a:lnTo>
                    <a:pt x="3812" y="1227"/>
                  </a:lnTo>
                  <a:lnTo>
                    <a:pt x="3745" y="1224"/>
                  </a:lnTo>
                  <a:lnTo>
                    <a:pt x="3676" y="1216"/>
                  </a:lnTo>
                  <a:lnTo>
                    <a:pt x="3605" y="1206"/>
                  </a:lnTo>
                  <a:lnTo>
                    <a:pt x="3531" y="1195"/>
                  </a:lnTo>
                  <a:lnTo>
                    <a:pt x="3456" y="1179"/>
                  </a:lnTo>
                  <a:lnTo>
                    <a:pt x="3380" y="1161"/>
                  </a:lnTo>
                  <a:lnTo>
                    <a:pt x="3301" y="1140"/>
                  </a:lnTo>
                  <a:lnTo>
                    <a:pt x="3220" y="1114"/>
                  </a:lnTo>
                  <a:lnTo>
                    <a:pt x="3220" y="1114"/>
                  </a:lnTo>
                  <a:lnTo>
                    <a:pt x="3061" y="1064"/>
                  </a:lnTo>
                  <a:lnTo>
                    <a:pt x="2905" y="1019"/>
                  </a:lnTo>
                  <a:lnTo>
                    <a:pt x="2756" y="977"/>
                  </a:lnTo>
                  <a:lnTo>
                    <a:pt x="2612" y="938"/>
                  </a:lnTo>
                  <a:lnTo>
                    <a:pt x="2473" y="906"/>
                  </a:lnTo>
                  <a:lnTo>
                    <a:pt x="2340" y="875"/>
                  </a:lnTo>
                  <a:lnTo>
                    <a:pt x="2211" y="851"/>
                  </a:lnTo>
                  <a:lnTo>
                    <a:pt x="2086" y="828"/>
                  </a:lnTo>
                  <a:lnTo>
                    <a:pt x="1966" y="811"/>
                  </a:lnTo>
                  <a:lnTo>
                    <a:pt x="1851" y="798"/>
                  </a:lnTo>
                  <a:lnTo>
                    <a:pt x="1739" y="788"/>
                  </a:lnTo>
                  <a:lnTo>
                    <a:pt x="1630" y="782"/>
                  </a:lnTo>
                  <a:lnTo>
                    <a:pt x="1526" y="780"/>
                  </a:lnTo>
                  <a:lnTo>
                    <a:pt x="1426" y="780"/>
                  </a:lnTo>
                  <a:lnTo>
                    <a:pt x="1329" y="785"/>
                  </a:lnTo>
                  <a:lnTo>
                    <a:pt x="1235" y="795"/>
                  </a:lnTo>
                  <a:lnTo>
                    <a:pt x="1143" y="806"/>
                  </a:lnTo>
                  <a:lnTo>
                    <a:pt x="1099" y="814"/>
                  </a:lnTo>
                  <a:lnTo>
                    <a:pt x="1054" y="822"/>
                  </a:lnTo>
                  <a:lnTo>
                    <a:pt x="1011" y="830"/>
                  </a:lnTo>
                  <a:lnTo>
                    <a:pt x="970" y="840"/>
                  </a:lnTo>
                  <a:lnTo>
                    <a:pt x="927" y="851"/>
                  </a:lnTo>
                  <a:lnTo>
                    <a:pt x="885" y="862"/>
                  </a:lnTo>
                  <a:lnTo>
                    <a:pt x="804" y="888"/>
                  </a:lnTo>
                  <a:lnTo>
                    <a:pt x="725" y="917"/>
                  </a:lnTo>
                  <a:lnTo>
                    <a:pt x="647" y="950"/>
                  </a:lnTo>
                  <a:lnTo>
                    <a:pt x="571" y="985"/>
                  </a:lnTo>
                  <a:lnTo>
                    <a:pt x="496" y="1024"/>
                  </a:lnTo>
                  <a:lnTo>
                    <a:pt x="424" y="1064"/>
                  </a:lnTo>
                  <a:lnTo>
                    <a:pt x="352" y="1109"/>
                  </a:lnTo>
                  <a:lnTo>
                    <a:pt x="280" y="1156"/>
                  </a:lnTo>
                  <a:lnTo>
                    <a:pt x="210" y="1208"/>
                  </a:lnTo>
                  <a:lnTo>
                    <a:pt x="139" y="1261"/>
                  </a:lnTo>
                  <a:lnTo>
                    <a:pt x="70" y="1316"/>
                  </a:lnTo>
                  <a:lnTo>
                    <a:pt x="0" y="137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741424" name="Freeform 48"/>
            <p:cNvSpPr>
              <a:spLocks/>
            </p:cNvSpPr>
            <p:nvPr userDrawn="1"/>
          </p:nvSpPr>
          <p:spPr bwMode="auto">
            <a:xfrm>
              <a:off x="1229" y="911"/>
              <a:ext cx="5314" cy="745"/>
            </a:xfrm>
            <a:custGeom>
              <a:avLst/>
              <a:gdLst/>
              <a:ahLst/>
              <a:cxnLst>
                <a:cxn ang="0">
                  <a:pos x="5314" y="0"/>
                </a:cxn>
                <a:cxn ang="0">
                  <a:pos x="5296" y="71"/>
                </a:cxn>
                <a:cxn ang="0">
                  <a:pos x="5271" y="153"/>
                </a:cxn>
                <a:cxn ang="0">
                  <a:pos x="5233" y="257"/>
                </a:cxn>
                <a:cxn ang="0">
                  <a:pos x="5180" y="376"/>
                </a:cxn>
                <a:cxn ang="0">
                  <a:pos x="5112" y="507"/>
                </a:cxn>
                <a:cxn ang="0">
                  <a:pos x="5050" y="609"/>
                </a:cxn>
                <a:cxn ang="0">
                  <a:pos x="5003" y="678"/>
                </a:cxn>
                <a:cxn ang="0">
                  <a:pos x="4950" y="746"/>
                </a:cxn>
                <a:cxn ang="0">
                  <a:pos x="4893" y="812"/>
                </a:cxn>
                <a:cxn ang="0">
                  <a:pos x="4830" y="878"/>
                </a:cxn>
                <a:cxn ang="0">
                  <a:pos x="4762" y="940"/>
                </a:cxn>
                <a:cxn ang="0">
                  <a:pos x="4689" y="999"/>
                </a:cxn>
                <a:cxn ang="0">
                  <a:pos x="4610" y="1054"/>
                </a:cxn>
                <a:cxn ang="0">
                  <a:pos x="4524" y="1104"/>
                </a:cxn>
                <a:cxn ang="0">
                  <a:pos x="4432" y="1150"/>
                </a:cxn>
                <a:cxn ang="0">
                  <a:pos x="4335" y="1188"/>
                </a:cxn>
                <a:cxn ang="0">
                  <a:pos x="4229" y="1219"/>
                </a:cxn>
                <a:cxn ang="0">
                  <a:pos x="4118" y="1243"/>
                </a:cxn>
                <a:cxn ang="0">
                  <a:pos x="4000" y="1259"/>
                </a:cxn>
                <a:cxn ang="0">
                  <a:pos x="3875" y="1266"/>
                </a:cxn>
                <a:cxn ang="0">
                  <a:pos x="3742" y="1263"/>
                </a:cxn>
                <a:cxn ang="0">
                  <a:pos x="3602" y="1248"/>
                </a:cxn>
                <a:cxn ang="0">
                  <a:pos x="3453" y="1224"/>
                </a:cxn>
                <a:cxn ang="0">
                  <a:pos x="3298" y="1187"/>
                </a:cxn>
                <a:cxn ang="0">
                  <a:pos x="3217" y="1164"/>
                </a:cxn>
                <a:cxn ang="0">
                  <a:pos x="2899" y="1074"/>
                </a:cxn>
                <a:cxn ang="0">
                  <a:pos x="2605" y="999"/>
                </a:cxn>
                <a:cxn ang="0">
                  <a:pos x="2333" y="941"/>
                </a:cxn>
                <a:cxn ang="0">
                  <a:pos x="2079" y="899"/>
                </a:cxn>
                <a:cxn ang="0">
                  <a:pos x="1843" y="872"/>
                </a:cxn>
                <a:cxn ang="0">
                  <a:pos x="1622" y="861"/>
                </a:cxn>
                <a:cxn ang="0">
                  <a:pos x="1418" y="864"/>
                </a:cxn>
                <a:cxn ang="0">
                  <a:pos x="1226" y="882"/>
                </a:cxn>
                <a:cxn ang="0">
                  <a:pos x="1134" y="896"/>
                </a:cxn>
                <a:cxn ang="0">
                  <a:pos x="1047" y="912"/>
                </a:cxn>
                <a:cxn ang="0">
                  <a:pos x="961" y="933"/>
                </a:cxn>
                <a:cxn ang="0">
                  <a:pos x="878" y="957"/>
                </a:cxn>
                <a:cxn ang="0">
                  <a:pos x="718" y="1016"/>
                </a:cxn>
                <a:cxn ang="0">
                  <a:pos x="565" y="1087"/>
                </a:cxn>
                <a:cxn ang="0">
                  <a:pos x="419" y="1171"/>
                </a:cxn>
                <a:cxn ang="0">
                  <a:pos x="276" y="1266"/>
                </a:cxn>
                <a:cxn ang="0">
                  <a:pos x="138" y="1372"/>
                </a:cxn>
                <a:cxn ang="0">
                  <a:pos x="0" y="1490"/>
                </a:cxn>
              </a:cxnLst>
              <a:rect l="0" t="0" r="r" b="b"/>
              <a:pathLst>
                <a:path w="5314" h="1490">
                  <a:moveTo>
                    <a:pt x="5314" y="0"/>
                  </a:moveTo>
                  <a:lnTo>
                    <a:pt x="5314" y="0"/>
                  </a:lnTo>
                  <a:lnTo>
                    <a:pt x="5309" y="19"/>
                  </a:lnTo>
                  <a:lnTo>
                    <a:pt x="5296" y="71"/>
                  </a:lnTo>
                  <a:lnTo>
                    <a:pt x="5284" y="110"/>
                  </a:lnTo>
                  <a:lnTo>
                    <a:pt x="5271" y="153"/>
                  </a:lnTo>
                  <a:lnTo>
                    <a:pt x="5254" y="202"/>
                  </a:lnTo>
                  <a:lnTo>
                    <a:pt x="5233" y="257"/>
                  </a:lnTo>
                  <a:lnTo>
                    <a:pt x="5208" y="315"/>
                  </a:lnTo>
                  <a:lnTo>
                    <a:pt x="5180" y="376"/>
                  </a:lnTo>
                  <a:lnTo>
                    <a:pt x="5148" y="441"/>
                  </a:lnTo>
                  <a:lnTo>
                    <a:pt x="5112" y="507"/>
                  </a:lnTo>
                  <a:lnTo>
                    <a:pt x="5072" y="575"/>
                  </a:lnTo>
                  <a:lnTo>
                    <a:pt x="5050" y="609"/>
                  </a:lnTo>
                  <a:lnTo>
                    <a:pt x="5026" y="644"/>
                  </a:lnTo>
                  <a:lnTo>
                    <a:pt x="5003" y="678"/>
                  </a:lnTo>
                  <a:lnTo>
                    <a:pt x="4976" y="712"/>
                  </a:lnTo>
                  <a:lnTo>
                    <a:pt x="4950" y="746"/>
                  </a:lnTo>
                  <a:lnTo>
                    <a:pt x="4922" y="780"/>
                  </a:lnTo>
                  <a:lnTo>
                    <a:pt x="4893" y="812"/>
                  </a:lnTo>
                  <a:lnTo>
                    <a:pt x="4862" y="846"/>
                  </a:lnTo>
                  <a:lnTo>
                    <a:pt x="4830" y="878"/>
                  </a:lnTo>
                  <a:lnTo>
                    <a:pt x="4797" y="909"/>
                  </a:lnTo>
                  <a:lnTo>
                    <a:pt x="4762" y="940"/>
                  </a:lnTo>
                  <a:lnTo>
                    <a:pt x="4726" y="970"/>
                  </a:lnTo>
                  <a:lnTo>
                    <a:pt x="4689" y="999"/>
                  </a:lnTo>
                  <a:lnTo>
                    <a:pt x="4650" y="1027"/>
                  </a:lnTo>
                  <a:lnTo>
                    <a:pt x="4610" y="1054"/>
                  </a:lnTo>
                  <a:lnTo>
                    <a:pt x="4568" y="1080"/>
                  </a:lnTo>
                  <a:lnTo>
                    <a:pt x="4524" y="1104"/>
                  </a:lnTo>
                  <a:lnTo>
                    <a:pt x="4479" y="1127"/>
                  </a:lnTo>
                  <a:lnTo>
                    <a:pt x="4432" y="1150"/>
                  </a:lnTo>
                  <a:lnTo>
                    <a:pt x="4385" y="1169"/>
                  </a:lnTo>
                  <a:lnTo>
                    <a:pt x="4335" y="1188"/>
                  </a:lnTo>
                  <a:lnTo>
                    <a:pt x="4283" y="1205"/>
                  </a:lnTo>
                  <a:lnTo>
                    <a:pt x="4229" y="1219"/>
                  </a:lnTo>
                  <a:lnTo>
                    <a:pt x="4175" y="1232"/>
                  </a:lnTo>
                  <a:lnTo>
                    <a:pt x="4118" y="1243"/>
                  </a:lnTo>
                  <a:lnTo>
                    <a:pt x="4060" y="1251"/>
                  </a:lnTo>
                  <a:lnTo>
                    <a:pt x="4000" y="1259"/>
                  </a:lnTo>
                  <a:lnTo>
                    <a:pt x="3939" y="1263"/>
                  </a:lnTo>
                  <a:lnTo>
                    <a:pt x="3875" y="1266"/>
                  </a:lnTo>
                  <a:lnTo>
                    <a:pt x="3810" y="1264"/>
                  </a:lnTo>
                  <a:lnTo>
                    <a:pt x="3742" y="1263"/>
                  </a:lnTo>
                  <a:lnTo>
                    <a:pt x="3673" y="1256"/>
                  </a:lnTo>
                  <a:lnTo>
                    <a:pt x="3602" y="1248"/>
                  </a:lnTo>
                  <a:lnTo>
                    <a:pt x="3528" y="1237"/>
                  </a:lnTo>
                  <a:lnTo>
                    <a:pt x="3453" y="1224"/>
                  </a:lnTo>
                  <a:lnTo>
                    <a:pt x="3377" y="1206"/>
                  </a:lnTo>
                  <a:lnTo>
                    <a:pt x="3298" y="1187"/>
                  </a:lnTo>
                  <a:lnTo>
                    <a:pt x="3217" y="1164"/>
                  </a:lnTo>
                  <a:lnTo>
                    <a:pt x="3217" y="1164"/>
                  </a:lnTo>
                  <a:lnTo>
                    <a:pt x="3055" y="1116"/>
                  </a:lnTo>
                  <a:lnTo>
                    <a:pt x="2899" y="1074"/>
                  </a:lnTo>
                  <a:lnTo>
                    <a:pt x="2751" y="1033"/>
                  </a:lnTo>
                  <a:lnTo>
                    <a:pt x="2605" y="999"/>
                  </a:lnTo>
                  <a:lnTo>
                    <a:pt x="2466" y="969"/>
                  </a:lnTo>
                  <a:lnTo>
                    <a:pt x="2333" y="941"/>
                  </a:lnTo>
                  <a:lnTo>
                    <a:pt x="2202" y="919"/>
                  </a:lnTo>
                  <a:lnTo>
                    <a:pt x="2079" y="899"/>
                  </a:lnTo>
                  <a:lnTo>
                    <a:pt x="1958" y="885"/>
                  </a:lnTo>
                  <a:lnTo>
                    <a:pt x="1843" y="872"/>
                  </a:lnTo>
                  <a:lnTo>
                    <a:pt x="1730" y="865"/>
                  </a:lnTo>
                  <a:lnTo>
                    <a:pt x="1622" y="861"/>
                  </a:lnTo>
                  <a:lnTo>
                    <a:pt x="1518" y="861"/>
                  </a:lnTo>
                  <a:lnTo>
                    <a:pt x="1418" y="864"/>
                  </a:lnTo>
                  <a:lnTo>
                    <a:pt x="1321" y="872"/>
                  </a:lnTo>
                  <a:lnTo>
                    <a:pt x="1226" y="882"/>
                  </a:lnTo>
                  <a:lnTo>
                    <a:pt x="1180" y="888"/>
                  </a:lnTo>
                  <a:lnTo>
                    <a:pt x="1134" y="896"/>
                  </a:lnTo>
                  <a:lnTo>
                    <a:pt x="1090" y="904"/>
                  </a:lnTo>
                  <a:lnTo>
                    <a:pt x="1047" y="912"/>
                  </a:lnTo>
                  <a:lnTo>
                    <a:pt x="1004" y="924"/>
                  </a:lnTo>
                  <a:lnTo>
                    <a:pt x="961" y="933"/>
                  </a:lnTo>
                  <a:lnTo>
                    <a:pt x="919" y="945"/>
                  </a:lnTo>
                  <a:lnTo>
                    <a:pt x="878" y="957"/>
                  </a:lnTo>
                  <a:lnTo>
                    <a:pt x="797" y="985"/>
                  </a:lnTo>
                  <a:lnTo>
                    <a:pt x="718" y="1016"/>
                  </a:lnTo>
                  <a:lnTo>
                    <a:pt x="640" y="1050"/>
                  </a:lnTo>
                  <a:lnTo>
                    <a:pt x="565" y="1087"/>
                  </a:lnTo>
                  <a:lnTo>
                    <a:pt x="492" y="1127"/>
                  </a:lnTo>
                  <a:lnTo>
                    <a:pt x="419" y="1171"/>
                  </a:lnTo>
                  <a:lnTo>
                    <a:pt x="347" y="1216"/>
                  </a:lnTo>
                  <a:lnTo>
                    <a:pt x="276" y="1266"/>
                  </a:lnTo>
                  <a:lnTo>
                    <a:pt x="207" y="1318"/>
                  </a:lnTo>
                  <a:lnTo>
                    <a:pt x="138" y="1372"/>
                  </a:lnTo>
                  <a:lnTo>
                    <a:pt x="70" y="1431"/>
                  </a:lnTo>
                  <a:lnTo>
                    <a:pt x="0" y="149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741425" name="Freeform 49"/>
            <p:cNvSpPr>
              <a:spLocks/>
            </p:cNvSpPr>
            <p:nvPr userDrawn="1"/>
          </p:nvSpPr>
          <p:spPr bwMode="auto">
            <a:xfrm>
              <a:off x="1272" y="882"/>
              <a:ext cx="5291" cy="803"/>
            </a:xfrm>
            <a:custGeom>
              <a:avLst/>
              <a:gdLst/>
              <a:ahLst/>
              <a:cxnLst>
                <a:cxn ang="0">
                  <a:pos x="5291" y="0"/>
                </a:cxn>
                <a:cxn ang="0">
                  <a:pos x="5273" y="73"/>
                </a:cxn>
                <a:cxn ang="0">
                  <a:pos x="5250" y="155"/>
                </a:cxn>
                <a:cxn ang="0">
                  <a:pos x="5214" y="260"/>
                </a:cxn>
                <a:cxn ang="0">
                  <a:pos x="5162" y="381"/>
                </a:cxn>
                <a:cxn ang="0">
                  <a:pos x="5097" y="515"/>
                </a:cxn>
                <a:cxn ang="0">
                  <a:pos x="5036" y="618"/>
                </a:cxn>
                <a:cxn ang="0">
                  <a:pos x="4989" y="688"/>
                </a:cxn>
                <a:cxn ang="0">
                  <a:pos x="4937" y="757"/>
                </a:cxn>
                <a:cxn ang="0">
                  <a:pos x="4882" y="827"/>
                </a:cxn>
                <a:cxn ang="0">
                  <a:pos x="4821" y="893"/>
                </a:cxn>
                <a:cxn ang="0">
                  <a:pos x="4753" y="956"/>
                </a:cxn>
                <a:cxn ang="0">
                  <a:pos x="4681" y="1017"/>
                </a:cxn>
                <a:cxn ang="0">
                  <a:pos x="4603" y="1074"/>
                </a:cxn>
                <a:cxn ang="0">
                  <a:pos x="4518" y="1127"/>
                </a:cxn>
                <a:cxn ang="0">
                  <a:pos x="4426" y="1174"/>
                </a:cxn>
                <a:cxn ang="0">
                  <a:pos x="4329" y="1214"/>
                </a:cxn>
                <a:cxn ang="0">
                  <a:pos x="4225" y="1248"/>
                </a:cxn>
                <a:cxn ang="0">
                  <a:pos x="4114" y="1274"/>
                </a:cxn>
                <a:cxn ang="0">
                  <a:pos x="3996" y="1292"/>
                </a:cxn>
                <a:cxn ang="0">
                  <a:pos x="3871" y="1301"/>
                </a:cxn>
                <a:cxn ang="0">
                  <a:pos x="3738" y="1301"/>
                </a:cxn>
                <a:cxn ang="0">
                  <a:pos x="3598" y="1290"/>
                </a:cxn>
                <a:cxn ang="0">
                  <a:pos x="3449" y="1267"/>
                </a:cxn>
                <a:cxn ang="0">
                  <a:pos x="3292" y="1233"/>
                </a:cxn>
                <a:cxn ang="0">
                  <a:pos x="3212" y="1212"/>
                </a:cxn>
                <a:cxn ang="0">
                  <a:pos x="2894" y="1129"/>
                </a:cxn>
                <a:cxn ang="0">
                  <a:pos x="2598" y="1059"/>
                </a:cxn>
                <a:cxn ang="0">
                  <a:pos x="2323" y="1007"/>
                </a:cxn>
                <a:cxn ang="0">
                  <a:pos x="2069" y="970"/>
                </a:cxn>
                <a:cxn ang="0">
                  <a:pos x="1833" y="948"/>
                </a:cxn>
                <a:cxn ang="0">
                  <a:pos x="1612" y="941"/>
                </a:cxn>
                <a:cxn ang="0">
                  <a:pos x="1408" y="948"/>
                </a:cxn>
                <a:cxn ang="0">
                  <a:pos x="1216" y="969"/>
                </a:cxn>
                <a:cxn ang="0">
                  <a:pos x="1126" y="985"/>
                </a:cxn>
                <a:cxn ang="0">
                  <a:pos x="1037" y="1004"/>
                </a:cxn>
                <a:cxn ang="0">
                  <a:pos x="953" y="1027"/>
                </a:cxn>
                <a:cxn ang="0">
                  <a:pos x="869" y="1053"/>
                </a:cxn>
                <a:cxn ang="0">
                  <a:pos x="789" y="1082"/>
                </a:cxn>
                <a:cxn ang="0">
                  <a:pos x="635" y="1150"/>
                </a:cxn>
                <a:cxn ang="0">
                  <a:pos x="486" y="1230"/>
                </a:cxn>
                <a:cxn ang="0">
                  <a:pos x="343" y="1324"/>
                </a:cxn>
                <a:cxn ang="0">
                  <a:pos x="204" y="1429"/>
                </a:cxn>
                <a:cxn ang="0">
                  <a:pos x="68" y="1545"/>
                </a:cxn>
              </a:cxnLst>
              <a:rect l="0" t="0" r="r" b="b"/>
              <a:pathLst>
                <a:path w="5291" h="1606">
                  <a:moveTo>
                    <a:pt x="5291" y="0"/>
                  </a:moveTo>
                  <a:lnTo>
                    <a:pt x="5291" y="0"/>
                  </a:lnTo>
                  <a:lnTo>
                    <a:pt x="5287" y="19"/>
                  </a:lnTo>
                  <a:lnTo>
                    <a:pt x="5273" y="73"/>
                  </a:lnTo>
                  <a:lnTo>
                    <a:pt x="5264" y="111"/>
                  </a:lnTo>
                  <a:lnTo>
                    <a:pt x="5250" y="155"/>
                  </a:lnTo>
                  <a:lnTo>
                    <a:pt x="5233" y="205"/>
                  </a:lnTo>
                  <a:lnTo>
                    <a:pt x="5214" y="260"/>
                  </a:lnTo>
                  <a:lnTo>
                    <a:pt x="5190" y="318"/>
                  </a:lnTo>
                  <a:lnTo>
                    <a:pt x="5162" y="381"/>
                  </a:lnTo>
                  <a:lnTo>
                    <a:pt x="5132" y="447"/>
                  </a:lnTo>
                  <a:lnTo>
                    <a:pt x="5097" y="515"/>
                  </a:lnTo>
                  <a:lnTo>
                    <a:pt x="5057" y="583"/>
                  </a:lnTo>
                  <a:lnTo>
                    <a:pt x="5036" y="618"/>
                  </a:lnTo>
                  <a:lnTo>
                    <a:pt x="5014" y="654"/>
                  </a:lnTo>
                  <a:lnTo>
                    <a:pt x="4989" y="688"/>
                  </a:lnTo>
                  <a:lnTo>
                    <a:pt x="4964" y="723"/>
                  </a:lnTo>
                  <a:lnTo>
                    <a:pt x="4937" y="757"/>
                  </a:lnTo>
                  <a:lnTo>
                    <a:pt x="4911" y="791"/>
                  </a:lnTo>
                  <a:lnTo>
                    <a:pt x="4882" y="827"/>
                  </a:lnTo>
                  <a:lnTo>
                    <a:pt x="4851" y="859"/>
                  </a:lnTo>
                  <a:lnTo>
                    <a:pt x="4821" y="893"/>
                  </a:lnTo>
                  <a:lnTo>
                    <a:pt x="4787" y="925"/>
                  </a:lnTo>
                  <a:lnTo>
                    <a:pt x="4753" y="956"/>
                  </a:lnTo>
                  <a:lnTo>
                    <a:pt x="4718" y="988"/>
                  </a:lnTo>
                  <a:lnTo>
                    <a:pt x="4681" y="1017"/>
                  </a:lnTo>
                  <a:lnTo>
                    <a:pt x="4642" y="1046"/>
                  </a:lnTo>
                  <a:lnTo>
                    <a:pt x="4603" y="1074"/>
                  </a:lnTo>
                  <a:lnTo>
                    <a:pt x="4561" y="1101"/>
                  </a:lnTo>
                  <a:lnTo>
                    <a:pt x="4518" y="1127"/>
                  </a:lnTo>
                  <a:lnTo>
                    <a:pt x="4472" y="1151"/>
                  </a:lnTo>
                  <a:lnTo>
                    <a:pt x="4426" y="1174"/>
                  </a:lnTo>
                  <a:lnTo>
                    <a:pt x="4379" y="1195"/>
                  </a:lnTo>
                  <a:lnTo>
                    <a:pt x="4329" y="1214"/>
                  </a:lnTo>
                  <a:lnTo>
                    <a:pt x="4278" y="1232"/>
                  </a:lnTo>
                  <a:lnTo>
                    <a:pt x="4225" y="1248"/>
                  </a:lnTo>
                  <a:lnTo>
                    <a:pt x="4171" y="1263"/>
                  </a:lnTo>
                  <a:lnTo>
                    <a:pt x="4114" y="1274"/>
                  </a:lnTo>
                  <a:lnTo>
                    <a:pt x="4056" y="1284"/>
                  </a:lnTo>
                  <a:lnTo>
                    <a:pt x="3996" y="1292"/>
                  </a:lnTo>
                  <a:lnTo>
                    <a:pt x="3935" y="1298"/>
                  </a:lnTo>
                  <a:lnTo>
                    <a:pt x="3871" y="1301"/>
                  </a:lnTo>
                  <a:lnTo>
                    <a:pt x="3806" y="1303"/>
                  </a:lnTo>
                  <a:lnTo>
                    <a:pt x="3738" y="1301"/>
                  </a:lnTo>
                  <a:lnTo>
                    <a:pt x="3668" y="1296"/>
                  </a:lnTo>
                  <a:lnTo>
                    <a:pt x="3598" y="1290"/>
                  </a:lnTo>
                  <a:lnTo>
                    <a:pt x="3524" y="1280"/>
                  </a:lnTo>
                  <a:lnTo>
                    <a:pt x="3449" y="1267"/>
                  </a:lnTo>
                  <a:lnTo>
                    <a:pt x="3371" y="1253"/>
                  </a:lnTo>
                  <a:lnTo>
                    <a:pt x="3292" y="1233"/>
                  </a:lnTo>
                  <a:lnTo>
                    <a:pt x="3212" y="1212"/>
                  </a:lnTo>
                  <a:lnTo>
                    <a:pt x="3212" y="1212"/>
                  </a:lnTo>
                  <a:lnTo>
                    <a:pt x="3049" y="1167"/>
                  </a:lnTo>
                  <a:lnTo>
                    <a:pt x="2894" y="1129"/>
                  </a:lnTo>
                  <a:lnTo>
                    <a:pt x="2742" y="1091"/>
                  </a:lnTo>
                  <a:lnTo>
                    <a:pt x="2598" y="1059"/>
                  </a:lnTo>
                  <a:lnTo>
                    <a:pt x="2458" y="1032"/>
                  </a:lnTo>
                  <a:lnTo>
                    <a:pt x="2323" y="1007"/>
                  </a:lnTo>
                  <a:lnTo>
                    <a:pt x="2194" y="986"/>
                  </a:lnTo>
                  <a:lnTo>
                    <a:pt x="2069" y="970"/>
                  </a:lnTo>
                  <a:lnTo>
                    <a:pt x="1948" y="957"/>
                  </a:lnTo>
                  <a:lnTo>
                    <a:pt x="1833" y="948"/>
                  </a:lnTo>
                  <a:lnTo>
                    <a:pt x="1720" y="943"/>
                  </a:lnTo>
                  <a:lnTo>
                    <a:pt x="1612" y="941"/>
                  </a:lnTo>
                  <a:lnTo>
                    <a:pt x="1508" y="943"/>
                  </a:lnTo>
                  <a:lnTo>
                    <a:pt x="1408" y="948"/>
                  </a:lnTo>
                  <a:lnTo>
                    <a:pt x="1311" y="957"/>
                  </a:lnTo>
                  <a:lnTo>
                    <a:pt x="1216" y="969"/>
                  </a:lnTo>
                  <a:lnTo>
                    <a:pt x="1171" y="977"/>
                  </a:lnTo>
                  <a:lnTo>
                    <a:pt x="1126" y="985"/>
                  </a:lnTo>
                  <a:lnTo>
                    <a:pt x="1082" y="994"/>
                  </a:lnTo>
                  <a:lnTo>
                    <a:pt x="1037" y="1004"/>
                  </a:lnTo>
                  <a:lnTo>
                    <a:pt x="994" y="1015"/>
                  </a:lnTo>
                  <a:lnTo>
                    <a:pt x="953" y="1027"/>
                  </a:lnTo>
                  <a:lnTo>
                    <a:pt x="911" y="1040"/>
                  </a:lnTo>
                  <a:lnTo>
                    <a:pt x="869" y="1053"/>
                  </a:lnTo>
                  <a:lnTo>
                    <a:pt x="829" y="1067"/>
                  </a:lnTo>
                  <a:lnTo>
                    <a:pt x="789" y="1082"/>
                  </a:lnTo>
                  <a:lnTo>
                    <a:pt x="711" y="1114"/>
                  </a:lnTo>
                  <a:lnTo>
                    <a:pt x="635" y="1150"/>
                  </a:lnTo>
                  <a:lnTo>
                    <a:pt x="560" y="1188"/>
                  </a:lnTo>
                  <a:lnTo>
                    <a:pt x="486" y="1230"/>
                  </a:lnTo>
                  <a:lnTo>
                    <a:pt x="414" y="1275"/>
                  </a:lnTo>
                  <a:lnTo>
                    <a:pt x="343" y="1324"/>
                  </a:lnTo>
                  <a:lnTo>
                    <a:pt x="274" y="1374"/>
                  </a:lnTo>
                  <a:lnTo>
                    <a:pt x="204" y="1429"/>
                  </a:lnTo>
                  <a:lnTo>
                    <a:pt x="136" y="1485"/>
                  </a:lnTo>
                  <a:lnTo>
                    <a:pt x="68" y="1545"/>
                  </a:lnTo>
                  <a:lnTo>
                    <a:pt x="0" y="160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741426" name="Freeform 50"/>
            <p:cNvSpPr>
              <a:spLocks/>
            </p:cNvSpPr>
            <p:nvPr userDrawn="1"/>
          </p:nvSpPr>
          <p:spPr bwMode="auto">
            <a:xfrm>
              <a:off x="1317" y="854"/>
              <a:ext cx="5265" cy="860"/>
            </a:xfrm>
            <a:custGeom>
              <a:avLst/>
              <a:gdLst/>
              <a:ahLst/>
              <a:cxnLst>
                <a:cxn ang="0">
                  <a:pos x="5265" y="0"/>
                </a:cxn>
                <a:cxn ang="0">
                  <a:pos x="5249" y="73"/>
                </a:cxn>
                <a:cxn ang="0">
                  <a:pos x="5226" y="155"/>
                </a:cxn>
                <a:cxn ang="0">
                  <a:pos x="5191" y="262"/>
                </a:cxn>
                <a:cxn ang="0">
                  <a:pos x="5142" y="385"/>
                </a:cxn>
                <a:cxn ang="0">
                  <a:pos x="5078" y="520"/>
                </a:cxn>
                <a:cxn ang="0">
                  <a:pos x="5019" y="625"/>
                </a:cxn>
                <a:cxn ang="0">
                  <a:pos x="4974" y="696"/>
                </a:cxn>
                <a:cxn ang="0">
                  <a:pos x="4923" y="767"/>
                </a:cxn>
                <a:cxn ang="0">
                  <a:pos x="4869" y="838"/>
                </a:cxn>
                <a:cxn ang="0">
                  <a:pos x="4808" y="906"/>
                </a:cxn>
                <a:cxn ang="0">
                  <a:pos x="4741" y="971"/>
                </a:cxn>
                <a:cxn ang="0">
                  <a:pos x="4670" y="1034"/>
                </a:cxn>
                <a:cxn ang="0">
                  <a:pos x="4593" y="1093"/>
                </a:cxn>
                <a:cxn ang="0">
                  <a:pos x="4509" y="1147"/>
                </a:cxn>
                <a:cxn ang="0">
                  <a:pos x="4419" y="1195"/>
                </a:cxn>
                <a:cxn ang="0">
                  <a:pos x="4322" y="1239"/>
                </a:cxn>
                <a:cxn ang="0">
                  <a:pos x="4218" y="1274"/>
                </a:cxn>
                <a:cxn ang="0">
                  <a:pos x="4108" y="1303"/>
                </a:cxn>
                <a:cxn ang="0">
                  <a:pos x="3990" y="1324"/>
                </a:cxn>
                <a:cxn ang="0">
                  <a:pos x="3865" y="1336"/>
                </a:cxn>
                <a:cxn ang="0">
                  <a:pos x="3732" y="1337"/>
                </a:cxn>
                <a:cxn ang="0">
                  <a:pos x="3591" y="1329"/>
                </a:cxn>
                <a:cxn ang="0">
                  <a:pos x="3443" y="1311"/>
                </a:cxn>
                <a:cxn ang="0">
                  <a:pos x="3286" y="1279"/>
                </a:cxn>
                <a:cxn ang="0">
                  <a:pos x="3204" y="1260"/>
                </a:cxn>
                <a:cxn ang="0">
                  <a:pos x="2885" y="1181"/>
                </a:cxn>
                <a:cxn ang="0">
                  <a:pos x="2588" y="1119"/>
                </a:cxn>
                <a:cxn ang="0">
                  <a:pos x="2313" y="1071"/>
                </a:cxn>
                <a:cxn ang="0">
                  <a:pos x="2059" y="1039"/>
                </a:cxn>
                <a:cxn ang="0">
                  <a:pos x="1821" y="1022"/>
                </a:cxn>
                <a:cxn ang="0">
                  <a:pos x="1602" y="1019"/>
                </a:cxn>
                <a:cxn ang="0">
                  <a:pos x="1396" y="1031"/>
                </a:cxn>
                <a:cxn ang="0">
                  <a:pos x="1252" y="1048"/>
                </a:cxn>
                <a:cxn ang="0">
                  <a:pos x="1160" y="1064"/>
                </a:cxn>
                <a:cxn ang="0">
                  <a:pos x="1071" y="1084"/>
                </a:cxn>
                <a:cxn ang="0">
                  <a:pos x="985" y="1106"/>
                </a:cxn>
                <a:cxn ang="0">
                  <a:pos x="901" y="1132"/>
                </a:cxn>
                <a:cxn ang="0">
                  <a:pos x="820" y="1163"/>
                </a:cxn>
                <a:cxn ang="0">
                  <a:pos x="702" y="1213"/>
                </a:cxn>
                <a:cxn ang="0">
                  <a:pos x="552" y="1290"/>
                </a:cxn>
                <a:cxn ang="0">
                  <a:pos x="408" y="1381"/>
                </a:cxn>
                <a:cxn ang="0">
                  <a:pos x="269" y="1483"/>
                </a:cxn>
                <a:cxn ang="0">
                  <a:pos x="133" y="1596"/>
                </a:cxn>
                <a:cxn ang="0">
                  <a:pos x="0" y="1722"/>
                </a:cxn>
              </a:cxnLst>
              <a:rect l="0" t="0" r="r" b="b"/>
              <a:pathLst>
                <a:path w="5265" h="1722">
                  <a:moveTo>
                    <a:pt x="5265" y="0"/>
                  </a:moveTo>
                  <a:lnTo>
                    <a:pt x="5265" y="0"/>
                  </a:lnTo>
                  <a:lnTo>
                    <a:pt x="5262" y="20"/>
                  </a:lnTo>
                  <a:lnTo>
                    <a:pt x="5249" y="73"/>
                  </a:lnTo>
                  <a:lnTo>
                    <a:pt x="5238" y="112"/>
                  </a:lnTo>
                  <a:lnTo>
                    <a:pt x="5226" y="155"/>
                  </a:lnTo>
                  <a:lnTo>
                    <a:pt x="5210" y="205"/>
                  </a:lnTo>
                  <a:lnTo>
                    <a:pt x="5191" y="262"/>
                  </a:lnTo>
                  <a:lnTo>
                    <a:pt x="5169" y="322"/>
                  </a:lnTo>
                  <a:lnTo>
                    <a:pt x="5142" y="385"/>
                  </a:lnTo>
                  <a:lnTo>
                    <a:pt x="5113" y="451"/>
                  </a:lnTo>
                  <a:lnTo>
                    <a:pt x="5078" y="520"/>
                  </a:lnTo>
                  <a:lnTo>
                    <a:pt x="5040" y="590"/>
                  </a:lnTo>
                  <a:lnTo>
                    <a:pt x="5019" y="625"/>
                  </a:lnTo>
                  <a:lnTo>
                    <a:pt x="4997" y="661"/>
                  </a:lnTo>
                  <a:lnTo>
                    <a:pt x="4974" y="696"/>
                  </a:lnTo>
                  <a:lnTo>
                    <a:pt x="4949" y="732"/>
                  </a:lnTo>
                  <a:lnTo>
                    <a:pt x="4923" y="767"/>
                  </a:lnTo>
                  <a:lnTo>
                    <a:pt x="4897" y="803"/>
                  </a:lnTo>
                  <a:lnTo>
                    <a:pt x="4869" y="838"/>
                  </a:lnTo>
                  <a:lnTo>
                    <a:pt x="4838" y="872"/>
                  </a:lnTo>
                  <a:lnTo>
                    <a:pt x="4808" y="906"/>
                  </a:lnTo>
                  <a:lnTo>
                    <a:pt x="4776" y="938"/>
                  </a:lnTo>
                  <a:lnTo>
                    <a:pt x="4741" y="971"/>
                  </a:lnTo>
                  <a:lnTo>
                    <a:pt x="4706" y="1003"/>
                  </a:lnTo>
                  <a:lnTo>
                    <a:pt x="4670" y="1034"/>
                  </a:lnTo>
                  <a:lnTo>
                    <a:pt x="4631" y="1064"/>
                  </a:lnTo>
                  <a:lnTo>
                    <a:pt x="4593" y="1093"/>
                  </a:lnTo>
                  <a:lnTo>
                    <a:pt x="4551" y="1121"/>
                  </a:lnTo>
                  <a:lnTo>
                    <a:pt x="4509" y="1147"/>
                  </a:lnTo>
                  <a:lnTo>
                    <a:pt x="4465" y="1173"/>
                  </a:lnTo>
                  <a:lnTo>
                    <a:pt x="4419" y="1195"/>
                  </a:lnTo>
                  <a:lnTo>
                    <a:pt x="4370" y="1218"/>
                  </a:lnTo>
                  <a:lnTo>
                    <a:pt x="4322" y="1239"/>
                  </a:lnTo>
                  <a:lnTo>
                    <a:pt x="4270" y="1258"/>
                  </a:lnTo>
                  <a:lnTo>
                    <a:pt x="4218" y="1274"/>
                  </a:lnTo>
                  <a:lnTo>
                    <a:pt x="4163" y="1290"/>
                  </a:lnTo>
                  <a:lnTo>
                    <a:pt x="4108" y="1303"/>
                  </a:lnTo>
                  <a:lnTo>
                    <a:pt x="4050" y="1315"/>
                  </a:lnTo>
                  <a:lnTo>
                    <a:pt x="3990" y="1324"/>
                  </a:lnTo>
                  <a:lnTo>
                    <a:pt x="3929" y="1331"/>
                  </a:lnTo>
                  <a:lnTo>
                    <a:pt x="3865" y="1336"/>
                  </a:lnTo>
                  <a:lnTo>
                    <a:pt x="3800" y="1337"/>
                  </a:lnTo>
                  <a:lnTo>
                    <a:pt x="3732" y="1337"/>
                  </a:lnTo>
                  <a:lnTo>
                    <a:pt x="3662" y="1336"/>
                  </a:lnTo>
                  <a:lnTo>
                    <a:pt x="3591" y="1329"/>
                  </a:lnTo>
                  <a:lnTo>
                    <a:pt x="3518" y="1321"/>
                  </a:lnTo>
                  <a:lnTo>
                    <a:pt x="3443" y="1311"/>
                  </a:lnTo>
                  <a:lnTo>
                    <a:pt x="3365" y="1297"/>
                  </a:lnTo>
                  <a:lnTo>
                    <a:pt x="3286" y="1279"/>
                  </a:lnTo>
                  <a:lnTo>
                    <a:pt x="3204" y="1260"/>
                  </a:lnTo>
                  <a:lnTo>
                    <a:pt x="3204" y="1260"/>
                  </a:lnTo>
                  <a:lnTo>
                    <a:pt x="3042" y="1219"/>
                  </a:lnTo>
                  <a:lnTo>
                    <a:pt x="2885" y="1181"/>
                  </a:lnTo>
                  <a:lnTo>
                    <a:pt x="2733" y="1148"/>
                  </a:lnTo>
                  <a:lnTo>
                    <a:pt x="2588" y="1119"/>
                  </a:lnTo>
                  <a:lnTo>
                    <a:pt x="2447" y="1093"/>
                  </a:lnTo>
                  <a:lnTo>
                    <a:pt x="2313" y="1071"/>
                  </a:lnTo>
                  <a:lnTo>
                    <a:pt x="2184" y="1053"/>
                  </a:lnTo>
                  <a:lnTo>
                    <a:pt x="2059" y="1039"/>
                  </a:lnTo>
                  <a:lnTo>
                    <a:pt x="1938" y="1029"/>
                  </a:lnTo>
                  <a:lnTo>
                    <a:pt x="1821" y="1022"/>
                  </a:lnTo>
                  <a:lnTo>
                    <a:pt x="1709" y="1019"/>
                  </a:lnTo>
                  <a:lnTo>
                    <a:pt x="1602" y="1019"/>
                  </a:lnTo>
                  <a:lnTo>
                    <a:pt x="1498" y="1024"/>
                  </a:lnTo>
                  <a:lnTo>
                    <a:pt x="1396" y="1031"/>
                  </a:lnTo>
                  <a:lnTo>
                    <a:pt x="1299" y="1042"/>
                  </a:lnTo>
                  <a:lnTo>
                    <a:pt x="1252" y="1048"/>
                  </a:lnTo>
                  <a:lnTo>
                    <a:pt x="1206" y="1056"/>
                  </a:lnTo>
                  <a:lnTo>
                    <a:pt x="1160" y="1064"/>
                  </a:lnTo>
                  <a:lnTo>
                    <a:pt x="1116" y="1074"/>
                  </a:lnTo>
                  <a:lnTo>
                    <a:pt x="1071" y="1084"/>
                  </a:lnTo>
                  <a:lnTo>
                    <a:pt x="1027" y="1095"/>
                  </a:lnTo>
                  <a:lnTo>
                    <a:pt x="985" y="1106"/>
                  </a:lnTo>
                  <a:lnTo>
                    <a:pt x="942" y="1119"/>
                  </a:lnTo>
                  <a:lnTo>
                    <a:pt x="901" y="1132"/>
                  </a:lnTo>
                  <a:lnTo>
                    <a:pt x="860" y="1147"/>
                  </a:lnTo>
                  <a:lnTo>
                    <a:pt x="820" y="1163"/>
                  </a:lnTo>
                  <a:lnTo>
                    <a:pt x="780" y="1177"/>
                  </a:lnTo>
                  <a:lnTo>
                    <a:pt x="702" y="1213"/>
                  </a:lnTo>
                  <a:lnTo>
                    <a:pt x="626" y="1250"/>
                  </a:lnTo>
                  <a:lnTo>
                    <a:pt x="552" y="1290"/>
                  </a:lnTo>
                  <a:lnTo>
                    <a:pt x="479" y="1334"/>
                  </a:lnTo>
                  <a:lnTo>
                    <a:pt x="408" y="1381"/>
                  </a:lnTo>
                  <a:lnTo>
                    <a:pt x="338" y="1429"/>
                  </a:lnTo>
                  <a:lnTo>
                    <a:pt x="269" y="1483"/>
                  </a:lnTo>
                  <a:lnTo>
                    <a:pt x="201" y="1538"/>
                  </a:lnTo>
                  <a:lnTo>
                    <a:pt x="133" y="1596"/>
                  </a:lnTo>
                  <a:lnTo>
                    <a:pt x="66" y="1657"/>
                  </a:lnTo>
                  <a:lnTo>
                    <a:pt x="0" y="172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741427" name="Freeform 51"/>
            <p:cNvSpPr>
              <a:spLocks/>
            </p:cNvSpPr>
            <p:nvPr userDrawn="1"/>
          </p:nvSpPr>
          <p:spPr bwMode="auto">
            <a:xfrm>
              <a:off x="1361" y="825"/>
              <a:ext cx="5239" cy="918"/>
            </a:xfrm>
            <a:custGeom>
              <a:avLst/>
              <a:gdLst/>
              <a:ahLst/>
              <a:cxnLst>
                <a:cxn ang="0">
                  <a:pos x="5239" y="0"/>
                </a:cxn>
                <a:cxn ang="0">
                  <a:pos x="5223" y="74"/>
                </a:cxn>
                <a:cxn ang="0">
                  <a:pos x="5202" y="158"/>
                </a:cxn>
                <a:cxn ang="0">
                  <a:pos x="5169" y="265"/>
                </a:cxn>
                <a:cxn ang="0">
                  <a:pos x="5122" y="389"/>
                </a:cxn>
                <a:cxn ang="0">
                  <a:pos x="5061" y="527"/>
                </a:cxn>
                <a:cxn ang="0">
                  <a:pos x="5003" y="635"/>
                </a:cxn>
                <a:cxn ang="0">
                  <a:pos x="4958" y="706"/>
                </a:cxn>
                <a:cxn ang="0">
                  <a:pos x="4909" y="778"/>
                </a:cxn>
                <a:cxn ang="0">
                  <a:pos x="4855" y="850"/>
                </a:cxn>
                <a:cxn ang="0">
                  <a:pos x="4796" y="921"/>
                </a:cxn>
                <a:cxn ang="0">
                  <a:pos x="4730" y="987"/>
                </a:cxn>
                <a:cxn ang="0">
                  <a:pos x="4660" y="1051"/>
                </a:cxn>
                <a:cxn ang="0">
                  <a:pos x="4583" y="1113"/>
                </a:cxn>
                <a:cxn ang="0">
                  <a:pos x="4500" y="1168"/>
                </a:cxn>
                <a:cxn ang="0">
                  <a:pos x="4411" y="1219"/>
                </a:cxn>
                <a:cxn ang="0">
                  <a:pos x="4315" y="1265"/>
                </a:cxn>
                <a:cxn ang="0">
                  <a:pos x="4211" y="1303"/>
                </a:cxn>
                <a:cxn ang="0">
                  <a:pos x="4101" y="1334"/>
                </a:cxn>
                <a:cxn ang="0">
                  <a:pos x="3985" y="1357"/>
                </a:cxn>
                <a:cxn ang="0">
                  <a:pos x="3860" y="1371"/>
                </a:cxn>
                <a:cxn ang="0">
                  <a:pos x="3727" y="1376"/>
                </a:cxn>
                <a:cxn ang="0">
                  <a:pos x="3585" y="1371"/>
                </a:cxn>
                <a:cxn ang="0">
                  <a:pos x="3436" y="1355"/>
                </a:cxn>
                <a:cxn ang="0">
                  <a:pos x="3279" y="1326"/>
                </a:cxn>
                <a:cxn ang="0">
                  <a:pos x="3198" y="1308"/>
                </a:cxn>
                <a:cxn ang="0">
                  <a:pos x="2877" y="1235"/>
                </a:cxn>
                <a:cxn ang="0">
                  <a:pos x="2580" y="1179"/>
                </a:cxn>
                <a:cxn ang="0">
                  <a:pos x="2303" y="1137"/>
                </a:cxn>
                <a:cxn ang="0">
                  <a:pos x="2048" y="1109"/>
                </a:cxn>
                <a:cxn ang="0">
                  <a:pos x="1811" y="1097"/>
                </a:cxn>
                <a:cxn ang="0">
                  <a:pos x="1591" y="1100"/>
                </a:cxn>
                <a:cxn ang="0">
                  <a:pos x="1387" y="1114"/>
                </a:cxn>
                <a:cxn ang="0">
                  <a:pos x="1243" y="1135"/>
                </a:cxn>
                <a:cxn ang="0">
                  <a:pos x="1151" y="1153"/>
                </a:cxn>
                <a:cxn ang="0">
                  <a:pos x="1062" y="1174"/>
                </a:cxn>
                <a:cxn ang="0">
                  <a:pos x="976" y="1200"/>
                </a:cxn>
                <a:cxn ang="0">
                  <a:pos x="893" y="1227"/>
                </a:cxn>
                <a:cxn ang="0">
                  <a:pos x="812" y="1258"/>
                </a:cxn>
                <a:cxn ang="0">
                  <a:pos x="696" y="1311"/>
                </a:cxn>
                <a:cxn ang="0">
                  <a:pos x="546" y="1392"/>
                </a:cxn>
                <a:cxn ang="0">
                  <a:pos x="404" y="1486"/>
                </a:cxn>
                <a:cxn ang="0">
                  <a:pos x="267" y="1591"/>
                </a:cxn>
                <a:cxn ang="0">
                  <a:pos x="132" y="1709"/>
                </a:cxn>
                <a:cxn ang="0">
                  <a:pos x="0" y="1836"/>
                </a:cxn>
              </a:cxnLst>
              <a:rect l="0" t="0" r="r" b="b"/>
              <a:pathLst>
                <a:path w="5239" h="1836">
                  <a:moveTo>
                    <a:pt x="5239" y="0"/>
                  </a:moveTo>
                  <a:lnTo>
                    <a:pt x="5239" y="0"/>
                  </a:lnTo>
                  <a:lnTo>
                    <a:pt x="5236" y="20"/>
                  </a:lnTo>
                  <a:lnTo>
                    <a:pt x="5223" y="74"/>
                  </a:lnTo>
                  <a:lnTo>
                    <a:pt x="5215" y="113"/>
                  </a:lnTo>
                  <a:lnTo>
                    <a:pt x="5202" y="158"/>
                  </a:lnTo>
                  <a:lnTo>
                    <a:pt x="5187" y="209"/>
                  </a:lnTo>
                  <a:lnTo>
                    <a:pt x="5169" y="265"/>
                  </a:lnTo>
                  <a:lnTo>
                    <a:pt x="5148" y="325"/>
                  </a:lnTo>
                  <a:lnTo>
                    <a:pt x="5122" y="389"/>
                  </a:lnTo>
                  <a:lnTo>
                    <a:pt x="5093" y="457"/>
                  </a:lnTo>
                  <a:lnTo>
                    <a:pt x="5061" y="527"/>
                  </a:lnTo>
                  <a:lnTo>
                    <a:pt x="5023" y="598"/>
                  </a:lnTo>
                  <a:lnTo>
                    <a:pt x="5003" y="635"/>
                  </a:lnTo>
                  <a:lnTo>
                    <a:pt x="4982" y="670"/>
                  </a:lnTo>
                  <a:lnTo>
                    <a:pt x="4958" y="706"/>
                  </a:lnTo>
                  <a:lnTo>
                    <a:pt x="4934" y="743"/>
                  </a:lnTo>
                  <a:lnTo>
                    <a:pt x="4909" y="778"/>
                  </a:lnTo>
                  <a:lnTo>
                    <a:pt x="4883" y="814"/>
                  </a:lnTo>
                  <a:lnTo>
                    <a:pt x="4855" y="850"/>
                  </a:lnTo>
                  <a:lnTo>
                    <a:pt x="4826" y="885"/>
                  </a:lnTo>
                  <a:lnTo>
                    <a:pt x="4796" y="921"/>
                  </a:lnTo>
                  <a:lnTo>
                    <a:pt x="4764" y="954"/>
                  </a:lnTo>
                  <a:lnTo>
                    <a:pt x="4730" y="987"/>
                  </a:lnTo>
                  <a:lnTo>
                    <a:pt x="4696" y="1019"/>
                  </a:lnTo>
                  <a:lnTo>
                    <a:pt x="4660" y="1051"/>
                  </a:lnTo>
                  <a:lnTo>
                    <a:pt x="4622" y="1082"/>
                  </a:lnTo>
                  <a:lnTo>
                    <a:pt x="4583" y="1113"/>
                  </a:lnTo>
                  <a:lnTo>
                    <a:pt x="4543" y="1140"/>
                  </a:lnTo>
                  <a:lnTo>
                    <a:pt x="4500" y="1168"/>
                  </a:lnTo>
                  <a:lnTo>
                    <a:pt x="4457" y="1195"/>
                  </a:lnTo>
                  <a:lnTo>
                    <a:pt x="4411" y="1219"/>
                  </a:lnTo>
                  <a:lnTo>
                    <a:pt x="4364" y="1242"/>
                  </a:lnTo>
                  <a:lnTo>
                    <a:pt x="4315" y="1265"/>
                  </a:lnTo>
                  <a:lnTo>
                    <a:pt x="4264" y="1284"/>
                  </a:lnTo>
                  <a:lnTo>
                    <a:pt x="4211" y="1303"/>
                  </a:lnTo>
                  <a:lnTo>
                    <a:pt x="4157" y="1319"/>
                  </a:lnTo>
                  <a:lnTo>
                    <a:pt x="4101" y="1334"/>
                  </a:lnTo>
                  <a:lnTo>
                    <a:pt x="4043" y="1347"/>
                  </a:lnTo>
                  <a:lnTo>
                    <a:pt x="3985" y="1357"/>
                  </a:lnTo>
                  <a:lnTo>
                    <a:pt x="3922" y="1365"/>
                  </a:lnTo>
                  <a:lnTo>
                    <a:pt x="3860" y="1371"/>
                  </a:lnTo>
                  <a:lnTo>
                    <a:pt x="3793" y="1374"/>
                  </a:lnTo>
                  <a:lnTo>
                    <a:pt x="3727" y="1376"/>
                  </a:lnTo>
                  <a:lnTo>
                    <a:pt x="3657" y="1374"/>
                  </a:lnTo>
                  <a:lnTo>
                    <a:pt x="3585" y="1371"/>
                  </a:lnTo>
                  <a:lnTo>
                    <a:pt x="3513" y="1365"/>
                  </a:lnTo>
                  <a:lnTo>
                    <a:pt x="3436" y="1355"/>
                  </a:lnTo>
                  <a:lnTo>
                    <a:pt x="3359" y="1342"/>
                  </a:lnTo>
                  <a:lnTo>
                    <a:pt x="3279" y="1326"/>
                  </a:lnTo>
                  <a:lnTo>
                    <a:pt x="3198" y="1308"/>
                  </a:lnTo>
                  <a:lnTo>
                    <a:pt x="3198" y="1308"/>
                  </a:lnTo>
                  <a:lnTo>
                    <a:pt x="3034" y="1269"/>
                  </a:lnTo>
                  <a:lnTo>
                    <a:pt x="2877" y="1235"/>
                  </a:lnTo>
                  <a:lnTo>
                    <a:pt x="2726" y="1205"/>
                  </a:lnTo>
                  <a:lnTo>
                    <a:pt x="2580" y="1179"/>
                  </a:lnTo>
                  <a:lnTo>
                    <a:pt x="2439" y="1156"/>
                  </a:lnTo>
                  <a:lnTo>
                    <a:pt x="2303" y="1137"/>
                  </a:lnTo>
                  <a:lnTo>
                    <a:pt x="2174" y="1121"/>
                  </a:lnTo>
                  <a:lnTo>
                    <a:pt x="2048" y="1109"/>
                  </a:lnTo>
                  <a:lnTo>
                    <a:pt x="1927" y="1101"/>
                  </a:lnTo>
                  <a:lnTo>
                    <a:pt x="1811" y="1097"/>
                  </a:lnTo>
                  <a:lnTo>
                    <a:pt x="1699" y="1097"/>
                  </a:lnTo>
                  <a:lnTo>
                    <a:pt x="1591" y="1100"/>
                  </a:lnTo>
                  <a:lnTo>
                    <a:pt x="1487" y="1105"/>
                  </a:lnTo>
                  <a:lnTo>
                    <a:pt x="1387" y="1114"/>
                  </a:lnTo>
                  <a:lnTo>
                    <a:pt x="1290" y="1127"/>
                  </a:lnTo>
                  <a:lnTo>
                    <a:pt x="1243" y="1135"/>
                  </a:lnTo>
                  <a:lnTo>
                    <a:pt x="1197" y="1143"/>
                  </a:lnTo>
                  <a:lnTo>
                    <a:pt x="1151" y="1153"/>
                  </a:lnTo>
                  <a:lnTo>
                    <a:pt x="1107" y="1164"/>
                  </a:lnTo>
                  <a:lnTo>
                    <a:pt x="1062" y="1174"/>
                  </a:lnTo>
                  <a:lnTo>
                    <a:pt x="1019" y="1187"/>
                  </a:lnTo>
                  <a:lnTo>
                    <a:pt x="976" y="1200"/>
                  </a:lnTo>
                  <a:lnTo>
                    <a:pt x="934" y="1213"/>
                  </a:lnTo>
                  <a:lnTo>
                    <a:pt x="893" y="1227"/>
                  </a:lnTo>
                  <a:lnTo>
                    <a:pt x="853" y="1242"/>
                  </a:lnTo>
                  <a:lnTo>
                    <a:pt x="812" y="1258"/>
                  </a:lnTo>
                  <a:lnTo>
                    <a:pt x="772" y="1276"/>
                  </a:lnTo>
                  <a:lnTo>
                    <a:pt x="696" y="1311"/>
                  </a:lnTo>
                  <a:lnTo>
                    <a:pt x="619" y="1350"/>
                  </a:lnTo>
                  <a:lnTo>
                    <a:pt x="546" y="1392"/>
                  </a:lnTo>
                  <a:lnTo>
                    <a:pt x="473" y="1437"/>
                  </a:lnTo>
                  <a:lnTo>
                    <a:pt x="404" y="1486"/>
                  </a:lnTo>
                  <a:lnTo>
                    <a:pt x="335" y="1537"/>
                  </a:lnTo>
                  <a:lnTo>
                    <a:pt x="267" y="1591"/>
                  </a:lnTo>
                  <a:lnTo>
                    <a:pt x="199" y="1649"/>
                  </a:lnTo>
                  <a:lnTo>
                    <a:pt x="132" y="1709"/>
                  </a:lnTo>
                  <a:lnTo>
                    <a:pt x="67" y="1772"/>
                  </a:lnTo>
                  <a:lnTo>
                    <a:pt x="0" y="183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741428" name="Freeform 52"/>
            <p:cNvSpPr>
              <a:spLocks/>
            </p:cNvSpPr>
            <p:nvPr userDrawn="1"/>
          </p:nvSpPr>
          <p:spPr bwMode="auto">
            <a:xfrm>
              <a:off x="1407" y="796"/>
              <a:ext cx="5211" cy="976"/>
            </a:xfrm>
            <a:custGeom>
              <a:avLst/>
              <a:gdLst/>
              <a:ahLst/>
              <a:cxnLst>
                <a:cxn ang="0">
                  <a:pos x="5211" y="0"/>
                </a:cxn>
                <a:cxn ang="0">
                  <a:pos x="5197" y="76"/>
                </a:cxn>
                <a:cxn ang="0">
                  <a:pos x="5176" y="160"/>
                </a:cxn>
                <a:cxn ang="0">
                  <a:pos x="5144" y="268"/>
                </a:cxn>
                <a:cxn ang="0">
                  <a:pos x="5100" y="394"/>
                </a:cxn>
                <a:cxn ang="0">
                  <a:pos x="5040" y="533"/>
                </a:cxn>
                <a:cxn ang="0">
                  <a:pos x="4983" y="643"/>
                </a:cxn>
                <a:cxn ang="0">
                  <a:pos x="4940" y="715"/>
                </a:cxn>
                <a:cxn ang="0">
                  <a:pos x="4893" y="790"/>
                </a:cxn>
                <a:cxn ang="0">
                  <a:pos x="4839" y="862"/>
                </a:cxn>
                <a:cxn ang="0">
                  <a:pos x="4780" y="933"/>
                </a:cxn>
                <a:cxn ang="0">
                  <a:pos x="4716" y="1003"/>
                </a:cxn>
                <a:cxn ang="0">
                  <a:pos x="4647" y="1069"/>
                </a:cxn>
                <a:cxn ang="0">
                  <a:pos x="4571" y="1130"/>
                </a:cxn>
                <a:cxn ang="0">
                  <a:pos x="4489" y="1188"/>
                </a:cxn>
                <a:cxn ang="0">
                  <a:pos x="4400" y="1242"/>
                </a:cxn>
                <a:cxn ang="0">
                  <a:pos x="4305" y="1289"/>
                </a:cxn>
                <a:cxn ang="0">
                  <a:pos x="4203" y="1331"/>
                </a:cxn>
                <a:cxn ang="0">
                  <a:pos x="4093" y="1363"/>
                </a:cxn>
                <a:cxn ang="0">
                  <a:pos x="3976" y="1389"/>
                </a:cxn>
                <a:cxn ang="0">
                  <a:pos x="3851" y="1406"/>
                </a:cxn>
                <a:cxn ang="0">
                  <a:pos x="3718" y="1413"/>
                </a:cxn>
                <a:cxn ang="0">
                  <a:pos x="3578" y="1411"/>
                </a:cxn>
                <a:cxn ang="0">
                  <a:pos x="3428" y="1398"/>
                </a:cxn>
                <a:cxn ang="0">
                  <a:pos x="3271" y="1373"/>
                </a:cxn>
                <a:cxn ang="0">
                  <a:pos x="3188" y="1356"/>
                </a:cxn>
                <a:cxn ang="0">
                  <a:pos x="2867" y="1290"/>
                </a:cxn>
                <a:cxn ang="0">
                  <a:pos x="2568" y="1239"/>
                </a:cxn>
                <a:cxn ang="0">
                  <a:pos x="2292" y="1203"/>
                </a:cxn>
                <a:cxn ang="0">
                  <a:pos x="2037" y="1180"/>
                </a:cxn>
                <a:cxn ang="0">
                  <a:pos x="1799" y="1172"/>
                </a:cxn>
                <a:cxn ang="0">
                  <a:pos x="1580" y="1179"/>
                </a:cxn>
                <a:cxn ang="0">
                  <a:pos x="1376" y="1198"/>
                </a:cxn>
                <a:cxn ang="0">
                  <a:pos x="1231" y="1222"/>
                </a:cxn>
                <a:cxn ang="0">
                  <a:pos x="1140" y="1242"/>
                </a:cxn>
                <a:cxn ang="0">
                  <a:pos x="1052" y="1266"/>
                </a:cxn>
                <a:cxn ang="0">
                  <a:pos x="966" y="1292"/>
                </a:cxn>
                <a:cxn ang="0">
                  <a:pos x="883" y="1323"/>
                </a:cxn>
                <a:cxn ang="0">
                  <a:pos x="802" y="1355"/>
                </a:cxn>
                <a:cxn ang="0">
                  <a:pos x="687" y="1410"/>
                </a:cxn>
                <a:cxn ang="0">
                  <a:pos x="539" y="1495"/>
                </a:cxn>
                <a:cxn ang="0">
                  <a:pos x="398" y="1592"/>
                </a:cxn>
                <a:cxn ang="0">
                  <a:pos x="262" y="1700"/>
                </a:cxn>
                <a:cxn ang="0">
                  <a:pos x="130" y="1821"/>
                </a:cxn>
                <a:cxn ang="0">
                  <a:pos x="0" y="1952"/>
                </a:cxn>
              </a:cxnLst>
              <a:rect l="0" t="0" r="r" b="b"/>
              <a:pathLst>
                <a:path w="5211" h="1952">
                  <a:moveTo>
                    <a:pt x="5211" y="0"/>
                  </a:moveTo>
                  <a:lnTo>
                    <a:pt x="5211" y="0"/>
                  </a:lnTo>
                  <a:lnTo>
                    <a:pt x="5206" y="21"/>
                  </a:lnTo>
                  <a:lnTo>
                    <a:pt x="5197" y="76"/>
                  </a:lnTo>
                  <a:lnTo>
                    <a:pt x="5187" y="115"/>
                  </a:lnTo>
                  <a:lnTo>
                    <a:pt x="5176" y="160"/>
                  </a:lnTo>
                  <a:lnTo>
                    <a:pt x="5162" y="212"/>
                  </a:lnTo>
                  <a:lnTo>
                    <a:pt x="5144" y="268"/>
                  </a:lnTo>
                  <a:lnTo>
                    <a:pt x="5123" y="329"/>
                  </a:lnTo>
                  <a:lnTo>
                    <a:pt x="5100" y="394"/>
                  </a:lnTo>
                  <a:lnTo>
                    <a:pt x="5072" y="463"/>
                  </a:lnTo>
                  <a:lnTo>
                    <a:pt x="5040" y="533"/>
                  </a:lnTo>
                  <a:lnTo>
                    <a:pt x="5004" y="606"/>
                  </a:lnTo>
                  <a:lnTo>
                    <a:pt x="4983" y="643"/>
                  </a:lnTo>
                  <a:lnTo>
                    <a:pt x="4962" y="680"/>
                  </a:lnTo>
                  <a:lnTo>
                    <a:pt x="4940" y="715"/>
                  </a:lnTo>
                  <a:lnTo>
                    <a:pt x="4916" y="753"/>
                  </a:lnTo>
                  <a:lnTo>
                    <a:pt x="4893" y="790"/>
                  </a:lnTo>
                  <a:lnTo>
                    <a:pt x="4866" y="827"/>
                  </a:lnTo>
                  <a:lnTo>
                    <a:pt x="4839" y="862"/>
                  </a:lnTo>
                  <a:lnTo>
                    <a:pt x="4811" y="898"/>
                  </a:lnTo>
                  <a:lnTo>
                    <a:pt x="4780" y="933"/>
                  </a:lnTo>
                  <a:lnTo>
                    <a:pt x="4750" y="969"/>
                  </a:lnTo>
                  <a:lnTo>
                    <a:pt x="4716" y="1003"/>
                  </a:lnTo>
                  <a:lnTo>
                    <a:pt x="4683" y="1037"/>
                  </a:lnTo>
                  <a:lnTo>
                    <a:pt x="4647" y="1069"/>
                  </a:lnTo>
                  <a:lnTo>
                    <a:pt x="4609" y="1100"/>
                  </a:lnTo>
                  <a:lnTo>
                    <a:pt x="4571" y="1130"/>
                  </a:lnTo>
                  <a:lnTo>
                    <a:pt x="4530" y="1161"/>
                  </a:lnTo>
                  <a:lnTo>
                    <a:pt x="4489" y="1188"/>
                  </a:lnTo>
                  <a:lnTo>
                    <a:pt x="4446" y="1216"/>
                  </a:lnTo>
                  <a:lnTo>
                    <a:pt x="4400" y="1242"/>
                  </a:lnTo>
                  <a:lnTo>
                    <a:pt x="4354" y="1266"/>
                  </a:lnTo>
                  <a:lnTo>
                    <a:pt x="4305" y="1289"/>
                  </a:lnTo>
                  <a:lnTo>
                    <a:pt x="4255" y="1311"/>
                  </a:lnTo>
                  <a:lnTo>
                    <a:pt x="4203" y="1331"/>
                  </a:lnTo>
                  <a:lnTo>
                    <a:pt x="4148" y="1348"/>
                  </a:lnTo>
                  <a:lnTo>
                    <a:pt x="4093" y="1363"/>
                  </a:lnTo>
                  <a:lnTo>
                    <a:pt x="4036" y="1377"/>
                  </a:lnTo>
                  <a:lnTo>
                    <a:pt x="3976" y="1389"/>
                  </a:lnTo>
                  <a:lnTo>
                    <a:pt x="3915" y="1398"/>
                  </a:lnTo>
                  <a:lnTo>
                    <a:pt x="3851" y="1406"/>
                  </a:lnTo>
                  <a:lnTo>
                    <a:pt x="3786" y="1411"/>
                  </a:lnTo>
                  <a:lnTo>
                    <a:pt x="3718" y="1413"/>
                  </a:lnTo>
                  <a:lnTo>
                    <a:pt x="3649" y="1415"/>
                  </a:lnTo>
                  <a:lnTo>
                    <a:pt x="3578" y="1411"/>
                  </a:lnTo>
                  <a:lnTo>
                    <a:pt x="3504" y="1406"/>
                  </a:lnTo>
                  <a:lnTo>
                    <a:pt x="3428" y="1398"/>
                  </a:lnTo>
                  <a:lnTo>
                    <a:pt x="3350" y="1387"/>
                  </a:lnTo>
                  <a:lnTo>
                    <a:pt x="3271" y="1373"/>
                  </a:lnTo>
                  <a:lnTo>
                    <a:pt x="3188" y="1356"/>
                  </a:lnTo>
                  <a:lnTo>
                    <a:pt x="3188" y="1356"/>
                  </a:lnTo>
                  <a:lnTo>
                    <a:pt x="3025" y="1321"/>
                  </a:lnTo>
                  <a:lnTo>
                    <a:pt x="2867" y="1290"/>
                  </a:lnTo>
                  <a:lnTo>
                    <a:pt x="2716" y="1263"/>
                  </a:lnTo>
                  <a:lnTo>
                    <a:pt x="2568" y="1239"/>
                  </a:lnTo>
                  <a:lnTo>
                    <a:pt x="2428" y="1219"/>
                  </a:lnTo>
                  <a:lnTo>
                    <a:pt x="2292" y="1203"/>
                  </a:lnTo>
                  <a:lnTo>
                    <a:pt x="2162" y="1190"/>
                  </a:lnTo>
                  <a:lnTo>
                    <a:pt x="2037" y="1180"/>
                  </a:lnTo>
                  <a:lnTo>
                    <a:pt x="1916" y="1174"/>
                  </a:lnTo>
                  <a:lnTo>
                    <a:pt x="1799" y="1172"/>
                  </a:lnTo>
                  <a:lnTo>
                    <a:pt x="1688" y="1174"/>
                  </a:lnTo>
                  <a:lnTo>
                    <a:pt x="1580" y="1179"/>
                  </a:lnTo>
                  <a:lnTo>
                    <a:pt x="1476" y="1187"/>
                  </a:lnTo>
                  <a:lnTo>
                    <a:pt x="1376" y="1198"/>
                  </a:lnTo>
                  <a:lnTo>
                    <a:pt x="1279" y="1214"/>
                  </a:lnTo>
                  <a:lnTo>
                    <a:pt x="1231" y="1222"/>
                  </a:lnTo>
                  <a:lnTo>
                    <a:pt x="1186" y="1232"/>
                  </a:lnTo>
                  <a:lnTo>
                    <a:pt x="1140" y="1242"/>
                  </a:lnTo>
                  <a:lnTo>
                    <a:pt x="1095" y="1253"/>
                  </a:lnTo>
                  <a:lnTo>
                    <a:pt x="1052" y="1266"/>
                  </a:lnTo>
                  <a:lnTo>
                    <a:pt x="1009" y="1279"/>
                  </a:lnTo>
                  <a:lnTo>
                    <a:pt x="966" y="1292"/>
                  </a:lnTo>
                  <a:lnTo>
                    <a:pt x="925" y="1306"/>
                  </a:lnTo>
                  <a:lnTo>
                    <a:pt x="883" y="1323"/>
                  </a:lnTo>
                  <a:lnTo>
                    <a:pt x="843" y="1339"/>
                  </a:lnTo>
                  <a:lnTo>
                    <a:pt x="802" y="1355"/>
                  </a:lnTo>
                  <a:lnTo>
                    <a:pt x="763" y="1373"/>
                  </a:lnTo>
                  <a:lnTo>
                    <a:pt x="687" y="1410"/>
                  </a:lnTo>
                  <a:lnTo>
                    <a:pt x="612" y="1452"/>
                  </a:lnTo>
                  <a:lnTo>
                    <a:pt x="539" y="1495"/>
                  </a:lnTo>
                  <a:lnTo>
                    <a:pt x="468" y="1542"/>
                  </a:lnTo>
                  <a:lnTo>
                    <a:pt x="398" y="1592"/>
                  </a:lnTo>
                  <a:lnTo>
                    <a:pt x="329" y="1644"/>
                  </a:lnTo>
                  <a:lnTo>
                    <a:pt x="262" y="1700"/>
                  </a:lnTo>
                  <a:lnTo>
                    <a:pt x="196" y="1758"/>
                  </a:lnTo>
                  <a:lnTo>
                    <a:pt x="130" y="1821"/>
                  </a:lnTo>
                  <a:lnTo>
                    <a:pt x="65" y="1884"/>
                  </a:lnTo>
                  <a:lnTo>
                    <a:pt x="0" y="195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741429" name="Freeform 53"/>
            <p:cNvSpPr>
              <a:spLocks/>
            </p:cNvSpPr>
            <p:nvPr userDrawn="1"/>
          </p:nvSpPr>
          <p:spPr bwMode="auto">
            <a:xfrm>
              <a:off x="1454" y="767"/>
              <a:ext cx="5179" cy="1034"/>
            </a:xfrm>
            <a:custGeom>
              <a:avLst/>
              <a:gdLst/>
              <a:ahLst/>
              <a:cxnLst>
                <a:cxn ang="0">
                  <a:pos x="5179" y="0"/>
                </a:cxn>
                <a:cxn ang="0">
                  <a:pos x="5166" y="74"/>
                </a:cxn>
                <a:cxn ang="0">
                  <a:pos x="5148" y="159"/>
                </a:cxn>
                <a:cxn ang="0">
                  <a:pos x="5118" y="269"/>
                </a:cxn>
                <a:cxn ang="0">
                  <a:pos x="5075" y="397"/>
                </a:cxn>
                <a:cxn ang="0">
                  <a:pos x="5016" y="537"/>
                </a:cxn>
                <a:cxn ang="0">
                  <a:pos x="4962" y="649"/>
                </a:cxn>
                <a:cxn ang="0">
                  <a:pos x="4921" y="723"/>
                </a:cxn>
                <a:cxn ang="0">
                  <a:pos x="4873" y="799"/>
                </a:cxn>
                <a:cxn ang="0">
                  <a:pos x="4822" y="873"/>
                </a:cxn>
                <a:cxn ang="0">
                  <a:pos x="4764" y="946"/>
                </a:cxn>
                <a:cxn ang="0">
                  <a:pos x="4701" y="1015"/>
                </a:cxn>
                <a:cxn ang="0">
                  <a:pos x="4632" y="1083"/>
                </a:cxn>
                <a:cxn ang="0">
                  <a:pos x="4558" y="1148"/>
                </a:cxn>
                <a:cxn ang="0">
                  <a:pos x="4476" y="1207"/>
                </a:cxn>
                <a:cxn ang="0">
                  <a:pos x="4389" y="1262"/>
                </a:cxn>
                <a:cxn ang="0">
                  <a:pos x="4294" y="1312"/>
                </a:cxn>
                <a:cxn ang="0">
                  <a:pos x="4192" y="1356"/>
                </a:cxn>
                <a:cxn ang="0">
                  <a:pos x="4083" y="1391"/>
                </a:cxn>
                <a:cxn ang="0">
                  <a:pos x="3967" y="1419"/>
                </a:cxn>
                <a:cxn ang="0">
                  <a:pos x="3842" y="1438"/>
                </a:cxn>
                <a:cxn ang="0">
                  <a:pos x="3710" y="1450"/>
                </a:cxn>
                <a:cxn ang="0">
                  <a:pos x="3568" y="1450"/>
                </a:cxn>
                <a:cxn ang="0">
                  <a:pos x="3420" y="1440"/>
                </a:cxn>
                <a:cxn ang="0">
                  <a:pos x="3261" y="1417"/>
                </a:cxn>
                <a:cxn ang="0">
                  <a:pos x="3178" y="1403"/>
                </a:cxn>
                <a:cxn ang="0">
                  <a:pos x="2856" y="1343"/>
                </a:cxn>
                <a:cxn ang="0">
                  <a:pos x="2558" y="1296"/>
                </a:cxn>
                <a:cxn ang="0">
                  <a:pos x="2281" y="1265"/>
                </a:cxn>
                <a:cxn ang="0">
                  <a:pos x="2024" y="1249"/>
                </a:cxn>
                <a:cxn ang="0">
                  <a:pos x="1787" y="1246"/>
                </a:cxn>
                <a:cxn ang="0">
                  <a:pos x="1568" y="1256"/>
                </a:cxn>
                <a:cxn ang="0">
                  <a:pos x="1363" y="1280"/>
                </a:cxn>
                <a:cxn ang="0">
                  <a:pos x="1268" y="1298"/>
                </a:cxn>
                <a:cxn ang="0">
                  <a:pos x="1175" y="1319"/>
                </a:cxn>
                <a:cxn ang="0">
                  <a:pos x="1084" y="1341"/>
                </a:cxn>
                <a:cxn ang="0">
                  <a:pos x="998" y="1369"/>
                </a:cxn>
                <a:cxn ang="0">
                  <a:pos x="914" y="1398"/>
                </a:cxn>
                <a:cxn ang="0">
                  <a:pos x="833" y="1432"/>
                </a:cxn>
                <a:cxn ang="0">
                  <a:pos x="754" y="1467"/>
                </a:cxn>
                <a:cxn ang="0">
                  <a:pos x="678" y="1508"/>
                </a:cxn>
                <a:cxn ang="0">
                  <a:pos x="532" y="1595"/>
                </a:cxn>
                <a:cxn ang="0">
                  <a:pos x="392" y="1695"/>
                </a:cxn>
                <a:cxn ang="0">
                  <a:pos x="258" y="1808"/>
                </a:cxn>
                <a:cxn ang="0">
                  <a:pos x="128" y="1931"/>
                </a:cxn>
                <a:cxn ang="0">
                  <a:pos x="0" y="2066"/>
                </a:cxn>
              </a:cxnLst>
              <a:rect l="0" t="0" r="r" b="b"/>
              <a:pathLst>
                <a:path w="5179" h="2066">
                  <a:moveTo>
                    <a:pt x="5179" y="0"/>
                  </a:moveTo>
                  <a:lnTo>
                    <a:pt x="5179" y="0"/>
                  </a:lnTo>
                  <a:lnTo>
                    <a:pt x="5176" y="19"/>
                  </a:lnTo>
                  <a:lnTo>
                    <a:pt x="5166" y="74"/>
                  </a:lnTo>
                  <a:lnTo>
                    <a:pt x="5158" y="114"/>
                  </a:lnTo>
                  <a:lnTo>
                    <a:pt x="5148" y="159"/>
                  </a:lnTo>
                  <a:lnTo>
                    <a:pt x="5134" y="211"/>
                  </a:lnTo>
                  <a:lnTo>
                    <a:pt x="5118" y="269"/>
                  </a:lnTo>
                  <a:lnTo>
                    <a:pt x="5098" y="331"/>
                  </a:lnTo>
                  <a:lnTo>
                    <a:pt x="5075" y="397"/>
                  </a:lnTo>
                  <a:lnTo>
                    <a:pt x="5048" y="466"/>
                  </a:lnTo>
                  <a:lnTo>
                    <a:pt x="5016" y="537"/>
                  </a:lnTo>
                  <a:lnTo>
                    <a:pt x="4982" y="612"/>
                  </a:lnTo>
                  <a:lnTo>
                    <a:pt x="4962" y="649"/>
                  </a:lnTo>
                  <a:lnTo>
                    <a:pt x="4941" y="686"/>
                  </a:lnTo>
                  <a:lnTo>
                    <a:pt x="4921" y="723"/>
                  </a:lnTo>
                  <a:lnTo>
                    <a:pt x="4897" y="762"/>
                  </a:lnTo>
                  <a:lnTo>
                    <a:pt x="4873" y="799"/>
                  </a:lnTo>
                  <a:lnTo>
                    <a:pt x="4848" y="836"/>
                  </a:lnTo>
                  <a:lnTo>
                    <a:pt x="4822" y="873"/>
                  </a:lnTo>
                  <a:lnTo>
                    <a:pt x="4794" y="909"/>
                  </a:lnTo>
                  <a:lnTo>
                    <a:pt x="4764" y="946"/>
                  </a:lnTo>
                  <a:lnTo>
                    <a:pt x="4733" y="981"/>
                  </a:lnTo>
                  <a:lnTo>
                    <a:pt x="4701" y="1015"/>
                  </a:lnTo>
                  <a:lnTo>
                    <a:pt x="4668" y="1051"/>
                  </a:lnTo>
                  <a:lnTo>
                    <a:pt x="4632" y="1083"/>
                  </a:lnTo>
                  <a:lnTo>
                    <a:pt x="4596" y="1117"/>
                  </a:lnTo>
                  <a:lnTo>
                    <a:pt x="4558" y="1148"/>
                  </a:lnTo>
                  <a:lnTo>
                    <a:pt x="4518" y="1178"/>
                  </a:lnTo>
                  <a:lnTo>
                    <a:pt x="4476" y="1207"/>
                  </a:lnTo>
                  <a:lnTo>
                    <a:pt x="4433" y="1236"/>
                  </a:lnTo>
                  <a:lnTo>
                    <a:pt x="4389" y="1262"/>
                  </a:lnTo>
                  <a:lnTo>
                    <a:pt x="4342" y="1288"/>
                  </a:lnTo>
                  <a:lnTo>
                    <a:pt x="4294" y="1312"/>
                  </a:lnTo>
                  <a:lnTo>
                    <a:pt x="4244" y="1335"/>
                  </a:lnTo>
                  <a:lnTo>
                    <a:pt x="4192" y="1356"/>
                  </a:lnTo>
                  <a:lnTo>
                    <a:pt x="4139" y="1374"/>
                  </a:lnTo>
                  <a:lnTo>
                    <a:pt x="4083" y="1391"/>
                  </a:lnTo>
                  <a:lnTo>
                    <a:pt x="4026" y="1406"/>
                  </a:lnTo>
                  <a:lnTo>
                    <a:pt x="3967" y="1419"/>
                  </a:lnTo>
                  <a:lnTo>
                    <a:pt x="3906" y="1430"/>
                  </a:lnTo>
                  <a:lnTo>
                    <a:pt x="3842" y="1438"/>
                  </a:lnTo>
                  <a:lnTo>
                    <a:pt x="3777" y="1445"/>
                  </a:lnTo>
                  <a:lnTo>
                    <a:pt x="3710" y="1450"/>
                  </a:lnTo>
                  <a:lnTo>
                    <a:pt x="3641" y="1451"/>
                  </a:lnTo>
                  <a:lnTo>
                    <a:pt x="3568" y="1450"/>
                  </a:lnTo>
                  <a:lnTo>
                    <a:pt x="3495" y="1446"/>
                  </a:lnTo>
                  <a:lnTo>
                    <a:pt x="3420" y="1440"/>
                  </a:lnTo>
                  <a:lnTo>
                    <a:pt x="3341" y="1430"/>
                  </a:lnTo>
                  <a:lnTo>
                    <a:pt x="3261" y="1417"/>
                  </a:lnTo>
                  <a:lnTo>
                    <a:pt x="3178" y="1403"/>
                  </a:lnTo>
                  <a:lnTo>
                    <a:pt x="3178" y="1403"/>
                  </a:lnTo>
                  <a:lnTo>
                    <a:pt x="3014" y="1370"/>
                  </a:lnTo>
                  <a:lnTo>
                    <a:pt x="2856" y="1343"/>
                  </a:lnTo>
                  <a:lnTo>
                    <a:pt x="2703" y="1317"/>
                  </a:lnTo>
                  <a:lnTo>
                    <a:pt x="2558" y="1296"/>
                  </a:lnTo>
                  <a:lnTo>
                    <a:pt x="2416" y="1280"/>
                  </a:lnTo>
                  <a:lnTo>
                    <a:pt x="2281" y="1265"/>
                  </a:lnTo>
                  <a:lnTo>
                    <a:pt x="2149" y="1256"/>
                  </a:lnTo>
                  <a:lnTo>
                    <a:pt x="2024" y="1249"/>
                  </a:lnTo>
                  <a:lnTo>
                    <a:pt x="1904" y="1246"/>
                  </a:lnTo>
                  <a:lnTo>
                    <a:pt x="1787" y="1246"/>
                  </a:lnTo>
                  <a:lnTo>
                    <a:pt x="1674" y="1249"/>
                  </a:lnTo>
                  <a:lnTo>
                    <a:pt x="1568" y="1256"/>
                  </a:lnTo>
                  <a:lnTo>
                    <a:pt x="1463" y="1267"/>
                  </a:lnTo>
                  <a:lnTo>
                    <a:pt x="1363" y="1280"/>
                  </a:lnTo>
                  <a:lnTo>
                    <a:pt x="1315" y="1288"/>
                  </a:lnTo>
                  <a:lnTo>
                    <a:pt x="1268" y="1298"/>
                  </a:lnTo>
                  <a:lnTo>
                    <a:pt x="1220" y="1307"/>
                  </a:lnTo>
                  <a:lnTo>
                    <a:pt x="1175" y="1319"/>
                  </a:lnTo>
                  <a:lnTo>
                    <a:pt x="1129" y="1330"/>
                  </a:lnTo>
                  <a:lnTo>
                    <a:pt x="1084" y="1341"/>
                  </a:lnTo>
                  <a:lnTo>
                    <a:pt x="1041" y="1354"/>
                  </a:lnTo>
                  <a:lnTo>
                    <a:pt x="998" y="1369"/>
                  </a:lnTo>
                  <a:lnTo>
                    <a:pt x="955" y="1383"/>
                  </a:lnTo>
                  <a:lnTo>
                    <a:pt x="914" y="1398"/>
                  </a:lnTo>
                  <a:lnTo>
                    <a:pt x="873" y="1414"/>
                  </a:lnTo>
                  <a:lnTo>
                    <a:pt x="833" y="1432"/>
                  </a:lnTo>
                  <a:lnTo>
                    <a:pt x="793" y="1450"/>
                  </a:lnTo>
                  <a:lnTo>
                    <a:pt x="754" y="1467"/>
                  </a:lnTo>
                  <a:lnTo>
                    <a:pt x="716" y="1487"/>
                  </a:lnTo>
                  <a:lnTo>
                    <a:pt x="678" y="1508"/>
                  </a:lnTo>
                  <a:lnTo>
                    <a:pt x="604" y="1550"/>
                  </a:lnTo>
                  <a:lnTo>
                    <a:pt x="532" y="1595"/>
                  </a:lnTo>
                  <a:lnTo>
                    <a:pt x="461" y="1643"/>
                  </a:lnTo>
                  <a:lnTo>
                    <a:pt x="392" y="1695"/>
                  </a:lnTo>
                  <a:lnTo>
                    <a:pt x="325" y="1750"/>
                  </a:lnTo>
                  <a:lnTo>
                    <a:pt x="258" y="1808"/>
                  </a:lnTo>
                  <a:lnTo>
                    <a:pt x="193" y="1868"/>
                  </a:lnTo>
                  <a:lnTo>
                    <a:pt x="128" y="1931"/>
                  </a:lnTo>
                  <a:lnTo>
                    <a:pt x="64" y="1997"/>
                  </a:lnTo>
                  <a:lnTo>
                    <a:pt x="0" y="206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741430" name="Freeform 54"/>
            <p:cNvSpPr>
              <a:spLocks/>
            </p:cNvSpPr>
            <p:nvPr userDrawn="1"/>
          </p:nvSpPr>
          <p:spPr bwMode="auto">
            <a:xfrm>
              <a:off x="1501" y="738"/>
              <a:ext cx="5149" cy="1091"/>
            </a:xfrm>
            <a:custGeom>
              <a:avLst/>
              <a:gdLst/>
              <a:ahLst/>
              <a:cxnLst>
                <a:cxn ang="0">
                  <a:pos x="5149" y="0"/>
                </a:cxn>
                <a:cxn ang="0">
                  <a:pos x="5136" y="76"/>
                </a:cxn>
                <a:cxn ang="0">
                  <a:pos x="5119" y="162"/>
                </a:cxn>
                <a:cxn ang="0">
                  <a:pos x="5090" y="273"/>
                </a:cxn>
                <a:cxn ang="0">
                  <a:pos x="5050" y="402"/>
                </a:cxn>
                <a:cxn ang="0">
                  <a:pos x="4993" y="545"/>
                </a:cxn>
                <a:cxn ang="0">
                  <a:pos x="4940" y="658"/>
                </a:cxn>
                <a:cxn ang="0">
                  <a:pos x="4900" y="734"/>
                </a:cxn>
                <a:cxn ang="0">
                  <a:pos x="4854" y="809"/>
                </a:cxn>
                <a:cxn ang="0">
                  <a:pos x="4803" y="885"/>
                </a:cxn>
                <a:cxn ang="0">
                  <a:pos x="4747" y="960"/>
                </a:cxn>
                <a:cxn ang="0">
                  <a:pos x="4685" y="1032"/>
                </a:cxn>
                <a:cxn ang="0">
                  <a:pos x="4617" y="1102"/>
                </a:cxn>
                <a:cxn ang="0">
                  <a:pos x="4543" y="1168"/>
                </a:cxn>
                <a:cxn ang="0">
                  <a:pos x="4463" y="1229"/>
                </a:cxn>
                <a:cxn ang="0">
                  <a:pos x="4377" y="1287"/>
                </a:cxn>
                <a:cxn ang="0">
                  <a:pos x="4282" y="1337"/>
                </a:cxn>
                <a:cxn ang="0">
                  <a:pos x="4181" y="1384"/>
                </a:cxn>
                <a:cxn ang="0">
                  <a:pos x="4073" y="1421"/>
                </a:cxn>
                <a:cxn ang="0">
                  <a:pos x="3957" y="1452"/>
                </a:cxn>
                <a:cxn ang="0">
                  <a:pos x="3832" y="1475"/>
                </a:cxn>
                <a:cxn ang="0">
                  <a:pos x="3700" y="1488"/>
                </a:cxn>
                <a:cxn ang="0">
                  <a:pos x="3559" y="1491"/>
                </a:cxn>
                <a:cxn ang="0">
                  <a:pos x="3410" y="1483"/>
                </a:cxn>
                <a:cxn ang="0">
                  <a:pos x="3251" y="1465"/>
                </a:cxn>
                <a:cxn ang="0">
                  <a:pos x="3169" y="1450"/>
                </a:cxn>
                <a:cxn ang="0">
                  <a:pos x="2845" y="1397"/>
                </a:cxn>
                <a:cxn ang="0">
                  <a:pos x="2545" y="1358"/>
                </a:cxn>
                <a:cxn ang="0">
                  <a:pos x="2269" y="1333"/>
                </a:cxn>
                <a:cxn ang="0">
                  <a:pos x="2012" y="1321"/>
                </a:cxn>
                <a:cxn ang="0">
                  <a:pos x="1775" y="1323"/>
                </a:cxn>
                <a:cxn ang="0">
                  <a:pos x="1555" y="1337"/>
                </a:cxn>
                <a:cxn ang="0">
                  <a:pos x="1353" y="1366"/>
                </a:cxn>
                <a:cxn ang="0">
                  <a:pos x="1255" y="1384"/>
                </a:cxn>
                <a:cxn ang="0">
                  <a:pos x="1164" y="1407"/>
                </a:cxn>
                <a:cxn ang="0">
                  <a:pos x="1074" y="1433"/>
                </a:cxn>
                <a:cxn ang="0">
                  <a:pos x="987" y="1462"/>
                </a:cxn>
                <a:cxn ang="0">
                  <a:pos x="904" y="1492"/>
                </a:cxn>
                <a:cxn ang="0">
                  <a:pos x="824" y="1528"/>
                </a:cxn>
                <a:cxn ang="0">
                  <a:pos x="746" y="1567"/>
                </a:cxn>
                <a:cxn ang="0">
                  <a:pos x="669" y="1607"/>
                </a:cxn>
                <a:cxn ang="0">
                  <a:pos x="525" y="1699"/>
                </a:cxn>
                <a:cxn ang="0">
                  <a:pos x="386" y="1802"/>
                </a:cxn>
                <a:cxn ang="0">
                  <a:pos x="254" y="1917"/>
                </a:cxn>
                <a:cxn ang="0">
                  <a:pos x="127" y="2045"/>
                </a:cxn>
                <a:cxn ang="0">
                  <a:pos x="0" y="2182"/>
                </a:cxn>
              </a:cxnLst>
              <a:rect l="0" t="0" r="r" b="b"/>
              <a:pathLst>
                <a:path w="5149" h="2182">
                  <a:moveTo>
                    <a:pt x="5149" y="0"/>
                  </a:moveTo>
                  <a:lnTo>
                    <a:pt x="5149" y="0"/>
                  </a:lnTo>
                  <a:lnTo>
                    <a:pt x="5146" y="20"/>
                  </a:lnTo>
                  <a:lnTo>
                    <a:pt x="5136" y="76"/>
                  </a:lnTo>
                  <a:lnTo>
                    <a:pt x="5129" y="115"/>
                  </a:lnTo>
                  <a:lnTo>
                    <a:pt x="5119" y="162"/>
                  </a:lnTo>
                  <a:lnTo>
                    <a:pt x="5105" y="215"/>
                  </a:lnTo>
                  <a:lnTo>
                    <a:pt x="5090" y="273"/>
                  </a:lnTo>
                  <a:lnTo>
                    <a:pt x="5072" y="336"/>
                  </a:lnTo>
                  <a:lnTo>
                    <a:pt x="5050" y="402"/>
                  </a:lnTo>
                  <a:lnTo>
                    <a:pt x="5024" y="472"/>
                  </a:lnTo>
                  <a:lnTo>
                    <a:pt x="4993" y="545"/>
                  </a:lnTo>
                  <a:lnTo>
                    <a:pt x="4960" y="620"/>
                  </a:lnTo>
                  <a:lnTo>
                    <a:pt x="4940" y="658"/>
                  </a:lnTo>
                  <a:lnTo>
                    <a:pt x="4921" y="696"/>
                  </a:lnTo>
                  <a:lnTo>
                    <a:pt x="4900" y="734"/>
                  </a:lnTo>
                  <a:lnTo>
                    <a:pt x="4878" y="772"/>
                  </a:lnTo>
                  <a:lnTo>
                    <a:pt x="4854" y="809"/>
                  </a:lnTo>
                  <a:lnTo>
                    <a:pt x="4829" y="848"/>
                  </a:lnTo>
                  <a:lnTo>
                    <a:pt x="4803" y="885"/>
                  </a:lnTo>
                  <a:lnTo>
                    <a:pt x="4776" y="922"/>
                  </a:lnTo>
                  <a:lnTo>
                    <a:pt x="4747" y="960"/>
                  </a:lnTo>
                  <a:lnTo>
                    <a:pt x="4717" y="997"/>
                  </a:lnTo>
                  <a:lnTo>
                    <a:pt x="4685" y="1032"/>
                  </a:lnTo>
                  <a:lnTo>
                    <a:pt x="4651" y="1068"/>
                  </a:lnTo>
                  <a:lnTo>
                    <a:pt x="4617" y="1102"/>
                  </a:lnTo>
                  <a:lnTo>
                    <a:pt x="4581" y="1136"/>
                  </a:lnTo>
                  <a:lnTo>
                    <a:pt x="4543" y="1168"/>
                  </a:lnTo>
                  <a:lnTo>
                    <a:pt x="4504" y="1199"/>
                  </a:lnTo>
                  <a:lnTo>
                    <a:pt x="4463" y="1229"/>
                  </a:lnTo>
                  <a:lnTo>
                    <a:pt x="4421" y="1258"/>
                  </a:lnTo>
                  <a:lnTo>
                    <a:pt x="4377" y="1287"/>
                  </a:lnTo>
                  <a:lnTo>
                    <a:pt x="4331" y="1313"/>
                  </a:lnTo>
                  <a:lnTo>
                    <a:pt x="4282" y="1337"/>
                  </a:lnTo>
                  <a:lnTo>
                    <a:pt x="4232" y="1362"/>
                  </a:lnTo>
                  <a:lnTo>
                    <a:pt x="4181" y="1384"/>
                  </a:lnTo>
                  <a:lnTo>
                    <a:pt x="4128" y="1404"/>
                  </a:lnTo>
                  <a:lnTo>
                    <a:pt x="4073" y="1421"/>
                  </a:lnTo>
                  <a:lnTo>
                    <a:pt x="4016" y="1438"/>
                  </a:lnTo>
                  <a:lnTo>
                    <a:pt x="3957" y="1452"/>
                  </a:lnTo>
                  <a:lnTo>
                    <a:pt x="3896" y="1465"/>
                  </a:lnTo>
                  <a:lnTo>
                    <a:pt x="3832" y="1475"/>
                  </a:lnTo>
                  <a:lnTo>
                    <a:pt x="3767" y="1483"/>
                  </a:lnTo>
                  <a:lnTo>
                    <a:pt x="3700" y="1488"/>
                  </a:lnTo>
                  <a:lnTo>
                    <a:pt x="3631" y="1491"/>
                  </a:lnTo>
                  <a:lnTo>
                    <a:pt x="3559" y="1491"/>
                  </a:lnTo>
                  <a:lnTo>
                    <a:pt x="3485" y="1489"/>
                  </a:lnTo>
                  <a:lnTo>
                    <a:pt x="3410" y="1483"/>
                  </a:lnTo>
                  <a:lnTo>
                    <a:pt x="3331" y="1476"/>
                  </a:lnTo>
                  <a:lnTo>
                    <a:pt x="3251" y="1465"/>
                  </a:lnTo>
                  <a:lnTo>
                    <a:pt x="3169" y="1450"/>
                  </a:lnTo>
                  <a:lnTo>
                    <a:pt x="3169" y="1450"/>
                  </a:lnTo>
                  <a:lnTo>
                    <a:pt x="3003" y="1423"/>
                  </a:lnTo>
                  <a:lnTo>
                    <a:pt x="2845" y="1397"/>
                  </a:lnTo>
                  <a:lnTo>
                    <a:pt x="2692" y="1376"/>
                  </a:lnTo>
                  <a:lnTo>
                    <a:pt x="2545" y="1358"/>
                  </a:lnTo>
                  <a:lnTo>
                    <a:pt x="2405" y="1344"/>
                  </a:lnTo>
                  <a:lnTo>
                    <a:pt x="2269" y="1333"/>
                  </a:lnTo>
                  <a:lnTo>
                    <a:pt x="2138" y="1324"/>
                  </a:lnTo>
                  <a:lnTo>
                    <a:pt x="2012" y="1321"/>
                  </a:lnTo>
                  <a:lnTo>
                    <a:pt x="1891" y="1320"/>
                  </a:lnTo>
                  <a:lnTo>
                    <a:pt x="1775" y="1323"/>
                  </a:lnTo>
                  <a:lnTo>
                    <a:pt x="1664" y="1328"/>
                  </a:lnTo>
                  <a:lnTo>
                    <a:pt x="1555" y="1337"/>
                  </a:lnTo>
                  <a:lnTo>
                    <a:pt x="1451" y="1350"/>
                  </a:lnTo>
                  <a:lnTo>
                    <a:pt x="1353" y="1366"/>
                  </a:lnTo>
                  <a:lnTo>
                    <a:pt x="1304" y="1375"/>
                  </a:lnTo>
                  <a:lnTo>
                    <a:pt x="1255" y="1384"/>
                  </a:lnTo>
                  <a:lnTo>
                    <a:pt x="1210" y="1396"/>
                  </a:lnTo>
                  <a:lnTo>
                    <a:pt x="1164" y="1407"/>
                  </a:lnTo>
                  <a:lnTo>
                    <a:pt x="1118" y="1420"/>
                  </a:lnTo>
                  <a:lnTo>
                    <a:pt x="1074" y="1433"/>
                  </a:lnTo>
                  <a:lnTo>
                    <a:pt x="1030" y="1447"/>
                  </a:lnTo>
                  <a:lnTo>
                    <a:pt x="987" y="1462"/>
                  </a:lnTo>
                  <a:lnTo>
                    <a:pt x="946" y="1476"/>
                  </a:lnTo>
                  <a:lnTo>
                    <a:pt x="904" y="1492"/>
                  </a:lnTo>
                  <a:lnTo>
                    <a:pt x="864" y="1510"/>
                  </a:lnTo>
                  <a:lnTo>
                    <a:pt x="824" y="1528"/>
                  </a:lnTo>
                  <a:lnTo>
                    <a:pt x="785" y="1547"/>
                  </a:lnTo>
                  <a:lnTo>
                    <a:pt x="746" y="1567"/>
                  </a:lnTo>
                  <a:lnTo>
                    <a:pt x="707" y="1586"/>
                  </a:lnTo>
                  <a:lnTo>
                    <a:pt x="669" y="1607"/>
                  </a:lnTo>
                  <a:lnTo>
                    <a:pt x="596" y="1652"/>
                  </a:lnTo>
                  <a:lnTo>
                    <a:pt x="525" y="1699"/>
                  </a:lnTo>
                  <a:lnTo>
                    <a:pt x="456" y="1749"/>
                  </a:lnTo>
                  <a:lnTo>
                    <a:pt x="386" y="1802"/>
                  </a:lnTo>
                  <a:lnTo>
                    <a:pt x="320" y="1859"/>
                  </a:lnTo>
                  <a:lnTo>
                    <a:pt x="254" y="1917"/>
                  </a:lnTo>
                  <a:lnTo>
                    <a:pt x="190" y="1980"/>
                  </a:lnTo>
                  <a:lnTo>
                    <a:pt x="127" y="2045"/>
                  </a:lnTo>
                  <a:lnTo>
                    <a:pt x="63" y="2112"/>
                  </a:lnTo>
                  <a:lnTo>
                    <a:pt x="0" y="218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741431" name="Freeform 55"/>
            <p:cNvSpPr>
              <a:spLocks/>
            </p:cNvSpPr>
            <p:nvPr userDrawn="1"/>
          </p:nvSpPr>
          <p:spPr bwMode="auto">
            <a:xfrm>
              <a:off x="1550" y="709"/>
              <a:ext cx="5113" cy="1149"/>
            </a:xfrm>
            <a:custGeom>
              <a:avLst/>
              <a:gdLst/>
              <a:ahLst/>
              <a:cxnLst>
                <a:cxn ang="0">
                  <a:pos x="5113" y="0"/>
                </a:cxn>
                <a:cxn ang="0">
                  <a:pos x="5104" y="78"/>
                </a:cxn>
                <a:cxn ang="0">
                  <a:pos x="5087" y="163"/>
                </a:cxn>
                <a:cxn ang="0">
                  <a:pos x="5061" y="276"/>
                </a:cxn>
                <a:cxn ang="0">
                  <a:pos x="5020" y="407"/>
                </a:cxn>
                <a:cxn ang="0">
                  <a:pos x="4968" y="551"/>
                </a:cxn>
                <a:cxn ang="0">
                  <a:pos x="4916" y="666"/>
                </a:cxn>
                <a:cxn ang="0">
                  <a:pos x="4876" y="743"/>
                </a:cxn>
                <a:cxn ang="0">
                  <a:pos x="4832" y="821"/>
                </a:cxn>
                <a:cxn ang="0">
                  <a:pos x="4783" y="896"/>
                </a:cxn>
                <a:cxn ang="0">
                  <a:pos x="4727" y="972"/>
                </a:cxn>
                <a:cxn ang="0">
                  <a:pos x="4666" y="1047"/>
                </a:cxn>
                <a:cxn ang="0">
                  <a:pos x="4600" y="1118"/>
                </a:cxn>
                <a:cxn ang="0">
                  <a:pos x="4528" y="1185"/>
                </a:cxn>
                <a:cxn ang="0">
                  <a:pos x="4447" y="1250"/>
                </a:cxn>
                <a:cxn ang="0">
                  <a:pos x="4361" y="1310"/>
                </a:cxn>
                <a:cxn ang="0">
                  <a:pos x="4268" y="1363"/>
                </a:cxn>
                <a:cxn ang="0">
                  <a:pos x="4168" y="1410"/>
                </a:cxn>
                <a:cxn ang="0">
                  <a:pos x="4060" y="1450"/>
                </a:cxn>
                <a:cxn ang="0">
                  <a:pos x="3944" y="1484"/>
                </a:cxn>
                <a:cxn ang="0">
                  <a:pos x="3821" y="1508"/>
                </a:cxn>
                <a:cxn ang="0">
                  <a:pos x="3689" y="1525"/>
                </a:cxn>
                <a:cxn ang="0">
                  <a:pos x="3547" y="1531"/>
                </a:cxn>
                <a:cxn ang="0">
                  <a:pos x="3397" y="1526"/>
                </a:cxn>
                <a:cxn ang="0">
                  <a:pos x="3239" y="1512"/>
                </a:cxn>
                <a:cxn ang="0">
                  <a:pos x="3156" y="1499"/>
                </a:cxn>
                <a:cxn ang="0">
                  <a:pos x="2832" y="1452"/>
                </a:cxn>
                <a:cxn ang="0">
                  <a:pos x="2532" y="1418"/>
                </a:cxn>
                <a:cxn ang="0">
                  <a:pos x="2255" y="1397"/>
                </a:cxn>
                <a:cxn ang="0">
                  <a:pos x="1998" y="1391"/>
                </a:cxn>
                <a:cxn ang="0">
                  <a:pos x="1760" y="1397"/>
                </a:cxn>
                <a:cxn ang="0">
                  <a:pos x="1541" y="1418"/>
                </a:cxn>
                <a:cxn ang="0">
                  <a:pos x="1338" y="1450"/>
                </a:cxn>
                <a:cxn ang="0">
                  <a:pos x="1242" y="1471"/>
                </a:cxn>
                <a:cxn ang="0">
                  <a:pos x="1151" y="1496"/>
                </a:cxn>
                <a:cxn ang="0">
                  <a:pos x="1062" y="1523"/>
                </a:cxn>
                <a:cxn ang="0">
                  <a:pos x="976" y="1554"/>
                </a:cxn>
                <a:cxn ang="0">
                  <a:pos x="893" y="1588"/>
                </a:cxn>
                <a:cxn ang="0">
                  <a:pos x="813" y="1623"/>
                </a:cxn>
                <a:cxn ang="0">
                  <a:pos x="736" y="1663"/>
                </a:cxn>
                <a:cxn ang="0">
                  <a:pos x="661" y="1707"/>
                </a:cxn>
                <a:cxn ang="0">
                  <a:pos x="516" y="1801"/>
                </a:cxn>
                <a:cxn ang="0">
                  <a:pos x="380" y="1907"/>
                </a:cxn>
                <a:cxn ang="0">
                  <a:pos x="250" y="2027"/>
                </a:cxn>
                <a:cxn ang="0">
                  <a:pos x="123" y="2156"/>
                </a:cxn>
                <a:cxn ang="0">
                  <a:pos x="0" y="2298"/>
                </a:cxn>
              </a:cxnLst>
              <a:rect l="0" t="0" r="r" b="b"/>
              <a:pathLst>
                <a:path w="5113" h="2298">
                  <a:moveTo>
                    <a:pt x="5113" y="0"/>
                  </a:moveTo>
                  <a:lnTo>
                    <a:pt x="5113" y="0"/>
                  </a:lnTo>
                  <a:lnTo>
                    <a:pt x="5112" y="21"/>
                  </a:lnTo>
                  <a:lnTo>
                    <a:pt x="5104" y="78"/>
                  </a:lnTo>
                  <a:lnTo>
                    <a:pt x="5097" y="117"/>
                  </a:lnTo>
                  <a:lnTo>
                    <a:pt x="5087" y="163"/>
                  </a:lnTo>
                  <a:lnTo>
                    <a:pt x="5075" y="217"/>
                  </a:lnTo>
                  <a:lnTo>
                    <a:pt x="5061" y="276"/>
                  </a:lnTo>
                  <a:lnTo>
                    <a:pt x="5043" y="339"/>
                  </a:lnTo>
                  <a:lnTo>
                    <a:pt x="5020" y="407"/>
                  </a:lnTo>
                  <a:lnTo>
                    <a:pt x="4997" y="478"/>
                  </a:lnTo>
                  <a:lnTo>
                    <a:pt x="4968" y="551"/>
                  </a:lnTo>
                  <a:lnTo>
                    <a:pt x="4934" y="627"/>
                  </a:lnTo>
                  <a:lnTo>
                    <a:pt x="4916" y="666"/>
                  </a:lnTo>
                  <a:lnTo>
                    <a:pt x="4897" y="704"/>
                  </a:lnTo>
                  <a:lnTo>
                    <a:pt x="4876" y="743"/>
                  </a:lnTo>
                  <a:lnTo>
                    <a:pt x="4855" y="782"/>
                  </a:lnTo>
                  <a:lnTo>
                    <a:pt x="4832" y="821"/>
                  </a:lnTo>
                  <a:lnTo>
                    <a:pt x="4808" y="859"/>
                  </a:lnTo>
                  <a:lnTo>
                    <a:pt x="4783" y="896"/>
                  </a:lnTo>
                  <a:lnTo>
                    <a:pt x="4755" y="935"/>
                  </a:lnTo>
                  <a:lnTo>
                    <a:pt x="4727" y="972"/>
                  </a:lnTo>
                  <a:lnTo>
                    <a:pt x="4697" y="1009"/>
                  </a:lnTo>
                  <a:lnTo>
                    <a:pt x="4666" y="1047"/>
                  </a:lnTo>
                  <a:lnTo>
                    <a:pt x="4634" y="1082"/>
                  </a:lnTo>
                  <a:lnTo>
                    <a:pt x="4600" y="1118"/>
                  </a:lnTo>
                  <a:lnTo>
                    <a:pt x="4564" y="1153"/>
                  </a:lnTo>
                  <a:lnTo>
                    <a:pt x="4528" y="1185"/>
                  </a:lnTo>
                  <a:lnTo>
                    <a:pt x="4489" y="1218"/>
                  </a:lnTo>
                  <a:lnTo>
                    <a:pt x="4447" y="1250"/>
                  </a:lnTo>
                  <a:lnTo>
                    <a:pt x="4405" y="1281"/>
                  </a:lnTo>
                  <a:lnTo>
                    <a:pt x="4361" y="1310"/>
                  </a:lnTo>
                  <a:lnTo>
                    <a:pt x="4315" y="1337"/>
                  </a:lnTo>
                  <a:lnTo>
                    <a:pt x="4268" y="1363"/>
                  </a:lnTo>
                  <a:lnTo>
                    <a:pt x="4219" y="1387"/>
                  </a:lnTo>
                  <a:lnTo>
                    <a:pt x="4168" y="1410"/>
                  </a:lnTo>
                  <a:lnTo>
                    <a:pt x="4115" y="1431"/>
                  </a:lnTo>
                  <a:lnTo>
                    <a:pt x="4060" y="1450"/>
                  </a:lnTo>
                  <a:lnTo>
                    <a:pt x="4003" y="1468"/>
                  </a:lnTo>
                  <a:lnTo>
                    <a:pt x="3944" y="1484"/>
                  </a:lnTo>
                  <a:lnTo>
                    <a:pt x="3883" y="1497"/>
                  </a:lnTo>
                  <a:lnTo>
                    <a:pt x="3821" y="1508"/>
                  </a:lnTo>
                  <a:lnTo>
                    <a:pt x="3756" y="1518"/>
                  </a:lnTo>
                  <a:lnTo>
                    <a:pt x="3689" y="1525"/>
                  </a:lnTo>
                  <a:lnTo>
                    <a:pt x="3619" y="1529"/>
                  </a:lnTo>
                  <a:lnTo>
                    <a:pt x="3547" y="1531"/>
                  </a:lnTo>
                  <a:lnTo>
                    <a:pt x="3474" y="1529"/>
                  </a:lnTo>
                  <a:lnTo>
                    <a:pt x="3397" y="1526"/>
                  </a:lnTo>
                  <a:lnTo>
                    <a:pt x="3320" y="1520"/>
                  </a:lnTo>
                  <a:lnTo>
                    <a:pt x="3239" y="1512"/>
                  </a:lnTo>
                  <a:lnTo>
                    <a:pt x="3156" y="1499"/>
                  </a:lnTo>
                  <a:lnTo>
                    <a:pt x="3156" y="1499"/>
                  </a:lnTo>
                  <a:lnTo>
                    <a:pt x="2991" y="1473"/>
                  </a:lnTo>
                  <a:lnTo>
                    <a:pt x="2832" y="1452"/>
                  </a:lnTo>
                  <a:lnTo>
                    <a:pt x="2680" y="1433"/>
                  </a:lnTo>
                  <a:lnTo>
                    <a:pt x="2532" y="1418"/>
                  </a:lnTo>
                  <a:lnTo>
                    <a:pt x="2391" y="1407"/>
                  </a:lnTo>
                  <a:lnTo>
                    <a:pt x="2255" y="1397"/>
                  </a:lnTo>
                  <a:lnTo>
                    <a:pt x="2124" y="1392"/>
                  </a:lnTo>
                  <a:lnTo>
                    <a:pt x="1998" y="1391"/>
                  </a:lnTo>
                  <a:lnTo>
                    <a:pt x="1877" y="1392"/>
                  </a:lnTo>
                  <a:lnTo>
                    <a:pt x="1760" y="1397"/>
                  </a:lnTo>
                  <a:lnTo>
                    <a:pt x="1649" y="1405"/>
                  </a:lnTo>
                  <a:lnTo>
                    <a:pt x="1541" y="1418"/>
                  </a:lnTo>
                  <a:lnTo>
                    <a:pt x="1438" y="1433"/>
                  </a:lnTo>
                  <a:lnTo>
                    <a:pt x="1338" y="1450"/>
                  </a:lnTo>
                  <a:lnTo>
                    <a:pt x="1290" y="1460"/>
                  </a:lnTo>
                  <a:lnTo>
                    <a:pt x="1242" y="1471"/>
                  </a:lnTo>
                  <a:lnTo>
                    <a:pt x="1197" y="1483"/>
                  </a:lnTo>
                  <a:lnTo>
                    <a:pt x="1151" y="1496"/>
                  </a:lnTo>
                  <a:lnTo>
                    <a:pt x="1106" y="1508"/>
                  </a:lnTo>
                  <a:lnTo>
                    <a:pt x="1062" y="1523"/>
                  </a:lnTo>
                  <a:lnTo>
                    <a:pt x="1019" y="1537"/>
                  </a:lnTo>
                  <a:lnTo>
                    <a:pt x="976" y="1554"/>
                  </a:lnTo>
                  <a:lnTo>
                    <a:pt x="934" y="1570"/>
                  </a:lnTo>
                  <a:lnTo>
                    <a:pt x="893" y="1588"/>
                  </a:lnTo>
                  <a:lnTo>
                    <a:pt x="852" y="1605"/>
                  </a:lnTo>
                  <a:lnTo>
                    <a:pt x="813" y="1623"/>
                  </a:lnTo>
                  <a:lnTo>
                    <a:pt x="775" y="1644"/>
                  </a:lnTo>
                  <a:lnTo>
                    <a:pt x="736" y="1663"/>
                  </a:lnTo>
                  <a:lnTo>
                    <a:pt x="698" y="1684"/>
                  </a:lnTo>
                  <a:lnTo>
                    <a:pt x="661" y="1707"/>
                  </a:lnTo>
                  <a:lnTo>
                    <a:pt x="587" y="1752"/>
                  </a:lnTo>
                  <a:lnTo>
                    <a:pt x="516" y="1801"/>
                  </a:lnTo>
                  <a:lnTo>
                    <a:pt x="448" y="1854"/>
                  </a:lnTo>
                  <a:lnTo>
                    <a:pt x="380" y="1907"/>
                  </a:lnTo>
                  <a:lnTo>
                    <a:pt x="315" y="1965"/>
                  </a:lnTo>
                  <a:lnTo>
                    <a:pt x="250" y="2027"/>
                  </a:lnTo>
                  <a:lnTo>
                    <a:pt x="186" y="2090"/>
                  </a:lnTo>
                  <a:lnTo>
                    <a:pt x="123" y="2156"/>
                  </a:lnTo>
                  <a:lnTo>
                    <a:pt x="61" y="2225"/>
                  </a:lnTo>
                  <a:lnTo>
                    <a:pt x="0" y="229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741432" name="Freeform 56"/>
            <p:cNvSpPr>
              <a:spLocks/>
            </p:cNvSpPr>
            <p:nvPr userDrawn="1"/>
          </p:nvSpPr>
          <p:spPr bwMode="auto">
            <a:xfrm>
              <a:off x="1598" y="681"/>
              <a:ext cx="5079" cy="1206"/>
            </a:xfrm>
            <a:custGeom>
              <a:avLst/>
              <a:gdLst/>
              <a:ahLst/>
              <a:cxnLst>
                <a:cxn ang="0">
                  <a:pos x="5079" y="0"/>
                </a:cxn>
                <a:cxn ang="0">
                  <a:pos x="5070" y="76"/>
                </a:cxn>
                <a:cxn ang="0">
                  <a:pos x="5054" y="164"/>
                </a:cxn>
                <a:cxn ang="0">
                  <a:pos x="5031" y="278"/>
                </a:cxn>
                <a:cxn ang="0">
                  <a:pos x="4993" y="410"/>
                </a:cxn>
                <a:cxn ang="0">
                  <a:pos x="4942" y="555"/>
                </a:cxn>
                <a:cxn ang="0">
                  <a:pos x="4892" y="672"/>
                </a:cxn>
                <a:cxn ang="0">
                  <a:pos x="4853" y="749"/>
                </a:cxn>
                <a:cxn ang="0">
                  <a:pos x="4810" y="828"/>
                </a:cxn>
                <a:cxn ang="0">
                  <a:pos x="4761" y="907"/>
                </a:cxn>
                <a:cxn ang="0">
                  <a:pos x="4707" y="985"/>
                </a:cxn>
                <a:cxn ang="0">
                  <a:pos x="4648" y="1059"/>
                </a:cxn>
                <a:cxn ang="0">
                  <a:pos x="4582" y="1132"/>
                </a:cxn>
                <a:cxn ang="0">
                  <a:pos x="4510" y="1203"/>
                </a:cxn>
                <a:cxn ang="0">
                  <a:pos x="4432" y="1267"/>
                </a:cxn>
                <a:cxn ang="0">
                  <a:pos x="4348" y="1329"/>
                </a:cxn>
                <a:cxn ang="0">
                  <a:pos x="4255" y="1385"/>
                </a:cxn>
                <a:cxn ang="0">
                  <a:pos x="4155" y="1435"/>
                </a:cxn>
                <a:cxn ang="0">
                  <a:pos x="4048" y="1477"/>
                </a:cxn>
                <a:cxn ang="0">
                  <a:pos x="3932" y="1513"/>
                </a:cxn>
                <a:cxn ang="0">
                  <a:pos x="3809" y="1540"/>
                </a:cxn>
                <a:cxn ang="0">
                  <a:pos x="3677" y="1560"/>
                </a:cxn>
                <a:cxn ang="0">
                  <a:pos x="3537" y="1568"/>
                </a:cxn>
                <a:cxn ang="0">
                  <a:pos x="3387" y="1568"/>
                </a:cxn>
                <a:cxn ang="0">
                  <a:pos x="3229" y="1555"/>
                </a:cxn>
                <a:cxn ang="0">
                  <a:pos x="3145" y="1545"/>
                </a:cxn>
                <a:cxn ang="0">
                  <a:pos x="2820" y="1503"/>
                </a:cxn>
                <a:cxn ang="0">
                  <a:pos x="2520" y="1476"/>
                </a:cxn>
                <a:cxn ang="0">
                  <a:pos x="2241" y="1461"/>
                </a:cxn>
                <a:cxn ang="0">
                  <a:pos x="1986" y="1459"/>
                </a:cxn>
                <a:cxn ang="0">
                  <a:pos x="1748" y="1471"/>
                </a:cxn>
                <a:cxn ang="0">
                  <a:pos x="1529" y="1495"/>
                </a:cxn>
                <a:cxn ang="0">
                  <a:pos x="1326" y="1532"/>
                </a:cxn>
                <a:cxn ang="0">
                  <a:pos x="1232" y="1555"/>
                </a:cxn>
                <a:cxn ang="0">
                  <a:pos x="1139" y="1582"/>
                </a:cxn>
                <a:cxn ang="0">
                  <a:pos x="1051" y="1611"/>
                </a:cxn>
                <a:cxn ang="0">
                  <a:pos x="965" y="1644"/>
                </a:cxn>
                <a:cxn ang="0">
                  <a:pos x="883" y="1679"/>
                </a:cxn>
                <a:cxn ang="0">
                  <a:pos x="804" y="1718"/>
                </a:cxn>
                <a:cxn ang="0">
                  <a:pos x="727" y="1760"/>
                </a:cxn>
                <a:cxn ang="0">
                  <a:pos x="653" y="1803"/>
                </a:cxn>
                <a:cxn ang="0">
                  <a:pos x="510" y="1902"/>
                </a:cxn>
                <a:cxn ang="0">
                  <a:pos x="375" y="2012"/>
                </a:cxn>
                <a:cxn ang="0">
                  <a:pos x="246" y="2133"/>
                </a:cxn>
                <a:cxn ang="0">
                  <a:pos x="123" y="2267"/>
                </a:cxn>
                <a:cxn ang="0">
                  <a:pos x="0" y="2412"/>
                </a:cxn>
              </a:cxnLst>
              <a:rect l="0" t="0" r="r" b="b"/>
              <a:pathLst>
                <a:path w="5079" h="2412">
                  <a:moveTo>
                    <a:pt x="5079" y="0"/>
                  </a:moveTo>
                  <a:lnTo>
                    <a:pt x="5079" y="0"/>
                  </a:lnTo>
                  <a:lnTo>
                    <a:pt x="5078" y="19"/>
                  </a:lnTo>
                  <a:lnTo>
                    <a:pt x="5070" y="76"/>
                  </a:lnTo>
                  <a:lnTo>
                    <a:pt x="5064" y="116"/>
                  </a:lnTo>
                  <a:lnTo>
                    <a:pt x="5054" y="164"/>
                  </a:lnTo>
                  <a:lnTo>
                    <a:pt x="5045" y="218"/>
                  </a:lnTo>
                  <a:lnTo>
                    <a:pt x="5031" y="278"/>
                  </a:lnTo>
                  <a:lnTo>
                    <a:pt x="5013" y="340"/>
                  </a:lnTo>
                  <a:lnTo>
                    <a:pt x="4993" y="410"/>
                  </a:lnTo>
                  <a:lnTo>
                    <a:pt x="4970" y="481"/>
                  </a:lnTo>
                  <a:lnTo>
                    <a:pt x="4942" y="555"/>
                  </a:lnTo>
                  <a:lnTo>
                    <a:pt x="4910" y="633"/>
                  </a:lnTo>
                  <a:lnTo>
                    <a:pt x="4892" y="672"/>
                  </a:lnTo>
                  <a:lnTo>
                    <a:pt x="4874" y="710"/>
                  </a:lnTo>
                  <a:lnTo>
                    <a:pt x="4853" y="749"/>
                  </a:lnTo>
                  <a:lnTo>
                    <a:pt x="4832" y="789"/>
                  </a:lnTo>
                  <a:lnTo>
                    <a:pt x="4810" y="828"/>
                  </a:lnTo>
                  <a:lnTo>
                    <a:pt x="4786" y="868"/>
                  </a:lnTo>
                  <a:lnTo>
                    <a:pt x="4761" y="907"/>
                  </a:lnTo>
                  <a:lnTo>
                    <a:pt x="4735" y="946"/>
                  </a:lnTo>
                  <a:lnTo>
                    <a:pt x="4707" y="985"/>
                  </a:lnTo>
                  <a:lnTo>
                    <a:pt x="4678" y="1022"/>
                  </a:lnTo>
                  <a:lnTo>
                    <a:pt x="4648" y="1059"/>
                  </a:lnTo>
                  <a:lnTo>
                    <a:pt x="4616" y="1096"/>
                  </a:lnTo>
                  <a:lnTo>
                    <a:pt x="4582" y="1132"/>
                  </a:lnTo>
                  <a:lnTo>
                    <a:pt x="4548" y="1167"/>
                  </a:lnTo>
                  <a:lnTo>
                    <a:pt x="4510" y="1203"/>
                  </a:lnTo>
                  <a:lnTo>
                    <a:pt x="4473" y="1235"/>
                  </a:lnTo>
                  <a:lnTo>
                    <a:pt x="4432" y="1267"/>
                  </a:lnTo>
                  <a:lnTo>
                    <a:pt x="4391" y="1300"/>
                  </a:lnTo>
                  <a:lnTo>
                    <a:pt x="4348" y="1329"/>
                  </a:lnTo>
                  <a:lnTo>
                    <a:pt x="4302" y="1358"/>
                  </a:lnTo>
                  <a:lnTo>
                    <a:pt x="4255" y="1385"/>
                  </a:lnTo>
                  <a:lnTo>
                    <a:pt x="4206" y="1411"/>
                  </a:lnTo>
                  <a:lnTo>
                    <a:pt x="4155" y="1435"/>
                  </a:lnTo>
                  <a:lnTo>
                    <a:pt x="4102" y="1458"/>
                  </a:lnTo>
                  <a:lnTo>
                    <a:pt x="4048" y="1477"/>
                  </a:lnTo>
                  <a:lnTo>
                    <a:pt x="3991" y="1497"/>
                  </a:lnTo>
                  <a:lnTo>
                    <a:pt x="3932" y="1513"/>
                  </a:lnTo>
                  <a:lnTo>
                    <a:pt x="3871" y="1529"/>
                  </a:lnTo>
                  <a:lnTo>
                    <a:pt x="3809" y="1540"/>
                  </a:lnTo>
                  <a:lnTo>
                    <a:pt x="3745" y="1552"/>
                  </a:lnTo>
                  <a:lnTo>
                    <a:pt x="3677" y="1560"/>
                  </a:lnTo>
                  <a:lnTo>
                    <a:pt x="3608" y="1564"/>
                  </a:lnTo>
                  <a:lnTo>
                    <a:pt x="3537" y="1568"/>
                  </a:lnTo>
                  <a:lnTo>
                    <a:pt x="3463" y="1569"/>
                  </a:lnTo>
                  <a:lnTo>
                    <a:pt x="3387" y="1568"/>
                  </a:lnTo>
                  <a:lnTo>
                    <a:pt x="3309" y="1563"/>
                  </a:lnTo>
                  <a:lnTo>
                    <a:pt x="3229" y="1555"/>
                  </a:lnTo>
                  <a:lnTo>
                    <a:pt x="3145" y="1545"/>
                  </a:lnTo>
                  <a:lnTo>
                    <a:pt x="3145" y="1545"/>
                  </a:lnTo>
                  <a:lnTo>
                    <a:pt x="2980" y="1522"/>
                  </a:lnTo>
                  <a:lnTo>
                    <a:pt x="2820" y="1503"/>
                  </a:lnTo>
                  <a:lnTo>
                    <a:pt x="2668" y="1489"/>
                  </a:lnTo>
                  <a:lnTo>
                    <a:pt x="2520" y="1476"/>
                  </a:lnTo>
                  <a:lnTo>
                    <a:pt x="2379" y="1466"/>
                  </a:lnTo>
                  <a:lnTo>
                    <a:pt x="2241" y="1461"/>
                  </a:lnTo>
                  <a:lnTo>
                    <a:pt x="2111" y="1458"/>
                  </a:lnTo>
                  <a:lnTo>
                    <a:pt x="1986" y="1459"/>
                  </a:lnTo>
                  <a:lnTo>
                    <a:pt x="1865" y="1464"/>
                  </a:lnTo>
                  <a:lnTo>
                    <a:pt x="1748" y="1471"/>
                  </a:lnTo>
                  <a:lnTo>
                    <a:pt x="1636" y="1482"/>
                  </a:lnTo>
                  <a:lnTo>
                    <a:pt x="1529" y="1495"/>
                  </a:lnTo>
                  <a:lnTo>
                    <a:pt x="1426" y="1513"/>
                  </a:lnTo>
                  <a:lnTo>
                    <a:pt x="1326" y="1532"/>
                  </a:lnTo>
                  <a:lnTo>
                    <a:pt x="1279" y="1543"/>
                  </a:lnTo>
                  <a:lnTo>
                    <a:pt x="1232" y="1555"/>
                  </a:lnTo>
                  <a:lnTo>
                    <a:pt x="1185" y="1568"/>
                  </a:lnTo>
                  <a:lnTo>
                    <a:pt x="1139" y="1582"/>
                  </a:lnTo>
                  <a:lnTo>
                    <a:pt x="1095" y="1595"/>
                  </a:lnTo>
                  <a:lnTo>
                    <a:pt x="1051" y="1611"/>
                  </a:lnTo>
                  <a:lnTo>
                    <a:pt x="1008" y="1627"/>
                  </a:lnTo>
                  <a:lnTo>
                    <a:pt x="965" y="1644"/>
                  </a:lnTo>
                  <a:lnTo>
                    <a:pt x="924" y="1661"/>
                  </a:lnTo>
                  <a:lnTo>
                    <a:pt x="883" y="1679"/>
                  </a:lnTo>
                  <a:lnTo>
                    <a:pt x="843" y="1698"/>
                  </a:lnTo>
                  <a:lnTo>
                    <a:pt x="804" y="1718"/>
                  </a:lnTo>
                  <a:lnTo>
                    <a:pt x="765" y="1737"/>
                  </a:lnTo>
                  <a:lnTo>
                    <a:pt x="727" y="1760"/>
                  </a:lnTo>
                  <a:lnTo>
                    <a:pt x="689" y="1781"/>
                  </a:lnTo>
                  <a:lnTo>
                    <a:pt x="653" y="1803"/>
                  </a:lnTo>
                  <a:lnTo>
                    <a:pt x="581" y="1852"/>
                  </a:lnTo>
                  <a:lnTo>
                    <a:pt x="510" y="1902"/>
                  </a:lnTo>
                  <a:lnTo>
                    <a:pt x="442" y="1955"/>
                  </a:lnTo>
                  <a:lnTo>
                    <a:pt x="375" y="2012"/>
                  </a:lnTo>
                  <a:lnTo>
                    <a:pt x="310" y="2071"/>
                  </a:lnTo>
                  <a:lnTo>
                    <a:pt x="246" y="2133"/>
                  </a:lnTo>
                  <a:lnTo>
                    <a:pt x="184" y="2199"/>
                  </a:lnTo>
                  <a:lnTo>
                    <a:pt x="123" y="2267"/>
                  </a:lnTo>
                  <a:lnTo>
                    <a:pt x="62" y="2338"/>
                  </a:lnTo>
                  <a:lnTo>
                    <a:pt x="0" y="241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741433" name="Freeform 57"/>
            <p:cNvSpPr>
              <a:spLocks/>
            </p:cNvSpPr>
            <p:nvPr userDrawn="1"/>
          </p:nvSpPr>
          <p:spPr bwMode="auto">
            <a:xfrm>
              <a:off x="1648" y="652"/>
              <a:ext cx="5042" cy="1263"/>
            </a:xfrm>
            <a:custGeom>
              <a:avLst/>
              <a:gdLst/>
              <a:ahLst/>
              <a:cxnLst>
                <a:cxn ang="0">
                  <a:pos x="5042" y="0"/>
                </a:cxn>
                <a:cxn ang="0">
                  <a:pos x="5033" y="77"/>
                </a:cxn>
                <a:cxn ang="0">
                  <a:pos x="5021" y="166"/>
                </a:cxn>
                <a:cxn ang="0">
                  <a:pos x="4997" y="281"/>
                </a:cxn>
                <a:cxn ang="0">
                  <a:pos x="4963" y="413"/>
                </a:cxn>
                <a:cxn ang="0">
                  <a:pos x="4913" y="562"/>
                </a:cxn>
                <a:cxn ang="0">
                  <a:pos x="4865" y="679"/>
                </a:cxn>
                <a:cxn ang="0">
                  <a:pos x="4828" y="759"/>
                </a:cxn>
                <a:cxn ang="0">
                  <a:pos x="4785" y="839"/>
                </a:cxn>
                <a:cxn ang="0">
                  <a:pos x="4738" y="918"/>
                </a:cxn>
                <a:cxn ang="0">
                  <a:pos x="4685" y="998"/>
                </a:cxn>
                <a:cxn ang="0">
                  <a:pos x="4627" y="1073"/>
                </a:cxn>
                <a:cxn ang="0">
                  <a:pos x="4563" y="1149"/>
                </a:cxn>
                <a:cxn ang="0">
                  <a:pos x="4492" y="1220"/>
                </a:cxn>
                <a:cxn ang="0">
                  <a:pos x="4414" y="1288"/>
                </a:cxn>
                <a:cxn ang="0">
                  <a:pos x="4330" y="1351"/>
                </a:cxn>
                <a:cxn ang="0">
                  <a:pos x="4239" y="1409"/>
                </a:cxn>
                <a:cxn ang="0">
                  <a:pos x="4139" y="1461"/>
                </a:cxn>
                <a:cxn ang="0">
                  <a:pos x="4034" y="1506"/>
                </a:cxn>
                <a:cxn ang="0">
                  <a:pos x="3919" y="1545"/>
                </a:cxn>
                <a:cxn ang="0">
                  <a:pos x="3795" y="1574"/>
                </a:cxn>
                <a:cxn ang="0">
                  <a:pos x="3664" y="1597"/>
                </a:cxn>
                <a:cxn ang="0">
                  <a:pos x="3523" y="1608"/>
                </a:cxn>
                <a:cxn ang="0">
                  <a:pos x="3374" y="1610"/>
                </a:cxn>
                <a:cxn ang="0">
                  <a:pos x="3215" y="1601"/>
                </a:cxn>
                <a:cxn ang="0">
                  <a:pos x="3131" y="1592"/>
                </a:cxn>
                <a:cxn ang="0">
                  <a:pos x="2806" y="1558"/>
                </a:cxn>
                <a:cxn ang="0">
                  <a:pos x="2505" y="1535"/>
                </a:cxn>
                <a:cxn ang="0">
                  <a:pos x="2227" y="1526"/>
                </a:cxn>
                <a:cxn ang="0">
                  <a:pos x="1971" y="1530"/>
                </a:cxn>
                <a:cxn ang="0">
                  <a:pos x="1733" y="1547"/>
                </a:cxn>
                <a:cxn ang="0">
                  <a:pos x="1515" y="1576"/>
                </a:cxn>
                <a:cxn ang="0">
                  <a:pos x="1362" y="1605"/>
                </a:cxn>
                <a:cxn ang="0">
                  <a:pos x="1265" y="1629"/>
                </a:cxn>
                <a:cxn ang="0">
                  <a:pos x="1172" y="1655"/>
                </a:cxn>
                <a:cxn ang="0">
                  <a:pos x="1082" y="1685"/>
                </a:cxn>
                <a:cxn ang="0">
                  <a:pos x="996" y="1718"/>
                </a:cxn>
                <a:cxn ang="0">
                  <a:pos x="913" y="1753"/>
                </a:cxn>
                <a:cxn ang="0">
                  <a:pos x="832" y="1792"/>
                </a:cxn>
                <a:cxn ang="0">
                  <a:pos x="756" y="1834"/>
                </a:cxn>
                <a:cxn ang="0">
                  <a:pos x="681" y="1879"/>
                </a:cxn>
                <a:cxn ang="0">
                  <a:pos x="572" y="1952"/>
                </a:cxn>
                <a:cxn ang="0">
                  <a:pos x="435" y="2060"/>
                </a:cxn>
                <a:cxn ang="0">
                  <a:pos x="306" y="2179"/>
                </a:cxn>
                <a:cxn ang="0">
                  <a:pos x="181" y="2309"/>
                </a:cxn>
                <a:cxn ang="0">
                  <a:pos x="60" y="2452"/>
                </a:cxn>
              </a:cxnLst>
              <a:rect l="0" t="0" r="r" b="b"/>
              <a:pathLst>
                <a:path w="5042" h="2527">
                  <a:moveTo>
                    <a:pt x="5042" y="0"/>
                  </a:moveTo>
                  <a:lnTo>
                    <a:pt x="5042" y="0"/>
                  </a:lnTo>
                  <a:lnTo>
                    <a:pt x="5040" y="21"/>
                  </a:lnTo>
                  <a:lnTo>
                    <a:pt x="5033" y="77"/>
                  </a:lnTo>
                  <a:lnTo>
                    <a:pt x="5028" y="118"/>
                  </a:lnTo>
                  <a:lnTo>
                    <a:pt x="5021" y="166"/>
                  </a:lnTo>
                  <a:lnTo>
                    <a:pt x="5010" y="221"/>
                  </a:lnTo>
                  <a:lnTo>
                    <a:pt x="4997" y="281"/>
                  </a:lnTo>
                  <a:lnTo>
                    <a:pt x="4981" y="345"/>
                  </a:lnTo>
                  <a:lnTo>
                    <a:pt x="4963" y="413"/>
                  </a:lnTo>
                  <a:lnTo>
                    <a:pt x="4939" y="486"/>
                  </a:lnTo>
                  <a:lnTo>
                    <a:pt x="4913" y="562"/>
                  </a:lnTo>
                  <a:lnTo>
                    <a:pt x="4882" y="639"/>
                  </a:lnTo>
                  <a:lnTo>
                    <a:pt x="4865" y="679"/>
                  </a:lnTo>
                  <a:lnTo>
                    <a:pt x="4847" y="718"/>
                  </a:lnTo>
                  <a:lnTo>
                    <a:pt x="4828" y="759"/>
                  </a:lnTo>
                  <a:lnTo>
                    <a:pt x="4807" y="799"/>
                  </a:lnTo>
                  <a:lnTo>
                    <a:pt x="4785" y="839"/>
                  </a:lnTo>
                  <a:lnTo>
                    <a:pt x="4763" y="878"/>
                  </a:lnTo>
                  <a:lnTo>
                    <a:pt x="4738" y="918"/>
                  </a:lnTo>
                  <a:lnTo>
                    <a:pt x="4713" y="957"/>
                  </a:lnTo>
                  <a:lnTo>
                    <a:pt x="4685" y="998"/>
                  </a:lnTo>
                  <a:lnTo>
                    <a:pt x="4657" y="1036"/>
                  </a:lnTo>
                  <a:lnTo>
                    <a:pt x="4627" y="1073"/>
                  </a:lnTo>
                  <a:lnTo>
                    <a:pt x="4596" y="1112"/>
                  </a:lnTo>
                  <a:lnTo>
                    <a:pt x="4563" y="1149"/>
                  </a:lnTo>
                  <a:lnTo>
                    <a:pt x="4528" y="1185"/>
                  </a:lnTo>
                  <a:lnTo>
                    <a:pt x="4492" y="1220"/>
                  </a:lnTo>
                  <a:lnTo>
                    <a:pt x="4454" y="1254"/>
                  </a:lnTo>
                  <a:lnTo>
                    <a:pt x="4414" y="1288"/>
                  </a:lnTo>
                  <a:lnTo>
                    <a:pt x="4373" y="1320"/>
                  </a:lnTo>
                  <a:lnTo>
                    <a:pt x="4330" y="1351"/>
                  </a:lnTo>
                  <a:lnTo>
                    <a:pt x="4285" y="1380"/>
                  </a:lnTo>
                  <a:lnTo>
                    <a:pt x="4239" y="1409"/>
                  </a:lnTo>
                  <a:lnTo>
                    <a:pt x="4191" y="1435"/>
                  </a:lnTo>
                  <a:lnTo>
                    <a:pt x="4139" y="1461"/>
                  </a:lnTo>
                  <a:lnTo>
                    <a:pt x="4088" y="1485"/>
                  </a:lnTo>
                  <a:lnTo>
                    <a:pt x="4034" y="1506"/>
                  </a:lnTo>
                  <a:lnTo>
                    <a:pt x="3977" y="1527"/>
                  </a:lnTo>
                  <a:lnTo>
                    <a:pt x="3919" y="1545"/>
                  </a:lnTo>
                  <a:lnTo>
                    <a:pt x="3857" y="1561"/>
                  </a:lnTo>
                  <a:lnTo>
                    <a:pt x="3795" y="1574"/>
                  </a:lnTo>
                  <a:lnTo>
                    <a:pt x="3731" y="1587"/>
                  </a:lnTo>
                  <a:lnTo>
                    <a:pt x="3664" y="1597"/>
                  </a:lnTo>
                  <a:lnTo>
                    <a:pt x="3595" y="1603"/>
                  </a:lnTo>
                  <a:lnTo>
                    <a:pt x="3523" y="1608"/>
                  </a:lnTo>
                  <a:lnTo>
                    <a:pt x="3449" y="1610"/>
                  </a:lnTo>
                  <a:lnTo>
                    <a:pt x="3374" y="1610"/>
                  </a:lnTo>
                  <a:lnTo>
                    <a:pt x="3295" y="1606"/>
                  </a:lnTo>
                  <a:lnTo>
                    <a:pt x="3215" y="1601"/>
                  </a:lnTo>
                  <a:lnTo>
                    <a:pt x="3131" y="1592"/>
                  </a:lnTo>
                  <a:lnTo>
                    <a:pt x="3131" y="1592"/>
                  </a:lnTo>
                  <a:lnTo>
                    <a:pt x="2966" y="1572"/>
                  </a:lnTo>
                  <a:lnTo>
                    <a:pt x="2806" y="1558"/>
                  </a:lnTo>
                  <a:lnTo>
                    <a:pt x="2652" y="1545"/>
                  </a:lnTo>
                  <a:lnTo>
                    <a:pt x="2505" y="1535"/>
                  </a:lnTo>
                  <a:lnTo>
                    <a:pt x="2364" y="1529"/>
                  </a:lnTo>
                  <a:lnTo>
                    <a:pt x="2227" y="1526"/>
                  </a:lnTo>
                  <a:lnTo>
                    <a:pt x="2097" y="1527"/>
                  </a:lnTo>
                  <a:lnTo>
                    <a:pt x="1971" y="1530"/>
                  </a:lnTo>
                  <a:lnTo>
                    <a:pt x="1850" y="1537"/>
                  </a:lnTo>
                  <a:lnTo>
                    <a:pt x="1733" y="1547"/>
                  </a:lnTo>
                  <a:lnTo>
                    <a:pt x="1622" y="1559"/>
                  </a:lnTo>
                  <a:lnTo>
                    <a:pt x="1515" y="1576"/>
                  </a:lnTo>
                  <a:lnTo>
                    <a:pt x="1412" y="1595"/>
                  </a:lnTo>
                  <a:lnTo>
                    <a:pt x="1362" y="1605"/>
                  </a:lnTo>
                  <a:lnTo>
                    <a:pt x="1314" y="1616"/>
                  </a:lnTo>
                  <a:lnTo>
                    <a:pt x="1265" y="1629"/>
                  </a:lnTo>
                  <a:lnTo>
                    <a:pt x="1218" y="1642"/>
                  </a:lnTo>
                  <a:lnTo>
                    <a:pt x="1172" y="1655"/>
                  </a:lnTo>
                  <a:lnTo>
                    <a:pt x="1126" y="1669"/>
                  </a:lnTo>
                  <a:lnTo>
                    <a:pt x="1082" y="1685"/>
                  </a:lnTo>
                  <a:lnTo>
                    <a:pt x="1039" y="1702"/>
                  </a:lnTo>
                  <a:lnTo>
                    <a:pt x="996" y="1718"/>
                  </a:lnTo>
                  <a:lnTo>
                    <a:pt x="954" y="1735"/>
                  </a:lnTo>
                  <a:lnTo>
                    <a:pt x="913" y="1753"/>
                  </a:lnTo>
                  <a:lnTo>
                    <a:pt x="872" y="1773"/>
                  </a:lnTo>
                  <a:lnTo>
                    <a:pt x="832" y="1792"/>
                  </a:lnTo>
                  <a:lnTo>
                    <a:pt x="793" y="1813"/>
                  </a:lnTo>
                  <a:lnTo>
                    <a:pt x="756" y="1834"/>
                  </a:lnTo>
                  <a:lnTo>
                    <a:pt x="717" y="1857"/>
                  </a:lnTo>
                  <a:lnTo>
                    <a:pt x="681" y="1879"/>
                  </a:lnTo>
                  <a:lnTo>
                    <a:pt x="643" y="1903"/>
                  </a:lnTo>
                  <a:lnTo>
                    <a:pt x="572" y="1952"/>
                  </a:lnTo>
                  <a:lnTo>
                    <a:pt x="503" y="2005"/>
                  </a:lnTo>
                  <a:lnTo>
                    <a:pt x="435" y="2060"/>
                  </a:lnTo>
                  <a:lnTo>
                    <a:pt x="370" y="2118"/>
                  </a:lnTo>
                  <a:lnTo>
                    <a:pt x="306" y="2179"/>
                  </a:lnTo>
                  <a:lnTo>
                    <a:pt x="242" y="2242"/>
                  </a:lnTo>
                  <a:lnTo>
                    <a:pt x="181" y="2309"/>
                  </a:lnTo>
                  <a:lnTo>
                    <a:pt x="120" y="2380"/>
                  </a:lnTo>
                  <a:lnTo>
                    <a:pt x="60" y="2452"/>
                  </a:lnTo>
                  <a:lnTo>
                    <a:pt x="0" y="2527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741434" name="Freeform 58"/>
            <p:cNvSpPr>
              <a:spLocks/>
            </p:cNvSpPr>
            <p:nvPr userDrawn="1"/>
          </p:nvSpPr>
          <p:spPr bwMode="auto">
            <a:xfrm>
              <a:off x="1700" y="624"/>
              <a:ext cx="5002" cy="1320"/>
            </a:xfrm>
            <a:custGeom>
              <a:avLst/>
              <a:gdLst/>
              <a:ahLst/>
              <a:cxnLst>
                <a:cxn ang="0">
                  <a:pos x="5002" y="0"/>
                </a:cxn>
                <a:cxn ang="0">
                  <a:pos x="4995" y="78"/>
                </a:cxn>
                <a:cxn ang="0">
                  <a:pos x="4983" y="166"/>
                </a:cxn>
                <a:cxn ang="0">
                  <a:pos x="4962" y="281"/>
                </a:cxn>
                <a:cxn ang="0">
                  <a:pos x="4929" y="417"/>
                </a:cxn>
                <a:cxn ang="0">
                  <a:pos x="4882" y="567"/>
                </a:cxn>
                <a:cxn ang="0">
                  <a:pos x="4836" y="685"/>
                </a:cxn>
                <a:cxn ang="0">
                  <a:pos x="4800" y="766"/>
                </a:cxn>
                <a:cxn ang="0">
                  <a:pos x="4758" y="848"/>
                </a:cxn>
                <a:cxn ang="0">
                  <a:pos x="4712" y="929"/>
                </a:cxn>
                <a:cxn ang="0">
                  <a:pos x="4661" y="1009"/>
                </a:cxn>
                <a:cxn ang="0">
                  <a:pos x="4604" y="1087"/>
                </a:cxn>
                <a:cxn ang="0">
                  <a:pos x="4540" y="1164"/>
                </a:cxn>
                <a:cxn ang="0">
                  <a:pos x="4471" y="1237"/>
                </a:cxn>
                <a:cxn ang="0">
                  <a:pos x="4394" y="1306"/>
                </a:cxn>
                <a:cxn ang="0">
                  <a:pos x="4311" y="1371"/>
                </a:cxn>
                <a:cxn ang="0">
                  <a:pos x="4221" y="1432"/>
                </a:cxn>
                <a:cxn ang="0">
                  <a:pos x="4122" y="1486"/>
                </a:cxn>
                <a:cxn ang="0">
                  <a:pos x="4017" y="1534"/>
                </a:cxn>
                <a:cxn ang="0">
                  <a:pos x="3903" y="1574"/>
                </a:cxn>
                <a:cxn ang="0">
                  <a:pos x="3779" y="1607"/>
                </a:cxn>
                <a:cxn ang="0">
                  <a:pos x="3649" y="1631"/>
                </a:cxn>
                <a:cxn ang="0">
                  <a:pos x="3508" y="1646"/>
                </a:cxn>
                <a:cxn ang="0">
                  <a:pos x="3358" y="1650"/>
                </a:cxn>
                <a:cxn ang="0">
                  <a:pos x="3199" y="1646"/>
                </a:cxn>
                <a:cxn ang="0">
                  <a:pos x="3115" y="1637"/>
                </a:cxn>
                <a:cxn ang="0">
                  <a:pos x="2791" y="1610"/>
                </a:cxn>
                <a:cxn ang="0">
                  <a:pos x="2489" y="1594"/>
                </a:cxn>
                <a:cxn ang="0">
                  <a:pos x="2210" y="1591"/>
                </a:cxn>
                <a:cxn ang="0">
                  <a:pos x="1955" y="1599"/>
                </a:cxn>
                <a:cxn ang="0">
                  <a:pos x="1717" y="1621"/>
                </a:cxn>
                <a:cxn ang="0">
                  <a:pos x="1499" y="1654"/>
                </a:cxn>
                <a:cxn ang="0">
                  <a:pos x="1347" y="1687"/>
                </a:cxn>
                <a:cxn ang="0">
                  <a:pos x="1251" y="1713"/>
                </a:cxn>
                <a:cxn ang="0">
                  <a:pos x="1158" y="1741"/>
                </a:cxn>
                <a:cxn ang="0">
                  <a:pos x="1069" y="1773"/>
                </a:cxn>
                <a:cxn ang="0">
                  <a:pos x="983" y="1809"/>
                </a:cxn>
                <a:cxn ang="0">
                  <a:pos x="899" y="1846"/>
                </a:cxn>
                <a:cxn ang="0">
                  <a:pos x="820" y="1886"/>
                </a:cxn>
                <a:cxn ang="0">
                  <a:pos x="744" y="1930"/>
                </a:cxn>
                <a:cxn ang="0">
                  <a:pos x="669" y="1977"/>
                </a:cxn>
                <a:cxn ang="0">
                  <a:pos x="597" y="2027"/>
                </a:cxn>
                <a:cxn ang="0">
                  <a:pos x="494" y="2106"/>
                </a:cxn>
                <a:cxn ang="0">
                  <a:pos x="362" y="2222"/>
                </a:cxn>
                <a:cxn ang="0">
                  <a:pos x="237" y="2351"/>
                </a:cxn>
                <a:cxn ang="0">
                  <a:pos x="116" y="2490"/>
                </a:cxn>
                <a:cxn ang="0">
                  <a:pos x="0" y="2642"/>
                </a:cxn>
              </a:cxnLst>
              <a:rect l="0" t="0" r="r" b="b"/>
              <a:pathLst>
                <a:path w="5002" h="2642">
                  <a:moveTo>
                    <a:pt x="5002" y="0"/>
                  </a:moveTo>
                  <a:lnTo>
                    <a:pt x="5002" y="0"/>
                  </a:lnTo>
                  <a:lnTo>
                    <a:pt x="5001" y="21"/>
                  </a:lnTo>
                  <a:lnTo>
                    <a:pt x="4995" y="78"/>
                  </a:lnTo>
                  <a:lnTo>
                    <a:pt x="4990" y="120"/>
                  </a:lnTo>
                  <a:lnTo>
                    <a:pt x="4983" y="166"/>
                  </a:lnTo>
                  <a:lnTo>
                    <a:pt x="4973" y="221"/>
                  </a:lnTo>
                  <a:lnTo>
                    <a:pt x="4962" y="281"/>
                  </a:lnTo>
                  <a:lnTo>
                    <a:pt x="4947" y="347"/>
                  </a:lnTo>
                  <a:lnTo>
                    <a:pt x="4929" y="417"/>
                  </a:lnTo>
                  <a:lnTo>
                    <a:pt x="4906" y="491"/>
                  </a:lnTo>
                  <a:lnTo>
                    <a:pt x="4882" y="567"/>
                  </a:lnTo>
                  <a:lnTo>
                    <a:pt x="4852" y="646"/>
                  </a:lnTo>
                  <a:lnTo>
                    <a:pt x="4836" y="685"/>
                  </a:lnTo>
                  <a:lnTo>
                    <a:pt x="4818" y="725"/>
                  </a:lnTo>
                  <a:lnTo>
                    <a:pt x="4800" y="766"/>
                  </a:lnTo>
                  <a:lnTo>
                    <a:pt x="4780" y="807"/>
                  </a:lnTo>
                  <a:lnTo>
                    <a:pt x="4758" y="848"/>
                  </a:lnTo>
                  <a:lnTo>
                    <a:pt x="4736" y="888"/>
                  </a:lnTo>
                  <a:lnTo>
                    <a:pt x="4712" y="929"/>
                  </a:lnTo>
                  <a:lnTo>
                    <a:pt x="4687" y="969"/>
                  </a:lnTo>
                  <a:lnTo>
                    <a:pt x="4661" y="1009"/>
                  </a:lnTo>
                  <a:lnTo>
                    <a:pt x="4633" y="1048"/>
                  </a:lnTo>
                  <a:lnTo>
                    <a:pt x="4604" y="1087"/>
                  </a:lnTo>
                  <a:lnTo>
                    <a:pt x="4572" y="1126"/>
                  </a:lnTo>
                  <a:lnTo>
                    <a:pt x="4540" y="1164"/>
                  </a:lnTo>
                  <a:lnTo>
                    <a:pt x="4505" y="1201"/>
                  </a:lnTo>
                  <a:lnTo>
                    <a:pt x="4471" y="1237"/>
                  </a:lnTo>
                  <a:lnTo>
                    <a:pt x="4433" y="1273"/>
                  </a:lnTo>
                  <a:lnTo>
                    <a:pt x="4394" y="1306"/>
                  </a:lnTo>
                  <a:lnTo>
                    <a:pt x="4353" y="1340"/>
                  </a:lnTo>
                  <a:lnTo>
                    <a:pt x="4311" y="1371"/>
                  </a:lnTo>
                  <a:lnTo>
                    <a:pt x="4266" y="1403"/>
                  </a:lnTo>
                  <a:lnTo>
                    <a:pt x="4221" y="1432"/>
                  </a:lnTo>
                  <a:lnTo>
                    <a:pt x="4172" y="1460"/>
                  </a:lnTo>
                  <a:lnTo>
                    <a:pt x="4122" y="1486"/>
                  </a:lnTo>
                  <a:lnTo>
                    <a:pt x="4071" y="1511"/>
                  </a:lnTo>
                  <a:lnTo>
                    <a:pt x="4017" y="1534"/>
                  </a:lnTo>
                  <a:lnTo>
                    <a:pt x="3960" y="1555"/>
                  </a:lnTo>
                  <a:lnTo>
                    <a:pt x="3903" y="1574"/>
                  </a:lnTo>
                  <a:lnTo>
                    <a:pt x="3842" y="1592"/>
                  </a:lnTo>
                  <a:lnTo>
                    <a:pt x="3779" y="1607"/>
                  </a:lnTo>
                  <a:lnTo>
                    <a:pt x="3715" y="1621"/>
                  </a:lnTo>
                  <a:lnTo>
                    <a:pt x="3649" y="1631"/>
                  </a:lnTo>
                  <a:lnTo>
                    <a:pt x="3579" y="1641"/>
                  </a:lnTo>
                  <a:lnTo>
                    <a:pt x="3508" y="1646"/>
                  </a:lnTo>
                  <a:lnTo>
                    <a:pt x="3435" y="1650"/>
                  </a:lnTo>
                  <a:lnTo>
                    <a:pt x="3358" y="1650"/>
                  </a:lnTo>
                  <a:lnTo>
                    <a:pt x="3279" y="1649"/>
                  </a:lnTo>
                  <a:lnTo>
                    <a:pt x="3199" y="1646"/>
                  </a:lnTo>
                  <a:lnTo>
                    <a:pt x="3115" y="1637"/>
                  </a:lnTo>
                  <a:lnTo>
                    <a:pt x="3115" y="1637"/>
                  </a:lnTo>
                  <a:lnTo>
                    <a:pt x="2950" y="1623"/>
                  </a:lnTo>
                  <a:lnTo>
                    <a:pt x="2791" y="1610"/>
                  </a:lnTo>
                  <a:lnTo>
                    <a:pt x="2636" y="1600"/>
                  </a:lnTo>
                  <a:lnTo>
                    <a:pt x="2489" y="1594"/>
                  </a:lnTo>
                  <a:lnTo>
                    <a:pt x="2348" y="1591"/>
                  </a:lnTo>
                  <a:lnTo>
                    <a:pt x="2210" y="1591"/>
                  </a:lnTo>
                  <a:lnTo>
                    <a:pt x="2080" y="1594"/>
                  </a:lnTo>
                  <a:lnTo>
                    <a:pt x="1955" y="1599"/>
                  </a:lnTo>
                  <a:lnTo>
                    <a:pt x="1834" y="1608"/>
                  </a:lnTo>
                  <a:lnTo>
                    <a:pt x="1717" y="1621"/>
                  </a:lnTo>
                  <a:lnTo>
                    <a:pt x="1606" y="1636"/>
                  </a:lnTo>
                  <a:lnTo>
                    <a:pt x="1499" y="1654"/>
                  </a:lnTo>
                  <a:lnTo>
                    <a:pt x="1397" y="1675"/>
                  </a:lnTo>
                  <a:lnTo>
                    <a:pt x="1347" y="1687"/>
                  </a:lnTo>
                  <a:lnTo>
                    <a:pt x="1298" y="1699"/>
                  </a:lnTo>
                  <a:lnTo>
                    <a:pt x="1251" y="1713"/>
                  </a:lnTo>
                  <a:lnTo>
                    <a:pt x="1204" y="1726"/>
                  </a:lnTo>
                  <a:lnTo>
                    <a:pt x="1158" y="1741"/>
                  </a:lnTo>
                  <a:lnTo>
                    <a:pt x="1113" y="1757"/>
                  </a:lnTo>
                  <a:lnTo>
                    <a:pt x="1069" y="1773"/>
                  </a:lnTo>
                  <a:lnTo>
                    <a:pt x="1026" y="1791"/>
                  </a:lnTo>
                  <a:lnTo>
                    <a:pt x="983" y="1809"/>
                  </a:lnTo>
                  <a:lnTo>
                    <a:pt x="941" y="1826"/>
                  </a:lnTo>
                  <a:lnTo>
                    <a:pt x="899" y="1846"/>
                  </a:lnTo>
                  <a:lnTo>
                    <a:pt x="859" y="1865"/>
                  </a:lnTo>
                  <a:lnTo>
                    <a:pt x="820" y="1886"/>
                  </a:lnTo>
                  <a:lnTo>
                    <a:pt x="781" y="1909"/>
                  </a:lnTo>
                  <a:lnTo>
                    <a:pt x="744" y="1930"/>
                  </a:lnTo>
                  <a:lnTo>
                    <a:pt x="707" y="1952"/>
                  </a:lnTo>
                  <a:lnTo>
                    <a:pt x="669" y="1977"/>
                  </a:lnTo>
                  <a:lnTo>
                    <a:pt x="633" y="2001"/>
                  </a:lnTo>
                  <a:lnTo>
                    <a:pt x="597" y="2027"/>
                  </a:lnTo>
                  <a:lnTo>
                    <a:pt x="562" y="2052"/>
                  </a:lnTo>
                  <a:lnTo>
                    <a:pt x="494" y="2106"/>
                  </a:lnTo>
                  <a:lnTo>
                    <a:pt x="427" y="2162"/>
                  </a:lnTo>
                  <a:lnTo>
                    <a:pt x="362" y="2222"/>
                  </a:lnTo>
                  <a:lnTo>
                    <a:pt x="300" y="2285"/>
                  </a:lnTo>
                  <a:lnTo>
                    <a:pt x="237" y="2351"/>
                  </a:lnTo>
                  <a:lnTo>
                    <a:pt x="176" y="2419"/>
                  </a:lnTo>
                  <a:lnTo>
                    <a:pt x="116" y="2490"/>
                  </a:lnTo>
                  <a:lnTo>
                    <a:pt x="58" y="2564"/>
                  </a:lnTo>
                  <a:lnTo>
                    <a:pt x="0" y="264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741435" name="Freeform 59"/>
            <p:cNvSpPr>
              <a:spLocks/>
            </p:cNvSpPr>
            <p:nvPr userDrawn="1"/>
          </p:nvSpPr>
          <p:spPr bwMode="auto">
            <a:xfrm>
              <a:off x="1751" y="595"/>
              <a:ext cx="4962" cy="1378"/>
            </a:xfrm>
            <a:custGeom>
              <a:avLst/>
              <a:gdLst/>
              <a:ahLst/>
              <a:cxnLst>
                <a:cxn ang="0">
                  <a:pos x="4962" y="0"/>
                </a:cxn>
                <a:cxn ang="0">
                  <a:pos x="4957" y="79"/>
                </a:cxn>
                <a:cxn ang="0">
                  <a:pos x="4946" y="170"/>
                </a:cxn>
                <a:cxn ang="0">
                  <a:pos x="4926" y="284"/>
                </a:cxn>
                <a:cxn ang="0">
                  <a:pos x="4894" y="421"/>
                </a:cxn>
                <a:cxn ang="0">
                  <a:pos x="4850" y="573"/>
                </a:cxn>
                <a:cxn ang="0">
                  <a:pos x="4806" y="693"/>
                </a:cxn>
                <a:cxn ang="0">
                  <a:pos x="4771" y="775"/>
                </a:cxn>
                <a:cxn ang="0">
                  <a:pos x="4732" y="857"/>
                </a:cxn>
                <a:cxn ang="0">
                  <a:pos x="4686" y="940"/>
                </a:cxn>
                <a:cxn ang="0">
                  <a:pos x="4636" y="1022"/>
                </a:cxn>
                <a:cxn ang="0">
                  <a:pos x="4581" y="1101"/>
                </a:cxn>
                <a:cxn ang="0">
                  <a:pos x="4518" y="1180"/>
                </a:cxn>
                <a:cxn ang="0">
                  <a:pos x="4449" y="1255"/>
                </a:cxn>
                <a:cxn ang="0">
                  <a:pos x="4374" y="1326"/>
                </a:cxn>
                <a:cxn ang="0">
                  <a:pos x="4292" y="1393"/>
                </a:cxn>
                <a:cxn ang="0">
                  <a:pos x="4202" y="1455"/>
                </a:cxn>
                <a:cxn ang="0">
                  <a:pos x="4104" y="1511"/>
                </a:cxn>
                <a:cxn ang="0">
                  <a:pos x="4000" y="1563"/>
                </a:cxn>
                <a:cxn ang="0">
                  <a:pos x="3886" y="1605"/>
                </a:cxn>
                <a:cxn ang="0">
                  <a:pos x="3764" y="1641"/>
                </a:cxn>
                <a:cxn ang="0">
                  <a:pos x="3634" y="1668"/>
                </a:cxn>
                <a:cxn ang="0">
                  <a:pos x="3493" y="1686"/>
                </a:cxn>
                <a:cxn ang="0">
                  <a:pos x="3344" y="1694"/>
                </a:cxn>
                <a:cxn ang="0">
                  <a:pos x="3184" y="1691"/>
                </a:cxn>
                <a:cxn ang="0">
                  <a:pos x="3101" y="1686"/>
                </a:cxn>
                <a:cxn ang="0">
                  <a:pos x="2774" y="1663"/>
                </a:cxn>
                <a:cxn ang="0">
                  <a:pos x="2473" y="1653"/>
                </a:cxn>
                <a:cxn ang="0">
                  <a:pos x="2195" y="1655"/>
                </a:cxn>
                <a:cxn ang="0">
                  <a:pos x="1938" y="1670"/>
                </a:cxn>
                <a:cxn ang="0">
                  <a:pos x="1702" y="1695"/>
                </a:cxn>
                <a:cxn ang="0">
                  <a:pos x="1486" y="1734"/>
                </a:cxn>
                <a:cxn ang="0">
                  <a:pos x="1333" y="1770"/>
                </a:cxn>
                <a:cxn ang="0">
                  <a:pos x="1237" y="1799"/>
                </a:cxn>
                <a:cxn ang="0">
                  <a:pos x="1144" y="1829"/>
                </a:cxn>
                <a:cxn ang="0">
                  <a:pos x="1055" y="1863"/>
                </a:cxn>
                <a:cxn ang="0">
                  <a:pos x="971" y="1899"/>
                </a:cxn>
                <a:cxn ang="0">
                  <a:pos x="889" y="1939"/>
                </a:cxn>
                <a:cxn ang="0">
                  <a:pos x="810" y="1981"/>
                </a:cxn>
                <a:cxn ang="0">
                  <a:pos x="733" y="2026"/>
                </a:cxn>
                <a:cxn ang="0">
                  <a:pos x="660" y="2075"/>
                </a:cxn>
                <a:cxn ang="0">
                  <a:pos x="589" y="2127"/>
                </a:cxn>
                <a:cxn ang="0">
                  <a:pos x="486" y="2209"/>
                </a:cxn>
                <a:cxn ang="0">
                  <a:pos x="357" y="2328"/>
                </a:cxn>
                <a:cxn ang="0">
                  <a:pos x="233" y="2459"/>
                </a:cxn>
                <a:cxn ang="0">
                  <a:pos x="115" y="2603"/>
                </a:cxn>
                <a:cxn ang="0">
                  <a:pos x="0" y="2756"/>
                </a:cxn>
              </a:cxnLst>
              <a:rect l="0" t="0" r="r" b="b"/>
              <a:pathLst>
                <a:path w="4962" h="2756">
                  <a:moveTo>
                    <a:pt x="4962" y="0"/>
                  </a:moveTo>
                  <a:lnTo>
                    <a:pt x="4962" y="0"/>
                  </a:lnTo>
                  <a:lnTo>
                    <a:pt x="4961" y="21"/>
                  </a:lnTo>
                  <a:lnTo>
                    <a:pt x="4957" y="79"/>
                  </a:lnTo>
                  <a:lnTo>
                    <a:pt x="4953" y="121"/>
                  </a:lnTo>
                  <a:lnTo>
                    <a:pt x="4946" y="170"/>
                  </a:lnTo>
                  <a:lnTo>
                    <a:pt x="4937" y="224"/>
                  </a:lnTo>
                  <a:lnTo>
                    <a:pt x="4926" y="284"/>
                  </a:lnTo>
                  <a:lnTo>
                    <a:pt x="4912" y="350"/>
                  </a:lnTo>
                  <a:lnTo>
                    <a:pt x="4894" y="421"/>
                  </a:lnTo>
                  <a:lnTo>
                    <a:pt x="4875" y="496"/>
                  </a:lnTo>
                  <a:lnTo>
                    <a:pt x="4850" y="573"/>
                  </a:lnTo>
                  <a:lnTo>
                    <a:pt x="4822" y="652"/>
                  </a:lnTo>
                  <a:lnTo>
                    <a:pt x="4806" y="693"/>
                  </a:lnTo>
                  <a:lnTo>
                    <a:pt x="4789" y="733"/>
                  </a:lnTo>
                  <a:lnTo>
                    <a:pt x="4771" y="775"/>
                  </a:lnTo>
                  <a:lnTo>
                    <a:pt x="4751" y="815"/>
                  </a:lnTo>
                  <a:lnTo>
                    <a:pt x="4732" y="857"/>
                  </a:lnTo>
                  <a:lnTo>
                    <a:pt x="4710" y="899"/>
                  </a:lnTo>
                  <a:lnTo>
                    <a:pt x="4686" y="940"/>
                  </a:lnTo>
                  <a:lnTo>
                    <a:pt x="4663" y="980"/>
                  </a:lnTo>
                  <a:lnTo>
                    <a:pt x="4636" y="1022"/>
                  </a:lnTo>
                  <a:lnTo>
                    <a:pt x="4608" y="1062"/>
                  </a:lnTo>
                  <a:lnTo>
                    <a:pt x="4581" y="1101"/>
                  </a:lnTo>
                  <a:lnTo>
                    <a:pt x="4550" y="1142"/>
                  </a:lnTo>
                  <a:lnTo>
                    <a:pt x="4518" y="1180"/>
                  </a:lnTo>
                  <a:lnTo>
                    <a:pt x="4485" y="1217"/>
                  </a:lnTo>
                  <a:lnTo>
                    <a:pt x="4449" y="1255"/>
                  </a:lnTo>
                  <a:lnTo>
                    <a:pt x="4413" y="1290"/>
                  </a:lnTo>
                  <a:lnTo>
                    <a:pt x="4374" y="1326"/>
                  </a:lnTo>
                  <a:lnTo>
                    <a:pt x="4333" y="1360"/>
                  </a:lnTo>
                  <a:lnTo>
                    <a:pt x="4292" y="1393"/>
                  </a:lnTo>
                  <a:lnTo>
                    <a:pt x="4247" y="1426"/>
                  </a:lnTo>
                  <a:lnTo>
                    <a:pt x="4202" y="1455"/>
                  </a:lnTo>
                  <a:lnTo>
                    <a:pt x="4154" y="1484"/>
                  </a:lnTo>
                  <a:lnTo>
                    <a:pt x="4104" y="1511"/>
                  </a:lnTo>
                  <a:lnTo>
                    <a:pt x="4053" y="1539"/>
                  </a:lnTo>
                  <a:lnTo>
                    <a:pt x="4000" y="1563"/>
                  </a:lnTo>
                  <a:lnTo>
                    <a:pt x="3943" y="1586"/>
                  </a:lnTo>
                  <a:lnTo>
                    <a:pt x="3886" y="1605"/>
                  </a:lnTo>
                  <a:lnTo>
                    <a:pt x="3827" y="1624"/>
                  </a:lnTo>
                  <a:lnTo>
                    <a:pt x="3764" y="1641"/>
                  </a:lnTo>
                  <a:lnTo>
                    <a:pt x="3700" y="1655"/>
                  </a:lnTo>
                  <a:lnTo>
                    <a:pt x="3634" y="1668"/>
                  </a:lnTo>
                  <a:lnTo>
                    <a:pt x="3564" y="1678"/>
                  </a:lnTo>
                  <a:lnTo>
                    <a:pt x="3493" y="1686"/>
                  </a:lnTo>
                  <a:lnTo>
                    <a:pt x="3420" y="1691"/>
                  </a:lnTo>
                  <a:lnTo>
                    <a:pt x="3344" y="1694"/>
                  </a:lnTo>
                  <a:lnTo>
                    <a:pt x="3266" y="1694"/>
                  </a:lnTo>
                  <a:lnTo>
                    <a:pt x="3184" y="1691"/>
                  </a:lnTo>
                  <a:lnTo>
                    <a:pt x="3101" y="1686"/>
                  </a:lnTo>
                  <a:lnTo>
                    <a:pt x="3101" y="1686"/>
                  </a:lnTo>
                  <a:lnTo>
                    <a:pt x="2935" y="1673"/>
                  </a:lnTo>
                  <a:lnTo>
                    <a:pt x="2774" y="1663"/>
                  </a:lnTo>
                  <a:lnTo>
                    <a:pt x="2622" y="1657"/>
                  </a:lnTo>
                  <a:lnTo>
                    <a:pt x="2473" y="1653"/>
                  </a:lnTo>
                  <a:lnTo>
                    <a:pt x="2331" y="1653"/>
                  </a:lnTo>
                  <a:lnTo>
                    <a:pt x="2195" y="1655"/>
                  </a:lnTo>
                  <a:lnTo>
                    <a:pt x="2065" y="1662"/>
                  </a:lnTo>
                  <a:lnTo>
                    <a:pt x="1938" y="1670"/>
                  </a:lnTo>
                  <a:lnTo>
                    <a:pt x="1819" y="1681"/>
                  </a:lnTo>
                  <a:lnTo>
                    <a:pt x="1702" y="1695"/>
                  </a:lnTo>
                  <a:lnTo>
                    <a:pt x="1591" y="1713"/>
                  </a:lnTo>
                  <a:lnTo>
                    <a:pt x="1486" y="1734"/>
                  </a:lnTo>
                  <a:lnTo>
                    <a:pt x="1383" y="1757"/>
                  </a:lnTo>
                  <a:lnTo>
                    <a:pt x="1333" y="1770"/>
                  </a:lnTo>
                  <a:lnTo>
                    <a:pt x="1284" y="1784"/>
                  </a:lnTo>
                  <a:lnTo>
                    <a:pt x="1237" y="1799"/>
                  </a:lnTo>
                  <a:lnTo>
                    <a:pt x="1190" y="1813"/>
                  </a:lnTo>
                  <a:lnTo>
                    <a:pt x="1144" y="1829"/>
                  </a:lnTo>
                  <a:lnTo>
                    <a:pt x="1100" y="1846"/>
                  </a:lnTo>
                  <a:lnTo>
                    <a:pt x="1055" y="1863"/>
                  </a:lnTo>
                  <a:lnTo>
                    <a:pt x="1012" y="1881"/>
                  </a:lnTo>
                  <a:lnTo>
                    <a:pt x="971" y="1899"/>
                  </a:lnTo>
                  <a:lnTo>
                    <a:pt x="929" y="1918"/>
                  </a:lnTo>
                  <a:lnTo>
                    <a:pt x="889" y="1939"/>
                  </a:lnTo>
                  <a:lnTo>
                    <a:pt x="848" y="1960"/>
                  </a:lnTo>
                  <a:lnTo>
                    <a:pt x="810" y="1981"/>
                  </a:lnTo>
                  <a:lnTo>
                    <a:pt x="771" y="2004"/>
                  </a:lnTo>
                  <a:lnTo>
                    <a:pt x="733" y="2026"/>
                  </a:lnTo>
                  <a:lnTo>
                    <a:pt x="696" y="2051"/>
                  </a:lnTo>
                  <a:lnTo>
                    <a:pt x="660" y="2075"/>
                  </a:lnTo>
                  <a:lnTo>
                    <a:pt x="624" y="2101"/>
                  </a:lnTo>
                  <a:lnTo>
                    <a:pt x="589" y="2127"/>
                  </a:lnTo>
                  <a:lnTo>
                    <a:pt x="554" y="2152"/>
                  </a:lnTo>
                  <a:lnTo>
                    <a:pt x="486" y="2209"/>
                  </a:lnTo>
                  <a:lnTo>
                    <a:pt x="421" y="2267"/>
                  </a:lnTo>
                  <a:lnTo>
                    <a:pt x="357" y="2328"/>
                  </a:lnTo>
                  <a:lnTo>
                    <a:pt x="295" y="2393"/>
                  </a:lnTo>
                  <a:lnTo>
                    <a:pt x="233" y="2459"/>
                  </a:lnTo>
                  <a:lnTo>
                    <a:pt x="174" y="2530"/>
                  </a:lnTo>
                  <a:lnTo>
                    <a:pt x="115" y="2603"/>
                  </a:lnTo>
                  <a:lnTo>
                    <a:pt x="57" y="2679"/>
                  </a:lnTo>
                  <a:lnTo>
                    <a:pt x="0" y="275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741436" name="Freeform 60"/>
            <p:cNvSpPr>
              <a:spLocks/>
            </p:cNvSpPr>
            <p:nvPr userDrawn="1"/>
          </p:nvSpPr>
          <p:spPr bwMode="auto">
            <a:xfrm>
              <a:off x="1804" y="566"/>
              <a:ext cx="4921" cy="1435"/>
            </a:xfrm>
            <a:custGeom>
              <a:avLst/>
              <a:gdLst/>
              <a:ahLst/>
              <a:cxnLst>
                <a:cxn ang="0">
                  <a:pos x="4921" y="0"/>
                </a:cxn>
                <a:cxn ang="0">
                  <a:pos x="4915" y="79"/>
                </a:cxn>
                <a:cxn ang="0">
                  <a:pos x="4905" y="169"/>
                </a:cxn>
                <a:cxn ang="0">
                  <a:pos x="4887" y="285"/>
                </a:cxn>
                <a:cxn ang="0">
                  <a:pos x="4858" y="424"/>
                </a:cxn>
                <a:cxn ang="0">
                  <a:pos x="4816" y="578"/>
                </a:cxn>
                <a:cxn ang="0">
                  <a:pos x="4773" y="699"/>
                </a:cxn>
                <a:cxn ang="0">
                  <a:pos x="4740" y="781"/>
                </a:cxn>
                <a:cxn ang="0">
                  <a:pos x="4701" y="865"/>
                </a:cxn>
                <a:cxn ang="0">
                  <a:pos x="4658" y="949"/>
                </a:cxn>
                <a:cxn ang="0">
                  <a:pos x="4608" y="1031"/>
                </a:cxn>
                <a:cxn ang="0">
                  <a:pos x="4554" y="1114"/>
                </a:cxn>
                <a:cxn ang="0">
                  <a:pos x="4493" y="1193"/>
                </a:cxn>
                <a:cxn ang="0">
                  <a:pos x="4425" y="1270"/>
                </a:cxn>
                <a:cxn ang="0">
                  <a:pos x="4351" y="1343"/>
                </a:cxn>
                <a:cxn ang="0">
                  <a:pos x="4269" y="1412"/>
                </a:cxn>
                <a:cxn ang="0">
                  <a:pos x="4182" y="1477"/>
                </a:cxn>
                <a:cxn ang="0">
                  <a:pos x="4085" y="1535"/>
                </a:cxn>
                <a:cxn ang="0">
                  <a:pos x="3981" y="1588"/>
                </a:cxn>
                <a:cxn ang="0">
                  <a:pos x="3868" y="1634"/>
                </a:cxn>
                <a:cxn ang="0">
                  <a:pos x="3746" y="1672"/>
                </a:cxn>
                <a:cxn ang="0">
                  <a:pos x="3615" y="1701"/>
                </a:cxn>
                <a:cxn ang="0">
                  <a:pos x="3477" y="1722"/>
                </a:cxn>
                <a:cxn ang="0">
                  <a:pos x="3327" y="1734"/>
                </a:cxn>
                <a:cxn ang="0">
                  <a:pos x="3167" y="1734"/>
                </a:cxn>
                <a:cxn ang="0">
                  <a:pos x="3084" y="1730"/>
                </a:cxn>
                <a:cxn ang="0">
                  <a:pos x="2757" y="1714"/>
                </a:cxn>
                <a:cxn ang="0">
                  <a:pos x="2456" y="1711"/>
                </a:cxn>
                <a:cxn ang="0">
                  <a:pos x="2178" y="1719"/>
                </a:cxn>
                <a:cxn ang="0">
                  <a:pos x="1922" y="1739"/>
                </a:cxn>
                <a:cxn ang="0">
                  <a:pos x="1687" y="1769"/>
                </a:cxn>
                <a:cxn ang="0">
                  <a:pos x="1469" y="1811"/>
                </a:cxn>
                <a:cxn ang="0">
                  <a:pos x="1318" y="1852"/>
                </a:cxn>
                <a:cxn ang="0">
                  <a:pos x="1222" y="1881"/>
                </a:cxn>
                <a:cxn ang="0">
                  <a:pos x="1130" y="1915"/>
                </a:cxn>
                <a:cxn ang="0">
                  <a:pos x="1043" y="1950"/>
                </a:cxn>
                <a:cxn ang="0">
                  <a:pos x="958" y="1989"/>
                </a:cxn>
                <a:cxn ang="0">
                  <a:pos x="876" y="2029"/>
                </a:cxn>
                <a:cxn ang="0">
                  <a:pos x="797" y="2074"/>
                </a:cxn>
                <a:cxn ang="0">
                  <a:pos x="722" y="2121"/>
                </a:cxn>
                <a:cxn ang="0">
                  <a:pos x="650" y="2171"/>
                </a:cxn>
                <a:cxn ang="0">
                  <a:pos x="579" y="2225"/>
                </a:cxn>
                <a:cxn ang="0">
                  <a:pos x="478" y="2309"/>
                </a:cxn>
                <a:cxn ang="0">
                  <a:pos x="350" y="2433"/>
                </a:cxn>
                <a:cxn ang="0">
                  <a:pos x="229" y="2567"/>
                </a:cxn>
                <a:cxn ang="0">
                  <a:pos x="112" y="2712"/>
                </a:cxn>
                <a:cxn ang="0">
                  <a:pos x="0" y="2869"/>
                </a:cxn>
              </a:cxnLst>
              <a:rect l="0" t="0" r="r" b="b"/>
              <a:pathLst>
                <a:path w="4921" h="2869">
                  <a:moveTo>
                    <a:pt x="4921" y="0"/>
                  </a:moveTo>
                  <a:lnTo>
                    <a:pt x="4921" y="0"/>
                  </a:lnTo>
                  <a:lnTo>
                    <a:pt x="4919" y="21"/>
                  </a:lnTo>
                  <a:lnTo>
                    <a:pt x="4915" y="79"/>
                  </a:lnTo>
                  <a:lnTo>
                    <a:pt x="4911" y="121"/>
                  </a:lnTo>
                  <a:lnTo>
                    <a:pt x="4905" y="169"/>
                  </a:lnTo>
                  <a:lnTo>
                    <a:pt x="4898" y="224"/>
                  </a:lnTo>
                  <a:lnTo>
                    <a:pt x="4887" y="285"/>
                  </a:lnTo>
                  <a:lnTo>
                    <a:pt x="4875" y="353"/>
                  </a:lnTo>
                  <a:lnTo>
                    <a:pt x="4858" y="424"/>
                  </a:lnTo>
                  <a:lnTo>
                    <a:pt x="4839" y="498"/>
                  </a:lnTo>
                  <a:lnTo>
                    <a:pt x="4816" y="578"/>
                  </a:lnTo>
                  <a:lnTo>
                    <a:pt x="4789" y="658"/>
                  </a:lnTo>
                  <a:lnTo>
                    <a:pt x="4773" y="699"/>
                  </a:lnTo>
                  <a:lnTo>
                    <a:pt x="4758" y="741"/>
                  </a:lnTo>
                  <a:lnTo>
                    <a:pt x="4740" y="781"/>
                  </a:lnTo>
                  <a:lnTo>
                    <a:pt x="4722" y="823"/>
                  </a:lnTo>
                  <a:lnTo>
                    <a:pt x="4701" y="865"/>
                  </a:lnTo>
                  <a:lnTo>
                    <a:pt x="4680" y="907"/>
                  </a:lnTo>
                  <a:lnTo>
                    <a:pt x="4658" y="949"/>
                  </a:lnTo>
                  <a:lnTo>
                    <a:pt x="4634" y="991"/>
                  </a:lnTo>
                  <a:lnTo>
                    <a:pt x="4608" y="1031"/>
                  </a:lnTo>
                  <a:lnTo>
                    <a:pt x="4582" y="1073"/>
                  </a:lnTo>
                  <a:lnTo>
                    <a:pt x="4554" y="1114"/>
                  </a:lnTo>
                  <a:lnTo>
                    <a:pt x="4525" y="1154"/>
                  </a:lnTo>
                  <a:lnTo>
                    <a:pt x="4493" y="1193"/>
                  </a:lnTo>
                  <a:lnTo>
                    <a:pt x="4460" y="1232"/>
                  </a:lnTo>
                  <a:lnTo>
                    <a:pt x="4425" y="1270"/>
                  </a:lnTo>
                  <a:lnTo>
                    <a:pt x="4389" y="1307"/>
                  </a:lnTo>
                  <a:lnTo>
                    <a:pt x="4351" y="1343"/>
                  </a:lnTo>
                  <a:lnTo>
                    <a:pt x="4311" y="1378"/>
                  </a:lnTo>
                  <a:lnTo>
                    <a:pt x="4269" y="1412"/>
                  </a:lnTo>
                  <a:lnTo>
                    <a:pt x="4226" y="1446"/>
                  </a:lnTo>
                  <a:lnTo>
                    <a:pt x="4182" y="1477"/>
                  </a:lnTo>
                  <a:lnTo>
                    <a:pt x="4135" y="1508"/>
                  </a:lnTo>
                  <a:lnTo>
                    <a:pt x="4085" y="1535"/>
                  </a:lnTo>
                  <a:lnTo>
                    <a:pt x="4033" y="1563"/>
                  </a:lnTo>
                  <a:lnTo>
                    <a:pt x="3981" y="1588"/>
                  </a:lnTo>
                  <a:lnTo>
                    <a:pt x="3925" y="1613"/>
                  </a:lnTo>
                  <a:lnTo>
                    <a:pt x="3868" y="1634"/>
                  </a:lnTo>
                  <a:lnTo>
                    <a:pt x="3808" y="1655"/>
                  </a:lnTo>
                  <a:lnTo>
                    <a:pt x="3746" y="1672"/>
                  </a:lnTo>
                  <a:lnTo>
                    <a:pt x="3682" y="1688"/>
                  </a:lnTo>
                  <a:lnTo>
                    <a:pt x="3615" y="1701"/>
                  </a:lnTo>
                  <a:lnTo>
                    <a:pt x="3547" y="1713"/>
                  </a:lnTo>
                  <a:lnTo>
                    <a:pt x="3477" y="1722"/>
                  </a:lnTo>
                  <a:lnTo>
                    <a:pt x="3403" y="1729"/>
                  </a:lnTo>
                  <a:lnTo>
                    <a:pt x="3327" y="1734"/>
                  </a:lnTo>
                  <a:lnTo>
                    <a:pt x="3249" y="1735"/>
                  </a:lnTo>
                  <a:lnTo>
                    <a:pt x="3167" y="1734"/>
                  </a:lnTo>
                  <a:lnTo>
                    <a:pt x="3084" y="1730"/>
                  </a:lnTo>
                  <a:lnTo>
                    <a:pt x="3084" y="1730"/>
                  </a:lnTo>
                  <a:lnTo>
                    <a:pt x="2917" y="1721"/>
                  </a:lnTo>
                  <a:lnTo>
                    <a:pt x="2757" y="1714"/>
                  </a:lnTo>
                  <a:lnTo>
                    <a:pt x="2603" y="1711"/>
                  </a:lnTo>
                  <a:lnTo>
                    <a:pt x="2456" y="1711"/>
                  </a:lnTo>
                  <a:lnTo>
                    <a:pt x="2314" y="1714"/>
                  </a:lnTo>
                  <a:lnTo>
                    <a:pt x="2178" y="1719"/>
                  </a:lnTo>
                  <a:lnTo>
                    <a:pt x="2048" y="1727"/>
                  </a:lnTo>
                  <a:lnTo>
                    <a:pt x="1922" y="1739"/>
                  </a:lnTo>
                  <a:lnTo>
                    <a:pt x="1802" y="1753"/>
                  </a:lnTo>
                  <a:lnTo>
                    <a:pt x="1687" y="1769"/>
                  </a:lnTo>
                  <a:lnTo>
                    <a:pt x="1576" y="1789"/>
                  </a:lnTo>
                  <a:lnTo>
                    <a:pt x="1469" y="1811"/>
                  </a:lnTo>
                  <a:lnTo>
                    <a:pt x="1368" y="1837"/>
                  </a:lnTo>
                  <a:lnTo>
                    <a:pt x="1318" y="1852"/>
                  </a:lnTo>
                  <a:lnTo>
                    <a:pt x="1269" y="1866"/>
                  </a:lnTo>
                  <a:lnTo>
                    <a:pt x="1222" y="1881"/>
                  </a:lnTo>
                  <a:lnTo>
                    <a:pt x="1176" y="1897"/>
                  </a:lnTo>
                  <a:lnTo>
                    <a:pt x="1130" y="1915"/>
                  </a:lnTo>
                  <a:lnTo>
                    <a:pt x="1086" y="1932"/>
                  </a:lnTo>
                  <a:lnTo>
                    <a:pt x="1043" y="1950"/>
                  </a:lnTo>
                  <a:lnTo>
                    <a:pt x="1000" y="1969"/>
                  </a:lnTo>
                  <a:lnTo>
                    <a:pt x="958" y="1989"/>
                  </a:lnTo>
                  <a:lnTo>
                    <a:pt x="916" y="2008"/>
                  </a:lnTo>
                  <a:lnTo>
                    <a:pt x="876" y="2029"/>
                  </a:lnTo>
                  <a:lnTo>
                    <a:pt x="836" y="2052"/>
                  </a:lnTo>
                  <a:lnTo>
                    <a:pt x="797" y="2074"/>
                  </a:lnTo>
                  <a:lnTo>
                    <a:pt x="759" y="2097"/>
                  </a:lnTo>
                  <a:lnTo>
                    <a:pt x="722" y="2121"/>
                  </a:lnTo>
                  <a:lnTo>
                    <a:pt x="684" y="2145"/>
                  </a:lnTo>
                  <a:lnTo>
                    <a:pt x="650" y="2171"/>
                  </a:lnTo>
                  <a:lnTo>
                    <a:pt x="614" y="2197"/>
                  </a:lnTo>
                  <a:lnTo>
                    <a:pt x="579" y="2225"/>
                  </a:lnTo>
                  <a:lnTo>
                    <a:pt x="544" y="2252"/>
                  </a:lnTo>
                  <a:lnTo>
                    <a:pt x="478" y="2309"/>
                  </a:lnTo>
                  <a:lnTo>
                    <a:pt x="412" y="2370"/>
                  </a:lnTo>
                  <a:lnTo>
                    <a:pt x="350" y="2433"/>
                  </a:lnTo>
                  <a:lnTo>
                    <a:pt x="289" y="2497"/>
                  </a:lnTo>
                  <a:lnTo>
                    <a:pt x="229" y="2567"/>
                  </a:lnTo>
                  <a:lnTo>
                    <a:pt x="171" y="2638"/>
                  </a:lnTo>
                  <a:lnTo>
                    <a:pt x="112" y="2712"/>
                  </a:lnTo>
                  <a:lnTo>
                    <a:pt x="55" y="2790"/>
                  </a:lnTo>
                  <a:lnTo>
                    <a:pt x="0" y="2869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741437" name="Freeform 61"/>
            <p:cNvSpPr>
              <a:spLocks/>
            </p:cNvSpPr>
            <p:nvPr userDrawn="1"/>
          </p:nvSpPr>
          <p:spPr bwMode="auto">
            <a:xfrm>
              <a:off x="1858" y="538"/>
              <a:ext cx="4875" cy="1492"/>
            </a:xfrm>
            <a:custGeom>
              <a:avLst/>
              <a:gdLst/>
              <a:ahLst/>
              <a:cxnLst>
                <a:cxn ang="0">
                  <a:pos x="4875" y="0"/>
                </a:cxn>
                <a:cxn ang="0">
                  <a:pos x="4872" y="79"/>
                </a:cxn>
                <a:cxn ang="0">
                  <a:pos x="4864" y="170"/>
                </a:cxn>
                <a:cxn ang="0">
                  <a:pos x="4847" y="287"/>
                </a:cxn>
                <a:cxn ang="0">
                  <a:pos x="4821" y="428"/>
                </a:cxn>
                <a:cxn ang="0">
                  <a:pos x="4780" y="581"/>
                </a:cxn>
                <a:cxn ang="0">
                  <a:pos x="4740" y="706"/>
                </a:cxn>
                <a:cxn ang="0">
                  <a:pos x="4707" y="790"/>
                </a:cxn>
                <a:cxn ang="0">
                  <a:pos x="4671" y="874"/>
                </a:cxn>
                <a:cxn ang="0">
                  <a:pos x="4628" y="959"/>
                </a:cxn>
                <a:cxn ang="0">
                  <a:pos x="4580" y="1043"/>
                </a:cxn>
                <a:cxn ang="0">
                  <a:pos x="4526" y="1127"/>
                </a:cxn>
                <a:cxn ang="0">
                  <a:pos x="4467" y="1208"/>
                </a:cxn>
                <a:cxn ang="0">
                  <a:pos x="4400" y="1287"/>
                </a:cxn>
                <a:cxn ang="0">
                  <a:pos x="4326" y="1361"/>
                </a:cxn>
                <a:cxn ang="0">
                  <a:pos x="4247" y="1432"/>
                </a:cxn>
                <a:cxn ang="0">
                  <a:pos x="4160" y="1500"/>
                </a:cxn>
                <a:cxn ang="0">
                  <a:pos x="4064" y="1560"/>
                </a:cxn>
                <a:cxn ang="0">
                  <a:pos x="3960" y="1615"/>
                </a:cxn>
                <a:cxn ang="0">
                  <a:pos x="3847" y="1663"/>
                </a:cxn>
                <a:cxn ang="0">
                  <a:pos x="3727" y="1703"/>
                </a:cxn>
                <a:cxn ang="0">
                  <a:pos x="3597" y="1737"/>
                </a:cxn>
                <a:cxn ang="0">
                  <a:pos x="3457" y="1760"/>
                </a:cxn>
                <a:cxn ang="0">
                  <a:pos x="3309" y="1775"/>
                </a:cxn>
                <a:cxn ang="0">
                  <a:pos x="3149" y="1778"/>
                </a:cxn>
                <a:cxn ang="0">
                  <a:pos x="3066" y="1776"/>
                </a:cxn>
                <a:cxn ang="0">
                  <a:pos x="2739" y="1766"/>
                </a:cxn>
                <a:cxn ang="0">
                  <a:pos x="2438" y="1770"/>
                </a:cxn>
                <a:cxn ang="0">
                  <a:pos x="2160" y="1783"/>
                </a:cxn>
                <a:cxn ang="0">
                  <a:pos x="1904" y="1808"/>
                </a:cxn>
                <a:cxn ang="0">
                  <a:pos x="1669" y="1844"/>
                </a:cxn>
                <a:cxn ang="0">
                  <a:pos x="1452" y="1891"/>
                </a:cxn>
                <a:cxn ang="0">
                  <a:pos x="1351" y="1918"/>
                </a:cxn>
                <a:cxn ang="0">
                  <a:pos x="1254" y="1949"/>
                </a:cxn>
                <a:cxn ang="0">
                  <a:pos x="1161" y="1983"/>
                </a:cxn>
                <a:cxn ang="0">
                  <a:pos x="1071" y="2018"/>
                </a:cxn>
                <a:cxn ang="0">
                  <a:pos x="984" y="2059"/>
                </a:cxn>
                <a:cxn ang="0">
                  <a:pos x="903" y="2101"/>
                </a:cxn>
                <a:cxn ang="0">
                  <a:pos x="823" y="2144"/>
                </a:cxn>
                <a:cxn ang="0">
                  <a:pos x="747" y="2193"/>
                </a:cxn>
                <a:cxn ang="0">
                  <a:pos x="673" y="2243"/>
                </a:cxn>
                <a:cxn ang="0">
                  <a:pos x="603" y="2296"/>
                </a:cxn>
                <a:cxn ang="0">
                  <a:pos x="535" y="2351"/>
                </a:cxn>
                <a:cxn ang="0">
                  <a:pos x="404" y="2472"/>
                </a:cxn>
                <a:cxn ang="0">
                  <a:pos x="282" y="2604"/>
                </a:cxn>
                <a:cxn ang="0">
                  <a:pos x="167" y="2747"/>
                </a:cxn>
                <a:cxn ang="0">
                  <a:pos x="54" y="2902"/>
                </a:cxn>
              </a:cxnLst>
              <a:rect l="0" t="0" r="r" b="b"/>
              <a:pathLst>
                <a:path w="4875" h="2984">
                  <a:moveTo>
                    <a:pt x="4875" y="0"/>
                  </a:moveTo>
                  <a:lnTo>
                    <a:pt x="4875" y="0"/>
                  </a:lnTo>
                  <a:lnTo>
                    <a:pt x="4875" y="21"/>
                  </a:lnTo>
                  <a:lnTo>
                    <a:pt x="4872" y="79"/>
                  </a:lnTo>
                  <a:lnTo>
                    <a:pt x="4868" y="121"/>
                  </a:lnTo>
                  <a:lnTo>
                    <a:pt x="4864" y="170"/>
                  </a:lnTo>
                  <a:lnTo>
                    <a:pt x="4857" y="226"/>
                  </a:lnTo>
                  <a:lnTo>
                    <a:pt x="4847" y="287"/>
                  </a:lnTo>
                  <a:lnTo>
                    <a:pt x="4835" y="355"/>
                  </a:lnTo>
                  <a:lnTo>
                    <a:pt x="4821" y="428"/>
                  </a:lnTo>
                  <a:lnTo>
                    <a:pt x="4803" y="502"/>
                  </a:lnTo>
                  <a:lnTo>
                    <a:pt x="4780" y="581"/>
                  </a:lnTo>
                  <a:lnTo>
                    <a:pt x="4754" y="664"/>
                  </a:lnTo>
                  <a:lnTo>
                    <a:pt x="4740" y="706"/>
                  </a:lnTo>
                  <a:lnTo>
                    <a:pt x="4724" y="748"/>
                  </a:lnTo>
                  <a:lnTo>
                    <a:pt x="4707" y="790"/>
                  </a:lnTo>
                  <a:lnTo>
                    <a:pt x="4689" y="832"/>
                  </a:lnTo>
                  <a:lnTo>
                    <a:pt x="4671" y="874"/>
                  </a:lnTo>
                  <a:lnTo>
                    <a:pt x="4650" y="917"/>
                  </a:lnTo>
                  <a:lnTo>
                    <a:pt x="4628" y="959"/>
                  </a:lnTo>
                  <a:lnTo>
                    <a:pt x="4604" y="1001"/>
                  </a:lnTo>
                  <a:lnTo>
                    <a:pt x="4580" y="1043"/>
                  </a:lnTo>
                  <a:lnTo>
                    <a:pt x="4554" y="1085"/>
                  </a:lnTo>
                  <a:lnTo>
                    <a:pt x="4526" y="1127"/>
                  </a:lnTo>
                  <a:lnTo>
                    <a:pt x="4497" y="1167"/>
                  </a:lnTo>
                  <a:lnTo>
                    <a:pt x="4467" y="1208"/>
                  </a:lnTo>
                  <a:lnTo>
                    <a:pt x="4435" y="1248"/>
                  </a:lnTo>
                  <a:lnTo>
                    <a:pt x="4400" y="1287"/>
                  </a:lnTo>
                  <a:lnTo>
                    <a:pt x="4364" y="1324"/>
                  </a:lnTo>
                  <a:lnTo>
                    <a:pt x="4326" y="1361"/>
                  </a:lnTo>
                  <a:lnTo>
                    <a:pt x="4288" y="1398"/>
                  </a:lnTo>
                  <a:lnTo>
                    <a:pt x="4247" y="1432"/>
                  </a:lnTo>
                  <a:lnTo>
                    <a:pt x="4204" y="1466"/>
                  </a:lnTo>
                  <a:lnTo>
                    <a:pt x="4160" y="1500"/>
                  </a:lnTo>
                  <a:lnTo>
                    <a:pt x="4113" y="1531"/>
                  </a:lnTo>
                  <a:lnTo>
                    <a:pt x="4064" y="1560"/>
                  </a:lnTo>
                  <a:lnTo>
                    <a:pt x="4013" y="1589"/>
                  </a:lnTo>
                  <a:lnTo>
                    <a:pt x="3960" y="1615"/>
                  </a:lnTo>
                  <a:lnTo>
                    <a:pt x="3906" y="1641"/>
                  </a:lnTo>
                  <a:lnTo>
                    <a:pt x="3847" y="1663"/>
                  </a:lnTo>
                  <a:lnTo>
                    <a:pt x="3789" y="1684"/>
                  </a:lnTo>
                  <a:lnTo>
                    <a:pt x="3727" y="1703"/>
                  </a:lnTo>
                  <a:lnTo>
                    <a:pt x="3663" y="1721"/>
                  </a:lnTo>
                  <a:lnTo>
                    <a:pt x="3597" y="1737"/>
                  </a:lnTo>
                  <a:lnTo>
                    <a:pt x="3528" y="1750"/>
                  </a:lnTo>
                  <a:lnTo>
                    <a:pt x="3457" y="1760"/>
                  </a:lnTo>
                  <a:lnTo>
                    <a:pt x="3385" y="1768"/>
                  </a:lnTo>
                  <a:lnTo>
                    <a:pt x="3309" y="1775"/>
                  </a:lnTo>
                  <a:lnTo>
                    <a:pt x="3230" y="1778"/>
                  </a:lnTo>
                  <a:lnTo>
                    <a:pt x="3149" y="1778"/>
                  </a:lnTo>
                  <a:lnTo>
                    <a:pt x="3066" y="1776"/>
                  </a:lnTo>
                  <a:lnTo>
                    <a:pt x="3066" y="1776"/>
                  </a:lnTo>
                  <a:lnTo>
                    <a:pt x="2899" y="1770"/>
                  </a:lnTo>
                  <a:lnTo>
                    <a:pt x="2739" y="1766"/>
                  </a:lnTo>
                  <a:lnTo>
                    <a:pt x="2585" y="1766"/>
                  </a:lnTo>
                  <a:lnTo>
                    <a:pt x="2438" y="1770"/>
                  </a:lnTo>
                  <a:lnTo>
                    <a:pt x="2297" y="1775"/>
                  </a:lnTo>
                  <a:lnTo>
                    <a:pt x="2160" y="1783"/>
                  </a:lnTo>
                  <a:lnTo>
                    <a:pt x="2030" y="1794"/>
                  </a:lnTo>
                  <a:lnTo>
                    <a:pt x="1904" y="1808"/>
                  </a:lnTo>
                  <a:lnTo>
                    <a:pt x="1784" y="1825"/>
                  </a:lnTo>
                  <a:lnTo>
                    <a:pt x="1669" y="1844"/>
                  </a:lnTo>
                  <a:lnTo>
                    <a:pt x="1558" y="1867"/>
                  </a:lnTo>
                  <a:lnTo>
                    <a:pt x="1452" y="1891"/>
                  </a:lnTo>
                  <a:lnTo>
                    <a:pt x="1401" y="1904"/>
                  </a:lnTo>
                  <a:lnTo>
                    <a:pt x="1351" y="1918"/>
                  </a:lnTo>
                  <a:lnTo>
                    <a:pt x="1302" y="1934"/>
                  </a:lnTo>
                  <a:lnTo>
                    <a:pt x="1254" y="1949"/>
                  </a:lnTo>
                  <a:lnTo>
                    <a:pt x="1207" y="1965"/>
                  </a:lnTo>
                  <a:lnTo>
                    <a:pt x="1161" y="1983"/>
                  </a:lnTo>
                  <a:lnTo>
                    <a:pt x="1115" y="2001"/>
                  </a:lnTo>
                  <a:lnTo>
                    <a:pt x="1071" y="2018"/>
                  </a:lnTo>
                  <a:lnTo>
                    <a:pt x="1028" y="2038"/>
                  </a:lnTo>
                  <a:lnTo>
                    <a:pt x="984" y="2059"/>
                  </a:lnTo>
                  <a:lnTo>
                    <a:pt x="943" y="2078"/>
                  </a:lnTo>
                  <a:lnTo>
                    <a:pt x="903" y="2101"/>
                  </a:lnTo>
                  <a:lnTo>
                    <a:pt x="862" y="2122"/>
                  </a:lnTo>
                  <a:lnTo>
                    <a:pt x="823" y="2144"/>
                  </a:lnTo>
                  <a:lnTo>
                    <a:pt x="785" y="2169"/>
                  </a:lnTo>
                  <a:lnTo>
                    <a:pt x="747" y="2193"/>
                  </a:lnTo>
                  <a:lnTo>
                    <a:pt x="710" y="2217"/>
                  </a:lnTo>
                  <a:lnTo>
                    <a:pt x="673" y="2243"/>
                  </a:lnTo>
                  <a:lnTo>
                    <a:pt x="637" y="2269"/>
                  </a:lnTo>
                  <a:lnTo>
                    <a:pt x="603" y="2296"/>
                  </a:lnTo>
                  <a:lnTo>
                    <a:pt x="568" y="2324"/>
                  </a:lnTo>
                  <a:lnTo>
                    <a:pt x="535" y="2351"/>
                  </a:lnTo>
                  <a:lnTo>
                    <a:pt x="468" y="2411"/>
                  </a:lnTo>
                  <a:lnTo>
                    <a:pt x="404" y="2472"/>
                  </a:lnTo>
                  <a:lnTo>
                    <a:pt x="343" y="2537"/>
                  </a:lnTo>
                  <a:lnTo>
                    <a:pt x="282" y="2604"/>
                  </a:lnTo>
                  <a:lnTo>
                    <a:pt x="224" y="2674"/>
                  </a:lnTo>
                  <a:lnTo>
                    <a:pt x="167" y="2747"/>
                  </a:lnTo>
                  <a:lnTo>
                    <a:pt x="110" y="2822"/>
                  </a:lnTo>
                  <a:lnTo>
                    <a:pt x="54" y="2902"/>
                  </a:lnTo>
                  <a:lnTo>
                    <a:pt x="0" y="298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741438" name="Freeform 62"/>
            <p:cNvSpPr>
              <a:spLocks/>
            </p:cNvSpPr>
            <p:nvPr userDrawn="1"/>
          </p:nvSpPr>
          <p:spPr bwMode="auto">
            <a:xfrm>
              <a:off x="1912" y="510"/>
              <a:ext cx="4831" cy="1548"/>
            </a:xfrm>
            <a:custGeom>
              <a:avLst/>
              <a:gdLst/>
              <a:ahLst/>
              <a:cxnLst>
                <a:cxn ang="0">
                  <a:pos x="4831" y="0"/>
                </a:cxn>
                <a:cxn ang="0">
                  <a:pos x="4828" y="80"/>
                </a:cxn>
                <a:cxn ang="0">
                  <a:pos x="4821" y="172"/>
                </a:cxn>
                <a:cxn ang="0">
                  <a:pos x="4806" y="291"/>
                </a:cxn>
                <a:cxn ang="0">
                  <a:pos x="4782" y="430"/>
                </a:cxn>
                <a:cxn ang="0">
                  <a:pos x="4743" y="587"/>
                </a:cxn>
                <a:cxn ang="0">
                  <a:pos x="4706" y="711"/>
                </a:cxn>
                <a:cxn ang="0">
                  <a:pos x="4674" y="797"/>
                </a:cxn>
                <a:cxn ang="0">
                  <a:pos x="4638" y="882"/>
                </a:cxn>
                <a:cxn ang="0">
                  <a:pos x="4597" y="969"/>
                </a:cxn>
                <a:cxn ang="0">
                  <a:pos x="4550" y="1055"/>
                </a:cxn>
                <a:cxn ang="0">
                  <a:pos x="4497" y="1139"/>
                </a:cxn>
                <a:cxn ang="0">
                  <a:pos x="4439" y="1223"/>
                </a:cxn>
                <a:cxn ang="0">
                  <a:pos x="4374" y="1302"/>
                </a:cxn>
                <a:cxn ang="0">
                  <a:pos x="4303" y="1379"/>
                </a:cxn>
                <a:cxn ang="0">
                  <a:pos x="4224" y="1452"/>
                </a:cxn>
                <a:cxn ang="0">
                  <a:pos x="4136" y="1522"/>
                </a:cxn>
                <a:cxn ang="0">
                  <a:pos x="4042" y="1584"/>
                </a:cxn>
                <a:cxn ang="0">
                  <a:pos x="3939" y="1643"/>
                </a:cxn>
                <a:cxn ang="0">
                  <a:pos x="3828" y="1693"/>
                </a:cxn>
                <a:cxn ang="0">
                  <a:pos x="3707" y="1736"/>
                </a:cxn>
                <a:cxn ang="0">
                  <a:pos x="3578" y="1772"/>
                </a:cxn>
                <a:cxn ang="0">
                  <a:pos x="3439" y="1798"/>
                </a:cxn>
                <a:cxn ang="0">
                  <a:pos x="3291" y="1815"/>
                </a:cxn>
                <a:cxn ang="0">
                  <a:pos x="3131" y="1822"/>
                </a:cxn>
                <a:cxn ang="0">
                  <a:pos x="3048" y="1822"/>
                </a:cxn>
                <a:cxn ang="0">
                  <a:pos x="2720" y="1819"/>
                </a:cxn>
                <a:cxn ang="0">
                  <a:pos x="2419" y="1828"/>
                </a:cxn>
                <a:cxn ang="0">
                  <a:pos x="2141" y="1848"/>
                </a:cxn>
                <a:cxn ang="0">
                  <a:pos x="1887" y="1877"/>
                </a:cxn>
                <a:cxn ang="0">
                  <a:pos x="1651" y="1919"/>
                </a:cxn>
                <a:cxn ang="0">
                  <a:pos x="1436" y="1970"/>
                </a:cxn>
                <a:cxn ang="0">
                  <a:pos x="1335" y="1999"/>
                </a:cxn>
                <a:cxn ang="0">
                  <a:pos x="1239" y="2032"/>
                </a:cxn>
                <a:cxn ang="0">
                  <a:pos x="1146" y="2067"/>
                </a:cxn>
                <a:cxn ang="0">
                  <a:pos x="1057" y="2106"/>
                </a:cxn>
                <a:cxn ang="0">
                  <a:pos x="971" y="2148"/>
                </a:cxn>
                <a:cxn ang="0">
                  <a:pos x="889" y="2192"/>
                </a:cxn>
                <a:cxn ang="0">
                  <a:pos x="811" y="2237"/>
                </a:cxn>
                <a:cxn ang="0">
                  <a:pos x="735" y="2287"/>
                </a:cxn>
                <a:cxn ang="0">
                  <a:pos x="663" y="2339"/>
                </a:cxn>
                <a:cxn ang="0">
                  <a:pos x="593" y="2393"/>
                </a:cxn>
                <a:cxn ang="0">
                  <a:pos x="525" y="2452"/>
                </a:cxn>
                <a:cxn ang="0">
                  <a:pos x="397" y="2576"/>
                </a:cxn>
                <a:cxn ang="0">
                  <a:pos x="277" y="2710"/>
                </a:cxn>
                <a:cxn ang="0">
                  <a:pos x="163" y="2857"/>
                </a:cxn>
                <a:cxn ang="0">
                  <a:pos x="53" y="3013"/>
                </a:cxn>
              </a:cxnLst>
              <a:rect l="0" t="0" r="r" b="b"/>
              <a:pathLst>
                <a:path w="4831" h="3097">
                  <a:moveTo>
                    <a:pt x="4831" y="0"/>
                  </a:moveTo>
                  <a:lnTo>
                    <a:pt x="4831" y="0"/>
                  </a:lnTo>
                  <a:lnTo>
                    <a:pt x="4829" y="21"/>
                  </a:lnTo>
                  <a:lnTo>
                    <a:pt x="4828" y="80"/>
                  </a:lnTo>
                  <a:lnTo>
                    <a:pt x="4825" y="122"/>
                  </a:lnTo>
                  <a:lnTo>
                    <a:pt x="4821" y="172"/>
                  </a:lnTo>
                  <a:lnTo>
                    <a:pt x="4814" y="228"/>
                  </a:lnTo>
                  <a:lnTo>
                    <a:pt x="4806" y="291"/>
                  </a:lnTo>
                  <a:lnTo>
                    <a:pt x="4796" y="359"/>
                  </a:lnTo>
                  <a:lnTo>
                    <a:pt x="4782" y="430"/>
                  </a:lnTo>
                  <a:lnTo>
                    <a:pt x="4764" y="507"/>
                  </a:lnTo>
                  <a:lnTo>
                    <a:pt x="4743" y="587"/>
                  </a:lnTo>
                  <a:lnTo>
                    <a:pt x="4719" y="669"/>
                  </a:lnTo>
                  <a:lnTo>
                    <a:pt x="4706" y="711"/>
                  </a:lnTo>
                  <a:lnTo>
                    <a:pt x="4690" y="755"/>
                  </a:lnTo>
                  <a:lnTo>
                    <a:pt x="4674" y="797"/>
                  </a:lnTo>
                  <a:lnTo>
                    <a:pt x="4657" y="840"/>
                  </a:lnTo>
                  <a:lnTo>
                    <a:pt x="4638" y="882"/>
                  </a:lnTo>
                  <a:lnTo>
                    <a:pt x="4618" y="926"/>
                  </a:lnTo>
                  <a:lnTo>
                    <a:pt x="4597" y="969"/>
                  </a:lnTo>
                  <a:lnTo>
                    <a:pt x="4574" y="1011"/>
                  </a:lnTo>
                  <a:lnTo>
                    <a:pt x="4550" y="1055"/>
                  </a:lnTo>
                  <a:lnTo>
                    <a:pt x="4525" y="1097"/>
                  </a:lnTo>
                  <a:lnTo>
                    <a:pt x="4497" y="1139"/>
                  </a:lnTo>
                  <a:lnTo>
                    <a:pt x="4470" y="1181"/>
                  </a:lnTo>
                  <a:lnTo>
                    <a:pt x="4439" y="1223"/>
                  </a:lnTo>
                  <a:lnTo>
                    <a:pt x="4407" y="1263"/>
                  </a:lnTo>
                  <a:lnTo>
                    <a:pt x="4374" y="1302"/>
                  </a:lnTo>
                  <a:lnTo>
                    <a:pt x="4339" y="1342"/>
                  </a:lnTo>
                  <a:lnTo>
                    <a:pt x="4303" y="1379"/>
                  </a:lnTo>
                  <a:lnTo>
                    <a:pt x="4264" y="1417"/>
                  </a:lnTo>
                  <a:lnTo>
                    <a:pt x="4224" y="1452"/>
                  </a:lnTo>
                  <a:lnTo>
                    <a:pt x="4181" y="1488"/>
                  </a:lnTo>
                  <a:lnTo>
                    <a:pt x="4136" y="1522"/>
                  </a:lnTo>
                  <a:lnTo>
                    <a:pt x="4091" y="1554"/>
                  </a:lnTo>
                  <a:lnTo>
                    <a:pt x="4042" y="1584"/>
                  </a:lnTo>
                  <a:lnTo>
                    <a:pt x="3992" y="1614"/>
                  </a:lnTo>
                  <a:lnTo>
                    <a:pt x="3939" y="1643"/>
                  </a:lnTo>
                  <a:lnTo>
                    <a:pt x="3885" y="1668"/>
                  </a:lnTo>
                  <a:lnTo>
                    <a:pt x="3828" y="1693"/>
                  </a:lnTo>
                  <a:lnTo>
                    <a:pt x="3768" y="1715"/>
                  </a:lnTo>
                  <a:lnTo>
                    <a:pt x="3707" y="1736"/>
                  </a:lnTo>
                  <a:lnTo>
                    <a:pt x="3643" y="1754"/>
                  </a:lnTo>
                  <a:lnTo>
                    <a:pt x="3578" y="1772"/>
                  </a:lnTo>
                  <a:lnTo>
                    <a:pt x="3510" y="1786"/>
                  </a:lnTo>
                  <a:lnTo>
                    <a:pt x="3439" y="1798"/>
                  </a:lnTo>
                  <a:lnTo>
                    <a:pt x="3366" y="1807"/>
                  </a:lnTo>
                  <a:lnTo>
                    <a:pt x="3291" y="1815"/>
                  </a:lnTo>
                  <a:lnTo>
                    <a:pt x="3212" y="1820"/>
                  </a:lnTo>
                  <a:lnTo>
                    <a:pt x="3131" y="1822"/>
                  </a:lnTo>
                  <a:lnTo>
                    <a:pt x="3048" y="1822"/>
                  </a:lnTo>
                  <a:lnTo>
                    <a:pt x="3048" y="1822"/>
                  </a:lnTo>
                  <a:lnTo>
                    <a:pt x="2881" y="1819"/>
                  </a:lnTo>
                  <a:lnTo>
                    <a:pt x="2720" y="1819"/>
                  </a:lnTo>
                  <a:lnTo>
                    <a:pt x="2567" y="1822"/>
                  </a:lnTo>
                  <a:lnTo>
                    <a:pt x="2419" y="1828"/>
                  </a:lnTo>
                  <a:lnTo>
                    <a:pt x="2277" y="1836"/>
                  </a:lnTo>
                  <a:lnTo>
                    <a:pt x="2141" y="1848"/>
                  </a:lnTo>
                  <a:lnTo>
                    <a:pt x="2012" y="1861"/>
                  </a:lnTo>
                  <a:lnTo>
                    <a:pt x="1887" y="1877"/>
                  </a:lnTo>
                  <a:lnTo>
                    <a:pt x="1766" y="1896"/>
                  </a:lnTo>
                  <a:lnTo>
                    <a:pt x="1651" y="1919"/>
                  </a:lnTo>
                  <a:lnTo>
                    <a:pt x="1541" y="1943"/>
                  </a:lnTo>
                  <a:lnTo>
                    <a:pt x="1436" y="1970"/>
                  </a:lnTo>
                  <a:lnTo>
                    <a:pt x="1384" y="1985"/>
                  </a:lnTo>
                  <a:lnTo>
                    <a:pt x="1335" y="1999"/>
                  </a:lnTo>
                  <a:lnTo>
                    <a:pt x="1286" y="2016"/>
                  </a:lnTo>
                  <a:lnTo>
                    <a:pt x="1239" y="2032"/>
                  </a:lnTo>
                  <a:lnTo>
                    <a:pt x="1191" y="2050"/>
                  </a:lnTo>
                  <a:lnTo>
                    <a:pt x="1146" y="2067"/>
                  </a:lnTo>
                  <a:lnTo>
                    <a:pt x="1100" y="2087"/>
                  </a:lnTo>
                  <a:lnTo>
                    <a:pt x="1057" y="2106"/>
                  </a:lnTo>
                  <a:lnTo>
                    <a:pt x="1014" y="2127"/>
                  </a:lnTo>
                  <a:lnTo>
                    <a:pt x="971" y="2148"/>
                  </a:lnTo>
                  <a:lnTo>
                    <a:pt x="930" y="2169"/>
                  </a:lnTo>
                  <a:lnTo>
                    <a:pt x="889" y="2192"/>
                  </a:lnTo>
                  <a:lnTo>
                    <a:pt x="850" y="2214"/>
                  </a:lnTo>
                  <a:lnTo>
                    <a:pt x="811" y="2237"/>
                  </a:lnTo>
                  <a:lnTo>
                    <a:pt x="772" y="2263"/>
                  </a:lnTo>
                  <a:lnTo>
                    <a:pt x="735" y="2287"/>
                  </a:lnTo>
                  <a:lnTo>
                    <a:pt x="699" y="2313"/>
                  </a:lnTo>
                  <a:lnTo>
                    <a:pt x="663" y="2339"/>
                  </a:lnTo>
                  <a:lnTo>
                    <a:pt x="628" y="2366"/>
                  </a:lnTo>
                  <a:lnTo>
                    <a:pt x="593" y="2393"/>
                  </a:lnTo>
                  <a:lnTo>
                    <a:pt x="558" y="2423"/>
                  </a:lnTo>
                  <a:lnTo>
                    <a:pt x="525" y="2452"/>
                  </a:lnTo>
                  <a:lnTo>
                    <a:pt x="460" y="2511"/>
                  </a:lnTo>
                  <a:lnTo>
                    <a:pt x="397" y="2576"/>
                  </a:lnTo>
                  <a:lnTo>
                    <a:pt x="336" y="2640"/>
                  </a:lnTo>
                  <a:lnTo>
                    <a:pt x="277" y="2710"/>
                  </a:lnTo>
                  <a:lnTo>
                    <a:pt x="220" y="2783"/>
                  </a:lnTo>
                  <a:lnTo>
                    <a:pt x="163" y="2857"/>
                  </a:lnTo>
                  <a:lnTo>
                    <a:pt x="107" y="2934"/>
                  </a:lnTo>
                  <a:lnTo>
                    <a:pt x="53" y="3013"/>
                  </a:lnTo>
                  <a:lnTo>
                    <a:pt x="0" y="3097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741439" name="Freeform 63"/>
            <p:cNvSpPr>
              <a:spLocks/>
            </p:cNvSpPr>
            <p:nvPr userDrawn="1"/>
          </p:nvSpPr>
          <p:spPr bwMode="auto">
            <a:xfrm>
              <a:off x="1968" y="481"/>
              <a:ext cx="4782" cy="1605"/>
            </a:xfrm>
            <a:custGeom>
              <a:avLst/>
              <a:gdLst/>
              <a:ahLst/>
              <a:cxnLst>
                <a:cxn ang="0">
                  <a:pos x="4782" y="0"/>
                </a:cxn>
                <a:cxn ang="0">
                  <a:pos x="4780" y="81"/>
                </a:cxn>
                <a:cxn ang="0">
                  <a:pos x="4775" y="173"/>
                </a:cxn>
                <a:cxn ang="0">
                  <a:pos x="4762" y="292"/>
                </a:cxn>
                <a:cxn ang="0">
                  <a:pos x="4740" y="433"/>
                </a:cxn>
                <a:cxn ang="0">
                  <a:pos x="4704" y="591"/>
                </a:cxn>
                <a:cxn ang="0">
                  <a:pos x="4668" y="717"/>
                </a:cxn>
                <a:cxn ang="0">
                  <a:pos x="4637" y="802"/>
                </a:cxn>
                <a:cxn ang="0">
                  <a:pos x="4602" y="890"/>
                </a:cxn>
                <a:cxn ang="0">
                  <a:pos x="4564" y="978"/>
                </a:cxn>
                <a:cxn ang="0">
                  <a:pos x="4518" y="1066"/>
                </a:cxn>
                <a:cxn ang="0">
                  <a:pos x="4466" y="1151"/>
                </a:cxn>
                <a:cxn ang="0">
                  <a:pos x="4409" y="1235"/>
                </a:cxn>
                <a:cxn ang="0">
                  <a:pos x="4346" y="1318"/>
                </a:cxn>
                <a:cxn ang="0">
                  <a:pos x="4275" y="1397"/>
                </a:cxn>
                <a:cxn ang="0">
                  <a:pos x="4197" y="1471"/>
                </a:cxn>
                <a:cxn ang="0">
                  <a:pos x="4111" y="1542"/>
                </a:cxn>
                <a:cxn ang="0">
                  <a:pos x="4018" y="1608"/>
                </a:cxn>
                <a:cxn ang="0">
                  <a:pos x="3917" y="1668"/>
                </a:cxn>
                <a:cxn ang="0">
                  <a:pos x="3805" y="1721"/>
                </a:cxn>
                <a:cxn ang="0">
                  <a:pos x="3686" y="1766"/>
                </a:cxn>
                <a:cxn ang="0">
                  <a:pos x="3557" y="1805"/>
                </a:cxn>
                <a:cxn ang="0">
                  <a:pos x="3418" y="1834"/>
                </a:cxn>
                <a:cxn ang="0">
                  <a:pos x="3270" y="1855"/>
                </a:cxn>
                <a:cxn ang="0">
                  <a:pos x="3110" y="1865"/>
                </a:cxn>
                <a:cxn ang="0">
                  <a:pos x="3027" y="1867"/>
                </a:cxn>
                <a:cxn ang="0">
                  <a:pos x="2700" y="1870"/>
                </a:cxn>
                <a:cxn ang="0">
                  <a:pos x="2399" y="1884"/>
                </a:cxn>
                <a:cxn ang="0">
                  <a:pos x="2121" y="1910"/>
                </a:cxn>
                <a:cxn ang="0">
                  <a:pos x="1867" y="1946"/>
                </a:cxn>
                <a:cxn ang="0">
                  <a:pos x="1633" y="1991"/>
                </a:cxn>
                <a:cxn ang="0">
                  <a:pos x="1419" y="2047"/>
                </a:cxn>
                <a:cxn ang="0">
                  <a:pos x="1317" y="2080"/>
                </a:cxn>
                <a:cxn ang="0">
                  <a:pos x="1222" y="2115"/>
                </a:cxn>
                <a:cxn ang="0">
                  <a:pos x="1129" y="2152"/>
                </a:cxn>
                <a:cxn ang="0">
                  <a:pos x="1041" y="2193"/>
                </a:cxn>
                <a:cxn ang="0">
                  <a:pos x="956" y="2235"/>
                </a:cxn>
                <a:cxn ang="0">
                  <a:pos x="874" y="2282"/>
                </a:cxn>
                <a:cxn ang="0">
                  <a:pos x="797" y="2330"/>
                </a:cxn>
                <a:cxn ang="0">
                  <a:pos x="722" y="2380"/>
                </a:cxn>
                <a:cxn ang="0">
                  <a:pos x="651" y="2435"/>
                </a:cxn>
                <a:cxn ang="0">
                  <a:pos x="582" y="2491"/>
                </a:cxn>
                <a:cxn ang="0">
                  <a:pos x="515" y="2550"/>
                </a:cxn>
                <a:cxn ang="0">
                  <a:pos x="389" y="2677"/>
                </a:cxn>
                <a:cxn ang="0">
                  <a:pos x="271" y="2816"/>
                </a:cxn>
                <a:cxn ang="0">
                  <a:pos x="158" y="2965"/>
                </a:cxn>
                <a:cxn ang="0">
                  <a:pos x="51" y="3124"/>
                </a:cxn>
              </a:cxnLst>
              <a:rect l="0" t="0" r="r" b="b"/>
              <a:pathLst>
                <a:path w="4782" h="3210">
                  <a:moveTo>
                    <a:pt x="4782" y="0"/>
                  </a:moveTo>
                  <a:lnTo>
                    <a:pt x="4782" y="0"/>
                  </a:lnTo>
                  <a:lnTo>
                    <a:pt x="4782" y="21"/>
                  </a:lnTo>
                  <a:lnTo>
                    <a:pt x="4780" y="81"/>
                  </a:lnTo>
                  <a:lnTo>
                    <a:pt x="4779" y="123"/>
                  </a:lnTo>
                  <a:lnTo>
                    <a:pt x="4775" y="173"/>
                  </a:lnTo>
                  <a:lnTo>
                    <a:pt x="4770" y="229"/>
                  </a:lnTo>
                  <a:lnTo>
                    <a:pt x="4762" y="292"/>
                  </a:lnTo>
                  <a:lnTo>
                    <a:pt x="4752" y="360"/>
                  </a:lnTo>
                  <a:lnTo>
                    <a:pt x="4740" y="433"/>
                  </a:lnTo>
                  <a:lnTo>
                    <a:pt x="4723" y="510"/>
                  </a:lnTo>
                  <a:lnTo>
                    <a:pt x="4704" y="591"/>
                  </a:lnTo>
                  <a:lnTo>
                    <a:pt x="4682" y="675"/>
                  </a:lnTo>
                  <a:lnTo>
                    <a:pt x="4668" y="717"/>
                  </a:lnTo>
                  <a:lnTo>
                    <a:pt x="4654" y="760"/>
                  </a:lnTo>
                  <a:lnTo>
                    <a:pt x="4637" y="802"/>
                  </a:lnTo>
                  <a:lnTo>
                    <a:pt x="4620" y="846"/>
                  </a:lnTo>
                  <a:lnTo>
                    <a:pt x="4602" y="890"/>
                  </a:lnTo>
                  <a:lnTo>
                    <a:pt x="4584" y="935"/>
                  </a:lnTo>
                  <a:lnTo>
                    <a:pt x="4564" y="978"/>
                  </a:lnTo>
                  <a:lnTo>
                    <a:pt x="4541" y="1022"/>
                  </a:lnTo>
                  <a:lnTo>
                    <a:pt x="4518" y="1066"/>
                  </a:lnTo>
                  <a:lnTo>
                    <a:pt x="4493" y="1108"/>
                  </a:lnTo>
                  <a:lnTo>
                    <a:pt x="4466" y="1151"/>
                  </a:lnTo>
                  <a:lnTo>
                    <a:pt x="4439" y="1193"/>
                  </a:lnTo>
                  <a:lnTo>
                    <a:pt x="4409" y="1235"/>
                  </a:lnTo>
                  <a:lnTo>
                    <a:pt x="4379" y="1277"/>
                  </a:lnTo>
                  <a:lnTo>
                    <a:pt x="4346" y="1318"/>
                  </a:lnTo>
                  <a:lnTo>
                    <a:pt x="4311" y="1358"/>
                  </a:lnTo>
                  <a:lnTo>
                    <a:pt x="4275" y="1397"/>
                  </a:lnTo>
                  <a:lnTo>
                    <a:pt x="4237" y="1435"/>
                  </a:lnTo>
                  <a:lnTo>
                    <a:pt x="4197" y="1471"/>
                  </a:lnTo>
                  <a:lnTo>
                    <a:pt x="4155" y="1508"/>
                  </a:lnTo>
                  <a:lnTo>
                    <a:pt x="4111" y="1542"/>
                  </a:lnTo>
                  <a:lnTo>
                    <a:pt x="4065" y="1576"/>
                  </a:lnTo>
                  <a:lnTo>
                    <a:pt x="4018" y="1608"/>
                  </a:lnTo>
                  <a:lnTo>
                    <a:pt x="3968" y="1639"/>
                  </a:lnTo>
                  <a:lnTo>
                    <a:pt x="3917" y="1668"/>
                  </a:lnTo>
                  <a:lnTo>
                    <a:pt x="3862" y="1695"/>
                  </a:lnTo>
                  <a:lnTo>
                    <a:pt x="3805" y="1721"/>
                  </a:lnTo>
                  <a:lnTo>
                    <a:pt x="3747" y="1744"/>
                  </a:lnTo>
                  <a:lnTo>
                    <a:pt x="3686" y="1766"/>
                  </a:lnTo>
                  <a:lnTo>
                    <a:pt x="3622" y="1787"/>
                  </a:lnTo>
                  <a:lnTo>
                    <a:pt x="3557" y="1805"/>
                  </a:lnTo>
                  <a:lnTo>
                    <a:pt x="3489" y="1821"/>
                  </a:lnTo>
                  <a:lnTo>
                    <a:pt x="3418" y="1834"/>
                  </a:lnTo>
                  <a:lnTo>
                    <a:pt x="3344" y="1846"/>
                  </a:lnTo>
                  <a:lnTo>
                    <a:pt x="3270" y="1855"/>
                  </a:lnTo>
                  <a:lnTo>
                    <a:pt x="3192" y="1860"/>
                  </a:lnTo>
                  <a:lnTo>
                    <a:pt x="3110" y="1865"/>
                  </a:lnTo>
                  <a:lnTo>
                    <a:pt x="3027" y="1867"/>
                  </a:lnTo>
                  <a:lnTo>
                    <a:pt x="3027" y="1867"/>
                  </a:lnTo>
                  <a:lnTo>
                    <a:pt x="2860" y="1867"/>
                  </a:lnTo>
                  <a:lnTo>
                    <a:pt x="2700" y="1870"/>
                  </a:lnTo>
                  <a:lnTo>
                    <a:pt x="2546" y="1876"/>
                  </a:lnTo>
                  <a:lnTo>
                    <a:pt x="2399" y="1884"/>
                  </a:lnTo>
                  <a:lnTo>
                    <a:pt x="2257" y="1896"/>
                  </a:lnTo>
                  <a:lnTo>
                    <a:pt x="2121" y="1910"/>
                  </a:lnTo>
                  <a:lnTo>
                    <a:pt x="1992" y="1926"/>
                  </a:lnTo>
                  <a:lnTo>
                    <a:pt x="1867" y="1946"/>
                  </a:lnTo>
                  <a:lnTo>
                    <a:pt x="1748" y="1967"/>
                  </a:lnTo>
                  <a:lnTo>
                    <a:pt x="1633" y="1991"/>
                  </a:lnTo>
                  <a:lnTo>
                    <a:pt x="1523" y="2018"/>
                  </a:lnTo>
                  <a:lnTo>
                    <a:pt x="1419" y="2047"/>
                  </a:lnTo>
                  <a:lnTo>
                    <a:pt x="1367" y="2064"/>
                  </a:lnTo>
                  <a:lnTo>
                    <a:pt x="1317" y="2080"/>
                  </a:lnTo>
                  <a:lnTo>
                    <a:pt x="1269" y="2097"/>
                  </a:lnTo>
                  <a:lnTo>
                    <a:pt x="1222" y="2115"/>
                  </a:lnTo>
                  <a:lnTo>
                    <a:pt x="1174" y="2133"/>
                  </a:lnTo>
                  <a:lnTo>
                    <a:pt x="1129" y="2152"/>
                  </a:lnTo>
                  <a:lnTo>
                    <a:pt x="1084" y="2172"/>
                  </a:lnTo>
                  <a:lnTo>
                    <a:pt x="1041" y="2193"/>
                  </a:lnTo>
                  <a:lnTo>
                    <a:pt x="998" y="2214"/>
                  </a:lnTo>
                  <a:lnTo>
                    <a:pt x="956" y="2235"/>
                  </a:lnTo>
                  <a:lnTo>
                    <a:pt x="915" y="2257"/>
                  </a:lnTo>
                  <a:lnTo>
                    <a:pt x="874" y="2282"/>
                  </a:lnTo>
                  <a:lnTo>
                    <a:pt x="836" y="2306"/>
                  </a:lnTo>
                  <a:lnTo>
                    <a:pt x="797" y="2330"/>
                  </a:lnTo>
                  <a:lnTo>
                    <a:pt x="759" y="2354"/>
                  </a:lnTo>
                  <a:lnTo>
                    <a:pt x="722" y="2380"/>
                  </a:lnTo>
                  <a:lnTo>
                    <a:pt x="686" y="2407"/>
                  </a:lnTo>
                  <a:lnTo>
                    <a:pt x="651" y="2435"/>
                  </a:lnTo>
                  <a:lnTo>
                    <a:pt x="615" y="2462"/>
                  </a:lnTo>
                  <a:lnTo>
                    <a:pt x="582" y="2491"/>
                  </a:lnTo>
                  <a:lnTo>
                    <a:pt x="548" y="2520"/>
                  </a:lnTo>
                  <a:lnTo>
                    <a:pt x="515" y="2550"/>
                  </a:lnTo>
                  <a:lnTo>
                    <a:pt x="451" y="2613"/>
                  </a:lnTo>
                  <a:lnTo>
                    <a:pt x="389" y="2677"/>
                  </a:lnTo>
                  <a:lnTo>
                    <a:pt x="329" y="2745"/>
                  </a:lnTo>
                  <a:lnTo>
                    <a:pt x="271" y="2816"/>
                  </a:lnTo>
                  <a:lnTo>
                    <a:pt x="214" y="2889"/>
                  </a:lnTo>
                  <a:lnTo>
                    <a:pt x="158" y="2965"/>
                  </a:lnTo>
                  <a:lnTo>
                    <a:pt x="104" y="3044"/>
                  </a:lnTo>
                  <a:lnTo>
                    <a:pt x="51" y="3124"/>
                  </a:lnTo>
                  <a:lnTo>
                    <a:pt x="0" y="321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741440" name="Freeform 64"/>
            <p:cNvSpPr>
              <a:spLocks/>
            </p:cNvSpPr>
            <p:nvPr userDrawn="1"/>
          </p:nvSpPr>
          <p:spPr bwMode="auto">
            <a:xfrm>
              <a:off x="2023" y="453"/>
              <a:ext cx="4733" cy="1662"/>
            </a:xfrm>
            <a:custGeom>
              <a:avLst/>
              <a:gdLst/>
              <a:ahLst/>
              <a:cxnLst>
                <a:cxn ang="0">
                  <a:pos x="4733" y="0"/>
                </a:cxn>
                <a:cxn ang="0">
                  <a:pos x="4733" y="81"/>
                </a:cxn>
                <a:cxn ang="0">
                  <a:pos x="4729" y="173"/>
                </a:cxn>
                <a:cxn ang="0">
                  <a:pos x="4718" y="294"/>
                </a:cxn>
                <a:cxn ang="0">
                  <a:pos x="4699" y="436"/>
                </a:cxn>
                <a:cxn ang="0">
                  <a:pos x="4665" y="596"/>
                </a:cxn>
                <a:cxn ang="0">
                  <a:pos x="4631" y="724"/>
                </a:cxn>
                <a:cxn ang="0">
                  <a:pos x="4602" y="811"/>
                </a:cxn>
                <a:cxn ang="0">
                  <a:pos x="4568" y="898"/>
                </a:cxn>
                <a:cxn ang="0">
                  <a:pos x="4529" y="987"/>
                </a:cxn>
                <a:cxn ang="0">
                  <a:pos x="4486" y="1076"/>
                </a:cxn>
                <a:cxn ang="0">
                  <a:pos x="4436" y="1165"/>
                </a:cxn>
                <a:cxn ang="0">
                  <a:pos x="4381" y="1250"/>
                </a:cxn>
                <a:cxn ang="0">
                  <a:pos x="4317" y="1334"/>
                </a:cxn>
                <a:cxn ang="0">
                  <a:pos x="4247" y="1415"/>
                </a:cxn>
                <a:cxn ang="0">
                  <a:pos x="4171" y="1491"/>
                </a:cxn>
                <a:cxn ang="0">
                  <a:pos x="4086" y="1563"/>
                </a:cxn>
                <a:cxn ang="0">
                  <a:pos x="3993" y="1631"/>
                </a:cxn>
                <a:cxn ang="0">
                  <a:pos x="3893" y="1694"/>
                </a:cxn>
                <a:cxn ang="0">
                  <a:pos x="3784" y="1749"/>
                </a:cxn>
                <a:cxn ang="0">
                  <a:pos x="3664" y="1798"/>
                </a:cxn>
                <a:cxn ang="0">
                  <a:pos x="3537" y="1840"/>
                </a:cxn>
                <a:cxn ang="0">
                  <a:pos x="3398" y="1872"/>
                </a:cxn>
                <a:cxn ang="0">
                  <a:pos x="3249" y="1894"/>
                </a:cxn>
                <a:cxn ang="0">
                  <a:pos x="3091" y="1909"/>
                </a:cxn>
                <a:cxn ang="0">
                  <a:pos x="3008" y="1911"/>
                </a:cxn>
                <a:cxn ang="0">
                  <a:pos x="2681" y="1922"/>
                </a:cxn>
                <a:cxn ang="0">
                  <a:pos x="2380" y="1943"/>
                </a:cxn>
                <a:cxn ang="0">
                  <a:pos x="2102" y="1974"/>
                </a:cxn>
                <a:cxn ang="0">
                  <a:pos x="1848" y="2014"/>
                </a:cxn>
                <a:cxn ang="0">
                  <a:pos x="1615" y="2066"/>
                </a:cxn>
                <a:cxn ang="0">
                  <a:pos x="1401" y="2127"/>
                </a:cxn>
                <a:cxn ang="0">
                  <a:pos x="1301" y="2161"/>
                </a:cxn>
                <a:cxn ang="0">
                  <a:pos x="1205" y="2198"/>
                </a:cxn>
                <a:cxn ang="0">
                  <a:pos x="1114" y="2237"/>
                </a:cxn>
                <a:cxn ang="0">
                  <a:pos x="1026" y="2280"/>
                </a:cxn>
                <a:cxn ang="0">
                  <a:pos x="942" y="2324"/>
                </a:cxn>
                <a:cxn ang="0">
                  <a:pos x="861" y="2372"/>
                </a:cxn>
                <a:cxn ang="0">
                  <a:pos x="785" y="2422"/>
                </a:cxn>
                <a:cxn ang="0">
                  <a:pos x="711" y="2476"/>
                </a:cxn>
                <a:cxn ang="0">
                  <a:pos x="639" y="2531"/>
                </a:cxn>
                <a:cxn ang="0">
                  <a:pos x="571" y="2589"/>
                </a:cxn>
                <a:cxn ang="0">
                  <a:pos x="506" y="2650"/>
                </a:cxn>
                <a:cxn ang="0">
                  <a:pos x="382" y="2779"/>
                </a:cxn>
                <a:cxn ang="0">
                  <a:pos x="265" y="2921"/>
                </a:cxn>
                <a:cxn ang="0">
                  <a:pos x="156" y="3073"/>
                </a:cxn>
                <a:cxn ang="0">
                  <a:pos x="52" y="3236"/>
                </a:cxn>
              </a:cxnLst>
              <a:rect l="0" t="0" r="r" b="b"/>
              <a:pathLst>
                <a:path w="4733" h="3323">
                  <a:moveTo>
                    <a:pt x="4733" y="0"/>
                  </a:moveTo>
                  <a:lnTo>
                    <a:pt x="4733" y="0"/>
                  </a:lnTo>
                  <a:lnTo>
                    <a:pt x="4733" y="21"/>
                  </a:lnTo>
                  <a:lnTo>
                    <a:pt x="4733" y="81"/>
                  </a:lnTo>
                  <a:lnTo>
                    <a:pt x="4732" y="123"/>
                  </a:lnTo>
                  <a:lnTo>
                    <a:pt x="4729" y="173"/>
                  </a:lnTo>
                  <a:lnTo>
                    <a:pt x="4725" y="231"/>
                  </a:lnTo>
                  <a:lnTo>
                    <a:pt x="4718" y="294"/>
                  </a:lnTo>
                  <a:lnTo>
                    <a:pt x="4710" y="364"/>
                  </a:lnTo>
                  <a:lnTo>
                    <a:pt x="4699" y="436"/>
                  </a:lnTo>
                  <a:lnTo>
                    <a:pt x="4683" y="516"/>
                  </a:lnTo>
                  <a:lnTo>
                    <a:pt x="4665" y="596"/>
                  </a:lnTo>
                  <a:lnTo>
                    <a:pt x="4643" y="680"/>
                  </a:lnTo>
                  <a:lnTo>
                    <a:pt x="4631" y="724"/>
                  </a:lnTo>
                  <a:lnTo>
                    <a:pt x="4617" y="767"/>
                  </a:lnTo>
                  <a:lnTo>
                    <a:pt x="4602" y="811"/>
                  </a:lnTo>
                  <a:lnTo>
                    <a:pt x="4586" y="855"/>
                  </a:lnTo>
                  <a:lnTo>
                    <a:pt x="4568" y="898"/>
                  </a:lnTo>
                  <a:lnTo>
                    <a:pt x="4550" y="943"/>
                  </a:lnTo>
                  <a:lnTo>
                    <a:pt x="4529" y="987"/>
                  </a:lnTo>
                  <a:lnTo>
                    <a:pt x="4509" y="1032"/>
                  </a:lnTo>
                  <a:lnTo>
                    <a:pt x="4486" y="1076"/>
                  </a:lnTo>
                  <a:lnTo>
                    <a:pt x="4461" y="1119"/>
                  </a:lnTo>
                  <a:lnTo>
                    <a:pt x="4436" y="1165"/>
                  </a:lnTo>
                  <a:lnTo>
                    <a:pt x="4409" y="1207"/>
                  </a:lnTo>
                  <a:lnTo>
                    <a:pt x="4381" y="1250"/>
                  </a:lnTo>
                  <a:lnTo>
                    <a:pt x="4350" y="1292"/>
                  </a:lnTo>
                  <a:lnTo>
                    <a:pt x="4317" y="1334"/>
                  </a:lnTo>
                  <a:lnTo>
                    <a:pt x="4284" y="1375"/>
                  </a:lnTo>
                  <a:lnTo>
                    <a:pt x="4247" y="1415"/>
                  </a:lnTo>
                  <a:lnTo>
                    <a:pt x="4210" y="1454"/>
                  </a:lnTo>
                  <a:lnTo>
                    <a:pt x="4171" y="1491"/>
                  </a:lnTo>
                  <a:lnTo>
                    <a:pt x="4129" y="1528"/>
                  </a:lnTo>
                  <a:lnTo>
                    <a:pt x="4086" y="1563"/>
                  </a:lnTo>
                  <a:lnTo>
                    <a:pt x="4041" y="1599"/>
                  </a:lnTo>
                  <a:lnTo>
                    <a:pt x="3993" y="1631"/>
                  </a:lnTo>
                  <a:lnTo>
                    <a:pt x="3945" y="1664"/>
                  </a:lnTo>
                  <a:lnTo>
                    <a:pt x="3893" y="1694"/>
                  </a:lnTo>
                  <a:lnTo>
                    <a:pt x="3839" y="1723"/>
                  </a:lnTo>
                  <a:lnTo>
                    <a:pt x="3784" y="1749"/>
                  </a:lnTo>
                  <a:lnTo>
                    <a:pt x="3725" y="1775"/>
                  </a:lnTo>
                  <a:lnTo>
                    <a:pt x="3664" y="1798"/>
                  </a:lnTo>
                  <a:lnTo>
                    <a:pt x="3602" y="1820"/>
                  </a:lnTo>
                  <a:lnTo>
                    <a:pt x="3537" y="1840"/>
                  </a:lnTo>
                  <a:lnTo>
                    <a:pt x="3469" y="1856"/>
                  </a:lnTo>
                  <a:lnTo>
                    <a:pt x="3398" y="1872"/>
                  </a:lnTo>
                  <a:lnTo>
                    <a:pt x="3326" y="1885"/>
                  </a:lnTo>
                  <a:lnTo>
                    <a:pt x="3249" y="1894"/>
                  </a:lnTo>
                  <a:lnTo>
                    <a:pt x="3171" y="1903"/>
                  </a:lnTo>
                  <a:lnTo>
                    <a:pt x="3091" y="1909"/>
                  </a:lnTo>
                  <a:lnTo>
                    <a:pt x="3008" y="1911"/>
                  </a:lnTo>
                  <a:lnTo>
                    <a:pt x="3008" y="1911"/>
                  </a:lnTo>
                  <a:lnTo>
                    <a:pt x="2841" y="1915"/>
                  </a:lnTo>
                  <a:lnTo>
                    <a:pt x="2681" y="1922"/>
                  </a:lnTo>
                  <a:lnTo>
                    <a:pt x="2527" y="1932"/>
                  </a:lnTo>
                  <a:lnTo>
                    <a:pt x="2380" y="1943"/>
                  </a:lnTo>
                  <a:lnTo>
                    <a:pt x="2238" y="1957"/>
                  </a:lnTo>
                  <a:lnTo>
                    <a:pt x="2102" y="1974"/>
                  </a:lnTo>
                  <a:lnTo>
                    <a:pt x="1973" y="1993"/>
                  </a:lnTo>
                  <a:lnTo>
                    <a:pt x="1848" y="2014"/>
                  </a:lnTo>
                  <a:lnTo>
                    <a:pt x="1729" y="2038"/>
                  </a:lnTo>
                  <a:lnTo>
                    <a:pt x="1615" y="2066"/>
                  </a:lnTo>
                  <a:lnTo>
                    <a:pt x="1507" y="2095"/>
                  </a:lnTo>
                  <a:lnTo>
                    <a:pt x="1401" y="2127"/>
                  </a:lnTo>
                  <a:lnTo>
                    <a:pt x="1351" y="2143"/>
                  </a:lnTo>
                  <a:lnTo>
                    <a:pt x="1301" y="2161"/>
                  </a:lnTo>
                  <a:lnTo>
                    <a:pt x="1253" y="2179"/>
                  </a:lnTo>
                  <a:lnTo>
                    <a:pt x="1205" y="2198"/>
                  </a:lnTo>
                  <a:lnTo>
                    <a:pt x="1160" y="2217"/>
                  </a:lnTo>
                  <a:lnTo>
                    <a:pt x="1114" y="2237"/>
                  </a:lnTo>
                  <a:lnTo>
                    <a:pt x="1069" y="2258"/>
                  </a:lnTo>
                  <a:lnTo>
                    <a:pt x="1026" y="2280"/>
                  </a:lnTo>
                  <a:lnTo>
                    <a:pt x="983" y="2301"/>
                  </a:lnTo>
                  <a:lnTo>
                    <a:pt x="942" y="2324"/>
                  </a:lnTo>
                  <a:lnTo>
                    <a:pt x="901" y="2348"/>
                  </a:lnTo>
                  <a:lnTo>
                    <a:pt x="861" y="2372"/>
                  </a:lnTo>
                  <a:lnTo>
                    <a:pt x="822" y="2397"/>
                  </a:lnTo>
                  <a:lnTo>
                    <a:pt x="785" y="2422"/>
                  </a:lnTo>
                  <a:lnTo>
                    <a:pt x="747" y="2448"/>
                  </a:lnTo>
                  <a:lnTo>
                    <a:pt x="711" y="2476"/>
                  </a:lnTo>
                  <a:lnTo>
                    <a:pt x="675" y="2503"/>
                  </a:lnTo>
                  <a:lnTo>
                    <a:pt x="639" y="2531"/>
                  </a:lnTo>
                  <a:lnTo>
                    <a:pt x="606" y="2560"/>
                  </a:lnTo>
                  <a:lnTo>
                    <a:pt x="571" y="2589"/>
                  </a:lnTo>
                  <a:lnTo>
                    <a:pt x="538" y="2619"/>
                  </a:lnTo>
                  <a:lnTo>
                    <a:pt x="506" y="2650"/>
                  </a:lnTo>
                  <a:lnTo>
                    <a:pt x="442" y="2713"/>
                  </a:lnTo>
                  <a:lnTo>
                    <a:pt x="382" y="2779"/>
                  </a:lnTo>
                  <a:lnTo>
                    <a:pt x="322" y="2849"/>
                  </a:lnTo>
                  <a:lnTo>
                    <a:pt x="265" y="2921"/>
                  </a:lnTo>
                  <a:lnTo>
                    <a:pt x="210" y="2996"/>
                  </a:lnTo>
                  <a:lnTo>
                    <a:pt x="156" y="3073"/>
                  </a:lnTo>
                  <a:lnTo>
                    <a:pt x="103" y="3154"/>
                  </a:lnTo>
                  <a:lnTo>
                    <a:pt x="52" y="3236"/>
                  </a:lnTo>
                  <a:lnTo>
                    <a:pt x="0" y="3323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</p:grpSp>
      <p:sp>
        <p:nvSpPr>
          <p:cNvPr id="741441" name="Rectangle 65" descr="좁은 수평선"/>
          <p:cNvSpPr>
            <a:spLocks noChangeArrowheads="1"/>
          </p:cNvSpPr>
          <p:nvPr/>
        </p:nvSpPr>
        <p:spPr bwMode="auto">
          <a:xfrm>
            <a:off x="0" y="692260"/>
            <a:ext cx="10668000" cy="461963"/>
          </a:xfrm>
          <a:prstGeom prst="rect">
            <a:avLst/>
          </a:prstGeom>
          <a:pattFill prst="narHorz">
            <a:fgClr>
              <a:schemeClr val="bg1">
                <a:alpha val="30000"/>
              </a:schemeClr>
            </a:fgClr>
            <a:bgClr>
              <a:schemeClr val="bg2">
                <a:alpha val="30000"/>
              </a:schemeClr>
            </a:bgClr>
          </a:pattFill>
          <a:ln w="9525">
            <a:noFill/>
            <a:miter lim="800000"/>
            <a:headEnd/>
            <a:tailEnd/>
          </a:ln>
          <a:effectLst/>
        </p:spPr>
        <p:txBody>
          <a:bodyPr wrap="none" lIns="90893" tIns="45454" rIns="90893" bIns="45454" anchor="ctr"/>
          <a:lstStyle/>
          <a:p>
            <a:endParaRPr lang="ko-KR" altLang="en-US"/>
          </a:p>
        </p:txBody>
      </p:sp>
      <p:sp>
        <p:nvSpPr>
          <p:cNvPr id="741442" name="Text Box 66"/>
          <p:cNvSpPr txBox="1">
            <a:spLocks noChangeArrowheads="1"/>
          </p:cNvSpPr>
          <p:nvPr/>
        </p:nvSpPr>
        <p:spPr bwMode="auto">
          <a:xfrm>
            <a:off x="8999527" y="419114"/>
            <a:ext cx="1469316" cy="331918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57755" tIns="50054" rIns="57755" bIns="50054">
            <a:spAutoFit/>
          </a:bodyPr>
          <a:lstStyle/>
          <a:p>
            <a:pPr defTabSz="981527"/>
            <a:r>
              <a:rPr lang="en-US" altLang="ko-KR" sz="1500" dirty="0">
                <a:solidFill>
                  <a:schemeClr val="bg1"/>
                </a:solidFill>
                <a:latin typeface="Arial Black" pitchFamily="34" charset="0"/>
                <a:ea typeface="HY견고딕" pitchFamily="18" charset="-127"/>
              </a:rPr>
              <a:t>SOUNDRACE</a:t>
            </a:r>
          </a:p>
        </p:txBody>
      </p:sp>
      <p:grpSp>
        <p:nvGrpSpPr>
          <p:cNvPr id="741443" name="Group 67"/>
          <p:cNvGrpSpPr>
            <a:grpSpLocks/>
          </p:cNvGrpSpPr>
          <p:nvPr/>
        </p:nvGrpSpPr>
        <p:grpSpPr bwMode="auto">
          <a:xfrm>
            <a:off x="7912107" y="430213"/>
            <a:ext cx="279400" cy="255587"/>
            <a:chOff x="384" y="72"/>
            <a:chExt cx="908" cy="908"/>
          </a:xfrm>
        </p:grpSpPr>
        <p:sp>
          <p:nvSpPr>
            <p:cNvPr id="741444" name="Oval 68"/>
            <p:cNvSpPr>
              <a:spLocks noChangeArrowheads="1"/>
            </p:cNvSpPr>
            <p:nvPr userDrawn="1"/>
          </p:nvSpPr>
          <p:spPr bwMode="auto">
            <a:xfrm>
              <a:off x="384" y="72"/>
              <a:ext cx="908" cy="908"/>
            </a:xfrm>
            <a:prstGeom prst="ellipse">
              <a:avLst/>
            </a:prstGeom>
            <a:gradFill rotWithShape="1">
              <a:gsLst>
                <a:gs pos="0">
                  <a:srgbClr val="DDF2FF"/>
                </a:gs>
                <a:gs pos="100000">
                  <a:srgbClr val="3900C6"/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lIns="98375" tIns="49191" rIns="98375" bIns="49191" anchor="ctr"/>
            <a:lstStyle/>
            <a:p>
              <a:pPr defTabSz="981527"/>
              <a:endParaRPr lang="ko-KR" altLang="en-US" sz="2600" dirty="0">
                <a:latin typeface="HY헤드라인M" pitchFamily="18" charset="-127"/>
                <a:ea typeface="HY헤드라인M" pitchFamily="18" charset="-127"/>
              </a:endParaRPr>
            </a:p>
          </p:txBody>
        </p:sp>
        <p:sp>
          <p:nvSpPr>
            <p:cNvPr id="741445" name="Oval 69"/>
            <p:cNvSpPr>
              <a:spLocks noChangeArrowheads="1"/>
            </p:cNvSpPr>
            <p:nvPr userDrawn="1"/>
          </p:nvSpPr>
          <p:spPr bwMode="auto">
            <a:xfrm>
              <a:off x="612" y="328"/>
              <a:ext cx="408" cy="408"/>
            </a:xfrm>
            <a:prstGeom prst="ellipse">
              <a:avLst/>
            </a:prstGeom>
            <a:gradFill rotWithShape="1">
              <a:gsLst>
                <a:gs pos="0">
                  <a:schemeClr val="bg1"/>
                </a:gs>
                <a:gs pos="100000">
                  <a:srgbClr val="3900C6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741446" name="Oval 70"/>
            <p:cNvSpPr>
              <a:spLocks noChangeArrowheads="1"/>
            </p:cNvSpPr>
            <p:nvPr userDrawn="1"/>
          </p:nvSpPr>
          <p:spPr bwMode="auto">
            <a:xfrm rot="-1983712">
              <a:off x="445" y="171"/>
              <a:ext cx="499" cy="318"/>
            </a:xfrm>
            <a:prstGeom prst="ellipse">
              <a:avLst/>
            </a:prstGeom>
            <a:gradFill rotWithShape="1">
              <a:gsLst>
                <a:gs pos="0">
                  <a:srgbClr val="E5E5FF">
                    <a:alpha val="95000"/>
                  </a:srgbClr>
                </a:gs>
                <a:gs pos="100000">
                  <a:schemeClr val="bg1">
                    <a:alpha val="0"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</p:grpSp>
      <p:grpSp>
        <p:nvGrpSpPr>
          <p:cNvPr id="741447" name="Group 71"/>
          <p:cNvGrpSpPr>
            <a:grpSpLocks/>
          </p:cNvGrpSpPr>
          <p:nvPr/>
        </p:nvGrpSpPr>
        <p:grpSpPr bwMode="auto">
          <a:xfrm>
            <a:off x="8585314" y="438154"/>
            <a:ext cx="277813" cy="257175"/>
            <a:chOff x="1383" y="73"/>
            <a:chExt cx="907" cy="907"/>
          </a:xfrm>
        </p:grpSpPr>
        <p:sp>
          <p:nvSpPr>
            <p:cNvPr id="741448" name="Oval 72"/>
            <p:cNvSpPr>
              <a:spLocks noChangeArrowheads="1"/>
            </p:cNvSpPr>
            <p:nvPr userDrawn="1"/>
          </p:nvSpPr>
          <p:spPr bwMode="auto">
            <a:xfrm>
              <a:off x="1383" y="73"/>
              <a:ext cx="907" cy="907"/>
            </a:xfrm>
            <a:prstGeom prst="ellipse">
              <a:avLst/>
            </a:prstGeom>
            <a:gradFill rotWithShape="1">
              <a:gsLst>
                <a:gs pos="0">
                  <a:srgbClr val="DDF2FF"/>
                </a:gs>
                <a:gs pos="100000">
                  <a:srgbClr val="0099FF"/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741449" name="Oval 73"/>
            <p:cNvSpPr>
              <a:spLocks noChangeArrowheads="1"/>
            </p:cNvSpPr>
            <p:nvPr userDrawn="1"/>
          </p:nvSpPr>
          <p:spPr bwMode="auto">
            <a:xfrm>
              <a:off x="1610" y="328"/>
              <a:ext cx="408" cy="408"/>
            </a:xfrm>
            <a:prstGeom prst="ellipse">
              <a:avLst/>
            </a:prstGeom>
            <a:gradFill rotWithShape="1">
              <a:gsLst>
                <a:gs pos="0">
                  <a:schemeClr val="bg1"/>
                </a:gs>
                <a:gs pos="100000">
                  <a:srgbClr val="3900C6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741450" name="Oval 74"/>
            <p:cNvSpPr>
              <a:spLocks noChangeArrowheads="1"/>
            </p:cNvSpPr>
            <p:nvPr userDrawn="1"/>
          </p:nvSpPr>
          <p:spPr bwMode="auto">
            <a:xfrm rot="-1983712">
              <a:off x="1443" y="171"/>
              <a:ext cx="499" cy="318"/>
            </a:xfrm>
            <a:prstGeom prst="ellipse">
              <a:avLst/>
            </a:prstGeom>
            <a:gradFill rotWithShape="1">
              <a:gsLst>
                <a:gs pos="0">
                  <a:srgbClr val="E5E5FF">
                    <a:alpha val="95000"/>
                  </a:srgbClr>
                </a:gs>
                <a:gs pos="100000">
                  <a:schemeClr val="bg1">
                    <a:alpha val="0"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</p:grpSp>
      <p:grpSp>
        <p:nvGrpSpPr>
          <p:cNvPr id="741451" name="Group 75"/>
          <p:cNvGrpSpPr>
            <a:grpSpLocks/>
          </p:cNvGrpSpPr>
          <p:nvPr/>
        </p:nvGrpSpPr>
        <p:grpSpPr bwMode="auto">
          <a:xfrm>
            <a:off x="8248657" y="434982"/>
            <a:ext cx="280988" cy="257175"/>
            <a:chOff x="3379" y="73"/>
            <a:chExt cx="907" cy="907"/>
          </a:xfrm>
        </p:grpSpPr>
        <p:sp>
          <p:nvSpPr>
            <p:cNvPr id="741452" name="Oval 76"/>
            <p:cNvSpPr>
              <a:spLocks noChangeArrowheads="1"/>
            </p:cNvSpPr>
            <p:nvPr userDrawn="1"/>
          </p:nvSpPr>
          <p:spPr bwMode="auto">
            <a:xfrm>
              <a:off x="3379" y="73"/>
              <a:ext cx="907" cy="907"/>
            </a:xfrm>
            <a:prstGeom prst="ellipse">
              <a:avLst/>
            </a:prstGeom>
            <a:gradFill rotWithShape="1">
              <a:gsLst>
                <a:gs pos="0">
                  <a:schemeClr val="bg1"/>
                </a:gs>
                <a:gs pos="100000">
                  <a:srgbClr val="FF00FF"/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741453" name="Oval 77"/>
            <p:cNvSpPr>
              <a:spLocks noChangeArrowheads="1"/>
            </p:cNvSpPr>
            <p:nvPr userDrawn="1"/>
          </p:nvSpPr>
          <p:spPr bwMode="auto">
            <a:xfrm>
              <a:off x="3606" y="328"/>
              <a:ext cx="408" cy="408"/>
            </a:xfrm>
            <a:prstGeom prst="ellipse">
              <a:avLst/>
            </a:prstGeom>
            <a:gradFill rotWithShape="1">
              <a:gsLst>
                <a:gs pos="0">
                  <a:schemeClr val="bg1"/>
                </a:gs>
                <a:gs pos="100000">
                  <a:srgbClr val="3900C6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741454" name="Oval 78"/>
            <p:cNvSpPr>
              <a:spLocks noChangeArrowheads="1"/>
            </p:cNvSpPr>
            <p:nvPr userDrawn="1"/>
          </p:nvSpPr>
          <p:spPr bwMode="auto">
            <a:xfrm rot="-1983712">
              <a:off x="3439" y="171"/>
              <a:ext cx="499" cy="318"/>
            </a:xfrm>
            <a:prstGeom prst="ellipse">
              <a:avLst/>
            </a:prstGeom>
            <a:gradFill rotWithShape="1">
              <a:gsLst>
                <a:gs pos="0">
                  <a:srgbClr val="FFDDFF">
                    <a:alpha val="95000"/>
                  </a:srgbClr>
                </a:gs>
                <a:gs pos="100000">
                  <a:schemeClr val="bg1">
                    <a:alpha val="0"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</p:grp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52" r:id="rId1"/>
    <p:sldLayoutId id="2147483748" r:id="rId2"/>
    <p:sldLayoutId id="2147483749" r:id="rId3"/>
    <p:sldLayoutId id="2147483750" r:id="rId4"/>
    <p:sldLayoutId id="2147483751" r:id="rId5"/>
    <p:sldLayoutId id="2147483752" r:id="rId6"/>
    <p:sldLayoutId id="2147483753" r:id="rId7"/>
    <p:sldLayoutId id="2147483754" r:id="rId8"/>
    <p:sldLayoutId id="2147483755" r:id="rId9"/>
    <p:sldLayoutId id="2147483756" r:id="rId10"/>
    <p:sldLayoutId id="2147483757" r:id="rId11"/>
  </p:sldLayoutIdLst>
  <p:txStyles>
    <p:titleStyle>
      <a:lvl1pPr algn="ctr" defTabSz="981527" rtl="0" fontAlgn="base" latinLnBrk="1">
        <a:spcBef>
          <a:spcPct val="0"/>
        </a:spcBef>
        <a:spcAft>
          <a:spcPct val="0"/>
        </a:spcAft>
        <a:defRPr kumimoji="1" sz="4700">
          <a:solidFill>
            <a:schemeClr val="tx2"/>
          </a:solidFill>
          <a:latin typeface="+mj-lt"/>
          <a:ea typeface="+mj-ea"/>
          <a:cs typeface="+mj-cs"/>
        </a:defRPr>
      </a:lvl1pPr>
      <a:lvl2pPr algn="ctr" defTabSz="981527" rtl="0" fontAlgn="base" latinLnBrk="1">
        <a:spcBef>
          <a:spcPct val="0"/>
        </a:spcBef>
        <a:spcAft>
          <a:spcPct val="0"/>
        </a:spcAft>
        <a:defRPr kumimoji="1" sz="4700">
          <a:solidFill>
            <a:schemeClr val="tx2"/>
          </a:solidFill>
          <a:latin typeface="굴림" pitchFamily="50" charset="-127"/>
          <a:ea typeface="굴림" pitchFamily="50" charset="-127"/>
        </a:defRPr>
      </a:lvl2pPr>
      <a:lvl3pPr algn="ctr" defTabSz="981527" rtl="0" fontAlgn="base" latinLnBrk="1">
        <a:spcBef>
          <a:spcPct val="0"/>
        </a:spcBef>
        <a:spcAft>
          <a:spcPct val="0"/>
        </a:spcAft>
        <a:defRPr kumimoji="1" sz="4700">
          <a:solidFill>
            <a:schemeClr val="tx2"/>
          </a:solidFill>
          <a:latin typeface="굴림" pitchFamily="50" charset="-127"/>
          <a:ea typeface="굴림" pitchFamily="50" charset="-127"/>
        </a:defRPr>
      </a:lvl3pPr>
      <a:lvl4pPr algn="ctr" defTabSz="981527" rtl="0" fontAlgn="base" latinLnBrk="1">
        <a:spcBef>
          <a:spcPct val="0"/>
        </a:spcBef>
        <a:spcAft>
          <a:spcPct val="0"/>
        </a:spcAft>
        <a:defRPr kumimoji="1" sz="4700">
          <a:solidFill>
            <a:schemeClr val="tx2"/>
          </a:solidFill>
          <a:latin typeface="굴림" pitchFamily="50" charset="-127"/>
          <a:ea typeface="굴림" pitchFamily="50" charset="-127"/>
        </a:defRPr>
      </a:lvl4pPr>
      <a:lvl5pPr algn="ctr" defTabSz="981527" rtl="0" fontAlgn="base" latinLnBrk="1">
        <a:spcBef>
          <a:spcPct val="0"/>
        </a:spcBef>
        <a:spcAft>
          <a:spcPct val="0"/>
        </a:spcAft>
        <a:defRPr kumimoji="1" sz="4700">
          <a:solidFill>
            <a:schemeClr val="tx2"/>
          </a:solidFill>
          <a:latin typeface="굴림" pitchFamily="50" charset="-127"/>
          <a:ea typeface="굴림" pitchFamily="50" charset="-127"/>
        </a:defRPr>
      </a:lvl5pPr>
      <a:lvl6pPr marL="454488" algn="ctr" defTabSz="981527" rtl="0" fontAlgn="base" latinLnBrk="1">
        <a:spcBef>
          <a:spcPct val="0"/>
        </a:spcBef>
        <a:spcAft>
          <a:spcPct val="0"/>
        </a:spcAft>
        <a:defRPr kumimoji="1" sz="4700">
          <a:solidFill>
            <a:schemeClr val="tx2"/>
          </a:solidFill>
          <a:latin typeface="굴림" pitchFamily="50" charset="-127"/>
          <a:ea typeface="굴림" pitchFamily="50" charset="-127"/>
        </a:defRPr>
      </a:lvl6pPr>
      <a:lvl7pPr marL="908945" algn="ctr" defTabSz="981527" rtl="0" fontAlgn="base" latinLnBrk="1">
        <a:spcBef>
          <a:spcPct val="0"/>
        </a:spcBef>
        <a:spcAft>
          <a:spcPct val="0"/>
        </a:spcAft>
        <a:defRPr kumimoji="1" sz="4700">
          <a:solidFill>
            <a:schemeClr val="tx2"/>
          </a:solidFill>
          <a:latin typeface="굴림" pitchFamily="50" charset="-127"/>
          <a:ea typeface="굴림" pitchFamily="50" charset="-127"/>
        </a:defRPr>
      </a:lvl7pPr>
      <a:lvl8pPr marL="1363412" algn="ctr" defTabSz="981527" rtl="0" fontAlgn="base" latinLnBrk="1">
        <a:spcBef>
          <a:spcPct val="0"/>
        </a:spcBef>
        <a:spcAft>
          <a:spcPct val="0"/>
        </a:spcAft>
        <a:defRPr kumimoji="1" sz="4700">
          <a:solidFill>
            <a:schemeClr val="tx2"/>
          </a:solidFill>
          <a:latin typeface="굴림" pitchFamily="50" charset="-127"/>
          <a:ea typeface="굴림" pitchFamily="50" charset="-127"/>
        </a:defRPr>
      </a:lvl8pPr>
      <a:lvl9pPr marL="1817867" algn="ctr" defTabSz="981527" rtl="0" fontAlgn="base" latinLnBrk="1">
        <a:spcBef>
          <a:spcPct val="0"/>
        </a:spcBef>
        <a:spcAft>
          <a:spcPct val="0"/>
        </a:spcAft>
        <a:defRPr kumimoji="1" sz="4700">
          <a:solidFill>
            <a:schemeClr val="tx2"/>
          </a:solidFill>
          <a:latin typeface="굴림" pitchFamily="50" charset="-127"/>
          <a:ea typeface="굴림" pitchFamily="50" charset="-127"/>
        </a:defRPr>
      </a:lvl9pPr>
    </p:titleStyle>
    <p:bodyStyle>
      <a:lvl1pPr marL="367677" indent="-367677" algn="l" defTabSz="981527" rtl="0" fontAlgn="base" latinLnBrk="1">
        <a:spcBef>
          <a:spcPct val="20000"/>
        </a:spcBef>
        <a:spcAft>
          <a:spcPct val="0"/>
        </a:spcAft>
        <a:buChar char="•"/>
        <a:defRPr kumimoji="1" sz="3500">
          <a:solidFill>
            <a:schemeClr val="tx1"/>
          </a:solidFill>
          <a:latin typeface="+mn-lt"/>
          <a:ea typeface="+mn-ea"/>
          <a:cs typeface="+mn-cs"/>
        </a:defRPr>
      </a:lvl1pPr>
      <a:lvl2pPr marL="798476" indent="-307733" algn="l" defTabSz="981527" rtl="0" fontAlgn="base" latinLnBrk="1">
        <a:spcBef>
          <a:spcPct val="20000"/>
        </a:spcBef>
        <a:spcAft>
          <a:spcPct val="0"/>
        </a:spcAft>
        <a:buChar char="–"/>
        <a:defRPr kumimoji="1" sz="3100">
          <a:solidFill>
            <a:schemeClr val="tx1"/>
          </a:solidFill>
          <a:latin typeface="+mn-lt"/>
          <a:ea typeface="+mn-ea"/>
        </a:defRPr>
      </a:lvl2pPr>
      <a:lvl3pPr marL="1226123" indent="-244606" algn="l" defTabSz="981527" rtl="0" fontAlgn="base" latinLnBrk="1">
        <a:spcBef>
          <a:spcPct val="20000"/>
        </a:spcBef>
        <a:spcAft>
          <a:spcPct val="0"/>
        </a:spcAft>
        <a:buChar char="•"/>
        <a:defRPr kumimoji="1" sz="2600">
          <a:solidFill>
            <a:schemeClr val="tx1"/>
          </a:solidFill>
          <a:latin typeface="+mn-lt"/>
          <a:ea typeface="+mn-ea"/>
        </a:defRPr>
      </a:lvl3pPr>
      <a:lvl4pPr marL="1716881" indent="-244606" algn="l" defTabSz="981527" rtl="0" fontAlgn="base" latinLnBrk="1">
        <a:spcBef>
          <a:spcPct val="20000"/>
        </a:spcBef>
        <a:spcAft>
          <a:spcPct val="0"/>
        </a:spcAft>
        <a:buChar char="–"/>
        <a:defRPr kumimoji="1" sz="2100">
          <a:solidFill>
            <a:schemeClr val="tx1"/>
          </a:solidFill>
          <a:latin typeface="+mn-lt"/>
          <a:ea typeface="+mn-ea"/>
        </a:defRPr>
      </a:lvl4pPr>
      <a:lvl5pPr marL="2207636" indent="-244606" algn="l" defTabSz="981527" rtl="0" fontAlgn="base" latinLnBrk="1">
        <a:spcBef>
          <a:spcPct val="20000"/>
        </a:spcBef>
        <a:spcAft>
          <a:spcPct val="0"/>
        </a:spcAft>
        <a:buChar char="»"/>
        <a:defRPr kumimoji="1" sz="2100">
          <a:solidFill>
            <a:schemeClr val="tx1"/>
          </a:solidFill>
          <a:latin typeface="+mn-lt"/>
          <a:ea typeface="+mn-ea"/>
        </a:defRPr>
      </a:lvl5pPr>
      <a:lvl6pPr marL="2662105" indent="-244606" algn="l" defTabSz="981527" rtl="0" fontAlgn="base" latinLnBrk="1">
        <a:spcBef>
          <a:spcPct val="20000"/>
        </a:spcBef>
        <a:spcAft>
          <a:spcPct val="0"/>
        </a:spcAft>
        <a:buChar char="»"/>
        <a:defRPr kumimoji="1" sz="2100">
          <a:solidFill>
            <a:schemeClr val="tx1"/>
          </a:solidFill>
          <a:latin typeface="+mn-lt"/>
          <a:ea typeface="+mn-ea"/>
        </a:defRPr>
      </a:lvl6pPr>
      <a:lvl7pPr marL="3116602" indent="-244606" algn="l" defTabSz="981527" rtl="0" fontAlgn="base" latinLnBrk="1">
        <a:spcBef>
          <a:spcPct val="20000"/>
        </a:spcBef>
        <a:spcAft>
          <a:spcPct val="0"/>
        </a:spcAft>
        <a:buChar char="»"/>
        <a:defRPr kumimoji="1" sz="2100">
          <a:solidFill>
            <a:schemeClr val="tx1"/>
          </a:solidFill>
          <a:latin typeface="+mn-lt"/>
          <a:ea typeface="+mn-ea"/>
        </a:defRPr>
      </a:lvl7pPr>
      <a:lvl8pPr marL="3571054" indent="-244606" algn="l" defTabSz="981527" rtl="0" fontAlgn="base" latinLnBrk="1">
        <a:spcBef>
          <a:spcPct val="20000"/>
        </a:spcBef>
        <a:spcAft>
          <a:spcPct val="0"/>
        </a:spcAft>
        <a:buChar char="»"/>
        <a:defRPr kumimoji="1" sz="2100">
          <a:solidFill>
            <a:schemeClr val="tx1"/>
          </a:solidFill>
          <a:latin typeface="+mn-lt"/>
          <a:ea typeface="+mn-ea"/>
        </a:defRPr>
      </a:lvl8pPr>
      <a:lvl9pPr marL="4025532" indent="-244606" algn="l" defTabSz="981527" rtl="0" fontAlgn="base" latinLnBrk="1">
        <a:spcBef>
          <a:spcPct val="20000"/>
        </a:spcBef>
        <a:spcAft>
          <a:spcPct val="0"/>
        </a:spcAft>
        <a:buChar char="»"/>
        <a:defRPr kumimoji="1" sz="2100">
          <a:solidFill>
            <a:schemeClr val="tx1"/>
          </a:solidFill>
          <a:latin typeface="+mn-lt"/>
          <a:ea typeface="+mn-ea"/>
        </a:defRPr>
      </a:lvl9pPr>
    </p:bodyStyle>
    <p:otherStyle>
      <a:defPPr>
        <a:defRPr lang="ko-KR"/>
      </a:defPPr>
      <a:lvl1pPr marL="0" algn="l" defTabSz="908945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4488" algn="l" defTabSz="908945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08945" algn="l" defTabSz="908945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63412" algn="l" defTabSz="908945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17867" algn="l" defTabSz="908945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72338" algn="l" defTabSz="908945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26806" algn="l" defTabSz="908945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181264" algn="l" defTabSz="908945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35747" algn="l" defTabSz="908945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0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36994" name="Picture 2" descr="blue"/>
          <p:cNvPicPr>
            <a:picLocks noChangeAspect="1" noChangeArrowheads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xmlns=""/>
              </a:ext>
            </a:extLst>
          </a:blip>
          <a:srcRect/>
          <a:stretch>
            <a:fillRect/>
          </a:stretch>
        </p:blipFill>
        <p:spPr bwMode="auto">
          <a:xfrm>
            <a:off x="0" y="111"/>
            <a:ext cx="10668000" cy="1152525"/>
          </a:xfrm>
          <a:prstGeom prst="rect">
            <a:avLst/>
          </a:prstGeom>
          <a:noFill/>
        </p:spPr>
      </p:pic>
      <p:sp>
        <p:nvSpPr>
          <p:cNvPr id="1236995" name="Rectangle 3"/>
          <p:cNvSpPr>
            <a:spLocks noChangeArrowheads="1"/>
          </p:cNvSpPr>
          <p:nvPr/>
        </p:nvSpPr>
        <p:spPr bwMode="auto">
          <a:xfrm>
            <a:off x="0" y="7104062"/>
            <a:ext cx="10668000" cy="336551"/>
          </a:xfrm>
          <a:prstGeom prst="rect">
            <a:avLst/>
          </a:prstGeom>
          <a:solidFill>
            <a:srgbClr val="B2B2B2"/>
          </a:solidFill>
          <a:ln w="9525">
            <a:noFill/>
            <a:miter lim="800000"/>
            <a:headEnd/>
            <a:tailEnd/>
          </a:ln>
          <a:effectLst/>
        </p:spPr>
        <p:txBody>
          <a:bodyPr wrap="none" lIns="90893" tIns="45454" rIns="90893" bIns="45454" anchor="ctr"/>
          <a:lstStyle/>
          <a:p>
            <a:endParaRPr lang="ko-KR" altLang="en-US"/>
          </a:p>
        </p:txBody>
      </p:sp>
      <p:grpSp>
        <p:nvGrpSpPr>
          <p:cNvPr id="1236996" name="Group 4"/>
          <p:cNvGrpSpPr>
            <a:grpSpLocks/>
          </p:cNvGrpSpPr>
          <p:nvPr/>
        </p:nvGrpSpPr>
        <p:grpSpPr bwMode="auto">
          <a:xfrm rot="-2166924">
            <a:off x="701675" y="-3092440"/>
            <a:ext cx="11988800" cy="5667375"/>
            <a:chOff x="266" y="453"/>
            <a:chExt cx="6490" cy="1666"/>
          </a:xfrm>
        </p:grpSpPr>
        <p:sp>
          <p:nvSpPr>
            <p:cNvPr id="1236997" name="Freeform 5"/>
            <p:cNvSpPr>
              <a:spLocks/>
            </p:cNvSpPr>
            <p:nvPr userDrawn="1"/>
          </p:nvSpPr>
          <p:spPr bwMode="auto">
            <a:xfrm>
              <a:off x="266" y="570"/>
              <a:ext cx="4772" cy="1549"/>
            </a:xfrm>
            <a:custGeom>
              <a:avLst/>
              <a:gdLst/>
              <a:ahLst/>
              <a:cxnLst>
                <a:cxn ang="0">
                  <a:pos x="4772" y="2929"/>
                </a:cxn>
                <a:cxn ang="0">
                  <a:pos x="4719" y="2956"/>
                </a:cxn>
                <a:cxn ang="0">
                  <a:pos x="4658" y="2985"/>
                </a:cxn>
                <a:cxn ang="0">
                  <a:pos x="4574" y="3017"/>
                </a:cxn>
                <a:cxn ang="0">
                  <a:pos x="4472" y="3048"/>
                </a:cxn>
                <a:cxn ang="0">
                  <a:pos x="4351" y="3076"/>
                </a:cxn>
                <a:cxn ang="0">
                  <a:pos x="4215" y="3093"/>
                </a:cxn>
                <a:cxn ang="0">
                  <a:pos x="4141" y="3097"/>
                </a:cxn>
                <a:cxn ang="0">
                  <a:pos x="4065" y="3097"/>
                </a:cxn>
                <a:cxn ang="0">
                  <a:pos x="3984" y="3092"/>
                </a:cxn>
                <a:cxn ang="0">
                  <a:pos x="3902" y="3082"/>
                </a:cxn>
                <a:cxn ang="0">
                  <a:pos x="3818" y="3066"/>
                </a:cxn>
                <a:cxn ang="0">
                  <a:pos x="3730" y="3045"/>
                </a:cxn>
                <a:cxn ang="0">
                  <a:pos x="3640" y="3016"/>
                </a:cxn>
                <a:cxn ang="0">
                  <a:pos x="3548" y="2980"/>
                </a:cxn>
                <a:cxn ang="0">
                  <a:pos x="3455" y="2937"/>
                </a:cxn>
                <a:cxn ang="0">
                  <a:pos x="3361" y="2885"/>
                </a:cxn>
                <a:cxn ang="0">
                  <a:pos x="3265" y="2824"/>
                </a:cxn>
                <a:cxn ang="0">
                  <a:pos x="3169" y="2754"/>
                </a:cxn>
                <a:cxn ang="0">
                  <a:pos x="3072" y="2673"/>
                </a:cxn>
                <a:cxn ang="0">
                  <a:pos x="2974" y="2583"/>
                </a:cxn>
                <a:cxn ang="0">
                  <a:pos x="2876" y="2481"/>
                </a:cxn>
                <a:cxn ang="0">
                  <a:pos x="2778" y="2367"/>
                </a:cxn>
                <a:cxn ang="0">
                  <a:pos x="2681" y="2241"/>
                </a:cxn>
                <a:cxn ang="0">
                  <a:pos x="2583" y="2102"/>
                </a:cxn>
                <a:cxn ang="0">
                  <a:pos x="2488" y="1960"/>
                </a:cxn>
                <a:cxn ang="0">
                  <a:pos x="2303" y="1695"/>
                </a:cxn>
                <a:cxn ang="0">
                  <a:pos x="2125" y="1456"/>
                </a:cxn>
                <a:cxn ang="0">
                  <a:pos x="1953" y="1240"/>
                </a:cxn>
                <a:cxn ang="0">
                  <a:pos x="1788" y="1046"/>
                </a:cxn>
                <a:cxn ang="0">
                  <a:pos x="1628" y="873"/>
                </a:cxn>
                <a:cxn ang="0">
                  <a:pos x="1471" y="720"/>
                </a:cxn>
                <a:cxn ang="0">
                  <a:pos x="1317" y="584"/>
                </a:cxn>
                <a:cxn ang="0">
                  <a:pos x="1166" y="466"/>
                </a:cxn>
                <a:cxn ang="0">
                  <a:pos x="1014" y="365"/>
                </a:cxn>
                <a:cxn ang="0">
                  <a:pos x="865" y="277"/>
                </a:cxn>
                <a:cxn ang="0">
                  <a:pos x="713" y="203"/>
                </a:cxn>
                <a:cxn ang="0">
                  <a:pos x="560" y="140"/>
                </a:cxn>
                <a:cxn ang="0">
                  <a:pos x="405" y="90"/>
                </a:cxn>
                <a:cxn ang="0">
                  <a:pos x="247" y="48"/>
                </a:cxn>
                <a:cxn ang="0">
                  <a:pos x="84" y="14"/>
                </a:cxn>
              </a:cxnLst>
              <a:rect l="0" t="0" r="r" b="b"/>
              <a:pathLst>
                <a:path w="4772" h="3097">
                  <a:moveTo>
                    <a:pt x="4772" y="2929"/>
                  </a:moveTo>
                  <a:lnTo>
                    <a:pt x="4772" y="2929"/>
                  </a:lnTo>
                  <a:lnTo>
                    <a:pt x="4758" y="2937"/>
                  </a:lnTo>
                  <a:lnTo>
                    <a:pt x="4719" y="2956"/>
                  </a:lnTo>
                  <a:lnTo>
                    <a:pt x="4691" y="2971"/>
                  </a:lnTo>
                  <a:lnTo>
                    <a:pt x="4658" y="2985"/>
                  </a:lnTo>
                  <a:lnTo>
                    <a:pt x="4619" y="3001"/>
                  </a:lnTo>
                  <a:lnTo>
                    <a:pt x="4574" y="3017"/>
                  </a:lnTo>
                  <a:lnTo>
                    <a:pt x="4526" y="3034"/>
                  </a:lnTo>
                  <a:lnTo>
                    <a:pt x="4472" y="3048"/>
                  </a:lnTo>
                  <a:lnTo>
                    <a:pt x="4413" y="3063"/>
                  </a:lnTo>
                  <a:lnTo>
                    <a:pt x="4351" y="3076"/>
                  </a:lnTo>
                  <a:lnTo>
                    <a:pt x="4286" y="3085"/>
                  </a:lnTo>
                  <a:lnTo>
                    <a:pt x="4215" y="3093"/>
                  </a:lnTo>
                  <a:lnTo>
                    <a:pt x="4179" y="3095"/>
                  </a:lnTo>
                  <a:lnTo>
                    <a:pt x="4141" y="3097"/>
                  </a:lnTo>
                  <a:lnTo>
                    <a:pt x="4104" y="3097"/>
                  </a:lnTo>
                  <a:lnTo>
                    <a:pt x="4065" y="3097"/>
                  </a:lnTo>
                  <a:lnTo>
                    <a:pt x="4025" y="3095"/>
                  </a:lnTo>
                  <a:lnTo>
                    <a:pt x="3984" y="3092"/>
                  </a:lnTo>
                  <a:lnTo>
                    <a:pt x="3944" y="3087"/>
                  </a:lnTo>
                  <a:lnTo>
                    <a:pt x="3902" y="3082"/>
                  </a:lnTo>
                  <a:lnTo>
                    <a:pt x="3859" y="3076"/>
                  </a:lnTo>
                  <a:lnTo>
                    <a:pt x="3818" y="3066"/>
                  </a:lnTo>
                  <a:lnTo>
                    <a:pt x="3773" y="3056"/>
                  </a:lnTo>
                  <a:lnTo>
                    <a:pt x="3730" y="3045"/>
                  </a:lnTo>
                  <a:lnTo>
                    <a:pt x="3684" y="3032"/>
                  </a:lnTo>
                  <a:lnTo>
                    <a:pt x="3640" y="3016"/>
                  </a:lnTo>
                  <a:lnTo>
                    <a:pt x="3594" y="3000"/>
                  </a:lnTo>
                  <a:lnTo>
                    <a:pt x="3548" y="2980"/>
                  </a:lnTo>
                  <a:lnTo>
                    <a:pt x="3503" y="2959"/>
                  </a:lnTo>
                  <a:lnTo>
                    <a:pt x="3455" y="2937"/>
                  </a:lnTo>
                  <a:lnTo>
                    <a:pt x="3408" y="2912"/>
                  </a:lnTo>
                  <a:lnTo>
                    <a:pt x="3361" y="2885"/>
                  </a:lnTo>
                  <a:lnTo>
                    <a:pt x="3314" y="2856"/>
                  </a:lnTo>
                  <a:lnTo>
                    <a:pt x="3265" y="2824"/>
                  </a:lnTo>
                  <a:lnTo>
                    <a:pt x="3218" y="2790"/>
                  </a:lnTo>
                  <a:lnTo>
                    <a:pt x="3169" y="2754"/>
                  </a:lnTo>
                  <a:lnTo>
                    <a:pt x="3121" y="2715"/>
                  </a:lnTo>
                  <a:lnTo>
                    <a:pt x="3072" y="2673"/>
                  </a:lnTo>
                  <a:lnTo>
                    <a:pt x="3024" y="2630"/>
                  </a:lnTo>
                  <a:lnTo>
                    <a:pt x="2974" y="2583"/>
                  </a:lnTo>
                  <a:lnTo>
                    <a:pt x="2925" y="2533"/>
                  </a:lnTo>
                  <a:lnTo>
                    <a:pt x="2876" y="2481"/>
                  </a:lnTo>
                  <a:lnTo>
                    <a:pt x="2828" y="2425"/>
                  </a:lnTo>
                  <a:lnTo>
                    <a:pt x="2778" y="2367"/>
                  </a:lnTo>
                  <a:lnTo>
                    <a:pt x="2729" y="2305"/>
                  </a:lnTo>
                  <a:lnTo>
                    <a:pt x="2681" y="2241"/>
                  </a:lnTo>
                  <a:lnTo>
                    <a:pt x="2632" y="2173"/>
                  </a:lnTo>
                  <a:lnTo>
                    <a:pt x="2583" y="2102"/>
                  </a:lnTo>
                  <a:lnTo>
                    <a:pt x="2583" y="2102"/>
                  </a:lnTo>
                  <a:lnTo>
                    <a:pt x="2488" y="1960"/>
                  </a:lnTo>
                  <a:lnTo>
                    <a:pt x="2395" y="1824"/>
                  </a:lnTo>
                  <a:lnTo>
                    <a:pt x="2303" y="1695"/>
                  </a:lnTo>
                  <a:lnTo>
                    <a:pt x="2213" y="1572"/>
                  </a:lnTo>
                  <a:lnTo>
                    <a:pt x="2125" y="1456"/>
                  </a:lnTo>
                  <a:lnTo>
                    <a:pt x="2038" y="1345"/>
                  </a:lnTo>
                  <a:lnTo>
                    <a:pt x="1953" y="1240"/>
                  </a:lnTo>
                  <a:lnTo>
                    <a:pt x="1870" y="1140"/>
                  </a:lnTo>
                  <a:lnTo>
                    <a:pt x="1788" y="1046"/>
                  </a:lnTo>
                  <a:lnTo>
                    <a:pt x="1707" y="957"/>
                  </a:lnTo>
                  <a:lnTo>
                    <a:pt x="1628" y="873"/>
                  </a:lnTo>
                  <a:lnTo>
                    <a:pt x="1549" y="794"/>
                  </a:lnTo>
                  <a:lnTo>
                    <a:pt x="1471" y="720"/>
                  </a:lnTo>
                  <a:lnTo>
                    <a:pt x="1394" y="649"/>
                  </a:lnTo>
                  <a:lnTo>
                    <a:pt x="1317" y="584"/>
                  </a:lnTo>
                  <a:lnTo>
                    <a:pt x="1241" y="523"/>
                  </a:lnTo>
                  <a:lnTo>
                    <a:pt x="1166" y="466"/>
                  </a:lnTo>
                  <a:lnTo>
                    <a:pt x="1089" y="413"/>
                  </a:lnTo>
                  <a:lnTo>
                    <a:pt x="1014" y="365"/>
                  </a:lnTo>
                  <a:lnTo>
                    <a:pt x="940" y="319"/>
                  </a:lnTo>
                  <a:lnTo>
                    <a:pt x="865" y="277"/>
                  </a:lnTo>
                  <a:lnTo>
                    <a:pt x="790" y="239"/>
                  </a:lnTo>
                  <a:lnTo>
                    <a:pt x="713" y="203"/>
                  </a:lnTo>
                  <a:lnTo>
                    <a:pt x="637" y="171"/>
                  </a:lnTo>
                  <a:lnTo>
                    <a:pt x="560" y="140"/>
                  </a:lnTo>
                  <a:lnTo>
                    <a:pt x="484" y="114"/>
                  </a:lnTo>
                  <a:lnTo>
                    <a:pt x="405" y="90"/>
                  </a:lnTo>
                  <a:lnTo>
                    <a:pt x="327" y="67"/>
                  </a:lnTo>
                  <a:lnTo>
                    <a:pt x="247" y="48"/>
                  </a:lnTo>
                  <a:lnTo>
                    <a:pt x="166" y="30"/>
                  </a:lnTo>
                  <a:lnTo>
                    <a:pt x="84" y="14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36998" name="Freeform 6"/>
            <p:cNvSpPr>
              <a:spLocks/>
            </p:cNvSpPr>
            <p:nvPr userDrawn="1"/>
          </p:nvSpPr>
          <p:spPr bwMode="auto">
            <a:xfrm>
              <a:off x="275" y="591"/>
              <a:ext cx="4814" cy="1515"/>
            </a:xfrm>
            <a:custGeom>
              <a:avLst/>
              <a:gdLst/>
              <a:ahLst/>
              <a:cxnLst>
                <a:cxn ang="0">
                  <a:pos x="4814" y="2845"/>
                </a:cxn>
                <a:cxn ang="0">
                  <a:pos x="4763" y="2874"/>
                </a:cxn>
                <a:cxn ang="0">
                  <a:pos x="4701" y="2904"/>
                </a:cxn>
                <a:cxn ang="0">
                  <a:pos x="4618" y="2938"/>
                </a:cxn>
                <a:cxn ang="0">
                  <a:pos x="4517" y="2972"/>
                </a:cxn>
                <a:cxn ang="0">
                  <a:pos x="4396" y="3001"/>
                </a:cxn>
                <a:cxn ang="0">
                  <a:pos x="4260" y="3021"/>
                </a:cxn>
                <a:cxn ang="0">
                  <a:pos x="4186" y="3027"/>
                </a:cxn>
                <a:cxn ang="0">
                  <a:pos x="4110" y="3029"/>
                </a:cxn>
                <a:cxn ang="0">
                  <a:pos x="4031" y="3025"/>
                </a:cxn>
                <a:cxn ang="0">
                  <a:pos x="3948" y="3016"/>
                </a:cxn>
                <a:cxn ang="0">
                  <a:pos x="3863" y="3003"/>
                </a:cxn>
                <a:cxn ang="0">
                  <a:pos x="3774" y="2983"/>
                </a:cxn>
                <a:cxn ang="0">
                  <a:pos x="3684" y="2956"/>
                </a:cxn>
                <a:cxn ang="0">
                  <a:pos x="3592" y="2922"/>
                </a:cxn>
                <a:cxn ang="0">
                  <a:pos x="3499" y="2880"/>
                </a:cxn>
                <a:cxn ang="0">
                  <a:pos x="3403" y="2830"/>
                </a:cxn>
                <a:cxn ang="0">
                  <a:pos x="3308" y="2770"/>
                </a:cxn>
                <a:cxn ang="0">
                  <a:pos x="3209" y="2703"/>
                </a:cxn>
                <a:cxn ang="0">
                  <a:pos x="3110" y="2623"/>
                </a:cxn>
                <a:cxn ang="0">
                  <a:pos x="3012" y="2535"/>
                </a:cxn>
                <a:cxn ang="0">
                  <a:pos x="2913" y="2433"/>
                </a:cxn>
                <a:cxn ang="0">
                  <a:pos x="2813" y="2321"/>
                </a:cxn>
                <a:cxn ang="0">
                  <a:pos x="2713" y="2197"/>
                </a:cxn>
                <a:cxn ang="0">
                  <a:pos x="2615" y="2058"/>
                </a:cxn>
                <a:cxn ang="0">
                  <a:pos x="2516" y="1918"/>
                </a:cxn>
                <a:cxn ang="0">
                  <a:pos x="2327" y="1656"/>
                </a:cxn>
                <a:cxn ang="0">
                  <a:pos x="2145" y="1419"/>
                </a:cxn>
                <a:cxn ang="0">
                  <a:pos x="1972" y="1206"/>
                </a:cxn>
                <a:cxn ang="0">
                  <a:pos x="1802" y="1014"/>
                </a:cxn>
                <a:cxn ang="0">
                  <a:pos x="1640" y="842"/>
                </a:cxn>
                <a:cxn ang="0">
                  <a:pos x="1480" y="692"/>
                </a:cxn>
                <a:cxn ang="0">
                  <a:pos x="1325" y="560"/>
                </a:cxn>
                <a:cxn ang="0">
                  <a:pos x="1172" y="444"/>
                </a:cxn>
                <a:cxn ang="0">
                  <a:pos x="1019" y="343"/>
                </a:cxn>
                <a:cxn ang="0">
                  <a:pos x="868" y="260"/>
                </a:cxn>
                <a:cxn ang="0">
                  <a:pos x="715" y="188"/>
                </a:cxn>
                <a:cxn ang="0">
                  <a:pos x="563" y="129"/>
                </a:cxn>
                <a:cxn ang="0">
                  <a:pos x="406" y="80"/>
                </a:cxn>
                <a:cxn ang="0">
                  <a:pos x="247" y="42"/>
                </a:cxn>
                <a:cxn ang="0">
                  <a:pos x="84" y="11"/>
                </a:cxn>
              </a:cxnLst>
              <a:rect l="0" t="0" r="r" b="b"/>
              <a:pathLst>
                <a:path w="4814" h="3029">
                  <a:moveTo>
                    <a:pt x="4814" y="2845"/>
                  </a:moveTo>
                  <a:lnTo>
                    <a:pt x="4814" y="2845"/>
                  </a:lnTo>
                  <a:lnTo>
                    <a:pt x="4801" y="2853"/>
                  </a:lnTo>
                  <a:lnTo>
                    <a:pt x="4763" y="2874"/>
                  </a:lnTo>
                  <a:lnTo>
                    <a:pt x="4735" y="2888"/>
                  </a:lnTo>
                  <a:lnTo>
                    <a:pt x="4701" y="2904"/>
                  </a:lnTo>
                  <a:lnTo>
                    <a:pt x="4663" y="2921"/>
                  </a:lnTo>
                  <a:lnTo>
                    <a:pt x="4618" y="2938"/>
                  </a:lnTo>
                  <a:lnTo>
                    <a:pt x="4570" y="2954"/>
                  </a:lnTo>
                  <a:lnTo>
                    <a:pt x="4517" y="2972"/>
                  </a:lnTo>
                  <a:lnTo>
                    <a:pt x="4459" y="2987"/>
                  </a:lnTo>
                  <a:lnTo>
                    <a:pt x="4396" y="3001"/>
                  </a:lnTo>
                  <a:lnTo>
                    <a:pt x="4331" y="3013"/>
                  </a:lnTo>
                  <a:lnTo>
                    <a:pt x="4260" y="3021"/>
                  </a:lnTo>
                  <a:lnTo>
                    <a:pt x="4224" y="3024"/>
                  </a:lnTo>
                  <a:lnTo>
                    <a:pt x="4186" y="3027"/>
                  </a:lnTo>
                  <a:lnTo>
                    <a:pt x="4149" y="3027"/>
                  </a:lnTo>
                  <a:lnTo>
                    <a:pt x="4110" y="3029"/>
                  </a:lnTo>
                  <a:lnTo>
                    <a:pt x="4071" y="3027"/>
                  </a:lnTo>
                  <a:lnTo>
                    <a:pt x="4031" y="3025"/>
                  </a:lnTo>
                  <a:lnTo>
                    <a:pt x="3989" y="3021"/>
                  </a:lnTo>
                  <a:lnTo>
                    <a:pt x="3948" y="3016"/>
                  </a:lnTo>
                  <a:lnTo>
                    <a:pt x="3906" y="3011"/>
                  </a:lnTo>
                  <a:lnTo>
                    <a:pt x="3863" y="3003"/>
                  </a:lnTo>
                  <a:lnTo>
                    <a:pt x="3818" y="2993"/>
                  </a:lnTo>
                  <a:lnTo>
                    <a:pt x="3774" y="2983"/>
                  </a:lnTo>
                  <a:lnTo>
                    <a:pt x="3730" y="2971"/>
                  </a:lnTo>
                  <a:lnTo>
                    <a:pt x="3684" y="2956"/>
                  </a:lnTo>
                  <a:lnTo>
                    <a:pt x="3639" y="2940"/>
                  </a:lnTo>
                  <a:lnTo>
                    <a:pt x="3592" y="2922"/>
                  </a:lnTo>
                  <a:lnTo>
                    <a:pt x="3546" y="2903"/>
                  </a:lnTo>
                  <a:lnTo>
                    <a:pt x="3499" y="2880"/>
                  </a:lnTo>
                  <a:lnTo>
                    <a:pt x="3452" y="2856"/>
                  </a:lnTo>
                  <a:lnTo>
                    <a:pt x="3403" y="2830"/>
                  </a:lnTo>
                  <a:lnTo>
                    <a:pt x="3356" y="2801"/>
                  </a:lnTo>
                  <a:lnTo>
                    <a:pt x="3308" y="2770"/>
                  </a:lnTo>
                  <a:lnTo>
                    <a:pt x="3259" y="2738"/>
                  </a:lnTo>
                  <a:lnTo>
                    <a:pt x="3209" y="2703"/>
                  </a:lnTo>
                  <a:lnTo>
                    <a:pt x="3160" y="2664"/>
                  </a:lnTo>
                  <a:lnTo>
                    <a:pt x="3110" y="2623"/>
                  </a:lnTo>
                  <a:lnTo>
                    <a:pt x="3062" y="2580"/>
                  </a:lnTo>
                  <a:lnTo>
                    <a:pt x="3012" y="2535"/>
                  </a:lnTo>
                  <a:lnTo>
                    <a:pt x="2962" y="2485"/>
                  </a:lnTo>
                  <a:lnTo>
                    <a:pt x="2913" y="2433"/>
                  </a:lnTo>
                  <a:lnTo>
                    <a:pt x="2863" y="2378"/>
                  </a:lnTo>
                  <a:lnTo>
                    <a:pt x="2813" y="2321"/>
                  </a:lnTo>
                  <a:lnTo>
                    <a:pt x="2763" y="2260"/>
                  </a:lnTo>
                  <a:lnTo>
                    <a:pt x="2713" y="2197"/>
                  </a:lnTo>
                  <a:lnTo>
                    <a:pt x="2663" y="2129"/>
                  </a:lnTo>
                  <a:lnTo>
                    <a:pt x="2615" y="2058"/>
                  </a:lnTo>
                  <a:lnTo>
                    <a:pt x="2615" y="2058"/>
                  </a:lnTo>
                  <a:lnTo>
                    <a:pt x="2516" y="1918"/>
                  </a:lnTo>
                  <a:lnTo>
                    <a:pt x="2420" y="1784"/>
                  </a:lnTo>
                  <a:lnTo>
                    <a:pt x="2327" y="1656"/>
                  </a:lnTo>
                  <a:lnTo>
                    <a:pt x="2236" y="1535"/>
                  </a:lnTo>
                  <a:lnTo>
                    <a:pt x="2145" y="1419"/>
                  </a:lnTo>
                  <a:lnTo>
                    <a:pt x="2058" y="1309"/>
                  </a:lnTo>
                  <a:lnTo>
                    <a:pt x="1972" y="1206"/>
                  </a:lnTo>
                  <a:lnTo>
                    <a:pt x="1887" y="1107"/>
                  </a:lnTo>
                  <a:lnTo>
                    <a:pt x="1802" y="1014"/>
                  </a:lnTo>
                  <a:lnTo>
                    <a:pt x="1721" y="925"/>
                  </a:lnTo>
                  <a:lnTo>
                    <a:pt x="1640" y="842"/>
                  </a:lnTo>
                  <a:lnTo>
                    <a:pt x="1559" y="765"/>
                  </a:lnTo>
                  <a:lnTo>
                    <a:pt x="1480" y="692"/>
                  </a:lnTo>
                  <a:lnTo>
                    <a:pt x="1403" y="623"/>
                  </a:lnTo>
                  <a:lnTo>
                    <a:pt x="1325" y="560"/>
                  </a:lnTo>
                  <a:lnTo>
                    <a:pt x="1248" y="499"/>
                  </a:lnTo>
                  <a:lnTo>
                    <a:pt x="1172" y="444"/>
                  </a:lnTo>
                  <a:lnTo>
                    <a:pt x="1096" y="392"/>
                  </a:lnTo>
                  <a:lnTo>
                    <a:pt x="1019" y="343"/>
                  </a:lnTo>
                  <a:lnTo>
                    <a:pt x="944" y="300"/>
                  </a:lnTo>
                  <a:lnTo>
                    <a:pt x="868" y="260"/>
                  </a:lnTo>
                  <a:lnTo>
                    <a:pt x="792" y="222"/>
                  </a:lnTo>
                  <a:lnTo>
                    <a:pt x="715" y="188"/>
                  </a:lnTo>
                  <a:lnTo>
                    <a:pt x="639" y="158"/>
                  </a:lnTo>
                  <a:lnTo>
                    <a:pt x="563" y="129"/>
                  </a:lnTo>
                  <a:lnTo>
                    <a:pt x="485" y="103"/>
                  </a:lnTo>
                  <a:lnTo>
                    <a:pt x="406" y="80"/>
                  </a:lnTo>
                  <a:lnTo>
                    <a:pt x="327" y="61"/>
                  </a:lnTo>
                  <a:lnTo>
                    <a:pt x="247" y="42"/>
                  </a:lnTo>
                  <a:lnTo>
                    <a:pt x="165" y="25"/>
                  </a:lnTo>
                  <a:lnTo>
                    <a:pt x="84" y="11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36999" name="Freeform 7"/>
            <p:cNvSpPr>
              <a:spLocks/>
            </p:cNvSpPr>
            <p:nvPr userDrawn="1"/>
          </p:nvSpPr>
          <p:spPr bwMode="auto">
            <a:xfrm>
              <a:off x="284" y="611"/>
              <a:ext cx="4856" cy="1481"/>
            </a:xfrm>
            <a:custGeom>
              <a:avLst/>
              <a:gdLst/>
              <a:ahLst/>
              <a:cxnLst>
                <a:cxn ang="0">
                  <a:pos x="4856" y="2763"/>
                </a:cxn>
                <a:cxn ang="0">
                  <a:pos x="4805" y="2793"/>
                </a:cxn>
                <a:cxn ang="0">
                  <a:pos x="4745" y="2824"/>
                </a:cxn>
                <a:cxn ang="0">
                  <a:pos x="4662" y="2860"/>
                </a:cxn>
                <a:cxn ang="0">
                  <a:pos x="4561" y="2897"/>
                </a:cxn>
                <a:cxn ang="0">
                  <a:pos x="4441" y="2927"/>
                </a:cxn>
                <a:cxn ang="0">
                  <a:pos x="4305" y="2952"/>
                </a:cxn>
                <a:cxn ang="0">
                  <a:pos x="4232" y="2958"/>
                </a:cxn>
                <a:cxn ang="0">
                  <a:pos x="4155" y="2961"/>
                </a:cxn>
                <a:cxn ang="0">
                  <a:pos x="4076" y="2960"/>
                </a:cxn>
                <a:cxn ang="0">
                  <a:pos x="3993" y="2953"/>
                </a:cxn>
                <a:cxn ang="0">
                  <a:pos x="3907" y="2940"/>
                </a:cxn>
                <a:cxn ang="0">
                  <a:pos x="3819" y="2923"/>
                </a:cxn>
                <a:cxn ang="0">
                  <a:pos x="3729" y="2897"/>
                </a:cxn>
                <a:cxn ang="0">
                  <a:pos x="3636" y="2864"/>
                </a:cxn>
                <a:cxn ang="0">
                  <a:pos x="3541" y="2824"/>
                </a:cxn>
                <a:cxn ang="0">
                  <a:pos x="3446" y="2776"/>
                </a:cxn>
                <a:cxn ang="0">
                  <a:pos x="3348" y="2719"/>
                </a:cxn>
                <a:cxn ang="0">
                  <a:pos x="3250" y="2651"/>
                </a:cxn>
                <a:cxn ang="0">
                  <a:pos x="3150" y="2574"/>
                </a:cxn>
                <a:cxn ang="0">
                  <a:pos x="3050" y="2487"/>
                </a:cxn>
                <a:cxn ang="0">
                  <a:pos x="2949" y="2388"/>
                </a:cxn>
                <a:cxn ang="0">
                  <a:pos x="2847" y="2277"/>
                </a:cxn>
                <a:cxn ang="0">
                  <a:pos x="2746" y="2154"/>
                </a:cxn>
                <a:cxn ang="0">
                  <a:pos x="2645" y="2018"/>
                </a:cxn>
                <a:cxn ang="0">
                  <a:pos x="2545" y="1878"/>
                </a:cxn>
                <a:cxn ang="0">
                  <a:pos x="2352" y="1618"/>
                </a:cxn>
                <a:cxn ang="0">
                  <a:pos x="2167" y="1384"/>
                </a:cxn>
                <a:cxn ang="0">
                  <a:pos x="1989" y="1172"/>
                </a:cxn>
                <a:cxn ang="0">
                  <a:pos x="1818" y="983"/>
                </a:cxn>
                <a:cxn ang="0">
                  <a:pos x="1652" y="815"/>
                </a:cxn>
                <a:cxn ang="0">
                  <a:pos x="1491" y="667"/>
                </a:cxn>
                <a:cxn ang="0">
                  <a:pos x="1334" y="536"/>
                </a:cxn>
                <a:cxn ang="0">
                  <a:pos x="1178" y="423"/>
                </a:cxn>
                <a:cxn ang="0">
                  <a:pos x="1024" y="326"/>
                </a:cxn>
                <a:cxn ang="0">
                  <a:pos x="872" y="245"/>
                </a:cxn>
                <a:cxn ang="0">
                  <a:pos x="719" y="176"/>
                </a:cxn>
                <a:cxn ang="0">
                  <a:pos x="565" y="119"/>
                </a:cxn>
                <a:cxn ang="0">
                  <a:pos x="408" y="74"/>
                </a:cxn>
                <a:cxn ang="0">
                  <a:pos x="248" y="39"/>
                </a:cxn>
                <a:cxn ang="0">
                  <a:pos x="83" y="11"/>
                </a:cxn>
              </a:cxnLst>
              <a:rect l="0" t="0" r="r" b="b"/>
              <a:pathLst>
                <a:path w="4856" h="2961">
                  <a:moveTo>
                    <a:pt x="4856" y="2763"/>
                  </a:moveTo>
                  <a:lnTo>
                    <a:pt x="4856" y="2763"/>
                  </a:lnTo>
                  <a:lnTo>
                    <a:pt x="4844" y="2771"/>
                  </a:lnTo>
                  <a:lnTo>
                    <a:pt x="4805" y="2793"/>
                  </a:lnTo>
                  <a:lnTo>
                    <a:pt x="4777" y="2808"/>
                  </a:lnTo>
                  <a:lnTo>
                    <a:pt x="4745" y="2824"/>
                  </a:lnTo>
                  <a:lnTo>
                    <a:pt x="4706" y="2842"/>
                  </a:lnTo>
                  <a:lnTo>
                    <a:pt x="4662" y="2860"/>
                  </a:lnTo>
                  <a:lnTo>
                    <a:pt x="4613" y="2879"/>
                  </a:lnTo>
                  <a:lnTo>
                    <a:pt x="4561" y="2897"/>
                  </a:lnTo>
                  <a:lnTo>
                    <a:pt x="4504" y="2913"/>
                  </a:lnTo>
                  <a:lnTo>
                    <a:pt x="4441" y="2927"/>
                  </a:lnTo>
                  <a:lnTo>
                    <a:pt x="4375" y="2940"/>
                  </a:lnTo>
                  <a:lnTo>
                    <a:pt x="4305" y="2952"/>
                  </a:lnTo>
                  <a:lnTo>
                    <a:pt x="4269" y="2955"/>
                  </a:lnTo>
                  <a:lnTo>
                    <a:pt x="4232" y="2958"/>
                  </a:lnTo>
                  <a:lnTo>
                    <a:pt x="4194" y="2960"/>
                  </a:lnTo>
                  <a:lnTo>
                    <a:pt x="4155" y="2961"/>
                  </a:lnTo>
                  <a:lnTo>
                    <a:pt x="4116" y="2961"/>
                  </a:lnTo>
                  <a:lnTo>
                    <a:pt x="4076" y="2960"/>
                  </a:lnTo>
                  <a:lnTo>
                    <a:pt x="4034" y="2956"/>
                  </a:lnTo>
                  <a:lnTo>
                    <a:pt x="3993" y="2953"/>
                  </a:lnTo>
                  <a:lnTo>
                    <a:pt x="3950" y="2947"/>
                  </a:lnTo>
                  <a:lnTo>
                    <a:pt x="3907" y="2940"/>
                  </a:lnTo>
                  <a:lnTo>
                    <a:pt x="3864" y="2932"/>
                  </a:lnTo>
                  <a:lnTo>
                    <a:pt x="3819" y="2923"/>
                  </a:lnTo>
                  <a:lnTo>
                    <a:pt x="3773" y="2911"/>
                  </a:lnTo>
                  <a:lnTo>
                    <a:pt x="3729" y="2897"/>
                  </a:lnTo>
                  <a:lnTo>
                    <a:pt x="3683" y="2882"/>
                  </a:lnTo>
                  <a:lnTo>
                    <a:pt x="3636" y="2864"/>
                  </a:lnTo>
                  <a:lnTo>
                    <a:pt x="3589" y="2845"/>
                  </a:lnTo>
                  <a:lnTo>
                    <a:pt x="3541" y="2824"/>
                  </a:lnTo>
                  <a:lnTo>
                    <a:pt x="3494" y="2801"/>
                  </a:lnTo>
                  <a:lnTo>
                    <a:pt x="3446" y="2776"/>
                  </a:lnTo>
                  <a:lnTo>
                    <a:pt x="3397" y="2748"/>
                  </a:lnTo>
                  <a:lnTo>
                    <a:pt x="3348" y="2719"/>
                  </a:lnTo>
                  <a:lnTo>
                    <a:pt x="3299" y="2687"/>
                  </a:lnTo>
                  <a:lnTo>
                    <a:pt x="3250" y="2651"/>
                  </a:lnTo>
                  <a:lnTo>
                    <a:pt x="3200" y="2614"/>
                  </a:lnTo>
                  <a:lnTo>
                    <a:pt x="3150" y="2574"/>
                  </a:lnTo>
                  <a:lnTo>
                    <a:pt x="3100" y="2532"/>
                  </a:lnTo>
                  <a:lnTo>
                    <a:pt x="3050" y="2487"/>
                  </a:lnTo>
                  <a:lnTo>
                    <a:pt x="3000" y="2438"/>
                  </a:lnTo>
                  <a:lnTo>
                    <a:pt x="2949" y="2388"/>
                  </a:lnTo>
                  <a:lnTo>
                    <a:pt x="2899" y="2333"/>
                  </a:lnTo>
                  <a:lnTo>
                    <a:pt x="2847" y="2277"/>
                  </a:lnTo>
                  <a:lnTo>
                    <a:pt x="2797" y="2217"/>
                  </a:lnTo>
                  <a:lnTo>
                    <a:pt x="2746" y="2154"/>
                  </a:lnTo>
                  <a:lnTo>
                    <a:pt x="2696" y="2088"/>
                  </a:lnTo>
                  <a:lnTo>
                    <a:pt x="2645" y="2018"/>
                  </a:lnTo>
                  <a:lnTo>
                    <a:pt x="2645" y="2018"/>
                  </a:lnTo>
                  <a:lnTo>
                    <a:pt x="2545" y="1878"/>
                  </a:lnTo>
                  <a:lnTo>
                    <a:pt x="2447" y="1745"/>
                  </a:lnTo>
                  <a:lnTo>
                    <a:pt x="2352" y="1618"/>
                  </a:lnTo>
                  <a:lnTo>
                    <a:pt x="2259" y="1498"/>
                  </a:lnTo>
                  <a:lnTo>
                    <a:pt x="2167" y="1384"/>
                  </a:lnTo>
                  <a:lnTo>
                    <a:pt x="2077" y="1276"/>
                  </a:lnTo>
                  <a:lnTo>
                    <a:pt x="1989" y="1172"/>
                  </a:lnTo>
                  <a:lnTo>
                    <a:pt x="1903" y="1075"/>
                  </a:lnTo>
                  <a:lnTo>
                    <a:pt x="1818" y="983"/>
                  </a:lnTo>
                  <a:lnTo>
                    <a:pt x="1735" y="896"/>
                  </a:lnTo>
                  <a:lnTo>
                    <a:pt x="1652" y="815"/>
                  </a:lnTo>
                  <a:lnTo>
                    <a:pt x="1571" y="738"/>
                  </a:lnTo>
                  <a:lnTo>
                    <a:pt x="1491" y="667"/>
                  </a:lnTo>
                  <a:lnTo>
                    <a:pt x="1412" y="599"/>
                  </a:lnTo>
                  <a:lnTo>
                    <a:pt x="1334" y="536"/>
                  </a:lnTo>
                  <a:lnTo>
                    <a:pt x="1256" y="478"/>
                  </a:lnTo>
                  <a:lnTo>
                    <a:pt x="1178" y="423"/>
                  </a:lnTo>
                  <a:lnTo>
                    <a:pt x="1102" y="373"/>
                  </a:lnTo>
                  <a:lnTo>
                    <a:pt x="1024" y="326"/>
                  </a:lnTo>
                  <a:lnTo>
                    <a:pt x="948" y="284"/>
                  </a:lnTo>
                  <a:lnTo>
                    <a:pt x="872" y="245"/>
                  </a:lnTo>
                  <a:lnTo>
                    <a:pt x="795" y="208"/>
                  </a:lnTo>
                  <a:lnTo>
                    <a:pt x="719" y="176"/>
                  </a:lnTo>
                  <a:lnTo>
                    <a:pt x="641" y="147"/>
                  </a:lnTo>
                  <a:lnTo>
                    <a:pt x="565" y="119"/>
                  </a:lnTo>
                  <a:lnTo>
                    <a:pt x="486" y="95"/>
                  </a:lnTo>
                  <a:lnTo>
                    <a:pt x="408" y="74"/>
                  </a:lnTo>
                  <a:lnTo>
                    <a:pt x="327" y="55"/>
                  </a:lnTo>
                  <a:lnTo>
                    <a:pt x="248" y="39"/>
                  </a:lnTo>
                  <a:lnTo>
                    <a:pt x="166" y="24"/>
                  </a:lnTo>
                  <a:lnTo>
                    <a:pt x="83" y="11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37000" name="Freeform 8"/>
            <p:cNvSpPr>
              <a:spLocks/>
            </p:cNvSpPr>
            <p:nvPr userDrawn="1"/>
          </p:nvSpPr>
          <p:spPr bwMode="auto">
            <a:xfrm>
              <a:off x="293" y="633"/>
              <a:ext cx="4897" cy="1445"/>
            </a:xfrm>
            <a:custGeom>
              <a:avLst/>
              <a:gdLst/>
              <a:ahLst/>
              <a:cxnLst>
                <a:cxn ang="0">
                  <a:pos x="4897" y="2675"/>
                </a:cxn>
                <a:cxn ang="0">
                  <a:pos x="4847" y="2707"/>
                </a:cxn>
                <a:cxn ang="0">
                  <a:pos x="4788" y="2740"/>
                </a:cxn>
                <a:cxn ang="0">
                  <a:pos x="4706" y="2777"/>
                </a:cxn>
                <a:cxn ang="0">
                  <a:pos x="4604" y="2816"/>
                </a:cxn>
                <a:cxn ang="0">
                  <a:pos x="4485" y="2849"/>
                </a:cxn>
                <a:cxn ang="0">
                  <a:pos x="4350" y="2875"/>
                </a:cxn>
                <a:cxn ang="0">
                  <a:pos x="4277" y="2885"/>
                </a:cxn>
                <a:cxn ang="0">
                  <a:pos x="4200" y="2888"/>
                </a:cxn>
                <a:cxn ang="0">
                  <a:pos x="4120" y="2888"/>
                </a:cxn>
                <a:cxn ang="0">
                  <a:pos x="4036" y="2883"/>
                </a:cxn>
                <a:cxn ang="0">
                  <a:pos x="3952" y="2874"/>
                </a:cxn>
                <a:cxn ang="0">
                  <a:pos x="3863" y="2858"/>
                </a:cxn>
                <a:cxn ang="0">
                  <a:pos x="3773" y="2833"/>
                </a:cxn>
                <a:cxn ang="0">
                  <a:pos x="3680" y="2803"/>
                </a:cxn>
                <a:cxn ang="0">
                  <a:pos x="3584" y="2764"/>
                </a:cxn>
                <a:cxn ang="0">
                  <a:pos x="3488" y="2717"/>
                </a:cxn>
                <a:cxn ang="0">
                  <a:pos x="3389" y="2662"/>
                </a:cxn>
                <a:cxn ang="0">
                  <a:pos x="3290" y="2596"/>
                </a:cxn>
                <a:cxn ang="0">
                  <a:pos x="3190" y="2522"/>
                </a:cxn>
                <a:cxn ang="0">
                  <a:pos x="3087" y="2434"/>
                </a:cxn>
                <a:cxn ang="0">
                  <a:pos x="2985" y="2338"/>
                </a:cxn>
                <a:cxn ang="0">
                  <a:pos x="2881" y="2228"/>
                </a:cxn>
                <a:cxn ang="0">
                  <a:pos x="2779" y="2107"/>
                </a:cxn>
                <a:cxn ang="0">
                  <a:pos x="2676" y="1971"/>
                </a:cxn>
                <a:cxn ang="0">
                  <a:pos x="2573" y="1834"/>
                </a:cxn>
                <a:cxn ang="0">
                  <a:pos x="2376" y="1577"/>
                </a:cxn>
                <a:cxn ang="0">
                  <a:pos x="2188" y="1345"/>
                </a:cxn>
                <a:cxn ang="0">
                  <a:pos x="2007" y="1136"/>
                </a:cxn>
                <a:cxn ang="0">
                  <a:pos x="1833" y="949"/>
                </a:cxn>
                <a:cxn ang="0">
                  <a:pos x="1665" y="783"/>
                </a:cxn>
                <a:cxn ang="0">
                  <a:pos x="1501" y="637"/>
                </a:cxn>
                <a:cxn ang="0">
                  <a:pos x="1342" y="510"/>
                </a:cxn>
                <a:cxn ang="0">
                  <a:pos x="1185" y="400"/>
                </a:cxn>
                <a:cxn ang="0">
                  <a:pos x="1031" y="306"/>
                </a:cxn>
                <a:cxn ang="0">
                  <a:pos x="876" y="226"/>
                </a:cxn>
                <a:cxn ang="0">
                  <a:pos x="722" y="161"/>
                </a:cxn>
                <a:cxn ang="0">
                  <a:pos x="567" y="106"/>
                </a:cxn>
                <a:cxn ang="0">
                  <a:pos x="409" y="64"/>
                </a:cxn>
                <a:cxn ang="0">
                  <a:pos x="249" y="32"/>
                </a:cxn>
                <a:cxn ang="0">
                  <a:pos x="84" y="8"/>
                </a:cxn>
              </a:cxnLst>
              <a:rect l="0" t="0" r="r" b="b"/>
              <a:pathLst>
                <a:path w="4897" h="2890">
                  <a:moveTo>
                    <a:pt x="4897" y="2675"/>
                  </a:moveTo>
                  <a:lnTo>
                    <a:pt x="4897" y="2675"/>
                  </a:lnTo>
                  <a:lnTo>
                    <a:pt x="4885" y="2683"/>
                  </a:lnTo>
                  <a:lnTo>
                    <a:pt x="4847" y="2707"/>
                  </a:lnTo>
                  <a:lnTo>
                    <a:pt x="4820" y="2722"/>
                  </a:lnTo>
                  <a:lnTo>
                    <a:pt x="4788" y="2740"/>
                  </a:lnTo>
                  <a:lnTo>
                    <a:pt x="4749" y="2757"/>
                  </a:lnTo>
                  <a:lnTo>
                    <a:pt x="4706" y="2777"/>
                  </a:lnTo>
                  <a:lnTo>
                    <a:pt x="4657" y="2796"/>
                  </a:lnTo>
                  <a:lnTo>
                    <a:pt x="4604" y="2816"/>
                  </a:lnTo>
                  <a:lnTo>
                    <a:pt x="4547" y="2833"/>
                  </a:lnTo>
                  <a:lnTo>
                    <a:pt x="4485" y="2849"/>
                  </a:lnTo>
                  <a:lnTo>
                    <a:pt x="4420" y="2864"/>
                  </a:lnTo>
                  <a:lnTo>
                    <a:pt x="4350" y="2875"/>
                  </a:lnTo>
                  <a:lnTo>
                    <a:pt x="4314" y="2880"/>
                  </a:lnTo>
                  <a:lnTo>
                    <a:pt x="4277" y="2885"/>
                  </a:lnTo>
                  <a:lnTo>
                    <a:pt x="4239" y="2887"/>
                  </a:lnTo>
                  <a:lnTo>
                    <a:pt x="4200" y="2888"/>
                  </a:lnTo>
                  <a:lnTo>
                    <a:pt x="4160" y="2890"/>
                  </a:lnTo>
                  <a:lnTo>
                    <a:pt x="4120" y="2888"/>
                  </a:lnTo>
                  <a:lnTo>
                    <a:pt x="4078" y="2887"/>
                  </a:lnTo>
                  <a:lnTo>
                    <a:pt x="4036" y="2883"/>
                  </a:lnTo>
                  <a:lnTo>
                    <a:pt x="3995" y="2880"/>
                  </a:lnTo>
                  <a:lnTo>
                    <a:pt x="3952" y="2874"/>
                  </a:lnTo>
                  <a:lnTo>
                    <a:pt x="3907" y="2866"/>
                  </a:lnTo>
                  <a:lnTo>
                    <a:pt x="3863" y="2858"/>
                  </a:lnTo>
                  <a:lnTo>
                    <a:pt x="3818" y="2846"/>
                  </a:lnTo>
                  <a:lnTo>
                    <a:pt x="3773" y="2833"/>
                  </a:lnTo>
                  <a:lnTo>
                    <a:pt x="3725" y="2819"/>
                  </a:lnTo>
                  <a:lnTo>
                    <a:pt x="3680" y="2803"/>
                  </a:lnTo>
                  <a:lnTo>
                    <a:pt x="3632" y="2785"/>
                  </a:lnTo>
                  <a:lnTo>
                    <a:pt x="3584" y="2764"/>
                  </a:lnTo>
                  <a:lnTo>
                    <a:pt x="3537" y="2743"/>
                  </a:lnTo>
                  <a:lnTo>
                    <a:pt x="3488" y="2717"/>
                  </a:lnTo>
                  <a:lnTo>
                    <a:pt x="3438" y="2691"/>
                  </a:lnTo>
                  <a:lnTo>
                    <a:pt x="3389" y="2662"/>
                  </a:lnTo>
                  <a:lnTo>
                    <a:pt x="3339" y="2630"/>
                  </a:lnTo>
                  <a:lnTo>
                    <a:pt x="3290" y="2596"/>
                  </a:lnTo>
                  <a:lnTo>
                    <a:pt x="3240" y="2560"/>
                  </a:lnTo>
                  <a:lnTo>
                    <a:pt x="3190" y="2522"/>
                  </a:lnTo>
                  <a:lnTo>
                    <a:pt x="3138" y="2480"/>
                  </a:lnTo>
                  <a:lnTo>
                    <a:pt x="3087" y="2434"/>
                  </a:lnTo>
                  <a:lnTo>
                    <a:pt x="3037" y="2388"/>
                  </a:lnTo>
                  <a:lnTo>
                    <a:pt x="2985" y="2338"/>
                  </a:lnTo>
                  <a:lnTo>
                    <a:pt x="2934" y="2284"/>
                  </a:lnTo>
                  <a:lnTo>
                    <a:pt x="2881" y="2228"/>
                  </a:lnTo>
                  <a:lnTo>
                    <a:pt x="2830" y="2168"/>
                  </a:lnTo>
                  <a:lnTo>
                    <a:pt x="2779" y="2107"/>
                  </a:lnTo>
                  <a:lnTo>
                    <a:pt x="2727" y="2040"/>
                  </a:lnTo>
                  <a:lnTo>
                    <a:pt x="2676" y="1971"/>
                  </a:lnTo>
                  <a:lnTo>
                    <a:pt x="2676" y="1971"/>
                  </a:lnTo>
                  <a:lnTo>
                    <a:pt x="2573" y="1834"/>
                  </a:lnTo>
                  <a:lnTo>
                    <a:pt x="2473" y="1701"/>
                  </a:lnTo>
                  <a:lnTo>
                    <a:pt x="2376" y="1577"/>
                  </a:lnTo>
                  <a:lnTo>
                    <a:pt x="2282" y="1458"/>
                  </a:lnTo>
                  <a:lnTo>
                    <a:pt x="2188" y="1345"/>
                  </a:lnTo>
                  <a:lnTo>
                    <a:pt x="2097" y="1238"/>
                  </a:lnTo>
                  <a:lnTo>
                    <a:pt x="2007" y="1136"/>
                  </a:lnTo>
                  <a:lnTo>
                    <a:pt x="1919" y="1039"/>
                  </a:lnTo>
                  <a:lnTo>
                    <a:pt x="1833" y="949"/>
                  </a:lnTo>
                  <a:lnTo>
                    <a:pt x="1748" y="863"/>
                  </a:lnTo>
                  <a:lnTo>
                    <a:pt x="1665" y="783"/>
                  </a:lnTo>
                  <a:lnTo>
                    <a:pt x="1583" y="708"/>
                  </a:lnTo>
                  <a:lnTo>
                    <a:pt x="1501" y="637"/>
                  </a:lnTo>
                  <a:lnTo>
                    <a:pt x="1421" y="571"/>
                  </a:lnTo>
                  <a:lnTo>
                    <a:pt x="1342" y="510"/>
                  </a:lnTo>
                  <a:lnTo>
                    <a:pt x="1264" y="453"/>
                  </a:lnTo>
                  <a:lnTo>
                    <a:pt x="1185" y="400"/>
                  </a:lnTo>
                  <a:lnTo>
                    <a:pt x="1107" y="352"/>
                  </a:lnTo>
                  <a:lnTo>
                    <a:pt x="1031" y="306"/>
                  </a:lnTo>
                  <a:lnTo>
                    <a:pt x="953" y="264"/>
                  </a:lnTo>
                  <a:lnTo>
                    <a:pt x="876" y="226"/>
                  </a:lnTo>
                  <a:lnTo>
                    <a:pt x="799" y="192"/>
                  </a:lnTo>
                  <a:lnTo>
                    <a:pt x="722" y="161"/>
                  </a:lnTo>
                  <a:lnTo>
                    <a:pt x="645" y="132"/>
                  </a:lnTo>
                  <a:lnTo>
                    <a:pt x="567" y="106"/>
                  </a:lnTo>
                  <a:lnTo>
                    <a:pt x="488" y="85"/>
                  </a:lnTo>
                  <a:lnTo>
                    <a:pt x="409" y="64"/>
                  </a:lnTo>
                  <a:lnTo>
                    <a:pt x="329" y="46"/>
                  </a:lnTo>
                  <a:lnTo>
                    <a:pt x="249" y="32"/>
                  </a:lnTo>
                  <a:lnTo>
                    <a:pt x="167" y="19"/>
                  </a:lnTo>
                  <a:lnTo>
                    <a:pt x="84" y="8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37001" name="Freeform 9"/>
            <p:cNvSpPr>
              <a:spLocks/>
            </p:cNvSpPr>
            <p:nvPr userDrawn="1"/>
          </p:nvSpPr>
          <p:spPr bwMode="auto">
            <a:xfrm>
              <a:off x="303" y="654"/>
              <a:ext cx="4937" cy="1411"/>
            </a:xfrm>
            <a:custGeom>
              <a:avLst/>
              <a:gdLst/>
              <a:ahLst/>
              <a:cxnLst>
                <a:cxn ang="0">
                  <a:pos x="4937" y="2589"/>
                </a:cxn>
                <a:cxn ang="0">
                  <a:pos x="4887" y="2622"/>
                </a:cxn>
                <a:cxn ang="0">
                  <a:pos x="4828" y="2656"/>
                </a:cxn>
                <a:cxn ang="0">
                  <a:pos x="4747" y="2696"/>
                </a:cxn>
                <a:cxn ang="0">
                  <a:pos x="4646" y="2736"/>
                </a:cxn>
                <a:cxn ang="0">
                  <a:pos x="4528" y="2774"/>
                </a:cxn>
                <a:cxn ang="0">
                  <a:pos x="4393" y="2803"/>
                </a:cxn>
                <a:cxn ang="0">
                  <a:pos x="4319" y="2812"/>
                </a:cxn>
                <a:cxn ang="0">
                  <a:pos x="4243" y="2819"/>
                </a:cxn>
                <a:cxn ang="0">
                  <a:pos x="4163" y="2820"/>
                </a:cxn>
                <a:cxn ang="0">
                  <a:pos x="4081" y="2817"/>
                </a:cxn>
                <a:cxn ang="0">
                  <a:pos x="3995" y="2807"/>
                </a:cxn>
                <a:cxn ang="0">
                  <a:pos x="3906" y="2793"/>
                </a:cxn>
                <a:cxn ang="0">
                  <a:pos x="3814" y="2772"/>
                </a:cxn>
                <a:cxn ang="0">
                  <a:pos x="3721" y="2743"/>
                </a:cxn>
                <a:cxn ang="0">
                  <a:pos x="3625" y="2706"/>
                </a:cxn>
                <a:cxn ang="0">
                  <a:pos x="3528" y="2661"/>
                </a:cxn>
                <a:cxn ang="0">
                  <a:pos x="3429" y="2607"/>
                </a:cxn>
                <a:cxn ang="0">
                  <a:pos x="3328" y="2543"/>
                </a:cxn>
                <a:cxn ang="0">
                  <a:pos x="3227" y="2470"/>
                </a:cxn>
                <a:cxn ang="0">
                  <a:pos x="3124" y="2384"/>
                </a:cxn>
                <a:cxn ang="0">
                  <a:pos x="3020" y="2289"/>
                </a:cxn>
                <a:cxn ang="0">
                  <a:pos x="2916" y="2181"/>
                </a:cxn>
                <a:cxn ang="0">
                  <a:pos x="2810" y="2061"/>
                </a:cxn>
                <a:cxn ang="0">
                  <a:pos x="2705" y="1927"/>
                </a:cxn>
                <a:cxn ang="0">
                  <a:pos x="2601" y="1792"/>
                </a:cxn>
                <a:cxn ang="0">
                  <a:pos x="2399" y="1537"/>
                </a:cxn>
                <a:cxn ang="0">
                  <a:pos x="2208" y="1307"/>
                </a:cxn>
                <a:cxn ang="0">
                  <a:pos x="2024" y="1101"/>
                </a:cxn>
                <a:cxn ang="0">
                  <a:pos x="1847" y="917"/>
                </a:cxn>
                <a:cxn ang="0">
                  <a:pos x="1677" y="754"/>
                </a:cxn>
                <a:cxn ang="0">
                  <a:pos x="1511" y="611"/>
                </a:cxn>
                <a:cxn ang="0">
                  <a:pos x="1350" y="486"/>
                </a:cxn>
                <a:cxn ang="0">
                  <a:pos x="1191" y="379"/>
                </a:cxn>
                <a:cxn ang="0">
                  <a:pos x="1034" y="287"/>
                </a:cxn>
                <a:cxn ang="0">
                  <a:pos x="879" y="211"/>
                </a:cxn>
                <a:cxn ang="0">
                  <a:pos x="723" y="148"/>
                </a:cxn>
                <a:cxn ang="0">
                  <a:pos x="568" y="96"/>
                </a:cxn>
                <a:cxn ang="0">
                  <a:pos x="410" y="58"/>
                </a:cxn>
                <a:cxn ang="0">
                  <a:pos x="249" y="27"/>
                </a:cxn>
                <a:cxn ang="0">
                  <a:pos x="85" y="8"/>
                </a:cxn>
              </a:cxnLst>
              <a:rect l="0" t="0" r="r" b="b"/>
              <a:pathLst>
                <a:path w="4937" h="2820">
                  <a:moveTo>
                    <a:pt x="4937" y="2589"/>
                  </a:moveTo>
                  <a:lnTo>
                    <a:pt x="4937" y="2589"/>
                  </a:lnTo>
                  <a:lnTo>
                    <a:pt x="4925" y="2599"/>
                  </a:lnTo>
                  <a:lnTo>
                    <a:pt x="4887" y="2622"/>
                  </a:lnTo>
                  <a:lnTo>
                    <a:pt x="4861" y="2638"/>
                  </a:lnTo>
                  <a:lnTo>
                    <a:pt x="4828" y="2656"/>
                  </a:lnTo>
                  <a:lnTo>
                    <a:pt x="4790" y="2675"/>
                  </a:lnTo>
                  <a:lnTo>
                    <a:pt x="4747" y="2696"/>
                  </a:lnTo>
                  <a:lnTo>
                    <a:pt x="4698" y="2717"/>
                  </a:lnTo>
                  <a:lnTo>
                    <a:pt x="4646" y="2736"/>
                  </a:lnTo>
                  <a:lnTo>
                    <a:pt x="4589" y="2756"/>
                  </a:lnTo>
                  <a:lnTo>
                    <a:pt x="4528" y="2774"/>
                  </a:lnTo>
                  <a:lnTo>
                    <a:pt x="4462" y="2790"/>
                  </a:lnTo>
                  <a:lnTo>
                    <a:pt x="4393" y="2803"/>
                  </a:lnTo>
                  <a:lnTo>
                    <a:pt x="4357" y="2807"/>
                  </a:lnTo>
                  <a:lnTo>
                    <a:pt x="4319" y="2812"/>
                  </a:lnTo>
                  <a:lnTo>
                    <a:pt x="4282" y="2816"/>
                  </a:lnTo>
                  <a:lnTo>
                    <a:pt x="4243" y="2819"/>
                  </a:lnTo>
                  <a:lnTo>
                    <a:pt x="4203" y="2820"/>
                  </a:lnTo>
                  <a:lnTo>
                    <a:pt x="4163" y="2820"/>
                  </a:lnTo>
                  <a:lnTo>
                    <a:pt x="4122" y="2819"/>
                  </a:lnTo>
                  <a:lnTo>
                    <a:pt x="4081" y="2817"/>
                  </a:lnTo>
                  <a:lnTo>
                    <a:pt x="4038" y="2812"/>
                  </a:lnTo>
                  <a:lnTo>
                    <a:pt x="3995" y="2807"/>
                  </a:lnTo>
                  <a:lnTo>
                    <a:pt x="3950" y="2801"/>
                  </a:lnTo>
                  <a:lnTo>
                    <a:pt x="3906" y="2793"/>
                  </a:lnTo>
                  <a:lnTo>
                    <a:pt x="3860" y="2783"/>
                  </a:lnTo>
                  <a:lnTo>
                    <a:pt x="3814" y="2772"/>
                  </a:lnTo>
                  <a:lnTo>
                    <a:pt x="3768" y="2757"/>
                  </a:lnTo>
                  <a:lnTo>
                    <a:pt x="3721" y="2743"/>
                  </a:lnTo>
                  <a:lnTo>
                    <a:pt x="3674" y="2725"/>
                  </a:lnTo>
                  <a:lnTo>
                    <a:pt x="3625" y="2706"/>
                  </a:lnTo>
                  <a:lnTo>
                    <a:pt x="3577" y="2685"/>
                  </a:lnTo>
                  <a:lnTo>
                    <a:pt x="3528" y="2661"/>
                  </a:lnTo>
                  <a:lnTo>
                    <a:pt x="3479" y="2635"/>
                  </a:lnTo>
                  <a:lnTo>
                    <a:pt x="3429" y="2607"/>
                  </a:lnTo>
                  <a:lnTo>
                    <a:pt x="3379" y="2577"/>
                  </a:lnTo>
                  <a:lnTo>
                    <a:pt x="3328" y="2543"/>
                  </a:lnTo>
                  <a:lnTo>
                    <a:pt x="3278" y="2507"/>
                  </a:lnTo>
                  <a:lnTo>
                    <a:pt x="3227" y="2470"/>
                  </a:lnTo>
                  <a:lnTo>
                    <a:pt x="3175" y="2428"/>
                  </a:lnTo>
                  <a:lnTo>
                    <a:pt x="3124" y="2384"/>
                  </a:lnTo>
                  <a:lnTo>
                    <a:pt x="3071" y="2338"/>
                  </a:lnTo>
                  <a:lnTo>
                    <a:pt x="3020" y="2289"/>
                  </a:lnTo>
                  <a:lnTo>
                    <a:pt x="2967" y="2236"/>
                  </a:lnTo>
                  <a:lnTo>
                    <a:pt x="2916" y="2181"/>
                  </a:lnTo>
                  <a:lnTo>
                    <a:pt x="2863" y="2123"/>
                  </a:lnTo>
                  <a:lnTo>
                    <a:pt x="2810" y="2061"/>
                  </a:lnTo>
                  <a:lnTo>
                    <a:pt x="2757" y="1995"/>
                  </a:lnTo>
                  <a:lnTo>
                    <a:pt x="2705" y="1927"/>
                  </a:lnTo>
                  <a:lnTo>
                    <a:pt x="2705" y="1927"/>
                  </a:lnTo>
                  <a:lnTo>
                    <a:pt x="2601" y="1792"/>
                  </a:lnTo>
                  <a:lnTo>
                    <a:pt x="2499" y="1661"/>
                  </a:lnTo>
                  <a:lnTo>
                    <a:pt x="2399" y="1537"/>
                  </a:lnTo>
                  <a:lnTo>
                    <a:pt x="2302" y="1419"/>
                  </a:lnTo>
                  <a:lnTo>
                    <a:pt x="2208" y="1307"/>
                  </a:lnTo>
                  <a:lnTo>
                    <a:pt x="2115" y="1201"/>
                  </a:lnTo>
                  <a:lnTo>
                    <a:pt x="2024" y="1101"/>
                  </a:lnTo>
                  <a:lnTo>
                    <a:pt x="1936" y="1007"/>
                  </a:lnTo>
                  <a:lnTo>
                    <a:pt x="1847" y="917"/>
                  </a:lnTo>
                  <a:lnTo>
                    <a:pt x="1761" y="833"/>
                  </a:lnTo>
                  <a:lnTo>
                    <a:pt x="1677" y="754"/>
                  </a:lnTo>
                  <a:lnTo>
                    <a:pt x="1593" y="681"/>
                  </a:lnTo>
                  <a:lnTo>
                    <a:pt x="1511" y="611"/>
                  </a:lnTo>
                  <a:lnTo>
                    <a:pt x="1430" y="547"/>
                  </a:lnTo>
                  <a:lnTo>
                    <a:pt x="1350" y="486"/>
                  </a:lnTo>
                  <a:lnTo>
                    <a:pt x="1270" y="431"/>
                  </a:lnTo>
                  <a:lnTo>
                    <a:pt x="1191" y="379"/>
                  </a:lnTo>
                  <a:lnTo>
                    <a:pt x="1112" y="331"/>
                  </a:lnTo>
                  <a:lnTo>
                    <a:pt x="1034" y="287"/>
                  </a:lnTo>
                  <a:lnTo>
                    <a:pt x="957" y="247"/>
                  </a:lnTo>
                  <a:lnTo>
                    <a:pt x="879" y="211"/>
                  </a:lnTo>
                  <a:lnTo>
                    <a:pt x="801" y="177"/>
                  </a:lnTo>
                  <a:lnTo>
                    <a:pt x="723" y="148"/>
                  </a:lnTo>
                  <a:lnTo>
                    <a:pt x="646" y="121"/>
                  </a:lnTo>
                  <a:lnTo>
                    <a:pt x="568" y="96"/>
                  </a:lnTo>
                  <a:lnTo>
                    <a:pt x="489" y="75"/>
                  </a:lnTo>
                  <a:lnTo>
                    <a:pt x="410" y="58"/>
                  </a:lnTo>
                  <a:lnTo>
                    <a:pt x="330" y="41"/>
                  </a:lnTo>
                  <a:lnTo>
                    <a:pt x="249" y="27"/>
                  </a:lnTo>
                  <a:lnTo>
                    <a:pt x="167" y="16"/>
                  </a:lnTo>
                  <a:lnTo>
                    <a:pt x="85" y="8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37002" name="Freeform 10"/>
            <p:cNvSpPr>
              <a:spLocks/>
            </p:cNvSpPr>
            <p:nvPr userDrawn="1"/>
          </p:nvSpPr>
          <p:spPr bwMode="auto">
            <a:xfrm>
              <a:off x="314" y="676"/>
              <a:ext cx="4975" cy="1375"/>
            </a:xfrm>
            <a:custGeom>
              <a:avLst/>
              <a:gdLst/>
              <a:ahLst/>
              <a:cxnLst>
                <a:cxn ang="0">
                  <a:pos x="4975" y="2501"/>
                </a:cxn>
                <a:cxn ang="0">
                  <a:pos x="4926" y="2537"/>
                </a:cxn>
                <a:cxn ang="0">
                  <a:pos x="4867" y="2571"/>
                </a:cxn>
                <a:cxn ang="0">
                  <a:pos x="4786" y="2613"/>
                </a:cxn>
                <a:cxn ang="0">
                  <a:pos x="4686" y="2656"/>
                </a:cxn>
                <a:cxn ang="0">
                  <a:pos x="4568" y="2695"/>
                </a:cxn>
                <a:cxn ang="0">
                  <a:pos x="4433" y="2727"/>
                </a:cxn>
                <a:cxn ang="0">
                  <a:pos x="4361" y="2739"/>
                </a:cxn>
                <a:cxn ang="0">
                  <a:pos x="4285" y="2747"/>
                </a:cxn>
                <a:cxn ang="0">
                  <a:pos x="4204" y="2750"/>
                </a:cxn>
                <a:cxn ang="0">
                  <a:pos x="4121" y="2748"/>
                </a:cxn>
                <a:cxn ang="0">
                  <a:pos x="4035" y="2740"/>
                </a:cxn>
                <a:cxn ang="0">
                  <a:pos x="3946" y="2727"/>
                </a:cxn>
                <a:cxn ang="0">
                  <a:pos x="3856" y="2708"/>
                </a:cxn>
                <a:cxn ang="0">
                  <a:pos x="3761" y="2680"/>
                </a:cxn>
                <a:cxn ang="0">
                  <a:pos x="3666" y="2645"/>
                </a:cxn>
                <a:cxn ang="0">
                  <a:pos x="3567" y="2603"/>
                </a:cxn>
                <a:cxn ang="0">
                  <a:pos x="3467" y="2550"/>
                </a:cxn>
                <a:cxn ang="0">
                  <a:pos x="3366" y="2488"/>
                </a:cxn>
                <a:cxn ang="0">
                  <a:pos x="3263" y="2416"/>
                </a:cxn>
                <a:cxn ang="0">
                  <a:pos x="3159" y="2333"/>
                </a:cxn>
                <a:cxn ang="0">
                  <a:pos x="3053" y="2240"/>
                </a:cxn>
                <a:cxn ang="0">
                  <a:pos x="2948" y="2133"/>
                </a:cxn>
                <a:cxn ang="0">
                  <a:pos x="2841" y="2014"/>
                </a:cxn>
                <a:cxn ang="0">
                  <a:pos x="2733" y="1883"/>
                </a:cxn>
                <a:cxn ang="0">
                  <a:pos x="2627" y="1747"/>
                </a:cxn>
                <a:cxn ang="0">
                  <a:pos x="2422" y="1495"/>
                </a:cxn>
                <a:cxn ang="0">
                  <a:pos x="2227" y="1269"/>
                </a:cxn>
                <a:cxn ang="0">
                  <a:pos x="2040" y="1066"/>
                </a:cxn>
                <a:cxn ang="0">
                  <a:pos x="1861" y="885"/>
                </a:cxn>
                <a:cxn ang="0">
                  <a:pos x="1687" y="723"/>
                </a:cxn>
                <a:cxn ang="0">
                  <a:pos x="1519" y="583"/>
                </a:cxn>
                <a:cxn ang="0">
                  <a:pos x="1357" y="462"/>
                </a:cxn>
                <a:cxn ang="0">
                  <a:pos x="1196" y="357"/>
                </a:cxn>
                <a:cxn ang="0">
                  <a:pos x="1039" y="268"/>
                </a:cxn>
                <a:cxn ang="0">
                  <a:pos x="882" y="194"/>
                </a:cxn>
                <a:cxn ang="0">
                  <a:pos x="726" y="134"/>
                </a:cxn>
                <a:cxn ang="0">
                  <a:pos x="569" y="86"/>
                </a:cxn>
                <a:cxn ang="0">
                  <a:pos x="410" y="50"/>
                </a:cxn>
                <a:cxn ang="0">
                  <a:pos x="249" y="23"/>
                </a:cxn>
                <a:cxn ang="0">
                  <a:pos x="83" y="5"/>
                </a:cxn>
              </a:cxnLst>
              <a:rect l="0" t="0" r="r" b="b"/>
              <a:pathLst>
                <a:path w="4975" h="2750">
                  <a:moveTo>
                    <a:pt x="4975" y="2501"/>
                  </a:moveTo>
                  <a:lnTo>
                    <a:pt x="4975" y="2501"/>
                  </a:lnTo>
                  <a:lnTo>
                    <a:pt x="4962" y="2511"/>
                  </a:lnTo>
                  <a:lnTo>
                    <a:pt x="4926" y="2537"/>
                  </a:lnTo>
                  <a:lnTo>
                    <a:pt x="4899" y="2553"/>
                  </a:lnTo>
                  <a:lnTo>
                    <a:pt x="4867" y="2571"/>
                  </a:lnTo>
                  <a:lnTo>
                    <a:pt x="4829" y="2592"/>
                  </a:lnTo>
                  <a:lnTo>
                    <a:pt x="4786" y="2613"/>
                  </a:lnTo>
                  <a:lnTo>
                    <a:pt x="4739" y="2635"/>
                  </a:lnTo>
                  <a:lnTo>
                    <a:pt x="4686" y="2656"/>
                  </a:lnTo>
                  <a:lnTo>
                    <a:pt x="4629" y="2676"/>
                  </a:lnTo>
                  <a:lnTo>
                    <a:pt x="4568" y="2695"/>
                  </a:lnTo>
                  <a:lnTo>
                    <a:pt x="4503" y="2713"/>
                  </a:lnTo>
                  <a:lnTo>
                    <a:pt x="4433" y="2727"/>
                  </a:lnTo>
                  <a:lnTo>
                    <a:pt x="4397" y="2734"/>
                  </a:lnTo>
                  <a:lnTo>
                    <a:pt x="4361" y="2739"/>
                  </a:lnTo>
                  <a:lnTo>
                    <a:pt x="4322" y="2743"/>
                  </a:lnTo>
                  <a:lnTo>
                    <a:pt x="4285" y="2747"/>
                  </a:lnTo>
                  <a:lnTo>
                    <a:pt x="4245" y="2748"/>
                  </a:lnTo>
                  <a:lnTo>
                    <a:pt x="4204" y="2750"/>
                  </a:lnTo>
                  <a:lnTo>
                    <a:pt x="4163" y="2750"/>
                  </a:lnTo>
                  <a:lnTo>
                    <a:pt x="4121" y="2748"/>
                  </a:lnTo>
                  <a:lnTo>
                    <a:pt x="4079" y="2745"/>
                  </a:lnTo>
                  <a:lnTo>
                    <a:pt x="4035" y="2740"/>
                  </a:lnTo>
                  <a:lnTo>
                    <a:pt x="3992" y="2735"/>
                  </a:lnTo>
                  <a:lnTo>
                    <a:pt x="3946" y="2727"/>
                  </a:lnTo>
                  <a:lnTo>
                    <a:pt x="3902" y="2719"/>
                  </a:lnTo>
                  <a:lnTo>
                    <a:pt x="3856" y="2708"/>
                  </a:lnTo>
                  <a:lnTo>
                    <a:pt x="3809" y="2695"/>
                  </a:lnTo>
                  <a:lnTo>
                    <a:pt x="3761" y="2680"/>
                  </a:lnTo>
                  <a:lnTo>
                    <a:pt x="3714" y="2664"/>
                  </a:lnTo>
                  <a:lnTo>
                    <a:pt x="3666" y="2645"/>
                  </a:lnTo>
                  <a:lnTo>
                    <a:pt x="3617" y="2626"/>
                  </a:lnTo>
                  <a:lnTo>
                    <a:pt x="3567" y="2603"/>
                  </a:lnTo>
                  <a:lnTo>
                    <a:pt x="3517" y="2577"/>
                  </a:lnTo>
                  <a:lnTo>
                    <a:pt x="3467" y="2550"/>
                  </a:lnTo>
                  <a:lnTo>
                    <a:pt x="3417" y="2521"/>
                  </a:lnTo>
                  <a:lnTo>
                    <a:pt x="3366" y="2488"/>
                  </a:lnTo>
                  <a:lnTo>
                    <a:pt x="3314" y="2453"/>
                  </a:lnTo>
                  <a:lnTo>
                    <a:pt x="3263" y="2416"/>
                  </a:lnTo>
                  <a:lnTo>
                    <a:pt x="3212" y="2375"/>
                  </a:lnTo>
                  <a:lnTo>
                    <a:pt x="3159" y="2333"/>
                  </a:lnTo>
                  <a:lnTo>
                    <a:pt x="3106" y="2288"/>
                  </a:lnTo>
                  <a:lnTo>
                    <a:pt x="3053" y="2240"/>
                  </a:lnTo>
                  <a:lnTo>
                    <a:pt x="3001" y="2188"/>
                  </a:lnTo>
                  <a:lnTo>
                    <a:pt x="2948" y="2133"/>
                  </a:lnTo>
                  <a:lnTo>
                    <a:pt x="2894" y="2075"/>
                  </a:lnTo>
                  <a:lnTo>
                    <a:pt x="2841" y="2014"/>
                  </a:lnTo>
                  <a:lnTo>
                    <a:pt x="2787" y="1951"/>
                  </a:lnTo>
                  <a:lnTo>
                    <a:pt x="2733" y="1883"/>
                  </a:lnTo>
                  <a:lnTo>
                    <a:pt x="2733" y="1883"/>
                  </a:lnTo>
                  <a:lnTo>
                    <a:pt x="2627" y="1747"/>
                  </a:lnTo>
                  <a:lnTo>
                    <a:pt x="2523" y="1618"/>
                  </a:lnTo>
                  <a:lnTo>
                    <a:pt x="2422" y="1495"/>
                  </a:lnTo>
                  <a:lnTo>
                    <a:pt x="2323" y="1379"/>
                  </a:lnTo>
                  <a:lnTo>
                    <a:pt x="2227" y="1269"/>
                  </a:lnTo>
                  <a:lnTo>
                    <a:pt x="2133" y="1164"/>
                  </a:lnTo>
                  <a:lnTo>
                    <a:pt x="2040" y="1066"/>
                  </a:lnTo>
                  <a:lnTo>
                    <a:pt x="1949" y="972"/>
                  </a:lnTo>
                  <a:lnTo>
                    <a:pt x="1861" y="885"/>
                  </a:lnTo>
                  <a:lnTo>
                    <a:pt x="1773" y="801"/>
                  </a:lnTo>
                  <a:lnTo>
                    <a:pt x="1687" y="723"/>
                  </a:lnTo>
                  <a:lnTo>
                    <a:pt x="1602" y="651"/>
                  </a:lnTo>
                  <a:lnTo>
                    <a:pt x="1519" y="583"/>
                  </a:lnTo>
                  <a:lnTo>
                    <a:pt x="1437" y="520"/>
                  </a:lnTo>
                  <a:lnTo>
                    <a:pt x="1357" y="462"/>
                  </a:lnTo>
                  <a:lnTo>
                    <a:pt x="1276" y="407"/>
                  </a:lnTo>
                  <a:lnTo>
                    <a:pt x="1196" y="357"/>
                  </a:lnTo>
                  <a:lnTo>
                    <a:pt x="1116" y="310"/>
                  </a:lnTo>
                  <a:lnTo>
                    <a:pt x="1039" y="268"/>
                  </a:lnTo>
                  <a:lnTo>
                    <a:pt x="960" y="229"/>
                  </a:lnTo>
                  <a:lnTo>
                    <a:pt x="882" y="194"/>
                  </a:lnTo>
                  <a:lnTo>
                    <a:pt x="804" y="162"/>
                  </a:lnTo>
                  <a:lnTo>
                    <a:pt x="726" y="134"/>
                  </a:lnTo>
                  <a:lnTo>
                    <a:pt x="647" y="108"/>
                  </a:lnTo>
                  <a:lnTo>
                    <a:pt x="569" y="86"/>
                  </a:lnTo>
                  <a:lnTo>
                    <a:pt x="490" y="66"/>
                  </a:lnTo>
                  <a:lnTo>
                    <a:pt x="410" y="50"/>
                  </a:lnTo>
                  <a:lnTo>
                    <a:pt x="331" y="36"/>
                  </a:lnTo>
                  <a:lnTo>
                    <a:pt x="249" y="23"/>
                  </a:lnTo>
                  <a:lnTo>
                    <a:pt x="167" y="13"/>
                  </a:lnTo>
                  <a:lnTo>
                    <a:pt x="83" y="5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37003" name="Freeform 11"/>
            <p:cNvSpPr>
              <a:spLocks/>
            </p:cNvSpPr>
            <p:nvPr userDrawn="1"/>
          </p:nvSpPr>
          <p:spPr bwMode="auto">
            <a:xfrm>
              <a:off x="325" y="698"/>
              <a:ext cx="5012" cy="1339"/>
            </a:xfrm>
            <a:custGeom>
              <a:avLst/>
              <a:gdLst/>
              <a:ahLst/>
              <a:cxnLst>
                <a:cxn ang="0">
                  <a:pos x="5012" y="2414"/>
                </a:cxn>
                <a:cxn ang="0">
                  <a:pos x="4964" y="2448"/>
                </a:cxn>
                <a:cxn ang="0">
                  <a:pos x="4904" y="2485"/>
                </a:cxn>
                <a:cxn ang="0">
                  <a:pos x="4825" y="2528"/>
                </a:cxn>
                <a:cxn ang="0">
                  <a:pos x="4725" y="2574"/>
                </a:cxn>
                <a:cxn ang="0">
                  <a:pos x="4608" y="2615"/>
                </a:cxn>
                <a:cxn ang="0">
                  <a:pos x="4474" y="2649"/>
                </a:cxn>
                <a:cxn ang="0">
                  <a:pos x="4402" y="2662"/>
                </a:cxn>
                <a:cxn ang="0">
                  <a:pos x="4325" y="2672"/>
                </a:cxn>
                <a:cxn ang="0">
                  <a:pos x="4246" y="2677"/>
                </a:cxn>
                <a:cxn ang="0">
                  <a:pos x="4163" y="2677"/>
                </a:cxn>
                <a:cxn ang="0">
                  <a:pos x="4077" y="2672"/>
                </a:cxn>
                <a:cxn ang="0">
                  <a:pos x="3988" y="2661"/>
                </a:cxn>
                <a:cxn ang="0">
                  <a:pos x="3896" y="2643"/>
                </a:cxn>
                <a:cxn ang="0">
                  <a:pos x="3802" y="2617"/>
                </a:cxn>
                <a:cxn ang="0">
                  <a:pos x="3705" y="2583"/>
                </a:cxn>
                <a:cxn ang="0">
                  <a:pos x="3606" y="2543"/>
                </a:cxn>
                <a:cxn ang="0">
                  <a:pos x="3506" y="2491"/>
                </a:cxn>
                <a:cxn ang="0">
                  <a:pos x="3403" y="2431"/>
                </a:cxn>
                <a:cxn ang="0">
                  <a:pos x="3299" y="2362"/>
                </a:cxn>
                <a:cxn ang="0">
                  <a:pos x="3194" y="2280"/>
                </a:cxn>
                <a:cxn ang="0">
                  <a:pos x="3087" y="2188"/>
                </a:cxn>
                <a:cxn ang="0">
                  <a:pos x="2980" y="2083"/>
                </a:cxn>
                <a:cxn ang="0">
                  <a:pos x="2870" y="1966"/>
                </a:cxn>
                <a:cxn ang="0">
                  <a:pos x="2762" y="1836"/>
                </a:cxn>
                <a:cxn ang="0">
                  <a:pos x="2654" y="1702"/>
                </a:cxn>
                <a:cxn ang="0">
                  <a:pos x="2444" y="1455"/>
                </a:cxn>
                <a:cxn ang="0">
                  <a:pos x="2245" y="1230"/>
                </a:cxn>
                <a:cxn ang="0">
                  <a:pos x="2057" y="1030"/>
                </a:cxn>
                <a:cxn ang="0">
                  <a:pos x="1873" y="851"/>
                </a:cxn>
                <a:cxn ang="0">
                  <a:pos x="1698" y="692"/>
                </a:cxn>
                <a:cxn ang="0">
                  <a:pos x="1529" y="555"/>
                </a:cxn>
                <a:cxn ang="0">
                  <a:pos x="1364" y="436"/>
                </a:cxn>
                <a:cxn ang="0">
                  <a:pos x="1201" y="334"/>
                </a:cxn>
                <a:cxn ang="0">
                  <a:pos x="1043" y="248"/>
                </a:cxn>
                <a:cxn ang="0">
                  <a:pos x="885" y="177"/>
                </a:cxn>
                <a:cxn ang="0">
                  <a:pos x="728" y="119"/>
                </a:cxn>
                <a:cxn ang="0">
                  <a:pos x="571" y="74"/>
                </a:cxn>
                <a:cxn ang="0">
                  <a:pos x="411" y="42"/>
                </a:cxn>
                <a:cxn ang="0">
                  <a:pos x="250" y="17"/>
                </a:cxn>
                <a:cxn ang="0">
                  <a:pos x="85" y="5"/>
                </a:cxn>
              </a:cxnLst>
              <a:rect l="0" t="0" r="r" b="b"/>
              <a:pathLst>
                <a:path w="5012" h="2678">
                  <a:moveTo>
                    <a:pt x="5012" y="2414"/>
                  </a:moveTo>
                  <a:lnTo>
                    <a:pt x="5012" y="2414"/>
                  </a:lnTo>
                  <a:lnTo>
                    <a:pt x="5000" y="2423"/>
                  </a:lnTo>
                  <a:lnTo>
                    <a:pt x="4964" y="2448"/>
                  </a:lnTo>
                  <a:lnTo>
                    <a:pt x="4937" y="2465"/>
                  </a:lnTo>
                  <a:lnTo>
                    <a:pt x="4904" y="2485"/>
                  </a:lnTo>
                  <a:lnTo>
                    <a:pt x="4868" y="2506"/>
                  </a:lnTo>
                  <a:lnTo>
                    <a:pt x="4825" y="2528"/>
                  </a:lnTo>
                  <a:lnTo>
                    <a:pt x="4778" y="2551"/>
                  </a:lnTo>
                  <a:lnTo>
                    <a:pt x="4725" y="2574"/>
                  </a:lnTo>
                  <a:lnTo>
                    <a:pt x="4670" y="2594"/>
                  </a:lnTo>
                  <a:lnTo>
                    <a:pt x="4608" y="2615"/>
                  </a:lnTo>
                  <a:lnTo>
                    <a:pt x="4543" y="2635"/>
                  </a:lnTo>
                  <a:lnTo>
                    <a:pt x="4474" y="2649"/>
                  </a:lnTo>
                  <a:lnTo>
                    <a:pt x="4439" y="2657"/>
                  </a:lnTo>
                  <a:lnTo>
                    <a:pt x="4402" y="2662"/>
                  </a:lnTo>
                  <a:lnTo>
                    <a:pt x="4364" y="2669"/>
                  </a:lnTo>
                  <a:lnTo>
                    <a:pt x="4325" y="2672"/>
                  </a:lnTo>
                  <a:lnTo>
                    <a:pt x="4286" y="2675"/>
                  </a:lnTo>
                  <a:lnTo>
                    <a:pt x="4246" y="2677"/>
                  </a:lnTo>
                  <a:lnTo>
                    <a:pt x="4204" y="2678"/>
                  </a:lnTo>
                  <a:lnTo>
                    <a:pt x="4163" y="2677"/>
                  </a:lnTo>
                  <a:lnTo>
                    <a:pt x="4120" y="2675"/>
                  </a:lnTo>
                  <a:lnTo>
                    <a:pt x="4077" y="2672"/>
                  </a:lnTo>
                  <a:lnTo>
                    <a:pt x="4032" y="2667"/>
                  </a:lnTo>
                  <a:lnTo>
                    <a:pt x="3988" y="2661"/>
                  </a:lnTo>
                  <a:lnTo>
                    <a:pt x="3942" y="2653"/>
                  </a:lnTo>
                  <a:lnTo>
                    <a:pt x="3896" y="2643"/>
                  </a:lnTo>
                  <a:lnTo>
                    <a:pt x="3849" y="2630"/>
                  </a:lnTo>
                  <a:lnTo>
                    <a:pt x="3802" y="2617"/>
                  </a:lnTo>
                  <a:lnTo>
                    <a:pt x="3753" y="2601"/>
                  </a:lnTo>
                  <a:lnTo>
                    <a:pt x="3705" y="2583"/>
                  </a:lnTo>
                  <a:lnTo>
                    <a:pt x="3656" y="2564"/>
                  </a:lnTo>
                  <a:lnTo>
                    <a:pt x="3606" y="2543"/>
                  </a:lnTo>
                  <a:lnTo>
                    <a:pt x="3556" y="2519"/>
                  </a:lnTo>
                  <a:lnTo>
                    <a:pt x="3506" y="2491"/>
                  </a:lnTo>
                  <a:lnTo>
                    <a:pt x="3455" y="2464"/>
                  </a:lnTo>
                  <a:lnTo>
                    <a:pt x="3403" y="2431"/>
                  </a:lnTo>
                  <a:lnTo>
                    <a:pt x="3352" y="2398"/>
                  </a:lnTo>
                  <a:lnTo>
                    <a:pt x="3299" y="2362"/>
                  </a:lnTo>
                  <a:lnTo>
                    <a:pt x="3246" y="2322"/>
                  </a:lnTo>
                  <a:lnTo>
                    <a:pt x="3194" y="2280"/>
                  </a:lnTo>
                  <a:lnTo>
                    <a:pt x="3141" y="2236"/>
                  </a:lnTo>
                  <a:lnTo>
                    <a:pt x="3087" y="2188"/>
                  </a:lnTo>
                  <a:lnTo>
                    <a:pt x="3033" y="2138"/>
                  </a:lnTo>
                  <a:lnTo>
                    <a:pt x="2980" y="2083"/>
                  </a:lnTo>
                  <a:lnTo>
                    <a:pt x="2924" y="2026"/>
                  </a:lnTo>
                  <a:lnTo>
                    <a:pt x="2870" y="1966"/>
                  </a:lnTo>
                  <a:lnTo>
                    <a:pt x="2816" y="1903"/>
                  </a:lnTo>
                  <a:lnTo>
                    <a:pt x="2762" y="1836"/>
                  </a:lnTo>
                  <a:lnTo>
                    <a:pt x="2762" y="1836"/>
                  </a:lnTo>
                  <a:lnTo>
                    <a:pt x="2654" y="1702"/>
                  </a:lnTo>
                  <a:lnTo>
                    <a:pt x="2548" y="1576"/>
                  </a:lnTo>
                  <a:lnTo>
                    <a:pt x="2444" y="1455"/>
                  </a:lnTo>
                  <a:lnTo>
                    <a:pt x="2344" y="1338"/>
                  </a:lnTo>
                  <a:lnTo>
                    <a:pt x="2245" y="1230"/>
                  </a:lnTo>
                  <a:lnTo>
                    <a:pt x="2150" y="1127"/>
                  </a:lnTo>
                  <a:lnTo>
                    <a:pt x="2057" y="1030"/>
                  </a:lnTo>
                  <a:lnTo>
                    <a:pt x="1963" y="938"/>
                  </a:lnTo>
                  <a:lnTo>
                    <a:pt x="1873" y="851"/>
                  </a:lnTo>
                  <a:lnTo>
                    <a:pt x="1786" y="770"/>
                  </a:lnTo>
                  <a:lnTo>
                    <a:pt x="1698" y="692"/>
                  </a:lnTo>
                  <a:lnTo>
                    <a:pt x="1612" y="621"/>
                  </a:lnTo>
                  <a:lnTo>
                    <a:pt x="1529" y="555"/>
                  </a:lnTo>
                  <a:lnTo>
                    <a:pt x="1446" y="494"/>
                  </a:lnTo>
                  <a:lnTo>
                    <a:pt x="1364" y="436"/>
                  </a:lnTo>
                  <a:lnTo>
                    <a:pt x="1282" y="382"/>
                  </a:lnTo>
                  <a:lnTo>
                    <a:pt x="1201" y="334"/>
                  </a:lnTo>
                  <a:lnTo>
                    <a:pt x="1122" y="289"/>
                  </a:lnTo>
                  <a:lnTo>
                    <a:pt x="1043" y="248"/>
                  </a:lnTo>
                  <a:lnTo>
                    <a:pt x="964" y="210"/>
                  </a:lnTo>
                  <a:lnTo>
                    <a:pt x="885" y="177"/>
                  </a:lnTo>
                  <a:lnTo>
                    <a:pt x="807" y="147"/>
                  </a:lnTo>
                  <a:lnTo>
                    <a:pt x="728" y="119"/>
                  </a:lnTo>
                  <a:lnTo>
                    <a:pt x="649" y="95"/>
                  </a:lnTo>
                  <a:lnTo>
                    <a:pt x="571" y="74"/>
                  </a:lnTo>
                  <a:lnTo>
                    <a:pt x="490" y="56"/>
                  </a:lnTo>
                  <a:lnTo>
                    <a:pt x="411" y="42"/>
                  </a:lnTo>
                  <a:lnTo>
                    <a:pt x="331" y="29"/>
                  </a:lnTo>
                  <a:lnTo>
                    <a:pt x="250" y="17"/>
                  </a:lnTo>
                  <a:lnTo>
                    <a:pt x="167" y="9"/>
                  </a:lnTo>
                  <a:lnTo>
                    <a:pt x="85" y="5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37004" name="Freeform 12"/>
            <p:cNvSpPr>
              <a:spLocks/>
            </p:cNvSpPr>
            <p:nvPr userDrawn="1"/>
          </p:nvSpPr>
          <p:spPr bwMode="auto">
            <a:xfrm>
              <a:off x="336" y="720"/>
              <a:ext cx="5049" cy="1304"/>
            </a:xfrm>
            <a:custGeom>
              <a:avLst/>
              <a:gdLst/>
              <a:ahLst/>
              <a:cxnLst>
                <a:cxn ang="0">
                  <a:pos x="5049" y="2324"/>
                </a:cxn>
                <a:cxn ang="0">
                  <a:pos x="5000" y="2361"/>
                </a:cxn>
                <a:cxn ang="0">
                  <a:pos x="4942" y="2398"/>
                </a:cxn>
                <a:cxn ang="0">
                  <a:pos x="4863" y="2443"/>
                </a:cxn>
                <a:cxn ang="0">
                  <a:pos x="4764" y="2492"/>
                </a:cxn>
                <a:cxn ang="0">
                  <a:pos x="4647" y="2537"/>
                </a:cxn>
                <a:cxn ang="0">
                  <a:pos x="4514" y="2574"/>
                </a:cxn>
                <a:cxn ang="0">
                  <a:pos x="4442" y="2589"/>
                </a:cxn>
                <a:cxn ang="0">
                  <a:pos x="4366" y="2598"/>
                </a:cxn>
                <a:cxn ang="0">
                  <a:pos x="4286" y="2605"/>
                </a:cxn>
                <a:cxn ang="0">
                  <a:pos x="4203" y="2608"/>
                </a:cxn>
                <a:cxn ang="0">
                  <a:pos x="4117" y="2603"/>
                </a:cxn>
                <a:cxn ang="0">
                  <a:pos x="4027" y="2593"/>
                </a:cxn>
                <a:cxn ang="0">
                  <a:pos x="3935" y="2577"/>
                </a:cxn>
                <a:cxn ang="0">
                  <a:pos x="3841" y="2555"/>
                </a:cxn>
                <a:cxn ang="0">
                  <a:pos x="3744" y="2522"/>
                </a:cxn>
                <a:cxn ang="0">
                  <a:pos x="3645" y="2484"/>
                </a:cxn>
                <a:cxn ang="0">
                  <a:pos x="3544" y="2434"/>
                </a:cxn>
                <a:cxn ang="0">
                  <a:pos x="3439" y="2375"/>
                </a:cxn>
                <a:cxn ang="0">
                  <a:pos x="3335" y="2308"/>
                </a:cxn>
                <a:cxn ang="0">
                  <a:pos x="3228" y="2229"/>
                </a:cxn>
                <a:cxn ang="0">
                  <a:pos x="3120" y="2137"/>
                </a:cxn>
                <a:cxn ang="0">
                  <a:pos x="3010" y="2035"/>
                </a:cxn>
                <a:cxn ang="0">
                  <a:pos x="2901" y="1919"/>
                </a:cxn>
                <a:cxn ang="0">
                  <a:pos x="2790" y="1789"/>
                </a:cxn>
                <a:cxn ang="0">
                  <a:pos x="2679" y="1659"/>
                </a:cxn>
                <a:cxn ang="0">
                  <a:pos x="2466" y="1413"/>
                </a:cxn>
                <a:cxn ang="0">
                  <a:pos x="2265" y="1192"/>
                </a:cxn>
                <a:cxn ang="0">
                  <a:pos x="2072" y="993"/>
                </a:cxn>
                <a:cxn ang="0">
                  <a:pos x="1887" y="819"/>
                </a:cxn>
                <a:cxn ang="0">
                  <a:pos x="1710" y="664"/>
                </a:cxn>
                <a:cxn ang="0">
                  <a:pos x="1537" y="528"/>
                </a:cxn>
                <a:cxn ang="0">
                  <a:pos x="1371" y="412"/>
                </a:cxn>
                <a:cxn ang="0">
                  <a:pos x="1207" y="312"/>
                </a:cxn>
                <a:cxn ang="0">
                  <a:pos x="1047" y="230"/>
                </a:cxn>
                <a:cxn ang="0">
                  <a:pos x="888" y="160"/>
                </a:cxn>
                <a:cxn ang="0">
                  <a:pos x="731" y="107"/>
                </a:cxn>
                <a:cxn ang="0">
                  <a:pos x="572" y="65"/>
                </a:cxn>
                <a:cxn ang="0">
                  <a:pos x="413" y="34"/>
                </a:cxn>
                <a:cxn ang="0">
                  <a:pos x="250" y="15"/>
                </a:cxn>
                <a:cxn ang="0">
                  <a:pos x="85" y="4"/>
                </a:cxn>
              </a:cxnLst>
              <a:rect l="0" t="0" r="r" b="b"/>
              <a:pathLst>
                <a:path w="5049" h="2608">
                  <a:moveTo>
                    <a:pt x="5049" y="2324"/>
                  </a:moveTo>
                  <a:lnTo>
                    <a:pt x="5049" y="2324"/>
                  </a:lnTo>
                  <a:lnTo>
                    <a:pt x="5036" y="2334"/>
                  </a:lnTo>
                  <a:lnTo>
                    <a:pt x="5000" y="2361"/>
                  </a:lnTo>
                  <a:lnTo>
                    <a:pt x="4974" y="2379"/>
                  </a:lnTo>
                  <a:lnTo>
                    <a:pt x="4942" y="2398"/>
                  </a:lnTo>
                  <a:lnTo>
                    <a:pt x="4906" y="2421"/>
                  </a:lnTo>
                  <a:lnTo>
                    <a:pt x="4863" y="2443"/>
                  </a:lnTo>
                  <a:lnTo>
                    <a:pt x="4815" y="2468"/>
                  </a:lnTo>
                  <a:lnTo>
                    <a:pt x="4764" y="2492"/>
                  </a:lnTo>
                  <a:lnTo>
                    <a:pt x="4709" y="2514"/>
                  </a:lnTo>
                  <a:lnTo>
                    <a:pt x="4647" y="2537"/>
                  </a:lnTo>
                  <a:lnTo>
                    <a:pt x="4584" y="2556"/>
                  </a:lnTo>
                  <a:lnTo>
                    <a:pt x="4514" y="2574"/>
                  </a:lnTo>
                  <a:lnTo>
                    <a:pt x="4478" y="2581"/>
                  </a:lnTo>
                  <a:lnTo>
                    <a:pt x="4442" y="2589"/>
                  </a:lnTo>
                  <a:lnTo>
                    <a:pt x="4404" y="2593"/>
                  </a:lnTo>
                  <a:lnTo>
                    <a:pt x="4366" y="2598"/>
                  </a:lnTo>
                  <a:lnTo>
                    <a:pt x="4327" y="2603"/>
                  </a:lnTo>
                  <a:lnTo>
                    <a:pt x="4286" y="2605"/>
                  </a:lnTo>
                  <a:lnTo>
                    <a:pt x="4245" y="2606"/>
                  </a:lnTo>
                  <a:lnTo>
                    <a:pt x="4203" y="2608"/>
                  </a:lnTo>
                  <a:lnTo>
                    <a:pt x="4160" y="2606"/>
                  </a:lnTo>
                  <a:lnTo>
                    <a:pt x="4117" y="2603"/>
                  </a:lnTo>
                  <a:lnTo>
                    <a:pt x="4073" y="2600"/>
                  </a:lnTo>
                  <a:lnTo>
                    <a:pt x="4027" y="2593"/>
                  </a:lnTo>
                  <a:lnTo>
                    <a:pt x="3982" y="2587"/>
                  </a:lnTo>
                  <a:lnTo>
                    <a:pt x="3935" y="2577"/>
                  </a:lnTo>
                  <a:lnTo>
                    <a:pt x="3888" y="2566"/>
                  </a:lnTo>
                  <a:lnTo>
                    <a:pt x="3841" y="2555"/>
                  </a:lnTo>
                  <a:lnTo>
                    <a:pt x="3792" y="2540"/>
                  </a:lnTo>
                  <a:lnTo>
                    <a:pt x="3744" y="2522"/>
                  </a:lnTo>
                  <a:lnTo>
                    <a:pt x="3695" y="2505"/>
                  </a:lnTo>
                  <a:lnTo>
                    <a:pt x="3645" y="2484"/>
                  </a:lnTo>
                  <a:lnTo>
                    <a:pt x="3594" y="2459"/>
                  </a:lnTo>
                  <a:lnTo>
                    <a:pt x="3544" y="2434"/>
                  </a:lnTo>
                  <a:lnTo>
                    <a:pt x="3492" y="2406"/>
                  </a:lnTo>
                  <a:lnTo>
                    <a:pt x="3439" y="2375"/>
                  </a:lnTo>
                  <a:lnTo>
                    <a:pt x="3388" y="2343"/>
                  </a:lnTo>
                  <a:lnTo>
                    <a:pt x="3335" y="2308"/>
                  </a:lnTo>
                  <a:lnTo>
                    <a:pt x="3281" y="2269"/>
                  </a:lnTo>
                  <a:lnTo>
                    <a:pt x="3228" y="2229"/>
                  </a:lnTo>
                  <a:lnTo>
                    <a:pt x="3174" y="2183"/>
                  </a:lnTo>
                  <a:lnTo>
                    <a:pt x="3120" y="2137"/>
                  </a:lnTo>
                  <a:lnTo>
                    <a:pt x="3066" y="2086"/>
                  </a:lnTo>
                  <a:lnTo>
                    <a:pt x="3010" y="2035"/>
                  </a:lnTo>
                  <a:lnTo>
                    <a:pt x="2956" y="1978"/>
                  </a:lnTo>
                  <a:lnTo>
                    <a:pt x="2901" y="1919"/>
                  </a:lnTo>
                  <a:lnTo>
                    <a:pt x="2845" y="1856"/>
                  </a:lnTo>
                  <a:lnTo>
                    <a:pt x="2790" y="1789"/>
                  </a:lnTo>
                  <a:lnTo>
                    <a:pt x="2790" y="1789"/>
                  </a:lnTo>
                  <a:lnTo>
                    <a:pt x="2679" y="1659"/>
                  </a:lnTo>
                  <a:lnTo>
                    <a:pt x="2572" y="1533"/>
                  </a:lnTo>
                  <a:lnTo>
                    <a:pt x="2466" y="1413"/>
                  </a:lnTo>
                  <a:lnTo>
                    <a:pt x="2365" y="1299"/>
                  </a:lnTo>
                  <a:lnTo>
                    <a:pt x="2265" y="1192"/>
                  </a:lnTo>
                  <a:lnTo>
                    <a:pt x="2168" y="1090"/>
                  </a:lnTo>
                  <a:lnTo>
                    <a:pt x="2072" y="993"/>
                  </a:lnTo>
                  <a:lnTo>
                    <a:pt x="1979" y="903"/>
                  </a:lnTo>
                  <a:lnTo>
                    <a:pt x="1887" y="819"/>
                  </a:lnTo>
                  <a:lnTo>
                    <a:pt x="1797" y="738"/>
                  </a:lnTo>
                  <a:lnTo>
                    <a:pt x="1710" y="664"/>
                  </a:lnTo>
                  <a:lnTo>
                    <a:pt x="1622" y="593"/>
                  </a:lnTo>
                  <a:lnTo>
                    <a:pt x="1537" y="528"/>
                  </a:lnTo>
                  <a:lnTo>
                    <a:pt x="1453" y="467"/>
                  </a:lnTo>
                  <a:lnTo>
                    <a:pt x="1371" y="412"/>
                  </a:lnTo>
                  <a:lnTo>
                    <a:pt x="1287" y="360"/>
                  </a:lnTo>
                  <a:lnTo>
                    <a:pt x="1207" y="312"/>
                  </a:lnTo>
                  <a:lnTo>
                    <a:pt x="1126" y="268"/>
                  </a:lnTo>
                  <a:lnTo>
                    <a:pt x="1047" y="230"/>
                  </a:lnTo>
                  <a:lnTo>
                    <a:pt x="967" y="192"/>
                  </a:lnTo>
                  <a:lnTo>
                    <a:pt x="888" y="160"/>
                  </a:lnTo>
                  <a:lnTo>
                    <a:pt x="808" y="133"/>
                  </a:lnTo>
                  <a:lnTo>
                    <a:pt x="731" y="107"/>
                  </a:lnTo>
                  <a:lnTo>
                    <a:pt x="652" y="84"/>
                  </a:lnTo>
                  <a:lnTo>
                    <a:pt x="572" y="65"/>
                  </a:lnTo>
                  <a:lnTo>
                    <a:pt x="492" y="49"/>
                  </a:lnTo>
                  <a:lnTo>
                    <a:pt x="413" y="34"/>
                  </a:lnTo>
                  <a:lnTo>
                    <a:pt x="332" y="23"/>
                  </a:lnTo>
                  <a:lnTo>
                    <a:pt x="250" y="15"/>
                  </a:lnTo>
                  <a:lnTo>
                    <a:pt x="168" y="8"/>
                  </a:lnTo>
                  <a:lnTo>
                    <a:pt x="85" y="4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37005" name="Freeform 13"/>
            <p:cNvSpPr>
              <a:spLocks/>
            </p:cNvSpPr>
            <p:nvPr userDrawn="1"/>
          </p:nvSpPr>
          <p:spPr bwMode="auto">
            <a:xfrm>
              <a:off x="349" y="742"/>
              <a:ext cx="5081" cy="1267"/>
            </a:xfrm>
            <a:custGeom>
              <a:avLst/>
              <a:gdLst/>
              <a:ahLst/>
              <a:cxnLst>
                <a:cxn ang="0">
                  <a:pos x="5081" y="2233"/>
                </a:cxn>
                <a:cxn ang="0">
                  <a:pos x="5034" y="2270"/>
                </a:cxn>
                <a:cxn ang="0">
                  <a:pos x="4977" y="2309"/>
                </a:cxn>
                <a:cxn ang="0">
                  <a:pos x="4898" y="2355"/>
                </a:cxn>
                <a:cxn ang="0">
                  <a:pos x="4801" y="2405"/>
                </a:cxn>
                <a:cxn ang="0">
                  <a:pos x="4684" y="2454"/>
                </a:cxn>
                <a:cxn ang="0">
                  <a:pos x="4551" y="2494"/>
                </a:cxn>
                <a:cxn ang="0">
                  <a:pos x="4479" y="2509"/>
                </a:cxn>
                <a:cxn ang="0">
                  <a:pos x="4404" y="2522"/>
                </a:cxn>
                <a:cxn ang="0">
                  <a:pos x="4323" y="2530"/>
                </a:cxn>
                <a:cxn ang="0">
                  <a:pos x="4240" y="2533"/>
                </a:cxn>
                <a:cxn ang="0">
                  <a:pos x="4154" y="2531"/>
                </a:cxn>
                <a:cxn ang="0">
                  <a:pos x="4065" y="2523"/>
                </a:cxn>
                <a:cxn ang="0">
                  <a:pos x="3974" y="2509"/>
                </a:cxn>
                <a:cxn ang="0">
                  <a:pos x="3878" y="2488"/>
                </a:cxn>
                <a:cxn ang="0">
                  <a:pos x="3781" y="2459"/>
                </a:cxn>
                <a:cxn ang="0">
                  <a:pos x="3681" y="2420"/>
                </a:cxn>
                <a:cxn ang="0">
                  <a:pos x="3579" y="2373"/>
                </a:cxn>
                <a:cxn ang="0">
                  <a:pos x="3475" y="2317"/>
                </a:cxn>
                <a:cxn ang="0">
                  <a:pos x="3368" y="2250"/>
                </a:cxn>
                <a:cxn ang="0">
                  <a:pos x="3260" y="2171"/>
                </a:cxn>
                <a:cxn ang="0">
                  <a:pos x="3152" y="2082"/>
                </a:cxn>
                <a:cxn ang="0">
                  <a:pos x="3041" y="1982"/>
                </a:cxn>
                <a:cxn ang="0">
                  <a:pos x="2928" y="1868"/>
                </a:cxn>
                <a:cxn ang="0">
                  <a:pos x="2814" y="1742"/>
                </a:cxn>
                <a:cxn ang="0">
                  <a:pos x="2703" y="1611"/>
                </a:cxn>
                <a:cxn ang="0">
                  <a:pos x="2487" y="1369"/>
                </a:cxn>
                <a:cxn ang="0">
                  <a:pos x="2281" y="1151"/>
                </a:cxn>
                <a:cxn ang="0">
                  <a:pos x="2085" y="955"/>
                </a:cxn>
                <a:cxn ang="0">
                  <a:pos x="1898" y="783"/>
                </a:cxn>
                <a:cxn ang="0">
                  <a:pos x="1717" y="631"/>
                </a:cxn>
                <a:cxn ang="0">
                  <a:pos x="1544" y="498"/>
                </a:cxn>
                <a:cxn ang="0">
                  <a:pos x="1376" y="385"/>
                </a:cxn>
                <a:cxn ang="0">
                  <a:pos x="1211" y="289"/>
                </a:cxn>
                <a:cxn ang="0">
                  <a:pos x="1050" y="208"/>
                </a:cxn>
                <a:cxn ang="0">
                  <a:pos x="890" y="143"/>
                </a:cxn>
                <a:cxn ang="0">
                  <a:pos x="732" y="92"/>
                </a:cxn>
                <a:cxn ang="0">
                  <a:pos x="572" y="53"/>
                </a:cxn>
                <a:cxn ang="0">
                  <a:pos x="412" y="25"/>
                </a:cxn>
                <a:cxn ang="0">
                  <a:pos x="250" y="8"/>
                </a:cxn>
                <a:cxn ang="0">
                  <a:pos x="85" y="1"/>
                </a:cxn>
              </a:cxnLst>
              <a:rect l="0" t="0" r="r" b="b"/>
              <a:pathLst>
                <a:path w="5081" h="2533">
                  <a:moveTo>
                    <a:pt x="5081" y="2233"/>
                  </a:moveTo>
                  <a:lnTo>
                    <a:pt x="5081" y="2233"/>
                  </a:lnTo>
                  <a:lnTo>
                    <a:pt x="5070" y="2242"/>
                  </a:lnTo>
                  <a:lnTo>
                    <a:pt x="5034" y="2270"/>
                  </a:lnTo>
                  <a:lnTo>
                    <a:pt x="5008" y="2288"/>
                  </a:lnTo>
                  <a:lnTo>
                    <a:pt x="4977" y="2309"/>
                  </a:lnTo>
                  <a:lnTo>
                    <a:pt x="4940" y="2333"/>
                  </a:lnTo>
                  <a:lnTo>
                    <a:pt x="4898" y="2355"/>
                  </a:lnTo>
                  <a:lnTo>
                    <a:pt x="4852" y="2381"/>
                  </a:lnTo>
                  <a:lnTo>
                    <a:pt x="4801" y="2405"/>
                  </a:lnTo>
                  <a:lnTo>
                    <a:pt x="4744" y="2430"/>
                  </a:lnTo>
                  <a:lnTo>
                    <a:pt x="4684" y="2454"/>
                  </a:lnTo>
                  <a:lnTo>
                    <a:pt x="4621" y="2475"/>
                  </a:lnTo>
                  <a:lnTo>
                    <a:pt x="4551" y="2494"/>
                  </a:lnTo>
                  <a:lnTo>
                    <a:pt x="4516" y="2502"/>
                  </a:lnTo>
                  <a:lnTo>
                    <a:pt x="4479" y="2509"/>
                  </a:lnTo>
                  <a:lnTo>
                    <a:pt x="4441" y="2517"/>
                  </a:lnTo>
                  <a:lnTo>
                    <a:pt x="4404" y="2522"/>
                  </a:lnTo>
                  <a:lnTo>
                    <a:pt x="4364" y="2526"/>
                  </a:lnTo>
                  <a:lnTo>
                    <a:pt x="4323" y="2530"/>
                  </a:lnTo>
                  <a:lnTo>
                    <a:pt x="4283" y="2533"/>
                  </a:lnTo>
                  <a:lnTo>
                    <a:pt x="4240" y="2533"/>
                  </a:lnTo>
                  <a:lnTo>
                    <a:pt x="4198" y="2533"/>
                  </a:lnTo>
                  <a:lnTo>
                    <a:pt x="4154" y="2531"/>
                  </a:lnTo>
                  <a:lnTo>
                    <a:pt x="4110" y="2528"/>
                  </a:lnTo>
                  <a:lnTo>
                    <a:pt x="4065" y="2523"/>
                  </a:lnTo>
                  <a:lnTo>
                    <a:pt x="4019" y="2517"/>
                  </a:lnTo>
                  <a:lnTo>
                    <a:pt x="3974" y="2509"/>
                  </a:lnTo>
                  <a:lnTo>
                    <a:pt x="3926" y="2499"/>
                  </a:lnTo>
                  <a:lnTo>
                    <a:pt x="3878" y="2488"/>
                  </a:lnTo>
                  <a:lnTo>
                    <a:pt x="3829" y="2473"/>
                  </a:lnTo>
                  <a:lnTo>
                    <a:pt x="3781" y="2459"/>
                  </a:lnTo>
                  <a:lnTo>
                    <a:pt x="3731" y="2439"/>
                  </a:lnTo>
                  <a:lnTo>
                    <a:pt x="3681" y="2420"/>
                  </a:lnTo>
                  <a:lnTo>
                    <a:pt x="3631" y="2397"/>
                  </a:lnTo>
                  <a:lnTo>
                    <a:pt x="3579" y="2373"/>
                  </a:lnTo>
                  <a:lnTo>
                    <a:pt x="3526" y="2346"/>
                  </a:lnTo>
                  <a:lnTo>
                    <a:pt x="3475" y="2317"/>
                  </a:lnTo>
                  <a:lnTo>
                    <a:pt x="3421" y="2284"/>
                  </a:lnTo>
                  <a:lnTo>
                    <a:pt x="3368" y="2250"/>
                  </a:lnTo>
                  <a:lnTo>
                    <a:pt x="3314" y="2212"/>
                  </a:lnTo>
                  <a:lnTo>
                    <a:pt x="3260" y="2171"/>
                  </a:lnTo>
                  <a:lnTo>
                    <a:pt x="3206" y="2129"/>
                  </a:lnTo>
                  <a:lnTo>
                    <a:pt x="3152" y="2082"/>
                  </a:lnTo>
                  <a:lnTo>
                    <a:pt x="3096" y="2034"/>
                  </a:lnTo>
                  <a:lnTo>
                    <a:pt x="3041" y="1982"/>
                  </a:lnTo>
                  <a:lnTo>
                    <a:pt x="2984" y="1926"/>
                  </a:lnTo>
                  <a:lnTo>
                    <a:pt x="2928" y="1868"/>
                  </a:lnTo>
                  <a:lnTo>
                    <a:pt x="2871" y="1806"/>
                  </a:lnTo>
                  <a:lnTo>
                    <a:pt x="2814" y="1742"/>
                  </a:lnTo>
                  <a:lnTo>
                    <a:pt x="2814" y="1742"/>
                  </a:lnTo>
                  <a:lnTo>
                    <a:pt x="2703" y="1611"/>
                  </a:lnTo>
                  <a:lnTo>
                    <a:pt x="2593" y="1487"/>
                  </a:lnTo>
                  <a:lnTo>
                    <a:pt x="2487" y="1369"/>
                  </a:lnTo>
                  <a:lnTo>
                    <a:pt x="2382" y="1256"/>
                  </a:lnTo>
                  <a:lnTo>
                    <a:pt x="2281" y="1151"/>
                  </a:lnTo>
                  <a:lnTo>
                    <a:pt x="2182" y="1051"/>
                  </a:lnTo>
                  <a:lnTo>
                    <a:pt x="2085" y="955"/>
                  </a:lnTo>
                  <a:lnTo>
                    <a:pt x="1991" y="867"/>
                  </a:lnTo>
                  <a:lnTo>
                    <a:pt x="1898" y="783"/>
                  </a:lnTo>
                  <a:lnTo>
                    <a:pt x="1808" y="705"/>
                  </a:lnTo>
                  <a:lnTo>
                    <a:pt x="1717" y="631"/>
                  </a:lnTo>
                  <a:lnTo>
                    <a:pt x="1630" y="563"/>
                  </a:lnTo>
                  <a:lnTo>
                    <a:pt x="1544" y="498"/>
                  </a:lnTo>
                  <a:lnTo>
                    <a:pt x="1459" y="439"/>
                  </a:lnTo>
                  <a:lnTo>
                    <a:pt x="1376" y="385"/>
                  </a:lnTo>
                  <a:lnTo>
                    <a:pt x="1292" y="334"/>
                  </a:lnTo>
                  <a:lnTo>
                    <a:pt x="1211" y="289"/>
                  </a:lnTo>
                  <a:lnTo>
                    <a:pt x="1130" y="247"/>
                  </a:lnTo>
                  <a:lnTo>
                    <a:pt x="1050" y="208"/>
                  </a:lnTo>
                  <a:lnTo>
                    <a:pt x="969" y="174"/>
                  </a:lnTo>
                  <a:lnTo>
                    <a:pt x="890" y="143"/>
                  </a:lnTo>
                  <a:lnTo>
                    <a:pt x="811" y="116"/>
                  </a:lnTo>
                  <a:lnTo>
                    <a:pt x="732" y="92"/>
                  </a:lnTo>
                  <a:lnTo>
                    <a:pt x="651" y="71"/>
                  </a:lnTo>
                  <a:lnTo>
                    <a:pt x="572" y="53"/>
                  </a:lnTo>
                  <a:lnTo>
                    <a:pt x="493" y="37"/>
                  </a:lnTo>
                  <a:lnTo>
                    <a:pt x="412" y="25"/>
                  </a:lnTo>
                  <a:lnTo>
                    <a:pt x="332" y="16"/>
                  </a:lnTo>
                  <a:lnTo>
                    <a:pt x="250" y="8"/>
                  </a:lnTo>
                  <a:lnTo>
                    <a:pt x="168" y="3"/>
                  </a:lnTo>
                  <a:lnTo>
                    <a:pt x="85" y="1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37006" name="Freeform 14"/>
            <p:cNvSpPr>
              <a:spLocks/>
            </p:cNvSpPr>
            <p:nvPr userDrawn="1"/>
          </p:nvSpPr>
          <p:spPr bwMode="auto">
            <a:xfrm>
              <a:off x="361" y="765"/>
              <a:ext cx="5115" cy="1230"/>
            </a:xfrm>
            <a:custGeom>
              <a:avLst/>
              <a:gdLst/>
              <a:ahLst/>
              <a:cxnLst>
                <a:cxn ang="0">
                  <a:pos x="5115" y="2141"/>
                </a:cxn>
                <a:cxn ang="0">
                  <a:pos x="5068" y="2180"/>
                </a:cxn>
                <a:cxn ang="0">
                  <a:pos x="5011" y="2220"/>
                </a:cxn>
                <a:cxn ang="0">
                  <a:pos x="4933" y="2268"/>
                </a:cxn>
                <a:cxn ang="0">
                  <a:pos x="4836" y="2320"/>
                </a:cxn>
                <a:cxn ang="0">
                  <a:pos x="4721" y="2370"/>
                </a:cxn>
                <a:cxn ang="0">
                  <a:pos x="4589" y="2414"/>
                </a:cxn>
                <a:cxn ang="0">
                  <a:pos x="4517" y="2431"/>
                </a:cxn>
                <a:cxn ang="0">
                  <a:pos x="4442" y="2444"/>
                </a:cxn>
                <a:cxn ang="0">
                  <a:pos x="4361" y="2456"/>
                </a:cxn>
                <a:cxn ang="0">
                  <a:pos x="4279" y="2460"/>
                </a:cxn>
                <a:cxn ang="0">
                  <a:pos x="4193" y="2460"/>
                </a:cxn>
                <a:cxn ang="0">
                  <a:pos x="4103" y="2454"/>
                </a:cxn>
                <a:cxn ang="0">
                  <a:pos x="4012" y="2441"/>
                </a:cxn>
                <a:cxn ang="0">
                  <a:pos x="3916" y="2422"/>
                </a:cxn>
                <a:cxn ang="0">
                  <a:pos x="3819" y="2394"/>
                </a:cxn>
                <a:cxn ang="0">
                  <a:pos x="3717" y="2357"/>
                </a:cxn>
                <a:cxn ang="0">
                  <a:pos x="3614" y="2312"/>
                </a:cxn>
                <a:cxn ang="0">
                  <a:pos x="3510" y="2257"/>
                </a:cxn>
                <a:cxn ang="0">
                  <a:pos x="3402" y="2192"/>
                </a:cxn>
                <a:cxn ang="0">
                  <a:pos x="3294" y="2117"/>
                </a:cxn>
                <a:cxn ang="0">
                  <a:pos x="3183" y="2029"/>
                </a:cxn>
                <a:cxn ang="0">
                  <a:pos x="3070" y="1931"/>
                </a:cxn>
                <a:cxn ang="0">
                  <a:pos x="2956" y="1818"/>
                </a:cxn>
                <a:cxn ang="0">
                  <a:pos x="2841" y="1694"/>
                </a:cxn>
                <a:cxn ang="0">
                  <a:pos x="2727" y="1564"/>
                </a:cxn>
                <a:cxn ang="0">
                  <a:pos x="2508" y="1325"/>
                </a:cxn>
                <a:cxn ang="0">
                  <a:pos x="2300" y="1111"/>
                </a:cxn>
                <a:cxn ang="0">
                  <a:pos x="2101" y="918"/>
                </a:cxn>
                <a:cxn ang="0">
                  <a:pos x="1911" y="749"/>
                </a:cxn>
                <a:cxn ang="0">
                  <a:pos x="1728" y="600"/>
                </a:cxn>
                <a:cxn ang="0">
                  <a:pos x="1553" y="470"/>
                </a:cxn>
                <a:cxn ang="0">
                  <a:pos x="1382" y="360"/>
                </a:cxn>
                <a:cxn ang="0">
                  <a:pos x="1215" y="266"/>
                </a:cxn>
                <a:cxn ang="0">
                  <a:pos x="1053" y="189"/>
                </a:cxn>
                <a:cxn ang="0">
                  <a:pos x="892" y="126"/>
                </a:cxn>
                <a:cxn ang="0">
                  <a:pos x="733" y="77"/>
                </a:cxn>
                <a:cxn ang="0">
                  <a:pos x="574" y="42"/>
                </a:cxn>
                <a:cxn ang="0">
                  <a:pos x="413" y="17"/>
                </a:cxn>
                <a:cxn ang="0">
                  <a:pos x="250" y="3"/>
                </a:cxn>
                <a:cxn ang="0">
                  <a:pos x="85" y="0"/>
                </a:cxn>
              </a:cxnLst>
              <a:rect l="0" t="0" r="r" b="b"/>
              <a:pathLst>
                <a:path w="5115" h="2460">
                  <a:moveTo>
                    <a:pt x="5115" y="2141"/>
                  </a:moveTo>
                  <a:lnTo>
                    <a:pt x="5115" y="2141"/>
                  </a:lnTo>
                  <a:lnTo>
                    <a:pt x="5104" y="2150"/>
                  </a:lnTo>
                  <a:lnTo>
                    <a:pt x="5068" y="2180"/>
                  </a:lnTo>
                  <a:lnTo>
                    <a:pt x="5043" y="2197"/>
                  </a:lnTo>
                  <a:lnTo>
                    <a:pt x="5011" y="2220"/>
                  </a:lnTo>
                  <a:lnTo>
                    <a:pt x="4975" y="2244"/>
                  </a:lnTo>
                  <a:lnTo>
                    <a:pt x="4933" y="2268"/>
                  </a:lnTo>
                  <a:lnTo>
                    <a:pt x="4888" y="2294"/>
                  </a:lnTo>
                  <a:lnTo>
                    <a:pt x="4836" y="2320"/>
                  </a:lnTo>
                  <a:lnTo>
                    <a:pt x="4781" y="2346"/>
                  </a:lnTo>
                  <a:lnTo>
                    <a:pt x="4721" y="2370"/>
                  </a:lnTo>
                  <a:lnTo>
                    <a:pt x="4657" y="2393"/>
                  </a:lnTo>
                  <a:lnTo>
                    <a:pt x="4589" y="2414"/>
                  </a:lnTo>
                  <a:lnTo>
                    <a:pt x="4554" y="2423"/>
                  </a:lnTo>
                  <a:lnTo>
                    <a:pt x="4517" y="2431"/>
                  </a:lnTo>
                  <a:lnTo>
                    <a:pt x="4479" y="2438"/>
                  </a:lnTo>
                  <a:lnTo>
                    <a:pt x="4442" y="2444"/>
                  </a:lnTo>
                  <a:lnTo>
                    <a:pt x="4402" y="2451"/>
                  </a:lnTo>
                  <a:lnTo>
                    <a:pt x="4361" y="2456"/>
                  </a:lnTo>
                  <a:lnTo>
                    <a:pt x="4321" y="2459"/>
                  </a:lnTo>
                  <a:lnTo>
                    <a:pt x="4279" y="2460"/>
                  </a:lnTo>
                  <a:lnTo>
                    <a:pt x="4236" y="2460"/>
                  </a:lnTo>
                  <a:lnTo>
                    <a:pt x="4193" y="2460"/>
                  </a:lnTo>
                  <a:lnTo>
                    <a:pt x="4149" y="2457"/>
                  </a:lnTo>
                  <a:lnTo>
                    <a:pt x="4103" y="2454"/>
                  </a:lnTo>
                  <a:lnTo>
                    <a:pt x="4057" y="2448"/>
                  </a:lnTo>
                  <a:lnTo>
                    <a:pt x="4012" y="2441"/>
                  </a:lnTo>
                  <a:lnTo>
                    <a:pt x="3964" y="2431"/>
                  </a:lnTo>
                  <a:lnTo>
                    <a:pt x="3916" y="2422"/>
                  </a:lnTo>
                  <a:lnTo>
                    <a:pt x="3867" y="2409"/>
                  </a:lnTo>
                  <a:lnTo>
                    <a:pt x="3819" y="2394"/>
                  </a:lnTo>
                  <a:lnTo>
                    <a:pt x="3769" y="2377"/>
                  </a:lnTo>
                  <a:lnTo>
                    <a:pt x="3717" y="2357"/>
                  </a:lnTo>
                  <a:lnTo>
                    <a:pt x="3666" y="2336"/>
                  </a:lnTo>
                  <a:lnTo>
                    <a:pt x="3614" y="2312"/>
                  </a:lnTo>
                  <a:lnTo>
                    <a:pt x="3563" y="2286"/>
                  </a:lnTo>
                  <a:lnTo>
                    <a:pt x="3510" y="2257"/>
                  </a:lnTo>
                  <a:lnTo>
                    <a:pt x="3456" y="2226"/>
                  </a:lnTo>
                  <a:lnTo>
                    <a:pt x="3402" y="2192"/>
                  </a:lnTo>
                  <a:lnTo>
                    <a:pt x="3348" y="2155"/>
                  </a:lnTo>
                  <a:lnTo>
                    <a:pt x="3294" y="2117"/>
                  </a:lnTo>
                  <a:lnTo>
                    <a:pt x="3238" y="2075"/>
                  </a:lnTo>
                  <a:lnTo>
                    <a:pt x="3183" y="2029"/>
                  </a:lnTo>
                  <a:lnTo>
                    <a:pt x="3127" y="1981"/>
                  </a:lnTo>
                  <a:lnTo>
                    <a:pt x="3070" y="1931"/>
                  </a:lnTo>
                  <a:lnTo>
                    <a:pt x="3013" y="1876"/>
                  </a:lnTo>
                  <a:lnTo>
                    <a:pt x="2956" y="1818"/>
                  </a:lnTo>
                  <a:lnTo>
                    <a:pt x="2899" y="1756"/>
                  </a:lnTo>
                  <a:lnTo>
                    <a:pt x="2841" y="1694"/>
                  </a:lnTo>
                  <a:lnTo>
                    <a:pt x="2841" y="1694"/>
                  </a:lnTo>
                  <a:lnTo>
                    <a:pt x="2727" y="1564"/>
                  </a:lnTo>
                  <a:lnTo>
                    <a:pt x="2616" y="1442"/>
                  </a:lnTo>
                  <a:lnTo>
                    <a:pt x="2508" y="1325"/>
                  </a:lnTo>
                  <a:lnTo>
                    <a:pt x="2402" y="1214"/>
                  </a:lnTo>
                  <a:lnTo>
                    <a:pt x="2300" y="1111"/>
                  </a:lnTo>
                  <a:lnTo>
                    <a:pt x="2198" y="1012"/>
                  </a:lnTo>
                  <a:lnTo>
                    <a:pt x="2101" y="918"/>
                  </a:lnTo>
                  <a:lnTo>
                    <a:pt x="2004" y="831"/>
                  </a:lnTo>
                  <a:lnTo>
                    <a:pt x="1911" y="749"/>
                  </a:lnTo>
                  <a:lnTo>
                    <a:pt x="1818" y="671"/>
                  </a:lnTo>
                  <a:lnTo>
                    <a:pt x="1728" y="600"/>
                  </a:lnTo>
                  <a:lnTo>
                    <a:pt x="1639" y="533"/>
                  </a:lnTo>
                  <a:lnTo>
                    <a:pt x="1553" y="470"/>
                  </a:lnTo>
                  <a:lnTo>
                    <a:pt x="1467" y="413"/>
                  </a:lnTo>
                  <a:lnTo>
                    <a:pt x="1382" y="360"/>
                  </a:lnTo>
                  <a:lnTo>
                    <a:pt x="1299" y="310"/>
                  </a:lnTo>
                  <a:lnTo>
                    <a:pt x="1215" y="266"/>
                  </a:lnTo>
                  <a:lnTo>
                    <a:pt x="1133" y="224"/>
                  </a:lnTo>
                  <a:lnTo>
                    <a:pt x="1053" y="189"/>
                  </a:lnTo>
                  <a:lnTo>
                    <a:pt x="972" y="155"/>
                  </a:lnTo>
                  <a:lnTo>
                    <a:pt x="892" y="126"/>
                  </a:lnTo>
                  <a:lnTo>
                    <a:pt x="813" y="100"/>
                  </a:lnTo>
                  <a:lnTo>
                    <a:pt x="733" y="77"/>
                  </a:lnTo>
                  <a:lnTo>
                    <a:pt x="653" y="58"/>
                  </a:lnTo>
                  <a:lnTo>
                    <a:pt x="574" y="42"/>
                  </a:lnTo>
                  <a:lnTo>
                    <a:pt x="493" y="29"/>
                  </a:lnTo>
                  <a:lnTo>
                    <a:pt x="413" y="17"/>
                  </a:lnTo>
                  <a:lnTo>
                    <a:pt x="332" y="9"/>
                  </a:lnTo>
                  <a:lnTo>
                    <a:pt x="250" y="3"/>
                  </a:lnTo>
                  <a:lnTo>
                    <a:pt x="168" y="0"/>
                  </a:lnTo>
                  <a:lnTo>
                    <a:pt x="85" y="0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37007" name="Freeform 15"/>
            <p:cNvSpPr>
              <a:spLocks/>
            </p:cNvSpPr>
            <p:nvPr userDrawn="1"/>
          </p:nvSpPr>
          <p:spPr bwMode="auto">
            <a:xfrm>
              <a:off x="375" y="787"/>
              <a:ext cx="5147" cy="1195"/>
            </a:xfrm>
            <a:custGeom>
              <a:avLst/>
              <a:gdLst/>
              <a:ahLst/>
              <a:cxnLst>
                <a:cxn ang="0">
                  <a:pos x="5147" y="2049"/>
                </a:cxn>
                <a:cxn ang="0">
                  <a:pos x="5100" y="2090"/>
                </a:cxn>
                <a:cxn ang="0">
                  <a:pos x="5043" y="2132"/>
                </a:cxn>
                <a:cxn ang="0">
                  <a:pos x="4967" y="2182"/>
                </a:cxn>
                <a:cxn ang="0">
                  <a:pos x="4871" y="2237"/>
                </a:cxn>
                <a:cxn ang="0">
                  <a:pos x="4756" y="2288"/>
                </a:cxn>
                <a:cxn ang="0">
                  <a:pos x="4624" y="2335"/>
                </a:cxn>
                <a:cxn ang="0">
                  <a:pos x="4553" y="2355"/>
                </a:cxn>
                <a:cxn ang="0">
                  <a:pos x="4477" y="2369"/>
                </a:cxn>
                <a:cxn ang="0">
                  <a:pos x="4397" y="2382"/>
                </a:cxn>
                <a:cxn ang="0">
                  <a:pos x="4314" y="2388"/>
                </a:cxn>
                <a:cxn ang="0">
                  <a:pos x="4228" y="2390"/>
                </a:cxn>
                <a:cxn ang="0">
                  <a:pos x="4139" y="2385"/>
                </a:cxn>
                <a:cxn ang="0">
                  <a:pos x="4046" y="2374"/>
                </a:cxn>
                <a:cxn ang="0">
                  <a:pos x="3952" y="2356"/>
                </a:cxn>
                <a:cxn ang="0">
                  <a:pos x="3853" y="2330"/>
                </a:cxn>
                <a:cxn ang="0">
                  <a:pos x="3752" y="2296"/>
                </a:cxn>
                <a:cxn ang="0">
                  <a:pos x="3648" y="2253"/>
                </a:cxn>
                <a:cxn ang="0">
                  <a:pos x="3542" y="2200"/>
                </a:cxn>
                <a:cxn ang="0">
                  <a:pos x="3434" y="2137"/>
                </a:cxn>
                <a:cxn ang="0">
                  <a:pos x="3324" y="2064"/>
                </a:cxn>
                <a:cxn ang="0">
                  <a:pos x="3212" y="1978"/>
                </a:cxn>
                <a:cxn ang="0">
                  <a:pos x="3098" y="1880"/>
                </a:cxn>
                <a:cxn ang="0">
                  <a:pos x="2983" y="1770"/>
                </a:cxn>
                <a:cxn ang="0">
                  <a:pos x="2866" y="1646"/>
                </a:cxn>
                <a:cxn ang="0">
                  <a:pos x="2749" y="1520"/>
                </a:cxn>
                <a:cxn ang="0">
                  <a:pos x="2527" y="1284"/>
                </a:cxn>
                <a:cxn ang="0">
                  <a:pos x="2315" y="1072"/>
                </a:cxn>
                <a:cxn ang="0">
                  <a:pos x="2113" y="884"/>
                </a:cxn>
                <a:cxn ang="0">
                  <a:pos x="1920" y="717"/>
                </a:cxn>
                <a:cxn ang="0">
                  <a:pos x="1736" y="570"/>
                </a:cxn>
                <a:cxn ang="0">
                  <a:pos x="1558" y="444"/>
                </a:cxn>
                <a:cxn ang="0">
                  <a:pos x="1386" y="336"/>
                </a:cxn>
                <a:cxn ang="0">
                  <a:pos x="1219" y="246"/>
                </a:cxn>
                <a:cxn ang="0">
                  <a:pos x="1055" y="170"/>
                </a:cxn>
                <a:cxn ang="0">
                  <a:pos x="893" y="112"/>
                </a:cxn>
                <a:cxn ang="0">
                  <a:pos x="733" y="65"/>
                </a:cxn>
                <a:cxn ang="0">
                  <a:pos x="574" y="33"/>
                </a:cxn>
                <a:cxn ang="0">
                  <a:pos x="413" y="12"/>
                </a:cxn>
                <a:cxn ang="0">
                  <a:pos x="250" y="2"/>
                </a:cxn>
                <a:cxn ang="0">
                  <a:pos x="85" y="0"/>
                </a:cxn>
              </a:cxnLst>
              <a:rect l="0" t="0" r="r" b="b"/>
              <a:pathLst>
                <a:path w="5147" h="2390">
                  <a:moveTo>
                    <a:pt x="5147" y="2049"/>
                  </a:moveTo>
                  <a:lnTo>
                    <a:pt x="5147" y="2049"/>
                  </a:lnTo>
                  <a:lnTo>
                    <a:pt x="5135" y="2061"/>
                  </a:lnTo>
                  <a:lnTo>
                    <a:pt x="5100" y="2090"/>
                  </a:lnTo>
                  <a:lnTo>
                    <a:pt x="5075" y="2109"/>
                  </a:lnTo>
                  <a:lnTo>
                    <a:pt x="5043" y="2132"/>
                  </a:lnTo>
                  <a:lnTo>
                    <a:pt x="5008" y="2156"/>
                  </a:lnTo>
                  <a:lnTo>
                    <a:pt x="4967" y="2182"/>
                  </a:lnTo>
                  <a:lnTo>
                    <a:pt x="4921" y="2209"/>
                  </a:lnTo>
                  <a:lnTo>
                    <a:pt x="4871" y="2237"/>
                  </a:lnTo>
                  <a:lnTo>
                    <a:pt x="4815" y="2262"/>
                  </a:lnTo>
                  <a:lnTo>
                    <a:pt x="4756" y="2288"/>
                  </a:lnTo>
                  <a:lnTo>
                    <a:pt x="4692" y="2313"/>
                  </a:lnTo>
                  <a:lnTo>
                    <a:pt x="4624" y="2335"/>
                  </a:lnTo>
                  <a:lnTo>
                    <a:pt x="4589" y="2345"/>
                  </a:lnTo>
                  <a:lnTo>
                    <a:pt x="4553" y="2355"/>
                  </a:lnTo>
                  <a:lnTo>
                    <a:pt x="4515" y="2363"/>
                  </a:lnTo>
                  <a:lnTo>
                    <a:pt x="4477" y="2369"/>
                  </a:lnTo>
                  <a:lnTo>
                    <a:pt x="4438" y="2376"/>
                  </a:lnTo>
                  <a:lnTo>
                    <a:pt x="4397" y="2382"/>
                  </a:lnTo>
                  <a:lnTo>
                    <a:pt x="4357" y="2385"/>
                  </a:lnTo>
                  <a:lnTo>
                    <a:pt x="4314" y="2388"/>
                  </a:lnTo>
                  <a:lnTo>
                    <a:pt x="4272" y="2390"/>
                  </a:lnTo>
                  <a:lnTo>
                    <a:pt x="4228" y="2390"/>
                  </a:lnTo>
                  <a:lnTo>
                    <a:pt x="4184" y="2388"/>
                  </a:lnTo>
                  <a:lnTo>
                    <a:pt x="4139" y="2385"/>
                  </a:lnTo>
                  <a:lnTo>
                    <a:pt x="4093" y="2380"/>
                  </a:lnTo>
                  <a:lnTo>
                    <a:pt x="4046" y="2374"/>
                  </a:lnTo>
                  <a:lnTo>
                    <a:pt x="3999" y="2366"/>
                  </a:lnTo>
                  <a:lnTo>
                    <a:pt x="3952" y="2356"/>
                  </a:lnTo>
                  <a:lnTo>
                    <a:pt x="3902" y="2345"/>
                  </a:lnTo>
                  <a:lnTo>
                    <a:pt x="3853" y="2330"/>
                  </a:lnTo>
                  <a:lnTo>
                    <a:pt x="3803" y="2314"/>
                  </a:lnTo>
                  <a:lnTo>
                    <a:pt x="3752" y="2296"/>
                  </a:lnTo>
                  <a:lnTo>
                    <a:pt x="3700" y="2275"/>
                  </a:lnTo>
                  <a:lnTo>
                    <a:pt x="3648" y="2253"/>
                  </a:lnTo>
                  <a:lnTo>
                    <a:pt x="3596" y="2229"/>
                  </a:lnTo>
                  <a:lnTo>
                    <a:pt x="3542" y="2200"/>
                  </a:lnTo>
                  <a:lnTo>
                    <a:pt x="3489" y="2170"/>
                  </a:lnTo>
                  <a:lnTo>
                    <a:pt x="3434" y="2137"/>
                  </a:lnTo>
                  <a:lnTo>
                    <a:pt x="3380" y="2101"/>
                  </a:lnTo>
                  <a:lnTo>
                    <a:pt x="3324" y="2064"/>
                  </a:lnTo>
                  <a:lnTo>
                    <a:pt x="3269" y="2022"/>
                  </a:lnTo>
                  <a:lnTo>
                    <a:pt x="3212" y="1978"/>
                  </a:lnTo>
                  <a:lnTo>
                    <a:pt x="3156" y="1930"/>
                  </a:lnTo>
                  <a:lnTo>
                    <a:pt x="3098" y="1880"/>
                  </a:lnTo>
                  <a:lnTo>
                    <a:pt x="3041" y="1827"/>
                  </a:lnTo>
                  <a:lnTo>
                    <a:pt x="2983" y="1770"/>
                  </a:lnTo>
                  <a:lnTo>
                    <a:pt x="2924" y="1710"/>
                  </a:lnTo>
                  <a:lnTo>
                    <a:pt x="2866" y="1646"/>
                  </a:lnTo>
                  <a:lnTo>
                    <a:pt x="2866" y="1646"/>
                  </a:lnTo>
                  <a:lnTo>
                    <a:pt x="2749" y="1520"/>
                  </a:lnTo>
                  <a:lnTo>
                    <a:pt x="2637" y="1399"/>
                  </a:lnTo>
                  <a:lnTo>
                    <a:pt x="2527" y="1284"/>
                  </a:lnTo>
                  <a:lnTo>
                    <a:pt x="2419" y="1174"/>
                  </a:lnTo>
                  <a:lnTo>
                    <a:pt x="2315" y="1072"/>
                  </a:lnTo>
                  <a:lnTo>
                    <a:pt x="2213" y="976"/>
                  </a:lnTo>
                  <a:lnTo>
                    <a:pt x="2113" y="884"/>
                  </a:lnTo>
                  <a:lnTo>
                    <a:pt x="2016" y="798"/>
                  </a:lnTo>
                  <a:lnTo>
                    <a:pt x="1920" y="717"/>
                  </a:lnTo>
                  <a:lnTo>
                    <a:pt x="1827" y="641"/>
                  </a:lnTo>
                  <a:lnTo>
                    <a:pt x="1736" y="570"/>
                  </a:lnTo>
                  <a:lnTo>
                    <a:pt x="1647" y="504"/>
                  </a:lnTo>
                  <a:lnTo>
                    <a:pt x="1558" y="444"/>
                  </a:lnTo>
                  <a:lnTo>
                    <a:pt x="1472" y="388"/>
                  </a:lnTo>
                  <a:lnTo>
                    <a:pt x="1386" y="336"/>
                  </a:lnTo>
                  <a:lnTo>
                    <a:pt x="1303" y="288"/>
                  </a:lnTo>
                  <a:lnTo>
                    <a:pt x="1219" y="246"/>
                  </a:lnTo>
                  <a:lnTo>
                    <a:pt x="1136" y="205"/>
                  </a:lnTo>
                  <a:lnTo>
                    <a:pt x="1055" y="170"/>
                  </a:lnTo>
                  <a:lnTo>
                    <a:pt x="974" y="139"/>
                  </a:lnTo>
                  <a:lnTo>
                    <a:pt x="893" y="112"/>
                  </a:lnTo>
                  <a:lnTo>
                    <a:pt x="814" y="88"/>
                  </a:lnTo>
                  <a:lnTo>
                    <a:pt x="733" y="65"/>
                  </a:lnTo>
                  <a:lnTo>
                    <a:pt x="653" y="47"/>
                  </a:lnTo>
                  <a:lnTo>
                    <a:pt x="574" y="33"/>
                  </a:lnTo>
                  <a:lnTo>
                    <a:pt x="493" y="21"/>
                  </a:lnTo>
                  <a:lnTo>
                    <a:pt x="413" y="12"/>
                  </a:lnTo>
                  <a:lnTo>
                    <a:pt x="332" y="5"/>
                  </a:lnTo>
                  <a:lnTo>
                    <a:pt x="250" y="2"/>
                  </a:lnTo>
                  <a:lnTo>
                    <a:pt x="168" y="0"/>
                  </a:lnTo>
                  <a:lnTo>
                    <a:pt x="85" y="0"/>
                  </a:lnTo>
                  <a:lnTo>
                    <a:pt x="0" y="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37008" name="Freeform 16"/>
            <p:cNvSpPr>
              <a:spLocks/>
            </p:cNvSpPr>
            <p:nvPr userDrawn="1"/>
          </p:nvSpPr>
          <p:spPr bwMode="auto">
            <a:xfrm>
              <a:off x="389" y="808"/>
              <a:ext cx="5176" cy="1160"/>
            </a:xfrm>
            <a:custGeom>
              <a:avLst/>
              <a:gdLst/>
              <a:ahLst/>
              <a:cxnLst>
                <a:cxn ang="0">
                  <a:pos x="5176" y="1959"/>
                </a:cxn>
                <a:cxn ang="0">
                  <a:pos x="5130" y="2001"/>
                </a:cxn>
                <a:cxn ang="0">
                  <a:pos x="5075" y="2044"/>
                </a:cxn>
                <a:cxn ang="0">
                  <a:pos x="4998" y="2096"/>
                </a:cxn>
                <a:cxn ang="0">
                  <a:pos x="4903" y="2153"/>
                </a:cxn>
                <a:cxn ang="0">
                  <a:pos x="4790" y="2208"/>
                </a:cxn>
                <a:cxn ang="0">
                  <a:pos x="4658" y="2258"/>
                </a:cxn>
                <a:cxn ang="0">
                  <a:pos x="4587" y="2277"/>
                </a:cxn>
                <a:cxn ang="0">
                  <a:pos x="4513" y="2295"/>
                </a:cxn>
                <a:cxn ang="0">
                  <a:pos x="4433" y="2308"/>
                </a:cxn>
                <a:cxn ang="0">
                  <a:pos x="4350" y="2317"/>
                </a:cxn>
                <a:cxn ang="0">
                  <a:pos x="4264" y="2321"/>
                </a:cxn>
                <a:cxn ang="0">
                  <a:pos x="4174" y="2317"/>
                </a:cxn>
                <a:cxn ang="0">
                  <a:pos x="4082" y="2308"/>
                </a:cxn>
                <a:cxn ang="0">
                  <a:pos x="3986" y="2292"/>
                </a:cxn>
                <a:cxn ang="0">
                  <a:pos x="3888" y="2269"/>
                </a:cxn>
                <a:cxn ang="0">
                  <a:pos x="3786" y="2235"/>
                </a:cxn>
                <a:cxn ang="0">
                  <a:pos x="3682" y="2195"/>
                </a:cxn>
                <a:cxn ang="0">
                  <a:pos x="3575" y="2143"/>
                </a:cxn>
                <a:cxn ang="0">
                  <a:pos x="3466" y="2082"/>
                </a:cxn>
                <a:cxn ang="0">
                  <a:pos x="3355" y="2011"/>
                </a:cxn>
                <a:cxn ang="0">
                  <a:pos x="3241" y="1927"/>
                </a:cxn>
                <a:cxn ang="0">
                  <a:pos x="3125" y="1831"/>
                </a:cxn>
                <a:cxn ang="0">
                  <a:pos x="3009" y="1723"/>
                </a:cxn>
                <a:cxn ang="0">
                  <a:pos x="2891" y="1600"/>
                </a:cxn>
                <a:cxn ang="0">
                  <a:pos x="2773" y="1475"/>
                </a:cxn>
                <a:cxn ang="0">
                  <a:pos x="2545" y="1244"/>
                </a:cxn>
                <a:cxn ang="0">
                  <a:pos x="2331" y="1035"/>
                </a:cxn>
                <a:cxn ang="0">
                  <a:pos x="2126" y="850"/>
                </a:cxn>
                <a:cxn ang="0">
                  <a:pos x="1931" y="685"/>
                </a:cxn>
                <a:cxn ang="0">
                  <a:pos x="1744" y="543"/>
                </a:cxn>
                <a:cxn ang="0">
                  <a:pos x="1565" y="419"/>
                </a:cxn>
                <a:cxn ang="0">
                  <a:pos x="1391" y="314"/>
                </a:cxn>
                <a:cxn ang="0">
                  <a:pos x="1222" y="226"/>
                </a:cxn>
                <a:cxn ang="0">
                  <a:pos x="1057" y="154"/>
                </a:cxn>
                <a:cxn ang="0">
                  <a:pos x="894" y="99"/>
                </a:cxn>
                <a:cxn ang="0">
                  <a:pos x="735" y="55"/>
                </a:cxn>
                <a:cxn ang="0">
                  <a:pos x="574" y="26"/>
                </a:cxn>
                <a:cxn ang="0">
                  <a:pos x="412" y="8"/>
                </a:cxn>
                <a:cxn ang="0">
                  <a:pos x="250" y="0"/>
                </a:cxn>
                <a:cxn ang="0">
                  <a:pos x="85" y="4"/>
                </a:cxn>
              </a:cxnLst>
              <a:rect l="0" t="0" r="r" b="b"/>
              <a:pathLst>
                <a:path w="5176" h="2321">
                  <a:moveTo>
                    <a:pt x="5176" y="1959"/>
                  </a:moveTo>
                  <a:lnTo>
                    <a:pt x="5176" y="1959"/>
                  </a:lnTo>
                  <a:lnTo>
                    <a:pt x="5165" y="1970"/>
                  </a:lnTo>
                  <a:lnTo>
                    <a:pt x="5130" y="2001"/>
                  </a:lnTo>
                  <a:lnTo>
                    <a:pt x="5105" y="2020"/>
                  </a:lnTo>
                  <a:lnTo>
                    <a:pt x="5075" y="2044"/>
                  </a:lnTo>
                  <a:lnTo>
                    <a:pt x="5039" y="2070"/>
                  </a:lnTo>
                  <a:lnTo>
                    <a:pt x="4998" y="2096"/>
                  </a:lnTo>
                  <a:lnTo>
                    <a:pt x="4953" y="2125"/>
                  </a:lnTo>
                  <a:lnTo>
                    <a:pt x="4903" y="2153"/>
                  </a:lnTo>
                  <a:lnTo>
                    <a:pt x="4849" y="2180"/>
                  </a:lnTo>
                  <a:lnTo>
                    <a:pt x="4790" y="2208"/>
                  </a:lnTo>
                  <a:lnTo>
                    <a:pt x="4726" y="2233"/>
                  </a:lnTo>
                  <a:lnTo>
                    <a:pt x="4658" y="2258"/>
                  </a:lnTo>
                  <a:lnTo>
                    <a:pt x="4624" y="2267"/>
                  </a:lnTo>
                  <a:lnTo>
                    <a:pt x="4587" y="2277"/>
                  </a:lnTo>
                  <a:lnTo>
                    <a:pt x="4550" y="2287"/>
                  </a:lnTo>
                  <a:lnTo>
                    <a:pt x="4513" y="2295"/>
                  </a:lnTo>
                  <a:lnTo>
                    <a:pt x="4472" y="2303"/>
                  </a:lnTo>
                  <a:lnTo>
                    <a:pt x="4433" y="2308"/>
                  </a:lnTo>
                  <a:lnTo>
                    <a:pt x="4392" y="2313"/>
                  </a:lnTo>
                  <a:lnTo>
                    <a:pt x="4350" y="2317"/>
                  </a:lnTo>
                  <a:lnTo>
                    <a:pt x="4307" y="2319"/>
                  </a:lnTo>
                  <a:lnTo>
                    <a:pt x="4264" y="2321"/>
                  </a:lnTo>
                  <a:lnTo>
                    <a:pt x="4220" y="2319"/>
                  </a:lnTo>
                  <a:lnTo>
                    <a:pt x="4174" y="2317"/>
                  </a:lnTo>
                  <a:lnTo>
                    <a:pt x="4128" y="2314"/>
                  </a:lnTo>
                  <a:lnTo>
                    <a:pt x="4082" y="2308"/>
                  </a:lnTo>
                  <a:lnTo>
                    <a:pt x="4034" y="2301"/>
                  </a:lnTo>
                  <a:lnTo>
                    <a:pt x="3986" y="2292"/>
                  </a:lnTo>
                  <a:lnTo>
                    <a:pt x="3936" y="2282"/>
                  </a:lnTo>
                  <a:lnTo>
                    <a:pt x="3888" y="2269"/>
                  </a:lnTo>
                  <a:lnTo>
                    <a:pt x="3836" y="2253"/>
                  </a:lnTo>
                  <a:lnTo>
                    <a:pt x="3786" y="2235"/>
                  </a:lnTo>
                  <a:lnTo>
                    <a:pt x="3734" y="2216"/>
                  </a:lnTo>
                  <a:lnTo>
                    <a:pt x="3682" y="2195"/>
                  </a:lnTo>
                  <a:lnTo>
                    <a:pt x="3628" y="2170"/>
                  </a:lnTo>
                  <a:lnTo>
                    <a:pt x="3575" y="2143"/>
                  </a:lnTo>
                  <a:lnTo>
                    <a:pt x="3521" y="2114"/>
                  </a:lnTo>
                  <a:lnTo>
                    <a:pt x="3466" y="2082"/>
                  </a:lnTo>
                  <a:lnTo>
                    <a:pt x="3410" y="2048"/>
                  </a:lnTo>
                  <a:lnTo>
                    <a:pt x="3355" y="2011"/>
                  </a:lnTo>
                  <a:lnTo>
                    <a:pt x="3298" y="1970"/>
                  </a:lnTo>
                  <a:lnTo>
                    <a:pt x="3241" y="1927"/>
                  </a:lnTo>
                  <a:lnTo>
                    <a:pt x="3184" y="1880"/>
                  </a:lnTo>
                  <a:lnTo>
                    <a:pt x="3125" y="1831"/>
                  </a:lnTo>
                  <a:lnTo>
                    <a:pt x="3067" y="1778"/>
                  </a:lnTo>
                  <a:lnTo>
                    <a:pt x="3009" y="1723"/>
                  </a:lnTo>
                  <a:lnTo>
                    <a:pt x="2949" y="1663"/>
                  </a:lnTo>
                  <a:lnTo>
                    <a:pt x="2891" y="1600"/>
                  </a:lnTo>
                  <a:lnTo>
                    <a:pt x="2891" y="1600"/>
                  </a:lnTo>
                  <a:lnTo>
                    <a:pt x="2773" y="1475"/>
                  </a:lnTo>
                  <a:lnTo>
                    <a:pt x="2658" y="1357"/>
                  </a:lnTo>
                  <a:lnTo>
                    <a:pt x="2545" y="1244"/>
                  </a:lnTo>
                  <a:lnTo>
                    <a:pt x="2437" y="1135"/>
                  </a:lnTo>
                  <a:lnTo>
                    <a:pt x="2331" y="1035"/>
                  </a:lnTo>
                  <a:lnTo>
                    <a:pt x="2227" y="938"/>
                  </a:lnTo>
                  <a:lnTo>
                    <a:pt x="2126" y="850"/>
                  </a:lnTo>
                  <a:lnTo>
                    <a:pt x="2027" y="764"/>
                  </a:lnTo>
                  <a:lnTo>
                    <a:pt x="1931" y="685"/>
                  </a:lnTo>
                  <a:lnTo>
                    <a:pt x="1837" y="611"/>
                  </a:lnTo>
                  <a:lnTo>
                    <a:pt x="1744" y="543"/>
                  </a:lnTo>
                  <a:lnTo>
                    <a:pt x="1654" y="478"/>
                  </a:lnTo>
                  <a:lnTo>
                    <a:pt x="1565" y="419"/>
                  </a:lnTo>
                  <a:lnTo>
                    <a:pt x="1477" y="364"/>
                  </a:lnTo>
                  <a:lnTo>
                    <a:pt x="1391" y="314"/>
                  </a:lnTo>
                  <a:lnTo>
                    <a:pt x="1305" y="268"/>
                  </a:lnTo>
                  <a:lnTo>
                    <a:pt x="1222" y="226"/>
                  </a:lnTo>
                  <a:lnTo>
                    <a:pt x="1139" y="188"/>
                  </a:lnTo>
                  <a:lnTo>
                    <a:pt x="1057" y="154"/>
                  </a:lnTo>
                  <a:lnTo>
                    <a:pt x="976" y="125"/>
                  </a:lnTo>
                  <a:lnTo>
                    <a:pt x="894" y="99"/>
                  </a:lnTo>
                  <a:lnTo>
                    <a:pt x="814" y="75"/>
                  </a:lnTo>
                  <a:lnTo>
                    <a:pt x="735" y="55"/>
                  </a:lnTo>
                  <a:lnTo>
                    <a:pt x="654" y="39"/>
                  </a:lnTo>
                  <a:lnTo>
                    <a:pt x="574" y="26"/>
                  </a:lnTo>
                  <a:lnTo>
                    <a:pt x="493" y="16"/>
                  </a:lnTo>
                  <a:lnTo>
                    <a:pt x="412" y="8"/>
                  </a:lnTo>
                  <a:lnTo>
                    <a:pt x="332" y="4"/>
                  </a:lnTo>
                  <a:lnTo>
                    <a:pt x="250" y="0"/>
                  </a:lnTo>
                  <a:lnTo>
                    <a:pt x="168" y="0"/>
                  </a:lnTo>
                  <a:lnTo>
                    <a:pt x="85" y="4"/>
                  </a:lnTo>
                  <a:lnTo>
                    <a:pt x="0" y="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37009" name="Freeform 17"/>
            <p:cNvSpPr>
              <a:spLocks/>
            </p:cNvSpPr>
            <p:nvPr userDrawn="1"/>
          </p:nvSpPr>
          <p:spPr bwMode="auto">
            <a:xfrm>
              <a:off x="403" y="829"/>
              <a:ext cx="5205" cy="1124"/>
            </a:xfrm>
            <a:custGeom>
              <a:avLst/>
              <a:gdLst/>
              <a:ahLst/>
              <a:cxnLst>
                <a:cxn ang="0">
                  <a:pos x="5205" y="1868"/>
                </a:cxn>
                <a:cxn ang="0">
                  <a:pos x="5161" y="1910"/>
                </a:cxn>
                <a:cxn ang="0">
                  <a:pos x="5105" y="1956"/>
                </a:cxn>
                <a:cxn ang="0">
                  <a:pos x="5030" y="2011"/>
                </a:cxn>
                <a:cxn ang="0">
                  <a:pos x="4936" y="2069"/>
                </a:cxn>
                <a:cxn ang="0">
                  <a:pos x="4822" y="2127"/>
                </a:cxn>
                <a:cxn ang="0">
                  <a:pos x="4693" y="2178"/>
                </a:cxn>
                <a:cxn ang="0">
                  <a:pos x="4621" y="2201"/>
                </a:cxn>
                <a:cxn ang="0">
                  <a:pos x="4546" y="2219"/>
                </a:cxn>
                <a:cxn ang="0">
                  <a:pos x="4467" y="2235"/>
                </a:cxn>
                <a:cxn ang="0">
                  <a:pos x="4385" y="2245"/>
                </a:cxn>
                <a:cxn ang="0">
                  <a:pos x="4299" y="2250"/>
                </a:cxn>
                <a:cxn ang="0">
                  <a:pos x="4208" y="2250"/>
                </a:cxn>
                <a:cxn ang="0">
                  <a:pos x="4117" y="2241"/>
                </a:cxn>
                <a:cxn ang="0">
                  <a:pos x="4020" y="2227"/>
                </a:cxn>
                <a:cxn ang="0">
                  <a:pos x="3921" y="2206"/>
                </a:cxn>
                <a:cxn ang="0">
                  <a:pos x="3820" y="2175"/>
                </a:cxn>
                <a:cxn ang="0">
                  <a:pos x="3714" y="2135"/>
                </a:cxn>
                <a:cxn ang="0">
                  <a:pos x="3607" y="2086"/>
                </a:cxn>
                <a:cxn ang="0">
                  <a:pos x="3497" y="2027"/>
                </a:cxn>
                <a:cxn ang="0">
                  <a:pos x="3385" y="1957"/>
                </a:cxn>
                <a:cxn ang="0">
                  <a:pos x="3270" y="1875"/>
                </a:cxn>
                <a:cxn ang="0">
                  <a:pos x="3153" y="1781"/>
                </a:cxn>
                <a:cxn ang="0">
                  <a:pos x="3035" y="1675"/>
                </a:cxn>
                <a:cxn ang="0">
                  <a:pos x="2914" y="1555"/>
                </a:cxn>
                <a:cxn ang="0">
                  <a:pos x="2795" y="1431"/>
                </a:cxn>
                <a:cxn ang="0">
                  <a:pos x="2564" y="1202"/>
                </a:cxn>
                <a:cxn ang="0">
                  <a:pos x="2346" y="997"/>
                </a:cxn>
                <a:cxn ang="0">
                  <a:pos x="2140" y="816"/>
                </a:cxn>
                <a:cxn ang="0">
                  <a:pos x="1941" y="654"/>
                </a:cxn>
                <a:cxn ang="0">
                  <a:pos x="1752" y="514"/>
                </a:cxn>
                <a:cxn ang="0">
                  <a:pos x="1570" y="394"/>
                </a:cxn>
                <a:cxn ang="0">
                  <a:pos x="1395" y="293"/>
                </a:cxn>
                <a:cxn ang="0">
                  <a:pos x="1226" y="207"/>
                </a:cxn>
                <a:cxn ang="0">
                  <a:pos x="1059" y="139"/>
                </a:cxn>
                <a:cxn ang="0">
                  <a:pos x="897" y="86"/>
                </a:cxn>
                <a:cxn ang="0">
                  <a:pos x="734" y="45"/>
                </a:cxn>
                <a:cxn ang="0">
                  <a:pos x="575" y="20"/>
                </a:cxn>
                <a:cxn ang="0">
                  <a:pos x="414" y="5"/>
                </a:cxn>
                <a:cxn ang="0">
                  <a:pos x="250" y="0"/>
                </a:cxn>
                <a:cxn ang="0">
                  <a:pos x="85" y="7"/>
                </a:cxn>
              </a:cxnLst>
              <a:rect l="0" t="0" r="r" b="b"/>
              <a:pathLst>
                <a:path w="5205" h="2250">
                  <a:moveTo>
                    <a:pt x="5205" y="1868"/>
                  </a:moveTo>
                  <a:lnTo>
                    <a:pt x="5205" y="1868"/>
                  </a:lnTo>
                  <a:lnTo>
                    <a:pt x="5194" y="1880"/>
                  </a:lnTo>
                  <a:lnTo>
                    <a:pt x="5161" y="1910"/>
                  </a:lnTo>
                  <a:lnTo>
                    <a:pt x="5136" y="1931"/>
                  </a:lnTo>
                  <a:lnTo>
                    <a:pt x="5105" y="1956"/>
                  </a:lnTo>
                  <a:lnTo>
                    <a:pt x="5071" y="1981"/>
                  </a:lnTo>
                  <a:lnTo>
                    <a:pt x="5030" y="2011"/>
                  </a:lnTo>
                  <a:lnTo>
                    <a:pt x="4984" y="2040"/>
                  </a:lnTo>
                  <a:lnTo>
                    <a:pt x="4936" y="2069"/>
                  </a:lnTo>
                  <a:lnTo>
                    <a:pt x="4882" y="2098"/>
                  </a:lnTo>
                  <a:lnTo>
                    <a:pt x="4822" y="2127"/>
                  </a:lnTo>
                  <a:lnTo>
                    <a:pt x="4760" y="2153"/>
                  </a:lnTo>
                  <a:lnTo>
                    <a:pt x="4693" y="2178"/>
                  </a:lnTo>
                  <a:lnTo>
                    <a:pt x="4657" y="2190"/>
                  </a:lnTo>
                  <a:lnTo>
                    <a:pt x="4621" y="2201"/>
                  </a:lnTo>
                  <a:lnTo>
                    <a:pt x="4585" y="2211"/>
                  </a:lnTo>
                  <a:lnTo>
                    <a:pt x="4546" y="2219"/>
                  </a:lnTo>
                  <a:lnTo>
                    <a:pt x="4507" y="2227"/>
                  </a:lnTo>
                  <a:lnTo>
                    <a:pt x="4467" y="2235"/>
                  </a:lnTo>
                  <a:lnTo>
                    <a:pt x="4426" y="2240"/>
                  </a:lnTo>
                  <a:lnTo>
                    <a:pt x="4385" y="2245"/>
                  </a:lnTo>
                  <a:lnTo>
                    <a:pt x="4342" y="2248"/>
                  </a:lnTo>
                  <a:lnTo>
                    <a:pt x="4299" y="2250"/>
                  </a:lnTo>
                  <a:lnTo>
                    <a:pt x="4254" y="2250"/>
                  </a:lnTo>
                  <a:lnTo>
                    <a:pt x="4208" y="2250"/>
                  </a:lnTo>
                  <a:lnTo>
                    <a:pt x="4163" y="2246"/>
                  </a:lnTo>
                  <a:lnTo>
                    <a:pt x="4117" y="2241"/>
                  </a:lnTo>
                  <a:lnTo>
                    <a:pt x="4068" y="2235"/>
                  </a:lnTo>
                  <a:lnTo>
                    <a:pt x="4020" y="2227"/>
                  </a:lnTo>
                  <a:lnTo>
                    <a:pt x="3971" y="2217"/>
                  </a:lnTo>
                  <a:lnTo>
                    <a:pt x="3921" y="2206"/>
                  </a:lnTo>
                  <a:lnTo>
                    <a:pt x="3871" y="2191"/>
                  </a:lnTo>
                  <a:lnTo>
                    <a:pt x="3820" y="2175"/>
                  </a:lnTo>
                  <a:lnTo>
                    <a:pt x="3767" y="2156"/>
                  </a:lnTo>
                  <a:lnTo>
                    <a:pt x="3714" y="2135"/>
                  </a:lnTo>
                  <a:lnTo>
                    <a:pt x="3661" y="2112"/>
                  </a:lnTo>
                  <a:lnTo>
                    <a:pt x="3607" y="2086"/>
                  </a:lnTo>
                  <a:lnTo>
                    <a:pt x="3553" y="2057"/>
                  </a:lnTo>
                  <a:lnTo>
                    <a:pt x="3497" y="2027"/>
                  </a:lnTo>
                  <a:lnTo>
                    <a:pt x="3442" y="1993"/>
                  </a:lnTo>
                  <a:lnTo>
                    <a:pt x="3385" y="1957"/>
                  </a:lnTo>
                  <a:lnTo>
                    <a:pt x="3328" y="1917"/>
                  </a:lnTo>
                  <a:lnTo>
                    <a:pt x="3270" y="1875"/>
                  </a:lnTo>
                  <a:lnTo>
                    <a:pt x="3213" y="1830"/>
                  </a:lnTo>
                  <a:lnTo>
                    <a:pt x="3153" y="1781"/>
                  </a:lnTo>
                  <a:lnTo>
                    <a:pt x="3095" y="1730"/>
                  </a:lnTo>
                  <a:lnTo>
                    <a:pt x="3035" y="1675"/>
                  </a:lnTo>
                  <a:lnTo>
                    <a:pt x="2975" y="1617"/>
                  </a:lnTo>
                  <a:lnTo>
                    <a:pt x="2914" y="1555"/>
                  </a:lnTo>
                  <a:lnTo>
                    <a:pt x="2914" y="1555"/>
                  </a:lnTo>
                  <a:lnTo>
                    <a:pt x="2795" y="1431"/>
                  </a:lnTo>
                  <a:lnTo>
                    <a:pt x="2678" y="1313"/>
                  </a:lnTo>
                  <a:lnTo>
                    <a:pt x="2564" y="1202"/>
                  </a:lnTo>
                  <a:lnTo>
                    <a:pt x="2453" y="1097"/>
                  </a:lnTo>
                  <a:lnTo>
                    <a:pt x="2346" y="997"/>
                  </a:lnTo>
                  <a:lnTo>
                    <a:pt x="2241" y="903"/>
                  </a:lnTo>
                  <a:lnTo>
                    <a:pt x="2140" y="816"/>
                  </a:lnTo>
                  <a:lnTo>
                    <a:pt x="2040" y="732"/>
                  </a:lnTo>
                  <a:lnTo>
                    <a:pt x="1941" y="654"/>
                  </a:lnTo>
                  <a:lnTo>
                    <a:pt x="1847" y="582"/>
                  </a:lnTo>
                  <a:lnTo>
                    <a:pt x="1752" y="514"/>
                  </a:lnTo>
                  <a:lnTo>
                    <a:pt x="1661" y="452"/>
                  </a:lnTo>
                  <a:lnTo>
                    <a:pt x="1570" y="394"/>
                  </a:lnTo>
                  <a:lnTo>
                    <a:pt x="1483" y="341"/>
                  </a:lnTo>
                  <a:lnTo>
                    <a:pt x="1395" y="293"/>
                  </a:lnTo>
                  <a:lnTo>
                    <a:pt x="1311" y="247"/>
                  </a:lnTo>
                  <a:lnTo>
                    <a:pt x="1226" y="207"/>
                  </a:lnTo>
                  <a:lnTo>
                    <a:pt x="1143" y="171"/>
                  </a:lnTo>
                  <a:lnTo>
                    <a:pt x="1059" y="139"/>
                  </a:lnTo>
                  <a:lnTo>
                    <a:pt x="977" y="110"/>
                  </a:lnTo>
                  <a:lnTo>
                    <a:pt x="897" y="86"/>
                  </a:lnTo>
                  <a:lnTo>
                    <a:pt x="815" y="63"/>
                  </a:lnTo>
                  <a:lnTo>
                    <a:pt x="734" y="45"/>
                  </a:lnTo>
                  <a:lnTo>
                    <a:pt x="655" y="31"/>
                  </a:lnTo>
                  <a:lnTo>
                    <a:pt x="575" y="20"/>
                  </a:lnTo>
                  <a:lnTo>
                    <a:pt x="494" y="10"/>
                  </a:lnTo>
                  <a:lnTo>
                    <a:pt x="414" y="5"/>
                  </a:lnTo>
                  <a:lnTo>
                    <a:pt x="332" y="2"/>
                  </a:lnTo>
                  <a:lnTo>
                    <a:pt x="250" y="0"/>
                  </a:lnTo>
                  <a:lnTo>
                    <a:pt x="168" y="2"/>
                  </a:lnTo>
                  <a:lnTo>
                    <a:pt x="85" y="7"/>
                  </a:lnTo>
                  <a:lnTo>
                    <a:pt x="0" y="13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37010" name="Freeform 18"/>
            <p:cNvSpPr>
              <a:spLocks/>
            </p:cNvSpPr>
            <p:nvPr userDrawn="1"/>
          </p:nvSpPr>
          <p:spPr bwMode="auto">
            <a:xfrm>
              <a:off x="418" y="850"/>
              <a:ext cx="5233" cy="1090"/>
            </a:xfrm>
            <a:custGeom>
              <a:avLst/>
              <a:gdLst/>
              <a:ahLst/>
              <a:cxnLst>
                <a:cxn ang="0">
                  <a:pos x="5233" y="1778"/>
                </a:cxn>
                <a:cxn ang="0">
                  <a:pos x="5189" y="1822"/>
                </a:cxn>
                <a:cxn ang="0">
                  <a:pos x="5133" y="1867"/>
                </a:cxn>
                <a:cxn ang="0">
                  <a:pos x="5060" y="1923"/>
                </a:cxn>
                <a:cxn ang="0">
                  <a:pos x="4965" y="1985"/>
                </a:cxn>
                <a:cxn ang="0">
                  <a:pos x="4854" y="2044"/>
                </a:cxn>
                <a:cxn ang="0">
                  <a:pos x="4725" y="2099"/>
                </a:cxn>
                <a:cxn ang="0">
                  <a:pos x="4654" y="2122"/>
                </a:cxn>
                <a:cxn ang="0">
                  <a:pos x="4579" y="2143"/>
                </a:cxn>
                <a:cxn ang="0">
                  <a:pos x="4500" y="2159"/>
                </a:cxn>
                <a:cxn ang="0">
                  <a:pos x="4418" y="2172"/>
                </a:cxn>
                <a:cxn ang="0">
                  <a:pos x="4332" y="2178"/>
                </a:cxn>
                <a:cxn ang="0">
                  <a:pos x="4242" y="2180"/>
                </a:cxn>
                <a:cxn ang="0">
                  <a:pos x="4149" y="2174"/>
                </a:cxn>
                <a:cxn ang="0">
                  <a:pos x="4053" y="2162"/>
                </a:cxn>
                <a:cxn ang="0">
                  <a:pos x="3953" y="2141"/>
                </a:cxn>
                <a:cxn ang="0">
                  <a:pos x="3852" y="2114"/>
                </a:cxn>
                <a:cxn ang="0">
                  <a:pos x="3746" y="2075"/>
                </a:cxn>
                <a:cxn ang="0">
                  <a:pos x="3638" y="2028"/>
                </a:cxn>
                <a:cxn ang="0">
                  <a:pos x="3527" y="1972"/>
                </a:cxn>
                <a:cxn ang="0">
                  <a:pos x="3414" y="1902"/>
                </a:cxn>
                <a:cxn ang="0">
                  <a:pos x="3298" y="1823"/>
                </a:cxn>
                <a:cxn ang="0">
                  <a:pos x="3180" y="1731"/>
                </a:cxn>
                <a:cxn ang="0">
                  <a:pos x="3059" y="1626"/>
                </a:cxn>
                <a:cxn ang="0">
                  <a:pos x="2937" y="1508"/>
                </a:cxn>
                <a:cxn ang="0">
                  <a:pos x="2816" y="1387"/>
                </a:cxn>
                <a:cxn ang="0">
                  <a:pos x="2581" y="1161"/>
                </a:cxn>
                <a:cxn ang="0">
                  <a:pos x="2361" y="959"/>
                </a:cxn>
                <a:cxn ang="0">
                  <a:pos x="2151" y="780"/>
                </a:cxn>
                <a:cxn ang="0">
                  <a:pos x="1951" y="624"/>
                </a:cxn>
                <a:cxn ang="0">
                  <a:pos x="1759" y="486"/>
                </a:cxn>
                <a:cxn ang="0">
                  <a:pos x="1576" y="370"/>
                </a:cxn>
                <a:cxn ang="0">
                  <a:pos x="1400" y="270"/>
                </a:cxn>
                <a:cxn ang="0">
                  <a:pos x="1229" y="189"/>
                </a:cxn>
                <a:cxn ang="0">
                  <a:pos x="1061" y="123"/>
                </a:cxn>
                <a:cxn ang="0">
                  <a:pos x="897" y="73"/>
                </a:cxn>
                <a:cxn ang="0">
                  <a:pos x="736" y="36"/>
                </a:cxn>
                <a:cxn ang="0">
                  <a:pos x="575" y="13"/>
                </a:cxn>
                <a:cxn ang="0">
                  <a:pos x="413" y="2"/>
                </a:cxn>
                <a:cxn ang="0">
                  <a:pos x="250" y="2"/>
                </a:cxn>
                <a:cxn ang="0">
                  <a:pos x="85" y="10"/>
                </a:cxn>
              </a:cxnLst>
              <a:rect l="0" t="0" r="r" b="b"/>
              <a:pathLst>
                <a:path w="5233" h="2180">
                  <a:moveTo>
                    <a:pt x="5233" y="1778"/>
                  </a:moveTo>
                  <a:lnTo>
                    <a:pt x="5233" y="1778"/>
                  </a:lnTo>
                  <a:lnTo>
                    <a:pt x="5222" y="1789"/>
                  </a:lnTo>
                  <a:lnTo>
                    <a:pt x="5189" y="1822"/>
                  </a:lnTo>
                  <a:lnTo>
                    <a:pt x="5164" y="1843"/>
                  </a:lnTo>
                  <a:lnTo>
                    <a:pt x="5133" y="1867"/>
                  </a:lnTo>
                  <a:lnTo>
                    <a:pt x="5099" y="1894"/>
                  </a:lnTo>
                  <a:lnTo>
                    <a:pt x="5060" y="1923"/>
                  </a:lnTo>
                  <a:lnTo>
                    <a:pt x="5015" y="1954"/>
                  </a:lnTo>
                  <a:lnTo>
                    <a:pt x="4965" y="1985"/>
                  </a:lnTo>
                  <a:lnTo>
                    <a:pt x="4913" y="2014"/>
                  </a:lnTo>
                  <a:lnTo>
                    <a:pt x="4854" y="2044"/>
                  </a:lnTo>
                  <a:lnTo>
                    <a:pt x="4792" y="2072"/>
                  </a:lnTo>
                  <a:lnTo>
                    <a:pt x="4725" y="2099"/>
                  </a:lnTo>
                  <a:lnTo>
                    <a:pt x="4689" y="2111"/>
                  </a:lnTo>
                  <a:lnTo>
                    <a:pt x="4654" y="2122"/>
                  </a:lnTo>
                  <a:lnTo>
                    <a:pt x="4617" y="2133"/>
                  </a:lnTo>
                  <a:lnTo>
                    <a:pt x="4579" y="2143"/>
                  </a:lnTo>
                  <a:lnTo>
                    <a:pt x="4540" y="2153"/>
                  </a:lnTo>
                  <a:lnTo>
                    <a:pt x="4500" y="2159"/>
                  </a:lnTo>
                  <a:lnTo>
                    <a:pt x="4460" y="2167"/>
                  </a:lnTo>
                  <a:lnTo>
                    <a:pt x="4418" y="2172"/>
                  </a:lnTo>
                  <a:lnTo>
                    <a:pt x="4375" y="2175"/>
                  </a:lnTo>
                  <a:lnTo>
                    <a:pt x="4332" y="2178"/>
                  </a:lnTo>
                  <a:lnTo>
                    <a:pt x="4288" y="2180"/>
                  </a:lnTo>
                  <a:lnTo>
                    <a:pt x="4242" y="2180"/>
                  </a:lnTo>
                  <a:lnTo>
                    <a:pt x="4196" y="2178"/>
                  </a:lnTo>
                  <a:lnTo>
                    <a:pt x="4149" y="2174"/>
                  </a:lnTo>
                  <a:lnTo>
                    <a:pt x="4102" y="2169"/>
                  </a:lnTo>
                  <a:lnTo>
                    <a:pt x="4053" y="2162"/>
                  </a:lnTo>
                  <a:lnTo>
                    <a:pt x="4003" y="2153"/>
                  </a:lnTo>
                  <a:lnTo>
                    <a:pt x="3953" y="2141"/>
                  </a:lnTo>
                  <a:lnTo>
                    <a:pt x="3903" y="2128"/>
                  </a:lnTo>
                  <a:lnTo>
                    <a:pt x="3852" y="2114"/>
                  </a:lnTo>
                  <a:lnTo>
                    <a:pt x="3799" y="2096"/>
                  </a:lnTo>
                  <a:lnTo>
                    <a:pt x="3746" y="2075"/>
                  </a:lnTo>
                  <a:lnTo>
                    <a:pt x="3692" y="2054"/>
                  </a:lnTo>
                  <a:lnTo>
                    <a:pt x="3638" y="2028"/>
                  </a:lnTo>
                  <a:lnTo>
                    <a:pt x="3582" y="2001"/>
                  </a:lnTo>
                  <a:lnTo>
                    <a:pt x="3527" y="1972"/>
                  </a:lnTo>
                  <a:lnTo>
                    <a:pt x="3471" y="1938"/>
                  </a:lnTo>
                  <a:lnTo>
                    <a:pt x="3414" y="1902"/>
                  </a:lnTo>
                  <a:lnTo>
                    <a:pt x="3356" y="1865"/>
                  </a:lnTo>
                  <a:lnTo>
                    <a:pt x="3298" y="1823"/>
                  </a:lnTo>
                  <a:lnTo>
                    <a:pt x="3239" y="1778"/>
                  </a:lnTo>
                  <a:lnTo>
                    <a:pt x="3180" y="1731"/>
                  </a:lnTo>
                  <a:lnTo>
                    <a:pt x="3120" y="1681"/>
                  </a:lnTo>
                  <a:lnTo>
                    <a:pt x="3059" y="1626"/>
                  </a:lnTo>
                  <a:lnTo>
                    <a:pt x="2999" y="1570"/>
                  </a:lnTo>
                  <a:lnTo>
                    <a:pt x="2937" y="1508"/>
                  </a:lnTo>
                  <a:lnTo>
                    <a:pt x="2937" y="1508"/>
                  </a:lnTo>
                  <a:lnTo>
                    <a:pt x="2816" y="1387"/>
                  </a:lnTo>
                  <a:lnTo>
                    <a:pt x="2697" y="1271"/>
                  </a:lnTo>
                  <a:lnTo>
                    <a:pt x="2581" y="1161"/>
                  </a:lnTo>
                  <a:lnTo>
                    <a:pt x="2470" y="1058"/>
                  </a:lnTo>
                  <a:lnTo>
                    <a:pt x="2361" y="959"/>
                  </a:lnTo>
                  <a:lnTo>
                    <a:pt x="2255" y="867"/>
                  </a:lnTo>
                  <a:lnTo>
                    <a:pt x="2151" y="780"/>
                  </a:lnTo>
                  <a:lnTo>
                    <a:pt x="2050" y="699"/>
                  </a:lnTo>
                  <a:lnTo>
                    <a:pt x="1951" y="624"/>
                  </a:lnTo>
                  <a:lnTo>
                    <a:pt x="1854" y="552"/>
                  </a:lnTo>
                  <a:lnTo>
                    <a:pt x="1759" y="486"/>
                  </a:lnTo>
                  <a:lnTo>
                    <a:pt x="1668" y="427"/>
                  </a:lnTo>
                  <a:lnTo>
                    <a:pt x="1576" y="370"/>
                  </a:lnTo>
                  <a:lnTo>
                    <a:pt x="1487" y="318"/>
                  </a:lnTo>
                  <a:lnTo>
                    <a:pt x="1400" y="270"/>
                  </a:lnTo>
                  <a:lnTo>
                    <a:pt x="1314" y="228"/>
                  </a:lnTo>
                  <a:lnTo>
                    <a:pt x="1229" y="189"/>
                  </a:lnTo>
                  <a:lnTo>
                    <a:pt x="1144" y="154"/>
                  </a:lnTo>
                  <a:lnTo>
                    <a:pt x="1061" y="123"/>
                  </a:lnTo>
                  <a:lnTo>
                    <a:pt x="979" y="96"/>
                  </a:lnTo>
                  <a:lnTo>
                    <a:pt x="897" y="73"/>
                  </a:lnTo>
                  <a:lnTo>
                    <a:pt x="817" y="54"/>
                  </a:lnTo>
                  <a:lnTo>
                    <a:pt x="736" y="36"/>
                  </a:lnTo>
                  <a:lnTo>
                    <a:pt x="656" y="23"/>
                  </a:lnTo>
                  <a:lnTo>
                    <a:pt x="575" y="13"/>
                  </a:lnTo>
                  <a:lnTo>
                    <a:pt x="495" y="7"/>
                  </a:lnTo>
                  <a:lnTo>
                    <a:pt x="413" y="2"/>
                  </a:lnTo>
                  <a:lnTo>
                    <a:pt x="332" y="0"/>
                  </a:lnTo>
                  <a:lnTo>
                    <a:pt x="250" y="2"/>
                  </a:lnTo>
                  <a:lnTo>
                    <a:pt x="168" y="5"/>
                  </a:lnTo>
                  <a:lnTo>
                    <a:pt x="85" y="10"/>
                  </a:lnTo>
                  <a:lnTo>
                    <a:pt x="0" y="1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37011" name="Freeform 19"/>
            <p:cNvSpPr>
              <a:spLocks/>
            </p:cNvSpPr>
            <p:nvPr userDrawn="1"/>
          </p:nvSpPr>
          <p:spPr bwMode="auto">
            <a:xfrm>
              <a:off x="434" y="870"/>
              <a:ext cx="5259" cy="1056"/>
            </a:xfrm>
            <a:custGeom>
              <a:avLst/>
              <a:gdLst/>
              <a:ahLst/>
              <a:cxnLst>
                <a:cxn ang="0">
                  <a:pos x="5259" y="1687"/>
                </a:cxn>
                <a:cxn ang="0">
                  <a:pos x="5214" y="1731"/>
                </a:cxn>
                <a:cxn ang="0">
                  <a:pos x="5160" y="1779"/>
                </a:cxn>
                <a:cxn ang="0">
                  <a:pos x="5087" y="1837"/>
                </a:cxn>
                <a:cxn ang="0">
                  <a:pos x="4994" y="1900"/>
                </a:cxn>
                <a:cxn ang="0">
                  <a:pos x="4883" y="1963"/>
                </a:cxn>
                <a:cxn ang="0">
                  <a:pos x="4755" y="2020"/>
                </a:cxn>
                <a:cxn ang="0">
                  <a:pos x="4684" y="2045"/>
                </a:cxn>
                <a:cxn ang="0">
                  <a:pos x="4611" y="2068"/>
                </a:cxn>
                <a:cxn ang="0">
                  <a:pos x="4531" y="2086"/>
                </a:cxn>
                <a:cxn ang="0">
                  <a:pos x="4449" y="2100"/>
                </a:cxn>
                <a:cxn ang="0">
                  <a:pos x="4363" y="2108"/>
                </a:cxn>
                <a:cxn ang="0">
                  <a:pos x="4275" y="2112"/>
                </a:cxn>
                <a:cxn ang="0">
                  <a:pos x="4181" y="2107"/>
                </a:cxn>
                <a:cxn ang="0">
                  <a:pos x="4084" y="2097"/>
                </a:cxn>
                <a:cxn ang="0">
                  <a:pos x="3984" y="2079"/>
                </a:cxn>
                <a:cxn ang="0">
                  <a:pos x="3882" y="2052"/>
                </a:cxn>
                <a:cxn ang="0">
                  <a:pos x="3776" y="2016"/>
                </a:cxn>
                <a:cxn ang="0">
                  <a:pos x="3668" y="1971"/>
                </a:cxn>
                <a:cxn ang="0">
                  <a:pos x="3555" y="1916"/>
                </a:cxn>
                <a:cxn ang="0">
                  <a:pos x="3441" y="1850"/>
                </a:cxn>
                <a:cxn ang="0">
                  <a:pos x="3325" y="1773"/>
                </a:cxn>
                <a:cxn ang="0">
                  <a:pos x="3205" y="1682"/>
                </a:cxn>
                <a:cxn ang="0">
                  <a:pos x="3083" y="1579"/>
                </a:cxn>
                <a:cxn ang="0">
                  <a:pos x="2958" y="1463"/>
                </a:cxn>
                <a:cxn ang="0">
                  <a:pos x="2835" y="1343"/>
                </a:cxn>
                <a:cxn ang="0">
                  <a:pos x="2599" y="1122"/>
                </a:cxn>
                <a:cxn ang="0">
                  <a:pos x="2374" y="923"/>
                </a:cxn>
                <a:cxn ang="0">
                  <a:pos x="2161" y="747"/>
                </a:cxn>
                <a:cxn ang="0">
                  <a:pos x="1960" y="594"/>
                </a:cxn>
                <a:cxn ang="0">
                  <a:pos x="1767" y="460"/>
                </a:cxn>
                <a:cxn ang="0">
                  <a:pos x="1581" y="347"/>
                </a:cxn>
                <a:cxn ang="0">
                  <a:pos x="1403" y="250"/>
                </a:cxn>
                <a:cxn ang="0">
                  <a:pos x="1231" y="171"/>
                </a:cxn>
                <a:cxn ang="0">
                  <a:pos x="1063" y="109"/>
                </a:cxn>
                <a:cxn ang="0">
                  <a:pos x="898" y="63"/>
                </a:cxn>
                <a:cxn ang="0">
                  <a:pos x="735" y="29"/>
                </a:cxn>
                <a:cxn ang="0">
                  <a:pos x="574" y="8"/>
                </a:cxn>
                <a:cxn ang="0">
                  <a:pos x="412" y="0"/>
                </a:cxn>
                <a:cxn ang="0">
                  <a:pos x="249" y="3"/>
                </a:cxn>
                <a:cxn ang="0">
                  <a:pos x="84" y="16"/>
                </a:cxn>
              </a:cxnLst>
              <a:rect l="0" t="0" r="r" b="b"/>
              <a:pathLst>
                <a:path w="5259" h="2112">
                  <a:moveTo>
                    <a:pt x="5259" y="1687"/>
                  </a:moveTo>
                  <a:lnTo>
                    <a:pt x="5259" y="1687"/>
                  </a:lnTo>
                  <a:lnTo>
                    <a:pt x="5248" y="1698"/>
                  </a:lnTo>
                  <a:lnTo>
                    <a:pt x="5214" y="1731"/>
                  </a:lnTo>
                  <a:lnTo>
                    <a:pt x="5189" y="1753"/>
                  </a:lnTo>
                  <a:lnTo>
                    <a:pt x="5160" y="1779"/>
                  </a:lnTo>
                  <a:lnTo>
                    <a:pt x="5127" y="1806"/>
                  </a:lnTo>
                  <a:lnTo>
                    <a:pt x="5087" y="1837"/>
                  </a:lnTo>
                  <a:lnTo>
                    <a:pt x="5044" y="1868"/>
                  </a:lnTo>
                  <a:lnTo>
                    <a:pt x="4994" y="1900"/>
                  </a:lnTo>
                  <a:lnTo>
                    <a:pt x="4941" y="1931"/>
                  </a:lnTo>
                  <a:lnTo>
                    <a:pt x="4883" y="1963"/>
                  </a:lnTo>
                  <a:lnTo>
                    <a:pt x="4822" y="1992"/>
                  </a:lnTo>
                  <a:lnTo>
                    <a:pt x="4755" y="2020"/>
                  </a:lnTo>
                  <a:lnTo>
                    <a:pt x="4720" y="2033"/>
                  </a:lnTo>
                  <a:lnTo>
                    <a:pt x="4684" y="2045"/>
                  </a:lnTo>
                  <a:lnTo>
                    <a:pt x="4648" y="2057"/>
                  </a:lnTo>
                  <a:lnTo>
                    <a:pt x="4611" y="2068"/>
                  </a:lnTo>
                  <a:lnTo>
                    <a:pt x="4572" y="2078"/>
                  </a:lnTo>
                  <a:lnTo>
                    <a:pt x="4531" y="2086"/>
                  </a:lnTo>
                  <a:lnTo>
                    <a:pt x="4491" y="2094"/>
                  </a:lnTo>
                  <a:lnTo>
                    <a:pt x="4449" y="2100"/>
                  </a:lnTo>
                  <a:lnTo>
                    <a:pt x="4406" y="2105"/>
                  </a:lnTo>
                  <a:lnTo>
                    <a:pt x="4363" y="2108"/>
                  </a:lnTo>
                  <a:lnTo>
                    <a:pt x="4319" y="2110"/>
                  </a:lnTo>
                  <a:lnTo>
                    <a:pt x="4275" y="2112"/>
                  </a:lnTo>
                  <a:lnTo>
                    <a:pt x="4227" y="2110"/>
                  </a:lnTo>
                  <a:lnTo>
                    <a:pt x="4181" y="2107"/>
                  </a:lnTo>
                  <a:lnTo>
                    <a:pt x="4133" y="2104"/>
                  </a:lnTo>
                  <a:lnTo>
                    <a:pt x="4084" y="2097"/>
                  </a:lnTo>
                  <a:lnTo>
                    <a:pt x="4036" y="2089"/>
                  </a:lnTo>
                  <a:lnTo>
                    <a:pt x="3984" y="2079"/>
                  </a:lnTo>
                  <a:lnTo>
                    <a:pt x="3934" y="2066"/>
                  </a:lnTo>
                  <a:lnTo>
                    <a:pt x="3882" y="2052"/>
                  </a:lnTo>
                  <a:lnTo>
                    <a:pt x="3829" y="2036"/>
                  </a:lnTo>
                  <a:lnTo>
                    <a:pt x="3776" y="2016"/>
                  </a:lnTo>
                  <a:lnTo>
                    <a:pt x="3722" y="1995"/>
                  </a:lnTo>
                  <a:lnTo>
                    <a:pt x="3668" y="1971"/>
                  </a:lnTo>
                  <a:lnTo>
                    <a:pt x="3612" y="1945"/>
                  </a:lnTo>
                  <a:lnTo>
                    <a:pt x="3555" y="1916"/>
                  </a:lnTo>
                  <a:lnTo>
                    <a:pt x="3498" y="1884"/>
                  </a:lnTo>
                  <a:lnTo>
                    <a:pt x="3441" y="1850"/>
                  </a:lnTo>
                  <a:lnTo>
                    <a:pt x="3383" y="1813"/>
                  </a:lnTo>
                  <a:lnTo>
                    <a:pt x="3325" y="1773"/>
                  </a:lnTo>
                  <a:lnTo>
                    <a:pt x="3265" y="1729"/>
                  </a:lnTo>
                  <a:lnTo>
                    <a:pt x="3205" y="1682"/>
                  </a:lnTo>
                  <a:lnTo>
                    <a:pt x="3144" y="1632"/>
                  </a:lnTo>
                  <a:lnTo>
                    <a:pt x="3083" y="1579"/>
                  </a:lnTo>
                  <a:lnTo>
                    <a:pt x="3021" y="1522"/>
                  </a:lnTo>
                  <a:lnTo>
                    <a:pt x="2958" y="1463"/>
                  </a:lnTo>
                  <a:lnTo>
                    <a:pt x="2958" y="1463"/>
                  </a:lnTo>
                  <a:lnTo>
                    <a:pt x="2835" y="1343"/>
                  </a:lnTo>
                  <a:lnTo>
                    <a:pt x="2715" y="1228"/>
                  </a:lnTo>
                  <a:lnTo>
                    <a:pt x="2599" y="1122"/>
                  </a:lnTo>
                  <a:lnTo>
                    <a:pt x="2485" y="1020"/>
                  </a:lnTo>
                  <a:lnTo>
                    <a:pt x="2374" y="923"/>
                  </a:lnTo>
                  <a:lnTo>
                    <a:pt x="2267" y="833"/>
                  </a:lnTo>
                  <a:lnTo>
                    <a:pt x="2161" y="747"/>
                  </a:lnTo>
                  <a:lnTo>
                    <a:pt x="2060" y="668"/>
                  </a:lnTo>
                  <a:lnTo>
                    <a:pt x="1960" y="594"/>
                  </a:lnTo>
                  <a:lnTo>
                    <a:pt x="1861" y="524"/>
                  </a:lnTo>
                  <a:lnTo>
                    <a:pt x="1767" y="460"/>
                  </a:lnTo>
                  <a:lnTo>
                    <a:pt x="1673" y="400"/>
                  </a:lnTo>
                  <a:lnTo>
                    <a:pt x="1581" y="347"/>
                  </a:lnTo>
                  <a:lnTo>
                    <a:pt x="1492" y="297"/>
                  </a:lnTo>
                  <a:lnTo>
                    <a:pt x="1403" y="250"/>
                  </a:lnTo>
                  <a:lnTo>
                    <a:pt x="1316" y="210"/>
                  </a:lnTo>
                  <a:lnTo>
                    <a:pt x="1231" y="171"/>
                  </a:lnTo>
                  <a:lnTo>
                    <a:pt x="1146" y="138"/>
                  </a:lnTo>
                  <a:lnTo>
                    <a:pt x="1063" y="109"/>
                  </a:lnTo>
                  <a:lnTo>
                    <a:pt x="980" y="84"/>
                  </a:lnTo>
                  <a:lnTo>
                    <a:pt x="898" y="63"/>
                  </a:lnTo>
                  <a:lnTo>
                    <a:pt x="816" y="43"/>
                  </a:lnTo>
                  <a:lnTo>
                    <a:pt x="735" y="29"/>
                  </a:lnTo>
                  <a:lnTo>
                    <a:pt x="655" y="17"/>
                  </a:lnTo>
                  <a:lnTo>
                    <a:pt x="574" y="8"/>
                  </a:lnTo>
                  <a:lnTo>
                    <a:pt x="494" y="3"/>
                  </a:lnTo>
                  <a:lnTo>
                    <a:pt x="412" y="0"/>
                  </a:lnTo>
                  <a:lnTo>
                    <a:pt x="331" y="0"/>
                  </a:lnTo>
                  <a:lnTo>
                    <a:pt x="249" y="3"/>
                  </a:lnTo>
                  <a:lnTo>
                    <a:pt x="168" y="8"/>
                  </a:lnTo>
                  <a:lnTo>
                    <a:pt x="84" y="16"/>
                  </a:lnTo>
                  <a:lnTo>
                    <a:pt x="0" y="25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37012" name="Freeform 20"/>
            <p:cNvSpPr>
              <a:spLocks/>
            </p:cNvSpPr>
            <p:nvPr userDrawn="1"/>
          </p:nvSpPr>
          <p:spPr bwMode="auto">
            <a:xfrm>
              <a:off x="450" y="890"/>
              <a:ext cx="5283" cy="1021"/>
            </a:xfrm>
            <a:custGeom>
              <a:avLst/>
              <a:gdLst/>
              <a:ahLst/>
              <a:cxnLst>
                <a:cxn ang="0">
                  <a:pos x="5283" y="1597"/>
                </a:cxn>
                <a:cxn ang="0">
                  <a:pos x="5240" y="1642"/>
                </a:cxn>
                <a:cxn ang="0">
                  <a:pos x="5187" y="1691"/>
                </a:cxn>
                <a:cxn ang="0">
                  <a:pos x="5114" y="1750"/>
                </a:cxn>
                <a:cxn ang="0">
                  <a:pos x="5022" y="1817"/>
                </a:cxn>
                <a:cxn ang="0">
                  <a:pos x="4912" y="1881"/>
                </a:cxn>
                <a:cxn ang="0">
                  <a:pos x="4818" y="1928"/>
                </a:cxn>
                <a:cxn ang="0">
                  <a:pos x="4750" y="1955"/>
                </a:cxn>
                <a:cxn ang="0">
                  <a:pos x="4678" y="1981"/>
                </a:cxn>
                <a:cxn ang="0">
                  <a:pos x="4601" y="2002"/>
                </a:cxn>
                <a:cxn ang="0">
                  <a:pos x="4522" y="2020"/>
                </a:cxn>
                <a:cxn ang="0">
                  <a:pos x="4438" y="2033"/>
                </a:cxn>
                <a:cxn ang="0">
                  <a:pos x="4350" y="2041"/>
                </a:cxn>
                <a:cxn ang="0">
                  <a:pos x="4259" y="2043"/>
                </a:cxn>
                <a:cxn ang="0">
                  <a:pos x="4164" y="2038"/>
                </a:cxn>
                <a:cxn ang="0">
                  <a:pos x="4066" y="2025"/>
                </a:cxn>
                <a:cxn ang="0">
                  <a:pos x="3964" y="2005"/>
                </a:cxn>
                <a:cxn ang="0">
                  <a:pos x="3860" y="1976"/>
                </a:cxn>
                <a:cxn ang="0">
                  <a:pos x="3752" y="1938"/>
                </a:cxn>
                <a:cxn ang="0">
                  <a:pos x="3641" y="1889"/>
                </a:cxn>
                <a:cxn ang="0">
                  <a:pos x="3527" y="1831"/>
                </a:cxn>
                <a:cxn ang="0">
                  <a:pos x="3410" y="1760"/>
                </a:cxn>
                <a:cxn ang="0">
                  <a:pos x="3291" y="1679"/>
                </a:cxn>
                <a:cxn ang="0">
                  <a:pos x="3169" y="1584"/>
                </a:cxn>
                <a:cxn ang="0">
                  <a:pos x="3044" y="1477"/>
                </a:cxn>
                <a:cxn ang="0">
                  <a:pos x="2980" y="1418"/>
                </a:cxn>
                <a:cxn ang="0">
                  <a:pos x="2734" y="1188"/>
                </a:cxn>
                <a:cxn ang="0">
                  <a:pos x="2499" y="982"/>
                </a:cxn>
                <a:cxn ang="0">
                  <a:pos x="2279" y="799"/>
                </a:cxn>
                <a:cxn ang="0">
                  <a:pos x="2069" y="638"/>
                </a:cxn>
                <a:cxn ang="0">
                  <a:pos x="1869" y="497"/>
                </a:cxn>
                <a:cxn ang="0">
                  <a:pos x="1679" y="378"/>
                </a:cxn>
                <a:cxn ang="0">
                  <a:pos x="1496" y="276"/>
                </a:cxn>
                <a:cxn ang="0">
                  <a:pos x="1319" y="192"/>
                </a:cxn>
                <a:cxn ang="0">
                  <a:pos x="1148" y="124"/>
                </a:cxn>
                <a:cxn ang="0">
                  <a:pos x="980" y="73"/>
                </a:cxn>
                <a:cxn ang="0">
                  <a:pos x="817" y="36"/>
                </a:cxn>
                <a:cxn ang="0">
                  <a:pos x="654" y="11"/>
                </a:cxn>
                <a:cxn ang="0">
                  <a:pos x="493" y="2"/>
                </a:cxn>
                <a:cxn ang="0">
                  <a:pos x="331" y="2"/>
                </a:cxn>
                <a:cxn ang="0">
                  <a:pos x="167" y="13"/>
                </a:cxn>
                <a:cxn ang="0">
                  <a:pos x="0" y="34"/>
                </a:cxn>
              </a:cxnLst>
              <a:rect l="0" t="0" r="r" b="b"/>
              <a:pathLst>
                <a:path w="5283" h="2043">
                  <a:moveTo>
                    <a:pt x="5283" y="1597"/>
                  </a:moveTo>
                  <a:lnTo>
                    <a:pt x="5283" y="1597"/>
                  </a:lnTo>
                  <a:lnTo>
                    <a:pt x="5272" y="1608"/>
                  </a:lnTo>
                  <a:lnTo>
                    <a:pt x="5240" y="1642"/>
                  </a:lnTo>
                  <a:lnTo>
                    <a:pt x="5215" y="1665"/>
                  </a:lnTo>
                  <a:lnTo>
                    <a:pt x="5187" y="1691"/>
                  </a:lnTo>
                  <a:lnTo>
                    <a:pt x="5153" y="1720"/>
                  </a:lnTo>
                  <a:lnTo>
                    <a:pt x="5114" y="1750"/>
                  </a:lnTo>
                  <a:lnTo>
                    <a:pt x="5071" y="1783"/>
                  </a:lnTo>
                  <a:lnTo>
                    <a:pt x="5022" y="1817"/>
                  </a:lnTo>
                  <a:lnTo>
                    <a:pt x="4969" y="1849"/>
                  </a:lnTo>
                  <a:lnTo>
                    <a:pt x="4912" y="1881"/>
                  </a:lnTo>
                  <a:lnTo>
                    <a:pt x="4850" y="1912"/>
                  </a:lnTo>
                  <a:lnTo>
                    <a:pt x="4818" y="1928"/>
                  </a:lnTo>
                  <a:lnTo>
                    <a:pt x="4785" y="1942"/>
                  </a:lnTo>
                  <a:lnTo>
                    <a:pt x="4750" y="1955"/>
                  </a:lnTo>
                  <a:lnTo>
                    <a:pt x="4714" y="1968"/>
                  </a:lnTo>
                  <a:lnTo>
                    <a:pt x="4678" y="1981"/>
                  </a:lnTo>
                  <a:lnTo>
                    <a:pt x="4640" y="1993"/>
                  </a:lnTo>
                  <a:lnTo>
                    <a:pt x="4601" y="2002"/>
                  </a:lnTo>
                  <a:lnTo>
                    <a:pt x="4563" y="2012"/>
                  </a:lnTo>
                  <a:lnTo>
                    <a:pt x="4522" y="2020"/>
                  </a:lnTo>
                  <a:lnTo>
                    <a:pt x="4481" y="2028"/>
                  </a:lnTo>
                  <a:lnTo>
                    <a:pt x="4438" y="2033"/>
                  </a:lnTo>
                  <a:lnTo>
                    <a:pt x="4395" y="2038"/>
                  </a:lnTo>
                  <a:lnTo>
                    <a:pt x="4350" y="2041"/>
                  </a:lnTo>
                  <a:lnTo>
                    <a:pt x="4304" y="2043"/>
                  </a:lnTo>
                  <a:lnTo>
                    <a:pt x="4259" y="2043"/>
                  </a:lnTo>
                  <a:lnTo>
                    <a:pt x="4211" y="2041"/>
                  </a:lnTo>
                  <a:lnTo>
                    <a:pt x="4164" y="2038"/>
                  </a:lnTo>
                  <a:lnTo>
                    <a:pt x="4116" y="2033"/>
                  </a:lnTo>
                  <a:lnTo>
                    <a:pt x="4066" y="2025"/>
                  </a:lnTo>
                  <a:lnTo>
                    <a:pt x="4016" y="2017"/>
                  </a:lnTo>
                  <a:lnTo>
                    <a:pt x="3964" y="2005"/>
                  </a:lnTo>
                  <a:lnTo>
                    <a:pt x="3913" y="1991"/>
                  </a:lnTo>
                  <a:lnTo>
                    <a:pt x="3860" y="1976"/>
                  </a:lnTo>
                  <a:lnTo>
                    <a:pt x="3806" y="1959"/>
                  </a:lnTo>
                  <a:lnTo>
                    <a:pt x="3752" y="1938"/>
                  </a:lnTo>
                  <a:lnTo>
                    <a:pt x="3696" y="1915"/>
                  </a:lnTo>
                  <a:lnTo>
                    <a:pt x="3641" y="1889"/>
                  </a:lnTo>
                  <a:lnTo>
                    <a:pt x="3584" y="1862"/>
                  </a:lnTo>
                  <a:lnTo>
                    <a:pt x="3527" y="1831"/>
                  </a:lnTo>
                  <a:lnTo>
                    <a:pt x="3469" y="1797"/>
                  </a:lnTo>
                  <a:lnTo>
                    <a:pt x="3410" y="1760"/>
                  </a:lnTo>
                  <a:lnTo>
                    <a:pt x="3350" y="1721"/>
                  </a:lnTo>
                  <a:lnTo>
                    <a:pt x="3291" y="1679"/>
                  </a:lnTo>
                  <a:lnTo>
                    <a:pt x="3230" y="1634"/>
                  </a:lnTo>
                  <a:lnTo>
                    <a:pt x="3169" y="1584"/>
                  </a:lnTo>
                  <a:lnTo>
                    <a:pt x="3106" y="1532"/>
                  </a:lnTo>
                  <a:lnTo>
                    <a:pt x="3044" y="1477"/>
                  </a:lnTo>
                  <a:lnTo>
                    <a:pt x="2980" y="1418"/>
                  </a:lnTo>
                  <a:lnTo>
                    <a:pt x="2980" y="1418"/>
                  </a:lnTo>
                  <a:lnTo>
                    <a:pt x="2855" y="1300"/>
                  </a:lnTo>
                  <a:lnTo>
                    <a:pt x="2734" y="1188"/>
                  </a:lnTo>
                  <a:lnTo>
                    <a:pt x="2615" y="1082"/>
                  </a:lnTo>
                  <a:lnTo>
                    <a:pt x="2499" y="982"/>
                  </a:lnTo>
                  <a:lnTo>
                    <a:pt x="2388" y="888"/>
                  </a:lnTo>
                  <a:lnTo>
                    <a:pt x="2279" y="799"/>
                  </a:lnTo>
                  <a:lnTo>
                    <a:pt x="2173" y="715"/>
                  </a:lnTo>
                  <a:lnTo>
                    <a:pt x="2069" y="638"/>
                  </a:lnTo>
                  <a:lnTo>
                    <a:pt x="1968" y="565"/>
                  </a:lnTo>
                  <a:lnTo>
                    <a:pt x="1869" y="497"/>
                  </a:lnTo>
                  <a:lnTo>
                    <a:pt x="1773" y="434"/>
                  </a:lnTo>
                  <a:lnTo>
                    <a:pt x="1679" y="378"/>
                  </a:lnTo>
                  <a:lnTo>
                    <a:pt x="1586" y="325"/>
                  </a:lnTo>
                  <a:lnTo>
                    <a:pt x="1496" y="276"/>
                  </a:lnTo>
                  <a:lnTo>
                    <a:pt x="1407" y="231"/>
                  </a:lnTo>
                  <a:lnTo>
                    <a:pt x="1319" y="192"/>
                  </a:lnTo>
                  <a:lnTo>
                    <a:pt x="1233" y="155"/>
                  </a:lnTo>
                  <a:lnTo>
                    <a:pt x="1148" y="124"/>
                  </a:lnTo>
                  <a:lnTo>
                    <a:pt x="1064" y="97"/>
                  </a:lnTo>
                  <a:lnTo>
                    <a:pt x="980" y="73"/>
                  </a:lnTo>
                  <a:lnTo>
                    <a:pt x="899" y="52"/>
                  </a:lnTo>
                  <a:lnTo>
                    <a:pt x="817" y="36"/>
                  </a:lnTo>
                  <a:lnTo>
                    <a:pt x="736" y="23"/>
                  </a:lnTo>
                  <a:lnTo>
                    <a:pt x="654" y="11"/>
                  </a:lnTo>
                  <a:lnTo>
                    <a:pt x="574" y="5"/>
                  </a:lnTo>
                  <a:lnTo>
                    <a:pt x="493" y="2"/>
                  </a:lnTo>
                  <a:lnTo>
                    <a:pt x="413" y="0"/>
                  </a:lnTo>
                  <a:lnTo>
                    <a:pt x="331" y="2"/>
                  </a:lnTo>
                  <a:lnTo>
                    <a:pt x="250" y="6"/>
                  </a:lnTo>
                  <a:lnTo>
                    <a:pt x="167" y="13"/>
                  </a:lnTo>
                  <a:lnTo>
                    <a:pt x="85" y="23"/>
                  </a:lnTo>
                  <a:lnTo>
                    <a:pt x="0" y="3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37013" name="Freeform 21"/>
            <p:cNvSpPr>
              <a:spLocks/>
            </p:cNvSpPr>
            <p:nvPr userDrawn="1"/>
          </p:nvSpPr>
          <p:spPr bwMode="auto">
            <a:xfrm>
              <a:off x="467" y="910"/>
              <a:ext cx="5306" cy="988"/>
            </a:xfrm>
            <a:custGeom>
              <a:avLst/>
              <a:gdLst/>
              <a:ahLst/>
              <a:cxnLst>
                <a:cxn ang="0">
                  <a:pos x="5306" y="1505"/>
                </a:cxn>
                <a:cxn ang="0">
                  <a:pos x="5263" y="1552"/>
                </a:cxn>
                <a:cxn ang="0">
                  <a:pos x="5211" y="1602"/>
                </a:cxn>
                <a:cxn ang="0">
                  <a:pos x="5138" y="1663"/>
                </a:cxn>
                <a:cxn ang="0">
                  <a:pos x="5048" y="1731"/>
                </a:cxn>
                <a:cxn ang="0">
                  <a:pos x="4939" y="1799"/>
                </a:cxn>
                <a:cxn ang="0">
                  <a:pos x="4845" y="1848"/>
                </a:cxn>
                <a:cxn ang="0">
                  <a:pos x="4779" y="1877"/>
                </a:cxn>
                <a:cxn ang="0">
                  <a:pos x="4707" y="1904"/>
                </a:cxn>
                <a:cxn ang="0">
                  <a:pos x="4630" y="1928"/>
                </a:cxn>
                <a:cxn ang="0">
                  <a:pos x="4551" y="1948"/>
                </a:cxn>
                <a:cxn ang="0">
                  <a:pos x="4468" y="1962"/>
                </a:cxn>
                <a:cxn ang="0">
                  <a:pos x="4380" y="1972"/>
                </a:cxn>
                <a:cxn ang="0">
                  <a:pos x="4289" y="1975"/>
                </a:cxn>
                <a:cxn ang="0">
                  <a:pos x="4194" y="1972"/>
                </a:cxn>
                <a:cxn ang="0">
                  <a:pos x="4096" y="1961"/>
                </a:cxn>
                <a:cxn ang="0">
                  <a:pos x="3993" y="1943"/>
                </a:cxn>
                <a:cxn ang="0">
                  <a:pos x="3889" y="1915"/>
                </a:cxn>
                <a:cxn ang="0">
                  <a:pos x="3779" y="1880"/>
                </a:cxn>
                <a:cxn ang="0">
                  <a:pos x="3668" y="1833"/>
                </a:cxn>
                <a:cxn ang="0">
                  <a:pos x="3553" y="1777"/>
                </a:cxn>
                <a:cxn ang="0">
                  <a:pos x="3436" y="1709"/>
                </a:cxn>
                <a:cxn ang="0">
                  <a:pos x="3315" y="1630"/>
                </a:cxn>
                <a:cxn ang="0">
                  <a:pos x="3192" y="1536"/>
                </a:cxn>
                <a:cxn ang="0">
                  <a:pos x="3066" y="1431"/>
                </a:cxn>
                <a:cxn ang="0">
                  <a:pos x="3000" y="1373"/>
                </a:cxn>
                <a:cxn ang="0">
                  <a:pos x="2750" y="1147"/>
                </a:cxn>
                <a:cxn ang="0">
                  <a:pos x="2514" y="945"/>
                </a:cxn>
                <a:cxn ang="0">
                  <a:pos x="2291" y="766"/>
                </a:cxn>
                <a:cxn ang="0">
                  <a:pos x="2078" y="607"/>
                </a:cxn>
                <a:cxn ang="0">
                  <a:pos x="1876" y="470"/>
                </a:cxn>
                <a:cxn ang="0">
                  <a:pos x="1684" y="354"/>
                </a:cxn>
                <a:cxn ang="0">
                  <a:pos x="1499" y="255"/>
                </a:cxn>
                <a:cxn ang="0">
                  <a:pos x="1322" y="175"/>
                </a:cxn>
                <a:cxn ang="0">
                  <a:pos x="1149" y="110"/>
                </a:cxn>
                <a:cxn ang="0">
                  <a:pos x="981" y="62"/>
                </a:cxn>
                <a:cxn ang="0">
                  <a:pos x="816" y="28"/>
                </a:cxn>
                <a:cxn ang="0">
                  <a:pos x="654" y="7"/>
                </a:cxn>
                <a:cxn ang="0">
                  <a:pos x="493" y="0"/>
                </a:cxn>
                <a:cxn ang="0">
                  <a:pos x="330" y="4"/>
                </a:cxn>
                <a:cxn ang="0">
                  <a:pos x="166" y="18"/>
                </a:cxn>
                <a:cxn ang="0">
                  <a:pos x="0" y="42"/>
                </a:cxn>
              </a:cxnLst>
              <a:rect l="0" t="0" r="r" b="b"/>
              <a:pathLst>
                <a:path w="5306" h="1975">
                  <a:moveTo>
                    <a:pt x="5306" y="1505"/>
                  </a:moveTo>
                  <a:lnTo>
                    <a:pt x="5306" y="1505"/>
                  </a:lnTo>
                  <a:lnTo>
                    <a:pt x="5295" y="1518"/>
                  </a:lnTo>
                  <a:lnTo>
                    <a:pt x="5263" y="1552"/>
                  </a:lnTo>
                  <a:lnTo>
                    <a:pt x="5240" y="1576"/>
                  </a:lnTo>
                  <a:lnTo>
                    <a:pt x="5211" y="1602"/>
                  </a:lnTo>
                  <a:lnTo>
                    <a:pt x="5177" y="1633"/>
                  </a:lnTo>
                  <a:lnTo>
                    <a:pt x="5138" y="1663"/>
                  </a:lnTo>
                  <a:lnTo>
                    <a:pt x="5095" y="1697"/>
                  </a:lnTo>
                  <a:lnTo>
                    <a:pt x="5048" y="1731"/>
                  </a:lnTo>
                  <a:lnTo>
                    <a:pt x="4995" y="1765"/>
                  </a:lnTo>
                  <a:lnTo>
                    <a:pt x="4939" y="1799"/>
                  </a:lnTo>
                  <a:lnTo>
                    <a:pt x="4877" y="1831"/>
                  </a:lnTo>
                  <a:lnTo>
                    <a:pt x="4845" y="1848"/>
                  </a:lnTo>
                  <a:lnTo>
                    <a:pt x="4812" y="1862"/>
                  </a:lnTo>
                  <a:lnTo>
                    <a:pt x="4779" y="1877"/>
                  </a:lnTo>
                  <a:lnTo>
                    <a:pt x="4743" y="1891"/>
                  </a:lnTo>
                  <a:lnTo>
                    <a:pt x="4707" y="1904"/>
                  </a:lnTo>
                  <a:lnTo>
                    <a:pt x="4669" y="1917"/>
                  </a:lnTo>
                  <a:lnTo>
                    <a:pt x="4630" y="1928"/>
                  </a:lnTo>
                  <a:lnTo>
                    <a:pt x="4591" y="1938"/>
                  </a:lnTo>
                  <a:lnTo>
                    <a:pt x="4551" y="1948"/>
                  </a:lnTo>
                  <a:lnTo>
                    <a:pt x="4509" y="1956"/>
                  </a:lnTo>
                  <a:lnTo>
                    <a:pt x="4468" y="1962"/>
                  </a:lnTo>
                  <a:lnTo>
                    <a:pt x="4423" y="1967"/>
                  </a:lnTo>
                  <a:lnTo>
                    <a:pt x="4380" y="1972"/>
                  </a:lnTo>
                  <a:lnTo>
                    <a:pt x="4335" y="1974"/>
                  </a:lnTo>
                  <a:lnTo>
                    <a:pt x="4289" y="1975"/>
                  </a:lnTo>
                  <a:lnTo>
                    <a:pt x="4242" y="1974"/>
                  </a:lnTo>
                  <a:lnTo>
                    <a:pt x="4194" y="1972"/>
                  </a:lnTo>
                  <a:lnTo>
                    <a:pt x="4144" y="1967"/>
                  </a:lnTo>
                  <a:lnTo>
                    <a:pt x="4096" y="1961"/>
                  </a:lnTo>
                  <a:lnTo>
                    <a:pt x="4044" y="1953"/>
                  </a:lnTo>
                  <a:lnTo>
                    <a:pt x="3993" y="1943"/>
                  </a:lnTo>
                  <a:lnTo>
                    <a:pt x="3942" y="1930"/>
                  </a:lnTo>
                  <a:lnTo>
                    <a:pt x="3889" y="1915"/>
                  </a:lnTo>
                  <a:lnTo>
                    <a:pt x="3835" y="1899"/>
                  </a:lnTo>
                  <a:lnTo>
                    <a:pt x="3779" y="1880"/>
                  </a:lnTo>
                  <a:lnTo>
                    <a:pt x="3725" y="1857"/>
                  </a:lnTo>
                  <a:lnTo>
                    <a:pt x="3668" y="1833"/>
                  </a:lnTo>
                  <a:lnTo>
                    <a:pt x="3611" y="1806"/>
                  </a:lnTo>
                  <a:lnTo>
                    <a:pt x="3553" y="1777"/>
                  </a:lnTo>
                  <a:lnTo>
                    <a:pt x="3495" y="1744"/>
                  </a:lnTo>
                  <a:lnTo>
                    <a:pt x="3436" y="1709"/>
                  </a:lnTo>
                  <a:lnTo>
                    <a:pt x="3375" y="1670"/>
                  </a:lnTo>
                  <a:lnTo>
                    <a:pt x="3315" y="1630"/>
                  </a:lnTo>
                  <a:lnTo>
                    <a:pt x="3253" y="1584"/>
                  </a:lnTo>
                  <a:lnTo>
                    <a:pt x="3192" y="1536"/>
                  </a:lnTo>
                  <a:lnTo>
                    <a:pt x="3128" y="1486"/>
                  </a:lnTo>
                  <a:lnTo>
                    <a:pt x="3066" y="1431"/>
                  </a:lnTo>
                  <a:lnTo>
                    <a:pt x="3000" y="1373"/>
                  </a:lnTo>
                  <a:lnTo>
                    <a:pt x="3000" y="1373"/>
                  </a:lnTo>
                  <a:lnTo>
                    <a:pt x="2874" y="1257"/>
                  </a:lnTo>
                  <a:lnTo>
                    <a:pt x="2750" y="1147"/>
                  </a:lnTo>
                  <a:lnTo>
                    <a:pt x="2631" y="1043"/>
                  </a:lnTo>
                  <a:lnTo>
                    <a:pt x="2514" y="945"/>
                  </a:lnTo>
                  <a:lnTo>
                    <a:pt x="2400" y="853"/>
                  </a:lnTo>
                  <a:lnTo>
                    <a:pt x="2291" y="766"/>
                  </a:lnTo>
                  <a:lnTo>
                    <a:pt x="2182" y="683"/>
                  </a:lnTo>
                  <a:lnTo>
                    <a:pt x="2078" y="607"/>
                  </a:lnTo>
                  <a:lnTo>
                    <a:pt x="1976" y="536"/>
                  </a:lnTo>
                  <a:lnTo>
                    <a:pt x="1876" y="470"/>
                  </a:lnTo>
                  <a:lnTo>
                    <a:pt x="1778" y="410"/>
                  </a:lnTo>
                  <a:lnTo>
                    <a:pt x="1684" y="354"/>
                  </a:lnTo>
                  <a:lnTo>
                    <a:pt x="1591" y="302"/>
                  </a:lnTo>
                  <a:lnTo>
                    <a:pt x="1499" y="255"/>
                  </a:lnTo>
                  <a:lnTo>
                    <a:pt x="1409" y="212"/>
                  </a:lnTo>
                  <a:lnTo>
                    <a:pt x="1322" y="175"/>
                  </a:lnTo>
                  <a:lnTo>
                    <a:pt x="1234" y="141"/>
                  </a:lnTo>
                  <a:lnTo>
                    <a:pt x="1149" y="110"/>
                  </a:lnTo>
                  <a:lnTo>
                    <a:pt x="1065" y="84"/>
                  </a:lnTo>
                  <a:lnTo>
                    <a:pt x="981" y="62"/>
                  </a:lnTo>
                  <a:lnTo>
                    <a:pt x="898" y="42"/>
                  </a:lnTo>
                  <a:lnTo>
                    <a:pt x="816" y="28"/>
                  </a:lnTo>
                  <a:lnTo>
                    <a:pt x="736" y="17"/>
                  </a:lnTo>
                  <a:lnTo>
                    <a:pt x="654" y="7"/>
                  </a:lnTo>
                  <a:lnTo>
                    <a:pt x="573" y="2"/>
                  </a:lnTo>
                  <a:lnTo>
                    <a:pt x="493" y="0"/>
                  </a:lnTo>
                  <a:lnTo>
                    <a:pt x="412" y="0"/>
                  </a:lnTo>
                  <a:lnTo>
                    <a:pt x="330" y="4"/>
                  </a:lnTo>
                  <a:lnTo>
                    <a:pt x="248" y="10"/>
                  </a:lnTo>
                  <a:lnTo>
                    <a:pt x="166" y="18"/>
                  </a:lnTo>
                  <a:lnTo>
                    <a:pt x="85" y="29"/>
                  </a:lnTo>
                  <a:lnTo>
                    <a:pt x="0" y="4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37014" name="Freeform 22"/>
            <p:cNvSpPr>
              <a:spLocks/>
            </p:cNvSpPr>
            <p:nvPr userDrawn="1"/>
          </p:nvSpPr>
          <p:spPr bwMode="auto">
            <a:xfrm>
              <a:off x="485" y="930"/>
              <a:ext cx="5327" cy="953"/>
            </a:xfrm>
            <a:custGeom>
              <a:avLst/>
              <a:gdLst/>
              <a:ahLst/>
              <a:cxnLst>
                <a:cxn ang="0">
                  <a:pos x="5327" y="1416"/>
                </a:cxn>
                <a:cxn ang="0">
                  <a:pos x="5284" y="1463"/>
                </a:cxn>
                <a:cxn ang="0">
                  <a:pos x="5233" y="1515"/>
                </a:cxn>
                <a:cxn ang="0">
                  <a:pos x="5162" y="1578"/>
                </a:cxn>
                <a:cxn ang="0">
                  <a:pos x="5073" y="1647"/>
                </a:cxn>
                <a:cxn ang="0">
                  <a:pos x="4965" y="1718"/>
                </a:cxn>
                <a:cxn ang="0">
                  <a:pos x="4872" y="1768"/>
                </a:cxn>
                <a:cxn ang="0">
                  <a:pos x="4805" y="1799"/>
                </a:cxn>
                <a:cxn ang="0">
                  <a:pos x="4733" y="1828"/>
                </a:cxn>
                <a:cxn ang="0">
                  <a:pos x="4658" y="1854"/>
                </a:cxn>
                <a:cxn ang="0">
                  <a:pos x="4579" y="1875"/>
                </a:cxn>
                <a:cxn ang="0">
                  <a:pos x="4496" y="1891"/>
                </a:cxn>
                <a:cxn ang="0">
                  <a:pos x="4408" y="1902"/>
                </a:cxn>
                <a:cxn ang="0">
                  <a:pos x="4317" y="1907"/>
                </a:cxn>
                <a:cxn ang="0">
                  <a:pos x="4222" y="1907"/>
                </a:cxn>
                <a:cxn ang="0">
                  <a:pos x="4124" y="1897"/>
                </a:cxn>
                <a:cxn ang="0">
                  <a:pos x="4021" y="1881"/>
                </a:cxn>
                <a:cxn ang="0">
                  <a:pos x="3915" y="1857"/>
                </a:cxn>
                <a:cxn ang="0">
                  <a:pos x="3807" y="1821"/>
                </a:cxn>
                <a:cxn ang="0">
                  <a:pos x="3695" y="1778"/>
                </a:cxn>
                <a:cxn ang="0">
                  <a:pos x="3579" y="1723"/>
                </a:cxn>
                <a:cxn ang="0">
                  <a:pos x="3460" y="1657"/>
                </a:cxn>
                <a:cxn ang="0">
                  <a:pos x="3338" y="1579"/>
                </a:cxn>
                <a:cxn ang="0">
                  <a:pos x="3213" y="1489"/>
                </a:cxn>
                <a:cxn ang="0">
                  <a:pos x="3085" y="1386"/>
                </a:cxn>
                <a:cxn ang="0">
                  <a:pos x="3020" y="1329"/>
                </a:cxn>
                <a:cxn ang="0">
                  <a:pos x="2766" y="1108"/>
                </a:cxn>
                <a:cxn ang="0">
                  <a:pos x="2527" y="909"/>
                </a:cxn>
                <a:cxn ang="0">
                  <a:pos x="2301" y="733"/>
                </a:cxn>
                <a:cxn ang="0">
                  <a:pos x="2085" y="578"/>
                </a:cxn>
                <a:cxn ang="0">
                  <a:pos x="1883" y="446"/>
                </a:cxn>
                <a:cxn ang="0">
                  <a:pos x="1688" y="331"/>
                </a:cxn>
                <a:cxn ang="0">
                  <a:pos x="1502" y="236"/>
                </a:cxn>
                <a:cxn ang="0">
                  <a:pos x="1323" y="158"/>
                </a:cxn>
                <a:cxn ang="0">
                  <a:pos x="1150" y="97"/>
                </a:cxn>
                <a:cxn ang="0">
                  <a:pos x="982" y="52"/>
                </a:cxn>
                <a:cxn ang="0">
                  <a:pos x="816" y="21"/>
                </a:cxn>
                <a:cxn ang="0">
                  <a:pos x="654" y="5"/>
                </a:cxn>
                <a:cxn ang="0">
                  <a:pos x="491" y="0"/>
                </a:cxn>
                <a:cxn ang="0">
                  <a:pos x="329" y="7"/>
                </a:cxn>
                <a:cxn ang="0">
                  <a:pos x="167" y="24"/>
                </a:cxn>
                <a:cxn ang="0">
                  <a:pos x="0" y="53"/>
                </a:cxn>
              </a:cxnLst>
              <a:rect l="0" t="0" r="r" b="b"/>
              <a:pathLst>
                <a:path w="5327" h="1907">
                  <a:moveTo>
                    <a:pt x="5327" y="1416"/>
                  </a:moveTo>
                  <a:lnTo>
                    <a:pt x="5327" y="1416"/>
                  </a:lnTo>
                  <a:lnTo>
                    <a:pt x="5316" y="1429"/>
                  </a:lnTo>
                  <a:lnTo>
                    <a:pt x="5284" y="1463"/>
                  </a:lnTo>
                  <a:lnTo>
                    <a:pt x="5262" y="1487"/>
                  </a:lnTo>
                  <a:lnTo>
                    <a:pt x="5233" y="1515"/>
                  </a:lnTo>
                  <a:lnTo>
                    <a:pt x="5201" y="1545"/>
                  </a:lnTo>
                  <a:lnTo>
                    <a:pt x="5162" y="1578"/>
                  </a:lnTo>
                  <a:lnTo>
                    <a:pt x="5120" y="1612"/>
                  </a:lnTo>
                  <a:lnTo>
                    <a:pt x="5073" y="1647"/>
                  </a:lnTo>
                  <a:lnTo>
                    <a:pt x="5020" y="1683"/>
                  </a:lnTo>
                  <a:lnTo>
                    <a:pt x="4965" y="1718"/>
                  </a:lnTo>
                  <a:lnTo>
                    <a:pt x="4904" y="1752"/>
                  </a:lnTo>
                  <a:lnTo>
                    <a:pt x="4872" y="1768"/>
                  </a:lnTo>
                  <a:lnTo>
                    <a:pt x="4839" y="1784"/>
                  </a:lnTo>
                  <a:lnTo>
                    <a:pt x="4805" y="1799"/>
                  </a:lnTo>
                  <a:lnTo>
                    <a:pt x="4769" y="1813"/>
                  </a:lnTo>
                  <a:lnTo>
                    <a:pt x="4733" y="1828"/>
                  </a:lnTo>
                  <a:lnTo>
                    <a:pt x="4697" y="1841"/>
                  </a:lnTo>
                  <a:lnTo>
                    <a:pt x="4658" y="1854"/>
                  </a:lnTo>
                  <a:lnTo>
                    <a:pt x="4619" y="1865"/>
                  </a:lnTo>
                  <a:lnTo>
                    <a:pt x="4579" y="1875"/>
                  </a:lnTo>
                  <a:lnTo>
                    <a:pt x="4537" y="1883"/>
                  </a:lnTo>
                  <a:lnTo>
                    <a:pt x="4496" y="1891"/>
                  </a:lnTo>
                  <a:lnTo>
                    <a:pt x="4453" y="1897"/>
                  </a:lnTo>
                  <a:lnTo>
                    <a:pt x="4408" y="1902"/>
                  </a:lnTo>
                  <a:lnTo>
                    <a:pt x="4362" y="1905"/>
                  </a:lnTo>
                  <a:lnTo>
                    <a:pt x="4317" y="1907"/>
                  </a:lnTo>
                  <a:lnTo>
                    <a:pt x="4269" y="1907"/>
                  </a:lnTo>
                  <a:lnTo>
                    <a:pt x="4222" y="1907"/>
                  </a:lnTo>
                  <a:lnTo>
                    <a:pt x="4174" y="1902"/>
                  </a:lnTo>
                  <a:lnTo>
                    <a:pt x="4124" y="1897"/>
                  </a:lnTo>
                  <a:lnTo>
                    <a:pt x="4072" y="1891"/>
                  </a:lnTo>
                  <a:lnTo>
                    <a:pt x="4021" y="1881"/>
                  </a:lnTo>
                  <a:lnTo>
                    <a:pt x="3969" y="1870"/>
                  </a:lnTo>
                  <a:lnTo>
                    <a:pt x="3915" y="1857"/>
                  </a:lnTo>
                  <a:lnTo>
                    <a:pt x="3861" y="1841"/>
                  </a:lnTo>
                  <a:lnTo>
                    <a:pt x="3807" y="1821"/>
                  </a:lnTo>
                  <a:lnTo>
                    <a:pt x="3751" y="1800"/>
                  </a:lnTo>
                  <a:lnTo>
                    <a:pt x="3695" y="1778"/>
                  </a:lnTo>
                  <a:lnTo>
                    <a:pt x="3636" y="1752"/>
                  </a:lnTo>
                  <a:lnTo>
                    <a:pt x="3579" y="1723"/>
                  </a:lnTo>
                  <a:lnTo>
                    <a:pt x="3520" y="1692"/>
                  </a:lnTo>
                  <a:lnTo>
                    <a:pt x="3460" y="1657"/>
                  </a:lnTo>
                  <a:lnTo>
                    <a:pt x="3399" y="1620"/>
                  </a:lnTo>
                  <a:lnTo>
                    <a:pt x="3338" y="1579"/>
                  </a:lnTo>
                  <a:lnTo>
                    <a:pt x="3275" y="1536"/>
                  </a:lnTo>
                  <a:lnTo>
                    <a:pt x="3213" y="1489"/>
                  </a:lnTo>
                  <a:lnTo>
                    <a:pt x="3149" y="1439"/>
                  </a:lnTo>
                  <a:lnTo>
                    <a:pt x="3085" y="1386"/>
                  </a:lnTo>
                  <a:lnTo>
                    <a:pt x="3020" y="1329"/>
                  </a:lnTo>
                  <a:lnTo>
                    <a:pt x="3020" y="1329"/>
                  </a:lnTo>
                  <a:lnTo>
                    <a:pt x="2892" y="1214"/>
                  </a:lnTo>
                  <a:lnTo>
                    <a:pt x="2766" y="1108"/>
                  </a:lnTo>
                  <a:lnTo>
                    <a:pt x="2645" y="1004"/>
                  </a:lnTo>
                  <a:lnTo>
                    <a:pt x="2527" y="909"/>
                  </a:lnTo>
                  <a:lnTo>
                    <a:pt x="2412" y="817"/>
                  </a:lnTo>
                  <a:lnTo>
                    <a:pt x="2301" y="733"/>
                  </a:lnTo>
                  <a:lnTo>
                    <a:pt x="2192" y="652"/>
                  </a:lnTo>
                  <a:lnTo>
                    <a:pt x="2085" y="578"/>
                  </a:lnTo>
                  <a:lnTo>
                    <a:pt x="1983" y="509"/>
                  </a:lnTo>
                  <a:lnTo>
                    <a:pt x="1883" y="446"/>
                  </a:lnTo>
                  <a:lnTo>
                    <a:pt x="1784" y="386"/>
                  </a:lnTo>
                  <a:lnTo>
                    <a:pt x="1688" y="331"/>
                  </a:lnTo>
                  <a:lnTo>
                    <a:pt x="1594" y="281"/>
                  </a:lnTo>
                  <a:lnTo>
                    <a:pt x="1502" y="236"/>
                  </a:lnTo>
                  <a:lnTo>
                    <a:pt x="1412" y="195"/>
                  </a:lnTo>
                  <a:lnTo>
                    <a:pt x="1323" y="158"/>
                  </a:lnTo>
                  <a:lnTo>
                    <a:pt x="1236" y="126"/>
                  </a:lnTo>
                  <a:lnTo>
                    <a:pt x="1150" y="97"/>
                  </a:lnTo>
                  <a:lnTo>
                    <a:pt x="1065" y="73"/>
                  </a:lnTo>
                  <a:lnTo>
                    <a:pt x="982" y="52"/>
                  </a:lnTo>
                  <a:lnTo>
                    <a:pt x="898" y="36"/>
                  </a:lnTo>
                  <a:lnTo>
                    <a:pt x="816" y="21"/>
                  </a:lnTo>
                  <a:lnTo>
                    <a:pt x="734" y="11"/>
                  </a:lnTo>
                  <a:lnTo>
                    <a:pt x="654" y="5"/>
                  </a:lnTo>
                  <a:lnTo>
                    <a:pt x="572" y="0"/>
                  </a:lnTo>
                  <a:lnTo>
                    <a:pt x="491" y="0"/>
                  </a:lnTo>
                  <a:lnTo>
                    <a:pt x="411" y="2"/>
                  </a:lnTo>
                  <a:lnTo>
                    <a:pt x="329" y="7"/>
                  </a:lnTo>
                  <a:lnTo>
                    <a:pt x="248" y="15"/>
                  </a:lnTo>
                  <a:lnTo>
                    <a:pt x="167" y="24"/>
                  </a:lnTo>
                  <a:lnTo>
                    <a:pt x="83" y="37"/>
                  </a:lnTo>
                  <a:lnTo>
                    <a:pt x="0" y="53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37015" name="Freeform 23"/>
            <p:cNvSpPr>
              <a:spLocks/>
            </p:cNvSpPr>
            <p:nvPr userDrawn="1"/>
          </p:nvSpPr>
          <p:spPr bwMode="auto">
            <a:xfrm>
              <a:off x="503" y="949"/>
              <a:ext cx="5347" cy="920"/>
            </a:xfrm>
            <a:custGeom>
              <a:avLst/>
              <a:gdLst/>
              <a:ahLst/>
              <a:cxnLst>
                <a:cxn ang="0">
                  <a:pos x="5347" y="1326"/>
                </a:cxn>
                <a:cxn ang="0">
                  <a:pos x="5305" y="1374"/>
                </a:cxn>
                <a:cxn ang="0">
                  <a:pos x="5255" y="1426"/>
                </a:cxn>
                <a:cxn ang="0">
                  <a:pos x="5184" y="1492"/>
                </a:cxn>
                <a:cxn ang="0">
                  <a:pos x="5095" y="1563"/>
                </a:cxn>
                <a:cxn ang="0">
                  <a:pos x="4989" y="1636"/>
                </a:cxn>
                <a:cxn ang="0">
                  <a:pos x="4897" y="1689"/>
                </a:cxn>
                <a:cxn ang="0">
                  <a:pos x="4830" y="1721"/>
                </a:cxn>
                <a:cxn ang="0">
                  <a:pos x="4759" y="1752"/>
                </a:cxn>
                <a:cxn ang="0">
                  <a:pos x="4685" y="1778"/>
                </a:cxn>
                <a:cxn ang="0">
                  <a:pos x="4605" y="1800"/>
                </a:cxn>
                <a:cxn ang="0">
                  <a:pos x="4522" y="1820"/>
                </a:cxn>
                <a:cxn ang="0">
                  <a:pos x="4436" y="1833"/>
                </a:cxn>
                <a:cxn ang="0">
                  <a:pos x="4344" y="1839"/>
                </a:cxn>
                <a:cxn ang="0">
                  <a:pos x="4250" y="1841"/>
                </a:cxn>
                <a:cxn ang="0">
                  <a:pos x="4151" y="1834"/>
                </a:cxn>
                <a:cxn ang="0">
                  <a:pos x="4049" y="1820"/>
                </a:cxn>
                <a:cxn ang="0">
                  <a:pos x="3943" y="1797"/>
                </a:cxn>
                <a:cxn ang="0">
                  <a:pos x="3833" y="1765"/>
                </a:cxn>
                <a:cxn ang="0">
                  <a:pos x="3720" y="1723"/>
                </a:cxn>
                <a:cxn ang="0">
                  <a:pos x="3603" y="1669"/>
                </a:cxn>
                <a:cxn ang="0">
                  <a:pos x="3484" y="1605"/>
                </a:cxn>
                <a:cxn ang="0">
                  <a:pos x="3361" y="1531"/>
                </a:cxn>
                <a:cxn ang="0">
                  <a:pos x="3235" y="1442"/>
                </a:cxn>
                <a:cxn ang="0">
                  <a:pos x="3104" y="1340"/>
                </a:cxn>
                <a:cxn ang="0">
                  <a:pos x="3039" y="1285"/>
                </a:cxn>
                <a:cxn ang="0">
                  <a:pos x="2782" y="1067"/>
                </a:cxn>
                <a:cxn ang="0">
                  <a:pos x="2539" y="872"/>
                </a:cxn>
                <a:cxn ang="0">
                  <a:pos x="2310" y="701"/>
                </a:cxn>
                <a:cxn ang="0">
                  <a:pos x="2094" y="549"/>
                </a:cxn>
                <a:cxn ang="0">
                  <a:pos x="1888" y="420"/>
                </a:cxn>
                <a:cxn ang="0">
                  <a:pos x="1692" y="308"/>
                </a:cxn>
                <a:cxn ang="0">
                  <a:pos x="1505" y="218"/>
                </a:cxn>
                <a:cxn ang="0">
                  <a:pos x="1325" y="142"/>
                </a:cxn>
                <a:cxn ang="0">
                  <a:pos x="1151" y="85"/>
                </a:cxn>
                <a:cxn ang="0">
                  <a:pos x="982" y="43"/>
                </a:cxn>
                <a:cxn ang="0">
                  <a:pos x="816" y="16"/>
                </a:cxn>
                <a:cxn ang="0">
                  <a:pos x="653" y="1"/>
                </a:cxn>
                <a:cxn ang="0">
                  <a:pos x="491" y="0"/>
                </a:cxn>
                <a:cxn ang="0">
                  <a:pos x="329" y="11"/>
                </a:cxn>
                <a:cxn ang="0">
                  <a:pos x="167" y="32"/>
                </a:cxn>
                <a:cxn ang="0">
                  <a:pos x="0" y="63"/>
                </a:cxn>
              </a:cxnLst>
              <a:rect l="0" t="0" r="r" b="b"/>
              <a:pathLst>
                <a:path w="5347" h="1841">
                  <a:moveTo>
                    <a:pt x="5347" y="1326"/>
                  </a:moveTo>
                  <a:lnTo>
                    <a:pt x="5347" y="1326"/>
                  </a:lnTo>
                  <a:lnTo>
                    <a:pt x="5336" y="1338"/>
                  </a:lnTo>
                  <a:lnTo>
                    <a:pt x="5305" y="1374"/>
                  </a:lnTo>
                  <a:lnTo>
                    <a:pt x="5283" y="1398"/>
                  </a:lnTo>
                  <a:lnTo>
                    <a:pt x="5255" y="1426"/>
                  </a:lnTo>
                  <a:lnTo>
                    <a:pt x="5222" y="1458"/>
                  </a:lnTo>
                  <a:lnTo>
                    <a:pt x="5184" y="1492"/>
                  </a:lnTo>
                  <a:lnTo>
                    <a:pt x="5143" y="1526"/>
                  </a:lnTo>
                  <a:lnTo>
                    <a:pt x="5095" y="1563"/>
                  </a:lnTo>
                  <a:lnTo>
                    <a:pt x="5046" y="1600"/>
                  </a:lnTo>
                  <a:lnTo>
                    <a:pt x="4989" y="1636"/>
                  </a:lnTo>
                  <a:lnTo>
                    <a:pt x="4929" y="1671"/>
                  </a:lnTo>
                  <a:lnTo>
                    <a:pt x="4897" y="1689"/>
                  </a:lnTo>
                  <a:lnTo>
                    <a:pt x="4865" y="1705"/>
                  </a:lnTo>
                  <a:lnTo>
                    <a:pt x="4830" y="1721"/>
                  </a:lnTo>
                  <a:lnTo>
                    <a:pt x="4796" y="1737"/>
                  </a:lnTo>
                  <a:lnTo>
                    <a:pt x="4759" y="1752"/>
                  </a:lnTo>
                  <a:lnTo>
                    <a:pt x="4723" y="1765"/>
                  </a:lnTo>
                  <a:lnTo>
                    <a:pt x="4685" y="1778"/>
                  </a:lnTo>
                  <a:lnTo>
                    <a:pt x="4646" y="1791"/>
                  </a:lnTo>
                  <a:lnTo>
                    <a:pt x="4605" y="1800"/>
                  </a:lnTo>
                  <a:lnTo>
                    <a:pt x="4565" y="1812"/>
                  </a:lnTo>
                  <a:lnTo>
                    <a:pt x="4522" y="1820"/>
                  </a:lnTo>
                  <a:lnTo>
                    <a:pt x="4479" y="1826"/>
                  </a:lnTo>
                  <a:lnTo>
                    <a:pt x="4436" y="1833"/>
                  </a:lnTo>
                  <a:lnTo>
                    <a:pt x="4390" y="1837"/>
                  </a:lnTo>
                  <a:lnTo>
                    <a:pt x="4344" y="1839"/>
                  </a:lnTo>
                  <a:lnTo>
                    <a:pt x="4297" y="1841"/>
                  </a:lnTo>
                  <a:lnTo>
                    <a:pt x="4250" y="1841"/>
                  </a:lnTo>
                  <a:lnTo>
                    <a:pt x="4200" y="1837"/>
                  </a:lnTo>
                  <a:lnTo>
                    <a:pt x="4151" y="1834"/>
                  </a:lnTo>
                  <a:lnTo>
                    <a:pt x="4100" y="1828"/>
                  </a:lnTo>
                  <a:lnTo>
                    <a:pt x="4049" y="1820"/>
                  </a:lnTo>
                  <a:lnTo>
                    <a:pt x="3996" y="1808"/>
                  </a:lnTo>
                  <a:lnTo>
                    <a:pt x="3943" y="1797"/>
                  </a:lnTo>
                  <a:lnTo>
                    <a:pt x="3888" y="1781"/>
                  </a:lnTo>
                  <a:lnTo>
                    <a:pt x="3833" y="1765"/>
                  </a:lnTo>
                  <a:lnTo>
                    <a:pt x="3776" y="1744"/>
                  </a:lnTo>
                  <a:lnTo>
                    <a:pt x="3720" y="1723"/>
                  </a:lnTo>
                  <a:lnTo>
                    <a:pt x="3663" y="1697"/>
                  </a:lnTo>
                  <a:lnTo>
                    <a:pt x="3603" y="1669"/>
                  </a:lnTo>
                  <a:lnTo>
                    <a:pt x="3545" y="1639"/>
                  </a:lnTo>
                  <a:lnTo>
                    <a:pt x="3484" y="1605"/>
                  </a:lnTo>
                  <a:lnTo>
                    <a:pt x="3422" y="1569"/>
                  </a:lnTo>
                  <a:lnTo>
                    <a:pt x="3361" y="1531"/>
                  </a:lnTo>
                  <a:lnTo>
                    <a:pt x="3297" y="1487"/>
                  </a:lnTo>
                  <a:lnTo>
                    <a:pt x="3235" y="1442"/>
                  </a:lnTo>
                  <a:lnTo>
                    <a:pt x="3170" y="1393"/>
                  </a:lnTo>
                  <a:lnTo>
                    <a:pt x="3104" y="1340"/>
                  </a:lnTo>
                  <a:lnTo>
                    <a:pt x="3039" y="1285"/>
                  </a:lnTo>
                  <a:lnTo>
                    <a:pt x="3039" y="1285"/>
                  </a:lnTo>
                  <a:lnTo>
                    <a:pt x="2909" y="1172"/>
                  </a:lnTo>
                  <a:lnTo>
                    <a:pt x="2782" y="1067"/>
                  </a:lnTo>
                  <a:lnTo>
                    <a:pt x="2659" y="967"/>
                  </a:lnTo>
                  <a:lnTo>
                    <a:pt x="2539" y="872"/>
                  </a:lnTo>
                  <a:lnTo>
                    <a:pt x="2423" y="783"/>
                  </a:lnTo>
                  <a:lnTo>
                    <a:pt x="2310" y="701"/>
                  </a:lnTo>
                  <a:lnTo>
                    <a:pt x="2201" y="622"/>
                  </a:lnTo>
                  <a:lnTo>
                    <a:pt x="2094" y="549"/>
                  </a:lnTo>
                  <a:lnTo>
                    <a:pt x="1990" y="483"/>
                  </a:lnTo>
                  <a:lnTo>
                    <a:pt x="1888" y="420"/>
                  </a:lnTo>
                  <a:lnTo>
                    <a:pt x="1788" y="362"/>
                  </a:lnTo>
                  <a:lnTo>
                    <a:pt x="1692" y="308"/>
                  </a:lnTo>
                  <a:lnTo>
                    <a:pt x="1597" y="261"/>
                  </a:lnTo>
                  <a:lnTo>
                    <a:pt x="1505" y="218"/>
                  </a:lnTo>
                  <a:lnTo>
                    <a:pt x="1413" y="177"/>
                  </a:lnTo>
                  <a:lnTo>
                    <a:pt x="1325" y="142"/>
                  </a:lnTo>
                  <a:lnTo>
                    <a:pt x="1237" y="111"/>
                  </a:lnTo>
                  <a:lnTo>
                    <a:pt x="1151" y="85"/>
                  </a:lnTo>
                  <a:lnTo>
                    <a:pt x="1065" y="61"/>
                  </a:lnTo>
                  <a:lnTo>
                    <a:pt x="982" y="43"/>
                  </a:lnTo>
                  <a:lnTo>
                    <a:pt x="898" y="27"/>
                  </a:lnTo>
                  <a:lnTo>
                    <a:pt x="816" y="16"/>
                  </a:lnTo>
                  <a:lnTo>
                    <a:pt x="734" y="6"/>
                  </a:lnTo>
                  <a:lnTo>
                    <a:pt x="653" y="1"/>
                  </a:lnTo>
                  <a:lnTo>
                    <a:pt x="572" y="0"/>
                  </a:lnTo>
                  <a:lnTo>
                    <a:pt x="491" y="0"/>
                  </a:lnTo>
                  <a:lnTo>
                    <a:pt x="410" y="5"/>
                  </a:lnTo>
                  <a:lnTo>
                    <a:pt x="329" y="11"/>
                  </a:lnTo>
                  <a:lnTo>
                    <a:pt x="249" y="21"/>
                  </a:lnTo>
                  <a:lnTo>
                    <a:pt x="167" y="32"/>
                  </a:lnTo>
                  <a:lnTo>
                    <a:pt x="83" y="47"/>
                  </a:lnTo>
                  <a:lnTo>
                    <a:pt x="0" y="63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37016" name="Freeform 24"/>
            <p:cNvSpPr>
              <a:spLocks/>
            </p:cNvSpPr>
            <p:nvPr userDrawn="1"/>
          </p:nvSpPr>
          <p:spPr bwMode="auto">
            <a:xfrm>
              <a:off x="522" y="968"/>
              <a:ext cx="5365" cy="888"/>
            </a:xfrm>
            <a:custGeom>
              <a:avLst/>
              <a:gdLst/>
              <a:ahLst/>
              <a:cxnLst>
                <a:cxn ang="0">
                  <a:pos x="5365" y="1235"/>
                </a:cxn>
                <a:cxn ang="0">
                  <a:pos x="5325" y="1285"/>
                </a:cxn>
                <a:cxn ang="0">
                  <a:pos x="5275" y="1340"/>
                </a:cxn>
                <a:cxn ang="0">
                  <a:pos x="5206" y="1406"/>
                </a:cxn>
                <a:cxn ang="0">
                  <a:pos x="5118" y="1479"/>
                </a:cxn>
                <a:cxn ang="0">
                  <a:pos x="5013" y="1555"/>
                </a:cxn>
                <a:cxn ang="0">
                  <a:pos x="4921" y="1610"/>
                </a:cxn>
                <a:cxn ang="0">
                  <a:pos x="4854" y="1644"/>
                </a:cxn>
                <a:cxn ang="0">
                  <a:pos x="4785" y="1676"/>
                </a:cxn>
                <a:cxn ang="0">
                  <a:pos x="4710" y="1705"/>
                </a:cxn>
                <a:cxn ang="0">
                  <a:pos x="4631" y="1729"/>
                </a:cxn>
                <a:cxn ang="0">
                  <a:pos x="4549" y="1749"/>
                </a:cxn>
                <a:cxn ang="0">
                  <a:pos x="4461" y="1765"/>
                </a:cxn>
                <a:cxn ang="0">
                  <a:pos x="4370" y="1773"/>
                </a:cxn>
                <a:cxn ang="0">
                  <a:pos x="4275" y="1776"/>
                </a:cxn>
                <a:cxn ang="0">
                  <a:pos x="4177" y="1771"/>
                </a:cxn>
                <a:cxn ang="0">
                  <a:pos x="4074" y="1758"/>
                </a:cxn>
                <a:cxn ang="0">
                  <a:pos x="3969" y="1737"/>
                </a:cxn>
                <a:cxn ang="0">
                  <a:pos x="3857" y="1708"/>
                </a:cxn>
                <a:cxn ang="0">
                  <a:pos x="3745" y="1668"/>
                </a:cxn>
                <a:cxn ang="0">
                  <a:pos x="3627" y="1618"/>
                </a:cxn>
                <a:cxn ang="0">
                  <a:pos x="3506" y="1555"/>
                </a:cxn>
                <a:cxn ang="0">
                  <a:pos x="3383" y="1482"/>
                </a:cxn>
                <a:cxn ang="0">
                  <a:pos x="3255" y="1397"/>
                </a:cxn>
                <a:cxn ang="0">
                  <a:pos x="3124" y="1297"/>
                </a:cxn>
                <a:cxn ang="0">
                  <a:pos x="3058" y="1242"/>
                </a:cxn>
                <a:cxn ang="0">
                  <a:pos x="2797" y="1029"/>
                </a:cxn>
                <a:cxn ang="0">
                  <a:pos x="2551" y="838"/>
                </a:cxn>
                <a:cxn ang="0">
                  <a:pos x="2319" y="670"/>
                </a:cxn>
                <a:cxn ang="0">
                  <a:pos x="2101" y="523"/>
                </a:cxn>
                <a:cxn ang="0">
                  <a:pos x="1893" y="396"/>
                </a:cxn>
                <a:cxn ang="0">
                  <a:pos x="1696" y="289"/>
                </a:cxn>
                <a:cxn ang="0">
                  <a:pos x="1507" y="200"/>
                </a:cxn>
                <a:cxn ang="0">
                  <a:pos x="1325" y="129"/>
                </a:cxn>
                <a:cxn ang="0">
                  <a:pos x="1150" y="74"/>
                </a:cxn>
                <a:cxn ang="0">
                  <a:pos x="981" y="36"/>
                </a:cxn>
                <a:cxn ang="0">
                  <a:pos x="815" y="11"/>
                </a:cxn>
                <a:cxn ang="0">
                  <a:pos x="652" y="2"/>
                </a:cxn>
                <a:cxn ang="0">
                  <a:pos x="491" y="3"/>
                </a:cxn>
                <a:cxn ang="0">
                  <a:pos x="328" y="18"/>
                </a:cxn>
                <a:cxn ang="0">
                  <a:pos x="166" y="42"/>
                </a:cxn>
                <a:cxn ang="0">
                  <a:pos x="0" y="76"/>
                </a:cxn>
              </a:cxnLst>
              <a:rect l="0" t="0" r="r" b="b"/>
              <a:pathLst>
                <a:path w="5365" h="1776">
                  <a:moveTo>
                    <a:pt x="5365" y="1235"/>
                  </a:moveTo>
                  <a:lnTo>
                    <a:pt x="5365" y="1235"/>
                  </a:lnTo>
                  <a:lnTo>
                    <a:pt x="5354" y="1248"/>
                  </a:lnTo>
                  <a:lnTo>
                    <a:pt x="5325" y="1285"/>
                  </a:lnTo>
                  <a:lnTo>
                    <a:pt x="5301" y="1311"/>
                  </a:lnTo>
                  <a:lnTo>
                    <a:pt x="5275" y="1340"/>
                  </a:lnTo>
                  <a:lnTo>
                    <a:pt x="5243" y="1371"/>
                  </a:lnTo>
                  <a:lnTo>
                    <a:pt x="5206" y="1406"/>
                  </a:lnTo>
                  <a:lnTo>
                    <a:pt x="5164" y="1442"/>
                  </a:lnTo>
                  <a:lnTo>
                    <a:pt x="5118" y="1479"/>
                  </a:lnTo>
                  <a:lnTo>
                    <a:pt x="5067" y="1518"/>
                  </a:lnTo>
                  <a:lnTo>
                    <a:pt x="5013" y="1555"/>
                  </a:lnTo>
                  <a:lnTo>
                    <a:pt x="4953" y="1592"/>
                  </a:lnTo>
                  <a:lnTo>
                    <a:pt x="4921" y="1610"/>
                  </a:lnTo>
                  <a:lnTo>
                    <a:pt x="4889" y="1628"/>
                  </a:lnTo>
                  <a:lnTo>
                    <a:pt x="4854" y="1644"/>
                  </a:lnTo>
                  <a:lnTo>
                    <a:pt x="4820" y="1660"/>
                  </a:lnTo>
                  <a:lnTo>
                    <a:pt x="4785" y="1676"/>
                  </a:lnTo>
                  <a:lnTo>
                    <a:pt x="4747" y="1691"/>
                  </a:lnTo>
                  <a:lnTo>
                    <a:pt x="4710" y="1705"/>
                  </a:lnTo>
                  <a:lnTo>
                    <a:pt x="4671" y="1718"/>
                  </a:lnTo>
                  <a:lnTo>
                    <a:pt x="4631" y="1729"/>
                  </a:lnTo>
                  <a:lnTo>
                    <a:pt x="4591" y="1739"/>
                  </a:lnTo>
                  <a:lnTo>
                    <a:pt x="4549" y="1749"/>
                  </a:lnTo>
                  <a:lnTo>
                    <a:pt x="4506" y="1757"/>
                  </a:lnTo>
                  <a:lnTo>
                    <a:pt x="4461" y="1765"/>
                  </a:lnTo>
                  <a:lnTo>
                    <a:pt x="4417" y="1770"/>
                  </a:lnTo>
                  <a:lnTo>
                    <a:pt x="4370" y="1773"/>
                  </a:lnTo>
                  <a:lnTo>
                    <a:pt x="4324" y="1775"/>
                  </a:lnTo>
                  <a:lnTo>
                    <a:pt x="4275" y="1776"/>
                  </a:lnTo>
                  <a:lnTo>
                    <a:pt x="4227" y="1775"/>
                  </a:lnTo>
                  <a:lnTo>
                    <a:pt x="4177" y="1771"/>
                  </a:lnTo>
                  <a:lnTo>
                    <a:pt x="4125" y="1766"/>
                  </a:lnTo>
                  <a:lnTo>
                    <a:pt x="4074" y="1758"/>
                  </a:lnTo>
                  <a:lnTo>
                    <a:pt x="4021" y="1749"/>
                  </a:lnTo>
                  <a:lnTo>
                    <a:pt x="3969" y="1737"/>
                  </a:lnTo>
                  <a:lnTo>
                    <a:pt x="3913" y="1724"/>
                  </a:lnTo>
                  <a:lnTo>
                    <a:pt x="3857" y="1708"/>
                  </a:lnTo>
                  <a:lnTo>
                    <a:pt x="3802" y="1689"/>
                  </a:lnTo>
                  <a:lnTo>
                    <a:pt x="3745" y="1668"/>
                  </a:lnTo>
                  <a:lnTo>
                    <a:pt x="3687" y="1644"/>
                  </a:lnTo>
                  <a:lnTo>
                    <a:pt x="3627" y="1618"/>
                  </a:lnTo>
                  <a:lnTo>
                    <a:pt x="3567" y="1587"/>
                  </a:lnTo>
                  <a:lnTo>
                    <a:pt x="3506" y="1555"/>
                  </a:lnTo>
                  <a:lnTo>
                    <a:pt x="3445" y="1521"/>
                  </a:lnTo>
                  <a:lnTo>
                    <a:pt x="3383" y="1482"/>
                  </a:lnTo>
                  <a:lnTo>
                    <a:pt x="3319" y="1440"/>
                  </a:lnTo>
                  <a:lnTo>
                    <a:pt x="3255" y="1397"/>
                  </a:lnTo>
                  <a:lnTo>
                    <a:pt x="3190" y="1348"/>
                  </a:lnTo>
                  <a:lnTo>
                    <a:pt x="3124" y="1297"/>
                  </a:lnTo>
                  <a:lnTo>
                    <a:pt x="3058" y="1242"/>
                  </a:lnTo>
                  <a:lnTo>
                    <a:pt x="3058" y="1242"/>
                  </a:lnTo>
                  <a:lnTo>
                    <a:pt x="2924" y="1132"/>
                  </a:lnTo>
                  <a:lnTo>
                    <a:pt x="2797" y="1029"/>
                  </a:lnTo>
                  <a:lnTo>
                    <a:pt x="2672" y="930"/>
                  </a:lnTo>
                  <a:lnTo>
                    <a:pt x="2551" y="838"/>
                  </a:lnTo>
                  <a:lnTo>
                    <a:pt x="2434" y="751"/>
                  </a:lnTo>
                  <a:lnTo>
                    <a:pt x="2319" y="670"/>
                  </a:lnTo>
                  <a:lnTo>
                    <a:pt x="2209" y="593"/>
                  </a:lnTo>
                  <a:lnTo>
                    <a:pt x="2101" y="523"/>
                  </a:lnTo>
                  <a:lnTo>
                    <a:pt x="1996" y="457"/>
                  </a:lnTo>
                  <a:lnTo>
                    <a:pt x="1893" y="396"/>
                  </a:lnTo>
                  <a:lnTo>
                    <a:pt x="1793" y="341"/>
                  </a:lnTo>
                  <a:lnTo>
                    <a:pt x="1696" y="289"/>
                  </a:lnTo>
                  <a:lnTo>
                    <a:pt x="1600" y="242"/>
                  </a:lnTo>
                  <a:lnTo>
                    <a:pt x="1507" y="200"/>
                  </a:lnTo>
                  <a:lnTo>
                    <a:pt x="1415" y="163"/>
                  </a:lnTo>
                  <a:lnTo>
                    <a:pt x="1325" y="129"/>
                  </a:lnTo>
                  <a:lnTo>
                    <a:pt x="1238" y="100"/>
                  </a:lnTo>
                  <a:lnTo>
                    <a:pt x="1150" y="74"/>
                  </a:lnTo>
                  <a:lnTo>
                    <a:pt x="1065" y="53"/>
                  </a:lnTo>
                  <a:lnTo>
                    <a:pt x="981" y="36"/>
                  </a:lnTo>
                  <a:lnTo>
                    <a:pt x="897" y="23"/>
                  </a:lnTo>
                  <a:lnTo>
                    <a:pt x="815" y="11"/>
                  </a:lnTo>
                  <a:lnTo>
                    <a:pt x="734" y="5"/>
                  </a:lnTo>
                  <a:lnTo>
                    <a:pt x="652" y="2"/>
                  </a:lnTo>
                  <a:lnTo>
                    <a:pt x="571" y="0"/>
                  </a:lnTo>
                  <a:lnTo>
                    <a:pt x="491" y="3"/>
                  </a:lnTo>
                  <a:lnTo>
                    <a:pt x="409" y="8"/>
                  </a:lnTo>
                  <a:lnTo>
                    <a:pt x="328" y="18"/>
                  </a:lnTo>
                  <a:lnTo>
                    <a:pt x="248" y="29"/>
                  </a:lnTo>
                  <a:lnTo>
                    <a:pt x="166" y="42"/>
                  </a:lnTo>
                  <a:lnTo>
                    <a:pt x="84" y="58"/>
                  </a:lnTo>
                  <a:lnTo>
                    <a:pt x="0" y="7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37017" name="Freeform 25"/>
            <p:cNvSpPr>
              <a:spLocks/>
            </p:cNvSpPr>
            <p:nvPr userDrawn="1"/>
          </p:nvSpPr>
          <p:spPr bwMode="auto">
            <a:xfrm>
              <a:off x="542" y="987"/>
              <a:ext cx="5381" cy="854"/>
            </a:xfrm>
            <a:custGeom>
              <a:avLst/>
              <a:gdLst/>
              <a:ahLst/>
              <a:cxnLst>
                <a:cxn ang="0">
                  <a:pos x="5381" y="1145"/>
                </a:cxn>
                <a:cxn ang="0">
                  <a:pos x="5341" y="1195"/>
                </a:cxn>
                <a:cxn ang="0">
                  <a:pos x="5293" y="1250"/>
                </a:cxn>
                <a:cxn ang="0">
                  <a:pos x="5224" y="1319"/>
                </a:cxn>
                <a:cxn ang="0">
                  <a:pos x="5138" y="1395"/>
                </a:cxn>
                <a:cxn ang="0">
                  <a:pos x="5033" y="1472"/>
                </a:cxn>
                <a:cxn ang="0">
                  <a:pos x="4943" y="1529"/>
                </a:cxn>
                <a:cxn ang="0">
                  <a:pos x="4877" y="1564"/>
                </a:cxn>
                <a:cxn ang="0">
                  <a:pos x="4808" y="1598"/>
                </a:cxn>
                <a:cxn ang="0">
                  <a:pos x="4733" y="1629"/>
                </a:cxn>
                <a:cxn ang="0">
                  <a:pos x="4655" y="1655"/>
                </a:cxn>
                <a:cxn ang="0">
                  <a:pos x="4572" y="1676"/>
                </a:cxn>
                <a:cxn ang="0">
                  <a:pos x="4486" y="1694"/>
                </a:cxn>
                <a:cxn ang="0">
                  <a:pos x="4396" y="1705"/>
                </a:cxn>
                <a:cxn ang="0">
                  <a:pos x="4300" y="1708"/>
                </a:cxn>
                <a:cxn ang="0">
                  <a:pos x="4201" y="1706"/>
                </a:cxn>
                <a:cxn ang="0">
                  <a:pos x="4098" y="1695"/>
                </a:cxn>
                <a:cxn ang="0">
                  <a:pos x="3992" y="1677"/>
                </a:cxn>
                <a:cxn ang="0">
                  <a:pos x="3882" y="1648"/>
                </a:cxn>
                <a:cxn ang="0">
                  <a:pos x="3768" y="1611"/>
                </a:cxn>
                <a:cxn ang="0">
                  <a:pos x="3650" y="1563"/>
                </a:cxn>
                <a:cxn ang="0">
                  <a:pos x="3528" y="1503"/>
                </a:cxn>
                <a:cxn ang="0">
                  <a:pos x="3403" y="1432"/>
                </a:cxn>
                <a:cxn ang="0">
                  <a:pos x="3274" y="1348"/>
                </a:cxn>
                <a:cxn ang="0">
                  <a:pos x="3142" y="1251"/>
                </a:cxn>
                <a:cxn ang="0">
                  <a:pos x="3074" y="1198"/>
                </a:cxn>
                <a:cxn ang="0">
                  <a:pos x="2810" y="988"/>
                </a:cxn>
                <a:cxn ang="0">
                  <a:pos x="2561" y="801"/>
                </a:cxn>
                <a:cxn ang="0">
                  <a:pos x="2328" y="638"/>
                </a:cxn>
                <a:cxn ang="0">
                  <a:pos x="2106" y="494"/>
                </a:cxn>
                <a:cxn ang="0">
                  <a:pos x="1898" y="371"/>
                </a:cxn>
                <a:cxn ang="0">
                  <a:pos x="1698" y="268"/>
                </a:cxn>
                <a:cxn ang="0">
                  <a:pos x="1508" y="182"/>
                </a:cxn>
                <a:cxn ang="0">
                  <a:pos x="1326" y="114"/>
                </a:cxn>
                <a:cxn ang="0">
                  <a:pos x="1149" y="63"/>
                </a:cxn>
                <a:cxn ang="0">
                  <a:pos x="980" y="27"/>
                </a:cxn>
                <a:cxn ang="0">
                  <a:pos x="813" y="6"/>
                </a:cxn>
                <a:cxn ang="0">
                  <a:pos x="650" y="0"/>
                </a:cxn>
                <a:cxn ang="0">
                  <a:pos x="489" y="5"/>
                </a:cxn>
                <a:cxn ang="0">
                  <a:pos x="328" y="22"/>
                </a:cxn>
                <a:cxn ang="0">
                  <a:pos x="165" y="50"/>
                </a:cxn>
                <a:cxn ang="0">
                  <a:pos x="0" y="89"/>
                </a:cxn>
              </a:cxnLst>
              <a:rect l="0" t="0" r="r" b="b"/>
              <a:pathLst>
                <a:path w="5381" h="1708">
                  <a:moveTo>
                    <a:pt x="5381" y="1145"/>
                  </a:moveTo>
                  <a:lnTo>
                    <a:pt x="5381" y="1145"/>
                  </a:lnTo>
                  <a:lnTo>
                    <a:pt x="5372" y="1157"/>
                  </a:lnTo>
                  <a:lnTo>
                    <a:pt x="5341" y="1195"/>
                  </a:lnTo>
                  <a:lnTo>
                    <a:pt x="5319" y="1220"/>
                  </a:lnTo>
                  <a:lnTo>
                    <a:pt x="5293" y="1250"/>
                  </a:lnTo>
                  <a:lnTo>
                    <a:pt x="5261" y="1283"/>
                  </a:lnTo>
                  <a:lnTo>
                    <a:pt x="5224" y="1319"/>
                  </a:lnTo>
                  <a:lnTo>
                    <a:pt x="5184" y="1356"/>
                  </a:lnTo>
                  <a:lnTo>
                    <a:pt x="5138" y="1395"/>
                  </a:lnTo>
                  <a:lnTo>
                    <a:pt x="5088" y="1434"/>
                  </a:lnTo>
                  <a:lnTo>
                    <a:pt x="5033" y="1472"/>
                  </a:lnTo>
                  <a:lnTo>
                    <a:pt x="4975" y="1511"/>
                  </a:lnTo>
                  <a:lnTo>
                    <a:pt x="4943" y="1529"/>
                  </a:lnTo>
                  <a:lnTo>
                    <a:pt x="4911" y="1547"/>
                  </a:lnTo>
                  <a:lnTo>
                    <a:pt x="4877" y="1564"/>
                  </a:lnTo>
                  <a:lnTo>
                    <a:pt x="4843" y="1582"/>
                  </a:lnTo>
                  <a:lnTo>
                    <a:pt x="4808" y="1598"/>
                  </a:lnTo>
                  <a:lnTo>
                    <a:pt x="4770" y="1613"/>
                  </a:lnTo>
                  <a:lnTo>
                    <a:pt x="4733" y="1629"/>
                  </a:lnTo>
                  <a:lnTo>
                    <a:pt x="4694" y="1642"/>
                  </a:lnTo>
                  <a:lnTo>
                    <a:pt x="4655" y="1655"/>
                  </a:lnTo>
                  <a:lnTo>
                    <a:pt x="4614" y="1666"/>
                  </a:lnTo>
                  <a:lnTo>
                    <a:pt x="4572" y="1676"/>
                  </a:lnTo>
                  <a:lnTo>
                    <a:pt x="4530" y="1685"/>
                  </a:lnTo>
                  <a:lnTo>
                    <a:pt x="4486" y="1694"/>
                  </a:lnTo>
                  <a:lnTo>
                    <a:pt x="4441" y="1700"/>
                  </a:lnTo>
                  <a:lnTo>
                    <a:pt x="4396" y="1705"/>
                  </a:lnTo>
                  <a:lnTo>
                    <a:pt x="4348" y="1708"/>
                  </a:lnTo>
                  <a:lnTo>
                    <a:pt x="4300" y="1708"/>
                  </a:lnTo>
                  <a:lnTo>
                    <a:pt x="4251" y="1708"/>
                  </a:lnTo>
                  <a:lnTo>
                    <a:pt x="4201" y="1706"/>
                  </a:lnTo>
                  <a:lnTo>
                    <a:pt x="4150" y="1702"/>
                  </a:lnTo>
                  <a:lnTo>
                    <a:pt x="4098" y="1695"/>
                  </a:lnTo>
                  <a:lnTo>
                    <a:pt x="4046" y="1687"/>
                  </a:lnTo>
                  <a:lnTo>
                    <a:pt x="3992" y="1677"/>
                  </a:lnTo>
                  <a:lnTo>
                    <a:pt x="3937" y="1664"/>
                  </a:lnTo>
                  <a:lnTo>
                    <a:pt x="3882" y="1648"/>
                  </a:lnTo>
                  <a:lnTo>
                    <a:pt x="3825" y="1631"/>
                  </a:lnTo>
                  <a:lnTo>
                    <a:pt x="3768" y="1611"/>
                  </a:lnTo>
                  <a:lnTo>
                    <a:pt x="3708" y="1589"/>
                  </a:lnTo>
                  <a:lnTo>
                    <a:pt x="3650" y="1563"/>
                  </a:lnTo>
                  <a:lnTo>
                    <a:pt x="3589" y="1534"/>
                  </a:lnTo>
                  <a:lnTo>
                    <a:pt x="3528" y="1503"/>
                  </a:lnTo>
                  <a:lnTo>
                    <a:pt x="3465" y="1469"/>
                  </a:lnTo>
                  <a:lnTo>
                    <a:pt x="3403" y="1432"/>
                  </a:lnTo>
                  <a:lnTo>
                    <a:pt x="3339" y="1392"/>
                  </a:lnTo>
                  <a:lnTo>
                    <a:pt x="3274" y="1348"/>
                  </a:lnTo>
                  <a:lnTo>
                    <a:pt x="3209" y="1301"/>
                  </a:lnTo>
                  <a:lnTo>
                    <a:pt x="3142" y="1251"/>
                  </a:lnTo>
                  <a:lnTo>
                    <a:pt x="3074" y="1198"/>
                  </a:lnTo>
                  <a:lnTo>
                    <a:pt x="3074" y="1198"/>
                  </a:lnTo>
                  <a:lnTo>
                    <a:pt x="2941" y="1090"/>
                  </a:lnTo>
                  <a:lnTo>
                    <a:pt x="2810" y="988"/>
                  </a:lnTo>
                  <a:lnTo>
                    <a:pt x="2684" y="891"/>
                  </a:lnTo>
                  <a:lnTo>
                    <a:pt x="2561" y="801"/>
                  </a:lnTo>
                  <a:lnTo>
                    <a:pt x="2443" y="717"/>
                  </a:lnTo>
                  <a:lnTo>
                    <a:pt x="2328" y="638"/>
                  </a:lnTo>
                  <a:lnTo>
                    <a:pt x="2216" y="563"/>
                  </a:lnTo>
                  <a:lnTo>
                    <a:pt x="2106" y="494"/>
                  </a:lnTo>
                  <a:lnTo>
                    <a:pt x="2001" y="429"/>
                  </a:lnTo>
                  <a:lnTo>
                    <a:pt x="1898" y="371"/>
                  </a:lnTo>
                  <a:lnTo>
                    <a:pt x="1796" y="316"/>
                  </a:lnTo>
                  <a:lnTo>
                    <a:pt x="1698" y="268"/>
                  </a:lnTo>
                  <a:lnTo>
                    <a:pt x="1602" y="223"/>
                  </a:lnTo>
                  <a:lnTo>
                    <a:pt x="1508" y="182"/>
                  </a:lnTo>
                  <a:lnTo>
                    <a:pt x="1416" y="147"/>
                  </a:lnTo>
                  <a:lnTo>
                    <a:pt x="1326" y="114"/>
                  </a:lnTo>
                  <a:lnTo>
                    <a:pt x="1237" y="87"/>
                  </a:lnTo>
                  <a:lnTo>
                    <a:pt x="1149" y="63"/>
                  </a:lnTo>
                  <a:lnTo>
                    <a:pt x="1065" y="43"/>
                  </a:lnTo>
                  <a:lnTo>
                    <a:pt x="980" y="27"/>
                  </a:lnTo>
                  <a:lnTo>
                    <a:pt x="897" y="16"/>
                  </a:lnTo>
                  <a:lnTo>
                    <a:pt x="813" y="6"/>
                  </a:lnTo>
                  <a:lnTo>
                    <a:pt x="732" y="1"/>
                  </a:lnTo>
                  <a:lnTo>
                    <a:pt x="650" y="0"/>
                  </a:lnTo>
                  <a:lnTo>
                    <a:pt x="569" y="0"/>
                  </a:lnTo>
                  <a:lnTo>
                    <a:pt x="489" y="5"/>
                  </a:lnTo>
                  <a:lnTo>
                    <a:pt x="408" y="11"/>
                  </a:lnTo>
                  <a:lnTo>
                    <a:pt x="328" y="22"/>
                  </a:lnTo>
                  <a:lnTo>
                    <a:pt x="246" y="35"/>
                  </a:lnTo>
                  <a:lnTo>
                    <a:pt x="165" y="50"/>
                  </a:lnTo>
                  <a:lnTo>
                    <a:pt x="83" y="68"/>
                  </a:lnTo>
                  <a:lnTo>
                    <a:pt x="0" y="89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37018" name="Freeform 26"/>
            <p:cNvSpPr>
              <a:spLocks/>
            </p:cNvSpPr>
            <p:nvPr userDrawn="1"/>
          </p:nvSpPr>
          <p:spPr bwMode="auto">
            <a:xfrm>
              <a:off x="563" y="1005"/>
              <a:ext cx="5395" cy="822"/>
            </a:xfrm>
            <a:custGeom>
              <a:avLst/>
              <a:gdLst/>
              <a:ahLst/>
              <a:cxnLst>
                <a:cxn ang="0">
                  <a:pos x="5395" y="1054"/>
                </a:cxn>
                <a:cxn ang="0">
                  <a:pos x="5356" y="1106"/>
                </a:cxn>
                <a:cxn ang="0">
                  <a:pos x="5309" y="1162"/>
                </a:cxn>
                <a:cxn ang="0">
                  <a:pos x="5241" y="1232"/>
                </a:cxn>
                <a:cxn ang="0">
                  <a:pos x="5156" y="1309"/>
                </a:cxn>
                <a:cxn ang="0">
                  <a:pos x="5052" y="1390"/>
                </a:cxn>
                <a:cxn ang="0">
                  <a:pos x="4963" y="1450"/>
                </a:cxn>
                <a:cxn ang="0">
                  <a:pos x="4898" y="1487"/>
                </a:cxn>
                <a:cxn ang="0">
                  <a:pos x="4829" y="1521"/>
                </a:cxn>
                <a:cxn ang="0">
                  <a:pos x="4755" y="1553"/>
                </a:cxn>
                <a:cxn ang="0">
                  <a:pos x="4677" y="1582"/>
                </a:cxn>
                <a:cxn ang="0">
                  <a:pos x="4595" y="1605"/>
                </a:cxn>
                <a:cxn ang="0">
                  <a:pos x="4509" y="1624"/>
                </a:cxn>
                <a:cxn ang="0">
                  <a:pos x="4418" y="1637"/>
                </a:cxn>
                <a:cxn ang="0">
                  <a:pos x="4323" y="1644"/>
                </a:cxn>
                <a:cxn ang="0">
                  <a:pos x="4225" y="1642"/>
                </a:cxn>
                <a:cxn ang="0">
                  <a:pos x="4122" y="1634"/>
                </a:cxn>
                <a:cxn ang="0">
                  <a:pos x="4015" y="1618"/>
                </a:cxn>
                <a:cxn ang="0">
                  <a:pos x="3904" y="1592"/>
                </a:cxn>
                <a:cxn ang="0">
                  <a:pos x="3789" y="1556"/>
                </a:cxn>
                <a:cxn ang="0">
                  <a:pos x="3671" y="1510"/>
                </a:cxn>
                <a:cxn ang="0">
                  <a:pos x="3548" y="1451"/>
                </a:cxn>
                <a:cxn ang="0">
                  <a:pos x="3422" y="1384"/>
                </a:cxn>
                <a:cxn ang="0">
                  <a:pos x="3292" y="1301"/>
                </a:cxn>
                <a:cxn ang="0">
                  <a:pos x="3158" y="1206"/>
                </a:cxn>
                <a:cxn ang="0">
                  <a:pos x="3089" y="1154"/>
                </a:cxn>
                <a:cxn ang="0">
                  <a:pos x="2822" y="949"/>
                </a:cxn>
                <a:cxn ang="0">
                  <a:pos x="2572" y="767"/>
                </a:cxn>
                <a:cxn ang="0">
                  <a:pos x="2335" y="605"/>
                </a:cxn>
                <a:cxn ang="0">
                  <a:pos x="2111" y="467"/>
                </a:cxn>
                <a:cxn ang="0">
                  <a:pos x="1900" y="347"/>
                </a:cxn>
                <a:cxn ang="0">
                  <a:pos x="1699" y="247"/>
                </a:cxn>
                <a:cxn ang="0">
                  <a:pos x="1509" y="166"/>
                </a:cxn>
                <a:cxn ang="0">
                  <a:pos x="1326" y="102"/>
                </a:cxn>
                <a:cxn ang="0">
                  <a:pos x="1149" y="53"/>
                </a:cxn>
                <a:cxn ang="0">
                  <a:pos x="979" y="21"/>
                </a:cxn>
                <a:cxn ang="0">
                  <a:pos x="812" y="3"/>
                </a:cxn>
                <a:cxn ang="0">
                  <a:pos x="648" y="0"/>
                </a:cxn>
                <a:cxn ang="0">
                  <a:pos x="487" y="8"/>
                </a:cxn>
                <a:cxn ang="0">
                  <a:pos x="326" y="29"/>
                </a:cxn>
                <a:cxn ang="0">
                  <a:pos x="164" y="60"/>
                </a:cxn>
                <a:cxn ang="0">
                  <a:pos x="0" y="102"/>
                </a:cxn>
              </a:cxnLst>
              <a:rect l="0" t="0" r="r" b="b"/>
              <a:pathLst>
                <a:path w="5395" h="1644">
                  <a:moveTo>
                    <a:pt x="5395" y="1054"/>
                  </a:moveTo>
                  <a:lnTo>
                    <a:pt x="5395" y="1054"/>
                  </a:lnTo>
                  <a:lnTo>
                    <a:pt x="5385" y="1067"/>
                  </a:lnTo>
                  <a:lnTo>
                    <a:pt x="5356" y="1106"/>
                  </a:lnTo>
                  <a:lnTo>
                    <a:pt x="5335" y="1132"/>
                  </a:lnTo>
                  <a:lnTo>
                    <a:pt x="5309" y="1162"/>
                  </a:lnTo>
                  <a:lnTo>
                    <a:pt x="5277" y="1196"/>
                  </a:lnTo>
                  <a:lnTo>
                    <a:pt x="5241" y="1232"/>
                  </a:lnTo>
                  <a:lnTo>
                    <a:pt x="5201" y="1271"/>
                  </a:lnTo>
                  <a:lnTo>
                    <a:pt x="5156" y="1309"/>
                  </a:lnTo>
                  <a:lnTo>
                    <a:pt x="5106" y="1350"/>
                  </a:lnTo>
                  <a:lnTo>
                    <a:pt x="5052" y="1390"/>
                  </a:lnTo>
                  <a:lnTo>
                    <a:pt x="4994" y="1431"/>
                  </a:lnTo>
                  <a:lnTo>
                    <a:pt x="4963" y="1450"/>
                  </a:lnTo>
                  <a:lnTo>
                    <a:pt x="4931" y="1469"/>
                  </a:lnTo>
                  <a:lnTo>
                    <a:pt x="4898" y="1487"/>
                  </a:lnTo>
                  <a:lnTo>
                    <a:pt x="4865" y="1505"/>
                  </a:lnTo>
                  <a:lnTo>
                    <a:pt x="4829" y="1521"/>
                  </a:lnTo>
                  <a:lnTo>
                    <a:pt x="4793" y="1539"/>
                  </a:lnTo>
                  <a:lnTo>
                    <a:pt x="4755" y="1553"/>
                  </a:lnTo>
                  <a:lnTo>
                    <a:pt x="4716" y="1568"/>
                  </a:lnTo>
                  <a:lnTo>
                    <a:pt x="4677" y="1582"/>
                  </a:lnTo>
                  <a:lnTo>
                    <a:pt x="4637" y="1594"/>
                  </a:lnTo>
                  <a:lnTo>
                    <a:pt x="4595" y="1605"/>
                  </a:lnTo>
                  <a:lnTo>
                    <a:pt x="4552" y="1615"/>
                  </a:lnTo>
                  <a:lnTo>
                    <a:pt x="4509" y="1624"/>
                  </a:lnTo>
                  <a:lnTo>
                    <a:pt x="4463" y="1631"/>
                  </a:lnTo>
                  <a:lnTo>
                    <a:pt x="4418" y="1637"/>
                  </a:lnTo>
                  <a:lnTo>
                    <a:pt x="4372" y="1640"/>
                  </a:lnTo>
                  <a:lnTo>
                    <a:pt x="4323" y="1644"/>
                  </a:lnTo>
                  <a:lnTo>
                    <a:pt x="4275" y="1644"/>
                  </a:lnTo>
                  <a:lnTo>
                    <a:pt x="4225" y="1642"/>
                  </a:lnTo>
                  <a:lnTo>
                    <a:pt x="4173" y="1639"/>
                  </a:lnTo>
                  <a:lnTo>
                    <a:pt x="4122" y="1634"/>
                  </a:lnTo>
                  <a:lnTo>
                    <a:pt x="4069" y="1627"/>
                  </a:lnTo>
                  <a:lnTo>
                    <a:pt x="4015" y="1618"/>
                  </a:lnTo>
                  <a:lnTo>
                    <a:pt x="3959" y="1605"/>
                  </a:lnTo>
                  <a:lnTo>
                    <a:pt x="3904" y="1592"/>
                  </a:lnTo>
                  <a:lnTo>
                    <a:pt x="3847" y="1574"/>
                  </a:lnTo>
                  <a:lnTo>
                    <a:pt x="3789" y="1556"/>
                  </a:lnTo>
                  <a:lnTo>
                    <a:pt x="3730" y="1534"/>
                  </a:lnTo>
                  <a:lnTo>
                    <a:pt x="3671" y="1510"/>
                  </a:lnTo>
                  <a:lnTo>
                    <a:pt x="3610" y="1482"/>
                  </a:lnTo>
                  <a:lnTo>
                    <a:pt x="3548" y="1451"/>
                  </a:lnTo>
                  <a:lnTo>
                    <a:pt x="3486" y="1419"/>
                  </a:lnTo>
                  <a:lnTo>
                    <a:pt x="3422" y="1384"/>
                  </a:lnTo>
                  <a:lnTo>
                    <a:pt x="3357" y="1343"/>
                  </a:lnTo>
                  <a:lnTo>
                    <a:pt x="3292" y="1301"/>
                  </a:lnTo>
                  <a:lnTo>
                    <a:pt x="3225" y="1256"/>
                  </a:lnTo>
                  <a:lnTo>
                    <a:pt x="3158" y="1206"/>
                  </a:lnTo>
                  <a:lnTo>
                    <a:pt x="3089" y="1154"/>
                  </a:lnTo>
                  <a:lnTo>
                    <a:pt x="3089" y="1154"/>
                  </a:lnTo>
                  <a:lnTo>
                    <a:pt x="2954" y="1049"/>
                  </a:lnTo>
                  <a:lnTo>
                    <a:pt x="2822" y="949"/>
                  </a:lnTo>
                  <a:lnTo>
                    <a:pt x="2696" y="856"/>
                  </a:lnTo>
                  <a:lnTo>
                    <a:pt x="2572" y="767"/>
                  </a:lnTo>
                  <a:lnTo>
                    <a:pt x="2452" y="683"/>
                  </a:lnTo>
                  <a:lnTo>
                    <a:pt x="2335" y="605"/>
                  </a:lnTo>
                  <a:lnTo>
                    <a:pt x="2223" y="534"/>
                  </a:lnTo>
                  <a:lnTo>
                    <a:pt x="2111" y="467"/>
                  </a:lnTo>
                  <a:lnTo>
                    <a:pt x="2005" y="405"/>
                  </a:lnTo>
                  <a:lnTo>
                    <a:pt x="1900" y="347"/>
                  </a:lnTo>
                  <a:lnTo>
                    <a:pt x="1799" y="295"/>
                  </a:lnTo>
                  <a:lnTo>
                    <a:pt x="1699" y="247"/>
                  </a:lnTo>
                  <a:lnTo>
                    <a:pt x="1603" y="205"/>
                  </a:lnTo>
                  <a:lnTo>
                    <a:pt x="1509" y="166"/>
                  </a:lnTo>
                  <a:lnTo>
                    <a:pt x="1416" y="131"/>
                  </a:lnTo>
                  <a:lnTo>
                    <a:pt x="1326" y="102"/>
                  </a:lnTo>
                  <a:lnTo>
                    <a:pt x="1237" y="76"/>
                  </a:lnTo>
                  <a:lnTo>
                    <a:pt x="1149" y="53"/>
                  </a:lnTo>
                  <a:lnTo>
                    <a:pt x="1063" y="35"/>
                  </a:lnTo>
                  <a:lnTo>
                    <a:pt x="979" y="21"/>
                  </a:lnTo>
                  <a:lnTo>
                    <a:pt x="894" y="11"/>
                  </a:lnTo>
                  <a:lnTo>
                    <a:pt x="812" y="3"/>
                  </a:lnTo>
                  <a:lnTo>
                    <a:pt x="730" y="0"/>
                  </a:lnTo>
                  <a:lnTo>
                    <a:pt x="648" y="0"/>
                  </a:lnTo>
                  <a:lnTo>
                    <a:pt x="568" y="2"/>
                  </a:lnTo>
                  <a:lnTo>
                    <a:pt x="487" y="8"/>
                  </a:lnTo>
                  <a:lnTo>
                    <a:pt x="406" y="18"/>
                  </a:lnTo>
                  <a:lnTo>
                    <a:pt x="326" y="29"/>
                  </a:lnTo>
                  <a:lnTo>
                    <a:pt x="244" y="43"/>
                  </a:lnTo>
                  <a:lnTo>
                    <a:pt x="164" y="60"/>
                  </a:lnTo>
                  <a:lnTo>
                    <a:pt x="82" y="81"/>
                  </a:lnTo>
                  <a:lnTo>
                    <a:pt x="0" y="10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37019" name="Freeform 27"/>
            <p:cNvSpPr>
              <a:spLocks/>
            </p:cNvSpPr>
            <p:nvPr userDrawn="1"/>
          </p:nvSpPr>
          <p:spPr bwMode="auto">
            <a:xfrm>
              <a:off x="584" y="1023"/>
              <a:ext cx="5409" cy="791"/>
            </a:xfrm>
            <a:custGeom>
              <a:avLst/>
              <a:gdLst/>
              <a:ahLst/>
              <a:cxnLst>
                <a:cxn ang="0">
                  <a:pos x="5409" y="964"/>
                </a:cxn>
                <a:cxn ang="0">
                  <a:pos x="5371" y="1018"/>
                </a:cxn>
                <a:cxn ang="0">
                  <a:pos x="5324" y="1076"/>
                </a:cxn>
                <a:cxn ang="0">
                  <a:pos x="5257" y="1147"/>
                </a:cxn>
                <a:cxn ang="0">
                  <a:pos x="5174" y="1228"/>
                </a:cxn>
                <a:cxn ang="0">
                  <a:pos x="5071" y="1310"/>
                </a:cxn>
                <a:cxn ang="0">
                  <a:pos x="4983" y="1371"/>
                </a:cxn>
                <a:cxn ang="0">
                  <a:pos x="4919" y="1410"/>
                </a:cxn>
                <a:cxn ang="0">
                  <a:pos x="4849" y="1447"/>
                </a:cxn>
                <a:cxn ang="0">
                  <a:pos x="4777" y="1481"/>
                </a:cxn>
                <a:cxn ang="0">
                  <a:pos x="4699" y="1510"/>
                </a:cxn>
                <a:cxn ang="0">
                  <a:pos x="4617" y="1536"/>
                </a:cxn>
                <a:cxn ang="0">
                  <a:pos x="4531" y="1555"/>
                </a:cxn>
                <a:cxn ang="0">
                  <a:pos x="4441" y="1572"/>
                </a:cxn>
                <a:cxn ang="0">
                  <a:pos x="4345" y="1580"/>
                </a:cxn>
                <a:cxn ang="0">
                  <a:pos x="4247" y="1581"/>
                </a:cxn>
                <a:cxn ang="0">
                  <a:pos x="4144" y="1575"/>
                </a:cxn>
                <a:cxn ang="0">
                  <a:pos x="4037" y="1560"/>
                </a:cxn>
                <a:cxn ang="0">
                  <a:pos x="3926" y="1536"/>
                </a:cxn>
                <a:cxn ang="0">
                  <a:pos x="3811" y="1502"/>
                </a:cxn>
                <a:cxn ang="0">
                  <a:pos x="3691" y="1458"/>
                </a:cxn>
                <a:cxn ang="0">
                  <a:pos x="3568" y="1404"/>
                </a:cxn>
                <a:cxn ang="0">
                  <a:pos x="3440" y="1336"/>
                </a:cxn>
                <a:cxn ang="0">
                  <a:pos x="3310" y="1257"/>
                </a:cxn>
                <a:cxn ang="0">
                  <a:pos x="3173" y="1165"/>
                </a:cxn>
                <a:cxn ang="0">
                  <a:pos x="3105" y="1113"/>
                </a:cxn>
                <a:cxn ang="0">
                  <a:pos x="2835" y="913"/>
                </a:cxn>
                <a:cxn ang="0">
                  <a:pos x="2582" y="733"/>
                </a:cxn>
                <a:cxn ang="0">
                  <a:pos x="2343" y="577"/>
                </a:cxn>
                <a:cxn ang="0">
                  <a:pos x="2117" y="441"/>
                </a:cxn>
                <a:cxn ang="0">
                  <a:pos x="1904" y="327"/>
                </a:cxn>
                <a:cxn ang="0">
                  <a:pos x="1702" y="230"/>
                </a:cxn>
                <a:cxn ang="0">
                  <a:pos x="1509" y="152"/>
                </a:cxn>
                <a:cxn ang="0">
                  <a:pos x="1325" y="91"/>
                </a:cxn>
                <a:cxn ang="0">
                  <a:pos x="1148" y="46"/>
                </a:cxn>
                <a:cxn ang="0">
                  <a:pos x="977" y="17"/>
                </a:cxn>
                <a:cxn ang="0">
                  <a:pos x="810" y="2"/>
                </a:cxn>
                <a:cxn ang="0">
                  <a:pos x="647" y="2"/>
                </a:cxn>
                <a:cxn ang="0">
                  <a:pos x="485" y="13"/>
                </a:cxn>
                <a:cxn ang="0">
                  <a:pos x="324" y="38"/>
                </a:cxn>
                <a:cxn ang="0">
                  <a:pos x="163" y="73"/>
                </a:cxn>
                <a:cxn ang="0">
                  <a:pos x="0" y="118"/>
                </a:cxn>
              </a:cxnLst>
              <a:rect l="0" t="0" r="r" b="b"/>
              <a:pathLst>
                <a:path w="5409" h="1581">
                  <a:moveTo>
                    <a:pt x="5409" y="964"/>
                  </a:moveTo>
                  <a:lnTo>
                    <a:pt x="5409" y="964"/>
                  </a:lnTo>
                  <a:lnTo>
                    <a:pt x="5399" y="979"/>
                  </a:lnTo>
                  <a:lnTo>
                    <a:pt x="5371" y="1018"/>
                  </a:lnTo>
                  <a:lnTo>
                    <a:pt x="5350" y="1045"/>
                  </a:lnTo>
                  <a:lnTo>
                    <a:pt x="5324" y="1076"/>
                  </a:lnTo>
                  <a:lnTo>
                    <a:pt x="5294" y="1110"/>
                  </a:lnTo>
                  <a:lnTo>
                    <a:pt x="5257" y="1147"/>
                  </a:lnTo>
                  <a:lnTo>
                    <a:pt x="5219" y="1187"/>
                  </a:lnTo>
                  <a:lnTo>
                    <a:pt x="5174" y="1228"/>
                  </a:lnTo>
                  <a:lnTo>
                    <a:pt x="5126" y="1270"/>
                  </a:lnTo>
                  <a:lnTo>
                    <a:pt x="5071" y="1310"/>
                  </a:lnTo>
                  <a:lnTo>
                    <a:pt x="5013" y="1352"/>
                  </a:lnTo>
                  <a:lnTo>
                    <a:pt x="4983" y="1371"/>
                  </a:lnTo>
                  <a:lnTo>
                    <a:pt x="4952" y="1391"/>
                  </a:lnTo>
                  <a:lnTo>
                    <a:pt x="4919" y="1410"/>
                  </a:lnTo>
                  <a:lnTo>
                    <a:pt x="4885" y="1429"/>
                  </a:lnTo>
                  <a:lnTo>
                    <a:pt x="4849" y="1447"/>
                  </a:lnTo>
                  <a:lnTo>
                    <a:pt x="4813" y="1463"/>
                  </a:lnTo>
                  <a:lnTo>
                    <a:pt x="4777" y="1481"/>
                  </a:lnTo>
                  <a:lnTo>
                    <a:pt x="4738" y="1496"/>
                  </a:lnTo>
                  <a:lnTo>
                    <a:pt x="4699" y="1510"/>
                  </a:lnTo>
                  <a:lnTo>
                    <a:pt x="4659" y="1523"/>
                  </a:lnTo>
                  <a:lnTo>
                    <a:pt x="4617" y="1536"/>
                  </a:lnTo>
                  <a:lnTo>
                    <a:pt x="4574" y="1547"/>
                  </a:lnTo>
                  <a:lnTo>
                    <a:pt x="4531" y="1555"/>
                  </a:lnTo>
                  <a:lnTo>
                    <a:pt x="4487" y="1563"/>
                  </a:lnTo>
                  <a:lnTo>
                    <a:pt x="4441" y="1572"/>
                  </a:lnTo>
                  <a:lnTo>
                    <a:pt x="4394" y="1576"/>
                  </a:lnTo>
                  <a:lnTo>
                    <a:pt x="4345" y="1580"/>
                  </a:lnTo>
                  <a:lnTo>
                    <a:pt x="4297" y="1581"/>
                  </a:lnTo>
                  <a:lnTo>
                    <a:pt x="4247" y="1581"/>
                  </a:lnTo>
                  <a:lnTo>
                    <a:pt x="4197" y="1578"/>
                  </a:lnTo>
                  <a:lnTo>
                    <a:pt x="4144" y="1575"/>
                  </a:lnTo>
                  <a:lnTo>
                    <a:pt x="4091" y="1568"/>
                  </a:lnTo>
                  <a:lnTo>
                    <a:pt x="4037" y="1560"/>
                  </a:lnTo>
                  <a:lnTo>
                    <a:pt x="3982" y="1549"/>
                  </a:lnTo>
                  <a:lnTo>
                    <a:pt x="3926" y="1536"/>
                  </a:lnTo>
                  <a:lnTo>
                    <a:pt x="3869" y="1520"/>
                  </a:lnTo>
                  <a:lnTo>
                    <a:pt x="3811" y="1502"/>
                  </a:lnTo>
                  <a:lnTo>
                    <a:pt x="3751" y="1481"/>
                  </a:lnTo>
                  <a:lnTo>
                    <a:pt x="3691" y="1458"/>
                  </a:lnTo>
                  <a:lnTo>
                    <a:pt x="3630" y="1433"/>
                  </a:lnTo>
                  <a:lnTo>
                    <a:pt x="3568" y="1404"/>
                  </a:lnTo>
                  <a:lnTo>
                    <a:pt x="3505" y="1371"/>
                  </a:lnTo>
                  <a:lnTo>
                    <a:pt x="3440" y="1336"/>
                  </a:lnTo>
                  <a:lnTo>
                    <a:pt x="3375" y="1299"/>
                  </a:lnTo>
                  <a:lnTo>
                    <a:pt x="3310" y="1257"/>
                  </a:lnTo>
                  <a:lnTo>
                    <a:pt x="3241" y="1211"/>
                  </a:lnTo>
                  <a:lnTo>
                    <a:pt x="3173" y="1165"/>
                  </a:lnTo>
                  <a:lnTo>
                    <a:pt x="3105" y="1113"/>
                  </a:lnTo>
                  <a:lnTo>
                    <a:pt x="3105" y="1113"/>
                  </a:lnTo>
                  <a:lnTo>
                    <a:pt x="2968" y="1010"/>
                  </a:lnTo>
                  <a:lnTo>
                    <a:pt x="2835" y="913"/>
                  </a:lnTo>
                  <a:lnTo>
                    <a:pt x="2707" y="821"/>
                  </a:lnTo>
                  <a:lnTo>
                    <a:pt x="2582" y="733"/>
                  </a:lnTo>
                  <a:lnTo>
                    <a:pt x="2460" y="653"/>
                  </a:lnTo>
                  <a:lnTo>
                    <a:pt x="2343" y="577"/>
                  </a:lnTo>
                  <a:lnTo>
                    <a:pt x="2228" y="507"/>
                  </a:lnTo>
                  <a:lnTo>
                    <a:pt x="2117" y="441"/>
                  </a:lnTo>
                  <a:lnTo>
                    <a:pt x="2009" y="381"/>
                  </a:lnTo>
                  <a:lnTo>
                    <a:pt x="1904" y="327"/>
                  </a:lnTo>
                  <a:lnTo>
                    <a:pt x="1802" y="277"/>
                  </a:lnTo>
                  <a:lnTo>
                    <a:pt x="1702" y="230"/>
                  </a:lnTo>
                  <a:lnTo>
                    <a:pt x="1605" y="189"/>
                  </a:lnTo>
                  <a:lnTo>
                    <a:pt x="1509" y="152"/>
                  </a:lnTo>
                  <a:lnTo>
                    <a:pt x="1416" y="118"/>
                  </a:lnTo>
                  <a:lnTo>
                    <a:pt x="1325" y="91"/>
                  </a:lnTo>
                  <a:lnTo>
                    <a:pt x="1235" y="67"/>
                  </a:lnTo>
                  <a:lnTo>
                    <a:pt x="1148" y="46"/>
                  </a:lnTo>
                  <a:lnTo>
                    <a:pt x="1062" y="29"/>
                  </a:lnTo>
                  <a:lnTo>
                    <a:pt x="977" y="17"/>
                  </a:lnTo>
                  <a:lnTo>
                    <a:pt x="892" y="8"/>
                  </a:lnTo>
                  <a:lnTo>
                    <a:pt x="810" y="2"/>
                  </a:lnTo>
                  <a:lnTo>
                    <a:pt x="728" y="0"/>
                  </a:lnTo>
                  <a:lnTo>
                    <a:pt x="647" y="2"/>
                  </a:lnTo>
                  <a:lnTo>
                    <a:pt x="566" y="7"/>
                  </a:lnTo>
                  <a:lnTo>
                    <a:pt x="485" y="13"/>
                  </a:lnTo>
                  <a:lnTo>
                    <a:pt x="405" y="25"/>
                  </a:lnTo>
                  <a:lnTo>
                    <a:pt x="324" y="38"/>
                  </a:lnTo>
                  <a:lnTo>
                    <a:pt x="244" y="54"/>
                  </a:lnTo>
                  <a:lnTo>
                    <a:pt x="163" y="73"/>
                  </a:lnTo>
                  <a:lnTo>
                    <a:pt x="81" y="94"/>
                  </a:lnTo>
                  <a:lnTo>
                    <a:pt x="0" y="11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37020" name="Freeform 28"/>
            <p:cNvSpPr>
              <a:spLocks/>
            </p:cNvSpPr>
            <p:nvPr userDrawn="1"/>
          </p:nvSpPr>
          <p:spPr bwMode="auto">
            <a:xfrm>
              <a:off x="606" y="1042"/>
              <a:ext cx="5422" cy="758"/>
            </a:xfrm>
            <a:custGeom>
              <a:avLst/>
              <a:gdLst/>
              <a:ahLst/>
              <a:cxnLst>
                <a:cxn ang="0">
                  <a:pos x="5422" y="873"/>
                </a:cxn>
                <a:cxn ang="0">
                  <a:pos x="5384" y="926"/>
                </a:cxn>
                <a:cxn ang="0">
                  <a:pos x="5337" y="986"/>
                </a:cxn>
                <a:cxn ang="0">
                  <a:pos x="5273" y="1059"/>
                </a:cxn>
                <a:cxn ang="0">
                  <a:pos x="5190" y="1141"/>
                </a:cxn>
                <a:cxn ang="0">
                  <a:pos x="5088" y="1227"/>
                </a:cxn>
                <a:cxn ang="0">
                  <a:pos x="5001" y="1290"/>
                </a:cxn>
                <a:cxn ang="0">
                  <a:pos x="4937" y="1330"/>
                </a:cxn>
                <a:cxn ang="0">
                  <a:pos x="4869" y="1369"/>
                </a:cxn>
                <a:cxn ang="0">
                  <a:pos x="4797" y="1404"/>
                </a:cxn>
                <a:cxn ang="0">
                  <a:pos x="4719" y="1435"/>
                </a:cxn>
                <a:cxn ang="0">
                  <a:pos x="4637" y="1462"/>
                </a:cxn>
                <a:cxn ang="0">
                  <a:pos x="4552" y="1485"/>
                </a:cxn>
                <a:cxn ang="0">
                  <a:pos x="4462" y="1501"/>
                </a:cxn>
                <a:cxn ang="0">
                  <a:pos x="4368" y="1513"/>
                </a:cxn>
                <a:cxn ang="0">
                  <a:pos x="4268" y="1516"/>
                </a:cxn>
                <a:cxn ang="0">
                  <a:pos x="4165" y="1511"/>
                </a:cxn>
                <a:cxn ang="0">
                  <a:pos x="4058" y="1498"/>
                </a:cxn>
                <a:cxn ang="0">
                  <a:pos x="3947" y="1477"/>
                </a:cxn>
                <a:cxn ang="0">
                  <a:pos x="3830" y="1445"/>
                </a:cxn>
                <a:cxn ang="0">
                  <a:pos x="3711" y="1403"/>
                </a:cxn>
                <a:cxn ang="0">
                  <a:pos x="3586" y="1351"/>
                </a:cxn>
                <a:cxn ang="0">
                  <a:pos x="3458" y="1286"/>
                </a:cxn>
                <a:cxn ang="0">
                  <a:pos x="3325" y="1209"/>
                </a:cxn>
                <a:cxn ang="0">
                  <a:pos x="3189" y="1119"/>
                </a:cxn>
                <a:cxn ang="0">
                  <a:pos x="3120" y="1068"/>
                </a:cxn>
                <a:cxn ang="0">
                  <a:pos x="2846" y="871"/>
                </a:cxn>
                <a:cxn ang="0">
                  <a:pos x="2591" y="699"/>
                </a:cxn>
                <a:cxn ang="0">
                  <a:pos x="2349" y="545"/>
                </a:cxn>
                <a:cxn ang="0">
                  <a:pos x="2121" y="415"/>
                </a:cxn>
                <a:cxn ang="0">
                  <a:pos x="1906" y="303"/>
                </a:cxn>
                <a:cxn ang="0">
                  <a:pos x="1703" y="209"/>
                </a:cxn>
                <a:cxn ang="0">
                  <a:pos x="1509" y="135"/>
                </a:cxn>
                <a:cxn ang="0">
                  <a:pos x="1324" y="77"/>
                </a:cxn>
                <a:cxn ang="0">
                  <a:pos x="1147" y="37"/>
                </a:cxn>
                <a:cxn ang="0">
                  <a:pos x="974" y="11"/>
                </a:cxn>
                <a:cxn ang="0">
                  <a:pos x="808" y="0"/>
                </a:cxn>
                <a:cxn ang="0">
                  <a:pos x="644" y="1"/>
                </a:cxn>
                <a:cxn ang="0">
                  <a:pos x="483" y="17"/>
                </a:cxn>
                <a:cxn ang="0">
                  <a:pos x="323" y="45"/>
                </a:cxn>
                <a:cxn ang="0">
                  <a:pos x="162" y="84"/>
                </a:cxn>
                <a:cxn ang="0">
                  <a:pos x="0" y="132"/>
                </a:cxn>
              </a:cxnLst>
              <a:rect l="0" t="0" r="r" b="b"/>
              <a:pathLst>
                <a:path w="5422" h="1516">
                  <a:moveTo>
                    <a:pt x="5422" y="873"/>
                  </a:moveTo>
                  <a:lnTo>
                    <a:pt x="5422" y="873"/>
                  </a:lnTo>
                  <a:lnTo>
                    <a:pt x="5412" y="888"/>
                  </a:lnTo>
                  <a:lnTo>
                    <a:pt x="5384" y="926"/>
                  </a:lnTo>
                  <a:lnTo>
                    <a:pt x="5363" y="954"/>
                  </a:lnTo>
                  <a:lnTo>
                    <a:pt x="5337" y="986"/>
                  </a:lnTo>
                  <a:lnTo>
                    <a:pt x="5308" y="1022"/>
                  </a:lnTo>
                  <a:lnTo>
                    <a:pt x="5273" y="1059"/>
                  </a:lnTo>
                  <a:lnTo>
                    <a:pt x="5233" y="1099"/>
                  </a:lnTo>
                  <a:lnTo>
                    <a:pt x="5190" y="1141"/>
                  </a:lnTo>
                  <a:lnTo>
                    <a:pt x="5141" y="1185"/>
                  </a:lnTo>
                  <a:lnTo>
                    <a:pt x="5088" y="1227"/>
                  </a:lnTo>
                  <a:lnTo>
                    <a:pt x="5031" y="1269"/>
                  </a:lnTo>
                  <a:lnTo>
                    <a:pt x="5001" y="1290"/>
                  </a:lnTo>
                  <a:lnTo>
                    <a:pt x="4970" y="1311"/>
                  </a:lnTo>
                  <a:lnTo>
                    <a:pt x="4937" y="1330"/>
                  </a:lnTo>
                  <a:lnTo>
                    <a:pt x="4904" y="1349"/>
                  </a:lnTo>
                  <a:lnTo>
                    <a:pt x="4869" y="1369"/>
                  </a:lnTo>
                  <a:lnTo>
                    <a:pt x="4833" y="1387"/>
                  </a:lnTo>
                  <a:lnTo>
                    <a:pt x="4797" y="1404"/>
                  </a:lnTo>
                  <a:lnTo>
                    <a:pt x="4758" y="1420"/>
                  </a:lnTo>
                  <a:lnTo>
                    <a:pt x="4719" y="1435"/>
                  </a:lnTo>
                  <a:lnTo>
                    <a:pt x="4679" y="1450"/>
                  </a:lnTo>
                  <a:lnTo>
                    <a:pt x="4637" y="1462"/>
                  </a:lnTo>
                  <a:lnTo>
                    <a:pt x="4595" y="1474"/>
                  </a:lnTo>
                  <a:lnTo>
                    <a:pt x="4552" y="1485"/>
                  </a:lnTo>
                  <a:lnTo>
                    <a:pt x="4507" y="1493"/>
                  </a:lnTo>
                  <a:lnTo>
                    <a:pt x="4462" y="1501"/>
                  </a:lnTo>
                  <a:lnTo>
                    <a:pt x="4415" y="1508"/>
                  </a:lnTo>
                  <a:lnTo>
                    <a:pt x="4368" y="1513"/>
                  </a:lnTo>
                  <a:lnTo>
                    <a:pt x="4318" y="1514"/>
                  </a:lnTo>
                  <a:lnTo>
                    <a:pt x="4268" y="1516"/>
                  </a:lnTo>
                  <a:lnTo>
                    <a:pt x="4218" y="1514"/>
                  </a:lnTo>
                  <a:lnTo>
                    <a:pt x="4165" y="1511"/>
                  </a:lnTo>
                  <a:lnTo>
                    <a:pt x="4112" y="1506"/>
                  </a:lnTo>
                  <a:lnTo>
                    <a:pt x="4058" y="1498"/>
                  </a:lnTo>
                  <a:lnTo>
                    <a:pt x="4003" y="1488"/>
                  </a:lnTo>
                  <a:lnTo>
                    <a:pt x="3947" y="1477"/>
                  </a:lnTo>
                  <a:lnTo>
                    <a:pt x="3889" y="1462"/>
                  </a:lnTo>
                  <a:lnTo>
                    <a:pt x="3830" y="1445"/>
                  </a:lnTo>
                  <a:lnTo>
                    <a:pt x="3771" y="1425"/>
                  </a:lnTo>
                  <a:lnTo>
                    <a:pt x="3711" y="1403"/>
                  </a:lnTo>
                  <a:lnTo>
                    <a:pt x="3649" y="1378"/>
                  </a:lnTo>
                  <a:lnTo>
                    <a:pt x="3586" y="1351"/>
                  </a:lnTo>
                  <a:lnTo>
                    <a:pt x="3522" y="1320"/>
                  </a:lnTo>
                  <a:lnTo>
                    <a:pt x="3458" y="1286"/>
                  </a:lnTo>
                  <a:lnTo>
                    <a:pt x="3393" y="1249"/>
                  </a:lnTo>
                  <a:lnTo>
                    <a:pt x="3325" y="1209"/>
                  </a:lnTo>
                  <a:lnTo>
                    <a:pt x="3258" y="1165"/>
                  </a:lnTo>
                  <a:lnTo>
                    <a:pt x="3189" y="1119"/>
                  </a:lnTo>
                  <a:lnTo>
                    <a:pt x="3120" y="1068"/>
                  </a:lnTo>
                  <a:lnTo>
                    <a:pt x="3120" y="1068"/>
                  </a:lnTo>
                  <a:lnTo>
                    <a:pt x="2981" y="967"/>
                  </a:lnTo>
                  <a:lnTo>
                    <a:pt x="2846" y="871"/>
                  </a:lnTo>
                  <a:lnTo>
                    <a:pt x="2717" y="783"/>
                  </a:lnTo>
                  <a:lnTo>
                    <a:pt x="2591" y="699"/>
                  </a:lnTo>
                  <a:lnTo>
                    <a:pt x="2468" y="620"/>
                  </a:lnTo>
                  <a:lnTo>
                    <a:pt x="2349" y="545"/>
                  </a:lnTo>
                  <a:lnTo>
                    <a:pt x="2234" y="478"/>
                  </a:lnTo>
                  <a:lnTo>
                    <a:pt x="2121" y="415"/>
                  </a:lnTo>
                  <a:lnTo>
                    <a:pt x="2013" y="356"/>
                  </a:lnTo>
                  <a:lnTo>
                    <a:pt x="1906" y="303"/>
                  </a:lnTo>
                  <a:lnTo>
                    <a:pt x="1803" y="253"/>
                  </a:lnTo>
                  <a:lnTo>
                    <a:pt x="1703" y="209"/>
                  </a:lnTo>
                  <a:lnTo>
                    <a:pt x="1605" y="171"/>
                  </a:lnTo>
                  <a:lnTo>
                    <a:pt x="1509" y="135"/>
                  </a:lnTo>
                  <a:lnTo>
                    <a:pt x="1416" y="105"/>
                  </a:lnTo>
                  <a:lnTo>
                    <a:pt x="1324" y="77"/>
                  </a:lnTo>
                  <a:lnTo>
                    <a:pt x="1234" y="54"/>
                  </a:lnTo>
                  <a:lnTo>
                    <a:pt x="1147" y="37"/>
                  </a:lnTo>
                  <a:lnTo>
                    <a:pt x="1060" y="22"/>
                  </a:lnTo>
                  <a:lnTo>
                    <a:pt x="974" y="11"/>
                  </a:lnTo>
                  <a:lnTo>
                    <a:pt x="891" y="3"/>
                  </a:lnTo>
                  <a:lnTo>
                    <a:pt x="808" y="0"/>
                  </a:lnTo>
                  <a:lnTo>
                    <a:pt x="726" y="0"/>
                  </a:lnTo>
                  <a:lnTo>
                    <a:pt x="644" y="1"/>
                  </a:lnTo>
                  <a:lnTo>
                    <a:pt x="563" y="8"/>
                  </a:lnTo>
                  <a:lnTo>
                    <a:pt x="483" y="17"/>
                  </a:lnTo>
                  <a:lnTo>
                    <a:pt x="402" y="30"/>
                  </a:lnTo>
                  <a:lnTo>
                    <a:pt x="323" y="45"/>
                  </a:lnTo>
                  <a:lnTo>
                    <a:pt x="243" y="63"/>
                  </a:lnTo>
                  <a:lnTo>
                    <a:pt x="162" y="84"/>
                  </a:lnTo>
                  <a:lnTo>
                    <a:pt x="80" y="106"/>
                  </a:lnTo>
                  <a:lnTo>
                    <a:pt x="0" y="13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37021" name="Freeform 29"/>
            <p:cNvSpPr>
              <a:spLocks/>
            </p:cNvSpPr>
            <p:nvPr userDrawn="1"/>
          </p:nvSpPr>
          <p:spPr bwMode="auto">
            <a:xfrm>
              <a:off x="628" y="1060"/>
              <a:ext cx="5431" cy="725"/>
            </a:xfrm>
            <a:custGeom>
              <a:avLst/>
              <a:gdLst/>
              <a:ahLst/>
              <a:cxnLst>
                <a:cxn ang="0">
                  <a:pos x="5431" y="783"/>
                </a:cxn>
                <a:cxn ang="0">
                  <a:pos x="5395" y="838"/>
                </a:cxn>
                <a:cxn ang="0">
                  <a:pos x="5350" y="899"/>
                </a:cxn>
                <a:cxn ang="0">
                  <a:pos x="5286" y="974"/>
                </a:cxn>
                <a:cxn ang="0">
                  <a:pos x="5204" y="1058"/>
                </a:cxn>
                <a:cxn ang="0">
                  <a:pos x="5105" y="1147"/>
                </a:cxn>
                <a:cxn ang="0">
                  <a:pos x="5018" y="1211"/>
                </a:cxn>
                <a:cxn ang="0">
                  <a:pos x="4955" y="1253"/>
                </a:cxn>
                <a:cxn ang="0">
                  <a:pos x="4887" y="1293"/>
                </a:cxn>
                <a:cxn ang="0">
                  <a:pos x="4815" y="1329"/>
                </a:cxn>
                <a:cxn ang="0">
                  <a:pos x="4739" y="1363"/>
                </a:cxn>
                <a:cxn ang="0">
                  <a:pos x="4657" y="1392"/>
                </a:cxn>
                <a:cxn ang="0">
                  <a:pos x="4572" y="1416"/>
                </a:cxn>
                <a:cxn ang="0">
                  <a:pos x="4482" y="1434"/>
                </a:cxn>
                <a:cxn ang="0">
                  <a:pos x="4387" y="1447"/>
                </a:cxn>
                <a:cxn ang="0">
                  <a:pos x="4289" y="1452"/>
                </a:cxn>
                <a:cxn ang="0">
                  <a:pos x="4186" y="1450"/>
                </a:cxn>
                <a:cxn ang="0">
                  <a:pos x="4078" y="1439"/>
                </a:cxn>
                <a:cxn ang="0">
                  <a:pos x="3967" y="1419"/>
                </a:cxn>
                <a:cxn ang="0">
                  <a:pos x="3850" y="1390"/>
                </a:cxn>
                <a:cxn ang="0">
                  <a:pos x="3729" y="1352"/>
                </a:cxn>
                <a:cxn ang="0">
                  <a:pos x="3604" y="1300"/>
                </a:cxn>
                <a:cxn ang="0">
                  <a:pos x="3475" y="1239"/>
                </a:cxn>
                <a:cxn ang="0">
                  <a:pos x="3342" y="1163"/>
                </a:cxn>
                <a:cxn ang="0">
                  <a:pos x="3204" y="1075"/>
                </a:cxn>
                <a:cxn ang="0">
                  <a:pos x="3134" y="1027"/>
                </a:cxn>
                <a:cxn ang="0">
                  <a:pos x="2857" y="835"/>
                </a:cxn>
                <a:cxn ang="0">
                  <a:pos x="2599" y="665"/>
                </a:cxn>
                <a:cxn ang="0">
                  <a:pos x="2355" y="517"/>
                </a:cxn>
                <a:cxn ang="0">
                  <a:pos x="2126" y="389"/>
                </a:cxn>
                <a:cxn ang="0">
                  <a:pos x="1909" y="281"/>
                </a:cxn>
                <a:cxn ang="0">
                  <a:pos x="1705" y="192"/>
                </a:cxn>
                <a:cxn ang="0">
                  <a:pos x="1509" y="121"/>
                </a:cxn>
                <a:cxn ang="0">
                  <a:pos x="1323" y="68"/>
                </a:cxn>
                <a:cxn ang="0">
                  <a:pos x="1145" y="29"/>
                </a:cxn>
                <a:cxn ang="0">
                  <a:pos x="973" y="7"/>
                </a:cxn>
                <a:cxn ang="0">
                  <a:pos x="807" y="0"/>
                </a:cxn>
                <a:cxn ang="0">
                  <a:pos x="643" y="5"/>
                </a:cxn>
                <a:cxn ang="0">
                  <a:pos x="482" y="24"/>
                </a:cxn>
                <a:cxn ang="0">
                  <a:pos x="322" y="55"/>
                </a:cxn>
                <a:cxn ang="0">
                  <a:pos x="161" y="97"/>
                </a:cxn>
                <a:cxn ang="0">
                  <a:pos x="0" y="149"/>
                </a:cxn>
              </a:cxnLst>
              <a:rect l="0" t="0" r="r" b="b"/>
              <a:pathLst>
                <a:path w="5431" h="1452">
                  <a:moveTo>
                    <a:pt x="5431" y="783"/>
                  </a:moveTo>
                  <a:lnTo>
                    <a:pt x="5431" y="783"/>
                  </a:lnTo>
                  <a:lnTo>
                    <a:pt x="5423" y="798"/>
                  </a:lnTo>
                  <a:lnTo>
                    <a:pt x="5395" y="838"/>
                  </a:lnTo>
                  <a:lnTo>
                    <a:pt x="5375" y="867"/>
                  </a:lnTo>
                  <a:lnTo>
                    <a:pt x="5350" y="899"/>
                  </a:lnTo>
                  <a:lnTo>
                    <a:pt x="5320" y="935"/>
                  </a:lnTo>
                  <a:lnTo>
                    <a:pt x="5286" y="974"/>
                  </a:lnTo>
                  <a:lnTo>
                    <a:pt x="5247" y="1016"/>
                  </a:lnTo>
                  <a:lnTo>
                    <a:pt x="5204" y="1058"/>
                  </a:lnTo>
                  <a:lnTo>
                    <a:pt x="5157" y="1101"/>
                  </a:lnTo>
                  <a:lnTo>
                    <a:pt x="5105" y="1147"/>
                  </a:lnTo>
                  <a:lnTo>
                    <a:pt x="5048" y="1190"/>
                  </a:lnTo>
                  <a:lnTo>
                    <a:pt x="5018" y="1211"/>
                  </a:lnTo>
                  <a:lnTo>
                    <a:pt x="4987" y="1232"/>
                  </a:lnTo>
                  <a:lnTo>
                    <a:pt x="4955" y="1253"/>
                  </a:lnTo>
                  <a:lnTo>
                    <a:pt x="4922" y="1272"/>
                  </a:lnTo>
                  <a:lnTo>
                    <a:pt x="4887" y="1293"/>
                  </a:lnTo>
                  <a:lnTo>
                    <a:pt x="4851" y="1311"/>
                  </a:lnTo>
                  <a:lnTo>
                    <a:pt x="4815" y="1329"/>
                  </a:lnTo>
                  <a:lnTo>
                    <a:pt x="4778" y="1347"/>
                  </a:lnTo>
                  <a:lnTo>
                    <a:pt x="4739" y="1363"/>
                  </a:lnTo>
                  <a:lnTo>
                    <a:pt x="4698" y="1377"/>
                  </a:lnTo>
                  <a:lnTo>
                    <a:pt x="4657" y="1392"/>
                  </a:lnTo>
                  <a:lnTo>
                    <a:pt x="4615" y="1405"/>
                  </a:lnTo>
                  <a:lnTo>
                    <a:pt x="4572" y="1416"/>
                  </a:lnTo>
                  <a:lnTo>
                    <a:pt x="4528" y="1426"/>
                  </a:lnTo>
                  <a:lnTo>
                    <a:pt x="4482" y="1434"/>
                  </a:lnTo>
                  <a:lnTo>
                    <a:pt x="4436" y="1442"/>
                  </a:lnTo>
                  <a:lnTo>
                    <a:pt x="4387" y="1447"/>
                  </a:lnTo>
                  <a:lnTo>
                    <a:pt x="4339" y="1450"/>
                  </a:lnTo>
                  <a:lnTo>
                    <a:pt x="4289" y="1452"/>
                  </a:lnTo>
                  <a:lnTo>
                    <a:pt x="4237" y="1452"/>
                  </a:lnTo>
                  <a:lnTo>
                    <a:pt x="4186" y="1450"/>
                  </a:lnTo>
                  <a:lnTo>
                    <a:pt x="4133" y="1445"/>
                  </a:lnTo>
                  <a:lnTo>
                    <a:pt x="4078" y="1439"/>
                  </a:lnTo>
                  <a:lnTo>
                    <a:pt x="4024" y="1431"/>
                  </a:lnTo>
                  <a:lnTo>
                    <a:pt x="3967" y="1419"/>
                  </a:lnTo>
                  <a:lnTo>
                    <a:pt x="3908" y="1406"/>
                  </a:lnTo>
                  <a:lnTo>
                    <a:pt x="3850" y="1390"/>
                  </a:lnTo>
                  <a:lnTo>
                    <a:pt x="3790" y="1373"/>
                  </a:lnTo>
                  <a:lnTo>
                    <a:pt x="3729" y="1352"/>
                  </a:lnTo>
                  <a:lnTo>
                    <a:pt x="3668" y="1327"/>
                  </a:lnTo>
                  <a:lnTo>
                    <a:pt x="3604" y="1300"/>
                  </a:lnTo>
                  <a:lnTo>
                    <a:pt x="3540" y="1271"/>
                  </a:lnTo>
                  <a:lnTo>
                    <a:pt x="3475" y="1239"/>
                  </a:lnTo>
                  <a:lnTo>
                    <a:pt x="3410" y="1203"/>
                  </a:lnTo>
                  <a:lnTo>
                    <a:pt x="3342" y="1163"/>
                  </a:lnTo>
                  <a:lnTo>
                    <a:pt x="3274" y="1121"/>
                  </a:lnTo>
                  <a:lnTo>
                    <a:pt x="3204" y="1075"/>
                  </a:lnTo>
                  <a:lnTo>
                    <a:pt x="3134" y="1027"/>
                  </a:lnTo>
                  <a:lnTo>
                    <a:pt x="3134" y="1027"/>
                  </a:lnTo>
                  <a:lnTo>
                    <a:pt x="2993" y="929"/>
                  </a:lnTo>
                  <a:lnTo>
                    <a:pt x="2857" y="835"/>
                  </a:lnTo>
                  <a:lnTo>
                    <a:pt x="2727" y="748"/>
                  </a:lnTo>
                  <a:lnTo>
                    <a:pt x="2599" y="665"/>
                  </a:lnTo>
                  <a:lnTo>
                    <a:pt x="2475" y="588"/>
                  </a:lnTo>
                  <a:lnTo>
                    <a:pt x="2355" y="517"/>
                  </a:lnTo>
                  <a:lnTo>
                    <a:pt x="2239" y="451"/>
                  </a:lnTo>
                  <a:lnTo>
                    <a:pt x="2126" y="389"/>
                  </a:lnTo>
                  <a:lnTo>
                    <a:pt x="2016" y="333"/>
                  </a:lnTo>
                  <a:lnTo>
                    <a:pt x="1909" y="281"/>
                  </a:lnTo>
                  <a:lnTo>
                    <a:pt x="1805" y="234"/>
                  </a:lnTo>
                  <a:lnTo>
                    <a:pt x="1705" y="192"/>
                  </a:lnTo>
                  <a:lnTo>
                    <a:pt x="1606" y="155"/>
                  </a:lnTo>
                  <a:lnTo>
                    <a:pt x="1509" y="121"/>
                  </a:lnTo>
                  <a:lnTo>
                    <a:pt x="1416" y="92"/>
                  </a:lnTo>
                  <a:lnTo>
                    <a:pt x="1323" y="68"/>
                  </a:lnTo>
                  <a:lnTo>
                    <a:pt x="1234" y="47"/>
                  </a:lnTo>
                  <a:lnTo>
                    <a:pt x="1145" y="29"/>
                  </a:lnTo>
                  <a:lnTo>
                    <a:pt x="1058" y="16"/>
                  </a:lnTo>
                  <a:lnTo>
                    <a:pt x="973" y="7"/>
                  </a:lnTo>
                  <a:lnTo>
                    <a:pt x="890" y="2"/>
                  </a:lnTo>
                  <a:lnTo>
                    <a:pt x="807" y="0"/>
                  </a:lnTo>
                  <a:lnTo>
                    <a:pt x="725" y="0"/>
                  </a:lnTo>
                  <a:lnTo>
                    <a:pt x="643" y="5"/>
                  </a:lnTo>
                  <a:lnTo>
                    <a:pt x="562" y="13"/>
                  </a:lnTo>
                  <a:lnTo>
                    <a:pt x="482" y="24"/>
                  </a:lnTo>
                  <a:lnTo>
                    <a:pt x="401" y="37"/>
                  </a:lnTo>
                  <a:lnTo>
                    <a:pt x="322" y="55"/>
                  </a:lnTo>
                  <a:lnTo>
                    <a:pt x="242" y="74"/>
                  </a:lnTo>
                  <a:lnTo>
                    <a:pt x="161" y="97"/>
                  </a:lnTo>
                  <a:lnTo>
                    <a:pt x="80" y="121"/>
                  </a:lnTo>
                  <a:lnTo>
                    <a:pt x="0" y="149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37022" name="Freeform 30"/>
            <p:cNvSpPr>
              <a:spLocks/>
            </p:cNvSpPr>
            <p:nvPr userDrawn="1"/>
          </p:nvSpPr>
          <p:spPr bwMode="auto">
            <a:xfrm>
              <a:off x="652" y="1076"/>
              <a:ext cx="5439" cy="696"/>
            </a:xfrm>
            <a:custGeom>
              <a:avLst/>
              <a:gdLst/>
              <a:ahLst/>
              <a:cxnLst>
                <a:cxn ang="0">
                  <a:pos x="5439" y="694"/>
                </a:cxn>
                <a:cxn ang="0">
                  <a:pos x="5405" y="751"/>
                </a:cxn>
                <a:cxn ang="0">
                  <a:pos x="5359" y="812"/>
                </a:cxn>
                <a:cxn ang="0">
                  <a:pos x="5296" y="890"/>
                </a:cxn>
                <a:cxn ang="0">
                  <a:pos x="5216" y="975"/>
                </a:cxn>
                <a:cxn ang="0">
                  <a:pos x="5119" y="1066"/>
                </a:cxn>
                <a:cxn ang="0">
                  <a:pos x="5033" y="1133"/>
                </a:cxn>
                <a:cxn ang="0">
                  <a:pos x="4970" y="1175"/>
                </a:cxn>
                <a:cxn ang="0">
                  <a:pos x="4903" y="1217"/>
                </a:cxn>
                <a:cxn ang="0">
                  <a:pos x="4831" y="1256"/>
                </a:cxn>
                <a:cxn ang="0">
                  <a:pos x="4755" y="1290"/>
                </a:cxn>
                <a:cxn ang="0">
                  <a:pos x="4674" y="1321"/>
                </a:cxn>
                <a:cxn ang="0">
                  <a:pos x="4590" y="1348"/>
                </a:cxn>
                <a:cxn ang="0">
                  <a:pos x="4499" y="1368"/>
                </a:cxn>
                <a:cxn ang="0">
                  <a:pos x="4406" y="1382"/>
                </a:cxn>
                <a:cxn ang="0">
                  <a:pos x="4308" y="1390"/>
                </a:cxn>
                <a:cxn ang="0">
                  <a:pos x="4204" y="1390"/>
                </a:cxn>
                <a:cxn ang="0">
                  <a:pos x="4097" y="1381"/>
                </a:cxn>
                <a:cxn ang="0">
                  <a:pos x="3984" y="1364"/>
                </a:cxn>
                <a:cxn ang="0">
                  <a:pos x="3868" y="1337"/>
                </a:cxn>
                <a:cxn ang="0">
                  <a:pos x="3747" y="1300"/>
                </a:cxn>
                <a:cxn ang="0">
                  <a:pos x="3621" y="1251"/>
                </a:cxn>
                <a:cxn ang="0">
                  <a:pos x="3490" y="1192"/>
                </a:cxn>
                <a:cxn ang="0">
                  <a:pos x="3355" y="1119"/>
                </a:cxn>
                <a:cxn ang="0">
                  <a:pos x="3217" y="1033"/>
                </a:cxn>
                <a:cxn ang="0">
                  <a:pos x="3146" y="985"/>
                </a:cxn>
                <a:cxn ang="0">
                  <a:pos x="2867" y="798"/>
                </a:cxn>
                <a:cxn ang="0">
                  <a:pos x="2606" y="633"/>
                </a:cxn>
                <a:cxn ang="0">
                  <a:pos x="2360" y="489"/>
                </a:cxn>
                <a:cxn ang="0">
                  <a:pos x="2128" y="367"/>
                </a:cxn>
                <a:cxn ang="0">
                  <a:pos x="1910" y="262"/>
                </a:cxn>
                <a:cxn ang="0">
                  <a:pos x="1705" y="176"/>
                </a:cxn>
                <a:cxn ang="0">
                  <a:pos x="1509" y="108"/>
                </a:cxn>
                <a:cxn ang="0">
                  <a:pos x="1321" y="58"/>
                </a:cxn>
                <a:cxn ang="0">
                  <a:pos x="1142" y="24"/>
                </a:cxn>
                <a:cxn ang="0">
                  <a:pos x="970" y="5"/>
                </a:cxn>
                <a:cxn ang="0">
                  <a:pos x="803" y="0"/>
                </a:cxn>
                <a:cxn ang="0">
                  <a:pos x="640" y="10"/>
                </a:cxn>
                <a:cxn ang="0">
                  <a:pos x="479" y="32"/>
                </a:cxn>
                <a:cxn ang="0">
                  <a:pos x="319" y="66"/>
                </a:cxn>
                <a:cxn ang="0">
                  <a:pos x="161" y="111"/>
                </a:cxn>
                <a:cxn ang="0">
                  <a:pos x="0" y="168"/>
                </a:cxn>
              </a:cxnLst>
              <a:rect l="0" t="0" r="r" b="b"/>
              <a:pathLst>
                <a:path w="5439" h="1390">
                  <a:moveTo>
                    <a:pt x="5439" y="694"/>
                  </a:moveTo>
                  <a:lnTo>
                    <a:pt x="5439" y="694"/>
                  </a:lnTo>
                  <a:lnTo>
                    <a:pt x="5431" y="709"/>
                  </a:lnTo>
                  <a:lnTo>
                    <a:pt x="5405" y="751"/>
                  </a:lnTo>
                  <a:lnTo>
                    <a:pt x="5384" y="780"/>
                  </a:lnTo>
                  <a:lnTo>
                    <a:pt x="5359" y="812"/>
                  </a:lnTo>
                  <a:lnTo>
                    <a:pt x="5331" y="849"/>
                  </a:lnTo>
                  <a:lnTo>
                    <a:pt x="5296" y="890"/>
                  </a:lnTo>
                  <a:lnTo>
                    <a:pt x="5259" y="932"/>
                  </a:lnTo>
                  <a:lnTo>
                    <a:pt x="5216" y="975"/>
                  </a:lnTo>
                  <a:lnTo>
                    <a:pt x="5170" y="1020"/>
                  </a:lnTo>
                  <a:lnTo>
                    <a:pt x="5119" y="1066"/>
                  </a:lnTo>
                  <a:lnTo>
                    <a:pt x="5062" y="1111"/>
                  </a:lnTo>
                  <a:lnTo>
                    <a:pt x="5033" y="1133"/>
                  </a:lnTo>
                  <a:lnTo>
                    <a:pt x="5002" y="1154"/>
                  </a:lnTo>
                  <a:lnTo>
                    <a:pt x="4970" y="1175"/>
                  </a:lnTo>
                  <a:lnTo>
                    <a:pt x="4937" y="1196"/>
                  </a:lnTo>
                  <a:lnTo>
                    <a:pt x="4903" y="1217"/>
                  </a:lnTo>
                  <a:lnTo>
                    <a:pt x="4867" y="1237"/>
                  </a:lnTo>
                  <a:lnTo>
                    <a:pt x="4831" y="1256"/>
                  </a:lnTo>
                  <a:lnTo>
                    <a:pt x="4794" y="1274"/>
                  </a:lnTo>
                  <a:lnTo>
                    <a:pt x="4755" y="1290"/>
                  </a:lnTo>
                  <a:lnTo>
                    <a:pt x="4716" y="1306"/>
                  </a:lnTo>
                  <a:lnTo>
                    <a:pt x="4674" y="1321"/>
                  </a:lnTo>
                  <a:lnTo>
                    <a:pt x="4633" y="1335"/>
                  </a:lnTo>
                  <a:lnTo>
                    <a:pt x="4590" y="1348"/>
                  </a:lnTo>
                  <a:lnTo>
                    <a:pt x="4545" y="1358"/>
                  </a:lnTo>
                  <a:lnTo>
                    <a:pt x="4499" y="1368"/>
                  </a:lnTo>
                  <a:lnTo>
                    <a:pt x="4454" y="1376"/>
                  </a:lnTo>
                  <a:lnTo>
                    <a:pt x="4406" y="1382"/>
                  </a:lnTo>
                  <a:lnTo>
                    <a:pt x="4356" y="1387"/>
                  </a:lnTo>
                  <a:lnTo>
                    <a:pt x="4308" y="1390"/>
                  </a:lnTo>
                  <a:lnTo>
                    <a:pt x="4256" y="1390"/>
                  </a:lnTo>
                  <a:lnTo>
                    <a:pt x="4204" y="1390"/>
                  </a:lnTo>
                  <a:lnTo>
                    <a:pt x="4151" y="1387"/>
                  </a:lnTo>
                  <a:lnTo>
                    <a:pt x="4097" y="1381"/>
                  </a:lnTo>
                  <a:lnTo>
                    <a:pt x="4041" y="1374"/>
                  </a:lnTo>
                  <a:lnTo>
                    <a:pt x="3984" y="1364"/>
                  </a:lnTo>
                  <a:lnTo>
                    <a:pt x="3926" y="1351"/>
                  </a:lnTo>
                  <a:lnTo>
                    <a:pt x="3868" y="1337"/>
                  </a:lnTo>
                  <a:lnTo>
                    <a:pt x="3808" y="1319"/>
                  </a:lnTo>
                  <a:lnTo>
                    <a:pt x="3747" y="1300"/>
                  </a:lnTo>
                  <a:lnTo>
                    <a:pt x="3684" y="1277"/>
                  </a:lnTo>
                  <a:lnTo>
                    <a:pt x="3621" y="1251"/>
                  </a:lnTo>
                  <a:lnTo>
                    <a:pt x="3557" y="1222"/>
                  </a:lnTo>
                  <a:lnTo>
                    <a:pt x="3490" y="1192"/>
                  </a:lnTo>
                  <a:lnTo>
                    <a:pt x="3423" y="1156"/>
                  </a:lnTo>
                  <a:lnTo>
                    <a:pt x="3355" y="1119"/>
                  </a:lnTo>
                  <a:lnTo>
                    <a:pt x="3287" y="1079"/>
                  </a:lnTo>
                  <a:lnTo>
                    <a:pt x="3217" y="1033"/>
                  </a:lnTo>
                  <a:lnTo>
                    <a:pt x="3146" y="985"/>
                  </a:lnTo>
                  <a:lnTo>
                    <a:pt x="3146" y="985"/>
                  </a:lnTo>
                  <a:lnTo>
                    <a:pt x="3004" y="890"/>
                  </a:lnTo>
                  <a:lnTo>
                    <a:pt x="2867" y="798"/>
                  </a:lnTo>
                  <a:lnTo>
                    <a:pt x="2733" y="714"/>
                  </a:lnTo>
                  <a:lnTo>
                    <a:pt x="2606" y="633"/>
                  </a:lnTo>
                  <a:lnTo>
                    <a:pt x="2481" y="559"/>
                  </a:lnTo>
                  <a:lnTo>
                    <a:pt x="2360" y="489"/>
                  </a:lnTo>
                  <a:lnTo>
                    <a:pt x="2242" y="425"/>
                  </a:lnTo>
                  <a:lnTo>
                    <a:pt x="2128" y="367"/>
                  </a:lnTo>
                  <a:lnTo>
                    <a:pt x="2018" y="312"/>
                  </a:lnTo>
                  <a:lnTo>
                    <a:pt x="1910" y="262"/>
                  </a:lnTo>
                  <a:lnTo>
                    <a:pt x="1806" y="216"/>
                  </a:lnTo>
                  <a:lnTo>
                    <a:pt x="1705" y="176"/>
                  </a:lnTo>
                  <a:lnTo>
                    <a:pt x="1605" y="140"/>
                  </a:lnTo>
                  <a:lnTo>
                    <a:pt x="1509" y="108"/>
                  </a:lnTo>
                  <a:lnTo>
                    <a:pt x="1414" y="81"/>
                  </a:lnTo>
                  <a:lnTo>
                    <a:pt x="1321" y="58"/>
                  </a:lnTo>
                  <a:lnTo>
                    <a:pt x="1231" y="39"/>
                  </a:lnTo>
                  <a:lnTo>
                    <a:pt x="1142" y="24"/>
                  </a:lnTo>
                  <a:lnTo>
                    <a:pt x="1056" y="13"/>
                  </a:lnTo>
                  <a:lnTo>
                    <a:pt x="970" y="5"/>
                  </a:lnTo>
                  <a:lnTo>
                    <a:pt x="887" y="2"/>
                  </a:lnTo>
                  <a:lnTo>
                    <a:pt x="803" y="0"/>
                  </a:lnTo>
                  <a:lnTo>
                    <a:pt x="722" y="3"/>
                  </a:lnTo>
                  <a:lnTo>
                    <a:pt x="640" y="10"/>
                  </a:lnTo>
                  <a:lnTo>
                    <a:pt x="559" y="19"/>
                  </a:lnTo>
                  <a:lnTo>
                    <a:pt x="479" y="32"/>
                  </a:lnTo>
                  <a:lnTo>
                    <a:pt x="399" y="47"/>
                  </a:lnTo>
                  <a:lnTo>
                    <a:pt x="319" y="66"/>
                  </a:lnTo>
                  <a:lnTo>
                    <a:pt x="240" y="87"/>
                  </a:lnTo>
                  <a:lnTo>
                    <a:pt x="161" y="111"/>
                  </a:lnTo>
                  <a:lnTo>
                    <a:pt x="80" y="139"/>
                  </a:lnTo>
                  <a:lnTo>
                    <a:pt x="0" y="16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37023" name="Freeform 31"/>
            <p:cNvSpPr>
              <a:spLocks/>
            </p:cNvSpPr>
            <p:nvPr userDrawn="1"/>
          </p:nvSpPr>
          <p:spPr bwMode="auto">
            <a:xfrm>
              <a:off x="675" y="1094"/>
              <a:ext cx="5448" cy="664"/>
            </a:xfrm>
            <a:custGeom>
              <a:avLst/>
              <a:gdLst/>
              <a:ahLst/>
              <a:cxnLst>
                <a:cxn ang="0">
                  <a:pos x="5448" y="603"/>
                </a:cxn>
                <a:cxn ang="0">
                  <a:pos x="5414" y="660"/>
                </a:cxn>
                <a:cxn ang="0">
                  <a:pos x="5369" y="723"/>
                </a:cxn>
                <a:cxn ang="0">
                  <a:pos x="5308" y="802"/>
                </a:cxn>
                <a:cxn ang="0">
                  <a:pos x="5229" y="891"/>
                </a:cxn>
                <a:cxn ang="0">
                  <a:pos x="5132" y="983"/>
                </a:cxn>
                <a:cxn ang="0">
                  <a:pos x="5047" y="1052"/>
                </a:cxn>
                <a:cxn ang="0">
                  <a:pos x="4986" y="1097"/>
                </a:cxn>
                <a:cxn ang="0">
                  <a:pos x="4919" y="1139"/>
                </a:cxn>
                <a:cxn ang="0">
                  <a:pos x="4849" y="1180"/>
                </a:cxn>
                <a:cxn ang="0">
                  <a:pos x="4772" y="1217"/>
                </a:cxn>
                <a:cxn ang="0">
                  <a:pos x="4692" y="1249"/>
                </a:cxn>
                <a:cxn ang="0">
                  <a:pos x="4607" y="1277"/>
                </a:cxn>
                <a:cxn ang="0">
                  <a:pos x="4518" y="1299"/>
                </a:cxn>
                <a:cxn ang="0">
                  <a:pos x="4425" y="1315"/>
                </a:cxn>
                <a:cxn ang="0">
                  <a:pos x="4326" y="1325"/>
                </a:cxn>
                <a:cxn ang="0">
                  <a:pos x="4222" y="1327"/>
                </a:cxn>
                <a:cxn ang="0">
                  <a:pos x="4115" y="1320"/>
                </a:cxn>
                <a:cxn ang="0">
                  <a:pos x="4003" y="1306"/>
                </a:cxn>
                <a:cxn ang="0">
                  <a:pos x="3885" y="1280"/>
                </a:cxn>
                <a:cxn ang="0">
                  <a:pos x="3764" y="1246"/>
                </a:cxn>
                <a:cxn ang="0">
                  <a:pos x="3638" y="1199"/>
                </a:cxn>
                <a:cxn ang="0">
                  <a:pos x="3506" y="1143"/>
                </a:cxn>
                <a:cxn ang="0">
                  <a:pos x="3371" y="1072"/>
                </a:cxn>
                <a:cxn ang="0">
                  <a:pos x="3230" y="989"/>
                </a:cxn>
                <a:cxn ang="0">
                  <a:pos x="3157" y="942"/>
                </a:cxn>
                <a:cxn ang="0">
                  <a:pos x="2877" y="760"/>
                </a:cxn>
                <a:cxn ang="0">
                  <a:pos x="2613" y="599"/>
                </a:cxn>
                <a:cxn ang="0">
                  <a:pos x="2365" y="460"/>
                </a:cxn>
                <a:cxn ang="0">
                  <a:pos x="2131" y="340"/>
                </a:cxn>
                <a:cxn ang="0">
                  <a:pos x="1912" y="240"/>
                </a:cxn>
                <a:cxn ang="0">
                  <a:pos x="1705" y="158"/>
                </a:cxn>
                <a:cxn ang="0">
                  <a:pos x="1508" y="95"/>
                </a:cxn>
                <a:cxn ang="0">
                  <a:pos x="1321" y="48"/>
                </a:cxn>
                <a:cxn ang="0">
                  <a:pos x="1141" y="17"/>
                </a:cxn>
                <a:cxn ang="0">
                  <a:pos x="968" y="1"/>
                </a:cxn>
                <a:cxn ang="0">
                  <a:pos x="801" y="0"/>
                </a:cxn>
                <a:cxn ang="0">
                  <a:pos x="639" y="12"/>
                </a:cxn>
                <a:cxn ang="0">
                  <a:pos x="478" y="38"/>
                </a:cxn>
                <a:cxn ang="0">
                  <a:pos x="319" y="75"/>
                </a:cxn>
                <a:cxn ang="0">
                  <a:pos x="160" y="124"/>
                </a:cxn>
                <a:cxn ang="0">
                  <a:pos x="0" y="184"/>
                </a:cxn>
              </a:cxnLst>
              <a:rect l="0" t="0" r="r" b="b"/>
              <a:pathLst>
                <a:path w="5448" h="1327">
                  <a:moveTo>
                    <a:pt x="5448" y="603"/>
                  </a:moveTo>
                  <a:lnTo>
                    <a:pt x="5448" y="603"/>
                  </a:lnTo>
                  <a:lnTo>
                    <a:pt x="5439" y="618"/>
                  </a:lnTo>
                  <a:lnTo>
                    <a:pt x="5414" y="660"/>
                  </a:lnTo>
                  <a:lnTo>
                    <a:pt x="5393" y="689"/>
                  </a:lnTo>
                  <a:lnTo>
                    <a:pt x="5369" y="723"/>
                  </a:lnTo>
                  <a:lnTo>
                    <a:pt x="5341" y="762"/>
                  </a:lnTo>
                  <a:lnTo>
                    <a:pt x="5308" y="802"/>
                  </a:lnTo>
                  <a:lnTo>
                    <a:pt x="5271" y="846"/>
                  </a:lnTo>
                  <a:lnTo>
                    <a:pt x="5229" y="891"/>
                  </a:lnTo>
                  <a:lnTo>
                    <a:pt x="5183" y="936"/>
                  </a:lnTo>
                  <a:lnTo>
                    <a:pt x="5132" y="983"/>
                  </a:lnTo>
                  <a:lnTo>
                    <a:pt x="5076" y="1030"/>
                  </a:lnTo>
                  <a:lnTo>
                    <a:pt x="5047" y="1052"/>
                  </a:lnTo>
                  <a:lnTo>
                    <a:pt x="5017" y="1075"/>
                  </a:lnTo>
                  <a:lnTo>
                    <a:pt x="4986" y="1097"/>
                  </a:lnTo>
                  <a:lnTo>
                    <a:pt x="4953" y="1118"/>
                  </a:lnTo>
                  <a:lnTo>
                    <a:pt x="4919" y="1139"/>
                  </a:lnTo>
                  <a:lnTo>
                    <a:pt x="4885" y="1160"/>
                  </a:lnTo>
                  <a:lnTo>
                    <a:pt x="4849" y="1180"/>
                  </a:lnTo>
                  <a:lnTo>
                    <a:pt x="4811" y="1199"/>
                  </a:lnTo>
                  <a:lnTo>
                    <a:pt x="4772" y="1217"/>
                  </a:lnTo>
                  <a:lnTo>
                    <a:pt x="4733" y="1233"/>
                  </a:lnTo>
                  <a:lnTo>
                    <a:pt x="4692" y="1249"/>
                  </a:lnTo>
                  <a:lnTo>
                    <a:pt x="4650" y="1264"/>
                  </a:lnTo>
                  <a:lnTo>
                    <a:pt x="4607" y="1277"/>
                  </a:lnTo>
                  <a:lnTo>
                    <a:pt x="4564" y="1288"/>
                  </a:lnTo>
                  <a:lnTo>
                    <a:pt x="4518" y="1299"/>
                  </a:lnTo>
                  <a:lnTo>
                    <a:pt x="4472" y="1307"/>
                  </a:lnTo>
                  <a:lnTo>
                    <a:pt x="4425" y="1315"/>
                  </a:lnTo>
                  <a:lnTo>
                    <a:pt x="4375" y="1320"/>
                  </a:lnTo>
                  <a:lnTo>
                    <a:pt x="4326" y="1325"/>
                  </a:lnTo>
                  <a:lnTo>
                    <a:pt x="4275" y="1327"/>
                  </a:lnTo>
                  <a:lnTo>
                    <a:pt x="4222" y="1327"/>
                  </a:lnTo>
                  <a:lnTo>
                    <a:pt x="4170" y="1325"/>
                  </a:lnTo>
                  <a:lnTo>
                    <a:pt x="4115" y="1320"/>
                  </a:lnTo>
                  <a:lnTo>
                    <a:pt x="4060" y="1314"/>
                  </a:lnTo>
                  <a:lnTo>
                    <a:pt x="4003" y="1306"/>
                  </a:lnTo>
                  <a:lnTo>
                    <a:pt x="3945" y="1294"/>
                  </a:lnTo>
                  <a:lnTo>
                    <a:pt x="3885" y="1280"/>
                  </a:lnTo>
                  <a:lnTo>
                    <a:pt x="3825" y="1264"/>
                  </a:lnTo>
                  <a:lnTo>
                    <a:pt x="3764" y="1246"/>
                  </a:lnTo>
                  <a:lnTo>
                    <a:pt x="3702" y="1223"/>
                  </a:lnTo>
                  <a:lnTo>
                    <a:pt x="3638" y="1199"/>
                  </a:lnTo>
                  <a:lnTo>
                    <a:pt x="3573" y="1172"/>
                  </a:lnTo>
                  <a:lnTo>
                    <a:pt x="3506" y="1143"/>
                  </a:lnTo>
                  <a:lnTo>
                    <a:pt x="3439" y="1109"/>
                  </a:lnTo>
                  <a:lnTo>
                    <a:pt x="3371" y="1072"/>
                  </a:lnTo>
                  <a:lnTo>
                    <a:pt x="3300" y="1033"/>
                  </a:lnTo>
                  <a:lnTo>
                    <a:pt x="3230" y="989"/>
                  </a:lnTo>
                  <a:lnTo>
                    <a:pt x="3157" y="942"/>
                  </a:lnTo>
                  <a:lnTo>
                    <a:pt x="3157" y="942"/>
                  </a:lnTo>
                  <a:lnTo>
                    <a:pt x="3016" y="849"/>
                  </a:lnTo>
                  <a:lnTo>
                    <a:pt x="2877" y="760"/>
                  </a:lnTo>
                  <a:lnTo>
                    <a:pt x="2742" y="678"/>
                  </a:lnTo>
                  <a:lnTo>
                    <a:pt x="2613" y="599"/>
                  </a:lnTo>
                  <a:lnTo>
                    <a:pt x="2487" y="528"/>
                  </a:lnTo>
                  <a:lnTo>
                    <a:pt x="2365" y="460"/>
                  </a:lnTo>
                  <a:lnTo>
                    <a:pt x="2247" y="397"/>
                  </a:lnTo>
                  <a:lnTo>
                    <a:pt x="2131" y="340"/>
                  </a:lnTo>
                  <a:lnTo>
                    <a:pt x="2020" y="289"/>
                  </a:lnTo>
                  <a:lnTo>
                    <a:pt x="1912" y="240"/>
                  </a:lnTo>
                  <a:lnTo>
                    <a:pt x="1806" y="197"/>
                  </a:lnTo>
                  <a:lnTo>
                    <a:pt x="1705" y="158"/>
                  </a:lnTo>
                  <a:lnTo>
                    <a:pt x="1605" y="124"/>
                  </a:lnTo>
                  <a:lnTo>
                    <a:pt x="1508" y="95"/>
                  </a:lnTo>
                  <a:lnTo>
                    <a:pt x="1414" y="69"/>
                  </a:lnTo>
                  <a:lnTo>
                    <a:pt x="1321" y="48"/>
                  </a:lnTo>
                  <a:lnTo>
                    <a:pt x="1230" y="30"/>
                  </a:lnTo>
                  <a:lnTo>
                    <a:pt x="1141" y="17"/>
                  </a:lnTo>
                  <a:lnTo>
                    <a:pt x="1054" y="8"/>
                  </a:lnTo>
                  <a:lnTo>
                    <a:pt x="968" y="1"/>
                  </a:lnTo>
                  <a:lnTo>
                    <a:pt x="885" y="0"/>
                  </a:lnTo>
                  <a:lnTo>
                    <a:pt x="801" y="0"/>
                  </a:lnTo>
                  <a:lnTo>
                    <a:pt x="719" y="4"/>
                  </a:lnTo>
                  <a:lnTo>
                    <a:pt x="639" y="12"/>
                  </a:lnTo>
                  <a:lnTo>
                    <a:pt x="558" y="24"/>
                  </a:lnTo>
                  <a:lnTo>
                    <a:pt x="478" y="38"/>
                  </a:lnTo>
                  <a:lnTo>
                    <a:pt x="399" y="56"/>
                  </a:lnTo>
                  <a:lnTo>
                    <a:pt x="319" y="75"/>
                  </a:lnTo>
                  <a:lnTo>
                    <a:pt x="239" y="100"/>
                  </a:lnTo>
                  <a:lnTo>
                    <a:pt x="160" y="124"/>
                  </a:lnTo>
                  <a:lnTo>
                    <a:pt x="81" y="153"/>
                  </a:lnTo>
                  <a:lnTo>
                    <a:pt x="0" y="18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37024" name="Freeform 32"/>
            <p:cNvSpPr>
              <a:spLocks/>
            </p:cNvSpPr>
            <p:nvPr userDrawn="1"/>
          </p:nvSpPr>
          <p:spPr bwMode="auto">
            <a:xfrm>
              <a:off x="700" y="1111"/>
              <a:ext cx="5452" cy="633"/>
            </a:xfrm>
            <a:custGeom>
              <a:avLst/>
              <a:gdLst/>
              <a:ahLst/>
              <a:cxnLst>
                <a:cxn ang="0">
                  <a:pos x="5452" y="516"/>
                </a:cxn>
                <a:cxn ang="0">
                  <a:pos x="5419" y="574"/>
                </a:cxn>
                <a:cxn ang="0">
                  <a:pos x="5376" y="637"/>
                </a:cxn>
                <a:cxn ang="0">
                  <a:pos x="5316" y="717"/>
                </a:cxn>
                <a:cxn ang="0">
                  <a:pos x="5239" y="808"/>
                </a:cxn>
                <a:cxn ang="0">
                  <a:pos x="5143" y="903"/>
                </a:cxn>
                <a:cxn ang="0">
                  <a:pos x="5060" y="974"/>
                </a:cxn>
                <a:cxn ang="0">
                  <a:pos x="4998" y="1021"/>
                </a:cxn>
                <a:cxn ang="0">
                  <a:pos x="4932" y="1064"/>
                </a:cxn>
                <a:cxn ang="0">
                  <a:pos x="4862" y="1106"/>
                </a:cxn>
                <a:cxn ang="0">
                  <a:pos x="4787" y="1145"/>
                </a:cxn>
                <a:cxn ang="0">
                  <a:pos x="4707" y="1179"/>
                </a:cxn>
                <a:cxn ang="0">
                  <a:pos x="4624" y="1208"/>
                </a:cxn>
                <a:cxn ang="0">
                  <a:pos x="4533" y="1232"/>
                </a:cxn>
                <a:cxn ang="0">
                  <a:pos x="4440" y="1252"/>
                </a:cxn>
                <a:cxn ang="0">
                  <a:pos x="4342" y="1263"/>
                </a:cxn>
                <a:cxn ang="0">
                  <a:pos x="4239" y="1266"/>
                </a:cxn>
                <a:cxn ang="0">
                  <a:pos x="4131" y="1263"/>
                </a:cxn>
                <a:cxn ang="0">
                  <a:pos x="4018" y="1250"/>
                </a:cxn>
                <a:cxn ang="0">
                  <a:pos x="3902" y="1228"/>
                </a:cxn>
                <a:cxn ang="0">
                  <a:pos x="3779" y="1194"/>
                </a:cxn>
                <a:cxn ang="0">
                  <a:pos x="3652" y="1150"/>
                </a:cxn>
                <a:cxn ang="0">
                  <a:pos x="3520" y="1095"/>
                </a:cxn>
                <a:cxn ang="0">
                  <a:pos x="3384" y="1027"/>
                </a:cxn>
                <a:cxn ang="0">
                  <a:pos x="3242" y="947"/>
                </a:cxn>
                <a:cxn ang="0">
                  <a:pos x="3169" y="901"/>
                </a:cxn>
                <a:cxn ang="0">
                  <a:pos x="2885" y="724"/>
                </a:cxn>
                <a:cxn ang="0">
                  <a:pos x="2619" y="569"/>
                </a:cxn>
                <a:cxn ang="0">
                  <a:pos x="2369" y="433"/>
                </a:cxn>
                <a:cxn ang="0">
                  <a:pos x="2134" y="317"/>
                </a:cxn>
                <a:cxn ang="0">
                  <a:pos x="1912" y="222"/>
                </a:cxn>
                <a:cxn ang="0">
                  <a:pos x="1704" y="144"/>
                </a:cxn>
                <a:cxn ang="0">
                  <a:pos x="1507" y="83"/>
                </a:cxn>
                <a:cxn ang="0">
                  <a:pos x="1318" y="41"/>
                </a:cxn>
                <a:cxn ang="0">
                  <a:pos x="1139" y="13"/>
                </a:cxn>
                <a:cxn ang="0">
                  <a:pos x="965" y="0"/>
                </a:cxn>
                <a:cxn ang="0">
                  <a:pos x="798" y="4"/>
                </a:cxn>
                <a:cxn ang="0">
                  <a:pos x="635" y="18"/>
                </a:cxn>
                <a:cxn ang="0">
                  <a:pos x="475" y="47"/>
                </a:cxn>
                <a:cxn ang="0">
                  <a:pos x="317" y="89"/>
                </a:cxn>
                <a:cxn ang="0">
                  <a:pos x="158" y="141"/>
                </a:cxn>
                <a:cxn ang="0">
                  <a:pos x="0" y="204"/>
                </a:cxn>
              </a:cxnLst>
              <a:rect l="0" t="0" r="r" b="b"/>
              <a:pathLst>
                <a:path w="5452" h="1266">
                  <a:moveTo>
                    <a:pt x="5452" y="516"/>
                  </a:moveTo>
                  <a:lnTo>
                    <a:pt x="5452" y="516"/>
                  </a:lnTo>
                  <a:lnTo>
                    <a:pt x="5444" y="530"/>
                  </a:lnTo>
                  <a:lnTo>
                    <a:pt x="5419" y="574"/>
                  </a:lnTo>
                  <a:lnTo>
                    <a:pt x="5400" y="603"/>
                  </a:lnTo>
                  <a:lnTo>
                    <a:pt x="5376" y="637"/>
                  </a:lnTo>
                  <a:lnTo>
                    <a:pt x="5348" y="675"/>
                  </a:lnTo>
                  <a:lnTo>
                    <a:pt x="5316" y="717"/>
                  </a:lnTo>
                  <a:lnTo>
                    <a:pt x="5279" y="761"/>
                  </a:lnTo>
                  <a:lnTo>
                    <a:pt x="5239" y="808"/>
                  </a:lnTo>
                  <a:lnTo>
                    <a:pt x="5193" y="855"/>
                  </a:lnTo>
                  <a:lnTo>
                    <a:pt x="5143" y="903"/>
                  </a:lnTo>
                  <a:lnTo>
                    <a:pt x="5089" y="950"/>
                  </a:lnTo>
                  <a:lnTo>
                    <a:pt x="5060" y="974"/>
                  </a:lnTo>
                  <a:lnTo>
                    <a:pt x="5029" y="997"/>
                  </a:lnTo>
                  <a:lnTo>
                    <a:pt x="4998" y="1021"/>
                  </a:lnTo>
                  <a:lnTo>
                    <a:pt x="4965" y="1042"/>
                  </a:lnTo>
                  <a:lnTo>
                    <a:pt x="4932" y="1064"/>
                  </a:lnTo>
                  <a:lnTo>
                    <a:pt x="4897" y="1085"/>
                  </a:lnTo>
                  <a:lnTo>
                    <a:pt x="4862" y="1106"/>
                  </a:lnTo>
                  <a:lnTo>
                    <a:pt x="4825" y="1126"/>
                  </a:lnTo>
                  <a:lnTo>
                    <a:pt x="4787" y="1145"/>
                  </a:lnTo>
                  <a:lnTo>
                    <a:pt x="4747" y="1161"/>
                  </a:lnTo>
                  <a:lnTo>
                    <a:pt x="4707" y="1179"/>
                  </a:lnTo>
                  <a:lnTo>
                    <a:pt x="4665" y="1194"/>
                  </a:lnTo>
                  <a:lnTo>
                    <a:pt x="4624" y="1208"/>
                  </a:lnTo>
                  <a:lnTo>
                    <a:pt x="4579" y="1221"/>
                  </a:lnTo>
                  <a:lnTo>
                    <a:pt x="4533" y="1232"/>
                  </a:lnTo>
                  <a:lnTo>
                    <a:pt x="4488" y="1242"/>
                  </a:lnTo>
                  <a:lnTo>
                    <a:pt x="4440" y="1252"/>
                  </a:lnTo>
                  <a:lnTo>
                    <a:pt x="4392" y="1258"/>
                  </a:lnTo>
                  <a:lnTo>
                    <a:pt x="4342" y="1263"/>
                  </a:lnTo>
                  <a:lnTo>
                    <a:pt x="4292" y="1266"/>
                  </a:lnTo>
                  <a:lnTo>
                    <a:pt x="4239" y="1266"/>
                  </a:lnTo>
                  <a:lnTo>
                    <a:pt x="4186" y="1266"/>
                  </a:lnTo>
                  <a:lnTo>
                    <a:pt x="4131" y="1263"/>
                  </a:lnTo>
                  <a:lnTo>
                    <a:pt x="4075" y="1257"/>
                  </a:lnTo>
                  <a:lnTo>
                    <a:pt x="4018" y="1250"/>
                  </a:lnTo>
                  <a:lnTo>
                    <a:pt x="3960" y="1239"/>
                  </a:lnTo>
                  <a:lnTo>
                    <a:pt x="3902" y="1228"/>
                  </a:lnTo>
                  <a:lnTo>
                    <a:pt x="3841" y="1211"/>
                  </a:lnTo>
                  <a:lnTo>
                    <a:pt x="3779" y="1194"/>
                  </a:lnTo>
                  <a:lnTo>
                    <a:pt x="3716" y="1174"/>
                  </a:lnTo>
                  <a:lnTo>
                    <a:pt x="3652" y="1150"/>
                  </a:lnTo>
                  <a:lnTo>
                    <a:pt x="3586" y="1124"/>
                  </a:lnTo>
                  <a:lnTo>
                    <a:pt x="3520" y="1095"/>
                  </a:lnTo>
                  <a:lnTo>
                    <a:pt x="3452" y="1063"/>
                  </a:lnTo>
                  <a:lnTo>
                    <a:pt x="3384" y="1027"/>
                  </a:lnTo>
                  <a:lnTo>
                    <a:pt x="3313" y="989"/>
                  </a:lnTo>
                  <a:lnTo>
                    <a:pt x="3242" y="947"/>
                  </a:lnTo>
                  <a:lnTo>
                    <a:pt x="3169" y="901"/>
                  </a:lnTo>
                  <a:lnTo>
                    <a:pt x="3169" y="901"/>
                  </a:lnTo>
                  <a:lnTo>
                    <a:pt x="3024" y="811"/>
                  </a:lnTo>
                  <a:lnTo>
                    <a:pt x="2885" y="724"/>
                  </a:lnTo>
                  <a:lnTo>
                    <a:pt x="2749" y="643"/>
                  </a:lnTo>
                  <a:lnTo>
                    <a:pt x="2619" y="569"/>
                  </a:lnTo>
                  <a:lnTo>
                    <a:pt x="2491" y="498"/>
                  </a:lnTo>
                  <a:lnTo>
                    <a:pt x="2369" y="433"/>
                  </a:lnTo>
                  <a:lnTo>
                    <a:pt x="2249" y="373"/>
                  </a:lnTo>
                  <a:lnTo>
                    <a:pt x="2134" y="317"/>
                  </a:lnTo>
                  <a:lnTo>
                    <a:pt x="2022" y="267"/>
                  </a:lnTo>
                  <a:lnTo>
                    <a:pt x="1912" y="222"/>
                  </a:lnTo>
                  <a:lnTo>
                    <a:pt x="1806" y="180"/>
                  </a:lnTo>
                  <a:lnTo>
                    <a:pt x="1704" y="144"/>
                  </a:lnTo>
                  <a:lnTo>
                    <a:pt x="1604" y="112"/>
                  </a:lnTo>
                  <a:lnTo>
                    <a:pt x="1507" y="83"/>
                  </a:lnTo>
                  <a:lnTo>
                    <a:pt x="1411" y="60"/>
                  </a:lnTo>
                  <a:lnTo>
                    <a:pt x="1318" y="41"/>
                  </a:lnTo>
                  <a:lnTo>
                    <a:pt x="1227" y="25"/>
                  </a:lnTo>
                  <a:lnTo>
                    <a:pt x="1139" y="13"/>
                  </a:lnTo>
                  <a:lnTo>
                    <a:pt x="1051" y="5"/>
                  </a:lnTo>
                  <a:lnTo>
                    <a:pt x="965" y="0"/>
                  </a:lnTo>
                  <a:lnTo>
                    <a:pt x="882" y="0"/>
                  </a:lnTo>
                  <a:lnTo>
                    <a:pt x="798" y="4"/>
                  </a:lnTo>
                  <a:lnTo>
                    <a:pt x="717" y="8"/>
                  </a:lnTo>
                  <a:lnTo>
                    <a:pt x="635" y="18"/>
                  </a:lnTo>
                  <a:lnTo>
                    <a:pt x="556" y="31"/>
                  </a:lnTo>
                  <a:lnTo>
                    <a:pt x="475" y="47"/>
                  </a:lnTo>
                  <a:lnTo>
                    <a:pt x="396" y="67"/>
                  </a:lnTo>
                  <a:lnTo>
                    <a:pt x="317" y="89"/>
                  </a:lnTo>
                  <a:lnTo>
                    <a:pt x="238" y="113"/>
                  </a:lnTo>
                  <a:lnTo>
                    <a:pt x="158" y="141"/>
                  </a:lnTo>
                  <a:lnTo>
                    <a:pt x="79" y="172"/>
                  </a:lnTo>
                  <a:lnTo>
                    <a:pt x="0" y="20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37025" name="Freeform 33"/>
            <p:cNvSpPr>
              <a:spLocks/>
            </p:cNvSpPr>
            <p:nvPr userDrawn="1"/>
          </p:nvSpPr>
          <p:spPr bwMode="auto">
            <a:xfrm>
              <a:off x="725" y="1127"/>
              <a:ext cx="5457" cy="603"/>
            </a:xfrm>
            <a:custGeom>
              <a:avLst/>
              <a:gdLst/>
              <a:ahLst/>
              <a:cxnLst>
                <a:cxn ang="0">
                  <a:pos x="5457" y="426"/>
                </a:cxn>
                <a:cxn ang="0">
                  <a:pos x="5425" y="484"/>
                </a:cxn>
                <a:cxn ang="0">
                  <a:pos x="5383" y="550"/>
                </a:cxn>
                <a:cxn ang="0">
                  <a:pos x="5323" y="631"/>
                </a:cxn>
                <a:cxn ang="0">
                  <a:pos x="5247" y="725"/>
                </a:cxn>
                <a:cxn ang="0">
                  <a:pos x="5153" y="822"/>
                </a:cxn>
                <a:cxn ang="0">
                  <a:pos x="5071" y="896"/>
                </a:cxn>
                <a:cxn ang="0">
                  <a:pos x="5010" y="943"/>
                </a:cxn>
                <a:cxn ang="0">
                  <a:pos x="4944" y="988"/>
                </a:cxn>
                <a:cxn ang="0">
                  <a:pos x="4875" y="1031"/>
                </a:cxn>
                <a:cxn ang="0">
                  <a:pos x="4801" y="1072"/>
                </a:cxn>
                <a:cxn ang="0">
                  <a:pos x="4722" y="1109"/>
                </a:cxn>
                <a:cxn ang="0">
                  <a:pos x="4637" y="1140"/>
                </a:cxn>
                <a:cxn ang="0">
                  <a:pos x="4549" y="1166"/>
                </a:cxn>
                <a:cxn ang="0">
                  <a:pos x="4456" y="1187"/>
                </a:cxn>
                <a:cxn ang="0">
                  <a:pos x="4358" y="1199"/>
                </a:cxn>
                <a:cxn ang="0">
                  <a:pos x="4254" y="1206"/>
                </a:cxn>
                <a:cxn ang="0">
                  <a:pos x="4147" y="1204"/>
                </a:cxn>
                <a:cxn ang="0">
                  <a:pos x="4035" y="1193"/>
                </a:cxn>
                <a:cxn ang="0">
                  <a:pos x="3917" y="1174"/>
                </a:cxn>
                <a:cxn ang="0">
                  <a:pos x="3793" y="1143"/>
                </a:cxn>
                <a:cxn ang="0">
                  <a:pos x="3666" y="1101"/>
                </a:cxn>
                <a:cxn ang="0">
                  <a:pos x="3534" y="1049"/>
                </a:cxn>
                <a:cxn ang="0">
                  <a:pos x="3396" y="983"/>
                </a:cxn>
                <a:cxn ang="0">
                  <a:pos x="3253" y="906"/>
                </a:cxn>
                <a:cxn ang="0">
                  <a:pos x="3180" y="862"/>
                </a:cxn>
                <a:cxn ang="0">
                  <a:pos x="2892" y="689"/>
                </a:cxn>
                <a:cxn ang="0">
                  <a:pos x="2624" y="537"/>
                </a:cxn>
                <a:cxn ang="0">
                  <a:pos x="2372" y="407"/>
                </a:cxn>
                <a:cxn ang="0">
                  <a:pos x="2136" y="295"/>
                </a:cxn>
                <a:cxn ang="0">
                  <a:pos x="1913" y="203"/>
                </a:cxn>
                <a:cxn ang="0">
                  <a:pos x="1702" y="129"/>
                </a:cxn>
                <a:cxn ang="0">
                  <a:pos x="1504" y="72"/>
                </a:cxn>
                <a:cxn ang="0">
                  <a:pos x="1315" y="32"/>
                </a:cxn>
                <a:cxn ang="0">
                  <a:pos x="1136" y="9"/>
                </a:cxn>
                <a:cxn ang="0">
                  <a:pos x="962" y="0"/>
                </a:cxn>
                <a:cxn ang="0">
                  <a:pos x="796" y="6"/>
                </a:cxn>
                <a:cxn ang="0">
                  <a:pos x="633" y="26"/>
                </a:cxn>
                <a:cxn ang="0">
                  <a:pos x="474" y="58"/>
                </a:cxn>
                <a:cxn ang="0">
                  <a:pos x="315" y="101"/>
                </a:cxn>
                <a:cxn ang="0">
                  <a:pos x="158" y="158"/>
                </a:cxn>
                <a:cxn ang="0">
                  <a:pos x="0" y="224"/>
                </a:cxn>
              </a:cxnLst>
              <a:rect l="0" t="0" r="r" b="b"/>
              <a:pathLst>
                <a:path w="5457" h="1206">
                  <a:moveTo>
                    <a:pt x="5457" y="426"/>
                  </a:moveTo>
                  <a:lnTo>
                    <a:pt x="5457" y="426"/>
                  </a:lnTo>
                  <a:lnTo>
                    <a:pt x="5450" y="442"/>
                  </a:lnTo>
                  <a:lnTo>
                    <a:pt x="5425" y="484"/>
                  </a:lnTo>
                  <a:lnTo>
                    <a:pt x="5405" y="515"/>
                  </a:lnTo>
                  <a:lnTo>
                    <a:pt x="5383" y="550"/>
                  </a:lnTo>
                  <a:lnTo>
                    <a:pt x="5355" y="589"/>
                  </a:lnTo>
                  <a:lnTo>
                    <a:pt x="5323" y="631"/>
                  </a:lnTo>
                  <a:lnTo>
                    <a:pt x="5287" y="676"/>
                  </a:lnTo>
                  <a:lnTo>
                    <a:pt x="5247" y="725"/>
                  </a:lnTo>
                  <a:lnTo>
                    <a:pt x="5203" y="773"/>
                  </a:lnTo>
                  <a:lnTo>
                    <a:pt x="5153" y="822"/>
                  </a:lnTo>
                  <a:lnTo>
                    <a:pt x="5100" y="872"/>
                  </a:lnTo>
                  <a:lnTo>
                    <a:pt x="5071" y="896"/>
                  </a:lnTo>
                  <a:lnTo>
                    <a:pt x="5041" y="918"/>
                  </a:lnTo>
                  <a:lnTo>
                    <a:pt x="5010" y="943"/>
                  </a:lnTo>
                  <a:lnTo>
                    <a:pt x="4978" y="965"/>
                  </a:lnTo>
                  <a:lnTo>
                    <a:pt x="4944" y="988"/>
                  </a:lnTo>
                  <a:lnTo>
                    <a:pt x="4911" y="1011"/>
                  </a:lnTo>
                  <a:lnTo>
                    <a:pt x="4875" y="1031"/>
                  </a:lnTo>
                  <a:lnTo>
                    <a:pt x="4839" y="1052"/>
                  </a:lnTo>
                  <a:lnTo>
                    <a:pt x="4801" y="1072"/>
                  </a:lnTo>
                  <a:lnTo>
                    <a:pt x="4762" y="1091"/>
                  </a:lnTo>
                  <a:lnTo>
                    <a:pt x="4722" y="1109"/>
                  </a:lnTo>
                  <a:lnTo>
                    <a:pt x="4681" y="1125"/>
                  </a:lnTo>
                  <a:lnTo>
                    <a:pt x="4637" y="1140"/>
                  </a:lnTo>
                  <a:lnTo>
                    <a:pt x="4594" y="1154"/>
                  </a:lnTo>
                  <a:lnTo>
                    <a:pt x="4549" y="1166"/>
                  </a:lnTo>
                  <a:lnTo>
                    <a:pt x="4503" y="1177"/>
                  </a:lnTo>
                  <a:lnTo>
                    <a:pt x="4456" y="1187"/>
                  </a:lnTo>
                  <a:lnTo>
                    <a:pt x="4407" y="1195"/>
                  </a:lnTo>
                  <a:lnTo>
                    <a:pt x="4358" y="1199"/>
                  </a:lnTo>
                  <a:lnTo>
                    <a:pt x="4307" y="1204"/>
                  </a:lnTo>
                  <a:lnTo>
                    <a:pt x="4254" y="1206"/>
                  </a:lnTo>
                  <a:lnTo>
                    <a:pt x="4202" y="1206"/>
                  </a:lnTo>
                  <a:lnTo>
                    <a:pt x="4147" y="1204"/>
                  </a:lnTo>
                  <a:lnTo>
                    <a:pt x="4092" y="1199"/>
                  </a:lnTo>
                  <a:lnTo>
                    <a:pt x="4035" y="1193"/>
                  </a:lnTo>
                  <a:lnTo>
                    <a:pt x="3977" y="1185"/>
                  </a:lnTo>
                  <a:lnTo>
                    <a:pt x="3917" y="1174"/>
                  </a:lnTo>
                  <a:lnTo>
                    <a:pt x="3856" y="1159"/>
                  </a:lnTo>
                  <a:lnTo>
                    <a:pt x="3793" y="1143"/>
                  </a:lnTo>
                  <a:lnTo>
                    <a:pt x="3731" y="1124"/>
                  </a:lnTo>
                  <a:lnTo>
                    <a:pt x="3666" y="1101"/>
                  </a:lnTo>
                  <a:lnTo>
                    <a:pt x="3600" y="1077"/>
                  </a:lnTo>
                  <a:lnTo>
                    <a:pt x="3534" y="1049"/>
                  </a:lnTo>
                  <a:lnTo>
                    <a:pt x="3466" y="1017"/>
                  </a:lnTo>
                  <a:lnTo>
                    <a:pt x="3396" y="983"/>
                  </a:lnTo>
                  <a:lnTo>
                    <a:pt x="3325" y="946"/>
                  </a:lnTo>
                  <a:lnTo>
                    <a:pt x="3253" y="906"/>
                  </a:lnTo>
                  <a:lnTo>
                    <a:pt x="3180" y="862"/>
                  </a:lnTo>
                  <a:lnTo>
                    <a:pt x="3180" y="862"/>
                  </a:lnTo>
                  <a:lnTo>
                    <a:pt x="3034" y="772"/>
                  </a:lnTo>
                  <a:lnTo>
                    <a:pt x="2892" y="689"/>
                  </a:lnTo>
                  <a:lnTo>
                    <a:pt x="2756" y="610"/>
                  </a:lnTo>
                  <a:lnTo>
                    <a:pt x="2624" y="537"/>
                  </a:lnTo>
                  <a:lnTo>
                    <a:pt x="2497" y="470"/>
                  </a:lnTo>
                  <a:lnTo>
                    <a:pt x="2372" y="407"/>
                  </a:lnTo>
                  <a:lnTo>
                    <a:pt x="2252" y="348"/>
                  </a:lnTo>
                  <a:lnTo>
                    <a:pt x="2136" y="295"/>
                  </a:lnTo>
                  <a:lnTo>
                    <a:pt x="2023" y="247"/>
                  </a:lnTo>
                  <a:lnTo>
                    <a:pt x="1913" y="203"/>
                  </a:lnTo>
                  <a:lnTo>
                    <a:pt x="1806" y="164"/>
                  </a:lnTo>
                  <a:lnTo>
                    <a:pt x="1702" y="129"/>
                  </a:lnTo>
                  <a:lnTo>
                    <a:pt x="1602" y="98"/>
                  </a:lnTo>
                  <a:lnTo>
                    <a:pt x="1504" y="72"/>
                  </a:lnTo>
                  <a:lnTo>
                    <a:pt x="1409" y="51"/>
                  </a:lnTo>
                  <a:lnTo>
                    <a:pt x="1315" y="32"/>
                  </a:lnTo>
                  <a:lnTo>
                    <a:pt x="1225" y="19"/>
                  </a:lnTo>
                  <a:lnTo>
                    <a:pt x="1136" y="9"/>
                  </a:lnTo>
                  <a:lnTo>
                    <a:pt x="1048" y="3"/>
                  </a:lnTo>
                  <a:lnTo>
                    <a:pt x="962" y="0"/>
                  </a:lnTo>
                  <a:lnTo>
                    <a:pt x="879" y="1"/>
                  </a:lnTo>
                  <a:lnTo>
                    <a:pt x="796" y="6"/>
                  </a:lnTo>
                  <a:lnTo>
                    <a:pt x="714" y="14"/>
                  </a:lnTo>
                  <a:lnTo>
                    <a:pt x="633" y="26"/>
                  </a:lnTo>
                  <a:lnTo>
                    <a:pt x="553" y="40"/>
                  </a:lnTo>
                  <a:lnTo>
                    <a:pt x="474" y="58"/>
                  </a:lnTo>
                  <a:lnTo>
                    <a:pt x="394" y="79"/>
                  </a:lnTo>
                  <a:lnTo>
                    <a:pt x="315" y="101"/>
                  </a:lnTo>
                  <a:lnTo>
                    <a:pt x="238" y="129"/>
                  </a:lnTo>
                  <a:lnTo>
                    <a:pt x="158" y="158"/>
                  </a:lnTo>
                  <a:lnTo>
                    <a:pt x="79" y="190"/>
                  </a:lnTo>
                  <a:lnTo>
                    <a:pt x="0" y="22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37026" name="Freeform 34"/>
            <p:cNvSpPr>
              <a:spLocks/>
            </p:cNvSpPr>
            <p:nvPr userDrawn="1"/>
          </p:nvSpPr>
          <p:spPr bwMode="auto">
            <a:xfrm>
              <a:off x="752" y="1144"/>
              <a:ext cx="5459" cy="573"/>
            </a:xfrm>
            <a:custGeom>
              <a:avLst/>
              <a:gdLst/>
              <a:ahLst/>
              <a:cxnLst>
                <a:cxn ang="0">
                  <a:pos x="5459" y="335"/>
                </a:cxn>
                <a:cxn ang="0">
                  <a:pos x="5427" y="395"/>
                </a:cxn>
                <a:cxn ang="0">
                  <a:pos x="5385" y="461"/>
                </a:cxn>
                <a:cxn ang="0">
                  <a:pos x="5328" y="545"/>
                </a:cxn>
                <a:cxn ang="0">
                  <a:pos x="5253" y="639"/>
                </a:cxn>
                <a:cxn ang="0">
                  <a:pos x="5160" y="739"/>
                </a:cxn>
                <a:cxn ang="0">
                  <a:pos x="5080" y="815"/>
                </a:cxn>
                <a:cxn ang="0">
                  <a:pos x="5019" y="863"/>
                </a:cxn>
                <a:cxn ang="0">
                  <a:pos x="4955" y="912"/>
                </a:cxn>
                <a:cxn ang="0">
                  <a:pos x="4885" y="957"/>
                </a:cxn>
                <a:cxn ang="0">
                  <a:pos x="4812" y="999"/>
                </a:cxn>
                <a:cxn ang="0">
                  <a:pos x="4734" y="1036"/>
                </a:cxn>
                <a:cxn ang="0">
                  <a:pos x="4651" y="1070"/>
                </a:cxn>
                <a:cxn ang="0">
                  <a:pos x="4562" y="1098"/>
                </a:cxn>
                <a:cxn ang="0">
                  <a:pos x="4469" y="1120"/>
                </a:cxn>
                <a:cxn ang="0">
                  <a:pos x="4372" y="1136"/>
                </a:cxn>
                <a:cxn ang="0">
                  <a:pos x="4268" y="1144"/>
                </a:cxn>
                <a:cxn ang="0">
                  <a:pos x="4161" y="1144"/>
                </a:cxn>
                <a:cxn ang="0">
                  <a:pos x="4047" y="1136"/>
                </a:cxn>
                <a:cxn ang="0">
                  <a:pos x="3929" y="1119"/>
                </a:cxn>
                <a:cxn ang="0">
                  <a:pos x="3807" y="1090"/>
                </a:cxn>
                <a:cxn ang="0">
                  <a:pos x="3677" y="1051"/>
                </a:cxn>
                <a:cxn ang="0">
                  <a:pos x="3544" y="1001"/>
                </a:cxn>
                <a:cxn ang="0">
                  <a:pos x="3405" y="938"/>
                </a:cxn>
                <a:cxn ang="0">
                  <a:pos x="3261" y="862"/>
                </a:cxn>
                <a:cxn ang="0">
                  <a:pos x="3187" y="820"/>
                </a:cxn>
                <a:cxn ang="0">
                  <a:pos x="2899" y="652"/>
                </a:cxn>
                <a:cxn ang="0">
                  <a:pos x="2628" y="505"/>
                </a:cxn>
                <a:cxn ang="0">
                  <a:pos x="2374" y="379"/>
                </a:cxn>
                <a:cxn ang="0">
                  <a:pos x="2135" y="273"/>
                </a:cxn>
                <a:cxn ang="0">
                  <a:pos x="1911" y="184"/>
                </a:cxn>
                <a:cxn ang="0">
                  <a:pos x="1700" y="114"/>
                </a:cxn>
                <a:cxn ang="0">
                  <a:pos x="1500" y="61"/>
                </a:cxn>
                <a:cxn ang="0">
                  <a:pos x="1312" y="25"/>
                </a:cxn>
                <a:cxn ang="0">
                  <a:pos x="1131" y="4"/>
                </a:cxn>
                <a:cxn ang="0">
                  <a:pos x="958" y="0"/>
                </a:cxn>
                <a:cxn ang="0">
                  <a:pos x="791" y="8"/>
                </a:cxn>
                <a:cxn ang="0">
                  <a:pos x="628" y="32"/>
                </a:cxn>
                <a:cxn ang="0">
                  <a:pos x="470" y="67"/>
                </a:cxn>
                <a:cxn ang="0">
                  <a:pos x="313" y="114"/>
                </a:cxn>
                <a:cxn ang="0">
                  <a:pos x="156" y="174"/>
                </a:cxn>
                <a:cxn ang="0">
                  <a:pos x="0" y="243"/>
                </a:cxn>
              </a:cxnLst>
              <a:rect l="0" t="0" r="r" b="b"/>
              <a:pathLst>
                <a:path w="5459" h="1144">
                  <a:moveTo>
                    <a:pt x="5459" y="335"/>
                  </a:moveTo>
                  <a:lnTo>
                    <a:pt x="5459" y="335"/>
                  </a:lnTo>
                  <a:lnTo>
                    <a:pt x="5450" y="352"/>
                  </a:lnTo>
                  <a:lnTo>
                    <a:pt x="5427" y="395"/>
                  </a:lnTo>
                  <a:lnTo>
                    <a:pt x="5409" y="426"/>
                  </a:lnTo>
                  <a:lnTo>
                    <a:pt x="5385" y="461"/>
                  </a:lnTo>
                  <a:lnTo>
                    <a:pt x="5359" y="502"/>
                  </a:lnTo>
                  <a:lnTo>
                    <a:pt x="5328" y="545"/>
                  </a:lnTo>
                  <a:lnTo>
                    <a:pt x="5292" y="591"/>
                  </a:lnTo>
                  <a:lnTo>
                    <a:pt x="5253" y="639"/>
                  </a:lnTo>
                  <a:lnTo>
                    <a:pt x="5209" y="689"/>
                  </a:lnTo>
                  <a:lnTo>
                    <a:pt x="5160" y="739"/>
                  </a:lnTo>
                  <a:lnTo>
                    <a:pt x="5108" y="791"/>
                  </a:lnTo>
                  <a:lnTo>
                    <a:pt x="5080" y="815"/>
                  </a:lnTo>
                  <a:lnTo>
                    <a:pt x="5049" y="839"/>
                  </a:lnTo>
                  <a:lnTo>
                    <a:pt x="5019" y="863"/>
                  </a:lnTo>
                  <a:lnTo>
                    <a:pt x="4988" y="888"/>
                  </a:lnTo>
                  <a:lnTo>
                    <a:pt x="4955" y="912"/>
                  </a:lnTo>
                  <a:lnTo>
                    <a:pt x="4921" y="935"/>
                  </a:lnTo>
                  <a:lnTo>
                    <a:pt x="4885" y="957"/>
                  </a:lnTo>
                  <a:lnTo>
                    <a:pt x="4849" y="978"/>
                  </a:lnTo>
                  <a:lnTo>
                    <a:pt x="4812" y="999"/>
                  </a:lnTo>
                  <a:lnTo>
                    <a:pt x="4773" y="1018"/>
                  </a:lnTo>
                  <a:lnTo>
                    <a:pt x="4734" y="1036"/>
                  </a:lnTo>
                  <a:lnTo>
                    <a:pt x="4692" y="1054"/>
                  </a:lnTo>
                  <a:lnTo>
                    <a:pt x="4651" y="1070"/>
                  </a:lnTo>
                  <a:lnTo>
                    <a:pt x="4606" y="1085"/>
                  </a:lnTo>
                  <a:lnTo>
                    <a:pt x="4562" y="1098"/>
                  </a:lnTo>
                  <a:lnTo>
                    <a:pt x="4516" y="1111"/>
                  </a:lnTo>
                  <a:lnTo>
                    <a:pt x="4469" y="1120"/>
                  </a:lnTo>
                  <a:lnTo>
                    <a:pt x="4420" y="1128"/>
                  </a:lnTo>
                  <a:lnTo>
                    <a:pt x="4372" y="1136"/>
                  </a:lnTo>
                  <a:lnTo>
                    <a:pt x="4320" y="1141"/>
                  </a:lnTo>
                  <a:lnTo>
                    <a:pt x="4268" y="1144"/>
                  </a:lnTo>
                  <a:lnTo>
                    <a:pt x="4215" y="1144"/>
                  </a:lnTo>
                  <a:lnTo>
                    <a:pt x="4161" y="1144"/>
                  </a:lnTo>
                  <a:lnTo>
                    <a:pt x="4105" y="1141"/>
                  </a:lnTo>
                  <a:lnTo>
                    <a:pt x="4047" y="1136"/>
                  </a:lnTo>
                  <a:lnTo>
                    <a:pt x="3988" y="1128"/>
                  </a:lnTo>
                  <a:lnTo>
                    <a:pt x="3929" y="1119"/>
                  </a:lnTo>
                  <a:lnTo>
                    <a:pt x="3869" y="1106"/>
                  </a:lnTo>
                  <a:lnTo>
                    <a:pt x="3807" y="1090"/>
                  </a:lnTo>
                  <a:lnTo>
                    <a:pt x="3743" y="1072"/>
                  </a:lnTo>
                  <a:lnTo>
                    <a:pt x="3677" y="1051"/>
                  </a:lnTo>
                  <a:lnTo>
                    <a:pt x="3612" y="1027"/>
                  </a:lnTo>
                  <a:lnTo>
                    <a:pt x="3544" y="1001"/>
                  </a:lnTo>
                  <a:lnTo>
                    <a:pt x="3476" y="970"/>
                  </a:lnTo>
                  <a:lnTo>
                    <a:pt x="3405" y="938"/>
                  </a:lnTo>
                  <a:lnTo>
                    <a:pt x="3335" y="902"/>
                  </a:lnTo>
                  <a:lnTo>
                    <a:pt x="3261" y="862"/>
                  </a:lnTo>
                  <a:lnTo>
                    <a:pt x="3187" y="820"/>
                  </a:lnTo>
                  <a:lnTo>
                    <a:pt x="3187" y="820"/>
                  </a:lnTo>
                  <a:lnTo>
                    <a:pt x="3040" y="733"/>
                  </a:lnTo>
                  <a:lnTo>
                    <a:pt x="2899" y="652"/>
                  </a:lnTo>
                  <a:lnTo>
                    <a:pt x="2761" y="576"/>
                  </a:lnTo>
                  <a:lnTo>
                    <a:pt x="2628" y="505"/>
                  </a:lnTo>
                  <a:lnTo>
                    <a:pt x="2499" y="439"/>
                  </a:lnTo>
                  <a:lnTo>
                    <a:pt x="2374" y="379"/>
                  </a:lnTo>
                  <a:lnTo>
                    <a:pt x="2253" y="323"/>
                  </a:lnTo>
                  <a:lnTo>
                    <a:pt x="2135" y="273"/>
                  </a:lnTo>
                  <a:lnTo>
                    <a:pt x="2022" y="226"/>
                  </a:lnTo>
                  <a:lnTo>
                    <a:pt x="1911" y="184"/>
                  </a:lnTo>
                  <a:lnTo>
                    <a:pt x="1804" y="147"/>
                  </a:lnTo>
                  <a:lnTo>
                    <a:pt x="1700" y="114"/>
                  </a:lnTo>
                  <a:lnTo>
                    <a:pt x="1599" y="85"/>
                  </a:lnTo>
                  <a:lnTo>
                    <a:pt x="1500" y="61"/>
                  </a:lnTo>
                  <a:lnTo>
                    <a:pt x="1405" y="40"/>
                  </a:lnTo>
                  <a:lnTo>
                    <a:pt x="1312" y="25"/>
                  </a:lnTo>
                  <a:lnTo>
                    <a:pt x="1220" y="13"/>
                  </a:lnTo>
                  <a:lnTo>
                    <a:pt x="1131" y="4"/>
                  </a:lnTo>
                  <a:lnTo>
                    <a:pt x="1044" y="0"/>
                  </a:lnTo>
                  <a:lnTo>
                    <a:pt x="958" y="0"/>
                  </a:lnTo>
                  <a:lnTo>
                    <a:pt x="874" y="1"/>
                  </a:lnTo>
                  <a:lnTo>
                    <a:pt x="791" y="8"/>
                  </a:lnTo>
                  <a:lnTo>
                    <a:pt x="709" y="17"/>
                  </a:lnTo>
                  <a:lnTo>
                    <a:pt x="628" y="32"/>
                  </a:lnTo>
                  <a:lnTo>
                    <a:pt x="549" y="48"/>
                  </a:lnTo>
                  <a:lnTo>
                    <a:pt x="470" y="67"/>
                  </a:lnTo>
                  <a:lnTo>
                    <a:pt x="391" y="88"/>
                  </a:lnTo>
                  <a:lnTo>
                    <a:pt x="313" y="114"/>
                  </a:lnTo>
                  <a:lnTo>
                    <a:pt x="234" y="143"/>
                  </a:lnTo>
                  <a:lnTo>
                    <a:pt x="156" y="174"/>
                  </a:lnTo>
                  <a:lnTo>
                    <a:pt x="77" y="208"/>
                  </a:lnTo>
                  <a:lnTo>
                    <a:pt x="0" y="243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37027" name="Freeform 35"/>
            <p:cNvSpPr>
              <a:spLocks/>
            </p:cNvSpPr>
            <p:nvPr userDrawn="1"/>
          </p:nvSpPr>
          <p:spPr bwMode="auto">
            <a:xfrm>
              <a:off x="778" y="1160"/>
              <a:ext cx="5461" cy="544"/>
            </a:xfrm>
            <a:custGeom>
              <a:avLst/>
              <a:gdLst/>
              <a:ahLst/>
              <a:cxnLst>
                <a:cxn ang="0">
                  <a:pos x="5461" y="247"/>
                </a:cxn>
                <a:cxn ang="0">
                  <a:pos x="5429" y="308"/>
                </a:cxn>
                <a:cxn ang="0">
                  <a:pos x="5390" y="376"/>
                </a:cxn>
                <a:cxn ang="0">
                  <a:pos x="5333" y="460"/>
                </a:cxn>
                <a:cxn ang="0">
                  <a:pos x="5259" y="557"/>
                </a:cxn>
                <a:cxn ang="0">
                  <a:pos x="5168" y="659"/>
                </a:cxn>
                <a:cxn ang="0">
                  <a:pos x="5088" y="736"/>
                </a:cxn>
                <a:cxn ang="0">
                  <a:pos x="5029" y="788"/>
                </a:cxn>
                <a:cxn ang="0">
                  <a:pos x="4965" y="836"/>
                </a:cxn>
                <a:cxn ang="0">
                  <a:pos x="4897" y="883"/>
                </a:cxn>
                <a:cxn ang="0">
                  <a:pos x="4823" y="927"/>
                </a:cxn>
                <a:cxn ang="0">
                  <a:pos x="4746" y="965"/>
                </a:cxn>
                <a:cxn ang="0">
                  <a:pos x="4662" y="1001"/>
                </a:cxn>
                <a:cxn ang="0">
                  <a:pos x="4575" y="1032"/>
                </a:cxn>
                <a:cxn ang="0">
                  <a:pos x="4483" y="1056"/>
                </a:cxn>
                <a:cxn ang="0">
                  <a:pos x="4385" y="1074"/>
                </a:cxn>
                <a:cxn ang="0">
                  <a:pos x="4282" y="1083"/>
                </a:cxn>
                <a:cxn ang="0">
                  <a:pos x="4175" y="1087"/>
                </a:cxn>
                <a:cxn ang="0">
                  <a:pos x="4061" y="1080"/>
                </a:cxn>
                <a:cxn ang="0">
                  <a:pos x="3943" y="1064"/>
                </a:cxn>
                <a:cxn ang="0">
                  <a:pos x="3819" y="1038"/>
                </a:cxn>
                <a:cxn ang="0">
                  <a:pos x="3690" y="1003"/>
                </a:cxn>
                <a:cxn ang="0">
                  <a:pos x="3556" y="954"/>
                </a:cxn>
                <a:cxn ang="0">
                  <a:pos x="3417" y="894"/>
                </a:cxn>
                <a:cxn ang="0">
                  <a:pos x="3271" y="820"/>
                </a:cxn>
                <a:cxn ang="0">
                  <a:pos x="3196" y="780"/>
                </a:cxn>
                <a:cxn ang="0">
                  <a:pos x="2904" y="617"/>
                </a:cxn>
                <a:cxn ang="0">
                  <a:pos x="2632" y="475"/>
                </a:cxn>
                <a:cxn ang="0">
                  <a:pos x="2377" y="354"/>
                </a:cxn>
                <a:cxn ang="0">
                  <a:pos x="2137" y="250"/>
                </a:cxn>
                <a:cxn ang="0">
                  <a:pos x="1912" y="166"/>
                </a:cxn>
                <a:cxn ang="0">
                  <a:pos x="1699" y="100"/>
                </a:cxn>
                <a:cxn ang="0">
                  <a:pos x="1499" y="52"/>
                </a:cxn>
                <a:cxn ang="0">
                  <a:pos x="1309" y="19"/>
                </a:cxn>
                <a:cxn ang="0">
                  <a:pos x="1129" y="2"/>
                </a:cxn>
                <a:cxn ang="0">
                  <a:pos x="955" y="0"/>
                </a:cxn>
                <a:cxn ang="0">
                  <a:pos x="789" y="13"/>
                </a:cxn>
                <a:cxn ang="0">
                  <a:pos x="626" y="39"/>
                </a:cxn>
                <a:cxn ang="0">
                  <a:pos x="468" y="77"/>
                </a:cxn>
                <a:cxn ang="0">
                  <a:pos x="312" y="129"/>
                </a:cxn>
                <a:cxn ang="0">
                  <a:pos x="157" y="192"/>
                </a:cxn>
                <a:cxn ang="0">
                  <a:pos x="0" y="266"/>
                </a:cxn>
              </a:cxnLst>
              <a:rect l="0" t="0" r="r" b="b"/>
              <a:pathLst>
                <a:path w="5461" h="1087">
                  <a:moveTo>
                    <a:pt x="5461" y="247"/>
                  </a:moveTo>
                  <a:lnTo>
                    <a:pt x="5461" y="247"/>
                  </a:lnTo>
                  <a:lnTo>
                    <a:pt x="5452" y="263"/>
                  </a:lnTo>
                  <a:lnTo>
                    <a:pt x="5429" y="308"/>
                  </a:lnTo>
                  <a:lnTo>
                    <a:pt x="5411" y="339"/>
                  </a:lnTo>
                  <a:lnTo>
                    <a:pt x="5390" y="376"/>
                  </a:lnTo>
                  <a:lnTo>
                    <a:pt x="5363" y="417"/>
                  </a:lnTo>
                  <a:lnTo>
                    <a:pt x="5333" y="460"/>
                  </a:lnTo>
                  <a:lnTo>
                    <a:pt x="5298" y="507"/>
                  </a:lnTo>
                  <a:lnTo>
                    <a:pt x="5259" y="557"/>
                  </a:lnTo>
                  <a:lnTo>
                    <a:pt x="5216" y="607"/>
                  </a:lnTo>
                  <a:lnTo>
                    <a:pt x="5168" y="659"/>
                  </a:lnTo>
                  <a:lnTo>
                    <a:pt x="5116" y="710"/>
                  </a:lnTo>
                  <a:lnTo>
                    <a:pt x="5088" y="736"/>
                  </a:lnTo>
                  <a:lnTo>
                    <a:pt x="5059" y="762"/>
                  </a:lnTo>
                  <a:lnTo>
                    <a:pt x="5029" y="788"/>
                  </a:lnTo>
                  <a:lnTo>
                    <a:pt x="4998" y="812"/>
                  </a:lnTo>
                  <a:lnTo>
                    <a:pt x="4965" y="836"/>
                  </a:lnTo>
                  <a:lnTo>
                    <a:pt x="4932" y="859"/>
                  </a:lnTo>
                  <a:lnTo>
                    <a:pt x="4897" y="883"/>
                  </a:lnTo>
                  <a:lnTo>
                    <a:pt x="4861" y="904"/>
                  </a:lnTo>
                  <a:lnTo>
                    <a:pt x="4823" y="927"/>
                  </a:lnTo>
                  <a:lnTo>
                    <a:pt x="4786" y="946"/>
                  </a:lnTo>
                  <a:lnTo>
                    <a:pt x="4746" y="965"/>
                  </a:lnTo>
                  <a:lnTo>
                    <a:pt x="4705" y="985"/>
                  </a:lnTo>
                  <a:lnTo>
                    <a:pt x="4662" y="1001"/>
                  </a:lnTo>
                  <a:lnTo>
                    <a:pt x="4619" y="1017"/>
                  </a:lnTo>
                  <a:lnTo>
                    <a:pt x="4575" y="1032"/>
                  </a:lnTo>
                  <a:lnTo>
                    <a:pt x="4529" y="1045"/>
                  </a:lnTo>
                  <a:lnTo>
                    <a:pt x="4483" y="1056"/>
                  </a:lnTo>
                  <a:lnTo>
                    <a:pt x="4435" y="1066"/>
                  </a:lnTo>
                  <a:lnTo>
                    <a:pt x="4385" y="1074"/>
                  </a:lnTo>
                  <a:lnTo>
                    <a:pt x="4335" y="1080"/>
                  </a:lnTo>
                  <a:lnTo>
                    <a:pt x="4282" y="1083"/>
                  </a:lnTo>
                  <a:lnTo>
                    <a:pt x="4229" y="1087"/>
                  </a:lnTo>
                  <a:lnTo>
                    <a:pt x="4175" y="1087"/>
                  </a:lnTo>
                  <a:lnTo>
                    <a:pt x="4118" y="1083"/>
                  </a:lnTo>
                  <a:lnTo>
                    <a:pt x="4061" y="1080"/>
                  </a:lnTo>
                  <a:lnTo>
                    <a:pt x="4003" y="1074"/>
                  </a:lnTo>
                  <a:lnTo>
                    <a:pt x="3943" y="1064"/>
                  </a:lnTo>
                  <a:lnTo>
                    <a:pt x="3882" y="1053"/>
                  </a:lnTo>
                  <a:lnTo>
                    <a:pt x="3819" y="1038"/>
                  </a:lnTo>
                  <a:lnTo>
                    <a:pt x="3756" y="1022"/>
                  </a:lnTo>
                  <a:lnTo>
                    <a:pt x="3690" y="1003"/>
                  </a:lnTo>
                  <a:lnTo>
                    <a:pt x="3624" y="980"/>
                  </a:lnTo>
                  <a:lnTo>
                    <a:pt x="3556" y="954"/>
                  </a:lnTo>
                  <a:lnTo>
                    <a:pt x="3488" y="925"/>
                  </a:lnTo>
                  <a:lnTo>
                    <a:pt x="3417" y="894"/>
                  </a:lnTo>
                  <a:lnTo>
                    <a:pt x="3345" y="859"/>
                  </a:lnTo>
                  <a:lnTo>
                    <a:pt x="3271" y="820"/>
                  </a:lnTo>
                  <a:lnTo>
                    <a:pt x="3196" y="780"/>
                  </a:lnTo>
                  <a:lnTo>
                    <a:pt x="3196" y="780"/>
                  </a:lnTo>
                  <a:lnTo>
                    <a:pt x="3049" y="696"/>
                  </a:lnTo>
                  <a:lnTo>
                    <a:pt x="2904" y="617"/>
                  </a:lnTo>
                  <a:lnTo>
                    <a:pt x="2766" y="542"/>
                  </a:lnTo>
                  <a:lnTo>
                    <a:pt x="2632" y="475"/>
                  </a:lnTo>
                  <a:lnTo>
                    <a:pt x="2502" y="412"/>
                  </a:lnTo>
                  <a:lnTo>
                    <a:pt x="2377" y="354"/>
                  </a:lnTo>
                  <a:lnTo>
                    <a:pt x="2255" y="299"/>
                  </a:lnTo>
                  <a:lnTo>
                    <a:pt x="2137" y="250"/>
                  </a:lnTo>
                  <a:lnTo>
                    <a:pt x="2021" y="207"/>
                  </a:lnTo>
                  <a:lnTo>
                    <a:pt x="1912" y="166"/>
                  </a:lnTo>
                  <a:lnTo>
                    <a:pt x="1803" y="131"/>
                  </a:lnTo>
                  <a:lnTo>
                    <a:pt x="1699" y="100"/>
                  </a:lnTo>
                  <a:lnTo>
                    <a:pt x="1598" y="74"/>
                  </a:lnTo>
                  <a:lnTo>
                    <a:pt x="1499" y="52"/>
                  </a:lnTo>
                  <a:lnTo>
                    <a:pt x="1402" y="34"/>
                  </a:lnTo>
                  <a:lnTo>
                    <a:pt x="1309" y="19"/>
                  </a:lnTo>
                  <a:lnTo>
                    <a:pt x="1218" y="8"/>
                  </a:lnTo>
                  <a:lnTo>
                    <a:pt x="1129" y="2"/>
                  </a:lnTo>
                  <a:lnTo>
                    <a:pt x="1041" y="0"/>
                  </a:lnTo>
                  <a:lnTo>
                    <a:pt x="955" y="0"/>
                  </a:lnTo>
                  <a:lnTo>
                    <a:pt x="872" y="5"/>
                  </a:lnTo>
                  <a:lnTo>
                    <a:pt x="789" y="13"/>
                  </a:lnTo>
                  <a:lnTo>
                    <a:pt x="707" y="24"/>
                  </a:lnTo>
                  <a:lnTo>
                    <a:pt x="626" y="39"/>
                  </a:lnTo>
                  <a:lnTo>
                    <a:pt x="547" y="56"/>
                  </a:lnTo>
                  <a:lnTo>
                    <a:pt x="468" y="77"/>
                  </a:lnTo>
                  <a:lnTo>
                    <a:pt x="390" y="102"/>
                  </a:lnTo>
                  <a:lnTo>
                    <a:pt x="312" y="129"/>
                  </a:lnTo>
                  <a:lnTo>
                    <a:pt x="235" y="160"/>
                  </a:lnTo>
                  <a:lnTo>
                    <a:pt x="157" y="192"/>
                  </a:lnTo>
                  <a:lnTo>
                    <a:pt x="78" y="228"/>
                  </a:lnTo>
                  <a:lnTo>
                    <a:pt x="0" y="26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37028" name="Freeform 36"/>
            <p:cNvSpPr>
              <a:spLocks/>
            </p:cNvSpPr>
            <p:nvPr userDrawn="1"/>
          </p:nvSpPr>
          <p:spPr bwMode="auto">
            <a:xfrm>
              <a:off x="806" y="1176"/>
              <a:ext cx="5459" cy="514"/>
            </a:xfrm>
            <a:custGeom>
              <a:avLst/>
              <a:gdLst/>
              <a:ahLst/>
              <a:cxnLst>
                <a:cxn ang="0">
                  <a:pos x="5459" y="159"/>
                </a:cxn>
                <a:cxn ang="0">
                  <a:pos x="5428" y="221"/>
                </a:cxn>
                <a:cxn ang="0">
                  <a:pos x="5390" y="290"/>
                </a:cxn>
                <a:cxn ang="0">
                  <a:pos x="5334" y="376"/>
                </a:cxn>
                <a:cxn ang="0">
                  <a:pos x="5262" y="474"/>
                </a:cxn>
                <a:cxn ang="0">
                  <a:pos x="5173" y="579"/>
                </a:cxn>
                <a:cxn ang="0">
                  <a:pos x="5094" y="658"/>
                </a:cxn>
                <a:cxn ang="0">
                  <a:pos x="5035" y="710"/>
                </a:cxn>
                <a:cxn ang="0">
                  <a:pos x="4973" y="762"/>
                </a:cxn>
                <a:cxn ang="0">
                  <a:pos x="4905" y="809"/>
                </a:cxn>
                <a:cxn ang="0">
                  <a:pos x="4833" y="854"/>
                </a:cxn>
                <a:cxn ang="0">
                  <a:pos x="4755" y="896"/>
                </a:cxn>
                <a:cxn ang="0">
                  <a:pos x="4673" y="933"/>
                </a:cxn>
                <a:cxn ang="0">
                  <a:pos x="4586" y="965"/>
                </a:cxn>
                <a:cxn ang="0">
                  <a:pos x="4494" y="991"/>
                </a:cxn>
                <a:cxn ang="0">
                  <a:pos x="4395" y="1010"/>
                </a:cxn>
                <a:cxn ang="0">
                  <a:pos x="4294" y="1023"/>
                </a:cxn>
                <a:cxn ang="0">
                  <a:pos x="4186" y="1028"/>
                </a:cxn>
                <a:cxn ang="0">
                  <a:pos x="4072" y="1025"/>
                </a:cxn>
                <a:cxn ang="0">
                  <a:pos x="3954" y="1010"/>
                </a:cxn>
                <a:cxn ang="0">
                  <a:pos x="3830" y="988"/>
                </a:cxn>
                <a:cxn ang="0">
                  <a:pos x="3701" y="954"/>
                </a:cxn>
                <a:cxn ang="0">
                  <a:pos x="3567" y="909"/>
                </a:cxn>
                <a:cxn ang="0">
                  <a:pos x="3425" y="851"/>
                </a:cxn>
                <a:cxn ang="0">
                  <a:pos x="3279" y="779"/>
                </a:cxn>
                <a:cxn ang="0">
                  <a:pos x="3204" y="739"/>
                </a:cxn>
                <a:cxn ang="0">
                  <a:pos x="2910" y="582"/>
                </a:cxn>
                <a:cxn ang="0">
                  <a:pos x="2635" y="445"/>
                </a:cxn>
                <a:cxn ang="0">
                  <a:pos x="2377" y="327"/>
                </a:cxn>
                <a:cxn ang="0">
                  <a:pos x="2135" y="230"/>
                </a:cxn>
                <a:cxn ang="0">
                  <a:pos x="1909" y="150"/>
                </a:cxn>
                <a:cxn ang="0">
                  <a:pos x="1696" y="88"/>
                </a:cxn>
                <a:cxn ang="0">
                  <a:pos x="1495" y="43"/>
                </a:cxn>
                <a:cxn ang="0">
                  <a:pos x="1305" y="14"/>
                </a:cxn>
                <a:cxn ang="0">
                  <a:pos x="1124" y="1"/>
                </a:cxn>
                <a:cxn ang="0">
                  <a:pos x="951" y="3"/>
                </a:cxn>
                <a:cxn ang="0">
                  <a:pos x="784" y="19"/>
                </a:cxn>
                <a:cxn ang="0">
                  <a:pos x="623" y="48"/>
                </a:cxn>
                <a:cxn ang="0">
                  <a:pos x="465" y="92"/>
                </a:cxn>
                <a:cxn ang="0">
                  <a:pos x="309" y="145"/>
                </a:cxn>
                <a:cxn ang="0">
                  <a:pos x="155" y="211"/>
                </a:cxn>
                <a:cxn ang="0">
                  <a:pos x="0" y="289"/>
                </a:cxn>
              </a:cxnLst>
              <a:rect l="0" t="0" r="r" b="b"/>
              <a:pathLst>
                <a:path w="5459" h="1028">
                  <a:moveTo>
                    <a:pt x="5459" y="159"/>
                  </a:moveTo>
                  <a:lnTo>
                    <a:pt x="5459" y="159"/>
                  </a:lnTo>
                  <a:lnTo>
                    <a:pt x="5451" y="176"/>
                  </a:lnTo>
                  <a:lnTo>
                    <a:pt x="5428" y="221"/>
                  </a:lnTo>
                  <a:lnTo>
                    <a:pt x="5410" y="253"/>
                  </a:lnTo>
                  <a:lnTo>
                    <a:pt x="5390" y="290"/>
                  </a:lnTo>
                  <a:lnTo>
                    <a:pt x="5365" y="331"/>
                  </a:lnTo>
                  <a:lnTo>
                    <a:pt x="5334" y="376"/>
                  </a:lnTo>
                  <a:lnTo>
                    <a:pt x="5301" y="424"/>
                  </a:lnTo>
                  <a:lnTo>
                    <a:pt x="5262" y="474"/>
                  </a:lnTo>
                  <a:lnTo>
                    <a:pt x="5220" y="526"/>
                  </a:lnTo>
                  <a:lnTo>
                    <a:pt x="5173" y="579"/>
                  </a:lnTo>
                  <a:lnTo>
                    <a:pt x="5122" y="633"/>
                  </a:lnTo>
                  <a:lnTo>
                    <a:pt x="5094" y="658"/>
                  </a:lnTo>
                  <a:lnTo>
                    <a:pt x="5066" y="684"/>
                  </a:lnTo>
                  <a:lnTo>
                    <a:pt x="5035" y="710"/>
                  </a:lnTo>
                  <a:lnTo>
                    <a:pt x="5005" y="736"/>
                  </a:lnTo>
                  <a:lnTo>
                    <a:pt x="4973" y="762"/>
                  </a:lnTo>
                  <a:lnTo>
                    <a:pt x="4940" y="786"/>
                  </a:lnTo>
                  <a:lnTo>
                    <a:pt x="4905" y="809"/>
                  </a:lnTo>
                  <a:lnTo>
                    <a:pt x="4869" y="833"/>
                  </a:lnTo>
                  <a:lnTo>
                    <a:pt x="4833" y="854"/>
                  </a:lnTo>
                  <a:lnTo>
                    <a:pt x="4794" y="876"/>
                  </a:lnTo>
                  <a:lnTo>
                    <a:pt x="4755" y="896"/>
                  </a:lnTo>
                  <a:lnTo>
                    <a:pt x="4715" y="915"/>
                  </a:lnTo>
                  <a:lnTo>
                    <a:pt x="4673" y="933"/>
                  </a:lnTo>
                  <a:lnTo>
                    <a:pt x="4630" y="951"/>
                  </a:lnTo>
                  <a:lnTo>
                    <a:pt x="4586" y="965"/>
                  </a:lnTo>
                  <a:lnTo>
                    <a:pt x="4540" y="980"/>
                  </a:lnTo>
                  <a:lnTo>
                    <a:pt x="4494" y="991"/>
                  </a:lnTo>
                  <a:lnTo>
                    <a:pt x="4445" y="1002"/>
                  </a:lnTo>
                  <a:lnTo>
                    <a:pt x="4395" y="1010"/>
                  </a:lnTo>
                  <a:lnTo>
                    <a:pt x="4345" y="1018"/>
                  </a:lnTo>
                  <a:lnTo>
                    <a:pt x="4294" y="1023"/>
                  </a:lnTo>
                  <a:lnTo>
                    <a:pt x="4240" y="1027"/>
                  </a:lnTo>
                  <a:lnTo>
                    <a:pt x="4186" y="1028"/>
                  </a:lnTo>
                  <a:lnTo>
                    <a:pt x="4130" y="1028"/>
                  </a:lnTo>
                  <a:lnTo>
                    <a:pt x="4072" y="1025"/>
                  </a:lnTo>
                  <a:lnTo>
                    <a:pt x="4014" y="1018"/>
                  </a:lnTo>
                  <a:lnTo>
                    <a:pt x="3954" y="1010"/>
                  </a:lnTo>
                  <a:lnTo>
                    <a:pt x="3893" y="1001"/>
                  </a:lnTo>
                  <a:lnTo>
                    <a:pt x="3830" y="988"/>
                  </a:lnTo>
                  <a:lnTo>
                    <a:pt x="3766" y="972"/>
                  </a:lnTo>
                  <a:lnTo>
                    <a:pt x="3701" y="954"/>
                  </a:lnTo>
                  <a:lnTo>
                    <a:pt x="3635" y="933"/>
                  </a:lnTo>
                  <a:lnTo>
                    <a:pt x="3567" y="909"/>
                  </a:lnTo>
                  <a:lnTo>
                    <a:pt x="3496" y="881"/>
                  </a:lnTo>
                  <a:lnTo>
                    <a:pt x="3425" y="851"/>
                  </a:lnTo>
                  <a:lnTo>
                    <a:pt x="3353" y="817"/>
                  </a:lnTo>
                  <a:lnTo>
                    <a:pt x="3279" y="779"/>
                  </a:lnTo>
                  <a:lnTo>
                    <a:pt x="3204" y="739"/>
                  </a:lnTo>
                  <a:lnTo>
                    <a:pt x="3204" y="739"/>
                  </a:lnTo>
                  <a:lnTo>
                    <a:pt x="3054" y="658"/>
                  </a:lnTo>
                  <a:lnTo>
                    <a:pt x="2910" y="582"/>
                  </a:lnTo>
                  <a:lnTo>
                    <a:pt x="2770" y="511"/>
                  </a:lnTo>
                  <a:lnTo>
                    <a:pt x="2635" y="445"/>
                  </a:lnTo>
                  <a:lnTo>
                    <a:pt x="2503" y="384"/>
                  </a:lnTo>
                  <a:lnTo>
                    <a:pt x="2377" y="327"/>
                  </a:lnTo>
                  <a:lnTo>
                    <a:pt x="2254" y="277"/>
                  </a:lnTo>
                  <a:lnTo>
                    <a:pt x="2135" y="230"/>
                  </a:lnTo>
                  <a:lnTo>
                    <a:pt x="2021" y="189"/>
                  </a:lnTo>
                  <a:lnTo>
                    <a:pt x="1909" y="150"/>
                  </a:lnTo>
                  <a:lnTo>
                    <a:pt x="1800" y="117"/>
                  </a:lnTo>
                  <a:lnTo>
                    <a:pt x="1696" y="88"/>
                  </a:lnTo>
                  <a:lnTo>
                    <a:pt x="1595" y="64"/>
                  </a:lnTo>
                  <a:lnTo>
                    <a:pt x="1495" y="43"/>
                  </a:lnTo>
                  <a:lnTo>
                    <a:pt x="1399" y="27"/>
                  </a:lnTo>
                  <a:lnTo>
                    <a:pt x="1305" y="14"/>
                  </a:lnTo>
                  <a:lnTo>
                    <a:pt x="1213" y="6"/>
                  </a:lnTo>
                  <a:lnTo>
                    <a:pt x="1124" y="1"/>
                  </a:lnTo>
                  <a:lnTo>
                    <a:pt x="1037" y="0"/>
                  </a:lnTo>
                  <a:lnTo>
                    <a:pt x="951" y="3"/>
                  </a:lnTo>
                  <a:lnTo>
                    <a:pt x="867" y="9"/>
                  </a:lnTo>
                  <a:lnTo>
                    <a:pt x="784" y="19"/>
                  </a:lnTo>
                  <a:lnTo>
                    <a:pt x="704" y="32"/>
                  </a:lnTo>
                  <a:lnTo>
                    <a:pt x="623" y="48"/>
                  </a:lnTo>
                  <a:lnTo>
                    <a:pt x="544" y="67"/>
                  </a:lnTo>
                  <a:lnTo>
                    <a:pt x="465" y="92"/>
                  </a:lnTo>
                  <a:lnTo>
                    <a:pt x="387" y="117"/>
                  </a:lnTo>
                  <a:lnTo>
                    <a:pt x="309" y="145"/>
                  </a:lnTo>
                  <a:lnTo>
                    <a:pt x="232" y="177"/>
                  </a:lnTo>
                  <a:lnTo>
                    <a:pt x="155" y="211"/>
                  </a:lnTo>
                  <a:lnTo>
                    <a:pt x="77" y="248"/>
                  </a:lnTo>
                  <a:lnTo>
                    <a:pt x="0" y="289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37029" name="Freeform 37"/>
            <p:cNvSpPr>
              <a:spLocks/>
            </p:cNvSpPr>
            <p:nvPr userDrawn="1"/>
          </p:nvSpPr>
          <p:spPr bwMode="auto">
            <a:xfrm>
              <a:off x="835" y="1192"/>
              <a:ext cx="5455" cy="485"/>
            </a:xfrm>
            <a:custGeom>
              <a:avLst/>
              <a:gdLst/>
              <a:ahLst/>
              <a:cxnLst>
                <a:cxn ang="0">
                  <a:pos x="5455" y="71"/>
                </a:cxn>
                <a:cxn ang="0">
                  <a:pos x="5426" y="132"/>
                </a:cxn>
                <a:cxn ang="0">
                  <a:pos x="5388" y="203"/>
                </a:cxn>
                <a:cxn ang="0">
                  <a:pos x="5334" y="291"/>
                </a:cxn>
                <a:cxn ang="0">
                  <a:pos x="5263" y="391"/>
                </a:cxn>
                <a:cxn ang="0">
                  <a:pos x="5176" y="499"/>
                </a:cxn>
                <a:cxn ang="0">
                  <a:pos x="5098" y="580"/>
                </a:cxn>
                <a:cxn ang="0">
                  <a:pos x="5041" y="633"/>
                </a:cxn>
                <a:cxn ang="0">
                  <a:pos x="4979" y="685"/>
                </a:cxn>
                <a:cxn ang="0">
                  <a:pos x="4912" y="735"/>
                </a:cxn>
                <a:cxn ang="0">
                  <a:pos x="4840" y="781"/>
                </a:cxn>
                <a:cxn ang="0">
                  <a:pos x="4763" y="825"/>
                </a:cxn>
                <a:cxn ang="0">
                  <a:pos x="4682" y="864"/>
                </a:cxn>
                <a:cxn ang="0">
                  <a:pos x="4594" y="898"/>
                </a:cxn>
                <a:cxn ang="0">
                  <a:pos x="4502" y="927"/>
                </a:cxn>
                <a:cxn ang="0">
                  <a:pos x="4405" y="948"/>
                </a:cxn>
                <a:cxn ang="0">
                  <a:pos x="4304" y="962"/>
                </a:cxn>
                <a:cxn ang="0">
                  <a:pos x="4196" y="969"/>
                </a:cxn>
                <a:cxn ang="0">
                  <a:pos x="4083" y="967"/>
                </a:cxn>
                <a:cxn ang="0">
                  <a:pos x="3964" y="957"/>
                </a:cxn>
                <a:cxn ang="0">
                  <a:pos x="3840" y="936"/>
                </a:cxn>
                <a:cxn ang="0">
                  <a:pos x="3710" y="904"/>
                </a:cxn>
                <a:cxn ang="0">
                  <a:pos x="3574" y="861"/>
                </a:cxn>
                <a:cxn ang="0">
                  <a:pos x="3432" y="806"/>
                </a:cxn>
                <a:cxn ang="0">
                  <a:pos x="3285" y="738"/>
                </a:cxn>
                <a:cxn ang="0">
                  <a:pos x="3210" y="699"/>
                </a:cxn>
                <a:cxn ang="0">
                  <a:pos x="2913" y="547"/>
                </a:cxn>
                <a:cxn ang="0">
                  <a:pos x="2636" y="415"/>
                </a:cxn>
                <a:cxn ang="0">
                  <a:pos x="2377" y="302"/>
                </a:cxn>
                <a:cxn ang="0">
                  <a:pos x="2134" y="208"/>
                </a:cxn>
                <a:cxn ang="0">
                  <a:pos x="1906" y="132"/>
                </a:cxn>
                <a:cxn ang="0">
                  <a:pos x="1692" y="76"/>
                </a:cxn>
                <a:cxn ang="0">
                  <a:pos x="1491" y="34"/>
                </a:cxn>
                <a:cxn ang="0">
                  <a:pos x="1301" y="8"/>
                </a:cxn>
                <a:cxn ang="0">
                  <a:pos x="1119" y="0"/>
                </a:cxn>
                <a:cxn ang="0">
                  <a:pos x="945" y="5"/>
                </a:cxn>
                <a:cxn ang="0">
                  <a:pos x="780" y="24"/>
                </a:cxn>
                <a:cxn ang="0">
                  <a:pos x="619" y="56"/>
                </a:cxn>
                <a:cxn ang="0">
                  <a:pos x="461" y="103"/>
                </a:cxn>
                <a:cxn ang="0">
                  <a:pos x="307" y="161"/>
                </a:cxn>
                <a:cxn ang="0">
                  <a:pos x="153" y="231"/>
                </a:cxn>
                <a:cxn ang="0">
                  <a:pos x="0" y="312"/>
                </a:cxn>
              </a:cxnLst>
              <a:rect l="0" t="0" r="r" b="b"/>
              <a:pathLst>
                <a:path w="5455" h="970">
                  <a:moveTo>
                    <a:pt x="5455" y="71"/>
                  </a:moveTo>
                  <a:lnTo>
                    <a:pt x="5455" y="71"/>
                  </a:lnTo>
                  <a:lnTo>
                    <a:pt x="5448" y="87"/>
                  </a:lnTo>
                  <a:lnTo>
                    <a:pt x="5426" y="132"/>
                  </a:lnTo>
                  <a:lnTo>
                    <a:pt x="5409" y="165"/>
                  </a:lnTo>
                  <a:lnTo>
                    <a:pt x="5388" y="203"/>
                  </a:lnTo>
                  <a:lnTo>
                    <a:pt x="5363" y="245"/>
                  </a:lnTo>
                  <a:lnTo>
                    <a:pt x="5334" y="291"/>
                  </a:lnTo>
                  <a:lnTo>
                    <a:pt x="5301" y="339"/>
                  </a:lnTo>
                  <a:lnTo>
                    <a:pt x="5263" y="391"/>
                  </a:lnTo>
                  <a:lnTo>
                    <a:pt x="5222" y="444"/>
                  </a:lnTo>
                  <a:lnTo>
                    <a:pt x="5176" y="499"/>
                  </a:lnTo>
                  <a:lnTo>
                    <a:pt x="5126" y="552"/>
                  </a:lnTo>
                  <a:lnTo>
                    <a:pt x="5098" y="580"/>
                  </a:lnTo>
                  <a:lnTo>
                    <a:pt x="5070" y="607"/>
                  </a:lnTo>
                  <a:lnTo>
                    <a:pt x="5041" y="633"/>
                  </a:lnTo>
                  <a:lnTo>
                    <a:pt x="5011" y="659"/>
                  </a:lnTo>
                  <a:lnTo>
                    <a:pt x="4979" y="685"/>
                  </a:lnTo>
                  <a:lnTo>
                    <a:pt x="4945" y="710"/>
                  </a:lnTo>
                  <a:lnTo>
                    <a:pt x="4912" y="735"/>
                  </a:lnTo>
                  <a:lnTo>
                    <a:pt x="4876" y="759"/>
                  </a:lnTo>
                  <a:lnTo>
                    <a:pt x="4840" y="781"/>
                  </a:lnTo>
                  <a:lnTo>
                    <a:pt x="4802" y="804"/>
                  </a:lnTo>
                  <a:lnTo>
                    <a:pt x="4763" y="825"/>
                  </a:lnTo>
                  <a:lnTo>
                    <a:pt x="4723" y="844"/>
                  </a:lnTo>
                  <a:lnTo>
                    <a:pt x="4682" y="864"/>
                  </a:lnTo>
                  <a:lnTo>
                    <a:pt x="4639" y="882"/>
                  </a:lnTo>
                  <a:lnTo>
                    <a:pt x="4594" y="898"/>
                  </a:lnTo>
                  <a:lnTo>
                    <a:pt x="4550" y="912"/>
                  </a:lnTo>
                  <a:lnTo>
                    <a:pt x="4502" y="927"/>
                  </a:lnTo>
                  <a:lnTo>
                    <a:pt x="4455" y="938"/>
                  </a:lnTo>
                  <a:lnTo>
                    <a:pt x="4405" y="948"/>
                  </a:lnTo>
                  <a:lnTo>
                    <a:pt x="4355" y="956"/>
                  </a:lnTo>
                  <a:lnTo>
                    <a:pt x="4304" y="962"/>
                  </a:lnTo>
                  <a:lnTo>
                    <a:pt x="4250" y="967"/>
                  </a:lnTo>
                  <a:lnTo>
                    <a:pt x="4196" y="969"/>
                  </a:lnTo>
                  <a:lnTo>
                    <a:pt x="4140" y="970"/>
                  </a:lnTo>
                  <a:lnTo>
                    <a:pt x="4083" y="967"/>
                  </a:lnTo>
                  <a:lnTo>
                    <a:pt x="4023" y="964"/>
                  </a:lnTo>
                  <a:lnTo>
                    <a:pt x="3964" y="957"/>
                  </a:lnTo>
                  <a:lnTo>
                    <a:pt x="3903" y="948"/>
                  </a:lnTo>
                  <a:lnTo>
                    <a:pt x="3840" y="936"/>
                  </a:lnTo>
                  <a:lnTo>
                    <a:pt x="3775" y="922"/>
                  </a:lnTo>
                  <a:lnTo>
                    <a:pt x="3710" y="904"/>
                  </a:lnTo>
                  <a:lnTo>
                    <a:pt x="3643" y="885"/>
                  </a:lnTo>
                  <a:lnTo>
                    <a:pt x="3574" y="861"/>
                  </a:lnTo>
                  <a:lnTo>
                    <a:pt x="3504" y="835"/>
                  </a:lnTo>
                  <a:lnTo>
                    <a:pt x="3432" y="806"/>
                  </a:lnTo>
                  <a:lnTo>
                    <a:pt x="3360" y="773"/>
                  </a:lnTo>
                  <a:lnTo>
                    <a:pt x="3285" y="738"/>
                  </a:lnTo>
                  <a:lnTo>
                    <a:pt x="3210" y="699"/>
                  </a:lnTo>
                  <a:lnTo>
                    <a:pt x="3210" y="699"/>
                  </a:lnTo>
                  <a:lnTo>
                    <a:pt x="3059" y="620"/>
                  </a:lnTo>
                  <a:lnTo>
                    <a:pt x="2913" y="547"/>
                  </a:lnTo>
                  <a:lnTo>
                    <a:pt x="2772" y="478"/>
                  </a:lnTo>
                  <a:lnTo>
                    <a:pt x="2636" y="415"/>
                  </a:lnTo>
                  <a:lnTo>
                    <a:pt x="2505" y="357"/>
                  </a:lnTo>
                  <a:lnTo>
                    <a:pt x="2377" y="302"/>
                  </a:lnTo>
                  <a:lnTo>
                    <a:pt x="2253" y="253"/>
                  </a:lnTo>
                  <a:lnTo>
                    <a:pt x="2134" y="208"/>
                  </a:lnTo>
                  <a:lnTo>
                    <a:pt x="2019" y="169"/>
                  </a:lnTo>
                  <a:lnTo>
                    <a:pt x="1906" y="132"/>
                  </a:lnTo>
                  <a:lnTo>
                    <a:pt x="1798" y="102"/>
                  </a:lnTo>
                  <a:lnTo>
                    <a:pt x="1692" y="76"/>
                  </a:lnTo>
                  <a:lnTo>
                    <a:pt x="1590" y="52"/>
                  </a:lnTo>
                  <a:lnTo>
                    <a:pt x="1491" y="34"/>
                  </a:lnTo>
                  <a:lnTo>
                    <a:pt x="1394" y="19"/>
                  </a:lnTo>
                  <a:lnTo>
                    <a:pt x="1301" y="8"/>
                  </a:lnTo>
                  <a:lnTo>
                    <a:pt x="1209" y="2"/>
                  </a:lnTo>
                  <a:lnTo>
                    <a:pt x="1119" y="0"/>
                  </a:lnTo>
                  <a:lnTo>
                    <a:pt x="1031" y="0"/>
                  </a:lnTo>
                  <a:lnTo>
                    <a:pt x="945" y="5"/>
                  </a:lnTo>
                  <a:lnTo>
                    <a:pt x="862" y="13"/>
                  </a:lnTo>
                  <a:lnTo>
                    <a:pt x="780" y="24"/>
                  </a:lnTo>
                  <a:lnTo>
                    <a:pt x="698" y="39"/>
                  </a:lnTo>
                  <a:lnTo>
                    <a:pt x="619" y="56"/>
                  </a:lnTo>
                  <a:lnTo>
                    <a:pt x="540" y="79"/>
                  </a:lnTo>
                  <a:lnTo>
                    <a:pt x="461" y="103"/>
                  </a:lnTo>
                  <a:lnTo>
                    <a:pt x="384" y="131"/>
                  </a:lnTo>
                  <a:lnTo>
                    <a:pt x="307" y="161"/>
                  </a:lnTo>
                  <a:lnTo>
                    <a:pt x="230" y="194"/>
                  </a:lnTo>
                  <a:lnTo>
                    <a:pt x="153" y="231"/>
                  </a:lnTo>
                  <a:lnTo>
                    <a:pt x="76" y="270"/>
                  </a:lnTo>
                  <a:lnTo>
                    <a:pt x="0" y="31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37030" name="Freeform 38"/>
            <p:cNvSpPr>
              <a:spLocks/>
            </p:cNvSpPr>
            <p:nvPr userDrawn="1"/>
          </p:nvSpPr>
          <p:spPr bwMode="auto">
            <a:xfrm>
              <a:off x="864" y="1198"/>
              <a:ext cx="5451" cy="465"/>
            </a:xfrm>
            <a:custGeom>
              <a:avLst/>
              <a:gdLst/>
              <a:ahLst/>
              <a:cxnLst>
                <a:cxn ang="0">
                  <a:pos x="5451" y="0"/>
                </a:cxn>
                <a:cxn ang="0">
                  <a:pos x="5423" y="63"/>
                </a:cxn>
                <a:cxn ang="0">
                  <a:pos x="5386" y="134"/>
                </a:cxn>
                <a:cxn ang="0">
                  <a:pos x="5334" y="224"/>
                </a:cxn>
                <a:cxn ang="0">
                  <a:pos x="5265" y="326"/>
                </a:cxn>
                <a:cxn ang="0">
                  <a:pos x="5179" y="436"/>
                </a:cxn>
                <a:cxn ang="0">
                  <a:pos x="5102" y="518"/>
                </a:cxn>
                <a:cxn ang="0">
                  <a:pos x="5046" y="573"/>
                </a:cxn>
                <a:cxn ang="0">
                  <a:pos x="4983" y="628"/>
                </a:cxn>
                <a:cxn ang="0">
                  <a:pos x="4918" y="678"/>
                </a:cxn>
                <a:cxn ang="0">
                  <a:pos x="4847" y="726"/>
                </a:cxn>
                <a:cxn ang="0">
                  <a:pos x="4771" y="772"/>
                </a:cxn>
                <a:cxn ang="0">
                  <a:pos x="4689" y="814"/>
                </a:cxn>
                <a:cxn ang="0">
                  <a:pos x="4603" y="849"/>
                </a:cxn>
                <a:cxn ang="0">
                  <a:pos x="4512" y="880"/>
                </a:cxn>
                <a:cxn ang="0">
                  <a:pos x="4415" y="902"/>
                </a:cxn>
                <a:cxn ang="0">
                  <a:pos x="4312" y="920"/>
                </a:cxn>
                <a:cxn ang="0">
                  <a:pos x="4206" y="928"/>
                </a:cxn>
                <a:cxn ang="0">
                  <a:pos x="4092" y="930"/>
                </a:cxn>
                <a:cxn ang="0">
                  <a:pos x="3974" y="920"/>
                </a:cxn>
                <a:cxn ang="0">
                  <a:pos x="3849" y="902"/>
                </a:cxn>
                <a:cxn ang="0">
                  <a:pos x="3718" y="873"/>
                </a:cxn>
                <a:cxn ang="0">
                  <a:pos x="3582" y="833"/>
                </a:cxn>
                <a:cxn ang="0">
                  <a:pos x="3440" y="780"/>
                </a:cxn>
                <a:cxn ang="0">
                  <a:pos x="3292" y="715"/>
                </a:cxn>
                <a:cxn ang="0">
                  <a:pos x="3216" y="678"/>
                </a:cxn>
                <a:cxn ang="0">
                  <a:pos x="2917" y="531"/>
                </a:cxn>
                <a:cxn ang="0">
                  <a:pos x="2638" y="403"/>
                </a:cxn>
                <a:cxn ang="0">
                  <a:pos x="2377" y="295"/>
                </a:cxn>
                <a:cxn ang="0">
                  <a:pos x="2133" y="206"/>
                </a:cxn>
                <a:cxn ang="0">
                  <a:pos x="1903" y="135"/>
                </a:cxn>
                <a:cxn ang="0">
                  <a:pos x="1688" y="81"/>
                </a:cxn>
                <a:cxn ang="0">
                  <a:pos x="1487" y="43"/>
                </a:cxn>
                <a:cxn ang="0">
                  <a:pos x="1295" y="22"/>
                </a:cxn>
                <a:cxn ang="0">
                  <a:pos x="1115" y="16"/>
                </a:cxn>
                <a:cxn ang="0">
                  <a:pos x="941" y="26"/>
                </a:cxn>
                <a:cxn ang="0">
                  <a:pos x="775" y="48"/>
                </a:cxn>
                <a:cxn ang="0">
                  <a:pos x="615" y="85"/>
                </a:cxn>
                <a:cxn ang="0">
                  <a:pos x="458" y="134"/>
                </a:cxn>
                <a:cxn ang="0">
                  <a:pos x="304" y="195"/>
                </a:cxn>
                <a:cxn ang="0">
                  <a:pos x="153" y="268"/>
                </a:cxn>
                <a:cxn ang="0">
                  <a:pos x="0" y="352"/>
                </a:cxn>
              </a:cxnLst>
              <a:rect l="0" t="0" r="r" b="b"/>
              <a:pathLst>
                <a:path w="5451" h="930">
                  <a:moveTo>
                    <a:pt x="5451" y="0"/>
                  </a:moveTo>
                  <a:lnTo>
                    <a:pt x="5451" y="0"/>
                  </a:lnTo>
                  <a:lnTo>
                    <a:pt x="5444" y="18"/>
                  </a:lnTo>
                  <a:lnTo>
                    <a:pt x="5423" y="63"/>
                  </a:lnTo>
                  <a:lnTo>
                    <a:pt x="5406" y="97"/>
                  </a:lnTo>
                  <a:lnTo>
                    <a:pt x="5386" y="134"/>
                  </a:lnTo>
                  <a:lnTo>
                    <a:pt x="5362" y="177"/>
                  </a:lnTo>
                  <a:lnTo>
                    <a:pt x="5334" y="224"/>
                  </a:lnTo>
                  <a:lnTo>
                    <a:pt x="5301" y="274"/>
                  </a:lnTo>
                  <a:lnTo>
                    <a:pt x="5265" y="326"/>
                  </a:lnTo>
                  <a:lnTo>
                    <a:pt x="5223" y="381"/>
                  </a:lnTo>
                  <a:lnTo>
                    <a:pt x="5179" y="436"/>
                  </a:lnTo>
                  <a:lnTo>
                    <a:pt x="5129" y="491"/>
                  </a:lnTo>
                  <a:lnTo>
                    <a:pt x="5102" y="518"/>
                  </a:lnTo>
                  <a:lnTo>
                    <a:pt x="5075" y="546"/>
                  </a:lnTo>
                  <a:lnTo>
                    <a:pt x="5046" y="573"/>
                  </a:lnTo>
                  <a:lnTo>
                    <a:pt x="5015" y="600"/>
                  </a:lnTo>
                  <a:lnTo>
                    <a:pt x="4983" y="628"/>
                  </a:lnTo>
                  <a:lnTo>
                    <a:pt x="4951" y="654"/>
                  </a:lnTo>
                  <a:lnTo>
                    <a:pt x="4918" y="678"/>
                  </a:lnTo>
                  <a:lnTo>
                    <a:pt x="4883" y="704"/>
                  </a:lnTo>
                  <a:lnTo>
                    <a:pt x="4847" y="726"/>
                  </a:lnTo>
                  <a:lnTo>
                    <a:pt x="4809" y="751"/>
                  </a:lnTo>
                  <a:lnTo>
                    <a:pt x="4771" y="772"/>
                  </a:lnTo>
                  <a:lnTo>
                    <a:pt x="4730" y="793"/>
                  </a:lnTo>
                  <a:lnTo>
                    <a:pt x="4689" y="814"/>
                  </a:lnTo>
                  <a:lnTo>
                    <a:pt x="4647" y="831"/>
                  </a:lnTo>
                  <a:lnTo>
                    <a:pt x="4603" y="849"/>
                  </a:lnTo>
                  <a:lnTo>
                    <a:pt x="4558" y="865"/>
                  </a:lnTo>
                  <a:lnTo>
                    <a:pt x="4512" y="880"/>
                  </a:lnTo>
                  <a:lnTo>
                    <a:pt x="4464" y="891"/>
                  </a:lnTo>
                  <a:lnTo>
                    <a:pt x="4415" y="902"/>
                  </a:lnTo>
                  <a:lnTo>
                    <a:pt x="4365" y="912"/>
                  </a:lnTo>
                  <a:lnTo>
                    <a:pt x="4312" y="920"/>
                  </a:lnTo>
                  <a:lnTo>
                    <a:pt x="4260" y="925"/>
                  </a:lnTo>
                  <a:lnTo>
                    <a:pt x="4206" y="928"/>
                  </a:lnTo>
                  <a:lnTo>
                    <a:pt x="4150" y="930"/>
                  </a:lnTo>
                  <a:lnTo>
                    <a:pt x="4092" y="930"/>
                  </a:lnTo>
                  <a:lnTo>
                    <a:pt x="4033" y="927"/>
                  </a:lnTo>
                  <a:lnTo>
                    <a:pt x="3974" y="920"/>
                  </a:lnTo>
                  <a:lnTo>
                    <a:pt x="3911" y="912"/>
                  </a:lnTo>
                  <a:lnTo>
                    <a:pt x="3849" y="902"/>
                  </a:lnTo>
                  <a:lnTo>
                    <a:pt x="3785" y="889"/>
                  </a:lnTo>
                  <a:lnTo>
                    <a:pt x="3718" y="873"/>
                  </a:lnTo>
                  <a:lnTo>
                    <a:pt x="3652" y="854"/>
                  </a:lnTo>
                  <a:lnTo>
                    <a:pt x="3582" y="833"/>
                  </a:lnTo>
                  <a:lnTo>
                    <a:pt x="3511" y="809"/>
                  </a:lnTo>
                  <a:lnTo>
                    <a:pt x="3440" y="780"/>
                  </a:lnTo>
                  <a:lnTo>
                    <a:pt x="3367" y="749"/>
                  </a:lnTo>
                  <a:lnTo>
                    <a:pt x="3292" y="715"/>
                  </a:lnTo>
                  <a:lnTo>
                    <a:pt x="3216" y="678"/>
                  </a:lnTo>
                  <a:lnTo>
                    <a:pt x="3216" y="678"/>
                  </a:lnTo>
                  <a:lnTo>
                    <a:pt x="3063" y="602"/>
                  </a:lnTo>
                  <a:lnTo>
                    <a:pt x="2917" y="531"/>
                  </a:lnTo>
                  <a:lnTo>
                    <a:pt x="2774" y="465"/>
                  </a:lnTo>
                  <a:lnTo>
                    <a:pt x="2638" y="403"/>
                  </a:lnTo>
                  <a:lnTo>
                    <a:pt x="2505" y="347"/>
                  </a:lnTo>
                  <a:lnTo>
                    <a:pt x="2377" y="295"/>
                  </a:lnTo>
                  <a:lnTo>
                    <a:pt x="2252" y="248"/>
                  </a:lnTo>
                  <a:lnTo>
                    <a:pt x="2133" y="206"/>
                  </a:lnTo>
                  <a:lnTo>
                    <a:pt x="2016" y="168"/>
                  </a:lnTo>
                  <a:lnTo>
                    <a:pt x="1903" y="135"/>
                  </a:lnTo>
                  <a:lnTo>
                    <a:pt x="1795" y="106"/>
                  </a:lnTo>
                  <a:lnTo>
                    <a:pt x="1688" y="81"/>
                  </a:lnTo>
                  <a:lnTo>
                    <a:pt x="1587" y="60"/>
                  </a:lnTo>
                  <a:lnTo>
                    <a:pt x="1487" y="43"/>
                  </a:lnTo>
                  <a:lnTo>
                    <a:pt x="1390" y="30"/>
                  </a:lnTo>
                  <a:lnTo>
                    <a:pt x="1295" y="22"/>
                  </a:lnTo>
                  <a:lnTo>
                    <a:pt x="1204" y="18"/>
                  </a:lnTo>
                  <a:lnTo>
                    <a:pt x="1115" y="16"/>
                  </a:lnTo>
                  <a:lnTo>
                    <a:pt x="1027" y="19"/>
                  </a:lnTo>
                  <a:lnTo>
                    <a:pt x="941" y="26"/>
                  </a:lnTo>
                  <a:lnTo>
                    <a:pt x="858" y="35"/>
                  </a:lnTo>
                  <a:lnTo>
                    <a:pt x="775" y="48"/>
                  </a:lnTo>
                  <a:lnTo>
                    <a:pt x="694" y="64"/>
                  </a:lnTo>
                  <a:lnTo>
                    <a:pt x="615" y="85"/>
                  </a:lnTo>
                  <a:lnTo>
                    <a:pt x="536" y="108"/>
                  </a:lnTo>
                  <a:lnTo>
                    <a:pt x="458" y="134"/>
                  </a:lnTo>
                  <a:lnTo>
                    <a:pt x="382" y="163"/>
                  </a:lnTo>
                  <a:lnTo>
                    <a:pt x="304" y="195"/>
                  </a:lnTo>
                  <a:lnTo>
                    <a:pt x="228" y="231"/>
                  </a:lnTo>
                  <a:lnTo>
                    <a:pt x="153" y="268"/>
                  </a:lnTo>
                  <a:lnTo>
                    <a:pt x="76" y="310"/>
                  </a:lnTo>
                  <a:lnTo>
                    <a:pt x="0" y="35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37031" name="Freeform 39"/>
            <p:cNvSpPr>
              <a:spLocks/>
            </p:cNvSpPr>
            <p:nvPr userDrawn="1"/>
          </p:nvSpPr>
          <p:spPr bwMode="auto">
            <a:xfrm>
              <a:off x="893" y="1169"/>
              <a:ext cx="5447" cy="482"/>
            </a:xfrm>
            <a:custGeom>
              <a:avLst/>
              <a:gdLst/>
              <a:ahLst/>
              <a:cxnLst>
                <a:cxn ang="0">
                  <a:pos x="5447" y="0"/>
                </a:cxn>
                <a:cxn ang="0">
                  <a:pos x="5419" y="64"/>
                </a:cxn>
                <a:cxn ang="0">
                  <a:pos x="5383" y="137"/>
                </a:cxn>
                <a:cxn ang="0">
                  <a:pos x="5332" y="227"/>
                </a:cxn>
                <a:cxn ang="0">
                  <a:pos x="5265" y="332"/>
                </a:cxn>
                <a:cxn ang="0">
                  <a:pos x="5180" y="444"/>
                </a:cxn>
                <a:cxn ang="0">
                  <a:pos x="5105" y="529"/>
                </a:cxn>
                <a:cxn ang="0">
                  <a:pos x="5048" y="586"/>
                </a:cxn>
                <a:cxn ang="0">
                  <a:pos x="4989" y="641"/>
                </a:cxn>
                <a:cxn ang="0">
                  <a:pos x="4923" y="692"/>
                </a:cxn>
                <a:cxn ang="0">
                  <a:pos x="4853" y="744"/>
                </a:cxn>
                <a:cxn ang="0">
                  <a:pos x="4778" y="791"/>
                </a:cxn>
                <a:cxn ang="0">
                  <a:pos x="4697" y="833"/>
                </a:cxn>
                <a:cxn ang="0">
                  <a:pos x="4611" y="870"/>
                </a:cxn>
                <a:cxn ang="0">
                  <a:pos x="4521" y="902"/>
                </a:cxn>
                <a:cxn ang="0">
                  <a:pos x="4424" y="928"/>
                </a:cxn>
                <a:cxn ang="0">
                  <a:pos x="4322" y="947"/>
                </a:cxn>
                <a:cxn ang="0">
                  <a:pos x="4214" y="959"/>
                </a:cxn>
                <a:cxn ang="0">
                  <a:pos x="4102" y="962"/>
                </a:cxn>
                <a:cxn ang="0">
                  <a:pos x="3982" y="956"/>
                </a:cxn>
                <a:cxn ang="0">
                  <a:pos x="3857" y="939"/>
                </a:cxn>
                <a:cxn ang="0">
                  <a:pos x="3727" y="914"/>
                </a:cxn>
                <a:cxn ang="0">
                  <a:pos x="3591" y="875"/>
                </a:cxn>
                <a:cxn ang="0">
                  <a:pos x="3448" y="825"/>
                </a:cxn>
                <a:cxn ang="0">
                  <a:pos x="3298" y="763"/>
                </a:cxn>
                <a:cxn ang="0">
                  <a:pos x="3221" y="726"/>
                </a:cxn>
                <a:cxn ang="0">
                  <a:pos x="2920" y="586"/>
                </a:cxn>
                <a:cxn ang="0">
                  <a:pos x="2640" y="463"/>
                </a:cxn>
                <a:cxn ang="0">
                  <a:pos x="2376" y="360"/>
                </a:cxn>
                <a:cxn ang="0">
                  <a:pos x="2131" y="276"/>
                </a:cxn>
                <a:cxn ang="0">
                  <a:pos x="1901" y="208"/>
                </a:cxn>
                <a:cxn ang="0">
                  <a:pos x="1686" y="158"/>
                </a:cxn>
                <a:cxn ang="0">
                  <a:pos x="1483" y="124"/>
                </a:cxn>
                <a:cxn ang="0">
                  <a:pos x="1291" y="108"/>
                </a:cxn>
                <a:cxn ang="0">
                  <a:pos x="1111" y="105"/>
                </a:cxn>
                <a:cxn ang="0">
                  <a:pos x="937" y="118"/>
                </a:cxn>
                <a:cxn ang="0">
                  <a:pos x="772" y="143"/>
                </a:cxn>
                <a:cxn ang="0">
                  <a:pos x="612" y="184"/>
                </a:cxn>
                <a:cxn ang="0">
                  <a:pos x="457" y="237"/>
                </a:cxn>
                <a:cxn ang="0">
                  <a:pos x="303" y="302"/>
                </a:cxn>
                <a:cxn ang="0">
                  <a:pos x="151" y="378"/>
                </a:cxn>
                <a:cxn ang="0">
                  <a:pos x="0" y="465"/>
                </a:cxn>
              </a:cxnLst>
              <a:rect l="0" t="0" r="r" b="b"/>
              <a:pathLst>
                <a:path w="5447" h="962">
                  <a:moveTo>
                    <a:pt x="5447" y="0"/>
                  </a:moveTo>
                  <a:lnTo>
                    <a:pt x="5447" y="0"/>
                  </a:lnTo>
                  <a:lnTo>
                    <a:pt x="5440" y="17"/>
                  </a:lnTo>
                  <a:lnTo>
                    <a:pt x="5419" y="64"/>
                  </a:lnTo>
                  <a:lnTo>
                    <a:pt x="5402" y="98"/>
                  </a:lnTo>
                  <a:lnTo>
                    <a:pt x="5383" y="137"/>
                  </a:lnTo>
                  <a:lnTo>
                    <a:pt x="5359" y="181"/>
                  </a:lnTo>
                  <a:lnTo>
                    <a:pt x="5332" y="227"/>
                  </a:lnTo>
                  <a:lnTo>
                    <a:pt x="5300" y="279"/>
                  </a:lnTo>
                  <a:lnTo>
                    <a:pt x="5265" y="332"/>
                  </a:lnTo>
                  <a:lnTo>
                    <a:pt x="5225" y="387"/>
                  </a:lnTo>
                  <a:lnTo>
                    <a:pt x="5180" y="444"/>
                  </a:lnTo>
                  <a:lnTo>
                    <a:pt x="5130" y="500"/>
                  </a:lnTo>
                  <a:lnTo>
                    <a:pt x="5105" y="529"/>
                  </a:lnTo>
                  <a:lnTo>
                    <a:pt x="5078" y="557"/>
                  </a:lnTo>
                  <a:lnTo>
                    <a:pt x="5048" y="586"/>
                  </a:lnTo>
                  <a:lnTo>
                    <a:pt x="5019" y="613"/>
                  </a:lnTo>
                  <a:lnTo>
                    <a:pt x="4989" y="641"/>
                  </a:lnTo>
                  <a:lnTo>
                    <a:pt x="4957" y="667"/>
                  </a:lnTo>
                  <a:lnTo>
                    <a:pt x="4923" y="692"/>
                  </a:lnTo>
                  <a:lnTo>
                    <a:pt x="4889" y="718"/>
                  </a:lnTo>
                  <a:lnTo>
                    <a:pt x="4853" y="744"/>
                  </a:lnTo>
                  <a:lnTo>
                    <a:pt x="4815" y="767"/>
                  </a:lnTo>
                  <a:lnTo>
                    <a:pt x="4778" y="791"/>
                  </a:lnTo>
                  <a:lnTo>
                    <a:pt x="4737" y="812"/>
                  </a:lnTo>
                  <a:lnTo>
                    <a:pt x="4697" y="833"/>
                  </a:lnTo>
                  <a:lnTo>
                    <a:pt x="4654" y="852"/>
                  </a:lnTo>
                  <a:lnTo>
                    <a:pt x="4611" y="870"/>
                  </a:lnTo>
                  <a:lnTo>
                    <a:pt x="4567" y="888"/>
                  </a:lnTo>
                  <a:lnTo>
                    <a:pt x="4521" y="902"/>
                  </a:lnTo>
                  <a:lnTo>
                    <a:pt x="4472" y="917"/>
                  </a:lnTo>
                  <a:lnTo>
                    <a:pt x="4424" y="928"/>
                  </a:lnTo>
                  <a:lnTo>
                    <a:pt x="4374" y="939"/>
                  </a:lnTo>
                  <a:lnTo>
                    <a:pt x="4322" y="947"/>
                  </a:lnTo>
                  <a:lnTo>
                    <a:pt x="4270" y="954"/>
                  </a:lnTo>
                  <a:lnTo>
                    <a:pt x="4214" y="959"/>
                  </a:lnTo>
                  <a:lnTo>
                    <a:pt x="4158" y="962"/>
                  </a:lnTo>
                  <a:lnTo>
                    <a:pt x="4102" y="962"/>
                  </a:lnTo>
                  <a:lnTo>
                    <a:pt x="4043" y="960"/>
                  </a:lnTo>
                  <a:lnTo>
                    <a:pt x="3982" y="956"/>
                  </a:lnTo>
                  <a:lnTo>
                    <a:pt x="3921" y="949"/>
                  </a:lnTo>
                  <a:lnTo>
                    <a:pt x="3857" y="939"/>
                  </a:lnTo>
                  <a:lnTo>
                    <a:pt x="3793" y="928"/>
                  </a:lnTo>
                  <a:lnTo>
                    <a:pt x="3727" y="914"/>
                  </a:lnTo>
                  <a:lnTo>
                    <a:pt x="3659" y="896"/>
                  </a:lnTo>
                  <a:lnTo>
                    <a:pt x="3591" y="875"/>
                  </a:lnTo>
                  <a:lnTo>
                    <a:pt x="3520" y="852"/>
                  </a:lnTo>
                  <a:lnTo>
                    <a:pt x="3448" y="825"/>
                  </a:lnTo>
                  <a:lnTo>
                    <a:pt x="3373" y="796"/>
                  </a:lnTo>
                  <a:lnTo>
                    <a:pt x="3298" y="763"/>
                  </a:lnTo>
                  <a:lnTo>
                    <a:pt x="3221" y="726"/>
                  </a:lnTo>
                  <a:lnTo>
                    <a:pt x="3221" y="726"/>
                  </a:lnTo>
                  <a:lnTo>
                    <a:pt x="3067" y="654"/>
                  </a:lnTo>
                  <a:lnTo>
                    <a:pt x="2920" y="586"/>
                  </a:lnTo>
                  <a:lnTo>
                    <a:pt x="2777" y="521"/>
                  </a:lnTo>
                  <a:lnTo>
                    <a:pt x="2640" y="463"/>
                  </a:lnTo>
                  <a:lnTo>
                    <a:pt x="2505" y="410"/>
                  </a:lnTo>
                  <a:lnTo>
                    <a:pt x="2376" y="360"/>
                  </a:lnTo>
                  <a:lnTo>
                    <a:pt x="2252" y="315"/>
                  </a:lnTo>
                  <a:lnTo>
                    <a:pt x="2131" y="276"/>
                  </a:lnTo>
                  <a:lnTo>
                    <a:pt x="2015" y="240"/>
                  </a:lnTo>
                  <a:lnTo>
                    <a:pt x="1901" y="208"/>
                  </a:lnTo>
                  <a:lnTo>
                    <a:pt x="1791" y="181"/>
                  </a:lnTo>
                  <a:lnTo>
                    <a:pt x="1686" y="158"/>
                  </a:lnTo>
                  <a:lnTo>
                    <a:pt x="1583" y="140"/>
                  </a:lnTo>
                  <a:lnTo>
                    <a:pt x="1483" y="124"/>
                  </a:lnTo>
                  <a:lnTo>
                    <a:pt x="1386" y="114"/>
                  </a:lnTo>
                  <a:lnTo>
                    <a:pt x="1291" y="108"/>
                  </a:lnTo>
                  <a:lnTo>
                    <a:pt x="1200" y="105"/>
                  </a:lnTo>
                  <a:lnTo>
                    <a:pt x="1111" y="105"/>
                  </a:lnTo>
                  <a:lnTo>
                    <a:pt x="1023" y="109"/>
                  </a:lnTo>
                  <a:lnTo>
                    <a:pt x="937" y="118"/>
                  </a:lnTo>
                  <a:lnTo>
                    <a:pt x="854" y="129"/>
                  </a:lnTo>
                  <a:lnTo>
                    <a:pt x="772" y="143"/>
                  </a:lnTo>
                  <a:lnTo>
                    <a:pt x="692" y="163"/>
                  </a:lnTo>
                  <a:lnTo>
                    <a:pt x="612" y="184"/>
                  </a:lnTo>
                  <a:lnTo>
                    <a:pt x="533" y="208"/>
                  </a:lnTo>
                  <a:lnTo>
                    <a:pt x="457" y="237"/>
                  </a:lnTo>
                  <a:lnTo>
                    <a:pt x="379" y="268"/>
                  </a:lnTo>
                  <a:lnTo>
                    <a:pt x="303" y="302"/>
                  </a:lnTo>
                  <a:lnTo>
                    <a:pt x="228" y="339"/>
                  </a:lnTo>
                  <a:lnTo>
                    <a:pt x="151" y="378"/>
                  </a:lnTo>
                  <a:lnTo>
                    <a:pt x="76" y="419"/>
                  </a:lnTo>
                  <a:lnTo>
                    <a:pt x="0" y="465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37032" name="Freeform 40"/>
            <p:cNvSpPr>
              <a:spLocks/>
            </p:cNvSpPr>
            <p:nvPr userDrawn="1"/>
          </p:nvSpPr>
          <p:spPr bwMode="auto">
            <a:xfrm>
              <a:off x="925" y="1141"/>
              <a:ext cx="5439" cy="497"/>
            </a:xfrm>
            <a:custGeom>
              <a:avLst/>
              <a:gdLst/>
              <a:ahLst/>
              <a:cxnLst>
                <a:cxn ang="0">
                  <a:pos x="5439" y="0"/>
                </a:cxn>
                <a:cxn ang="0">
                  <a:pos x="5412" y="65"/>
                </a:cxn>
                <a:cxn ang="0">
                  <a:pos x="5377" y="137"/>
                </a:cxn>
                <a:cxn ang="0">
                  <a:pos x="5327" y="231"/>
                </a:cxn>
                <a:cxn ang="0">
                  <a:pos x="5261" y="336"/>
                </a:cxn>
                <a:cxn ang="0">
                  <a:pos x="5179" y="451"/>
                </a:cxn>
                <a:cxn ang="0">
                  <a:pos x="5104" y="538"/>
                </a:cxn>
                <a:cxn ang="0">
                  <a:pos x="5050" y="596"/>
                </a:cxn>
                <a:cxn ang="0">
                  <a:pos x="4990" y="652"/>
                </a:cxn>
                <a:cxn ang="0">
                  <a:pos x="4925" y="706"/>
                </a:cxn>
                <a:cxn ang="0">
                  <a:pos x="4855" y="759"/>
                </a:cxn>
                <a:cxn ang="0">
                  <a:pos x="4780" y="808"/>
                </a:cxn>
                <a:cxn ang="0">
                  <a:pos x="4701" y="851"/>
                </a:cxn>
                <a:cxn ang="0">
                  <a:pos x="4617" y="891"/>
                </a:cxn>
                <a:cxn ang="0">
                  <a:pos x="4526" y="925"/>
                </a:cxn>
                <a:cxn ang="0">
                  <a:pos x="4429" y="953"/>
                </a:cxn>
                <a:cxn ang="0">
                  <a:pos x="4328" y="975"/>
                </a:cxn>
                <a:cxn ang="0">
                  <a:pos x="4221" y="988"/>
                </a:cxn>
                <a:cxn ang="0">
                  <a:pos x="4108" y="993"/>
                </a:cxn>
                <a:cxn ang="0">
                  <a:pos x="3989" y="990"/>
                </a:cxn>
                <a:cxn ang="0">
                  <a:pos x="3864" y="975"/>
                </a:cxn>
                <a:cxn ang="0">
                  <a:pos x="3732" y="951"/>
                </a:cxn>
                <a:cxn ang="0">
                  <a:pos x="3595" y="917"/>
                </a:cxn>
                <a:cxn ang="0">
                  <a:pos x="3452" y="869"/>
                </a:cxn>
                <a:cxn ang="0">
                  <a:pos x="3302" y="809"/>
                </a:cxn>
                <a:cxn ang="0">
                  <a:pos x="3224" y="775"/>
                </a:cxn>
                <a:cxn ang="0">
                  <a:pos x="2921" y="638"/>
                </a:cxn>
                <a:cxn ang="0">
                  <a:pos x="2638" y="522"/>
                </a:cxn>
                <a:cxn ang="0">
                  <a:pos x="2374" y="423"/>
                </a:cxn>
                <a:cxn ang="0">
                  <a:pos x="2127" y="342"/>
                </a:cxn>
                <a:cxn ang="0">
                  <a:pos x="1897" y="281"/>
                </a:cxn>
                <a:cxn ang="0">
                  <a:pos x="1680" y="234"/>
                </a:cxn>
                <a:cxn ang="0">
                  <a:pos x="1477" y="205"/>
                </a:cxn>
                <a:cxn ang="0">
                  <a:pos x="1286" y="191"/>
                </a:cxn>
                <a:cxn ang="0">
                  <a:pos x="1104" y="192"/>
                </a:cxn>
                <a:cxn ang="0">
                  <a:pos x="932" y="208"/>
                </a:cxn>
                <a:cxn ang="0">
                  <a:pos x="766" y="239"/>
                </a:cxn>
                <a:cxn ang="0">
                  <a:pos x="607" y="283"/>
                </a:cxn>
                <a:cxn ang="0">
                  <a:pos x="453" y="338"/>
                </a:cxn>
                <a:cxn ang="0">
                  <a:pos x="300" y="407"/>
                </a:cxn>
                <a:cxn ang="0">
                  <a:pos x="150" y="486"/>
                </a:cxn>
                <a:cxn ang="0">
                  <a:pos x="0" y="578"/>
                </a:cxn>
              </a:cxnLst>
              <a:rect l="0" t="0" r="r" b="b"/>
              <a:pathLst>
                <a:path w="5439" h="993">
                  <a:moveTo>
                    <a:pt x="5439" y="0"/>
                  </a:moveTo>
                  <a:lnTo>
                    <a:pt x="5439" y="0"/>
                  </a:lnTo>
                  <a:lnTo>
                    <a:pt x="5432" y="18"/>
                  </a:lnTo>
                  <a:lnTo>
                    <a:pt x="5412" y="65"/>
                  </a:lnTo>
                  <a:lnTo>
                    <a:pt x="5397" y="99"/>
                  </a:lnTo>
                  <a:lnTo>
                    <a:pt x="5377" y="137"/>
                  </a:lnTo>
                  <a:lnTo>
                    <a:pt x="5354" y="183"/>
                  </a:lnTo>
                  <a:lnTo>
                    <a:pt x="5327" y="231"/>
                  </a:lnTo>
                  <a:lnTo>
                    <a:pt x="5297" y="283"/>
                  </a:lnTo>
                  <a:lnTo>
                    <a:pt x="5261" y="336"/>
                  </a:lnTo>
                  <a:lnTo>
                    <a:pt x="5222" y="393"/>
                  </a:lnTo>
                  <a:lnTo>
                    <a:pt x="5179" y="451"/>
                  </a:lnTo>
                  <a:lnTo>
                    <a:pt x="5130" y="509"/>
                  </a:lnTo>
                  <a:lnTo>
                    <a:pt x="5104" y="538"/>
                  </a:lnTo>
                  <a:lnTo>
                    <a:pt x="5078" y="567"/>
                  </a:lnTo>
                  <a:lnTo>
                    <a:pt x="5050" y="596"/>
                  </a:lnTo>
                  <a:lnTo>
                    <a:pt x="5021" y="623"/>
                  </a:lnTo>
                  <a:lnTo>
                    <a:pt x="4990" y="652"/>
                  </a:lnTo>
                  <a:lnTo>
                    <a:pt x="4958" y="680"/>
                  </a:lnTo>
                  <a:lnTo>
                    <a:pt x="4925" y="706"/>
                  </a:lnTo>
                  <a:lnTo>
                    <a:pt x="4891" y="733"/>
                  </a:lnTo>
                  <a:lnTo>
                    <a:pt x="4855" y="759"/>
                  </a:lnTo>
                  <a:lnTo>
                    <a:pt x="4819" y="783"/>
                  </a:lnTo>
                  <a:lnTo>
                    <a:pt x="4780" y="808"/>
                  </a:lnTo>
                  <a:lnTo>
                    <a:pt x="4742" y="830"/>
                  </a:lnTo>
                  <a:lnTo>
                    <a:pt x="4701" y="851"/>
                  </a:lnTo>
                  <a:lnTo>
                    <a:pt x="4660" y="872"/>
                  </a:lnTo>
                  <a:lnTo>
                    <a:pt x="4617" y="891"/>
                  </a:lnTo>
                  <a:lnTo>
                    <a:pt x="4572" y="909"/>
                  </a:lnTo>
                  <a:lnTo>
                    <a:pt x="4526" y="925"/>
                  </a:lnTo>
                  <a:lnTo>
                    <a:pt x="4479" y="940"/>
                  </a:lnTo>
                  <a:lnTo>
                    <a:pt x="4429" y="953"/>
                  </a:lnTo>
                  <a:lnTo>
                    <a:pt x="4379" y="966"/>
                  </a:lnTo>
                  <a:lnTo>
                    <a:pt x="4328" y="975"/>
                  </a:lnTo>
                  <a:lnTo>
                    <a:pt x="4275" y="982"/>
                  </a:lnTo>
                  <a:lnTo>
                    <a:pt x="4221" y="988"/>
                  </a:lnTo>
                  <a:lnTo>
                    <a:pt x="4165" y="992"/>
                  </a:lnTo>
                  <a:lnTo>
                    <a:pt x="4108" y="993"/>
                  </a:lnTo>
                  <a:lnTo>
                    <a:pt x="4049" y="993"/>
                  </a:lnTo>
                  <a:lnTo>
                    <a:pt x="3989" y="990"/>
                  </a:lnTo>
                  <a:lnTo>
                    <a:pt x="3927" y="984"/>
                  </a:lnTo>
                  <a:lnTo>
                    <a:pt x="3864" y="975"/>
                  </a:lnTo>
                  <a:lnTo>
                    <a:pt x="3799" y="966"/>
                  </a:lnTo>
                  <a:lnTo>
                    <a:pt x="3732" y="951"/>
                  </a:lnTo>
                  <a:lnTo>
                    <a:pt x="3666" y="935"/>
                  </a:lnTo>
                  <a:lnTo>
                    <a:pt x="3595" y="917"/>
                  </a:lnTo>
                  <a:lnTo>
                    <a:pt x="3524" y="895"/>
                  </a:lnTo>
                  <a:lnTo>
                    <a:pt x="3452" y="869"/>
                  </a:lnTo>
                  <a:lnTo>
                    <a:pt x="3377" y="841"/>
                  </a:lnTo>
                  <a:lnTo>
                    <a:pt x="3302" y="809"/>
                  </a:lnTo>
                  <a:lnTo>
                    <a:pt x="3224" y="775"/>
                  </a:lnTo>
                  <a:lnTo>
                    <a:pt x="3224" y="775"/>
                  </a:lnTo>
                  <a:lnTo>
                    <a:pt x="3070" y="704"/>
                  </a:lnTo>
                  <a:lnTo>
                    <a:pt x="2921" y="638"/>
                  </a:lnTo>
                  <a:lnTo>
                    <a:pt x="2777" y="578"/>
                  </a:lnTo>
                  <a:lnTo>
                    <a:pt x="2638" y="522"/>
                  </a:lnTo>
                  <a:lnTo>
                    <a:pt x="2503" y="470"/>
                  </a:lnTo>
                  <a:lnTo>
                    <a:pt x="2374" y="423"/>
                  </a:lnTo>
                  <a:lnTo>
                    <a:pt x="2249" y="381"/>
                  </a:lnTo>
                  <a:lnTo>
                    <a:pt x="2127" y="342"/>
                  </a:lnTo>
                  <a:lnTo>
                    <a:pt x="2010" y="310"/>
                  </a:lnTo>
                  <a:lnTo>
                    <a:pt x="1897" y="281"/>
                  </a:lnTo>
                  <a:lnTo>
                    <a:pt x="1787" y="255"/>
                  </a:lnTo>
                  <a:lnTo>
                    <a:pt x="1680" y="234"/>
                  </a:lnTo>
                  <a:lnTo>
                    <a:pt x="1577" y="218"/>
                  </a:lnTo>
                  <a:lnTo>
                    <a:pt x="1477" y="205"/>
                  </a:lnTo>
                  <a:lnTo>
                    <a:pt x="1380" y="197"/>
                  </a:lnTo>
                  <a:lnTo>
                    <a:pt x="1286" y="191"/>
                  </a:lnTo>
                  <a:lnTo>
                    <a:pt x="1194" y="191"/>
                  </a:lnTo>
                  <a:lnTo>
                    <a:pt x="1104" y="192"/>
                  </a:lnTo>
                  <a:lnTo>
                    <a:pt x="1018" y="199"/>
                  </a:lnTo>
                  <a:lnTo>
                    <a:pt x="932" y="208"/>
                  </a:lnTo>
                  <a:lnTo>
                    <a:pt x="848" y="221"/>
                  </a:lnTo>
                  <a:lnTo>
                    <a:pt x="766" y="239"/>
                  </a:lnTo>
                  <a:lnTo>
                    <a:pt x="686" y="259"/>
                  </a:lnTo>
                  <a:lnTo>
                    <a:pt x="607" y="283"/>
                  </a:lnTo>
                  <a:lnTo>
                    <a:pt x="529" y="309"/>
                  </a:lnTo>
                  <a:lnTo>
                    <a:pt x="453" y="338"/>
                  </a:lnTo>
                  <a:lnTo>
                    <a:pt x="376" y="372"/>
                  </a:lnTo>
                  <a:lnTo>
                    <a:pt x="300" y="407"/>
                  </a:lnTo>
                  <a:lnTo>
                    <a:pt x="225" y="446"/>
                  </a:lnTo>
                  <a:lnTo>
                    <a:pt x="150" y="486"/>
                  </a:lnTo>
                  <a:lnTo>
                    <a:pt x="75" y="531"/>
                  </a:lnTo>
                  <a:lnTo>
                    <a:pt x="0" y="57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37033" name="Freeform 41"/>
            <p:cNvSpPr>
              <a:spLocks/>
            </p:cNvSpPr>
            <p:nvPr userDrawn="1"/>
          </p:nvSpPr>
          <p:spPr bwMode="auto">
            <a:xfrm>
              <a:off x="958" y="1112"/>
              <a:ext cx="5429" cy="513"/>
            </a:xfrm>
            <a:custGeom>
              <a:avLst/>
              <a:gdLst/>
              <a:ahLst/>
              <a:cxnLst>
                <a:cxn ang="0">
                  <a:pos x="5429" y="0"/>
                </a:cxn>
                <a:cxn ang="0">
                  <a:pos x="5403" y="66"/>
                </a:cxn>
                <a:cxn ang="0">
                  <a:pos x="5369" y="141"/>
                </a:cxn>
                <a:cxn ang="0">
                  <a:pos x="5321" y="234"/>
                </a:cxn>
                <a:cxn ang="0">
                  <a:pos x="5257" y="342"/>
                </a:cxn>
                <a:cxn ang="0">
                  <a:pos x="5176" y="459"/>
                </a:cxn>
                <a:cxn ang="0">
                  <a:pos x="5103" y="547"/>
                </a:cxn>
                <a:cxn ang="0">
                  <a:pos x="5049" y="607"/>
                </a:cxn>
                <a:cxn ang="0">
                  <a:pos x="4990" y="665"/>
                </a:cxn>
                <a:cxn ang="0">
                  <a:pos x="4927" y="720"/>
                </a:cxn>
                <a:cxn ang="0">
                  <a:pos x="4857" y="775"/>
                </a:cxn>
                <a:cxn ang="0">
                  <a:pos x="4784" y="825"/>
                </a:cxn>
                <a:cxn ang="0">
                  <a:pos x="4704" y="870"/>
                </a:cxn>
                <a:cxn ang="0">
                  <a:pos x="4620" y="912"/>
                </a:cxn>
                <a:cxn ang="0">
                  <a:pos x="4531" y="949"/>
                </a:cxn>
                <a:cxn ang="0">
                  <a:pos x="4435" y="979"/>
                </a:cxn>
                <a:cxn ang="0">
                  <a:pos x="4334" y="1003"/>
                </a:cxn>
                <a:cxn ang="0">
                  <a:pos x="4227" y="1017"/>
                </a:cxn>
                <a:cxn ang="0">
                  <a:pos x="4114" y="1025"/>
                </a:cxn>
                <a:cxn ang="0">
                  <a:pos x="3995" y="1024"/>
                </a:cxn>
                <a:cxn ang="0">
                  <a:pos x="3870" y="1012"/>
                </a:cxn>
                <a:cxn ang="0">
                  <a:pos x="3738" y="991"/>
                </a:cxn>
                <a:cxn ang="0">
                  <a:pos x="3601" y="959"/>
                </a:cxn>
                <a:cxn ang="0">
                  <a:pos x="3456" y="914"/>
                </a:cxn>
                <a:cxn ang="0">
                  <a:pos x="3305" y="857"/>
                </a:cxn>
                <a:cxn ang="0">
                  <a:pos x="3227" y="824"/>
                </a:cxn>
                <a:cxn ang="0">
                  <a:pos x="2922" y="693"/>
                </a:cxn>
                <a:cxn ang="0">
                  <a:pos x="2637" y="581"/>
                </a:cxn>
                <a:cxn ang="0">
                  <a:pos x="2372" y="488"/>
                </a:cxn>
                <a:cxn ang="0">
                  <a:pos x="2123" y="412"/>
                </a:cxn>
                <a:cxn ang="0">
                  <a:pos x="1891" y="354"/>
                </a:cxn>
                <a:cxn ang="0">
                  <a:pos x="1675" y="313"/>
                </a:cxn>
                <a:cxn ang="0">
                  <a:pos x="1472" y="287"/>
                </a:cxn>
                <a:cxn ang="0">
                  <a:pos x="1281" y="278"/>
                </a:cxn>
                <a:cxn ang="0">
                  <a:pos x="1099" y="283"/>
                </a:cxn>
                <a:cxn ang="0">
                  <a:pos x="926" y="302"/>
                </a:cxn>
                <a:cxn ang="0">
                  <a:pos x="761" y="336"/>
                </a:cxn>
                <a:cxn ang="0">
                  <a:pos x="603" y="383"/>
                </a:cxn>
                <a:cxn ang="0">
                  <a:pos x="449" y="441"/>
                </a:cxn>
                <a:cxn ang="0">
                  <a:pos x="298" y="514"/>
                </a:cxn>
                <a:cxn ang="0">
                  <a:pos x="149" y="596"/>
                </a:cxn>
                <a:cxn ang="0">
                  <a:pos x="0" y="691"/>
                </a:cxn>
              </a:cxnLst>
              <a:rect l="0" t="0" r="r" b="b"/>
              <a:pathLst>
                <a:path w="5429" h="1025">
                  <a:moveTo>
                    <a:pt x="5429" y="0"/>
                  </a:moveTo>
                  <a:lnTo>
                    <a:pt x="5429" y="0"/>
                  </a:lnTo>
                  <a:lnTo>
                    <a:pt x="5422" y="18"/>
                  </a:lnTo>
                  <a:lnTo>
                    <a:pt x="5403" y="66"/>
                  </a:lnTo>
                  <a:lnTo>
                    <a:pt x="5389" y="100"/>
                  </a:lnTo>
                  <a:lnTo>
                    <a:pt x="5369" y="141"/>
                  </a:lnTo>
                  <a:lnTo>
                    <a:pt x="5347" y="186"/>
                  </a:lnTo>
                  <a:lnTo>
                    <a:pt x="5321" y="234"/>
                  </a:lnTo>
                  <a:lnTo>
                    <a:pt x="5292" y="287"/>
                  </a:lnTo>
                  <a:lnTo>
                    <a:pt x="5257" y="342"/>
                  </a:lnTo>
                  <a:lnTo>
                    <a:pt x="5218" y="399"/>
                  </a:lnTo>
                  <a:lnTo>
                    <a:pt x="5176" y="459"/>
                  </a:lnTo>
                  <a:lnTo>
                    <a:pt x="5129" y="518"/>
                  </a:lnTo>
                  <a:lnTo>
                    <a:pt x="5103" y="547"/>
                  </a:lnTo>
                  <a:lnTo>
                    <a:pt x="5076" y="576"/>
                  </a:lnTo>
                  <a:lnTo>
                    <a:pt x="5049" y="607"/>
                  </a:lnTo>
                  <a:lnTo>
                    <a:pt x="5021" y="636"/>
                  </a:lnTo>
                  <a:lnTo>
                    <a:pt x="4990" y="665"/>
                  </a:lnTo>
                  <a:lnTo>
                    <a:pt x="4958" y="693"/>
                  </a:lnTo>
                  <a:lnTo>
                    <a:pt x="4927" y="720"/>
                  </a:lnTo>
                  <a:lnTo>
                    <a:pt x="4893" y="748"/>
                  </a:lnTo>
                  <a:lnTo>
                    <a:pt x="4857" y="775"/>
                  </a:lnTo>
                  <a:lnTo>
                    <a:pt x="4821" y="799"/>
                  </a:lnTo>
                  <a:lnTo>
                    <a:pt x="4784" y="825"/>
                  </a:lnTo>
                  <a:lnTo>
                    <a:pt x="4745" y="848"/>
                  </a:lnTo>
                  <a:lnTo>
                    <a:pt x="4704" y="870"/>
                  </a:lnTo>
                  <a:lnTo>
                    <a:pt x="4663" y="893"/>
                  </a:lnTo>
                  <a:lnTo>
                    <a:pt x="4620" y="912"/>
                  </a:lnTo>
                  <a:lnTo>
                    <a:pt x="4577" y="932"/>
                  </a:lnTo>
                  <a:lnTo>
                    <a:pt x="4531" y="949"/>
                  </a:lnTo>
                  <a:lnTo>
                    <a:pt x="4484" y="964"/>
                  </a:lnTo>
                  <a:lnTo>
                    <a:pt x="4435" y="979"/>
                  </a:lnTo>
                  <a:lnTo>
                    <a:pt x="4385" y="991"/>
                  </a:lnTo>
                  <a:lnTo>
                    <a:pt x="4334" y="1003"/>
                  </a:lnTo>
                  <a:lnTo>
                    <a:pt x="4281" y="1011"/>
                  </a:lnTo>
                  <a:lnTo>
                    <a:pt x="4227" y="1017"/>
                  </a:lnTo>
                  <a:lnTo>
                    <a:pt x="4171" y="1022"/>
                  </a:lnTo>
                  <a:lnTo>
                    <a:pt x="4114" y="1025"/>
                  </a:lnTo>
                  <a:lnTo>
                    <a:pt x="4055" y="1025"/>
                  </a:lnTo>
                  <a:lnTo>
                    <a:pt x="3995" y="1024"/>
                  </a:lnTo>
                  <a:lnTo>
                    <a:pt x="3932" y="1021"/>
                  </a:lnTo>
                  <a:lnTo>
                    <a:pt x="3870" y="1012"/>
                  </a:lnTo>
                  <a:lnTo>
                    <a:pt x="3805" y="1004"/>
                  </a:lnTo>
                  <a:lnTo>
                    <a:pt x="3738" y="991"/>
                  </a:lnTo>
                  <a:lnTo>
                    <a:pt x="3670" y="977"/>
                  </a:lnTo>
                  <a:lnTo>
                    <a:pt x="3601" y="959"/>
                  </a:lnTo>
                  <a:lnTo>
                    <a:pt x="3528" y="938"/>
                  </a:lnTo>
                  <a:lnTo>
                    <a:pt x="3456" y="914"/>
                  </a:lnTo>
                  <a:lnTo>
                    <a:pt x="3381" y="888"/>
                  </a:lnTo>
                  <a:lnTo>
                    <a:pt x="3305" y="857"/>
                  </a:lnTo>
                  <a:lnTo>
                    <a:pt x="3227" y="824"/>
                  </a:lnTo>
                  <a:lnTo>
                    <a:pt x="3227" y="824"/>
                  </a:lnTo>
                  <a:lnTo>
                    <a:pt x="3072" y="756"/>
                  </a:lnTo>
                  <a:lnTo>
                    <a:pt x="2922" y="693"/>
                  </a:lnTo>
                  <a:lnTo>
                    <a:pt x="2777" y="635"/>
                  </a:lnTo>
                  <a:lnTo>
                    <a:pt x="2637" y="581"/>
                  </a:lnTo>
                  <a:lnTo>
                    <a:pt x="2502" y="533"/>
                  </a:lnTo>
                  <a:lnTo>
                    <a:pt x="2372" y="488"/>
                  </a:lnTo>
                  <a:lnTo>
                    <a:pt x="2245" y="447"/>
                  </a:lnTo>
                  <a:lnTo>
                    <a:pt x="2123" y="412"/>
                  </a:lnTo>
                  <a:lnTo>
                    <a:pt x="2005" y="381"/>
                  </a:lnTo>
                  <a:lnTo>
                    <a:pt x="1891" y="354"/>
                  </a:lnTo>
                  <a:lnTo>
                    <a:pt x="1782" y="331"/>
                  </a:lnTo>
                  <a:lnTo>
                    <a:pt x="1675" y="313"/>
                  </a:lnTo>
                  <a:lnTo>
                    <a:pt x="1572" y="297"/>
                  </a:lnTo>
                  <a:lnTo>
                    <a:pt x="1472" y="287"/>
                  </a:lnTo>
                  <a:lnTo>
                    <a:pt x="1375" y="279"/>
                  </a:lnTo>
                  <a:lnTo>
                    <a:pt x="1281" y="278"/>
                  </a:lnTo>
                  <a:lnTo>
                    <a:pt x="1187" y="278"/>
                  </a:lnTo>
                  <a:lnTo>
                    <a:pt x="1099" y="283"/>
                  </a:lnTo>
                  <a:lnTo>
                    <a:pt x="1011" y="291"/>
                  </a:lnTo>
                  <a:lnTo>
                    <a:pt x="926" y="302"/>
                  </a:lnTo>
                  <a:lnTo>
                    <a:pt x="843" y="317"/>
                  </a:lnTo>
                  <a:lnTo>
                    <a:pt x="761" y="336"/>
                  </a:lnTo>
                  <a:lnTo>
                    <a:pt x="682" y="357"/>
                  </a:lnTo>
                  <a:lnTo>
                    <a:pt x="603" y="383"/>
                  </a:lnTo>
                  <a:lnTo>
                    <a:pt x="525" y="410"/>
                  </a:lnTo>
                  <a:lnTo>
                    <a:pt x="449" y="441"/>
                  </a:lnTo>
                  <a:lnTo>
                    <a:pt x="372" y="476"/>
                  </a:lnTo>
                  <a:lnTo>
                    <a:pt x="298" y="514"/>
                  </a:lnTo>
                  <a:lnTo>
                    <a:pt x="224" y="554"/>
                  </a:lnTo>
                  <a:lnTo>
                    <a:pt x="149" y="596"/>
                  </a:lnTo>
                  <a:lnTo>
                    <a:pt x="75" y="643"/>
                  </a:lnTo>
                  <a:lnTo>
                    <a:pt x="0" y="691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37034" name="Freeform 42"/>
            <p:cNvSpPr>
              <a:spLocks/>
            </p:cNvSpPr>
            <p:nvPr userDrawn="1"/>
          </p:nvSpPr>
          <p:spPr bwMode="auto">
            <a:xfrm>
              <a:off x="993" y="1083"/>
              <a:ext cx="5418" cy="530"/>
            </a:xfrm>
            <a:custGeom>
              <a:avLst/>
              <a:gdLst/>
              <a:ahLst/>
              <a:cxnLst>
                <a:cxn ang="0">
                  <a:pos x="5418" y="0"/>
                </a:cxn>
                <a:cxn ang="0">
                  <a:pos x="5393" y="68"/>
                </a:cxn>
                <a:cxn ang="0">
                  <a:pos x="5361" y="142"/>
                </a:cxn>
                <a:cxn ang="0">
                  <a:pos x="5314" y="237"/>
                </a:cxn>
                <a:cxn ang="0">
                  <a:pos x="5251" y="347"/>
                </a:cxn>
                <a:cxn ang="0">
                  <a:pos x="5171" y="467"/>
                </a:cxn>
                <a:cxn ang="0">
                  <a:pos x="5100" y="557"/>
                </a:cxn>
                <a:cxn ang="0">
                  <a:pos x="5047" y="618"/>
                </a:cxn>
                <a:cxn ang="0">
                  <a:pos x="4989" y="676"/>
                </a:cxn>
                <a:cxn ang="0">
                  <a:pos x="4926" y="735"/>
                </a:cxn>
                <a:cxn ang="0">
                  <a:pos x="4858" y="789"/>
                </a:cxn>
                <a:cxn ang="0">
                  <a:pos x="4785" y="843"/>
                </a:cxn>
                <a:cxn ang="0">
                  <a:pos x="4707" y="890"/>
                </a:cxn>
                <a:cxn ang="0">
                  <a:pos x="4622" y="933"/>
                </a:cxn>
                <a:cxn ang="0">
                  <a:pos x="4533" y="972"/>
                </a:cxn>
                <a:cxn ang="0">
                  <a:pos x="4437" y="1004"/>
                </a:cxn>
                <a:cxn ang="0">
                  <a:pos x="4338" y="1030"/>
                </a:cxn>
                <a:cxn ang="0">
                  <a:pos x="4231" y="1048"/>
                </a:cxn>
                <a:cxn ang="0">
                  <a:pos x="4118" y="1058"/>
                </a:cxn>
                <a:cxn ang="0">
                  <a:pos x="3999" y="1059"/>
                </a:cxn>
                <a:cxn ang="0">
                  <a:pos x="3874" y="1049"/>
                </a:cxn>
                <a:cxn ang="0">
                  <a:pos x="3742" y="1032"/>
                </a:cxn>
                <a:cxn ang="0">
                  <a:pos x="3603" y="1001"/>
                </a:cxn>
                <a:cxn ang="0">
                  <a:pos x="3459" y="959"/>
                </a:cxn>
                <a:cxn ang="0">
                  <a:pos x="3306" y="906"/>
                </a:cxn>
                <a:cxn ang="0">
                  <a:pos x="3228" y="873"/>
                </a:cxn>
                <a:cxn ang="0">
                  <a:pos x="2920" y="748"/>
                </a:cxn>
                <a:cxn ang="0">
                  <a:pos x="2634" y="641"/>
                </a:cxn>
                <a:cxn ang="0">
                  <a:pos x="2367" y="552"/>
                </a:cxn>
                <a:cxn ang="0">
                  <a:pos x="2119" y="483"/>
                </a:cxn>
                <a:cxn ang="0">
                  <a:pos x="1886" y="428"/>
                </a:cxn>
                <a:cxn ang="0">
                  <a:pos x="1669" y="391"/>
                </a:cxn>
                <a:cxn ang="0">
                  <a:pos x="1465" y="370"/>
                </a:cxn>
                <a:cxn ang="0">
                  <a:pos x="1273" y="363"/>
                </a:cxn>
                <a:cxn ang="0">
                  <a:pos x="1091" y="371"/>
                </a:cxn>
                <a:cxn ang="0">
                  <a:pos x="919" y="396"/>
                </a:cxn>
                <a:cxn ang="0">
                  <a:pos x="755" y="433"/>
                </a:cxn>
                <a:cxn ang="0">
                  <a:pos x="597" y="483"/>
                </a:cxn>
                <a:cxn ang="0">
                  <a:pos x="444" y="546"/>
                </a:cxn>
                <a:cxn ang="0">
                  <a:pos x="294" y="620"/>
                </a:cxn>
                <a:cxn ang="0">
                  <a:pos x="147" y="707"/>
                </a:cxn>
                <a:cxn ang="0">
                  <a:pos x="0" y="806"/>
                </a:cxn>
              </a:cxnLst>
              <a:rect l="0" t="0" r="r" b="b"/>
              <a:pathLst>
                <a:path w="5418" h="1059">
                  <a:moveTo>
                    <a:pt x="5418" y="0"/>
                  </a:moveTo>
                  <a:lnTo>
                    <a:pt x="5418" y="0"/>
                  </a:lnTo>
                  <a:lnTo>
                    <a:pt x="5411" y="18"/>
                  </a:lnTo>
                  <a:lnTo>
                    <a:pt x="5393" y="68"/>
                  </a:lnTo>
                  <a:lnTo>
                    <a:pt x="5377" y="102"/>
                  </a:lnTo>
                  <a:lnTo>
                    <a:pt x="5361" y="142"/>
                  </a:lnTo>
                  <a:lnTo>
                    <a:pt x="5339" y="189"/>
                  </a:lnTo>
                  <a:lnTo>
                    <a:pt x="5314" y="237"/>
                  </a:lnTo>
                  <a:lnTo>
                    <a:pt x="5284" y="292"/>
                  </a:lnTo>
                  <a:lnTo>
                    <a:pt x="5251" y="347"/>
                  </a:lnTo>
                  <a:lnTo>
                    <a:pt x="5214" y="407"/>
                  </a:lnTo>
                  <a:lnTo>
                    <a:pt x="5171" y="467"/>
                  </a:lnTo>
                  <a:lnTo>
                    <a:pt x="5125" y="526"/>
                  </a:lnTo>
                  <a:lnTo>
                    <a:pt x="5100" y="557"/>
                  </a:lnTo>
                  <a:lnTo>
                    <a:pt x="5073" y="588"/>
                  </a:lnTo>
                  <a:lnTo>
                    <a:pt x="5047" y="618"/>
                  </a:lnTo>
                  <a:lnTo>
                    <a:pt x="5018" y="647"/>
                  </a:lnTo>
                  <a:lnTo>
                    <a:pt x="4989" y="676"/>
                  </a:lnTo>
                  <a:lnTo>
                    <a:pt x="4958" y="706"/>
                  </a:lnTo>
                  <a:lnTo>
                    <a:pt x="4926" y="735"/>
                  </a:lnTo>
                  <a:lnTo>
                    <a:pt x="4893" y="762"/>
                  </a:lnTo>
                  <a:lnTo>
                    <a:pt x="4858" y="789"/>
                  </a:lnTo>
                  <a:lnTo>
                    <a:pt x="4822" y="817"/>
                  </a:lnTo>
                  <a:lnTo>
                    <a:pt x="4785" y="843"/>
                  </a:lnTo>
                  <a:lnTo>
                    <a:pt x="4746" y="867"/>
                  </a:lnTo>
                  <a:lnTo>
                    <a:pt x="4707" y="890"/>
                  </a:lnTo>
                  <a:lnTo>
                    <a:pt x="4665" y="912"/>
                  </a:lnTo>
                  <a:lnTo>
                    <a:pt x="4622" y="933"/>
                  </a:lnTo>
                  <a:lnTo>
                    <a:pt x="4579" y="954"/>
                  </a:lnTo>
                  <a:lnTo>
                    <a:pt x="4533" y="972"/>
                  </a:lnTo>
                  <a:lnTo>
                    <a:pt x="4486" y="990"/>
                  </a:lnTo>
                  <a:lnTo>
                    <a:pt x="4437" y="1004"/>
                  </a:lnTo>
                  <a:lnTo>
                    <a:pt x="4389" y="1019"/>
                  </a:lnTo>
                  <a:lnTo>
                    <a:pt x="4338" y="1030"/>
                  </a:lnTo>
                  <a:lnTo>
                    <a:pt x="4285" y="1040"/>
                  </a:lnTo>
                  <a:lnTo>
                    <a:pt x="4231" y="1048"/>
                  </a:lnTo>
                  <a:lnTo>
                    <a:pt x="4175" y="1054"/>
                  </a:lnTo>
                  <a:lnTo>
                    <a:pt x="4118" y="1058"/>
                  </a:lnTo>
                  <a:lnTo>
                    <a:pt x="4058" y="1059"/>
                  </a:lnTo>
                  <a:lnTo>
                    <a:pt x="3999" y="1059"/>
                  </a:lnTo>
                  <a:lnTo>
                    <a:pt x="3936" y="1056"/>
                  </a:lnTo>
                  <a:lnTo>
                    <a:pt x="3874" y="1049"/>
                  </a:lnTo>
                  <a:lnTo>
                    <a:pt x="3809" y="1041"/>
                  </a:lnTo>
                  <a:lnTo>
                    <a:pt x="3742" y="1032"/>
                  </a:lnTo>
                  <a:lnTo>
                    <a:pt x="3672" y="1017"/>
                  </a:lnTo>
                  <a:lnTo>
                    <a:pt x="3603" y="1001"/>
                  </a:lnTo>
                  <a:lnTo>
                    <a:pt x="3531" y="982"/>
                  </a:lnTo>
                  <a:lnTo>
                    <a:pt x="3459" y="959"/>
                  </a:lnTo>
                  <a:lnTo>
                    <a:pt x="3382" y="933"/>
                  </a:lnTo>
                  <a:lnTo>
                    <a:pt x="3306" y="906"/>
                  </a:lnTo>
                  <a:lnTo>
                    <a:pt x="3228" y="873"/>
                  </a:lnTo>
                  <a:lnTo>
                    <a:pt x="3228" y="873"/>
                  </a:lnTo>
                  <a:lnTo>
                    <a:pt x="3071" y="809"/>
                  </a:lnTo>
                  <a:lnTo>
                    <a:pt x="2920" y="748"/>
                  </a:lnTo>
                  <a:lnTo>
                    <a:pt x="2776" y="693"/>
                  </a:lnTo>
                  <a:lnTo>
                    <a:pt x="2634" y="641"/>
                  </a:lnTo>
                  <a:lnTo>
                    <a:pt x="2499" y="596"/>
                  </a:lnTo>
                  <a:lnTo>
                    <a:pt x="2367" y="552"/>
                  </a:lnTo>
                  <a:lnTo>
                    <a:pt x="2241" y="515"/>
                  </a:lnTo>
                  <a:lnTo>
                    <a:pt x="2119" y="483"/>
                  </a:lnTo>
                  <a:lnTo>
                    <a:pt x="2001" y="454"/>
                  </a:lnTo>
                  <a:lnTo>
                    <a:pt x="1886" y="428"/>
                  </a:lnTo>
                  <a:lnTo>
                    <a:pt x="1776" y="407"/>
                  </a:lnTo>
                  <a:lnTo>
                    <a:pt x="1669" y="391"/>
                  </a:lnTo>
                  <a:lnTo>
                    <a:pt x="1565" y="378"/>
                  </a:lnTo>
                  <a:lnTo>
                    <a:pt x="1465" y="370"/>
                  </a:lnTo>
                  <a:lnTo>
                    <a:pt x="1368" y="365"/>
                  </a:lnTo>
                  <a:lnTo>
                    <a:pt x="1273" y="363"/>
                  </a:lnTo>
                  <a:lnTo>
                    <a:pt x="1182" y="366"/>
                  </a:lnTo>
                  <a:lnTo>
                    <a:pt x="1091" y="371"/>
                  </a:lnTo>
                  <a:lnTo>
                    <a:pt x="1005" y="381"/>
                  </a:lnTo>
                  <a:lnTo>
                    <a:pt x="919" y="396"/>
                  </a:lnTo>
                  <a:lnTo>
                    <a:pt x="837" y="412"/>
                  </a:lnTo>
                  <a:lnTo>
                    <a:pt x="755" y="433"/>
                  </a:lnTo>
                  <a:lnTo>
                    <a:pt x="676" y="455"/>
                  </a:lnTo>
                  <a:lnTo>
                    <a:pt x="597" y="483"/>
                  </a:lnTo>
                  <a:lnTo>
                    <a:pt x="521" y="512"/>
                  </a:lnTo>
                  <a:lnTo>
                    <a:pt x="444" y="546"/>
                  </a:lnTo>
                  <a:lnTo>
                    <a:pt x="369" y="581"/>
                  </a:lnTo>
                  <a:lnTo>
                    <a:pt x="294" y="620"/>
                  </a:lnTo>
                  <a:lnTo>
                    <a:pt x="221" y="662"/>
                  </a:lnTo>
                  <a:lnTo>
                    <a:pt x="147" y="707"/>
                  </a:lnTo>
                  <a:lnTo>
                    <a:pt x="74" y="754"/>
                  </a:lnTo>
                  <a:lnTo>
                    <a:pt x="0" y="80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37035" name="Freeform 43"/>
            <p:cNvSpPr>
              <a:spLocks/>
            </p:cNvSpPr>
            <p:nvPr userDrawn="1"/>
          </p:nvSpPr>
          <p:spPr bwMode="auto">
            <a:xfrm>
              <a:off x="1029" y="1055"/>
              <a:ext cx="5404" cy="545"/>
            </a:xfrm>
            <a:custGeom>
              <a:avLst/>
              <a:gdLst/>
              <a:ahLst/>
              <a:cxnLst>
                <a:cxn ang="0">
                  <a:pos x="5404" y="0"/>
                </a:cxn>
                <a:cxn ang="0">
                  <a:pos x="5380" y="68"/>
                </a:cxn>
                <a:cxn ang="0">
                  <a:pos x="5350" y="144"/>
                </a:cxn>
                <a:cxn ang="0">
                  <a:pos x="5304" y="241"/>
                </a:cxn>
                <a:cxn ang="0">
                  <a:pos x="5243" y="352"/>
                </a:cxn>
                <a:cxn ang="0">
                  <a:pos x="5165" y="473"/>
                </a:cxn>
                <a:cxn ang="0">
                  <a:pos x="5096" y="566"/>
                </a:cxn>
                <a:cxn ang="0">
                  <a:pos x="5043" y="627"/>
                </a:cxn>
                <a:cxn ang="0">
                  <a:pos x="4986" y="688"/>
                </a:cxn>
                <a:cxn ang="0">
                  <a:pos x="4924" y="748"/>
                </a:cxn>
                <a:cxn ang="0">
                  <a:pos x="4857" y="805"/>
                </a:cxn>
                <a:cxn ang="0">
                  <a:pos x="4785" y="858"/>
                </a:cxn>
                <a:cxn ang="0">
                  <a:pos x="4707" y="908"/>
                </a:cxn>
                <a:cxn ang="0">
                  <a:pos x="4624" y="955"/>
                </a:cxn>
                <a:cxn ang="0">
                  <a:pos x="4535" y="995"/>
                </a:cxn>
                <a:cxn ang="0">
                  <a:pos x="4440" y="1029"/>
                </a:cxn>
                <a:cxn ang="0">
                  <a:pos x="4340" y="1056"/>
                </a:cxn>
                <a:cxn ang="0">
                  <a:pos x="4233" y="1076"/>
                </a:cxn>
                <a:cxn ang="0">
                  <a:pos x="4121" y="1089"/>
                </a:cxn>
                <a:cxn ang="0">
                  <a:pos x="4002" y="1092"/>
                </a:cxn>
                <a:cxn ang="0">
                  <a:pos x="3877" y="1085"/>
                </a:cxn>
                <a:cxn ang="0">
                  <a:pos x="3745" y="1069"/>
                </a:cxn>
                <a:cxn ang="0">
                  <a:pos x="3606" y="1042"/>
                </a:cxn>
                <a:cxn ang="0">
                  <a:pos x="3460" y="1003"/>
                </a:cxn>
                <a:cxn ang="0">
                  <a:pos x="3307" y="951"/>
                </a:cxn>
                <a:cxn ang="0">
                  <a:pos x="3228" y="921"/>
                </a:cxn>
                <a:cxn ang="0">
                  <a:pos x="2919" y="801"/>
                </a:cxn>
                <a:cxn ang="0">
                  <a:pos x="2631" y="701"/>
                </a:cxn>
                <a:cxn ang="0">
                  <a:pos x="2363" y="617"/>
                </a:cxn>
                <a:cxn ang="0">
                  <a:pos x="2113" y="551"/>
                </a:cxn>
                <a:cxn ang="0">
                  <a:pos x="1880" y="501"/>
                </a:cxn>
                <a:cxn ang="0">
                  <a:pos x="1662" y="469"/>
                </a:cxn>
                <a:cxn ang="0">
                  <a:pos x="1458" y="451"/>
                </a:cxn>
                <a:cxn ang="0">
                  <a:pos x="1266" y="448"/>
                </a:cxn>
                <a:cxn ang="0">
                  <a:pos x="1085" y="461"/>
                </a:cxn>
                <a:cxn ang="0">
                  <a:pos x="914" y="488"/>
                </a:cxn>
                <a:cxn ang="0">
                  <a:pos x="750" y="528"/>
                </a:cxn>
                <a:cxn ang="0">
                  <a:pos x="593" y="582"/>
                </a:cxn>
                <a:cxn ang="0">
                  <a:pos x="440" y="648"/>
                </a:cxn>
                <a:cxn ang="0">
                  <a:pos x="292" y="727"/>
                </a:cxn>
                <a:cxn ang="0">
                  <a:pos x="146" y="817"/>
                </a:cxn>
                <a:cxn ang="0">
                  <a:pos x="0" y="918"/>
                </a:cxn>
              </a:cxnLst>
              <a:rect l="0" t="0" r="r" b="b"/>
              <a:pathLst>
                <a:path w="5404" h="1092">
                  <a:moveTo>
                    <a:pt x="5404" y="0"/>
                  </a:moveTo>
                  <a:lnTo>
                    <a:pt x="5404" y="0"/>
                  </a:lnTo>
                  <a:lnTo>
                    <a:pt x="5398" y="18"/>
                  </a:lnTo>
                  <a:lnTo>
                    <a:pt x="5380" y="68"/>
                  </a:lnTo>
                  <a:lnTo>
                    <a:pt x="5366" y="104"/>
                  </a:lnTo>
                  <a:lnTo>
                    <a:pt x="5350" y="144"/>
                  </a:lnTo>
                  <a:lnTo>
                    <a:pt x="5329" y="191"/>
                  </a:lnTo>
                  <a:lnTo>
                    <a:pt x="5304" y="241"/>
                  </a:lnTo>
                  <a:lnTo>
                    <a:pt x="5275" y="294"/>
                  </a:lnTo>
                  <a:lnTo>
                    <a:pt x="5243" y="352"/>
                  </a:lnTo>
                  <a:lnTo>
                    <a:pt x="5207" y="412"/>
                  </a:lnTo>
                  <a:lnTo>
                    <a:pt x="5165" y="473"/>
                  </a:lnTo>
                  <a:lnTo>
                    <a:pt x="5119" y="535"/>
                  </a:lnTo>
                  <a:lnTo>
                    <a:pt x="5096" y="566"/>
                  </a:lnTo>
                  <a:lnTo>
                    <a:pt x="5069" y="596"/>
                  </a:lnTo>
                  <a:lnTo>
                    <a:pt x="5043" y="627"/>
                  </a:lnTo>
                  <a:lnTo>
                    <a:pt x="5015" y="658"/>
                  </a:lnTo>
                  <a:lnTo>
                    <a:pt x="4986" y="688"/>
                  </a:lnTo>
                  <a:lnTo>
                    <a:pt x="4955" y="719"/>
                  </a:lnTo>
                  <a:lnTo>
                    <a:pt x="4924" y="748"/>
                  </a:lnTo>
                  <a:lnTo>
                    <a:pt x="4892" y="777"/>
                  </a:lnTo>
                  <a:lnTo>
                    <a:pt x="4857" y="805"/>
                  </a:lnTo>
                  <a:lnTo>
                    <a:pt x="4821" y="832"/>
                  </a:lnTo>
                  <a:lnTo>
                    <a:pt x="4785" y="858"/>
                  </a:lnTo>
                  <a:lnTo>
                    <a:pt x="4746" y="884"/>
                  </a:lnTo>
                  <a:lnTo>
                    <a:pt x="4707" y="908"/>
                  </a:lnTo>
                  <a:lnTo>
                    <a:pt x="4667" y="932"/>
                  </a:lnTo>
                  <a:lnTo>
                    <a:pt x="4624" y="955"/>
                  </a:lnTo>
                  <a:lnTo>
                    <a:pt x="4581" y="974"/>
                  </a:lnTo>
                  <a:lnTo>
                    <a:pt x="4535" y="995"/>
                  </a:lnTo>
                  <a:lnTo>
                    <a:pt x="4489" y="1013"/>
                  </a:lnTo>
                  <a:lnTo>
                    <a:pt x="4440" y="1029"/>
                  </a:lnTo>
                  <a:lnTo>
                    <a:pt x="4390" y="1043"/>
                  </a:lnTo>
                  <a:lnTo>
                    <a:pt x="4340" y="1056"/>
                  </a:lnTo>
                  <a:lnTo>
                    <a:pt x="4288" y="1068"/>
                  </a:lnTo>
                  <a:lnTo>
                    <a:pt x="4233" y="1076"/>
                  </a:lnTo>
                  <a:lnTo>
                    <a:pt x="4178" y="1084"/>
                  </a:lnTo>
                  <a:lnTo>
                    <a:pt x="4121" y="1089"/>
                  </a:lnTo>
                  <a:lnTo>
                    <a:pt x="4063" y="1092"/>
                  </a:lnTo>
                  <a:lnTo>
                    <a:pt x="4002" y="1092"/>
                  </a:lnTo>
                  <a:lnTo>
                    <a:pt x="3941" y="1090"/>
                  </a:lnTo>
                  <a:lnTo>
                    <a:pt x="3877" y="1085"/>
                  </a:lnTo>
                  <a:lnTo>
                    <a:pt x="3811" y="1079"/>
                  </a:lnTo>
                  <a:lnTo>
                    <a:pt x="3745" y="1069"/>
                  </a:lnTo>
                  <a:lnTo>
                    <a:pt x="3675" y="1058"/>
                  </a:lnTo>
                  <a:lnTo>
                    <a:pt x="3606" y="1042"/>
                  </a:lnTo>
                  <a:lnTo>
                    <a:pt x="3534" y="1024"/>
                  </a:lnTo>
                  <a:lnTo>
                    <a:pt x="3460" y="1003"/>
                  </a:lnTo>
                  <a:lnTo>
                    <a:pt x="3384" y="979"/>
                  </a:lnTo>
                  <a:lnTo>
                    <a:pt x="3307" y="951"/>
                  </a:lnTo>
                  <a:lnTo>
                    <a:pt x="3228" y="921"/>
                  </a:lnTo>
                  <a:lnTo>
                    <a:pt x="3228" y="921"/>
                  </a:lnTo>
                  <a:lnTo>
                    <a:pt x="3071" y="859"/>
                  </a:lnTo>
                  <a:lnTo>
                    <a:pt x="2919" y="801"/>
                  </a:lnTo>
                  <a:lnTo>
                    <a:pt x="2773" y="750"/>
                  </a:lnTo>
                  <a:lnTo>
                    <a:pt x="2631" y="701"/>
                  </a:lnTo>
                  <a:lnTo>
                    <a:pt x="2495" y="656"/>
                  </a:lnTo>
                  <a:lnTo>
                    <a:pt x="2363" y="617"/>
                  </a:lnTo>
                  <a:lnTo>
                    <a:pt x="2237" y="582"/>
                  </a:lnTo>
                  <a:lnTo>
                    <a:pt x="2113" y="551"/>
                  </a:lnTo>
                  <a:lnTo>
                    <a:pt x="1995" y="524"/>
                  </a:lnTo>
                  <a:lnTo>
                    <a:pt x="1880" y="501"/>
                  </a:lnTo>
                  <a:lnTo>
                    <a:pt x="1769" y="483"/>
                  </a:lnTo>
                  <a:lnTo>
                    <a:pt x="1662" y="469"/>
                  </a:lnTo>
                  <a:lnTo>
                    <a:pt x="1558" y="457"/>
                  </a:lnTo>
                  <a:lnTo>
                    <a:pt x="1458" y="451"/>
                  </a:lnTo>
                  <a:lnTo>
                    <a:pt x="1361" y="448"/>
                  </a:lnTo>
                  <a:lnTo>
                    <a:pt x="1266" y="448"/>
                  </a:lnTo>
                  <a:lnTo>
                    <a:pt x="1175" y="453"/>
                  </a:lnTo>
                  <a:lnTo>
                    <a:pt x="1085" y="461"/>
                  </a:lnTo>
                  <a:lnTo>
                    <a:pt x="998" y="472"/>
                  </a:lnTo>
                  <a:lnTo>
                    <a:pt x="914" y="488"/>
                  </a:lnTo>
                  <a:lnTo>
                    <a:pt x="830" y="506"/>
                  </a:lnTo>
                  <a:lnTo>
                    <a:pt x="750" y="528"/>
                  </a:lnTo>
                  <a:lnTo>
                    <a:pt x="671" y="553"/>
                  </a:lnTo>
                  <a:lnTo>
                    <a:pt x="593" y="582"/>
                  </a:lnTo>
                  <a:lnTo>
                    <a:pt x="517" y="614"/>
                  </a:lnTo>
                  <a:lnTo>
                    <a:pt x="440" y="648"/>
                  </a:lnTo>
                  <a:lnTo>
                    <a:pt x="365" y="687"/>
                  </a:lnTo>
                  <a:lnTo>
                    <a:pt x="292" y="727"/>
                  </a:lnTo>
                  <a:lnTo>
                    <a:pt x="218" y="771"/>
                  </a:lnTo>
                  <a:lnTo>
                    <a:pt x="146" y="817"/>
                  </a:lnTo>
                  <a:lnTo>
                    <a:pt x="72" y="866"/>
                  </a:lnTo>
                  <a:lnTo>
                    <a:pt x="0" y="91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37036" name="Freeform 44"/>
            <p:cNvSpPr>
              <a:spLocks/>
            </p:cNvSpPr>
            <p:nvPr userDrawn="1"/>
          </p:nvSpPr>
          <p:spPr bwMode="auto">
            <a:xfrm>
              <a:off x="1067" y="1026"/>
              <a:ext cx="5390" cy="562"/>
            </a:xfrm>
            <a:custGeom>
              <a:avLst/>
              <a:gdLst/>
              <a:ahLst/>
              <a:cxnLst>
                <a:cxn ang="0">
                  <a:pos x="5390" y="0"/>
                </a:cxn>
                <a:cxn ang="0">
                  <a:pos x="5366" y="70"/>
                </a:cxn>
                <a:cxn ang="0">
                  <a:pos x="5337" y="147"/>
                </a:cxn>
                <a:cxn ang="0">
                  <a:pos x="5292" y="244"/>
                </a:cxn>
                <a:cxn ang="0">
                  <a:pos x="5233" y="357"/>
                </a:cxn>
                <a:cxn ang="0">
                  <a:pos x="5158" y="480"/>
                </a:cxn>
                <a:cxn ang="0">
                  <a:pos x="5088" y="575"/>
                </a:cxn>
                <a:cxn ang="0">
                  <a:pos x="5037" y="638"/>
                </a:cxn>
                <a:cxn ang="0">
                  <a:pos x="4981" y="701"/>
                </a:cxn>
                <a:cxn ang="0">
                  <a:pos x="4920" y="762"/>
                </a:cxn>
                <a:cxn ang="0">
                  <a:pos x="4854" y="821"/>
                </a:cxn>
                <a:cxn ang="0">
                  <a:pos x="4783" y="875"/>
                </a:cxn>
                <a:cxn ang="0">
                  <a:pos x="4705" y="927"/>
                </a:cxn>
                <a:cxn ang="0">
                  <a:pos x="4623" y="976"/>
                </a:cxn>
                <a:cxn ang="0">
                  <a:pos x="4534" y="1018"/>
                </a:cxn>
                <a:cxn ang="0">
                  <a:pos x="4441" y="1053"/>
                </a:cxn>
                <a:cxn ang="0">
                  <a:pos x="4341" y="1084"/>
                </a:cxn>
                <a:cxn ang="0">
                  <a:pos x="4234" y="1106"/>
                </a:cxn>
                <a:cxn ang="0">
                  <a:pos x="4122" y="1121"/>
                </a:cxn>
                <a:cxn ang="0">
                  <a:pos x="4004" y="1126"/>
                </a:cxn>
                <a:cxn ang="0">
                  <a:pos x="3878" y="1122"/>
                </a:cxn>
                <a:cxn ang="0">
                  <a:pos x="3746" y="1110"/>
                </a:cxn>
                <a:cxn ang="0">
                  <a:pos x="3607" y="1084"/>
                </a:cxn>
                <a:cxn ang="0">
                  <a:pos x="3460" y="1048"/>
                </a:cxn>
                <a:cxn ang="0">
                  <a:pos x="3307" y="1000"/>
                </a:cxn>
                <a:cxn ang="0">
                  <a:pos x="3228" y="971"/>
                </a:cxn>
                <a:cxn ang="0">
                  <a:pos x="2917" y="856"/>
                </a:cxn>
                <a:cxn ang="0">
                  <a:pos x="2628" y="761"/>
                </a:cxn>
                <a:cxn ang="0">
                  <a:pos x="2359" y="682"/>
                </a:cxn>
                <a:cxn ang="0">
                  <a:pos x="2107" y="620"/>
                </a:cxn>
                <a:cxn ang="0">
                  <a:pos x="1873" y="575"/>
                </a:cxn>
                <a:cxn ang="0">
                  <a:pos x="1655" y="548"/>
                </a:cxn>
                <a:cxn ang="0">
                  <a:pos x="1451" y="533"/>
                </a:cxn>
                <a:cxn ang="0">
                  <a:pos x="1259" y="535"/>
                </a:cxn>
                <a:cxn ang="0">
                  <a:pos x="1077" y="551"/>
                </a:cxn>
                <a:cxn ang="0">
                  <a:pos x="906" y="582"/>
                </a:cxn>
                <a:cxn ang="0">
                  <a:pos x="744" y="625"/>
                </a:cxn>
                <a:cxn ang="0">
                  <a:pos x="587" y="683"/>
                </a:cxn>
                <a:cxn ang="0">
                  <a:pos x="436" y="753"/>
                </a:cxn>
                <a:cxn ang="0">
                  <a:pos x="288" y="835"/>
                </a:cxn>
                <a:cxn ang="0">
                  <a:pos x="144" y="929"/>
                </a:cxn>
                <a:cxn ang="0">
                  <a:pos x="0" y="1034"/>
                </a:cxn>
              </a:cxnLst>
              <a:rect l="0" t="0" r="r" b="b"/>
              <a:pathLst>
                <a:path w="5390" h="1126">
                  <a:moveTo>
                    <a:pt x="5390" y="0"/>
                  </a:moveTo>
                  <a:lnTo>
                    <a:pt x="5390" y="0"/>
                  </a:lnTo>
                  <a:lnTo>
                    <a:pt x="5384" y="18"/>
                  </a:lnTo>
                  <a:lnTo>
                    <a:pt x="5366" y="70"/>
                  </a:lnTo>
                  <a:lnTo>
                    <a:pt x="5353" y="105"/>
                  </a:lnTo>
                  <a:lnTo>
                    <a:pt x="5337" y="147"/>
                  </a:lnTo>
                  <a:lnTo>
                    <a:pt x="5316" y="192"/>
                  </a:lnTo>
                  <a:lnTo>
                    <a:pt x="5292" y="244"/>
                  </a:lnTo>
                  <a:lnTo>
                    <a:pt x="5265" y="299"/>
                  </a:lnTo>
                  <a:lnTo>
                    <a:pt x="5233" y="357"/>
                  </a:lnTo>
                  <a:lnTo>
                    <a:pt x="5198" y="418"/>
                  </a:lnTo>
                  <a:lnTo>
                    <a:pt x="5158" y="480"/>
                  </a:lnTo>
                  <a:lnTo>
                    <a:pt x="5113" y="544"/>
                  </a:lnTo>
                  <a:lnTo>
                    <a:pt x="5088" y="575"/>
                  </a:lnTo>
                  <a:lnTo>
                    <a:pt x="5063" y="607"/>
                  </a:lnTo>
                  <a:lnTo>
                    <a:pt x="5037" y="638"/>
                  </a:lnTo>
                  <a:lnTo>
                    <a:pt x="5011" y="670"/>
                  </a:lnTo>
                  <a:lnTo>
                    <a:pt x="4981" y="701"/>
                  </a:lnTo>
                  <a:lnTo>
                    <a:pt x="4951" y="732"/>
                  </a:lnTo>
                  <a:lnTo>
                    <a:pt x="4920" y="762"/>
                  </a:lnTo>
                  <a:lnTo>
                    <a:pt x="4888" y="791"/>
                  </a:lnTo>
                  <a:lnTo>
                    <a:pt x="4854" y="821"/>
                  </a:lnTo>
                  <a:lnTo>
                    <a:pt x="4819" y="848"/>
                  </a:lnTo>
                  <a:lnTo>
                    <a:pt x="4783" y="875"/>
                  </a:lnTo>
                  <a:lnTo>
                    <a:pt x="4745" y="903"/>
                  </a:lnTo>
                  <a:lnTo>
                    <a:pt x="4705" y="927"/>
                  </a:lnTo>
                  <a:lnTo>
                    <a:pt x="4665" y="951"/>
                  </a:lnTo>
                  <a:lnTo>
                    <a:pt x="4623" y="976"/>
                  </a:lnTo>
                  <a:lnTo>
                    <a:pt x="4580" y="997"/>
                  </a:lnTo>
                  <a:lnTo>
                    <a:pt x="4534" y="1018"/>
                  </a:lnTo>
                  <a:lnTo>
                    <a:pt x="4488" y="1037"/>
                  </a:lnTo>
                  <a:lnTo>
                    <a:pt x="4441" y="1053"/>
                  </a:lnTo>
                  <a:lnTo>
                    <a:pt x="4391" y="1069"/>
                  </a:lnTo>
                  <a:lnTo>
                    <a:pt x="4341" y="1084"/>
                  </a:lnTo>
                  <a:lnTo>
                    <a:pt x="4289" y="1095"/>
                  </a:lnTo>
                  <a:lnTo>
                    <a:pt x="4234" y="1106"/>
                  </a:lnTo>
                  <a:lnTo>
                    <a:pt x="4179" y="1114"/>
                  </a:lnTo>
                  <a:lnTo>
                    <a:pt x="4122" y="1121"/>
                  </a:lnTo>
                  <a:lnTo>
                    <a:pt x="4064" y="1124"/>
                  </a:lnTo>
                  <a:lnTo>
                    <a:pt x="4004" y="1126"/>
                  </a:lnTo>
                  <a:lnTo>
                    <a:pt x="3941" y="1126"/>
                  </a:lnTo>
                  <a:lnTo>
                    <a:pt x="3878" y="1122"/>
                  </a:lnTo>
                  <a:lnTo>
                    <a:pt x="3812" y="1118"/>
                  </a:lnTo>
                  <a:lnTo>
                    <a:pt x="3746" y="1110"/>
                  </a:lnTo>
                  <a:lnTo>
                    <a:pt x="3676" y="1098"/>
                  </a:lnTo>
                  <a:lnTo>
                    <a:pt x="3607" y="1084"/>
                  </a:lnTo>
                  <a:lnTo>
                    <a:pt x="3535" y="1068"/>
                  </a:lnTo>
                  <a:lnTo>
                    <a:pt x="3460" y="1048"/>
                  </a:lnTo>
                  <a:lnTo>
                    <a:pt x="3385" y="1026"/>
                  </a:lnTo>
                  <a:lnTo>
                    <a:pt x="3307" y="1000"/>
                  </a:lnTo>
                  <a:lnTo>
                    <a:pt x="3228" y="971"/>
                  </a:lnTo>
                  <a:lnTo>
                    <a:pt x="3228" y="971"/>
                  </a:lnTo>
                  <a:lnTo>
                    <a:pt x="3069" y="911"/>
                  </a:lnTo>
                  <a:lnTo>
                    <a:pt x="2917" y="856"/>
                  </a:lnTo>
                  <a:lnTo>
                    <a:pt x="2770" y="806"/>
                  </a:lnTo>
                  <a:lnTo>
                    <a:pt x="2628" y="761"/>
                  </a:lnTo>
                  <a:lnTo>
                    <a:pt x="2491" y="719"/>
                  </a:lnTo>
                  <a:lnTo>
                    <a:pt x="2359" y="682"/>
                  </a:lnTo>
                  <a:lnTo>
                    <a:pt x="2231" y="649"/>
                  </a:lnTo>
                  <a:lnTo>
                    <a:pt x="2107" y="620"/>
                  </a:lnTo>
                  <a:lnTo>
                    <a:pt x="1988" y="596"/>
                  </a:lnTo>
                  <a:lnTo>
                    <a:pt x="1873" y="575"/>
                  </a:lnTo>
                  <a:lnTo>
                    <a:pt x="1762" y="559"/>
                  </a:lnTo>
                  <a:lnTo>
                    <a:pt x="1655" y="548"/>
                  </a:lnTo>
                  <a:lnTo>
                    <a:pt x="1551" y="538"/>
                  </a:lnTo>
                  <a:lnTo>
                    <a:pt x="1451" y="533"/>
                  </a:lnTo>
                  <a:lnTo>
                    <a:pt x="1353" y="533"/>
                  </a:lnTo>
                  <a:lnTo>
                    <a:pt x="1259" y="535"/>
                  </a:lnTo>
                  <a:lnTo>
                    <a:pt x="1166" y="541"/>
                  </a:lnTo>
                  <a:lnTo>
                    <a:pt x="1077" y="551"/>
                  </a:lnTo>
                  <a:lnTo>
                    <a:pt x="991" y="565"/>
                  </a:lnTo>
                  <a:lnTo>
                    <a:pt x="906" y="582"/>
                  </a:lnTo>
                  <a:lnTo>
                    <a:pt x="824" y="603"/>
                  </a:lnTo>
                  <a:lnTo>
                    <a:pt x="744" y="625"/>
                  </a:lnTo>
                  <a:lnTo>
                    <a:pt x="665" y="653"/>
                  </a:lnTo>
                  <a:lnTo>
                    <a:pt x="587" y="683"/>
                  </a:lnTo>
                  <a:lnTo>
                    <a:pt x="511" y="716"/>
                  </a:lnTo>
                  <a:lnTo>
                    <a:pt x="436" y="753"/>
                  </a:lnTo>
                  <a:lnTo>
                    <a:pt x="362" y="791"/>
                  </a:lnTo>
                  <a:lnTo>
                    <a:pt x="288" y="835"/>
                  </a:lnTo>
                  <a:lnTo>
                    <a:pt x="216" y="880"/>
                  </a:lnTo>
                  <a:lnTo>
                    <a:pt x="144" y="929"/>
                  </a:lnTo>
                  <a:lnTo>
                    <a:pt x="72" y="979"/>
                  </a:lnTo>
                  <a:lnTo>
                    <a:pt x="0" y="103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37037" name="Freeform 45"/>
            <p:cNvSpPr>
              <a:spLocks/>
            </p:cNvSpPr>
            <p:nvPr userDrawn="1"/>
          </p:nvSpPr>
          <p:spPr bwMode="auto">
            <a:xfrm>
              <a:off x="1106" y="997"/>
              <a:ext cx="5373" cy="580"/>
            </a:xfrm>
            <a:custGeom>
              <a:avLst/>
              <a:gdLst/>
              <a:ahLst/>
              <a:cxnLst>
                <a:cxn ang="0">
                  <a:pos x="5373" y="0"/>
                </a:cxn>
                <a:cxn ang="0">
                  <a:pos x="5351" y="69"/>
                </a:cxn>
                <a:cxn ang="0">
                  <a:pos x="5323" y="147"/>
                </a:cxn>
                <a:cxn ang="0">
                  <a:pos x="5280" y="247"/>
                </a:cxn>
                <a:cxn ang="0">
                  <a:pos x="5221" y="361"/>
                </a:cxn>
                <a:cxn ang="0">
                  <a:pos x="5148" y="486"/>
                </a:cxn>
                <a:cxn ang="0">
                  <a:pos x="5081" y="583"/>
                </a:cxn>
                <a:cxn ang="0">
                  <a:pos x="5031" y="647"/>
                </a:cxn>
                <a:cxn ang="0">
                  <a:pos x="4976" y="712"/>
                </a:cxn>
                <a:cxn ang="0">
                  <a:pos x="4916" y="773"/>
                </a:cxn>
                <a:cxn ang="0">
                  <a:pos x="4849" y="833"/>
                </a:cxn>
                <a:cxn ang="0">
                  <a:pos x="4780" y="891"/>
                </a:cxn>
                <a:cxn ang="0">
                  <a:pos x="4704" y="944"/>
                </a:cxn>
                <a:cxn ang="0">
                  <a:pos x="4622" y="994"/>
                </a:cxn>
                <a:cxn ang="0">
                  <a:pos x="4534" y="1038"/>
                </a:cxn>
                <a:cxn ang="0">
                  <a:pos x="4441" y="1077"/>
                </a:cxn>
                <a:cxn ang="0">
                  <a:pos x="4341" y="1109"/>
                </a:cxn>
                <a:cxn ang="0">
                  <a:pos x="4236" y="1133"/>
                </a:cxn>
                <a:cxn ang="0">
                  <a:pos x="4123" y="1149"/>
                </a:cxn>
                <a:cxn ang="0">
                  <a:pos x="4004" y="1159"/>
                </a:cxn>
                <a:cxn ang="0">
                  <a:pos x="3879" y="1157"/>
                </a:cxn>
                <a:cxn ang="0">
                  <a:pos x="3746" y="1146"/>
                </a:cxn>
                <a:cxn ang="0">
                  <a:pos x="3607" y="1124"/>
                </a:cxn>
                <a:cxn ang="0">
                  <a:pos x="3460" y="1091"/>
                </a:cxn>
                <a:cxn ang="0">
                  <a:pos x="3305" y="1044"/>
                </a:cxn>
                <a:cxn ang="0">
                  <a:pos x="3226" y="1017"/>
                </a:cxn>
                <a:cxn ang="0">
                  <a:pos x="2914" y="909"/>
                </a:cxn>
                <a:cxn ang="0">
                  <a:pos x="2622" y="818"/>
                </a:cxn>
                <a:cxn ang="0">
                  <a:pos x="2353" y="746"/>
                </a:cxn>
                <a:cxn ang="0">
                  <a:pos x="2100" y="689"/>
                </a:cxn>
                <a:cxn ang="0">
                  <a:pos x="1866" y="649"/>
                </a:cxn>
                <a:cxn ang="0">
                  <a:pos x="1648" y="625"/>
                </a:cxn>
                <a:cxn ang="0">
                  <a:pos x="1442" y="615"/>
                </a:cxn>
                <a:cxn ang="0">
                  <a:pos x="1251" y="620"/>
                </a:cxn>
                <a:cxn ang="0">
                  <a:pos x="1070" y="641"/>
                </a:cxn>
                <a:cxn ang="0">
                  <a:pos x="899" y="675"/>
                </a:cxn>
                <a:cxn ang="0">
                  <a:pos x="737" y="722"/>
                </a:cxn>
                <a:cxn ang="0">
                  <a:pos x="581" y="783"/>
                </a:cxn>
                <a:cxn ang="0">
                  <a:pos x="431" y="856"/>
                </a:cxn>
                <a:cxn ang="0">
                  <a:pos x="286" y="941"/>
                </a:cxn>
                <a:cxn ang="0">
                  <a:pos x="143" y="1038"/>
                </a:cxn>
                <a:cxn ang="0">
                  <a:pos x="0" y="1146"/>
                </a:cxn>
              </a:cxnLst>
              <a:rect l="0" t="0" r="r" b="b"/>
              <a:pathLst>
                <a:path w="5373" h="1159">
                  <a:moveTo>
                    <a:pt x="5373" y="0"/>
                  </a:moveTo>
                  <a:lnTo>
                    <a:pt x="5373" y="0"/>
                  </a:lnTo>
                  <a:lnTo>
                    <a:pt x="5367" y="18"/>
                  </a:lnTo>
                  <a:lnTo>
                    <a:pt x="5351" y="69"/>
                  </a:lnTo>
                  <a:lnTo>
                    <a:pt x="5338" y="105"/>
                  </a:lnTo>
                  <a:lnTo>
                    <a:pt x="5323" y="147"/>
                  </a:lnTo>
                  <a:lnTo>
                    <a:pt x="5303" y="194"/>
                  </a:lnTo>
                  <a:lnTo>
                    <a:pt x="5280" y="247"/>
                  </a:lnTo>
                  <a:lnTo>
                    <a:pt x="5253" y="302"/>
                  </a:lnTo>
                  <a:lnTo>
                    <a:pt x="5221" y="361"/>
                  </a:lnTo>
                  <a:lnTo>
                    <a:pt x="5187" y="423"/>
                  </a:lnTo>
                  <a:lnTo>
                    <a:pt x="5148" y="486"/>
                  </a:lnTo>
                  <a:lnTo>
                    <a:pt x="5105" y="550"/>
                  </a:lnTo>
                  <a:lnTo>
                    <a:pt x="5081" y="583"/>
                  </a:lnTo>
                  <a:lnTo>
                    <a:pt x="5056" y="615"/>
                  </a:lnTo>
                  <a:lnTo>
                    <a:pt x="5031" y="647"/>
                  </a:lnTo>
                  <a:lnTo>
                    <a:pt x="5003" y="680"/>
                  </a:lnTo>
                  <a:lnTo>
                    <a:pt x="4976" y="712"/>
                  </a:lnTo>
                  <a:lnTo>
                    <a:pt x="4947" y="743"/>
                  </a:lnTo>
                  <a:lnTo>
                    <a:pt x="4916" y="773"/>
                  </a:lnTo>
                  <a:lnTo>
                    <a:pt x="4883" y="804"/>
                  </a:lnTo>
                  <a:lnTo>
                    <a:pt x="4849" y="833"/>
                  </a:lnTo>
                  <a:lnTo>
                    <a:pt x="4815" y="862"/>
                  </a:lnTo>
                  <a:lnTo>
                    <a:pt x="4780" y="891"/>
                  </a:lnTo>
                  <a:lnTo>
                    <a:pt x="4742" y="919"/>
                  </a:lnTo>
                  <a:lnTo>
                    <a:pt x="4704" y="944"/>
                  </a:lnTo>
                  <a:lnTo>
                    <a:pt x="4663" y="970"/>
                  </a:lnTo>
                  <a:lnTo>
                    <a:pt x="4622" y="994"/>
                  </a:lnTo>
                  <a:lnTo>
                    <a:pt x="4579" y="1017"/>
                  </a:lnTo>
                  <a:lnTo>
                    <a:pt x="4534" y="1038"/>
                  </a:lnTo>
                  <a:lnTo>
                    <a:pt x="4488" y="1057"/>
                  </a:lnTo>
                  <a:lnTo>
                    <a:pt x="4441" y="1077"/>
                  </a:lnTo>
                  <a:lnTo>
                    <a:pt x="4391" y="1093"/>
                  </a:lnTo>
                  <a:lnTo>
                    <a:pt x="4341" y="1109"/>
                  </a:lnTo>
                  <a:lnTo>
                    <a:pt x="4288" y="1122"/>
                  </a:lnTo>
                  <a:lnTo>
                    <a:pt x="4236" y="1133"/>
                  </a:lnTo>
                  <a:lnTo>
                    <a:pt x="4180" y="1143"/>
                  </a:lnTo>
                  <a:lnTo>
                    <a:pt x="4123" y="1149"/>
                  </a:lnTo>
                  <a:lnTo>
                    <a:pt x="4065" y="1156"/>
                  </a:lnTo>
                  <a:lnTo>
                    <a:pt x="4004" y="1159"/>
                  </a:lnTo>
                  <a:lnTo>
                    <a:pt x="3943" y="1159"/>
                  </a:lnTo>
                  <a:lnTo>
                    <a:pt x="3879" y="1157"/>
                  </a:lnTo>
                  <a:lnTo>
                    <a:pt x="3814" y="1153"/>
                  </a:lnTo>
                  <a:lnTo>
                    <a:pt x="3746" y="1146"/>
                  </a:lnTo>
                  <a:lnTo>
                    <a:pt x="3677" y="1136"/>
                  </a:lnTo>
                  <a:lnTo>
                    <a:pt x="3607" y="1124"/>
                  </a:lnTo>
                  <a:lnTo>
                    <a:pt x="3534" y="1109"/>
                  </a:lnTo>
                  <a:lnTo>
                    <a:pt x="3460" y="1091"/>
                  </a:lnTo>
                  <a:lnTo>
                    <a:pt x="3383" y="1070"/>
                  </a:lnTo>
                  <a:lnTo>
                    <a:pt x="3305" y="1044"/>
                  </a:lnTo>
                  <a:lnTo>
                    <a:pt x="3226" y="1017"/>
                  </a:lnTo>
                  <a:lnTo>
                    <a:pt x="3226" y="1017"/>
                  </a:lnTo>
                  <a:lnTo>
                    <a:pt x="3067" y="960"/>
                  </a:lnTo>
                  <a:lnTo>
                    <a:pt x="2914" y="909"/>
                  </a:lnTo>
                  <a:lnTo>
                    <a:pt x="2765" y="862"/>
                  </a:lnTo>
                  <a:lnTo>
                    <a:pt x="2622" y="818"/>
                  </a:lnTo>
                  <a:lnTo>
                    <a:pt x="2485" y="780"/>
                  </a:lnTo>
                  <a:lnTo>
                    <a:pt x="2353" y="746"/>
                  </a:lnTo>
                  <a:lnTo>
                    <a:pt x="2224" y="715"/>
                  </a:lnTo>
                  <a:lnTo>
                    <a:pt x="2100" y="689"/>
                  </a:lnTo>
                  <a:lnTo>
                    <a:pt x="1981" y="667"/>
                  </a:lnTo>
                  <a:lnTo>
                    <a:pt x="1866" y="649"/>
                  </a:lnTo>
                  <a:lnTo>
                    <a:pt x="1755" y="634"/>
                  </a:lnTo>
                  <a:lnTo>
                    <a:pt x="1648" y="625"/>
                  </a:lnTo>
                  <a:lnTo>
                    <a:pt x="1543" y="617"/>
                  </a:lnTo>
                  <a:lnTo>
                    <a:pt x="1442" y="615"/>
                  </a:lnTo>
                  <a:lnTo>
                    <a:pt x="1345" y="615"/>
                  </a:lnTo>
                  <a:lnTo>
                    <a:pt x="1251" y="620"/>
                  </a:lnTo>
                  <a:lnTo>
                    <a:pt x="1159" y="628"/>
                  </a:lnTo>
                  <a:lnTo>
                    <a:pt x="1070" y="641"/>
                  </a:lnTo>
                  <a:lnTo>
                    <a:pt x="984" y="655"/>
                  </a:lnTo>
                  <a:lnTo>
                    <a:pt x="899" y="675"/>
                  </a:lnTo>
                  <a:lnTo>
                    <a:pt x="817" y="696"/>
                  </a:lnTo>
                  <a:lnTo>
                    <a:pt x="737" y="722"/>
                  </a:lnTo>
                  <a:lnTo>
                    <a:pt x="659" y="751"/>
                  </a:lnTo>
                  <a:lnTo>
                    <a:pt x="581" y="783"/>
                  </a:lnTo>
                  <a:lnTo>
                    <a:pt x="506" y="817"/>
                  </a:lnTo>
                  <a:lnTo>
                    <a:pt x="431" y="856"/>
                  </a:lnTo>
                  <a:lnTo>
                    <a:pt x="358" y="896"/>
                  </a:lnTo>
                  <a:lnTo>
                    <a:pt x="286" y="941"/>
                  </a:lnTo>
                  <a:lnTo>
                    <a:pt x="213" y="988"/>
                  </a:lnTo>
                  <a:lnTo>
                    <a:pt x="143" y="1038"/>
                  </a:lnTo>
                  <a:lnTo>
                    <a:pt x="70" y="1090"/>
                  </a:lnTo>
                  <a:lnTo>
                    <a:pt x="0" y="114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37038" name="Freeform 46"/>
            <p:cNvSpPr>
              <a:spLocks/>
            </p:cNvSpPr>
            <p:nvPr userDrawn="1"/>
          </p:nvSpPr>
          <p:spPr bwMode="auto">
            <a:xfrm>
              <a:off x="1146" y="968"/>
              <a:ext cx="5355" cy="631"/>
            </a:xfrm>
            <a:custGeom>
              <a:avLst/>
              <a:gdLst/>
              <a:ahLst/>
              <a:cxnLst>
                <a:cxn ang="0">
                  <a:pos x="5355" y="0"/>
                </a:cxn>
                <a:cxn ang="0">
                  <a:pos x="5334" y="71"/>
                </a:cxn>
                <a:cxn ang="0">
                  <a:pos x="5306" y="150"/>
                </a:cxn>
                <a:cxn ang="0">
                  <a:pos x="5266" y="250"/>
                </a:cxn>
                <a:cxn ang="0">
                  <a:pos x="5209" y="366"/>
                </a:cxn>
                <a:cxn ang="0">
                  <a:pos x="5138" y="494"/>
                </a:cxn>
                <a:cxn ang="0">
                  <a:pos x="5072" y="592"/>
                </a:cxn>
                <a:cxn ang="0">
                  <a:pos x="5023" y="658"/>
                </a:cxn>
                <a:cxn ang="0">
                  <a:pos x="4969" y="723"/>
                </a:cxn>
                <a:cxn ang="0">
                  <a:pos x="4909" y="788"/>
                </a:cxn>
                <a:cxn ang="0">
                  <a:pos x="4845" y="849"/>
                </a:cxn>
                <a:cxn ang="0">
                  <a:pos x="4775" y="909"/>
                </a:cxn>
                <a:cxn ang="0">
                  <a:pos x="4700" y="964"/>
                </a:cxn>
                <a:cxn ang="0">
                  <a:pos x="4619" y="1015"/>
                </a:cxn>
                <a:cxn ang="0">
                  <a:pos x="4532" y="1060"/>
                </a:cxn>
                <a:cxn ang="0">
                  <a:pos x="4439" y="1101"/>
                </a:cxn>
                <a:cxn ang="0">
                  <a:pos x="4340" y="1135"/>
                </a:cxn>
                <a:cxn ang="0">
                  <a:pos x="4235" y="1162"/>
                </a:cxn>
                <a:cxn ang="0">
                  <a:pos x="4123" y="1182"/>
                </a:cxn>
                <a:cxn ang="0">
                  <a:pos x="4004" y="1193"/>
                </a:cxn>
                <a:cxn ang="0">
                  <a:pos x="3879" y="1194"/>
                </a:cxn>
                <a:cxn ang="0">
                  <a:pos x="3746" y="1185"/>
                </a:cxn>
                <a:cxn ang="0">
                  <a:pos x="3606" y="1165"/>
                </a:cxn>
                <a:cxn ang="0">
                  <a:pos x="3458" y="1136"/>
                </a:cxn>
                <a:cxn ang="0">
                  <a:pos x="3304" y="1093"/>
                </a:cxn>
                <a:cxn ang="0">
                  <a:pos x="3224" y="1067"/>
                </a:cxn>
                <a:cxn ang="0">
                  <a:pos x="2910" y="965"/>
                </a:cxn>
                <a:cxn ang="0">
                  <a:pos x="2618" y="880"/>
                </a:cxn>
                <a:cxn ang="0">
                  <a:pos x="2346" y="812"/>
                </a:cxn>
                <a:cxn ang="0">
                  <a:pos x="2094" y="760"/>
                </a:cxn>
                <a:cxn ang="0">
                  <a:pos x="1859" y="723"/>
                </a:cxn>
                <a:cxn ang="0">
                  <a:pos x="1640" y="704"/>
                </a:cxn>
                <a:cxn ang="0">
                  <a:pos x="1434" y="699"/>
                </a:cxn>
                <a:cxn ang="0">
                  <a:pos x="1242" y="707"/>
                </a:cxn>
                <a:cxn ang="0">
                  <a:pos x="1063" y="731"/>
                </a:cxn>
                <a:cxn ang="0">
                  <a:pos x="893" y="768"/>
                </a:cxn>
                <a:cxn ang="0">
                  <a:pos x="732" y="820"/>
                </a:cxn>
                <a:cxn ang="0">
                  <a:pos x="576" y="884"/>
                </a:cxn>
                <a:cxn ang="0">
                  <a:pos x="427" y="960"/>
                </a:cxn>
                <a:cxn ang="0">
                  <a:pos x="283" y="1049"/>
                </a:cxn>
                <a:cxn ang="0">
                  <a:pos x="141" y="1149"/>
                </a:cxn>
                <a:cxn ang="0">
                  <a:pos x="0" y="1261"/>
                </a:cxn>
              </a:cxnLst>
              <a:rect l="0" t="0" r="r" b="b"/>
              <a:pathLst>
                <a:path w="5355" h="1261">
                  <a:moveTo>
                    <a:pt x="5355" y="0"/>
                  </a:moveTo>
                  <a:lnTo>
                    <a:pt x="5355" y="0"/>
                  </a:lnTo>
                  <a:lnTo>
                    <a:pt x="5349" y="19"/>
                  </a:lnTo>
                  <a:lnTo>
                    <a:pt x="5334" y="71"/>
                  </a:lnTo>
                  <a:lnTo>
                    <a:pt x="5322" y="106"/>
                  </a:lnTo>
                  <a:lnTo>
                    <a:pt x="5306" y="150"/>
                  </a:lnTo>
                  <a:lnTo>
                    <a:pt x="5288" y="197"/>
                  </a:lnTo>
                  <a:lnTo>
                    <a:pt x="5266" y="250"/>
                  </a:lnTo>
                  <a:lnTo>
                    <a:pt x="5240" y="306"/>
                  </a:lnTo>
                  <a:lnTo>
                    <a:pt x="5209" y="366"/>
                  </a:lnTo>
                  <a:lnTo>
                    <a:pt x="5176" y="429"/>
                  </a:lnTo>
                  <a:lnTo>
                    <a:pt x="5138" y="494"/>
                  </a:lnTo>
                  <a:lnTo>
                    <a:pt x="5095" y="560"/>
                  </a:lnTo>
                  <a:lnTo>
                    <a:pt x="5072" y="592"/>
                  </a:lnTo>
                  <a:lnTo>
                    <a:pt x="5048" y="625"/>
                  </a:lnTo>
                  <a:lnTo>
                    <a:pt x="5023" y="658"/>
                  </a:lnTo>
                  <a:lnTo>
                    <a:pt x="4997" y="691"/>
                  </a:lnTo>
                  <a:lnTo>
                    <a:pt x="4969" y="723"/>
                  </a:lnTo>
                  <a:lnTo>
                    <a:pt x="4940" y="755"/>
                  </a:lnTo>
                  <a:lnTo>
                    <a:pt x="4909" y="788"/>
                  </a:lnTo>
                  <a:lnTo>
                    <a:pt x="4877" y="818"/>
                  </a:lnTo>
                  <a:lnTo>
                    <a:pt x="4845" y="849"/>
                  </a:lnTo>
                  <a:lnTo>
                    <a:pt x="4811" y="880"/>
                  </a:lnTo>
                  <a:lnTo>
                    <a:pt x="4775" y="909"/>
                  </a:lnTo>
                  <a:lnTo>
                    <a:pt x="4739" y="936"/>
                  </a:lnTo>
                  <a:lnTo>
                    <a:pt x="4700" y="964"/>
                  </a:lnTo>
                  <a:lnTo>
                    <a:pt x="4661" y="989"/>
                  </a:lnTo>
                  <a:lnTo>
                    <a:pt x="4619" y="1015"/>
                  </a:lnTo>
                  <a:lnTo>
                    <a:pt x="4576" y="1038"/>
                  </a:lnTo>
                  <a:lnTo>
                    <a:pt x="4532" y="1060"/>
                  </a:lnTo>
                  <a:lnTo>
                    <a:pt x="4486" y="1081"/>
                  </a:lnTo>
                  <a:lnTo>
                    <a:pt x="4439" y="1101"/>
                  </a:lnTo>
                  <a:lnTo>
                    <a:pt x="4390" y="1119"/>
                  </a:lnTo>
                  <a:lnTo>
                    <a:pt x="4340" y="1135"/>
                  </a:lnTo>
                  <a:lnTo>
                    <a:pt x="4289" y="1149"/>
                  </a:lnTo>
                  <a:lnTo>
                    <a:pt x="4235" y="1162"/>
                  </a:lnTo>
                  <a:lnTo>
                    <a:pt x="4179" y="1173"/>
                  </a:lnTo>
                  <a:lnTo>
                    <a:pt x="4123" y="1182"/>
                  </a:lnTo>
                  <a:lnTo>
                    <a:pt x="4064" y="1188"/>
                  </a:lnTo>
                  <a:lnTo>
                    <a:pt x="4004" y="1193"/>
                  </a:lnTo>
                  <a:lnTo>
                    <a:pt x="3942" y="1194"/>
                  </a:lnTo>
                  <a:lnTo>
                    <a:pt x="3879" y="1194"/>
                  </a:lnTo>
                  <a:lnTo>
                    <a:pt x="3814" y="1191"/>
                  </a:lnTo>
                  <a:lnTo>
                    <a:pt x="3746" y="1185"/>
                  </a:lnTo>
                  <a:lnTo>
                    <a:pt x="3676" y="1177"/>
                  </a:lnTo>
                  <a:lnTo>
                    <a:pt x="3606" y="1165"/>
                  </a:lnTo>
                  <a:lnTo>
                    <a:pt x="3533" y="1153"/>
                  </a:lnTo>
                  <a:lnTo>
                    <a:pt x="3458" y="1136"/>
                  </a:lnTo>
                  <a:lnTo>
                    <a:pt x="3382" y="1115"/>
                  </a:lnTo>
                  <a:lnTo>
                    <a:pt x="3304" y="1093"/>
                  </a:lnTo>
                  <a:lnTo>
                    <a:pt x="3224" y="1067"/>
                  </a:lnTo>
                  <a:lnTo>
                    <a:pt x="3224" y="1067"/>
                  </a:lnTo>
                  <a:lnTo>
                    <a:pt x="3064" y="1014"/>
                  </a:lnTo>
                  <a:lnTo>
                    <a:pt x="2910" y="965"/>
                  </a:lnTo>
                  <a:lnTo>
                    <a:pt x="2761" y="920"/>
                  </a:lnTo>
                  <a:lnTo>
                    <a:pt x="2618" y="880"/>
                  </a:lnTo>
                  <a:lnTo>
                    <a:pt x="2480" y="842"/>
                  </a:lnTo>
                  <a:lnTo>
                    <a:pt x="2346" y="812"/>
                  </a:lnTo>
                  <a:lnTo>
                    <a:pt x="2219" y="783"/>
                  </a:lnTo>
                  <a:lnTo>
                    <a:pt x="2094" y="760"/>
                  </a:lnTo>
                  <a:lnTo>
                    <a:pt x="1974" y="739"/>
                  </a:lnTo>
                  <a:lnTo>
                    <a:pt x="1859" y="723"/>
                  </a:lnTo>
                  <a:lnTo>
                    <a:pt x="1746" y="712"/>
                  </a:lnTo>
                  <a:lnTo>
                    <a:pt x="1640" y="704"/>
                  </a:lnTo>
                  <a:lnTo>
                    <a:pt x="1535" y="699"/>
                  </a:lnTo>
                  <a:lnTo>
                    <a:pt x="1434" y="699"/>
                  </a:lnTo>
                  <a:lnTo>
                    <a:pt x="1337" y="700"/>
                  </a:lnTo>
                  <a:lnTo>
                    <a:pt x="1242" y="707"/>
                  </a:lnTo>
                  <a:lnTo>
                    <a:pt x="1151" y="718"/>
                  </a:lnTo>
                  <a:lnTo>
                    <a:pt x="1063" y="731"/>
                  </a:lnTo>
                  <a:lnTo>
                    <a:pt x="976" y="749"/>
                  </a:lnTo>
                  <a:lnTo>
                    <a:pt x="893" y="768"/>
                  </a:lnTo>
                  <a:lnTo>
                    <a:pt x="811" y="792"/>
                  </a:lnTo>
                  <a:lnTo>
                    <a:pt x="732" y="820"/>
                  </a:lnTo>
                  <a:lnTo>
                    <a:pt x="652" y="851"/>
                  </a:lnTo>
                  <a:lnTo>
                    <a:pt x="576" y="884"/>
                  </a:lnTo>
                  <a:lnTo>
                    <a:pt x="501" y="920"/>
                  </a:lnTo>
                  <a:lnTo>
                    <a:pt x="427" y="960"/>
                  </a:lnTo>
                  <a:lnTo>
                    <a:pt x="355" y="1004"/>
                  </a:lnTo>
                  <a:lnTo>
                    <a:pt x="283" y="1049"/>
                  </a:lnTo>
                  <a:lnTo>
                    <a:pt x="212" y="1098"/>
                  </a:lnTo>
                  <a:lnTo>
                    <a:pt x="141" y="1149"/>
                  </a:lnTo>
                  <a:lnTo>
                    <a:pt x="71" y="1204"/>
                  </a:lnTo>
                  <a:lnTo>
                    <a:pt x="0" y="1261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37039" name="Freeform 47"/>
            <p:cNvSpPr>
              <a:spLocks/>
            </p:cNvSpPr>
            <p:nvPr userDrawn="1"/>
          </p:nvSpPr>
          <p:spPr bwMode="auto">
            <a:xfrm>
              <a:off x="1187" y="940"/>
              <a:ext cx="5335" cy="688"/>
            </a:xfrm>
            <a:custGeom>
              <a:avLst/>
              <a:gdLst/>
              <a:ahLst/>
              <a:cxnLst>
                <a:cxn ang="0">
                  <a:pos x="5335" y="0"/>
                </a:cxn>
                <a:cxn ang="0">
                  <a:pos x="5315" y="71"/>
                </a:cxn>
                <a:cxn ang="0">
                  <a:pos x="5289" y="150"/>
                </a:cxn>
                <a:cxn ang="0">
                  <a:pos x="5250" y="252"/>
                </a:cxn>
                <a:cxn ang="0">
                  <a:pos x="5196" y="371"/>
                </a:cxn>
                <a:cxn ang="0">
                  <a:pos x="5127" y="501"/>
                </a:cxn>
                <a:cxn ang="0">
                  <a:pos x="5061" y="601"/>
                </a:cxn>
                <a:cxn ang="0">
                  <a:pos x="5014" y="667"/>
                </a:cxn>
                <a:cxn ang="0">
                  <a:pos x="4960" y="735"/>
                </a:cxn>
                <a:cxn ang="0">
                  <a:pos x="4902" y="799"/>
                </a:cxn>
                <a:cxn ang="0">
                  <a:pos x="4838" y="862"/>
                </a:cxn>
                <a:cxn ang="0">
                  <a:pos x="4770" y="924"/>
                </a:cxn>
                <a:cxn ang="0">
                  <a:pos x="4695" y="980"/>
                </a:cxn>
                <a:cxn ang="0">
                  <a:pos x="4614" y="1034"/>
                </a:cxn>
                <a:cxn ang="0">
                  <a:pos x="4528" y="1082"/>
                </a:cxn>
                <a:cxn ang="0">
                  <a:pos x="4436" y="1126"/>
                </a:cxn>
                <a:cxn ang="0">
                  <a:pos x="4338" y="1161"/>
                </a:cxn>
                <a:cxn ang="0">
                  <a:pos x="4232" y="1190"/>
                </a:cxn>
                <a:cxn ang="0">
                  <a:pos x="4121" y="1213"/>
                </a:cxn>
                <a:cxn ang="0">
                  <a:pos x="4003" y="1226"/>
                </a:cxn>
                <a:cxn ang="0">
                  <a:pos x="3877" y="1229"/>
                </a:cxn>
                <a:cxn ang="0">
                  <a:pos x="3745" y="1224"/>
                </a:cxn>
                <a:cxn ang="0">
                  <a:pos x="3605" y="1206"/>
                </a:cxn>
                <a:cxn ang="0">
                  <a:pos x="3456" y="1179"/>
                </a:cxn>
                <a:cxn ang="0">
                  <a:pos x="3301" y="1140"/>
                </a:cxn>
                <a:cxn ang="0">
                  <a:pos x="3220" y="1114"/>
                </a:cxn>
                <a:cxn ang="0">
                  <a:pos x="2905" y="1019"/>
                </a:cxn>
                <a:cxn ang="0">
                  <a:pos x="2612" y="938"/>
                </a:cxn>
                <a:cxn ang="0">
                  <a:pos x="2340" y="875"/>
                </a:cxn>
                <a:cxn ang="0">
                  <a:pos x="2086" y="828"/>
                </a:cxn>
                <a:cxn ang="0">
                  <a:pos x="1851" y="798"/>
                </a:cxn>
                <a:cxn ang="0">
                  <a:pos x="1630" y="782"/>
                </a:cxn>
                <a:cxn ang="0">
                  <a:pos x="1426" y="780"/>
                </a:cxn>
                <a:cxn ang="0">
                  <a:pos x="1235" y="795"/>
                </a:cxn>
                <a:cxn ang="0">
                  <a:pos x="1099" y="814"/>
                </a:cxn>
                <a:cxn ang="0">
                  <a:pos x="1011" y="830"/>
                </a:cxn>
                <a:cxn ang="0">
                  <a:pos x="927" y="851"/>
                </a:cxn>
                <a:cxn ang="0">
                  <a:pos x="804" y="888"/>
                </a:cxn>
                <a:cxn ang="0">
                  <a:pos x="647" y="950"/>
                </a:cxn>
                <a:cxn ang="0">
                  <a:pos x="496" y="1024"/>
                </a:cxn>
                <a:cxn ang="0">
                  <a:pos x="352" y="1109"/>
                </a:cxn>
                <a:cxn ang="0">
                  <a:pos x="210" y="1208"/>
                </a:cxn>
                <a:cxn ang="0">
                  <a:pos x="70" y="1316"/>
                </a:cxn>
              </a:cxnLst>
              <a:rect l="0" t="0" r="r" b="b"/>
              <a:pathLst>
                <a:path w="5335" h="1376">
                  <a:moveTo>
                    <a:pt x="5335" y="0"/>
                  </a:moveTo>
                  <a:lnTo>
                    <a:pt x="5335" y="0"/>
                  </a:lnTo>
                  <a:lnTo>
                    <a:pt x="5331" y="18"/>
                  </a:lnTo>
                  <a:lnTo>
                    <a:pt x="5315" y="71"/>
                  </a:lnTo>
                  <a:lnTo>
                    <a:pt x="5304" y="107"/>
                  </a:lnTo>
                  <a:lnTo>
                    <a:pt x="5289" y="150"/>
                  </a:lnTo>
                  <a:lnTo>
                    <a:pt x="5271" y="199"/>
                  </a:lnTo>
                  <a:lnTo>
                    <a:pt x="5250" y="252"/>
                  </a:lnTo>
                  <a:lnTo>
                    <a:pt x="5225" y="310"/>
                  </a:lnTo>
                  <a:lnTo>
                    <a:pt x="5196" y="371"/>
                  </a:lnTo>
                  <a:lnTo>
                    <a:pt x="5163" y="434"/>
                  </a:lnTo>
                  <a:lnTo>
                    <a:pt x="5127" y="501"/>
                  </a:lnTo>
                  <a:lnTo>
                    <a:pt x="5085" y="567"/>
                  </a:lnTo>
                  <a:lnTo>
                    <a:pt x="5061" y="601"/>
                  </a:lnTo>
                  <a:lnTo>
                    <a:pt x="5038" y="635"/>
                  </a:lnTo>
                  <a:lnTo>
                    <a:pt x="5014" y="667"/>
                  </a:lnTo>
                  <a:lnTo>
                    <a:pt x="4988" y="701"/>
                  </a:lnTo>
                  <a:lnTo>
                    <a:pt x="4960" y="735"/>
                  </a:lnTo>
                  <a:lnTo>
                    <a:pt x="4932" y="767"/>
                  </a:lnTo>
                  <a:lnTo>
                    <a:pt x="4902" y="799"/>
                  </a:lnTo>
                  <a:lnTo>
                    <a:pt x="4871" y="832"/>
                  </a:lnTo>
                  <a:lnTo>
                    <a:pt x="4838" y="862"/>
                  </a:lnTo>
                  <a:lnTo>
                    <a:pt x="4804" y="893"/>
                  </a:lnTo>
                  <a:lnTo>
                    <a:pt x="4770" y="924"/>
                  </a:lnTo>
                  <a:lnTo>
                    <a:pt x="4734" y="953"/>
                  </a:lnTo>
                  <a:lnTo>
                    <a:pt x="4695" y="980"/>
                  </a:lnTo>
                  <a:lnTo>
                    <a:pt x="4656" y="1008"/>
                  </a:lnTo>
                  <a:lnTo>
                    <a:pt x="4614" y="1034"/>
                  </a:lnTo>
                  <a:lnTo>
                    <a:pt x="4573" y="1059"/>
                  </a:lnTo>
                  <a:lnTo>
                    <a:pt x="4528" y="1082"/>
                  </a:lnTo>
                  <a:lnTo>
                    <a:pt x="4484" y="1105"/>
                  </a:lnTo>
                  <a:lnTo>
                    <a:pt x="4436" y="1126"/>
                  </a:lnTo>
                  <a:lnTo>
                    <a:pt x="4388" y="1143"/>
                  </a:lnTo>
                  <a:lnTo>
                    <a:pt x="4338" y="1161"/>
                  </a:lnTo>
                  <a:lnTo>
                    <a:pt x="4287" y="1177"/>
                  </a:lnTo>
                  <a:lnTo>
                    <a:pt x="4232" y="1190"/>
                  </a:lnTo>
                  <a:lnTo>
                    <a:pt x="4178" y="1203"/>
                  </a:lnTo>
                  <a:lnTo>
                    <a:pt x="4121" y="1213"/>
                  </a:lnTo>
                  <a:lnTo>
                    <a:pt x="4063" y="1219"/>
                  </a:lnTo>
                  <a:lnTo>
                    <a:pt x="4003" y="1226"/>
                  </a:lnTo>
                  <a:lnTo>
                    <a:pt x="3941" y="1229"/>
                  </a:lnTo>
                  <a:lnTo>
                    <a:pt x="3877" y="1229"/>
                  </a:lnTo>
                  <a:lnTo>
                    <a:pt x="3812" y="1227"/>
                  </a:lnTo>
                  <a:lnTo>
                    <a:pt x="3745" y="1224"/>
                  </a:lnTo>
                  <a:lnTo>
                    <a:pt x="3676" y="1216"/>
                  </a:lnTo>
                  <a:lnTo>
                    <a:pt x="3605" y="1206"/>
                  </a:lnTo>
                  <a:lnTo>
                    <a:pt x="3531" y="1195"/>
                  </a:lnTo>
                  <a:lnTo>
                    <a:pt x="3456" y="1179"/>
                  </a:lnTo>
                  <a:lnTo>
                    <a:pt x="3380" y="1161"/>
                  </a:lnTo>
                  <a:lnTo>
                    <a:pt x="3301" y="1140"/>
                  </a:lnTo>
                  <a:lnTo>
                    <a:pt x="3220" y="1114"/>
                  </a:lnTo>
                  <a:lnTo>
                    <a:pt x="3220" y="1114"/>
                  </a:lnTo>
                  <a:lnTo>
                    <a:pt x="3061" y="1064"/>
                  </a:lnTo>
                  <a:lnTo>
                    <a:pt x="2905" y="1019"/>
                  </a:lnTo>
                  <a:lnTo>
                    <a:pt x="2756" y="977"/>
                  </a:lnTo>
                  <a:lnTo>
                    <a:pt x="2612" y="938"/>
                  </a:lnTo>
                  <a:lnTo>
                    <a:pt x="2473" y="906"/>
                  </a:lnTo>
                  <a:lnTo>
                    <a:pt x="2340" y="875"/>
                  </a:lnTo>
                  <a:lnTo>
                    <a:pt x="2211" y="851"/>
                  </a:lnTo>
                  <a:lnTo>
                    <a:pt x="2086" y="828"/>
                  </a:lnTo>
                  <a:lnTo>
                    <a:pt x="1966" y="811"/>
                  </a:lnTo>
                  <a:lnTo>
                    <a:pt x="1851" y="798"/>
                  </a:lnTo>
                  <a:lnTo>
                    <a:pt x="1739" y="788"/>
                  </a:lnTo>
                  <a:lnTo>
                    <a:pt x="1630" y="782"/>
                  </a:lnTo>
                  <a:lnTo>
                    <a:pt x="1526" y="780"/>
                  </a:lnTo>
                  <a:lnTo>
                    <a:pt x="1426" y="780"/>
                  </a:lnTo>
                  <a:lnTo>
                    <a:pt x="1329" y="785"/>
                  </a:lnTo>
                  <a:lnTo>
                    <a:pt x="1235" y="795"/>
                  </a:lnTo>
                  <a:lnTo>
                    <a:pt x="1143" y="806"/>
                  </a:lnTo>
                  <a:lnTo>
                    <a:pt x="1099" y="814"/>
                  </a:lnTo>
                  <a:lnTo>
                    <a:pt x="1054" y="822"/>
                  </a:lnTo>
                  <a:lnTo>
                    <a:pt x="1011" y="830"/>
                  </a:lnTo>
                  <a:lnTo>
                    <a:pt x="970" y="840"/>
                  </a:lnTo>
                  <a:lnTo>
                    <a:pt x="927" y="851"/>
                  </a:lnTo>
                  <a:lnTo>
                    <a:pt x="885" y="862"/>
                  </a:lnTo>
                  <a:lnTo>
                    <a:pt x="804" y="888"/>
                  </a:lnTo>
                  <a:lnTo>
                    <a:pt x="725" y="917"/>
                  </a:lnTo>
                  <a:lnTo>
                    <a:pt x="647" y="950"/>
                  </a:lnTo>
                  <a:lnTo>
                    <a:pt x="571" y="985"/>
                  </a:lnTo>
                  <a:lnTo>
                    <a:pt x="496" y="1024"/>
                  </a:lnTo>
                  <a:lnTo>
                    <a:pt x="424" y="1064"/>
                  </a:lnTo>
                  <a:lnTo>
                    <a:pt x="352" y="1109"/>
                  </a:lnTo>
                  <a:lnTo>
                    <a:pt x="280" y="1156"/>
                  </a:lnTo>
                  <a:lnTo>
                    <a:pt x="210" y="1208"/>
                  </a:lnTo>
                  <a:lnTo>
                    <a:pt x="139" y="1261"/>
                  </a:lnTo>
                  <a:lnTo>
                    <a:pt x="70" y="1316"/>
                  </a:lnTo>
                  <a:lnTo>
                    <a:pt x="0" y="137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37040" name="Freeform 48"/>
            <p:cNvSpPr>
              <a:spLocks/>
            </p:cNvSpPr>
            <p:nvPr userDrawn="1"/>
          </p:nvSpPr>
          <p:spPr bwMode="auto">
            <a:xfrm>
              <a:off x="1229" y="911"/>
              <a:ext cx="5314" cy="745"/>
            </a:xfrm>
            <a:custGeom>
              <a:avLst/>
              <a:gdLst/>
              <a:ahLst/>
              <a:cxnLst>
                <a:cxn ang="0">
                  <a:pos x="5314" y="0"/>
                </a:cxn>
                <a:cxn ang="0">
                  <a:pos x="5296" y="71"/>
                </a:cxn>
                <a:cxn ang="0">
                  <a:pos x="5271" y="153"/>
                </a:cxn>
                <a:cxn ang="0">
                  <a:pos x="5233" y="257"/>
                </a:cxn>
                <a:cxn ang="0">
                  <a:pos x="5180" y="376"/>
                </a:cxn>
                <a:cxn ang="0">
                  <a:pos x="5112" y="507"/>
                </a:cxn>
                <a:cxn ang="0">
                  <a:pos x="5050" y="609"/>
                </a:cxn>
                <a:cxn ang="0">
                  <a:pos x="5003" y="678"/>
                </a:cxn>
                <a:cxn ang="0">
                  <a:pos x="4950" y="746"/>
                </a:cxn>
                <a:cxn ang="0">
                  <a:pos x="4893" y="812"/>
                </a:cxn>
                <a:cxn ang="0">
                  <a:pos x="4830" y="878"/>
                </a:cxn>
                <a:cxn ang="0">
                  <a:pos x="4762" y="940"/>
                </a:cxn>
                <a:cxn ang="0">
                  <a:pos x="4689" y="999"/>
                </a:cxn>
                <a:cxn ang="0">
                  <a:pos x="4610" y="1054"/>
                </a:cxn>
                <a:cxn ang="0">
                  <a:pos x="4524" y="1104"/>
                </a:cxn>
                <a:cxn ang="0">
                  <a:pos x="4432" y="1150"/>
                </a:cxn>
                <a:cxn ang="0">
                  <a:pos x="4335" y="1188"/>
                </a:cxn>
                <a:cxn ang="0">
                  <a:pos x="4229" y="1219"/>
                </a:cxn>
                <a:cxn ang="0">
                  <a:pos x="4118" y="1243"/>
                </a:cxn>
                <a:cxn ang="0">
                  <a:pos x="4000" y="1259"/>
                </a:cxn>
                <a:cxn ang="0">
                  <a:pos x="3875" y="1266"/>
                </a:cxn>
                <a:cxn ang="0">
                  <a:pos x="3742" y="1263"/>
                </a:cxn>
                <a:cxn ang="0">
                  <a:pos x="3602" y="1248"/>
                </a:cxn>
                <a:cxn ang="0">
                  <a:pos x="3453" y="1224"/>
                </a:cxn>
                <a:cxn ang="0">
                  <a:pos x="3298" y="1187"/>
                </a:cxn>
                <a:cxn ang="0">
                  <a:pos x="3217" y="1164"/>
                </a:cxn>
                <a:cxn ang="0">
                  <a:pos x="2899" y="1074"/>
                </a:cxn>
                <a:cxn ang="0">
                  <a:pos x="2605" y="999"/>
                </a:cxn>
                <a:cxn ang="0">
                  <a:pos x="2333" y="941"/>
                </a:cxn>
                <a:cxn ang="0">
                  <a:pos x="2079" y="899"/>
                </a:cxn>
                <a:cxn ang="0">
                  <a:pos x="1843" y="872"/>
                </a:cxn>
                <a:cxn ang="0">
                  <a:pos x="1622" y="861"/>
                </a:cxn>
                <a:cxn ang="0">
                  <a:pos x="1418" y="864"/>
                </a:cxn>
                <a:cxn ang="0">
                  <a:pos x="1226" y="882"/>
                </a:cxn>
                <a:cxn ang="0">
                  <a:pos x="1134" y="896"/>
                </a:cxn>
                <a:cxn ang="0">
                  <a:pos x="1047" y="912"/>
                </a:cxn>
                <a:cxn ang="0">
                  <a:pos x="961" y="933"/>
                </a:cxn>
                <a:cxn ang="0">
                  <a:pos x="878" y="957"/>
                </a:cxn>
                <a:cxn ang="0">
                  <a:pos x="718" y="1016"/>
                </a:cxn>
                <a:cxn ang="0">
                  <a:pos x="565" y="1087"/>
                </a:cxn>
                <a:cxn ang="0">
                  <a:pos x="419" y="1171"/>
                </a:cxn>
                <a:cxn ang="0">
                  <a:pos x="276" y="1266"/>
                </a:cxn>
                <a:cxn ang="0">
                  <a:pos x="138" y="1372"/>
                </a:cxn>
                <a:cxn ang="0">
                  <a:pos x="0" y="1490"/>
                </a:cxn>
              </a:cxnLst>
              <a:rect l="0" t="0" r="r" b="b"/>
              <a:pathLst>
                <a:path w="5314" h="1490">
                  <a:moveTo>
                    <a:pt x="5314" y="0"/>
                  </a:moveTo>
                  <a:lnTo>
                    <a:pt x="5314" y="0"/>
                  </a:lnTo>
                  <a:lnTo>
                    <a:pt x="5309" y="19"/>
                  </a:lnTo>
                  <a:lnTo>
                    <a:pt x="5296" y="71"/>
                  </a:lnTo>
                  <a:lnTo>
                    <a:pt x="5284" y="110"/>
                  </a:lnTo>
                  <a:lnTo>
                    <a:pt x="5271" y="153"/>
                  </a:lnTo>
                  <a:lnTo>
                    <a:pt x="5254" y="202"/>
                  </a:lnTo>
                  <a:lnTo>
                    <a:pt x="5233" y="257"/>
                  </a:lnTo>
                  <a:lnTo>
                    <a:pt x="5208" y="315"/>
                  </a:lnTo>
                  <a:lnTo>
                    <a:pt x="5180" y="376"/>
                  </a:lnTo>
                  <a:lnTo>
                    <a:pt x="5148" y="441"/>
                  </a:lnTo>
                  <a:lnTo>
                    <a:pt x="5112" y="507"/>
                  </a:lnTo>
                  <a:lnTo>
                    <a:pt x="5072" y="575"/>
                  </a:lnTo>
                  <a:lnTo>
                    <a:pt x="5050" y="609"/>
                  </a:lnTo>
                  <a:lnTo>
                    <a:pt x="5026" y="644"/>
                  </a:lnTo>
                  <a:lnTo>
                    <a:pt x="5003" y="678"/>
                  </a:lnTo>
                  <a:lnTo>
                    <a:pt x="4976" y="712"/>
                  </a:lnTo>
                  <a:lnTo>
                    <a:pt x="4950" y="746"/>
                  </a:lnTo>
                  <a:lnTo>
                    <a:pt x="4922" y="780"/>
                  </a:lnTo>
                  <a:lnTo>
                    <a:pt x="4893" y="812"/>
                  </a:lnTo>
                  <a:lnTo>
                    <a:pt x="4862" y="846"/>
                  </a:lnTo>
                  <a:lnTo>
                    <a:pt x="4830" y="878"/>
                  </a:lnTo>
                  <a:lnTo>
                    <a:pt x="4797" y="909"/>
                  </a:lnTo>
                  <a:lnTo>
                    <a:pt x="4762" y="940"/>
                  </a:lnTo>
                  <a:lnTo>
                    <a:pt x="4726" y="970"/>
                  </a:lnTo>
                  <a:lnTo>
                    <a:pt x="4689" y="999"/>
                  </a:lnTo>
                  <a:lnTo>
                    <a:pt x="4650" y="1027"/>
                  </a:lnTo>
                  <a:lnTo>
                    <a:pt x="4610" y="1054"/>
                  </a:lnTo>
                  <a:lnTo>
                    <a:pt x="4568" y="1080"/>
                  </a:lnTo>
                  <a:lnTo>
                    <a:pt x="4524" y="1104"/>
                  </a:lnTo>
                  <a:lnTo>
                    <a:pt x="4479" y="1127"/>
                  </a:lnTo>
                  <a:lnTo>
                    <a:pt x="4432" y="1150"/>
                  </a:lnTo>
                  <a:lnTo>
                    <a:pt x="4385" y="1169"/>
                  </a:lnTo>
                  <a:lnTo>
                    <a:pt x="4335" y="1188"/>
                  </a:lnTo>
                  <a:lnTo>
                    <a:pt x="4283" y="1205"/>
                  </a:lnTo>
                  <a:lnTo>
                    <a:pt x="4229" y="1219"/>
                  </a:lnTo>
                  <a:lnTo>
                    <a:pt x="4175" y="1232"/>
                  </a:lnTo>
                  <a:lnTo>
                    <a:pt x="4118" y="1243"/>
                  </a:lnTo>
                  <a:lnTo>
                    <a:pt x="4060" y="1251"/>
                  </a:lnTo>
                  <a:lnTo>
                    <a:pt x="4000" y="1259"/>
                  </a:lnTo>
                  <a:lnTo>
                    <a:pt x="3939" y="1263"/>
                  </a:lnTo>
                  <a:lnTo>
                    <a:pt x="3875" y="1266"/>
                  </a:lnTo>
                  <a:lnTo>
                    <a:pt x="3810" y="1264"/>
                  </a:lnTo>
                  <a:lnTo>
                    <a:pt x="3742" y="1263"/>
                  </a:lnTo>
                  <a:lnTo>
                    <a:pt x="3673" y="1256"/>
                  </a:lnTo>
                  <a:lnTo>
                    <a:pt x="3602" y="1248"/>
                  </a:lnTo>
                  <a:lnTo>
                    <a:pt x="3528" y="1237"/>
                  </a:lnTo>
                  <a:lnTo>
                    <a:pt x="3453" y="1224"/>
                  </a:lnTo>
                  <a:lnTo>
                    <a:pt x="3377" y="1206"/>
                  </a:lnTo>
                  <a:lnTo>
                    <a:pt x="3298" y="1187"/>
                  </a:lnTo>
                  <a:lnTo>
                    <a:pt x="3217" y="1164"/>
                  </a:lnTo>
                  <a:lnTo>
                    <a:pt x="3217" y="1164"/>
                  </a:lnTo>
                  <a:lnTo>
                    <a:pt x="3055" y="1116"/>
                  </a:lnTo>
                  <a:lnTo>
                    <a:pt x="2899" y="1074"/>
                  </a:lnTo>
                  <a:lnTo>
                    <a:pt x="2751" y="1033"/>
                  </a:lnTo>
                  <a:lnTo>
                    <a:pt x="2605" y="999"/>
                  </a:lnTo>
                  <a:lnTo>
                    <a:pt x="2466" y="969"/>
                  </a:lnTo>
                  <a:lnTo>
                    <a:pt x="2333" y="941"/>
                  </a:lnTo>
                  <a:lnTo>
                    <a:pt x="2202" y="919"/>
                  </a:lnTo>
                  <a:lnTo>
                    <a:pt x="2079" y="899"/>
                  </a:lnTo>
                  <a:lnTo>
                    <a:pt x="1958" y="885"/>
                  </a:lnTo>
                  <a:lnTo>
                    <a:pt x="1843" y="872"/>
                  </a:lnTo>
                  <a:lnTo>
                    <a:pt x="1730" y="865"/>
                  </a:lnTo>
                  <a:lnTo>
                    <a:pt x="1622" y="861"/>
                  </a:lnTo>
                  <a:lnTo>
                    <a:pt x="1518" y="861"/>
                  </a:lnTo>
                  <a:lnTo>
                    <a:pt x="1418" y="864"/>
                  </a:lnTo>
                  <a:lnTo>
                    <a:pt x="1321" y="872"/>
                  </a:lnTo>
                  <a:lnTo>
                    <a:pt x="1226" y="882"/>
                  </a:lnTo>
                  <a:lnTo>
                    <a:pt x="1180" y="888"/>
                  </a:lnTo>
                  <a:lnTo>
                    <a:pt x="1134" y="896"/>
                  </a:lnTo>
                  <a:lnTo>
                    <a:pt x="1090" y="904"/>
                  </a:lnTo>
                  <a:lnTo>
                    <a:pt x="1047" y="912"/>
                  </a:lnTo>
                  <a:lnTo>
                    <a:pt x="1004" y="924"/>
                  </a:lnTo>
                  <a:lnTo>
                    <a:pt x="961" y="933"/>
                  </a:lnTo>
                  <a:lnTo>
                    <a:pt x="919" y="945"/>
                  </a:lnTo>
                  <a:lnTo>
                    <a:pt x="878" y="957"/>
                  </a:lnTo>
                  <a:lnTo>
                    <a:pt x="797" y="985"/>
                  </a:lnTo>
                  <a:lnTo>
                    <a:pt x="718" y="1016"/>
                  </a:lnTo>
                  <a:lnTo>
                    <a:pt x="640" y="1050"/>
                  </a:lnTo>
                  <a:lnTo>
                    <a:pt x="565" y="1087"/>
                  </a:lnTo>
                  <a:lnTo>
                    <a:pt x="492" y="1127"/>
                  </a:lnTo>
                  <a:lnTo>
                    <a:pt x="419" y="1171"/>
                  </a:lnTo>
                  <a:lnTo>
                    <a:pt x="347" y="1216"/>
                  </a:lnTo>
                  <a:lnTo>
                    <a:pt x="276" y="1266"/>
                  </a:lnTo>
                  <a:lnTo>
                    <a:pt x="207" y="1318"/>
                  </a:lnTo>
                  <a:lnTo>
                    <a:pt x="138" y="1372"/>
                  </a:lnTo>
                  <a:lnTo>
                    <a:pt x="70" y="1431"/>
                  </a:lnTo>
                  <a:lnTo>
                    <a:pt x="0" y="149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37041" name="Freeform 49"/>
            <p:cNvSpPr>
              <a:spLocks/>
            </p:cNvSpPr>
            <p:nvPr userDrawn="1"/>
          </p:nvSpPr>
          <p:spPr bwMode="auto">
            <a:xfrm>
              <a:off x="1272" y="882"/>
              <a:ext cx="5291" cy="803"/>
            </a:xfrm>
            <a:custGeom>
              <a:avLst/>
              <a:gdLst/>
              <a:ahLst/>
              <a:cxnLst>
                <a:cxn ang="0">
                  <a:pos x="5291" y="0"/>
                </a:cxn>
                <a:cxn ang="0">
                  <a:pos x="5273" y="73"/>
                </a:cxn>
                <a:cxn ang="0">
                  <a:pos x="5250" y="155"/>
                </a:cxn>
                <a:cxn ang="0">
                  <a:pos x="5214" y="260"/>
                </a:cxn>
                <a:cxn ang="0">
                  <a:pos x="5162" y="381"/>
                </a:cxn>
                <a:cxn ang="0">
                  <a:pos x="5097" y="515"/>
                </a:cxn>
                <a:cxn ang="0">
                  <a:pos x="5036" y="618"/>
                </a:cxn>
                <a:cxn ang="0">
                  <a:pos x="4989" y="688"/>
                </a:cxn>
                <a:cxn ang="0">
                  <a:pos x="4937" y="757"/>
                </a:cxn>
                <a:cxn ang="0">
                  <a:pos x="4882" y="827"/>
                </a:cxn>
                <a:cxn ang="0">
                  <a:pos x="4821" y="893"/>
                </a:cxn>
                <a:cxn ang="0">
                  <a:pos x="4753" y="956"/>
                </a:cxn>
                <a:cxn ang="0">
                  <a:pos x="4681" y="1017"/>
                </a:cxn>
                <a:cxn ang="0">
                  <a:pos x="4603" y="1074"/>
                </a:cxn>
                <a:cxn ang="0">
                  <a:pos x="4518" y="1127"/>
                </a:cxn>
                <a:cxn ang="0">
                  <a:pos x="4426" y="1174"/>
                </a:cxn>
                <a:cxn ang="0">
                  <a:pos x="4329" y="1214"/>
                </a:cxn>
                <a:cxn ang="0">
                  <a:pos x="4225" y="1248"/>
                </a:cxn>
                <a:cxn ang="0">
                  <a:pos x="4114" y="1274"/>
                </a:cxn>
                <a:cxn ang="0">
                  <a:pos x="3996" y="1292"/>
                </a:cxn>
                <a:cxn ang="0">
                  <a:pos x="3871" y="1301"/>
                </a:cxn>
                <a:cxn ang="0">
                  <a:pos x="3738" y="1301"/>
                </a:cxn>
                <a:cxn ang="0">
                  <a:pos x="3598" y="1290"/>
                </a:cxn>
                <a:cxn ang="0">
                  <a:pos x="3449" y="1267"/>
                </a:cxn>
                <a:cxn ang="0">
                  <a:pos x="3292" y="1233"/>
                </a:cxn>
                <a:cxn ang="0">
                  <a:pos x="3212" y="1212"/>
                </a:cxn>
                <a:cxn ang="0">
                  <a:pos x="2894" y="1129"/>
                </a:cxn>
                <a:cxn ang="0">
                  <a:pos x="2598" y="1059"/>
                </a:cxn>
                <a:cxn ang="0">
                  <a:pos x="2323" y="1007"/>
                </a:cxn>
                <a:cxn ang="0">
                  <a:pos x="2069" y="970"/>
                </a:cxn>
                <a:cxn ang="0">
                  <a:pos x="1833" y="948"/>
                </a:cxn>
                <a:cxn ang="0">
                  <a:pos x="1612" y="941"/>
                </a:cxn>
                <a:cxn ang="0">
                  <a:pos x="1408" y="948"/>
                </a:cxn>
                <a:cxn ang="0">
                  <a:pos x="1216" y="969"/>
                </a:cxn>
                <a:cxn ang="0">
                  <a:pos x="1126" y="985"/>
                </a:cxn>
                <a:cxn ang="0">
                  <a:pos x="1037" y="1004"/>
                </a:cxn>
                <a:cxn ang="0">
                  <a:pos x="953" y="1027"/>
                </a:cxn>
                <a:cxn ang="0">
                  <a:pos x="869" y="1053"/>
                </a:cxn>
                <a:cxn ang="0">
                  <a:pos x="789" y="1082"/>
                </a:cxn>
                <a:cxn ang="0">
                  <a:pos x="635" y="1150"/>
                </a:cxn>
                <a:cxn ang="0">
                  <a:pos x="486" y="1230"/>
                </a:cxn>
                <a:cxn ang="0">
                  <a:pos x="343" y="1324"/>
                </a:cxn>
                <a:cxn ang="0">
                  <a:pos x="204" y="1429"/>
                </a:cxn>
                <a:cxn ang="0">
                  <a:pos x="68" y="1545"/>
                </a:cxn>
              </a:cxnLst>
              <a:rect l="0" t="0" r="r" b="b"/>
              <a:pathLst>
                <a:path w="5291" h="1606">
                  <a:moveTo>
                    <a:pt x="5291" y="0"/>
                  </a:moveTo>
                  <a:lnTo>
                    <a:pt x="5291" y="0"/>
                  </a:lnTo>
                  <a:lnTo>
                    <a:pt x="5287" y="19"/>
                  </a:lnTo>
                  <a:lnTo>
                    <a:pt x="5273" y="73"/>
                  </a:lnTo>
                  <a:lnTo>
                    <a:pt x="5264" y="111"/>
                  </a:lnTo>
                  <a:lnTo>
                    <a:pt x="5250" y="155"/>
                  </a:lnTo>
                  <a:lnTo>
                    <a:pt x="5233" y="205"/>
                  </a:lnTo>
                  <a:lnTo>
                    <a:pt x="5214" y="260"/>
                  </a:lnTo>
                  <a:lnTo>
                    <a:pt x="5190" y="318"/>
                  </a:lnTo>
                  <a:lnTo>
                    <a:pt x="5162" y="381"/>
                  </a:lnTo>
                  <a:lnTo>
                    <a:pt x="5132" y="447"/>
                  </a:lnTo>
                  <a:lnTo>
                    <a:pt x="5097" y="515"/>
                  </a:lnTo>
                  <a:lnTo>
                    <a:pt x="5057" y="583"/>
                  </a:lnTo>
                  <a:lnTo>
                    <a:pt x="5036" y="618"/>
                  </a:lnTo>
                  <a:lnTo>
                    <a:pt x="5014" y="654"/>
                  </a:lnTo>
                  <a:lnTo>
                    <a:pt x="4989" y="688"/>
                  </a:lnTo>
                  <a:lnTo>
                    <a:pt x="4964" y="723"/>
                  </a:lnTo>
                  <a:lnTo>
                    <a:pt x="4937" y="757"/>
                  </a:lnTo>
                  <a:lnTo>
                    <a:pt x="4911" y="791"/>
                  </a:lnTo>
                  <a:lnTo>
                    <a:pt x="4882" y="827"/>
                  </a:lnTo>
                  <a:lnTo>
                    <a:pt x="4851" y="859"/>
                  </a:lnTo>
                  <a:lnTo>
                    <a:pt x="4821" y="893"/>
                  </a:lnTo>
                  <a:lnTo>
                    <a:pt x="4787" y="925"/>
                  </a:lnTo>
                  <a:lnTo>
                    <a:pt x="4753" y="956"/>
                  </a:lnTo>
                  <a:lnTo>
                    <a:pt x="4718" y="988"/>
                  </a:lnTo>
                  <a:lnTo>
                    <a:pt x="4681" y="1017"/>
                  </a:lnTo>
                  <a:lnTo>
                    <a:pt x="4642" y="1046"/>
                  </a:lnTo>
                  <a:lnTo>
                    <a:pt x="4603" y="1074"/>
                  </a:lnTo>
                  <a:lnTo>
                    <a:pt x="4561" y="1101"/>
                  </a:lnTo>
                  <a:lnTo>
                    <a:pt x="4518" y="1127"/>
                  </a:lnTo>
                  <a:lnTo>
                    <a:pt x="4472" y="1151"/>
                  </a:lnTo>
                  <a:lnTo>
                    <a:pt x="4426" y="1174"/>
                  </a:lnTo>
                  <a:lnTo>
                    <a:pt x="4379" y="1195"/>
                  </a:lnTo>
                  <a:lnTo>
                    <a:pt x="4329" y="1214"/>
                  </a:lnTo>
                  <a:lnTo>
                    <a:pt x="4278" y="1232"/>
                  </a:lnTo>
                  <a:lnTo>
                    <a:pt x="4225" y="1248"/>
                  </a:lnTo>
                  <a:lnTo>
                    <a:pt x="4171" y="1263"/>
                  </a:lnTo>
                  <a:lnTo>
                    <a:pt x="4114" y="1274"/>
                  </a:lnTo>
                  <a:lnTo>
                    <a:pt x="4056" y="1284"/>
                  </a:lnTo>
                  <a:lnTo>
                    <a:pt x="3996" y="1292"/>
                  </a:lnTo>
                  <a:lnTo>
                    <a:pt x="3935" y="1298"/>
                  </a:lnTo>
                  <a:lnTo>
                    <a:pt x="3871" y="1301"/>
                  </a:lnTo>
                  <a:lnTo>
                    <a:pt x="3806" y="1303"/>
                  </a:lnTo>
                  <a:lnTo>
                    <a:pt x="3738" y="1301"/>
                  </a:lnTo>
                  <a:lnTo>
                    <a:pt x="3668" y="1296"/>
                  </a:lnTo>
                  <a:lnTo>
                    <a:pt x="3598" y="1290"/>
                  </a:lnTo>
                  <a:lnTo>
                    <a:pt x="3524" y="1280"/>
                  </a:lnTo>
                  <a:lnTo>
                    <a:pt x="3449" y="1267"/>
                  </a:lnTo>
                  <a:lnTo>
                    <a:pt x="3371" y="1253"/>
                  </a:lnTo>
                  <a:lnTo>
                    <a:pt x="3292" y="1233"/>
                  </a:lnTo>
                  <a:lnTo>
                    <a:pt x="3212" y="1212"/>
                  </a:lnTo>
                  <a:lnTo>
                    <a:pt x="3212" y="1212"/>
                  </a:lnTo>
                  <a:lnTo>
                    <a:pt x="3049" y="1167"/>
                  </a:lnTo>
                  <a:lnTo>
                    <a:pt x="2894" y="1129"/>
                  </a:lnTo>
                  <a:lnTo>
                    <a:pt x="2742" y="1091"/>
                  </a:lnTo>
                  <a:lnTo>
                    <a:pt x="2598" y="1059"/>
                  </a:lnTo>
                  <a:lnTo>
                    <a:pt x="2458" y="1032"/>
                  </a:lnTo>
                  <a:lnTo>
                    <a:pt x="2323" y="1007"/>
                  </a:lnTo>
                  <a:lnTo>
                    <a:pt x="2194" y="986"/>
                  </a:lnTo>
                  <a:lnTo>
                    <a:pt x="2069" y="970"/>
                  </a:lnTo>
                  <a:lnTo>
                    <a:pt x="1948" y="957"/>
                  </a:lnTo>
                  <a:lnTo>
                    <a:pt x="1833" y="948"/>
                  </a:lnTo>
                  <a:lnTo>
                    <a:pt x="1720" y="943"/>
                  </a:lnTo>
                  <a:lnTo>
                    <a:pt x="1612" y="941"/>
                  </a:lnTo>
                  <a:lnTo>
                    <a:pt x="1508" y="943"/>
                  </a:lnTo>
                  <a:lnTo>
                    <a:pt x="1408" y="948"/>
                  </a:lnTo>
                  <a:lnTo>
                    <a:pt x="1311" y="957"/>
                  </a:lnTo>
                  <a:lnTo>
                    <a:pt x="1216" y="969"/>
                  </a:lnTo>
                  <a:lnTo>
                    <a:pt x="1171" y="977"/>
                  </a:lnTo>
                  <a:lnTo>
                    <a:pt x="1126" y="985"/>
                  </a:lnTo>
                  <a:lnTo>
                    <a:pt x="1082" y="994"/>
                  </a:lnTo>
                  <a:lnTo>
                    <a:pt x="1037" y="1004"/>
                  </a:lnTo>
                  <a:lnTo>
                    <a:pt x="994" y="1015"/>
                  </a:lnTo>
                  <a:lnTo>
                    <a:pt x="953" y="1027"/>
                  </a:lnTo>
                  <a:lnTo>
                    <a:pt x="911" y="1040"/>
                  </a:lnTo>
                  <a:lnTo>
                    <a:pt x="869" y="1053"/>
                  </a:lnTo>
                  <a:lnTo>
                    <a:pt x="829" y="1067"/>
                  </a:lnTo>
                  <a:lnTo>
                    <a:pt x="789" y="1082"/>
                  </a:lnTo>
                  <a:lnTo>
                    <a:pt x="711" y="1114"/>
                  </a:lnTo>
                  <a:lnTo>
                    <a:pt x="635" y="1150"/>
                  </a:lnTo>
                  <a:lnTo>
                    <a:pt x="560" y="1188"/>
                  </a:lnTo>
                  <a:lnTo>
                    <a:pt x="486" y="1230"/>
                  </a:lnTo>
                  <a:lnTo>
                    <a:pt x="414" y="1275"/>
                  </a:lnTo>
                  <a:lnTo>
                    <a:pt x="343" y="1324"/>
                  </a:lnTo>
                  <a:lnTo>
                    <a:pt x="274" y="1374"/>
                  </a:lnTo>
                  <a:lnTo>
                    <a:pt x="204" y="1429"/>
                  </a:lnTo>
                  <a:lnTo>
                    <a:pt x="136" y="1485"/>
                  </a:lnTo>
                  <a:lnTo>
                    <a:pt x="68" y="1545"/>
                  </a:lnTo>
                  <a:lnTo>
                    <a:pt x="0" y="160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37042" name="Freeform 50"/>
            <p:cNvSpPr>
              <a:spLocks/>
            </p:cNvSpPr>
            <p:nvPr userDrawn="1"/>
          </p:nvSpPr>
          <p:spPr bwMode="auto">
            <a:xfrm>
              <a:off x="1317" y="854"/>
              <a:ext cx="5265" cy="860"/>
            </a:xfrm>
            <a:custGeom>
              <a:avLst/>
              <a:gdLst/>
              <a:ahLst/>
              <a:cxnLst>
                <a:cxn ang="0">
                  <a:pos x="5265" y="0"/>
                </a:cxn>
                <a:cxn ang="0">
                  <a:pos x="5249" y="73"/>
                </a:cxn>
                <a:cxn ang="0">
                  <a:pos x="5226" y="155"/>
                </a:cxn>
                <a:cxn ang="0">
                  <a:pos x="5191" y="262"/>
                </a:cxn>
                <a:cxn ang="0">
                  <a:pos x="5142" y="385"/>
                </a:cxn>
                <a:cxn ang="0">
                  <a:pos x="5078" y="520"/>
                </a:cxn>
                <a:cxn ang="0">
                  <a:pos x="5019" y="625"/>
                </a:cxn>
                <a:cxn ang="0">
                  <a:pos x="4974" y="696"/>
                </a:cxn>
                <a:cxn ang="0">
                  <a:pos x="4923" y="767"/>
                </a:cxn>
                <a:cxn ang="0">
                  <a:pos x="4869" y="838"/>
                </a:cxn>
                <a:cxn ang="0">
                  <a:pos x="4808" y="906"/>
                </a:cxn>
                <a:cxn ang="0">
                  <a:pos x="4741" y="971"/>
                </a:cxn>
                <a:cxn ang="0">
                  <a:pos x="4670" y="1034"/>
                </a:cxn>
                <a:cxn ang="0">
                  <a:pos x="4593" y="1093"/>
                </a:cxn>
                <a:cxn ang="0">
                  <a:pos x="4509" y="1147"/>
                </a:cxn>
                <a:cxn ang="0">
                  <a:pos x="4419" y="1195"/>
                </a:cxn>
                <a:cxn ang="0">
                  <a:pos x="4322" y="1239"/>
                </a:cxn>
                <a:cxn ang="0">
                  <a:pos x="4218" y="1274"/>
                </a:cxn>
                <a:cxn ang="0">
                  <a:pos x="4108" y="1303"/>
                </a:cxn>
                <a:cxn ang="0">
                  <a:pos x="3990" y="1324"/>
                </a:cxn>
                <a:cxn ang="0">
                  <a:pos x="3865" y="1336"/>
                </a:cxn>
                <a:cxn ang="0">
                  <a:pos x="3732" y="1337"/>
                </a:cxn>
                <a:cxn ang="0">
                  <a:pos x="3591" y="1329"/>
                </a:cxn>
                <a:cxn ang="0">
                  <a:pos x="3443" y="1311"/>
                </a:cxn>
                <a:cxn ang="0">
                  <a:pos x="3286" y="1279"/>
                </a:cxn>
                <a:cxn ang="0">
                  <a:pos x="3204" y="1260"/>
                </a:cxn>
                <a:cxn ang="0">
                  <a:pos x="2885" y="1181"/>
                </a:cxn>
                <a:cxn ang="0">
                  <a:pos x="2588" y="1119"/>
                </a:cxn>
                <a:cxn ang="0">
                  <a:pos x="2313" y="1071"/>
                </a:cxn>
                <a:cxn ang="0">
                  <a:pos x="2059" y="1039"/>
                </a:cxn>
                <a:cxn ang="0">
                  <a:pos x="1821" y="1022"/>
                </a:cxn>
                <a:cxn ang="0">
                  <a:pos x="1602" y="1019"/>
                </a:cxn>
                <a:cxn ang="0">
                  <a:pos x="1396" y="1031"/>
                </a:cxn>
                <a:cxn ang="0">
                  <a:pos x="1252" y="1048"/>
                </a:cxn>
                <a:cxn ang="0">
                  <a:pos x="1160" y="1064"/>
                </a:cxn>
                <a:cxn ang="0">
                  <a:pos x="1071" y="1084"/>
                </a:cxn>
                <a:cxn ang="0">
                  <a:pos x="985" y="1106"/>
                </a:cxn>
                <a:cxn ang="0">
                  <a:pos x="901" y="1132"/>
                </a:cxn>
                <a:cxn ang="0">
                  <a:pos x="820" y="1163"/>
                </a:cxn>
                <a:cxn ang="0">
                  <a:pos x="702" y="1213"/>
                </a:cxn>
                <a:cxn ang="0">
                  <a:pos x="552" y="1290"/>
                </a:cxn>
                <a:cxn ang="0">
                  <a:pos x="408" y="1381"/>
                </a:cxn>
                <a:cxn ang="0">
                  <a:pos x="269" y="1483"/>
                </a:cxn>
                <a:cxn ang="0">
                  <a:pos x="133" y="1596"/>
                </a:cxn>
                <a:cxn ang="0">
                  <a:pos x="0" y="1722"/>
                </a:cxn>
              </a:cxnLst>
              <a:rect l="0" t="0" r="r" b="b"/>
              <a:pathLst>
                <a:path w="5265" h="1722">
                  <a:moveTo>
                    <a:pt x="5265" y="0"/>
                  </a:moveTo>
                  <a:lnTo>
                    <a:pt x="5265" y="0"/>
                  </a:lnTo>
                  <a:lnTo>
                    <a:pt x="5262" y="20"/>
                  </a:lnTo>
                  <a:lnTo>
                    <a:pt x="5249" y="73"/>
                  </a:lnTo>
                  <a:lnTo>
                    <a:pt x="5238" y="112"/>
                  </a:lnTo>
                  <a:lnTo>
                    <a:pt x="5226" y="155"/>
                  </a:lnTo>
                  <a:lnTo>
                    <a:pt x="5210" y="205"/>
                  </a:lnTo>
                  <a:lnTo>
                    <a:pt x="5191" y="262"/>
                  </a:lnTo>
                  <a:lnTo>
                    <a:pt x="5169" y="322"/>
                  </a:lnTo>
                  <a:lnTo>
                    <a:pt x="5142" y="385"/>
                  </a:lnTo>
                  <a:lnTo>
                    <a:pt x="5113" y="451"/>
                  </a:lnTo>
                  <a:lnTo>
                    <a:pt x="5078" y="520"/>
                  </a:lnTo>
                  <a:lnTo>
                    <a:pt x="5040" y="590"/>
                  </a:lnTo>
                  <a:lnTo>
                    <a:pt x="5019" y="625"/>
                  </a:lnTo>
                  <a:lnTo>
                    <a:pt x="4997" y="661"/>
                  </a:lnTo>
                  <a:lnTo>
                    <a:pt x="4974" y="696"/>
                  </a:lnTo>
                  <a:lnTo>
                    <a:pt x="4949" y="732"/>
                  </a:lnTo>
                  <a:lnTo>
                    <a:pt x="4923" y="767"/>
                  </a:lnTo>
                  <a:lnTo>
                    <a:pt x="4897" y="803"/>
                  </a:lnTo>
                  <a:lnTo>
                    <a:pt x="4869" y="838"/>
                  </a:lnTo>
                  <a:lnTo>
                    <a:pt x="4838" y="872"/>
                  </a:lnTo>
                  <a:lnTo>
                    <a:pt x="4808" y="906"/>
                  </a:lnTo>
                  <a:lnTo>
                    <a:pt x="4776" y="938"/>
                  </a:lnTo>
                  <a:lnTo>
                    <a:pt x="4741" y="971"/>
                  </a:lnTo>
                  <a:lnTo>
                    <a:pt x="4706" y="1003"/>
                  </a:lnTo>
                  <a:lnTo>
                    <a:pt x="4670" y="1034"/>
                  </a:lnTo>
                  <a:lnTo>
                    <a:pt x="4631" y="1064"/>
                  </a:lnTo>
                  <a:lnTo>
                    <a:pt x="4593" y="1093"/>
                  </a:lnTo>
                  <a:lnTo>
                    <a:pt x="4551" y="1121"/>
                  </a:lnTo>
                  <a:lnTo>
                    <a:pt x="4509" y="1147"/>
                  </a:lnTo>
                  <a:lnTo>
                    <a:pt x="4465" y="1173"/>
                  </a:lnTo>
                  <a:lnTo>
                    <a:pt x="4419" y="1195"/>
                  </a:lnTo>
                  <a:lnTo>
                    <a:pt x="4370" y="1218"/>
                  </a:lnTo>
                  <a:lnTo>
                    <a:pt x="4322" y="1239"/>
                  </a:lnTo>
                  <a:lnTo>
                    <a:pt x="4270" y="1258"/>
                  </a:lnTo>
                  <a:lnTo>
                    <a:pt x="4218" y="1274"/>
                  </a:lnTo>
                  <a:lnTo>
                    <a:pt x="4163" y="1290"/>
                  </a:lnTo>
                  <a:lnTo>
                    <a:pt x="4108" y="1303"/>
                  </a:lnTo>
                  <a:lnTo>
                    <a:pt x="4050" y="1315"/>
                  </a:lnTo>
                  <a:lnTo>
                    <a:pt x="3990" y="1324"/>
                  </a:lnTo>
                  <a:lnTo>
                    <a:pt x="3929" y="1331"/>
                  </a:lnTo>
                  <a:lnTo>
                    <a:pt x="3865" y="1336"/>
                  </a:lnTo>
                  <a:lnTo>
                    <a:pt x="3800" y="1337"/>
                  </a:lnTo>
                  <a:lnTo>
                    <a:pt x="3732" y="1337"/>
                  </a:lnTo>
                  <a:lnTo>
                    <a:pt x="3662" y="1336"/>
                  </a:lnTo>
                  <a:lnTo>
                    <a:pt x="3591" y="1329"/>
                  </a:lnTo>
                  <a:lnTo>
                    <a:pt x="3518" y="1321"/>
                  </a:lnTo>
                  <a:lnTo>
                    <a:pt x="3443" y="1311"/>
                  </a:lnTo>
                  <a:lnTo>
                    <a:pt x="3365" y="1297"/>
                  </a:lnTo>
                  <a:lnTo>
                    <a:pt x="3286" y="1279"/>
                  </a:lnTo>
                  <a:lnTo>
                    <a:pt x="3204" y="1260"/>
                  </a:lnTo>
                  <a:lnTo>
                    <a:pt x="3204" y="1260"/>
                  </a:lnTo>
                  <a:lnTo>
                    <a:pt x="3042" y="1219"/>
                  </a:lnTo>
                  <a:lnTo>
                    <a:pt x="2885" y="1181"/>
                  </a:lnTo>
                  <a:lnTo>
                    <a:pt x="2733" y="1148"/>
                  </a:lnTo>
                  <a:lnTo>
                    <a:pt x="2588" y="1119"/>
                  </a:lnTo>
                  <a:lnTo>
                    <a:pt x="2447" y="1093"/>
                  </a:lnTo>
                  <a:lnTo>
                    <a:pt x="2313" y="1071"/>
                  </a:lnTo>
                  <a:lnTo>
                    <a:pt x="2184" y="1053"/>
                  </a:lnTo>
                  <a:lnTo>
                    <a:pt x="2059" y="1039"/>
                  </a:lnTo>
                  <a:lnTo>
                    <a:pt x="1938" y="1029"/>
                  </a:lnTo>
                  <a:lnTo>
                    <a:pt x="1821" y="1022"/>
                  </a:lnTo>
                  <a:lnTo>
                    <a:pt x="1709" y="1019"/>
                  </a:lnTo>
                  <a:lnTo>
                    <a:pt x="1602" y="1019"/>
                  </a:lnTo>
                  <a:lnTo>
                    <a:pt x="1498" y="1024"/>
                  </a:lnTo>
                  <a:lnTo>
                    <a:pt x="1396" y="1031"/>
                  </a:lnTo>
                  <a:lnTo>
                    <a:pt x="1299" y="1042"/>
                  </a:lnTo>
                  <a:lnTo>
                    <a:pt x="1252" y="1048"/>
                  </a:lnTo>
                  <a:lnTo>
                    <a:pt x="1206" y="1056"/>
                  </a:lnTo>
                  <a:lnTo>
                    <a:pt x="1160" y="1064"/>
                  </a:lnTo>
                  <a:lnTo>
                    <a:pt x="1116" y="1074"/>
                  </a:lnTo>
                  <a:lnTo>
                    <a:pt x="1071" y="1084"/>
                  </a:lnTo>
                  <a:lnTo>
                    <a:pt x="1027" y="1095"/>
                  </a:lnTo>
                  <a:lnTo>
                    <a:pt x="985" y="1106"/>
                  </a:lnTo>
                  <a:lnTo>
                    <a:pt x="942" y="1119"/>
                  </a:lnTo>
                  <a:lnTo>
                    <a:pt x="901" y="1132"/>
                  </a:lnTo>
                  <a:lnTo>
                    <a:pt x="860" y="1147"/>
                  </a:lnTo>
                  <a:lnTo>
                    <a:pt x="820" y="1163"/>
                  </a:lnTo>
                  <a:lnTo>
                    <a:pt x="780" y="1177"/>
                  </a:lnTo>
                  <a:lnTo>
                    <a:pt x="702" y="1213"/>
                  </a:lnTo>
                  <a:lnTo>
                    <a:pt x="626" y="1250"/>
                  </a:lnTo>
                  <a:lnTo>
                    <a:pt x="552" y="1290"/>
                  </a:lnTo>
                  <a:lnTo>
                    <a:pt x="479" y="1334"/>
                  </a:lnTo>
                  <a:lnTo>
                    <a:pt x="408" y="1381"/>
                  </a:lnTo>
                  <a:lnTo>
                    <a:pt x="338" y="1429"/>
                  </a:lnTo>
                  <a:lnTo>
                    <a:pt x="269" y="1483"/>
                  </a:lnTo>
                  <a:lnTo>
                    <a:pt x="201" y="1538"/>
                  </a:lnTo>
                  <a:lnTo>
                    <a:pt x="133" y="1596"/>
                  </a:lnTo>
                  <a:lnTo>
                    <a:pt x="66" y="1657"/>
                  </a:lnTo>
                  <a:lnTo>
                    <a:pt x="0" y="172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37043" name="Freeform 51"/>
            <p:cNvSpPr>
              <a:spLocks/>
            </p:cNvSpPr>
            <p:nvPr userDrawn="1"/>
          </p:nvSpPr>
          <p:spPr bwMode="auto">
            <a:xfrm>
              <a:off x="1361" y="825"/>
              <a:ext cx="5239" cy="918"/>
            </a:xfrm>
            <a:custGeom>
              <a:avLst/>
              <a:gdLst/>
              <a:ahLst/>
              <a:cxnLst>
                <a:cxn ang="0">
                  <a:pos x="5239" y="0"/>
                </a:cxn>
                <a:cxn ang="0">
                  <a:pos x="5223" y="74"/>
                </a:cxn>
                <a:cxn ang="0">
                  <a:pos x="5202" y="158"/>
                </a:cxn>
                <a:cxn ang="0">
                  <a:pos x="5169" y="265"/>
                </a:cxn>
                <a:cxn ang="0">
                  <a:pos x="5122" y="389"/>
                </a:cxn>
                <a:cxn ang="0">
                  <a:pos x="5061" y="527"/>
                </a:cxn>
                <a:cxn ang="0">
                  <a:pos x="5003" y="635"/>
                </a:cxn>
                <a:cxn ang="0">
                  <a:pos x="4958" y="706"/>
                </a:cxn>
                <a:cxn ang="0">
                  <a:pos x="4909" y="778"/>
                </a:cxn>
                <a:cxn ang="0">
                  <a:pos x="4855" y="850"/>
                </a:cxn>
                <a:cxn ang="0">
                  <a:pos x="4796" y="921"/>
                </a:cxn>
                <a:cxn ang="0">
                  <a:pos x="4730" y="987"/>
                </a:cxn>
                <a:cxn ang="0">
                  <a:pos x="4660" y="1051"/>
                </a:cxn>
                <a:cxn ang="0">
                  <a:pos x="4583" y="1113"/>
                </a:cxn>
                <a:cxn ang="0">
                  <a:pos x="4500" y="1168"/>
                </a:cxn>
                <a:cxn ang="0">
                  <a:pos x="4411" y="1219"/>
                </a:cxn>
                <a:cxn ang="0">
                  <a:pos x="4315" y="1265"/>
                </a:cxn>
                <a:cxn ang="0">
                  <a:pos x="4211" y="1303"/>
                </a:cxn>
                <a:cxn ang="0">
                  <a:pos x="4101" y="1334"/>
                </a:cxn>
                <a:cxn ang="0">
                  <a:pos x="3985" y="1357"/>
                </a:cxn>
                <a:cxn ang="0">
                  <a:pos x="3860" y="1371"/>
                </a:cxn>
                <a:cxn ang="0">
                  <a:pos x="3727" y="1376"/>
                </a:cxn>
                <a:cxn ang="0">
                  <a:pos x="3585" y="1371"/>
                </a:cxn>
                <a:cxn ang="0">
                  <a:pos x="3436" y="1355"/>
                </a:cxn>
                <a:cxn ang="0">
                  <a:pos x="3279" y="1326"/>
                </a:cxn>
                <a:cxn ang="0">
                  <a:pos x="3198" y="1308"/>
                </a:cxn>
                <a:cxn ang="0">
                  <a:pos x="2877" y="1235"/>
                </a:cxn>
                <a:cxn ang="0">
                  <a:pos x="2580" y="1179"/>
                </a:cxn>
                <a:cxn ang="0">
                  <a:pos x="2303" y="1137"/>
                </a:cxn>
                <a:cxn ang="0">
                  <a:pos x="2048" y="1109"/>
                </a:cxn>
                <a:cxn ang="0">
                  <a:pos x="1811" y="1097"/>
                </a:cxn>
                <a:cxn ang="0">
                  <a:pos x="1591" y="1100"/>
                </a:cxn>
                <a:cxn ang="0">
                  <a:pos x="1387" y="1114"/>
                </a:cxn>
                <a:cxn ang="0">
                  <a:pos x="1243" y="1135"/>
                </a:cxn>
                <a:cxn ang="0">
                  <a:pos x="1151" y="1153"/>
                </a:cxn>
                <a:cxn ang="0">
                  <a:pos x="1062" y="1174"/>
                </a:cxn>
                <a:cxn ang="0">
                  <a:pos x="976" y="1200"/>
                </a:cxn>
                <a:cxn ang="0">
                  <a:pos x="893" y="1227"/>
                </a:cxn>
                <a:cxn ang="0">
                  <a:pos x="812" y="1258"/>
                </a:cxn>
                <a:cxn ang="0">
                  <a:pos x="696" y="1311"/>
                </a:cxn>
                <a:cxn ang="0">
                  <a:pos x="546" y="1392"/>
                </a:cxn>
                <a:cxn ang="0">
                  <a:pos x="404" y="1486"/>
                </a:cxn>
                <a:cxn ang="0">
                  <a:pos x="267" y="1591"/>
                </a:cxn>
                <a:cxn ang="0">
                  <a:pos x="132" y="1709"/>
                </a:cxn>
                <a:cxn ang="0">
                  <a:pos x="0" y="1836"/>
                </a:cxn>
              </a:cxnLst>
              <a:rect l="0" t="0" r="r" b="b"/>
              <a:pathLst>
                <a:path w="5239" h="1836">
                  <a:moveTo>
                    <a:pt x="5239" y="0"/>
                  </a:moveTo>
                  <a:lnTo>
                    <a:pt x="5239" y="0"/>
                  </a:lnTo>
                  <a:lnTo>
                    <a:pt x="5236" y="20"/>
                  </a:lnTo>
                  <a:lnTo>
                    <a:pt x="5223" y="74"/>
                  </a:lnTo>
                  <a:lnTo>
                    <a:pt x="5215" y="113"/>
                  </a:lnTo>
                  <a:lnTo>
                    <a:pt x="5202" y="158"/>
                  </a:lnTo>
                  <a:lnTo>
                    <a:pt x="5187" y="209"/>
                  </a:lnTo>
                  <a:lnTo>
                    <a:pt x="5169" y="265"/>
                  </a:lnTo>
                  <a:lnTo>
                    <a:pt x="5148" y="325"/>
                  </a:lnTo>
                  <a:lnTo>
                    <a:pt x="5122" y="389"/>
                  </a:lnTo>
                  <a:lnTo>
                    <a:pt x="5093" y="457"/>
                  </a:lnTo>
                  <a:lnTo>
                    <a:pt x="5061" y="527"/>
                  </a:lnTo>
                  <a:lnTo>
                    <a:pt x="5023" y="598"/>
                  </a:lnTo>
                  <a:lnTo>
                    <a:pt x="5003" y="635"/>
                  </a:lnTo>
                  <a:lnTo>
                    <a:pt x="4982" y="670"/>
                  </a:lnTo>
                  <a:lnTo>
                    <a:pt x="4958" y="706"/>
                  </a:lnTo>
                  <a:lnTo>
                    <a:pt x="4934" y="743"/>
                  </a:lnTo>
                  <a:lnTo>
                    <a:pt x="4909" y="778"/>
                  </a:lnTo>
                  <a:lnTo>
                    <a:pt x="4883" y="814"/>
                  </a:lnTo>
                  <a:lnTo>
                    <a:pt x="4855" y="850"/>
                  </a:lnTo>
                  <a:lnTo>
                    <a:pt x="4826" y="885"/>
                  </a:lnTo>
                  <a:lnTo>
                    <a:pt x="4796" y="921"/>
                  </a:lnTo>
                  <a:lnTo>
                    <a:pt x="4764" y="954"/>
                  </a:lnTo>
                  <a:lnTo>
                    <a:pt x="4730" y="987"/>
                  </a:lnTo>
                  <a:lnTo>
                    <a:pt x="4696" y="1019"/>
                  </a:lnTo>
                  <a:lnTo>
                    <a:pt x="4660" y="1051"/>
                  </a:lnTo>
                  <a:lnTo>
                    <a:pt x="4622" y="1082"/>
                  </a:lnTo>
                  <a:lnTo>
                    <a:pt x="4583" y="1113"/>
                  </a:lnTo>
                  <a:lnTo>
                    <a:pt x="4543" y="1140"/>
                  </a:lnTo>
                  <a:lnTo>
                    <a:pt x="4500" y="1168"/>
                  </a:lnTo>
                  <a:lnTo>
                    <a:pt x="4457" y="1195"/>
                  </a:lnTo>
                  <a:lnTo>
                    <a:pt x="4411" y="1219"/>
                  </a:lnTo>
                  <a:lnTo>
                    <a:pt x="4364" y="1242"/>
                  </a:lnTo>
                  <a:lnTo>
                    <a:pt x="4315" y="1265"/>
                  </a:lnTo>
                  <a:lnTo>
                    <a:pt x="4264" y="1284"/>
                  </a:lnTo>
                  <a:lnTo>
                    <a:pt x="4211" y="1303"/>
                  </a:lnTo>
                  <a:lnTo>
                    <a:pt x="4157" y="1319"/>
                  </a:lnTo>
                  <a:lnTo>
                    <a:pt x="4101" y="1334"/>
                  </a:lnTo>
                  <a:lnTo>
                    <a:pt x="4043" y="1347"/>
                  </a:lnTo>
                  <a:lnTo>
                    <a:pt x="3985" y="1357"/>
                  </a:lnTo>
                  <a:lnTo>
                    <a:pt x="3922" y="1365"/>
                  </a:lnTo>
                  <a:lnTo>
                    <a:pt x="3860" y="1371"/>
                  </a:lnTo>
                  <a:lnTo>
                    <a:pt x="3793" y="1374"/>
                  </a:lnTo>
                  <a:lnTo>
                    <a:pt x="3727" y="1376"/>
                  </a:lnTo>
                  <a:lnTo>
                    <a:pt x="3657" y="1374"/>
                  </a:lnTo>
                  <a:lnTo>
                    <a:pt x="3585" y="1371"/>
                  </a:lnTo>
                  <a:lnTo>
                    <a:pt x="3513" y="1365"/>
                  </a:lnTo>
                  <a:lnTo>
                    <a:pt x="3436" y="1355"/>
                  </a:lnTo>
                  <a:lnTo>
                    <a:pt x="3359" y="1342"/>
                  </a:lnTo>
                  <a:lnTo>
                    <a:pt x="3279" y="1326"/>
                  </a:lnTo>
                  <a:lnTo>
                    <a:pt x="3198" y="1308"/>
                  </a:lnTo>
                  <a:lnTo>
                    <a:pt x="3198" y="1308"/>
                  </a:lnTo>
                  <a:lnTo>
                    <a:pt x="3034" y="1269"/>
                  </a:lnTo>
                  <a:lnTo>
                    <a:pt x="2877" y="1235"/>
                  </a:lnTo>
                  <a:lnTo>
                    <a:pt x="2726" y="1205"/>
                  </a:lnTo>
                  <a:lnTo>
                    <a:pt x="2580" y="1179"/>
                  </a:lnTo>
                  <a:lnTo>
                    <a:pt x="2439" y="1156"/>
                  </a:lnTo>
                  <a:lnTo>
                    <a:pt x="2303" y="1137"/>
                  </a:lnTo>
                  <a:lnTo>
                    <a:pt x="2174" y="1121"/>
                  </a:lnTo>
                  <a:lnTo>
                    <a:pt x="2048" y="1109"/>
                  </a:lnTo>
                  <a:lnTo>
                    <a:pt x="1927" y="1101"/>
                  </a:lnTo>
                  <a:lnTo>
                    <a:pt x="1811" y="1097"/>
                  </a:lnTo>
                  <a:lnTo>
                    <a:pt x="1699" y="1097"/>
                  </a:lnTo>
                  <a:lnTo>
                    <a:pt x="1591" y="1100"/>
                  </a:lnTo>
                  <a:lnTo>
                    <a:pt x="1487" y="1105"/>
                  </a:lnTo>
                  <a:lnTo>
                    <a:pt x="1387" y="1114"/>
                  </a:lnTo>
                  <a:lnTo>
                    <a:pt x="1290" y="1127"/>
                  </a:lnTo>
                  <a:lnTo>
                    <a:pt x="1243" y="1135"/>
                  </a:lnTo>
                  <a:lnTo>
                    <a:pt x="1197" y="1143"/>
                  </a:lnTo>
                  <a:lnTo>
                    <a:pt x="1151" y="1153"/>
                  </a:lnTo>
                  <a:lnTo>
                    <a:pt x="1107" y="1164"/>
                  </a:lnTo>
                  <a:lnTo>
                    <a:pt x="1062" y="1174"/>
                  </a:lnTo>
                  <a:lnTo>
                    <a:pt x="1019" y="1187"/>
                  </a:lnTo>
                  <a:lnTo>
                    <a:pt x="976" y="1200"/>
                  </a:lnTo>
                  <a:lnTo>
                    <a:pt x="934" y="1213"/>
                  </a:lnTo>
                  <a:lnTo>
                    <a:pt x="893" y="1227"/>
                  </a:lnTo>
                  <a:lnTo>
                    <a:pt x="853" y="1242"/>
                  </a:lnTo>
                  <a:lnTo>
                    <a:pt x="812" y="1258"/>
                  </a:lnTo>
                  <a:lnTo>
                    <a:pt x="772" y="1276"/>
                  </a:lnTo>
                  <a:lnTo>
                    <a:pt x="696" y="1311"/>
                  </a:lnTo>
                  <a:lnTo>
                    <a:pt x="619" y="1350"/>
                  </a:lnTo>
                  <a:lnTo>
                    <a:pt x="546" y="1392"/>
                  </a:lnTo>
                  <a:lnTo>
                    <a:pt x="473" y="1437"/>
                  </a:lnTo>
                  <a:lnTo>
                    <a:pt x="404" y="1486"/>
                  </a:lnTo>
                  <a:lnTo>
                    <a:pt x="335" y="1537"/>
                  </a:lnTo>
                  <a:lnTo>
                    <a:pt x="267" y="1591"/>
                  </a:lnTo>
                  <a:lnTo>
                    <a:pt x="199" y="1649"/>
                  </a:lnTo>
                  <a:lnTo>
                    <a:pt x="132" y="1709"/>
                  </a:lnTo>
                  <a:lnTo>
                    <a:pt x="67" y="1772"/>
                  </a:lnTo>
                  <a:lnTo>
                    <a:pt x="0" y="183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37044" name="Freeform 52"/>
            <p:cNvSpPr>
              <a:spLocks/>
            </p:cNvSpPr>
            <p:nvPr userDrawn="1"/>
          </p:nvSpPr>
          <p:spPr bwMode="auto">
            <a:xfrm>
              <a:off x="1407" y="796"/>
              <a:ext cx="5211" cy="976"/>
            </a:xfrm>
            <a:custGeom>
              <a:avLst/>
              <a:gdLst/>
              <a:ahLst/>
              <a:cxnLst>
                <a:cxn ang="0">
                  <a:pos x="5211" y="0"/>
                </a:cxn>
                <a:cxn ang="0">
                  <a:pos x="5197" y="76"/>
                </a:cxn>
                <a:cxn ang="0">
                  <a:pos x="5176" y="160"/>
                </a:cxn>
                <a:cxn ang="0">
                  <a:pos x="5144" y="268"/>
                </a:cxn>
                <a:cxn ang="0">
                  <a:pos x="5100" y="394"/>
                </a:cxn>
                <a:cxn ang="0">
                  <a:pos x="5040" y="533"/>
                </a:cxn>
                <a:cxn ang="0">
                  <a:pos x="4983" y="643"/>
                </a:cxn>
                <a:cxn ang="0">
                  <a:pos x="4940" y="715"/>
                </a:cxn>
                <a:cxn ang="0">
                  <a:pos x="4893" y="790"/>
                </a:cxn>
                <a:cxn ang="0">
                  <a:pos x="4839" y="862"/>
                </a:cxn>
                <a:cxn ang="0">
                  <a:pos x="4780" y="933"/>
                </a:cxn>
                <a:cxn ang="0">
                  <a:pos x="4716" y="1003"/>
                </a:cxn>
                <a:cxn ang="0">
                  <a:pos x="4647" y="1069"/>
                </a:cxn>
                <a:cxn ang="0">
                  <a:pos x="4571" y="1130"/>
                </a:cxn>
                <a:cxn ang="0">
                  <a:pos x="4489" y="1188"/>
                </a:cxn>
                <a:cxn ang="0">
                  <a:pos x="4400" y="1242"/>
                </a:cxn>
                <a:cxn ang="0">
                  <a:pos x="4305" y="1289"/>
                </a:cxn>
                <a:cxn ang="0">
                  <a:pos x="4203" y="1331"/>
                </a:cxn>
                <a:cxn ang="0">
                  <a:pos x="4093" y="1363"/>
                </a:cxn>
                <a:cxn ang="0">
                  <a:pos x="3976" y="1389"/>
                </a:cxn>
                <a:cxn ang="0">
                  <a:pos x="3851" y="1406"/>
                </a:cxn>
                <a:cxn ang="0">
                  <a:pos x="3718" y="1413"/>
                </a:cxn>
                <a:cxn ang="0">
                  <a:pos x="3578" y="1411"/>
                </a:cxn>
                <a:cxn ang="0">
                  <a:pos x="3428" y="1398"/>
                </a:cxn>
                <a:cxn ang="0">
                  <a:pos x="3271" y="1373"/>
                </a:cxn>
                <a:cxn ang="0">
                  <a:pos x="3188" y="1356"/>
                </a:cxn>
                <a:cxn ang="0">
                  <a:pos x="2867" y="1290"/>
                </a:cxn>
                <a:cxn ang="0">
                  <a:pos x="2568" y="1239"/>
                </a:cxn>
                <a:cxn ang="0">
                  <a:pos x="2292" y="1203"/>
                </a:cxn>
                <a:cxn ang="0">
                  <a:pos x="2037" y="1180"/>
                </a:cxn>
                <a:cxn ang="0">
                  <a:pos x="1799" y="1172"/>
                </a:cxn>
                <a:cxn ang="0">
                  <a:pos x="1580" y="1179"/>
                </a:cxn>
                <a:cxn ang="0">
                  <a:pos x="1376" y="1198"/>
                </a:cxn>
                <a:cxn ang="0">
                  <a:pos x="1231" y="1222"/>
                </a:cxn>
                <a:cxn ang="0">
                  <a:pos x="1140" y="1242"/>
                </a:cxn>
                <a:cxn ang="0">
                  <a:pos x="1052" y="1266"/>
                </a:cxn>
                <a:cxn ang="0">
                  <a:pos x="966" y="1292"/>
                </a:cxn>
                <a:cxn ang="0">
                  <a:pos x="883" y="1323"/>
                </a:cxn>
                <a:cxn ang="0">
                  <a:pos x="802" y="1355"/>
                </a:cxn>
                <a:cxn ang="0">
                  <a:pos x="687" y="1410"/>
                </a:cxn>
                <a:cxn ang="0">
                  <a:pos x="539" y="1495"/>
                </a:cxn>
                <a:cxn ang="0">
                  <a:pos x="398" y="1592"/>
                </a:cxn>
                <a:cxn ang="0">
                  <a:pos x="262" y="1700"/>
                </a:cxn>
                <a:cxn ang="0">
                  <a:pos x="130" y="1821"/>
                </a:cxn>
                <a:cxn ang="0">
                  <a:pos x="0" y="1952"/>
                </a:cxn>
              </a:cxnLst>
              <a:rect l="0" t="0" r="r" b="b"/>
              <a:pathLst>
                <a:path w="5211" h="1952">
                  <a:moveTo>
                    <a:pt x="5211" y="0"/>
                  </a:moveTo>
                  <a:lnTo>
                    <a:pt x="5211" y="0"/>
                  </a:lnTo>
                  <a:lnTo>
                    <a:pt x="5206" y="21"/>
                  </a:lnTo>
                  <a:lnTo>
                    <a:pt x="5197" y="76"/>
                  </a:lnTo>
                  <a:lnTo>
                    <a:pt x="5187" y="115"/>
                  </a:lnTo>
                  <a:lnTo>
                    <a:pt x="5176" y="160"/>
                  </a:lnTo>
                  <a:lnTo>
                    <a:pt x="5162" y="212"/>
                  </a:lnTo>
                  <a:lnTo>
                    <a:pt x="5144" y="268"/>
                  </a:lnTo>
                  <a:lnTo>
                    <a:pt x="5123" y="329"/>
                  </a:lnTo>
                  <a:lnTo>
                    <a:pt x="5100" y="394"/>
                  </a:lnTo>
                  <a:lnTo>
                    <a:pt x="5072" y="463"/>
                  </a:lnTo>
                  <a:lnTo>
                    <a:pt x="5040" y="533"/>
                  </a:lnTo>
                  <a:lnTo>
                    <a:pt x="5004" y="606"/>
                  </a:lnTo>
                  <a:lnTo>
                    <a:pt x="4983" y="643"/>
                  </a:lnTo>
                  <a:lnTo>
                    <a:pt x="4962" y="680"/>
                  </a:lnTo>
                  <a:lnTo>
                    <a:pt x="4940" y="715"/>
                  </a:lnTo>
                  <a:lnTo>
                    <a:pt x="4916" y="753"/>
                  </a:lnTo>
                  <a:lnTo>
                    <a:pt x="4893" y="790"/>
                  </a:lnTo>
                  <a:lnTo>
                    <a:pt x="4866" y="827"/>
                  </a:lnTo>
                  <a:lnTo>
                    <a:pt x="4839" y="862"/>
                  </a:lnTo>
                  <a:lnTo>
                    <a:pt x="4811" y="898"/>
                  </a:lnTo>
                  <a:lnTo>
                    <a:pt x="4780" y="933"/>
                  </a:lnTo>
                  <a:lnTo>
                    <a:pt x="4750" y="969"/>
                  </a:lnTo>
                  <a:lnTo>
                    <a:pt x="4716" y="1003"/>
                  </a:lnTo>
                  <a:lnTo>
                    <a:pt x="4683" y="1037"/>
                  </a:lnTo>
                  <a:lnTo>
                    <a:pt x="4647" y="1069"/>
                  </a:lnTo>
                  <a:lnTo>
                    <a:pt x="4609" y="1100"/>
                  </a:lnTo>
                  <a:lnTo>
                    <a:pt x="4571" y="1130"/>
                  </a:lnTo>
                  <a:lnTo>
                    <a:pt x="4530" y="1161"/>
                  </a:lnTo>
                  <a:lnTo>
                    <a:pt x="4489" y="1188"/>
                  </a:lnTo>
                  <a:lnTo>
                    <a:pt x="4446" y="1216"/>
                  </a:lnTo>
                  <a:lnTo>
                    <a:pt x="4400" y="1242"/>
                  </a:lnTo>
                  <a:lnTo>
                    <a:pt x="4354" y="1266"/>
                  </a:lnTo>
                  <a:lnTo>
                    <a:pt x="4305" y="1289"/>
                  </a:lnTo>
                  <a:lnTo>
                    <a:pt x="4255" y="1311"/>
                  </a:lnTo>
                  <a:lnTo>
                    <a:pt x="4203" y="1331"/>
                  </a:lnTo>
                  <a:lnTo>
                    <a:pt x="4148" y="1348"/>
                  </a:lnTo>
                  <a:lnTo>
                    <a:pt x="4093" y="1363"/>
                  </a:lnTo>
                  <a:lnTo>
                    <a:pt x="4036" y="1377"/>
                  </a:lnTo>
                  <a:lnTo>
                    <a:pt x="3976" y="1389"/>
                  </a:lnTo>
                  <a:lnTo>
                    <a:pt x="3915" y="1398"/>
                  </a:lnTo>
                  <a:lnTo>
                    <a:pt x="3851" y="1406"/>
                  </a:lnTo>
                  <a:lnTo>
                    <a:pt x="3786" y="1411"/>
                  </a:lnTo>
                  <a:lnTo>
                    <a:pt x="3718" y="1413"/>
                  </a:lnTo>
                  <a:lnTo>
                    <a:pt x="3649" y="1415"/>
                  </a:lnTo>
                  <a:lnTo>
                    <a:pt x="3578" y="1411"/>
                  </a:lnTo>
                  <a:lnTo>
                    <a:pt x="3504" y="1406"/>
                  </a:lnTo>
                  <a:lnTo>
                    <a:pt x="3428" y="1398"/>
                  </a:lnTo>
                  <a:lnTo>
                    <a:pt x="3350" y="1387"/>
                  </a:lnTo>
                  <a:lnTo>
                    <a:pt x="3271" y="1373"/>
                  </a:lnTo>
                  <a:lnTo>
                    <a:pt x="3188" y="1356"/>
                  </a:lnTo>
                  <a:lnTo>
                    <a:pt x="3188" y="1356"/>
                  </a:lnTo>
                  <a:lnTo>
                    <a:pt x="3025" y="1321"/>
                  </a:lnTo>
                  <a:lnTo>
                    <a:pt x="2867" y="1290"/>
                  </a:lnTo>
                  <a:lnTo>
                    <a:pt x="2716" y="1263"/>
                  </a:lnTo>
                  <a:lnTo>
                    <a:pt x="2568" y="1239"/>
                  </a:lnTo>
                  <a:lnTo>
                    <a:pt x="2428" y="1219"/>
                  </a:lnTo>
                  <a:lnTo>
                    <a:pt x="2292" y="1203"/>
                  </a:lnTo>
                  <a:lnTo>
                    <a:pt x="2162" y="1190"/>
                  </a:lnTo>
                  <a:lnTo>
                    <a:pt x="2037" y="1180"/>
                  </a:lnTo>
                  <a:lnTo>
                    <a:pt x="1916" y="1174"/>
                  </a:lnTo>
                  <a:lnTo>
                    <a:pt x="1799" y="1172"/>
                  </a:lnTo>
                  <a:lnTo>
                    <a:pt x="1688" y="1174"/>
                  </a:lnTo>
                  <a:lnTo>
                    <a:pt x="1580" y="1179"/>
                  </a:lnTo>
                  <a:lnTo>
                    <a:pt x="1476" y="1187"/>
                  </a:lnTo>
                  <a:lnTo>
                    <a:pt x="1376" y="1198"/>
                  </a:lnTo>
                  <a:lnTo>
                    <a:pt x="1279" y="1214"/>
                  </a:lnTo>
                  <a:lnTo>
                    <a:pt x="1231" y="1222"/>
                  </a:lnTo>
                  <a:lnTo>
                    <a:pt x="1186" y="1232"/>
                  </a:lnTo>
                  <a:lnTo>
                    <a:pt x="1140" y="1242"/>
                  </a:lnTo>
                  <a:lnTo>
                    <a:pt x="1095" y="1253"/>
                  </a:lnTo>
                  <a:lnTo>
                    <a:pt x="1052" y="1266"/>
                  </a:lnTo>
                  <a:lnTo>
                    <a:pt x="1009" y="1279"/>
                  </a:lnTo>
                  <a:lnTo>
                    <a:pt x="966" y="1292"/>
                  </a:lnTo>
                  <a:lnTo>
                    <a:pt x="925" y="1306"/>
                  </a:lnTo>
                  <a:lnTo>
                    <a:pt x="883" y="1323"/>
                  </a:lnTo>
                  <a:lnTo>
                    <a:pt x="843" y="1339"/>
                  </a:lnTo>
                  <a:lnTo>
                    <a:pt x="802" y="1355"/>
                  </a:lnTo>
                  <a:lnTo>
                    <a:pt x="763" y="1373"/>
                  </a:lnTo>
                  <a:lnTo>
                    <a:pt x="687" y="1410"/>
                  </a:lnTo>
                  <a:lnTo>
                    <a:pt x="612" y="1452"/>
                  </a:lnTo>
                  <a:lnTo>
                    <a:pt x="539" y="1495"/>
                  </a:lnTo>
                  <a:lnTo>
                    <a:pt x="468" y="1542"/>
                  </a:lnTo>
                  <a:lnTo>
                    <a:pt x="398" y="1592"/>
                  </a:lnTo>
                  <a:lnTo>
                    <a:pt x="329" y="1644"/>
                  </a:lnTo>
                  <a:lnTo>
                    <a:pt x="262" y="1700"/>
                  </a:lnTo>
                  <a:lnTo>
                    <a:pt x="196" y="1758"/>
                  </a:lnTo>
                  <a:lnTo>
                    <a:pt x="130" y="1821"/>
                  </a:lnTo>
                  <a:lnTo>
                    <a:pt x="65" y="1884"/>
                  </a:lnTo>
                  <a:lnTo>
                    <a:pt x="0" y="195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37045" name="Freeform 53"/>
            <p:cNvSpPr>
              <a:spLocks/>
            </p:cNvSpPr>
            <p:nvPr userDrawn="1"/>
          </p:nvSpPr>
          <p:spPr bwMode="auto">
            <a:xfrm>
              <a:off x="1454" y="767"/>
              <a:ext cx="5179" cy="1034"/>
            </a:xfrm>
            <a:custGeom>
              <a:avLst/>
              <a:gdLst/>
              <a:ahLst/>
              <a:cxnLst>
                <a:cxn ang="0">
                  <a:pos x="5179" y="0"/>
                </a:cxn>
                <a:cxn ang="0">
                  <a:pos x="5166" y="74"/>
                </a:cxn>
                <a:cxn ang="0">
                  <a:pos x="5148" y="159"/>
                </a:cxn>
                <a:cxn ang="0">
                  <a:pos x="5118" y="269"/>
                </a:cxn>
                <a:cxn ang="0">
                  <a:pos x="5075" y="397"/>
                </a:cxn>
                <a:cxn ang="0">
                  <a:pos x="5016" y="537"/>
                </a:cxn>
                <a:cxn ang="0">
                  <a:pos x="4962" y="649"/>
                </a:cxn>
                <a:cxn ang="0">
                  <a:pos x="4921" y="723"/>
                </a:cxn>
                <a:cxn ang="0">
                  <a:pos x="4873" y="799"/>
                </a:cxn>
                <a:cxn ang="0">
                  <a:pos x="4822" y="873"/>
                </a:cxn>
                <a:cxn ang="0">
                  <a:pos x="4764" y="946"/>
                </a:cxn>
                <a:cxn ang="0">
                  <a:pos x="4701" y="1015"/>
                </a:cxn>
                <a:cxn ang="0">
                  <a:pos x="4632" y="1083"/>
                </a:cxn>
                <a:cxn ang="0">
                  <a:pos x="4558" y="1148"/>
                </a:cxn>
                <a:cxn ang="0">
                  <a:pos x="4476" y="1207"/>
                </a:cxn>
                <a:cxn ang="0">
                  <a:pos x="4389" y="1262"/>
                </a:cxn>
                <a:cxn ang="0">
                  <a:pos x="4294" y="1312"/>
                </a:cxn>
                <a:cxn ang="0">
                  <a:pos x="4192" y="1356"/>
                </a:cxn>
                <a:cxn ang="0">
                  <a:pos x="4083" y="1391"/>
                </a:cxn>
                <a:cxn ang="0">
                  <a:pos x="3967" y="1419"/>
                </a:cxn>
                <a:cxn ang="0">
                  <a:pos x="3842" y="1438"/>
                </a:cxn>
                <a:cxn ang="0">
                  <a:pos x="3710" y="1450"/>
                </a:cxn>
                <a:cxn ang="0">
                  <a:pos x="3568" y="1450"/>
                </a:cxn>
                <a:cxn ang="0">
                  <a:pos x="3420" y="1440"/>
                </a:cxn>
                <a:cxn ang="0">
                  <a:pos x="3261" y="1417"/>
                </a:cxn>
                <a:cxn ang="0">
                  <a:pos x="3178" y="1403"/>
                </a:cxn>
                <a:cxn ang="0">
                  <a:pos x="2856" y="1343"/>
                </a:cxn>
                <a:cxn ang="0">
                  <a:pos x="2558" y="1296"/>
                </a:cxn>
                <a:cxn ang="0">
                  <a:pos x="2281" y="1265"/>
                </a:cxn>
                <a:cxn ang="0">
                  <a:pos x="2024" y="1249"/>
                </a:cxn>
                <a:cxn ang="0">
                  <a:pos x="1787" y="1246"/>
                </a:cxn>
                <a:cxn ang="0">
                  <a:pos x="1568" y="1256"/>
                </a:cxn>
                <a:cxn ang="0">
                  <a:pos x="1363" y="1280"/>
                </a:cxn>
                <a:cxn ang="0">
                  <a:pos x="1268" y="1298"/>
                </a:cxn>
                <a:cxn ang="0">
                  <a:pos x="1175" y="1319"/>
                </a:cxn>
                <a:cxn ang="0">
                  <a:pos x="1084" y="1341"/>
                </a:cxn>
                <a:cxn ang="0">
                  <a:pos x="998" y="1369"/>
                </a:cxn>
                <a:cxn ang="0">
                  <a:pos x="914" y="1398"/>
                </a:cxn>
                <a:cxn ang="0">
                  <a:pos x="833" y="1432"/>
                </a:cxn>
                <a:cxn ang="0">
                  <a:pos x="754" y="1467"/>
                </a:cxn>
                <a:cxn ang="0">
                  <a:pos x="678" y="1508"/>
                </a:cxn>
                <a:cxn ang="0">
                  <a:pos x="532" y="1595"/>
                </a:cxn>
                <a:cxn ang="0">
                  <a:pos x="392" y="1695"/>
                </a:cxn>
                <a:cxn ang="0">
                  <a:pos x="258" y="1808"/>
                </a:cxn>
                <a:cxn ang="0">
                  <a:pos x="128" y="1931"/>
                </a:cxn>
                <a:cxn ang="0">
                  <a:pos x="0" y="2066"/>
                </a:cxn>
              </a:cxnLst>
              <a:rect l="0" t="0" r="r" b="b"/>
              <a:pathLst>
                <a:path w="5179" h="2066">
                  <a:moveTo>
                    <a:pt x="5179" y="0"/>
                  </a:moveTo>
                  <a:lnTo>
                    <a:pt x="5179" y="0"/>
                  </a:lnTo>
                  <a:lnTo>
                    <a:pt x="5176" y="19"/>
                  </a:lnTo>
                  <a:lnTo>
                    <a:pt x="5166" y="74"/>
                  </a:lnTo>
                  <a:lnTo>
                    <a:pt x="5158" y="114"/>
                  </a:lnTo>
                  <a:lnTo>
                    <a:pt x="5148" y="159"/>
                  </a:lnTo>
                  <a:lnTo>
                    <a:pt x="5134" y="211"/>
                  </a:lnTo>
                  <a:lnTo>
                    <a:pt x="5118" y="269"/>
                  </a:lnTo>
                  <a:lnTo>
                    <a:pt x="5098" y="331"/>
                  </a:lnTo>
                  <a:lnTo>
                    <a:pt x="5075" y="397"/>
                  </a:lnTo>
                  <a:lnTo>
                    <a:pt x="5048" y="466"/>
                  </a:lnTo>
                  <a:lnTo>
                    <a:pt x="5016" y="537"/>
                  </a:lnTo>
                  <a:lnTo>
                    <a:pt x="4982" y="612"/>
                  </a:lnTo>
                  <a:lnTo>
                    <a:pt x="4962" y="649"/>
                  </a:lnTo>
                  <a:lnTo>
                    <a:pt x="4941" y="686"/>
                  </a:lnTo>
                  <a:lnTo>
                    <a:pt x="4921" y="723"/>
                  </a:lnTo>
                  <a:lnTo>
                    <a:pt x="4897" y="762"/>
                  </a:lnTo>
                  <a:lnTo>
                    <a:pt x="4873" y="799"/>
                  </a:lnTo>
                  <a:lnTo>
                    <a:pt x="4848" y="836"/>
                  </a:lnTo>
                  <a:lnTo>
                    <a:pt x="4822" y="873"/>
                  </a:lnTo>
                  <a:lnTo>
                    <a:pt x="4794" y="909"/>
                  </a:lnTo>
                  <a:lnTo>
                    <a:pt x="4764" y="946"/>
                  </a:lnTo>
                  <a:lnTo>
                    <a:pt x="4733" y="981"/>
                  </a:lnTo>
                  <a:lnTo>
                    <a:pt x="4701" y="1015"/>
                  </a:lnTo>
                  <a:lnTo>
                    <a:pt x="4668" y="1051"/>
                  </a:lnTo>
                  <a:lnTo>
                    <a:pt x="4632" y="1083"/>
                  </a:lnTo>
                  <a:lnTo>
                    <a:pt x="4596" y="1117"/>
                  </a:lnTo>
                  <a:lnTo>
                    <a:pt x="4558" y="1148"/>
                  </a:lnTo>
                  <a:lnTo>
                    <a:pt x="4518" y="1178"/>
                  </a:lnTo>
                  <a:lnTo>
                    <a:pt x="4476" y="1207"/>
                  </a:lnTo>
                  <a:lnTo>
                    <a:pt x="4433" y="1236"/>
                  </a:lnTo>
                  <a:lnTo>
                    <a:pt x="4389" y="1262"/>
                  </a:lnTo>
                  <a:lnTo>
                    <a:pt x="4342" y="1288"/>
                  </a:lnTo>
                  <a:lnTo>
                    <a:pt x="4294" y="1312"/>
                  </a:lnTo>
                  <a:lnTo>
                    <a:pt x="4244" y="1335"/>
                  </a:lnTo>
                  <a:lnTo>
                    <a:pt x="4192" y="1356"/>
                  </a:lnTo>
                  <a:lnTo>
                    <a:pt x="4139" y="1374"/>
                  </a:lnTo>
                  <a:lnTo>
                    <a:pt x="4083" y="1391"/>
                  </a:lnTo>
                  <a:lnTo>
                    <a:pt x="4026" y="1406"/>
                  </a:lnTo>
                  <a:lnTo>
                    <a:pt x="3967" y="1419"/>
                  </a:lnTo>
                  <a:lnTo>
                    <a:pt x="3906" y="1430"/>
                  </a:lnTo>
                  <a:lnTo>
                    <a:pt x="3842" y="1438"/>
                  </a:lnTo>
                  <a:lnTo>
                    <a:pt x="3777" y="1445"/>
                  </a:lnTo>
                  <a:lnTo>
                    <a:pt x="3710" y="1450"/>
                  </a:lnTo>
                  <a:lnTo>
                    <a:pt x="3641" y="1451"/>
                  </a:lnTo>
                  <a:lnTo>
                    <a:pt x="3568" y="1450"/>
                  </a:lnTo>
                  <a:lnTo>
                    <a:pt x="3495" y="1446"/>
                  </a:lnTo>
                  <a:lnTo>
                    <a:pt x="3420" y="1440"/>
                  </a:lnTo>
                  <a:lnTo>
                    <a:pt x="3341" y="1430"/>
                  </a:lnTo>
                  <a:lnTo>
                    <a:pt x="3261" y="1417"/>
                  </a:lnTo>
                  <a:lnTo>
                    <a:pt x="3178" y="1403"/>
                  </a:lnTo>
                  <a:lnTo>
                    <a:pt x="3178" y="1403"/>
                  </a:lnTo>
                  <a:lnTo>
                    <a:pt x="3014" y="1370"/>
                  </a:lnTo>
                  <a:lnTo>
                    <a:pt x="2856" y="1343"/>
                  </a:lnTo>
                  <a:lnTo>
                    <a:pt x="2703" y="1317"/>
                  </a:lnTo>
                  <a:lnTo>
                    <a:pt x="2558" y="1296"/>
                  </a:lnTo>
                  <a:lnTo>
                    <a:pt x="2416" y="1280"/>
                  </a:lnTo>
                  <a:lnTo>
                    <a:pt x="2281" y="1265"/>
                  </a:lnTo>
                  <a:lnTo>
                    <a:pt x="2149" y="1256"/>
                  </a:lnTo>
                  <a:lnTo>
                    <a:pt x="2024" y="1249"/>
                  </a:lnTo>
                  <a:lnTo>
                    <a:pt x="1904" y="1246"/>
                  </a:lnTo>
                  <a:lnTo>
                    <a:pt x="1787" y="1246"/>
                  </a:lnTo>
                  <a:lnTo>
                    <a:pt x="1674" y="1249"/>
                  </a:lnTo>
                  <a:lnTo>
                    <a:pt x="1568" y="1256"/>
                  </a:lnTo>
                  <a:lnTo>
                    <a:pt x="1463" y="1267"/>
                  </a:lnTo>
                  <a:lnTo>
                    <a:pt x="1363" y="1280"/>
                  </a:lnTo>
                  <a:lnTo>
                    <a:pt x="1315" y="1288"/>
                  </a:lnTo>
                  <a:lnTo>
                    <a:pt x="1268" y="1298"/>
                  </a:lnTo>
                  <a:lnTo>
                    <a:pt x="1220" y="1307"/>
                  </a:lnTo>
                  <a:lnTo>
                    <a:pt x="1175" y="1319"/>
                  </a:lnTo>
                  <a:lnTo>
                    <a:pt x="1129" y="1330"/>
                  </a:lnTo>
                  <a:lnTo>
                    <a:pt x="1084" y="1341"/>
                  </a:lnTo>
                  <a:lnTo>
                    <a:pt x="1041" y="1354"/>
                  </a:lnTo>
                  <a:lnTo>
                    <a:pt x="998" y="1369"/>
                  </a:lnTo>
                  <a:lnTo>
                    <a:pt x="955" y="1383"/>
                  </a:lnTo>
                  <a:lnTo>
                    <a:pt x="914" y="1398"/>
                  </a:lnTo>
                  <a:lnTo>
                    <a:pt x="873" y="1414"/>
                  </a:lnTo>
                  <a:lnTo>
                    <a:pt x="833" y="1432"/>
                  </a:lnTo>
                  <a:lnTo>
                    <a:pt x="793" y="1450"/>
                  </a:lnTo>
                  <a:lnTo>
                    <a:pt x="754" y="1467"/>
                  </a:lnTo>
                  <a:lnTo>
                    <a:pt x="716" y="1487"/>
                  </a:lnTo>
                  <a:lnTo>
                    <a:pt x="678" y="1508"/>
                  </a:lnTo>
                  <a:lnTo>
                    <a:pt x="604" y="1550"/>
                  </a:lnTo>
                  <a:lnTo>
                    <a:pt x="532" y="1595"/>
                  </a:lnTo>
                  <a:lnTo>
                    <a:pt x="461" y="1643"/>
                  </a:lnTo>
                  <a:lnTo>
                    <a:pt x="392" y="1695"/>
                  </a:lnTo>
                  <a:lnTo>
                    <a:pt x="325" y="1750"/>
                  </a:lnTo>
                  <a:lnTo>
                    <a:pt x="258" y="1808"/>
                  </a:lnTo>
                  <a:lnTo>
                    <a:pt x="193" y="1868"/>
                  </a:lnTo>
                  <a:lnTo>
                    <a:pt x="128" y="1931"/>
                  </a:lnTo>
                  <a:lnTo>
                    <a:pt x="64" y="1997"/>
                  </a:lnTo>
                  <a:lnTo>
                    <a:pt x="0" y="206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37046" name="Freeform 54"/>
            <p:cNvSpPr>
              <a:spLocks/>
            </p:cNvSpPr>
            <p:nvPr userDrawn="1"/>
          </p:nvSpPr>
          <p:spPr bwMode="auto">
            <a:xfrm>
              <a:off x="1501" y="738"/>
              <a:ext cx="5149" cy="1091"/>
            </a:xfrm>
            <a:custGeom>
              <a:avLst/>
              <a:gdLst/>
              <a:ahLst/>
              <a:cxnLst>
                <a:cxn ang="0">
                  <a:pos x="5149" y="0"/>
                </a:cxn>
                <a:cxn ang="0">
                  <a:pos x="5136" y="76"/>
                </a:cxn>
                <a:cxn ang="0">
                  <a:pos x="5119" y="162"/>
                </a:cxn>
                <a:cxn ang="0">
                  <a:pos x="5090" y="273"/>
                </a:cxn>
                <a:cxn ang="0">
                  <a:pos x="5050" y="402"/>
                </a:cxn>
                <a:cxn ang="0">
                  <a:pos x="4993" y="545"/>
                </a:cxn>
                <a:cxn ang="0">
                  <a:pos x="4940" y="658"/>
                </a:cxn>
                <a:cxn ang="0">
                  <a:pos x="4900" y="734"/>
                </a:cxn>
                <a:cxn ang="0">
                  <a:pos x="4854" y="809"/>
                </a:cxn>
                <a:cxn ang="0">
                  <a:pos x="4803" y="885"/>
                </a:cxn>
                <a:cxn ang="0">
                  <a:pos x="4747" y="960"/>
                </a:cxn>
                <a:cxn ang="0">
                  <a:pos x="4685" y="1032"/>
                </a:cxn>
                <a:cxn ang="0">
                  <a:pos x="4617" y="1102"/>
                </a:cxn>
                <a:cxn ang="0">
                  <a:pos x="4543" y="1168"/>
                </a:cxn>
                <a:cxn ang="0">
                  <a:pos x="4463" y="1229"/>
                </a:cxn>
                <a:cxn ang="0">
                  <a:pos x="4377" y="1287"/>
                </a:cxn>
                <a:cxn ang="0">
                  <a:pos x="4282" y="1337"/>
                </a:cxn>
                <a:cxn ang="0">
                  <a:pos x="4181" y="1384"/>
                </a:cxn>
                <a:cxn ang="0">
                  <a:pos x="4073" y="1421"/>
                </a:cxn>
                <a:cxn ang="0">
                  <a:pos x="3957" y="1452"/>
                </a:cxn>
                <a:cxn ang="0">
                  <a:pos x="3832" y="1475"/>
                </a:cxn>
                <a:cxn ang="0">
                  <a:pos x="3700" y="1488"/>
                </a:cxn>
                <a:cxn ang="0">
                  <a:pos x="3559" y="1491"/>
                </a:cxn>
                <a:cxn ang="0">
                  <a:pos x="3410" y="1483"/>
                </a:cxn>
                <a:cxn ang="0">
                  <a:pos x="3251" y="1465"/>
                </a:cxn>
                <a:cxn ang="0">
                  <a:pos x="3169" y="1450"/>
                </a:cxn>
                <a:cxn ang="0">
                  <a:pos x="2845" y="1397"/>
                </a:cxn>
                <a:cxn ang="0">
                  <a:pos x="2545" y="1358"/>
                </a:cxn>
                <a:cxn ang="0">
                  <a:pos x="2269" y="1333"/>
                </a:cxn>
                <a:cxn ang="0">
                  <a:pos x="2012" y="1321"/>
                </a:cxn>
                <a:cxn ang="0">
                  <a:pos x="1775" y="1323"/>
                </a:cxn>
                <a:cxn ang="0">
                  <a:pos x="1555" y="1337"/>
                </a:cxn>
                <a:cxn ang="0">
                  <a:pos x="1353" y="1366"/>
                </a:cxn>
                <a:cxn ang="0">
                  <a:pos x="1255" y="1384"/>
                </a:cxn>
                <a:cxn ang="0">
                  <a:pos x="1164" y="1407"/>
                </a:cxn>
                <a:cxn ang="0">
                  <a:pos x="1074" y="1433"/>
                </a:cxn>
                <a:cxn ang="0">
                  <a:pos x="987" y="1462"/>
                </a:cxn>
                <a:cxn ang="0">
                  <a:pos x="904" y="1492"/>
                </a:cxn>
                <a:cxn ang="0">
                  <a:pos x="824" y="1528"/>
                </a:cxn>
                <a:cxn ang="0">
                  <a:pos x="746" y="1567"/>
                </a:cxn>
                <a:cxn ang="0">
                  <a:pos x="669" y="1607"/>
                </a:cxn>
                <a:cxn ang="0">
                  <a:pos x="525" y="1699"/>
                </a:cxn>
                <a:cxn ang="0">
                  <a:pos x="386" y="1802"/>
                </a:cxn>
                <a:cxn ang="0">
                  <a:pos x="254" y="1917"/>
                </a:cxn>
                <a:cxn ang="0">
                  <a:pos x="127" y="2045"/>
                </a:cxn>
                <a:cxn ang="0">
                  <a:pos x="0" y="2182"/>
                </a:cxn>
              </a:cxnLst>
              <a:rect l="0" t="0" r="r" b="b"/>
              <a:pathLst>
                <a:path w="5149" h="2182">
                  <a:moveTo>
                    <a:pt x="5149" y="0"/>
                  </a:moveTo>
                  <a:lnTo>
                    <a:pt x="5149" y="0"/>
                  </a:lnTo>
                  <a:lnTo>
                    <a:pt x="5146" y="20"/>
                  </a:lnTo>
                  <a:lnTo>
                    <a:pt x="5136" y="76"/>
                  </a:lnTo>
                  <a:lnTo>
                    <a:pt x="5129" y="115"/>
                  </a:lnTo>
                  <a:lnTo>
                    <a:pt x="5119" y="162"/>
                  </a:lnTo>
                  <a:lnTo>
                    <a:pt x="5105" y="215"/>
                  </a:lnTo>
                  <a:lnTo>
                    <a:pt x="5090" y="273"/>
                  </a:lnTo>
                  <a:lnTo>
                    <a:pt x="5072" y="336"/>
                  </a:lnTo>
                  <a:lnTo>
                    <a:pt x="5050" y="402"/>
                  </a:lnTo>
                  <a:lnTo>
                    <a:pt x="5024" y="472"/>
                  </a:lnTo>
                  <a:lnTo>
                    <a:pt x="4993" y="545"/>
                  </a:lnTo>
                  <a:lnTo>
                    <a:pt x="4960" y="620"/>
                  </a:lnTo>
                  <a:lnTo>
                    <a:pt x="4940" y="658"/>
                  </a:lnTo>
                  <a:lnTo>
                    <a:pt x="4921" y="696"/>
                  </a:lnTo>
                  <a:lnTo>
                    <a:pt x="4900" y="734"/>
                  </a:lnTo>
                  <a:lnTo>
                    <a:pt x="4878" y="772"/>
                  </a:lnTo>
                  <a:lnTo>
                    <a:pt x="4854" y="809"/>
                  </a:lnTo>
                  <a:lnTo>
                    <a:pt x="4829" y="848"/>
                  </a:lnTo>
                  <a:lnTo>
                    <a:pt x="4803" y="885"/>
                  </a:lnTo>
                  <a:lnTo>
                    <a:pt x="4776" y="922"/>
                  </a:lnTo>
                  <a:lnTo>
                    <a:pt x="4747" y="960"/>
                  </a:lnTo>
                  <a:lnTo>
                    <a:pt x="4717" y="997"/>
                  </a:lnTo>
                  <a:lnTo>
                    <a:pt x="4685" y="1032"/>
                  </a:lnTo>
                  <a:lnTo>
                    <a:pt x="4651" y="1068"/>
                  </a:lnTo>
                  <a:lnTo>
                    <a:pt x="4617" y="1102"/>
                  </a:lnTo>
                  <a:lnTo>
                    <a:pt x="4581" y="1136"/>
                  </a:lnTo>
                  <a:lnTo>
                    <a:pt x="4543" y="1168"/>
                  </a:lnTo>
                  <a:lnTo>
                    <a:pt x="4504" y="1199"/>
                  </a:lnTo>
                  <a:lnTo>
                    <a:pt x="4463" y="1229"/>
                  </a:lnTo>
                  <a:lnTo>
                    <a:pt x="4421" y="1258"/>
                  </a:lnTo>
                  <a:lnTo>
                    <a:pt x="4377" y="1287"/>
                  </a:lnTo>
                  <a:lnTo>
                    <a:pt x="4331" y="1313"/>
                  </a:lnTo>
                  <a:lnTo>
                    <a:pt x="4282" y="1337"/>
                  </a:lnTo>
                  <a:lnTo>
                    <a:pt x="4232" y="1362"/>
                  </a:lnTo>
                  <a:lnTo>
                    <a:pt x="4181" y="1384"/>
                  </a:lnTo>
                  <a:lnTo>
                    <a:pt x="4128" y="1404"/>
                  </a:lnTo>
                  <a:lnTo>
                    <a:pt x="4073" y="1421"/>
                  </a:lnTo>
                  <a:lnTo>
                    <a:pt x="4016" y="1438"/>
                  </a:lnTo>
                  <a:lnTo>
                    <a:pt x="3957" y="1452"/>
                  </a:lnTo>
                  <a:lnTo>
                    <a:pt x="3896" y="1465"/>
                  </a:lnTo>
                  <a:lnTo>
                    <a:pt x="3832" y="1475"/>
                  </a:lnTo>
                  <a:lnTo>
                    <a:pt x="3767" y="1483"/>
                  </a:lnTo>
                  <a:lnTo>
                    <a:pt x="3700" y="1488"/>
                  </a:lnTo>
                  <a:lnTo>
                    <a:pt x="3631" y="1491"/>
                  </a:lnTo>
                  <a:lnTo>
                    <a:pt x="3559" y="1491"/>
                  </a:lnTo>
                  <a:lnTo>
                    <a:pt x="3485" y="1489"/>
                  </a:lnTo>
                  <a:lnTo>
                    <a:pt x="3410" y="1483"/>
                  </a:lnTo>
                  <a:lnTo>
                    <a:pt x="3331" y="1476"/>
                  </a:lnTo>
                  <a:lnTo>
                    <a:pt x="3251" y="1465"/>
                  </a:lnTo>
                  <a:lnTo>
                    <a:pt x="3169" y="1450"/>
                  </a:lnTo>
                  <a:lnTo>
                    <a:pt x="3169" y="1450"/>
                  </a:lnTo>
                  <a:lnTo>
                    <a:pt x="3003" y="1423"/>
                  </a:lnTo>
                  <a:lnTo>
                    <a:pt x="2845" y="1397"/>
                  </a:lnTo>
                  <a:lnTo>
                    <a:pt x="2692" y="1376"/>
                  </a:lnTo>
                  <a:lnTo>
                    <a:pt x="2545" y="1358"/>
                  </a:lnTo>
                  <a:lnTo>
                    <a:pt x="2405" y="1344"/>
                  </a:lnTo>
                  <a:lnTo>
                    <a:pt x="2269" y="1333"/>
                  </a:lnTo>
                  <a:lnTo>
                    <a:pt x="2138" y="1324"/>
                  </a:lnTo>
                  <a:lnTo>
                    <a:pt x="2012" y="1321"/>
                  </a:lnTo>
                  <a:lnTo>
                    <a:pt x="1891" y="1320"/>
                  </a:lnTo>
                  <a:lnTo>
                    <a:pt x="1775" y="1323"/>
                  </a:lnTo>
                  <a:lnTo>
                    <a:pt x="1664" y="1328"/>
                  </a:lnTo>
                  <a:lnTo>
                    <a:pt x="1555" y="1337"/>
                  </a:lnTo>
                  <a:lnTo>
                    <a:pt x="1451" y="1350"/>
                  </a:lnTo>
                  <a:lnTo>
                    <a:pt x="1353" y="1366"/>
                  </a:lnTo>
                  <a:lnTo>
                    <a:pt x="1304" y="1375"/>
                  </a:lnTo>
                  <a:lnTo>
                    <a:pt x="1255" y="1384"/>
                  </a:lnTo>
                  <a:lnTo>
                    <a:pt x="1210" y="1396"/>
                  </a:lnTo>
                  <a:lnTo>
                    <a:pt x="1164" y="1407"/>
                  </a:lnTo>
                  <a:lnTo>
                    <a:pt x="1118" y="1420"/>
                  </a:lnTo>
                  <a:lnTo>
                    <a:pt x="1074" y="1433"/>
                  </a:lnTo>
                  <a:lnTo>
                    <a:pt x="1030" y="1447"/>
                  </a:lnTo>
                  <a:lnTo>
                    <a:pt x="987" y="1462"/>
                  </a:lnTo>
                  <a:lnTo>
                    <a:pt x="946" y="1476"/>
                  </a:lnTo>
                  <a:lnTo>
                    <a:pt x="904" y="1492"/>
                  </a:lnTo>
                  <a:lnTo>
                    <a:pt x="864" y="1510"/>
                  </a:lnTo>
                  <a:lnTo>
                    <a:pt x="824" y="1528"/>
                  </a:lnTo>
                  <a:lnTo>
                    <a:pt x="785" y="1547"/>
                  </a:lnTo>
                  <a:lnTo>
                    <a:pt x="746" y="1567"/>
                  </a:lnTo>
                  <a:lnTo>
                    <a:pt x="707" y="1586"/>
                  </a:lnTo>
                  <a:lnTo>
                    <a:pt x="669" y="1607"/>
                  </a:lnTo>
                  <a:lnTo>
                    <a:pt x="596" y="1652"/>
                  </a:lnTo>
                  <a:lnTo>
                    <a:pt x="525" y="1699"/>
                  </a:lnTo>
                  <a:lnTo>
                    <a:pt x="456" y="1749"/>
                  </a:lnTo>
                  <a:lnTo>
                    <a:pt x="386" y="1802"/>
                  </a:lnTo>
                  <a:lnTo>
                    <a:pt x="320" y="1859"/>
                  </a:lnTo>
                  <a:lnTo>
                    <a:pt x="254" y="1917"/>
                  </a:lnTo>
                  <a:lnTo>
                    <a:pt x="190" y="1980"/>
                  </a:lnTo>
                  <a:lnTo>
                    <a:pt x="127" y="2045"/>
                  </a:lnTo>
                  <a:lnTo>
                    <a:pt x="63" y="2112"/>
                  </a:lnTo>
                  <a:lnTo>
                    <a:pt x="0" y="218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37047" name="Freeform 55"/>
            <p:cNvSpPr>
              <a:spLocks/>
            </p:cNvSpPr>
            <p:nvPr userDrawn="1"/>
          </p:nvSpPr>
          <p:spPr bwMode="auto">
            <a:xfrm>
              <a:off x="1550" y="709"/>
              <a:ext cx="5113" cy="1149"/>
            </a:xfrm>
            <a:custGeom>
              <a:avLst/>
              <a:gdLst/>
              <a:ahLst/>
              <a:cxnLst>
                <a:cxn ang="0">
                  <a:pos x="5113" y="0"/>
                </a:cxn>
                <a:cxn ang="0">
                  <a:pos x="5104" y="78"/>
                </a:cxn>
                <a:cxn ang="0">
                  <a:pos x="5087" y="163"/>
                </a:cxn>
                <a:cxn ang="0">
                  <a:pos x="5061" y="276"/>
                </a:cxn>
                <a:cxn ang="0">
                  <a:pos x="5020" y="407"/>
                </a:cxn>
                <a:cxn ang="0">
                  <a:pos x="4968" y="551"/>
                </a:cxn>
                <a:cxn ang="0">
                  <a:pos x="4916" y="666"/>
                </a:cxn>
                <a:cxn ang="0">
                  <a:pos x="4876" y="743"/>
                </a:cxn>
                <a:cxn ang="0">
                  <a:pos x="4832" y="821"/>
                </a:cxn>
                <a:cxn ang="0">
                  <a:pos x="4783" y="896"/>
                </a:cxn>
                <a:cxn ang="0">
                  <a:pos x="4727" y="972"/>
                </a:cxn>
                <a:cxn ang="0">
                  <a:pos x="4666" y="1047"/>
                </a:cxn>
                <a:cxn ang="0">
                  <a:pos x="4600" y="1118"/>
                </a:cxn>
                <a:cxn ang="0">
                  <a:pos x="4528" y="1185"/>
                </a:cxn>
                <a:cxn ang="0">
                  <a:pos x="4447" y="1250"/>
                </a:cxn>
                <a:cxn ang="0">
                  <a:pos x="4361" y="1310"/>
                </a:cxn>
                <a:cxn ang="0">
                  <a:pos x="4268" y="1363"/>
                </a:cxn>
                <a:cxn ang="0">
                  <a:pos x="4168" y="1410"/>
                </a:cxn>
                <a:cxn ang="0">
                  <a:pos x="4060" y="1450"/>
                </a:cxn>
                <a:cxn ang="0">
                  <a:pos x="3944" y="1484"/>
                </a:cxn>
                <a:cxn ang="0">
                  <a:pos x="3821" y="1508"/>
                </a:cxn>
                <a:cxn ang="0">
                  <a:pos x="3689" y="1525"/>
                </a:cxn>
                <a:cxn ang="0">
                  <a:pos x="3547" y="1531"/>
                </a:cxn>
                <a:cxn ang="0">
                  <a:pos x="3397" y="1526"/>
                </a:cxn>
                <a:cxn ang="0">
                  <a:pos x="3239" y="1512"/>
                </a:cxn>
                <a:cxn ang="0">
                  <a:pos x="3156" y="1499"/>
                </a:cxn>
                <a:cxn ang="0">
                  <a:pos x="2832" y="1452"/>
                </a:cxn>
                <a:cxn ang="0">
                  <a:pos x="2532" y="1418"/>
                </a:cxn>
                <a:cxn ang="0">
                  <a:pos x="2255" y="1397"/>
                </a:cxn>
                <a:cxn ang="0">
                  <a:pos x="1998" y="1391"/>
                </a:cxn>
                <a:cxn ang="0">
                  <a:pos x="1760" y="1397"/>
                </a:cxn>
                <a:cxn ang="0">
                  <a:pos x="1541" y="1418"/>
                </a:cxn>
                <a:cxn ang="0">
                  <a:pos x="1338" y="1450"/>
                </a:cxn>
                <a:cxn ang="0">
                  <a:pos x="1242" y="1471"/>
                </a:cxn>
                <a:cxn ang="0">
                  <a:pos x="1151" y="1496"/>
                </a:cxn>
                <a:cxn ang="0">
                  <a:pos x="1062" y="1523"/>
                </a:cxn>
                <a:cxn ang="0">
                  <a:pos x="976" y="1554"/>
                </a:cxn>
                <a:cxn ang="0">
                  <a:pos x="893" y="1588"/>
                </a:cxn>
                <a:cxn ang="0">
                  <a:pos x="813" y="1623"/>
                </a:cxn>
                <a:cxn ang="0">
                  <a:pos x="736" y="1663"/>
                </a:cxn>
                <a:cxn ang="0">
                  <a:pos x="661" y="1707"/>
                </a:cxn>
                <a:cxn ang="0">
                  <a:pos x="516" y="1801"/>
                </a:cxn>
                <a:cxn ang="0">
                  <a:pos x="380" y="1907"/>
                </a:cxn>
                <a:cxn ang="0">
                  <a:pos x="250" y="2027"/>
                </a:cxn>
                <a:cxn ang="0">
                  <a:pos x="123" y="2156"/>
                </a:cxn>
                <a:cxn ang="0">
                  <a:pos x="0" y="2298"/>
                </a:cxn>
              </a:cxnLst>
              <a:rect l="0" t="0" r="r" b="b"/>
              <a:pathLst>
                <a:path w="5113" h="2298">
                  <a:moveTo>
                    <a:pt x="5113" y="0"/>
                  </a:moveTo>
                  <a:lnTo>
                    <a:pt x="5113" y="0"/>
                  </a:lnTo>
                  <a:lnTo>
                    <a:pt x="5112" y="21"/>
                  </a:lnTo>
                  <a:lnTo>
                    <a:pt x="5104" y="78"/>
                  </a:lnTo>
                  <a:lnTo>
                    <a:pt x="5097" y="117"/>
                  </a:lnTo>
                  <a:lnTo>
                    <a:pt x="5087" y="163"/>
                  </a:lnTo>
                  <a:lnTo>
                    <a:pt x="5075" y="217"/>
                  </a:lnTo>
                  <a:lnTo>
                    <a:pt x="5061" y="276"/>
                  </a:lnTo>
                  <a:lnTo>
                    <a:pt x="5043" y="339"/>
                  </a:lnTo>
                  <a:lnTo>
                    <a:pt x="5020" y="407"/>
                  </a:lnTo>
                  <a:lnTo>
                    <a:pt x="4997" y="478"/>
                  </a:lnTo>
                  <a:lnTo>
                    <a:pt x="4968" y="551"/>
                  </a:lnTo>
                  <a:lnTo>
                    <a:pt x="4934" y="627"/>
                  </a:lnTo>
                  <a:lnTo>
                    <a:pt x="4916" y="666"/>
                  </a:lnTo>
                  <a:lnTo>
                    <a:pt x="4897" y="704"/>
                  </a:lnTo>
                  <a:lnTo>
                    <a:pt x="4876" y="743"/>
                  </a:lnTo>
                  <a:lnTo>
                    <a:pt x="4855" y="782"/>
                  </a:lnTo>
                  <a:lnTo>
                    <a:pt x="4832" y="821"/>
                  </a:lnTo>
                  <a:lnTo>
                    <a:pt x="4808" y="859"/>
                  </a:lnTo>
                  <a:lnTo>
                    <a:pt x="4783" y="896"/>
                  </a:lnTo>
                  <a:lnTo>
                    <a:pt x="4755" y="935"/>
                  </a:lnTo>
                  <a:lnTo>
                    <a:pt x="4727" y="972"/>
                  </a:lnTo>
                  <a:lnTo>
                    <a:pt x="4697" y="1009"/>
                  </a:lnTo>
                  <a:lnTo>
                    <a:pt x="4666" y="1047"/>
                  </a:lnTo>
                  <a:lnTo>
                    <a:pt x="4634" y="1082"/>
                  </a:lnTo>
                  <a:lnTo>
                    <a:pt x="4600" y="1118"/>
                  </a:lnTo>
                  <a:lnTo>
                    <a:pt x="4564" y="1153"/>
                  </a:lnTo>
                  <a:lnTo>
                    <a:pt x="4528" y="1185"/>
                  </a:lnTo>
                  <a:lnTo>
                    <a:pt x="4489" y="1218"/>
                  </a:lnTo>
                  <a:lnTo>
                    <a:pt x="4447" y="1250"/>
                  </a:lnTo>
                  <a:lnTo>
                    <a:pt x="4405" y="1281"/>
                  </a:lnTo>
                  <a:lnTo>
                    <a:pt x="4361" y="1310"/>
                  </a:lnTo>
                  <a:lnTo>
                    <a:pt x="4315" y="1337"/>
                  </a:lnTo>
                  <a:lnTo>
                    <a:pt x="4268" y="1363"/>
                  </a:lnTo>
                  <a:lnTo>
                    <a:pt x="4219" y="1387"/>
                  </a:lnTo>
                  <a:lnTo>
                    <a:pt x="4168" y="1410"/>
                  </a:lnTo>
                  <a:lnTo>
                    <a:pt x="4115" y="1431"/>
                  </a:lnTo>
                  <a:lnTo>
                    <a:pt x="4060" y="1450"/>
                  </a:lnTo>
                  <a:lnTo>
                    <a:pt x="4003" y="1468"/>
                  </a:lnTo>
                  <a:lnTo>
                    <a:pt x="3944" y="1484"/>
                  </a:lnTo>
                  <a:lnTo>
                    <a:pt x="3883" y="1497"/>
                  </a:lnTo>
                  <a:lnTo>
                    <a:pt x="3821" y="1508"/>
                  </a:lnTo>
                  <a:lnTo>
                    <a:pt x="3756" y="1518"/>
                  </a:lnTo>
                  <a:lnTo>
                    <a:pt x="3689" y="1525"/>
                  </a:lnTo>
                  <a:lnTo>
                    <a:pt x="3619" y="1529"/>
                  </a:lnTo>
                  <a:lnTo>
                    <a:pt x="3547" y="1531"/>
                  </a:lnTo>
                  <a:lnTo>
                    <a:pt x="3474" y="1529"/>
                  </a:lnTo>
                  <a:lnTo>
                    <a:pt x="3397" y="1526"/>
                  </a:lnTo>
                  <a:lnTo>
                    <a:pt x="3320" y="1520"/>
                  </a:lnTo>
                  <a:lnTo>
                    <a:pt x="3239" y="1512"/>
                  </a:lnTo>
                  <a:lnTo>
                    <a:pt x="3156" y="1499"/>
                  </a:lnTo>
                  <a:lnTo>
                    <a:pt x="3156" y="1499"/>
                  </a:lnTo>
                  <a:lnTo>
                    <a:pt x="2991" y="1473"/>
                  </a:lnTo>
                  <a:lnTo>
                    <a:pt x="2832" y="1452"/>
                  </a:lnTo>
                  <a:lnTo>
                    <a:pt x="2680" y="1433"/>
                  </a:lnTo>
                  <a:lnTo>
                    <a:pt x="2532" y="1418"/>
                  </a:lnTo>
                  <a:lnTo>
                    <a:pt x="2391" y="1407"/>
                  </a:lnTo>
                  <a:lnTo>
                    <a:pt x="2255" y="1397"/>
                  </a:lnTo>
                  <a:lnTo>
                    <a:pt x="2124" y="1392"/>
                  </a:lnTo>
                  <a:lnTo>
                    <a:pt x="1998" y="1391"/>
                  </a:lnTo>
                  <a:lnTo>
                    <a:pt x="1877" y="1392"/>
                  </a:lnTo>
                  <a:lnTo>
                    <a:pt x="1760" y="1397"/>
                  </a:lnTo>
                  <a:lnTo>
                    <a:pt x="1649" y="1405"/>
                  </a:lnTo>
                  <a:lnTo>
                    <a:pt x="1541" y="1418"/>
                  </a:lnTo>
                  <a:lnTo>
                    <a:pt x="1438" y="1433"/>
                  </a:lnTo>
                  <a:lnTo>
                    <a:pt x="1338" y="1450"/>
                  </a:lnTo>
                  <a:lnTo>
                    <a:pt x="1290" y="1460"/>
                  </a:lnTo>
                  <a:lnTo>
                    <a:pt x="1242" y="1471"/>
                  </a:lnTo>
                  <a:lnTo>
                    <a:pt x="1197" y="1483"/>
                  </a:lnTo>
                  <a:lnTo>
                    <a:pt x="1151" y="1496"/>
                  </a:lnTo>
                  <a:lnTo>
                    <a:pt x="1106" y="1508"/>
                  </a:lnTo>
                  <a:lnTo>
                    <a:pt x="1062" y="1523"/>
                  </a:lnTo>
                  <a:lnTo>
                    <a:pt x="1019" y="1537"/>
                  </a:lnTo>
                  <a:lnTo>
                    <a:pt x="976" y="1554"/>
                  </a:lnTo>
                  <a:lnTo>
                    <a:pt x="934" y="1570"/>
                  </a:lnTo>
                  <a:lnTo>
                    <a:pt x="893" y="1588"/>
                  </a:lnTo>
                  <a:lnTo>
                    <a:pt x="852" y="1605"/>
                  </a:lnTo>
                  <a:lnTo>
                    <a:pt x="813" y="1623"/>
                  </a:lnTo>
                  <a:lnTo>
                    <a:pt x="775" y="1644"/>
                  </a:lnTo>
                  <a:lnTo>
                    <a:pt x="736" y="1663"/>
                  </a:lnTo>
                  <a:lnTo>
                    <a:pt x="698" y="1684"/>
                  </a:lnTo>
                  <a:lnTo>
                    <a:pt x="661" y="1707"/>
                  </a:lnTo>
                  <a:lnTo>
                    <a:pt x="587" y="1752"/>
                  </a:lnTo>
                  <a:lnTo>
                    <a:pt x="516" y="1801"/>
                  </a:lnTo>
                  <a:lnTo>
                    <a:pt x="448" y="1854"/>
                  </a:lnTo>
                  <a:lnTo>
                    <a:pt x="380" y="1907"/>
                  </a:lnTo>
                  <a:lnTo>
                    <a:pt x="315" y="1965"/>
                  </a:lnTo>
                  <a:lnTo>
                    <a:pt x="250" y="2027"/>
                  </a:lnTo>
                  <a:lnTo>
                    <a:pt x="186" y="2090"/>
                  </a:lnTo>
                  <a:lnTo>
                    <a:pt x="123" y="2156"/>
                  </a:lnTo>
                  <a:lnTo>
                    <a:pt x="61" y="2225"/>
                  </a:lnTo>
                  <a:lnTo>
                    <a:pt x="0" y="229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37048" name="Freeform 56"/>
            <p:cNvSpPr>
              <a:spLocks/>
            </p:cNvSpPr>
            <p:nvPr userDrawn="1"/>
          </p:nvSpPr>
          <p:spPr bwMode="auto">
            <a:xfrm>
              <a:off x="1598" y="681"/>
              <a:ext cx="5079" cy="1206"/>
            </a:xfrm>
            <a:custGeom>
              <a:avLst/>
              <a:gdLst/>
              <a:ahLst/>
              <a:cxnLst>
                <a:cxn ang="0">
                  <a:pos x="5079" y="0"/>
                </a:cxn>
                <a:cxn ang="0">
                  <a:pos x="5070" y="76"/>
                </a:cxn>
                <a:cxn ang="0">
                  <a:pos x="5054" y="164"/>
                </a:cxn>
                <a:cxn ang="0">
                  <a:pos x="5031" y="278"/>
                </a:cxn>
                <a:cxn ang="0">
                  <a:pos x="4993" y="410"/>
                </a:cxn>
                <a:cxn ang="0">
                  <a:pos x="4942" y="555"/>
                </a:cxn>
                <a:cxn ang="0">
                  <a:pos x="4892" y="672"/>
                </a:cxn>
                <a:cxn ang="0">
                  <a:pos x="4853" y="749"/>
                </a:cxn>
                <a:cxn ang="0">
                  <a:pos x="4810" y="828"/>
                </a:cxn>
                <a:cxn ang="0">
                  <a:pos x="4761" y="907"/>
                </a:cxn>
                <a:cxn ang="0">
                  <a:pos x="4707" y="985"/>
                </a:cxn>
                <a:cxn ang="0">
                  <a:pos x="4648" y="1059"/>
                </a:cxn>
                <a:cxn ang="0">
                  <a:pos x="4582" y="1132"/>
                </a:cxn>
                <a:cxn ang="0">
                  <a:pos x="4510" y="1203"/>
                </a:cxn>
                <a:cxn ang="0">
                  <a:pos x="4432" y="1267"/>
                </a:cxn>
                <a:cxn ang="0">
                  <a:pos x="4348" y="1329"/>
                </a:cxn>
                <a:cxn ang="0">
                  <a:pos x="4255" y="1385"/>
                </a:cxn>
                <a:cxn ang="0">
                  <a:pos x="4155" y="1435"/>
                </a:cxn>
                <a:cxn ang="0">
                  <a:pos x="4048" y="1477"/>
                </a:cxn>
                <a:cxn ang="0">
                  <a:pos x="3932" y="1513"/>
                </a:cxn>
                <a:cxn ang="0">
                  <a:pos x="3809" y="1540"/>
                </a:cxn>
                <a:cxn ang="0">
                  <a:pos x="3677" y="1560"/>
                </a:cxn>
                <a:cxn ang="0">
                  <a:pos x="3537" y="1568"/>
                </a:cxn>
                <a:cxn ang="0">
                  <a:pos x="3387" y="1568"/>
                </a:cxn>
                <a:cxn ang="0">
                  <a:pos x="3229" y="1555"/>
                </a:cxn>
                <a:cxn ang="0">
                  <a:pos x="3145" y="1545"/>
                </a:cxn>
                <a:cxn ang="0">
                  <a:pos x="2820" y="1503"/>
                </a:cxn>
                <a:cxn ang="0">
                  <a:pos x="2520" y="1476"/>
                </a:cxn>
                <a:cxn ang="0">
                  <a:pos x="2241" y="1461"/>
                </a:cxn>
                <a:cxn ang="0">
                  <a:pos x="1986" y="1459"/>
                </a:cxn>
                <a:cxn ang="0">
                  <a:pos x="1748" y="1471"/>
                </a:cxn>
                <a:cxn ang="0">
                  <a:pos x="1529" y="1495"/>
                </a:cxn>
                <a:cxn ang="0">
                  <a:pos x="1326" y="1532"/>
                </a:cxn>
                <a:cxn ang="0">
                  <a:pos x="1232" y="1555"/>
                </a:cxn>
                <a:cxn ang="0">
                  <a:pos x="1139" y="1582"/>
                </a:cxn>
                <a:cxn ang="0">
                  <a:pos x="1051" y="1611"/>
                </a:cxn>
                <a:cxn ang="0">
                  <a:pos x="965" y="1644"/>
                </a:cxn>
                <a:cxn ang="0">
                  <a:pos x="883" y="1679"/>
                </a:cxn>
                <a:cxn ang="0">
                  <a:pos x="804" y="1718"/>
                </a:cxn>
                <a:cxn ang="0">
                  <a:pos x="727" y="1760"/>
                </a:cxn>
                <a:cxn ang="0">
                  <a:pos x="653" y="1803"/>
                </a:cxn>
                <a:cxn ang="0">
                  <a:pos x="510" y="1902"/>
                </a:cxn>
                <a:cxn ang="0">
                  <a:pos x="375" y="2012"/>
                </a:cxn>
                <a:cxn ang="0">
                  <a:pos x="246" y="2133"/>
                </a:cxn>
                <a:cxn ang="0">
                  <a:pos x="123" y="2267"/>
                </a:cxn>
                <a:cxn ang="0">
                  <a:pos x="0" y="2412"/>
                </a:cxn>
              </a:cxnLst>
              <a:rect l="0" t="0" r="r" b="b"/>
              <a:pathLst>
                <a:path w="5079" h="2412">
                  <a:moveTo>
                    <a:pt x="5079" y="0"/>
                  </a:moveTo>
                  <a:lnTo>
                    <a:pt x="5079" y="0"/>
                  </a:lnTo>
                  <a:lnTo>
                    <a:pt x="5078" y="19"/>
                  </a:lnTo>
                  <a:lnTo>
                    <a:pt x="5070" y="76"/>
                  </a:lnTo>
                  <a:lnTo>
                    <a:pt x="5064" y="116"/>
                  </a:lnTo>
                  <a:lnTo>
                    <a:pt x="5054" y="164"/>
                  </a:lnTo>
                  <a:lnTo>
                    <a:pt x="5045" y="218"/>
                  </a:lnTo>
                  <a:lnTo>
                    <a:pt x="5031" y="278"/>
                  </a:lnTo>
                  <a:lnTo>
                    <a:pt x="5013" y="340"/>
                  </a:lnTo>
                  <a:lnTo>
                    <a:pt x="4993" y="410"/>
                  </a:lnTo>
                  <a:lnTo>
                    <a:pt x="4970" y="481"/>
                  </a:lnTo>
                  <a:lnTo>
                    <a:pt x="4942" y="555"/>
                  </a:lnTo>
                  <a:lnTo>
                    <a:pt x="4910" y="633"/>
                  </a:lnTo>
                  <a:lnTo>
                    <a:pt x="4892" y="672"/>
                  </a:lnTo>
                  <a:lnTo>
                    <a:pt x="4874" y="710"/>
                  </a:lnTo>
                  <a:lnTo>
                    <a:pt x="4853" y="749"/>
                  </a:lnTo>
                  <a:lnTo>
                    <a:pt x="4832" y="789"/>
                  </a:lnTo>
                  <a:lnTo>
                    <a:pt x="4810" y="828"/>
                  </a:lnTo>
                  <a:lnTo>
                    <a:pt x="4786" y="868"/>
                  </a:lnTo>
                  <a:lnTo>
                    <a:pt x="4761" y="907"/>
                  </a:lnTo>
                  <a:lnTo>
                    <a:pt x="4735" y="946"/>
                  </a:lnTo>
                  <a:lnTo>
                    <a:pt x="4707" y="985"/>
                  </a:lnTo>
                  <a:lnTo>
                    <a:pt x="4678" y="1022"/>
                  </a:lnTo>
                  <a:lnTo>
                    <a:pt x="4648" y="1059"/>
                  </a:lnTo>
                  <a:lnTo>
                    <a:pt x="4616" y="1096"/>
                  </a:lnTo>
                  <a:lnTo>
                    <a:pt x="4582" y="1132"/>
                  </a:lnTo>
                  <a:lnTo>
                    <a:pt x="4548" y="1167"/>
                  </a:lnTo>
                  <a:lnTo>
                    <a:pt x="4510" y="1203"/>
                  </a:lnTo>
                  <a:lnTo>
                    <a:pt x="4473" y="1235"/>
                  </a:lnTo>
                  <a:lnTo>
                    <a:pt x="4432" y="1267"/>
                  </a:lnTo>
                  <a:lnTo>
                    <a:pt x="4391" y="1300"/>
                  </a:lnTo>
                  <a:lnTo>
                    <a:pt x="4348" y="1329"/>
                  </a:lnTo>
                  <a:lnTo>
                    <a:pt x="4302" y="1358"/>
                  </a:lnTo>
                  <a:lnTo>
                    <a:pt x="4255" y="1385"/>
                  </a:lnTo>
                  <a:lnTo>
                    <a:pt x="4206" y="1411"/>
                  </a:lnTo>
                  <a:lnTo>
                    <a:pt x="4155" y="1435"/>
                  </a:lnTo>
                  <a:lnTo>
                    <a:pt x="4102" y="1458"/>
                  </a:lnTo>
                  <a:lnTo>
                    <a:pt x="4048" y="1477"/>
                  </a:lnTo>
                  <a:lnTo>
                    <a:pt x="3991" y="1497"/>
                  </a:lnTo>
                  <a:lnTo>
                    <a:pt x="3932" y="1513"/>
                  </a:lnTo>
                  <a:lnTo>
                    <a:pt x="3871" y="1529"/>
                  </a:lnTo>
                  <a:lnTo>
                    <a:pt x="3809" y="1540"/>
                  </a:lnTo>
                  <a:lnTo>
                    <a:pt x="3745" y="1552"/>
                  </a:lnTo>
                  <a:lnTo>
                    <a:pt x="3677" y="1560"/>
                  </a:lnTo>
                  <a:lnTo>
                    <a:pt x="3608" y="1564"/>
                  </a:lnTo>
                  <a:lnTo>
                    <a:pt x="3537" y="1568"/>
                  </a:lnTo>
                  <a:lnTo>
                    <a:pt x="3463" y="1569"/>
                  </a:lnTo>
                  <a:lnTo>
                    <a:pt x="3387" y="1568"/>
                  </a:lnTo>
                  <a:lnTo>
                    <a:pt x="3309" y="1563"/>
                  </a:lnTo>
                  <a:lnTo>
                    <a:pt x="3229" y="1555"/>
                  </a:lnTo>
                  <a:lnTo>
                    <a:pt x="3145" y="1545"/>
                  </a:lnTo>
                  <a:lnTo>
                    <a:pt x="3145" y="1545"/>
                  </a:lnTo>
                  <a:lnTo>
                    <a:pt x="2980" y="1522"/>
                  </a:lnTo>
                  <a:lnTo>
                    <a:pt x="2820" y="1503"/>
                  </a:lnTo>
                  <a:lnTo>
                    <a:pt x="2668" y="1489"/>
                  </a:lnTo>
                  <a:lnTo>
                    <a:pt x="2520" y="1476"/>
                  </a:lnTo>
                  <a:lnTo>
                    <a:pt x="2379" y="1466"/>
                  </a:lnTo>
                  <a:lnTo>
                    <a:pt x="2241" y="1461"/>
                  </a:lnTo>
                  <a:lnTo>
                    <a:pt x="2111" y="1458"/>
                  </a:lnTo>
                  <a:lnTo>
                    <a:pt x="1986" y="1459"/>
                  </a:lnTo>
                  <a:lnTo>
                    <a:pt x="1865" y="1464"/>
                  </a:lnTo>
                  <a:lnTo>
                    <a:pt x="1748" y="1471"/>
                  </a:lnTo>
                  <a:lnTo>
                    <a:pt x="1636" y="1482"/>
                  </a:lnTo>
                  <a:lnTo>
                    <a:pt x="1529" y="1495"/>
                  </a:lnTo>
                  <a:lnTo>
                    <a:pt x="1426" y="1513"/>
                  </a:lnTo>
                  <a:lnTo>
                    <a:pt x="1326" y="1532"/>
                  </a:lnTo>
                  <a:lnTo>
                    <a:pt x="1279" y="1543"/>
                  </a:lnTo>
                  <a:lnTo>
                    <a:pt x="1232" y="1555"/>
                  </a:lnTo>
                  <a:lnTo>
                    <a:pt x="1185" y="1568"/>
                  </a:lnTo>
                  <a:lnTo>
                    <a:pt x="1139" y="1582"/>
                  </a:lnTo>
                  <a:lnTo>
                    <a:pt x="1095" y="1595"/>
                  </a:lnTo>
                  <a:lnTo>
                    <a:pt x="1051" y="1611"/>
                  </a:lnTo>
                  <a:lnTo>
                    <a:pt x="1008" y="1627"/>
                  </a:lnTo>
                  <a:lnTo>
                    <a:pt x="965" y="1644"/>
                  </a:lnTo>
                  <a:lnTo>
                    <a:pt x="924" y="1661"/>
                  </a:lnTo>
                  <a:lnTo>
                    <a:pt x="883" y="1679"/>
                  </a:lnTo>
                  <a:lnTo>
                    <a:pt x="843" y="1698"/>
                  </a:lnTo>
                  <a:lnTo>
                    <a:pt x="804" y="1718"/>
                  </a:lnTo>
                  <a:lnTo>
                    <a:pt x="765" y="1737"/>
                  </a:lnTo>
                  <a:lnTo>
                    <a:pt x="727" y="1760"/>
                  </a:lnTo>
                  <a:lnTo>
                    <a:pt x="689" y="1781"/>
                  </a:lnTo>
                  <a:lnTo>
                    <a:pt x="653" y="1803"/>
                  </a:lnTo>
                  <a:lnTo>
                    <a:pt x="581" y="1852"/>
                  </a:lnTo>
                  <a:lnTo>
                    <a:pt x="510" y="1902"/>
                  </a:lnTo>
                  <a:lnTo>
                    <a:pt x="442" y="1955"/>
                  </a:lnTo>
                  <a:lnTo>
                    <a:pt x="375" y="2012"/>
                  </a:lnTo>
                  <a:lnTo>
                    <a:pt x="310" y="2071"/>
                  </a:lnTo>
                  <a:lnTo>
                    <a:pt x="246" y="2133"/>
                  </a:lnTo>
                  <a:lnTo>
                    <a:pt x="184" y="2199"/>
                  </a:lnTo>
                  <a:lnTo>
                    <a:pt x="123" y="2267"/>
                  </a:lnTo>
                  <a:lnTo>
                    <a:pt x="62" y="2338"/>
                  </a:lnTo>
                  <a:lnTo>
                    <a:pt x="0" y="241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37049" name="Freeform 57"/>
            <p:cNvSpPr>
              <a:spLocks/>
            </p:cNvSpPr>
            <p:nvPr userDrawn="1"/>
          </p:nvSpPr>
          <p:spPr bwMode="auto">
            <a:xfrm>
              <a:off x="1648" y="652"/>
              <a:ext cx="5042" cy="1263"/>
            </a:xfrm>
            <a:custGeom>
              <a:avLst/>
              <a:gdLst/>
              <a:ahLst/>
              <a:cxnLst>
                <a:cxn ang="0">
                  <a:pos x="5042" y="0"/>
                </a:cxn>
                <a:cxn ang="0">
                  <a:pos x="5033" y="77"/>
                </a:cxn>
                <a:cxn ang="0">
                  <a:pos x="5021" y="166"/>
                </a:cxn>
                <a:cxn ang="0">
                  <a:pos x="4997" y="281"/>
                </a:cxn>
                <a:cxn ang="0">
                  <a:pos x="4963" y="413"/>
                </a:cxn>
                <a:cxn ang="0">
                  <a:pos x="4913" y="562"/>
                </a:cxn>
                <a:cxn ang="0">
                  <a:pos x="4865" y="679"/>
                </a:cxn>
                <a:cxn ang="0">
                  <a:pos x="4828" y="759"/>
                </a:cxn>
                <a:cxn ang="0">
                  <a:pos x="4785" y="839"/>
                </a:cxn>
                <a:cxn ang="0">
                  <a:pos x="4738" y="918"/>
                </a:cxn>
                <a:cxn ang="0">
                  <a:pos x="4685" y="998"/>
                </a:cxn>
                <a:cxn ang="0">
                  <a:pos x="4627" y="1073"/>
                </a:cxn>
                <a:cxn ang="0">
                  <a:pos x="4563" y="1149"/>
                </a:cxn>
                <a:cxn ang="0">
                  <a:pos x="4492" y="1220"/>
                </a:cxn>
                <a:cxn ang="0">
                  <a:pos x="4414" y="1288"/>
                </a:cxn>
                <a:cxn ang="0">
                  <a:pos x="4330" y="1351"/>
                </a:cxn>
                <a:cxn ang="0">
                  <a:pos x="4239" y="1409"/>
                </a:cxn>
                <a:cxn ang="0">
                  <a:pos x="4139" y="1461"/>
                </a:cxn>
                <a:cxn ang="0">
                  <a:pos x="4034" y="1506"/>
                </a:cxn>
                <a:cxn ang="0">
                  <a:pos x="3919" y="1545"/>
                </a:cxn>
                <a:cxn ang="0">
                  <a:pos x="3795" y="1574"/>
                </a:cxn>
                <a:cxn ang="0">
                  <a:pos x="3664" y="1597"/>
                </a:cxn>
                <a:cxn ang="0">
                  <a:pos x="3523" y="1608"/>
                </a:cxn>
                <a:cxn ang="0">
                  <a:pos x="3374" y="1610"/>
                </a:cxn>
                <a:cxn ang="0">
                  <a:pos x="3215" y="1601"/>
                </a:cxn>
                <a:cxn ang="0">
                  <a:pos x="3131" y="1592"/>
                </a:cxn>
                <a:cxn ang="0">
                  <a:pos x="2806" y="1558"/>
                </a:cxn>
                <a:cxn ang="0">
                  <a:pos x="2505" y="1535"/>
                </a:cxn>
                <a:cxn ang="0">
                  <a:pos x="2227" y="1526"/>
                </a:cxn>
                <a:cxn ang="0">
                  <a:pos x="1971" y="1530"/>
                </a:cxn>
                <a:cxn ang="0">
                  <a:pos x="1733" y="1547"/>
                </a:cxn>
                <a:cxn ang="0">
                  <a:pos x="1515" y="1576"/>
                </a:cxn>
                <a:cxn ang="0">
                  <a:pos x="1362" y="1605"/>
                </a:cxn>
                <a:cxn ang="0">
                  <a:pos x="1265" y="1629"/>
                </a:cxn>
                <a:cxn ang="0">
                  <a:pos x="1172" y="1655"/>
                </a:cxn>
                <a:cxn ang="0">
                  <a:pos x="1082" y="1685"/>
                </a:cxn>
                <a:cxn ang="0">
                  <a:pos x="996" y="1718"/>
                </a:cxn>
                <a:cxn ang="0">
                  <a:pos x="913" y="1753"/>
                </a:cxn>
                <a:cxn ang="0">
                  <a:pos x="832" y="1792"/>
                </a:cxn>
                <a:cxn ang="0">
                  <a:pos x="756" y="1834"/>
                </a:cxn>
                <a:cxn ang="0">
                  <a:pos x="681" y="1879"/>
                </a:cxn>
                <a:cxn ang="0">
                  <a:pos x="572" y="1952"/>
                </a:cxn>
                <a:cxn ang="0">
                  <a:pos x="435" y="2060"/>
                </a:cxn>
                <a:cxn ang="0">
                  <a:pos x="306" y="2179"/>
                </a:cxn>
                <a:cxn ang="0">
                  <a:pos x="181" y="2309"/>
                </a:cxn>
                <a:cxn ang="0">
                  <a:pos x="60" y="2452"/>
                </a:cxn>
              </a:cxnLst>
              <a:rect l="0" t="0" r="r" b="b"/>
              <a:pathLst>
                <a:path w="5042" h="2527">
                  <a:moveTo>
                    <a:pt x="5042" y="0"/>
                  </a:moveTo>
                  <a:lnTo>
                    <a:pt x="5042" y="0"/>
                  </a:lnTo>
                  <a:lnTo>
                    <a:pt x="5040" y="21"/>
                  </a:lnTo>
                  <a:lnTo>
                    <a:pt x="5033" y="77"/>
                  </a:lnTo>
                  <a:lnTo>
                    <a:pt x="5028" y="118"/>
                  </a:lnTo>
                  <a:lnTo>
                    <a:pt x="5021" y="166"/>
                  </a:lnTo>
                  <a:lnTo>
                    <a:pt x="5010" y="221"/>
                  </a:lnTo>
                  <a:lnTo>
                    <a:pt x="4997" y="281"/>
                  </a:lnTo>
                  <a:lnTo>
                    <a:pt x="4981" y="345"/>
                  </a:lnTo>
                  <a:lnTo>
                    <a:pt x="4963" y="413"/>
                  </a:lnTo>
                  <a:lnTo>
                    <a:pt x="4939" y="486"/>
                  </a:lnTo>
                  <a:lnTo>
                    <a:pt x="4913" y="562"/>
                  </a:lnTo>
                  <a:lnTo>
                    <a:pt x="4882" y="639"/>
                  </a:lnTo>
                  <a:lnTo>
                    <a:pt x="4865" y="679"/>
                  </a:lnTo>
                  <a:lnTo>
                    <a:pt x="4847" y="718"/>
                  </a:lnTo>
                  <a:lnTo>
                    <a:pt x="4828" y="759"/>
                  </a:lnTo>
                  <a:lnTo>
                    <a:pt x="4807" y="799"/>
                  </a:lnTo>
                  <a:lnTo>
                    <a:pt x="4785" y="839"/>
                  </a:lnTo>
                  <a:lnTo>
                    <a:pt x="4763" y="878"/>
                  </a:lnTo>
                  <a:lnTo>
                    <a:pt x="4738" y="918"/>
                  </a:lnTo>
                  <a:lnTo>
                    <a:pt x="4713" y="957"/>
                  </a:lnTo>
                  <a:lnTo>
                    <a:pt x="4685" y="998"/>
                  </a:lnTo>
                  <a:lnTo>
                    <a:pt x="4657" y="1036"/>
                  </a:lnTo>
                  <a:lnTo>
                    <a:pt x="4627" y="1073"/>
                  </a:lnTo>
                  <a:lnTo>
                    <a:pt x="4596" y="1112"/>
                  </a:lnTo>
                  <a:lnTo>
                    <a:pt x="4563" y="1149"/>
                  </a:lnTo>
                  <a:lnTo>
                    <a:pt x="4528" y="1185"/>
                  </a:lnTo>
                  <a:lnTo>
                    <a:pt x="4492" y="1220"/>
                  </a:lnTo>
                  <a:lnTo>
                    <a:pt x="4454" y="1254"/>
                  </a:lnTo>
                  <a:lnTo>
                    <a:pt x="4414" y="1288"/>
                  </a:lnTo>
                  <a:lnTo>
                    <a:pt x="4373" y="1320"/>
                  </a:lnTo>
                  <a:lnTo>
                    <a:pt x="4330" y="1351"/>
                  </a:lnTo>
                  <a:lnTo>
                    <a:pt x="4285" y="1380"/>
                  </a:lnTo>
                  <a:lnTo>
                    <a:pt x="4239" y="1409"/>
                  </a:lnTo>
                  <a:lnTo>
                    <a:pt x="4191" y="1435"/>
                  </a:lnTo>
                  <a:lnTo>
                    <a:pt x="4139" y="1461"/>
                  </a:lnTo>
                  <a:lnTo>
                    <a:pt x="4088" y="1485"/>
                  </a:lnTo>
                  <a:lnTo>
                    <a:pt x="4034" y="1506"/>
                  </a:lnTo>
                  <a:lnTo>
                    <a:pt x="3977" y="1527"/>
                  </a:lnTo>
                  <a:lnTo>
                    <a:pt x="3919" y="1545"/>
                  </a:lnTo>
                  <a:lnTo>
                    <a:pt x="3857" y="1561"/>
                  </a:lnTo>
                  <a:lnTo>
                    <a:pt x="3795" y="1574"/>
                  </a:lnTo>
                  <a:lnTo>
                    <a:pt x="3731" y="1587"/>
                  </a:lnTo>
                  <a:lnTo>
                    <a:pt x="3664" y="1597"/>
                  </a:lnTo>
                  <a:lnTo>
                    <a:pt x="3595" y="1603"/>
                  </a:lnTo>
                  <a:lnTo>
                    <a:pt x="3523" y="1608"/>
                  </a:lnTo>
                  <a:lnTo>
                    <a:pt x="3449" y="1610"/>
                  </a:lnTo>
                  <a:lnTo>
                    <a:pt x="3374" y="1610"/>
                  </a:lnTo>
                  <a:lnTo>
                    <a:pt x="3295" y="1606"/>
                  </a:lnTo>
                  <a:lnTo>
                    <a:pt x="3215" y="1601"/>
                  </a:lnTo>
                  <a:lnTo>
                    <a:pt x="3131" y="1592"/>
                  </a:lnTo>
                  <a:lnTo>
                    <a:pt x="3131" y="1592"/>
                  </a:lnTo>
                  <a:lnTo>
                    <a:pt x="2966" y="1572"/>
                  </a:lnTo>
                  <a:lnTo>
                    <a:pt x="2806" y="1558"/>
                  </a:lnTo>
                  <a:lnTo>
                    <a:pt x="2652" y="1545"/>
                  </a:lnTo>
                  <a:lnTo>
                    <a:pt x="2505" y="1535"/>
                  </a:lnTo>
                  <a:lnTo>
                    <a:pt x="2364" y="1529"/>
                  </a:lnTo>
                  <a:lnTo>
                    <a:pt x="2227" y="1526"/>
                  </a:lnTo>
                  <a:lnTo>
                    <a:pt x="2097" y="1527"/>
                  </a:lnTo>
                  <a:lnTo>
                    <a:pt x="1971" y="1530"/>
                  </a:lnTo>
                  <a:lnTo>
                    <a:pt x="1850" y="1537"/>
                  </a:lnTo>
                  <a:lnTo>
                    <a:pt x="1733" y="1547"/>
                  </a:lnTo>
                  <a:lnTo>
                    <a:pt x="1622" y="1559"/>
                  </a:lnTo>
                  <a:lnTo>
                    <a:pt x="1515" y="1576"/>
                  </a:lnTo>
                  <a:lnTo>
                    <a:pt x="1412" y="1595"/>
                  </a:lnTo>
                  <a:lnTo>
                    <a:pt x="1362" y="1605"/>
                  </a:lnTo>
                  <a:lnTo>
                    <a:pt x="1314" y="1616"/>
                  </a:lnTo>
                  <a:lnTo>
                    <a:pt x="1265" y="1629"/>
                  </a:lnTo>
                  <a:lnTo>
                    <a:pt x="1218" y="1642"/>
                  </a:lnTo>
                  <a:lnTo>
                    <a:pt x="1172" y="1655"/>
                  </a:lnTo>
                  <a:lnTo>
                    <a:pt x="1126" y="1669"/>
                  </a:lnTo>
                  <a:lnTo>
                    <a:pt x="1082" y="1685"/>
                  </a:lnTo>
                  <a:lnTo>
                    <a:pt x="1039" y="1702"/>
                  </a:lnTo>
                  <a:lnTo>
                    <a:pt x="996" y="1718"/>
                  </a:lnTo>
                  <a:lnTo>
                    <a:pt x="954" y="1735"/>
                  </a:lnTo>
                  <a:lnTo>
                    <a:pt x="913" y="1753"/>
                  </a:lnTo>
                  <a:lnTo>
                    <a:pt x="872" y="1773"/>
                  </a:lnTo>
                  <a:lnTo>
                    <a:pt x="832" y="1792"/>
                  </a:lnTo>
                  <a:lnTo>
                    <a:pt x="793" y="1813"/>
                  </a:lnTo>
                  <a:lnTo>
                    <a:pt x="756" y="1834"/>
                  </a:lnTo>
                  <a:lnTo>
                    <a:pt x="717" y="1857"/>
                  </a:lnTo>
                  <a:lnTo>
                    <a:pt x="681" y="1879"/>
                  </a:lnTo>
                  <a:lnTo>
                    <a:pt x="643" y="1903"/>
                  </a:lnTo>
                  <a:lnTo>
                    <a:pt x="572" y="1952"/>
                  </a:lnTo>
                  <a:lnTo>
                    <a:pt x="503" y="2005"/>
                  </a:lnTo>
                  <a:lnTo>
                    <a:pt x="435" y="2060"/>
                  </a:lnTo>
                  <a:lnTo>
                    <a:pt x="370" y="2118"/>
                  </a:lnTo>
                  <a:lnTo>
                    <a:pt x="306" y="2179"/>
                  </a:lnTo>
                  <a:lnTo>
                    <a:pt x="242" y="2242"/>
                  </a:lnTo>
                  <a:lnTo>
                    <a:pt x="181" y="2309"/>
                  </a:lnTo>
                  <a:lnTo>
                    <a:pt x="120" y="2380"/>
                  </a:lnTo>
                  <a:lnTo>
                    <a:pt x="60" y="2452"/>
                  </a:lnTo>
                  <a:lnTo>
                    <a:pt x="0" y="2527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37050" name="Freeform 58"/>
            <p:cNvSpPr>
              <a:spLocks/>
            </p:cNvSpPr>
            <p:nvPr userDrawn="1"/>
          </p:nvSpPr>
          <p:spPr bwMode="auto">
            <a:xfrm>
              <a:off x="1700" y="624"/>
              <a:ext cx="5002" cy="1320"/>
            </a:xfrm>
            <a:custGeom>
              <a:avLst/>
              <a:gdLst/>
              <a:ahLst/>
              <a:cxnLst>
                <a:cxn ang="0">
                  <a:pos x="5002" y="0"/>
                </a:cxn>
                <a:cxn ang="0">
                  <a:pos x="4995" y="78"/>
                </a:cxn>
                <a:cxn ang="0">
                  <a:pos x="4983" y="166"/>
                </a:cxn>
                <a:cxn ang="0">
                  <a:pos x="4962" y="281"/>
                </a:cxn>
                <a:cxn ang="0">
                  <a:pos x="4929" y="417"/>
                </a:cxn>
                <a:cxn ang="0">
                  <a:pos x="4882" y="567"/>
                </a:cxn>
                <a:cxn ang="0">
                  <a:pos x="4836" y="685"/>
                </a:cxn>
                <a:cxn ang="0">
                  <a:pos x="4800" y="766"/>
                </a:cxn>
                <a:cxn ang="0">
                  <a:pos x="4758" y="848"/>
                </a:cxn>
                <a:cxn ang="0">
                  <a:pos x="4712" y="929"/>
                </a:cxn>
                <a:cxn ang="0">
                  <a:pos x="4661" y="1009"/>
                </a:cxn>
                <a:cxn ang="0">
                  <a:pos x="4604" y="1087"/>
                </a:cxn>
                <a:cxn ang="0">
                  <a:pos x="4540" y="1164"/>
                </a:cxn>
                <a:cxn ang="0">
                  <a:pos x="4471" y="1237"/>
                </a:cxn>
                <a:cxn ang="0">
                  <a:pos x="4394" y="1306"/>
                </a:cxn>
                <a:cxn ang="0">
                  <a:pos x="4311" y="1371"/>
                </a:cxn>
                <a:cxn ang="0">
                  <a:pos x="4221" y="1432"/>
                </a:cxn>
                <a:cxn ang="0">
                  <a:pos x="4122" y="1486"/>
                </a:cxn>
                <a:cxn ang="0">
                  <a:pos x="4017" y="1534"/>
                </a:cxn>
                <a:cxn ang="0">
                  <a:pos x="3903" y="1574"/>
                </a:cxn>
                <a:cxn ang="0">
                  <a:pos x="3779" y="1607"/>
                </a:cxn>
                <a:cxn ang="0">
                  <a:pos x="3649" y="1631"/>
                </a:cxn>
                <a:cxn ang="0">
                  <a:pos x="3508" y="1646"/>
                </a:cxn>
                <a:cxn ang="0">
                  <a:pos x="3358" y="1650"/>
                </a:cxn>
                <a:cxn ang="0">
                  <a:pos x="3199" y="1646"/>
                </a:cxn>
                <a:cxn ang="0">
                  <a:pos x="3115" y="1637"/>
                </a:cxn>
                <a:cxn ang="0">
                  <a:pos x="2791" y="1610"/>
                </a:cxn>
                <a:cxn ang="0">
                  <a:pos x="2489" y="1594"/>
                </a:cxn>
                <a:cxn ang="0">
                  <a:pos x="2210" y="1591"/>
                </a:cxn>
                <a:cxn ang="0">
                  <a:pos x="1955" y="1599"/>
                </a:cxn>
                <a:cxn ang="0">
                  <a:pos x="1717" y="1621"/>
                </a:cxn>
                <a:cxn ang="0">
                  <a:pos x="1499" y="1654"/>
                </a:cxn>
                <a:cxn ang="0">
                  <a:pos x="1347" y="1687"/>
                </a:cxn>
                <a:cxn ang="0">
                  <a:pos x="1251" y="1713"/>
                </a:cxn>
                <a:cxn ang="0">
                  <a:pos x="1158" y="1741"/>
                </a:cxn>
                <a:cxn ang="0">
                  <a:pos x="1069" y="1773"/>
                </a:cxn>
                <a:cxn ang="0">
                  <a:pos x="983" y="1809"/>
                </a:cxn>
                <a:cxn ang="0">
                  <a:pos x="899" y="1846"/>
                </a:cxn>
                <a:cxn ang="0">
                  <a:pos x="820" y="1886"/>
                </a:cxn>
                <a:cxn ang="0">
                  <a:pos x="744" y="1930"/>
                </a:cxn>
                <a:cxn ang="0">
                  <a:pos x="669" y="1977"/>
                </a:cxn>
                <a:cxn ang="0">
                  <a:pos x="597" y="2027"/>
                </a:cxn>
                <a:cxn ang="0">
                  <a:pos x="494" y="2106"/>
                </a:cxn>
                <a:cxn ang="0">
                  <a:pos x="362" y="2222"/>
                </a:cxn>
                <a:cxn ang="0">
                  <a:pos x="237" y="2351"/>
                </a:cxn>
                <a:cxn ang="0">
                  <a:pos x="116" y="2490"/>
                </a:cxn>
                <a:cxn ang="0">
                  <a:pos x="0" y="2642"/>
                </a:cxn>
              </a:cxnLst>
              <a:rect l="0" t="0" r="r" b="b"/>
              <a:pathLst>
                <a:path w="5002" h="2642">
                  <a:moveTo>
                    <a:pt x="5002" y="0"/>
                  </a:moveTo>
                  <a:lnTo>
                    <a:pt x="5002" y="0"/>
                  </a:lnTo>
                  <a:lnTo>
                    <a:pt x="5001" y="21"/>
                  </a:lnTo>
                  <a:lnTo>
                    <a:pt x="4995" y="78"/>
                  </a:lnTo>
                  <a:lnTo>
                    <a:pt x="4990" y="120"/>
                  </a:lnTo>
                  <a:lnTo>
                    <a:pt x="4983" y="166"/>
                  </a:lnTo>
                  <a:lnTo>
                    <a:pt x="4973" y="221"/>
                  </a:lnTo>
                  <a:lnTo>
                    <a:pt x="4962" y="281"/>
                  </a:lnTo>
                  <a:lnTo>
                    <a:pt x="4947" y="347"/>
                  </a:lnTo>
                  <a:lnTo>
                    <a:pt x="4929" y="417"/>
                  </a:lnTo>
                  <a:lnTo>
                    <a:pt x="4906" y="491"/>
                  </a:lnTo>
                  <a:lnTo>
                    <a:pt x="4882" y="567"/>
                  </a:lnTo>
                  <a:lnTo>
                    <a:pt x="4852" y="646"/>
                  </a:lnTo>
                  <a:lnTo>
                    <a:pt x="4836" y="685"/>
                  </a:lnTo>
                  <a:lnTo>
                    <a:pt x="4818" y="725"/>
                  </a:lnTo>
                  <a:lnTo>
                    <a:pt x="4800" y="766"/>
                  </a:lnTo>
                  <a:lnTo>
                    <a:pt x="4780" y="807"/>
                  </a:lnTo>
                  <a:lnTo>
                    <a:pt x="4758" y="848"/>
                  </a:lnTo>
                  <a:lnTo>
                    <a:pt x="4736" y="888"/>
                  </a:lnTo>
                  <a:lnTo>
                    <a:pt x="4712" y="929"/>
                  </a:lnTo>
                  <a:lnTo>
                    <a:pt x="4687" y="969"/>
                  </a:lnTo>
                  <a:lnTo>
                    <a:pt x="4661" y="1009"/>
                  </a:lnTo>
                  <a:lnTo>
                    <a:pt x="4633" y="1048"/>
                  </a:lnTo>
                  <a:lnTo>
                    <a:pt x="4604" y="1087"/>
                  </a:lnTo>
                  <a:lnTo>
                    <a:pt x="4572" y="1126"/>
                  </a:lnTo>
                  <a:lnTo>
                    <a:pt x="4540" y="1164"/>
                  </a:lnTo>
                  <a:lnTo>
                    <a:pt x="4505" y="1201"/>
                  </a:lnTo>
                  <a:lnTo>
                    <a:pt x="4471" y="1237"/>
                  </a:lnTo>
                  <a:lnTo>
                    <a:pt x="4433" y="1273"/>
                  </a:lnTo>
                  <a:lnTo>
                    <a:pt x="4394" y="1306"/>
                  </a:lnTo>
                  <a:lnTo>
                    <a:pt x="4353" y="1340"/>
                  </a:lnTo>
                  <a:lnTo>
                    <a:pt x="4311" y="1371"/>
                  </a:lnTo>
                  <a:lnTo>
                    <a:pt x="4266" y="1403"/>
                  </a:lnTo>
                  <a:lnTo>
                    <a:pt x="4221" y="1432"/>
                  </a:lnTo>
                  <a:lnTo>
                    <a:pt x="4172" y="1460"/>
                  </a:lnTo>
                  <a:lnTo>
                    <a:pt x="4122" y="1486"/>
                  </a:lnTo>
                  <a:lnTo>
                    <a:pt x="4071" y="1511"/>
                  </a:lnTo>
                  <a:lnTo>
                    <a:pt x="4017" y="1534"/>
                  </a:lnTo>
                  <a:lnTo>
                    <a:pt x="3960" y="1555"/>
                  </a:lnTo>
                  <a:lnTo>
                    <a:pt x="3903" y="1574"/>
                  </a:lnTo>
                  <a:lnTo>
                    <a:pt x="3842" y="1592"/>
                  </a:lnTo>
                  <a:lnTo>
                    <a:pt x="3779" y="1607"/>
                  </a:lnTo>
                  <a:lnTo>
                    <a:pt x="3715" y="1621"/>
                  </a:lnTo>
                  <a:lnTo>
                    <a:pt x="3649" y="1631"/>
                  </a:lnTo>
                  <a:lnTo>
                    <a:pt x="3579" y="1641"/>
                  </a:lnTo>
                  <a:lnTo>
                    <a:pt x="3508" y="1646"/>
                  </a:lnTo>
                  <a:lnTo>
                    <a:pt x="3435" y="1650"/>
                  </a:lnTo>
                  <a:lnTo>
                    <a:pt x="3358" y="1650"/>
                  </a:lnTo>
                  <a:lnTo>
                    <a:pt x="3279" y="1649"/>
                  </a:lnTo>
                  <a:lnTo>
                    <a:pt x="3199" y="1646"/>
                  </a:lnTo>
                  <a:lnTo>
                    <a:pt x="3115" y="1637"/>
                  </a:lnTo>
                  <a:lnTo>
                    <a:pt x="3115" y="1637"/>
                  </a:lnTo>
                  <a:lnTo>
                    <a:pt x="2950" y="1623"/>
                  </a:lnTo>
                  <a:lnTo>
                    <a:pt x="2791" y="1610"/>
                  </a:lnTo>
                  <a:lnTo>
                    <a:pt x="2636" y="1600"/>
                  </a:lnTo>
                  <a:lnTo>
                    <a:pt x="2489" y="1594"/>
                  </a:lnTo>
                  <a:lnTo>
                    <a:pt x="2348" y="1591"/>
                  </a:lnTo>
                  <a:lnTo>
                    <a:pt x="2210" y="1591"/>
                  </a:lnTo>
                  <a:lnTo>
                    <a:pt x="2080" y="1594"/>
                  </a:lnTo>
                  <a:lnTo>
                    <a:pt x="1955" y="1599"/>
                  </a:lnTo>
                  <a:lnTo>
                    <a:pt x="1834" y="1608"/>
                  </a:lnTo>
                  <a:lnTo>
                    <a:pt x="1717" y="1621"/>
                  </a:lnTo>
                  <a:lnTo>
                    <a:pt x="1606" y="1636"/>
                  </a:lnTo>
                  <a:lnTo>
                    <a:pt x="1499" y="1654"/>
                  </a:lnTo>
                  <a:lnTo>
                    <a:pt x="1397" y="1675"/>
                  </a:lnTo>
                  <a:lnTo>
                    <a:pt x="1347" y="1687"/>
                  </a:lnTo>
                  <a:lnTo>
                    <a:pt x="1298" y="1699"/>
                  </a:lnTo>
                  <a:lnTo>
                    <a:pt x="1251" y="1713"/>
                  </a:lnTo>
                  <a:lnTo>
                    <a:pt x="1204" y="1726"/>
                  </a:lnTo>
                  <a:lnTo>
                    <a:pt x="1158" y="1741"/>
                  </a:lnTo>
                  <a:lnTo>
                    <a:pt x="1113" y="1757"/>
                  </a:lnTo>
                  <a:lnTo>
                    <a:pt x="1069" y="1773"/>
                  </a:lnTo>
                  <a:lnTo>
                    <a:pt x="1026" y="1791"/>
                  </a:lnTo>
                  <a:lnTo>
                    <a:pt x="983" y="1809"/>
                  </a:lnTo>
                  <a:lnTo>
                    <a:pt x="941" y="1826"/>
                  </a:lnTo>
                  <a:lnTo>
                    <a:pt x="899" y="1846"/>
                  </a:lnTo>
                  <a:lnTo>
                    <a:pt x="859" y="1865"/>
                  </a:lnTo>
                  <a:lnTo>
                    <a:pt x="820" y="1886"/>
                  </a:lnTo>
                  <a:lnTo>
                    <a:pt x="781" y="1909"/>
                  </a:lnTo>
                  <a:lnTo>
                    <a:pt x="744" y="1930"/>
                  </a:lnTo>
                  <a:lnTo>
                    <a:pt x="707" y="1952"/>
                  </a:lnTo>
                  <a:lnTo>
                    <a:pt x="669" y="1977"/>
                  </a:lnTo>
                  <a:lnTo>
                    <a:pt x="633" y="2001"/>
                  </a:lnTo>
                  <a:lnTo>
                    <a:pt x="597" y="2027"/>
                  </a:lnTo>
                  <a:lnTo>
                    <a:pt x="562" y="2052"/>
                  </a:lnTo>
                  <a:lnTo>
                    <a:pt x="494" y="2106"/>
                  </a:lnTo>
                  <a:lnTo>
                    <a:pt x="427" y="2162"/>
                  </a:lnTo>
                  <a:lnTo>
                    <a:pt x="362" y="2222"/>
                  </a:lnTo>
                  <a:lnTo>
                    <a:pt x="300" y="2285"/>
                  </a:lnTo>
                  <a:lnTo>
                    <a:pt x="237" y="2351"/>
                  </a:lnTo>
                  <a:lnTo>
                    <a:pt x="176" y="2419"/>
                  </a:lnTo>
                  <a:lnTo>
                    <a:pt x="116" y="2490"/>
                  </a:lnTo>
                  <a:lnTo>
                    <a:pt x="58" y="2564"/>
                  </a:lnTo>
                  <a:lnTo>
                    <a:pt x="0" y="264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37051" name="Freeform 59"/>
            <p:cNvSpPr>
              <a:spLocks/>
            </p:cNvSpPr>
            <p:nvPr userDrawn="1"/>
          </p:nvSpPr>
          <p:spPr bwMode="auto">
            <a:xfrm>
              <a:off x="1751" y="595"/>
              <a:ext cx="4962" cy="1378"/>
            </a:xfrm>
            <a:custGeom>
              <a:avLst/>
              <a:gdLst/>
              <a:ahLst/>
              <a:cxnLst>
                <a:cxn ang="0">
                  <a:pos x="4962" y="0"/>
                </a:cxn>
                <a:cxn ang="0">
                  <a:pos x="4957" y="79"/>
                </a:cxn>
                <a:cxn ang="0">
                  <a:pos x="4946" y="170"/>
                </a:cxn>
                <a:cxn ang="0">
                  <a:pos x="4926" y="284"/>
                </a:cxn>
                <a:cxn ang="0">
                  <a:pos x="4894" y="421"/>
                </a:cxn>
                <a:cxn ang="0">
                  <a:pos x="4850" y="573"/>
                </a:cxn>
                <a:cxn ang="0">
                  <a:pos x="4806" y="693"/>
                </a:cxn>
                <a:cxn ang="0">
                  <a:pos x="4771" y="775"/>
                </a:cxn>
                <a:cxn ang="0">
                  <a:pos x="4732" y="857"/>
                </a:cxn>
                <a:cxn ang="0">
                  <a:pos x="4686" y="940"/>
                </a:cxn>
                <a:cxn ang="0">
                  <a:pos x="4636" y="1022"/>
                </a:cxn>
                <a:cxn ang="0">
                  <a:pos x="4581" y="1101"/>
                </a:cxn>
                <a:cxn ang="0">
                  <a:pos x="4518" y="1180"/>
                </a:cxn>
                <a:cxn ang="0">
                  <a:pos x="4449" y="1255"/>
                </a:cxn>
                <a:cxn ang="0">
                  <a:pos x="4374" y="1326"/>
                </a:cxn>
                <a:cxn ang="0">
                  <a:pos x="4292" y="1393"/>
                </a:cxn>
                <a:cxn ang="0">
                  <a:pos x="4202" y="1455"/>
                </a:cxn>
                <a:cxn ang="0">
                  <a:pos x="4104" y="1511"/>
                </a:cxn>
                <a:cxn ang="0">
                  <a:pos x="4000" y="1563"/>
                </a:cxn>
                <a:cxn ang="0">
                  <a:pos x="3886" y="1605"/>
                </a:cxn>
                <a:cxn ang="0">
                  <a:pos x="3764" y="1641"/>
                </a:cxn>
                <a:cxn ang="0">
                  <a:pos x="3634" y="1668"/>
                </a:cxn>
                <a:cxn ang="0">
                  <a:pos x="3493" y="1686"/>
                </a:cxn>
                <a:cxn ang="0">
                  <a:pos x="3344" y="1694"/>
                </a:cxn>
                <a:cxn ang="0">
                  <a:pos x="3184" y="1691"/>
                </a:cxn>
                <a:cxn ang="0">
                  <a:pos x="3101" y="1686"/>
                </a:cxn>
                <a:cxn ang="0">
                  <a:pos x="2774" y="1663"/>
                </a:cxn>
                <a:cxn ang="0">
                  <a:pos x="2473" y="1653"/>
                </a:cxn>
                <a:cxn ang="0">
                  <a:pos x="2195" y="1655"/>
                </a:cxn>
                <a:cxn ang="0">
                  <a:pos x="1938" y="1670"/>
                </a:cxn>
                <a:cxn ang="0">
                  <a:pos x="1702" y="1695"/>
                </a:cxn>
                <a:cxn ang="0">
                  <a:pos x="1486" y="1734"/>
                </a:cxn>
                <a:cxn ang="0">
                  <a:pos x="1333" y="1770"/>
                </a:cxn>
                <a:cxn ang="0">
                  <a:pos x="1237" y="1799"/>
                </a:cxn>
                <a:cxn ang="0">
                  <a:pos x="1144" y="1829"/>
                </a:cxn>
                <a:cxn ang="0">
                  <a:pos x="1055" y="1863"/>
                </a:cxn>
                <a:cxn ang="0">
                  <a:pos x="971" y="1899"/>
                </a:cxn>
                <a:cxn ang="0">
                  <a:pos x="889" y="1939"/>
                </a:cxn>
                <a:cxn ang="0">
                  <a:pos x="810" y="1981"/>
                </a:cxn>
                <a:cxn ang="0">
                  <a:pos x="733" y="2026"/>
                </a:cxn>
                <a:cxn ang="0">
                  <a:pos x="660" y="2075"/>
                </a:cxn>
                <a:cxn ang="0">
                  <a:pos x="589" y="2127"/>
                </a:cxn>
                <a:cxn ang="0">
                  <a:pos x="486" y="2209"/>
                </a:cxn>
                <a:cxn ang="0">
                  <a:pos x="357" y="2328"/>
                </a:cxn>
                <a:cxn ang="0">
                  <a:pos x="233" y="2459"/>
                </a:cxn>
                <a:cxn ang="0">
                  <a:pos x="115" y="2603"/>
                </a:cxn>
                <a:cxn ang="0">
                  <a:pos x="0" y="2756"/>
                </a:cxn>
              </a:cxnLst>
              <a:rect l="0" t="0" r="r" b="b"/>
              <a:pathLst>
                <a:path w="4962" h="2756">
                  <a:moveTo>
                    <a:pt x="4962" y="0"/>
                  </a:moveTo>
                  <a:lnTo>
                    <a:pt x="4962" y="0"/>
                  </a:lnTo>
                  <a:lnTo>
                    <a:pt x="4961" y="21"/>
                  </a:lnTo>
                  <a:lnTo>
                    <a:pt x="4957" y="79"/>
                  </a:lnTo>
                  <a:lnTo>
                    <a:pt x="4953" y="121"/>
                  </a:lnTo>
                  <a:lnTo>
                    <a:pt x="4946" y="170"/>
                  </a:lnTo>
                  <a:lnTo>
                    <a:pt x="4937" y="224"/>
                  </a:lnTo>
                  <a:lnTo>
                    <a:pt x="4926" y="284"/>
                  </a:lnTo>
                  <a:lnTo>
                    <a:pt x="4912" y="350"/>
                  </a:lnTo>
                  <a:lnTo>
                    <a:pt x="4894" y="421"/>
                  </a:lnTo>
                  <a:lnTo>
                    <a:pt x="4875" y="496"/>
                  </a:lnTo>
                  <a:lnTo>
                    <a:pt x="4850" y="573"/>
                  </a:lnTo>
                  <a:lnTo>
                    <a:pt x="4822" y="652"/>
                  </a:lnTo>
                  <a:lnTo>
                    <a:pt x="4806" y="693"/>
                  </a:lnTo>
                  <a:lnTo>
                    <a:pt x="4789" y="733"/>
                  </a:lnTo>
                  <a:lnTo>
                    <a:pt x="4771" y="775"/>
                  </a:lnTo>
                  <a:lnTo>
                    <a:pt x="4751" y="815"/>
                  </a:lnTo>
                  <a:lnTo>
                    <a:pt x="4732" y="857"/>
                  </a:lnTo>
                  <a:lnTo>
                    <a:pt x="4710" y="899"/>
                  </a:lnTo>
                  <a:lnTo>
                    <a:pt x="4686" y="940"/>
                  </a:lnTo>
                  <a:lnTo>
                    <a:pt x="4663" y="980"/>
                  </a:lnTo>
                  <a:lnTo>
                    <a:pt x="4636" y="1022"/>
                  </a:lnTo>
                  <a:lnTo>
                    <a:pt x="4608" y="1062"/>
                  </a:lnTo>
                  <a:lnTo>
                    <a:pt x="4581" y="1101"/>
                  </a:lnTo>
                  <a:lnTo>
                    <a:pt x="4550" y="1142"/>
                  </a:lnTo>
                  <a:lnTo>
                    <a:pt x="4518" y="1180"/>
                  </a:lnTo>
                  <a:lnTo>
                    <a:pt x="4485" y="1217"/>
                  </a:lnTo>
                  <a:lnTo>
                    <a:pt x="4449" y="1255"/>
                  </a:lnTo>
                  <a:lnTo>
                    <a:pt x="4413" y="1290"/>
                  </a:lnTo>
                  <a:lnTo>
                    <a:pt x="4374" y="1326"/>
                  </a:lnTo>
                  <a:lnTo>
                    <a:pt x="4333" y="1360"/>
                  </a:lnTo>
                  <a:lnTo>
                    <a:pt x="4292" y="1393"/>
                  </a:lnTo>
                  <a:lnTo>
                    <a:pt x="4247" y="1426"/>
                  </a:lnTo>
                  <a:lnTo>
                    <a:pt x="4202" y="1455"/>
                  </a:lnTo>
                  <a:lnTo>
                    <a:pt x="4154" y="1484"/>
                  </a:lnTo>
                  <a:lnTo>
                    <a:pt x="4104" y="1511"/>
                  </a:lnTo>
                  <a:lnTo>
                    <a:pt x="4053" y="1539"/>
                  </a:lnTo>
                  <a:lnTo>
                    <a:pt x="4000" y="1563"/>
                  </a:lnTo>
                  <a:lnTo>
                    <a:pt x="3943" y="1586"/>
                  </a:lnTo>
                  <a:lnTo>
                    <a:pt x="3886" y="1605"/>
                  </a:lnTo>
                  <a:lnTo>
                    <a:pt x="3827" y="1624"/>
                  </a:lnTo>
                  <a:lnTo>
                    <a:pt x="3764" y="1641"/>
                  </a:lnTo>
                  <a:lnTo>
                    <a:pt x="3700" y="1655"/>
                  </a:lnTo>
                  <a:lnTo>
                    <a:pt x="3634" y="1668"/>
                  </a:lnTo>
                  <a:lnTo>
                    <a:pt x="3564" y="1678"/>
                  </a:lnTo>
                  <a:lnTo>
                    <a:pt x="3493" y="1686"/>
                  </a:lnTo>
                  <a:lnTo>
                    <a:pt x="3420" y="1691"/>
                  </a:lnTo>
                  <a:lnTo>
                    <a:pt x="3344" y="1694"/>
                  </a:lnTo>
                  <a:lnTo>
                    <a:pt x="3266" y="1694"/>
                  </a:lnTo>
                  <a:lnTo>
                    <a:pt x="3184" y="1691"/>
                  </a:lnTo>
                  <a:lnTo>
                    <a:pt x="3101" y="1686"/>
                  </a:lnTo>
                  <a:lnTo>
                    <a:pt x="3101" y="1686"/>
                  </a:lnTo>
                  <a:lnTo>
                    <a:pt x="2935" y="1673"/>
                  </a:lnTo>
                  <a:lnTo>
                    <a:pt x="2774" y="1663"/>
                  </a:lnTo>
                  <a:lnTo>
                    <a:pt x="2622" y="1657"/>
                  </a:lnTo>
                  <a:lnTo>
                    <a:pt x="2473" y="1653"/>
                  </a:lnTo>
                  <a:lnTo>
                    <a:pt x="2331" y="1653"/>
                  </a:lnTo>
                  <a:lnTo>
                    <a:pt x="2195" y="1655"/>
                  </a:lnTo>
                  <a:lnTo>
                    <a:pt x="2065" y="1662"/>
                  </a:lnTo>
                  <a:lnTo>
                    <a:pt x="1938" y="1670"/>
                  </a:lnTo>
                  <a:lnTo>
                    <a:pt x="1819" y="1681"/>
                  </a:lnTo>
                  <a:lnTo>
                    <a:pt x="1702" y="1695"/>
                  </a:lnTo>
                  <a:lnTo>
                    <a:pt x="1591" y="1713"/>
                  </a:lnTo>
                  <a:lnTo>
                    <a:pt x="1486" y="1734"/>
                  </a:lnTo>
                  <a:lnTo>
                    <a:pt x="1383" y="1757"/>
                  </a:lnTo>
                  <a:lnTo>
                    <a:pt x="1333" y="1770"/>
                  </a:lnTo>
                  <a:lnTo>
                    <a:pt x="1284" y="1784"/>
                  </a:lnTo>
                  <a:lnTo>
                    <a:pt x="1237" y="1799"/>
                  </a:lnTo>
                  <a:lnTo>
                    <a:pt x="1190" y="1813"/>
                  </a:lnTo>
                  <a:lnTo>
                    <a:pt x="1144" y="1829"/>
                  </a:lnTo>
                  <a:lnTo>
                    <a:pt x="1100" y="1846"/>
                  </a:lnTo>
                  <a:lnTo>
                    <a:pt x="1055" y="1863"/>
                  </a:lnTo>
                  <a:lnTo>
                    <a:pt x="1012" y="1881"/>
                  </a:lnTo>
                  <a:lnTo>
                    <a:pt x="971" y="1899"/>
                  </a:lnTo>
                  <a:lnTo>
                    <a:pt x="929" y="1918"/>
                  </a:lnTo>
                  <a:lnTo>
                    <a:pt x="889" y="1939"/>
                  </a:lnTo>
                  <a:lnTo>
                    <a:pt x="848" y="1960"/>
                  </a:lnTo>
                  <a:lnTo>
                    <a:pt x="810" y="1981"/>
                  </a:lnTo>
                  <a:lnTo>
                    <a:pt x="771" y="2004"/>
                  </a:lnTo>
                  <a:lnTo>
                    <a:pt x="733" y="2026"/>
                  </a:lnTo>
                  <a:lnTo>
                    <a:pt x="696" y="2051"/>
                  </a:lnTo>
                  <a:lnTo>
                    <a:pt x="660" y="2075"/>
                  </a:lnTo>
                  <a:lnTo>
                    <a:pt x="624" y="2101"/>
                  </a:lnTo>
                  <a:lnTo>
                    <a:pt x="589" y="2127"/>
                  </a:lnTo>
                  <a:lnTo>
                    <a:pt x="554" y="2152"/>
                  </a:lnTo>
                  <a:lnTo>
                    <a:pt x="486" y="2209"/>
                  </a:lnTo>
                  <a:lnTo>
                    <a:pt x="421" y="2267"/>
                  </a:lnTo>
                  <a:lnTo>
                    <a:pt x="357" y="2328"/>
                  </a:lnTo>
                  <a:lnTo>
                    <a:pt x="295" y="2393"/>
                  </a:lnTo>
                  <a:lnTo>
                    <a:pt x="233" y="2459"/>
                  </a:lnTo>
                  <a:lnTo>
                    <a:pt x="174" y="2530"/>
                  </a:lnTo>
                  <a:lnTo>
                    <a:pt x="115" y="2603"/>
                  </a:lnTo>
                  <a:lnTo>
                    <a:pt x="57" y="2679"/>
                  </a:lnTo>
                  <a:lnTo>
                    <a:pt x="0" y="275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37052" name="Freeform 60"/>
            <p:cNvSpPr>
              <a:spLocks/>
            </p:cNvSpPr>
            <p:nvPr userDrawn="1"/>
          </p:nvSpPr>
          <p:spPr bwMode="auto">
            <a:xfrm>
              <a:off x="1804" y="566"/>
              <a:ext cx="4921" cy="1435"/>
            </a:xfrm>
            <a:custGeom>
              <a:avLst/>
              <a:gdLst/>
              <a:ahLst/>
              <a:cxnLst>
                <a:cxn ang="0">
                  <a:pos x="4921" y="0"/>
                </a:cxn>
                <a:cxn ang="0">
                  <a:pos x="4915" y="79"/>
                </a:cxn>
                <a:cxn ang="0">
                  <a:pos x="4905" y="169"/>
                </a:cxn>
                <a:cxn ang="0">
                  <a:pos x="4887" y="285"/>
                </a:cxn>
                <a:cxn ang="0">
                  <a:pos x="4858" y="424"/>
                </a:cxn>
                <a:cxn ang="0">
                  <a:pos x="4816" y="578"/>
                </a:cxn>
                <a:cxn ang="0">
                  <a:pos x="4773" y="699"/>
                </a:cxn>
                <a:cxn ang="0">
                  <a:pos x="4740" y="781"/>
                </a:cxn>
                <a:cxn ang="0">
                  <a:pos x="4701" y="865"/>
                </a:cxn>
                <a:cxn ang="0">
                  <a:pos x="4658" y="949"/>
                </a:cxn>
                <a:cxn ang="0">
                  <a:pos x="4608" y="1031"/>
                </a:cxn>
                <a:cxn ang="0">
                  <a:pos x="4554" y="1114"/>
                </a:cxn>
                <a:cxn ang="0">
                  <a:pos x="4493" y="1193"/>
                </a:cxn>
                <a:cxn ang="0">
                  <a:pos x="4425" y="1270"/>
                </a:cxn>
                <a:cxn ang="0">
                  <a:pos x="4351" y="1343"/>
                </a:cxn>
                <a:cxn ang="0">
                  <a:pos x="4269" y="1412"/>
                </a:cxn>
                <a:cxn ang="0">
                  <a:pos x="4182" y="1477"/>
                </a:cxn>
                <a:cxn ang="0">
                  <a:pos x="4085" y="1535"/>
                </a:cxn>
                <a:cxn ang="0">
                  <a:pos x="3981" y="1588"/>
                </a:cxn>
                <a:cxn ang="0">
                  <a:pos x="3868" y="1634"/>
                </a:cxn>
                <a:cxn ang="0">
                  <a:pos x="3746" y="1672"/>
                </a:cxn>
                <a:cxn ang="0">
                  <a:pos x="3615" y="1701"/>
                </a:cxn>
                <a:cxn ang="0">
                  <a:pos x="3477" y="1722"/>
                </a:cxn>
                <a:cxn ang="0">
                  <a:pos x="3327" y="1734"/>
                </a:cxn>
                <a:cxn ang="0">
                  <a:pos x="3167" y="1734"/>
                </a:cxn>
                <a:cxn ang="0">
                  <a:pos x="3084" y="1730"/>
                </a:cxn>
                <a:cxn ang="0">
                  <a:pos x="2757" y="1714"/>
                </a:cxn>
                <a:cxn ang="0">
                  <a:pos x="2456" y="1711"/>
                </a:cxn>
                <a:cxn ang="0">
                  <a:pos x="2178" y="1719"/>
                </a:cxn>
                <a:cxn ang="0">
                  <a:pos x="1922" y="1739"/>
                </a:cxn>
                <a:cxn ang="0">
                  <a:pos x="1687" y="1769"/>
                </a:cxn>
                <a:cxn ang="0">
                  <a:pos x="1469" y="1811"/>
                </a:cxn>
                <a:cxn ang="0">
                  <a:pos x="1318" y="1852"/>
                </a:cxn>
                <a:cxn ang="0">
                  <a:pos x="1222" y="1881"/>
                </a:cxn>
                <a:cxn ang="0">
                  <a:pos x="1130" y="1915"/>
                </a:cxn>
                <a:cxn ang="0">
                  <a:pos x="1043" y="1950"/>
                </a:cxn>
                <a:cxn ang="0">
                  <a:pos x="958" y="1989"/>
                </a:cxn>
                <a:cxn ang="0">
                  <a:pos x="876" y="2029"/>
                </a:cxn>
                <a:cxn ang="0">
                  <a:pos x="797" y="2074"/>
                </a:cxn>
                <a:cxn ang="0">
                  <a:pos x="722" y="2121"/>
                </a:cxn>
                <a:cxn ang="0">
                  <a:pos x="650" y="2171"/>
                </a:cxn>
                <a:cxn ang="0">
                  <a:pos x="579" y="2225"/>
                </a:cxn>
                <a:cxn ang="0">
                  <a:pos x="478" y="2309"/>
                </a:cxn>
                <a:cxn ang="0">
                  <a:pos x="350" y="2433"/>
                </a:cxn>
                <a:cxn ang="0">
                  <a:pos x="229" y="2567"/>
                </a:cxn>
                <a:cxn ang="0">
                  <a:pos x="112" y="2712"/>
                </a:cxn>
                <a:cxn ang="0">
                  <a:pos x="0" y="2869"/>
                </a:cxn>
              </a:cxnLst>
              <a:rect l="0" t="0" r="r" b="b"/>
              <a:pathLst>
                <a:path w="4921" h="2869">
                  <a:moveTo>
                    <a:pt x="4921" y="0"/>
                  </a:moveTo>
                  <a:lnTo>
                    <a:pt x="4921" y="0"/>
                  </a:lnTo>
                  <a:lnTo>
                    <a:pt x="4919" y="21"/>
                  </a:lnTo>
                  <a:lnTo>
                    <a:pt x="4915" y="79"/>
                  </a:lnTo>
                  <a:lnTo>
                    <a:pt x="4911" y="121"/>
                  </a:lnTo>
                  <a:lnTo>
                    <a:pt x="4905" y="169"/>
                  </a:lnTo>
                  <a:lnTo>
                    <a:pt x="4898" y="224"/>
                  </a:lnTo>
                  <a:lnTo>
                    <a:pt x="4887" y="285"/>
                  </a:lnTo>
                  <a:lnTo>
                    <a:pt x="4875" y="353"/>
                  </a:lnTo>
                  <a:lnTo>
                    <a:pt x="4858" y="424"/>
                  </a:lnTo>
                  <a:lnTo>
                    <a:pt x="4839" y="498"/>
                  </a:lnTo>
                  <a:lnTo>
                    <a:pt x="4816" y="578"/>
                  </a:lnTo>
                  <a:lnTo>
                    <a:pt x="4789" y="658"/>
                  </a:lnTo>
                  <a:lnTo>
                    <a:pt x="4773" y="699"/>
                  </a:lnTo>
                  <a:lnTo>
                    <a:pt x="4758" y="741"/>
                  </a:lnTo>
                  <a:lnTo>
                    <a:pt x="4740" y="781"/>
                  </a:lnTo>
                  <a:lnTo>
                    <a:pt x="4722" y="823"/>
                  </a:lnTo>
                  <a:lnTo>
                    <a:pt x="4701" y="865"/>
                  </a:lnTo>
                  <a:lnTo>
                    <a:pt x="4680" y="907"/>
                  </a:lnTo>
                  <a:lnTo>
                    <a:pt x="4658" y="949"/>
                  </a:lnTo>
                  <a:lnTo>
                    <a:pt x="4634" y="991"/>
                  </a:lnTo>
                  <a:lnTo>
                    <a:pt x="4608" y="1031"/>
                  </a:lnTo>
                  <a:lnTo>
                    <a:pt x="4582" y="1073"/>
                  </a:lnTo>
                  <a:lnTo>
                    <a:pt x="4554" y="1114"/>
                  </a:lnTo>
                  <a:lnTo>
                    <a:pt x="4525" y="1154"/>
                  </a:lnTo>
                  <a:lnTo>
                    <a:pt x="4493" y="1193"/>
                  </a:lnTo>
                  <a:lnTo>
                    <a:pt x="4460" y="1232"/>
                  </a:lnTo>
                  <a:lnTo>
                    <a:pt x="4425" y="1270"/>
                  </a:lnTo>
                  <a:lnTo>
                    <a:pt x="4389" y="1307"/>
                  </a:lnTo>
                  <a:lnTo>
                    <a:pt x="4351" y="1343"/>
                  </a:lnTo>
                  <a:lnTo>
                    <a:pt x="4311" y="1378"/>
                  </a:lnTo>
                  <a:lnTo>
                    <a:pt x="4269" y="1412"/>
                  </a:lnTo>
                  <a:lnTo>
                    <a:pt x="4226" y="1446"/>
                  </a:lnTo>
                  <a:lnTo>
                    <a:pt x="4182" y="1477"/>
                  </a:lnTo>
                  <a:lnTo>
                    <a:pt x="4135" y="1508"/>
                  </a:lnTo>
                  <a:lnTo>
                    <a:pt x="4085" y="1535"/>
                  </a:lnTo>
                  <a:lnTo>
                    <a:pt x="4033" y="1563"/>
                  </a:lnTo>
                  <a:lnTo>
                    <a:pt x="3981" y="1588"/>
                  </a:lnTo>
                  <a:lnTo>
                    <a:pt x="3925" y="1613"/>
                  </a:lnTo>
                  <a:lnTo>
                    <a:pt x="3868" y="1634"/>
                  </a:lnTo>
                  <a:lnTo>
                    <a:pt x="3808" y="1655"/>
                  </a:lnTo>
                  <a:lnTo>
                    <a:pt x="3746" y="1672"/>
                  </a:lnTo>
                  <a:lnTo>
                    <a:pt x="3682" y="1688"/>
                  </a:lnTo>
                  <a:lnTo>
                    <a:pt x="3615" y="1701"/>
                  </a:lnTo>
                  <a:lnTo>
                    <a:pt x="3547" y="1713"/>
                  </a:lnTo>
                  <a:lnTo>
                    <a:pt x="3477" y="1722"/>
                  </a:lnTo>
                  <a:lnTo>
                    <a:pt x="3403" y="1729"/>
                  </a:lnTo>
                  <a:lnTo>
                    <a:pt x="3327" y="1734"/>
                  </a:lnTo>
                  <a:lnTo>
                    <a:pt x="3249" y="1735"/>
                  </a:lnTo>
                  <a:lnTo>
                    <a:pt x="3167" y="1734"/>
                  </a:lnTo>
                  <a:lnTo>
                    <a:pt x="3084" y="1730"/>
                  </a:lnTo>
                  <a:lnTo>
                    <a:pt x="3084" y="1730"/>
                  </a:lnTo>
                  <a:lnTo>
                    <a:pt x="2917" y="1721"/>
                  </a:lnTo>
                  <a:lnTo>
                    <a:pt x="2757" y="1714"/>
                  </a:lnTo>
                  <a:lnTo>
                    <a:pt x="2603" y="1711"/>
                  </a:lnTo>
                  <a:lnTo>
                    <a:pt x="2456" y="1711"/>
                  </a:lnTo>
                  <a:lnTo>
                    <a:pt x="2314" y="1714"/>
                  </a:lnTo>
                  <a:lnTo>
                    <a:pt x="2178" y="1719"/>
                  </a:lnTo>
                  <a:lnTo>
                    <a:pt x="2048" y="1727"/>
                  </a:lnTo>
                  <a:lnTo>
                    <a:pt x="1922" y="1739"/>
                  </a:lnTo>
                  <a:lnTo>
                    <a:pt x="1802" y="1753"/>
                  </a:lnTo>
                  <a:lnTo>
                    <a:pt x="1687" y="1769"/>
                  </a:lnTo>
                  <a:lnTo>
                    <a:pt x="1576" y="1789"/>
                  </a:lnTo>
                  <a:lnTo>
                    <a:pt x="1469" y="1811"/>
                  </a:lnTo>
                  <a:lnTo>
                    <a:pt x="1368" y="1837"/>
                  </a:lnTo>
                  <a:lnTo>
                    <a:pt x="1318" y="1852"/>
                  </a:lnTo>
                  <a:lnTo>
                    <a:pt x="1269" y="1866"/>
                  </a:lnTo>
                  <a:lnTo>
                    <a:pt x="1222" y="1881"/>
                  </a:lnTo>
                  <a:lnTo>
                    <a:pt x="1176" y="1897"/>
                  </a:lnTo>
                  <a:lnTo>
                    <a:pt x="1130" y="1915"/>
                  </a:lnTo>
                  <a:lnTo>
                    <a:pt x="1086" y="1932"/>
                  </a:lnTo>
                  <a:lnTo>
                    <a:pt x="1043" y="1950"/>
                  </a:lnTo>
                  <a:lnTo>
                    <a:pt x="1000" y="1969"/>
                  </a:lnTo>
                  <a:lnTo>
                    <a:pt x="958" y="1989"/>
                  </a:lnTo>
                  <a:lnTo>
                    <a:pt x="916" y="2008"/>
                  </a:lnTo>
                  <a:lnTo>
                    <a:pt x="876" y="2029"/>
                  </a:lnTo>
                  <a:lnTo>
                    <a:pt x="836" y="2052"/>
                  </a:lnTo>
                  <a:lnTo>
                    <a:pt x="797" y="2074"/>
                  </a:lnTo>
                  <a:lnTo>
                    <a:pt x="759" y="2097"/>
                  </a:lnTo>
                  <a:lnTo>
                    <a:pt x="722" y="2121"/>
                  </a:lnTo>
                  <a:lnTo>
                    <a:pt x="684" y="2145"/>
                  </a:lnTo>
                  <a:lnTo>
                    <a:pt x="650" y="2171"/>
                  </a:lnTo>
                  <a:lnTo>
                    <a:pt x="614" y="2197"/>
                  </a:lnTo>
                  <a:lnTo>
                    <a:pt x="579" y="2225"/>
                  </a:lnTo>
                  <a:lnTo>
                    <a:pt x="544" y="2252"/>
                  </a:lnTo>
                  <a:lnTo>
                    <a:pt x="478" y="2309"/>
                  </a:lnTo>
                  <a:lnTo>
                    <a:pt x="412" y="2370"/>
                  </a:lnTo>
                  <a:lnTo>
                    <a:pt x="350" y="2433"/>
                  </a:lnTo>
                  <a:lnTo>
                    <a:pt x="289" y="2497"/>
                  </a:lnTo>
                  <a:lnTo>
                    <a:pt x="229" y="2567"/>
                  </a:lnTo>
                  <a:lnTo>
                    <a:pt x="171" y="2638"/>
                  </a:lnTo>
                  <a:lnTo>
                    <a:pt x="112" y="2712"/>
                  </a:lnTo>
                  <a:lnTo>
                    <a:pt x="55" y="2790"/>
                  </a:lnTo>
                  <a:lnTo>
                    <a:pt x="0" y="2869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37053" name="Freeform 61"/>
            <p:cNvSpPr>
              <a:spLocks/>
            </p:cNvSpPr>
            <p:nvPr userDrawn="1"/>
          </p:nvSpPr>
          <p:spPr bwMode="auto">
            <a:xfrm>
              <a:off x="1858" y="538"/>
              <a:ext cx="4875" cy="1492"/>
            </a:xfrm>
            <a:custGeom>
              <a:avLst/>
              <a:gdLst/>
              <a:ahLst/>
              <a:cxnLst>
                <a:cxn ang="0">
                  <a:pos x="4875" y="0"/>
                </a:cxn>
                <a:cxn ang="0">
                  <a:pos x="4872" y="79"/>
                </a:cxn>
                <a:cxn ang="0">
                  <a:pos x="4864" y="170"/>
                </a:cxn>
                <a:cxn ang="0">
                  <a:pos x="4847" y="287"/>
                </a:cxn>
                <a:cxn ang="0">
                  <a:pos x="4821" y="428"/>
                </a:cxn>
                <a:cxn ang="0">
                  <a:pos x="4780" y="581"/>
                </a:cxn>
                <a:cxn ang="0">
                  <a:pos x="4740" y="706"/>
                </a:cxn>
                <a:cxn ang="0">
                  <a:pos x="4707" y="790"/>
                </a:cxn>
                <a:cxn ang="0">
                  <a:pos x="4671" y="874"/>
                </a:cxn>
                <a:cxn ang="0">
                  <a:pos x="4628" y="959"/>
                </a:cxn>
                <a:cxn ang="0">
                  <a:pos x="4580" y="1043"/>
                </a:cxn>
                <a:cxn ang="0">
                  <a:pos x="4526" y="1127"/>
                </a:cxn>
                <a:cxn ang="0">
                  <a:pos x="4467" y="1208"/>
                </a:cxn>
                <a:cxn ang="0">
                  <a:pos x="4400" y="1287"/>
                </a:cxn>
                <a:cxn ang="0">
                  <a:pos x="4326" y="1361"/>
                </a:cxn>
                <a:cxn ang="0">
                  <a:pos x="4247" y="1432"/>
                </a:cxn>
                <a:cxn ang="0">
                  <a:pos x="4160" y="1500"/>
                </a:cxn>
                <a:cxn ang="0">
                  <a:pos x="4064" y="1560"/>
                </a:cxn>
                <a:cxn ang="0">
                  <a:pos x="3960" y="1615"/>
                </a:cxn>
                <a:cxn ang="0">
                  <a:pos x="3847" y="1663"/>
                </a:cxn>
                <a:cxn ang="0">
                  <a:pos x="3727" y="1703"/>
                </a:cxn>
                <a:cxn ang="0">
                  <a:pos x="3597" y="1737"/>
                </a:cxn>
                <a:cxn ang="0">
                  <a:pos x="3457" y="1760"/>
                </a:cxn>
                <a:cxn ang="0">
                  <a:pos x="3309" y="1775"/>
                </a:cxn>
                <a:cxn ang="0">
                  <a:pos x="3149" y="1778"/>
                </a:cxn>
                <a:cxn ang="0">
                  <a:pos x="3066" y="1776"/>
                </a:cxn>
                <a:cxn ang="0">
                  <a:pos x="2739" y="1766"/>
                </a:cxn>
                <a:cxn ang="0">
                  <a:pos x="2438" y="1770"/>
                </a:cxn>
                <a:cxn ang="0">
                  <a:pos x="2160" y="1783"/>
                </a:cxn>
                <a:cxn ang="0">
                  <a:pos x="1904" y="1808"/>
                </a:cxn>
                <a:cxn ang="0">
                  <a:pos x="1669" y="1844"/>
                </a:cxn>
                <a:cxn ang="0">
                  <a:pos x="1452" y="1891"/>
                </a:cxn>
                <a:cxn ang="0">
                  <a:pos x="1351" y="1918"/>
                </a:cxn>
                <a:cxn ang="0">
                  <a:pos x="1254" y="1949"/>
                </a:cxn>
                <a:cxn ang="0">
                  <a:pos x="1161" y="1983"/>
                </a:cxn>
                <a:cxn ang="0">
                  <a:pos x="1071" y="2018"/>
                </a:cxn>
                <a:cxn ang="0">
                  <a:pos x="984" y="2059"/>
                </a:cxn>
                <a:cxn ang="0">
                  <a:pos x="903" y="2101"/>
                </a:cxn>
                <a:cxn ang="0">
                  <a:pos x="823" y="2144"/>
                </a:cxn>
                <a:cxn ang="0">
                  <a:pos x="747" y="2193"/>
                </a:cxn>
                <a:cxn ang="0">
                  <a:pos x="673" y="2243"/>
                </a:cxn>
                <a:cxn ang="0">
                  <a:pos x="603" y="2296"/>
                </a:cxn>
                <a:cxn ang="0">
                  <a:pos x="535" y="2351"/>
                </a:cxn>
                <a:cxn ang="0">
                  <a:pos x="404" y="2472"/>
                </a:cxn>
                <a:cxn ang="0">
                  <a:pos x="282" y="2604"/>
                </a:cxn>
                <a:cxn ang="0">
                  <a:pos x="167" y="2747"/>
                </a:cxn>
                <a:cxn ang="0">
                  <a:pos x="54" y="2902"/>
                </a:cxn>
              </a:cxnLst>
              <a:rect l="0" t="0" r="r" b="b"/>
              <a:pathLst>
                <a:path w="4875" h="2984">
                  <a:moveTo>
                    <a:pt x="4875" y="0"/>
                  </a:moveTo>
                  <a:lnTo>
                    <a:pt x="4875" y="0"/>
                  </a:lnTo>
                  <a:lnTo>
                    <a:pt x="4875" y="21"/>
                  </a:lnTo>
                  <a:lnTo>
                    <a:pt x="4872" y="79"/>
                  </a:lnTo>
                  <a:lnTo>
                    <a:pt x="4868" y="121"/>
                  </a:lnTo>
                  <a:lnTo>
                    <a:pt x="4864" y="170"/>
                  </a:lnTo>
                  <a:lnTo>
                    <a:pt x="4857" y="226"/>
                  </a:lnTo>
                  <a:lnTo>
                    <a:pt x="4847" y="287"/>
                  </a:lnTo>
                  <a:lnTo>
                    <a:pt x="4835" y="355"/>
                  </a:lnTo>
                  <a:lnTo>
                    <a:pt x="4821" y="428"/>
                  </a:lnTo>
                  <a:lnTo>
                    <a:pt x="4803" y="502"/>
                  </a:lnTo>
                  <a:lnTo>
                    <a:pt x="4780" y="581"/>
                  </a:lnTo>
                  <a:lnTo>
                    <a:pt x="4754" y="664"/>
                  </a:lnTo>
                  <a:lnTo>
                    <a:pt x="4740" y="706"/>
                  </a:lnTo>
                  <a:lnTo>
                    <a:pt x="4724" y="748"/>
                  </a:lnTo>
                  <a:lnTo>
                    <a:pt x="4707" y="790"/>
                  </a:lnTo>
                  <a:lnTo>
                    <a:pt x="4689" y="832"/>
                  </a:lnTo>
                  <a:lnTo>
                    <a:pt x="4671" y="874"/>
                  </a:lnTo>
                  <a:lnTo>
                    <a:pt x="4650" y="917"/>
                  </a:lnTo>
                  <a:lnTo>
                    <a:pt x="4628" y="959"/>
                  </a:lnTo>
                  <a:lnTo>
                    <a:pt x="4604" y="1001"/>
                  </a:lnTo>
                  <a:lnTo>
                    <a:pt x="4580" y="1043"/>
                  </a:lnTo>
                  <a:lnTo>
                    <a:pt x="4554" y="1085"/>
                  </a:lnTo>
                  <a:lnTo>
                    <a:pt x="4526" y="1127"/>
                  </a:lnTo>
                  <a:lnTo>
                    <a:pt x="4497" y="1167"/>
                  </a:lnTo>
                  <a:lnTo>
                    <a:pt x="4467" y="1208"/>
                  </a:lnTo>
                  <a:lnTo>
                    <a:pt x="4435" y="1248"/>
                  </a:lnTo>
                  <a:lnTo>
                    <a:pt x="4400" y="1287"/>
                  </a:lnTo>
                  <a:lnTo>
                    <a:pt x="4364" y="1324"/>
                  </a:lnTo>
                  <a:lnTo>
                    <a:pt x="4326" y="1361"/>
                  </a:lnTo>
                  <a:lnTo>
                    <a:pt x="4288" y="1398"/>
                  </a:lnTo>
                  <a:lnTo>
                    <a:pt x="4247" y="1432"/>
                  </a:lnTo>
                  <a:lnTo>
                    <a:pt x="4204" y="1466"/>
                  </a:lnTo>
                  <a:lnTo>
                    <a:pt x="4160" y="1500"/>
                  </a:lnTo>
                  <a:lnTo>
                    <a:pt x="4113" y="1531"/>
                  </a:lnTo>
                  <a:lnTo>
                    <a:pt x="4064" y="1560"/>
                  </a:lnTo>
                  <a:lnTo>
                    <a:pt x="4013" y="1589"/>
                  </a:lnTo>
                  <a:lnTo>
                    <a:pt x="3960" y="1615"/>
                  </a:lnTo>
                  <a:lnTo>
                    <a:pt x="3906" y="1641"/>
                  </a:lnTo>
                  <a:lnTo>
                    <a:pt x="3847" y="1663"/>
                  </a:lnTo>
                  <a:lnTo>
                    <a:pt x="3789" y="1684"/>
                  </a:lnTo>
                  <a:lnTo>
                    <a:pt x="3727" y="1703"/>
                  </a:lnTo>
                  <a:lnTo>
                    <a:pt x="3663" y="1721"/>
                  </a:lnTo>
                  <a:lnTo>
                    <a:pt x="3597" y="1737"/>
                  </a:lnTo>
                  <a:lnTo>
                    <a:pt x="3528" y="1750"/>
                  </a:lnTo>
                  <a:lnTo>
                    <a:pt x="3457" y="1760"/>
                  </a:lnTo>
                  <a:lnTo>
                    <a:pt x="3385" y="1768"/>
                  </a:lnTo>
                  <a:lnTo>
                    <a:pt x="3309" y="1775"/>
                  </a:lnTo>
                  <a:lnTo>
                    <a:pt x="3230" y="1778"/>
                  </a:lnTo>
                  <a:lnTo>
                    <a:pt x="3149" y="1778"/>
                  </a:lnTo>
                  <a:lnTo>
                    <a:pt x="3066" y="1776"/>
                  </a:lnTo>
                  <a:lnTo>
                    <a:pt x="3066" y="1776"/>
                  </a:lnTo>
                  <a:lnTo>
                    <a:pt x="2899" y="1770"/>
                  </a:lnTo>
                  <a:lnTo>
                    <a:pt x="2739" y="1766"/>
                  </a:lnTo>
                  <a:lnTo>
                    <a:pt x="2585" y="1766"/>
                  </a:lnTo>
                  <a:lnTo>
                    <a:pt x="2438" y="1770"/>
                  </a:lnTo>
                  <a:lnTo>
                    <a:pt x="2297" y="1775"/>
                  </a:lnTo>
                  <a:lnTo>
                    <a:pt x="2160" y="1783"/>
                  </a:lnTo>
                  <a:lnTo>
                    <a:pt x="2030" y="1794"/>
                  </a:lnTo>
                  <a:lnTo>
                    <a:pt x="1904" y="1808"/>
                  </a:lnTo>
                  <a:lnTo>
                    <a:pt x="1784" y="1825"/>
                  </a:lnTo>
                  <a:lnTo>
                    <a:pt x="1669" y="1844"/>
                  </a:lnTo>
                  <a:lnTo>
                    <a:pt x="1558" y="1867"/>
                  </a:lnTo>
                  <a:lnTo>
                    <a:pt x="1452" y="1891"/>
                  </a:lnTo>
                  <a:lnTo>
                    <a:pt x="1401" y="1904"/>
                  </a:lnTo>
                  <a:lnTo>
                    <a:pt x="1351" y="1918"/>
                  </a:lnTo>
                  <a:lnTo>
                    <a:pt x="1302" y="1934"/>
                  </a:lnTo>
                  <a:lnTo>
                    <a:pt x="1254" y="1949"/>
                  </a:lnTo>
                  <a:lnTo>
                    <a:pt x="1207" y="1965"/>
                  </a:lnTo>
                  <a:lnTo>
                    <a:pt x="1161" y="1983"/>
                  </a:lnTo>
                  <a:lnTo>
                    <a:pt x="1115" y="2001"/>
                  </a:lnTo>
                  <a:lnTo>
                    <a:pt x="1071" y="2018"/>
                  </a:lnTo>
                  <a:lnTo>
                    <a:pt x="1028" y="2038"/>
                  </a:lnTo>
                  <a:lnTo>
                    <a:pt x="984" y="2059"/>
                  </a:lnTo>
                  <a:lnTo>
                    <a:pt x="943" y="2078"/>
                  </a:lnTo>
                  <a:lnTo>
                    <a:pt x="903" y="2101"/>
                  </a:lnTo>
                  <a:lnTo>
                    <a:pt x="862" y="2122"/>
                  </a:lnTo>
                  <a:lnTo>
                    <a:pt x="823" y="2144"/>
                  </a:lnTo>
                  <a:lnTo>
                    <a:pt x="785" y="2169"/>
                  </a:lnTo>
                  <a:lnTo>
                    <a:pt x="747" y="2193"/>
                  </a:lnTo>
                  <a:lnTo>
                    <a:pt x="710" y="2217"/>
                  </a:lnTo>
                  <a:lnTo>
                    <a:pt x="673" y="2243"/>
                  </a:lnTo>
                  <a:lnTo>
                    <a:pt x="637" y="2269"/>
                  </a:lnTo>
                  <a:lnTo>
                    <a:pt x="603" y="2296"/>
                  </a:lnTo>
                  <a:lnTo>
                    <a:pt x="568" y="2324"/>
                  </a:lnTo>
                  <a:lnTo>
                    <a:pt x="535" y="2351"/>
                  </a:lnTo>
                  <a:lnTo>
                    <a:pt x="468" y="2411"/>
                  </a:lnTo>
                  <a:lnTo>
                    <a:pt x="404" y="2472"/>
                  </a:lnTo>
                  <a:lnTo>
                    <a:pt x="343" y="2537"/>
                  </a:lnTo>
                  <a:lnTo>
                    <a:pt x="282" y="2604"/>
                  </a:lnTo>
                  <a:lnTo>
                    <a:pt x="224" y="2674"/>
                  </a:lnTo>
                  <a:lnTo>
                    <a:pt x="167" y="2747"/>
                  </a:lnTo>
                  <a:lnTo>
                    <a:pt x="110" y="2822"/>
                  </a:lnTo>
                  <a:lnTo>
                    <a:pt x="54" y="2902"/>
                  </a:lnTo>
                  <a:lnTo>
                    <a:pt x="0" y="298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37054" name="Freeform 62"/>
            <p:cNvSpPr>
              <a:spLocks/>
            </p:cNvSpPr>
            <p:nvPr userDrawn="1"/>
          </p:nvSpPr>
          <p:spPr bwMode="auto">
            <a:xfrm>
              <a:off x="1912" y="510"/>
              <a:ext cx="4831" cy="1548"/>
            </a:xfrm>
            <a:custGeom>
              <a:avLst/>
              <a:gdLst/>
              <a:ahLst/>
              <a:cxnLst>
                <a:cxn ang="0">
                  <a:pos x="4831" y="0"/>
                </a:cxn>
                <a:cxn ang="0">
                  <a:pos x="4828" y="80"/>
                </a:cxn>
                <a:cxn ang="0">
                  <a:pos x="4821" y="172"/>
                </a:cxn>
                <a:cxn ang="0">
                  <a:pos x="4806" y="291"/>
                </a:cxn>
                <a:cxn ang="0">
                  <a:pos x="4782" y="430"/>
                </a:cxn>
                <a:cxn ang="0">
                  <a:pos x="4743" y="587"/>
                </a:cxn>
                <a:cxn ang="0">
                  <a:pos x="4706" y="711"/>
                </a:cxn>
                <a:cxn ang="0">
                  <a:pos x="4674" y="797"/>
                </a:cxn>
                <a:cxn ang="0">
                  <a:pos x="4638" y="882"/>
                </a:cxn>
                <a:cxn ang="0">
                  <a:pos x="4597" y="969"/>
                </a:cxn>
                <a:cxn ang="0">
                  <a:pos x="4550" y="1055"/>
                </a:cxn>
                <a:cxn ang="0">
                  <a:pos x="4497" y="1139"/>
                </a:cxn>
                <a:cxn ang="0">
                  <a:pos x="4439" y="1223"/>
                </a:cxn>
                <a:cxn ang="0">
                  <a:pos x="4374" y="1302"/>
                </a:cxn>
                <a:cxn ang="0">
                  <a:pos x="4303" y="1379"/>
                </a:cxn>
                <a:cxn ang="0">
                  <a:pos x="4224" y="1452"/>
                </a:cxn>
                <a:cxn ang="0">
                  <a:pos x="4136" y="1522"/>
                </a:cxn>
                <a:cxn ang="0">
                  <a:pos x="4042" y="1584"/>
                </a:cxn>
                <a:cxn ang="0">
                  <a:pos x="3939" y="1643"/>
                </a:cxn>
                <a:cxn ang="0">
                  <a:pos x="3828" y="1693"/>
                </a:cxn>
                <a:cxn ang="0">
                  <a:pos x="3707" y="1736"/>
                </a:cxn>
                <a:cxn ang="0">
                  <a:pos x="3578" y="1772"/>
                </a:cxn>
                <a:cxn ang="0">
                  <a:pos x="3439" y="1798"/>
                </a:cxn>
                <a:cxn ang="0">
                  <a:pos x="3291" y="1815"/>
                </a:cxn>
                <a:cxn ang="0">
                  <a:pos x="3131" y="1822"/>
                </a:cxn>
                <a:cxn ang="0">
                  <a:pos x="3048" y="1822"/>
                </a:cxn>
                <a:cxn ang="0">
                  <a:pos x="2720" y="1819"/>
                </a:cxn>
                <a:cxn ang="0">
                  <a:pos x="2419" y="1828"/>
                </a:cxn>
                <a:cxn ang="0">
                  <a:pos x="2141" y="1848"/>
                </a:cxn>
                <a:cxn ang="0">
                  <a:pos x="1887" y="1877"/>
                </a:cxn>
                <a:cxn ang="0">
                  <a:pos x="1651" y="1919"/>
                </a:cxn>
                <a:cxn ang="0">
                  <a:pos x="1436" y="1970"/>
                </a:cxn>
                <a:cxn ang="0">
                  <a:pos x="1335" y="1999"/>
                </a:cxn>
                <a:cxn ang="0">
                  <a:pos x="1239" y="2032"/>
                </a:cxn>
                <a:cxn ang="0">
                  <a:pos x="1146" y="2067"/>
                </a:cxn>
                <a:cxn ang="0">
                  <a:pos x="1057" y="2106"/>
                </a:cxn>
                <a:cxn ang="0">
                  <a:pos x="971" y="2148"/>
                </a:cxn>
                <a:cxn ang="0">
                  <a:pos x="889" y="2192"/>
                </a:cxn>
                <a:cxn ang="0">
                  <a:pos x="811" y="2237"/>
                </a:cxn>
                <a:cxn ang="0">
                  <a:pos x="735" y="2287"/>
                </a:cxn>
                <a:cxn ang="0">
                  <a:pos x="663" y="2339"/>
                </a:cxn>
                <a:cxn ang="0">
                  <a:pos x="593" y="2393"/>
                </a:cxn>
                <a:cxn ang="0">
                  <a:pos x="525" y="2452"/>
                </a:cxn>
                <a:cxn ang="0">
                  <a:pos x="397" y="2576"/>
                </a:cxn>
                <a:cxn ang="0">
                  <a:pos x="277" y="2710"/>
                </a:cxn>
                <a:cxn ang="0">
                  <a:pos x="163" y="2857"/>
                </a:cxn>
                <a:cxn ang="0">
                  <a:pos x="53" y="3013"/>
                </a:cxn>
              </a:cxnLst>
              <a:rect l="0" t="0" r="r" b="b"/>
              <a:pathLst>
                <a:path w="4831" h="3097">
                  <a:moveTo>
                    <a:pt x="4831" y="0"/>
                  </a:moveTo>
                  <a:lnTo>
                    <a:pt x="4831" y="0"/>
                  </a:lnTo>
                  <a:lnTo>
                    <a:pt x="4829" y="21"/>
                  </a:lnTo>
                  <a:lnTo>
                    <a:pt x="4828" y="80"/>
                  </a:lnTo>
                  <a:lnTo>
                    <a:pt x="4825" y="122"/>
                  </a:lnTo>
                  <a:lnTo>
                    <a:pt x="4821" y="172"/>
                  </a:lnTo>
                  <a:lnTo>
                    <a:pt x="4814" y="228"/>
                  </a:lnTo>
                  <a:lnTo>
                    <a:pt x="4806" y="291"/>
                  </a:lnTo>
                  <a:lnTo>
                    <a:pt x="4796" y="359"/>
                  </a:lnTo>
                  <a:lnTo>
                    <a:pt x="4782" y="430"/>
                  </a:lnTo>
                  <a:lnTo>
                    <a:pt x="4764" y="507"/>
                  </a:lnTo>
                  <a:lnTo>
                    <a:pt x="4743" y="587"/>
                  </a:lnTo>
                  <a:lnTo>
                    <a:pt x="4719" y="669"/>
                  </a:lnTo>
                  <a:lnTo>
                    <a:pt x="4706" y="711"/>
                  </a:lnTo>
                  <a:lnTo>
                    <a:pt x="4690" y="755"/>
                  </a:lnTo>
                  <a:lnTo>
                    <a:pt x="4674" y="797"/>
                  </a:lnTo>
                  <a:lnTo>
                    <a:pt x="4657" y="840"/>
                  </a:lnTo>
                  <a:lnTo>
                    <a:pt x="4638" y="882"/>
                  </a:lnTo>
                  <a:lnTo>
                    <a:pt x="4618" y="926"/>
                  </a:lnTo>
                  <a:lnTo>
                    <a:pt x="4597" y="969"/>
                  </a:lnTo>
                  <a:lnTo>
                    <a:pt x="4574" y="1011"/>
                  </a:lnTo>
                  <a:lnTo>
                    <a:pt x="4550" y="1055"/>
                  </a:lnTo>
                  <a:lnTo>
                    <a:pt x="4525" y="1097"/>
                  </a:lnTo>
                  <a:lnTo>
                    <a:pt x="4497" y="1139"/>
                  </a:lnTo>
                  <a:lnTo>
                    <a:pt x="4470" y="1181"/>
                  </a:lnTo>
                  <a:lnTo>
                    <a:pt x="4439" y="1223"/>
                  </a:lnTo>
                  <a:lnTo>
                    <a:pt x="4407" y="1263"/>
                  </a:lnTo>
                  <a:lnTo>
                    <a:pt x="4374" y="1302"/>
                  </a:lnTo>
                  <a:lnTo>
                    <a:pt x="4339" y="1342"/>
                  </a:lnTo>
                  <a:lnTo>
                    <a:pt x="4303" y="1379"/>
                  </a:lnTo>
                  <a:lnTo>
                    <a:pt x="4264" y="1417"/>
                  </a:lnTo>
                  <a:lnTo>
                    <a:pt x="4224" y="1452"/>
                  </a:lnTo>
                  <a:lnTo>
                    <a:pt x="4181" y="1488"/>
                  </a:lnTo>
                  <a:lnTo>
                    <a:pt x="4136" y="1522"/>
                  </a:lnTo>
                  <a:lnTo>
                    <a:pt x="4091" y="1554"/>
                  </a:lnTo>
                  <a:lnTo>
                    <a:pt x="4042" y="1584"/>
                  </a:lnTo>
                  <a:lnTo>
                    <a:pt x="3992" y="1614"/>
                  </a:lnTo>
                  <a:lnTo>
                    <a:pt x="3939" y="1643"/>
                  </a:lnTo>
                  <a:lnTo>
                    <a:pt x="3885" y="1668"/>
                  </a:lnTo>
                  <a:lnTo>
                    <a:pt x="3828" y="1693"/>
                  </a:lnTo>
                  <a:lnTo>
                    <a:pt x="3768" y="1715"/>
                  </a:lnTo>
                  <a:lnTo>
                    <a:pt x="3707" y="1736"/>
                  </a:lnTo>
                  <a:lnTo>
                    <a:pt x="3643" y="1754"/>
                  </a:lnTo>
                  <a:lnTo>
                    <a:pt x="3578" y="1772"/>
                  </a:lnTo>
                  <a:lnTo>
                    <a:pt x="3510" y="1786"/>
                  </a:lnTo>
                  <a:lnTo>
                    <a:pt x="3439" y="1798"/>
                  </a:lnTo>
                  <a:lnTo>
                    <a:pt x="3366" y="1807"/>
                  </a:lnTo>
                  <a:lnTo>
                    <a:pt x="3291" y="1815"/>
                  </a:lnTo>
                  <a:lnTo>
                    <a:pt x="3212" y="1820"/>
                  </a:lnTo>
                  <a:lnTo>
                    <a:pt x="3131" y="1822"/>
                  </a:lnTo>
                  <a:lnTo>
                    <a:pt x="3048" y="1822"/>
                  </a:lnTo>
                  <a:lnTo>
                    <a:pt x="3048" y="1822"/>
                  </a:lnTo>
                  <a:lnTo>
                    <a:pt x="2881" y="1819"/>
                  </a:lnTo>
                  <a:lnTo>
                    <a:pt x="2720" y="1819"/>
                  </a:lnTo>
                  <a:lnTo>
                    <a:pt x="2567" y="1822"/>
                  </a:lnTo>
                  <a:lnTo>
                    <a:pt x="2419" y="1828"/>
                  </a:lnTo>
                  <a:lnTo>
                    <a:pt x="2277" y="1836"/>
                  </a:lnTo>
                  <a:lnTo>
                    <a:pt x="2141" y="1848"/>
                  </a:lnTo>
                  <a:lnTo>
                    <a:pt x="2012" y="1861"/>
                  </a:lnTo>
                  <a:lnTo>
                    <a:pt x="1887" y="1877"/>
                  </a:lnTo>
                  <a:lnTo>
                    <a:pt x="1766" y="1896"/>
                  </a:lnTo>
                  <a:lnTo>
                    <a:pt x="1651" y="1919"/>
                  </a:lnTo>
                  <a:lnTo>
                    <a:pt x="1541" y="1943"/>
                  </a:lnTo>
                  <a:lnTo>
                    <a:pt x="1436" y="1970"/>
                  </a:lnTo>
                  <a:lnTo>
                    <a:pt x="1384" y="1985"/>
                  </a:lnTo>
                  <a:lnTo>
                    <a:pt x="1335" y="1999"/>
                  </a:lnTo>
                  <a:lnTo>
                    <a:pt x="1286" y="2016"/>
                  </a:lnTo>
                  <a:lnTo>
                    <a:pt x="1239" y="2032"/>
                  </a:lnTo>
                  <a:lnTo>
                    <a:pt x="1191" y="2050"/>
                  </a:lnTo>
                  <a:lnTo>
                    <a:pt x="1146" y="2067"/>
                  </a:lnTo>
                  <a:lnTo>
                    <a:pt x="1100" y="2087"/>
                  </a:lnTo>
                  <a:lnTo>
                    <a:pt x="1057" y="2106"/>
                  </a:lnTo>
                  <a:lnTo>
                    <a:pt x="1014" y="2127"/>
                  </a:lnTo>
                  <a:lnTo>
                    <a:pt x="971" y="2148"/>
                  </a:lnTo>
                  <a:lnTo>
                    <a:pt x="930" y="2169"/>
                  </a:lnTo>
                  <a:lnTo>
                    <a:pt x="889" y="2192"/>
                  </a:lnTo>
                  <a:lnTo>
                    <a:pt x="850" y="2214"/>
                  </a:lnTo>
                  <a:lnTo>
                    <a:pt x="811" y="2237"/>
                  </a:lnTo>
                  <a:lnTo>
                    <a:pt x="772" y="2263"/>
                  </a:lnTo>
                  <a:lnTo>
                    <a:pt x="735" y="2287"/>
                  </a:lnTo>
                  <a:lnTo>
                    <a:pt x="699" y="2313"/>
                  </a:lnTo>
                  <a:lnTo>
                    <a:pt x="663" y="2339"/>
                  </a:lnTo>
                  <a:lnTo>
                    <a:pt x="628" y="2366"/>
                  </a:lnTo>
                  <a:lnTo>
                    <a:pt x="593" y="2393"/>
                  </a:lnTo>
                  <a:lnTo>
                    <a:pt x="558" y="2423"/>
                  </a:lnTo>
                  <a:lnTo>
                    <a:pt x="525" y="2452"/>
                  </a:lnTo>
                  <a:lnTo>
                    <a:pt x="460" y="2511"/>
                  </a:lnTo>
                  <a:lnTo>
                    <a:pt x="397" y="2576"/>
                  </a:lnTo>
                  <a:lnTo>
                    <a:pt x="336" y="2640"/>
                  </a:lnTo>
                  <a:lnTo>
                    <a:pt x="277" y="2710"/>
                  </a:lnTo>
                  <a:lnTo>
                    <a:pt x="220" y="2783"/>
                  </a:lnTo>
                  <a:lnTo>
                    <a:pt x="163" y="2857"/>
                  </a:lnTo>
                  <a:lnTo>
                    <a:pt x="107" y="2934"/>
                  </a:lnTo>
                  <a:lnTo>
                    <a:pt x="53" y="3013"/>
                  </a:lnTo>
                  <a:lnTo>
                    <a:pt x="0" y="3097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37055" name="Freeform 63"/>
            <p:cNvSpPr>
              <a:spLocks/>
            </p:cNvSpPr>
            <p:nvPr userDrawn="1"/>
          </p:nvSpPr>
          <p:spPr bwMode="auto">
            <a:xfrm>
              <a:off x="1968" y="481"/>
              <a:ext cx="4782" cy="1605"/>
            </a:xfrm>
            <a:custGeom>
              <a:avLst/>
              <a:gdLst/>
              <a:ahLst/>
              <a:cxnLst>
                <a:cxn ang="0">
                  <a:pos x="4782" y="0"/>
                </a:cxn>
                <a:cxn ang="0">
                  <a:pos x="4780" y="81"/>
                </a:cxn>
                <a:cxn ang="0">
                  <a:pos x="4775" y="173"/>
                </a:cxn>
                <a:cxn ang="0">
                  <a:pos x="4762" y="292"/>
                </a:cxn>
                <a:cxn ang="0">
                  <a:pos x="4740" y="433"/>
                </a:cxn>
                <a:cxn ang="0">
                  <a:pos x="4704" y="591"/>
                </a:cxn>
                <a:cxn ang="0">
                  <a:pos x="4668" y="717"/>
                </a:cxn>
                <a:cxn ang="0">
                  <a:pos x="4637" y="802"/>
                </a:cxn>
                <a:cxn ang="0">
                  <a:pos x="4602" y="890"/>
                </a:cxn>
                <a:cxn ang="0">
                  <a:pos x="4564" y="978"/>
                </a:cxn>
                <a:cxn ang="0">
                  <a:pos x="4518" y="1066"/>
                </a:cxn>
                <a:cxn ang="0">
                  <a:pos x="4466" y="1151"/>
                </a:cxn>
                <a:cxn ang="0">
                  <a:pos x="4409" y="1235"/>
                </a:cxn>
                <a:cxn ang="0">
                  <a:pos x="4346" y="1318"/>
                </a:cxn>
                <a:cxn ang="0">
                  <a:pos x="4275" y="1397"/>
                </a:cxn>
                <a:cxn ang="0">
                  <a:pos x="4197" y="1471"/>
                </a:cxn>
                <a:cxn ang="0">
                  <a:pos x="4111" y="1542"/>
                </a:cxn>
                <a:cxn ang="0">
                  <a:pos x="4018" y="1608"/>
                </a:cxn>
                <a:cxn ang="0">
                  <a:pos x="3917" y="1668"/>
                </a:cxn>
                <a:cxn ang="0">
                  <a:pos x="3805" y="1721"/>
                </a:cxn>
                <a:cxn ang="0">
                  <a:pos x="3686" y="1766"/>
                </a:cxn>
                <a:cxn ang="0">
                  <a:pos x="3557" y="1805"/>
                </a:cxn>
                <a:cxn ang="0">
                  <a:pos x="3418" y="1834"/>
                </a:cxn>
                <a:cxn ang="0">
                  <a:pos x="3270" y="1855"/>
                </a:cxn>
                <a:cxn ang="0">
                  <a:pos x="3110" y="1865"/>
                </a:cxn>
                <a:cxn ang="0">
                  <a:pos x="3027" y="1867"/>
                </a:cxn>
                <a:cxn ang="0">
                  <a:pos x="2700" y="1870"/>
                </a:cxn>
                <a:cxn ang="0">
                  <a:pos x="2399" y="1884"/>
                </a:cxn>
                <a:cxn ang="0">
                  <a:pos x="2121" y="1910"/>
                </a:cxn>
                <a:cxn ang="0">
                  <a:pos x="1867" y="1946"/>
                </a:cxn>
                <a:cxn ang="0">
                  <a:pos x="1633" y="1991"/>
                </a:cxn>
                <a:cxn ang="0">
                  <a:pos x="1419" y="2047"/>
                </a:cxn>
                <a:cxn ang="0">
                  <a:pos x="1317" y="2080"/>
                </a:cxn>
                <a:cxn ang="0">
                  <a:pos x="1222" y="2115"/>
                </a:cxn>
                <a:cxn ang="0">
                  <a:pos x="1129" y="2152"/>
                </a:cxn>
                <a:cxn ang="0">
                  <a:pos x="1041" y="2193"/>
                </a:cxn>
                <a:cxn ang="0">
                  <a:pos x="956" y="2235"/>
                </a:cxn>
                <a:cxn ang="0">
                  <a:pos x="874" y="2282"/>
                </a:cxn>
                <a:cxn ang="0">
                  <a:pos x="797" y="2330"/>
                </a:cxn>
                <a:cxn ang="0">
                  <a:pos x="722" y="2380"/>
                </a:cxn>
                <a:cxn ang="0">
                  <a:pos x="651" y="2435"/>
                </a:cxn>
                <a:cxn ang="0">
                  <a:pos x="582" y="2491"/>
                </a:cxn>
                <a:cxn ang="0">
                  <a:pos x="515" y="2550"/>
                </a:cxn>
                <a:cxn ang="0">
                  <a:pos x="389" y="2677"/>
                </a:cxn>
                <a:cxn ang="0">
                  <a:pos x="271" y="2816"/>
                </a:cxn>
                <a:cxn ang="0">
                  <a:pos x="158" y="2965"/>
                </a:cxn>
                <a:cxn ang="0">
                  <a:pos x="51" y="3124"/>
                </a:cxn>
              </a:cxnLst>
              <a:rect l="0" t="0" r="r" b="b"/>
              <a:pathLst>
                <a:path w="4782" h="3210">
                  <a:moveTo>
                    <a:pt x="4782" y="0"/>
                  </a:moveTo>
                  <a:lnTo>
                    <a:pt x="4782" y="0"/>
                  </a:lnTo>
                  <a:lnTo>
                    <a:pt x="4782" y="21"/>
                  </a:lnTo>
                  <a:lnTo>
                    <a:pt x="4780" y="81"/>
                  </a:lnTo>
                  <a:lnTo>
                    <a:pt x="4779" y="123"/>
                  </a:lnTo>
                  <a:lnTo>
                    <a:pt x="4775" y="173"/>
                  </a:lnTo>
                  <a:lnTo>
                    <a:pt x="4770" y="229"/>
                  </a:lnTo>
                  <a:lnTo>
                    <a:pt x="4762" y="292"/>
                  </a:lnTo>
                  <a:lnTo>
                    <a:pt x="4752" y="360"/>
                  </a:lnTo>
                  <a:lnTo>
                    <a:pt x="4740" y="433"/>
                  </a:lnTo>
                  <a:lnTo>
                    <a:pt x="4723" y="510"/>
                  </a:lnTo>
                  <a:lnTo>
                    <a:pt x="4704" y="591"/>
                  </a:lnTo>
                  <a:lnTo>
                    <a:pt x="4682" y="675"/>
                  </a:lnTo>
                  <a:lnTo>
                    <a:pt x="4668" y="717"/>
                  </a:lnTo>
                  <a:lnTo>
                    <a:pt x="4654" y="760"/>
                  </a:lnTo>
                  <a:lnTo>
                    <a:pt x="4637" y="802"/>
                  </a:lnTo>
                  <a:lnTo>
                    <a:pt x="4620" y="846"/>
                  </a:lnTo>
                  <a:lnTo>
                    <a:pt x="4602" y="890"/>
                  </a:lnTo>
                  <a:lnTo>
                    <a:pt x="4584" y="935"/>
                  </a:lnTo>
                  <a:lnTo>
                    <a:pt x="4564" y="978"/>
                  </a:lnTo>
                  <a:lnTo>
                    <a:pt x="4541" y="1022"/>
                  </a:lnTo>
                  <a:lnTo>
                    <a:pt x="4518" y="1066"/>
                  </a:lnTo>
                  <a:lnTo>
                    <a:pt x="4493" y="1108"/>
                  </a:lnTo>
                  <a:lnTo>
                    <a:pt x="4466" y="1151"/>
                  </a:lnTo>
                  <a:lnTo>
                    <a:pt x="4439" y="1193"/>
                  </a:lnTo>
                  <a:lnTo>
                    <a:pt x="4409" y="1235"/>
                  </a:lnTo>
                  <a:lnTo>
                    <a:pt x="4379" y="1277"/>
                  </a:lnTo>
                  <a:lnTo>
                    <a:pt x="4346" y="1318"/>
                  </a:lnTo>
                  <a:lnTo>
                    <a:pt x="4311" y="1358"/>
                  </a:lnTo>
                  <a:lnTo>
                    <a:pt x="4275" y="1397"/>
                  </a:lnTo>
                  <a:lnTo>
                    <a:pt x="4237" y="1435"/>
                  </a:lnTo>
                  <a:lnTo>
                    <a:pt x="4197" y="1471"/>
                  </a:lnTo>
                  <a:lnTo>
                    <a:pt x="4155" y="1508"/>
                  </a:lnTo>
                  <a:lnTo>
                    <a:pt x="4111" y="1542"/>
                  </a:lnTo>
                  <a:lnTo>
                    <a:pt x="4065" y="1576"/>
                  </a:lnTo>
                  <a:lnTo>
                    <a:pt x="4018" y="1608"/>
                  </a:lnTo>
                  <a:lnTo>
                    <a:pt x="3968" y="1639"/>
                  </a:lnTo>
                  <a:lnTo>
                    <a:pt x="3917" y="1668"/>
                  </a:lnTo>
                  <a:lnTo>
                    <a:pt x="3862" y="1695"/>
                  </a:lnTo>
                  <a:lnTo>
                    <a:pt x="3805" y="1721"/>
                  </a:lnTo>
                  <a:lnTo>
                    <a:pt x="3747" y="1744"/>
                  </a:lnTo>
                  <a:lnTo>
                    <a:pt x="3686" y="1766"/>
                  </a:lnTo>
                  <a:lnTo>
                    <a:pt x="3622" y="1787"/>
                  </a:lnTo>
                  <a:lnTo>
                    <a:pt x="3557" y="1805"/>
                  </a:lnTo>
                  <a:lnTo>
                    <a:pt x="3489" y="1821"/>
                  </a:lnTo>
                  <a:lnTo>
                    <a:pt x="3418" y="1834"/>
                  </a:lnTo>
                  <a:lnTo>
                    <a:pt x="3344" y="1846"/>
                  </a:lnTo>
                  <a:lnTo>
                    <a:pt x="3270" y="1855"/>
                  </a:lnTo>
                  <a:lnTo>
                    <a:pt x="3192" y="1860"/>
                  </a:lnTo>
                  <a:lnTo>
                    <a:pt x="3110" y="1865"/>
                  </a:lnTo>
                  <a:lnTo>
                    <a:pt x="3027" y="1867"/>
                  </a:lnTo>
                  <a:lnTo>
                    <a:pt x="3027" y="1867"/>
                  </a:lnTo>
                  <a:lnTo>
                    <a:pt x="2860" y="1867"/>
                  </a:lnTo>
                  <a:lnTo>
                    <a:pt x="2700" y="1870"/>
                  </a:lnTo>
                  <a:lnTo>
                    <a:pt x="2546" y="1876"/>
                  </a:lnTo>
                  <a:lnTo>
                    <a:pt x="2399" y="1884"/>
                  </a:lnTo>
                  <a:lnTo>
                    <a:pt x="2257" y="1896"/>
                  </a:lnTo>
                  <a:lnTo>
                    <a:pt x="2121" y="1910"/>
                  </a:lnTo>
                  <a:lnTo>
                    <a:pt x="1992" y="1926"/>
                  </a:lnTo>
                  <a:lnTo>
                    <a:pt x="1867" y="1946"/>
                  </a:lnTo>
                  <a:lnTo>
                    <a:pt x="1748" y="1967"/>
                  </a:lnTo>
                  <a:lnTo>
                    <a:pt x="1633" y="1991"/>
                  </a:lnTo>
                  <a:lnTo>
                    <a:pt x="1523" y="2018"/>
                  </a:lnTo>
                  <a:lnTo>
                    <a:pt x="1419" y="2047"/>
                  </a:lnTo>
                  <a:lnTo>
                    <a:pt x="1367" y="2064"/>
                  </a:lnTo>
                  <a:lnTo>
                    <a:pt x="1317" y="2080"/>
                  </a:lnTo>
                  <a:lnTo>
                    <a:pt x="1269" y="2097"/>
                  </a:lnTo>
                  <a:lnTo>
                    <a:pt x="1222" y="2115"/>
                  </a:lnTo>
                  <a:lnTo>
                    <a:pt x="1174" y="2133"/>
                  </a:lnTo>
                  <a:lnTo>
                    <a:pt x="1129" y="2152"/>
                  </a:lnTo>
                  <a:lnTo>
                    <a:pt x="1084" y="2172"/>
                  </a:lnTo>
                  <a:lnTo>
                    <a:pt x="1041" y="2193"/>
                  </a:lnTo>
                  <a:lnTo>
                    <a:pt x="998" y="2214"/>
                  </a:lnTo>
                  <a:lnTo>
                    <a:pt x="956" y="2235"/>
                  </a:lnTo>
                  <a:lnTo>
                    <a:pt x="915" y="2257"/>
                  </a:lnTo>
                  <a:lnTo>
                    <a:pt x="874" y="2282"/>
                  </a:lnTo>
                  <a:lnTo>
                    <a:pt x="836" y="2306"/>
                  </a:lnTo>
                  <a:lnTo>
                    <a:pt x="797" y="2330"/>
                  </a:lnTo>
                  <a:lnTo>
                    <a:pt x="759" y="2354"/>
                  </a:lnTo>
                  <a:lnTo>
                    <a:pt x="722" y="2380"/>
                  </a:lnTo>
                  <a:lnTo>
                    <a:pt x="686" y="2407"/>
                  </a:lnTo>
                  <a:lnTo>
                    <a:pt x="651" y="2435"/>
                  </a:lnTo>
                  <a:lnTo>
                    <a:pt x="615" y="2462"/>
                  </a:lnTo>
                  <a:lnTo>
                    <a:pt x="582" y="2491"/>
                  </a:lnTo>
                  <a:lnTo>
                    <a:pt x="548" y="2520"/>
                  </a:lnTo>
                  <a:lnTo>
                    <a:pt x="515" y="2550"/>
                  </a:lnTo>
                  <a:lnTo>
                    <a:pt x="451" y="2613"/>
                  </a:lnTo>
                  <a:lnTo>
                    <a:pt x="389" y="2677"/>
                  </a:lnTo>
                  <a:lnTo>
                    <a:pt x="329" y="2745"/>
                  </a:lnTo>
                  <a:lnTo>
                    <a:pt x="271" y="2816"/>
                  </a:lnTo>
                  <a:lnTo>
                    <a:pt x="214" y="2889"/>
                  </a:lnTo>
                  <a:lnTo>
                    <a:pt x="158" y="2965"/>
                  </a:lnTo>
                  <a:lnTo>
                    <a:pt x="104" y="3044"/>
                  </a:lnTo>
                  <a:lnTo>
                    <a:pt x="51" y="3124"/>
                  </a:lnTo>
                  <a:lnTo>
                    <a:pt x="0" y="321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37056" name="Freeform 64"/>
            <p:cNvSpPr>
              <a:spLocks/>
            </p:cNvSpPr>
            <p:nvPr userDrawn="1"/>
          </p:nvSpPr>
          <p:spPr bwMode="auto">
            <a:xfrm>
              <a:off x="2023" y="453"/>
              <a:ext cx="4733" cy="1662"/>
            </a:xfrm>
            <a:custGeom>
              <a:avLst/>
              <a:gdLst/>
              <a:ahLst/>
              <a:cxnLst>
                <a:cxn ang="0">
                  <a:pos x="4733" y="0"/>
                </a:cxn>
                <a:cxn ang="0">
                  <a:pos x="4733" y="81"/>
                </a:cxn>
                <a:cxn ang="0">
                  <a:pos x="4729" y="173"/>
                </a:cxn>
                <a:cxn ang="0">
                  <a:pos x="4718" y="294"/>
                </a:cxn>
                <a:cxn ang="0">
                  <a:pos x="4699" y="436"/>
                </a:cxn>
                <a:cxn ang="0">
                  <a:pos x="4665" y="596"/>
                </a:cxn>
                <a:cxn ang="0">
                  <a:pos x="4631" y="724"/>
                </a:cxn>
                <a:cxn ang="0">
                  <a:pos x="4602" y="811"/>
                </a:cxn>
                <a:cxn ang="0">
                  <a:pos x="4568" y="898"/>
                </a:cxn>
                <a:cxn ang="0">
                  <a:pos x="4529" y="987"/>
                </a:cxn>
                <a:cxn ang="0">
                  <a:pos x="4486" y="1076"/>
                </a:cxn>
                <a:cxn ang="0">
                  <a:pos x="4436" y="1165"/>
                </a:cxn>
                <a:cxn ang="0">
                  <a:pos x="4381" y="1250"/>
                </a:cxn>
                <a:cxn ang="0">
                  <a:pos x="4317" y="1334"/>
                </a:cxn>
                <a:cxn ang="0">
                  <a:pos x="4247" y="1415"/>
                </a:cxn>
                <a:cxn ang="0">
                  <a:pos x="4171" y="1491"/>
                </a:cxn>
                <a:cxn ang="0">
                  <a:pos x="4086" y="1563"/>
                </a:cxn>
                <a:cxn ang="0">
                  <a:pos x="3993" y="1631"/>
                </a:cxn>
                <a:cxn ang="0">
                  <a:pos x="3893" y="1694"/>
                </a:cxn>
                <a:cxn ang="0">
                  <a:pos x="3784" y="1749"/>
                </a:cxn>
                <a:cxn ang="0">
                  <a:pos x="3664" y="1798"/>
                </a:cxn>
                <a:cxn ang="0">
                  <a:pos x="3537" y="1840"/>
                </a:cxn>
                <a:cxn ang="0">
                  <a:pos x="3398" y="1872"/>
                </a:cxn>
                <a:cxn ang="0">
                  <a:pos x="3249" y="1894"/>
                </a:cxn>
                <a:cxn ang="0">
                  <a:pos x="3091" y="1909"/>
                </a:cxn>
                <a:cxn ang="0">
                  <a:pos x="3008" y="1911"/>
                </a:cxn>
                <a:cxn ang="0">
                  <a:pos x="2681" y="1922"/>
                </a:cxn>
                <a:cxn ang="0">
                  <a:pos x="2380" y="1943"/>
                </a:cxn>
                <a:cxn ang="0">
                  <a:pos x="2102" y="1974"/>
                </a:cxn>
                <a:cxn ang="0">
                  <a:pos x="1848" y="2014"/>
                </a:cxn>
                <a:cxn ang="0">
                  <a:pos x="1615" y="2066"/>
                </a:cxn>
                <a:cxn ang="0">
                  <a:pos x="1401" y="2127"/>
                </a:cxn>
                <a:cxn ang="0">
                  <a:pos x="1301" y="2161"/>
                </a:cxn>
                <a:cxn ang="0">
                  <a:pos x="1205" y="2198"/>
                </a:cxn>
                <a:cxn ang="0">
                  <a:pos x="1114" y="2237"/>
                </a:cxn>
                <a:cxn ang="0">
                  <a:pos x="1026" y="2280"/>
                </a:cxn>
                <a:cxn ang="0">
                  <a:pos x="942" y="2324"/>
                </a:cxn>
                <a:cxn ang="0">
                  <a:pos x="861" y="2372"/>
                </a:cxn>
                <a:cxn ang="0">
                  <a:pos x="785" y="2422"/>
                </a:cxn>
                <a:cxn ang="0">
                  <a:pos x="711" y="2476"/>
                </a:cxn>
                <a:cxn ang="0">
                  <a:pos x="639" y="2531"/>
                </a:cxn>
                <a:cxn ang="0">
                  <a:pos x="571" y="2589"/>
                </a:cxn>
                <a:cxn ang="0">
                  <a:pos x="506" y="2650"/>
                </a:cxn>
                <a:cxn ang="0">
                  <a:pos x="382" y="2779"/>
                </a:cxn>
                <a:cxn ang="0">
                  <a:pos x="265" y="2921"/>
                </a:cxn>
                <a:cxn ang="0">
                  <a:pos x="156" y="3073"/>
                </a:cxn>
                <a:cxn ang="0">
                  <a:pos x="52" y="3236"/>
                </a:cxn>
              </a:cxnLst>
              <a:rect l="0" t="0" r="r" b="b"/>
              <a:pathLst>
                <a:path w="4733" h="3323">
                  <a:moveTo>
                    <a:pt x="4733" y="0"/>
                  </a:moveTo>
                  <a:lnTo>
                    <a:pt x="4733" y="0"/>
                  </a:lnTo>
                  <a:lnTo>
                    <a:pt x="4733" y="21"/>
                  </a:lnTo>
                  <a:lnTo>
                    <a:pt x="4733" y="81"/>
                  </a:lnTo>
                  <a:lnTo>
                    <a:pt x="4732" y="123"/>
                  </a:lnTo>
                  <a:lnTo>
                    <a:pt x="4729" y="173"/>
                  </a:lnTo>
                  <a:lnTo>
                    <a:pt x="4725" y="231"/>
                  </a:lnTo>
                  <a:lnTo>
                    <a:pt x="4718" y="294"/>
                  </a:lnTo>
                  <a:lnTo>
                    <a:pt x="4710" y="364"/>
                  </a:lnTo>
                  <a:lnTo>
                    <a:pt x="4699" y="436"/>
                  </a:lnTo>
                  <a:lnTo>
                    <a:pt x="4683" y="516"/>
                  </a:lnTo>
                  <a:lnTo>
                    <a:pt x="4665" y="596"/>
                  </a:lnTo>
                  <a:lnTo>
                    <a:pt x="4643" y="680"/>
                  </a:lnTo>
                  <a:lnTo>
                    <a:pt x="4631" y="724"/>
                  </a:lnTo>
                  <a:lnTo>
                    <a:pt x="4617" y="767"/>
                  </a:lnTo>
                  <a:lnTo>
                    <a:pt x="4602" y="811"/>
                  </a:lnTo>
                  <a:lnTo>
                    <a:pt x="4586" y="855"/>
                  </a:lnTo>
                  <a:lnTo>
                    <a:pt x="4568" y="898"/>
                  </a:lnTo>
                  <a:lnTo>
                    <a:pt x="4550" y="943"/>
                  </a:lnTo>
                  <a:lnTo>
                    <a:pt x="4529" y="987"/>
                  </a:lnTo>
                  <a:lnTo>
                    <a:pt x="4509" y="1032"/>
                  </a:lnTo>
                  <a:lnTo>
                    <a:pt x="4486" y="1076"/>
                  </a:lnTo>
                  <a:lnTo>
                    <a:pt x="4461" y="1119"/>
                  </a:lnTo>
                  <a:lnTo>
                    <a:pt x="4436" y="1165"/>
                  </a:lnTo>
                  <a:lnTo>
                    <a:pt x="4409" y="1207"/>
                  </a:lnTo>
                  <a:lnTo>
                    <a:pt x="4381" y="1250"/>
                  </a:lnTo>
                  <a:lnTo>
                    <a:pt x="4350" y="1292"/>
                  </a:lnTo>
                  <a:lnTo>
                    <a:pt x="4317" y="1334"/>
                  </a:lnTo>
                  <a:lnTo>
                    <a:pt x="4284" y="1375"/>
                  </a:lnTo>
                  <a:lnTo>
                    <a:pt x="4247" y="1415"/>
                  </a:lnTo>
                  <a:lnTo>
                    <a:pt x="4210" y="1454"/>
                  </a:lnTo>
                  <a:lnTo>
                    <a:pt x="4171" y="1491"/>
                  </a:lnTo>
                  <a:lnTo>
                    <a:pt x="4129" y="1528"/>
                  </a:lnTo>
                  <a:lnTo>
                    <a:pt x="4086" y="1563"/>
                  </a:lnTo>
                  <a:lnTo>
                    <a:pt x="4041" y="1599"/>
                  </a:lnTo>
                  <a:lnTo>
                    <a:pt x="3993" y="1631"/>
                  </a:lnTo>
                  <a:lnTo>
                    <a:pt x="3945" y="1664"/>
                  </a:lnTo>
                  <a:lnTo>
                    <a:pt x="3893" y="1694"/>
                  </a:lnTo>
                  <a:lnTo>
                    <a:pt x="3839" y="1723"/>
                  </a:lnTo>
                  <a:lnTo>
                    <a:pt x="3784" y="1749"/>
                  </a:lnTo>
                  <a:lnTo>
                    <a:pt x="3725" y="1775"/>
                  </a:lnTo>
                  <a:lnTo>
                    <a:pt x="3664" y="1798"/>
                  </a:lnTo>
                  <a:lnTo>
                    <a:pt x="3602" y="1820"/>
                  </a:lnTo>
                  <a:lnTo>
                    <a:pt x="3537" y="1840"/>
                  </a:lnTo>
                  <a:lnTo>
                    <a:pt x="3469" y="1856"/>
                  </a:lnTo>
                  <a:lnTo>
                    <a:pt x="3398" y="1872"/>
                  </a:lnTo>
                  <a:lnTo>
                    <a:pt x="3326" y="1885"/>
                  </a:lnTo>
                  <a:lnTo>
                    <a:pt x="3249" y="1894"/>
                  </a:lnTo>
                  <a:lnTo>
                    <a:pt x="3171" y="1903"/>
                  </a:lnTo>
                  <a:lnTo>
                    <a:pt x="3091" y="1909"/>
                  </a:lnTo>
                  <a:lnTo>
                    <a:pt x="3008" y="1911"/>
                  </a:lnTo>
                  <a:lnTo>
                    <a:pt x="3008" y="1911"/>
                  </a:lnTo>
                  <a:lnTo>
                    <a:pt x="2841" y="1915"/>
                  </a:lnTo>
                  <a:lnTo>
                    <a:pt x="2681" y="1922"/>
                  </a:lnTo>
                  <a:lnTo>
                    <a:pt x="2527" y="1932"/>
                  </a:lnTo>
                  <a:lnTo>
                    <a:pt x="2380" y="1943"/>
                  </a:lnTo>
                  <a:lnTo>
                    <a:pt x="2238" y="1957"/>
                  </a:lnTo>
                  <a:lnTo>
                    <a:pt x="2102" y="1974"/>
                  </a:lnTo>
                  <a:lnTo>
                    <a:pt x="1973" y="1993"/>
                  </a:lnTo>
                  <a:lnTo>
                    <a:pt x="1848" y="2014"/>
                  </a:lnTo>
                  <a:lnTo>
                    <a:pt x="1729" y="2038"/>
                  </a:lnTo>
                  <a:lnTo>
                    <a:pt x="1615" y="2066"/>
                  </a:lnTo>
                  <a:lnTo>
                    <a:pt x="1507" y="2095"/>
                  </a:lnTo>
                  <a:lnTo>
                    <a:pt x="1401" y="2127"/>
                  </a:lnTo>
                  <a:lnTo>
                    <a:pt x="1351" y="2143"/>
                  </a:lnTo>
                  <a:lnTo>
                    <a:pt x="1301" y="2161"/>
                  </a:lnTo>
                  <a:lnTo>
                    <a:pt x="1253" y="2179"/>
                  </a:lnTo>
                  <a:lnTo>
                    <a:pt x="1205" y="2198"/>
                  </a:lnTo>
                  <a:lnTo>
                    <a:pt x="1160" y="2217"/>
                  </a:lnTo>
                  <a:lnTo>
                    <a:pt x="1114" y="2237"/>
                  </a:lnTo>
                  <a:lnTo>
                    <a:pt x="1069" y="2258"/>
                  </a:lnTo>
                  <a:lnTo>
                    <a:pt x="1026" y="2280"/>
                  </a:lnTo>
                  <a:lnTo>
                    <a:pt x="983" y="2301"/>
                  </a:lnTo>
                  <a:lnTo>
                    <a:pt x="942" y="2324"/>
                  </a:lnTo>
                  <a:lnTo>
                    <a:pt x="901" y="2348"/>
                  </a:lnTo>
                  <a:lnTo>
                    <a:pt x="861" y="2372"/>
                  </a:lnTo>
                  <a:lnTo>
                    <a:pt x="822" y="2397"/>
                  </a:lnTo>
                  <a:lnTo>
                    <a:pt x="785" y="2422"/>
                  </a:lnTo>
                  <a:lnTo>
                    <a:pt x="747" y="2448"/>
                  </a:lnTo>
                  <a:lnTo>
                    <a:pt x="711" y="2476"/>
                  </a:lnTo>
                  <a:lnTo>
                    <a:pt x="675" y="2503"/>
                  </a:lnTo>
                  <a:lnTo>
                    <a:pt x="639" y="2531"/>
                  </a:lnTo>
                  <a:lnTo>
                    <a:pt x="606" y="2560"/>
                  </a:lnTo>
                  <a:lnTo>
                    <a:pt x="571" y="2589"/>
                  </a:lnTo>
                  <a:lnTo>
                    <a:pt x="538" y="2619"/>
                  </a:lnTo>
                  <a:lnTo>
                    <a:pt x="506" y="2650"/>
                  </a:lnTo>
                  <a:lnTo>
                    <a:pt x="442" y="2713"/>
                  </a:lnTo>
                  <a:lnTo>
                    <a:pt x="382" y="2779"/>
                  </a:lnTo>
                  <a:lnTo>
                    <a:pt x="322" y="2849"/>
                  </a:lnTo>
                  <a:lnTo>
                    <a:pt x="265" y="2921"/>
                  </a:lnTo>
                  <a:lnTo>
                    <a:pt x="210" y="2996"/>
                  </a:lnTo>
                  <a:lnTo>
                    <a:pt x="156" y="3073"/>
                  </a:lnTo>
                  <a:lnTo>
                    <a:pt x="103" y="3154"/>
                  </a:lnTo>
                  <a:lnTo>
                    <a:pt x="52" y="3236"/>
                  </a:lnTo>
                  <a:lnTo>
                    <a:pt x="0" y="3323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</p:grpSp>
      <p:sp>
        <p:nvSpPr>
          <p:cNvPr id="1237057" name="Rectangle 65" descr="좁은 수평선"/>
          <p:cNvSpPr>
            <a:spLocks noChangeArrowheads="1"/>
          </p:cNvSpPr>
          <p:nvPr/>
        </p:nvSpPr>
        <p:spPr bwMode="auto">
          <a:xfrm>
            <a:off x="0" y="692260"/>
            <a:ext cx="10668000" cy="461963"/>
          </a:xfrm>
          <a:prstGeom prst="rect">
            <a:avLst/>
          </a:prstGeom>
          <a:pattFill prst="narHorz">
            <a:fgClr>
              <a:schemeClr val="bg1">
                <a:alpha val="30000"/>
              </a:schemeClr>
            </a:fgClr>
            <a:bgClr>
              <a:schemeClr val="bg2">
                <a:alpha val="30000"/>
              </a:schemeClr>
            </a:bgClr>
          </a:pattFill>
          <a:ln w="9525">
            <a:noFill/>
            <a:miter lim="800000"/>
            <a:headEnd/>
            <a:tailEnd/>
          </a:ln>
          <a:effectLst/>
        </p:spPr>
        <p:txBody>
          <a:bodyPr wrap="none" lIns="90893" tIns="45454" rIns="90893" bIns="45454" anchor="ctr"/>
          <a:lstStyle/>
          <a:p>
            <a:endParaRPr lang="ko-KR" altLang="en-US"/>
          </a:p>
        </p:txBody>
      </p:sp>
      <p:sp>
        <p:nvSpPr>
          <p:cNvPr id="1237058" name="Text Box 66"/>
          <p:cNvSpPr txBox="1">
            <a:spLocks noChangeArrowheads="1"/>
          </p:cNvSpPr>
          <p:nvPr/>
        </p:nvSpPr>
        <p:spPr bwMode="auto">
          <a:xfrm>
            <a:off x="8952253" y="419131"/>
            <a:ext cx="1569347" cy="35223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60583" tIns="52492" rIns="60583" bIns="52492">
            <a:spAutoFit/>
          </a:bodyPr>
          <a:lstStyle/>
          <a:p>
            <a:pPr defTabSz="1027290"/>
            <a:r>
              <a:rPr lang="en-US" altLang="ko-KR" sz="1600" dirty="0">
                <a:solidFill>
                  <a:schemeClr val="bg1"/>
                </a:solidFill>
                <a:latin typeface="Arial Black" pitchFamily="34" charset="0"/>
                <a:ea typeface="HY견고딕" pitchFamily="18" charset="-127"/>
              </a:rPr>
              <a:t>SOUNDRACE</a:t>
            </a:r>
          </a:p>
        </p:txBody>
      </p:sp>
      <p:grpSp>
        <p:nvGrpSpPr>
          <p:cNvPr id="1237059" name="Group 67"/>
          <p:cNvGrpSpPr>
            <a:grpSpLocks/>
          </p:cNvGrpSpPr>
          <p:nvPr/>
        </p:nvGrpSpPr>
        <p:grpSpPr bwMode="auto">
          <a:xfrm>
            <a:off x="7912107" y="430213"/>
            <a:ext cx="279400" cy="255587"/>
            <a:chOff x="384" y="72"/>
            <a:chExt cx="908" cy="908"/>
          </a:xfrm>
        </p:grpSpPr>
        <p:sp>
          <p:nvSpPr>
            <p:cNvPr id="1237060" name="Oval 68"/>
            <p:cNvSpPr>
              <a:spLocks noChangeArrowheads="1"/>
            </p:cNvSpPr>
            <p:nvPr userDrawn="1"/>
          </p:nvSpPr>
          <p:spPr bwMode="auto">
            <a:xfrm>
              <a:off x="384" y="72"/>
              <a:ext cx="908" cy="908"/>
            </a:xfrm>
            <a:prstGeom prst="ellipse">
              <a:avLst/>
            </a:prstGeom>
            <a:gradFill rotWithShape="1">
              <a:gsLst>
                <a:gs pos="0">
                  <a:srgbClr val="DDF2FF"/>
                </a:gs>
                <a:gs pos="100000">
                  <a:srgbClr val="3900C6"/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lIns="103184" tIns="51591" rIns="103184" bIns="51591" anchor="ctr"/>
            <a:lstStyle/>
            <a:p>
              <a:pPr defTabSz="1027290"/>
              <a:endParaRPr lang="ko-KR" altLang="en-US" sz="2700" dirty="0">
                <a:latin typeface="HY헤드라인M" pitchFamily="18" charset="-127"/>
                <a:ea typeface="HY헤드라인M" pitchFamily="18" charset="-127"/>
              </a:endParaRPr>
            </a:p>
          </p:txBody>
        </p:sp>
        <p:sp>
          <p:nvSpPr>
            <p:cNvPr id="1237061" name="Oval 69"/>
            <p:cNvSpPr>
              <a:spLocks noChangeArrowheads="1"/>
            </p:cNvSpPr>
            <p:nvPr userDrawn="1"/>
          </p:nvSpPr>
          <p:spPr bwMode="auto">
            <a:xfrm>
              <a:off x="612" y="328"/>
              <a:ext cx="408" cy="408"/>
            </a:xfrm>
            <a:prstGeom prst="ellipse">
              <a:avLst/>
            </a:prstGeom>
            <a:gradFill rotWithShape="1">
              <a:gsLst>
                <a:gs pos="0">
                  <a:schemeClr val="bg1"/>
                </a:gs>
                <a:gs pos="100000">
                  <a:srgbClr val="3900C6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37062" name="Oval 70"/>
            <p:cNvSpPr>
              <a:spLocks noChangeArrowheads="1"/>
            </p:cNvSpPr>
            <p:nvPr userDrawn="1"/>
          </p:nvSpPr>
          <p:spPr bwMode="auto">
            <a:xfrm rot="-1983712">
              <a:off x="445" y="171"/>
              <a:ext cx="499" cy="318"/>
            </a:xfrm>
            <a:prstGeom prst="ellipse">
              <a:avLst/>
            </a:prstGeom>
            <a:gradFill rotWithShape="1">
              <a:gsLst>
                <a:gs pos="0">
                  <a:srgbClr val="E5E5FF">
                    <a:alpha val="95000"/>
                  </a:srgbClr>
                </a:gs>
                <a:gs pos="100000">
                  <a:schemeClr val="bg1">
                    <a:alpha val="0"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</p:grpSp>
      <p:grpSp>
        <p:nvGrpSpPr>
          <p:cNvPr id="1237063" name="Group 71"/>
          <p:cNvGrpSpPr>
            <a:grpSpLocks/>
          </p:cNvGrpSpPr>
          <p:nvPr/>
        </p:nvGrpSpPr>
        <p:grpSpPr bwMode="auto">
          <a:xfrm>
            <a:off x="8585314" y="438154"/>
            <a:ext cx="277813" cy="257175"/>
            <a:chOff x="1383" y="73"/>
            <a:chExt cx="907" cy="907"/>
          </a:xfrm>
        </p:grpSpPr>
        <p:sp>
          <p:nvSpPr>
            <p:cNvPr id="1237064" name="Oval 72"/>
            <p:cNvSpPr>
              <a:spLocks noChangeArrowheads="1"/>
            </p:cNvSpPr>
            <p:nvPr userDrawn="1"/>
          </p:nvSpPr>
          <p:spPr bwMode="auto">
            <a:xfrm>
              <a:off x="1383" y="73"/>
              <a:ext cx="907" cy="907"/>
            </a:xfrm>
            <a:prstGeom prst="ellipse">
              <a:avLst/>
            </a:prstGeom>
            <a:gradFill rotWithShape="1">
              <a:gsLst>
                <a:gs pos="0">
                  <a:srgbClr val="DDF2FF"/>
                </a:gs>
                <a:gs pos="100000">
                  <a:srgbClr val="0099FF"/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37065" name="Oval 73"/>
            <p:cNvSpPr>
              <a:spLocks noChangeArrowheads="1"/>
            </p:cNvSpPr>
            <p:nvPr userDrawn="1"/>
          </p:nvSpPr>
          <p:spPr bwMode="auto">
            <a:xfrm>
              <a:off x="1610" y="328"/>
              <a:ext cx="408" cy="408"/>
            </a:xfrm>
            <a:prstGeom prst="ellipse">
              <a:avLst/>
            </a:prstGeom>
            <a:gradFill rotWithShape="1">
              <a:gsLst>
                <a:gs pos="0">
                  <a:schemeClr val="bg1"/>
                </a:gs>
                <a:gs pos="100000">
                  <a:srgbClr val="3900C6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37066" name="Oval 74"/>
            <p:cNvSpPr>
              <a:spLocks noChangeArrowheads="1"/>
            </p:cNvSpPr>
            <p:nvPr userDrawn="1"/>
          </p:nvSpPr>
          <p:spPr bwMode="auto">
            <a:xfrm rot="-1983712">
              <a:off x="1443" y="171"/>
              <a:ext cx="499" cy="318"/>
            </a:xfrm>
            <a:prstGeom prst="ellipse">
              <a:avLst/>
            </a:prstGeom>
            <a:gradFill rotWithShape="1">
              <a:gsLst>
                <a:gs pos="0">
                  <a:srgbClr val="E5E5FF">
                    <a:alpha val="95000"/>
                  </a:srgbClr>
                </a:gs>
                <a:gs pos="100000">
                  <a:schemeClr val="bg1">
                    <a:alpha val="0"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</p:grpSp>
      <p:grpSp>
        <p:nvGrpSpPr>
          <p:cNvPr id="1237067" name="Group 75"/>
          <p:cNvGrpSpPr>
            <a:grpSpLocks/>
          </p:cNvGrpSpPr>
          <p:nvPr/>
        </p:nvGrpSpPr>
        <p:grpSpPr bwMode="auto">
          <a:xfrm>
            <a:off x="8248724" y="434982"/>
            <a:ext cx="277813" cy="257175"/>
            <a:chOff x="3379" y="73"/>
            <a:chExt cx="907" cy="907"/>
          </a:xfrm>
        </p:grpSpPr>
        <p:sp>
          <p:nvSpPr>
            <p:cNvPr id="1237068" name="Oval 76"/>
            <p:cNvSpPr>
              <a:spLocks noChangeArrowheads="1"/>
            </p:cNvSpPr>
            <p:nvPr userDrawn="1"/>
          </p:nvSpPr>
          <p:spPr bwMode="auto">
            <a:xfrm>
              <a:off x="3379" y="73"/>
              <a:ext cx="907" cy="907"/>
            </a:xfrm>
            <a:prstGeom prst="ellipse">
              <a:avLst/>
            </a:prstGeom>
            <a:gradFill rotWithShape="1">
              <a:gsLst>
                <a:gs pos="0">
                  <a:schemeClr val="bg1"/>
                </a:gs>
                <a:gs pos="100000">
                  <a:srgbClr val="FF00FF"/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37069" name="Oval 77"/>
            <p:cNvSpPr>
              <a:spLocks noChangeArrowheads="1"/>
            </p:cNvSpPr>
            <p:nvPr userDrawn="1"/>
          </p:nvSpPr>
          <p:spPr bwMode="auto">
            <a:xfrm>
              <a:off x="3606" y="328"/>
              <a:ext cx="408" cy="408"/>
            </a:xfrm>
            <a:prstGeom prst="ellipse">
              <a:avLst/>
            </a:prstGeom>
            <a:gradFill rotWithShape="1">
              <a:gsLst>
                <a:gs pos="0">
                  <a:schemeClr val="bg1"/>
                </a:gs>
                <a:gs pos="100000">
                  <a:srgbClr val="3900C6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37070" name="Oval 78"/>
            <p:cNvSpPr>
              <a:spLocks noChangeArrowheads="1"/>
            </p:cNvSpPr>
            <p:nvPr userDrawn="1"/>
          </p:nvSpPr>
          <p:spPr bwMode="auto">
            <a:xfrm rot="-1983712">
              <a:off x="3439" y="171"/>
              <a:ext cx="499" cy="318"/>
            </a:xfrm>
            <a:prstGeom prst="ellipse">
              <a:avLst/>
            </a:prstGeom>
            <a:gradFill rotWithShape="1">
              <a:gsLst>
                <a:gs pos="0">
                  <a:srgbClr val="FFDDFF">
                    <a:alpha val="95000"/>
                  </a:srgbClr>
                </a:gs>
                <a:gs pos="100000">
                  <a:schemeClr val="bg1">
                    <a:alpha val="0"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</p:grp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91" r:id="rId1"/>
    <p:sldLayoutId id="2147483939" r:id="rId2"/>
    <p:sldLayoutId id="2147483940" r:id="rId3"/>
    <p:sldLayoutId id="2147483941" r:id="rId4"/>
    <p:sldLayoutId id="2147483942" r:id="rId5"/>
    <p:sldLayoutId id="2147483943" r:id="rId6"/>
    <p:sldLayoutId id="2147483944" r:id="rId7"/>
    <p:sldLayoutId id="2147483945" r:id="rId8"/>
    <p:sldLayoutId id="2147483946" r:id="rId9"/>
    <p:sldLayoutId id="2147483947" r:id="rId10"/>
    <p:sldLayoutId id="2147483948" r:id="rId11"/>
  </p:sldLayoutIdLst>
  <p:txStyles>
    <p:titleStyle>
      <a:lvl1pPr algn="ctr" defTabSz="1027290" rtl="0" fontAlgn="base" latinLnBrk="1">
        <a:spcBef>
          <a:spcPct val="0"/>
        </a:spcBef>
        <a:spcAft>
          <a:spcPct val="0"/>
        </a:spcAft>
        <a:defRPr kumimoji="1" sz="5000">
          <a:solidFill>
            <a:schemeClr val="tx2"/>
          </a:solidFill>
          <a:latin typeface="+mj-lt"/>
          <a:ea typeface="+mj-ea"/>
          <a:cs typeface="+mj-cs"/>
        </a:defRPr>
      </a:lvl1pPr>
      <a:lvl2pPr algn="ctr" defTabSz="1027290" rtl="0" fontAlgn="base" latinLnBrk="1">
        <a:spcBef>
          <a:spcPct val="0"/>
        </a:spcBef>
        <a:spcAft>
          <a:spcPct val="0"/>
        </a:spcAft>
        <a:defRPr kumimoji="1" sz="5000">
          <a:solidFill>
            <a:schemeClr val="tx2"/>
          </a:solidFill>
          <a:latin typeface="굴림" pitchFamily="50" charset="-127"/>
          <a:ea typeface="굴림" pitchFamily="50" charset="-127"/>
        </a:defRPr>
      </a:lvl2pPr>
      <a:lvl3pPr algn="ctr" defTabSz="1027290" rtl="0" fontAlgn="base" latinLnBrk="1">
        <a:spcBef>
          <a:spcPct val="0"/>
        </a:spcBef>
        <a:spcAft>
          <a:spcPct val="0"/>
        </a:spcAft>
        <a:defRPr kumimoji="1" sz="5000">
          <a:solidFill>
            <a:schemeClr val="tx2"/>
          </a:solidFill>
          <a:latin typeface="굴림" pitchFamily="50" charset="-127"/>
          <a:ea typeface="굴림" pitchFamily="50" charset="-127"/>
        </a:defRPr>
      </a:lvl3pPr>
      <a:lvl4pPr algn="ctr" defTabSz="1027290" rtl="0" fontAlgn="base" latinLnBrk="1">
        <a:spcBef>
          <a:spcPct val="0"/>
        </a:spcBef>
        <a:spcAft>
          <a:spcPct val="0"/>
        </a:spcAft>
        <a:defRPr kumimoji="1" sz="5000">
          <a:solidFill>
            <a:schemeClr val="tx2"/>
          </a:solidFill>
          <a:latin typeface="굴림" pitchFamily="50" charset="-127"/>
          <a:ea typeface="굴림" pitchFamily="50" charset="-127"/>
        </a:defRPr>
      </a:lvl4pPr>
      <a:lvl5pPr algn="ctr" defTabSz="1027290" rtl="0" fontAlgn="base" latinLnBrk="1">
        <a:spcBef>
          <a:spcPct val="0"/>
        </a:spcBef>
        <a:spcAft>
          <a:spcPct val="0"/>
        </a:spcAft>
        <a:defRPr kumimoji="1" sz="5000">
          <a:solidFill>
            <a:schemeClr val="tx2"/>
          </a:solidFill>
          <a:latin typeface="굴림" pitchFamily="50" charset="-127"/>
          <a:ea typeface="굴림" pitchFamily="50" charset="-127"/>
        </a:defRPr>
      </a:lvl5pPr>
      <a:lvl6pPr marL="454488" algn="ctr" defTabSz="1027290" rtl="0" fontAlgn="base" latinLnBrk="1">
        <a:spcBef>
          <a:spcPct val="0"/>
        </a:spcBef>
        <a:spcAft>
          <a:spcPct val="0"/>
        </a:spcAft>
        <a:defRPr kumimoji="1" sz="5000">
          <a:solidFill>
            <a:schemeClr val="tx2"/>
          </a:solidFill>
          <a:latin typeface="굴림" pitchFamily="50" charset="-127"/>
          <a:ea typeface="굴림" pitchFamily="50" charset="-127"/>
        </a:defRPr>
      </a:lvl6pPr>
      <a:lvl7pPr marL="908945" algn="ctr" defTabSz="1027290" rtl="0" fontAlgn="base" latinLnBrk="1">
        <a:spcBef>
          <a:spcPct val="0"/>
        </a:spcBef>
        <a:spcAft>
          <a:spcPct val="0"/>
        </a:spcAft>
        <a:defRPr kumimoji="1" sz="5000">
          <a:solidFill>
            <a:schemeClr val="tx2"/>
          </a:solidFill>
          <a:latin typeface="굴림" pitchFamily="50" charset="-127"/>
          <a:ea typeface="굴림" pitchFamily="50" charset="-127"/>
        </a:defRPr>
      </a:lvl7pPr>
      <a:lvl8pPr marL="1363412" algn="ctr" defTabSz="1027290" rtl="0" fontAlgn="base" latinLnBrk="1">
        <a:spcBef>
          <a:spcPct val="0"/>
        </a:spcBef>
        <a:spcAft>
          <a:spcPct val="0"/>
        </a:spcAft>
        <a:defRPr kumimoji="1" sz="5000">
          <a:solidFill>
            <a:schemeClr val="tx2"/>
          </a:solidFill>
          <a:latin typeface="굴림" pitchFamily="50" charset="-127"/>
          <a:ea typeface="굴림" pitchFamily="50" charset="-127"/>
        </a:defRPr>
      </a:lvl8pPr>
      <a:lvl9pPr marL="1817867" algn="ctr" defTabSz="1027290" rtl="0" fontAlgn="base" latinLnBrk="1">
        <a:spcBef>
          <a:spcPct val="0"/>
        </a:spcBef>
        <a:spcAft>
          <a:spcPct val="0"/>
        </a:spcAft>
        <a:defRPr kumimoji="1" sz="5000">
          <a:solidFill>
            <a:schemeClr val="tx2"/>
          </a:solidFill>
          <a:latin typeface="굴림" pitchFamily="50" charset="-127"/>
          <a:ea typeface="굴림" pitchFamily="50" charset="-127"/>
        </a:defRPr>
      </a:lvl9pPr>
    </p:titleStyle>
    <p:bodyStyle>
      <a:lvl1pPr marL="385043" indent="-385043" algn="l" defTabSz="1027290" rtl="0" fontAlgn="base" latinLnBrk="1">
        <a:spcBef>
          <a:spcPct val="20000"/>
        </a:spcBef>
        <a:spcAft>
          <a:spcPct val="0"/>
        </a:spcAft>
        <a:buChar char="•"/>
        <a:defRPr kumimoji="1" sz="3600">
          <a:solidFill>
            <a:schemeClr val="tx1"/>
          </a:solidFill>
          <a:latin typeface="+mn-lt"/>
          <a:ea typeface="+mn-ea"/>
          <a:cs typeface="+mn-cs"/>
        </a:defRPr>
      </a:lvl1pPr>
      <a:lvl2pPr marL="834772" indent="-320346" algn="l" defTabSz="1027290" rtl="0" fontAlgn="base" latinLnBrk="1">
        <a:spcBef>
          <a:spcPct val="20000"/>
        </a:spcBef>
        <a:spcAft>
          <a:spcPct val="0"/>
        </a:spcAft>
        <a:buChar char="–"/>
        <a:defRPr kumimoji="1" sz="3200">
          <a:solidFill>
            <a:schemeClr val="tx1"/>
          </a:solidFill>
          <a:latin typeface="+mn-lt"/>
          <a:ea typeface="+mn-ea"/>
        </a:defRPr>
      </a:lvl2pPr>
      <a:lvl3pPr marL="1284507" indent="-257223" algn="l" defTabSz="1027290" rtl="0" fontAlgn="base" latinLnBrk="1">
        <a:spcBef>
          <a:spcPct val="20000"/>
        </a:spcBef>
        <a:spcAft>
          <a:spcPct val="0"/>
        </a:spcAft>
        <a:buChar char="•"/>
        <a:defRPr kumimoji="1" sz="2700">
          <a:solidFill>
            <a:schemeClr val="tx1"/>
          </a:solidFill>
          <a:latin typeface="+mn-lt"/>
          <a:ea typeface="+mn-ea"/>
        </a:defRPr>
      </a:lvl3pPr>
      <a:lvl4pPr marL="1798949" indent="-257223" algn="l" defTabSz="1027290" rtl="0" fontAlgn="base" latinLnBrk="1">
        <a:spcBef>
          <a:spcPct val="20000"/>
        </a:spcBef>
        <a:spcAft>
          <a:spcPct val="0"/>
        </a:spcAft>
        <a:buChar char="–"/>
        <a:defRPr kumimoji="1" sz="2300">
          <a:solidFill>
            <a:schemeClr val="tx1"/>
          </a:solidFill>
          <a:latin typeface="+mn-lt"/>
          <a:ea typeface="+mn-ea"/>
        </a:defRPr>
      </a:lvl4pPr>
      <a:lvl5pPr marL="2313376" indent="-257223" algn="l" defTabSz="1027290" rtl="0" fontAlgn="base" latinLnBrk="1">
        <a:spcBef>
          <a:spcPct val="20000"/>
        </a:spcBef>
        <a:spcAft>
          <a:spcPct val="0"/>
        </a:spcAft>
        <a:buChar char="»"/>
        <a:defRPr kumimoji="1" sz="2300">
          <a:solidFill>
            <a:schemeClr val="tx1"/>
          </a:solidFill>
          <a:latin typeface="+mn-lt"/>
          <a:ea typeface="+mn-ea"/>
        </a:defRPr>
      </a:lvl5pPr>
      <a:lvl6pPr marL="2767851" indent="-257223" algn="l" defTabSz="1027290" rtl="0" fontAlgn="base" latinLnBrk="1">
        <a:spcBef>
          <a:spcPct val="20000"/>
        </a:spcBef>
        <a:spcAft>
          <a:spcPct val="0"/>
        </a:spcAft>
        <a:buChar char="»"/>
        <a:defRPr kumimoji="1" sz="2300">
          <a:solidFill>
            <a:schemeClr val="tx1"/>
          </a:solidFill>
          <a:latin typeface="+mn-lt"/>
          <a:ea typeface="+mn-ea"/>
        </a:defRPr>
      </a:lvl6pPr>
      <a:lvl7pPr marL="3222321" indent="-257223" algn="l" defTabSz="1027290" rtl="0" fontAlgn="base" latinLnBrk="1">
        <a:spcBef>
          <a:spcPct val="20000"/>
        </a:spcBef>
        <a:spcAft>
          <a:spcPct val="0"/>
        </a:spcAft>
        <a:buChar char="»"/>
        <a:defRPr kumimoji="1" sz="2300">
          <a:solidFill>
            <a:schemeClr val="tx1"/>
          </a:solidFill>
          <a:latin typeface="+mn-lt"/>
          <a:ea typeface="+mn-ea"/>
        </a:defRPr>
      </a:lvl7pPr>
      <a:lvl8pPr marL="3676780" indent="-257223" algn="l" defTabSz="1027290" rtl="0" fontAlgn="base" latinLnBrk="1">
        <a:spcBef>
          <a:spcPct val="20000"/>
        </a:spcBef>
        <a:spcAft>
          <a:spcPct val="0"/>
        </a:spcAft>
        <a:buChar char="»"/>
        <a:defRPr kumimoji="1" sz="2300">
          <a:solidFill>
            <a:schemeClr val="tx1"/>
          </a:solidFill>
          <a:latin typeface="+mn-lt"/>
          <a:ea typeface="+mn-ea"/>
        </a:defRPr>
      </a:lvl8pPr>
      <a:lvl9pPr marL="4131255" indent="-257223" algn="l" defTabSz="1027290" rtl="0" fontAlgn="base" latinLnBrk="1">
        <a:spcBef>
          <a:spcPct val="20000"/>
        </a:spcBef>
        <a:spcAft>
          <a:spcPct val="0"/>
        </a:spcAft>
        <a:buChar char="»"/>
        <a:defRPr kumimoji="1" sz="2300">
          <a:solidFill>
            <a:schemeClr val="tx1"/>
          </a:solidFill>
          <a:latin typeface="+mn-lt"/>
          <a:ea typeface="+mn-ea"/>
        </a:defRPr>
      </a:lvl9pPr>
    </p:bodyStyle>
    <p:otherStyle>
      <a:defPPr>
        <a:defRPr lang="ko-KR"/>
      </a:defPPr>
      <a:lvl1pPr marL="0" algn="l" defTabSz="908945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4488" algn="l" defTabSz="908945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08945" algn="l" defTabSz="908945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63412" algn="l" defTabSz="908945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17867" algn="l" defTabSz="908945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72338" algn="l" defTabSz="908945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26806" algn="l" defTabSz="908945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181264" algn="l" defTabSz="908945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35747" algn="l" defTabSz="908945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45186" name="Picture 2" descr="blue"/>
          <p:cNvPicPr>
            <a:picLocks noChangeAspect="1" noChangeArrowheads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xmlns="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0668000" cy="1063625"/>
          </a:xfrm>
          <a:prstGeom prst="rect">
            <a:avLst/>
          </a:prstGeom>
          <a:noFill/>
        </p:spPr>
      </p:pic>
      <p:sp>
        <p:nvSpPr>
          <p:cNvPr id="1245187" name="Rectangle 3"/>
          <p:cNvSpPr>
            <a:spLocks noChangeArrowheads="1"/>
          </p:cNvSpPr>
          <p:nvPr/>
        </p:nvSpPr>
        <p:spPr bwMode="auto">
          <a:xfrm>
            <a:off x="0" y="7104062"/>
            <a:ext cx="10668000" cy="336551"/>
          </a:xfrm>
          <a:prstGeom prst="rect">
            <a:avLst/>
          </a:prstGeom>
          <a:solidFill>
            <a:srgbClr val="B2B2B2"/>
          </a:solidFill>
          <a:ln w="9525">
            <a:noFill/>
            <a:miter lim="800000"/>
            <a:headEnd/>
            <a:tailEnd/>
          </a:ln>
          <a:effectLst/>
        </p:spPr>
        <p:txBody>
          <a:bodyPr wrap="none" lIns="90893" tIns="45454" rIns="90893" bIns="45454" anchor="ctr"/>
          <a:lstStyle/>
          <a:p>
            <a:endParaRPr lang="ko-KR" altLang="en-US"/>
          </a:p>
        </p:txBody>
      </p:sp>
      <p:grpSp>
        <p:nvGrpSpPr>
          <p:cNvPr id="1245188" name="Group 4"/>
          <p:cNvGrpSpPr>
            <a:grpSpLocks/>
          </p:cNvGrpSpPr>
          <p:nvPr/>
        </p:nvGrpSpPr>
        <p:grpSpPr bwMode="auto">
          <a:xfrm rot="-2166924">
            <a:off x="519175" y="-3030532"/>
            <a:ext cx="12295187" cy="6007101"/>
            <a:chOff x="266" y="453"/>
            <a:chExt cx="6490" cy="1666"/>
          </a:xfrm>
        </p:grpSpPr>
        <p:sp>
          <p:nvSpPr>
            <p:cNvPr id="1245189" name="Freeform 5"/>
            <p:cNvSpPr>
              <a:spLocks/>
            </p:cNvSpPr>
            <p:nvPr userDrawn="1"/>
          </p:nvSpPr>
          <p:spPr bwMode="auto">
            <a:xfrm>
              <a:off x="266" y="570"/>
              <a:ext cx="4772" cy="1549"/>
            </a:xfrm>
            <a:custGeom>
              <a:avLst/>
              <a:gdLst/>
              <a:ahLst/>
              <a:cxnLst>
                <a:cxn ang="0">
                  <a:pos x="4772" y="2929"/>
                </a:cxn>
                <a:cxn ang="0">
                  <a:pos x="4719" y="2956"/>
                </a:cxn>
                <a:cxn ang="0">
                  <a:pos x="4658" y="2985"/>
                </a:cxn>
                <a:cxn ang="0">
                  <a:pos x="4574" y="3017"/>
                </a:cxn>
                <a:cxn ang="0">
                  <a:pos x="4472" y="3048"/>
                </a:cxn>
                <a:cxn ang="0">
                  <a:pos x="4351" y="3076"/>
                </a:cxn>
                <a:cxn ang="0">
                  <a:pos x="4215" y="3093"/>
                </a:cxn>
                <a:cxn ang="0">
                  <a:pos x="4141" y="3097"/>
                </a:cxn>
                <a:cxn ang="0">
                  <a:pos x="4065" y="3097"/>
                </a:cxn>
                <a:cxn ang="0">
                  <a:pos x="3984" y="3092"/>
                </a:cxn>
                <a:cxn ang="0">
                  <a:pos x="3902" y="3082"/>
                </a:cxn>
                <a:cxn ang="0">
                  <a:pos x="3818" y="3066"/>
                </a:cxn>
                <a:cxn ang="0">
                  <a:pos x="3730" y="3045"/>
                </a:cxn>
                <a:cxn ang="0">
                  <a:pos x="3640" y="3016"/>
                </a:cxn>
                <a:cxn ang="0">
                  <a:pos x="3548" y="2980"/>
                </a:cxn>
                <a:cxn ang="0">
                  <a:pos x="3455" y="2937"/>
                </a:cxn>
                <a:cxn ang="0">
                  <a:pos x="3361" y="2885"/>
                </a:cxn>
                <a:cxn ang="0">
                  <a:pos x="3265" y="2824"/>
                </a:cxn>
                <a:cxn ang="0">
                  <a:pos x="3169" y="2754"/>
                </a:cxn>
                <a:cxn ang="0">
                  <a:pos x="3072" y="2673"/>
                </a:cxn>
                <a:cxn ang="0">
                  <a:pos x="2974" y="2583"/>
                </a:cxn>
                <a:cxn ang="0">
                  <a:pos x="2876" y="2481"/>
                </a:cxn>
                <a:cxn ang="0">
                  <a:pos x="2778" y="2367"/>
                </a:cxn>
                <a:cxn ang="0">
                  <a:pos x="2681" y="2241"/>
                </a:cxn>
                <a:cxn ang="0">
                  <a:pos x="2583" y="2102"/>
                </a:cxn>
                <a:cxn ang="0">
                  <a:pos x="2488" y="1960"/>
                </a:cxn>
                <a:cxn ang="0">
                  <a:pos x="2303" y="1695"/>
                </a:cxn>
                <a:cxn ang="0">
                  <a:pos x="2125" y="1456"/>
                </a:cxn>
                <a:cxn ang="0">
                  <a:pos x="1953" y="1240"/>
                </a:cxn>
                <a:cxn ang="0">
                  <a:pos x="1788" y="1046"/>
                </a:cxn>
                <a:cxn ang="0">
                  <a:pos x="1628" y="873"/>
                </a:cxn>
                <a:cxn ang="0">
                  <a:pos x="1471" y="720"/>
                </a:cxn>
                <a:cxn ang="0">
                  <a:pos x="1317" y="584"/>
                </a:cxn>
                <a:cxn ang="0">
                  <a:pos x="1166" y="466"/>
                </a:cxn>
                <a:cxn ang="0">
                  <a:pos x="1014" y="365"/>
                </a:cxn>
                <a:cxn ang="0">
                  <a:pos x="865" y="277"/>
                </a:cxn>
                <a:cxn ang="0">
                  <a:pos x="713" y="203"/>
                </a:cxn>
                <a:cxn ang="0">
                  <a:pos x="560" y="140"/>
                </a:cxn>
                <a:cxn ang="0">
                  <a:pos x="405" y="90"/>
                </a:cxn>
                <a:cxn ang="0">
                  <a:pos x="247" y="48"/>
                </a:cxn>
                <a:cxn ang="0">
                  <a:pos x="84" y="14"/>
                </a:cxn>
              </a:cxnLst>
              <a:rect l="0" t="0" r="r" b="b"/>
              <a:pathLst>
                <a:path w="4772" h="3097">
                  <a:moveTo>
                    <a:pt x="4772" y="2929"/>
                  </a:moveTo>
                  <a:lnTo>
                    <a:pt x="4772" y="2929"/>
                  </a:lnTo>
                  <a:lnTo>
                    <a:pt x="4758" y="2937"/>
                  </a:lnTo>
                  <a:lnTo>
                    <a:pt x="4719" y="2956"/>
                  </a:lnTo>
                  <a:lnTo>
                    <a:pt x="4691" y="2971"/>
                  </a:lnTo>
                  <a:lnTo>
                    <a:pt x="4658" y="2985"/>
                  </a:lnTo>
                  <a:lnTo>
                    <a:pt x="4619" y="3001"/>
                  </a:lnTo>
                  <a:lnTo>
                    <a:pt x="4574" y="3017"/>
                  </a:lnTo>
                  <a:lnTo>
                    <a:pt x="4526" y="3034"/>
                  </a:lnTo>
                  <a:lnTo>
                    <a:pt x="4472" y="3048"/>
                  </a:lnTo>
                  <a:lnTo>
                    <a:pt x="4413" y="3063"/>
                  </a:lnTo>
                  <a:lnTo>
                    <a:pt x="4351" y="3076"/>
                  </a:lnTo>
                  <a:lnTo>
                    <a:pt x="4286" y="3085"/>
                  </a:lnTo>
                  <a:lnTo>
                    <a:pt x="4215" y="3093"/>
                  </a:lnTo>
                  <a:lnTo>
                    <a:pt x="4179" y="3095"/>
                  </a:lnTo>
                  <a:lnTo>
                    <a:pt x="4141" y="3097"/>
                  </a:lnTo>
                  <a:lnTo>
                    <a:pt x="4104" y="3097"/>
                  </a:lnTo>
                  <a:lnTo>
                    <a:pt x="4065" y="3097"/>
                  </a:lnTo>
                  <a:lnTo>
                    <a:pt x="4025" y="3095"/>
                  </a:lnTo>
                  <a:lnTo>
                    <a:pt x="3984" y="3092"/>
                  </a:lnTo>
                  <a:lnTo>
                    <a:pt x="3944" y="3087"/>
                  </a:lnTo>
                  <a:lnTo>
                    <a:pt x="3902" y="3082"/>
                  </a:lnTo>
                  <a:lnTo>
                    <a:pt x="3859" y="3076"/>
                  </a:lnTo>
                  <a:lnTo>
                    <a:pt x="3818" y="3066"/>
                  </a:lnTo>
                  <a:lnTo>
                    <a:pt x="3773" y="3056"/>
                  </a:lnTo>
                  <a:lnTo>
                    <a:pt x="3730" y="3045"/>
                  </a:lnTo>
                  <a:lnTo>
                    <a:pt x="3684" y="3032"/>
                  </a:lnTo>
                  <a:lnTo>
                    <a:pt x="3640" y="3016"/>
                  </a:lnTo>
                  <a:lnTo>
                    <a:pt x="3594" y="3000"/>
                  </a:lnTo>
                  <a:lnTo>
                    <a:pt x="3548" y="2980"/>
                  </a:lnTo>
                  <a:lnTo>
                    <a:pt x="3503" y="2959"/>
                  </a:lnTo>
                  <a:lnTo>
                    <a:pt x="3455" y="2937"/>
                  </a:lnTo>
                  <a:lnTo>
                    <a:pt x="3408" y="2912"/>
                  </a:lnTo>
                  <a:lnTo>
                    <a:pt x="3361" y="2885"/>
                  </a:lnTo>
                  <a:lnTo>
                    <a:pt x="3314" y="2856"/>
                  </a:lnTo>
                  <a:lnTo>
                    <a:pt x="3265" y="2824"/>
                  </a:lnTo>
                  <a:lnTo>
                    <a:pt x="3218" y="2790"/>
                  </a:lnTo>
                  <a:lnTo>
                    <a:pt x="3169" y="2754"/>
                  </a:lnTo>
                  <a:lnTo>
                    <a:pt x="3121" y="2715"/>
                  </a:lnTo>
                  <a:lnTo>
                    <a:pt x="3072" y="2673"/>
                  </a:lnTo>
                  <a:lnTo>
                    <a:pt x="3024" y="2630"/>
                  </a:lnTo>
                  <a:lnTo>
                    <a:pt x="2974" y="2583"/>
                  </a:lnTo>
                  <a:lnTo>
                    <a:pt x="2925" y="2533"/>
                  </a:lnTo>
                  <a:lnTo>
                    <a:pt x="2876" y="2481"/>
                  </a:lnTo>
                  <a:lnTo>
                    <a:pt x="2828" y="2425"/>
                  </a:lnTo>
                  <a:lnTo>
                    <a:pt x="2778" y="2367"/>
                  </a:lnTo>
                  <a:lnTo>
                    <a:pt x="2729" y="2305"/>
                  </a:lnTo>
                  <a:lnTo>
                    <a:pt x="2681" y="2241"/>
                  </a:lnTo>
                  <a:lnTo>
                    <a:pt x="2632" y="2173"/>
                  </a:lnTo>
                  <a:lnTo>
                    <a:pt x="2583" y="2102"/>
                  </a:lnTo>
                  <a:lnTo>
                    <a:pt x="2583" y="2102"/>
                  </a:lnTo>
                  <a:lnTo>
                    <a:pt x="2488" y="1960"/>
                  </a:lnTo>
                  <a:lnTo>
                    <a:pt x="2395" y="1824"/>
                  </a:lnTo>
                  <a:lnTo>
                    <a:pt x="2303" y="1695"/>
                  </a:lnTo>
                  <a:lnTo>
                    <a:pt x="2213" y="1572"/>
                  </a:lnTo>
                  <a:lnTo>
                    <a:pt x="2125" y="1456"/>
                  </a:lnTo>
                  <a:lnTo>
                    <a:pt x="2038" y="1345"/>
                  </a:lnTo>
                  <a:lnTo>
                    <a:pt x="1953" y="1240"/>
                  </a:lnTo>
                  <a:lnTo>
                    <a:pt x="1870" y="1140"/>
                  </a:lnTo>
                  <a:lnTo>
                    <a:pt x="1788" y="1046"/>
                  </a:lnTo>
                  <a:lnTo>
                    <a:pt x="1707" y="957"/>
                  </a:lnTo>
                  <a:lnTo>
                    <a:pt x="1628" y="873"/>
                  </a:lnTo>
                  <a:lnTo>
                    <a:pt x="1549" y="794"/>
                  </a:lnTo>
                  <a:lnTo>
                    <a:pt x="1471" y="720"/>
                  </a:lnTo>
                  <a:lnTo>
                    <a:pt x="1394" y="649"/>
                  </a:lnTo>
                  <a:lnTo>
                    <a:pt x="1317" y="584"/>
                  </a:lnTo>
                  <a:lnTo>
                    <a:pt x="1241" y="523"/>
                  </a:lnTo>
                  <a:lnTo>
                    <a:pt x="1166" y="466"/>
                  </a:lnTo>
                  <a:lnTo>
                    <a:pt x="1089" y="413"/>
                  </a:lnTo>
                  <a:lnTo>
                    <a:pt x="1014" y="365"/>
                  </a:lnTo>
                  <a:lnTo>
                    <a:pt x="940" y="319"/>
                  </a:lnTo>
                  <a:lnTo>
                    <a:pt x="865" y="277"/>
                  </a:lnTo>
                  <a:lnTo>
                    <a:pt x="790" y="239"/>
                  </a:lnTo>
                  <a:lnTo>
                    <a:pt x="713" y="203"/>
                  </a:lnTo>
                  <a:lnTo>
                    <a:pt x="637" y="171"/>
                  </a:lnTo>
                  <a:lnTo>
                    <a:pt x="560" y="140"/>
                  </a:lnTo>
                  <a:lnTo>
                    <a:pt x="484" y="114"/>
                  </a:lnTo>
                  <a:lnTo>
                    <a:pt x="405" y="90"/>
                  </a:lnTo>
                  <a:lnTo>
                    <a:pt x="327" y="67"/>
                  </a:lnTo>
                  <a:lnTo>
                    <a:pt x="247" y="48"/>
                  </a:lnTo>
                  <a:lnTo>
                    <a:pt x="166" y="30"/>
                  </a:lnTo>
                  <a:lnTo>
                    <a:pt x="84" y="14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45190" name="Freeform 6"/>
            <p:cNvSpPr>
              <a:spLocks/>
            </p:cNvSpPr>
            <p:nvPr userDrawn="1"/>
          </p:nvSpPr>
          <p:spPr bwMode="auto">
            <a:xfrm>
              <a:off x="275" y="591"/>
              <a:ext cx="4814" cy="1515"/>
            </a:xfrm>
            <a:custGeom>
              <a:avLst/>
              <a:gdLst/>
              <a:ahLst/>
              <a:cxnLst>
                <a:cxn ang="0">
                  <a:pos x="4814" y="2845"/>
                </a:cxn>
                <a:cxn ang="0">
                  <a:pos x="4763" y="2874"/>
                </a:cxn>
                <a:cxn ang="0">
                  <a:pos x="4701" y="2904"/>
                </a:cxn>
                <a:cxn ang="0">
                  <a:pos x="4618" y="2938"/>
                </a:cxn>
                <a:cxn ang="0">
                  <a:pos x="4517" y="2972"/>
                </a:cxn>
                <a:cxn ang="0">
                  <a:pos x="4396" y="3001"/>
                </a:cxn>
                <a:cxn ang="0">
                  <a:pos x="4260" y="3021"/>
                </a:cxn>
                <a:cxn ang="0">
                  <a:pos x="4186" y="3027"/>
                </a:cxn>
                <a:cxn ang="0">
                  <a:pos x="4110" y="3029"/>
                </a:cxn>
                <a:cxn ang="0">
                  <a:pos x="4031" y="3025"/>
                </a:cxn>
                <a:cxn ang="0">
                  <a:pos x="3948" y="3016"/>
                </a:cxn>
                <a:cxn ang="0">
                  <a:pos x="3863" y="3003"/>
                </a:cxn>
                <a:cxn ang="0">
                  <a:pos x="3774" y="2983"/>
                </a:cxn>
                <a:cxn ang="0">
                  <a:pos x="3684" y="2956"/>
                </a:cxn>
                <a:cxn ang="0">
                  <a:pos x="3592" y="2922"/>
                </a:cxn>
                <a:cxn ang="0">
                  <a:pos x="3499" y="2880"/>
                </a:cxn>
                <a:cxn ang="0">
                  <a:pos x="3403" y="2830"/>
                </a:cxn>
                <a:cxn ang="0">
                  <a:pos x="3308" y="2770"/>
                </a:cxn>
                <a:cxn ang="0">
                  <a:pos x="3209" y="2703"/>
                </a:cxn>
                <a:cxn ang="0">
                  <a:pos x="3110" y="2623"/>
                </a:cxn>
                <a:cxn ang="0">
                  <a:pos x="3012" y="2535"/>
                </a:cxn>
                <a:cxn ang="0">
                  <a:pos x="2913" y="2433"/>
                </a:cxn>
                <a:cxn ang="0">
                  <a:pos x="2813" y="2321"/>
                </a:cxn>
                <a:cxn ang="0">
                  <a:pos x="2713" y="2197"/>
                </a:cxn>
                <a:cxn ang="0">
                  <a:pos x="2615" y="2058"/>
                </a:cxn>
                <a:cxn ang="0">
                  <a:pos x="2516" y="1918"/>
                </a:cxn>
                <a:cxn ang="0">
                  <a:pos x="2327" y="1656"/>
                </a:cxn>
                <a:cxn ang="0">
                  <a:pos x="2145" y="1419"/>
                </a:cxn>
                <a:cxn ang="0">
                  <a:pos x="1972" y="1206"/>
                </a:cxn>
                <a:cxn ang="0">
                  <a:pos x="1802" y="1014"/>
                </a:cxn>
                <a:cxn ang="0">
                  <a:pos x="1640" y="842"/>
                </a:cxn>
                <a:cxn ang="0">
                  <a:pos x="1480" y="692"/>
                </a:cxn>
                <a:cxn ang="0">
                  <a:pos x="1325" y="560"/>
                </a:cxn>
                <a:cxn ang="0">
                  <a:pos x="1172" y="444"/>
                </a:cxn>
                <a:cxn ang="0">
                  <a:pos x="1019" y="343"/>
                </a:cxn>
                <a:cxn ang="0">
                  <a:pos x="868" y="260"/>
                </a:cxn>
                <a:cxn ang="0">
                  <a:pos x="715" y="188"/>
                </a:cxn>
                <a:cxn ang="0">
                  <a:pos x="563" y="129"/>
                </a:cxn>
                <a:cxn ang="0">
                  <a:pos x="406" y="80"/>
                </a:cxn>
                <a:cxn ang="0">
                  <a:pos x="247" y="42"/>
                </a:cxn>
                <a:cxn ang="0">
                  <a:pos x="84" y="11"/>
                </a:cxn>
              </a:cxnLst>
              <a:rect l="0" t="0" r="r" b="b"/>
              <a:pathLst>
                <a:path w="4814" h="3029">
                  <a:moveTo>
                    <a:pt x="4814" y="2845"/>
                  </a:moveTo>
                  <a:lnTo>
                    <a:pt x="4814" y="2845"/>
                  </a:lnTo>
                  <a:lnTo>
                    <a:pt x="4801" y="2853"/>
                  </a:lnTo>
                  <a:lnTo>
                    <a:pt x="4763" y="2874"/>
                  </a:lnTo>
                  <a:lnTo>
                    <a:pt x="4735" y="2888"/>
                  </a:lnTo>
                  <a:lnTo>
                    <a:pt x="4701" y="2904"/>
                  </a:lnTo>
                  <a:lnTo>
                    <a:pt x="4663" y="2921"/>
                  </a:lnTo>
                  <a:lnTo>
                    <a:pt x="4618" y="2938"/>
                  </a:lnTo>
                  <a:lnTo>
                    <a:pt x="4570" y="2954"/>
                  </a:lnTo>
                  <a:lnTo>
                    <a:pt x="4517" y="2972"/>
                  </a:lnTo>
                  <a:lnTo>
                    <a:pt x="4459" y="2987"/>
                  </a:lnTo>
                  <a:lnTo>
                    <a:pt x="4396" y="3001"/>
                  </a:lnTo>
                  <a:lnTo>
                    <a:pt x="4331" y="3013"/>
                  </a:lnTo>
                  <a:lnTo>
                    <a:pt x="4260" y="3021"/>
                  </a:lnTo>
                  <a:lnTo>
                    <a:pt x="4224" y="3024"/>
                  </a:lnTo>
                  <a:lnTo>
                    <a:pt x="4186" y="3027"/>
                  </a:lnTo>
                  <a:lnTo>
                    <a:pt x="4149" y="3027"/>
                  </a:lnTo>
                  <a:lnTo>
                    <a:pt x="4110" y="3029"/>
                  </a:lnTo>
                  <a:lnTo>
                    <a:pt x="4071" y="3027"/>
                  </a:lnTo>
                  <a:lnTo>
                    <a:pt x="4031" y="3025"/>
                  </a:lnTo>
                  <a:lnTo>
                    <a:pt x="3989" y="3021"/>
                  </a:lnTo>
                  <a:lnTo>
                    <a:pt x="3948" y="3016"/>
                  </a:lnTo>
                  <a:lnTo>
                    <a:pt x="3906" y="3011"/>
                  </a:lnTo>
                  <a:lnTo>
                    <a:pt x="3863" y="3003"/>
                  </a:lnTo>
                  <a:lnTo>
                    <a:pt x="3818" y="2993"/>
                  </a:lnTo>
                  <a:lnTo>
                    <a:pt x="3774" y="2983"/>
                  </a:lnTo>
                  <a:lnTo>
                    <a:pt x="3730" y="2971"/>
                  </a:lnTo>
                  <a:lnTo>
                    <a:pt x="3684" y="2956"/>
                  </a:lnTo>
                  <a:lnTo>
                    <a:pt x="3639" y="2940"/>
                  </a:lnTo>
                  <a:lnTo>
                    <a:pt x="3592" y="2922"/>
                  </a:lnTo>
                  <a:lnTo>
                    <a:pt x="3546" y="2903"/>
                  </a:lnTo>
                  <a:lnTo>
                    <a:pt x="3499" y="2880"/>
                  </a:lnTo>
                  <a:lnTo>
                    <a:pt x="3452" y="2856"/>
                  </a:lnTo>
                  <a:lnTo>
                    <a:pt x="3403" y="2830"/>
                  </a:lnTo>
                  <a:lnTo>
                    <a:pt x="3356" y="2801"/>
                  </a:lnTo>
                  <a:lnTo>
                    <a:pt x="3308" y="2770"/>
                  </a:lnTo>
                  <a:lnTo>
                    <a:pt x="3259" y="2738"/>
                  </a:lnTo>
                  <a:lnTo>
                    <a:pt x="3209" y="2703"/>
                  </a:lnTo>
                  <a:lnTo>
                    <a:pt x="3160" y="2664"/>
                  </a:lnTo>
                  <a:lnTo>
                    <a:pt x="3110" y="2623"/>
                  </a:lnTo>
                  <a:lnTo>
                    <a:pt x="3062" y="2580"/>
                  </a:lnTo>
                  <a:lnTo>
                    <a:pt x="3012" y="2535"/>
                  </a:lnTo>
                  <a:lnTo>
                    <a:pt x="2962" y="2485"/>
                  </a:lnTo>
                  <a:lnTo>
                    <a:pt x="2913" y="2433"/>
                  </a:lnTo>
                  <a:lnTo>
                    <a:pt x="2863" y="2378"/>
                  </a:lnTo>
                  <a:lnTo>
                    <a:pt x="2813" y="2321"/>
                  </a:lnTo>
                  <a:lnTo>
                    <a:pt x="2763" y="2260"/>
                  </a:lnTo>
                  <a:lnTo>
                    <a:pt x="2713" y="2197"/>
                  </a:lnTo>
                  <a:lnTo>
                    <a:pt x="2663" y="2129"/>
                  </a:lnTo>
                  <a:lnTo>
                    <a:pt x="2615" y="2058"/>
                  </a:lnTo>
                  <a:lnTo>
                    <a:pt x="2615" y="2058"/>
                  </a:lnTo>
                  <a:lnTo>
                    <a:pt x="2516" y="1918"/>
                  </a:lnTo>
                  <a:lnTo>
                    <a:pt x="2420" y="1784"/>
                  </a:lnTo>
                  <a:lnTo>
                    <a:pt x="2327" y="1656"/>
                  </a:lnTo>
                  <a:lnTo>
                    <a:pt x="2236" y="1535"/>
                  </a:lnTo>
                  <a:lnTo>
                    <a:pt x="2145" y="1419"/>
                  </a:lnTo>
                  <a:lnTo>
                    <a:pt x="2058" y="1309"/>
                  </a:lnTo>
                  <a:lnTo>
                    <a:pt x="1972" y="1206"/>
                  </a:lnTo>
                  <a:lnTo>
                    <a:pt x="1887" y="1107"/>
                  </a:lnTo>
                  <a:lnTo>
                    <a:pt x="1802" y="1014"/>
                  </a:lnTo>
                  <a:lnTo>
                    <a:pt x="1721" y="925"/>
                  </a:lnTo>
                  <a:lnTo>
                    <a:pt x="1640" y="842"/>
                  </a:lnTo>
                  <a:lnTo>
                    <a:pt x="1559" y="765"/>
                  </a:lnTo>
                  <a:lnTo>
                    <a:pt x="1480" y="692"/>
                  </a:lnTo>
                  <a:lnTo>
                    <a:pt x="1403" y="623"/>
                  </a:lnTo>
                  <a:lnTo>
                    <a:pt x="1325" y="560"/>
                  </a:lnTo>
                  <a:lnTo>
                    <a:pt x="1248" y="499"/>
                  </a:lnTo>
                  <a:lnTo>
                    <a:pt x="1172" y="444"/>
                  </a:lnTo>
                  <a:lnTo>
                    <a:pt x="1096" y="392"/>
                  </a:lnTo>
                  <a:lnTo>
                    <a:pt x="1019" y="343"/>
                  </a:lnTo>
                  <a:lnTo>
                    <a:pt x="944" y="300"/>
                  </a:lnTo>
                  <a:lnTo>
                    <a:pt x="868" y="260"/>
                  </a:lnTo>
                  <a:lnTo>
                    <a:pt x="792" y="222"/>
                  </a:lnTo>
                  <a:lnTo>
                    <a:pt x="715" y="188"/>
                  </a:lnTo>
                  <a:lnTo>
                    <a:pt x="639" y="158"/>
                  </a:lnTo>
                  <a:lnTo>
                    <a:pt x="563" y="129"/>
                  </a:lnTo>
                  <a:lnTo>
                    <a:pt x="485" y="103"/>
                  </a:lnTo>
                  <a:lnTo>
                    <a:pt x="406" y="80"/>
                  </a:lnTo>
                  <a:lnTo>
                    <a:pt x="327" y="61"/>
                  </a:lnTo>
                  <a:lnTo>
                    <a:pt x="247" y="42"/>
                  </a:lnTo>
                  <a:lnTo>
                    <a:pt x="165" y="25"/>
                  </a:lnTo>
                  <a:lnTo>
                    <a:pt x="84" y="11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45191" name="Freeform 7"/>
            <p:cNvSpPr>
              <a:spLocks/>
            </p:cNvSpPr>
            <p:nvPr userDrawn="1"/>
          </p:nvSpPr>
          <p:spPr bwMode="auto">
            <a:xfrm>
              <a:off x="284" y="611"/>
              <a:ext cx="4856" cy="1481"/>
            </a:xfrm>
            <a:custGeom>
              <a:avLst/>
              <a:gdLst/>
              <a:ahLst/>
              <a:cxnLst>
                <a:cxn ang="0">
                  <a:pos x="4856" y="2763"/>
                </a:cxn>
                <a:cxn ang="0">
                  <a:pos x="4805" y="2793"/>
                </a:cxn>
                <a:cxn ang="0">
                  <a:pos x="4745" y="2824"/>
                </a:cxn>
                <a:cxn ang="0">
                  <a:pos x="4662" y="2860"/>
                </a:cxn>
                <a:cxn ang="0">
                  <a:pos x="4561" y="2897"/>
                </a:cxn>
                <a:cxn ang="0">
                  <a:pos x="4441" y="2927"/>
                </a:cxn>
                <a:cxn ang="0">
                  <a:pos x="4305" y="2952"/>
                </a:cxn>
                <a:cxn ang="0">
                  <a:pos x="4232" y="2958"/>
                </a:cxn>
                <a:cxn ang="0">
                  <a:pos x="4155" y="2961"/>
                </a:cxn>
                <a:cxn ang="0">
                  <a:pos x="4076" y="2960"/>
                </a:cxn>
                <a:cxn ang="0">
                  <a:pos x="3993" y="2953"/>
                </a:cxn>
                <a:cxn ang="0">
                  <a:pos x="3907" y="2940"/>
                </a:cxn>
                <a:cxn ang="0">
                  <a:pos x="3819" y="2923"/>
                </a:cxn>
                <a:cxn ang="0">
                  <a:pos x="3729" y="2897"/>
                </a:cxn>
                <a:cxn ang="0">
                  <a:pos x="3636" y="2864"/>
                </a:cxn>
                <a:cxn ang="0">
                  <a:pos x="3541" y="2824"/>
                </a:cxn>
                <a:cxn ang="0">
                  <a:pos x="3446" y="2776"/>
                </a:cxn>
                <a:cxn ang="0">
                  <a:pos x="3348" y="2719"/>
                </a:cxn>
                <a:cxn ang="0">
                  <a:pos x="3250" y="2651"/>
                </a:cxn>
                <a:cxn ang="0">
                  <a:pos x="3150" y="2574"/>
                </a:cxn>
                <a:cxn ang="0">
                  <a:pos x="3050" y="2487"/>
                </a:cxn>
                <a:cxn ang="0">
                  <a:pos x="2949" y="2388"/>
                </a:cxn>
                <a:cxn ang="0">
                  <a:pos x="2847" y="2277"/>
                </a:cxn>
                <a:cxn ang="0">
                  <a:pos x="2746" y="2154"/>
                </a:cxn>
                <a:cxn ang="0">
                  <a:pos x="2645" y="2018"/>
                </a:cxn>
                <a:cxn ang="0">
                  <a:pos x="2545" y="1878"/>
                </a:cxn>
                <a:cxn ang="0">
                  <a:pos x="2352" y="1618"/>
                </a:cxn>
                <a:cxn ang="0">
                  <a:pos x="2167" y="1384"/>
                </a:cxn>
                <a:cxn ang="0">
                  <a:pos x="1989" y="1172"/>
                </a:cxn>
                <a:cxn ang="0">
                  <a:pos x="1818" y="983"/>
                </a:cxn>
                <a:cxn ang="0">
                  <a:pos x="1652" y="815"/>
                </a:cxn>
                <a:cxn ang="0">
                  <a:pos x="1491" y="667"/>
                </a:cxn>
                <a:cxn ang="0">
                  <a:pos x="1334" y="536"/>
                </a:cxn>
                <a:cxn ang="0">
                  <a:pos x="1178" y="423"/>
                </a:cxn>
                <a:cxn ang="0">
                  <a:pos x="1024" y="326"/>
                </a:cxn>
                <a:cxn ang="0">
                  <a:pos x="872" y="245"/>
                </a:cxn>
                <a:cxn ang="0">
                  <a:pos x="719" y="176"/>
                </a:cxn>
                <a:cxn ang="0">
                  <a:pos x="565" y="119"/>
                </a:cxn>
                <a:cxn ang="0">
                  <a:pos x="408" y="74"/>
                </a:cxn>
                <a:cxn ang="0">
                  <a:pos x="248" y="39"/>
                </a:cxn>
                <a:cxn ang="0">
                  <a:pos x="83" y="11"/>
                </a:cxn>
              </a:cxnLst>
              <a:rect l="0" t="0" r="r" b="b"/>
              <a:pathLst>
                <a:path w="4856" h="2961">
                  <a:moveTo>
                    <a:pt x="4856" y="2763"/>
                  </a:moveTo>
                  <a:lnTo>
                    <a:pt x="4856" y="2763"/>
                  </a:lnTo>
                  <a:lnTo>
                    <a:pt x="4844" y="2771"/>
                  </a:lnTo>
                  <a:lnTo>
                    <a:pt x="4805" y="2793"/>
                  </a:lnTo>
                  <a:lnTo>
                    <a:pt x="4777" y="2808"/>
                  </a:lnTo>
                  <a:lnTo>
                    <a:pt x="4745" y="2824"/>
                  </a:lnTo>
                  <a:lnTo>
                    <a:pt x="4706" y="2842"/>
                  </a:lnTo>
                  <a:lnTo>
                    <a:pt x="4662" y="2860"/>
                  </a:lnTo>
                  <a:lnTo>
                    <a:pt x="4613" y="2879"/>
                  </a:lnTo>
                  <a:lnTo>
                    <a:pt x="4561" y="2897"/>
                  </a:lnTo>
                  <a:lnTo>
                    <a:pt x="4504" y="2913"/>
                  </a:lnTo>
                  <a:lnTo>
                    <a:pt x="4441" y="2927"/>
                  </a:lnTo>
                  <a:lnTo>
                    <a:pt x="4375" y="2940"/>
                  </a:lnTo>
                  <a:lnTo>
                    <a:pt x="4305" y="2952"/>
                  </a:lnTo>
                  <a:lnTo>
                    <a:pt x="4269" y="2955"/>
                  </a:lnTo>
                  <a:lnTo>
                    <a:pt x="4232" y="2958"/>
                  </a:lnTo>
                  <a:lnTo>
                    <a:pt x="4194" y="2960"/>
                  </a:lnTo>
                  <a:lnTo>
                    <a:pt x="4155" y="2961"/>
                  </a:lnTo>
                  <a:lnTo>
                    <a:pt x="4116" y="2961"/>
                  </a:lnTo>
                  <a:lnTo>
                    <a:pt x="4076" y="2960"/>
                  </a:lnTo>
                  <a:lnTo>
                    <a:pt x="4034" y="2956"/>
                  </a:lnTo>
                  <a:lnTo>
                    <a:pt x="3993" y="2953"/>
                  </a:lnTo>
                  <a:lnTo>
                    <a:pt x="3950" y="2947"/>
                  </a:lnTo>
                  <a:lnTo>
                    <a:pt x="3907" y="2940"/>
                  </a:lnTo>
                  <a:lnTo>
                    <a:pt x="3864" y="2932"/>
                  </a:lnTo>
                  <a:lnTo>
                    <a:pt x="3819" y="2923"/>
                  </a:lnTo>
                  <a:lnTo>
                    <a:pt x="3773" y="2911"/>
                  </a:lnTo>
                  <a:lnTo>
                    <a:pt x="3729" y="2897"/>
                  </a:lnTo>
                  <a:lnTo>
                    <a:pt x="3683" y="2882"/>
                  </a:lnTo>
                  <a:lnTo>
                    <a:pt x="3636" y="2864"/>
                  </a:lnTo>
                  <a:lnTo>
                    <a:pt x="3589" y="2845"/>
                  </a:lnTo>
                  <a:lnTo>
                    <a:pt x="3541" y="2824"/>
                  </a:lnTo>
                  <a:lnTo>
                    <a:pt x="3494" y="2801"/>
                  </a:lnTo>
                  <a:lnTo>
                    <a:pt x="3446" y="2776"/>
                  </a:lnTo>
                  <a:lnTo>
                    <a:pt x="3397" y="2748"/>
                  </a:lnTo>
                  <a:lnTo>
                    <a:pt x="3348" y="2719"/>
                  </a:lnTo>
                  <a:lnTo>
                    <a:pt x="3299" y="2687"/>
                  </a:lnTo>
                  <a:lnTo>
                    <a:pt x="3250" y="2651"/>
                  </a:lnTo>
                  <a:lnTo>
                    <a:pt x="3200" y="2614"/>
                  </a:lnTo>
                  <a:lnTo>
                    <a:pt x="3150" y="2574"/>
                  </a:lnTo>
                  <a:lnTo>
                    <a:pt x="3100" y="2532"/>
                  </a:lnTo>
                  <a:lnTo>
                    <a:pt x="3050" y="2487"/>
                  </a:lnTo>
                  <a:lnTo>
                    <a:pt x="3000" y="2438"/>
                  </a:lnTo>
                  <a:lnTo>
                    <a:pt x="2949" y="2388"/>
                  </a:lnTo>
                  <a:lnTo>
                    <a:pt x="2899" y="2333"/>
                  </a:lnTo>
                  <a:lnTo>
                    <a:pt x="2847" y="2277"/>
                  </a:lnTo>
                  <a:lnTo>
                    <a:pt x="2797" y="2217"/>
                  </a:lnTo>
                  <a:lnTo>
                    <a:pt x="2746" y="2154"/>
                  </a:lnTo>
                  <a:lnTo>
                    <a:pt x="2696" y="2088"/>
                  </a:lnTo>
                  <a:lnTo>
                    <a:pt x="2645" y="2018"/>
                  </a:lnTo>
                  <a:lnTo>
                    <a:pt x="2645" y="2018"/>
                  </a:lnTo>
                  <a:lnTo>
                    <a:pt x="2545" y="1878"/>
                  </a:lnTo>
                  <a:lnTo>
                    <a:pt x="2447" y="1745"/>
                  </a:lnTo>
                  <a:lnTo>
                    <a:pt x="2352" y="1618"/>
                  </a:lnTo>
                  <a:lnTo>
                    <a:pt x="2259" y="1498"/>
                  </a:lnTo>
                  <a:lnTo>
                    <a:pt x="2167" y="1384"/>
                  </a:lnTo>
                  <a:lnTo>
                    <a:pt x="2077" y="1276"/>
                  </a:lnTo>
                  <a:lnTo>
                    <a:pt x="1989" y="1172"/>
                  </a:lnTo>
                  <a:lnTo>
                    <a:pt x="1903" y="1075"/>
                  </a:lnTo>
                  <a:lnTo>
                    <a:pt x="1818" y="983"/>
                  </a:lnTo>
                  <a:lnTo>
                    <a:pt x="1735" y="896"/>
                  </a:lnTo>
                  <a:lnTo>
                    <a:pt x="1652" y="815"/>
                  </a:lnTo>
                  <a:lnTo>
                    <a:pt x="1571" y="738"/>
                  </a:lnTo>
                  <a:lnTo>
                    <a:pt x="1491" y="667"/>
                  </a:lnTo>
                  <a:lnTo>
                    <a:pt x="1412" y="599"/>
                  </a:lnTo>
                  <a:lnTo>
                    <a:pt x="1334" y="536"/>
                  </a:lnTo>
                  <a:lnTo>
                    <a:pt x="1256" y="478"/>
                  </a:lnTo>
                  <a:lnTo>
                    <a:pt x="1178" y="423"/>
                  </a:lnTo>
                  <a:lnTo>
                    <a:pt x="1102" y="373"/>
                  </a:lnTo>
                  <a:lnTo>
                    <a:pt x="1024" y="326"/>
                  </a:lnTo>
                  <a:lnTo>
                    <a:pt x="948" y="284"/>
                  </a:lnTo>
                  <a:lnTo>
                    <a:pt x="872" y="245"/>
                  </a:lnTo>
                  <a:lnTo>
                    <a:pt x="795" y="208"/>
                  </a:lnTo>
                  <a:lnTo>
                    <a:pt x="719" y="176"/>
                  </a:lnTo>
                  <a:lnTo>
                    <a:pt x="641" y="147"/>
                  </a:lnTo>
                  <a:lnTo>
                    <a:pt x="565" y="119"/>
                  </a:lnTo>
                  <a:lnTo>
                    <a:pt x="486" y="95"/>
                  </a:lnTo>
                  <a:lnTo>
                    <a:pt x="408" y="74"/>
                  </a:lnTo>
                  <a:lnTo>
                    <a:pt x="327" y="55"/>
                  </a:lnTo>
                  <a:lnTo>
                    <a:pt x="248" y="39"/>
                  </a:lnTo>
                  <a:lnTo>
                    <a:pt x="166" y="24"/>
                  </a:lnTo>
                  <a:lnTo>
                    <a:pt x="83" y="11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45192" name="Freeform 8"/>
            <p:cNvSpPr>
              <a:spLocks/>
            </p:cNvSpPr>
            <p:nvPr userDrawn="1"/>
          </p:nvSpPr>
          <p:spPr bwMode="auto">
            <a:xfrm>
              <a:off x="293" y="633"/>
              <a:ext cx="4897" cy="1445"/>
            </a:xfrm>
            <a:custGeom>
              <a:avLst/>
              <a:gdLst/>
              <a:ahLst/>
              <a:cxnLst>
                <a:cxn ang="0">
                  <a:pos x="4897" y="2675"/>
                </a:cxn>
                <a:cxn ang="0">
                  <a:pos x="4847" y="2707"/>
                </a:cxn>
                <a:cxn ang="0">
                  <a:pos x="4788" y="2740"/>
                </a:cxn>
                <a:cxn ang="0">
                  <a:pos x="4706" y="2777"/>
                </a:cxn>
                <a:cxn ang="0">
                  <a:pos x="4604" y="2816"/>
                </a:cxn>
                <a:cxn ang="0">
                  <a:pos x="4485" y="2849"/>
                </a:cxn>
                <a:cxn ang="0">
                  <a:pos x="4350" y="2875"/>
                </a:cxn>
                <a:cxn ang="0">
                  <a:pos x="4277" y="2885"/>
                </a:cxn>
                <a:cxn ang="0">
                  <a:pos x="4200" y="2888"/>
                </a:cxn>
                <a:cxn ang="0">
                  <a:pos x="4120" y="2888"/>
                </a:cxn>
                <a:cxn ang="0">
                  <a:pos x="4036" y="2883"/>
                </a:cxn>
                <a:cxn ang="0">
                  <a:pos x="3952" y="2874"/>
                </a:cxn>
                <a:cxn ang="0">
                  <a:pos x="3863" y="2858"/>
                </a:cxn>
                <a:cxn ang="0">
                  <a:pos x="3773" y="2833"/>
                </a:cxn>
                <a:cxn ang="0">
                  <a:pos x="3680" y="2803"/>
                </a:cxn>
                <a:cxn ang="0">
                  <a:pos x="3584" y="2764"/>
                </a:cxn>
                <a:cxn ang="0">
                  <a:pos x="3488" y="2717"/>
                </a:cxn>
                <a:cxn ang="0">
                  <a:pos x="3389" y="2662"/>
                </a:cxn>
                <a:cxn ang="0">
                  <a:pos x="3290" y="2596"/>
                </a:cxn>
                <a:cxn ang="0">
                  <a:pos x="3190" y="2522"/>
                </a:cxn>
                <a:cxn ang="0">
                  <a:pos x="3087" y="2434"/>
                </a:cxn>
                <a:cxn ang="0">
                  <a:pos x="2985" y="2338"/>
                </a:cxn>
                <a:cxn ang="0">
                  <a:pos x="2881" y="2228"/>
                </a:cxn>
                <a:cxn ang="0">
                  <a:pos x="2779" y="2107"/>
                </a:cxn>
                <a:cxn ang="0">
                  <a:pos x="2676" y="1971"/>
                </a:cxn>
                <a:cxn ang="0">
                  <a:pos x="2573" y="1834"/>
                </a:cxn>
                <a:cxn ang="0">
                  <a:pos x="2376" y="1577"/>
                </a:cxn>
                <a:cxn ang="0">
                  <a:pos x="2188" y="1345"/>
                </a:cxn>
                <a:cxn ang="0">
                  <a:pos x="2007" y="1136"/>
                </a:cxn>
                <a:cxn ang="0">
                  <a:pos x="1833" y="949"/>
                </a:cxn>
                <a:cxn ang="0">
                  <a:pos x="1665" y="783"/>
                </a:cxn>
                <a:cxn ang="0">
                  <a:pos x="1501" y="637"/>
                </a:cxn>
                <a:cxn ang="0">
                  <a:pos x="1342" y="510"/>
                </a:cxn>
                <a:cxn ang="0">
                  <a:pos x="1185" y="400"/>
                </a:cxn>
                <a:cxn ang="0">
                  <a:pos x="1031" y="306"/>
                </a:cxn>
                <a:cxn ang="0">
                  <a:pos x="876" y="226"/>
                </a:cxn>
                <a:cxn ang="0">
                  <a:pos x="722" y="161"/>
                </a:cxn>
                <a:cxn ang="0">
                  <a:pos x="567" y="106"/>
                </a:cxn>
                <a:cxn ang="0">
                  <a:pos x="409" y="64"/>
                </a:cxn>
                <a:cxn ang="0">
                  <a:pos x="249" y="32"/>
                </a:cxn>
                <a:cxn ang="0">
                  <a:pos x="84" y="8"/>
                </a:cxn>
              </a:cxnLst>
              <a:rect l="0" t="0" r="r" b="b"/>
              <a:pathLst>
                <a:path w="4897" h="2890">
                  <a:moveTo>
                    <a:pt x="4897" y="2675"/>
                  </a:moveTo>
                  <a:lnTo>
                    <a:pt x="4897" y="2675"/>
                  </a:lnTo>
                  <a:lnTo>
                    <a:pt x="4885" y="2683"/>
                  </a:lnTo>
                  <a:lnTo>
                    <a:pt x="4847" y="2707"/>
                  </a:lnTo>
                  <a:lnTo>
                    <a:pt x="4820" y="2722"/>
                  </a:lnTo>
                  <a:lnTo>
                    <a:pt x="4788" y="2740"/>
                  </a:lnTo>
                  <a:lnTo>
                    <a:pt x="4749" y="2757"/>
                  </a:lnTo>
                  <a:lnTo>
                    <a:pt x="4706" y="2777"/>
                  </a:lnTo>
                  <a:lnTo>
                    <a:pt x="4657" y="2796"/>
                  </a:lnTo>
                  <a:lnTo>
                    <a:pt x="4604" y="2816"/>
                  </a:lnTo>
                  <a:lnTo>
                    <a:pt x="4547" y="2833"/>
                  </a:lnTo>
                  <a:lnTo>
                    <a:pt x="4485" y="2849"/>
                  </a:lnTo>
                  <a:lnTo>
                    <a:pt x="4420" y="2864"/>
                  </a:lnTo>
                  <a:lnTo>
                    <a:pt x="4350" y="2875"/>
                  </a:lnTo>
                  <a:lnTo>
                    <a:pt x="4314" y="2880"/>
                  </a:lnTo>
                  <a:lnTo>
                    <a:pt x="4277" y="2885"/>
                  </a:lnTo>
                  <a:lnTo>
                    <a:pt x="4239" y="2887"/>
                  </a:lnTo>
                  <a:lnTo>
                    <a:pt x="4200" y="2888"/>
                  </a:lnTo>
                  <a:lnTo>
                    <a:pt x="4160" y="2890"/>
                  </a:lnTo>
                  <a:lnTo>
                    <a:pt x="4120" y="2888"/>
                  </a:lnTo>
                  <a:lnTo>
                    <a:pt x="4078" y="2887"/>
                  </a:lnTo>
                  <a:lnTo>
                    <a:pt x="4036" y="2883"/>
                  </a:lnTo>
                  <a:lnTo>
                    <a:pt x="3995" y="2880"/>
                  </a:lnTo>
                  <a:lnTo>
                    <a:pt x="3952" y="2874"/>
                  </a:lnTo>
                  <a:lnTo>
                    <a:pt x="3907" y="2866"/>
                  </a:lnTo>
                  <a:lnTo>
                    <a:pt x="3863" y="2858"/>
                  </a:lnTo>
                  <a:lnTo>
                    <a:pt x="3818" y="2846"/>
                  </a:lnTo>
                  <a:lnTo>
                    <a:pt x="3773" y="2833"/>
                  </a:lnTo>
                  <a:lnTo>
                    <a:pt x="3725" y="2819"/>
                  </a:lnTo>
                  <a:lnTo>
                    <a:pt x="3680" y="2803"/>
                  </a:lnTo>
                  <a:lnTo>
                    <a:pt x="3632" y="2785"/>
                  </a:lnTo>
                  <a:lnTo>
                    <a:pt x="3584" y="2764"/>
                  </a:lnTo>
                  <a:lnTo>
                    <a:pt x="3537" y="2743"/>
                  </a:lnTo>
                  <a:lnTo>
                    <a:pt x="3488" y="2717"/>
                  </a:lnTo>
                  <a:lnTo>
                    <a:pt x="3438" y="2691"/>
                  </a:lnTo>
                  <a:lnTo>
                    <a:pt x="3389" y="2662"/>
                  </a:lnTo>
                  <a:lnTo>
                    <a:pt x="3339" y="2630"/>
                  </a:lnTo>
                  <a:lnTo>
                    <a:pt x="3290" y="2596"/>
                  </a:lnTo>
                  <a:lnTo>
                    <a:pt x="3240" y="2560"/>
                  </a:lnTo>
                  <a:lnTo>
                    <a:pt x="3190" y="2522"/>
                  </a:lnTo>
                  <a:lnTo>
                    <a:pt x="3138" y="2480"/>
                  </a:lnTo>
                  <a:lnTo>
                    <a:pt x="3087" y="2434"/>
                  </a:lnTo>
                  <a:lnTo>
                    <a:pt x="3037" y="2388"/>
                  </a:lnTo>
                  <a:lnTo>
                    <a:pt x="2985" y="2338"/>
                  </a:lnTo>
                  <a:lnTo>
                    <a:pt x="2934" y="2284"/>
                  </a:lnTo>
                  <a:lnTo>
                    <a:pt x="2881" y="2228"/>
                  </a:lnTo>
                  <a:lnTo>
                    <a:pt x="2830" y="2168"/>
                  </a:lnTo>
                  <a:lnTo>
                    <a:pt x="2779" y="2107"/>
                  </a:lnTo>
                  <a:lnTo>
                    <a:pt x="2727" y="2040"/>
                  </a:lnTo>
                  <a:lnTo>
                    <a:pt x="2676" y="1971"/>
                  </a:lnTo>
                  <a:lnTo>
                    <a:pt x="2676" y="1971"/>
                  </a:lnTo>
                  <a:lnTo>
                    <a:pt x="2573" y="1834"/>
                  </a:lnTo>
                  <a:lnTo>
                    <a:pt x="2473" y="1701"/>
                  </a:lnTo>
                  <a:lnTo>
                    <a:pt x="2376" y="1577"/>
                  </a:lnTo>
                  <a:lnTo>
                    <a:pt x="2282" y="1458"/>
                  </a:lnTo>
                  <a:lnTo>
                    <a:pt x="2188" y="1345"/>
                  </a:lnTo>
                  <a:lnTo>
                    <a:pt x="2097" y="1238"/>
                  </a:lnTo>
                  <a:lnTo>
                    <a:pt x="2007" y="1136"/>
                  </a:lnTo>
                  <a:lnTo>
                    <a:pt x="1919" y="1039"/>
                  </a:lnTo>
                  <a:lnTo>
                    <a:pt x="1833" y="949"/>
                  </a:lnTo>
                  <a:lnTo>
                    <a:pt x="1748" y="863"/>
                  </a:lnTo>
                  <a:lnTo>
                    <a:pt x="1665" y="783"/>
                  </a:lnTo>
                  <a:lnTo>
                    <a:pt x="1583" y="708"/>
                  </a:lnTo>
                  <a:lnTo>
                    <a:pt x="1501" y="637"/>
                  </a:lnTo>
                  <a:lnTo>
                    <a:pt x="1421" y="571"/>
                  </a:lnTo>
                  <a:lnTo>
                    <a:pt x="1342" y="510"/>
                  </a:lnTo>
                  <a:lnTo>
                    <a:pt x="1264" y="453"/>
                  </a:lnTo>
                  <a:lnTo>
                    <a:pt x="1185" y="400"/>
                  </a:lnTo>
                  <a:lnTo>
                    <a:pt x="1107" y="352"/>
                  </a:lnTo>
                  <a:lnTo>
                    <a:pt x="1031" y="306"/>
                  </a:lnTo>
                  <a:lnTo>
                    <a:pt x="953" y="264"/>
                  </a:lnTo>
                  <a:lnTo>
                    <a:pt x="876" y="226"/>
                  </a:lnTo>
                  <a:lnTo>
                    <a:pt x="799" y="192"/>
                  </a:lnTo>
                  <a:lnTo>
                    <a:pt x="722" y="161"/>
                  </a:lnTo>
                  <a:lnTo>
                    <a:pt x="645" y="132"/>
                  </a:lnTo>
                  <a:lnTo>
                    <a:pt x="567" y="106"/>
                  </a:lnTo>
                  <a:lnTo>
                    <a:pt x="488" y="85"/>
                  </a:lnTo>
                  <a:lnTo>
                    <a:pt x="409" y="64"/>
                  </a:lnTo>
                  <a:lnTo>
                    <a:pt x="329" y="46"/>
                  </a:lnTo>
                  <a:lnTo>
                    <a:pt x="249" y="32"/>
                  </a:lnTo>
                  <a:lnTo>
                    <a:pt x="167" y="19"/>
                  </a:lnTo>
                  <a:lnTo>
                    <a:pt x="84" y="8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45193" name="Freeform 9"/>
            <p:cNvSpPr>
              <a:spLocks/>
            </p:cNvSpPr>
            <p:nvPr userDrawn="1"/>
          </p:nvSpPr>
          <p:spPr bwMode="auto">
            <a:xfrm>
              <a:off x="303" y="654"/>
              <a:ext cx="4937" cy="1411"/>
            </a:xfrm>
            <a:custGeom>
              <a:avLst/>
              <a:gdLst/>
              <a:ahLst/>
              <a:cxnLst>
                <a:cxn ang="0">
                  <a:pos x="4937" y="2589"/>
                </a:cxn>
                <a:cxn ang="0">
                  <a:pos x="4887" y="2622"/>
                </a:cxn>
                <a:cxn ang="0">
                  <a:pos x="4828" y="2656"/>
                </a:cxn>
                <a:cxn ang="0">
                  <a:pos x="4747" y="2696"/>
                </a:cxn>
                <a:cxn ang="0">
                  <a:pos x="4646" y="2736"/>
                </a:cxn>
                <a:cxn ang="0">
                  <a:pos x="4528" y="2774"/>
                </a:cxn>
                <a:cxn ang="0">
                  <a:pos x="4393" y="2803"/>
                </a:cxn>
                <a:cxn ang="0">
                  <a:pos x="4319" y="2812"/>
                </a:cxn>
                <a:cxn ang="0">
                  <a:pos x="4243" y="2819"/>
                </a:cxn>
                <a:cxn ang="0">
                  <a:pos x="4163" y="2820"/>
                </a:cxn>
                <a:cxn ang="0">
                  <a:pos x="4081" y="2817"/>
                </a:cxn>
                <a:cxn ang="0">
                  <a:pos x="3995" y="2807"/>
                </a:cxn>
                <a:cxn ang="0">
                  <a:pos x="3906" y="2793"/>
                </a:cxn>
                <a:cxn ang="0">
                  <a:pos x="3814" y="2772"/>
                </a:cxn>
                <a:cxn ang="0">
                  <a:pos x="3721" y="2743"/>
                </a:cxn>
                <a:cxn ang="0">
                  <a:pos x="3625" y="2706"/>
                </a:cxn>
                <a:cxn ang="0">
                  <a:pos x="3528" y="2661"/>
                </a:cxn>
                <a:cxn ang="0">
                  <a:pos x="3429" y="2607"/>
                </a:cxn>
                <a:cxn ang="0">
                  <a:pos x="3328" y="2543"/>
                </a:cxn>
                <a:cxn ang="0">
                  <a:pos x="3227" y="2470"/>
                </a:cxn>
                <a:cxn ang="0">
                  <a:pos x="3124" y="2384"/>
                </a:cxn>
                <a:cxn ang="0">
                  <a:pos x="3020" y="2289"/>
                </a:cxn>
                <a:cxn ang="0">
                  <a:pos x="2916" y="2181"/>
                </a:cxn>
                <a:cxn ang="0">
                  <a:pos x="2810" y="2061"/>
                </a:cxn>
                <a:cxn ang="0">
                  <a:pos x="2705" y="1927"/>
                </a:cxn>
                <a:cxn ang="0">
                  <a:pos x="2601" y="1792"/>
                </a:cxn>
                <a:cxn ang="0">
                  <a:pos x="2399" y="1537"/>
                </a:cxn>
                <a:cxn ang="0">
                  <a:pos x="2208" y="1307"/>
                </a:cxn>
                <a:cxn ang="0">
                  <a:pos x="2024" y="1101"/>
                </a:cxn>
                <a:cxn ang="0">
                  <a:pos x="1847" y="917"/>
                </a:cxn>
                <a:cxn ang="0">
                  <a:pos x="1677" y="754"/>
                </a:cxn>
                <a:cxn ang="0">
                  <a:pos x="1511" y="611"/>
                </a:cxn>
                <a:cxn ang="0">
                  <a:pos x="1350" y="486"/>
                </a:cxn>
                <a:cxn ang="0">
                  <a:pos x="1191" y="379"/>
                </a:cxn>
                <a:cxn ang="0">
                  <a:pos x="1034" y="287"/>
                </a:cxn>
                <a:cxn ang="0">
                  <a:pos x="879" y="211"/>
                </a:cxn>
                <a:cxn ang="0">
                  <a:pos x="723" y="148"/>
                </a:cxn>
                <a:cxn ang="0">
                  <a:pos x="568" y="96"/>
                </a:cxn>
                <a:cxn ang="0">
                  <a:pos x="410" y="58"/>
                </a:cxn>
                <a:cxn ang="0">
                  <a:pos x="249" y="27"/>
                </a:cxn>
                <a:cxn ang="0">
                  <a:pos x="85" y="8"/>
                </a:cxn>
              </a:cxnLst>
              <a:rect l="0" t="0" r="r" b="b"/>
              <a:pathLst>
                <a:path w="4937" h="2820">
                  <a:moveTo>
                    <a:pt x="4937" y="2589"/>
                  </a:moveTo>
                  <a:lnTo>
                    <a:pt x="4937" y="2589"/>
                  </a:lnTo>
                  <a:lnTo>
                    <a:pt x="4925" y="2599"/>
                  </a:lnTo>
                  <a:lnTo>
                    <a:pt x="4887" y="2622"/>
                  </a:lnTo>
                  <a:lnTo>
                    <a:pt x="4861" y="2638"/>
                  </a:lnTo>
                  <a:lnTo>
                    <a:pt x="4828" y="2656"/>
                  </a:lnTo>
                  <a:lnTo>
                    <a:pt x="4790" y="2675"/>
                  </a:lnTo>
                  <a:lnTo>
                    <a:pt x="4747" y="2696"/>
                  </a:lnTo>
                  <a:lnTo>
                    <a:pt x="4698" y="2717"/>
                  </a:lnTo>
                  <a:lnTo>
                    <a:pt x="4646" y="2736"/>
                  </a:lnTo>
                  <a:lnTo>
                    <a:pt x="4589" y="2756"/>
                  </a:lnTo>
                  <a:lnTo>
                    <a:pt x="4528" y="2774"/>
                  </a:lnTo>
                  <a:lnTo>
                    <a:pt x="4462" y="2790"/>
                  </a:lnTo>
                  <a:lnTo>
                    <a:pt x="4393" y="2803"/>
                  </a:lnTo>
                  <a:lnTo>
                    <a:pt x="4357" y="2807"/>
                  </a:lnTo>
                  <a:lnTo>
                    <a:pt x="4319" y="2812"/>
                  </a:lnTo>
                  <a:lnTo>
                    <a:pt x="4282" y="2816"/>
                  </a:lnTo>
                  <a:lnTo>
                    <a:pt x="4243" y="2819"/>
                  </a:lnTo>
                  <a:lnTo>
                    <a:pt x="4203" y="2820"/>
                  </a:lnTo>
                  <a:lnTo>
                    <a:pt x="4163" y="2820"/>
                  </a:lnTo>
                  <a:lnTo>
                    <a:pt x="4122" y="2819"/>
                  </a:lnTo>
                  <a:lnTo>
                    <a:pt x="4081" y="2817"/>
                  </a:lnTo>
                  <a:lnTo>
                    <a:pt x="4038" y="2812"/>
                  </a:lnTo>
                  <a:lnTo>
                    <a:pt x="3995" y="2807"/>
                  </a:lnTo>
                  <a:lnTo>
                    <a:pt x="3950" y="2801"/>
                  </a:lnTo>
                  <a:lnTo>
                    <a:pt x="3906" y="2793"/>
                  </a:lnTo>
                  <a:lnTo>
                    <a:pt x="3860" y="2783"/>
                  </a:lnTo>
                  <a:lnTo>
                    <a:pt x="3814" y="2772"/>
                  </a:lnTo>
                  <a:lnTo>
                    <a:pt x="3768" y="2757"/>
                  </a:lnTo>
                  <a:lnTo>
                    <a:pt x="3721" y="2743"/>
                  </a:lnTo>
                  <a:lnTo>
                    <a:pt x="3674" y="2725"/>
                  </a:lnTo>
                  <a:lnTo>
                    <a:pt x="3625" y="2706"/>
                  </a:lnTo>
                  <a:lnTo>
                    <a:pt x="3577" y="2685"/>
                  </a:lnTo>
                  <a:lnTo>
                    <a:pt x="3528" y="2661"/>
                  </a:lnTo>
                  <a:lnTo>
                    <a:pt x="3479" y="2635"/>
                  </a:lnTo>
                  <a:lnTo>
                    <a:pt x="3429" y="2607"/>
                  </a:lnTo>
                  <a:lnTo>
                    <a:pt x="3379" y="2577"/>
                  </a:lnTo>
                  <a:lnTo>
                    <a:pt x="3328" y="2543"/>
                  </a:lnTo>
                  <a:lnTo>
                    <a:pt x="3278" y="2507"/>
                  </a:lnTo>
                  <a:lnTo>
                    <a:pt x="3227" y="2470"/>
                  </a:lnTo>
                  <a:lnTo>
                    <a:pt x="3175" y="2428"/>
                  </a:lnTo>
                  <a:lnTo>
                    <a:pt x="3124" y="2384"/>
                  </a:lnTo>
                  <a:lnTo>
                    <a:pt x="3071" y="2338"/>
                  </a:lnTo>
                  <a:lnTo>
                    <a:pt x="3020" y="2289"/>
                  </a:lnTo>
                  <a:lnTo>
                    <a:pt x="2967" y="2236"/>
                  </a:lnTo>
                  <a:lnTo>
                    <a:pt x="2916" y="2181"/>
                  </a:lnTo>
                  <a:lnTo>
                    <a:pt x="2863" y="2123"/>
                  </a:lnTo>
                  <a:lnTo>
                    <a:pt x="2810" y="2061"/>
                  </a:lnTo>
                  <a:lnTo>
                    <a:pt x="2757" y="1995"/>
                  </a:lnTo>
                  <a:lnTo>
                    <a:pt x="2705" y="1927"/>
                  </a:lnTo>
                  <a:lnTo>
                    <a:pt x="2705" y="1927"/>
                  </a:lnTo>
                  <a:lnTo>
                    <a:pt x="2601" y="1792"/>
                  </a:lnTo>
                  <a:lnTo>
                    <a:pt x="2499" y="1661"/>
                  </a:lnTo>
                  <a:lnTo>
                    <a:pt x="2399" y="1537"/>
                  </a:lnTo>
                  <a:lnTo>
                    <a:pt x="2302" y="1419"/>
                  </a:lnTo>
                  <a:lnTo>
                    <a:pt x="2208" y="1307"/>
                  </a:lnTo>
                  <a:lnTo>
                    <a:pt x="2115" y="1201"/>
                  </a:lnTo>
                  <a:lnTo>
                    <a:pt x="2024" y="1101"/>
                  </a:lnTo>
                  <a:lnTo>
                    <a:pt x="1936" y="1007"/>
                  </a:lnTo>
                  <a:lnTo>
                    <a:pt x="1847" y="917"/>
                  </a:lnTo>
                  <a:lnTo>
                    <a:pt x="1761" y="833"/>
                  </a:lnTo>
                  <a:lnTo>
                    <a:pt x="1677" y="754"/>
                  </a:lnTo>
                  <a:lnTo>
                    <a:pt x="1593" y="681"/>
                  </a:lnTo>
                  <a:lnTo>
                    <a:pt x="1511" y="611"/>
                  </a:lnTo>
                  <a:lnTo>
                    <a:pt x="1430" y="547"/>
                  </a:lnTo>
                  <a:lnTo>
                    <a:pt x="1350" y="486"/>
                  </a:lnTo>
                  <a:lnTo>
                    <a:pt x="1270" y="431"/>
                  </a:lnTo>
                  <a:lnTo>
                    <a:pt x="1191" y="379"/>
                  </a:lnTo>
                  <a:lnTo>
                    <a:pt x="1112" y="331"/>
                  </a:lnTo>
                  <a:lnTo>
                    <a:pt x="1034" y="287"/>
                  </a:lnTo>
                  <a:lnTo>
                    <a:pt x="957" y="247"/>
                  </a:lnTo>
                  <a:lnTo>
                    <a:pt x="879" y="211"/>
                  </a:lnTo>
                  <a:lnTo>
                    <a:pt x="801" y="177"/>
                  </a:lnTo>
                  <a:lnTo>
                    <a:pt x="723" y="148"/>
                  </a:lnTo>
                  <a:lnTo>
                    <a:pt x="646" y="121"/>
                  </a:lnTo>
                  <a:lnTo>
                    <a:pt x="568" y="96"/>
                  </a:lnTo>
                  <a:lnTo>
                    <a:pt x="489" y="75"/>
                  </a:lnTo>
                  <a:lnTo>
                    <a:pt x="410" y="58"/>
                  </a:lnTo>
                  <a:lnTo>
                    <a:pt x="330" y="41"/>
                  </a:lnTo>
                  <a:lnTo>
                    <a:pt x="249" y="27"/>
                  </a:lnTo>
                  <a:lnTo>
                    <a:pt x="167" y="16"/>
                  </a:lnTo>
                  <a:lnTo>
                    <a:pt x="85" y="8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45194" name="Freeform 10"/>
            <p:cNvSpPr>
              <a:spLocks/>
            </p:cNvSpPr>
            <p:nvPr userDrawn="1"/>
          </p:nvSpPr>
          <p:spPr bwMode="auto">
            <a:xfrm>
              <a:off x="314" y="676"/>
              <a:ext cx="4975" cy="1375"/>
            </a:xfrm>
            <a:custGeom>
              <a:avLst/>
              <a:gdLst/>
              <a:ahLst/>
              <a:cxnLst>
                <a:cxn ang="0">
                  <a:pos x="4975" y="2501"/>
                </a:cxn>
                <a:cxn ang="0">
                  <a:pos x="4926" y="2537"/>
                </a:cxn>
                <a:cxn ang="0">
                  <a:pos x="4867" y="2571"/>
                </a:cxn>
                <a:cxn ang="0">
                  <a:pos x="4786" y="2613"/>
                </a:cxn>
                <a:cxn ang="0">
                  <a:pos x="4686" y="2656"/>
                </a:cxn>
                <a:cxn ang="0">
                  <a:pos x="4568" y="2695"/>
                </a:cxn>
                <a:cxn ang="0">
                  <a:pos x="4433" y="2727"/>
                </a:cxn>
                <a:cxn ang="0">
                  <a:pos x="4361" y="2739"/>
                </a:cxn>
                <a:cxn ang="0">
                  <a:pos x="4285" y="2747"/>
                </a:cxn>
                <a:cxn ang="0">
                  <a:pos x="4204" y="2750"/>
                </a:cxn>
                <a:cxn ang="0">
                  <a:pos x="4121" y="2748"/>
                </a:cxn>
                <a:cxn ang="0">
                  <a:pos x="4035" y="2740"/>
                </a:cxn>
                <a:cxn ang="0">
                  <a:pos x="3946" y="2727"/>
                </a:cxn>
                <a:cxn ang="0">
                  <a:pos x="3856" y="2708"/>
                </a:cxn>
                <a:cxn ang="0">
                  <a:pos x="3761" y="2680"/>
                </a:cxn>
                <a:cxn ang="0">
                  <a:pos x="3666" y="2645"/>
                </a:cxn>
                <a:cxn ang="0">
                  <a:pos x="3567" y="2603"/>
                </a:cxn>
                <a:cxn ang="0">
                  <a:pos x="3467" y="2550"/>
                </a:cxn>
                <a:cxn ang="0">
                  <a:pos x="3366" y="2488"/>
                </a:cxn>
                <a:cxn ang="0">
                  <a:pos x="3263" y="2416"/>
                </a:cxn>
                <a:cxn ang="0">
                  <a:pos x="3159" y="2333"/>
                </a:cxn>
                <a:cxn ang="0">
                  <a:pos x="3053" y="2240"/>
                </a:cxn>
                <a:cxn ang="0">
                  <a:pos x="2948" y="2133"/>
                </a:cxn>
                <a:cxn ang="0">
                  <a:pos x="2841" y="2014"/>
                </a:cxn>
                <a:cxn ang="0">
                  <a:pos x="2733" y="1883"/>
                </a:cxn>
                <a:cxn ang="0">
                  <a:pos x="2627" y="1747"/>
                </a:cxn>
                <a:cxn ang="0">
                  <a:pos x="2422" y="1495"/>
                </a:cxn>
                <a:cxn ang="0">
                  <a:pos x="2227" y="1269"/>
                </a:cxn>
                <a:cxn ang="0">
                  <a:pos x="2040" y="1066"/>
                </a:cxn>
                <a:cxn ang="0">
                  <a:pos x="1861" y="885"/>
                </a:cxn>
                <a:cxn ang="0">
                  <a:pos x="1687" y="723"/>
                </a:cxn>
                <a:cxn ang="0">
                  <a:pos x="1519" y="583"/>
                </a:cxn>
                <a:cxn ang="0">
                  <a:pos x="1357" y="462"/>
                </a:cxn>
                <a:cxn ang="0">
                  <a:pos x="1196" y="357"/>
                </a:cxn>
                <a:cxn ang="0">
                  <a:pos x="1039" y="268"/>
                </a:cxn>
                <a:cxn ang="0">
                  <a:pos x="882" y="194"/>
                </a:cxn>
                <a:cxn ang="0">
                  <a:pos x="726" y="134"/>
                </a:cxn>
                <a:cxn ang="0">
                  <a:pos x="569" y="86"/>
                </a:cxn>
                <a:cxn ang="0">
                  <a:pos x="410" y="50"/>
                </a:cxn>
                <a:cxn ang="0">
                  <a:pos x="249" y="23"/>
                </a:cxn>
                <a:cxn ang="0">
                  <a:pos x="83" y="5"/>
                </a:cxn>
              </a:cxnLst>
              <a:rect l="0" t="0" r="r" b="b"/>
              <a:pathLst>
                <a:path w="4975" h="2750">
                  <a:moveTo>
                    <a:pt x="4975" y="2501"/>
                  </a:moveTo>
                  <a:lnTo>
                    <a:pt x="4975" y="2501"/>
                  </a:lnTo>
                  <a:lnTo>
                    <a:pt x="4962" y="2511"/>
                  </a:lnTo>
                  <a:lnTo>
                    <a:pt x="4926" y="2537"/>
                  </a:lnTo>
                  <a:lnTo>
                    <a:pt x="4899" y="2553"/>
                  </a:lnTo>
                  <a:lnTo>
                    <a:pt x="4867" y="2571"/>
                  </a:lnTo>
                  <a:lnTo>
                    <a:pt x="4829" y="2592"/>
                  </a:lnTo>
                  <a:lnTo>
                    <a:pt x="4786" y="2613"/>
                  </a:lnTo>
                  <a:lnTo>
                    <a:pt x="4739" y="2635"/>
                  </a:lnTo>
                  <a:lnTo>
                    <a:pt x="4686" y="2656"/>
                  </a:lnTo>
                  <a:lnTo>
                    <a:pt x="4629" y="2676"/>
                  </a:lnTo>
                  <a:lnTo>
                    <a:pt x="4568" y="2695"/>
                  </a:lnTo>
                  <a:lnTo>
                    <a:pt x="4503" y="2713"/>
                  </a:lnTo>
                  <a:lnTo>
                    <a:pt x="4433" y="2727"/>
                  </a:lnTo>
                  <a:lnTo>
                    <a:pt x="4397" y="2734"/>
                  </a:lnTo>
                  <a:lnTo>
                    <a:pt x="4361" y="2739"/>
                  </a:lnTo>
                  <a:lnTo>
                    <a:pt x="4322" y="2743"/>
                  </a:lnTo>
                  <a:lnTo>
                    <a:pt x="4285" y="2747"/>
                  </a:lnTo>
                  <a:lnTo>
                    <a:pt x="4245" y="2748"/>
                  </a:lnTo>
                  <a:lnTo>
                    <a:pt x="4204" y="2750"/>
                  </a:lnTo>
                  <a:lnTo>
                    <a:pt x="4163" y="2750"/>
                  </a:lnTo>
                  <a:lnTo>
                    <a:pt x="4121" y="2748"/>
                  </a:lnTo>
                  <a:lnTo>
                    <a:pt x="4079" y="2745"/>
                  </a:lnTo>
                  <a:lnTo>
                    <a:pt x="4035" y="2740"/>
                  </a:lnTo>
                  <a:lnTo>
                    <a:pt x="3992" y="2735"/>
                  </a:lnTo>
                  <a:lnTo>
                    <a:pt x="3946" y="2727"/>
                  </a:lnTo>
                  <a:lnTo>
                    <a:pt x="3902" y="2719"/>
                  </a:lnTo>
                  <a:lnTo>
                    <a:pt x="3856" y="2708"/>
                  </a:lnTo>
                  <a:lnTo>
                    <a:pt x="3809" y="2695"/>
                  </a:lnTo>
                  <a:lnTo>
                    <a:pt x="3761" y="2680"/>
                  </a:lnTo>
                  <a:lnTo>
                    <a:pt x="3714" y="2664"/>
                  </a:lnTo>
                  <a:lnTo>
                    <a:pt x="3666" y="2645"/>
                  </a:lnTo>
                  <a:lnTo>
                    <a:pt x="3617" y="2626"/>
                  </a:lnTo>
                  <a:lnTo>
                    <a:pt x="3567" y="2603"/>
                  </a:lnTo>
                  <a:lnTo>
                    <a:pt x="3517" y="2577"/>
                  </a:lnTo>
                  <a:lnTo>
                    <a:pt x="3467" y="2550"/>
                  </a:lnTo>
                  <a:lnTo>
                    <a:pt x="3417" y="2521"/>
                  </a:lnTo>
                  <a:lnTo>
                    <a:pt x="3366" y="2488"/>
                  </a:lnTo>
                  <a:lnTo>
                    <a:pt x="3314" y="2453"/>
                  </a:lnTo>
                  <a:lnTo>
                    <a:pt x="3263" y="2416"/>
                  </a:lnTo>
                  <a:lnTo>
                    <a:pt x="3212" y="2375"/>
                  </a:lnTo>
                  <a:lnTo>
                    <a:pt x="3159" y="2333"/>
                  </a:lnTo>
                  <a:lnTo>
                    <a:pt x="3106" y="2288"/>
                  </a:lnTo>
                  <a:lnTo>
                    <a:pt x="3053" y="2240"/>
                  </a:lnTo>
                  <a:lnTo>
                    <a:pt x="3001" y="2188"/>
                  </a:lnTo>
                  <a:lnTo>
                    <a:pt x="2948" y="2133"/>
                  </a:lnTo>
                  <a:lnTo>
                    <a:pt x="2894" y="2075"/>
                  </a:lnTo>
                  <a:lnTo>
                    <a:pt x="2841" y="2014"/>
                  </a:lnTo>
                  <a:lnTo>
                    <a:pt x="2787" y="1951"/>
                  </a:lnTo>
                  <a:lnTo>
                    <a:pt x="2733" y="1883"/>
                  </a:lnTo>
                  <a:lnTo>
                    <a:pt x="2733" y="1883"/>
                  </a:lnTo>
                  <a:lnTo>
                    <a:pt x="2627" y="1747"/>
                  </a:lnTo>
                  <a:lnTo>
                    <a:pt x="2523" y="1618"/>
                  </a:lnTo>
                  <a:lnTo>
                    <a:pt x="2422" y="1495"/>
                  </a:lnTo>
                  <a:lnTo>
                    <a:pt x="2323" y="1379"/>
                  </a:lnTo>
                  <a:lnTo>
                    <a:pt x="2227" y="1269"/>
                  </a:lnTo>
                  <a:lnTo>
                    <a:pt x="2133" y="1164"/>
                  </a:lnTo>
                  <a:lnTo>
                    <a:pt x="2040" y="1066"/>
                  </a:lnTo>
                  <a:lnTo>
                    <a:pt x="1949" y="972"/>
                  </a:lnTo>
                  <a:lnTo>
                    <a:pt x="1861" y="885"/>
                  </a:lnTo>
                  <a:lnTo>
                    <a:pt x="1773" y="801"/>
                  </a:lnTo>
                  <a:lnTo>
                    <a:pt x="1687" y="723"/>
                  </a:lnTo>
                  <a:lnTo>
                    <a:pt x="1602" y="651"/>
                  </a:lnTo>
                  <a:lnTo>
                    <a:pt x="1519" y="583"/>
                  </a:lnTo>
                  <a:lnTo>
                    <a:pt x="1437" y="520"/>
                  </a:lnTo>
                  <a:lnTo>
                    <a:pt x="1357" y="462"/>
                  </a:lnTo>
                  <a:lnTo>
                    <a:pt x="1276" y="407"/>
                  </a:lnTo>
                  <a:lnTo>
                    <a:pt x="1196" y="357"/>
                  </a:lnTo>
                  <a:lnTo>
                    <a:pt x="1116" y="310"/>
                  </a:lnTo>
                  <a:lnTo>
                    <a:pt x="1039" y="268"/>
                  </a:lnTo>
                  <a:lnTo>
                    <a:pt x="960" y="229"/>
                  </a:lnTo>
                  <a:lnTo>
                    <a:pt x="882" y="194"/>
                  </a:lnTo>
                  <a:lnTo>
                    <a:pt x="804" y="162"/>
                  </a:lnTo>
                  <a:lnTo>
                    <a:pt x="726" y="134"/>
                  </a:lnTo>
                  <a:lnTo>
                    <a:pt x="647" y="108"/>
                  </a:lnTo>
                  <a:lnTo>
                    <a:pt x="569" y="86"/>
                  </a:lnTo>
                  <a:lnTo>
                    <a:pt x="490" y="66"/>
                  </a:lnTo>
                  <a:lnTo>
                    <a:pt x="410" y="50"/>
                  </a:lnTo>
                  <a:lnTo>
                    <a:pt x="331" y="36"/>
                  </a:lnTo>
                  <a:lnTo>
                    <a:pt x="249" y="23"/>
                  </a:lnTo>
                  <a:lnTo>
                    <a:pt x="167" y="13"/>
                  </a:lnTo>
                  <a:lnTo>
                    <a:pt x="83" y="5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45195" name="Freeform 11"/>
            <p:cNvSpPr>
              <a:spLocks/>
            </p:cNvSpPr>
            <p:nvPr userDrawn="1"/>
          </p:nvSpPr>
          <p:spPr bwMode="auto">
            <a:xfrm>
              <a:off x="325" y="698"/>
              <a:ext cx="5012" cy="1339"/>
            </a:xfrm>
            <a:custGeom>
              <a:avLst/>
              <a:gdLst/>
              <a:ahLst/>
              <a:cxnLst>
                <a:cxn ang="0">
                  <a:pos x="5012" y="2414"/>
                </a:cxn>
                <a:cxn ang="0">
                  <a:pos x="4964" y="2448"/>
                </a:cxn>
                <a:cxn ang="0">
                  <a:pos x="4904" y="2485"/>
                </a:cxn>
                <a:cxn ang="0">
                  <a:pos x="4825" y="2528"/>
                </a:cxn>
                <a:cxn ang="0">
                  <a:pos x="4725" y="2574"/>
                </a:cxn>
                <a:cxn ang="0">
                  <a:pos x="4608" y="2615"/>
                </a:cxn>
                <a:cxn ang="0">
                  <a:pos x="4474" y="2649"/>
                </a:cxn>
                <a:cxn ang="0">
                  <a:pos x="4402" y="2662"/>
                </a:cxn>
                <a:cxn ang="0">
                  <a:pos x="4325" y="2672"/>
                </a:cxn>
                <a:cxn ang="0">
                  <a:pos x="4246" y="2677"/>
                </a:cxn>
                <a:cxn ang="0">
                  <a:pos x="4163" y="2677"/>
                </a:cxn>
                <a:cxn ang="0">
                  <a:pos x="4077" y="2672"/>
                </a:cxn>
                <a:cxn ang="0">
                  <a:pos x="3988" y="2661"/>
                </a:cxn>
                <a:cxn ang="0">
                  <a:pos x="3896" y="2643"/>
                </a:cxn>
                <a:cxn ang="0">
                  <a:pos x="3802" y="2617"/>
                </a:cxn>
                <a:cxn ang="0">
                  <a:pos x="3705" y="2583"/>
                </a:cxn>
                <a:cxn ang="0">
                  <a:pos x="3606" y="2543"/>
                </a:cxn>
                <a:cxn ang="0">
                  <a:pos x="3506" y="2491"/>
                </a:cxn>
                <a:cxn ang="0">
                  <a:pos x="3403" y="2431"/>
                </a:cxn>
                <a:cxn ang="0">
                  <a:pos x="3299" y="2362"/>
                </a:cxn>
                <a:cxn ang="0">
                  <a:pos x="3194" y="2280"/>
                </a:cxn>
                <a:cxn ang="0">
                  <a:pos x="3087" y="2188"/>
                </a:cxn>
                <a:cxn ang="0">
                  <a:pos x="2980" y="2083"/>
                </a:cxn>
                <a:cxn ang="0">
                  <a:pos x="2870" y="1966"/>
                </a:cxn>
                <a:cxn ang="0">
                  <a:pos x="2762" y="1836"/>
                </a:cxn>
                <a:cxn ang="0">
                  <a:pos x="2654" y="1702"/>
                </a:cxn>
                <a:cxn ang="0">
                  <a:pos x="2444" y="1455"/>
                </a:cxn>
                <a:cxn ang="0">
                  <a:pos x="2245" y="1230"/>
                </a:cxn>
                <a:cxn ang="0">
                  <a:pos x="2057" y="1030"/>
                </a:cxn>
                <a:cxn ang="0">
                  <a:pos x="1873" y="851"/>
                </a:cxn>
                <a:cxn ang="0">
                  <a:pos x="1698" y="692"/>
                </a:cxn>
                <a:cxn ang="0">
                  <a:pos x="1529" y="555"/>
                </a:cxn>
                <a:cxn ang="0">
                  <a:pos x="1364" y="436"/>
                </a:cxn>
                <a:cxn ang="0">
                  <a:pos x="1201" y="334"/>
                </a:cxn>
                <a:cxn ang="0">
                  <a:pos x="1043" y="248"/>
                </a:cxn>
                <a:cxn ang="0">
                  <a:pos x="885" y="177"/>
                </a:cxn>
                <a:cxn ang="0">
                  <a:pos x="728" y="119"/>
                </a:cxn>
                <a:cxn ang="0">
                  <a:pos x="571" y="74"/>
                </a:cxn>
                <a:cxn ang="0">
                  <a:pos x="411" y="42"/>
                </a:cxn>
                <a:cxn ang="0">
                  <a:pos x="250" y="17"/>
                </a:cxn>
                <a:cxn ang="0">
                  <a:pos x="85" y="5"/>
                </a:cxn>
              </a:cxnLst>
              <a:rect l="0" t="0" r="r" b="b"/>
              <a:pathLst>
                <a:path w="5012" h="2678">
                  <a:moveTo>
                    <a:pt x="5012" y="2414"/>
                  </a:moveTo>
                  <a:lnTo>
                    <a:pt x="5012" y="2414"/>
                  </a:lnTo>
                  <a:lnTo>
                    <a:pt x="5000" y="2423"/>
                  </a:lnTo>
                  <a:lnTo>
                    <a:pt x="4964" y="2448"/>
                  </a:lnTo>
                  <a:lnTo>
                    <a:pt x="4937" y="2465"/>
                  </a:lnTo>
                  <a:lnTo>
                    <a:pt x="4904" y="2485"/>
                  </a:lnTo>
                  <a:lnTo>
                    <a:pt x="4868" y="2506"/>
                  </a:lnTo>
                  <a:lnTo>
                    <a:pt x="4825" y="2528"/>
                  </a:lnTo>
                  <a:lnTo>
                    <a:pt x="4778" y="2551"/>
                  </a:lnTo>
                  <a:lnTo>
                    <a:pt x="4725" y="2574"/>
                  </a:lnTo>
                  <a:lnTo>
                    <a:pt x="4670" y="2594"/>
                  </a:lnTo>
                  <a:lnTo>
                    <a:pt x="4608" y="2615"/>
                  </a:lnTo>
                  <a:lnTo>
                    <a:pt x="4543" y="2635"/>
                  </a:lnTo>
                  <a:lnTo>
                    <a:pt x="4474" y="2649"/>
                  </a:lnTo>
                  <a:lnTo>
                    <a:pt x="4439" y="2657"/>
                  </a:lnTo>
                  <a:lnTo>
                    <a:pt x="4402" y="2662"/>
                  </a:lnTo>
                  <a:lnTo>
                    <a:pt x="4364" y="2669"/>
                  </a:lnTo>
                  <a:lnTo>
                    <a:pt x="4325" y="2672"/>
                  </a:lnTo>
                  <a:lnTo>
                    <a:pt x="4286" y="2675"/>
                  </a:lnTo>
                  <a:lnTo>
                    <a:pt x="4246" y="2677"/>
                  </a:lnTo>
                  <a:lnTo>
                    <a:pt x="4204" y="2678"/>
                  </a:lnTo>
                  <a:lnTo>
                    <a:pt x="4163" y="2677"/>
                  </a:lnTo>
                  <a:lnTo>
                    <a:pt x="4120" y="2675"/>
                  </a:lnTo>
                  <a:lnTo>
                    <a:pt x="4077" y="2672"/>
                  </a:lnTo>
                  <a:lnTo>
                    <a:pt x="4032" y="2667"/>
                  </a:lnTo>
                  <a:lnTo>
                    <a:pt x="3988" y="2661"/>
                  </a:lnTo>
                  <a:lnTo>
                    <a:pt x="3942" y="2653"/>
                  </a:lnTo>
                  <a:lnTo>
                    <a:pt x="3896" y="2643"/>
                  </a:lnTo>
                  <a:lnTo>
                    <a:pt x="3849" y="2630"/>
                  </a:lnTo>
                  <a:lnTo>
                    <a:pt x="3802" y="2617"/>
                  </a:lnTo>
                  <a:lnTo>
                    <a:pt x="3753" y="2601"/>
                  </a:lnTo>
                  <a:lnTo>
                    <a:pt x="3705" y="2583"/>
                  </a:lnTo>
                  <a:lnTo>
                    <a:pt x="3656" y="2564"/>
                  </a:lnTo>
                  <a:lnTo>
                    <a:pt x="3606" y="2543"/>
                  </a:lnTo>
                  <a:lnTo>
                    <a:pt x="3556" y="2519"/>
                  </a:lnTo>
                  <a:lnTo>
                    <a:pt x="3506" y="2491"/>
                  </a:lnTo>
                  <a:lnTo>
                    <a:pt x="3455" y="2464"/>
                  </a:lnTo>
                  <a:lnTo>
                    <a:pt x="3403" y="2431"/>
                  </a:lnTo>
                  <a:lnTo>
                    <a:pt x="3352" y="2398"/>
                  </a:lnTo>
                  <a:lnTo>
                    <a:pt x="3299" y="2362"/>
                  </a:lnTo>
                  <a:lnTo>
                    <a:pt x="3246" y="2322"/>
                  </a:lnTo>
                  <a:lnTo>
                    <a:pt x="3194" y="2280"/>
                  </a:lnTo>
                  <a:lnTo>
                    <a:pt x="3141" y="2236"/>
                  </a:lnTo>
                  <a:lnTo>
                    <a:pt x="3087" y="2188"/>
                  </a:lnTo>
                  <a:lnTo>
                    <a:pt x="3033" y="2138"/>
                  </a:lnTo>
                  <a:lnTo>
                    <a:pt x="2980" y="2083"/>
                  </a:lnTo>
                  <a:lnTo>
                    <a:pt x="2924" y="2026"/>
                  </a:lnTo>
                  <a:lnTo>
                    <a:pt x="2870" y="1966"/>
                  </a:lnTo>
                  <a:lnTo>
                    <a:pt x="2816" y="1903"/>
                  </a:lnTo>
                  <a:lnTo>
                    <a:pt x="2762" y="1836"/>
                  </a:lnTo>
                  <a:lnTo>
                    <a:pt x="2762" y="1836"/>
                  </a:lnTo>
                  <a:lnTo>
                    <a:pt x="2654" y="1702"/>
                  </a:lnTo>
                  <a:lnTo>
                    <a:pt x="2548" y="1576"/>
                  </a:lnTo>
                  <a:lnTo>
                    <a:pt x="2444" y="1455"/>
                  </a:lnTo>
                  <a:lnTo>
                    <a:pt x="2344" y="1338"/>
                  </a:lnTo>
                  <a:lnTo>
                    <a:pt x="2245" y="1230"/>
                  </a:lnTo>
                  <a:lnTo>
                    <a:pt x="2150" y="1127"/>
                  </a:lnTo>
                  <a:lnTo>
                    <a:pt x="2057" y="1030"/>
                  </a:lnTo>
                  <a:lnTo>
                    <a:pt x="1963" y="938"/>
                  </a:lnTo>
                  <a:lnTo>
                    <a:pt x="1873" y="851"/>
                  </a:lnTo>
                  <a:lnTo>
                    <a:pt x="1786" y="770"/>
                  </a:lnTo>
                  <a:lnTo>
                    <a:pt x="1698" y="692"/>
                  </a:lnTo>
                  <a:lnTo>
                    <a:pt x="1612" y="621"/>
                  </a:lnTo>
                  <a:lnTo>
                    <a:pt x="1529" y="555"/>
                  </a:lnTo>
                  <a:lnTo>
                    <a:pt x="1446" y="494"/>
                  </a:lnTo>
                  <a:lnTo>
                    <a:pt x="1364" y="436"/>
                  </a:lnTo>
                  <a:lnTo>
                    <a:pt x="1282" y="382"/>
                  </a:lnTo>
                  <a:lnTo>
                    <a:pt x="1201" y="334"/>
                  </a:lnTo>
                  <a:lnTo>
                    <a:pt x="1122" y="289"/>
                  </a:lnTo>
                  <a:lnTo>
                    <a:pt x="1043" y="248"/>
                  </a:lnTo>
                  <a:lnTo>
                    <a:pt x="964" y="210"/>
                  </a:lnTo>
                  <a:lnTo>
                    <a:pt x="885" y="177"/>
                  </a:lnTo>
                  <a:lnTo>
                    <a:pt x="807" y="147"/>
                  </a:lnTo>
                  <a:lnTo>
                    <a:pt x="728" y="119"/>
                  </a:lnTo>
                  <a:lnTo>
                    <a:pt x="649" y="95"/>
                  </a:lnTo>
                  <a:lnTo>
                    <a:pt x="571" y="74"/>
                  </a:lnTo>
                  <a:lnTo>
                    <a:pt x="490" y="56"/>
                  </a:lnTo>
                  <a:lnTo>
                    <a:pt x="411" y="42"/>
                  </a:lnTo>
                  <a:lnTo>
                    <a:pt x="331" y="29"/>
                  </a:lnTo>
                  <a:lnTo>
                    <a:pt x="250" y="17"/>
                  </a:lnTo>
                  <a:lnTo>
                    <a:pt x="167" y="9"/>
                  </a:lnTo>
                  <a:lnTo>
                    <a:pt x="85" y="5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45196" name="Freeform 12"/>
            <p:cNvSpPr>
              <a:spLocks/>
            </p:cNvSpPr>
            <p:nvPr userDrawn="1"/>
          </p:nvSpPr>
          <p:spPr bwMode="auto">
            <a:xfrm>
              <a:off x="336" y="720"/>
              <a:ext cx="5049" cy="1304"/>
            </a:xfrm>
            <a:custGeom>
              <a:avLst/>
              <a:gdLst/>
              <a:ahLst/>
              <a:cxnLst>
                <a:cxn ang="0">
                  <a:pos x="5049" y="2324"/>
                </a:cxn>
                <a:cxn ang="0">
                  <a:pos x="5000" y="2361"/>
                </a:cxn>
                <a:cxn ang="0">
                  <a:pos x="4942" y="2398"/>
                </a:cxn>
                <a:cxn ang="0">
                  <a:pos x="4863" y="2443"/>
                </a:cxn>
                <a:cxn ang="0">
                  <a:pos x="4764" y="2492"/>
                </a:cxn>
                <a:cxn ang="0">
                  <a:pos x="4647" y="2537"/>
                </a:cxn>
                <a:cxn ang="0">
                  <a:pos x="4514" y="2574"/>
                </a:cxn>
                <a:cxn ang="0">
                  <a:pos x="4442" y="2589"/>
                </a:cxn>
                <a:cxn ang="0">
                  <a:pos x="4366" y="2598"/>
                </a:cxn>
                <a:cxn ang="0">
                  <a:pos x="4286" y="2605"/>
                </a:cxn>
                <a:cxn ang="0">
                  <a:pos x="4203" y="2608"/>
                </a:cxn>
                <a:cxn ang="0">
                  <a:pos x="4117" y="2603"/>
                </a:cxn>
                <a:cxn ang="0">
                  <a:pos x="4027" y="2593"/>
                </a:cxn>
                <a:cxn ang="0">
                  <a:pos x="3935" y="2577"/>
                </a:cxn>
                <a:cxn ang="0">
                  <a:pos x="3841" y="2555"/>
                </a:cxn>
                <a:cxn ang="0">
                  <a:pos x="3744" y="2522"/>
                </a:cxn>
                <a:cxn ang="0">
                  <a:pos x="3645" y="2484"/>
                </a:cxn>
                <a:cxn ang="0">
                  <a:pos x="3544" y="2434"/>
                </a:cxn>
                <a:cxn ang="0">
                  <a:pos x="3439" y="2375"/>
                </a:cxn>
                <a:cxn ang="0">
                  <a:pos x="3335" y="2308"/>
                </a:cxn>
                <a:cxn ang="0">
                  <a:pos x="3228" y="2229"/>
                </a:cxn>
                <a:cxn ang="0">
                  <a:pos x="3120" y="2137"/>
                </a:cxn>
                <a:cxn ang="0">
                  <a:pos x="3010" y="2035"/>
                </a:cxn>
                <a:cxn ang="0">
                  <a:pos x="2901" y="1919"/>
                </a:cxn>
                <a:cxn ang="0">
                  <a:pos x="2790" y="1789"/>
                </a:cxn>
                <a:cxn ang="0">
                  <a:pos x="2679" y="1659"/>
                </a:cxn>
                <a:cxn ang="0">
                  <a:pos x="2466" y="1413"/>
                </a:cxn>
                <a:cxn ang="0">
                  <a:pos x="2265" y="1192"/>
                </a:cxn>
                <a:cxn ang="0">
                  <a:pos x="2072" y="993"/>
                </a:cxn>
                <a:cxn ang="0">
                  <a:pos x="1887" y="819"/>
                </a:cxn>
                <a:cxn ang="0">
                  <a:pos x="1710" y="664"/>
                </a:cxn>
                <a:cxn ang="0">
                  <a:pos x="1537" y="528"/>
                </a:cxn>
                <a:cxn ang="0">
                  <a:pos x="1371" y="412"/>
                </a:cxn>
                <a:cxn ang="0">
                  <a:pos x="1207" y="312"/>
                </a:cxn>
                <a:cxn ang="0">
                  <a:pos x="1047" y="230"/>
                </a:cxn>
                <a:cxn ang="0">
                  <a:pos x="888" y="160"/>
                </a:cxn>
                <a:cxn ang="0">
                  <a:pos x="731" y="107"/>
                </a:cxn>
                <a:cxn ang="0">
                  <a:pos x="572" y="65"/>
                </a:cxn>
                <a:cxn ang="0">
                  <a:pos x="413" y="34"/>
                </a:cxn>
                <a:cxn ang="0">
                  <a:pos x="250" y="15"/>
                </a:cxn>
                <a:cxn ang="0">
                  <a:pos x="85" y="4"/>
                </a:cxn>
              </a:cxnLst>
              <a:rect l="0" t="0" r="r" b="b"/>
              <a:pathLst>
                <a:path w="5049" h="2608">
                  <a:moveTo>
                    <a:pt x="5049" y="2324"/>
                  </a:moveTo>
                  <a:lnTo>
                    <a:pt x="5049" y="2324"/>
                  </a:lnTo>
                  <a:lnTo>
                    <a:pt x="5036" y="2334"/>
                  </a:lnTo>
                  <a:lnTo>
                    <a:pt x="5000" y="2361"/>
                  </a:lnTo>
                  <a:lnTo>
                    <a:pt x="4974" y="2379"/>
                  </a:lnTo>
                  <a:lnTo>
                    <a:pt x="4942" y="2398"/>
                  </a:lnTo>
                  <a:lnTo>
                    <a:pt x="4906" y="2421"/>
                  </a:lnTo>
                  <a:lnTo>
                    <a:pt x="4863" y="2443"/>
                  </a:lnTo>
                  <a:lnTo>
                    <a:pt x="4815" y="2468"/>
                  </a:lnTo>
                  <a:lnTo>
                    <a:pt x="4764" y="2492"/>
                  </a:lnTo>
                  <a:lnTo>
                    <a:pt x="4709" y="2514"/>
                  </a:lnTo>
                  <a:lnTo>
                    <a:pt x="4647" y="2537"/>
                  </a:lnTo>
                  <a:lnTo>
                    <a:pt x="4584" y="2556"/>
                  </a:lnTo>
                  <a:lnTo>
                    <a:pt x="4514" y="2574"/>
                  </a:lnTo>
                  <a:lnTo>
                    <a:pt x="4478" y="2581"/>
                  </a:lnTo>
                  <a:lnTo>
                    <a:pt x="4442" y="2589"/>
                  </a:lnTo>
                  <a:lnTo>
                    <a:pt x="4404" y="2593"/>
                  </a:lnTo>
                  <a:lnTo>
                    <a:pt x="4366" y="2598"/>
                  </a:lnTo>
                  <a:lnTo>
                    <a:pt x="4327" y="2603"/>
                  </a:lnTo>
                  <a:lnTo>
                    <a:pt x="4286" y="2605"/>
                  </a:lnTo>
                  <a:lnTo>
                    <a:pt x="4245" y="2606"/>
                  </a:lnTo>
                  <a:lnTo>
                    <a:pt x="4203" y="2608"/>
                  </a:lnTo>
                  <a:lnTo>
                    <a:pt x="4160" y="2606"/>
                  </a:lnTo>
                  <a:lnTo>
                    <a:pt x="4117" y="2603"/>
                  </a:lnTo>
                  <a:lnTo>
                    <a:pt x="4073" y="2600"/>
                  </a:lnTo>
                  <a:lnTo>
                    <a:pt x="4027" y="2593"/>
                  </a:lnTo>
                  <a:lnTo>
                    <a:pt x="3982" y="2587"/>
                  </a:lnTo>
                  <a:lnTo>
                    <a:pt x="3935" y="2577"/>
                  </a:lnTo>
                  <a:lnTo>
                    <a:pt x="3888" y="2566"/>
                  </a:lnTo>
                  <a:lnTo>
                    <a:pt x="3841" y="2555"/>
                  </a:lnTo>
                  <a:lnTo>
                    <a:pt x="3792" y="2540"/>
                  </a:lnTo>
                  <a:lnTo>
                    <a:pt x="3744" y="2522"/>
                  </a:lnTo>
                  <a:lnTo>
                    <a:pt x="3695" y="2505"/>
                  </a:lnTo>
                  <a:lnTo>
                    <a:pt x="3645" y="2484"/>
                  </a:lnTo>
                  <a:lnTo>
                    <a:pt x="3594" y="2459"/>
                  </a:lnTo>
                  <a:lnTo>
                    <a:pt x="3544" y="2434"/>
                  </a:lnTo>
                  <a:lnTo>
                    <a:pt x="3492" y="2406"/>
                  </a:lnTo>
                  <a:lnTo>
                    <a:pt x="3439" y="2375"/>
                  </a:lnTo>
                  <a:lnTo>
                    <a:pt x="3388" y="2343"/>
                  </a:lnTo>
                  <a:lnTo>
                    <a:pt x="3335" y="2308"/>
                  </a:lnTo>
                  <a:lnTo>
                    <a:pt x="3281" y="2269"/>
                  </a:lnTo>
                  <a:lnTo>
                    <a:pt x="3228" y="2229"/>
                  </a:lnTo>
                  <a:lnTo>
                    <a:pt x="3174" y="2183"/>
                  </a:lnTo>
                  <a:lnTo>
                    <a:pt x="3120" y="2137"/>
                  </a:lnTo>
                  <a:lnTo>
                    <a:pt x="3066" y="2086"/>
                  </a:lnTo>
                  <a:lnTo>
                    <a:pt x="3010" y="2035"/>
                  </a:lnTo>
                  <a:lnTo>
                    <a:pt x="2956" y="1978"/>
                  </a:lnTo>
                  <a:lnTo>
                    <a:pt x="2901" y="1919"/>
                  </a:lnTo>
                  <a:lnTo>
                    <a:pt x="2845" y="1856"/>
                  </a:lnTo>
                  <a:lnTo>
                    <a:pt x="2790" y="1789"/>
                  </a:lnTo>
                  <a:lnTo>
                    <a:pt x="2790" y="1789"/>
                  </a:lnTo>
                  <a:lnTo>
                    <a:pt x="2679" y="1659"/>
                  </a:lnTo>
                  <a:lnTo>
                    <a:pt x="2572" y="1533"/>
                  </a:lnTo>
                  <a:lnTo>
                    <a:pt x="2466" y="1413"/>
                  </a:lnTo>
                  <a:lnTo>
                    <a:pt x="2365" y="1299"/>
                  </a:lnTo>
                  <a:lnTo>
                    <a:pt x="2265" y="1192"/>
                  </a:lnTo>
                  <a:lnTo>
                    <a:pt x="2168" y="1090"/>
                  </a:lnTo>
                  <a:lnTo>
                    <a:pt x="2072" y="993"/>
                  </a:lnTo>
                  <a:lnTo>
                    <a:pt x="1979" y="903"/>
                  </a:lnTo>
                  <a:lnTo>
                    <a:pt x="1887" y="819"/>
                  </a:lnTo>
                  <a:lnTo>
                    <a:pt x="1797" y="738"/>
                  </a:lnTo>
                  <a:lnTo>
                    <a:pt x="1710" y="664"/>
                  </a:lnTo>
                  <a:lnTo>
                    <a:pt x="1622" y="593"/>
                  </a:lnTo>
                  <a:lnTo>
                    <a:pt x="1537" y="528"/>
                  </a:lnTo>
                  <a:lnTo>
                    <a:pt x="1453" y="467"/>
                  </a:lnTo>
                  <a:lnTo>
                    <a:pt x="1371" y="412"/>
                  </a:lnTo>
                  <a:lnTo>
                    <a:pt x="1287" y="360"/>
                  </a:lnTo>
                  <a:lnTo>
                    <a:pt x="1207" y="312"/>
                  </a:lnTo>
                  <a:lnTo>
                    <a:pt x="1126" y="268"/>
                  </a:lnTo>
                  <a:lnTo>
                    <a:pt x="1047" y="230"/>
                  </a:lnTo>
                  <a:lnTo>
                    <a:pt x="967" y="192"/>
                  </a:lnTo>
                  <a:lnTo>
                    <a:pt x="888" y="160"/>
                  </a:lnTo>
                  <a:lnTo>
                    <a:pt x="808" y="133"/>
                  </a:lnTo>
                  <a:lnTo>
                    <a:pt x="731" y="107"/>
                  </a:lnTo>
                  <a:lnTo>
                    <a:pt x="652" y="84"/>
                  </a:lnTo>
                  <a:lnTo>
                    <a:pt x="572" y="65"/>
                  </a:lnTo>
                  <a:lnTo>
                    <a:pt x="492" y="49"/>
                  </a:lnTo>
                  <a:lnTo>
                    <a:pt x="413" y="34"/>
                  </a:lnTo>
                  <a:lnTo>
                    <a:pt x="332" y="23"/>
                  </a:lnTo>
                  <a:lnTo>
                    <a:pt x="250" y="15"/>
                  </a:lnTo>
                  <a:lnTo>
                    <a:pt x="168" y="8"/>
                  </a:lnTo>
                  <a:lnTo>
                    <a:pt x="85" y="4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45197" name="Freeform 13"/>
            <p:cNvSpPr>
              <a:spLocks/>
            </p:cNvSpPr>
            <p:nvPr userDrawn="1"/>
          </p:nvSpPr>
          <p:spPr bwMode="auto">
            <a:xfrm>
              <a:off x="349" y="742"/>
              <a:ext cx="5081" cy="1267"/>
            </a:xfrm>
            <a:custGeom>
              <a:avLst/>
              <a:gdLst/>
              <a:ahLst/>
              <a:cxnLst>
                <a:cxn ang="0">
                  <a:pos x="5081" y="2233"/>
                </a:cxn>
                <a:cxn ang="0">
                  <a:pos x="5034" y="2270"/>
                </a:cxn>
                <a:cxn ang="0">
                  <a:pos x="4977" y="2309"/>
                </a:cxn>
                <a:cxn ang="0">
                  <a:pos x="4898" y="2355"/>
                </a:cxn>
                <a:cxn ang="0">
                  <a:pos x="4801" y="2405"/>
                </a:cxn>
                <a:cxn ang="0">
                  <a:pos x="4684" y="2454"/>
                </a:cxn>
                <a:cxn ang="0">
                  <a:pos x="4551" y="2494"/>
                </a:cxn>
                <a:cxn ang="0">
                  <a:pos x="4479" y="2509"/>
                </a:cxn>
                <a:cxn ang="0">
                  <a:pos x="4404" y="2522"/>
                </a:cxn>
                <a:cxn ang="0">
                  <a:pos x="4323" y="2530"/>
                </a:cxn>
                <a:cxn ang="0">
                  <a:pos x="4240" y="2533"/>
                </a:cxn>
                <a:cxn ang="0">
                  <a:pos x="4154" y="2531"/>
                </a:cxn>
                <a:cxn ang="0">
                  <a:pos x="4065" y="2523"/>
                </a:cxn>
                <a:cxn ang="0">
                  <a:pos x="3974" y="2509"/>
                </a:cxn>
                <a:cxn ang="0">
                  <a:pos x="3878" y="2488"/>
                </a:cxn>
                <a:cxn ang="0">
                  <a:pos x="3781" y="2459"/>
                </a:cxn>
                <a:cxn ang="0">
                  <a:pos x="3681" y="2420"/>
                </a:cxn>
                <a:cxn ang="0">
                  <a:pos x="3579" y="2373"/>
                </a:cxn>
                <a:cxn ang="0">
                  <a:pos x="3475" y="2317"/>
                </a:cxn>
                <a:cxn ang="0">
                  <a:pos x="3368" y="2250"/>
                </a:cxn>
                <a:cxn ang="0">
                  <a:pos x="3260" y="2171"/>
                </a:cxn>
                <a:cxn ang="0">
                  <a:pos x="3152" y="2082"/>
                </a:cxn>
                <a:cxn ang="0">
                  <a:pos x="3041" y="1982"/>
                </a:cxn>
                <a:cxn ang="0">
                  <a:pos x="2928" y="1868"/>
                </a:cxn>
                <a:cxn ang="0">
                  <a:pos x="2814" y="1742"/>
                </a:cxn>
                <a:cxn ang="0">
                  <a:pos x="2703" y="1611"/>
                </a:cxn>
                <a:cxn ang="0">
                  <a:pos x="2487" y="1369"/>
                </a:cxn>
                <a:cxn ang="0">
                  <a:pos x="2281" y="1151"/>
                </a:cxn>
                <a:cxn ang="0">
                  <a:pos x="2085" y="955"/>
                </a:cxn>
                <a:cxn ang="0">
                  <a:pos x="1898" y="783"/>
                </a:cxn>
                <a:cxn ang="0">
                  <a:pos x="1717" y="631"/>
                </a:cxn>
                <a:cxn ang="0">
                  <a:pos x="1544" y="498"/>
                </a:cxn>
                <a:cxn ang="0">
                  <a:pos x="1376" y="385"/>
                </a:cxn>
                <a:cxn ang="0">
                  <a:pos x="1211" y="289"/>
                </a:cxn>
                <a:cxn ang="0">
                  <a:pos x="1050" y="208"/>
                </a:cxn>
                <a:cxn ang="0">
                  <a:pos x="890" y="143"/>
                </a:cxn>
                <a:cxn ang="0">
                  <a:pos x="732" y="92"/>
                </a:cxn>
                <a:cxn ang="0">
                  <a:pos x="572" y="53"/>
                </a:cxn>
                <a:cxn ang="0">
                  <a:pos x="412" y="25"/>
                </a:cxn>
                <a:cxn ang="0">
                  <a:pos x="250" y="8"/>
                </a:cxn>
                <a:cxn ang="0">
                  <a:pos x="85" y="1"/>
                </a:cxn>
              </a:cxnLst>
              <a:rect l="0" t="0" r="r" b="b"/>
              <a:pathLst>
                <a:path w="5081" h="2533">
                  <a:moveTo>
                    <a:pt x="5081" y="2233"/>
                  </a:moveTo>
                  <a:lnTo>
                    <a:pt x="5081" y="2233"/>
                  </a:lnTo>
                  <a:lnTo>
                    <a:pt x="5070" y="2242"/>
                  </a:lnTo>
                  <a:lnTo>
                    <a:pt x="5034" y="2270"/>
                  </a:lnTo>
                  <a:lnTo>
                    <a:pt x="5008" y="2288"/>
                  </a:lnTo>
                  <a:lnTo>
                    <a:pt x="4977" y="2309"/>
                  </a:lnTo>
                  <a:lnTo>
                    <a:pt x="4940" y="2333"/>
                  </a:lnTo>
                  <a:lnTo>
                    <a:pt x="4898" y="2355"/>
                  </a:lnTo>
                  <a:lnTo>
                    <a:pt x="4852" y="2381"/>
                  </a:lnTo>
                  <a:lnTo>
                    <a:pt x="4801" y="2405"/>
                  </a:lnTo>
                  <a:lnTo>
                    <a:pt x="4744" y="2430"/>
                  </a:lnTo>
                  <a:lnTo>
                    <a:pt x="4684" y="2454"/>
                  </a:lnTo>
                  <a:lnTo>
                    <a:pt x="4621" y="2475"/>
                  </a:lnTo>
                  <a:lnTo>
                    <a:pt x="4551" y="2494"/>
                  </a:lnTo>
                  <a:lnTo>
                    <a:pt x="4516" y="2502"/>
                  </a:lnTo>
                  <a:lnTo>
                    <a:pt x="4479" y="2509"/>
                  </a:lnTo>
                  <a:lnTo>
                    <a:pt x="4441" y="2517"/>
                  </a:lnTo>
                  <a:lnTo>
                    <a:pt x="4404" y="2522"/>
                  </a:lnTo>
                  <a:lnTo>
                    <a:pt x="4364" y="2526"/>
                  </a:lnTo>
                  <a:lnTo>
                    <a:pt x="4323" y="2530"/>
                  </a:lnTo>
                  <a:lnTo>
                    <a:pt x="4283" y="2533"/>
                  </a:lnTo>
                  <a:lnTo>
                    <a:pt x="4240" y="2533"/>
                  </a:lnTo>
                  <a:lnTo>
                    <a:pt x="4198" y="2533"/>
                  </a:lnTo>
                  <a:lnTo>
                    <a:pt x="4154" y="2531"/>
                  </a:lnTo>
                  <a:lnTo>
                    <a:pt x="4110" y="2528"/>
                  </a:lnTo>
                  <a:lnTo>
                    <a:pt x="4065" y="2523"/>
                  </a:lnTo>
                  <a:lnTo>
                    <a:pt x="4019" y="2517"/>
                  </a:lnTo>
                  <a:lnTo>
                    <a:pt x="3974" y="2509"/>
                  </a:lnTo>
                  <a:lnTo>
                    <a:pt x="3926" y="2499"/>
                  </a:lnTo>
                  <a:lnTo>
                    <a:pt x="3878" y="2488"/>
                  </a:lnTo>
                  <a:lnTo>
                    <a:pt x="3829" y="2473"/>
                  </a:lnTo>
                  <a:lnTo>
                    <a:pt x="3781" y="2459"/>
                  </a:lnTo>
                  <a:lnTo>
                    <a:pt x="3731" y="2439"/>
                  </a:lnTo>
                  <a:lnTo>
                    <a:pt x="3681" y="2420"/>
                  </a:lnTo>
                  <a:lnTo>
                    <a:pt x="3631" y="2397"/>
                  </a:lnTo>
                  <a:lnTo>
                    <a:pt x="3579" y="2373"/>
                  </a:lnTo>
                  <a:lnTo>
                    <a:pt x="3526" y="2346"/>
                  </a:lnTo>
                  <a:lnTo>
                    <a:pt x="3475" y="2317"/>
                  </a:lnTo>
                  <a:lnTo>
                    <a:pt x="3421" y="2284"/>
                  </a:lnTo>
                  <a:lnTo>
                    <a:pt x="3368" y="2250"/>
                  </a:lnTo>
                  <a:lnTo>
                    <a:pt x="3314" y="2212"/>
                  </a:lnTo>
                  <a:lnTo>
                    <a:pt x="3260" y="2171"/>
                  </a:lnTo>
                  <a:lnTo>
                    <a:pt x="3206" y="2129"/>
                  </a:lnTo>
                  <a:lnTo>
                    <a:pt x="3152" y="2082"/>
                  </a:lnTo>
                  <a:lnTo>
                    <a:pt x="3096" y="2034"/>
                  </a:lnTo>
                  <a:lnTo>
                    <a:pt x="3041" y="1982"/>
                  </a:lnTo>
                  <a:lnTo>
                    <a:pt x="2984" y="1926"/>
                  </a:lnTo>
                  <a:lnTo>
                    <a:pt x="2928" y="1868"/>
                  </a:lnTo>
                  <a:lnTo>
                    <a:pt x="2871" y="1806"/>
                  </a:lnTo>
                  <a:lnTo>
                    <a:pt x="2814" y="1742"/>
                  </a:lnTo>
                  <a:lnTo>
                    <a:pt x="2814" y="1742"/>
                  </a:lnTo>
                  <a:lnTo>
                    <a:pt x="2703" y="1611"/>
                  </a:lnTo>
                  <a:lnTo>
                    <a:pt x="2593" y="1487"/>
                  </a:lnTo>
                  <a:lnTo>
                    <a:pt x="2487" y="1369"/>
                  </a:lnTo>
                  <a:lnTo>
                    <a:pt x="2382" y="1256"/>
                  </a:lnTo>
                  <a:lnTo>
                    <a:pt x="2281" y="1151"/>
                  </a:lnTo>
                  <a:lnTo>
                    <a:pt x="2182" y="1051"/>
                  </a:lnTo>
                  <a:lnTo>
                    <a:pt x="2085" y="955"/>
                  </a:lnTo>
                  <a:lnTo>
                    <a:pt x="1991" y="867"/>
                  </a:lnTo>
                  <a:lnTo>
                    <a:pt x="1898" y="783"/>
                  </a:lnTo>
                  <a:lnTo>
                    <a:pt x="1808" y="705"/>
                  </a:lnTo>
                  <a:lnTo>
                    <a:pt x="1717" y="631"/>
                  </a:lnTo>
                  <a:lnTo>
                    <a:pt x="1630" y="563"/>
                  </a:lnTo>
                  <a:lnTo>
                    <a:pt x="1544" y="498"/>
                  </a:lnTo>
                  <a:lnTo>
                    <a:pt x="1459" y="439"/>
                  </a:lnTo>
                  <a:lnTo>
                    <a:pt x="1376" y="385"/>
                  </a:lnTo>
                  <a:lnTo>
                    <a:pt x="1292" y="334"/>
                  </a:lnTo>
                  <a:lnTo>
                    <a:pt x="1211" y="289"/>
                  </a:lnTo>
                  <a:lnTo>
                    <a:pt x="1130" y="247"/>
                  </a:lnTo>
                  <a:lnTo>
                    <a:pt x="1050" y="208"/>
                  </a:lnTo>
                  <a:lnTo>
                    <a:pt x="969" y="174"/>
                  </a:lnTo>
                  <a:lnTo>
                    <a:pt x="890" y="143"/>
                  </a:lnTo>
                  <a:lnTo>
                    <a:pt x="811" y="116"/>
                  </a:lnTo>
                  <a:lnTo>
                    <a:pt x="732" y="92"/>
                  </a:lnTo>
                  <a:lnTo>
                    <a:pt x="651" y="71"/>
                  </a:lnTo>
                  <a:lnTo>
                    <a:pt x="572" y="53"/>
                  </a:lnTo>
                  <a:lnTo>
                    <a:pt x="493" y="37"/>
                  </a:lnTo>
                  <a:lnTo>
                    <a:pt x="412" y="25"/>
                  </a:lnTo>
                  <a:lnTo>
                    <a:pt x="332" y="16"/>
                  </a:lnTo>
                  <a:lnTo>
                    <a:pt x="250" y="8"/>
                  </a:lnTo>
                  <a:lnTo>
                    <a:pt x="168" y="3"/>
                  </a:lnTo>
                  <a:lnTo>
                    <a:pt x="85" y="1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45198" name="Freeform 14"/>
            <p:cNvSpPr>
              <a:spLocks/>
            </p:cNvSpPr>
            <p:nvPr userDrawn="1"/>
          </p:nvSpPr>
          <p:spPr bwMode="auto">
            <a:xfrm>
              <a:off x="361" y="765"/>
              <a:ext cx="5115" cy="1230"/>
            </a:xfrm>
            <a:custGeom>
              <a:avLst/>
              <a:gdLst/>
              <a:ahLst/>
              <a:cxnLst>
                <a:cxn ang="0">
                  <a:pos x="5115" y="2141"/>
                </a:cxn>
                <a:cxn ang="0">
                  <a:pos x="5068" y="2180"/>
                </a:cxn>
                <a:cxn ang="0">
                  <a:pos x="5011" y="2220"/>
                </a:cxn>
                <a:cxn ang="0">
                  <a:pos x="4933" y="2268"/>
                </a:cxn>
                <a:cxn ang="0">
                  <a:pos x="4836" y="2320"/>
                </a:cxn>
                <a:cxn ang="0">
                  <a:pos x="4721" y="2370"/>
                </a:cxn>
                <a:cxn ang="0">
                  <a:pos x="4589" y="2414"/>
                </a:cxn>
                <a:cxn ang="0">
                  <a:pos x="4517" y="2431"/>
                </a:cxn>
                <a:cxn ang="0">
                  <a:pos x="4442" y="2444"/>
                </a:cxn>
                <a:cxn ang="0">
                  <a:pos x="4361" y="2456"/>
                </a:cxn>
                <a:cxn ang="0">
                  <a:pos x="4279" y="2460"/>
                </a:cxn>
                <a:cxn ang="0">
                  <a:pos x="4193" y="2460"/>
                </a:cxn>
                <a:cxn ang="0">
                  <a:pos x="4103" y="2454"/>
                </a:cxn>
                <a:cxn ang="0">
                  <a:pos x="4012" y="2441"/>
                </a:cxn>
                <a:cxn ang="0">
                  <a:pos x="3916" y="2422"/>
                </a:cxn>
                <a:cxn ang="0">
                  <a:pos x="3819" y="2394"/>
                </a:cxn>
                <a:cxn ang="0">
                  <a:pos x="3717" y="2357"/>
                </a:cxn>
                <a:cxn ang="0">
                  <a:pos x="3614" y="2312"/>
                </a:cxn>
                <a:cxn ang="0">
                  <a:pos x="3510" y="2257"/>
                </a:cxn>
                <a:cxn ang="0">
                  <a:pos x="3402" y="2192"/>
                </a:cxn>
                <a:cxn ang="0">
                  <a:pos x="3294" y="2117"/>
                </a:cxn>
                <a:cxn ang="0">
                  <a:pos x="3183" y="2029"/>
                </a:cxn>
                <a:cxn ang="0">
                  <a:pos x="3070" y="1931"/>
                </a:cxn>
                <a:cxn ang="0">
                  <a:pos x="2956" y="1818"/>
                </a:cxn>
                <a:cxn ang="0">
                  <a:pos x="2841" y="1694"/>
                </a:cxn>
                <a:cxn ang="0">
                  <a:pos x="2727" y="1564"/>
                </a:cxn>
                <a:cxn ang="0">
                  <a:pos x="2508" y="1325"/>
                </a:cxn>
                <a:cxn ang="0">
                  <a:pos x="2300" y="1111"/>
                </a:cxn>
                <a:cxn ang="0">
                  <a:pos x="2101" y="918"/>
                </a:cxn>
                <a:cxn ang="0">
                  <a:pos x="1911" y="749"/>
                </a:cxn>
                <a:cxn ang="0">
                  <a:pos x="1728" y="600"/>
                </a:cxn>
                <a:cxn ang="0">
                  <a:pos x="1553" y="470"/>
                </a:cxn>
                <a:cxn ang="0">
                  <a:pos x="1382" y="360"/>
                </a:cxn>
                <a:cxn ang="0">
                  <a:pos x="1215" y="266"/>
                </a:cxn>
                <a:cxn ang="0">
                  <a:pos x="1053" y="189"/>
                </a:cxn>
                <a:cxn ang="0">
                  <a:pos x="892" y="126"/>
                </a:cxn>
                <a:cxn ang="0">
                  <a:pos x="733" y="77"/>
                </a:cxn>
                <a:cxn ang="0">
                  <a:pos x="574" y="42"/>
                </a:cxn>
                <a:cxn ang="0">
                  <a:pos x="413" y="17"/>
                </a:cxn>
                <a:cxn ang="0">
                  <a:pos x="250" y="3"/>
                </a:cxn>
                <a:cxn ang="0">
                  <a:pos x="85" y="0"/>
                </a:cxn>
              </a:cxnLst>
              <a:rect l="0" t="0" r="r" b="b"/>
              <a:pathLst>
                <a:path w="5115" h="2460">
                  <a:moveTo>
                    <a:pt x="5115" y="2141"/>
                  </a:moveTo>
                  <a:lnTo>
                    <a:pt x="5115" y="2141"/>
                  </a:lnTo>
                  <a:lnTo>
                    <a:pt x="5104" y="2150"/>
                  </a:lnTo>
                  <a:lnTo>
                    <a:pt x="5068" y="2180"/>
                  </a:lnTo>
                  <a:lnTo>
                    <a:pt x="5043" y="2197"/>
                  </a:lnTo>
                  <a:lnTo>
                    <a:pt x="5011" y="2220"/>
                  </a:lnTo>
                  <a:lnTo>
                    <a:pt x="4975" y="2244"/>
                  </a:lnTo>
                  <a:lnTo>
                    <a:pt x="4933" y="2268"/>
                  </a:lnTo>
                  <a:lnTo>
                    <a:pt x="4888" y="2294"/>
                  </a:lnTo>
                  <a:lnTo>
                    <a:pt x="4836" y="2320"/>
                  </a:lnTo>
                  <a:lnTo>
                    <a:pt x="4781" y="2346"/>
                  </a:lnTo>
                  <a:lnTo>
                    <a:pt x="4721" y="2370"/>
                  </a:lnTo>
                  <a:lnTo>
                    <a:pt x="4657" y="2393"/>
                  </a:lnTo>
                  <a:lnTo>
                    <a:pt x="4589" y="2414"/>
                  </a:lnTo>
                  <a:lnTo>
                    <a:pt x="4554" y="2423"/>
                  </a:lnTo>
                  <a:lnTo>
                    <a:pt x="4517" y="2431"/>
                  </a:lnTo>
                  <a:lnTo>
                    <a:pt x="4479" y="2438"/>
                  </a:lnTo>
                  <a:lnTo>
                    <a:pt x="4442" y="2444"/>
                  </a:lnTo>
                  <a:lnTo>
                    <a:pt x="4402" y="2451"/>
                  </a:lnTo>
                  <a:lnTo>
                    <a:pt x="4361" y="2456"/>
                  </a:lnTo>
                  <a:lnTo>
                    <a:pt x="4321" y="2459"/>
                  </a:lnTo>
                  <a:lnTo>
                    <a:pt x="4279" y="2460"/>
                  </a:lnTo>
                  <a:lnTo>
                    <a:pt x="4236" y="2460"/>
                  </a:lnTo>
                  <a:lnTo>
                    <a:pt x="4193" y="2460"/>
                  </a:lnTo>
                  <a:lnTo>
                    <a:pt x="4149" y="2457"/>
                  </a:lnTo>
                  <a:lnTo>
                    <a:pt x="4103" y="2454"/>
                  </a:lnTo>
                  <a:lnTo>
                    <a:pt x="4057" y="2448"/>
                  </a:lnTo>
                  <a:lnTo>
                    <a:pt x="4012" y="2441"/>
                  </a:lnTo>
                  <a:lnTo>
                    <a:pt x="3964" y="2431"/>
                  </a:lnTo>
                  <a:lnTo>
                    <a:pt x="3916" y="2422"/>
                  </a:lnTo>
                  <a:lnTo>
                    <a:pt x="3867" y="2409"/>
                  </a:lnTo>
                  <a:lnTo>
                    <a:pt x="3819" y="2394"/>
                  </a:lnTo>
                  <a:lnTo>
                    <a:pt x="3769" y="2377"/>
                  </a:lnTo>
                  <a:lnTo>
                    <a:pt x="3717" y="2357"/>
                  </a:lnTo>
                  <a:lnTo>
                    <a:pt x="3666" y="2336"/>
                  </a:lnTo>
                  <a:lnTo>
                    <a:pt x="3614" y="2312"/>
                  </a:lnTo>
                  <a:lnTo>
                    <a:pt x="3563" y="2286"/>
                  </a:lnTo>
                  <a:lnTo>
                    <a:pt x="3510" y="2257"/>
                  </a:lnTo>
                  <a:lnTo>
                    <a:pt x="3456" y="2226"/>
                  </a:lnTo>
                  <a:lnTo>
                    <a:pt x="3402" y="2192"/>
                  </a:lnTo>
                  <a:lnTo>
                    <a:pt x="3348" y="2155"/>
                  </a:lnTo>
                  <a:lnTo>
                    <a:pt x="3294" y="2117"/>
                  </a:lnTo>
                  <a:lnTo>
                    <a:pt x="3238" y="2075"/>
                  </a:lnTo>
                  <a:lnTo>
                    <a:pt x="3183" y="2029"/>
                  </a:lnTo>
                  <a:lnTo>
                    <a:pt x="3127" y="1981"/>
                  </a:lnTo>
                  <a:lnTo>
                    <a:pt x="3070" y="1931"/>
                  </a:lnTo>
                  <a:lnTo>
                    <a:pt x="3013" y="1876"/>
                  </a:lnTo>
                  <a:lnTo>
                    <a:pt x="2956" y="1818"/>
                  </a:lnTo>
                  <a:lnTo>
                    <a:pt x="2899" y="1756"/>
                  </a:lnTo>
                  <a:lnTo>
                    <a:pt x="2841" y="1694"/>
                  </a:lnTo>
                  <a:lnTo>
                    <a:pt x="2841" y="1694"/>
                  </a:lnTo>
                  <a:lnTo>
                    <a:pt x="2727" y="1564"/>
                  </a:lnTo>
                  <a:lnTo>
                    <a:pt x="2616" y="1442"/>
                  </a:lnTo>
                  <a:lnTo>
                    <a:pt x="2508" y="1325"/>
                  </a:lnTo>
                  <a:lnTo>
                    <a:pt x="2402" y="1214"/>
                  </a:lnTo>
                  <a:lnTo>
                    <a:pt x="2300" y="1111"/>
                  </a:lnTo>
                  <a:lnTo>
                    <a:pt x="2198" y="1012"/>
                  </a:lnTo>
                  <a:lnTo>
                    <a:pt x="2101" y="918"/>
                  </a:lnTo>
                  <a:lnTo>
                    <a:pt x="2004" y="831"/>
                  </a:lnTo>
                  <a:lnTo>
                    <a:pt x="1911" y="749"/>
                  </a:lnTo>
                  <a:lnTo>
                    <a:pt x="1818" y="671"/>
                  </a:lnTo>
                  <a:lnTo>
                    <a:pt x="1728" y="600"/>
                  </a:lnTo>
                  <a:lnTo>
                    <a:pt x="1639" y="533"/>
                  </a:lnTo>
                  <a:lnTo>
                    <a:pt x="1553" y="470"/>
                  </a:lnTo>
                  <a:lnTo>
                    <a:pt x="1467" y="413"/>
                  </a:lnTo>
                  <a:lnTo>
                    <a:pt x="1382" y="360"/>
                  </a:lnTo>
                  <a:lnTo>
                    <a:pt x="1299" y="310"/>
                  </a:lnTo>
                  <a:lnTo>
                    <a:pt x="1215" y="266"/>
                  </a:lnTo>
                  <a:lnTo>
                    <a:pt x="1133" y="224"/>
                  </a:lnTo>
                  <a:lnTo>
                    <a:pt x="1053" y="189"/>
                  </a:lnTo>
                  <a:lnTo>
                    <a:pt x="972" y="155"/>
                  </a:lnTo>
                  <a:lnTo>
                    <a:pt x="892" y="126"/>
                  </a:lnTo>
                  <a:lnTo>
                    <a:pt x="813" y="100"/>
                  </a:lnTo>
                  <a:lnTo>
                    <a:pt x="733" y="77"/>
                  </a:lnTo>
                  <a:lnTo>
                    <a:pt x="653" y="58"/>
                  </a:lnTo>
                  <a:lnTo>
                    <a:pt x="574" y="42"/>
                  </a:lnTo>
                  <a:lnTo>
                    <a:pt x="493" y="29"/>
                  </a:lnTo>
                  <a:lnTo>
                    <a:pt x="413" y="17"/>
                  </a:lnTo>
                  <a:lnTo>
                    <a:pt x="332" y="9"/>
                  </a:lnTo>
                  <a:lnTo>
                    <a:pt x="250" y="3"/>
                  </a:lnTo>
                  <a:lnTo>
                    <a:pt x="168" y="0"/>
                  </a:lnTo>
                  <a:lnTo>
                    <a:pt x="85" y="0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45199" name="Freeform 15"/>
            <p:cNvSpPr>
              <a:spLocks/>
            </p:cNvSpPr>
            <p:nvPr userDrawn="1"/>
          </p:nvSpPr>
          <p:spPr bwMode="auto">
            <a:xfrm>
              <a:off x="375" y="787"/>
              <a:ext cx="5147" cy="1195"/>
            </a:xfrm>
            <a:custGeom>
              <a:avLst/>
              <a:gdLst/>
              <a:ahLst/>
              <a:cxnLst>
                <a:cxn ang="0">
                  <a:pos x="5147" y="2049"/>
                </a:cxn>
                <a:cxn ang="0">
                  <a:pos x="5100" y="2090"/>
                </a:cxn>
                <a:cxn ang="0">
                  <a:pos x="5043" y="2132"/>
                </a:cxn>
                <a:cxn ang="0">
                  <a:pos x="4967" y="2182"/>
                </a:cxn>
                <a:cxn ang="0">
                  <a:pos x="4871" y="2237"/>
                </a:cxn>
                <a:cxn ang="0">
                  <a:pos x="4756" y="2288"/>
                </a:cxn>
                <a:cxn ang="0">
                  <a:pos x="4624" y="2335"/>
                </a:cxn>
                <a:cxn ang="0">
                  <a:pos x="4553" y="2355"/>
                </a:cxn>
                <a:cxn ang="0">
                  <a:pos x="4477" y="2369"/>
                </a:cxn>
                <a:cxn ang="0">
                  <a:pos x="4397" y="2382"/>
                </a:cxn>
                <a:cxn ang="0">
                  <a:pos x="4314" y="2388"/>
                </a:cxn>
                <a:cxn ang="0">
                  <a:pos x="4228" y="2390"/>
                </a:cxn>
                <a:cxn ang="0">
                  <a:pos x="4139" y="2385"/>
                </a:cxn>
                <a:cxn ang="0">
                  <a:pos x="4046" y="2374"/>
                </a:cxn>
                <a:cxn ang="0">
                  <a:pos x="3952" y="2356"/>
                </a:cxn>
                <a:cxn ang="0">
                  <a:pos x="3853" y="2330"/>
                </a:cxn>
                <a:cxn ang="0">
                  <a:pos x="3752" y="2296"/>
                </a:cxn>
                <a:cxn ang="0">
                  <a:pos x="3648" y="2253"/>
                </a:cxn>
                <a:cxn ang="0">
                  <a:pos x="3542" y="2200"/>
                </a:cxn>
                <a:cxn ang="0">
                  <a:pos x="3434" y="2137"/>
                </a:cxn>
                <a:cxn ang="0">
                  <a:pos x="3324" y="2064"/>
                </a:cxn>
                <a:cxn ang="0">
                  <a:pos x="3212" y="1978"/>
                </a:cxn>
                <a:cxn ang="0">
                  <a:pos x="3098" y="1880"/>
                </a:cxn>
                <a:cxn ang="0">
                  <a:pos x="2983" y="1770"/>
                </a:cxn>
                <a:cxn ang="0">
                  <a:pos x="2866" y="1646"/>
                </a:cxn>
                <a:cxn ang="0">
                  <a:pos x="2749" y="1520"/>
                </a:cxn>
                <a:cxn ang="0">
                  <a:pos x="2527" y="1284"/>
                </a:cxn>
                <a:cxn ang="0">
                  <a:pos x="2315" y="1072"/>
                </a:cxn>
                <a:cxn ang="0">
                  <a:pos x="2113" y="884"/>
                </a:cxn>
                <a:cxn ang="0">
                  <a:pos x="1920" y="717"/>
                </a:cxn>
                <a:cxn ang="0">
                  <a:pos x="1736" y="570"/>
                </a:cxn>
                <a:cxn ang="0">
                  <a:pos x="1558" y="444"/>
                </a:cxn>
                <a:cxn ang="0">
                  <a:pos x="1386" y="336"/>
                </a:cxn>
                <a:cxn ang="0">
                  <a:pos x="1219" y="246"/>
                </a:cxn>
                <a:cxn ang="0">
                  <a:pos x="1055" y="170"/>
                </a:cxn>
                <a:cxn ang="0">
                  <a:pos x="893" y="112"/>
                </a:cxn>
                <a:cxn ang="0">
                  <a:pos x="733" y="65"/>
                </a:cxn>
                <a:cxn ang="0">
                  <a:pos x="574" y="33"/>
                </a:cxn>
                <a:cxn ang="0">
                  <a:pos x="413" y="12"/>
                </a:cxn>
                <a:cxn ang="0">
                  <a:pos x="250" y="2"/>
                </a:cxn>
                <a:cxn ang="0">
                  <a:pos x="85" y="0"/>
                </a:cxn>
              </a:cxnLst>
              <a:rect l="0" t="0" r="r" b="b"/>
              <a:pathLst>
                <a:path w="5147" h="2390">
                  <a:moveTo>
                    <a:pt x="5147" y="2049"/>
                  </a:moveTo>
                  <a:lnTo>
                    <a:pt x="5147" y="2049"/>
                  </a:lnTo>
                  <a:lnTo>
                    <a:pt x="5135" y="2061"/>
                  </a:lnTo>
                  <a:lnTo>
                    <a:pt x="5100" y="2090"/>
                  </a:lnTo>
                  <a:lnTo>
                    <a:pt x="5075" y="2109"/>
                  </a:lnTo>
                  <a:lnTo>
                    <a:pt x="5043" y="2132"/>
                  </a:lnTo>
                  <a:lnTo>
                    <a:pt x="5008" y="2156"/>
                  </a:lnTo>
                  <a:lnTo>
                    <a:pt x="4967" y="2182"/>
                  </a:lnTo>
                  <a:lnTo>
                    <a:pt x="4921" y="2209"/>
                  </a:lnTo>
                  <a:lnTo>
                    <a:pt x="4871" y="2237"/>
                  </a:lnTo>
                  <a:lnTo>
                    <a:pt x="4815" y="2262"/>
                  </a:lnTo>
                  <a:lnTo>
                    <a:pt x="4756" y="2288"/>
                  </a:lnTo>
                  <a:lnTo>
                    <a:pt x="4692" y="2313"/>
                  </a:lnTo>
                  <a:lnTo>
                    <a:pt x="4624" y="2335"/>
                  </a:lnTo>
                  <a:lnTo>
                    <a:pt x="4589" y="2345"/>
                  </a:lnTo>
                  <a:lnTo>
                    <a:pt x="4553" y="2355"/>
                  </a:lnTo>
                  <a:lnTo>
                    <a:pt x="4515" y="2363"/>
                  </a:lnTo>
                  <a:lnTo>
                    <a:pt x="4477" y="2369"/>
                  </a:lnTo>
                  <a:lnTo>
                    <a:pt x="4438" y="2376"/>
                  </a:lnTo>
                  <a:lnTo>
                    <a:pt x="4397" y="2382"/>
                  </a:lnTo>
                  <a:lnTo>
                    <a:pt x="4357" y="2385"/>
                  </a:lnTo>
                  <a:lnTo>
                    <a:pt x="4314" y="2388"/>
                  </a:lnTo>
                  <a:lnTo>
                    <a:pt x="4272" y="2390"/>
                  </a:lnTo>
                  <a:lnTo>
                    <a:pt x="4228" y="2390"/>
                  </a:lnTo>
                  <a:lnTo>
                    <a:pt x="4184" y="2388"/>
                  </a:lnTo>
                  <a:lnTo>
                    <a:pt x="4139" y="2385"/>
                  </a:lnTo>
                  <a:lnTo>
                    <a:pt x="4093" y="2380"/>
                  </a:lnTo>
                  <a:lnTo>
                    <a:pt x="4046" y="2374"/>
                  </a:lnTo>
                  <a:lnTo>
                    <a:pt x="3999" y="2366"/>
                  </a:lnTo>
                  <a:lnTo>
                    <a:pt x="3952" y="2356"/>
                  </a:lnTo>
                  <a:lnTo>
                    <a:pt x="3902" y="2345"/>
                  </a:lnTo>
                  <a:lnTo>
                    <a:pt x="3853" y="2330"/>
                  </a:lnTo>
                  <a:lnTo>
                    <a:pt x="3803" y="2314"/>
                  </a:lnTo>
                  <a:lnTo>
                    <a:pt x="3752" y="2296"/>
                  </a:lnTo>
                  <a:lnTo>
                    <a:pt x="3700" y="2275"/>
                  </a:lnTo>
                  <a:lnTo>
                    <a:pt x="3648" y="2253"/>
                  </a:lnTo>
                  <a:lnTo>
                    <a:pt x="3596" y="2229"/>
                  </a:lnTo>
                  <a:lnTo>
                    <a:pt x="3542" y="2200"/>
                  </a:lnTo>
                  <a:lnTo>
                    <a:pt x="3489" y="2170"/>
                  </a:lnTo>
                  <a:lnTo>
                    <a:pt x="3434" y="2137"/>
                  </a:lnTo>
                  <a:lnTo>
                    <a:pt x="3380" y="2101"/>
                  </a:lnTo>
                  <a:lnTo>
                    <a:pt x="3324" y="2064"/>
                  </a:lnTo>
                  <a:lnTo>
                    <a:pt x="3269" y="2022"/>
                  </a:lnTo>
                  <a:lnTo>
                    <a:pt x="3212" y="1978"/>
                  </a:lnTo>
                  <a:lnTo>
                    <a:pt x="3156" y="1930"/>
                  </a:lnTo>
                  <a:lnTo>
                    <a:pt x="3098" y="1880"/>
                  </a:lnTo>
                  <a:lnTo>
                    <a:pt x="3041" y="1827"/>
                  </a:lnTo>
                  <a:lnTo>
                    <a:pt x="2983" y="1770"/>
                  </a:lnTo>
                  <a:lnTo>
                    <a:pt x="2924" y="1710"/>
                  </a:lnTo>
                  <a:lnTo>
                    <a:pt x="2866" y="1646"/>
                  </a:lnTo>
                  <a:lnTo>
                    <a:pt x="2866" y="1646"/>
                  </a:lnTo>
                  <a:lnTo>
                    <a:pt x="2749" y="1520"/>
                  </a:lnTo>
                  <a:lnTo>
                    <a:pt x="2637" y="1399"/>
                  </a:lnTo>
                  <a:lnTo>
                    <a:pt x="2527" y="1284"/>
                  </a:lnTo>
                  <a:lnTo>
                    <a:pt x="2419" y="1174"/>
                  </a:lnTo>
                  <a:lnTo>
                    <a:pt x="2315" y="1072"/>
                  </a:lnTo>
                  <a:lnTo>
                    <a:pt x="2213" y="976"/>
                  </a:lnTo>
                  <a:lnTo>
                    <a:pt x="2113" y="884"/>
                  </a:lnTo>
                  <a:lnTo>
                    <a:pt x="2016" y="798"/>
                  </a:lnTo>
                  <a:lnTo>
                    <a:pt x="1920" y="717"/>
                  </a:lnTo>
                  <a:lnTo>
                    <a:pt x="1827" y="641"/>
                  </a:lnTo>
                  <a:lnTo>
                    <a:pt x="1736" y="570"/>
                  </a:lnTo>
                  <a:lnTo>
                    <a:pt x="1647" y="504"/>
                  </a:lnTo>
                  <a:lnTo>
                    <a:pt x="1558" y="444"/>
                  </a:lnTo>
                  <a:lnTo>
                    <a:pt x="1472" y="388"/>
                  </a:lnTo>
                  <a:lnTo>
                    <a:pt x="1386" y="336"/>
                  </a:lnTo>
                  <a:lnTo>
                    <a:pt x="1303" y="288"/>
                  </a:lnTo>
                  <a:lnTo>
                    <a:pt x="1219" y="246"/>
                  </a:lnTo>
                  <a:lnTo>
                    <a:pt x="1136" y="205"/>
                  </a:lnTo>
                  <a:lnTo>
                    <a:pt x="1055" y="170"/>
                  </a:lnTo>
                  <a:lnTo>
                    <a:pt x="974" y="139"/>
                  </a:lnTo>
                  <a:lnTo>
                    <a:pt x="893" y="112"/>
                  </a:lnTo>
                  <a:lnTo>
                    <a:pt x="814" y="88"/>
                  </a:lnTo>
                  <a:lnTo>
                    <a:pt x="733" y="65"/>
                  </a:lnTo>
                  <a:lnTo>
                    <a:pt x="653" y="47"/>
                  </a:lnTo>
                  <a:lnTo>
                    <a:pt x="574" y="33"/>
                  </a:lnTo>
                  <a:lnTo>
                    <a:pt x="493" y="21"/>
                  </a:lnTo>
                  <a:lnTo>
                    <a:pt x="413" y="12"/>
                  </a:lnTo>
                  <a:lnTo>
                    <a:pt x="332" y="5"/>
                  </a:lnTo>
                  <a:lnTo>
                    <a:pt x="250" y="2"/>
                  </a:lnTo>
                  <a:lnTo>
                    <a:pt x="168" y="0"/>
                  </a:lnTo>
                  <a:lnTo>
                    <a:pt x="85" y="0"/>
                  </a:lnTo>
                  <a:lnTo>
                    <a:pt x="0" y="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45200" name="Freeform 16"/>
            <p:cNvSpPr>
              <a:spLocks/>
            </p:cNvSpPr>
            <p:nvPr userDrawn="1"/>
          </p:nvSpPr>
          <p:spPr bwMode="auto">
            <a:xfrm>
              <a:off x="389" y="808"/>
              <a:ext cx="5176" cy="1160"/>
            </a:xfrm>
            <a:custGeom>
              <a:avLst/>
              <a:gdLst/>
              <a:ahLst/>
              <a:cxnLst>
                <a:cxn ang="0">
                  <a:pos x="5176" y="1959"/>
                </a:cxn>
                <a:cxn ang="0">
                  <a:pos x="5130" y="2001"/>
                </a:cxn>
                <a:cxn ang="0">
                  <a:pos x="5075" y="2044"/>
                </a:cxn>
                <a:cxn ang="0">
                  <a:pos x="4998" y="2096"/>
                </a:cxn>
                <a:cxn ang="0">
                  <a:pos x="4903" y="2153"/>
                </a:cxn>
                <a:cxn ang="0">
                  <a:pos x="4790" y="2208"/>
                </a:cxn>
                <a:cxn ang="0">
                  <a:pos x="4658" y="2258"/>
                </a:cxn>
                <a:cxn ang="0">
                  <a:pos x="4587" y="2277"/>
                </a:cxn>
                <a:cxn ang="0">
                  <a:pos x="4513" y="2295"/>
                </a:cxn>
                <a:cxn ang="0">
                  <a:pos x="4433" y="2308"/>
                </a:cxn>
                <a:cxn ang="0">
                  <a:pos x="4350" y="2317"/>
                </a:cxn>
                <a:cxn ang="0">
                  <a:pos x="4264" y="2321"/>
                </a:cxn>
                <a:cxn ang="0">
                  <a:pos x="4174" y="2317"/>
                </a:cxn>
                <a:cxn ang="0">
                  <a:pos x="4082" y="2308"/>
                </a:cxn>
                <a:cxn ang="0">
                  <a:pos x="3986" y="2292"/>
                </a:cxn>
                <a:cxn ang="0">
                  <a:pos x="3888" y="2269"/>
                </a:cxn>
                <a:cxn ang="0">
                  <a:pos x="3786" y="2235"/>
                </a:cxn>
                <a:cxn ang="0">
                  <a:pos x="3682" y="2195"/>
                </a:cxn>
                <a:cxn ang="0">
                  <a:pos x="3575" y="2143"/>
                </a:cxn>
                <a:cxn ang="0">
                  <a:pos x="3466" y="2082"/>
                </a:cxn>
                <a:cxn ang="0">
                  <a:pos x="3355" y="2011"/>
                </a:cxn>
                <a:cxn ang="0">
                  <a:pos x="3241" y="1927"/>
                </a:cxn>
                <a:cxn ang="0">
                  <a:pos x="3125" y="1831"/>
                </a:cxn>
                <a:cxn ang="0">
                  <a:pos x="3009" y="1723"/>
                </a:cxn>
                <a:cxn ang="0">
                  <a:pos x="2891" y="1600"/>
                </a:cxn>
                <a:cxn ang="0">
                  <a:pos x="2773" y="1475"/>
                </a:cxn>
                <a:cxn ang="0">
                  <a:pos x="2545" y="1244"/>
                </a:cxn>
                <a:cxn ang="0">
                  <a:pos x="2331" y="1035"/>
                </a:cxn>
                <a:cxn ang="0">
                  <a:pos x="2126" y="850"/>
                </a:cxn>
                <a:cxn ang="0">
                  <a:pos x="1931" y="685"/>
                </a:cxn>
                <a:cxn ang="0">
                  <a:pos x="1744" y="543"/>
                </a:cxn>
                <a:cxn ang="0">
                  <a:pos x="1565" y="419"/>
                </a:cxn>
                <a:cxn ang="0">
                  <a:pos x="1391" y="314"/>
                </a:cxn>
                <a:cxn ang="0">
                  <a:pos x="1222" y="226"/>
                </a:cxn>
                <a:cxn ang="0">
                  <a:pos x="1057" y="154"/>
                </a:cxn>
                <a:cxn ang="0">
                  <a:pos x="894" y="99"/>
                </a:cxn>
                <a:cxn ang="0">
                  <a:pos x="735" y="55"/>
                </a:cxn>
                <a:cxn ang="0">
                  <a:pos x="574" y="26"/>
                </a:cxn>
                <a:cxn ang="0">
                  <a:pos x="412" y="8"/>
                </a:cxn>
                <a:cxn ang="0">
                  <a:pos x="250" y="0"/>
                </a:cxn>
                <a:cxn ang="0">
                  <a:pos x="85" y="4"/>
                </a:cxn>
              </a:cxnLst>
              <a:rect l="0" t="0" r="r" b="b"/>
              <a:pathLst>
                <a:path w="5176" h="2321">
                  <a:moveTo>
                    <a:pt x="5176" y="1959"/>
                  </a:moveTo>
                  <a:lnTo>
                    <a:pt x="5176" y="1959"/>
                  </a:lnTo>
                  <a:lnTo>
                    <a:pt x="5165" y="1970"/>
                  </a:lnTo>
                  <a:lnTo>
                    <a:pt x="5130" y="2001"/>
                  </a:lnTo>
                  <a:lnTo>
                    <a:pt x="5105" y="2020"/>
                  </a:lnTo>
                  <a:lnTo>
                    <a:pt x="5075" y="2044"/>
                  </a:lnTo>
                  <a:lnTo>
                    <a:pt x="5039" y="2070"/>
                  </a:lnTo>
                  <a:lnTo>
                    <a:pt x="4998" y="2096"/>
                  </a:lnTo>
                  <a:lnTo>
                    <a:pt x="4953" y="2125"/>
                  </a:lnTo>
                  <a:lnTo>
                    <a:pt x="4903" y="2153"/>
                  </a:lnTo>
                  <a:lnTo>
                    <a:pt x="4849" y="2180"/>
                  </a:lnTo>
                  <a:lnTo>
                    <a:pt x="4790" y="2208"/>
                  </a:lnTo>
                  <a:lnTo>
                    <a:pt x="4726" y="2233"/>
                  </a:lnTo>
                  <a:lnTo>
                    <a:pt x="4658" y="2258"/>
                  </a:lnTo>
                  <a:lnTo>
                    <a:pt x="4624" y="2267"/>
                  </a:lnTo>
                  <a:lnTo>
                    <a:pt x="4587" y="2277"/>
                  </a:lnTo>
                  <a:lnTo>
                    <a:pt x="4550" y="2287"/>
                  </a:lnTo>
                  <a:lnTo>
                    <a:pt x="4513" y="2295"/>
                  </a:lnTo>
                  <a:lnTo>
                    <a:pt x="4472" y="2303"/>
                  </a:lnTo>
                  <a:lnTo>
                    <a:pt x="4433" y="2308"/>
                  </a:lnTo>
                  <a:lnTo>
                    <a:pt x="4392" y="2313"/>
                  </a:lnTo>
                  <a:lnTo>
                    <a:pt x="4350" y="2317"/>
                  </a:lnTo>
                  <a:lnTo>
                    <a:pt x="4307" y="2319"/>
                  </a:lnTo>
                  <a:lnTo>
                    <a:pt x="4264" y="2321"/>
                  </a:lnTo>
                  <a:lnTo>
                    <a:pt x="4220" y="2319"/>
                  </a:lnTo>
                  <a:lnTo>
                    <a:pt x="4174" y="2317"/>
                  </a:lnTo>
                  <a:lnTo>
                    <a:pt x="4128" y="2314"/>
                  </a:lnTo>
                  <a:lnTo>
                    <a:pt x="4082" y="2308"/>
                  </a:lnTo>
                  <a:lnTo>
                    <a:pt x="4034" y="2301"/>
                  </a:lnTo>
                  <a:lnTo>
                    <a:pt x="3986" y="2292"/>
                  </a:lnTo>
                  <a:lnTo>
                    <a:pt x="3936" y="2282"/>
                  </a:lnTo>
                  <a:lnTo>
                    <a:pt x="3888" y="2269"/>
                  </a:lnTo>
                  <a:lnTo>
                    <a:pt x="3836" y="2253"/>
                  </a:lnTo>
                  <a:lnTo>
                    <a:pt x="3786" y="2235"/>
                  </a:lnTo>
                  <a:lnTo>
                    <a:pt x="3734" y="2216"/>
                  </a:lnTo>
                  <a:lnTo>
                    <a:pt x="3682" y="2195"/>
                  </a:lnTo>
                  <a:lnTo>
                    <a:pt x="3628" y="2170"/>
                  </a:lnTo>
                  <a:lnTo>
                    <a:pt x="3575" y="2143"/>
                  </a:lnTo>
                  <a:lnTo>
                    <a:pt x="3521" y="2114"/>
                  </a:lnTo>
                  <a:lnTo>
                    <a:pt x="3466" y="2082"/>
                  </a:lnTo>
                  <a:lnTo>
                    <a:pt x="3410" y="2048"/>
                  </a:lnTo>
                  <a:lnTo>
                    <a:pt x="3355" y="2011"/>
                  </a:lnTo>
                  <a:lnTo>
                    <a:pt x="3298" y="1970"/>
                  </a:lnTo>
                  <a:lnTo>
                    <a:pt x="3241" y="1927"/>
                  </a:lnTo>
                  <a:lnTo>
                    <a:pt x="3184" y="1880"/>
                  </a:lnTo>
                  <a:lnTo>
                    <a:pt x="3125" y="1831"/>
                  </a:lnTo>
                  <a:lnTo>
                    <a:pt x="3067" y="1778"/>
                  </a:lnTo>
                  <a:lnTo>
                    <a:pt x="3009" y="1723"/>
                  </a:lnTo>
                  <a:lnTo>
                    <a:pt x="2949" y="1663"/>
                  </a:lnTo>
                  <a:lnTo>
                    <a:pt x="2891" y="1600"/>
                  </a:lnTo>
                  <a:lnTo>
                    <a:pt x="2891" y="1600"/>
                  </a:lnTo>
                  <a:lnTo>
                    <a:pt x="2773" y="1475"/>
                  </a:lnTo>
                  <a:lnTo>
                    <a:pt x="2658" y="1357"/>
                  </a:lnTo>
                  <a:lnTo>
                    <a:pt x="2545" y="1244"/>
                  </a:lnTo>
                  <a:lnTo>
                    <a:pt x="2437" y="1135"/>
                  </a:lnTo>
                  <a:lnTo>
                    <a:pt x="2331" y="1035"/>
                  </a:lnTo>
                  <a:lnTo>
                    <a:pt x="2227" y="938"/>
                  </a:lnTo>
                  <a:lnTo>
                    <a:pt x="2126" y="850"/>
                  </a:lnTo>
                  <a:lnTo>
                    <a:pt x="2027" y="764"/>
                  </a:lnTo>
                  <a:lnTo>
                    <a:pt x="1931" y="685"/>
                  </a:lnTo>
                  <a:lnTo>
                    <a:pt x="1837" y="611"/>
                  </a:lnTo>
                  <a:lnTo>
                    <a:pt x="1744" y="543"/>
                  </a:lnTo>
                  <a:lnTo>
                    <a:pt x="1654" y="478"/>
                  </a:lnTo>
                  <a:lnTo>
                    <a:pt x="1565" y="419"/>
                  </a:lnTo>
                  <a:lnTo>
                    <a:pt x="1477" y="364"/>
                  </a:lnTo>
                  <a:lnTo>
                    <a:pt x="1391" y="314"/>
                  </a:lnTo>
                  <a:lnTo>
                    <a:pt x="1305" y="268"/>
                  </a:lnTo>
                  <a:lnTo>
                    <a:pt x="1222" y="226"/>
                  </a:lnTo>
                  <a:lnTo>
                    <a:pt x="1139" y="188"/>
                  </a:lnTo>
                  <a:lnTo>
                    <a:pt x="1057" y="154"/>
                  </a:lnTo>
                  <a:lnTo>
                    <a:pt x="976" y="125"/>
                  </a:lnTo>
                  <a:lnTo>
                    <a:pt x="894" y="99"/>
                  </a:lnTo>
                  <a:lnTo>
                    <a:pt x="814" y="75"/>
                  </a:lnTo>
                  <a:lnTo>
                    <a:pt x="735" y="55"/>
                  </a:lnTo>
                  <a:lnTo>
                    <a:pt x="654" y="39"/>
                  </a:lnTo>
                  <a:lnTo>
                    <a:pt x="574" y="26"/>
                  </a:lnTo>
                  <a:lnTo>
                    <a:pt x="493" y="16"/>
                  </a:lnTo>
                  <a:lnTo>
                    <a:pt x="412" y="8"/>
                  </a:lnTo>
                  <a:lnTo>
                    <a:pt x="332" y="4"/>
                  </a:lnTo>
                  <a:lnTo>
                    <a:pt x="250" y="0"/>
                  </a:lnTo>
                  <a:lnTo>
                    <a:pt x="168" y="0"/>
                  </a:lnTo>
                  <a:lnTo>
                    <a:pt x="85" y="4"/>
                  </a:lnTo>
                  <a:lnTo>
                    <a:pt x="0" y="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45201" name="Freeform 17"/>
            <p:cNvSpPr>
              <a:spLocks/>
            </p:cNvSpPr>
            <p:nvPr userDrawn="1"/>
          </p:nvSpPr>
          <p:spPr bwMode="auto">
            <a:xfrm>
              <a:off x="403" y="829"/>
              <a:ext cx="5205" cy="1124"/>
            </a:xfrm>
            <a:custGeom>
              <a:avLst/>
              <a:gdLst/>
              <a:ahLst/>
              <a:cxnLst>
                <a:cxn ang="0">
                  <a:pos x="5205" y="1868"/>
                </a:cxn>
                <a:cxn ang="0">
                  <a:pos x="5161" y="1910"/>
                </a:cxn>
                <a:cxn ang="0">
                  <a:pos x="5105" y="1956"/>
                </a:cxn>
                <a:cxn ang="0">
                  <a:pos x="5030" y="2011"/>
                </a:cxn>
                <a:cxn ang="0">
                  <a:pos x="4936" y="2069"/>
                </a:cxn>
                <a:cxn ang="0">
                  <a:pos x="4822" y="2127"/>
                </a:cxn>
                <a:cxn ang="0">
                  <a:pos x="4693" y="2178"/>
                </a:cxn>
                <a:cxn ang="0">
                  <a:pos x="4621" y="2201"/>
                </a:cxn>
                <a:cxn ang="0">
                  <a:pos x="4546" y="2219"/>
                </a:cxn>
                <a:cxn ang="0">
                  <a:pos x="4467" y="2235"/>
                </a:cxn>
                <a:cxn ang="0">
                  <a:pos x="4385" y="2245"/>
                </a:cxn>
                <a:cxn ang="0">
                  <a:pos x="4299" y="2250"/>
                </a:cxn>
                <a:cxn ang="0">
                  <a:pos x="4208" y="2250"/>
                </a:cxn>
                <a:cxn ang="0">
                  <a:pos x="4117" y="2241"/>
                </a:cxn>
                <a:cxn ang="0">
                  <a:pos x="4020" y="2227"/>
                </a:cxn>
                <a:cxn ang="0">
                  <a:pos x="3921" y="2206"/>
                </a:cxn>
                <a:cxn ang="0">
                  <a:pos x="3820" y="2175"/>
                </a:cxn>
                <a:cxn ang="0">
                  <a:pos x="3714" y="2135"/>
                </a:cxn>
                <a:cxn ang="0">
                  <a:pos x="3607" y="2086"/>
                </a:cxn>
                <a:cxn ang="0">
                  <a:pos x="3497" y="2027"/>
                </a:cxn>
                <a:cxn ang="0">
                  <a:pos x="3385" y="1957"/>
                </a:cxn>
                <a:cxn ang="0">
                  <a:pos x="3270" y="1875"/>
                </a:cxn>
                <a:cxn ang="0">
                  <a:pos x="3153" y="1781"/>
                </a:cxn>
                <a:cxn ang="0">
                  <a:pos x="3035" y="1675"/>
                </a:cxn>
                <a:cxn ang="0">
                  <a:pos x="2914" y="1555"/>
                </a:cxn>
                <a:cxn ang="0">
                  <a:pos x="2795" y="1431"/>
                </a:cxn>
                <a:cxn ang="0">
                  <a:pos x="2564" y="1202"/>
                </a:cxn>
                <a:cxn ang="0">
                  <a:pos x="2346" y="997"/>
                </a:cxn>
                <a:cxn ang="0">
                  <a:pos x="2140" y="816"/>
                </a:cxn>
                <a:cxn ang="0">
                  <a:pos x="1941" y="654"/>
                </a:cxn>
                <a:cxn ang="0">
                  <a:pos x="1752" y="514"/>
                </a:cxn>
                <a:cxn ang="0">
                  <a:pos x="1570" y="394"/>
                </a:cxn>
                <a:cxn ang="0">
                  <a:pos x="1395" y="293"/>
                </a:cxn>
                <a:cxn ang="0">
                  <a:pos x="1226" y="207"/>
                </a:cxn>
                <a:cxn ang="0">
                  <a:pos x="1059" y="139"/>
                </a:cxn>
                <a:cxn ang="0">
                  <a:pos x="897" y="86"/>
                </a:cxn>
                <a:cxn ang="0">
                  <a:pos x="734" y="45"/>
                </a:cxn>
                <a:cxn ang="0">
                  <a:pos x="575" y="20"/>
                </a:cxn>
                <a:cxn ang="0">
                  <a:pos x="414" y="5"/>
                </a:cxn>
                <a:cxn ang="0">
                  <a:pos x="250" y="0"/>
                </a:cxn>
                <a:cxn ang="0">
                  <a:pos x="85" y="7"/>
                </a:cxn>
              </a:cxnLst>
              <a:rect l="0" t="0" r="r" b="b"/>
              <a:pathLst>
                <a:path w="5205" h="2250">
                  <a:moveTo>
                    <a:pt x="5205" y="1868"/>
                  </a:moveTo>
                  <a:lnTo>
                    <a:pt x="5205" y="1868"/>
                  </a:lnTo>
                  <a:lnTo>
                    <a:pt x="5194" y="1880"/>
                  </a:lnTo>
                  <a:lnTo>
                    <a:pt x="5161" y="1910"/>
                  </a:lnTo>
                  <a:lnTo>
                    <a:pt x="5136" y="1931"/>
                  </a:lnTo>
                  <a:lnTo>
                    <a:pt x="5105" y="1956"/>
                  </a:lnTo>
                  <a:lnTo>
                    <a:pt x="5071" y="1981"/>
                  </a:lnTo>
                  <a:lnTo>
                    <a:pt x="5030" y="2011"/>
                  </a:lnTo>
                  <a:lnTo>
                    <a:pt x="4984" y="2040"/>
                  </a:lnTo>
                  <a:lnTo>
                    <a:pt x="4936" y="2069"/>
                  </a:lnTo>
                  <a:lnTo>
                    <a:pt x="4882" y="2098"/>
                  </a:lnTo>
                  <a:lnTo>
                    <a:pt x="4822" y="2127"/>
                  </a:lnTo>
                  <a:lnTo>
                    <a:pt x="4760" y="2153"/>
                  </a:lnTo>
                  <a:lnTo>
                    <a:pt x="4693" y="2178"/>
                  </a:lnTo>
                  <a:lnTo>
                    <a:pt x="4657" y="2190"/>
                  </a:lnTo>
                  <a:lnTo>
                    <a:pt x="4621" y="2201"/>
                  </a:lnTo>
                  <a:lnTo>
                    <a:pt x="4585" y="2211"/>
                  </a:lnTo>
                  <a:lnTo>
                    <a:pt x="4546" y="2219"/>
                  </a:lnTo>
                  <a:lnTo>
                    <a:pt x="4507" y="2227"/>
                  </a:lnTo>
                  <a:lnTo>
                    <a:pt x="4467" y="2235"/>
                  </a:lnTo>
                  <a:lnTo>
                    <a:pt x="4426" y="2240"/>
                  </a:lnTo>
                  <a:lnTo>
                    <a:pt x="4385" y="2245"/>
                  </a:lnTo>
                  <a:lnTo>
                    <a:pt x="4342" y="2248"/>
                  </a:lnTo>
                  <a:lnTo>
                    <a:pt x="4299" y="2250"/>
                  </a:lnTo>
                  <a:lnTo>
                    <a:pt x="4254" y="2250"/>
                  </a:lnTo>
                  <a:lnTo>
                    <a:pt x="4208" y="2250"/>
                  </a:lnTo>
                  <a:lnTo>
                    <a:pt x="4163" y="2246"/>
                  </a:lnTo>
                  <a:lnTo>
                    <a:pt x="4117" y="2241"/>
                  </a:lnTo>
                  <a:lnTo>
                    <a:pt x="4068" y="2235"/>
                  </a:lnTo>
                  <a:lnTo>
                    <a:pt x="4020" y="2227"/>
                  </a:lnTo>
                  <a:lnTo>
                    <a:pt x="3971" y="2217"/>
                  </a:lnTo>
                  <a:lnTo>
                    <a:pt x="3921" y="2206"/>
                  </a:lnTo>
                  <a:lnTo>
                    <a:pt x="3871" y="2191"/>
                  </a:lnTo>
                  <a:lnTo>
                    <a:pt x="3820" y="2175"/>
                  </a:lnTo>
                  <a:lnTo>
                    <a:pt x="3767" y="2156"/>
                  </a:lnTo>
                  <a:lnTo>
                    <a:pt x="3714" y="2135"/>
                  </a:lnTo>
                  <a:lnTo>
                    <a:pt x="3661" y="2112"/>
                  </a:lnTo>
                  <a:lnTo>
                    <a:pt x="3607" y="2086"/>
                  </a:lnTo>
                  <a:lnTo>
                    <a:pt x="3553" y="2057"/>
                  </a:lnTo>
                  <a:lnTo>
                    <a:pt x="3497" y="2027"/>
                  </a:lnTo>
                  <a:lnTo>
                    <a:pt x="3442" y="1993"/>
                  </a:lnTo>
                  <a:lnTo>
                    <a:pt x="3385" y="1957"/>
                  </a:lnTo>
                  <a:lnTo>
                    <a:pt x="3328" y="1917"/>
                  </a:lnTo>
                  <a:lnTo>
                    <a:pt x="3270" y="1875"/>
                  </a:lnTo>
                  <a:lnTo>
                    <a:pt x="3213" y="1830"/>
                  </a:lnTo>
                  <a:lnTo>
                    <a:pt x="3153" y="1781"/>
                  </a:lnTo>
                  <a:lnTo>
                    <a:pt x="3095" y="1730"/>
                  </a:lnTo>
                  <a:lnTo>
                    <a:pt x="3035" y="1675"/>
                  </a:lnTo>
                  <a:lnTo>
                    <a:pt x="2975" y="1617"/>
                  </a:lnTo>
                  <a:lnTo>
                    <a:pt x="2914" y="1555"/>
                  </a:lnTo>
                  <a:lnTo>
                    <a:pt x="2914" y="1555"/>
                  </a:lnTo>
                  <a:lnTo>
                    <a:pt x="2795" y="1431"/>
                  </a:lnTo>
                  <a:lnTo>
                    <a:pt x="2678" y="1313"/>
                  </a:lnTo>
                  <a:lnTo>
                    <a:pt x="2564" y="1202"/>
                  </a:lnTo>
                  <a:lnTo>
                    <a:pt x="2453" y="1097"/>
                  </a:lnTo>
                  <a:lnTo>
                    <a:pt x="2346" y="997"/>
                  </a:lnTo>
                  <a:lnTo>
                    <a:pt x="2241" y="903"/>
                  </a:lnTo>
                  <a:lnTo>
                    <a:pt x="2140" y="816"/>
                  </a:lnTo>
                  <a:lnTo>
                    <a:pt x="2040" y="732"/>
                  </a:lnTo>
                  <a:lnTo>
                    <a:pt x="1941" y="654"/>
                  </a:lnTo>
                  <a:lnTo>
                    <a:pt x="1847" y="582"/>
                  </a:lnTo>
                  <a:lnTo>
                    <a:pt x="1752" y="514"/>
                  </a:lnTo>
                  <a:lnTo>
                    <a:pt x="1661" y="452"/>
                  </a:lnTo>
                  <a:lnTo>
                    <a:pt x="1570" y="394"/>
                  </a:lnTo>
                  <a:lnTo>
                    <a:pt x="1483" y="341"/>
                  </a:lnTo>
                  <a:lnTo>
                    <a:pt x="1395" y="293"/>
                  </a:lnTo>
                  <a:lnTo>
                    <a:pt x="1311" y="247"/>
                  </a:lnTo>
                  <a:lnTo>
                    <a:pt x="1226" y="207"/>
                  </a:lnTo>
                  <a:lnTo>
                    <a:pt x="1143" y="171"/>
                  </a:lnTo>
                  <a:lnTo>
                    <a:pt x="1059" y="139"/>
                  </a:lnTo>
                  <a:lnTo>
                    <a:pt x="977" y="110"/>
                  </a:lnTo>
                  <a:lnTo>
                    <a:pt x="897" y="86"/>
                  </a:lnTo>
                  <a:lnTo>
                    <a:pt x="815" y="63"/>
                  </a:lnTo>
                  <a:lnTo>
                    <a:pt x="734" y="45"/>
                  </a:lnTo>
                  <a:lnTo>
                    <a:pt x="655" y="31"/>
                  </a:lnTo>
                  <a:lnTo>
                    <a:pt x="575" y="20"/>
                  </a:lnTo>
                  <a:lnTo>
                    <a:pt x="494" y="10"/>
                  </a:lnTo>
                  <a:lnTo>
                    <a:pt x="414" y="5"/>
                  </a:lnTo>
                  <a:lnTo>
                    <a:pt x="332" y="2"/>
                  </a:lnTo>
                  <a:lnTo>
                    <a:pt x="250" y="0"/>
                  </a:lnTo>
                  <a:lnTo>
                    <a:pt x="168" y="2"/>
                  </a:lnTo>
                  <a:lnTo>
                    <a:pt x="85" y="7"/>
                  </a:lnTo>
                  <a:lnTo>
                    <a:pt x="0" y="13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45202" name="Freeform 18"/>
            <p:cNvSpPr>
              <a:spLocks/>
            </p:cNvSpPr>
            <p:nvPr userDrawn="1"/>
          </p:nvSpPr>
          <p:spPr bwMode="auto">
            <a:xfrm>
              <a:off x="418" y="850"/>
              <a:ext cx="5233" cy="1090"/>
            </a:xfrm>
            <a:custGeom>
              <a:avLst/>
              <a:gdLst/>
              <a:ahLst/>
              <a:cxnLst>
                <a:cxn ang="0">
                  <a:pos x="5233" y="1778"/>
                </a:cxn>
                <a:cxn ang="0">
                  <a:pos x="5189" y="1822"/>
                </a:cxn>
                <a:cxn ang="0">
                  <a:pos x="5133" y="1867"/>
                </a:cxn>
                <a:cxn ang="0">
                  <a:pos x="5060" y="1923"/>
                </a:cxn>
                <a:cxn ang="0">
                  <a:pos x="4965" y="1985"/>
                </a:cxn>
                <a:cxn ang="0">
                  <a:pos x="4854" y="2044"/>
                </a:cxn>
                <a:cxn ang="0">
                  <a:pos x="4725" y="2099"/>
                </a:cxn>
                <a:cxn ang="0">
                  <a:pos x="4654" y="2122"/>
                </a:cxn>
                <a:cxn ang="0">
                  <a:pos x="4579" y="2143"/>
                </a:cxn>
                <a:cxn ang="0">
                  <a:pos x="4500" y="2159"/>
                </a:cxn>
                <a:cxn ang="0">
                  <a:pos x="4418" y="2172"/>
                </a:cxn>
                <a:cxn ang="0">
                  <a:pos x="4332" y="2178"/>
                </a:cxn>
                <a:cxn ang="0">
                  <a:pos x="4242" y="2180"/>
                </a:cxn>
                <a:cxn ang="0">
                  <a:pos x="4149" y="2174"/>
                </a:cxn>
                <a:cxn ang="0">
                  <a:pos x="4053" y="2162"/>
                </a:cxn>
                <a:cxn ang="0">
                  <a:pos x="3953" y="2141"/>
                </a:cxn>
                <a:cxn ang="0">
                  <a:pos x="3852" y="2114"/>
                </a:cxn>
                <a:cxn ang="0">
                  <a:pos x="3746" y="2075"/>
                </a:cxn>
                <a:cxn ang="0">
                  <a:pos x="3638" y="2028"/>
                </a:cxn>
                <a:cxn ang="0">
                  <a:pos x="3527" y="1972"/>
                </a:cxn>
                <a:cxn ang="0">
                  <a:pos x="3414" y="1902"/>
                </a:cxn>
                <a:cxn ang="0">
                  <a:pos x="3298" y="1823"/>
                </a:cxn>
                <a:cxn ang="0">
                  <a:pos x="3180" y="1731"/>
                </a:cxn>
                <a:cxn ang="0">
                  <a:pos x="3059" y="1626"/>
                </a:cxn>
                <a:cxn ang="0">
                  <a:pos x="2937" y="1508"/>
                </a:cxn>
                <a:cxn ang="0">
                  <a:pos x="2816" y="1387"/>
                </a:cxn>
                <a:cxn ang="0">
                  <a:pos x="2581" y="1161"/>
                </a:cxn>
                <a:cxn ang="0">
                  <a:pos x="2361" y="959"/>
                </a:cxn>
                <a:cxn ang="0">
                  <a:pos x="2151" y="780"/>
                </a:cxn>
                <a:cxn ang="0">
                  <a:pos x="1951" y="624"/>
                </a:cxn>
                <a:cxn ang="0">
                  <a:pos x="1759" y="486"/>
                </a:cxn>
                <a:cxn ang="0">
                  <a:pos x="1576" y="370"/>
                </a:cxn>
                <a:cxn ang="0">
                  <a:pos x="1400" y="270"/>
                </a:cxn>
                <a:cxn ang="0">
                  <a:pos x="1229" y="189"/>
                </a:cxn>
                <a:cxn ang="0">
                  <a:pos x="1061" y="123"/>
                </a:cxn>
                <a:cxn ang="0">
                  <a:pos x="897" y="73"/>
                </a:cxn>
                <a:cxn ang="0">
                  <a:pos x="736" y="36"/>
                </a:cxn>
                <a:cxn ang="0">
                  <a:pos x="575" y="13"/>
                </a:cxn>
                <a:cxn ang="0">
                  <a:pos x="413" y="2"/>
                </a:cxn>
                <a:cxn ang="0">
                  <a:pos x="250" y="2"/>
                </a:cxn>
                <a:cxn ang="0">
                  <a:pos x="85" y="10"/>
                </a:cxn>
              </a:cxnLst>
              <a:rect l="0" t="0" r="r" b="b"/>
              <a:pathLst>
                <a:path w="5233" h="2180">
                  <a:moveTo>
                    <a:pt x="5233" y="1778"/>
                  </a:moveTo>
                  <a:lnTo>
                    <a:pt x="5233" y="1778"/>
                  </a:lnTo>
                  <a:lnTo>
                    <a:pt x="5222" y="1789"/>
                  </a:lnTo>
                  <a:lnTo>
                    <a:pt x="5189" y="1822"/>
                  </a:lnTo>
                  <a:lnTo>
                    <a:pt x="5164" y="1843"/>
                  </a:lnTo>
                  <a:lnTo>
                    <a:pt x="5133" y="1867"/>
                  </a:lnTo>
                  <a:lnTo>
                    <a:pt x="5099" y="1894"/>
                  </a:lnTo>
                  <a:lnTo>
                    <a:pt x="5060" y="1923"/>
                  </a:lnTo>
                  <a:lnTo>
                    <a:pt x="5015" y="1954"/>
                  </a:lnTo>
                  <a:lnTo>
                    <a:pt x="4965" y="1985"/>
                  </a:lnTo>
                  <a:lnTo>
                    <a:pt x="4913" y="2014"/>
                  </a:lnTo>
                  <a:lnTo>
                    <a:pt x="4854" y="2044"/>
                  </a:lnTo>
                  <a:lnTo>
                    <a:pt x="4792" y="2072"/>
                  </a:lnTo>
                  <a:lnTo>
                    <a:pt x="4725" y="2099"/>
                  </a:lnTo>
                  <a:lnTo>
                    <a:pt x="4689" y="2111"/>
                  </a:lnTo>
                  <a:lnTo>
                    <a:pt x="4654" y="2122"/>
                  </a:lnTo>
                  <a:lnTo>
                    <a:pt x="4617" y="2133"/>
                  </a:lnTo>
                  <a:lnTo>
                    <a:pt x="4579" y="2143"/>
                  </a:lnTo>
                  <a:lnTo>
                    <a:pt x="4540" y="2153"/>
                  </a:lnTo>
                  <a:lnTo>
                    <a:pt x="4500" y="2159"/>
                  </a:lnTo>
                  <a:lnTo>
                    <a:pt x="4460" y="2167"/>
                  </a:lnTo>
                  <a:lnTo>
                    <a:pt x="4418" y="2172"/>
                  </a:lnTo>
                  <a:lnTo>
                    <a:pt x="4375" y="2175"/>
                  </a:lnTo>
                  <a:lnTo>
                    <a:pt x="4332" y="2178"/>
                  </a:lnTo>
                  <a:lnTo>
                    <a:pt x="4288" y="2180"/>
                  </a:lnTo>
                  <a:lnTo>
                    <a:pt x="4242" y="2180"/>
                  </a:lnTo>
                  <a:lnTo>
                    <a:pt x="4196" y="2178"/>
                  </a:lnTo>
                  <a:lnTo>
                    <a:pt x="4149" y="2174"/>
                  </a:lnTo>
                  <a:lnTo>
                    <a:pt x="4102" y="2169"/>
                  </a:lnTo>
                  <a:lnTo>
                    <a:pt x="4053" y="2162"/>
                  </a:lnTo>
                  <a:lnTo>
                    <a:pt x="4003" y="2153"/>
                  </a:lnTo>
                  <a:lnTo>
                    <a:pt x="3953" y="2141"/>
                  </a:lnTo>
                  <a:lnTo>
                    <a:pt x="3903" y="2128"/>
                  </a:lnTo>
                  <a:lnTo>
                    <a:pt x="3852" y="2114"/>
                  </a:lnTo>
                  <a:lnTo>
                    <a:pt x="3799" y="2096"/>
                  </a:lnTo>
                  <a:lnTo>
                    <a:pt x="3746" y="2075"/>
                  </a:lnTo>
                  <a:lnTo>
                    <a:pt x="3692" y="2054"/>
                  </a:lnTo>
                  <a:lnTo>
                    <a:pt x="3638" y="2028"/>
                  </a:lnTo>
                  <a:lnTo>
                    <a:pt x="3582" y="2001"/>
                  </a:lnTo>
                  <a:lnTo>
                    <a:pt x="3527" y="1972"/>
                  </a:lnTo>
                  <a:lnTo>
                    <a:pt x="3471" y="1938"/>
                  </a:lnTo>
                  <a:lnTo>
                    <a:pt x="3414" y="1902"/>
                  </a:lnTo>
                  <a:lnTo>
                    <a:pt x="3356" y="1865"/>
                  </a:lnTo>
                  <a:lnTo>
                    <a:pt x="3298" y="1823"/>
                  </a:lnTo>
                  <a:lnTo>
                    <a:pt x="3239" y="1778"/>
                  </a:lnTo>
                  <a:lnTo>
                    <a:pt x="3180" y="1731"/>
                  </a:lnTo>
                  <a:lnTo>
                    <a:pt x="3120" y="1681"/>
                  </a:lnTo>
                  <a:lnTo>
                    <a:pt x="3059" y="1626"/>
                  </a:lnTo>
                  <a:lnTo>
                    <a:pt x="2999" y="1570"/>
                  </a:lnTo>
                  <a:lnTo>
                    <a:pt x="2937" y="1508"/>
                  </a:lnTo>
                  <a:lnTo>
                    <a:pt x="2937" y="1508"/>
                  </a:lnTo>
                  <a:lnTo>
                    <a:pt x="2816" y="1387"/>
                  </a:lnTo>
                  <a:lnTo>
                    <a:pt x="2697" y="1271"/>
                  </a:lnTo>
                  <a:lnTo>
                    <a:pt x="2581" y="1161"/>
                  </a:lnTo>
                  <a:lnTo>
                    <a:pt x="2470" y="1058"/>
                  </a:lnTo>
                  <a:lnTo>
                    <a:pt x="2361" y="959"/>
                  </a:lnTo>
                  <a:lnTo>
                    <a:pt x="2255" y="867"/>
                  </a:lnTo>
                  <a:lnTo>
                    <a:pt x="2151" y="780"/>
                  </a:lnTo>
                  <a:lnTo>
                    <a:pt x="2050" y="699"/>
                  </a:lnTo>
                  <a:lnTo>
                    <a:pt x="1951" y="624"/>
                  </a:lnTo>
                  <a:lnTo>
                    <a:pt x="1854" y="552"/>
                  </a:lnTo>
                  <a:lnTo>
                    <a:pt x="1759" y="486"/>
                  </a:lnTo>
                  <a:lnTo>
                    <a:pt x="1668" y="427"/>
                  </a:lnTo>
                  <a:lnTo>
                    <a:pt x="1576" y="370"/>
                  </a:lnTo>
                  <a:lnTo>
                    <a:pt x="1487" y="318"/>
                  </a:lnTo>
                  <a:lnTo>
                    <a:pt x="1400" y="270"/>
                  </a:lnTo>
                  <a:lnTo>
                    <a:pt x="1314" y="228"/>
                  </a:lnTo>
                  <a:lnTo>
                    <a:pt x="1229" y="189"/>
                  </a:lnTo>
                  <a:lnTo>
                    <a:pt x="1144" y="154"/>
                  </a:lnTo>
                  <a:lnTo>
                    <a:pt x="1061" y="123"/>
                  </a:lnTo>
                  <a:lnTo>
                    <a:pt x="979" y="96"/>
                  </a:lnTo>
                  <a:lnTo>
                    <a:pt x="897" y="73"/>
                  </a:lnTo>
                  <a:lnTo>
                    <a:pt x="817" y="54"/>
                  </a:lnTo>
                  <a:lnTo>
                    <a:pt x="736" y="36"/>
                  </a:lnTo>
                  <a:lnTo>
                    <a:pt x="656" y="23"/>
                  </a:lnTo>
                  <a:lnTo>
                    <a:pt x="575" y="13"/>
                  </a:lnTo>
                  <a:lnTo>
                    <a:pt x="495" y="7"/>
                  </a:lnTo>
                  <a:lnTo>
                    <a:pt x="413" y="2"/>
                  </a:lnTo>
                  <a:lnTo>
                    <a:pt x="332" y="0"/>
                  </a:lnTo>
                  <a:lnTo>
                    <a:pt x="250" y="2"/>
                  </a:lnTo>
                  <a:lnTo>
                    <a:pt x="168" y="5"/>
                  </a:lnTo>
                  <a:lnTo>
                    <a:pt x="85" y="10"/>
                  </a:lnTo>
                  <a:lnTo>
                    <a:pt x="0" y="1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45203" name="Freeform 19"/>
            <p:cNvSpPr>
              <a:spLocks/>
            </p:cNvSpPr>
            <p:nvPr userDrawn="1"/>
          </p:nvSpPr>
          <p:spPr bwMode="auto">
            <a:xfrm>
              <a:off x="434" y="870"/>
              <a:ext cx="5259" cy="1056"/>
            </a:xfrm>
            <a:custGeom>
              <a:avLst/>
              <a:gdLst/>
              <a:ahLst/>
              <a:cxnLst>
                <a:cxn ang="0">
                  <a:pos x="5259" y="1687"/>
                </a:cxn>
                <a:cxn ang="0">
                  <a:pos x="5214" y="1731"/>
                </a:cxn>
                <a:cxn ang="0">
                  <a:pos x="5160" y="1779"/>
                </a:cxn>
                <a:cxn ang="0">
                  <a:pos x="5087" y="1837"/>
                </a:cxn>
                <a:cxn ang="0">
                  <a:pos x="4994" y="1900"/>
                </a:cxn>
                <a:cxn ang="0">
                  <a:pos x="4883" y="1963"/>
                </a:cxn>
                <a:cxn ang="0">
                  <a:pos x="4755" y="2020"/>
                </a:cxn>
                <a:cxn ang="0">
                  <a:pos x="4684" y="2045"/>
                </a:cxn>
                <a:cxn ang="0">
                  <a:pos x="4611" y="2068"/>
                </a:cxn>
                <a:cxn ang="0">
                  <a:pos x="4531" y="2086"/>
                </a:cxn>
                <a:cxn ang="0">
                  <a:pos x="4449" y="2100"/>
                </a:cxn>
                <a:cxn ang="0">
                  <a:pos x="4363" y="2108"/>
                </a:cxn>
                <a:cxn ang="0">
                  <a:pos x="4275" y="2112"/>
                </a:cxn>
                <a:cxn ang="0">
                  <a:pos x="4181" y="2107"/>
                </a:cxn>
                <a:cxn ang="0">
                  <a:pos x="4084" y="2097"/>
                </a:cxn>
                <a:cxn ang="0">
                  <a:pos x="3984" y="2079"/>
                </a:cxn>
                <a:cxn ang="0">
                  <a:pos x="3882" y="2052"/>
                </a:cxn>
                <a:cxn ang="0">
                  <a:pos x="3776" y="2016"/>
                </a:cxn>
                <a:cxn ang="0">
                  <a:pos x="3668" y="1971"/>
                </a:cxn>
                <a:cxn ang="0">
                  <a:pos x="3555" y="1916"/>
                </a:cxn>
                <a:cxn ang="0">
                  <a:pos x="3441" y="1850"/>
                </a:cxn>
                <a:cxn ang="0">
                  <a:pos x="3325" y="1773"/>
                </a:cxn>
                <a:cxn ang="0">
                  <a:pos x="3205" y="1682"/>
                </a:cxn>
                <a:cxn ang="0">
                  <a:pos x="3083" y="1579"/>
                </a:cxn>
                <a:cxn ang="0">
                  <a:pos x="2958" y="1463"/>
                </a:cxn>
                <a:cxn ang="0">
                  <a:pos x="2835" y="1343"/>
                </a:cxn>
                <a:cxn ang="0">
                  <a:pos x="2599" y="1122"/>
                </a:cxn>
                <a:cxn ang="0">
                  <a:pos x="2374" y="923"/>
                </a:cxn>
                <a:cxn ang="0">
                  <a:pos x="2161" y="747"/>
                </a:cxn>
                <a:cxn ang="0">
                  <a:pos x="1960" y="594"/>
                </a:cxn>
                <a:cxn ang="0">
                  <a:pos x="1767" y="460"/>
                </a:cxn>
                <a:cxn ang="0">
                  <a:pos x="1581" y="347"/>
                </a:cxn>
                <a:cxn ang="0">
                  <a:pos x="1403" y="250"/>
                </a:cxn>
                <a:cxn ang="0">
                  <a:pos x="1231" y="171"/>
                </a:cxn>
                <a:cxn ang="0">
                  <a:pos x="1063" y="109"/>
                </a:cxn>
                <a:cxn ang="0">
                  <a:pos x="898" y="63"/>
                </a:cxn>
                <a:cxn ang="0">
                  <a:pos x="735" y="29"/>
                </a:cxn>
                <a:cxn ang="0">
                  <a:pos x="574" y="8"/>
                </a:cxn>
                <a:cxn ang="0">
                  <a:pos x="412" y="0"/>
                </a:cxn>
                <a:cxn ang="0">
                  <a:pos x="249" y="3"/>
                </a:cxn>
                <a:cxn ang="0">
                  <a:pos x="84" y="16"/>
                </a:cxn>
              </a:cxnLst>
              <a:rect l="0" t="0" r="r" b="b"/>
              <a:pathLst>
                <a:path w="5259" h="2112">
                  <a:moveTo>
                    <a:pt x="5259" y="1687"/>
                  </a:moveTo>
                  <a:lnTo>
                    <a:pt x="5259" y="1687"/>
                  </a:lnTo>
                  <a:lnTo>
                    <a:pt x="5248" y="1698"/>
                  </a:lnTo>
                  <a:lnTo>
                    <a:pt x="5214" y="1731"/>
                  </a:lnTo>
                  <a:lnTo>
                    <a:pt x="5189" y="1753"/>
                  </a:lnTo>
                  <a:lnTo>
                    <a:pt x="5160" y="1779"/>
                  </a:lnTo>
                  <a:lnTo>
                    <a:pt x="5127" y="1806"/>
                  </a:lnTo>
                  <a:lnTo>
                    <a:pt x="5087" y="1837"/>
                  </a:lnTo>
                  <a:lnTo>
                    <a:pt x="5044" y="1868"/>
                  </a:lnTo>
                  <a:lnTo>
                    <a:pt x="4994" y="1900"/>
                  </a:lnTo>
                  <a:lnTo>
                    <a:pt x="4941" y="1931"/>
                  </a:lnTo>
                  <a:lnTo>
                    <a:pt x="4883" y="1963"/>
                  </a:lnTo>
                  <a:lnTo>
                    <a:pt x="4822" y="1992"/>
                  </a:lnTo>
                  <a:lnTo>
                    <a:pt x="4755" y="2020"/>
                  </a:lnTo>
                  <a:lnTo>
                    <a:pt x="4720" y="2033"/>
                  </a:lnTo>
                  <a:lnTo>
                    <a:pt x="4684" y="2045"/>
                  </a:lnTo>
                  <a:lnTo>
                    <a:pt x="4648" y="2057"/>
                  </a:lnTo>
                  <a:lnTo>
                    <a:pt x="4611" y="2068"/>
                  </a:lnTo>
                  <a:lnTo>
                    <a:pt x="4572" y="2078"/>
                  </a:lnTo>
                  <a:lnTo>
                    <a:pt x="4531" y="2086"/>
                  </a:lnTo>
                  <a:lnTo>
                    <a:pt x="4491" y="2094"/>
                  </a:lnTo>
                  <a:lnTo>
                    <a:pt x="4449" y="2100"/>
                  </a:lnTo>
                  <a:lnTo>
                    <a:pt x="4406" y="2105"/>
                  </a:lnTo>
                  <a:lnTo>
                    <a:pt x="4363" y="2108"/>
                  </a:lnTo>
                  <a:lnTo>
                    <a:pt x="4319" y="2110"/>
                  </a:lnTo>
                  <a:lnTo>
                    <a:pt x="4275" y="2112"/>
                  </a:lnTo>
                  <a:lnTo>
                    <a:pt x="4227" y="2110"/>
                  </a:lnTo>
                  <a:lnTo>
                    <a:pt x="4181" y="2107"/>
                  </a:lnTo>
                  <a:lnTo>
                    <a:pt x="4133" y="2104"/>
                  </a:lnTo>
                  <a:lnTo>
                    <a:pt x="4084" y="2097"/>
                  </a:lnTo>
                  <a:lnTo>
                    <a:pt x="4036" y="2089"/>
                  </a:lnTo>
                  <a:lnTo>
                    <a:pt x="3984" y="2079"/>
                  </a:lnTo>
                  <a:lnTo>
                    <a:pt x="3934" y="2066"/>
                  </a:lnTo>
                  <a:lnTo>
                    <a:pt x="3882" y="2052"/>
                  </a:lnTo>
                  <a:lnTo>
                    <a:pt x="3829" y="2036"/>
                  </a:lnTo>
                  <a:lnTo>
                    <a:pt x="3776" y="2016"/>
                  </a:lnTo>
                  <a:lnTo>
                    <a:pt x="3722" y="1995"/>
                  </a:lnTo>
                  <a:lnTo>
                    <a:pt x="3668" y="1971"/>
                  </a:lnTo>
                  <a:lnTo>
                    <a:pt x="3612" y="1945"/>
                  </a:lnTo>
                  <a:lnTo>
                    <a:pt x="3555" y="1916"/>
                  </a:lnTo>
                  <a:lnTo>
                    <a:pt x="3498" y="1884"/>
                  </a:lnTo>
                  <a:lnTo>
                    <a:pt x="3441" y="1850"/>
                  </a:lnTo>
                  <a:lnTo>
                    <a:pt x="3383" y="1813"/>
                  </a:lnTo>
                  <a:lnTo>
                    <a:pt x="3325" y="1773"/>
                  </a:lnTo>
                  <a:lnTo>
                    <a:pt x="3265" y="1729"/>
                  </a:lnTo>
                  <a:lnTo>
                    <a:pt x="3205" y="1682"/>
                  </a:lnTo>
                  <a:lnTo>
                    <a:pt x="3144" y="1632"/>
                  </a:lnTo>
                  <a:lnTo>
                    <a:pt x="3083" y="1579"/>
                  </a:lnTo>
                  <a:lnTo>
                    <a:pt x="3021" y="1522"/>
                  </a:lnTo>
                  <a:lnTo>
                    <a:pt x="2958" y="1463"/>
                  </a:lnTo>
                  <a:lnTo>
                    <a:pt x="2958" y="1463"/>
                  </a:lnTo>
                  <a:lnTo>
                    <a:pt x="2835" y="1343"/>
                  </a:lnTo>
                  <a:lnTo>
                    <a:pt x="2715" y="1228"/>
                  </a:lnTo>
                  <a:lnTo>
                    <a:pt x="2599" y="1122"/>
                  </a:lnTo>
                  <a:lnTo>
                    <a:pt x="2485" y="1020"/>
                  </a:lnTo>
                  <a:lnTo>
                    <a:pt x="2374" y="923"/>
                  </a:lnTo>
                  <a:lnTo>
                    <a:pt x="2267" y="833"/>
                  </a:lnTo>
                  <a:lnTo>
                    <a:pt x="2161" y="747"/>
                  </a:lnTo>
                  <a:lnTo>
                    <a:pt x="2060" y="668"/>
                  </a:lnTo>
                  <a:lnTo>
                    <a:pt x="1960" y="594"/>
                  </a:lnTo>
                  <a:lnTo>
                    <a:pt x="1861" y="524"/>
                  </a:lnTo>
                  <a:lnTo>
                    <a:pt x="1767" y="460"/>
                  </a:lnTo>
                  <a:lnTo>
                    <a:pt x="1673" y="400"/>
                  </a:lnTo>
                  <a:lnTo>
                    <a:pt x="1581" y="347"/>
                  </a:lnTo>
                  <a:lnTo>
                    <a:pt x="1492" y="297"/>
                  </a:lnTo>
                  <a:lnTo>
                    <a:pt x="1403" y="250"/>
                  </a:lnTo>
                  <a:lnTo>
                    <a:pt x="1316" y="210"/>
                  </a:lnTo>
                  <a:lnTo>
                    <a:pt x="1231" y="171"/>
                  </a:lnTo>
                  <a:lnTo>
                    <a:pt x="1146" y="138"/>
                  </a:lnTo>
                  <a:lnTo>
                    <a:pt x="1063" y="109"/>
                  </a:lnTo>
                  <a:lnTo>
                    <a:pt x="980" y="84"/>
                  </a:lnTo>
                  <a:lnTo>
                    <a:pt x="898" y="63"/>
                  </a:lnTo>
                  <a:lnTo>
                    <a:pt x="816" y="43"/>
                  </a:lnTo>
                  <a:lnTo>
                    <a:pt x="735" y="29"/>
                  </a:lnTo>
                  <a:lnTo>
                    <a:pt x="655" y="17"/>
                  </a:lnTo>
                  <a:lnTo>
                    <a:pt x="574" y="8"/>
                  </a:lnTo>
                  <a:lnTo>
                    <a:pt x="494" y="3"/>
                  </a:lnTo>
                  <a:lnTo>
                    <a:pt x="412" y="0"/>
                  </a:lnTo>
                  <a:lnTo>
                    <a:pt x="331" y="0"/>
                  </a:lnTo>
                  <a:lnTo>
                    <a:pt x="249" y="3"/>
                  </a:lnTo>
                  <a:lnTo>
                    <a:pt x="168" y="8"/>
                  </a:lnTo>
                  <a:lnTo>
                    <a:pt x="84" y="16"/>
                  </a:lnTo>
                  <a:lnTo>
                    <a:pt x="0" y="25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45204" name="Freeform 20"/>
            <p:cNvSpPr>
              <a:spLocks/>
            </p:cNvSpPr>
            <p:nvPr userDrawn="1"/>
          </p:nvSpPr>
          <p:spPr bwMode="auto">
            <a:xfrm>
              <a:off x="450" y="890"/>
              <a:ext cx="5283" cy="1021"/>
            </a:xfrm>
            <a:custGeom>
              <a:avLst/>
              <a:gdLst/>
              <a:ahLst/>
              <a:cxnLst>
                <a:cxn ang="0">
                  <a:pos x="5283" y="1597"/>
                </a:cxn>
                <a:cxn ang="0">
                  <a:pos x="5240" y="1642"/>
                </a:cxn>
                <a:cxn ang="0">
                  <a:pos x="5187" y="1691"/>
                </a:cxn>
                <a:cxn ang="0">
                  <a:pos x="5114" y="1750"/>
                </a:cxn>
                <a:cxn ang="0">
                  <a:pos x="5022" y="1817"/>
                </a:cxn>
                <a:cxn ang="0">
                  <a:pos x="4912" y="1881"/>
                </a:cxn>
                <a:cxn ang="0">
                  <a:pos x="4818" y="1928"/>
                </a:cxn>
                <a:cxn ang="0">
                  <a:pos x="4750" y="1955"/>
                </a:cxn>
                <a:cxn ang="0">
                  <a:pos x="4678" y="1981"/>
                </a:cxn>
                <a:cxn ang="0">
                  <a:pos x="4601" y="2002"/>
                </a:cxn>
                <a:cxn ang="0">
                  <a:pos x="4522" y="2020"/>
                </a:cxn>
                <a:cxn ang="0">
                  <a:pos x="4438" y="2033"/>
                </a:cxn>
                <a:cxn ang="0">
                  <a:pos x="4350" y="2041"/>
                </a:cxn>
                <a:cxn ang="0">
                  <a:pos x="4259" y="2043"/>
                </a:cxn>
                <a:cxn ang="0">
                  <a:pos x="4164" y="2038"/>
                </a:cxn>
                <a:cxn ang="0">
                  <a:pos x="4066" y="2025"/>
                </a:cxn>
                <a:cxn ang="0">
                  <a:pos x="3964" y="2005"/>
                </a:cxn>
                <a:cxn ang="0">
                  <a:pos x="3860" y="1976"/>
                </a:cxn>
                <a:cxn ang="0">
                  <a:pos x="3752" y="1938"/>
                </a:cxn>
                <a:cxn ang="0">
                  <a:pos x="3641" y="1889"/>
                </a:cxn>
                <a:cxn ang="0">
                  <a:pos x="3527" y="1831"/>
                </a:cxn>
                <a:cxn ang="0">
                  <a:pos x="3410" y="1760"/>
                </a:cxn>
                <a:cxn ang="0">
                  <a:pos x="3291" y="1679"/>
                </a:cxn>
                <a:cxn ang="0">
                  <a:pos x="3169" y="1584"/>
                </a:cxn>
                <a:cxn ang="0">
                  <a:pos x="3044" y="1477"/>
                </a:cxn>
                <a:cxn ang="0">
                  <a:pos x="2980" y="1418"/>
                </a:cxn>
                <a:cxn ang="0">
                  <a:pos x="2734" y="1188"/>
                </a:cxn>
                <a:cxn ang="0">
                  <a:pos x="2499" y="982"/>
                </a:cxn>
                <a:cxn ang="0">
                  <a:pos x="2279" y="799"/>
                </a:cxn>
                <a:cxn ang="0">
                  <a:pos x="2069" y="638"/>
                </a:cxn>
                <a:cxn ang="0">
                  <a:pos x="1869" y="497"/>
                </a:cxn>
                <a:cxn ang="0">
                  <a:pos x="1679" y="378"/>
                </a:cxn>
                <a:cxn ang="0">
                  <a:pos x="1496" y="276"/>
                </a:cxn>
                <a:cxn ang="0">
                  <a:pos x="1319" y="192"/>
                </a:cxn>
                <a:cxn ang="0">
                  <a:pos x="1148" y="124"/>
                </a:cxn>
                <a:cxn ang="0">
                  <a:pos x="980" y="73"/>
                </a:cxn>
                <a:cxn ang="0">
                  <a:pos x="817" y="36"/>
                </a:cxn>
                <a:cxn ang="0">
                  <a:pos x="654" y="11"/>
                </a:cxn>
                <a:cxn ang="0">
                  <a:pos x="493" y="2"/>
                </a:cxn>
                <a:cxn ang="0">
                  <a:pos x="331" y="2"/>
                </a:cxn>
                <a:cxn ang="0">
                  <a:pos x="167" y="13"/>
                </a:cxn>
                <a:cxn ang="0">
                  <a:pos x="0" y="34"/>
                </a:cxn>
              </a:cxnLst>
              <a:rect l="0" t="0" r="r" b="b"/>
              <a:pathLst>
                <a:path w="5283" h="2043">
                  <a:moveTo>
                    <a:pt x="5283" y="1597"/>
                  </a:moveTo>
                  <a:lnTo>
                    <a:pt x="5283" y="1597"/>
                  </a:lnTo>
                  <a:lnTo>
                    <a:pt x="5272" y="1608"/>
                  </a:lnTo>
                  <a:lnTo>
                    <a:pt x="5240" y="1642"/>
                  </a:lnTo>
                  <a:lnTo>
                    <a:pt x="5215" y="1665"/>
                  </a:lnTo>
                  <a:lnTo>
                    <a:pt x="5187" y="1691"/>
                  </a:lnTo>
                  <a:lnTo>
                    <a:pt x="5153" y="1720"/>
                  </a:lnTo>
                  <a:lnTo>
                    <a:pt x="5114" y="1750"/>
                  </a:lnTo>
                  <a:lnTo>
                    <a:pt x="5071" y="1783"/>
                  </a:lnTo>
                  <a:lnTo>
                    <a:pt x="5022" y="1817"/>
                  </a:lnTo>
                  <a:lnTo>
                    <a:pt x="4969" y="1849"/>
                  </a:lnTo>
                  <a:lnTo>
                    <a:pt x="4912" y="1881"/>
                  </a:lnTo>
                  <a:lnTo>
                    <a:pt x="4850" y="1912"/>
                  </a:lnTo>
                  <a:lnTo>
                    <a:pt x="4818" y="1928"/>
                  </a:lnTo>
                  <a:lnTo>
                    <a:pt x="4785" y="1942"/>
                  </a:lnTo>
                  <a:lnTo>
                    <a:pt x="4750" y="1955"/>
                  </a:lnTo>
                  <a:lnTo>
                    <a:pt x="4714" y="1968"/>
                  </a:lnTo>
                  <a:lnTo>
                    <a:pt x="4678" y="1981"/>
                  </a:lnTo>
                  <a:lnTo>
                    <a:pt x="4640" y="1993"/>
                  </a:lnTo>
                  <a:lnTo>
                    <a:pt x="4601" y="2002"/>
                  </a:lnTo>
                  <a:lnTo>
                    <a:pt x="4563" y="2012"/>
                  </a:lnTo>
                  <a:lnTo>
                    <a:pt x="4522" y="2020"/>
                  </a:lnTo>
                  <a:lnTo>
                    <a:pt x="4481" y="2028"/>
                  </a:lnTo>
                  <a:lnTo>
                    <a:pt x="4438" y="2033"/>
                  </a:lnTo>
                  <a:lnTo>
                    <a:pt x="4395" y="2038"/>
                  </a:lnTo>
                  <a:lnTo>
                    <a:pt x="4350" y="2041"/>
                  </a:lnTo>
                  <a:lnTo>
                    <a:pt x="4304" y="2043"/>
                  </a:lnTo>
                  <a:lnTo>
                    <a:pt x="4259" y="2043"/>
                  </a:lnTo>
                  <a:lnTo>
                    <a:pt x="4211" y="2041"/>
                  </a:lnTo>
                  <a:lnTo>
                    <a:pt x="4164" y="2038"/>
                  </a:lnTo>
                  <a:lnTo>
                    <a:pt x="4116" y="2033"/>
                  </a:lnTo>
                  <a:lnTo>
                    <a:pt x="4066" y="2025"/>
                  </a:lnTo>
                  <a:lnTo>
                    <a:pt x="4016" y="2017"/>
                  </a:lnTo>
                  <a:lnTo>
                    <a:pt x="3964" y="2005"/>
                  </a:lnTo>
                  <a:lnTo>
                    <a:pt x="3913" y="1991"/>
                  </a:lnTo>
                  <a:lnTo>
                    <a:pt x="3860" y="1976"/>
                  </a:lnTo>
                  <a:lnTo>
                    <a:pt x="3806" y="1959"/>
                  </a:lnTo>
                  <a:lnTo>
                    <a:pt x="3752" y="1938"/>
                  </a:lnTo>
                  <a:lnTo>
                    <a:pt x="3696" y="1915"/>
                  </a:lnTo>
                  <a:lnTo>
                    <a:pt x="3641" y="1889"/>
                  </a:lnTo>
                  <a:lnTo>
                    <a:pt x="3584" y="1862"/>
                  </a:lnTo>
                  <a:lnTo>
                    <a:pt x="3527" y="1831"/>
                  </a:lnTo>
                  <a:lnTo>
                    <a:pt x="3469" y="1797"/>
                  </a:lnTo>
                  <a:lnTo>
                    <a:pt x="3410" y="1760"/>
                  </a:lnTo>
                  <a:lnTo>
                    <a:pt x="3350" y="1721"/>
                  </a:lnTo>
                  <a:lnTo>
                    <a:pt x="3291" y="1679"/>
                  </a:lnTo>
                  <a:lnTo>
                    <a:pt x="3230" y="1634"/>
                  </a:lnTo>
                  <a:lnTo>
                    <a:pt x="3169" y="1584"/>
                  </a:lnTo>
                  <a:lnTo>
                    <a:pt x="3106" y="1532"/>
                  </a:lnTo>
                  <a:lnTo>
                    <a:pt x="3044" y="1477"/>
                  </a:lnTo>
                  <a:lnTo>
                    <a:pt x="2980" y="1418"/>
                  </a:lnTo>
                  <a:lnTo>
                    <a:pt x="2980" y="1418"/>
                  </a:lnTo>
                  <a:lnTo>
                    <a:pt x="2855" y="1300"/>
                  </a:lnTo>
                  <a:lnTo>
                    <a:pt x="2734" y="1188"/>
                  </a:lnTo>
                  <a:lnTo>
                    <a:pt x="2615" y="1082"/>
                  </a:lnTo>
                  <a:lnTo>
                    <a:pt x="2499" y="982"/>
                  </a:lnTo>
                  <a:lnTo>
                    <a:pt x="2388" y="888"/>
                  </a:lnTo>
                  <a:lnTo>
                    <a:pt x="2279" y="799"/>
                  </a:lnTo>
                  <a:lnTo>
                    <a:pt x="2173" y="715"/>
                  </a:lnTo>
                  <a:lnTo>
                    <a:pt x="2069" y="638"/>
                  </a:lnTo>
                  <a:lnTo>
                    <a:pt x="1968" y="565"/>
                  </a:lnTo>
                  <a:lnTo>
                    <a:pt x="1869" y="497"/>
                  </a:lnTo>
                  <a:lnTo>
                    <a:pt x="1773" y="434"/>
                  </a:lnTo>
                  <a:lnTo>
                    <a:pt x="1679" y="378"/>
                  </a:lnTo>
                  <a:lnTo>
                    <a:pt x="1586" y="325"/>
                  </a:lnTo>
                  <a:lnTo>
                    <a:pt x="1496" y="276"/>
                  </a:lnTo>
                  <a:lnTo>
                    <a:pt x="1407" y="231"/>
                  </a:lnTo>
                  <a:lnTo>
                    <a:pt x="1319" y="192"/>
                  </a:lnTo>
                  <a:lnTo>
                    <a:pt x="1233" y="155"/>
                  </a:lnTo>
                  <a:lnTo>
                    <a:pt x="1148" y="124"/>
                  </a:lnTo>
                  <a:lnTo>
                    <a:pt x="1064" y="97"/>
                  </a:lnTo>
                  <a:lnTo>
                    <a:pt x="980" y="73"/>
                  </a:lnTo>
                  <a:lnTo>
                    <a:pt x="899" y="52"/>
                  </a:lnTo>
                  <a:lnTo>
                    <a:pt x="817" y="36"/>
                  </a:lnTo>
                  <a:lnTo>
                    <a:pt x="736" y="23"/>
                  </a:lnTo>
                  <a:lnTo>
                    <a:pt x="654" y="11"/>
                  </a:lnTo>
                  <a:lnTo>
                    <a:pt x="574" y="5"/>
                  </a:lnTo>
                  <a:lnTo>
                    <a:pt x="493" y="2"/>
                  </a:lnTo>
                  <a:lnTo>
                    <a:pt x="413" y="0"/>
                  </a:lnTo>
                  <a:lnTo>
                    <a:pt x="331" y="2"/>
                  </a:lnTo>
                  <a:lnTo>
                    <a:pt x="250" y="6"/>
                  </a:lnTo>
                  <a:lnTo>
                    <a:pt x="167" y="13"/>
                  </a:lnTo>
                  <a:lnTo>
                    <a:pt x="85" y="23"/>
                  </a:lnTo>
                  <a:lnTo>
                    <a:pt x="0" y="3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45205" name="Freeform 21"/>
            <p:cNvSpPr>
              <a:spLocks/>
            </p:cNvSpPr>
            <p:nvPr userDrawn="1"/>
          </p:nvSpPr>
          <p:spPr bwMode="auto">
            <a:xfrm>
              <a:off x="467" y="910"/>
              <a:ext cx="5306" cy="988"/>
            </a:xfrm>
            <a:custGeom>
              <a:avLst/>
              <a:gdLst/>
              <a:ahLst/>
              <a:cxnLst>
                <a:cxn ang="0">
                  <a:pos x="5306" y="1505"/>
                </a:cxn>
                <a:cxn ang="0">
                  <a:pos x="5263" y="1552"/>
                </a:cxn>
                <a:cxn ang="0">
                  <a:pos x="5211" y="1602"/>
                </a:cxn>
                <a:cxn ang="0">
                  <a:pos x="5138" y="1663"/>
                </a:cxn>
                <a:cxn ang="0">
                  <a:pos x="5048" y="1731"/>
                </a:cxn>
                <a:cxn ang="0">
                  <a:pos x="4939" y="1799"/>
                </a:cxn>
                <a:cxn ang="0">
                  <a:pos x="4845" y="1848"/>
                </a:cxn>
                <a:cxn ang="0">
                  <a:pos x="4779" y="1877"/>
                </a:cxn>
                <a:cxn ang="0">
                  <a:pos x="4707" y="1904"/>
                </a:cxn>
                <a:cxn ang="0">
                  <a:pos x="4630" y="1928"/>
                </a:cxn>
                <a:cxn ang="0">
                  <a:pos x="4551" y="1948"/>
                </a:cxn>
                <a:cxn ang="0">
                  <a:pos x="4468" y="1962"/>
                </a:cxn>
                <a:cxn ang="0">
                  <a:pos x="4380" y="1972"/>
                </a:cxn>
                <a:cxn ang="0">
                  <a:pos x="4289" y="1975"/>
                </a:cxn>
                <a:cxn ang="0">
                  <a:pos x="4194" y="1972"/>
                </a:cxn>
                <a:cxn ang="0">
                  <a:pos x="4096" y="1961"/>
                </a:cxn>
                <a:cxn ang="0">
                  <a:pos x="3993" y="1943"/>
                </a:cxn>
                <a:cxn ang="0">
                  <a:pos x="3889" y="1915"/>
                </a:cxn>
                <a:cxn ang="0">
                  <a:pos x="3779" y="1880"/>
                </a:cxn>
                <a:cxn ang="0">
                  <a:pos x="3668" y="1833"/>
                </a:cxn>
                <a:cxn ang="0">
                  <a:pos x="3553" y="1777"/>
                </a:cxn>
                <a:cxn ang="0">
                  <a:pos x="3436" y="1709"/>
                </a:cxn>
                <a:cxn ang="0">
                  <a:pos x="3315" y="1630"/>
                </a:cxn>
                <a:cxn ang="0">
                  <a:pos x="3192" y="1536"/>
                </a:cxn>
                <a:cxn ang="0">
                  <a:pos x="3066" y="1431"/>
                </a:cxn>
                <a:cxn ang="0">
                  <a:pos x="3000" y="1373"/>
                </a:cxn>
                <a:cxn ang="0">
                  <a:pos x="2750" y="1147"/>
                </a:cxn>
                <a:cxn ang="0">
                  <a:pos x="2514" y="945"/>
                </a:cxn>
                <a:cxn ang="0">
                  <a:pos x="2291" y="766"/>
                </a:cxn>
                <a:cxn ang="0">
                  <a:pos x="2078" y="607"/>
                </a:cxn>
                <a:cxn ang="0">
                  <a:pos x="1876" y="470"/>
                </a:cxn>
                <a:cxn ang="0">
                  <a:pos x="1684" y="354"/>
                </a:cxn>
                <a:cxn ang="0">
                  <a:pos x="1499" y="255"/>
                </a:cxn>
                <a:cxn ang="0">
                  <a:pos x="1322" y="175"/>
                </a:cxn>
                <a:cxn ang="0">
                  <a:pos x="1149" y="110"/>
                </a:cxn>
                <a:cxn ang="0">
                  <a:pos x="981" y="62"/>
                </a:cxn>
                <a:cxn ang="0">
                  <a:pos x="816" y="28"/>
                </a:cxn>
                <a:cxn ang="0">
                  <a:pos x="654" y="7"/>
                </a:cxn>
                <a:cxn ang="0">
                  <a:pos x="493" y="0"/>
                </a:cxn>
                <a:cxn ang="0">
                  <a:pos x="330" y="4"/>
                </a:cxn>
                <a:cxn ang="0">
                  <a:pos x="166" y="18"/>
                </a:cxn>
                <a:cxn ang="0">
                  <a:pos x="0" y="42"/>
                </a:cxn>
              </a:cxnLst>
              <a:rect l="0" t="0" r="r" b="b"/>
              <a:pathLst>
                <a:path w="5306" h="1975">
                  <a:moveTo>
                    <a:pt x="5306" y="1505"/>
                  </a:moveTo>
                  <a:lnTo>
                    <a:pt x="5306" y="1505"/>
                  </a:lnTo>
                  <a:lnTo>
                    <a:pt x="5295" y="1518"/>
                  </a:lnTo>
                  <a:lnTo>
                    <a:pt x="5263" y="1552"/>
                  </a:lnTo>
                  <a:lnTo>
                    <a:pt x="5240" y="1576"/>
                  </a:lnTo>
                  <a:lnTo>
                    <a:pt x="5211" y="1602"/>
                  </a:lnTo>
                  <a:lnTo>
                    <a:pt x="5177" y="1633"/>
                  </a:lnTo>
                  <a:lnTo>
                    <a:pt x="5138" y="1663"/>
                  </a:lnTo>
                  <a:lnTo>
                    <a:pt x="5095" y="1697"/>
                  </a:lnTo>
                  <a:lnTo>
                    <a:pt x="5048" y="1731"/>
                  </a:lnTo>
                  <a:lnTo>
                    <a:pt x="4995" y="1765"/>
                  </a:lnTo>
                  <a:lnTo>
                    <a:pt x="4939" y="1799"/>
                  </a:lnTo>
                  <a:lnTo>
                    <a:pt x="4877" y="1831"/>
                  </a:lnTo>
                  <a:lnTo>
                    <a:pt x="4845" y="1848"/>
                  </a:lnTo>
                  <a:lnTo>
                    <a:pt x="4812" y="1862"/>
                  </a:lnTo>
                  <a:lnTo>
                    <a:pt x="4779" y="1877"/>
                  </a:lnTo>
                  <a:lnTo>
                    <a:pt x="4743" y="1891"/>
                  </a:lnTo>
                  <a:lnTo>
                    <a:pt x="4707" y="1904"/>
                  </a:lnTo>
                  <a:lnTo>
                    <a:pt x="4669" y="1917"/>
                  </a:lnTo>
                  <a:lnTo>
                    <a:pt x="4630" y="1928"/>
                  </a:lnTo>
                  <a:lnTo>
                    <a:pt x="4591" y="1938"/>
                  </a:lnTo>
                  <a:lnTo>
                    <a:pt x="4551" y="1948"/>
                  </a:lnTo>
                  <a:lnTo>
                    <a:pt x="4509" y="1956"/>
                  </a:lnTo>
                  <a:lnTo>
                    <a:pt x="4468" y="1962"/>
                  </a:lnTo>
                  <a:lnTo>
                    <a:pt x="4423" y="1967"/>
                  </a:lnTo>
                  <a:lnTo>
                    <a:pt x="4380" y="1972"/>
                  </a:lnTo>
                  <a:lnTo>
                    <a:pt x="4335" y="1974"/>
                  </a:lnTo>
                  <a:lnTo>
                    <a:pt x="4289" y="1975"/>
                  </a:lnTo>
                  <a:lnTo>
                    <a:pt x="4242" y="1974"/>
                  </a:lnTo>
                  <a:lnTo>
                    <a:pt x="4194" y="1972"/>
                  </a:lnTo>
                  <a:lnTo>
                    <a:pt x="4144" y="1967"/>
                  </a:lnTo>
                  <a:lnTo>
                    <a:pt x="4096" y="1961"/>
                  </a:lnTo>
                  <a:lnTo>
                    <a:pt x="4044" y="1953"/>
                  </a:lnTo>
                  <a:lnTo>
                    <a:pt x="3993" y="1943"/>
                  </a:lnTo>
                  <a:lnTo>
                    <a:pt x="3942" y="1930"/>
                  </a:lnTo>
                  <a:lnTo>
                    <a:pt x="3889" y="1915"/>
                  </a:lnTo>
                  <a:lnTo>
                    <a:pt x="3835" y="1899"/>
                  </a:lnTo>
                  <a:lnTo>
                    <a:pt x="3779" y="1880"/>
                  </a:lnTo>
                  <a:lnTo>
                    <a:pt x="3725" y="1857"/>
                  </a:lnTo>
                  <a:lnTo>
                    <a:pt x="3668" y="1833"/>
                  </a:lnTo>
                  <a:lnTo>
                    <a:pt x="3611" y="1806"/>
                  </a:lnTo>
                  <a:lnTo>
                    <a:pt x="3553" y="1777"/>
                  </a:lnTo>
                  <a:lnTo>
                    <a:pt x="3495" y="1744"/>
                  </a:lnTo>
                  <a:lnTo>
                    <a:pt x="3436" y="1709"/>
                  </a:lnTo>
                  <a:lnTo>
                    <a:pt x="3375" y="1670"/>
                  </a:lnTo>
                  <a:lnTo>
                    <a:pt x="3315" y="1630"/>
                  </a:lnTo>
                  <a:lnTo>
                    <a:pt x="3253" y="1584"/>
                  </a:lnTo>
                  <a:lnTo>
                    <a:pt x="3192" y="1536"/>
                  </a:lnTo>
                  <a:lnTo>
                    <a:pt x="3128" y="1486"/>
                  </a:lnTo>
                  <a:lnTo>
                    <a:pt x="3066" y="1431"/>
                  </a:lnTo>
                  <a:lnTo>
                    <a:pt x="3000" y="1373"/>
                  </a:lnTo>
                  <a:lnTo>
                    <a:pt x="3000" y="1373"/>
                  </a:lnTo>
                  <a:lnTo>
                    <a:pt x="2874" y="1257"/>
                  </a:lnTo>
                  <a:lnTo>
                    <a:pt x="2750" y="1147"/>
                  </a:lnTo>
                  <a:lnTo>
                    <a:pt x="2631" y="1043"/>
                  </a:lnTo>
                  <a:lnTo>
                    <a:pt x="2514" y="945"/>
                  </a:lnTo>
                  <a:lnTo>
                    <a:pt x="2400" y="853"/>
                  </a:lnTo>
                  <a:lnTo>
                    <a:pt x="2291" y="766"/>
                  </a:lnTo>
                  <a:lnTo>
                    <a:pt x="2182" y="683"/>
                  </a:lnTo>
                  <a:lnTo>
                    <a:pt x="2078" y="607"/>
                  </a:lnTo>
                  <a:lnTo>
                    <a:pt x="1976" y="536"/>
                  </a:lnTo>
                  <a:lnTo>
                    <a:pt x="1876" y="470"/>
                  </a:lnTo>
                  <a:lnTo>
                    <a:pt x="1778" y="410"/>
                  </a:lnTo>
                  <a:lnTo>
                    <a:pt x="1684" y="354"/>
                  </a:lnTo>
                  <a:lnTo>
                    <a:pt x="1591" y="302"/>
                  </a:lnTo>
                  <a:lnTo>
                    <a:pt x="1499" y="255"/>
                  </a:lnTo>
                  <a:lnTo>
                    <a:pt x="1409" y="212"/>
                  </a:lnTo>
                  <a:lnTo>
                    <a:pt x="1322" y="175"/>
                  </a:lnTo>
                  <a:lnTo>
                    <a:pt x="1234" y="141"/>
                  </a:lnTo>
                  <a:lnTo>
                    <a:pt x="1149" y="110"/>
                  </a:lnTo>
                  <a:lnTo>
                    <a:pt x="1065" y="84"/>
                  </a:lnTo>
                  <a:lnTo>
                    <a:pt x="981" y="62"/>
                  </a:lnTo>
                  <a:lnTo>
                    <a:pt x="898" y="42"/>
                  </a:lnTo>
                  <a:lnTo>
                    <a:pt x="816" y="28"/>
                  </a:lnTo>
                  <a:lnTo>
                    <a:pt x="736" y="17"/>
                  </a:lnTo>
                  <a:lnTo>
                    <a:pt x="654" y="7"/>
                  </a:lnTo>
                  <a:lnTo>
                    <a:pt x="573" y="2"/>
                  </a:lnTo>
                  <a:lnTo>
                    <a:pt x="493" y="0"/>
                  </a:lnTo>
                  <a:lnTo>
                    <a:pt x="412" y="0"/>
                  </a:lnTo>
                  <a:lnTo>
                    <a:pt x="330" y="4"/>
                  </a:lnTo>
                  <a:lnTo>
                    <a:pt x="248" y="10"/>
                  </a:lnTo>
                  <a:lnTo>
                    <a:pt x="166" y="18"/>
                  </a:lnTo>
                  <a:lnTo>
                    <a:pt x="85" y="29"/>
                  </a:lnTo>
                  <a:lnTo>
                    <a:pt x="0" y="4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45206" name="Freeform 22"/>
            <p:cNvSpPr>
              <a:spLocks/>
            </p:cNvSpPr>
            <p:nvPr userDrawn="1"/>
          </p:nvSpPr>
          <p:spPr bwMode="auto">
            <a:xfrm>
              <a:off x="485" y="930"/>
              <a:ext cx="5327" cy="953"/>
            </a:xfrm>
            <a:custGeom>
              <a:avLst/>
              <a:gdLst/>
              <a:ahLst/>
              <a:cxnLst>
                <a:cxn ang="0">
                  <a:pos x="5327" y="1416"/>
                </a:cxn>
                <a:cxn ang="0">
                  <a:pos x="5284" y="1463"/>
                </a:cxn>
                <a:cxn ang="0">
                  <a:pos x="5233" y="1515"/>
                </a:cxn>
                <a:cxn ang="0">
                  <a:pos x="5162" y="1578"/>
                </a:cxn>
                <a:cxn ang="0">
                  <a:pos x="5073" y="1647"/>
                </a:cxn>
                <a:cxn ang="0">
                  <a:pos x="4965" y="1718"/>
                </a:cxn>
                <a:cxn ang="0">
                  <a:pos x="4872" y="1768"/>
                </a:cxn>
                <a:cxn ang="0">
                  <a:pos x="4805" y="1799"/>
                </a:cxn>
                <a:cxn ang="0">
                  <a:pos x="4733" y="1828"/>
                </a:cxn>
                <a:cxn ang="0">
                  <a:pos x="4658" y="1854"/>
                </a:cxn>
                <a:cxn ang="0">
                  <a:pos x="4579" y="1875"/>
                </a:cxn>
                <a:cxn ang="0">
                  <a:pos x="4496" y="1891"/>
                </a:cxn>
                <a:cxn ang="0">
                  <a:pos x="4408" y="1902"/>
                </a:cxn>
                <a:cxn ang="0">
                  <a:pos x="4317" y="1907"/>
                </a:cxn>
                <a:cxn ang="0">
                  <a:pos x="4222" y="1907"/>
                </a:cxn>
                <a:cxn ang="0">
                  <a:pos x="4124" y="1897"/>
                </a:cxn>
                <a:cxn ang="0">
                  <a:pos x="4021" y="1881"/>
                </a:cxn>
                <a:cxn ang="0">
                  <a:pos x="3915" y="1857"/>
                </a:cxn>
                <a:cxn ang="0">
                  <a:pos x="3807" y="1821"/>
                </a:cxn>
                <a:cxn ang="0">
                  <a:pos x="3695" y="1778"/>
                </a:cxn>
                <a:cxn ang="0">
                  <a:pos x="3579" y="1723"/>
                </a:cxn>
                <a:cxn ang="0">
                  <a:pos x="3460" y="1657"/>
                </a:cxn>
                <a:cxn ang="0">
                  <a:pos x="3338" y="1579"/>
                </a:cxn>
                <a:cxn ang="0">
                  <a:pos x="3213" y="1489"/>
                </a:cxn>
                <a:cxn ang="0">
                  <a:pos x="3085" y="1386"/>
                </a:cxn>
                <a:cxn ang="0">
                  <a:pos x="3020" y="1329"/>
                </a:cxn>
                <a:cxn ang="0">
                  <a:pos x="2766" y="1108"/>
                </a:cxn>
                <a:cxn ang="0">
                  <a:pos x="2527" y="909"/>
                </a:cxn>
                <a:cxn ang="0">
                  <a:pos x="2301" y="733"/>
                </a:cxn>
                <a:cxn ang="0">
                  <a:pos x="2085" y="578"/>
                </a:cxn>
                <a:cxn ang="0">
                  <a:pos x="1883" y="446"/>
                </a:cxn>
                <a:cxn ang="0">
                  <a:pos x="1688" y="331"/>
                </a:cxn>
                <a:cxn ang="0">
                  <a:pos x="1502" y="236"/>
                </a:cxn>
                <a:cxn ang="0">
                  <a:pos x="1323" y="158"/>
                </a:cxn>
                <a:cxn ang="0">
                  <a:pos x="1150" y="97"/>
                </a:cxn>
                <a:cxn ang="0">
                  <a:pos x="982" y="52"/>
                </a:cxn>
                <a:cxn ang="0">
                  <a:pos x="816" y="21"/>
                </a:cxn>
                <a:cxn ang="0">
                  <a:pos x="654" y="5"/>
                </a:cxn>
                <a:cxn ang="0">
                  <a:pos x="491" y="0"/>
                </a:cxn>
                <a:cxn ang="0">
                  <a:pos x="329" y="7"/>
                </a:cxn>
                <a:cxn ang="0">
                  <a:pos x="167" y="24"/>
                </a:cxn>
                <a:cxn ang="0">
                  <a:pos x="0" y="53"/>
                </a:cxn>
              </a:cxnLst>
              <a:rect l="0" t="0" r="r" b="b"/>
              <a:pathLst>
                <a:path w="5327" h="1907">
                  <a:moveTo>
                    <a:pt x="5327" y="1416"/>
                  </a:moveTo>
                  <a:lnTo>
                    <a:pt x="5327" y="1416"/>
                  </a:lnTo>
                  <a:lnTo>
                    <a:pt x="5316" y="1429"/>
                  </a:lnTo>
                  <a:lnTo>
                    <a:pt x="5284" y="1463"/>
                  </a:lnTo>
                  <a:lnTo>
                    <a:pt x="5262" y="1487"/>
                  </a:lnTo>
                  <a:lnTo>
                    <a:pt x="5233" y="1515"/>
                  </a:lnTo>
                  <a:lnTo>
                    <a:pt x="5201" y="1545"/>
                  </a:lnTo>
                  <a:lnTo>
                    <a:pt x="5162" y="1578"/>
                  </a:lnTo>
                  <a:lnTo>
                    <a:pt x="5120" y="1612"/>
                  </a:lnTo>
                  <a:lnTo>
                    <a:pt x="5073" y="1647"/>
                  </a:lnTo>
                  <a:lnTo>
                    <a:pt x="5020" y="1683"/>
                  </a:lnTo>
                  <a:lnTo>
                    <a:pt x="4965" y="1718"/>
                  </a:lnTo>
                  <a:lnTo>
                    <a:pt x="4904" y="1752"/>
                  </a:lnTo>
                  <a:lnTo>
                    <a:pt x="4872" y="1768"/>
                  </a:lnTo>
                  <a:lnTo>
                    <a:pt x="4839" y="1784"/>
                  </a:lnTo>
                  <a:lnTo>
                    <a:pt x="4805" y="1799"/>
                  </a:lnTo>
                  <a:lnTo>
                    <a:pt x="4769" y="1813"/>
                  </a:lnTo>
                  <a:lnTo>
                    <a:pt x="4733" y="1828"/>
                  </a:lnTo>
                  <a:lnTo>
                    <a:pt x="4697" y="1841"/>
                  </a:lnTo>
                  <a:lnTo>
                    <a:pt x="4658" y="1854"/>
                  </a:lnTo>
                  <a:lnTo>
                    <a:pt x="4619" y="1865"/>
                  </a:lnTo>
                  <a:lnTo>
                    <a:pt x="4579" y="1875"/>
                  </a:lnTo>
                  <a:lnTo>
                    <a:pt x="4537" y="1883"/>
                  </a:lnTo>
                  <a:lnTo>
                    <a:pt x="4496" y="1891"/>
                  </a:lnTo>
                  <a:lnTo>
                    <a:pt x="4453" y="1897"/>
                  </a:lnTo>
                  <a:lnTo>
                    <a:pt x="4408" y="1902"/>
                  </a:lnTo>
                  <a:lnTo>
                    <a:pt x="4362" y="1905"/>
                  </a:lnTo>
                  <a:lnTo>
                    <a:pt x="4317" y="1907"/>
                  </a:lnTo>
                  <a:lnTo>
                    <a:pt x="4269" y="1907"/>
                  </a:lnTo>
                  <a:lnTo>
                    <a:pt x="4222" y="1907"/>
                  </a:lnTo>
                  <a:lnTo>
                    <a:pt x="4174" y="1902"/>
                  </a:lnTo>
                  <a:lnTo>
                    <a:pt x="4124" y="1897"/>
                  </a:lnTo>
                  <a:lnTo>
                    <a:pt x="4072" y="1891"/>
                  </a:lnTo>
                  <a:lnTo>
                    <a:pt x="4021" y="1881"/>
                  </a:lnTo>
                  <a:lnTo>
                    <a:pt x="3969" y="1870"/>
                  </a:lnTo>
                  <a:lnTo>
                    <a:pt x="3915" y="1857"/>
                  </a:lnTo>
                  <a:lnTo>
                    <a:pt x="3861" y="1841"/>
                  </a:lnTo>
                  <a:lnTo>
                    <a:pt x="3807" y="1821"/>
                  </a:lnTo>
                  <a:lnTo>
                    <a:pt x="3751" y="1800"/>
                  </a:lnTo>
                  <a:lnTo>
                    <a:pt x="3695" y="1778"/>
                  </a:lnTo>
                  <a:lnTo>
                    <a:pt x="3636" y="1752"/>
                  </a:lnTo>
                  <a:lnTo>
                    <a:pt x="3579" y="1723"/>
                  </a:lnTo>
                  <a:lnTo>
                    <a:pt x="3520" y="1692"/>
                  </a:lnTo>
                  <a:lnTo>
                    <a:pt x="3460" y="1657"/>
                  </a:lnTo>
                  <a:lnTo>
                    <a:pt x="3399" y="1620"/>
                  </a:lnTo>
                  <a:lnTo>
                    <a:pt x="3338" y="1579"/>
                  </a:lnTo>
                  <a:lnTo>
                    <a:pt x="3275" y="1536"/>
                  </a:lnTo>
                  <a:lnTo>
                    <a:pt x="3213" y="1489"/>
                  </a:lnTo>
                  <a:lnTo>
                    <a:pt x="3149" y="1439"/>
                  </a:lnTo>
                  <a:lnTo>
                    <a:pt x="3085" y="1386"/>
                  </a:lnTo>
                  <a:lnTo>
                    <a:pt x="3020" y="1329"/>
                  </a:lnTo>
                  <a:lnTo>
                    <a:pt x="3020" y="1329"/>
                  </a:lnTo>
                  <a:lnTo>
                    <a:pt x="2892" y="1214"/>
                  </a:lnTo>
                  <a:lnTo>
                    <a:pt x="2766" y="1108"/>
                  </a:lnTo>
                  <a:lnTo>
                    <a:pt x="2645" y="1004"/>
                  </a:lnTo>
                  <a:lnTo>
                    <a:pt x="2527" y="909"/>
                  </a:lnTo>
                  <a:lnTo>
                    <a:pt x="2412" y="817"/>
                  </a:lnTo>
                  <a:lnTo>
                    <a:pt x="2301" y="733"/>
                  </a:lnTo>
                  <a:lnTo>
                    <a:pt x="2192" y="652"/>
                  </a:lnTo>
                  <a:lnTo>
                    <a:pt x="2085" y="578"/>
                  </a:lnTo>
                  <a:lnTo>
                    <a:pt x="1983" y="509"/>
                  </a:lnTo>
                  <a:lnTo>
                    <a:pt x="1883" y="446"/>
                  </a:lnTo>
                  <a:lnTo>
                    <a:pt x="1784" y="386"/>
                  </a:lnTo>
                  <a:lnTo>
                    <a:pt x="1688" y="331"/>
                  </a:lnTo>
                  <a:lnTo>
                    <a:pt x="1594" y="281"/>
                  </a:lnTo>
                  <a:lnTo>
                    <a:pt x="1502" y="236"/>
                  </a:lnTo>
                  <a:lnTo>
                    <a:pt x="1412" y="195"/>
                  </a:lnTo>
                  <a:lnTo>
                    <a:pt x="1323" y="158"/>
                  </a:lnTo>
                  <a:lnTo>
                    <a:pt x="1236" y="126"/>
                  </a:lnTo>
                  <a:lnTo>
                    <a:pt x="1150" y="97"/>
                  </a:lnTo>
                  <a:lnTo>
                    <a:pt x="1065" y="73"/>
                  </a:lnTo>
                  <a:lnTo>
                    <a:pt x="982" y="52"/>
                  </a:lnTo>
                  <a:lnTo>
                    <a:pt x="898" y="36"/>
                  </a:lnTo>
                  <a:lnTo>
                    <a:pt x="816" y="21"/>
                  </a:lnTo>
                  <a:lnTo>
                    <a:pt x="734" y="11"/>
                  </a:lnTo>
                  <a:lnTo>
                    <a:pt x="654" y="5"/>
                  </a:lnTo>
                  <a:lnTo>
                    <a:pt x="572" y="0"/>
                  </a:lnTo>
                  <a:lnTo>
                    <a:pt x="491" y="0"/>
                  </a:lnTo>
                  <a:lnTo>
                    <a:pt x="411" y="2"/>
                  </a:lnTo>
                  <a:lnTo>
                    <a:pt x="329" y="7"/>
                  </a:lnTo>
                  <a:lnTo>
                    <a:pt x="248" y="15"/>
                  </a:lnTo>
                  <a:lnTo>
                    <a:pt x="167" y="24"/>
                  </a:lnTo>
                  <a:lnTo>
                    <a:pt x="83" y="37"/>
                  </a:lnTo>
                  <a:lnTo>
                    <a:pt x="0" y="53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45207" name="Freeform 23"/>
            <p:cNvSpPr>
              <a:spLocks/>
            </p:cNvSpPr>
            <p:nvPr userDrawn="1"/>
          </p:nvSpPr>
          <p:spPr bwMode="auto">
            <a:xfrm>
              <a:off x="503" y="949"/>
              <a:ext cx="5347" cy="920"/>
            </a:xfrm>
            <a:custGeom>
              <a:avLst/>
              <a:gdLst/>
              <a:ahLst/>
              <a:cxnLst>
                <a:cxn ang="0">
                  <a:pos x="5347" y="1326"/>
                </a:cxn>
                <a:cxn ang="0">
                  <a:pos x="5305" y="1374"/>
                </a:cxn>
                <a:cxn ang="0">
                  <a:pos x="5255" y="1426"/>
                </a:cxn>
                <a:cxn ang="0">
                  <a:pos x="5184" y="1492"/>
                </a:cxn>
                <a:cxn ang="0">
                  <a:pos x="5095" y="1563"/>
                </a:cxn>
                <a:cxn ang="0">
                  <a:pos x="4989" y="1636"/>
                </a:cxn>
                <a:cxn ang="0">
                  <a:pos x="4897" y="1689"/>
                </a:cxn>
                <a:cxn ang="0">
                  <a:pos x="4830" y="1721"/>
                </a:cxn>
                <a:cxn ang="0">
                  <a:pos x="4759" y="1752"/>
                </a:cxn>
                <a:cxn ang="0">
                  <a:pos x="4685" y="1778"/>
                </a:cxn>
                <a:cxn ang="0">
                  <a:pos x="4605" y="1800"/>
                </a:cxn>
                <a:cxn ang="0">
                  <a:pos x="4522" y="1820"/>
                </a:cxn>
                <a:cxn ang="0">
                  <a:pos x="4436" y="1833"/>
                </a:cxn>
                <a:cxn ang="0">
                  <a:pos x="4344" y="1839"/>
                </a:cxn>
                <a:cxn ang="0">
                  <a:pos x="4250" y="1841"/>
                </a:cxn>
                <a:cxn ang="0">
                  <a:pos x="4151" y="1834"/>
                </a:cxn>
                <a:cxn ang="0">
                  <a:pos x="4049" y="1820"/>
                </a:cxn>
                <a:cxn ang="0">
                  <a:pos x="3943" y="1797"/>
                </a:cxn>
                <a:cxn ang="0">
                  <a:pos x="3833" y="1765"/>
                </a:cxn>
                <a:cxn ang="0">
                  <a:pos x="3720" y="1723"/>
                </a:cxn>
                <a:cxn ang="0">
                  <a:pos x="3603" y="1669"/>
                </a:cxn>
                <a:cxn ang="0">
                  <a:pos x="3484" y="1605"/>
                </a:cxn>
                <a:cxn ang="0">
                  <a:pos x="3361" y="1531"/>
                </a:cxn>
                <a:cxn ang="0">
                  <a:pos x="3235" y="1442"/>
                </a:cxn>
                <a:cxn ang="0">
                  <a:pos x="3104" y="1340"/>
                </a:cxn>
                <a:cxn ang="0">
                  <a:pos x="3039" y="1285"/>
                </a:cxn>
                <a:cxn ang="0">
                  <a:pos x="2782" y="1067"/>
                </a:cxn>
                <a:cxn ang="0">
                  <a:pos x="2539" y="872"/>
                </a:cxn>
                <a:cxn ang="0">
                  <a:pos x="2310" y="701"/>
                </a:cxn>
                <a:cxn ang="0">
                  <a:pos x="2094" y="549"/>
                </a:cxn>
                <a:cxn ang="0">
                  <a:pos x="1888" y="420"/>
                </a:cxn>
                <a:cxn ang="0">
                  <a:pos x="1692" y="308"/>
                </a:cxn>
                <a:cxn ang="0">
                  <a:pos x="1505" y="218"/>
                </a:cxn>
                <a:cxn ang="0">
                  <a:pos x="1325" y="142"/>
                </a:cxn>
                <a:cxn ang="0">
                  <a:pos x="1151" y="85"/>
                </a:cxn>
                <a:cxn ang="0">
                  <a:pos x="982" y="43"/>
                </a:cxn>
                <a:cxn ang="0">
                  <a:pos x="816" y="16"/>
                </a:cxn>
                <a:cxn ang="0">
                  <a:pos x="653" y="1"/>
                </a:cxn>
                <a:cxn ang="0">
                  <a:pos x="491" y="0"/>
                </a:cxn>
                <a:cxn ang="0">
                  <a:pos x="329" y="11"/>
                </a:cxn>
                <a:cxn ang="0">
                  <a:pos x="167" y="32"/>
                </a:cxn>
                <a:cxn ang="0">
                  <a:pos x="0" y="63"/>
                </a:cxn>
              </a:cxnLst>
              <a:rect l="0" t="0" r="r" b="b"/>
              <a:pathLst>
                <a:path w="5347" h="1841">
                  <a:moveTo>
                    <a:pt x="5347" y="1326"/>
                  </a:moveTo>
                  <a:lnTo>
                    <a:pt x="5347" y="1326"/>
                  </a:lnTo>
                  <a:lnTo>
                    <a:pt x="5336" y="1338"/>
                  </a:lnTo>
                  <a:lnTo>
                    <a:pt x="5305" y="1374"/>
                  </a:lnTo>
                  <a:lnTo>
                    <a:pt x="5283" y="1398"/>
                  </a:lnTo>
                  <a:lnTo>
                    <a:pt x="5255" y="1426"/>
                  </a:lnTo>
                  <a:lnTo>
                    <a:pt x="5222" y="1458"/>
                  </a:lnTo>
                  <a:lnTo>
                    <a:pt x="5184" y="1492"/>
                  </a:lnTo>
                  <a:lnTo>
                    <a:pt x="5143" y="1526"/>
                  </a:lnTo>
                  <a:lnTo>
                    <a:pt x="5095" y="1563"/>
                  </a:lnTo>
                  <a:lnTo>
                    <a:pt x="5046" y="1600"/>
                  </a:lnTo>
                  <a:lnTo>
                    <a:pt x="4989" y="1636"/>
                  </a:lnTo>
                  <a:lnTo>
                    <a:pt x="4929" y="1671"/>
                  </a:lnTo>
                  <a:lnTo>
                    <a:pt x="4897" y="1689"/>
                  </a:lnTo>
                  <a:lnTo>
                    <a:pt x="4865" y="1705"/>
                  </a:lnTo>
                  <a:lnTo>
                    <a:pt x="4830" y="1721"/>
                  </a:lnTo>
                  <a:lnTo>
                    <a:pt x="4796" y="1737"/>
                  </a:lnTo>
                  <a:lnTo>
                    <a:pt x="4759" y="1752"/>
                  </a:lnTo>
                  <a:lnTo>
                    <a:pt x="4723" y="1765"/>
                  </a:lnTo>
                  <a:lnTo>
                    <a:pt x="4685" y="1778"/>
                  </a:lnTo>
                  <a:lnTo>
                    <a:pt x="4646" y="1791"/>
                  </a:lnTo>
                  <a:lnTo>
                    <a:pt x="4605" y="1800"/>
                  </a:lnTo>
                  <a:lnTo>
                    <a:pt x="4565" y="1812"/>
                  </a:lnTo>
                  <a:lnTo>
                    <a:pt x="4522" y="1820"/>
                  </a:lnTo>
                  <a:lnTo>
                    <a:pt x="4479" y="1826"/>
                  </a:lnTo>
                  <a:lnTo>
                    <a:pt x="4436" y="1833"/>
                  </a:lnTo>
                  <a:lnTo>
                    <a:pt x="4390" y="1837"/>
                  </a:lnTo>
                  <a:lnTo>
                    <a:pt x="4344" y="1839"/>
                  </a:lnTo>
                  <a:lnTo>
                    <a:pt x="4297" y="1841"/>
                  </a:lnTo>
                  <a:lnTo>
                    <a:pt x="4250" y="1841"/>
                  </a:lnTo>
                  <a:lnTo>
                    <a:pt x="4200" y="1837"/>
                  </a:lnTo>
                  <a:lnTo>
                    <a:pt x="4151" y="1834"/>
                  </a:lnTo>
                  <a:lnTo>
                    <a:pt x="4100" y="1828"/>
                  </a:lnTo>
                  <a:lnTo>
                    <a:pt x="4049" y="1820"/>
                  </a:lnTo>
                  <a:lnTo>
                    <a:pt x="3996" y="1808"/>
                  </a:lnTo>
                  <a:lnTo>
                    <a:pt x="3943" y="1797"/>
                  </a:lnTo>
                  <a:lnTo>
                    <a:pt x="3888" y="1781"/>
                  </a:lnTo>
                  <a:lnTo>
                    <a:pt x="3833" y="1765"/>
                  </a:lnTo>
                  <a:lnTo>
                    <a:pt x="3776" y="1744"/>
                  </a:lnTo>
                  <a:lnTo>
                    <a:pt x="3720" y="1723"/>
                  </a:lnTo>
                  <a:lnTo>
                    <a:pt x="3663" y="1697"/>
                  </a:lnTo>
                  <a:lnTo>
                    <a:pt x="3603" y="1669"/>
                  </a:lnTo>
                  <a:lnTo>
                    <a:pt x="3545" y="1639"/>
                  </a:lnTo>
                  <a:lnTo>
                    <a:pt x="3484" y="1605"/>
                  </a:lnTo>
                  <a:lnTo>
                    <a:pt x="3422" y="1569"/>
                  </a:lnTo>
                  <a:lnTo>
                    <a:pt x="3361" y="1531"/>
                  </a:lnTo>
                  <a:lnTo>
                    <a:pt x="3297" y="1487"/>
                  </a:lnTo>
                  <a:lnTo>
                    <a:pt x="3235" y="1442"/>
                  </a:lnTo>
                  <a:lnTo>
                    <a:pt x="3170" y="1393"/>
                  </a:lnTo>
                  <a:lnTo>
                    <a:pt x="3104" y="1340"/>
                  </a:lnTo>
                  <a:lnTo>
                    <a:pt x="3039" y="1285"/>
                  </a:lnTo>
                  <a:lnTo>
                    <a:pt x="3039" y="1285"/>
                  </a:lnTo>
                  <a:lnTo>
                    <a:pt x="2909" y="1172"/>
                  </a:lnTo>
                  <a:lnTo>
                    <a:pt x="2782" y="1067"/>
                  </a:lnTo>
                  <a:lnTo>
                    <a:pt x="2659" y="967"/>
                  </a:lnTo>
                  <a:lnTo>
                    <a:pt x="2539" y="872"/>
                  </a:lnTo>
                  <a:lnTo>
                    <a:pt x="2423" y="783"/>
                  </a:lnTo>
                  <a:lnTo>
                    <a:pt x="2310" y="701"/>
                  </a:lnTo>
                  <a:lnTo>
                    <a:pt x="2201" y="622"/>
                  </a:lnTo>
                  <a:lnTo>
                    <a:pt x="2094" y="549"/>
                  </a:lnTo>
                  <a:lnTo>
                    <a:pt x="1990" y="483"/>
                  </a:lnTo>
                  <a:lnTo>
                    <a:pt x="1888" y="420"/>
                  </a:lnTo>
                  <a:lnTo>
                    <a:pt x="1788" y="362"/>
                  </a:lnTo>
                  <a:lnTo>
                    <a:pt x="1692" y="308"/>
                  </a:lnTo>
                  <a:lnTo>
                    <a:pt x="1597" y="261"/>
                  </a:lnTo>
                  <a:lnTo>
                    <a:pt x="1505" y="218"/>
                  </a:lnTo>
                  <a:lnTo>
                    <a:pt x="1413" y="177"/>
                  </a:lnTo>
                  <a:lnTo>
                    <a:pt x="1325" y="142"/>
                  </a:lnTo>
                  <a:lnTo>
                    <a:pt x="1237" y="111"/>
                  </a:lnTo>
                  <a:lnTo>
                    <a:pt x="1151" y="85"/>
                  </a:lnTo>
                  <a:lnTo>
                    <a:pt x="1065" y="61"/>
                  </a:lnTo>
                  <a:lnTo>
                    <a:pt x="982" y="43"/>
                  </a:lnTo>
                  <a:lnTo>
                    <a:pt x="898" y="27"/>
                  </a:lnTo>
                  <a:lnTo>
                    <a:pt x="816" y="16"/>
                  </a:lnTo>
                  <a:lnTo>
                    <a:pt x="734" y="6"/>
                  </a:lnTo>
                  <a:lnTo>
                    <a:pt x="653" y="1"/>
                  </a:lnTo>
                  <a:lnTo>
                    <a:pt x="572" y="0"/>
                  </a:lnTo>
                  <a:lnTo>
                    <a:pt x="491" y="0"/>
                  </a:lnTo>
                  <a:lnTo>
                    <a:pt x="410" y="5"/>
                  </a:lnTo>
                  <a:lnTo>
                    <a:pt x="329" y="11"/>
                  </a:lnTo>
                  <a:lnTo>
                    <a:pt x="249" y="21"/>
                  </a:lnTo>
                  <a:lnTo>
                    <a:pt x="167" y="32"/>
                  </a:lnTo>
                  <a:lnTo>
                    <a:pt x="83" y="47"/>
                  </a:lnTo>
                  <a:lnTo>
                    <a:pt x="0" y="63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45208" name="Freeform 24"/>
            <p:cNvSpPr>
              <a:spLocks/>
            </p:cNvSpPr>
            <p:nvPr userDrawn="1"/>
          </p:nvSpPr>
          <p:spPr bwMode="auto">
            <a:xfrm>
              <a:off x="522" y="968"/>
              <a:ext cx="5365" cy="888"/>
            </a:xfrm>
            <a:custGeom>
              <a:avLst/>
              <a:gdLst/>
              <a:ahLst/>
              <a:cxnLst>
                <a:cxn ang="0">
                  <a:pos x="5365" y="1235"/>
                </a:cxn>
                <a:cxn ang="0">
                  <a:pos x="5325" y="1285"/>
                </a:cxn>
                <a:cxn ang="0">
                  <a:pos x="5275" y="1340"/>
                </a:cxn>
                <a:cxn ang="0">
                  <a:pos x="5206" y="1406"/>
                </a:cxn>
                <a:cxn ang="0">
                  <a:pos x="5118" y="1479"/>
                </a:cxn>
                <a:cxn ang="0">
                  <a:pos x="5013" y="1555"/>
                </a:cxn>
                <a:cxn ang="0">
                  <a:pos x="4921" y="1610"/>
                </a:cxn>
                <a:cxn ang="0">
                  <a:pos x="4854" y="1644"/>
                </a:cxn>
                <a:cxn ang="0">
                  <a:pos x="4785" y="1676"/>
                </a:cxn>
                <a:cxn ang="0">
                  <a:pos x="4710" y="1705"/>
                </a:cxn>
                <a:cxn ang="0">
                  <a:pos x="4631" y="1729"/>
                </a:cxn>
                <a:cxn ang="0">
                  <a:pos x="4549" y="1749"/>
                </a:cxn>
                <a:cxn ang="0">
                  <a:pos x="4461" y="1765"/>
                </a:cxn>
                <a:cxn ang="0">
                  <a:pos x="4370" y="1773"/>
                </a:cxn>
                <a:cxn ang="0">
                  <a:pos x="4275" y="1776"/>
                </a:cxn>
                <a:cxn ang="0">
                  <a:pos x="4177" y="1771"/>
                </a:cxn>
                <a:cxn ang="0">
                  <a:pos x="4074" y="1758"/>
                </a:cxn>
                <a:cxn ang="0">
                  <a:pos x="3969" y="1737"/>
                </a:cxn>
                <a:cxn ang="0">
                  <a:pos x="3857" y="1708"/>
                </a:cxn>
                <a:cxn ang="0">
                  <a:pos x="3745" y="1668"/>
                </a:cxn>
                <a:cxn ang="0">
                  <a:pos x="3627" y="1618"/>
                </a:cxn>
                <a:cxn ang="0">
                  <a:pos x="3506" y="1555"/>
                </a:cxn>
                <a:cxn ang="0">
                  <a:pos x="3383" y="1482"/>
                </a:cxn>
                <a:cxn ang="0">
                  <a:pos x="3255" y="1397"/>
                </a:cxn>
                <a:cxn ang="0">
                  <a:pos x="3124" y="1297"/>
                </a:cxn>
                <a:cxn ang="0">
                  <a:pos x="3058" y="1242"/>
                </a:cxn>
                <a:cxn ang="0">
                  <a:pos x="2797" y="1029"/>
                </a:cxn>
                <a:cxn ang="0">
                  <a:pos x="2551" y="838"/>
                </a:cxn>
                <a:cxn ang="0">
                  <a:pos x="2319" y="670"/>
                </a:cxn>
                <a:cxn ang="0">
                  <a:pos x="2101" y="523"/>
                </a:cxn>
                <a:cxn ang="0">
                  <a:pos x="1893" y="396"/>
                </a:cxn>
                <a:cxn ang="0">
                  <a:pos x="1696" y="289"/>
                </a:cxn>
                <a:cxn ang="0">
                  <a:pos x="1507" y="200"/>
                </a:cxn>
                <a:cxn ang="0">
                  <a:pos x="1325" y="129"/>
                </a:cxn>
                <a:cxn ang="0">
                  <a:pos x="1150" y="74"/>
                </a:cxn>
                <a:cxn ang="0">
                  <a:pos x="981" y="36"/>
                </a:cxn>
                <a:cxn ang="0">
                  <a:pos x="815" y="11"/>
                </a:cxn>
                <a:cxn ang="0">
                  <a:pos x="652" y="2"/>
                </a:cxn>
                <a:cxn ang="0">
                  <a:pos x="491" y="3"/>
                </a:cxn>
                <a:cxn ang="0">
                  <a:pos x="328" y="18"/>
                </a:cxn>
                <a:cxn ang="0">
                  <a:pos x="166" y="42"/>
                </a:cxn>
                <a:cxn ang="0">
                  <a:pos x="0" y="76"/>
                </a:cxn>
              </a:cxnLst>
              <a:rect l="0" t="0" r="r" b="b"/>
              <a:pathLst>
                <a:path w="5365" h="1776">
                  <a:moveTo>
                    <a:pt x="5365" y="1235"/>
                  </a:moveTo>
                  <a:lnTo>
                    <a:pt x="5365" y="1235"/>
                  </a:lnTo>
                  <a:lnTo>
                    <a:pt x="5354" y="1248"/>
                  </a:lnTo>
                  <a:lnTo>
                    <a:pt x="5325" y="1285"/>
                  </a:lnTo>
                  <a:lnTo>
                    <a:pt x="5301" y="1311"/>
                  </a:lnTo>
                  <a:lnTo>
                    <a:pt x="5275" y="1340"/>
                  </a:lnTo>
                  <a:lnTo>
                    <a:pt x="5243" y="1371"/>
                  </a:lnTo>
                  <a:lnTo>
                    <a:pt x="5206" y="1406"/>
                  </a:lnTo>
                  <a:lnTo>
                    <a:pt x="5164" y="1442"/>
                  </a:lnTo>
                  <a:lnTo>
                    <a:pt x="5118" y="1479"/>
                  </a:lnTo>
                  <a:lnTo>
                    <a:pt x="5067" y="1518"/>
                  </a:lnTo>
                  <a:lnTo>
                    <a:pt x="5013" y="1555"/>
                  </a:lnTo>
                  <a:lnTo>
                    <a:pt x="4953" y="1592"/>
                  </a:lnTo>
                  <a:lnTo>
                    <a:pt x="4921" y="1610"/>
                  </a:lnTo>
                  <a:lnTo>
                    <a:pt x="4889" y="1628"/>
                  </a:lnTo>
                  <a:lnTo>
                    <a:pt x="4854" y="1644"/>
                  </a:lnTo>
                  <a:lnTo>
                    <a:pt x="4820" y="1660"/>
                  </a:lnTo>
                  <a:lnTo>
                    <a:pt x="4785" y="1676"/>
                  </a:lnTo>
                  <a:lnTo>
                    <a:pt x="4747" y="1691"/>
                  </a:lnTo>
                  <a:lnTo>
                    <a:pt x="4710" y="1705"/>
                  </a:lnTo>
                  <a:lnTo>
                    <a:pt x="4671" y="1718"/>
                  </a:lnTo>
                  <a:lnTo>
                    <a:pt x="4631" y="1729"/>
                  </a:lnTo>
                  <a:lnTo>
                    <a:pt x="4591" y="1739"/>
                  </a:lnTo>
                  <a:lnTo>
                    <a:pt x="4549" y="1749"/>
                  </a:lnTo>
                  <a:lnTo>
                    <a:pt x="4506" y="1757"/>
                  </a:lnTo>
                  <a:lnTo>
                    <a:pt x="4461" y="1765"/>
                  </a:lnTo>
                  <a:lnTo>
                    <a:pt x="4417" y="1770"/>
                  </a:lnTo>
                  <a:lnTo>
                    <a:pt x="4370" y="1773"/>
                  </a:lnTo>
                  <a:lnTo>
                    <a:pt x="4324" y="1775"/>
                  </a:lnTo>
                  <a:lnTo>
                    <a:pt x="4275" y="1776"/>
                  </a:lnTo>
                  <a:lnTo>
                    <a:pt x="4227" y="1775"/>
                  </a:lnTo>
                  <a:lnTo>
                    <a:pt x="4177" y="1771"/>
                  </a:lnTo>
                  <a:lnTo>
                    <a:pt x="4125" y="1766"/>
                  </a:lnTo>
                  <a:lnTo>
                    <a:pt x="4074" y="1758"/>
                  </a:lnTo>
                  <a:lnTo>
                    <a:pt x="4021" y="1749"/>
                  </a:lnTo>
                  <a:lnTo>
                    <a:pt x="3969" y="1737"/>
                  </a:lnTo>
                  <a:lnTo>
                    <a:pt x="3913" y="1724"/>
                  </a:lnTo>
                  <a:lnTo>
                    <a:pt x="3857" y="1708"/>
                  </a:lnTo>
                  <a:lnTo>
                    <a:pt x="3802" y="1689"/>
                  </a:lnTo>
                  <a:lnTo>
                    <a:pt x="3745" y="1668"/>
                  </a:lnTo>
                  <a:lnTo>
                    <a:pt x="3687" y="1644"/>
                  </a:lnTo>
                  <a:lnTo>
                    <a:pt x="3627" y="1618"/>
                  </a:lnTo>
                  <a:lnTo>
                    <a:pt x="3567" y="1587"/>
                  </a:lnTo>
                  <a:lnTo>
                    <a:pt x="3506" y="1555"/>
                  </a:lnTo>
                  <a:lnTo>
                    <a:pt x="3445" y="1521"/>
                  </a:lnTo>
                  <a:lnTo>
                    <a:pt x="3383" y="1482"/>
                  </a:lnTo>
                  <a:lnTo>
                    <a:pt x="3319" y="1440"/>
                  </a:lnTo>
                  <a:lnTo>
                    <a:pt x="3255" y="1397"/>
                  </a:lnTo>
                  <a:lnTo>
                    <a:pt x="3190" y="1348"/>
                  </a:lnTo>
                  <a:lnTo>
                    <a:pt x="3124" y="1297"/>
                  </a:lnTo>
                  <a:lnTo>
                    <a:pt x="3058" y="1242"/>
                  </a:lnTo>
                  <a:lnTo>
                    <a:pt x="3058" y="1242"/>
                  </a:lnTo>
                  <a:lnTo>
                    <a:pt x="2924" y="1132"/>
                  </a:lnTo>
                  <a:lnTo>
                    <a:pt x="2797" y="1029"/>
                  </a:lnTo>
                  <a:lnTo>
                    <a:pt x="2672" y="930"/>
                  </a:lnTo>
                  <a:lnTo>
                    <a:pt x="2551" y="838"/>
                  </a:lnTo>
                  <a:lnTo>
                    <a:pt x="2434" y="751"/>
                  </a:lnTo>
                  <a:lnTo>
                    <a:pt x="2319" y="670"/>
                  </a:lnTo>
                  <a:lnTo>
                    <a:pt x="2209" y="593"/>
                  </a:lnTo>
                  <a:lnTo>
                    <a:pt x="2101" y="523"/>
                  </a:lnTo>
                  <a:lnTo>
                    <a:pt x="1996" y="457"/>
                  </a:lnTo>
                  <a:lnTo>
                    <a:pt x="1893" y="396"/>
                  </a:lnTo>
                  <a:lnTo>
                    <a:pt x="1793" y="341"/>
                  </a:lnTo>
                  <a:lnTo>
                    <a:pt x="1696" y="289"/>
                  </a:lnTo>
                  <a:lnTo>
                    <a:pt x="1600" y="242"/>
                  </a:lnTo>
                  <a:lnTo>
                    <a:pt x="1507" y="200"/>
                  </a:lnTo>
                  <a:lnTo>
                    <a:pt x="1415" y="163"/>
                  </a:lnTo>
                  <a:lnTo>
                    <a:pt x="1325" y="129"/>
                  </a:lnTo>
                  <a:lnTo>
                    <a:pt x="1238" y="100"/>
                  </a:lnTo>
                  <a:lnTo>
                    <a:pt x="1150" y="74"/>
                  </a:lnTo>
                  <a:lnTo>
                    <a:pt x="1065" y="53"/>
                  </a:lnTo>
                  <a:lnTo>
                    <a:pt x="981" y="36"/>
                  </a:lnTo>
                  <a:lnTo>
                    <a:pt x="897" y="23"/>
                  </a:lnTo>
                  <a:lnTo>
                    <a:pt x="815" y="11"/>
                  </a:lnTo>
                  <a:lnTo>
                    <a:pt x="734" y="5"/>
                  </a:lnTo>
                  <a:lnTo>
                    <a:pt x="652" y="2"/>
                  </a:lnTo>
                  <a:lnTo>
                    <a:pt x="571" y="0"/>
                  </a:lnTo>
                  <a:lnTo>
                    <a:pt x="491" y="3"/>
                  </a:lnTo>
                  <a:lnTo>
                    <a:pt x="409" y="8"/>
                  </a:lnTo>
                  <a:lnTo>
                    <a:pt x="328" y="18"/>
                  </a:lnTo>
                  <a:lnTo>
                    <a:pt x="248" y="29"/>
                  </a:lnTo>
                  <a:lnTo>
                    <a:pt x="166" y="42"/>
                  </a:lnTo>
                  <a:lnTo>
                    <a:pt x="84" y="58"/>
                  </a:lnTo>
                  <a:lnTo>
                    <a:pt x="0" y="7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45209" name="Freeform 25"/>
            <p:cNvSpPr>
              <a:spLocks/>
            </p:cNvSpPr>
            <p:nvPr userDrawn="1"/>
          </p:nvSpPr>
          <p:spPr bwMode="auto">
            <a:xfrm>
              <a:off x="542" y="987"/>
              <a:ext cx="5381" cy="854"/>
            </a:xfrm>
            <a:custGeom>
              <a:avLst/>
              <a:gdLst/>
              <a:ahLst/>
              <a:cxnLst>
                <a:cxn ang="0">
                  <a:pos x="5381" y="1145"/>
                </a:cxn>
                <a:cxn ang="0">
                  <a:pos x="5341" y="1195"/>
                </a:cxn>
                <a:cxn ang="0">
                  <a:pos x="5293" y="1250"/>
                </a:cxn>
                <a:cxn ang="0">
                  <a:pos x="5224" y="1319"/>
                </a:cxn>
                <a:cxn ang="0">
                  <a:pos x="5138" y="1395"/>
                </a:cxn>
                <a:cxn ang="0">
                  <a:pos x="5033" y="1472"/>
                </a:cxn>
                <a:cxn ang="0">
                  <a:pos x="4943" y="1529"/>
                </a:cxn>
                <a:cxn ang="0">
                  <a:pos x="4877" y="1564"/>
                </a:cxn>
                <a:cxn ang="0">
                  <a:pos x="4808" y="1598"/>
                </a:cxn>
                <a:cxn ang="0">
                  <a:pos x="4733" y="1629"/>
                </a:cxn>
                <a:cxn ang="0">
                  <a:pos x="4655" y="1655"/>
                </a:cxn>
                <a:cxn ang="0">
                  <a:pos x="4572" y="1676"/>
                </a:cxn>
                <a:cxn ang="0">
                  <a:pos x="4486" y="1694"/>
                </a:cxn>
                <a:cxn ang="0">
                  <a:pos x="4396" y="1705"/>
                </a:cxn>
                <a:cxn ang="0">
                  <a:pos x="4300" y="1708"/>
                </a:cxn>
                <a:cxn ang="0">
                  <a:pos x="4201" y="1706"/>
                </a:cxn>
                <a:cxn ang="0">
                  <a:pos x="4098" y="1695"/>
                </a:cxn>
                <a:cxn ang="0">
                  <a:pos x="3992" y="1677"/>
                </a:cxn>
                <a:cxn ang="0">
                  <a:pos x="3882" y="1648"/>
                </a:cxn>
                <a:cxn ang="0">
                  <a:pos x="3768" y="1611"/>
                </a:cxn>
                <a:cxn ang="0">
                  <a:pos x="3650" y="1563"/>
                </a:cxn>
                <a:cxn ang="0">
                  <a:pos x="3528" y="1503"/>
                </a:cxn>
                <a:cxn ang="0">
                  <a:pos x="3403" y="1432"/>
                </a:cxn>
                <a:cxn ang="0">
                  <a:pos x="3274" y="1348"/>
                </a:cxn>
                <a:cxn ang="0">
                  <a:pos x="3142" y="1251"/>
                </a:cxn>
                <a:cxn ang="0">
                  <a:pos x="3074" y="1198"/>
                </a:cxn>
                <a:cxn ang="0">
                  <a:pos x="2810" y="988"/>
                </a:cxn>
                <a:cxn ang="0">
                  <a:pos x="2561" y="801"/>
                </a:cxn>
                <a:cxn ang="0">
                  <a:pos x="2328" y="638"/>
                </a:cxn>
                <a:cxn ang="0">
                  <a:pos x="2106" y="494"/>
                </a:cxn>
                <a:cxn ang="0">
                  <a:pos x="1898" y="371"/>
                </a:cxn>
                <a:cxn ang="0">
                  <a:pos x="1698" y="268"/>
                </a:cxn>
                <a:cxn ang="0">
                  <a:pos x="1508" y="182"/>
                </a:cxn>
                <a:cxn ang="0">
                  <a:pos x="1326" y="114"/>
                </a:cxn>
                <a:cxn ang="0">
                  <a:pos x="1149" y="63"/>
                </a:cxn>
                <a:cxn ang="0">
                  <a:pos x="980" y="27"/>
                </a:cxn>
                <a:cxn ang="0">
                  <a:pos x="813" y="6"/>
                </a:cxn>
                <a:cxn ang="0">
                  <a:pos x="650" y="0"/>
                </a:cxn>
                <a:cxn ang="0">
                  <a:pos x="489" y="5"/>
                </a:cxn>
                <a:cxn ang="0">
                  <a:pos x="328" y="22"/>
                </a:cxn>
                <a:cxn ang="0">
                  <a:pos x="165" y="50"/>
                </a:cxn>
                <a:cxn ang="0">
                  <a:pos x="0" y="89"/>
                </a:cxn>
              </a:cxnLst>
              <a:rect l="0" t="0" r="r" b="b"/>
              <a:pathLst>
                <a:path w="5381" h="1708">
                  <a:moveTo>
                    <a:pt x="5381" y="1145"/>
                  </a:moveTo>
                  <a:lnTo>
                    <a:pt x="5381" y="1145"/>
                  </a:lnTo>
                  <a:lnTo>
                    <a:pt x="5372" y="1157"/>
                  </a:lnTo>
                  <a:lnTo>
                    <a:pt x="5341" y="1195"/>
                  </a:lnTo>
                  <a:lnTo>
                    <a:pt x="5319" y="1220"/>
                  </a:lnTo>
                  <a:lnTo>
                    <a:pt x="5293" y="1250"/>
                  </a:lnTo>
                  <a:lnTo>
                    <a:pt x="5261" y="1283"/>
                  </a:lnTo>
                  <a:lnTo>
                    <a:pt x="5224" y="1319"/>
                  </a:lnTo>
                  <a:lnTo>
                    <a:pt x="5184" y="1356"/>
                  </a:lnTo>
                  <a:lnTo>
                    <a:pt x="5138" y="1395"/>
                  </a:lnTo>
                  <a:lnTo>
                    <a:pt x="5088" y="1434"/>
                  </a:lnTo>
                  <a:lnTo>
                    <a:pt x="5033" y="1472"/>
                  </a:lnTo>
                  <a:lnTo>
                    <a:pt x="4975" y="1511"/>
                  </a:lnTo>
                  <a:lnTo>
                    <a:pt x="4943" y="1529"/>
                  </a:lnTo>
                  <a:lnTo>
                    <a:pt x="4911" y="1547"/>
                  </a:lnTo>
                  <a:lnTo>
                    <a:pt x="4877" y="1564"/>
                  </a:lnTo>
                  <a:lnTo>
                    <a:pt x="4843" y="1582"/>
                  </a:lnTo>
                  <a:lnTo>
                    <a:pt x="4808" y="1598"/>
                  </a:lnTo>
                  <a:lnTo>
                    <a:pt x="4770" y="1613"/>
                  </a:lnTo>
                  <a:lnTo>
                    <a:pt x="4733" y="1629"/>
                  </a:lnTo>
                  <a:lnTo>
                    <a:pt x="4694" y="1642"/>
                  </a:lnTo>
                  <a:lnTo>
                    <a:pt x="4655" y="1655"/>
                  </a:lnTo>
                  <a:lnTo>
                    <a:pt x="4614" y="1666"/>
                  </a:lnTo>
                  <a:lnTo>
                    <a:pt x="4572" y="1676"/>
                  </a:lnTo>
                  <a:lnTo>
                    <a:pt x="4530" y="1685"/>
                  </a:lnTo>
                  <a:lnTo>
                    <a:pt x="4486" y="1694"/>
                  </a:lnTo>
                  <a:lnTo>
                    <a:pt x="4441" y="1700"/>
                  </a:lnTo>
                  <a:lnTo>
                    <a:pt x="4396" y="1705"/>
                  </a:lnTo>
                  <a:lnTo>
                    <a:pt x="4348" y="1708"/>
                  </a:lnTo>
                  <a:lnTo>
                    <a:pt x="4300" y="1708"/>
                  </a:lnTo>
                  <a:lnTo>
                    <a:pt x="4251" y="1708"/>
                  </a:lnTo>
                  <a:lnTo>
                    <a:pt x="4201" y="1706"/>
                  </a:lnTo>
                  <a:lnTo>
                    <a:pt x="4150" y="1702"/>
                  </a:lnTo>
                  <a:lnTo>
                    <a:pt x="4098" y="1695"/>
                  </a:lnTo>
                  <a:lnTo>
                    <a:pt x="4046" y="1687"/>
                  </a:lnTo>
                  <a:lnTo>
                    <a:pt x="3992" y="1677"/>
                  </a:lnTo>
                  <a:lnTo>
                    <a:pt x="3937" y="1664"/>
                  </a:lnTo>
                  <a:lnTo>
                    <a:pt x="3882" y="1648"/>
                  </a:lnTo>
                  <a:lnTo>
                    <a:pt x="3825" y="1631"/>
                  </a:lnTo>
                  <a:lnTo>
                    <a:pt x="3768" y="1611"/>
                  </a:lnTo>
                  <a:lnTo>
                    <a:pt x="3708" y="1589"/>
                  </a:lnTo>
                  <a:lnTo>
                    <a:pt x="3650" y="1563"/>
                  </a:lnTo>
                  <a:lnTo>
                    <a:pt x="3589" y="1534"/>
                  </a:lnTo>
                  <a:lnTo>
                    <a:pt x="3528" y="1503"/>
                  </a:lnTo>
                  <a:lnTo>
                    <a:pt x="3465" y="1469"/>
                  </a:lnTo>
                  <a:lnTo>
                    <a:pt x="3403" y="1432"/>
                  </a:lnTo>
                  <a:lnTo>
                    <a:pt x="3339" y="1392"/>
                  </a:lnTo>
                  <a:lnTo>
                    <a:pt x="3274" y="1348"/>
                  </a:lnTo>
                  <a:lnTo>
                    <a:pt x="3209" y="1301"/>
                  </a:lnTo>
                  <a:lnTo>
                    <a:pt x="3142" y="1251"/>
                  </a:lnTo>
                  <a:lnTo>
                    <a:pt x="3074" y="1198"/>
                  </a:lnTo>
                  <a:lnTo>
                    <a:pt x="3074" y="1198"/>
                  </a:lnTo>
                  <a:lnTo>
                    <a:pt x="2941" y="1090"/>
                  </a:lnTo>
                  <a:lnTo>
                    <a:pt x="2810" y="988"/>
                  </a:lnTo>
                  <a:lnTo>
                    <a:pt x="2684" y="891"/>
                  </a:lnTo>
                  <a:lnTo>
                    <a:pt x="2561" y="801"/>
                  </a:lnTo>
                  <a:lnTo>
                    <a:pt x="2443" y="717"/>
                  </a:lnTo>
                  <a:lnTo>
                    <a:pt x="2328" y="638"/>
                  </a:lnTo>
                  <a:lnTo>
                    <a:pt x="2216" y="563"/>
                  </a:lnTo>
                  <a:lnTo>
                    <a:pt x="2106" y="494"/>
                  </a:lnTo>
                  <a:lnTo>
                    <a:pt x="2001" y="429"/>
                  </a:lnTo>
                  <a:lnTo>
                    <a:pt x="1898" y="371"/>
                  </a:lnTo>
                  <a:lnTo>
                    <a:pt x="1796" y="316"/>
                  </a:lnTo>
                  <a:lnTo>
                    <a:pt x="1698" y="268"/>
                  </a:lnTo>
                  <a:lnTo>
                    <a:pt x="1602" y="223"/>
                  </a:lnTo>
                  <a:lnTo>
                    <a:pt x="1508" y="182"/>
                  </a:lnTo>
                  <a:lnTo>
                    <a:pt x="1416" y="147"/>
                  </a:lnTo>
                  <a:lnTo>
                    <a:pt x="1326" y="114"/>
                  </a:lnTo>
                  <a:lnTo>
                    <a:pt x="1237" y="87"/>
                  </a:lnTo>
                  <a:lnTo>
                    <a:pt x="1149" y="63"/>
                  </a:lnTo>
                  <a:lnTo>
                    <a:pt x="1065" y="43"/>
                  </a:lnTo>
                  <a:lnTo>
                    <a:pt x="980" y="27"/>
                  </a:lnTo>
                  <a:lnTo>
                    <a:pt x="897" y="16"/>
                  </a:lnTo>
                  <a:lnTo>
                    <a:pt x="813" y="6"/>
                  </a:lnTo>
                  <a:lnTo>
                    <a:pt x="732" y="1"/>
                  </a:lnTo>
                  <a:lnTo>
                    <a:pt x="650" y="0"/>
                  </a:lnTo>
                  <a:lnTo>
                    <a:pt x="569" y="0"/>
                  </a:lnTo>
                  <a:lnTo>
                    <a:pt x="489" y="5"/>
                  </a:lnTo>
                  <a:lnTo>
                    <a:pt x="408" y="11"/>
                  </a:lnTo>
                  <a:lnTo>
                    <a:pt x="328" y="22"/>
                  </a:lnTo>
                  <a:lnTo>
                    <a:pt x="246" y="35"/>
                  </a:lnTo>
                  <a:lnTo>
                    <a:pt x="165" y="50"/>
                  </a:lnTo>
                  <a:lnTo>
                    <a:pt x="83" y="68"/>
                  </a:lnTo>
                  <a:lnTo>
                    <a:pt x="0" y="89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45210" name="Freeform 26"/>
            <p:cNvSpPr>
              <a:spLocks/>
            </p:cNvSpPr>
            <p:nvPr userDrawn="1"/>
          </p:nvSpPr>
          <p:spPr bwMode="auto">
            <a:xfrm>
              <a:off x="563" y="1005"/>
              <a:ext cx="5395" cy="822"/>
            </a:xfrm>
            <a:custGeom>
              <a:avLst/>
              <a:gdLst/>
              <a:ahLst/>
              <a:cxnLst>
                <a:cxn ang="0">
                  <a:pos x="5395" y="1054"/>
                </a:cxn>
                <a:cxn ang="0">
                  <a:pos x="5356" y="1106"/>
                </a:cxn>
                <a:cxn ang="0">
                  <a:pos x="5309" y="1162"/>
                </a:cxn>
                <a:cxn ang="0">
                  <a:pos x="5241" y="1232"/>
                </a:cxn>
                <a:cxn ang="0">
                  <a:pos x="5156" y="1309"/>
                </a:cxn>
                <a:cxn ang="0">
                  <a:pos x="5052" y="1390"/>
                </a:cxn>
                <a:cxn ang="0">
                  <a:pos x="4963" y="1450"/>
                </a:cxn>
                <a:cxn ang="0">
                  <a:pos x="4898" y="1487"/>
                </a:cxn>
                <a:cxn ang="0">
                  <a:pos x="4829" y="1521"/>
                </a:cxn>
                <a:cxn ang="0">
                  <a:pos x="4755" y="1553"/>
                </a:cxn>
                <a:cxn ang="0">
                  <a:pos x="4677" y="1582"/>
                </a:cxn>
                <a:cxn ang="0">
                  <a:pos x="4595" y="1605"/>
                </a:cxn>
                <a:cxn ang="0">
                  <a:pos x="4509" y="1624"/>
                </a:cxn>
                <a:cxn ang="0">
                  <a:pos x="4418" y="1637"/>
                </a:cxn>
                <a:cxn ang="0">
                  <a:pos x="4323" y="1644"/>
                </a:cxn>
                <a:cxn ang="0">
                  <a:pos x="4225" y="1642"/>
                </a:cxn>
                <a:cxn ang="0">
                  <a:pos x="4122" y="1634"/>
                </a:cxn>
                <a:cxn ang="0">
                  <a:pos x="4015" y="1618"/>
                </a:cxn>
                <a:cxn ang="0">
                  <a:pos x="3904" y="1592"/>
                </a:cxn>
                <a:cxn ang="0">
                  <a:pos x="3789" y="1556"/>
                </a:cxn>
                <a:cxn ang="0">
                  <a:pos x="3671" y="1510"/>
                </a:cxn>
                <a:cxn ang="0">
                  <a:pos x="3548" y="1451"/>
                </a:cxn>
                <a:cxn ang="0">
                  <a:pos x="3422" y="1384"/>
                </a:cxn>
                <a:cxn ang="0">
                  <a:pos x="3292" y="1301"/>
                </a:cxn>
                <a:cxn ang="0">
                  <a:pos x="3158" y="1206"/>
                </a:cxn>
                <a:cxn ang="0">
                  <a:pos x="3089" y="1154"/>
                </a:cxn>
                <a:cxn ang="0">
                  <a:pos x="2822" y="949"/>
                </a:cxn>
                <a:cxn ang="0">
                  <a:pos x="2572" y="767"/>
                </a:cxn>
                <a:cxn ang="0">
                  <a:pos x="2335" y="605"/>
                </a:cxn>
                <a:cxn ang="0">
                  <a:pos x="2111" y="467"/>
                </a:cxn>
                <a:cxn ang="0">
                  <a:pos x="1900" y="347"/>
                </a:cxn>
                <a:cxn ang="0">
                  <a:pos x="1699" y="247"/>
                </a:cxn>
                <a:cxn ang="0">
                  <a:pos x="1509" y="166"/>
                </a:cxn>
                <a:cxn ang="0">
                  <a:pos x="1326" y="102"/>
                </a:cxn>
                <a:cxn ang="0">
                  <a:pos x="1149" y="53"/>
                </a:cxn>
                <a:cxn ang="0">
                  <a:pos x="979" y="21"/>
                </a:cxn>
                <a:cxn ang="0">
                  <a:pos x="812" y="3"/>
                </a:cxn>
                <a:cxn ang="0">
                  <a:pos x="648" y="0"/>
                </a:cxn>
                <a:cxn ang="0">
                  <a:pos x="487" y="8"/>
                </a:cxn>
                <a:cxn ang="0">
                  <a:pos x="326" y="29"/>
                </a:cxn>
                <a:cxn ang="0">
                  <a:pos x="164" y="60"/>
                </a:cxn>
                <a:cxn ang="0">
                  <a:pos x="0" y="102"/>
                </a:cxn>
              </a:cxnLst>
              <a:rect l="0" t="0" r="r" b="b"/>
              <a:pathLst>
                <a:path w="5395" h="1644">
                  <a:moveTo>
                    <a:pt x="5395" y="1054"/>
                  </a:moveTo>
                  <a:lnTo>
                    <a:pt x="5395" y="1054"/>
                  </a:lnTo>
                  <a:lnTo>
                    <a:pt x="5385" y="1067"/>
                  </a:lnTo>
                  <a:lnTo>
                    <a:pt x="5356" y="1106"/>
                  </a:lnTo>
                  <a:lnTo>
                    <a:pt x="5335" y="1132"/>
                  </a:lnTo>
                  <a:lnTo>
                    <a:pt x="5309" y="1162"/>
                  </a:lnTo>
                  <a:lnTo>
                    <a:pt x="5277" y="1196"/>
                  </a:lnTo>
                  <a:lnTo>
                    <a:pt x="5241" y="1232"/>
                  </a:lnTo>
                  <a:lnTo>
                    <a:pt x="5201" y="1271"/>
                  </a:lnTo>
                  <a:lnTo>
                    <a:pt x="5156" y="1309"/>
                  </a:lnTo>
                  <a:lnTo>
                    <a:pt x="5106" y="1350"/>
                  </a:lnTo>
                  <a:lnTo>
                    <a:pt x="5052" y="1390"/>
                  </a:lnTo>
                  <a:lnTo>
                    <a:pt x="4994" y="1431"/>
                  </a:lnTo>
                  <a:lnTo>
                    <a:pt x="4963" y="1450"/>
                  </a:lnTo>
                  <a:lnTo>
                    <a:pt x="4931" y="1469"/>
                  </a:lnTo>
                  <a:lnTo>
                    <a:pt x="4898" y="1487"/>
                  </a:lnTo>
                  <a:lnTo>
                    <a:pt x="4865" y="1505"/>
                  </a:lnTo>
                  <a:lnTo>
                    <a:pt x="4829" y="1521"/>
                  </a:lnTo>
                  <a:lnTo>
                    <a:pt x="4793" y="1539"/>
                  </a:lnTo>
                  <a:lnTo>
                    <a:pt x="4755" y="1553"/>
                  </a:lnTo>
                  <a:lnTo>
                    <a:pt x="4716" y="1568"/>
                  </a:lnTo>
                  <a:lnTo>
                    <a:pt x="4677" y="1582"/>
                  </a:lnTo>
                  <a:lnTo>
                    <a:pt x="4637" y="1594"/>
                  </a:lnTo>
                  <a:lnTo>
                    <a:pt x="4595" y="1605"/>
                  </a:lnTo>
                  <a:lnTo>
                    <a:pt x="4552" y="1615"/>
                  </a:lnTo>
                  <a:lnTo>
                    <a:pt x="4509" y="1624"/>
                  </a:lnTo>
                  <a:lnTo>
                    <a:pt x="4463" y="1631"/>
                  </a:lnTo>
                  <a:lnTo>
                    <a:pt x="4418" y="1637"/>
                  </a:lnTo>
                  <a:lnTo>
                    <a:pt x="4372" y="1640"/>
                  </a:lnTo>
                  <a:lnTo>
                    <a:pt x="4323" y="1644"/>
                  </a:lnTo>
                  <a:lnTo>
                    <a:pt x="4275" y="1644"/>
                  </a:lnTo>
                  <a:lnTo>
                    <a:pt x="4225" y="1642"/>
                  </a:lnTo>
                  <a:lnTo>
                    <a:pt x="4173" y="1639"/>
                  </a:lnTo>
                  <a:lnTo>
                    <a:pt x="4122" y="1634"/>
                  </a:lnTo>
                  <a:lnTo>
                    <a:pt x="4069" y="1627"/>
                  </a:lnTo>
                  <a:lnTo>
                    <a:pt x="4015" y="1618"/>
                  </a:lnTo>
                  <a:lnTo>
                    <a:pt x="3959" y="1605"/>
                  </a:lnTo>
                  <a:lnTo>
                    <a:pt x="3904" y="1592"/>
                  </a:lnTo>
                  <a:lnTo>
                    <a:pt x="3847" y="1574"/>
                  </a:lnTo>
                  <a:lnTo>
                    <a:pt x="3789" y="1556"/>
                  </a:lnTo>
                  <a:lnTo>
                    <a:pt x="3730" y="1534"/>
                  </a:lnTo>
                  <a:lnTo>
                    <a:pt x="3671" y="1510"/>
                  </a:lnTo>
                  <a:lnTo>
                    <a:pt x="3610" y="1482"/>
                  </a:lnTo>
                  <a:lnTo>
                    <a:pt x="3548" y="1451"/>
                  </a:lnTo>
                  <a:lnTo>
                    <a:pt x="3486" y="1419"/>
                  </a:lnTo>
                  <a:lnTo>
                    <a:pt x="3422" y="1384"/>
                  </a:lnTo>
                  <a:lnTo>
                    <a:pt x="3357" y="1343"/>
                  </a:lnTo>
                  <a:lnTo>
                    <a:pt x="3292" y="1301"/>
                  </a:lnTo>
                  <a:lnTo>
                    <a:pt x="3225" y="1256"/>
                  </a:lnTo>
                  <a:lnTo>
                    <a:pt x="3158" y="1206"/>
                  </a:lnTo>
                  <a:lnTo>
                    <a:pt x="3089" y="1154"/>
                  </a:lnTo>
                  <a:lnTo>
                    <a:pt x="3089" y="1154"/>
                  </a:lnTo>
                  <a:lnTo>
                    <a:pt x="2954" y="1049"/>
                  </a:lnTo>
                  <a:lnTo>
                    <a:pt x="2822" y="949"/>
                  </a:lnTo>
                  <a:lnTo>
                    <a:pt x="2696" y="856"/>
                  </a:lnTo>
                  <a:lnTo>
                    <a:pt x="2572" y="767"/>
                  </a:lnTo>
                  <a:lnTo>
                    <a:pt x="2452" y="683"/>
                  </a:lnTo>
                  <a:lnTo>
                    <a:pt x="2335" y="605"/>
                  </a:lnTo>
                  <a:lnTo>
                    <a:pt x="2223" y="534"/>
                  </a:lnTo>
                  <a:lnTo>
                    <a:pt x="2111" y="467"/>
                  </a:lnTo>
                  <a:lnTo>
                    <a:pt x="2005" y="405"/>
                  </a:lnTo>
                  <a:lnTo>
                    <a:pt x="1900" y="347"/>
                  </a:lnTo>
                  <a:lnTo>
                    <a:pt x="1799" y="295"/>
                  </a:lnTo>
                  <a:lnTo>
                    <a:pt x="1699" y="247"/>
                  </a:lnTo>
                  <a:lnTo>
                    <a:pt x="1603" y="205"/>
                  </a:lnTo>
                  <a:lnTo>
                    <a:pt x="1509" y="166"/>
                  </a:lnTo>
                  <a:lnTo>
                    <a:pt x="1416" y="131"/>
                  </a:lnTo>
                  <a:lnTo>
                    <a:pt x="1326" y="102"/>
                  </a:lnTo>
                  <a:lnTo>
                    <a:pt x="1237" y="76"/>
                  </a:lnTo>
                  <a:lnTo>
                    <a:pt x="1149" y="53"/>
                  </a:lnTo>
                  <a:lnTo>
                    <a:pt x="1063" y="35"/>
                  </a:lnTo>
                  <a:lnTo>
                    <a:pt x="979" y="21"/>
                  </a:lnTo>
                  <a:lnTo>
                    <a:pt x="894" y="11"/>
                  </a:lnTo>
                  <a:lnTo>
                    <a:pt x="812" y="3"/>
                  </a:lnTo>
                  <a:lnTo>
                    <a:pt x="730" y="0"/>
                  </a:lnTo>
                  <a:lnTo>
                    <a:pt x="648" y="0"/>
                  </a:lnTo>
                  <a:lnTo>
                    <a:pt x="568" y="2"/>
                  </a:lnTo>
                  <a:lnTo>
                    <a:pt x="487" y="8"/>
                  </a:lnTo>
                  <a:lnTo>
                    <a:pt x="406" y="18"/>
                  </a:lnTo>
                  <a:lnTo>
                    <a:pt x="326" y="29"/>
                  </a:lnTo>
                  <a:lnTo>
                    <a:pt x="244" y="43"/>
                  </a:lnTo>
                  <a:lnTo>
                    <a:pt x="164" y="60"/>
                  </a:lnTo>
                  <a:lnTo>
                    <a:pt x="82" y="81"/>
                  </a:lnTo>
                  <a:lnTo>
                    <a:pt x="0" y="10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45211" name="Freeform 27"/>
            <p:cNvSpPr>
              <a:spLocks/>
            </p:cNvSpPr>
            <p:nvPr userDrawn="1"/>
          </p:nvSpPr>
          <p:spPr bwMode="auto">
            <a:xfrm>
              <a:off x="584" y="1023"/>
              <a:ext cx="5409" cy="791"/>
            </a:xfrm>
            <a:custGeom>
              <a:avLst/>
              <a:gdLst/>
              <a:ahLst/>
              <a:cxnLst>
                <a:cxn ang="0">
                  <a:pos x="5409" y="964"/>
                </a:cxn>
                <a:cxn ang="0">
                  <a:pos x="5371" y="1018"/>
                </a:cxn>
                <a:cxn ang="0">
                  <a:pos x="5324" y="1076"/>
                </a:cxn>
                <a:cxn ang="0">
                  <a:pos x="5257" y="1147"/>
                </a:cxn>
                <a:cxn ang="0">
                  <a:pos x="5174" y="1228"/>
                </a:cxn>
                <a:cxn ang="0">
                  <a:pos x="5071" y="1310"/>
                </a:cxn>
                <a:cxn ang="0">
                  <a:pos x="4983" y="1371"/>
                </a:cxn>
                <a:cxn ang="0">
                  <a:pos x="4919" y="1410"/>
                </a:cxn>
                <a:cxn ang="0">
                  <a:pos x="4849" y="1447"/>
                </a:cxn>
                <a:cxn ang="0">
                  <a:pos x="4777" y="1481"/>
                </a:cxn>
                <a:cxn ang="0">
                  <a:pos x="4699" y="1510"/>
                </a:cxn>
                <a:cxn ang="0">
                  <a:pos x="4617" y="1536"/>
                </a:cxn>
                <a:cxn ang="0">
                  <a:pos x="4531" y="1555"/>
                </a:cxn>
                <a:cxn ang="0">
                  <a:pos x="4441" y="1572"/>
                </a:cxn>
                <a:cxn ang="0">
                  <a:pos x="4345" y="1580"/>
                </a:cxn>
                <a:cxn ang="0">
                  <a:pos x="4247" y="1581"/>
                </a:cxn>
                <a:cxn ang="0">
                  <a:pos x="4144" y="1575"/>
                </a:cxn>
                <a:cxn ang="0">
                  <a:pos x="4037" y="1560"/>
                </a:cxn>
                <a:cxn ang="0">
                  <a:pos x="3926" y="1536"/>
                </a:cxn>
                <a:cxn ang="0">
                  <a:pos x="3811" y="1502"/>
                </a:cxn>
                <a:cxn ang="0">
                  <a:pos x="3691" y="1458"/>
                </a:cxn>
                <a:cxn ang="0">
                  <a:pos x="3568" y="1404"/>
                </a:cxn>
                <a:cxn ang="0">
                  <a:pos x="3440" y="1336"/>
                </a:cxn>
                <a:cxn ang="0">
                  <a:pos x="3310" y="1257"/>
                </a:cxn>
                <a:cxn ang="0">
                  <a:pos x="3173" y="1165"/>
                </a:cxn>
                <a:cxn ang="0">
                  <a:pos x="3105" y="1113"/>
                </a:cxn>
                <a:cxn ang="0">
                  <a:pos x="2835" y="913"/>
                </a:cxn>
                <a:cxn ang="0">
                  <a:pos x="2582" y="733"/>
                </a:cxn>
                <a:cxn ang="0">
                  <a:pos x="2343" y="577"/>
                </a:cxn>
                <a:cxn ang="0">
                  <a:pos x="2117" y="441"/>
                </a:cxn>
                <a:cxn ang="0">
                  <a:pos x="1904" y="327"/>
                </a:cxn>
                <a:cxn ang="0">
                  <a:pos x="1702" y="230"/>
                </a:cxn>
                <a:cxn ang="0">
                  <a:pos x="1509" y="152"/>
                </a:cxn>
                <a:cxn ang="0">
                  <a:pos x="1325" y="91"/>
                </a:cxn>
                <a:cxn ang="0">
                  <a:pos x="1148" y="46"/>
                </a:cxn>
                <a:cxn ang="0">
                  <a:pos x="977" y="17"/>
                </a:cxn>
                <a:cxn ang="0">
                  <a:pos x="810" y="2"/>
                </a:cxn>
                <a:cxn ang="0">
                  <a:pos x="647" y="2"/>
                </a:cxn>
                <a:cxn ang="0">
                  <a:pos x="485" y="13"/>
                </a:cxn>
                <a:cxn ang="0">
                  <a:pos x="324" y="38"/>
                </a:cxn>
                <a:cxn ang="0">
                  <a:pos x="163" y="73"/>
                </a:cxn>
                <a:cxn ang="0">
                  <a:pos x="0" y="118"/>
                </a:cxn>
              </a:cxnLst>
              <a:rect l="0" t="0" r="r" b="b"/>
              <a:pathLst>
                <a:path w="5409" h="1581">
                  <a:moveTo>
                    <a:pt x="5409" y="964"/>
                  </a:moveTo>
                  <a:lnTo>
                    <a:pt x="5409" y="964"/>
                  </a:lnTo>
                  <a:lnTo>
                    <a:pt x="5399" y="979"/>
                  </a:lnTo>
                  <a:lnTo>
                    <a:pt x="5371" y="1018"/>
                  </a:lnTo>
                  <a:lnTo>
                    <a:pt x="5350" y="1045"/>
                  </a:lnTo>
                  <a:lnTo>
                    <a:pt x="5324" y="1076"/>
                  </a:lnTo>
                  <a:lnTo>
                    <a:pt x="5294" y="1110"/>
                  </a:lnTo>
                  <a:lnTo>
                    <a:pt x="5257" y="1147"/>
                  </a:lnTo>
                  <a:lnTo>
                    <a:pt x="5219" y="1187"/>
                  </a:lnTo>
                  <a:lnTo>
                    <a:pt x="5174" y="1228"/>
                  </a:lnTo>
                  <a:lnTo>
                    <a:pt x="5126" y="1270"/>
                  </a:lnTo>
                  <a:lnTo>
                    <a:pt x="5071" y="1310"/>
                  </a:lnTo>
                  <a:lnTo>
                    <a:pt x="5013" y="1352"/>
                  </a:lnTo>
                  <a:lnTo>
                    <a:pt x="4983" y="1371"/>
                  </a:lnTo>
                  <a:lnTo>
                    <a:pt x="4952" y="1391"/>
                  </a:lnTo>
                  <a:lnTo>
                    <a:pt x="4919" y="1410"/>
                  </a:lnTo>
                  <a:lnTo>
                    <a:pt x="4885" y="1429"/>
                  </a:lnTo>
                  <a:lnTo>
                    <a:pt x="4849" y="1447"/>
                  </a:lnTo>
                  <a:lnTo>
                    <a:pt x="4813" y="1463"/>
                  </a:lnTo>
                  <a:lnTo>
                    <a:pt x="4777" y="1481"/>
                  </a:lnTo>
                  <a:lnTo>
                    <a:pt x="4738" y="1496"/>
                  </a:lnTo>
                  <a:lnTo>
                    <a:pt x="4699" y="1510"/>
                  </a:lnTo>
                  <a:lnTo>
                    <a:pt x="4659" y="1523"/>
                  </a:lnTo>
                  <a:lnTo>
                    <a:pt x="4617" y="1536"/>
                  </a:lnTo>
                  <a:lnTo>
                    <a:pt x="4574" y="1547"/>
                  </a:lnTo>
                  <a:lnTo>
                    <a:pt x="4531" y="1555"/>
                  </a:lnTo>
                  <a:lnTo>
                    <a:pt x="4487" y="1563"/>
                  </a:lnTo>
                  <a:lnTo>
                    <a:pt x="4441" y="1572"/>
                  </a:lnTo>
                  <a:lnTo>
                    <a:pt x="4394" y="1576"/>
                  </a:lnTo>
                  <a:lnTo>
                    <a:pt x="4345" y="1580"/>
                  </a:lnTo>
                  <a:lnTo>
                    <a:pt x="4297" y="1581"/>
                  </a:lnTo>
                  <a:lnTo>
                    <a:pt x="4247" y="1581"/>
                  </a:lnTo>
                  <a:lnTo>
                    <a:pt x="4197" y="1578"/>
                  </a:lnTo>
                  <a:lnTo>
                    <a:pt x="4144" y="1575"/>
                  </a:lnTo>
                  <a:lnTo>
                    <a:pt x="4091" y="1568"/>
                  </a:lnTo>
                  <a:lnTo>
                    <a:pt x="4037" y="1560"/>
                  </a:lnTo>
                  <a:lnTo>
                    <a:pt x="3982" y="1549"/>
                  </a:lnTo>
                  <a:lnTo>
                    <a:pt x="3926" y="1536"/>
                  </a:lnTo>
                  <a:lnTo>
                    <a:pt x="3869" y="1520"/>
                  </a:lnTo>
                  <a:lnTo>
                    <a:pt x="3811" y="1502"/>
                  </a:lnTo>
                  <a:lnTo>
                    <a:pt x="3751" y="1481"/>
                  </a:lnTo>
                  <a:lnTo>
                    <a:pt x="3691" y="1458"/>
                  </a:lnTo>
                  <a:lnTo>
                    <a:pt x="3630" y="1433"/>
                  </a:lnTo>
                  <a:lnTo>
                    <a:pt x="3568" y="1404"/>
                  </a:lnTo>
                  <a:lnTo>
                    <a:pt x="3505" y="1371"/>
                  </a:lnTo>
                  <a:lnTo>
                    <a:pt x="3440" y="1336"/>
                  </a:lnTo>
                  <a:lnTo>
                    <a:pt x="3375" y="1299"/>
                  </a:lnTo>
                  <a:lnTo>
                    <a:pt x="3310" y="1257"/>
                  </a:lnTo>
                  <a:lnTo>
                    <a:pt x="3241" y="1211"/>
                  </a:lnTo>
                  <a:lnTo>
                    <a:pt x="3173" y="1165"/>
                  </a:lnTo>
                  <a:lnTo>
                    <a:pt x="3105" y="1113"/>
                  </a:lnTo>
                  <a:lnTo>
                    <a:pt x="3105" y="1113"/>
                  </a:lnTo>
                  <a:lnTo>
                    <a:pt x="2968" y="1010"/>
                  </a:lnTo>
                  <a:lnTo>
                    <a:pt x="2835" y="913"/>
                  </a:lnTo>
                  <a:lnTo>
                    <a:pt x="2707" y="821"/>
                  </a:lnTo>
                  <a:lnTo>
                    <a:pt x="2582" y="733"/>
                  </a:lnTo>
                  <a:lnTo>
                    <a:pt x="2460" y="653"/>
                  </a:lnTo>
                  <a:lnTo>
                    <a:pt x="2343" y="577"/>
                  </a:lnTo>
                  <a:lnTo>
                    <a:pt x="2228" y="507"/>
                  </a:lnTo>
                  <a:lnTo>
                    <a:pt x="2117" y="441"/>
                  </a:lnTo>
                  <a:lnTo>
                    <a:pt x="2009" y="381"/>
                  </a:lnTo>
                  <a:lnTo>
                    <a:pt x="1904" y="327"/>
                  </a:lnTo>
                  <a:lnTo>
                    <a:pt x="1802" y="277"/>
                  </a:lnTo>
                  <a:lnTo>
                    <a:pt x="1702" y="230"/>
                  </a:lnTo>
                  <a:lnTo>
                    <a:pt x="1605" y="189"/>
                  </a:lnTo>
                  <a:lnTo>
                    <a:pt x="1509" y="152"/>
                  </a:lnTo>
                  <a:lnTo>
                    <a:pt x="1416" y="118"/>
                  </a:lnTo>
                  <a:lnTo>
                    <a:pt x="1325" y="91"/>
                  </a:lnTo>
                  <a:lnTo>
                    <a:pt x="1235" y="67"/>
                  </a:lnTo>
                  <a:lnTo>
                    <a:pt x="1148" y="46"/>
                  </a:lnTo>
                  <a:lnTo>
                    <a:pt x="1062" y="29"/>
                  </a:lnTo>
                  <a:lnTo>
                    <a:pt x="977" y="17"/>
                  </a:lnTo>
                  <a:lnTo>
                    <a:pt x="892" y="8"/>
                  </a:lnTo>
                  <a:lnTo>
                    <a:pt x="810" y="2"/>
                  </a:lnTo>
                  <a:lnTo>
                    <a:pt x="728" y="0"/>
                  </a:lnTo>
                  <a:lnTo>
                    <a:pt x="647" y="2"/>
                  </a:lnTo>
                  <a:lnTo>
                    <a:pt x="566" y="7"/>
                  </a:lnTo>
                  <a:lnTo>
                    <a:pt x="485" y="13"/>
                  </a:lnTo>
                  <a:lnTo>
                    <a:pt x="405" y="25"/>
                  </a:lnTo>
                  <a:lnTo>
                    <a:pt x="324" y="38"/>
                  </a:lnTo>
                  <a:lnTo>
                    <a:pt x="244" y="54"/>
                  </a:lnTo>
                  <a:lnTo>
                    <a:pt x="163" y="73"/>
                  </a:lnTo>
                  <a:lnTo>
                    <a:pt x="81" y="94"/>
                  </a:lnTo>
                  <a:lnTo>
                    <a:pt x="0" y="11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45212" name="Freeform 28"/>
            <p:cNvSpPr>
              <a:spLocks/>
            </p:cNvSpPr>
            <p:nvPr userDrawn="1"/>
          </p:nvSpPr>
          <p:spPr bwMode="auto">
            <a:xfrm>
              <a:off x="606" y="1042"/>
              <a:ext cx="5422" cy="758"/>
            </a:xfrm>
            <a:custGeom>
              <a:avLst/>
              <a:gdLst/>
              <a:ahLst/>
              <a:cxnLst>
                <a:cxn ang="0">
                  <a:pos x="5422" y="873"/>
                </a:cxn>
                <a:cxn ang="0">
                  <a:pos x="5384" y="926"/>
                </a:cxn>
                <a:cxn ang="0">
                  <a:pos x="5337" y="986"/>
                </a:cxn>
                <a:cxn ang="0">
                  <a:pos x="5273" y="1059"/>
                </a:cxn>
                <a:cxn ang="0">
                  <a:pos x="5190" y="1141"/>
                </a:cxn>
                <a:cxn ang="0">
                  <a:pos x="5088" y="1227"/>
                </a:cxn>
                <a:cxn ang="0">
                  <a:pos x="5001" y="1290"/>
                </a:cxn>
                <a:cxn ang="0">
                  <a:pos x="4937" y="1330"/>
                </a:cxn>
                <a:cxn ang="0">
                  <a:pos x="4869" y="1369"/>
                </a:cxn>
                <a:cxn ang="0">
                  <a:pos x="4797" y="1404"/>
                </a:cxn>
                <a:cxn ang="0">
                  <a:pos x="4719" y="1435"/>
                </a:cxn>
                <a:cxn ang="0">
                  <a:pos x="4637" y="1462"/>
                </a:cxn>
                <a:cxn ang="0">
                  <a:pos x="4552" y="1485"/>
                </a:cxn>
                <a:cxn ang="0">
                  <a:pos x="4462" y="1501"/>
                </a:cxn>
                <a:cxn ang="0">
                  <a:pos x="4368" y="1513"/>
                </a:cxn>
                <a:cxn ang="0">
                  <a:pos x="4268" y="1516"/>
                </a:cxn>
                <a:cxn ang="0">
                  <a:pos x="4165" y="1511"/>
                </a:cxn>
                <a:cxn ang="0">
                  <a:pos x="4058" y="1498"/>
                </a:cxn>
                <a:cxn ang="0">
                  <a:pos x="3947" y="1477"/>
                </a:cxn>
                <a:cxn ang="0">
                  <a:pos x="3830" y="1445"/>
                </a:cxn>
                <a:cxn ang="0">
                  <a:pos x="3711" y="1403"/>
                </a:cxn>
                <a:cxn ang="0">
                  <a:pos x="3586" y="1351"/>
                </a:cxn>
                <a:cxn ang="0">
                  <a:pos x="3458" y="1286"/>
                </a:cxn>
                <a:cxn ang="0">
                  <a:pos x="3325" y="1209"/>
                </a:cxn>
                <a:cxn ang="0">
                  <a:pos x="3189" y="1119"/>
                </a:cxn>
                <a:cxn ang="0">
                  <a:pos x="3120" y="1068"/>
                </a:cxn>
                <a:cxn ang="0">
                  <a:pos x="2846" y="871"/>
                </a:cxn>
                <a:cxn ang="0">
                  <a:pos x="2591" y="699"/>
                </a:cxn>
                <a:cxn ang="0">
                  <a:pos x="2349" y="545"/>
                </a:cxn>
                <a:cxn ang="0">
                  <a:pos x="2121" y="415"/>
                </a:cxn>
                <a:cxn ang="0">
                  <a:pos x="1906" y="303"/>
                </a:cxn>
                <a:cxn ang="0">
                  <a:pos x="1703" y="209"/>
                </a:cxn>
                <a:cxn ang="0">
                  <a:pos x="1509" y="135"/>
                </a:cxn>
                <a:cxn ang="0">
                  <a:pos x="1324" y="77"/>
                </a:cxn>
                <a:cxn ang="0">
                  <a:pos x="1147" y="37"/>
                </a:cxn>
                <a:cxn ang="0">
                  <a:pos x="974" y="11"/>
                </a:cxn>
                <a:cxn ang="0">
                  <a:pos x="808" y="0"/>
                </a:cxn>
                <a:cxn ang="0">
                  <a:pos x="644" y="1"/>
                </a:cxn>
                <a:cxn ang="0">
                  <a:pos x="483" y="17"/>
                </a:cxn>
                <a:cxn ang="0">
                  <a:pos x="323" y="45"/>
                </a:cxn>
                <a:cxn ang="0">
                  <a:pos x="162" y="84"/>
                </a:cxn>
                <a:cxn ang="0">
                  <a:pos x="0" y="132"/>
                </a:cxn>
              </a:cxnLst>
              <a:rect l="0" t="0" r="r" b="b"/>
              <a:pathLst>
                <a:path w="5422" h="1516">
                  <a:moveTo>
                    <a:pt x="5422" y="873"/>
                  </a:moveTo>
                  <a:lnTo>
                    <a:pt x="5422" y="873"/>
                  </a:lnTo>
                  <a:lnTo>
                    <a:pt x="5412" y="888"/>
                  </a:lnTo>
                  <a:lnTo>
                    <a:pt x="5384" y="926"/>
                  </a:lnTo>
                  <a:lnTo>
                    <a:pt x="5363" y="954"/>
                  </a:lnTo>
                  <a:lnTo>
                    <a:pt x="5337" y="986"/>
                  </a:lnTo>
                  <a:lnTo>
                    <a:pt x="5308" y="1022"/>
                  </a:lnTo>
                  <a:lnTo>
                    <a:pt x="5273" y="1059"/>
                  </a:lnTo>
                  <a:lnTo>
                    <a:pt x="5233" y="1099"/>
                  </a:lnTo>
                  <a:lnTo>
                    <a:pt x="5190" y="1141"/>
                  </a:lnTo>
                  <a:lnTo>
                    <a:pt x="5141" y="1185"/>
                  </a:lnTo>
                  <a:lnTo>
                    <a:pt x="5088" y="1227"/>
                  </a:lnTo>
                  <a:lnTo>
                    <a:pt x="5031" y="1269"/>
                  </a:lnTo>
                  <a:lnTo>
                    <a:pt x="5001" y="1290"/>
                  </a:lnTo>
                  <a:lnTo>
                    <a:pt x="4970" y="1311"/>
                  </a:lnTo>
                  <a:lnTo>
                    <a:pt x="4937" y="1330"/>
                  </a:lnTo>
                  <a:lnTo>
                    <a:pt x="4904" y="1349"/>
                  </a:lnTo>
                  <a:lnTo>
                    <a:pt x="4869" y="1369"/>
                  </a:lnTo>
                  <a:lnTo>
                    <a:pt x="4833" y="1387"/>
                  </a:lnTo>
                  <a:lnTo>
                    <a:pt x="4797" y="1404"/>
                  </a:lnTo>
                  <a:lnTo>
                    <a:pt x="4758" y="1420"/>
                  </a:lnTo>
                  <a:lnTo>
                    <a:pt x="4719" y="1435"/>
                  </a:lnTo>
                  <a:lnTo>
                    <a:pt x="4679" y="1450"/>
                  </a:lnTo>
                  <a:lnTo>
                    <a:pt x="4637" y="1462"/>
                  </a:lnTo>
                  <a:lnTo>
                    <a:pt x="4595" y="1474"/>
                  </a:lnTo>
                  <a:lnTo>
                    <a:pt x="4552" y="1485"/>
                  </a:lnTo>
                  <a:lnTo>
                    <a:pt x="4507" y="1493"/>
                  </a:lnTo>
                  <a:lnTo>
                    <a:pt x="4462" y="1501"/>
                  </a:lnTo>
                  <a:lnTo>
                    <a:pt x="4415" y="1508"/>
                  </a:lnTo>
                  <a:lnTo>
                    <a:pt x="4368" y="1513"/>
                  </a:lnTo>
                  <a:lnTo>
                    <a:pt x="4318" y="1514"/>
                  </a:lnTo>
                  <a:lnTo>
                    <a:pt x="4268" y="1516"/>
                  </a:lnTo>
                  <a:lnTo>
                    <a:pt x="4218" y="1514"/>
                  </a:lnTo>
                  <a:lnTo>
                    <a:pt x="4165" y="1511"/>
                  </a:lnTo>
                  <a:lnTo>
                    <a:pt x="4112" y="1506"/>
                  </a:lnTo>
                  <a:lnTo>
                    <a:pt x="4058" y="1498"/>
                  </a:lnTo>
                  <a:lnTo>
                    <a:pt x="4003" y="1488"/>
                  </a:lnTo>
                  <a:lnTo>
                    <a:pt x="3947" y="1477"/>
                  </a:lnTo>
                  <a:lnTo>
                    <a:pt x="3889" y="1462"/>
                  </a:lnTo>
                  <a:lnTo>
                    <a:pt x="3830" y="1445"/>
                  </a:lnTo>
                  <a:lnTo>
                    <a:pt x="3771" y="1425"/>
                  </a:lnTo>
                  <a:lnTo>
                    <a:pt x="3711" y="1403"/>
                  </a:lnTo>
                  <a:lnTo>
                    <a:pt x="3649" y="1378"/>
                  </a:lnTo>
                  <a:lnTo>
                    <a:pt x="3586" y="1351"/>
                  </a:lnTo>
                  <a:lnTo>
                    <a:pt x="3522" y="1320"/>
                  </a:lnTo>
                  <a:lnTo>
                    <a:pt x="3458" y="1286"/>
                  </a:lnTo>
                  <a:lnTo>
                    <a:pt x="3393" y="1249"/>
                  </a:lnTo>
                  <a:lnTo>
                    <a:pt x="3325" y="1209"/>
                  </a:lnTo>
                  <a:lnTo>
                    <a:pt x="3258" y="1165"/>
                  </a:lnTo>
                  <a:lnTo>
                    <a:pt x="3189" y="1119"/>
                  </a:lnTo>
                  <a:lnTo>
                    <a:pt x="3120" y="1068"/>
                  </a:lnTo>
                  <a:lnTo>
                    <a:pt x="3120" y="1068"/>
                  </a:lnTo>
                  <a:lnTo>
                    <a:pt x="2981" y="967"/>
                  </a:lnTo>
                  <a:lnTo>
                    <a:pt x="2846" y="871"/>
                  </a:lnTo>
                  <a:lnTo>
                    <a:pt x="2717" y="783"/>
                  </a:lnTo>
                  <a:lnTo>
                    <a:pt x="2591" y="699"/>
                  </a:lnTo>
                  <a:lnTo>
                    <a:pt x="2468" y="620"/>
                  </a:lnTo>
                  <a:lnTo>
                    <a:pt x="2349" y="545"/>
                  </a:lnTo>
                  <a:lnTo>
                    <a:pt x="2234" y="478"/>
                  </a:lnTo>
                  <a:lnTo>
                    <a:pt x="2121" y="415"/>
                  </a:lnTo>
                  <a:lnTo>
                    <a:pt x="2013" y="356"/>
                  </a:lnTo>
                  <a:lnTo>
                    <a:pt x="1906" y="303"/>
                  </a:lnTo>
                  <a:lnTo>
                    <a:pt x="1803" y="253"/>
                  </a:lnTo>
                  <a:lnTo>
                    <a:pt x="1703" y="209"/>
                  </a:lnTo>
                  <a:lnTo>
                    <a:pt x="1605" y="171"/>
                  </a:lnTo>
                  <a:lnTo>
                    <a:pt x="1509" y="135"/>
                  </a:lnTo>
                  <a:lnTo>
                    <a:pt x="1416" y="105"/>
                  </a:lnTo>
                  <a:lnTo>
                    <a:pt x="1324" y="77"/>
                  </a:lnTo>
                  <a:lnTo>
                    <a:pt x="1234" y="54"/>
                  </a:lnTo>
                  <a:lnTo>
                    <a:pt x="1147" y="37"/>
                  </a:lnTo>
                  <a:lnTo>
                    <a:pt x="1060" y="22"/>
                  </a:lnTo>
                  <a:lnTo>
                    <a:pt x="974" y="11"/>
                  </a:lnTo>
                  <a:lnTo>
                    <a:pt x="891" y="3"/>
                  </a:lnTo>
                  <a:lnTo>
                    <a:pt x="808" y="0"/>
                  </a:lnTo>
                  <a:lnTo>
                    <a:pt x="726" y="0"/>
                  </a:lnTo>
                  <a:lnTo>
                    <a:pt x="644" y="1"/>
                  </a:lnTo>
                  <a:lnTo>
                    <a:pt x="563" y="8"/>
                  </a:lnTo>
                  <a:lnTo>
                    <a:pt x="483" y="17"/>
                  </a:lnTo>
                  <a:lnTo>
                    <a:pt x="402" y="30"/>
                  </a:lnTo>
                  <a:lnTo>
                    <a:pt x="323" y="45"/>
                  </a:lnTo>
                  <a:lnTo>
                    <a:pt x="243" y="63"/>
                  </a:lnTo>
                  <a:lnTo>
                    <a:pt x="162" y="84"/>
                  </a:lnTo>
                  <a:lnTo>
                    <a:pt x="80" y="106"/>
                  </a:lnTo>
                  <a:lnTo>
                    <a:pt x="0" y="13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45213" name="Freeform 29"/>
            <p:cNvSpPr>
              <a:spLocks/>
            </p:cNvSpPr>
            <p:nvPr userDrawn="1"/>
          </p:nvSpPr>
          <p:spPr bwMode="auto">
            <a:xfrm>
              <a:off x="628" y="1060"/>
              <a:ext cx="5431" cy="725"/>
            </a:xfrm>
            <a:custGeom>
              <a:avLst/>
              <a:gdLst/>
              <a:ahLst/>
              <a:cxnLst>
                <a:cxn ang="0">
                  <a:pos x="5431" y="783"/>
                </a:cxn>
                <a:cxn ang="0">
                  <a:pos x="5395" y="838"/>
                </a:cxn>
                <a:cxn ang="0">
                  <a:pos x="5350" y="899"/>
                </a:cxn>
                <a:cxn ang="0">
                  <a:pos x="5286" y="974"/>
                </a:cxn>
                <a:cxn ang="0">
                  <a:pos x="5204" y="1058"/>
                </a:cxn>
                <a:cxn ang="0">
                  <a:pos x="5105" y="1147"/>
                </a:cxn>
                <a:cxn ang="0">
                  <a:pos x="5018" y="1211"/>
                </a:cxn>
                <a:cxn ang="0">
                  <a:pos x="4955" y="1253"/>
                </a:cxn>
                <a:cxn ang="0">
                  <a:pos x="4887" y="1293"/>
                </a:cxn>
                <a:cxn ang="0">
                  <a:pos x="4815" y="1329"/>
                </a:cxn>
                <a:cxn ang="0">
                  <a:pos x="4739" y="1363"/>
                </a:cxn>
                <a:cxn ang="0">
                  <a:pos x="4657" y="1392"/>
                </a:cxn>
                <a:cxn ang="0">
                  <a:pos x="4572" y="1416"/>
                </a:cxn>
                <a:cxn ang="0">
                  <a:pos x="4482" y="1434"/>
                </a:cxn>
                <a:cxn ang="0">
                  <a:pos x="4387" y="1447"/>
                </a:cxn>
                <a:cxn ang="0">
                  <a:pos x="4289" y="1452"/>
                </a:cxn>
                <a:cxn ang="0">
                  <a:pos x="4186" y="1450"/>
                </a:cxn>
                <a:cxn ang="0">
                  <a:pos x="4078" y="1439"/>
                </a:cxn>
                <a:cxn ang="0">
                  <a:pos x="3967" y="1419"/>
                </a:cxn>
                <a:cxn ang="0">
                  <a:pos x="3850" y="1390"/>
                </a:cxn>
                <a:cxn ang="0">
                  <a:pos x="3729" y="1352"/>
                </a:cxn>
                <a:cxn ang="0">
                  <a:pos x="3604" y="1300"/>
                </a:cxn>
                <a:cxn ang="0">
                  <a:pos x="3475" y="1239"/>
                </a:cxn>
                <a:cxn ang="0">
                  <a:pos x="3342" y="1163"/>
                </a:cxn>
                <a:cxn ang="0">
                  <a:pos x="3204" y="1075"/>
                </a:cxn>
                <a:cxn ang="0">
                  <a:pos x="3134" y="1027"/>
                </a:cxn>
                <a:cxn ang="0">
                  <a:pos x="2857" y="835"/>
                </a:cxn>
                <a:cxn ang="0">
                  <a:pos x="2599" y="665"/>
                </a:cxn>
                <a:cxn ang="0">
                  <a:pos x="2355" y="517"/>
                </a:cxn>
                <a:cxn ang="0">
                  <a:pos x="2126" y="389"/>
                </a:cxn>
                <a:cxn ang="0">
                  <a:pos x="1909" y="281"/>
                </a:cxn>
                <a:cxn ang="0">
                  <a:pos x="1705" y="192"/>
                </a:cxn>
                <a:cxn ang="0">
                  <a:pos x="1509" y="121"/>
                </a:cxn>
                <a:cxn ang="0">
                  <a:pos x="1323" y="68"/>
                </a:cxn>
                <a:cxn ang="0">
                  <a:pos x="1145" y="29"/>
                </a:cxn>
                <a:cxn ang="0">
                  <a:pos x="973" y="7"/>
                </a:cxn>
                <a:cxn ang="0">
                  <a:pos x="807" y="0"/>
                </a:cxn>
                <a:cxn ang="0">
                  <a:pos x="643" y="5"/>
                </a:cxn>
                <a:cxn ang="0">
                  <a:pos x="482" y="24"/>
                </a:cxn>
                <a:cxn ang="0">
                  <a:pos x="322" y="55"/>
                </a:cxn>
                <a:cxn ang="0">
                  <a:pos x="161" y="97"/>
                </a:cxn>
                <a:cxn ang="0">
                  <a:pos x="0" y="149"/>
                </a:cxn>
              </a:cxnLst>
              <a:rect l="0" t="0" r="r" b="b"/>
              <a:pathLst>
                <a:path w="5431" h="1452">
                  <a:moveTo>
                    <a:pt x="5431" y="783"/>
                  </a:moveTo>
                  <a:lnTo>
                    <a:pt x="5431" y="783"/>
                  </a:lnTo>
                  <a:lnTo>
                    <a:pt x="5423" y="798"/>
                  </a:lnTo>
                  <a:lnTo>
                    <a:pt x="5395" y="838"/>
                  </a:lnTo>
                  <a:lnTo>
                    <a:pt x="5375" y="867"/>
                  </a:lnTo>
                  <a:lnTo>
                    <a:pt x="5350" y="899"/>
                  </a:lnTo>
                  <a:lnTo>
                    <a:pt x="5320" y="935"/>
                  </a:lnTo>
                  <a:lnTo>
                    <a:pt x="5286" y="974"/>
                  </a:lnTo>
                  <a:lnTo>
                    <a:pt x="5247" y="1016"/>
                  </a:lnTo>
                  <a:lnTo>
                    <a:pt x="5204" y="1058"/>
                  </a:lnTo>
                  <a:lnTo>
                    <a:pt x="5157" y="1101"/>
                  </a:lnTo>
                  <a:lnTo>
                    <a:pt x="5105" y="1147"/>
                  </a:lnTo>
                  <a:lnTo>
                    <a:pt x="5048" y="1190"/>
                  </a:lnTo>
                  <a:lnTo>
                    <a:pt x="5018" y="1211"/>
                  </a:lnTo>
                  <a:lnTo>
                    <a:pt x="4987" y="1232"/>
                  </a:lnTo>
                  <a:lnTo>
                    <a:pt x="4955" y="1253"/>
                  </a:lnTo>
                  <a:lnTo>
                    <a:pt x="4922" y="1272"/>
                  </a:lnTo>
                  <a:lnTo>
                    <a:pt x="4887" y="1293"/>
                  </a:lnTo>
                  <a:lnTo>
                    <a:pt x="4851" y="1311"/>
                  </a:lnTo>
                  <a:lnTo>
                    <a:pt x="4815" y="1329"/>
                  </a:lnTo>
                  <a:lnTo>
                    <a:pt x="4778" y="1347"/>
                  </a:lnTo>
                  <a:lnTo>
                    <a:pt x="4739" y="1363"/>
                  </a:lnTo>
                  <a:lnTo>
                    <a:pt x="4698" y="1377"/>
                  </a:lnTo>
                  <a:lnTo>
                    <a:pt x="4657" y="1392"/>
                  </a:lnTo>
                  <a:lnTo>
                    <a:pt x="4615" y="1405"/>
                  </a:lnTo>
                  <a:lnTo>
                    <a:pt x="4572" y="1416"/>
                  </a:lnTo>
                  <a:lnTo>
                    <a:pt x="4528" y="1426"/>
                  </a:lnTo>
                  <a:lnTo>
                    <a:pt x="4482" y="1434"/>
                  </a:lnTo>
                  <a:lnTo>
                    <a:pt x="4436" y="1442"/>
                  </a:lnTo>
                  <a:lnTo>
                    <a:pt x="4387" y="1447"/>
                  </a:lnTo>
                  <a:lnTo>
                    <a:pt x="4339" y="1450"/>
                  </a:lnTo>
                  <a:lnTo>
                    <a:pt x="4289" y="1452"/>
                  </a:lnTo>
                  <a:lnTo>
                    <a:pt x="4237" y="1452"/>
                  </a:lnTo>
                  <a:lnTo>
                    <a:pt x="4186" y="1450"/>
                  </a:lnTo>
                  <a:lnTo>
                    <a:pt x="4133" y="1445"/>
                  </a:lnTo>
                  <a:lnTo>
                    <a:pt x="4078" y="1439"/>
                  </a:lnTo>
                  <a:lnTo>
                    <a:pt x="4024" y="1431"/>
                  </a:lnTo>
                  <a:lnTo>
                    <a:pt x="3967" y="1419"/>
                  </a:lnTo>
                  <a:lnTo>
                    <a:pt x="3908" y="1406"/>
                  </a:lnTo>
                  <a:lnTo>
                    <a:pt x="3850" y="1390"/>
                  </a:lnTo>
                  <a:lnTo>
                    <a:pt x="3790" y="1373"/>
                  </a:lnTo>
                  <a:lnTo>
                    <a:pt x="3729" y="1352"/>
                  </a:lnTo>
                  <a:lnTo>
                    <a:pt x="3668" y="1327"/>
                  </a:lnTo>
                  <a:lnTo>
                    <a:pt x="3604" y="1300"/>
                  </a:lnTo>
                  <a:lnTo>
                    <a:pt x="3540" y="1271"/>
                  </a:lnTo>
                  <a:lnTo>
                    <a:pt x="3475" y="1239"/>
                  </a:lnTo>
                  <a:lnTo>
                    <a:pt x="3410" y="1203"/>
                  </a:lnTo>
                  <a:lnTo>
                    <a:pt x="3342" y="1163"/>
                  </a:lnTo>
                  <a:lnTo>
                    <a:pt x="3274" y="1121"/>
                  </a:lnTo>
                  <a:lnTo>
                    <a:pt x="3204" y="1075"/>
                  </a:lnTo>
                  <a:lnTo>
                    <a:pt x="3134" y="1027"/>
                  </a:lnTo>
                  <a:lnTo>
                    <a:pt x="3134" y="1027"/>
                  </a:lnTo>
                  <a:lnTo>
                    <a:pt x="2993" y="929"/>
                  </a:lnTo>
                  <a:lnTo>
                    <a:pt x="2857" y="835"/>
                  </a:lnTo>
                  <a:lnTo>
                    <a:pt x="2727" y="748"/>
                  </a:lnTo>
                  <a:lnTo>
                    <a:pt x="2599" y="665"/>
                  </a:lnTo>
                  <a:lnTo>
                    <a:pt x="2475" y="588"/>
                  </a:lnTo>
                  <a:lnTo>
                    <a:pt x="2355" y="517"/>
                  </a:lnTo>
                  <a:lnTo>
                    <a:pt x="2239" y="451"/>
                  </a:lnTo>
                  <a:lnTo>
                    <a:pt x="2126" y="389"/>
                  </a:lnTo>
                  <a:lnTo>
                    <a:pt x="2016" y="333"/>
                  </a:lnTo>
                  <a:lnTo>
                    <a:pt x="1909" y="281"/>
                  </a:lnTo>
                  <a:lnTo>
                    <a:pt x="1805" y="234"/>
                  </a:lnTo>
                  <a:lnTo>
                    <a:pt x="1705" y="192"/>
                  </a:lnTo>
                  <a:lnTo>
                    <a:pt x="1606" y="155"/>
                  </a:lnTo>
                  <a:lnTo>
                    <a:pt x="1509" y="121"/>
                  </a:lnTo>
                  <a:lnTo>
                    <a:pt x="1416" y="92"/>
                  </a:lnTo>
                  <a:lnTo>
                    <a:pt x="1323" y="68"/>
                  </a:lnTo>
                  <a:lnTo>
                    <a:pt x="1234" y="47"/>
                  </a:lnTo>
                  <a:lnTo>
                    <a:pt x="1145" y="29"/>
                  </a:lnTo>
                  <a:lnTo>
                    <a:pt x="1058" y="16"/>
                  </a:lnTo>
                  <a:lnTo>
                    <a:pt x="973" y="7"/>
                  </a:lnTo>
                  <a:lnTo>
                    <a:pt x="890" y="2"/>
                  </a:lnTo>
                  <a:lnTo>
                    <a:pt x="807" y="0"/>
                  </a:lnTo>
                  <a:lnTo>
                    <a:pt x="725" y="0"/>
                  </a:lnTo>
                  <a:lnTo>
                    <a:pt x="643" y="5"/>
                  </a:lnTo>
                  <a:lnTo>
                    <a:pt x="562" y="13"/>
                  </a:lnTo>
                  <a:lnTo>
                    <a:pt x="482" y="24"/>
                  </a:lnTo>
                  <a:lnTo>
                    <a:pt x="401" y="37"/>
                  </a:lnTo>
                  <a:lnTo>
                    <a:pt x="322" y="55"/>
                  </a:lnTo>
                  <a:lnTo>
                    <a:pt x="242" y="74"/>
                  </a:lnTo>
                  <a:lnTo>
                    <a:pt x="161" y="97"/>
                  </a:lnTo>
                  <a:lnTo>
                    <a:pt x="80" y="121"/>
                  </a:lnTo>
                  <a:lnTo>
                    <a:pt x="0" y="149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45214" name="Freeform 30"/>
            <p:cNvSpPr>
              <a:spLocks/>
            </p:cNvSpPr>
            <p:nvPr userDrawn="1"/>
          </p:nvSpPr>
          <p:spPr bwMode="auto">
            <a:xfrm>
              <a:off x="652" y="1076"/>
              <a:ext cx="5439" cy="696"/>
            </a:xfrm>
            <a:custGeom>
              <a:avLst/>
              <a:gdLst/>
              <a:ahLst/>
              <a:cxnLst>
                <a:cxn ang="0">
                  <a:pos x="5439" y="694"/>
                </a:cxn>
                <a:cxn ang="0">
                  <a:pos x="5405" y="751"/>
                </a:cxn>
                <a:cxn ang="0">
                  <a:pos x="5359" y="812"/>
                </a:cxn>
                <a:cxn ang="0">
                  <a:pos x="5296" y="890"/>
                </a:cxn>
                <a:cxn ang="0">
                  <a:pos x="5216" y="975"/>
                </a:cxn>
                <a:cxn ang="0">
                  <a:pos x="5119" y="1066"/>
                </a:cxn>
                <a:cxn ang="0">
                  <a:pos x="5033" y="1133"/>
                </a:cxn>
                <a:cxn ang="0">
                  <a:pos x="4970" y="1175"/>
                </a:cxn>
                <a:cxn ang="0">
                  <a:pos x="4903" y="1217"/>
                </a:cxn>
                <a:cxn ang="0">
                  <a:pos x="4831" y="1256"/>
                </a:cxn>
                <a:cxn ang="0">
                  <a:pos x="4755" y="1290"/>
                </a:cxn>
                <a:cxn ang="0">
                  <a:pos x="4674" y="1321"/>
                </a:cxn>
                <a:cxn ang="0">
                  <a:pos x="4590" y="1348"/>
                </a:cxn>
                <a:cxn ang="0">
                  <a:pos x="4499" y="1368"/>
                </a:cxn>
                <a:cxn ang="0">
                  <a:pos x="4406" y="1382"/>
                </a:cxn>
                <a:cxn ang="0">
                  <a:pos x="4308" y="1390"/>
                </a:cxn>
                <a:cxn ang="0">
                  <a:pos x="4204" y="1390"/>
                </a:cxn>
                <a:cxn ang="0">
                  <a:pos x="4097" y="1381"/>
                </a:cxn>
                <a:cxn ang="0">
                  <a:pos x="3984" y="1364"/>
                </a:cxn>
                <a:cxn ang="0">
                  <a:pos x="3868" y="1337"/>
                </a:cxn>
                <a:cxn ang="0">
                  <a:pos x="3747" y="1300"/>
                </a:cxn>
                <a:cxn ang="0">
                  <a:pos x="3621" y="1251"/>
                </a:cxn>
                <a:cxn ang="0">
                  <a:pos x="3490" y="1192"/>
                </a:cxn>
                <a:cxn ang="0">
                  <a:pos x="3355" y="1119"/>
                </a:cxn>
                <a:cxn ang="0">
                  <a:pos x="3217" y="1033"/>
                </a:cxn>
                <a:cxn ang="0">
                  <a:pos x="3146" y="985"/>
                </a:cxn>
                <a:cxn ang="0">
                  <a:pos x="2867" y="798"/>
                </a:cxn>
                <a:cxn ang="0">
                  <a:pos x="2606" y="633"/>
                </a:cxn>
                <a:cxn ang="0">
                  <a:pos x="2360" y="489"/>
                </a:cxn>
                <a:cxn ang="0">
                  <a:pos x="2128" y="367"/>
                </a:cxn>
                <a:cxn ang="0">
                  <a:pos x="1910" y="262"/>
                </a:cxn>
                <a:cxn ang="0">
                  <a:pos x="1705" y="176"/>
                </a:cxn>
                <a:cxn ang="0">
                  <a:pos x="1509" y="108"/>
                </a:cxn>
                <a:cxn ang="0">
                  <a:pos x="1321" y="58"/>
                </a:cxn>
                <a:cxn ang="0">
                  <a:pos x="1142" y="24"/>
                </a:cxn>
                <a:cxn ang="0">
                  <a:pos x="970" y="5"/>
                </a:cxn>
                <a:cxn ang="0">
                  <a:pos x="803" y="0"/>
                </a:cxn>
                <a:cxn ang="0">
                  <a:pos x="640" y="10"/>
                </a:cxn>
                <a:cxn ang="0">
                  <a:pos x="479" y="32"/>
                </a:cxn>
                <a:cxn ang="0">
                  <a:pos x="319" y="66"/>
                </a:cxn>
                <a:cxn ang="0">
                  <a:pos x="161" y="111"/>
                </a:cxn>
                <a:cxn ang="0">
                  <a:pos x="0" y="168"/>
                </a:cxn>
              </a:cxnLst>
              <a:rect l="0" t="0" r="r" b="b"/>
              <a:pathLst>
                <a:path w="5439" h="1390">
                  <a:moveTo>
                    <a:pt x="5439" y="694"/>
                  </a:moveTo>
                  <a:lnTo>
                    <a:pt x="5439" y="694"/>
                  </a:lnTo>
                  <a:lnTo>
                    <a:pt x="5431" y="709"/>
                  </a:lnTo>
                  <a:lnTo>
                    <a:pt x="5405" y="751"/>
                  </a:lnTo>
                  <a:lnTo>
                    <a:pt x="5384" y="780"/>
                  </a:lnTo>
                  <a:lnTo>
                    <a:pt x="5359" y="812"/>
                  </a:lnTo>
                  <a:lnTo>
                    <a:pt x="5331" y="849"/>
                  </a:lnTo>
                  <a:lnTo>
                    <a:pt x="5296" y="890"/>
                  </a:lnTo>
                  <a:lnTo>
                    <a:pt x="5259" y="932"/>
                  </a:lnTo>
                  <a:lnTo>
                    <a:pt x="5216" y="975"/>
                  </a:lnTo>
                  <a:lnTo>
                    <a:pt x="5170" y="1020"/>
                  </a:lnTo>
                  <a:lnTo>
                    <a:pt x="5119" y="1066"/>
                  </a:lnTo>
                  <a:lnTo>
                    <a:pt x="5062" y="1111"/>
                  </a:lnTo>
                  <a:lnTo>
                    <a:pt x="5033" y="1133"/>
                  </a:lnTo>
                  <a:lnTo>
                    <a:pt x="5002" y="1154"/>
                  </a:lnTo>
                  <a:lnTo>
                    <a:pt x="4970" y="1175"/>
                  </a:lnTo>
                  <a:lnTo>
                    <a:pt x="4937" y="1196"/>
                  </a:lnTo>
                  <a:lnTo>
                    <a:pt x="4903" y="1217"/>
                  </a:lnTo>
                  <a:lnTo>
                    <a:pt x="4867" y="1237"/>
                  </a:lnTo>
                  <a:lnTo>
                    <a:pt x="4831" y="1256"/>
                  </a:lnTo>
                  <a:lnTo>
                    <a:pt x="4794" y="1274"/>
                  </a:lnTo>
                  <a:lnTo>
                    <a:pt x="4755" y="1290"/>
                  </a:lnTo>
                  <a:lnTo>
                    <a:pt x="4716" y="1306"/>
                  </a:lnTo>
                  <a:lnTo>
                    <a:pt x="4674" y="1321"/>
                  </a:lnTo>
                  <a:lnTo>
                    <a:pt x="4633" y="1335"/>
                  </a:lnTo>
                  <a:lnTo>
                    <a:pt x="4590" y="1348"/>
                  </a:lnTo>
                  <a:lnTo>
                    <a:pt x="4545" y="1358"/>
                  </a:lnTo>
                  <a:lnTo>
                    <a:pt x="4499" y="1368"/>
                  </a:lnTo>
                  <a:lnTo>
                    <a:pt x="4454" y="1376"/>
                  </a:lnTo>
                  <a:lnTo>
                    <a:pt x="4406" y="1382"/>
                  </a:lnTo>
                  <a:lnTo>
                    <a:pt x="4356" y="1387"/>
                  </a:lnTo>
                  <a:lnTo>
                    <a:pt x="4308" y="1390"/>
                  </a:lnTo>
                  <a:lnTo>
                    <a:pt x="4256" y="1390"/>
                  </a:lnTo>
                  <a:lnTo>
                    <a:pt x="4204" y="1390"/>
                  </a:lnTo>
                  <a:lnTo>
                    <a:pt x="4151" y="1387"/>
                  </a:lnTo>
                  <a:lnTo>
                    <a:pt x="4097" y="1381"/>
                  </a:lnTo>
                  <a:lnTo>
                    <a:pt x="4041" y="1374"/>
                  </a:lnTo>
                  <a:lnTo>
                    <a:pt x="3984" y="1364"/>
                  </a:lnTo>
                  <a:lnTo>
                    <a:pt x="3926" y="1351"/>
                  </a:lnTo>
                  <a:lnTo>
                    <a:pt x="3868" y="1337"/>
                  </a:lnTo>
                  <a:lnTo>
                    <a:pt x="3808" y="1319"/>
                  </a:lnTo>
                  <a:lnTo>
                    <a:pt x="3747" y="1300"/>
                  </a:lnTo>
                  <a:lnTo>
                    <a:pt x="3684" y="1277"/>
                  </a:lnTo>
                  <a:lnTo>
                    <a:pt x="3621" y="1251"/>
                  </a:lnTo>
                  <a:lnTo>
                    <a:pt x="3557" y="1222"/>
                  </a:lnTo>
                  <a:lnTo>
                    <a:pt x="3490" y="1192"/>
                  </a:lnTo>
                  <a:lnTo>
                    <a:pt x="3423" y="1156"/>
                  </a:lnTo>
                  <a:lnTo>
                    <a:pt x="3355" y="1119"/>
                  </a:lnTo>
                  <a:lnTo>
                    <a:pt x="3287" y="1079"/>
                  </a:lnTo>
                  <a:lnTo>
                    <a:pt x="3217" y="1033"/>
                  </a:lnTo>
                  <a:lnTo>
                    <a:pt x="3146" y="985"/>
                  </a:lnTo>
                  <a:lnTo>
                    <a:pt x="3146" y="985"/>
                  </a:lnTo>
                  <a:lnTo>
                    <a:pt x="3004" y="890"/>
                  </a:lnTo>
                  <a:lnTo>
                    <a:pt x="2867" y="798"/>
                  </a:lnTo>
                  <a:lnTo>
                    <a:pt x="2733" y="714"/>
                  </a:lnTo>
                  <a:lnTo>
                    <a:pt x="2606" y="633"/>
                  </a:lnTo>
                  <a:lnTo>
                    <a:pt x="2481" y="559"/>
                  </a:lnTo>
                  <a:lnTo>
                    <a:pt x="2360" y="489"/>
                  </a:lnTo>
                  <a:lnTo>
                    <a:pt x="2242" y="425"/>
                  </a:lnTo>
                  <a:lnTo>
                    <a:pt x="2128" y="367"/>
                  </a:lnTo>
                  <a:lnTo>
                    <a:pt x="2018" y="312"/>
                  </a:lnTo>
                  <a:lnTo>
                    <a:pt x="1910" y="262"/>
                  </a:lnTo>
                  <a:lnTo>
                    <a:pt x="1806" y="216"/>
                  </a:lnTo>
                  <a:lnTo>
                    <a:pt x="1705" y="176"/>
                  </a:lnTo>
                  <a:lnTo>
                    <a:pt x="1605" y="140"/>
                  </a:lnTo>
                  <a:lnTo>
                    <a:pt x="1509" y="108"/>
                  </a:lnTo>
                  <a:lnTo>
                    <a:pt x="1414" y="81"/>
                  </a:lnTo>
                  <a:lnTo>
                    <a:pt x="1321" y="58"/>
                  </a:lnTo>
                  <a:lnTo>
                    <a:pt x="1231" y="39"/>
                  </a:lnTo>
                  <a:lnTo>
                    <a:pt x="1142" y="24"/>
                  </a:lnTo>
                  <a:lnTo>
                    <a:pt x="1056" y="13"/>
                  </a:lnTo>
                  <a:lnTo>
                    <a:pt x="970" y="5"/>
                  </a:lnTo>
                  <a:lnTo>
                    <a:pt x="887" y="2"/>
                  </a:lnTo>
                  <a:lnTo>
                    <a:pt x="803" y="0"/>
                  </a:lnTo>
                  <a:lnTo>
                    <a:pt x="722" y="3"/>
                  </a:lnTo>
                  <a:lnTo>
                    <a:pt x="640" y="10"/>
                  </a:lnTo>
                  <a:lnTo>
                    <a:pt x="559" y="19"/>
                  </a:lnTo>
                  <a:lnTo>
                    <a:pt x="479" y="32"/>
                  </a:lnTo>
                  <a:lnTo>
                    <a:pt x="399" y="47"/>
                  </a:lnTo>
                  <a:lnTo>
                    <a:pt x="319" y="66"/>
                  </a:lnTo>
                  <a:lnTo>
                    <a:pt x="240" y="87"/>
                  </a:lnTo>
                  <a:lnTo>
                    <a:pt x="161" y="111"/>
                  </a:lnTo>
                  <a:lnTo>
                    <a:pt x="80" y="139"/>
                  </a:lnTo>
                  <a:lnTo>
                    <a:pt x="0" y="16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45215" name="Freeform 31"/>
            <p:cNvSpPr>
              <a:spLocks/>
            </p:cNvSpPr>
            <p:nvPr userDrawn="1"/>
          </p:nvSpPr>
          <p:spPr bwMode="auto">
            <a:xfrm>
              <a:off x="675" y="1094"/>
              <a:ext cx="5448" cy="664"/>
            </a:xfrm>
            <a:custGeom>
              <a:avLst/>
              <a:gdLst/>
              <a:ahLst/>
              <a:cxnLst>
                <a:cxn ang="0">
                  <a:pos x="5448" y="603"/>
                </a:cxn>
                <a:cxn ang="0">
                  <a:pos x="5414" y="660"/>
                </a:cxn>
                <a:cxn ang="0">
                  <a:pos x="5369" y="723"/>
                </a:cxn>
                <a:cxn ang="0">
                  <a:pos x="5308" y="802"/>
                </a:cxn>
                <a:cxn ang="0">
                  <a:pos x="5229" y="891"/>
                </a:cxn>
                <a:cxn ang="0">
                  <a:pos x="5132" y="983"/>
                </a:cxn>
                <a:cxn ang="0">
                  <a:pos x="5047" y="1052"/>
                </a:cxn>
                <a:cxn ang="0">
                  <a:pos x="4986" y="1097"/>
                </a:cxn>
                <a:cxn ang="0">
                  <a:pos x="4919" y="1139"/>
                </a:cxn>
                <a:cxn ang="0">
                  <a:pos x="4849" y="1180"/>
                </a:cxn>
                <a:cxn ang="0">
                  <a:pos x="4772" y="1217"/>
                </a:cxn>
                <a:cxn ang="0">
                  <a:pos x="4692" y="1249"/>
                </a:cxn>
                <a:cxn ang="0">
                  <a:pos x="4607" y="1277"/>
                </a:cxn>
                <a:cxn ang="0">
                  <a:pos x="4518" y="1299"/>
                </a:cxn>
                <a:cxn ang="0">
                  <a:pos x="4425" y="1315"/>
                </a:cxn>
                <a:cxn ang="0">
                  <a:pos x="4326" y="1325"/>
                </a:cxn>
                <a:cxn ang="0">
                  <a:pos x="4222" y="1327"/>
                </a:cxn>
                <a:cxn ang="0">
                  <a:pos x="4115" y="1320"/>
                </a:cxn>
                <a:cxn ang="0">
                  <a:pos x="4003" y="1306"/>
                </a:cxn>
                <a:cxn ang="0">
                  <a:pos x="3885" y="1280"/>
                </a:cxn>
                <a:cxn ang="0">
                  <a:pos x="3764" y="1246"/>
                </a:cxn>
                <a:cxn ang="0">
                  <a:pos x="3638" y="1199"/>
                </a:cxn>
                <a:cxn ang="0">
                  <a:pos x="3506" y="1143"/>
                </a:cxn>
                <a:cxn ang="0">
                  <a:pos x="3371" y="1072"/>
                </a:cxn>
                <a:cxn ang="0">
                  <a:pos x="3230" y="989"/>
                </a:cxn>
                <a:cxn ang="0">
                  <a:pos x="3157" y="942"/>
                </a:cxn>
                <a:cxn ang="0">
                  <a:pos x="2877" y="760"/>
                </a:cxn>
                <a:cxn ang="0">
                  <a:pos x="2613" y="599"/>
                </a:cxn>
                <a:cxn ang="0">
                  <a:pos x="2365" y="460"/>
                </a:cxn>
                <a:cxn ang="0">
                  <a:pos x="2131" y="340"/>
                </a:cxn>
                <a:cxn ang="0">
                  <a:pos x="1912" y="240"/>
                </a:cxn>
                <a:cxn ang="0">
                  <a:pos x="1705" y="158"/>
                </a:cxn>
                <a:cxn ang="0">
                  <a:pos x="1508" y="95"/>
                </a:cxn>
                <a:cxn ang="0">
                  <a:pos x="1321" y="48"/>
                </a:cxn>
                <a:cxn ang="0">
                  <a:pos x="1141" y="17"/>
                </a:cxn>
                <a:cxn ang="0">
                  <a:pos x="968" y="1"/>
                </a:cxn>
                <a:cxn ang="0">
                  <a:pos x="801" y="0"/>
                </a:cxn>
                <a:cxn ang="0">
                  <a:pos x="639" y="12"/>
                </a:cxn>
                <a:cxn ang="0">
                  <a:pos x="478" y="38"/>
                </a:cxn>
                <a:cxn ang="0">
                  <a:pos x="319" y="75"/>
                </a:cxn>
                <a:cxn ang="0">
                  <a:pos x="160" y="124"/>
                </a:cxn>
                <a:cxn ang="0">
                  <a:pos x="0" y="184"/>
                </a:cxn>
              </a:cxnLst>
              <a:rect l="0" t="0" r="r" b="b"/>
              <a:pathLst>
                <a:path w="5448" h="1327">
                  <a:moveTo>
                    <a:pt x="5448" y="603"/>
                  </a:moveTo>
                  <a:lnTo>
                    <a:pt x="5448" y="603"/>
                  </a:lnTo>
                  <a:lnTo>
                    <a:pt x="5439" y="618"/>
                  </a:lnTo>
                  <a:lnTo>
                    <a:pt x="5414" y="660"/>
                  </a:lnTo>
                  <a:lnTo>
                    <a:pt x="5393" y="689"/>
                  </a:lnTo>
                  <a:lnTo>
                    <a:pt x="5369" y="723"/>
                  </a:lnTo>
                  <a:lnTo>
                    <a:pt x="5341" y="762"/>
                  </a:lnTo>
                  <a:lnTo>
                    <a:pt x="5308" y="802"/>
                  </a:lnTo>
                  <a:lnTo>
                    <a:pt x="5271" y="846"/>
                  </a:lnTo>
                  <a:lnTo>
                    <a:pt x="5229" y="891"/>
                  </a:lnTo>
                  <a:lnTo>
                    <a:pt x="5183" y="936"/>
                  </a:lnTo>
                  <a:lnTo>
                    <a:pt x="5132" y="983"/>
                  </a:lnTo>
                  <a:lnTo>
                    <a:pt x="5076" y="1030"/>
                  </a:lnTo>
                  <a:lnTo>
                    <a:pt x="5047" y="1052"/>
                  </a:lnTo>
                  <a:lnTo>
                    <a:pt x="5017" y="1075"/>
                  </a:lnTo>
                  <a:lnTo>
                    <a:pt x="4986" y="1097"/>
                  </a:lnTo>
                  <a:lnTo>
                    <a:pt x="4953" y="1118"/>
                  </a:lnTo>
                  <a:lnTo>
                    <a:pt x="4919" y="1139"/>
                  </a:lnTo>
                  <a:lnTo>
                    <a:pt x="4885" y="1160"/>
                  </a:lnTo>
                  <a:lnTo>
                    <a:pt x="4849" y="1180"/>
                  </a:lnTo>
                  <a:lnTo>
                    <a:pt x="4811" y="1199"/>
                  </a:lnTo>
                  <a:lnTo>
                    <a:pt x="4772" y="1217"/>
                  </a:lnTo>
                  <a:lnTo>
                    <a:pt x="4733" y="1233"/>
                  </a:lnTo>
                  <a:lnTo>
                    <a:pt x="4692" y="1249"/>
                  </a:lnTo>
                  <a:lnTo>
                    <a:pt x="4650" y="1264"/>
                  </a:lnTo>
                  <a:lnTo>
                    <a:pt x="4607" y="1277"/>
                  </a:lnTo>
                  <a:lnTo>
                    <a:pt x="4564" y="1288"/>
                  </a:lnTo>
                  <a:lnTo>
                    <a:pt x="4518" y="1299"/>
                  </a:lnTo>
                  <a:lnTo>
                    <a:pt x="4472" y="1307"/>
                  </a:lnTo>
                  <a:lnTo>
                    <a:pt x="4425" y="1315"/>
                  </a:lnTo>
                  <a:lnTo>
                    <a:pt x="4375" y="1320"/>
                  </a:lnTo>
                  <a:lnTo>
                    <a:pt x="4326" y="1325"/>
                  </a:lnTo>
                  <a:lnTo>
                    <a:pt x="4275" y="1327"/>
                  </a:lnTo>
                  <a:lnTo>
                    <a:pt x="4222" y="1327"/>
                  </a:lnTo>
                  <a:lnTo>
                    <a:pt x="4170" y="1325"/>
                  </a:lnTo>
                  <a:lnTo>
                    <a:pt x="4115" y="1320"/>
                  </a:lnTo>
                  <a:lnTo>
                    <a:pt x="4060" y="1314"/>
                  </a:lnTo>
                  <a:lnTo>
                    <a:pt x="4003" y="1306"/>
                  </a:lnTo>
                  <a:lnTo>
                    <a:pt x="3945" y="1294"/>
                  </a:lnTo>
                  <a:lnTo>
                    <a:pt x="3885" y="1280"/>
                  </a:lnTo>
                  <a:lnTo>
                    <a:pt x="3825" y="1264"/>
                  </a:lnTo>
                  <a:lnTo>
                    <a:pt x="3764" y="1246"/>
                  </a:lnTo>
                  <a:lnTo>
                    <a:pt x="3702" y="1223"/>
                  </a:lnTo>
                  <a:lnTo>
                    <a:pt x="3638" y="1199"/>
                  </a:lnTo>
                  <a:lnTo>
                    <a:pt x="3573" y="1172"/>
                  </a:lnTo>
                  <a:lnTo>
                    <a:pt x="3506" y="1143"/>
                  </a:lnTo>
                  <a:lnTo>
                    <a:pt x="3439" y="1109"/>
                  </a:lnTo>
                  <a:lnTo>
                    <a:pt x="3371" y="1072"/>
                  </a:lnTo>
                  <a:lnTo>
                    <a:pt x="3300" y="1033"/>
                  </a:lnTo>
                  <a:lnTo>
                    <a:pt x="3230" y="989"/>
                  </a:lnTo>
                  <a:lnTo>
                    <a:pt x="3157" y="942"/>
                  </a:lnTo>
                  <a:lnTo>
                    <a:pt x="3157" y="942"/>
                  </a:lnTo>
                  <a:lnTo>
                    <a:pt x="3016" y="849"/>
                  </a:lnTo>
                  <a:lnTo>
                    <a:pt x="2877" y="760"/>
                  </a:lnTo>
                  <a:lnTo>
                    <a:pt x="2742" y="678"/>
                  </a:lnTo>
                  <a:lnTo>
                    <a:pt x="2613" y="599"/>
                  </a:lnTo>
                  <a:lnTo>
                    <a:pt x="2487" y="528"/>
                  </a:lnTo>
                  <a:lnTo>
                    <a:pt x="2365" y="460"/>
                  </a:lnTo>
                  <a:lnTo>
                    <a:pt x="2247" y="397"/>
                  </a:lnTo>
                  <a:lnTo>
                    <a:pt x="2131" y="340"/>
                  </a:lnTo>
                  <a:lnTo>
                    <a:pt x="2020" y="289"/>
                  </a:lnTo>
                  <a:lnTo>
                    <a:pt x="1912" y="240"/>
                  </a:lnTo>
                  <a:lnTo>
                    <a:pt x="1806" y="197"/>
                  </a:lnTo>
                  <a:lnTo>
                    <a:pt x="1705" y="158"/>
                  </a:lnTo>
                  <a:lnTo>
                    <a:pt x="1605" y="124"/>
                  </a:lnTo>
                  <a:lnTo>
                    <a:pt x="1508" y="95"/>
                  </a:lnTo>
                  <a:lnTo>
                    <a:pt x="1414" y="69"/>
                  </a:lnTo>
                  <a:lnTo>
                    <a:pt x="1321" y="48"/>
                  </a:lnTo>
                  <a:lnTo>
                    <a:pt x="1230" y="30"/>
                  </a:lnTo>
                  <a:lnTo>
                    <a:pt x="1141" y="17"/>
                  </a:lnTo>
                  <a:lnTo>
                    <a:pt x="1054" y="8"/>
                  </a:lnTo>
                  <a:lnTo>
                    <a:pt x="968" y="1"/>
                  </a:lnTo>
                  <a:lnTo>
                    <a:pt x="885" y="0"/>
                  </a:lnTo>
                  <a:lnTo>
                    <a:pt x="801" y="0"/>
                  </a:lnTo>
                  <a:lnTo>
                    <a:pt x="719" y="4"/>
                  </a:lnTo>
                  <a:lnTo>
                    <a:pt x="639" y="12"/>
                  </a:lnTo>
                  <a:lnTo>
                    <a:pt x="558" y="24"/>
                  </a:lnTo>
                  <a:lnTo>
                    <a:pt x="478" y="38"/>
                  </a:lnTo>
                  <a:lnTo>
                    <a:pt x="399" y="56"/>
                  </a:lnTo>
                  <a:lnTo>
                    <a:pt x="319" y="75"/>
                  </a:lnTo>
                  <a:lnTo>
                    <a:pt x="239" y="100"/>
                  </a:lnTo>
                  <a:lnTo>
                    <a:pt x="160" y="124"/>
                  </a:lnTo>
                  <a:lnTo>
                    <a:pt x="81" y="153"/>
                  </a:lnTo>
                  <a:lnTo>
                    <a:pt x="0" y="18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45216" name="Freeform 32"/>
            <p:cNvSpPr>
              <a:spLocks/>
            </p:cNvSpPr>
            <p:nvPr userDrawn="1"/>
          </p:nvSpPr>
          <p:spPr bwMode="auto">
            <a:xfrm>
              <a:off x="700" y="1111"/>
              <a:ext cx="5452" cy="633"/>
            </a:xfrm>
            <a:custGeom>
              <a:avLst/>
              <a:gdLst/>
              <a:ahLst/>
              <a:cxnLst>
                <a:cxn ang="0">
                  <a:pos x="5452" y="516"/>
                </a:cxn>
                <a:cxn ang="0">
                  <a:pos x="5419" y="574"/>
                </a:cxn>
                <a:cxn ang="0">
                  <a:pos x="5376" y="637"/>
                </a:cxn>
                <a:cxn ang="0">
                  <a:pos x="5316" y="717"/>
                </a:cxn>
                <a:cxn ang="0">
                  <a:pos x="5239" y="808"/>
                </a:cxn>
                <a:cxn ang="0">
                  <a:pos x="5143" y="903"/>
                </a:cxn>
                <a:cxn ang="0">
                  <a:pos x="5060" y="974"/>
                </a:cxn>
                <a:cxn ang="0">
                  <a:pos x="4998" y="1021"/>
                </a:cxn>
                <a:cxn ang="0">
                  <a:pos x="4932" y="1064"/>
                </a:cxn>
                <a:cxn ang="0">
                  <a:pos x="4862" y="1106"/>
                </a:cxn>
                <a:cxn ang="0">
                  <a:pos x="4787" y="1145"/>
                </a:cxn>
                <a:cxn ang="0">
                  <a:pos x="4707" y="1179"/>
                </a:cxn>
                <a:cxn ang="0">
                  <a:pos x="4624" y="1208"/>
                </a:cxn>
                <a:cxn ang="0">
                  <a:pos x="4533" y="1232"/>
                </a:cxn>
                <a:cxn ang="0">
                  <a:pos x="4440" y="1252"/>
                </a:cxn>
                <a:cxn ang="0">
                  <a:pos x="4342" y="1263"/>
                </a:cxn>
                <a:cxn ang="0">
                  <a:pos x="4239" y="1266"/>
                </a:cxn>
                <a:cxn ang="0">
                  <a:pos x="4131" y="1263"/>
                </a:cxn>
                <a:cxn ang="0">
                  <a:pos x="4018" y="1250"/>
                </a:cxn>
                <a:cxn ang="0">
                  <a:pos x="3902" y="1228"/>
                </a:cxn>
                <a:cxn ang="0">
                  <a:pos x="3779" y="1194"/>
                </a:cxn>
                <a:cxn ang="0">
                  <a:pos x="3652" y="1150"/>
                </a:cxn>
                <a:cxn ang="0">
                  <a:pos x="3520" y="1095"/>
                </a:cxn>
                <a:cxn ang="0">
                  <a:pos x="3384" y="1027"/>
                </a:cxn>
                <a:cxn ang="0">
                  <a:pos x="3242" y="947"/>
                </a:cxn>
                <a:cxn ang="0">
                  <a:pos x="3169" y="901"/>
                </a:cxn>
                <a:cxn ang="0">
                  <a:pos x="2885" y="724"/>
                </a:cxn>
                <a:cxn ang="0">
                  <a:pos x="2619" y="569"/>
                </a:cxn>
                <a:cxn ang="0">
                  <a:pos x="2369" y="433"/>
                </a:cxn>
                <a:cxn ang="0">
                  <a:pos x="2134" y="317"/>
                </a:cxn>
                <a:cxn ang="0">
                  <a:pos x="1912" y="222"/>
                </a:cxn>
                <a:cxn ang="0">
                  <a:pos x="1704" y="144"/>
                </a:cxn>
                <a:cxn ang="0">
                  <a:pos x="1507" y="83"/>
                </a:cxn>
                <a:cxn ang="0">
                  <a:pos x="1318" y="41"/>
                </a:cxn>
                <a:cxn ang="0">
                  <a:pos x="1139" y="13"/>
                </a:cxn>
                <a:cxn ang="0">
                  <a:pos x="965" y="0"/>
                </a:cxn>
                <a:cxn ang="0">
                  <a:pos x="798" y="4"/>
                </a:cxn>
                <a:cxn ang="0">
                  <a:pos x="635" y="18"/>
                </a:cxn>
                <a:cxn ang="0">
                  <a:pos x="475" y="47"/>
                </a:cxn>
                <a:cxn ang="0">
                  <a:pos x="317" y="89"/>
                </a:cxn>
                <a:cxn ang="0">
                  <a:pos x="158" y="141"/>
                </a:cxn>
                <a:cxn ang="0">
                  <a:pos x="0" y="204"/>
                </a:cxn>
              </a:cxnLst>
              <a:rect l="0" t="0" r="r" b="b"/>
              <a:pathLst>
                <a:path w="5452" h="1266">
                  <a:moveTo>
                    <a:pt x="5452" y="516"/>
                  </a:moveTo>
                  <a:lnTo>
                    <a:pt x="5452" y="516"/>
                  </a:lnTo>
                  <a:lnTo>
                    <a:pt x="5444" y="530"/>
                  </a:lnTo>
                  <a:lnTo>
                    <a:pt x="5419" y="574"/>
                  </a:lnTo>
                  <a:lnTo>
                    <a:pt x="5400" y="603"/>
                  </a:lnTo>
                  <a:lnTo>
                    <a:pt x="5376" y="637"/>
                  </a:lnTo>
                  <a:lnTo>
                    <a:pt x="5348" y="675"/>
                  </a:lnTo>
                  <a:lnTo>
                    <a:pt x="5316" y="717"/>
                  </a:lnTo>
                  <a:lnTo>
                    <a:pt x="5279" y="761"/>
                  </a:lnTo>
                  <a:lnTo>
                    <a:pt x="5239" y="808"/>
                  </a:lnTo>
                  <a:lnTo>
                    <a:pt x="5193" y="855"/>
                  </a:lnTo>
                  <a:lnTo>
                    <a:pt x="5143" y="903"/>
                  </a:lnTo>
                  <a:lnTo>
                    <a:pt x="5089" y="950"/>
                  </a:lnTo>
                  <a:lnTo>
                    <a:pt x="5060" y="974"/>
                  </a:lnTo>
                  <a:lnTo>
                    <a:pt x="5029" y="997"/>
                  </a:lnTo>
                  <a:lnTo>
                    <a:pt x="4998" y="1021"/>
                  </a:lnTo>
                  <a:lnTo>
                    <a:pt x="4965" y="1042"/>
                  </a:lnTo>
                  <a:lnTo>
                    <a:pt x="4932" y="1064"/>
                  </a:lnTo>
                  <a:lnTo>
                    <a:pt x="4897" y="1085"/>
                  </a:lnTo>
                  <a:lnTo>
                    <a:pt x="4862" y="1106"/>
                  </a:lnTo>
                  <a:lnTo>
                    <a:pt x="4825" y="1126"/>
                  </a:lnTo>
                  <a:lnTo>
                    <a:pt x="4787" y="1145"/>
                  </a:lnTo>
                  <a:lnTo>
                    <a:pt x="4747" y="1161"/>
                  </a:lnTo>
                  <a:lnTo>
                    <a:pt x="4707" y="1179"/>
                  </a:lnTo>
                  <a:lnTo>
                    <a:pt x="4665" y="1194"/>
                  </a:lnTo>
                  <a:lnTo>
                    <a:pt x="4624" y="1208"/>
                  </a:lnTo>
                  <a:lnTo>
                    <a:pt x="4579" y="1221"/>
                  </a:lnTo>
                  <a:lnTo>
                    <a:pt x="4533" y="1232"/>
                  </a:lnTo>
                  <a:lnTo>
                    <a:pt x="4488" y="1242"/>
                  </a:lnTo>
                  <a:lnTo>
                    <a:pt x="4440" y="1252"/>
                  </a:lnTo>
                  <a:lnTo>
                    <a:pt x="4392" y="1258"/>
                  </a:lnTo>
                  <a:lnTo>
                    <a:pt x="4342" y="1263"/>
                  </a:lnTo>
                  <a:lnTo>
                    <a:pt x="4292" y="1266"/>
                  </a:lnTo>
                  <a:lnTo>
                    <a:pt x="4239" y="1266"/>
                  </a:lnTo>
                  <a:lnTo>
                    <a:pt x="4186" y="1266"/>
                  </a:lnTo>
                  <a:lnTo>
                    <a:pt x="4131" y="1263"/>
                  </a:lnTo>
                  <a:lnTo>
                    <a:pt x="4075" y="1257"/>
                  </a:lnTo>
                  <a:lnTo>
                    <a:pt x="4018" y="1250"/>
                  </a:lnTo>
                  <a:lnTo>
                    <a:pt x="3960" y="1239"/>
                  </a:lnTo>
                  <a:lnTo>
                    <a:pt x="3902" y="1228"/>
                  </a:lnTo>
                  <a:lnTo>
                    <a:pt x="3841" y="1211"/>
                  </a:lnTo>
                  <a:lnTo>
                    <a:pt x="3779" y="1194"/>
                  </a:lnTo>
                  <a:lnTo>
                    <a:pt x="3716" y="1174"/>
                  </a:lnTo>
                  <a:lnTo>
                    <a:pt x="3652" y="1150"/>
                  </a:lnTo>
                  <a:lnTo>
                    <a:pt x="3586" y="1124"/>
                  </a:lnTo>
                  <a:lnTo>
                    <a:pt x="3520" y="1095"/>
                  </a:lnTo>
                  <a:lnTo>
                    <a:pt x="3452" y="1063"/>
                  </a:lnTo>
                  <a:lnTo>
                    <a:pt x="3384" y="1027"/>
                  </a:lnTo>
                  <a:lnTo>
                    <a:pt x="3313" y="989"/>
                  </a:lnTo>
                  <a:lnTo>
                    <a:pt x="3242" y="947"/>
                  </a:lnTo>
                  <a:lnTo>
                    <a:pt x="3169" y="901"/>
                  </a:lnTo>
                  <a:lnTo>
                    <a:pt x="3169" y="901"/>
                  </a:lnTo>
                  <a:lnTo>
                    <a:pt x="3024" y="811"/>
                  </a:lnTo>
                  <a:lnTo>
                    <a:pt x="2885" y="724"/>
                  </a:lnTo>
                  <a:lnTo>
                    <a:pt x="2749" y="643"/>
                  </a:lnTo>
                  <a:lnTo>
                    <a:pt x="2619" y="569"/>
                  </a:lnTo>
                  <a:lnTo>
                    <a:pt x="2491" y="498"/>
                  </a:lnTo>
                  <a:lnTo>
                    <a:pt x="2369" y="433"/>
                  </a:lnTo>
                  <a:lnTo>
                    <a:pt x="2249" y="373"/>
                  </a:lnTo>
                  <a:lnTo>
                    <a:pt x="2134" y="317"/>
                  </a:lnTo>
                  <a:lnTo>
                    <a:pt x="2022" y="267"/>
                  </a:lnTo>
                  <a:lnTo>
                    <a:pt x="1912" y="222"/>
                  </a:lnTo>
                  <a:lnTo>
                    <a:pt x="1806" y="180"/>
                  </a:lnTo>
                  <a:lnTo>
                    <a:pt x="1704" y="144"/>
                  </a:lnTo>
                  <a:lnTo>
                    <a:pt x="1604" y="112"/>
                  </a:lnTo>
                  <a:lnTo>
                    <a:pt x="1507" y="83"/>
                  </a:lnTo>
                  <a:lnTo>
                    <a:pt x="1411" y="60"/>
                  </a:lnTo>
                  <a:lnTo>
                    <a:pt x="1318" y="41"/>
                  </a:lnTo>
                  <a:lnTo>
                    <a:pt x="1227" y="25"/>
                  </a:lnTo>
                  <a:lnTo>
                    <a:pt x="1139" y="13"/>
                  </a:lnTo>
                  <a:lnTo>
                    <a:pt x="1051" y="5"/>
                  </a:lnTo>
                  <a:lnTo>
                    <a:pt x="965" y="0"/>
                  </a:lnTo>
                  <a:lnTo>
                    <a:pt x="882" y="0"/>
                  </a:lnTo>
                  <a:lnTo>
                    <a:pt x="798" y="4"/>
                  </a:lnTo>
                  <a:lnTo>
                    <a:pt x="717" y="8"/>
                  </a:lnTo>
                  <a:lnTo>
                    <a:pt x="635" y="18"/>
                  </a:lnTo>
                  <a:lnTo>
                    <a:pt x="556" y="31"/>
                  </a:lnTo>
                  <a:lnTo>
                    <a:pt x="475" y="47"/>
                  </a:lnTo>
                  <a:lnTo>
                    <a:pt x="396" y="67"/>
                  </a:lnTo>
                  <a:lnTo>
                    <a:pt x="317" y="89"/>
                  </a:lnTo>
                  <a:lnTo>
                    <a:pt x="238" y="113"/>
                  </a:lnTo>
                  <a:lnTo>
                    <a:pt x="158" y="141"/>
                  </a:lnTo>
                  <a:lnTo>
                    <a:pt x="79" y="172"/>
                  </a:lnTo>
                  <a:lnTo>
                    <a:pt x="0" y="20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45217" name="Freeform 33"/>
            <p:cNvSpPr>
              <a:spLocks/>
            </p:cNvSpPr>
            <p:nvPr userDrawn="1"/>
          </p:nvSpPr>
          <p:spPr bwMode="auto">
            <a:xfrm>
              <a:off x="725" y="1127"/>
              <a:ext cx="5457" cy="603"/>
            </a:xfrm>
            <a:custGeom>
              <a:avLst/>
              <a:gdLst/>
              <a:ahLst/>
              <a:cxnLst>
                <a:cxn ang="0">
                  <a:pos x="5457" y="426"/>
                </a:cxn>
                <a:cxn ang="0">
                  <a:pos x="5425" y="484"/>
                </a:cxn>
                <a:cxn ang="0">
                  <a:pos x="5383" y="550"/>
                </a:cxn>
                <a:cxn ang="0">
                  <a:pos x="5323" y="631"/>
                </a:cxn>
                <a:cxn ang="0">
                  <a:pos x="5247" y="725"/>
                </a:cxn>
                <a:cxn ang="0">
                  <a:pos x="5153" y="822"/>
                </a:cxn>
                <a:cxn ang="0">
                  <a:pos x="5071" y="896"/>
                </a:cxn>
                <a:cxn ang="0">
                  <a:pos x="5010" y="943"/>
                </a:cxn>
                <a:cxn ang="0">
                  <a:pos x="4944" y="988"/>
                </a:cxn>
                <a:cxn ang="0">
                  <a:pos x="4875" y="1031"/>
                </a:cxn>
                <a:cxn ang="0">
                  <a:pos x="4801" y="1072"/>
                </a:cxn>
                <a:cxn ang="0">
                  <a:pos x="4722" y="1109"/>
                </a:cxn>
                <a:cxn ang="0">
                  <a:pos x="4637" y="1140"/>
                </a:cxn>
                <a:cxn ang="0">
                  <a:pos x="4549" y="1166"/>
                </a:cxn>
                <a:cxn ang="0">
                  <a:pos x="4456" y="1187"/>
                </a:cxn>
                <a:cxn ang="0">
                  <a:pos x="4358" y="1199"/>
                </a:cxn>
                <a:cxn ang="0">
                  <a:pos x="4254" y="1206"/>
                </a:cxn>
                <a:cxn ang="0">
                  <a:pos x="4147" y="1204"/>
                </a:cxn>
                <a:cxn ang="0">
                  <a:pos x="4035" y="1193"/>
                </a:cxn>
                <a:cxn ang="0">
                  <a:pos x="3917" y="1174"/>
                </a:cxn>
                <a:cxn ang="0">
                  <a:pos x="3793" y="1143"/>
                </a:cxn>
                <a:cxn ang="0">
                  <a:pos x="3666" y="1101"/>
                </a:cxn>
                <a:cxn ang="0">
                  <a:pos x="3534" y="1049"/>
                </a:cxn>
                <a:cxn ang="0">
                  <a:pos x="3396" y="983"/>
                </a:cxn>
                <a:cxn ang="0">
                  <a:pos x="3253" y="906"/>
                </a:cxn>
                <a:cxn ang="0">
                  <a:pos x="3180" y="862"/>
                </a:cxn>
                <a:cxn ang="0">
                  <a:pos x="2892" y="689"/>
                </a:cxn>
                <a:cxn ang="0">
                  <a:pos x="2624" y="537"/>
                </a:cxn>
                <a:cxn ang="0">
                  <a:pos x="2372" y="407"/>
                </a:cxn>
                <a:cxn ang="0">
                  <a:pos x="2136" y="295"/>
                </a:cxn>
                <a:cxn ang="0">
                  <a:pos x="1913" y="203"/>
                </a:cxn>
                <a:cxn ang="0">
                  <a:pos x="1702" y="129"/>
                </a:cxn>
                <a:cxn ang="0">
                  <a:pos x="1504" y="72"/>
                </a:cxn>
                <a:cxn ang="0">
                  <a:pos x="1315" y="32"/>
                </a:cxn>
                <a:cxn ang="0">
                  <a:pos x="1136" y="9"/>
                </a:cxn>
                <a:cxn ang="0">
                  <a:pos x="962" y="0"/>
                </a:cxn>
                <a:cxn ang="0">
                  <a:pos x="796" y="6"/>
                </a:cxn>
                <a:cxn ang="0">
                  <a:pos x="633" y="26"/>
                </a:cxn>
                <a:cxn ang="0">
                  <a:pos x="474" y="58"/>
                </a:cxn>
                <a:cxn ang="0">
                  <a:pos x="315" y="101"/>
                </a:cxn>
                <a:cxn ang="0">
                  <a:pos x="158" y="158"/>
                </a:cxn>
                <a:cxn ang="0">
                  <a:pos x="0" y="224"/>
                </a:cxn>
              </a:cxnLst>
              <a:rect l="0" t="0" r="r" b="b"/>
              <a:pathLst>
                <a:path w="5457" h="1206">
                  <a:moveTo>
                    <a:pt x="5457" y="426"/>
                  </a:moveTo>
                  <a:lnTo>
                    <a:pt x="5457" y="426"/>
                  </a:lnTo>
                  <a:lnTo>
                    <a:pt x="5450" y="442"/>
                  </a:lnTo>
                  <a:lnTo>
                    <a:pt x="5425" y="484"/>
                  </a:lnTo>
                  <a:lnTo>
                    <a:pt x="5405" y="515"/>
                  </a:lnTo>
                  <a:lnTo>
                    <a:pt x="5383" y="550"/>
                  </a:lnTo>
                  <a:lnTo>
                    <a:pt x="5355" y="589"/>
                  </a:lnTo>
                  <a:lnTo>
                    <a:pt x="5323" y="631"/>
                  </a:lnTo>
                  <a:lnTo>
                    <a:pt x="5287" y="676"/>
                  </a:lnTo>
                  <a:lnTo>
                    <a:pt x="5247" y="725"/>
                  </a:lnTo>
                  <a:lnTo>
                    <a:pt x="5203" y="773"/>
                  </a:lnTo>
                  <a:lnTo>
                    <a:pt x="5153" y="822"/>
                  </a:lnTo>
                  <a:lnTo>
                    <a:pt x="5100" y="872"/>
                  </a:lnTo>
                  <a:lnTo>
                    <a:pt x="5071" y="896"/>
                  </a:lnTo>
                  <a:lnTo>
                    <a:pt x="5041" y="918"/>
                  </a:lnTo>
                  <a:lnTo>
                    <a:pt x="5010" y="943"/>
                  </a:lnTo>
                  <a:lnTo>
                    <a:pt x="4978" y="965"/>
                  </a:lnTo>
                  <a:lnTo>
                    <a:pt x="4944" y="988"/>
                  </a:lnTo>
                  <a:lnTo>
                    <a:pt x="4911" y="1011"/>
                  </a:lnTo>
                  <a:lnTo>
                    <a:pt x="4875" y="1031"/>
                  </a:lnTo>
                  <a:lnTo>
                    <a:pt x="4839" y="1052"/>
                  </a:lnTo>
                  <a:lnTo>
                    <a:pt x="4801" y="1072"/>
                  </a:lnTo>
                  <a:lnTo>
                    <a:pt x="4762" y="1091"/>
                  </a:lnTo>
                  <a:lnTo>
                    <a:pt x="4722" y="1109"/>
                  </a:lnTo>
                  <a:lnTo>
                    <a:pt x="4681" y="1125"/>
                  </a:lnTo>
                  <a:lnTo>
                    <a:pt x="4637" y="1140"/>
                  </a:lnTo>
                  <a:lnTo>
                    <a:pt x="4594" y="1154"/>
                  </a:lnTo>
                  <a:lnTo>
                    <a:pt x="4549" y="1166"/>
                  </a:lnTo>
                  <a:lnTo>
                    <a:pt x="4503" y="1177"/>
                  </a:lnTo>
                  <a:lnTo>
                    <a:pt x="4456" y="1187"/>
                  </a:lnTo>
                  <a:lnTo>
                    <a:pt x="4407" y="1195"/>
                  </a:lnTo>
                  <a:lnTo>
                    <a:pt x="4358" y="1199"/>
                  </a:lnTo>
                  <a:lnTo>
                    <a:pt x="4307" y="1204"/>
                  </a:lnTo>
                  <a:lnTo>
                    <a:pt x="4254" y="1206"/>
                  </a:lnTo>
                  <a:lnTo>
                    <a:pt x="4202" y="1206"/>
                  </a:lnTo>
                  <a:lnTo>
                    <a:pt x="4147" y="1204"/>
                  </a:lnTo>
                  <a:lnTo>
                    <a:pt x="4092" y="1199"/>
                  </a:lnTo>
                  <a:lnTo>
                    <a:pt x="4035" y="1193"/>
                  </a:lnTo>
                  <a:lnTo>
                    <a:pt x="3977" y="1185"/>
                  </a:lnTo>
                  <a:lnTo>
                    <a:pt x="3917" y="1174"/>
                  </a:lnTo>
                  <a:lnTo>
                    <a:pt x="3856" y="1159"/>
                  </a:lnTo>
                  <a:lnTo>
                    <a:pt x="3793" y="1143"/>
                  </a:lnTo>
                  <a:lnTo>
                    <a:pt x="3731" y="1124"/>
                  </a:lnTo>
                  <a:lnTo>
                    <a:pt x="3666" y="1101"/>
                  </a:lnTo>
                  <a:lnTo>
                    <a:pt x="3600" y="1077"/>
                  </a:lnTo>
                  <a:lnTo>
                    <a:pt x="3534" y="1049"/>
                  </a:lnTo>
                  <a:lnTo>
                    <a:pt x="3466" y="1017"/>
                  </a:lnTo>
                  <a:lnTo>
                    <a:pt x="3396" y="983"/>
                  </a:lnTo>
                  <a:lnTo>
                    <a:pt x="3325" y="946"/>
                  </a:lnTo>
                  <a:lnTo>
                    <a:pt x="3253" y="906"/>
                  </a:lnTo>
                  <a:lnTo>
                    <a:pt x="3180" y="862"/>
                  </a:lnTo>
                  <a:lnTo>
                    <a:pt x="3180" y="862"/>
                  </a:lnTo>
                  <a:lnTo>
                    <a:pt x="3034" y="772"/>
                  </a:lnTo>
                  <a:lnTo>
                    <a:pt x="2892" y="689"/>
                  </a:lnTo>
                  <a:lnTo>
                    <a:pt x="2756" y="610"/>
                  </a:lnTo>
                  <a:lnTo>
                    <a:pt x="2624" y="537"/>
                  </a:lnTo>
                  <a:lnTo>
                    <a:pt x="2497" y="470"/>
                  </a:lnTo>
                  <a:lnTo>
                    <a:pt x="2372" y="407"/>
                  </a:lnTo>
                  <a:lnTo>
                    <a:pt x="2252" y="348"/>
                  </a:lnTo>
                  <a:lnTo>
                    <a:pt x="2136" y="295"/>
                  </a:lnTo>
                  <a:lnTo>
                    <a:pt x="2023" y="247"/>
                  </a:lnTo>
                  <a:lnTo>
                    <a:pt x="1913" y="203"/>
                  </a:lnTo>
                  <a:lnTo>
                    <a:pt x="1806" y="164"/>
                  </a:lnTo>
                  <a:lnTo>
                    <a:pt x="1702" y="129"/>
                  </a:lnTo>
                  <a:lnTo>
                    <a:pt x="1602" y="98"/>
                  </a:lnTo>
                  <a:lnTo>
                    <a:pt x="1504" y="72"/>
                  </a:lnTo>
                  <a:lnTo>
                    <a:pt x="1409" y="51"/>
                  </a:lnTo>
                  <a:lnTo>
                    <a:pt x="1315" y="32"/>
                  </a:lnTo>
                  <a:lnTo>
                    <a:pt x="1225" y="19"/>
                  </a:lnTo>
                  <a:lnTo>
                    <a:pt x="1136" y="9"/>
                  </a:lnTo>
                  <a:lnTo>
                    <a:pt x="1048" y="3"/>
                  </a:lnTo>
                  <a:lnTo>
                    <a:pt x="962" y="0"/>
                  </a:lnTo>
                  <a:lnTo>
                    <a:pt x="879" y="1"/>
                  </a:lnTo>
                  <a:lnTo>
                    <a:pt x="796" y="6"/>
                  </a:lnTo>
                  <a:lnTo>
                    <a:pt x="714" y="14"/>
                  </a:lnTo>
                  <a:lnTo>
                    <a:pt x="633" y="26"/>
                  </a:lnTo>
                  <a:lnTo>
                    <a:pt x="553" y="40"/>
                  </a:lnTo>
                  <a:lnTo>
                    <a:pt x="474" y="58"/>
                  </a:lnTo>
                  <a:lnTo>
                    <a:pt x="394" y="79"/>
                  </a:lnTo>
                  <a:lnTo>
                    <a:pt x="315" y="101"/>
                  </a:lnTo>
                  <a:lnTo>
                    <a:pt x="238" y="129"/>
                  </a:lnTo>
                  <a:lnTo>
                    <a:pt x="158" y="158"/>
                  </a:lnTo>
                  <a:lnTo>
                    <a:pt x="79" y="190"/>
                  </a:lnTo>
                  <a:lnTo>
                    <a:pt x="0" y="22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45218" name="Freeform 34"/>
            <p:cNvSpPr>
              <a:spLocks/>
            </p:cNvSpPr>
            <p:nvPr userDrawn="1"/>
          </p:nvSpPr>
          <p:spPr bwMode="auto">
            <a:xfrm>
              <a:off x="752" y="1144"/>
              <a:ext cx="5459" cy="573"/>
            </a:xfrm>
            <a:custGeom>
              <a:avLst/>
              <a:gdLst/>
              <a:ahLst/>
              <a:cxnLst>
                <a:cxn ang="0">
                  <a:pos x="5459" y="335"/>
                </a:cxn>
                <a:cxn ang="0">
                  <a:pos x="5427" y="395"/>
                </a:cxn>
                <a:cxn ang="0">
                  <a:pos x="5385" y="461"/>
                </a:cxn>
                <a:cxn ang="0">
                  <a:pos x="5328" y="545"/>
                </a:cxn>
                <a:cxn ang="0">
                  <a:pos x="5253" y="639"/>
                </a:cxn>
                <a:cxn ang="0">
                  <a:pos x="5160" y="739"/>
                </a:cxn>
                <a:cxn ang="0">
                  <a:pos x="5080" y="815"/>
                </a:cxn>
                <a:cxn ang="0">
                  <a:pos x="5019" y="863"/>
                </a:cxn>
                <a:cxn ang="0">
                  <a:pos x="4955" y="912"/>
                </a:cxn>
                <a:cxn ang="0">
                  <a:pos x="4885" y="957"/>
                </a:cxn>
                <a:cxn ang="0">
                  <a:pos x="4812" y="999"/>
                </a:cxn>
                <a:cxn ang="0">
                  <a:pos x="4734" y="1036"/>
                </a:cxn>
                <a:cxn ang="0">
                  <a:pos x="4651" y="1070"/>
                </a:cxn>
                <a:cxn ang="0">
                  <a:pos x="4562" y="1098"/>
                </a:cxn>
                <a:cxn ang="0">
                  <a:pos x="4469" y="1120"/>
                </a:cxn>
                <a:cxn ang="0">
                  <a:pos x="4372" y="1136"/>
                </a:cxn>
                <a:cxn ang="0">
                  <a:pos x="4268" y="1144"/>
                </a:cxn>
                <a:cxn ang="0">
                  <a:pos x="4161" y="1144"/>
                </a:cxn>
                <a:cxn ang="0">
                  <a:pos x="4047" y="1136"/>
                </a:cxn>
                <a:cxn ang="0">
                  <a:pos x="3929" y="1119"/>
                </a:cxn>
                <a:cxn ang="0">
                  <a:pos x="3807" y="1090"/>
                </a:cxn>
                <a:cxn ang="0">
                  <a:pos x="3677" y="1051"/>
                </a:cxn>
                <a:cxn ang="0">
                  <a:pos x="3544" y="1001"/>
                </a:cxn>
                <a:cxn ang="0">
                  <a:pos x="3405" y="938"/>
                </a:cxn>
                <a:cxn ang="0">
                  <a:pos x="3261" y="862"/>
                </a:cxn>
                <a:cxn ang="0">
                  <a:pos x="3187" y="820"/>
                </a:cxn>
                <a:cxn ang="0">
                  <a:pos x="2899" y="652"/>
                </a:cxn>
                <a:cxn ang="0">
                  <a:pos x="2628" y="505"/>
                </a:cxn>
                <a:cxn ang="0">
                  <a:pos x="2374" y="379"/>
                </a:cxn>
                <a:cxn ang="0">
                  <a:pos x="2135" y="273"/>
                </a:cxn>
                <a:cxn ang="0">
                  <a:pos x="1911" y="184"/>
                </a:cxn>
                <a:cxn ang="0">
                  <a:pos x="1700" y="114"/>
                </a:cxn>
                <a:cxn ang="0">
                  <a:pos x="1500" y="61"/>
                </a:cxn>
                <a:cxn ang="0">
                  <a:pos x="1312" y="25"/>
                </a:cxn>
                <a:cxn ang="0">
                  <a:pos x="1131" y="4"/>
                </a:cxn>
                <a:cxn ang="0">
                  <a:pos x="958" y="0"/>
                </a:cxn>
                <a:cxn ang="0">
                  <a:pos x="791" y="8"/>
                </a:cxn>
                <a:cxn ang="0">
                  <a:pos x="628" y="32"/>
                </a:cxn>
                <a:cxn ang="0">
                  <a:pos x="470" y="67"/>
                </a:cxn>
                <a:cxn ang="0">
                  <a:pos x="313" y="114"/>
                </a:cxn>
                <a:cxn ang="0">
                  <a:pos x="156" y="174"/>
                </a:cxn>
                <a:cxn ang="0">
                  <a:pos x="0" y="243"/>
                </a:cxn>
              </a:cxnLst>
              <a:rect l="0" t="0" r="r" b="b"/>
              <a:pathLst>
                <a:path w="5459" h="1144">
                  <a:moveTo>
                    <a:pt x="5459" y="335"/>
                  </a:moveTo>
                  <a:lnTo>
                    <a:pt x="5459" y="335"/>
                  </a:lnTo>
                  <a:lnTo>
                    <a:pt x="5450" y="352"/>
                  </a:lnTo>
                  <a:lnTo>
                    <a:pt x="5427" y="395"/>
                  </a:lnTo>
                  <a:lnTo>
                    <a:pt x="5409" y="426"/>
                  </a:lnTo>
                  <a:lnTo>
                    <a:pt x="5385" y="461"/>
                  </a:lnTo>
                  <a:lnTo>
                    <a:pt x="5359" y="502"/>
                  </a:lnTo>
                  <a:lnTo>
                    <a:pt x="5328" y="545"/>
                  </a:lnTo>
                  <a:lnTo>
                    <a:pt x="5292" y="591"/>
                  </a:lnTo>
                  <a:lnTo>
                    <a:pt x="5253" y="639"/>
                  </a:lnTo>
                  <a:lnTo>
                    <a:pt x="5209" y="689"/>
                  </a:lnTo>
                  <a:lnTo>
                    <a:pt x="5160" y="739"/>
                  </a:lnTo>
                  <a:lnTo>
                    <a:pt x="5108" y="791"/>
                  </a:lnTo>
                  <a:lnTo>
                    <a:pt x="5080" y="815"/>
                  </a:lnTo>
                  <a:lnTo>
                    <a:pt x="5049" y="839"/>
                  </a:lnTo>
                  <a:lnTo>
                    <a:pt x="5019" y="863"/>
                  </a:lnTo>
                  <a:lnTo>
                    <a:pt x="4988" y="888"/>
                  </a:lnTo>
                  <a:lnTo>
                    <a:pt x="4955" y="912"/>
                  </a:lnTo>
                  <a:lnTo>
                    <a:pt x="4921" y="935"/>
                  </a:lnTo>
                  <a:lnTo>
                    <a:pt x="4885" y="957"/>
                  </a:lnTo>
                  <a:lnTo>
                    <a:pt x="4849" y="978"/>
                  </a:lnTo>
                  <a:lnTo>
                    <a:pt x="4812" y="999"/>
                  </a:lnTo>
                  <a:lnTo>
                    <a:pt x="4773" y="1018"/>
                  </a:lnTo>
                  <a:lnTo>
                    <a:pt x="4734" y="1036"/>
                  </a:lnTo>
                  <a:lnTo>
                    <a:pt x="4692" y="1054"/>
                  </a:lnTo>
                  <a:lnTo>
                    <a:pt x="4651" y="1070"/>
                  </a:lnTo>
                  <a:lnTo>
                    <a:pt x="4606" y="1085"/>
                  </a:lnTo>
                  <a:lnTo>
                    <a:pt x="4562" y="1098"/>
                  </a:lnTo>
                  <a:lnTo>
                    <a:pt x="4516" y="1111"/>
                  </a:lnTo>
                  <a:lnTo>
                    <a:pt x="4469" y="1120"/>
                  </a:lnTo>
                  <a:lnTo>
                    <a:pt x="4420" y="1128"/>
                  </a:lnTo>
                  <a:lnTo>
                    <a:pt x="4372" y="1136"/>
                  </a:lnTo>
                  <a:lnTo>
                    <a:pt x="4320" y="1141"/>
                  </a:lnTo>
                  <a:lnTo>
                    <a:pt x="4268" y="1144"/>
                  </a:lnTo>
                  <a:lnTo>
                    <a:pt x="4215" y="1144"/>
                  </a:lnTo>
                  <a:lnTo>
                    <a:pt x="4161" y="1144"/>
                  </a:lnTo>
                  <a:lnTo>
                    <a:pt x="4105" y="1141"/>
                  </a:lnTo>
                  <a:lnTo>
                    <a:pt x="4047" y="1136"/>
                  </a:lnTo>
                  <a:lnTo>
                    <a:pt x="3988" y="1128"/>
                  </a:lnTo>
                  <a:lnTo>
                    <a:pt x="3929" y="1119"/>
                  </a:lnTo>
                  <a:lnTo>
                    <a:pt x="3869" y="1106"/>
                  </a:lnTo>
                  <a:lnTo>
                    <a:pt x="3807" y="1090"/>
                  </a:lnTo>
                  <a:lnTo>
                    <a:pt x="3743" y="1072"/>
                  </a:lnTo>
                  <a:lnTo>
                    <a:pt x="3677" y="1051"/>
                  </a:lnTo>
                  <a:lnTo>
                    <a:pt x="3612" y="1027"/>
                  </a:lnTo>
                  <a:lnTo>
                    <a:pt x="3544" y="1001"/>
                  </a:lnTo>
                  <a:lnTo>
                    <a:pt x="3476" y="970"/>
                  </a:lnTo>
                  <a:lnTo>
                    <a:pt x="3405" y="938"/>
                  </a:lnTo>
                  <a:lnTo>
                    <a:pt x="3335" y="902"/>
                  </a:lnTo>
                  <a:lnTo>
                    <a:pt x="3261" y="862"/>
                  </a:lnTo>
                  <a:lnTo>
                    <a:pt x="3187" y="820"/>
                  </a:lnTo>
                  <a:lnTo>
                    <a:pt x="3187" y="820"/>
                  </a:lnTo>
                  <a:lnTo>
                    <a:pt x="3040" y="733"/>
                  </a:lnTo>
                  <a:lnTo>
                    <a:pt x="2899" y="652"/>
                  </a:lnTo>
                  <a:lnTo>
                    <a:pt x="2761" y="576"/>
                  </a:lnTo>
                  <a:lnTo>
                    <a:pt x="2628" y="505"/>
                  </a:lnTo>
                  <a:lnTo>
                    <a:pt x="2499" y="439"/>
                  </a:lnTo>
                  <a:lnTo>
                    <a:pt x="2374" y="379"/>
                  </a:lnTo>
                  <a:lnTo>
                    <a:pt x="2253" y="323"/>
                  </a:lnTo>
                  <a:lnTo>
                    <a:pt x="2135" y="273"/>
                  </a:lnTo>
                  <a:lnTo>
                    <a:pt x="2022" y="226"/>
                  </a:lnTo>
                  <a:lnTo>
                    <a:pt x="1911" y="184"/>
                  </a:lnTo>
                  <a:lnTo>
                    <a:pt x="1804" y="147"/>
                  </a:lnTo>
                  <a:lnTo>
                    <a:pt x="1700" y="114"/>
                  </a:lnTo>
                  <a:lnTo>
                    <a:pt x="1599" y="85"/>
                  </a:lnTo>
                  <a:lnTo>
                    <a:pt x="1500" y="61"/>
                  </a:lnTo>
                  <a:lnTo>
                    <a:pt x="1405" y="40"/>
                  </a:lnTo>
                  <a:lnTo>
                    <a:pt x="1312" y="25"/>
                  </a:lnTo>
                  <a:lnTo>
                    <a:pt x="1220" y="13"/>
                  </a:lnTo>
                  <a:lnTo>
                    <a:pt x="1131" y="4"/>
                  </a:lnTo>
                  <a:lnTo>
                    <a:pt x="1044" y="0"/>
                  </a:lnTo>
                  <a:lnTo>
                    <a:pt x="958" y="0"/>
                  </a:lnTo>
                  <a:lnTo>
                    <a:pt x="874" y="1"/>
                  </a:lnTo>
                  <a:lnTo>
                    <a:pt x="791" y="8"/>
                  </a:lnTo>
                  <a:lnTo>
                    <a:pt x="709" y="17"/>
                  </a:lnTo>
                  <a:lnTo>
                    <a:pt x="628" y="32"/>
                  </a:lnTo>
                  <a:lnTo>
                    <a:pt x="549" y="48"/>
                  </a:lnTo>
                  <a:lnTo>
                    <a:pt x="470" y="67"/>
                  </a:lnTo>
                  <a:lnTo>
                    <a:pt x="391" y="88"/>
                  </a:lnTo>
                  <a:lnTo>
                    <a:pt x="313" y="114"/>
                  </a:lnTo>
                  <a:lnTo>
                    <a:pt x="234" y="143"/>
                  </a:lnTo>
                  <a:lnTo>
                    <a:pt x="156" y="174"/>
                  </a:lnTo>
                  <a:lnTo>
                    <a:pt x="77" y="208"/>
                  </a:lnTo>
                  <a:lnTo>
                    <a:pt x="0" y="243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45219" name="Freeform 35"/>
            <p:cNvSpPr>
              <a:spLocks/>
            </p:cNvSpPr>
            <p:nvPr userDrawn="1"/>
          </p:nvSpPr>
          <p:spPr bwMode="auto">
            <a:xfrm>
              <a:off x="778" y="1160"/>
              <a:ext cx="5461" cy="544"/>
            </a:xfrm>
            <a:custGeom>
              <a:avLst/>
              <a:gdLst/>
              <a:ahLst/>
              <a:cxnLst>
                <a:cxn ang="0">
                  <a:pos x="5461" y="247"/>
                </a:cxn>
                <a:cxn ang="0">
                  <a:pos x="5429" y="308"/>
                </a:cxn>
                <a:cxn ang="0">
                  <a:pos x="5390" y="376"/>
                </a:cxn>
                <a:cxn ang="0">
                  <a:pos x="5333" y="460"/>
                </a:cxn>
                <a:cxn ang="0">
                  <a:pos x="5259" y="557"/>
                </a:cxn>
                <a:cxn ang="0">
                  <a:pos x="5168" y="659"/>
                </a:cxn>
                <a:cxn ang="0">
                  <a:pos x="5088" y="736"/>
                </a:cxn>
                <a:cxn ang="0">
                  <a:pos x="5029" y="788"/>
                </a:cxn>
                <a:cxn ang="0">
                  <a:pos x="4965" y="836"/>
                </a:cxn>
                <a:cxn ang="0">
                  <a:pos x="4897" y="883"/>
                </a:cxn>
                <a:cxn ang="0">
                  <a:pos x="4823" y="927"/>
                </a:cxn>
                <a:cxn ang="0">
                  <a:pos x="4746" y="965"/>
                </a:cxn>
                <a:cxn ang="0">
                  <a:pos x="4662" y="1001"/>
                </a:cxn>
                <a:cxn ang="0">
                  <a:pos x="4575" y="1032"/>
                </a:cxn>
                <a:cxn ang="0">
                  <a:pos x="4483" y="1056"/>
                </a:cxn>
                <a:cxn ang="0">
                  <a:pos x="4385" y="1074"/>
                </a:cxn>
                <a:cxn ang="0">
                  <a:pos x="4282" y="1083"/>
                </a:cxn>
                <a:cxn ang="0">
                  <a:pos x="4175" y="1087"/>
                </a:cxn>
                <a:cxn ang="0">
                  <a:pos x="4061" y="1080"/>
                </a:cxn>
                <a:cxn ang="0">
                  <a:pos x="3943" y="1064"/>
                </a:cxn>
                <a:cxn ang="0">
                  <a:pos x="3819" y="1038"/>
                </a:cxn>
                <a:cxn ang="0">
                  <a:pos x="3690" y="1003"/>
                </a:cxn>
                <a:cxn ang="0">
                  <a:pos x="3556" y="954"/>
                </a:cxn>
                <a:cxn ang="0">
                  <a:pos x="3417" y="894"/>
                </a:cxn>
                <a:cxn ang="0">
                  <a:pos x="3271" y="820"/>
                </a:cxn>
                <a:cxn ang="0">
                  <a:pos x="3196" y="780"/>
                </a:cxn>
                <a:cxn ang="0">
                  <a:pos x="2904" y="617"/>
                </a:cxn>
                <a:cxn ang="0">
                  <a:pos x="2632" y="475"/>
                </a:cxn>
                <a:cxn ang="0">
                  <a:pos x="2377" y="354"/>
                </a:cxn>
                <a:cxn ang="0">
                  <a:pos x="2137" y="250"/>
                </a:cxn>
                <a:cxn ang="0">
                  <a:pos x="1912" y="166"/>
                </a:cxn>
                <a:cxn ang="0">
                  <a:pos x="1699" y="100"/>
                </a:cxn>
                <a:cxn ang="0">
                  <a:pos x="1499" y="52"/>
                </a:cxn>
                <a:cxn ang="0">
                  <a:pos x="1309" y="19"/>
                </a:cxn>
                <a:cxn ang="0">
                  <a:pos x="1129" y="2"/>
                </a:cxn>
                <a:cxn ang="0">
                  <a:pos x="955" y="0"/>
                </a:cxn>
                <a:cxn ang="0">
                  <a:pos x="789" y="13"/>
                </a:cxn>
                <a:cxn ang="0">
                  <a:pos x="626" y="39"/>
                </a:cxn>
                <a:cxn ang="0">
                  <a:pos x="468" y="77"/>
                </a:cxn>
                <a:cxn ang="0">
                  <a:pos x="312" y="129"/>
                </a:cxn>
                <a:cxn ang="0">
                  <a:pos x="157" y="192"/>
                </a:cxn>
                <a:cxn ang="0">
                  <a:pos x="0" y="266"/>
                </a:cxn>
              </a:cxnLst>
              <a:rect l="0" t="0" r="r" b="b"/>
              <a:pathLst>
                <a:path w="5461" h="1087">
                  <a:moveTo>
                    <a:pt x="5461" y="247"/>
                  </a:moveTo>
                  <a:lnTo>
                    <a:pt x="5461" y="247"/>
                  </a:lnTo>
                  <a:lnTo>
                    <a:pt x="5452" y="263"/>
                  </a:lnTo>
                  <a:lnTo>
                    <a:pt x="5429" y="308"/>
                  </a:lnTo>
                  <a:lnTo>
                    <a:pt x="5411" y="339"/>
                  </a:lnTo>
                  <a:lnTo>
                    <a:pt x="5390" y="376"/>
                  </a:lnTo>
                  <a:lnTo>
                    <a:pt x="5363" y="417"/>
                  </a:lnTo>
                  <a:lnTo>
                    <a:pt x="5333" y="460"/>
                  </a:lnTo>
                  <a:lnTo>
                    <a:pt x="5298" y="507"/>
                  </a:lnTo>
                  <a:lnTo>
                    <a:pt x="5259" y="557"/>
                  </a:lnTo>
                  <a:lnTo>
                    <a:pt x="5216" y="607"/>
                  </a:lnTo>
                  <a:lnTo>
                    <a:pt x="5168" y="659"/>
                  </a:lnTo>
                  <a:lnTo>
                    <a:pt x="5116" y="710"/>
                  </a:lnTo>
                  <a:lnTo>
                    <a:pt x="5088" y="736"/>
                  </a:lnTo>
                  <a:lnTo>
                    <a:pt x="5059" y="762"/>
                  </a:lnTo>
                  <a:lnTo>
                    <a:pt x="5029" y="788"/>
                  </a:lnTo>
                  <a:lnTo>
                    <a:pt x="4998" y="812"/>
                  </a:lnTo>
                  <a:lnTo>
                    <a:pt x="4965" y="836"/>
                  </a:lnTo>
                  <a:lnTo>
                    <a:pt x="4932" y="859"/>
                  </a:lnTo>
                  <a:lnTo>
                    <a:pt x="4897" y="883"/>
                  </a:lnTo>
                  <a:lnTo>
                    <a:pt x="4861" y="904"/>
                  </a:lnTo>
                  <a:lnTo>
                    <a:pt x="4823" y="927"/>
                  </a:lnTo>
                  <a:lnTo>
                    <a:pt x="4786" y="946"/>
                  </a:lnTo>
                  <a:lnTo>
                    <a:pt x="4746" y="965"/>
                  </a:lnTo>
                  <a:lnTo>
                    <a:pt x="4705" y="985"/>
                  </a:lnTo>
                  <a:lnTo>
                    <a:pt x="4662" y="1001"/>
                  </a:lnTo>
                  <a:lnTo>
                    <a:pt x="4619" y="1017"/>
                  </a:lnTo>
                  <a:lnTo>
                    <a:pt x="4575" y="1032"/>
                  </a:lnTo>
                  <a:lnTo>
                    <a:pt x="4529" y="1045"/>
                  </a:lnTo>
                  <a:lnTo>
                    <a:pt x="4483" y="1056"/>
                  </a:lnTo>
                  <a:lnTo>
                    <a:pt x="4435" y="1066"/>
                  </a:lnTo>
                  <a:lnTo>
                    <a:pt x="4385" y="1074"/>
                  </a:lnTo>
                  <a:lnTo>
                    <a:pt x="4335" y="1080"/>
                  </a:lnTo>
                  <a:lnTo>
                    <a:pt x="4282" y="1083"/>
                  </a:lnTo>
                  <a:lnTo>
                    <a:pt x="4229" y="1087"/>
                  </a:lnTo>
                  <a:lnTo>
                    <a:pt x="4175" y="1087"/>
                  </a:lnTo>
                  <a:lnTo>
                    <a:pt x="4118" y="1083"/>
                  </a:lnTo>
                  <a:lnTo>
                    <a:pt x="4061" y="1080"/>
                  </a:lnTo>
                  <a:lnTo>
                    <a:pt x="4003" y="1074"/>
                  </a:lnTo>
                  <a:lnTo>
                    <a:pt x="3943" y="1064"/>
                  </a:lnTo>
                  <a:lnTo>
                    <a:pt x="3882" y="1053"/>
                  </a:lnTo>
                  <a:lnTo>
                    <a:pt x="3819" y="1038"/>
                  </a:lnTo>
                  <a:lnTo>
                    <a:pt x="3756" y="1022"/>
                  </a:lnTo>
                  <a:lnTo>
                    <a:pt x="3690" y="1003"/>
                  </a:lnTo>
                  <a:lnTo>
                    <a:pt x="3624" y="980"/>
                  </a:lnTo>
                  <a:lnTo>
                    <a:pt x="3556" y="954"/>
                  </a:lnTo>
                  <a:lnTo>
                    <a:pt x="3488" y="925"/>
                  </a:lnTo>
                  <a:lnTo>
                    <a:pt x="3417" y="894"/>
                  </a:lnTo>
                  <a:lnTo>
                    <a:pt x="3345" y="859"/>
                  </a:lnTo>
                  <a:lnTo>
                    <a:pt x="3271" y="820"/>
                  </a:lnTo>
                  <a:lnTo>
                    <a:pt x="3196" y="780"/>
                  </a:lnTo>
                  <a:lnTo>
                    <a:pt x="3196" y="780"/>
                  </a:lnTo>
                  <a:lnTo>
                    <a:pt x="3049" y="696"/>
                  </a:lnTo>
                  <a:lnTo>
                    <a:pt x="2904" y="617"/>
                  </a:lnTo>
                  <a:lnTo>
                    <a:pt x="2766" y="542"/>
                  </a:lnTo>
                  <a:lnTo>
                    <a:pt x="2632" y="475"/>
                  </a:lnTo>
                  <a:lnTo>
                    <a:pt x="2502" y="412"/>
                  </a:lnTo>
                  <a:lnTo>
                    <a:pt x="2377" y="354"/>
                  </a:lnTo>
                  <a:lnTo>
                    <a:pt x="2255" y="299"/>
                  </a:lnTo>
                  <a:lnTo>
                    <a:pt x="2137" y="250"/>
                  </a:lnTo>
                  <a:lnTo>
                    <a:pt x="2021" y="207"/>
                  </a:lnTo>
                  <a:lnTo>
                    <a:pt x="1912" y="166"/>
                  </a:lnTo>
                  <a:lnTo>
                    <a:pt x="1803" y="131"/>
                  </a:lnTo>
                  <a:lnTo>
                    <a:pt x="1699" y="100"/>
                  </a:lnTo>
                  <a:lnTo>
                    <a:pt x="1598" y="74"/>
                  </a:lnTo>
                  <a:lnTo>
                    <a:pt x="1499" y="52"/>
                  </a:lnTo>
                  <a:lnTo>
                    <a:pt x="1402" y="34"/>
                  </a:lnTo>
                  <a:lnTo>
                    <a:pt x="1309" y="19"/>
                  </a:lnTo>
                  <a:lnTo>
                    <a:pt x="1218" y="8"/>
                  </a:lnTo>
                  <a:lnTo>
                    <a:pt x="1129" y="2"/>
                  </a:lnTo>
                  <a:lnTo>
                    <a:pt x="1041" y="0"/>
                  </a:lnTo>
                  <a:lnTo>
                    <a:pt x="955" y="0"/>
                  </a:lnTo>
                  <a:lnTo>
                    <a:pt x="872" y="5"/>
                  </a:lnTo>
                  <a:lnTo>
                    <a:pt x="789" y="13"/>
                  </a:lnTo>
                  <a:lnTo>
                    <a:pt x="707" y="24"/>
                  </a:lnTo>
                  <a:lnTo>
                    <a:pt x="626" y="39"/>
                  </a:lnTo>
                  <a:lnTo>
                    <a:pt x="547" y="56"/>
                  </a:lnTo>
                  <a:lnTo>
                    <a:pt x="468" y="77"/>
                  </a:lnTo>
                  <a:lnTo>
                    <a:pt x="390" y="102"/>
                  </a:lnTo>
                  <a:lnTo>
                    <a:pt x="312" y="129"/>
                  </a:lnTo>
                  <a:lnTo>
                    <a:pt x="235" y="160"/>
                  </a:lnTo>
                  <a:lnTo>
                    <a:pt x="157" y="192"/>
                  </a:lnTo>
                  <a:lnTo>
                    <a:pt x="78" y="228"/>
                  </a:lnTo>
                  <a:lnTo>
                    <a:pt x="0" y="26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45220" name="Freeform 36"/>
            <p:cNvSpPr>
              <a:spLocks/>
            </p:cNvSpPr>
            <p:nvPr userDrawn="1"/>
          </p:nvSpPr>
          <p:spPr bwMode="auto">
            <a:xfrm>
              <a:off x="806" y="1176"/>
              <a:ext cx="5459" cy="514"/>
            </a:xfrm>
            <a:custGeom>
              <a:avLst/>
              <a:gdLst/>
              <a:ahLst/>
              <a:cxnLst>
                <a:cxn ang="0">
                  <a:pos x="5459" y="159"/>
                </a:cxn>
                <a:cxn ang="0">
                  <a:pos x="5428" y="221"/>
                </a:cxn>
                <a:cxn ang="0">
                  <a:pos x="5390" y="290"/>
                </a:cxn>
                <a:cxn ang="0">
                  <a:pos x="5334" y="376"/>
                </a:cxn>
                <a:cxn ang="0">
                  <a:pos x="5262" y="474"/>
                </a:cxn>
                <a:cxn ang="0">
                  <a:pos x="5173" y="579"/>
                </a:cxn>
                <a:cxn ang="0">
                  <a:pos x="5094" y="658"/>
                </a:cxn>
                <a:cxn ang="0">
                  <a:pos x="5035" y="710"/>
                </a:cxn>
                <a:cxn ang="0">
                  <a:pos x="4973" y="762"/>
                </a:cxn>
                <a:cxn ang="0">
                  <a:pos x="4905" y="809"/>
                </a:cxn>
                <a:cxn ang="0">
                  <a:pos x="4833" y="854"/>
                </a:cxn>
                <a:cxn ang="0">
                  <a:pos x="4755" y="896"/>
                </a:cxn>
                <a:cxn ang="0">
                  <a:pos x="4673" y="933"/>
                </a:cxn>
                <a:cxn ang="0">
                  <a:pos x="4586" y="965"/>
                </a:cxn>
                <a:cxn ang="0">
                  <a:pos x="4494" y="991"/>
                </a:cxn>
                <a:cxn ang="0">
                  <a:pos x="4395" y="1010"/>
                </a:cxn>
                <a:cxn ang="0">
                  <a:pos x="4294" y="1023"/>
                </a:cxn>
                <a:cxn ang="0">
                  <a:pos x="4186" y="1028"/>
                </a:cxn>
                <a:cxn ang="0">
                  <a:pos x="4072" y="1025"/>
                </a:cxn>
                <a:cxn ang="0">
                  <a:pos x="3954" y="1010"/>
                </a:cxn>
                <a:cxn ang="0">
                  <a:pos x="3830" y="988"/>
                </a:cxn>
                <a:cxn ang="0">
                  <a:pos x="3701" y="954"/>
                </a:cxn>
                <a:cxn ang="0">
                  <a:pos x="3567" y="909"/>
                </a:cxn>
                <a:cxn ang="0">
                  <a:pos x="3425" y="851"/>
                </a:cxn>
                <a:cxn ang="0">
                  <a:pos x="3279" y="779"/>
                </a:cxn>
                <a:cxn ang="0">
                  <a:pos x="3204" y="739"/>
                </a:cxn>
                <a:cxn ang="0">
                  <a:pos x="2910" y="582"/>
                </a:cxn>
                <a:cxn ang="0">
                  <a:pos x="2635" y="445"/>
                </a:cxn>
                <a:cxn ang="0">
                  <a:pos x="2377" y="327"/>
                </a:cxn>
                <a:cxn ang="0">
                  <a:pos x="2135" y="230"/>
                </a:cxn>
                <a:cxn ang="0">
                  <a:pos x="1909" y="150"/>
                </a:cxn>
                <a:cxn ang="0">
                  <a:pos x="1696" y="88"/>
                </a:cxn>
                <a:cxn ang="0">
                  <a:pos x="1495" y="43"/>
                </a:cxn>
                <a:cxn ang="0">
                  <a:pos x="1305" y="14"/>
                </a:cxn>
                <a:cxn ang="0">
                  <a:pos x="1124" y="1"/>
                </a:cxn>
                <a:cxn ang="0">
                  <a:pos x="951" y="3"/>
                </a:cxn>
                <a:cxn ang="0">
                  <a:pos x="784" y="19"/>
                </a:cxn>
                <a:cxn ang="0">
                  <a:pos x="623" y="48"/>
                </a:cxn>
                <a:cxn ang="0">
                  <a:pos x="465" y="92"/>
                </a:cxn>
                <a:cxn ang="0">
                  <a:pos x="309" y="145"/>
                </a:cxn>
                <a:cxn ang="0">
                  <a:pos x="155" y="211"/>
                </a:cxn>
                <a:cxn ang="0">
                  <a:pos x="0" y="289"/>
                </a:cxn>
              </a:cxnLst>
              <a:rect l="0" t="0" r="r" b="b"/>
              <a:pathLst>
                <a:path w="5459" h="1028">
                  <a:moveTo>
                    <a:pt x="5459" y="159"/>
                  </a:moveTo>
                  <a:lnTo>
                    <a:pt x="5459" y="159"/>
                  </a:lnTo>
                  <a:lnTo>
                    <a:pt x="5451" y="176"/>
                  </a:lnTo>
                  <a:lnTo>
                    <a:pt x="5428" y="221"/>
                  </a:lnTo>
                  <a:lnTo>
                    <a:pt x="5410" y="253"/>
                  </a:lnTo>
                  <a:lnTo>
                    <a:pt x="5390" y="290"/>
                  </a:lnTo>
                  <a:lnTo>
                    <a:pt x="5365" y="331"/>
                  </a:lnTo>
                  <a:lnTo>
                    <a:pt x="5334" y="376"/>
                  </a:lnTo>
                  <a:lnTo>
                    <a:pt x="5301" y="424"/>
                  </a:lnTo>
                  <a:lnTo>
                    <a:pt x="5262" y="474"/>
                  </a:lnTo>
                  <a:lnTo>
                    <a:pt x="5220" y="526"/>
                  </a:lnTo>
                  <a:lnTo>
                    <a:pt x="5173" y="579"/>
                  </a:lnTo>
                  <a:lnTo>
                    <a:pt x="5122" y="633"/>
                  </a:lnTo>
                  <a:lnTo>
                    <a:pt x="5094" y="658"/>
                  </a:lnTo>
                  <a:lnTo>
                    <a:pt x="5066" y="684"/>
                  </a:lnTo>
                  <a:lnTo>
                    <a:pt x="5035" y="710"/>
                  </a:lnTo>
                  <a:lnTo>
                    <a:pt x="5005" y="736"/>
                  </a:lnTo>
                  <a:lnTo>
                    <a:pt x="4973" y="762"/>
                  </a:lnTo>
                  <a:lnTo>
                    <a:pt x="4940" y="786"/>
                  </a:lnTo>
                  <a:lnTo>
                    <a:pt x="4905" y="809"/>
                  </a:lnTo>
                  <a:lnTo>
                    <a:pt x="4869" y="833"/>
                  </a:lnTo>
                  <a:lnTo>
                    <a:pt x="4833" y="854"/>
                  </a:lnTo>
                  <a:lnTo>
                    <a:pt x="4794" y="876"/>
                  </a:lnTo>
                  <a:lnTo>
                    <a:pt x="4755" y="896"/>
                  </a:lnTo>
                  <a:lnTo>
                    <a:pt x="4715" y="915"/>
                  </a:lnTo>
                  <a:lnTo>
                    <a:pt x="4673" y="933"/>
                  </a:lnTo>
                  <a:lnTo>
                    <a:pt x="4630" y="951"/>
                  </a:lnTo>
                  <a:lnTo>
                    <a:pt x="4586" y="965"/>
                  </a:lnTo>
                  <a:lnTo>
                    <a:pt x="4540" y="980"/>
                  </a:lnTo>
                  <a:lnTo>
                    <a:pt x="4494" y="991"/>
                  </a:lnTo>
                  <a:lnTo>
                    <a:pt x="4445" y="1002"/>
                  </a:lnTo>
                  <a:lnTo>
                    <a:pt x="4395" y="1010"/>
                  </a:lnTo>
                  <a:lnTo>
                    <a:pt x="4345" y="1018"/>
                  </a:lnTo>
                  <a:lnTo>
                    <a:pt x="4294" y="1023"/>
                  </a:lnTo>
                  <a:lnTo>
                    <a:pt x="4240" y="1027"/>
                  </a:lnTo>
                  <a:lnTo>
                    <a:pt x="4186" y="1028"/>
                  </a:lnTo>
                  <a:lnTo>
                    <a:pt x="4130" y="1028"/>
                  </a:lnTo>
                  <a:lnTo>
                    <a:pt x="4072" y="1025"/>
                  </a:lnTo>
                  <a:lnTo>
                    <a:pt x="4014" y="1018"/>
                  </a:lnTo>
                  <a:lnTo>
                    <a:pt x="3954" y="1010"/>
                  </a:lnTo>
                  <a:lnTo>
                    <a:pt x="3893" y="1001"/>
                  </a:lnTo>
                  <a:lnTo>
                    <a:pt x="3830" y="988"/>
                  </a:lnTo>
                  <a:lnTo>
                    <a:pt x="3766" y="972"/>
                  </a:lnTo>
                  <a:lnTo>
                    <a:pt x="3701" y="954"/>
                  </a:lnTo>
                  <a:lnTo>
                    <a:pt x="3635" y="933"/>
                  </a:lnTo>
                  <a:lnTo>
                    <a:pt x="3567" y="909"/>
                  </a:lnTo>
                  <a:lnTo>
                    <a:pt x="3496" y="881"/>
                  </a:lnTo>
                  <a:lnTo>
                    <a:pt x="3425" y="851"/>
                  </a:lnTo>
                  <a:lnTo>
                    <a:pt x="3353" y="817"/>
                  </a:lnTo>
                  <a:lnTo>
                    <a:pt x="3279" y="779"/>
                  </a:lnTo>
                  <a:lnTo>
                    <a:pt x="3204" y="739"/>
                  </a:lnTo>
                  <a:lnTo>
                    <a:pt x="3204" y="739"/>
                  </a:lnTo>
                  <a:lnTo>
                    <a:pt x="3054" y="658"/>
                  </a:lnTo>
                  <a:lnTo>
                    <a:pt x="2910" y="582"/>
                  </a:lnTo>
                  <a:lnTo>
                    <a:pt x="2770" y="511"/>
                  </a:lnTo>
                  <a:lnTo>
                    <a:pt x="2635" y="445"/>
                  </a:lnTo>
                  <a:lnTo>
                    <a:pt x="2503" y="384"/>
                  </a:lnTo>
                  <a:lnTo>
                    <a:pt x="2377" y="327"/>
                  </a:lnTo>
                  <a:lnTo>
                    <a:pt x="2254" y="277"/>
                  </a:lnTo>
                  <a:lnTo>
                    <a:pt x="2135" y="230"/>
                  </a:lnTo>
                  <a:lnTo>
                    <a:pt x="2021" y="189"/>
                  </a:lnTo>
                  <a:lnTo>
                    <a:pt x="1909" y="150"/>
                  </a:lnTo>
                  <a:lnTo>
                    <a:pt x="1800" y="117"/>
                  </a:lnTo>
                  <a:lnTo>
                    <a:pt x="1696" y="88"/>
                  </a:lnTo>
                  <a:lnTo>
                    <a:pt x="1595" y="64"/>
                  </a:lnTo>
                  <a:lnTo>
                    <a:pt x="1495" y="43"/>
                  </a:lnTo>
                  <a:lnTo>
                    <a:pt x="1399" y="27"/>
                  </a:lnTo>
                  <a:lnTo>
                    <a:pt x="1305" y="14"/>
                  </a:lnTo>
                  <a:lnTo>
                    <a:pt x="1213" y="6"/>
                  </a:lnTo>
                  <a:lnTo>
                    <a:pt x="1124" y="1"/>
                  </a:lnTo>
                  <a:lnTo>
                    <a:pt x="1037" y="0"/>
                  </a:lnTo>
                  <a:lnTo>
                    <a:pt x="951" y="3"/>
                  </a:lnTo>
                  <a:lnTo>
                    <a:pt x="867" y="9"/>
                  </a:lnTo>
                  <a:lnTo>
                    <a:pt x="784" y="19"/>
                  </a:lnTo>
                  <a:lnTo>
                    <a:pt x="704" y="32"/>
                  </a:lnTo>
                  <a:lnTo>
                    <a:pt x="623" y="48"/>
                  </a:lnTo>
                  <a:lnTo>
                    <a:pt x="544" y="67"/>
                  </a:lnTo>
                  <a:lnTo>
                    <a:pt x="465" y="92"/>
                  </a:lnTo>
                  <a:lnTo>
                    <a:pt x="387" y="117"/>
                  </a:lnTo>
                  <a:lnTo>
                    <a:pt x="309" y="145"/>
                  </a:lnTo>
                  <a:lnTo>
                    <a:pt x="232" y="177"/>
                  </a:lnTo>
                  <a:lnTo>
                    <a:pt x="155" y="211"/>
                  </a:lnTo>
                  <a:lnTo>
                    <a:pt x="77" y="248"/>
                  </a:lnTo>
                  <a:lnTo>
                    <a:pt x="0" y="289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45221" name="Freeform 37"/>
            <p:cNvSpPr>
              <a:spLocks/>
            </p:cNvSpPr>
            <p:nvPr userDrawn="1"/>
          </p:nvSpPr>
          <p:spPr bwMode="auto">
            <a:xfrm>
              <a:off x="835" y="1192"/>
              <a:ext cx="5455" cy="485"/>
            </a:xfrm>
            <a:custGeom>
              <a:avLst/>
              <a:gdLst/>
              <a:ahLst/>
              <a:cxnLst>
                <a:cxn ang="0">
                  <a:pos x="5455" y="71"/>
                </a:cxn>
                <a:cxn ang="0">
                  <a:pos x="5426" y="132"/>
                </a:cxn>
                <a:cxn ang="0">
                  <a:pos x="5388" y="203"/>
                </a:cxn>
                <a:cxn ang="0">
                  <a:pos x="5334" y="291"/>
                </a:cxn>
                <a:cxn ang="0">
                  <a:pos x="5263" y="391"/>
                </a:cxn>
                <a:cxn ang="0">
                  <a:pos x="5176" y="499"/>
                </a:cxn>
                <a:cxn ang="0">
                  <a:pos x="5098" y="580"/>
                </a:cxn>
                <a:cxn ang="0">
                  <a:pos x="5041" y="633"/>
                </a:cxn>
                <a:cxn ang="0">
                  <a:pos x="4979" y="685"/>
                </a:cxn>
                <a:cxn ang="0">
                  <a:pos x="4912" y="735"/>
                </a:cxn>
                <a:cxn ang="0">
                  <a:pos x="4840" y="781"/>
                </a:cxn>
                <a:cxn ang="0">
                  <a:pos x="4763" y="825"/>
                </a:cxn>
                <a:cxn ang="0">
                  <a:pos x="4682" y="864"/>
                </a:cxn>
                <a:cxn ang="0">
                  <a:pos x="4594" y="898"/>
                </a:cxn>
                <a:cxn ang="0">
                  <a:pos x="4502" y="927"/>
                </a:cxn>
                <a:cxn ang="0">
                  <a:pos x="4405" y="948"/>
                </a:cxn>
                <a:cxn ang="0">
                  <a:pos x="4304" y="962"/>
                </a:cxn>
                <a:cxn ang="0">
                  <a:pos x="4196" y="969"/>
                </a:cxn>
                <a:cxn ang="0">
                  <a:pos x="4083" y="967"/>
                </a:cxn>
                <a:cxn ang="0">
                  <a:pos x="3964" y="957"/>
                </a:cxn>
                <a:cxn ang="0">
                  <a:pos x="3840" y="936"/>
                </a:cxn>
                <a:cxn ang="0">
                  <a:pos x="3710" y="904"/>
                </a:cxn>
                <a:cxn ang="0">
                  <a:pos x="3574" y="861"/>
                </a:cxn>
                <a:cxn ang="0">
                  <a:pos x="3432" y="806"/>
                </a:cxn>
                <a:cxn ang="0">
                  <a:pos x="3285" y="738"/>
                </a:cxn>
                <a:cxn ang="0">
                  <a:pos x="3210" y="699"/>
                </a:cxn>
                <a:cxn ang="0">
                  <a:pos x="2913" y="547"/>
                </a:cxn>
                <a:cxn ang="0">
                  <a:pos x="2636" y="415"/>
                </a:cxn>
                <a:cxn ang="0">
                  <a:pos x="2377" y="302"/>
                </a:cxn>
                <a:cxn ang="0">
                  <a:pos x="2134" y="208"/>
                </a:cxn>
                <a:cxn ang="0">
                  <a:pos x="1906" y="132"/>
                </a:cxn>
                <a:cxn ang="0">
                  <a:pos x="1692" y="76"/>
                </a:cxn>
                <a:cxn ang="0">
                  <a:pos x="1491" y="34"/>
                </a:cxn>
                <a:cxn ang="0">
                  <a:pos x="1301" y="8"/>
                </a:cxn>
                <a:cxn ang="0">
                  <a:pos x="1119" y="0"/>
                </a:cxn>
                <a:cxn ang="0">
                  <a:pos x="945" y="5"/>
                </a:cxn>
                <a:cxn ang="0">
                  <a:pos x="780" y="24"/>
                </a:cxn>
                <a:cxn ang="0">
                  <a:pos x="619" y="56"/>
                </a:cxn>
                <a:cxn ang="0">
                  <a:pos x="461" y="103"/>
                </a:cxn>
                <a:cxn ang="0">
                  <a:pos x="307" y="161"/>
                </a:cxn>
                <a:cxn ang="0">
                  <a:pos x="153" y="231"/>
                </a:cxn>
                <a:cxn ang="0">
                  <a:pos x="0" y="312"/>
                </a:cxn>
              </a:cxnLst>
              <a:rect l="0" t="0" r="r" b="b"/>
              <a:pathLst>
                <a:path w="5455" h="970">
                  <a:moveTo>
                    <a:pt x="5455" y="71"/>
                  </a:moveTo>
                  <a:lnTo>
                    <a:pt x="5455" y="71"/>
                  </a:lnTo>
                  <a:lnTo>
                    <a:pt x="5448" y="87"/>
                  </a:lnTo>
                  <a:lnTo>
                    <a:pt x="5426" y="132"/>
                  </a:lnTo>
                  <a:lnTo>
                    <a:pt x="5409" y="165"/>
                  </a:lnTo>
                  <a:lnTo>
                    <a:pt x="5388" y="203"/>
                  </a:lnTo>
                  <a:lnTo>
                    <a:pt x="5363" y="245"/>
                  </a:lnTo>
                  <a:lnTo>
                    <a:pt x="5334" y="291"/>
                  </a:lnTo>
                  <a:lnTo>
                    <a:pt x="5301" y="339"/>
                  </a:lnTo>
                  <a:lnTo>
                    <a:pt x="5263" y="391"/>
                  </a:lnTo>
                  <a:lnTo>
                    <a:pt x="5222" y="444"/>
                  </a:lnTo>
                  <a:lnTo>
                    <a:pt x="5176" y="499"/>
                  </a:lnTo>
                  <a:lnTo>
                    <a:pt x="5126" y="552"/>
                  </a:lnTo>
                  <a:lnTo>
                    <a:pt x="5098" y="580"/>
                  </a:lnTo>
                  <a:lnTo>
                    <a:pt x="5070" y="607"/>
                  </a:lnTo>
                  <a:lnTo>
                    <a:pt x="5041" y="633"/>
                  </a:lnTo>
                  <a:lnTo>
                    <a:pt x="5011" y="659"/>
                  </a:lnTo>
                  <a:lnTo>
                    <a:pt x="4979" y="685"/>
                  </a:lnTo>
                  <a:lnTo>
                    <a:pt x="4945" y="710"/>
                  </a:lnTo>
                  <a:lnTo>
                    <a:pt x="4912" y="735"/>
                  </a:lnTo>
                  <a:lnTo>
                    <a:pt x="4876" y="759"/>
                  </a:lnTo>
                  <a:lnTo>
                    <a:pt x="4840" y="781"/>
                  </a:lnTo>
                  <a:lnTo>
                    <a:pt x="4802" y="804"/>
                  </a:lnTo>
                  <a:lnTo>
                    <a:pt x="4763" y="825"/>
                  </a:lnTo>
                  <a:lnTo>
                    <a:pt x="4723" y="844"/>
                  </a:lnTo>
                  <a:lnTo>
                    <a:pt x="4682" y="864"/>
                  </a:lnTo>
                  <a:lnTo>
                    <a:pt x="4639" y="882"/>
                  </a:lnTo>
                  <a:lnTo>
                    <a:pt x="4594" y="898"/>
                  </a:lnTo>
                  <a:lnTo>
                    <a:pt x="4550" y="912"/>
                  </a:lnTo>
                  <a:lnTo>
                    <a:pt x="4502" y="927"/>
                  </a:lnTo>
                  <a:lnTo>
                    <a:pt x="4455" y="938"/>
                  </a:lnTo>
                  <a:lnTo>
                    <a:pt x="4405" y="948"/>
                  </a:lnTo>
                  <a:lnTo>
                    <a:pt x="4355" y="956"/>
                  </a:lnTo>
                  <a:lnTo>
                    <a:pt x="4304" y="962"/>
                  </a:lnTo>
                  <a:lnTo>
                    <a:pt x="4250" y="967"/>
                  </a:lnTo>
                  <a:lnTo>
                    <a:pt x="4196" y="969"/>
                  </a:lnTo>
                  <a:lnTo>
                    <a:pt x="4140" y="970"/>
                  </a:lnTo>
                  <a:lnTo>
                    <a:pt x="4083" y="967"/>
                  </a:lnTo>
                  <a:lnTo>
                    <a:pt x="4023" y="964"/>
                  </a:lnTo>
                  <a:lnTo>
                    <a:pt x="3964" y="957"/>
                  </a:lnTo>
                  <a:lnTo>
                    <a:pt x="3903" y="948"/>
                  </a:lnTo>
                  <a:lnTo>
                    <a:pt x="3840" y="936"/>
                  </a:lnTo>
                  <a:lnTo>
                    <a:pt x="3775" y="922"/>
                  </a:lnTo>
                  <a:lnTo>
                    <a:pt x="3710" y="904"/>
                  </a:lnTo>
                  <a:lnTo>
                    <a:pt x="3643" y="885"/>
                  </a:lnTo>
                  <a:lnTo>
                    <a:pt x="3574" y="861"/>
                  </a:lnTo>
                  <a:lnTo>
                    <a:pt x="3504" y="835"/>
                  </a:lnTo>
                  <a:lnTo>
                    <a:pt x="3432" y="806"/>
                  </a:lnTo>
                  <a:lnTo>
                    <a:pt x="3360" y="773"/>
                  </a:lnTo>
                  <a:lnTo>
                    <a:pt x="3285" y="738"/>
                  </a:lnTo>
                  <a:lnTo>
                    <a:pt x="3210" y="699"/>
                  </a:lnTo>
                  <a:lnTo>
                    <a:pt x="3210" y="699"/>
                  </a:lnTo>
                  <a:lnTo>
                    <a:pt x="3059" y="620"/>
                  </a:lnTo>
                  <a:lnTo>
                    <a:pt x="2913" y="547"/>
                  </a:lnTo>
                  <a:lnTo>
                    <a:pt x="2772" y="478"/>
                  </a:lnTo>
                  <a:lnTo>
                    <a:pt x="2636" y="415"/>
                  </a:lnTo>
                  <a:lnTo>
                    <a:pt x="2505" y="357"/>
                  </a:lnTo>
                  <a:lnTo>
                    <a:pt x="2377" y="302"/>
                  </a:lnTo>
                  <a:lnTo>
                    <a:pt x="2253" y="253"/>
                  </a:lnTo>
                  <a:lnTo>
                    <a:pt x="2134" y="208"/>
                  </a:lnTo>
                  <a:lnTo>
                    <a:pt x="2019" y="169"/>
                  </a:lnTo>
                  <a:lnTo>
                    <a:pt x="1906" y="132"/>
                  </a:lnTo>
                  <a:lnTo>
                    <a:pt x="1798" y="102"/>
                  </a:lnTo>
                  <a:lnTo>
                    <a:pt x="1692" y="76"/>
                  </a:lnTo>
                  <a:lnTo>
                    <a:pt x="1590" y="52"/>
                  </a:lnTo>
                  <a:lnTo>
                    <a:pt x="1491" y="34"/>
                  </a:lnTo>
                  <a:lnTo>
                    <a:pt x="1394" y="19"/>
                  </a:lnTo>
                  <a:lnTo>
                    <a:pt x="1301" y="8"/>
                  </a:lnTo>
                  <a:lnTo>
                    <a:pt x="1209" y="2"/>
                  </a:lnTo>
                  <a:lnTo>
                    <a:pt x="1119" y="0"/>
                  </a:lnTo>
                  <a:lnTo>
                    <a:pt x="1031" y="0"/>
                  </a:lnTo>
                  <a:lnTo>
                    <a:pt x="945" y="5"/>
                  </a:lnTo>
                  <a:lnTo>
                    <a:pt x="862" y="13"/>
                  </a:lnTo>
                  <a:lnTo>
                    <a:pt x="780" y="24"/>
                  </a:lnTo>
                  <a:lnTo>
                    <a:pt x="698" y="39"/>
                  </a:lnTo>
                  <a:lnTo>
                    <a:pt x="619" y="56"/>
                  </a:lnTo>
                  <a:lnTo>
                    <a:pt x="540" y="79"/>
                  </a:lnTo>
                  <a:lnTo>
                    <a:pt x="461" y="103"/>
                  </a:lnTo>
                  <a:lnTo>
                    <a:pt x="384" y="131"/>
                  </a:lnTo>
                  <a:lnTo>
                    <a:pt x="307" y="161"/>
                  </a:lnTo>
                  <a:lnTo>
                    <a:pt x="230" y="194"/>
                  </a:lnTo>
                  <a:lnTo>
                    <a:pt x="153" y="231"/>
                  </a:lnTo>
                  <a:lnTo>
                    <a:pt x="76" y="270"/>
                  </a:lnTo>
                  <a:lnTo>
                    <a:pt x="0" y="31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45222" name="Freeform 38"/>
            <p:cNvSpPr>
              <a:spLocks/>
            </p:cNvSpPr>
            <p:nvPr userDrawn="1"/>
          </p:nvSpPr>
          <p:spPr bwMode="auto">
            <a:xfrm>
              <a:off x="864" y="1198"/>
              <a:ext cx="5451" cy="465"/>
            </a:xfrm>
            <a:custGeom>
              <a:avLst/>
              <a:gdLst/>
              <a:ahLst/>
              <a:cxnLst>
                <a:cxn ang="0">
                  <a:pos x="5451" y="0"/>
                </a:cxn>
                <a:cxn ang="0">
                  <a:pos x="5423" y="63"/>
                </a:cxn>
                <a:cxn ang="0">
                  <a:pos x="5386" y="134"/>
                </a:cxn>
                <a:cxn ang="0">
                  <a:pos x="5334" y="224"/>
                </a:cxn>
                <a:cxn ang="0">
                  <a:pos x="5265" y="326"/>
                </a:cxn>
                <a:cxn ang="0">
                  <a:pos x="5179" y="436"/>
                </a:cxn>
                <a:cxn ang="0">
                  <a:pos x="5102" y="518"/>
                </a:cxn>
                <a:cxn ang="0">
                  <a:pos x="5046" y="573"/>
                </a:cxn>
                <a:cxn ang="0">
                  <a:pos x="4983" y="628"/>
                </a:cxn>
                <a:cxn ang="0">
                  <a:pos x="4918" y="678"/>
                </a:cxn>
                <a:cxn ang="0">
                  <a:pos x="4847" y="726"/>
                </a:cxn>
                <a:cxn ang="0">
                  <a:pos x="4771" y="772"/>
                </a:cxn>
                <a:cxn ang="0">
                  <a:pos x="4689" y="814"/>
                </a:cxn>
                <a:cxn ang="0">
                  <a:pos x="4603" y="849"/>
                </a:cxn>
                <a:cxn ang="0">
                  <a:pos x="4512" y="880"/>
                </a:cxn>
                <a:cxn ang="0">
                  <a:pos x="4415" y="902"/>
                </a:cxn>
                <a:cxn ang="0">
                  <a:pos x="4312" y="920"/>
                </a:cxn>
                <a:cxn ang="0">
                  <a:pos x="4206" y="928"/>
                </a:cxn>
                <a:cxn ang="0">
                  <a:pos x="4092" y="930"/>
                </a:cxn>
                <a:cxn ang="0">
                  <a:pos x="3974" y="920"/>
                </a:cxn>
                <a:cxn ang="0">
                  <a:pos x="3849" y="902"/>
                </a:cxn>
                <a:cxn ang="0">
                  <a:pos x="3718" y="873"/>
                </a:cxn>
                <a:cxn ang="0">
                  <a:pos x="3582" y="833"/>
                </a:cxn>
                <a:cxn ang="0">
                  <a:pos x="3440" y="780"/>
                </a:cxn>
                <a:cxn ang="0">
                  <a:pos x="3292" y="715"/>
                </a:cxn>
                <a:cxn ang="0">
                  <a:pos x="3216" y="678"/>
                </a:cxn>
                <a:cxn ang="0">
                  <a:pos x="2917" y="531"/>
                </a:cxn>
                <a:cxn ang="0">
                  <a:pos x="2638" y="403"/>
                </a:cxn>
                <a:cxn ang="0">
                  <a:pos x="2377" y="295"/>
                </a:cxn>
                <a:cxn ang="0">
                  <a:pos x="2133" y="206"/>
                </a:cxn>
                <a:cxn ang="0">
                  <a:pos x="1903" y="135"/>
                </a:cxn>
                <a:cxn ang="0">
                  <a:pos x="1688" y="81"/>
                </a:cxn>
                <a:cxn ang="0">
                  <a:pos x="1487" y="43"/>
                </a:cxn>
                <a:cxn ang="0">
                  <a:pos x="1295" y="22"/>
                </a:cxn>
                <a:cxn ang="0">
                  <a:pos x="1115" y="16"/>
                </a:cxn>
                <a:cxn ang="0">
                  <a:pos x="941" y="26"/>
                </a:cxn>
                <a:cxn ang="0">
                  <a:pos x="775" y="48"/>
                </a:cxn>
                <a:cxn ang="0">
                  <a:pos x="615" y="85"/>
                </a:cxn>
                <a:cxn ang="0">
                  <a:pos x="458" y="134"/>
                </a:cxn>
                <a:cxn ang="0">
                  <a:pos x="304" y="195"/>
                </a:cxn>
                <a:cxn ang="0">
                  <a:pos x="153" y="268"/>
                </a:cxn>
                <a:cxn ang="0">
                  <a:pos x="0" y="352"/>
                </a:cxn>
              </a:cxnLst>
              <a:rect l="0" t="0" r="r" b="b"/>
              <a:pathLst>
                <a:path w="5451" h="930">
                  <a:moveTo>
                    <a:pt x="5451" y="0"/>
                  </a:moveTo>
                  <a:lnTo>
                    <a:pt x="5451" y="0"/>
                  </a:lnTo>
                  <a:lnTo>
                    <a:pt x="5444" y="18"/>
                  </a:lnTo>
                  <a:lnTo>
                    <a:pt x="5423" y="63"/>
                  </a:lnTo>
                  <a:lnTo>
                    <a:pt x="5406" y="97"/>
                  </a:lnTo>
                  <a:lnTo>
                    <a:pt x="5386" y="134"/>
                  </a:lnTo>
                  <a:lnTo>
                    <a:pt x="5362" y="177"/>
                  </a:lnTo>
                  <a:lnTo>
                    <a:pt x="5334" y="224"/>
                  </a:lnTo>
                  <a:lnTo>
                    <a:pt x="5301" y="274"/>
                  </a:lnTo>
                  <a:lnTo>
                    <a:pt x="5265" y="326"/>
                  </a:lnTo>
                  <a:lnTo>
                    <a:pt x="5223" y="381"/>
                  </a:lnTo>
                  <a:lnTo>
                    <a:pt x="5179" y="436"/>
                  </a:lnTo>
                  <a:lnTo>
                    <a:pt x="5129" y="491"/>
                  </a:lnTo>
                  <a:lnTo>
                    <a:pt x="5102" y="518"/>
                  </a:lnTo>
                  <a:lnTo>
                    <a:pt x="5075" y="546"/>
                  </a:lnTo>
                  <a:lnTo>
                    <a:pt x="5046" y="573"/>
                  </a:lnTo>
                  <a:lnTo>
                    <a:pt x="5015" y="600"/>
                  </a:lnTo>
                  <a:lnTo>
                    <a:pt x="4983" y="628"/>
                  </a:lnTo>
                  <a:lnTo>
                    <a:pt x="4951" y="654"/>
                  </a:lnTo>
                  <a:lnTo>
                    <a:pt x="4918" y="678"/>
                  </a:lnTo>
                  <a:lnTo>
                    <a:pt x="4883" y="704"/>
                  </a:lnTo>
                  <a:lnTo>
                    <a:pt x="4847" y="726"/>
                  </a:lnTo>
                  <a:lnTo>
                    <a:pt x="4809" y="751"/>
                  </a:lnTo>
                  <a:lnTo>
                    <a:pt x="4771" y="772"/>
                  </a:lnTo>
                  <a:lnTo>
                    <a:pt x="4730" y="793"/>
                  </a:lnTo>
                  <a:lnTo>
                    <a:pt x="4689" y="814"/>
                  </a:lnTo>
                  <a:lnTo>
                    <a:pt x="4647" y="831"/>
                  </a:lnTo>
                  <a:lnTo>
                    <a:pt x="4603" y="849"/>
                  </a:lnTo>
                  <a:lnTo>
                    <a:pt x="4558" y="865"/>
                  </a:lnTo>
                  <a:lnTo>
                    <a:pt x="4512" y="880"/>
                  </a:lnTo>
                  <a:lnTo>
                    <a:pt x="4464" y="891"/>
                  </a:lnTo>
                  <a:lnTo>
                    <a:pt x="4415" y="902"/>
                  </a:lnTo>
                  <a:lnTo>
                    <a:pt x="4365" y="912"/>
                  </a:lnTo>
                  <a:lnTo>
                    <a:pt x="4312" y="920"/>
                  </a:lnTo>
                  <a:lnTo>
                    <a:pt x="4260" y="925"/>
                  </a:lnTo>
                  <a:lnTo>
                    <a:pt x="4206" y="928"/>
                  </a:lnTo>
                  <a:lnTo>
                    <a:pt x="4150" y="930"/>
                  </a:lnTo>
                  <a:lnTo>
                    <a:pt x="4092" y="930"/>
                  </a:lnTo>
                  <a:lnTo>
                    <a:pt x="4033" y="927"/>
                  </a:lnTo>
                  <a:lnTo>
                    <a:pt x="3974" y="920"/>
                  </a:lnTo>
                  <a:lnTo>
                    <a:pt x="3911" y="912"/>
                  </a:lnTo>
                  <a:lnTo>
                    <a:pt x="3849" y="902"/>
                  </a:lnTo>
                  <a:lnTo>
                    <a:pt x="3785" y="889"/>
                  </a:lnTo>
                  <a:lnTo>
                    <a:pt x="3718" y="873"/>
                  </a:lnTo>
                  <a:lnTo>
                    <a:pt x="3652" y="854"/>
                  </a:lnTo>
                  <a:lnTo>
                    <a:pt x="3582" y="833"/>
                  </a:lnTo>
                  <a:lnTo>
                    <a:pt x="3511" y="809"/>
                  </a:lnTo>
                  <a:lnTo>
                    <a:pt x="3440" y="780"/>
                  </a:lnTo>
                  <a:lnTo>
                    <a:pt x="3367" y="749"/>
                  </a:lnTo>
                  <a:lnTo>
                    <a:pt x="3292" y="715"/>
                  </a:lnTo>
                  <a:lnTo>
                    <a:pt x="3216" y="678"/>
                  </a:lnTo>
                  <a:lnTo>
                    <a:pt x="3216" y="678"/>
                  </a:lnTo>
                  <a:lnTo>
                    <a:pt x="3063" y="602"/>
                  </a:lnTo>
                  <a:lnTo>
                    <a:pt x="2917" y="531"/>
                  </a:lnTo>
                  <a:lnTo>
                    <a:pt x="2774" y="465"/>
                  </a:lnTo>
                  <a:lnTo>
                    <a:pt x="2638" y="403"/>
                  </a:lnTo>
                  <a:lnTo>
                    <a:pt x="2505" y="347"/>
                  </a:lnTo>
                  <a:lnTo>
                    <a:pt x="2377" y="295"/>
                  </a:lnTo>
                  <a:lnTo>
                    <a:pt x="2252" y="248"/>
                  </a:lnTo>
                  <a:lnTo>
                    <a:pt x="2133" y="206"/>
                  </a:lnTo>
                  <a:lnTo>
                    <a:pt x="2016" y="168"/>
                  </a:lnTo>
                  <a:lnTo>
                    <a:pt x="1903" y="135"/>
                  </a:lnTo>
                  <a:lnTo>
                    <a:pt x="1795" y="106"/>
                  </a:lnTo>
                  <a:lnTo>
                    <a:pt x="1688" y="81"/>
                  </a:lnTo>
                  <a:lnTo>
                    <a:pt x="1587" y="60"/>
                  </a:lnTo>
                  <a:lnTo>
                    <a:pt x="1487" y="43"/>
                  </a:lnTo>
                  <a:lnTo>
                    <a:pt x="1390" y="30"/>
                  </a:lnTo>
                  <a:lnTo>
                    <a:pt x="1295" y="22"/>
                  </a:lnTo>
                  <a:lnTo>
                    <a:pt x="1204" y="18"/>
                  </a:lnTo>
                  <a:lnTo>
                    <a:pt x="1115" y="16"/>
                  </a:lnTo>
                  <a:lnTo>
                    <a:pt x="1027" y="19"/>
                  </a:lnTo>
                  <a:lnTo>
                    <a:pt x="941" y="26"/>
                  </a:lnTo>
                  <a:lnTo>
                    <a:pt x="858" y="35"/>
                  </a:lnTo>
                  <a:lnTo>
                    <a:pt x="775" y="48"/>
                  </a:lnTo>
                  <a:lnTo>
                    <a:pt x="694" y="64"/>
                  </a:lnTo>
                  <a:lnTo>
                    <a:pt x="615" y="85"/>
                  </a:lnTo>
                  <a:lnTo>
                    <a:pt x="536" y="108"/>
                  </a:lnTo>
                  <a:lnTo>
                    <a:pt x="458" y="134"/>
                  </a:lnTo>
                  <a:lnTo>
                    <a:pt x="382" y="163"/>
                  </a:lnTo>
                  <a:lnTo>
                    <a:pt x="304" y="195"/>
                  </a:lnTo>
                  <a:lnTo>
                    <a:pt x="228" y="231"/>
                  </a:lnTo>
                  <a:lnTo>
                    <a:pt x="153" y="268"/>
                  </a:lnTo>
                  <a:lnTo>
                    <a:pt x="76" y="310"/>
                  </a:lnTo>
                  <a:lnTo>
                    <a:pt x="0" y="35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45223" name="Freeform 39"/>
            <p:cNvSpPr>
              <a:spLocks/>
            </p:cNvSpPr>
            <p:nvPr userDrawn="1"/>
          </p:nvSpPr>
          <p:spPr bwMode="auto">
            <a:xfrm>
              <a:off x="893" y="1169"/>
              <a:ext cx="5447" cy="482"/>
            </a:xfrm>
            <a:custGeom>
              <a:avLst/>
              <a:gdLst/>
              <a:ahLst/>
              <a:cxnLst>
                <a:cxn ang="0">
                  <a:pos x="5447" y="0"/>
                </a:cxn>
                <a:cxn ang="0">
                  <a:pos x="5419" y="64"/>
                </a:cxn>
                <a:cxn ang="0">
                  <a:pos x="5383" y="137"/>
                </a:cxn>
                <a:cxn ang="0">
                  <a:pos x="5332" y="227"/>
                </a:cxn>
                <a:cxn ang="0">
                  <a:pos x="5265" y="332"/>
                </a:cxn>
                <a:cxn ang="0">
                  <a:pos x="5180" y="444"/>
                </a:cxn>
                <a:cxn ang="0">
                  <a:pos x="5105" y="529"/>
                </a:cxn>
                <a:cxn ang="0">
                  <a:pos x="5048" y="586"/>
                </a:cxn>
                <a:cxn ang="0">
                  <a:pos x="4989" y="641"/>
                </a:cxn>
                <a:cxn ang="0">
                  <a:pos x="4923" y="692"/>
                </a:cxn>
                <a:cxn ang="0">
                  <a:pos x="4853" y="744"/>
                </a:cxn>
                <a:cxn ang="0">
                  <a:pos x="4778" y="791"/>
                </a:cxn>
                <a:cxn ang="0">
                  <a:pos x="4697" y="833"/>
                </a:cxn>
                <a:cxn ang="0">
                  <a:pos x="4611" y="870"/>
                </a:cxn>
                <a:cxn ang="0">
                  <a:pos x="4521" y="902"/>
                </a:cxn>
                <a:cxn ang="0">
                  <a:pos x="4424" y="928"/>
                </a:cxn>
                <a:cxn ang="0">
                  <a:pos x="4322" y="947"/>
                </a:cxn>
                <a:cxn ang="0">
                  <a:pos x="4214" y="959"/>
                </a:cxn>
                <a:cxn ang="0">
                  <a:pos x="4102" y="962"/>
                </a:cxn>
                <a:cxn ang="0">
                  <a:pos x="3982" y="956"/>
                </a:cxn>
                <a:cxn ang="0">
                  <a:pos x="3857" y="939"/>
                </a:cxn>
                <a:cxn ang="0">
                  <a:pos x="3727" y="914"/>
                </a:cxn>
                <a:cxn ang="0">
                  <a:pos x="3591" y="875"/>
                </a:cxn>
                <a:cxn ang="0">
                  <a:pos x="3448" y="825"/>
                </a:cxn>
                <a:cxn ang="0">
                  <a:pos x="3298" y="763"/>
                </a:cxn>
                <a:cxn ang="0">
                  <a:pos x="3221" y="726"/>
                </a:cxn>
                <a:cxn ang="0">
                  <a:pos x="2920" y="586"/>
                </a:cxn>
                <a:cxn ang="0">
                  <a:pos x="2640" y="463"/>
                </a:cxn>
                <a:cxn ang="0">
                  <a:pos x="2376" y="360"/>
                </a:cxn>
                <a:cxn ang="0">
                  <a:pos x="2131" y="276"/>
                </a:cxn>
                <a:cxn ang="0">
                  <a:pos x="1901" y="208"/>
                </a:cxn>
                <a:cxn ang="0">
                  <a:pos x="1686" y="158"/>
                </a:cxn>
                <a:cxn ang="0">
                  <a:pos x="1483" y="124"/>
                </a:cxn>
                <a:cxn ang="0">
                  <a:pos x="1291" y="108"/>
                </a:cxn>
                <a:cxn ang="0">
                  <a:pos x="1111" y="105"/>
                </a:cxn>
                <a:cxn ang="0">
                  <a:pos x="937" y="118"/>
                </a:cxn>
                <a:cxn ang="0">
                  <a:pos x="772" y="143"/>
                </a:cxn>
                <a:cxn ang="0">
                  <a:pos x="612" y="184"/>
                </a:cxn>
                <a:cxn ang="0">
                  <a:pos x="457" y="237"/>
                </a:cxn>
                <a:cxn ang="0">
                  <a:pos x="303" y="302"/>
                </a:cxn>
                <a:cxn ang="0">
                  <a:pos x="151" y="378"/>
                </a:cxn>
                <a:cxn ang="0">
                  <a:pos x="0" y="465"/>
                </a:cxn>
              </a:cxnLst>
              <a:rect l="0" t="0" r="r" b="b"/>
              <a:pathLst>
                <a:path w="5447" h="962">
                  <a:moveTo>
                    <a:pt x="5447" y="0"/>
                  </a:moveTo>
                  <a:lnTo>
                    <a:pt x="5447" y="0"/>
                  </a:lnTo>
                  <a:lnTo>
                    <a:pt x="5440" y="17"/>
                  </a:lnTo>
                  <a:lnTo>
                    <a:pt x="5419" y="64"/>
                  </a:lnTo>
                  <a:lnTo>
                    <a:pt x="5402" y="98"/>
                  </a:lnTo>
                  <a:lnTo>
                    <a:pt x="5383" y="137"/>
                  </a:lnTo>
                  <a:lnTo>
                    <a:pt x="5359" y="181"/>
                  </a:lnTo>
                  <a:lnTo>
                    <a:pt x="5332" y="227"/>
                  </a:lnTo>
                  <a:lnTo>
                    <a:pt x="5300" y="279"/>
                  </a:lnTo>
                  <a:lnTo>
                    <a:pt x="5265" y="332"/>
                  </a:lnTo>
                  <a:lnTo>
                    <a:pt x="5225" y="387"/>
                  </a:lnTo>
                  <a:lnTo>
                    <a:pt x="5180" y="444"/>
                  </a:lnTo>
                  <a:lnTo>
                    <a:pt x="5130" y="500"/>
                  </a:lnTo>
                  <a:lnTo>
                    <a:pt x="5105" y="529"/>
                  </a:lnTo>
                  <a:lnTo>
                    <a:pt x="5078" y="557"/>
                  </a:lnTo>
                  <a:lnTo>
                    <a:pt x="5048" y="586"/>
                  </a:lnTo>
                  <a:lnTo>
                    <a:pt x="5019" y="613"/>
                  </a:lnTo>
                  <a:lnTo>
                    <a:pt x="4989" y="641"/>
                  </a:lnTo>
                  <a:lnTo>
                    <a:pt x="4957" y="667"/>
                  </a:lnTo>
                  <a:lnTo>
                    <a:pt x="4923" y="692"/>
                  </a:lnTo>
                  <a:lnTo>
                    <a:pt x="4889" y="718"/>
                  </a:lnTo>
                  <a:lnTo>
                    <a:pt x="4853" y="744"/>
                  </a:lnTo>
                  <a:lnTo>
                    <a:pt x="4815" y="767"/>
                  </a:lnTo>
                  <a:lnTo>
                    <a:pt x="4778" y="791"/>
                  </a:lnTo>
                  <a:lnTo>
                    <a:pt x="4737" y="812"/>
                  </a:lnTo>
                  <a:lnTo>
                    <a:pt x="4697" y="833"/>
                  </a:lnTo>
                  <a:lnTo>
                    <a:pt x="4654" y="852"/>
                  </a:lnTo>
                  <a:lnTo>
                    <a:pt x="4611" y="870"/>
                  </a:lnTo>
                  <a:lnTo>
                    <a:pt x="4567" y="888"/>
                  </a:lnTo>
                  <a:lnTo>
                    <a:pt x="4521" y="902"/>
                  </a:lnTo>
                  <a:lnTo>
                    <a:pt x="4472" y="917"/>
                  </a:lnTo>
                  <a:lnTo>
                    <a:pt x="4424" y="928"/>
                  </a:lnTo>
                  <a:lnTo>
                    <a:pt x="4374" y="939"/>
                  </a:lnTo>
                  <a:lnTo>
                    <a:pt x="4322" y="947"/>
                  </a:lnTo>
                  <a:lnTo>
                    <a:pt x="4270" y="954"/>
                  </a:lnTo>
                  <a:lnTo>
                    <a:pt x="4214" y="959"/>
                  </a:lnTo>
                  <a:lnTo>
                    <a:pt x="4158" y="962"/>
                  </a:lnTo>
                  <a:lnTo>
                    <a:pt x="4102" y="962"/>
                  </a:lnTo>
                  <a:lnTo>
                    <a:pt x="4043" y="960"/>
                  </a:lnTo>
                  <a:lnTo>
                    <a:pt x="3982" y="956"/>
                  </a:lnTo>
                  <a:lnTo>
                    <a:pt x="3921" y="949"/>
                  </a:lnTo>
                  <a:lnTo>
                    <a:pt x="3857" y="939"/>
                  </a:lnTo>
                  <a:lnTo>
                    <a:pt x="3793" y="928"/>
                  </a:lnTo>
                  <a:lnTo>
                    <a:pt x="3727" y="914"/>
                  </a:lnTo>
                  <a:lnTo>
                    <a:pt x="3659" y="896"/>
                  </a:lnTo>
                  <a:lnTo>
                    <a:pt x="3591" y="875"/>
                  </a:lnTo>
                  <a:lnTo>
                    <a:pt x="3520" y="852"/>
                  </a:lnTo>
                  <a:lnTo>
                    <a:pt x="3448" y="825"/>
                  </a:lnTo>
                  <a:lnTo>
                    <a:pt x="3373" y="796"/>
                  </a:lnTo>
                  <a:lnTo>
                    <a:pt x="3298" y="763"/>
                  </a:lnTo>
                  <a:lnTo>
                    <a:pt x="3221" y="726"/>
                  </a:lnTo>
                  <a:lnTo>
                    <a:pt x="3221" y="726"/>
                  </a:lnTo>
                  <a:lnTo>
                    <a:pt x="3067" y="654"/>
                  </a:lnTo>
                  <a:lnTo>
                    <a:pt x="2920" y="586"/>
                  </a:lnTo>
                  <a:lnTo>
                    <a:pt x="2777" y="521"/>
                  </a:lnTo>
                  <a:lnTo>
                    <a:pt x="2640" y="463"/>
                  </a:lnTo>
                  <a:lnTo>
                    <a:pt x="2505" y="410"/>
                  </a:lnTo>
                  <a:lnTo>
                    <a:pt x="2376" y="360"/>
                  </a:lnTo>
                  <a:lnTo>
                    <a:pt x="2252" y="315"/>
                  </a:lnTo>
                  <a:lnTo>
                    <a:pt x="2131" y="276"/>
                  </a:lnTo>
                  <a:lnTo>
                    <a:pt x="2015" y="240"/>
                  </a:lnTo>
                  <a:lnTo>
                    <a:pt x="1901" y="208"/>
                  </a:lnTo>
                  <a:lnTo>
                    <a:pt x="1791" y="181"/>
                  </a:lnTo>
                  <a:lnTo>
                    <a:pt x="1686" y="158"/>
                  </a:lnTo>
                  <a:lnTo>
                    <a:pt x="1583" y="140"/>
                  </a:lnTo>
                  <a:lnTo>
                    <a:pt x="1483" y="124"/>
                  </a:lnTo>
                  <a:lnTo>
                    <a:pt x="1386" y="114"/>
                  </a:lnTo>
                  <a:lnTo>
                    <a:pt x="1291" y="108"/>
                  </a:lnTo>
                  <a:lnTo>
                    <a:pt x="1200" y="105"/>
                  </a:lnTo>
                  <a:lnTo>
                    <a:pt x="1111" y="105"/>
                  </a:lnTo>
                  <a:lnTo>
                    <a:pt x="1023" y="109"/>
                  </a:lnTo>
                  <a:lnTo>
                    <a:pt x="937" y="118"/>
                  </a:lnTo>
                  <a:lnTo>
                    <a:pt x="854" y="129"/>
                  </a:lnTo>
                  <a:lnTo>
                    <a:pt x="772" y="143"/>
                  </a:lnTo>
                  <a:lnTo>
                    <a:pt x="692" y="163"/>
                  </a:lnTo>
                  <a:lnTo>
                    <a:pt x="612" y="184"/>
                  </a:lnTo>
                  <a:lnTo>
                    <a:pt x="533" y="208"/>
                  </a:lnTo>
                  <a:lnTo>
                    <a:pt x="457" y="237"/>
                  </a:lnTo>
                  <a:lnTo>
                    <a:pt x="379" y="268"/>
                  </a:lnTo>
                  <a:lnTo>
                    <a:pt x="303" y="302"/>
                  </a:lnTo>
                  <a:lnTo>
                    <a:pt x="228" y="339"/>
                  </a:lnTo>
                  <a:lnTo>
                    <a:pt x="151" y="378"/>
                  </a:lnTo>
                  <a:lnTo>
                    <a:pt x="76" y="419"/>
                  </a:lnTo>
                  <a:lnTo>
                    <a:pt x="0" y="465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45224" name="Freeform 40"/>
            <p:cNvSpPr>
              <a:spLocks/>
            </p:cNvSpPr>
            <p:nvPr userDrawn="1"/>
          </p:nvSpPr>
          <p:spPr bwMode="auto">
            <a:xfrm>
              <a:off x="925" y="1141"/>
              <a:ext cx="5439" cy="497"/>
            </a:xfrm>
            <a:custGeom>
              <a:avLst/>
              <a:gdLst/>
              <a:ahLst/>
              <a:cxnLst>
                <a:cxn ang="0">
                  <a:pos x="5439" y="0"/>
                </a:cxn>
                <a:cxn ang="0">
                  <a:pos x="5412" y="65"/>
                </a:cxn>
                <a:cxn ang="0">
                  <a:pos x="5377" y="137"/>
                </a:cxn>
                <a:cxn ang="0">
                  <a:pos x="5327" y="231"/>
                </a:cxn>
                <a:cxn ang="0">
                  <a:pos x="5261" y="336"/>
                </a:cxn>
                <a:cxn ang="0">
                  <a:pos x="5179" y="451"/>
                </a:cxn>
                <a:cxn ang="0">
                  <a:pos x="5104" y="538"/>
                </a:cxn>
                <a:cxn ang="0">
                  <a:pos x="5050" y="596"/>
                </a:cxn>
                <a:cxn ang="0">
                  <a:pos x="4990" y="652"/>
                </a:cxn>
                <a:cxn ang="0">
                  <a:pos x="4925" y="706"/>
                </a:cxn>
                <a:cxn ang="0">
                  <a:pos x="4855" y="759"/>
                </a:cxn>
                <a:cxn ang="0">
                  <a:pos x="4780" y="808"/>
                </a:cxn>
                <a:cxn ang="0">
                  <a:pos x="4701" y="851"/>
                </a:cxn>
                <a:cxn ang="0">
                  <a:pos x="4617" y="891"/>
                </a:cxn>
                <a:cxn ang="0">
                  <a:pos x="4526" y="925"/>
                </a:cxn>
                <a:cxn ang="0">
                  <a:pos x="4429" y="953"/>
                </a:cxn>
                <a:cxn ang="0">
                  <a:pos x="4328" y="975"/>
                </a:cxn>
                <a:cxn ang="0">
                  <a:pos x="4221" y="988"/>
                </a:cxn>
                <a:cxn ang="0">
                  <a:pos x="4108" y="993"/>
                </a:cxn>
                <a:cxn ang="0">
                  <a:pos x="3989" y="990"/>
                </a:cxn>
                <a:cxn ang="0">
                  <a:pos x="3864" y="975"/>
                </a:cxn>
                <a:cxn ang="0">
                  <a:pos x="3732" y="951"/>
                </a:cxn>
                <a:cxn ang="0">
                  <a:pos x="3595" y="917"/>
                </a:cxn>
                <a:cxn ang="0">
                  <a:pos x="3452" y="869"/>
                </a:cxn>
                <a:cxn ang="0">
                  <a:pos x="3302" y="809"/>
                </a:cxn>
                <a:cxn ang="0">
                  <a:pos x="3224" y="775"/>
                </a:cxn>
                <a:cxn ang="0">
                  <a:pos x="2921" y="638"/>
                </a:cxn>
                <a:cxn ang="0">
                  <a:pos x="2638" y="522"/>
                </a:cxn>
                <a:cxn ang="0">
                  <a:pos x="2374" y="423"/>
                </a:cxn>
                <a:cxn ang="0">
                  <a:pos x="2127" y="342"/>
                </a:cxn>
                <a:cxn ang="0">
                  <a:pos x="1897" y="281"/>
                </a:cxn>
                <a:cxn ang="0">
                  <a:pos x="1680" y="234"/>
                </a:cxn>
                <a:cxn ang="0">
                  <a:pos x="1477" y="205"/>
                </a:cxn>
                <a:cxn ang="0">
                  <a:pos x="1286" y="191"/>
                </a:cxn>
                <a:cxn ang="0">
                  <a:pos x="1104" y="192"/>
                </a:cxn>
                <a:cxn ang="0">
                  <a:pos x="932" y="208"/>
                </a:cxn>
                <a:cxn ang="0">
                  <a:pos x="766" y="239"/>
                </a:cxn>
                <a:cxn ang="0">
                  <a:pos x="607" y="283"/>
                </a:cxn>
                <a:cxn ang="0">
                  <a:pos x="453" y="338"/>
                </a:cxn>
                <a:cxn ang="0">
                  <a:pos x="300" y="407"/>
                </a:cxn>
                <a:cxn ang="0">
                  <a:pos x="150" y="486"/>
                </a:cxn>
                <a:cxn ang="0">
                  <a:pos x="0" y="578"/>
                </a:cxn>
              </a:cxnLst>
              <a:rect l="0" t="0" r="r" b="b"/>
              <a:pathLst>
                <a:path w="5439" h="993">
                  <a:moveTo>
                    <a:pt x="5439" y="0"/>
                  </a:moveTo>
                  <a:lnTo>
                    <a:pt x="5439" y="0"/>
                  </a:lnTo>
                  <a:lnTo>
                    <a:pt x="5432" y="18"/>
                  </a:lnTo>
                  <a:lnTo>
                    <a:pt x="5412" y="65"/>
                  </a:lnTo>
                  <a:lnTo>
                    <a:pt x="5397" y="99"/>
                  </a:lnTo>
                  <a:lnTo>
                    <a:pt x="5377" y="137"/>
                  </a:lnTo>
                  <a:lnTo>
                    <a:pt x="5354" y="183"/>
                  </a:lnTo>
                  <a:lnTo>
                    <a:pt x="5327" y="231"/>
                  </a:lnTo>
                  <a:lnTo>
                    <a:pt x="5297" y="283"/>
                  </a:lnTo>
                  <a:lnTo>
                    <a:pt x="5261" y="336"/>
                  </a:lnTo>
                  <a:lnTo>
                    <a:pt x="5222" y="393"/>
                  </a:lnTo>
                  <a:lnTo>
                    <a:pt x="5179" y="451"/>
                  </a:lnTo>
                  <a:lnTo>
                    <a:pt x="5130" y="509"/>
                  </a:lnTo>
                  <a:lnTo>
                    <a:pt x="5104" y="538"/>
                  </a:lnTo>
                  <a:lnTo>
                    <a:pt x="5078" y="567"/>
                  </a:lnTo>
                  <a:lnTo>
                    <a:pt x="5050" y="596"/>
                  </a:lnTo>
                  <a:lnTo>
                    <a:pt x="5021" y="623"/>
                  </a:lnTo>
                  <a:lnTo>
                    <a:pt x="4990" y="652"/>
                  </a:lnTo>
                  <a:lnTo>
                    <a:pt x="4958" y="680"/>
                  </a:lnTo>
                  <a:lnTo>
                    <a:pt x="4925" y="706"/>
                  </a:lnTo>
                  <a:lnTo>
                    <a:pt x="4891" y="733"/>
                  </a:lnTo>
                  <a:lnTo>
                    <a:pt x="4855" y="759"/>
                  </a:lnTo>
                  <a:lnTo>
                    <a:pt x="4819" y="783"/>
                  </a:lnTo>
                  <a:lnTo>
                    <a:pt x="4780" y="808"/>
                  </a:lnTo>
                  <a:lnTo>
                    <a:pt x="4742" y="830"/>
                  </a:lnTo>
                  <a:lnTo>
                    <a:pt x="4701" y="851"/>
                  </a:lnTo>
                  <a:lnTo>
                    <a:pt x="4660" y="872"/>
                  </a:lnTo>
                  <a:lnTo>
                    <a:pt x="4617" y="891"/>
                  </a:lnTo>
                  <a:lnTo>
                    <a:pt x="4572" y="909"/>
                  </a:lnTo>
                  <a:lnTo>
                    <a:pt x="4526" y="925"/>
                  </a:lnTo>
                  <a:lnTo>
                    <a:pt x="4479" y="940"/>
                  </a:lnTo>
                  <a:lnTo>
                    <a:pt x="4429" y="953"/>
                  </a:lnTo>
                  <a:lnTo>
                    <a:pt x="4379" y="966"/>
                  </a:lnTo>
                  <a:lnTo>
                    <a:pt x="4328" y="975"/>
                  </a:lnTo>
                  <a:lnTo>
                    <a:pt x="4275" y="982"/>
                  </a:lnTo>
                  <a:lnTo>
                    <a:pt x="4221" y="988"/>
                  </a:lnTo>
                  <a:lnTo>
                    <a:pt x="4165" y="992"/>
                  </a:lnTo>
                  <a:lnTo>
                    <a:pt x="4108" y="993"/>
                  </a:lnTo>
                  <a:lnTo>
                    <a:pt x="4049" y="993"/>
                  </a:lnTo>
                  <a:lnTo>
                    <a:pt x="3989" y="990"/>
                  </a:lnTo>
                  <a:lnTo>
                    <a:pt x="3927" y="984"/>
                  </a:lnTo>
                  <a:lnTo>
                    <a:pt x="3864" y="975"/>
                  </a:lnTo>
                  <a:lnTo>
                    <a:pt x="3799" y="966"/>
                  </a:lnTo>
                  <a:lnTo>
                    <a:pt x="3732" y="951"/>
                  </a:lnTo>
                  <a:lnTo>
                    <a:pt x="3666" y="935"/>
                  </a:lnTo>
                  <a:lnTo>
                    <a:pt x="3595" y="917"/>
                  </a:lnTo>
                  <a:lnTo>
                    <a:pt x="3524" y="895"/>
                  </a:lnTo>
                  <a:lnTo>
                    <a:pt x="3452" y="869"/>
                  </a:lnTo>
                  <a:lnTo>
                    <a:pt x="3377" y="841"/>
                  </a:lnTo>
                  <a:lnTo>
                    <a:pt x="3302" y="809"/>
                  </a:lnTo>
                  <a:lnTo>
                    <a:pt x="3224" y="775"/>
                  </a:lnTo>
                  <a:lnTo>
                    <a:pt x="3224" y="775"/>
                  </a:lnTo>
                  <a:lnTo>
                    <a:pt x="3070" y="704"/>
                  </a:lnTo>
                  <a:lnTo>
                    <a:pt x="2921" y="638"/>
                  </a:lnTo>
                  <a:lnTo>
                    <a:pt x="2777" y="578"/>
                  </a:lnTo>
                  <a:lnTo>
                    <a:pt x="2638" y="522"/>
                  </a:lnTo>
                  <a:lnTo>
                    <a:pt x="2503" y="470"/>
                  </a:lnTo>
                  <a:lnTo>
                    <a:pt x="2374" y="423"/>
                  </a:lnTo>
                  <a:lnTo>
                    <a:pt x="2249" y="381"/>
                  </a:lnTo>
                  <a:lnTo>
                    <a:pt x="2127" y="342"/>
                  </a:lnTo>
                  <a:lnTo>
                    <a:pt x="2010" y="310"/>
                  </a:lnTo>
                  <a:lnTo>
                    <a:pt x="1897" y="281"/>
                  </a:lnTo>
                  <a:lnTo>
                    <a:pt x="1787" y="255"/>
                  </a:lnTo>
                  <a:lnTo>
                    <a:pt x="1680" y="234"/>
                  </a:lnTo>
                  <a:lnTo>
                    <a:pt x="1577" y="218"/>
                  </a:lnTo>
                  <a:lnTo>
                    <a:pt x="1477" y="205"/>
                  </a:lnTo>
                  <a:lnTo>
                    <a:pt x="1380" y="197"/>
                  </a:lnTo>
                  <a:lnTo>
                    <a:pt x="1286" y="191"/>
                  </a:lnTo>
                  <a:lnTo>
                    <a:pt x="1194" y="191"/>
                  </a:lnTo>
                  <a:lnTo>
                    <a:pt x="1104" y="192"/>
                  </a:lnTo>
                  <a:lnTo>
                    <a:pt x="1018" y="199"/>
                  </a:lnTo>
                  <a:lnTo>
                    <a:pt x="932" y="208"/>
                  </a:lnTo>
                  <a:lnTo>
                    <a:pt x="848" y="221"/>
                  </a:lnTo>
                  <a:lnTo>
                    <a:pt x="766" y="239"/>
                  </a:lnTo>
                  <a:lnTo>
                    <a:pt x="686" y="259"/>
                  </a:lnTo>
                  <a:lnTo>
                    <a:pt x="607" y="283"/>
                  </a:lnTo>
                  <a:lnTo>
                    <a:pt x="529" y="309"/>
                  </a:lnTo>
                  <a:lnTo>
                    <a:pt x="453" y="338"/>
                  </a:lnTo>
                  <a:lnTo>
                    <a:pt x="376" y="372"/>
                  </a:lnTo>
                  <a:lnTo>
                    <a:pt x="300" y="407"/>
                  </a:lnTo>
                  <a:lnTo>
                    <a:pt x="225" y="446"/>
                  </a:lnTo>
                  <a:lnTo>
                    <a:pt x="150" y="486"/>
                  </a:lnTo>
                  <a:lnTo>
                    <a:pt x="75" y="531"/>
                  </a:lnTo>
                  <a:lnTo>
                    <a:pt x="0" y="57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45225" name="Freeform 41"/>
            <p:cNvSpPr>
              <a:spLocks/>
            </p:cNvSpPr>
            <p:nvPr userDrawn="1"/>
          </p:nvSpPr>
          <p:spPr bwMode="auto">
            <a:xfrm>
              <a:off x="958" y="1112"/>
              <a:ext cx="5429" cy="513"/>
            </a:xfrm>
            <a:custGeom>
              <a:avLst/>
              <a:gdLst/>
              <a:ahLst/>
              <a:cxnLst>
                <a:cxn ang="0">
                  <a:pos x="5429" y="0"/>
                </a:cxn>
                <a:cxn ang="0">
                  <a:pos x="5403" y="66"/>
                </a:cxn>
                <a:cxn ang="0">
                  <a:pos x="5369" y="141"/>
                </a:cxn>
                <a:cxn ang="0">
                  <a:pos x="5321" y="234"/>
                </a:cxn>
                <a:cxn ang="0">
                  <a:pos x="5257" y="342"/>
                </a:cxn>
                <a:cxn ang="0">
                  <a:pos x="5176" y="459"/>
                </a:cxn>
                <a:cxn ang="0">
                  <a:pos x="5103" y="547"/>
                </a:cxn>
                <a:cxn ang="0">
                  <a:pos x="5049" y="607"/>
                </a:cxn>
                <a:cxn ang="0">
                  <a:pos x="4990" y="665"/>
                </a:cxn>
                <a:cxn ang="0">
                  <a:pos x="4927" y="720"/>
                </a:cxn>
                <a:cxn ang="0">
                  <a:pos x="4857" y="775"/>
                </a:cxn>
                <a:cxn ang="0">
                  <a:pos x="4784" y="825"/>
                </a:cxn>
                <a:cxn ang="0">
                  <a:pos x="4704" y="870"/>
                </a:cxn>
                <a:cxn ang="0">
                  <a:pos x="4620" y="912"/>
                </a:cxn>
                <a:cxn ang="0">
                  <a:pos x="4531" y="949"/>
                </a:cxn>
                <a:cxn ang="0">
                  <a:pos x="4435" y="979"/>
                </a:cxn>
                <a:cxn ang="0">
                  <a:pos x="4334" y="1003"/>
                </a:cxn>
                <a:cxn ang="0">
                  <a:pos x="4227" y="1017"/>
                </a:cxn>
                <a:cxn ang="0">
                  <a:pos x="4114" y="1025"/>
                </a:cxn>
                <a:cxn ang="0">
                  <a:pos x="3995" y="1024"/>
                </a:cxn>
                <a:cxn ang="0">
                  <a:pos x="3870" y="1012"/>
                </a:cxn>
                <a:cxn ang="0">
                  <a:pos x="3738" y="991"/>
                </a:cxn>
                <a:cxn ang="0">
                  <a:pos x="3601" y="959"/>
                </a:cxn>
                <a:cxn ang="0">
                  <a:pos x="3456" y="914"/>
                </a:cxn>
                <a:cxn ang="0">
                  <a:pos x="3305" y="857"/>
                </a:cxn>
                <a:cxn ang="0">
                  <a:pos x="3227" y="824"/>
                </a:cxn>
                <a:cxn ang="0">
                  <a:pos x="2922" y="693"/>
                </a:cxn>
                <a:cxn ang="0">
                  <a:pos x="2637" y="581"/>
                </a:cxn>
                <a:cxn ang="0">
                  <a:pos x="2372" y="488"/>
                </a:cxn>
                <a:cxn ang="0">
                  <a:pos x="2123" y="412"/>
                </a:cxn>
                <a:cxn ang="0">
                  <a:pos x="1891" y="354"/>
                </a:cxn>
                <a:cxn ang="0">
                  <a:pos x="1675" y="313"/>
                </a:cxn>
                <a:cxn ang="0">
                  <a:pos x="1472" y="287"/>
                </a:cxn>
                <a:cxn ang="0">
                  <a:pos x="1281" y="278"/>
                </a:cxn>
                <a:cxn ang="0">
                  <a:pos x="1099" y="283"/>
                </a:cxn>
                <a:cxn ang="0">
                  <a:pos x="926" y="302"/>
                </a:cxn>
                <a:cxn ang="0">
                  <a:pos x="761" y="336"/>
                </a:cxn>
                <a:cxn ang="0">
                  <a:pos x="603" y="383"/>
                </a:cxn>
                <a:cxn ang="0">
                  <a:pos x="449" y="441"/>
                </a:cxn>
                <a:cxn ang="0">
                  <a:pos x="298" y="514"/>
                </a:cxn>
                <a:cxn ang="0">
                  <a:pos x="149" y="596"/>
                </a:cxn>
                <a:cxn ang="0">
                  <a:pos x="0" y="691"/>
                </a:cxn>
              </a:cxnLst>
              <a:rect l="0" t="0" r="r" b="b"/>
              <a:pathLst>
                <a:path w="5429" h="1025">
                  <a:moveTo>
                    <a:pt x="5429" y="0"/>
                  </a:moveTo>
                  <a:lnTo>
                    <a:pt x="5429" y="0"/>
                  </a:lnTo>
                  <a:lnTo>
                    <a:pt x="5422" y="18"/>
                  </a:lnTo>
                  <a:lnTo>
                    <a:pt x="5403" y="66"/>
                  </a:lnTo>
                  <a:lnTo>
                    <a:pt x="5389" y="100"/>
                  </a:lnTo>
                  <a:lnTo>
                    <a:pt x="5369" y="141"/>
                  </a:lnTo>
                  <a:lnTo>
                    <a:pt x="5347" y="186"/>
                  </a:lnTo>
                  <a:lnTo>
                    <a:pt x="5321" y="234"/>
                  </a:lnTo>
                  <a:lnTo>
                    <a:pt x="5292" y="287"/>
                  </a:lnTo>
                  <a:lnTo>
                    <a:pt x="5257" y="342"/>
                  </a:lnTo>
                  <a:lnTo>
                    <a:pt x="5218" y="399"/>
                  </a:lnTo>
                  <a:lnTo>
                    <a:pt x="5176" y="459"/>
                  </a:lnTo>
                  <a:lnTo>
                    <a:pt x="5129" y="518"/>
                  </a:lnTo>
                  <a:lnTo>
                    <a:pt x="5103" y="547"/>
                  </a:lnTo>
                  <a:lnTo>
                    <a:pt x="5076" y="576"/>
                  </a:lnTo>
                  <a:lnTo>
                    <a:pt x="5049" y="607"/>
                  </a:lnTo>
                  <a:lnTo>
                    <a:pt x="5021" y="636"/>
                  </a:lnTo>
                  <a:lnTo>
                    <a:pt x="4990" y="665"/>
                  </a:lnTo>
                  <a:lnTo>
                    <a:pt x="4958" y="693"/>
                  </a:lnTo>
                  <a:lnTo>
                    <a:pt x="4927" y="720"/>
                  </a:lnTo>
                  <a:lnTo>
                    <a:pt x="4893" y="748"/>
                  </a:lnTo>
                  <a:lnTo>
                    <a:pt x="4857" y="775"/>
                  </a:lnTo>
                  <a:lnTo>
                    <a:pt x="4821" y="799"/>
                  </a:lnTo>
                  <a:lnTo>
                    <a:pt x="4784" y="825"/>
                  </a:lnTo>
                  <a:lnTo>
                    <a:pt x="4745" y="848"/>
                  </a:lnTo>
                  <a:lnTo>
                    <a:pt x="4704" y="870"/>
                  </a:lnTo>
                  <a:lnTo>
                    <a:pt x="4663" y="893"/>
                  </a:lnTo>
                  <a:lnTo>
                    <a:pt x="4620" y="912"/>
                  </a:lnTo>
                  <a:lnTo>
                    <a:pt x="4577" y="932"/>
                  </a:lnTo>
                  <a:lnTo>
                    <a:pt x="4531" y="949"/>
                  </a:lnTo>
                  <a:lnTo>
                    <a:pt x="4484" y="964"/>
                  </a:lnTo>
                  <a:lnTo>
                    <a:pt x="4435" y="979"/>
                  </a:lnTo>
                  <a:lnTo>
                    <a:pt x="4385" y="991"/>
                  </a:lnTo>
                  <a:lnTo>
                    <a:pt x="4334" y="1003"/>
                  </a:lnTo>
                  <a:lnTo>
                    <a:pt x="4281" y="1011"/>
                  </a:lnTo>
                  <a:lnTo>
                    <a:pt x="4227" y="1017"/>
                  </a:lnTo>
                  <a:lnTo>
                    <a:pt x="4171" y="1022"/>
                  </a:lnTo>
                  <a:lnTo>
                    <a:pt x="4114" y="1025"/>
                  </a:lnTo>
                  <a:lnTo>
                    <a:pt x="4055" y="1025"/>
                  </a:lnTo>
                  <a:lnTo>
                    <a:pt x="3995" y="1024"/>
                  </a:lnTo>
                  <a:lnTo>
                    <a:pt x="3932" y="1021"/>
                  </a:lnTo>
                  <a:lnTo>
                    <a:pt x="3870" y="1012"/>
                  </a:lnTo>
                  <a:lnTo>
                    <a:pt x="3805" y="1004"/>
                  </a:lnTo>
                  <a:lnTo>
                    <a:pt x="3738" y="991"/>
                  </a:lnTo>
                  <a:lnTo>
                    <a:pt x="3670" y="977"/>
                  </a:lnTo>
                  <a:lnTo>
                    <a:pt x="3601" y="959"/>
                  </a:lnTo>
                  <a:lnTo>
                    <a:pt x="3528" y="938"/>
                  </a:lnTo>
                  <a:lnTo>
                    <a:pt x="3456" y="914"/>
                  </a:lnTo>
                  <a:lnTo>
                    <a:pt x="3381" y="888"/>
                  </a:lnTo>
                  <a:lnTo>
                    <a:pt x="3305" y="857"/>
                  </a:lnTo>
                  <a:lnTo>
                    <a:pt x="3227" y="824"/>
                  </a:lnTo>
                  <a:lnTo>
                    <a:pt x="3227" y="824"/>
                  </a:lnTo>
                  <a:lnTo>
                    <a:pt x="3072" y="756"/>
                  </a:lnTo>
                  <a:lnTo>
                    <a:pt x="2922" y="693"/>
                  </a:lnTo>
                  <a:lnTo>
                    <a:pt x="2777" y="635"/>
                  </a:lnTo>
                  <a:lnTo>
                    <a:pt x="2637" y="581"/>
                  </a:lnTo>
                  <a:lnTo>
                    <a:pt x="2502" y="533"/>
                  </a:lnTo>
                  <a:lnTo>
                    <a:pt x="2372" y="488"/>
                  </a:lnTo>
                  <a:lnTo>
                    <a:pt x="2245" y="447"/>
                  </a:lnTo>
                  <a:lnTo>
                    <a:pt x="2123" y="412"/>
                  </a:lnTo>
                  <a:lnTo>
                    <a:pt x="2005" y="381"/>
                  </a:lnTo>
                  <a:lnTo>
                    <a:pt x="1891" y="354"/>
                  </a:lnTo>
                  <a:lnTo>
                    <a:pt x="1782" y="331"/>
                  </a:lnTo>
                  <a:lnTo>
                    <a:pt x="1675" y="313"/>
                  </a:lnTo>
                  <a:lnTo>
                    <a:pt x="1572" y="297"/>
                  </a:lnTo>
                  <a:lnTo>
                    <a:pt x="1472" y="287"/>
                  </a:lnTo>
                  <a:lnTo>
                    <a:pt x="1375" y="279"/>
                  </a:lnTo>
                  <a:lnTo>
                    <a:pt x="1281" y="278"/>
                  </a:lnTo>
                  <a:lnTo>
                    <a:pt x="1187" y="278"/>
                  </a:lnTo>
                  <a:lnTo>
                    <a:pt x="1099" y="283"/>
                  </a:lnTo>
                  <a:lnTo>
                    <a:pt x="1011" y="291"/>
                  </a:lnTo>
                  <a:lnTo>
                    <a:pt x="926" y="302"/>
                  </a:lnTo>
                  <a:lnTo>
                    <a:pt x="843" y="317"/>
                  </a:lnTo>
                  <a:lnTo>
                    <a:pt x="761" y="336"/>
                  </a:lnTo>
                  <a:lnTo>
                    <a:pt x="682" y="357"/>
                  </a:lnTo>
                  <a:lnTo>
                    <a:pt x="603" y="383"/>
                  </a:lnTo>
                  <a:lnTo>
                    <a:pt x="525" y="410"/>
                  </a:lnTo>
                  <a:lnTo>
                    <a:pt x="449" y="441"/>
                  </a:lnTo>
                  <a:lnTo>
                    <a:pt x="372" y="476"/>
                  </a:lnTo>
                  <a:lnTo>
                    <a:pt x="298" y="514"/>
                  </a:lnTo>
                  <a:lnTo>
                    <a:pt x="224" y="554"/>
                  </a:lnTo>
                  <a:lnTo>
                    <a:pt x="149" y="596"/>
                  </a:lnTo>
                  <a:lnTo>
                    <a:pt x="75" y="643"/>
                  </a:lnTo>
                  <a:lnTo>
                    <a:pt x="0" y="691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45226" name="Freeform 42"/>
            <p:cNvSpPr>
              <a:spLocks/>
            </p:cNvSpPr>
            <p:nvPr userDrawn="1"/>
          </p:nvSpPr>
          <p:spPr bwMode="auto">
            <a:xfrm>
              <a:off x="993" y="1083"/>
              <a:ext cx="5418" cy="530"/>
            </a:xfrm>
            <a:custGeom>
              <a:avLst/>
              <a:gdLst/>
              <a:ahLst/>
              <a:cxnLst>
                <a:cxn ang="0">
                  <a:pos x="5418" y="0"/>
                </a:cxn>
                <a:cxn ang="0">
                  <a:pos x="5393" y="68"/>
                </a:cxn>
                <a:cxn ang="0">
                  <a:pos x="5361" y="142"/>
                </a:cxn>
                <a:cxn ang="0">
                  <a:pos x="5314" y="237"/>
                </a:cxn>
                <a:cxn ang="0">
                  <a:pos x="5251" y="347"/>
                </a:cxn>
                <a:cxn ang="0">
                  <a:pos x="5171" y="467"/>
                </a:cxn>
                <a:cxn ang="0">
                  <a:pos x="5100" y="557"/>
                </a:cxn>
                <a:cxn ang="0">
                  <a:pos x="5047" y="618"/>
                </a:cxn>
                <a:cxn ang="0">
                  <a:pos x="4989" y="676"/>
                </a:cxn>
                <a:cxn ang="0">
                  <a:pos x="4926" y="735"/>
                </a:cxn>
                <a:cxn ang="0">
                  <a:pos x="4858" y="789"/>
                </a:cxn>
                <a:cxn ang="0">
                  <a:pos x="4785" y="843"/>
                </a:cxn>
                <a:cxn ang="0">
                  <a:pos x="4707" y="890"/>
                </a:cxn>
                <a:cxn ang="0">
                  <a:pos x="4622" y="933"/>
                </a:cxn>
                <a:cxn ang="0">
                  <a:pos x="4533" y="972"/>
                </a:cxn>
                <a:cxn ang="0">
                  <a:pos x="4437" y="1004"/>
                </a:cxn>
                <a:cxn ang="0">
                  <a:pos x="4338" y="1030"/>
                </a:cxn>
                <a:cxn ang="0">
                  <a:pos x="4231" y="1048"/>
                </a:cxn>
                <a:cxn ang="0">
                  <a:pos x="4118" y="1058"/>
                </a:cxn>
                <a:cxn ang="0">
                  <a:pos x="3999" y="1059"/>
                </a:cxn>
                <a:cxn ang="0">
                  <a:pos x="3874" y="1049"/>
                </a:cxn>
                <a:cxn ang="0">
                  <a:pos x="3742" y="1032"/>
                </a:cxn>
                <a:cxn ang="0">
                  <a:pos x="3603" y="1001"/>
                </a:cxn>
                <a:cxn ang="0">
                  <a:pos x="3459" y="959"/>
                </a:cxn>
                <a:cxn ang="0">
                  <a:pos x="3306" y="906"/>
                </a:cxn>
                <a:cxn ang="0">
                  <a:pos x="3228" y="873"/>
                </a:cxn>
                <a:cxn ang="0">
                  <a:pos x="2920" y="748"/>
                </a:cxn>
                <a:cxn ang="0">
                  <a:pos x="2634" y="641"/>
                </a:cxn>
                <a:cxn ang="0">
                  <a:pos x="2367" y="552"/>
                </a:cxn>
                <a:cxn ang="0">
                  <a:pos x="2119" y="483"/>
                </a:cxn>
                <a:cxn ang="0">
                  <a:pos x="1886" y="428"/>
                </a:cxn>
                <a:cxn ang="0">
                  <a:pos x="1669" y="391"/>
                </a:cxn>
                <a:cxn ang="0">
                  <a:pos x="1465" y="370"/>
                </a:cxn>
                <a:cxn ang="0">
                  <a:pos x="1273" y="363"/>
                </a:cxn>
                <a:cxn ang="0">
                  <a:pos x="1091" y="371"/>
                </a:cxn>
                <a:cxn ang="0">
                  <a:pos x="919" y="396"/>
                </a:cxn>
                <a:cxn ang="0">
                  <a:pos x="755" y="433"/>
                </a:cxn>
                <a:cxn ang="0">
                  <a:pos x="597" y="483"/>
                </a:cxn>
                <a:cxn ang="0">
                  <a:pos x="444" y="546"/>
                </a:cxn>
                <a:cxn ang="0">
                  <a:pos x="294" y="620"/>
                </a:cxn>
                <a:cxn ang="0">
                  <a:pos x="147" y="707"/>
                </a:cxn>
                <a:cxn ang="0">
                  <a:pos x="0" y="806"/>
                </a:cxn>
              </a:cxnLst>
              <a:rect l="0" t="0" r="r" b="b"/>
              <a:pathLst>
                <a:path w="5418" h="1059">
                  <a:moveTo>
                    <a:pt x="5418" y="0"/>
                  </a:moveTo>
                  <a:lnTo>
                    <a:pt x="5418" y="0"/>
                  </a:lnTo>
                  <a:lnTo>
                    <a:pt x="5411" y="18"/>
                  </a:lnTo>
                  <a:lnTo>
                    <a:pt x="5393" y="68"/>
                  </a:lnTo>
                  <a:lnTo>
                    <a:pt x="5377" y="102"/>
                  </a:lnTo>
                  <a:lnTo>
                    <a:pt x="5361" y="142"/>
                  </a:lnTo>
                  <a:lnTo>
                    <a:pt x="5339" y="189"/>
                  </a:lnTo>
                  <a:lnTo>
                    <a:pt x="5314" y="237"/>
                  </a:lnTo>
                  <a:lnTo>
                    <a:pt x="5284" y="292"/>
                  </a:lnTo>
                  <a:lnTo>
                    <a:pt x="5251" y="347"/>
                  </a:lnTo>
                  <a:lnTo>
                    <a:pt x="5214" y="407"/>
                  </a:lnTo>
                  <a:lnTo>
                    <a:pt x="5171" y="467"/>
                  </a:lnTo>
                  <a:lnTo>
                    <a:pt x="5125" y="526"/>
                  </a:lnTo>
                  <a:lnTo>
                    <a:pt x="5100" y="557"/>
                  </a:lnTo>
                  <a:lnTo>
                    <a:pt x="5073" y="588"/>
                  </a:lnTo>
                  <a:lnTo>
                    <a:pt x="5047" y="618"/>
                  </a:lnTo>
                  <a:lnTo>
                    <a:pt x="5018" y="647"/>
                  </a:lnTo>
                  <a:lnTo>
                    <a:pt x="4989" y="676"/>
                  </a:lnTo>
                  <a:lnTo>
                    <a:pt x="4958" y="706"/>
                  </a:lnTo>
                  <a:lnTo>
                    <a:pt x="4926" y="735"/>
                  </a:lnTo>
                  <a:lnTo>
                    <a:pt x="4893" y="762"/>
                  </a:lnTo>
                  <a:lnTo>
                    <a:pt x="4858" y="789"/>
                  </a:lnTo>
                  <a:lnTo>
                    <a:pt x="4822" y="817"/>
                  </a:lnTo>
                  <a:lnTo>
                    <a:pt x="4785" y="843"/>
                  </a:lnTo>
                  <a:lnTo>
                    <a:pt x="4746" y="867"/>
                  </a:lnTo>
                  <a:lnTo>
                    <a:pt x="4707" y="890"/>
                  </a:lnTo>
                  <a:lnTo>
                    <a:pt x="4665" y="912"/>
                  </a:lnTo>
                  <a:lnTo>
                    <a:pt x="4622" y="933"/>
                  </a:lnTo>
                  <a:lnTo>
                    <a:pt x="4579" y="954"/>
                  </a:lnTo>
                  <a:lnTo>
                    <a:pt x="4533" y="972"/>
                  </a:lnTo>
                  <a:lnTo>
                    <a:pt x="4486" y="990"/>
                  </a:lnTo>
                  <a:lnTo>
                    <a:pt x="4437" y="1004"/>
                  </a:lnTo>
                  <a:lnTo>
                    <a:pt x="4389" y="1019"/>
                  </a:lnTo>
                  <a:lnTo>
                    <a:pt x="4338" y="1030"/>
                  </a:lnTo>
                  <a:lnTo>
                    <a:pt x="4285" y="1040"/>
                  </a:lnTo>
                  <a:lnTo>
                    <a:pt x="4231" y="1048"/>
                  </a:lnTo>
                  <a:lnTo>
                    <a:pt x="4175" y="1054"/>
                  </a:lnTo>
                  <a:lnTo>
                    <a:pt x="4118" y="1058"/>
                  </a:lnTo>
                  <a:lnTo>
                    <a:pt x="4058" y="1059"/>
                  </a:lnTo>
                  <a:lnTo>
                    <a:pt x="3999" y="1059"/>
                  </a:lnTo>
                  <a:lnTo>
                    <a:pt x="3936" y="1056"/>
                  </a:lnTo>
                  <a:lnTo>
                    <a:pt x="3874" y="1049"/>
                  </a:lnTo>
                  <a:lnTo>
                    <a:pt x="3809" y="1041"/>
                  </a:lnTo>
                  <a:lnTo>
                    <a:pt x="3742" y="1032"/>
                  </a:lnTo>
                  <a:lnTo>
                    <a:pt x="3672" y="1017"/>
                  </a:lnTo>
                  <a:lnTo>
                    <a:pt x="3603" y="1001"/>
                  </a:lnTo>
                  <a:lnTo>
                    <a:pt x="3531" y="982"/>
                  </a:lnTo>
                  <a:lnTo>
                    <a:pt x="3459" y="959"/>
                  </a:lnTo>
                  <a:lnTo>
                    <a:pt x="3382" y="933"/>
                  </a:lnTo>
                  <a:lnTo>
                    <a:pt x="3306" y="906"/>
                  </a:lnTo>
                  <a:lnTo>
                    <a:pt x="3228" y="873"/>
                  </a:lnTo>
                  <a:lnTo>
                    <a:pt x="3228" y="873"/>
                  </a:lnTo>
                  <a:lnTo>
                    <a:pt x="3071" y="809"/>
                  </a:lnTo>
                  <a:lnTo>
                    <a:pt x="2920" y="748"/>
                  </a:lnTo>
                  <a:lnTo>
                    <a:pt x="2776" y="693"/>
                  </a:lnTo>
                  <a:lnTo>
                    <a:pt x="2634" y="641"/>
                  </a:lnTo>
                  <a:lnTo>
                    <a:pt x="2499" y="596"/>
                  </a:lnTo>
                  <a:lnTo>
                    <a:pt x="2367" y="552"/>
                  </a:lnTo>
                  <a:lnTo>
                    <a:pt x="2241" y="515"/>
                  </a:lnTo>
                  <a:lnTo>
                    <a:pt x="2119" y="483"/>
                  </a:lnTo>
                  <a:lnTo>
                    <a:pt x="2001" y="454"/>
                  </a:lnTo>
                  <a:lnTo>
                    <a:pt x="1886" y="428"/>
                  </a:lnTo>
                  <a:lnTo>
                    <a:pt x="1776" y="407"/>
                  </a:lnTo>
                  <a:lnTo>
                    <a:pt x="1669" y="391"/>
                  </a:lnTo>
                  <a:lnTo>
                    <a:pt x="1565" y="378"/>
                  </a:lnTo>
                  <a:lnTo>
                    <a:pt x="1465" y="370"/>
                  </a:lnTo>
                  <a:lnTo>
                    <a:pt x="1368" y="365"/>
                  </a:lnTo>
                  <a:lnTo>
                    <a:pt x="1273" y="363"/>
                  </a:lnTo>
                  <a:lnTo>
                    <a:pt x="1182" y="366"/>
                  </a:lnTo>
                  <a:lnTo>
                    <a:pt x="1091" y="371"/>
                  </a:lnTo>
                  <a:lnTo>
                    <a:pt x="1005" y="381"/>
                  </a:lnTo>
                  <a:lnTo>
                    <a:pt x="919" y="396"/>
                  </a:lnTo>
                  <a:lnTo>
                    <a:pt x="837" y="412"/>
                  </a:lnTo>
                  <a:lnTo>
                    <a:pt x="755" y="433"/>
                  </a:lnTo>
                  <a:lnTo>
                    <a:pt x="676" y="455"/>
                  </a:lnTo>
                  <a:lnTo>
                    <a:pt x="597" y="483"/>
                  </a:lnTo>
                  <a:lnTo>
                    <a:pt x="521" y="512"/>
                  </a:lnTo>
                  <a:lnTo>
                    <a:pt x="444" y="546"/>
                  </a:lnTo>
                  <a:lnTo>
                    <a:pt x="369" y="581"/>
                  </a:lnTo>
                  <a:lnTo>
                    <a:pt x="294" y="620"/>
                  </a:lnTo>
                  <a:lnTo>
                    <a:pt x="221" y="662"/>
                  </a:lnTo>
                  <a:lnTo>
                    <a:pt x="147" y="707"/>
                  </a:lnTo>
                  <a:lnTo>
                    <a:pt x="74" y="754"/>
                  </a:lnTo>
                  <a:lnTo>
                    <a:pt x="0" y="80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45227" name="Freeform 43"/>
            <p:cNvSpPr>
              <a:spLocks/>
            </p:cNvSpPr>
            <p:nvPr userDrawn="1"/>
          </p:nvSpPr>
          <p:spPr bwMode="auto">
            <a:xfrm>
              <a:off x="1029" y="1055"/>
              <a:ext cx="5404" cy="545"/>
            </a:xfrm>
            <a:custGeom>
              <a:avLst/>
              <a:gdLst/>
              <a:ahLst/>
              <a:cxnLst>
                <a:cxn ang="0">
                  <a:pos x="5404" y="0"/>
                </a:cxn>
                <a:cxn ang="0">
                  <a:pos x="5380" y="68"/>
                </a:cxn>
                <a:cxn ang="0">
                  <a:pos x="5350" y="144"/>
                </a:cxn>
                <a:cxn ang="0">
                  <a:pos x="5304" y="241"/>
                </a:cxn>
                <a:cxn ang="0">
                  <a:pos x="5243" y="352"/>
                </a:cxn>
                <a:cxn ang="0">
                  <a:pos x="5165" y="473"/>
                </a:cxn>
                <a:cxn ang="0">
                  <a:pos x="5096" y="566"/>
                </a:cxn>
                <a:cxn ang="0">
                  <a:pos x="5043" y="627"/>
                </a:cxn>
                <a:cxn ang="0">
                  <a:pos x="4986" y="688"/>
                </a:cxn>
                <a:cxn ang="0">
                  <a:pos x="4924" y="748"/>
                </a:cxn>
                <a:cxn ang="0">
                  <a:pos x="4857" y="805"/>
                </a:cxn>
                <a:cxn ang="0">
                  <a:pos x="4785" y="858"/>
                </a:cxn>
                <a:cxn ang="0">
                  <a:pos x="4707" y="908"/>
                </a:cxn>
                <a:cxn ang="0">
                  <a:pos x="4624" y="955"/>
                </a:cxn>
                <a:cxn ang="0">
                  <a:pos x="4535" y="995"/>
                </a:cxn>
                <a:cxn ang="0">
                  <a:pos x="4440" y="1029"/>
                </a:cxn>
                <a:cxn ang="0">
                  <a:pos x="4340" y="1056"/>
                </a:cxn>
                <a:cxn ang="0">
                  <a:pos x="4233" y="1076"/>
                </a:cxn>
                <a:cxn ang="0">
                  <a:pos x="4121" y="1089"/>
                </a:cxn>
                <a:cxn ang="0">
                  <a:pos x="4002" y="1092"/>
                </a:cxn>
                <a:cxn ang="0">
                  <a:pos x="3877" y="1085"/>
                </a:cxn>
                <a:cxn ang="0">
                  <a:pos x="3745" y="1069"/>
                </a:cxn>
                <a:cxn ang="0">
                  <a:pos x="3606" y="1042"/>
                </a:cxn>
                <a:cxn ang="0">
                  <a:pos x="3460" y="1003"/>
                </a:cxn>
                <a:cxn ang="0">
                  <a:pos x="3307" y="951"/>
                </a:cxn>
                <a:cxn ang="0">
                  <a:pos x="3228" y="921"/>
                </a:cxn>
                <a:cxn ang="0">
                  <a:pos x="2919" y="801"/>
                </a:cxn>
                <a:cxn ang="0">
                  <a:pos x="2631" y="701"/>
                </a:cxn>
                <a:cxn ang="0">
                  <a:pos x="2363" y="617"/>
                </a:cxn>
                <a:cxn ang="0">
                  <a:pos x="2113" y="551"/>
                </a:cxn>
                <a:cxn ang="0">
                  <a:pos x="1880" y="501"/>
                </a:cxn>
                <a:cxn ang="0">
                  <a:pos x="1662" y="469"/>
                </a:cxn>
                <a:cxn ang="0">
                  <a:pos x="1458" y="451"/>
                </a:cxn>
                <a:cxn ang="0">
                  <a:pos x="1266" y="448"/>
                </a:cxn>
                <a:cxn ang="0">
                  <a:pos x="1085" y="461"/>
                </a:cxn>
                <a:cxn ang="0">
                  <a:pos x="914" y="488"/>
                </a:cxn>
                <a:cxn ang="0">
                  <a:pos x="750" y="528"/>
                </a:cxn>
                <a:cxn ang="0">
                  <a:pos x="593" y="582"/>
                </a:cxn>
                <a:cxn ang="0">
                  <a:pos x="440" y="648"/>
                </a:cxn>
                <a:cxn ang="0">
                  <a:pos x="292" y="727"/>
                </a:cxn>
                <a:cxn ang="0">
                  <a:pos x="146" y="817"/>
                </a:cxn>
                <a:cxn ang="0">
                  <a:pos x="0" y="918"/>
                </a:cxn>
              </a:cxnLst>
              <a:rect l="0" t="0" r="r" b="b"/>
              <a:pathLst>
                <a:path w="5404" h="1092">
                  <a:moveTo>
                    <a:pt x="5404" y="0"/>
                  </a:moveTo>
                  <a:lnTo>
                    <a:pt x="5404" y="0"/>
                  </a:lnTo>
                  <a:lnTo>
                    <a:pt x="5398" y="18"/>
                  </a:lnTo>
                  <a:lnTo>
                    <a:pt x="5380" y="68"/>
                  </a:lnTo>
                  <a:lnTo>
                    <a:pt x="5366" y="104"/>
                  </a:lnTo>
                  <a:lnTo>
                    <a:pt x="5350" y="144"/>
                  </a:lnTo>
                  <a:lnTo>
                    <a:pt x="5329" y="191"/>
                  </a:lnTo>
                  <a:lnTo>
                    <a:pt x="5304" y="241"/>
                  </a:lnTo>
                  <a:lnTo>
                    <a:pt x="5275" y="294"/>
                  </a:lnTo>
                  <a:lnTo>
                    <a:pt x="5243" y="352"/>
                  </a:lnTo>
                  <a:lnTo>
                    <a:pt x="5207" y="412"/>
                  </a:lnTo>
                  <a:lnTo>
                    <a:pt x="5165" y="473"/>
                  </a:lnTo>
                  <a:lnTo>
                    <a:pt x="5119" y="535"/>
                  </a:lnTo>
                  <a:lnTo>
                    <a:pt x="5096" y="566"/>
                  </a:lnTo>
                  <a:lnTo>
                    <a:pt x="5069" y="596"/>
                  </a:lnTo>
                  <a:lnTo>
                    <a:pt x="5043" y="627"/>
                  </a:lnTo>
                  <a:lnTo>
                    <a:pt x="5015" y="658"/>
                  </a:lnTo>
                  <a:lnTo>
                    <a:pt x="4986" y="688"/>
                  </a:lnTo>
                  <a:lnTo>
                    <a:pt x="4955" y="719"/>
                  </a:lnTo>
                  <a:lnTo>
                    <a:pt x="4924" y="748"/>
                  </a:lnTo>
                  <a:lnTo>
                    <a:pt x="4892" y="777"/>
                  </a:lnTo>
                  <a:lnTo>
                    <a:pt x="4857" y="805"/>
                  </a:lnTo>
                  <a:lnTo>
                    <a:pt x="4821" y="832"/>
                  </a:lnTo>
                  <a:lnTo>
                    <a:pt x="4785" y="858"/>
                  </a:lnTo>
                  <a:lnTo>
                    <a:pt x="4746" y="884"/>
                  </a:lnTo>
                  <a:lnTo>
                    <a:pt x="4707" y="908"/>
                  </a:lnTo>
                  <a:lnTo>
                    <a:pt x="4667" y="932"/>
                  </a:lnTo>
                  <a:lnTo>
                    <a:pt x="4624" y="955"/>
                  </a:lnTo>
                  <a:lnTo>
                    <a:pt x="4581" y="974"/>
                  </a:lnTo>
                  <a:lnTo>
                    <a:pt x="4535" y="995"/>
                  </a:lnTo>
                  <a:lnTo>
                    <a:pt x="4489" y="1013"/>
                  </a:lnTo>
                  <a:lnTo>
                    <a:pt x="4440" y="1029"/>
                  </a:lnTo>
                  <a:lnTo>
                    <a:pt x="4390" y="1043"/>
                  </a:lnTo>
                  <a:lnTo>
                    <a:pt x="4340" y="1056"/>
                  </a:lnTo>
                  <a:lnTo>
                    <a:pt x="4288" y="1068"/>
                  </a:lnTo>
                  <a:lnTo>
                    <a:pt x="4233" y="1076"/>
                  </a:lnTo>
                  <a:lnTo>
                    <a:pt x="4178" y="1084"/>
                  </a:lnTo>
                  <a:lnTo>
                    <a:pt x="4121" y="1089"/>
                  </a:lnTo>
                  <a:lnTo>
                    <a:pt x="4063" y="1092"/>
                  </a:lnTo>
                  <a:lnTo>
                    <a:pt x="4002" y="1092"/>
                  </a:lnTo>
                  <a:lnTo>
                    <a:pt x="3941" y="1090"/>
                  </a:lnTo>
                  <a:lnTo>
                    <a:pt x="3877" y="1085"/>
                  </a:lnTo>
                  <a:lnTo>
                    <a:pt x="3811" y="1079"/>
                  </a:lnTo>
                  <a:lnTo>
                    <a:pt x="3745" y="1069"/>
                  </a:lnTo>
                  <a:lnTo>
                    <a:pt x="3675" y="1058"/>
                  </a:lnTo>
                  <a:lnTo>
                    <a:pt x="3606" y="1042"/>
                  </a:lnTo>
                  <a:lnTo>
                    <a:pt x="3534" y="1024"/>
                  </a:lnTo>
                  <a:lnTo>
                    <a:pt x="3460" y="1003"/>
                  </a:lnTo>
                  <a:lnTo>
                    <a:pt x="3384" y="979"/>
                  </a:lnTo>
                  <a:lnTo>
                    <a:pt x="3307" y="951"/>
                  </a:lnTo>
                  <a:lnTo>
                    <a:pt x="3228" y="921"/>
                  </a:lnTo>
                  <a:lnTo>
                    <a:pt x="3228" y="921"/>
                  </a:lnTo>
                  <a:lnTo>
                    <a:pt x="3071" y="859"/>
                  </a:lnTo>
                  <a:lnTo>
                    <a:pt x="2919" y="801"/>
                  </a:lnTo>
                  <a:lnTo>
                    <a:pt x="2773" y="750"/>
                  </a:lnTo>
                  <a:lnTo>
                    <a:pt x="2631" y="701"/>
                  </a:lnTo>
                  <a:lnTo>
                    <a:pt x="2495" y="656"/>
                  </a:lnTo>
                  <a:lnTo>
                    <a:pt x="2363" y="617"/>
                  </a:lnTo>
                  <a:lnTo>
                    <a:pt x="2237" y="582"/>
                  </a:lnTo>
                  <a:lnTo>
                    <a:pt x="2113" y="551"/>
                  </a:lnTo>
                  <a:lnTo>
                    <a:pt x="1995" y="524"/>
                  </a:lnTo>
                  <a:lnTo>
                    <a:pt x="1880" y="501"/>
                  </a:lnTo>
                  <a:lnTo>
                    <a:pt x="1769" y="483"/>
                  </a:lnTo>
                  <a:lnTo>
                    <a:pt x="1662" y="469"/>
                  </a:lnTo>
                  <a:lnTo>
                    <a:pt x="1558" y="457"/>
                  </a:lnTo>
                  <a:lnTo>
                    <a:pt x="1458" y="451"/>
                  </a:lnTo>
                  <a:lnTo>
                    <a:pt x="1361" y="448"/>
                  </a:lnTo>
                  <a:lnTo>
                    <a:pt x="1266" y="448"/>
                  </a:lnTo>
                  <a:lnTo>
                    <a:pt x="1175" y="453"/>
                  </a:lnTo>
                  <a:lnTo>
                    <a:pt x="1085" y="461"/>
                  </a:lnTo>
                  <a:lnTo>
                    <a:pt x="998" y="472"/>
                  </a:lnTo>
                  <a:lnTo>
                    <a:pt x="914" y="488"/>
                  </a:lnTo>
                  <a:lnTo>
                    <a:pt x="830" y="506"/>
                  </a:lnTo>
                  <a:lnTo>
                    <a:pt x="750" y="528"/>
                  </a:lnTo>
                  <a:lnTo>
                    <a:pt x="671" y="553"/>
                  </a:lnTo>
                  <a:lnTo>
                    <a:pt x="593" y="582"/>
                  </a:lnTo>
                  <a:lnTo>
                    <a:pt x="517" y="614"/>
                  </a:lnTo>
                  <a:lnTo>
                    <a:pt x="440" y="648"/>
                  </a:lnTo>
                  <a:lnTo>
                    <a:pt x="365" y="687"/>
                  </a:lnTo>
                  <a:lnTo>
                    <a:pt x="292" y="727"/>
                  </a:lnTo>
                  <a:lnTo>
                    <a:pt x="218" y="771"/>
                  </a:lnTo>
                  <a:lnTo>
                    <a:pt x="146" y="817"/>
                  </a:lnTo>
                  <a:lnTo>
                    <a:pt x="72" y="866"/>
                  </a:lnTo>
                  <a:lnTo>
                    <a:pt x="0" y="91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45228" name="Freeform 44"/>
            <p:cNvSpPr>
              <a:spLocks/>
            </p:cNvSpPr>
            <p:nvPr userDrawn="1"/>
          </p:nvSpPr>
          <p:spPr bwMode="auto">
            <a:xfrm>
              <a:off x="1067" y="1026"/>
              <a:ext cx="5390" cy="562"/>
            </a:xfrm>
            <a:custGeom>
              <a:avLst/>
              <a:gdLst/>
              <a:ahLst/>
              <a:cxnLst>
                <a:cxn ang="0">
                  <a:pos x="5390" y="0"/>
                </a:cxn>
                <a:cxn ang="0">
                  <a:pos x="5366" y="70"/>
                </a:cxn>
                <a:cxn ang="0">
                  <a:pos x="5337" y="147"/>
                </a:cxn>
                <a:cxn ang="0">
                  <a:pos x="5292" y="244"/>
                </a:cxn>
                <a:cxn ang="0">
                  <a:pos x="5233" y="357"/>
                </a:cxn>
                <a:cxn ang="0">
                  <a:pos x="5158" y="480"/>
                </a:cxn>
                <a:cxn ang="0">
                  <a:pos x="5088" y="575"/>
                </a:cxn>
                <a:cxn ang="0">
                  <a:pos x="5037" y="638"/>
                </a:cxn>
                <a:cxn ang="0">
                  <a:pos x="4981" y="701"/>
                </a:cxn>
                <a:cxn ang="0">
                  <a:pos x="4920" y="762"/>
                </a:cxn>
                <a:cxn ang="0">
                  <a:pos x="4854" y="821"/>
                </a:cxn>
                <a:cxn ang="0">
                  <a:pos x="4783" y="875"/>
                </a:cxn>
                <a:cxn ang="0">
                  <a:pos x="4705" y="927"/>
                </a:cxn>
                <a:cxn ang="0">
                  <a:pos x="4623" y="976"/>
                </a:cxn>
                <a:cxn ang="0">
                  <a:pos x="4534" y="1018"/>
                </a:cxn>
                <a:cxn ang="0">
                  <a:pos x="4441" y="1053"/>
                </a:cxn>
                <a:cxn ang="0">
                  <a:pos x="4341" y="1084"/>
                </a:cxn>
                <a:cxn ang="0">
                  <a:pos x="4234" y="1106"/>
                </a:cxn>
                <a:cxn ang="0">
                  <a:pos x="4122" y="1121"/>
                </a:cxn>
                <a:cxn ang="0">
                  <a:pos x="4004" y="1126"/>
                </a:cxn>
                <a:cxn ang="0">
                  <a:pos x="3878" y="1122"/>
                </a:cxn>
                <a:cxn ang="0">
                  <a:pos x="3746" y="1110"/>
                </a:cxn>
                <a:cxn ang="0">
                  <a:pos x="3607" y="1084"/>
                </a:cxn>
                <a:cxn ang="0">
                  <a:pos x="3460" y="1048"/>
                </a:cxn>
                <a:cxn ang="0">
                  <a:pos x="3307" y="1000"/>
                </a:cxn>
                <a:cxn ang="0">
                  <a:pos x="3228" y="971"/>
                </a:cxn>
                <a:cxn ang="0">
                  <a:pos x="2917" y="856"/>
                </a:cxn>
                <a:cxn ang="0">
                  <a:pos x="2628" y="761"/>
                </a:cxn>
                <a:cxn ang="0">
                  <a:pos x="2359" y="682"/>
                </a:cxn>
                <a:cxn ang="0">
                  <a:pos x="2107" y="620"/>
                </a:cxn>
                <a:cxn ang="0">
                  <a:pos x="1873" y="575"/>
                </a:cxn>
                <a:cxn ang="0">
                  <a:pos x="1655" y="548"/>
                </a:cxn>
                <a:cxn ang="0">
                  <a:pos x="1451" y="533"/>
                </a:cxn>
                <a:cxn ang="0">
                  <a:pos x="1259" y="535"/>
                </a:cxn>
                <a:cxn ang="0">
                  <a:pos x="1077" y="551"/>
                </a:cxn>
                <a:cxn ang="0">
                  <a:pos x="906" y="582"/>
                </a:cxn>
                <a:cxn ang="0">
                  <a:pos x="744" y="625"/>
                </a:cxn>
                <a:cxn ang="0">
                  <a:pos x="587" y="683"/>
                </a:cxn>
                <a:cxn ang="0">
                  <a:pos x="436" y="753"/>
                </a:cxn>
                <a:cxn ang="0">
                  <a:pos x="288" y="835"/>
                </a:cxn>
                <a:cxn ang="0">
                  <a:pos x="144" y="929"/>
                </a:cxn>
                <a:cxn ang="0">
                  <a:pos x="0" y="1034"/>
                </a:cxn>
              </a:cxnLst>
              <a:rect l="0" t="0" r="r" b="b"/>
              <a:pathLst>
                <a:path w="5390" h="1126">
                  <a:moveTo>
                    <a:pt x="5390" y="0"/>
                  </a:moveTo>
                  <a:lnTo>
                    <a:pt x="5390" y="0"/>
                  </a:lnTo>
                  <a:lnTo>
                    <a:pt x="5384" y="18"/>
                  </a:lnTo>
                  <a:lnTo>
                    <a:pt x="5366" y="70"/>
                  </a:lnTo>
                  <a:lnTo>
                    <a:pt x="5353" y="105"/>
                  </a:lnTo>
                  <a:lnTo>
                    <a:pt x="5337" y="147"/>
                  </a:lnTo>
                  <a:lnTo>
                    <a:pt x="5316" y="192"/>
                  </a:lnTo>
                  <a:lnTo>
                    <a:pt x="5292" y="244"/>
                  </a:lnTo>
                  <a:lnTo>
                    <a:pt x="5265" y="299"/>
                  </a:lnTo>
                  <a:lnTo>
                    <a:pt x="5233" y="357"/>
                  </a:lnTo>
                  <a:lnTo>
                    <a:pt x="5198" y="418"/>
                  </a:lnTo>
                  <a:lnTo>
                    <a:pt x="5158" y="480"/>
                  </a:lnTo>
                  <a:lnTo>
                    <a:pt x="5113" y="544"/>
                  </a:lnTo>
                  <a:lnTo>
                    <a:pt x="5088" y="575"/>
                  </a:lnTo>
                  <a:lnTo>
                    <a:pt x="5063" y="607"/>
                  </a:lnTo>
                  <a:lnTo>
                    <a:pt x="5037" y="638"/>
                  </a:lnTo>
                  <a:lnTo>
                    <a:pt x="5011" y="670"/>
                  </a:lnTo>
                  <a:lnTo>
                    <a:pt x="4981" y="701"/>
                  </a:lnTo>
                  <a:lnTo>
                    <a:pt x="4951" y="732"/>
                  </a:lnTo>
                  <a:lnTo>
                    <a:pt x="4920" y="762"/>
                  </a:lnTo>
                  <a:lnTo>
                    <a:pt x="4888" y="791"/>
                  </a:lnTo>
                  <a:lnTo>
                    <a:pt x="4854" y="821"/>
                  </a:lnTo>
                  <a:lnTo>
                    <a:pt x="4819" y="848"/>
                  </a:lnTo>
                  <a:lnTo>
                    <a:pt x="4783" y="875"/>
                  </a:lnTo>
                  <a:lnTo>
                    <a:pt x="4745" y="903"/>
                  </a:lnTo>
                  <a:lnTo>
                    <a:pt x="4705" y="927"/>
                  </a:lnTo>
                  <a:lnTo>
                    <a:pt x="4665" y="951"/>
                  </a:lnTo>
                  <a:lnTo>
                    <a:pt x="4623" y="976"/>
                  </a:lnTo>
                  <a:lnTo>
                    <a:pt x="4580" y="997"/>
                  </a:lnTo>
                  <a:lnTo>
                    <a:pt x="4534" y="1018"/>
                  </a:lnTo>
                  <a:lnTo>
                    <a:pt x="4488" y="1037"/>
                  </a:lnTo>
                  <a:lnTo>
                    <a:pt x="4441" y="1053"/>
                  </a:lnTo>
                  <a:lnTo>
                    <a:pt x="4391" y="1069"/>
                  </a:lnTo>
                  <a:lnTo>
                    <a:pt x="4341" y="1084"/>
                  </a:lnTo>
                  <a:lnTo>
                    <a:pt x="4289" y="1095"/>
                  </a:lnTo>
                  <a:lnTo>
                    <a:pt x="4234" y="1106"/>
                  </a:lnTo>
                  <a:lnTo>
                    <a:pt x="4179" y="1114"/>
                  </a:lnTo>
                  <a:lnTo>
                    <a:pt x="4122" y="1121"/>
                  </a:lnTo>
                  <a:lnTo>
                    <a:pt x="4064" y="1124"/>
                  </a:lnTo>
                  <a:lnTo>
                    <a:pt x="4004" y="1126"/>
                  </a:lnTo>
                  <a:lnTo>
                    <a:pt x="3941" y="1126"/>
                  </a:lnTo>
                  <a:lnTo>
                    <a:pt x="3878" y="1122"/>
                  </a:lnTo>
                  <a:lnTo>
                    <a:pt x="3812" y="1118"/>
                  </a:lnTo>
                  <a:lnTo>
                    <a:pt x="3746" y="1110"/>
                  </a:lnTo>
                  <a:lnTo>
                    <a:pt x="3676" y="1098"/>
                  </a:lnTo>
                  <a:lnTo>
                    <a:pt x="3607" y="1084"/>
                  </a:lnTo>
                  <a:lnTo>
                    <a:pt x="3535" y="1068"/>
                  </a:lnTo>
                  <a:lnTo>
                    <a:pt x="3460" y="1048"/>
                  </a:lnTo>
                  <a:lnTo>
                    <a:pt x="3385" y="1026"/>
                  </a:lnTo>
                  <a:lnTo>
                    <a:pt x="3307" y="1000"/>
                  </a:lnTo>
                  <a:lnTo>
                    <a:pt x="3228" y="971"/>
                  </a:lnTo>
                  <a:lnTo>
                    <a:pt x="3228" y="971"/>
                  </a:lnTo>
                  <a:lnTo>
                    <a:pt x="3069" y="911"/>
                  </a:lnTo>
                  <a:lnTo>
                    <a:pt x="2917" y="856"/>
                  </a:lnTo>
                  <a:lnTo>
                    <a:pt x="2770" y="806"/>
                  </a:lnTo>
                  <a:lnTo>
                    <a:pt x="2628" y="761"/>
                  </a:lnTo>
                  <a:lnTo>
                    <a:pt x="2491" y="719"/>
                  </a:lnTo>
                  <a:lnTo>
                    <a:pt x="2359" y="682"/>
                  </a:lnTo>
                  <a:lnTo>
                    <a:pt x="2231" y="649"/>
                  </a:lnTo>
                  <a:lnTo>
                    <a:pt x="2107" y="620"/>
                  </a:lnTo>
                  <a:lnTo>
                    <a:pt x="1988" y="596"/>
                  </a:lnTo>
                  <a:lnTo>
                    <a:pt x="1873" y="575"/>
                  </a:lnTo>
                  <a:lnTo>
                    <a:pt x="1762" y="559"/>
                  </a:lnTo>
                  <a:lnTo>
                    <a:pt x="1655" y="548"/>
                  </a:lnTo>
                  <a:lnTo>
                    <a:pt x="1551" y="538"/>
                  </a:lnTo>
                  <a:lnTo>
                    <a:pt x="1451" y="533"/>
                  </a:lnTo>
                  <a:lnTo>
                    <a:pt x="1353" y="533"/>
                  </a:lnTo>
                  <a:lnTo>
                    <a:pt x="1259" y="535"/>
                  </a:lnTo>
                  <a:lnTo>
                    <a:pt x="1166" y="541"/>
                  </a:lnTo>
                  <a:lnTo>
                    <a:pt x="1077" y="551"/>
                  </a:lnTo>
                  <a:lnTo>
                    <a:pt x="991" y="565"/>
                  </a:lnTo>
                  <a:lnTo>
                    <a:pt x="906" y="582"/>
                  </a:lnTo>
                  <a:lnTo>
                    <a:pt x="824" y="603"/>
                  </a:lnTo>
                  <a:lnTo>
                    <a:pt x="744" y="625"/>
                  </a:lnTo>
                  <a:lnTo>
                    <a:pt x="665" y="653"/>
                  </a:lnTo>
                  <a:lnTo>
                    <a:pt x="587" y="683"/>
                  </a:lnTo>
                  <a:lnTo>
                    <a:pt x="511" y="716"/>
                  </a:lnTo>
                  <a:lnTo>
                    <a:pt x="436" y="753"/>
                  </a:lnTo>
                  <a:lnTo>
                    <a:pt x="362" y="791"/>
                  </a:lnTo>
                  <a:lnTo>
                    <a:pt x="288" y="835"/>
                  </a:lnTo>
                  <a:lnTo>
                    <a:pt x="216" y="880"/>
                  </a:lnTo>
                  <a:lnTo>
                    <a:pt x="144" y="929"/>
                  </a:lnTo>
                  <a:lnTo>
                    <a:pt x="72" y="979"/>
                  </a:lnTo>
                  <a:lnTo>
                    <a:pt x="0" y="103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45229" name="Freeform 45"/>
            <p:cNvSpPr>
              <a:spLocks/>
            </p:cNvSpPr>
            <p:nvPr userDrawn="1"/>
          </p:nvSpPr>
          <p:spPr bwMode="auto">
            <a:xfrm>
              <a:off x="1106" y="997"/>
              <a:ext cx="5373" cy="580"/>
            </a:xfrm>
            <a:custGeom>
              <a:avLst/>
              <a:gdLst/>
              <a:ahLst/>
              <a:cxnLst>
                <a:cxn ang="0">
                  <a:pos x="5373" y="0"/>
                </a:cxn>
                <a:cxn ang="0">
                  <a:pos x="5351" y="69"/>
                </a:cxn>
                <a:cxn ang="0">
                  <a:pos x="5323" y="147"/>
                </a:cxn>
                <a:cxn ang="0">
                  <a:pos x="5280" y="247"/>
                </a:cxn>
                <a:cxn ang="0">
                  <a:pos x="5221" y="361"/>
                </a:cxn>
                <a:cxn ang="0">
                  <a:pos x="5148" y="486"/>
                </a:cxn>
                <a:cxn ang="0">
                  <a:pos x="5081" y="583"/>
                </a:cxn>
                <a:cxn ang="0">
                  <a:pos x="5031" y="647"/>
                </a:cxn>
                <a:cxn ang="0">
                  <a:pos x="4976" y="712"/>
                </a:cxn>
                <a:cxn ang="0">
                  <a:pos x="4916" y="773"/>
                </a:cxn>
                <a:cxn ang="0">
                  <a:pos x="4849" y="833"/>
                </a:cxn>
                <a:cxn ang="0">
                  <a:pos x="4780" y="891"/>
                </a:cxn>
                <a:cxn ang="0">
                  <a:pos x="4704" y="944"/>
                </a:cxn>
                <a:cxn ang="0">
                  <a:pos x="4622" y="994"/>
                </a:cxn>
                <a:cxn ang="0">
                  <a:pos x="4534" y="1038"/>
                </a:cxn>
                <a:cxn ang="0">
                  <a:pos x="4441" y="1077"/>
                </a:cxn>
                <a:cxn ang="0">
                  <a:pos x="4341" y="1109"/>
                </a:cxn>
                <a:cxn ang="0">
                  <a:pos x="4236" y="1133"/>
                </a:cxn>
                <a:cxn ang="0">
                  <a:pos x="4123" y="1149"/>
                </a:cxn>
                <a:cxn ang="0">
                  <a:pos x="4004" y="1159"/>
                </a:cxn>
                <a:cxn ang="0">
                  <a:pos x="3879" y="1157"/>
                </a:cxn>
                <a:cxn ang="0">
                  <a:pos x="3746" y="1146"/>
                </a:cxn>
                <a:cxn ang="0">
                  <a:pos x="3607" y="1124"/>
                </a:cxn>
                <a:cxn ang="0">
                  <a:pos x="3460" y="1091"/>
                </a:cxn>
                <a:cxn ang="0">
                  <a:pos x="3305" y="1044"/>
                </a:cxn>
                <a:cxn ang="0">
                  <a:pos x="3226" y="1017"/>
                </a:cxn>
                <a:cxn ang="0">
                  <a:pos x="2914" y="909"/>
                </a:cxn>
                <a:cxn ang="0">
                  <a:pos x="2622" y="818"/>
                </a:cxn>
                <a:cxn ang="0">
                  <a:pos x="2353" y="746"/>
                </a:cxn>
                <a:cxn ang="0">
                  <a:pos x="2100" y="689"/>
                </a:cxn>
                <a:cxn ang="0">
                  <a:pos x="1866" y="649"/>
                </a:cxn>
                <a:cxn ang="0">
                  <a:pos x="1648" y="625"/>
                </a:cxn>
                <a:cxn ang="0">
                  <a:pos x="1442" y="615"/>
                </a:cxn>
                <a:cxn ang="0">
                  <a:pos x="1251" y="620"/>
                </a:cxn>
                <a:cxn ang="0">
                  <a:pos x="1070" y="641"/>
                </a:cxn>
                <a:cxn ang="0">
                  <a:pos x="899" y="675"/>
                </a:cxn>
                <a:cxn ang="0">
                  <a:pos x="737" y="722"/>
                </a:cxn>
                <a:cxn ang="0">
                  <a:pos x="581" y="783"/>
                </a:cxn>
                <a:cxn ang="0">
                  <a:pos x="431" y="856"/>
                </a:cxn>
                <a:cxn ang="0">
                  <a:pos x="286" y="941"/>
                </a:cxn>
                <a:cxn ang="0">
                  <a:pos x="143" y="1038"/>
                </a:cxn>
                <a:cxn ang="0">
                  <a:pos x="0" y="1146"/>
                </a:cxn>
              </a:cxnLst>
              <a:rect l="0" t="0" r="r" b="b"/>
              <a:pathLst>
                <a:path w="5373" h="1159">
                  <a:moveTo>
                    <a:pt x="5373" y="0"/>
                  </a:moveTo>
                  <a:lnTo>
                    <a:pt x="5373" y="0"/>
                  </a:lnTo>
                  <a:lnTo>
                    <a:pt x="5367" y="18"/>
                  </a:lnTo>
                  <a:lnTo>
                    <a:pt x="5351" y="69"/>
                  </a:lnTo>
                  <a:lnTo>
                    <a:pt x="5338" y="105"/>
                  </a:lnTo>
                  <a:lnTo>
                    <a:pt x="5323" y="147"/>
                  </a:lnTo>
                  <a:lnTo>
                    <a:pt x="5303" y="194"/>
                  </a:lnTo>
                  <a:lnTo>
                    <a:pt x="5280" y="247"/>
                  </a:lnTo>
                  <a:lnTo>
                    <a:pt x="5253" y="302"/>
                  </a:lnTo>
                  <a:lnTo>
                    <a:pt x="5221" y="361"/>
                  </a:lnTo>
                  <a:lnTo>
                    <a:pt x="5187" y="423"/>
                  </a:lnTo>
                  <a:lnTo>
                    <a:pt x="5148" y="486"/>
                  </a:lnTo>
                  <a:lnTo>
                    <a:pt x="5105" y="550"/>
                  </a:lnTo>
                  <a:lnTo>
                    <a:pt x="5081" y="583"/>
                  </a:lnTo>
                  <a:lnTo>
                    <a:pt x="5056" y="615"/>
                  </a:lnTo>
                  <a:lnTo>
                    <a:pt x="5031" y="647"/>
                  </a:lnTo>
                  <a:lnTo>
                    <a:pt x="5003" y="680"/>
                  </a:lnTo>
                  <a:lnTo>
                    <a:pt x="4976" y="712"/>
                  </a:lnTo>
                  <a:lnTo>
                    <a:pt x="4947" y="743"/>
                  </a:lnTo>
                  <a:lnTo>
                    <a:pt x="4916" y="773"/>
                  </a:lnTo>
                  <a:lnTo>
                    <a:pt x="4883" y="804"/>
                  </a:lnTo>
                  <a:lnTo>
                    <a:pt x="4849" y="833"/>
                  </a:lnTo>
                  <a:lnTo>
                    <a:pt x="4815" y="862"/>
                  </a:lnTo>
                  <a:lnTo>
                    <a:pt x="4780" y="891"/>
                  </a:lnTo>
                  <a:lnTo>
                    <a:pt x="4742" y="919"/>
                  </a:lnTo>
                  <a:lnTo>
                    <a:pt x="4704" y="944"/>
                  </a:lnTo>
                  <a:lnTo>
                    <a:pt x="4663" y="970"/>
                  </a:lnTo>
                  <a:lnTo>
                    <a:pt x="4622" y="994"/>
                  </a:lnTo>
                  <a:lnTo>
                    <a:pt x="4579" y="1017"/>
                  </a:lnTo>
                  <a:lnTo>
                    <a:pt x="4534" y="1038"/>
                  </a:lnTo>
                  <a:lnTo>
                    <a:pt x="4488" y="1057"/>
                  </a:lnTo>
                  <a:lnTo>
                    <a:pt x="4441" y="1077"/>
                  </a:lnTo>
                  <a:lnTo>
                    <a:pt x="4391" y="1093"/>
                  </a:lnTo>
                  <a:lnTo>
                    <a:pt x="4341" y="1109"/>
                  </a:lnTo>
                  <a:lnTo>
                    <a:pt x="4288" y="1122"/>
                  </a:lnTo>
                  <a:lnTo>
                    <a:pt x="4236" y="1133"/>
                  </a:lnTo>
                  <a:lnTo>
                    <a:pt x="4180" y="1143"/>
                  </a:lnTo>
                  <a:lnTo>
                    <a:pt x="4123" y="1149"/>
                  </a:lnTo>
                  <a:lnTo>
                    <a:pt x="4065" y="1156"/>
                  </a:lnTo>
                  <a:lnTo>
                    <a:pt x="4004" y="1159"/>
                  </a:lnTo>
                  <a:lnTo>
                    <a:pt x="3943" y="1159"/>
                  </a:lnTo>
                  <a:lnTo>
                    <a:pt x="3879" y="1157"/>
                  </a:lnTo>
                  <a:lnTo>
                    <a:pt x="3814" y="1153"/>
                  </a:lnTo>
                  <a:lnTo>
                    <a:pt x="3746" y="1146"/>
                  </a:lnTo>
                  <a:lnTo>
                    <a:pt x="3677" y="1136"/>
                  </a:lnTo>
                  <a:lnTo>
                    <a:pt x="3607" y="1124"/>
                  </a:lnTo>
                  <a:lnTo>
                    <a:pt x="3534" y="1109"/>
                  </a:lnTo>
                  <a:lnTo>
                    <a:pt x="3460" y="1091"/>
                  </a:lnTo>
                  <a:lnTo>
                    <a:pt x="3383" y="1070"/>
                  </a:lnTo>
                  <a:lnTo>
                    <a:pt x="3305" y="1044"/>
                  </a:lnTo>
                  <a:lnTo>
                    <a:pt x="3226" y="1017"/>
                  </a:lnTo>
                  <a:lnTo>
                    <a:pt x="3226" y="1017"/>
                  </a:lnTo>
                  <a:lnTo>
                    <a:pt x="3067" y="960"/>
                  </a:lnTo>
                  <a:lnTo>
                    <a:pt x="2914" y="909"/>
                  </a:lnTo>
                  <a:lnTo>
                    <a:pt x="2765" y="862"/>
                  </a:lnTo>
                  <a:lnTo>
                    <a:pt x="2622" y="818"/>
                  </a:lnTo>
                  <a:lnTo>
                    <a:pt x="2485" y="780"/>
                  </a:lnTo>
                  <a:lnTo>
                    <a:pt x="2353" y="746"/>
                  </a:lnTo>
                  <a:lnTo>
                    <a:pt x="2224" y="715"/>
                  </a:lnTo>
                  <a:lnTo>
                    <a:pt x="2100" y="689"/>
                  </a:lnTo>
                  <a:lnTo>
                    <a:pt x="1981" y="667"/>
                  </a:lnTo>
                  <a:lnTo>
                    <a:pt x="1866" y="649"/>
                  </a:lnTo>
                  <a:lnTo>
                    <a:pt x="1755" y="634"/>
                  </a:lnTo>
                  <a:lnTo>
                    <a:pt x="1648" y="625"/>
                  </a:lnTo>
                  <a:lnTo>
                    <a:pt x="1543" y="617"/>
                  </a:lnTo>
                  <a:lnTo>
                    <a:pt x="1442" y="615"/>
                  </a:lnTo>
                  <a:lnTo>
                    <a:pt x="1345" y="615"/>
                  </a:lnTo>
                  <a:lnTo>
                    <a:pt x="1251" y="620"/>
                  </a:lnTo>
                  <a:lnTo>
                    <a:pt x="1159" y="628"/>
                  </a:lnTo>
                  <a:lnTo>
                    <a:pt x="1070" y="641"/>
                  </a:lnTo>
                  <a:lnTo>
                    <a:pt x="984" y="655"/>
                  </a:lnTo>
                  <a:lnTo>
                    <a:pt x="899" y="675"/>
                  </a:lnTo>
                  <a:lnTo>
                    <a:pt x="817" y="696"/>
                  </a:lnTo>
                  <a:lnTo>
                    <a:pt x="737" y="722"/>
                  </a:lnTo>
                  <a:lnTo>
                    <a:pt x="659" y="751"/>
                  </a:lnTo>
                  <a:lnTo>
                    <a:pt x="581" y="783"/>
                  </a:lnTo>
                  <a:lnTo>
                    <a:pt x="506" y="817"/>
                  </a:lnTo>
                  <a:lnTo>
                    <a:pt x="431" y="856"/>
                  </a:lnTo>
                  <a:lnTo>
                    <a:pt x="358" y="896"/>
                  </a:lnTo>
                  <a:lnTo>
                    <a:pt x="286" y="941"/>
                  </a:lnTo>
                  <a:lnTo>
                    <a:pt x="213" y="988"/>
                  </a:lnTo>
                  <a:lnTo>
                    <a:pt x="143" y="1038"/>
                  </a:lnTo>
                  <a:lnTo>
                    <a:pt x="70" y="1090"/>
                  </a:lnTo>
                  <a:lnTo>
                    <a:pt x="0" y="114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45230" name="Freeform 46"/>
            <p:cNvSpPr>
              <a:spLocks/>
            </p:cNvSpPr>
            <p:nvPr userDrawn="1"/>
          </p:nvSpPr>
          <p:spPr bwMode="auto">
            <a:xfrm>
              <a:off x="1146" y="968"/>
              <a:ext cx="5355" cy="631"/>
            </a:xfrm>
            <a:custGeom>
              <a:avLst/>
              <a:gdLst/>
              <a:ahLst/>
              <a:cxnLst>
                <a:cxn ang="0">
                  <a:pos x="5355" y="0"/>
                </a:cxn>
                <a:cxn ang="0">
                  <a:pos x="5334" y="71"/>
                </a:cxn>
                <a:cxn ang="0">
                  <a:pos x="5306" y="150"/>
                </a:cxn>
                <a:cxn ang="0">
                  <a:pos x="5266" y="250"/>
                </a:cxn>
                <a:cxn ang="0">
                  <a:pos x="5209" y="366"/>
                </a:cxn>
                <a:cxn ang="0">
                  <a:pos x="5138" y="494"/>
                </a:cxn>
                <a:cxn ang="0">
                  <a:pos x="5072" y="592"/>
                </a:cxn>
                <a:cxn ang="0">
                  <a:pos x="5023" y="658"/>
                </a:cxn>
                <a:cxn ang="0">
                  <a:pos x="4969" y="723"/>
                </a:cxn>
                <a:cxn ang="0">
                  <a:pos x="4909" y="788"/>
                </a:cxn>
                <a:cxn ang="0">
                  <a:pos x="4845" y="849"/>
                </a:cxn>
                <a:cxn ang="0">
                  <a:pos x="4775" y="909"/>
                </a:cxn>
                <a:cxn ang="0">
                  <a:pos x="4700" y="964"/>
                </a:cxn>
                <a:cxn ang="0">
                  <a:pos x="4619" y="1015"/>
                </a:cxn>
                <a:cxn ang="0">
                  <a:pos x="4532" y="1060"/>
                </a:cxn>
                <a:cxn ang="0">
                  <a:pos x="4439" y="1101"/>
                </a:cxn>
                <a:cxn ang="0">
                  <a:pos x="4340" y="1135"/>
                </a:cxn>
                <a:cxn ang="0">
                  <a:pos x="4235" y="1162"/>
                </a:cxn>
                <a:cxn ang="0">
                  <a:pos x="4123" y="1182"/>
                </a:cxn>
                <a:cxn ang="0">
                  <a:pos x="4004" y="1193"/>
                </a:cxn>
                <a:cxn ang="0">
                  <a:pos x="3879" y="1194"/>
                </a:cxn>
                <a:cxn ang="0">
                  <a:pos x="3746" y="1185"/>
                </a:cxn>
                <a:cxn ang="0">
                  <a:pos x="3606" y="1165"/>
                </a:cxn>
                <a:cxn ang="0">
                  <a:pos x="3458" y="1136"/>
                </a:cxn>
                <a:cxn ang="0">
                  <a:pos x="3304" y="1093"/>
                </a:cxn>
                <a:cxn ang="0">
                  <a:pos x="3224" y="1067"/>
                </a:cxn>
                <a:cxn ang="0">
                  <a:pos x="2910" y="965"/>
                </a:cxn>
                <a:cxn ang="0">
                  <a:pos x="2618" y="880"/>
                </a:cxn>
                <a:cxn ang="0">
                  <a:pos x="2346" y="812"/>
                </a:cxn>
                <a:cxn ang="0">
                  <a:pos x="2094" y="760"/>
                </a:cxn>
                <a:cxn ang="0">
                  <a:pos x="1859" y="723"/>
                </a:cxn>
                <a:cxn ang="0">
                  <a:pos x="1640" y="704"/>
                </a:cxn>
                <a:cxn ang="0">
                  <a:pos x="1434" y="699"/>
                </a:cxn>
                <a:cxn ang="0">
                  <a:pos x="1242" y="707"/>
                </a:cxn>
                <a:cxn ang="0">
                  <a:pos x="1063" y="731"/>
                </a:cxn>
                <a:cxn ang="0">
                  <a:pos x="893" y="768"/>
                </a:cxn>
                <a:cxn ang="0">
                  <a:pos x="732" y="820"/>
                </a:cxn>
                <a:cxn ang="0">
                  <a:pos x="576" y="884"/>
                </a:cxn>
                <a:cxn ang="0">
                  <a:pos x="427" y="960"/>
                </a:cxn>
                <a:cxn ang="0">
                  <a:pos x="283" y="1049"/>
                </a:cxn>
                <a:cxn ang="0">
                  <a:pos x="141" y="1149"/>
                </a:cxn>
                <a:cxn ang="0">
                  <a:pos x="0" y="1261"/>
                </a:cxn>
              </a:cxnLst>
              <a:rect l="0" t="0" r="r" b="b"/>
              <a:pathLst>
                <a:path w="5355" h="1261">
                  <a:moveTo>
                    <a:pt x="5355" y="0"/>
                  </a:moveTo>
                  <a:lnTo>
                    <a:pt x="5355" y="0"/>
                  </a:lnTo>
                  <a:lnTo>
                    <a:pt x="5349" y="19"/>
                  </a:lnTo>
                  <a:lnTo>
                    <a:pt x="5334" y="71"/>
                  </a:lnTo>
                  <a:lnTo>
                    <a:pt x="5322" y="106"/>
                  </a:lnTo>
                  <a:lnTo>
                    <a:pt x="5306" y="150"/>
                  </a:lnTo>
                  <a:lnTo>
                    <a:pt x="5288" y="197"/>
                  </a:lnTo>
                  <a:lnTo>
                    <a:pt x="5266" y="250"/>
                  </a:lnTo>
                  <a:lnTo>
                    <a:pt x="5240" y="306"/>
                  </a:lnTo>
                  <a:lnTo>
                    <a:pt x="5209" y="366"/>
                  </a:lnTo>
                  <a:lnTo>
                    <a:pt x="5176" y="429"/>
                  </a:lnTo>
                  <a:lnTo>
                    <a:pt x="5138" y="494"/>
                  </a:lnTo>
                  <a:lnTo>
                    <a:pt x="5095" y="560"/>
                  </a:lnTo>
                  <a:lnTo>
                    <a:pt x="5072" y="592"/>
                  </a:lnTo>
                  <a:lnTo>
                    <a:pt x="5048" y="625"/>
                  </a:lnTo>
                  <a:lnTo>
                    <a:pt x="5023" y="658"/>
                  </a:lnTo>
                  <a:lnTo>
                    <a:pt x="4997" y="691"/>
                  </a:lnTo>
                  <a:lnTo>
                    <a:pt x="4969" y="723"/>
                  </a:lnTo>
                  <a:lnTo>
                    <a:pt x="4940" y="755"/>
                  </a:lnTo>
                  <a:lnTo>
                    <a:pt x="4909" y="788"/>
                  </a:lnTo>
                  <a:lnTo>
                    <a:pt x="4877" y="818"/>
                  </a:lnTo>
                  <a:lnTo>
                    <a:pt x="4845" y="849"/>
                  </a:lnTo>
                  <a:lnTo>
                    <a:pt x="4811" y="880"/>
                  </a:lnTo>
                  <a:lnTo>
                    <a:pt x="4775" y="909"/>
                  </a:lnTo>
                  <a:lnTo>
                    <a:pt x="4739" y="936"/>
                  </a:lnTo>
                  <a:lnTo>
                    <a:pt x="4700" y="964"/>
                  </a:lnTo>
                  <a:lnTo>
                    <a:pt x="4661" y="989"/>
                  </a:lnTo>
                  <a:lnTo>
                    <a:pt x="4619" y="1015"/>
                  </a:lnTo>
                  <a:lnTo>
                    <a:pt x="4576" y="1038"/>
                  </a:lnTo>
                  <a:lnTo>
                    <a:pt x="4532" y="1060"/>
                  </a:lnTo>
                  <a:lnTo>
                    <a:pt x="4486" y="1081"/>
                  </a:lnTo>
                  <a:lnTo>
                    <a:pt x="4439" y="1101"/>
                  </a:lnTo>
                  <a:lnTo>
                    <a:pt x="4390" y="1119"/>
                  </a:lnTo>
                  <a:lnTo>
                    <a:pt x="4340" y="1135"/>
                  </a:lnTo>
                  <a:lnTo>
                    <a:pt x="4289" y="1149"/>
                  </a:lnTo>
                  <a:lnTo>
                    <a:pt x="4235" y="1162"/>
                  </a:lnTo>
                  <a:lnTo>
                    <a:pt x="4179" y="1173"/>
                  </a:lnTo>
                  <a:lnTo>
                    <a:pt x="4123" y="1182"/>
                  </a:lnTo>
                  <a:lnTo>
                    <a:pt x="4064" y="1188"/>
                  </a:lnTo>
                  <a:lnTo>
                    <a:pt x="4004" y="1193"/>
                  </a:lnTo>
                  <a:lnTo>
                    <a:pt x="3942" y="1194"/>
                  </a:lnTo>
                  <a:lnTo>
                    <a:pt x="3879" y="1194"/>
                  </a:lnTo>
                  <a:lnTo>
                    <a:pt x="3814" y="1191"/>
                  </a:lnTo>
                  <a:lnTo>
                    <a:pt x="3746" y="1185"/>
                  </a:lnTo>
                  <a:lnTo>
                    <a:pt x="3676" y="1177"/>
                  </a:lnTo>
                  <a:lnTo>
                    <a:pt x="3606" y="1165"/>
                  </a:lnTo>
                  <a:lnTo>
                    <a:pt x="3533" y="1153"/>
                  </a:lnTo>
                  <a:lnTo>
                    <a:pt x="3458" y="1136"/>
                  </a:lnTo>
                  <a:lnTo>
                    <a:pt x="3382" y="1115"/>
                  </a:lnTo>
                  <a:lnTo>
                    <a:pt x="3304" y="1093"/>
                  </a:lnTo>
                  <a:lnTo>
                    <a:pt x="3224" y="1067"/>
                  </a:lnTo>
                  <a:lnTo>
                    <a:pt x="3224" y="1067"/>
                  </a:lnTo>
                  <a:lnTo>
                    <a:pt x="3064" y="1014"/>
                  </a:lnTo>
                  <a:lnTo>
                    <a:pt x="2910" y="965"/>
                  </a:lnTo>
                  <a:lnTo>
                    <a:pt x="2761" y="920"/>
                  </a:lnTo>
                  <a:lnTo>
                    <a:pt x="2618" y="880"/>
                  </a:lnTo>
                  <a:lnTo>
                    <a:pt x="2480" y="842"/>
                  </a:lnTo>
                  <a:lnTo>
                    <a:pt x="2346" y="812"/>
                  </a:lnTo>
                  <a:lnTo>
                    <a:pt x="2219" y="783"/>
                  </a:lnTo>
                  <a:lnTo>
                    <a:pt x="2094" y="760"/>
                  </a:lnTo>
                  <a:lnTo>
                    <a:pt x="1974" y="739"/>
                  </a:lnTo>
                  <a:lnTo>
                    <a:pt x="1859" y="723"/>
                  </a:lnTo>
                  <a:lnTo>
                    <a:pt x="1746" y="712"/>
                  </a:lnTo>
                  <a:lnTo>
                    <a:pt x="1640" y="704"/>
                  </a:lnTo>
                  <a:lnTo>
                    <a:pt x="1535" y="699"/>
                  </a:lnTo>
                  <a:lnTo>
                    <a:pt x="1434" y="699"/>
                  </a:lnTo>
                  <a:lnTo>
                    <a:pt x="1337" y="700"/>
                  </a:lnTo>
                  <a:lnTo>
                    <a:pt x="1242" y="707"/>
                  </a:lnTo>
                  <a:lnTo>
                    <a:pt x="1151" y="718"/>
                  </a:lnTo>
                  <a:lnTo>
                    <a:pt x="1063" y="731"/>
                  </a:lnTo>
                  <a:lnTo>
                    <a:pt x="976" y="749"/>
                  </a:lnTo>
                  <a:lnTo>
                    <a:pt x="893" y="768"/>
                  </a:lnTo>
                  <a:lnTo>
                    <a:pt x="811" y="792"/>
                  </a:lnTo>
                  <a:lnTo>
                    <a:pt x="732" y="820"/>
                  </a:lnTo>
                  <a:lnTo>
                    <a:pt x="652" y="851"/>
                  </a:lnTo>
                  <a:lnTo>
                    <a:pt x="576" y="884"/>
                  </a:lnTo>
                  <a:lnTo>
                    <a:pt x="501" y="920"/>
                  </a:lnTo>
                  <a:lnTo>
                    <a:pt x="427" y="960"/>
                  </a:lnTo>
                  <a:lnTo>
                    <a:pt x="355" y="1004"/>
                  </a:lnTo>
                  <a:lnTo>
                    <a:pt x="283" y="1049"/>
                  </a:lnTo>
                  <a:lnTo>
                    <a:pt x="212" y="1098"/>
                  </a:lnTo>
                  <a:lnTo>
                    <a:pt x="141" y="1149"/>
                  </a:lnTo>
                  <a:lnTo>
                    <a:pt x="71" y="1204"/>
                  </a:lnTo>
                  <a:lnTo>
                    <a:pt x="0" y="1261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45231" name="Freeform 47"/>
            <p:cNvSpPr>
              <a:spLocks/>
            </p:cNvSpPr>
            <p:nvPr userDrawn="1"/>
          </p:nvSpPr>
          <p:spPr bwMode="auto">
            <a:xfrm>
              <a:off x="1187" y="940"/>
              <a:ext cx="5335" cy="688"/>
            </a:xfrm>
            <a:custGeom>
              <a:avLst/>
              <a:gdLst/>
              <a:ahLst/>
              <a:cxnLst>
                <a:cxn ang="0">
                  <a:pos x="5335" y="0"/>
                </a:cxn>
                <a:cxn ang="0">
                  <a:pos x="5315" y="71"/>
                </a:cxn>
                <a:cxn ang="0">
                  <a:pos x="5289" y="150"/>
                </a:cxn>
                <a:cxn ang="0">
                  <a:pos x="5250" y="252"/>
                </a:cxn>
                <a:cxn ang="0">
                  <a:pos x="5196" y="371"/>
                </a:cxn>
                <a:cxn ang="0">
                  <a:pos x="5127" y="501"/>
                </a:cxn>
                <a:cxn ang="0">
                  <a:pos x="5061" y="601"/>
                </a:cxn>
                <a:cxn ang="0">
                  <a:pos x="5014" y="667"/>
                </a:cxn>
                <a:cxn ang="0">
                  <a:pos x="4960" y="735"/>
                </a:cxn>
                <a:cxn ang="0">
                  <a:pos x="4902" y="799"/>
                </a:cxn>
                <a:cxn ang="0">
                  <a:pos x="4838" y="862"/>
                </a:cxn>
                <a:cxn ang="0">
                  <a:pos x="4770" y="924"/>
                </a:cxn>
                <a:cxn ang="0">
                  <a:pos x="4695" y="980"/>
                </a:cxn>
                <a:cxn ang="0">
                  <a:pos x="4614" y="1034"/>
                </a:cxn>
                <a:cxn ang="0">
                  <a:pos x="4528" y="1082"/>
                </a:cxn>
                <a:cxn ang="0">
                  <a:pos x="4436" y="1126"/>
                </a:cxn>
                <a:cxn ang="0">
                  <a:pos x="4338" y="1161"/>
                </a:cxn>
                <a:cxn ang="0">
                  <a:pos x="4232" y="1190"/>
                </a:cxn>
                <a:cxn ang="0">
                  <a:pos x="4121" y="1213"/>
                </a:cxn>
                <a:cxn ang="0">
                  <a:pos x="4003" y="1226"/>
                </a:cxn>
                <a:cxn ang="0">
                  <a:pos x="3877" y="1229"/>
                </a:cxn>
                <a:cxn ang="0">
                  <a:pos x="3745" y="1224"/>
                </a:cxn>
                <a:cxn ang="0">
                  <a:pos x="3605" y="1206"/>
                </a:cxn>
                <a:cxn ang="0">
                  <a:pos x="3456" y="1179"/>
                </a:cxn>
                <a:cxn ang="0">
                  <a:pos x="3301" y="1140"/>
                </a:cxn>
                <a:cxn ang="0">
                  <a:pos x="3220" y="1114"/>
                </a:cxn>
                <a:cxn ang="0">
                  <a:pos x="2905" y="1019"/>
                </a:cxn>
                <a:cxn ang="0">
                  <a:pos x="2612" y="938"/>
                </a:cxn>
                <a:cxn ang="0">
                  <a:pos x="2340" y="875"/>
                </a:cxn>
                <a:cxn ang="0">
                  <a:pos x="2086" y="828"/>
                </a:cxn>
                <a:cxn ang="0">
                  <a:pos x="1851" y="798"/>
                </a:cxn>
                <a:cxn ang="0">
                  <a:pos x="1630" y="782"/>
                </a:cxn>
                <a:cxn ang="0">
                  <a:pos x="1426" y="780"/>
                </a:cxn>
                <a:cxn ang="0">
                  <a:pos x="1235" y="795"/>
                </a:cxn>
                <a:cxn ang="0">
                  <a:pos x="1099" y="814"/>
                </a:cxn>
                <a:cxn ang="0">
                  <a:pos x="1011" y="830"/>
                </a:cxn>
                <a:cxn ang="0">
                  <a:pos x="927" y="851"/>
                </a:cxn>
                <a:cxn ang="0">
                  <a:pos x="804" y="888"/>
                </a:cxn>
                <a:cxn ang="0">
                  <a:pos x="647" y="950"/>
                </a:cxn>
                <a:cxn ang="0">
                  <a:pos x="496" y="1024"/>
                </a:cxn>
                <a:cxn ang="0">
                  <a:pos x="352" y="1109"/>
                </a:cxn>
                <a:cxn ang="0">
                  <a:pos x="210" y="1208"/>
                </a:cxn>
                <a:cxn ang="0">
                  <a:pos x="70" y="1316"/>
                </a:cxn>
              </a:cxnLst>
              <a:rect l="0" t="0" r="r" b="b"/>
              <a:pathLst>
                <a:path w="5335" h="1376">
                  <a:moveTo>
                    <a:pt x="5335" y="0"/>
                  </a:moveTo>
                  <a:lnTo>
                    <a:pt x="5335" y="0"/>
                  </a:lnTo>
                  <a:lnTo>
                    <a:pt x="5331" y="18"/>
                  </a:lnTo>
                  <a:lnTo>
                    <a:pt x="5315" y="71"/>
                  </a:lnTo>
                  <a:lnTo>
                    <a:pt x="5304" y="107"/>
                  </a:lnTo>
                  <a:lnTo>
                    <a:pt x="5289" y="150"/>
                  </a:lnTo>
                  <a:lnTo>
                    <a:pt x="5271" y="199"/>
                  </a:lnTo>
                  <a:lnTo>
                    <a:pt x="5250" y="252"/>
                  </a:lnTo>
                  <a:lnTo>
                    <a:pt x="5225" y="310"/>
                  </a:lnTo>
                  <a:lnTo>
                    <a:pt x="5196" y="371"/>
                  </a:lnTo>
                  <a:lnTo>
                    <a:pt x="5163" y="434"/>
                  </a:lnTo>
                  <a:lnTo>
                    <a:pt x="5127" y="501"/>
                  </a:lnTo>
                  <a:lnTo>
                    <a:pt x="5085" y="567"/>
                  </a:lnTo>
                  <a:lnTo>
                    <a:pt x="5061" y="601"/>
                  </a:lnTo>
                  <a:lnTo>
                    <a:pt x="5038" y="635"/>
                  </a:lnTo>
                  <a:lnTo>
                    <a:pt x="5014" y="667"/>
                  </a:lnTo>
                  <a:lnTo>
                    <a:pt x="4988" y="701"/>
                  </a:lnTo>
                  <a:lnTo>
                    <a:pt x="4960" y="735"/>
                  </a:lnTo>
                  <a:lnTo>
                    <a:pt x="4932" y="767"/>
                  </a:lnTo>
                  <a:lnTo>
                    <a:pt x="4902" y="799"/>
                  </a:lnTo>
                  <a:lnTo>
                    <a:pt x="4871" y="832"/>
                  </a:lnTo>
                  <a:lnTo>
                    <a:pt x="4838" y="862"/>
                  </a:lnTo>
                  <a:lnTo>
                    <a:pt x="4804" y="893"/>
                  </a:lnTo>
                  <a:lnTo>
                    <a:pt x="4770" y="924"/>
                  </a:lnTo>
                  <a:lnTo>
                    <a:pt x="4734" y="953"/>
                  </a:lnTo>
                  <a:lnTo>
                    <a:pt x="4695" y="980"/>
                  </a:lnTo>
                  <a:lnTo>
                    <a:pt x="4656" y="1008"/>
                  </a:lnTo>
                  <a:lnTo>
                    <a:pt x="4614" y="1034"/>
                  </a:lnTo>
                  <a:lnTo>
                    <a:pt x="4573" y="1059"/>
                  </a:lnTo>
                  <a:lnTo>
                    <a:pt x="4528" y="1082"/>
                  </a:lnTo>
                  <a:lnTo>
                    <a:pt x="4484" y="1105"/>
                  </a:lnTo>
                  <a:lnTo>
                    <a:pt x="4436" y="1126"/>
                  </a:lnTo>
                  <a:lnTo>
                    <a:pt x="4388" y="1143"/>
                  </a:lnTo>
                  <a:lnTo>
                    <a:pt x="4338" y="1161"/>
                  </a:lnTo>
                  <a:lnTo>
                    <a:pt x="4287" y="1177"/>
                  </a:lnTo>
                  <a:lnTo>
                    <a:pt x="4232" y="1190"/>
                  </a:lnTo>
                  <a:lnTo>
                    <a:pt x="4178" y="1203"/>
                  </a:lnTo>
                  <a:lnTo>
                    <a:pt x="4121" y="1213"/>
                  </a:lnTo>
                  <a:lnTo>
                    <a:pt x="4063" y="1219"/>
                  </a:lnTo>
                  <a:lnTo>
                    <a:pt x="4003" y="1226"/>
                  </a:lnTo>
                  <a:lnTo>
                    <a:pt x="3941" y="1229"/>
                  </a:lnTo>
                  <a:lnTo>
                    <a:pt x="3877" y="1229"/>
                  </a:lnTo>
                  <a:lnTo>
                    <a:pt x="3812" y="1227"/>
                  </a:lnTo>
                  <a:lnTo>
                    <a:pt x="3745" y="1224"/>
                  </a:lnTo>
                  <a:lnTo>
                    <a:pt x="3676" y="1216"/>
                  </a:lnTo>
                  <a:lnTo>
                    <a:pt x="3605" y="1206"/>
                  </a:lnTo>
                  <a:lnTo>
                    <a:pt x="3531" y="1195"/>
                  </a:lnTo>
                  <a:lnTo>
                    <a:pt x="3456" y="1179"/>
                  </a:lnTo>
                  <a:lnTo>
                    <a:pt x="3380" y="1161"/>
                  </a:lnTo>
                  <a:lnTo>
                    <a:pt x="3301" y="1140"/>
                  </a:lnTo>
                  <a:lnTo>
                    <a:pt x="3220" y="1114"/>
                  </a:lnTo>
                  <a:lnTo>
                    <a:pt x="3220" y="1114"/>
                  </a:lnTo>
                  <a:lnTo>
                    <a:pt x="3061" y="1064"/>
                  </a:lnTo>
                  <a:lnTo>
                    <a:pt x="2905" y="1019"/>
                  </a:lnTo>
                  <a:lnTo>
                    <a:pt x="2756" y="977"/>
                  </a:lnTo>
                  <a:lnTo>
                    <a:pt x="2612" y="938"/>
                  </a:lnTo>
                  <a:lnTo>
                    <a:pt x="2473" y="906"/>
                  </a:lnTo>
                  <a:lnTo>
                    <a:pt x="2340" y="875"/>
                  </a:lnTo>
                  <a:lnTo>
                    <a:pt x="2211" y="851"/>
                  </a:lnTo>
                  <a:lnTo>
                    <a:pt x="2086" y="828"/>
                  </a:lnTo>
                  <a:lnTo>
                    <a:pt x="1966" y="811"/>
                  </a:lnTo>
                  <a:lnTo>
                    <a:pt x="1851" y="798"/>
                  </a:lnTo>
                  <a:lnTo>
                    <a:pt x="1739" y="788"/>
                  </a:lnTo>
                  <a:lnTo>
                    <a:pt x="1630" y="782"/>
                  </a:lnTo>
                  <a:lnTo>
                    <a:pt x="1526" y="780"/>
                  </a:lnTo>
                  <a:lnTo>
                    <a:pt x="1426" y="780"/>
                  </a:lnTo>
                  <a:lnTo>
                    <a:pt x="1329" y="785"/>
                  </a:lnTo>
                  <a:lnTo>
                    <a:pt x="1235" y="795"/>
                  </a:lnTo>
                  <a:lnTo>
                    <a:pt x="1143" y="806"/>
                  </a:lnTo>
                  <a:lnTo>
                    <a:pt x="1099" y="814"/>
                  </a:lnTo>
                  <a:lnTo>
                    <a:pt x="1054" y="822"/>
                  </a:lnTo>
                  <a:lnTo>
                    <a:pt x="1011" y="830"/>
                  </a:lnTo>
                  <a:lnTo>
                    <a:pt x="970" y="840"/>
                  </a:lnTo>
                  <a:lnTo>
                    <a:pt x="927" y="851"/>
                  </a:lnTo>
                  <a:lnTo>
                    <a:pt x="885" y="862"/>
                  </a:lnTo>
                  <a:lnTo>
                    <a:pt x="804" y="888"/>
                  </a:lnTo>
                  <a:lnTo>
                    <a:pt x="725" y="917"/>
                  </a:lnTo>
                  <a:lnTo>
                    <a:pt x="647" y="950"/>
                  </a:lnTo>
                  <a:lnTo>
                    <a:pt x="571" y="985"/>
                  </a:lnTo>
                  <a:lnTo>
                    <a:pt x="496" y="1024"/>
                  </a:lnTo>
                  <a:lnTo>
                    <a:pt x="424" y="1064"/>
                  </a:lnTo>
                  <a:lnTo>
                    <a:pt x="352" y="1109"/>
                  </a:lnTo>
                  <a:lnTo>
                    <a:pt x="280" y="1156"/>
                  </a:lnTo>
                  <a:lnTo>
                    <a:pt x="210" y="1208"/>
                  </a:lnTo>
                  <a:lnTo>
                    <a:pt x="139" y="1261"/>
                  </a:lnTo>
                  <a:lnTo>
                    <a:pt x="70" y="1316"/>
                  </a:lnTo>
                  <a:lnTo>
                    <a:pt x="0" y="137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45232" name="Freeform 48"/>
            <p:cNvSpPr>
              <a:spLocks/>
            </p:cNvSpPr>
            <p:nvPr userDrawn="1"/>
          </p:nvSpPr>
          <p:spPr bwMode="auto">
            <a:xfrm>
              <a:off x="1229" y="911"/>
              <a:ext cx="5314" cy="745"/>
            </a:xfrm>
            <a:custGeom>
              <a:avLst/>
              <a:gdLst/>
              <a:ahLst/>
              <a:cxnLst>
                <a:cxn ang="0">
                  <a:pos x="5314" y="0"/>
                </a:cxn>
                <a:cxn ang="0">
                  <a:pos x="5296" y="71"/>
                </a:cxn>
                <a:cxn ang="0">
                  <a:pos x="5271" y="153"/>
                </a:cxn>
                <a:cxn ang="0">
                  <a:pos x="5233" y="257"/>
                </a:cxn>
                <a:cxn ang="0">
                  <a:pos x="5180" y="376"/>
                </a:cxn>
                <a:cxn ang="0">
                  <a:pos x="5112" y="507"/>
                </a:cxn>
                <a:cxn ang="0">
                  <a:pos x="5050" y="609"/>
                </a:cxn>
                <a:cxn ang="0">
                  <a:pos x="5003" y="678"/>
                </a:cxn>
                <a:cxn ang="0">
                  <a:pos x="4950" y="746"/>
                </a:cxn>
                <a:cxn ang="0">
                  <a:pos x="4893" y="812"/>
                </a:cxn>
                <a:cxn ang="0">
                  <a:pos x="4830" y="878"/>
                </a:cxn>
                <a:cxn ang="0">
                  <a:pos x="4762" y="940"/>
                </a:cxn>
                <a:cxn ang="0">
                  <a:pos x="4689" y="999"/>
                </a:cxn>
                <a:cxn ang="0">
                  <a:pos x="4610" y="1054"/>
                </a:cxn>
                <a:cxn ang="0">
                  <a:pos x="4524" y="1104"/>
                </a:cxn>
                <a:cxn ang="0">
                  <a:pos x="4432" y="1150"/>
                </a:cxn>
                <a:cxn ang="0">
                  <a:pos x="4335" y="1188"/>
                </a:cxn>
                <a:cxn ang="0">
                  <a:pos x="4229" y="1219"/>
                </a:cxn>
                <a:cxn ang="0">
                  <a:pos x="4118" y="1243"/>
                </a:cxn>
                <a:cxn ang="0">
                  <a:pos x="4000" y="1259"/>
                </a:cxn>
                <a:cxn ang="0">
                  <a:pos x="3875" y="1266"/>
                </a:cxn>
                <a:cxn ang="0">
                  <a:pos x="3742" y="1263"/>
                </a:cxn>
                <a:cxn ang="0">
                  <a:pos x="3602" y="1248"/>
                </a:cxn>
                <a:cxn ang="0">
                  <a:pos x="3453" y="1224"/>
                </a:cxn>
                <a:cxn ang="0">
                  <a:pos x="3298" y="1187"/>
                </a:cxn>
                <a:cxn ang="0">
                  <a:pos x="3217" y="1164"/>
                </a:cxn>
                <a:cxn ang="0">
                  <a:pos x="2899" y="1074"/>
                </a:cxn>
                <a:cxn ang="0">
                  <a:pos x="2605" y="999"/>
                </a:cxn>
                <a:cxn ang="0">
                  <a:pos x="2333" y="941"/>
                </a:cxn>
                <a:cxn ang="0">
                  <a:pos x="2079" y="899"/>
                </a:cxn>
                <a:cxn ang="0">
                  <a:pos x="1843" y="872"/>
                </a:cxn>
                <a:cxn ang="0">
                  <a:pos x="1622" y="861"/>
                </a:cxn>
                <a:cxn ang="0">
                  <a:pos x="1418" y="864"/>
                </a:cxn>
                <a:cxn ang="0">
                  <a:pos x="1226" y="882"/>
                </a:cxn>
                <a:cxn ang="0">
                  <a:pos x="1134" y="896"/>
                </a:cxn>
                <a:cxn ang="0">
                  <a:pos x="1047" y="912"/>
                </a:cxn>
                <a:cxn ang="0">
                  <a:pos x="961" y="933"/>
                </a:cxn>
                <a:cxn ang="0">
                  <a:pos x="878" y="957"/>
                </a:cxn>
                <a:cxn ang="0">
                  <a:pos x="718" y="1016"/>
                </a:cxn>
                <a:cxn ang="0">
                  <a:pos x="565" y="1087"/>
                </a:cxn>
                <a:cxn ang="0">
                  <a:pos x="419" y="1171"/>
                </a:cxn>
                <a:cxn ang="0">
                  <a:pos x="276" y="1266"/>
                </a:cxn>
                <a:cxn ang="0">
                  <a:pos x="138" y="1372"/>
                </a:cxn>
                <a:cxn ang="0">
                  <a:pos x="0" y="1490"/>
                </a:cxn>
              </a:cxnLst>
              <a:rect l="0" t="0" r="r" b="b"/>
              <a:pathLst>
                <a:path w="5314" h="1490">
                  <a:moveTo>
                    <a:pt x="5314" y="0"/>
                  </a:moveTo>
                  <a:lnTo>
                    <a:pt x="5314" y="0"/>
                  </a:lnTo>
                  <a:lnTo>
                    <a:pt x="5309" y="19"/>
                  </a:lnTo>
                  <a:lnTo>
                    <a:pt x="5296" y="71"/>
                  </a:lnTo>
                  <a:lnTo>
                    <a:pt x="5284" y="110"/>
                  </a:lnTo>
                  <a:lnTo>
                    <a:pt x="5271" y="153"/>
                  </a:lnTo>
                  <a:lnTo>
                    <a:pt x="5254" y="202"/>
                  </a:lnTo>
                  <a:lnTo>
                    <a:pt x="5233" y="257"/>
                  </a:lnTo>
                  <a:lnTo>
                    <a:pt x="5208" y="315"/>
                  </a:lnTo>
                  <a:lnTo>
                    <a:pt x="5180" y="376"/>
                  </a:lnTo>
                  <a:lnTo>
                    <a:pt x="5148" y="441"/>
                  </a:lnTo>
                  <a:lnTo>
                    <a:pt x="5112" y="507"/>
                  </a:lnTo>
                  <a:lnTo>
                    <a:pt x="5072" y="575"/>
                  </a:lnTo>
                  <a:lnTo>
                    <a:pt x="5050" y="609"/>
                  </a:lnTo>
                  <a:lnTo>
                    <a:pt x="5026" y="644"/>
                  </a:lnTo>
                  <a:lnTo>
                    <a:pt x="5003" y="678"/>
                  </a:lnTo>
                  <a:lnTo>
                    <a:pt x="4976" y="712"/>
                  </a:lnTo>
                  <a:lnTo>
                    <a:pt x="4950" y="746"/>
                  </a:lnTo>
                  <a:lnTo>
                    <a:pt x="4922" y="780"/>
                  </a:lnTo>
                  <a:lnTo>
                    <a:pt x="4893" y="812"/>
                  </a:lnTo>
                  <a:lnTo>
                    <a:pt x="4862" y="846"/>
                  </a:lnTo>
                  <a:lnTo>
                    <a:pt x="4830" y="878"/>
                  </a:lnTo>
                  <a:lnTo>
                    <a:pt x="4797" y="909"/>
                  </a:lnTo>
                  <a:lnTo>
                    <a:pt x="4762" y="940"/>
                  </a:lnTo>
                  <a:lnTo>
                    <a:pt x="4726" y="970"/>
                  </a:lnTo>
                  <a:lnTo>
                    <a:pt x="4689" y="999"/>
                  </a:lnTo>
                  <a:lnTo>
                    <a:pt x="4650" y="1027"/>
                  </a:lnTo>
                  <a:lnTo>
                    <a:pt x="4610" y="1054"/>
                  </a:lnTo>
                  <a:lnTo>
                    <a:pt x="4568" y="1080"/>
                  </a:lnTo>
                  <a:lnTo>
                    <a:pt x="4524" y="1104"/>
                  </a:lnTo>
                  <a:lnTo>
                    <a:pt x="4479" y="1127"/>
                  </a:lnTo>
                  <a:lnTo>
                    <a:pt x="4432" y="1150"/>
                  </a:lnTo>
                  <a:lnTo>
                    <a:pt x="4385" y="1169"/>
                  </a:lnTo>
                  <a:lnTo>
                    <a:pt x="4335" y="1188"/>
                  </a:lnTo>
                  <a:lnTo>
                    <a:pt x="4283" y="1205"/>
                  </a:lnTo>
                  <a:lnTo>
                    <a:pt x="4229" y="1219"/>
                  </a:lnTo>
                  <a:lnTo>
                    <a:pt x="4175" y="1232"/>
                  </a:lnTo>
                  <a:lnTo>
                    <a:pt x="4118" y="1243"/>
                  </a:lnTo>
                  <a:lnTo>
                    <a:pt x="4060" y="1251"/>
                  </a:lnTo>
                  <a:lnTo>
                    <a:pt x="4000" y="1259"/>
                  </a:lnTo>
                  <a:lnTo>
                    <a:pt x="3939" y="1263"/>
                  </a:lnTo>
                  <a:lnTo>
                    <a:pt x="3875" y="1266"/>
                  </a:lnTo>
                  <a:lnTo>
                    <a:pt x="3810" y="1264"/>
                  </a:lnTo>
                  <a:lnTo>
                    <a:pt x="3742" y="1263"/>
                  </a:lnTo>
                  <a:lnTo>
                    <a:pt x="3673" y="1256"/>
                  </a:lnTo>
                  <a:lnTo>
                    <a:pt x="3602" y="1248"/>
                  </a:lnTo>
                  <a:lnTo>
                    <a:pt x="3528" y="1237"/>
                  </a:lnTo>
                  <a:lnTo>
                    <a:pt x="3453" y="1224"/>
                  </a:lnTo>
                  <a:lnTo>
                    <a:pt x="3377" y="1206"/>
                  </a:lnTo>
                  <a:lnTo>
                    <a:pt x="3298" y="1187"/>
                  </a:lnTo>
                  <a:lnTo>
                    <a:pt x="3217" y="1164"/>
                  </a:lnTo>
                  <a:lnTo>
                    <a:pt x="3217" y="1164"/>
                  </a:lnTo>
                  <a:lnTo>
                    <a:pt x="3055" y="1116"/>
                  </a:lnTo>
                  <a:lnTo>
                    <a:pt x="2899" y="1074"/>
                  </a:lnTo>
                  <a:lnTo>
                    <a:pt x="2751" y="1033"/>
                  </a:lnTo>
                  <a:lnTo>
                    <a:pt x="2605" y="999"/>
                  </a:lnTo>
                  <a:lnTo>
                    <a:pt x="2466" y="969"/>
                  </a:lnTo>
                  <a:lnTo>
                    <a:pt x="2333" y="941"/>
                  </a:lnTo>
                  <a:lnTo>
                    <a:pt x="2202" y="919"/>
                  </a:lnTo>
                  <a:lnTo>
                    <a:pt x="2079" y="899"/>
                  </a:lnTo>
                  <a:lnTo>
                    <a:pt x="1958" y="885"/>
                  </a:lnTo>
                  <a:lnTo>
                    <a:pt x="1843" y="872"/>
                  </a:lnTo>
                  <a:lnTo>
                    <a:pt x="1730" y="865"/>
                  </a:lnTo>
                  <a:lnTo>
                    <a:pt x="1622" y="861"/>
                  </a:lnTo>
                  <a:lnTo>
                    <a:pt x="1518" y="861"/>
                  </a:lnTo>
                  <a:lnTo>
                    <a:pt x="1418" y="864"/>
                  </a:lnTo>
                  <a:lnTo>
                    <a:pt x="1321" y="872"/>
                  </a:lnTo>
                  <a:lnTo>
                    <a:pt x="1226" y="882"/>
                  </a:lnTo>
                  <a:lnTo>
                    <a:pt x="1180" y="888"/>
                  </a:lnTo>
                  <a:lnTo>
                    <a:pt x="1134" y="896"/>
                  </a:lnTo>
                  <a:lnTo>
                    <a:pt x="1090" y="904"/>
                  </a:lnTo>
                  <a:lnTo>
                    <a:pt x="1047" y="912"/>
                  </a:lnTo>
                  <a:lnTo>
                    <a:pt x="1004" y="924"/>
                  </a:lnTo>
                  <a:lnTo>
                    <a:pt x="961" y="933"/>
                  </a:lnTo>
                  <a:lnTo>
                    <a:pt x="919" y="945"/>
                  </a:lnTo>
                  <a:lnTo>
                    <a:pt x="878" y="957"/>
                  </a:lnTo>
                  <a:lnTo>
                    <a:pt x="797" y="985"/>
                  </a:lnTo>
                  <a:lnTo>
                    <a:pt x="718" y="1016"/>
                  </a:lnTo>
                  <a:lnTo>
                    <a:pt x="640" y="1050"/>
                  </a:lnTo>
                  <a:lnTo>
                    <a:pt x="565" y="1087"/>
                  </a:lnTo>
                  <a:lnTo>
                    <a:pt x="492" y="1127"/>
                  </a:lnTo>
                  <a:lnTo>
                    <a:pt x="419" y="1171"/>
                  </a:lnTo>
                  <a:lnTo>
                    <a:pt x="347" y="1216"/>
                  </a:lnTo>
                  <a:lnTo>
                    <a:pt x="276" y="1266"/>
                  </a:lnTo>
                  <a:lnTo>
                    <a:pt x="207" y="1318"/>
                  </a:lnTo>
                  <a:lnTo>
                    <a:pt x="138" y="1372"/>
                  </a:lnTo>
                  <a:lnTo>
                    <a:pt x="70" y="1431"/>
                  </a:lnTo>
                  <a:lnTo>
                    <a:pt x="0" y="149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45233" name="Freeform 49"/>
            <p:cNvSpPr>
              <a:spLocks/>
            </p:cNvSpPr>
            <p:nvPr userDrawn="1"/>
          </p:nvSpPr>
          <p:spPr bwMode="auto">
            <a:xfrm>
              <a:off x="1272" y="882"/>
              <a:ext cx="5291" cy="803"/>
            </a:xfrm>
            <a:custGeom>
              <a:avLst/>
              <a:gdLst/>
              <a:ahLst/>
              <a:cxnLst>
                <a:cxn ang="0">
                  <a:pos x="5291" y="0"/>
                </a:cxn>
                <a:cxn ang="0">
                  <a:pos x="5273" y="73"/>
                </a:cxn>
                <a:cxn ang="0">
                  <a:pos x="5250" y="155"/>
                </a:cxn>
                <a:cxn ang="0">
                  <a:pos x="5214" y="260"/>
                </a:cxn>
                <a:cxn ang="0">
                  <a:pos x="5162" y="381"/>
                </a:cxn>
                <a:cxn ang="0">
                  <a:pos x="5097" y="515"/>
                </a:cxn>
                <a:cxn ang="0">
                  <a:pos x="5036" y="618"/>
                </a:cxn>
                <a:cxn ang="0">
                  <a:pos x="4989" y="688"/>
                </a:cxn>
                <a:cxn ang="0">
                  <a:pos x="4937" y="757"/>
                </a:cxn>
                <a:cxn ang="0">
                  <a:pos x="4882" y="827"/>
                </a:cxn>
                <a:cxn ang="0">
                  <a:pos x="4821" y="893"/>
                </a:cxn>
                <a:cxn ang="0">
                  <a:pos x="4753" y="956"/>
                </a:cxn>
                <a:cxn ang="0">
                  <a:pos x="4681" y="1017"/>
                </a:cxn>
                <a:cxn ang="0">
                  <a:pos x="4603" y="1074"/>
                </a:cxn>
                <a:cxn ang="0">
                  <a:pos x="4518" y="1127"/>
                </a:cxn>
                <a:cxn ang="0">
                  <a:pos x="4426" y="1174"/>
                </a:cxn>
                <a:cxn ang="0">
                  <a:pos x="4329" y="1214"/>
                </a:cxn>
                <a:cxn ang="0">
                  <a:pos x="4225" y="1248"/>
                </a:cxn>
                <a:cxn ang="0">
                  <a:pos x="4114" y="1274"/>
                </a:cxn>
                <a:cxn ang="0">
                  <a:pos x="3996" y="1292"/>
                </a:cxn>
                <a:cxn ang="0">
                  <a:pos x="3871" y="1301"/>
                </a:cxn>
                <a:cxn ang="0">
                  <a:pos x="3738" y="1301"/>
                </a:cxn>
                <a:cxn ang="0">
                  <a:pos x="3598" y="1290"/>
                </a:cxn>
                <a:cxn ang="0">
                  <a:pos x="3449" y="1267"/>
                </a:cxn>
                <a:cxn ang="0">
                  <a:pos x="3292" y="1233"/>
                </a:cxn>
                <a:cxn ang="0">
                  <a:pos x="3212" y="1212"/>
                </a:cxn>
                <a:cxn ang="0">
                  <a:pos x="2894" y="1129"/>
                </a:cxn>
                <a:cxn ang="0">
                  <a:pos x="2598" y="1059"/>
                </a:cxn>
                <a:cxn ang="0">
                  <a:pos x="2323" y="1007"/>
                </a:cxn>
                <a:cxn ang="0">
                  <a:pos x="2069" y="970"/>
                </a:cxn>
                <a:cxn ang="0">
                  <a:pos x="1833" y="948"/>
                </a:cxn>
                <a:cxn ang="0">
                  <a:pos x="1612" y="941"/>
                </a:cxn>
                <a:cxn ang="0">
                  <a:pos x="1408" y="948"/>
                </a:cxn>
                <a:cxn ang="0">
                  <a:pos x="1216" y="969"/>
                </a:cxn>
                <a:cxn ang="0">
                  <a:pos x="1126" y="985"/>
                </a:cxn>
                <a:cxn ang="0">
                  <a:pos x="1037" y="1004"/>
                </a:cxn>
                <a:cxn ang="0">
                  <a:pos x="953" y="1027"/>
                </a:cxn>
                <a:cxn ang="0">
                  <a:pos x="869" y="1053"/>
                </a:cxn>
                <a:cxn ang="0">
                  <a:pos x="789" y="1082"/>
                </a:cxn>
                <a:cxn ang="0">
                  <a:pos x="635" y="1150"/>
                </a:cxn>
                <a:cxn ang="0">
                  <a:pos x="486" y="1230"/>
                </a:cxn>
                <a:cxn ang="0">
                  <a:pos x="343" y="1324"/>
                </a:cxn>
                <a:cxn ang="0">
                  <a:pos x="204" y="1429"/>
                </a:cxn>
                <a:cxn ang="0">
                  <a:pos x="68" y="1545"/>
                </a:cxn>
              </a:cxnLst>
              <a:rect l="0" t="0" r="r" b="b"/>
              <a:pathLst>
                <a:path w="5291" h="1606">
                  <a:moveTo>
                    <a:pt x="5291" y="0"/>
                  </a:moveTo>
                  <a:lnTo>
                    <a:pt x="5291" y="0"/>
                  </a:lnTo>
                  <a:lnTo>
                    <a:pt x="5287" y="19"/>
                  </a:lnTo>
                  <a:lnTo>
                    <a:pt x="5273" y="73"/>
                  </a:lnTo>
                  <a:lnTo>
                    <a:pt x="5264" y="111"/>
                  </a:lnTo>
                  <a:lnTo>
                    <a:pt x="5250" y="155"/>
                  </a:lnTo>
                  <a:lnTo>
                    <a:pt x="5233" y="205"/>
                  </a:lnTo>
                  <a:lnTo>
                    <a:pt x="5214" y="260"/>
                  </a:lnTo>
                  <a:lnTo>
                    <a:pt x="5190" y="318"/>
                  </a:lnTo>
                  <a:lnTo>
                    <a:pt x="5162" y="381"/>
                  </a:lnTo>
                  <a:lnTo>
                    <a:pt x="5132" y="447"/>
                  </a:lnTo>
                  <a:lnTo>
                    <a:pt x="5097" y="515"/>
                  </a:lnTo>
                  <a:lnTo>
                    <a:pt x="5057" y="583"/>
                  </a:lnTo>
                  <a:lnTo>
                    <a:pt x="5036" y="618"/>
                  </a:lnTo>
                  <a:lnTo>
                    <a:pt x="5014" y="654"/>
                  </a:lnTo>
                  <a:lnTo>
                    <a:pt x="4989" y="688"/>
                  </a:lnTo>
                  <a:lnTo>
                    <a:pt x="4964" y="723"/>
                  </a:lnTo>
                  <a:lnTo>
                    <a:pt x="4937" y="757"/>
                  </a:lnTo>
                  <a:lnTo>
                    <a:pt x="4911" y="791"/>
                  </a:lnTo>
                  <a:lnTo>
                    <a:pt x="4882" y="827"/>
                  </a:lnTo>
                  <a:lnTo>
                    <a:pt x="4851" y="859"/>
                  </a:lnTo>
                  <a:lnTo>
                    <a:pt x="4821" y="893"/>
                  </a:lnTo>
                  <a:lnTo>
                    <a:pt x="4787" y="925"/>
                  </a:lnTo>
                  <a:lnTo>
                    <a:pt x="4753" y="956"/>
                  </a:lnTo>
                  <a:lnTo>
                    <a:pt x="4718" y="988"/>
                  </a:lnTo>
                  <a:lnTo>
                    <a:pt x="4681" y="1017"/>
                  </a:lnTo>
                  <a:lnTo>
                    <a:pt x="4642" y="1046"/>
                  </a:lnTo>
                  <a:lnTo>
                    <a:pt x="4603" y="1074"/>
                  </a:lnTo>
                  <a:lnTo>
                    <a:pt x="4561" y="1101"/>
                  </a:lnTo>
                  <a:lnTo>
                    <a:pt x="4518" y="1127"/>
                  </a:lnTo>
                  <a:lnTo>
                    <a:pt x="4472" y="1151"/>
                  </a:lnTo>
                  <a:lnTo>
                    <a:pt x="4426" y="1174"/>
                  </a:lnTo>
                  <a:lnTo>
                    <a:pt x="4379" y="1195"/>
                  </a:lnTo>
                  <a:lnTo>
                    <a:pt x="4329" y="1214"/>
                  </a:lnTo>
                  <a:lnTo>
                    <a:pt x="4278" y="1232"/>
                  </a:lnTo>
                  <a:lnTo>
                    <a:pt x="4225" y="1248"/>
                  </a:lnTo>
                  <a:lnTo>
                    <a:pt x="4171" y="1263"/>
                  </a:lnTo>
                  <a:lnTo>
                    <a:pt x="4114" y="1274"/>
                  </a:lnTo>
                  <a:lnTo>
                    <a:pt x="4056" y="1284"/>
                  </a:lnTo>
                  <a:lnTo>
                    <a:pt x="3996" y="1292"/>
                  </a:lnTo>
                  <a:lnTo>
                    <a:pt x="3935" y="1298"/>
                  </a:lnTo>
                  <a:lnTo>
                    <a:pt x="3871" y="1301"/>
                  </a:lnTo>
                  <a:lnTo>
                    <a:pt x="3806" y="1303"/>
                  </a:lnTo>
                  <a:lnTo>
                    <a:pt x="3738" y="1301"/>
                  </a:lnTo>
                  <a:lnTo>
                    <a:pt x="3668" y="1296"/>
                  </a:lnTo>
                  <a:lnTo>
                    <a:pt x="3598" y="1290"/>
                  </a:lnTo>
                  <a:lnTo>
                    <a:pt x="3524" y="1280"/>
                  </a:lnTo>
                  <a:lnTo>
                    <a:pt x="3449" y="1267"/>
                  </a:lnTo>
                  <a:lnTo>
                    <a:pt x="3371" y="1253"/>
                  </a:lnTo>
                  <a:lnTo>
                    <a:pt x="3292" y="1233"/>
                  </a:lnTo>
                  <a:lnTo>
                    <a:pt x="3212" y="1212"/>
                  </a:lnTo>
                  <a:lnTo>
                    <a:pt x="3212" y="1212"/>
                  </a:lnTo>
                  <a:lnTo>
                    <a:pt x="3049" y="1167"/>
                  </a:lnTo>
                  <a:lnTo>
                    <a:pt x="2894" y="1129"/>
                  </a:lnTo>
                  <a:lnTo>
                    <a:pt x="2742" y="1091"/>
                  </a:lnTo>
                  <a:lnTo>
                    <a:pt x="2598" y="1059"/>
                  </a:lnTo>
                  <a:lnTo>
                    <a:pt x="2458" y="1032"/>
                  </a:lnTo>
                  <a:lnTo>
                    <a:pt x="2323" y="1007"/>
                  </a:lnTo>
                  <a:lnTo>
                    <a:pt x="2194" y="986"/>
                  </a:lnTo>
                  <a:lnTo>
                    <a:pt x="2069" y="970"/>
                  </a:lnTo>
                  <a:lnTo>
                    <a:pt x="1948" y="957"/>
                  </a:lnTo>
                  <a:lnTo>
                    <a:pt x="1833" y="948"/>
                  </a:lnTo>
                  <a:lnTo>
                    <a:pt x="1720" y="943"/>
                  </a:lnTo>
                  <a:lnTo>
                    <a:pt x="1612" y="941"/>
                  </a:lnTo>
                  <a:lnTo>
                    <a:pt x="1508" y="943"/>
                  </a:lnTo>
                  <a:lnTo>
                    <a:pt x="1408" y="948"/>
                  </a:lnTo>
                  <a:lnTo>
                    <a:pt x="1311" y="957"/>
                  </a:lnTo>
                  <a:lnTo>
                    <a:pt x="1216" y="969"/>
                  </a:lnTo>
                  <a:lnTo>
                    <a:pt x="1171" y="977"/>
                  </a:lnTo>
                  <a:lnTo>
                    <a:pt x="1126" y="985"/>
                  </a:lnTo>
                  <a:lnTo>
                    <a:pt x="1082" y="994"/>
                  </a:lnTo>
                  <a:lnTo>
                    <a:pt x="1037" y="1004"/>
                  </a:lnTo>
                  <a:lnTo>
                    <a:pt x="994" y="1015"/>
                  </a:lnTo>
                  <a:lnTo>
                    <a:pt x="953" y="1027"/>
                  </a:lnTo>
                  <a:lnTo>
                    <a:pt x="911" y="1040"/>
                  </a:lnTo>
                  <a:lnTo>
                    <a:pt x="869" y="1053"/>
                  </a:lnTo>
                  <a:lnTo>
                    <a:pt x="829" y="1067"/>
                  </a:lnTo>
                  <a:lnTo>
                    <a:pt x="789" y="1082"/>
                  </a:lnTo>
                  <a:lnTo>
                    <a:pt x="711" y="1114"/>
                  </a:lnTo>
                  <a:lnTo>
                    <a:pt x="635" y="1150"/>
                  </a:lnTo>
                  <a:lnTo>
                    <a:pt x="560" y="1188"/>
                  </a:lnTo>
                  <a:lnTo>
                    <a:pt x="486" y="1230"/>
                  </a:lnTo>
                  <a:lnTo>
                    <a:pt x="414" y="1275"/>
                  </a:lnTo>
                  <a:lnTo>
                    <a:pt x="343" y="1324"/>
                  </a:lnTo>
                  <a:lnTo>
                    <a:pt x="274" y="1374"/>
                  </a:lnTo>
                  <a:lnTo>
                    <a:pt x="204" y="1429"/>
                  </a:lnTo>
                  <a:lnTo>
                    <a:pt x="136" y="1485"/>
                  </a:lnTo>
                  <a:lnTo>
                    <a:pt x="68" y="1545"/>
                  </a:lnTo>
                  <a:lnTo>
                    <a:pt x="0" y="160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45234" name="Freeform 50"/>
            <p:cNvSpPr>
              <a:spLocks/>
            </p:cNvSpPr>
            <p:nvPr userDrawn="1"/>
          </p:nvSpPr>
          <p:spPr bwMode="auto">
            <a:xfrm>
              <a:off x="1317" y="854"/>
              <a:ext cx="5265" cy="860"/>
            </a:xfrm>
            <a:custGeom>
              <a:avLst/>
              <a:gdLst/>
              <a:ahLst/>
              <a:cxnLst>
                <a:cxn ang="0">
                  <a:pos x="5265" y="0"/>
                </a:cxn>
                <a:cxn ang="0">
                  <a:pos x="5249" y="73"/>
                </a:cxn>
                <a:cxn ang="0">
                  <a:pos x="5226" y="155"/>
                </a:cxn>
                <a:cxn ang="0">
                  <a:pos x="5191" y="262"/>
                </a:cxn>
                <a:cxn ang="0">
                  <a:pos x="5142" y="385"/>
                </a:cxn>
                <a:cxn ang="0">
                  <a:pos x="5078" y="520"/>
                </a:cxn>
                <a:cxn ang="0">
                  <a:pos x="5019" y="625"/>
                </a:cxn>
                <a:cxn ang="0">
                  <a:pos x="4974" y="696"/>
                </a:cxn>
                <a:cxn ang="0">
                  <a:pos x="4923" y="767"/>
                </a:cxn>
                <a:cxn ang="0">
                  <a:pos x="4869" y="838"/>
                </a:cxn>
                <a:cxn ang="0">
                  <a:pos x="4808" y="906"/>
                </a:cxn>
                <a:cxn ang="0">
                  <a:pos x="4741" y="971"/>
                </a:cxn>
                <a:cxn ang="0">
                  <a:pos x="4670" y="1034"/>
                </a:cxn>
                <a:cxn ang="0">
                  <a:pos x="4593" y="1093"/>
                </a:cxn>
                <a:cxn ang="0">
                  <a:pos x="4509" y="1147"/>
                </a:cxn>
                <a:cxn ang="0">
                  <a:pos x="4419" y="1195"/>
                </a:cxn>
                <a:cxn ang="0">
                  <a:pos x="4322" y="1239"/>
                </a:cxn>
                <a:cxn ang="0">
                  <a:pos x="4218" y="1274"/>
                </a:cxn>
                <a:cxn ang="0">
                  <a:pos x="4108" y="1303"/>
                </a:cxn>
                <a:cxn ang="0">
                  <a:pos x="3990" y="1324"/>
                </a:cxn>
                <a:cxn ang="0">
                  <a:pos x="3865" y="1336"/>
                </a:cxn>
                <a:cxn ang="0">
                  <a:pos x="3732" y="1337"/>
                </a:cxn>
                <a:cxn ang="0">
                  <a:pos x="3591" y="1329"/>
                </a:cxn>
                <a:cxn ang="0">
                  <a:pos x="3443" y="1311"/>
                </a:cxn>
                <a:cxn ang="0">
                  <a:pos x="3286" y="1279"/>
                </a:cxn>
                <a:cxn ang="0">
                  <a:pos x="3204" y="1260"/>
                </a:cxn>
                <a:cxn ang="0">
                  <a:pos x="2885" y="1181"/>
                </a:cxn>
                <a:cxn ang="0">
                  <a:pos x="2588" y="1119"/>
                </a:cxn>
                <a:cxn ang="0">
                  <a:pos x="2313" y="1071"/>
                </a:cxn>
                <a:cxn ang="0">
                  <a:pos x="2059" y="1039"/>
                </a:cxn>
                <a:cxn ang="0">
                  <a:pos x="1821" y="1022"/>
                </a:cxn>
                <a:cxn ang="0">
                  <a:pos x="1602" y="1019"/>
                </a:cxn>
                <a:cxn ang="0">
                  <a:pos x="1396" y="1031"/>
                </a:cxn>
                <a:cxn ang="0">
                  <a:pos x="1252" y="1048"/>
                </a:cxn>
                <a:cxn ang="0">
                  <a:pos x="1160" y="1064"/>
                </a:cxn>
                <a:cxn ang="0">
                  <a:pos x="1071" y="1084"/>
                </a:cxn>
                <a:cxn ang="0">
                  <a:pos x="985" y="1106"/>
                </a:cxn>
                <a:cxn ang="0">
                  <a:pos x="901" y="1132"/>
                </a:cxn>
                <a:cxn ang="0">
                  <a:pos x="820" y="1163"/>
                </a:cxn>
                <a:cxn ang="0">
                  <a:pos x="702" y="1213"/>
                </a:cxn>
                <a:cxn ang="0">
                  <a:pos x="552" y="1290"/>
                </a:cxn>
                <a:cxn ang="0">
                  <a:pos x="408" y="1381"/>
                </a:cxn>
                <a:cxn ang="0">
                  <a:pos x="269" y="1483"/>
                </a:cxn>
                <a:cxn ang="0">
                  <a:pos x="133" y="1596"/>
                </a:cxn>
                <a:cxn ang="0">
                  <a:pos x="0" y="1722"/>
                </a:cxn>
              </a:cxnLst>
              <a:rect l="0" t="0" r="r" b="b"/>
              <a:pathLst>
                <a:path w="5265" h="1722">
                  <a:moveTo>
                    <a:pt x="5265" y="0"/>
                  </a:moveTo>
                  <a:lnTo>
                    <a:pt x="5265" y="0"/>
                  </a:lnTo>
                  <a:lnTo>
                    <a:pt x="5262" y="20"/>
                  </a:lnTo>
                  <a:lnTo>
                    <a:pt x="5249" y="73"/>
                  </a:lnTo>
                  <a:lnTo>
                    <a:pt x="5238" y="112"/>
                  </a:lnTo>
                  <a:lnTo>
                    <a:pt x="5226" y="155"/>
                  </a:lnTo>
                  <a:lnTo>
                    <a:pt x="5210" y="205"/>
                  </a:lnTo>
                  <a:lnTo>
                    <a:pt x="5191" y="262"/>
                  </a:lnTo>
                  <a:lnTo>
                    <a:pt x="5169" y="322"/>
                  </a:lnTo>
                  <a:lnTo>
                    <a:pt x="5142" y="385"/>
                  </a:lnTo>
                  <a:lnTo>
                    <a:pt x="5113" y="451"/>
                  </a:lnTo>
                  <a:lnTo>
                    <a:pt x="5078" y="520"/>
                  </a:lnTo>
                  <a:lnTo>
                    <a:pt x="5040" y="590"/>
                  </a:lnTo>
                  <a:lnTo>
                    <a:pt x="5019" y="625"/>
                  </a:lnTo>
                  <a:lnTo>
                    <a:pt x="4997" y="661"/>
                  </a:lnTo>
                  <a:lnTo>
                    <a:pt x="4974" y="696"/>
                  </a:lnTo>
                  <a:lnTo>
                    <a:pt x="4949" y="732"/>
                  </a:lnTo>
                  <a:lnTo>
                    <a:pt x="4923" y="767"/>
                  </a:lnTo>
                  <a:lnTo>
                    <a:pt x="4897" y="803"/>
                  </a:lnTo>
                  <a:lnTo>
                    <a:pt x="4869" y="838"/>
                  </a:lnTo>
                  <a:lnTo>
                    <a:pt x="4838" y="872"/>
                  </a:lnTo>
                  <a:lnTo>
                    <a:pt x="4808" y="906"/>
                  </a:lnTo>
                  <a:lnTo>
                    <a:pt x="4776" y="938"/>
                  </a:lnTo>
                  <a:lnTo>
                    <a:pt x="4741" y="971"/>
                  </a:lnTo>
                  <a:lnTo>
                    <a:pt x="4706" y="1003"/>
                  </a:lnTo>
                  <a:lnTo>
                    <a:pt x="4670" y="1034"/>
                  </a:lnTo>
                  <a:lnTo>
                    <a:pt x="4631" y="1064"/>
                  </a:lnTo>
                  <a:lnTo>
                    <a:pt x="4593" y="1093"/>
                  </a:lnTo>
                  <a:lnTo>
                    <a:pt x="4551" y="1121"/>
                  </a:lnTo>
                  <a:lnTo>
                    <a:pt x="4509" y="1147"/>
                  </a:lnTo>
                  <a:lnTo>
                    <a:pt x="4465" y="1173"/>
                  </a:lnTo>
                  <a:lnTo>
                    <a:pt x="4419" y="1195"/>
                  </a:lnTo>
                  <a:lnTo>
                    <a:pt x="4370" y="1218"/>
                  </a:lnTo>
                  <a:lnTo>
                    <a:pt x="4322" y="1239"/>
                  </a:lnTo>
                  <a:lnTo>
                    <a:pt x="4270" y="1258"/>
                  </a:lnTo>
                  <a:lnTo>
                    <a:pt x="4218" y="1274"/>
                  </a:lnTo>
                  <a:lnTo>
                    <a:pt x="4163" y="1290"/>
                  </a:lnTo>
                  <a:lnTo>
                    <a:pt x="4108" y="1303"/>
                  </a:lnTo>
                  <a:lnTo>
                    <a:pt x="4050" y="1315"/>
                  </a:lnTo>
                  <a:lnTo>
                    <a:pt x="3990" y="1324"/>
                  </a:lnTo>
                  <a:lnTo>
                    <a:pt x="3929" y="1331"/>
                  </a:lnTo>
                  <a:lnTo>
                    <a:pt x="3865" y="1336"/>
                  </a:lnTo>
                  <a:lnTo>
                    <a:pt x="3800" y="1337"/>
                  </a:lnTo>
                  <a:lnTo>
                    <a:pt x="3732" y="1337"/>
                  </a:lnTo>
                  <a:lnTo>
                    <a:pt x="3662" y="1336"/>
                  </a:lnTo>
                  <a:lnTo>
                    <a:pt x="3591" y="1329"/>
                  </a:lnTo>
                  <a:lnTo>
                    <a:pt x="3518" y="1321"/>
                  </a:lnTo>
                  <a:lnTo>
                    <a:pt x="3443" y="1311"/>
                  </a:lnTo>
                  <a:lnTo>
                    <a:pt x="3365" y="1297"/>
                  </a:lnTo>
                  <a:lnTo>
                    <a:pt x="3286" y="1279"/>
                  </a:lnTo>
                  <a:lnTo>
                    <a:pt x="3204" y="1260"/>
                  </a:lnTo>
                  <a:lnTo>
                    <a:pt x="3204" y="1260"/>
                  </a:lnTo>
                  <a:lnTo>
                    <a:pt x="3042" y="1219"/>
                  </a:lnTo>
                  <a:lnTo>
                    <a:pt x="2885" y="1181"/>
                  </a:lnTo>
                  <a:lnTo>
                    <a:pt x="2733" y="1148"/>
                  </a:lnTo>
                  <a:lnTo>
                    <a:pt x="2588" y="1119"/>
                  </a:lnTo>
                  <a:lnTo>
                    <a:pt x="2447" y="1093"/>
                  </a:lnTo>
                  <a:lnTo>
                    <a:pt x="2313" y="1071"/>
                  </a:lnTo>
                  <a:lnTo>
                    <a:pt x="2184" y="1053"/>
                  </a:lnTo>
                  <a:lnTo>
                    <a:pt x="2059" y="1039"/>
                  </a:lnTo>
                  <a:lnTo>
                    <a:pt x="1938" y="1029"/>
                  </a:lnTo>
                  <a:lnTo>
                    <a:pt x="1821" y="1022"/>
                  </a:lnTo>
                  <a:lnTo>
                    <a:pt x="1709" y="1019"/>
                  </a:lnTo>
                  <a:lnTo>
                    <a:pt x="1602" y="1019"/>
                  </a:lnTo>
                  <a:lnTo>
                    <a:pt x="1498" y="1024"/>
                  </a:lnTo>
                  <a:lnTo>
                    <a:pt x="1396" y="1031"/>
                  </a:lnTo>
                  <a:lnTo>
                    <a:pt x="1299" y="1042"/>
                  </a:lnTo>
                  <a:lnTo>
                    <a:pt x="1252" y="1048"/>
                  </a:lnTo>
                  <a:lnTo>
                    <a:pt x="1206" y="1056"/>
                  </a:lnTo>
                  <a:lnTo>
                    <a:pt x="1160" y="1064"/>
                  </a:lnTo>
                  <a:lnTo>
                    <a:pt x="1116" y="1074"/>
                  </a:lnTo>
                  <a:lnTo>
                    <a:pt x="1071" y="1084"/>
                  </a:lnTo>
                  <a:lnTo>
                    <a:pt x="1027" y="1095"/>
                  </a:lnTo>
                  <a:lnTo>
                    <a:pt x="985" y="1106"/>
                  </a:lnTo>
                  <a:lnTo>
                    <a:pt x="942" y="1119"/>
                  </a:lnTo>
                  <a:lnTo>
                    <a:pt x="901" y="1132"/>
                  </a:lnTo>
                  <a:lnTo>
                    <a:pt x="860" y="1147"/>
                  </a:lnTo>
                  <a:lnTo>
                    <a:pt x="820" y="1163"/>
                  </a:lnTo>
                  <a:lnTo>
                    <a:pt x="780" y="1177"/>
                  </a:lnTo>
                  <a:lnTo>
                    <a:pt x="702" y="1213"/>
                  </a:lnTo>
                  <a:lnTo>
                    <a:pt x="626" y="1250"/>
                  </a:lnTo>
                  <a:lnTo>
                    <a:pt x="552" y="1290"/>
                  </a:lnTo>
                  <a:lnTo>
                    <a:pt x="479" y="1334"/>
                  </a:lnTo>
                  <a:lnTo>
                    <a:pt x="408" y="1381"/>
                  </a:lnTo>
                  <a:lnTo>
                    <a:pt x="338" y="1429"/>
                  </a:lnTo>
                  <a:lnTo>
                    <a:pt x="269" y="1483"/>
                  </a:lnTo>
                  <a:lnTo>
                    <a:pt x="201" y="1538"/>
                  </a:lnTo>
                  <a:lnTo>
                    <a:pt x="133" y="1596"/>
                  </a:lnTo>
                  <a:lnTo>
                    <a:pt x="66" y="1657"/>
                  </a:lnTo>
                  <a:lnTo>
                    <a:pt x="0" y="172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45235" name="Freeform 51"/>
            <p:cNvSpPr>
              <a:spLocks/>
            </p:cNvSpPr>
            <p:nvPr userDrawn="1"/>
          </p:nvSpPr>
          <p:spPr bwMode="auto">
            <a:xfrm>
              <a:off x="1361" y="825"/>
              <a:ext cx="5239" cy="918"/>
            </a:xfrm>
            <a:custGeom>
              <a:avLst/>
              <a:gdLst/>
              <a:ahLst/>
              <a:cxnLst>
                <a:cxn ang="0">
                  <a:pos x="5239" y="0"/>
                </a:cxn>
                <a:cxn ang="0">
                  <a:pos x="5223" y="74"/>
                </a:cxn>
                <a:cxn ang="0">
                  <a:pos x="5202" y="158"/>
                </a:cxn>
                <a:cxn ang="0">
                  <a:pos x="5169" y="265"/>
                </a:cxn>
                <a:cxn ang="0">
                  <a:pos x="5122" y="389"/>
                </a:cxn>
                <a:cxn ang="0">
                  <a:pos x="5061" y="527"/>
                </a:cxn>
                <a:cxn ang="0">
                  <a:pos x="5003" y="635"/>
                </a:cxn>
                <a:cxn ang="0">
                  <a:pos x="4958" y="706"/>
                </a:cxn>
                <a:cxn ang="0">
                  <a:pos x="4909" y="778"/>
                </a:cxn>
                <a:cxn ang="0">
                  <a:pos x="4855" y="850"/>
                </a:cxn>
                <a:cxn ang="0">
                  <a:pos x="4796" y="921"/>
                </a:cxn>
                <a:cxn ang="0">
                  <a:pos x="4730" y="987"/>
                </a:cxn>
                <a:cxn ang="0">
                  <a:pos x="4660" y="1051"/>
                </a:cxn>
                <a:cxn ang="0">
                  <a:pos x="4583" y="1113"/>
                </a:cxn>
                <a:cxn ang="0">
                  <a:pos x="4500" y="1168"/>
                </a:cxn>
                <a:cxn ang="0">
                  <a:pos x="4411" y="1219"/>
                </a:cxn>
                <a:cxn ang="0">
                  <a:pos x="4315" y="1265"/>
                </a:cxn>
                <a:cxn ang="0">
                  <a:pos x="4211" y="1303"/>
                </a:cxn>
                <a:cxn ang="0">
                  <a:pos x="4101" y="1334"/>
                </a:cxn>
                <a:cxn ang="0">
                  <a:pos x="3985" y="1357"/>
                </a:cxn>
                <a:cxn ang="0">
                  <a:pos x="3860" y="1371"/>
                </a:cxn>
                <a:cxn ang="0">
                  <a:pos x="3727" y="1376"/>
                </a:cxn>
                <a:cxn ang="0">
                  <a:pos x="3585" y="1371"/>
                </a:cxn>
                <a:cxn ang="0">
                  <a:pos x="3436" y="1355"/>
                </a:cxn>
                <a:cxn ang="0">
                  <a:pos x="3279" y="1326"/>
                </a:cxn>
                <a:cxn ang="0">
                  <a:pos x="3198" y="1308"/>
                </a:cxn>
                <a:cxn ang="0">
                  <a:pos x="2877" y="1235"/>
                </a:cxn>
                <a:cxn ang="0">
                  <a:pos x="2580" y="1179"/>
                </a:cxn>
                <a:cxn ang="0">
                  <a:pos x="2303" y="1137"/>
                </a:cxn>
                <a:cxn ang="0">
                  <a:pos x="2048" y="1109"/>
                </a:cxn>
                <a:cxn ang="0">
                  <a:pos x="1811" y="1097"/>
                </a:cxn>
                <a:cxn ang="0">
                  <a:pos x="1591" y="1100"/>
                </a:cxn>
                <a:cxn ang="0">
                  <a:pos x="1387" y="1114"/>
                </a:cxn>
                <a:cxn ang="0">
                  <a:pos x="1243" y="1135"/>
                </a:cxn>
                <a:cxn ang="0">
                  <a:pos x="1151" y="1153"/>
                </a:cxn>
                <a:cxn ang="0">
                  <a:pos x="1062" y="1174"/>
                </a:cxn>
                <a:cxn ang="0">
                  <a:pos x="976" y="1200"/>
                </a:cxn>
                <a:cxn ang="0">
                  <a:pos x="893" y="1227"/>
                </a:cxn>
                <a:cxn ang="0">
                  <a:pos x="812" y="1258"/>
                </a:cxn>
                <a:cxn ang="0">
                  <a:pos x="696" y="1311"/>
                </a:cxn>
                <a:cxn ang="0">
                  <a:pos x="546" y="1392"/>
                </a:cxn>
                <a:cxn ang="0">
                  <a:pos x="404" y="1486"/>
                </a:cxn>
                <a:cxn ang="0">
                  <a:pos x="267" y="1591"/>
                </a:cxn>
                <a:cxn ang="0">
                  <a:pos x="132" y="1709"/>
                </a:cxn>
                <a:cxn ang="0">
                  <a:pos x="0" y="1836"/>
                </a:cxn>
              </a:cxnLst>
              <a:rect l="0" t="0" r="r" b="b"/>
              <a:pathLst>
                <a:path w="5239" h="1836">
                  <a:moveTo>
                    <a:pt x="5239" y="0"/>
                  </a:moveTo>
                  <a:lnTo>
                    <a:pt x="5239" y="0"/>
                  </a:lnTo>
                  <a:lnTo>
                    <a:pt x="5236" y="20"/>
                  </a:lnTo>
                  <a:lnTo>
                    <a:pt x="5223" y="74"/>
                  </a:lnTo>
                  <a:lnTo>
                    <a:pt x="5215" y="113"/>
                  </a:lnTo>
                  <a:lnTo>
                    <a:pt x="5202" y="158"/>
                  </a:lnTo>
                  <a:lnTo>
                    <a:pt x="5187" y="209"/>
                  </a:lnTo>
                  <a:lnTo>
                    <a:pt x="5169" y="265"/>
                  </a:lnTo>
                  <a:lnTo>
                    <a:pt x="5148" y="325"/>
                  </a:lnTo>
                  <a:lnTo>
                    <a:pt x="5122" y="389"/>
                  </a:lnTo>
                  <a:lnTo>
                    <a:pt x="5093" y="457"/>
                  </a:lnTo>
                  <a:lnTo>
                    <a:pt x="5061" y="527"/>
                  </a:lnTo>
                  <a:lnTo>
                    <a:pt x="5023" y="598"/>
                  </a:lnTo>
                  <a:lnTo>
                    <a:pt x="5003" y="635"/>
                  </a:lnTo>
                  <a:lnTo>
                    <a:pt x="4982" y="670"/>
                  </a:lnTo>
                  <a:lnTo>
                    <a:pt x="4958" y="706"/>
                  </a:lnTo>
                  <a:lnTo>
                    <a:pt x="4934" y="743"/>
                  </a:lnTo>
                  <a:lnTo>
                    <a:pt x="4909" y="778"/>
                  </a:lnTo>
                  <a:lnTo>
                    <a:pt x="4883" y="814"/>
                  </a:lnTo>
                  <a:lnTo>
                    <a:pt x="4855" y="850"/>
                  </a:lnTo>
                  <a:lnTo>
                    <a:pt x="4826" y="885"/>
                  </a:lnTo>
                  <a:lnTo>
                    <a:pt x="4796" y="921"/>
                  </a:lnTo>
                  <a:lnTo>
                    <a:pt x="4764" y="954"/>
                  </a:lnTo>
                  <a:lnTo>
                    <a:pt x="4730" y="987"/>
                  </a:lnTo>
                  <a:lnTo>
                    <a:pt x="4696" y="1019"/>
                  </a:lnTo>
                  <a:lnTo>
                    <a:pt x="4660" y="1051"/>
                  </a:lnTo>
                  <a:lnTo>
                    <a:pt x="4622" y="1082"/>
                  </a:lnTo>
                  <a:lnTo>
                    <a:pt x="4583" y="1113"/>
                  </a:lnTo>
                  <a:lnTo>
                    <a:pt x="4543" y="1140"/>
                  </a:lnTo>
                  <a:lnTo>
                    <a:pt x="4500" y="1168"/>
                  </a:lnTo>
                  <a:lnTo>
                    <a:pt x="4457" y="1195"/>
                  </a:lnTo>
                  <a:lnTo>
                    <a:pt x="4411" y="1219"/>
                  </a:lnTo>
                  <a:lnTo>
                    <a:pt x="4364" y="1242"/>
                  </a:lnTo>
                  <a:lnTo>
                    <a:pt x="4315" y="1265"/>
                  </a:lnTo>
                  <a:lnTo>
                    <a:pt x="4264" y="1284"/>
                  </a:lnTo>
                  <a:lnTo>
                    <a:pt x="4211" y="1303"/>
                  </a:lnTo>
                  <a:lnTo>
                    <a:pt x="4157" y="1319"/>
                  </a:lnTo>
                  <a:lnTo>
                    <a:pt x="4101" y="1334"/>
                  </a:lnTo>
                  <a:lnTo>
                    <a:pt x="4043" y="1347"/>
                  </a:lnTo>
                  <a:lnTo>
                    <a:pt x="3985" y="1357"/>
                  </a:lnTo>
                  <a:lnTo>
                    <a:pt x="3922" y="1365"/>
                  </a:lnTo>
                  <a:lnTo>
                    <a:pt x="3860" y="1371"/>
                  </a:lnTo>
                  <a:lnTo>
                    <a:pt x="3793" y="1374"/>
                  </a:lnTo>
                  <a:lnTo>
                    <a:pt x="3727" y="1376"/>
                  </a:lnTo>
                  <a:lnTo>
                    <a:pt x="3657" y="1374"/>
                  </a:lnTo>
                  <a:lnTo>
                    <a:pt x="3585" y="1371"/>
                  </a:lnTo>
                  <a:lnTo>
                    <a:pt x="3513" y="1365"/>
                  </a:lnTo>
                  <a:lnTo>
                    <a:pt x="3436" y="1355"/>
                  </a:lnTo>
                  <a:lnTo>
                    <a:pt x="3359" y="1342"/>
                  </a:lnTo>
                  <a:lnTo>
                    <a:pt x="3279" y="1326"/>
                  </a:lnTo>
                  <a:lnTo>
                    <a:pt x="3198" y="1308"/>
                  </a:lnTo>
                  <a:lnTo>
                    <a:pt x="3198" y="1308"/>
                  </a:lnTo>
                  <a:lnTo>
                    <a:pt x="3034" y="1269"/>
                  </a:lnTo>
                  <a:lnTo>
                    <a:pt x="2877" y="1235"/>
                  </a:lnTo>
                  <a:lnTo>
                    <a:pt x="2726" y="1205"/>
                  </a:lnTo>
                  <a:lnTo>
                    <a:pt x="2580" y="1179"/>
                  </a:lnTo>
                  <a:lnTo>
                    <a:pt x="2439" y="1156"/>
                  </a:lnTo>
                  <a:lnTo>
                    <a:pt x="2303" y="1137"/>
                  </a:lnTo>
                  <a:lnTo>
                    <a:pt x="2174" y="1121"/>
                  </a:lnTo>
                  <a:lnTo>
                    <a:pt x="2048" y="1109"/>
                  </a:lnTo>
                  <a:lnTo>
                    <a:pt x="1927" y="1101"/>
                  </a:lnTo>
                  <a:lnTo>
                    <a:pt x="1811" y="1097"/>
                  </a:lnTo>
                  <a:lnTo>
                    <a:pt x="1699" y="1097"/>
                  </a:lnTo>
                  <a:lnTo>
                    <a:pt x="1591" y="1100"/>
                  </a:lnTo>
                  <a:lnTo>
                    <a:pt x="1487" y="1105"/>
                  </a:lnTo>
                  <a:lnTo>
                    <a:pt x="1387" y="1114"/>
                  </a:lnTo>
                  <a:lnTo>
                    <a:pt x="1290" y="1127"/>
                  </a:lnTo>
                  <a:lnTo>
                    <a:pt x="1243" y="1135"/>
                  </a:lnTo>
                  <a:lnTo>
                    <a:pt x="1197" y="1143"/>
                  </a:lnTo>
                  <a:lnTo>
                    <a:pt x="1151" y="1153"/>
                  </a:lnTo>
                  <a:lnTo>
                    <a:pt x="1107" y="1164"/>
                  </a:lnTo>
                  <a:lnTo>
                    <a:pt x="1062" y="1174"/>
                  </a:lnTo>
                  <a:lnTo>
                    <a:pt x="1019" y="1187"/>
                  </a:lnTo>
                  <a:lnTo>
                    <a:pt x="976" y="1200"/>
                  </a:lnTo>
                  <a:lnTo>
                    <a:pt x="934" y="1213"/>
                  </a:lnTo>
                  <a:lnTo>
                    <a:pt x="893" y="1227"/>
                  </a:lnTo>
                  <a:lnTo>
                    <a:pt x="853" y="1242"/>
                  </a:lnTo>
                  <a:lnTo>
                    <a:pt x="812" y="1258"/>
                  </a:lnTo>
                  <a:lnTo>
                    <a:pt x="772" y="1276"/>
                  </a:lnTo>
                  <a:lnTo>
                    <a:pt x="696" y="1311"/>
                  </a:lnTo>
                  <a:lnTo>
                    <a:pt x="619" y="1350"/>
                  </a:lnTo>
                  <a:lnTo>
                    <a:pt x="546" y="1392"/>
                  </a:lnTo>
                  <a:lnTo>
                    <a:pt x="473" y="1437"/>
                  </a:lnTo>
                  <a:lnTo>
                    <a:pt x="404" y="1486"/>
                  </a:lnTo>
                  <a:lnTo>
                    <a:pt x="335" y="1537"/>
                  </a:lnTo>
                  <a:lnTo>
                    <a:pt x="267" y="1591"/>
                  </a:lnTo>
                  <a:lnTo>
                    <a:pt x="199" y="1649"/>
                  </a:lnTo>
                  <a:lnTo>
                    <a:pt x="132" y="1709"/>
                  </a:lnTo>
                  <a:lnTo>
                    <a:pt x="67" y="1772"/>
                  </a:lnTo>
                  <a:lnTo>
                    <a:pt x="0" y="183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45236" name="Freeform 52"/>
            <p:cNvSpPr>
              <a:spLocks/>
            </p:cNvSpPr>
            <p:nvPr userDrawn="1"/>
          </p:nvSpPr>
          <p:spPr bwMode="auto">
            <a:xfrm>
              <a:off x="1407" y="796"/>
              <a:ext cx="5211" cy="976"/>
            </a:xfrm>
            <a:custGeom>
              <a:avLst/>
              <a:gdLst/>
              <a:ahLst/>
              <a:cxnLst>
                <a:cxn ang="0">
                  <a:pos x="5211" y="0"/>
                </a:cxn>
                <a:cxn ang="0">
                  <a:pos x="5197" y="76"/>
                </a:cxn>
                <a:cxn ang="0">
                  <a:pos x="5176" y="160"/>
                </a:cxn>
                <a:cxn ang="0">
                  <a:pos x="5144" y="268"/>
                </a:cxn>
                <a:cxn ang="0">
                  <a:pos x="5100" y="394"/>
                </a:cxn>
                <a:cxn ang="0">
                  <a:pos x="5040" y="533"/>
                </a:cxn>
                <a:cxn ang="0">
                  <a:pos x="4983" y="643"/>
                </a:cxn>
                <a:cxn ang="0">
                  <a:pos x="4940" y="715"/>
                </a:cxn>
                <a:cxn ang="0">
                  <a:pos x="4893" y="790"/>
                </a:cxn>
                <a:cxn ang="0">
                  <a:pos x="4839" y="862"/>
                </a:cxn>
                <a:cxn ang="0">
                  <a:pos x="4780" y="933"/>
                </a:cxn>
                <a:cxn ang="0">
                  <a:pos x="4716" y="1003"/>
                </a:cxn>
                <a:cxn ang="0">
                  <a:pos x="4647" y="1069"/>
                </a:cxn>
                <a:cxn ang="0">
                  <a:pos x="4571" y="1130"/>
                </a:cxn>
                <a:cxn ang="0">
                  <a:pos x="4489" y="1188"/>
                </a:cxn>
                <a:cxn ang="0">
                  <a:pos x="4400" y="1242"/>
                </a:cxn>
                <a:cxn ang="0">
                  <a:pos x="4305" y="1289"/>
                </a:cxn>
                <a:cxn ang="0">
                  <a:pos x="4203" y="1331"/>
                </a:cxn>
                <a:cxn ang="0">
                  <a:pos x="4093" y="1363"/>
                </a:cxn>
                <a:cxn ang="0">
                  <a:pos x="3976" y="1389"/>
                </a:cxn>
                <a:cxn ang="0">
                  <a:pos x="3851" y="1406"/>
                </a:cxn>
                <a:cxn ang="0">
                  <a:pos x="3718" y="1413"/>
                </a:cxn>
                <a:cxn ang="0">
                  <a:pos x="3578" y="1411"/>
                </a:cxn>
                <a:cxn ang="0">
                  <a:pos x="3428" y="1398"/>
                </a:cxn>
                <a:cxn ang="0">
                  <a:pos x="3271" y="1373"/>
                </a:cxn>
                <a:cxn ang="0">
                  <a:pos x="3188" y="1356"/>
                </a:cxn>
                <a:cxn ang="0">
                  <a:pos x="2867" y="1290"/>
                </a:cxn>
                <a:cxn ang="0">
                  <a:pos x="2568" y="1239"/>
                </a:cxn>
                <a:cxn ang="0">
                  <a:pos x="2292" y="1203"/>
                </a:cxn>
                <a:cxn ang="0">
                  <a:pos x="2037" y="1180"/>
                </a:cxn>
                <a:cxn ang="0">
                  <a:pos x="1799" y="1172"/>
                </a:cxn>
                <a:cxn ang="0">
                  <a:pos x="1580" y="1179"/>
                </a:cxn>
                <a:cxn ang="0">
                  <a:pos x="1376" y="1198"/>
                </a:cxn>
                <a:cxn ang="0">
                  <a:pos x="1231" y="1222"/>
                </a:cxn>
                <a:cxn ang="0">
                  <a:pos x="1140" y="1242"/>
                </a:cxn>
                <a:cxn ang="0">
                  <a:pos x="1052" y="1266"/>
                </a:cxn>
                <a:cxn ang="0">
                  <a:pos x="966" y="1292"/>
                </a:cxn>
                <a:cxn ang="0">
                  <a:pos x="883" y="1323"/>
                </a:cxn>
                <a:cxn ang="0">
                  <a:pos x="802" y="1355"/>
                </a:cxn>
                <a:cxn ang="0">
                  <a:pos x="687" y="1410"/>
                </a:cxn>
                <a:cxn ang="0">
                  <a:pos x="539" y="1495"/>
                </a:cxn>
                <a:cxn ang="0">
                  <a:pos x="398" y="1592"/>
                </a:cxn>
                <a:cxn ang="0">
                  <a:pos x="262" y="1700"/>
                </a:cxn>
                <a:cxn ang="0">
                  <a:pos x="130" y="1821"/>
                </a:cxn>
                <a:cxn ang="0">
                  <a:pos x="0" y="1952"/>
                </a:cxn>
              </a:cxnLst>
              <a:rect l="0" t="0" r="r" b="b"/>
              <a:pathLst>
                <a:path w="5211" h="1952">
                  <a:moveTo>
                    <a:pt x="5211" y="0"/>
                  </a:moveTo>
                  <a:lnTo>
                    <a:pt x="5211" y="0"/>
                  </a:lnTo>
                  <a:lnTo>
                    <a:pt x="5206" y="21"/>
                  </a:lnTo>
                  <a:lnTo>
                    <a:pt x="5197" y="76"/>
                  </a:lnTo>
                  <a:lnTo>
                    <a:pt x="5187" y="115"/>
                  </a:lnTo>
                  <a:lnTo>
                    <a:pt x="5176" y="160"/>
                  </a:lnTo>
                  <a:lnTo>
                    <a:pt x="5162" y="212"/>
                  </a:lnTo>
                  <a:lnTo>
                    <a:pt x="5144" y="268"/>
                  </a:lnTo>
                  <a:lnTo>
                    <a:pt x="5123" y="329"/>
                  </a:lnTo>
                  <a:lnTo>
                    <a:pt x="5100" y="394"/>
                  </a:lnTo>
                  <a:lnTo>
                    <a:pt x="5072" y="463"/>
                  </a:lnTo>
                  <a:lnTo>
                    <a:pt x="5040" y="533"/>
                  </a:lnTo>
                  <a:lnTo>
                    <a:pt x="5004" y="606"/>
                  </a:lnTo>
                  <a:lnTo>
                    <a:pt x="4983" y="643"/>
                  </a:lnTo>
                  <a:lnTo>
                    <a:pt x="4962" y="680"/>
                  </a:lnTo>
                  <a:lnTo>
                    <a:pt x="4940" y="715"/>
                  </a:lnTo>
                  <a:lnTo>
                    <a:pt x="4916" y="753"/>
                  </a:lnTo>
                  <a:lnTo>
                    <a:pt x="4893" y="790"/>
                  </a:lnTo>
                  <a:lnTo>
                    <a:pt x="4866" y="827"/>
                  </a:lnTo>
                  <a:lnTo>
                    <a:pt x="4839" y="862"/>
                  </a:lnTo>
                  <a:lnTo>
                    <a:pt x="4811" y="898"/>
                  </a:lnTo>
                  <a:lnTo>
                    <a:pt x="4780" y="933"/>
                  </a:lnTo>
                  <a:lnTo>
                    <a:pt x="4750" y="969"/>
                  </a:lnTo>
                  <a:lnTo>
                    <a:pt x="4716" y="1003"/>
                  </a:lnTo>
                  <a:lnTo>
                    <a:pt x="4683" y="1037"/>
                  </a:lnTo>
                  <a:lnTo>
                    <a:pt x="4647" y="1069"/>
                  </a:lnTo>
                  <a:lnTo>
                    <a:pt x="4609" y="1100"/>
                  </a:lnTo>
                  <a:lnTo>
                    <a:pt x="4571" y="1130"/>
                  </a:lnTo>
                  <a:lnTo>
                    <a:pt x="4530" y="1161"/>
                  </a:lnTo>
                  <a:lnTo>
                    <a:pt x="4489" y="1188"/>
                  </a:lnTo>
                  <a:lnTo>
                    <a:pt x="4446" y="1216"/>
                  </a:lnTo>
                  <a:lnTo>
                    <a:pt x="4400" y="1242"/>
                  </a:lnTo>
                  <a:lnTo>
                    <a:pt x="4354" y="1266"/>
                  </a:lnTo>
                  <a:lnTo>
                    <a:pt x="4305" y="1289"/>
                  </a:lnTo>
                  <a:lnTo>
                    <a:pt x="4255" y="1311"/>
                  </a:lnTo>
                  <a:lnTo>
                    <a:pt x="4203" y="1331"/>
                  </a:lnTo>
                  <a:lnTo>
                    <a:pt x="4148" y="1348"/>
                  </a:lnTo>
                  <a:lnTo>
                    <a:pt x="4093" y="1363"/>
                  </a:lnTo>
                  <a:lnTo>
                    <a:pt x="4036" y="1377"/>
                  </a:lnTo>
                  <a:lnTo>
                    <a:pt x="3976" y="1389"/>
                  </a:lnTo>
                  <a:lnTo>
                    <a:pt x="3915" y="1398"/>
                  </a:lnTo>
                  <a:lnTo>
                    <a:pt x="3851" y="1406"/>
                  </a:lnTo>
                  <a:lnTo>
                    <a:pt x="3786" y="1411"/>
                  </a:lnTo>
                  <a:lnTo>
                    <a:pt x="3718" y="1413"/>
                  </a:lnTo>
                  <a:lnTo>
                    <a:pt x="3649" y="1415"/>
                  </a:lnTo>
                  <a:lnTo>
                    <a:pt x="3578" y="1411"/>
                  </a:lnTo>
                  <a:lnTo>
                    <a:pt x="3504" y="1406"/>
                  </a:lnTo>
                  <a:lnTo>
                    <a:pt x="3428" y="1398"/>
                  </a:lnTo>
                  <a:lnTo>
                    <a:pt x="3350" y="1387"/>
                  </a:lnTo>
                  <a:lnTo>
                    <a:pt x="3271" y="1373"/>
                  </a:lnTo>
                  <a:lnTo>
                    <a:pt x="3188" y="1356"/>
                  </a:lnTo>
                  <a:lnTo>
                    <a:pt x="3188" y="1356"/>
                  </a:lnTo>
                  <a:lnTo>
                    <a:pt x="3025" y="1321"/>
                  </a:lnTo>
                  <a:lnTo>
                    <a:pt x="2867" y="1290"/>
                  </a:lnTo>
                  <a:lnTo>
                    <a:pt x="2716" y="1263"/>
                  </a:lnTo>
                  <a:lnTo>
                    <a:pt x="2568" y="1239"/>
                  </a:lnTo>
                  <a:lnTo>
                    <a:pt x="2428" y="1219"/>
                  </a:lnTo>
                  <a:lnTo>
                    <a:pt x="2292" y="1203"/>
                  </a:lnTo>
                  <a:lnTo>
                    <a:pt x="2162" y="1190"/>
                  </a:lnTo>
                  <a:lnTo>
                    <a:pt x="2037" y="1180"/>
                  </a:lnTo>
                  <a:lnTo>
                    <a:pt x="1916" y="1174"/>
                  </a:lnTo>
                  <a:lnTo>
                    <a:pt x="1799" y="1172"/>
                  </a:lnTo>
                  <a:lnTo>
                    <a:pt x="1688" y="1174"/>
                  </a:lnTo>
                  <a:lnTo>
                    <a:pt x="1580" y="1179"/>
                  </a:lnTo>
                  <a:lnTo>
                    <a:pt x="1476" y="1187"/>
                  </a:lnTo>
                  <a:lnTo>
                    <a:pt x="1376" y="1198"/>
                  </a:lnTo>
                  <a:lnTo>
                    <a:pt x="1279" y="1214"/>
                  </a:lnTo>
                  <a:lnTo>
                    <a:pt x="1231" y="1222"/>
                  </a:lnTo>
                  <a:lnTo>
                    <a:pt x="1186" y="1232"/>
                  </a:lnTo>
                  <a:lnTo>
                    <a:pt x="1140" y="1242"/>
                  </a:lnTo>
                  <a:lnTo>
                    <a:pt x="1095" y="1253"/>
                  </a:lnTo>
                  <a:lnTo>
                    <a:pt x="1052" y="1266"/>
                  </a:lnTo>
                  <a:lnTo>
                    <a:pt x="1009" y="1279"/>
                  </a:lnTo>
                  <a:lnTo>
                    <a:pt x="966" y="1292"/>
                  </a:lnTo>
                  <a:lnTo>
                    <a:pt x="925" y="1306"/>
                  </a:lnTo>
                  <a:lnTo>
                    <a:pt x="883" y="1323"/>
                  </a:lnTo>
                  <a:lnTo>
                    <a:pt x="843" y="1339"/>
                  </a:lnTo>
                  <a:lnTo>
                    <a:pt x="802" y="1355"/>
                  </a:lnTo>
                  <a:lnTo>
                    <a:pt x="763" y="1373"/>
                  </a:lnTo>
                  <a:lnTo>
                    <a:pt x="687" y="1410"/>
                  </a:lnTo>
                  <a:lnTo>
                    <a:pt x="612" y="1452"/>
                  </a:lnTo>
                  <a:lnTo>
                    <a:pt x="539" y="1495"/>
                  </a:lnTo>
                  <a:lnTo>
                    <a:pt x="468" y="1542"/>
                  </a:lnTo>
                  <a:lnTo>
                    <a:pt x="398" y="1592"/>
                  </a:lnTo>
                  <a:lnTo>
                    <a:pt x="329" y="1644"/>
                  </a:lnTo>
                  <a:lnTo>
                    <a:pt x="262" y="1700"/>
                  </a:lnTo>
                  <a:lnTo>
                    <a:pt x="196" y="1758"/>
                  </a:lnTo>
                  <a:lnTo>
                    <a:pt x="130" y="1821"/>
                  </a:lnTo>
                  <a:lnTo>
                    <a:pt x="65" y="1884"/>
                  </a:lnTo>
                  <a:lnTo>
                    <a:pt x="0" y="195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45237" name="Freeform 53"/>
            <p:cNvSpPr>
              <a:spLocks/>
            </p:cNvSpPr>
            <p:nvPr userDrawn="1"/>
          </p:nvSpPr>
          <p:spPr bwMode="auto">
            <a:xfrm>
              <a:off x="1454" y="767"/>
              <a:ext cx="5179" cy="1034"/>
            </a:xfrm>
            <a:custGeom>
              <a:avLst/>
              <a:gdLst/>
              <a:ahLst/>
              <a:cxnLst>
                <a:cxn ang="0">
                  <a:pos x="5179" y="0"/>
                </a:cxn>
                <a:cxn ang="0">
                  <a:pos x="5166" y="74"/>
                </a:cxn>
                <a:cxn ang="0">
                  <a:pos x="5148" y="159"/>
                </a:cxn>
                <a:cxn ang="0">
                  <a:pos x="5118" y="269"/>
                </a:cxn>
                <a:cxn ang="0">
                  <a:pos x="5075" y="397"/>
                </a:cxn>
                <a:cxn ang="0">
                  <a:pos x="5016" y="537"/>
                </a:cxn>
                <a:cxn ang="0">
                  <a:pos x="4962" y="649"/>
                </a:cxn>
                <a:cxn ang="0">
                  <a:pos x="4921" y="723"/>
                </a:cxn>
                <a:cxn ang="0">
                  <a:pos x="4873" y="799"/>
                </a:cxn>
                <a:cxn ang="0">
                  <a:pos x="4822" y="873"/>
                </a:cxn>
                <a:cxn ang="0">
                  <a:pos x="4764" y="946"/>
                </a:cxn>
                <a:cxn ang="0">
                  <a:pos x="4701" y="1015"/>
                </a:cxn>
                <a:cxn ang="0">
                  <a:pos x="4632" y="1083"/>
                </a:cxn>
                <a:cxn ang="0">
                  <a:pos x="4558" y="1148"/>
                </a:cxn>
                <a:cxn ang="0">
                  <a:pos x="4476" y="1207"/>
                </a:cxn>
                <a:cxn ang="0">
                  <a:pos x="4389" y="1262"/>
                </a:cxn>
                <a:cxn ang="0">
                  <a:pos x="4294" y="1312"/>
                </a:cxn>
                <a:cxn ang="0">
                  <a:pos x="4192" y="1356"/>
                </a:cxn>
                <a:cxn ang="0">
                  <a:pos x="4083" y="1391"/>
                </a:cxn>
                <a:cxn ang="0">
                  <a:pos x="3967" y="1419"/>
                </a:cxn>
                <a:cxn ang="0">
                  <a:pos x="3842" y="1438"/>
                </a:cxn>
                <a:cxn ang="0">
                  <a:pos x="3710" y="1450"/>
                </a:cxn>
                <a:cxn ang="0">
                  <a:pos x="3568" y="1450"/>
                </a:cxn>
                <a:cxn ang="0">
                  <a:pos x="3420" y="1440"/>
                </a:cxn>
                <a:cxn ang="0">
                  <a:pos x="3261" y="1417"/>
                </a:cxn>
                <a:cxn ang="0">
                  <a:pos x="3178" y="1403"/>
                </a:cxn>
                <a:cxn ang="0">
                  <a:pos x="2856" y="1343"/>
                </a:cxn>
                <a:cxn ang="0">
                  <a:pos x="2558" y="1296"/>
                </a:cxn>
                <a:cxn ang="0">
                  <a:pos x="2281" y="1265"/>
                </a:cxn>
                <a:cxn ang="0">
                  <a:pos x="2024" y="1249"/>
                </a:cxn>
                <a:cxn ang="0">
                  <a:pos x="1787" y="1246"/>
                </a:cxn>
                <a:cxn ang="0">
                  <a:pos x="1568" y="1256"/>
                </a:cxn>
                <a:cxn ang="0">
                  <a:pos x="1363" y="1280"/>
                </a:cxn>
                <a:cxn ang="0">
                  <a:pos x="1268" y="1298"/>
                </a:cxn>
                <a:cxn ang="0">
                  <a:pos x="1175" y="1319"/>
                </a:cxn>
                <a:cxn ang="0">
                  <a:pos x="1084" y="1341"/>
                </a:cxn>
                <a:cxn ang="0">
                  <a:pos x="998" y="1369"/>
                </a:cxn>
                <a:cxn ang="0">
                  <a:pos x="914" y="1398"/>
                </a:cxn>
                <a:cxn ang="0">
                  <a:pos x="833" y="1432"/>
                </a:cxn>
                <a:cxn ang="0">
                  <a:pos x="754" y="1467"/>
                </a:cxn>
                <a:cxn ang="0">
                  <a:pos x="678" y="1508"/>
                </a:cxn>
                <a:cxn ang="0">
                  <a:pos x="532" y="1595"/>
                </a:cxn>
                <a:cxn ang="0">
                  <a:pos x="392" y="1695"/>
                </a:cxn>
                <a:cxn ang="0">
                  <a:pos x="258" y="1808"/>
                </a:cxn>
                <a:cxn ang="0">
                  <a:pos x="128" y="1931"/>
                </a:cxn>
                <a:cxn ang="0">
                  <a:pos x="0" y="2066"/>
                </a:cxn>
              </a:cxnLst>
              <a:rect l="0" t="0" r="r" b="b"/>
              <a:pathLst>
                <a:path w="5179" h="2066">
                  <a:moveTo>
                    <a:pt x="5179" y="0"/>
                  </a:moveTo>
                  <a:lnTo>
                    <a:pt x="5179" y="0"/>
                  </a:lnTo>
                  <a:lnTo>
                    <a:pt x="5176" y="19"/>
                  </a:lnTo>
                  <a:lnTo>
                    <a:pt x="5166" y="74"/>
                  </a:lnTo>
                  <a:lnTo>
                    <a:pt x="5158" y="114"/>
                  </a:lnTo>
                  <a:lnTo>
                    <a:pt x="5148" y="159"/>
                  </a:lnTo>
                  <a:lnTo>
                    <a:pt x="5134" y="211"/>
                  </a:lnTo>
                  <a:lnTo>
                    <a:pt x="5118" y="269"/>
                  </a:lnTo>
                  <a:lnTo>
                    <a:pt x="5098" y="331"/>
                  </a:lnTo>
                  <a:lnTo>
                    <a:pt x="5075" y="397"/>
                  </a:lnTo>
                  <a:lnTo>
                    <a:pt x="5048" y="466"/>
                  </a:lnTo>
                  <a:lnTo>
                    <a:pt x="5016" y="537"/>
                  </a:lnTo>
                  <a:lnTo>
                    <a:pt x="4982" y="612"/>
                  </a:lnTo>
                  <a:lnTo>
                    <a:pt x="4962" y="649"/>
                  </a:lnTo>
                  <a:lnTo>
                    <a:pt x="4941" y="686"/>
                  </a:lnTo>
                  <a:lnTo>
                    <a:pt x="4921" y="723"/>
                  </a:lnTo>
                  <a:lnTo>
                    <a:pt x="4897" y="762"/>
                  </a:lnTo>
                  <a:lnTo>
                    <a:pt x="4873" y="799"/>
                  </a:lnTo>
                  <a:lnTo>
                    <a:pt x="4848" y="836"/>
                  </a:lnTo>
                  <a:lnTo>
                    <a:pt x="4822" y="873"/>
                  </a:lnTo>
                  <a:lnTo>
                    <a:pt x="4794" y="909"/>
                  </a:lnTo>
                  <a:lnTo>
                    <a:pt x="4764" y="946"/>
                  </a:lnTo>
                  <a:lnTo>
                    <a:pt x="4733" y="981"/>
                  </a:lnTo>
                  <a:lnTo>
                    <a:pt x="4701" y="1015"/>
                  </a:lnTo>
                  <a:lnTo>
                    <a:pt x="4668" y="1051"/>
                  </a:lnTo>
                  <a:lnTo>
                    <a:pt x="4632" y="1083"/>
                  </a:lnTo>
                  <a:lnTo>
                    <a:pt x="4596" y="1117"/>
                  </a:lnTo>
                  <a:lnTo>
                    <a:pt x="4558" y="1148"/>
                  </a:lnTo>
                  <a:lnTo>
                    <a:pt x="4518" y="1178"/>
                  </a:lnTo>
                  <a:lnTo>
                    <a:pt x="4476" y="1207"/>
                  </a:lnTo>
                  <a:lnTo>
                    <a:pt x="4433" y="1236"/>
                  </a:lnTo>
                  <a:lnTo>
                    <a:pt x="4389" y="1262"/>
                  </a:lnTo>
                  <a:lnTo>
                    <a:pt x="4342" y="1288"/>
                  </a:lnTo>
                  <a:lnTo>
                    <a:pt x="4294" y="1312"/>
                  </a:lnTo>
                  <a:lnTo>
                    <a:pt x="4244" y="1335"/>
                  </a:lnTo>
                  <a:lnTo>
                    <a:pt x="4192" y="1356"/>
                  </a:lnTo>
                  <a:lnTo>
                    <a:pt x="4139" y="1374"/>
                  </a:lnTo>
                  <a:lnTo>
                    <a:pt x="4083" y="1391"/>
                  </a:lnTo>
                  <a:lnTo>
                    <a:pt x="4026" y="1406"/>
                  </a:lnTo>
                  <a:lnTo>
                    <a:pt x="3967" y="1419"/>
                  </a:lnTo>
                  <a:lnTo>
                    <a:pt x="3906" y="1430"/>
                  </a:lnTo>
                  <a:lnTo>
                    <a:pt x="3842" y="1438"/>
                  </a:lnTo>
                  <a:lnTo>
                    <a:pt x="3777" y="1445"/>
                  </a:lnTo>
                  <a:lnTo>
                    <a:pt x="3710" y="1450"/>
                  </a:lnTo>
                  <a:lnTo>
                    <a:pt x="3641" y="1451"/>
                  </a:lnTo>
                  <a:lnTo>
                    <a:pt x="3568" y="1450"/>
                  </a:lnTo>
                  <a:lnTo>
                    <a:pt x="3495" y="1446"/>
                  </a:lnTo>
                  <a:lnTo>
                    <a:pt x="3420" y="1440"/>
                  </a:lnTo>
                  <a:lnTo>
                    <a:pt x="3341" y="1430"/>
                  </a:lnTo>
                  <a:lnTo>
                    <a:pt x="3261" y="1417"/>
                  </a:lnTo>
                  <a:lnTo>
                    <a:pt x="3178" y="1403"/>
                  </a:lnTo>
                  <a:lnTo>
                    <a:pt x="3178" y="1403"/>
                  </a:lnTo>
                  <a:lnTo>
                    <a:pt x="3014" y="1370"/>
                  </a:lnTo>
                  <a:lnTo>
                    <a:pt x="2856" y="1343"/>
                  </a:lnTo>
                  <a:lnTo>
                    <a:pt x="2703" y="1317"/>
                  </a:lnTo>
                  <a:lnTo>
                    <a:pt x="2558" y="1296"/>
                  </a:lnTo>
                  <a:lnTo>
                    <a:pt x="2416" y="1280"/>
                  </a:lnTo>
                  <a:lnTo>
                    <a:pt x="2281" y="1265"/>
                  </a:lnTo>
                  <a:lnTo>
                    <a:pt x="2149" y="1256"/>
                  </a:lnTo>
                  <a:lnTo>
                    <a:pt x="2024" y="1249"/>
                  </a:lnTo>
                  <a:lnTo>
                    <a:pt x="1904" y="1246"/>
                  </a:lnTo>
                  <a:lnTo>
                    <a:pt x="1787" y="1246"/>
                  </a:lnTo>
                  <a:lnTo>
                    <a:pt x="1674" y="1249"/>
                  </a:lnTo>
                  <a:lnTo>
                    <a:pt x="1568" y="1256"/>
                  </a:lnTo>
                  <a:lnTo>
                    <a:pt x="1463" y="1267"/>
                  </a:lnTo>
                  <a:lnTo>
                    <a:pt x="1363" y="1280"/>
                  </a:lnTo>
                  <a:lnTo>
                    <a:pt x="1315" y="1288"/>
                  </a:lnTo>
                  <a:lnTo>
                    <a:pt x="1268" y="1298"/>
                  </a:lnTo>
                  <a:lnTo>
                    <a:pt x="1220" y="1307"/>
                  </a:lnTo>
                  <a:lnTo>
                    <a:pt x="1175" y="1319"/>
                  </a:lnTo>
                  <a:lnTo>
                    <a:pt x="1129" y="1330"/>
                  </a:lnTo>
                  <a:lnTo>
                    <a:pt x="1084" y="1341"/>
                  </a:lnTo>
                  <a:lnTo>
                    <a:pt x="1041" y="1354"/>
                  </a:lnTo>
                  <a:lnTo>
                    <a:pt x="998" y="1369"/>
                  </a:lnTo>
                  <a:lnTo>
                    <a:pt x="955" y="1383"/>
                  </a:lnTo>
                  <a:lnTo>
                    <a:pt x="914" y="1398"/>
                  </a:lnTo>
                  <a:lnTo>
                    <a:pt x="873" y="1414"/>
                  </a:lnTo>
                  <a:lnTo>
                    <a:pt x="833" y="1432"/>
                  </a:lnTo>
                  <a:lnTo>
                    <a:pt x="793" y="1450"/>
                  </a:lnTo>
                  <a:lnTo>
                    <a:pt x="754" y="1467"/>
                  </a:lnTo>
                  <a:lnTo>
                    <a:pt x="716" y="1487"/>
                  </a:lnTo>
                  <a:lnTo>
                    <a:pt x="678" y="1508"/>
                  </a:lnTo>
                  <a:lnTo>
                    <a:pt x="604" y="1550"/>
                  </a:lnTo>
                  <a:lnTo>
                    <a:pt x="532" y="1595"/>
                  </a:lnTo>
                  <a:lnTo>
                    <a:pt x="461" y="1643"/>
                  </a:lnTo>
                  <a:lnTo>
                    <a:pt x="392" y="1695"/>
                  </a:lnTo>
                  <a:lnTo>
                    <a:pt x="325" y="1750"/>
                  </a:lnTo>
                  <a:lnTo>
                    <a:pt x="258" y="1808"/>
                  </a:lnTo>
                  <a:lnTo>
                    <a:pt x="193" y="1868"/>
                  </a:lnTo>
                  <a:lnTo>
                    <a:pt x="128" y="1931"/>
                  </a:lnTo>
                  <a:lnTo>
                    <a:pt x="64" y="1997"/>
                  </a:lnTo>
                  <a:lnTo>
                    <a:pt x="0" y="206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45238" name="Freeform 54"/>
            <p:cNvSpPr>
              <a:spLocks/>
            </p:cNvSpPr>
            <p:nvPr userDrawn="1"/>
          </p:nvSpPr>
          <p:spPr bwMode="auto">
            <a:xfrm>
              <a:off x="1501" y="738"/>
              <a:ext cx="5149" cy="1091"/>
            </a:xfrm>
            <a:custGeom>
              <a:avLst/>
              <a:gdLst/>
              <a:ahLst/>
              <a:cxnLst>
                <a:cxn ang="0">
                  <a:pos x="5149" y="0"/>
                </a:cxn>
                <a:cxn ang="0">
                  <a:pos x="5136" y="76"/>
                </a:cxn>
                <a:cxn ang="0">
                  <a:pos x="5119" y="162"/>
                </a:cxn>
                <a:cxn ang="0">
                  <a:pos x="5090" y="273"/>
                </a:cxn>
                <a:cxn ang="0">
                  <a:pos x="5050" y="402"/>
                </a:cxn>
                <a:cxn ang="0">
                  <a:pos x="4993" y="545"/>
                </a:cxn>
                <a:cxn ang="0">
                  <a:pos x="4940" y="658"/>
                </a:cxn>
                <a:cxn ang="0">
                  <a:pos x="4900" y="734"/>
                </a:cxn>
                <a:cxn ang="0">
                  <a:pos x="4854" y="809"/>
                </a:cxn>
                <a:cxn ang="0">
                  <a:pos x="4803" y="885"/>
                </a:cxn>
                <a:cxn ang="0">
                  <a:pos x="4747" y="960"/>
                </a:cxn>
                <a:cxn ang="0">
                  <a:pos x="4685" y="1032"/>
                </a:cxn>
                <a:cxn ang="0">
                  <a:pos x="4617" y="1102"/>
                </a:cxn>
                <a:cxn ang="0">
                  <a:pos x="4543" y="1168"/>
                </a:cxn>
                <a:cxn ang="0">
                  <a:pos x="4463" y="1229"/>
                </a:cxn>
                <a:cxn ang="0">
                  <a:pos x="4377" y="1287"/>
                </a:cxn>
                <a:cxn ang="0">
                  <a:pos x="4282" y="1337"/>
                </a:cxn>
                <a:cxn ang="0">
                  <a:pos x="4181" y="1384"/>
                </a:cxn>
                <a:cxn ang="0">
                  <a:pos x="4073" y="1421"/>
                </a:cxn>
                <a:cxn ang="0">
                  <a:pos x="3957" y="1452"/>
                </a:cxn>
                <a:cxn ang="0">
                  <a:pos x="3832" y="1475"/>
                </a:cxn>
                <a:cxn ang="0">
                  <a:pos x="3700" y="1488"/>
                </a:cxn>
                <a:cxn ang="0">
                  <a:pos x="3559" y="1491"/>
                </a:cxn>
                <a:cxn ang="0">
                  <a:pos x="3410" y="1483"/>
                </a:cxn>
                <a:cxn ang="0">
                  <a:pos x="3251" y="1465"/>
                </a:cxn>
                <a:cxn ang="0">
                  <a:pos x="3169" y="1450"/>
                </a:cxn>
                <a:cxn ang="0">
                  <a:pos x="2845" y="1397"/>
                </a:cxn>
                <a:cxn ang="0">
                  <a:pos x="2545" y="1358"/>
                </a:cxn>
                <a:cxn ang="0">
                  <a:pos x="2269" y="1333"/>
                </a:cxn>
                <a:cxn ang="0">
                  <a:pos x="2012" y="1321"/>
                </a:cxn>
                <a:cxn ang="0">
                  <a:pos x="1775" y="1323"/>
                </a:cxn>
                <a:cxn ang="0">
                  <a:pos x="1555" y="1337"/>
                </a:cxn>
                <a:cxn ang="0">
                  <a:pos x="1353" y="1366"/>
                </a:cxn>
                <a:cxn ang="0">
                  <a:pos x="1255" y="1384"/>
                </a:cxn>
                <a:cxn ang="0">
                  <a:pos x="1164" y="1407"/>
                </a:cxn>
                <a:cxn ang="0">
                  <a:pos x="1074" y="1433"/>
                </a:cxn>
                <a:cxn ang="0">
                  <a:pos x="987" y="1462"/>
                </a:cxn>
                <a:cxn ang="0">
                  <a:pos x="904" y="1492"/>
                </a:cxn>
                <a:cxn ang="0">
                  <a:pos x="824" y="1528"/>
                </a:cxn>
                <a:cxn ang="0">
                  <a:pos x="746" y="1567"/>
                </a:cxn>
                <a:cxn ang="0">
                  <a:pos x="669" y="1607"/>
                </a:cxn>
                <a:cxn ang="0">
                  <a:pos x="525" y="1699"/>
                </a:cxn>
                <a:cxn ang="0">
                  <a:pos x="386" y="1802"/>
                </a:cxn>
                <a:cxn ang="0">
                  <a:pos x="254" y="1917"/>
                </a:cxn>
                <a:cxn ang="0">
                  <a:pos x="127" y="2045"/>
                </a:cxn>
                <a:cxn ang="0">
                  <a:pos x="0" y="2182"/>
                </a:cxn>
              </a:cxnLst>
              <a:rect l="0" t="0" r="r" b="b"/>
              <a:pathLst>
                <a:path w="5149" h="2182">
                  <a:moveTo>
                    <a:pt x="5149" y="0"/>
                  </a:moveTo>
                  <a:lnTo>
                    <a:pt x="5149" y="0"/>
                  </a:lnTo>
                  <a:lnTo>
                    <a:pt x="5146" y="20"/>
                  </a:lnTo>
                  <a:lnTo>
                    <a:pt x="5136" y="76"/>
                  </a:lnTo>
                  <a:lnTo>
                    <a:pt x="5129" y="115"/>
                  </a:lnTo>
                  <a:lnTo>
                    <a:pt x="5119" y="162"/>
                  </a:lnTo>
                  <a:lnTo>
                    <a:pt x="5105" y="215"/>
                  </a:lnTo>
                  <a:lnTo>
                    <a:pt x="5090" y="273"/>
                  </a:lnTo>
                  <a:lnTo>
                    <a:pt x="5072" y="336"/>
                  </a:lnTo>
                  <a:lnTo>
                    <a:pt x="5050" y="402"/>
                  </a:lnTo>
                  <a:lnTo>
                    <a:pt x="5024" y="472"/>
                  </a:lnTo>
                  <a:lnTo>
                    <a:pt x="4993" y="545"/>
                  </a:lnTo>
                  <a:lnTo>
                    <a:pt x="4960" y="620"/>
                  </a:lnTo>
                  <a:lnTo>
                    <a:pt x="4940" y="658"/>
                  </a:lnTo>
                  <a:lnTo>
                    <a:pt x="4921" y="696"/>
                  </a:lnTo>
                  <a:lnTo>
                    <a:pt x="4900" y="734"/>
                  </a:lnTo>
                  <a:lnTo>
                    <a:pt x="4878" y="772"/>
                  </a:lnTo>
                  <a:lnTo>
                    <a:pt x="4854" y="809"/>
                  </a:lnTo>
                  <a:lnTo>
                    <a:pt x="4829" y="848"/>
                  </a:lnTo>
                  <a:lnTo>
                    <a:pt x="4803" y="885"/>
                  </a:lnTo>
                  <a:lnTo>
                    <a:pt x="4776" y="922"/>
                  </a:lnTo>
                  <a:lnTo>
                    <a:pt x="4747" y="960"/>
                  </a:lnTo>
                  <a:lnTo>
                    <a:pt x="4717" y="997"/>
                  </a:lnTo>
                  <a:lnTo>
                    <a:pt x="4685" y="1032"/>
                  </a:lnTo>
                  <a:lnTo>
                    <a:pt x="4651" y="1068"/>
                  </a:lnTo>
                  <a:lnTo>
                    <a:pt x="4617" y="1102"/>
                  </a:lnTo>
                  <a:lnTo>
                    <a:pt x="4581" y="1136"/>
                  </a:lnTo>
                  <a:lnTo>
                    <a:pt x="4543" y="1168"/>
                  </a:lnTo>
                  <a:lnTo>
                    <a:pt x="4504" y="1199"/>
                  </a:lnTo>
                  <a:lnTo>
                    <a:pt x="4463" y="1229"/>
                  </a:lnTo>
                  <a:lnTo>
                    <a:pt x="4421" y="1258"/>
                  </a:lnTo>
                  <a:lnTo>
                    <a:pt x="4377" y="1287"/>
                  </a:lnTo>
                  <a:lnTo>
                    <a:pt x="4331" y="1313"/>
                  </a:lnTo>
                  <a:lnTo>
                    <a:pt x="4282" y="1337"/>
                  </a:lnTo>
                  <a:lnTo>
                    <a:pt x="4232" y="1362"/>
                  </a:lnTo>
                  <a:lnTo>
                    <a:pt x="4181" y="1384"/>
                  </a:lnTo>
                  <a:lnTo>
                    <a:pt x="4128" y="1404"/>
                  </a:lnTo>
                  <a:lnTo>
                    <a:pt x="4073" y="1421"/>
                  </a:lnTo>
                  <a:lnTo>
                    <a:pt x="4016" y="1438"/>
                  </a:lnTo>
                  <a:lnTo>
                    <a:pt x="3957" y="1452"/>
                  </a:lnTo>
                  <a:lnTo>
                    <a:pt x="3896" y="1465"/>
                  </a:lnTo>
                  <a:lnTo>
                    <a:pt x="3832" y="1475"/>
                  </a:lnTo>
                  <a:lnTo>
                    <a:pt x="3767" y="1483"/>
                  </a:lnTo>
                  <a:lnTo>
                    <a:pt x="3700" y="1488"/>
                  </a:lnTo>
                  <a:lnTo>
                    <a:pt x="3631" y="1491"/>
                  </a:lnTo>
                  <a:lnTo>
                    <a:pt x="3559" y="1491"/>
                  </a:lnTo>
                  <a:lnTo>
                    <a:pt x="3485" y="1489"/>
                  </a:lnTo>
                  <a:lnTo>
                    <a:pt x="3410" y="1483"/>
                  </a:lnTo>
                  <a:lnTo>
                    <a:pt x="3331" y="1476"/>
                  </a:lnTo>
                  <a:lnTo>
                    <a:pt x="3251" y="1465"/>
                  </a:lnTo>
                  <a:lnTo>
                    <a:pt x="3169" y="1450"/>
                  </a:lnTo>
                  <a:lnTo>
                    <a:pt x="3169" y="1450"/>
                  </a:lnTo>
                  <a:lnTo>
                    <a:pt x="3003" y="1423"/>
                  </a:lnTo>
                  <a:lnTo>
                    <a:pt x="2845" y="1397"/>
                  </a:lnTo>
                  <a:lnTo>
                    <a:pt x="2692" y="1376"/>
                  </a:lnTo>
                  <a:lnTo>
                    <a:pt x="2545" y="1358"/>
                  </a:lnTo>
                  <a:lnTo>
                    <a:pt x="2405" y="1344"/>
                  </a:lnTo>
                  <a:lnTo>
                    <a:pt x="2269" y="1333"/>
                  </a:lnTo>
                  <a:lnTo>
                    <a:pt x="2138" y="1324"/>
                  </a:lnTo>
                  <a:lnTo>
                    <a:pt x="2012" y="1321"/>
                  </a:lnTo>
                  <a:lnTo>
                    <a:pt x="1891" y="1320"/>
                  </a:lnTo>
                  <a:lnTo>
                    <a:pt x="1775" y="1323"/>
                  </a:lnTo>
                  <a:lnTo>
                    <a:pt x="1664" y="1328"/>
                  </a:lnTo>
                  <a:lnTo>
                    <a:pt x="1555" y="1337"/>
                  </a:lnTo>
                  <a:lnTo>
                    <a:pt x="1451" y="1350"/>
                  </a:lnTo>
                  <a:lnTo>
                    <a:pt x="1353" y="1366"/>
                  </a:lnTo>
                  <a:lnTo>
                    <a:pt x="1304" y="1375"/>
                  </a:lnTo>
                  <a:lnTo>
                    <a:pt x="1255" y="1384"/>
                  </a:lnTo>
                  <a:lnTo>
                    <a:pt x="1210" y="1396"/>
                  </a:lnTo>
                  <a:lnTo>
                    <a:pt x="1164" y="1407"/>
                  </a:lnTo>
                  <a:lnTo>
                    <a:pt x="1118" y="1420"/>
                  </a:lnTo>
                  <a:lnTo>
                    <a:pt x="1074" y="1433"/>
                  </a:lnTo>
                  <a:lnTo>
                    <a:pt x="1030" y="1447"/>
                  </a:lnTo>
                  <a:lnTo>
                    <a:pt x="987" y="1462"/>
                  </a:lnTo>
                  <a:lnTo>
                    <a:pt x="946" y="1476"/>
                  </a:lnTo>
                  <a:lnTo>
                    <a:pt x="904" y="1492"/>
                  </a:lnTo>
                  <a:lnTo>
                    <a:pt x="864" y="1510"/>
                  </a:lnTo>
                  <a:lnTo>
                    <a:pt x="824" y="1528"/>
                  </a:lnTo>
                  <a:lnTo>
                    <a:pt x="785" y="1547"/>
                  </a:lnTo>
                  <a:lnTo>
                    <a:pt x="746" y="1567"/>
                  </a:lnTo>
                  <a:lnTo>
                    <a:pt x="707" y="1586"/>
                  </a:lnTo>
                  <a:lnTo>
                    <a:pt x="669" y="1607"/>
                  </a:lnTo>
                  <a:lnTo>
                    <a:pt x="596" y="1652"/>
                  </a:lnTo>
                  <a:lnTo>
                    <a:pt x="525" y="1699"/>
                  </a:lnTo>
                  <a:lnTo>
                    <a:pt x="456" y="1749"/>
                  </a:lnTo>
                  <a:lnTo>
                    <a:pt x="386" y="1802"/>
                  </a:lnTo>
                  <a:lnTo>
                    <a:pt x="320" y="1859"/>
                  </a:lnTo>
                  <a:lnTo>
                    <a:pt x="254" y="1917"/>
                  </a:lnTo>
                  <a:lnTo>
                    <a:pt x="190" y="1980"/>
                  </a:lnTo>
                  <a:lnTo>
                    <a:pt x="127" y="2045"/>
                  </a:lnTo>
                  <a:lnTo>
                    <a:pt x="63" y="2112"/>
                  </a:lnTo>
                  <a:lnTo>
                    <a:pt x="0" y="218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45239" name="Freeform 55"/>
            <p:cNvSpPr>
              <a:spLocks/>
            </p:cNvSpPr>
            <p:nvPr userDrawn="1"/>
          </p:nvSpPr>
          <p:spPr bwMode="auto">
            <a:xfrm>
              <a:off x="1550" y="709"/>
              <a:ext cx="5113" cy="1149"/>
            </a:xfrm>
            <a:custGeom>
              <a:avLst/>
              <a:gdLst/>
              <a:ahLst/>
              <a:cxnLst>
                <a:cxn ang="0">
                  <a:pos x="5113" y="0"/>
                </a:cxn>
                <a:cxn ang="0">
                  <a:pos x="5104" y="78"/>
                </a:cxn>
                <a:cxn ang="0">
                  <a:pos x="5087" y="163"/>
                </a:cxn>
                <a:cxn ang="0">
                  <a:pos x="5061" y="276"/>
                </a:cxn>
                <a:cxn ang="0">
                  <a:pos x="5020" y="407"/>
                </a:cxn>
                <a:cxn ang="0">
                  <a:pos x="4968" y="551"/>
                </a:cxn>
                <a:cxn ang="0">
                  <a:pos x="4916" y="666"/>
                </a:cxn>
                <a:cxn ang="0">
                  <a:pos x="4876" y="743"/>
                </a:cxn>
                <a:cxn ang="0">
                  <a:pos x="4832" y="821"/>
                </a:cxn>
                <a:cxn ang="0">
                  <a:pos x="4783" y="896"/>
                </a:cxn>
                <a:cxn ang="0">
                  <a:pos x="4727" y="972"/>
                </a:cxn>
                <a:cxn ang="0">
                  <a:pos x="4666" y="1047"/>
                </a:cxn>
                <a:cxn ang="0">
                  <a:pos x="4600" y="1118"/>
                </a:cxn>
                <a:cxn ang="0">
                  <a:pos x="4528" y="1185"/>
                </a:cxn>
                <a:cxn ang="0">
                  <a:pos x="4447" y="1250"/>
                </a:cxn>
                <a:cxn ang="0">
                  <a:pos x="4361" y="1310"/>
                </a:cxn>
                <a:cxn ang="0">
                  <a:pos x="4268" y="1363"/>
                </a:cxn>
                <a:cxn ang="0">
                  <a:pos x="4168" y="1410"/>
                </a:cxn>
                <a:cxn ang="0">
                  <a:pos x="4060" y="1450"/>
                </a:cxn>
                <a:cxn ang="0">
                  <a:pos x="3944" y="1484"/>
                </a:cxn>
                <a:cxn ang="0">
                  <a:pos x="3821" y="1508"/>
                </a:cxn>
                <a:cxn ang="0">
                  <a:pos x="3689" y="1525"/>
                </a:cxn>
                <a:cxn ang="0">
                  <a:pos x="3547" y="1531"/>
                </a:cxn>
                <a:cxn ang="0">
                  <a:pos x="3397" y="1526"/>
                </a:cxn>
                <a:cxn ang="0">
                  <a:pos x="3239" y="1512"/>
                </a:cxn>
                <a:cxn ang="0">
                  <a:pos x="3156" y="1499"/>
                </a:cxn>
                <a:cxn ang="0">
                  <a:pos x="2832" y="1452"/>
                </a:cxn>
                <a:cxn ang="0">
                  <a:pos x="2532" y="1418"/>
                </a:cxn>
                <a:cxn ang="0">
                  <a:pos x="2255" y="1397"/>
                </a:cxn>
                <a:cxn ang="0">
                  <a:pos x="1998" y="1391"/>
                </a:cxn>
                <a:cxn ang="0">
                  <a:pos x="1760" y="1397"/>
                </a:cxn>
                <a:cxn ang="0">
                  <a:pos x="1541" y="1418"/>
                </a:cxn>
                <a:cxn ang="0">
                  <a:pos x="1338" y="1450"/>
                </a:cxn>
                <a:cxn ang="0">
                  <a:pos x="1242" y="1471"/>
                </a:cxn>
                <a:cxn ang="0">
                  <a:pos x="1151" y="1496"/>
                </a:cxn>
                <a:cxn ang="0">
                  <a:pos x="1062" y="1523"/>
                </a:cxn>
                <a:cxn ang="0">
                  <a:pos x="976" y="1554"/>
                </a:cxn>
                <a:cxn ang="0">
                  <a:pos x="893" y="1588"/>
                </a:cxn>
                <a:cxn ang="0">
                  <a:pos x="813" y="1623"/>
                </a:cxn>
                <a:cxn ang="0">
                  <a:pos x="736" y="1663"/>
                </a:cxn>
                <a:cxn ang="0">
                  <a:pos x="661" y="1707"/>
                </a:cxn>
                <a:cxn ang="0">
                  <a:pos x="516" y="1801"/>
                </a:cxn>
                <a:cxn ang="0">
                  <a:pos x="380" y="1907"/>
                </a:cxn>
                <a:cxn ang="0">
                  <a:pos x="250" y="2027"/>
                </a:cxn>
                <a:cxn ang="0">
                  <a:pos x="123" y="2156"/>
                </a:cxn>
                <a:cxn ang="0">
                  <a:pos x="0" y="2298"/>
                </a:cxn>
              </a:cxnLst>
              <a:rect l="0" t="0" r="r" b="b"/>
              <a:pathLst>
                <a:path w="5113" h="2298">
                  <a:moveTo>
                    <a:pt x="5113" y="0"/>
                  </a:moveTo>
                  <a:lnTo>
                    <a:pt x="5113" y="0"/>
                  </a:lnTo>
                  <a:lnTo>
                    <a:pt x="5112" y="21"/>
                  </a:lnTo>
                  <a:lnTo>
                    <a:pt x="5104" y="78"/>
                  </a:lnTo>
                  <a:lnTo>
                    <a:pt x="5097" y="117"/>
                  </a:lnTo>
                  <a:lnTo>
                    <a:pt x="5087" y="163"/>
                  </a:lnTo>
                  <a:lnTo>
                    <a:pt x="5075" y="217"/>
                  </a:lnTo>
                  <a:lnTo>
                    <a:pt x="5061" y="276"/>
                  </a:lnTo>
                  <a:lnTo>
                    <a:pt x="5043" y="339"/>
                  </a:lnTo>
                  <a:lnTo>
                    <a:pt x="5020" y="407"/>
                  </a:lnTo>
                  <a:lnTo>
                    <a:pt x="4997" y="478"/>
                  </a:lnTo>
                  <a:lnTo>
                    <a:pt x="4968" y="551"/>
                  </a:lnTo>
                  <a:lnTo>
                    <a:pt x="4934" y="627"/>
                  </a:lnTo>
                  <a:lnTo>
                    <a:pt x="4916" y="666"/>
                  </a:lnTo>
                  <a:lnTo>
                    <a:pt x="4897" y="704"/>
                  </a:lnTo>
                  <a:lnTo>
                    <a:pt x="4876" y="743"/>
                  </a:lnTo>
                  <a:lnTo>
                    <a:pt x="4855" y="782"/>
                  </a:lnTo>
                  <a:lnTo>
                    <a:pt x="4832" y="821"/>
                  </a:lnTo>
                  <a:lnTo>
                    <a:pt x="4808" y="859"/>
                  </a:lnTo>
                  <a:lnTo>
                    <a:pt x="4783" y="896"/>
                  </a:lnTo>
                  <a:lnTo>
                    <a:pt x="4755" y="935"/>
                  </a:lnTo>
                  <a:lnTo>
                    <a:pt x="4727" y="972"/>
                  </a:lnTo>
                  <a:lnTo>
                    <a:pt x="4697" y="1009"/>
                  </a:lnTo>
                  <a:lnTo>
                    <a:pt x="4666" y="1047"/>
                  </a:lnTo>
                  <a:lnTo>
                    <a:pt x="4634" y="1082"/>
                  </a:lnTo>
                  <a:lnTo>
                    <a:pt x="4600" y="1118"/>
                  </a:lnTo>
                  <a:lnTo>
                    <a:pt x="4564" y="1153"/>
                  </a:lnTo>
                  <a:lnTo>
                    <a:pt x="4528" y="1185"/>
                  </a:lnTo>
                  <a:lnTo>
                    <a:pt x="4489" y="1218"/>
                  </a:lnTo>
                  <a:lnTo>
                    <a:pt x="4447" y="1250"/>
                  </a:lnTo>
                  <a:lnTo>
                    <a:pt x="4405" y="1281"/>
                  </a:lnTo>
                  <a:lnTo>
                    <a:pt x="4361" y="1310"/>
                  </a:lnTo>
                  <a:lnTo>
                    <a:pt x="4315" y="1337"/>
                  </a:lnTo>
                  <a:lnTo>
                    <a:pt x="4268" y="1363"/>
                  </a:lnTo>
                  <a:lnTo>
                    <a:pt x="4219" y="1387"/>
                  </a:lnTo>
                  <a:lnTo>
                    <a:pt x="4168" y="1410"/>
                  </a:lnTo>
                  <a:lnTo>
                    <a:pt x="4115" y="1431"/>
                  </a:lnTo>
                  <a:lnTo>
                    <a:pt x="4060" y="1450"/>
                  </a:lnTo>
                  <a:lnTo>
                    <a:pt x="4003" y="1468"/>
                  </a:lnTo>
                  <a:lnTo>
                    <a:pt x="3944" y="1484"/>
                  </a:lnTo>
                  <a:lnTo>
                    <a:pt x="3883" y="1497"/>
                  </a:lnTo>
                  <a:lnTo>
                    <a:pt x="3821" y="1508"/>
                  </a:lnTo>
                  <a:lnTo>
                    <a:pt x="3756" y="1518"/>
                  </a:lnTo>
                  <a:lnTo>
                    <a:pt x="3689" y="1525"/>
                  </a:lnTo>
                  <a:lnTo>
                    <a:pt x="3619" y="1529"/>
                  </a:lnTo>
                  <a:lnTo>
                    <a:pt x="3547" y="1531"/>
                  </a:lnTo>
                  <a:lnTo>
                    <a:pt x="3474" y="1529"/>
                  </a:lnTo>
                  <a:lnTo>
                    <a:pt x="3397" y="1526"/>
                  </a:lnTo>
                  <a:lnTo>
                    <a:pt x="3320" y="1520"/>
                  </a:lnTo>
                  <a:lnTo>
                    <a:pt x="3239" y="1512"/>
                  </a:lnTo>
                  <a:lnTo>
                    <a:pt x="3156" y="1499"/>
                  </a:lnTo>
                  <a:lnTo>
                    <a:pt x="3156" y="1499"/>
                  </a:lnTo>
                  <a:lnTo>
                    <a:pt x="2991" y="1473"/>
                  </a:lnTo>
                  <a:lnTo>
                    <a:pt x="2832" y="1452"/>
                  </a:lnTo>
                  <a:lnTo>
                    <a:pt x="2680" y="1433"/>
                  </a:lnTo>
                  <a:lnTo>
                    <a:pt x="2532" y="1418"/>
                  </a:lnTo>
                  <a:lnTo>
                    <a:pt x="2391" y="1407"/>
                  </a:lnTo>
                  <a:lnTo>
                    <a:pt x="2255" y="1397"/>
                  </a:lnTo>
                  <a:lnTo>
                    <a:pt x="2124" y="1392"/>
                  </a:lnTo>
                  <a:lnTo>
                    <a:pt x="1998" y="1391"/>
                  </a:lnTo>
                  <a:lnTo>
                    <a:pt x="1877" y="1392"/>
                  </a:lnTo>
                  <a:lnTo>
                    <a:pt x="1760" y="1397"/>
                  </a:lnTo>
                  <a:lnTo>
                    <a:pt x="1649" y="1405"/>
                  </a:lnTo>
                  <a:lnTo>
                    <a:pt x="1541" y="1418"/>
                  </a:lnTo>
                  <a:lnTo>
                    <a:pt x="1438" y="1433"/>
                  </a:lnTo>
                  <a:lnTo>
                    <a:pt x="1338" y="1450"/>
                  </a:lnTo>
                  <a:lnTo>
                    <a:pt x="1290" y="1460"/>
                  </a:lnTo>
                  <a:lnTo>
                    <a:pt x="1242" y="1471"/>
                  </a:lnTo>
                  <a:lnTo>
                    <a:pt x="1197" y="1483"/>
                  </a:lnTo>
                  <a:lnTo>
                    <a:pt x="1151" y="1496"/>
                  </a:lnTo>
                  <a:lnTo>
                    <a:pt x="1106" y="1508"/>
                  </a:lnTo>
                  <a:lnTo>
                    <a:pt x="1062" y="1523"/>
                  </a:lnTo>
                  <a:lnTo>
                    <a:pt x="1019" y="1537"/>
                  </a:lnTo>
                  <a:lnTo>
                    <a:pt x="976" y="1554"/>
                  </a:lnTo>
                  <a:lnTo>
                    <a:pt x="934" y="1570"/>
                  </a:lnTo>
                  <a:lnTo>
                    <a:pt x="893" y="1588"/>
                  </a:lnTo>
                  <a:lnTo>
                    <a:pt x="852" y="1605"/>
                  </a:lnTo>
                  <a:lnTo>
                    <a:pt x="813" y="1623"/>
                  </a:lnTo>
                  <a:lnTo>
                    <a:pt x="775" y="1644"/>
                  </a:lnTo>
                  <a:lnTo>
                    <a:pt x="736" y="1663"/>
                  </a:lnTo>
                  <a:lnTo>
                    <a:pt x="698" y="1684"/>
                  </a:lnTo>
                  <a:lnTo>
                    <a:pt x="661" y="1707"/>
                  </a:lnTo>
                  <a:lnTo>
                    <a:pt x="587" y="1752"/>
                  </a:lnTo>
                  <a:lnTo>
                    <a:pt x="516" y="1801"/>
                  </a:lnTo>
                  <a:lnTo>
                    <a:pt x="448" y="1854"/>
                  </a:lnTo>
                  <a:lnTo>
                    <a:pt x="380" y="1907"/>
                  </a:lnTo>
                  <a:lnTo>
                    <a:pt x="315" y="1965"/>
                  </a:lnTo>
                  <a:lnTo>
                    <a:pt x="250" y="2027"/>
                  </a:lnTo>
                  <a:lnTo>
                    <a:pt x="186" y="2090"/>
                  </a:lnTo>
                  <a:lnTo>
                    <a:pt x="123" y="2156"/>
                  </a:lnTo>
                  <a:lnTo>
                    <a:pt x="61" y="2225"/>
                  </a:lnTo>
                  <a:lnTo>
                    <a:pt x="0" y="229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45240" name="Freeform 56"/>
            <p:cNvSpPr>
              <a:spLocks/>
            </p:cNvSpPr>
            <p:nvPr userDrawn="1"/>
          </p:nvSpPr>
          <p:spPr bwMode="auto">
            <a:xfrm>
              <a:off x="1598" y="681"/>
              <a:ext cx="5079" cy="1206"/>
            </a:xfrm>
            <a:custGeom>
              <a:avLst/>
              <a:gdLst/>
              <a:ahLst/>
              <a:cxnLst>
                <a:cxn ang="0">
                  <a:pos x="5079" y="0"/>
                </a:cxn>
                <a:cxn ang="0">
                  <a:pos x="5070" y="76"/>
                </a:cxn>
                <a:cxn ang="0">
                  <a:pos x="5054" y="164"/>
                </a:cxn>
                <a:cxn ang="0">
                  <a:pos x="5031" y="278"/>
                </a:cxn>
                <a:cxn ang="0">
                  <a:pos x="4993" y="410"/>
                </a:cxn>
                <a:cxn ang="0">
                  <a:pos x="4942" y="555"/>
                </a:cxn>
                <a:cxn ang="0">
                  <a:pos x="4892" y="672"/>
                </a:cxn>
                <a:cxn ang="0">
                  <a:pos x="4853" y="749"/>
                </a:cxn>
                <a:cxn ang="0">
                  <a:pos x="4810" y="828"/>
                </a:cxn>
                <a:cxn ang="0">
                  <a:pos x="4761" y="907"/>
                </a:cxn>
                <a:cxn ang="0">
                  <a:pos x="4707" y="985"/>
                </a:cxn>
                <a:cxn ang="0">
                  <a:pos x="4648" y="1059"/>
                </a:cxn>
                <a:cxn ang="0">
                  <a:pos x="4582" y="1132"/>
                </a:cxn>
                <a:cxn ang="0">
                  <a:pos x="4510" y="1203"/>
                </a:cxn>
                <a:cxn ang="0">
                  <a:pos x="4432" y="1267"/>
                </a:cxn>
                <a:cxn ang="0">
                  <a:pos x="4348" y="1329"/>
                </a:cxn>
                <a:cxn ang="0">
                  <a:pos x="4255" y="1385"/>
                </a:cxn>
                <a:cxn ang="0">
                  <a:pos x="4155" y="1435"/>
                </a:cxn>
                <a:cxn ang="0">
                  <a:pos x="4048" y="1477"/>
                </a:cxn>
                <a:cxn ang="0">
                  <a:pos x="3932" y="1513"/>
                </a:cxn>
                <a:cxn ang="0">
                  <a:pos x="3809" y="1540"/>
                </a:cxn>
                <a:cxn ang="0">
                  <a:pos x="3677" y="1560"/>
                </a:cxn>
                <a:cxn ang="0">
                  <a:pos x="3537" y="1568"/>
                </a:cxn>
                <a:cxn ang="0">
                  <a:pos x="3387" y="1568"/>
                </a:cxn>
                <a:cxn ang="0">
                  <a:pos x="3229" y="1555"/>
                </a:cxn>
                <a:cxn ang="0">
                  <a:pos x="3145" y="1545"/>
                </a:cxn>
                <a:cxn ang="0">
                  <a:pos x="2820" y="1503"/>
                </a:cxn>
                <a:cxn ang="0">
                  <a:pos x="2520" y="1476"/>
                </a:cxn>
                <a:cxn ang="0">
                  <a:pos x="2241" y="1461"/>
                </a:cxn>
                <a:cxn ang="0">
                  <a:pos x="1986" y="1459"/>
                </a:cxn>
                <a:cxn ang="0">
                  <a:pos x="1748" y="1471"/>
                </a:cxn>
                <a:cxn ang="0">
                  <a:pos x="1529" y="1495"/>
                </a:cxn>
                <a:cxn ang="0">
                  <a:pos x="1326" y="1532"/>
                </a:cxn>
                <a:cxn ang="0">
                  <a:pos x="1232" y="1555"/>
                </a:cxn>
                <a:cxn ang="0">
                  <a:pos x="1139" y="1582"/>
                </a:cxn>
                <a:cxn ang="0">
                  <a:pos x="1051" y="1611"/>
                </a:cxn>
                <a:cxn ang="0">
                  <a:pos x="965" y="1644"/>
                </a:cxn>
                <a:cxn ang="0">
                  <a:pos x="883" y="1679"/>
                </a:cxn>
                <a:cxn ang="0">
                  <a:pos x="804" y="1718"/>
                </a:cxn>
                <a:cxn ang="0">
                  <a:pos x="727" y="1760"/>
                </a:cxn>
                <a:cxn ang="0">
                  <a:pos x="653" y="1803"/>
                </a:cxn>
                <a:cxn ang="0">
                  <a:pos x="510" y="1902"/>
                </a:cxn>
                <a:cxn ang="0">
                  <a:pos x="375" y="2012"/>
                </a:cxn>
                <a:cxn ang="0">
                  <a:pos x="246" y="2133"/>
                </a:cxn>
                <a:cxn ang="0">
                  <a:pos x="123" y="2267"/>
                </a:cxn>
                <a:cxn ang="0">
                  <a:pos x="0" y="2412"/>
                </a:cxn>
              </a:cxnLst>
              <a:rect l="0" t="0" r="r" b="b"/>
              <a:pathLst>
                <a:path w="5079" h="2412">
                  <a:moveTo>
                    <a:pt x="5079" y="0"/>
                  </a:moveTo>
                  <a:lnTo>
                    <a:pt x="5079" y="0"/>
                  </a:lnTo>
                  <a:lnTo>
                    <a:pt x="5078" y="19"/>
                  </a:lnTo>
                  <a:lnTo>
                    <a:pt x="5070" y="76"/>
                  </a:lnTo>
                  <a:lnTo>
                    <a:pt x="5064" y="116"/>
                  </a:lnTo>
                  <a:lnTo>
                    <a:pt x="5054" y="164"/>
                  </a:lnTo>
                  <a:lnTo>
                    <a:pt x="5045" y="218"/>
                  </a:lnTo>
                  <a:lnTo>
                    <a:pt x="5031" y="278"/>
                  </a:lnTo>
                  <a:lnTo>
                    <a:pt x="5013" y="340"/>
                  </a:lnTo>
                  <a:lnTo>
                    <a:pt x="4993" y="410"/>
                  </a:lnTo>
                  <a:lnTo>
                    <a:pt x="4970" y="481"/>
                  </a:lnTo>
                  <a:lnTo>
                    <a:pt x="4942" y="555"/>
                  </a:lnTo>
                  <a:lnTo>
                    <a:pt x="4910" y="633"/>
                  </a:lnTo>
                  <a:lnTo>
                    <a:pt x="4892" y="672"/>
                  </a:lnTo>
                  <a:lnTo>
                    <a:pt x="4874" y="710"/>
                  </a:lnTo>
                  <a:lnTo>
                    <a:pt x="4853" y="749"/>
                  </a:lnTo>
                  <a:lnTo>
                    <a:pt x="4832" y="789"/>
                  </a:lnTo>
                  <a:lnTo>
                    <a:pt x="4810" y="828"/>
                  </a:lnTo>
                  <a:lnTo>
                    <a:pt x="4786" y="868"/>
                  </a:lnTo>
                  <a:lnTo>
                    <a:pt x="4761" y="907"/>
                  </a:lnTo>
                  <a:lnTo>
                    <a:pt x="4735" y="946"/>
                  </a:lnTo>
                  <a:lnTo>
                    <a:pt x="4707" y="985"/>
                  </a:lnTo>
                  <a:lnTo>
                    <a:pt x="4678" y="1022"/>
                  </a:lnTo>
                  <a:lnTo>
                    <a:pt x="4648" y="1059"/>
                  </a:lnTo>
                  <a:lnTo>
                    <a:pt x="4616" y="1096"/>
                  </a:lnTo>
                  <a:lnTo>
                    <a:pt x="4582" y="1132"/>
                  </a:lnTo>
                  <a:lnTo>
                    <a:pt x="4548" y="1167"/>
                  </a:lnTo>
                  <a:lnTo>
                    <a:pt x="4510" y="1203"/>
                  </a:lnTo>
                  <a:lnTo>
                    <a:pt x="4473" y="1235"/>
                  </a:lnTo>
                  <a:lnTo>
                    <a:pt x="4432" y="1267"/>
                  </a:lnTo>
                  <a:lnTo>
                    <a:pt x="4391" y="1300"/>
                  </a:lnTo>
                  <a:lnTo>
                    <a:pt x="4348" y="1329"/>
                  </a:lnTo>
                  <a:lnTo>
                    <a:pt x="4302" y="1358"/>
                  </a:lnTo>
                  <a:lnTo>
                    <a:pt x="4255" y="1385"/>
                  </a:lnTo>
                  <a:lnTo>
                    <a:pt x="4206" y="1411"/>
                  </a:lnTo>
                  <a:lnTo>
                    <a:pt x="4155" y="1435"/>
                  </a:lnTo>
                  <a:lnTo>
                    <a:pt x="4102" y="1458"/>
                  </a:lnTo>
                  <a:lnTo>
                    <a:pt x="4048" y="1477"/>
                  </a:lnTo>
                  <a:lnTo>
                    <a:pt x="3991" y="1497"/>
                  </a:lnTo>
                  <a:lnTo>
                    <a:pt x="3932" y="1513"/>
                  </a:lnTo>
                  <a:lnTo>
                    <a:pt x="3871" y="1529"/>
                  </a:lnTo>
                  <a:lnTo>
                    <a:pt x="3809" y="1540"/>
                  </a:lnTo>
                  <a:lnTo>
                    <a:pt x="3745" y="1552"/>
                  </a:lnTo>
                  <a:lnTo>
                    <a:pt x="3677" y="1560"/>
                  </a:lnTo>
                  <a:lnTo>
                    <a:pt x="3608" y="1564"/>
                  </a:lnTo>
                  <a:lnTo>
                    <a:pt x="3537" y="1568"/>
                  </a:lnTo>
                  <a:lnTo>
                    <a:pt x="3463" y="1569"/>
                  </a:lnTo>
                  <a:lnTo>
                    <a:pt x="3387" y="1568"/>
                  </a:lnTo>
                  <a:lnTo>
                    <a:pt x="3309" y="1563"/>
                  </a:lnTo>
                  <a:lnTo>
                    <a:pt x="3229" y="1555"/>
                  </a:lnTo>
                  <a:lnTo>
                    <a:pt x="3145" y="1545"/>
                  </a:lnTo>
                  <a:lnTo>
                    <a:pt x="3145" y="1545"/>
                  </a:lnTo>
                  <a:lnTo>
                    <a:pt x="2980" y="1522"/>
                  </a:lnTo>
                  <a:lnTo>
                    <a:pt x="2820" y="1503"/>
                  </a:lnTo>
                  <a:lnTo>
                    <a:pt x="2668" y="1489"/>
                  </a:lnTo>
                  <a:lnTo>
                    <a:pt x="2520" y="1476"/>
                  </a:lnTo>
                  <a:lnTo>
                    <a:pt x="2379" y="1466"/>
                  </a:lnTo>
                  <a:lnTo>
                    <a:pt x="2241" y="1461"/>
                  </a:lnTo>
                  <a:lnTo>
                    <a:pt x="2111" y="1458"/>
                  </a:lnTo>
                  <a:lnTo>
                    <a:pt x="1986" y="1459"/>
                  </a:lnTo>
                  <a:lnTo>
                    <a:pt x="1865" y="1464"/>
                  </a:lnTo>
                  <a:lnTo>
                    <a:pt x="1748" y="1471"/>
                  </a:lnTo>
                  <a:lnTo>
                    <a:pt x="1636" y="1482"/>
                  </a:lnTo>
                  <a:lnTo>
                    <a:pt x="1529" y="1495"/>
                  </a:lnTo>
                  <a:lnTo>
                    <a:pt x="1426" y="1513"/>
                  </a:lnTo>
                  <a:lnTo>
                    <a:pt x="1326" y="1532"/>
                  </a:lnTo>
                  <a:lnTo>
                    <a:pt x="1279" y="1543"/>
                  </a:lnTo>
                  <a:lnTo>
                    <a:pt x="1232" y="1555"/>
                  </a:lnTo>
                  <a:lnTo>
                    <a:pt x="1185" y="1568"/>
                  </a:lnTo>
                  <a:lnTo>
                    <a:pt x="1139" y="1582"/>
                  </a:lnTo>
                  <a:lnTo>
                    <a:pt x="1095" y="1595"/>
                  </a:lnTo>
                  <a:lnTo>
                    <a:pt x="1051" y="1611"/>
                  </a:lnTo>
                  <a:lnTo>
                    <a:pt x="1008" y="1627"/>
                  </a:lnTo>
                  <a:lnTo>
                    <a:pt x="965" y="1644"/>
                  </a:lnTo>
                  <a:lnTo>
                    <a:pt x="924" y="1661"/>
                  </a:lnTo>
                  <a:lnTo>
                    <a:pt x="883" y="1679"/>
                  </a:lnTo>
                  <a:lnTo>
                    <a:pt x="843" y="1698"/>
                  </a:lnTo>
                  <a:lnTo>
                    <a:pt x="804" y="1718"/>
                  </a:lnTo>
                  <a:lnTo>
                    <a:pt x="765" y="1737"/>
                  </a:lnTo>
                  <a:lnTo>
                    <a:pt x="727" y="1760"/>
                  </a:lnTo>
                  <a:lnTo>
                    <a:pt x="689" y="1781"/>
                  </a:lnTo>
                  <a:lnTo>
                    <a:pt x="653" y="1803"/>
                  </a:lnTo>
                  <a:lnTo>
                    <a:pt x="581" y="1852"/>
                  </a:lnTo>
                  <a:lnTo>
                    <a:pt x="510" y="1902"/>
                  </a:lnTo>
                  <a:lnTo>
                    <a:pt x="442" y="1955"/>
                  </a:lnTo>
                  <a:lnTo>
                    <a:pt x="375" y="2012"/>
                  </a:lnTo>
                  <a:lnTo>
                    <a:pt x="310" y="2071"/>
                  </a:lnTo>
                  <a:lnTo>
                    <a:pt x="246" y="2133"/>
                  </a:lnTo>
                  <a:lnTo>
                    <a:pt x="184" y="2199"/>
                  </a:lnTo>
                  <a:lnTo>
                    <a:pt x="123" y="2267"/>
                  </a:lnTo>
                  <a:lnTo>
                    <a:pt x="62" y="2338"/>
                  </a:lnTo>
                  <a:lnTo>
                    <a:pt x="0" y="241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45241" name="Freeform 57"/>
            <p:cNvSpPr>
              <a:spLocks/>
            </p:cNvSpPr>
            <p:nvPr userDrawn="1"/>
          </p:nvSpPr>
          <p:spPr bwMode="auto">
            <a:xfrm>
              <a:off x="1648" y="652"/>
              <a:ext cx="5042" cy="1263"/>
            </a:xfrm>
            <a:custGeom>
              <a:avLst/>
              <a:gdLst/>
              <a:ahLst/>
              <a:cxnLst>
                <a:cxn ang="0">
                  <a:pos x="5042" y="0"/>
                </a:cxn>
                <a:cxn ang="0">
                  <a:pos x="5033" y="77"/>
                </a:cxn>
                <a:cxn ang="0">
                  <a:pos x="5021" y="166"/>
                </a:cxn>
                <a:cxn ang="0">
                  <a:pos x="4997" y="281"/>
                </a:cxn>
                <a:cxn ang="0">
                  <a:pos x="4963" y="413"/>
                </a:cxn>
                <a:cxn ang="0">
                  <a:pos x="4913" y="562"/>
                </a:cxn>
                <a:cxn ang="0">
                  <a:pos x="4865" y="679"/>
                </a:cxn>
                <a:cxn ang="0">
                  <a:pos x="4828" y="759"/>
                </a:cxn>
                <a:cxn ang="0">
                  <a:pos x="4785" y="839"/>
                </a:cxn>
                <a:cxn ang="0">
                  <a:pos x="4738" y="918"/>
                </a:cxn>
                <a:cxn ang="0">
                  <a:pos x="4685" y="998"/>
                </a:cxn>
                <a:cxn ang="0">
                  <a:pos x="4627" y="1073"/>
                </a:cxn>
                <a:cxn ang="0">
                  <a:pos x="4563" y="1149"/>
                </a:cxn>
                <a:cxn ang="0">
                  <a:pos x="4492" y="1220"/>
                </a:cxn>
                <a:cxn ang="0">
                  <a:pos x="4414" y="1288"/>
                </a:cxn>
                <a:cxn ang="0">
                  <a:pos x="4330" y="1351"/>
                </a:cxn>
                <a:cxn ang="0">
                  <a:pos x="4239" y="1409"/>
                </a:cxn>
                <a:cxn ang="0">
                  <a:pos x="4139" y="1461"/>
                </a:cxn>
                <a:cxn ang="0">
                  <a:pos x="4034" y="1506"/>
                </a:cxn>
                <a:cxn ang="0">
                  <a:pos x="3919" y="1545"/>
                </a:cxn>
                <a:cxn ang="0">
                  <a:pos x="3795" y="1574"/>
                </a:cxn>
                <a:cxn ang="0">
                  <a:pos x="3664" y="1597"/>
                </a:cxn>
                <a:cxn ang="0">
                  <a:pos x="3523" y="1608"/>
                </a:cxn>
                <a:cxn ang="0">
                  <a:pos x="3374" y="1610"/>
                </a:cxn>
                <a:cxn ang="0">
                  <a:pos x="3215" y="1601"/>
                </a:cxn>
                <a:cxn ang="0">
                  <a:pos x="3131" y="1592"/>
                </a:cxn>
                <a:cxn ang="0">
                  <a:pos x="2806" y="1558"/>
                </a:cxn>
                <a:cxn ang="0">
                  <a:pos x="2505" y="1535"/>
                </a:cxn>
                <a:cxn ang="0">
                  <a:pos x="2227" y="1526"/>
                </a:cxn>
                <a:cxn ang="0">
                  <a:pos x="1971" y="1530"/>
                </a:cxn>
                <a:cxn ang="0">
                  <a:pos x="1733" y="1547"/>
                </a:cxn>
                <a:cxn ang="0">
                  <a:pos x="1515" y="1576"/>
                </a:cxn>
                <a:cxn ang="0">
                  <a:pos x="1362" y="1605"/>
                </a:cxn>
                <a:cxn ang="0">
                  <a:pos x="1265" y="1629"/>
                </a:cxn>
                <a:cxn ang="0">
                  <a:pos x="1172" y="1655"/>
                </a:cxn>
                <a:cxn ang="0">
                  <a:pos x="1082" y="1685"/>
                </a:cxn>
                <a:cxn ang="0">
                  <a:pos x="996" y="1718"/>
                </a:cxn>
                <a:cxn ang="0">
                  <a:pos x="913" y="1753"/>
                </a:cxn>
                <a:cxn ang="0">
                  <a:pos x="832" y="1792"/>
                </a:cxn>
                <a:cxn ang="0">
                  <a:pos x="756" y="1834"/>
                </a:cxn>
                <a:cxn ang="0">
                  <a:pos x="681" y="1879"/>
                </a:cxn>
                <a:cxn ang="0">
                  <a:pos x="572" y="1952"/>
                </a:cxn>
                <a:cxn ang="0">
                  <a:pos x="435" y="2060"/>
                </a:cxn>
                <a:cxn ang="0">
                  <a:pos x="306" y="2179"/>
                </a:cxn>
                <a:cxn ang="0">
                  <a:pos x="181" y="2309"/>
                </a:cxn>
                <a:cxn ang="0">
                  <a:pos x="60" y="2452"/>
                </a:cxn>
              </a:cxnLst>
              <a:rect l="0" t="0" r="r" b="b"/>
              <a:pathLst>
                <a:path w="5042" h="2527">
                  <a:moveTo>
                    <a:pt x="5042" y="0"/>
                  </a:moveTo>
                  <a:lnTo>
                    <a:pt x="5042" y="0"/>
                  </a:lnTo>
                  <a:lnTo>
                    <a:pt x="5040" y="21"/>
                  </a:lnTo>
                  <a:lnTo>
                    <a:pt x="5033" y="77"/>
                  </a:lnTo>
                  <a:lnTo>
                    <a:pt x="5028" y="118"/>
                  </a:lnTo>
                  <a:lnTo>
                    <a:pt x="5021" y="166"/>
                  </a:lnTo>
                  <a:lnTo>
                    <a:pt x="5010" y="221"/>
                  </a:lnTo>
                  <a:lnTo>
                    <a:pt x="4997" y="281"/>
                  </a:lnTo>
                  <a:lnTo>
                    <a:pt x="4981" y="345"/>
                  </a:lnTo>
                  <a:lnTo>
                    <a:pt x="4963" y="413"/>
                  </a:lnTo>
                  <a:lnTo>
                    <a:pt x="4939" y="486"/>
                  </a:lnTo>
                  <a:lnTo>
                    <a:pt x="4913" y="562"/>
                  </a:lnTo>
                  <a:lnTo>
                    <a:pt x="4882" y="639"/>
                  </a:lnTo>
                  <a:lnTo>
                    <a:pt x="4865" y="679"/>
                  </a:lnTo>
                  <a:lnTo>
                    <a:pt x="4847" y="718"/>
                  </a:lnTo>
                  <a:lnTo>
                    <a:pt x="4828" y="759"/>
                  </a:lnTo>
                  <a:lnTo>
                    <a:pt x="4807" y="799"/>
                  </a:lnTo>
                  <a:lnTo>
                    <a:pt x="4785" y="839"/>
                  </a:lnTo>
                  <a:lnTo>
                    <a:pt x="4763" y="878"/>
                  </a:lnTo>
                  <a:lnTo>
                    <a:pt x="4738" y="918"/>
                  </a:lnTo>
                  <a:lnTo>
                    <a:pt x="4713" y="957"/>
                  </a:lnTo>
                  <a:lnTo>
                    <a:pt x="4685" y="998"/>
                  </a:lnTo>
                  <a:lnTo>
                    <a:pt x="4657" y="1036"/>
                  </a:lnTo>
                  <a:lnTo>
                    <a:pt x="4627" y="1073"/>
                  </a:lnTo>
                  <a:lnTo>
                    <a:pt x="4596" y="1112"/>
                  </a:lnTo>
                  <a:lnTo>
                    <a:pt x="4563" y="1149"/>
                  </a:lnTo>
                  <a:lnTo>
                    <a:pt x="4528" y="1185"/>
                  </a:lnTo>
                  <a:lnTo>
                    <a:pt x="4492" y="1220"/>
                  </a:lnTo>
                  <a:lnTo>
                    <a:pt x="4454" y="1254"/>
                  </a:lnTo>
                  <a:lnTo>
                    <a:pt x="4414" y="1288"/>
                  </a:lnTo>
                  <a:lnTo>
                    <a:pt x="4373" y="1320"/>
                  </a:lnTo>
                  <a:lnTo>
                    <a:pt x="4330" y="1351"/>
                  </a:lnTo>
                  <a:lnTo>
                    <a:pt x="4285" y="1380"/>
                  </a:lnTo>
                  <a:lnTo>
                    <a:pt x="4239" y="1409"/>
                  </a:lnTo>
                  <a:lnTo>
                    <a:pt x="4191" y="1435"/>
                  </a:lnTo>
                  <a:lnTo>
                    <a:pt x="4139" y="1461"/>
                  </a:lnTo>
                  <a:lnTo>
                    <a:pt x="4088" y="1485"/>
                  </a:lnTo>
                  <a:lnTo>
                    <a:pt x="4034" y="1506"/>
                  </a:lnTo>
                  <a:lnTo>
                    <a:pt x="3977" y="1527"/>
                  </a:lnTo>
                  <a:lnTo>
                    <a:pt x="3919" y="1545"/>
                  </a:lnTo>
                  <a:lnTo>
                    <a:pt x="3857" y="1561"/>
                  </a:lnTo>
                  <a:lnTo>
                    <a:pt x="3795" y="1574"/>
                  </a:lnTo>
                  <a:lnTo>
                    <a:pt x="3731" y="1587"/>
                  </a:lnTo>
                  <a:lnTo>
                    <a:pt x="3664" y="1597"/>
                  </a:lnTo>
                  <a:lnTo>
                    <a:pt x="3595" y="1603"/>
                  </a:lnTo>
                  <a:lnTo>
                    <a:pt x="3523" y="1608"/>
                  </a:lnTo>
                  <a:lnTo>
                    <a:pt x="3449" y="1610"/>
                  </a:lnTo>
                  <a:lnTo>
                    <a:pt x="3374" y="1610"/>
                  </a:lnTo>
                  <a:lnTo>
                    <a:pt x="3295" y="1606"/>
                  </a:lnTo>
                  <a:lnTo>
                    <a:pt x="3215" y="1601"/>
                  </a:lnTo>
                  <a:lnTo>
                    <a:pt x="3131" y="1592"/>
                  </a:lnTo>
                  <a:lnTo>
                    <a:pt x="3131" y="1592"/>
                  </a:lnTo>
                  <a:lnTo>
                    <a:pt x="2966" y="1572"/>
                  </a:lnTo>
                  <a:lnTo>
                    <a:pt x="2806" y="1558"/>
                  </a:lnTo>
                  <a:lnTo>
                    <a:pt x="2652" y="1545"/>
                  </a:lnTo>
                  <a:lnTo>
                    <a:pt x="2505" y="1535"/>
                  </a:lnTo>
                  <a:lnTo>
                    <a:pt x="2364" y="1529"/>
                  </a:lnTo>
                  <a:lnTo>
                    <a:pt x="2227" y="1526"/>
                  </a:lnTo>
                  <a:lnTo>
                    <a:pt x="2097" y="1527"/>
                  </a:lnTo>
                  <a:lnTo>
                    <a:pt x="1971" y="1530"/>
                  </a:lnTo>
                  <a:lnTo>
                    <a:pt x="1850" y="1537"/>
                  </a:lnTo>
                  <a:lnTo>
                    <a:pt x="1733" y="1547"/>
                  </a:lnTo>
                  <a:lnTo>
                    <a:pt x="1622" y="1559"/>
                  </a:lnTo>
                  <a:lnTo>
                    <a:pt x="1515" y="1576"/>
                  </a:lnTo>
                  <a:lnTo>
                    <a:pt x="1412" y="1595"/>
                  </a:lnTo>
                  <a:lnTo>
                    <a:pt x="1362" y="1605"/>
                  </a:lnTo>
                  <a:lnTo>
                    <a:pt x="1314" y="1616"/>
                  </a:lnTo>
                  <a:lnTo>
                    <a:pt x="1265" y="1629"/>
                  </a:lnTo>
                  <a:lnTo>
                    <a:pt x="1218" y="1642"/>
                  </a:lnTo>
                  <a:lnTo>
                    <a:pt x="1172" y="1655"/>
                  </a:lnTo>
                  <a:lnTo>
                    <a:pt x="1126" y="1669"/>
                  </a:lnTo>
                  <a:lnTo>
                    <a:pt x="1082" y="1685"/>
                  </a:lnTo>
                  <a:lnTo>
                    <a:pt x="1039" y="1702"/>
                  </a:lnTo>
                  <a:lnTo>
                    <a:pt x="996" y="1718"/>
                  </a:lnTo>
                  <a:lnTo>
                    <a:pt x="954" y="1735"/>
                  </a:lnTo>
                  <a:lnTo>
                    <a:pt x="913" y="1753"/>
                  </a:lnTo>
                  <a:lnTo>
                    <a:pt x="872" y="1773"/>
                  </a:lnTo>
                  <a:lnTo>
                    <a:pt x="832" y="1792"/>
                  </a:lnTo>
                  <a:lnTo>
                    <a:pt x="793" y="1813"/>
                  </a:lnTo>
                  <a:lnTo>
                    <a:pt x="756" y="1834"/>
                  </a:lnTo>
                  <a:lnTo>
                    <a:pt x="717" y="1857"/>
                  </a:lnTo>
                  <a:lnTo>
                    <a:pt x="681" y="1879"/>
                  </a:lnTo>
                  <a:lnTo>
                    <a:pt x="643" y="1903"/>
                  </a:lnTo>
                  <a:lnTo>
                    <a:pt x="572" y="1952"/>
                  </a:lnTo>
                  <a:lnTo>
                    <a:pt x="503" y="2005"/>
                  </a:lnTo>
                  <a:lnTo>
                    <a:pt x="435" y="2060"/>
                  </a:lnTo>
                  <a:lnTo>
                    <a:pt x="370" y="2118"/>
                  </a:lnTo>
                  <a:lnTo>
                    <a:pt x="306" y="2179"/>
                  </a:lnTo>
                  <a:lnTo>
                    <a:pt x="242" y="2242"/>
                  </a:lnTo>
                  <a:lnTo>
                    <a:pt x="181" y="2309"/>
                  </a:lnTo>
                  <a:lnTo>
                    <a:pt x="120" y="2380"/>
                  </a:lnTo>
                  <a:lnTo>
                    <a:pt x="60" y="2452"/>
                  </a:lnTo>
                  <a:lnTo>
                    <a:pt x="0" y="2527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45242" name="Freeform 58"/>
            <p:cNvSpPr>
              <a:spLocks/>
            </p:cNvSpPr>
            <p:nvPr userDrawn="1"/>
          </p:nvSpPr>
          <p:spPr bwMode="auto">
            <a:xfrm>
              <a:off x="1700" y="624"/>
              <a:ext cx="5002" cy="1320"/>
            </a:xfrm>
            <a:custGeom>
              <a:avLst/>
              <a:gdLst/>
              <a:ahLst/>
              <a:cxnLst>
                <a:cxn ang="0">
                  <a:pos x="5002" y="0"/>
                </a:cxn>
                <a:cxn ang="0">
                  <a:pos x="4995" y="78"/>
                </a:cxn>
                <a:cxn ang="0">
                  <a:pos x="4983" y="166"/>
                </a:cxn>
                <a:cxn ang="0">
                  <a:pos x="4962" y="281"/>
                </a:cxn>
                <a:cxn ang="0">
                  <a:pos x="4929" y="417"/>
                </a:cxn>
                <a:cxn ang="0">
                  <a:pos x="4882" y="567"/>
                </a:cxn>
                <a:cxn ang="0">
                  <a:pos x="4836" y="685"/>
                </a:cxn>
                <a:cxn ang="0">
                  <a:pos x="4800" y="766"/>
                </a:cxn>
                <a:cxn ang="0">
                  <a:pos x="4758" y="848"/>
                </a:cxn>
                <a:cxn ang="0">
                  <a:pos x="4712" y="929"/>
                </a:cxn>
                <a:cxn ang="0">
                  <a:pos x="4661" y="1009"/>
                </a:cxn>
                <a:cxn ang="0">
                  <a:pos x="4604" y="1087"/>
                </a:cxn>
                <a:cxn ang="0">
                  <a:pos x="4540" y="1164"/>
                </a:cxn>
                <a:cxn ang="0">
                  <a:pos x="4471" y="1237"/>
                </a:cxn>
                <a:cxn ang="0">
                  <a:pos x="4394" y="1306"/>
                </a:cxn>
                <a:cxn ang="0">
                  <a:pos x="4311" y="1371"/>
                </a:cxn>
                <a:cxn ang="0">
                  <a:pos x="4221" y="1432"/>
                </a:cxn>
                <a:cxn ang="0">
                  <a:pos x="4122" y="1486"/>
                </a:cxn>
                <a:cxn ang="0">
                  <a:pos x="4017" y="1534"/>
                </a:cxn>
                <a:cxn ang="0">
                  <a:pos x="3903" y="1574"/>
                </a:cxn>
                <a:cxn ang="0">
                  <a:pos x="3779" y="1607"/>
                </a:cxn>
                <a:cxn ang="0">
                  <a:pos x="3649" y="1631"/>
                </a:cxn>
                <a:cxn ang="0">
                  <a:pos x="3508" y="1646"/>
                </a:cxn>
                <a:cxn ang="0">
                  <a:pos x="3358" y="1650"/>
                </a:cxn>
                <a:cxn ang="0">
                  <a:pos x="3199" y="1646"/>
                </a:cxn>
                <a:cxn ang="0">
                  <a:pos x="3115" y="1637"/>
                </a:cxn>
                <a:cxn ang="0">
                  <a:pos x="2791" y="1610"/>
                </a:cxn>
                <a:cxn ang="0">
                  <a:pos x="2489" y="1594"/>
                </a:cxn>
                <a:cxn ang="0">
                  <a:pos x="2210" y="1591"/>
                </a:cxn>
                <a:cxn ang="0">
                  <a:pos x="1955" y="1599"/>
                </a:cxn>
                <a:cxn ang="0">
                  <a:pos x="1717" y="1621"/>
                </a:cxn>
                <a:cxn ang="0">
                  <a:pos x="1499" y="1654"/>
                </a:cxn>
                <a:cxn ang="0">
                  <a:pos x="1347" y="1687"/>
                </a:cxn>
                <a:cxn ang="0">
                  <a:pos x="1251" y="1713"/>
                </a:cxn>
                <a:cxn ang="0">
                  <a:pos x="1158" y="1741"/>
                </a:cxn>
                <a:cxn ang="0">
                  <a:pos x="1069" y="1773"/>
                </a:cxn>
                <a:cxn ang="0">
                  <a:pos x="983" y="1809"/>
                </a:cxn>
                <a:cxn ang="0">
                  <a:pos x="899" y="1846"/>
                </a:cxn>
                <a:cxn ang="0">
                  <a:pos x="820" y="1886"/>
                </a:cxn>
                <a:cxn ang="0">
                  <a:pos x="744" y="1930"/>
                </a:cxn>
                <a:cxn ang="0">
                  <a:pos x="669" y="1977"/>
                </a:cxn>
                <a:cxn ang="0">
                  <a:pos x="597" y="2027"/>
                </a:cxn>
                <a:cxn ang="0">
                  <a:pos x="494" y="2106"/>
                </a:cxn>
                <a:cxn ang="0">
                  <a:pos x="362" y="2222"/>
                </a:cxn>
                <a:cxn ang="0">
                  <a:pos x="237" y="2351"/>
                </a:cxn>
                <a:cxn ang="0">
                  <a:pos x="116" y="2490"/>
                </a:cxn>
                <a:cxn ang="0">
                  <a:pos x="0" y="2642"/>
                </a:cxn>
              </a:cxnLst>
              <a:rect l="0" t="0" r="r" b="b"/>
              <a:pathLst>
                <a:path w="5002" h="2642">
                  <a:moveTo>
                    <a:pt x="5002" y="0"/>
                  </a:moveTo>
                  <a:lnTo>
                    <a:pt x="5002" y="0"/>
                  </a:lnTo>
                  <a:lnTo>
                    <a:pt x="5001" y="21"/>
                  </a:lnTo>
                  <a:lnTo>
                    <a:pt x="4995" y="78"/>
                  </a:lnTo>
                  <a:lnTo>
                    <a:pt x="4990" y="120"/>
                  </a:lnTo>
                  <a:lnTo>
                    <a:pt x="4983" y="166"/>
                  </a:lnTo>
                  <a:lnTo>
                    <a:pt x="4973" y="221"/>
                  </a:lnTo>
                  <a:lnTo>
                    <a:pt x="4962" y="281"/>
                  </a:lnTo>
                  <a:lnTo>
                    <a:pt x="4947" y="347"/>
                  </a:lnTo>
                  <a:lnTo>
                    <a:pt x="4929" y="417"/>
                  </a:lnTo>
                  <a:lnTo>
                    <a:pt x="4906" y="491"/>
                  </a:lnTo>
                  <a:lnTo>
                    <a:pt x="4882" y="567"/>
                  </a:lnTo>
                  <a:lnTo>
                    <a:pt x="4852" y="646"/>
                  </a:lnTo>
                  <a:lnTo>
                    <a:pt x="4836" y="685"/>
                  </a:lnTo>
                  <a:lnTo>
                    <a:pt x="4818" y="725"/>
                  </a:lnTo>
                  <a:lnTo>
                    <a:pt x="4800" y="766"/>
                  </a:lnTo>
                  <a:lnTo>
                    <a:pt x="4780" y="807"/>
                  </a:lnTo>
                  <a:lnTo>
                    <a:pt x="4758" y="848"/>
                  </a:lnTo>
                  <a:lnTo>
                    <a:pt x="4736" y="888"/>
                  </a:lnTo>
                  <a:lnTo>
                    <a:pt x="4712" y="929"/>
                  </a:lnTo>
                  <a:lnTo>
                    <a:pt x="4687" y="969"/>
                  </a:lnTo>
                  <a:lnTo>
                    <a:pt x="4661" y="1009"/>
                  </a:lnTo>
                  <a:lnTo>
                    <a:pt x="4633" y="1048"/>
                  </a:lnTo>
                  <a:lnTo>
                    <a:pt x="4604" y="1087"/>
                  </a:lnTo>
                  <a:lnTo>
                    <a:pt x="4572" y="1126"/>
                  </a:lnTo>
                  <a:lnTo>
                    <a:pt x="4540" y="1164"/>
                  </a:lnTo>
                  <a:lnTo>
                    <a:pt x="4505" y="1201"/>
                  </a:lnTo>
                  <a:lnTo>
                    <a:pt x="4471" y="1237"/>
                  </a:lnTo>
                  <a:lnTo>
                    <a:pt x="4433" y="1273"/>
                  </a:lnTo>
                  <a:lnTo>
                    <a:pt x="4394" y="1306"/>
                  </a:lnTo>
                  <a:lnTo>
                    <a:pt x="4353" y="1340"/>
                  </a:lnTo>
                  <a:lnTo>
                    <a:pt x="4311" y="1371"/>
                  </a:lnTo>
                  <a:lnTo>
                    <a:pt x="4266" y="1403"/>
                  </a:lnTo>
                  <a:lnTo>
                    <a:pt x="4221" y="1432"/>
                  </a:lnTo>
                  <a:lnTo>
                    <a:pt x="4172" y="1460"/>
                  </a:lnTo>
                  <a:lnTo>
                    <a:pt x="4122" y="1486"/>
                  </a:lnTo>
                  <a:lnTo>
                    <a:pt x="4071" y="1511"/>
                  </a:lnTo>
                  <a:lnTo>
                    <a:pt x="4017" y="1534"/>
                  </a:lnTo>
                  <a:lnTo>
                    <a:pt x="3960" y="1555"/>
                  </a:lnTo>
                  <a:lnTo>
                    <a:pt x="3903" y="1574"/>
                  </a:lnTo>
                  <a:lnTo>
                    <a:pt x="3842" y="1592"/>
                  </a:lnTo>
                  <a:lnTo>
                    <a:pt x="3779" y="1607"/>
                  </a:lnTo>
                  <a:lnTo>
                    <a:pt x="3715" y="1621"/>
                  </a:lnTo>
                  <a:lnTo>
                    <a:pt x="3649" y="1631"/>
                  </a:lnTo>
                  <a:lnTo>
                    <a:pt x="3579" y="1641"/>
                  </a:lnTo>
                  <a:lnTo>
                    <a:pt x="3508" y="1646"/>
                  </a:lnTo>
                  <a:lnTo>
                    <a:pt x="3435" y="1650"/>
                  </a:lnTo>
                  <a:lnTo>
                    <a:pt x="3358" y="1650"/>
                  </a:lnTo>
                  <a:lnTo>
                    <a:pt x="3279" y="1649"/>
                  </a:lnTo>
                  <a:lnTo>
                    <a:pt x="3199" y="1646"/>
                  </a:lnTo>
                  <a:lnTo>
                    <a:pt x="3115" y="1637"/>
                  </a:lnTo>
                  <a:lnTo>
                    <a:pt x="3115" y="1637"/>
                  </a:lnTo>
                  <a:lnTo>
                    <a:pt x="2950" y="1623"/>
                  </a:lnTo>
                  <a:lnTo>
                    <a:pt x="2791" y="1610"/>
                  </a:lnTo>
                  <a:lnTo>
                    <a:pt x="2636" y="1600"/>
                  </a:lnTo>
                  <a:lnTo>
                    <a:pt x="2489" y="1594"/>
                  </a:lnTo>
                  <a:lnTo>
                    <a:pt x="2348" y="1591"/>
                  </a:lnTo>
                  <a:lnTo>
                    <a:pt x="2210" y="1591"/>
                  </a:lnTo>
                  <a:lnTo>
                    <a:pt x="2080" y="1594"/>
                  </a:lnTo>
                  <a:lnTo>
                    <a:pt x="1955" y="1599"/>
                  </a:lnTo>
                  <a:lnTo>
                    <a:pt x="1834" y="1608"/>
                  </a:lnTo>
                  <a:lnTo>
                    <a:pt x="1717" y="1621"/>
                  </a:lnTo>
                  <a:lnTo>
                    <a:pt x="1606" y="1636"/>
                  </a:lnTo>
                  <a:lnTo>
                    <a:pt x="1499" y="1654"/>
                  </a:lnTo>
                  <a:lnTo>
                    <a:pt x="1397" y="1675"/>
                  </a:lnTo>
                  <a:lnTo>
                    <a:pt x="1347" y="1687"/>
                  </a:lnTo>
                  <a:lnTo>
                    <a:pt x="1298" y="1699"/>
                  </a:lnTo>
                  <a:lnTo>
                    <a:pt x="1251" y="1713"/>
                  </a:lnTo>
                  <a:lnTo>
                    <a:pt x="1204" y="1726"/>
                  </a:lnTo>
                  <a:lnTo>
                    <a:pt x="1158" y="1741"/>
                  </a:lnTo>
                  <a:lnTo>
                    <a:pt x="1113" y="1757"/>
                  </a:lnTo>
                  <a:lnTo>
                    <a:pt x="1069" y="1773"/>
                  </a:lnTo>
                  <a:lnTo>
                    <a:pt x="1026" y="1791"/>
                  </a:lnTo>
                  <a:lnTo>
                    <a:pt x="983" y="1809"/>
                  </a:lnTo>
                  <a:lnTo>
                    <a:pt x="941" y="1826"/>
                  </a:lnTo>
                  <a:lnTo>
                    <a:pt x="899" y="1846"/>
                  </a:lnTo>
                  <a:lnTo>
                    <a:pt x="859" y="1865"/>
                  </a:lnTo>
                  <a:lnTo>
                    <a:pt x="820" y="1886"/>
                  </a:lnTo>
                  <a:lnTo>
                    <a:pt x="781" y="1909"/>
                  </a:lnTo>
                  <a:lnTo>
                    <a:pt x="744" y="1930"/>
                  </a:lnTo>
                  <a:lnTo>
                    <a:pt x="707" y="1952"/>
                  </a:lnTo>
                  <a:lnTo>
                    <a:pt x="669" y="1977"/>
                  </a:lnTo>
                  <a:lnTo>
                    <a:pt x="633" y="2001"/>
                  </a:lnTo>
                  <a:lnTo>
                    <a:pt x="597" y="2027"/>
                  </a:lnTo>
                  <a:lnTo>
                    <a:pt x="562" y="2052"/>
                  </a:lnTo>
                  <a:lnTo>
                    <a:pt x="494" y="2106"/>
                  </a:lnTo>
                  <a:lnTo>
                    <a:pt x="427" y="2162"/>
                  </a:lnTo>
                  <a:lnTo>
                    <a:pt x="362" y="2222"/>
                  </a:lnTo>
                  <a:lnTo>
                    <a:pt x="300" y="2285"/>
                  </a:lnTo>
                  <a:lnTo>
                    <a:pt x="237" y="2351"/>
                  </a:lnTo>
                  <a:lnTo>
                    <a:pt x="176" y="2419"/>
                  </a:lnTo>
                  <a:lnTo>
                    <a:pt x="116" y="2490"/>
                  </a:lnTo>
                  <a:lnTo>
                    <a:pt x="58" y="2564"/>
                  </a:lnTo>
                  <a:lnTo>
                    <a:pt x="0" y="264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45243" name="Freeform 59"/>
            <p:cNvSpPr>
              <a:spLocks/>
            </p:cNvSpPr>
            <p:nvPr userDrawn="1"/>
          </p:nvSpPr>
          <p:spPr bwMode="auto">
            <a:xfrm>
              <a:off x="1751" y="595"/>
              <a:ext cx="4962" cy="1378"/>
            </a:xfrm>
            <a:custGeom>
              <a:avLst/>
              <a:gdLst/>
              <a:ahLst/>
              <a:cxnLst>
                <a:cxn ang="0">
                  <a:pos x="4962" y="0"/>
                </a:cxn>
                <a:cxn ang="0">
                  <a:pos x="4957" y="79"/>
                </a:cxn>
                <a:cxn ang="0">
                  <a:pos x="4946" y="170"/>
                </a:cxn>
                <a:cxn ang="0">
                  <a:pos x="4926" y="284"/>
                </a:cxn>
                <a:cxn ang="0">
                  <a:pos x="4894" y="421"/>
                </a:cxn>
                <a:cxn ang="0">
                  <a:pos x="4850" y="573"/>
                </a:cxn>
                <a:cxn ang="0">
                  <a:pos x="4806" y="693"/>
                </a:cxn>
                <a:cxn ang="0">
                  <a:pos x="4771" y="775"/>
                </a:cxn>
                <a:cxn ang="0">
                  <a:pos x="4732" y="857"/>
                </a:cxn>
                <a:cxn ang="0">
                  <a:pos x="4686" y="940"/>
                </a:cxn>
                <a:cxn ang="0">
                  <a:pos x="4636" y="1022"/>
                </a:cxn>
                <a:cxn ang="0">
                  <a:pos x="4581" y="1101"/>
                </a:cxn>
                <a:cxn ang="0">
                  <a:pos x="4518" y="1180"/>
                </a:cxn>
                <a:cxn ang="0">
                  <a:pos x="4449" y="1255"/>
                </a:cxn>
                <a:cxn ang="0">
                  <a:pos x="4374" y="1326"/>
                </a:cxn>
                <a:cxn ang="0">
                  <a:pos x="4292" y="1393"/>
                </a:cxn>
                <a:cxn ang="0">
                  <a:pos x="4202" y="1455"/>
                </a:cxn>
                <a:cxn ang="0">
                  <a:pos x="4104" y="1511"/>
                </a:cxn>
                <a:cxn ang="0">
                  <a:pos x="4000" y="1563"/>
                </a:cxn>
                <a:cxn ang="0">
                  <a:pos x="3886" y="1605"/>
                </a:cxn>
                <a:cxn ang="0">
                  <a:pos x="3764" y="1641"/>
                </a:cxn>
                <a:cxn ang="0">
                  <a:pos x="3634" y="1668"/>
                </a:cxn>
                <a:cxn ang="0">
                  <a:pos x="3493" y="1686"/>
                </a:cxn>
                <a:cxn ang="0">
                  <a:pos x="3344" y="1694"/>
                </a:cxn>
                <a:cxn ang="0">
                  <a:pos x="3184" y="1691"/>
                </a:cxn>
                <a:cxn ang="0">
                  <a:pos x="3101" y="1686"/>
                </a:cxn>
                <a:cxn ang="0">
                  <a:pos x="2774" y="1663"/>
                </a:cxn>
                <a:cxn ang="0">
                  <a:pos x="2473" y="1653"/>
                </a:cxn>
                <a:cxn ang="0">
                  <a:pos x="2195" y="1655"/>
                </a:cxn>
                <a:cxn ang="0">
                  <a:pos x="1938" y="1670"/>
                </a:cxn>
                <a:cxn ang="0">
                  <a:pos x="1702" y="1695"/>
                </a:cxn>
                <a:cxn ang="0">
                  <a:pos x="1486" y="1734"/>
                </a:cxn>
                <a:cxn ang="0">
                  <a:pos x="1333" y="1770"/>
                </a:cxn>
                <a:cxn ang="0">
                  <a:pos x="1237" y="1799"/>
                </a:cxn>
                <a:cxn ang="0">
                  <a:pos x="1144" y="1829"/>
                </a:cxn>
                <a:cxn ang="0">
                  <a:pos x="1055" y="1863"/>
                </a:cxn>
                <a:cxn ang="0">
                  <a:pos x="971" y="1899"/>
                </a:cxn>
                <a:cxn ang="0">
                  <a:pos x="889" y="1939"/>
                </a:cxn>
                <a:cxn ang="0">
                  <a:pos x="810" y="1981"/>
                </a:cxn>
                <a:cxn ang="0">
                  <a:pos x="733" y="2026"/>
                </a:cxn>
                <a:cxn ang="0">
                  <a:pos x="660" y="2075"/>
                </a:cxn>
                <a:cxn ang="0">
                  <a:pos x="589" y="2127"/>
                </a:cxn>
                <a:cxn ang="0">
                  <a:pos x="486" y="2209"/>
                </a:cxn>
                <a:cxn ang="0">
                  <a:pos x="357" y="2328"/>
                </a:cxn>
                <a:cxn ang="0">
                  <a:pos x="233" y="2459"/>
                </a:cxn>
                <a:cxn ang="0">
                  <a:pos x="115" y="2603"/>
                </a:cxn>
                <a:cxn ang="0">
                  <a:pos x="0" y="2756"/>
                </a:cxn>
              </a:cxnLst>
              <a:rect l="0" t="0" r="r" b="b"/>
              <a:pathLst>
                <a:path w="4962" h="2756">
                  <a:moveTo>
                    <a:pt x="4962" y="0"/>
                  </a:moveTo>
                  <a:lnTo>
                    <a:pt x="4962" y="0"/>
                  </a:lnTo>
                  <a:lnTo>
                    <a:pt x="4961" y="21"/>
                  </a:lnTo>
                  <a:lnTo>
                    <a:pt x="4957" y="79"/>
                  </a:lnTo>
                  <a:lnTo>
                    <a:pt x="4953" y="121"/>
                  </a:lnTo>
                  <a:lnTo>
                    <a:pt x="4946" y="170"/>
                  </a:lnTo>
                  <a:lnTo>
                    <a:pt x="4937" y="224"/>
                  </a:lnTo>
                  <a:lnTo>
                    <a:pt x="4926" y="284"/>
                  </a:lnTo>
                  <a:lnTo>
                    <a:pt x="4912" y="350"/>
                  </a:lnTo>
                  <a:lnTo>
                    <a:pt x="4894" y="421"/>
                  </a:lnTo>
                  <a:lnTo>
                    <a:pt x="4875" y="496"/>
                  </a:lnTo>
                  <a:lnTo>
                    <a:pt x="4850" y="573"/>
                  </a:lnTo>
                  <a:lnTo>
                    <a:pt x="4822" y="652"/>
                  </a:lnTo>
                  <a:lnTo>
                    <a:pt x="4806" y="693"/>
                  </a:lnTo>
                  <a:lnTo>
                    <a:pt x="4789" y="733"/>
                  </a:lnTo>
                  <a:lnTo>
                    <a:pt x="4771" y="775"/>
                  </a:lnTo>
                  <a:lnTo>
                    <a:pt x="4751" y="815"/>
                  </a:lnTo>
                  <a:lnTo>
                    <a:pt x="4732" y="857"/>
                  </a:lnTo>
                  <a:lnTo>
                    <a:pt x="4710" y="899"/>
                  </a:lnTo>
                  <a:lnTo>
                    <a:pt x="4686" y="940"/>
                  </a:lnTo>
                  <a:lnTo>
                    <a:pt x="4663" y="980"/>
                  </a:lnTo>
                  <a:lnTo>
                    <a:pt x="4636" y="1022"/>
                  </a:lnTo>
                  <a:lnTo>
                    <a:pt x="4608" y="1062"/>
                  </a:lnTo>
                  <a:lnTo>
                    <a:pt x="4581" y="1101"/>
                  </a:lnTo>
                  <a:lnTo>
                    <a:pt x="4550" y="1142"/>
                  </a:lnTo>
                  <a:lnTo>
                    <a:pt x="4518" y="1180"/>
                  </a:lnTo>
                  <a:lnTo>
                    <a:pt x="4485" y="1217"/>
                  </a:lnTo>
                  <a:lnTo>
                    <a:pt x="4449" y="1255"/>
                  </a:lnTo>
                  <a:lnTo>
                    <a:pt x="4413" y="1290"/>
                  </a:lnTo>
                  <a:lnTo>
                    <a:pt x="4374" y="1326"/>
                  </a:lnTo>
                  <a:lnTo>
                    <a:pt x="4333" y="1360"/>
                  </a:lnTo>
                  <a:lnTo>
                    <a:pt x="4292" y="1393"/>
                  </a:lnTo>
                  <a:lnTo>
                    <a:pt x="4247" y="1426"/>
                  </a:lnTo>
                  <a:lnTo>
                    <a:pt x="4202" y="1455"/>
                  </a:lnTo>
                  <a:lnTo>
                    <a:pt x="4154" y="1484"/>
                  </a:lnTo>
                  <a:lnTo>
                    <a:pt x="4104" y="1511"/>
                  </a:lnTo>
                  <a:lnTo>
                    <a:pt x="4053" y="1539"/>
                  </a:lnTo>
                  <a:lnTo>
                    <a:pt x="4000" y="1563"/>
                  </a:lnTo>
                  <a:lnTo>
                    <a:pt x="3943" y="1586"/>
                  </a:lnTo>
                  <a:lnTo>
                    <a:pt x="3886" y="1605"/>
                  </a:lnTo>
                  <a:lnTo>
                    <a:pt x="3827" y="1624"/>
                  </a:lnTo>
                  <a:lnTo>
                    <a:pt x="3764" y="1641"/>
                  </a:lnTo>
                  <a:lnTo>
                    <a:pt x="3700" y="1655"/>
                  </a:lnTo>
                  <a:lnTo>
                    <a:pt x="3634" y="1668"/>
                  </a:lnTo>
                  <a:lnTo>
                    <a:pt x="3564" y="1678"/>
                  </a:lnTo>
                  <a:lnTo>
                    <a:pt x="3493" y="1686"/>
                  </a:lnTo>
                  <a:lnTo>
                    <a:pt x="3420" y="1691"/>
                  </a:lnTo>
                  <a:lnTo>
                    <a:pt x="3344" y="1694"/>
                  </a:lnTo>
                  <a:lnTo>
                    <a:pt x="3266" y="1694"/>
                  </a:lnTo>
                  <a:lnTo>
                    <a:pt x="3184" y="1691"/>
                  </a:lnTo>
                  <a:lnTo>
                    <a:pt x="3101" y="1686"/>
                  </a:lnTo>
                  <a:lnTo>
                    <a:pt x="3101" y="1686"/>
                  </a:lnTo>
                  <a:lnTo>
                    <a:pt x="2935" y="1673"/>
                  </a:lnTo>
                  <a:lnTo>
                    <a:pt x="2774" y="1663"/>
                  </a:lnTo>
                  <a:lnTo>
                    <a:pt x="2622" y="1657"/>
                  </a:lnTo>
                  <a:lnTo>
                    <a:pt x="2473" y="1653"/>
                  </a:lnTo>
                  <a:lnTo>
                    <a:pt x="2331" y="1653"/>
                  </a:lnTo>
                  <a:lnTo>
                    <a:pt x="2195" y="1655"/>
                  </a:lnTo>
                  <a:lnTo>
                    <a:pt x="2065" y="1662"/>
                  </a:lnTo>
                  <a:lnTo>
                    <a:pt x="1938" y="1670"/>
                  </a:lnTo>
                  <a:lnTo>
                    <a:pt x="1819" y="1681"/>
                  </a:lnTo>
                  <a:lnTo>
                    <a:pt x="1702" y="1695"/>
                  </a:lnTo>
                  <a:lnTo>
                    <a:pt x="1591" y="1713"/>
                  </a:lnTo>
                  <a:lnTo>
                    <a:pt x="1486" y="1734"/>
                  </a:lnTo>
                  <a:lnTo>
                    <a:pt x="1383" y="1757"/>
                  </a:lnTo>
                  <a:lnTo>
                    <a:pt x="1333" y="1770"/>
                  </a:lnTo>
                  <a:lnTo>
                    <a:pt x="1284" y="1784"/>
                  </a:lnTo>
                  <a:lnTo>
                    <a:pt x="1237" y="1799"/>
                  </a:lnTo>
                  <a:lnTo>
                    <a:pt x="1190" y="1813"/>
                  </a:lnTo>
                  <a:lnTo>
                    <a:pt x="1144" y="1829"/>
                  </a:lnTo>
                  <a:lnTo>
                    <a:pt x="1100" y="1846"/>
                  </a:lnTo>
                  <a:lnTo>
                    <a:pt x="1055" y="1863"/>
                  </a:lnTo>
                  <a:lnTo>
                    <a:pt x="1012" y="1881"/>
                  </a:lnTo>
                  <a:lnTo>
                    <a:pt x="971" y="1899"/>
                  </a:lnTo>
                  <a:lnTo>
                    <a:pt x="929" y="1918"/>
                  </a:lnTo>
                  <a:lnTo>
                    <a:pt x="889" y="1939"/>
                  </a:lnTo>
                  <a:lnTo>
                    <a:pt x="848" y="1960"/>
                  </a:lnTo>
                  <a:lnTo>
                    <a:pt x="810" y="1981"/>
                  </a:lnTo>
                  <a:lnTo>
                    <a:pt x="771" y="2004"/>
                  </a:lnTo>
                  <a:lnTo>
                    <a:pt x="733" y="2026"/>
                  </a:lnTo>
                  <a:lnTo>
                    <a:pt x="696" y="2051"/>
                  </a:lnTo>
                  <a:lnTo>
                    <a:pt x="660" y="2075"/>
                  </a:lnTo>
                  <a:lnTo>
                    <a:pt x="624" y="2101"/>
                  </a:lnTo>
                  <a:lnTo>
                    <a:pt x="589" y="2127"/>
                  </a:lnTo>
                  <a:lnTo>
                    <a:pt x="554" y="2152"/>
                  </a:lnTo>
                  <a:lnTo>
                    <a:pt x="486" y="2209"/>
                  </a:lnTo>
                  <a:lnTo>
                    <a:pt x="421" y="2267"/>
                  </a:lnTo>
                  <a:lnTo>
                    <a:pt x="357" y="2328"/>
                  </a:lnTo>
                  <a:lnTo>
                    <a:pt x="295" y="2393"/>
                  </a:lnTo>
                  <a:lnTo>
                    <a:pt x="233" y="2459"/>
                  </a:lnTo>
                  <a:lnTo>
                    <a:pt x="174" y="2530"/>
                  </a:lnTo>
                  <a:lnTo>
                    <a:pt x="115" y="2603"/>
                  </a:lnTo>
                  <a:lnTo>
                    <a:pt x="57" y="2679"/>
                  </a:lnTo>
                  <a:lnTo>
                    <a:pt x="0" y="275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45244" name="Freeform 60"/>
            <p:cNvSpPr>
              <a:spLocks/>
            </p:cNvSpPr>
            <p:nvPr userDrawn="1"/>
          </p:nvSpPr>
          <p:spPr bwMode="auto">
            <a:xfrm>
              <a:off x="1804" y="566"/>
              <a:ext cx="4921" cy="1435"/>
            </a:xfrm>
            <a:custGeom>
              <a:avLst/>
              <a:gdLst/>
              <a:ahLst/>
              <a:cxnLst>
                <a:cxn ang="0">
                  <a:pos x="4921" y="0"/>
                </a:cxn>
                <a:cxn ang="0">
                  <a:pos x="4915" y="79"/>
                </a:cxn>
                <a:cxn ang="0">
                  <a:pos x="4905" y="169"/>
                </a:cxn>
                <a:cxn ang="0">
                  <a:pos x="4887" y="285"/>
                </a:cxn>
                <a:cxn ang="0">
                  <a:pos x="4858" y="424"/>
                </a:cxn>
                <a:cxn ang="0">
                  <a:pos x="4816" y="578"/>
                </a:cxn>
                <a:cxn ang="0">
                  <a:pos x="4773" y="699"/>
                </a:cxn>
                <a:cxn ang="0">
                  <a:pos x="4740" y="781"/>
                </a:cxn>
                <a:cxn ang="0">
                  <a:pos x="4701" y="865"/>
                </a:cxn>
                <a:cxn ang="0">
                  <a:pos x="4658" y="949"/>
                </a:cxn>
                <a:cxn ang="0">
                  <a:pos x="4608" y="1031"/>
                </a:cxn>
                <a:cxn ang="0">
                  <a:pos x="4554" y="1114"/>
                </a:cxn>
                <a:cxn ang="0">
                  <a:pos x="4493" y="1193"/>
                </a:cxn>
                <a:cxn ang="0">
                  <a:pos x="4425" y="1270"/>
                </a:cxn>
                <a:cxn ang="0">
                  <a:pos x="4351" y="1343"/>
                </a:cxn>
                <a:cxn ang="0">
                  <a:pos x="4269" y="1412"/>
                </a:cxn>
                <a:cxn ang="0">
                  <a:pos x="4182" y="1477"/>
                </a:cxn>
                <a:cxn ang="0">
                  <a:pos x="4085" y="1535"/>
                </a:cxn>
                <a:cxn ang="0">
                  <a:pos x="3981" y="1588"/>
                </a:cxn>
                <a:cxn ang="0">
                  <a:pos x="3868" y="1634"/>
                </a:cxn>
                <a:cxn ang="0">
                  <a:pos x="3746" y="1672"/>
                </a:cxn>
                <a:cxn ang="0">
                  <a:pos x="3615" y="1701"/>
                </a:cxn>
                <a:cxn ang="0">
                  <a:pos x="3477" y="1722"/>
                </a:cxn>
                <a:cxn ang="0">
                  <a:pos x="3327" y="1734"/>
                </a:cxn>
                <a:cxn ang="0">
                  <a:pos x="3167" y="1734"/>
                </a:cxn>
                <a:cxn ang="0">
                  <a:pos x="3084" y="1730"/>
                </a:cxn>
                <a:cxn ang="0">
                  <a:pos x="2757" y="1714"/>
                </a:cxn>
                <a:cxn ang="0">
                  <a:pos x="2456" y="1711"/>
                </a:cxn>
                <a:cxn ang="0">
                  <a:pos x="2178" y="1719"/>
                </a:cxn>
                <a:cxn ang="0">
                  <a:pos x="1922" y="1739"/>
                </a:cxn>
                <a:cxn ang="0">
                  <a:pos x="1687" y="1769"/>
                </a:cxn>
                <a:cxn ang="0">
                  <a:pos x="1469" y="1811"/>
                </a:cxn>
                <a:cxn ang="0">
                  <a:pos x="1318" y="1852"/>
                </a:cxn>
                <a:cxn ang="0">
                  <a:pos x="1222" y="1881"/>
                </a:cxn>
                <a:cxn ang="0">
                  <a:pos x="1130" y="1915"/>
                </a:cxn>
                <a:cxn ang="0">
                  <a:pos x="1043" y="1950"/>
                </a:cxn>
                <a:cxn ang="0">
                  <a:pos x="958" y="1989"/>
                </a:cxn>
                <a:cxn ang="0">
                  <a:pos x="876" y="2029"/>
                </a:cxn>
                <a:cxn ang="0">
                  <a:pos x="797" y="2074"/>
                </a:cxn>
                <a:cxn ang="0">
                  <a:pos x="722" y="2121"/>
                </a:cxn>
                <a:cxn ang="0">
                  <a:pos x="650" y="2171"/>
                </a:cxn>
                <a:cxn ang="0">
                  <a:pos x="579" y="2225"/>
                </a:cxn>
                <a:cxn ang="0">
                  <a:pos x="478" y="2309"/>
                </a:cxn>
                <a:cxn ang="0">
                  <a:pos x="350" y="2433"/>
                </a:cxn>
                <a:cxn ang="0">
                  <a:pos x="229" y="2567"/>
                </a:cxn>
                <a:cxn ang="0">
                  <a:pos x="112" y="2712"/>
                </a:cxn>
                <a:cxn ang="0">
                  <a:pos x="0" y="2869"/>
                </a:cxn>
              </a:cxnLst>
              <a:rect l="0" t="0" r="r" b="b"/>
              <a:pathLst>
                <a:path w="4921" h="2869">
                  <a:moveTo>
                    <a:pt x="4921" y="0"/>
                  </a:moveTo>
                  <a:lnTo>
                    <a:pt x="4921" y="0"/>
                  </a:lnTo>
                  <a:lnTo>
                    <a:pt x="4919" y="21"/>
                  </a:lnTo>
                  <a:lnTo>
                    <a:pt x="4915" y="79"/>
                  </a:lnTo>
                  <a:lnTo>
                    <a:pt x="4911" y="121"/>
                  </a:lnTo>
                  <a:lnTo>
                    <a:pt x="4905" y="169"/>
                  </a:lnTo>
                  <a:lnTo>
                    <a:pt x="4898" y="224"/>
                  </a:lnTo>
                  <a:lnTo>
                    <a:pt x="4887" y="285"/>
                  </a:lnTo>
                  <a:lnTo>
                    <a:pt x="4875" y="353"/>
                  </a:lnTo>
                  <a:lnTo>
                    <a:pt x="4858" y="424"/>
                  </a:lnTo>
                  <a:lnTo>
                    <a:pt x="4839" y="498"/>
                  </a:lnTo>
                  <a:lnTo>
                    <a:pt x="4816" y="578"/>
                  </a:lnTo>
                  <a:lnTo>
                    <a:pt x="4789" y="658"/>
                  </a:lnTo>
                  <a:lnTo>
                    <a:pt x="4773" y="699"/>
                  </a:lnTo>
                  <a:lnTo>
                    <a:pt x="4758" y="741"/>
                  </a:lnTo>
                  <a:lnTo>
                    <a:pt x="4740" y="781"/>
                  </a:lnTo>
                  <a:lnTo>
                    <a:pt x="4722" y="823"/>
                  </a:lnTo>
                  <a:lnTo>
                    <a:pt x="4701" y="865"/>
                  </a:lnTo>
                  <a:lnTo>
                    <a:pt x="4680" y="907"/>
                  </a:lnTo>
                  <a:lnTo>
                    <a:pt x="4658" y="949"/>
                  </a:lnTo>
                  <a:lnTo>
                    <a:pt x="4634" y="991"/>
                  </a:lnTo>
                  <a:lnTo>
                    <a:pt x="4608" y="1031"/>
                  </a:lnTo>
                  <a:lnTo>
                    <a:pt x="4582" y="1073"/>
                  </a:lnTo>
                  <a:lnTo>
                    <a:pt x="4554" y="1114"/>
                  </a:lnTo>
                  <a:lnTo>
                    <a:pt x="4525" y="1154"/>
                  </a:lnTo>
                  <a:lnTo>
                    <a:pt x="4493" y="1193"/>
                  </a:lnTo>
                  <a:lnTo>
                    <a:pt x="4460" y="1232"/>
                  </a:lnTo>
                  <a:lnTo>
                    <a:pt x="4425" y="1270"/>
                  </a:lnTo>
                  <a:lnTo>
                    <a:pt x="4389" y="1307"/>
                  </a:lnTo>
                  <a:lnTo>
                    <a:pt x="4351" y="1343"/>
                  </a:lnTo>
                  <a:lnTo>
                    <a:pt x="4311" y="1378"/>
                  </a:lnTo>
                  <a:lnTo>
                    <a:pt x="4269" y="1412"/>
                  </a:lnTo>
                  <a:lnTo>
                    <a:pt x="4226" y="1446"/>
                  </a:lnTo>
                  <a:lnTo>
                    <a:pt x="4182" y="1477"/>
                  </a:lnTo>
                  <a:lnTo>
                    <a:pt x="4135" y="1508"/>
                  </a:lnTo>
                  <a:lnTo>
                    <a:pt x="4085" y="1535"/>
                  </a:lnTo>
                  <a:lnTo>
                    <a:pt x="4033" y="1563"/>
                  </a:lnTo>
                  <a:lnTo>
                    <a:pt x="3981" y="1588"/>
                  </a:lnTo>
                  <a:lnTo>
                    <a:pt x="3925" y="1613"/>
                  </a:lnTo>
                  <a:lnTo>
                    <a:pt x="3868" y="1634"/>
                  </a:lnTo>
                  <a:lnTo>
                    <a:pt x="3808" y="1655"/>
                  </a:lnTo>
                  <a:lnTo>
                    <a:pt x="3746" y="1672"/>
                  </a:lnTo>
                  <a:lnTo>
                    <a:pt x="3682" y="1688"/>
                  </a:lnTo>
                  <a:lnTo>
                    <a:pt x="3615" y="1701"/>
                  </a:lnTo>
                  <a:lnTo>
                    <a:pt x="3547" y="1713"/>
                  </a:lnTo>
                  <a:lnTo>
                    <a:pt x="3477" y="1722"/>
                  </a:lnTo>
                  <a:lnTo>
                    <a:pt x="3403" y="1729"/>
                  </a:lnTo>
                  <a:lnTo>
                    <a:pt x="3327" y="1734"/>
                  </a:lnTo>
                  <a:lnTo>
                    <a:pt x="3249" y="1735"/>
                  </a:lnTo>
                  <a:lnTo>
                    <a:pt x="3167" y="1734"/>
                  </a:lnTo>
                  <a:lnTo>
                    <a:pt x="3084" y="1730"/>
                  </a:lnTo>
                  <a:lnTo>
                    <a:pt x="3084" y="1730"/>
                  </a:lnTo>
                  <a:lnTo>
                    <a:pt x="2917" y="1721"/>
                  </a:lnTo>
                  <a:lnTo>
                    <a:pt x="2757" y="1714"/>
                  </a:lnTo>
                  <a:lnTo>
                    <a:pt x="2603" y="1711"/>
                  </a:lnTo>
                  <a:lnTo>
                    <a:pt x="2456" y="1711"/>
                  </a:lnTo>
                  <a:lnTo>
                    <a:pt x="2314" y="1714"/>
                  </a:lnTo>
                  <a:lnTo>
                    <a:pt x="2178" y="1719"/>
                  </a:lnTo>
                  <a:lnTo>
                    <a:pt x="2048" y="1727"/>
                  </a:lnTo>
                  <a:lnTo>
                    <a:pt x="1922" y="1739"/>
                  </a:lnTo>
                  <a:lnTo>
                    <a:pt x="1802" y="1753"/>
                  </a:lnTo>
                  <a:lnTo>
                    <a:pt x="1687" y="1769"/>
                  </a:lnTo>
                  <a:lnTo>
                    <a:pt x="1576" y="1789"/>
                  </a:lnTo>
                  <a:lnTo>
                    <a:pt x="1469" y="1811"/>
                  </a:lnTo>
                  <a:lnTo>
                    <a:pt x="1368" y="1837"/>
                  </a:lnTo>
                  <a:lnTo>
                    <a:pt x="1318" y="1852"/>
                  </a:lnTo>
                  <a:lnTo>
                    <a:pt x="1269" y="1866"/>
                  </a:lnTo>
                  <a:lnTo>
                    <a:pt x="1222" y="1881"/>
                  </a:lnTo>
                  <a:lnTo>
                    <a:pt x="1176" y="1897"/>
                  </a:lnTo>
                  <a:lnTo>
                    <a:pt x="1130" y="1915"/>
                  </a:lnTo>
                  <a:lnTo>
                    <a:pt x="1086" y="1932"/>
                  </a:lnTo>
                  <a:lnTo>
                    <a:pt x="1043" y="1950"/>
                  </a:lnTo>
                  <a:lnTo>
                    <a:pt x="1000" y="1969"/>
                  </a:lnTo>
                  <a:lnTo>
                    <a:pt x="958" y="1989"/>
                  </a:lnTo>
                  <a:lnTo>
                    <a:pt x="916" y="2008"/>
                  </a:lnTo>
                  <a:lnTo>
                    <a:pt x="876" y="2029"/>
                  </a:lnTo>
                  <a:lnTo>
                    <a:pt x="836" y="2052"/>
                  </a:lnTo>
                  <a:lnTo>
                    <a:pt x="797" y="2074"/>
                  </a:lnTo>
                  <a:lnTo>
                    <a:pt x="759" y="2097"/>
                  </a:lnTo>
                  <a:lnTo>
                    <a:pt x="722" y="2121"/>
                  </a:lnTo>
                  <a:lnTo>
                    <a:pt x="684" y="2145"/>
                  </a:lnTo>
                  <a:lnTo>
                    <a:pt x="650" y="2171"/>
                  </a:lnTo>
                  <a:lnTo>
                    <a:pt x="614" y="2197"/>
                  </a:lnTo>
                  <a:lnTo>
                    <a:pt x="579" y="2225"/>
                  </a:lnTo>
                  <a:lnTo>
                    <a:pt x="544" y="2252"/>
                  </a:lnTo>
                  <a:lnTo>
                    <a:pt x="478" y="2309"/>
                  </a:lnTo>
                  <a:lnTo>
                    <a:pt x="412" y="2370"/>
                  </a:lnTo>
                  <a:lnTo>
                    <a:pt x="350" y="2433"/>
                  </a:lnTo>
                  <a:lnTo>
                    <a:pt x="289" y="2497"/>
                  </a:lnTo>
                  <a:lnTo>
                    <a:pt x="229" y="2567"/>
                  </a:lnTo>
                  <a:lnTo>
                    <a:pt x="171" y="2638"/>
                  </a:lnTo>
                  <a:lnTo>
                    <a:pt x="112" y="2712"/>
                  </a:lnTo>
                  <a:lnTo>
                    <a:pt x="55" y="2790"/>
                  </a:lnTo>
                  <a:lnTo>
                    <a:pt x="0" y="2869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45245" name="Freeform 61"/>
            <p:cNvSpPr>
              <a:spLocks/>
            </p:cNvSpPr>
            <p:nvPr userDrawn="1"/>
          </p:nvSpPr>
          <p:spPr bwMode="auto">
            <a:xfrm>
              <a:off x="1858" y="538"/>
              <a:ext cx="4875" cy="1492"/>
            </a:xfrm>
            <a:custGeom>
              <a:avLst/>
              <a:gdLst/>
              <a:ahLst/>
              <a:cxnLst>
                <a:cxn ang="0">
                  <a:pos x="4875" y="0"/>
                </a:cxn>
                <a:cxn ang="0">
                  <a:pos x="4872" y="79"/>
                </a:cxn>
                <a:cxn ang="0">
                  <a:pos x="4864" y="170"/>
                </a:cxn>
                <a:cxn ang="0">
                  <a:pos x="4847" y="287"/>
                </a:cxn>
                <a:cxn ang="0">
                  <a:pos x="4821" y="428"/>
                </a:cxn>
                <a:cxn ang="0">
                  <a:pos x="4780" y="581"/>
                </a:cxn>
                <a:cxn ang="0">
                  <a:pos x="4740" y="706"/>
                </a:cxn>
                <a:cxn ang="0">
                  <a:pos x="4707" y="790"/>
                </a:cxn>
                <a:cxn ang="0">
                  <a:pos x="4671" y="874"/>
                </a:cxn>
                <a:cxn ang="0">
                  <a:pos x="4628" y="959"/>
                </a:cxn>
                <a:cxn ang="0">
                  <a:pos x="4580" y="1043"/>
                </a:cxn>
                <a:cxn ang="0">
                  <a:pos x="4526" y="1127"/>
                </a:cxn>
                <a:cxn ang="0">
                  <a:pos x="4467" y="1208"/>
                </a:cxn>
                <a:cxn ang="0">
                  <a:pos x="4400" y="1287"/>
                </a:cxn>
                <a:cxn ang="0">
                  <a:pos x="4326" y="1361"/>
                </a:cxn>
                <a:cxn ang="0">
                  <a:pos x="4247" y="1432"/>
                </a:cxn>
                <a:cxn ang="0">
                  <a:pos x="4160" y="1500"/>
                </a:cxn>
                <a:cxn ang="0">
                  <a:pos x="4064" y="1560"/>
                </a:cxn>
                <a:cxn ang="0">
                  <a:pos x="3960" y="1615"/>
                </a:cxn>
                <a:cxn ang="0">
                  <a:pos x="3847" y="1663"/>
                </a:cxn>
                <a:cxn ang="0">
                  <a:pos x="3727" y="1703"/>
                </a:cxn>
                <a:cxn ang="0">
                  <a:pos x="3597" y="1737"/>
                </a:cxn>
                <a:cxn ang="0">
                  <a:pos x="3457" y="1760"/>
                </a:cxn>
                <a:cxn ang="0">
                  <a:pos x="3309" y="1775"/>
                </a:cxn>
                <a:cxn ang="0">
                  <a:pos x="3149" y="1778"/>
                </a:cxn>
                <a:cxn ang="0">
                  <a:pos x="3066" y="1776"/>
                </a:cxn>
                <a:cxn ang="0">
                  <a:pos x="2739" y="1766"/>
                </a:cxn>
                <a:cxn ang="0">
                  <a:pos x="2438" y="1770"/>
                </a:cxn>
                <a:cxn ang="0">
                  <a:pos x="2160" y="1783"/>
                </a:cxn>
                <a:cxn ang="0">
                  <a:pos x="1904" y="1808"/>
                </a:cxn>
                <a:cxn ang="0">
                  <a:pos x="1669" y="1844"/>
                </a:cxn>
                <a:cxn ang="0">
                  <a:pos x="1452" y="1891"/>
                </a:cxn>
                <a:cxn ang="0">
                  <a:pos x="1351" y="1918"/>
                </a:cxn>
                <a:cxn ang="0">
                  <a:pos x="1254" y="1949"/>
                </a:cxn>
                <a:cxn ang="0">
                  <a:pos x="1161" y="1983"/>
                </a:cxn>
                <a:cxn ang="0">
                  <a:pos x="1071" y="2018"/>
                </a:cxn>
                <a:cxn ang="0">
                  <a:pos x="984" y="2059"/>
                </a:cxn>
                <a:cxn ang="0">
                  <a:pos x="903" y="2101"/>
                </a:cxn>
                <a:cxn ang="0">
                  <a:pos x="823" y="2144"/>
                </a:cxn>
                <a:cxn ang="0">
                  <a:pos x="747" y="2193"/>
                </a:cxn>
                <a:cxn ang="0">
                  <a:pos x="673" y="2243"/>
                </a:cxn>
                <a:cxn ang="0">
                  <a:pos x="603" y="2296"/>
                </a:cxn>
                <a:cxn ang="0">
                  <a:pos x="535" y="2351"/>
                </a:cxn>
                <a:cxn ang="0">
                  <a:pos x="404" y="2472"/>
                </a:cxn>
                <a:cxn ang="0">
                  <a:pos x="282" y="2604"/>
                </a:cxn>
                <a:cxn ang="0">
                  <a:pos x="167" y="2747"/>
                </a:cxn>
                <a:cxn ang="0">
                  <a:pos x="54" y="2902"/>
                </a:cxn>
              </a:cxnLst>
              <a:rect l="0" t="0" r="r" b="b"/>
              <a:pathLst>
                <a:path w="4875" h="2984">
                  <a:moveTo>
                    <a:pt x="4875" y="0"/>
                  </a:moveTo>
                  <a:lnTo>
                    <a:pt x="4875" y="0"/>
                  </a:lnTo>
                  <a:lnTo>
                    <a:pt x="4875" y="21"/>
                  </a:lnTo>
                  <a:lnTo>
                    <a:pt x="4872" y="79"/>
                  </a:lnTo>
                  <a:lnTo>
                    <a:pt x="4868" y="121"/>
                  </a:lnTo>
                  <a:lnTo>
                    <a:pt x="4864" y="170"/>
                  </a:lnTo>
                  <a:lnTo>
                    <a:pt x="4857" y="226"/>
                  </a:lnTo>
                  <a:lnTo>
                    <a:pt x="4847" y="287"/>
                  </a:lnTo>
                  <a:lnTo>
                    <a:pt x="4835" y="355"/>
                  </a:lnTo>
                  <a:lnTo>
                    <a:pt x="4821" y="428"/>
                  </a:lnTo>
                  <a:lnTo>
                    <a:pt x="4803" y="502"/>
                  </a:lnTo>
                  <a:lnTo>
                    <a:pt x="4780" y="581"/>
                  </a:lnTo>
                  <a:lnTo>
                    <a:pt x="4754" y="664"/>
                  </a:lnTo>
                  <a:lnTo>
                    <a:pt x="4740" y="706"/>
                  </a:lnTo>
                  <a:lnTo>
                    <a:pt x="4724" y="748"/>
                  </a:lnTo>
                  <a:lnTo>
                    <a:pt x="4707" y="790"/>
                  </a:lnTo>
                  <a:lnTo>
                    <a:pt x="4689" y="832"/>
                  </a:lnTo>
                  <a:lnTo>
                    <a:pt x="4671" y="874"/>
                  </a:lnTo>
                  <a:lnTo>
                    <a:pt x="4650" y="917"/>
                  </a:lnTo>
                  <a:lnTo>
                    <a:pt x="4628" y="959"/>
                  </a:lnTo>
                  <a:lnTo>
                    <a:pt x="4604" y="1001"/>
                  </a:lnTo>
                  <a:lnTo>
                    <a:pt x="4580" y="1043"/>
                  </a:lnTo>
                  <a:lnTo>
                    <a:pt x="4554" y="1085"/>
                  </a:lnTo>
                  <a:lnTo>
                    <a:pt x="4526" y="1127"/>
                  </a:lnTo>
                  <a:lnTo>
                    <a:pt x="4497" y="1167"/>
                  </a:lnTo>
                  <a:lnTo>
                    <a:pt x="4467" y="1208"/>
                  </a:lnTo>
                  <a:lnTo>
                    <a:pt x="4435" y="1248"/>
                  </a:lnTo>
                  <a:lnTo>
                    <a:pt x="4400" y="1287"/>
                  </a:lnTo>
                  <a:lnTo>
                    <a:pt x="4364" y="1324"/>
                  </a:lnTo>
                  <a:lnTo>
                    <a:pt x="4326" y="1361"/>
                  </a:lnTo>
                  <a:lnTo>
                    <a:pt x="4288" y="1398"/>
                  </a:lnTo>
                  <a:lnTo>
                    <a:pt x="4247" y="1432"/>
                  </a:lnTo>
                  <a:lnTo>
                    <a:pt x="4204" y="1466"/>
                  </a:lnTo>
                  <a:lnTo>
                    <a:pt x="4160" y="1500"/>
                  </a:lnTo>
                  <a:lnTo>
                    <a:pt x="4113" y="1531"/>
                  </a:lnTo>
                  <a:lnTo>
                    <a:pt x="4064" y="1560"/>
                  </a:lnTo>
                  <a:lnTo>
                    <a:pt x="4013" y="1589"/>
                  </a:lnTo>
                  <a:lnTo>
                    <a:pt x="3960" y="1615"/>
                  </a:lnTo>
                  <a:lnTo>
                    <a:pt x="3906" y="1641"/>
                  </a:lnTo>
                  <a:lnTo>
                    <a:pt x="3847" y="1663"/>
                  </a:lnTo>
                  <a:lnTo>
                    <a:pt x="3789" y="1684"/>
                  </a:lnTo>
                  <a:lnTo>
                    <a:pt x="3727" y="1703"/>
                  </a:lnTo>
                  <a:lnTo>
                    <a:pt x="3663" y="1721"/>
                  </a:lnTo>
                  <a:lnTo>
                    <a:pt x="3597" y="1737"/>
                  </a:lnTo>
                  <a:lnTo>
                    <a:pt x="3528" y="1750"/>
                  </a:lnTo>
                  <a:lnTo>
                    <a:pt x="3457" y="1760"/>
                  </a:lnTo>
                  <a:lnTo>
                    <a:pt x="3385" y="1768"/>
                  </a:lnTo>
                  <a:lnTo>
                    <a:pt x="3309" y="1775"/>
                  </a:lnTo>
                  <a:lnTo>
                    <a:pt x="3230" y="1778"/>
                  </a:lnTo>
                  <a:lnTo>
                    <a:pt x="3149" y="1778"/>
                  </a:lnTo>
                  <a:lnTo>
                    <a:pt x="3066" y="1776"/>
                  </a:lnTo>
                  <a:lnTo>
                    <a:pt x="3066" y="1776"/>
                  </a:lnTo>
                  <a:lnTo>
                    <a:pt x="2899" y="1770"/>
                  </a:lnTo>
                  <a:lnTo>
                    <a:pt x="2739" y="1766"/>
                  </a:lnTo>
                  <a:lnTo>
                    <a:pt x="2585" y="1766"/>
                  </a:lnTo>
                  <a:lnTo>
                    <a:pt x="2438" y="1770"/>
                  </a:lnTo>
                  <a:lnTo>
                    <a:pt x="2297" y="1775"/>
                  </a:lnTo>
                  <a:lnTo>
                    <a:pt x="2160" y="1783"/>
                  </a:lnTo>
                  <a:lnTo>
                    <a:pt x="2030" y="1794"/>
                  </a:lnTo>
                  <a:lnTo>
                    <a:pt x="1904" y="1808"/>
                  </a:lnTo>
                  <a:lnTo>
                    <a:pt x="1784" y="1825"/>
                  </a:lnTo>
                  <a:lnTo>
                    <a:pt x="1669" y="1844"/>
                  </a:lnTo>
                  <a:lnTo>
                    <a:pt x="1558" y="1867"/>
                  </a:lnTo>
                  <a:lnTo>
                    <a:pt x="1452" y="1891"/>
                  </a:lnTo>
                  <a:lnTo>
                    <a:pt x="1401" y="1904"/>
                  </a:lnTo>
                  <a:lnTo>
                    <a:pt x="1351" y="1918"/>
                  </a:lnTo>
                  <a:lnTo>
                    <a:pt x="1302" y="1934"/>
                  </a:lnTo>
                  <a:lnTo>
                    <a:pt x="1254" y="1949"/>
                  </a:lnTo>
                  <a:lnTo>
                    <a:pt x="1207" y="1965"/>
                  </a:lnTo>
                  <a:lnTo>
                    <a:pt x="1161" y="1983"/>
                  </a:lnTo>
                  <a:lnTo>
                    <a:pt x="1115" y="2001"/>
                  </a:lnTo>
                  <a:lnTo>
                    <a:pt x="1071" y="2018"/>
                  </a:lnTo>
                  <a:lnTo>
                    <a:pt x="1028" y="2038"/>
                  </a:lnTo>
                  <a:lnTo>
                    <a:pt x="984" y="2059"/>
                  </a:lnTo>
                  <a:lnTo>
                    <a:pt x="943" y="2078"/>
                  </a:lnTo>
                  <a:lnTo>
                    <a:pt x="903" y="2101"/>
                  </a:lnTo>
                  <a:lnTo>
                    <a:pt x="862" y="2122"/>
                  </a:lnTo>
                  <a:lnTo>
                    <a:pt x="823" y="2144"/>
                  </a:lnTo>
                  <a:lnTo>
                    <a:pt x="785" y="2169"/>
                  </a:lnTo>
                  <a:lnTo>
                    <a:pt x="747" y="2193"/>
                  </a:lnTo>
                  <a:lnTo>
                    <a:pt x="710" y="2217"/>
                  </a:lnTo>
                  <a:lnTo>
                    <a:pt x="673" y="2243"/>
                  </a:lnTo>
                  <a:lnTo>
                    <a:pt x="637" y="2269"/>
                  </a:lnTo>
                  <a:lnTo>
                    <a:pt x="603" y="2296"/>
                  </a:lnTo>
                  <a:lnTo>
                    <a:pt x="568" y="2324"/>
                  </a:lnTo>
                  <a:lnTo>
                    <a:pt x="535" y="2351"/>
                  </a:lnTo>
                  <a:lnTo>
                    <a:pt x="468" y="2411"/>
                  </a:lnTo>
                  <a:lnTo>
                    <a:pt x="404" y="2472"/>
                  </a:lnTo>
                  <a:lnTo>
                    <a:pt x="343" y="2537"/>
                  </a:lnTo>
                  <a:lnTo>
                    <a:pt x="282" y="2604"/>
                  </a:lnTo>
                  <a:lnTo>
                    <a:pt x="224" y="2674"/>
                  </a:lnTo>
                  <a:lnTo>
                    <a:pt x="167" y="2747"/>
                  </a:lnTo>
                  <a:lnTo>
                    <a:pt x="110" y="2822"/>
                  </a:lnTo>
                  <a:lnTo>
                    <a:pt x="54" y="2902"/>
                  </a:lnTo>
                  <a:lnTo>
                    <a:pt x="0" y="298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45246" name="Freeform 62"/>
            <p:cNvSpPr>
              <a:spLocks/>
            </p:cNvSpPr>
            <p:nvPr userDrawn="1"/>
          </p:nvSpPr>
          <p:spPr bwMode="auto">
            <a:xfrm>
              <a:off x="1912" y="510"/>
              <a:ext cx="4831" cy="1548"/>
            </a:xfrm>
            <a:custGeom>
              <a:avLst/>
              <a:gdLst/>
              <a:ahLst/>
              <a:cxnLst>
                <a:cxn ang="0">
                  <a:pos x="4831" y="0"/>
                </a:cxn>
                <a:cxn ang="0">
                  <a:pos x="4828" y="80"/>
                </a:cxn>
                <a:cxn ang="0">
                  <a:pos x="4821" y="172"/>
                </a:cxn>
                <a:cxn ang="0">
                  <a:pos x="4806" y="291"/>
                </a:cxn>
                <a:cxn ang="0">
                  <a:pos x="4782" y="430"/>
                </a:cxn>
                <a:cxn ang="0">
                  <a:pos x="4743" y="587"/>
                </a:cxn>
                <a:cxn ang="0">
                  <a:pos x="4706" y="711"/>
                </a:cxn>
                <a:cxn ang="0">
                  <a:pos x="4674" y="797"/>
                </a:cxn>
                <a:cxn ang="0">
                  <a:pos x="4638" y="882"/>
                </a:cxn>
                <a:cxn ang="0">
                  <a:pos x="4597" y="969"/>
                </a:cxn>
                <a:cxn ang="0">
                  <a:pos x="4550" y="1055"/>
                </a:cxn>
                <a:cxn ang="0">
                  <a:pos x="4497" y="1139"/>
                </a:cxn>
                <a:cxn ang="0">
                  <a:pos x="4439" y="1223"/>
                </a:cxn>
                <a:cxn ang="0">
                  <a:pos x="4374" y="1302"/>
                </a:cxn>
                <a:cxn ang="0">
                  <a:pos x="4303" y="1379"/>
                </a:cxn>
                <a:cxn ang="0">
                  <a:pos x="4224" y="1452"/>
                </a:cxn>
                <a:cxn ang="0">
                  <a:pos x="4136" y="1522"/>
                </a:cxn>
                <a:cxn ang="0">
                  <a:pos x="4042" y="1584"/>
                </a:cxn>
                <a:cxn ang="0">
                  <a:pos x="3939" y="1643"/>
                </a:cxn>
                <a:cxn ang="0">
                  <a:pos x="3828" y="1693"/>
                </a:cxn>
                <a:cxn ang="0">
                  <a:pos x="3707" y="1736"/>
                </a:cxn>
                <a:cxn ang="0">
                  <a:pos x="3578" y="1772"/>
                </a:cxn>
                <a:cxn ang="0">
                  <a:pos x="3439" y="1798"/>
                </a:cxn>
                <a:cxn ang="0">
                  <a:pos x="3291" y="1815"/>
                </a:cxn>
                <a:cxn ang="0">
                  <a:pos x="3131" y="1822"/>
                </a:cxn>
                <a:cxn ang="0">
                  <a:pos x="3048" y="1822"/>
                </a:cxn>
                <a:cxn ang="0">
                  <a:pos x="2720" y="1819"/>
                </a:cxn>
                <a:cxn ang="0">
                  <a:pos x="2419" y="1828"/>
                </a:cxn>
                <a:cxn ang="0">
                  <a:pos x="2141" y="1848"/>
                </a:cxn>
                <a:cxn ang="0">
                  <a:pos x="1887" y="1877"/>
                </a:cxn>
                <a:cxn ang="0">
                  <a:pos x="1651" y="1919"/>
                </a:cxn>
                <a:cxn ang="0">
                  <a:pos x="1436" y="1970"/>
                </a:cxn>
                <a:cxn ang="0">
                  <a:pos x="1335" y="1999"/>
                </a:cxn>
                <a:cxn ang="0">
                  <a:pos x="1239" y="2032"/>
                </a:cxn>
                <a:cxn ang="0">
                  <a:pos x="1146" y="2067"/>
                </a:cxn>
                <a:cxn ang="0">
                  <a:pos x="1057" y="2106"/>
                </a:cxn>
                <a:cxn ang="0">
                  <a:pos x="971" y="2148"/>
                </a:cxn>
                <a:cxn ang="0">
                  <a:pos x="889" y="2192"/>
                </a:cxn>
                <a:cxn ang="0">
                  <a:pos x="811" y="2237"/>
                </a:cxn>
                <a:cxn ang="0">
                  <a:pos x="735" y="2287"/>
                </a:cxn>
                <a:cxn ang="0">
                  <a:pos x="663" y="2339"/>
                </a:cxn>
                <a:cxn ang="0">
                  <a:pos x="593" y="2393"/>
                </a:cxn>
                <a:cxn ang="0">
                  <a:pos x="525" y="2452"/>
                </a:cxn>
                <a:cxn ang="0">
                  <a:pos x="397" y="2576"/>
                </a:cxn>
                <a:cxn ang="0">
                  <a:pos x="277" y="2710"/>
                </a:cxn>
                <a:cxn ang="0">
                  <a:pos x="163" y="2857"/>
                </a:cxn>
                <a:cxn ang="0">
                  <a:pos x="53" y="3013"/>
                </a:cxn>
              </a:cxnLst>
              <a:rect l="0" t="0" r="r" b="b"/>
              <a:pathLst>
                <a:path w="4831" h="3097">
                  <a:moveTo>
                    <a:pt x="4831" y="0"/>
                  </a:moveTo>
                  <a:lnTo>
                    <a:pt x="4831" y="0"/>
                  </a:lnTo>
                  <a:lnTo>
                    <a:pt x="4829" y="21"/>
                  </a:lnTo>
                  <a:lnTo>
                    <a:pt x="4828" y="80"/>
                  </a:lnTo>
                  <a:lnTo>
                    <a:pt x="4825" y="122"/>
                  </a:lnTo>
                  <a:lnTo>
                    <a:pt x="4821" y="172"/>
                  </a:lnTo>
                  <a:lnTo>
                    <a:pt x="4814" y="228"/>
                  </a:lnTo>
                  <a:lnTo>
                    <a:pt x="4806" y="291"/>
                  </a:lnTo>
                  <a:lnTo>
                    <a:pt x="4796" y="359"/>
                  </a:lnTo>
                  <a:lnTo>
                    <a:pt x="4782" y="430"/>
                  </a:lnTo>
                  <a:lnTo>
                    <a:pt x="4764" y="507"/>
                  </a:lnTo>
                  <a:lnTo>
                    <a:pt x="4743" y="587"/>
                  </a:lnTo>
                  <a:lnTo>
                    <a:pt x="4719" y="669"/>
                  </a:lnTo>
                  <a:lnTo>
                    <a:pt x="4706" y="711"/>
                  </a:lnTo>
                  <a:lnTo>
                    <a:pt x="4690" y="755"/>
                  </a:lnTo>
                  <a:lnTo>
                    <a:pt x="4674" y="797"/>
                  </a:lnTo>
                  <a:lnTo>
                    <a:pt x="4657" y="840"/>
                  </a:lnTo>
                  <a:lnTo>
                    <a:pt x="4638" y="882"/>
                  </a:lnTo>
                  <a:lnTo>
                    <a:pt x="4618" y="926"/>
                  </a:lnTo>
                  <a:lnTo>
                    <a:pt x="4597" y="969"/>
                  </a:lnTo>
                  <a:lnTo>
                    <a:pt x="4574" y="1011"/>
                  </a:lnTo>
                  <a:lnTo>
                    <a:pt x="4550" y="1055"/>
                  </a:lnTo>
                  <a:lnTo>
                    <a:pt x="4525" y="1097"/>
                  </a:lnTo>
                  <a:lnTo>
                    <a:pt x="4497" y="1139"/>
                  </a:lnTo>
                  <a:lnTo>
                    <a:pt x="4470" y="1181"/>
                  </a:lnTo>
                  <a:lnTo>
                    <a:pt x="4439" y="1223"/>
                  </a:lnTo>
                  <a:lnTo>
                    <a:pt x="4407" y="1263"/>
                  </a:lnTo>
                  <a:lnTo>
                    <a:pt x="4374" y="1302"/>
                  </a:lnTo>
                  <a:lnTo>
                    <a:pt x="4339" y="1342"/>
                  </a:lnTo>
                  <a:lnTo>
                    <a:pt x="4303" y="1379"/>
                  </a:lnTo>
                  <a:lnTo>
                    <a:pt x="4264" y="1417"/>
                  </a:lnTo>
                  <a:lnTo>
                    <a:pt x="4224" y="1452"/>
                  </a:lnTo>
                  <a:lnTo>
                    <a:pt x="4181" y="1488"/>
                  </a:lnTo>
                  <a:lnTo>
                    <a:pt x="4136" y="1522"/>
                  </a:lnTo>
                  <a:lnTo>
                    <a:pt x="4091" y="1554"/>
                  </a:lnTo>
                  <a:lnTo>
                    <a:pt x="4042" y="1584"/>
                  </a:lnTo>
                  <a:lnTo>
                    <a:pt x="3992" y="1614"/>
                  </a:lnTo>
                  <a:lnTo>
                    <a:pt x="3939" y="1643"/>
                  </a:lnTo>
                  <a:lnTo>
                    <a:pt x="3885" y="1668"/>
                  </a:lnTo>
                  <a:lnTo>
                    <a:pt x="3828" y="1693"/>
                  </a:lnTo>
                  <a:lnTo>
                    <a:pt x="3768" y="1715"/>
                  </a:lnTo>
                  <a:lnTo>
                    <a:pt x="3707" y="1736"/>
                  </a:lnTo>
                  <a:lnTo>
                    <a:pt x="3643" y="1754"/>
                  </a:lnTo>
                  <a:lnTo>
                    <a:pt x="3578" y="1772"/>
                  </a:lnTo>
                  <a:lnTo>
                    <a:pt x="3510" y="1786"/>
                  </a:lnTo>
                  <a:lnTo>
                    <a:pt x="3439" y="1798"/>
                  </a:lnTo>
                  <a:lnTo>
                    <a:pt x="3366" y="1807"/>
                  </a:lnTo>
                  <a:lnTo>
                    <a:pt x="3291" y="1815"/>
                  </a:lnTo>
                  <a:lnTo>
                    <a:pt x="3212" y="1820"/>
                  </a:lnTo>
                  <a:lnTo>
                    <a:pt x="3131" y="1822"/>
                  </a:lnTo>
                  <a:lnTo>
                    <a:pt x="3048" y="1822"/>
                  </a:lnTo>
                  <a:lnTo>
                    <a:pt x="3048" y="1822"/>
                  </a:lnTo>
                  <a:lnTo>
                    <a:pt x="2881" y="1819"/>
                  </a:lnTo>
                  <a:lnTo>
                    <a:pt x="2720" y="1819"/>
                  </a:lnTo>
                  <a:lnTo>
                    <a:pt x="2567" y="1822"/>
                  </a:lnTo>
                  <a:lnTo>
                    <a:pt x="2419" y="1828"/>
                  </a:lnTo>
                  <a:lnTo>
                    <a:pt x="2277" y="1836"/>
                  </a:lnTo>
                  <a:lnTo>
                    <a:pt x="2141" y="1848"/>
                  </a:lnTo>
                  <a:lnTo>
                    <a:pt x="2012" y="1861"/>
                  </a:lnTo>
                  <a:lnTo>
                    <a:pt x="1887" y="1877"/>
                  </a:lnTo>
                  <a:lnTo>
                    <a:pt x="1766" y="1896"/>
                  </a:lnTo>
                  <a:lnTo>
                    <a:pt x="1651" y="1919"/>
                  </a:lnTo>
                  <a:lnTo>
                    <a:pt x="1541" y="1943"/>
                  </a:lnTo>
                  <a:lnTo>
                    <a:pt x="1436" y="1970"/>
                  </a:lnTo>
                  <a:lnTo>
                    <a:pt x="1384" y="1985"/>
                  </a:lnTo>
                  <a:lnTo>
                    <a:pt x="1335" y="1999"/>
                  </a:lnTo>
                  <a:lnTo>
                    <a:pt x="1286" y="2016"/>
                  </a:lnTo>
                  <a:lnTo>
                    <a:pt x="1239" y="2032"/>
                  </a:lnTo>
                  <a:lnTo>
                    <a:pt x="1191" y="2050"/>
                  </a:lnTo>
                  <a:lnTo>
                    <a:pt x="1146" y="2067"/>
                  </a:lnTo>
                  <a:lnTo>
                    <a:pt x="1100" y="2087"/>
                  </a:lnTo>
                  <a:lnTo>
                    <a:pt x="1057" y="2106"/>
                  </a:lnTo>
                  <a:lnTo>
                    <a:pt x="1014" y="2127"/>
                  </a:lnTo>
                  <a:lnTo>
                    <a:pt x="971" y="2148"/>
                  </a:lnTo>
                  <a:lnTo>
                    <a:pt x="930" y="2169"/>
                  </a:lnTo>
                  <a:lnTo>
                    <a:pt x="889" y="2192"/>
                  </a:lnTo>
                  <a:lnTo>
                    <a:pt x="850" y="2214"/>
                  </a:lnTo>
                  <a:lnTo>
                    <a:pt x="811" y="2237"/>
                  </a:lnTo>
                  <a:lnTo>
                    <a:pt x="772" y="2263"/>
                  </a:lnTo>
                  <a:lnTo>
                    <a:pt x="735" y="2287"/>
                  </a:lnTo>
                  <a:lnTo>
                    <a:pt x="699" y="2313"/>
                  </a:lnTo>
                  <a:lnTo>
                    <a:pt x="663" y="2339"/>
                  </a:lnTo>
                  <a:lnTo>
                    <a:pt x="628" y="2366"/>
                  </a:lnTo>
                  <a:lnTo>
                    <a:pt x="593" y="2393"/>
                  </a:lnTo>
                  <a:lnTo>
                    <a:pt x="558" y="2423"/>
                  </a:lnTo>
                  <a:lnTo>
                    <a:pt x="525" y="2452"/>
                  </a:lnTo>
                  <a:lnTo>
                    <a:pt x="460" y="2511"/>
                  </a:lnTo>
                  <a:lnTo>
                    <a:pt x="397" y="2576"/>
                  </a:lnTo>
                  <a:lnTo>
                    <a:pt x="336" y="2640"/>
                  </a:lnTo>
                  <a:lnTo>
                    <a:pt x="277" y="2710"/>
                  </a:lnTo>
                  <a:lnTo>
                    <a:pt x="220" y="2783"/>
                  </a:lnTo>
                  <a:lnTo>
                    <a:pt x="163" y="2857"/>
                  </a:lnTo>
                  <a:lnTo>
                    <a:pt x="107" y="2934"/>
                  </a:lnTo>
                  <a:lnTo>
                    <a:pt x="53" y="3013"/>
                  </a:lnTo>
                  <a:lnTo>
                    <a:pt x="0" y="3097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45247" name="Freeform 63"/>
            <p:cNvSpPr>
              <a:spLocks/>
            </p:cNvSpPr>
            <p:nvPr userDrawn="1"/>
          </p:nvSpPr>
          <p:spPr bwMode="auto">
            <a:xfrm>
              <a:off x="1968" y="481"/>
              <a:ext cx="4782" cy="1605"/>
            </a:xfrm>
            <a:custGeom>
              <a:avLst/>
              <a:gdLst/>
              <a:ahLst/>
              <a:cxnLst>
                <a:cxn ang="0">
                  <a:pos x="4782" y="0"/>
                </a:cxn>
                <a:cxn ang="0">
                  <a:pos x="4780" y="81"/>
                </a:cxn>
                <a:cxn ang="0">
                  <a:pos x="4775" y="173"/>
                </a:cxn>
                <a:cxn ang="0">
                  <a:pos x="4762" y="292"/>
                </a:cxn>
                <a:cxn ang="0">
                  <a:pos x="4740" y="433"/>
                </a:cxn>
                <a:cxn ang="0">
                  <a:pos x="4704" y="591"/>
                </a:cxn>
                <a:cxn ang="0">
                  <a:pos x="4668" y="717"/>
                </a:cxn>
                <a:cxn ang="0">
                  <a:pos x="4637" y="802"/>
                </a:cxn>
                <a:cxn ang="0">
                  <a:pos x="4602" y="890"/>
                </a:cxn>
                <a:cxn ang="0">
                  <a:pos x="4564" y="978"/>
                </a:cxn>
                <a:cxn ang="0">
                  <a:pos x="4518" y="1066"/>
                </a:cxn>
                <a:cxn ang="0">
                  <a:pos x="4466" y="1151"/>
                </a:cxn>
                <a:cxn ang="0">
                  <a:pos x="4409" y="1235"/>
                </a:cxn>
                <a:cxn ang="0">
                  <a:pos x="4346" y="1318"/>
                </a:cxn>
                <a:cxn ang="0">
                  <a:pos x="4275" y="1397"/>
                </a:cxn>
                <a:cxn ang="0">
                  <a:pos x="4197" y="1471"/>
                </a:cxn>
                <a:cxn ang="0">
                  <a:pos x="4111" y="1542"/>
                </a:cxn>
                <a:cxn ang="0">
                  <a:pos x="4018" y="1608"/>
                </a:cxn>
                <a:cxn ang="0">
                  <a:pos x="3917" y="1668"/>
                </a:cxn>
                <a:cxn ang="0">
                  <a:pos x="3805" y="1721"/>
                </a:cxn>
                <a:cxn ang="0">
                  <a:pos x="3686" y="1766"/>
                </a:cxn>
                <a:cxn ang="0">
                  <a:pos x="3557" y="1805"/>
                </a:cxn>
                <a:cxn ang="0">
                  <a:pos x="3418" y="1834"/>
                </a:cxn>
                <a:cxn ang="0">
                  <a:pos x="3270" y="1855"/>
                </a:cxn>
                <a:cxn ang="0">
                  <a:pos x="3110" y="1865"/>
                </a:cxn>
                <a:cxn ang="0">
                  <a:pos x="3027" y="1867"/>
                </a:cxn>
                <a:cxn ang="0">
                  <a:pos x="2700" y="1870"/>
                </a:cxn>
                <a:cxn ang="0">
                  <a:pos x="2399" y="1884"/>
                </a:cxn>
                <a:cxn ang="0">
                  <a:pos x="2121" y="1910"/>
                </a:cxn>
                <a:cxn ang="0">
                  <a:pos x="1867" y="1946"/>
                </a:cxn>
                <a:cxn ang="0">
                  <a:pos x="1633" y="1991"/>
                </a:cxn>
                <a:cxn ang="0">
                  <a:pos x="1419" y="2047"/>
                </a:cxn>
                <a:cxn ang="0">
                  <a:pos x="1317" y="2080"/>
                </a:cxn>
                <a:cxn ang="0">
                  <a:pos x="1222" y="2115"/>
                </a:cxn>
                <a:cxn ang="0">
                  <a:pos x="1129" y="2152"/>
                </a:cxn>
                <a:cxn ang="0">
                  <a:pos x="1041" y="2193"/>
                </a:cxn>
                <a:cxn ang="0">
                  <a:pos x="956" y="2235"/>
                </a:cxn>
                <a:cxn ang="0">
                  <a:pos x="874" y="2282"/>
                </a:cxn>
                <a:cxn ang="0">
                  <a:pos x="797" y="2330"/>
                </a:cxn>
                <a:cxn ang="0">
                  <a:pos x="722" y="2380"/>
                </a:cxn>
                <a:cxn ang="0">
                  <a:pos x="651" y="2435"/>
                </a:cxn>
                <a:cxn ang="0">
                  <a:pos x="582" y="2491"/>
                </a:cxn>
                <a:cxn ang="0">
                  <a:pos x="515" y="2550"/>
                </a:cxn>
                <a:cxn ang="0">
                  <a:pos x="389" y="2677"/>
                </a:cxn>
                <a:cxn ang="0">
                  <a:pos x="271" y="2816"/>
                </a:cxn>
                <a:cxn ang="0">
                  <a:pos x="158" y="2965"/>
                </a:cxn>
                <a:cxn ang="0">
                  <a:pos x="51" y="3124"/>
                </a:cxn>
              </a:cxnLst>
              <a:rect l="0" t="0" r="r" b="b"/>
              <a:pathLst>
                <a:path w="4782" h="3210">
                  <a:moveTo>
                    <a:pt x="4782" y="0"/>
                  </a:moveTo>
                  <a:lnTo>
                    <a:pt x="4782" y="0"/>
                  </a:lnTo>
                  <a:lnTo>
                    <a:pt x="4782" y="21"/>
                  </a:lnTo>
                  <a:lnTo>
                    <a:pt x="4780" y="81"/>
                  </a:lnTo>
                  <a:lnTo>
                    <a:pt x="4779" y="123"/>
                  </a:lnTo>
                  <a:lnTo>
                    <a:pt x="4775" y="173"/>
                  </a:lnTo>
                  <a:lnTo>
                    <a:pt x="4770" y="229"/>
                  </a:lnTo>
                  <a:lnTo>
                    <a:pt x="4762" y="292"/>
                  </a:lnTo>
                  <a:lnTo>
                    <a:pt x="4752" y="360"/>
                  </a:lnTo>
                  <a:lnTo>
                    <a:pt x="4740" y="433"/>
                  </a:lnTo>
                  <a:lnTo>
                    <a:pt x="4723" y="510"/>
                  </a:lnTo>
                  <a:lnTo>
                    <a:pt x="4704" y="591"/>
                  </a:lnTo>
                  <a:lnTo>
                    <a:pt x="4682" y="675"/>
                  </a:lnTo>
                  <a:lnTo>
                    <a:pt x="4668" y="717"/>
                  </a:lnTo>
                  <a:lnTo>
                    <a:pt x="4654" y="760"/>
                  </a:lnTo>
                  <a:lnTo>
                    <a:pt x="4637" y="802"/>
                  </a:lnTo>
                  <a:lnTo>
                    <a:pt x="4620" y="846"/>
                  </a:lnTo>
                  <a:lnTo>
                    <a:pt x="4602" y="890"/>
                  </a:lnTo>
                  <a:lnTo>
                    <a:pt x="4584" y="935"/>
                  </a:lnTo>
                  <a:lnTo>
                    <a:pt x="4564" y="978"/>
                  </a:lnTo>
                  <a:lnTo>
                    <a:pt x="4541" y="1022"/>
                  </a:lnTo>
                  <a:lnTo>
                    <a:pt x="4518" y="1066"/>
                  </a:lnTo>
                  <a:lnTo>
                    <a:pt x="4493" y="1108"/>
                  </a:lnTo>
                  <a:lnTo>
                    <a:pt x="4466" y="1151"/>
                  </a:lnTo>
                  <a:lnTo>
                    <a:pt x="4439" y="1193"/>
                  </a:lnTo>
                  <a:lnTo>
                    <a:pt x="4409" y="1235"/>
                  </a:lnTo>
                  <a:lnTo>
                    <a:pt x="4379" y="1277"/>
                  </a:lnTo>
                  <a:lnTo>
                    <a:pt x="4346" y="1318"/>
                  </a:lnTo>
                  <a:lnTo>
                    <a:pt x="4311" y="1358"/>
                  </a:lnTo>
                  <a:lnTo>
                    <a:pt x="4275" y="1397"/>
                  </a:lnTo>
                  <a:lnTo>
                    <a:pt x="4237" y="1435"/>
                  </a:lnTo>
                  <a:lnTo>
                    <a:pt x="4197" y="1471"/>
                  </a:lnTo>
                  <a:lnTo>
                    <a:pt x="4155" y="1508"/>
                  </a:lnTo>
                  <a:lnTo>
                    <a:pt x="4111" y="1542"/>
                  </a:lnTo>
                  <a:lnTo>
                    <a:pt x="4065" y="1576"/>
                  </a:lnTo>
                  <a:lnTo>
                    <a:pt x="4018" y="1608"/>
                  </a:lnTo>
                  <a:lnTo>
                    <a:pt x="3968" y="1639"/>
                  </a:lnTo>
                  <a:lnTo>
                    <a:pt x="3917" y="1668"/>
                  </a:lnTo>
                  <a:lnTo>
                    <a:pt x="3862" y="1695"/>
                  </a:lnTo>
                  <a:lnTo>
                    <a:pt x="3805" y="1721"/>
                  </a:lnTo>
                  <a:lnTo>
                    <a:pt x="3747" y="1744"/>
                  </a:lnTo>
                  <a:lnTo>
                    <a:pt x="3686" y="1766"/>
                  </a:lnTo>
                  <a:lnTo>
                    <a:pt x="3622" y="1787"/>
                  </a:lnTo>
                  <a:lnTo>
                    <a:pt x="3557" y="1805"/>
                  </a:lnTo>
                  <a:lnTo>
                    <a:pt x="3489" y="1821"/>
                  </a:lnTo>
                  <a:lnTo>
                    <a:pt x="3418" y="1834"/>
                  </a:lnTo>
                  <a:lnTo>
                    <a:pt x="3344" y="1846"/>
                  </a:lnTo>
                  <a:lnTo>
                    <a:pt x="3270" y="1855"/>
                  </a:lnTo>
                  <a:lnTo>
                    <a:pt x="3192" y="1860"/>
                  </a:lnTo>
                  <a:lnTo>
                    <a:pt x="3110" y="1865"/>
                  </a:lnTo>
                  <a:lnTo>
                    <a:pt x="3027" y="1867"/>
                  </a:lnTo>
                  <a:lnTo>
                    <a:pt x="3027" y="1867"/>
                  </a:lnTo>
                  <a:lnTo>
                    <a:pt x="2860" y="1867"/>
                  </a:lnTo>
                  <a:lnTo>
                    <a:pt x="2700" y="1870"/>
                  </a:lnTo>
                  <a:lnTo>
                    <a:pt x="2546" y="1876"/>
                  </a:lnTo>
                  <a:lnTo>
                    <a:pt x="2399" y="1884"/>
                  </a:lnTo>
                  <a:lnTo>
                    <a:pt x="2257" y="1896"/>
                  </a:lnTo>
                  <a:lnTo>
                    <a:pt x="2121" y="1910"/>
                  </a:lnTo>
                  <a:lnTo>
                    <a:pt x="1992" y="1926"/>
                  </a:lnTo>
                  <a:lnTo>
                    <a:pt x="1867" y="1946"/>
                  </a:lnTo>
                  <a:lnTo>
                    <a:pt x="1748" y="1967"/>
                  </a:lnTo>
                  <a:lnTo>
                    <a:pt x="1633" y="1991"/>
                  </a:lnTo>
                  <a:lnTo>
                    <a:pt x="1523" y="2018"/>
                  </a:lnTo>
                  <a:lnTo>
                    <a:pt x="1419" y="2047"/>
                  </a:lnTo>
                  <a:lnTo>
                    <a:pt x="1367" y="2064"/>
                  </a:lnTo>
                  <a:lnTo>
                    <a:pt x="1317" y="2080"/>
                  </a:lnTo>
                  <a:lnTo>
                    <a:pt x="1269" y="2097"/>
                  </a:lnTo>
                  <a:lnTo>
                    <a:pt x="1222" y="2115"/>
                  </a:lnTo>
                  <a:lnTo>
                    <a:pt x="1174" y="2133"/>
                  </a:lnTo>
                  <a:lnTo>
                    <a:pt x="1129" y="2152"/>
                  </a:lnTo>
                  <a:lnTo>
                    <a:pt x="1084" y="2172"/>
                  </a:lnTo>
                  <a:lnTo>
                    <a:pt x="1041" y="2193"/>
                  </a:lnTo>
                  <a:lnTo>
                    <a:pt x="998" y="2214"/>
                  </a:lnTo>
                  <a:lnTo>
                    <a:pt x="956" y="2235"/>
                  </a:lnTo>
                  <a:lnTo>
                    <a:pt x="915" y="2257"/>
                  </a:lnTo>
                  <a:lnTo>
                    <a:pt x="874" y="2282"/>
                  </a:lnTo>
                  <a:lnTo>
                    <a:pt x="836" y="2306"/>
                  </a:lnTo>
                  <a:lnTo>
                    <a:pt x="797" y="2330"/>
                  </a:lnTo>
                  <a:lnTo>
                    <a:pt x="759" y="2354"/>
                  </a:lnTo>
                  <a:lnTo>
                    <a:pt x="722" y="2380"/>
                  </a:lnTo>
                  <a:lnTo>
                    <a:pt x="686" y="2407"/>
                  </a:lnTo>
                  <a:lnTo>
                    <a:pt x="651" y="2435"/>
                  </a:lnTo>
                  <a:lnTo>
                    <a:pt x="615" y="2462"/>
                  </a:lnTo>
                  <a:lnTo>
                    <a:pt x="582" y="2491"/>
                  </a:lnTo>
                  <a:lnTo>
                    <a:pt x="548" y="2520"/>
                  </a:lnTo>
                  <a:lnTo>
                    <a:pt x="515" y="2550"/>
                  </a:lnTo>
                  <a:lnTo>
                    <a:pt x="451" y="2613"/>
                  </a:lnTo>
                  <a:lnTo>
                    <a:pt x="389" y="2677"/>
                  </a:lnTo>
                  <a:lnTo>
                    <a:pt x="329" y="2745"/>
                  </a:lnTo>
                  <a:lnTo>
                    <a:pt x="271" y="2816"/>
                  </a:lnTo>
                  <a:lnTo>
                    <a:pt x="214" y="2889"/>
                  </a:lnTo>
                  <a:lnTo>
                    <a:pt x="158" y="2965"/>
                  </a:lnTo>
                  <a:lnTo>
                    <a:pt x="104" y="3044"/>
                  </a:lnTo>
                  <a:lnTo>
                    <a:pt x="51" y="3124"/>
                  </a:lnTo>
                  <a:lnTo>
                    <a:pt x="0" y="321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45248" name="Freeform 64"/>
            <p:cNvSpPr>
              <a:spLocks/>
            </p:cNvSpPr>
            <p:nvPr userDrawn="1"/>
          </p:nvSpPr>
          <p:spPr bwMode="auto">
            <a:xfrm>
              <a:off x="2023" y="453"/>
              <a:ext cx="4733" cy="1662"/>
            </a:xfrm>
            <a:custGeom>
              <a:avLst/>
              <a:gdLst/>
              <a:ahLst/>
              <a:cxnLst>
                <a:cxn ang="0">
                  <a:pos x="4733" y="0"/>
                </a:cxn>
                <a:cxn ang="0">
                  <a:pos x="4733" y="81"/>
                </a:cxn>
                <a:cxn ang="0">
                  <a:pos x="4729" y="173"/>
                </a:cxn>
                <a:cxn ang="0">
                  <a:pos x="4718" y="294"/>
                </a:cxn>
                <a:cxn ang="0">
                  <a:pos x="4699" y="436"/>
                </a:cxn>
                <a:cxn ang="0">
                  <a:pos x="4665" y="596"/>
                </a:cxn>
                <a:cxn ang="0">
                  <a:pos x="4631" y="724"/>
                </a:cxn>
                <a:cxn ang="0">
                  <a:pos x="4602" y="811"/>
                </a:cxn>
                <a:cxn ang="0">
                  <a:pos x="4568" y="898"/>
                </a:cxn>
                <a:cxn ang="0">
                  <a:pos x="4529" y="987"/>
                </a:cxn>
                <a:cxn ang="0">
                  <a:pos x="4486" y="1076"/>
                </a:cxn>
                <a:cxn ang="0">
                  <a:pos x="4436" y="1165"/>
                </a:cxn>
                <a:cxn ang="0">
                  <a:pos x="4381" y="1250"/>
                </a:cxn>
                <a:cxn ang="0">
                  <a:pos x="4317" y="1334"/>
                </a:cxn>
                <a:cxn ang="0">
                  <a:pos x="4247" y="1415"/>
                </a:cxn>
                <a:cxn ang="0">
                  <a:pos x="4171" y="1491"/>
                </a:cxn>
                <a:cxn ang="0">
                  <a:pos x="4086" y="1563"/>
                </a:cxn>
                <a:cxn ang="0">
                  <a:pos x="3993" y="1631"/>
                </a:cxn>
                <a:cxn ang="0">
                  <a:pos x="3893" y="1694"/>
                </a:cxn>
                <a:cxn ang="0">
                  <a:pos x="3784" y="1749"/>
                </a:cxn>
                <a:cxn ang="0">
                  <a:pos x="3664" y="1798"/>
                </a:cxn>
                <a:cxn ang="0">
                  <a:pos x="3537" y="1840"/>
                </a:cxn>
                <a:cxn ang="0">
                  <a:pos x="3398" y="1872"/>
                </a:cxn>
                <a:cxn ang="0">
                  <a:pos x="3249" y="1894"/>
                </a:cxn>
                <a:cxn ang="0">
                  <a:pos x="3091" y="1909"/>
                </a:cxn>
                <a:cxn ang="0">
                  <a:pos x="3008" y="1911"/>
                </a:cxn>
                <a:cxn ang="0">
                  <a:pos x="2681" y="1922"/>
                </a:cxn>
                <a:cxn ang="0">
                  <a:pos x="2380" y="1943"/>
                </a:cxn>
                <a:cxn ang="0">
                  <a:pos x="2102" y="1974"/>
                </a:cxn>
                <a:cxn ang="0">
                  <a:pos x="1848" y="2014"/>
                </a:cxn>
                <a:cxn ang="0">
                  <a:pos x="1615" y="2066"/>
                </a:cxn>
                <a:cxn ang="0">
                  <a:pos x="1401" y="2127"/>
                </a:cxn>
                <a:cxn ang="0">
                  <a:pos x="1301" y="2161"/>
                </a:cxn>
                <a:cxn ang="0">
                  <a:pos x="1205" y="2198"/>
                </a:cxn>
                <a:cxn ang="0">
                  <a:pos x="1114" y="2237"/>
                </a:cxn>
                <a:cxn ang="0">
                  <a:pos x="1026" y="2280"/>
                </a:cxn>
                <a:cxn ang="0">
                  <a:pos x="942" y="2324"/>
                </a:cxn>
                <a:cxn ang="0">
                  <a:pos x="861" y="2372"/>
                </a:cxn>
                <a:cxn ang="0">
                  <a:pos x="785" y="2422"/>
                </a:cxn>
                <a:cxn ang="0">
                  <a:pos x="711" y="2476"/>
                </a:cxn>
                <a:cxn ang="0">
                  <a:pos x="639" y="2531"/>
                </a:cxn>
                <a:cxn ang="0">
                  <a:pos x="571" y="2589"/>
                </a:cxn>
                <a:cxn ang="0">
                  <a:pos x="506" y="2650"/>
                </a:cxn>
                <a:cxn ang="0">
                  <a:pos x="382" y="2779"/>
                </a:cxn>
                <a:cxn ang="0">
                  <a:pos x="265" y="2921"/>
                </a:cxn>
                <a:cxn ang="0">
                  <a:pos x="156" y="3073"/>
                </a:cxn>
                <a:cxn ang="0">
                  <a:pos x="52" y="3236"/>
                </a:cxn>
              </a:cxnLst>
              <a:rect l="0" t="0" r="r" b="b"/>
              <a:pathLst>
                <a:path w="4733" h="3323">
                  <a:moveTo>
                    <a:pt x="4733" y="0"/>
                  </a:moveTo>
                  <a:lnTo>
                    <a:pt x="4733" y="0"/>
                  </a:lnTo>
                  <a:lnTo>
                    <a:pt x="4733" y="21"/>
                  </a:lnTo>
                  <a:lnTo>
                    <a:pt x="4733" y="81"/>
                  </a:lnTo>
                  <a:lnTo>
                    <a:pt x="4732" y="123"/>
                  </a:lnTo>
                  <a:lnTo>
                    <a:pt x="4729" y="173"/>
                  </a:lnTo>
                  <a:lnTo>
                    <a:pt x="4725" y="231"/>
                  </a:lnTo>
                  <a:lnTo>
                    <a:pt x="4718" y="294"/>
                  </a:lnTo>
                  <a:lnTo>
                    <a:pt x="4710" y="364"/>
                  </a:lnTo>
                  <a:lnTo>
                    <a:pt x="4699" y="436"/>
                  </a:lnTo>
                  <a:lnTo>
                    <a:pt x="4683" y="516"/>
                  </a:lnTo>
                  <a:lnTo>
                    <a:pt x="4665" y="596"/>
                  </a:lnTo>
                  <a:lnTo>
                    <a:pt x="4643" y="680"/>
                  </a:lnTo>
                  <a:lnTo>
                    <a:pt x="4631" y="724"/>
                  </a:lnTo>
                  <a:lnTo>
                    <a:pt x="4617" y="767"/>
                  </a:lnTo>
                  <a:lnTo>
                    <a:pt x="4602" y="811"/>
                  </a:lnTo>
                  <a:lnTo>
                    <a:pt x="4586" y="855"/>
                  </a:lnTo>
                  <a:lnTo>
                    <a:pt x="4568" y="898"/>
                  </a:lnTo>
                  <a:lnTo>
                    <a:pt x="4550" y="943"/>
                  </a:lnTo>
                  <a:lnTo>
                    <a:pt x="4529" y="987"/>
                  </a:lnTo>
                  <a:lnTo>
                    <a:pt x="4509" y="1032"/>
                  </a:lnTo>
                  <a:lnTo>
                    <a:pt x="4486" y="1076"/>
                  </a:lnTo>
                  <a:lnTo>
                    <a:pt x="4461" y="1119"/>
                  </a:lnTo>
                  <a:lnTo>
                    <a:pt x="4436" y="1165"/>
                  </a:lnTo>
                  <a:lnTo>
                    <a:pt x="4409" y="1207"/>
                  </a:lnTo>
                  <a:lnTo>
                    <a:pt x="4381" y="1250"/>
                  </a:lnTo>
                  <a:lnTo>
                    <a:pt x="4350" y="1292"/>
                  </a:lnTo>
                  <a:lnTo>
                    <a:pt x="4317" y="1334"/>
                  </a:lnTo>
                  <a:lnTo>
                    <a:pt x="4284" y="1375"/>
                  </a:lnTo>
                  <a:lnTo>
                    <a:pt x="4247" y="1415"/>
                  </a:lnTo>
                  <a:lnTo>
                    <a:pt x="4210" y="1454"/>
                  </a:lnTo>
                  <a:lnTo>
                    <a:pt x="4171" y="1491"/>
                  </a:lnTo>
                  <a:lnTo>
                    <a:pt x="4129" y="1528"/>
                  </a:lnTo>
                  <a:lnTo>
                    <a:pt x="4086" y="1563"/>
                  </a:lnTo>
                  <a:lnTo>
                    <a:pt x="4041" y="1599"/>
                  </a:lnTo>
                  <a:lnTo>
                    <a:pt x="3993" y="1631"/>
                  </a:lnTo>
                  <a:lnTo>
                    <a:pt x="3945" y="1664"/>
                  </a:lnTo>
                  <a:lnTo>
                    <a:pt x="3893" y="1694"/>
                  </a:lnTo>
                  <a:lnTo>
                    <a:pt x="3839" y="1723"/>
                  </a:lnTo>
                  <a:lnTo>
                    <a:pt x="3784" y="1749"/>
                  </a:lnTo>
                  <a:lnTo>
                    <a:pt x="3725" y="1775"/>
                  </a:lnTo>
                  <a:lnTo>
                    <a:pt x="3664" y="1798"/>
                  </a:lnTo>
                  <a:lnTo>
                    <a:pt x="3602" y="1820"/>
                  </a:lnTo>
                  <a:lnTo>
                    <a:pt x="3537" y="1840"/>
                  </a:lnTo>
                  <a:lnTo>
                    <a:pt x="3469" y="1856"/>
                  </a:lnTo>
                  <a:lnTo>
                    <a:pt x="3398" y="1872"/>
                  </a:lnTo>
                  <a:lnTo>
                    <a:pt x="3326" y="1885"/>
                  </a:lnTo>
                  <a:lnTo>
                    <a:pt x="3249" y="1894"/>
                  </a:lnTo>
                  <a:lnTo>
                    <a:pt x="3171" y="1903"/>
                  </a:lnTo>
                  <a:lnTo>
                    <a:pt x="3091" y="1909"/>
                  </a:lnTo>
                  <a:lnTo>
                    <a:pt x="3008" y="1911"/>
                  </a:lnTo>
                  <a:lnTo>
                    <a:pt x="3008" y="1911"/>
                  </a:lnTo>
                  <a:lnTo>
                    <a:pt x="2841" y="1915"/>
                  </a:lnTo>
                  <a:lnTo>
                    <a:pt x="2681" y="1922"/>
                  </a:lnTo>
                  <a:lnTo>
                    <a:pt x="2527" y="1932"/>
                  </a:lnTo>
                  <a:lnTo>
                    <a:pt x="2380" y="1943"/>
                  </a:lnTo>
                  <a:lnTo>
                    <a:pt x="2238" y="1957"/>
                  </a:lnTo>
                  <a:lnTo>
                    <a:pt x="2102" y="1974"/>
                  </a:lnTo>
                  <a:lnTo>
                    <a:pt x="1973" y="1993"/>
                  </a:lnTo>
                  <a:lnTo>
                    <a:pt x="1848" y="2014"/>
                  </a:lnTo>
                  <a:lnTo>
                    <a:pt x="1729" y="2038"/>
                  </a:lnTo>
                  <a:lnTo>
                    <a:pt x="1615" y="2066"/>
                  </a:lnTo>
                  <a:lnTo>
                    <a:pt x="1507" y="2095"/>
                  </a:lnTo>
                  <a:lnTo>
                    <a:pt x="1401" y="2127"/>
                  </a:lnTo>
                  <a:lnTo>
                    <a:pt x="1351" y="2143"/>
                  </a:lnTo>
                  <a:lnTo>
                    <a:pt x="1301" y="2161"/>
                  </a:lnTo>
                  <a:lnTo>
                    <a:pt x="1253" y="2179"/>
                  </a:lnTo>
                  <a:lnTo>
                    <a:pt x="1205" y="2198"/>
                  </a:lnTo>
                  <a:lnTo>
                    <a:pt x="1160" y="2217"/>
                  </a:lnTo>
                  <a:lnTo>
                    <a:pt x="1114" y="2237"/>
                  </a:lnTo>
                  <a:lnTo>
                    <a:pt x="1069" y="2258"/>
                  </a:lnTo>
                  <a:lnTo>
                    <a:pt x="1026" y="2280"/>
                  </a:lnTo>
                  <a:lnTo>
                    <a:pt x="983" y="2301"/>
                  </a:lnTo>
                  <a:lnTo>
                    <a:pt x="942" y="2324"/>
                  </a:lnTo>
                  <a:lnTo>
                    <a:pt x="901" y="2348"/>
                  </a:lnTo>
                  <a:lnTo>
                    <a:pt x="861" y="2372"/>
                  </a:lnTo>
                  <a:lnTo>
                    <a:pt x="822" y="2397"/>
                  </a:lnTo>
                  <a:lnTo>
                    <a:pt x="785" y="2422"/>
                  </a:lnTo>
                  <a:lnTo>
                    <a:pt x="747" y="2448"/>
                  </a:lnTo>
                  <a:lnTo>
                    <a:pt x="711" y="2476"/>
                  </a:lnTo>
                  <a:lnTo>
                    <a:pt x="675" y="2503"/>
                  </a:lnTo>
                  <a:lnTo>
                    <a:pt x="639" y="2531"/>
                  </a:lnTo>
                  <a:lnTo>
                    <a:pt x="606" y="2560"/>
                  </a:lnTo>
                  <a:lnTo>
                    <a:pt x="571" y="2589"/>
                  </a:lnTo>
                  <a:lnTo>
                    <a:pt x="538" y="2619"/>
                  </a:lnTo>
                  <a:lnTo>
                    <a:pt x="506" y="2650"/>
                  </a:lnTo>
                  <a:lnTo>
                    <a:pt x="442" y="2713"/>
                  </a:lnTo>
                  <a:lnTo>
                    <a:pt x="382" y="2779"/>
                  </a:lnTo>
                  <a:lnTo>
                    <a:pt x="322" y="2849"/>
                  </a:lnTo>
                  <a:lnTo>
                    <a:pt x="265" y="2921"/>
                  </a:lnTo>
                  <a:lnTo>
                    <a:pt x="210" y="2996"/>
                  </a:lnTo>
                  <a:lnTo>
                    <a:pt x="156" y="3073"/>
                  </a:lnTo>
                  <a:lnTo>
                    <a:pt x="103" y="3154"/>
                  </a:lnTo>
                  <a:lnTo>
                    <a:pt x="52" y="3236"/>
                  </a:lnTo>
                  <a:lnTo>
                    <a:pt x="0" y="3323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</p:grpSp>
      <p:sp>
        <p:nvSpPr>
          <p:cNvPr id="1245249" name="Rectangle 65" descr="좁은 수평선"/>
          <p:cNvSpPr>
            <a:spLocks noChangeArrowheads="1"/>
          </p:cNvSpPr>
          <p:nvPr/>
        </p:nvSpPr>
        <p:spPr bwMode="auto">
          <a:xfrm>
            <a:off x="0" y="692150"/>
            <a:ext cx="10668000" cy="381000"/>
          </a:xfrm>
          <a:prstGeom prst="rect">
            <a:avLst/>
          </a:prstGeom>
          <a:pattFill prst="narHorz">
            <a:fgClr>
              <a:schemeClr val="bg1">
                <a:alpha val="30000"/>
              </a:schemeClr>
            </a:fgClr>
            <a:bgClr>
              <a:schemeClr val="bg2">
                <a:alpha val="30000"/>
              </a:schemeClr>
            </a:bgClr>
          </a:pattFill>
          <a:ln w="9525">
            <a:noFill/>
            <a:miter lim="800000"/>
            <a:headEnd/>
            <a:tailEnd/>
          </a:ln>
          <a:effectLst/>
        </p:spPr>
        <p:txBody>
          <a:bodyPr wrap="none" lIns="90893" tIns="45454" rIns="90893" bIns="45454" anchor="ctr"/>
          <a:lstStyle/>
          <a:p>
            <a:endParaRPr lang="ko-KR" altLang="en-US"/>
          </a:p>
        </p:txBody>
      </p:sp>
      <p:sp>
        <p:nvSpPr>
          <p:cNvPr id="1245250" name="Text Box 66"/>
          <p:cNvSpPr txBox="1">
            <a:spLocks noChangeArrowheads="1"/>
          </p:cNvSpPr>
          <p:nvPr/>
        </p:nvSpPr>
        <p:spPr bwMode="auto">
          <a:xfrm>
            <a:off x="8999531" y="387375"/>
            <a:ext cx="1469465" cy="33204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57829" tIns="50117" rIns="57829" bIns="50117">
            <a:spAutoFit/>
          </a:bodyPr>
          <a:lstStyle/>
          <a:p>
            <a:pPr defTabSz="981527"/>
            <a:r>
              <a:rPr lang="en-US" altLang="ko-KR" sz="1500" dirty="0">
                <a:solidFill>
                  <a:schemeClr val="bg1"/>
                </a:solidFill>
                <a:latin typeface="Arial Black" pitchFamily="34" charset="0"/>
                <a:ea typeface="HY견고딕" pitchFamily="18" charset="-127"/>
              </a:rPr>
              <a:t>SOUNDRACE</a:t>
            </a:r>
          </a:p>
        </p:txBody>
      </p:sp>
      <p:grpSp>
        <p:nvGrpSpPr>
          <p:cNvPr id="1245251" name="Group 67"/>
          <p:cNvGrpSpPr>
            <a:grpSpLocks/>
          </p:cNvGrpSpPr>
          <p:nvPr/>
        </p:nvGrpSpPr>
        <p:grpSpPr bwMode="auto">
          <a:xfrm>
            <a:off x="7718428" y="376349"/>
            <a:ext cx="333376" cy="307975"/>
            <a:chOff x="384" y="72"/>
            <a:chExt cx="908" cy="908"/>
          </a:xfrm>
        </p:grpSpPr>
        <p:sp>
          <p:nvSpPr>
            <p:cNvPr id="1245252" name="Oval 68"/>
            <p:cNvSpPr>
              <a:spLocks noChangeArrowheads="1"/>
            </p:cNvSpPr>
            <p:nvPr/>
          </p:nvSpPr>
          <p:spPr bwMode="auto">
            <a:xfrm>
              <a:off x="384" y="72"/>
              <a:ext cx="908" cy="908"/>
            </a:xfrm>
            <a:prstGeom prst="ellipse">
              <a:avLst/>
            </a:prstGeom>
            <a:gradFill rotWithShape="1">
              <a:gsLst>
                <a:gs pos="0">
                  <a:srgbClr val="DDF2FF"/>
                </a:gs>
                <a:gs pos="100000">
                  <a:srgbClr val="3900C6"/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lIns="98505" tIns="49257" rIns="98505" bIns="49257" anchor="ctr"/>
            <a:lstStyle/>
            <a:p>
              <a:pPr defTabSz="981527"/>
              <a:endParaRPr lang="ko-KR" altLang="en-US" sz="2600" dirty="0">
                <a:latin typeface="HY헤드라인M" pitchFamily="18" charset="-127"/>
                <a:ea typeface="HY헤드라인M" pitchFamily="18" charset="-127"/>
              </a:endParaRPr>
            </a:p>
          </p:txBody>
        </p:sp>
        <p:sp>
          <p:nvSpPr>
            <p:cNvPr id="1245253" name="Oval 69"/>
            <p:cNvSpPr>
              <a:spLocks noChangeArrowheads="1"/>
            </p:cNvSpPr>
            <p:nvPr/>
          </p:nvSpPr>
          <p:spPr bwMode="auto">
            <a:xfrm>
              <a:off x="612" y="328"/>
              <a:ext cx="408" cy="408"/>
            </a:xfrm>
            <a:prstGeom prst="ellipse">
              <a:avLst/>
            </a:prstGeom>
            <a:gradFill rotWithShape="1">
              <a:gsLst>
                <a:gs pos="0">
                  <a:schemeClr val="bg1"/>
                </a:gs>
                <a:gs pos="100000">
                  <a:srgbClr val="3900C6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45254" name="Oval 70"/>
            <p:cNvSpPr>
              <a:spLocks noChangeArrowheads="1"/>
            </p:cNvSpPr>
            <p:nvPr/>
          </p:nvSpPr>
          <p:spPr bwMode="auto">
            <a:xfrm rot="-1983712">
              <a:off x="445" y="171"/>
              <a:ext cx="499" cy="318"/>
            </a:xfrm>
            <a:prstGeom prst="ellipse">
              <a:avLst/>
            </a:prstGeom>
            <a:gradFill rotWithShape="1">
              <a:gsLst>
                <a:gs pos="0">
                  <a:srgbClr val="E5E5FF">
                    <a:alpha val="95000"/>
                  </a:srgbClr>
                </a:gs>
                <a:gs pos="100000">
                  <a:schemeClr val="bg1">
                    <a:alpha val="0"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</p:grpSp>
      <p:grpSp>
        <p:nvGrpSpPr>
          <p:cNvPr id="1245255" name="Group 71"/>
          <p:cNvGrpSpPr>
            <a:grpSpLocks/>
          </p:cNvGrpSpPr>
          <p:nvPr/>
        </p:nvGrpSpPr>
        <p:grpSpPr bwMode="auto">
          <a:xfrm>
            <a:off x="8529638" y="387460"/>
            <a:ext cx="333376" cy="307975"/>
            <a:chOff x="1383" y="73"/>
            <a:chExt cx="907" cy="907"/>
          </a:xfrm>
        </p:grpSpPr>
        <p:sp>
          <p:nvSpPr>
            <p:cNvPr id="1245256" name="Oval 72"/>
            <p:cNvSpPr>
              <a:spLocks noChangeArrowheads="1"/>
            </p:cNvSpPr>
            <p:nvPr/>
          </p:nvSpPr>
          <p:spPr bwMode="auto">
            <a:xfrm>
              <a:off x="1383" y="73"/>
              <a:ext cx="907" cy="907"/>
            </a:xfrm>
            <a:prstGeom prst="ellipse">
              <a:avLst/>
            </a:prstGeom>
            <a:gradFill rotWithShape="1">
              <a:gsLst>
                <a:gs pos="0">
                  <a:srgbClr val="DDF2FF"/>
                </a:gs>
                <a:gs pos="100000">
                  <a:srgbClr val="0099FF"/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45257" name="Oval 73"/>
            <p:cNvSpPr>
              <a:spLocks noChangeArrowheads="1"/>
            </p:cNvSpPr>
            <p:nvPr/>
          </p:nvSpPr>
          <p:spPr bwMode="auto">
            <a:xfrm>
              <a:off x="1610" y="328"/>
              <a:ext cx="408" cy="408"/>
            </a:xfrm>
            <a:prstGeom prst="ellipse">
              <a:avLst/>
            </a:prstGeom>
            <a:gradFill rotWithShape="1">
              <a:gsLst>
                <a:gs pos="0">
                  <a:schemeClr val="bg1"/>
                </a:gs>
                <a:gs pos="100000">
                  <a:srgbClr val="3900C6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45258" name="Oval 74"/>
            <p:cNvSpPr>
              <a:spLocks noChangeArrowheads="1"/>
            </p:cNvSpPr>
            <p:nvPr/>
          </p:nvSpPr>
          <p:spPr bwMode="auto">
            <a:xfrm rot="-1983712">
              <a:off x="1443" y="171"/>
              <a:ext cx="499" cy="318"/>
            </a:xfrm>
            <a:prstGeom prst="ellipse">
              <a:avLst/>
            </a:prstGeom>
            <a:gradFill rotWithShape="1">
              <a:gsLst>
                <a:gs pos="0">
                  <a:srgbClr val="E5E5FF">
                    <a:alpha val="95000"/>
                  </a:srgbClr>
                </a:gs>
                <a:gs pos="100000">
                  <a:schemeClr val="bg1">
                    <a:alpha val="0"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</p:grpSp>
      <p:grpSp>
        <p:nvGrpSpPr>
          <p:cNvPr id="1245259" name="Group 75"/>
          <p:cNvGrpSpPr>
            <a:grpSpLocks/>
          </p:cNvGrpSpPr>
          <p:nvPr/>
        </p:nvGrpSpPr>
        <p:grpSpPr bwMode="auto">
          <a:xfrm>
            <a:off x="8124886" y="384285"/>
            <a:ext cx="334963" cy="307975"/>
            <a:chOff x="3379" y="73"/>
            <a:chExt cx="907" cy="907"/>
          </a:xfrm>
        </p:grpSpPr>
        <p:sp>
          <p:nvSpPr>
            <p:cNvPr id="1245260" name="Oval 76"/>
            <p:cNvSpPr>
              <a:spLocks noChangeArrowheads="1"/>
            </p:cNvSpPr>
            <p:nvPr/>
          </p:nvSpPr>
          <p:spPr bwMode="auto">
            <a:xfrm>
              <a:off x="3379" y="73"/>
              <a:ext cx="907" cy="907"/>
            </a:xfrm>
            <a:prstGeom prst="ellipse">
              <a:avLst/>
            </a:prstGeom>
            <a:gradFill rotWithShape="1">
              <a:gsLst>
                <a:gs pos="0">
                  <a:schemeClr val="bg1"/>
                </a:gs>
                <a:gs pos="100000">
                  <a:srgbClr val="FF00FF"/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45261" name="Oval 77"/>
            <p:cNvSpPr>
              <a:spLocks noChangeArrowheads="1"/>
            </p:cNvSpPr>
            <p:nvPr/>
          </p:nvSpPr>
          <p:spPr bwMode="auto">
            <a:xfrm>
              <a:off x="3606" y="328"/>
              <a:ext cx="408" cy="408"/>
            </a:xfrm>
            <a:prstGeom prst="ellipse">
              <a:avLst/>
            </a:prstGeom>
            <a:gradFill rotWithShape="1">
              <a:gsLst>
                <a:gs pos="0">
                  <a:schemeClr val="bg1"/>
                </a:gs>
                <a:gs pos="100000">
                  <a:srgbClr val="3900C6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45262" name="Oval 78"/>
            <p:cNvSpPr>
              <a:spLocks noChangeArrowheads="1"/>
            </p:cNvSpPr>
            <p:nvPr/>
          </p:nvSpPr>
          <p:spPr bwMode="auto">
            <a:xfrm rot="-1983712">
              <a:off x="3439" y="171"/>
              <a:ext cx="499" cy="318"/>
            </a:xfrm>
            <a:prstGeom prst="ellipse">
              <a:avLst/>
            </a:prstGeom>
            <a:gradFill rotWithShape="1">
              <a:gsLst>
                <a:gs pos="0">
                  <a:srgbClr val="FFDDFF">
                    <a:alpha val="95000"/>
                  </a:srgbClr>
                </a:gs>
                <a:gs pos="100000">
                  <a:schemeClr val="bg1">
                    <a:alpha val="0"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</p:grp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93" r:id="rId1"/>
    <p:sldLayoutId id="2147483949" r:id="rId2"/>
    <p:sldLayoutId id="2147483950" r:id="rId3"/>
    <p:sldLayoutId id="2147483951" r:id="rId4"/>
    <p:sldLayoutId id="2147483952" r:id="rId5"/>
    <p:sldLayoutId id="2147483953" r:id="rId6"/>
    <p:sldLayoutId id="2147483954" r:id="rId7"/>
    <p:sldLayoutId id="2147483955" r:id="rId8"/>
    <p:sldLayoutId id="2147483956" r:id="rId9"/>
    <p:sldLayoutId id="2147483957" r:id="rId10"/>
    <p:sldLayoutId id="2147483958" r:id="rId11"/>
  </p:sldLayoutIdLst>
  <p:txStyles>
    <p:titleStyle>
      <a:lvl1pPr algn="ctr" defTabSz="981527" rtl="0" fontAlgn="base" latinLnBrk="1">
        <a:spcBef>
          <a:spcPct val="0"/>
        </a:spcBef>
        <a:spcAft>
          <a:spcPct val="0"/>
        </a:spcAft>
        <a:defRPr kumimoji="1" sz="4700">
          <a:solidFill>
            <a:schemeClr val="tx2"/>
          </a:solidFill>
          <a:latin typeface="+mj-lt"/>
          <a:ea typeface="+mj-ea"/>
          <a:cs typeface="+mj-cs"/>
        </a:defRPr>
      </a:lvl1pPr>
      <a:lvl2pPr algn="ctr" defTabSz="981527" rtl="0" fontAlgn="base" latinLnBrk="1">
        <a:spcBef>
          <a:spcPct val="0"/>
        </a:spcBef>
        <a:spcAft>
          <a:spcPct val="0"/>
        </a:spcAft>
        <a:defRPr kumimoji="1" sz="4700">
          <a:solidFill>
            <a:schemeClr val="tx2"/>
          </a:solidFill>
          <a:latin typeface="굴림" pitchFamily="50" charset="-127"/>
          <a:ea typeface="굴림" pitchFamily="50" charset="-127"/>
        </a:defRPr>
      </a:lvl2pPr>
      <a:lvl3pPr algn="ctr" defTabSz="981527" rtl="0" fontAlgn="base" latinLnBrk="1">
        <a:spcBef>
          <a:spcPct val="0"/>
        </a:spcBef>
        <a:spcAft>
          <a:spcPct val="0"/>
        </a:spcAft>
        <a:defRPr kumimoji="1" sz="4700">
          <a:solidFill>
            <a:schemeClr val="tx2"/>
          </a:solidFill>
          <a:latin typeface="굴림" pitchFamily="50" charset="-127"/>
          <a:ea typeface="굴림" pitchFamily="50" charset="-127"/>
        </a:defRPr>
      </a:lvl3pPr>
      <a:lvl4pPr algn="ctr" defTabSz="981527" rtl="0" fontAlgn="base" latinLnBrk="1">
        <a:spcBef>
          <a:spcPct val="0"/>
        </a:spcBef>
        <a:spcAft>
          <a:spcPct val="0"/>
        </a:spcAft>
        <a:defRPr kumimoji="1" sz="4700">
          <a:solidFill>
            <a:schemeClr val="tx2"/>
          </a:solidFill>
          <a:latin typeface="굴림" pitchFamily="50" charset="-127"/>
          <a:ea typeface="굴림" pitchFamily="50" charset="-127"/>
        </a:defRPr>
      </a:lvl4pPr>
      <a:lvl5pPr algn="ctr" defTabSz="981527" rtl="0" fontAlgn="base" latinLnBrk="1">
        <a:spcBef>
          <a:spcPct val="0"/>
        </a:spcBef>
        <a:spcAft>
          <a:spcPct val="0"/>
        </a:spcAft>
        <a:defRPr kumimoji="1" sz="4700">
          <a:solidFill>
            <a:schemeClr val="tx2"/>
          </a:solidFill>
          <a:latin typeface="굴림" pitchFamily="50" charset="-127"/>
          <a:ea typeface="굴림" pitchFamily="50" charset="-127"/>
        </a:defRPr>
      </a:lvl5pPr>
      <a:lvl6pPr marL="454488" algn="ctr" defTabSz="981527" rtl="0" fontAlgn="base" latinLnBrk="1">
        <a:spcBef>
          <a:spcPct val="0"/>
        </a:spcBef>
        <a:spcAft>
          <a:spcPct val="0"/>
        </a:spcAft>
        <a:defRPr kumimoji="1" sz="4700">
          <a:solidFill>
            <a:schemeClr val="tx2"/>
          </a:solidFill>
          <a:latin typeface="굴림" pitchFamily="50" charset="-127"/>
          <a:ea typeface="굴림" pitchFamily="50" charset="-127"/>
        </a:defRPr>
      </a:lvl6pPr>
      <a:lvl7pPr marL="908945" algn="ctr" defTabSz="981527" rtl="0" fontAlgn="base" latinLnBrk="1">
        <a:spcBef>
          <a:spcPct val="0"/>
        </a:spcBef>
        <a:spcAft>
          <a:spcPct val="0"/>
        </a:spcAft>
        <a:defRPr kumimoji="1" sz="4700">
          <a:solidFill>
            <a:schemeClr val="tx2"/>
          </a:solidFill>
          <a:latin typeface="굴림" pitchFamily="50" charset="-127"/>
          <a:ea typeface="굴림" pitchFamily="50" charset="-127"/>
        </a:defRPr>
      </a:lvl7pPr>
      <a:lvl8pPr marL="1363412" algn="ctr" defTabSz="981527" rtl="0" fontAlgn="base" latinLnBrk="1">
        <a:spcBef>
          <a:spcPct val="0"/>
        </a:spcBef>
        <a:spcAft>
          <a:spcPct val="0"/>
        </a:spcAft>
        <a:defRPr kumimoji="1" sz="4700">
          <a:solidFill>
            <a:schemeClr val="tx2"/>
          </a:solidFill>
          <a:latin typeface="굴림" pitchFamily="50" charset="-127"/>
          <a:ea typeface="굴림" pitchFamily="50" charset="-127"/>
        </a:defRPr>
      </a:lvl8pPr>
      <a:lvl9pPr marL="1817867" algn="ctr" defTabSz="981527" rtl="0" fontAlgn="base" latinLnBrk="1">
        <a:spcBef>
          <a:spcPct val="0"/>
        </a:spcBef>
        <a:spcAft>
          <a:spcPct val="0"/>
        </a:spcAft>
        <a:defRPr kumimoji="1" sz="4700">
          <a:solidFill>
            <a:schemeClr val="tx2"/>
          </a:solidFill>
          <a:latin typeface="굴림" pitchFamily="50" charset="-127"/>
          <a:ea typeface="굴림" pitchFamily="50" charset="-127"/>
        </a:defRPr>
      </a:lvl9pPr>
    </p:titleStyle>
    <p:bodyStyle>
      <a:lvl1pPr marL="367677" indent="-367677" algn="l" defTabSz="981527" rtl="0" fontAlgn="base" latinLnBrk="1">
        <a:spcBef>
          <a:spcPct val="20000"/>
        </a:spcBef>
        <a:spcAft>
          <a:spcPct val="0"/>
        </a:spcAft>
        <a:buChar char="•"/>
        <a:defRPr kumimoji="1" sz="3500">
          <a:solidFill>
            <a:schemeClr val="tx1"/>
          </a:solidFill>
          <a:latin typeface="+mn-lt"/>
          <a:ea typeface="+mn-ea"/>
          <a:cs typeface="+mn-cs"/>
        </a:defRPr>
      </a:lvl1pPr>
      <a:lvl2pPr marL="798476" indent="-307733" algn="l" defTabSz="981527" rtl="0" fontAlgn="base" latinLnBrk="1">
        <a:spcBef>
          <a:spcPct val="20000"/>
        </a:spcBef>
        <a:spcAft>
          <a:spcPct val="0"/>
        </a:spcAft>
        <a:buChar char="–"/>
        <a:defRPr kumimoji="1" sz="3100">
          <a:solidFill>
            <a:schemeClr val="tx1"/>
          </a:solidFill>
          <a:latin typeface="+mn-lt"/>
          <a:ea typeface="+mn-ea"/>
        </a:defRPr>
      </a:lvl2pPr>
      <a:lvl3pPr marL="1226123" indent="-244606" algn="l" defTabSz="981527" rtl="0" fontAlgn="base" latinLnBrk="1">
        <a:spcBef>
          <a:spcPct val="20000"/>
        </a:spcBef>
        <a:spcAft>
          <a:spcPct val="0"/>
        </a:spcAft>
        <a:buChar char="•"/>
        <a:defRPr kumimoji="1" sz="2600">
          <a:solidFill>
            <a:schemeClr val="tx1"/>
          </a:solidFill>
          <a:latin typeface="+mn-lt"/>
          <a:ea typeface="+mn-ea"/>
        </a:defRPr>
      </a:lvl3pPr>
      <a:lvl4pPr marL="1716881" indent="-244606" algn="l" defTabSz="981527" rtl="0" fontAlgn="base" latinLnBrk="1">
        <a:spcBef>
          <a:spcPct val="20000"/>
        </a:spcBef>
        <a:spcAft>
          <a:spcPct val="0"/>
        </a:spcAft>
        <a:buChar char="–"/>
        <a:defRPr kumimoji="1" sz="2100">
          <a:solidFill>
            <a:schemeClr val="tx1"/>
          </a:solidFill>
          <a:latin typeface="+mn-lt"/>
          <a:ea typeface="+mn-ea"/>
        </a:defRPr>
      </a:lvl4pPr>
      <a:lvl5pPr marL="2207636" indent="-244606" algn="l" defTabSz="981527" rtl="0" fontAlgn="base" latinLnBrk="1">
        <a:spcBef>
          <a:spcPct val="20000"/>
        </a:spcBef>
        <a:spcAft>
          <a:spcPct val="0"/>
        </a:spcAft>
        <a:buChar char="»"/>
        <a:defRPr kumimoji="1" sz="2100">
          <a:solidFill>
            <a:schemeClr val="tx1"/>
          </a:solidFill>
          <a:latin typeface="+mn-lt"/>
          <a:ea typeface="+mn-ea"/>
        </a:defRPr>
      </a:lvl5pPr>
      <a:lvl6pPr marL="2662105" indent="-244606" algn="l" defTabSz="981527" rtl="0" fontAlgn="base" latinLnBrk="1">
        <a:spcBef>
          <a:spcPct val="20000"/>
        </a:spcBef>
        <a:spcAft>
          <a:spcPct val="0"/>
        </a:spcAft>
        <a:buChar char="»"/>
        <a:defRPr kumimoji="1" sz="2100">
          <a:solidFill>
            <a:schemeClr val="tx1"/>
          </a:solidFill>
          <a:latin typeface="+mn-lt"/>
          <a:ea typeface="+mn-ea"/>
        </a:defRPr>
      </a:lvl6pPr>
      <a:lvl7pPr marL="3116602" indent="-244606" algn="l" defTabSz="981527" rtl="0" fontAlgn="base" latinLnBrk="1">
        <a:spcBef>
          <a:spcPct val="20000"/>
        </a:spcBef>
        <a:spcAft>
          <a:spcPct val="0"/>
        </a:spcAft>
        <a:buChar char="»"/>
        <a:defRPr kumimoji="1" sz="2100">
          <a:solidFill>
            <a:schemeClr val="tx1"/>
          </a:solidFill>
          <a:latin typeface="+mn-lt"/>
          <a:ea typeface="+mn-ea"/>
        </a:defRPr>
      </a:lvl7pPr>
      <a:lvl8pPr marL="3571054" indent="-244606" algn="l" defTabSz="981527" rtl="0" fontAlgn="base" latinLnBrk="1">
        <a:spcBef>
          <a:spcPct val="20000"/>
        </a:spcBef>
        <a:spcAft>
          <a:spcPct val="0"/>
        </a:spcAft>
        <a:buChar char="»"/>
        <a:defRPr kumimoji="1" sz="2100">
          <a:solidFill>
            <a:schemeClr val="tx1"/>
          </a:solidFill>
          <a:latin typeface="+mn-lt"/>
          <a:ea typeface="+mn-ea"/>
        </a:defRPr>
      </a:lvl8pPr>
      <a:lvl9pPr marL="4025532" indent="-244606" algn="l" defTabSz="981527" rtl="0" fontAlgn="base" latinLnBrk="1">
        <a:spcBef>
          <a:spcPct val="20000"/>
        </a:spcBef>
        <a:spcAft>
          <a:spcPct val="0"/>
        </a:spcAft>
        <a:buChar char="»"/>
        <a:defRPr kumimoji="1" sz="2100">
          <a:solidFill>
            <a:schemeClr val="tx1"/>
          </a:solidFill>
          <a:latin typeface="+mn-lt"/>
          <a:ea typeface="+mn-ea"/>
        </a:defRPr>
      </a:lvl9pPr>
    </p:bodyStyle>
    <p:otherStyle>
      <a:defPPr>
        <a:defRPr lang="ko-KR"/>
      </a:defPPr>
      <a:lvl1pPr marL="0" algn="l" defTabSz="908945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4488" algn="l" defTabSz="908945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08945" algn="l" defTabSz="908945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63412" algn="l" defTabSz="908945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17867" algn="l" defTabSz="908945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72338" algn="l" defTabSz="908945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26806" algn="l" defTabSz="908945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181264" algn="l" defTabSz="908945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35747" algn="l" defTabSz="908945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65666" name="Picture 2" descr="blue"/>
          <p:cNvPicPr>
            <a:picLocks noChangeAspect="1" noChangeArrowheads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xmlns=""/>
              </a:ext>
            </a:extLst>
          </a:blip>
          <a:srcRect/>
          <a:stretch>
            <a:fillRect/>
          </a:stretch>
        </p:blipFill>
        <p:spPr bwMode="auto">
          <a:xfrm>
            <a:off x="0" y="111"/>
            <a:ext cx="10668000" cy="1152525"/>
          </a:xfrm>
          <a:prstGeom prst="rect">
            <a:avLst/>
          </a:prstGeom>
          <a:noFill/>
        </p:spPr>
      </p:pic>
      <p:sp>
        <p:nvSpPr>
          <p:cNvPr id="1265667" name="Rectangle 3"/>
          <p:cNvSpPr>
            <a:spLocks noChangeArrowheads="1"/>
          </p:cNvSpPr>
          <p:nvPr/>
        </p:nvSpPr>
        <p:spPr bwMode="auto">
          <a:xfrm>
            <a:off x="0" y="7104062"/>
            <a:ext cx="10668000" cy="336551"/>
          </a:xfrm>
          <a:prstGeom prst="rect">
            <a:avLst/>
          </a:prstGeom>
          <a:solidFill>
            <a:srgbClr val="B2B2B2"/>
          </a:solidFill>
          <a:ln w="9525">
            <a:noFill/>
            <a:miter lim="800000"/>
            <a:headEnd/>
            <a:tailEnd/>
          </a:ln>
          <a:effectLst/>
        </p:spPr>
        <p:txBody>
          <a:bodyPr wrap="none" lIns="90893" tIns="45454" rIns="90893" bIns="45454" anchor="ctr"/>
          <a:lstStyle/>
          <a:p>
            <a:endParaRPr lang="ko-KR" altLang="en-US"/>
          </a:p>
        </p:txBody>
      </p:sp>
      <p:grpSp>
        <p:nvGrpSpPr>
          <p:cNvPr id="1265668" name="Group 4"/>
          <p:cNvGrpSpPr>
            <a:grpSpLocks/>
          </p:cNvGrpSpPr>
          <p:nvPr/>
        </p:nvGrpSpPr>
        <p:grpSpPr bwMode="auto">
          <a:xfrm rot="-2166924">
            <a:off x="701675" y="-3092440"/>
            <a:ext cx="11988800" cy="5667375"/>
            <a:chOff x="266" y="453"/>
            <a:chExt cx="6490" cy="1666"/>
          </a:xfrm>
        </p:grpSpPr>
        <p:sp>
          <p:nvSpPr>
            <p:cNvPr id="1265669" name="Freeform 5"/>
            <p:cNvSpPr>
              <a:spLocks/>
            </p:cNvSpPr>
            <p:nvPr userDrawn="1"/>
          </p:nvSpPr>
          <p:spPr bwMode="auto">
            <a:xfrm>
              <a:off x="266" y="570"/>
              <a:ext cx="4772" cy="1549"/>
            </a:xfrm>
            <a:custGeom>
              <a:avLst/>
              <a:gdLst/>
              <a:ahLst/>
              <a:cxnLst>
                <a:cxn ang="0">
                  <a:pos x="4772" y="2929"/>
                </a:cxn>
                <a:cxn ang="0">
                  <a:pos x="4719" y="2956"/>
                </a:cxn>
                <a:cxn ang="0">
                  <a:pos x="4658" y="2985"/>
                </a:cxn>
                <a:cxn ang="0">
                  <a:pos x="4574" y="3017"/>
                </a:cxn>
                <a:cxn ang="0">
                  <a:pos x="4472" y="3048"/>
                </a:cxn>
                <a:cxn ang="0">
                  <a:pos x="4351" y="3076"/>
                </a:cxn>
                <a:cxn ang="0">
                  <a:pos x="4215" y="3093"/>
                </a:cxn>
                <a:cxn ang="0">
                  <a:pos x="4141" y="3097"/>
                </a:cxn>
                <a:cxn ang="0">
                  <a:pos x="4065" y="3097"/>
                </a:cxn>
                <a:cxn ang="0">
                  <a:pos x="3984" y="3092"/>
                </a:cxn>
                <a:cxn ang="0">
                  <a:pos x="3902" y="3082"/>
                </a:cxn>
                <a:cxn ang="0">
                  <a:pos x="3818" y="3066"/>
                </a:cxn>
                <a:cxn ang="0">
                  <a:pos x="3730" y="3045"/>
                </a:cxn>
                <a:cxn ang="0">
                  <a:pos x="3640" y="3016"/>
                </a:cxn>
                <a:cxn ang="0">
                  <a:pos x="3548" y="2980"/>
                </a:cxn>
                <a:cxn ang="0">
                  <a:pos x="3455" y="2937"/>
                </a:cxn>
                <a:cxn ang="0">
                  <a:pos x="3361" y="2885"/>
                </a:cxn>
                <a:cxn ang="0">
                  <a:pos x="3265" y="2824"/>
                </a:cxn>
                <a:cxn ang="0">
                  <a:pos x="3169" y="2754"/>
                </a:cxn>
                <a:cxn ang="0">
                  <a:pos x="3072" y="2673"/>
                </a:cxn>
                <a:cxn ang="0">
                  <a:pos x="2974" y="2583"/>
                </a:cxn>
                <a:cxn ang="0">
                  <a:pos x="2876" y="2481"/>
                </a:cxn>
                <a:cxn ang="0">
                  <a:pos x="2778" y="2367"/>
                </a:cxn>
                <a:cxn ang="0">
                  <a:pos x="2681" y="2241"/>
                </a:cxn>
                <a:cxn ang="0">
                  <a:pos x="2583" y="2102"/>
                </a:cxn>
                <a:cxn ang="0">
                  <a:pos x="2488" y="1960"/>
                </a:cxn>
                <a:cxn ang="0">
                  <a:pos x="2303" y="1695"/>
                </a:cxn>
                <a:cxn ang="0">
                  <a:pos x="2125" y="1456"/>
                </a:cxn>
                <a:cxn ang="0">
                  <a:pos x="1953" y="1240"/>
                </a:cxn>
                <a:cxn ang="0">
                  <a:pos x="1788" y="1046"/>
                </a:cxn>
                <a:cxn ang="0">
                  <a:pos x="1628" y="873"/>
                </a:cxn>
                <a:cxn ang="0">
                  <a:pos x="1471" y="720"/>
                </a:cxn>
                <a:cxn ang="0">
                  <a:pos x="1317" y="584"/>
                </a:cxn>
                <a:cxn ang="0">
                  <a:pos x="1166" y="466"/>
                </a:cxn>
                <a:cxn ang="0">
                  <a:pos x="1014" y="365"/>
                </a:cxn>
                <a:cxn ang="0">
                  <a:pos x="865" y="277"/>
                </a:cxn>
                <a:cxn ang="0">
                  <a:pos x="713" y="203"/>
                </a:cxn>
                <a:cxn ang="0">
                  <a:pos x="560" y="140"/>
                </a:cxn>
                <a:cxn ang="0">
                  <a:pos x="405" y="90"/>
                </a:cxn>
                <a:cxn ang="0">
                  <a:pos x="247" y="48"/>
                </a:cxn>
                <a:cxn ang="0">
                  <a:pos x="84" y="14"/>
                </a:cxn>
              </a:cxnLst>
              <a:rect l="0" t="0" r="r" b="b"/>
              <a:pathLst>
                <a:path w="4772" h="3097">
                  <a:moveTo>
                    <a:pt x="4772" y="2929"/>
                  </a:moveTo>
                  <a:lnTo>
                    <a:pt x="4772" y="2929"/>
                  </a:lnTo>
                  <a:lnTo>
                    <a:pt x="4758" y="2937"/>
                  </a:lnTo>
                  <a:lnTo>
                    <a:pt x="4719" y="2956"/>
                  </a:lnTo>
                  <a:lnTo>
                    <a:pt x="4691" y="2971"/>
                  </a:lnTo>
                  <a:lnTo>
                    <a:pt x="4658" y="2985"/>
                  </a:lnTo>
                  <a:lnTo>
                    <a:pt x="4619" y="3001"/>
                  </a:lnTo>
                  <a:lnTo>
                    <a:pt x="4574" y="3017"/>
                  </a:lnTo>
                  <a:lnTo>
                    <a:pt x="4526" y="3034"/>
                  </a:lnTo>
                  <a:lnTo>
                    <a:pt x="4472" y="3048"/>
                  </a:lnTo>
                  <a:lnTo>
                    <a:pt x="4413" y="3063"/>
                  </a:lnTo>
                  <a:lnTo>
                    <a:pt x="4351" y="3076"/>
                  </a:lnTo>
                  <a:lnTo>
                    <a:pt x="4286" y="3085"/>
                  </a:lnTo>
                  <a:lnTo>
                    <a:pt x="4215" y="3093"/>
                  </a:lnTo>
                  <a:lnTo>
                    <a:pt x="4179" y="3095"/>
                  </a:lnTo>
                  <a:lnTo>
                    <a:pt x="4141" y="3097"/>
                  </a:lnTo>
                  <a:lnTo>
                    <a:pt x="4104" y="3097"/>
                  </a:lnTo>
                  <a:lnTo>
                    <a:pt x="4065" y="3097"/>
                  </a:lnTo>
                  <a:lnTo>
                    <a:pt x="4025" y="3095"/>
                  </a:lnTo>
                  <a:lnTo>
                    <a:pt x="3984" y="3092"/>
                  </a:lnTo>
                  <a:lnTo>
                    <a:pt x="3944" y="3087"/>
                  </a:lnTo>
                  <a:lnTo>
                    <a:pt x="3902" y="3082"/>
                  </a:lnTo>
                  <a:lnTo>
                    <a:pt x="3859" y="3076"/>
                  </a:lnTo>
                  <a:lnTo>
                    <a:pt x="3818" y="3066"/>
                  </a:lnTo>
                  <a:lnTo>
                    <a:pt x="3773" y="3056"/>
                  </a:lnTo>
                  <a:lnTo>
                    <a:pt x="3730" y="3045"/>
                  </a:lnTo>
                  <a:lnTo>
                    <a:pt x="3684" y="3032"/>
                  </a:lnTo>
                  <a:lnTo>
                    <a:pt x="3640" y="3016"/>
                  </a:lnTo>
                  <a:lnTo>
                    <a:pt x="3594" y="3000"/>
                  </a:lnTo>
                  <a:lnTo>
                    <a:pt x="3548" y="2980"/>
                  </a:lnTo>
                  <a:lnTo>
                    <a:pt x="3503" y="2959"/>
                  </a:lnTo>
                  <a:lnTo>
                    <a:pt x="3455" y="2937"/>
                  </a:lnTo>
                  <a:lnTo>
                    <a:pt x="3408" y="2912"/>
                  </a:lnTo>
                  <a:lnTo>
                    <a:pt x="3361" y="2885"/>
                  </a:lnTo>
                  <a:lnTo>
                    <a:pt x="3314" y="2856"/>
                  </a:lnTo>
                  <a:lnTo>
                    <a:pt x="3265" y="2824"/>
                  </a:lnTo>
                  <a:lnTo>
                    <a:pt x="3218" y="2790"/>
                  </a:lnTo>
                  <a:lnTo>
                    <a:pt x="3169" y="2754"/>
                  </a:lnTo>
                  <a:lnTo>
                    <a:pt x="3121" y="2715"/>
                  </a:lnTo>
                  <a:lnTo>
                    <a:pt x="3072" y="2673"/>
                  </a:lnTo>
                  <a:lnTo>
                    <a:pt x="3024" y="2630"/>
                  </a:lnTo>
                  <a:lnTo>
                    <a:pt x="2974" y="2583"/>
                  </a:lnTo>
                  <a:lnTo>
                    <a:pt x="2925" y="2533"/>
                  </a:lnTo>
                  <a:lnTo>
                    <a:pt x="2876" y="2481"/>
                  </a:lnTo>
                  <a:lnTo>
                    <a:pt x="2828" y="2425"/>
                  </a:lnTo>
                  <a:lnTo>
                    <a:pt x="2778" y="2367"/>
                  </a:lnTo>
                  <a:lnTo>
                    <a:pt x="2729" y="2305"/>
                  </a:lnTo>
                  <a:lnTo>
                    <a:pt x="2681" y="2241"/>
                  </a:lnTo>
                  <a:lnTo>
                    <a:pt x="2632" y="2173"/>
                  </a:lnTo>
                  <a:lnTo>
                    <a:pt x="2583" y="2102"/>
                  </a:lnTo>
                  <a:lnTo>
                    <a:pt x="2583" y="2102"/>
                  </a:lnTo>
                  <a:lnTo>
                    <a:pt x="2488" y="1960"/>
                  </a:lnTo>
                  <a:lnTo>
                    <a:pt x="2395" y="1824"/>
                  </a:lnTo>
                  <a:lnTo>
                    <a:pt x="2303" y="1695"/>
                  </a:lnTo>
                  <a:lnTo>
                    <a:pt x="2213" y="1572"/>
                  </a:lnTo>
                  <a:lnTo>
                    <a:pt x="2125" y="1456"/>
                  </a:lnTo>
                  <a:lnTo>
                    <a:pt x="2038" y="1345"/>
                  </a:lnTo>
                  <a:lnTo>
                    <a:pt x="1953" y="1240"/>
                  </a:lnTo>
                  <a:lnTo>
                    <a:pt x="1870" y="1140"/>
                  </a:lnTo>
                  <a:lnTo>
                    <a:pt x="1788" y="1046"/>
                  </a:lnTo>
                  <a:lnTo>
                    <a:pt x="1707" y="957"/>
                  </a:lnTo>
                  <a:lnTo>
                    <a:pt x="1628" y="873"/>
                  </a:lnTo>
                  <a:lnTo>
                    <a:pt x="1549" y="794"/>
                  </a:lnTo>
                  <a:lnTo>
                    <a:pt x="1471" y="720"/>
                  </a:lnTo>
                  <a:lnTo>
                    <a:pt x="1394" y="649"/>
                  </a:lnTo>
                  <a:lnTo>
                    <a:pt x="1317" y="584"/>
                  </a:lnTo>
                  <a:lnTo>
                    <a:pt x="1241" y="523"/>
                  </a:lnTo>
                  <a:lnTo>
                    <a:pt x="1166" y="466"/>
                  </a:lnTo>
                  <a:lnTo>
                    <a:pt x="1089" y="413"/>
                  </a:lnTo>
                  <a:lnTo>
                    <a:pt x="1014" y="365"/>
                  </a:lnTo>
                  <a:lnTo>
                    <a:pt x="940" y="319"/>
                  </a:lnTo>
                  <a:lnTo>
                    <a:pt x="865" y="277"/>
                  </a:lnTo>
                  <a:lnTo>
                    <a:pt x="790" y="239"/>
                  </a:lnTo>
                  <a:lnTo>
                    <a:pt x="713" y="203"/>
                  </a:lnTo>
                  <a:lnTo>
                    <a:pt x="637" y="171"/>
                  </a:lnTo>
                  <a:lnTo>
                    <a:pt x="560" y="140"/>
                  </a:lnTo>
                  <a:lnTo>
                    <a:pt x="484" y="114"/>
                  </a:lnTo>
                  <a:lnTo>
                    <a:pt x="405" y="90"/>
                  </a:lnTo>
                  <a:lnTo>
                    <a:pt x="327" y="67"/>
                  </a:lnTo>
                  <a:lnTo>
                    <a:pt x="247" y="48"/>
                  </a:lnTo>
                  <a:lnTo>
                    <a:pt x="166" y="30"/>
                  </a:lnTo>
                  <a:lnTo>
                    <a:pt x="84" y="14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65670" name="Freeform 6"/>
            <p:cNvSpPr>
              <a:spLocks/>
            </p:cNvSpPr>
            <p:nvPr userDrawn="1"/>
          </p:nvSpPr>
          <p:spPr bwMode="auto">
            <a:xfrm>
              <a:off x="275" y="591"/>
              <a:ext cx="4814" cy="1515"/>
            </a:xfrm>
            <a:custGeom>
              <a:avLst/>
              <a:gdLst/>
              <a:ahLst/>
              <a:cxnLst>
                <a:cxn ang="0">
                  <a:pos x="4814" y="2845"/>
                </a:cxn>
                <a:cxn ang="0">
                  <a:pos x="4763" y="2874"/>
                </a:cxn>
                <a:cxn ang="0">
                  <a:pos x="4701" y="2904"/>
                </a:cxn>
                <a:cxn ang="0">
                  <a:pos x="4618" y="2938"/>
                </a:cxn>
                <a:cxn ang="0">
                  <a:pos x="4517" y="2972"/>
                </a:cxn>
                <a:cxn ang="0">
                  <a:pos x="4396" y="3001"/>
                </a:cxn>
                <a:cxn ang="0">
                  <a:pos x="4260" y="3021"/>
                </a:cxn>
                <a:cxn ang="0">
                  <a:pos x="4186" y="3027"/>
                </a:cxn>
                <a:cxn ang="0">
                  <a:pos x="4110" y="3029"/>
                </a:cxn>
                <a:cxn ang="0">
                  <a:pos x="4031" y="3025"/>
                </a:cxn>
                <a:cxn ang="0">
                  <a:pos x="3948" y="3016"/>
                </a:cxn>
                <a:cxn ang="0">
                  <a:pos x="3863" y="3003"/>
                </a:cxn>
                <a:cxn ang="0">
                  <a:pos x="3774" y="2983"/>
                </a:cxn>
                <a:cxn ang="0">
                  <a:pos x="3684" y="2956"/>
                </a:cxn>
                <a:cxn ang="0">
                  <a:pos x="3592" y="2922"/>
                </a:cxn>
                <a:cxn ang="0">
                  <a:pos x="3499" y="2880"/>
                </a:cxn>
                <a:cxn ang="0">
                  <a:pos x="3403" y="2830"/>
                </a:cxn>
                <a:cxn ang="0">
                  <a:pos x="3308" y="2770"/>
                </a:cxn>
                <a:cxn ang="0">
                  <a:pos x="3209" y="2703"/>
                </a:cxn>
                <a:cxn ang="0">
                  <a:pos x="3110" y="2623"/>
                </a:cxn>
                <a:cxn ang="0">
                  <a:pos x="3012" y="2535"/>
                </a:cxn>
                <a:cxn ang="0">
                  <a:pos x="2913" y="2433"/>
                </a:cxn>
                <a:cxn ang="0">
                  <a:pos x="2813" y="2321"/>
                </a:cxn>
                <a:cxn ang="0">
                  <a:pos x="2713" y="2197"/>
                </a:cxn>
                <a:cxn ang="0">
                  <a:pos x="2615" y="2058"/>
                </a:cxn>
                <a:cxn ang="0">
                  <a:pos x="2516" y="1918"/>
                </a:cxn>
                <a:cxn ang="0">
                  <a:pos x="2327" y="1656"/>
                </a:cxn>
                <a:cxn ang="0">
                  <a:pos x="2145" y="1419"/>
                </a:cxn>
                <a:cxn ang="0">
                  <a:pos x="1972" y="1206"/>
                </a:cxn>
                <a:cxn ang="0">
                  <a:pos x="1802" y="1014"/>
                </a:cxn>
                <a:cxn ang="0">
                  <a:pos x="1640" y="842"/>
                </a:cxn>
                <a:cxn ang="0">
                  <a:pos x="1480" y="692"/>
                </a:cxn>
                <a:cxn ang="0">
                  <a:pos x="1325" y="560"/>
                </a:cxn>
                <a:cxn ang="0">
                  <a:pos x="1172" y="444"/>
                </a:cxn>
                <a:cxn ang="0">
                  <a:pos x="1019" y="343"/>
                </a:cxn>
                <a:cxn ang="0">
                  <a:pos x="868" y="260"/>
                </a:cxn>
                <a:cxn ang="0">
                  <a:pos x="715" y="188"/>
                </a:cxn>
                <a:cxn ang="0">
                  <a:pos x="563" y="129"/>
                </a:cxn>
                <a:cxn ang="0">
                  <a:pos x="406" y="80"/>
                </a:cxn>
                <a:cxn ang="0">
                  <a:pos x="247" y="42"/>
                </a:cxn>
                <a:cxn ang="0">
                  <a:pos x="84" y="11"/>
                </a:cxn>
              </a:cxnLst>
              <a:rect l="0" t="0" r="r" b="b"/>
              <a:pathLst>
                <a:path w="4814" h="3029">
                  <a:moveTo>
                    <a:pt x="4814" y="2845"/>
                  </a:moveTo>
                  <a:lnTo>
                    <a:pt x="4814" y="2845"/>
                  </a:lnTo>
                  <a:lnTo>
                    <a:pt x="4801" y="2853"/>
                  </a:lnTo>
                  <a:lnTo>
                    <a:pt x="4763" y="2874"/>
                  </a:lnTo>
                  <a:lnTo>
                    <a:pt x="4735" y="2888"/>
                  </a:lnTo>
                  <a:lnTo>
                    <a:pt x="4701" y="2904"/>
                  </a:lnTo>
                  <a:lnTo>
                    <a:pt x="4663" y="2921"/>
                  </a:lnTo>
                  <a:lnTo>
                    <a:pt x="4618" y="2938"/>
                  </a:lnTo>
                  <a:lnTo>
                    <a:pt x="4570" y="2954"/>
                  </a:lnTo>
                  <a:lnTo>
                    <a:pt x="4517" y="2972"/>
                  </a:lnTo>
                  <a:lnTo>
                    <a:pt x="4459" y="2987"/>
                  </a:lnTo>
                  <a:lnTo>
                    <a:pt x="4396" y="3001"/>
                  </a:lnTo>
                  <a:lnTo>
                    <a:pt x="4331" y="3013"/>
                  </a:lnTo>
                  <a:lnTo>
                    <a:pt x="4260" y="3021"/>
                  </a:lnTo>
                  <a:lnTo>
                    <a:pt x="4224" y="3024"/>
                  </a:lnTo>
                  <a:lnTo>
                    <a:pt x="4186" y="3027"/>
                  </a:lnTo>
                  <a:lnTo>
                    <a:pt x="4149" y="3027"/>
                  </a:lnTo>
                  <a:lnTo>
                    <a:pt x="4110" y="3029"/>
                  </a:lnTo>
                  <a:lnTo>
                    <a:pt x="4071" y="3027"/>
                  </a:lnTo>
                  <a:lnTo>
                    <a:pt x="4031" y="3025"/>
                  </a:lnTo>
                  <a:lnTo>
                    <a:pt x="3989" y="3021"/>
                  </a:lnTo>
                  <a:lnTo>
                    <a:pt x="3948" y="3016"/>
                  </a:lnTo>
                  <a:lnTo>
                    <a:pt x="3906" y="3011"/>
                  </a:lnTo>
                  <a:lnTo>
                    <a:pt x="3863" y="3003"/>
                  </a:lnTo>
                  <a:lnTo>
                    <a:pt x="3818" y="2993"/>
                  </a:lnTo>
                  <a:lnTo>
                    <a:pt x="3774" y="2983"/>
                  </a:lnTo>
                  <a:lnTo>
                    <a:pt x="3730" y="2971"/>
                  </a:lnTo>
                  <a:lnTo>
                    <a:pt x="3684" y="2956"/>
                  </a:lnTo>
                  <a:lnTo>
                    <a:pt x="3639" y="2940"/>
                  </a:lnTo>
                  <a:lnTo>
                    <a:pt x="3592" y="2922"/>
                  </a:lnTo>
                  <a:lnTo>
                    <a:pt x="3546" y="2903"/>
                  </a:lnTo>
                  <a:lnTo>
                    <a:pt x="3499" y="2880"/>
                  </a:lnTo>
                  <a:lnTo>
                    <a:pt x="3452" y="2856"/>
                  </a:lnTo>
                  <a:lnTo>
                    <a:pt x="3403" y="2830"/>
                  </a:lnTo>
                  <a:lnTo>
                    <a:pt x="3356" y="2801"/>
                  </a:lnTo>
                  <a:lnTo>
                    <a:pt x="3308" y="2770"/>
                  </a:lnTo>
                  <a:lnTo>
                    <a:pt x="3259" y="2738"/>
                  </a:lnTo>
                  <a:lnTo>
                    <a:pt x="3209" y="2703"/>
                  </a:lnTo>
                  <a:lnTo>
                    <a:pt x="3160" y="2664"/>
                  </a:lnTo>
                  <a:lnTo>
                    <a:pt x="3110" y="2623"/>
                  </a:lnTo>
                  <a:lnTo>
                    <a:pt x="3062" y="2580"/>
                  </a:lnTo>
                  <a:lnTo>
                    <a:pt x="3012" y="2535"/>
                  </a:lnTo>
                  <a:lnTo>
                    <a:pt x="2962" y="2485"/>
                  </a:lnTo>
                  <a:lnTo>
                    <a:pt x="2913" y="2433"/>
                  </a:lnTo>
                  <a:lnTo>
                    <a:pt x="2863" y="2378"/>
                  </a:lnTo>
                  <a:lnTo>
                    <a:pt x="2813" y="2321"/>
                  </a:lnTo>
                  <a:lnTo>
                    <a:pt x="2763" y="2260"/>
                  </a:lnTo>
                  <a:lnTo>
                    <a:pt x="2713" y="2197"/>
                  </a:lnTo>
                  <a:lnTo>
                    <a:pt x="2663" y="2129"/>
                  </a:lnTo>
                  <a:lnTo>
                    <a:pt x="2615" y="2058"/>
                  </a:lnTo>
                  <a:lnTo>
                    <a:pt x="2615" y="2058"/>
                  </a:lnTo>
                  <a:lnTo>
                    <a:pt x="2516" y="1918"/>
                  </a:lnTo>
                  <a:lnTo>
                    <a:pt x="2420" y="1784"/>
                  </a:lnTo>
                  <a:lnTo>
                    <a:pt x="2327" y="1656"/>
                  </a:lnTo>
                  <a:lnTo>
                    <a:pt x="2236" y="1535"/>
                  </a:lnTo>
                  <a:lnTo>
                    <a:pt x="2145" y="1419"/>
                  </a:lnTo>
                  <a:lnTo>
                    <a:pt x="2058" y="1309"/>
                  </a:lnTo>
                  <a:lnTo>
                    <a:pt x="1972" y="1206"/>
                  </a:lnTo>
                  <a:lnTo>
                    <a:pt x="1887" y="1107"/>
                  </a:lnTo>
                  <a:lnTo>
                    <a:pt x="1802" y="1014"/>
                  </a:lnTo>
                  <a:lnTo>
                    <a:pt x="1721" y="925"/>
                  </a:lnTo>
                  <a:lnTo>
                    <a:pt x="1640" y="842"/>
                  </a:lnTo>
                  <a:lnTo>
                    <a:pt x="1559" y="765"/>
                  </a:lnTo>
                  <a:lnTo>
                    <a:pt x="1480" y="692"/>
                  </a:lnTo>
                  <a:lnTo>
                    <a:pt x="1403" y="623"/>
                  </a:lnTo>
                  <a:lnTo>
                    <a:pt x="1325" y="560"/>
                  </a:lnTo>
                  <a:lnTo>
                    <a:pt x="1248" y="499"/>
                  </a:lnTo>
                  <a:lnTo>
                    <a:pt x="1172" y="444"/>
                  </a:lnTo>
                  <a:lnTo>
                    <a:pt x="1096" y="392"/>
                  </a:lnTo>
                  <a:lnTo>
                    <a:pt x="1019" y="343"/>
                  </a:lnTo>
                  <a:lnTo>
                    <a:pt x="944" y="300"/>
                  </a:lnTo>
                  <a:lnTo>
                    <a:pt x="868" y="260"/>
                  </a:lnTo>
                  <a:lnTo>
                    <a:pt x="792" y="222"/>
                  </a:lnTo>
                  <a:lnTo>
                    <a:pt x="715" y="188"/>
                  </a:lnTo>
                  <a:lnTo>
                    <a:pt x="639" y="158"/>
                  </a:lnTo>
                  <a:lnTo>
                    <a:pt x="563" y="129"/>
                  </a:lnTo>
                  <a:lnTo>
                    <a:pt x="485" y="103"/>
                  </a:lnTo>
                  <a:lnTo>
                    <a:pt x="406" y="80"/>
                  </a:lnTo>
                  <a:lnTo>
                    <a:pt x="327" y="61"/>
                  </a:lnTo>
                  <a:lnTo>
                    <a:pt x="247" y="42"/>
                  </a:lnTo>
                  <a:lnTo>
                    <a:pt x="165" y="25"/>
                  </a:lnTo>
                  <a:lnTo>
                    <a:pt x="84" y="11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65671" name="Freeform 7"/>
            <p:cNvSpPr>
              <a:spLocks/>
            </p:cNvSpPr>
            <p:nvPr userDrawn="1"/>
          </p:nvSpPr>
          <p:spPr bwMode="auto">
            <a:xfrm>
              <a:off x="284" y="611"/>
              <a:ext cx="4856" cy="1481"/>
            </a:xfrm>
            <a:custGeom>
              <a:avLst/>
              <a:gdLst/>
              <a:ahLst/>
              <a:cxnLst>
                <a:cxn ang="0">
                  <a:pos x="4856" y="2763"/>
                </a:cxn>
                <a:cxn ang="0">
                  <a:pos x="4805" y="2793"/>
                </a:cxn>
                <a:cxn ang="0">
                  <a:pos x="4745" y="2824"/>
                </a:cxn>
                <a:cxn ang="0">
                  <a:pos x="4662" y="2860"/>
                </a:cxn>
                <a:cxn ang="0">
                  <a:pos x="4561" y="2897"/>
                </a:cxn>
                <a:cxn ang="0">
                  <a:pos x="4441" y="2927"/>
                </a:cxn>
                <a:cxn ang="0">
                  <a:pos x="4305" y="2952"/>
                </a:cxn>
                <a:cxn ang="0">
                  <a:pos x="4232" y="2958"/>
                </a:cxn>
                <a:cxn ang="0">
                  <a:pos x="4155" y="2961"/>
                </a:cxn>
                <a:cxn ang="0">
                  <a:pos x="4076" y="2960"/>
                </a:cxn>
                <a:cxn ang="0">
                  <a:pos x="3993" y="2953"/>
                </a:cxn>
                <a:cxn ang="0">
                  <a:pos x="3907" y="2940"/>
                </a:cxn>
                <a:cxn ang="0">
                  <a:pos x="3819" y="2923"/>
                </a:cxn>
                <a:cxn ang="0">
                  <a:pos x="3729" y="2897"/>
                </a:cxn>
                <a:cxn ang="0">
                  <a:pos x="3636" y="2864"/>
                </a:cxn>
                <a:cxn ang="0">
                  <a:pos x="3541" y="2824"/>
                </a:cxn>
                <a:cxn ang="0">
                  <a:pos x="3446" y="2776"/>
                </a:cxn>
                <a:cxn ang="0">
                  <a:pos x="3348" y="2719"/>
                </a:cxn>
                <a:cxn ang="0">
                  <a:pos x="3250" y="2651"/>
                </a:cxn>
                <a:cxn ang="0">
                  <a:pos x="3150" y="2574"/>
                </a:cxn>
                <a:cxn ang="0">
                  <a:pos x="3050" y="2487"/>
                </a:cxn>
                <a:cxn ang="0">
                  <a:pos x="2949" y="2388"/>
                </a:cxn>
                <a:cxn ang="0">
                  <a:pos x="2847" y="2277"/>
                </a:cxn>
                <a:cxn ang="0">
                  <a:pos x="2746" y="2154"/>
                </a:cxn>
                <a:cxn ang="0">
                  <a:pos x="2645" y="2018"/>
                </a:cxn>
                <a:cxn ang="0">
                  <a:pos x="2545" y="1878"/>
                </a:cxn>
                <a:cxn ang="0">
                  <a:pos x="2352" y="1618"/>
                </a:cxn>
                <a:cxn ang="0">
                  <a:pos x="2167" y="1384"/>
                </a:cxn>
                <a:cxn ang="0">
                  <a:pos x="1989" y="1172"/>
                </a:cxn>
                <a:cxn ang="0">
                  <a:pos x="1818" y="983"/>
                </a:cxn>
                <a:cxn ang="0">
                  <a:pos x="1652" y="815"/>
                </a:cxn>
                <a:cxn ang="0">
                  <a:pos x="1491" y="667"/>
                </a:cxn>
                <a:cxn ang="0">
                  <a:pos x="1334" y="536"/>
                </a:cxn>
                <a:cxn ang="0">
                  <a:pos x="1178" y="423"/>
                </a:cxn>
                <a:cxn ang="0">
                  <a:pos x="1024" y="326"/>
                </a:cxn>
                <a:cxn ang="0">
                  <a:pos x="872" y="245"/>
                </a:cxn>
                <a:cxn ang="0">
                  <a:pos x="719" y="176"/>
                </a:cxn>
                <a:cxn ang="0">
                  <a:pos x="565" y="119"/>
                </a:cxn>
                <a:cxn ang="0">
                  <a:pos x="408" y="74"/>
                </a:cxn>
                <a:cxn ang="0">
                  <a:pos x="248" y="39"/>
                </a:cxn>
                <a:cxn ang="0">
                  <a:pos x="83" y="11"/>
                </a:cxn>
              </a:cxnLst>
              <a:rect l="0" t="0" r="r" b="b"/>
              <a:pathLst>
                <a:path w="4856" h="2961">
                  <a:moveTo>
                    <a:pt x="4856" y="2763"/>
                  </a:moveTo>
                  <a:lnTo>
                    <a:pt x="4856" y="2763"/>
                  </a:lnTo>
                  <a:lnTo>
                    <a:pt x="4844" y="2771"/>
                  </a:lnTo>
                  <a:lnTo>
                    <a:pt x="4805" y="2793"/>
                  </a:lnTo>
                  <a:lnTo>
                    <a:pt x="4777" y="2808"/>
                  </a:lnTo>
                  <a:lnTo>
                    <a:pt x="4745" y="2824"/>
                  </a:lnTo>
                  <a:lnTo>
                    <a:pt x="4706" y="2842"/>
                  </a:lnTo>
                  <a:lnTo>
                    <a:pt x="4662" y="2860"/>
                  </a:lnTo>
                  <a:lnTo>
                    <a:pt x="4613" y="2879"/>
                  </a:lnTo>
                  <a:lnTo>
                    <a:pt x="4561" y="2897"/>
                  </a:lnTo>
                  <a:lnTo>
                    <a:pt x="4504" y="2913"/>
                  </a:lnTo>
                  <a:lnTo>
                    <a:pt x="4441" y="2927"/>
                  </a:lnTo>
                  <a:lnTo>
                    <a:pt x="4375" y="2940"/>
                  </a:lnTo>
                  <a:lnTo>
                    <a:pt x="4305" y="2952"/>
                  </a:lnTo>
                  <a:lnTo>
                    <a:pt x="4269" y="2955"/>
                  </a:lnTo>
                  <a:lnTo>
                    <a:pt x="4232" y="2958"/>
                  </a:lnTo>
                  <a:lnTo>
                    <a:pt x="4194" y="2960"/>
                  </a:lnTo>
                  <a:lnTo>
                    <a:pt x="4155" y="2961"/>
                  </a:lnTo>
                  <a:lnTo>
                    <a:pt x="4116" y="2961"/>
                  </a:lnTo>
                  <a:lnTo>
                    <a:pt x="4076" y="2960"/>
                  </a:lnTo>
                  <a:lnTo>
                    <a:pt x="4034" y="2956"/>
                  </a:lnTo>
                  <a:lnTo>
                    <a:pt x="3993" y="2953"/>
                  </a:lnTo>
                  <a:lnTo>
                    <a:pt x="3950" y="2947"/>
                  </a:lnTo>
                  <a:lnTo>
                    <a:pt x="3907" y="2940"/>
                  </a:lnTo>
                  <a:lnTo>
                    <a:pt x="3864" y="2932"/>
                  </a:lnTo>
                  <a:lnTo>
                    <a:pt x="3819" y="2923"/>
                  </a:lnTo>
                  <a:lnTo>
                    <a:pt x="3773" y="2911"/>
                  </a:lnTo>
                  <a:lnTo>
                    <a:pt x="3729" y="2897"/>
                  </a:lnTo>
                  <a:lnTo>
                    <a:pt x="3683" y="2882"/>
                  </a:lnTo>
                  <a:lnTo>
                    <a:pt x="3636" y="2864"/>
                  </a:lnTo>
                  <a:lnTo>
                    <a:pt x="3589" y="2845"/>
                  </a:lnTo>
                  <a:lnTo>
                    <a:pt x="3541" y="2824"/>
                  </a:lnTo>
                  <a:lnTo>
                    <a:pt x="3494" y="2801"/>
                  </a:lnTo>
                  <a:lnTo>
                    <a:pt x="3446" y="2776"/>
                  </a:lnTo>
                  <a:lnTo>
                    <a:pt x="3397" y="2748"/>
                  </a:lnTo>
                  <a:lnTo>
                    <a:pt x="3348" y="2719"/>
                  </a:lnTo>
                  <a:lnTo>
                    <a:pt x="3299" y="2687"/>
                  </a:lnTo>
                  <a:lnTo>
                    <a:pt x="3250" y="2651"/>
                  </a:lnTo>
                  <a:lnTo>
                    <a:pt x="3200" y="2614"/>
                  </a:lnTo>
                  <a:lnTo>
                    <a:pt x="3150" y="2574"/>
                  </a:lnTo>
                  <a:lnTo>
                    <a:pt x="3100" y="2532"/>
                  </a:lnTo>
                  <a:lnTo>
                    <a:pt x="3050" y="2487"/>
                  </a:lnTo>
                  <a:lnTo>
                    <a:pt x="3000" y="2438"/>
                  </a:lnTo>
                  <a:lnTo>
                    <a:pt x="2949" y="2388"/>
                  </a:lnTo>
                  <a:lnTo>
                    <a:pt x="2899" y="2333"/>
                  </a:lnTo>
                  <a:lnTo>
                    <a:pt x="2847" y="2277"/>
                  </a:lnTo>
                  <a:lnTo>
                    <a:pt x="2797" y="2217"/>
                  </a:lnTo>
                  <a:lnTo>
                    <a:pt x="2746" y="2154"/>
                  </a:lnTo>
                  <a:lnTo>
                    <a:pt x="2696" y="2088"/>
                  </a:lnTo>
                  <a:lnTo>
                    <a:pt x="2645" y="2018"/>
                  </a:lnTo>
                  <a:lnTo>
                    <a:pt x="2645" y="2018"/>
                  </a:lnTo>
                  <a:lnTo>
                    <a:pt x="2545" y="1878"/>
                  </a:lnTo>
                  <a:lnTo>
                    <a:pt x="2447" y="1745"/>
                  </a:lnTo>
                  <a:lnTo>
                    <a:pt x="2352" y="1618"/>
                  </a:lnTo>
                  <a:lnTo>
                    <a:pt x="2259" y="1498"/>
                  </a:lnTo>
                  <a:lnTo>
                    <a:pt x="2167" y="1384"/>
                  </a:lnTo>
                  <a:lnTo>
                    <a:pt x="2077" y="1276"/>
                  </a:lnTo>
                  <a:lnTo>
                    <a:pt x="1989" y="1172"/>
                  </a:lnTo>
                  <a:lnTo>
                    <a:pt x="1903" y="1075"/>
                  </a:lnTo>
                  <a:lnTo>
                    <a:pt x="1818" y="983"/>
                  </a:lnTo>
                  <a:lnTo>
                    <a:pt x="1735" y="896"/>
                  </a:lnTo>
                  <a:lnTo>
                    <a:pt x="1652" y="815"/>
                  </a:lnTo>
                  <a:lnTo>
                    <a:pt x="1571" y="738"/>
                  </a:lnTo>
                  <a:lnTo>
                    <a:pt x="1491" y="667"/>
                  </a:lnTo>
                  <a:lnTo>
                    <a:pt x="1412" y="599"/>
                  </a:lnTo>
                  <a:lnTo>
                    <a:pt x="1334" y="536"/>
                  </a:lnTo>
                  <a:lnTo>
                    <a:pt x="1256" y="478"/>
                  </a:lnTo>
                  <a:lnTo>
                    <a:pt x="1178" y="423"/>
                  </a:lnTo>
                  <a:lnTo>
                    <a:pt x="1102" y="373"/>
                  </a:lnTo>
                  <a:lnTo>
                    <a:pt x="1024" y="326"/>
                  </a:lnTo>
                  <a:lnTo>
                    <a:pt x="948" y="284"/>
                  </a:lnTo>
                  <a:lnTo>
                    <a:pt x="872" y="245"/>
                  </a:lnTo>
                  <a:lnTo>
                    <a:pt x="795" y="208"/>
                  </a:lnTo>
                  <a:lnTo>
                    <a:pt x="719" y="176"/>
                  </a:lnTo>
                  <a:lnTo>
                    <a:pt x="641" y="147"/>
                  </a:lnTo>
                  <a:lnTo>
                    <a:pt x="565" y="119"/>
                  </a:lnTo>
                  <a:lnTo>
                    <a:pt x="486" y="95"/>
                  </a:lnTo>
                  <a:lnTo>
                    <a:pt x="408" y="74"/>
                  </a:lnTo>
                  <a:lnTo>
                    <a:pt x="327" y="55"/>
                  </a:lnTo>
                  <a:lnTo>
                    <a:pt x="248" y="39"/>
                  </a:lnTo>
                  <a:lnTo>
                    <a:pt x="166" y="24"/>
                  </a:lnTo>
                  <a:lnTo>
                    <a:pt x="83" y="11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65672" name="Freeform 8"/>
            <p:cNvSpPr>
              <a:spLocks/>
            </p:cNvSpPr>
            <p:nvPr userDrawn="1"/>
          </p:nvSpPr>
          <p:spPr bwMode="auto">
            <a:xfrm>
              <a:off x="293" y="633"/>
              <a:ext cx="4897" cy="1445"/>
            </a:xfrm>
            <a:custGeom>
              <a:avLst/>
              <a:gdLst/>
              <a:ahLst/>
              <a:cxnLst>
                <a:cxn ang="0">
                  <a:pos x="4897" y="2675"/>
                </a:cxn>
                <a:cxn ang="0">
                  <a:pos x="4847" y="2707"/>
                </a:cxn>
                <a:cxn ang="0">
                  <a:pos x="4788" y="2740"/>
                </a:cxn>
                <a:cxn ang="0">
                  <a:pos x="4706" y="2777"/>
                </a:cxn>
                <a:cxn ang="0">
                  <a:pos x="4604" y="2816"/>
                </a:cxn>
                <a:cxn ang="0">
                  <a:pos x="4485" y="2849"/>
                </a:cxn>
                <a:cxn ang="0">
                  <a:pos x="4350" y="2875"/>
                </a:cxn>
                <a:cxn ang="0">
                  <a:pos x="4277" y="2885"/>
                </a:cxn>
                <a:cxn ang="0">
                  <a:pos x="4200" y="2888"/>
                </a:cxn>
                <a:cxn ang="0">
                  <a:pos x="4120" y="2888"/>
                </a:cxn>
                <a:cxn ang="0">
                  <a:pos x="4036" y="2883"/>
                </a:cxn>
                <a:cxn ang="0">
                  <a:pos x="3952" y="2874"/>
                </a:cxn>
                <a:cxn ang="0">
                  <a:pos x="3863" y="2858"/>
                </a:cxn>
                <a:cxn ang="0">
                  <a:pos x="3773" y="2833"/>
                </a:cxn>
                <a:cxn ang="0">
                  <a:pos x="3680" y="2803"/>
                </a:cxn>
                <a:cxn ang="0">
                  <a:pos x="3584" y="2764"/>
                </a:cxn>
                <a:cxn ang="0">
                  <a:pos x="3488" y="2717"/>
                </a:cxn>
                <a:cxn ang="0">
                  <a:pos x="3389" y="2662"/>
                </a:cxn>
                <a:cxn ang="0">
                  <a:pos x="3290" y="2596"/>
                </a:cxn>
                <a:cxn ang="0">
                  <a:pos x="3190" y="2522"/>
                </a:cxn>
                <a:cxn ang="0">
                  <a:pos x="3087" y="2434"/>
                </a:cxn>
                <a:cxn ang="0">
                  <a:pos x="2985" y="2338"/>
                </a:cxn>
                <a:cxn ang="0">
                  <a:pos x="2881" y="2228"/>
                </a:cxn>
                <a:cxn ang="0">
                  <a:pos x="2779" y="2107"/>
                </a:cxn>
                <a:cxn ang="0">
                  <a:pos x="2676" y="1971"/>
                </a:cxn>
                <a:cxn ang="0">
                  <a:pos x="2573" y="1834"/>
                </a:cxn>
                <a:cxn ang="0">
                  <a:pos x="2376" y="1577"/>
                </a:cxn>
                <a:cxn ang="0">
                  <a:pos x="2188" y="1345"/>
                </a:cxn>
                <a:cxn ang="0">
                  <a:pos x="2007" y="1136"/>
                </a:cxn>
                <a:cxn ang="0">
                  <a:pos x="1833" y="949"/>
                </a:cxn>
                <a:cxn ang="0">
                  <a:pos x="1665" y="783"/>
                </a:cxn>
                <a:cxn ang="0">
                  <a:pos x="1501" y="637"/>
                </a:cxn>
                <a:cxn ang="0">
                  <a:pos x="1342" y="510"/>
                </a:cxn>
                <a:cxn ang="0">
                  <a:pos x="1185" y="400"/>
                </a:cxn>
                <a:cxn ang="0">
                  <a:pos x="1031" y="306"/>
                </a:cxn>
                <a:cxn ang="0">
                  <a:pos x="876" y="226"/>
                </a:cxn>
                <a:cxn ang="0">
                  <a:pos x="722" y="161"/>
                </a:cxn>
                <a:cxn ang="0">
                  <a:pos x="567" y="106"/>
                </a:cxn>
                <a:cxn ang="0">
                  <a:pos x="409" y="64"/>
                </a:cxn>
                <a:cxn ang="0">
                  <a:pos x="249" y="32"/>
                </a:cxn>
                <a:cxn ang="0">
                  <a:pos x="84" y="8"/>
                </a:cxn>
              </a:cxnLst>
              <a:rect l="0" t="0" r="r" b="b"/>
              <a:pathLst>
                <a:path w="4897" h="2890">
                  <a:moveTo>
                    <a:pt x="4897" y="2675"/>
                  </a:moveTo>
                  <a:lnTo>
                    <a:pt x="4897" y="2675"/>
                  </a:lnTo>
                  <a:lnTo>
                    <a:pt x="4885" y="2683"/>
                  </a:lnTo>
                  <a:lnTo>
                    <a:pt x="4847" y="2707"/>
                  </a:lnTo>
                  <a:lnTo>
                    <a:pt x="4820" y="2722"/>
                  </a:lnTo>
                  <a:lnTo>
                    <a:pt x="4788" y="2740"/>
                  </a:lnTo>
                  <a:lnTo>
                    <a:pt x="4749" y="2757"/>
                  </a:lnTo>
                  <a:lnTo>
                    <a:pt x="4706" y="2777"/>
                  </a:lnTo>
                  <a:lnTo>
                    <a:pt x="4657" y="2796"/>
                  </a:lnTo>
                  <a:lnTo>
                    <a:pt x="4604" y="2816"/>
                  </a:lnTo>
                  <a:lnTo>
                    <a:pt x="4547" y="2833"/>
                  </a:lnTo>
                  <a:lnTo>
                    <a:pt x="4485" y="2849"/>
                  </a:lnTo>
                  <a:lnTo>
                    <a:pt x="4420" y="2864"/>
                  </a:lnTo>
                  <a:lnTo>
                    <a:pt x="4350" y="2875"/>
                  </a:lnTo>
                  <a:lnTo>
                    <a:pt x="4314" y="2880"/>
                  </a:lnTo>
                  <a:lnTo>
                    <a:pt x="4277" y="2885"/>
                  </a:lnTo>
                  <a:lnTo>
                    <a:pt x="4239" y="2887"/>
                  </a:lnTo>
                  <a:lnTo>
                    <a:pt x="4200" y="2888"/>
                  </a:lnTo>
                  <a:lnTo>
                    <a:pt x="4160" y="2890"/>
                  </a:lnTo>
                  <a:lnTo>
                    <a:pt x="4120" y="2888"/>
                  </a:lnTo>
                  <a:lnTo>
                    <a:pt x="4078" y="2887"/>
                  </a:lnTo>
                  <a:lnTo>
                    <a:pt x="4036" y="2883"/>
                  </a:lnTo>
                  <a:lnTo>
                    <a:pt x="3995" y="2880"/>
                  </a:lnTo>
                  <a:lnTo>
                    <a:pt x="3952" y="2874"/>
                  </a:lnTo>
                  <a:lnTo>
                    <a:pt x="3907" y="2866"/>
                  </a:lnTo>
                  <a:lnTo>
                    <a:pt x="3863" y="2858"/>
                  </a:lnTo>
                  <a:lnTo>
                    <a:pt x="3818" y="2846"/>
                  </a:lnTo>
                  <a:lnTo>
                    <a:pt x="3773" y="2833"/>
                  </a:lnTo>
                  <a:lnTo>
                    <a:pt x="3725" y="2819"/>
                  </a:lnTo>
                  <a:lnTo>
                    <a:pt x="3680" y="2803"/>
                  </a:lnTo>
                  <a:lnTo>
                    <a:pt x="3632" y="2785"/>
                  </a:lnTo>
                  <a:lnTo>
                    <a:pt x="3584" y="2764"/>
                  </a:lnTo>
                  <a:lnTo>
                    <a:pt x="3537" y="2743"/>
                  </a:lnTo>
                  <a:lnTo>
                    <a:pt x="3488" y="2717"/>
                  </a:lnTo>
                  <a:lnTo>
                    <a:pt x="3438" y="2691"/>
                  </a:lnTo>
                  <a:lnTo>
                    <a:pt x="3389" y="2662"/>
                  </a:lnTo>
                  <a:lnTo>
                    <a:pt x="3339" y="2630"/>
                  </a:lnTo>
                  <a:lnTo>
                    <a:pt x="3290" y="2596"/>
                  </a:lnTo>
                  <a:lnTo>
                    <a:pt x="3240" y="2560"/>
                  </a:lnTo>
                  <a:lnTo>
                    <a:pt x="3190" y="2522"/>
                  </a:lnTo>
                  <a:lnTo>
                    <a:pt x="3138" y="2480"/>
                  </a:lnTo>
                  <a:lnTo>
                    <a:pt x="3087" y="2434"/>
                  </a:lnTo>
                  <a:lnTo>
                    <a:pt x="3037" y="2388"/>
                  </a:lnTo>
                  <a:lnTo>
                    <a:pt x="2985" y="2338"/>
                  </a:lnTo>
                  <a:lnTo>
                    <a:pt x="2934" y="2284"/>
                  </a:lnTo>
                  <a:lnTo>
                    <a:pt x="2881" y="2228"/>
                  </a:lnTo>
                  <a:lnTo>
                    <a:pt x="2830" y="2168"/>
                  </a:lnTo>
                  <a:lnTo>
                    <a:pt x="2779" y="2107"/>
                  </a:lnTo>
                  <a:lnTo>
                    <a:pt x="2727" y="2040"/>
                  </a:lnTo>
                  <a:lnTo>
                    <a:pt x="2676" y="1971"/>
                  </a:lnTo>
                  <a:lnTo>
                    <a:pt x="2676" y="1971"/>
                  </a:lnTo>
                  <a:lnTo>
                    <a:pt x="2573" y="1834"/>
                  </a:lnTo>
                  <a:lnTo>
                    <a:pt x="2473" y="1701"/>
                  </a:lnTo>
                  <a:lnTo>
                    <a:pt x="2376" y="1577"/>
                  </a:lnTo>
                  <a:lnTo>
                    <a:pt x="2282" y="1458"/>
                  </a:lnTo>
                  <a:lnTo>
                    <a:pt x="2188" y="1345"/>
                  </a:lnTo>
                  <a:lnTo>
                    <a:pt x="2097" y="1238"/>
                  </a:lnTo>
                  <a:lnTo>
                    <a:pt x="2007" y="1136"/>
                  </a:lnTo>
                  <a:lnTo>
                    <a:pt x="1919" y="1039"/>
                  </a:lnTo>
                  <a:lnTo>
                    <a:pt x="1833" y="949"/>
                  </a:lnTo>
                  <a:lnTo>
                    <a:pt x="1748" y="863"/>
                  </a:lnTo>
                  <a:lnTo>
                    <a:pt x="1665" y="783"/>
                  </a:lnTo>
                  <a:lnTo>
                    <a:pt x="1583" y="708"/>
                  </a:lnTo>
                  <a:lnTo>
                    <a:pt x="1501" y="637"/>
                  </a:lnTo>
                  <a:lnTo>
                    <a:pt x="1421" y="571"/>
                  </a:lnTo>
                  <a:lnTo>
                    <a:pt x="1342" y="510"/>
                  </a:lnTo>
                  <a:lnTo>
                    <a:pt x="1264" y="453"/>
                  </a:lnTo>
                  <a:lnTo>
                    <a:pt x="1185" y="400"/>
                  </a:lnTo>
                  <a:lnTo>
                    <a:pt x="1107" y="352"/>
                  </a:lnTo>
                  <a:lnTo>
                    <a:pt x="1031" y="306"/>
                  </a:lnTo>
                  <a:lnTo>
                    <a:pt x="953" y="264"/>
                  </a:lnTo>
                  <a:lnTo>
                    <a:pt x="876" y="226"/>
                  </a:lnTo>
                  <a:lnTo>
                    <a:pt x="799" y="192"/>
                  </a:lnTo>
                  <a:lnTo>
                    <a:pt x="722" y="161"/>
                  </a:lnTo>
                  <a:lnTo>
                    <a:pt x="645" y="132"/>
                  </a:lnTo>
                  <a:lnTo>
                    <a:pt x="567" y="106"/>
                  </a:lnTo>
                  <a:lnTo>
                    <a:pt x="488" y="85"/>
                  </a:lnTo>
                  <a:lnTo>
                    <a:pt x="409" y="64"/>
                  </a:lnTo>
                  <a:lnTo>
                    <a:pt x="329" y="46"/>
                  </a:lnTo>
                  <a:lnTo>
                    <a:pt x="249" y="32"/>
                  </a:lnTo>
                  <a:lnTo>
                    <a:pt x="167" y="19"/>
                  </a:lnTo>
                  <a:lnTo>
                    <a:pt x="84" y="8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65673" name="Freeform 9"/>
            <p:cNvSpPr>
              <a:spLocks/>
            </p:cNvSpPr>
            <p:nvPr userDrawn="1"/>
          </p:nvSpPr>
          <p:spPr bwMode="auto">
            <a:xfrm>
              <a:off x="303" y="654"/>
              <a:ext cx="4937" cy="1411"/>
            </a:xfrm>
            <a:custGeom>
              <a:avLst/>
              <a:gdLst/>
              <a:ahLst/>
              <a:cxnLst>
                <a:cxn ang="0">
                  <a:pos x="4937" y="2589"/>
                </a:cxn>
                <a:cxn ang="0">
                  <a:pos x="4887" y="2622"/>
                </a:cxn>
                <a:cxn ang="0">
                  <a:pos x="4828" y="2656"/>
                </a:cxn>
                <a:cxn ang="0">
                  <a:pos x="4747" y="2696"/>
                </a:cxn>
                <a:cxn ang="0">
                  <a:pos x="4646" y="2736"/>
                </a:cxn>
                <a:cxn ang="0">
                  <a:pos x="4528" y="2774"/>
                </a:cxn>
                <a:cxn ang="0">
                  <a:pos x="4393" y="2803"/>
                </a:cxn>
                <a:cxn ang="0">
                  <a:pos x="4319" y="2812"/>
                </a:cxn>
                <a:cxn ang="0">
                  <a:pos x="4243" y="2819"/>
                </a:cxn>
                <a:cxn ang="0">
                  <a:pos x="4163" y="2820"/>
                </a:cxn>
                <a:cxn ang="0">
                  <a:pos x="4081" y="2817"/>
                </a:cxn>
                <a:cxn ang="0">
                  <a:pos x="3995" y="2807"/>
                </a:cxn>
                <a:cxn ang="0">
                  <a:pos x="3906" y="2793"/>
                </a:cxn>
                <a:cxn ang="0">
                  <a:pos x="3814" y="2772"/>
                </a:cxn>
                <a:cxn ang="0">
                  <a:pos x="3721" y="2743"/>
                </a:cxn>
                <a:cxn ang="0">
                  <a:pos x="3625" y="2706"/>
                </a:cxn>
                <a:cxn ang="0">
                  <a:pos x="3528" y="2661"/>
                </a:cxn>
                <a:cxn ang="0">
                  <a:pos x="3429" y="2607"/>
                </a:cxn>
                <a:cxn ang="0">
                  <a:pos x="3328" y="2543"/>
                </a:cxn>
                <a:cxn ang="0">
                  <a:pos x="3227" y="2470"/>
                </a:cxn>
                <a:cxn ang="0">
                  <a:pos x="3124" y="2384"/>
                </a:cxn>
                <a:cxn ang="0">
                  <a:pos x="3020" y="2289"/>
                </a:cxn>
                <a:cxn ang="0">
                  <a:pos x="2916" y="2181"/>
                </a:cxn>
                <a:cxn ang="0">
                  <a:pos x="2810" y="2061"/>
                </a:cxn>
                <a:cxn ang="0">
                  <a:pos x="2705" y="1927"/>
                </a:cxn>
                <a:cxn ang="0">
                  <a:pos x="2601" y="1792"/>
                </a:cxn>
                <a:cxn ang="0">
                  <a:pos x="2399" y="1537"/>
                </a:cxn>
                <a:cxn ang="0">
                  <a:pos x="2208" y="1307"/>
                </a:cxn>
                <a:cxn ang="0">
                  <a:pos x="2024" y="1101"/>
                </a:cxn>
                <a:cxn ang="0">
                  <a:pos x="1847" y="917"/>
                </a:cxn>
                <a:cxn ang="0">
                  <a:pos x="1677" y="754"/>
                </a:cxn>
                <a:cxn ang="0">
                  <a:pos x="1511" y="611"/>
                </a:cxn>
                <a:cxn ang="0">
                  <a:pos x="1350" y="486"/>
                </a:cxn>
                <a:cxn ang="0">
                  <a:pos x="1191" y="379"/>
                </a:cxn>
                <a:cxn ang="0">
                  <a:pos x="1034" y="287"/>
                </a:cxn>
                <a:cxn ang="0">
                  <a:pos x="879" y="211"/>
                </a:cxn>
                <a:cxn ang="0">
                  <a:pos x="723" y="148"/>
                </a:cxn>
                <a:cxn ang="0">
                  <a:pos x="568" y="96"/>
                </a:cxn>
                <a:cxn ang="0">
                  <a:pos x="410" y="58"/>
                </a:cxn>
                <a:cxn ang="0">
                  <a:pos x="249" y="27"/>
                </a:cxn>
                <a:cxn ang="0">
                  <a:pos x="85" y="8"/>
                </a:cxn>
              </a:cxnLst>
              <a:rect l="0" t="0" r="r" b="b"/>
              <a:pathLst>
                <a:path w="4937" h="2820">
                  <a:moveTo>
                    <a:pt x="4937" y="2589"/>
                  </a:moveTo>
                  <a:lnTo>
                    <a:pt x="4937" y="2589"/>
                  </a:lnTo>
                  <a:lnTo>
                    <a:pt x="4925" y="2599"/>
                  </a:lnTo>
                  <a:lnTo>
                    <a:pt x="4887" y="2622"/>
                  </a:lnTo>
                  <a:lnTo>
                    <a:pt x="4861" y="2638"/>
                  </a:lnTo>
                  <a:lnTo>
                    <a:pt x="4828" y="2656"/>
                  </a:lnTo>
                  <a:lnTo>
                    <a:pt x="4790" y="2675"/>
                  </a:lnTo>
                  <a:lnTo>
                    <a:pt x="4747" y="2696"/>
                  </a:lnTo>
                  <a:lnTo>
                    <a:pt x="4698" y="2717"/>
                  </a:lnTo>
                  <a:lnTo>
                    <a:pt x="4646" y="2736"/>
                  </a:lnTo>
                  <a:lnTo>
                    <a:pt x="4589" y="2756"/>
                  </a:lnTo>
                  <a:lnTo>
                    <a:pt x="4528" y="2774"/>
                  </a:lnTo>
                  <a:lnTo>
                    <a:pt x="4462" y="2790"/>
                  </a:lnTo>
                  <a:lnTo>
                    <a:pt x="4393" y="2803"/>
                  </a:lnTo>
                  <a:lnTo>
                    <a:pt x="4357" y="2807"/>
                  </a:lnTo>
                  <a:lnTo>
                    <a:pt x="4319" y="2812"/>
                  </a:lnTo>
                  <a:lnTo>
                    <a:pt x="4282" y="2816"/>
                  </a:lnTo>
                  <a:lnTo>
                    <a:pt x="4243" y="2819"/>
                  </a:lnTo>
                  <a:lnTo>
                    <a:pt x="4203" y="2820"/>
                  </a:lnTo>
                  <a:lnTo>
                    <a:pt x="4163" y="2820"/>
                  </a:lnTo>
                  <a:lnTo>
                    <a:pt x="4122" y="2819"/>
                  </a:lnTo>
                  <a:lnTo>
                    <a:pt x="4081" y="2817"/>
                  </a:lnTo>
                  <a:lnTo>
                    <a:pt x="4038" y="2812"/>
                  </a:lnTo>
                  <a:lnTo>
                    <a:pt x="3995" y="2807"/>
                  </a:lnTo>
                  <a:lnTo>
                    <a:pt x="3950" y="2801"/>
                  </a:lnTo>
                  <a:lnTo>
                    <a:pt x="3906" y="2793"/>
                  </a:lnTo>
                  <a:lnTo>
                    <a:pt x="3860" y="2783"/>
                  </a:lnTo>
                  <a:lnTo>
                    <a:pt x="3814" y="2772"/>
                  </a:lnTo>
                  <a:lnTo>
                    <a:pt x="3768" y="2757"/>
                  </a:lnTo>
                  <a:lnTo>
                    <a:pt x="3721" y="2743"/>
                  </a:lnTo>
                  <a:lnTo>
                    <a:pt x="3674" y="2725"/>
                  </a:lnTo>
                  <a:lnTo>
                    <a:pt x="3625" y="2706"/>
                  </a:lnTo>
                  <a:lnTo>
                    <a:pt x="3577" y="2685"/>
                  </a:lnTo>
                  <a:lnTo>
                    <a:pt x="3528" y="2661"/>
                  </a:lnTo>
                  <a:lnTo>
                    <a:pt x="3479" y="2635"/>
                  </a:lnTo>
                  <a:lnTo>
                    <a:pt x="3429" y="2607"/>
                  </a:lnTo>
                  <a:lnTo>
                    <a:pt x="3379" y="2577"/>
                  </a:lnTo>
                  <a:lnTo>
                    <a:pt x="3328" y="2543"/>
                  </a:lnTo>
                  <a:lnTo>
                    <a:pt x="3278" y="2507"/>
                  </a:lnTo>
                  <a:lnTo>
                    <a:pt x="3227" y="2470"/>
                  </a:lnTo>
                  <a:lnTo>
                    <a:pt x="3175" y="2428"/>
                  </a:lnTo>
                  <a:lnTo>
                    <a:pt x="3124" y="2384"/>
                  </a:lnTo>
                  <a:lnTo>
                    <a:pt x="3071" y="2338"/>
                  </a:lnTo>
                  <a:lnTo>
                    <a:pt x="3020" y="2289"/>
                  </a:lnTo>
                  <a:lnTo>
                    <a:pt x="2967" y="2236"/>
                  </a:lnTo>
                  <a:lnTo>
                    <a:pt x="2916" y="2181"/>
                  </a:lnTo>
                  <a:lnTo>
                    <a:pt x="2863" y="2123"/>
                  </a:lnTo>
                  <a:lnTo>
                    <a:pt x="2810" y="2061"/>
                  </a:lnTo>
                  <a:lnTo>
                    <a:pt x="2757" y="1995"/>
                  </a:lnTo>
                  <a:lnTo>
                    <a:pt x="2705" y="1927"/>
                  </a:lnTo>
                  <a:lnTo>
                    <a:pt x="2705" y="1927"/>
                  </a:lnTo>
                  <a:lnTo>
                    <a:pt x="2601" y="1792"/>
                  </a:lnTo>
                  <a:lnTo>
                    <a:pt x="2499" y="1661"/>
                  </a:lnTo>
                  <a:lnTo>
                    <a:pt x="2399" y="1537"/>
                  </a:lnTo>
                  <a:lnTo>
                    <a:pt x="2302" y="1419"/>
                  </a:lnTo>
                  <a:lnTo>
                    <a:pt x="2208" y="1307"/>
                  </a:lnTo>
                  <a:lnTo>
                    <a:pt x="2115" y="1201"/>
                  </a:lnTo>
                  <a:lnTo>
                    <a:pt x="2024" y="1101"/>
                  </a:lnTo>
                  <a:lnTo>
                    <a:pt x="1936" y="1007"/>
                  </a:lnTo>
                  <a:lnTo>
                    <a:pt x="1847" y="917"/>
                  </a:lnTo>
                  <a:lnTo>
                    <a:pt x="1761" y="833"/>
                  </a:lnTo>
                  <a:lnTo>
                    <a:pt x="1677" y="754"/>
                  </a:lnTo>
                  <a:lnTo>
                    <a:pt x="1593" y="681"/>
                  </a:lnTo>
                  <a:lnTo>
                    <a:pt x="1511" y="611"/>
                  </a:lnTo>
                  <a:lnTo>
                    <a:pt x="1430" y="547"/>
                  </a:lnTo>
                  <a:lnTo>
                    <a:pt x="1350" y="486"/>
                  </a:lnTo>
                  <a:lnTo>
                    <a:pt x="1270" y="431"/>
                  </a:lnTo>
                  <a:lnTo>
                    <a:pt x="1191" y="379"/>
                  </a:lnTo>
                  <a:lnTo>
                    <a:pt x="1112" y="331"/>
                  </a:lnTo>
                  <a:lnTo>
                    <a:pt x="1034" y="287"/>
                  </a:lnTo>
                  <a:lnTo>
                    <a:pt x="957" y="247"/>
                  </a:lnTo>
                  <a:lnTo>
                    <a:pt x="879" y="211"/>
                  </a:lnTo>
                  <a:lnTo>
                    <a:pt x="801" y="177"/>
                  </a:lnTo>
                  <a:lnTo>
                    <a:pt x="723" y="148"/>
                  </a:lnTo>
                  <a:lnTo>
                    <a:pt x="646" y="121"/>
                  </a:lnTo>
                  <a:lnTo>
                    <a:pt x="568" y="96"/>
                  </a:lnTo>
                  <a:lnTo>
                    <a:pt x="489" y="75"/>
                  </a:lnTo>
                  <a:lnTo>
                    <a:pt x="410" y="58"/>
                  </a:lnTo>
                  <a:lnTo>
                    <a:pt x="330" y="41"/>
                  </a:lnTo>
                  <a:lnTo>
                    <a:pt x="249" y="27"/>
                  </a:lnTo>
                  <a:lnTo>
                    <a:pt x="167" y="16"/>
                  </a:lnTo>
                  <a:lnTo>
                    <a:pt x="85" y="8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65674" name="Freeform 10"/>
            <p:cNvSpPr>
              <a:spLocks/>
            </p:cNvSpPr>
            <p:nvPr userDrawn="1"/>
          </p:nvSpPr>
          <p:spPr bwMode="auto">
            <a:xfrm>
              <a:off x="314" y="676"/>
              <a:ext cx="4975" cy="1375"/>
            </a:xfrm>
            <a:custGeom>
              <a:avLst/>
              <a:gdLst/>
              <a:ahLst/>
              <a:cxnLst>
                <a:cxn ang="0">
                  <a:pos x="4975" y="2501"/>
                </a:cxn>
                <a:cxn ang="0">
                  <a:pos x="4926" y="2537"/>
                </a:cxn>
                <a:cxn ang="0">
                  <a:pos x="4867" y="2571"/>
                </a:cxn>
                <a:cxn ang="0">
                  <a:pos x="4786" y="2613"/>
                </a:cxn>
                <a:cxn ang="0">
                  <a:pos x="4686" y="2656"/>
                </a:cxn>
                <a:cxn ang="0">
                  <a:pos x="4568" y="2695"/>
                </a:cxn>
                <a:cxn ang="0">
                  <a:pos x="4433" y="2727"/>
                </a:cxn>
                <a:cxn ang="0">
                  <a:pos x="4361" y="2739"/>
                </a:cxn>
                <a:cxn ang="0">
                  <a:pos x="4285" y="2747"/>
                </a:cxn>
                <a:cxn ang="0">
                  <a:pos x="4204" y="2750"/>
                </a:cxn>
                <a:cxn ang="0">
                  <a:pos x="4121" y="2748"/>
                </a:cxn>
                <a:cxn ang="0">
                  <a:pos x="4035" y="2740"/>
                </a:cxn>
                <a:cxn ang="0">
                  <a:pos x="3946" y="2727"/>
                </a:cxn>
                <a:cxn ang="0">
                  <a:pos x="3856" y="2708"/>
                </a:cxn>
                <a:cxn ang="0">
                  <a:pos x="3761" y="2680"/>
                </a:cxn>
                <a:cxn ang="0">
                  <a:pos x="3666" y="2645"/>
                </a:cxn>
                <a:cxn ang="0">
                  <a:pos x="3567" y="2603"/>
                </a:cxn>
                <a:cxn ang="0">
                  <a:pos x="3467" y="2550"/>
                </a:cxn>
                <a:cxn ang="0">
                  <a:pos x="3366" y="2488"/>
                </a:cxn>
                <a:cxn ang="0">
                  <a:pos x="3263" y="2416"/>
                </a:cxn>
                <a:cxn ang="0">
                  <a:pos x="3159" y="2333"/>
                </a:cxn>
                <a:cxn ang="0">
                  <a:pos x="3053" y="2240"/>
                </a:cxn>
                <a:cxn ang="0">
                  <a:pos x="2948" y="2133"/>
                </a:cxn>
                <a:cxn ang="0">
                  <a:pos x="2841" y="2014"/>
                </a:cxn>
                <a:cxn ang="0">
                  <a:pos x="2733" y="1883"/>
                </a:cxn>
                <a:cxn ang="0">
                  <a:pos x="2627" y="1747"/>
                </a:cxn>
                <a:cxn ang="0">
                  <a:pos x="2422" y="1495"/>
                </a:cxn>
                <a:cxn ang="0">
                  <a:pos x="2227" y="1269"/>
                </a:cxn>
                <a:cxn ang="0">
                  <a:pos x="2040" y="1066"/>
                </a:cxn>
                <a:cxn ang="0">
                  <a:pos x="1861" y="885"/>
                </a:cxn>
                <a:cxn ang="0">
                  <a:pos x="1687" y="723"/>
                </a:cxn>
                <a:cxn ang="0">
                  <a:pos x="1519" y="583"/>
                </a:cxn>
                <a:cxn ang="0">
                  <a:pos x="1357" y="462"/>
                </a:cxn>
                <a:cxn ang="0">
                  <a:pos x="1196" y="357"/>
                </a:cxn>
                <a:cxn ang="0">
                  <a:pos x="1039" y="268"/>
                </a:cxn>
                <a:cxn ang="0">
                  <a:pos x="882" y="194"/>
                </a:cxn>
                <a:cxn ang="0">
                  <a:pos x="726" y="134"/>
                </a:cxn>
                <a:cxn ang="0">
                  <a:pos x="569" y="86"/>
                </a:cxn>
                <a:cxn ang="0">
                  <a:pos x="410" y="50"/>
                </a:cxn>
                <a:cxn ang="0">
                  <a:pos x="249" y="23"/>
                </a:cxn>
                <a:cxn ang="0">
                  <a:pos x="83" y="5"/>
                </a:cxn>
              </a:cxnLst>
              <a:rect l="0" t="0" r="r" b="b"/>
              <a:pathLst>
                <a:path w="4975" h="2750">
                  <a:moveTo>
                    <a:pt x="4975" y="2501"/>
                  </a:moveTo>
                  <a:lnTo>
                    <a:pt x="4975" y="2501"/>
                  </a:lnTo>
                  <a:lnTo>
                    <a:pt x="4962" y="2511"/>
                  </a:lnTo>
                  <a:lnTo>
                    <a:pt x="4926" y="2537"/>
                  </a:lnTo>
                  <a:lnTo>
                    <a:pt x="4899" y="2553"/>
                  </a:lnTo>
                  <a:lnTo>
                    <a:pt x="4867" y="2571"/>
                  </a:lnTo>
                  <a:lnTo>
                    <a:pt x="4829" y="2592"/>
                  </a:lnTo>
                  <a:lnTo>
                    <a:pt x="4786" y="2613"/>
                  </a:lnTo>
                  <a:lnTo>
                    <a:pt x="4739" y="2635"/>
                  </a:lnTo>
                  <a:lnTo>
                    <a:pt x="4686" y="2656"/>
                  </a:lnTo>
                  <a:lnTo>
                    <a:pt x="4629" y="2676"/>
                  </a:lnTo>
                  <a:lnTo>
                    <a:pt x="4568" y="2695"/>
                  </a:lnTo>
                  <a:lnTo>
                    <a:pt x="4503" y="2713"/>
                  </a:lnTo>
                  <a:lnTo>
                    <a:pt x="4433" y="2727"/>
                  </a:lnTo>
                  <a:lnTo>
                    <a:pt x="4397" y="2734"/>
                  </a:lnTo>
                  <a:lnTo>
                    <a:pt x="4361" y="2739"/>
                  </a:lnTo>
                  <a:lnTo>
                    <a:pt x="4322" y="2743"/>
                  </a:lnTo>
                  <a:lnTo>
                    <a:pt x="4285" y="2747"/>
                  </a:lnTo>
                  <a:lnTo>
                    <a:pt x="4245" y="2748"/>
                  </a:lnTo>
                  <a:lnTo>
                    <a:pt x="4204" y="2750"/>
                  </a:lnTo>
                  <a:lnTo>
                    <a:pt x="4163" y="2750"/>
                  </a:lnTo>
                  <a:lnTo>
                    <a:pt x="4121" y="2748"/>
                  </a:lnTo>
                  <a:lnTo>
                    <a:pt x="4079" y="2745"/>
                  </a:lnTo>
                  <a:lnTo>
                    <a:pt x="4035" y="2740"/>
                  </a:lnTo>
                  <a:lnTo>
                    <a:pt x="3992" y="2735"/>
                  </a:lnTo>
                  <a:lnTo>
                    <a:pt x="3946" y="2727"/>
                  </a:lnTo>
                  <a:lnTo>
                    <a:pt x="3902" y="2719"/>
                  </a:lnTo>
                  <a:lnTo>
                    <a:pt x="3856" y="2708"/>
                  </a:lnTo>
                  <a:lnTo>
                    <a:pt x="3809" y="2695"/>
                  </a:lnTo>
                  <a:lnTo>
                    <a:pt x="3761" y="2680"/>
                  </a:lnTo>
                  <a:lnTo>
                    <a:pt x="3714" y="2664"/>
                  </a:lnTo>
                  <a:lnTo>
                    <a:pt x="3666" y="2645"/>
                  </a:lnTo>
                  <a:lnTo>
                    <a:pt x="3617" y="2626"/>
                  </a:lnTo>
                  <a:lnTo>
                    <a:pt x="3567" y="2603"/>
                  </a:lnTo>
                  <a:lnTo>
                    <a:pt x="3517" y="2577"/>
                  </a:lnTo>
                  <a:lnTo>
                    <a:pt x="3467" y="2550"/>
                  </a:lnTo>
                  <a:lnTo>
                    <a:pt x="3417" y="2521"/>
                  </a:lnTo>
                  <a:lnTo>
                    <a:pt x="3366" y="2488"/>
                  </a:lnTo>
                  <a:lnTo>
                    <a:pt x="3314" y="2453"/>
                  </a:lnTo>
                  <a:lnTo>
                    <a:pt x="3263" y="2416"/>
                  </a:lnTo>
                  <a:lnTo>
                    <a:pt x="3212" y="2375"/>
                  </a:lnTo>
                  <a:lnTo>
                    <a:pt x="3159" y="2333"/>
                  </a:lnTo>
                  <a:lnTo>
                    <a:pt x="3106" y="2288"/>
                  </a:lnTo>
                  <a:lnTo>
                    <a:pt x="3053" y="2240"/>
                  </a:lnTo>
                  <a:lnTo>
                    <a:pt x="3001" y="2188"/>
                  </a:lnTo>
                  <a:lnTo>
                    <a:pt x="2948" y="2133"/>
                  </a:lnTo>
                  <a:lnTo>
                    <a:pt x="2894" y="2075"/>
                  </a:lnTo>
                  <a:lnTo>
                    <a:pt x="2841" y="2014"/>
                  </a:lnTo>
                  <a:lnTo>
                    <a:pt x="2787" y="1951"/>
                  </a:lnTo>
                  <a:lnTo>
                    <a:pt x="2733" y="1883"/>
                  </a:lnTo>
                  <a:lnTo>
                    <a:pt x="2733" y="1883"/>
                  </a:lnTo>
                  <a:lnTo>
                    <a:pt x="2627" y="1747"/>
                  </a:lnTo>
                  <a:lnTo>
                    <a:pt x="2523" y="1618"/>
                  </a:lnTo>
                  <a:lnTo>
                    <a:pt x="2422" y="1495"/>
                  </a:lnTo>
                  <a:lnTo>
                    <a:pt x="2323" y="1379"/>
                  </a:lnTo>
                  <a:lnTo>
                    <a:pt x="2227" y="1269"/>
                  </a:lnTo>
                  <a:lnTo>
                    <a:pt x="2133" y="1164"/>
                  </a:lnTo>
                  <a:lnTo>
                    <a:pt x="2040" y="1066"/>
                  </a:lnTo>
                  <a:lnTo>
                    <a:pt x="1949" y="972"/>
                  </a:lnTo>
                  <a:lnTo>
                    <a:pt x="1861" y="885"/>
                  </a:lnTo>
                  <a:lnTo>
                    <a:pt x="1773" y="801"/>
                  </a:lnTo>
                  <a:lnTo>
                    <a:pt x="1687" y="723"/>
                  </a:lnTo>
                  <a:lnTo>
                    <a:pt x="1602" y="651"/>
                  </a:lnTo>
                  <a:lnTo>
                    <a:pt x="1519" y="583"/>
                  </a:lnTo>
                  <a:lnTo>
                    <a:pt x="1437" y="520"/>
                  </a:lnTo>
                  <a:lnTo>
                    <a:pt x="1357" y="462"/>
                  </a:lnTo>
                  <a:lnTo>
                    <a:pt x="1276" y="407"/>
                  </a:lnTo>
                  <a:lnTo>
                    <a:pt x="1196" y="357"/>
                  </a:lnTo>
                  <a:lnTo>
                    <a:pt x="1116" y="310"/>
                  </a:lnTo>
                  <a:lnTo>
                    <a:pt x="1039" y="268"/>
                  </a:lnTo>
                  <a:lnTo>
                    <a:pt x="960" y="229"/>
                  </a:lnTo>
                  <a:lnTo>
                    <a:pt x="882" y="194"/>
                  </a:lnTo>
                  <a:lnTo>
                    <a:pt x="804" y="162"/>
                  </a:lnTo>
                  <a:lnTo>
                    <a:pt x="726" y="134"/>
                  </a:lnTo>
                  <a:lnTo>
                    <a:pt x="647" y="108"/>
                  </a:lnTo>
                  <a:lnTo>
                    <a:pt x="569" y="86"/>
                  </a:lnTo>
                  <a:lnTo>
                    <a:pt x="490" y="66"/>
                  </a:lnTo>
                  <a:lnTo>
                    <a:pt x="410" y="50"/>
                  </a:lnTo>
                  <a:lnTo>
                    <a:pt x="331" y="36"/>
                  </a:lnTo>
                  <a:lnTo>
                    <a:pt x="249" y="23"/>
                  </a:lnTo>
                  <a:lnTo>
                    <a:pt x="167" y="13"/>
                  </a:lnTo>
                  <a:lnTo>
                    <a:pt x="83" y="5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65675" name="Freeform 11"/>
            <p:cNvSpPr>
              <a:spLocks/>
            </p:cNvSpPr>
            <p:nvPr userDrawn="1"/>
          </p:nvSpPr>
          <p:spPr bwMode="auto">
            <a:xfrm>
              <a:off x="325" y="698"/>
              <a:ext cx="5012" cy="1339"/>
            </a:xfrm>
            <a:custGeom>
              <a:avLst/>
              <a:gdLst/>
              <a:ahLst/>
              <a:cxnLst>
                <a:cxn ang="0">
                  <a:pos x="5012" y="2414"/>
                </a:cxn>
                <a:cxn ang="0">
                  <a:pos x="4964" y="2448"/>
                </a:cxn>
                <a:cxn ang="0">
                  <a:pos x="4904" y="2485"/>
                </a:cxn>
                <a:cxn ang="0">
                  <a:pos x="4825" y="2528"/>
                </a:cxn>
                <a:cxn ang="0">
                  <a:pos x="4725" y="2574"/>
                </a:cxn>
                <a:cxn ang="0">
                  <a:pos x="4608" y="2615"/>
                </a:cxn>
                <a:cxn ang="0">
                  <a:pos x="4474" y="2649"/>
                </a:cxn>
                <a:cxn ang="0">
                  <a:pos x="4402" y="2662"/>
                </a:cxn>
                <a:cxn ang="0">
                  <a:pos x="4325" y="2672"/>
                </a:cxn>
                <a:cxn ang="0">
                  <a:pos x="4246" y="2677"/>
                </a:cxn>
                <a:cxn ang="0">
                  <a:pos x="4163" y="2677"/>
                </a:cxn>
                <a:cxn ang="0">
                  <a:pos x="4077" y="2672"/>
                </a:cxn>
                <a:cxn ang="0">
                  <a:pos x="3988" y="2661"/>
                </a:cxn>
                <a:cxn ang="0">
                  <a:pos x="3896" y="2643"/>
                </a:cxn>
                <a:cxn ang="0">
                  <a:pos x="3802" y="2617"/>
                </a:cxn>
                <a:cxn ang="0">
                  <a:pos x="3705" y="2583"/>
                </a:cxn>
                <a:cxn ang="0">
                  <a:pos x="3606" y="2543"/>
                </a:cxn>
                <a:cxn ang="0">
                  <a:pos x="3506" y="2491"/>
                </a:cxn>
                <a:cxn ang="0">
                  <a:pos x="3403" y="2431"/>
                </a:cxn>
                <a:cxn ang="0">
                  <a:pos x="3299" y="2362"/>
                </a:cxn>
                <a:cxn ang="0">
                  <a:pos x="3194" y="2280"/>
                </a:cxn>
                <a:cxn ang="0">
                  <a:pos x="3087" y="2188"/>
                </a:cxn>
                <a:cxn ang="0">
                  <a:pos x="2980" y="2083"/>
                </a:cxn>
                <a:cxn ang="0">
                  <a:pos x="2870" y="1966"/>
                </a:cxn>
                <a:cxn ang="0">
                  <a:pos x="2762" y="1836"/>
                </a:cxn>
                <a:cxn ang="0">
                  <a:pos x="2654" y="1702"/>
                </a:cxn>
                <a:cxn ang="0">
                  <a:pos x="2444" y="1455"/>
                </a:cxn>
                <a:cxn ang="0">
                  <a:pos x="2245" y="1230"/>
                </a:cxn>
                <a:cxn ang="0">
                  <a:pos x="2057" y="1030"/>
                </a:cxn>
                <a:cxn ang="0">
                  <a:pos x="1873" y="851"/>
                </a:cxn>
                <a:cxn ang="0">
                  <a:pos x="1698" y="692"/>
                </a:cxn>
                <a:cxn ang="0">
                  <a:pos x="1529" y="555"/>
                </a:cxn>
                <a:cxn ang="0">
                  <a:pos x="1364" y="436"/>
                </a:cxn>
                <a:cxn ang="0">
                  <a:pos x="1201" y="334"/>
                </a:cxn>
                <a:cxn ang="0">
                  <a:pos x="1043" y="248"/>
                </a:cxn>
                <a:cxn ang="0">
                  <a:pos x="885" y="177"/>
                </a:cxn>
                <a:cxn ang="0">
                  <a:pos x="728" y="119"/>
                </a:cxn>
                <a:cxn ang="0">
                  <a:pos x="571" y="74"/>
                </a:cxn>
                <a:cxn ang="0">
                  <a:pos x="411" y="42"/>
                </a:cxn>
                <a:cxn ang="0">
                  <a:pos x="250" y="17"/>
                </a:cxn>
                <a:cxn ang="0">
                  <a:pos x="85" y="5"/>
                </a:cxn>
              </a:cxnLst>
              <a:rect l="0" t="0" r="r" b="b"/>
              <a:pathLst>
                <a:path w="5012" h="2678">
                  <a:moveTo>
                    <a:pt x="5012" y="2414"/>
                  </a:moveTo>
                  <a:lnTo>
                    <a:pt x="5012" y="2414"/>
                  </a:lnTo>
                  <a:lnTo>
                    <a:pt x="5000" y="2423"/>
                  </a:lnTo>
                  <a:lnTo>
                    <a:pt x="4964" y="2448"/>
                  </a:lnTo>
                  <a:lnTo>
                    <a:pt x="4937" y="2465"/>
                  </a:lnTo>
                  <a:lnTo>
                    <a:pt x="4904" y="2485"/>
                  </a:lnTo>
                  <a:lnTo>
                    <a:pt x="4868" y="2506"/>
                  </a:lnTo>
                  <a:lnTo>
                    <a:pt x="4825" y="2528"/>
                  </a:lnTo>
                  <a:lnTo>
                    <a:pt x="4778" y="2551"/>
                  </a:lnTo>
                  <a:lnTo>
                    <a:pt x="4725" y="2574"/>
                  </a:lnTo>
                  <a:lnTo>
                    <a:pt x="4670" y="2594"/>
                  </a:lnTo>
                  <a:lnTo>
                    <a:pt x="4608" y="2615"/>
                  </a:lnTo>
                  <a:lnTo>
                    <a:pt x="4543" y="2635"/>
                  </a:lnTo>
                  <a:lnTo>
                    <a:pt x="4474" y="2649"/>
                  </a:lnTo>
                  <a:lnTo>
                    <a:pt x="4439" y="2657"/>
                  </a:lnTo>
                  <a:lnTo>
                    <a:pt x="4402" y="2662"/>
                  </a:lnTo>
                  <a:lnTo>
                    <a:pt x="4364" y="2669"/>
                  </a:lnTo>
                  <a:lnTo>
                    <a:pt x="4325" y="2672"/>
                  </a:lnTo>
                  <a:lnTo>
                    <a:pt x="4286" y="2675"/>
                  </a:lnTo>
                  <a:lnTo>
                    <a:pt x="4246" y="2677"/>
                  </a:lnTo>
                  <a:lnTo>
                    <a:pt x="4204" y="2678"/>
                  </a:lnTo>
                  <a:lnTo>
                    <a:pt x="4163" y="2677"/>
                  </a:lnTo>
                  <a:lnTo>
                    <a:pt x="4120" y="2675"/>
                  </a:lnTo>
                  <a:lnTo>
                    <a:pt x="4077" y="2672"/>
                  </a:lnTo>
                  <a:lnTo>
                    <a:pt x="4032" y="2667"/>
                  </a:lnTo>
                  <a:lnTo>
                    <a:pt x="3988" y="2661"/>
                  </a:lnTo>
                  <a:lnTo>
                    <a:pt x="3942" y="2653"/>
                  </a:lnTo>
                  <a:lnTo>
                    <a:pt x="3896" y="2643"/>
                  </a:lnTo>
                  <a:lnTo>
                    <a:pt x="3849" y="2630"/>
                  </a:lnTo>
                  <a:lnTo>
                    <a:pt x="3802" y="2617"/>
                  </a:lnTo>
                  <a:lnTo>
                    <a:pt x="3753" y="2601"/>
                  </a:lnTo>
                  <a:lnTo>
                    <a:pt x="3705" y="2583"/>
                  </a:lnTo>
                  <a:lnTo>
                    <a:pt x="3656" y="2564"/>
                  </a:lnTo>
                  <a:lnTo>
                    <a:pt x="3606" y="2543"/>
                  </a:lnTo>
                  <a:lnTo>
                    <a:pt x="3556" y="2519"/>
                  </a:lnTo>
                  <a:lnTo>
                    <a:pt x="3506" y="2491"/>
                  </a:lnTo>
                  <a:lnTo>
                    <a:pt x="3455" y="2464"/>
                  </a:lnTo>
                  <a:lnTo>
                    <a:pt x="3403" y="2431"/>
                  </a:lnTo>
                  <a:lnTo>
                    <a:pt x="3352" y="2398"/>
                  </a:lnTo>
                  <a:lnTo>
                    <a:pt x="3299" y="2362"/>
                  </a:lnTo>
                  <a:lnTo>
                    <a:pt x="3246" y="2322"/>
                  </a:lnTo>
                  <a:lnTo>
                    <a:pt x="3194" y="2280"/>
                  </a:lnTo>
                  <a:lnTo>
                    <a:pt x="3141" y="2236"/>
                  </a:lnTo>
                  <a:lnTo>
                    <a:pt x="3087" y="2188"/>
                  </a:lnTo>
                  <a:lnTo>
                    <a:pt x="3033" y="2138"/>
                  </a:lnTo>
                  <a:lnTo>
                    <a:pt x="2980" y="2083"/>
                  </a:lnTo>
                  <a:lnTo>
                    <a:pt x="2924" y="2026"/>
                  </a:lnTo>
                  <a:lnTo>
                    <a:pt x="2870" y="1966"/>
                  </a:lnTo>
                  <a:lnTo>
                    <a:pt x="2816" y="1903"/>
                  </a:lnTo>
                  <a:lnTo>
                    <a:pt x="2762" y="1836"/>
                  </a:lnTo>
                  <a:lnTo>
                    <a:pt x="2762" y="1836"/>
                  </a:lnTo>
                  <a:lnTo>
                    <a:pt x="2654" y="1702"/>
                  </a:lnTo>
                  <a:lnTo>
                    <a:pt x="2548" y="1576"/>
                  </a:lnTo>
                  <a:lnTo>
                    <a:pt x="2444" y="1455"/>
                  </a:lnTo>
                  <a:lnTo>
                    <a:pt x="2344" y="1338"/>
                  </a:lnTo>
                  <a:lnTo>
                    <a:pt x="2245" y="1230"/>
                  </a:lnTo>
                  <a:lnTo>
                    <a:pt x="2150" y="1127"/>
                  </a:lnTo>
                  <a:lnTo>
                    <a:pt x="2057" y="1030"/>
                  </a:lnTo>
                  <a:lnTo>
                    <a:pt x="1963" y="938"/>
                  </a:lnTo>
                  <a:lnTo>
                    <a:pt x="1873" y="851"/>
                  </a:lnTo>
                  <a:lnTo>
                    <a:pt x="1786" y="770"/>
                  </a:lnTo>
                  <a:lnTo>
                    <a:pt x="1698" y="692"/>
                  </a:lnTo>
                  <a:lnTo>
                    <a:pt x="1612" y="621"/>
                  </a:lnTo>
                  <a:lnTo>
                    <a:pt x="1529" y="555"/>
                  </a:lnTo>
                  <a:lnTo>
                    <a:pt x="1446" y="494"/>
                  </a:lnTo>
                  <a:lnTo>
                    <a:pt x="1364" y="436"/>
                  </a:lnTo>
                  <a:lnTo>
                    <a:pt x="1282" y="382"/>
                  </a:lnTo>
                  <a:lnTo>
                    <a:pt x="1201" y="334"/>
                  </a:lnTo>
                  <a:lnTo>
                    <a:pt x="1122" y="289"/>
                  </a:lnTo>
                  <a:lnTo>
                    <a:pt x="1043" y="248"/>
                  </a:lnTo>
                  <a:lnTo>
                    <a:pt x="964" y="210"/>
                  </a:lnTo>
                  <a:lnTo>
                    <a:pt x="885" y="177"/>
                  </a:lnTo>
                  <a:lnTo>
                    <a:pt x="807" y="147"/>
                  </a:lnTo>
                  <a:lnTo>
                    <a:pt x="728" y="119"/>
                  </a:lnTo>
                  <a:lnTo>
                    <a:pt x="649" y="95"/>
                  </a:lnTo>
                  <a:lnTo>
                    <a:pt x="571" y="74"/>
                  </a:lnTo>
                  <a:lnTo>
                    <a:pt x="490" y="56"/>
                  </a:lnTo>
                  <a:lnTo>
                    <a:pt x="411" y="42"/>
                  </a:lnTo>
                  <a:lnTo>
                    <a:pt x="331" y="29"/>
                  </a:lnTo>
                  <a:lnTo>
                    <a:pt x="250" y="17"/>
                  </a:lnTo>
                  <a:lnTo>
                    <a:pt x="167" y="9"/>
                  </a:lnTo>
                  <a:lnTo>
                    <a:pt x="85" y="5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65676" name="Freeform 12"/>
            <p:cNvSpPr>
              <a:spLocks/>
            </p:cNvSpPr>
            <p:nvPr userDrawn="1"/>
          </p:nvSpPr>
          <p:spPr bwMode="auto">
            <a:xfrm>
              <a:off x="336" y="720"/>
              <a:ext cx="5049" cy="1304"/>
            </a:xfrm>
            <a:custGeom>
              <a:avLst/>
              <a:gdLst/>
              <a:ahLst/>
              <a:cxnLst>
                <a:cxn ang="0">
                  <a:pos x="5049" y="2324"/>
                </a:cxn>
                <a:cxn ang="0">
                  <a:pos x="5000" y="2361"/>
                </a:cxn>
                <a:cxn ang="0">
                  <a:pos x="4942" y="2398"/>
                </a:cxn>
                <a:cxn ang="0">
                  <a:pos x="4863" y="2443"/>
                </a:cxn>
                <a:cxn ang="0">
                  <a:pos x="4764" y="2492"/>
                </a:cxn>
                <a:cxn ang="0">
                  <a:pos x="4647" y="2537"/>
                </a:cxn>
                <a:cxn ang="0">
                  <a:pos x="4514" y="2574"/>
                </a:cxn>
                <a:cxn ang="0">
                  <a:pos x="4442" y="2589"/>
                </a:cxn>
                <a:cxn ang="0">
                  <a:pos x="4366" y="2598"/>
                </a:cxn>
                <a:cxn ang="0">
                  <a:pos x="4286" y="2605"/>
                </a:cxn>
                <a:cxn ang="0">
                  <a:pos x="4203" y="2608"/>
                </a:cxn>
                <a:cxn ang="0">
                  <a:pos x="4117" y="2603"/>
                </a:cxn>
                <a:cxn ang="0">
                  <a:pos x="4027" y="2593"/>
                </a:cxn>
                <a:cxn ang="0">
                  <a:pos x="3935" y="2577"/>
                </a:cxn>
                <a:cxn ang="0">
                  <a:pos x="3841" y="2555"/>
                </a:cxn>
                <a:cxn ang="0">
                  <a:pos x="3744" y="2522"/>
                </a:cxn>
                <a:cxn ang="0">
                  <a:pos x="3645" y="2484"/>
                </a:cxn>
                <a:cxn ang="0">
                  <a:pos x="3544" y="2434"/>
                </a:cxn>
                <a:cxn ang="0">
                  <a:pos x="3439" y="2375"/>
                </a:cxn>
                <a:cxn ang="0">
                  <a:pos x="3335" y="2308"/>
                </a:cxn>
                <a:cxn ang="0">
                  <a:pos x="3228" y="2229"/>
                </a:cxn>
                <a:cxn ang="0">
                  <a:pos x="3120" y="2137"/>
                </a:cxn>
                <a:cxn ang="0">
                  <a:pos x="3010" y="2035"/>
                </a:cxn>
                <a:cxn ang="0">
                  <a:pos x="2901" y="1919"/>
                </a:cxn>
                <a:cxn ang="0">
                  <a:pos x="2790" y="1789"/>
                </a:cxn>
                <a:cxn ang="0">
                  <a:pos x="2679" y="1659"/>
                </a:cxn>
                <a:cxn ang="0">
                  <a:pos x="2466" y="1413"/>
                </a:cxn>
                <a:cxn ang="0">
                  <a:pos x="2265" y="1192"/>
                </a:cxn>
                <a:cxn ang="0">
                  <a:pos x="2072" y="993"/>
                </a:cxn>
                <a:cxn ang="0">
                  <a:pos x="1887" y="819"/>
                </a:cxn>
                <a:cxn ang="0">
                  <a:pos x="1710" y="664"/>
                </a:cxn>
                <a:cxn ang="0">
                  <a:pos x="1537" y="528"/>
                </a:cxn>
                <a:cxn ang="0">
                  <a:pos x="1371" y="412"/>
                </a:cxn>
                <a:cxn ang="0">
                  <a:pos x="1207" y="312"/>
                </a:cxn>
                <a:cxn ang="0">
                  <a:pos x="1047" y="230"/>
                </a:cxn>
                <a:cxn ang="0">
                  <a:pos x="888" y="160"/>
                </a:cxn>
                <a:cxn ang="0">
                  <a:pos x="731" y="107"/>
                </a:cxn>
                <a:cxn ang="0">
                  <a:pos x="572" y="65"/>
                </a:cxn>
                <a:cxn ang="0">
                  <a:pos x="413" y="34"/>
                </a:cxn>
                <a:cxn ang="0">
                  <a:pos x="250" y="15"/>
                </a:cxn>
                <a:cxn ang="0">
                  <a:pos x="85" y="4"/>
                </a:cxn>
              </a:cxnLst>
              <a:rect l="0" t="0" r="r" b="b"/>
              <a:pathLst>
                <a:path w="5049" h="2608">
                  <a:moveTo>
                    <a:pt x="5049" y="2324"/>
                  </a:moveTo>
                  <a:lnTo>
                    <a:pt x="5049" y="2324"/>
                  </a:lnTo>
                  <a:lnTo>
                    <a:pt x="5036" y="2334"/>
                  </a:lnTo>
                  <a:lnTo>
                    <a:pt x="5000" y="2361"/>
                  </a:lnTo>
                  <a:lnTo>
                    <a:pt x="4974" y="2379"/>
                  </a:lnTo>
                  <a:lnTo>
                    <a:pt x="4942" y="2398"/>
                  </a:lnTo>
                  <a:lnTo>
                    <a:pt x="4906" y="2421"/>
                  </a:lnTo>
                  <a:lnTo>
                    <a:pt x="4863" y="2443"/>
                  </a:lnTo>
                  <a:lnTo>
                    <a:pt x="4815" y="2468"/>
                  </a:lnTo>
                  <a:lnTo>
                    <a:pt x="4764" y="2492"/>
                  </a:lnTo>
                  <a:lnTo>
                    <a:pt x="4709" y="2514"/>
                  </a:lnTo>
                  <a:lnTo>
                    <a:pt x="4647" y="2537"/>
                  </a:lnTo>
                  <a:lnTo>
                    <a:pt x="4584" y="2556"/>
                  </a:lnTo>
                  <a:lnTo>
                    <a:pt x="4514" y="2574"/>
                  </a:lnTo>
                  <a:lnTo>
                    <a:pt x="4478" y="2581"/>
                  </a:lnTo>
                  <a:lnTo>
                    <a:pt x="4442" y="2589"/>
                  </a:lnTo>
                  <a:lnTo>
                    <a:pt x="4404" y="2593"/>
                  </a:lnTo>
                  <a:lnTo>
                    <a:pt x="4366" y="2598"/>
                  </a:lnTo>
                  <a:lnTo>
                    <a:pt x="4327" y="2603"/>
                  </a:lnTo>
                  <a:lnTo>
                    <a:pt x="4286" y="2605"/>
                  </a:lnTo>
                  <a:lnTo>
                    <a:pt x="4245" y="2606"/>
                  </a:lnTo>
                  <a:lnTo>
                    <a:pt x="4203" y="2608"/>
                  </a:lnTo>
                  <a:lnTo>
                    <a:pt x="4160" y="2606"/>
                  </a:lnTo>
                  <a:lnTo>
                    <a:pt x="4117" y="2603"/>
                  </a:lnTo>
                  <a:lnTo>
                    <a:pt x="4073" y="2600"/>
                  </a:lnTo>
                  <a:lnTo>
                    <a:pt x="4027" y="2593"/>
                  </a:lnTo>
                  <a:lnTo>
                    <a:pt x="3982" y="2587"/>
                  </a:lnTo>
                  <a:lnTo>
                    <a:pt x="3935" y="2577"/>
                  </a:lnTo>
                  <a:lnTo>
                    <a:pt x="3888" y="2566"/>
                  </a:lnTo>
                  <a:lnTo>
                    <a:pt x="3841" y="2555"/>
                  </a:lnTo>
                  <a:lnTo>
                    <a:pt x="3792" y="2540"/>
                  </a:lnTo>
                  <a:lnTo>
                    <a:pt x="3744" y="2522"/>
                  </a:lnTo>
                  <a:lnTo>
                    <a:pt x="3695" y="2505"/>
                  </a:lnTo>
                  <a:lnTo>
                    <a:pt x="3645" y="2484"/>
                  </a:lnTo>
                  <a:lnTo>
                    <a:pt x="3594" y="2459"/>
                  </a:lnTo>
                  <a:lnTo>
                    <a:pt x="3544" y="2434"/>
                  </a:lnTo>
                  <a:lnTo>
                    <a:pt x="3492" y="2406"/>
                  </a:lnTo>
                  <a:lnTo>
                    <a:pt x="3439" y="2375"/>
                  </a:lnTo>
                  <a:lnTo>
                    <a:pt x="3388" y="2343"/>
                  </a:lnTo>
                  <a:lnTo>
                    <a:pt x="3335" y="2308"/>
                  </a:lnTo>
                  <a:lnTo>
                    <a:pt x="3281" y="2269"/>
                  </a:lnTo>
                  <a:lnTo>
                    <a:pt x="3228" y="2229"/>
                  </a:lnTo>
                  <a:lnTo>
                    <a:pt x="3174" y="2183"/>
                  </a:lnTo>
                  <a:lnTo>
                    <a:pt x="3120" y="2137"/>
                  </a:lnTo>
                  <a:lnTo>
                    <a:pt x="3066" y="2086"/>
                  </a:lnTo>
                  <a:lnTo>
                    <a:pt x="3010" y="2035"/>
                  </a:lnTo>
                  <a:lnTo>
                    <a:pt x="2956" y="1978"/>
                  </a:lnTo>
                  <a:lnTo>
                    <a:pt x="2901" y="1919"/>
                  </a:lnTo>
                  <a:lnTo>
                    <a:pt x="2845" y="1856"/>
                  </a:lnTo>
                  <a:lnTo>
                    <a:pt x="2790" y="1789"/>
                  </a:lnTo>
                  <a:lnTo>
                    <a:pt x="2790" y="1789"/>
                  </a:lnTo>
                  <a:lnTo>
                    <a:pt x="2679" y="1659"/>
                  </a:lnTo>
                  <a:lnTo>
                    <a:pt x="2572" y="1533"/>
                  </a:lnTo>
                  <a:lnTo>
                    <a:pt x="2466" y="1413"/>
                  </a:lnTo>
                  <a:lnTo>
                    <a:pt x="2365" y="1299"/>
                  </a:lnTo>
                  <a:lnTo>
                    <a:pt x="2265" y="1192"/>
                  </a:lnTo>
                  <a:lnTo>
                    <a:pt x="2168" y="1090"/>
                  </a:lnTo>
                  <a:lnTo>
                    <a:pt x="2072" y="993"/>
                  </a:lnTo>
                  <a:lnTo>
                    <a:pt x="1979" y="903"/>
                  </a:lnTo>
                  <a:lnTo>
                    <a:pt x="1887" y="819"/>
                  </a:lnTo>
                  <a:lnTo>
                    <a:pt x="1797" y="738"/>
                  </a:lnTo>
                  <a:lnTo>
                    <a:pt x="1710" y="664"/>
                  </a:lnTo>
                  <a:lnTo>
                    <a:pt x="1622" y="593"/>
                  </a:lnTo>
                  <a:lnTo>
                    <a:pt x="1537" y="528"/>
                  </a:lnTo>
                  <a:lnTo>
                    <a:pt x="1453" y="467"/>
                  </a:lnTo>
                  <a:lnTo>
                    <a:pt x="1371" y="412"/>
                  </a:lnTo>
                  <a:lnTo>
                    <a:pt x="1287" y="360"/>
                  </a:lnTo>
                  <a:lnTo>
                    <a:pt x="1207" y="312"/>
                  </a:lnTo>
                  <a:lnTo>
                    <a:pt x="1126" y="268"/>
                  </a:lnTo>
                  <a:lnTo>
                    <a:pt x="1047" y="230"/>
                  </a:lnTo>
                  <a:lnTo>
                    <a:pt x="967" y="192"/>
                  </a:lnTo>
                  <a:lnTo>
                    <a:pt x="888" y="160"/>
                  </a:lnTo>
                  <a:lnTo>
                    <a:pt x="808" y="133"/>
                  </a:lnTo>
                  <a:lnTo>
                    <a:pt x="731" y="107"/>
                  </a:lnTo>
                  <a:lnTo>
                    <a:pt x="652" y="84"/>
                  </a:lnTo>
                  <a:lnTo>
                    <a:pt x="572" y="65"/>
                  </a:lnTo>
                  <a:lnTo>
                    <a:pt x="492" y="49"/>
                  </a:lnTo>
                  <a:lnTo>
                    <a:pt x="413" y="34"/>
                  </a:lnTo>
                  <a:lnTo>
                    <a:pt x="332" y="23"/>
                  </a:lnTo>
                  <a:lnTo>
                    <a:pt x="250" y="15"/>
                  </a:lnTo>
                  <a:lnTo>
                    <a:pt x="168" y="8"/>
                  </a:lnTo>
                  <a:lnTo>
                    <a:pt x="85" y="4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65677" name="Freeform 13"/>
            <p:cNvSpPr>
              <a:spLocks/>
            </p:cNvSpPr>
            <p:nvPr userDrawn="1"/>
          </p:nvSpPr>
          <p:spPr bwMode="auto">
            <a:xfrm>
              <a:off x="349" y="742"/>
              <a:ext cx="5081" cy="1267"/>
            </a:xfrm>
            <a:custGeom>
              <a:avLst/>
              <a:gdLst/>
              <a:ahLst/>
              <a:cxnLst>
                <a:cxn ang="0">
                  <a:pos x="5081" y="2233"/>
                </a:cxn>
                <a:cxn ang="0">
                  <a:pos x="5034" y="2270"/>
                </a:cxn>
                <a:cxn ang="0">
                  <a:pos x="4977" y="2309"/>
                </a:cxn>
                <a:cxn ang="0">
                  <a:pos x="4898" y="2355"/>
                </a:cxn>
                <a:cxn ang="0">
                  <a:pos x="4801" y="2405"/>
                </a:cxn>
                <a:cxn ang="0">
                  <a:pos x="4684" y="2454"/>
                </a:cxn>
                <a:cxn ang="0">
                  <a:pos x="4551" y="2494"/>
                </a:cxn>
                <a:cxn ang="0">
                  <a:pos x="4479" y="2509"/>
                </a:cxn>
                <a:cxn ang="0">
                  <a:pos x="4404" y="2522"/>
                </a:cxn>
                <a:cxn ang="0">
                  <a:pos x="4323" y="2530"/>
                </a:cxn>
                <a:cxn ang="0">
                  <a:pos x="4240" y="2533"/>
                </a:cxn>
                <a:cxn ang="0">
                  <a:pos x="4154" y="2531"/>
                </a:cxn>
                <a:cxn ang="0">
                  <a:pos x="4065" y="2523"/>
                </a:cxn>
                <a:cxn ang="0">
                  <a:pos x="3974" y="2509"/>
                </a:cxn>
                <a:cxn ang="0">
                  <a:pos x="3878" y="2488"/>
                </a:cxn>
                <a:cxn ang="0">
                  <a:pos x="3781" y="2459"/>
                </a:cxn>
                <a:cxn ang="0">
                  <a:pos x="3681" y="2420"/>
                </a:cxn>
                <a:cxn ang="0">
                  <a:pos x="3579" y="2373"/>
                </a:cxn>
                <a:cxn ang="0">
                  <a:pos x="3475" y="2317"/>
                </a:cxn>
                <a:cxn ang="0">
                  <a:pos x="3368" y="2250"/>
                </a:cxn>
                <a:cxn ang="0">
                  <a:pos x="3260" y="2171"/>
                </a:cxn>
                <a:cxn ang="0">
                  <a:pos x="3152" y="2082"/>
                </a:cxn>
                <a:cxn ang="0">
                  <a:pos x="3041" y="1982"/>
                </a:cxn>
                <a:cxn ang="0">
                  <a:pos x="2928" y="1868"/>
                </a:cxn>
                <a:cxn ang="0">
                  <a:pos x="2814" y="1742"/>
                </a:cxn>
                <a:cxn ang="0">
                  <a:pos x="2703" y="1611"/>
                </a:cxn>
                <a:cxn ang="0">
                  <a:pos x="2487" y="1369"/>
                </a:cxn>
                <a:cxn ang="0">
                  <a:pos x="2281" y="1151"/>
                </a:cxn>
                <a:cxn ang="0">
                  <a:pos x="2085" y="955"/>
                </a:cxn>
                <a:cxn ang="0">
                  <a:pos x="1898" y="783"/>
                </a:cxn>
                <a:cxn ang="0">
                  <a:pos x="1717" y="631"/>
                </a:cxn>
                <a:cxn ang="0">
                  <a:pos x="1544" y="498"/>
                </a:cxn>
                <a:cxn ang="0">
                  <a:pos x="1376" y="385"/>
                </a:cxn>
                <a:cxn ang="0">
                  <a:pos x="1211" y="289"/>
                </a:cxn>
                <a:cxn ang="0">
                  <a:pos x="1050" y="208"/>
                </a:cxn>
                <a:cxn ang="0">
                  <a:pos x="890" y="143"/>
                </a:cxn>
                <a:cxn ang="0">
                  <a:pos x="732" y="92"/>
                </a:cxn>
                <a:cxn ang="0">
                  <a:pos x="572" y="53"/>
                </a:cxn>
                <a:cxn ang="0">
                  <a:pos x="412" y="25"/>
                </a:cxn>
                <a:cxn ang="0">
                  <a:pos x="250" y="8"/>
                </a:cxn>
                <a:cxn ang="0">
                  <a:pos x="85" y="1"/>
                </a:cxn>
              </a:cxnLst>
              <a:rect l="0" t="0" r="r" b="b"/>
              <a:pathLst>
                <a:path w="5081" h="2533">
                  <a:moveTo>
                    <a:pt x="5081" y="2233"/>
                  </a:moveTo>
                  <a:lnTo>
                    <a:pt x="5081" y="2233"/>
                  </a:lnTo>
                  <a:lnTo>
                    <a:pt x="5070" y="2242"/>
                  </a:lnTo>
                  <a:lnTo>
                    <a:pt x="5034" y="2270"/>
                  </a:lnTo>
                  <a:lnTo>
                    <a:pt x="5008" y="2288"/>
                  </a:lnTo>
                  <a:lnTo>
                    <a:pt x="4977" y="2309"/>
                  </a:lnTo>
                  <a:lnTo>
                    <a:pt x="4940" y="2333"/>
                  </a:lnTo>
                  <a:lnTo>
                    <a:pt x="4898" y="2355"/>
                  </a:lnTo>
                  <a:lnTo>
                    <a:pt x="4852" y="2381"/>
                  </a:lnTo>
                  <a:lnTo>
                    <a:pt x="4801" y="2405"/>
                  </a:lnTo>
                  <a:lnTo>
                    <a:pt x="4744" y="2430"/>
                  </a:lnTo>
                  <a:lnTo>
                    <a:pt x="4684" y="2454"/>
                  </a:lnTo>
                  <a:lnTo>
                    <a:pt x="4621" y="2475"/>
                  </a:lnTo>
                  <a:lnTo>
                    <a:pt x="4551" y="2494"/>
                  </a:lnTo>
                  <a:lnTo>
                    <a:pt x="4516" y="2502"/>
                  </a:lnTo>
                  <a:lnTo>
                    <a:pt x="4479" y="2509"/>
                  </a:lnTo>
                  <a:lnTo>
                    <a:pt x="4441" y="2517"/>
                  </a:lnTo>
                  <a:lnTo>
                    <a:pt x="4404" y="2522"/>
                  </a:lnTo>
                  <a:lnTo>
                    <a:pt x="4364" y="2526"/>
                  </a:lnTo>
                  <a:lnTo>
                    <a:pt x="4323" y="2530"/>
                  </a:lnTo>
                  <a:lnTo>
                    <a:pt x="4283" y="2533"/>
                  </a:lnTo>
                  <a:lnTo>
                    <a:pt x="4240" y="2533"/>
                  </a:lnTo>
                  <a:lnTo>
                    <a:pt x="4198" y="2533"/>
                  </a:lnTo>
                  <a:lnTo>
                    <a:pt x="4154" y="2531"/>
                  </a:lnTo>
                  <a:lnTo>
                    <a:pt x="4110" y="2528"/>
                  </a:lnTo>
                  <a:lnTo>
                    <a:pt x="4065" y="2523"/>
                  </a:lnTo>
                  <a:lnTo>
                    <a:pt x="4019" y="2517"/>
                  </a:lnTo>
                  <a:lnTo>
                    <a:pt x="3974" y="2509"/>
                  </a:lnTo>
                  <a:lnTo>
                    <a:pt x="3926" y="2499"/>
                  </a:lnTo>
                  <a:lnTo>
                    <a:pt x="3878" y="2488"/>
                  </a:lnTo>
                  <a:lnTo>
                    <a:pt x="3829" y="2473"/>
                  </a:lnTo>
                  <a:lnTo>
                    <a:pt x="3781" y="2459"/>
                  </a:lnTo>
                  <a:lnTo>
                    <a:pt x="3731" y="2439"/>
                  </a:lnTo>
                  <a:lnTo>
                    <a:pt x="3681" y="2420"/>
                  </a:lnTo>
                  <a:lnTo>
                    <a:pt x="3631" y="2397"/>
                  </a:lnTo>
                  <a:lnTo>
                    <a:pt x="3579" y="2373"/>
                  </a:lnTo>
                  <a:lnTo>
                    <a:pt x="3526" y="2346"/>
                  </a:lnTo>
                  <a:lnTo>
                    <a:pt x="3475" y="2317"/>
                  </a:lnTo>
                  <a:lnTo>
                    <a:pt x="3421" y="2284"/>
                  </a:lnTo>
                  <a:lnTo>
                    <a:pt x="3368" y="2250"/>
                  </a:lnTo>
                  <a:lnTo>
                    <a:pt x="3314" y="2212"/>
                  </a:lnTo>
                  <a:lnTo>
                    <a:pt x="3260" y="2171"/>
                  </a:lnTo>
                  <a:lnTo>
                    <a:pt x="3206" y="2129"/>
                  </a:lnTo>
                  <a:lnTo>
                    <a:pt x="3152" y="2082"/>
                  </a:lnTo>
                  <a:lnTo>
                    <a:pt x="3096" y="2034"/>
                  </a:lnTo>
                  <a:lnTo>
                    <a:pt x="3041" y="1982"/>
                  </a:lnTo>
                  <a:lnTo>
                    <a:pt x="2984" y="1926"/>
                  </a:lnTo>
                  <a:lnTo>
                    <a:pt x="2928" y="1868"/>
                  </a:lnTo>
                  <a:lnTo>
                    <a:pt x="2871" y="1806"/>
                  </a:lnTo>
                  <a:lnTo>
                    <a:pt x="2814" y="1742"/>
                  </a:lnTo>
                  <a:lnTo>
                    <a:pt x="2814" y="1742"/>
                  </a:lnTo>
                  <a:lnTo>
                    <a:pt x="2703" y="1611"/>
                  </a:lnTo>
                  <a:lnTo>
                    <a:pt x="2593" y="1487"/>
                  </a:lnTo>
                  <a:lnTo>
                    <a:pt x="2487" y="1369"/>
                  </a:lnTo>
                  <a:lnTo>
                    <a:pt x="2382" y="1256"/>
                  </a:lnTo>
                  <a:lnTo>
                    <a:pt x="2281" y="1151"/>
                  </a:lnTo>
                  <a:lnTo>
                    <a:pt x="2182" y="1051"/>
                  </a:lnTo>
                  <a:lnTo>
                    <a:pt x="2085" y="955"/>
                  </a:lnTo>
                  <a:lnTo>
                    <a:pt x="1991" y="867"/>
                  </a:lnTo>
                  <a:lnTo>
                    <a:pt x="1898" y="783"/>
                  </a:lnTo>
                  <a:lnTo>
                    <a:pt x="1808" y="705"/>
                  </a:lnTo>
                  <a:lnTo>
                    <a:pt x="1717" y="631"/>
                  </a:lnTo>
                  <a:lnTo>
                    <a:pt x="1630" y="563"/>
                  </a:lnTo>
                  <a:lnTo>
                    <a:pt x="1544" y="498"/>
                  </a:lnTo>
                  <a:lnTo>
                    <a:pt x="1459" y="439"/>
                  </a:lnTo>
                  <a:lnTo>
                    <a:pt x="1376" y="385"/>
                  </a:lnTo>
                  <a:lnTo>
                    <a:pt x="1292" y="334"/>
                  </a:lnTo>
                  <a:lnTo>
                    <a:pt x="1211" y="289"/>
                  </a:lnTo>
                  <a:lnTo>
                    <a:pt x="1130" y="247"/>
                  </a:lnTo>
                  <a:lnTo>
                    <a:pt x="1050" y="208"/>
                  </a:lnTo>
                  <a:lnTo>
                    <a:pt x="969" y="174"/>
                  </a:lnTo>
                  <a:lnTo>
                    <a:pt x="890" y="143"/>
                  </a:lnTo>
                  <a:lnTo>
                    <a:pt x="811" y="116"/>
                  </a:lnTo>
                  <a:lnTo>
                    <a:pt x="732" y="92"/>
                  </a:lnTo>
                  <a:lnTo>
                    <a:pt x="651" y="71"/>
                  </a:lnTo>
                  <a:lnTo>
                    <a:pt x="572" y="53"/>
                  </a:lnTo>
                  <a:lnTo>
                    <a:pt x="493" y="37"/>
                  </a:lnTo>
                  <a:lnTo>
                    <a:pt x="412" y="25"/>
                  </a:lnTo>
                  <a:lnTo>
                    <a:pt x="332" y="16"/>
                  </a:lnTo>
                  <a:lnTo>
                    <a:pt x="250" y="8"/>
                  </a:lnTo>
                  <a:lnTo>
                    <a:pt x="168" y="3"/>
                  </a:lnTo>
                  <a:lnTo>
                    <a:pt x="85" y="1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65678" name="Freeform 14"/>
            <p:cNvSpPr>
              <a:spLocks/>
            </p:cNvSpPr>
            <p:nvPr userDrawn="1"/>
          </p:nvSpPr>
          <p:spPr bwMode="auto">
            <a:xfrm>
              <a:off x="361" y="765"/>
              <a:ext cx="5115" cy="1230"/>
            </a:xfrm>
            <a:custGeom>
              <a:avLst/>
              <a:gdLst/>
              <a:ahLst/>
              <a:cxnLst>
                <a:cxn ang="0">
                  <a:pos x="5115" y="2141"/>
                </a:cxn>
                <a:cxn ang="0">
                  <a:pos x="5068" y="2180"/>
                </a:cxn>
                <a:cxn ang="0">
                  <a:pos x="5011" y="2220"/>
                </a:cxn>
                <a:cxn ang="0">
                  <a:pos x="4933" y="2268"/>
                </a:cxn>
                <a:cxn ang="0">
                  <a:pos x="4836" y="2320"/>
                </a:cxn>
                <a:cxn ang="0">
                  <a:pos x="4721" y="2370"/>
                </a:cxn>
                <a:cxn ang="0">
                  <a:pos x="4589" y="2414"/>
                </a:cxn>
                <a:cxn ang="0">
                  <a:pos x="4517" y="2431"/>
                </a:cxn>
                <a:cxn ang="0">
                  <a:pos x="4442" y="2444"/>
                </a:cxn>
                <a:cxn ang="0">
                  <a:pos x="4361" y="2456"/>
                </a:cxn>
                <a:cxn ang="0">
                  <a:pos x="4279" y="2460"/>
                </a:cxn>
                <a:cxn ang="0">
                  <a:pos x="4193" y="2460"/>
                </a:cxn>
                <a:cxn ang="0">
                  <a:pos x="4103" y="2454"/>
                </a:cxn>
                <a:cxn ang="0">
                  <a:pos x="4012" y="2441"/>
                </a:cxn>
                <a:cxn ang="0">
                  <a:pos x="3916" y="2422"/>
                </a:cxn>
                <a:cxn ang="0">
                  <a:pos x="3819" y="2394"/>
                </a:cxn>
                <a:cxn ang="0">
                  <a:pos x="3717" y="2357"/>
                </a:cxn>
                <a:cxn ang="0">
                  <a:pos x="3614" y="2312"/>
                </a:cxn>
                <a:cxn ang="0">
                  <a:pos x="3510" y="2257"/>
                </a:cxn>
                <a:cxn ang="0">
                  <a:pos x="3402" y="2192"/>
                </a:cxn>
                <a:cxn ang="0">
                  <a:pos x="3294" y="2117"/>
                </a:cxn>
                <a:cxn ang="0">
                  <a:pos x="3183" y="2029"/>
                </a:cxn>
                <a:cxn ang="0">
                  <a:pos x="3070" y="1931"/>
                </a:cxn>
                <a:cxn ang="0">
                  <a:pos x="2956" y="1818"/>
                </a:cxn>
                <a:cxn ang="0">
                  <a:pos x="2841" y="1694"/>
                </a:cxn>
                <a:cxn ang="0">
                  <a:pos x="2727" y="1564"/>
                </a:cxn>
                <a:cxn ang="0">
                  <a:pos x="2508" y="1325"/>
                </a:cxn>
                <a:cxn ang="0">
                  <a:pos x="2300" y="1111"/>
                </a:cxn>
                <a:cxn ang="0">
                  <a:pos x="2101" y="918"/>
                </a:cxn>
                <a:cxn ang="0">
                  <a:pos x="1911" y="749"/>
                </a:cxn>
                <a:cxn ang="0">
                  <a:pos x="1728" y="600"/>
                </a:cxn>
                <a:cxn ang="0">
                  <a:pos x="1553" y="470"/>
                </a:cxn>
                <a:cxn ang="0">
                  <a:pos x="1382" y="360"/>
                </a:cxn>
                <a:cxn ang="0">
                  <a:pos x="1215" y="266"/>
                </a:cxn>
                <a:cxn ang="0">
                  <a:pos x="1053" y="189"/>
                </a:cxn>
                <a:cxn ang="0">
                  <a:pos x="892" y="126"/>
                </a:cxn>
                <a:cxn ang="0">
                  <a:pos x="733" y="77"/>
                </a:cxn>
                <a:cxn ang="0">
                  <a:pos x="574" y="42"/>
                </a:cxn>
                <a:cxn ang="0">
                  <a:pos x="413" y="17"/>
                </a:cxn>
                <a:cxn ang="0">
                  <a:pos x="250" y="3"/>
                </a:cxn>
                <a:cxn ang="0">
                  <a:pos x="85" y="0"/>
                </a:cxn>
              </a:cxnLst>
              <a:rect l="0" t="0" r="r" b="b"/>
              <a:pathLst>
                <a:path w="5115" h="2460">
                  <a:moveTo>
                    <a:pt x="5115" y="2141"/>
                  </a:moveTo>
                  <a:lnTo>
                    <a:pt x="5115" y="2141"/>
                  </a:lnTo>
                  <a:lnTo>
                    <a:pt x="5104" y="2150"/>
                  </a:lnTo>
                  <a:lnTo>
                    <a:pt x="5068" y="2180"/>
                  </a:lnTo>
                  <a:lnTo>
                    <a:pt x="5043" y="2197"/>
                  </a:lnTo>
                  <a:lnTo>
                    <a:pt x="5011" y="2220"/>
                  </a:lnTo>
                  <a:lnTo>
                    <a:pt x="4975" y="2244"/>
                  </a:lnTo>
                  <a:lnTo>
                    <a:pt x="4933" y="2268"/>
                  </a:lnTo>
                  <a:lnTo>
                    <a:pt x="4888" y="2294"/>
                  </a:lnTo>
                  <a:lnTo>
                    <a:pt x="4836" y="2320"/>
                  </a:lnTo>
                  <a:lnTo>
                    <a:pt x="4781" y="2346"/>
                  </a:lnTo>
                  <a:lnTo>
                    <a:pt x="4721" y="2370"/>
                  </a:lnTo>
                  <a:lnTo>
                    <a:pt x="4657" y="2393"/>
                  </a:lnTo>
                  <a:lnTo>
                    <a:pt x="4589" y="2414"/>
                  </a:lnTo>
                  <a:lnTo>
                    <a:pt x="4554" y="2423"/>
                  </a:lnTo>
                  <a:lnTo>
                    <a:pt x="4517" y="2431"/>
                  </a:lnTo>
                  <a:lnTo>
                    <a:pt x="4479" y="2438"/>
                  </a:lnTo>
                  <a:lnTo>
                    <a:pt x="4442" y="2444"/>
                  </a:lnTo>
                  <a:lnTo>
                    <a:pt x="4402" y="2451"/>
                  </a:lnTo>
                  <a:lnTo>
                    <a:pt x="4361" y="2456"/>
                  </a:lnTo>
                  <a:lnTo>
                    <a:pt x="4321" y="2459"/>
                  </a:lnTo>
                  <a:lnTo>
                    <a:pt x="4279" y="2460"/>
                  </a:lnTo>
                  <a:lnTo>
                    <a:pt x="4236" y="2460"/>
                  </a:lnTo>
                  <a:lnTo>
                    <a:pt x="4193" y="2460"/>
                  </a:lnTo>
                  <a:lnTo>
                    <a:pt x="4149" y="2457"/>
                  </a:lnTo>
                  <a:lnTo>
                    <a:pt x="4103" y="2454"/>
                  </a:lnTo>
                  <a:lnTo>
                    <a:pt x="4057" y="2448"/>
                  </a:lnTo>
                  <a:lnTo>
                    <a:pt x="4012" y="2441"/>
                  </a:lnTo>
                  <a:lnTo>
                    <a:pt x="3964" y="2431"/>
                  </a:lnTo>
                  <a:lnTo>
                    <a:pt x="3916" y="2422"/>
                  </a:lnTo>
                  <a:lnTo>
                    <a:pt x="3867" y="2409"/>
                  </a:lnTo>
                  <a:lnTo>
                    <a:pt x="3819" y="2394"/>
                  </a:lnTo>
                  <a:lnTo>
                    <a:pt x="3769" y="2377"/>
                  </a:lnTo>
                  <a:lnTo>
                    <a:pt x="3717" y="2357"/>
                  </a:lnTo>
                  <a:lnTo>
                    <a:pt x="3666" y="2336"/>
                  </a:lnTo>
                  <a:lnTo>
                    <a:pt x="3614" y="2312"/>
                  </a:lnTo>
                  <a:lnTo>
                    <a:pt x="3563" y="2286"/>
                  </a:lnTo>
                  <a:lnTo>
                    <a:pt x="3510" y="2257"/>
                  </a:lnTo>
                  <a:lnTo>
                    <a:pt x="3456" y="2226"/>
                  </a:lnTo>
                  <a:lnTo>
                    <a:pt x="3402" y="2192"/>
                  </a:lnTo>
                  <a:lnTo>
                    <a:pt x="3348" y="2155"/>
                  </a:lnTo>
                  <a:lnTo>
                    <a:pt x="3294" y="2117"/>
                  </a:lnTo>
                  <a:lnTo>
                    <a:pt x="3238" y="2075"/>
                  </a:lnTo>
                  <a:lnTo>
                    <a:pt x="3183" y="2029"/>
                  </a:lnTo>
                  <a:lnTo>
                    <a:pt x="3127" y="1981"/>
                  </a:lnTo>
                  <a:lnTo>
                    <a:pt x="3070" y="1931"/>
                  </a:lnTo>
                  <a:lnTo>
                    <a:pt x="3013" y="1876"/>
                  </a:lnTo>
                  <a:lnTo>
                    <a:pt x="2956" y="1818"/>
                  </a:lnTo>
                  <a:lnTo>
                    <a:pt x="2899" y="1756"/>
                  </a:lnTo>
                  <a:lnTo>
                    <a:pt x="2841" y="1694"/>
                  </a:lnTo>
                  <a:lnTo>
                    <a:pt x="2841" y="1694"/>
                  </a:lnTo>
                  <a:lnTo>
                    <a:pt x="2727" y="1564"/>
                  </a:lnTo>
                  <a:lnTo>
                    <a:pt x="2616" y="1442"/>
                  </a:lnTo>
                  <a:lnTo>
                    <a:pt x="2508" y="1325"/>
                  </a:lnTo>
                  <a:lnTo>
                    <a:pt x="2402" y="1214"/>
                  </a:lnTo>
                  <a:lnTo>
                    <a:pt x="2300" y="1111"/>
                  </a:lnTo>
                  <a:lnTo>
                    <a:pt x="2198" y="1012"/>
                  </a:lnTo>
                  <a:lnTo>
                    <a:pt x="2101" y="918"/>
                  </a:lnTo>
                  <a:lnTo>
                    <a:pt x="2004" y="831"/>
                  </a:lnTo>
                  <a:lnTo>
                    <a:pt x="1911" y="749"/>
                  </a:lnTo>
                  <a:lnTo>
                    <a:pt x="1818" y="671"/>
                  </a:lnTo>
                  <a:lnTo>
                    <a:pt x="1728" y="600"/>
                  </a:lnTo>
                  <a:lnTo>
                    <a:pt x="1639" y="533"/>
                  </a:lnTo>
                  <a:lnTo>
                    <a:pt x="1553" y="470"/>
                  </a:lnTo>
                  <a:lnTo>
                    <a:pt x="1467" y="413"/>
                  </a:lnTo>
                  <a:lnTo>
                    <a:pt x="1382" y="360"/>
                  </a:lnTo>
                  <a:lnTo>
                    <a:pt x="1299" y="310"/>
                  </a:lnTo>
                  <a:lnTo>
                    <a:pt x="1215" y="266"/>
                  </a:lnTo>
                  <a:lnTo>
                    <a:pt x="1133" y="224"/>
                  </a:lnTo>
                  <a:lnTo>
                    <a:pt x="1053" y="189"/>
                  </a:lnTo>
                  <a:lnTo>
                    <a:pt x="972" y="155"/>
                  </a:lnTo>
                  <a:lnTo>
                    <a:pt x="892" y="126"/>
                  </a:lnTo>
                  <a:lnTo>
                    <a:pt x="813" y="100"/>
                  </a:lnTo>
                  <a:lnTo>
                    <a:pt x="733" y="77"/>
                  </a:lnTo>
                  <a:lnTo>
                    <a:pt x="653" y="58"/>
                  </a:lnTo>
                  <a:lnTo>
                    <a:pt x="574" y="42"/>
                  </a:lnTo>
                  <a:lnTo>
                    <a:pt x="493" y="29"/>
                  </a:lnTo>
                  <a:lnTo>
                    <a:pt x="413" y="17"/>
                  </a:lnTo>
                  <a:lnTo>
                    <a:pt x="332" y="9"/>
                  </a:lnTo>
                  <a:lnTo>
                    <a:pt x="250" y="3"/>
                  </a:lnTo>
                  <a:lnTo>
                    <a:pt x="168" y="0"/>
                  </a:lnTo>
                  <a:lnTo>
                    <a:pt x="85" y="0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65679" name="Freeform 15"/>
            <p:cNvSpPr>
              <a:spLocks/>
            </p:cNvSpPr>
            <p:nvPr userDrawn="1"/>
          </p:nvSpPr>
          <p:spPr bwMode="auto">
            <a:xfrm>
              <a:off x="375" y="787"/>
              <a:ext cx="5147" cy="1195"/>
            </a:xfrm>
            <a:custGeom>
              <a:avLst/>
              <a:gdLst/>
              <a:ahLst/>
              <a:cxnLst>
                <a:cxn ang="0">
                  <a:pos x="5147" y="2049"/>
                </a:cxn>
                <a:cxn ang="0">
                  <a:pos x="5100" y="2090"/>
                </a:cxn>
                <a:cxn ang="0">
                  <a:pos x="5043" y="2132"/>
                </a:cxn>
                <a:cxn ang="0">
                  <a:pos x="4967" y="2182"/>
                </a:cxn>
                <a:cxn ang="0">
                  <a:pos x="4871" y="2237"/>
                </a:cxn>
                <a:cxn ang="0">
                  <a:pos x="4756" y="2288"/>
                </a:cxn>
                <a:cxn ang="0">
                  <a:pos x="4624" y="2335"/>
                </a:cxn>
                <a:cxn ang="0">
                  <a:pos x="4553" y="2355"/>
                </a:cxn>
                <a:cxn ang="0">
                  <a:pos x="4477" y="2369"/>
                </a:cxn>
                <a:cxn ang="0">
                  <a:pos x="4397" y="2382"/>
                </a:cxn>
                <a:cxn ang="0">
                  <a:pos x="4314" y="2388"/>
                </a:cxn>
                <a:cxn ang="0">
                  <a:pos x="4228" y="2390"/>
                </a:cxn>
                <a:cxn ang="0">
                  <a:pos x="4139" y="2385"/>
                </a:cxn>
                <a:cxn ang="0">
                  <a:pos x="4046" y="2374"/>
                </a:cxn>
                <a:cxn ang="0">
                  <a:pos x="3952" y="2356"/>
                </a:cxn>
                <a:cxn ang="0">
                  <a:pos x="3853" y="2330"/>
                </a:cxn>
                <a:cxn ang="0">
                  <a:pos x="3752" y="2296"/>
                </a:cxn>
                <a:cxn ang="0">
                  <a:pos x="3648" y="2253"/>
                </a:cxn>
                <a:cxn ang="0">
                  <a:pos x="3542" y="2200"/>
                </a:cxn>
                <a:cxn ang="0">
                  <a:pos x="3434" y="2137"/>
                </a:cxn>
                <a:cxn ang="0">
                  <a:pos x="3324" y="2064"/>
                </a:cxn>
                <a:cxn ang="0">
                  <a:pos x="3212" y="1978"/>
                </a:cxn>
                <a:cxn ang="0">
                  <a:pos x="3098" y="1880"/>
                </a:cxn>
                <a:cxn ang="0">
                  <a:pos x="2983" y="1770"/>
                </a:cxn>
                <a:cxn ang="0">
                  <a:pos x="2866" y="1646"/>
                </a:cxn>
                <a:cxn ang="0">
                  <a:pos x="2749" y="1520"/>
                </a:cxn>
                <a:cxn ang="0">
                  <a:pos x="2527" y="1284"/>
                </a:cxn>
                <a:cxn ang="0">
                  <a:pos x="2315" y="1072"/>
                </a:cxn>
                <a:cxn ang="0">
                  <a:pos x="2113" y="884"/>
                </a:cxn>
                <a:cxn ang="0">
                  <a:pos x="1920" y="717"/>
                </a:cxn>
                <a:cxn ang="0">
                  <a:pos x="1736" y="570"/>
                </a:cxn>
                <a:cxn ang="0">
                  <a:pos x="1558" y="444"/>
                </a:cxn>
                <a:cxn ang="0">
                  <a:pos x="1386" y="336"/>
                </a:cxn>
                <a:cxn ang="0">
                  <a:pos x="1219" y="246"/>
                </a:cxn>
                <a:cxn ang="0">
                  <a:pos x="1055" y="170"/>
                </a:cxn>
                <a:cxn ang="0">
                  <a:pos x="893" y="112"/>
                </a:cxn>
                <a:cxn ang="0">
                  <a:pos x="733" y="65"/>
                </a:cxn>
                <a:cxn ang="0">
                  <a:pos x="574" y="33"/>
                </a:cxn>
                <a:cxn ang="0">
                  <a:pos x="413" y="12"/>
                </a:cxn>
                <a:cxn ang="0">
                  <a:pos x="250" y="2"/>
                </a:cxn>
                <a:cxn ang="0">
                  <a:pos x="85" y="0"/>
                </a:cxn>
              </a:cxnLst>
              <a:rect l="0" t="0" r="r" b="b"/>
              <a:pathLst>
                <a:path w="5147" h="2390">
                  <a:moveTo>
                    <a:pt x="5147" y="2049"/>
                  </a:moveTo>
                  <a:lnTo>
                    <a:pt x="5147" y="2049"/>
                  </a:lnTo>
                  <a:lnTo>
                    <a:pt x="5135" y="2061"/>
                  </a:lnTo>
                  <a:lnTo>
                    <a:pt x="5100" y="2090"/>
                  </a:lnTo>
                  <a:lnTo>
                    <a:pt x="5075" y="2109"/>
                  </a:lnTo>
                  <a:lnTo>
                    <a:pt x="5043" y="2132"/>
                  </a:lnTo>
                  <a:lnTo>
                    <a:pt x="5008" y="2156"/>
                  </a:lnTo>
                  <a:lnTo>
                    <a:pt x="4967" y="2182"/>
                  </a:lnTo>
                  <a:lnTo>
                    <a:pt x="4921" y="2209"/>
                  </a:lnTo>
                  <a:lnTo>
                    <a:pt x="4871" y="2237"/>
                  </a:lnTo>
                  <a:lnTo>
                    <a:pt x="4815" y="2262"/>
                  </a:lnTo>
                  <a:lnTo>
                    <a:pt x="4756" y="2288"/>
                  </a:lnTo>
                  <a:lnTo>
                    <a:pt x="4692" y="2313"/>
                  </a:lnTo>
                  <a:lnTo>
                    <a:pt x="4624" y="2335"/>
                  </a:lnTo>
                  <a:lnTo>
                    <a:pt x="4589" y="2345"/>
                  </a:lnTo>
                  <a:lnTo>
                    <a:pt x="4553" y="2355"/>
                  </a:lnTo>
                  <a:lnTo>
                    <a:pt x="4515" y="2363"/>
                  </a:lnTo>
                  <a:lnTo>
                    <a:pt x="4477" y="2369"/>
                  </a:lnTo>
                  <a:lnTo>
                    <a:pt x="4438" y="2376"/>
                  </a:lnTo>
                  <a:lnTo>
                    <a:pt x="4397" y="2382"/>
                  </a:lnTo>
                  <a:lnTo>
                    <a:pt x="4357" y="2385"/>
                  </a:lnTo>
                  <a:lnTo>
                    <a:pt x="4314" y="2388"/>
                  </a:lnTo>
                  <a:lnTo>
                    <a:pt x="4272" y="2390"/>
                  </a:lnTo>
                  <a:lnTo>
                    <a:pt x="4228" y="2390"/>
                  </a:lnTo>
                  <a:lnTo>
                    <a:pt x="4184" y="2388"/>
                  </a:lnTo>
                  <a:lnTo>
                    <a:pt x="4139" y="2385"/>
                  </a:lnTo>
                  <a:lnTo>
                    <a:pt x="4093" y="2380"/>
                  </a:lnTo>
                  <a:lnTo>
                    <a:pt x="4046" y="2374"/>
                  </a:lnTo>
                  <a:lnTo>
                    <a:pt x="3999" y="2366"/>
                  </a:lnTo>
                  <a:lnTo>
                    <a:pt x="3952" y="2356"/>
                  </a:lnTo>
                  <a:lnTo>
                    <a:pt x="3902" y="2345"/>
                  </a:lnTo>
                  <a:lnTo>
                    <a:pt x="3853" y="2330"/>
                  </a:lnTo>
                  <a:lnTo>
                    <a:pt x="3803" y="2314"/>
                  </a:lnTo>
                  <a:lnTo>
                    <a:pt x="3752" y="2296"/>
                  </a:lnTo>
                  <a:lnTo>
                    <a:pt x="3700" y="2275"/>
                  </a:lnTo>
                  <a:lnTo>
                    <a:pt x="3648" y="2253"/>
                  </a:lnTo>
                  <a:lnTo>
                    <a:pt x="3596" y="2229"/>
                  </a:lnTo>
                  <a:lnTo>
                    <a:pt x="3542" y="2200"/>
                  </a:lnTo>
                  <a:lnTo>
                    <a:pt x="3489" y="2170"/>
                  </a:lnTo>
                  <a:lnTo>
                    <a:pt x="3434" y="2137"/>
                  </a:lnTo>
                  <a:lnTo>
                    <a:pt x="3380" y="2101"/>
                  </a:lnTo>
                  <a:lnTo>
                    <a:pt x="3324" y="2064"/>
                  </a:lnTo>
                  <a:lnTo>
                    <a:pt x="3269" y="2022"/>
                  </a:lnTo>
                  <a:lnTo>
                    <a:pt x="3212" y="1978"/>
                  </a:lnTo>
                  <a:lnTo>
                    <a:pt x="3156" y="1930"/>
                  </a:lnTo>
                  <a:lnTo>
                    <a:pt x="3098" y="1880"/>
                  </a:lnTo>
                  <a:lnTo>
                    <a:pt x="3041" y="1827"/>
                  </a:lnTo>
                  <a:lnTo>
                    <a:pt x="2983" y="1770"/>
                  </a:lnTo>
                  <a:lnTo>
                    <a:pt x="2924" y="1710"/>
                  </a:lnTo>
                  <a:lnTo>
                    <a:pt x="2866" y="1646"/>
                  </a:lnTo>
                  <a:lnTo>
                    <a:pt x="2866" y="1646"/>
                  </a:lnTo>
                  <a:lnTo>
                    <a:pt x="2749" y="1520"/>
                  </a:lnTo>
                  <a:lnTo>
                    <a:pt x="2637" y="1399"/>
                  </a:lnTo>
                  <a:lnTo>
                    <a:pt x="2527" y="1284"/>
                  </a:lnTo>
                  <a:lnTo>
                    <a:pt x="2419" y="1174"/>
                  </a:lnTo>
                  <a:lnTo>
                    <a:pt x="2315" y="1072"/>
                  </a:lnTo>
                  <a:lnTo>
                    <a:pt x="2213" y="976"/>
                  </a:lnTo>
                  <a:lnTo>
                    <a:pt x="2113" y="884"/>
                  </a:lnTo>
                  <a:lnTo>
                    <a:pt x="2016" y="798"/>
                  </a:lnTo>
                  <a:lnTo>
                    <a:pt x="1920" y="717"/>
                  </a:lnTo>
                  <a:lnTo>
                    <a:pt x="1827" y="641"/>
                  </a:lnTo>
                  <a:lnTo>
                    <a:pt x="1736" y="570"/>
                  </a:lnTo>
                  <a:lnTo>
                    <a:pt x="1647" y="504"/>
                  </a:lnTo>
                  <a:lnTo>
                    <a:pt x="1558" y="444"/>
                  </a:lnTo>
                  <a:lnTo>
                    <a:pt x="1472" y="388"/>
                  </a:lnTo>
                  <a:lnTo>
                    <a:pt x="1386" y="336"/>
                  </a:lnTo>
                  <a:lnTo>
                    <a:pt x="1303" y="288"/>
                  </a:lnTo>
                  <a:lnTo>
                    <a:pt x="1219" y="246"/>
                  </a:lnTo>
                  <a:lnTo>
                    <a:pt x="1136" y="205"/>
                  </a:lnTo>
                  <a:lnTo>
                    <a:pt x="1055" y="170"/>
                  </a:lnTo>
                  <a:lnTo>
                    <a:pt x="974" y="139"/>
                  </a:lnTo>
                  <a:lnTo>
                    <a:pt x="893" y="112"/>
                  </a:lnTo>
                  <a:lnTo>
                    <a:pt x="814" y="88"/>
                  </a:lnTo>
                  <a:lnTo>
                    <a:pt x="733" y="65"/>
                  </a:lnTo>
                  <a:lnTo>
                    <a:pt x="653" y="47"/>
                  </a:lnTo>
                  <a:lnTo>
                    <a:pt x="574" y="33"/>
                  </a:lnTo>
                  <a:lnTo>
                    <a:pt x="493" y="21"/>
                  </a:lnTo>
                  <a:lnTo>
                    <a:pt x="413" y="12"/>
                  </a:lnTo>
                  <a:lnTo>
                    <a:pt x="332" y="5"/>
                  </a:lnTo>
                  <a:lnTo>
                    <a:pt x="250" y="2"/>
                  </a:lnTo>
                  <a:lnTo>
                    <a:pt x="168" y="0"/>
                  </a:lnTo>
                  <a:lnTo>
                    <a:pt x="85" y="0"/>
                  </a:lnTo>
                  <a:lnTo>
                    <a:pt x="0" y="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65680" name="Freeform 16"/>
            <p:cNvSpPr>
              <a:spLocks/>
            </p:cNvSpPr>
            <p:nvPr userDrawn="1"/>
          </p:nvSpPr>
          <p:spPr bwMode="auto">
            <a:xfrm>
              <a:off x="389" y="808"/>
              <a:ext cx="5176" cy="1160"/>
            </a:xfrm>
            <a:custGeom>
              <a:avLst/>
              <a:gdLst/>
              <a:ahLst/>
              <a:cxnLst>
                <a:cxn ang="0">
                  <a:pos x="5176" y="1959"/>
                </a:cxn>
                <a:cxn ang="0">
                  <a:pos x="5130" y="2001"/>
                </a:cxn>
                <a:cxn ang="0">
                  <a:pos x="5075" y="2044"/>
                </a:cxn>
                <a:cxn ang="0">
                  <a:pos x="4998" y="2096"/>
                </a:cxn>
                <a:cxn ang="0">
                  <a:pos x="4903" y="2153"/>
                </a:cxn>
                <a:cxn ang="0">
                  <a:pos x="4790" y="2208"/>
                </a:cxn>
                <a:cxn ang="0">
                  <a:pos x="4658" y="2258"/>
                </a:cxn>
                <a:cxn ang="0">
                  <a:pos x="4587" y="2277"/>
                </a:cxn>
                <a:cxn ang="0">
                  <a:pos x="4513" y="2295"/>
                </a:cxn>
                <a:cxn ang="0">
                  <a:pos x="4433" y="2308"/>
                </a:cxn>
                <a:cxn ang="0">
                  <a:pos x="4350" y="2317"/>
                </a:cxn>
                <a:cxn ang="0">
                  <a:pos x="4264" y="2321"/>
                </a:cxn>
                <a:cxn ang="0">
                  <a:pos x="4174" y="2317"/>
                </a:cxn>
                <a:cxn ang="0">
                  <a:pos x="4082" y="2308"/>
                </a:cxn>
                <a:cxn ang="0">
                  <a:pos x="3986" y="2292"/>
                </a:cxn>
                <a:cxn ang="0">
                  <a:pos x="3888" y="2269"/>
                </a:cxn>
                <a:cxn ang="0">
                  <a:pos x="3786" y="2235"/>
                </a:cxn>
                <a:cxn ang="0">
                  <a:pos x="3682" y="2195"/>
                </a:cxn>
                <a:cxn ang="0">
                  <a:pos x="3575" y="2143"/>
                </a:cxn>
                <a:cxn ang="0">
                  <a:pos x="3466" y="2082"/>
                </a:cxn>
                <a:cxn ang="0">
                  <a:pos x="3355" y="2011"/>
                </a:cxn>
                <a:cxn ang="0">
                  <a:pos x="3241" y="1927"/>
                </a:cxn>
                <a:cxn ang="0">
                  <a:pos x="3125" y="1831"/>
                </a:cxn>
                <a:cxn ang="0">
                  <a:pos x="3009" y="1723"/>
                </a:cxn>
                <a:cxn ang="0">
                  <a:pos x="2891" y="1600"/>
                </a:cxn>
                <a:cxn ang="0">
                  <a:pos x="2773" y="1475"/>
                </a:cxn>
                <a:cxn ang="0">
                  <a:pos x="2545" y="1244"/>
                </a:cxn>
                <a:cxn ang="0">
                  <a:pos x="2331" y="1035"/>
                </a:cxn>
                <a:cxn ang="0">
                  <a:pos x="2126" y="850"/>
                </a:cxn>
                <a:cxn ang="0">
                  <a:pos x="1931" y="685"/>
                </a:cxn>
                <a:cxn ang="0">
                  <a:pos x="1744" y="543"/>
                </a:cxn>
                <a:cxn ang="0">
                  <a:pos x="1565" y="419"/>
                </a:cxn>
                <a:cxn ang="0">
                  <a:pos x="1391" y="314"/>
                </a:cxn>
                <a:cxn ang="0">
                  <a:pos x="1222" y="226"/>
                </a:cxn>
                <a:cxn ang="0">
                  <a:pos x="1057" y="154"/>
                </a:cxn>
                <a:cxn ang="0">
                  <a:pos x="894" y="99"/>
                </a:cxn>
                <a:cxn ang="0">
                  <a:pos x="735" y="55"/>
                </a:cxn>
                <a:cxn ang="0">
                  <a:pos x="574" y="26"/>
                </a:cxn>
                <a:cxn ang="0">
                  <a:pos x="412" y="8"/>
                </a:cxn>
                <a:cxn ang="0">
                  <a:pos x="250" y="0"/>
                </a:cxn>
                <a:cxn ang="0">
                  <a:pos x="85" y="4"/>
                </a:cxn>
              </a:cxnLst>
              <a:rect l="0" t="0" r="r" b="b"/>
              <a:pathLst>
                <a:path w="5176" h="2321">
                  <a:moveTo>
                    <a:pt x="5176" y="1959"/>
                  </a:moveTo>
                  <a:lnTo>
                    <a:pt x="5176" y="1959"/>
                  </a:lnTo>
                  <a:lnTo>
                    <a:pt x="5165" y="1970"/>
                  </a:lnTo>
                  <a:lnTo>
                    <a:pt x="5130" y="2001"/>
                  </a:lnTo>
                  <a:lnTo>
                    <a:pt x="5105" y="2020"/>
                  </a:lnTo>
                  <a:lnTo>
                    <a:pt x="5075" y="2044"/>
                  </a:lnTo>
                  <a:lnTo>
                    <a:pt x="5039" y="2070"/>
                  </a:lnTo>
                  <a:lnTo>
                    <a:pt x="4998" y="2096"/>
                  </a:lnTo>
                  <a:lnTo>
                    <a:pt x="4953" y="2125"/>
                  </a:lnTo>
                  <a:lnTo>
                    <a:pt x="4903" y="2153"/>
                  </a:lnTo>
                  <a:lnTo>
                    <a:pt x="4849" y="2180"/>
                  </a:lnTo>
                  <a:lnTo>
                    <a:pt x="4790" y="2208"/>
                  </a:lnTo>
                  <a:lnTo>
                    <a:pt x="4726" y="2233"/>
                  </a:lnTo>
                  <a:lnTo>
                    <a:pt x="4658" y="2258"/>
                  </a:lnTo>
                  <a:lnTo>
                    <a:pt x="4624" y="2267"/>
                  </a:lnTo>
                  <a:lnTo>
                    <a:pt x="4587" y="2277"/>
                  </a:lnTo>
                  <a:lnTo>
                    <a:pt x="4550" y="2287"/>
                  </a:lnTo>
                  <a:lnTo>
                    <a:pt x="4513" y="2295"/>
                  </a:lnTo>
                  <a:lnTo>
                    <a:pt x="4472" y="2303"/>
                  </a:lnTo>
                  <a:lnTo>
                    <a:pt x="4433" y="2308"/>
                  </a:lnTo>
                  <a:lnTo>
                    <a:pt x="4392" y="2313"/>
                  </a:lnTo>
                  <a:lnTo>
                    <a:pt x="4350" y="2317"/>
                  </a:lnTo>
                  <a:lnTo>
                    <a:pt x="4307" y="2319"/>
                  </a:lnTo>
                  <a:lnTo>
                    <a:pt x="4264" y="2321"/>
                  </a:lnTo>
                  <a:lnTo>
                    <a:pt x="4220" y="2319"/>
                  </a:lnTo>
                  <a:lnTo>
                    <a:pt x="4174" y="2317"/>
                  </a:lnTo>
                  <a:lnTo>
                    <a:pt x="4128" y="2314"/>
                  </a:lnTo>
                  <a:lnTo>
                    <a:pt x="4082" y="2308"/>
                  </a:lnTo>
                  <a:lnTo>
                    <a:pt x="4034" y="2301"/>
                  </a:lnTo>
                  <a:lnTo>
                    <a:pt x="3986" y="2292"/>
                  </a:lnTo>
                  <a:lnTo>
                    <a:pt x="3936" y="2282"/>
                  </a:lnTo>
                  <a:lnTo>
                    <a:pt x="3888" y="2269"/>
                  </a:lnTo>
                  <a:lnTo>
                    <a:pt x="3836" y="2253"/>
                  </a:lnTo>
                  <a:lnTo>
                    <a:pt x="3786" y="2235"/>
                  </a:lnTo>
                  <a:lnTo>
                    <a:pt x="3734" y="2216"/>
                  </a:lnTo>
                  <a:lnTo>
                    <a:pt x="3682" y="2195"/>
                  </a:lnTo>
                  <a:lnTo>
                    <a:pt x="3628" y="2170"/>
                  </a:lnTo>
                  <a:lnTo>
                    <a:pt x="3575" y="2143"/>
                  </a:lnTo>
                  <a:lnTo>
                    <a:pt x="3521" y="2114"/>
                  </a:lnTo>
                  <a:lnTo>
                    <a:pt x="3466" y="2082"/>
                  </a:lnTo>
                  <a:lnTo>
                    <a:pt x="3410" y="2048"/>
                  </a:lnTo>
                  <a:lnTo>
                    <a:pt x="3355" y="2011"/>
                  </a:lnTo>
                  <a:lnTo>
                    <a:pt x="3298" y="1970"/>
                  </a:lnTo>
                  <a:lnTo>
                    <a:pt x="3241" y="1927"/>
                  </a:lnTo>
                  <a:lnTo>
                    <a:pt x="3184" y="1880"/>
                  </a:lnTo>
                  <a:lnTo>
                    <a:pt x="3125" y="1831"/>
                  </a:lnTo>
                  <a:lnTo>
                    <a:pt x="3067" y="1778"/>
                  </a:lnTo>
                  <a:lnTo>
                    <a:pt x="3009" y="1723"/>
                  </a:lnTo>
                  <a:lnTo>
                    <a:pt x="2949" y="1663"/>
                  </a:lnTo>
                  <a:lnTo>
                    <a:pt x="2891" y="1600"/>
                  </a:lnTo>
                  <a:lnTo>
                    <a:pt x="2891" y="1600"/>
                  </a:lnTo>
                  <a:lnTo>
                    <a:pt x="2773" y="1475"/>
                  </a:lnTo>
                  <a:lnTo>
                    <a:pt x="2658" y="1357"/>
                  </a:lnTo>
                  <a:lnTo>
                    <a:pt x="2545" y="1244"/>
                  </a:lnTo>
                  <a:lnTo>
                    <a:pt x="2437" y="1135"/>
                  </a:lnTo>
                  <a:lnTo>
                    <a:pt x="2331" y="1035"/>
                  </a:lnTo>
                  <a:lnTo>
                    <a:pt x="2227" y="938"/>
                  </a:lnTo>
                  <a:lnTo>
                    <a:pt x="2126" y="850"/>
                  </a:lnTo>
                  <a:lnTo>
                    <a:pt x="2027" y="764"/>
                  </a:lnTo>
                  <a:lnTo>
                    <a:pt x="1931" y="685"/>
                  </a:lnTo>
                  <a:lnTo>
                    <a:pt x="1837" y="611"/>
                  </a:lnTo>
                  <a:lnTo>
                    <a:pt x="1744" y="543"/>
                  </a:lnTo>
                  <a:lnTo>
                    <a:pt x="1654" y="478"/>
                  </a:lnTo>
                  <a:lnTo>
                    <a:pt x="1565" y="419"/>
                  </a:lnTo>
                  <a:lnTo>
                    <a:pt x="1477" y="364"/>
                  </a:lnTo>
                  <a:lnTo>
                    <a:pt x="1391" y="314"/>
                  </a:lnTo>
                  <a:lnTo>
                    <a:pt x="1305" y="268"/>
                  </a:lnTo>
                  <a:lnTo>
                    <a:pt x="1222" y="226"/>
                  </a:lnTo>
                  <a:lnTo>
                    <a:pt x="1139" y="188"/>
                  </a:lnTo>
                  <a:lnTo>
                    <a:pt x="1057" y="154"/>
                  </a:lnTo>
                  <a:lnTo>
                    <a:pt x="976" y="125"/>
                  </a:lnTo>
                  <a:lnTo>
                    <a:pt x="894" y="99"/>
                  </a:lnTo>
                  <a:lnTo>
                    <a:pt x="814" y="75"/>
                  </a:lnTo>
                  <a:lnTo>
                    <a:pt x="735" y="55"/>
                  </a:lnTo>
                  <a:lnTo>
                    <a:pt x="654" y="39"/>
                  </a:lnTo>
                  <a:lnTo>
                    <a:pt x="574" y="26"/>
                  </a:lnTo>
                  <a:lnTo>
                    <a:pt x="493" y="16"/>
                  </a:lnTo>
                  <a:lnTo>
                    <a:pt x="412" y="8"/>
                  </a:lnTo>
                  <a:lnTo>
                    <a:pt x="332" y="4"/>
                  </a:lnTo>
                  <a:lnTo>
                    <a:pt x="250" y="0"/>
                  </a:lnTo>
                  <a:lnTo>
                    <a:pt x="168" y="0"/>
                  </a:lnTo>
                  <a:lnTo>
                    <a:pt x="85" y="4"/>
                  </a:lnTo>
                  <a:lnTo>
                    <a:pt x="0" y="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65681" name="Freeform 17"/>
            <p:cNvSpPr>
              <a:spLocks/>
            </p:cNvSpPr>
            <p:nvPr userDrawn="1"/>
          </p:nvSpPr>
          <p:spPr bwMode="auto">
            <a:xfrm>
              <a:off x="403" y="829"/>
              <a:ext cx="5205" cy="1124"/>
            </a:xfrm>
            <a:custGeom>
              <a:avLst/>
              <a:gdLst/>
              <a:ahLst/>
              <a:cxnLst>
                <a:cxn ang="0">
                  <a:pos x="5205" y="1868"/>
                </a:cxn>
                <a:cxn ang="0">
                  <a:pos x="5161" y="1910"/>
                </a:cxn>
                <a:cxn ang="0">
                  <a:pos x="5105" y="1956"/>
                </a:cxn>
                <a:cxn ang="0">
                  <a:pos x="5030" y="2011"/>
                </a:cxn>
                <a:cxn ang="0">
                  <a:pos x="4936" y="2069"/>
                </a:cxn>
                <a:cxn ang="0">
                  <a:pos x="4822" y="2127"/>
                </a:cxn>
                <a:cxn ang="0">
                  <a:pos x="4693" y="2178"/>
                </a:cxn>
                <a:cxn ang="0">
                  <a:pos x="4621" y="2201"/>
                </a:cxn>
                <a:cxn ang="0">
                  <a:pos x="4546" y="2219"/>
                </a:cxn>
                <a:cxn ang="0">
                  <a:pos x="4467" y="2235"/>
                </a:cxn>
                <a:cxn ang="0">
                  <a:pos x="4385" y="2245"/>
                </a:cxn>
                <a:cxn ang="0">
                  <a:pos x="4299" y="2250"/>
                </a:cxn>
                <a:cxn ang="0">
                  <a:pos x="4208" y="2250"/>
                </a:cxn>
                <a:cxn ang="0">
                  <a:pos x="4117" y="2241"/>
                </a:cxn>
                <a:cxn ang="0">
                  <a:pos x="4020" y="2227"/>
                </a:cxn>
                <a:cxn ang="0">
                  <a:pos x="3921" y="2206"/>
                </a:cxn>
                <a:cxn ang="0">
                  <a:pos x="3820" y="2175"/>
                </a:cxn>
                <a:cxn ang="0">
                  <a:pos x="3714" y="2135"/>
                </a:cxn>
                <a:cxn ang="0">
                  <a:pos x="3607" y="2086"/>
                </a:cxn>
                <a:cxn ang="0">
                  <a:pos x="3497" y="2027"/>
                </a:cxn>
                <a:cxn ang="0">
                  <a:pos x="3385" y="1957"/>
                </a:cxn>
                <a:cxn ang="0">
                  <a:pos x="3270" y="1875"/>
                </a:cxn>
                <a:cxn ang="0">
                  <a:pos x="3153" y="1781"/>
                </a:cxn>
                <a:cxn ang="0">
                  <a:pos x="3035" y="1675"/>
                </a:cxn>
                <a:cxn ang="0">
                  <a:pos x="2914" y="1555"/>
                </a:cxn>
                <a:cxn ang="0">
                  <a:pos x="2795" y="1431"/>
                </a:cxn>
                <a:cxn ang="0">
                  <a:pos x="2564" y="1202"/>
                </a:cxn>
                <a:cxn ang="0">
                  <a:pos x="2346" y="997"/>
                </a:cxn>
                <a:cxn ang="0">
                  <a:pos x="2140" y="816"/>
                </a:cxn>
                <a:cxn ang="0">
                  <a:pos x="1941" y="654"/>
                </a:cxn>
                <a:cxn ang="0">
                  <a:pos x="1752" y="514"/>
                </a:cxn>
                <a:cxn ang="0">
                  <a:pos x="1570" y="394"/>
                </a:cxn>
                <a:cxn ang="0">
                  <a:pos x="1395" y="293"/>
                </a:cxn>
                <a:cxn ang="0">
                  <a:pos x="1226" y="207"/>
                </a:cxn>
                <a:cxn ang="0">
                  <a:pos x="1059" y="139"/>
                </a:cxn>
                <a:cxn ang="0">
                  <a:pos x="897" y="86"/>
                </a:cxn>
                <a:cxn ang="0">
                  <a:pos x="734" y="45"/>
                </a:cxn>
                <a:cxn ang="0">
                  <a:pos x="575" y="20"/>
                </a:cxn>
                <a:cxn ang="0">
                  <a:pos x="414" y="5"/>
                </a:cxn>
                <a:cxn ang="0">
                  <a:pos x="250" y="0"/>
                </a:cxn>
                <a:cxn ang="0">
                  <a:pos x="85" y="7"/>
                </a:cxn>
              </a:cxnLst>
              <a:rect l="0" t="0" r="r" b="b"/>
              <a:pathLst>
                <a:path w="5205" h="2250">
                  <a:moveTo>
                    <a:pt x="5205" y="1868"/>
                  </a:moveTo>
                  <a:lnTo>
                    <a:pt x="5205" y="1868"/>
                  </a:lnTo>
                  <a:lnTo>
                    <a:pt x="5194" y="1880"/>
                  </a:lnTo>
                  <a:lnTo>
                    <a:pt x="5161" y="1910"/>
                  </a:lnTo>
                  <a:lnTo>
                    <a:pt x="5136" y="1931"/>
                  </a:lnTo>
                  <a:lnTo>
                    <a:pt x="5105" y="1956"/>
                  </a:lnTo>
                  <a:lnTo>
                    <a:pt x="5071" y="1981"/>
                  </a:lnTo>
                  <a:lnTo>
                    <a:pt x="5030" y="2011"/>
                  </a:lnTo>
                  <a:lnTo>
                    <a:pt x="4984" y="2040"/>
                  </a:lnTo>
                  <a:lnTo>
                    <a:pt x="4936" y="2069"/>
                  </a:lnTo>
                  <a:lnTo>
                    <a:pt x="4882" y="2098"/>
                  </a:lnTo>
                  <a:lnTo>
                    <a:pt x="4822" y="2127"/>
                  </a:lnTo>
                  <a:lnTo>
                    <a:pt x="4760" y="2153"/>
                  </a:lnTo>
                  <a:lnTo>
                    <a:pt x="4693" y="2178"/>
                  </a:lnTo>
                  <a:lnTo>
                    <a:pt x="4657" y="2190"/>
                  </a:lnTo>
                  <a:lnTo>
                    <a:pt x="4621" y="2201"/>
                  </a:lnTo>
                  <a:lnTo>
                    <a:pt x="4585" y="2211"/>
                  </a:lnTo>
                  <a:lnTo>
                    <a:pt x="4546" y="2219"/>
                  </a:lnTo>
                  <a:lnTo>
                    <a:pt x="4507" y="2227"/>
                  </a:lnTo>
                  <a:lnTo>
                    <a:pt x="4467" y="2235"/>
                  </a:lnTo>
                  <a:lnTo>
                    <a:pt x="4426" y="2240"/>
                  </a:lnTo>
                  <a:lnTo>
                    <a:pt x="4385" y="2245"/>
                  </a:lnTo>
                  <a:lnTo>
                    <a:pt x="4342" y="2248"/>
                  </a:lnTo>
                  <a:lnTo>
                    <a:pt x="4299" y="2250"/>
                  </a:lnTo>
                  <a:lnTo>
                    <a:pt x="4254" y="2250"/>
                  </a:lnTo>
                  <a:lnTo>
                    <a:pt x="4208" y="2250"/>
                  </a:lnTo>
                  <a:lnTo>
                    <a:pt x="4163" y="2246"/>
                  </a:lnTo>
                  <a:lnTo>
                    <a:pt x="4117" y="2241"/>
                  </a:lnTo>
                  <a:lnTo>
                    <a:pt x="4068" y="2235"/>
                  </a:lnTo>
                  <a:lnTo>
                    <a:pt x="4020" y="2227"/>
                  </a:lnTo>
                  <a:lnTo>
                    <a:pt x="3971" y="2217"/>
                  </a:lnTo>
                  <a:lnTo>
                    <a:pt x="3921" y="2206"/>
                  </a:lnTo>
                  <a:lnTo>
                    <a:pt x="3871" y="2191"/>
                  </a:lnTo>
                  <a:lnTo>
                    <a:pt x="3820" y="2175"/>
                  </a:lnTo>
                  <a:lnTo>
                    <a:pt x="3767" y="2156"/>
                  </a:lnTo>
                  <a:lnTo>
                    <a:pt x="3714" y="2135"/>
                  </a:lnTo>
                  <a:lnTo>
                    <a:pt x="3661" y="2112"/>
                  </a:lnTo>
                  <a:lnTo>
                    <a:pt x="3607" y="2086"/>
                  </a:lnTo>
                  <a:lnTo>
                    <a:pt x="3553" y="2057"/>
                  </a:lnTo>
                  <a:lnTo>
                    <a:pt x="3497" y="2027"/>
                  </a:lnTo>
                  <a:lnTo>
                    <a:pt x="3442" y="1993"/>
                  </a:lnTo>
                  <a:lnTo>
                    <a:pt x="3385" y="1957"/>
                  </a:lnTo>
                  <a:lnTo>
                    <a:pt x="3328" y="1917"/>
                  </a:lnTo>
                  <a:lnTo>
                    <a:pt x="3270" y="1875"/>
                  </a:lnTo>
                  <a:lnTo>
                    <a:pt x="3213" y="1830"/>
                  </a:lnTo>
                  <a:lnTo>
                    <a:pt x="3153" y="1781"/>
                  </a:lnTo>
                  <a:lnTo>
                    <a:pt x="3095" y="1730"/>
                  </a:lnTo>
                  <a:lnTo>
                    <a:pt x="3035" y="1675"/>
                  </a:lnTo>
                  <a:lnTo>
                    <a:pt x="2975" y="1617"/>
                  </a:lnTo>
                  <a:lnTo>
                    <a:pt x="2914" y="1555"/>
                  </a:lnTo>
                  <a:lnTo>
                    <a:pt x="2914" y="1555"/>
                  </a:lnTo>
                  <a:lnTo>
                    <a:pt x="2795" y="1431"/>
                  </a:lnTo>
                  <a:lnTo>
                    <a:pt x="2678" y="1313"/>
                  </a:lnTo>
                  <a:lnTo>
                    <a:pt x="2564" y="1202"/>
                  </a:lnTo>
                  <a:lnTo>
                    <a:pt x="2453" y="1097"/>
                  </a:lnTo>
                  <a:lnTo>
                    <a:pt x="2346" y="997"/>
                  </a:lnTo>
                  <a:lnTo>
                    <a:pt x="2241" y="903"/>
                  </a:lnTo>
                  <a:lnTo>
                    <a:pt x="2140" y="816"/>
                  </a:lnTo>
                  <a:lnTo>
                    <a:pt x="2040" y="732"/>
                  </a:lnTo>
                  <a:lnTo>
                    <a:pt x="1941" y="654"/>
                  </a:lnTo>
                  <a:lnTo>
                    <a:pt x="1847" y="582"/>
                  </a:lnTo>
                  <a:lnTo>
                    <a:pt x="1752" y="514"/>
                  </a:lnTo>
                  <a:lnTo>
                    <a:pt x="1661" y="452"/>
                  </a:lnTo>
                  <a:lnTo>
                    <a:pt x="1570" y="394"/>
                  </a:lnTo>
                  <a:lnTo>
                    <a:pt x="1483" y="341"/>
                  </a:lnTo>
                  <a:lnTo>
                    <a:pt x="1395" y="293"/>
                  </a:lnTo>
                  <a:lnTo>
                    <a:pt x="1311" y="247"/>
                  </a:lnTo>
                  <a:lnTo>
                    <a:pt x="1226" y="207"/>
                  </a:lnTo>
                  <a:lnTo>
                    <a:pt x="1143" y="171"/>
                  </a:lnTo>
                  <a:lnTo>
                    <a:pt x="1059" y="139"/>
                  </a:lnTo>
                  <a:lnTo>
                    <a:pt x="977" y="110"/>
                  </a:lnTo>
                  <a:lnTo>
                    <a:pt x="897" y="86"/>
                  </a:lnTo>
                  <a:lnTo>
                    <a:pt x="815" y="63"/>
                  </a:lnTo>
                  <a:lnTo>
                    <a:pt x="734" y="45"/>
                  </a:lnTo>
                  <a:lnTo>
                    <a:pt x="655" y="31"/>
                  </a:lnTo>
                  <a:lnTo>
                    <a:pt x="575" y="20"/>
                  </a:lnTo>
                  <a:lnTo>
                    <a:pt x="494" y="10"/>
                  </a:lnTo>
                  <a:lnTo>
                    <a:pt x="414" y="5"/>
                  </a:lnTo>
                  <a:lnTo>
                    <a:pt x="332" y="2"/>
                  </a:lnTo>
                  <a:lnTo>
                    <a:pt x="250" y="0"/>
                  </a:lnTo>
                  <a:lnTo>
                    <a:pt x="168" y="2"/>
                  </a:lnTo>
                  <a:lnTo>
                    <a:pt x="85" y="7"/>
                  </a:lnTo>
                  <a:lnTo>
                    <a:pt x="0" y="13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65682" name="Freeform 18"/>
            <p:cNvSpPr>
              <a:spLocks/>
            </p:cNvSpPr>
            <p:nvPr userDrawn="1"/>
          </p:nvSpPr>
          <p:spPr bwMode="auto">
            <a:xfrm>
              <a:off x="418" y="850"/>
              <a:ext cx="5233" cy="1090"/>
            </a:xfrm>
            <a:custGeom>
              <a:avLst/>
              <a:gdLst/>
              <a:ahLst/>
              <a:cxnLst>
                <a:cxn ang="0">
                  <a:pos x="5233" y="1778"/>
                </a:cxn>
                <a:cxn ang="0">
                  <a:pos x="5189" y="1822"/>
                </a:cxn>
                <a:cxn ang="0">
                  <a:pos x="5133" y="1867"/>
                </a:cxn>
                <a:cxn ang="0">
                  <a:pos x="5060" y="1923"/>
                </a:cxn>
                <a:cxn ang="0">
                  <a:pos x="4965" y="1985"/>
                </a:cxn>
                <a:cxn ang="0">
                  <a:pos x="4854" y="2044"/>
                </a:cxn>
                <a:cxn ang="0">
                  <a:pos x="4725" y="2099"/>
                </a:cxn>
                <a:cxn ang="0">
                  <a:pos x="4654" y="2122"/>
                </a:cxn>
                <a:cxn ang="0">
                  <a:pos x="4579" y="2143"/>
                </a:cxn>
                <a:cxn ang="0">
                  <a:pos x="4500" y="2159"/>
                </a:cxn>
                <a:cxn ang="0">
                  <a:pos x="4418" y="2172"/>
                </a:cxn>
                <a:cxn ang="0">
                  <a:pos x="4332" y="2178"/>
                </a:cxn>
                <a:cxn ang="0">
                  <a:pos x="4242" y="2180"/>
                </a:cxn>
                <a:cxn ang="0">
                  <a:pos x="4149" y="2174"/>
                </a:cxn>
                <a:cxn ang="0">
                  <a:pos x="4053" y="2162"/>
                </a:cxn>
                <a:cxn ang="0">
                  <a:pos x="3953" y="2141"/>
                </a:cxn>
                <a:cxn ang="0">
                  <a:pos x="3852" y="2114"/>
                </a:cxn>
                <a:cxn ang="0">
                  <a:pos x="3746" y="2075"/>
                </a:cxn>
                <a:cxn ang="0">
                  <a:pos x="3638" y="2028"/>
                </a:cxn>
                <a:cxn ang="0">
                  <a:pos x="3527" y="1972"/>
                </a:cxn>
                <a:cxn ang="0">
                  <a:pos x="3414" y="1902"/>
                </a:cxn>
                <a:cxn ang="0">
                  <a:pos x="3298" y="1823"/>
                </a:cxn>
                <a:cxn ang="0">
                  <a:pos x="3180" y="1731"/>
                </a:cxn>
                <a:cxn ang="0">
                  <a:pos x="3059" y="1626"/>
                </a:cxn>
                <a:cxn ang="0">
                  <a:pos x="2937" y="1508"/>
                </a:cxn>
                <a:cxn ang="0">
                  <a:pos x="2816" y="1387"/>
                </a:cxn>
                <a:cxn ang="0">
                  <a:pos x="2581" y="1161"/>
                </a:cxn>
                <a:cxn ang="0">
                  <a:pos x="2361" y="959"/>
                </a:cxn>
                <a:cxn ang="0">
                  <a:pos x="2151" y="780"/>
                </a:cxn>
                <a:cxn ang="0">
                  <a:pos x="1951" y="624"/>
                </a:cxn>
                <a:cxn ang="0">
                  <a:pos x="1759" y="486"/>
                </a:cxn>
                <a:cxn ang="0">
                  <a:pos x="1576" y="370"/>
                </a:cxn>
                <a:cxn ang="0">
                  <a:pos x="1400" y="270"/>
                </a:cxn>
                <a:cxn ang="0">
                  <a:pos x="1229" y="189"/>
                </a:cxn>
                <a:cxn ang="0">
                  <a:pos x="1061" y="123"/>
                </a:cxn>
                <a:cxn ang="0">
                  <a:pos x="897" y="73"/>
                </a:cxn>
                <a:cxn ang="0">
                  <a:pos x="736" y="36"/>
                </a:cxn>
                <a:cxn ang="0">
                  <a:pos x="575" y="13"/>
                </a:cxn>
                <a:cxn ang="0">
                  <a:pos x="413" y="2"/>
                </a:cxn>
                <a:cxn ang="0">
                  <a:pos x="250" y="2"/>
                </a:cxn>
                <a:cxn ang="0">
                  <a:pos x="85" y="10"/>
                </a:cxn>
              </a:cxnLst>
              <a:rect l="0" t="0" r="r" b="b"/>
              <a:pathLst>
                <a:path w="5233" h="2180">
                  <a:moveTo>
                    <a:pt x="5233" y="1778"/>
                  </a:moveTo>
                  <a:lnTo>
                    <a:pt x="5233" y="1778"/>
                  </a:lnTo>
                  <a:lnTo>
                    <a:pt x="5222" y="1789"/>
                  </a:lnTo>
                  <a:lnTo>
                    <a:pt x="5189" y="1822"/>
                  </a:lnTo>
                  <a:lnTo>
                    <a:pt x="5164" y="1843"/>
                  </a:lnTo>
                  <a:lnTo>
                    <a:pt x="5133" y="1867"/>
                  </a:lnTo>
                  <a:lnTo>
                    <a:pt x="5099" y="1894"/>
                  </a:lnTo>
                  <a:lnTo>
                    <a:pt x="5060" y="1923"/>
                  </a:lnTo>
                  <a:lnTo>
                    <a:pt x="5015" y="1954"/>
                  </a:lnTo>
                  <a:lnTo>
                    <a:pt x="4965" y="1985"/>
                  </a:lnTo>
                  <a:lnTo>
                    <a:pt x="4913" y="2014"/>
                  </a:lnTo>
                  <a:lnTo>
                    <a:pt x="4854" y="2044"/>
                  </a:lnTo>
                  <a:lnTo>
                    <a:pt x="4792" y="2072"/>
                  </a:lnTo>
                  <a:lnTo>
                    <a:pt x="4725" y="2099"/>
                  </a:lnTo>
                  <a:lnTo>
                    <a:pt x="4689" y="2111"/>
                  </a:lnTo>
                  <a:lnTo>
                    <a:pt x="4654" y="2122"/>
                  </a:lnTo>
                  <a:lnTo>
                    <a:pt x="4617" y="2133"/>
                  </a:lnTo>
                  <a:lnTo>
                    <a:pt x="4579" y="2143"/>
                  </a:lnTo>
                  <a:lnTo>
                    <a:pt x="4540" y="2153"/>
                  </a:lnTo>
                  <a:lnTo>
                    <a:pt x="4500" y="2159"/>
                  </a:lnTo>
                  <a:lnTo>
                    <a:pt x="4460" y="2167"/>
                  </a:lnTo>
                  <a:lnTo>
                    <a:pt x="4418" y="2172"/>
                  </a:lnTo>
                  <a:lnTo>
                    <a:pt x="4375" y="2175"/>
                  </a:lnTo>
                  <a:lnTo>
                    <a:pt x="4332" y="2178"/>
                  </a:lnTo>
                  <a:lnTo>
                    <a:pt x="4288" y="2180"/>
                  </a:lnTo>
                  <a:lnTo>
                    <a:pt x="4242" y="2180"/>
                  </a:lnTo>
                  <a:lnTo>
                    <a:pt x="4196" y="2178"/>
                  </a:lnTo>
                  <a:lnTo>
                    <a:pt x="4149" y="2174"/>
                  </a:lnTo>
                  <a:lnTo>
                    <a:pt x="4102" y="2169"/>
                  </a:lnTo>
                  <a:lnTo>
                    <a:pt x="4053" y="2162"/>
                  </a:lnTo>
                  <a:lnTo>
                    <a:pt x="4003" y="2153"/>
                  </a:lnTo>
                  <a:lnTo>
                    <a:pt x="3953" y="2141"/>
                  </a:lnTo>
                  <a:lnTo>
                    <a:pt x="3903" y="2128"/>
                  </a:lnTo>
                  <a:lnTo>
                    <a:pt x="3852" y="2114"/>
                  </a:lnTo>
                  <a:lnTo>
                    <a:pt x="3799" y="2096"/>
                  </a:lnTo>
                  <a:lnTo>
                    <a:pt x="3746" y="2075"/>
                  </a:lnTo>
                  <a:lnTo>
                    <a:pt x="3692" y="2054"/>
                  </a:lnTo>
                  <a:lnTo>
                    <a:pt x="3638" y="2028"/>
                  </a:lnTo>
                  <a:lnTo>
                    <a:pt x="3582" y="2001"/>
                  </a:lnTo>
                  <a:lnTo>
                    <a:pt x="3527" y="1972"/>
                  </a:lnTo>
                  <a:lnTo>
                    <a:pt x="3471" y="1938"/>
                  </a:lnTo>
                  <a:lnTo>
                    <a:pt x="3414" y="1902"/>
                  </a:lnTo>
                  <a:lnTo>
                    <a:pt x="3356" y="1865"/>
                  </a:lnTo>
                  <a:lnTo>
                    <a:pt x="3298" y="1823"/>
                  </a:lnTo>
                  <a:lnTo>
                    <a:pt x="3239" y="1778"/>
                  </a:lnTo>
                  <a:lnTo>
                    <a:pt x="3180" y="1731"/>
                  </a:lnTo>
                  <a:lnTo>
                    <a:pt x="3120" y="1681"/>
                  </a:lnTo>
                  <a:lnTo>
                    <a:pt x="3059" y="1626"/>
                  </a:lnTo>
                  <a:lnTo>
                    <a:pt x="2999" y="1570"/>
                  </a:lnTo>
                  <a:lnTo>
                    <a:pt x="2937" y="1508"/>
                  </a:lnTo>
                  <a:lnTo>
                    <a:pt x="2937" y="1508"/>
                  </a:lnTo>
                  <a:lnTo>
                    <a:pt x="2816" y="1387"/>
                  </a:lnTo>
                  <a:lnTo>
                    <a:pt x="2697" y="1271"/>
                  </a:lnTo>
                  <a:lnTo>
                    <a:pt x="2581" y="1161"/>
                  </a:lnTo>
                  <a:lnTo>
                    <a:pt x="2470" y="1058"/>
                  </a:lnTo>
                  <a:lnTo>
                    <a:pt x="2361" y="959"/>
                  </a:lnTo>
                  <a:lnTo>
                    <a:pt x="2255" y="867"/>
                  </a:lnTo>
                  <a:lnTo>
                    <a:pt x="2151" y="780"/>
                  </a:lnTo>
                  <a:lnTo>
                    <a:pt x="2050" y="699"/>
                  </a:lnTo>
                  <a:lnTo>
                    <a:pt x="1951" y="624"/>
                  </a:lnTo>
                  <a:lnTo>
                    <a:pt x="1854" y="552"/>
                  </a:lnTo>
                  <a:lnTo>
                    <a:pt x="1759" y="486"/>
                  </a:lnTo>
                  <a:lnTo>
                    <a:pt x="1668" y="427"/>
                  </a:lnTo>
                  <a:lnTo>
                    <a:pt x="1576" y="370"/>
                  </a:lnTo>
                  <a:lnTo>
                    <a:pt x="1487" y="318"/>
                  </a:lnTo>
                  <a:lnTo>
                    <a:pt x="1400" y="270"/>
                  </a:lnTo>
                  <a:lnTo>
                    <a:pt x="1314" y="228"/>
                  </a:lnTo>
                  <a:lnTo>
                    <a:pt x="1229" y="189"/>
                  </a:lnTo>
                  <a:lnTo>
                    <a:pt x="1144" y="154"/>
                  </a:lnTo>
                  <a:lnTo>
                    <a:pt x="1061" y="123"/>
                  </a:lnTo>
                  <a:lnTo>
                    <a:pt x="979" y="96"/>
                  </a:lnTo>
                  <a:lnTo>
                    <a:pt x="897" y="73"/>
                  </a:lnTo>
                  <a:lnTo>
                    <a:pt x="817" y="54"/>
                  </a:lnTo>
                  <a:lnTo>
                    <a:pt x="736" y="36"/>
                  </a:lnTo>
                  <a:lnTo>
                    <a:pt x="656" y="23"/>
                  </a:lnTo>
                  <a:lnTo>
                    <a:pt x="575" y="13"/>
                  </a:lnTo>
                  <a:lnTo>
                    <a:pt x="495" y="7"/>
                  </a:lnTo>
                  <a:lnTo>
                    <a:pt x="413" y="2"/>
                  </a:lnTo>
                  <a:lnTo>
                    <a:pt x="332" y="0"/>
                  </a:lnTo>
                  <a:lnTo>
                    <a:pt x="250" y="2"/>
                  </a:lnTo>
                  <a:lnTo>
                    <a:pt x="168" y="5"/>
                  </a:lnTo>
                  <a:lnTo>
                    <a:pt x="85" y="10"/>
                  </a:lnTo>
                  <a:lnTo>
                    <a:pt x="0" y="1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65683" name="Freeform 19"/>
            <p:cNvSpPr>
              <a:spLocks/>
            </p:cNvSpPr>
            <p:nvPr userDrawn="1"/>
          </p:nvSpPr>
          <p:spPr bwMode="auto">
            <a:xfrm>
              <a:off x="434" y="870"/>
              <a:ext cx="5259" cy="1056"/>
            </a:xfrm>
            <a:custGeom>
              <a:avLst/>
              <a:gdLst/>
              <a:ahLst/>
              <a:cxnLst>
                <a:cxn ang="0">
                  <a:pos x="5259" y="1687"/>
                </a:cxn>
                <a:cxn ang="0">
                  <a:pos x="5214" y="1731"/>
                </a:cxn>
                <a:cxn ang="0">
                  <a:pos x="5160" y="1779"/>
                </a:cxn>
                <a:cxn ang="0">
                  <a:pos x="5087" y="1837"/>
                </a:cxn>
                <a:cxn ang="0">
                  <a:pos x="4994" y="1900"/>
                </a:cxn>
                <a:cxn ang="0">
                  <a:pos x="4883" y="1963"/>
                </a:cxn>
                <a:cxn ang="0">
                  <a:pos x="4755" y="2020"/>
                </a:cxn>
                <a:cxn ang="0">
                  <a:pos x="4684" y="2045"/>
                </a:cxn>
                <a:cxn ang="0">
                  <a:pos x="4611" y="2068"/>
                </a:cxn>
                <a:cxn ang="0">
                  <a:pos x="4531" y="2086"/>
                </a:cxn>
                <a:cxn ang="0">
                  <a:pos x="4449" y="2100"/>
                </a:cxn>
                <a:cxn ang="0">
                  <a:pos x="4363" y="2108"/>
                </a:cxn>
                <a:cxn ang="0">
                  <a:pos x="4275" y="2112"/>
                </a:cxn>
                <a:cxn ang="0">
                  <a:pos x="4181" y="2107"/>
                </a:cxn>
                <a:cxn ang="0">
                  <a:pos x="4084" y="2097"/>
                </a:cxn>
                <a:cxn ang="0">
                  <a:pos x="3984" y="2079"/>
                </a:cxn>
                <a:cxn ang="0">
                  <a:pos x="3882" y="2052"/>
                </a:cxn>
                <a:cxn ang="0">
                  <a:pos x="3776" y="2016"/>
                </a:cxn>
                <a:cxn ang="0">
                  <a:pos x="3668" y="1971"/>
                </a:cxn>
                <a:cxn ang="0">
                  <a:pos x="3555" y="1916"/>
                </a:cxn>
                <a:cxn ang="0">
                  <a:pos x="3441" y="1850"/>
                </a:cxn>
                <a:cxn ang="0">
                  <a:pos x="3325" y="1773"/>
                </a:cxn>
                <a:cxn ang="0">
                  <a:pos x="3205" y="1682"/>
                </a:cxn>
                <a:cxn ang="0">
                  <a:pos x="3083" y="1579"/>
                </a:cxn>
                <a:cxn ang="0">
                  <a:pos x="2958" y="1463"/>
                </a:cxn>
                <a:cxn ang="0">
                  <a:pos x="2835" y="1343"/>
                </a:cxn>
                <a:cxn ang="0">
                  <a:pos x="2599" y="1122"/>
                </a:cxn>
                <a:cxn ang="0">
                  <a:pos x="2374" y="923"/>
                </a:cxn>
                <a:cxn ang="0">
                  <a:pos x="2161" y="747"/>
                </a:cxn>
                <a:cxn ang="0">
                  <a:pos x="1960" y="594"/>
                </a:cxn>
                <a:cxn ang="0">
                  <a:pos x="1767" y="460"/>
                </a:cxn>
                <a:cxn ang="0">
                  <a:pos x="1581" y="347"/>
                </a:cxn>
                <a:cxn ang="0">
                  <a:pos x="1403" y="250"/>
                </a:cxn>
                <a:cxn ang="0">
                  <a:pos x="1231" y="171"/>
                </a:cxn>
                <a:cxn ang="0">
                  <a:pos x="1063" y="109"/>
                </a:cxn>
                <a:cxn ang="0">
                  <a:pos x="898" y="63"/>
                </a:cxn>
                <a:cxn ang="0">
                  <a:pos x="735" y="29"/>
                </a:cxn>
                <a:cxn ang="0">
                  <a:pos x="574" y="8"/>
                </a:cxn>
                <a:cxn ang="0">
                  <a:pos x="412" y="0"/>
                </a:cxn>
                <a:cxn ang="0">
                  <a:pos x="249" y="3"/>
                </a:cxn>
                <a:cxn ang="0">
                  <a:pos x="84" y="16"/>
                </a:cxn>
              </a:cxnLst>
              <a:rect l="0" t="0" r="r" b="b"/>
              <a:pathLst>
                <a:path w="5259" h="2112">
                  <a:moveTo>
                    <a:pt x="5259" y="1687"/>
                  </a:moveTo>
                  <a:lnTo>
                    <a:pt x="5259" y="1687"/>
                  </a:lnTo>
                  <a:lnTo>
                    <a:pt x="5248" y="1698"/>
                  </a:lnTo>
                  <a:lnTo>
                    <a:pt x="5214" y="1731"/>
                  </a:lnTo>
                  <a:lnTo>
                    <a:pt x="5189" y="1753"/>
                  </a:lnTo>
                  <a:lnTo>
                    <a:pt x="5160" y="1779"/>
                  </a:lnTo>
                  <a:lnTo>
                    <a:pt x="5127" y="1806"/>
                  </a:lnTo>
                  <a:lnTo>
                    <a:pt x="5087" y="1837"/>
                  </a:lnTo>
                  <a:lnTo>
                    <a:pt x="5044" y="1868"/>
                  </a:lnTo>
                  <a:lnTo>
                    <a:pt x="4994" y="1900"/>
                  </a:lnTo>
                  <a:lnTo>
                    <a:pt x="4941" y="1931"/>
                  </a:lnTo>
                  <a:lnTo>
                    <a:pt x="4883" y="1963"/>
                  </a:lnTo>
                  <a:lnTo>
                    <a:pt x="4822" y="1992"/>
                  </a:lnTo>
                  <a:lnTo>
                    <a:pt x="4755" y="2020"/>
                  </a:lnTo>
                  <a:lnTo>
                    <a:pt x="4720" y="2033"/>
                  </a:lnTo>
                  <a:lnTo>
                    <a:pt x="4684" y="2045"/>
                  </a:lnTo>
                  <a:lnTo>
                    <a:pt x="4648" y="2057"/>
                  </a:lnTo>
                  <a:lnTo>
                    <a:pt x="4611" y="2068"/>
                  </a:lnTo>
                  <a:lnTo>
                    <a:pt x="4572" y="2078"/>
                  </a:lnTo>
                  <a:lnTo>
                    <a:pt x="4531" y="2086"/>
                  </a:lnTo>
                  <a:lnTo>
                    <a:pt x="4491" y="2094"/>
                  </a:lnTo>
                  <a:lnTo>
                    <a:pt x="4449" y="2100"/>
                  </a:lnTo>
                  <a:lnTo>
                    <a:pt x="4406" y="2105"/>
                  </a:lnTo>
                  <a:lnTo>
                    <a:pt x="4363" y="2108"/>
                  </a:lnTo>
                  <a:lnTo>
                    <a:pt x="4319" y="2110"/>
                  </a:lnTo>
                  <a:lnTo>
                    <a:pt x="4275" y="2112"/>
                  </a:lnTo>
                  <a:lnTo>
                    <a:pt x="4227" y="2110"/>
                  </a:lnTo>
                  <a:lnTo>
                    <a:pt x="4181" y="2107"/>
                  </a:lnTo>
                  <a:lnTo>
                    <a:pt x="4133" y="2104"/>
                  </a:lnTo>
                  <a:lnTo>
                    <a:pt x="4084" y="2097"/>
                  </a:lnTo>
                  <a:lnTo>
                    <a:pt x="4036" y="2089"/>
                  </a:lnTo>
                  <a:lnTo>
                    <a:pt x="3984" y="2079"/>
                  </a:lnTo>
                  <a:lnTo>
                    <a:pt x="3934" y="2066"/>
                  </a:lnTo>
                  <a:lnTo>
                    <a:pt x="3882" y="2052"/>
                  </a:lnTo>
                  <a:lnTo>
                    <a:pt x="3829" y="2036"/>
                  </a:lnTo>
                  <a:lnTo>
                    <a:pt x="3776" y="2016"/>
                  </a:lnTo>
                  <a:lnTo>
                    <a:pt x="3722" y="1995"/>
                  </a:lnTo>
                  <a:lnTo>
                    <a:pt x="3668" y="1971"/>
                  </a:lnTo>
                  <a:lnTo>
                    <a:pt x="3612" y="1945"/>
                  </a:lnTo>
                  <a:lnTo>
                    <a:pt x="3555" y="1916"/>
                  </a:lnTo>
                  <a:lnTo>
                    <a:pt x="3498" y="1884"/>
                  </a:lnTo>
                  <a:lnTo>
                    <a:pt x="3441" y="1850"/>
                  </a:lnTo>
                  <a:lnTo>
                    <a:pt x="3383" y="1813"/>
                  </a:lnTo>
                  <a:lnTo>
                    <a:pt x="3325" y="1773"/>
                  </a:lnTo>
                  <a:lnTo>
                    <a:pt x="3265" y="1729"/>
                  </a:lnTo>
                  <a:lnTo>
                    <a:pt x="3205" y="1682"/>
                  </a:lnTo>
                  <a:lnTo>
                    <a:pt x="3144" y="1632"/>
                  </a:lnTo>
                  <a:lnTo>
                    <a:pt x="3083" y="1579"/>
                  </a:lnTo>
                  <a:lnTo>
                    <a:pt x="3021" y="1522"/>
                  </a:lnTo>
                  <a:lnTo>
                    <a:pt x="2958" y="1463"/>
                  </a:lnTo>
                  <a:lnTo>
                    <a:pt x="2958" y="1463"/>
                  </a:lnTo>
                  <a:lnTo>
                    <a:pt x="2835" y="1343"/>
                  </a:lnTo>
                  <a:lnTo>
                    <a:pt x="2715" y="1228"/>
                  </a:lnTo>
                  <a:lnTo>
                    <a:pt x="2599" y="1122"/>
                  </a:lnTo>
                  <a:lnTo>
                    <a:pt x="2485" y="1020"/>
                  </a:lnTo>
                  <a:lnTo>
                    <a:pt x="2374" y="923"/>
                  </a:lnTo>
                  <a:lnTo>
                    <a:pt x="2267" y="833"/>
                  </a:lnTo>
                  <a:lnTo>
                    <a:pt x="2161" y="747"/>
                  </a:lnTo>
                  <a:lnTo>
                    <a:pt x="2060" y="668"/>
                  </a:lnTo>
                  <a:lnTo>
                    <a:pt x="1960" y="594"/>
                  </a:lnTo>
                  <a:lnTo>
                    <a:pt x="1861" y="524"/>
                  </a:lnTo>
                  <a:lnTo>
                    <a:pt x="1767" y="460"/>
                  </a:lnTo>
                  <a:lnTo>
                    <a:pt x="1673" y="400"/>
                  </a:lnTo>
                  <a:lnTo>
                    <a:pt x="1581" y="347"/>
                  </a:lnTo>
                  <a:lnTo>
                    <a:pt x="1492" y="297"/>
                  </a:lnTo>
                  <a:lnTo>
                    <a:pt x="1403" y="250"/>
                  </a:lnTo>
                  <a:lnTo>
                    <a:pt x="1316" y="210"/>
                  </a:lnTo>
                  <a:lnTo>
                    <a:pt x="1231" y="171"/>
                  </a:lnTo>
                  <a:lnTo>
                    <a:pt x="1146" y="138"/>
                  </a:lnTo>
                  <a:lnTo>
                    <a:pt x="1063" y="109"/>
                  </a:lnTo>
                  <a:lnTo>
                    <a:pt x="980" y="84"/>
                  </a:lnTo>
                  <a:lnTo>
                    <a:pt x="898" y="63"/>
                  </a:lnTo>
                  <a:lnTo>
                    <a:pt x="816" y="43"/>
                  </a:lnTo>
                  <a:lnTo>
                    <a:pt x="735" y="29"/>
                  </a:lnTo>
                  <a:lnTo>
                    <a:pt x="655" y="17"/>
                  </a:lnTo>
                  <a:lnTo>
                    <a:pt x="574" y="8"/>
                  </a:lnTo>
                  <a:lnTo>
                    <a:pt x="494" y="3"/>
                  </a:lnTo>
                  <a:lnTo>
                    <a:pt x="412" y="0"/>
                  </a:lnTo>
                  <a:lnTo>
                    <a:pt x="331" y="0"/>
                  </a:lnTo>
                  <a:lnTo>
                    <a:pt x="249" y="3"/>
                  </a:lnTo>
                  <a:lnTo>
                    <a:pt x="168" y="8"/>
                  </a:lnTo>
                  <a:lnTo>
                    <a:pt x="84" y="16"/>
                  </a:lnTo>
                  <a:lnTo>
                    <a:pt x="0" y="25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65684" name="Freeform 20"/>
            <p:cNvSpPr>
              <a:spLocks/>
            </p:cNvSpPr>
            <p:nvPr userDrawn="1"/>
          </p:nvSpPr>
          <p:spPr bwMode="auto">
            <a:xfrm>
              <a:off x="450" y="890"/>
              <a:ext cx="5283" cy="1021"/>
            </a:xfrm>
            <a:custGeom>
              <a:avLst/>
              <a:gdLst/>
              <a:ahLst/>
              <a:cxnLst>
                <a:cxn ang="0">
                  <a:pos x="5283" y="1597"/>
                </a:cxn>
                <a:cxn ang="0">
                  <a:pos x="5240" y="1642"/>
                </a:cxn>
                <a:cxn ang="0">
                  <a:pos x="5187" y="1691"/>
                </a:cxn>
                <a:cxn ang="0">
                  <a:pos x="5114" y="1750"/>
                </a:cxn>
                <a:cxn ang="0">
                  <a:pos x="5022" y="1817"/>
                </a:cxn>
                <a:cxn ang="0">
                  <a:pos x="4912" y="1881"/>
                </a:cxn>
                <a:cxn ang="0">
                  <a:pos x="4818" y="1928"/>
                </a:cxn>
                <a:cxn ang="0">
                  <a:pos x="4750" y="1955"/>
                </a:cxn>
                <a:cxn ang="0">
                  <a:pos x="4678" y="1981"/>
                </a:cxn>
                <a:cxn ang="0">
                  <a:pos x="4601" y="2002"/>
                </a:cxn>
                <a:cxn ang="0">
                  <a:pos x="4522" y="2020"/>
                </a:cxn>
                <a:cxn ang="0">
                  <a:pos x="4438" y="2033"/>
                </a:cxn>
                <a:cxn ang="0">
                  <a:pos x="4350" y="2041"/>
                </a:cxn>
                <a:cxn ang="0">
                  <a:pos x="4259" y="2043"/>
                </a:cxn>
                <a:cxn ang="0">
                  <a:pos x="4164" y="2038"/>
                </a:cxn>
                <a:cxn ang="0">
                  <a:pos x="4066" y="2025"/>
                </a:cxn>
                <a:cxn ang="0">
                  <a:pos x="3964" y="2005"/>
                </a:cxn>
                <a:cxn ang="0">
                  <a:pos x="3860" y="1976"/>
                </a:cxn>
                <a:cxn ang="0">
                  <a:pos x="3752" y="1938"/>
                </a:cxn>
                <a:cxn ang="0">
                  <a:pos x="3641" y="1889"/>
                </a:cxn>
                <a:cxn ang="0">
                  <a:pos x="3527" y="1831"/>
                </a:cxn>
                <a:cxn ang="0">
                  <a:pos x="3410" y="1760"/>
                </a:cxn>
                <a:cxn ang="0">
                  <a:pos x="3291" y="1679"/>
                </a:cxn>
                <a:cxn ang="0">
                  <a:pos x="3169" y="1584"/>
                </a:cxn>
                <a:cxn ang="0">
                  <a:pos x="3044" y="1477"/>
                </a:cxn>
                <a:cxn ang="0">
                  <a:pos x="2980" y="1418"/>
                </a:cxn>
                <a:cxn ang="0">
                  <a:pos x="2734" y="1188"/>
                </a:cxn>
                <a:cxn ang="0">
                  <a:pos x="2499" y="982"/>
                </a:cxn>
                <a:cxn ang="0">
                  <a:pos x="2279" y="799"/>
                </a:cxn>
                <a:cxn ang="0">
                  <a:pos x="2069" y="638"/>
                </a:cxn>
                <a:cxn ang="0">
                  <a:pos x="1869" y="497"/>
                </a:cxn>
                <a:cxn ang="0">
                  <a:pos x="1679" y="378"/>
                </a:cxn>
                <a:cxn ang="0">
                  <a:pos x="1496" y="276"/>
                </a:cxn>
                <a:cxn ang="0">
                  <a:pos x="1319" y="192"/>
                </a:cxn>
                <a:cxn ang="0">
                  <a:pos x="1148" y="124"/>
                </a:cxn>
                <a:cxn ang="0">
                  <a:pos x="980" y="73"/>
                </a:cxn>
                <a:cxn ang="0">
                  <a:pos x="817" y="36"/>
                </a:cxn>
                <a:cxn ang="0">
                  <a:pos x="654" y="11"/>
                </a:cxn>
                <a:cxn ang="0">
                  <a:pos x="493" y="2"/>
                </a:cxn>
                <a:cxn ang="0">
                  <a:pos x="331" y="2"/>
                </a:cxn>
                <a:cxn ang="0">
                  <a:pos x="167" y="13"/>
                </a:cxn>
                <a:cxn ang="0">
                  <a:pos x="0" y="34"/>
                </a:cxn>
              </a:cxnLst>
              <a:rect l="0" t="0" r="r" b="b"/>
              <a:pathLst>
                <a:path w="5283" h="2043">
                  <a:moveTo>
                    <a:pt x="5283" y="1597"/>
                  </a:moveTo>
                  <a:lnTo>
                    <a:pt x="5283" y="1597"/>
                  </a:lnTo>
                  <a:lnTo>
                    <a:pt x="5272" y="1608"/>
                  </a:lnTo>
                  <a:lnTo>
                    <a:pt x="5240" y="1642"/>
                  </a:lnTo>
                  <a:lnTo>
                    <a:pt x="5215" y="1665"/>
                  </a:lnTo>
                  <a:lnTo>
                    <a:pt x="5187" y="1691"/>
                  </a:lnTo>
                  <a:lnTo>
                    <a:pt x="5153" y="1720"/>
                  </a:lnTo>
                  <a:lnTo>
                    <a:pt x="5114" y="1750"/>
                  </a:lnTo>
                  <a:lnTo>
                    <a:pt x="5071" y="1783"/>
                  </a:lnTo>
                  <a:lnTo>
                    <a:pt x="5022" y="1817"/>
                  </a:lnTo>
                  <a:lnTo>
                    <a:pt x="4969" y="1849"/>
                  </a:lnTo>
                  <a:lnTo>
                    <a:pt x="4912" y="1881"/>
                  </a:lnTo>
                  <a:lnTo>
                    <a:pt x="4850" y="1912"/>
                  </a:lnTo>
                  <a:lnTo>
                    <a:pt x="4818" y="1928"/>
                  </a:lnTo>
                  <a:lnTo>
                    <a:pt x="4785" y="1942"/>
                  </a:lnTo>
                  <a:lnTo>
                    <a:pt x="4750" y="1955"/>
                  </a:lnTo>
                  <a:lnTo>
                    <a:pt x="4714" y="1968"/>
                  </a:lnTo>
                  <a:lnTo>
                    <a:pt x="4678" y="1981"/>
                  </a:lnTo>
                  <a:lnTo>
                    <a:pt x="4640" y="1993"/>
                  </a:lnTo>
                  <a:lnTo>
                    <a:pt x="4601" y="2002"/>
                  </a:lnTo>
                  <a:lnTo>
                    <a:pt x="4563" y="2012"/>
                  </a:lnTo>
                  <a:lnTo>
                    <a:pt x="4522" y="2020"/>
                  </a:lnTo>
                  <a:lnTo>
                    <a:pt x="4481" y="2028"/>
                  </a:lnTo>
                  <a:lnTo>
                    <a:pt x="4438" y="2033"/>
                  </a:lnTo>
                  <a:lnTo>
                    <a:pt x="4395" y="2038"/>
                  </a:lnTo>
                  <a:lnTo>
                    <a:pt x="4350" y="2041"/>
                  </a:lnTo>
                  <a:lnTo>
                    <a:pt x="4304" y="2043"/>
                  </a:lnTo>
                  <a:lnTo>
                    <a:pt x="4259" y="2043"/>
                  </a:lnTo>
                  <a:lnTo>
                    <a:pt x="4211" y="2041"/>
                  </a:lnTo>
                  <a:lnTo>
                    <a:pt x="4164" y="2038"/>
                  </a:lnTo>
                  <a:lnTo>
                    <a:pt x="4116" y="2033"/>
                  </a:lnTo>
                  <a:lnTo>
                    <a:pt x="4066" y="2025"/>
                  </a:lnTo>
                  <a:lnTo>
                    <a:pt x="4016" y="2017"/>
                  </a:lnTo>
                  <a:lnTo>
                    <a:pt x="3964" y="2005"/>
                  </a:lnTo>
                  <a:lnTo>
                    <a:pt x="3913" y="1991"/>
                  </a:lnTo>
                  <a:lnTo>
                    <a:pt x="3860" y="1976"/>
                  </a:lnTo>
                  <a:lnTo>
                    <a:pt x="3806" y="1959"/>
                  </a:lnTo>
                  <a:lnTo>
                    <a:pt x="3752" y="1938"/>
                  </a:lnTo>
                  <a:lnTo>
                    <a:pt x="3696" y="1915"/>
                  </a:lnTo>
                  <a:lnTo>
                    <a:pt x="3641" y="1889"/>
                  </a:lnTo>
                  <a:lnTo>
                    <a:pt x="3584" y="1862"/>
                  </a:lnTo>
                  <a:lnTo>
                    <a:pt x="3527" y="1831"/>
                  </a:lnTo>
                  <a:lnTo>
                    <a:pt x="3469" y="1797"/>
                  </a:lnTo>
                  <a:lnTo>
                    <a:pt x="3410" y="1760"/>
                  </a:lnTo>
                  <a:lnTo>
                    <a:pt x="3350" y="1721"/>
                  </a:lnTo>
                  <a:lnTo>
                    <a:pt x="3291" y="1679"/>
                  </a:lnTo>
                  <a:lnTo>
                    <a:pt x="3230" y="1634"/>
                  </a:lnTo>
                  <a:lnTo>
                    <a:pt x="3169" y="1584"/>
                  </a:lnTo>
                  <a:lnTo>
                    <a:pt x="3106" y="1532"/>
                  </a:lnTo>
                  <a:lnTo>
                    <a:pt x="3044" y="1477"/>
                  </a:lnTo>
                  <a:lnTo>
                    <a:pt x="2980" y="1418"/>
                  </a:lnTo>
                  <a:lnTo>
                    <a:pt x="2980" y="1418"/>
                  </a:lnTo>
                  <a:lnTo>
                    <a:pt x="2855" y="1300"/>
                  </a:lnTo>
                  <a:lnTo>
                    <a:pt x="2734" y="1188"/>
                  </a:lnTo>
                  <a:lnTo>
                    <a:pt x="2615" y="1082"/>
                  </a:lnTo>
                  <a:lnTo>
                    <a:pt x="2499" y="982"/>
                  </a:lnTo>
                  <a:lnTo>
                    <a:pt x="2388" y="888"/>
                  </a:lnTo>
                  <a:lnTo>
                    <a:pt x="2279" y="799"/>
                  </a:lnTo>
                  <a:lnTo>
                    <a:pt x="2173" y="715"/>
                  </a:lnTo>
                  <a:lnTo>
                    <a:pt x="2069" y="638"/>
                  </a:lnTo>
                  <a:lnTo>
                    <a:pt x="1968" y="565"/>
                  </a:lnTo>
                  <a:lnTo>
                    <a:pt x="1869" y="497"/>
                  </a:lnTo>
                  <a:lnTo>
                    <a:pt x="1773" y="434"/>
                  </a:lnTo>
                  <a:lnTo>
                    <a:pt x="1679" y="378"/>
                  </a:lnTo>
                  <a:lnTo>
                    <a:pt x="1586" y="325"/>
                  </a:lnTo>
                  <a:lnTo>
                    <a:pt x="1496" y="276"/>
                  </a:lnTo>
                  <a:lnTo>
                    <a:pt x="1407" y="231"/>
                  </a:lnTo>
                  <a:lnTo>
                    <a:pt x="1319" y="192"/>
                  </a:lnTo>
                  <a:lnTo>
                    <a:pt x="1233" y="155"/>
                  </a:lnTo>
                  <a:lnTo>
                    <a:pt x="1148" y="124"/>
                  </a:lnTo>
                  <a:lnTo>
                    <a:pt x="1064" y="97"/>
                  </a:lnTo>
                  <a:lnTo>
                    <a:pt x="980" y="73"/>
                  </a:lnTo>
                  <a:lnTo>
                    <a:pt x="899" y="52"/>
                  </a:lnTo>
                  <a:lnTo>
                    <a:pt x="817" y="36"/>
                  </a:lnTo>
                  <a:lnTo>
                    <a:pt x="736" y="23"/>
                  </a:lnTo>
                  <a:lnTo>
                    <a:pt x="654" y="11"/>
                  </a:lnTo>
                  <a:lnTo>
                    <a:pt x="574" y="5"/>
                  </a:lnTo>
                  <a:lnTo>
                    <a:pt x="493" y="2"/>
                  </a:lnTo>
                  <a:lnTo>
                    <a:pt x="413" y="0"/>
                  </a:lnTo>
                  <a:lnTo>
                    <a:pt x="331" y="2"/>
                  </a:lnTo>
                  <a:lnTo>
                    <a:pt x="250" y="6"/>
                  </a:lnTo>
                  <a:lnTo>
                    <a:pt x="167" y="13"/>
                  </a:lnTo>
                  <a:lnTo>
                    <a:pt x="85" y="23"/>
                  </a:lnTo>
                  <a:lnTo>
                    <a:pt x="0" y="3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65685" name="Freeform 21"/>
            <p:cNvSpPr>
              <a:spLocks/>
            </p:cNvSpPr>
            <p:nvPr userDrawn="1"/>
          </p:nvSpPr>
          <p:spPr bwMode="auto">
            <a:xfrm>
              <a:off x="467" y="910"/>
              <a:ext cx="5306" cy="988"/>
            </a:xfrm>
            <a:custGeom>
              <a:avLst/>
              <a:gdLst/>
              <a:ahLst/>
              <a:cxnLst>
                <a:cxn ang="0">
                  <a:pos x="5306" y="1505"/>
                </a:cxn>
                <a:cxn ang="0">
                  <a:pos x="5263" y="1552"/>
                </a:cxn>
                <a:cxn ang="0">
                  <a:pos x="5211" y="1602"/>
                </a:cxn>
                <a:cxn ang="0">
                  <a:pos x="5138" y="1663"/>
                </a:cxn>
                <a:cxn ang="0">
                  <a:pos x="5048" y="1731"/>
                </a:cxn>
                <a:cxn ang="0">
                  <a:pos x="4939" y="1799"/>
                </a:cxn>
                <a:cxn ang="0">
                  <a:pos x="4845" y="1848"/>
                </a:cxn>
                <a:cxn ang="0">
                  <a:pos x="4779" y="1877"/>
                </a:cxn>
                <a:cxn ang="0">
                  <a:pos x="4707" y="1904"/>
                </a:cxn>
                <a:cxn ang="0">
                  <a:pos x="4630" y="1928"/>
                </a:cxn>
                <a:cxn ang="0">
                  <a:pos x="4551" y="1948"/>
                </a:cxn>
                <a:cxn ang="0">
                  <a:pos x="4468" y="1962"/>
                </a:cxn>
                <a:cxn ang="0">
                  <a:pos x="4380" y="1972"/>
                </a:cxn>
                <a:cxn ang="0">
                  <a:pos x="4289" y="1975"/>
                </a:cxn>
                <a:cxn ang="0">
                  <a:pos x="4194" y="1972"/>
                </a:cxn>
                <a:cxn ang="0">
                  <a:pos x="4096" y="1961"/>
                </a:cxn>
                <a:cxn ang="0">
                  <a:pos x="3993" y="1943"/>
                </a:cxn>
                <a:cxn ang="0">
                  <a:pos x="3889" y="1915"/>
                </a:cxn>
                <a:cxn ang="0">
                  <a:pos x="3779" y="1880"/>
                </a:cxn>
                <a:cxn ang="0">
                  <a:pos x="3668" y="1833"/>
                </a:cxn>
                <a:cxn ang="0">
                  <a:pos x="3553" y="1777"/>
                </a:cxn>
                <a:cxn ang="0">
                  <a:pos x="3436" y="1709"/>
                </a:cxn>
                <a:cxn ang="0">
                  <a:pos x="3315" y="1630"/>
                </a:cxn>
                <a:cxn ang="0">
                  <a:pos x="3192" y="1536"/>
                </a:cxn>
                <a:cxn ang="0">
                  <a:pos x="3066" y="1431"/>
                </a:cxn>
                <a:cxn ang="0">
                  <a:pos x="3000" y="1373"/>
                </a:cxn>
                <a:cxn ang="0">
                  <a:pos x="2750" y="1147"/>
                </a:cxn>
                <a:cxn ang="0">
                  <a:pos x="2514" y="945"/>
                </a:cxn>
                <a:cxn ang="0">
                  <a:pos x="2291" y="766"/>
                </a:cxn>
                <a:cxn ang="0">
                  <a:pos x="2078" y="607"/>
                </a:cxn>
                <a:cxn ang="0">
                  <a:pos x="1876" y="470"/>
                </a:cxn>
                <a:cxn ang="0">
                  <a:pos x="1684" y="354"/>
                </a:cxn>
                <a:cxn ang="0">
                  <a:pos x="1499" y="255"/>
                </a:cxn>
                <a:cxn ang="0">
                  <a:pos x="1322" y="175"/>
                </a:cxn>
                <a:cxn ang="0">
                  <a:pos x="1149" y="110"/>
                </a:cxn>
                <a:cxn ang="0">
                  <a:pos x="981" y="62"/>
                </a:cxn>
                <a:cxn ang="0">
                  <a:pos x="816" y="28"/>
                </a:cxn>
                <a:cxn ang="0">
                  <a:pos x="654" y="7"/>
                </a:cxn>
                <a:cxn ang="0">
                  <a:pos x="493" y="0"/>
                </a:cxn>
                <a:cxn ang="0">
                  <a:pos x="330" y="4"/>
                </a:cxn>
                <a:cxn ang="0">
                  <a:pos x="166" y="18"/>
                </a:cxn>
                <a:cxn ang="0">
                  <a:pos x="0" y="42"/>
                </a:cxn>
              </a:cxnLst>
              <a:rect l="0" t="0" r="r" b="b"/>
              <a:pathLst>
                <a:path w="5306" h="1975">
                  <a:moveTo>
                    <a:pt x="5306" y="1505"/>
                  </a:moveTo>
                  <a:lnTo>
                    <a:pt x="5306" y="1505"/>
                  </a:lnTo>
                  <a:lnTo>
                    <a:pt x="5295" y="1518"/>
                  </a:lnTo>
                  <a:lnTo>
                    <a:pt x="5263" y="1552"/>
                  </a:lnTo>
                  <a:lnTo>
                    <a:pt x="5240" y="1576"/>
                  </a:lnTo>
                  <a:lnTo>
                    <a:pt x="5211" y="1602"/>
                  </a:lnTo>
                  <a:lnTo>
                    <a:pt x="5177" y="1633"/>
                  </a:lnTo>
                  <a:lnTo>
                    <a:pt x="5138" y="1663"/>
                  </a:lnTo>
                  <a:lnTo>
                    <a:pt x="5095" y="1697"/>
                  </a:lnTo>
                  <a:lnTo>
                    <a:pt x="5048" y="1731"/>
                  </a:lnTo>
                  <a:lnTo>
                    <a:pt x="4995" y="1765"/>
                  </a:lnTo>
                  <a:lnTo>
                    <a:pt x="4939" y="1799"/>
                  </a:lnTo>
                  <a:lnTo>
                    <a:pt x="4877" y="1831"/>
                  </a:lnTo>
                  <a:lnTo>
                    <a:pt x="4845" y="1848"/>
                  </a:lnTo>
                  <a:lnTo>
                    <a:pt x="4812" y="1862"/>
                  </a:lnTo>
                  <a:lnTo>
                    <a:pt x="4779" y="1877"/>
                  </a:lnTo>
                  <a:lnTo>
                    <a:pt x="4743" y="1891"/>
                  </a:lnTo>
                  <a:lnTo>
                    <a:pt x="4707" y="1904"/>
                  </a:lnTo>
                  <a:lnTo>
                    <a:pt x="4669" y="1917"/>
                  </a:lnTo>
                  <a:lnTo>
                    <a:pt x="4630" y="1928"/>
                  </a:lnTo>
                  <a:lnTo>
                    <a:pt x="4591" y="1938"/>
                  </a:lnTo>
                  <a:lnTo>
                    <a:pt x="4551" y="1948"/>
                  </a:lnTo>
                  <a:lnTo>
                    <a:pt x="4509" y="1956"/>
                  </a:lnTo>
                  <a:lnTo>
                    <a:pt x="4468" y="1962"/>
                  </a:lnTo>
                  <a:lnTo>
                    <a:pt x="4423" y="1967"/>
                  </a:lnTo>
                  <a:lnTo>
                    <a:pt x="4380" y="1972"/>
                  </a:lnTo>
                  <a:lnTo>
                    <a:pt x="4335" y="1974"/>
                  </a:lnTo>
                  <a:lnTo>
                    <a:pt x="4289" y="1975"/>
                  </a:lnTo>
                  <a:lnTo>
                    <a:pt x="4242" y="1974"/>
                  </a:lnTo>
                  <a:lnTo>
                    <a:pt x="4194" y="1972"/>
                  </a:lnTo>
                  <a:lnTo>
                    <a:pt x="4144" y="1967"/>
                  </a:lnTo>
                  <a:lnTo>
                    <a:pt x="4096" y="1961"/>
                  </a:lnTo>
                  <a:lnTo>
                    <a:pt x="4044" y="1953"/>
                  </a:lnTo>
                  <a:lnTo>
                    <a:pt x="3993" y="1943"/>
                  </a:lnTo>
                  <a:lnTo>
                    <a:pt x="3942" y="1930"/>
                  </a:lnTo>
                  <a:lnTo>
                    <a:pt x="3889" y="1915"/>
                  </a:lnTo>
                  <a:lnTo>
                    <a:pt x="3835" y="1899"/>
                  </a:lnTo>
                  <a:lnTo>
                    <a:pt x="3779" y="1880"/>
                  </a:lnTo>
                  <a:lnTo>
                    <a:pt x="3725" y="1857"/>
                  </a:lnTo>
                  <a:lnTo>
                    <a:pt x="3668" y="1833"/>
                  </a:lnTo>
                  <a:lnTo>
                    <a:pt x="3611" y="1806"/>
                  </a:lnTo>
                  <a:lnTo>
                    <a:pt x="3553" y="1777"/>
                  </a:lnTo>
                  <a:lnTo>
                    <a:pt x="3495" y="1744"/>
                  </a:lnTo>
                  <a:lnTo>
                    <a:pt x="3436" y="1709"/>
                  </a:lnTo>
                  <a:lnTo>
                    <a:pt x="3375" y="1670"/>
                  </a:lnTo>
                  <a:lnTo>
                    <a:pt x="3315" y="1630"/>
                  </a:lnTo>
                  <a:lnTo>
                    <a:pt x="3253" y="1584"/>
                  </a:lnTo>
                  <a:lnTo>
                    <a:pt x="3192" y="1536"/>
                  </a:lnTo>
                  <a:lnTo>
                    <a:pt x="3128" y="1486"/>
                  </a:lnTo>
                  <a:lnTo>
                    <a:pt x="3066" y="1431"/>
                  </a:lnTo>
                  <a:lnTo>
                    <a:pt x="3000" y="1373"/>
                  </a:lnTo>
                  <a:lnTo>
                    <a:pt x="3000" y="1373"/>
                  </a:lnTo>
                  <a:lnTo>
                    <a:pt x="2874" y="1257"/>
                  </a:lnTo>
                  <a:lnTo>
                    <a:pt x="2750" y="1147"/>
                  </a:lnTo>
                  <a:lnTo>
                    <a:pt x="2631" y="1043"/>
                  </a:lnTo>
                  <a:lnTo>
                    <a:pt x="2514" y="945"/>
                  </a:lnTo>
                  <a:lnTo>
                    <a:pt x="2400" y="853"/>
                  </a:lnTo>
                  <a:lnTo>
                    <a:pt x="2291" y="766"/>
                  </a:lnTo>
                  <a:lnTo>
                    <a:pt x="2182" y="683"/>
                  </a:lnTo>
                  <a:lnTo>
                    <a:pt x="2078" y="607"/>
                  </a:lnTo>
                  <a:lnTo>
                    <a:pt x="1976" y="536"/>
                  </a:lnTo>
                  <a:lnTo>
                    <a:pt x="1876" y="470"/>
                  </a:lnTo>
                  <a:lnTo>
                    <a:pt x="1778" y="410"/>
                  </a:lnTo>
                  <a:lnTo>
                    <a:pt x="1684" y="354"/>
                  </a:lnTo>
                  <a:lnTo>
                    <a:pt x="1591" y="302"/>
                  </a:lnTo>
                  <a:lnTo>
                    <a:pt x="1499" y="255"/>
                  </a:lnTo>
                  <a:lnTo>
                    <a:pt x="1409" y="212"/>
                  </a:lnTo>
                  <a:lnTo>
                    <a:pt x="1322" y="175"/>
                  </a:lnTo>
                  <a:lnTo>
                    <a:pt x="1234" y="141"/>
                  </a:lnTo>
                  <a:lnTo>
                    <a:pt x="1149" y="110"/>
                  </a:lnTo>
                  <a:lnTo>
                    <a:pt x="1065" y="84"/>
                  </a:lnTo>
                  <a:lnTo>
                    <a:pt x="981" y="62"/>
                  </a:lnTo>
                  <a:lnTo>
                    <a:pt x="898" y="42"/>
                  </a:lnTo>
                  <a:lnTo>
                    <a:pt x="816" y="28"/>
                  </a:lnTo>
                  <a:lnTo>
                    <a:pt x="736" y="17"/>
                  </a:lnTo>
                  <a:lnTo>
                    <a:pt x="654" y="7"/>
                  </a:lnTo>
                  <a:lnTo>
                    <a:pt x="573" y="2"/>
                  </a:lnTo>
                  <a:lnTo>
                    <a:pt x="493" y="0"/>
                  </a:lnTo>
                  <a:lnTo>
                    <a:pt x="412" y="0"/>
                  </a:lnTo>
                  <a:lnTo>
                    <a:pt x="330" y="4"/>
                  </a:lnTo>
                  <a:lnTo>
                    <a:pt x="248" y="10"/>
                  </a:lnTo>
                  <a:lnTo>
                    <a:pt x="166" y="18"/>
                  </a:lnTo>
                  <a:lnTo>
                    <a:pt x="85" y="29"/>
                  </a:lnTo>
                  <a:lnTo>
                    <a:pt x="0" y="4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65686" name="Freeform 22"/>
            <p:cNvSpPr>
              <a:spLocks/>
            </p:cNvSpPr>
            <p:nvPr userDrawn="1"/>
          </p:nvSpPr>
          <p:spPr bwMode="auto">
            <a:xfrm>
              <a:off x="485" y="930"/>
              <a:ext cx="5327" cy="953"/>
            </a:xfrm>
            <a:custGeom>
              <a:avLst/>
              <a:gdLst/>
              <a:ahLst/>
              <a:cxnLst>
                <a:cxn ang="0">
                  <a:pos x="5327" y="1416"/>
                </a:cxn>
                <a:cxn ang="0">
                  <a:pos x="5284" y="1463"/>
                </a:cxn>
                <a:cxn ang="0">
                  <a:pos x="5233" y="1515"/>
                </a:cxn>
                <a:cxn ang="0">
                  <a:pos x="5162" y="1578"/>
                </a:cxn>
                <a:cxn ang="0">
                  <a:pos x="5073" y="1647"/>
                </a:cxn>
                <a:cxn ang="0">
                  <a:pos x="4965" y="1718"/>
                </a:cxn>
                <a:cxn ang="0">
                  <a:pos x="4872" y="1768"/>
                </a:cxn>
                <a:cxn ang="0">
                  <a:pos x="4805" y="1799"/>
                </a:cxn>
                <a:cxn ang="0">
                  <a:pos x="4733" y="1828"/>
                </a:cxn>
                <a:cxn ang="0">
                  <a:pos x="4658" y="1854"/>
                </a:cxn>
                <a:cxn ang="0">
                  <a:pos x="4579" y="1875"/>
                </a:cxn>
                <a:cxn ang="0">
                  <a:pos x="4496" y="1891"/>
                </a:cxn>
                <a:cxn ang="0">
                  <a:pos x="4408" y="1902"/>
                </a:cxn>
                <a:cxn ang="0">
                  <a:pos x="4317" y="1907"/>
                </a:cxn>
                <a:cxn ang="0">
                  <a:pos x="4222" y="1907"/>
                </a:cxn>
                <a:cxn ang="0">
                  <a:pos x="4124" y="1897"/>
                </a:cxn>
                <a:cxn ang="0">
                  <a:pos x="4021" y="1881"/>
                </a:cxn>
                <a:cxn ang="0">
                  <a:pos x="3915" y="1857"/>
                </a:cxn>
                <a:cxn ang="0">
                  <a:pos x="3807" y="1821"/>
                </a:cxn>
                <a:cxn ang="0">
                  <a:pos x="3695" y="1778"/>
                </a:cxn>
                <a:cxn ang="0">
                  <a:pos x="3579" y="1723"/>
                </a:cxn>
                <a:cxn ang="0">
                  <a:pos x="3460" y="1657"/>
                </a:cxn>
                <a:cxn ang="0">
                  <a:pos x="3338" y="1579"/>
                </a:cxn>
                <a:cxn ang="0">
                  <a:pos x="3213" y="1489"/>
                </a:cxn>
                <a:cxn ang="0">
                  <a:pos x="3085" y="1386"/>
                </a:cxn>
                <a:cxn ang="0">
                  <a:pos x="3020" y="1329"/>
                </a:cxn>
                <a:cxn ang="0">
                  <a:pos x="2766" y="1108"/>
                </a:cxn>
                <a:cxn ang="0">
                  <a:pos x="2527" y="909"/>
                </a:cxn>
                <a:cxn ang="0">
                  <a:pos x="2301" y="733"/>
                </a:cxn>
                <a:cxn ang="0">
                  <a:pos x="2085" y="578"/>
                </a:cxn>
                <a:cxn ang="0">
                  <a:pos x="1883" y="446"/>
                </a:cxn>
                <a:cxn ang="0">
                  <a:pos x="1688" y="331"/>
                </a:cxn>
                <a:cxn ang="0">
                  <a:pos x="1502" y="236"/>
                </a:cxn>
                <a:cxn ang="0">
                  <a:pos x="1323" y="158"/>
                </a:cxn>
                <a:cxn ang="0">
                  <a:pos x="1150" y="97"/>
                </a:cxn>
                <a:cxn ang="0">
                  <a:pos x="982" y="52"/>
                </a:cxn>
                <a:cxn ang="0">
                  <a:pos x="816" y="21"/>
                </a:cxn>
                <a:cxn ang="0">
                  <a:pos x="654" y="5"/>
                </a:cxn>
                <a:cxn ang="0">
                  <a:pos x="491" y="0"/>
                </a:cxn>
                <a:cxn ang="0">
                  <a:pos x="329" y="7"/>
                </a:cxn>
                <a:cxn ang="0">
                  <a:pos x="167" y="24"/>
                </a:cxn>
                <a:cxn ang="0">
                  <a:pos x="0" y="53"/>
                </a:cxn>
              </a:cxnLst>
              <a:rect l="0" t="0" r="r" b="b"/>
              <a:pathLst>
                <a:path w="5327" h="1907">
                  <a:moveTo>
                    <a:pt x="5327" y="1416"/>
                  </a:moveTo>
                  <a:lnTo>
                    <a:pt x="5327" y="1416"/>
                  </a:lnTo>
                  <a:lnTo>
                    <a:pt x="5316" y="1429"/>
                  </a:lnTo>
                  <a:lnTo>
                    <a:pt x="5284" y="1463"/>
                  </a:lnTo>
                  <a:lnTo>
                    <a:pt x="5262" y="1487"/>
                  </a:lnTo>
                  <a:lnTo>
                    <a:pt x="5233" y="1515"/>
                  </a:lnTo>
                  <a:lnTo>
                    <a:pt x="5201" y="1545"/>
                  </a:lnTo>
                  <a:lnTo>
                    <a:pt x="5162" y="1578"/>
                  </a:lnTo>
                  <a:lnTo>
                    <a:pt x="5120" y="1612"/>
                  </a:lnTo>
                  <a:lnTo>
                    <a:pt x="5073" y="1647"/>
                  </a:lnTo>
                  <a:lnTo>
                    <a:pt x="5020" y="1683"/>
                  </a:lnTo>
                  <a:lnTo>
                    <a:pt x="4965" y="1718"/>
                  </a:lnTo>
                  <a:lnTo>
                    <a:pt x="4904" y="1752"/>
                  </a:lnTo>
                  <a:lnTo>
                    <a:pt x="4872" y="1768"/>
                  </a:lnTo>
                  <a:lnTo>
                    <a:pt x="4839" y="1784"/>
                  </a:lnTo>
                  <a:lnTo>
                    <a:pt x="4805" y="1799"/>
                  </a:lnTo>
                  <a:lnTo>
                    <a:pt x="4769" y="1813"/>
                  </a:lnTo>
                  <a:lnTo>
                    <a:pt x="4733" y="1828"/>
                  </a:lnTo>
                  <a:lnTo>
                    <a:pt x="4697" y="1841"/>
                  </a:lnTo>
                  <a:lnTo>
                    <a:pt x="4658" y="1854"/>
                  </a:lnTo>
                  <a:lnTo>
                    <a:pt x="4619" y="1865"/>
                  </a:lnTo>
                  <a:lnTo>
                    <a:pt x="4579" y="1875"/>
                  </a:lnTo>
                  <a:lnTo>
                    <a:pt x="4537" y="1883"/>
                  </a:lnTo>
                  <a:lnTo>
                    <a:pt x="4496" y="1891"/>
                  </a:lnTo>
                  <a:lnTo>
                    <a:pt x="4453" y="1897"/>
                  </a:lnTo>
                  <a:lnTo>
                    <a:pt x="4408" y="1902"/>
                  </a:lnTo>
                  <a:lnTo>
                    <a:pt x="4362" y="1905"/>
                  </a:lnTo>
                  <a:lnTo>
                    <a:pt x="4317" y="1907"/>
                  </a:lnTo>
                  <a:lnTo>
                    <a:pt x="4269" y="1907"/>
                  </a:lnTo>
                  <a:lnTo>
                    <a:pt x="4222" y="1907"/>
                  </a:lnTo>
                  <a:lnTo>
                    <a:pt x="4174" y="1902"/>
                  </a:lnTo>
                  <a:lnTo>
                    <a:pt x="4124" y="1897"/>
                  </a:lnTo>
                  <a:lnTo>
                    <a:pt x="4072" y="1891"/>
                  </a:lnTo>
                  <a:lnTo>
                    <a:pt x="4021" y="1881"/>
                  </a:lnTo>
                  <a:lnTo>
                    <a:pt x="3969" y="1870"/>
                  </a:lnTo>
                  <a:lnTo>
                    <a:pt x="3915" y="1857"/>
                  </a:lnTo>
                  <a:lnTo>
                    <a:pt x="3861" y="1841"/>
                  </a:lnTo>
                  <a:lnTo>
                    <a:pt x="3807" y="1821"/>
                  </a:lnTo>
                  <a:lnTo>
                    <a:pt x="3751" y="1800"/>
                  </a:lnTo>
                  <a:lnTo>
                    <a:pt x="3695" y="1778"/>
                  </a:lnTo>
                  <a:lnTo>
                    <a:pt x="3636" y="1752"/>
                  </a:lnTo>
                  <a:lnTo>
                    <a:pt x="3579" y="1723"/>
                  </a:lnTo>
                  <a:lnTo>
                    <a:pt x="3520" y="1692"/>
                  </a:lnTo>
                  <a:lnTo>
                    <a:pt x="3460" y="1657"/>
                  </a:lnTo>
                  <a:lnTo>
                    <a:pt x="3399" y="1620"/>
                  </a:lnTo>
                  <a:lnTo>
                    <a:pt x="3338" y="1579"/>
                  </a:lnTo>
                  <a:lnTo>
                    <a:pt x="3275" y="1536"/>
                  </a:lnTo>
                  <a:lnTo>
                    <a:pt x="3213" y="1489"/>
                  </a:lnTo>
                  <a:lnTo>
                    <a:pt x="3149" y="1439"/>
                  </a:lnTo>
                  <a:lnTo>
                    <a:pt x="3085" y="1386"/>
                  </a:lnTo>
                  <a:lnTo>
                    <a:pt x="3020" y="1329"/>
                  </a:lnTo>
                  <a:lnTo>
                    <a:pt x="3020" y="1329"/>
                  </a:lnTo>
                  <a:lnTo>
                    <a:pt x="2892" y="1214"/>
                  </a:lnTo>
                  <a:lnTo>
                    <a:pt x="2766" y="1108"/>
                  </a:lnTo>
                  <a:lnTo>
                    <a:pt x="2645" y="1004"/>
                  </a:lnTo>
                  <a:lnTo>
                    <a:pt x="2527" y="909"/>
                  </a:lnTo>
                  <a:lnTo>
                    <a:pt x="2412" y="817"/>
                  </a:lnTo>
                  <a:lnTo>
                    <a:pt x="2301" y="733"/>
                  </a:lnTo>
                  <a:lnTo>
                    <a:pt x="2192" y="652"/>
                  </a:lnTo>
                  <a:lnTo>
                    <a:pt x="2085" y="578"/>
                  </a:lnTo>
                  <a:lnTo>
                    <a:pt x="1983" y="509"/>
                  </a:lnTo>
                  <a:lnTo>
                    <a:pt x="1883" y="446"/>
                  </a:lnTo>
                  <a:lnTo>
                    <a:pt x="1784" y="386"/>
                  </a:lnTo>
                  <a:lnTo>
                    <a:pt x="1688" y="331"/>
                  </a:lnTo>
                  <a:lnTo>
                    <a:pt x="1594" y="281"/>
                  </a:lnTo>
                  <a:lnTo>
                    <a:pt x="1502" y="236"/>
                  </a:lnTo>
                  <a:lnTo>
                    <a:pt x="1412" y="195"/>
                  </a:lnTo>
                  <a:lnTo>
                    <a:pt x="1323" y="158"/>
                  </a:lnTo>
                  <a:lnTo>
                    <a:pt x="1236" y="126"/>
                  </a:lnTo>
                  <a:lnTo>
                    <a:pt x="1150" y="97"/>
                  </a:lnTo>
                  <a:lnTo>
                    <a:pt x="1065" y="73"/>
                  </a:lnTo>
                  <a:lnTo>
                    <a:pt x="982" y="52"/>
                  </a:lnTo>
                  <a:lnTo>
                    <a:pt x="898" y="36"/>
                  </a:lnTo>
                  <a:lnTo>
                    <a:pt x="816" y="21"/>
                  </a:lnTo>
                  <a:lnTo>
                    <a:pt x="734" y="11"/>
                  </a:lnTo>
                  <a:lnTo>
                    <a:pt x="654" y="5"/>
                  </a:lnTo>
                  <a:lnTo>
                    <a:pt x="572" y="0"/>
                  </a:lnTo>
                  <a:lnTo>
                    <a:pt x="491" y="0"/>
                  </a:lnTo>
                  <a:lnTo>
                    <a:pt x="411" y="2"/>
                  </a:lnTo>
                  <a:lnTo>
                    <a:pt x="329" y="7"/>
                  </a:lnTo>
                  <a:lnTo>
                    <a:pt x="248" y="15"/>
                  </a:lnTo>
                  <a:lnTo>
                    <a:pt x="167" y="24"/>
                  </a:lnTo>
                  <a:lnTo>
                    <a:pt x="83" y="37"/>
                  </a:lnTo>
                  <a:lnTo>
                    <a:pt x="0" y="53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65687" name="Freeform 23"/>
            <p:cNvSpPr>
              <a:spLocks/>
            </p:cNvSpPr>
            <p:nvPr userDrawn="1"/>
          </p:nvSpPr>
          <p:spPr bwMode="auto">
            <a:xfrm>
              <a:off x="503" y="949"/>
              <a:ext cx="5347" cy="920"/>
            </a:xfrm>
            <a:custGeom>
              <a:avLst/>
              <a:gdLst/>
              <a:ahLst/>
              <a:cxnLst>
                <a:cxn ang="0">
                  <a:pos x="5347" y="1326"/>
                </a:cxn>
                <a:cxn ang="0">
                  <a:pos x="5305" y="1374"/>
                </a:cxn>
                <a:cxn ang="0">
                  <a:pos x="5255" y="1426"/>
                </a:cxn>
                <a:cxn ang="0">
                  <a:pos x="5184" y="1492"/>
                </a:cxn>
                <a:cxn ang="0">
                  <a:pos x="5095" y="1563"/>
                </a:cxn>
                <a:cxn ang="0">
                  <a:pos x="4989" y="1636"/>
                </a:cxn>
                <a:cxn ang="0">
                  <a:pos x="4897" y="1689"/>
                </a:cxn>
                <a:cxn ang="0">
                  <a:pos x="4830" y="1721"/>
                </a:cxn>
                <a:cxn ang="0">
                  <a:pos x="4759" y="1752"/>
                </a:cxn>
                <a:cxn ang="0">
                  <a:pos x="4685" y="1778"/>
                </a:cxn>
                <a:cxn ang="0">
                  <a:pos x="4605" y="1800"/>
                </a:cxn>
                <a:cxn ang="0">
                  <a:pos x="4522" y="1820"/>
                </a:cxn>
                <a:cxn ang="0">
                  <a:pos x="4436" y="1833"/>
                </a:cxn>
                <a:cxn ang="0">
                  <a:pos x="4344" y="1839"/>
                </a:cxn>
                <a:cxn ang="0">
                  <a:pos x="4250" y="1841"/>
                </a:cxn>
                <a:cxn ang="0">
                  <a:pos x="4151" y="1834"/>
                </a:cxn>
                <a:cxn ang="0">
                  <a:pos x="4049" y="1820"/>
                </a:cxn>
                <a:cxn ang="0">
                  <a:pos x="3943" y="1797"/>
                </a:cxn>
                <a:cxn ang="0">
                  <a:pos x="3833" y="1765"/>
                </a:cxn>
                <a:cxn ang="0">
                  <a:pos x="3720" y="1723"/>
                </a:cxn>
                <a:cxn ang="0">
                  <a:pos x="3603" y="1669"/>
                </a:cxn>
                <a:cxn ang="0">
                  <a:pos x="3484" y="1605"/>
                </a:cxn>
                <a:cxn ang="0">
                  <a:pos x="3361" y="1531"/>
                </a:cxn>
                <a:cxn ang="0">
                  <a:pos x="3235" y="1442"/>
                </a:cxn>
                <a:cxn ang="0">
                  <a:pos x="3104" y="1340"/>
                </a:cxn>
                <a:cxn ang="0">
                  <a:pos x="3039" y="1285"/>
                </a:cxn>
                <a:cxn ang="0">
                  <a:pos x="2782" y="1067"/>
                </a:cxn>
                <a:cxn ang="0">
                  <a:pos x="2539" y="872"/>
                </a:cxn>
                <a:cxn ang="0">
                  <a:pos x="2310" y="701"/>
                </a:cxn>
                <a:cxn ang="0">
                  <a:pos x="2094" y="549"/>
                </a:cxn>
                <a:cxn ang="0">
                  <a:pos x="1888" y="420"/>
                </a:cxn>
                <a:cxn ang="0">
                  <a:pos x="1692" y="308"/>
                </a:cxn>
                <a:cxn ang="0">
                  <a:pos x="1505" y="218"/>
                </a:cxn>
                <a:cxn ang="0">
                  <a:pos x="1325" y="142"/>
                </a:cxn>
                <a:cxn ang="0">
                  <a:pos x="1151" y="85"/>
                </a:cxn>
                <a:cxn ang="0">
                  <a:pos x="982" y="43"/>
                </a:cxn>
                <a:cxn ang="0">
                  <a:pos x="816" y="16"/>
                </a:cxn>
                <a:cxn ang="0">
                  <a:pos x="653" y="1"/>
                </a:cxn>
                <a:cxn ang="0">
                  <a:pos x="491" y="0"/>
                </a:cxn>
                <a:cxn ang="0">
                  <a:pos x="329" y="11"/>
                </a:cxn>
                <a:cxn ang="0">
                  <a:pos x="167" y="32"/>
                </a:cxn>
                <a:cxn ang="0">
                  <a:pos x="0" y="63"/>
                </a:cxn>
              </a:cxnLst>
              <a:rect l="0" t="0" r="r" b="b"/>
              <a:pathLst>
                <a:path w="5347" h="1841">
                  <a:moveTo>
                    <a:pt x="5347" y="1326"/>
                  </a:moveTo>
                  <a:lnTo>
                    <a:pt x="5347" y="1326"/>
                  </a:lnTo>
                  <a:lnTo>
                    <a:pt x="5336" y="1338"/>
                  </a:lnTo>
                  <a:lnTo>
                    <a:pt x="5305" y="1374"/>
                  </a:lnTo>
                  <a:lnTo>
                    <a:pt x="5283" y="1398"/>
                  </a:lnTo>
                  <a:lnTo>
                    <a:pt x="5255" y="1426"/>
                  </a:lnTo>
                  <a:lnTo>
                    <a:pt x="5222" y="1458"/>
                  </a:lnTo>
                  <a:lnTo>
                    <a:pt x="5184" y="1492"/>
                  </a:lnTo>
                  <a:lnTo>
                    <a:pt x="5143" y="1526"/>
                  </a:lnTo>
                  <a:lnTo>
                    <a:pt x="5095" y="1563"/>
                  </a:lnTo>
                  <a:lnTo>
                    <a:pt x="5046" y="1600"/>
                  </a:lnTo>
                  <a:lnTo>
                    <a:pt x="4989" y="1636"/>
                  </a:lnTo>
                  <a:lnTo>
                    <a:pt x="4929" y="1671"/>
                  </a:lnTo>
                  <a:lnTo>
                    <a:pt x="4897" y="1689"/>
                  </a:lnTo>
                  <a:lnTo>
                    <a:pt x="4865" y="1705"/>
                  </a:lnTo>
                  <a:lnTo>
                    <a:pt x="4830" y="1721"/>
                  </a:lnTo>
                  <a:lnTo>
                    <a:pt x="4796" y="1737"/>
                  </a:lnTo>
                  <a:lnTo>
                    <a:pt x="4759" y="1752"/>
                  </a:lnTo>
                  <a:lnTo>
                    <a:pt x="4723" y="1765"/>
                  </a:lnTo>
                  <a:lnTo>
                    <a:pt x="4685" y="1778"/>
                  </a:lnTo>
                  <a:lnTo>
                    <a:pt x="4646" y="1791"/>
                  </a:lnTo>
                  <a:lnTo>
                    <a:pt x="4605" y="1800"/>
                  </a:lnTo>
                  <a:lnTo>
                    <a:pt x="4565" y="1812"/>
                  </a:lnTo>
                  <a:lnTo>
                    <a:pt x="4522" y="1820"/>
                  </a:lnTo>
                  <a:lnTo>
                    <a:pt x="4479" y="1826"/>
                  </a:lnTo>
                  <a:lnTo>
                    <a:pt x="4436" y="1833"/>
                  </a:lnTo>
                  <a:lnTo>
                    <a:pt x="4390" y="1837"/>
                  </a:lnTo>
                  <a:lnTo>
                    <a:pt x="4344" y="1839"/>
                  </a:lnTo>
                  <a:lnTo>
                    <a:pt x="4297" y="1841"/>
                  </a:lnTo>
                  <a:lnTo>
                    <a:pt x="4250" y="1841"/>
                  </a:lnTo>
                  <a:lnTo>
                    <a:pt x="4200" y="1837"/>
                  </a:lnTo>
                  <a:lnTo>
                    <a:pt x="4151" y="1834"/>
                  </a:lnTo>
                  <a:lnTo>
                    <a:pt x="4100" y="1828"/>
                  </a:lnTo>
                  <a:lnTo>
                    <a:pt x="4049" y="1820"/>
                  </a:lnTo>
                  <a:lnTo>
                    <a:pt x="3996" y="1808"/>
                  </a:lnTo>
                  <a:lnTo>
                    <a:pt x="3943" y="1797"/>
                  </a:lnTo>
                  <a:lnTo>
                    <a:pt x="3888" y="1781"/>
                  </a:lnTo>
                  <a:lnTo>
                    <a:pt x="3833" y="1765"/>
                  </a:lnTo>
                  <a:lnTo>
                    <a:pt x="3776" y="1744"/>
                  </a:lnTo>
                  <a:lnTo>
                    <a:pt x="3720" y="1723"/>
                  </a:lnTo>
                  <a:lnTo>
                    <a:pt x="3663" y="1697"/>
                  </a:lnTo>
                  <a:lnTo>
                    <a:pt x="3603" y="1669"/>
                  </a:lnTo>
                  <a:lnTo>
                    <a:pt x="3545" y="1639"/>
                  </a:lnTo>
                  <a:lnTo>
                    <a:pt x="3484" y="1605"/>
                  </a:lnTo>
                  <a:lnTo>
                    <a:pt x="3422" y="1569"/>
                  </a:lnTo>
                  <a:lnTo>
                    <a:pt x="3361" y="1531"/>
                  </a:lnTo>
                  <a:lnTo>
                    <a:pt x="3297" y="1487"/>
                  </a:lnTo>
                  <a:lnTo>
                    <a:pt x="3235" y="1442"/>
                  </a:lnTo>
                  <a:lnTo>
                    <a:pt x="3170" y="1393"/>
                  </a:lnTo>
                  <a:lnTo>
                    <a:pt x="3104" y="1340"/>
                  </a:lnTo>
                  <a:lnTo>
                    <a:pt x="3039" y="1285"/>
                  </a:lnTo>
                  <a:lnTo>
                    <a:pt x="3039" y="1285"/>
                  </a:lnTo>
                  <a:lnTo>
                    <a:pt x="2909" y="1172"/>
                  </a:lnTo>
                  <a:lnTo>
                    <a:pt x="2782" y="1067"/>
                  </a:lnTo>
                  <a:lnTo>
                    <a:pt x="2659" y="967"/>
                  </a:lnTo>
                  <a:lnTo>
                    <a:pt x="2539" y="872"/>
                  </a:lnTo>
                  <a:lnTo>
                    <a:pt x="2423" y="783"/>
                  </a:lnTo>
                  <a:lnTo>
                    <a:pt x="2310" y="701"/>
                  </a:lnTo>
                  <a:lnTo>
                    <a:pt x="2201" y="622"/>
                  </a:lnTo>
                  <a:lnTo>
                    <a:pt x="2094" y="549"/>
                  </a:lnTo>
                  <a:lnTo>
                    <a:pt x="1990" y="483"/>
                  </a:lnTo>
                  <a:lnTo>
                    <a:pt x="1888" y="420"/>
                  </a:lnTo>
                  <a:lnTo>
                    <a:pt x="1788" y="362"/>
                  </a:lnTo>
                  <a:lnTo>
                    <a:pt x="1692" y="308"/>
                  </a:lnTo>
                  <a:lnTo>
                    <a:pt x="1597" y="261"/>
                  </a:lnTo>
                  <a:lnTo>
                    <a:pt x="1505" y="218"/>
                  </a:lnTo>
                  <a:lnTo>
                    <a:pt x="1413" y="177"/>
                  </a:lnTo>
                  <a:lnTo>
                    <a:pt x="1325" y="142"/>
                  </a:lnTo>
                  <a:lnTo>
                    <a:pt x="1237" y="111"/>
                  </a:lnTo>
                  <a:lnTo>
                    <a:pt x="1151" y="85"/>
                  </a:lnTo>
                  <a:lnTo>
                    <a:pt x="1065" y="61"/>
                  </a:lnTo>
                  <a:lnTo>
                    <a:pt x="982" y="43"/>
                  </a:lnTo>
                  <a:lnTo>
                    <a:pt x="898" y="27"/>
                  </a:lnTo>
                  <a:lnTo>
                    <a:pt x="816" y="16"/>
                  </a:lnTo>
                  <a:lnTo>
                    <a:pt x="734" y="6"/>
                  </a:lnTo>
                  <a:lnTo>
                    <a:pt x="653" y="1"/>
                  </a:lnTo>
                  <a:lnTo>
                    <a:pt x="572" y="0"/>
                  </a:lnTo>
                  <a:lnTo>
                    <a:pt x="491" y="0"/>
                  </a:lnTo>
                  <a:lnTo>
                    <a:pt x="410" y="5"/>
                  </a:lnTo>
                  <a:lnTo>
                    <a:pt x="329" y="11"/>
                  </a:lnTo>
                  <a:lnTo>
                    <a:pt x="249" y="21"/>
                  </a:lnTo>
                  <a:lnTo>
                    <a:pt x="167" y="32"/>
                  </a:lnTo>
                  <a:lnTo>
                    <a:pt x="83" y="47"/>
                  </a:lnTo>
                  <a:lnTo>
                    <a:pt x="0" y="63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65688" name="Freeform 24"/>
            <p:cNvSpPr>
              <a:spLocks/>
            </p:cNvSpPr>
            <p:nvPr userDrawn="1"/>
          </p:nvSpPr>
          <p:spPr bwMode="auto">
            <a:xfrm>
              <a:off x="522" y="968"/>
              <a:ext cx="5365" cy="888"/>
            </a:xfrm>
            <a:custGeom>
              <a:avLst/>
              <a:gdLst/>
              <a:ahLst/>
              <a:cxnLst>
                <a:cxn ang="0">
                  <a:pos x="5365" y="1235"/>
                </a:cxn>
                <a:cxn ang="0">
                  <a:pos x="5325" y="1285"/>
                </a:cxn>
                <a:cxn ang="0">
                  <a:pos x="5275" y="1340"/>
                </a:cxn>
                <a:cxn ang="0">
                  <a:pos x="5206" y="1406"/>
                </a:cxn>
                <a:cxn ang="0">
                  <a:pos x="5118" y="1479"/>
                </a:cxn>
                <a:cxn ang="0">
                  <a:pos x="5013" y="1555"/>
                </a:cxn>
                <a:cxn ang="0">
                  <a:pos x="4921" y="1610"/>
                </a:cxn>
                <a:cxn ang="0">
                  <a:pos x="4854" y="1644"/>
                </a:cxn>
                <a:cxn ang="0">
                  <a:pos x="4785" y="1676"/>
                </a:cxn>
                <a:cxn ang="0">
                  <a:pos x="4710" y="1705"/>
                </a:cxn>
                <a:cxn ang="0">
                  <a:pos x="4631" y="1729"/>
                </a:cxn>
                <a:cxn ang="0">
                  <a:pos x="4549" y="1749"/>
                </a:cxn>
                <a:cxn ang="0">
                  <a:pos x="4461" y="1765"/>
                </a:cxn>
                <a:cxn ang="0">
                  <a:pos x="4370" y="1773"/>
                </a:cxn>
                <a:cxn ang="0">
                  <a:pos x="4275" y="1776"/>
                </a:cxn>
                <a:cxn ang="0">
                  <a:pos x="4177" y="1771"/>
                </a:cxn>
                <a:cxn ang="0">
                  <a:pos x="4074" y="1758"/>
                </a:cxn>
                <a:cxn ang="0">
                  <a:pos x="3969" y="1737"/>
                </a:cxn>
                <a:cxn ang="0">
                  <a:pos x="3857" y="1708"/>
                </a:cxn>
                <a:cxn ang="0">
                  <a:pos x="3745" y="1668"/>
                </a:cxn>
                <a:cxn ang="0">
                  <a:pos x="3627" y="1618"/>
                </a:cxn>
                <a:cxn ang="0">
                  <a:pos x="3506" y="1555"/>
                </a:cxn>
                <a:cxn ang="0">
                  <a:pos x="3383" y="1482"/>
                </a:cxn>
                <a:cxn ang="0">
                  <a:pos x="3255" y="1397"/>
                </a:cxn>
                <a:cxn ang="0">
                  <a:pos x="3124" y="1297"/>
                </a:cxn>
                <a:cxn ang="0">
                  <a:pos x="3058" y="1242"/>
                </a:cxn>
                <a:cxn ang="0">
                  <a:pos x="2797" y="1029"/>
                </a:cxn>
                <a:cxn ang="0">
                  <a:pos x="2551" y="838"/>
                </a:cxn>
                <a:cxn ang="0">
                  <a:pos x="2319" y="670"/>
                </a:cxn>
                <a:cxn ang="0">
                  <a:pos x="2101" y="523"/>
                </a:cxn>
                <a:cxn ang="0">
                  <a:pos x="1893" y="396"/>
                </a:cxn>
                <a:cxn ang="0">
                  <a:pos x="1696" y="289"/>
                </a:cxn>
                <a:cxn ang="0">
                  <a:pos x="1507" y="200"/>
                </a:cxn>
                <a:cxn ang="0">
                  <a:pos x="1325" y="129"/>
                </a:cxn>
                <a:cxn ang="0">
                  <a:pos x="1150" y="74"/>
                </a:cxn>
                <a:cxn ang="0">
                  <a:pos x="981" y="36"/>
                </a:cxn>
                <a:cxn ang="0">
                  <a:pos x="815" y="11"/>
                </a:cxn>
                <a:cxn ang="0">
                  <a:pos x="652" y="2"/>
                </a:cxn>
                <a:cxn ang="0">
                  <a:pos x="491" y="3"/>
                </a:cxn>
                <a:cxn ang="0">
                  <a:pos x="328" y="18"/>
                </a:cxn>
                <a:cxn ang="0">
                  <a:pos x="166" y="42"/>
                </a:cxn>
                <a:cxn ang="0">
                  <a:pos x="0" y="76"/>
                </a:cxn>
              </a:cxnLst>
              <a:rect l="0" t="0" r="r" b="b"/>
              <a:pathLst>
                <a:path w="5365" h="1776">
                  <a:moveTo>
                    <a:pt x="5365" y="1235"/>
                  </a:moveTo>
                  <a:lnTo>
                    <a:pt x="5365" y="1235"/>
                  </a:lnTo>
                  <a:lnTo>
                    <a:pt x="5354" y="1248"/>
                  </a:lnTo>
                  <a:lnTo>
                    <a:pt x="5325" y="1285"/>
                  </a:lnTo>
                  <a:lnTo>
                    <a:pt x="5301" y="1311"/>
                  </a:lnTo>
                  <a:lnTo>
                    <a:pt x="5275" y="1340"/>
                  </a:lnTo>
                  <a:lnTo>
                    <a:pt x="5243" y="1371"/>
                  </a:lnTo>
                  <a:lnTo>
                    <a:pt x="5206" y="1406"/>
                  </a:lnTo>
                  <a:lnTo>
                    <a:pt x="5164" y="1442"/>
                  </a:lnTo>
                  <a:lnTo>
                    <a:pt x="5118" y="1479"/>
                  </a:lnTo>
                  <a:lnTo>
                    <a:pt x="5067" y="1518"/>
                  </a:lnTo>
                  <a:lnTo>
                    <a:pt x="5013" y="1555"/>
                  </a:lnTo>
                  <a:lnTo>
                    <a:pt x="4953" y="1592"/>
                  </a:lnTo>
                  <a:lnTo>
                    <a:pt x="4921" y="1610"/>
                  </a:lnTo>
                  <a:lnTo>
                    <a:pt x="4889" y="1628"/>
                  </a:lnTo>
                  <a:lnTo>
                    <a:pt x="4854" y="1644"/>
                  </a:lnTo>
                  <a:lnTo>
                    <a:pt x="4820" y="1660"/>
                  </a:lnTo>
                  <a:lnTo>
                    <a:pt x="4785" y="1676"/>
                  </a:lnTo>
                  <a:lnTo>
                    <a:pt x="4747" y="1691"/>
                  </a:lnTo>
                  <a:lnTo>
                    <a:pt x="4710" y="1705"/>
                  </a:lnTo>
                  <a:lnTo>
                    <a:pt x="4671" y="1718"/>
                  </a:lnTo>
                  <a:lnTo>
                    <a:pt x="4631" y="1729"/>
                  </a:lnTo>
                  <a:lnTo>
                    <a:pt x="4591" y="1739"/>
                  </a:lnTo>
                  <a:lnTo>
                    <a:pt x="4549" y="1749"/>
                  </a:lnTo>
                  <a:lnTo>
                    <a:pt x="4506" y="1757"/>
                  </a:lnTo>
                  <a:lnTo>
                    <a:pt x="4461" y="1765"/>
                  </a:lnTo>
                  <a:lnTo>
                    <a:pt x="4417" y="1770"/>
                  </a:lnTo>
                  <a:lnTo>
                    <a:pt x="4370" y="1773"/>
                  </a:lnTo>
                  <a:lnTo>
                    <a:pt x="4324" y="1775"/>
                  </a:lnTo>
                  <a:lnTo>
                    <a:pt x="4275" y="1776"/>
                  </a:lnTo>
                  <a:lnTo>
                    <a:pt x="4227" y="1775"/>
                  </a:lnTo>
                  <a:lnTo>
                    <a:pt x="4177" y="1771"/>
                  </a:lnTo>
                  <a:lnTo>
                    <a:pt x="4125" y="1766"/>
                  </a:lnTo>
                  <a:lnTo>
                    <a:pt x="4074" y="1758"/>
                  </a:lnTo>
                  <a:lnTo>
                    <a:pt x="4021" y="1749"/>
                  </a:lnTo>
                  <a:lnTo>
                    <a:pt x="3969" y="1737"/>
                  </a:lnTo>
                  <a:lnTo>
                    <a:pt x="3913" y="1724"/>
                  </a:lnTo>
                  <a:lnTo>
                    <a:pt x="3857" y="1708"/>
                  </a:lnTo>
                  <a:lnTo>
                    <a:pt x="3802" y="1689"/>
                  </a:lnTo>
                  <a:lnTo>
                    <a:pt x="3745" y="1668"/>
                  </a:lnTo>
                  <a:lnTo>
                    <a:pt x="3687" y="1644"/>
                  </a:lnTo>
                  <a:lnTo>
                    <a:pt x="3627" y="1618"/>
                  </a:lnTo>
                  <a:lnTo>
                    <a:pt x="3567" y="1587"/>
                  </a:lnTo>
                  <a:lnTo>
                    <a:pt x="3506" y="1555"/>
                  </a:lnTo>
                  <a:lnTo>
                    <a:pt x="3445" y="1521"/>
                  </a:lnTo>
                  <a:lnTo>
                    <a:pt x="3383" y="1482"/>
                  </a:lnTo>
                  <a:lnTo>
                    <a:pt x="3319" y="1440"/>
                  </a:lnTo>
                  <a:lnTo>
                    <a:pt x="3255" y="1397"/>
                  </a:lnTo>
                  <a:lnTo>
                    <a:pt x="3190" y="1348"/>
                  </a:lnTo>
                  <a:lnTo>
                    <a:pt x="3124" y="1297"/>
                  </a:lnTo>
                  <a:lnTo>
                    <a:pt x="3058" y="1242"/>
                  </a:lnTo>
                  <a:lnTo>
                    <a:pt x="3058" y="1242"/>
                  </a:lnTo>
                  <a:lnTo>
                    <a:pt x="2924" y="1132"/>
                  </a:lnTo>
                  <a:lnTo>
                    <a:pt x="2797" y="1029"/>
                  </a:lnTo>
                  <a:lnTo>
                    <a:pt x="2672" y="930"/>
                  </a:lnTo>
                  <a:lnTo>
                    <a:pt x="2551" y="838"/>
                  </a:lnTo>
                  <a:lnTo>
                    <a:pt x="2434" y="751"/>
                  </a:lnTo>
                  <a:lnTo>
                    <a:pt x="2319" y="670"/>
                  </a:lnTo>
                  <a:lnTo>
                    <a:pt x="2209" y="593"/>
                  </a:lnTo>
                  <a:lnTo>
                    <a:pt x="2101" y="523"/>
                  </a:lnTo>
                  <a:lnTo>
                    <a:pt x="1996" y="457"/>
                  </a:lnTo>
                  <a:lnTo>
                    <a:pt x="1893" y="396"/>
                  </a:lnTo>
                  <a:lnTo>
                    <a:pt x="1793" y="341"/>
                  </a:lnTo>
                  <a:lnTo>
                    <a:pt x="1696" y="289"/>
                  </a:lnTo>
                  <a:lnTo>
                    <a:pt x="1600" y="242"/>
                  </a:lnTo>
                  <a:lnTo>
                    <a:pt x="1507" y="200"/>
                  </a:lnTo>
                  <a:lnTo>
                    <a:pt x="1415" y="163"/>
                  </a:lnTo>
                  <a:lnTo>
                    <a:pt x="1325" y="129"/>
                  </a:lnTo>
                  <a:lnTo>
                    <a:pt x="1238" y="100"/>
                  </a:lnTo>
                  <a:lnTo>
                    <a:pt x="1150" y="74"/>
                  </a:lnTo>
                  <a:lnTo>
                    <a:pt x="1065" y="53"/>
                  </a:lnTo>
                  <a:lnTo>
                    <a:pt x="981" y="36"/>
                  </a:lnTo>
                  <a:lnTo>
                    <a:pt x="897" y="23"/>
                  </a:lnTo>
                  <a:lnTo>
                    <a:pt x="815" y="11"/>
                  </a:lnTo>
                  <a:lnTo>
                    <a:pt x="734" y="5"/>
                  </a:lnTo>
                  <a:lnTo>
                    <a:pt x="652" y="2"/>
                  </a:lnTo>
                  <a:lnTo>
                    <a:pt x="571" y="0"/>
                  </a:lnTo>
                  <a:lnTo>
                    <a:pt x="491" y="3"/>
                  </a:lnTo>
                  <a:lnTo>
                    <a:pt x="409" y="8"/>
                  </a:lnTo>
                  <a:lnTo>
                    <a:pt x="328" y="18"/>
                  </a:lnTo>
                  <a:lnTo>
                    <a:pt x="248" y="29"/>
                  </a:lnTo>
                  <a:lnTo>
                    <a:pt x="166" y="42"/>
                  </a:lnTo>
                  <a:lnTo>
                    <a:pt x="84" y="58"/>
                  </a:lnTo>
                  <a:lnTo>
                    <a:pt x="0" y="7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65689" name="Freeform 25"/>
            <p:cNvSpPr>
              <a:spLocks/>
            </p:cNvSpPr>
            <p:nvPr userDrawn="1"/>
          </p:nvSpPr>
          <p:spPr bwMode="auto">
            <a:xfrm>
              <a:off x="542" y="987"/>
              <a:ext cx="5381" cy="854"/>
            </a:xfrm>
            <a:custGeom>
              <a:avLst/>
              <a:gdLst/>
              <a:ahLst/>
              <a:cxnLst>
                <a:cxn ang="0">
                  <a:pos x="5381" y="1145"/>
                </a:cxn>
                <a:cxn ang="0">
                  <a:pos x="5341" y="1195"/>
                </a:cxn>
                <a:cxn ang="0">
                  <a:pos x="5293" y="1250"/>
                </a:cxn>
                <a:cxn ang="0">
                  <a:pos x="5224" y="1319"/>
                </a:cxn>
                <a:cxn ang="0">
                  <a:pos x="5138" y="1395"/>
                </a:cxn>
                <a:cxn ang="0">
                  <a:pos x="5033" y="1472"/>
                </a:cxn>
                <a:cxn ang="0">
                  <a:pos x="4943" y="1529"/>
                </a:cxn>
                <a:cxn ang="0">
                  <a:pos x="4877" y="1564"/>
                </a:cxn>
                <a:cxn ang="0">
                  <a:pos x="4808" y="1598"/>
                </a:cxn>
                <a:cxn ang="0">
                  <a:pos x="4733" y="1629"/>
                </a:cxn>
                <a:cxn ang="0">
                  <a:pos x="4655" y="1655"/>
                </a:cxn>
                <a:cxn ang="0">
                  <a:pos x="4572" y="1676"/>
                </a:cxn>
                <a:cxn ang="0">
                  <a:pos x="4486" y="1694"/>
                </a:cxn>
                <a:cxn ang="0">
                  <a:pos x="4396" y="1705"/>
                </a:cxn>
                <a:cxn ang="0">
                  <a:pos x="4300" y="1708"/>
                </a:cxn>
                <a:cxn ang="0">
                  <a:pos x="4201" y="1706"/>
                </a:cxn>
                <a:cxn ang="0">
                  <a:pos x="4098" y="1695"/>
                </a:cxn>
                <a:cxn ang="0">
                  <a:pos x="3992" y="1677"/>
                </a:cxn>
                <a:cxn ang="0">
                  <a:pos x="3882" y="1648"/>
                </a:cxn>
                <a:cxn ang="0">
                  <a:pos x="3768" y="1611"/>
                </a:cxn>
                <a:cxn ang="0">
                  <a:pos x="3650" y="1563"/>
                </a:cxn>
                <a:cxn ang="0">
                  <a:pos x="3528" y="1503"/>
                </a:cxn>
                <a:cxn ang="0">
                  <a:pos x="3403" y="1432"/>
                </a:cxn>
                <a:cxn ang="0">
                  <a:pos x="3274" y="1348"/>
                </a:cxn>
                <a:cxn ang="0">
                  <a:pos x="3142" y="1251"/>
                </a:cxn>
                <a:cxn ang="0">
                  <a:pos x="3074" y="1198"/>
                </a:cxn>
                <a:cxn ang="0">
                  <a:pos x="2810" y="988"/>
                </a:cxn>
                <a:cxn ang="0">
                  <a:pos x="2561" y="801"/>
                </a:cxn>
                <a:cxn ang="0">
                  <a:pos x="2328" y="638"/>
                </a:cxn>
                <a:cxn ang="0">
                  <a:pos x="2106" y="494"/>
                </a:cxn>
                <a:cxn ang="0">
                  <a:pos x="1898" y="371"/>
                </a:cxn>
                <a:cxn ang="0">
                  <a:pos x="1698" y="268"/>
                </a:cxn>
                <a:cxn ang="0">
                  <a:pos x="1508" y="182"/>
                </a:cxn>
                <a:cxn ang="0">
                  <a:pos x="1326" y="114"/>
                </a:cxn>
                <a:cxn ang="0">
                  <a:pos x="1149" y="63"/>
                </a:cxn>
                <a:cxn ang="0">
                  <a:pos x="980" y="27"/>
                </a:cxn>
                <a:cxn ang="0">
                  <a:pos x="813" y="6"/>
                </a:cxn>
                <a:cxn ang="0">
                  <a:pos x="650" y="0"/>
                </a:cxn>
                <a:cxn ang="0">
                  <a:pos x="489" y="5"/>
                </a:cxn>
                <a:cxn ang="0">
                  <a:pos x="328" y="22"/>
                </a:cxn>
                <a:cxn ang="0">
                  <a:pos x="165" y="50"/>
                </a:cxn>
                <a:cxn ang="0">
                  <a:pos x="0" y="89"/>
                </a:cxn>
              </a:cxnLst>
              <a:rect l="0" t="0" r="r" b="b"/>
              <a:pathLst>
                <a:path w="5381" h="1708">
                  <a:moveTo>
                    <a:pt x="5381" y="1145"/>
                  </a:moveTo>
                  <a:lnTo>
                    <a:pt x="5381" y="1145"/>
                  </a:lnTo>
                  <a:lnTo>
                    <a:pt x="5372" y="1157"/>
                  </a:lnTo>
                  <a:lnTo>
                    <a:pt x="5341" y="1195"/>
                  </a:lnTo>
                  <a:lnTo>
                    <a:pt x="5319" y="1220"/>
                  </a:lnTo>
                  <a:lnTo>
                    <a:pt x="5293" y="1250"/>
                  </a:lnTo>
                  <a:lnTo>
                    <a:pt x="5261" y="1283"/>
                  </a:lnTo>
                  <a:lnTo>
                    <a:pt x="5224" y="1319"/>
                  </a:lnTo>
                  <a:lnTo>
                    <a:pt x="5184" y="1356"/>
                  </a:lnTo>
                  <a:lnTo>
                    <a:pt x="5138" y="1395"/>
                  </a:lnTo>
                  <a:lnTo>
                    <a:pt x="5088" y="1434"/>
                  </a:lnTo>
                  <a:lnTo>
                    <a:pt x="5033" y="1472"/>
                  </a:lnTo>
                  <a:lnTo>
                    <a:pt x="4975" y="1511"/>
                  </a:lnTo>
                  <a:lnTo>
                    <a:pt x="4943" y="1529"/>
                  </a:lnTo>
                  <a:lnTo>
                    <a:pt x="4911" y="1547"/>
                  </a:lnTo>
                  <a:lnTo>
                    <a:pt x="4877" y="1564"/>
                  </a:lnTo>
                  <a:lnTo>
                    <a:pt x="4843" y="1582"/>
                  </a:lnTo>
                  <a:lnTo>
                    <a:pt x="4808" y="1598"/>
                  </a:lnTo>
                  <a:lnTo>
                    <a:pt x="4770" y="1613"/>
                  </a:lnTo>
                  <a:lnTo>
                    <a:pt x="4733" y="1629"/>
                  </a:lnTo>
                  <a:lnTo>
                    <a:pt x="4694" y="1642"/>
                  </a:lnTo>
                  <a:lnTo>
                    <a:pt x="4655" y="1655"/>
                  </a:lnTo>
                  <a:lnTo>
                    <a:pt x="4614" y="1666"/>
                  </a:lnTo>
                  <a:lnTo>
                    <a:pt x="4572" y="1676"/>
                  </a:lnTo>
                  <a:lnTo>
                    <a:pt x="4530" y="1685"/>
                  </a:lnTo>
                  <a:lnTo>
                    <a:pt x="4486" y="1694"/>
                  </a:lnTo>
                  <a:lnTo>
                    <a:pt x="4441" y="1700"/>
                  </a:lnTo>
                  <a:lnTo>
                    <a:pt x="4396" y="1705"/>
                  </a:lnTo>
                  <a:lnTo>
                    <a:pt x="4348" y="1708"/>
                  </a:lnTo>
                  <a:lnTo>
                    <a:pt x="4300" y="1708"/>
                  </a:lnTo>
                  <a:lnTo>
                    <a:pt x="4251" y="1708"/>
                  </a:lnTo>
                  <a:lnTo>
                    <a:pt x="4201" y="1706"/>
                  </a:lnTo>
                  <a:lnTo>
                    <a:pt x="4150" y="1702"/>
                  </a:lnTo>
                  <a:lnTo>
                    <a:pt x="4098" y="1695"/>
                  </a:lnTo>
                  <a:lnTo>
                    <a:pt x="4046" y="1687"/>
                  </a:lnTo>
                  <a:lnTo>
                    <a:pt x="3992" y="1677"/>
                  </a:lnTo>
                  <a:lnTo>
                    <a:pt x="3937" y="1664"/>
                  </a:lnTo>
                  <a:lnTo>
                    <a:pt x="3882" y="1648"/>
                  </a:lnTo>
                  <a:lnTo>
                    <a:pt x="3825" y="1631"/>
                  </a:lnTo>
                  <a:lnTo>
                    <a:pt x="3768" y="1611"/>
                  </a:lnTo>
                  <a:lnTo>
                    <a:pt x="3708" y="1589"/>
                  </a:lnTo>
                  <a:lnTo>
                    <a:pt x="3650" y="1563"/>
                  </a:lnTo>
                  <a:lnTo>
                    <a:pt x="3589" y="1534"/>
                  </a:lnTo>
                  <a:lnTo>
                    <a:pt x="3528" y="1503"/>
                  </a:lnTo>
                  <a:lnTo>
                    <a:pt x="3465" y="1469"/>
                  </a:lnTo>
                  <a:lnTo>
                    <a:pt x="3403" y="1432"/>
                  </a:lnTo>
                  <a:lnTo>
                    <a:pt x="3339" y="1392"/>
                  </a:lnTo>
                  <a:lnTo>
                    <a:pt x="3274" y="1348"/>
                  </a:lnTo>
                  <a:lnTo>
                    <a:pt x="3209" y="1301"/>
                  </a:lnTo>
                  <a:lnTo>
                    <a:pt x="3142" y="1251"/>
                  </a:lnTo>
                  <a:lnTo>
                    <a:pt x="3074" y="1198"/>
                  </a:lnTo>
                  <a:lnTo>
                    <a:pt x="3074" y="1198"/>
                  </a:lnTo>
                  <a:lnTo>
                    <a:pt x="2941" y="1090"/>
                  </a:lnTo>
                  <a:lnTo>
                    <a:pt x="2810" y="988"/>
                  </a:lnTo>
                  <a:lnTo>
                    <a:pt x="2684" y="891"/>
                  </a:lnTo>
                  <a:lnTo>
                    <a:pt x="2561" y="801"/>
                  </a:lnTo>
                  <a:lnTo>
                    <a:pt x="2443" y="717"/>
                  </a:lnTo>
                  <a:lnTo>
                    <a:pt x="2328" y="638"/>
                  </a:lnTo>
                  <a:lnTo>
                    <a:pt x="2216" y="563"/>
                  </a:lnTo>
                  <a:lnTo>
                    <a:pt x="2106" y="494"/>
                  </a:lnTo>
                  <a:lnTo>
                    <a:pt x="2001" y="429"/>
                  </a:lnTo>
                  <a:lnTo>
                    <a:pt x="1898" y="371"/>
                  </a:lnTo>
                  <a:lnTo>
                    <a:pt x="1796" y="316"/>
                  </a:lnTo>
                  <a:lnTo>
                    <a:pt x="1698" y="268"/>
                  </a:lnTo>
                  <a:lnTo>
                    <a:pt x="1602" y="223"/>
                  </a:lnTo>
                  <a:lnTo>
                    <a:pt x="1508" y="182"/>
                  </a:lnTo>
                  <a:lnTo>
                    <a:pt x="1416" y="147"/>
                  </a:lnTo>
                  <a:lnTo>
                    <a:pt x="1326" y="114"/>
                  </a:lnTo>
                  <a:lnTo>
                    <a:pt x="1237" y="87"/>
                  </a:lnTo>
                  <a:lnTo>
                    <a:pt x="1149" y="63"/>
                  </a:lnTo>
                  <a:lnTo>
                    <a:pt x="1065" y="43"/>
                  </a:lnTo>
                  <a:lnTo>
                    <a:pt x="980" y="27"/>
                  </a:lnTo>
                  <a:lnTo>
                    <a:pt x="897" y="16"/>
                  </a:lnTo>
                  <a:lnTo>
                    <a:pt x="813" y="6"/>
                  </a:lnTo>
                  <a:lnTo>
                    <a:pt x="732" y="1"/>
                  </a:lnTo>
                  <a:lnTo>
                    <a:pt x="650" y="0"/>
                  </a:lnTo>
                  <a:lnTo>
                    <a:pt x="569" y="0"/>
                  </a:lnTo>
                  <a:lnTo>
                    <a:pt x="489" y="5"/>
                  </a:lnTo>
                  <a:lnTo>
                    <a:pt x="408" y="11"/>
                  </a:lnTo>
                  <a:lnTo>
                    <a:pt x="328" y="22"/>
                  </a:lnTo>
                  <a:lnTo>
                    <a:pt x="246" y="35"/>
                  </a:lnTo>
                  <a:lnTo>
                    <a:pt x="165" y="50"/>
                  </a:lnTo>
                  <a:lnTo>
                    <a:pt x="83" y="68"/>
                  </a:lnTo>
                  <a:lnTo>
                    <a:pt x="0" y="89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65690" name="Freeform 26"/>
            <p:cNvSpPr>
              <a:spLocks/>
            </p:cNvSpPr>
            <p:nvPr userDrawn="1"/>
          </p:nvSpPr>
          <p:spPr bwMode="auto">
            <a:xfrm>
              <a:off x="563" y="1005"/>
              <a:ext cx="5395" cy="822"/>
            </a:xfrm>
            <a:custGeom>
              <a:avLst/>
              <a:gdLst/>
              <a:ahLst/>
              <a:cxnLst>
                <a:cxn ang="0">
                  <a:pos x="5395" y="1054"/>
                </a:cxn>
                <a:cxn ang="0">
                  <a:pos x="5356" y="1106"/>
                </a:cxn>
                <a:cxn ang="0">
                  <a:pos x="5309" y="1162"/>
                </a:cxn>
                <a:cxn ang="0">
                  <a:pos x="5241" y="1232"/>
                </a:cxn>
                <a:cxn ang="0">
                  <a:pos x="5156" y="1309"/>
                </a:cxn>
                <a:cxn ang="0">
                  <a:pos x="5052" y="1390"/>
                </a:cxn>
                <a:cxn ang="0">
                  <a:pos x="4963" y="1450"/>
                </a:cxn>
                <a:cxn ang="0">
                  <a:pos x="4898" y="1487"/>
                </a:cxn>
                <a:cxn ang="0">
                  <a:pos x="4829" y="1521"/>
                </a:cxn>
                <a:cxn ang="0">
                  <a:pos x="4755" y="1553"/>
                </a:cxn>
                <a:cxn ang="0">
                  <a:pos x="4677" y="1582"/>
                </a:cxn>
                <a:cxn ang="0">
                  <a:pos x="4595" y="1605"/>
                </a:cxn>
                <a:cxn ang="0">
                  <a:pos x="4509" y="1624"/>
                </a:cxn>
                <a:cxn ang="0">
                  <a:pos x="4418" y="1637"/>
                </a:cxn>
                <a:cxn ang="0">
                  <a:pos x="4323" y="1644"/>
                </a:cxn>
                <a:cxn ang="0">
                  <a:pos x="4225" y="1642"/>
                </a:cxn>
                <a:cxn ang="0">
                  <a:pos x="4122" y="1634"/>
                </a:cxn>
                <a:cxn ang="0">
                  <a:pos x="4015" y="1618"/>
                </a:cxn>
                <a:cxn ang="0">
                  <a:pos x="3904" y="1592"/>
                </a:cxn>
                <a:cxn ang="0">
                  <a:pos x="3789" y="1556"/>
                </a:cxn>
                <a:cxn ang="0">
                  <a:pos x="3671" y="1510"/>
                </a:cxn>
                <a:cxn ang="0">
                  <a:pos x="3548" y="1451"/>
                </a:cxn>
                <a:cxn ang="0">
                  <a:pos x="3422" y="1384"/>
                </a:cxn>
                <a:cxn ang="0">
                  <a:pos x="3292" y="1301"/>
                </a:cxn>
                <a:cxn ang="0">
                  <a:pos x="3158" y="1206"/>
                </a:cxn>
                <a:cxn ang="0">
                  <a:pos x="3089" y="1154"/>
                </a:cxn>
                <a:cxn ang="0">
                  <a:pos x="2822" y="949"/>
                </a:cxn>
                <a:cxn ang="0">
                  <a:pos x="2572" y="767"/>
                </a:cxn>
                <a:cxn ang="0">
                  <a:pos x="2335" y="605"/>
                </a:cxn>
                <a:cxn ang="0">
                  <a:pos x="2111" y="467"/>
                </a:cxn>
                <a:cxn ang="0">
                  <a:pos x="1900" y="347"/>
                </a:cxn>
                <a:cxn ang="0">
                  <a:pos x="1699" y="247"/>
                </a:cxn>
                <a:cxn ang="0">
                  <a:pos x="1509" y="166"/>
                </a:cxn>
                <a:cxn ang="0">
                  <a:pos x="1326" y="102"/>
                </a:cxn>
                <a:cxn ang="0">
                  <a:pos x="1149" y="53"/>
                </a:cxn>
                <a:cxn ang="0">
                  <a:pos x="979" y="21"/>
                </a:cxn>
                <a:cxn ang="0">
                  <a:pos x="812" y="3"/>
                </a:cxn>
                <a:cxn ang="0">
                  <a:pos x="648" y="0"/>
                </a:cxn>
                <a:cxn ang="0">
                  <a:pos x="487" y="8"/>
                </a:cxn>
                <a:cxn ang="0">
                  <a:pos x="326" y="29"/>
                </a:cxn>
                <a:cxn ang="0">
                  <a:pos x="164" y="60"/>
                </a:cxn>
                <a:cxn ang="0">
                  <a:pos x="0" y="102"/>
                </a:cxn>
              </a:cxnLst>
              <a:rect l="0" t="0" r="r" b="b"/>
              <a:pathLst>
                <a:path w="5395" h="1644">
                  <a:moveTo>
                    <a:pt x="5395" y="1054"/>
                  </a:moveTo>
                  <a:lnTo>
                    <a:pt x="5395" y="1054"/>
                  </a:lnTo>
                  <a:lnTo>
                    <a:pt x="5385" y="1067"/>
                  </a:lnTo>
                  <a:lnTo>
                    <a:pt x="5356" y="1106"/>
                  </a:lnTo>
                  <a:lnTo>
                    <a:pt x="5335" y="1132"/>
                  </a:lnTo>
                  <a:lnTo>
                    <a:pt x="5309" y="1162"/>
                  </a:lnTo>
                  <a:lnTo>
                    <a:pt x="5277" y="1196"/>
                  </a:lnTo>
                  <a:lnTo>
                    <a:pt x="5241" y="1232"/>
                  </a:lnTo>
                  <a:lnTo>
                    <a:pt x="5201" y="1271"/>
                  </a:lnTo>
                  <a:lnTo>
                    <a:pt x="5156" y="1309"/>
                  </a:lnTo>
                  <a:lnTo>
                    <a:pt x="5106" y="1350"/>
                  </a:lnTo>
                  <a:lnTo>
                    <a:pt x="5052" y="1390"/>
                  </a:lnTo>
                  <a:lnTo>
                    <a:pt x="4994" y="1431"/>
                  </a:lnTo>
                  <a:lnTo>
                    <a:pt x="4963" y="1450"/>
                  </a:lnTo>
                  <a:lnTo>
                    <a:pt x="4931" y="1469"/>
                  </a:lnTo>
                  <a:lnTo>
                    <a:pt x="4898" y="1487"/>
                  </a:lnTo>
                  <a:lnTo>
                    <a:pt x="4865" y="1505"/>
                  </a:lnTo>
                  <a:lnTo>
                    <a:pt x="4829" y="1521"/>
                  </a:lnTo>
                  <a:lnTo>
                    <a:pt x="4793" y="1539"/>
                  </a:lnTo>
                  <a:lnTo>
                    <a:pt x="4755" y="1553"/>
                  </a:lnTo>
                  <a:lnTo>
                    <a:pt x="4716" y="1568"/>
                  </a:lnTo>
                  <a:lnTo>
                    <a:pt x="4677" y="1582"/>
                  </a:lnTo>
                  <a:lnTo>
                    <a:pt x="4637" y="1594"/>
                  </a:lnTo>
                  <a:lnTo>
                    <a:pt x="4595" y="1605"/>
                  </a:lnTo>
                  <a:lnTo>
                    <a:pt x="4552" y="1615"/>
                  </a:lnTo>
                  <a:lnTo>
                    <a:pt x="4509" y="1624"/>
                  </a:lnTo>
                  <a:lnTo>
                    <a:pt x="4463" y="1631"/>
                  </a:lnTo>
                  <a:lnTo>
                    <a:pt x="4418" y="1637"/>
                  </a:lnTo>
                  <a:lnTo>
                    <a:pt x="4372" y="1640"/>
                  </a:lnTo>
                  <a:lnTo>
                    <a:pt x="4323" y="1644"/>
                  </a:lnTo>
                  <a:lnTo>
                    <a:pt x="4275" y="1644"/>
                  </a:lnTo>
                  <a:lnTo>
                    <a:pt x="4225" y="1642"/>
                  </a:lnTo>
                  <a:lnTo>
                    <a:pt x="4173" y="1639"/>
                  </a:lnTo>
                  <a:lnTo>
                    <a:pt x="4122" y="1634"/>
                  </a:lnTo>
                  <a:lnTo>
                    <a:pt x="4069" y="1627"/>
                  </a:lnTo>
                  <a:lnTo>
                    <a:pt x="4015" y="1618"/>
                  </a:lnTo>
                  <a:lnTo>
                    <a:pt x="3959" y="1605"/>
                  </a:lnTo>
                  <a:lnTo>
                    <a:pt x="3904" y="1592"/>
                  </a:lnTo>
                  <a:lnTo>
                    <a:pt x="3847" y="1574"/>
                  </a:lnTo>
                  <a:lnTo>
                    <a:pt x="3789" y="1556"/>
                  </a:lnTo>
                  <a:lnTo>
                    <a:pt x="3730" y="1534"/>
                  </a:lnTo>
                  <a:lnTo>
                    <a:pt x="3671" y="1510"/>
                  </a:lnTo>
                  <a:lnTo>
                    <a:pt x="3610" y="1482"/>
                  </a:lnTo>
                  <a:lnTo>
                    <a:pt x="3548" y="1451"/>
                  </a:lnTo>
                  <a:lnTo>
                    <a:pt x="3486" y="1419"/>
                  </a:lnTo>
                  <a:lnTo>
                    <a:pt x="3422" y="1384"/>
                  </a:lnTo>
                  <a:lnTo>
                    <a:pt x="3357" y="1343"/>
                  </a:lnTo>
                  <a:lnTo>
                    <a:pt x="3292" y="1301"/>
                  </a:lnTo>
                  <a:lnTo>
                    <a:pt x="3225" y="1256"/>
                  </a:lnTo>
                  <a:lnTo>
                    <a:pt x="3158" y="1206"/>
                  </a:lnTo>
                  <a:lnTo>
                    <a:pt x="3089" y="1154"/>
                  </a:lnTo>
                  <a:lnTo>
                    <a:pt x="3089" y="1154"/>
                  </a:lnTo>
                  <a:lnTo>
                    <a:pt x="2954" y="1049"/>
                  </a:lnTo>
                  <a:lnTo>
                    <a:pt x="2822" y="949"/>
                  </a:lnTo>
                  <a:lnTo>
                    <a:pt x="2696" y="856"/>
                  </a:lnTo>
                  <a:lnTo>
                    <a:pt x="2572" y="767"/>
                  </a:lnTo>
                  <a:lnTo>
                    <a:pt x="2452" y="683"/>
                  </a:lnTo>
                  <a:lnTo>
                    <a:pt x="2335" y="605"/>
                  </a:lnTo>
                  <a:lnTo>
                    <a:pt x="2223" y="534"/>
                  </a:lnTo>
                  <a:lnTo>
                    <a:pt x="2111" y="467"/>
                  </a:lnTo>
                  <a:lnTo>
                    <a:pt x="2005" y="405"/>
                  </a:lnTo>
                  <a:lnTo>
                    <a:pt x="1900" y="347"/>
                  </a:lnTo>
                  <a:lnTo>
                    <a:pt x="1799" y="295"/>
                  </a:lnTo>
                  <a:lnTo>
                    <a:pt x="1699" y="247"/>
                  </a:lnTo>
                  <a:lnTo>
                    <a:pt x="1603" y="205"/>
                  </a:lnTo>
                  <a:lnTo>
                    <a:pt x="1509" y="166"/>
                  </a:lnTo>
                  <a:lnTo>
                    <a:pt x="1416" y="131"/>
                  </a:lnTo>
                  <a:lnTo>
                    <a:pt x="1326" y="102"/>
                  </a:lnTo>
                  <a:lnTo>
                    <a:pt x="1237" y="76"/>
                  </a:lnTo>
                  <a:lnTo>
                    <a:pt x="1149" y="53"/>
                  </a:lnTo>
                  <a:lnTo>
                    <a:pt x="1063" y="35"/>
                  </a:lnTo>
                  <a:lnTo>
                    <a:pt x="979" y="21"/>
                  </a:lnTo>
                  <a:lnTo>
                    <a:pt x="894" y="11"/>
                  </a:lnTo>
                  <a:lnTo>
                    <a:pt x="812" y="3"/>
                  </a:lnTo>
                  <a:lnTo>
                    <a:pt x="730" y="0"/>
                  </a:lnTo>
                  <a:lnTo>
                    <a:pt x="648" y="0"/>
                  </a:lnTo>
                  <a:lnTo>
                    <a:pt x="568" y="2"/>
                  </a:lnTo>
                  <a:lnTo>
                    <a:pt x="487" y="8"/>
                  </a:lnTo>
                  <a:lnTo>
                    <a:pt x="406" y="18"/>
                  </a:lnTo>
                  <a:lnTo>
                    <a:pt x="326" y="29"/>
                  </a:lnTo>
                  <a:lnTo>
                    <a:pt x="244" y="43"/>
                  </a:lnTo>
                  <a:lnTo>
                    <a:pt x="164" y="60"/>
                  </a:lnTo>
                  <a:lnTo>
                    <a:pt x="82" y="81"/>
                  </a:lnTo>
                  <a:lnTo>
                    <a:pt x="0" y="10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65691" name="Freeform 27"/>
            <p:cNvSpPr>
              <a:spLocks/>
            </p:cNvSpPr>
            <p:nvPr userDrawn="1"/>
          </p:nvSpPr>
          <p:spPr bwMode="auto">
            <a:xfrm>
              <a:off x="584" y="1023"/>
              <a:ext cx="5409" cy="791"/>
            </a:xfrm>
            <a:custGeom>
              <a:avLst/>
              <a:gdLst/>
              <a:ahLst/>
              <a:cxnLst>
                <a:cxn ang="0">
                  <a:pos x="5409" y="964"/>
                </a:cxn>
                <a:cxn ang="0">
                  <a:pos x="5371" y="1018"/>
                </a:cxn>
                <a:cxn ang="0">
                  <a:pos x="5324" y="1076"/>
                </a:cxn>
                <a:cxn ang="0">
                  <a:pos x="5257" y="1147"/>
                </a:cxn>
                <a:cxn ang="0">
                  <a:pos x="5174" y="1228"/>
                </a:cxn>
                <a:cxn ang="0">
                  <a:pos x="5071" y="1310"/>
                </a:cxn>
                <a:cxn ang="0">
                  <a:pos x="4983" y="1371"/>
                </a:cxn>
                <a:cxn ang="0">
                  <a:pos x="4919" y="1410"/>
                </a:cxn>
                <a:cxn ang="0">
                  <a:pos x="4849" y="1447"/>
                </a:cxn>
                <a:cxn ang="0">
                  <a:pos x="4777" y="1481"/>
                </a:cxn>
                <a:cxn ang="0">
                  <a:pos x="4699" y="1510"/>
                </a:cxn>
                <a:cxn ang="0">
                  <a:pos x="4617" y="1536"/>
                </a:cxn>
                <a:cxn ang="0">
                  <a:pos x="4531" y="1555"/>
                </a:cxn>
                <a:cxn ang="0">
                  <a:pos x="4441" y="1572"/>
                </a:cxn>
                <a:cxn ang="0">
                  <a:pos x="4345" y="1580"/>
                </a:cxn>
                <a:cxn ang="0">
                  <a:pos x="4247" y="1581"/>
                </a:cxn>
                <a:cxn ang="0">
                  <a:pos x="4144" y="1575"/>
                </a:cxn>
                <a:cxn ang="0">
                  <a:pos x="4037" y="1560"/>
                </a:cxn>
                <a:cxn ang="0">
                  <a:pos x="3926" y="1536"/>
                </a:cxn>
                <a:cxn ang="0">
                  <a:pos x="3811" y="1502"/>
                </a:cxn>
                <a:cxn ang="0">
                  <a:pos x="3691" y="1458"/>
                </a:cxn>
                <a:cxn ang="0">
                  <a:pos x="3568" y="1404"/>
                </a:cxn>
                <a:cxn ang="0">
                  <a:pos x="3440" y="1336"/>
                </a:cxn>
                <a:cxn ang="0">
                  <a:pos x="3310" y="1257"/>
                </a:cxn>
                <a:cxn ang="0">
                  <a:pos x="3173" y="1165"/>
                </a:cxn>
                <a:cxn ang="0">
                  <a:pos x="3105" y="1113"/>
                </a:cxn>
                <a:cxn ang="0">
                  <a:pos x="2835" y="913"/>
                </a:cxn>
                <a:cxn ang="0">
                  <a:pos x="2582" y="733"/>
                </a:cxn>
                <a:cxn ang="0">
                  <a:pos x="2343" y="577"/>
                </a:cxn>
                <a:cxn ang="0">
                  <a:pos x="2117" y="441"/>
                </a:cxn>
                <a:cxn ang="0">
                  <a:pos x="1904" y="327"/>
                </a:cxn>
                <a:cxn ang="0">
                  <a:pos x="1702" y="230"/>
                </a:cxn>
                <a:cxn ang="0">
                  <a:pos x="1509" y="152"/>
                </a:cxn>
                <a:cxn ang="0">
                  <a:pos x="1325" y="91"/>
                </a:cxn>
                <a:cxn ang="0">
                  <a:pos x="1148" y="46"/>
                </a:cxn>
                <a:cxn ang="0">
                  <a:pos x="977" y="17"/>
                </a:cxn>
                <a:cxn ang="0">
                  <a:pos x="810" y="2"/>
                </a:cxn>
                <a:cxn ang="0">
                  <a:pos x="647" y="2"/>
                </a:cxn>
                <a:cxn ang="0">
                  <a:pos x="485" y="13"/>
                </a:cxn>
                <a:cxn ang="0">
                  <a:pos x="324" y="38"/>
                </a:cxn>
                <a:cxn ang="0">
                  <a:pos x="163" y="73"/>
                </a:cxn>
                <a:cxn ang="0">
                  <a:pos x="0" y="118"/>
                </a:cxn>
              </a:cxnLst>
              <a:rect l="0" t="0" r="r" b="b"/>
              <a:pathLst>
                <a:path w="5409" h="1581">
                  <a:moveTo>
                    <a:pt x="5409" y="964"/>
                  </a:moveTo>
                  <a:lnTo>
                    <a:pt x="5409" y="964"/>
                  </a:lnTo>
                  <a:lnTo>
                    <a:pt x="5399" y="979"/>
                  </a:lnTo>
                  <a:lnTo>
                    <a:pt x="5371" y="1018"/>
                  </a:lnTo>
                  <a:lnTo>
                    <a:pt x="5350" y="1045"/>
                  </a:lnTo>
                  <a:lnTo>
                    <a:pt x="5324" y="1076"/>
                  </a:lnTo>
                  <a:lnTo>
                    <a:pt x="5294" y="1110"/>
                  </a:lnTo>
                  <a:lnTo>
                    <a:pt x="5257" y="1147"/>
                  </a:lnTo>
                  <a:lnTo>
                    <a:pt x="5219" y="1187"/>
                  </a:lnTo>
                  <a:lnTo>
                    <a:pt x="5174" y="1228"/>
                  </a:lnTo>
                  <a:lnTo>
                    <a:pt x="5126" y="1270"/>
                  </a:lnTo>
                  <a:lnTo>
                    <a:pt x="5071" y="1310"/>
                  </a:lnTo>
                  <a:lnTo>
                    <a:pt x="5013" y="1352"/>
                  </a:lnTo>
                  <a:lnTo>
                    <a:pt x="4983" y="1371"/>
                  </a:lnTo>
                  <a:lnTo>
                    <a:pt x="4952" y="1391"/>
                  </a:lnTo>
                  <a:lnTo>
                    <a:pt x="4919" y="1410"/>
                  </a:lnTo>
                  <a:lnTo>
                    <a:pt x="4885" y="1429"/>
                  </a:lnTo>
                  <a:lnTo>
                    <a:pt x="4849" y="1447"/>
                  </a:lnTo>
                  <a:lnTo>
                    <a:pt x="4813" y="1463"/>
                  </a:lnTo>
                  <a:lnTo>
                    <a:pt x="4777" y="1481"/>
                  </a:lnTo>
                  <a:lnTo>
                    <a:pt x="4738" y="1496"/>
                  </a:lnTo>
                  <a:lnTo>
                    <a:pt x="4699" y="1510"/>
                  </a:lnTo>
                  <a:lnTo>
                    <a:pt x="4659" y="1523"/>
                  </a:lnTo>
                  <a:lnTo>
                    <a:pt x="4617" y="1536"/>
                  </a:lnTo>
                  <a:lnTo>
                    <a:pt x="4574" y="1547"/>
                  </a:lnTo>
                  <a:lnTo>
                    <a:pt x="4531" y="1555"/>
                  </a:lnTo>
                  <a:lnTo>
                    <a:pt x="4487" y="1563"/>
                  </a:lnTo>
                  <a:lnTo>
                    <a:pt x="4441" y="1572"/>
                  </a:lnTo>
                  <a:lnTo>
                    <a:pt x="4394" y="1576"/>
                  </a:lnTo>
                  <a:lnTo>
                    <a:pt x="4345" y="1580"/>
                  </a:lnTo>
                  <a:lnTo>
                    <a:pt x="4297" y="1581"/>
                  </a:lnTo>
                  <a:lnTo>
                    <a:pt x="4247" y="1581"/>
                  </a:lnTo>
                  <a:lnTo>
                    <a:pt x="4197" y="1578"/>
                  </a:lnTo>
                  <a:lnTo>
                    <a:pt x="4144" y="1575"/>
                  </a:lnTo>
                  <a:lnTo>
                    <a:pt x="4091" y="1568"/>
                  </a:lnTo>
                  <a:lnTo>
                    <a:pt x="4037" y="1560"/>
                  </a:lnTo>
                  <a:lnTo>
                    <a:pt x="3982" y="1549"/>
                  </a:lnTo>
                  <a:lnTo>
                    <a:pt x="3926" y="1536"/>
                  </a:lnTo>
                  <a:lnTo>
                    <a:pt x="3869" y="1520"/>
                  </a:lnTo>
                  <a:lnTo>
                    <a:pt x="3811" y="1502"/>
                  </a:lnTo>
                  <a:lnTo>
                    <a:pt x="3751" y="1481"/>
                  </a:lnTo>
                  <a:lnTo>
                    <a:pt x="3691" y="1458"/>
                  </a:lnTo>
                  <a:lnTo>
                    <a:pt x="3630" y="1433"/>
                  </a:lnTo>
                  <a:lnTo>
                    <a:pt x="3568" y="1404"/>
                  </a:lnTo>
                  <a:lnTo>
                    <a:pt x="3505" y="1371"/>
                  </a:lnTo>
                  <a:lnTo>
                    <a:pt x="3440" y="1336"/>
                  </a:lnTo>
                  <a:lnTo>
                    <a:pt x="3375" y="1299"/>
                  </a:lnTo>
                  <a:lnTo>
                    <a:pt x="3310" y="1257"/>
                  </a:lnTo>
                  <a:lnTo>
                    <a:pt x="3241" y="1211"/>
                  </a:lnTo>
                  <a:lnTo>
                    <a:pt x="3173" y="1165"/>
                  </a:lnTo>
                  <a:lnTo>
                    <a:pt x="3105" y="1113"/>
                  </a:lnTo>
                  <a:lnTo>
                    <a:pt x="3105" y="1113"/>
                  </a:lnTo>
                  <a:lnTo>
                    <a:pt x="2968" y="1010"/>
                  </a:lnTo>
                  <a:lnTo>
                    <a:pt x="2835" y="913"/>
                  </a:lnTo>
                  <a:lnTo>
                    <a:pt x="2707" y="821"/>
                  </a:lnTo>
                  <a:lnTo>
                    <a:pt x="2582" y="733"/>
                  </a:lnTo>
                  <a:lnTo>
                    <a:pt x="2460" y="653"/>
                  </a:lnTo>
                  <a:lnTo>
                    <a:pt x="2343" y="577"/>
                  </a:lnTo>
                  <a:lnTo>
                    <a:pt x="2228" y="507"/>
                  </a:lnTo>
                  <a:lnTo>
                    <a:pt x="2117" y="441"/>
                  </a:lnTo>
                  <a:lnTo>
                    <a:pt x="2009" y="381"/>
                  </a:lnTo>
                  <a:lnTo>
                    <a:pt x="1904" y="327"/>
                  </a:lnTo>
                  <a:lnTo>
                    <a:pt x="1802" y="277"/>
                  </a:lnTo>
                  <a:lnTo>
                    <a:pt x="1702" y="230"/>
                  </a:lnTo>
                  <a:lnTo>
                    <a:pt x="1605" y="189"/>
                  </a:lnTo>
                  <a:lnTo>
                    <a:pt x="1509" y="152"/>
                  </a:lnTo>
                  <a:lnTo>
                    <a:pt x="1416" y="118"/>
                  </a:lnTo>
                  <a:lnTo>
                    <a:pt x="1325" y="91"/>
                  </a:lnTo>
                  <a:lnTo>
                    <a:pt x="1235" y="67"/>
                  </a:lnTo>
                  <a:lnTo>
                    <a:pt x="1148" y="46"/>
                  </a:lnTo>
                  <a:lnTo>
                    <a:pt x="1062" y="29"/>
                  </a:lnTo>
                  <a:lnTo>
                    <a:pt x="977" y="17"/>
                  </a:lnTo>
                  <a:lnTo>
                    <a:pt x="892" y="8"/>
                  </a:lnTo>
                  <a:lnTo>
                    <a:pt x="810" y="2"/>
                  </a:lnTo>
                  <a:lnTo>
                    <a:pt x="728" y="0"/>
                  </a:lnTo>
                  <a:lnTo>
                    <a:pt x="647" y="2"/>
                  </a:lnTo>
                  <a:lnTo>
                    <a:pt x="566" y="7"/>
                  </a:lnTo>
                  <a:lnTo>
                    <a:pt x="485" y="13"/>
                  </a:lnTo>
                  <a:lnTo>
                    <a:pt x="405" y="25"/>
                  </a:lnTo>
                  <a:lnTo>
                    <a:pt x="324" y="38"/>
                  </a:lnTo>
                  <a:lnTo>
                    <a:pt x="244" y="54"/>
                  </a:lnTo>
                  <a:lnTo>
                    <a:pt x="163" y="73"/>
                  </a:lnTo>
                  <a:lnTo>
                    <a:pt x="81" y="94"/>
                  </a:lnTo>
                  <a:lnTo>
                    <a:pt x="0" y="11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65692" name="Freeform 28"/>
            <p:cNvSpPr>
              <a:spLocks/>
            </p:cNvSpPr>
            <p:nvPr userDrawn="1"/>
          </p:nvSpPr>
          <p:spPr bwMode="auto">
            <a:xfrm>
              <a:off x="606" y="1042"/>
              <a:ext cx="5422" cy="758"/>
            </a:xfrm>
            <a:custGeom>
              <a:avLst/>
              <a:gdLst/>
              <a:ahLst/>
              <a:cxnLst>
                <a:cxn ang="0">
                  <a:pos x="5422" y="873"/>
                </a:cxn>
                <a:cxn ang="0">
                  <a:pos x="5384" y="926"/>
                </a:cxn>
                <a:cxn ang="0">
                  <a:pos x="5337" y="986"/>
                </a:cxn>
                <a:cxn ang="0">
                  <a:pos x="5273" y="1059"/>
                </a:cxn>
                <a:cxn ang="0">
                  <a:pos x="5190" y="1141"/>
                </a:cxn>
                <a:cxn ang="0">
                  <a:pos x="5088" y="1227"/>
                </a:cxn>
                <a:cxn ang="0">
                  <a:pos x="5001" y="1290"/>
                </a:cxn>
                <a:cxn ang="0">
                  <a:pos x="4937" y="1330"/>
                </a:cxn>
                <a:cxn ang="0">
                  <a:pos x="4869" y="1369"/>
                </a:cxn>
                <a:cxn ang="0">
                  <a:pos x="4797" y="1404"/>
                </a:cxn>
                <a:cxn ang="0">
                  <a:pos x="4719" y="1435"/>
                </a:cxn>
                <a:cxn ang="0">
                  <a:pos x="4637" y="1462"/>
                </a:cxn>
                <a:cxn ang="0">
                  <a:pos x="4552" y="1485"/>
                </a:cxn>
                <a:cxn ang="0">
                  <a:pos x="4462" y="1501"/>
                </a:cxn>
                <a:cxn ang="0">
                  <a:pos x="4368" y="1513"/>
                </a:cxn>
                <a:cxn ang="0">
                  <a:pos x="4268" y="1516"/>
                </a:cxn>
                <a:cxn ang="0">
                  <a:pos x="4165" y="1511"/>
                </a:cxn>
                <a:cxn ang="0">
                  <a:pos x="4058" y="1498"/>
                </a:cxn>
                <a:cxn ang="0">
                  <a:pos x="3947" y="1477"/>
                </a:cxn>
                <a:cxn ang="0">
                  <a:pos x="3830" y="1445"/>
                </a:cxn>
                <a:cxn ang="0">
                  <a:pos x="3711" y="1403"/>
                </a:cxn>
                <a:cxn ang="0">
                  <a:pos x="3586" y="1351"/>
                </a:cxn>
                <a:cxn ang="0">
                  <a:pos x="3458" y="1286"/>
                </a:cxn>
                <a:cxn ang="0">
                  <a:pos x="3325" y="1209"/>
                </a:cxn>
                <a:cxn ang="0">
                  <a:pos x="3189" y="1119"/>
                </a:cxn>
                <a:cxn ang="0">
                  <a:pos x="3120" y="1068"/>
                </a:cxn>
                <a:cxn ang="0">
                  <a:pos x="2846" y="871"/>
                </a:cxn>
                <a:cxn ang="0">
                  <a:pos x="2591" y="699"/>
                </a:cxn>
                <a:cxn ang="0">
                  <a:pos x="2349" y="545"/>
                </a:cxn>
                <a:cxn ang="0">
                  <a:pos x="2121" y="415"/>
                </a:cxn>
                <a:cxn ang="0">
                  <a:pos x="1906" y="303"/>
                </a:cxn>
                <a:cxn ang="0">
                  <a:pos x="1703" y="209"/>
                </a:cxn>
                <a:cxn ang="0">
                  <a:pos x="1509" y="135"/>
                </a:cxn>
                <a:cxn ang="0">
                  <a:pos x="1324" y="77"/>
                </a:cxn>
                <a:cxn ang="0">
                  <a:pos x="1147" y="37"/>
                </a:cxn>
                <a:cxn ang="0">
                  <a:pos x="974" y="11"/>
                </a:cxn>
                <a:cxn ang="0">
                  <a:pos x="808" y="0"/>
                </a:cxn>
                <a:cxn ang="0">
                  <a:pos x="644" y="1"/>
                </a:cxn>
                <a:cxn ang="0">
                  <a:pos x="483" y="17"/>
                </a:cxn>
                <a:cxn ang="0">
                  <a:pos x="323" y="45"/>
                </a:cxn>
                <a:cxn ang="0">
                  <a:pos x="162" y="84"/>
                </a:cxn>
                <a:cxn ang="0">
                  <a:pos x="0" y="132"/>
                </a:cxn>
              </a:cxnLst>
              <a:rect l="0" t="0" r="r" b="b"/>
              <a:pathLst>
                <a:path w="5422" h="1516">
                  <a:moveTo>
                    <a:pt x="5422" y="873"/>
                  </a:moveTo>
                  <a:lnTo>
                    <a:pt x="5422" y="873"/>
                  </a:lnTo>
                  <a:lnTo>
                    <a:pt x="5412" y="888"/>
                  </a:lnTo>
                  <a:lnTo>
                    <a:pt x="5384" y="926"/>
                  </a:lnTo>
                  <a:lnTo>
                    <a:pt x="5363" y="954"/>
                  </a:lnTo>
                  <a:lnTo>
                    <a:pt x="5337" y="986"/>
                  </a:lnTo>
                  <a:lnTo>
                    <a:pt x="5308" y="1022"/>
                  </a:lnTo>
                  <a:lnTo>
                    <a:pt x="5273" y="1059"/>
                  </a:lnTo>
                  <a:lnTo>
                    <a:pt x="5233" y="1099"/>
                  </a:lnTo>
                  <a:lnTo>
                    <a:pt x="5190" y="1141"/>
                  </a:lnTo>
                  <a:lnTo>
                    <a:pt x="5141" y="1185"/>
                  </a:lnTo>
                  <a:lnTo>
                    <a:pt x="5088" y="1227"/>
                  </a:lnTo>
                  <a:lnTo>
                    <a:pt x="5031" y="1269"/>
                  </a:lnTo>
                  <a:lnTo>
                    <a:pt x="5001" y="1290"/>
                  </a:lnTo>
                  <a:lnTo>
                    <a:pt x="4970" y="1311"/>
                  </a:lnTo>
                  <a:lnTo>
                    <a:pt x="4937" y="1330"/>
                  </a:lnTo>
                  <a:lnTo>
                    <a:pt x="4904" y="1349"/>
                  </a:lnTo>
                  <a:lnTo>
                    <a:pt x="4869" y="1369"/>
                  </a:lnTo>
                  <a:lnTo>
                    <a:pt x="4833" y="1387"/>
                  </a:lnTo>
                  <a:lnTo>
                    <a:pt x="4797" y="1404"/>
                  </a:lnTo>
                  <a:lnTo>
                    <a:pt x="4758" y="1420"/>
                  </a:lnTo>
                  <a:lnTo>
                    <a:pt x="4719" y="1435"/>
                  </a:lnTo>
                  <a:lnTo>
                    <a:pt x="4679" y="1450"/>
                  </a:lnTo>
                  <a:lnTo>
                    <a:pt x="4637" y="1462"/>
                  </a:lnTo>
                  <a:lnTo>
                    <a:pt x="4595" y="1474"/>
                  </a:lnTo>
                  <a:lnTo>
                    <a:pt x="4552" y="1485"/>
                  </a:lnTo>
                  <a:lnTo>
                    <a:pt x="4507" y="1493"/>
                  </a:lnTo>
                  <a:lnTo>
                    <a:pt x="4462" y="1501"/>
                  </a:lnTo>
                  <a:lnTo>
                    <a:pt x="4415" y="1508"/>
                  </a:lnTo>
                  <a:lnTo>
                    <a:pt x="4368" y="1513"/>
                  </a:lnTo>
                  <a:lnTo>
                    <a:pt x="4318" y="1514"/>
                  </a:lnTo>
                  <a:lnTo>
                    <a:pt x="4268" y="1516"/>
                  </a:lnTo>
                  <a:lnTo>
                    <a:pt x="4218" y="1514"/>
                  </a:lnTo>
                  <a:lnTo>
                    <a:pt x="4165" y="1511"/>
                  </a:lnTo>
                  <a:lnTo>
                    <a:pt x="4112" y="1506"/>
                  </a:lnTo>
                  <a:lnTo>
                    <a:pt x="4058" y="1498"/>
                  </a:lnTo>
                  <a:lnTo>
                    <a:pt x="4003" y="1488"/>
                  </a:lnTo>
                  <a:lnTo>
                    <a:pt x="3947" y="1477"/>
                  </a:lnTo>
                  <a:lnTo>
                    <a:pt x="3889" y="1462"/>
                  </a:lnTo>
                  <a:lnTo>
                    <a:pt x="3830" y="1445"/>
                  </a:lnTo>
                  <a:lnTo>
                    <a:pt x="3771" y="1425"/>
                  </a:lnTo>
                  <a:lnTo>
                    <a:pt x="3711" y="1403"/>
                  </a:lnTo>
                  <a:lnTo>
                    <a:pt x="3649" y="1378"/>
                  </a:lnTo>
                  <a:lnTo>
                    <a:pt x="3586" y="1351"/>
                  </a:lnTo>
                  <a:lnTo>
                    <a:pt x="3522" y="1320"/>
                  </a:lnTo>
                  <a:lnTo>
                    <a:pt x="3458" y="1286"/>
                  </a:lnTo>
                  <a:lnTo>
                    <a:pt x="3393" y="1249"/>
                  </a:lnTo>
                  <a:lnTo>
                    <a:pt x="3325" y="1209"/>
                  </a:lnTo>
                  <a:lnTo>
                    <a:pt x="3258" y="1165"/>
                  </a:lnTo>
                  <a:lnTo>
                    <a:pt x="3189" y="1119"/>
                  </a:lnTo>
                  <a:lnTo>
                    <a:pt x="3120" y="1068"/>
                  </a:lnTo>
                  <a:lnTo>
                    <a:pt x="3120" y="1068"/>
                  </a:lnTo>
                  <a:lnTo>
                    <a:pt x="2981" y="967"/>
                  </a:lnTo>
                  <a:lnTo>
                    <a:pt x="2846" y="871"/>
                  </a:lnTo>
                  <a:lnTo>
                    <a:pt x="2717" y="783"/>
                  </a:lnTo>
                  <a:lnTo>
                    <a:pt x="2591" y="699"/>
                  </a:lnTo>
                  <a:lnTo>
                    <a:pt x="2468" y="620"/>
                  </a:lnTo>
                  <a:lnTo>
                    <a:pt x="2349" y="545"/>
                  </a:lnTo>
                  <a:lnTo>
                    <a:pt x="2234" y="478"/>
                  </a:lnTo>
                  <a:lnTo>
                    <a:pt x="2121" y="415"/>
                  </a:lnTo>
                  <a:lnTo>
                    <a:pt x="2013" y="356"/>
                  </a:lnTo>
                  <a:lnTo>
                    <a:pt x="1906" y="303"/>
                  </a:lnTo>
                  <a:lnTo>
                    <a:pt x="1803" y="253"/>
                  </a:lnTo>
                  <a:lnTo>
                    <a:pt x="1703" y="209"/>
                  </a:lnTo>
                  <a:lnTo>
                    <a:pt x="1605" y="171"/>
                  </a:lnTo>
                  <a:lnTo>
                    <a:pt x="1509" y="135"/>
                  </a:lnTo>
                  <a:lnTo>
                    <a:pt x="1416" y="105"/>
                  </a:lnTo>
                  <a:lnTo>
                    <a:pt x="1324" y="77"/>
                  </a:lnTo>
                  <a:lnTo>
                    <a:pt x="1234" y="54"/>
                  </a:lnTo>
                  <a:lnTo>
                    <a:pt x="1147" y="37"/>
                  </a:lnTo>
                  <a:lnTo>
                    <a:pt x="1060" y="22"/>
                  </a:lnTo>
                  <a:lnTo>
                    <a:pt x="974" y="11"/>
                  </a:lnTo>
                  <a:lnTo>
                    <a:pt x="891" y="3"/>
                  </a:lnTo>
                  <a:lnTo>
                    <a:pt x="808" y="0"/>
                  </a:lnTo>
                  <a:lnTo>
                    <a:pt x="726" y="0"/>
                  </a:lnTo>
                  <a:lnTo>
                    <a:pt x="644" y="1"/>
                  </a:lnTo>
                  <a:lnTo>
                    <a:pt x="563" y="8"/>
                  </a:lnTo>
                  <a:lnTo>
                    <a:pt x="483" y="17"/>
                  </a:lnTo>
                  <a:lnTo>
                    <a:pt x="402" y="30"/>
                  </a:lnTo>
                  <a:lnTo>
                    <a:pt x="323" y="45"/>
                  </a:lnTo>
                  <a:lnTo>
                    <a:pt x="243" y="63"/>
                  </a:lnTo>
                  <a:lnTo>
                    <a:pt x="162" y="84"/>
                  </a:lnTo>
                  <a:lnTo>
                    <a:pt x="80" y="106"/>
                  </a:lnTo>
                  <a:lnTo>
                    <a:pt x="0" y="13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65693" name="Freeform 29"/>
            <p:cNvSpPr>
              <a:spLocks/>
            </p:cNvSpPr>
            <p:nvPr userDrawn="1"/>
          </p:nvSpPr>
          <p:spPr bwMode="auto">
            <a:xfrm>
              <a:off x="628" y="1060"/>
              <a:ext cx="5431" cy="725"/>
            </a:xfrm>
            <a:custGeom>
              <a:avLst/>
              <a:gdLst/>
              <a:ahLst/>
              <a:cxnLst>
                <a:cxn ang="0">
                  <a:pos x="5431" y="783"/>
                </a:cxn>
                <a:cxn ang="0">
                  <a:pos x="5395" y="838"/>
                </a:cxn>
                <a:cxn ang="0">
                  <a:pos x="5350" y="899"/>
                </a:cxn>
                <a:cxn ang="0">
                  <a:pos x="5286" y="974"/>
                </a:cxn>
                <a:cxn ang="0">
                  <a:pos x="5204" y="1058"/>
                </a:cxn>
                <a:cxn ang="0">
                  <a:pos x="5105" y="1147"/>
                </a:cxn>
                <a:cxn ang="0">
                  <a:pos x="5018" y="1211"/>
                </a:cxn>
                <a:cxn ang="0">
                  <a:pos x="4955" y="1253"/>
                </a:cxn>
                <a:cxn ang="0">
                  <a:pos x="4887" y="1293"/>
                </a:cxn>
                <a:cxn ang="0">
                  <a:pos x="4815" y="1329"/>
                </a:cxn>
                <a:cxn ang="0">
                  <a:pos x="4739" y="1363"/>
                </a:cxn>
                <a:cxn ang="0">
                  <a:pos x="4657" y="1392"/>
                </a:cxn>
                <a:cxn ang="0">
                  <a:pos x="4572" y="1416"/>
                </a:cxn>
                <a:cxn ang="0">
                  <a:pos x="4482" y="1434"/>
                </a:cxn>
                <a:cxn ang="0">
                  <a:pos x="4387" y="1447"/>
                </a:cxn>
                <a:cxn ang="0">
                  <a:pos x="4289" y="1452"/>
                </a:cxn>
                <a:cxn ang="0">
                  <a:pos x="4186" y="1450"/>
                </a:cxn>
                <a:cxn ang="0">
                  <a:pos x="4078" y="1439"/>
                </a:cxn>
                <a:cxn ang="0">
                  <a:pos x="3967" y="1419"/>
                </a:cxn>
                <a:cxn ang="0">
                  <a:pos x="3850" y="1390"/>
                </a:cxn>
                <a:cxn ang="0">
                  <a:pos x="3729" y="1352"/>
                </a:cxn>
                <a:cxn ang="0">
                  <a:pos x="3604" y="1300"/>
                </a:cxn>
                <a:cxn ang="0">
                  <a:pos x="3475" y="1239"/>
                </a:cxn>
                <a:cxn ang="0">
                  <a:pos x="3342" y="1163"/>
                </a:cxn>
                <a:cxn ang="0">
                  <a:pos x="3204" y="1075"/>
                </a:cxn>
                <a:cxn ang="0">
                  <a:pos x="3134" y="1027"/>
                </a:cxn>
                <a:cxn ang="0">
                  <a:pos x="2857" y="835"/>
                </a:cxn>
                <a:cxn ang="0">
                  <a:pos x="2599" y="665"/>
                </a:cxn>
                <a:cxn ang="0">
                  <a:pos x="2355" y="517"/>
                </a:cxn>
                <a:cxn ang="0">
                  <a:pos x="2126" y="389"/>
                </a:cxn>
                <a:cxn ang="0">
                  <a:pos x="1909" y="281"/>
                </a:cxn>
                <a:cxn ang="0">
                  <a:pos x="1705" y="192"/>
                </a:cxn>
                <a:cxn ang="0">
                  <a:pos x="1509" y="121"/>
                </a:cxn>
                <a:cxn ang="0">
                  <a:pos x="1323" y="68"/>
                </a:cxn>
                <a:cxn ang="0">
                  <a:pos x="1145" y="29"/>
                </a:cxn>
                <a:cxn ang="0">
                  <a:pos x="973" y="7"/>
                </a:cxn>
                <a:cxn ang="0">
                  <a:pos x="807" y="0"/>
                </a:cxn>
                <a:cxn ang="0">
                  <a:pos x="643" y="5"/>
                </a:cxn>
                <a:cxn ang="0">
                  <a:pos x="482" y="24"/>
                </a:cxn>
                <a:cxn ang="0">
                  <a:pos x="322" y="55"/>
                </a:cxn>
                <a:cxn ang="0">
                  <a:pos x="161" y="97"/>
                </a:cxn>
                <a:cxn ang="0">
                  <a:pos x="0" y="149"/>
                </a:cxn>
              </a:cxnLst>
              <a:rect l="0" t="0" r="r" b="b"/>
              <a:pathLst>
                <a:path w="5431" h="1452">
                  <a:moveTo>
                    <a:pt x="5431" y="783"/>
                  </a:moveTo>
                  <a:lnTo>
                    <a:pt x="5431" y="783"/>
                  </a:lnTo>
                  <a:lnTo>
                    <a:pt x="5423" y="798"/>
                  </a:lnTo>
                  <a:lnTo>
                    <a:pt x="5395" y="838"/>
                  </a:lnTo>
                  <a:lnTo>
                    <a:pt x="5375" y="867"/>
                  </a:lnTo>
                  <a:lnTo>
                    <a:pt x="5350" y="899"/>
                  </a:lnTo>
                  <a:lnTo>
                    <a:pt x="5320" y="935"/>
                  </a:lnTo>
                  <a:lnTo>
                    <a:pt x="5286" y="974"/>
                  </a:lnTo>
                  <a:lnTo>
                    <a:pt x="5247" y="1016"/>
                  </a:lnTo>
                  <a:lnTo>
                    <a:pt x="5204" y="1058"/>
                  </a:lnTo>
                  <a:lnTo>
                    <a:pt x="5157" y="1101"/>
                  </a:lnTo>
                  <a:lnTo>
                    <a:pt x="5105" y="1147"/>
                  </a:lnTo>
                  <a:lnTo>
                    <a:pt x="5048" y="1190"/>
                  </a:lnTo>
                  <a:lnTo>
                    <a:pt x="5018" y="1211"/>
                  </a:lnTo>
                  <a:lnTo>
                    <a:pt x="4987" y="1232"/>
                  </a:lnTo>
                  <a:lnTo>
                    <a:pt x="4955" y="1253"/>
                  </a:lnTo>
                  <a:lnTo>
                    <a:pt x="4922" y="1272"/>
                  </a:lnTo>
                  <a:lnTo>
                    <a:pt x="4887" y="1293"/>
                  </a:lnTo>
                  <a:lnTo>
                    <a:pt x="4851" y="1311"/>
                  </a:lnTo>
                  <a:lnTo>
                    <a:pt x="4815" y="1329"/>
                  </a:lnTo>
                  <a:lnTo>
                    <a:pt x="4778" y="1347"/>
                  </a:lnTo>
                  <a:lnTo>
                    <a:pt x="4739" y="1363"/>
                  </a:lnTo>
                  <a:lnTo>
                    <a:pt x="4698" y="1377"/>
                  </a:lnTo>
                  <a:lnTo>
                    <a:pt x="4657" y="1392"/>
                  </a:lnTo>
                  <a:lnTo>
                    <a:pt x="4615" y="1405"/>
                  </a:lnTo>
                  <a:lnTo>
                    <a:pt x="4572" y="1416"/>
                  </a:lnTo>
                  <a:lnTo>
                    <a:pt x="4528" y="1426"/>
                  </a:lnTo>
                  <a:lnTo>
                    <a:pt x="4482" y="1434"/>
                  </a:lnTo>
                  <a:lnTo>
                    <a:pt x="4436" y="1442"/>
                  </a:lnTo>
                  <a:lnTo>
                    <a:pt x="4387" y="1447"/>
                  </a:lnTo>
                  <a:lnTo>
                    <a:pt x="4339" y="1450"/>
                  </a:lnTo>
                  <a:lnTo>
                    <a:pt x="4289" y="1452"/>
                  </a:lnTo>
                  <a:lnTo>
                    <a:pt x="4237" y="1452"/>
                  </a:lnTo>
                  <a:lnTo>
                    <a:pt x="4186" y="1450"/>
                  </a:lnTo>
                  <a:lnTo>
                    <a:pt x="4133" y="1445"/>
                  </a:lnTo>
                  <a:lnTo>
                    <a:pt x="4078" y="1439"/>
                  </a:lnTo>
                  <a:lnTo>
                    <a:pt x="4024" y="1431"/>
                  </a:lnTo>
                  <a:lnTo>
                    <a:pt x="3967" y="1419"/>
                  </a:lnTo>
                  <a:lnTo>
                    <a:pt x="3908" y="1406"/>
                  </a:lnTo>
                  <a:lnTo>
                    <a:pt x="3850" y="1390"/>
                  </a:lnTo>
                  <a:lnTo>
                    <a:pt x="3790" y="1373"/>
                  </a:lnTo>
                  <a:lnTo>
                    <a:pt x="3729" y="1352"/>
                  </a:lnTo>
                  <a:lnTo>
                    <a:pt x="3668" y="1327"/>
                  </a:lnTo>
                  <a:lnTo>
                    <a:pt x="3604" y="1300"/>
                  </a:lnTo>
                  <a:lnTo>
                    <a:pt x="3540" y="1271"/>
                  </a:lnTo>
                  <a:lnTo>
                    <a:pt x="3475" y="1239"/>
                  </a:lnTo>
                  <a:lnTo>
                    <a:pt x="3410" y="1203"/>
                  </a:lnTo>
                  <a:lnTo>
                    <a:pt x="3342" y="1163"/>
                  </a:lnTo>
                  <a:lnTo>
                    <a:pt x="3274" y="1121"/>
                  </a:lnTo>
                  <a:lnTo>
                    <a:pt x="3204" y="1075"/>
                  </a:lnTo>
                  <a:lnTo>
                    <a:pt x="3134" y="1027"/>
                  </a:lnTo>
                  <a:lnTo>
                    <a:pt x="3134" y="1027"/>
                  </a:lnTo>
                  <a:lnTo>
                    <a:pt x="2993" y="929"/>
                  </a:lnTo>
                  <a:lnTo>
                    <a:pt x="2857" y="835"/>
                  </a:lnTo>
                  <a:lnTo>
                    <a:pt x="2727" y="748"/>
                  </a:lnTo>
                  <a:lnTo>
                    <a:pt x="2599" y="665"/>
                  </a:lnTo>
                  <a:lnTo>
                    <a:pt x="2475" y="588"/>
                  </a:lnTo>
                  <a:lnTo>
                    <a:pt x="2355" y="517"/>
                  </a:lnTo>
                  <a:lnTo>
                    <a:pt x="2239" y="451"/>
                  </a:lnTo>
                  <a:lnTo>
                    <a:pt x="2126" y="389"/>
                  </a:lnTo>
                  <a:lnTo>
                    <a:pt x="2016" y="333"/>
                  </a:lnTo>
                  <a:lnTo>
                    <a:pt x="1909" y="281"/>
                  </a:lnTo>
                  <a:lnTo>
                    <a:pt x="1805" y="234"/>
                  </a:lnTo>
                  <a:lnTo>
                    <a:pt x="1705" y="192"/>
                  </a:lnTo>
                  <a:lnTo>
                    <a:pt x="1606" y="155"/>
                  </a:lnTo>
                  <a:lnTo>
                    <a:pt x="1509" y="121"/>
                  </a:lnTo>
                  <a:lnTo>
                    <a:pt x="1416" y="92"/>
                  </a:lnTo>
                  <a:lnTo>
                    <a:pt x="1323" y="68"/>
                  </a:lnTo>
                  <a:lnTo>
                    <a:pt x="1234" y="47"/>
                  </a:lnTo>
                  <a:lnTo>
                    <a:pt x="1145" y="29"/>
                  </a:lnTo>
                  <a:lnTo>
                    <a:pt x="1058" y="16"/>
                  </a:lnTo>
                  <a:lnTo>
                    <a:pt x="973" y="7"/>
                  </a:lnTo>
                  <a:lnTo>
                    <a:pt x="890" y="2"/>
                  </a:lnTo>
                  <a:lnTo>
                    <a:pt x="807" y="0"/>
                  </a:lnTo>
                  <a:lnTo>
                    <a:pt x="725" y="0"/>
                  </a:lnTo>
                  <a:lnTo>
                    <a:pt x="643" y="5"/>
                  </a:lnTo>
                  <a:lnTo>
                    <a:pt x="562" y="13"/>
                  </a:lnTo>
                  <a:lnTo>
                    <a:pt x="482" y="24"/>
                  </a:lnTo>
                  <a:lnTo>
                    <a:pt x="401" y="37"/>
                  </a:lnTo>
                  <a:lnTo>
                    <a:pt x="322" y="55"/>
                  </a:lnTo>
                  <a:lnTo>
                    <a:pt x="242" y="74"/>
                  </a:lnTo>
                  <a:lnTo>
                    <a:pt x="161" y="97"/>
                  </a:lnTo>
                  <a:lnTo>
                    <a:pt x="80" y="121"/>
                  </a:lnTo>
                  <a:lnTo>
                    <a:pt x="0" y="149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65694" name="Freeform 30"/>
            <p:cNvSpPr>
              <a:spLocks/>
            </p:cNvSpPr>
            <p:nvPr userDrawn="1"/>
          </p:nvSpPr>
          <p:spPr bwMode="auto">
            <a:xfrm>
              <a:off x="652" y="1076"/>
              <a:ext cx="5439" cy="696"/>
            </a:xfrm>
            <a:custGeom>
              <a:avLst/>
              <a:gdLst/>
              <a:ahLst/>
              <a:cxnLst>
                <a:cxn ang="0">
                  <a:pos x="5439" y="694"/>
                </a:cxn>
                <a:cxn ang="0">
                  <a:pos x="5405" y="751"/>
                </a:cxn>
                <a:cxn ang="0">
                  <a:pos x="5359" y="812"/>
                </a:cxn>
                <a:cxn ang="0">
                  <a:pos x="5296" y="890"/>
                </a:cxn>
                <a:cxn ang="0">
                  <a:pos x="5216" y="975"/>
                </a:cxn>
                <a:cxn ang="0">
                  <a:pos x="5119" y="1066"/>
                </a:cxn>
                <a:cxn ang="0">
                  <a:pos x="5033" y="1133"/>
                </a:cxn>
                <a:cxn ang="0">
                  <a:pos x="4970" y="1175"/>
                </a:cxn>
                <a:cxn ang="0">
                  <a:pos x="4903" y="1217"/>
                </a:cxn>
                <a:cxn ang="0">
                  <a:pos x="4831" y="1256"/>
                </a:cxn>
                <a:cxn ang="0">
                  <a:pos x="4755" y="1290"/>
                </a:cxn>
                <a:cxn ang="0">
                  <a:pos x="4674" y="1321"/>
                </a:cxn>
                <a:cxn ang="0">
                  <a:pos x="4590" y="1348"/>
                </a:cxn>
                <a:cxn ang="0">
                  <a:pos x="4499" y="1368"/>
                </a:cxn>
                <a:cxn ang="0">
                  <a:pos x="4406" y="1382"/>
                </a:cxn>
                <a:cxn ang="0">
                  <a:pos x="4308" y="1390"/>
                </a:cxn>
                <a:cxn ang="0">
                  <a:pos x="4204" y="1390"/>
                </a:cxn>
                <a:cxn ang="0">
                  <a:pos x="4097" y="1381"/>
                </a:cxn>
                <a:cxn ang="0">
                  <a:pos x="3984" y="1364"/>
                </a:cxn>
                <a:cxn ang="0">
                  <a:pos x="3868" y="1337"/>
                </a:cxn>
                <a:cxn ang="0">
                  <a:pos x="3747" y="1300"/>
                </a:cxn>
                <a:cxn ang="0">
                  <a:pos x="3621" y="1251"/>
                </a:cxn>
                <a:cxn ang="0">
                  <a:pos x="3490" y="1192"/>
                </a:cxn>
                <a:cxn ang="0">
                  <a:pos x="3355" y="1119"/>
                </a:cxn>
                <a:cxn ang="0">
                  <a:pos x="3217" y="1033"/>
                </a:cxn>
                <a:cxn ang="0">
                  <a:pos x="3146" y="985"/>
                </a:cxn>
                <a:cxn ang="0">
                  <a:pos x="2867" y="798"/>
                </a:cxn>
                <a:cxn ang="0">
                  <a:pos x="2606" y="633"/>
                </a:cxn>
                <a:cxn ang="0">
                  <a:pos x="2360" y="489"/>
                </a:cxn>
                <a:cxn ang="0">
                  <a:pos x="2128" y="367"/>
                </a:cxn>
                <a:cxn ang="0">
                  <a:pos x="1910" y="262"/>
                </a:cxn>
                <a:cxn ang="0">
                  <a:pos x="1705" y="176"/>
                </a:cxn>
                <a:cxn ang="0">
                  <a:pos x="1509" y="108"/>
                </a:cxn>
                <a:cxn ang="0">
                  <a:pos x="1321" y="58"/>
                </a:cxn>
                <a:cxn ang="0">
                  <a:pos x="1142" y="24"/>
                </a:cxn>
                <a:cxn ang="0">
                  <a:pos x="970" y="5"/>
                </a:cxn>
                <a:cxn ang="0">
                  <a:pos x="803" y="0"/>
                </a:cxn>
                <a:cxn ang="0">
                  <a:pos x="640" y="10"/>
                </a:cxn>
                <a:cxn ang="0">
                  <a:pos x="479" y="32"/>
                </a:cxn>
                <a:cxn ang="0">
                  <a:pos x="319" y="66"/>
                </a:cxn>
                <a:cxn ang="0">
                  <a:pos x="161" y="111"/>
                </a:cxn>
                <a:cxn ang="0">
                  <a:pos x="0" y="168"/>
                </a:cxn>
              </a:cxnLst>
              <a:rect l="0" t="0" r="r" b="b"/>
              <a:pathLst>
                <a:path w="5439" h="1390">
                  <a:moveTo>
                    <a:pt x="5439" y="694"/>
                  </a:moveTo>
                  <a:lnTo>
                    <a:pt x="5439" y="694"/>
                  </a:lnTo>
                  <a:lnTo>
                    <a:pt x="5431" y="709"/>
                  </a:lnTo>
                  <a:lnTo>
                    <a:pt x="5405" y="751"/>
                  </a:lnTo>
                  <a:lnTo>
                    <a:pt x="5384" y="780"/>
                  </a:lnTo>
                  <a:lnTo>
                    <a:pt x="5359" y="812"/>
                  </a:lnTo>
                  <a:lnTo>
                    <a:pt x="5331" y="849"/>
                  </a:lnTo>
                  <a:lnTo>
                    <a:pt x="5296" y="890"/>
                  </a:lnTo>
                  <a:lnTo>
                    <a:pt x="5259" y="932"/>
                  </a:lnTo>
                  <a:lnTo>
                    <a:pt x="5216" y="975"/>
                  </a:lnTo>
                  <a:lnTo>
                    <a:pt x="5170" y="1020"/>
                  </a:lnTo>
                  <a:lnTo>
                    <a:pt x="5119" y="1066"/>
                  </a:lnTo>
                  <a:lnTo>
                    <a:pt x="5062" y="1111"/>
                  </a:lnTo>
                  <a:lnTo>
                    <a:pt x="5033" y="1133"/>
                  </a:lnTo>
                  <a:lnTo>
                    <a:pt x="5002" y="1154"/>
                  </a:lnTo>
                  <a:lnTo>
                    <a:pt x="4970" y="1175"/>
                  </a:lnTo>
                  <a:lnTo>
                    <a:pt x="4937" y="1196"/>
                  </a:lnTo>
                  <a:lnTo>
                    <a:pt x="4903" y="1217"/>
                  </a:lnTo>
                  <a:lnTo>
                    <a:pt x="4867" y="1237"/>
                  </a:lnTo>
                  <a:lnTo>
                    <a:pt x="4831" y="1256"/>
                  </a:lnTo>
                  <a:lnTo>
                    <a:pt x="4794" y="1274"/>
                  </a:lnTo>
                  <a:lnTo>
                    <a:pt x="4755" y="1290"/>
                  </a:lnTo>
                  <a:lnTo>
                    <a:pt x="4716" y="1306"/>
                  </a:lnTo>
                  <a:lnTo>
                    <a:pt x="4674" y="1321"/>
                  </a:lnTo>
                  <a:lnTo>
                    <a:pt x="4633" y="1335"/>
                  </a:lnTo>
                  <a:lnTo>
                    <a:pt x="4590" y="1348"/>
                  </a:lnTo>
                  <a:lnTo>
                    <a:pt x="4545" y="1358"/>
                  </a:lnTo>
                  <a:lnTo>
                    <a:pt x="4499" y="1368"/>
                  </a:lnTo>
                  <a:lnTo>
                    <a:pt x="4454" y="1376"/>
                  </a:lnTo>
                  <a:lnTo>
                    <a:pt x="4406" y="1382"/>
                  </a:lnTo>
                  <a:lnTo>
                    <a:pt x="4356" y="1387"/>
                  </a:lnTo>
                  <a:lnTo>
                    <a:pt x="4308" y="1390"/>
                  </a:lnTo>
                  <a:lnTo>
                    <a:pt x="4256" y="1390"/>
                  </a:lnTo>
                  <a:lnTo>
                    <a:pt x="4204" y="1390"/>
                  </a:lnTo>
                  <a:lnTo>
                    <a:pt x="4151" y="1387"/>
                  </a:lnTo>
                  <a:lnTo>
                    <a:pt x="4097" y="1381"/>
                  </a:lnTo>
                  <a:lnTo>
                    <a:pt x="4041" y="1374"/>
                  </a:lnTo>
                  <a:lnTo>
                    <a:pt x="3984" y="1364"/>
                  </a:lnTo>
                  <a:lnTo>
                    <a:pt x="3926" y="1351"/>
                  </a:lnTo>
                  <a:lnTo>
                    <a:pt x="3868" y="1337"/>
                  </a:lnTo>
                  <a:lnTo>
                    <a:pt x="3808" y="1319"/>
                  </a:lnTo>
                  <a:lnTo>
                    <a:pt x="3747" y="1300"/>
                  </a:lnTo>
                  <a:lnTo>
                    <a:pt x="3684" y="1277"/>
                  </a:lnTo>
                  <a:lnTo>
                    <a:pt x="3621" y="1251"/>
                  </a:lnTo>
                  <a:lnTo>
                    <a:pt x="3557" y="1222"/>
                  </a:lnTo>
                  <a:lnTo>
                    <a:pt x="3490" y="1192"/>
                  </a:lnTo>
                  <a:lnTo>
                    <a:pt x="3423" y="1156"/>
                  </a:lnTo>
                  <a:lnTo>
                    <a:pt x="3355" y="1119"/>
                  </a:lnTo>
                  <a:lnTo>
                    <a:pt x="3287" y="1079"/>
                  </a:lnTo>
                  <a:lnTo>
                    <a:pt x="3217" y="1033"/>
                  </a:lnTo>
                  <a:lnTo>
                    <a:pt x="3146" y="985"/>
                  </a:lnTo>
                  <a:lnTo>
                    <a:pt x="3146" y="985"/>
                  </a:lnTo>
                  <a:lnTo>
                    <a:pt x="3004" y="890"/>
                  </a:lnTo>
                  <a:lnTo>
                    <a:pt x="2867" y="798"/>
                  </a:lnTo>
                  <a:lnTo>
                    <a:pt x="2733" y="714"/>
                  </a:lnTo>
                  <a:lnTo>
                    <a:pt x="2606" y="633"/>
                  </a:lnTo>
                  <a:lnTo>
                    <a:pt x="2481" y="559"/>
                  </a:lnTo>
                  <a:lnTo>
                    <a:pt x="2360" y="489"/>
                  </a:lnTo>
                  <a:lnTo>
                    <a:pt x="2242" y="425"/>
                  </a:lnTo>
                  <a:lnTo>
                    <a:pt x="2128" y="367"/>
                  </a:lnTo>
                  <a:lnTo>
                    <a:pt x="2018" y="312"/>
                  </a:lnTo>
                  <a:lnTo>
                    <a:pt x="1910" y="262"/>
                  </a:lnTo>
                  <a:lnTo>
                    <a:pt x="1806" y="216"/>
                  </a:lnTo>
                  <a:lnTo>
                    <a:pt x="1705" y="176"/>
                  </a:lnTo>
                  <a:lnTo>
                    <a:pt x="1605" y="140"/>
                  </a:lnTo>
                  <a:lnTo>
                    <a:pt x="1509" y="108"/>
                  </a:lnTo>
                  <a:lnTo>
                    <a:pt x="1414" y="81"/>
                  </a:lnTo>
                  <a:lnTo>
                    <a:pt x="1321" y="58"/>
                  </a:lnTo>
                  <a:lnTo>
                    <a:pt x="1231" y="39"/>
                  </a:lnTo>
                  <a:lnTo>
                    <a:pt x="1142" y="24"/>
                  </a:lnTo>
                  <a:lnTo>
                    <a:pt x="1056" y="13"/>
                  </a:lnTo>
                  <a:lnTo>
                    <a:pt x="970" y="5"/>
                  </a:lnTo>
                  <a:lnTo>
                    <a:pt x="887" y="2"/>
                  </a:lnTo>
                  <a:lnTo>
                    <a:pt x="803" y="0"/>
                  </a:lnTo>
                  <a:lnTo>
                    <a:pt x="722" y="3"/>
                  </a:lnTo>
                  <a:lnTo>
                    <a:pt x="640" y="10"/>
                  </a:lnTo>
                  <a:lnTo>
                    <a:pt x="559" y="19"/>
                  </a:lnTo>
                  <a:lnTo>
                    <a:pt x="479" y="32"/>
                  </a:lnTo>
                  <a:lnTo>
                    <a:pt x="399" y="47"/>
                  </a:lnTo>
                  <a:lnTo>
                    <a:pt x="319" y="66"/>
                  </a:lnTo>
                  <a:lnTo>
                    <a:pt x="240" y="87"/>
                  </a:lnTo>
                  <a:lnTo>
                    <a:pt x="161" y="111"/>
                  </a:lnTo>
                  <a:lnTo>
                    <a:pt x="80" y="139"/>
                  </a:lnTo>
                  <a:lnTo>
                    <a:pt x="0" y="16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65695" name="Freeform 31"/>
            <p:cNvSpPr>
              <a:spLocks/>
            </p:cNvSpPr>
            <p:nvPr userDrawn="1"/>
          </p:nvSpPr>
          <p:spPr bwMode="auto">
            <a:xfrm>
              <a:off x="675" y="1094"/>
              <a:ext cx="5448" cy="664"/>
            </a:xfrm>
            <a:custGeom>
              <a:avLst/>
              <a:gdLst/>
              <a:ahLst/>
              <a:cxnLst>
                <a:cxn ang="0">
                  <a:pos x="5448" y="603"/>
                </a:cxn>
                <a:cxn ang="0">
                  <a:pos x="5414" y="660"/>
                </a:cxn>
                <a:cxn ang="0">
                  <a:pos x="5369" y="723"/>
                </a:cxn>
                <a:cxn ang="0">
                  <a:pos x="5308" y="802"/>
                </a:cxn>
                <a:cxn ang="0">
                  <a:pos x="5229" y="891"/>
                </a:cxn>
                <a:cxn ang="0">
                  <a:pos x="5132" y="983"/>
                </a:cxn>
                <a:cxn ang="0">
                  <a:pos x="5047" y="1052"/>
                </a:cxn>
                <a:cxn ang="0">
                  <a:pos x="4986" y="1097"/>
                </a:cxn>
                <a:cxn ang="0">
                  <a:pos x="4919" y="1139"/>
                </a:cxn>
                <a:cxn ang="0">
                  <a:pos x="4849" y="1180"/>
                </a:cxn>
                <a:cxn ang="0">
                  <a:pos x="4772" y="1217"/>
                </a:cxn>
                <a:cxn ang="0">
                  <a:pos x="4692" y="1249"/>
                </a:cxn>
                <a:cxn ang="0">
                  <a:pos x="4607" y="1277"/>
                </a:cxn>
                <a:cxn ang="0">
                  <a:pos x="4518" y="1299"/>
                </a:cxn>
                <a:cxn ang="0">
                  <a:pos x="4425" y="1315"/>
                </a:cxn>
                <a:cxn ang="0">
                  <a:pos x="4326" y="1325"/>
                </a:cxn>
                <a:cxn ang="0">
                  <a:pos x="4222" y="1327"/>
                </a:cxn>
                <a:cxn ang="0">
                  <a:pos x="4115" y="1320"/>
                </a:cxn>
                <a:cxn ang="0">
                  <a:pos x="4003" y="1306"/>
                </a:cxn>
                <a:cxn ang="0">
                  <a:pos x="3885" y="1280"/>
                </a:cxn>
                <a:cxn ang="0">
                  <a:pos x="3764" y="1246"/>
                </a:cxn>
                <a:cxn ang="0">
                  <a:pos x="3638" y="1199"/>
                </a:cxn>
                <a:cxn ang="0">
                  <a:pos x="3506" y="1143"/>
                </a:cxn>
                <a:cxn ang="0">
                  <a:pos x="3371" y="1072"/>
                </a:cxn>
                <a:cxn ang="0">
                  <a:pos x="3230" y="989"/>
                </a:cxn>
                <a:cxn ang="0">
                  <a:pos x="3157" y="942"/>
                </a:cxn>
                <a:cxn ang="0">
                  <a:pos x="2877" y="760"/>
                </a:cxn>
                <a:cxn ang="0">
                  <a:pos x="2613" y="599"/>
                </a:cxn>
                <a:cxn ang="0">
                  <a:pos x="2365" y="460"/>
                </a:cxn>
                <a:cxn ang="0">
                  <a:pos x="2131" y="340"/>
                </a:cxn>
                <a:cxn ang="0">
                  <a:pos x="1912" y="240"/>
                </a:cxn>
                <a:cxn ang="0">
                  <a:pos x="1705" y="158"/>
                </a:cxn>
                <a:cxn ang="0">
                  <a:pos x="1508" y="95"/>
                </a:cxn>
                <a:cxn ang="0">
                  <a:pos x="1321" y="48"/>
                </a:cxn>
                <a:cxn ang="0">
                  <a:pos x="1141" y="17"/>
                </a:cxn>
                <a:cxn ang="0">
                  <a:pos x="968" y="1"/>
                </a:cxn>
                <a:cxn ang="0">
                  <a:pos x="801" y="0"/>
                </a:cxn>
                <a:cxn ang="0">
                  <a:pos x="639" y="12"/>
                </a:cxn>
                <a:cxn ang="0">
                  <a:pos x="478" y="38"/>
                </a:cxn>
                <a:cxn ang="0">
                  <a:pos x="319" y="75"/>
                </a:cxn>
                <a:cxn ang="0">
                  <a:pos x="160" y="124"/>
                </a:cxn>
                <a:cxn ang="0">
                  <a:pos x="0" y="184"/>
                </a:cxn>
              </a:cxnLst>
              <a:rect l="0" t="0" r="r" b="b"/>
              <a:pathLst>
                <a:path w="5448" h="1327">
                  <a:moveTo>
                    <a:pt x="5448" y="603"/>
                  </a:moveTo>
                  <a:lnTo>
                    <a:pt x="5448" y="603"/>
                  </a:lnTo>
                  <a:lnTo>
                    <a:pt x="5439" y="618"/>
                  </a:lnTo>
                  <a:lnTo>
                    <a:pt x="5414" y="660"/>
                  </a:lnTo>
                  <a:lnTo>
                    <a:pt x="5393" y="689"/>
                  </a:lnTo>
                  <a:lnTo>
                    <a:pt x="5369" y="723"/>
                  </a:lnTo>
                  <a:lnTo>
                    <a:pt x="5341" y="762"/>
                  </a:lnTo>
                  <a:lnTo>
                    <a:pt x="5308" y="802"/>
                  </a:lnTo>
                  <a:lnTo>
                    <a:pt x="5271" y="846"/>
                  </a:lnTo>
                  <a:lnTo>
                    <a:pt x="5229" y="891"/>
                  </a:lnTo>
                  <a:lnTo>
                    <a:pt x="5183" y="936"/>
                  </a:lnTo>
                  <a:lnTo>
                    <a:pt x="5132" y="983"/>
                  </a:lnTo>
                  <a:lnTo>
                    <a:pt x="5076" y="1030"/>
                  </a:lnTo>
                  <a:lnTo>
                    <a:pt x="5047" y="1052"/>
                  </a:lnTo>
                  <a:lnTo>
                    <a:pt x="5017" y="1075"/>
                  </a:lnTo>
                  <a:lnTo>
                    <a:pt x="4986" y="1097"/>
                  </a:lnTo>
                  <a:lnTo>
                    <a:pt x="4953" y="1118"/>
                  </a:lnTo>
                  <a:lnTo>
                    <a:pt x="4919" y="1139"/>
                  </a:lnTo>
                  <a:lnTo>
                    <a:pt x="4885" y="1160"/>
                  </a:lnTo>
                  <a:lnTo>
                    <a:pt x="4849" y="1180"/>
                  </a:lnTo>
                  <a:lnTo>
                    <a:pt x="4811" y="1199"/>
                  </a:lnTo>
                  <a:lnTo>
                    <a:pt x="4772" y="1217"/>
                  </a:lnTo>
                  <a:lnTo>
                    <a:pt x="4733" y="1233"/>
                  </a:lnTo>
                  <a:lnTo>
                    <a:pt x="4692" y="1249"/>
                  </a:lnTo>
                  <a:lnTo>
                    <a:pt x="4650" y="1264"/>
                  </a:lnTo>
                  <a:lnTo>
                    <a:pt x="4607" y="1277"/>
                  </a:lnTo>
                  <a:lnTo>
                    <a:pt x="4564" y="1288"/>
                  </a:lnTo>
                  <a:lnTo>
                    <a:pt x="4518" y="1299"/>
                  </a:lnTo>
                  <a:lnTo>
                    <a:pt x="4472" y="1307"/>
                  </a:lnTo>
                  <a:lnTo>
                    <a:pt x="4425" y="1315"/>
                  </a:lnTo>
                  <a:lnTo>
                    <a:pt x="4375" y="1320"/>
                  </a:lnTo>
                  <a:lnTo>
                    <a:pt x="4326" y="1325"/>
                  </a:lnTo>
                  <a:lnTo>
                    <a:pt x="4275" y="1327"/>
                  </a:lnTo>
                  <a:lnTo>
                    <a:pt x="4222" y="1327"/>
                  </a:lnTo>
                  <a:lnTo>
                    <a:pt x="4170" y="1325"/>
                  </a:lnTo>
                  <a:lnTo>
                    <a:pt x="4115" y="1320"/>
                  </a:lnTo>
                  <a:lnTo>
                    <a:pt x="4060" y="1314"/>
                  </a:lnTo>
                  <a:lnTo>
                    <a:pt x="4003" y="1306"/>
                  </a:lnTo>
                  <a:lnTo>
                    <a:pt x="3945" y="1294"/>
                  </a:lnTo>
                  <a:lnTo>
                    <a:pt x="3885" y="1280"/>
                  </a:lnTo>
                  <a:lnTo>
                    <a:pt x="3825" y="1264"/>
                  </a:lnTo>
                  <a:lnTo>
                    <a:pt x="3764" y="1246"/>
                  </a:lnTo>
                  <a:lnTo>
                    <a:pt x="3702" y="1223"/>
                  </a:lnTo>
                  <a:lnTo>
                    <a:pt x="3638" y="1199"/>
                  </a:lnTo>
                  <a:lnTo>
                    <a:pt x="3573" y="1172"/>
                  </a:lnTo>
                  <a:lnTo>
                    <a:pt x="3506" y="1143"/>
                  </a:lnTo>
                  <a:lnTo>
                    <a:pt x="3439" y="1109"/>
                  </a:lnTo>
                  <a:lnTo>
                    <a:pt x="3371" y="1072"/>
                  </a:lnTo>
                  <a:lnTo>
                    <a:pt x="3300" y="1033"/>
                  </a:lnTo>
                  <a:lnTo>
                    <a:pt x="3230" y="989"/>
                  </a:lnTo>
                  <a:lnTo>
                    <a:pt x="3157" y="942"/>
                  </a:lnTo>
                  <a:lnTo>
                    <a:pt x="3157" y="942"/>
                  </a:lnTo>
                  <a:lnTo>
                    <a:pt x="3016" y="849"/>
                  </a:lnTo>
                  <a:lnTo>
                    <a:pt x="2877" y="760"/>
                  </a:lnTo>
                  <a:lnTo>
                    <a:pt x="2742" y="678"/>
                  </a:lnTo>
                  <a:lnTo>
                    <a:pt x="2613" y="599"/>
                  </a:lnTo>
                  <a:lnTo>
                    <a:pt x="2487" y="528"/>
                  </a:lnTo>
                  <a:lnTo>
                    <a:pt x="2365" y="460"/>
                  </a:lnTo>
                  <a:lnTo>
                    <a:pt x="2247" y="397"/>
                  </a:lnTo>
                  <a:lnTo>
                    <a:pt x="2131" y="340"/>
                  </a:lnTo>
                  <a:lnTo>
                    <a:pt x="2020" y="289"/>
                  </a:lnTo>
                  <a:lnTo>
                    <a:pt x="1912" y="240"/>
                  </a:lnTo>
                  <a:lnTo>
                    <a:pt x="1806" y="197"/>
                  </a:lnTo>
                  <a:lnTo>
                    <a:pt x="1705" y="158"/>
                  </a:lnTo>
                  <a:lnTo>
                    <a:pt x="1605" y="124"/>
                  </a:lnTo>
                  <a:lnTo>
                    <a:pt x="1508" y="95"/>
                  </a:lnTo>
                  <a:lnTo>
                    <a:pt x="1414" y="69"/>
                  </a:lnTo>
                  <a:lnTo>
                    <a:pt x="1321" y="48"/>
                  </a:lnTo>
                  <a:lnTo>
                    <a:pt x="1230" y="30"/>
                  </a:lnTo>
                  <a:lnTo>
                    <a:pt x="1141" y="17"/>
                  </a:lnTo>
                  <a:lnTo>
                    <a:pt x="1054" y="8"/>
                  </a:lnTo>
                  <a:lnTo>
                    <a:pt x="968" y="1"/>
                  </a:lnTo>
                  <a:lnTo>
                    <a:pt x="885" y="0"/>
                  </a:lnTo>
                  <a:lnTo>
                    <a:pt x="801" y="0"/>
                  </a:lnTo>
                  <a:lnTo>
                    <a:pt x="719" y="4"/>
                  </a:lnTo>
                  <a:lnTo>
                    <a:pt x="639" y="12"/>
                  </a:lnTo>
                  <a:lnTo>
                    <a:pt x="558" y="24"/>
                  </a:lnTo>
                  <a:lnTo>
                    <a:pt x="478" y="38"/>
                  </a:lnTo>
                  <a:lnTo>
                    <a:pt x="399" y="56"/>
                  </a:lnTo>
                  <a:lnTo>
                    <a:pt x="319" y="75"/>
                  </a:lnTo>
                  <a:lnTo>
                    <a:pt x="239" y="100"/>
                  </a:lnTo>
                  <a:lnTo>
                    <a:pt x="160" y="124"/>
                  </a:lnTo>
                  <a:lnTo>
                    <a:pt x="81" y="153"/>
                  </a:lnTo>
                  <a:lnTo>
                    <a:pt x="0" y="18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65696" name="Freeform 32"/>
            <p:cNvSpPr>
              <a:spLocks/>
            </p:cNvSpPr>
            <p:nvPr userDrawn="1"/>
          </p:nvSpPr>
          <p:spPr bwMode="auto">
            <a:xfrm>
              <a:off x="700" y="1111"/>
              <a:ext cx="5452" cy="633"/>
            </a:xfrm>
            <a:custGeom>
              <a:avLst/>
              <a:gdLst/>
              <a:ahLst/>
              <a:cxnLst>
                <a:cxn ang="0">
                  <a:pos x="5452" y="516"/>
                </a:cxn>
                <a:cxn ang="0">
                  <a:pos x="5419" y="574"/>
                </a:cxn>
                <a:cxn ang="0">
                  <a:pos x="5376" y="637"/>
                </a:cxn>
                <a:cxn ang="0">
                  <a:pos x="5316" y="717"/>
                </a:cxn>
                <a:cxn ang="0">
                  <a:pos x="5239" y="808"/>
                </a:cxn>
                <a:cxn ang="0">
                  <a:pos x="5143" y="903"/>
                </a:cxn>
                <a:cxn ang="0">
                  <a:pos x="5060" y="974"/>
                </a:cxn>
                <a:cxn ang="0">
                  <a:pos x="4998" y="1021"/>
                </a:cxn>
                <a:cxn ang="0">
                  <a:pos x="4932" y="1064"/>
                </a:cxn>
                <a:cxn ang="0">
                  <a:pos x="4862" y="1106"/>
                </a:cxn>
                <a:cxn ang="0">
                  <a:pos x="4787" y="1145"/>
                </a:cxn>
                <a:cxn ang="0">
                  <a:pos x="4707" y="1179"/>
                </a:cxn>
                <a:cxn ang="0">
                  <a:pos x="4624" y="1208"/>
                </a:cxn>
                <a:cxn ang="0">
                  <a:pos x="4533" y="1232"/>
                </a:cxn>
                <a:cxn ang="0">
                  <a:pos x="4440" y="1252"/>
                </a:cxn>
                <a:cxn ang="0">
                  <a:pos x="4342" y="1263"/>
                </a:cxn>
                <a:cxn ang="0">
                  <a:pos x="4239" y="1266"/>
                </a:cxn>
                <a:cxn ang="0">
                  <a:pos x="4131" y="1263"/>
                </a:cxn>
                <a:cxn ang="0">
                  <a:pos x="4018" y="1250"/>
                </a:cxn>
                <a:cxn ang="0">
                  <a:pos x="3902" y="1228"/>
                </a:cxn>
                <a:cxn ang="0">
                  <a:pos x="3779" y="1194"/>
                </a:cxn>
                <a:cxn ang="0">
                  <a:pos x="3652" y="1150"/>
                </a:cxn>
                <a:cxn ang="0">
                  <a:pos x="3520" y="1095"/>
                </a:cxn>
                <a:cxn ang="0">
                  <a:pos x="3384" y="1027"/>
                </a:cxn>
                <a:cxn ang="0">
                  <a:pos x="3242" y="947"/>
                </a:cxn>
                <a:cxn ang="0">
                  <a:pos x="3169" y="901"/>
                </a:cxn>
                <a:cxn ang="0">
                  <a:pos x="2885" y="724"/>
                </a:cxn>
                <a:cxn ang="0">
                  <a:pos x="2619" y="569"/>
                </a:cxn>
                <a:cxn ang="0">
                  <a:pos x="2369" y="433"/>
                </a:cxn>
                <a:cxn ang="0">
                  <a:pos x="2134" y="317"/>
                </a:cxn>
                <a:cxn ang="0">
                  <a:pos x="1912" y="222"/>
                </a:cxn>
                <a:cxn ang="0">
                  <a:pos x="1704" y="144"/>
                </a:cxn>
                <a:cxn ang="0">
                  <a:pos x="1507" y="83"/>
                </a:cxn>
                <a:cxn ang="0">
                  <a:pos x="1318" y="41"/>
                </a:cxn>
                <a:cxn ang="0">
                  <a:pos x="1139" y="13"/>
                </a:cxn>
                <a:cxn ang="0">
                  <a:pos x="965" y="0"/>
                </a:cxn>
                <a:cxn ang="0">
                  <a:pos x="798" y="4"/>
                </a:cxn>
                <a:cxn ang="0">
                  <a:pos x="635" y="18"/>
                </a:cxn>
                <a:cxn ang="0">
                  <a:pos x="475" y="47"/>
                </a:cxn>
                <a:cxn ang="0">
                  <a:pos x="317" y="89"/>
                </a:cxn>
                <a:cxn ang="0">
                  <a:pos x="158" y="141"/>
                </a:cxn>
                <a:cxn ang="0">
                  <a:pos x="0" y="204"/>
                </a:cxn>
              </a:cxnLst>
              <a:rect l="0" t="0" r="r" b="b"/>
              <a:pathLst>
                <a:path w="5452" h="1266">
                  <a:moveTo>
                    <a:pt x="5452" y="516"/>
                  </a:moveTo>
                  <a:lnTo>
                    <a:pt x="5452" y="516"/>
                  </a:lnTo>
                  <a:lnTo>
                    <a:pt x="5444" y="530"/>
                  </a:lnTo>
                  <a:lnTo>
                    <a:pt x="5419" y="574"/>
                  </a:lnTo>
                  <a:lnTo>
                    <a:pt x="5400" y="603"/>
                  </a:lnTo>
                  <a:lnTo>
                    <a:pt x="5376" y="637"/>
                  </a:lnTo>
                  <a:lnTo>
                    <a:pt x="5348" y="675"/>
                  </a:lnTo>
                  <a:lnTo>
                    <a:pt x="5316" y="717"/>
                  </a:lnTo>
                  <a:lnTo>
                    <a:pt x="5279" y="761"/>
                  </a:lnTo>
                  <a:lnTo>
                    <a:pt x="5239" y="808"/>
                  </a:lnTo>
                  <a:lnTo>
                    <a:pt x="5193" y="855"/>
                  </a:lnTo>
                  <a:lnTo>
                    <a:pt x="5143" y="903"/>
                  </a:lnTo>
                  <a:lnTo>
                    <a:pt x="5089" y="950"/>
                  </a:lnTo>
                  <a:lnTo>
                    <a:pt x="5060" y="974"/>
                  </a:lnTo>
                  <a:lnTo>
                    <a:pt x="5029" y="997"/>
                  </a:lnTo>
                  <a:lnTo>
                    <a:pt x="4998" y="1021"/>
                  </a:lnTo>
                  <a:lnTo>
                    <a:pt x="4965" y="1042"/>
                  </a:lnTo>
                  <a:lnTo>
                    <a:pt x="4932" y="1064"/>
                  </a:lnTo>
                  <a:lnTo>
                    <a:pt x="4897" y="1085"/>
                  </a:lnTo>
                  <a:lnTo>
                    <a:pt x="4862" y="1106"/>
                  </a:lnTo>
                  <a:lnTo>
                    <a:pt x="4825" y="1126"/>
                  </a:lnTo>
                  <a:lnTo>
                    <a:pt x="4787" y="1145"/>
                  </a:lnTo>
                  <a:lnTo>
                    <a:pt x="4747" y="1161"/>
                  </a:lnTo>
                  <a:lnTo>
                    <a:pt x="4707" y="1179"/>
                  </a:lnTo>
                  <a:lnTo>
                    <a:pt x="4665" y="1194"/>
                  </a:lnTo>
                  <a:lnTo>
                    <a:pt x="4624" y="1208"/>
                  </a:lnTo>
                  <a:lnTo>
                    <a:pt x="4579" y="1221"/>
                  </a:lnTo>
                  <a:lnTo>
                    <a:pt x="4533" y="1232"/>
                  </a:lnTo>
                  <a:lnTo>
                    <a:pt x="4488" y="1242"/>
                  </a:lnTo>
                  <a:lnTo>
                    <a:pt x="4440" y="1252"/>
                  </a:lnTo>
                  <a:lnTo>
                    <a:pt x="4392" y="1258"/>
                  </a:lnTo>
                  <a:lnTo>
                    <a:pt x="4342" y="1263"/>
                  </a:lnTo>
                  <a:lnTo>
                    <a:pt x="4292" y="1266"/>
                  </a:lnTo>
                  <a:lnTo>
                    <a:pt x="4239" y="1266"/>
                  </a:lnTo>
                  <a:lnTo>
                    <a:pt x="4186" y="1266"/>
                  </a:lnTo>
                  <a:lnTo>
                    <a:pt x="4131" y="1263"/>
                  </a:lnTo>
                  <a:lnTo>
                    <a:pt x="4075" y="1257"/>
                  </a:lnTo>
                  <a:lnTo>
                    <a:pt x="4018" y="1250"/>
                  </a:lnTo>
                  <a:lnTo>
                    <a:pt x="3960" y="1239"/>
                  </a:lnTo>
                  <a:lnTo>
                    <a:pt x="3902" y="1228"/>
                  </a:lnTo>
                  <a:lnTo>
                    <a:pt x="3841" y="1211"/>
                  </a:lnTo>
                  <a:lnTo>
                    <a:pt x="3779" y="1194"/>
                  </a:lnTo>
                  <a:lnTo>
                    <a:pt x="3716" y="1174"/>
                  </a:lnTo>
                  <a:lnTo>
                    <a:pt x="3652" y="1150"/>
                  </a:lnTo>
                  <a:lnTo>
                    <a:pt x="3586" y="1124"/>
                  </a:lnTo>
                  <a:lnTo>
                    <a:pt x="3520" y="1095"/>
                  </a:lnTo>
                  <a:lnTo>
                    <a:pt x="3452" y="1063"/>
                  </a:lnTo>
                  <a:lnTo>
                    <a:pt x="3384" y="1027"/>
                  </a:lnTo>
                  <a:lnTo>
                    <a:pt x="3313" y="989"/>
                  </a:lnTo>
                  <a:lnTo>
                    <a:pt x="3242" y="947"/>
                  </a:lnTo>
                  <a:lnTo>
                    <a:pt x="3169" y="901"/>
                  </a:lnTo>
                  <a:lnTo>
                    <a:pt x="3169" y="901"/>
                  </a:lnTo>
                  <a:lnTo>
                    <a:pt x="3024" y="811"/>
                  </a:lnTo>
                  <a:lnTo>
                    <a:pt x="2885" y="724"/>
                  </a:lnTo>
                  <a:lnTo>
                    <a:pt x="2749" y="643"/>
                  </a:lnTo>
                  <a:lnTo>
                    <a:pt x="2619" y="569"/>
                  </a:lnTo>
                  <a:lnTo>
                    <a:pt x="2491" y="498"/>
                  </a:lnTo>
                  <a:lnTo>
                    <a:pt x="2369" y="433"/>
                  </a:lnTo>
                  <a:lnTo>
                    <a:pt x="2249" y="373"/>
                  </a:lnTo>
                  <a:lnTo>
                    <a:pt x="2134" y="317"/>
                  </a:lnTo>
                  <a:lnTo>
                    <a:pt x="2022" y="267"/>
                  </a:lnTo>
                  <a:lnTo>
                    <a:pt x="1912" y="222"/>
                  </a:lnTo>
                  <a:lnTo>
                    <a:pt x="1806" y="180"/>
                  </a:lnTo>
                  <a:lnTo>
                    <a:pt x="1704" y="144"/>
                  </a:lnTo>
                  <a:lnTo>
                    <a:pt x="1604" y="112"/>
                  </a:lnTo>
                  <a:lnTo>
                    <a:pt x="1507" y="83"/>
                  </a:lnTo>
                  <a:lnTo>
                    <a:pt x="1411" y="60"/>
                  </a:lnTo>
                  <a:lnTo>
                    <a:pt x="1318" y="41"/>
                  </a:lnTo>
                  <a:lnTo>
                    <a:pt x="1227" y="25"/>
                  </a:lnTo>
                  <a:lnTo>
                    <a:pt x="1139" y="13"/>
                  </a:lnTo>
                  <a:lnTo>
                    <a:pt x="1051" y="5"/>
                  </a:lnTo>
                  <a:lnTo>
                    <a:pt x="965" y="0"/>
                  </a:lnTo>
                  <a:lnTo>
                    <a:pt x="882" y="0"/>
                  </a:lnTo>
                  <a:lnTo>
                    <a:pt x="798" y="4"/>
                  </a:lnTo>
                  <a:lnTo>
                    <a:pt x="717" y="8"/>
                  </a:lnTo>
                  <a:lnTo>
                    <a:pt x="635" y="18"/>
                  </a:lnTo>
                  <a:lnTo>
                    <a:pt x="556" y="31"/>
                  </a:lnTo>
                  <a:lnTo>
                    <a:pt x="475" y="47"/>
                  </a:lnTo>
                  <a:lnTo>
                    <a:pt x="396" y="67"/>
                  </a:lnTo>
                  <a:lnTo>
                    <a:pt x="317" y="89"/>
                  </a:lnTo>
                  <a:lnTo>
                    <a:pt x="238" y="113"/>
                  </a:lnTo>
                  <a:lnTo>
                    <a:pt x="158" y="141"/>
                  </a:lnTo>
                  <a:lnTo>
                    <a:pt x="79" y="172"/>
                  </a:lnTo>
                  <a:lnTo>
                    <a:pt x="0" y="20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65697" name="Freeform 33"/>
            <p:cNvSpPr>
              <a:spLocks/>
            </p:cNvSpPr>
            <p:nvPr userDrawn="1"/>
          </p:nvSpPr>
          <p:spPr bwMode="auto">
            <a:xfrm>
              <a:off x="725" y="1127"/>
              <a:ext cx="5457" cy="603"/>
            </a:xfrm>
            <a:custGeom>
              <a:avLst/>
              <a:gdLst/>
              <a:ahLst/>
              <a:cxnLst>
                <a:cxn ang="0">
                  <a:pos x="5457" y="426"/>
                </a:cxn>
                <a:cxn ang="0">
                  <a:pos x="5425" y="484"/>
                </a:cxn>
                <a:cxn ang="0">
                  <a:pos x="5383" y="550"/>
                </a:cxn>
                <a:cxn ang="0">
                  <a:pos x="5323" y="631"/>
                </a:cxn>
                <a:cxn ang="0">
                  <a:pos x="5247" y="725"/>
                </a:cxn>
                <a:cxn ang="0">
                  <a:pos x="5153" y="822"/>
                </a:cxn>
                <a:cxn ang="0">
                  <a:pos x="5071" y="896"/>
                </a:cxn>
                <a:cxn ang="0">
                  <a:pos x="5010" y="943"/>
                </a:cxn>
                <a:cxn ang="0">
                  <a:pos x="4944" y="988"/>
                </a:cxn>
                <a:cxn ang="0">
                  <a:pos x="4875" y="1031"/>
                </a:cxn>
                <a:cxn ang="0">
                  <a:pos x="4801" y="1072"/>
                </a:cxn>
                <a:cxn ang="0">
                  <a:pos x="4722" y="1109"/>
                </a:cxn>
                <a:cxn ang="0">
                  <a:pos x="4637" y="1140"/>
                </a:cxn>
                <a:cxn ang="0">
                  <a:pos x="4549" y="1166"/>
                </a:cxn>
                <a:cxn ang="0">
                  <a:pos x="4456" y="1187"/>
                </a:cxn>
                <a:cxn ang="0">
                  <a:pos x="4358" y="1199"/>
                </a:cxn>
                <a:cxn ang="0">
                  <a:pos x="4254" y="1206"/>
                </a:cxn>
                <a:cxn ang="0">
                  <a:pos x="4147" y="1204"/>
                </a:cxn>
                <a:cxn ang="0">
                  <a:pos x="4035" y="1193"/>
                </a:cxn>
                <a:cxn ang="0">
                  <a:pos x="3917" y="1174"/>
                </a:cxn>
                <a:cxn ang="0">
                  <a:pos x="3793" y="1143"/>
                </a:cxn>
                <a:cxn ang="0">
                  <a:pos x="3666" y="1101"/>
                </a:cxn>
                <a:cxn ang="0">
                  <a:pos x="3534" y="1049"/>
                </a:cxn>
                <a:cxn ang="0">
                  <a:pos x="3396" y="983"/>
                </a:cxn>
                <a:cxn ang="0">
                  <a:pos x="3253" y="906"/>
                </a:cxn>
                <a:cxn ang="0">
                  <a:pos x="3180" y="862"/>
                </a:cxn>
                <a:cxn ang="0">
                  <a:pos x="2892" y="689"/>
                </a:cxn>
                <a:cxn ang="0">
                  <a:pos x="2624" y="537"/>
                </a:cxn>
                <a:cxn ang="0">
                  <a:pos x="2372" y="407"/>
                </a:cxn>
                <a:cxn ang="0">
                  <a:pos x="2136" y="295"/>
                </a:cxn>
                <a:cxn ang="0">
                  <a:pos x="1913" y="203"/>
                </a:cxn>
                <a:cxn ang="0">
                  <a:pos x="1702" y="129"/>
                </a:cxn>
                <a:cxn ang="0">
                  <a:pos x="1504" y="72"/>
                </a:cxn>
                <a:cxn ang="0">
                  <a:pos x="1315" y="32"/>
                </a:cxn>
                <a:cxn ang="0">
                  <a:pos x="1136" y="9"/>
                </a:cxn>
                <a:cxn ang="0">
                  <a:pos x="962" y="0"/>
                </a:cxn>
                <a:cxn ang="0">
                  <a:pos x="796" y="6"/>
                </a:cxn>
                <a:cxn ang="0">
                  <a:pos x="633" y="26"/>
                </a:cxn>
                <a:cxn ang="0">
                  <a:pos x="474" y="58"/>
                </a:cxn>
                <a:cxn ang="0">
                  <a:pos x="315" y="101"/>
                </a:cxn>
                <a:cxn ang="0">
                  <a:pos x="158" y="158"/>
                </a:cxn>
                <a:cxn ang="0">
                  <a:pos x="0" y="224"/>
                </a:cxn>
              </a:cxnLst>
              <a:rect l="0" t="0" r="r" b="b"/>
              <a:pathLst>
                <a:path w="5457" h="1206">
                  <a:moveTo>
                    <a:pt x="5457" y="426"/>
                  </a:moveTo>
                  <a:lnTo>
                    <a:pt x="5457" y="426"/>
                  </a:lnTo>
                  <a:lnTo>
                    <a:pt x="5450" y="442"/>
                  </a:lnTo>
                  <a:lnTo>
                    <a:pt x="5425" y="484"/>
                  </a:lnTo>
                  <a:lnTo>
                    <a:pt x="5405" y="515"/>
                  </a:lnTo>
                  <a:lnTo>
                    <a:pt x="5383" y="550"/>
                  </a:lnTo>
                  <a:lnTo>
                    <a:pt x="5355" y="589"/>
                  </a:lnTo>
                  <a:lnTo>
                    <a:pt x="5323" y="631"/>
                  </a:lnTo>
                  <a:lnTo>
                    <a:pt x="5287" y="676"/>
                  </a:lnTo>
                  <a:lnTo>
                    <a:pt x="5247" y="725"/>
                  </a:lnTo>
                  <a:lnTo>
                    <a:pt x="5203" y="773"/>
                  </a:lnTo>
                  <a:lnTo>
                    <a:pt x="5153" y="822"/>
                  </a:lnTo>
                  <a:lnTo>
                    <a:pt x="5100" y="872"/>
                  </a:lnTo>
                  <a:lnTo>
                    <a:pt x="5071" y="896"/>
                  </a:lnTo>
                  <a:lnTo>
                    <a:pt x="5041" y="918"/>
                  </a:lnTo>
                  <a:lnTo>
                    <a:pt x="5010" y="943"/>
                  </a:lnTo>
                  <a:lnTo>
                    <a:pt x="4978" y="965"/>
                  </a:lnTo>
                  <a:lnTo>
                    <a:pt x="4944" y="988"/>
                  </a:lnTo>
                  <a:lnTo>
                    <a:pt x="4911" y="1011"/>
                  </a:lnTo>
                  <a:lnTo>
                    <a:pt x="4875" y="1031"/>
                  </a:lnTo>
                  <a:lnTo>
                    <a:pt x="4839" y="1052"/>
                  </a:lnTo>
                  <a:lnTo>
                    <a:pt x="4801" y="1072"/>
                  </a:lnTo>
                  <a:lnTo>
                    <a:pt x="4762" y="1091"/>
                  </a:lnTo>
                  <a:lnTo>
                    <a:pt x="4722" y="1109"/>
                  </a:lnTo>
                  <a:lnTo>
                    <a:pt x="4681" y="1125"/>
                  </a:lnTo>
                  <a:lnTo>
                    <a:pt x="4637" y="1140"/>
                  </a:lnTo>
                  <a:lnTo>
                    <a:pt x="4594" y="1154"/>
                  </a:lnTo>
                  <a:lnTo>
                    <a:pt x="4549" y="1166"/>
                  </a:lnTo>
                  <a:lnTo>
                    <a:pt x="4503" y="1177"/>
                  </a:lnTo>
                  <a:lnTo>
                    <a:pt x="4456" y="1187"/>
                  </a:lnTo>
                  <a:lnTo>
                    <a:pt x="4407" y="1195"/>
                  </a:lnTo>
                  <a:lnTo>
                    <a:pt x="4358" y="1199"/>
                  </a:lnTo>
                  <a:lnTo>
                    <a:pt x="4307" y="1204"/>
                  </a:lnTo>
                  <a:lnTo>
                    <a:pt x="4254" y="1206"/>
                  </a:lnTo>
                  <a:lnTo>
                    <a:pt x="4202" y="1206"/>
                  </a:lnTo>
                  <a:lnTo>
                    <a:pt x="4147" y="1204"/>
                  </a:lnTo>
                  <a:lnTo>
                    <a:pt x="4092" y="1199"/>
                  </a:lnTo>
                  <a:lnTo>
                    <a:pt x="4035" y="1193"/>
                  </a:lnTo>
                  <a:lnTo>
                    <a:pt x="3977" y="1185"/>
                  </a:lnTo>
                  <a:lnTo>
                    <a:pt x="3917" y="1174"/>
                  </a:lnTo>
                  <a:lnTo>
                    <a:pt x="3856" y="1159"/>
                  </a:lnTo>
                  <a:lnTo>
                    <a:pt x="3793" y="1143"/>
                  </a:lnTo>
                  <a:lnTo>
                    <a:pt x="3731" y="1124"/>
                  </a:lnTo>
                  <a:lnTo>
                    <a:pt x="3666" y="1101"/>
                  </a:lnTo>
                  <a:lnTo>
                    <a:pt x="3600" y="1077"/>
                  </a:lnTo>
                  <a:lnTo>
                    <a:pt x="3534" y="1049"/>
                  </a:lnTo>
                  <a:lnTo>
                    <a:pt x="3466" y="1017"/>
                  </a:lnTo>
                  <a:lnTo>
                    <a:pt x="3396" y="983"/>
                  </a:lnTo>
                  <a:lnTo>
                    <a:pt x="3325" y="946"/>
                  </a:lnTo>
                  <a:lnTo>
                    <a:pt x="3253" y="906"/>
                  </a:lnTo>
                  <a:lnTo>
                    <a:pt x="3180" y="862"/>
                  </a:lnTo>
                  <a:lnTo>
                    <a:pt x="3180" y="862"/>
                  </a:lnTo>
                  <a:lnTo>
                    <a:pt x="3034" y="772"/>
                  </a:lnTo>
                  <a:lnTo>
                    <a:pt x="2892" y="689"/>
                  </a:lnTo>
                  <a:lnTo>
                    <a:pt x="2756" y="610"/>
                  </a:lnTo>
                  <a:lnTo>
                    <a:pt x="2624" y="537"/>
                  </a:lnTo>
                  <a:lnTo>
                    <a:pt x="2497" y="470"/>
                  </a:lnTo>
                  <a:lnTo>
                    <a:pt x="2372" y="407"/>
                  </a:lnTo>
                  <a:lnTo>
                    <a:pt x="2252" y="348"/>
                  </a:lnTo>
                  <a:lnTo>
                    <a:pt x="2136" y="295"/>
                  </a:lnTo>
                  <a:lnTo>
                    <a:pt x="2023" y="247"/>
                  </a:lnTo>
                  <a:lnTo>
                    <a:pt x="1913" y="203"/>
                  </a:lnTo>
                  <a:lnTo>
                    <a:pt x="1806" y="164"/>
                  </a:lnTo>
                  <a:lnTo>
                    <a:pt x="1702" y="129"/>
                  </a:lnTo>
                  <a:lnTo>
                    <a:pt x="1602" y="98"/>
                  </a:lnTo>
                  <a:lnTo>
                    <a:pt x="1504" y="72"/>
                  </a:lnTo>
                  <a:lnTo>
                    <a:pt x="1409" y="51"/>
                  </a:lnTo>
                  <a:lnTo>
                    <a:pt x="1315" y="32"/>
                  </a:lnTo>
                  <a:lnTo>
                    <a:pt x="1225" y="19"/>
                  </a:lnTo>
                  <a:lnTo>
                    <a:pt x="1136" y="9"/>
                  </a:lnTo>
                  <a:lnTo>
                    <a:pt x="1048" y="3"/>
                  </a:lnTo>
                  <a:lnTo>
                    <a:pt x="962" y="0"/>
                  </a:lnTo>
                  <a:lnTo>
                    <a:pt x="879" y="1"/>
                  </a:lnTo>
                  <a:lnTo>
                    <a:pt x="796" y="6"/>
                  </a:lnTo>
                  <a:lnTo>
                    <a:pt x="714" y="14"/>
                  </a:lnTo>
                  <a:lnTo>
                    <a:pt x="633" y="26"/>
                  </a:lnTo>
                  <a:lnTo>
                    <a:pt x="553" y="40"/>
                  </a:lnTo>
                  <a:lnTo>
                    <a:pt x="474" y="58"/>
                  </a:lnTo>
                  <a:lnTo>
                    <a:pt x="394" y="79"/>
                  </a:lnTo>
                  <a:lnTo>
                    <a:pt x="315" y="101"/>
                  </a:lnTo>
                  <a:lnTo>
                    <a:pt x="238" y="129"/>
                  </a:lnTo>
                  <a:lnTo>
                    <a:pt x="158" y="158"/>
                  </a:lnTo>
                  <a:lnTo>
                    <a:pt x="79" y="190"/>
                  </a:lnTo>
                  <a:lnTo>
                    <a:pt x="0" y="22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65698" name="Freeform 34"/>
            <p:cNvSpPr>
              <a:spLocks/>
            </p:cNvSpPr>
            <p:nvPr userDrawn="1"/>
          </p:nvSpPr>
          <p:spPr bwMode="auto">
            <a:xfrm>
              <a:off x="752" y="1144"/>
              <a:ext cx="5459" cy="573"/>
            </a:xfrm>
            <a:custGeom>
              <a:avLst/>
              <a:gdLst/>
              <a:ahLst/>
              <a:cxnLst>
                <a:cxn ang="0">
                  <a:pos x="5459" y="335"/>
                </a:cxn>
                <a:cxn ang="0">
                  <a:pos x="5427" y="395"/>
                </a:cxn>
                <a:cxn ang="0">
                  <a:pos x="5385" y="461"/>
                </a:cxn>
                <a:cxn ang="0">
                  <a:pos x="5328" y="545"/>
                </a:cxn>
                <a:cxn ang="0">
                  <a:pos x="5253" y="639"/>
                </a:cxn>
                <a:cxn ang="0">
                  <a:pos x="5160" y="739"/>
                </a:cxn>
                <a:cxn ang="0">
                  <a:pos x="5080" y="815"/>
                </a:cxn>
                <a:cxn ang="0">
                  <a:pos x="5019" y="863"/>
                </a:cxn>
                <a:cxn ang="0">
                  <a:pos x="4955" y="912"/>
                </a:cxn>
                <a:cxn ang="0">
                  <a:pos x="4885" y="957"/>
                </a:cxn>
                <a:cxn ang="0">
                  <a:pos x="4812" y="999"/>
                </a:cxn>
                <a:cxn ang="0">
                  <a:pos x="4734" y="1036"/>
                </a:cxn>
                <a:cxn ang="0">
                  <a:pos x="4651" y="1070"/>
                </a:cxn>
                <a:cxn ang="0">
                  <a:pos x="4562" y="1098"/>
                </a:cxn>
                <a:cxn ang="0">
                  <a:pos x="4469" y="1120"/>
                </a:cxn>
                <a:cxn ang="0">
                  <a:pos x="4372" y="1136"/>
                </a:cxn>
                <a:cxn ang="0">
                  <a:pos x="4268" y="1144"/>
                </a:cxn>
                <a:cxn ang="0">
                  <a:pos x="4161" y="1144"/>
                </a:cxn>
                <a:cxn ang="0">
                  <a:pos x="4047" y="1136"/>
                </a:cxn>
                <a:cxn ang="0">
                  <a:pos x="3929" y="1119"/>
                </a:cxn>
                <a:cxn ang="0">
                  <a:pos x="3807" y="1090"/>
                </a:cxn>
                <a:cxn ang="0">
                  <a:pos x="3677" y="1051"/>
                </a:cxn>
                <a:cxn ang="0">
                  <a:pos x="3544" y="1001"/>
                </a:cxn>
                <a:cxn ang="0">
                  <a:pos x="3405" y="938"/>
                </a:cxn>
                <a:cxn ang="0">
                  <a:pos x="3261" y="862"/>
                </a:cxn>
                <a:cxn ang="0">
                  <a:pos x="3187" y="820"/>
                </a:cxn>
                <a:cxn ang="0">
                  <a:pos x="2899" y="652"/>
                </a:cxn>
                <a:cxn ang="0">
                  <a:pos x="2628" y="505"/>
                </a:cxn>
                <a:cxn ang="0">
                  <a:pos x="2374" y="379"/>
                </a:cxn>
                <a:cxn ang="0">
                  <a:pos x="2135" y="273"/>
                </a:cxn>
                <a:cxn ang="0">
                  <a:pos x="1911" y="184"/>
                </a:cxn>
                <a:cxn ang="0">
                  <a:pos x="1700" y="114"/>
                </a:cxn>
                <a:cxn ang="0">
                  <a:pos x="1500" y="61"/>
                </a:cxn>
                <a:cxn ang="0">
                  <a:pos x="1312" y="25"/>
                </a:cxn>
                <a:cxn ang="0">
                  <a:pos x="1131" y="4"/>
                </a:cxn>
                <a:cxn ang="0">
                  <a:pos x="958" y="0"/>
                </a:cxn>
                <a:cxn ang="0">
                  <a:pos x="791" y="8"/>
                </a:cxn>
                <a:cxn ang="0">
                  <a:pos x="628" y="32"/>
                </a:cxn>
                <a:cxn ang="0">
                  <a:pos x="470" y="67"/>
                </a:cxn>
                <a:cxn ang="0">
                  <a:pos x="313" y="114"/>
                </a:cxn>
                <a:cxn ang="0">
                  <a:pos x="156" y="174"/>
                </a:cxn>
                <a:cxn ang="0">
                  <a:pos x="0" y="243"/>
                </a:cxn>
              </a:cxnLst>
              <a:rect l="0" t="0" r="r" b="b"/>
              <a:pathLst>
                <a:path w="5459" h="1144">
                  <a:moveTo>
                    <a:pt x="5459" y="335"/>
                  </a:moveTo>
                  <a:lnTo>
                    <a:pt x="5459" y="335"/>
                  </a:lnTo>
                  <a:lnTo>
                    <a:pt x="5450" y="352"/>
                  </a:lnTo>
                  <a:lnTo>
                    <a:pt x="5427" y="395"/>
                  </a:lnTo>
                  <a:lnTo>
                    <a:pt x="5409" y="426"/>
                  </a:lnTo>
                  <a:lnTo>
                    <a:pt x="5385" y="461"/>
                  </a:lnTo>
                  <a:lnTo>
                    <a:pt x="5359" y="502"/>
                  </a:lnTo>
                  <a:lnTo>
                    <a:pt x="5328" y="545"/>
                  </a:lnTo>
                  <a:lnTo>
                    <a:pt x="5292" y="591"/>
                  </a:lnTo>
                  <a:lnTo>
                    <a:pt x="5253" y="639"/>
                  </a:lnTo>
                  <a:lnTo>
                    <a:pt x="5209" y="689"/>
                  </a:lnTo>
                  <a:lnTo>
                    <a:pt x="5160" y="739"/>
                  </a:lnTo>
                  <a:lnTo>
                    <a:pt x="5108" y="791"/>
                  </a:lnTo>
                  <a:lnTo>
                    <a:pt x="5080" y="815"/>
                  </a:lnTo>
                  <a:lnTo>
                    <a:pt x="5049" y="839"/>
                  </a:lnTo>
                  <a:lnTo>
                    <a:pt x="5019" y="863"/>
                  </a:lnTo>
                  <a:lnTo>
                    <a:pt x="4988" y="888"/>
                  </a:lnTo>
                  <a:lnTo>
                    <a:pt x="4955" y="912"/>
                  </a:lnTo>
                  <a:lnTo>
                    <a:pt x="4921" y="935"/>
                  </a:lnTo>
                  <a:lnTo>
                    <a:pt x="4885" y="957"/>
                  </a:lnTo>
                  <a:lnTo>
                    <a:pt x="4849" y="978"/>
                  </a:lnTo>
                  <a:lnTo>
                    <a:pt x="4812" y="999"/>
                  </a:lnTo>
                  <a:lnTo>
                    <a:pt x="4773" y="1018"/>
                  </a:lnTo>
                  <a:lnTo>
                    <a:pt x="4734" y="1036"/>
                  </a:lnTo>
                  <a:lnTo>
                    <a:pt x="4692" y="1054"/>
                  </a:lnTo>
                  <a:lnTo>
                    <a:pt x="4651" y="1070"/>
                  </a:lnTo>
                  <a:lnTo>
                    <a:pt x="4606" y="1085"/>
                  </a:lnTo>
                  <a:lnTo>
                    <a:pt x="4562" y="1098"/>
                  </a:lnTo>
                  <a:lnTo>
                    <a:pt x="4516" y="1111"/>
                  </a:lnTo>
                  <a:lnTo>
                    <a:pt x="4469" y="1120"/>
                  </a:lnTo>
                  <a:lnTo>
                    <a:pt x="4420" y="1128"/>
                  </a:lnTo>
                  <a:lnTo>
                    <a:pt x="4372" y="1136"/>
                  </a:lnTo>
                  <a:lnTo>
                    <a:pt x="4320" y="1141"/>
                  </a:lnTo>
                  <a:lnTo>
                    <a:pt x="4268" y="1144"/>
                  </a:lnTo>
                  <a:lnTo>
                    <a:pt x="4215" y="1144"/>
                  </a:lnTo>
                  <a:lnTo>
                    <a:pt x="4161" y="1144"/>
                  </a:lnTo>
                  <a:lnTo>
                    <a:pt x="4105" y="1141"/>
                  </a:lnTo>
                  <a:lnTo>
                    <a:pt x="4047" y="1136"/>
                  </a:lnTo>
                  <a:lnTo>
                    <a:pt x="3988" y="1128"/>
                  </a:lnTo>
                  <a:lnTo>
                    <a:pt x="3929" y="1119"/>
                  </a:lnTo>
                  <a:lnTo>
                    <a:pt x="3869" y="1106"/>
                  </a:lnTo>
                  <a:lnTo>
                    <a:pt x="3807" y="1090"/>
                  </a:lnTo>
                  <a:lnTo>
                    <a:pt x="3743" y="1072"/>
                  </a:lnTo>
                  <a:lnTo>
                    <a:pt x="3677" y="1051"/>
                  </a:lnTo>
                  <a:lnTo>
                    <a:pt x="3612" y="1027"/>
                  </a:lnTo>
                  <a:lnTo>
                    <a:pt x="3544" y="1001"/>
                  </a:lnTo>
                  <a:lnTo>
                    <a:pt x="3476" y="970"/>
                  </a:lnTo>
                  <a:lnTo>
                    <a:pt x="3405" y="938"/>
                  </a:lnTo>
                  <a:lnTo>
                    <a:pt x="3335" y="902"/>
                  </a:lnTo>
                  <a:lnTo>
                    <a:pt x="3261" y="862"/>
                  </a:lnTo>
                  <a:lnTo>
                    <a:pt x="3187" y="820"/>
                  </a:lnTo>
                  <a:lnTo>
                    <a:pt x="3187" y="820"/>
                  </a:lnTo>
                  <a:lnTo>
                    <a:pt x="3040" y="733"/>
                  </a:lnTo>
                  <a:lnTo>
                    <a:pt x="2899" y="652"/>
                  </a:lnTo>
                  <a:lnTo>
                    <a:pt x="2761" y="576"/>
                  </a:lnTo>
                  <a:lnTo>
                    <a:pt x="2628" y="505"/>
                  </a:lnTo>
                  <a:lnTo>
                    <a:pt x="2499" y="439"/>
                  </a:lnTo>
                  <a:lnTo>
                    <a:pt x="2374" y="379"/>
                  </a:lnTo>
                  <a:lnTo>
                    <a:pt x="2253" y="323"/>
                  </a:lnTo>
                  <a:lnTo>
                    <a:pt x="2135" y="273"/>
                  </a:lnTo>
                  <a:lnTo>
                    <a:pt x="2022" y="226"/>
                  </a:lnTo>
                  <a:lnTo>
                    <a:pt x="1911" y="184"/>
                  </a:lnTo>
                  <a:lnTo>
                    <a:pt x="1804" y="147"/>
                  </a:lnTo>
                  <a:lnTo>
                    <a:pt x="1700" y="114"/>
                  </a:lnTo>
                  <a:lnTo>
                    <a:pt x="1599" y="85"/>
                  </a:lnTo>
                  <a:lnTo>
                    <a:pt x="1500" y="61"/>
                  </a:lnTo>
                  <a:lnTo>
                    <a:pt x="1405" y="40"/>
                  </a:lnTo>
                  <a:lnTo>
                    <a:pt x="1312" y="25"/>
                  </a:lnTo>
                  <a:lnTo>
                    <a:pt x="1220" y="13"/>
                  </a:lnTo>
                  <a:lnTo>
                    <a:pt x="1131" y="4"/>
                  </a:lnTo>
                  <a:lnTo>
                    <a:pt x="1044" y="0"/>
                  </a:lnTo>
                  <a:lnTo>
                    <a:pt x="958" y="0"/>
                  </a:lnTo>
                  <a:lnTo>
                    <a:pt x="874" y="1"/>
                  </a:lnTo>
                  <a:lnTo>
                    <a:pt x="791" y="8"/>
                  </a:lnTo>
                  <a:lnTo>
                    <a:pt x="709" y="17"/>
                  </a:lnTo>
                  <a:lnTo>
                    <a:pt x="628" y="32"/>
                  </a:lnTo>
                  <a:lnTo>
                    <a:pt x="549" y="48"/>
                  </a:lnTo>
                  <a:lnTo>
                    <a:pt x="470" y="67"/>
                  </a:lnTo>
                  <a:lnTo>
                    <a:pt x="391" y="88"/>
                  </a:lnTo>
                  <a:lnTo>
                    <a:pt x="313" y="114"/>
                  </a:lnTo>
                  <a:lnTo>
                    <a:pt x="234" y="143"/>
                  </a:lnTo>
                  <a:lnTo>
                    <a:pt x="156" y="174"/>
                  </a:lnTo>
                  <a:lnTo>
                    <a:pt x="77" y="208"/>
                  </a:lnTo>
                  <a:lnTo>
                    <a:pt x="0" y="243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65699" name="Freeform 35"/>
            <p:cNvSpPr>
              <a:spLocks/>
            </p:cNvSpPr>
            <p:nvPr userDrawn="1"/>
          </p:nvSpPr>
          <p:spPr bwMode="auto">
            <a:xfrm>
              <a:off x="778" y="1160"/>
              <a:ext cx="5461" cy="544"/>
            </a:xfrm>
            <a:custGeom>
              <a:avLst/>
              <a:gdLst/>
              <a:ahLst/>
              <a:cxnLst>
                <a:cxn ang="0">
                  <a:pos x="5461" y="247"/>
                </a:cxn>
                <a:cxn ang="0">
                  <a:pos x="5429" y="308"/>
                </a:cxn>
                <a:cxn ang="0">
                  <a:pos x="5390" y="376"/>
                </a:cxn>
                <a:cxn ang="0">
                  <a:pos x="5333" y="460"/>
                </a:cxn>
                <a:cxn ang="0">
                  <a:pos x="5259" y="557"/>
                </a:cxn>
                <a:cxn ang="0">
                  <a:pos x="5168" y="659"/>
                </a:cxn>
                <a:cxn ang="0">
                  <a:pos x="5088" y="736"/>
                </a:cxn>
                <a:cxn ang="0">
                  <a:pos x="5029" y="788"/>
                </a:cxn>
                <a:cxn ang="0">
                  <a:pos x="4965" y="836"/>
                </a:cxn>
                <a:cxn ang="0">
                  <a:pos x="4897" y="883"/>
                </a:cxn>
                <a:cxn ang="0">
                  <a:pos x="4823" y="927"/>
                </a:cxn>
                <a:cxn ang="0">
                  <a:pos x="4746" y="965"/>
                </a:cxn>
                <a:cxn ang="0">
                  <a:pos x="4662" y="1001"/>
                </a:cxn>
                <a:cxn ang="0">
                  <a:pos x="4575" y="1032"/>
                </a:cxn>
                <a:cxn ang="0">
                  <a:pos x="4483" y="1056"/>
                </a:cxn>
                <a:cxn ang="0">
                  <a:pos x="4385" y="1074"/>
                </a:cxn>
                <a:cxn ang="0">
                  <a:pos x="4282" y="1083"/>
                </a:cxn>
                <a:cxn ang="0">
                  <a:pos x="4175" y="1087"/>
                </a:cxn>
                <a:cxn ang="0">
                  <a:pos x="4061" y="1080"/>
                </a:cxn>
                <a:cxn ang="0">
                  <a:pos x="3943" y="1064"/>
                </a:cxn>
                <a:cxn ang="0">
                  <a:pos x="3819" y="1038"/>
                </a:cxn>
                <a:cxn ang="0">
                  <a:pos x="3690" y="1003"/>
                </a:cxn>
                <a:cxn ang="0">
                  <a:pos x="3556" y="954"/>
                </a:cxn>
                <a:cxn ang="0">
                  <a:pos x="3417" y="894"/>
                </a:cxn>
                <a:cxn ang="0">
                  <a:pos x="3271" y="820"/>
                </a:cxn>
                <a:cxn ang="0">
                  <a:pos x="3196" y="780"/>
                </a:cxn>
                <a:cxn ang="0">
                  <a:pos x="2904" y="617"/>
                </a:cxn>
                <a:cxn ang="0">
                  <a:pos x="2632" y="475"/>
                </a:cxn>
                <a:cxn ang="0">
                  <a:pos x="2377" y="354"/>
                </a:cxn>
                <a:cxn ang="0">
                  <a:pos x="2137" y="250"/>
                </a:cxn>
                <a:cxn ang="0">
                  <a:pos x="1912" y="166"/>
                </a:cxn>
                <a:cxn ang="0">
                  <a:pos x="1699" y="100"/>
                </a:cxn>
                <a:cxn ang="0">
                  <a:pos x="1499" y="52"/>
                </a:cxn>
                <a:cxn ang="0">
                  <a:pos x="1309" y="19"/>
                </a:cxn>
                <a:cxn ang="0">
                  <a:pos x="1129" y="2"/>
                </a:cxn>
                <a:cxn ang="0">
                  <a:pos x="955" y="0"/>
                </a:cxn>
                <a:cxn ang="0">
                  <a:pos x="789" y="13"/>
                </a:cxn>
                <a:cxn ang="0">
                  <a:pos x="626" y="39"/>
                </a:cxn>
                <a:cxn ang="0">
                  <a:pos x="468" y="77"/>
                </a:cxn>
                <a:cxn ang="0">
                  <a:pos x="312" y="129"/>
                </a:cxn>
                <a:cxn ang="0">
                  <a:pos x="157" y="192"/>
                </a:cxn>
                <a:cxn ang="0">
                  <a:pos x="0" y="266"/>
                </a:cxn>
              </a:cxnLst>
              <a:rect l="0" t="0" r="r" b="b"/>
              <a:pathLst>
                <a:path w="5461" h="1087">
                  <a:moveTo>
                    <a:pt x="5461" y="247"/>
                  </a:moveTo>
                  <a:lnTo>
                    <a:pt x="5461" y="247"/>
                  </a:lnTo>
                  <a:lnTo>
                    <a:pt x="5452" y="263"/>
                  </a:lnTo>
                  <a:lnTo>
                    <a:pt x="5429" y="308"/>
                  </a:lnTo>
                  <a:lnTo>
                    <a:pt x="5411" y="339"/>
                  </a:lnTo>
                  <a:lnTo>
                    <a:pt x="5390" y="376"/>
                  </a:lnTo>
                  <a:lnTo>
                    <a:pt x="5363" y="417"/>
                  </a:lnTo>
                  <a:lnTo>
                    <a:pt x="5333" y="460"/>
                  </a:lnTo>
                  <a:lnTo>
                    <a:pt x="5298" y="507"/>
                  </a:lnTo>
                  <a:lnTo>
                    <a:pt x="5259" y="557"/>
                  </a:lnTo>
                  <a:lnTo>
                    <a:pt x="5216" y="607"/>
                  </a:lnTo>
                  <a:lnTo>
                    <a:pt x="5168" y="659"/>
                  </a:lnTo>
                  <a:lnTo>
                    <a:pt x="5116" y="710"/>
                  </a:lnTo>
                  <a:lnTo>
                    <a:pt x="5088" y="736"/>
                  </a:lnTo>
                  <a:lnTo>
                    <a:pt x="5059" y="762"/>
                  </a:lnTo>
                  <a:lnTo>
                    <a:pt x="5029" y="788"/>
                  </a:lnTo>
                  <a:lnTo>
                    <a:pt x="4998" y="812"/>
                  </a:lnTo>
                  <a:lnTo>
                    <a:pt x="4965" y="836"/>
                  </a:lnTo>
                  <a:lnTo>
                    <a:pt x="4932" y="859"/>
                  </a:lnTo>
                  <a:lnTo>
                    <a:pt x="4897" y="883"/>
                  </a:lnTo>
                  <a:lnTo>
                    <a:pt x="4861" y="904"/>
                  </a:lnTo>
                  <a:lnTo>
                    <a:pt x="4823" y="927"/>
                  </a:lnTo>
                  <a:lnTo>
                    <a:pt x="4786" y="946"/>
                  </a:lnTo>
                  <a:lnTo>
                    <a:pt x="4746" y="965"/>
                  </a:lnTo>
                  <a:lnTo>
                    <a:pt x="4705" y="985"/>
                  </a:lnTo>
                  <a:lnTo>
                    <a:pt x="4662" y="1001"/>
                  </a:lnTo>
                  <a:lnTo>
                    <a:pt x="4619" y="1017"/>
                  </a:lnTo>
                  <a:lnTo>
                    <a:pt x="4575" y="1032"/>
                  </a:lnTo>
                  <a:lnTo>
                    <a:pt x="4529" y="1045"/>
                  </a:lnTo>
                  <a:lnTo>
                    <a:pt x="4483" y="1056"/>
                  </a:lnTo>
                  <a:lnTo>
                    <a:pt x="4435" y="1066"/>
                  </a:lnTo>
                  <a:lnTo>
                    <a:pt x="4385" y="1074"/>
                  </a:lnTo>
                  <a:lnTo>
                    <a:pt x="4335" y="1080"/>
                  </a:lnTo>
                  <a:lnTo>
                    <a:pt x="4282" y="1083"/>
                  </a:lnTo>
                  <a:lnTo>
                    <a:pt x="4229" y="1087"/>
                  </a:lnTo>
                  <a:lnTo>
                    <a:pt x="4175" y="1087"/>
                  </a:lnTo>
                  <a:lnTo>
                    <a:pt x="4118" y="1083"/>
                  </a:lnTo>
                  <a:lnTo>
                    <a:pt x="4061" y="1080"/>
                  </a:lnTo>
                  <a:lnTo>
                    <a:pt x="4003" y="1074"/>
                  </a:lnTo>
                  <a:lnTo>
                    <a:pt x="3943" y="1064"/>
                  </a:lnTo>
                  <a:lnTo>
                    <a:pt x="3882" y="1053"/>
                  </a:lnTo>
                  <a:lnTo>
                    <a:pt x="3819" y="1038"/>
                  </a:lnTo>
                  <a:lnTo>
                    <a:pt x="3756" y="1022"/>
                  </a:lnTo>
                  <a:lnTo>
                    <a:pt x="3690" y="1003"/>
                  </a:lnTo>
                  <a:lnTo>
                    <a:pt x="3624" y="980"/>
                  </a:lnTo>
                  <a:lnTo>
                    <a:pt x="3556" y="954"/>
                  </a:lnTo>
                  <a:lnTo>
                    <a:pt x="3488" y="925"/>
                  </a:lnTo>
                  <a:lnTo>
                    <a:pt x="3417" y="894"/>
                  </a:lnTo>
                  <a:lnTo>
                    <a:pt x="3345" y="859"/>
                  </a:lnTo>
                  <a:lnTo>
                    <a:pt x="3271" y="820"/>
                  </a:lnTo>
                  <a:lnTo>
                    <a:pt x="3196" y="780"/>
                  </a:lnTo>
                  <a:lnTo>
                    <a:pt x="3196" y="780"/>
                  </a:lnTo>
                  <a:lnTo>
                    <a:pt x="3049" y="696"/>
                  </a:lnTo>
                  <a:lnTo>
                    <a:pt x="2904" y="617"/>
                  </a:lnTo>
                  <a:lnTo>
                    <a:pt x="2766" y="542"/>
                  </a:lnTo>
                  <a:lnTo>
                    <a:pt x="2632" y="475"/>
                  </a:lnTo>
                  <a:lnTo>
                    <a:pt x="2502" y="412"/>
                  </a:lnTo>
                  <a:lnTo>
                    <a:pt x="2377" y="354"/>
                  </a:lnTo>
                  <a:lnTo>
                    <a:pt x="2255" y="299"/>
                  </a:lnTo>
                  <a:lnTo>
                    <a:pt x="2137" y="250"/>
                  </a:lnTo>
                  <a:lnTo>
                    <a:pt x="2021" y="207"/>
                  </a:lnTo>
                  <a:lnTo>
                    <a:pt x="1912" y="166"/>
                  </a:lnTo>
                  <a:lnTo>
                    <a:pt x="1803" y="131"/>
                  </a:lnTo>
                  <a:lnTo>
                    <a:pt x="1699" y="100"/>
                  </a:lnTo>
                  <a:lnTo>
                    <a:pt x="1598" y="74"/>
                  </a:lnTo>
                  <a:lnTo>
                    <a:pt x="1499" y="52"/>
                  </a:lnTo>
                  <a:lnTo>
                    <a:pt x="1402" y="34"/>
                  </a:lnTo>
                  <a:lnTo>
                    <a:pt x="1309" y="19"/>
                  </a:lnTo>
                  <a:lnTo>
                    <a:pt x="1218" y="8"/>
                  </a:lnTo>
                  <a:lnTo>
                    <a:pt x="1129" y="2"/>
                  </a:lnTo>
                  <a:lnTo>
                    <a:pt x="1041" y="0"/>
                  </a:lnTo>
                  <a:lnTo>
                    <a:pt x="955" y="0"/>
                  </a:lnTo>
                  <a:lnTo>
                    <a:pt x="872" y="5"/>
                  </a:lnTo>
                  <a:lnTo>
                    <a:pt x="789" y="13"/>
                  </a:lnTo>
                  <a:lnTo>
                    <a:pt x="707" y="24"/>
                  </a:lnTo>
                  <a:lnTo>
                    <a:pt x="626" y="39"/>
                  </a:lnTo>
                  <a:lnTo>
                    <a:pt x="547" y="56"/>
                  </a:lnTo>
                  <a:lnTo>
                    <a:pt x="468" y="77"/>
                  </a:lnTo>
                  <a:lnTo>
                    <a:pt x="390" y="102"/>
                  </a:lnTo>
                  <a:lnTo>
                    <a:pt x="312" y="129"/>
                  </a:lnTo>
                  <a:lnTo>
                    <a:pt x="235" y="160"/>
                  </a:lnTo>
                  <a:lnTo>
                    <a:pt x="157" y="192"/>
                  </a:lnTo>
                  <a:lnTo>
                    <a:pt x="78" y="228"/>
                  </a:lnTo>
                  <a:lnTo>
                    <a:pt x="0" y="26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65700" name="Freeform 36"/>
            <p:cNvSpPr>
              <a:spLocks/>
            </p:cNvSpPr>
            <p:nvPr userDrawn="1"/>
          </p:nvSpPr>
          <p:spPr bwMode="auto">
            <a:xfrm>
              <a:off x="806" y="1176"/>
              <a:ext cx="5459" cy="514"/>
            </a:xfrm>
            <a:custGeom>
              <a:avLst/>
              <a:gdLst/>
              <a:ahLst/>
              <a:cxnLst>
                <a:cxn ang="0">
                  <a:pos x="5459" y="159"/>
                </a:cxn>
                <a:cxn ang="0">
                  <a:pos x="5428" y="221"/>
                </a:cxn>
                <a:cxn ang="0">
                  <a:pos x="5390" y="290"/>
                </a:cxn>
                <a:cxn ang="0">
                  <a:pos x="5334" y="376"/>
                </a:cxn>
                <a:cxn ang="0">
                  <a:pos x="5262" y="474"/>
                </a:cxn>
                <a:cxn ang="0">
                  <a:pos x="5173" y="579"/>
                </a:cxn>
                <a:cxn ang="0">
                  <a:pos x="5094" y="658"/>
                </a:cxn>
                <a:cxn ang="0">
                  <a:pos x="5035" y="710"/>
                </a:cxn>
                <a:cxn ang="0">
                  <a:pos x="4973" y="762"/>
                </a:cxn>
                <a:cxn ang="0">
                  <a:pos x="4905" y="809"/>
                </a:cxn>
                <a:cxn ang="0">
                  <a:pos x="4833" y="854"/>
                </a:cxn>
                <a:cxn ang="0">
                  <a:pos x="4755" y="896"/>
                </a:cxn>
                <a:cxn ang="0">
                  <a:pos x="4673" y="933"/>
                </a:cxn>
                <a:cxn ang="0">
                  <a:pos x="4586" y="965"/>
                </a:cxn>
                <a:cxn ang="0">
                  <a:pos x="4494" y="991"/>
                </a:cxn>
                <a:cxn ang="0">
                  <a:pos x="4395" y="1010"/>
                </a:cxn>
                <a:cxn ang="0">
                  <a:pos x="4294" y="1023"/>
                </a:cxn>
                <a:cxn ang="0">
                  <a:pos x="4186" y="1028"/>
                </a:cxn>
                <a:cxn ang="0">
                  <a:pos x="4072" y="1025"/>
                </a:cxn>
                <a:cxn ang="0">
                  <a:pos x="3954" y="1010"/>
                </a:cxn>
                <a:cxn ang="0">
                  <a:pos x="3830" y="988"/>
                </a:cxn>
                <a:cxn ang="0">
                  <a:pos x="3701" y="954"/>
                </a:cxn>
                <a:cxn ang="0">
                  <a:pos x="3567" y="909"/>
                </a:cxn>
                <a:cxn ang="0">
                  <a:pos x="3425" y="851"/>
                </a:cxn>
                <a:cxn ang="0">
                  <a:pos x="3279" y="779"/>
                </a:cxn>
                <a:cxn ang="0">
                  <a:pos x="3204" y="739"/>
                </a:cxn>
                <a:cxn ang="0">
                  <a:pos x="2910" y="582"/>
                </a:cxn>
                <a:cxn ang="0">
                  <a:pos x="2635" y="445"/>
                </a:cxn>
                <a:cxn ang="0">
                  <a:pos x="2377" y="327"/>
                </a:cxn>
                <a:cxn ang="0">
                  <a:pos x="2135" y="230"/>
                </a:cxn>
                <a:cxn ang="0">
                  <a:pos x="1909" y="150"/>
                </a:cxn>
                <a:cxn ang="0">
                  <a:pos x="1696" y="88"/>
                </a:cxn>
                <a:cxn ang="0">
                  <a:pos x="1495" y="43"/>
                </a:cxn>
                <a:cxn ang="0">
                  <a:pos x="1305" y="14"/>
                </a:cxn>
                <a:cxn ang="0">
                  <a:pos x="1124" y="1"/>
                </a:cxn>
                <a:cxn ang="0">
                  <a:pos x="951" y="3"/>
                </a:cxn>
                <a:cxn ang="0">
                  <a:pos x="784" y="19"/>
                </a:cxn>
                <a:cxn ang="0">
                  <a:pos x="623" y="48"/>
                </a:cxn>
                <a:cxn ang="0">
                  <a:pos x="465" y="92"/>
                </a:cxn>
                <a:cxn ang="0">
                  <a:pos x="309" y="145"/>
                </a:cxn>
                <a:cxn ang="0">
                  <a:pos x="155" y="211"/>
                </a:cxn>
                <a:cxn ang="0">
                  <a:pos x="0" y="289"/>
                </a:cxn>
              </a:cxnLst>
              <a:rect l="0" t="0" r="r" b="b"/>
              <a:pathLst>
                <a:path w="5459" h="1028">
                  <a:moveTo>
                    <a:pt x="5459" y="159"/>
                  </a:moveTo>
                  <a:lnTo>
                    <a:pt x="5459" y="159"/>
                  </a:lnTo>
                  <a:lnTo>
                    <a:pt x="5451" y="176"/>
                  </a:lnTo>
                  <a:lnTo>
                    <a:pt x="5428" y="221"/>
                  </a:lnTo>
                  <a:lnTo>
                    <a:pt x="5410" y="253"/>
                  </a:lnTo>
                  <a:lnTo>
                    <a:pt x="5390" y="290"/>
                  </a:lnTo>
                  <a:lnTo>
                    <a:pt x="5365" y="331"/>
                  </a:lnTo>
                  <a:lnTo>
                    <a:pt x="5334" y="376"/>
                  </a:lnTo>
                  <a:lnTo>
                    <a:pt x="5301" y="424"/>
                  </a:lnTo>
                  <a:lnTo>
                    <a:pt x="5262" y="474"/>
                  </a:lnTo>
                  <a:lnTo>
                    <a:pt x="5220" y="526"/>
                  </a:lnTo>
                  <a:lnTo>
                    <a:pt x="5173" y="579"/>
                  </a:lnTo>
                  <a:lnTo>
                    <a:pt x="5122" y="633"/>
                  </a:lnTo>
                  <a:lnTo>
                    <a:pt x="5094" y="658"/>
                  </a:lnTo>
                  <a:lnTo>
                    <a:pt x="5066" y="684"/>
                  </a:lnTo>
                  <a:lnTo>
                    <a:pt x="5035" y="710"/>
                  </a:lnTo>
                  <a:lnTo>
                    <a:pt x="5005" y="736"/>
                  </a:lnTo>
                  <a:lnTo>
                    <a:pt x="4973" y="762"/>
                  </a:lnTo>
                  <a:lnTo>
                    <a:pt x="4940" y="786"/>
                  </a:lnTo>
                  <a:lnTo>
                    <a:pt x="4905" y="809"/>
                  </a:lnTo>
                  <a:lnTo>
                    <a:pt x="4869" y="833"/>
                  </a:lnTo>
                  <a:lnTo>
                    <a:pt x="4833" y="854"/>
                  </a:lnTo>
                  <a:lnTo>
                    <a:pt x="4794" y="876"/>
                  </a:lnTo>
                  <a:lnTo>
                    <a:pt x="4755" y="896"/>
                  </a:lnTo>
                  <a:lnTo>
                    <a:pt x="4715" y="915"/>
                  </a:lnTo>
                  <a:lnTo>
                    <a:pt x="4673" y="933"/>
                  </a:lnTo>
                  <a:lnTo>
                    <a:pt x="4630" y="951"/>
                  </a:lnTo>
                  <a:lnTo>
                    <a:pt x="4586" y="965"/>
                  </a:lnTo>
                  <a:lnTo>
                    <a:pt x="4540" y="980"/>
                  </a:lnTo>
                  <a:lnTo>
                    <a:pt x="4494" y="991"/>
                  </a:lnTo>
                  <a:lnTo>
                    <a:pt x="4445" y="1002"/>
                  </a:lnTo>
                  <a:lnTo>
                    <a:pt x="4395" y="1010"/>
                  </a:lnTo>
                  <a:lnTo>
                    <a:pt x="4345" y="1018"/>
                  </a:lnTo>
                  <a:lnTo>
                    <a:pt x="4294" y="1023"/>
                  </a:lnTo>
                  <a:lnTo>
                    <a:pt x="4240" y="1027"/>
                  </a:lnTo>
                  <a:lnTo>
                    <a:pt x="4186" y="1028"/>
                  </a:lnTo>
                  <a:lnTo>
                    <a:pt x="4130" y="1028"/>
                  </a:lnTo>
                  <a:lnTo>
                    <a:pt x="4072" y="1025"/>
                  </a:lnTo>
                  <a:lnTo>
                    <a:pt x="4014" y="1018"/>
                  </a:lnTo>
                  <a:lnTo>
                    <a:pt x="3954" y="1010"/>
                  </a:lnTo>
                  <a:lnTo>
                    <a:pt x="3893" y="1001"/>
                  </a:lnTo>
                  <a:lnTo>
                    <a:pt x="3830" y="988"/>
                  </a:lnTo>
                  <a:lnTo>
                    <a:pt x="3766" y="972"/>
                  </a:lnTo>
                  <a:lnTo>
                    <a:pt x="3701" y="954"/>
                  </a:lnTo>
                  <a:lnTo>
                    <a:pt x="3635" y="933"/>
                  </a:lnTo>
                  <a:lnTo>
                    <a:pt x="3567" y="909"/>
                  </a:lnTo>
                  <a:lnTo>
                    <a:pt x="3496" y="881"/>
                  </a:lnTo>
                  <a:lnTo>
                    <a:pt x="3425" y="851"/>
                  </a:lnTo>
                  <a:lnTo>
                    <a:pt x="3353" y="817"/>
                  </a:lnTo>
                  <a:lnTo>
                    <a:pt x="3279" y="779"/>
                  </a:lnTo>
                  <a:lnTo>
                    <a:pt x="3204" y="739"/>
                  </a:lnTo>
                  <a:lnTo>
                    <a:pt x="3204" y="739"/>
                  </a:lnTo>
                  <a:lnTo>
                    <a:pt x="3054" y="658"/>
                  </a:lnTo>
                  <a:lnTo>
                    <a:pt x="2910" y="582"/>
                  </a:lnTo>
                  <a:lnTo>
                    <a:pt x="2770" y="511"/>
                  </a:lnTo>
                  <a:lnTo>
                    <a:pt x="2635" y="445"/>
                  </a:lnTo>
                  <a:lnTo>
                    <a:pt x="2503" y="384"/>
                  </a:lnTo>
                  <a:lnTo>
                    <a:pt x="2377" y="327"/>
                  </a:lnTo>
                  <a:lnTo>
                    <a:pt x="2254" y="277"/>
                  </a:lnTo>
                  <a:lnTo>
                    <a:pt x="2135" y="230"/>
                  </a:lnTo>
                  <a:lnTo>
                    <a:pt x="2021" y="189"/>
                  </a:lnTo>
                  <a:lnTo>
                    <a:pt x="1909" y="150"/>
                  </a:lnTo>
                  <a:lnTo>
                    <a:pt x="1800" y="117"/>
                  </a:lnTo>
                  <a:lnTo>
                    <a:pt x="1696" y="88"/>
                  </a:lnTo>
                  <a:lnTo>
                    <a:pt x="1595" y="64"/>
                  </a:lnTo>
                  <a:lnTo>
                    <a:pt x="1495" y="43"/>
                  </a:lnTo>
                  <a:lnTo>
                    <a:pt x="1399" y="27"/>
                  </a:lnTo>
                  <a:lnTo>
                    <a:pt x="1305" y="14"/>
                  </a:lnTo>
                  <a:lnTo>
                    <a:pt x="1213" y="6"/>
                  </a:lnTo>
                  <a:lnTo>
                    <a:pt x="1124" y="1"/>
                  </a:lnTo>
                  <a:lnTo>
                    <a:pt x="1037" y="0"/>
                  </a:lnTo>
                  <a:lnTo>
                    <a:pt x="951" y="3"/>
                  </a:lnTo>
                  <a:lnTo>
                    <a:pt x="867" y="9"/>
                  </a:lnTo>
                  <a:lnTo>
                    <a:pt x="784" y="19"/>
                  </a:lnTo>
                  <a:lnTo>
                    <a:pt x="704" y="32"/>
                  </a:lnTo>
                  <a:lnTo>
                    <a:pt x="623" y="48"/>
                  </a:lnTo>
                  <a:lnTo>
                    <a:pt x="544" y="67"/>
                  </a:lnTo>
                  <a:lnTo>
                    <a:pt x="465" y="92"/>
                  </a:lnTo>
                  <a:lnTo>
                    <a:pt x="387" y="117"/>
                  </a:lnTo>
                  <a:lnTo>
                    <a:pt x="309" y="145"/>
                  </a:lnTo>
                  <a:lnTo>
                    <a:pt x="232" y="177"/>
                  </a:lnTo>
                  <a:lnTo>
                    <a:pt x="155" y="211"/>
                  </a:lnTo>
                  <a:lnTo>
                    <a:pt x="77" y="248"/>
                  </a:lnTo>
                  <a:lnTo>
                    <a:pt x="0" y="289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65701" name="Freeform 37"/>
            <p:cNvSpPr>
              <a:spLocks/>
            </p:cNvSpPr>
            <p:nvPr userDrawn="1"/>
          </p:nvSpPr>
          <p:spPr bwMode="auto">
            <a:xfrm>
              <a:off x="835" y="1192"/>
              <a:ext cx="5455" cy="485"/>
            </a:xfrm>
            <a:custGeom>
              <a:avLst/>
              <a:gdLst/>
              <a:ahLst/>
              <a:cxnLst>
                <a:cxn ang="0">
                  <a:pos x="5455" y="71"/>
                </a:cxn>
                <a:cxn ang="0">
                  <a:pos x="5426" y="132"/>
                </a:cxn>
                <a:cxn ang="0">
                  <a:pos x="5388" y="203"/>
                </a:cxn>
                <a:cxn ang="0">
                  <a:pos x="5334" y="291"/>
                </a:cxn>
                <a:cxn ang="0">
                  <a:pos x="5263" y="391"/>
                </a:cxn>
                <a:cxn ang="0">
                  <a:pos x="5176" y="499"/>
                </a:cxn>
                <a:cxn ang="0">
                  <a:pos x="5098" y="580"/>
                </a:cxn>
                <a:cxn ang="0">
                  <a:pos x="5041" y="633"/>
                </a:cxn>
                <a:cxn ang="0">
                  <a:pos x="4979" y="685"/>
                </a:cxn>
                <a:cxn ang="0">
                  <a:pos x="4912" y="735"/>
                </a:cxn>
                <a:cxn ang="0">
                  <a:pos x="4840" y="781"/>
                </a:cxn>
                <a:cxn ang="0">
                  <a:pos x="4763" y="825"/>
                </a:cxn>
                <a:cxn ang="0">
                  <a:pos x="4682" y="864"/>
                </a:cxn>
                <a:cxn ang="0">
                  <a:pos x="4594" y="898"/>
                </a:cxn>
                <a:cxn ang="0">
                  <a:pos x="4502" y="927"/>
                </a:cxn>
                <a:cxn ang="0">
                  <a:pos x="4405" y="948"/>
                </a:cxn>
                <a:cxn ang="0">
                  <a:pos x="4304" y="962"/>
                </a:cxn>
                <a:cxn ang="0">
                  <a:pos x="4196" y="969"/>
                </a:cxn>
                <a:cxn ang="0">
                  <a:pos x="4083" y="967"/>
                </a:cxn>
                <a:cxn ang="0">
                  <a:pos x="3964" y="957"/>
                </a:cxn>
                <a:cxn ang="0">
                  <a:pos x="3840" y="936"/>
                </a:cxn>
                <a:cxn ang="0">
                  <a:pos x="3710" y="904"/>
                </a:cxn>
                <a:cxn ang="0">
                  <a:pos x="3574" y="861"/>
                </a:cxn>
                <a:cxn ang="0">
                  <a:pos x="3432" y="806"/>
                </a:cxn>
                <a:cxn ang="0">
                  <a:pos x="3285" y="738"/>
                </a:cxn>
                <a:cxn ang="0">
                  <a:pos x="3210" y="699"/>
                </a:cxn>
                <a:cxn ang="0">
                  <a:pos x="2913" y="547"/>
                </a:cxn>
                <a:cxn ang="0">
                  <a:pos x="2636" y="415"/>
                </a:cxn>
                <a:cxn ang="0">
                  <a:pos x="2377" y="302"/>
                </a:cxn>
                <a:cxn ang="0">
                  <a:pos x="2134" y="208"/>
                </a:cxn>
                <a:cxn ang="0">
                  <a:pos x="1906" y="132"/>
                </a:cxn>
                <a:cxn ang="0">
                  <a:pos x="1692" y="76"/>
                </a:cxn>
                <a:cxn ang="0">
                  <a:pos x="1491" y="34"/>
                </a:cxn>
                <a:cxn ang="0">
                  <a:pos x="1301" y="8"/>
                </a:cxn>
                <a:cxn ang="0">
                  <a:pos x="1119" y="0"/>
                </a:cxn>
                <a:cxn ang="0">
                  <a:pos x="945" y="5"/>
                </a:cxn>
                <a:cxn ang="0">
                  <a:pos x="780" y="24"/>
                </a:cxn>
                <a:cxn ang="0">
                  <a:pos x="619" y="56"/>
                </a:cxn>
                <a:cxn ang="0">
                  <a:pos x="461" y="103"/>
                </a:cxn>
                <a:cxn ang="0">
                  <a:pos x="307" y="161"/>
                </a:cxn>
                <a:cxn ang="0">
                  <a:pos x="153" y="231"/>
                </a:cxn>
                <a:cxn ang="0">
                  <a:pos x="0" y="312"/>
                </a:cxn>
              </a:cxnLst>
              <a:rect l="0" t="0" r="r" b="b"/>
              <a:pathLst>
                <a:path w="5455" h="970">
                  <a:moveTo>
                    <a:pt x="5455" y="71"/>
                  </a:moveTo>
                  <a:lnTo>
                    <a:pt x="5455" y="71"/>
                  </a:lnTo>
                  <a:lnTo>
                    <a:pt x="5448" y="87"/>
                  </a:lnTo>
                  <a:lnTo>
                    <a:pt x="5426" y="132"/>
                  </a:lnTo>
                  <a:lnTo>
                    <a:pt x="5409" y="165"/>
                  </a:lnTo>
                  <a:lnTo>
                    <a:pt x="5388" y="203"/>
                  </a:lnTo>
                  <a:lnTo>
                    <a:pt x="5363" y="245"/>
                  </a:lnTo>
                  <a:lnTo>
                    <a:pt x="5334" y="291"/>
                  </a:lnTo>
                  <a:lnTo>
                    <a:pt x="5301" y="339"/>
                  </a:lnTo>
                  <a:lnTo>
                    <a:pt x="5263" y="391"/>
                  </a:lnTo>
                  <a:lnTo>
                    <a:pt x="5222" y="444"/>
                  </a:lnTo>
                  <a:lnTo>
                    <a:pt x="5176" y="499"/>
                  </a:lnTo>
                  <a:lnTo>
                    <a:pt x="5126" y="552"/>
                  </a:lnTo>
                  <a:lnTo>
                    <a:pt x="5098" y="580"/>
                  </a:lnTo>
                  <a:lnTo>
                    <a:pt x="5070" y="607"/>
                  </a:lnTo>
                  <a:lnTo>
                    <a:pt x="5041" y="633"/>
                  </a:lnTo>
                  <a:lnTo>
                    <a:pt x="5011" y="659"/>
                  </a:lnTo>
                  <a:lnTo>
                    <a:pt x="4979" y="685"/>
                  </a:lnTo>
                  <a:lnTo>
                    <a:pt x="4945" y="710"/>
                  </a:lnTo>
                  <a:lnTo>
                    <a:pt x="4912" y="735"/>
                  </a:lnTo>
                  <a:lnTo>
                    <a:pt x="4876" y="759"/>
                  </a:lnTo>
                  <a:lnTo>
                    <a:pt x="4840" y="781"/>
                  </a:lnTo>
                  <a:lnTo>
                    <a:pt x="4802" y="804"/>
                  </a:lnTo>
                  <a:lnTo>
                    <a:pt x="4763" y="825"/>
                  </a:lnTo>
                  <a:lnTo>
                    <a:pt x="4723" y="844"/>
                  </a:lnTo>
                  <a:lnTo>
                    <a:pt x="4682" y="864"/>
                  </a:lnTo>
                  <a:lnTo>
                    <a:pt x="4639" y="882"/>
                  </a:lnTo>
                  <a:lnTo>
                    <a:pt x="4594" y="898"/>
                  </a:lnTo>
                  <a:lnTo>
                    <a:pt x="4550" y="912"/>
                  </a:lnTo>
                  <a:lnTo>
                    <a:pt x="4502" y="927"/>
                  </a:lnTo>
                  <a:lnTo>
                    <a:pt x="4455" y="938"/>
                  </a:lnTo>
                  <a:lnTo>
                    <a:pt x="4405" y="948"/>
                  </a:lnTo>
                  <a:lnTo>
                    <a:pt x="4355" y="956"/>
                  </a:lnTo>
                  <a:lnTo>
                    <a:pt x="4304" y="962"/>
                  </a:lnTo>
                  <a:lnTo>
                    <a:pt x="4250" y="967"/>
                  </a:lnTo>
                  <a:lnTo>
                    <a:pt x="4196" y="969"/>
                  </a:lnTo>
                  <a:lnTo>
                    <a:pt x="4140" y="970"/>
                  </a:lnTo>
                  <a:lnTo>
                    <a:pt x="4083" y="967"/>
                  </a:lnTo>
                  <a:lnTo>
                    <a:pt x="4023" y="964"/>
                  </a:lnTo>
                  <a:lnTo>
                    <a:pt x="3964" y="957"/>
                  </a:lnTo>
                  <a:lnTo>
                    <a:pt x="3903" y="948"/>
                  </a:lnTo>
                  <a:lnTo>
                    <a:pt x="3840" y="936"/>
                  </a:lnTo>
                  <a:lnTo>
                    <a:pt x="3775" y="922"/>
                  </a:lnTo>
                  <a:lnTo>
                    <a:pt x="3710" y="904"/>
                  </a:lnTo>
                  <a:lnTo>
                    <a:pt x="3643" y="885"/>
                  </a:lnTo>
                  <a:lnTo>
                    <a:pt x="3574" y="861"/>
                  </a:lnTo>
                  <a:lnTo>
                    <a:pt x="3504" y="835"/>
                  </a:lnTo>
                  <a:lnTo>
                    <a:pt x="3432" y="806"/>
                  </a:lnTo>
                  <a:lnTo>
                    <a:pt x="3360" y="773"/>
                  </a:lnTo>
                  <a:lnTo>
                    <a:pt x="3285" y="738"/>
                  </a:lnTo>
                  <a:lnTo>
                    <a:pt x="3210" y="699"/>
                  </a:lnTo>
                  <a:lnTo>
                    <a:pt x="3210" y="699"/>
                  </a:lnTo>
                  <a:lnTo>
                    <a:pt x="3059" y="620"/>
                  </a:lnTo>
                  <a:lnTo>
                    <a:pt x="2913" y="547"/>
                  </a:lnTo>
                  <a:lnTo>
                    <a:pt x="2772" y="478"/>
                  </a:lnTo>
                  <a:lnTo>
                    <a:pt x="2636" y="415"/>
                  </a:lnTo>
                  <a:lnTo>
                    <a:pt x="2505" y="357"/>
                  </a:lnTo>
                  <a:lnTo>
                    <a:pt x="2377" y="302"/>
                  </a:lnTo>
                  <a:lnTo>
                    <a:pt x="2253" y="253"/>
                  </a:lnTo>
                  <a:lnTo>
                    <a:pt x="2134" y="208"/>
                  </a:lnTo>
                  <a:lnTo>
                    <a:pt x="2019" y="169"/>
                  </a:lnTo>
                  <a:lnTo>
                    <a:pt x="1906" y="132"/>
                  </a:lnTo>
                  <a:lnTo>
                    <a:pt x="1798" y="102"/>
                  </a:lnTo>
                  <a:lnTo>
                    <a:pt x="1692" y="76"/>
                  </a:lnTo>
                  <a:lnTo>
                    <a:pt x="1590" y="52"/>
                  </a:lnTo>
                  <a:lnTo>
                    <a:pt x="1491" y="34"/>
                  </a:lnTo>
                  <a:lnTo>
                    <a:pt x="1394" y="19"/>
                  </a:lnTo>
                  <a:lnTo>
                    <a:pt x="1301" y="8"/>
                  </a:lnTo>
                  <a:lnTo>
                    <a:pt x="1209" y="2"/>
                  </a:lnTo>
                  <a:lnTo>
                    <a:pt x="1119" y="0"/>
                  </a:lnTo>
                  <a:lnTo>
                    <a:pt x="1031" y="0"/>
                  </a:lnTo>
                  <a:lnTo>
                    <a:pt x="945" y="5"/>
                  </a:lnTo>
                  <a:lnTo>
                    <a:pt x="862" y="13"/>
                  </a:lnTo>
                  <a:lnTo>
                    <a:pt x="780" y="24"/>
                  </a:lnTo>
                  <a:lnTo>
                    <a:pt x="698" y="39"/>
                  </a:lnTo>
                  <a:lnTo>
                    <a:pt x="619" y="56"/>
                  </a:lnTo>
                  <a:lnTo>
                    <a:pt x="540" y="79"/>
                  </a:lnTo>
                  <a:lnTo>
                    <a:pt x="461" y="103"/>
                  </a:lnTo>
                  <a:lnTo>
                    <a:pt x="384" y="131"/>
                  </a:lnTo>
                  <a:lnTo>
                    <a:pt x="307" y="161"/>
                  </a:lnTo>
                  <a:lnTo>
                    <a:pt x="230" y="194"/>
                  </a:lnTo>
                  <a:lnTo>
                    <a:pt x="153" y="231"/>
                  </a:lnTo>
                  <a:lnTo>
                    <a:pt x="76" y="270"/>
                  </a:lnTo>
                  <a:lnTo>
                    <a:pt x="0" y="31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65702" name="Freeform 38"/>
            <p:cNvSpPr>
              <a:spLocks/>
            </p:cNvSpPr>
            <p:nvPr userDrawn="1"/>
          </p:nvSpPr>
          <p:spPr bwMode="auto">
            <a:xfrm>
              <a:off x="864" y="1198"/>
              <a:ext cx="5451" cy="465"/>
            </a:xfrm>
            <a:custGeom>
              <a:avLst/>
              <a:gdLst/>
              <a:ahLst/>
              <a:cxnLst>
                <a:cxn ang="0">
                  <a:pos x="5451" y="0"/>
                </a:cxn>
                <a:cxn ang="0">
                  <a:pos x="5423" y="63"/>
                </a:cxn>
                <a:cxn ang="0">
                  <a:pos x="5386" y="134"/>
                </a:cxn>
                <a:cxn ang="0">
                  <a:pos x="5334" y="224"/>
                </a:cxn>
                <a:cxn ang="0">
                  <a:pos x="5265" y="326"/>
                </a:cxn>
                <a:cxn ang="0">
                  <a:pos x="5179" y="436"/>
                </a:cxn>
                <a:cxn ang="0">
                  <a:pos x="5102" y="518"/>
                </a:cxn>
                <a:cxn ang="0">
                  <a:pos x="5046" y="573"/>
                </a:cxn>
                <a:cxn ang="0">
                  <a:pos x="4983" y="628"/>
                </a:cxn>
                <a:cxn ang="0">
                  <a:pos x="4918" y="678"/>
                </a:cxn>
                <a:cxn ang="0">
                  <a:pos x="4847" y="726"/>
                </a:cxn>
                <a:cxn ang="0">
                  <a:pos x="4771" y="772"/>
                </a:cxn>
                <a:cxn ang="0">
                  <a:pos x="4689" y="814"/>
                </a:cxn>
                <a:cxn ang="0">
                  <a:pos x="4603" y="849"/>
                </a:cxn>
                <a:cxn ang="0">
                  <a:pos x="4512" y="880"/>
                </a:cxn>
                <a:cxn ang="0">
                  <a:pos x="4415" y="902"/>
                </a:cxn>
                <a:cxn ang="0">
                  <a:pos x="4312" y="920"/>
                </a:cxn>
                <a:cxn ang="0">
                  <a:pos x="4206" y="928"/>
                </a:cxn>
                <a:cxn ang="0">
                  <a:pos x="4092" y="930"/>
                </a:cxn>
                <a:cxn ang="0">
                  <a:pos x="3974" y="920"/>
                </a:cxn>
                <a:cxn ang="0">
                  <a:pos x="3849" y="902"/>
                </a:cxn>
                <a:cxn ang="0">
                  <a:pos x="3718" y="873"/>
                </a:cxn>
                <a:cxn ang="0">
                  <a:pos x="3582" y="833"/>
                </a:cxn>
                <a:cxn ang="0">
                  <a:pos x="3440" y="780"/>
                </a:cxn>
                <a:cxn ang="0">
                  <a:pos x="3292" y="715"/>
                </a:cxn>
                <a:cxn ang="0">
                  <a:pos x="3216" y="678"/>
                </a:cxn>
                <a:cxn ang="0">
                  <a:pos x="2917" y="531"/>
                </a:cxn>
                <a:cxn ang="0">
                  <a:pos x="2638" y="403"/>
                </a:cxn>
                <a:cxn ang="0">
                  <a:pos x="2377" y="295"/>
                </a:cxn>
                <a:cxn ang="0">
                  <a:pos x="2133" y="206"/>
                </a:cxn>
                <a:cxn ang="0">
                  <a:pos x="1903" y="135"/>
                </a:cxn>
                <a:cxn ang="0">
                  <a:pos x="1688" y="81"/>
                </a:cxn>
                <a:cxn ang="0">
                  <a:pos x="1487" y="43"/>
                </a:cxn>
                <a:cxn ang="0">
                  <a:pos x="1295" y="22"/>
                </a:cxn>
                <a:cxn ang="0">
                  <a:pos x="1115" y="16"/>
                </a:cxn>
                <a:cxn ang="0">
                  <a:pos x="941" y="26"/>
                </a:cxn>
                <a:cxn ang="0">
                  <a:pos x="775" y="48"/>
                </a:cxn>
                <a:cxn ang="0">
                  <a:pos x="615" y="85"/>
                </a:cxn>
                <a:cxn ang="0">
                  <a:pos x="458" y="134"/>
                </a:cxn>
                <a:cxn ang="0">
                  <a:pos x="304" y="195"/>
                </a:cxn>
                <a:cxn ang="0">
                  <a:pos x="153" y="268"/>
                </a:cxn>
                <a:cxn ang="0">
                  <a:pos x="0" y="352"/>
                </a:cxn>
              </a:cxnLst>
              <a:rect l="0" t="0" r="r" b="b"/>
              <a:pathLst>
                <a:path w="5451" h="930">
                  <a:moveTo>
                    <a:pt x="5451" y="0"/>
                  </a:moveTo>
                  <a:lnTo>
                    <a:pt x="5451" y="0"/>
                  </a:lnTo>
                  <a:lnTo>
                    <a:pt x="5444" y="18"/>
                  </a:lnTo>
                  <a:lnTo>
                    <a:pt x="5423" y="63"/>
                  </a:lnTo>
                  <a:lnTo>
                    <a:pt x="5406" y="97"/>
                  </a:lnTo>
                  <a:lnTo>
                    <a:pt x="5386" y="134"/>
                  </a:lnTo>
                  <a:lnTo>
                    <a:pt x="5362" y="177"/>
                  </a:lnTo>
                  <a:lnTo>
                    <a:pt x="5334" y="224"/>
                  </a:lnTo>
                  <a:lnTo>
                    <a:pt x="5301" y="274"/>
                  </a:lnTo>
                  <a:lnTo>
                    <a:pt x="5265" y="326"/>
                  </a:lnTo>
                  <a:lnTo>
                    <a:pt x="5223" y="381"/>
                  </a:lnTo>
                  <a:lnTo>
                    <a:pt x="5179" y="436"/>
                  </a:lnTo>
                  <a:lnTo>
                    <a:pt x="5129" y="491"/>
                  </a:lnTo>
                  <a:lnTo>
                    <a:pt x="5102" y="518"/>
                  </a:lnTo>
                  <a:lnTo>
                    <a:pt x="5075" y="546"/>
                  </a:lnTo>
                  <a:lnTo>
                    <a:pt x="5046" y="573"/>
                  </a:lnTo>
                  <a:lnTo>
                    <a:pt x="5015" y="600"/>
                  </a:lnTo>
                  <a:lnTo>
                    <a:pt x="4983" y="628"/>
                  </a:lnTo>
                  <a:lnTo>
                    <a:pt x="4951" y="654"/>
                  </a:lnTo>
                  <a:lnTo>
                    <a:pt x="4918" y="678"/>
                  </a:lnTo>
                  <a:lnTo>
                    <a:pt x="4883" y="704"/>
                  </a:lnTo>
                  <a:lnTo>
                    <a:pt x="4847" y="726"/>
                  </a:lnTo>
                  <a:lnTo>
                    <a:pt x="4809" y="751"/>
                  </a:lnTo>
                  <a:lnTo>
                    <a:pt x="4771" y="772"/>
                  </a:lnTo>
                  <a:lnTo>
                    <a:pt x="4730" y="793"/>
                  </a:lnTo>
                  <a:lnTo>
                    <a:pt x="4689" y="814"/>
                  </a:lnTo>
                  <a:lnTo>
                    <a:pt x="4647" y="831"/>
                  </a:lnTo>
                  <a:lnTo>
                    <a:pt x="4603" y="849"/>
                  </a:lnTo>
                  <a:lnTo>
                    <a:pt x="4558" y="865"/>
                  </a:lnTo>
                  <a:lnTo>
                    <a:pt x="4512" y="880"/>
                  </a:lnTo>
                  <a:lnTo>
                    <a:pt x="4464" y="891"/>
                  </a:lnTo>
                  <a:lnTo>
                    <a:pt x="4415" y="902"/>
                  </a:lnTo>
                  <a:lnTo>
                    <a:pt x="4365" y="912"/>
                  </a:lnTo>
                  <a:lnTo>
                    <a:pt x="4312" y="920"/>
                  </a:lnTo>
                  <a:lnTo>
                    <a:pt x="4260" y="925"/>
                  </a:lnTo>
                  <a:lnTo>
                    <a:pt x="4206" y="928"/>
                  </a:lnTo>
                  <a:lnTo>
                    <a:pt x="4150" y="930"/>
                  </a:lnTo>
                  <a:lnTo>
                    <a:pt x="4092" y="930"/>
                  </a:lnTo>
                  <a:lnTo>
                    <a:pt x="4033" y="927"/>
                  </a:lnTo>
                  <a:lnTo>
                    <a:pt x="3974" y="920"/>
                  </a:lnTo>
                  <a:lnTo>
                    <a:pt x="3911" y="912"/>
                  </a:lnTo>
                  <a:lnTo>
                    <a:pt x="3849" y="902"/>
                  </a:lnTo>
                  <a:lnTo>
                    <a:pt x="3785" y="889"/>
                  </a:lnTo>
                  <a:lnTo>
                    <a:pt x="3718" y="873"/>
                  </a:lnTo>
                  <a:lnTo>
                    <a:pt x="3652" y="854"/>
                  </a:lnTo>
                  <a:lnTo>
                    <a:pt x="3582" y="833"/>
                  </a:lnTo>
                  <a:lnTo>
                    <a:pt x="3511" y="809"/>
                  </a:lnTo>
                  <a:lnTo>
                    <a:pt x="3440" y="780"/>
                  </a:lnTo>
                  <a:lnTo>
                    <a:pt x="3367" y="749"/>
                  </a:lnTo>
                  <a:lnTo>
                    <a:pt x="3292" y="715"/>
                  </a:lnTo>
                  <a:lnTo>
                    <a:pt x="3216" y="678"/>
                  </a:lnTo>
                  <a:lnTo>
                    <a:pt x="3216" y="678"/>
                  </a:lnTo>
                  <a:lnTo>
                    <a:pt x="3063" y="602"/>
                  </a:lnTo>
                  <a:lnTo>
                    <a:pt x="2917" y="531"/>
                  </a:lnTo>
                  <a:lnTo>
                    <a:pt x="2774" y="465"/>
                  </a:lnTo>
                  <a:lnTo>
                    <a:pt x="2638" y="403"/>
                  </a:lnTo>
                  <a:lnTo>
                    <a:pt x="2505" y="347"/>
                  </a:lnTo>
                  <a:lnTo>
                    <a:pt x="2377" y="295"/>
                  </a:lnTo>
                  <a:lnTo>
                    <a:pt x="2252" y="248"/>
                  </a:lnTo>
                  <a:lnTo>
                    <a:pt x="2133" y="206"/>
                  </a:lnTo>
                  <a:lnTo>
                    <a:pt x="2016" y="168"/>
                  </a:lnTo>
                  <a:lnTo>
                    <a:pt x="1903" y="135"/>
                  </a:lnTo>
                  <a:lnTo>
                    <a:pt x="1795" y="106"/>
                  </a:lnTo>
                  <a:lnTo>
                    <a:pt x="1688" y="81"/>
                  </a:lnTo>
                  <a:lnTo>
                    <a:pt x="1587" y="60"/>
                  </a:lnTo>
                  <a:lnTo>
                    <a:pt x="1487" y="43"/>
                  </a:lnTo>
                  <a:lnTo>
                    <a:pt x="1390" y="30"/>
                  </a:lnTo>
                  <a:lnTo>
                    <a:pt x="1295" y="22"/>
                  </a:lnTo>
                  <a:lnTo>
                    <a:pt x="1204" y="18"/>
                  </a:lnTo>
                  <a:lnTo>
                    <a:pt x="1115" y="16"/>
                  </a:lnTo>
                  <a:lnTo>
                    <a:pt x="1027" y="19"/>
                  </a:lnTo>
                  <a:lnTo>
                    <a:pt x="941" y="26"/>
                  </a:lnTo>
                  <a:lnTo>
                    <a:pt x="858" y="35"/>
                  </a:lnTo>
                  <a:lnTo>
                    <a:pt x="775" y="48"/>
                  </a:lnTo>
                  <a:lnTo>
                    <a:pt x="694" y="64"/>
                  </a:lnTo>
                  <a:lnTo>
                    <a:pt x="615" y="85"/>
                  </a:lnTo>
                  <a:lnTo>
                    <a:pt x="536" y="108"/>
                  </a:lnTo>
                  <a:lnTo>
                    <a:pt x="458" y="134"/>
                  </a:lnTo>
                  <a:lnTo>
                    <a:pt x="382" y="163"/>
                  </a:lnTo>
                  <a:lnTo>
                    <a:pt x="304" y="195"/>
                  </a:lnTo>
                  <a:lnTo>
                    <a:pt x="228" y="231"/>
                  </a:lnTo>
                  <a:lnTo>
                    <a:pt x="153" y="268"/>
                  </a:lnTo>
                  <a:lnTo>
                    <a:pt x="76" y="310"/>
                  </a:lnTo>
                  <a:lnTo>
                    <a:pt x="0" y="35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65703" name="Freeform 39"/>
            <p:cNvSpPr>
              <a:spLocks/>
            </p:cNvSpPr>
            <p:nvPr userDrawn="1"/>
          </p:nvSpPr>
          <p:spPr bwMode="auto">
            <a:xfrm>
              <a:off x="893" y="1169"/>
              <a:ext cx="5447" cy="482"/>
            </a:xfrm>
            <a:custGeom>
              <a:avLst/>
              <a:gdLst/>
              <a:ahLst/>
              <a:cxnLst>
                <a:cxn ang="0">
                  <a:pos x="5447" y="0"/>
                </a:cxn>
                <a:cxn ang="0">
                  <a:pos x="5419" y="64"/>
                </a:cxn>
                <a:cxn ang="0">
                  <a:pos x="5383" y="137"/>
                </a:cxn>
                <a:cxn ang="0">
                  <a:pos x="5332" y="227"/>
                </a:cxn>
                <a:cxn ang="0">
                  <a:pos x="5265" y="332"/>
                </a:cxn>
                <a:cxn ang="0">
                  <a:pos x="5180" y="444"/>
                </a:cxn>
                <a:cxn ang="0">
                  <a:pos x="5105" y="529"/>
                </a:cxn>
                <a:cxn ang="0">
                  <a:pos x="5048" y="586"/>
                </a:cxn>
                <a:cxn ang="0">
                  <a:pos x="4989" y="641"/>
                </a:cxn>
                <a:cxn ang="0">
                  <a:pos x="4923" y="692"/>
                </a:cxn>
                <a:cxn ang="0">
                  <a:pos x="4853" y="744"/>
                </a:cxn>
                <a:cxn ang="0">
                  <a:pos x="4778" y="791"/>
                </a:cxn>
                <a:cxn ang="0">
                  <a:pos x="4697" y="833"/>
                </a:cxn>
                <a:cxn ang="0">
                  <a:pos x="4611" y="870"/>
                </a:cxn>
                <a:cxn ang="0">
                  <a:pos x="4521" y="902"/>
                </a:cxn>
                <a:cxn ang="0">
                  <a:pos x="4424" y="928"/>
                </a:cxn>
                <a:cxn ang="0">
                  <a:pos x="4322" y="947"/>
                </a:cxn>
                <a:cxn ang="0">
                  <a:pos x="4214" y="959"/>
                </a:cxn>
                <a:cxn ang="0">
                  <a:pos x="4102" y="962"/>
                </a:cxn>
                <a:cxn ang="0">
                  <a:pos x="3982" y="956"/>
                </a:cxn>
                <a:cxn ang="0">
                  <a:pos x="3857" y="939"/>
                </a:cxn>
                <a:cxn ang="0">
                  <a:pos x="3727" y="914"/>
                </a:cxn>
                <a:cxn ang="0">
                  <a:pos x="3591" y="875"/>
                </a:cxn>
                <a:cxn ang="0">
                  <a:pos x="3448" y="825"/>
                </a:cxn>
                <a:cxn ang="0">
                  <a:pos x="3298" y="763"/>
                </a:cxn>
                <a:cxn ang="0">
                  <a:pos x="3221" y="726"/>
                </a:cxn>
                <a:cxn ang="0">
                  <a:pos x="2920" y="586"/>
                </a:cxn>
                <a:cxn ang="0">
                  <a:pos x="2640" y="463"/>
                </a:cxn>
                <a:cxn ang="0">
                  <a:pos x="2376" y="360"/>
                </a:cxn>
                <a:cxn ang="0">
                  <a:pos x="2131" y="276"/>
                </a:cxn>
                <a:cxn ang="0">
                  <a:pos x="1901" y="208"/>
                </a:cxn>
                <a:cxn ang="0">
                  <a:pos x="1686" y="158"/>
                </a:cxn>
                <a:cxn ang="0">
                  <a:pos x="1483" y="124"/>
                </a:cxn>
                <a:cxn ang="0">
                  <a:pos x="1291" y="108"/>
                </a:cxn>
                <a:cxn ang="0">
                  <a:pos x="1111" y="105"/>
                </a:cxn>
                <a:cxn ang="0">
                  <a:pos x="937" y="118"/>
                </a:cxn>
                <a:cxn ang="0">
                  <a:pos x="772" y="143"/>
                </a:cxn>
                <a:cxn ang="0">
                  <a:pos x="612" y="184"/>
                </a:cxn>
                <a:cxn ang="0">
                  <a:pos x="457" y="237"/>
                </a:cxn>
                <a:cxn ang="0">
                  <a:pos x="303" y="302"/>
                </a:cxn>
                <a:cxn ang="0">
                  <a:pos x="151" y="378"/>
                </a:cxn>
                <a:cxn ang="0">
                  <a:pos x="0" y="465"/>
                </a:cxn>
              </a:cxnLst>
              <a:rect l="0" t="0" r="r" b="b"/>
              <a:pathLst>
                <a:path w="5447" h="962">
                  <a:moveTo>
                    <a:pt x="5447" y="0"/>
                  </a:moveTo>
                  <a:lnTo>
                    <a:pt x="5447" y="0"/>
                  </a:lnTo>
                  <a:lnTo>
                    <a:pt x="5440" y="17"/>
                  </a:lnTo>
                  <a:lnTo>
                    <a:pt x="5419" y="64"/>
                  </a:lnTo>
                  <a:lnTo>
                    <a:pt x="5402" y="98"/>
                  </a:lnTo>
                  <a:lnTo>
                    <a:pt x="5383" y="137"/>
                  </a:lnTo>
                  <a:lnTo>
                    <a:pt x="5359" y="181"/>
                  </a:lnTo>
                  <a:lnTo>
                    <a:pt x="5332" y="227"/>
                  </a:lnTo>
                  <a:lnTo>
                    <a:pt x="5300" y="279"/>
                  </a:lnTo>
                  <a:lnTo>
                    <a:pt x="5265" y="332"/>
                  </a:lnTo>
                  <a:lnTo>
                    <a:pt x="5225" y="387"/>
                  </a:lnTo>
                  <a:lnTo>
                    <a:pt x="5180" y="444"/>
                  </a:lnTo>
                  <a:lnTo>
                    <a:pt x="5130" y="500"/>
                  </a:lnTo>
                  <a:lnTo>
                    <a:pt x="5105" y="529"/>
                  </a:lnTo>
                  <a:lnTo>
                    <a:pt x="5078" y="557"/>
                  </a:lnTo>
                  <a:lnTo>
                    <a:pt x="5048" y="586"/>
                  </a:lnTo>
                  <a:lnTo>
                    <a:pt x="5019" y="613"/>
                  </a:lnTo>
                  <a:lnTo>
                    <a:pt x="4989" y="641"/>
                  </a:lnTo>
                  <a:lnTo>
                    <a:pt x="4957" y="667"/>
                  </a:lnTo>
                  <a:lnTo>
                    <a:pt x="4923" y="692"/>
                  </a:lnTo>
                  <a:lnTo>
                    <a:pt x="4889" y="718"/>
                  </a:lnTo>
                  <a:lnTo>
                    <a:pt x="4853" y="744"/>
                  </a:lnTo>
                  <a:lnTo>
                    <a:pt x="4815" y="767"/>
                  </a:lnTo>
                  <a:lnTo>
                    <a:pt x="4778" y="791"/>
                  </a:lnTo>
                  <a:lnTo>
                    <a:pt x="4737" y="812"/>
                  </a:lnTo>
                  <a:lnTo>
                    <a:pt x="4697" y="833"/>
                  </a:lnTo>
                  <a:lnTo>
                    <a:pt x="4654" y="852"/>
                  </a:lnTo>
                  <a:lnTo>
                    <a:pt x="4611" y="870"/>
                  </a:lnTo>
                  <a:lnTo>
                    <a:pt x="4567" y="888"/>
                  </a:lnTo>
                  <a:lnTo>
                    <a:pt x="4521" y="902"/>
                  </a:lnTo>
                  <a:lnTo>
                    <a:pt x="4472" y="917"/>
                  </a:lnTo>
                  <a:lnTo>
                    <a:pt x="4424" y="928"/>
                  </a:lnTo>
                  <a:lnTo>
                    <a:pt x="4374" y="939"/>
                  </a:lnTo>
                  <a:lnTo>
                    <a:pt x="4322" y="947"/>
                  </a:lnTo>
                  <a:lnTo>
                    <a:pt x="4270" y="954"/>
                  </a:lnTo>
                  <a:lnTo>
                    <a:pt x="4214" y="959"/>
                  </a:lnTo>
                  <a:lnTo>
                    <a:pt x="4158" y="962"/>
                  </a:lnTo>
                  <a:lnTo>
                    <a:pt x="4102" y="962"/>
                  </a:lnTo>
                  <a:lnTo>
                    <a:pt x="4043" y="960"/>
                  </a:lnTo>
                  <a:lnTo>
                    <a:pt x="3982" y="956"/>
                  </a:lnTo>
                  <a:lnTo>
                    <a:pt x="3921" y="949"/>
                  </a:lnTo>
                  <a:lnTo>
                    <a:pt x="3857" y="939"/>
                  </a:lnTo>
                  <a:lnTo>
                    <a:pt x="3793" y="928"/>
                  </a:lnTo>
                  <a:lnTo>
                    <a:pt x="3727" y="914"/>
                  </a:lnTo>
                  <a:lnTo>
                    <a:pt x="3659" y="896"/>
                  </a:lnTo>
                  <a:lnTo>
                    <a:pt x="3591" y="875"/>
                  </a:lnTo>
                  <a:lnTo>
                    <a:pt x="3520" y="852"/>
                  </a:lnTo>
                  <a:lnTo>
                    <a:pt x="3448" y="825"/>
                  </a:lnTo>
                  <a:lnTo>
                    <a:pt x="3373" y="796"/>
                  </a:lnTo>
                  <a:lnTo>
                    <a:pt x="3298" y="763"/>
                  </a:lnTo>
                  <a:lnTo>
                    <a:pt x="3221" y="726"/>
                  </a:lnTo>
                  <a:lnTo>
                    <a:pt x="3221" y="726"/>
                  </a:lnTo>
                  <a:lnTo>
                    <a:pt x="3067" y="654"/>
                  </a:lnTo>
                  <a:lnTo>
                    <a:pt x="2920" y="586"/>
                  </a:lnTo>
                  <a:lnTo>
                    <a:pt x="2777" y="521"/>
                  </a:lnTo>
                  <a:lnTo>
                    <a:pt x="2640" y="463"/>
                  </a:lnTo>
                  <a:lnTo>
                    <a:pt x="2505" y="410"/>
                  </a:lnTo>
                  <a:lnTo>
                    <a:pt x="2376" y="360"/>
                  </a:lnTo>
                  <a:lnTo>
                    <a:pt x="2252" y="315"/>
                  </a:lnTo>
                  <a:lnTo>
                    <a:pt x="2131" y="276"/>
                  </a:lnTo>
                  <a:lnTo>
                    <a:pt x="2015" y="240"/>
                  </a:lnTo>
                  <a:lnTo>
                    <a:pt x="1901" y="208"/>
                  </a:lnTo>
                  <a:lnTo>
                    <a:pt x="1791" y="181"/>
                  </a:lnTo>
                  <a:lnTo>
                    <a:pt x="1686" y="158"/>
                  </a:lnTo>
                  <a:lnTo>
                    <a:pt x="1583" y="140"/>
                  </a:lnTo>
                  <a:lnTo>
                    <a:pt x="1483" y="124"/>
                  </a:lnTo>
                  <a:lnTo>
                    <a:pt x="1386" y="114"/>
                  </a:lnTo>
                  <a:lnTo>
                    <a:pt x="1291" y="108"/>
                  </a:lnTo>
                  <a:lnTo>
                    <a:pt x="1200" y="105"/>
                  </a:lnTo>
                  <a:lnTo>
                    <a:pt x="1111" y="105"/>
                  </a:lnTo>
                  <a:lnTo>
                    <a:pt x="1023" y="109"/>
                  </a:lnTo>
                  <a:lnTo>
                    <a:pt x="937" y="118"/>
                  </a:lnTo>
                  <a:lnTo>
                    <a:pt x="854" y="129"/>
                  </a:lnTo>
                  <a:lnTo>
                    <a:pt x="772" y="143"/>
                  </a:lnTo>
                  <a:lnTo>
                    <a:pt x="692" y="163"/>
                  </a:lnTo>
                  <a:lnTo>
                    <a:pt x="612" y="184"/>
                  </a:lnTo>
                  <a:lnTo>
                    <a:pt x="533" y="208"/>
                  </a:lnTo>
                  <a:lnTo>
                    <a:pt x="457" y="237"/>
                  </a:lnTo>
                  <a:lnTo>
                    <a:pt x="379" y="268"/>
                  </a:lnTo>
                  <a:lnTo>
                    <a:pt x="303" y="302"/>
                  </a:lnTo>
                  <a:lnTo>
                    <a:pt x="228" y="339"/>
                  </a:lnTo>
                  <a:lnTo>
                    <a:pt x="151" y="378"/>
                  </a:lnTo>
                  <a:lnTo>
                    <a:pt x="76" y="419"/>
                  </a:lnTo>
                  <a:lnTo>
                    <a:pt x="0" y="465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65704" name="Freeform 40"/>
            <p:cNvSpPr>
              <a:spLocks/>
            </p:cNvSpPr>
            <p:nvPr userDrawn="1"/>
          </p:nvSpPr>
          <p:spPr bwMode="auto">
            <a:xfrm>
              <a:off x="925" y="1141"/>
              <a:ext cx="5439" cy="497"/>
            </a:xfrm>
            <a:custGeom>
              <a:avLst/>
              <a:gdLst/>
              <a:ahLst/>
              <a:cxnLst>
                <a:cxn ang="0">
                  <a:pos x="5439" y="0"/>
                </a:cxn>
                <a:cxn ang="0">
                  <a:pos x="5412" y="65"/>
                </a:cxn>
                <a:cxn ang="0">
                  <a:pos x="5377" y="137"/>
                </a:cxn>
                <a:cxn ang="0">
                  <a:pos x="5327" y="231"/>
                </a:cxn>
                <a:cxn ang="0">
                  <a:pos x="5261" y="336"/>
                </a:cxn>
                <a:cxn ang="0">
                  <a:pos x="5179" y="451"/>
                </a:cxn>
                <a:cxn ang="0">
                  <a:pos x="5104" y="538"/>
                </a:cxn>
                <a:cxn ang="0">
                  <a:pos x="5050" y="596"/>
                </a:cxn>
                <a:cxn ang="0">
                  <a:pos x="4990" y="652"/>
                </a:cxn>
                <a:cxn ang="0">
                  <a:pos x="4925" y="706"/>
                </a:cxn>
                <a:cxn ang="0">
                  <a:pos x="4855" y="759"/>
                </a:cxn>
                <a:cxn ang="0">
                  <a:pos x="4780" y="808"/>
                </a:cxn>
                <a:cxn ang="0">
                  <a:pos x="4701" y="851"/>
                </a:cxn>
                <a:cxn ang="0">
                  <a:pos x="4617" y="891"/>
                </a:cxn>
                <a:cxn ang="0">
                  <a:pos x="4526" y="925"/>
                </a:cxn>
                <a:cxn ang="0">
                  <a:pos x="4429" y="953"/>
                </a:cxn>
                <a:cxn ang="0">
                  <a:pos x="4328" y="975"/>
                </a:cxn>
                <a:cxn ang="0">
                  <a:pos x="4221" y="988"/>
                </a:cxn>
                <a:cxn ang="0">
                  <a:pos x="4108" y="993"/>
                </a:cxn>
                <a:cxn ang="0">
                  <a:pos x="3989" y="990"/>
                </a:cxn>
                <a:cxn ang="0">
                  <a:pos x="3864" y="975"/>
                </a:cxn>
                <a:cxn ang="0">
                  <a:pos x="3732" y="951"/>
                </a:cxn>
                <a:cxn ang="0">
                  <a:pos x="3595" y="917"/>
                </a:cxn>
                <a:cxn ang="0">
                  <a:pos x="3452" y="869"/>
                </a:cxn>
                <a:cxn ang="0">
                  <a:pos x="3302" y="809"/>
                </a:cxn>
                <a:cxn ang="0">
                  <a:pos x="3224" y="775"/>
                </a:cxn>
                <a:cxn ang="0">
                  <a:pos x="2921" y="638"/>
                </a:cxn>
                <a:cxn ang="0">
                  <a:pos x="2638" y="522"/>
                </a:cxn>
                <a:cxn ang="0">
                  <a:pos x="2374" y="423"/>
                </a:cxn>
                <a:cxn ang="0">
                  <a:pos x="2127" y="342"/>
                </a:cxn>
                <a:cxn ang="0">
                  <a:pos x="1897" y="281"/>
                </a:cxn>
                <a:cxn ang="0">
                  <a:pos x="1680" y="234"/>
                </a:cxn>
                <a:cxn ang="0">
                  <a:pos x="1477" y="205"/>
                </a:cxn>
                <a:cxn ang="0">
                  <a:pos x="1286" y="191"/>
                </a:cxn>
                <a:cxn ang="0">
                  <a:pos x="1104" y="192"/>
                </a:cxn>
                <a:cxn ang="0">
                  <a:pos x="932" y="208"/>
                </a:cxn>
                <a:cxn ang="0">
                  <a:pos x="766" y="239"/>
                </a:cxn>
                <a:cxn ang="0">
                  <a:pos x="607" y="283"/>
                </a:cxn>
                <a:cxn ang="0">
                  <a:pos x="453" y="338"/>
                </a:cxn>
                <a:cxn ang="0">
                  <a:pos x="300" y="407"/>
                </a:cxn>
                <a:cxn ang="0">
                  <a:pos x="150" y="486"/>
                </a:cxn>
                <a:cxn ang="0">
                  <a:pos x="0" y="578"/>
                </a:cxn>
              </a:cxnLst>
              <a:rect l="0" t="0" r="r" b="b"/>
              <a:pathLst>
                <a:path w="5439" h="993">
                  <a:moveTo>
                    <a:pt x="5439" y="0"/>
                  </a:moveTo>
                  <a:lnTo>
                    <a:pt x="5439" y="0"/>
                  </a:lnTo>
                  <a:lnTo>
                    <a:pt x="5432" y="18"/>
                  </a:lnTo>
                  <a:lnTo>
                    <a:pt x="5412" y="65"/>
                  </a:lnTo>
                  <a:lnTo>
                    <a:pt x="5397" y="99"/>
                  </a:lnTo>
                  <a:lnTo>
                    <a:pt x="5377" y="137"/>
                  </a:lnTo>
                  <a:lnTo>
                    <a:pt x="5354" y="183"/>
                  </a:lnTo>
                  <a:lnTo>
                    <a:pt x="5327" y="231"/>
                  </a:lnTo>
                  <a:lnTo>
                    <a:pt x="5297" y="283"/>
                  </a:lnTo>
                  <a:lnTo>
                    <a:pt x="5261" y="336"/>
                  </a:lnTo>
                  <a:lnTo>
                    <a:pt x="5222" y="393"/>
                  </a:lnTo>
                  <a:lnTo>
                    <a:pt x="5179" y="451"/>
                  </a:lnTo>
                  <a:lnTo>
                    <a:pt x="5130" y="509"/>
                  </a:lnTo>
                  <a:lnTo>
                    <a:pt x="5104" y="538"/>
                  </a:lnTo>
                  <a:lnTo>
                    <a:pt x="5078" y="567"/>
                  </a:lnTo>
                  <a:lnTo>
                    <a:pt x="5050" y="596"/>
                  </a:lnTo>
                  <a:lnTo>
                    <a:pt x="5021" y="623"/>
                  </a:lnTo>
                  <a:lnTo>
                    <a:pt x="4990" y="652"/>
                  </a:lnTo>
                  <a:lnTo>
                    <a:pt x="4958" y="680"/>
                  </a:lnTo>
                  <a:lnTo>
                    <a:pt x="4925" y="706"/>
                  </a:lnTo>
                  <a:lnTo>
                    <a:pt x="4891" y="733"/>
                  </a:lnTo>
                  <a:lnTo>
                    <a:pt x="4855" y="759"/>
                  </a:lnTo>
                  <a:lnTo>
                    <a:pt x="4819" y="783"/>
                  </a:lnTo>
                  <a:lnTo>
                    <a:pt x="4780" y="808"/>
                  </a:lnTo>
                  <a:lnTo>
                    <a:pt x="4742" y="830"/>
                  </a:lnTo>
                  <a:lnTo>
                    <a:pt x="4701" y="851"/>
                  </a:lnTo>
                  <a:lnTo>
                    <a:pt x="4660" y="872"/>
                  </a:lnTo>
                  <a:lnTo>
                    <a:pt x="4617" y="891"/>
                  </a:lnTo>
                  <a:lnTo>
                    <a:pt x="4572" y="909"/>
                  </a:lnTo>
                  <a:lnTo>
                    <a:pt x="4526" y="925"/>
                  </a:lnTo>
                  <a:lnTo>
                    <a:pt x="4479" y="940"/>
                  </a:lnTo>
                  <a:lnTo>
                    <a:pt x="4429" y="953"/>
                  </a:lnTo>
                  <a:lnTo>
                    <a:pt x="4379" y="966"/>
                  </a:lnTo>
                  <a:lnTo>
                    <a:pt x="4328" y="975"/>
                  </a:lnTo>
                  <a:lnTo>
                    <a:pt x="4275" y="982"/>
                  </a:lnTo>
                  <a:lnTo>
                    <a:pt x="4221" y="988"/>
                  </a:lnTo>
                  <a:lnTo>
                    <a:pt x="4165" y="992"/>
                  </a:lnTo>
                  <a:lnTo>
                    <a:pt x="4108" y="993"/>
                  </a:lnTo>
                  <a:lnTo>
                    <a:pt x="4049" y="993"/>
                  </a:lnTo>
                  <a:lnTo>
                    <a:pt x="3989" y="990"/>
                  </a:lnTo>
                  <a:lnTo>
                    <a:pt x="3927" y="984"/>
                  </a:lnTo>
                  <a:lnTo>
                    <a:pt x="3864" y="975"/>
                  </a:lnTo>
                  <a:lnTo>
                    <a:pt x="3799" y="966"/>
                  </a:lnTo>
                  <a:lnTo>
                    <a:pt x="3732" y="951"/>
                  </a:lnTo>
                  <a:lnTo>
                    <a:pt x="3666" y="935"/>
                  </a:lnTo>
                  <a:lnTo>
                    <a:pt x="3595" y="917"/>
                  </a:lnTo>
                  <a:lnTo>
                    <a:pt x="3524" y="895"/>
                  </a:lnTo>
                  <a:lnTo>
                    <a:pt x="3452" y="869"/>
                  </a:lnTo>
                  <a:lnTo>
                    <a:pt x="3377" y="841"/>
                  </a:lnTo>
                  <a:lnTo>
                    <a:pt x="3302" y="809"/>
                  </a:lnTo>
                  <a:lnTo>
                    <a:pt x="3224" y="775"/>
                  </a:lnTo>
                  <a:lnTo>
                    <a:pt x="3224" y="775"/>
                  </a:lnTo>
                  <a:lnTo>
                    <a:pt x="3070" y="704"/>
                  </a:lnTo>
                  <a:lnTo>
                    <a:pt x="2921" y="638"/>
                  </a:lnTo>
                  <a:lnTo>
                    <a:pt x="2777" y="578"/>
                  </a:lnTo>
                  <a:lnTo>
                    <a:pt x="2638" y="522"/>
                  </a:lnTo>
                  <a:lnTo>
                    <a:pt x="2503" y="470"/>
                  </a:lnTo>
                  <a:lnTo>
                    <a:pt x="2374" y="423"/>
                  </a:lnTo>
                  <a:lnTo>
                    <a:pt x="2249" y="381"/>
                  </a:lnTo>
                  <a:lnTo>
                    <a:pt x="2127" y="342"/>
                  </a:lnTo>
                  <a:lnTo>
                    <a:pt x="2010" y="310"/>
                  </a:lnTo>
                  <a:lnTo>
                    <a:pt x="1897" y="281"/>
                  </a:lnTo>
                  <a:lnTo>
                    <a:pt x="1787" y="255"/>
                  </a:lnTo>
                  <a:lnTo>
                    <a:pt x="1680" y="234"/>
                  </a:lnTo>
                  <a:lnTo>
                    <a:pt x="1577" y="218"/>
                  </a:lnTo>
                  <a:lnTo>
                    <a:pt x="1477" y="205"/>
                  </a:lnTo>
                  <a:lnTo>
                    <a:pt x="1380" y="197"/>
                  </a:lnTo>
                  <a:lnTo>
                    <a:pt x="1286" y="191"/>
                  </a:lnTo>
                  <a:lnTo>
                    <a:pt x="1194" y="191"/>
                  </a:lnTo>
                  <a:lnTo>
                    <a:pt x="1104" y="192"/>
                  </a:lnTo>
                  <a:lnTo>
                    <a:pt x="1018" y="199"/>
                  </a:lnTo>
                  <a:lnTo>
                    <a:pt x="932" y="208"/>
                  </a:lnTo>
                  <a:lnTo>
                    <a:pt x="848" y="221"/>
                  </a:lnTo>
                  <a:lnTo>
                    <a:pt x="766" y="239"/>
                  </a:lnTo>
                  <a:lnTo>
                    <a:pt x="686" y="259"/>
                  </a:lnTo>
                  <a:lnTo>
                    <a:pt x="607" y="283"/>
                  </a:lnTo>
                  <a:lnTo>
                    <a:pt x="529" y="309"/>
                  </a:lnTo>
                  <a:lnTo>
                    <a:pt x="453" y="338"/>
                  </a:lnTo>
                  <a:lnTo>
                    <a:pt x="376" y="372"/>
                  </a:lnTo>
                  <a:lnTo>
                    <a:pt x="300" y="407"/>
                  </a:lnTo>
                  <a:lnTo>
                    <a:pt x="225" y="446"/>
                  </a:lnTo>
                  <a:lnTo>
                    <a:pt x="150" y="486"/>
                  </a:lnTo>
                  <a:lnTo>
                    <a:pt x="75" y="531"/>
                  </a:lnTo>
                  <a:lnTo>
                    <a:pt x="0" y="57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65705" name="Freeform 41"/>
            <p:cNvSpPr>
              <a:spLocks/>
            </p:cNvSpPr>
            <p:nvPr userDrawn="1"/>
          </p:nvSpPr>
          <p:spPr bwMode="auto">
            <a:xfrm>
              <a:off x="958" y="1112"/>
              <a:ext cx="5429" cy="513"/>
            </a:xfrm>
            <a:custGeom>
              <a:avLst/>
              <a:gdLst/>
              <a:ahLst/>
              <a:cxnLst>
                <a:cxn ang="0">
                  <a:pos x="5429" y="0"/>
                </a:cxn>
                <a:cxn ang="0">
                  <a:pos x="5403" y="66"/>
                </a:cxn>
                <a:cxn ang="0">
                  <a:pos x="5369" y="141"/>
                </a:cxn>
                <a:cxn ang="0">
                  <a:pos x="5321" y="234"/>
                </a:cxn>
                <a:cxn ang="0">
                  <a:pos x="5257" y="342"/>
                </a:cxn>
                <a:cxn ang="0">
                  <a:pos x="5176" y="459"/>
                </a:cxn>
                <a:cxn ang="0">
                  <a:pos x="5103" y="547"/>
                </a:cxn>
                <a:cxn ang="0">
                  <a:pos x="5049" y="607"/>
                </a:cxn>
                <a:cxn ang="0">
                  <a:pos x="4990" y="665"/>
                </a:cxn>
                <a:cxn ang="0">
                  <a:pos x="4927" y="720"/>
                </a:cxn>
                <a:cxn ang="0">
                  <a:pos x="4857" y="775"/>
                </a:cxn>
                <a:cxn ang="0">
                  <a:pos x="4784" y="825"/>
                </a:cxn>
                <a:cxn ang="0">
                  <a:pos x="4704" y="870"/>
                </a:cxn>
                <a:cxn ang="0">
                  <a:pos x="4620" y="912"/>
                </a:cxn>
                <a:cxn ang="0">
                  <a:pos x="4531" y="949"/>
                </a:cxn>
                <a:cxn ang="0">
                  <a:pos x="4435" y="979"/>
                </a:cxn>
                <a:cxn ang="0">
                  <a:pos x="4334" y="1003"/>
                </a:cxn>
                <a:cxn ang="0">
                  <a:pos x="4227" y="1017"/>
                </a:cxn>
                <a:cxn ang="0">
                  <a:pos x="4114" y="1025"/>
                </a:cxn>
                <a:cxn ang="0">
                  <a:pos x="3995" y="1024"/>
                </a:cxn>
                <a:cxn ang="0">
                  <a:pos x="3870" y="1012"/>
                </a:cxn>
                <a:cxn ang="0">
                  <a:pos x="3738" y="991"/>
                </a:cxn>
                <a:cxn ang="0">
                  <a:pos x="3601" y="959"/>
                </a:cxn>
                <a:cxn ang="0">
                  <a:pos x="3456" y="914"/>
                </a:cxn>
                <a:cxn ang="0">
                  <a:pos x="3305" y="857"/>
                </a:cxn>
                <a:cxn ang="0">
                  <a:pos x="3227" y="824"/>
                </a:cxn>
                <a:cxn ang="0">
                  <a:pos x="2922" y="693"/>
                </a:cxn>
                <a:cxn ang="0">
                  <a:pos x="2637" y="581"/>
                </a:cxn>
                <a:cxn ang="0">
                  <a:pos x="2372" y="488"/>
                </a:cxn>
                <a:cxn ang="0">
                  <a:pos x="2123" y="412"/>
                </a:cxn>
                <a:cxn ang="0">
                  <a:pos x="1891" y="354"/>
                </a:cxn>
                <a:cxn ang="0">
                  <a:pos x="1675" y="313"/>
                </a:cxn>
                <a:cxn ang="0">
                  <a:pos x="1472" y="287"/>
                </a:cxn>
                <a:cxn ang="0">
                  <a:pos x="1281" y="278"/>
                </a:cxn>
                <a:cxn ang="0">
                  <a:pos x="1099" y="283"/>
                </a:cxn>
                <a:cxn ang="0">
                  <a:pos x="926" y="302"/>
                </a:cxn>
                <a:cxn ang="0">
                  <a:pos x="761" y="336"/>
                </a:cxn>
                <a:cxn ang="0">
                  <a:pos x="603" y="383"/>
                </a:cxn>
                <a:cxn ang="0">
                  <a:pos x="449" y="441"/>
                </a:cxn>
                <a:cxn ang="0">
                  <a:pos x="298" y="514"/>
                </a:cxn>
                <a:cxn ang="0">
                  <a:pos x="149" y="596"/>
                </a:cxn>
                <a:cxn ang="0">
                  <a:pos x="0" y="691"/>
                </a:cxn>
              </a:cxnLst>
              <a:rect l="0" t="0" r="r" b="b"/>
              <a:pathLst>
                <a:path w="5429" h="1025">
                  <a:moveTo>
                    <a:pt x="5429" y="0"/>
                  </a:moveTo>
                  <a:lnTo>
                    <a:pt x="5429" y="0"/>
                  </a:lnTo>
                  <a:lnTo>
                    <a:pt x="5422" y="18"/>
                  </a:lnTo>
                  <a:lnTo>
                    <a:pt x="5403" y="66"/>
                  </a:lnTo>
                  <a:lnTo>
                    <a:pt x="5389" y="100"/>
                  </a:lnTo>
                  <a:lnTo>
                    <a:pt x="5369" y="141"/>
                  </a:lnTo>
                  <a:lnTo>
                    <a:pt x="5347" y="186"/>
                  </a:lnTo>
                  <a:lnTo>
                    <a:pt x="5321" y="234"/>
                  </a:lnTo>
                  <a:lnTo>
                    <a:pt x="5292" y="287"/>
                  </a:lnTo>
                  <a:lnTo>
                    <a:pt x="5257" y="342"/>
                  </a:lnTo>
                  <a:lnTo>
                    <a:pt x="5218" y="399"/>
                  </a:lnTo>
                  <a:lnTo>
                    <a:pt x="5176" y="459"/>
                  </a:lnTo>
                  <a:lnTo>
                    <a:pt x="5129" y="518"/>
                  </a:lnTo>
                  <a:lnTo>
                    <a:pt x="5103" y="547"/>
                  </a:lnTo>
                  <a:lnTo>
                    <a:pt x="5076" y="576"/>
                  </a:lnTo>
                  <a:lnTo>
                    <a:pt x="5049" y="607"/>
                  </a:lnTo>
                  <a:lnTo>
                    <a:pt x="5021" y="636"/>
                  </a:lnTo>
                  <a:lnTo>
                    <a:pt x="4990" y="665"/>
                  </a:lnTo>
                  <a:lnTo>
                    <a:pt x="4958" y="693"/>
                  </a:lnTo>
                  <a:lnTo>
                    <a:pt x="4927" y="720"/>
                  </a:lnTo>
                  <a:lnTo>
                    <a:pt x="4893" y="748"/>
                  </a:lnTo>
                  <a:lnTo>
                    <a:pt x="4857" y="775"/>
                  </a:lnTo>
                  <a:lnTo>
                    <a:pt x="4821" y="799"/>
                  </a:lnTo>
                  <a:lnTo>
                    <a:pt x="4784" y="825"/>
                  </a:lnTo>
                  <a:lnTo>
                    <a:pt x="4745" y="848"/>
                  </a:lnTo>
                  <a:lnTo>
                    <a:pt x="4704" y="870"/>
                  </a:lnTo>
                  <a:lnTo>
                    <a:pt x="4663" y="893"/>
                  </a:lnTo>
                  <a:lnTo>
                    <a:pt x="4620" y="912"/>
                  </a:lnTo>
                  <a:lnTo>
                    <a:pt x="4577" y="932"/>
                  </a:lnTo>
                  <a:lnTo>
                    <a:pt x="4531" y="949"/>
                  </a:lnTo>
                  <a:lnTo>
                    <a:pt x="4484" y="964"/>
                  </a:lnTo>
                  <a:lnTo>
                    <a:pt x="4435" y="979"/>
                  </a:lnTo>
                  <a:lnTo>
                    <a:pt x="4385" y="991"/>
                  </a:lnTo>
                  <a:lnTo>
                    <a:pt x="4334" y="1003"/>
                  </a:lnTo>
                  <a:lnTo>
                    <a:pt x="4281" y="1011"/>
                  </a:lnTo>
                  <a:lnTo>
                    <a:pt x="4227" y="1017"/>
                  </a:lnTo>
                  <a:lnTo>
                    <a:pt x="4171" y="1022"/>
                  </a:lnTo>
                  <a:lnTo>
                    <a:pt x="4114" y="1025"/>
                  </a:lnTo>
                  <a:lnTo>
                    <a:pt x="4055" y="1025"/>
                  </a:lnTo>
                  <a:lnTo>
                    <a:pt x="3995" y="1024"/>
                  </a:lnTo>
                  <a:lnTo>
                    <a:pt x="3932" y="1021"/>
                  </a:lnTo>
                  <a:lnTo>
                    <a:pt x="3870" y="1012"/>
                  </a:lnTo>
                  <a:lnTo>
                    <a:pt x="3805" y="1004"/>
                  </a:lnTo>
                  <a:lnTo>
                    <a:pt x="3738" y="991"/>
                  </a:lnTo>
                  <a:lnTo>
                    <a:pt x="3670" y="977"/>
                  </a:lnTo>
                  <a:lnTo>
                    <a:pt x="3601" y="959"/>
                  </a:lnTo>
                  <a:lnTo>
                    <a:pt x="3528" y="938"/>
                  </a:lnTo>
                  <a:lnTo>
                    <a:pt x="3456" y="914"/>
                  </a:lnTo>
                  <a:lnTo>
                    <a:pt x="3381" y="888"/>
                  </a:lnTo>
                  <a:lnTo>
                    <a:pt x="3305" y="857"/>
                  </a:lnTo>
                  <a:lnTo>
                    <a:pt x="3227" y="824"/>
                  </a:lnTo>
                  <a:lnTo>
                    <a:pt x="3227" y="824"/>
                  </a:lnTo>
                  <a:lnTo>
                    <a:pt x="3072" y="756"/>
                  </a:lnTo>
                  <a:lnTo>
                    <a:pt x="2922" y="693"/>
                  </a:lnTo>
                  <a:lnTo>
                    <a:pt x="2777" y="635"/>
                  </a:lnTo>
                  <a:lnTo>
                    <a:pt x="2637" y="581"/>
                  </a:lnTo>
                  <a:lnTo>
                    <a:pt x="2502" y="533"/>
                  </a:lnTo>
                  <a:lnTo>
                    <a:pt x="2372" y="488"/>
                  </a:lnTo>
                  <a:lnTo>
                    <a:pt x="2245" y="447"/>
                  </a:lnTo>
                  <a:lnTo>
                    <a:pt x="2123" y="412"/>
                  </a:lnTo>
                  <a:lnTo>
                    <a:pt x="2005" y="381"/>
                  </a:lnTo>
                  <a:lnTo>
                    <a:pt x="1891" y="354"/>
                  </a:lnTo>
                  <a:lnTo>
                    <a:pt x="1782" y="331"/>
                  </a:lnTo>
                  <a:lnTo>
                    <a:pt x="1675" y="313"/>
                  </a:lnTo>
                  <a:lnTo>
                    <a:pt x="1572" y="297"/>
                  </a:lnTo>
                  <a:lnTo>
                    <a:pt x="1472" y="287"/>
                  </a:lnTo>
                  <a:lnTo>
                    <a:pt x="1375" y="279"/>
                  </a:lnTo>
                  <a:lnTo>
                    <a:pt x="1281" y="278"/>
                  </a:lnTo>
                  <a:lnTo>
                    <a:pt x="1187" y="278"/>
                  </a:lnTo>
                  <a:lnTo>
                    <a:pt x="1099" y="283"/>
                  </a:lnTo>
                  <a:lnTo>
                    <a:pt x="1011" y="291"/>
                  </a:lnTo>
                  <a:lnTo>
                    <a:pt x="926" y="302"/>
                  </a:lnTo>
                  <a:lnTo>
                    <a:pt x="843" y="317"/>
                  </a:lnTo>
                  <a:lnTo>
                    <a:pt x="761" y="336"/>
                  </a:lnTo>
                  <a:lnTo>
                    <a:pt x="682" y="357"/>
                  </a:lnTo>
                  <a:lnTo>
                    <a:pt x="603" y="383"/>
                  </a:lnTo>
                  <a:lnTo>
                    <a:pt x="525" y="410"/>
                  </a:lnTo>
                  <a:lnTo>
                    <a:pt x="449" y="441"/>
                  </a:lnTo>
                  <a:lnTo>
                    <a:pt x="372" y="476"/>
                  </a:lnTo>
                  <a:lnTo>
                    <a:pt x="298" y="514"/>
                  </a:lnTo>
                  <a:lnTo>
                    <a:pt x="224" y="554"/>
                  </a:lnTo>
                  <a:lnTo>
                    <a:pt x="149" y="596"/>
                  </a:lnTo>
                  <a:lnTo>
                    <a:pt x="75" y="643"/>
                  </a:lnTo>
                  <a:lnTo>
                    <a:pt x="0" y="691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65706" name="Freeform 42"/>
            <p:cNvSpPr>
              <a:spLocks/>
            </p:cNvSpPr>
            <p:nvPr userDrawn="1"/>
          </p:nvSpPr>
          <p:spPr bwMode="auto">
            <a:xfrm>
              <a:off x="993" y="1083"/>
              <a:ext cx="5418" cy="530"/>
            </a:xfrm>
            <a:custGeom>
              <a:avLst/>
              <a:gdLst/>
              <a:ahLst/>
              <a:cxnLst>
                <a:cxn ang="0">
                  <a:pos x="5418" y="0"/>
                </a:cxn>
                <a:cxn ang="0">
                  <a:pos x="5393" y="68"/>
                </a:cxn>
                <a:cxn ang="0">
                  <a:pos x="5361" y="142"/>
                </a:cxn>
                <a:cxn ang="0">
                  <a:pos x="5314" y="237"/>
                </a:cxn>
                <a:cxn ang="0">
                  <a:pos x="5251" y="347"/>
                </a:cxn>
                <a:cxn ang="0">
                  <a:pos x="5171" y="467"/>
                </a:cxn>
                <a:cxn ang="0">
                  <a:pos x="5100" y="557"/>
                </a:cxn>
                <a:cxn ang="0">
                  <a:pos x="5047" y="618"/>
                </a:cxn>
                <a:cxn ang="0">
                  <a:pos x="4989" y="676"/>
                </a:cxn>
                <a:cxn ang="0">
                  <a:pos x="4926" y="735"/>
                </a:cxn>
                <a:cxn ang="0">
                  <a:pos x="4858" y="789"/>
                </a:cxn>
                <a:cxn ang="0">
                  <a:pos x="4785" y="843"/>
                </a:cxn>
                <a:cxn ang="0">
                  <a:pos x="4707" y="890"/>
                </a:cxn>
                <a:cxn ang="0">
                  <a:pos x="4622" y="933"/>
                </a:cxn>
                <a:cxn ang="0">
                  <a:pos x="4533" y="972"/>
                </a:cxn>
                <a:cxn ang="0">
                  <a:pos x="4437" y="1004"/>
                </a:cxn>
                <a:cxn ang="0">
                  <a:pos x="4338" y="1030"/>
                </a:cxn>
                <a:cxn ang="0">
                  <a:pos x="4231" y="1048"/>
                </a:cxn>
                <a:cxn ang="0">
                  <a:pos x="4118" y="1058"/>
                </a:cxn>
                <a:cxn ang="0">
                  <a:pos x="3999" y="1059"/>
                </a:cxn>
                <a:cxn ang="0">
                  <a:pos x="3874" y="1049"/>
                </a:cxn>
                <a:cxn ang="0">
                  <a:pos x="3742" y="1032"/>
                </a:cxn>
                <a:cxn ang="0">
                  <a:pos x="3603" y="1001"/>
                </a:cxn>
                <a:cxn ang="0">
                  <a:pos x="3459" y="959"/>
                </a:cxn>
                <a:cxn ang="0">
                  <a:pos x="3306" y="906"/>
                </a:cxn>
                <a:cxn ang="0">
                  <a:pos x="3228" y="873"/>
                </a:cxn>
                <a:cxn ang="0">
                  <a:pos x="2920" y="748"/>
                </a:cxn>
                <a:cxn ang="0">
                  <a:pos x="2634" y="641"/>
                </a:cxn>
                <a:cxn ang="0">
                  <a:pos x="2367" y="552"/>
                </a:cxn>
                <a:cxn ang="0">
                  <a:pos x="2119" y="483"/>
                </a:cxn>
                <a:cxn ang="0">
                  <a:pos x="1886" y="428"/>
                </a:cxn>
                <a:cxn ang="0">
                  <a:pos x="1669" y="391"/>
                </a:cxn>
                <a:cxn ang="0">
                  <a:pos x="1465" y="370"/>
                </a:cxn>
                <a:cxn ang="0">
                  <a:pos x="1273" y="363"/>
                </a:cxn>
                <a:cxn ang="0">
                  <a:pos x="1091" y="371"/>
                </a:cxn>
                <a:cxn ang="0">
                  <a:pos x="919" y="396"/>
                </a:cxn>
                <a:cxn ang="0">
                  <a:pos x="755" y="433"/>
                </a:cxn>
                <a:cxn ang="0">
                  <a:pos x="597" y="483"/>
                </a:cxn>
                <a:cxn ang="0">
                  <a:pos x="444" y="546"/>
                </a:cxn>
                <a:cxn ang="0">
                  <a:pos x="294" y="620"/>
                </a:cxn>
                <a:cxn ang="0">
                  <a:pos x="147" y="707"/>
                </a:cxn>
                <a:cxn ang="0">
                  <a:pos x="0" y="806"/>
                </a:cxn>
              </a:cxnLst>
              <a:rect l="0" t="0" r="r" b="b"/>
              <a:pathLst>
                <a:path w="5418" h="1059">
                  <a:moveTo>
                    <a:pt x="5418" y="0"/>
                  </a:moveTo>
                  <a:lnTo>
                    <a:pt x="5418" y="0"/>
                  </a:lnTo>
                  <a:lnTo>
                    <a:pt x="5411" y="18"/>
                  </a:lnTo>
                  <a:lnTo>
                    <a:pt x="5393" y="68"/>
                  </a:lnTo>
                  <a:lnTo>
                    <a:pt x="5377" y="102"/>
                  </a:lnTo>
                  <a:lnTo>
                    <a:pt x="5361" y="142"/>
                  </a:lnTo>
                  <a:lnTo>
                    <a:pt x="5339" y="189"/>
                  </a:lnTo>
                  <a:lnTo>
                    <a:pt x="5314" y="237"/>
                  </a:lnTo>
                  <a:lnTo>
                    <a:pt x="5284" y="292"/>
                  </a:lnTo>
                  <a:lnTo>
                    <a:pt x="5251" y="347"/>
                  </a:lnTo>
                  <a:lnTo>
                    <a:pt x="5214" y="407"/>
                  </a:lnTo>
                  <a:lnTo>
                    <a:pt x="5171" y="467"/>
                  </a:lnTo>
                  <a:lnTo>
                    <a:pt x="5125" y="526"/>
                  </a:lnTo>
                  <a:lnTo>
                    <a:pt x="5100" y="557"/>
                  </a:lnTo>
                  <a:lnTo>
                    <a:pt x="5073" y="588"/>
                  </a:lnTo>
                  <a:lnTo>
                    <a:pt x="5047" y="618"/>
                  </a:lnTo>
                  <a:lnTo>
                    <a:pt x="5018" y="647"/>
                  </a:lnTo>
                  <a:lnTo>
                    <a:pt x="4989" y="676"/>
                  </a:lnTo>
                  <a:lnTo>
                    <a:pt x="4958" y="706"/>
                  </a:lnTo>
                  <a:lnTo>
                    <a:pt x="4926" y="735"/>
                  </a:lnTo>
                  <a:lnTo>
                    <a:pt x="4893" y="762"/>
                  </a:lnTo>
                  <a:lnTo>
                    <a:pt x="4858" y="789"/>
                  </a:lnTo>
                  <a:lnTo>
                    <a:pt x="4822" y="817"/>
                  </a:lnTo>
                  <a:lnTo>
                    <a:pt x="4785" y="843"/>
                  </a:lnTo>
                  <a:lnTo>
                    <a:pt x="4746" y="867"/>
                  </a:lnTo>
                  <a:lnTo>
                    <a:pt x="4707" y="890"/>
                  </a:lnTo>
                  <a:lnTo>
                    <a:pt x="4665" y="912"/>
                  </a:lnTo>
                  <a:lnTo>
                    <a:pt x="4622" y="933"/>
                  </a:lnTo>
                  <a:lnTo>
                    <a:pt x="4579" y="954"/>
                  </a:lnTo>
                  <a:lnTo>
                    <a:pt x="4533" y="972"/>
                  </a:lnTo>
                  <a:lnTo>
                    <a:pt x="4486" y="990"/>
                  </a:lnTo>
                  <a:lnTo>
                    <a:pt x="4437" y="1004"/>
                  </a:lnTo>
                  <a:lnTo>
                    <a:pt x="4389" y="1019"/>
                  </a:lnTo>
                  <a:lnTo>
                    <a:pt x="4338" y="1030"/>
                  </a:lnTo>
                  <a:lnTo>
                    <a:pt x="4285" y="1040"/>
                  </a:lnTo>
                  <a:lnTo>
                    <a:pt x="4231" y="1048"/>
                  </a:lnTo>
                  <a:lnTo>
                    <a:pt x="4175" y="1054"/>
                  </a:lnTo>
                  <a:lnTo>
                    <a:pt x="4118" y="1058"/>
                  </a:lnTo>
                  <a:lnTo>
                    <a:pt x="4058" y="1059"/>
                  </a:lnTo>
                  <a:lnTo>
                    <a:pt x="3999" y="1059"/>
                  </a:lnTo>
                  <a:lnTo>
                    <a:pt x="3936" y="1056"/>
                  </a:lnTo>
                  <a:lnTo>
                    <a:pt x="3874" y="1049"/>
                  </a:lnTo>
                  <a:lnTo>
                    <a:pt x="3809" y="1041"/>
                  </a:lnTo>
                  <a:lnTo>
                    <a:pt x="3742" y="1032"/>
                  </a:lnTo>
                  <a:lnTo>
                    <a:pt x="3672" y="1017"/>
                  </a:lnTo>
                  <a:lnTo>
                    <a:pt x="3603" y="1001"/>
                  </a:lnTo>
                  <a:lnTo>
                    <a:pt x="3531" y="982"/>
                  </a:lnTo>
                  <a:lnTo>
                    <a:pt x="3459" y="959"/>
                  </a:lnTo>
                  <a:lnTo>
                    <a:pt x="3382" y="933"/>
                  </a:lnTo>
                  <a:lnTo>
                    <a:pt x="3306" y="906"/>
                  </a:lnTo>
                  <a:lnTo>
                    <a:pt x="3228" y="873"/>
                  </a:lnTo>
                  <a:lnTo>
                    <a:pt x="3228" y="873"/>
                  </a:lnTo>
                  <a:lnTo>
                    <a:pt x="3071" y="809"/>
                  </a:lnTo>
                  <a:lnTo>
                    <a:pt x="2920" y="748"/>
                  </a:lnTo>
                  <a:lnTo>
                    <a:pt x="2776" y="693"/>
                  </a:lnTo>
                  <a:lnTo>
                    <a:pt x="2634" y="641"/>
                  </a:lnTo>
                  <a:lnTo>
                    <a:pt x="2499" y="596"/>
                  </a:lnTo>
                  <a:lnTo>
                    <a:pt x="2367" y="552"/>
                  </a:lnTo>
                  <a:lnTo>
                    <a:pt x="2241" y="515"/>
                  </a:lnTo>
                  <a:lnTo>
                    <a:pt x="2119" y="483"/>
                  </a:lnTo>
                  <a:lnTo>
                    <a:pt x="2001" y="454"/>
                  </a:lnTo>
                  <a:lnTo>
                    <a:pt x="1886" y="428"/>
                  </a:lnTo>
                  <a:lnTo>
                    <a:pt x="1776" y="407"/>
                  </a:lnTo>
                  <a:lnTo>
                    <a:pt x="1669" y="391"/>
                  </a:lnTo>
                  <a:lnTo>
                    <a:pt x="1565" y="378"/>
                  </a:lnTo>
                  <a:lnTo>
                    <a:pt x="1465" y="370"/>
                  </a:lnTo>
                  <a:lnTo>
                    <a:pt x="1368" y="365"/>
                  </a:lnTo>
                  <a:lnTo>
                    <a:pt x="1273" y="363"/>
                  </a:lnTo>
                  <a:lnTo>
                    <a:pt x="1182" y="366"/>
                  </a:lnTo>
                  <a:lnTo>
                    <a:pt x="1091" y="371"/>
                  </a:lnTo>
                  <a:lnTo>
                    <a:pt x="1005" y="381"/>
                  </a:lnTo>
                  <a:lnTo>
                    <a:pt x="919" y="396"/>
                  </a:lnTo>
                  <a:lnTo>
                    <a:pt x="837" y="412"/>
                  </a:lnTo>
                  <a:lnTo>
                    <a:pt x="755" y="433"/>
                  </a:lnTo>
                  <a:lnTo>
                    <a:pt x="676" y="455"/>
                  </a:lnTo>
                  <a:lnTo>
                    <a:pt x="597" y="483"/>
                  </a:lnTo>
                  <a:lnTo>
                    <a:pt x="521" y="512"/>
                  </a:lnTo>
                  <a:lnTo>
                    <a:pt x="444" y="546"/>
                  </a:lnTo>
                  <a:lnTo>
                    <a:pt x="369" y="581"/>
                  </a:lnTo>
                  <a:lnTo>
                    <a:pt x="294" y="620"/>
                  </a:lnTo>
                  <a:lnTo>
                    <a:pt x="221" y="662"/>
                  </a:lnTo>
                  <a:lnTo>
                    <a:pt x="147" y="707"/>
                  </a:lnTo>
                  <a:lnTo>
                    <a:pt x="74" y="754"/>
                  </a:lnTo>
                  <a:lnTo>
                    <a:pt x="0" y="80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65707" name="Freeform 43"/>
            <p:cNvSpPr>
              <a:spLocks/>
            </p:cNvSpPr>
            <p:nvPr userDrawn="1"/>
          </p:nvSpPr>
          <p:spPr bwMode="auto">
            <a:xfrm>
              <a:off x="1029" y="1055"/>
              <a:ext cx="5404" cy="545"/>
            </a:xfrm>
            <a:custGeom>
              <a:avLst/>
              <a:gdLst/>
              <a:ahLst/>
              <a:cxnLst>
                <a:cxn ang="0">
                  <a:pos x="5404" y="0"/>
                </a:cxn>
                <a:cxn ang="0">
                  <a:pos x="5380" y="68"/>
                </a:cxn>
                <a:cxn ang="0">
                  <a:pos x="5350" y="144"/>
                </a:cxn>
                <a:cxn ang="0">
                  <a:pos x="5304" y="241"/>
                </a:cxn>
                <a:cxn ang="0">
                  <a:pos x="5243" y="352"/>
                </a:cxn>
                <a:cxn ang="0">
                  <a:pos x="5165" y="473"/>
                </a:cxn>
                <a:cxn ang="0">
                  <a:pos x="5096" y="566"/>
                </a:cxn>
                <a:cxn ang="0">
                  <a:pos x="5043" y="627"/>
                </a:cxn>
                <a:cxn ang="0">
                  <a:pos x="4986" y="688"/>
                </a:cxn>
                <a:cxn ang="0">
                  <a:pos x="4924" y="748"/>
                </a:cxn>
                <a:cxn ang="0">
                  <a:pos x="4857" y="805"/>
                </a:cxn>
                <a:cxn ang="0">
                  <a:pos x="4785" y="858"/>
                </a:cxn>
                <a:cxn ang="0">
                  <a:pos x="4707" y="908"/>
                </a:cxn>
                <a:cxn ang="0">
                  <a:pos x="4624" y="955"/>
                </a:cxn>
                <a:cxn ang="0">
                  <a:pos x="4535" y="995"/>
                </a:cxn>
                <a:cxn ang="0">
                  <a:pos x="4440" y="1029"/>
                </a:cxn>
                <a:cxn ang="0">
                  <a:pos x="4340" y="1056"/>
                </a:cxn>
                <a:cxn ang="0">
                  <a:pos x="4233" y="1076"/>
                </a:cxn>
                <a:cxn ang="0">
                  <a:pos x="4121" y="1089"/>
                </a:cxn>
                <a:cxn ang="0">
                  <a:pos x="4002" y="1092"/>
                </a:cxn>
                <a:cxn ang="0">
                  <a:pos x="3877" y="1085"/>
                </a:cxn>
                <a:cxn ang="0">
                  <a:pos x="3745" y="1069"/>
                </a:cxn>
                <a:cxn ang="0">
                  <a:pos x="3606" y="1042"/>
                </a:cxn>
                <a:cxn ang="0">
                  <a:pos x="3460" y="1003"/>
                </a:cxn>
                <a:cxn ang="0">
                  <a:pos x="3307" y="951"/>
                </a:cxn>
                <a:cxn ang="0">
                  <a:pos x="3228" y="921"/>
                </a:cxn>
                <a:cxn ang="0">
                  <a:pos x="2919" y="801"/>
                </a:cxn>
                <a:cxn ang="0">
                  <a:pos x="2631" y="701"/>
                </a:cxn>
                <a:cxn ang="0">
                  <a:pos x="2363" y="617"/>
                </a:cxn>
                <a:cxn ang="0">
                  <a:pos x="2113" y="551"/>
                </a:cxn>
                <a:cxn ang="0">
                  <a:pos x="1880" y="501"/>
                </a:cxn>
                <a:cxn ang="0">
                  <a:pos x="1662" y="469"/>
                </a:cxn>
                <a:cxn ang="0">
                  <a:pos x="1458" y="451"/>
                </a:cxn>
                <a:cxn ang="0">
                  <a:pos x="1266" y="448"/>
                </a:cxn>
                <a:cxn ang="0">
                  <a:pos x="1085" y="461"/>
                </a:cxn>
                <a:cxn ang="0">
                  <a:pos x="914" y="488"/>
                </a:cxn>
                <a:cxn ang="0">
                  <a:pos x="750" y="528"/>
                </a:cxn>
                <a:cxn ang="0">
                  <a:pos x="593" y="582"/>
                </a:cxn>
                <a:cxn ang="0">
                  <a:pos x="440" y="648"/>
                </a:cxn>
                <a:cxn ang="0">
                  <a:pos x="292" y="727"/>
                </a:cxn>
                <a:cxn ang="0">
                  <a:pos x="146" y="817"/>
                </a:cxn>
                <a:cxn ang="0">
                  <a:pos x="0" y="918"/>
                </a:cxn>
              </a:cxnLst>
              <a:rect l="0" t="0" r="r" b="b"/>
              <a:pathLst>
                <a:path w="5404" h="1092">
                  <a:moveTo>
                    <a:pt x="5404" y="0"/>
                  </a:moveTo>
                  <a:lnTo>
                    <a:pt x="5404" y="0"/>
                  </a:lnTo>
                  <a:lnTo>
                    <a:pt x="5398" y="18"/>
                  </a:lnTo>
                  <a:lnTo>
                    <a:pt x="5380" y="68"/>
                  </a:lnTo>
                  <a:lnTo>
                    <a:pt x="5366" y="104"/>
                  </a:lnTo>
                  <a:lnTo>
                    <a:pt x="5350" y="144"/>
                  </a:lnTo>
                  <a:lnTo>
                    <a:pt x="5329" y="191"/>
                  </a:lnTo>
                  <a:lnTo>
                    <a:pt x="5304" y="241"/>
                  </a:lnTo>
                  <a:lnTo>
                    <a:pt x="5275" y="294"/>
                  </a:lnTo>
                  <a:lnTo>
                    <a:pt x="5243" y="352"/>
                  </a:lnTo>
                  <a:lnTo>
                    <a:pt x="5207" y="412"/>
                  </a:lnTo>
                  <a:lnTo>
                    <a:pt x="5165" y="473"/>
                  </a:lnTo>
                  <a:lnTo>
                    <a:pt x="5119" y="535"/>
                  </a:lnTo>
                  <a:lnTo>
                    <a:pt x="5096" y="566"/>
                  </a:lnTo>
                  <a:lnTo>
                    <a:pt x="5069" y="596"/>
                  </a:lnTo>
                  <a:lnTo>
                    <a:pt x="5043" y="627"/>
                  </a:lnTo>
                  <a:lnTo>
                    <a:pt x="5015" y="658"/>
                  </a:lnTo>
                  <a:lnTo>
                    <a:pt x="4986" y="688"/>
                  </a:lnTo>
                  <a:lnTo>
                    <a:pt x="4955" y="719"/>
                  </a:lnTo>
                  <a:lnTo>
                    <a:pt x="4924" y="748"/>
                  </a:lnTo>
                  <a:lnTo>
                    <a:pt x="4892" y="777"/>
                  </a:lnTo>
                  <a:lnTo>
                    <a:pt x="4857" y="805"/>
                  </a:lnTo>
                  <a:lnTo>
                    <a:pt x="4821" y="832"/>
                  </a:lnTo>
                  <a:lnTo>
                    <a:pt x="4785" y="858"/>
                  </a:lnTo>
                  <a:lnTo>
                    <a:pt x="4746" y="884"/>
                  </a:lnTo>
                  <a:lnTo>
                    <a:pt x="4707" y="908"/>
                  </a:lnTo>
                  <a:lnTo>
                    <a:pt x="4667" y="932"/>
                  </a:lnTo>
                  <a:lnTo>
                    <a:pt x="4624" y="955"/>
                  </a:lnTo>
                  <a:lnTo>
                    <a:pt x="4581" y="974"/>
                  </a:lnTo>
                  <a:lnTo>
                    <a:pt x="4535" y="995"/>
                  </a:lnTo>
                  <a:lnTo>
                    <a:pt x="4489" y="1013"/>
                  </a:lnTo>
                  <a:lnTo>
                    <a:pt x="4440" y="1029"/>
                  </a:lnTo>
                  <a:lnTo>
                    <a:pt x="4390" y="1043"/>
                  </a:lnTo>
                  <a:lnTo>
                    <a:pt x="4340" y="1056"/>
                  </a:lnTo>
                  <a:lnTo>
                    <a:pt x="4288" y="1068"/>
                  </a:lnTo>
                  <a:lnTo>
                    <a:pt x="4233" y="1076"/>
                  </a:lnTo>
                  <a:lnTo>
                    <a:pt x="4178" y="1084"/>
                  </a:lnTo>
                  <a:lnTo>
                    <a:pt x="4121" y="1089"/>
                  </a:lnTo>
                  <a:lnTo>
                    <a:pt x="4063" y="1092"/>
                  </a:lnTo>
                  <a:lnTo>
                    <a:pt x="4002" y="1092"/>
                  </a:lnTo>
                  <a:lnTo>
                    <a:pt x="3941" y="1090"/>
                  </a:lnTo>
                  <a:lnTo>
                    <a:pt x="3877" y="1085"/>
                  </a:lnTo>
                  <a:lnTo>
                    <a:pt x="3811" y="1079"/>
                  </a:lnTo>
                  <a:lnTo>
                    <a:pt x="3745" y="1069"/>
                  </a:lnTo>
                  <a:lnTo>
                    <a:pt x="3675" y="1058"/>
                  </a:lnTo>
                  <a:lnTo>
                    <a:pt x="3606" y="1042"/>
                  </a:lnTo>
                  <a:lnTo>
                    <a:pt x="3534" y="1024"/>
                  </a:lnTo>
                  <a:lnTo>
                    <a:pt x="3460" y="1003"/>
                  </a:lnTo>
                  <a:lnTo>
                    <a:pt x="3384" y="979"/>
                  </a:lnTo>
                  <a:lnTo>
                    <a:pt x="3307" y="951"/>
                  </a:lnTo>
                  <a:lnTo>
                    <a:pt x="3228" y="921"/>
                  </a:lnTo>
                  <a:lnTo>
                    <a:pt x="3228" y="921"/>
                  </a:lnTo>
                  <a:lnTo>
                    <a:pt x="3071" y="859"/>
                  </a:lnTo>
                  <a:lnTo>
                    <a:pt x="2919" y="801"/>
                  </a:lnTo>
                  <a:lnTo>
                    <a:pt x="2773" y="750"/>
                  </a:lnTo>
                  <a:lnTo>
                    <a:pt x="2631" y="701"/>
                  </a:lnTo>
                  <a:lnTo>
                    <a:pt x="2495" y="656"/>
                  </a:lnTo>
                  <a:lnTo>
                    <a:pt x="2363" y="617"/>
                  </a:lnTo>
                  <a:lnTo>
                    <a:pt x="2237" y="582"/>
                  </a:lnTo>
                  <a:lnTo>
                    <a:pt x="2113" y="551"/>
                  </a:lnTo>
                  <a:lnTo>
                    <a:pt x="1995" y="524"/>
                  </a:lnTo>
                  <a:lnTo>
                    <a:pt x="1880" y="501"/>
                  </a:lnTo>
                  <a:lnTo>
                    <a:pt x="1769" y="483"/>
                  </a:lnTo>
                  <a:lnTo>
                    <a:pt x="1662" y="469"/>
                  </a:lnTo>
                  <a:lnTo>
                    <a:pt x="1558" y="457"/>
                  </a:lnTo>
                  <a:lnTo>
                    <a:pt x="1458" y="451"/>
                  </a:lnTo>
                  <a:lnTo>
                    <a:pt x="1361" y="448"/>
                  </a:lnTo>
                  <a:lnTo>
                    <a:pt x="1266" y="448"/>
                  </a:lnTo>
                  <a:lnTo>
                    <a:pt x="1175" y="453"/>
                  </a:lnTo>
                  <a:lnTo>
                    <a:pt x="1085" y="461"/>
                  </a:lnTo>
                  <a:lnTo>
                    <a:pt x="998" y="472"/>
                  </a:lnTo>
                  <a:lnTo>
                    <a:pt x="914" y="488"/>
                  </a:lnTo>
                  <a:lnTo>
                    <a:pt x="830" y="506"/>
                  </a:lnTo>
                  <a:lnTo>
                    <a:pt x="750" y="528"/>
                  </a:lnTo>
                  <a:lnTo>
                    <a:pt x="671" y="553"/>
                  </a:lnTo>
                  <a:lnTo>
                    <a:pt x="593" y="582"/>
                  </a:lnTo>
                  <a:lnTo>
                    <a:pt x="517" y="614"/>
                  </a:lnTo>
                  <a:lnTo>
                    <a:pt x="440" y="648"/>
                  </a:lnTo>
                  <a:lnTo>
                    <a:pt x="365" y="687"/>
                  </a:lnTo>
                  <a:lnTo>
                    <a:pt x="292" y="727"/>
                  </a:lnTo>
                  <a:lnTo>
                    <a:pt x="218" y="771"/>
                  </a:lnTo>
                  <a:lnTo>
                    <a:pt x="146" y="817"/>
                  </a:lnTo>
                  <a:lnTo>
                    <a:pt x="72" y="866"/>
                  </a:lnTo>
                  <a:lnTo>
                    <a:pt x="0" y="91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65708" name="Freeform 44"/>
            <p:cNvSpPr>
              <a:spLocks/>
            </p:cNvSpPr>
            <p:nvPr userDrawn="1"/>
          </p:nvSpPr>
          <p:spPr bwMode="auto">
            <a:xfrm>
              <a:off x="1067" y="1026"/>
              <a:ext cx="5390" cy="562"/>
            </a:xfrm>
            <a:custGeom>
              <a:avLst/>
              <a:gdLst/>
              <a:ahLst/>
              <a:cxnLst>
                <a:cxn ang="0">
                  <a:pos x="5390" y="0"/>
                </a:cxn>
                <a:cxn ang="0">
                  <a:pos x="5366" y="70"/>
                </a:cxn>
                <a:cxn ang="0">
                  <a:pos x="5337" y="147"/>
                </a:cxn>
                <a:cxn ang="0">
                  <a:pos x="5292" y="244"/>
                </a:cxn>
                <a:cxn ang="0">
                  <a:pos x="5233" y="357"/>
                </a:cxn>
                <a:cxn ang="0">
                  <a:pos x="5158" y="480"/>
                </a:cxn>
                <a:cxn ang="0">
                  <a:pos x="5088" y="575"/>
                </a:cxn>
                <a:cxn ang="0">
                  <a:pos x="5037" y="638"/>
                </a:cxn>
                <a:cxn ang="0">
                  <a:pos x="4981" y="701"/>
                </a:cxn>
                <a:cxn ang="0">
                  <a:pos x="4920" y="762"/>
                </a:cxn>
                <a:cxn ang="0">
                  <a:pos x="4854" y="821"/>
                </a:cxn>
                <a:cxn ang="0">
                  <a:pos x="4783" y="875"/>
                </a:cxn>
                <a:cxn ang="0">
                  <a:pos x="4705" y="927"/>
                </a:cxn>
                <a:cxn ang="0">
                  <a:pos x="4623" y="976"/>
                </a:cxn>
                <a:cxn ang="0">
                  <a:pos x="4534" y="1018"/>
                </a:cxn>
                <a:cxn ang="0">
                  <a:pos x="4441" y="1053"/>
                </a:cxn>
                <a:cxn ang="0">
                  <a:pos x="4341" y="1084"/>
                </a:cxn>
                <a:cxn ang="0">
                  <a:pos x="4234" y="1106"/>
                </a:cxn>
                <a:cxn ang="0">
                  <a:pos x="4122" y="1121"/>
                </a:cxn>
                <a:cxn ang="0">
                  <a:pos x="4004" y="1126"/>
                </a:cxn>
                <a:cxn ang="0">
                  <a:pos x="3878" y="1122"/>
                </a:cxn>
                <a:cxn ang="0">
                  <a:pos x="3746" y="1110"/>
                </a:cxn>
                <a:cxn ang="0">
                  <a:pos x="3607" y="1084"/>
                </a:cxn>
                <a:cxn ang="0">
                  <a:pos x="3460" y="1048"/>
                </a:cxn>
                <a:cxn ang="0">
                  <a:pos x="3307" y="1000"/>
                </a:cxn>
                <a:cxn ang="0">
                  <a:pos x="3228" y="971"/>
                </a:cxn>
                <a:cxn ang="0">
                  <a:pos x="2917" y="856"/>
                </a:cxn>
                <a:cxn ang="0">
                  <a:pos x="2628" y="761"/>
                </a:cxn>
                <a:cxn ang="0">
                  <a:pos x="2359" y="682"/>
                </a:cxn>
                <a:cxn ang="0">
                  <a:pos x="2107" y="620"/>
                </a:cxn>
                <a:cxn ang="0">
                  <a:pos x="1873" y="575"/>
                </a:cxn>
                <a:cxn ang="0">
                  <a:pos x="1655" y="548"/>
                </a:cxn>
                <a:cxn ang="0">
                  <a:pos x="1451" y="533"/>
                </a:cxn>
                <a:cxn ang="0">
                  <a:pos x="1259" y="535"/>
                </a:cxn>
                <a:cxn ang="0">
                  <a:pos x="1077" y="551"/>
                </a:cxn>
                <a:cxn ang="0">
                  <a:pos x="906" y="582"/>
                </a:cxn>
                <a:cxn ang="0">
                  <a:pos x="744" y="625"/>
                </a:cxn>
                <a:cxn ang="0">
                  <a:pos x="587" y="683"/>
                </a:cxn>
                <a:cxn ang="0">
                  <a:pos x="436" y="753"/>
                </a:cxn>
                <a:cxn ang="0">
                  <a:pos x="288" y="835"/>
                </a:cxn>
                <a:cxn ang="0">
                  <a:pos x="144" y="929"/>
                </a:cxn>
                <a:cxn ang="0">
                  <a:pos x="0" y="1034"/>
                </a:cxn>
              </a:cxnLst>
              <a:rect l="0" t="0" r="r" b="b"/>
              <a:pathLst>
                <a:path w="5390" h="1126">
                  <a:moveTo>
                    <a:pt x="5390" y="0"/>
                  </a:moveTo>
                  <a:lnTo>
                    <a:pt x="5390" y="0"/>
                  </a:lnTo>
                  <a:lnTo>
                    <a:pt x="5384" y="18"/>
                  </a:lnTo>
                  <a:lnTo>
                    <a:pt x="5366" y="70"/>
                  </a:lnTo>
                  <a:lnTo>
                    <a:pt x="5353" y="105"/>
                  </a:lnTo>
                  <a:lnTo>
                    <a:pt x="5337" y="147"/>
                  </a:lnTo>
                  <a:lnTo>
                    <a:pt x="5316" y="192"/>
                  </a:lnTo>
                  <a:lnTo>
                    <a:pt x="5292" y="244"/>
                  </a:lnTo>
                  <a:lnTo>
                    <a:pt x="5265" y="299"/>
                  </a:lnTo>
                  <a:lnTo>
                    <a:pt x="5233" y="357"/>
                  </a:lnTo>
                  <a:lnTo>
                    <a:pt x="5198" y="418"/>
                  </a:lnTo>
                  <a:lnTo>
                    <a:pt x="5158" y="480"/>
                  </a:lnTo>
                  <a:lnTo>
                    <a:pt x="5113" y="544"/>
                  </a:lnTo>
                  <a:lnTo>
                    <a:pt x="5088" y="575"/>
                  </a:lnTo>
                  <a:lnTo>
                    <a:pt x="5063" y="607"/>
                  </a:lnTo>
                  <a:lnTo>
                    <a:pt x="5037" y="638"/>
                  </a:lnTo>
                  <a:lnTo>
                    <a:pt x="5011" y="670"/>
                  </a:lnTo>
                  <a:lnTo>
                    <a:pt x="4981" y="701"/>
                  </a:lnTo>
                  <a:lnTo>
                    <a:pt x="4951" y="732"/>
                  </a:lnTo>
                  <a:lnTo>
                    <a:pt x="4920" y="762"/>
                  </a:lnTo>
                  <a:lnTo>
                    <a:pt x="4888" y="791"/>
                  </a:lnTo>
                  <a:lnTo>
                    <a:pt x="4854" y="821"/>
                  </a:lnTo>
                  <a:lnTo>
                    <a:pt x="4819" y="848"/>
                  </a:lnTo>
                  <a:lnTo>
                    <a:pt x="4783" y="875"/>
                  </a:lnTo>
                  <a:lnTo>
                    <a:pt x="4745" y="903"/>
                  </a:lnTo>
                  <a:lnTo>
                    <a:pt x="4705" y="927"/>
                  </a:lnTo>
                  <a:lnTo>
                    <a:pt x="4665" y="951"/>
                  </a:lnTo>
                  <a:lnTo>
                    <a:pt x="4623" y="976"/>
                  </a:lnTo>
                  <a:lnTo>
                    <a:pt x="4580" y="997"/>
                  </a:lnTo>
                  <a:lnTo>
                    <a:pt x="4534" y="1018"/>
                  </a:lnTo>
                  <a:lnTo>
                    <a:pt x="4488" y="1037"/>
                  </a:lnTo>
                  <a:lnTo>
                    <a:pt x="4441" y="1053"/>
                  </a:lnTo>
                  <a:lnTo>
                    <a:pt x="4391" y="1069"/>
                  </a:lnTo>
                  <a:lnTo>
                    <a:pt x="4341" y="1084"/>
                  </a:lnTo>
                  <a:lnTo>
                    <a:pt x="4289" y="1095"/>
                  </a:lnTo>
                  <a:lnTo>
                    <a:pt x="4234" y="1106"/>
                  </a:lnTo>
                  <a:lnTo>
                    <a:pt x="4179" y="1114"/>
                  </a:lnTo>
                  <a:lnTo>
                    <a:pt x="4122" y="1121"/>
                  </a:lnTo>
                  <a:lnTo>
                    <a:pt x="4064" y="1124"/>
                  </a:lnTo>
                  <a:lnTo>
                    <a:pt x="4004" y="1126"/>
                  </a:lnTo>
                  <a:lnTo>
                    <a:pt x="3941" y="1126"/>
                  </a:lnTo>
                  <a:lnTo>
                    <a:pt x="3878" y="1122"/>
                  </a:lnTo>
                  <a:lnTo>
                    <a:pt x="3812" y="1118"/>
                  </a:lnTo>
                  <a:lnTo>
                    <a:pt x="3746" y="1110"/>
                  </a:lnTo>
                  <a:lnTo>
                    <a:pt x="3676" y="1098"/>
                  </a:lnTo>
                  <a:lnTo>
                    <a:pt x="3607" y="1084"/>
                  </a:lnTo>
                  <a:lnTo>
                    <a:pt x="3535" y="1068"/>
                  </a:lnTo>
                  <a:lnTo>
                    <a:pt x="3460" y="1048"/>
                  </a:lnTo>
                  <a:lnTo>
                    <a:pt x="3385" y="1026"/>
                  </a:lnTo>
                  <a:lnTo>
                    <a:pt x="3307" y="1000"/>
                  </a:lnTo>
                  <a:lnTo>
                    <a:pt x="3228" y="971"/>
                  </a:lnTo>
                  <a:lnTo>
                    <a:pt x="3228" y="971"/>
                  </a:lnTo>
                  <a:lnTo>
                    <a:pt x="3069" y="911"/>
                  </a:lnTo>
                  <a:lnTo>
                    <a:pt x="2917" y="856"/>
                  </a:lnTo>
                  <a:lnTo>
                    <a:pt x="2770" y="806"/>
                  </a:lnTo>
                  <a:lnTo>
                    <a:pt x="2628" y="761"/>
                  </a:lnTo>
                  <a:lnTo>
                    <a:pt x="2491" y="719"/>
                  </a:lnTo>
                  <a:lnTo>
                    <a:pt x="2359" y="682"/>
                  </a:lnTo>
                  <a:lnTo>
                    <a:pt x="2231" y="649"/>
                  </a:lnTo>
                  <a:lnTo>
                    <a:pt x="2107" y="620"/>
                  </a:lnTo>
                  <a:lnTo>
                    <a:pt x="1988" y="596"/>
                  </a:lnTo>
                  <a:lnTo>
                    <a:pt x="1873" y="575"/>
                  </a:lnTo>
                  <a:lnTo>
                    <a:pt x="1762" y="559"/>
                  </a:lnTo>
                  <a:lnTo>
                    <a:pt x="1655" y="548"/>
                  </a:lnTo>
                  <a:lnTo>
                    <a:pt x="1551" y="538"/>
                  </a:lnTo>
                  <a:lnTo>
                    <a:pt x="1451" y="533"/>
                  </a:lnTo>
                  <a:lnTo>
                    <a:pt x="1353" y="533"/>
                  </a:lnTo>
                  <a:lnTo>
                    <a:pt x="1259" y="535"/>
                  </a:lnTo>
                  <a:lnTo>
                    <a:pt x="1166" y="541"/>
                  </a:lnTo>
                  <a:lnTo>
                    <a:pt x="1077" y="551"/>
                  </a:lnTo>
                  <a:lnTo>
                    <a:pt x="991" y="565"/>
                  </a:lnTo>
                  <a:lnTo>
                    <a:pt x="906" y="582"/>
                  </a:lnTo>
                  <a:lnTo>
                    <a:pt x="824" y="603"/>
                  </a:lnTo>
                  <a:lnTo>
                    <a:pt x="744" y="625"/>
                  </a:lnTo>
                  <a:lnTo>
                    <a:pt x="665" y="653"/>
                  </a:lnTo>
                  <a:lnTo>
                    <a:pt x="587" y="683"/>
                  </a:lnTo>
                  <a:lnTo>
                    <a:pt x="511" y="716"/>
                  </a:lnTo>
                  <a:lnTo>
                    <a:pt x="436" y="753"/>
                  </a:lnTo>
                  <a:lnTo>
                    <a:pt x="362" y="791"/>
                  </a:lnTo>
                  <a:lnTo>
                    <a:pt x="288" y="835"/>
                  </a:lnTo>
                  <a:lnTo>
                    <a:pt x="216" y="880"/>
                  </a:lnTo>
                  <a:lnTo>
                    <a:pt x="144" y="929"/>
                  </a:lnTo>
                  <a:lnTo>
                    <a:pt x="72" y="979"/>
                  </a:lnTo>
                  <a:lnTo>
                    <a:pt x="0" y="103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65709" name="Freeform 45"/>
            <p:cNvSpPr>
              <a:spLocks/>
            </p:cNvSpPr>
            <p:nvPr userDrawn="1"/>
          </p:nvSpPr>
          <p:spPr bwMode="auto">
            <a:xfrm>
              <a:off x="1106" y="997"/>
              <a:ext cx="5373" cy="580"/>
            </a:xfrm>
            <a:custGeom>
              <a:avLst/>
              <a:gdLst/>
              <a:ahLst/>
              <a:cxnLst>
                <a:cxn ang="0">
                  <a:pos x="5373" y="0"/>
                </a:cxn>
                <a:cxn ang="0">
                  <a:pos x="5351" y="69"/>
                </a:cxn>
                <a:cxn ang="0">
                  <a:pos x="5323" y="147"/>
                </a:cxn>
                <a:cxn ang="0">
                  <a:pos x="5280" y="247"/>
                </a:cxn>
                <a:cxn ang="0">
                  <a:pos x="5221" y="361"/>
                </a:cxn>
                <a:cxn ang="0">
                  <a:pos x="5148" y="486"/>
                </a:cxn>
                <a:cxn ang="0">
                  <a:pos x="5081" y="583"/>
                </a:cxn>
                <a:cxn ang="0">
                  <a:pos x="5031" y="647"/>
                </a:cxn>
                <a:cxn ang="0">
                  <a:pos x="4976" y="712"/>
                </a:cxn>
                <a:cxn ang="0">
                  <a:pos x="4916" y="773"/>
                </a:cxn>
                <a:cxn ang="0">
                  <a:pos x="4849" y="833"/>
                </a:cxn>
                <a:cxn ang="0">
                  <a:pos x="4780" y="891"/>
                </a:cxn>
                <a:cxn ang="0">
                  <a:pos x="4704" y="944"/>
                </a:cxn>
                <a:cxn ang="0">
                  <a:pos x="4622" y="994"/>
                </a:cxn>
                <a:cxn ang="0">
                  <a:pos x="4534" y="1038"/>
                </a:cxn>
                <a:cxn ang="0">
                  <a:pos x="4441" y="1077"/>
                </a:cxn>
                <a:cxn ang="0">
                  <a:pos x="4341" y="1109"/>
                </a:cxn>
                <a:cxn ang="0">
                  <a:pos x="4236" y="1133"/>
                </a:cxn>
                <a:cxn ang="0">
                  <a:pos x="4123" y="1149"/>
                </a:cxn>
                <a:cxn ang="0">
                  <a:pos x="4004" y="1159"/>
                </a:cxn>
                <a:cxn ang="0">
                  <a:pos x="3879" y="1157"/>
                </a:cxn>
                <a:cxn ang="0">
                  <a:pos x="3746" y="1146"/>
                </a:cxn>
                <a:cxn ang="0">
                  <a:pos x="3607" y="1124"/>
                </a:cxn>
                <a:cxn ang="0">
                  <a:pos x="3460" y="1091"/>
                </a:cxn>
                <a:cxn ang="0">
                  <a:pos x="3305" y="1044"/>
                </a:cxn>
                <a:cxn ang="0">
                  <a:pos x="3226" y="1017"/>
                </a:cxn>
                <a:cxn ang="0">
                  <a:pos x="2914" y="909"/>
                </a:cxn>
                <a:cxn ang="0">
                  <a:pos x="2622" y="818"/>
                </a:cxn>
                <a:cxn ang="0">
                  <a:pos x="2353" y="746"/>
                </a:cxn>
                <a:cxn ang="0">
                  <a:pos x="2100" y="689"/>
                </a:cxn>
                <a:cxn ang="0">
                  <a:pos x="1866" y="649"/>
                </a:cxn>
                <a:cxn ang="0">
                  <a:pos x="1648" y="625"/>
                </a:cxn>
                <a:cxn ang="0">
                  <a:pos x="1442" y="615"/>
                </a:cxn>
                <a:cxn ang="0">
                  <a:pos x="1251" y="620"/>
                </a:cxn>
                <a:cxn ang="0">
                  <a:pos x="1070" y="641"/>
                </a:cxn>
                <a:cxn ang="0">
                  <a:pos x="899" y="675"/>
                </a:cxn>
                <a:cxn ang="0">
                  <a:pos x="737" y="722"/>
                </a:cxn>
                <a:cxn ang="0">
                  <a:pos x="581" y="783"/>
                </a:cxn>
                <a:cxn ang="0">
                  <a:pos x="431" y="856"/>
                </a:cxn>
                <a:cxn ang="0">
                  <a:pos x="286" y="941"/>
                </a:cxn>
                <a:cxn ang="0">
                  <a:pos x="143" y="1038"/>
                </a:cxn>
                <a:cxn ang="0">
                  <a:pos x="0" y="1146"/>
                </a:cxn>
              </a:cxnLst>
              <a:rect l="0" t="0" r="r" b="b"/>
              <a:pathLst>
                <a:path w="5373" h="1159">
                  <a:moveTo>
                    <a:pt x="5373" y="0"/>
                  </a:moveTo>
                  <a:lnTo>
                    <a:pt x="5373" y="0"/>
                  </a:lnTo>
                  <a:lnTo>
                    <a:pt x="5367" y="18"/>
                  </a:lnTo>
                  <a:lnTo>
                    <a:pt x="5351" y="69"/>
                  </a:lnTo>
                  <a:lnTo>
                    <a:pt x="5338" y="105"/>
                  </a:lnTo>
                  <a:lnTo>
                    <a:pt x="5323" y="147"/>
                  </a:lnTo>
                  <a:lnTo>
                    <a:pt x="5303" y="194"/>
                  </a:lnTo>
                  <a:lnTo>
                    <a:pt x="5280" y="247"/>
                  </a:lnTo>
                  <a:lnTo>
                    <a:pt x="5253" y="302"/>
                  </a:lnTo>
                  <a:lnTo>
                    <a:pt x="5221" y="361"/>
                  </a:lnTo>
                  <a:lnTo>
                    <a:pt x="5187" y="423"/>
                  </a:lnTo>
                  <a:lnTo>
                    <a:pt x="5148" y="486"/>
                  </a:lnTo>
                  <a:lnTo>
                    <a:pt x="5105" y="550"/>
                  </a:lnTo>
                  <a:lnTo>
                    <a:pt x="5081" y="583"/>
                  </a:lnTo>
                  <a:lnTo>
                    <a:pt x="5056" y="615"/>
                  </a:lnTo>
                  <a:lnTo>
                    <a:pt x="5031" y="647"/>
                  </a:lnTo>
                  <a:lnTo>
                    <a:pt x="5003" y="680"/>
                  </a:lnTo>
                  <a:lnTo>
                    <a:pt x="4976" y="712"/>
                  </a:lnTo>
                  <a:lnTo>
                    <a:pt x="4947" y="743"/>
                  </a:lnTo>
                  <a:lnTo>
                    <a:pt x="4916" y="773"/>
                  </a:lnTo>
                  <a:lnTo>
                    <a:pt x="4883" y="804"/>
                  </a:lnTo>
                  <a:lnTo>
                    <a:pt x="4849" y="833"/>
                  </a:lnTo>
                  <a:lnTo>
                    <a:pt x="4815" y="862"/>
                  </a:lnTo>
                  <a:lnTo>
                    <a:pt x="4780" y="891"/>
                  </a:lnTo>
                  <a:lnTo>
                    <a:pt x="4742" y="919"/>
                  </a:lnTo>
                  <a:lnTo>
                    <a:pt x="4704" y="944"/>
                  </a:lnTo>
                  <a:lnTo>
                    <a:pt x="4663" y="970"/>
                  </a:lnTo>
                  <a:lnTo>
                    <a:pt x="4622" y="994"/>
                  </a:lnTo>
                  <a:lnTo>
                    <a:pt x="4579" y="1017"/>
                  </a:lnTo>
                  <a:lnTo>
                    <a:pt x="4534" y="1038"/>
                  </a:lnTo>
                  <a:lnTo>
                    <a:pt x="4488" y="1057"/>
                  </a:lnTo>
                  <a:lnTo>
                    <a:pt x="4441" y="1077"/>
                  </a:lnTo>
                  <a:lnTo>
                    <a:pt x="4391" y="1093"/>
                  </a:lnTo>
                  <a:lnTo>
                    <a:pt x="4341" y="1109"/>
                  </a:lnTo>
                  <a:lnTo>
                    <a:pt x="4288" y="1122"/>
                  </a:lnTo>
                  <a:lnTo>
                    <a:pt x="4236" y="1133"/>
                  </a:lnTo>
                  <a:lnTo>
                    <a:pt x="4180" y="1143"/>
                  </a:lnTo>
                  <a:lnTo>
                    <a:pt x="4123" y="1149"/>
                  </a:lnTo>
                  <a:lnTo>
                    <a:pt x="4065" y="1156"/>
                  </a:lnTo>
                  <a:lnTo>
                    <a:pt x="4004" y="1159"/>
                  </a:lnTo>
                  <a:lnTo>
                    <a:pt x="3943" y="1159"/>
                  </a:lnTo>
                  <a:lnTo>
                    <a:pt x="3879" y="1157"/>
                  </a:lnTo>
                  <a:lnTo>
                    <a:pt x="3814" y="1153"/>
                  </a:lnTo>
                  <a:lnTo>
                    <a:pt x="3746" y="1146"/>
                  </a:lnTo>
                  <a:lnTo>
                    <a:pt x="3677" y="1136"/>
                  </a:lnTo>
                  <a:lnTo>
                    <a:pt x="3607" y="1124"/>
                  </a:lnTo>
                  <a:lnTo>
                    <a:pt x="3534" y="1109"/>
                  </a:lnTo>
                  <a:lnTo>
                    <a:pt x="3460" y="1091"/>
                  </a:lnTo>
                  <a:lnTo>
                    <a:pt x="3383" y="1070"/>
                  </a:lnTo>
                  <a:lnTo>
                    <a:pt x="3305" y="1044"/>
                  </a:lnTo>
                  <a:lnTo>
                    <a:pt x="3226" y="1017"/>
                  </a:lnTo>
                  <a:lnTo>
                    <a:pt x="3226" y="1017"/>
                  </a:lnTo>
                  <a:lnTo>
                    <a:pt x="3067" y="960"/>
                  </a:lnTo>
                  <a:lnTo>
                    <a:pt x="2914" y="909"/>
                  </a:lnTo>
                  <a:lnTo>
                    <a:pt x="2765" y="862"/>
                  </a:lnTo>
                  <a:lnTo>
                    <a:pt x="2622" y="818"/>
                  </a:lnTo>
                  <a:lnTo>
                    <a:pt x="2485" y="780"/>
                  </a:lnTo>
                  <a:lnTo>
                    <a:pt x="2353" y="746"/>
                  </a:lnTo>
                  <a:lnTo>
                    <a:pt x="2224" y="715"/>
                  </a:lnTo>
                  <a:lnTo>
                    <a:pt x="2100" y="689"/>
                  </a:lnTo>
                  <a:lnTo>
                    <a:pt x="1981" y="667"/>
                  </a:lnTo>
                  <a:lnTo>
                    <a:pt x="1866" y="649"/>
                  </a:lnTo>
                  <a:lnTo>
                    <a:pt x="1755" y="634"/>
                  </a:lnTo>
                  <a:lnTo>
                    <a:pt x="1648" y="625"/>
                  </a:lnTo>
                  <a:lnTo>
                    <a:pt x="1543" y="617"/>
                  </a:lnTo>
                  <a:lnTo>
                    <a:pt x="1442" y="615"/>
                  </a:lnTo>
                  <a:lnTo>
                    <a:pt x="1345" y="615"/>
                  </a:lnTo>
                  <a:lnTo>
                    <a:pt x="1251" y="620"/>
                  </a:lnTo>
                  <a:lnTo>
                    <a:pt x="1159" y="628"/>
                  </a:lnTo>
                  <a:lnTo>
                    <a:pt x="1070" y="641"/>
                  </a:lnTo>
                  <a:lnTo>
                    <a:pt x="984" y="655"/>
                  </a:lnTo>
                  <a:lnTo>
                    <a:pt x="899" y="675"/>
                  </a:lnTo>
                  <a:lnTo>
                    <a:pt x="817" y="696"/>
                  </a:lnTo>
                  <a:lnTo>
                    <a:pt x="737" y="722"/>
                  </a:lnTo>
                  <a:lnTo>
                    <a:pt x="659" y="751"/>
                  </a:lnTo>
                  <a:lnTo>
                    <a:pt x="581" y="783"/>
                  </a:lnTo>
                  <a:lnTo>
                    <a:pt x="506" y="817"/>
                  </a:lnTo>
                  <a:lnTo>
                    <a:pt x="431" y="856"/>
                  </a:lnTo>
                  <a:lnTo>
                    <a:pt x="358" y="896"/>
                  </a:lnTo>
                  <a:lnTo>
                    <a:pt x="286" y="941"/>
                  </a:lnTo>
                  <a:lnTo>
                    <a:pt x="213" y="988"/>
                  </a:lnTo>
                  <a:lnTo>
                    <a:pt x="143" y="1038"/>
                  </a:lnTo>
                  <a:lnTo>
                    <a:pt x="70" y="1090"/>
                  </a:lnTo>
                  <a:lnTo>
                    <a:pt x="0" y="114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65710" name="Freeform 46"/>
            <p:cNvSpPr>
              <a:spLocks/>
            </p:cNvSpPr>
            <p:nvPr userDrawn="1"/>
          </p:nvSpPr>
          <p:spPr bwMode="auto">
            <a:xfrm>
              <a:off x="1146" y="968"/>
              <a:ext cx="5355" cy="631"/>
            </a:xfrm>
            <a:custGeom>
              <a:avLst/>
              <a:gdLst/>
              <a:ahLst/>
              <a:cxnLst>
                <a:cxn ang="0">
                  <a:pos x="5355" y="0"/>
                </a:cxn>
                <a:cxn ang="0">
                  <a:pos x="5334" y="71"/>
                </a:cxn>
                <a:cxn ang="0">
                  <a:pos x="5306" y="150"/>
                </a:cxn>
                <a:cxn ang="0">
                  <a:pos x="5266" y="250"/>
                </a:cxn>
                <a:cxn ang="0">
                  <a:pos x="5209" y="366"/>
                </a:cxn>
                <a:cxn ang="0">
                  <a:pos x="5138" y="494"/>
                </a:cxn>
                <a:cxn ang="0">
                  <a:pos x="5072" y="592"/>
                </a:cxn>
                <a:cxn ang="0">
                  <a:pos x="5023" y="658"/>
                </a:cxn>
                <a:cxn ang="0">
                  <a:pos x="4969" y="723"/>
                </a:cxn>
                <a:cxn ang="0">
                  <a:pos x="4909" y="788"/>
                </a:cxn>
                <a:cxn ang="0">
                  <a:pos x="4845" y="849"/>
                </a:cxn>
                <a:cxn ang="0">
                  <a:pos x="4775" y="909"/>
                </a:cxn>
                <a:cxn ang="0">
                  <a:pos x="4700" y="964"/>
                </a:cxn>
                <a:cxn ang="0">
                  <a:pos x="4619" y="1015"/>
                </a:cxn>
                <a:cxn ang="0">
                  <a:pos x="4532" y="1060"/>
                </a:cxn>
                <a:cxn ang="0">
                  <a:pos x="4439" y="1101"/>
                </a:cxn>
                <a:cxn ang="0">
                  <a:pos x="4340" y="1135"/>
                </a:cxn>
                <a:cxn ang="0">
                  <a:pos x="4235" y="1162"/>
                </a:cxn>
                <a:cxn ang="0">
                  <a:pos x="4123" y="1182"/>
                </a:cxn>
                <a:cxn ang="0">
                  <a:pos x="4004" y="1193"/>
                </a:cxn>
                <a:cxn ang="0">
                  <a:pos x="3879" y="1194"/>
                </a:cxn>
                <a:cxn ang="0">
                  <a:pos x="3746" y="1185"/>
                </a:cxn>
                <a:cxn ang="0">
                  <a:pos x="3606" y="1165"/>
                </a:cxn>
                <a:cxn ang="0">
                  <a:pos x="3458" y="1136"/>
                </a:cxn>
                <a:cxn ang="0">
                  <a:pos x="3304" y="1093"/>
                </a:cxn>
                <a:cxn ang="0">
                  <a:pos x="3224" y="1067"/>
                </a:cxn>
                <a:cxn ang="0">
                  <a:pos x="2910" y="965"/>
                </a:cxn>
                <a:cxn ang="0">
                  <a:pos x="2618" y="880"/>
                </a:cxn>
                <a:cxn ang="0">
                  <a:pos x="2346" y="812"/>
                </a:cxn>
                <a:cxn ang="0">
                  <a:pos x="2094" y="760"/>
                </a:cxn>
                <a:cxn ang="0">
                  <a:pos x="1859" y="723"/>
                </a:cxn>
                <a:cxn ang="0">
                  <a:pos x="1640" y="704"/>
                </a:cxn>
                <a:cxn ang="0">
                  <a:pos x="1434" y="699"/>
                </a:cxn>
                <a:cxn ang="0">
                  <a:pos x="1242" y="707"/>
                </a:cxn>
                <a:cxn ang="0">
                  <a:pos x="1063" y="731"/>
                </a:cxn>
                <a:cxn ang="0">
                  <a:pos x="893" y="768"/>
                </a:cxn>
                <a:cxn ang="0">
                  <a:pos x="732" y="820"/>
                </a:cxn>
                <a:cxn ang="0">
                  <a:pos x="576" y="884"/>
                </a:cxn>
                <a:cxn ang="0">
                  <a:pos x="427" y="960"/>
                </a:cxn>
                <a:cxn ang="0">
                  <a:pos x="283" y="1049"/>
                </a:cxn>
                <a:cxn ang="0">
                  <a:pos x="141" y="1149"/>
                </a:cxn>
                <a:cxn ang="0">
                  <a:pos x="0" y="1261"/>
                </a:cxn>
              </a:cxnLst>
              <a:rect l="0" t="0" r="r" b="b"/>
              <a:pathLst>
                <a:path w="5355" h="1261">
                  <a:moveTo>
                    <a:pt x="5355" y="0"/>
                  </a:moveTo>
                  <a:lnTo>
                    <a:pt x="5355" y="0"/>
                  </a:lnTo>
                  <a:lnTo>
                    <a:pt x="5349" y="19"/>
                  </a:lnTo>
                  <a:lnTo>
                    <a:pt x="5334" y="71"/>
                  </a:lnTo>
                  <a:lnTo>
                    <a:pt x="5322" y="106"/>
                  </a:lnTo>
                  <a:lnTo>
                    <a:pt x="5306" y="150"/>
                  </a:lnTo>
                  <a:lnTo>
                    <a:pt x="5288" y="197"/>
                  </a:lnTo>
                  <a:lnTo>
                    <a:pt x="5266" y="250"/>
                  </a:lnTo>
                  <a:lnTo>
                    <a:pt x="5240" y="306"/>
                  </a:lnTo>
                  <a:lnTo>
                    <a:pt x="5209" y="366"/>
                  </a:lnTo>
                  <a:lnTo>
                    <a:pt x="5176" y="429"/>
                  </a:lnTo>
                  <a:lnTo>
                    <a:pt x="5138" y="494"/>
                  </a:lnTo>
                  <a:lnTo>
                    <a:pt x="5095" y="560"/>
                  </a:lnTo>
                  <a:lnTo>
                    <a:pt x="5072" y="592"/>
                  </a:lnTo>
                  <a:lnTo>
                    <a:pt x="5048" y="625"/>
                  </a:lnTo>
                  <a:lnTo>
                    <a:pt x="5023" y="658"/>
                  </a:lnTo>
                  <a:lnTo>
                    <a:pt x="4997" y="691"/>
                  </a:lnTo>
                  <a:lnTo>
                    <a:pt x="4969" y="723"/>
                  </a:lnTo>
                  <a:lnTo>
                    <a:pt x="4940" y="755"/>
                  </a:lnTo>
                  <a:lnTo>
                    <a:pt x="4909" y="788"/>
                  </a:lnTo>
                  <a:lnTo>
                    <a:pt x="4877" y="818"/>
                  </a:lnTo>
                  <a:lnTo>
                    <a:pt x="4845" y="849"/>
                  </a:lnTo>
                  <a:lnTo>
                    <a:pt x="4811" y="880"/>
                  </a:lnTo>
                  <a:lnTo>
                    <a:pt x="4775" y="909"/>
                  </a:lnTo>
                  <a:lnTo>
                    <a:pt x="4739" y="936"/>
                  </a:lnTo>
                  <a:lnTo>
                    <a:pt x="4700" y="964"/>
                  </a:lnTo>
                  <a:lnTo>
                    <a:pt x="4661" y="989"/>
                  </a:lnTo>
                  <a:lnTo>
                    <a:pt x="4619" y="1015"/>
                  </a:lnTo>
                  <a:lnTo>
                    <a:pt x="4576" y="1038"/>
                  </a:lnTo>
                  <a:lnTo>
                    <a:pt x="4532" y="1060"/>
                  </a:lnTo>
                  <a:lnTo>
                    <a:pt x="4486" y="1081"/>
                  </a:lnTo>
                  <a:lnTo>
                    <a:pt x="4439" y="1101"/>
                  </a:lnTo>
                  <a:lnTo>
                    <a:pt x="4390" y="1119"/>
                  </a:lnTo>
                  <a:lnTo>
                    <a:pt x="4340" y="1135"/>
                  </a:lnTo>
                  <a:lnTo>
                    <a:pt x="4289" y="1149"/>
                  </a:lnTo>
                  <a:lnTo>
                    <a:pt x="4235" y="1162"/>
                  </a:lnTo>
                  <a:lnTo>
                    <a:pt x="4179" y="1173"/>
                  </a:lnTo>
                  <a:lnTo>
                    <a:pt x="4123" y="1182"/>
                  </a:lnTo>
                  <a:lnTo>
                    <a:pt x="4064" y="1188"/>
                  </a:lnTo>
                  <a:lnTo>
                    <a:pt x="4004" y="1193"/>
                  </a:lnTo>
                  <a:lnTo>
                    <a:pt x="3942" y="1194"/>
                  </a:lnTo>
                  <a:lnTo>
                    <a:pt x="3879" y="1194"/>
                  </a:lnTo>
                  <a:lnTo>
                    <a:pt x="3814" y="1191"/>
                  </a:lnTo>
                  <a:lnTo>
                    <a:pt x="3746" y="1185"/>
                  </a:lnTo>
                  <a:lnTo>
                    <a:pt x="3676" y="1177"/>
                  </a:lnTo>
                  <a:lnTo>
                    <a:pt x="3606" y="1165"/>
                  </a:lnTo>
                  <a:lnTo>
                    <a:pt x="3533" y="1153"/>
                  </a:lnTo>
                  <a:lnTo>
                    <a:pt x="3458" y="1136"/>
                  </a:lnTo>
                  <a:lnTo>
                    <a:pt x="3382" y="1115"/>
                  </a:lnTo>
                  <a:lnTo>
                    <a:pt x="3304" y="1093"/>
                  </a:lnTo>
                  <a:lnTo>
                    <a:pt x="3224" y="1067"/>
                  </a:lnTo>
                  <a:lnTo>
                    <a:pt x="3224" y="1067"/>
                  </a:lnTo>
                  <a:lnTo>
                    <a:pt x="3064" y="1014"/>
                  </a:lnTo>
                  <a:lnTo>
                    <a:pt x="2910" y="965"/>
                  </a:lnTo>
                  <a:lnTo>
                    <a:pt x="2761" y="920"/>
                  </a:lnTo>
                  <a:lnTo>
                    <a:pt x="2618" y="880"/>
                  </a:lnTo>
                  <a:lnTo>
                    <a:pt x="2480" y="842"/>
                  </a:lnTo>
                  <a:lnTo>
                    <a:pt x="2346" y="812"/>
                  </a:lnTo>
                  <a:lnTo>
                    <a:pt x="2219" y="783"/>
                  </a:lnTo>
                  <a:lnTo>
                    <a:pt x="2094" y="760"/>
                  </a:lnTo>
                  <a:lnTo>
                    <a:pt x="1974" y="739"/>
                  </a:lnTo>
                  <a:lnTo>
                    <a:pt x="1859" y="723"/>
                  </a:lnTo>
                  <a:lnTo>
                    <a:pt x="1746" y="712"/>
                  </a:lnTo>
                  <a:lnTo>
                    <a:pt x="1640" y="704"/>
                  </a:lnTo>
                  <a:lnTo>
                    <a:pt x="1535" y="699"/>
                  </a:lnTo>
                  <a:lnTo>
                    <a:pt x="1434" y="699"/>
                  </a:lnTo>
                  <a:lnTo>
                    <a:pt x="1337" y="700"/>
                  </a:lnTo>
                  <a:lnTo>
                    <a:pt x="1242" y="707"/>
                  </a:lnTo>
                  <a:lnTo>
                    <a:pt x="1151" y="718"/>
                  </a:lnTo>
                  <a:lnTo>
                    <a:pt x="1063" y="731"/>
                  </a:lnTo>
                  <a:lnTo>
                    <a:pt x="976" y="749"/>
                  </a:lnTo>
                  <a:lnTo>
                    <a:pt x="893" y="768"/>
                  </a:lnTo>
                  <a:lnTo>
                    <a:pt x="811" y="792"/>
                  </a:lnTo>
                  <a:lnTo>
                    <a:pt x="732" y="820"/>
                  </a:lnTo>
                  <a:lnTo>
                    <a:pt x="652" y="851"/>
                  </a:lnTo>
                  <a:lnTo>
                    <a:pt x="576" y="884"/>
                  </a:lnTo>
                  <a:lnTo>
                    <a:pt x="501" y="920"/>
                  </a:lnTo>
                  <a:lnTo>
                    <a:pt x="427" y="960"/>
                  </a:lnTo>
                  <a:lnTo>
                    <a:pt x="355" y="1004"/>
                  </a:lnTo>
                  <a:lnTo>
                    <a:pt x="283" y="1049"/>
                  </a:lnTo>
                  <a:lnTo>
                    <a:pt x="212" y="1098"/>
                  </a:lnTo>
                  <a:lnTo>
                    <a:pt x="141" y="1149"/>
                  </a:lnTo>
                  <a:lnTo>
                    <a:pt x="71" y="1204"/>
                  </a:lnTo>
                  <a:lnTo>
                    <a:pt x="0" y="1261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65711" name="Freeform 47"/>
            <p:cNvSpPr>
              <a:spLocks/>
            </p:cNvSpPr>
            <p:nvPr userDrawn="1"/>
          </p:nvSpPr>
          <p:spPr bwMode="auto">
            <a:xfrm>
              <a:off x="1187" y="940"/>
              <a:ext cx="5335" cy="688"/>
            </a:xfrm>
            <a:custGeom>
              <a:avLst/>
              <a:gdLst/>
              <a:ahLst/>
              <a:cxnLst>
                <a:cxn ang="0">
                  <a:pos x="5335" y="0"/>
                </a:cxn>
                <a:cxn ang="0">
                  <a:pos x="5315" y="71"/>
                </a:cxn>
                <a:cxn ang="0">
                  <a:pos x="5289" y="150"/>
                </a:cxn>
                <a:cxn ang="0">
                  <a:pos x="5250" y="252"/>
                </a:cxn>
                <a:cxn ang="0">
                  <a:pos x="5196" y="371"/>
                </a:cxn>
                <a:cxn ang="0">
                  <a:pos x="5127" y="501"/>
                </a:cxn>
                <a:cxn ang="0">
                  <a:pos x="5061" y="601"/>
                </a:cxn>
                <a:cxn ang="0">
                  <a:pos x="5014" y="667"/>
                </a:cxn>
                <a:cxn ang="0">
                  <a:pos x="4960" y="735"/>
                </a:cxn>
                <a:cxn ang="0">
                  <a:pos x="4902" y="799"/>
                </a:cxn>
                <a:cxn ang="0">
                  <a:pos x="4838" y="862"/>
                </a:cxn>
                <a:cxn ang="0">
                  <a:pos x="4770" y="924"/>
                </a:cxn>
                <a:cxn ang="0">
                  <a:pos x="4695" y="980"/>
                </a:cxn>
                <a:cxn ang="0">
                  <a:pos x="4614" y="1034"/>
                </a:cxn>
                <a:cxn ang="0">
                  <a:pos x="4528" y="1082"/>
                </a:cxn>
                <a:cxn ang="0">
                  <a:pos x="4436" y="1126"/>
                </a:cxn>
                <a:cxn ang="0">
                  <a:pos x="4338" y="1161"/>
                </a:cxn>
                <a:cxn ang="0">
                  <a:pos x="4232" y="1190"/>
                </a:cxn>
                <a:cxn ang="0">
                  <a:pos x="4121" y="1213"/>
                </a:cxn>
                <a:cxn ang="0">
                  <a:pos x="4003" y="1226"/>
                </a:cxn>
                <a:cxn ang="0">
                  <a:pos x="3877" y="1229"/>
                </a:cxn>
                <a:cxn ang="0">
                  <a:pos x="3745" y="1224"/>
                </a:cxn>
                <a:cxn ang="0">
                  <a:pos x="3605" y="1206"/>
                </a:cxn>
                <a:cxn ang="0">
                  <a:pos x="3456" y="1179"/>
                </a:cxn>
                <a:cxn ang="0">
                  <a:pos x="3301" y="1140"/>
                </a:cxn>
                <a:cxn ang="0">
                  <a:pos x="3220" y="1114"/>
                </a:cxn>
                <a:cxn ang="0">
                  <a:pos x="2905" y="1019"/>
                </a:cxn>
                <a:cxn ang="0">
                  <a:pos x="2612" y="938"/>
                </a:cxn>
                <a:cxn ang="0">
                  <a:pos x="2340" y="875"/>
                </a:cxn>
                <a:cxn ang="0">
                  <a:pos x="2086" y="828"/>
                </a:cxn>
                <a:cxn ang="0">
                  <a:pos x="1851" y="798"/>
                </a:cxn>
                <a:cxn ang="0">
                  <a:pos x="1630" y="782"/>
                </a:cxn>
                <a:cxn ang="0">
                  <a:pos x="1426" y="780"/>
                </a:cxn>
                <a:cxn ang="0">
                  <a:pos x="1235" y="795"/>
                </a:cxn>
                <a:cxn ang="0">
                  <a:pos x="1099" y="814"/>
                </a:cxn>
                <a:cxn ang="0">
                  <a:pos x="1011" y="830"/>
                </a:cxn>
                <a:cxn ang="0">
                  <a:pos x="927" y="851"/>
                </a:cxn>
                <a:cxn ang="0">
                  <a:pos x="804" y="888"/>
                </a:cxn>
                <a:cxn ang="0">
                  <a:pos x="647" y="950"/>
                </a:cxn>
                <a:cxn ang="0">
                  <a:pos x="496" y="1024"/>
                </a:cxn>
                <a:cxn ang="0">
                  <a:pos x="352" y="1109"/>
                </a:cxn>
                <a:cxn ang="0">
                  <a:pos x="210" y="1208"/>
                </a:cxn>
                <a:cxn ang="0">
                  <a:pos x="70" y="1316"/>
                </a:cxn>
              </a:cxnLst>
              <a:rect l="0" t="0" r="r" b="b"/>
              <a:pathLst>
                <a:path w="5335" h="1376">
                  <a:moveTo>
                    <a:pt x="5335" y="0"/>
                  </a:moveTo>
                  <a:lnTo>
                    <a:pt x="5335" y="0"/>
                  </a:lnTo>
                  <a:lnTo>
                    <a:pt x="5331" y="18"/>
                  </a:lnTo>
                  <a:lnTo>
                    <a:pt x="5315" y="71"/>
                  </a:lnTo>
                  <a:lnTo>
                    <a:pt x="5304" y="107"/>
                  </a:lnTo>
                  <a:lnTo>
                    <a:pt x="5289" y="150"/>
                  </a:lnTo>
                  <a:lnTo>
                    <a:pt x="5271" y="199"/>
                  </a:lnTo>
                  <a:lnTo>
                    <a:pt x="5250" y="252"/>
                  </a:lnTo>
                  <a:lnTo>
                    <a:pt x="5225" y="310"/>
                  </a:lnTo>
                  <a:lnTo>
                    <a:pt x="5196" y="371"/>
                  </a:lnTo>
                  <a:lnTo>
                    <a:pt x="5163" y="434"/>
                  </a:lnTo>
                  <a:lnTo>
                    <a:pt x="5127" y="501"/>
                  </a:lnTo>
                  <a:lnTo>
                    <a:pt x="5085" y="567"/>
                  </a:lnTo>
                  <a:lnTo>
                    <a:pt x="5061" y="601"/>
                  </a:lnTo>
                  <a:lnTo>
                    <a:pt x="5038" y="635"/>
                  </a:lnTo>
                  <a:lnTo>
                    <a:pt x="5014" y="667"/>
                  </a:lnTo>
                  <a:lnTo>
                    <a:pt x="4988" y="701"/>
                  </a:lnTo>
                  <a:lnTo>
                    <a:pt x="4960" y="735"/>
                  </a:lnTo>
                  <a:lnTo>
                    <a:pt x="4932" y="767"/>
                  </a:lnTo>
                  <a:lnTo>
                    <a:pt x="4902" y="799"/>
                  </a:lnTo>
                  <a:lnTo>
                    <a:pt x="4871" y="832"/>
                  </a:lnTo>
                  <a:lnTo>
                    <a:pt x="4838" y="862"/>
                  </a:lnTo>
                  <a:lnTo>
                    <a:pt x="4804" y="893"/>
                  </a:lnTo>
                  <a:lnTo>
                    <a:pt x="4770" y="924"/>
                  </a:lnTo>
                  <a:lnTo>
                    <a:pt x="4734" y="953"/>
                  </a:lnTo>
                  <a:lnTo>
                    <a:pt x="4695" y="980"/>
                  </a:lnTo>
                  <a:lnTo>
                    <a:pt x="4656" y="1008"/>
                  </a:lnTo>
                  <a:lnTo>
                    <a:pt x="4614" y="1034"/>
                  </a:lnTo>
                  <a:lnTo>
                    <a:pt x="4573" y="1059"/>
                  </a:lnTo>
                  <a:lnTo>
                    <a:pt x="4528" y="1082"/>
                  </a:lnTo>
                  <a:lnTo>
                    <a:pt x="4484" y="1105"/>
                  </a:lnTo>
                  <a:lnTo>
                    <a:pt x="4436" y="1126"/>
                  </a:lnTo>
                  <a:lnTo>
                    <a:pt x="4388" y="1143"/>
                  </a:lnTo>
                  <a:lnTo>
                    <a:pt x="4338" y="1161"/>
                  </a:lnTo>
                  <a:lnTo>
                    <a:pt x="4287" y="1177"/>
                  </a:lnTo>
                  <a:lnTo>
                    <a:pt x="4232" y="1190"/>
                  </a:lnTo>
                  <a:lnTo>
                    <a:pt x="4178" y="1203"/>
                  </a:lnTo>
                  <a:lnTo>
                    <a:pt x="4121" y="1213"/>
                  </a:lnTo>
                  <a:lnTo>
                    <a:pt x="4063" y="1219"/>
                  </a:lnTo>
                  <a:lnTo>
                    <a:pt x="4003" y="1226"/>
                  </a:lnTo>
                  <a:lnTo>
                    <a:pt x="3941" y="1229"/>
                  </a:lnTo>
                  <a:lnTo>
                    <a:pt x="3877" y="1229"/>
                  </a:lnTo>
                  <a:lnTo>
                    <a:pt x="3812" y="1227"/>
                  </a:lnTo>
                  <a:lnTo>
                    <a:pt x="3745" y="1224"/>
                  </a:lnTo>
                  <a:lnTo>
                    <a:pt x="3676" y="1216"/>
                  </a:lnTo>
                  <a:lnTo>
                    <a:pt x="3605" y="1206"/>
                  </a:lnTo>
                  <a:lnTo>
                    <a:pt x="3531" y="1195"/>
                  </a:lnTo>
                  <a:lnTo>
                    <a:pt x="3456" y="1179"/>
                  </a:lnTo>
                  <a:lnTo>
                    <a:pt x="3380" y="1161"/>
                  </a:lnTo>
                  <a:lnTo>
                    <a:pt x="3301" y="1140"/>
                  </a:lnTo>
                  <a:lnTo>
                    <a:pt x="3220" y="1114"/>
                  </a:lnTo>
                  <a:lnTo>
                    <a:pt x="3220" y="1114"/>
                  </a:lnTo>
                  <a:lnTo>
                    <a:pt x="3061" y="1064"/>
                  </a:lnTo>
                  <a:lnTo>
                    <a:pt x="2905" y="1019"/>
                  </a:lnTo>
                  <a:lnTo>
                    <a:pt x="2756" y="977"/>
                  </a:lnTo>
                  <a:lnTo>
                    <a:pt x="2612" y="938"/>
                  </a:lnTo>
                  <a:lnTo>
                    <a:pt x="2473" y="906"/>
                  </a:lnTo>
                  <a:lnTo>
                    <a:pt x="2340" y="875"/>
                  </a:lnTo>
                  <a:lnTo>
                    <a:pt x="2211" y="851"/>
                  </a:lnTo>
                  <a:lnTo>
                    <a:pt x="2086" y="828"/>
                  </a:lnTo>
                  <a:lnTo>
                    <a:pt x="1966" y="811"/>
                  </a:lnTo>
                  <a:lnTo>
                    <a:pt x="1851" y="798"/>
                  </a:lnTo>
                  <a:lnTo>
                    <a:pt x="1739" y="788"/>
                  </a:lnTo>
                  <a:lnTo>
                    <a:pt x="1630" y="782"/>
                  </a:lnTo>
                  <a:lnTo>
                    <a:pt x="1526" y="780"/>
                  </a:lnTo>
                  <a:lnTo>
                    <a:pt x="1426" y="780"/>
                  </a:lnTo>
                  <a:lnTo>
                    <a:pt x="1329" y="785"/>
                  </a:lnTo>
                  <a:lnTo>
                    <a:pt x="1235" y="795"/>
                  </a:lnTo>
                  <a:lnTo>
                    <a:pt x="1143" y="806"/>
                  </a:lnTo>
                  <a:lnTo>
                    <a:pt x="1099" y="814"/>
                  </a:lnTo>
                  <a:lnTo>
                    <a:pt x="1054" y="822"/>
                  </a:lnTo>
                  <a:lnTo>
                    <a:pt x="1011" y="830"/>
                  </a:lnTo>
                  <a:lnTo>
                    <a:pt x="970" y="840"/>
                  </a:lnTo>
                  <a:lnTo>
                    <a:pt x="927" y="851"/>
                  </a:lnTo>
                  <a:lnTo>
                    <a:pt x="885" y="862"/>
                  </a:lnTo>
                  <a:lnTo>
                    <a:pt x="804" y="888"/>
                  </a:lnTo>
                  <a:lnTo>
                    <a:pt x="725" y="917"/>
                  </a:lnTo>
                  <a:lnTo>
                    <a:pt x="647" y="950"/>
                  </a:lnTo>
                  <a:lnTo>
                    <a:pt x="571" y="985"/>
                  </a:lnTo>
                  <a:lnTo>
                    <a:pt x="496" y="1024"/>
                  </a:lnTo>
                  <a:lnTo>
                    <a:pt x="424" y="1064"/>
                  </a:lnTo>
                  <a:lnTo>
                    <a:pt x="352" y="1109"/>
                  </a:lnTo>
                  <a:lnTo>
                    <a:pt x="280" y="1156"/>
                  </a:lnTo>
                  <a:lnTo>
                    <a:pt x="210" y="1208"/>
                  </a:lnTo>
                  <a:lnTo>
                    <a:pt x="139" y="1261"/>
                  </a:lnTo>
                  <a:lnTo>
                    <a:pt x="70" y="1316"/>
                  </a:lnTo>
                  <a:lnTo>
                    <a:pt x="0" y="137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65712" name="Freeform 48"/>
            <p:cNvSpPr>
              <a:spLocks/>
            </p:cNvSpPr>
            <p:nvPr userDrawn="1"/>
          </p:nvSpPr>
          <p:spPr bwMode="auto">
            <a:xfrm>
              <a:off x="1229" y="911"/>
              <a:ext cx="5314" cy="745"/>
            </a:xfrm>
            <a:custGeom>
              <a:avLst/>
              <a:gdLst/>
              <a:ahLst/>
              <a:cxnLst>
                <a:cxn ang="0">
                  <a:pos x="5314" y="0"/>
                </a:cxn>
                <a:cxn ang="0">
                  <a:pos x="5296" y="71"/>
                </a:cxn>
                <a:cxn ang="0">
                  <a:pos x="5271" y="153"/>
                </a:cxn>
                <a:cxn ang="0">
                  <a:pos x="5233" y="257"/>
                </a:cxn>
                <a:cxn ang="0">
                  <a:pos x="5180" y="376"/>
                </a:cxn>
                <a:cxn ang="0">
                  <a:pos x="5112" y="507"/>
                </a:cxn>
                <a:cxn ang="0">
                  <a:pos x="5050" y="609"/>
                </a:cxn>
                <a:cxn ang="0">
                  <a:pos x="5003" y="678"/>
                </a:cxn>
                <a:cxn ang="0">
                  <a:pos x="4950" y="746"/>
                </a:cxn>
                <a:cxn ang="0">
                  <a:pos x="4893" y="812"/>
                </a:cxn>
                <a:cxn ang="0">
                  <a:pos x="4830" y="878"/>
                </a:cxn>
                <a:cxn ang="0">
                  <a:pos x="4762" y="940"/>
                </a:cxn>
                <a:cxn ang="0">
                  <a:pos x="4689" y="999"/>
                </a:cxn>
                <a:cxn ang="0">
                  <a:pos x="4610" y="1054"/>
                </a:cxn>
                <a:cxn ang="0">
                  <a:pos x="4524" y="1104"/>
                </a:cxn>
                <a:cxn ang="0">
                  <a:pos x="4432" y="1150"/>
                </a:cxn>
                <a:cxn ang="0">
                  <a:pos x="4335" y="1188"/>
                </a:cxn>
                <a:cxn ang="0">
                  <a:pos x="4229" y="1219"/>
                </a:cxn>
                <a:cxn ang="0">
                  <a:pos x="4118" y="1243"/>
                </a:cxn>
                <a:cxn ang="0">
                  <a:pos x="4000" y="1259"/>
                </a:cxn>
                <a:cxn ang="0">
                  <a:pos x="3875" y="1266"/>
                </a:cxn>
                <a:cxn ang="0">
                  <a:pos x="3742" y="1263"/>
                </a:cxn>
                <a:cxn ang="0">
                  <a:pos x="3602" y="1248"/>
                </a:cxn>
                <a:cxn ang="0">
                  <a:pos x="3453" y="1224"/>
                </a:cxn>
                <a:cxn ang="0">
                  <a:pos x="3298" y="1187"/>
                </a:cxn>
                <a:cxn ang="0">
                  <a:pos x="3217" y="1164"/>
                </a:cxn>
                <a:cxn ang="0">
                  <a:pos x="2899" y="1074"/>
                </a:cxn>
                <a:cxn ang="0">
                  <a:pos x="2605" y="999"/>
                </a:cxn>
                <a:cxn ang="0">
                  <a:pos x="2333" y="941"/>
                </a:cxn>
                <a:cxn ang="0">
                  <a:pos x="2079" y="899"/>
                </a:cxn>
                <a:cxn ang="0">
                  <a:pos x="1843" y="872"/>
                </a:cxn>
                <a:cxn ang="0">
                  <a:pos x="1622" y="861"/>
                </a:cxn>
                <a:cxn ang="0">
                  <a:pos x="1418" y="864"/>
                </a:cxn>
                <a:cxn ang="0">
                  <a:pos x="1226" y="882"/>
                </a:cxn>
                <a:cxn ang="0">
                  <a:pos x="1134" y="896"/>
                </a:cxn>
                <a:cxn ang="0">
                  <a:pos x="1047" y="912"/>
                </a:cxn>
                <a:cxn ang="0">
                  <a:pos x="961" y="933"/>
                </a:cxn>
                <a:cxn ang="0">
                  <a:pos x="878" y="957"/>
                </a:cxn>
                <a:cxn ang="0">
                  <a:pos x="718" y="1016"/>
                </a:cxn>
                <a:cxn ang="0">
                  <a:pos x="565" y="1087"/>
                </a:cxn>
                <a:cxn ang="0">
                  <a:pos x="419" y="1171"/>
                </a:cxn>
                <a:cxn ang="0">
                  <a:pos x="276" y="1266"/>
                </a:cxn>
                <a:cxn ang="0">
                  <a:pos x="138" y="1372"/>
                </a:cxn>
                <a:cxn ang="0">
                  <a:pos x="0" y="1490"/>
                </a:cxn>
              </a:cxnLst>
              <a:rect l="0" t="0" r="r" b="b"/>
              <a:pathLst>
                <a:path w="5314" h="1490">
                  <a:moveTo>
                    <a:pt x="5314" y="0"/>
                  </a:moveTo>
                  <a:lnTo>
                    <a:pt x="5314" y="0"/>
                  </a:lnTo>
                  <a:lnTo>
                    <a:pt x="5309" y="19"/>
                  </a:lnTo>
                  <a:lnTo>
                    <a:pt x="5296" y="71"/>
                  </a:lnTo>
                  <a:lnTo>
                    <a:pt x="5284" y="110"/>
                  </a:lnTo>
                  <a:lnTo>
                    <a:pt x="5271" y="153"/>
                  </a:lnTo>
                  <a:lnTo>
                    <a:pt x="5254" y="202"/>
                  </a:lnTo>
                  <a:lnTo>
                    <a:pt x="5233" y="257"/>
                  </a:lnTo>
                  <a:lnTo>
                    <a:pt x="5208" y="315"/>
                  </a:lnTo>
                  <a:lnTo>
                    <a:pt x="5180" y="376"/>
                  </a:lnTo>
                  <a:lnTo>
                    <a:pt x="5148" y="441"/>
                  </a:lnTo>
                  <a:lnTo>
                    <a:pt x="5112" y="507"/>
                  </a:lnTo>
                  <a:lnTo>
                    <a:pt x="5072" y="575"/>
                  </a:lnTo>
                  <a:lnTo>
                    <a:pt x="5050" y="609"/>
                  </a:lnTo>
                  <a:lnTo>
                    <a:pt x="5026" y="644"/>
                  </a:lnTo>
                  <a:lnTo>
                    <a:pt x="5003" y="678"/>
                  </a:lnTo>
                  <a:lnTo>
                    <a:pt x="4976" y="712"/>
                  </a:lnTo>
                  <a:lnTo>
                    <a:pt x="4950" y="746"/>
                  </a:lnTo>
                  <a:lnTo>
                    <a:pt x="4922" y="780"/>
                  </a:lnTo>
                  <a:lnTo>
                    <a:pt x="4893" y="812"/>
                  </a:lnTo>
                  <a:lnTo>
                    <a:pt x="4862" y="846"/>
                  </a:lnTo>
                  <a:lnTo>
                    <a:pt x="4830" y="878"/>
                  </a:lnTo>
                  <a:lnTo>
                    <a:pt x="4797" y="909"/>
                  </a:lnTo>
                  <a:lnTo>
                    <a:pt x="4762" y="940"/>
                  </a:lnTo>
                  <a:lnTo>
                    <a:pt x="4726" y="970"/>
                  </a:lnTo>
                  <a:lnTo>
                    <a:pt x="4689" y="999"/>
                  </a:lnTo>
                  <a:lnTo>
                    <a:pt x="4650" y="1027"/>
                  </a:lnTo>
                  <a:lnTo>
                    <a:pt x="4610" y="1054"/>
                  </a:lnTo>
                  <a:lnTo>
                    <a:pt x="4568" y="1080"/>
                  </a:lnTo>
                  <a:lnTo>
                    <a:pt x="4524" y="1104"/>
                  </a:lnTo>
                  <a:lnTo>
                    <a:pt x="4479" y="1127"/>
                  </a:lnTo>
                  <a:lnTo>
                    <a:pt x="4432" y="1150"/>
                  </a:lnTo>
                  <a:lnTo>
                    <a:pt x="4385" y="1169"/>
                  </a:lnTo>
                  <a:lnTo>
                    <a:pt x="4335" y="1188"/>
                  </a:lnTo>
                  <a:lnTo>
                    <a:pt x="4283" y="1205"/>
                  </a:lnTo>
                  <a:lnTo>
                    <a:pt x="4229" y="1219"/>
                  </a:lnTo>
                  <a:lnTo>
                    <a:pt x="4175" y="1232"/>
                  </a:lnTo>
                  <a:lnTo>
                    <a:pt x="4118" y="1243"/>
                  </a:lnTo>
                  <a:lnTo>
                    <a:pt x="4060" y="1251"/>
                  </a:lnTo>
                  <a:lnTo>
                    <a:pt x="4000" y="1259"/>
                  </a:lnTo>
                  <a:lnTo>
                    <a:pt x="3939" y="1263"/>
                  </a:lnTo>
                  <a:lnTo>
                    <a:pt x="3875" y="1266"/>
                  </a:lnTo>
                  <a:lnTo>
                    <a:pt x="3810" y="1264"/>
                  </a:lnTo>
                  <a:lnTo>
                    <a:pt x="3742" y="1263"/>
                  </a:lnTo>
                  <a:lnTo>
                    <a:pt x="3673" y="1256"/>
                  </a:lnTo>
                  <a:lnTo>
                    <a:pt x="3602" y="1248"/>
                  </a:lnTo>
                  <a:lnTo>
                    <a:pt x="3528" y="1237"/>
                  </a:lnTo>
                  <a:lnTo>
                    <a:pt x="3453" y="1224"/>
                  </a:lnTo>
                  <a:lnTo>
                    <a:pt x="3377" y="1206"/>
                  </a:lnTo>
                  <a:lnTo>
                    <a:pt x="3298" y="1187"/>
                  </a:lnTo>
                  <a:lnTo>
                    <a:pt x="3217" y="1164"/>
                  </a:lnTo>
                  <a:lnTo>
                    <a:pt x="3217" y="1164"/>
                  </a:lnTo>
                  <a:lnTo>
                    <a:pt x="3055" y="1116"/>
                  </a:lnTo>
                  <a:lnTo>
                    <a:pt x="2899" y="1074"/>
                  </a:lnTo>
                  <a:lnTo>
                    <a:pt x="2751" y="1033"/>
                  </a:lnTo>
                  <a:lnTo>
                    <a:pt x="2605" y="999"/>
                  </a:lnTo>
                  <a:lnTo>
                    <a:pt x="2466" y="969"/>
                  </a:lnTo>
                  <a:lnTo>
                    <a:pt x="2333" y="941"/>
                  </a:lnTo>
                  <a:lnTo>
                    <a:pt x="2202" y="919"/>
                  </a:lnTo>
                  <a:lnTo>
                    <a:pt x="2079" y="899"/>
                  </a:lnTo>
                  <a:lnTo>
                    <a:pt x="1958" y="885"/>
                  </a:lnTo>
                  <a:lnTo>
                    <a:pt x="1843" y="872"/>
                  </a:lnTo>
                  <a:lnTo>
                    <a:pt x="1730" y="865"/>
                  </a:lnTo>
                  <a:lnTo>
                    <a:pt x="1622" y="861"/>
                  </a:lnTo>
                  <a:lnTo>
                    <a:pt x="1518" y="861"/>
                  </a:lnTo>
                  <a:lnTo>
                    <a:pt x="1418" y="864"/>
                  </a:lnTo>
                  <a:lnTo>
                    <a:pt x="1321" y="872"/>
                  </a:lnTo>
                  <a:lnTo>
                    <a:pt x="1226" y="882"/>
                  </a:lnTo>
                  <a:lnTo>
                    <a:pt x="1180" y="888"/>
                  </a:lnTo>
                  <a:lnTo>
                    <a:pt x="1134" y="896"/>
                  </a:lnTo>
                  <a:lnTo>
                    <a:pt x="1090" y="904"/>
                  </a:lnTo>
                  <a:lnTo>
                    <a:pt x="1047" y="912"/>
                  </a:lnTo>
                  <a:lnTo>
                    <a:pt x="1004" y="924"/>
                  </a:lnTo>
                  <a:lnTo>
                    <a:pt x="961" y="933"/>
                  </a:lnTo>
                  <a:lnTo>
                    <a:pt x="919" y="945"/>
                  </a:lnTo>
                  <a:lnTo>
                    <a:pt x="878" y="957"/>
                  </a:lnTo>
                  <a:lnTo>
                    <a:pt x="797" y="985"/>
                  </a:lnTo>
                  <a:lnTo>
                    <a:pt x="718" y="1016"/>
                  </a:lnTo>
                  <a:lnTo>
                    <a:pt x="640" y="1050"/>
                  </a:lnTo>
                  <a:lnTo>
                    <a:pt x="565" y="1087"/>
                  </a:lnTo>
                  <a:lnTo>
                    <a:pt x="492" y="1127"/>
                  </a:lnTo>
                  <a:lnTo>
                    <a:pt x="419" y="1171"/>
                  </a:lnTo>
                  <a:lnTo>
                    <a:pt x="347" y="1216"/>
                  </a:lnTo>
                  <a:lnTo>
                    <a:pt x="276" y="1266"/>
                  </a:lnTo>
                  <a:lnTo>
                    <a:pt x="207" y="1318"/>
                  </a:lnTo>
                  <a:lnTo>
                    <a:pt x="138" y="1372"/>
                  </a:lnTo>
                  <a:lnTo>
                    <a:pt x="70" y="1431"/>
                  </a:lnTo>
                  <a:lnTo>
                    <a:pt x="0" y="149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65713" name="Freeform 49"/>
            <p:cNvSpPr>
              <a:spLocks/>
            </p:cNvSpPr>
            <p:nvPr userDrawn="1"/>
          </p:nvSpPr>
          <p:spPr bwMode="auto">
            <a:xfrm>
              <a:off x="1272" y="882"/>
              <a:ext cx="5291" cy="803"/>
            </a:xfrm>
            <a:custGeom>
              <a:avLst/>
              <a:gdLst/>
              <a:ahLst/>
              <a:cxnLst>
                <a:cxn ang="0">
                  <a:pos x="5291" y="0"/>
                </a:cxn>
                <a:cxn ang="0">
                  <a:pos x="5273" y="73"/>
                </a:cxn>
                <a:cxn ang="0">
                  <a:pos x="5250" y="155"/>
                </a:cxn>
                <a:cxn ang="0">
                  <a:pos x="5214" y="260"/>
                </a:cxn>
                <a:cxn ang="0">
                  <a:pos x="5162" y="381"/>
                </a:cxn>
                <a:cxn ang="0">
                  <a:pos x="5097" y="515"/>
                </a:cxn>
                <a:cxn ang="0">
                  <a:pos x="5036" y="618"/>
                </a:cxn>
                <a:cxn ang="0">
                  <a:pos x="4989" y="688"/>
                </a:cxn>
                <a:cxn ang="0">
                  <a:pos x="4937" y="757"/>
                </a:cxn>
                <a:cxn ang="0">
                  <a:pos x="4882" y="827"/>
                </a:cxn>
                <a:cxn ang="0">
                  <a:pos x="4821" y="893"/>
                </a:cxn>
                <a:cxn ang="0">
                  <a:pos x="4753" y="956"/>
                </a:cxn>
                <a:cxn ang="0">
                  <a:pos x="4681" y="1017"/>
                </a:cxn>
                <a:cxn ang="0">
                  <a:pos x="4603" y="1074"/>
                </a:cxn>
                <a:cxn ang="0">
                  <a:pos x="4518" y="1127"/>
                </a:cxn>
                <a:cxn ang="0">
                  <a:pos x="4426" y="1174"/>
                </a:cxn>
                <a:cxn ang="0">
                  <a:pos x="4329" y="1214"/>
                </a:cxn>
                <a:cxn ang="0">
                  <a:pos x="4225" y="1248"/>
                </a:cxn>
                <a:cxn ang="0">
                  <a:pos x="4114" y="1274"/>
                </a:cxn>
                <a:cxn ang="0">
                  <a:pos x="3996" y="1292"/>
                </a:cxn>
                <a:cxn ang="0">
                  <a:pos x="3871" y="1301"/>
                </a:cxn>
                <a:cxn ang="0">
                  <a:pos x="3738" y="1301"/>
                </a:cxn>
                <a:cxn ang="0">
                  <a:pos x="3598" y="1290"/>
                </a:cxn>
                <a:cxn ang="0">
                  <a:pos x="3449" y="1267"/>
                </a:cxn>
                <a:cxn ang="0">
                  <a:pos x="3292" y="1233"/>
                </a:cxn>
                <a:cxn ang="0">
                  <a:pos x="3212" y="1212"/>
                </a:cxn>
                <a:cxn ang="0">
                  <a:pos x="2894" y="1129"/>
                </a:cxn>
                <a:cxn ang="0">
                  <a:pos x="2598" y="1059"/>
                </a:cxn>
                <a:cxn ang="0">
                  <a:pos x="2323" y="1007"/>
                </a:cxn>
                <a:cxn ang="0">
                  <a:pos x="2069" y="970"/>
                </a:cxn>
                <a:cxn ang="0">
                  <a:pos x="1833" y="948"/>
                </a:cxn>
                <a:cxn ang="0">
                  <a:pos x="1612" y="941"/>
                </a:cxn>
                <a:cxn ang="0">
                  <a:pos x="1408" y="948"/>
                </a:cxn>
                <a:cxn ang="0">
                  <a:pos x="1216" y="969"/>
                </a:cxn>
                <a:cxn ang="0">
                  <a:pos x="1126" y="985"/>
                </a:cxn>
                <a:cxn ang="0">
                  <a:pos x="1037" y="1004"/>
                </a:cxn>
                <a:cxn ang="0">
                  <a:pos x="953" y="1027"/>
                </a:cxn>
                <a:cxn ang="0">
                  <a:pos x="869" y="1053"/>
                </a:cxn>
                <a:cxn ang="0">
                  <a:pos x="789" y="1082"/>
                </a:cxn>
                <a:cxn ang="0">
                  <a:pos x="635" y="1150"/>
                </a:cxn>
                <a:cxn ang="0">
                  <a:pos x="486" y="1230"/>
                </a:cxn>
                <a:cxn ang="0">
                  <a:pos x="343" y="1324"/>
                </a:cxn>
                <a:cxn ang="0">
                  <a:pos x="204" y="1429"/>
                </a:cxn>
                <a:cxn ang="0">
                  <a:pos x="68" y="1545"/>
                </a:cxn>
              </a:cxnLst>
              <a:rect l="0" t="0" r="r" b="b"/>
              <a:pathLst>
                <a:path w="5291" h="1606">
                  <a:moveTo>
                    <a:pt x="5291" y="0"/>
                  </a:moveTo>
                  <a:lnTo>
                    <a:pt x="5291" y="0"/>
                  </a:lnTo>
                  <a:lnTo>
                    <a:pt x="5287" y="19"/>
                  </a:lnTo>
                  <a:lnTo>
                    <a:pt x="5273" y="73"/>
                  </a:lnTo>
                  <a:lnTo>
                    <a:pt x="5264" y="111"/>
                  </a:lnTo>
                  <a:lnTo>
                    <a:pt x="5250" y="155"/>
                  </a:lnTo>
                  <a:lnTo>
                    <a:pt x="5233" y="205"/>
                  </a:lnTo>
                  <a:lnTo>
                    <a:pt x="5214" y="260"/>
                  </a:lnTo>
                  <a:lnTo>
                    <a:pt x="5190" y="318"/>
                  </a:lnTo>
                  <a:lnTo>
                    <a:pt x="5162" y="381"/>
                  </a:lnTo>
                  <a:lnTo>
                    <a:pt x="5132" y="447"/>
                  </a:lnTo>
                  <a:lnTo>
                    <a:pt x="5097" y="515"/>
                  </a:lnTo>
                  <a:lnTo>
                    <a:pt x="5057" y="583"/>
                  </a:lnTo>
                  <a:lnTo>
                    <a:pt x="5036" y="618"/>
                  </a:lnTo>
                  <a:lnTo>
                    <a:pt x="5014" y="654"/>
                  </a:lnTo>
                  <a:lnTo>
                    <a:pt x="4989" y="688"/>
                  </a:lnTo>
                  <a:lnTo>
                    <a:pt x="4964" y="723"/>
                  </a:lnTo>
                  <a:lnTo>
                    <a:pt x="4937" y="757"/>
                  </a:lnTo>
                  <a:lnTo>
                    <a:pt x="4911" y="791"/>
                  </a:lnTo>
                  <a:lnTo>
                    <a:pt x="4882" y="827"/>
                  </a:lnTo>
                  <a:lnTo>
                    <a:pt x="4851" y="859"/>
                  </a:lnTo>
                  <a:lnTo>
                    <a:pt x="4821" y="893"/>
                  </a:lnTo>
                  <a:lnTo>
                    <a:pt x="4787" y="925"/>
                  </a:lnTo>
                  <a:lnTo>
                    <a:pt x="4753" y="956"/>
                  </a:lnTo>
                  <a:lnTo>
                    <a:pt x="4718" y="988"/>
                  </a:lnTo>
                  <a:lnTo>
                    <a:pt x="4681" y="1017"/>
                  </a:lnTo>
                  <a:lnTo>
                    <a:pt x="4642" y="1046"/>
                  </a:lnTo>
                  <a:lnTo>
                    <a:pt x="4603" y="1074"/>
                  </a:lnTo>
                  <a:lnTo>
                    <a:pt x="4561" y="1101"/>
                  </a:lnTo>
                  <a:lnTo>
                    <a:pt x="4518" y="1127"/>
                  </a:lnTo>
                  <a:lnTo>
                    <a:pt x="4472" y="1151"/>
                  </a:lnTo>
                  <a:lnTo>
                    <a:pt x="4426" y="1174"/>
                  </a:lnTo>
                  <a:lnTo>
                    <a:pt x="4379" y="1195"/>
                  </a:lnTo>
                  <a:lnTo>
                    <a:pt x="4329" y="1214"/>
                  </a:lnTo>
                  <a:lnTo>
                    <a:pt x="4278" y="1232"/>
                  </a:lnTo>
                  <a:lnTo>
                    <a:pt x="4225" y="1248"/>
                  </a:lnTo>
                  <a:lnTo>
                    <a:pt x="4171" y="1263"/>
                  </a:lnTo>
                  <a:lnTo>
                    <a:pt x="4114" y="1274"/>
                  </a:lnTo>
                  <a:lnTo>
                    <a:pt x="4056" y="1284"/>
                  </a:lnTo>
                  <a:lnTo>
                    <a:pt x="3996" y="1292"/>
                  </a:lnTo>
                  <a:lnTo>
                    <a:pt x="3935" y="1298"/>
                  </a:lnTo>
                  <a:lnTo>
                    <a:pt x="3871" y="1301"/>
                  </a:lnTo>
                  <a:lnTo>
                    <a:pt x="3806" y="1303"/>
                  </a:lnTo>
                  <a:lnTo>
                    <a:pt x="3738" y="1301"/>
                  </a:lnTo>
                  <a:lnTo>
                    <a:pt x="3668" y="1296"/>
                  </a:lnTo>
                  <a:lnTo>
                    <a:pt x="3598" y="1290"/>
                  </a:lnTo>
                  <a:lnTo>
                    <a:pt x="3524" y="1280"/>
                  </a:lnTo>
                  <a:lnTo>
                    <a:pt x="3449" y="1267"/>
                  </a:lnTo>
                  <a:lnTo>
                    <a:pt x="3371" y="1253"/>
                  </a:lnTo>
                  <a:lnTo>
                    <a:pt x="3292" y="1233"/>
                  </a:lnTo>
                  <a:lnTo>
                    <a:pt x="3212" y="1212"/>
                  </a:lnTo>
                  <a:lnTo>
                    <a:pt x="3212" y="1212"/>
                  </a:lnTo>
                  <a:lnTo>
                    <a:pt x="3049" y="1167"/>
                  </a:lnTo>
                  <a:lnTo>
                    <a:pt x="2894" y="1129"/>
                  </a:lnTo>
                  <a:lnTo>
                    <a:pt x="2742" y="1091"/>
                  </a:lnTo>
                  <a:lnTo>
                    <a:pt x="2598" y="1059"/>
                  </a:lnTo>
                  <a:lnTo>
                    <a:pt x="2458" y="1032"/>
                  </a:lnTo>
                  <a:lnTo>
                    <a:pt x="2323" y="1007"/>
                  </a:lnTo>
                  <a:lnTo>
                    <a:pt x="2194" y="986"/>
                  </a:lnTo>
                  <a:lnTo>
                    <a:pt x="2069" y="970"/>
                  </a:lnTo>
                  <a:lnTo>
                    <a:pt x="1948" y="957"/>
                  </a:lnTo>
                  <a:lnTo>
                    <a:pt x="1833" y="948"/>
                  </a:lnTo>
                  <a:lnTo>
                    <a:pt x="1720" y="943"/>
                  </a:lnTo>
                  <a:lnTo>
                    <a:pt x="1612" y="941"/>
                  </a:lnTo>
                  <a:lnTo>
                    <a:pt x="1508" y="943"/>
                  </a:lnTo>
                  <a:lnTo>
                    <a:pt x="1408" y="948"/>
                  </a:lnTo>
                  <a:lnTo>
                    <a:pt x="1311" y="957"/>
                  </a:lnTo>
                  <a:lnTo>
                    <a:pt x="1216" y="969"/>
                  </a:lnTo>
                  <a:lnTo>
                    <a:pt x="1171" y="977"/>
                  </a:lnTo>
                  <a:lnTo>
                    <a:pt x="1126" y="985"/>
                  </a:lnTo>
                  <a:lnTo>
                    <a:pt x="1082" y="994"/>
                  </a:lnTo>
                  <a:lnTo>
                    <a:pt x="1037" y="1004"/>
                  </a:lnTo>
                  <a:lnTo>
                    <a:pt x="994" y="1015"/>
                  </a:lnTo>
                  <a:lnTo>
                    <a:pt x="953" y="1027"/>
                  </a:lnTo>
                  <a:lnTo>
                    <a:pt x="911" y="1040"/>
                  </a:lnTo>
                  <a:lnTo>
                    <a:pt x="869" y="1053"/>
                  </a:lnTo>
                  <a:lnTo>
                    <a:pt x="829" y="1067"/>
                  </a:lnTo>
                  <a:lnTo>
                    <a:pt x="789" y="1082"/>
                  </a:lnTo>
                  <a:lnTo>
                    <a:pt x="711" y="1114"/>
                  </a:lnTo>
                  <a:lnTo>
                    <a:pt x="635" y="1150"/>
                  </a:lnTo>
                  <a:lnTo>
                    <a:pt x="560" y="1188"/>
                  </a:lnTo>
                  <a:lnTo>
                    <a:pt x="486" y="1230"/>
                  </a:lnTo>
                  <a:lnTo>
                    <a:pt x="414" y="1275"/>
                  </a:lnTo>
                  <a:lnTo>
                    <a:pt x="343" y="1324"/>
                  </a:lnTo>
                  <a:lnTo>
                    <a:pt x="274" y="1374"/>
                  </a:lnTo>
                  <a:lnTo>
                    <a:pt x="204" y="1429"/>
                  </a:lnTo>
                  <a:lnTo>
                    <a:pt x="136" y="1485"/>
                  </a:lnTo>
                  <a:lnTo>
                    <a:pt x="68" y="1545"/>
                  </a:lnTo>
                  <a:lnTo>
                    <a:pt x="0" y="160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65714" name="Freeform 50"/>
            <p:cNvSpPr>
              <a:spLocks/>
            </p:cNvSpPr>
            <p:nvPr userDrawn="1"/>
          </p:nvSpPr>
          <p:spPr bwMode="auto">
            <a:xfrm>
              <a:off x="1317" y="854"/>
              <a:ext cx="5265" cy="860"/>
            </a:xfrm>
            <a:custGeom>
              <a:avLst/>
              <a:gdLst/>
              <a:ahLst/>
              <a:cxnLst>
                <a:cxn ang="0">
                  <a:pos x="5265" y="0"/>
                </a:cxn>
                <a:cxn ang="0">
                  <a:pos x="5249" y="73"/>
                </a:cxn>
                <a:cxn ang="0">
                  <a:pos x="5226" y="155"/>
                </a:cxn>
                <a:cxn ang="0">
                  <a:pos x="5191" y="262"/>
                </a:cxn>
                <a:cxn ang="0">
                  <a:pos x="5142" y="385"/>
                </a:cxn>
                <a:cxn ang="0">
                  <a:pos x="5078" y="520"/>
                </a:cxn>
                <a:cxn ang="0">
                  <a:pos x="5019" y="625"/>
                </a:cxn>
                <a:cxn ang="0">
                  <a:pos x="4974" y="696"/>
                </a:cxn>
                <a:cxn ang="0">
                  <a:pos x="4923" y="767"/>
                </a:cxn>
                <a:cxn ang="0">
                  <a:pos x="4869" y="838"/>
                </a:cxn>
                <a:cxn ang="0">
                  <a:pos x="4808" y="906"/>
                </a:cxn>
                <a:cxn ang="0">
                  <a:pos x="4741" y="971"/>
                </a:cxn>
                <a:cxn ang="0">
                  <a:pos x="4670" y="1034"/>
                </a:cxn>
                <a:cxn ang="0">
                  <a:pos x="4593" y="1093"/>
                </a:cxn>
                <a:cxn ang="0">
                  <a:pos x="4509" y="1147"/>
                </a:cxn>
                <a:cxn ang="0">
                  <a:pos x="4419" y="1195"/>
                </a:cxn>
                <a:cxn ang="0">
                  <a:pos x="4322" y="1239"/>
                </a:cxn>
                <a:cxn ang="0">
                  <a:pos x="4218" y="1274"/>
                </a:cxn>
                <a:cxn ang="0">
                  <a:pos x="4108" y="1303"/>
                </a:cxn>
                <a:cxn ang="0">
                  <a:pos x="3990" y="1324"/>
                </a:cxn>
                <a:cxn ang="0">
                  <a:pos x="3865" y="1336"/>
                </a:cxn>
                <a:cxn ang="0">
                  <a:pos x="3732" y="1337"/>
                </a:cxn>
                <a:cxn ang="0">
                  <a:pos x="3591" y="1329"/>
                </a:cxn>
                <a:cxn ang="0">
                  <a:pos x="3443" y="1311"/>
                </a:cxn>
                <a:cxn ang="0">
                  <a:pos x="3286" y="1279"/>
                </a:cxn>
                <a:cxn ang="0">
                  <a:pos x="3204" y="1260"/>
                </a:cxn>
                <a:cxn ang="0">
                  <a:pos x="2885" y="1181"/>
                </a:cxn>
                <a:cxn ang="0">
                  <a:pos x="2588" y="1119"/>
                </a:cxn>
                <a:cxn ang="0">
                  <a:pos x="2313" y="1071"/>
                </a:cxn>
                <a:cxn ang="0">
                  <a:pos x="2059" y="1039"/>
                </a:cxn>
                <a:cxn ang="0">
                  <a:pos x="1821" y="1022"/>
                </a:cxn>
                <a:cxn ang="0">
                  <a:pos x="1602" y="1019"/>
                </a:cxn>
                <a:cxn ang="0">
                  <a:pos x="1396" y="1031"/>
                </a:cxn>
                <a:cxn ang="0">
                  <a:pos x="1252" y="1048"/>
                </a:cxn>
                <a:cxn ang="0">
                  <a:pos x="1160" y="1064"/>
                </a:cxn>
                <a:cxn ang="0">
                  <a:pos x="1071" y="1084"/>
                </a:cxn>
                <a:cxn ang="0">
                  <a:pos x="985" y="1106"/>
                </a:cxn>
                <a:cxn ang="0">
                  <a:pos x="901" y="1132"/>
                </a:cxn>
                <a:cxn ang="0">
                  <a:pos x="820" y="1163"/>
                </a:cxn>
                <a:cxn ang="0">
                  <a:pos x="702" y="1213"/>
                </a:cxn>
                <a:cxn ang="0">
                  <a:pos x="552" y="1290"/>
                </a:cxn>
                <a:cxn ang="0">
                  <a:pos x="408" y="1381"/>
                </a:cxn>
                <a:cxn ang="0">
                  <a:pos x="269" y="1483"/>
                </a:cxn>
                <a:cxn ang="0">
                  <a:pos x="133" y="1596"/>
                </a:cxn>
                <a:cxn ang="0">
                  <a:pos x="0" y="1722"/>
                </a:cxn>
              </a:cxnLst>
              <a:rect l="0" t="0" r="r" b="b"/>
              <a:pathLst>
                <a:path w="5265" h="1722">
                  <a:moveTo>
                    <a:pt x="5265" y="0"/>
                  </a:moveTo>
                  <a:lnTo>
                    <a:pt x="5265" y="0"/>
                  </a:lnTo>
                  <a:lnTo>
                    <a:pt x="5262" y="20"/>
                  </a:lnTo>
                  <a:lnTo>
                    <a:pt x="5249" y="73"/>
                  </a:lnTo>
                  <a:lnTo>
                    <a:pt x="5238" y="112"/>
                  </a:lnTo>
                  <a:lnTo>
                    <a:pt x="5226" y="155"/>
                  </a:lnTo>
                  <a:lnTo>
                    <a:pt x="5210" y="205"/>
                  </a:lnTo>
                  <a:lnTo>
                    <a:pt x="5191" y="262"/>
                  </a:lnTo>
                  <a:lnTo>
                    <a:pt x="5169" y="322"/>
                  </a:lnTo>
                  <a:lnTo>
                    <a:pt x="5142" y="385"/>
                  </a:lnTo>
                  <a:lnTo>
                    <a:pt x="5113" y="451"/>
                  </a:lnTo>
                  <a:lnTo>
                    <a:pt x="5078" y="520"/>
                  </a:lnTo>
                  <a:lnTo>
                    <a:pt x="5040" y="590"/>
                  </a:lnTo>
                  <a:lnTo>
                    <a:pt x="5019" y="625"/>
                  </a:lnTo>
                  <a:lnTo>
                    <a:pt x="4997" y="661"/>
                  </a:lnTo>
                  <a:lnTo>
                    <a:pt x="4974" y="696"/>
                  </a:lnTo>
                  <a:lnTo>
                    <a:pt x="4949" y="732"/>
                  </a:lnTo>
                  <a:lnTo>
                    <a:pt x="4923" y="767"/>
                  </a:lnTo>
                  <a:lnTo>
                    <a:pt x="4897" y="803"/>
                  </a:lnTo>
                  <a:lnTo>
                    <a:pt x="4869" y="838"/>
                  </a:lnTo>
                  <a:lnTo>
                    <a:pt x="4838" y="872"/>
                  </a:lnTo>
                  <a:lnTo>
                    <a:pt x="4808" y="906"/>
                  </a:lnTo>
                  <a:lnTo>
                    <a:pt x="4776" y="938"/>
                  </a:lnTo>
                  <a:lnTo>
                    <a:pt x="4741" y="971"/>
                  </a:lnTo>
                  <a:lnTo>
                    <a:pt x="4706" y="1003"/>
                  </a:lnTo>
                  <a:lnTo>
                    <a:pt x="4670" y="1034"/>
                  </a:lnTo>
                  <a:lnTo>
                    <a:pt x="4631" y="1064"/>
                  </a:lnTo>
                  <a:lnTo>
                    <a:pt x="4593" y="1093"/>
                  </a:lnTo>
                  <a:lnTo>
                    <a:pt x="4551" y="1121"/>
                  </a:lnTo>
                  <a:lnTo>
                    <a:pt x="4509" y="1147"/>
                  </a:lnTo>
                  <a:lnTo>
                    <a:pt x="4465" y="1173"/>
                  </a:lnTo>
                  <a:lnTo>
                    <a:pt x="4419" y="1195"/>
                  </a:lnTo>
                  <a:lnTo>
                    <a:pt x="4370" y="1218"/>
                  </a:lnTo>
                  <a:lnTo>
                    <a:pt x="4322" y="1239"/>
                  </a:lnTo>
                  <a:lnTo>
                    <a:pt x="4270" y="1258"/>
                  </a:lnTo>
                  <a:lnTo>
                    <a:pt x="4218" y="1274"/>
                  </a:lnTo>
                  <a:lnTo>
                    <a:pt x="4163" y="1290"/>
                  </a:lnTo>
                  <a:lnTo>
                    <a:pt x="4108" y="1303"/>
                  </a:lnTo>
                  <a:lnTo>
                    <a:pt x="4050" y="1315"/>
                  </a:lnTo>
                  <a:lnTo>
                    <a:pt x="3990" y="1324"/>
                  </a:lnTo>
                  <a:lnTo>
                    <a:pt x="3929" y="1331"/>
                  </a:lnTo>
                  <a:lnTo>
                    <a:pt x="3865" y="1336"/>
                  </a:lnTo>
                  <a:lnTo>
                    <a:pt x="3800" y="1337"/>
                  </a:lnTo>
                  <a:lnTo>
                    <a:pt x="3732" y="1337"/>
                  </a:lnTo>
                  <a:lnTo>
                    <a:pt x="3662" y="1336"/>
                  </a:lnTo>
                  <a:lnTo>
                    <a:pt x="3591" y="1329"/>
                  </a:lnTo>
                  <a:lnTo>
                    <a:pt x="3518" y="1321"/>
                  </a:lnTo>
                  <a:lnTo>
                    <a:pt x="3443" y="1311"/>
                  </a:lnTo>
                  <a:lnTo>
                    <a:pt x="3365" y="1297"/>
                  </a:lnTo>
                  <a:lnTo>
                    <a:pt x="3286" y="1279"/>
                  </a:lnTo>
                  <a:lnTo>
                    <a:pt x="3204" y="1260"/>
                  </a:lnTo>
                  <a:lnTo>
                    <a:pt x="3204" y="1260"/>
                  </a:lnTo>
                  <a:lnTo>
                    <a:pt x="3042" y="1219"/>
                  </a:lnTo>
                  <a:lnTo>
                    <a:pt x="2885" y="1181"/>
                  </a:lnTo>
                  <a:lnTo>
                    <a:pt x="2733" y="1148"/>
                  </a:lnTo>
                  <a:lnTo>
                    <a:pt x="2588" y="1119"/>
                  </a:lnTo>
                  <a:lnTo>
                    <a:pt x="2447" y="1093"/>
                  </a:lnTo>
                  <a:lnTo>
                    <a:pt x="2313" y="1071"/>
                  </a:lnTo>
                  <a:lnTo>
                    <a:pt x="2184" y="1053"/>
                  </a:lnTo>
                  <a:lnTo>
                    <a:pt x="2059" y="1039"/>
                  </a:lnTo>
                  <a:lnTo>
                    <a:pt x="1938" y="1029"/>
                  </a:lnTo>
                  <a:lnTo>
                    <a:pt x="1821" y="1022"/>
                  </a:lnTo>
                  <a:lnTo>
                    <a:pt x="1709" y="1019"/>
                  </a:lnTo>
                  <a:lnTo>
                    <a:pt x="1602" y="1019"/>
                  </a:lnTo>
                  <a:lnTo>
                    <a:pt x="1498" y="1024"/>
                  </a:lnTo>
                  <a:lnTo>
                    <a:pt x="1396" y="1031"/>
                  </a:lnTo>
                  <a:lnTo>
                    <a:pt x="1299" y="1042"/>
                  </a:lnTo>
                  <a:lnTo>
                    <a:pt x="1252" y="1048"/>
                  </a:lnTo>
                  <a:lnTo>
                    <a:pt x="1206" y="1056"/>
                  </a:lnTo>
                  <a:lnTo>
                    <a:pt x="1160" y="1064"/>
                  </a:lnTo>
                  <a:lnTo>
                    <a:pt x="1116" y="1074"/>
                  </a:lnTo>
                  <a:lnTo>
                    <a:pt x="1071" y="1084"/>
                  </a:lnTo>
                  <a:lnTo>
                    <a:pt x="1027" y="1095"/>
                  </a:lnTo>
                  <a:lnTo>
                    <a:pt x="985" y="1106"/>
                  </a:lnTo>
                  <a:lnTo>
                    <a:pt x="942" y="1119"/>
                  </a:lnTo>
                  <a:lnTo>
                    <a:pt x="901" y="1132"/>
                  </a:lnTo>
                  <a:lnTo>
                    <a:pt x="860" y="1147"/>
                  </a:lnTo>
                  <a:lnTo>
                    <a:pt x="820" y="1163"/>
                  </a:lnTo>
                  <a:lnTo>
                    <a:pt x="780" y="1177"/>
                  </a:lnTo>
                  <a:lnTo>
                    <a:pt x="702" y="1213"/>
                  </a:lnTo>
                  <a:lnTo>
                    <a:pt x="626" y="1250"/>
                  </a:lnTo>
                  <a:lnTo>
                    <a:pt x="552" y="1290"/>
                  </a:lnTo>
                  <a:lnTo>
                    <a:pt x="479" y="1334"/>
                  </a:lnTo>
                  <a:lnTo>
                    <a:pt x="408" y="1381"/>
                  </a:lnTo>
                  <a:lnTo>
                    <a:pt x="338" y="1429"/>
                  </a:lnTo>
                  <a:lnTo>
                    <a:pt x="269" y="1483"/>
                  </a:lnTo>
                  <a:lnTo>
                    <a:pt x="201" y="1538"/>
                  </a:lnTo>
                  <a:lnTo>
                    <a:pt x="133" y="1596"/>
                  </a:lnTo>
                  <a:lnTo>
                    <a:pt x="66" y="1657"/>
                  </a:lnTo>
                  <a:lnTo>
                    <a:pt x="0" y="172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65715" name="Freeform 51"/>
            <p:cNvSpPr>
              <a:spLocks/>
            </p:cNvSpPr>
            <p:nvPr userDrawn="1"/>
          </p:nvSpPr>
          <p:spPr bwMode="auto">
            <a:xfrm>
              <a:off x="1361" y="825"/>
              <a:ext cx="5239" cy="918"/>
            </a:xfrm>
            <a:custGeom>
              <a:avLst/>
              <a:gdLst/>
              <a:ahLst/>
              <a:cxnLst>
                <a:cxn ang="0">
                  <a:pos x="5239" y="0"/>
                </a:cxn>
                <a:cxn ang="0">
                  <a:pos x="5223" y="74"/>
                </a:cxn>
                <a:cxn ang="0">
                  <a:pos x="5202" y="158"/>
                </a:cxn>
                <a:cxn ang="0">
                  <a:pos x="5169" y="265"/>
                </a:cxn>
                <a:cxn ang="0">
                  <a:pos x="5122" y="389"/>
                </a:cxn>
                <a:cxn ang="0">
                  <a:pos x="5061" y="527"/>
                </a:cxn>
                <a:cxn ang="0">
                  <a:pos x="5003" y="635"/>
                </a:cxn>
                <a:cxn ang="0">
                  <a:pos x="4958" y="706"/>
                </a:cxn>
                <a:cxn ang="0">
                  <a:pos x="4909" y="778"/>
                </a:cxn>
                <a:cxn ang="0">
                  <a:pos x="4855" y="850"/>
                </a:cxn>
                <a:cxn ang="0">
                  <a:pos x="4796" y="921"/>
                </a:cxn>
                <a:cxn ang="0">
                  <a:pos x="4730" y="987"/>
                </a:cxn>
                <a:cxn ang="0">
                  <a:pos x="4660" y="1051"/>
                </a:cxn>
                <a:cxn ang="0">
                  <a:pos x="4583" y="1113"/>
                </a:cxn>
                <a:cxn ang="0">
                  <a:pos x="4500" y="1168"/>
                </a:cxn>
                <a:cxn ang="0">
                  <a:pos x="4411" y="1219"/>
                </a:cxn>
                <a:cxn ang="0">
                  <a:pos x="4315" y="1265"/>
                </a:cxn>
                <a:cxn ang="0">
                  <a:pos x="4211" y="1303"/>
                </a:cxn>
                <a:cxn ang="0">
                  <a:pos x="4101" y="1334"/>
                </a:cxn>
                <a:cxn ang="0">
                  <a:pos x="3985" y="1357"/>
                </a:cxn>
                <a:cxn ang="0">
                  <a:pos x="3860" y="1371"/>
                </a:cxn>
                <a:cxn ang="0">
                  <a:pos x="3727" y="1376"/>
                </a:cxn>
                <a:cxn ang="0">
                  <a:pos x="3585" y="1371"/>
                </a:cxn>
                <a:cxn ang="0">
                  <a:pos x="3436" y="1355"/>
                </a:cxn>
                <a:cxn ang="0">
                  <a:pos x="3279" y="1326"/>
                </a:cxn>
                <a:cxn ang="0">
                  <a:pos x="3198" y="1308"/>
                </a:cxn>
                <a:cxn ang="0">
                  <a:pos x="2877" y="1235"/>
                </a:cxn>
                <a:cxn ang="0">
                  <a:pos x="2580" y="1179"/>
                </a:cxn>
                <a:cxn ang="0">
                  <a:pos x="2303" y="1137"/>
                </a:cxn>
                <a:cxn ang="0">
                  <a:pos x="2048" y="1109"/>
                </a:cxn>
                <a:cxn ang="0">
                  <a:pos x="1811" y="1097"/>
                </a:cxn>
                <a:cxn ang="0">
                  <a:pos x="1591" y="1100"/>
                </a:cxn>
                <a:cxn ang="0">
                  <a:pos x="1387" y="1114"/>
                </a:cxn>
                <a:cxn ang="0">
                  <a:pos x="1243" y="1135"/>
                </a:cxn>
                <a:cxn ang="0">
                  <a:pos x="1151" y="1153"/>
                </a:cxn>
                <a:cxn ang="0">
                  <a:pos x="1062" y="1174"/>
                </a:cxn>
                <a:cxn ang="0">
                  <a:pos x="976" y="1200"/>
                </a:cxn>
                <a:cxn ang="0">
                  <a:pos x="893" y="1227"/>
                </a:cxn>
                <a:cxn ang="0">
                  <a:pos x="812" y="1258"/>
                </a:cxn>
                <a:cxn ang="0">
                  <a:pos x="696" y="1311"/>
                </a:cxn>
                <a:cxn ang="0">
                  <a:pos x="546" y="1392"/>
                </a:cxn>
                <a:cxn ang="0">
                  <a:pos x="404" y="1486"/>
                </a:cxn>
                <a:cxn ang="0">
                  <a:pos x="267" y="1591"/>
                </a:cxn>
                <a:cxn ang="0">
                  <a:pos x="132" y="1709"/>
                </a:cxn>
                <a:cxn ang="0">
                  <a:pos x="0" y="1836"/>
                </a:cxn>
              </a:cxnLst>
              <a:rect l="0" t="0" r="r" b="b"/>
              <a:pathLst>
                <a:path w="5239" h="1836">
                  <a:moveTo>
                    <a:pt x="5239" y="0"/>
                  </a:moveTo>
                  <a:lnTo>
                    <a:pt x="5239" y="0"/>
                  </a:lnTo>
                  <a:lnTo>
                    <a:pt x="5236" y="20"/>
                  </a:lnTo>
                  <a:lnTo>
                    <a:pt x="5223" y="74"/>
                  </a:lnTo>
                  <a:lnTo>
                    <a:pt x="5215" y="113"/>
                  </a:lnTo>
                  <a:lnTo>
                    <a:pt x="5202" y="158"/>
                  </a:lnTo>
                  <a:lnTo>
                    <a:pt x="5187" y="209"/>
                  </a:lnTo>
                  <a:lnTo>
                    <a:pt x="5169" y="265"/>
                  </a:lnTo>
                  <a:lnTo>
                    <a:pt x="5148" y="325"/>
                  </a:lnTo>
                  <a:lnTo>
                    <a:pt x="5122" y="389"/>
                  </a:lnTo>
                  <a:lnTo>
                    <a:pt x="5093" y="457"/>
                  </a:lnTo>
                  <a:lnTo>
                    <a:pt x="5061" y="527"/>
                  </a:lnTo>
                  <a:lnTo>
                    <a:pt x="5023" y="598"/>
                  </a:lnTo>
                  <a:lnTo>
                    <a:pt x="5003" y="635"/>
                  </a:lnTo>
                  <a:lnTo>
                    <a:pt x="4982" y="670"/>
                  </a:lnTo>
                  <a:lnTo>
                    <a:pt x="4958" y="706"/>
                  </a:lnTo>
                  <a:lnTo>
                    <a:pt x="4934" y="743"/>
                  </a:lnTo>
                  <a:lnTo>
                    <a:pt x="4909" y="778"/>
                  </a:lnTo>
                  <a:lnTo>
                    <a:pt x="4883" y="814"/>
                  </a:lnTo>
                  <a:lnTo>
                    <a:pt x="4855" y="850"/>
                  </a:lnTo>
                  <a:lnTo>
                    <a:pt x="4826" y="885"/>
                  </a:lnTo>
                  <a:lnTo>
                    <a:pt x="4796" y="921"/>
                  </a:lnTo>
                  <a:lnTo>
                    <a:pt x="4764" y="954"/>
                  </a:lnTo>
                  <a:lnTo>
                    <a:pt x="4730" y="987"/>
                  </a:lnTo>
                  <a:lnTo>
                    <a:pt x="4696" y="1019"/>
                  </a:lnTo>
                  <a:lnTo>
                    <a:pt x="4660" y="1051"/>
                  </a:lnTo>
                  <a:lnTo>
                    <a:pt x="4622" y="1082"/>
                  </a:lnTo>
                  <a:lnTo>
                    <a:pt x="4583" y="1113"/>
                  </a:lnTo>
                  <a:lnTo>
                    <a:pt x="4543" y="1140"/>
                  </a:lnTo>
                  <a:lnTo>
                    <a:pt x="4500" y="1168"/>
                  </a:lnTo>
                  <a:lnTo>
                    <a:pt x="4457" y="1195"/>
                  </a:lnTo>
                  <a:lnTo>
                    <a:pt x="4411" y="1219"/>
                  </a:lnTo>
                  <a:lnTo>
                    <a:pt x="4364" y="1242"/>
                  </a:lnTo>
                  <a:lnTo>
                    <a:pt x="4315" y="1265"/>
                  </a:lnTo>
                  <a:lnTo>
                    <a:pt x="4264" y="1284"/>
                  </a:lnTo>
                  <a:lnTo>
                    <a:pt x="4211" y="1303"/>
                  </a:lnTo>
                  <a:lnTo>
                    <a:pt x="4157" y="1319"/>
                  </a:lnTo>
                  <a:lnTo>
                    <a:pt x="4101" y="1334"/>
                  </a:lnTo>
                  <a:lnTo>
                    <a:pt x="4043" y="1347"/>
                  </a:lnTo>
                  <a:lnTo>
                    <a:pt x="3985" y="1357"/>
                  </a:lnTo>
                  <a:lnTo>
                    <a:pt x="3922" y="1365"/>
                  </a:lnTo>
                  <a:lnTo>
                    <a:pt x="3860" y="1371"/>
                  </a:lnTo>
                  <a:lnTo>
                    <a:pt x="3793" y="1374"/>
                  </a:lnTo>
                  <a:lnTo>
                    <a:pt x="3727" y="1376"/>
                  </a:lnTo>
                  <a:lnTo>
                    <a:pt x="3657" y="1374"/>
                  </a:lnTo>
                  <a:lnTo>
                    <a:pt x="3585" y="1371"/>
                  </a:lnTo>
                  <a:lnTo>
                    <a:pt x="3513" y="1365"/>
                  </a:lnTo>
                  <a:lnTo>
                    <a:pt x="3436" y="1355"/>
                  </a:lnTo>
                  <a:lnTo>
                    <a:pt x="3359" y="1342"/>
                  </a:lnTo>
                  <a:lnTo>
                    <a:pt x="3279" y="1326"/>
                  </a:lnTo>
                  <a:lnTo>
                    <a:pt x="3198" y="1308"/>
                  </a:lnTo>
                  <a:lnTo>
                    <a:pt x="3198" y="1308"/>
                  </a:lnTo>
                  <a:lnTo>
                    <a:pt x="3034" y="1269"/>
                  </a:lnTo>
                  <a:lnTo>
                    <a:pt x="2877" y="1235"/>
                  </a:lnTo>
                  <a:lnTo>
                    <a:pt x="2726" y="1205"/>
                  </a:lnTo>
                  <a:lnTo>
                    <a:pt x="2580" y="1179"/>
                  </a:lnTo>
                  <a:lnTo>
                    <a:pt x="2439" y="1156"/>
                  </a:lnTo>
                  <a:lnTo>
                    <a:pt x="2303" y="1137"/>
                  </a:lnTo>
                  <a:lnTo>
                    <a:pt x="2174" y="1121"/>
                  </a:lnTo>
                  <a:lnTo>
                    <a:pt x="2048" y="1109"/>
                  </a:lnTo>
                  <a:lnTo>
                    <a:pt x="1927" y="1101"/>
                  </a:lnTo>
                  <a:lnTo>
                    <a:pt x="1811" y="1097"/>
                  </a:lnTo>
                  <a:lnTo>
                    <a:pt x="1699" y="1097"/>
                  </a:lnTo>
                  <a:lnTo>
                    <a:pt x="1591" y="1100"/>
                  </a:lnTo>
                  <a:lnTo>
                    <a:pt x="1487" y="1105"/>
                  </a:lnTo>
                  <a:lnTo>
                    <a:pt x="1387" y="1114"/>
                  </a:lnTo>
                  <a:lnTo>
                    <a:pt x="1290" y="1127"/>
                  </a:lnTo>
                  <a:lnTo>
                    <a:pt x="1243" y="1135"/>
                  </a:lnTo>
                  <a:lnTo>
                    <a:pt x="1197" y="1143"/>
                  </a:lnTo>
                  <a:lnTo>
                    <a:pt x="1151" y="1153"/>
                  </a:lnTo>
                  <a:lnTo>
                    <a:pt x="1107" y="1164"/>
                  </a:lnTo>
                  <a:lnTo>
                    <a:pt x="1062" y="1174"/>
                  </a:lnTo>
                  <a:lnTo>
                    <a:pt x="1019" y="1187"/>
                  </a:lnTo>
                  <a:lnTo>
                    <a:pt x="976" y="1200"/>
                  </a:lnTo>
                  <a:lnTo>
                    <a:pt x="934" y="1213"/>
                  </a:lnTo>
                  <a:lnTo>
                    <a:pt x="893" y="1227"/>
                  </a:lnTo>
                  <a:lnTo>
                    <a:pt x="853" y="1242"/>
                  </a:lnTo>
                  <a:lnTo>
                    <a:pt x="812" y="1258"/>
                  </a:lnTo>
                  <a:lnTo>
                    <a:pt x="772" y="1276"/>
                  </a:lnTo>
                  <a:lnTo>
                    <a:pt x="696" y="1311"/>
                  </a:lnTo>
                  <a:lnTo>
                    <a:pt x="619" y="1350"/>
                  </a:lnTo>
                  <a:lnTo>
                    <a:pt x="546" y="1392"/>
                  </a:lnTo>
                  <a:lnTo>
                    <a:pt x="473" y="1437"/>
                  </a:lnTo>
                  <a:lnTo>
                    <a:pt x="404" y="1486"/>
                  </a:lnTo>
                  <a:lnTo>
                    <a:pt x="335" y="1537"/>
                  </a:lnTo>
                  <a:lnTo>
                    <a:pt x="267" y="1591"/>
                  </a:lnTo>
                  <a:lnTo>
                    <a:pt x="199" y="1649"/>
                  </a:lnTo>
                  <a:lnTo>
                    <a:pt x="132" y="1709"/>
                  </a:lnTo>
                  <a:lnTo>
                    <a:pt x="67" y="1772"/>
                  </a:lnTo>
                  <a:lnTo>
                    <a:pt x="0" y="183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65716" name="Freeform 52"/>
            <p:cNvSpPr>
              <a:spLocks/>
            </p:cNvSpPr>
            <p:nvPr userDrawn="1"/>
          </p:nvSpPr>
          <p:spPr bwMode="auto">
            <a:xfrm>
              <a:off x="1407" y="796"/>
              <a:ext cx="5211" cy="976"/>
            </a:xfrm>
            <a:custGeom>
              <a:avLst/>
              <a:gdLst/>
              <a:ahLst/>
              <a:cxnLst>
                <a:cxn ang="0">
                  <a:pos x="5211" y="0"/>
                </a:cxn>
                <a:cxn ang="0">
                  <a:pos x="5197" y="76"/>
                </a:cxn>
                <a:cxn ang="0">
                  <a:pos x="5176" y="160"/>
                </a:cxn>
                <a:cxn ang="0">
                  <a:pos x="5144" y="268"/>
                </a:cxn>
                <a:cxn ang="0">
                  <a:pos x="5100" y="394"/>
                </a:cxn>
                <a:cxn ang="0">
                  <a:pos x="5040" y="533"/>
                </a:cxn>
                <a:cxn ang="0">
                  <a:pos x="4983" y="643"/>
                </a:cxn>
                <a:cxn ang="0">
                  <a:pos x="4940" y="715"/>
                </a:cxn>
                <a:cxn ang="0">
                  <a:pos x="4893" y="790"/>
                </a:cxn>
                <a:cxn ang="0">
                  <a:pos x="4839" y="862"/>
                </a:cxn>
                <a:cxn ang="0">
                  <a:pos x="4780" y="933"/>
                </a:cxn>
                <a:cxn ang="0">
                  <a:pos x="4716" y="1003"/>
                </a:cxn>
                <a:cxn ang="0">
                  <a:pos x="4647" y="1069"/>
                </a:cxn>
                <a:cxn ang="0">
                  <a:pos x="4571" y="1130"/>
                </a:cxn>
                <a:cxn ang="0">
                  <a:pos x="4489" y="1188"/>
                </a:cxn>
                <a:cxn ang="0">
                  <a:pos x="4400" y="1242"/>
                </a:cxn>
                <a:cxn ang="0">
                  <a:pos x="4305" y="1289"/>
                </a:cxn>
                <a:cxn ang="0">
                  <a:pos x="4203" y="1331"/>
                </a:cxn>
                <a:cxn ang="0">
                  <a:pos x="4093" y="1363"/>
                </a:cxn>
                <a:cxn ang="0">
                  <a:pos x="3976" y="1389"/>
                </a:cxn>
                <a:cxn ang="0">
                  <a:pos x="3851" y="1406"/>
                </a:cxn>
                <a:cxn ang="0">
                  <a:pos x="3718" y="1413"/>
                </a:cxn>
                <a:cxn ang="0">
                  <a:pos x="3578" y="1411"/>
                </a:cxn>
                <a:cxn ang="0">
                  <a:pos x="3428" y="1398"/>
                </a:cxn>
                <a:cxn ang="0">
                  <a:pos x="3271" y="1373"/>
                </a:cxn>
                <a:cxn ang="0">
                  <a:pos x="3188" y="1356"/>
                </a:cxn>
                <a:cxn ang="0">
                  <a:pos x="2867" y="1290"/>
                </a:cxn>
                <a:cxn ang="0">
                  <a:pos x="2568" y="1239"/>
                </a:cxn>
                <a:cxn ang="0">
                  <a:pos x="2292" y="1203"/>
                </a:cxn>
                <a:cxn ang="0">
                  <a:pos x="2037" y="1180"/>
                </a:cxn>
                <a:cxn ang="0">
                  <a:pos x="1799" y="1172"/>
                </a:cxn>
                <a:cxn ang="0">
                  <a:pos x="1580" y="1179"/>
                </a:cxn>
                <a:cxn ang="0">
                  <a:pos x="1376" y="1198"/>
                </a:cxn>
                <a:cxn ang="0">
                  <a:pos x="1231" y="1222"/>
                </a:cxn>
                <a:cxn ang="0">
                  <a:pos x="1140" y="1242"/>
                </a:cxn>
                <a:cxn ang="0">
                  <a:pos x="1052" y="1266"/>
                </a:cxn>
                <a:cxn ang="0">
                  <a:pos x="966" y="1292"/>
                </a:cxn>
                <a:cxn ang="0">
                  <a:pos x="883" y="1323"/>
                </a:cxn>
                <a:cxn ang="0">
                  <a:pos x="802" y="1355"/>
                </a:cxn>
                <a:cxn ang="0">
                  <a:pos x="687" y="1410"/>
                </a:cxn>
                <a:cxn ang="0">
                  <a:pos x="539" y="1495"/>
                </a:cxn>
                <a:cxn ang="0">
                  <a:pos x="398" y="1592"/>
                </a:cxn>
                <a:cxn ang="0">
                  <a:pos x="262" y="1700"/>
                </a:cxn>
                <a:cxn ang="0">
                  <a:pos x="130" y="1821"/>
                </a:cxn>
                <a:cxn ang="0">
                  <a:pos x="0" y="1952"/>
                </a:cxn>
              </a:cxnLst>
              <a:rect l="0" t="0" r="r" b="b"/>
              <a:pathLst>
                <a:path w="5211" h="1952">
                  <a:moveTo>
                    <a:pt x="5211" y="0"/>
                  </a:moveTo>
                  <a:lnTo>
                    <a:pt x="5211" y="0"/>
                  </a:lnTo>
                  <a:lnTo>
                    <a:pt x="5206" y="21"/>
                  </a:lnTo>
                  <a:lnTo>
                    <a:pt x="5197" y="76"/>
                  </a:lnTo>
                  <a:lnTo>
                    <a:pt x="5187" y="115"/>
                  </a:lnTo>
                  <a:lnTo>
                    <a:pt x="5176" y="160"/>
                  </a:lnTo>
                  <a:lnTo>
                    <a:pt x="5162" y="212"/>
                  </a:lnTo>
                  <a:lnTo>
                    <a:pt x="5144" y="268"/>
                  </a:lnTo>
                  <a:lnTo>
                    <a:pt x="5123" y="329"/>
                  </a:lnTo>
                  <a:lnTo>
                    <a:pt x="5100" y="394"/>
                  </a:lnTo>
                  <a:lnTo>
                    <a:pt x="5072" y="463"/>
                  </a:lnTo>
                  <a:lnTo>
                    <a:pt x="5040" y="533"/>
                  </a:lnTo>
                  <a:lnTo>
                    <a:pt x="5004" y="606"/>
                  </a:lnTo>
                  <a:lnTo>
                    <a:pt x="4983" y="643"/>
                  </a:lnTo>
                  <a:lnTo>
                    <a:pt x="4962" y="680"/>
                  </a:lnTo>
                  <a:lnTo>
                    <a:pt x="4940" y="715"/>
                  </a:lnTo>
                  <a:lnTo>
                    <a:pt x="4916" y="753"/>
                  </a:lnTo>
                  <a:lnTo>
                    <a:pt x="4893" y="790"/>
                  </a:lnTo>
                  <a:lnTo>
                    <a:pt x="4866" y="827"/>
                  </a:lnTo>
                  <a:lnTo>
                    <a:pt x="4839" y="862"/>
                  </a:lnTo>
                  <a:lnTo>
                    <a:pt x="4811" y="898"/>
                  </a:lnTo>
                  <a:lnTo>
                    <a:pt x="4780" y="933"/>
                  </a:lnTo>
                  <a:lnTo>
                    <a:pt x="4750" y="969"/>
                  </a:lnTo>
                  <a:lnTo>
                    <a:pt x="4716" y="1003"/>
                  </a:lnTo>
                  <a:lnTo>
                    <a:pt x="4683" y="1037"/>
                  </a:lnTo>
                  <a:lnTo>
                    <a:pt x="4647" y="1069"/>
                  </a:lnTo>
                  <a:lnTo>
                    <a:pt x="4609" y="1100"/>
                  </a:lnTo>
                  <a:lnTo>
                    <a:pt x="4571" y="1130"/>
                  </a:lnTo>
                  <a:lnTo>
                    <a:pt x="4530" y="1161"/>
                  </a:lnTo>
                  <a:lnTo>
                    <a:pt x="4489" y="1188"/>
                  </a:lnTo>
                  <a:lnTo>
                    <a:pt x="4446" y="1216"/>
                  </a:lnTo>
                  <a:lnTo>
                    <a:pt x="4400" y="1242"/>
                  </a:lnTo>
                  <a:lnTo>
                    <a:pt x="4354" y="1266"/>
                  </a:lnTo>
                  <a:lnTo>
                    <a:pt x="4305" y="1289"/>
                  </a:lnTo>
                  <a:lnTo>
                    <a:pt x="4255" y="1311"/>
                  </a:lnTo>
                  <a:lnTo>
                    <a:pt x="4203" y="1331"/>
                  </a:lnTo>
                  <a:lnTo>
                    <a:pt x="4148" y="1348"/>
                  </a:lnTo>
                  <a:lnTo>
                    <a:pt x="4093" y="1363"/>
                  </a:lnTo>
                  <a:lnTo>
                    <a:pt x="4036" y="1377"/>
                  </a:lnTo>
                  <a:lnTo>
                    <a:pt x="3976" y="1389"/>
                  </a:lnTo>
                  <a:lnTo>
                    <a:pt x="3915" y="1398"/>
                  </a:lnTo>
                  <a:lnTo>
                    <a:pt x="3851" y="1406"/>
                  </a:lnTo>
                  <a:lnTo>
                    <a:pt x="3786" y="1411"/>
                  </a:lnTo>
                  <a:lnTo>
                    <a:pt x="3718" y="1413"/>
                  </a:lnTo>
                  <a:lnTo>
                    <a:pt x="3649" y="1415"/>
                  </a:lnTo>
                  <a:lnTo>
                    <a:pt x="3578" y="1411"/>
                  </a:lnTo>
                  <a:lnTo>
                    <a:pt x="3504" y="1406"/>
                  </a:lnTo>
                  <a:lnTo>
                    <a:pt x="3428" y="1398"/>
                  </a:lnTo>
                  <a:lnTo>
                    <a:pt x="3350" y="1387"/>
                  </a:lnTo>
                  <a:lnTo>
                    <a:pt x="3271" y="1373"/>
                  </a:lnTo>
                  <a:lnTo>
                    <a:pt x="3188" y="1356"/>
                  </a:lnTo>
                  <a:lnTo>
                    <a:pt x="3188" y="1356"/>
                  </a:lnTo>
                  <a:lnTo>
                    <a:pt x="3025" y="1321"/>
                  </a:lnTo>
                  <a:lnTo>
                    <a:pt x="2867" y="1290"/>
                  </a:lnTo>
                  <a:lnTo>
                    <a:pt x="2716" y="1263"/>
                  </a:lnTo>
                  <a:lnTo>
                    <a:pt x="2568" y="1239"/>
                  </a:lnTo>
                  <a:lnTo>
                    <a:pt x="2428" y="1219"/>
                  </a:lnTo>
                  <a:lnTo>
                    <a:pt x="2292" y="1203"/>
                  </a:lnTo>
                  <a:lnTo>
                    <a:pt x="2162" y="1190"/>
                  </a:lnTo>
                  <a:lnTo>
                    <a:pt x="2037" y="1180"/>
                  </a:lnTo>
                  <a:lnTo>
                    <a:pt x="1916" y="1174"/>
                  </a:lnTo>
                  <a:lnTo>
                    <a:pt x="1799" y="1172"/>
                  </a:lnTo>
                  <a:lnTo>
                    <a:pt x="1688" y="1174"/>
                  </a:lnTo>
                  <a:lnTo>
                    <a:pt x="1580" y="1179"/>
                  </a:lnTo>
                  <a:lnTo>
                    <a:pt x="1476" y="1187"/>
                  </a:lnTo>
                  <a:lnTo>
                    <a:pt x="1376" y="1198"/>
                  </a:lnTo>
                  <a:lnTo>
                    <a:pt x="1279" y="1214"/>
                  </a:lnTo>
                  <a:lnTo>
                    <a:pt x="1231" y="1222"/>
                  </a:lnTo>
                  <a:lnTo>
                    <a:pt x="1186" y="1232"/>
                  </a:lnTo>
                  <a:lnTo>
                    <a:pt x="1140" y="1242"/>
                  </a:lnTo>
                  <a:lnTo>
                    <a:pt x="1095" y="1253"/>
                  </a:lnTo>
                  <a:lnTo>
                    <a:pt x="1052" y="1266"/>
                  </a:lnTo>
                  <a:lnTo>
                    <a:pt x="1009" y="1279"/>
                  </a:lnTo>
                  <a:lnTo>
                    <a:pt x="966" y="1292"/>
                  </a:lnTo>
                  <a:lnTo>
                    <a:pt x="925" y="1306"/>
                  </a:lnTo>
                  <a:lnTo>
                    <a:pt x="883" y="1323"/>
                  </a:lnTo>
                  <a:lnTo>
                    <a:pt x="843" y="1339"/>
                  </a:lnTo>
                  <a:lnTo>
                    <a:pt x="802" y="1355"/>
                  </a:lnTo>
                  <a:lnTo>
                    <a:pt x="763" y="1373"/>
                  </a:lnTo>
                  <a:lnTo>
                    <a:pt x="687" y="1410"/>
                  </a:lnTo>
                  <a:lnTo>
                    <a:pt x="612" y="1452"/>
                  </a:lnTo>
                  <a:lnTo>
                    <a:pt x="539" y="1495"/>
                  </a:lnTo>
                  <a:lnTo>
                    <a:pt x="468" y="1542"/>
                  </a:lnTo>
                  <a:lnTo>
                    <a:pt x="398" y="1592"/>
                  </a:lnTo>
                  <a:lnTo>
                    <a:pt x="329" y="1644"/>
                  </a:lnTo>
                  <a:lnTo>
                    <a:pt x="262" y="1700"/>
                  </a:lnTo>
                  <a:lnTo>
                    <a:pt x="196" y="1758"/>
                  </a:lnTo>
                  <a:lnTo>
                    <a:pt x="130" y="1821"/>
                  </a:lnTo>
                  <a:lnTo>
                    <a:pt x="65" y="1884"/>
                  </a:lnTo>
                  <a:lnTo>
                    <a:pt x="0" y="195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65717" name="Freeform 53"/>
            <p:cNvSpPr>
              <a:spLocks/>
            </p:cNvSpPr>
            <p:nvPr userDrawn="1"/>
          </p:nvSpPr>
          <p:spPr bwMode="auto">
            <a:xfrm>
              <a:off x="1454" y="767"/>
              <a:ext cx="5179" cy="1034"/>
            </a:xfrm>
            <a:custGeom>
              <a:avLst/>
              <a:gdLst/>
              <a:ahLst/>
              <a:cxnLst>
                <a:cxn ang="0">
                  <a:pos x="5179" y="0"/>
                </a:cxn>
                <a:cxn ang="0">
                  <a:pos x="5166" y="74"/>
                </a:cxn>
                <a:cxn ang="0">
                  <a:pos x="5148" y="159"/>
                </a:cxn>
                <a:cxn ang="0">
                  <a:pos x="5118" y="269"/>
                </a:cxn>
                <a:cxn ang="0">
                  <a:pos x="5075" y="397"/>
                </a:cxn>
                <a:cxn ang="0">
                  <a:pos x="5016" y="537"/>
                </a:cxn>
                <a:cxn ang="0">
                  <a:pos x="4962" y="649"/>
                </a:cxn>
                <a:cxn ang="0">
                  <a:pos x="4921" y="723"/>
                </a:cxn>
                <a:cxn ang="0">
                  <a:pos x="4873" y="799"/>
                </a:cxn>
                <a:cxn ang="0">
                  <a:pos x="4822" y="873"/>
                </a:cxn>
                <a:cxn ang="0">
                  <a:pos x="4764" y="946"/>
                </a:cxn>
                <a:cxn ang="0">
                  <a:pos x="4701" y="1015"/>
                </a:cxn>
                <a:cxn ang="0">
                  <a:pos x="4632" y="1083"/>
                </a:cxn>
                <a:cxn ang="0">
                  <a:pos x="4558" y="1148"/>
                </a:cxn>
                <a:cxn ang="0">
                  <a:pos x="4476" y="1207"/>
                </a:cxn>
                <a:cxn ang="0">
                  <a:pos x="4389" y="1262"/>
                </a:cxn>
                <a:cxn ang="0">
                  <a:pos x="4294" y="1312"/>
                </a:cxn>
                <a:cxn ang="0">
                  <a:pos x="4192" y="1356"/>
                </a:cxn>
                <a:cxn ang="0">
                  <a:pos x="4083" y="1391"/>
                </a:cxn>
                <a:cxn ang="0">
                  <a:pos x="3967" y="1419"/>
                </a:cxn>
                <a:cxn ang="0">
                  <a:pos x="3842" y="1438"/>
                </a:cxn>
                <a:cxn ang="0">
                  <a:pos x="3710" y="1450"/>
                </a:cxn>
                <a:cxn ang="0">
                  <a:pos x="3568" y="1450"/>
                </a:cxn>
                <a:cxn ang="0">
                  <a:pos x="3420" y="1440"/>
                </a:cxn>
                <a:cxn ang="0">
                  <a:pos x="3261" y="1417"/>
                </a:cxn>
                <a:cxn ang="0">
                  <a:pos x="3178" y="1403"/>
                </a:cxn>
                <a:cxn ang="0">
                  <a:pos x="2856" y="1343"/>
                </a:cxn>
                <a:cxn ang="0">
                  <a:pos x="2558" y="1296"/>
                </a:cxn>
                <a:cxn ang="0">
                  <a:pos x="2281" y="1265"/>
                </a:cxn>
                <a:cxn ang="0">
                  <a:pos x="2024" y="1249"/>
                </a:cxn>
                <a:cxn ang="0">
                  <a:pos x="1787" y="1246"/>
                </a:cxn>
                <a:cxn ang="0">
                  <a:pos x="1568" y="1256"/>
                </a:cxn>
                <a:cxn ang="0">
                  <a:pos x="1363" y="1280"/>
                </a:cxn>
                <a:cxn ang="0">
                  <a:pos x="1268" y="1298"/>
                </a:cxn>
                <a:cxn ang="0">
                  <a:pos x="1175" y="1319"/>
                </a:cxn>
                <a:cxn ang="0">
                  <a:pos x="1084" y="1341"/>
                </a:cxn>
                <a:cxn ang="0">
                  <a:pos x="998" y="1369"/>
                </a:cxn>
                <a:cxn ang="0">
                  <a:pos x="914" y="1398"/>
                </a:cxn>
                <a:cxn ang="0">
                  <a:pos x="833" y="1432"/>
                </a:cxn>
                <a:cxn ang="0">
                  <a:pos x="754" y="1467"/>
                </a:cxn>
                <a:cxn ang="0">
                  <a:pos x="678" y="1508"/>
                </a:cxn>
                <a:cxn ang="0">
                  <a:pos x="532" y="1595"/>
                </a:cxn>
                <a:cxn ang="0">
                  <a:pos x="392" y="1695"/>
                </a:cxn>
                <a:cxn ang="0">
                  <a:pos x="258" y="1808"/>
                </a:cxn>
                <a:cxn ang="0">
                  <a:pos x="128" y="1931"/>
                </a:cxn>
                <a:cxn ang="0">
                  <a:pos x="0" y="2066"/>
                </a:cxn>
              </a:cxnLst>
              <a:rect l="0" t="0" r="r" b="b"/>
              <a:pathLst>
                <a:path w="5179" h="2066">
                  <a:moveTo>
                    <a:pt x="5179" y="0"/>
                  </a:moveTo>
                  <a:lnTo>
                    <a:pt x="5179" y="0"/>
                  </a:lnTo>
                  <a:lnTo>
                    <a:pt x="5176" y="19"/>
                  </a:lnTo>
                  <a:lnTo>
                    <a:pt x="5166" y="74"/>
                  </a:lnTo>
                  <a:lnTo>
                    <a:pt x="5158" y="114"/>
                  </a:lnTo>
                  <a:lnTo>
                    <a:pt x="5148" y="159"/>
                  </a:lnTo>
                  <a:lnTo>
                    <a:pt x="5134" y="211"/>
                  </a:lnTo>
                  <a:lnTo>
                    <a:pt x="5118" y="269"/>
                  </a:lnTo>
                  <a:lnTo>
                    <a:pt x="5098" y="331"/>
                  </a:lnTo>
                  <a:lnTo>
                    <a:pt x="5075" y="397"/>
                  </a:lnTo>
                  <a:lnTo>
                    <a:pt x="5048" y="466"/>
                  </a:lnTo>
                  <a:lnTo>
                    <a:pt x="5016" y="537"/>
                  </a:lnTo>
                  <a:lnTo>
                    <a:pt x="4982" y="612"/>
                  </a:lnTo>
                  <a:lnTo>
                    <a:pt x="4962" y="649"/>
                  </a:lnTo>
                  <a:lnTo>
                    <a:pt x="4941" y="686"/>
                  </a:lnTo>
                  <a:lnTo>
                    <a:pt x="4921" y="723"/>
                  </a:lnTo>
                  <a:lnTo>
                    <a:pt x="4897" y="762"/>
                  </a:lnTo>
                  <a:lnTo>
                    <a:pt x="4873" y="799"/>
                  </a:lnTo>
                  <a:lnTo>
                    <a:pt x="4848" y="836"/>
                  </a:lnTo>
                  <a:lnTo>
                    <a:pt x="4822" y="873"/>
                  </a:lnTo>
                  <a:lnTo>
                    <a:pt x="4794" y="909"/>
                  </a:lnTo>
                  <a:lnTo>
                    <a:pt x="4764" y="946"/>
                  </a:lnTo>
                  <a:lnTo>
                    <a:pt x="4733" y="981"/>
                  </a:lnTo>
                  <a:lnTo>
                    <a:pt x="4701" y="1015"/>
                  </a:lnTo>
                  <a:lnTo>
                    <a:pt x="4668" y="1051"/>
                  </a:lnTo>
                  <a:lnTo>
                    <a:pt x="4632" y="1083"/>
                  </a:lnTo>
                  <a:lnTo>
                    <a:pt x="4596" y="1117"/>
                  </a:lnTo>
                  <a:lnTo>
                    <a:pt x="4558" y="1148"/>
                  </a:lnTo>
                  <a:lnTo>
                    <a:pt x="4518" y="1178"/>
                  </a:lnTo>
                  <a:lnTo>
                    <a:pt x="4476" y="1207"/>
                  </a:lnTo>
                  <a:lnTo>
                    <a:pt x="4433" y="1236"/>
                  </a:lnTo>
                  <a:lnTo>
                    <a:pt x="4389" y="1262"/>
                  </a:lnTo>
                  <a:lnTo>
                    <a:pt x="4342" y="1288"/>
                  </a:lnTo>
                  <a:lnTo>
                    <a:pt x="4294" y="1312"/>
                  </a:lnTo>
                  <a:lnTo>
                    <a:pt x="4244" y="1335"/>
                  </a:lnTo>
                  <a:lnTo>
                    <a:pt x="4192" y="1356"/>
                  </a:lnTo>
                  <a:lnTo>
                    <a:pt x="4139" y="1374"/>
                  </a:lnTo>
                  <a:lnTo>
                    <a:pt x="4083" y="1391"/>
                  </a:lnTo>
                  <a:lnTo>
                    <a:pt x="4026" y="1406"/>
                  </a:lnTo>
                  <a:lnTo>
                    <a:pt x="3967" y="1419"/>
                  </a:lnTo>
                  <a:lnTo>
                    <a:pt x="3906" y="1430"/>
                  </a:lnTo>
                  <a:lnTo>
                    <a:pt x="3842" y="1438"/>
                  </a:lnTo>
                  <a:lnTo>
                    <a:pt x="3777" y="1445"/>
                  </a:lnTo>
                  <a:lnTo>
                    <a:pt x="3710" y="1450"/>
                  </a:lnTo>
                  <a:lnTo>
                    <a:pt x="3641" y="1451"/>
                  </a:lnTo>
                  <a:lnTo>
                    <a:pt x="3568" y="1450"/>
                  </a:lnTo>
                  <a:lnTo>
                    <a:pt x="3495" y="1446"/>
                  </a:lnTo>
                  <a:lnTo>
                    <a:pt x="3420" y="1440"/>
                  </a:lnTo>
                  <a:lnTo>
                    <a:pt x="3341" y="1430"/>
                  </a:lnTo>
                  <a:lnTo>
                    <a:pt x="3261" y="1417"/>
                  </a:lnTo>
                  <a:lnTo>
                    <a:pt x="3178" y="1403"/>
                  </a:lnTo>
                  <a:lnTo>
                    <a:pt x="3178" y="1403"/>
                  </a:lnTo>
                  <a:lnTo>
                    <a:pt x="3014" y="1370"/>
                  </a:lnTo>
                  <a:lnTo>
                    <a:pt x="2856" y="1343"/>
                  </a:lnTo>
                  <a:lnTo>
                    <a:pt x="2703" y="1317"/>
                  </a:lnTo>
                  <a:lnTo>
                    <a:pt x="2558" y="1296"/>
                  </a:lnTo>
                  <a:lnTo>
                    <a:pt x="2416" y="1280"/>
                  </a:lnTo>
                  <a:lnTo>
                    <a:pt x="2281" y="1265"/>
                  </a:lnTo>
                  <a:lnTo>
                    <a:pt x="2149" y="1256"/>
                  </a:lnTo>
                  <a:lnTo>
                    <a:pt x="2024" y="1249"/>
                  </a:lnTo>
                  <a:lnTo>
                    <a:pt x="1904" y="1246"/>
                  </a:lnTo>
                  <a:lnTo>
                    <a:pt x="1787" y="1246"/>
                  </a:lnTo>
                  <a:lnTo>
                    <a:pt x="1674" y="1249"/>
                  </a:lnTo>
                  <a:lnTo>
                    <a:pt x="1568" y="1256"/>
                  </a:lnTo>
                  <a:lnTo>
                    <a:pt x="1463" y="1267"/>
                  </a:lnTo>
                  <a:lnTo>
                    <a:pt x="1363" y="1280"/>
                  </a:lnTo>
                  <a:lnTo>
                    <a:pt x="1315" y="1288"/>
                  </a:lnTo>
                  <a:lnTo>
                    <a:pt x="1268" y="1298"/>
                  </a:lnTo>
                  <a:lnTo>
                    <a:pt x="1220" y="1307"/>
                  </a:lnTo>
                  <a:lnTo>
                    <a:pt x="1175" y="1319"/>
                  </a:lnTo>
                  <a:lnTo>
                    <a:pt x="1129" y="1330"/>
                  </a:lnTo>
                  <a:lnTo>
                    <a:pt x="1084" y="1341"/>
                  </a:lnTo>
                  <a:lnTo>
                    <a:pt x="1041" y="1354"/>
                  </a:lnTo>
                  <a:lnTo>
                    <a:pt x="998" y="1369"/>
                  </a:lnTo>
                  <a:lnTo>
                    <a:pt x="955" y="1383"/>
                  </a:lnTo>
                  <a:lnTo>
                    <a:pt x="914" y="1398"/>
                  </a:lnTo>
                  <a:lnTo>
                    <a:pt x="873" y="1414"/>
                  </a:lnTo>
                  <a:lnTo>
                    <a:pt x="833" y="1432"/>
                  </a:lnTo>
                  <a:lnTo>
                    <a:pt x="793" y="1450"/>
                  </a:lnTo>
                  <a:lnTo>
                    <a:pt x="754" y="1467"/>
                  </a:lnTo>
                  <a:lnTo>
                    <a:pt x="716" y="1487"/>
                  </a:lnTo>
                  <a:lnTo>
                    <a:pt x="678" y="1508"/>
                  </a:lnTo>
                  <a:lnTo>
                    <a:pt x="604" y="1550"/>
                  </a:lnTo>
                  <a:lnTo>
                    <a:pt x="532" y="1595"/>
                  </a:lnTo>
                  <a:lnTo>
                    <a:pt x="461" y="1643"/>
                  </a:lnTo>
                  <a:lnTo>
                    <a:pt x="392" y="1695"/>
                  </a:lnTo>
                  <a:lnTo>
                    <a:pt x="325" y="1750"/>
                  </a:lnTo>
                  <a:lnTo>
                    <a:pt x="258" y="1808"/>
                  </a:lnTo>
                  <a:lnTo>
                    <a:pt x="193" y="1868"/>
                  </a:lnTo>
                  <a:lnTo>
                    <a:pt x="128" y="1931"/>
                  </a:lnTo>
                  <a:lnTo>
                    <a:pt x="64" y="1997"/>
                  </a:lnTo>
                  <a:lnTo>
                    <a:pt x="0" y="206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65718" name="Freeform 54"/>
            <p:cNvSpPr>
              <a:spLocks/>
            </p:cNvSpPr>
            <p:nvPr userDrawn="1"/>
          </p:nvSpPr>
          <p:spPr bwMode="auto">
            <a:xfrm>
              <a:off x="1501" y="738"/>
              <a:ext cx="5149" cy="1091"/>
            </a:xfrm>
            <a:custGeom>
              <a:avLst/>
              <a:gdLst/>
              <a:ahLst/>
              <a:cxnLst>
                <a:cxn ang="0">
                  <a:pos x="5149" y="0"/>
                </a:cxn>
                <a:cxn ang="0">
                  <a:pos x="5136" y="76"/>
                </a:cxn>
                <a:cxn ang="0">
                  <a:pos x="5119" y="162"/>
                </a:cxn>
                <a:cxn ang="0">
                  <a:pos x="5090" y="273"/>
                </a:cxn>
                <a:cxn ang="0">
                  <a:pos x="5050" y="402"/>
                </a:cxn>
                <a:cxn ang="0">
                  <a:pos x="4993" y="545"/>
                </a:cxn>
                <a:cxn ang="0">
                  <a:pos x="4940" y="658"/>
                </a:cxn>
                <a:cxn ang="0">
                  <a:pos x="4900" y="734"/>
                </a:cxn>
                <a:cxn ang="0">
                  <a:pos x="4854" y="809"/>
                </a:cxn>
                <a:cxn ang="0">
                  <a:pos x="4803" y="885"/>
                </a:cxn>
                <a:cxn ang="0">
                  <a:pos x="4747" y="960"/>
                </a:cxn>
                <a:cxn ang="0">
                  <a:pos x="4685" y="1032"/>
                </a:cxn>
                <a:cxn ang="0">
                  <a:pos x="4617" y="1102"/>
                </a:cxn>
                <a:cxn ang="0">
                  <a:pos x="4543" y="1168"/>
                </a:cxn>
                <a:cxn ang="0">
                  <a:pos x="4463" y="1229"/>
                </a:cxn>
                <a:cxn ang="0">
                  <a:pos x="4377" y="1287"/>
                </a:cxn>
                <a:cxn ang="0">
                  <a:pos x="4282" y="1337"/>
                </a:cxn>
                <a:cxn ang="0">
                  <a:pos x="4181" y="1384"/>
                </a:cxn>
                <a:cxn ang="0">
                  <a:pos x="4073" y="1421"/>
                </a:cxn>
                <a:cxn ang="0">
                  <a:pos x="3957" y="1452"/>
                </a:cxn>
                <a:cxn ang="0">
                  <a:pos x="3832" y="1475"/>
                </a:cxn>
                <a:cxn ang="0">
                  <a:pos x="3700" y="1488"/>
                </a:cxn>
                <a:cxn ang="0">
                  <a:pos x="3559" y="1491"/>
                </a:cxn>
                <a:cxn ang="0">
                  <a:pos x="3410" y="1483"/>
                </a:cxn>
                <a:cxn ang="0">
                  <a:pos x="3251" y="1465"/>
                </a:cxn>
                <a:cxn ang="0">
                  <a:pos x="3169" y="1450"/>
                </a:cxn>
                <a:cxn ang="0">
                  <a:pos x="2845" y="1397"/>
                </a:cxn>
                <a:cxn ang="0">
                  <a:pos x="2545" y="1358"/>
                </a:cxn>
                <a:cxn ang="0">
                  <a:pos x="2269" y="1333"/>
                </a:cxn>
                <a:cxn ang="0">
                  <a:pos x="2012" y="1321"/>
                </a:cxn>
                <a:cxn ang="0">
                  <a:pos x="1775" y="1323"/>
                </a:cxn>
                <a:cxn ang="0">
                  <a:pos x="1555" y="1337"/>
                </a:cxn>
                <a:cxn ang="0">
                  <a:pos x="1353" y="1366"/>
                </a:cxn>
                <a:cxn ang="0">
                  <a:pos x="1255" y="1384"/>
                </a:cxn>
                <a:cxn ang="0">
                  <a:pos x="1164" y="1407"/>
                </a:cxn>
                <a:cxn ang="0">
                  <a:pos x="1074" y="1433"/>
                </a:cxn>
                <a:cxn ang="0">
                  <a:pos x="987" y="1462"/>
                </a:cxn>
                <a:cxn ang="0">
                  <a:pos x="904" y="1492"/>
                </a:cxn>
                <a:cxn ang="0">
                  <a:pos x="824" y="1528"/>
                </a:cxn>
                <a:cxn ang="0">
                  <a:pos x="746" y="1567"/>
                </a:cxn>
                <a:cxn ang="0">
                  <a:pos x="669" y="1607"/>
                </a:cxn>
                <a:cxn ang="0">
                  <a:pos x="525" y="1699"/>
                </a:cxn>
                <a:cxn ang="0">
                  <a:pos x="386" y="1802"/>
                </a:cxn>
                <a:cxn ang="0">
                  <a:pos x="254" y="1917"/>
                </a:cxn>
                <a:cxn ang="0">
                  <a:pos x="127" y="2045"/>
                </a:cxn>
                <a:cxn ang="0">
                  <a:pos x="0" y="2182"/>
                </a:cxn>
              </a:cxnLst>
              <a:rect l="0" t="0" r="r" b="b"/>
              <a:pathLst>
                <a:path w="5149" h="2182">
                  <a:moveTo>
                    <a:pt x="5149" y="0"/>
                  </a:moveTo>
                  <a:lnTo>
                    <a:pt x="5149" y="0"/>
                  </a:lnTo>
                  <a:lnTo>
                    <a:pt x="5146" y="20"/>
                  </a:lnTo>
                  <a:lnTo>
                    <a:pt x="5136" y="76"/>
                  </a:lnTo>
                  <a:lnTo>
                    <a:pt x="5129" y="115"/>
                  </a:lnTo>
                  <a:lnTo>
                    <a:pt x="5119" y="162"/>
                  </a:lnTo>
                  <a:lnTo>
                    <a:pt x="5105" y="215"/>
                  </a:lnTo>
                  <a:lnTo>
                    <a:pt x="5090" y="273"/>
                  </a:lnTo>
                  <a:lnTo>
                    <a:pt x="5072" y="336"/>
                  </a:lnTo>
                  <a:lnTo>
                    <a:pt x="5050" y="402"/>
                  </a:lnTo>
                  <a:lnTo>
                    <a:pt x="5024" y="472"/>
                  </a:lnTo>
                  <a:lnTo>
                    <a:pt x="4993" y="545"/>
                  </a:lnTo>
                  <a:lnTo>
                    <a:pt x="4960" y="620"/>
                  </a:lnTo>
                  <a:lnTo>
                    <a:pt x="4940" y="658"/>
                  </a:lnTo>
                  <a:lnTo>
                    <a:pt x="4921" y="696"/>
                  </a:lnTo>
                  <a:lnTo>
                    <a:pt x="4900" y="734"/>
                  </a:lnTo>
                  <a:lnTo>
                    <a:pt x="4878" y="772"/>
                  </a:lnTo>
                  <a:lnTo>
                    <a:pt x="4854" y="809"/>
                  </a:lnTo>
                  <a:lnTo>
                    <a:pt x="4829" y="848"/>
                  </a:lnTo>
                  <a:lnTo>
                    <a:pt x="4803" y="885"/>
                  </a:lnTo>
                  <a:lnTo>
                    <a:pt x="4776" y="922"/>
                  </a:lnTo>
                  <a:lnTo>
                    <a:pt x="4747" y="960"/>
                  </a:lnTo>
                  <a:lnTo>
                    <a:pt x="4717" y="997"/>
                  </a:lnTo>
                  <a:lnTo>
                    <a:pt x="4685" y="1032"/>
                  </a:lnTo>
                  <a:lnTo>
                    <a:pt x="4651" y="1068"/>
                  </a:lnTo>
                  <a:lnTo>
                    <a:pt x="4617" y="1102"/>
                  </a:lnTo>
                  <a:lnTo>
                    <a:pt x="4581" y="1136"/>
                  </a:lnTo>
                  <a:lnTo>
                    <a:pt x="4543" y="1168"/>
                  </a:lnTo>
                  <a:lnTo>
                    <a:pt x="4504" y="1199"/>
                  </a:lnTo>
                  <a:lnTo>
                    <a:pt x="4463" y="1229"/>
                  </a:lnTo>
                  <a:lnTo>
                    <a:pt x="4421" y="1258"/>
                  </a:lnTo>
                  <a:lnTo>
                    <a:pt x="4377" y="1287"/>
                  </a:lnTo>
                  <a:lnTo>
                    <a:pt x="4331" y="1313"/>
                  </a:lnTo>
                  <a:lnTo>
                    <a:pt x="4282" y="1337"/>
                  </a:lnTo>
                  <a:lnTo>
                    <a:pt x="4232" y="1362"/>
                  </a:lnTo>
                  <a:lnTo>
                    <a:pt x="4181" y="1384"/>
                  </a:lnTo>
                  <a:lnTo>
                    <a:pt x="4128" y="1404"/>
                  </a:lnTo>
                  <a:lnTo>
                    <a:pt x="4073" y="1421"/>
                  </a:lnTo>
                  <a:lnTo>
                    <a:pt x="4016" y="1438"/>
                  </a:lnTo>
                  <a:lnTo>
                    <a:pt x="3957" y="1452"/>
                  </a:lnTo>
                  <a:lnTo>
                    <a:pt x="3896" y="1465"/>
                  </a:lnTo>
                  <a:lnTo>
                    <a:pt x="3832" y="1475"/>
                  </a:lnTo>
                  <a:lnTo>
                    <a:pt x="3767" y="1483"/>
                  </a:lnTo>
                  <a:lnTo>
                    <a:pt x="3700" y="1488"/>
                  </a:lnTo>
                  <a:lnTo>
                    <a:pt x="3631" y="1491"/>
                  </a:lnTo>
                  <a:lnTo>
                    <a:pt x="3559" y="1491"/>
                  </a:lnTo>
                  <a:lnTo>
                    <a:pt x="3485" y="1489"/>
                  </a:lnTo>
                  <a:lnTo>
                    <a:pt x="3410" y="1483"/>
                  </a:lnTo>
                  <a:lnTo>
                    <a:pt x="3331" y="1476"/>
                  </a:lnTo>
                  <a:lnTo>
                    <a:pt x="3251" y="1465"/>
                  </a:lnTo>
                  <a:lnTo>
                    <a:pt x="3169" y="1450"/>
                  </a:lnTo>
                  <a:lnTo>
                    <a:pt x="3169" y="1450"/>
                  </a:lnTo>
                  <a:lnTo>
                    <a:pt x="3003" y="1423"/>
                  </a:lnTo>
                  <a:lnTo>
                    <a:pt x="2845" y="1397"/>
                  </a:lnTo>
                  <a:lnTo>
                    <a:pt x="2692" y="1376"/>
                  </a:lnTo>
                  <a:lnTo>
                    <a:pt x="2545" y="1358"/>
                  </a:lnTo>
                  <a:lnTo>
                    <a:pt x="2405" y="1344"/>
                  </a:lnTo>
                  <a:lnTo>
                    <a:pt x="2269" y="1333"/>
                  </a:lnTo>
                  <a:lnTo>
                    <a:pt x="2138" y="1324"/>
                  </a:lnTo>
                  <a:lnTo>
                    <a:pt x="2012" y="1321"/>
                  </a:lnTo>
                  <a:lnTo>
                    <a:pt x="1891" y="1320"/>
                  </a:lnTo>
                  <a:lnTo>
                    <a:pt x="1775" y="1323"/>
                  </a:lnTo>
                  <a:lnTo>
                    <a:pt x="1664" y="1328"/>
                  </a:lnTo>
                  <a:lnTo>
                    <a:pt x="1555" y="1337"/>
                  </a:lnTo>
                  <a:lnTo>
                    <a:pt x="1451" y="1350"/>
                  </a:lnTo>
                  <a:lnTo>
                    <a:pt x="1353" y="1366"/>
                  </a:lnTo>
                  <a:lnTo>
                    <a:pt x="1304" y="1375"/>
                  </a:lnTo>
                  <a:lnTo>
                    <a:pt x="1255" y="1384"/>
                  </a:lnTo>
                  <a:lnTo>
                    <a:pt x="1210" y="1396"/>
                  </a:lnTo>
                  <a:lnTo>
                    <a:pt x="1164" y="1407"/>
                  </a:lnTo>
                  <a:lnTo>
                    <a:pt x="1118" y="1420"/>
                  </a:lnTo>
                  <a:lnTo>
                    <a:pt x="1074" y="1433"/>
                  </a:lnTo>
                  <a:lnTo>
                    <a:pt x="1030" y="1447"/>
                  </a:lnTo>
                  <a:lnTo>
                    <a:pt x="987" y="1462"/>
                  </a:lnTo>
                  <a:lnTo>
                    <a:pt x="946" y="1476"/>
                  </a:lnTo>
                  <a:lnTo>
                    <a:pt x="904" y="1492"/>
                  </a:lnTo>
                  <a:lnTo>
                    <a:pt x="864" y="1510"/>
                  </a:lnTo>
                  <a:lnTo>
                    <a:pt x="824" y="1528"/>
                  </a:lnTo>
                  <a:lnTo>
                    <a:pt x="785" y="1547"/>
                  </a:lnTo>
                  <a:lnTo>
                    <a:pt x="746" y="1567"/>
                  </a:lnTo>
                  <a:lnTo>
                    <a:pt x="707" y="1586"/>
                  </a:lnTo>
                  <a:lnTo>
                    <a:pt x="669" y="1607"/>
                  </a:lnTo>
                  <a:lnTo>
                    <a:pt x="596" y="1652"/>
                  </a:lnTo>
                  <a:lnTo>
                    <a:pt x="525" y="1699"/>
                  </a:lnTo>
                  <a:lnTo>
                    <a:pt x="456" y="1749"/>
                  </a:lnTo>
                  <a:lnTo>
                    <a:pt x="386" y="1802"/>
                  </a:lnTo>
                  <a:lnTo>
                    <a:pt x="320" y="1859"/>
                  </a:lnTo>
                  <a:lnTo>
                    <a:pt x="254" y="1917"/>
                  </a:lnTo>
                  <a:lnTo>
                    <a:pt x="190" y="1980"/>
                  </a:lnTo>
                  <a:lnTo>
                    <a:pt x="127" y="2045"/>
                  </a:lnTo>
                  <a:lnTo>
                    <a:pt x="63" y="2112"/>
                  </a:lnTo>
                  <a:lnTo>
                    <a:pt x="0" y="218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65719" name="Freeform 55"/>
            <p:cNvSpPr>
              <a:spLocks/>
            </p:cNvSpPr>
            <p:nvPr userDrawn="1"/>
          </p:nvSpPr>
          <p:spPr bwMode="auto">
            <a:xfrm>
              <a:off x="1550" y="709"/>
              <a:ext cx="5113" cy="1149"/>
            </a:xfrm>
            <a:custGeom>
              <a:avLst/>
              <a:gdLst/>
              <a:ahLst/>
              <a:cxnLst>
                <a:cxn ang="0">
                  <a:pos x="5113" y="0"/>
                </a:cxn>
                <a:cxn ang="0">
                  <a:pos x="5104" y="78"/>
                </a:cxn>
                <a:cxn ang="0">
                  <a:pos x="5087" y="163"/>
                </a:cxn>
                <a:cxn ang="0">
                  <a:pos x="5061" y="276"/>
                </a:cxn>
                <a:cxn ang="0">
                  <a:pos x="5020" y="407"/>
                </a:cxn>
                <a:cxn ang="0">
                  <a:pos x="4968" y="551"/>
                </a:cxn>
                <a:cxn ang="0">
                  <a:pos x="4916" y="666"/>
                </a:cxn>
                <a:cxn ang="0">
                  <a:pos x="4876" y="743"/>
                </a:cxn>
                <a:cxn ang="0">
                  <a:pos x="4832" y="821"/>
                </a:cxn>
                <a:cxn ang="0">
                  <a:pos x="4783" y="896"/>
                </a:cxn>
                <a:cxn ang="0">
                  <a:pos x="4727" y="972"/>
                </a:cxn>
                <a:cxn ang="0">
                  <a:pos x="4666" y="1047"/>
                </a:cxn>
                <a:cxn ang="0">
                  <a:pos x="4600" y="1118"/>
                </a:cxn>
                <a:cxn ang="0">
                  <a:pos x="4528" y="1185"/>
                </a:cxn>
                <a:cxn ang="0">
                  <a:pos x="4447" y="1250"/>
                </a:cxn>
                <a:cxn ang="0">
                  <a:pos x="4361" y="1310"/>
                </a:cxn>
                <a:cxn ang="0">
                  <a:pos x="4268" y="1363"/>
                </a:cxn>
                <a:cxn ang="0">
                  <a:pos x="4168" y="1410"/>
                </a:cxn>
                <a:cxn ang="0">
                  <a:pos x="4060" y="1450"/>
                </a:cxn>
                <a:cxn ang="0">
                  <a:pos x="3944" y="1484"/>
                </a:cxn>
                <a:cxn ang="0">
                  <a:pos x="3821" y="1508"/>
                </a:cxn>
                <a:cxn ang="0">
                  <a:pos x="3689" y="1525"/>
                </a:cxn>
                <a:cxn ang="0">
                  <a:pos x="3547" y="1531"/>
                </a:cxn>
                <a:cxn ang="0">
                  <a:pos x="3397" y="1526"/>
                </a:cxn>
                <a:cxn ang="0">
                  <a:pos x="3239" y="1512"/>
                </a:cxn>
                <a:cxn ang="0">
                  <a:pos x="3156" y="1499"/>
                </a:cxn>
                <a:cxn ang="0">
                  <a:pos x="2832" y="1452"/>
                </a:cxn>
                <a:cxn ang="0">
                  <a:pos x="2532" y="1418"/>
                </a:cxn>
                <a:cxn ang="0">
                  <a:pos x="2255" y="1397"/>
                </a:cxn>
                <a:cxn ang="0">
                  <a:pos x="1998" y="1391"/>
                </a:cxn>
                <a:cxn ang="0">
                  <a:pos x="1760" y="1397"/>
                </a:cxn>
                <a:cxn ang="0">
                  <a:pos x="1541" y="1418"/>
                </a:cxn>
                <a:cxn ang="0">
                  <a:pos x="1338" y="1450"/>
                </a:cxn>
                <a:cxn ang="0">
                  <a:pos x="1242" y="1471"/>
                </a:cxn>
                <a:cxn ang="0">
                  <a:pos x="1151" y="1496"/>
                </a:cxn>
                <a:cxn ang="0">
                  <a:pos x="1062" y="1523"/>
                </a:cxn>
                <a:cxn ang="0">
                  <a:pos x="976" y="1554"/>
                </a:cxn>
                <a:cxn ang="0">
                  <a:pos x="893" y="1588"/>
                </a:cxn>
                <a:cxn ang="0">
                  <a:pos x="813" y="1623"/>
                </a:cxn>
                <a:cxn ang="0">
                  <a:pos x="736" y="1663"/>
                </a:cxn>
                <a:cxn ang="0">
                  <a:pos x="661" y="1707"/>
                </a:cxn>
                <a:cxn ang="0">
                  <a:pos x="516" y="1801"/>
                </a:cxn>
                <a:cxn ang="0">
                  <a:pos x="380" y="1907"/>
                </a:cxn>
                <a:cxn ang="0">
                  <a:pos x="250" y="2027"/>
                </a:cxn>
                <a:cxn ang="0">
                  <a:pos x="123" y="2156"/>
                </a:cxn>
                <a:cxn ang="0">
                  <a:pos x="0" y="2298"/>
                </a:cxn>
              </a:cxnLst>
              <a:rect l="0" t="0" r="r" b="b"/>
              <a:pathLst>
                <a:path w="5113" h="2298">
                  <a:moveTo>
                    <a:pt x="5113" y="0"/>
                  </a:moveTo>
                  <a:lnTo>
                    <a:pt x="5113" y="0"/>
                  </a:lnTo>
                  <a:lnTo>
                    <a:pt x="5112" y="21"/>
                  </a:lnTo>
                  <a:lnTo>
                    <a:pt x="5104" y="78"/>
                  </a:lnTo>
                  <a:lnTo>
                    <a:pt x="5097" y="117"/>
                  </a:lnTo>
                  <a:lnTo>
                    <a:pt x="5087" y="163"/>
                  </a:lnTo>
                  <a:lnTo>
                    <a:pt x="5075" y="217"/>
                  </a:lnTo>
                  <a:lnTo>
                    <a:pt x="5061" y="276"/>
                  </a:lnTo>
                  <a:lnTo>
                    <a:pt x="5043" y="339"/>
                  </a:lnTo>
                  <a:lnTo>
                    <a:pt x="5020" y="407"/>
                  </a:lnTo>
                  <a:lnTo>
                    <a:pt x="4997" y="478"/>
                  </a:lnTo>
                  <a:lnTo>
                    <a:pt x="4968" y="551"/>
                  </a:lnTo>
                  <a:lnTo>
                    <a:pt x="4934" y="627"/>
                  </a:lnTo>
                  <a:lnTo>
                    <a:pt x="4916" y="666"/>
                  </a:lnTo>
                  <a:lnTo>
                    <a:pt x="4897" y="704"/>
                  </a:lnTo>
                  <a:lnTo>
                    <a:pt x="4876" y="743"/>
                  </a:lnTo>
                  <a:lnTo>
                    <a:pt x="4855" y="782"/>
                  </a:lnTo>
                  <a:lnTo>
                    <a:pt x="4832" y="821"/>
                  </a:lnTo>
                  <a:lnTo>
                    <a:pt x="4808" y="859"/>
                  </a:lnTo>
                  <a:lnTo>
                    <a:pt x="4783" y="896"/>
                  </a:lnTo>
                  <a:lnTo>
                    <a:pt x="4755" y="935"/>
                  </a:lnTo>
                  <a:lnTo>
                    <a:pt x="4727" y="972"/>
                  </a:lnTo>
                  <a:lnTo>
                    <a:pt x="4697" y="1009"/>
                  </a:lnTo>
                  <a:lnTo>
                    <a:pt x="4666" y="1047"/>
                  </a:lnTo>
                  <a:lnTo>
                    <a:pt x="4634" y="1082"/>
                  </a:lnTo>
                  <a:lnTo>
                    <a:pt x="4600" y="1118"/>
                  </a:lnTo>
                  <a:lnTo>
                    <a:pt x="4564" y="1153"/>
                  </a:lnTo>
                  <a:lnTo>
                    <a:pt x="4528" y="1185"/>
                  </a:lnTo>
                  <a:lnTo>
                    <a:pt x="4489" y="1218"/>
                  </a:lnTo>
                  <a:lnTo>
                    <a:pt x="4447" y="1250"/>
                  </a:lnTo>
                  <a:lnTo>
                    <a:pt x="4405" y="1281"/>
                  </a:lnTo>
                  <a:lnTo>
                    <a:pt x="4361" y="1310"/>
                  </a:lnTo>
                  <a:lnTo>
                    <a:pt x="4315" y="1337"/>
                  </a:lnTo>
                  <a:lnTo>
                    <a:pt x="4268" y="1363"/>
                  </a:lnTo>
                  <a:lnTo>
                    <a:pt x="4219" y="1387"/>
                  </a:lnTo>
                  <a:lnTo>
                    <a:pt x="4168" y="1410"/>
                  </a:lnTo>
                  <a:lnTo>
                    <a:pt x="4115" y="1431"/>
                  </a:lnTo>
                  <a:lnTo>
                    <a:pt x="4060" y="1450"/>
                  </a:lnTo>
                  <a:lnTo>
                    <a:pt x="4003" y="1468"/>
                  </a:lnTo>
                  <a:lnTo>
                    <a:pt x="3944" y="1484"/>
                  </a:lnTo>
                  <a:lnTo>
                    <a:pt x="3883" y="1497"/>
                  </a:lnTo>
                  <a:lnTo>
                    <a:pt x="3821" y="1508"/>
                  </a:lnTo>
                  <a:lnTo>
                    <a:pt x="3756" y="1518"/>
                  </a:lnTo>
                  <a:lnTo>
                    <a:pt x="3689" y="1525"/>
                  </a:lnTo>
                  <a:lnTo>
                    <a:pt x="3619" y="1529"/>
                  </a:lnTo>
                  <a:lnTo>
                    <a:pt x="3547" y="1531"/>
                  </a:lnTo>
                  <a:lnTo>
                    <a:pt x="3474" y="1529"/>
                  </a:lnTo>
                  <a:lnTo>
                    <a:pt x="3397" y="1526"/>
                  </a:lnTo>
                  <a:lnTo>
                    <a:pt x="3320" y="1520"/>
                  </a:lnTo>
                  <a:lnTo>
                    <a:pt x="3239" y="1512"/>
                  </a:lnTo>
                  <a:lnTo>
                    <a:pt x="3156" y="1499"/>
                  </a:lnTo>
                  <a:lnTo>
                    <a:pt x="3156" y="1499"/>
                  </a:lnTo>
                  <a:lnTo>
                    <a:pt x="2991" y="1473"/>
                  </a:lnTo>
                  <a:lnTo>
                    <a:pt x="2832" y="1452"/>
                  </a:lnTo>
                  <a:lnTo>
                    <a:pt x="2680" y="1433"/>
                  </a:lnTo>
                  <a:lnTo>
                    <a:pt x="2532" y="1418"/>
                  </a:lnTo>
                  <a:lnTo>
                    <a:pt x="2391" y="1407"/>
                  </a:lnTo>
                  <a:lnTo>
                    <a:pt x="2255" y="1397"/>
                  </a:lnTo>
                  <a:lnTo>
                    <a:pt x="2124" y="1392"/>
                  </a:lnTo>
                  <a:lnTo>
                    <a:pt x="1998" y="1391"/>
                  </a:lnTo>
                  <a:lnTo>
                    <a:pt x="1877" y="1392"/>
                  </a:lnTo>
                  <a:lnTo>
                    <a:pt x="1760" y="1397"/>
                  </a:lnTo>
                  <a:lnTo>
                    <a:pt x="1649" y="1405"/>
                  </a:lnTo>
                  <a:lnTo>
                    <a:pt x="1541" y="1418"/>
                  </a:lnTo>
                  <a:lnTo>
                    <a:pt x="1438" y="1433"/>
                  </a:lnTo>
                  <a:lnTo>
                    <a:pt x="1338" y="1450"/>
                  </a:lnTo>
                  <a:lnTo>
                    <a:pt x="1290" y="1460"/>
                  </a:lnTo>
                  <a:lnTo>
                    <a:pt x="1242" y="1471"/>
                  </a:lnTo>
                  <a:lnTo>
                    <a:pt x="1197" y="1483"/>
                  </a:lnTo>
                  <a:lnTo>
                    <a:pt x="1151" y="1496"/>
                  </a:lnTo>
                  <a:lnTo>
                    <a:pt x="1106" y="1508"/>
                  </a:lnTo>
                  <a:lnTo>
                    <a:pt x="1062" y="1523"/>
                  </a:lnTo>
                  <a:lnTo>
                    <a:pt x="1019" y="1537"/>
                  </a:lnTo>
                  <a:lnTo>
                    <a:pt x="976" y="1554"/>
                  </a:lnTo>
                  <a:lnTo>
                    <a:pt x="934" y="1570"/>
                  </a:lnTo>
                  <a:lnTo>
                    <a:pt x="893" y="1588"/>
                  </a:lnTo>
                  <a:lnTo>
                    <a:pt x="852" y="1605"/>
                  </a:lnTo>
                  <a:lnTo>
                    <a:pt x="813" y="1623"/>
                  </a:lnTo>
                  <a:lnTo>
                    <a:pt x="775" y="1644"/>
                  </a:lnTo>
                  <a:lnTo>
                    <a:pt x="736" y="1663"/>
                  </a:lnTo>
                  <a:lnTo>
                    <a:pt x="698" y="1684"/>
                  </a:lnTo>
                  <a:lnTo>
                    <a:pt x="661" y="1707"/>
                  </a:lnTo>
                  <a:lnTo>
                    <a:pt x="587" y="1752"/>
                  </a:lnTo>
                  <a:lnTo>
                    <a:pt x="516" y="1801"/>
                  </a:lnTo>
                  <a:lnTo>
                    <a:pt x="448" y="1854"/>
                  </a:lnTo>
                  <a:lnTo>
                    <a:pt x="380" y="1907"/>
                  </a:lnTo>
                  <a:lnTo>
                    <a:pt x="315" y="1965"/>
                  </a:lnTo>
                  <a:lnTo>
                    <a:pt x="250" y="2027"/>
                  </a:lnTo>
                  <a:lnTo>
                    <a:pt x="186" y="2090"/>
                  </a:lnTo>
                  <a:lnTo>
                    <a:pt x="123" y="2156"/>
                  </a:lnTo>
                  <a:lnTo>
                    <a:pt x="61" y="2225"/>
                  </a:lnTo>
                  <a:lnTo>
                    <a:pt x="0" y="229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65720" name="Freeform 56"/>
            <p:cNvSpPr>
              <a:spLocks/>
            </p:cNvSpPr>
            <p:nvPr userDrawn="1"/>
          </p:nvSpPr>
          <p:spPr bwMode="auto">
            <a:xfrm>
              <a:off x="1598" y="681"/>
              <a:ext cx="5079" cy="1206"/>
            </a:xfrm>
            <a:custGeom>
              <a:avLst/>
              <a:gdLst/>
              <a:ahLst/>
              <a:cxnLst>
                <a:cxn ang="0">
                  <a:pos x="5079" y="0"/>
                </a:cxn>
                <a:cxn ang="0">
                  <a:pos x="5070" y="76"/>
                </a:cxn>
                <a:cxn ang="0">
                  <a:pos x="5054" y="164"/>
                </a:cxn>
                <a:cxn ang="0">
                  <a:pos x="5031" y="278"/>
                </a:cxn>
                <a:cxn ang="0">
                  <a:pos x="4993" y="410"/>
                </a:cxn>
                <a:cxn ang="0">
                  <a:pos x="4942" y="555"/>
                </a:cxn>
                <a:cxn ang="0">
                  <a:pos x="4892" y="672"/>
                </a:cxn>
                <a:cxn ang="0">
                  <a:pos x="4853" y="749"/>
                </a:cxn>
                <a:cxn ang="0">
                  <a:pos x="4810" y="828"/>
                </a:cxn>
                <a:cxn ang="0">
                  <a:pos x="4761" y="907"/>
                </a:cxn>
                <a:cxn ang="0">
                  <a:pos x="4707" y="985"/>
                </a:cxn>
                <a:cxn ang="0">
                  <a:pos x="4648" y="1059"/>
                </a:cxn>
                <a:cxn ang="0">
                  <a:pos x="4582" y="1132"/>
                </a:cxn>
                <a:cxn ang="0">
                  <a:pos x="4510" y="1203"/>
                </a:cxn>
                <a:cxn ang="0">
                  <a:pos x="4432" y="1267"/>
                </a:cxn>
                <a:cxn ang="0">
                  <a:pos x="4348" y="1329"/>
                </a:cxn>
                <a:cxn ang="0">
                  <a:pos x="4255" y="1385"/>
                </a:cxn>
                <a:cxn ang="0">
                  <a:pos x="4155" y="1435"/>
                </a:cxn>
                <a:cxn ang="0">
                  <a:pos x="4048" y="1477"/>
                </a:cxn>
                <a:cxn ang="0">
                  <a:pos x="3932" y="1513"/>
                </a:cxn>
                <a:cxn ang="0">
                  <a:pos x="3809" y="1540"/>
                </a:cxn>
                <a:cxn ang="0">
                  <a:pos x="3677" y="1560"/>
                </a:cxn>
                <a:cxn ang="0">
                  <a:pos x="3537" y="1568"/>
                </a:cxn>
                <a:cxn ang="0">
                  <a:pos x="3387" y="1568"/>
                </a:cxn>
                <a:cxn ang="0">
                  <a:pos x="3229" y="1555"/>
                </a:cxn>
                <a:cxn ang="0">
                  <a:pos x="3145" y="1545"/>
                </a:cxn>
                <a:cxn ang="0">
                  <a:pos x="2820" y="1503"/>
                </a:cxn>
                <a:cxn ang="0">
                  <a:pos x="2520" y="1476"/>
                </a:cxn>
                <a:cxn ang="0">
                  <a:pos x="2241" y="1461"/>
                </a:cxn>
                <a:cxn ang="0">
                  <a:pos x="1986" y="1459"/>
                </a:cxn>
                <a:cxn ang="0">
                  <a:pos x="1748" y="1471"/>
                </a:cxn>
                <a:cxn ang="0">
                  <a:pos x="1529" y="1495"/>
                </a:cxn>
                <a:cxn ang="0">
                  <a:pos x="1326" y="1532"/>
                </a:cxn>
                <a:cxn ang="0">
                  <a:pos x="1232" y="1555"/>
                </a:cxn>
                <a:cxn ang="0">
                  <a:pos x="1139" y="1582"/>
                </a:cxn>
                <a:cxn ang="0">
                  <a:pos x="1051" y="1611"/>
                </a:cxn>
                <a:cxn ang="0">
                  <a:pos x="965" y="1644"/>
                </a:cxn>
                <a:cxn ang="0">
                  <a:pos x="883" y="1679"/>
                </a:cxn>
                <a:cxn ang="0">
                  <a:pos x="804" y="1718"/>
                </a:cxn>
                <a:cxn ang="0">
                  <a:pos x="727" y="1760"/>
                </a:cxn>
                <a:cxn ang="0">
                  <a:pos x="653" y="1803"/>
                </a:cxn>
                <a:cxn ang="0">
                  <a:pos x="510" y="1902"/>
                </a:cxn>
                <a:cxn ang="0">
                  <a:pos x="375" y="2012"/>
                </a:cxn>
                <a:cxn ang="0">
                  <a:pos x="246" y="2133"/>
                </a:cxn>
                <a:cxn ang="0">
                  <a:pos x="123" y="2267"/>
                </a:cxn>
                <a:cxn ang="0">
                  <a:pos x="0" y="2412"/>
                </a:cxn>
              </a:cxnLst>
              <a:rect l="0" t="0" r="r" b="b"/>
              <a:pathLst>
                <a:path w="5079" h="2412">
                  <a:moveTo>
                    <a:pt x="5079" y="0"/>
                  </a:moveTo>
                  <a:lnTo>
                    <a:pt x="5079" y="0"/>
                  </a:lnTo>
                  <a:lnTo>
                    <a:pt x="5078" y="19"/>
                  </a:lnTo>
                  <a:lnTo>
                    <a:pt x="5070" y="76"/>
                  </a:lnTo>
                  <a:lnTo>
                    <a:pt x="5064" y="116"/>
                  </a:lnTo>
                  <a:lnTo>
                    <a:pt x="5054" y="164"/>
                  </a:lnTo>
                  <a:lnTo>
                    <a:pt x="5045" y="218"/>
                  </a:lnTo>
                  <a:lnTo>
                    <a:pt x="5031" y="278"/>
                  </a:lnTo>
                  <a:lnTo>
                    <a:pt x="5013" y="340"/>
                  </a:lnTo>
                  <a:lnTo>
                    <a:pt x="4993" y="410"/>
                  </a:lnTo>
                  <a:lnTo>
                    <a:pt x="4970" y="481"/>
                  </a:lnTo>
                  <a:lnTo>
                    <a:pt x="4942" y="555"/>
                  </a:lnTo>
                  <a:lnTo>
                    <a:pt x="4910" y="633"/>
                  </a:lnTo>
                  <a:lnTo>
                    <a:pt x="4892" y="672"/>
                  </a:lnTo>
                  <a:lnTo>
                    <a:pt x="4874" y="710"/>
                  </a:lnTo>
                  <a:lnTo>
                    <a:pt x="4853" y="749"/>
                  </a:lnTo>
                  <a:lnTo>
                    <a:pt x="4832" y="789"/>
                  </a:lnTo>
                  <a:lnTo>
                    <a:pt x="4810" y="828"/>
                  </a:lnTo>
                  <a:lnTo>
                    <a:pt x="4786" y="868"/>
                  </a:lnTo>
                  <a:lnTo>
                    <a:pt x="4761" y="907"/>
                  </a:lnTo>
                  <a:lnTo>
                    <a:pt x="4735" y="946"/>
                  </a:lnTo>
                  <a:lnTo>
                    <a:pt x="4707" y="985"/>
                  </a:lnTo>
                  <a:lnTo>
                    <a:pt x="4678" y="1022"/>
                  </a:lnTo>
                  <a:lnTo>
                    <a:pt x="4648" y="1059"/>
                  </a:lnTo>
                  <a:lnTo>
                    <a:pt x="4616" y="1096"/>
                  </a:lnTo>
                  <a:lnTo>
                    <a:pt x="4582" y="1132"/>
                  </a:lnTo>
                  <a:lnTo>
                    <a:pt x="4548" y="1167"/>
                  </a:lnTo>
                  <a:lnTo>
                    <a:pt x="4510" y="1203"/>
                  </a:lnTo>
                  <a:lnTo>
                    <a:pt x="4473" y="1235"/>
                  </a:lnTo>
                  <a:lnTo>
                    <a:pt x="4432" y="1267"/>
                  </a:lnTo>
                  <a:lnTo>
                    <a:pt x="4391" y="1300"/>
                  </a:lnTo>
                  <a:lnTo>
                    <a:pt x="4348" y="1329"/>
                  </a:lnTo>
                  <a:lnTo>
                    <a:pt x="4302" y="1358"/>
                  </a:lnTo>
                  <a:lnTo>
                    <a:pt x="4255" y="1385"/>
                  </a:lnTo>
                  <a:lnTo>
                    <a:pt x="4206" y="1411"/>
                  </a:lnTo>
                  <a:lnTo>
                    <a:pt x="4155" y="1435"/>
                  </a:lnTo>
                  <a:lnTo>
                    <a:pt x="4102" y="1458"/>
                  </a:lnTo>
                  <a:lnTo>
                    <a:pt x="4048" y="1477"/>
                  </a:lnTo>
                  <a:lnTo>
                    <a:pt x="3991" y="1497"/>
                  </a:lnTo>
                  <a:lnTo>
                    <a:pt x="3932" y="1513"/>
                  </a:lnTo>
                  <a:lnTo>
                    <a:pt x="3871" y="1529"/>
                  </a:lnTo>
                  <a:lnTo>
                    <a:pt x="3809" y="1540"/>
                  </a:lnTo>
                  <a:lnTo>
                    <a:pt x="3745" y="1552"/>
                  </a:lnTo>
                  <a:lnTo>
                    <a:pt x="3677" y="1560"/>
                  </a:lnTo>
                  <a:lnTo>
                    <a:pt x="3608" y="1564"/>
                  </a:lnTo>
                  <a:lnTo>
                    <a:pt x="3537" y="1568"/>
                  </a:lnTo>
                  <a:lnTo>
                    <a:pt x="3463" y="1569"/>
                  </a:lnTo>
                  <a:lnTo>
                    <a:pt x="3387" y="1568"/>
                  </a:lnTo>
                  <a:lnTo>
                    <a:pt x="3309" y="1563"/>
                  </a:lnTo>
                  <a:lnTo>
                    <a:pt x="3229" y="1555"/>
                  </a:lnTo>
                  <a:lnTo>
                    <a:pt x="3145" y="1545"/>
                  </a:lnTo>
                  <a:lnTo>
                    <a:pt x="3145" y="1545"/>
                  </a:lnTo>
                  <a:lnTo>
                    <a:pt x="2980" y="1522"/>
                  </a:lnTo>
                  <a:lnTo>
                    <a:pt x="2820" y="1503"/>
                  </a:lnTo>
                  <a:lnTo>
                    <a:pt x="2668" y="1489"/>
                  </a:lnTo>
                  <a:lnTo>
                    <a:pt x="2520" y="1476"/>
                  </a:lnTo>
                  <a:lnTo>
                    <a:pt x="2379" y="1466"/>
                  </a:lnTo>
                  <a:lnTo>
                    <a:pt x="2241" y="1461"/>
                  </a:lnTo>
                  <a:lnTo>
                    <a:pt x="2111" y="1458"/>
                  </a:lnTo>
                  <a:lnTo>
                    <a:pt x="1986" y="1459"/>
                  </a:lnTo>
                  <a:lnTo>
                    <a:pt x="1865" y="1464"/>
                  </a:lnTo>
                  <a:lnTo>
                    <a:pt x="1748" y="1471"/>
                  </a:lnTo>
                  <a:lnTo>
                    <a:pt x="1636" y="1482"/>
                  </a:lnTo>
                  <a:lnTo>
                    <a:pt x="1529" y="1495"/>
                  </a:lnTo>
                  <a:lnTo>
                    <a:pt x="1426" y="1513"/>
                  </a:lnTo>
                  <a:lnTo>
                    <a:pt x="1326" y="1532"/>
                  </a:lnTo>
                  <a:lnTo>
                    <a:pt x="1279" y="1543"/>
                  </a:lnTo>
                  <a:lnTo>
                    <a:pt x="1232" y="1555"/>
                  </a:lnTo>
                  <a:lnTo>
                    <a:pt x="1185" y="1568"/>
                  </a:lnTo>
                  <a:lnTo>
                    <a:pt x="1139" y="1582"/>
                  </a:lnTo>
                  <a:lnTo>
                    <a:pt x="1095" y="1595"/>
                  </a:lnTo>
                  <a:lnTo>
                    <a:pt x="1051" y="1611"/>
                  </a:lnTo>
                  <a:lnTo>
                    <a:pt x="1008" y="1627"/>
                  </a:lnTo>
                  <a:lnTo>
                    <a:pt x="965" y="1644"/>
                  </a:lnTo>
                  <a:lnTo>
                    <a:pt x="924" y="1661"/>
                  </a:lnTo>
                  <a:lnTo>
                    <a:pt x="883" y="1679"/>
                  </a:lnTo>
                  <a:lnTo>
                    <a:pt x="843" y="1698"/>
                  </a:lnTo>
                  <a:lnTo>
                    <a:pt x="804" y="1718"/>
                  </a:lnTo>
                  <a:lnTo>
                    <a:pt x="765" y="1737"/>
                  </a:lnTo>
                  <a:lnTo>
                    <a:pt x="727" y="1760"/>
                  </a:lnTo>
                  <a:lnTo>
                    <a:pt x="689" y="1781"/>
                  </a:lnTo>
                  <a:lnTo>
                    <a:pt x="653" y="1803"/>
                  </a:lnTo>
                  <a:lnTo>
                    <a:pt x="581" y="1852"/>
                  </a:lnTo>
                  <a:lnTo>
                    <a:pt x="510" y="1902"/>
                  </a:lnTo>
                  <a:lnTo>
                    <a:pt x="442" y="1955"/>
                  </a:lnTo>
                  <a:lnTo>
                    <a:pt x="375" y="2012"/>
                  </a:lnTo>
                  <a:lnTo>
                    <a:pt x="310" y="2071"/>
                  </a:lnTo>
                  <a:lnTo>
                    <a:pt x="246" y="2133"/>
                  </a:lnTo>
                  <a:lnTo>
                    <a:pt x="184" y="2199"/>
                  </a:lnTo>
                  <a:lnTo>
                    <a:pt x="123" y="2267"/>
                  </a:lnTo>
                  <a:lnTo>
                    <a:pt x="62" y="2338"/>
                  </a:lnTo>
                  <a:lnTo>
                    <a:pt x="0" y="241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65721" name="Freeform 57"/>
            <p:cNvSpPr>
              <a:spLocks/>
            </p:cNvSpPr>
            <p:nvPr userDrawn="1"/>
          </p:nvSpPr>
          <p:spPr bwMode="auto">
            <a:xfrm>
              <a:off x="1648" y="652"/>
              <a:ext cx="5042" cy="1263"/>
            </a:xfrm>
            <a:custGeom>
              <a:avLst/>
              <a:gdLst/>
              <a:ahLst/>
              <a:cxnLst>
                <a:cxn ang="0">
                  <a:pos x="5042" y="0"/>
                </a:cxn>
                <a:cxn ang="0">
                  <a:pos x="5033" y="77"/>
                </a:cxn>
                <a:cxn ang="0">
                  <a:pos x="5021" y="166"/>
                </a:cxn>
                <a:cxn ang="0">
                  <a:pos x="4997" y="281"/>
                </a:cxn>
                <a:cxn ang="0">
                  <a:pos x="4963" y="413"/>
                </a:cxn>
                <a:cxn ang="0">
                  <a:pos x="4913" y="562"/>
                </a:cxn>
                <a:cxn ang="0">
                  <a:pos x="4865" y="679"/>
                </a:cxn>
                <a:cxn ang="0">
                  <a:pos x="4828" y="759"/>
                </a:cxn>
                <a:cxn ang="0">
                  <a:pos x="4785" y="839"/>
                </a:cxn>
                <a:cxn ang="0">
                  <a:pos x="4738" y="918"/>
                </a:cxn>
                <a:cxn ang="0">
                  <a:pos x="4685" y="998"/>
                </a:cxn>
                <a:cxn ang="0">
                  <a:pos x="4627" y="1073"/>
                </a:cxn>
                <a:cxn ang="0">
                  <a:pos x="4563" y="1149"/>
                </a:cxn>
                <a:cxn ang="0">
                  <a:pos x="4492" y="1220"/>
                </a:cxn>
                <a:cxn ang="0">
                  <a:pos x="4414" y="1288"/>
                </a:cxn>
                <a:cxn ang="0">
                  <a:pos x="4330" y="1351"/>
                </a:cxn>
                <a:cxn ang="0">
                  <a:pos x="4239" y="1409"/>
                </a:cxn>
                <a:cxn ang="0">
                  <a:pos x="4139" y="1461"/>
                </a:cxn>
                <a:cxn ang="0">
                  <a:pos x="4034" y="1506"/>
                </a:cxn>
                <a:cxn ang="0">
                  <a:pos x="3919" y="1545"/>
                </a:cxn>
                <a:cxn ang="0">
                  <a:pos x="3795" y="1574"/>
                </a:cxn>
                <a:cxn ang="0">
                  <a:pos x="3664" y="1597"/>
                </a:cxn>
                <a:cxn ang="0">
                  <a:pos x="3523" y="1608"/>
                </a:cxn>
                <a:cxn ang="0">
                  <a:pos x="3374" y="1610"/>
                </a:cxn>
                <a:cxn ang="0">
                  <a:pos x="3215" y="1601"/>
                </a:cxn>
                <a:cxn ang="0">
                  <a:pos x="3131" y="1592"/>
                </a:cxn>
                <a:cxn ang="0">
                  <a:pos x="2806" y="1558"/>
                </a:cxn>
                <a:cxn ang="0">
                  <a:pos x="2505" y="1535"/>
                </a:cxn>
                <a:cxn ang="0">
                  <a:pos x="2227" y="1526"/>
                </a:cxn>
                <a:cxn ang="0">
                  <a:pos x="1971" y="1530"/>
                </a:cxn>
                <a:cxn ang="0">
                  <a:pos x="1733" y="1547"/>
                </a:cxn>
                <a:cxn ang="0">
                  <a:pos x="1515" y="1576"/>
                </a:cxn>
                <a:cxn ang="0">
                  <a:pos x="1362" y="1605"/>
                </a:cxn>
                <a:cxn ang="0">
                  <a:pos x="1265" y="1629"/>
                </a:cxn>
                <a:cxn ang="0">
                  <a:pos x="1172" y="1655"/>
                </a:cxn>
                <a:cxn ang="0">
                  <a:pos x="1082" y="1685"/>
                </a:cxn>
                <a:cxn ang="0">
                  <a:pos x="996" y="1718"/>
                </a:cxn>
                <a:cxn ang="0">
                  <a:pos x="913" y="1753"/>
                </a:cxn>
                <a:cxn ang="0">
                  <a:pos x="832" y="1792"/>
                </a:cxn>
                <a:cxn ang="0">
                  <a:pos x="756" y="1834"/>
                </a:cxn>
                <a:cxn ang="0">
                  <a:pos x="681" y="1879"/>
                </a:cxn>
                <a:cxn ang="0">
                  <a:pos x="572" y="1952"/>
                </a:cxn>
                <a:cxn ang="0">
                  <a:pos x="435" y="2060"/>
                </a:cxn>
                <a:cxn ang="0">
                  <a:pos x="306" y="2179"/>
                </a:cxn>
                <a:cxn ang="0">
                  <a:pos x="181" y="2309"/>
                </a:cxn>
                <a:cxn ang="0">
                  <a:pos x="60" y="2452"/>
                </a:cxn>
              </a:cxnLst>
              <a:rect l="0" t="0" r="r" b="b"/>
              <a:pathLst>
                <a:path w="5042" h="2527">
                  <a:moveTo>
                    <a:pt x="5042" y="0"/>
                  </a:moveTo>
                  <a:lnTo>
                    <a:pt x="5042" y="0"/>
                  </a:lnTo>
                  <a:lnTo>
                    <a:pt x="5040" y="21"/>
                  </a:lnTo>
                  <a:lnTo>
                    <a:pt x="5033" y="77"/>
                  </a:lnTo>
                  <a:lnTo>
                    <a:pt x="5028" y="118"/>
                  </a:lnTo>
                  <a:lnTo>
                    <a:pt x="5021" y="166"/>
                  </a:lnTo>
                  <a:lnTo>
                    <a:pt x="5010" y="221"/>
                  </a:lnTo>
                  <a:lnTo>
                    <a:pt x="4997" y="281"/>
                  </a:lnTo>
                  <a:lnTo>
                    <a:pt x="4981" y="345"/>
                  </a:lnTo>
                  <a:lnTo>
                    <a:pt x="4963" y="413"/>
                  </a:lnTo>
                  <a:lnTo>
                    <a:pt x="4939" y="486"/>
                  </a:lnTo>
                  <a:lnTo>
                    <a:pt x="4913" y="562"/>
                  </a:lnTo>
                  <a:lnTo>
                    <a:pt x="4882" y="639"/>
                  </a:lnTo>
                  <a:lnTo>
                    <a:pt x="4865" y="679"/>
                  </a:lnTo>
                  <a:lnTo>
                    <a:pt x="4847" y="718"/>
                  </a:lnTo>
                  <a:lnTo>
                    <a:pt x="4828" y="759"/>
                  </a:lnTo>
                  <a:lnTo>
                    <a:pt x="4807" y="799"/>
                  </a:lnTo>
                  <a:lnTo>
                    <a:pt x="4785" y="839"/>
                  </a:lnTo>
                  <a:lnTo>
                    <a:pt x="4763" y="878"/>
                  </a:lnTo>
                  <a:lnTo>
                    <a:pt x="4738" y="918"/>
                  </a:lnTo>
                  <a:lnTo>
                    <a:pt x="4713" y="957"/>
                  </a:lnTo>
                  <a:lnTo>
                    <a:pt x="4685" y="998"/>
                  </a:lnTo>
                  <a:lnTo>
                    <a:pt x="4657" y="1036"/>
                  </a:lnTo>
                  <a:lnTo>
                    <a:pt x="4627" y="1073"/>
                  </a:lnTo>
                  <a:lnTo>
                    <a:pt x="4596" y="1112"/>
                  </a:lnTo>
                  <a:lnTo>
                    <a:pt x="4563" y="1149"/>
                  </a:lnTo>
                  <a:lnTo>
                    <a:pt x="4528" y="1185"/>
                  </a:lnTo>
                  <a:lnTo>
                    <a:pt x="4492" y="1220"/>
                  </a:lnTo>
                  <a:lnTo>
                    <a:pt x="4454" y="1254"/>
                  </a:lnTo>
                  <a:lnTo>
                    <a:pt x="4414" y="1288"/>
                  </a:lnTo>
                  <a:lnTo>
                    <a:pt x="4373" y="1320"/>
                  </a:lnTo>
                  <a:lnTo>
                    <a:pt x="4330" y="1351"/>
                  </a:lnTo>
                  <a:lnTo>
                    <a:pt x="4285" y="1380"/>
                  </a:lnTo>
                  <a:lnTo>
                    <a:pt x="4239" y="1409"/>
                  </a:lnTo>
                  <a:lnTo>
                    <a:pt x="4191" y="1435"/>
                  </a:lnTo>
                  <a:lnTo>
                    <a:pt x="4139" y="1461"/>
                  </a:lnTo>
                  <a:lnTo>
                    <a:pt x="4088" y="1485"/>
                  </a:lnTo>
                  <a:lnTo>
                    <a:pt x="4034" y="1506"/>
                  </a:lnTo>
                  <a:lnTo>
                    <a:pt x="3977" y="1527"/>
                  </a:lnTo>
                  <a:lnTo>
                    <a:pt x="3919" y="1545"/>
                  </a:lnTo>
                  <a:lnTo>
                    <a:pt x="3857" y="1561"/>
                  </a:lnTo>
                  <a:lnTo>
                    <a:pt x="3795" y="1574"/>
                  </a:lnTo>
                  <a:lnTo>
                    <a:pt x="3731" y="1587"/>
                  </a:lnTo>
                  <a:lnTo>
                    <a:pt x="3664" y="1597"/>
                  </a:lnTo>
                  <a:lnTo>
                    <a:pt x="3595" y="1603"/>
                  </a:lnTo>
                  <a:lnTo>
                    <a:pt x="3523" y="1608"/>
                  </a:lnTo>
                  <a:lnTo>
                    <a:pt x="3449" y="1610"/>
                  </a:lnTo>
                  <a:lnTo>
                    <a:pt x="3374" y="1610"/>
                  </a:lnTo>
                  <a:lnTo>
                    <a:pt x="3295" y="1606"/>
                  </a:lnTo>
                  <a:lnTo>
                    <a:pt x="3215" y="1601"/>
                  </a:lnTo>
                  <a:lnTo>
                    <a:pt x="3131" y="1592"/>
                  </a:lnTo>
                  <a:lnTo>
                    <a:pt x="3131" y="1592"/>
                  </a:lnTo>
                  <a:lnTo>
                    <a:pt x="2966" y="1572"/>
                  </a:lnTo>
                  <a:lnTo>
                    <a:pt x="2806" y="1558"/>
                  </a:lnTo>
                  <a:lnTo>
                    <a:pt x="2652" y="1545"/>
                  </a:lnTo>
                  <a:lnTo>
                    <a:pt x="2505" y="1535"/>
                  </a:lnTo>
                  <a:lnTo>
                    <a:pt x="2364" y="1529"/>
                  </a:lnTo>
                  <a:lnTo>
                    <a:pt x="2227" y="1526"/>
                  </a:lnTo>
                  <a:lnTo>
                    <a:pt x="2097" y="1527"/>
                  </a:lnTo>
                  <a:lnTo>
                    <a:pt x="1971" y="1530"/>
                  </a:lnTo>
                  <a:lnTo>
                    <a:pt x="1850" y="1537"/>
                  </a:lnTo>
                  <a:lnTo>
                    <a:pt x="1733" y="1547"/>
                  </a:lnTo>
                  <a:lnTo>
                    <a:pt x="1622" y="1559"/>
                  </a:lnTo>
                  <a:lnTo>
                    <a:pt x="1515" y="1576"/>
                  </a:lnTo>
                  <a:lnTo>
                    <a:pt x="1412" y="1595"/>
                  </a:lnTo>
                  <a:lnTo>
                    <a:pt x="1362" y="1605"/>
                  </a:lnTo>
                  <a:lnTo>
                    <a:pt x="1314" y="1616"/>
                  </a:lnTo>
                  <a:lnTo>
                    <a:pt x="1265" y="1629"/>
                  </a:lnTo>
                  <a:lnTo>
                    <a:pt x="1218" y="1642"/>
                  </a:lnTo>
                  <a:lnTo>
                    <a:pt x="1172" y="1655"/>
                  </a:lnTo>
                  <a:lnTo>
                    <a:pt x="1126" y="1669"/>
                  </a:lnTo>
                  <a:lnTo>
                    <a:pt x="1082" y="1685"/>
                  </a:lnTo>
                  <a:lnTo>
                    <a:pt x="1039" y="1702"/>
                  </a:lnTo>
                  <a:lnTo>
                    <a:pt x="996" y="1718"/>
                  </a:lnTo>
                  <a:lnTo>
                    <a:pt x="954" y="1735"/>
                  </a:lnTo>
                  <a:lnTo>
                    <a:pt x="913" y="1753"/>
                  </a:lnTo>
                  <a:lnTo>
                    <a:pt x="872" y="1773"/>
                  </a:lnTo>
                  <a:lnTo>
                    <a:pt x="832" y="1792"/>
                  </a:lnTo>
                  <a:lnTo>
                    <a:pt x="793" y="1813"/>
                  </a:lnTo>
                  <a:lnTo>
                    <a:pt x="756" y="1834"/>
                  </a:lnTo>
                  <a:lnTo>
                    <a:pt x="717" y="1857"/>
                  </a:lnTo>
                  <a:lnTo>
                    <a:pt x="681" y="1879"/>
                  </a:lnTo>
                  <a:lnTo>
                    <a:pt x="643" y="1903"/>
                  </a:lnTo>
                  <a:lnTo>
                    <a:pt x="572" y="1952"/>
                  </a:lnTo>
                  <a:lnTo>
                    <a:pt x="503" y="2005"/>
                  </a:lnTo>
                  <a:lnTo>
                    <a:pt x="435" y="2060"/>
                  </a:lnTo>
                  <a:lnTo>
                    <a:pt x="370" y="2118"/>
                  </a:lnTo>
                  <a:lnTo>
                    <a:pt x="306" y="2179"/>
                  </a:lnTo>
                  <a:lnTo>
                    <a:pt x="242" y="2242"/>
                  </a:lnTo>
                  <a:lnTo>
                    <a:pt x="181" y="2309"/>
                  </a:lnTo>
                  <a:lnTo>
                    <a:pt x="120" y="2380"/>
                  </a:lnTo>
                  <a:lnTo>
                    <a:pt x="60" y="2452"/>
                  </a:lnTo>
                  <a:lnTo>
                    <a:pt x="0" y="2527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65722" name="Freeform 58"/>
            <p:cNvSpPr>
              <a:spLocks/>
            </p:cNvSpPr>
            <p:nvPr userDrawn="1"/>
          </p:nvSpPr>
          <p:spPr bwMode="auto">
            <a:xfrm>
              <a:off x="1700" y="624"/>
              <a:ext cx="5002" cy="1320"/>
            </a:xfrm>
            <a:custGeom>
              <a:avLst/>
              <a:gdLst/>
              <a:ahLst/>
              <a:cxnLst>
                <a:cxn ang="0">
                  <a:pos x="5002" y="0"/>
                </a:cxn>
                <a:cxn ang="0">
                  <a:pos x="4995" y="78"/>
                </a:cxn>
                <a:cxn ang="0">
                  <a:pos x="4983" y="166"/>
                </a:cxn>
                <a:cxn ang="0">
                  <a:pos x="4962" y="281"/>
                </a:cxn>
                <a:cxn ang="0">
                  <a:pos x="4929" y="417"/>
                </a:cxn>
                <a:cxn ang="0">
                  <a:pos x="4882" y="567"/>
                </a:cxn>
                <a:cxn ang="0">
                  <a:pos x="4836" y="685"/>
                </a:cxn>
                <a:cxn ang="0">
                  <a:pos x="4800" y="766"/>
                </a:cxn>
                <a:cxn ang="0">
                  <a:pos x="4758" y="848"/>
                </a:cxn>
                <a:cxn ang="0">
                  <a:pos x="4712" y="929"/>
                </a:cxn>
                <a:cxn ang="0">
                  <a:pos x="4661" y="1009"/>
                </a:cxn>
                <a:cxn ang="0">
                  <a:pos x="4604" y="1087"/>
                </a:cxn>
                <a:cxn ang="0">
                  <a:pos x="4540" y="1164"/>
                </a:cxn>
                <a:cxn ang="0">
                  <a:pos x="4471" y="1237"/>
                </a:cxn>
                <a:cxn ang="0">
                  <a:pos x="4394" y="1306"/>
                </a:cxn>
                <a:cxn ang="0">
                  <a:pos x="4311" y="1371"/>
                </a:cxn>
                <a:cxn ang="0">
                  <a:pos x="4221" y="1432"/>
                </a:cxn>
                <a:cxn ang="0">
                  <a:pos x="4122" y="1486"/>
                </a:cxn>
                <a:cxn ang="0">
                  <a:pos x="4017" y="1534"/>
                </a:cxn>
                <a:cxn ang="0">
                  <a:pos x="3903" y="1574"/>
                </a:cxn>
                <a:cxn ang="0">
                  <a:pos x="3779" y="1607"/>
                </a:cxn>
                <a:cxn ang="0">
                  <a:pos x="3649" y="1631"/>
                </a:cxn>
                <a:cxn ang="0">
                  <a:pos x="3508" y="1646"/>
                </a:cxn>
                <a:cxn ang="0">
                  <a:pos x="3358" y="1650"/>
                </a:cxn>
                <a:cxn ang="0">
                  <a:pos x="3199" y="1646"/>
                </a:cxn>
                <a:cxn ang="0">
                  <a:pos x="3115" y="1637"/>
                </a:cxn>
                <a:cxn ang="0">
                  <a:pos x="2791" y="1610"/>
                </a:cxn>
                <a:cxn ang="0">
                  <a:pos x="2489" y="1594"/>
                </a:cxn>
                <a:cxn ang="0">
                  <a:pos x="2210" y="1591"/>
                </a:cxn>
                <a:cxn ang="0">
                  <a:pos x="1955" y="1599"/>
                </a:cxn>
                <a:cxn ang="0">
                  <a:pos x="1717" y="1621"/>
                </a:cxn>
                <a:cxn ang="0">
                  <a:pos x="1499" y="1654"/>
                </a:cxn>
                <a:cxn ang="0">
                  <a:pos x="1347" y="1687"/>
                </a:cxn>
                <a:cxn ang="0">
                  <a:pos x="1251" y="1713"/>
                </a:cxn>
                <a:cxn ang="0">
                  <a:pos x="1158" y="1741"/>
                </a:cxn>
                <a:cxn ang="0">
                  <a:pos x="1069" y="1773"/>
                </a:cxn>
                <a:cxn ang="0">
                  <a:pos x="983" y="1809"/>
                </a:cxn>
                <a:cxn ang="0">
                  <a:pos x="899" y="1846"/>
                </a:cxn>
                <a:cxn ang="0">
                  <a:pos x="820" y="1886"/>
                </a:cxn>
                <a:cxn ang="0">
                  <a:pos x="744" y="1930"/>
                </a:cxn>
                <a:cxn ang="0">
                  <a:pos x="669" y="1977"/>
                </a:cxn>
                <a:cxn ang="0">
                  <a:pos x="597" y="2027"/>
                </a:cxn>
                <a:cxn ang="0">
                  <a:pos x="494" y="2106"/>
                </a:cxn>
                <a:cxn ang="0">
                  <a:pos x="362" y="2222"/>
                </a:cxn>
                <a:cxn ang="0">
                  <a:pos x="237" y="2351"/>
                </a:cxn>
                <a:cxn ang="0">
                  <a:pos x="116" y="2490"/>
                </a:cxn>
                <a:cxn ang="0">
                  <a:pos x="0" y="2642"/>
                </a:cxn>
              </a:cxnLst>
              <a:rect l="0" t="0" r="r" b="b"/>
              <a:pathLst>
                <a:path w="5002" h="2642">
                  <a:moveTo>
                    <a:pt x="5002" y="0"/>
                  </a:moveTo>
                  <a:lnTo>
                    <a:pt x="5002" y="0"/>
                  </a:lnTo>
                  <a:lnTo>
                    <a:pt x="5001" y="21"/>
                  </a:lnTo>
                  <a:lnTo>
                    <a:pt x="4995" y="78"/>
                  </a:lnTo>
                  <a:lnTo>
                    <a:pt x="4990" y="120"/>
                  </a:lnTo>
                  <a:lnTo>
                    <a:pt x="4983" y="166"/>
                  </a:lnTo>
                  <a:lnTo>
                    <a:pt x="4973" y="221"/>
                  </a:lnTo>
                  <a:lnTo>
                    <a:pt x="4962" y="281"/>
                  </a:lnTo>
                  <a:lnTo>
                    <a:pt x="4947" y="347"/>
                  </a:lnTo>
                  <a:lnTo>
                    <a:pt x="4929" y="417"/>
                  </a:lnTo>
                  <a:lnTo>
                    <a:pt x="4906" y="491"/>
                  </a:lnTo>
                  <a:lnTo>
                    <a:pt x="4882" y="567"/>
                  </a:lnTo>
                  <a:lnTo>
                    <a:pt x="4852" y="646"/>
                  </a:lnTo>
                  <a:lnTo>
                    <a:pt x="4836" y="685"/>
                  </a:lnTo>
                  <a:lnTo>
                    <a:pt x="4818" y="725"/>
                  </a:lnTo>
                  <a:lnTo>
                    <a:pt x="4800" y="766"/>
                  </a:lnTo>
                  <a:lnTo>
                    <a:pt x="4780" y="807"/>
                  </a:lnTo>
                  <a:lnTo>
                    <a:pt x="4758" y="848"/>
                  </a:lnTo>
                  <a:lnTo>
                    <a:pt x="4736" y="888"/>
                  </a:lnTo>
                  <a:lnTo>
                    <a:pt x="4712" y="929"/>
                  </a:lnTo>
                  <a:lnTo>
                    <a:pt x="4687" y="969"/>
                  </a:lnTo>
                  <a:lnTo>
                    <a:pt x="4661" y="1009"/>
                  </a:lnTo>
                  <a:lnTo>
                    <a:pt x="4633" y="1048"/>
                  </a:lnTo>
                  <a:lnTo>
                    <a:pt x="4604" y="1087"/>
                  </a:lnTo>
                  <a:lnTo>
                    <a:pt x="4572" y="1126"/>
                  </a:lnTo>
                  <a:lnTo>
                    <a:pt x="4540" y="1164"/>
                  </a:lnTo>
                  <a:lnTo>
                    <a:pt x="4505" y="1201"/>
                  </a:lnTo>
                  <a:lnTo>
                    <a:pt x="4471" y="1237"/>
                  </a:lnTo>
                  <a:lnTo>
                    <a:pt x="4433" y="1273"/>
                  </a:lnTo>
                  <a:lnTo>
                    <a:pt x="4394" y="1306"/>
                  </a:lnTo>
                  <a:lnTo>
                    <a:pt x="4353" y="1340"/>
                  </a:lnTo>
                  <a:lnTo>
                    <a:pt x="4311" y="1371"/>
                  </a:lnTo>
                  <a:lnTo>
                    <a:pt x="4266" y="1403"/>
                  </a:lnTo>
                  <a:lnTo>
                    <a:pt x="4221" y="1432"/>
                  </a:lnTo>
                  <a:lnTo>
                    <a:pt x="4172" y="1460"/>
                  </a:lnTo>
                  <a:lnTo>
                    <a:pt x="4122" y="1486"/>
                  </a:lnTo>
                  <a:lnTo>
                    <a:pt x="4071" y="1511"/>
                  </a:lnTo>
                  <a:lnTo>
                    <a:pt x="4017" y="1534"/>
                  </a:lnTo>
                  <a:lnTo>
                    <a:pt x="3960" y="1555"/>
                  </a:lnTo>
                  <a:lnTo>
                    <a:pt x="3903" y="1574"/>
                  </a:lnTo>
                  <a:lnTo>
                    <a:pt x="3842" y="1592"/>
                  </a:lnTo>
                  <a:lnTo>
                    <a:pt x="3779" y="1607"/>
                  </a:lnTo>
                  <a:lnTo>
                    <a:pt x="3715" y="1621"/>
                  </a:lnTo>
                  <a:lnTo>
                    <a:pt x="3649" y="1631"/>
                  </a:lnTo>
                  <a:lnTo>
                    <a:pt x="3579" y="1641"/>
                  </a:lnTo>
                  <a:lnTo>
                    <a:pt x="3508" y="1646"/>
                  </a:lnTo>
                  <a:lnTo>
                    <a:pt x="3435" y="1650"/>
                  </a:lnTo>
                  <a:lnTo>
                    <a:pt x="3358" y="1650"/>
                  </a:lnTo>
                  <a:lnTo>
                    <a:pt x="3279" y="1649"/>
                  </a:lnTo>
                  <a:lnTo>
                    <a:pt x="3199" y="1646"/>
                  </a:lnTo>
                  <a:lnTo>
                    <a:pt x="3115" y="1637"/>
                  </a:lnTo>
                  <a:lnTo>
                    <a:pt x="3115" y="1637"/>
                  </a:lnTo>
                  <a:lnTo>
                    <a:pt x="2950" y="1623"/>
                  </a:lnTo>
                  <a:lnTo>
                    <a:pt x="2791" y="1610"/>
                  </a:lnTo>
                  <a:lnTo>
                    <a:pt x="2636" y="1600"/>
                  </a:lnTo>
                  <a:lnTo>
                    <a:pt x="2489" y="1594"/>
                  </a:lnTo>
                  <a:lnTo>
                    <a:pt x="2348" y="1591"/>
                  </a:lnTo>
                  <a:lnTo>
                    <a:pt x="2210" y="1591"/>
                  </a:lnTo>
                  <a:lnTo>
                    <a:pt x="2080" y="1594"/>
                  </a:lnTo>
                  <a:lnTo>
                    <a:pt x="1955" y="1599"/>
                  </a:lnTo>
                  <a:lnTo>
                    <a:pt x="1834" y="1608"/>
                  </a:lnTo>
                  <a:lnTo>
                    <a:pt x="1717" y="1621"/>
                  </a:lnTo>
                  <a:lnTo>
                    <a:pt x="1606" y="1636"/>
                  </a:lnTo>
                  <a:lnTo>
                    <a:pt x="1499" y="1654"/>
                  </a:lnTo>
                  <a:lnTo>
                    <a:pt x="1397" y="1675"/>
                  </a:lnTo>
                  <a:lnTo>
                    <a:pt x="1347" y="1687"/>
                  </a:lnTo>
                  <a:lnTo>
                    <a:pt x="1298" y="1699"/>
                  </a:lnTo>
                  <a:lnTo>
                    <a:pt x="1251" y="1713"/>
                  </a:lnTo>
                  <a:lnTo>
                    <a:pt x="1204" y="1726"/>
                  </a:lnTo>
                  <a:lnTo>
                    <a:pt x="1158" y="1741"/>
                  </a:lnTo>
                  <a:lnTo>
                    <a:pt x="1113" y="1757"/>
                  </a:lnTo>
                  <a:lnTo>
                    <a:pt x="1069" y="1773"/>
                  </a:lnTo>
                  <a:lnTo>
                    <a:pt x="1026" y="1791"/>
                  </a:lnTo>
                  <a:lnTo>
                    <a:pt x="983" y="1809"/>
                  </a:lnTo>
                  <a:lnTo>
                    <a:pt x="941" y="1826"/>
                  </a:lnTo>
                  <a:lnTo>
                    <a:pt x="899" y="1846"/>
                  </a:lnTo>
                  <a:lnTo>
                    <a:pt x="859" y="1865"/>
                  </a:lnTo>
                  <a:lnTo>
                    <a:pt x="820" y="1886"/>
                  </a:lnTo>
                  <a:lnTo>
                    <a:pt x="781" y="1909"/>
                  </a:lnTo>
                  <a:lnTo>
                    <a:pt x="744" y="1930"/>
                  </a:lnTo>
                  <a:lnTo>
                    <a:pt x="707" y="1952"/>
                  </a:lnTo>
                  <a:lnTo>
                    <a:pt x="669" y="1977"/>
                  </a:lnTo>
                  <a:lnTo>
                    <a:pt x="633" y="2001"/>
                  </a:lnTo>
                  <a:lnTo>
                    <a:pt x="597" y="2027"/>
                  </a:lnTo>
                  <a:lnTo>
                    <a:pt x="562" y="2052"/>
                  </a:lnTo>
                  <a:lnTo>
                    <a:pt x="494" y="2106"/>
                  </a:lnTo>
                  <a:lnTo>
                    <a:pt x="427" y="2162"/>
                  </a:lnTo>
                  <a:lnTo>
                    <a:pt x="362" y="2222"/>
                  </a:lnTo>
                  <a:lnTo>
                    <a:pt x="300" y="2285"/>
                  </a:lnTo>
                  <a:lnTo>
                    <a:pt x="237" y="2351"/>
                  </a:lnTo>
                  <a:lnTo>
                    <a:pt x="176" y="2419"/>
                  </a:lnTo>
                  <a:lnTo>
                    <a:pt x="116" y="2490"/>
                  </a:lnTo>
                  <a:lnTo>
                    <a:pt x="58" y="2564"/>
                  </a:lnTo>
                  <a:lnTo>
                    <a:pt x="0" y="264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65723" name="Freeform 59"/>
            <p:cNvSpPr>
              <a:spLocks/>
            </p:cNvSpPr>
            <p:nvPr userDrawn="1"/>
          </p:nvSpPr>
          <p:spPr bwMode="auto">
            <a:xfrm>
              <a:off x="1751" y="595"/>
              <a:ext cx="4962" cy="1378"/>
            </a:xfrm>
            <a:custGeom>
              <a:avLst/>
              <a:gdLst/>
              <a:ahLst/>
              <a:cxnLst>
                <a:cxn ang="0">
                  <a:pos x="4962" y="0"/>
                </a:cxn>
                <a:cxn ang="0">
                  <a:pos x="4957" y="79"/>
                </a:cxn>
                <a:cxn ang="0">
                  <a:pos x="4946" y="170"/>
                </a:cxn>
                <a:cxn ang="0">
                  <a:pos x="4926" y="284"/>
                </a:cxn>
                <a:cxn ang="0">
                  <a:pos x="4894" y="421"/>
                </a:cxn>
                <a:cxn ang="0">
                  <a:pos x="4850" y="573"/>
                </a:cxn>
                <a:cxn ang="0">
                  <a:pos x="4806" y="693"/>
                </a:cxn>
                <a:cxn ang="0">
                  <a:pos x="4771" y="775"/>
                </a:cxn>
                <a:cxn ang="0">
                  <a:pos x="4732" y="857"/>
                </a:cxn>
                <a:cxn ang="0">
                  <a:pos x="4686" y="940"/>
                </a:cxn>
                <a:cxn ang="0">
                  <a:pos x="4636" y="1022"/>
                </a:cxn>
                <a:cxn ang="0">
                  <a:pos x="4581" y="1101"/>
                </a:cxn>
                <a:cxn ang="0">
                  <a:pos x="4518" y="1180"/>
                </a:cxn>
                <a:cxn ang="0">
                  <a:pos x="4449" y="1255"/>
                </a:cxn>
                <a:cxn ang="0">
                  <a:pos x="4374" y="1326"/>
                </a:cxn>
                <a:cxn ang="0">
                  <a:pos x="4292" y="1393"/>
                </a:cxn>
                <a:cxn ang="0">
                  <a:pos x="4202" y="1455"/>
                </a:cxn>
                <a:cxn ang="0">
                  <a:pos x="4104" y="1511"/>
                </a:cxn>
                <a:cxn ang="0">
                  <a:pos x="4000" y="1563"/>
                </a:cxn>
                <a:cxn ang="0">
                  <a:pos x="3886" y="1605"/>
                </a:cxn>
                <a:cxn ang="0">
                  <a:pos x="3764" y="1641"/>
                </a:cxn>
                <a:cxn ang="0">
                  <a:pos x="3634" y="1668"/>
                </a:cxn>
                <a:cxn ang="0">
                  <a:pos x="3493" y="1686"/>
                </a:cxn>
                <a:cxn ang="0">
                  <a:pos x="3344" y="1694"/>
                </a:cxn>
                <a:cxn ang="0">
                  <a:pos x="3184" y="1691"/>
                </a:cxn>
                <a:cxn ang="0">
                  <a:pos x="3101" y="1686"/>
                </a:cxn>
                <a:cxn ang="0">
                  <a:pos x="2774" y="1663"/>
                </a:cxn>
                <a:cxn ang="0">
                  <a:pos x="2473" y="1653"/>
                </a:cxn>
                <a:cxn ang="0">
                  <a:pos x="2195" y="1655"/>
                </a:cxn>
                <a:cxn ang="0">
                  <a:pos x="1938" y="1670"/>
                </a:cxn>
                <a:cxn ang="0">
                  <a:pos x="1702" y="1695"/>
                </a:cxn>
                <a:cxn ang="0">
                  <a:pos x="1486" y="1734"/>
                </a:cxn>
                <a:cxn ang="0">
                  <a:pos x="1333" y="1770"/>
                </a:cxn>
                <a:cxn ang="0">
                  <a:pos x="1237" y="1799"/>
                </a:cxn>
                <a:cxn ang="0">
                  <a:pos x="1144" y="1829"/>
                </a:cxn>
                <a:cxn ang="0">
                  <a:pos x="1055" y="1863"/>
                </a:cxn>
                <a:cxn ang="0">
                  <a:pos x="971" y="1899"/>
                </a:cxn>
                <a:cxn ang="0">
                  <a:pos x="889" y="1939"/>
                </a:cxn>
                <a:cxn ang="0">
                  <a:pos x="810" y="1981"/>
                </a:cxn>
                <a:cxn ang="0">
                  <a:pos x="733" y="2026"/>
                </a:cxn>
                <a:cxn ang="0">
                  <a:pos x="660" y="2075"/>
                </a:cxn>
                <a:cxn ang="0">
                  <a:pos x="589" y="2127"/>
                </a:cxn>
                <a:cxn ang="0">
                  <a:pos x="486" y="2209"/>
                </a:cxn>
                <a:cxn ang="0">
                  <a:pos x="357" y="2328"/>
                </a:cxn>
                <a:cxn ang="0">
                  <a:pos x="233" y="2459"/>
                </a:cxn>
                <a:cxn ang="0">
                  <a:pos x="115" y="2603"/>
                </a:cxn>
                <a:cxn ang="0">
                  <a:pos x="0" y="2756"/>
                </a:cxn>
              </a:cxnLst>
              <a:rect l="0" t="0" r="r" b="b"/>
              <a:pathLst>
                <a:path w="4962" h="2756">
                  <a:moveTo>
                    <a:pt x="4962" y="0"/>
                  </a:moveTo>
                  <a:lnTo>
                    <a:pt x="4962" y="0"/>
                  </a:lnTo>
                  <a:lnTo>
                    <a:pt x="4961" y="21"/>
                  </a:lnTo>
                  <a:lnTo>
                    <a:pt x="4957" y="79"/>
                  </a:lnTo>
                  <a:lnTo>
                    <a:pt x="4953" y="121"/>
                  </a:lnTo>
                  <a:lnTo>
                    <a:pt x="4946" y="170"/>
                  </a:lnTo>
                  <a:lnTo>
                    <a:pt x="4937" y="224"/>
                  </a:lnTo>
                  <a:lnTo>
                    <a:pt x="4926" y="284"/>
                  </a:lnTo>
                  <a:lnTo>
                    <a:pt x="4912" y="350"/>
                  </a:lnTo>
                  <a:lnTo>
                    <a:pt x="4894" y="421"/>
                  </a:lnTo>
                  <a:lnTo>
                    <a:pt x="4875" y="496"/>
                  </a:lnTo>
                  <a:lnTo>
                    <a:pt x="4850" y="573"/>
                  </a:lnTo>
                  <a:lnTo>
                    <a:pt x="4822" y="652"/>
                  </a:lnTo>
                  <a:lnTo>
                    <a:pt x="4806" y="693"/>
                  </a:lnTo>
                  <a:lnTo>
                    <a:pt x="4789" y="733"/>
                  </a:lnTo>
                  <a:lnTo>
                    <a:pt x="4771" y="775"/>
                  </a:lnTo>
                  <a:lnTo>
                    <a:pt x="4751" y="815"/>
                  </a:lnTo>
                  <a:lnTo>
                    <a:pt x="4732" y="857"/>
                  </a:lnTo>
                  <a:lnTo>
                    <a:pt x="4710" y="899"/>
                  </a:lnTo>
                  <a:lnTo>
                    <a:pt x="4686" y="940"/>
                  </a:lnTo>
                  <a:lnTo>
                    <a:pt x="4663" y="980"/>
                  </a:lnTo>
                  <a:lnTo>
                    <a:pt x="4636" y="1022"/>
                  </a:lnTo>
                  <a:lnTo>
                    <a:pt x="4608" y="1062"/>
                  </a:lnTo>
                  <a:lnTo>
                    <a:pt x="4581" y="1101"/>
                  </a:lnTo>
                  <a:lnTo>
                    <a:pt x="4550" y="1142"/>
                  </a:lnTo>
                  <a:lnTo>
                    <a:pt x="4518" y="1180"/>
                  </a:lnTo>
                  <a:lnTo>
                    <a:pt x="4485" y="1217"/>
                  </a:lnTo>
                  <a:lnTo>
                    <a:pt x="4449" y="1255"/>
                  </a:lnTo>
                  <a:lnTo>
                    <a:pt x="4413" y="1290"/>
                  </a:lnTo>
                  <a:lnTo>
                    <a:pt x="4374" y="1326"/>
                  </a:lnTo>
                  <a:lnTo>
                    <a:pt x="4333" y="1360"/>
                  </a:lnTo>
                  <a:lnTo>
                    <a:pt x="4292" y="1393"/>
                  </a:lnTo>
                  <a:lnTo>
                    <a:pt x="4247" y="1426"/>
                  </a:lnTo>
                  <a:lnTo>
                    <a:pt x="4202" y="1455"/>
                  </a:lnTo>
                  <a:lnTo>
                    <a:pt x="4154" y="1484"/>
                  </a:lnTo>
                  <a:lnTo>
                    <a:pt x="4104" y="1511"/>
                  </a:lnTo>
                  <a:lnTo>
                    <a:pt x="4053" y="1539"/>
                  </a:lnTo>
                  <a:lnTo>
                    <a:pt x="4000" y="1563"/>
                  </a:lnTo>
                  <a:lnTo>
                    <a:pt x="3943" y="1586"/>
                  </a:lnTo>
                  <a:lnTo>
                    <a:pt x="3886" y="1605"/>
                  </a:lnTo>
                  <a:lnTo>
                    <a:pt x="3827" y="1624"/>
                  </a:lnTo>
                  <a:lnTo>
                    <a:pt x="3764" y="1641"/>
                  </a:lnTo>
                  <a:lnTo>
                    <a:pt x="3700" y="1655"/>
                  </a:lnTo>
                  <a:lnTo>
                    <a:pt x="3634" y="1668"/>
                  </a:lnTo>
                  <a:lnTo>
                    <a:pt x="3564" y="1678"/>
                  </a:lnTo>
                  <a:lnTo>
                    <a:pt x="3493" y="1686"/>
                  </a:lnTo>
                  <a:lnTo>
                    <a:pt x="3420" y="1691"/>
                  </a:lnTo>
                  <a:lnTo>
                    <a:pt x="3344" y="1694"/>
                  </a:lnTo>
                  <a:lnTo>
                    <a:pt x="3266" y="1694"/>
                  </a:lnTo>
                  <a:lnTo>
                    <a:pt x="3184" y="1691"/>
                  </a:lnTo>
                  <a:lnTo>
                    <a:pt x="3101" y="1686"/>
                  </a:lnTo>
                  <a:lnTo>
                    <a:pt x="3101" y="1686"/>
                  </a:lnTo>
                  <a:lnTo>
                    <a:pt x="2935" y="1673"/>
                  </a:lnTo>
                  <a:lnTo>
                    <a:pt x="2774" y="1663"/>
                  </a:lnTo>
                  <a:lnTo>
                    <a:pt x="2622" y="1657"/>
                  </a:lnTo>
                  <a:lnTo>
                    <a:pt x="2473" y="1653"/>
                  </a:lnTo>
                  <a:lnTo>
                    <a:pt x="2331" y="1653"/>
                  </a:lnTo>
                  <a:lnTo>
                    <a:pt x="2195" y="1655"/>
                  </a:lnTo>
                  <a:lnTo>
                    <a:pt x="2065" y="1662"/>
                  </a:lnTo>
                  <a:lnTo>
                    <a:pt x="1938" y="1670"/>
                  </a:lnTo>
                  <a:lnTo>
                    <a:pt x="1819" y="1681"/>
                  </a:lnTo>
                  <a:lnTo>
                    <a:pt x="1702" y="1695"/>
                  </a:lnTo>
                  <a:lnTo>
                    <a:pt x="1591" y="1713"/>
                  </a:lnTo>
                  <a:lnTo>
                    <a:pt x="1486" y="1734"/>
                  </a:lnTo>
                  <a:lnTo>
                    <a:pt x="1383" y="1757"/>
                  </a:lnTo>
                  <a:lnTo>
                    <a:pt x="1333" y="1770"/>
                  </a:lnTo>
                  <a:lnTo>
                    <a:pt x="1284" y="1784"/>
                  </a:lnTo>
                  <a:lnTo>
                    <a:pt x="1237" y="1799"/>
                  </a:lnTo>
                  <a:lnTo>
                    <a:pt x="1190" y="1813"/>
                  </a:lnTo>
                  <a:lnTo>
                    <a:pt x="1144" y="1829"/>
                  </a:lnTo>
                  <a:lnTo>
                    <a:pt x="1100" y="1846"/>
                  </a:lnTo>
                  <a:lnTo>
                    <a:pt x="1055" y="1863"/>
                  </a:lnTo>
                  <a:lnTo>
                    <a:pt x="1012" y="1881"/>
                  </a:lnTo>
                  <a:lnTo>
                    <a:pt x="971" y="1899"/>
                  </a:lnTo>
                  <a:lnTo>
                    <a:pt x="929" y="1918"/>
                  </a:lnTo>
                  <a:lnTo>
                    <a:pt x="889" y="1939"/>
                  </a:lnTo>
                  <a:lnTo>
                    <a:pt x="848" y="1960"/>
                  </a:lnTo>
                  <a:lnTo>
                    <a:pt x="810" y="1981"/>
                  </a:lnTo>
                  <a:lnTo>
                    <a:pt x="771" y="2004"/>
                  </a:lnTo>
                  <a:lnTo>
                    <a:pt x="733" y="2026"/>
                  </a:lnTo>
                  <a:lnTo>
                    <a:pt x="696" y="2051"/>
                  </a:lnTo>
                  <a:lnTo>
                    <a:pt x="660" y="2075"/>
                  </a:lnTo>
                  <a:lnTo>
                    <a:pt x="624" y="2101"/>
                  </a:lnTo>
                  <a:lnTo>
                    <a:pt x="589" y="2127"/>
                  </a:lnTo>
                  <a:lnTo>
                    <a:pt x="554" y="2152"/>
                  </a:lnTo>
                  <a:lnTo>
                    <a:pt x="486" y="2209"/>
                  </a:lnTo>
                  <a:lnTo>
                    <a:pt x="421" y="2267"/>
                  </a:lnTo>
                  <a:lnTo>
                    <a:pt x="357" y="2328"/>
                  </a:lnTo>
                  <a:lnTo>
                    <a:pt x="295" y="2393"/>
                  </a:lnTo>
                  <a:lnTo>
                    <a:pt x="233" y="2459"/>
                  </a:lnTo>
                  <a:lnTo>
                    <a:pt x="174" y="2530"/>
                  </a:lnTo>
                  <a:lnTo>
                    <a:pt x="115" y="2603"/>
                  </a:lnTo>
                  <a:lnTo>
                    <a:pt x="57" y="2679"/>
                  </a:lnTo>
                  <a:lnTo>
                    <a:pt x="0" y="275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65724" name="Freeform 60"/>
            <p:cNvSpPr>
              <a:spLocks/>
            </p:cNvSpPr>
            <p:nvPr userDrawn="1"/>
          </p:nvSpPr>
          <p:spPr bwMode="auto">
            <a:xfrm>
              <a:off x="1804" y="566"/>
              <a:ext cx="4921" cy="1435"/>
            </a:xfrm>
            <a:custGeom>
              <a:avLst/>
              <a:gdLst/>
              <a:ahLst/>
              <a:cxnLst>
                <a:cxn ang="0">
                  <a:pos x="4921" y="0"/>
                </a:cxn>
                <a:cxn ang="0">
                  <a:pos x="4915" y="79"/>
                </a:cxn>
                <a:cxn ang="0">
                  <a:pos x="4905" y="169"/>
                </a:cxn>
                <a:cxn ang="0">
                  <a:pos x="4887" y="285"/>
                </a:cxn>
                <a:cxn ang="0">
                  <a:pos x="4858" y="424"/>
                </a:cxn>
                <a:cxn ang="0">
                  <a:pos x="4816" y="578"/>
                </a:cxn>
                <a:cxn ang="0">
                  <a:pos x="4773" y="699"/>
                </a:cxn>
                <a:cxn ang="0">
                  <a:pos x="4740" y="781"/>
                </a:cxn>
                <a:cxn ang="0">
                  <a:pos x="4701" y="865"/>
                </a:cxn>
                <a:cxn ang="0">
                  <a:pos x="4658" y="949"/>
                </a:cxn>
                <a:cxn ang="0">
                  <a:pos x="4608" y="1031"/>
                </a:cxn>
                <a:cxn ang="0">
                  <a:pos x="4554" y="1114"/>
                </a:cxn>
                <a:cxn ang="0">
                  <a:pos x="4493" y="1193"/>
                </a:cxn>
                <a:cxn ang="0">
                  <a:pos x="4425" y="1270"/>
                </a:cxn>
                <a:cxn ang="0">
                  <a:pos x="4351" y="1343"/>
                </a:cxn>
                <a:cxn ang="0">
                  <a:pos x="4269" y="1412"/>
                </a:cxn>
                <a:cxn ang="0">
                  <a:pos x="4182" y="1477"/>
                </a:cxn>
                <a:cxn ang="0">
                  <a:pos x="4085" y="1535"/>
                </a:cxn>
                <a:cxn ang="0">
                  <a:pos x="3981" y="1588"/>
                </a:cxn>
                <a:cxn ang="0">
                  <a:pos x="3868" y="1634"/>
                </a:cxn>
                <a:cxn ang="0">
                  <a:pos x="3746" y="1672"/>
                </a:cxn>
                <a:cxn ang="0">
                  <a:pos x="3615" y="1701"/>
                </a:cxn>
                <a:cxn ang="0">
                  <a:pos x="3477" y="1722"/>
                </a:cxn>
                <a:cxn ang="0">
                  <a:pos x="3327" y="1734"/>
                </a:cxn>
                <a:cxn ang="0">
                  <a:pos x="3167" y="1734"/>
                </a:cxn>
                <a:cxn ang="0">
                  <a:pos x="3084" y="1730"/>
                </a:cxn>
                <a:cxn ang="0">
                  <a:pos x="2757" y="1714"/>
                </a:cxn>
                <a:cxn ang="0">
                  <a:pos x="2456" y="1711"/>
                </a:cxn>
                <a:cxn ang="0">
                  <a:pos x="2178" y="1719"/>
                </a:cxn>
                <a:cxn ang="0">
                  <a:pos x="1922" y="1739"/>
                </a:cxn>
                <a:cxn ang="0">
                  <a:pos x="1687" y="1769"/>
                </a:cxn>
                <a:cxn ang="0">
                  <a:pos x="1469" y="1811"/>
                </a:cxn>
                <a:cxn ang="0">
                  <a:pos x="1318" y="1852"/>
                </a:cxn>
                <a:cxn ang="0">
                  <a:pos x="1222" y="1881"/>
                </a:cxn>
                <a:cxn ang="0">
                  <a:pos x="1130" y="1915"/>
                </a:cxn>
                <a:cxn ang="0">
                  <a:pos x="1043" y="1950"/>
                </a:cxn>
                <a:cxn ang="0">
                  <a:pos x="958" y="1989"/>
                </a:cxn>
                <a:cxn ang="0">
                  <a:pos x="876" y="2029"/>
                </a:cxn>
                <a:cxn ang="0">
                  <a:pos x="797" y="2074"/>
                </a:cxn>
                <a:cxn ang="0">
                  <a:pos x="722" y="2121"/>
                </a:cxn>
                <a:cxn ang="0">
                  <a:pos x="650" y="2171"/>
                </a:cxn>
                <a:cxn ang="0">
                  <a:pos x="579" y="2225"/>
                </a:cxn>
                <a:cxn ang="0">
                  <a:pos x="478" y="2309"/>
                </a:cxn>
                <a:cxn ang="0">
                  <a:pos x="350" y="2433"/>
                </a:cxn>
                <a:cxn ang="0">
                  <a:pos x="229" y="2567"/>
                </a:cxn>
                <a:cxn ang="0">
                  <a:pos x="112" y="2712"/>
                </a:cxn>
                <a:cxn ang="0">
                  <a:pos x="0" y="2869"/>
                </a:cxn>
              </a:cxnLst>
              <a:rect l="0" t="0" r="r" b="b"/>
              <a:pathLst>
                <a:path w="4921" h="2869">
                  <a:moveTo>
                    <a:pt x="4921" y="0"/>
                  </a:moveTo>
                  <a:lnTo>
                    <a:pt x="4921" y="0"/>
                  </a:lnTo>
                  <a:lnTo>
                    <a:pt x="4919" y="21"/>
                  </a:lnTo>
                  <a:lnTo>
                    <a:pt x="4915" y="79"/>
                  </a:lnTo>
                  <a:lnTo>
                    <a:pt x="4911" y="121"/>
                  </a:lnTo>
                  <a:lnTo>
                    <a:pt x="4905" y="169"/>
                  </a:lnTo>
                  <a:lnTo>
                    <a:pt x="4898" y="224"/>
                  </a:lnTo>
                  <a:lnTo>
                    <a:pt x="4887" y="285"/>
                  </a:lnTo>
                  <a:lnTo>
                    <a:pt x="4875" y="353"/>
                  </a:lnTo>
                  <a:lnTo>
                    <a:pt x="4858" y="424"/>
                  </a:lnTo>
                  <a:lnTo>
                    <a:pt x="4839" y="498"/>
                  </a:lnTo>
                  <a:lnTo>
                    <a:pt x="4816" y="578"/>
                  </a:lnTo>
                  <a:lnTo>
                    <a:pt x="4789" y="658"/>
                  </a:lnTo>
                  <a:lnTo>
                    <a:pt x="4773" y="699"/>
                  </a:lnTo>
                  <a:lnTo>
                    <a:pt x="4758" y="741"/>
                  </a:lnTo>
                  <a:lnTo>
                    <a:pt x="4740" y="781"/>
                  </a:lnTo>
                  <a:lnTo>
                    <a:pt x="4722" y="823"/>
                  </a:lnTo>
                  <a:lnTo>
                    <a:pt x="4701" y="865"/>
                  </a:lnTo>
                  <a:lnTo>
                    <a:pt x="4680" y="907"/>
                  </a:lnTo>
                  <a:lnTo>
                    <a:pt x="4658" y="949"/>
                  </a:lnTo>
                  <a:lnTo>
                    <a:pt x="4634" y="991"/>
                  </a:lnTo>
                  <a:lnTo>
                    <a:pt x="4608" y="1031"/>
                  </a:lnTo>
                  <a:lnTo>
                    <a:pt x="4582" y="1073"/>
                  </a:lnTo>
                  <a:lnTo>
                    <a:pt x="4554" y="1114"/>
                  </a:lnTo>
                  <a:lnTo>
                    <a:pt x="4525" y="1154"/>
                  </a:lnTo>
                  <a:lnTo>
                    <a:pt x="4493" y="1193"/>
                  </a:lnTo>
                  <a:lnTo>
                    <a:pt x="4460" y="1232"/>
                  </a:lnTo>
                  <a:lnTo>
                    <a:pt x="4425" y="1270"/>
                  </a:lnTo>
                  <a:lnTo>
                    <a:pt x="4389" y="1307"/>
                  </a:lnTo>
                  <a:lnTo>
                    <a:pt x="4351" y="1343"/>
                  </a:lnTo>
                  <a:lnTo>
                    <a:pt x="4311" y="1378"/>
                  </a:lnTo>
                  <a:lnTo>
                    <a:pt x="4269" y="1412"/>
                  </a:lnTo>
                  <a:lnTo>
                    <a:pt x="4226" y="1446"/>
                  </a:lnTo>
                  <a:lnTo>
                    <a:pt x="4182" y="1477"/>
                  </a:lnTo>
                  <a:lnTo>
                    <a:pt x="4135" y="1508"/>
                  </a:lnTo>
                  <a:lnTo>
                    <a:pt x="4085" y="1535"/>
                  </a:lnTo>
                  <a:lnTo>
                    <a:pt x="4033" y="1563"/>
                  </a:lnTo>
                  <a:lnTo>
                    <a:pt x="3981" y="1588"/>
                  </a:lnTo>
                  <a:lnTo>
                    <a:pt x="3925" y="1613"/>
                  </a:lnTo>
                  <a:lnTo>
                    <a:pt x="3868" y="1634"/>
                  </a:lnTo>
                  <a:lnTo>
                    <a:pt x="3808" y="1655"/>
                  </a:lnTo>
                  <a:lnTo>
                    <a:pt x="3746" y="1672"/>
                  </a:lnTo>
                  <a:lnTo>
                    <a:pt x="3682" y="1688"/>
                  </a:lnTo>
                  <a:lnTo>
                    <a:pt x="3615" y="1701"/>
                  </a:lnTo>
                  <a:lnTo>
                    <a:pt x="3547" y="1713"/>
                  </a:lnTo>
                  <a:lnTo>
                    <a:pt x="3477" y="1722"/>
                  </a:lnTo>
                  <a:lnTo>
                    <a:pt x="3403" y="1729"/>
                  </a:lnTo>
                  <a:lnTo>
                    <a:pt x="3327" y="1734"/>
                  </a:lnTo>
                  <a:lnTo>
                    <a:pt x="3249" y="1735"/>
                  </a:lnTo>
                  <a:lnTo>
                    <a:pt x="3167" y="1734"/>
                  </a:lnTo>
                  <a:lnTo>
                    <a:pt x="3084" y="1730"/>
                  </a:lnTo>
                  <a:lnTo>
                    <a:pt x="3084" y="1730"/>
                  </a:lnTo>
                  <a:lnTo>
                    <a:pt x="2917" y="1721"/>
                  </a:lnTo>
                  <a:lnTo>
                    <a:pt x="2757" y="1714"/>
                  </a:lnTo>
                  <a:lnTo>
                    <a:pt x="2603" y="1711"/>
                  </a:lnTo>
                  <a:lnTo>
                    <a:pt x="2456" y="1711"/>
                  </a:lnTo>
                  <a:lnTo>
                    <a:pt x="2314" y="1714"/>
                  </a:lnTo>
                  <a:lnTo>
                    <a:pt x="2178" y="1719"/>
                  </a:lnTo>
                  <a:lnTo>
                    <a:pt x="2048" y="1727"/>
                  </a:lnTo>
                  <a:lnTo>
                    <a:pt x="1922" y="1739"/>
                  </a:lnTo>
                  <a:lnTo>
                    <a:pt x="1802" y="1753"/>
                  </a:lnTo>
                  <a:lnTo>
                    <a:pt x="1687" y="1769"/>
                  </a:lnTo>
                  <a:lnTo>
                    <a:pt x="1576" y="1789"/>
                  </a:lnTo>
                  <a:lnTo>
                    <a:pt x="1469" y="1811"/>
                  </a:lnTo>
                  <a:lnTo>
                    <a:pt x="1368" y="1837"/>
                  </a:lnTo>
                  <a:lnTo>
                    <a:pt x="1318" y="1852"/>
                  </a:lnTo>
                  <a:lnTo>
                    <a:pt x="1269" y="1866"/>
                  </a:lnTo>
                  <a:lnTo>
                    <a:pt x="1222" y="1881"/>
                  </a:lnTo>
                  <a:lnTo>
                    <a:pt x="1176" y="1897"/>
                  </a:lnTo>
                  <a:lnTo>
                    <a:pt x="1130" y="1915"/>
                  </a:lnTo>
                  <a:lnTo>
                    <a:pt x="1086" y="1932"/>
                  </a:lnTo>
                  <a:lnTo>
                    <a:pt x="1043" y="1950"/>
                  </a:lnTo>
                  <a:lnTo>
                    <a:pt x="1000" y="1969"/>
                  </a:lnTo>
                  <a:lnTo>
                    <a:pt x="958" y="1989"/>
                  </a:lnTo>
                  <a:lnTo>
                    <a:pt x="916" y="2008"/>
                  </a:lnTo>
                  <a:lnTo>
                    <a:pt x="876" y="2029"/>
                  </a:lnTo>
                  <a:lnTo>
                    <a:pt x="836" y="2052"/>
                  </a:lnTo>
                  <a:lnTo>
                    <a:pt x="797" y="2074"/>
                  </a:lnTo>
                  <a:lnTo>
                    <a:pt x="759" y="2097"/>
                  </a:lnTo>
                  <a:lnTo>
                    <a:pt x="722" y="2121"/>
                  </a:lnTo>
                  <a:lnTo>
                    <a:pt x="684" y="2145"/>
                  </a:lnTo>
                  <a:lnTo>
                    <a:pt x="650" y="2171"/>
                  </a:lnTo>
                  <a:lnTo>
                    <a:pt x="614" y="2197"/>
                  </a:lnTo>
                  <a:lnTo>
                    <a:pt x="579" y="2225"/>
                  </a:lnTo>
                  <a:lnTo>
                    <a:pt x="544" y="2252"/>
                  </a:lnTo>
                  <a:lnTo>
                    <a:pt x="478" y="2309"/>
                  </a:lnTo>
                  <a:lnTo>
                    <a:pt x="412" y="2370"/>
                  </a:lnTo>
                  <a:lnTo>
                    <a:pt x="350" y="2433"/>
                  </a:lnTo>
                  <a:lnTo>
                    <a:pt x="289" y="2497"/>
                  </a:lnTo>
                  <a:lnTo>
                    <a:pt x="229" y="2567"/>
                  </a:lnTo>
                  <a:lnTo>
                    <a:pt x="171" y="2638"/>
                  </a:lnTo>
                  <a:lnTo>
                    <a:pt x="112" y="2712"/>
                  </a:lnTo>
                  <a:lnTo>
                    <a:pt x="55" y="2790"/>
                  </a:lnTo>
                  <a:lnTo>
                    <a:pt x="0" y="2869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65725" name="Freeform 61"/>
            <p:cNvSpPr>
              <a:spLocks/>
            </p:cNvSpPr>
            <p:nvPr userDrawn="1"/>
          </p:nvSpPr>
          <p:spPr bwMode="auto">
            <a:xfrm>
              <a:off x="1858" y="538"/>
              <a:ext cx="4875" cy="1492"/>
            </a:xfrm>
            <a:custGeom>
              <a:avLst/>
              <a:gdLst/>
              <a:ahLst/>
              <a:cxnLst>
                <a:cxn ang="0">
                  <a:pos x="4875" y="0"/>
                </a:cxn>
                <a:cxn ang="0">
                  <a:pos x="4872" y="79"/>
                </a:cxn>
                <a:cxn ang="0">
                  <a:pos x="4864" y="170"/>
                </a:cxn>
                <a:cxn ang="0">
                  <a:pos x="4847" y="287"/>
                </a:cxn>
                <a:cxn ang="0">
                  <a:pos x="4821" y="428"/>
                </a:cxn>
                <a:cxn ang="0">
                  <a:pos x="4780" y="581"/>
                </a:cxn>
                <a:cxn ang="0">
                  <a:pos x="4740" y="706"/>
                </a:cxn>
                <a:cxn ang="0">
                  <a:pos x="4707" y="790"/>
                </a:cxn>
                <a:cxn ang="0">
                  <a:pos x="4671" y="874"/>
                </a:cxn>
                <a:cxn ang="0">
                  <a:pos x="4628" y="959"/>
                </a:cxn>
                <a:cxn ang="0">
                  <a:pos x="4580" y="1043"/>
                </a:cxn>
                <a:cxn ang="0">
                  <a:pos x="4526" y="1127"/>
                </a:cxn>
                <a:cxn ang="0">
                  <a:pos x="4467" y="1208"/>
                </a:cxn>
                <a:cxn ang="0">
                  <a:pos x="4400" y="1287"/>
                </a:cxn>
                <a:cxn ang="0">
                  <a:pos x="4326" y="1361"/>
                </a:cxn>
                <a:cxn ang="0">
                  <a:pos x="4247" y="1432"/>
                </a:cxn>
                <a:cxn ang="0">
                  <a:pos x="4160" y="1500"/>
                </a:cxn>
                <a:cxn ang="0">
                  <a:pos x="4064" y="1560"/>
                </a:cxn>
                <a:cxn ang="0">
                  <a:pos x="3960" y="1615"/>
                </a:cxn>
                <a:cxn ang="0">
                  <a:pos x="3847" y="1663"/>
                </a:cxn>
                <a:cxn ang="0">
                  <a:pos x="3727" y="1703"/>
                </a:cxn>
                <a:cxn ang="0">
                  <a:pos x="3597" y="1737"/>
                </a:cxn>
                <a:cxn ang="0">
                  <a:pos x="3457" y="1760"/>
                </a:cxn>
                <a:cxn ang="0">
                  <a:pos x="3309" y="1775"/>
                </a:cxn>
                <a:cxn ang="0">
                  <a:pos x="3149" y="1778"/>
                </a:cxn>
                <a:cxn ang="0">
                  <a:pos x="3066" y="1776"/>
                </a:cxn>
                <a:cxn ang="0">
                  <a:pos x="2739" y="1766"/>
                </a:cxn>
                <a:cxn ang="0">
                  <a:pos x="2438" y="1770"/>
                </a:cxn>
                <a:cxn ang="0">
                  <a:pos x="2160" y="1783"/>
                </a:cxn>
                <a:cxn ang="0">
                  <a:pos x="1904" y="1808"/>
                </a:cxn>
                <a:cxn ang="0">
                  <a:pos x="1669" y="1844"/>
                </a:cxn>
                <a:cxn ang="0">
                  <a:pos x="1452" y="1891"/>
                </a:cxn>
                <a:cxn ang="0">
                  <a:pos x="1351" y="1918"/>
                </a:cxn>
                <a:cxn ang="0">
                  <a:pos x="1254" y="1949"/>
                </a:cxn>
                <a:cxn ang="0">
                  <a:pos x="1161" y="1983"/>
                </a:cxn>
                <a:cxn ang="0">
                  <a:pos x="1071" y="2018"/>
                </a:cxn>
                <a:cxn ang="0">
                  <a:pos x="984" y="2059"/>
                </a:cxn>
                <a:cxn ang="0">
                  <a:pos x="903" y="2101"/>
                </a:cxn>
                <a:cxn ang="0">
                  <a:pos x="823" y="2144"/>
                </a:cxn>
                <a:cxn ang="0">
                  <a:pos x="747" y="2193"/>
                </a:cxn>
                <a:cxn ang="0">
                  <a:pos x="673" y="2243"/>
                </a:cxn>
                <a:cxn ang="0">
                  <a:pos x="603" y="2296"/>
                </a:cxn>
                <a:cxn ang="0">
                  <a:pos x="535" y="2351"/>
                </a:cxn>
                <a:cxn ang="0">
                  <a:pos x="404" y="2472"/>
                </a:cxn>
                <a:cxn ang="0">
                  <a:pos x="282" y="2604"/>
                </a:cxn>
                <a:cxn ang="0">
                  <a:pos x="167" y="2747"/>
                </a:cxn>
                <a:cxn ang="0">
                  <a:pos x="54" y="2902"/>
                </a:cxn>
              </a:cxnLst>
              <a:rect l="0" t="0" r="r" b="b"/>
              <a:pathLst>
                <a:path w="4875" h="2984">
                  <a:moveTo>
                    <a:pt x="4875" y="0"/>
                  </a:moveTo>
                  <a:lnTo>
                    <a:pt x="4875" y="0"/>
                  </a:lnTo>
                  <a:lnTo>
                    <a:pt x="4875" y="21"/>
                  </a:lnTo>
                  <a:lnTo>
                    <a:pt x="4872" y="79"/>
                  </a:lnTo>
                  <a:lnTo>
                    <a:pt x="4868" y="121"/>
                  </a:lnTo>
                  <a:lnTo>
                    <a:pt x="4864" y="170"/>
                  </a:lnTo>
                  <a:lnTo>
                    <a:pt x="4857" y="226"/>
                  </a:lnTo>
                  <a:lnTo>
                    <a:pt x="4847" y="287"/>
                  </a:lnTo>
                  <a:lnTo>
                    <a:pt x="4835" y="355"/>
                  </a:lnTo>
                  <a:lnTo>
                    <a:pt x="4821" y="428"/>
                  </a:lnTo>
                  <a:lnTo>
                    <a:pt x="4803" y="502"/>
                  </a:lnTo>
                  <a:lnTo>
                    <a:pt x="4780" y="581"/>
                  </a:lnTo>
                  <a:lnTo>
                    <a:pt x="4754" y="664"/>
                  </a:lnTo>
                  <a:lnTo>
                    <a:pt x="4740" y="706"/>
                  </a:lnTo>
                  <a:lnTo>
                    <a:pt x="4724" y="748"/>
                  </a:lnTo>
                  <a:lnTo>
                    <a:pt x="4707" y="790"/>
                  </a:lnTo>
                  <a:lnTo>
                    <a:pt x="4689" y="832"/>
                  </a:lnTo>
                  <a:lnTo>
                    <a:pt x="4671" y="874"/>
                  </a:lnTo>
                  <a:lnTo>
                    <a:pt x="4650" y="917"/>
                  </a:lnTo>
                  <a:lnTo>
                    <a:pt x="4628" y="959"/>
                  </a:lnTo>
                  <a:lnTo>
                    <a:pt x="4604" y="1001"/>
                  </a:lnTo>
                  <a:lnTo>
                    <a:pt x="4580" y="1043"/>
                  </a:lnTo>
                  <a:lnTo>
                    <a:pt x="4554" y="1085"/>
                  </a:lnTo>
                  <a:lnTo>
                    <a:pt x="4526" y="1127"/>
                  </a:lnTo>
                  <a:lnTo>
                    <a:pt x="4497" y="1167"/>
                  </a:lnTo>
                  <a:lnTo>
                    <a:pt x="4467" y="1208"/>
                  </a:lnTo>
                  <a:lnTo>
                    <a:pt x="4435" y="1248"/>
                  </a:lnTo>
                  <a:lnTo>
                    <a:pt x="4400" y="1287"/>
                  </a:lnTo>
                  <a:lnTo>
                    <a:pt x="4364" y="1324"/>
                  </a:lnTo>
                  <a:lnTo>
                    <a:pt x="4326" y="1361"/>
                  </a:lnTo>
                  <a:lnTo>
                    <a:pt x="4288" y="1398"/>
                  </a:lnTo>
                  <a:lnTo>
                    <a:pt x="4247" y="1432"/>
                  </a:lnTo>
                  <a:lnTo>
                    <a:pt x="4204" y="1466"/>
                  </a:lnTo>
                  <a:lnTo>
                    <a:pt x="4160" y="1500"/>
                  </a:lnTo>
                  <a:lnTo>
                    <a:pt x="4113" y="1531"/>
                  </a:lnTo>
                  <a:lnTo>
                    <a:pt x="4064" y="1560"/>
                  </a:lnTo>
                  <a:lnTo>
                    <a:pt x="4013" y="1589"/>
                  </a:lnTo>
                  <a:lnTo>
                    <a:pt x="3960" y="1615"/>
                  </a:lnTo>
                  <a:lnTo>
                    <a:pt x="3906" y="1641"/>
                  </a:lnTo>
                  <a:lnTo>
                    <a:pt x="3847" y="1663"/>
                  </a:lnTo>
                  <a:lnTo>
                    <a:pt x="3789" y="1684"/>
                  </a:lnTo>
                  <a:lnTo>
                    <a:pt x="3727" y="1703"/>
                  </a:lnTo>
                  <a:lnTo>
                    <a:pt x="3663" y="1721"/>
                  </a:lnTo>
                  <a:lnTo>
                    <a:pt x="3597" y="1737"/>
                  </a:lnTo>
                  <a:lnTo>
                    <a:pt x="3528" y="1750"/>
                  </a:lnTo>
                  <a:lnTo>
                    <a:pt x="3457" y="1760"/>
                  </a:lnTo>
                  <a:lnTo>
                    <a:pt x="3385" y="1768"/>
                  </a:lnTo>
                  <a:lnTo>
                    <a:pt x="3309" y="1775"/>
                  </a:lnTo>
                  <a:lnTo>
                    <a:pt x="3230" y="1778"/>
                  </a:lnTo>
                  <a:lnTo>
                    <a:pt x="3149" y="1778"/>
                  </a:lnTo>
                  <a:lnTo>
                    <a:pt x="3066" y="1776"/>
                  </a:lnTo>
                  <a:lnTo>
                    <a:pt x="3066" y="1776"/>
                  </a:lnTo>
                  <a:lnTo>
                    <a:pt x="2899" y="1770"/>
                  </a:lnTo>
                  <a:lnTo>
                    <a:pt x="2739" y="1766"/>
                  </a:lnTo>
                  <a:lnTo>
                    <a:pt x="2585" y="1766"/>
                  </a:lnTo>
                  <a:lnTo>
                    <a:pt x="2438" y="1770"/>
                  </a:lnTo>
                  <a:lnTo>
                    <a:pt x="2297" y="1775"/>
                  </a:lnTo>
                  <a:lnTo>
                    <a:pt x="2160" y="1783"/>
                  </a:lnTo>
                  <a:lnTo>
                    <a:pt x="2030" y="1794"/>
                  </a:lnTo>
                  <a:lnTo>
                    <a:pt x="1904" y="1808"/>
                  </a:lnTo>
                  <a:lnTo>
                    <a:pt x="1784" y="1825"/>
                  </a:lnTo>
                  <a:lnTo>
                    <a:pt x="1669" y="1844"/>
                  </a:lnTo>
                  <a:lnTo>
                    <a:pt x="1558" y="1867"/>
                  </a:lnTo>
                  <a:lnTo>
                    <a:pt x="1452" y="1891"/>
                  </a:lnTo>
                  <a:lnTo>
                    <a:pt x="1401" y="1904"/>
                  </a:lnTo>
                  <a:lnTo>
                    <a:pt x="1351" y="1918"/>
                  </a:lnTo>
                  <a:lnTo>
                    <a:pt x="1302" y="1934"/>
                  </a:lnTo>
                  <a:lnTo>
                    <a:pt x="1254" y="1949"/>
                  </a:lnTo>
                  <a:lnTo>
                    <a:pt x="1207" y="1965"/>
                  </a:lnTo>
                  <a:lnTo>
                    <a:pt x="1161" y="1983"/>
                  </a:lnTo>
                  <a:lnTo>
                    <a:pt x="1115" y="2001"/>
                  </a:lnTo>
                  <a:lnTo>
                    <a:pt x="1071" y="2018"/>
                  </a:lnTo>
                  <a:lnTo>
                    <a:pt x="1028" y="2038"/>
                  </a:lnTo>
                  <a:lnTo>
                    <a:pt x="984" y="2059"/>
                  </a:lnTo>
                  <a:lnTo>
                    <a:pt x="943" y="2078"/>
                  </a:lnTo>
                  <a:lnTo>
                    <a:pt x="903" y="2101"/>
                  </a:lnTo>
                  <a:lnTo>
                    <a:pt x="862" y="2122"/>
                  </a:lnTo>
                  <a:lnTo>
                    <a:pt x="823" y="2144"/>
                  </a:lnTo>
                  <a:lnTo>
                    <a:pt x="785" y="2169"/>
                  </a:lnTo>
                  <a:lnTo>
                    <a:pt x="747" y="2193"/>
                  </a:lnTo>
                  <a:lnTo>
                    <a:pt x="710" y="2217"/>
                  </a:lnTo>
                  <a:lnTo>
                    <a:pt x="673" y="2243"/>
                  </a:lnTo>
                  <a:lnTo>
                    <a:pt x="637" y="2269"/>
                  </a:lnTo>
                  <a:lnTo>
                    <a:pt x="603" y="2296"/>
                  </a:lnTo>
                  <a:lnTo>
                    <a:pt x="568" y="2324"/>
                  </a:lnTo>
                  <a:lnTo>
                    <a:pt x="535" y="2351"/>
                  </a:lnTo>
                  <a:lnTo>
                    <a:pt x="468" y="2411"/>
                  </a:lnTo>
                  <a:lnTo>
                    <a:pt x="404" y="2472"/>
                  </a:lnTo>
                  <a:lnTo>
                    <a:pt x="343" y="2537"/>
                  </a:lnTo>
                  <a:lnTo>
                    <a:pt x="282" y="2604"/>
                  </a:lnTo>
                  <a:lnTo>
                    <a:pt x="224" y="2674"/>
                  </a:lnTo>
                  <a:lnTo>
                    <a:pt x="167" y="2747"/>
                  </a:lnTo>
                  <a:lnTo>
                    <a:pt x="110" y="2822"/>
                  </a:lnTo>
                  <a:lnTo>
                    <a:pt x="54" y="2902"/>
                  </a:lnTo>
                  <a:lnTo>
                    <a:pt x="0" y="298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65726" name="Freeform 62"/>
            <p:cNvSpPr>
              <a:spLocks/>
            </p:cNvSpPr>
            <p:nvPr userDrawn="1"/>
          </p:nvSpPr>
          <p:spPr bwMode="auto">
            <a:xfrm>
              <a:off x="1912" y="510"/>
              <a:ext cx="4831" cy="1548"/>
            </a:xfrm>
            <a:custGeom>
              <a:avLst/>
              <a:gdLst/>
              <a:ahLst/>
              <a:cxnLst>
                <a:cxn ang="0">
                  <a:pos x="4831" y="0"/>
                </a:cxn>
                <a:cxn ang="0">
                  <a:pos x="4828" y="80"/>
                </a:cxn>
                <a:cxn ang="0">
                  <a:pos x="4821" y="172"/>
                </a:cxn>
                <a:cxn ang="0">
                  <a:pos x="4806" y="291"/>
                </a:cxn>
                <a:cxn ang="0">
                  <a:pos x="4782" y="430"/>
                </a:cxn>
                <a:cxn ang="0">
                  <a:pos x="4743" y="587"/>
                </a:cxn>
                <a:cxn ang="0">
                  <a:pos x="4706" y="711"/>
                </a:cxn>
                <a:cxn ang="0">
                  <a:pos x="4674" y="797"/>
                </a:cxn>
                <a:cxn ang="0">
                  <a:pos x="4638" y="882"/>
                </a:cxn>
                <a:cxn ang="0">
                  <a:pos x="4597" y="969"/>
                </a:cxn>
                <a:cxn ang="0">
                  <a:pos x="4550" y="1055"/>
                </a:cxn>
                <a:cxn ang="0">
                  <a:pos x="4497" y="1139"/>
                </a:cxn>
                <a:cxn ang="0">
                  <a:pos x="4439" y="1223"/>
                </a:cxn>
                <a:cxn ang="0">
                  <a:pos x="4374" y="1302"/>
                </a:cxn>
                <a:cxn ang="0">
                  <a:pos x="4303" y="1379"/>
                </a:cxn>
                <a:cxn ang="0">
                  <a:pos x="4224" y="1452"/>
                </a:cxn>
                <a:cxn ang="0">
                  <a:pos x="4136" y="1522"/>
                </a:cxn>
                <a:cxn ang="0">
                  <a:pos x="4042" y="1584"/>
                </a:cxn>
                <a:cxn ang="0">
                  <a:pos x="3939" y="1643"/>
                </a:cxn>
                <a:cxn ang="0">
                  <a:pos x="3828" y="1693"/>
                </a:cxn>
                <a:cxn ang="0">
                  <a:pos x="3707" y="1736"/>
                </a:cxn>
                <a:cxn ang="0">
                  <a:pos x="3578" y="1772"/>
                </a:cxn>
                <a:cxn ang="0">
                  <a:pos x="3439" y="1798"/>
                </a:cxn>
                <a:cxn ang="0">
                  <a:pos x="3291" y="1815"/>
                </a:cxn>
                <a:cxn ang="0">
                  <a:pos x="3131" y="1822"/>
                </a:cxn>
                <a:cxn ang="0">
                  <a:pos x="3048" y="1822"/>
                </a:cxn>
                <a:cxn ang="0">
                  <a:pos x="2720" y="1819"/>
                </a:cxn>
                <a:cxn ang="0">
                  <a:pos x="2419" y="1828"/>
                </a:cxn>
                <a:cxn ang="0">
                  <a:pos x="2141" y="1848"/>
                </a:cxn>
                <a:cxn ang="0">
                  <a:pos x="1887" y="1877"/>
                </a:cxn>
                <a:cxn ang="0">
                  <a:pos x="1651" y="1919"/>
                </a:cxn>
                <a:cxn ang="0">
                  <a:pos x="1436" y="1970"/>
                </a:cxn>
                <a:cxn ang="0">
                  <a:pos x="1335" y="1999"/>
                </a:cxn>
                <a:cxn ang="0">
                  <a:pos x="1239" y="2032"/>
                </a:cxn>
                <a:cxn ang="0">
                  <a:pos x="1146" y="2067"/>
                </a:cxn>
                <a:cxn ang="0">
                  <a:pos x="1057" y="2106"/>
                </a:cxn>
                <a:cxn ang="0">
                  <a:pos x="971" y="2148"/>
                </a:cxn>
                <a:cxn ang="0">
                  <a:pos x="889" y="2192"/>
                </a:cxn>
                <a:cxn ang="0">
                  <a:pos x="811" y="2237"/>
                </a:cxn>
                <a:cxn ang="0">
                  <a:pos x="735" y="2287"/>
                </a:cxn>
                <a:cxn ang="0">
                  <a:pos x="663" y="2339"/>
                </a:cxn>
                <a:cxn ang="0">
                  <a:pos x="593" y="2393"/>
                </a:cxn>
                <a:cxn ang="0">
                  <a:pos x="525" y="2452"/>
                </a:cxn>
                <a:cxn ang="0">
                  <a:pos x="397" y="2576"/>
                </a:cxn>
                <a:cxn ang="0">
                  <a:pos x="277" y="2710"/>
                </a:cxn>
                <a:cxn ang="0">
                  <a:pos x="163" y="2857"/>
                </a:cxn>
                <a:cxn ang="0">
                  <a:pos x="53" y="3013"/>
                </a:cxn>
              </a:cxnLst>
              <a:rect l="0" t="0" r="r" b="b"/>
              <a:pathLst>
                <a:path w="4831" h="3097">
                  <a:moveTo>
                    <a:pt x="4831" y="0"/>
                  </a:moveTo>
                  <a:lnTo>
                    <a:pt x="4831" y="0"/>
                  </a:lnTo>
                  <a:lnTo>
                    <a:pt x="4829" y="21"/>
                  </a:lnTo>
                  <a:lnTo>
                    <a:pt x="4828" y="80"/>
                  </a:lnTo>
                  <a:lnTo>
                    <a:pt x="4825" y="122"/>
                  </a:lnTo>
                  <a:lnTo>
                    <a:pt x="4821" y="172"/>
                  </a:lnTo>
                  <a:lnTo>
                    <a:pt x="4814" y="228"/>
                  </a:lnTo>
                  <a:lnTo>
                    <a:pt x="4806" y="291"/>
                  </a:lnTo>
                  <a:lnTo>
                    <a:pt x="4796" y="359"/>
                  </a:lnTo>
                  <a:lnTo>
                    <a:pt x="4782" y="430"/>
                  </a:lnTo>
                  <a:lnTo>
                    <a:pt x="4764" y="507"/>
                  </a:lnTo>
                  <a:lnTo>
                    <a:pt x="4743" y="587"/>
                  </a:lnTo>
                  <a:lnTo>
                    <a:pt x="4719" y="669"/>
                  </a:lnTo>
                  <a:lnTo>
                    <a:pt x="4706" y="711"/>
                  </a:lnTo>
                  <a:lnTo>
                    <a:pt x="4690" y="755"/>
                  </a:lnTo>
                  <a:lnTo>
                    <a:pt x="4674" y="797"/>
                  </a:lnTo>
                  <a:lnTo>
                    <a:pt x="4657" y="840"/>
                  </a:lnTo>
                  <a:lnTo>
                    <a:pt x="4638" y="882"/>
                  </a:lnTo>
                  <a:lnTo>
                    <a:pt x="4618" y="926"/>
                  </a:lnTo>
                  <a:lnTo>
                    <a:pt x="4597" y="969"/>
                  </a:lnTo>
                  <a:lnTo>
                    <a:pt x="4574" y="1011"/>
                  </a:lnTo>
                  <a:lnTo>
                    <a:pt x="4550" y="1055"/>
                  </a:lnTo>
                  <a:lnTo>
                    <a:pt x="4525" y="1097"/>
                  </a:lnTo>
                  <a:lnTo>
                    <a:pt x="4497" y="1139"/>
                  </a:lnTo>
                  <a:lnTo>
                    <a:pt x="4470" y="1181"/>
                  </a:lnTo>
                  <a:lnTo>
                    <a:pt x="4439" y="1223"/>
                  </a:lnTo>
                  <a:lnTo>
                    <a:pt x="4407" y="1263"/>
                  </a:lnTo>
                  <a:lnTo>
                    <a:pt x="4374" y="1302"/>
                  </a:lnTo>
                  <a:lnTo>
                    <a:pt x="4339" y="1342"/>
                  </a:lnTo>
                  <a:lnTo>
                    <a:pt x="4303" y="1379"/>
                  </a:lnTo>
                  <a:lnTo>
                    <a:pt x="4264" y="1417"/>
                  </a:lnTo>
                  <a:lnTo>
                    <a:pt x="4224" y="1452"/>
                  </a:lnTo>
                  <a:lnTo>
                    <a:pt x="4181" y="1488"/>
                  </a:lnTo>
                  <a:lnTo>
                    <a:pt x="4136" y="1522"/>
                  </a:lnTo>
                  <a:lnTo>
                    <a:pt x="4091" y="1554"/>
                  </a:lnTo>
                  <a:lnTo>
                    <a:pt x="4042" y="1584"/>
                  </a:lnTo>
                  <a:lnTo>
                    <a:pt x="3992" y="1614"/>
                  </a:lnTo>
                  <a:lnTo>
                    <a:pt x="3939" y="1643"/>
                  </a:lnTo>
                  <a:lnTo>
                    <a:pt x="3885" y="1668"/>
                  </a:lnTo>
                  <a:lnTo>
                    <a:pt x="3828" y="1693"/>
                  </a:lnTo>
                  <a:lnTo>
                    <a:pt x="3768" y="1715"/>
                  </a:lnTo>
                  <a:lnTo>
                    <a:pt x="3707" y="1736"/>
                  </a:lnTo>
                  <a:lnTo>
                    <a:pt x="3643" y="1754"/>
                  </a:lnTo>
                  <a:lnTo>
                    <a:pt x="3578" y="1772"/>
                  </a:lnTo>
                  <a:lnTo>
                    <a:pt x="3510" y="1786"/>
                  </a:lnTo>
                  <a:lnTo>
                    <a:pt x="3439" y="1798"/>
                  </a:lnTo>
                  <a:lnTo>
                    <a:pt x="3366" y="1807"/>
                  </a:lnTo>
                  <a:lnTo>
                    <a:pt x="3291" y="1815"/>
                  </a:lnTo>
                  <a:lnTo>
                    <a:pt x="3212" y="1820"/>
                  </a:lnTo>
                  <a:lnTo>
                    <a:pt x="3131" y="1822"/>
                  </a:lnTo>
                  <a:lnTo>
                    <a:pt x="3048" y="1822"/>
                  </a:lnTo>
                  <a:lnTo>
                    <a:pt x="3048" y="1822"/>
                  </a:lnTo>
                  <a:lnTo>
                    <a:pt x="2881" y="1819"/>
                  </a:lnTo>
                  <a:lnTo>
                    <a:pt x="2720" y="1819"/>
                  </a:lnTo>
                  <a:lnTo>
                    <a:pt x="2567" y="1822"/>
                  </a:lnTo>
                  <a:lnTo>
                    <a:pt x="2419" y="1828"/>
                  </a:lnTo>
                  <a:lnTo>
                    <a:pt x="2277" y="1836"/>
                  </a:lnTo>
                  <a:lnTo>
                    <a:pt x="2141" y="1848"/>
                  </a:lnTo>
                  <a:lnTo>
                    <a:pt x="2012" y="1861"/>
                  </a:lnTo>
                  <a:lnTo>
                    <a:pt x="1887" y="1877"/>
                  </a:lnTo>
                  <a:lnTo>
                    <a:pt x="1766" y="1896"/>
                  </a:lnTo>
                  <a:lnTo>
                    <a:pt x="1651" y="1919"/>
                  </a:lnTo>
                  <a:lnTo>
                    <a:pt x="1541" y="1943"/>
                  </a:lnTo>
                  <a:lnTo>
                    <a:pt x="1436" y="1970"/>
                  </a:lnTo>
                  <a:lnTo>
                    <a:pt x="1384" y="1985"/>
                  </a:lnTo>
                  <a:lnTo>
                    <a:pt x="1335" y="1999"/>
                  </a:lnTo>
                  <a:lnTo>
                    <a:pt x="1286" y="2016"/>
                  </a:lnTo>
                  <a:lnTo>
                    <a:pt x="1239" y="2032"/>
                  </a:lnTo>
                  <a:lnTo>
                    <a:pt x="1191" y="2050"/>
                  </a:lnTo>
                  <a:lnTo>
                    <a:pt x="1146" y="2067"/>
                  </a:lnTo>
                  <a:lnTo>
                    <a:pt x="1100" y="2087"/>
                  </a:lnTo>
                  <a:lnTo>
                    <a:pt x="1057" y="2106"/>
                  </a:lnTo>
                  <a:lnTo>
                    <a:pt x="1014" y="2127"/>
                  </a:lnTo>
                  <a:lnTo>
                    <a:pt x="971" y="2148"/>
                  </a:lnTo>
                  <a:lnTo>
                    <a:pt x="930" y="2169"/>
                  </a:lnTo>
                  <a:lnTo>
                    <a:pt x="889" y="2192"/>
                  </a:lnTo>
                  <a:lnTo>
                    <a:pt x="850" y="2214"/>
                  </a:lnTo>
                  <a:lnTo>
                    <a:pt x="811" y="2237"/>
                  </a:lnTo>
                  <a:lnTo>
                    <a:pt x="772" y="2263"/>
                  </a:lnTo>
                  <a:lnTo>
                    <a:pt x="735" y="2287"/>
                  </a:lnTo>
                  <a:lnTo>
                    <a:pt x="699" y="2313"/>
                  </a:lnTo>
                  <a:lnTo>
                    <a:pt x="663" y="2339"/>
                  </a:lnTo>
                  <a:lnTo>
                    <a:pt x="628" y="2366"/>
                  </a:lnTo>
                  <a:lnTo>
                    <a:pt x="593" y="2393"/>
                  </a:lnTo>
                  <a:lnTo>
                    <a:pt x="558" y="2423"/>
                  </a:lnTo>
                  <a:lnTo>
                    <a:pt x="525" y="2452"/>
                  </a:lnTo>
                  <a:lnTo>
                    <a:pt x="460" y="2511"/>
                  </a:lnTo>
                  <a:lnTo>
                    <a:pt x="397" y="2576"/>
                  </a:lnTo>
                  <a:lnTo>
                    <a:pt x="336" y="2640"/>
                  </a:lnTo>
                  <a:lnTo>
                    <a:pt x="277" y="2710"/>
                  </a:lnTo>
                  <a:lnTo>
                    <a:pt x="220" y="2783"/>
                  </a:lnTo>
                  <a:lnTo>
                    <a:pt x="163" y="2857"/>
                  </a:lnTo>
                  <a:lnTo>
                    <a:pt x="107" y="2934"/>
                  </a:lnTo>
                  <a:lnTo>
                    <a:pt x="53" y="3013"/>
                  </a:lnTo>
                  <a:lnTo>
                    <a:pt x="0" y="3097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65727" name="Freeform 63"/>
            <p:cNvSpPr>
              <a:spLocks/>
            </p:cNvSpPr>
            <p:nvPr userDrawn="1"/>
          </p:nvSpPr>
          <p:spPr bwMode="auto">
            <a:xfrm>
              <a:off x="1968" y="481"/>
              <a:ext cx="4782" cy="1605"/>
            </a:xfrm>
            <a:custGeom>
              <a:avLst/>
              <a:gdLst/>
              <a:ahLst/>
              <a:cxnLst>
                <a:cxn ang="0">
                  <a:pos x="4782" y="0"/>
                </a:cxn>
                <a:cxn ang="0">
                  <a:pos x="4780" y="81"/>
                </a:cxn>
                <a:cxn ang="0">
                  <a:pos x="4775" y="173"/>
                </a:cxn>
                <a:cxn ang="0">
                  <a:pos x="4762" y="292"/>
                </a:cxn>
                <a:cxn ang="0">
                  <a:pos x="4740" y="433"/>
                </a:cxn>
                <a:cxn ang="0">
                  <a:pos x="4704" y="591"/>
                </a:cxn>
                <a:cxn ang="0">
                  <a:pos x="4668" y="717"/>
                </a:cxn>
                <a:cxn ang="0">
                  <a:pos x="4637" y="802"/>
                </a:cxn>
                <a:cxn ang="0">
                  <a:pos x="4602" y="890"/>
                </a:cxn>
                <a:cxn ang="0">
                  <a:pos x="4564" y="978"/>
                </a:cxn>
                <a:cxn ang="0">
                  <a:pos x="4518" y="1066"/>
                </a:cxn>
                <a:cxn ang="0">
                  <a:pos x="4466" y="1151"/>
                </a:cxn>
                <a:cxn ang="0">
                  <a:pos x="4409" y="1235"/>
                </a:cxn>
                <a:cxn ang="0">
                  <a:pos x="4346" y="1318"/>
                </a:cxn>
                <a:cxn ang="0">
                  <a:pos x="4275" y="1397"/>
                </a:cxn>
                <a:cxn ang="0">
                  <a:pos x="4197" y="1471"/>
                </a:cxn>
                <a:cxn ang="0">
                  <a:pos x="4111" y="1542"/>
                </a:cxn>
                <a:cxn ang="0">
                  <a:pos x="4018" y="1608"/>
                </a:cxn>
                <a:cxn ang="0">
                  <a:pos x="3917" y="1668"/>
                </a:cxn>
                <a:cxn ang="0">
                  <a:pos x="3805" y="1721"/>
                </a:cxn>
                <a:cxn ang="0">
                  <a:pos x="3686" y="1766"/>
                </a:cxn>
                <a:cxn ang="0">
                  <a:pos x="3557" y="1805"/>
                </a:cxn>
                <a:cxn ang="0">
                  <a:pos x="3418" y="1834"/>
                </a:cxn>
                <a:cxn ang="0">
                  <a:pos x="3270" y="1855"/>
                </a:cxn>
                <a:cxn ang="0">
                  <a:pos x="3110" y="1865"/>
                </a:cxn>
                <a:cxn ang="0">
                  <a:pos x="3027" y="1867"/>
                </a:cxn>
                <a:cxn ang="0">
                  <a:pos x="2700" y="1870"/>
                </a:cxn>
                <a:cxn ang="0">
                  <a:pos x="2399" y="1884"/>
                </a:cxn>
                <a:cxn ang="0">
                  <a:pos x="2121" y="1910"/>
                </a:cxn>
                <a:cxn ang="0">
                  <a:pos x="1867" y="1946"/>
                </a:cxn>
                <a:cxn ang="0">
                  <a:pos x="1633" y="1991"/>
                </a:cxn>
                <a:cxn ang="0">
                  <a:pos x="1419" y="2047"/>
                </a:cxn>
                <a:cxn ang="0">
                  <a:pos x="1317" y="2080"/>
                </a:cxn>
                <a:cxn ang="0">
                  <a:pos x="1222" y="2115"/>
                </a:cxn>
                <a:cxn ang="0">
                  <a:pos x="1129" y="2152"/>
                </a:cxn>
                <a:cxn ang="0">
                  <a:pos x="1041" y="2193"/>
                </a:cxn>
                <a:cxn ang="0">
                  <a:pos x="956" y="2235"/>
                </a:cxn>
                <a:cxn ang="0">
                  <a:pos x="874" y="2282"/>
                </a:cxn>
                <a:cxn ang="0">
                  <a:pos x="797" y="2330"/>
                </a:cxn>
                <a:cxn ang="0">
                  <a:pos x="722" y="2380"/>
                </a:cxn>
                <a:cxn ang="0">
                  <a:pos x="651" y="2435"/>
                </a:cxn>
                <a:cxn ang="0">
                  <a:pos x="582" y="2491"/>
                </a:cxn>
                <a:cxn ang="0">
                  <a:pos x="515" y="2550"/>
                </a:cxn>
                <a:cxn ang="0">
                  <a:pos x="389" y="2677"/>
                </a:cxn>
                <a:cxn ang="0">
                  <a:pos x="271" y="2816"/>
                </a:cxn>
                <a:cxn ang="0">
                  <a:pos x="158" y="2965"/>
                </a:cxn>
                <a:cxn ang="0">
                  <a:pos x="51" y="3124"/>
                </a:cxn>
              </a:cxnLst>
              <a:rect l="0" t="0" r="r" b="b"/>
              <a:pathLst>
                <a:path w="4782" h="3210">
                  <a:moveTo>
                    <a:pt x="4782" y="0"/>
                  </a:moveTo>
                  <a:lnTo>
                    <a:pt x="4782" y="0"/>
                  </a:lnTo>
                  <a:lnTo>
                    <a:pt x="4782" y="21"/>
                  </a:lnTo>
                  <a:lnTo>
                    <a:pt x="4780" y="81"/>
                  </a:lnTo>
                  <a:lnTo>
                    <a:pt x="4779" y="123"/>
                  </a:lnTo>
                  <a:lnTo>
                    <a:pt x="4775" y="173"/>
                  </a:lnTo>
                  <a:lnTo>
                    <a:pt x="4770" y="229"/>
                  </a:lnTo>
                  <a:lnTo>
                    <a:pt x="4762" y="292"/>
                  </a:lnTo>
                  <a:lnTo>
                    <a:pt x="4752" y="360"/>
                  </a:lnTo>
                  <a:lnTo>
                    <a:pt x="4740" y="433"/>
                  </a:lnTo>
                  <a:lnTo>
                    <a:pt x="4723" y="510"/>
                  </a:lnTo>
                  <a:lnTo>
                    <a:pt x="4704" y="591"/>
                  </a:lnTo>
                  <a:lnTo>
                    <a:pt x="4682" y="675"/>
                  </a:lnTo>
                  <a:lnTo>
                    <a:pt x="4668" y="717"/>
                  </a:lnTo>
                  <a:lnTo>
                    <a:pt x="4654" y="760"/>
                  </a:lnTo>
                  <a:lnTo>
                    <a:pt x="4637" y="802"/>
                  </a:lnTo>
                  <a:lnTo>
                    <a:pt x="4620" y="846"/>
                  </a:lnTo>
                  <a:lnTo>
                    <a:pt x="4602" y="890"/>
                  </a:lnTo>
                  <a:lnTo>
                    <a:pt x="4584" y="935"/>
                  </a:lnTo>
                  <a:lnTo>
                    <a:pt x="4564" y="978"/>
                  </a:lnTo>
                  <a:lnTo>
                    <a:pt x="4541" y="1022"/>
                  </a:lnTo>
                  <a:lnTo>
                    <a:pt x="4518" y="1066"/>
                  </a:lnTo>
                  <a:lnTo>
                    <a:pt x="4493" y="1108"/>
                  </a:lnTo>
                  <a:lnTo>
                    <a:pt x="4466" y="1151"/>
                  </a:lnTo>
                  <a:lnTo>
                    <a:pt x="4439" y="1193"/>
                  </a:lnTo>
                  <a:lnTo>
                    <a:pt x="4409" y="1235"/>
                  </a:lnTo>
                  <a:lnTo>
                    <a:pt x="4379" y="1277"/>
                  </a:lnTo>
                  <a:lnTo>
                    <a:pt x="4346" y="1318"/>
                  </a:lnTo>
                  <a:lnTo>
                    <a:pt x="4311" y="1358"/>
                  </a:lnTo>
                  <a:lnTo>
                    <a:pt x="4275" y="1397"/>
                  </a:lnTo>
                  <a:lnTo>
                    <a:pt x="4237" y="1435"/>
                  </a:lnTo>
                  <a:lnTo>
                    <a:pt x="4197" y="1471"/>
                  </a:lnTo>
                  <a:lnTo>
                    <a:pt x="4155" y="1508"/>
                  </a:lnTo>
                  <a:lnTo>
                    <a:pt x="4111" y="1542"/>
                  </a:lnTo>
                  <a:lnTo>
                    <a:pt x="4065" y="1576"/>
                  </a:lnTo>
                  <a:lnTo>
                    <a:pt x="4018" y="1608"/>
                  </a:lnTo>
                  <a:lnTo>
                    <a:pt x="3968" y="1639"/>
                  </a:lnTo>
                  <a:lnTo>
                    <a:pt x="3917" y="1668"/>
                  </a:lnTo>
                  <a:lnTo>
                    <a:pt x="3862" y="1695"/>
                  </a:lnTo>
                  <a:lnTo>
                    <a:pt x="3805" y="1721"/>
                  </a:lnTo>
                  <a:lnTo>
                    <a:pt x="3747" y="1744"/>
                  </a:lnTo>
                  <a:lnTo>
                    <a:pt x="3686" y="1766"/>
                  </a:lnTo>
                  <a:lnTo>
                    <a:pt x="3622" y="1787"/>
                  </a:lnTo>
                  <a:lnTo>
                    <a:pt x="3557" y="1805"/>
                  </a:lnTo>
                  <a:lnTo>
                    <a:pt x="3489" y="1821"/>
                  </a:lnTo>
                  <a:lnTo>
                    <a:pt x="3418" y="1834"/>
                  </a:lnTo>
                  <a:lnTo>
                    <a:pt x="3344" y="1846"/>
                  </a:lnTo>
                  <a:lnTo>
                    <a:pt x="3270" y="1855"/>
                  </a:lnTo>
                  <a:lnTo>
                    <a:pt x="3192" y="1860"/>
                  </a:lnTo>
                  <a:lnTo>
                    <a:pt x="3110" y="1865"/>
                  </a:lnTo>
                  <a:lnTo>
                    <a:pt x="3027" y="1867"/>
                  </a:lnTo>
                  <a:lnTo>
                    <a:pt x="3027" y="1867"/>
                  </a:lnTo>
                  <a:lnTo>
                    <a:pt x="2860" y="1867"/>
                  </a:lnTo>
                  <a:lnTo>
                    <a:pt x="2700" y="1870"/>
                  </a:lnTo>
                  <a:lnTo>
                    <a:pt x="2546" y="1876"/>
                  </a:lnTo>
                  <a:lnTo>
                    <a:pt x="2399" y="1884"/>
                  </a:lnTo>
                  <a:lnTo>
                    <a:pt x="2257" y="1896"/>
                  </a:lnTo>
                  <a:lnTo>
                    <a:pt x="2121" y="1910"/>
                  </a:lnTo>
                  <a:lnTo>
                    <a:pt x="1992" y="1926"/>
                  </a:lnTo>
                  <a:lnTo>
                    <a:pt x="1867" y="1946"/>
                  </a:lnTo>
                  <a:lnTo>
                    <a:pt x="1748" y="1967"/>
                  </a:lnTo>
                  <a:lnTo>
                    <a:pt x="1633" y="1991"/>
                  </a:lnTo>
                  <a:lnTo>
                    <a:pt x="1523" y="2018"/>
                  </a:lnTo>
                  <a:lnTo>
                    <a:pt x="1419" y="2047"/>
                  </a:lnTo>
                  <a:lnTo>
                    <a:pt x="1367" y="2064"/>
                  </a:lnTo>
                  <a:lnTo>
                    <a:pt x="1317" y="2080"/>
                  </a:lnTo>
                  <a:lnTo>
                    <a:pt x="1269" y="2097"/>
                  </a:lnTo>
                  <a:lnTo>
                    <a:pt x="1222" y="2115"/>
                  </a:lnTo>
                  <a:lnTo>
                    <a:pt x="1174" y="2133"/>
                  </a:lnTo>
                  <a:lnTo>
                    <a:pt x="1129" y="2152"/>
                  </a:lnTo>
                  <a:lnTo>
                    <a:pt x="1084" y="2172"/>
                  </a:lnTo>
                  <a:lnTo>
                    <a:pt x="1041" y="2193"/>
                  </a:lnTo>
                  <a:lnTo>
                    <a:pt x="998" y="2214"/>
                  </a:lnTo>
                  <a:lnTo>
                    <a:pt x="956" y="2235"/>
                  </a:lnTo>
                  <a:lnTo>
                    <a:pt x="915" y="2257"/>
                  </a:lnTo>
                  <a:lnTo>
                    <a:pt x="874" y="2282"/>
                  </a:lnTo>
                  <a:lnTo>
                    <a:pt x="836" y="2306"/>
                  </a:lnTo>
                  <a:lnTo>
                    <a:pt x="797" y="2330"/>
                  </a:lnTo>
                  <a:lnTo>
                    <a:pt x="759" y="2354"/>
                  </a:lnTo>
                  <a:lnTo>
                    <a:pt x="722" y="2380"/>
                  </a:lnTo>
                  <a:lnTo>
                    <a:pt x="686" y="2407"/>
                  </a:lnTo>
                  <a:lnTo>
                    <a:pt x="651" y="2435"/>
                  </a:lnTo>
                  <a:lnTo>
                    <a:pt x="615" y="2462"/>
                  </a:lnTo>
                  <a:lnTo>
                    <a:pt x="582" y="2491"/>
                  </a:lnTo>
                  <a:lnTo>
                    <a:pt x="548" y="2520"/>
                  </a:lnTo>
                  <a:lnTo>
                    <a:pt x="515" y="2550"/>
                  </a:lnTo>
                  <a:lnTo>
                    <a:pt x="451" y="2613"/>
                  </a:lnTo>
                  <a:lnTo>
                    <a:pt x="389" y="2677"/>
                  </a:lnTo>
                  <a:lnTo>
                    <a:pt x="329" y="2745"/>
                  </a:lnTo>
                  <a:lnTo>
                    <a:pt x="271" y="2816"/>
                  </a:lnTo>
                  <a:lnTo>
                    <a:pt x="214" y="2889"/>
                  </a:lnTo>
                  <a:lnTo>
                    <a:pt x="158" y="2965"/>
                  </a:lnTo>
                  <a:lnTo>
                    <a:pt x="104" y="3044"/>
                  </a:lnTo>
                  <a:lnTo>
                    <a:pt x="51" y="3124"/>
                  </a:lnTo>
                  <a:lnTo>
                    <a:pt x="0" y="321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265728" name="Freeform 64"/>
            <p:cNvSpPr>
              <a:spLocks/>
            </p:cNvSpPr>
            <p:nvPr userDrawn="1"/>
          </p:nvSpPr>
          <p:spPr bwMode="auto">
            <a:xfrm>
              <a:off x="2023" y="453"/>
              <a:ext cx="4733" cy="1662"/>
            </a:xfrm>
            <a:custGeom>
              <a:avLst/>
              <a:gdLst/>
              <a:ahLst/>
              <a:cxnLst>
                <a:cxn ang="0">
                  <a:pos x="4733" y="0"/>
                </a:cxn>
                <a:cxn ang="0">
                  <a:pos x="4733" y="81"/>
                </a:cxn>
                <a:cxn ang="0">
                  <a:pos x="4729" y="173"/>
                </a:cxn>
                <a:cxn ang="0">
                  <a:pos x="4718" y="294"/>
                </a:cxn>
                <a:cxn ang="0">
                  <a:pos x="4699" y="436"/>
                </a:cxn>
                <a:cxn ang="0">
                  <a:pos x="4665" y="596"/>
                </a:cxn>
                <a:cxn ang="0">
                  <a:pos x="4631" y="724"/>
                </a:cxn>
                <a:cxn ang="0">
                  <a:pos x="4602" y="811"/>
                </a:cxn>
                <a:cxn ang="0">
                  <a:pos x="4568" y="898"/>
                </a:cxn>
                <a:cxn ang="0">
                  <a:pos x="4529" y="987"/>
                </a:cxn>
                <a:cxn ang="0">
                  <a:pos x="4486" y="1076"/>
                </a:cxn>
                <a:cxn ang="0">
                  <a:pos x="4436" y="1165"/>
                </a:cxn>
                <a:cxn ang="0">
                  <a:pos x="4381" y="1250"/>
                </a:cxn>
                <a:cxn ang="0">
                  <a:pos x="4317" y="1334"/>
                </a:cxn>
                <a:cxn ang="0">
                  <a:pos x="4247" y="1415"/>
                </a:cxn>
                <a:cxn ang="0">
                  <a:pos x="4171" y="1491"/>
                </a:cxn>
                <a:cxn ang="0">
                  <a:pos x="4086" y="1563"/>
                </a:cxn>
                <a:cxn ang="0">
                  <a:pos x="3993" y="1631"/>
                </a:cxn>
                <a:cxn ang="0">
                  <a:pos x="3893" y="1694"/>
                </a:cxn>
                <a:cxn ang="0">
                  <a:pos x="3784" y="1749"/>
                </a:cxn>
                <a:cxn ang="0">
                  <a:pos x="3664" y="1798"/>
                </a:cxn>
                <a:cxn ang="0">
                  <a:pos x="3537" y="1840"/>
                </a:cxn>
                <a:cxn ang="0">
                  <a:pos x="3398" y="1872"/>
                </a:cxn>
                <a:cxn ang="0">
                  <a:pos x="3249" y="1894"/>
                </a:cxn>
                <a:cxn ang="0">
                  <a:pos x="3091" y="1909"/>
                </a:cxn>
                <a:cxn ang="0">
                  <a:pos x="3008" y="1911"/>
                </a:cxn>
                <a:cxn ang="0">
                  <a:pos x="2681" y="1922"/>
                </a:cxn>
                <a:cxn ang="0">
                  <a:pos x="2380" y="1943"/>
                </a:cxn>
                <a:cxn ang="0">
                  <a:pos x="2102" y="1974"/>
                </a:cxn>
                <a:cxn ang="0">
                  <a:pos x="1848" y="2014"/>
                </a:cxn>
                <a:cxn ang="0">
                  <a:pos x="1615" y="2066"/>
                </a:cxn>
                <a:cxn ang="0">
                  <a:pos x="1401" y="2127"/>
                </a:cxn>
                <a:cxn ang="0">
                  <a:pos x="1301" y="2161"/>
                </a:cxn>
                <a:cxn ang="0">
                  <a:pos x="1205" y="2198"/>
                </a:cxn>
                <a:cxn ang="0">
                  <a:pos x="1114" y="2237"/>
                </a:cxn>
                <a:cxn ang="0">
                  <a:pos x="1026" y="2280"/>
                </a:cxn>
                <a:cxn ang="0">
                  <a:pos x="942" y="2324"/>
                </a:cxn>
                <a:cxn ang="0">
                  <a:pos x="861" y="2372"/>
                </a:cxn>
                <a:cxn ang="0">
                  <a:pos x="785" y="2422"/>
                </a:cxn>
                <a:cxn ang="0">
                  <a:pos x="711" y="2476"/>
                </a:cxn>
                <a:cxn ang="0">
                  <a:pos x="639" y="2531"/>
                </a:cxn>
                <a:cxn ang="0">
                  <a:pos x="571" y="2589"/>
                </a:cxn>
                <a:cxn ang="0">
                  <a:pos x="506" y="2650"/>
                </a:cxn>
                <a:cxn ang="0">
                  <a:pos x="382" y="2779"/>
                </a:cxn>
                <a:cxn ang="0">
                  <a:pos x="265" y="2921"/>
                </a:cxn>
                <a:cxn ang="0">
                  <a:pos x="156" y="3073"/>
                </a:cxn>
                <a:cxn ang="0">
                  <a:pos x="52" y="3236"/>
                </a:cxn>
              </a:cxnLst>
              <a:rect l="0" t="0" r="r" b="b"/>
              <a:pathLst>
                <a:path w="4733" h="3323">
                  <a:moveTo>
                    <a:pt x="4733" y="0"/>
                  </a:moveTo>
                  <a:lnTo>
                    <a:pt x="4733" y="0"/>
                  </a:lnTo>
                  <a:lnTo>
                    <a:pt x="4733" y="21"/>
                  </a:lnTo>
                  <a:lnTo>
                    <a:pt x="4733" y="81"/>
                  </a:lnTo>
                  <a:lnTo>
                    <a:pt x="4732" y="123"/>
                  </a:lnTo>
                  <a:lnTo>
                    <a:pt x="4729" y="173"/>
                  </a:lnTo>
                  <a:lnTo>
                    <a:pt x="4725" y="231"/>
                  </a:lnTo>
                  <a:lnTo>
                    <a:pt x="4718" y="294"/>
                  </a:lnTo>
                  <a:lnTo>
                    <a:pt x="4710" y="364"/>
                  </a:lnTo>
                  <a:lnTo>
                    <a:pt x="4699" y="436"/>
                  </a:lnTo>
                  <a:lnTo>
                    <a:pt x="4683" y="516"/>
                  </a:lnTo>
                  <a:lnTo>
                    <a:pt x="4665" y="596"/>
                  </a:lnTo>
                  <a:lnTo>
                    <a:pt x="4643" y="680"/>
                  </a:lnTo>
                  <a:lnTo>
                    <a:pt x="4631" y="724"/>
                  </a:lnTo>
                  <a:lnTo>
                    <a:pt x="4617" y="767"/>
                  </a:lnTo>
                  <a:lnTo>
                    <a:pt x="4602" y="811"/>
                  </a:lnTo>
                  <a:lnTo>
                    <a:pt x="4586" y="855"/>
                  </a:lnTo>
                  <a:lnTo>
                    <a:pt x="4568" y="898"/>
                  </a:lnTo>
                  <a:lnTo>
                    <a:pt x="4550" y="943"/>
                  </a:lnTo>
                  <a:lnTo>
                    <a:pt x="4529" y="987"/>
                  </a:lnTo>
                  <a:lnTo>
                    <a:pt x="4509" y="1032"/>
                  </a:lnTo>
                  <a:lnTo>
                    <a:pt x="4486" y="1076"/>
                  </a:lnTo>
                  <a:lnTo>
                    <a:pt x="4461" y="1119"/>
                  </a:lnTo>
                  <a:lnTo>
                    <a:pt x="4436" y="1165"/>
                  </a:lnTo>
                  <a:lnTo>
                    <a:pt x="4409" y="1207"/>
                  </a:lnTo>
                  <a:lnTo>
                    <a:pt x="4381" y="1250"/>
                  </a:lnTo>
                  <a:lnTo>
                    <a:pt x="4350" y="1292"/>
                  </a:lnTo>
                  <a:lnTo>
                    <a:pt x="4317" y="1334"/>
                  </a:lnTo>
                  <a:lnTo>
                    <a:pt x="4284" y="1375"/>
                  </a:lnTo>
                  <a:lnTo>
                    <a:pt x="4247" y="1415"/>
                  </a:lnTo>
                  <a:lnTo>
                    <a:pt x="4210" y="1454"/>
                  </a:lnTo>
                  <a:lnTo>
                    <a:pt x="4171" y="1491"/>
                  </a:lnTo>
                  <a:lnTo>
                    <a:pt x="4129" y="1528"/>
                  </a:lnTo>
                  <a:lnTo>
                    <a:pt x="4086" y="1563"/>
                  </a:lnTo>
                  <a:lnTo>
                    <a:pt x="4041" y="1599"/>
                  </a:lnTo>
                  <a:lnTo>
                    <a:pt x="3993" y="1631"/>
                  </a:lnTo>
                  <a:lnTo>
                    <a:pt x="3945" y="1664"/>
                  </a:lnTo>
                  <a:lnTo>
                    <a:pt x="3893" y="1694"/>
                  </a:lnTo>
                  <a:lnTo>
                    <a:pt x="3839" y="1723"/>
                  </a:lnTo>
                  <a:lnTo>
                    <a:pt x="3784" y="1749"/>
                  </a:lnTo>
                  <a:lnTo>
                    <a:pt x="3725" y="1775"/>
                  </a:lnTo>
                  <a:lnTo>
                    <a:pt x="3664" y="1798"/>
                  </a:lnTo>
                  <a:lnTo>
                    <a:pt x="3602" y="1820"/>
                  </a:lnTo>
                  <a:lnTo>
                    <a:pt x="3537" y="1840"/>
                  </a:lnTo>
                  <a:lnTo>
                    <a:pt x="3469" y="1856"/>
                  </a:lnTo>
                  <a:lnTo>
                    <a:pt x="3398" y="1872"/>
                  </a:lnTo>
                  <a:lnTo>
                    <a:pt x="3326" y="1885"/>
                  </a:lnTo>
                  <a:lnTo>
                    <a:pt x="3249" y="1894"/>
                  </a:lnTo>
                  <a:lnTo>
                    <a:pt x="3171" y="1903"/>
                  </a:lnTo>
                  <a:lnTo>
                    <a:pt x="3091" y="1909"/>
                  </a:lnTo>
                  <a:lnTo>
                    <a:pt x="3008" y="1911"/>
                  </a:lnTo>
                  <a:lnTo>
                    <a:pt x="3008" y="1911"/>
                  </a:lnTo>
                  <a:lnTo>
                    <a:pt x="2841" y="1915"/>
                  </a:lnTo>
                  <a:lnTo>
                    <a:pt x="2681" y="1922"/>
                  </a:lnTo>
                  <a:lnTo>
                    <a:pt x="2527" y="1932"/>
                  </a:lnTo>
                  <a:lnTo>
                    <a:pt x="2380" y="1943"/>
                  </a:lnTo>
                  <a:lnTo>
                    <a:pt x="2238" y="1957"/>
                  </a:lnTo>
                  <a:lnTo>
                    <a:pt x="2102" y="1974"/>
                  </a:lnTo>
                  <a:lnTo>
                    <a:pt x="1973" y="1993"/>
                  </a:lnTo>
                  <a:lnTo>
                    <a:pt x="1848" y="2014"/>
                  </a:lnTo>
                  <a:lnTo>
                    <a:pt x="1729" y="2038"/>
                  </a:lnTo>
                  <a:lnTo>
                    <a:pt x="1615" y="2066"/>
                  </a:lnTo>
                  <a:lnTo>
                    <a:pt x="1507" y="2095"/>
                  </a:lnTo>
                  <a:lnTo>
                    <a:pt x="1401" y="2127"/>
                  </a:lnTo>
                  <a:lnTo>
                    <a:pt x="1351" y="2143"/>
                  </a:lnTo>
                  <a:lnTo>
                    <a:pt x="1301" y="2161"/>
                  </a:lnTo>
                  <a:lnTo>
                    <a:pt x="1253" y="2179"/>
                  </a:lnTo>
                  <a:lnTo>
                    <a:pt x="1205" y="2198"/>
                  </a:lnTo>
                  <a:lnTo>
                    <a:pt x="1160" y="2217"/>
                  </a:lnTo>
                  <a:lnTo>
                    <a:pt x="1114" y="2237"/>
                  </a:lnTo>
                  <a:lnTo>
                    <a:pt x="1069" y="2258"/>
                  </a:lnTo>
                  <a:lnTo>
                    <a:pt x="1026" y="2280"/>
                  </a:lnTo>
                  <a:lnTo>
                    <a:pt x="983" y="2301"/>
                  </a:lnTo>
                  <a:lnTo>
                    <a:pt x="942" y="2324"/>
                  </a:lnTo>
                  <a:lnTo>
                    <a:pt x="901" y="2348"/>
                  </a:lnTo>
                  <a:lnTo>
                    <a:pt x="861" y="2372"/>
                  </a:lnTo>
                  <a:lnTo>
                    <a:pt x="822" y="2397"/>
                  </a:lnTo>
                  <a:lnTo>
                    <a:pt x="785" y="2422"/>
                  </a:lnTo>
                  <a:lnTo>
                    <a:pt x="747" y="2448"/>
                  </a:lnTo>
                  <a:lnTo>
                    <a:pt x="711" y="2476"/>
                  </a:lnTo>
                  <a:lnTo>
                    <a:pt x="675" y="2503"/>
                  </a:lnTo>
                  <a:lnTo>
                    <a:pt x="639" y="2531"/>
                  </a:lnTo>
                  <a:lnTo>
                    <a:pt x="606" y="2560"/>
                  </a:lnTo>
                  <a:lnTo>
                    <a:pt x="571" y="2589"/>
                  </a:lnTo>
                  <a:lnTo>
                    <a:pt x="538" y="2619"/>
                  </a:lnTo>
                  <a:lnTo>
                    <a:pt x="506" y="2650"/>
                  </a:lnTo>
                  <a:lnTo>
                    <a:pt x="442" y="2713"/>
                  </a:lnTo>
                  <a:lnTo>
                    <a:pt x="382" y="2779"/>
                  </a:lnTo>
                  <a:lnTo>
                    <a:pt x="322" y="2849"/>
                  </a:lnTo>
                  <a:lnTo>
                    <a:pt x="265" y="2921"/>
                  </a:lnTo>
                  <a:lnTo>
                    <a:pt x="210" y="2996"/>
                  </a:lnTo>
                  <a:lnTo>
                    <a:pt x="156" y="3073"/>
                  </a:lnTo>
                  <a:lnTo>
                    <a:pt x="103" y="3154"/>
                  </a:lnTo>
                  <a:lnTo>
                    <a:pt x="52" y="3236"/>
                  </a:lnTo>
                  <a:lnTo>
                    <a:pt x="0" y="3323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</p:grpSp>
      <p:sp>
        <p:nvSpPr>
          <p:cNvPr id="1265729" name="Rectangle 65" descr="좁은 수평선"/>
          <p:cNvSpPr>
            <a:spLocks noChangeArrowheads="1"/>
          </p:cNvSpPr>
          <p:nvPr/>
        </p:nvSpPr>
        <p:spPr bwMode="auto">
          <a:xfrm>
            <a:off x="0" y="692260"/>
            <a:ext cx="10668000" cy="461963"/>
          </a:xfrm>
          <a:prstGeom prst="rect">
            <a:avLst/>
          </a:prstGeom>
          <a:pattFill prst="narHorz">
            <a:fgClr>
              <a:schemeClr val="bg1">
                <a:alpha val="30000"/>
              </a:schemeClr>
            </a:fgClr>
            <a:bgClr>
              <a:schemeClr val="bg2">
                <a:alpha val="30000"/>
              </a:schemeClr>
            </a:bgClr>
          </a:pattFill>
          <a:ln w="9525">
            <a:noFill/>
            <a:miter lim="800000"/>
            <a:headEnd/>
            <a:tailEnd/>
          </a:ln>
          <a:effectLst/>
        </p:spPr>
        <p:txBody>
          <a:bodyPr wrap="none" lIns="90893" tIns="45454" rIns="90893" bIns="45454" anchor="ctr"/>
          <a:lstStyle/>
          <a:p>
            <a:endParaRPr lang="ko-KR" altLang="en-US"/>
          </a:p>
        </p:txBody>
      </p:sp>
      <p:sp>
        <p:nvSpPr>
          <p:cNvPr id="1265730" name="Text Box 66"/>
          <p:cNvSpPr txBox="1">
            <a:spLocks noChangeArrowheads="1"/>
          </p:cNvSpPr>
          <p:nvPr/>
        </p:nvSpPr>
        <p:spPr bwMode="auto">
          <a:xfrm>
            <a:off x="8952260" y="419128"/>
            <a:ext cx="1569370" cy="35225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60594" tIns="52504" rIns="60594" bIns="52504">
            <a:spAutoFit/>
          </a:bodyPr>
          <a:lstStyle/>
          <a:p>
            <a:pPr defTabSz="1027290"/>
            <a:r>
              <a:rPr lang="en-US" altLang="ko-KR" sz="1600" dirty="0">
                <a:solidFill>
                  <a:schemeClr val="bg1"/>
                </a:solidFill>
                <a:latin typeface="Arial Black" pitchFamily="34" charset="0"/>
                <a:ea typeface="HY견고딕" pitchFamily="18" charset="-127"/>
              </a:rPr>
              <a:t>SOUNDRACE</a:t>
            </a:r>
          </a:p>
        </p:txBody>
      </p:sp>
      <p:grpSp>
        <p:nvGrpSpPr>
          <p:cNvPr id="1265731" name="Group 67"/>
          <p:cNvGrpSpPr>
            <a:grpSpLocks/>
          </p:cNvGrpSpPr>
          <p:nvPr/>
        </p:nvGrpSpPr>
        <p:grpSpPr bwMode="auto">
          <a:xfrm>
            <a:off x="7912107" y="430213"/>
            <a:ext cx="279400" cy="255587"/>
            <a:chOff x="384" y="72"/>
            <a:chExt cx="908" cy="908"/>
          </a:xfrm>
        </p:grpSpPr>
        <p:sp>
          <p:nvSpPr>
            <p:cNvPr id="1265732" name="Oval 68"/>
            <p:cNvSpPr>
              <a:spLocks noChangeArrowheads="1"/>
            </p:cNvSpPr>
            <p:nvPr userDrawn="1"/>
          </p:nvSpPr>
          <p:spPr bwMode="auto">
            <a:xfrm>
              <a:off x="384" y="72"/>
              <a:ext cx="908" cy="908"/>
            </a:xfrm>
            <a:prstGeom prst="ellipse">
              <a:avLst/>
            </a:prstGeom>
            <a:gradFill rotWithShape="1">
              <a:gsLst>
                <a:gs pos="0">
                  <a:srgbClr val="DDF2FF"/>
                </a:gs>
                <a:gs pos="100000">
                  <a:srgbClr val="3900C6"/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lIns="103202" tIns="51602" rIns="103202" bIns="51602" anchor="ctr"/>
            <a:lstStyle/>
            <a:p>
              <a:pPr defTabSz="1027290"/>
              <a:endParaRPr lang="ko-KR" altLang="en-US" sz="2700" dirty="0">
                <a:latin typeface="HY헤드라인M" pitchFamily="18" charset="-127"/>
                <a:ea typeface="HY헤드라인M" pitchFamily="18" charset="-127"/>
              </a:endParaRPr>
            </a:p>
          </p:txBody>
        </p:sp>
        <p:sp>
          <p:nvSpPr>
            <p:cNvPr id="1265733" name="Oval 69"/>
            <p:cNvSpPr>
              <a:spLocks noChangeArrowheads="1"/>
            </p:cNvSpPr>
            <p:nvPr userDrawn="1"/>
          </p:nvSpPr>
          <p:spPr bwMode="auto">
            <a:xfrm>
              <a:off x="612" y="328"/>
              <a:ext cx="408" cy="408"/>
            </a:xfrm>
            <a:prstGeom prst="ellipse">
              <a:avLst/>
            </a:prstGeom>
            <a:gradFill rotWithShape="1">
              <a:gsLst>
                <a:gs pos="0">
                  <a:schemeClr val="bg1"/>
                </a:gs>
                <a:gs pos="100000">
                  <a:srgbClr val="3900C6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65734" name="Oval 70"/>
            <p:cNvSpPr>
              <a:spLocks noChangeArrowheads="1"/>
            </p:cNvSpPr>
            <p:nvPr userDrawn="1"/>
          </p:nvSpPr>
          <p:spPr bwMode="auto">
            <a:xfrm rot="-1983712">
              <a:off x="445" y="171"/>
              <a:ext cx="499" cy="318"/>
            </a:xfrm>
            <a:prstGeom prst="ellipse">
              <a:avLst/>
            </a:prstGeom>
            <a:gradFill rotWithShape="1">
              <a:gsLst>
                <a:gs pos="0">
                  <a:srgbClr val="E5E5FF">
                    <a:alpha val="95000"/>
                  </a:srgbClr>
                </a:gs>
                <a:gs pos="100000">
                  <a:schemeClr val="bg1">
                    <a:alpha val="0"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</p:grpSp>
      <p:grpSp>
        <p:nvGrpSpPr>
          <p:cNvPr id="1265735" name="Group 71"/>
          <p:cNvGrpSpPr>
            <a:grpSpLocks/>
          </p:cNvGrpSpPr>
          <p:nvPr/>
        </p:nvGrpSpPr>
        <p:grpSpPr bwMode="auto">
          <a:xfrm>
            <a:off x="8585314" y="438154"/>
            <a:ext cx="277813" cy="257175"/>
            <a:chOff x="1383" y="73"/>
            <a:chExt cx="907" cy="907"/>
          </a:xfrm>
        </p:grpSpPr>
        <p:sp>
          <p:nvSpPr>
            <p:cNvPr id="1265736" name="Oval 72"/>
            <p:cNvSpPr>
              <a:spLocks noChangeArrowheads="1"/>
            </p:cNvSpPr>
            <p:nvPr userDrawn="1"/>
          </p:nvSpPr>
          <p:spPr bwMode="auto">
            <a:xfrm>
              <a:off x="1383" y="73"/>
              <a:ext cx="907" cy="907"/>
            </a:xfrm>
            <a:prstGeom prst="ellipse">
              <a:avLst/>
            </a:prstGeom>
            <a:gradFill rotWithShape="1">
              <a:gsLst>
                <a:gs pos="0">
                  <a:srgbClr val="DDF2FF"/>
                </a:gs>
                <a:gs pos="100000">
                  <a:srgbClr val="0099FF"/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65737" name="Oval 73"/>
            <p:cNvSpPr>
              <a:spLocks noChangeArrowheads="1"/>
            </p:cNvSpPr>
            <p:nvPr userDrawn="1"/>
          </p:nvSpPr>
          <p:spPr bwMode="auto">
            <a:xfrm>
              <a:off x="1610" y="328"/>
              <a:ext cx="408" cy="408"/>
            </a:xfrm>
            <a:prstGeom prst="ellipse">
              <a:avLst/>
            </a:prstGeom>
            <a:gradFill rotWithShape="1">
              <a:gsLst>
                <a:gs pos="0">
                  <a:schemeClr val="bg1"/>
                </a:gs>
                <a:gs pos="100000">
                  <a:srgbClr val="3900C6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65738" name="Oval 74"/>
            <p:cNvSpPr>
              <a:spLocks noChangeArrowheads="1"/>
            </p:cNvSpPr>
            <p:nvPr userDrawn="1"/>
          </p:nvSpPr>
          <p:spPr bwMode="auto">
            <a:xfrm rot="-1983712">
              <a:off x="1443" y="171"/>
              <a:ext cx="499" cy="318"/>
            </a:xfrm>
            <a:prstGeom prst="ellipse">
              <a:avLst/>
            </a:prstGeom>
            <a:gradFill rotWithShape="1">
              <a:gsLst>
                <a:gs pos="0">
                  <a:srgbClr val="E5E5FF">
                    <a:alpha val="95000"/>
                  </a:srgbClr>
                </a:gs>
                <a:gs pos="100000">
                  <a:schemeClr val="bg1">
                    <a:alpha val="0"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</p:grpSp>
      <p:grpSp>
        <p:nvGrpSpPr>
          <p:cNvPr id="1265739" name="Group 75"/>
          <p:cNvGrpSpPr>
            <a:grpSpLocks/>
          </p:cNvGrpSpPr>
          <p:nvPr/>
        </p:nvGrpSpPr>
        <p:grpSpPr bwMode="auto">
          <a:xfrm>
            <a:off x="8248724" y="434982"/>
            <a:ext cx="277813" cy="257175"/>
            <a:chOff x="3379" y="73"/>
            <a:chExt cx="907" cy="907"/>
          </a:xfrm>
        </p:grpSpPr>
        <p:sp>
          <p:nvSpPr>
            <p:cNvPr id="1265740" name="Oval 76"/>
            <p:cNvSpPr>
              <a:spLocks noChangeArrowheads="1"/>
            </p:cNvSpPr>
            <p:nvPr userDrawn="1"/>
          </p:nvSpPr>
          <p:spPr bwMode="auto">
            <a:xfrm>
              <a:off x="3379" y="73"/>
              <a:ext cx="907" cy="907"/>
            </a:xfrm>
            <a:prstGeom prst="ellipse">
              <a:avLst/>
            </a:prstGeom>
            <a:gradFill rotWithShape="1">
              <a:gsLst>
                <a:gs pos="0">
                  <a:schemeClr val="bg1"/>
                </a:gs>
                <a:gs pos="100000">
                  <a:srgbClr val="FF00FF"/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65741" name="Oval 77"/>
            <p:cNvSpPr>
              <a:spLocks noChangeArrowheads="1"/>
            </p:cNvSpPr>
            <p:nvPr userDrawn="1"/>
          </p:nvSpPr>
          <p:spPr bwMode="auto">
            <a:xfrm>
              <a:off x="3606" y="328"/>
              <a:ext cx="408" cy="408"/>
            </a:xfrm>
            <a:prstGeom prst="ellipse">
              <a:avLst/>
            </a:prstGeom>
            <a:gradFill rotWithShape="1">
              <a:gsLst>
                <a:gs pos="0">
                  <a:schemeClr val="bg1"/>
                </a:gs>
                <a:gs pos="100000">
                  <a:srgbClr val="3900C6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265742" name="Oval 78"/>
            <p:cNvSpPr>
              <a:spLocks noChangeArrowheads="1"/>
            </p:cNvSpPr>
            <p:nvPr userDrawn="1"/>
          </p:nvSpPr>
          <p:spPr bwMode="auto">
            <a:xfrm rot="-1983712">
              <a:off x="3439" y="171"/>
              <a:ext cx="499" cy="318"/>
            </a:xfrm>
            <a:prstGeom prst="ellipse">
              <a:avLst/>
            </a:prstGeom>
            <a:gradFill rotWithShape="1">
              <a:gsLst>
                <a:gs pos="0">
                  <a:srgbClr val="FFDDFF">
                    <a:alpha val="95000"/>
                  </a:srgbClr>
                </a:gs>
                <a:gs pos="100000">
                  <a:schemeClr val="bg1">
                    <a:alpha val="0"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</p:grp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95" r:id="rId1"/>
    <p:sldLayoutId id="2147483959" r:id="rId2"/>
    <p:sldLayoutId id="2147483960" r:id="rId3"/>
    <p:sldLayoutId id="2147483961" r:id="rId4"/>
    <p:sldLayoutId id="2147483962" r:id="rId5"/>
    <p:sldLayoutId id="2147483963" r:id="rId6"/>
    <p:sldLayoutId id="2147483964" r:id="rId7"/>
    <p:sldLayoutId id="2147483965" r:id="rId8"/>
    <p:sldLayoutId id="2147483966" r:id="rId9"/>
    <p:sldLayoutId id="2147483967" r:id="rId10"/>
    <p:sldLayoutId id="2147483968" r:id="rId11"/>
    <p:sldLayoutId id="2147484184" r:id="rId12"/>
  </p:sldLayoutIdLst>
  <p:txStyles>
    <p:titleStyle>
      <a:lvl1pPr algn="ctr" defTabSz="1027290" rtl="0" fontAlgn="base" latinLnBrk="1">
        <a:spcBef>
          <a:spcPct val="0"/>
        </a:spcBef>
        <a:spcAft>
          <a:spcPct val="0"/>
        </a:spcAft>
        <a:defRPr kumimoji="1" sz="5000">
          <a:solidFill>
            <a:schemeClr val="tx2"/>
          </a:solidFill>
          <a:latin typeface="+mj-lt"/>
          <a:ea typeface="+mj-ea"/>
          <a:cs typeface="+mj-cs"/>
        </a:defRPr>
      </a:lvl1pPr>
      <a:lvl2pPr algn="ctr" defTabSz="1027290" rtl="0" fontAlgn="base" latinLnBrk="1">
        <a:spcBef>
          <a:spcPct val="0"/>
        </a:spcBef>
        <a:spcAft>
          <a:spcPct val="0"/>
        </a:spcAft>
        <a:defRPr kumimoji="1" sz="5000">
          <a:solidFill>
            <a:schemeClr val="tx2"/>
          </a:solidFill>
          <a:latin typeface="굴림" pitchFamily="50" charset="-127"/>
          <a:ea typeface="굴림" pitchFamily="50" charset="-127"/>
        </a:defRPr>
      </a:lvl2pPr>
      <a:lvl3pPr algn="ctr" defTabSz="1027290" rtl="0" fontAlgn="base" latinLnBrk="1">
        <a:spcBef>
          <a:spcPct val="0"/>
        </a:spcBef>
        <a:spcAft>
          <a:spcPct val="0"/>
        </a:spcAft>
        <a:defRPr kumimoji="1" sz="5000">
          <a:solidFill>
            <a:schemeClr val="tx2"/>
          </a:solidFill>
          <a:latin typeface="굴림" pitchFamily="50" charset="-127"/>
          <a:ea typeface="굴림" pitchFamily="50" charset="-127"/>
        </a:defRPr>
      </a:lvl3pPr>
      <a:lvl4pPr algn="ctr" defTabSz="1027290" rtl="0" fontAlgn="base" latinLnBrk="1">
        <a:spcBef>
          <a:spcPct val="0"/>
        </a:spcBef>
        <a:spcAft>
          <a:spcPct val="0"/>
        </a:spcAft>
        <a:defRPr kumimoji="1" sz="5000">
          <a:solidFill>
            <a:schemeClr val="tx2"/>
          </a:solidFill>
          <a:latin typeface="굴림" pitchFamily="50" charset="-127"/>
          <a:ea typeface="굴림" pitchFamily="50" charset="-127"/>
        </a:defRPr>
      </a:lvl4pPr>
      <a:lvl5pPr algn="ctr" defTabSz="1027290" rtl="0" fontAlgn="base" latinLnBrk="1">
        <a:spcBef>
          <a:spcPct val="0"/>
        </a:spcBef>
        <a:spcAft>
          <a:spcPct val="0"/>
        </a:spcAft>
        <a:defRPr kumimoji="1" sz="5000">
          <a:solidFill>
            <a:schemeClr val="tx2"/>
          </a:solidFill>
          <a:latin typeface="굴림" pitchFamily="50" charset="-127"/>
          <a:ea typeface="굴림" pitchFamily="50" charset="-127"/>
        </a:defRPr>
      </a:lvl5pPr>
      <a:lvl6pPr marL="454488" algn="ctr" defTabSz="1027290" rtl="0" fontAlgn="base" latinLnBrk="1">
        <a:spcBef>
          <a:spcPct val="0"/>
        </a:spcBef>
        <a:spcAft>
          <a:spcPct val="0"/>
        </a:spcAft>
        <a:defRPr kumimoji="1" sz="5000">
          <a:solidFill>
            <a:schemeClr val="tx2"/>
          </a:solidFill>
          <a:latin typeface="굴림" pitchFamily="50" charset="-127"/>
          <a:ea typeface="굴림" pitchFamily="50" charset="-127"/>
        </a:defRPr>
      </a:lvl6pPr>
      <a:lvl7pPr marL="908945" algn="ctr" defTabSz="1027290" rtl="0" fontAlgn="base" latinLnBrk="1">
        <a:spcBef>
          <a:spcPct val="0"/>
        </a:spcBef>
        <a:spcAft>
          <a:spcPct val="0"/>
        </a:spcAft>
        <a:defRPr kumimoji="1" sz="5000">
          <a:solidFill>
            <a:schemeClr val="tx2"/>
          </a:solidFill>
          <a:latin typeface="굴림" pitchFamily="50" charset="-127"/>
          <a:ea typeface="굴림" pitchFamily="50" charset="-127"/>
        </a:defRPr>
      </a:lvl7pPr>
      <a:lvl8pPr marL="1363412" algn="ctr" defTabSz="1027290" rtl="0" fontAlgn="base" latinLnBrk="1">
        <a:spcBef>
          <a:spcPct val="0"/>
        </a:spcBef>
        <a:spcAft>
          <a:spcPct val="0"/>
        </a:spcAft>
        <a:defRPr kumimoji="1" sz="5000">
          <a:solidFill>
            <a:schemeClr val="tx2"/>
          </a:solidFill>
          <a:latin typeface="굴림" pitchFamily="50" charset="-127"/>
          <a:ea typeface="굴림" pitchFamily="50" charset="-127"/>
        </a:defRPr>
      </a:lvl8pPr>
      <a:lvl9pPr marL="1817867" algn="ctr" defTabSz="1027290" rtl="0" fontAlgn="base" latinLnBrk="1">
        <a:spcBef>
          <a:spcPct val="0"/>
        </a:spcBef>
        <a:spcAft>
          <a:spcPct val="0"/>
        </a:spcAft>
        <a:defRPr kumimoji="1" sz="5000">
          <a:solidFill>
            <a:schemeClr val="tx2"/>
          </a:solidFill>
          <a:latin typeface="굴림" pitchFamily="50" charset="-127"/>
          <a:ea typeface="굴림" pitchFamily="50" charset="-127"/>
        </a:defRPr>
      </a:lvl9pPr>
    </p:titleStyle>
    <p:bodyStyle>
      <a:lvl1pPr marL="385043" indent="-385043" algn="l" defTabSz="1027290" rtl="0" fontAlgn="base" latinLnBrk="1">
        <a:spcBef>
          <a:spcPct val="20000"/>
        </a:spcBef>
        <a:spcAft>
          <a:spcPct val="0"/>
        </a:spcAft>
        <a:buChar char="•"/>
        <a:defRPr kumimoji="1" sz="3600">
          <a:solidFill>
            <a:schemeClr val="tx1"/>
          </a:solidFill>
          <a:latin typeface="+mn-lt"/>
          <a:ea typeface="+mn-ea"/>
          <a:cs typeface="+mn-cs"/>
        </a:defRPr>
      </a:lvl1pPr>
      <a:lvl2pPr marL="834772" indent="-320346" algn="l" defTabSz="1027290" rtl="0" fontAlgn="base" latinLnBrk="1">
        <a:spcBef>
          <a:spcPct val="20000"/>
        </a:spcBef>
        <a:spcAft>
          <a:spcPct val="0"/>
        </a:spcAft>
        <a:buChar char="–"/>
        <a:defRPr kumimoji="1" sz="3200">
          <a:solidFill>
            <a:schemeClr val="tx1"/>
          </a:solidFill>
          <a:latin typeface="+mn-lt"/>
          <a:ea typeface="+mn-ea"/>
        </a:defRPr>
      </a:lvl2pPr>
      <a:lvl3pPr marL="1284507" indent="-257223" algn="l" defTabSz="1027290" rtl="0" fontAlgn="base" latinLnBrk="1">
        <a:spcBef>
          <a:spcPct val="20000"/>
        </a:spcBef>
        <a:spcAft>
          <a:spcPct val="0"/>
        </a:spcAft>
        <a:buChar char="•"/>
        <a:defRPr kumimoji="1" sz="2700">
          <a:solidFill>
            <a:schemeClr val="tx1"/>
          </a:solidFill>
          <a:latin typeface="+mn-lt"/>
          <a:ea typeface="+mn-ea"/>
        </a:defRPr>
      </a:lvl3pPr>
      <a:lvl4pPr marL="1798949" indent="-257223" algn="l" defTabSz="1027290" rtl="0" fontAlgn="base" latinLnBrk="1">
        <a:spcBef>
          <a:spcPct val="20000"/>
        </a:spcBef>
        <a:spcAft>
          <a:spcPct val="0"/>
        </a:spcAft>
        <a:buChar char="–"/>
        <a:defRPr kumimoji="1" sz="2300">
          <a:solidFill>
            <a:schemeClr val="tx1"/>
          </a:solidFill>
          <a:latin typeface="+mn-lt"/>
          <a:ea typeface="+mn-ea"/>
        </a:defRPr>
      </a:lvl4pPr>
      <a:lvl5pPr marL="2313376" indent="-257223" algn="l" defTabSz="1027290" rtl="0" fontAlgn="base" latinLnBrk="1">
        <a:spcBef>
          <a:spcPct val="20000"/>
        </a:spcBef>
        <a:spcAft>
          <a:spcPct val="0"/>
        </a:spcAft>
        <a:buChar char="»"/>
        <a:defRPr kumimoji="1" sz="2300">
          <a:solidFill>
            <a:schemeClr val="tx1"/>
          </a:solidFill>
          <a:latin typeface="+mn-lt"/>
          <a:ea typeface="+mn-ea"/>
        </a:defRPr>
      </a:lvl5pPr>
      <a:lvl6pPr marL="2767851" indent="-257223" algn="l" defTabSz="1027290" rtl="0" fontAlgn="base" latinLnBrk="1">
        <a:spcBef>
          <a:spcPct val="20000"/>
        </a:spcBef>
        <a:spcAft>
          <a:spcPct val="0"/>
        </a:spcAft>
        <a:buChar char="»"/>
        <a:defRPr kumimoji="1" sz="2300">
          <a:solidFill>
            <a:schemeClr val="tx1"/>
          </a:solidFill>
          <a:latin typeface="+mn-lt"/>
          <a:ea typeface="+mn-ea"/>
        </a:defRPr>
      </a:lvl6pPr>
      <a:lvl7pPr marL="3222321" indent="-257223" algn="l" defTabSz="1027290" rtl="0" fontAlgn="base" latinLnBrk="1">
        <a:spcBef>
          <a:spcPct val="20000"/>
        </a:spcBef>
        <a:spcAft>
          <a:spcPct val="0"/>
        </a:spcAft>
        <a:buChar char="»"/>
        <a:defRPr kumimoji="1" sz="2300">
          <a:solidFill>
            <a:schemeClr val="tx1"/>
          </a:solidFill>
          <a:latin typeface="+mn-lt"/>
          <a:ea typeface="+mn-ea"/>
        </a:defRPr>
      </a:lvl7pPr>
      <a:lvl8pPr marL="3676780" indent="-257223" algn="l" defTabSz="1027290" rtl="0" fontAlgn="base" latinLnBrk="1">
        <a:spcBef>
          <a:spcPct val="20000"/>
        </a:spcBef>
        <a:spcAft>
          <a:spcPct val="0"/>
        </a:spcAft>
        <a:buChar char="»"/>
        <a:defRPr kumimoji="1" sz="2300">
          <a:solidFill>
            <a:schemeClr val="tx1"/>
          </a:solidFill>
          <a:latin typeface="+mn-lt"/>
          <a:ea typeface="+mn-ea"/>
        </a:defRPr>
      </a:lvl8pPr>
      <a:lvl9pPr marL="4131255" indent="-257223" algn="l" defTabSz="1027290" rtl="0" fontAlgn="base" latinLnBrk="1">
        <a:spcBef>
          <a:spcPct val="20000"/>
        </a:spcBef>
        <a:spcAft>
          <a:spcPct val="0"/>
        </a:spcAft>
        <a:buChar char="»"/>
        <a:defRPr kumimoji="1" sz="2300">
          <a:solidFill>
            <a:schemeClr val="tx1"/>
          </a:solidFill>
          <a:latin typeface="+mn-lt"/>
          <a:ea typeface="+mn-ea"/>
        </a:defRPr>
      </a:lvl9pPr>
    </p:bodyStyle>
    <p:otherStyle>
      <a:defPPr>
        <a:defRPr lang="ko-KR"/>
      </a:defPPr>
      <a:lvl1pPr marL="0" algn="l" defTabSz="908945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4488" algn="l" defTabSz="908945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08945" algn="l" defTabSz="908945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63412" algn="l" defTabSz="908945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17867" algn="l" defTabSz="908945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72338" algn="l" defTabSz="908945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26806" algn="l" defTabSz="908945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181264" algn="l" defTabSz="908945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35747" algn="l" defTabSz="908945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79330" name="Picture 2" descr="blue"/>
          <p:cNvPicPr>
            <a:picLocks noChangeAspect="1" noChangeArrowheads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xmlns=""/>
              </a:ext>
            </a:extLst>
          </a:blip>
          <a:srcRect/>
          <a:stretch>
            <a:fillRect/>
          </a:stretch>
        </p:blipFill>
        <p:spPr bwMode="auto">
          <a:xfrm>
            <a:off x="0" y="111"/>
            <a:ext cx="10668000" cy="1152525"/>
          </a:xfrm>
          <a:prstGeom prst="rect">
            <a:avLst/>
          </a:prstGeom>
          <a:noFill/>
        </p:spPr>
      </p:pic>
      <p:sp>
        <p:nvSpPr>
          <p:cNvPr id="1379331" name="Rectangle 3"/>
          <p:cNvSpPr>
            <a:spLocks noChangeArrowheads="1"/>
          </p:cNvSpPr>
          <p:nvPr/>
        </p:nvSpPr>
        <p:spPr bwMode="auto">
          <a:xfrm>
            <a:off x="0" y="7104062"/>
            <a:ext cx="10668000" cy="336551"/>
          </a:xfrm>
          <a:prstGeom prst="rect">
            <a:avLst/>
          </a:prstGeom>
          <a:solidFill>
            <a:srgbClr val="B2B2B2"/>
          </a:solidFill>
          <a:ln w="9525">
            <a:noFill/>
            <a:miter lim="800000"/>
            <a:headEnd/>
            <a:tailEnd/>
          </a:ln>
          <a:effectLst/>
        </p:spPr>
        <p:txBody>
          <a:bodyPr wrap="none" lIns="90893" tIns="45454" rIns="90893" bIns="45454" anchor="ctr"/>
          <a:lstStyle/>
          <a:p>
            <a:endParaRPr lang="ko-KR" altLang="en-US"/>
          </a:p>
        </p:txBody>
      </p:sp>
      <p:grpSp>
        <p:nvGrpSpPr>
          <p:cNvPr id="1379332" name="Group 4"/>
          <p:cNvGrpSpPr>
            <a:grpSpLocks/>
          </p:cNvGrpSpPr>
          <p:nvPr/>
        </p:nvGrpSpPr>
        <p:grpSpPr bwMode="auto">
          <a:xfrm rot="-2166924">
            <a:off x="698518" y="-3092440"/>
            <a:ext cx="11991975" cy="5667375"/>
            <a:chOff x="266" y="453"/>
            <a:chExt cx="6490" cy="1666"/>
          </a:xfrm>
        </p:grpSpPr>
        <p:sp>
          <p:nvSpPr>
            <p:cNvPr id="1379333" name="Freeform 5"/>
            <p:cNvSpPr>
              <a:spLocks/>
            </p:cNvSpPr>
            <p:nvPr userDrawn="1"/>
          </p:nvSpPr>
          <p:spPr bwMode="auto">
            <a:xfrm>
              <a:off x="266" y="570"/>
              <a:ext cx="4772" cy="1549"/>
            </a:xfrm>
            <a:custGeom>
              <a:avLst/>
              <a:gdLst/>
              <a:ahLst/>
              <a:cxnLst>
                <a:cxn ang="0">
                  <a:pos x="4772" y="2929"/>
                </a:cxn>
                <a:cxn ang="0">
                  <a:pos x="4719" y="2956"/>
                </a:cxn>
                <a:cxn ang="0">
                  <a:pos x="4658" y="2985"/>
                </a:cxn>
                <a:cxn ang="0">
                  <a:pos x="4574" y="3017"/>
                </a:cxn>
                <a:cxn ang="0">
                  <a:pos x="4472" y="3048"/>
                </a:cxn>
                <a:cxn ang="0">
                  <a:pos x="4351" y="3076"/>
                </a:cxn>
                <a:cxn ang="0">
                  <a:pos x="4215" y="3093"/>
                </a:cxn>
                <a:cxn ang="0">
                  <a:pos x="4141" y="3097"/>
                </a:cxn>
                <a:cxn ang="0">
                  <a:pos x="4065" y="3097"/>
                </a:cxn>
                <a:cxn ang="0">
                  <a:pos x="3984" y="3092"/>
                </a:cxn>
                <a:cxn ang="0">
                  <a:pos x="3902" y="3082"/>
                </a:cxn>
                <a:cxn ang="0">
                  <a:pos x="3818" y="3066"/>
                </a:cxn>
                <a:cxn ang="0">
                  <a:pos x="3730" y="3045"/>
                </a:cxn>
                <a:cxn ang="0">
                  <a:pos x="3640" y="3016"/>
                </a:cxn>
                <a:cxn ang="0">
                  <a:pos x="3548" y="2980"/>
                </a:cxn>
                <a:cxn ang="0">
                  <a:pos x="3455" y="2937"/>
                </a:cxn>
                <a:cxn ang="0">
                  <a:pos x="3361" y="2885"/>
                </a:cxn>
                <a:cxn ang="0">
                  <a:pos x="3265" y="2824"/>
                </a:cxn>
                <a:cxn ang="0">
                  <a:pos x="3169" y="2754"/>
                </a:cxn>
                <a:cxn ang="0">
                  <a:pos x="3072" y="2673"/>
                </a:cxn>
                <a:cxn ang="0">
                  <a:pos x="2974" y="2583"/>
                </a:cxn>
                <a:cxn ang="0">
                  <a:pos x="2876" y="2481"/>
                </a:cxn>
                <a:cxn ang="0">
                  <a:pos x="2778" y="2367"/>
                </a:cxn>
                <a:cxn ang="0">
                  <a:pos x="2681" y="2241"/>
                </a:cxn>
                <a:cxn ang="0">
                  <a:pos x="2583" y="2102"/>
                </a:cxn>
                <a:cxn ang="0">
                  <a:pos x="2488" y="1960"/>
                </a:cxn>
                <a:cxn ang="0">
                  <a:pos x="2303" y="1695"/>
                </a:cxn>
                <a:cxn ang="0">
                  <a:pos x="2125" y="1456"/>
                </a:cxn>
                <a:cxn ang="0">
                  <a:pos x="1953" y="1240"/>
                </a:cxn>
                <a:cxn ang="0">
                  <a:pos x="1788" y="1046"/>
                </a:cxn>
                <a:cxn ang="0">
                  <a:pos x="1628" y="873"/>
                </a:cxn>
                <a:cxn ang="0">
                  <a:pos x="1471" y="720"/>
                </a:cxn>
                <a:cxn ang="0">
                  <a:pos x="1317" y="584"/>
                </a:cxn>
                <a:cxn ang="0">
                  <a:pos x="1166" y="466"/>
                </a:cxn>
                <a:cxn ang="0">
                  <a:pos x="1014" y="365"/>
                </a:cxn>
                <a:cxn ang="0">
                  <a:pos x="865" y="277"/>
                </a:cxn>
                <a:cxn ang="0">
                  <a:pos x="713" y="203"/>
                </a:cxn>
                <a:cxn ang="0">
                  <a:pos x="560" y="140"/>
                </a:cxn>
                <a:cxn ang="0">
                  <a:pos x="405" y="90"/>
                </a:cxn>
                <a:cxn ang="0">
                  <a:pos x="247" y="48"/>
                </a:cxn>
                <a:cxn ang="0">
                  <a:pos x="84" y="14"/>
                </a:cxn>
              </a:cxnLst>
              <a:rect l="0" t="0" r="r" b="b"/>
              <a:pathLst>
                <a:path w="4772" h="3097">
                  <a:moveTo>
                    <a:pt x="4772" y="2929"/>
                  </a:moveTo>
                  <a:lnTo>
                    <a:pt x="4772" y="2929"/>
                  </a:lnTo>
                  <a:lnTo>
                    <a:pt x="4758" y="2937"/>
                  </a:lnTo>
                  <a:lnTo>
                    <a:pt x="4719" y="2956"/>
                  </a:lnTo>
                  <a:lnTo>
                    <a:pt x="4691" y="2971"/>
                  </a:lnTo>
                  <a:lnTo>
                    <a:pt x="4658" y="2985"/>
                  </a:lnTo>
                  <a:lnTo>
                    <a:pt x="4619" y="3001"/>
                  </a:lnTo>
                  <a:lnTo>
                    <a:pt x="4574" y="3017"/>
                  </a:lnTo>
                  <a:lnTo>
                    <a:pt x="4526" y="3034"/>
                  </a:lnTo>
                  <a:lnTo>
                    <a:pt x="4472" y="3048"/>
                  </a:lnTo>
                  <a:lnTo>
                    <a:pt x="4413" y="3063"/>
                  </a:lnTo>
                  <a:lnTo>
                    <a:pt x="4351" y="3076"/>
                  </a:lnTo>
                  <a:lnTo>
                    <a:pt x="4286" y="3085"/>
                  </a:lnTo>
                  <a:lnTo>
                    <a:pt x="4215" y="3093"/>
                  </a:lnTo>
                  <a:lnTo>
                    <a:pt x="4179" y="3095"/>
                  </a:lnTo>
                  <a:lnTo>
                    <a:pt x="4141" y="3097"/>
                  </a:lnTo>
                  <a:lnTo>
                    <a:pt x="4104" y="3097"/>
                  </a:lnTo>
                  <a:lnTo>
                    <a:pt x="4065" y="3097"/>
                  </a:lnTo>
                  <a:lnTo>
                    <a:pt x="4025" y="3095"/>
                  </a:lnTo>
                  <a:lnTo>
                    <a:pt x="3984" y="3092"/>
                  </a:lnTo>
                  <a:lnTo>
                    <a:pt x="3944" y="3087"/>
                  </a:lnTo>
                  <a:lnTo>
                    <a:pt x="3902" y="3082"/>
                  </a:lnTo>
                  <a:lnTo>
                    <a:pt x="3859" y="3076"/>
                  </a:lnTo>
                  <a:lnTo>
                    <a:pt x="3818" y="3066"/>
                  </a:lnTo>
                  <a:lnTo>
                    <a:pt x="3773" y="3056"/>
                  </a:lnTo>
                  <a:lnTo>
                    <a:pt x="3730" y="3045"/>
                  </a:lnTo>
                  <a:lnTo>
                    <a:pt x="3684" y="3032"/>
                  </a:lnTo>
                  <a:lnTo>
                    <a:pt x="3640" y="3016"/>
                  </a:lnTo>
                  <a:lnTo>
                    <a:pt x="3594" y="3000"/>
                  </a:lnTo>
                  <a:lnTo>
                    <a:pt x="3548" y="2980"/>
                  </a:lnTo>
                  <a:lnTo>
                    <a:pt x="3503" y="2959"/>
                  </a:lnTo>
                  <a:lnTo>
                    <a:pt x="3455" y="2937"/>
                  </a:lnTo>
                  <a:lnTo>
                    <a:pt x="3408" y="2912"/>
                  </a:lnTo>
                  <a:lnTo>
                    <a:pt x="3361" y="2885"/>
                  </a:lnTo>
                  <a:lnTo>
                    <a:pt x="3314" y="2856"/>
                  </a:lnTo>
                  <a:lnTo>
                    <a:pt x="3265" y="2824"/>
                  </a:lnTo>
                  <a:lnTo>
                    <a:pt x="3218" y="2790"/>
                  </a:lnTo>
                  <a:lnTo>
                    <a:pt x="3169" y="2754"/>
                  </a:lnTo>
                  <a:lnTo>
                    <a:pt x="3121" y="2715"/>
                  </a:lnTo>
                  <a:lnTo>
                    <a:pt x="3072" y="2673"/>
                  </a:lnTo>
                  <a:lnTo>
                    <a:pt x="3024" y="2630"/>
                  </a:lnTo>
                  <a:lnTo>
                    <a:pt x="2974" y="2583"/>
                  </a:lnTo>
                  <a:lnTo>
                    <a:pt x="2925" y="2533"/>
                  </a:lnTo>
                  <a:lnTo>
                    <a:pt x="2876" y="2481"/>
                  </a:lnTo>
                  <a:lnTo>
                    <a:pt x="2828" y="2425"/>
                  </a:lnTo>
                  <a:lnTo>
                    <a:pt x="2778" y="2367"/>
                  </a:lnTo>
                  <a:lnTo>
                    <a:pt x="2729" y="2305"/>
                  </a:lnTo>
                  <a:lnTo>
                    <a:pt x="2681" y="2241"/>
                  </a:lnTo>
                  <a:lnTo>
                    <a:pt x="2632" y="2173"/>
                  </a:lnTo>
                  <a:lnTo>
                    <a:pt x="2583" y="2102"/>
                  </a:lnTo>
                  <a:lnTo>
                    <a:pt x="2583" y="2102"/>
                  </a:lnTo>
                  <a:lnTo>
                    <a:pt x="2488" y="1960"/>
                  </a:lnTo>
                  <a:lnTo>
                    <a:pt x="2395" y="1824"/>
                  </a:lnTo>
                  <a:lnTo>
                    <a:pt x="2303" y="1695"/>
                  </a:lnTo>
                  <a:lnTo>
                    <a:pt x="2213" y="1572"/>
                  </a:lnTo>
                  <a:lnTo>
                    <a:pt x="2125" y="1456"/>
                  </a:lnTo>
                  <a:lnTo>
                    <a:pt x="2038" y="1345"/>
                  </a:lnTo>
                  <a:lnTo>
                    <a:pt x="1953" y="1240"/>
                  </a:lnTo>
                  <a:lnTo>
                    <a:pt x="1870" y="1140"/>
                  </a:lnTo>
                  <a:lnTo>
                    <a:pt x="1788" y="1046"/>
                  </a:lnTo>
                  <a:lnTo>
                    <a:pt x="1707" y="957"/>
                  </a:lnTo>
                  <a:lnTo>
                    <a:pt x="1628" y="873"/>
                  </a:lnTo>
                  <a:lnTo>
                    <a:pt x="1549" y="794"/>
                  </a:lnTo>
                  <a:lnTo>
                    <a:pt x="1471" y="720"/>
                  </a:lnTo>
                  <a:lnTo>
                    <a:pt x="1394" y="649"/>
                  </a:lnTo>
                  <a:lnTo>
                    <a:pt x="1317" y="584"/>
                  </a:lnTo>
                  <a:lnTo>
                    <a:pt x="1241" y="523"/>
                  </a:lnTo>
                  <a:lnTo>
                    <a:pt x="1166" y="466"/>
                  </a:lnTo>
                  <a:lnTo>
                    <a:pt x="1089" y="413"/>
                  </a:lnTo>
                  <a:lnTo>
                    <a:pt x="1014" y="365"/>
                  </a:lnTo>
                  <a:lnTo>
                    <a:pt x="940" y="319"/>
                  </a:lnTo>
                  <a:lnTo>
                    <a:pt x="865" y="277"/>
                  </a:lnTo>
                  <a:lnTo>
                    <a:pt x="790" y="239"/>
                  </a:lnTo>
                  <a:lnTo>
                    <a:pt x="713" y="203"/>
                  </a:lnTo>
                  <a:lnTo>
                    <a:pt x="637" y="171"/>
                  </a:lnTo>
                  <a:lnTo>
                    <a:pt x="560" y="140"/>
                  </a:lnTo>
                  <a:lnTo>
                    <a:pt x="484" y="114"/>
                  </a:lnTo>
                  <a:lnTo>
                    <a:pt x="405" y="90"/>
                  </a:lnTo>
                  <a:lnTo>
                    <a:pt x="327" y="67"/>
                  </a:lnTo>
                  <a:lnTo>
                    <a:pt x="247" y="48"/>
                  </a:lnTo>
                  <a:lnTo>
                    <a:pt x="166" y="30"/>
                  </a:lnTo>
                  <a:lnTo>
                    <a:pt x="84" y="14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379334" name="Freeform 6"/>
            <p:cNvSpPr>
              <a:spLocks/>
            </p:cNvSpPr>
            <p:nvPr userDrawn="1"/>
          </p:nvSpPr>
          <p:spPr bwMode="auto">
            <a:xfrm>
              <a:off x="275" y="591"/>
              <a:ext cx="4814" cy="1515"/>
            </a:xfrm>
            <a:custGeom>
              <a:avLst/>
              <a:gdLst/>
              <a:ahLst/>
              <a:cxnLst>
                <a:cxn ang="0">
                  <a:pos x="4814" y="2845"/>
                </a:cxn>
                <a:cxn ang="0">
                  <a:pos x="4763" y="2874"/>
                </a:cxn>
                <a:cxn ang="0">
                  <a:pos x="4701" y="2904"/>
                </a:cxn>
                <a:cxn ang="0">
                  <a:pos x="4618" y="2938"/>
                </a:cxn>
                <a:cxn ang="0">
                  <a:pos x="4517" y="2972"/>
                </a:cxn>
                <a:cxn ang="0">
                  <a:pos x="4396" y="3001"/>
                </a:cxn>
                <a:cxn ang="0">
                  <a:pos x="4260" y="3021"/>
                </a:cxn>
                <a:cxn ang="0">
                  <a:pos x="4186" y="3027"/>
                </a:cxn>
                <a:cxn ang="0">
                  <a:pos x="4110" y="3029"/>
                </a:cxn>
                <a:cxn ang="0">
                  <a:pos x="4031" y="3025"/>
                </a:cxn>
                <a:cxn ang="0">
                  <a:pos x="3948" y="3016"/>
                </a:cxn>
                <a:cxn ang="0">
                  <a:pos x="3863" y="3003"/>
                </a:cxn>
                <a:cxn ang="0">
                  <a:pos x="3774" y="2983"/>
                </a:cxn>
                <a:cxn ang="0">
                  <a:pos x="3684" y="2956"/>
                </a:cxn>
                <a:cxn ang="0">
                  <a:pos x="3592" y="2922"/>
                </a:cxn>
                <a:cxn ang="0">
                  <a:pos x="3499" y="2880"/>
                </a:cxn>
                <a:cxn ang="0">
                  <a:pos x="3403" y="2830"/>
                </a:cxn>
                <a:cxn ang="0">
                  <a:pos x="3308" y="2770"/>
                </a:cxn>
                <a:cxn ang="0">
                  <a:pos x="3209" y="2703"/>
                </a:cxn>
                <a:cxn ang="0">
                  <a:pos x="3110" y="2623"/>
                </a:cxn>
                <a:cxn ang="0">
                  <a:pos x="3012" y="2535"/>
                </a:cxn>
                <a:cxn ang="0">
                  <a:pos x="2913" y="2433"/>
                </a:cxn>
                <a:cxn ang="0">
                  <a:pos x="2813" y="2321"/>
                </a:cxn>
                <a:cxn ang="0">
                  <a:pos x="2713" y="2197"/>
                </a:cxn>
                <a:cxn ang="0">
                  <a:pos x="2615" y="2058"/>
                </a:cxn>
                <a:cxn ang="0">
                  <a:pos x="2516" y="1918"/>
                </a:cxn>
                <a:cxn ang="0">
                  <a:pos x="2327" y="1656"/>
                </a:cxn>
                <a:cxn ang="0">
                  <a:pos x="2145" y="1419"/>
                </a:cxn>
                <a:cxn ang="0">
                  <a:pos x="1972" y="1206"/>
                </a:cxn>
                <a:cxn ang="0">
                  <a:pos x="1802" y="1014"/>
                </a:cxn>
                <a:cxn ang="0">
                  <a:pos x="1640" y="842"/>
                </a:cxn>
                <a:cxn ang="0">
                  <a:pos x="1480" y="692"/>
                </a:cxn>
                <a:cxn ang="0">
                  <a:pos x="1325" y="560"/>
                </a:cxn>
                <a:cxn ang="0">
                  <a:pos x="1172" y="444"/>
                </a:cxn>
                <a:cxn ang="0">
                  <a:pos x="1019" y="343"/>
                </a:cxn>
                <a:cxn ang="0">
                  <a:pos x="868" y="260"/>
                </a:cxn>
                <a:cxn ang="0">
                  <a:pos x="715" y="188"/>
                </a:cxn>
                <a:cxn ang="0">
                  <a:pos x="563" y="129"/>
                </a:cxn>
                <a:cxn ang="0">
                  <a:pos x="406" y="80"/>
                </a:cxn>
                <a:cxn ang="0">
                  <a:pos x="247" y="42"/>
                </a:cxn>
                <a:cxn ang="0">
                  <a:pos x="84" y="11"/>
                </a:cxn>
              </a:cxnLst>
              <a:rect l="0" t="0" r="r" b="b"/>
              <a:pathLst>
                <a:path w="4814" h="3029">
                  <a:moveTo>
                    <a:pt x="4814" y="2845"/>
                  </a:moveTo>
                  <a:lnTo>
                    <a:pt x="4814" y="2845"/>
                  </a:lnTo>
                  <a:lnTo>
                    <a:pt x="4801" y="2853"/>
                  </a:lnTo>
                  <a:lnTo>
                    <a:pt x="4763" y="2874"/>
                  </a:lnTo>
                  <a:lnTo>
                    <a:pt x="4735" y="2888"/>
                  </a:lnTo>
                  <a:lnTo>
                    <a:pt x="4701" y="2904"/>
                  </a:lnTo>
                  <a:lnTo>
                    <a:pt x="4663" y="2921"/>
                  </a:lnTo>
                  <a:lnTo>
                    <a:pt x="4618" y="2938"/>
                  </a:lnTo>
                  <a:lnTo>
                    <a:pt x="4570" y="2954"/>
                  </a:lnTo>
                  <a:lnTo>
                    <a:pt x="4517" y="2972"/>
                  </a:lnTo>
                  <a:lnTo>
                    <a:pt x="4459" y="2987"/>
                  </a:lnTo>
                  <a:lnTo>
                    <a:pt x="4396" y="3001"/>
                  </a:lnTo>
                  <a:lnTo>
                    <a:pt x="4331" y="3013"/>
                  </a:lnTo>
                  <a:lnTo>
                    <a:pt x="4260" y="3021"/>
                  </a:lnTo>
                  <a:lnTo>
                    <a:pt x="4224" y="3024"/>
                  </a:lnTo>
                  <a:lnTo>
                    <a:pt x="4186" y="3027"/>
                  </a:lnTo>
                  <a:lnTo>
                    <a:pt x="4149" y="3027"/>
                  </a:lnTo>
                  <a:lnTo>
                    <a:pt x="4110" y="3029"/>
                  </a:lnTo>
                  <a:lnTo>
                    <a:pt x="4071" y="3027"/>
                  </a:lnTo>
                  <a:lnTo>
                    <a:pt x="4031" y="3025"/>
                  </a:lnTo>
                  <a:lnTo>
                    <a:pt x="3989" y="3021"/>
                  </a:lnTo>
                  <a:lnTo>
                    <a:pt x="3948" y="3016"/>
                  </a:lnTo>
                  <a:lnTo>
                    <a:pt x="3906" y="3011"/>
                  </a:lnTo>
                  <a:lnTo>
                    <a:pt x="3863" y="3003"/>
                  </a:lnTo>
                  <a:lnTo>
                    <a:pt x="3818" y="2993"/>
                  </a:lnTo>
                  <a:lnTo>
                    <a:pt x="3774" y="2983"/>
                  </a:lnTo>
                  <a:lnTo>
                    <a:pt x="3730" y="2971"/>
                  </a:lnTo>
                  <a:lnTo>
                    <a:pt x="3684" y="2956"/>
                  </a:lnTo>
                  <a:lnTo>
                    <a:pt x="3639" y="2940"/>
                  </a:lnTo>
                  <a:lnTo>
                    <a:pt x="3592" y="2922"/>
                  </a:lnTo>
                  <a:lnTo>
                    <a:pt x="3546" y="2903"/>
                  </a:lnTo>
                  <a:lnTo>
                    <a:pt x="3499" y="2880"/>
                  </a:lnTo>
                  <a:lnTo>
                    <a:pt x="3452" y="2856"/>
                  </a:lnTo>
                  <a:lnTo>
                    <a:pt x="3403" y="2830"/>
                  </a:lnTo>
                  <a:lnTo>
                    <a:pt x="3356" y="2801"/>
                  </a:lnTo>
                  <a:lnTo>
                    <a:pt x="3308" y="2770"/>
                  </a:lnTo>
                  <a:lnTo>
                    <a:pt x="3259" y="2738"/>
                  </a:lnTo>
                  <a:lnTo>
                    <a:pt x="3209" y="2703"/>
                  </a:lnTo>
                  <a:lnTo>
                    <a:pt x="3160" y="2664"/>
                  </a:lnTo>
                  <a:lnTo>
                    <a:pt x="3110" y="2623"/>
                  </a:lnTo>
                  <a:lnTo>
                    <a:pt x="3062" y="2580"/>
                  </a:lnTo>
                  <a:lnTo>
                    <a:pt x="3012" y="2535"/>
                  </a:lnTo>
                  <a:lnTo>
                    <a:pt x="2962" y="2485"/>
                  </a:lnTo>
                  <a:lnTo>
                    <a:pt x="2913" y="2433"/>
                  </a:lnTo>
                  <a:lnTo>
                    <a:pt x="2863" y="2378"/>
                  </a:lnTo>
                  <a:lnTo>
                    <a:pt x="2813" y="2321"/>
                  </a:lnTo>
                  <a:lnTo>
                    <a:pt x="2763" y="2260"/>
                  </a:lnTo>
                  <a:lnTo>
                    <a:pt x="2713" y="2197"/>
                  </a:lnTo>
                  <a:lnTo>
                    <a:pt x="2663" y="2129"/>
                  </a:lnTo>
                  <a:lnTo>
                    <a:pt x="2615" y="2058"/>
                  </a:lnTo>
                  <a:lnTo>
                    <a:pt x="2615" y="2058"/>
                  </a:lnTo>
                  <a:lnTo>
                    <a:pt x="2516" y="1918"/>
                  </a:lnTo>
                  <a:lnTo>
                    <a:pt x="2420" y="1784"/>
                  </a:lnTo>
                  <a:lnTo>
                    <a:pt x="2327" y="1656"/>
                  </a:lnTo>
                  <a:lnTo>
                    <a:pt x="2236" y="1535"/>
                  </a:lnTo>
                  <a:lnTo>
                    <a:pt x="2145" y="1419"/>
                  </a:lnTo>
                  <a:lnTo>
                    <a:pt x="2058" y="1309"/>
                  </a:lnTo>
                  <a:lnTo>
                    <a:pt x="1972" y="1206"/>
                  </a:lnTo>
                  <a:lnTo>
                    <a:pt x="1887" y="1107"/>
                  </a:lnTo>
                  <a:lnTo>
                    <a:pt x="1802" y="1014"/>
                  </a:lnTo>
                  <a:lnTo>
                    <a:pt x="1721" y="925"/>
                  </a:lnTo>
                  <a:lnTo>
                    <a:pt x="1640" y="842"/>
                  </a:lnTo>
                  <a:lnTo>
                    <a:pt x="1559" y="765"/>
                  </a:lnTo>
                  <a:lnTo>
                    <a:pt x="1480" y="692"/>
                  </a:lnTo>
                  <a:lnTo>
                    <a:pt x="1403" y="623"/>
                  </a:lnTo>
                  <a:lnTo>
                    <a:pt x="1325" y="560"/>
                  </a:lnTo>
                  <a:lnTo>
                    <a:pt x="1248" y="499"/>
                  </a:lnTo>
                  <a:lnTo>
                    <a:pt x="1172" y="444"/>
                  </a:lnTo>
                  <a:lnTo>
                    <a:pt x="1096" y="392"/>
                  </a:lnTo>
                  <a:lnTo>
                    <a:pt x="1019" y="343"/>
                  </a:lnTo>
                  <a:lnTo>
                    <a:pt x="944" y="300"/>
                  </a:lnTo>
                  <a:lnTo>
                    <a:pt x="868" y="260"/>
                  </a:lnTo>
                  <a:lnTo>
                    <a:pt x="792" y="222"/>
                  </a:lnTo>
                  <a:lnTo>
                    <a:pt x="715" y="188"/>
                  </a:lnTo>
                  <a:lnTo>
                    <a:pt x="639" y="158"/>
                  </a:lnTo>
                  <a:lnTo>
                    <a:pt x="563" y="129"/>
                  </a:lnTo>
                  <a:lnTo>
                    <a:pt x="485" y="103"/>
                  </a:lnTo>
                  <a:lnTo>
                    <a:pt x="406" y="80"/>
                  </a:lnTo>
                  <a:lnTo>
                    <a:pt x="327" y="61"/>
                  </a:lnTo>
                  <a:lnTo>
                    <a:pt x="247" y="42"/>
                  </a:lnTo>
                  <a:lnTo>
                    <a:pt x="165" y="25"/>
                  </a:lnTo>
                  <a:lnTo>
                    <a:pt x="84" y="11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379335" name="Freeform 7"/>
            <p:cNvSpPr>
              <a:spLocks/>
            </p:cNvSpPr>
            <p:nvPr userDrawn="1"/>
          </p:nvSpPr>
          <p:spPr bwMode="auto">
            <a:xfrm>
              <a:off x="284" y="611"/>
              <a:ext cx="4856" cy="1481"/>
            </a:xfrm>
            <a:custGeom>
              <a:avLst/>
              <a:gdLst/>
              <a:ahLst/>
              <a:cxnLst>
                <a:cxn ang="0">
                  <a:pos x="4856" y="2763"/>
                </a:cxn>
                <a:cxn ang="0">
                  <a:pos x="4805" y="2793"/>
                </a:cxn>
                <a:cxn ang="0">
                  <a:pos x="4745" y="2824"/>
                </a:cxn>
                <a:cxn ang="0">
                  <a:pos x="4662" y="2860"/>
                </a:cxn>
                <a:cxn ang="0">
                  <a:pos x="4561" y="2897"/>
                </a:cxn>
                <a:cxn ang="0">
                  <a:pos x="4441" y="2927"/>
                </a:cxn>
                <a:cxn ang="0">
                  <a:pos x="4305" y="2952"/>
                </a:cxn>
                <a:cxn ang="0">
                  <a:pos x="4232" y="2958"/>
                </a:cxn>
                <a:cxn ang="0">
                  <a:pos x="4155" y="2961"/>
                </a:cxn>
                <a:cxn ang="0">
                  <a:pos x="4076" y="2960"/>
                </a:cxn>
                <a:cxn ang="0">
                  <a:pos x="3993" y="2953"/>
                </a:cxn>
                <a:cxn ang="0">
                  <a:pos x="3907" y="2940"/>
                </a:cxn>
                <a:cxn ang="0">
                  <a:pos x="3819" y="2923"/>
                </a:cxn>
                <a:cxn ang="0">
                  <a:pos x="3729" y="2897"/>
                </a:cxn>
                <a:cxn ang="0">
                  <a:pos x="3636" y="2864"/>
                </a:cxn>
                <a:cxn ang="0">
                  <a:pos x="3541" y="2824"/>
                </a:cxn>
                <a:cxn ang="0">
                  <a:pos x="3446" y="2776"/>
                </a:cxn>
                <a:cxn ang="0">
                  <a:pos x="3348" y="2719"/>
                </a:cxn>
                <a:cxn ang="0">
                  <a:pos x="3250" y="2651"/>
                </a:cxn>
                <a:cxn ang="0">
                  <a:pos x="3150" y="2574"/>
                </a:cxn>
                <a:cxn ang="0">
                  <a:pos x="3050" y="2487"/>
                </a:cxn>
                <a:cxn ang="0">
                  <a:pos x="2949" y="2388"/>
                </a:cxn>
                <a:cxn ang="0">
                  <a:pos x="2847" y="2277"/>
                </a:cxn>
                <a:cxn ang="0">
                  <a:pos x="2746" y="2154"/>
                </a:cxn>
                <a:cxn ang="0">
                  <a:pos x="2645" y="2018"/>
                </a:cxn>
                <a:cxn ang="0">
                  <a:pos x="2545" y="1878"/>
                </a:cxn>
                <a:cxn ang="0">
                  <a:pos x="2352" y="1618"/>
                </a:cxn>
                <a:cxn ang="0">
                  <a:pos x="2167" y="1384"/>
                </a:cxn>
                <a:cxn ang="0">
                  <a:pos x="1989" y="1172"/>
                </a:cxn>
                <a:cxn ang="0">
                  <a:pos x="1818" y="983"/>
                </a:cxn>
                <a:cxn ang="0">
                  <a:pos x="1652" y="815"/>
                </a:cxn>
                <a:cxn ang="0">
                  <a:pos x="1491" y="667"/>
                </a:cxn>
                <a:cxn ang="0">
                  <a:pos x="1334" y="536"/>
                </a:cxn>
                <a:cxn ang="0">
                  <a:pos x="1178" y="423"/>
                </a:cxn>
                <a:cxn ang="0">
                  <a:pos x="1024" y="326"/>
                </a:cxn>
                <a:cxn ang="0">
                  <a:pos x="872" y="245"/>
                </a:cxn>
                <a:cxn ang="0">
                  <a:pos x="719" y="176"/>
                </a:cxn>
                <a:cxn ang="0">
                  <a:pos x="565" y="119"/>
                </a:cxn>
                <a:cxn ang="0">
                  <a:pos x="408" y="74"/>
                </a:cxn>
                <a:cxn ang="0">
                  <a:pos x="248" y="39"/>
                </a:cxn>
                <a:cxn ang="0">
                  <a:pos x="83" y="11"/>
                </a:cxn>
              </a:cxnLst>
              <a:rect l="0" t="0" r="r" b="b"/>
              <a:pathLst>
                <a:path w="4856" h="2961">
                  <a:moveTo>
                    <a:pt x="4856" y="2763"/>
                  </a:moveTo>
                  <a:lnTo>
                    <a:pt x="4856" y="2763"/>
                  </a:lnTo>
                  <a:lnTo>
                    <a:pt x="4844" y="2771"/>
                  </a:lnTo>
                  <a:lnTo>
                    <a:pt x="4805" y="2793"/>
                  </a:lnTo>
                  <a:lnTo>
                    <a:pt x="4777" y="2808"/>
                  </a:lnTo>
                  <a:lnTo>
                    <a:pt x="4745" y="2824"/>
                  </a:lnTo>
                  <a:lnTo>
                    <a:pt x="4706" y="2842"/>
                  </a:lnTo>
                  <a:lnTo>
                    <a:pt x="4662" y="2860"/>
                  </a:lnTo>
                  <a:lnTo>
                    <a:pt x="4613" y="2879"/>
                  </a:lnTo>
                  <a:lnTo>
                    <a:pt x="4561" y="2897"/>
                  </a:lnTo>
                  <a:lnTo>
                    <a:pt x="4504" y="2913"/>
                  </a:lnTo>
                  <a:lnTo>
                    <a:pt x="4441" y="2927"/>
                  </a:lnTo>
                  <a:lnTo>
                    <a:pt x="4375" y="2940"/>
                  </a:lnTo>
                  <a:lnTo>
                    <a:pt x="4305" y="2952"/>
                  </a:lnTo>
                  <a:lnTo>
                    <a:pt x="4269" y="2955"/>
                  </a:lnTo>
                  <a:lnTo>
                    <a:pt x="4232" y="2958"/>
                  </a:lnTo>
                  <a:lnTo>
                    <a:pt x="4194" y="2960"/>
                  </a:lnTo>
                  <a:lnTo>
                    <a:pt x="4155" y="2961"/>
                  </a:lnTo>
                  <a:lnTo>
                    <a:pt x="4116" y="2961"/>
                  </a:lnTo>
                  <a:lnTo>
                    <a:pt x="4076" y="2960"/>
                  </a:lnTo>
                  <a:lnTo>
                    <a:pt x="4034" y="2956"/>
                  </a:lnTo>
                  <a:lnTo>
                    <a:pt x="3993" y="2953"/>
                  </a:lnTo>
                  <a:lnTo>
                    <a:pt x="3950" y="2947"/>
                  </a:lnTo>
                  <a:lnTo>
                    <a:pt x="3907" y="2940"/>
                  </a:lnTo>
                  <a:lnTo>
                    <a:pt x="3864" y="2932"/>
                  </a:lnTo>
                  <a:lnTo>
                    <a:pt x="3819" y="2923"/>
                  </a:lnTo>
                  <a:lnTo>
                    <a:pt x="3773" y="2911"/>
                  </a:lnTo>
                  <a:lnTo>
                    <a:pt x="3729" y="2897"/>
                  </a:lnTo>
                  <a:lnTo>
                    <a:pt x="3683" y="2882"/>
                  </a:lnTo>
                  <a:lnTo>
                    <a:pt x="3636" y="2864"/>
                  </a:lnTo>
                  <a:lnTo>
                    <a:pt x="3589" y="2845"/>
                  </a:lnTo>
                  <a:lnTo>
                    <a:pt x="3541" y="2824"/>
                  </a:lnTo>
                  <a:lnTo>
                    <a:pt x="3494" y="2801"/>
                  </a:lnTo>
                  <a:lnTo>
                    <a:pt x="3446" y="2776"/>
                  </a:lnTo>
                  <a:lnTo>
                    <a:pt x="3397" y="2748"/>
                  </a:lnTo>
                  <a:lnTo>
                    <a:pt x="3348" y="2719"/>
                  </a:lnTo>
                  <a:lnTo>
                    <a:pt x="3299" y="2687"/>
                  </a:lnTo>
                  <a:lnTo>
                    <a:pt x="3250" y="2651"/>
                  </a:lnTo>
                  <a:lnTo>
                    <a:pt x="3200" y="2614"/>
                  </a:lnTo>
                  <a:lnTo>
                    <a:pt x="3150" y="2574"/>
                  </a:lnTo>
                  <a:lnTo>
                    <a:pt x="3100" y="2532"/>
                  </a:lnTo>
                  <a:lnTo>
                    <a:pt x="3050" y="2487"/>
                  </a:lnTo>
                  <a:lnTo>
                    <a:pt x="3000" y="2438"/>
                  </a:lnTo>
                  <a:lnTo>
                    <a:pt x="2949" y="2388"/>
                  </a:lnTo>
                  <a:lnTo>
                    <a:pt x="2899" y="2333"/>
                  </a:lnTo>
                  <a:lnTo>
                    <a:pt x="2847" y="2277"/>
                  </a:lnTo>
                  <a:lnTo>
                    <a:pt x="2797" y="2217"/>
                  </a:lnTo>
                  <a:lnTo>
                    <a:pt x="2746" y="2154"/>
                  </a:lnTo>
                  <a:lnTo>
                    <a:pt x="2696" y="2088"/>
                  </a:lnTo>
                  <a:lnTo>
                    <a:pt x="2645" y="2018"/>
                  </a:lnTo>
                  <a:lnTo>
                    <a:pt x="2645" y="2018"/>
                  </a:lnTo>
                  <a:lnTo>
                    <a:pt x="2545" y="1878"/>
                  </a:lnTo>
                  <a:lnTo>
                    <a:pt x="2447" y="1745"/>
                  </a:lnTo>
                  <a:lnTo>
                    <a:pt x="2352" y="1618"/>
                  </a:lnTo>
                  <a:lnTo>
                    <a:pt x="2259" y="1498"/>
                  </a:lnTo>
                  <a:lnTo>
                    <a:pt x="2167" y="1384"/>
                  </a:lnTo>
                  <a:lnTo>
                    <a:pt x="2077" y="1276"/>
                  </a:lnTo>
                  <a:lnTo>
                    <a:pt x="1989" y="1172"/>
                  </a:lnTo>
                  <a:lnTo>
                    <a:pt x="1903" y="1075"/>
                  </a:lnTo>
                  <a:lnTo>
                    <a:pt x="1818" y="983"/>
                  </a:lnTo>
                  <a:lnTo>
                    <a:pt x="1735" y="896"/>
                  </a:lnTo>
                  <a:lnTo>
                    <a:pt x="1652" y="815"/>
                  </a:lnTo>
                  <a:lnTo>
                    <a:pt x="1571" y="738"/>
                  </a:lnTo>
                  <a:lnTo>
                    <a:pt x="1491" y="667"/>
                  </a:lnTo>
                  <a:lnTo>
                    <a:pt x="1412" y="599"/>
                  </a:lnTo>
                  <a:lnTo>
                    <a:pt x="1334" y="536"/>
                  </a:lnTo>
                  <a:lnTo>
                    <a:pt x="1256" y="478"/>
                  </a:lnTo>
                  <a:lnTo>
                    <a:pt x="1178" y="423"/>
                  </a:lnTo>
                  <a:lnTo>
                    <a:pt x="1102" y="373"/>
                  </a:lnTo>
                  <a:lnTo>
                    <a:pt x="1024" y="326"/>
                  </a:lnTo>
                  <a:lnTo>
                    <a:pt x="948" y="284"/>
                  </a:lnTo>
                  <a:lnTo>
                    <a:pt x="872" y="245"/>
                  </a:lnTo>
                  <a:lnTo>
                    <a:pt x="795" y="208"/>
                  </a:lnTo>
                  <a:lnTo>
                    <a:pt x="719" y="176"/>
                  </a:lnTo>
                  <a:lnTo>
                    <a:pt x="641" y="147"/>
                  </a:lnTo>
                  <a:lnTo>
                    <a:pt x="565" y="119"/>
                  </a:lnTo>
                  <a:lnTo>
                    <a:pt x="486" y="95"/>
                  </a:lnTo>
                  <a:lnTo>
                    <a:pt x="408" y="74"/>
                  </a:lnTo>
                  <a:lnTo>
                    <a:pt x="327" y="55"/>
                  </a:lnTo>
                  <a:lnTo>
                    <a:pt x="248" y="39"/>
                  </a:lnTo>
                  <a:lnTo>
                    <a:pt x="166" y="24"/>
                  </a:lnTo>
                  <a:lnTo>
                    <a:pt x="83" y="11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379336" name="Freeform 8"/>
            <p:cNvSpPr>
              <a:spLocks/>
            </p:cNvSpPr>
            <p:nvPr userDrawn="1"/>
          </p:nvSpPr>
          <p:spPr bwMode="auto">
            <a:xfrm>
              <a:off x="293" y="633"/>
              <a:ext cx="4897" cy="1445"/>
            </a:xfrm>
            <a:custGeom>
              <a:avLst/>
              <a:gdLst/>
              <a:ahLst/>
              <a:cxnLst>
                <a:cxn ang="0">
                  <a:pos x="4897" y="2675"/>
                </a:cxn>
                <a:cxn ang="0">
                  <a:pos x="4847" y="2707"/>
                </a:cxn>
                <a:cxn ang="0">
                  <a:pos x="4788" y="2740"/>
                </a:cxn>
                <a:cxn ang="0">
                  <a:pos x="4706" y="2777"/>
                </a:cxn>
                <a:cxn ang="0">
                  <a:pos x="4604" y="2816"/>
                </a:cxn>
                <a:cxn ang="0">
                  <a:pos x="4485" y="2849"/>
                </a:cxn>
                <a:cxn ang="0">
                  <a:pos x="4350" y="2875"/>
                </a:cxn>
                <a:cxn ang="0">
                  <a:pos x="4277" y="2885"/>
                </a:cxn>
                <a:cxn ang="0">
                  <a:pos x="4200" y="2888"/>
                </a:cxn>
                <a:cxn ang="0">
                  <a:pos x="4120" y="2888"/>
                </a:cxn>
                <a:cxn ang="0">
                  <a:pos x="4036" y="2883"/>
                </a:cxn>
                <a:cxn ang="0">
                  <a:pos x="3952" y="2874"/>
                </a:cxn>
                <a:cxn ang="0">
                  <a:pos x="3863" y="2858"/>
                </a:cxn>
                <a:cxn ang="0">
                  <a:pos x="3773" y="2833"/>
                </a:cxn>
                <a:cxn ang="0">
                  <a:pos x="3680" y="2803"/>
                </a:cxn>
                <a:cxn ang="0">
                  <a:pos x="3584" y="2764"/>
                </a:cxn>
                <a:cxn ang="0">
                  <a:pos x="3488" y="2717"/>
                </a:cxn>
                <a:cxn ang="0">
                  <a:pos x="3389" y="2662"/>
                </a:cxn>
                <a:cxn ang="0">
                  <a:pos x="3290" y="2596"/>
                </a:cxn>
                <a:cxn ang="0">
                  <a:pos x="3190" y="2522"/>
                </a:cxn>
                <a:cxn ang="0">
                  <a:pos x="3087" y="2434"/>
                </a:cxn>
                <a:cxn ang="0">
                  <a:pos x="2985" y="2338"/>
                </a:cxn>
                <a:cxn ang="0">
                  <a:pos x="2881" y="2228"/>
                </a:cxn>
                <a:cxn ang="0">
                  <a:pos x="2779" y="2107"/>
                </a:cxn>
                <a:cxn ang="0">
                  <a:pos x="2676" y="1971"/>
                </a:cxn>
                <a:cxn ang="0">
                  <a:pos x="2573" y="1834"/>
                </a:cxn>
                <a:cxn ang="0">
                  <a:pos x="2376" y="1577"/>
                </a:cxn>
                <a:cxn ang="0">
                  <a:pos x="2188" y="1345"/>
                </a:cxn>
                <a:cxn ang="0">
                  <a:pos x="2007" y="1136"/>
                </a:cxn>
                <a:cxn ang="0">
                  <a:pos x="1833" y="949"/>
                </a:cxn>
                <a:cxn ang="0">
                  <a:pos x="1665" y="783"/>
                </a:cxn>
                <a:cxn ang="0">
                  <a:pos x="1501" y="637"/>
                </a:cxn>
                <a:cxn ang="0">
                  <a:pos x="1342" y="510"/>
                </a:cxn>
                <a:cxn ang="0">
                  <a:pos x="1185" y="400"/>
                </a:cxn>
                <a:cxn ang="0">
                  <a:pos x="1031" y="306"/>
                </a:cxn>
                <a:cxn ang="0">
                  <a:pos x="876" y="226"/>
                </a:cxn>
                <a:cxn ang="0">
                  <a:pos x="722" y="161"/>
                </a:cxn>
                <a:cxn ang="0">
                  <a:pos x="567" y="106"/>
                </a:cxn>
                <a:cxn ang="0">
                  <a:pos x="409" y="64"/>
                </a:cxn>
                <a:cxn ang="0">
                  <a:pos x="249" y="32"/>
                </a:cxn>
                <a:cxn ang="0">
                  <a:pos x="84" y="8"/>
                </a:cxn>
              </a:cxnLst>
              <a:rect l="0" t="0" r="r" b="b"/>
              <a:pathLst>
                <a:path w="4897" h="2890">
                  <a:moveTo>
                    <a:pt x="4897" y="2675"/>
                  </a:moveTo>
                  <a:lnTo>
                    <a:pt x="4897" y="2675"/>
                  </a:lnTo>
                  <a:lnTo>
                    <a:pt x="4885" y="2683"/>
                  </a:lnTo>
                  <a:lnTo>
                    <a:pt x="4847" y="2707"/>
                  </a:lnTo>
                  <a:lnTo>
                    <a:pt x="4820" y="2722"/>
                  </a:lnTo>
                  <a:lnTo>
                    <a:pt x="4788" y="2740"/>
                  </a:lnTo>
                  <a:lnTo>
                    <a:pt x="4749" y="2757"/>
                  </a:lnTo>
                  <a:lnTo>
                    <a:pt x="4706" y="2777"/>
                  </a:lnTo>
                  <a:lnTo>
                    <a:pt x="4657" y="2796"/>
                  </a:lnTo>
                  <a:lnTo>
                    <a:pt x="4604" y="2816"/>
                  </a:lnTo>
                  <a:lnTo>
                    <a:pt x="4547" y="2833"/>
                  </a:lnTo>
                  <a:lnTo>
                    <a:pt x="4485" y="2849"/>
                  </a:lnTo>
                  <a:lnTo>
                    <a:pt x="4420" y="2864"/>
                  </a:lnTo>
                  <a:lnTo>
                    <a:pt x="4350" y="2875"/>
                  </a:lnTo>
                  <a:lnTo>
                    <a:pt x="4314" y="2880"/>
                  </a:lnTo>
                  <a:lnTo>
                    <a:pt x="4277" y="2885"/>
                  </a:lnTo>
                  <a:lnTo>
                    <a:pt x="4239" y="2887"/>
                  </a:lnTo>
                  <a:lnTo>
                    <a:pt x="4200" y="2888"/>
                  </a:lnTo>
                  <a:lnTo>
                    <a:pt x="4160" y="2890"/>
                  </a:lnTo>
                  <a:lnTo>
                    <a:pt x="4120" y="2888"/>
                  </a:lnTo>
                  <a:lnTo>
                    <a:pt x="4078" y="2887"/>
                  </a:lnTo>
                  <a:lnTo>
                    <a:pt x="4036" y="2883"/>
                  </a:lnTo>
                  <a:lnTo>
                    <a:pt x="3995" y="2880"/>
                  </a:lnTo>
                  <a:lnTo>
                    <a:pt x="3952" y="2874"/>
                  </a:lnTo>
                  <a:lnTo>
                    <a:pt x="3907" y="2866"/>
                  </a:lnTo>
                  <a:lnTo>
                    <a:pt x="3863" y="2858"/>
                  </a:lnTo>
                  <a:lnTo>
                    <a:pt x="3818" y="2846"/>
                  </a:lnTo>
                  <a:lnTo>
                    <a:pt x="3773" y="2833"/>
                  </a:lnTo>
                  <a:lnTo>
                    <a:pt x="3725" y="2819"/>
                  </a:lnTo>
                  <a:lnTo>
                    <a:pt x="3680" y="2803"/>
                  </a:lnTo>
                  <a:lnTo>
                    <a:pt x="3632" y="2785"/>
                  </a:lnTo>
                  <a:lnTo>
                    <a:pt x="3584" y="2764"/>
                  </a:lnTo>
                  <a:lnTo>
                    <a:pt x="3537" y="2743"/>
                  </a:lnTo>
                  <a:lnTo>
                    <a:pt x="3488" y="2717"/>
                  </a:lnTo>
                  <a:lnTo>
                    <a:pt x="3438" y="2691"/>
                  </a:lnTo>
                  <a:lnTo>
                    <a:pt x="3389" y="2662"/>
                  </a:lnTo>
                  <a:lnTo>
                    <a:pt x="3339" y="2630"/>
                  </a:lnTo>
                  <a:lnTo>
                    <a:pt x="3290" y="2596"/>
                  </a:lnTo>
                  <a:lnTo>
                    <a:pt x="3240" y="2560"/>
                  </a:lnTo>
                  <a:lnTo>
                    <a:pt x="3190" y="2522"/>
                  </a:lnTo>
                  <a:lnTo>
                    <a:pt x="3138" y="2480"/>
                  </a:lnTo>
                  <a:lnTo>
                    <a:pt x="3087" y="2434"/>
                  </a:lnTo>
                  <a:lnTo>
                    <a:pt x="3037" y="2388"/>
                  </a:lnTo>
                  <a:lnTo>
                    <a:pt x="2985" y="2338"/>
                  </a:lnTo>
                  <a:lnTo>
                    <a:pt x="2934" y="2284"/>
                  </a:lnTo>
                  <a:lnTo>
                    <a:pt x="2881" y="2228"/>
                  </a:lnTo>
                  <a:lnTo>
                    <a:pt x="2830" y="2168"/>
                  </a:lnTo>
                  <a:lnTo>
                    <a:pt x="2779" y="2107"/>
                  </a:lnTo>
                  <a:lnTo>
                    <a:pt x="2727" y="2040"/>
                  </a:lnTo>
                  <a:lnTo>
                    <a:pt x="2676" y="1971"/>
                  </a:lnTo>
                  <a:lnTo>
                    <a:pt x="2676" y="1971"/>
                  </a:lnTo>
                  <a:lnTo>
                    <a:pt x="2573" y="1834"/>
                  </a:lnTo>
                  <a:lnTo>
                    <a:pt x="2473" y="1701"/>
                  </a:lnTo>
                  <a:lnTo>
                    <a:pt x="2376" y="1577"/>
                  </a:lnTo>
                  <a:lnTo>
                    <a:pt x="2282" y="1458"/>
                  </a:lnTo>
                  <a:lnTo>
                    <a:pt x="2188" y="1345"/>
                  </a:lnTo>
                  <a:lnTo>
                    <a:pt x="2097" y="1238"/>
                  </a:lnTo>
                  <a:lnTo>
                    <a:pt x="2007" y="1136"/>
                  </a:lnTo>
                  <a:lnTo>
                    <a:pt x="1919" y="1039"/>
                  </a:lnTo>
                  <a:lnTo>
                    <a:pt x="1833" y="949"/>
                  </a:lnTo>
                  <a:lnTo>
                    <a:pt x="1748" y="863"/>
                  </a:lnTo>
                  <a:lnTo>
                    <a:pt x="1665" y="783"/>
                  </a:lnTo>
                  <a:lnTo>
                    <a:pt x="1583" y="708"/>
                  </a:lnTo>
                  <a:lnTo>
                    <a:pt x="1501" y="637"/>
                  </a:lnTo>
                  <a:lnTo>
                    <a:pt x="1421" y="571"/>
                  </a:lnTo>
                  <a:lnTo>
                    <a:pt x="1342" y="510"/>
                  </a:lnTo>
                  <a:lnTo>
                    <a:pt x="1264" y="453"/>
                  </a:lnTo>
                  <a:lnTo>
                    <a:pt x="1185" y="400"/>
                  </a:lnTo>
                  <a:lnTo>
                    <a:pt x="1107" y="352"/>
                  </a:lnTo>
                  <a:lnTo>
                    <a:pt x="1031" y="306"/>
                  </a:lnTo>
                  <a:lnTo>
                    <a:pt x="953" y="264"/>
                  </a:lnTo>
                  <a:lnTo>
                    <a:pt x="876" y="226"/>
                  </a:lnTo>
                  <a:lnTo>
                    <a:pt x="799" y="192"/>
                  </a:lnTo>
                  <a:lnTo>
                    <a:pt x="722" y="161"/>
                  </a:lnTo>
                  <a:lnTo>
                    <a:pt x="645" y="132"/>
                  </a:lnTo>
                  <a:lnTo>
                    <a:pt x="567" y="106"/>
                  </a:lnTo>
                  <a:lnTo>
                    <a:pt x="488" y="85"/>
                  </a:lnTo>
                  <a:lnTo>
                    <a:pt x="409" y="64"/>
                  </a:lnTo>
                  <a:lnTo>
                    <a:pt x="329" y="46"/>
                  </a:lnTo>
                  <a:lnTo>
                    <a:pt x="249" y="32"/>
                  </a:lnTo>
                  <a:lnTo>
                    <a:pt x="167" y="19"/>
                  </a:lnTo>
                  <a:lnTo>
                    <a:pt x="84" y="8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379337" name="Freeform 9"/>
            <p:cNvSpPr>
              <a:spLocks/>
            </p:cNvSpPr>
            <p:nvPr userDrawn="1"/>
          </p:nvSpPr>
          <p:spPr bwMode="auto">
            <a:xfrm>
              <a:off x="303" y="654"/>
              <a:ext cx="4937" cy="1411"/>
            </a:xfrm>
            <a:custGeom>
              <a:avLst/>
              <a:gdLst/>
              <a:ahLst/>
              <a:cxnLst>
                <a:cxn ang="0">
                  <a:pos x="4937" y="2589"/>
                </a:cxn>
                <a:cxn ang="0">
                  <a:pos x="4887" y="2622"/>
                </a:cxn>
                <a:cxn ang="0">
                  <a:pos x="4828" y="2656"/>
                </a:cxn>
                <a:cxn ang="0">
                  <a:pos x="4747" y="2696"/>
                </a:cxn>
                <a:cxn ang="0">
                  <a:pos x="4646" y="2736"/>
                </a:cxn>
                <a:cxn ang="0">
                  <a:pos x="4528" y="2774"/>
                </a:cxn>
                <a:cxn ang="0">
                  <a:pos x="4393" y="2803"/>
                </a:cxn>
                <a:cxn ang="0">
                  <a:pos x="4319" y="2812"/>
                </a:cxn>
                <a:cxn ang="0">
                  <a:pos x="4243" y="2819"/>
                </a:cxn>
                <a:cxn ang="0">
                  <a:pos x="4163" y="2820"/>
                </a:cxn>
                <a:cxn ang="0">
                  <a:pos x="4081" y="2817"/>
                </a:cxn>
                <a:cxn ang="0">
                  <a:pos x="3995" y="2807"/>
                </a:cxn>
                <a:cxn ang="0">
                  <a:pos x="3906" y="2793"/>
                </a:cxn>
                <a:cxn ang="0">
                  <a:pos x="3814" y="2772"/>
                </a:cxn>
                <a:cxn ang="0">
                  <a:pos x="3721" y="2743"/>
                </a:cxn>
                <a:cxn ang="0">
                  <a:pos x="3625" y="2706"/>
                </a:cxn>
                <a:cxn ang="0">
                  <a:pos x="3528" y="2661"/>
                </a:cxn>
                <a:cxn ang="0">
                  <a:pos x="3429" y="2607"/>
                </a:cxn>
                <a:cxn ang="0">
                  <a:pos x="3328" y="2543"/>
                </a:cxn>
                <a:cxn ang="0">
                  <a:pos x="3227" y="2470"/>
                </a:cxn>
                <a:cxn ang="0">
                  <a:pos x="3124" y="2384"/>
                </a:cxn>
                <a:cxn ang="0">
                  <a:pos x="3020" y="2289"/>
                </a:cxn>
                <a:cxn ang="0">
                  <a:pos x="2916" y="2181"/>
                </a:cxn>
                <a:cxn ang="0">
                  <a:pos x="2810" y="2061"/>
                </a:cxn>
                <a:cxn ang="0">
                  <a:pos x="2705" y="1927"/>
                </a:cxn>
                <a:cxn ang="0">
                  <a:pos x="2601" y="1792"/>
                </a:cxn>
                <a:cxn ang="0">
                  <a:pos x="2399" y="1537"/>
                </a:cxn>
                <a:cxn ang="0">
                  <a:pos x="2208" y="1307"/>
                </a:cxn>
                <a:cxn ang="0">
                  <a:pos x="2024" y="1101"/>
                </a:cxn>
                <a:cxn ang="0">
                  <a:pos x="1847" y="917"/>
                </a:cxn>
                <a:cxn ang="0">
                  <a:pos x="1677" y="754"/>
                </a:cxn>
                <a:cxn ang="0">
                  <a:pos x="1511" y="611"/>
                </a:cxn>
                <a:cxn ang="0">
                  <a:pos x="1350" y="486"/>
                </a:cxn>
                <a:cxn ang="0">
                  <a:pos x="1191" y="379"/>
                </a:cxn>
                <a:cxn ang="0">
                  <a:pos x="1034" y="287"/>
                </a:cxn>
                <a:cxn ang="0">
                  <a:pos x="879" y="211"/>
                </a:cxn>
                <a:cxn ang="0">
                  <a:pos x="723" y="148"/>
                </a:cxn>
                <a:cxn ang="0">
                  <a:pos x="568" y="96"/>
                </a:cxn>
                <a:cxn ang="0">
                  <a:pos x="410" y="58"/>
                </a:cxn>
                <a:cxn ang="0">
                  <a:pos x="249" y="27"/>
                </a:cxn>
                <a:cxn ang="0">
                  <a:pos x="85" y="8"/>
                </a:cxn>
              </a:cxnLst>
              <a:rect l="0" t="0" r="r" b="b"/>
              <a:pathLst>
                <a:path w="4937" h="2820">
                  <a:moveTo>
                    <a:pt x="4937" y="2589"/>
                  </a:moveTo>
                  <a:lnTo>
                    <a:pt x="4937" y="2589"/>
                  </a:lnTo>
                  <a:lnTo>
                    <a:pt x="4925" y="2599"/>
                  </a:lnTo>
                  <a:lnTo>
                    <a:pt x="4887" y="2622"/>
                  </a:lnTo>
                  <a:lnTo>
                    <a:pt x="4861" y="2638"/>
                  </a:lnTo>
                  <a:lnTo>
                    <a:pt x="4828" y="2656"/>
                  </a:lnTo>
                  <a:lnTo>
                    <a:pt x="4790" y="2675"/>
                  </a:lnTo>
                  <a:lnTo>
                    <a:pt x="4747" y="2696"/>
                  </a:lnTo>
                  <a:lnTo>
                    <a:pt x="4698" y="2717"/>
                  </a:lnTo>
                  <a:lnTo>
                    <a:pt x="4646" y="2736"/>
                  </a:lnTo>
                  <a:lnTo>
                    <a:pt x="4589" y="2756"/>
                  </a:lnTo>
                  <a:lnTo>
                    <a:pt x="4528" y="2774"/>
                  </a:lnTo>
                  <a:lnTo>
                    <a:pt x="4462" y="2790"/>
                  </a:lnTo>
                  <a:lnTo>
                    <a:pt x="4393" y="2803"/>
                  </a:lnTo>
                  <a:lnTo>
                    <a:pt x="4357" y="2807"/>
                  </a:lnTo>
                  <a:lnTo>
                    <a:pt x="4319" y="2812"/>
                  </a:lnTo>
                  <a:lnTo>
                    <a:pt x="4282" y="2816"/>
                  </a:lnTo>
                  <a:lnTo>
                    <a:pt x="4243" y="2819"/>
                  </a:lnTo>
                  <a:lnTo>
                    <a:pt x="4203" y="2820"/>
                  </a:lnTo>
                  <a:lnTo>
                    <a:pt x="4163" y="2820"/>
                  </a:lnTo>
                  <a:lnTo>
                    <a:pt x="4122" y="2819"/>
                  </a:lnTo>
                  <a:lnTo>
                    <a:pt x="4081" y="2817"/>
                  </a:lnTo>
                  <a:lnTo>
                    <a:pt x="4038" y="2812"/>
                  </a:lnTo>
                  <a:lnTo>
                    <a:pt x="3995" y="2807"/>
                  </a:lnTo>
                  <a:lnTo>
                    <a:pt x="3950" y="2801"/>
                  </a:lnTo>
                  <a:lnTo>
                    <a:pt x="3906" y="2793"/>
                  </a:lnTo>
                  <a:lnTo>
                    <a:pt x="3860" y="2783"/>
                  </a:lnTo>
                  <a:lnTo>
                    <a:pt x="3814" y="2772"/>
                  </a:lnTo>
                  <a:lnTo>
                    <a:pt x="3768" y="2757"/>
                  </a:lnTo>
                  <a:lnTo>
                    <a:pt x="3721" y="2743"/>
                  </a:lnTo>
                  <a:lnTo>
                    <a:pt x="3674" y="2725"/>
                  </a:lnTo>
                  <a:lnTo>
                    <a:pt x="3625" y="2706"/>
                  </a:lnTo>
                  <a:lnTo>
                    <a:pt x="3577" y="2685"/>
                  </a:lnTo>
                  <a:lnTo>
                    <a:pt x="3528" y="2661"/>
                  </a:lnTo>
                  <a:lnTo>
                    <a:pt x="3479" y="2635"/>
                  </a:lnTo>
                  <a:lnTo>
                    <a:pt x="3429" y="2607"/>
                  </a:lnTo>
                  <a:lnTo>
                    <a:pt x="3379" y="2577"/>
                  </a:lnTo>
                  <a:lnTo>
                    <a:pt x="3328" y="2543"/>
                  </a:lnTo>
                  <a:lnTo>
                    <a:pt x="3278" y="2507"/>
                  </a:lnTo>
                  <a:lnTo>
                    <a:pt x="3227" y="2470"/>
                  </a:lnTo>
                  <a:lnTo>
                    <a:pt x="3175" y="2428"/>
                  </a:lnTo>
                  <a:lnTo>
                    <a:pt x="3124" y="2384"/>
                  </a:lnTo>
                  <a:lnTo>
                    <a:pt x="3071" y="2338"/>
                  </a:lnTo>
                  <a:lnTo>
                    <a:pt x="3020" y="2289"/>
                  </a:lnTo>
                  <a:lnTo>
                    <a:pt x="2967" y="2236"/>
                  </a:lnTo>
                  <a:lnTo>
                    <a:pt x="2916" y="2181"/>
                  </a:lnTo>
                  <a:lnTo>
                    <a:pt x="2863" y="2123"/>
                  </a:lnTo>
                  <a:lnTo>
                    <a:pt x="2810" y="2061"/>
                  </a:lnTo>
                  <a:lnTo>
                    <a:pt x="2757" y="1995"/>
                  </a:lnTo>
                  <a:lnTo>
                    <a:pt x="2705" y="1927"/>
                  </a:lnTo>
                  <a:lnTo>
                    <a:pt x="2705" y="1927"/>
                  </a:lnTo>
                  <a:lnTo>
                    <a:pt x="2601" y="1792"/>
                  </a:lnTo>
                  <a:lnTo>
                    <a:pt x="2499" y="1661"/>
                  </a:lnTo>
                  <a:lnTo>
                    <a:pt x="2399" y="1537"/>
                  </a:lnTo>
                  <a:lnTo>
                    <a:pt x="2302" y="1419"/>
                  </a:lnTo>
                  <a:lnTo>
                    <a:pt x="2208" y="1307"/>
                  </a:lnTo>
                  <a:lnTo>
                    <a:pt x="2115" y="1201"/>
                  </a:lnTo>
                  <a:lnTo>
                    <a:pt x="2024" y="1101"/>
                  </a:lnTo>
                  <a:lnTo>
                    <a:pt x="1936" y="1007"/>
                  </a:lnTo>
                  <a:lnTo>
                    <a:pt x="1847" y="917"/>
                  </a:lnTo>
                  <a:lnTo>
                    <a:pt x="1761" y="833"/>
                  </a:lnTo>
                  <a:lnTo>
                    <a:pt x="1677" y="754"/>
                  </a:lnTo>
                  <a:lnTo>
                    <a:pt x="1593" y="681"/>
                  </a:lnTo>
                  <a:lnTo>
                    <a:pt x="1511" y="611"/>
                  </a:lnTo>
                  <a:lnTo>
                    <a:pt x="1430" y="547"/>
                  </a:lnTo>
                  <a:lnTo>
                    <a:pt x="1350" y="486"/>
                  </a:lnTo>
                  <a:lnTo>
                    <a:pt x="1270" y="431"/>
                  </a:lnTo>
                  <a:lnTo>
                    <a:pt x="1191" y="379"/>
                  </a:lnTo>
                  <a:lnTo>
                    <a:pt x="1112" y="331"/>
                  </a:lnTo>
                  <a:lnTo>
                    <a:pt x="1034" y="287"/>
                  </a:lnTo>
                  <a:lnTo>
                    <a:pt x="957" y="247"/>
                  </a:lnTo>
                  <a:lnTo>
                    <a:pt x="879" y="211"/>
                  </a:lnTo>
                  <a:lnTo>
                    <a:pt x="801" y="177"/>
                  </a:lnTo>
                  <a:lnTo>
                    <a:pt x="723" y="148"/>
                  </a:lnTo>
                  <a:lnTo>
                    <a:pt x="646" y="121"/>
                  </a:lnTo>
                  <a:lnTo>
                    <a:pt x="568" y="96"/>
                  </a:lnTo>
                  <a:lnTo>
                    <a:pt x="489" y="75"/>
                  </a:lnTo>
                  <a:lnTo>
                    <a:pt x="410" y="58"/>
                  </a:lnTo>
                  <a:lnTo>
                    <a:pt x="330" y="41"/>
                  </a:lnTo>
                  <a:lnTo>
                    <a:pt x="249" y="27"/>
                  </a:lnTo>
                  <a:lnTo>
                    <a:pt x="167" y="16"/>
                  </a:lnTo>
                  <a:lnTo>
                    <a:pt x="85" y="8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379338" name="Freeform 10"/>
            <p:cNvSpPr>
              <a:spLocks/>
            </p:cNvSpPr>
            <p:nvPr userDrawn="1"/>
          </p:nvSpPr>
          <p:spPr bwMode="auto">
            <a:xfrm>
              <a:off x="314" y="676"/>
              <a:ext cx="4975" cy="1375"/>
            </a:xfrm>
            <a:custGeom>
              <a:avLst/>
              <a:gdLst/>
              <a:ahLst/>
              <a:cxnLst>
                <a:cxn ang="0">
                  <a:pos x="4975" y="2501"/>
                </a:cxn>
                <a:cxn ang="0">
                  <a:pos x="4926" y="2537"/>
                </a:cxn>
                <a:cxn ang="0">
                  <a:pos x="4867" y="2571"/>
                </a:cxn>
                <a:cxn ang="0">
                  <a:pos x="4786" y="2613"/>
                </a:cxn>
                <a:cxn ang="0">
                  <a:pos x="4686" y="2656"/>
                </a:cxn>
                <a:cxn ang="0">
                  <a:pos x="4568" y="2695"/>
                </a:cxn>
                <a:cxn ang="0">
                  <a:pos x="4433" y="2727"/>
                </a:cxn>
                <a:cxn ang="0">
                  <a:pos x="4361" y="2739"/>
                </a:cxn>
                <a:cxn ang="0">
                  <a:pos x="4285" y="2747"/>
                </a:cxn>
                <a:cxn ang="0">
                  <a:pos x="4204" y="2750"/>
                </a:cxn>
                <a:cxn ang="0">
                  <a:pos x="4121" y="2748"/>
                </a:cxn>
                <a:cxn ang="0">
                  <a:pos x="4035" y="2740"/>
                </a:cxn>
                <a:cxn ang="0">
                  <a:pos x="3946" y="2727"/>
                </a:cxn>
                <a:cxn ang="0">
                  <a:pos x="3856" y="2708"/>
                </a:cxn>
                <a:cxn ang="0">
                  <a:pos x="3761" y="2680"/>
                </a:cxn>
                <a:cxn ang="0">
                  <a:pos x="3666" y="2645"/>
                </a:cxn>
                <a:cxn ang="0">
                  <a:pos x="3567" y="2603"/>
                </a:cxn>
                <a:cxn ang="0">
                  <a:pos x="3467" y="2550"/>
                </a:cxn>
                <a:cxn ang="0">
                  <a:pos x="3366" y="2488"/>
                </a:cxn>
                <a:cxn ang="0">
                  <a:pos x="3263" y="2416"/>
                </a:cxn>
                <a:cxn ang="0">
                  <a:pos x="3159" y="2333"/>
                </a:cxn>
                <a:cxn ang="0">
                  <a:pos x="3053" y="2240"/>
                </a:cxn>
                <a:cxn ang="0">
                  <a:pos x="2948" y="2133"/>
                </a:cxn>
                <a:cxn ang="0">
                  <a:pos x="2841" y="2014"/>
                </a:cxn>
                <a:cxn ang="0">
                  <a:pos x="2733" y="1883"/>
                </a:cxn>
                <a:cxn ang="0">
                  <a:pos x="2627" y="1747"/>
                </a:cxn>
                <a:cxn ang="0">
                  <a:pos x="2422" y="1495"/>
                </a:cxn>
                <a:cxn ang="0">
                  <a:pos x="2227" y="1269"/>
                </a:cxn>
                <a:cxn ang="0">
                  <a:pos x="2040" y="1066"/>
                </a:cxn>
                <a:cxn ang="0">
                  <a:pos x="1861" y="885"/>
                </a:cxn>
                <a:cxn ang="0">
                  <a:pos x="1687" y="723"/>
                </a:cxn>
                <a:cxn ang="0">
                  <a:pos x="1519" y="583"/>
                </a:cxn>
                <a:cxn ang="0">
                  <a:pos x="1357" y="462"/>
                </a:cxn>
                <a:cxn ang="0">
                  <a:pos x="1196" y="357"/>
                </a:cxn>
                <a:cxn ang="0">
                  <a:pos x="1039" y="268"/>
                </a:cxn>
                <a:cxn ang="0">
                  <a:pos x="882" y="194"/>
                </a:cxn>
                <a:cxn ang="0">
                  <a:pos x="726" y="134"/>
                </a:cxn>
                <a:cxn ang="0">
                  <a:pos x="569" y="86"/>
                </a:cxn>
                <a:cxn ang="0">
                  <a:pos x="410" y="50"/>
                </a:cxn>
                <a:cxn ang="0">
                  <a:pos x="249" y="23"/>
                </a:cxn>
                <a:cxn ang="0">
                  <a:pos x="83" y="5"/>
                </a:cxn>
              </a:cxnLst>
              <a:rect l="0" t="0" r="r" b="b"/>
              <a:pathLst>
                <a:path w="4975" h="2750">
                  <a:moveTo>
                    <a:pt x="4975" y="2501"/>
                  </a:moveTo>
                  <a:lnTo>
                    <a:pt x="4975" y="2501"/>
                  </a:lnTo>
                  <a:lnTo>
                    <a:pt x="4962" y="2511"/>
                  </a:lnTo>
                  <a:lnTo>
                    <a:pt x="4926" y="2537"/>
                  </a:lnTo>
                  <a:lnTo>
                    <a:pt x="4899" y="2553"/>
                  </a:lnTo>
                  <a:lnTo>
                    <a:pt x="4867" y="2571"/>
                  </a:lnTo>
                  <a:lnTo>
                    <a:pt x="4829" y="2592"/>
                  </a:lnTo>
                  <a:lnTo>
                    <a:pt x="4786" y="2613"/>
                  </a:lnTo>
                  <a:lnTo>
                    <a:pt x="4739" y="2635"/>
                  </a:lnTo>
                  <a:lnTo>
                    <a:pt x="4686" y="2656"/>
                  </a:lnTo>
                  <a:lnTo>
                    <a:pt x="4629" y="2676"/>
                  </a:lnTo>
                  <a:lnTo>
                    <a:pt x="4568" y="2695"/>
                  </a:lnTo>
                  <a:lnTo>
                    <a:pt x="4503" y="2713"/>
                  </a:lnTo>
                  <a:lnTo>
                    <a:pt x="4433" y="2727"/>
                  </a:lnTo>
                  <a:lnTo>
                    <a:pt x="4397" y="2734"/>
                  </a:lnTo>
                  <a:lnTo>
                    <a:pt x="4361" y="2739"/>
                  </a:lnTo>
                  <a:lnTo>
                    <a:pt x="4322" y="2743"/>
                  </a:lnTo>
                  <a:lnTo>
                    <a:pt x="4285" y="2747"/>
                  </a:lnTo>
                  <a:lnTo>
                    <a:pt x="4245" y="2748"/>
                  </a:lnTo>
                  <a:lnTo>
                    <a:pt x="4204" y="2750"/>
                  </a:lnTo>
                  <a:lnTo>
                    <a:pt x="4163" y="2750"/>
                  </a:lnTo>
                  <a:lnTo>
                    <a:pt x="4121" y="2748"/>
                  </a:lnTo>
                  <a:lnTo>
                    <a:pt x="4079" y="2745"/>
                  </a:lnTo>
                  <a:lnTo>
                    <a:pt x="4035" y="2740"/>
                  </a:lnTo>
                  <a:lnTo>
                    <a:pt x="3992" y="2735"/>
                  </a:lnTo>
                  <a:lnTo>
                    <a:pt x="3946" y="2727"/>
                  </a:lnTo>
                  <a:lnTo>
                    <a:pt x="3902" y="2719"/>
                  </a:lnTo>
                  <a:lnTo>
                    <a:pt x="3856" y="2708"/>
                  </a:lnTo>
                  <a:lnTo>
                    <a:pt x="3809" y="2695"/>
                  </a:lnTo>
                  <a:lnTo>
                    <a:pt x="3761" y="2680"/>
                  </a:lnTo>
                  <a:lnTo>
                    <a:pt x="3714" y="2664"/>
                  </a:lnTo>
                  <a:lnTo>
                    <a:pt x="3666" y="2645"/>
                  </a:lnTo>
                  <a:lnTo>
                    <a:pt x="3617" y="2626"/>
                  </a:lnTo>
                  <a:lnTo>
                    <a:pt x="3567" y="2603"/>
                  </a:lnTo>
                  <a:lnTo>
                    <a:pt x="3517" y="2577"/>
                  </a:lnTo>
                  <a:lnTo>
                    <a:pt x="3467" y="2550"/>
                  </a:lnTo>
                  <a:lnTo>
                    <a:pt x="3417" y="2521"/>
                  </a:lnTo>
                  <a:lnTo>
                    <a:pt x="3366" y="2488"/>
                  </a:lnTo>
                  <a:lnTo>
                    <a:pt x="3314" y="2453"/>
                  </a:lnTo>
                  <a:lnTo>
                    <a:pt x="3263" y="2416"/>
                  </a:lnTo>
                  <a:lnTo>
                    <a:pt x="3212" y="2375"/>
                  </a:lnTo>
                  <a:lnTo>
                    <a:pt x="3159" y="2333"/>
                  </a:lnTo>
                  <a:lnTo>
                    <a:pt x="3106" y="2288"/>
                  </a:lnTo>
                  <a:lnTo>
                    <a:pt x="3053" y="2240"/>
                  </a:lnTo>
                  <a:lnTo>
                    <a:pt x="3001" y="2188"/>
                  </a:lnTo>
                  <a:lnTo>
                    <a:pt x="2948" y="2133"/>
                  </a:lnTo>
                  <a:lnTo>
                    <a:pt x="2894" y="2075"/>
                  </a:lnTo>
                  <a:lnTo>
                    <a:pt x="2841" y="2014"/>
                  </a:lnTo>
                  <a:lnTo>
                    <a:pt x="2787" y="1951"/>
                  </a:lnTo>
                  <a:lnTo>
                    <a:pt x="2733" y="1883"/>
                  </a:lnTo>
                  <a:lnTo>
                    <a:pt x="2733" y="1883"/>
                  </a:lnTo>
                  <a:lnTo>
                    <a:pt x="2627" y="1747"/>
                  </a:lnTo>
                  <a:lnTo>
                    <a:pt x="2523" y="1618"/>
                  </a:lnTo>
                  <a:lnTo>
                    <a:pt x="2422" y="1495"/>
                  </a:lnTo>
                  <a:lnTo>
                    <a:pt x="2323" y="1379"/>
                  </a:lnTo>
                  <a:lnTo>
                    <a:pt x="2227" y="1269"/>
                  </a:lnTo>
                  <a:lnTo>
                    <a:pt x="2133" y="1164"/>
                  </a:lnTo>
                  <a:lnTo>
                    <a:pt x="2040" y="1066"/>
                  </a:lnTo>
                  <a:lnTo>
                    <a:pt x="1949" y="972"/>
                  </a:lnTo>
                  <a:lnTo>
                    <a:pt x="1861" y="885"/>
                  </a:lnTo>
                  <a:lnTo>
                    <a:pt x="1773" y="801"/>
                  </a:lnTo>
                  <a:lnTo>
                    <a:pt x="1687" y="723"/>
                  </a:lnTo>
                  <a:lnTo>
                    <a:pt x="1602" y="651"/>
                  </a:lnTo>
                  <a:lnTo>
                    <a:pt x="1519" y="583"/>
                  </a:lnTo>
                  <a:lnTo>
                    <a:pt x="1437" y="520"/>
                  </a:lnTo>
                  <a:lnTo>
                    <a:pt x="1357" y="462"/>
                  </a:lnTo>
                  <a:lnTo>
                    <a:pt x="1276" y="407"/>
                  </a:lnTo>
                  <a:lnTo>
                    <a:pt x="1196" y="357"/>
                  </a:lnTo>
                  <a:lnTo>
                    <a:pt x="1116" y="310"/>
                  </a:lnTo>
                  <a:lnTo>
                    <a:pt x="1039" y="268"/>
                  </a:lnTo>
                  <a:lnTo>
                    <a:pt x="960" y="229"/>
                  </a:lnTo>
                  <a:lnTo>
                    <a:pt x="882" y="194"/>
                  </a:lnTo>
                  <a:lnTo>
                    <a:pt x="804" y="162"/>
                  </a:lnTo>
                  <a:lnTo>
                    <a:pt x="726" y="134"/>
                  </a:lnTo>
                  <a:lnTo>
                    <a:pt x="647" y="108"/>
                  </a:lnTo>
                  <a:lnTo>
                    <a:pt x="569" y="86"/>
                  </a:lnTo>
                  <a:lnTo>
                    <a:pt x="490" y="66"/>
                  </a:lnTo>
                  <a:lnTo>
                    <a:pt x="410" y="50"/>
                  </a:lnTo>
                  <a:lnTo>
                    <a:pt x="331" y="36"/>
                  </a:lnTo>
                  <a:lnTo>
                    <a:pt x="249" y="23"/>
                  </a:lnTo>
                  <a:lnTo>
                    <a:pt x="167" y="13"/>
                  </a:lnTo>
                  <a:lnTo>
                    <a:pt x="83" y="5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379339" name="Freeform 11"/>
            <p:cNvSpPr>
              <a:spLocks/>
            </p:cNvSpPr>
            <p:nvPr userDrawn="1"/>
          </p:nvSpPr>
          <p:spPr bwMode="auto">
            <a:xfrm>
              <a:off x="325" y="698"/>
              <a:ext cx="5012" cy="1339"/>
            </a:xfrm>
            <a:custGeom>
              <a:avLst/>
              <a:gdLst/>
              <a:ahLst/>
              <a:cxnLst>
                <a:cxn ang="0">
                  <a:pos x="5012" y="2414"/>
                </a:cxn>
                <a:cxn ang="0">
                  <a:pos x="4964" y="2448"/>
                </a:cxn>
                <a:cxn ang="0">
                  <a:pos x="4904" y="2485"/>
                </a:cxn>
                <a:cxn ang="0">
                  <a:pos x="4825" y="2528"/>
                </a:cxn>
                <a:cxn ang="0">
                  <a:pos x="4725" y="2574"/>
                </a:cxn>
                <a:cxn ang="0">
                  <a:pos x="4608" y="2615"/>
                </a:cxn>
                <a:cxn ang="0">
                  <a:pos x="4474" y="2649"/>
                </a:cxn>
                <a:cxn ang="0">
                  <a:pos x="4402" y="2662"/>
                </a:cxn>
                <a:cxn ang="0">
                  <a:pos x="4325" y="2672"/>
                </a:cxn>
                <a:cxn ang="0">
                  <a:pos x="4246" y="2677"/>
                </a:cxn>
                <a:cxn ang="0">
                  <a:pos x="4163" y="2677"/>
                </a:cxn>
                <a:cxn ang="0">
                  <a:pos x="4077" y="2672"/>
                </a:cxn>
                <a:cxn ang="0">
                  <a:pos x="3988" y="2661"/>
                </a:cxn>
                <a:cxn ang="0">
                  <a:pos x="3896" y="2643"/>
                </a:cxn>
                <a:cxn ang="0">
                  <a:pos x="3802" y="2617"/>
                </a:cxn>
                <a:cxn ang="0">
                  <a:pos x="3705" y="2583"/>
                </a:cxn>
                <a:cxn ang="0">
                  <a:pos x="3606" y="2543"/>
                </a:cxn>
                <a:cxn ang="0">
                  <a:pos x="3506" y="2491"/>
                </a:cxn>
                <a:cxn ang="0">
                  <a:pos x="3403" y="2431"/>
                </a:cxn>
                <a:cxn ang="0">
                  <a:pos x="3299" y="2362"/>
                </a:cxn>
                <a:cxn ang="0">
                  <a:pos x="3194" y="2280"/>
                </a:cxn>
                <a:cxn ang="0">
                  <a:pos x="3087" y="2188"/>
                </a:cxn>
                <a:cxn ang="0">
                  <a:pos x="2980" y="2083"/>
                </a:cxn>
                <a:cxn ang="0">
                  <a:pos x="2870" y="1966"/>
                </a:cxn>
                <a:cxn ang="0">
                  <a:pos x="2762" y="1836"/>
                </a:cxn>
                <a:cxn ang="0">
                  <a:pos x="2654" y="1702"/>
                </a:cxn>
                <a:cxn ang="0">
                  <a:pos x="2444" y="1455"/>
                </a:cxn>
                <a:cxn ang="0">
                  <a:pos x="2245" y="1230"/>
                </a:cxn>
                <a:cxn ang="0">
                  <a:pos x="2057" y="1030"/>
                </a:cxn>
                <a:cxn ang="0">
                  <a:pos x="1873" y="851"/>
                </a:cxn>
                <a:cxn ang="0">
                  <a:pos x="1698" y="692"/>
                </a:cxn>
                <a:cxn ang="0">
                  <a:pos x="1529" y="555"/>
                </a:cxn>
                <a:cxn ang="0">
                  <a:pos x="1364" y="436"/>
                </a:cxn>
                <a:cxn ang="0">
                  <a:pos x="1201" y="334"/>
                </a:cxn>
                <a:cxn ang="0">
                  <a:pos x="1043" y="248"/>
                </a:cxn>
                <a:cxn ang="0">
                  <a:pos x="885" y="177"/>
                </a:cxn>
                <a:cxn ang="0">
                  <a:pos x="728" y="119"/>
                </a:cxn>
                <a:cxn ang="0">
                  <a:pos x="571" y="74"/>
                </a:cxn>
                <a:cxn ang="0">
                  <a:pos x="411" y="42"/>
                </a:cxn>
                <a:cxn ang="0">
                  <a:pos x="250" y="17"/>
                </a:cxn>
                <a:cxn ang="0">
                  <a:pos x="85" y="5"/>
                </a:cxn>
              </a:cxnLst>
              <a:rect l="0" t="0" r="r" b="b"/>
              <a:pathLst>
                <a:path w="5012" h="2678">
                  <a:moveTo>
                    <a:pt x="5012" y="2414"/>
                  </a:moveTo>
                  <a:lnTo>
                    <a:pt x="5012" y="2414"/>
                  </a:lnTo>
                  <a:lnTo>
                    <a:pt x="5000" y="2423"/>
                  </a:lnTo>
                  <a:lnTo>
                    <a:pt x="4964" y="2448"/>
                  </a:lnTo>
                  <a:lnTo>
                    <a:pt x="4937" y="2465"/>
                  </a:lnTo>
                  <a:lnTo>
                    <a:pt x="4904" y="2485"/>
                  </a:lnTo>
                  <a:lnTo>
                    <a:pt x="4868" y="2506"/>
                  </a:lnTo>
                  <a:lnTo>
                    <a:pt x="4825" y="2528"/>
                  </a:lnTo>
                  <a:lnTo>
                    <a:pt x="4778" y="2551"/>
                  </a:lnTo>
                  <a:lnTo>
                    <a:pt x="4725" y="2574"/>
                  </a:lnTo>
                  <a:lnTo>
                    <a:pt x="4670" y="2594"/>
                  </a:lnTo>
                  <a:lnTo>
                    <a:pt x="4608" y="2615"/>
                  </a:lnTo>
                  <a:lnTo>
                    <a:pt x="4543" y="2635"/>
                  </a:lnTo>
                  <a:lnTo>
                    <a:pt x="4474" y="2649"/>
                  </a:lnTo>
                  <a:lnTo>
                    <a:pt x="4439" y="2657"/>
                  </a:lnTo>
                  <a:lnTo>
                    <a:pt x="4402" y="2662"/>
                  </a:lnTo>
                  <a:lnTo>
                    <a:pt x="4364" y="2669"/>
                  </a:lnTo>
                  <a:lnTo>
                    <a:pt x="4325" y="2672"/>
                  </a:lnTo>
                  <a:lnTo>
                    <a:pt x="4286" y="2675"/>
                  </a:lnTo>
                  <a:lnTo>
                    <a:pt x="4246" y="2677"/>
                  </a:lnTo>
                  <a:lnTo>
                    <a:pt x="4204" y="2678"/>
                  </a:lnTo>
                  <a:lnTo>
                    <a:pt x="4163" y="2677"/>
                  </a:lnTo>
                  <a:lnTo>
                    <a:pt x="4120" y="2675"/>
                  </a:lnTo>
                  <a:lnTo>
                    <a:pt x="4077" y="2672"/>
                  </a:lnTo>
                  <a:lnTo>
                    <a:pt x="4032" y="2667"/>
                  </a:lnTo>
                  <a:lnTo>
                    <a:pt x="3988" y="2661"/>
                  </a:lnTo>
                  <a:lnTo>
                    <a:pt x="3942" y="2653"/>
                  </a:lnTo>
                  <a:lnTo>
                    <a:pt x="3896" y="2643"/>
                  </a:lnTo>
                  <a:lnTo>
                    <a:pt x="3849" y="2630"/>
                  </a:lnTo>
                  <a:lnTo>
                    <a:pt x="3802" y="2617"/>
                  </a:lnTo>
                  <a:lnTo>
                    <a:pt x="3753" y="2601"/>
                  </a:lnTo>
                  <a:lnTo>
                    <a:pt x="3705" y="2583"/>
                  </a:lnTo>
                  <a:lnTo>
                    <a:pt x="3656" y="2564"/>
                  </a:lnTo>
                  <a:lnTo>
                    <a:pt x="3606" y="2543"/>
                  </a:lnTo>
                  <a:lnTo>
                    <a:pt x="3556" y="2519"/>
                  </a:lnTo>
                  <a:lnTo>
                    <a:pt x="3506" y="2491"/>
                  </a:lnTo>
                  <a:lnTo>
                    <a:pt x="3455" y="2464"/>
                  </a:lnTo>
                  <a:lnTo>
                    <a:pt x="3403" y="2431"/>
                  </a:lnTo>
                  <a:lnTo>
                    <a:pt x="3352" y="2398"/>
                  </a:lnTo>
                  <a:lnTo>
                    <a:pt x="3299" y="2362"/>
                  </a:lnTo>
                  <a:lnTo>
                    <a:pt x="3246" y="2322"/>
                  </a:lnTo>
                  <a:lnTo>
                    <a:pt x="3194" y="2280"/>
                  </a:lnTo>
                  <a:lnTo>
                    <a:pt x="3141" y="2236"/>
                  </a:lnTo>
                  <a:lnTo>
                    <a:pt x="3087" y="2188"/>
                  </a:lnTo>
                  <a:lnTo>
                    <a:pt x="3033" y="2138"/>
                  </a:lnTo>
                  <a:lnTo>
                    <a:pt x="2980" y="2083"/>
                  </a:lnTo>
                  <a:lnTo>
                    <a:pt x="2924" y="2026"/>
                  </a:lnTo>
                  <a:lnTo>
                    <a:pt x="2870" y="1966"/>
                  </a:lnTo>
                  <a:lnTo>
                    <a:pt x="2816" y="1903"/>
                  </a:lnTo>
                  <a:lnTo>
                    <a:pt x="2762" y="1836"/>
                  </a:lnTo>
                  <a:lnTo>
                    <a:pt x="2762" y="1836"/>
                  </a:lnTo>
                  <a:lnTo>
                    <a:pt x="2654" y="1702"/>
                  </a:lnTo>
                  <a:lnTo>
                    <a:pt x="2548" y="1576"/>
                  </a:lnTo>
                  <a:lnTo>
                    <a:pt x="2444" y="1455"/>
                  </a:lnTo>
                  <a:lnTo>
                    <a:pt x="2344" y="1338"/>
                  </a:lnTo>
                  <a:lnTo>
                    <a:pt x="2245" y="1230"/>
                  </a:lnTo>
                  <a:lnTo>
                    <a:pt x="2150" y="1127"/>
                  </a:lnTo>
                  <a:lnTo>
                    <a:pt x="2057" y="1030"/>
                  </a:lnTo>
                  <a:lnTo>
                    <a:pt x="1963" y="938"/>
                  </a:lnTo>
                  <a:lnTo>
                    <a:pt x="1873" y="851"/>
                  </a:lnTo>
                  <a:lnTo>
                    <a:pt x="1786" y="770"/>
                  </a:lnTo>
                  <a:lnTo>
                    <a:pt x="1698" y="692"/>
                  </a:lnTo>
                  <a:lnTo>
                    <a:pt x="1612" y="621"/>
                  </a:lnTo>
                  <a:lnTo>
                    <a:pt x="1529" y="555"/>
                  </a:lnTo>
                  <a:lnTo>
                    <a:pt x="1446" y="494"/>
                  </a:lnTo>
                  <a:lnTo>
                    <a:pt x="1364" y="436"/>
                  </a:lnTo>
                  <a:lnTo>
                    <a:pt x="1282" y="382"/>
                  </a:lnTo>
                  <a:lnTo>
                    <a:pt x="1201" y="334"/>
                  </a:lnTo>
                  <a:lnTo>
                    <a:pt x="1122" y="289"/>
                  </a:lnTo>
                  <a:lnTo>
                    <a:pt x="1043" y="248"/>
                  </a:lnTo>
                  <a:lnTo>
                    <a:pt x="964" y="210"/>
                  </a:lnTo>
                  <a:lnTo>
                    <a:pt x="885" y="177"/>
                  </a:lnTo>
                  <a:lnTo>
                    <a:pt x="807" y="147"/>
                  </a:lnTo>
                  <a:lnTo>
                    <a:pt x="728" y="119"/>
                  </a:lnTo>
                  <a:lnTo>
                    <a:pt x="649" y="95"/>
                  </a:lnTo>
                  <a:lnTo>
                    <a:pt x="571" y="74"/>
                  </a:lnTo>
                  <a:lnTo>
                    <a:pt x="490" y="56"/>
                  </a:lnTo>
                  <a:lnTo>
                    <a:pt x="411" y="42"/>
                  </a:lnTo>
                  <a:lnTo>
                    <a:pt x="331" y="29"/>
                  </a:lnTo>
                  <a:lnTo>
                    <a:pt x="250" y="17"/>
                  </a:lnTo>
                  <a:lnTo>
                    <a:pt x="167" y="9"/>
                  </a:lnTo>
                  <a:lnTo>
                    <a:pt x="85" y="5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379340" name="Freeform 12"/>
            <p:cNvSpPr>
              <a:spLocks/>
            </p:cNvSpPr>
            <p:nvPr userDrawn="1"/>
          </p:nvSpPr>
          <p:spPr bwMode="auto">
            <a:xfrm>
              <a:off x="336" y="720"/>
              <a:ext cx="5049" cy="1304"/>
            </a:xfrm>
            <a:custGeom>
              <a:avLst/>
              <a:gdLst/>
              <a:ahLst/>
              <a:cxnLst>
                <a:cxn ang="0">
                  <a:pos x="5049" y="2324"/>
                </a:cxn>
                <a:cxn ang="0">
                  <a:pos x="5000" y="2361"/>
                </a:cxn>
                <a:cxn ang="0">
                  <a:pos x="4942" y="2398"/>
                </a:cxn>
                <a:cxn ang="0">
                  <a:pos x="4863" y="2443"/>
                </a:cxn>
                <a:cxn ang="0">
                  <a:pos x="4764" y="2492"/>
                </a:cxn>
                <a:cxn ang="0">
                  <a:pos x="4647" y="2537"/>
                </a:cxn>
                <a:cxn ang="0">
                  <a:pos x="4514" y="2574"/>
                </a:cxn>
                <a:cxn ang="0">
                  <a:pos x="4442" y="2589"/>
                </a:cxn>
                <a:cxn ang="0">
                  <a:pos x="4366" y="2598"/>
                </a:cxn>
                <a:cxn ang="0">
                  <a:pos x="4286" y="2605"/>
                </a:cxn>
                <a:cxn ang="0">
                  <a:pos x="4203" y="2608"/>
                </a:cxn>
                <a:cxn ang="0">
                  <a:pos x="4117" y="2603"/>
                </a:cxn>
                <a:cxn ang="0">
                  <a:pos x="4027" y="2593"/>
                </a:cxn>
                <a:cxn ang="0">
                  <a:pos x="3935" y="2577"/>
                </a:cxn>
                <a:cxn ang="0">
                  <a:pos x="3841" y="2555"/>
                </a:cxn>
                <a:cxn ang="0">
                  <a:pos x="3744" y="2522"/>
                </a:cxn>
                <a:cxn ang="0">
                  <a:pos x="3645" y="2484"/>
                </a:cxn>
                <a:cxn ang="0">
                  <a:pos x="3544" y="2434"/>
                </a:cxn>
                <a:cxn ang="0">
                  <a:pos x="3439" y="2375"/>
                </a:cxn>
                <a:cxn ang="0">
                  <a:pos x="3335" y="2308"/>
                </a:cxn>
                <a:cxn ang="0">
                  <a:pos x="3228" y="2229"/>
                </a:cxn>
                <a:cxn ang="0">
                  <a:pos x="3120" y="2137"/>
                </a:cxn>
                <a:cxn ang="0">
                  <a:pos x="3010" y="2035"/>
                </a:cxn>
                <a:cxn ang="0">
                  <a:pos x="2901" y="1919"/>
                </a:cxn>
                <a:cxn ang="0">
                  <a:pos x="2790" y="1789"/>
                </a:cxn>
                <a:cxn ang="0">
                  <a:pos x="2679" y="1659"/>
                </a:cxn>
                <a:cxn ang="0">
                  <a:pos x="2466" y="1413"/>
                </a:cxn>
                <a:cxn ang="0">
                  <a:pos x="2265" y="1192"/>
                </a:cxn>
                <a:cxn ang="0">
                  <a:pos x="2072" y="993"/>
                </a:cxn>
                <a:cxn ang="0">
                  <a:pos x="1887" y="819"/>
                </a:cxn>
                <a:cxn ang="0">
                  <a:pos x="1710" y="664"/>
                </a:cxn>
                <a:cxn ang="0">
                  <a:pos x="1537" y="528"/>
                </a:cxn>
                <a:cxn ang="0">
                  <a:pos x="1371" y="412"/>
                </a:cxn>
                <a:cxn ang="0">
                  <a:pos x="1207" y="312"/>
                </a:cxn>
                <a:cxn ang="0">
                  <a:pos x="1047" y="230"/>
                </a:cxn>
                <a:cxn ang="0">
                  <a:pos x="888" y="160"/>
                </a:cxn>
                <a:cxn ang="0">
                  <a:pos x="731" y="107"/>
                </a:cxn>
                <a:cxn ang="0">
                  <a:pos x="572" y="65"/>
                </a:cxn>
                <a:cxn ang="0">
                  <a:pos x="413" y="34"/>
                </a:cxn>
                <a:cxn ang="0">
                  <a:pos x="250" y="15"/>
                </a:cxn>
                <a:cxn ang="0">
                  <a:pos x="85" y="4"/>
                </a:cxn>
              </a:cxnLst>
              <a:rect l="0" t="0" r="r" b="b"/>
              <a:pathLst>
                <a:path w="5049" h="2608">
                  <a:moveTo>
                    <a:pt x="5049" y="2324"/>
                  </a:moveTo>
                  <a:lnTo>
                    <a:pt x="5049" y="2324"/>
                  </a:lnTo>
                  <a:lnTo>
                    <a:pt x="5036" y="2334"/>
                  </a:lnTo>
                  <a:lnTo>
                    <a:pt x="5000" y="2361"/>
                  </a:lnTo>
                  <a:lnTo>
                    <a:pt x="4974" y="2379"/>
                  </a:lnTo>
                  <a:lnTo>
                    <a:pt x="4942" y="2398"/>
                  </a:lnTo>
                  <a:lnTo>
                    <a:pt x="4906" y="2421"/>
                  </a:lnTo>
                  <a:lnTo>
                    <a:pt x="4863" y="2443"/>
                  </a:lnTo>
                  <a:lnTo>
                    <a:pt x="4815" y="2468"/>
                  </a:lnTo>
                  <a:lnTo>
                    <a:pt x="4764" y="2492"/>
                  </a:lnTo>
                  <a:lnTo>
                    <a:pt x="4709" y="2514"/>
                  </a:lnTo>
                  <a:lnTo>
                    <a:pt x="4647" y="2537"/>
                  </a:lnTo>
                  <a:lnTo>
                    <a:pt x="4584" y="2556"/>
                  </a:lnTo>
                  <a:lnTo>
                    <a:pt x="4514" y="2574"/>
                  </a:lnTo>
                  <a:lnTo>
                    <a:pt x="4478" y="2581"/>
                  </a:lnTo>
                  <a:lnTo>
                    <a:pt x="4442" y="2589"/>
                  </a:lnTo>
                  <a:lnTo>
                    <a:pt x="4404" y="2593"/>
                  </a:lnTo>
                  <a:lnTo>
                    <a:pt x="4366" y="2598"/>
                  </a:lnTo>
                  <a:lnTo>
                    <a:pt x="4327" y="2603"/>
                  </a:lnTo>
                  <a:lnTo>
                    <a:pt x="4286" y="2605"/>
                  </a:lnTo>
                  <a:lnTo>
                    <a:pt x="4245" y="2606"/>
                  </a:lnTo>
                  <a:lnTo>
                    <a:pt x="4203" y="2608"/>
                  </a:lnTo>
                  <a:lnTo>
                    <a:pt x="4160" y="2606"/>
                  </a:lnTo>
                  <a:lnTo>
                    <a:pt x="4117" y="2603"/>
                  </a:lnTo>
                  <a:lnTo>
                    <a:pt x="4073" y="2600"/>
                  </a:lnTo>
                  <a:lnTo>
                    <a:pt x="4027" y="2593"/>
                  </a:lnTo>
                  <a:lnTo>
                    <a:pt x="3982" y="2587"/>
                  </a:lnTo>
                  <a:lnTo>
                    <a:pt x="3935" y="2577"/>
                  </a:lnTo>
                  <a:lnTo>
                    <a:pt x="3888" y="2566"/>
                  </a:lnTo>
                  <a:lnTo>
                    <a:pt x="3841" y="2555"/>
                  </a:lnTo>
                  <a:lnTo>
                    <a:pt x="3792" y="2540"/>
                  </a:lnTo>
                  <a:lnTo>
                    <a:pt x="3744" y="2522"/>
                  </a:lnTo>
                  <a:lnTo>
                    <a:pt x="3695" y="2505"/>
                  </a:lnTo>
                  <a:lnTo>
                    <a:pt x="3645" y="2484"/>
                  </a:lnTo>
                  <a:lnTo>
                    <a:pt x="3594" y="2459"/>
                  </a:lnTo>
                  <a:lnTo>
                    <a:pt x="3544" y="2434"/>
                  </a:lnTo>
                  <a:lnTo>
                    <a:pt x="3492" y="2406"/>
                  </a:lnTo>
                  <a:lnTo>
                    <a:pt x="3439" y="2375"/>
                  </a:lnTo>
                  <a:lnTo>
                    <a:pt x="3388" y="2343"/>
                  </a:lnTo>
                  <a:lnTo>
                    <a:pt x="3335" y="2308"/>
                  </a:lnTo>
                  <a:lnTo>
                    <a:pt x="3281" y="2269"/>
                  </a:lnTo>
                  <a:lnTo>
                    <a:pt x="3228" y="2229"/>
                  </a:lnTo>
                  <a:lnTo>
                    <a:pt x="3174" y="2183"/>
                  </a:lnTo>
                  <a:lnTo>
                    <a:pt x="3120" y="2137"/>
                  </a:lnTo>
                  <a:lnTo>
                    <a:pt x="3066" y="2086"/>
                  </a:lnTo>
                  <a:lnTo>
                    <a:pt x="3010" y="2035"/>
                  </a:lnTo>
                  <a:lnTo>
                    <a:pt x="2956" y="1978"/>
                  </a:lnTo>
                  <a:lnTo>
                    <a:pt x="2901" y="1919"/>
                  </a:lnTo>
                  <a:lnTo>
                    <a:pt x="2845" y="1856"/>
                  </a:lnTo>
                  <a:lnTo>
                    <a:pt x="2790" y="1789"/>
                  </a:lnTo>
                  <a:lnTo>
                    <a:pt x="2790" y="1789"/>
                  </a:lnTo>
                  <a:lnTo>
                    <a:pt x="2679" y="1659"/>
                  </a:lnTo>
                  <a:lnTo>
                    <a:pt x="2572" y="1533"/>
                  </a:lnTo>
                  <a:lnTo>
                    <a:pt x="2466" y="1413"/>
                  </a:lnTo>
                  <a:lnTo>
                    <a:pt x="2365" y="1299"/>
                  </a:lnTo>
                  <a:lnTo>
                    <a:pt x="2265" y="1192"/>
                  </a:lnTo>
                  <a:lnTo>
                    <a:pt x="2168" y="1090"/>
                  </a:lnTo>
                  <a:lnTo>
                    <a:pt x="2072" y="993"/>
                  </a:lnTo>
                  <a:lnTo>
                    <a:pt x="1979" y="903"/>
                  </a:lnTo>
                  <a:lnTo>
                    <a:pt x="1887" y="819"/>
                  </a:lnTo>
                  <a:lnTo>
                    <a:pt x="1797" y="738"/>
                  </a:lnTo>
                  <a:lnTo>
                    <a:pt x="1710" y="664"/>
                  </a:lnTo>
                  <a:lnTo>
                    <a:pt x="1622" y="593"/>
                  </a:lnTo>
                  <a:lnTo>
                    <a:pt x="1537" y="528"/>
                  </a:lnTo>
                  <a:lnTo>
                    <a:pt x="1453" y="467"/>
                  </a:lnTo>
                  <a:lnTo>
                    <a:pt x="1371" y="412"/>
                  </a:lnTo>
                  <a:lnTo>
                    <a:pt x="1287" y="360"/>
                  </a:lnTo>
                  <a:lnTo>
                    <a:pt x="1207" y="312"/>
                  </a:lnTo>
                  <a:lnTo>
                    <a:pt x="1126" y="268"/>
                  </a:lnTo>
                  <a:lnTo>
                    <a:pt x="1047" y="230"/>
                  </a:lnTo>
                  <a:lnTo>
                    <a:pt x="967" y="192"/>
                  </a:lnTo>
                  <a:lnTo>
                    <a:pt x="888" y="160"/>
                  </a:lnTo>
                  <a:lnTo>
                    <a:pt x="808" y="133"/>
                  </a:lnTo>
                  <a:lnTo>
                    <a:pt x="731" y="107"/>
                  </a:lnTo>
                  <a:lnTo>
                    <a:pt x="652" y="84"/>
                  </a:lnTo>
                  <a:lnTo>
                    <a:pt x="572" y="65"/>
                  </a:lnTo>
                  <a:lnTo>
                    <a:pt x="492" y="49"/>
                  </a:lnTo>
                  <a:lnTo>
                    <a:pt x="413" y="34"/>
                  </a:lnTo>
                  <a:lnTo>
                    <a:pt x="332" y="23"/>
                  </a:lnTo>
                  <a:lnTo>
                    <a:pt x="250" y="15"/>
                  </a:lnTo>
                  <a:lnTo>
                    <a:pt x="168" y="8"/>
                  </a:lnTo>
                  <a:lnTo>
                    <a:pt x="85" y="4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379341" name="Freeform 13"/>
            <p:cNvSpPr>
              <a:spLocks/>
            </p:cNvSpPr>
            <p:nvPr userDrawn="1"/>
          </p:nvSpPr>
          <p:spPr bwMode="auto">
            <a:xfrm>
              <a:off x="349" y="742"/>
              <a:ext cx="5081" cy="1267"/>
            </a:xfrm>
            <a:custGeom>
              <a:avLst/>
              <a:gdLst/>
              <a:ahLst/>
              <a:cxnLst>
                <a:cxn ang="0">
                  <a:pos x="5081" y="2233"/>
                </a:cxn>
                <a:cxn ang="0">
                  <a:pos x="5034" y="2270"/>
                </a:cxn>
                <a:cxn ang="0">
                  <a:pos x="4977" y="2309"/>
                </a:cxn>
                <a:cxn ang="0">
                  <a:pos x="4898" y="2355"/>
                </a:cxn>
                <a:cxn ang="0">
                  <a:pos x="4801" y="2405"/>
                </a:cxn>
                <a:cxn ang="0">
                  <a:pos x="4684" y="2454"/>
                </a:cxn>
                <a:cxn ang="0">
                  <a:pos x="4551" y="2494"/>
                </a:cxn>
                <a:cxn ang="0">
                  <a:pos x="4479" y="2509"/>
                </a:cxn>
                <a:cxn ang="0">
                  <a:pos x="4404" y="2522"/>
                </a:cxn>
                <a:cxn ang="0">
                  <a:pos x="4323" y="2530"/>
                </a:cxn>
                <a:cxn ang="0">
                  <a:pos x="4240" y="2533"/>
                </a:cxn>
                <a:cxn ang="0">
                  <a:pos x="4154" y="2531"/>
                </a:cxn>
                <a:cxn ang="0">
                  <a:pos x="4065" y="2523"/>
                </a:cxn>
                <a:cxn ang="0">
                  <a:pos x="3974" y="2509"/>
                </a:cxn>
                <a:cxn ang="0">
                  <a:pos x="3878" y="2488"/>
                </a:cxn>
                <a:cxn ang="0">
                  <a:pos x="3781" y="2459"/>
                </a:cxn>
                <a:cxn ang="0">
                  <a:pos x="3681" y="2420"/>
                </a:cxn>
                <a:cxn ang="0">
                  <a:pos x="3579" y="2373"/>
                </a:cxn>
                <a:cxn ang="0">
                  <a:pos x="3475" y="2317"/>
                </a:cxn>
                <a:cxn ang="0">
                  <a:pos x="3368" y="2250"/>
                </a:cxn>
                <a:cxn ang="0">
                  <a:pos x="3260" y="2171"/>
                </a:cxn>
                <a:cxn ang="0">
                  <a:pos x="3152" y="2082"/>
                </a:cxn>
                <a:cxn ang="0">
                  <a:pos x="3041" y="1982"/>
                </a:cxn>
                <a:cxn ang="0">
                  <a:pos x="2928" y="1868"/>
                </a:cxn>
                <a:cxn ang="0">
                  <a:pos x="2814" y="1742"/>
                </a:cxn>
                <a:cxn ang="0">
                  <a:pos x="2703" y="1611"/>
                </a:cxn>
                <a:cxn ang="0">
                  <a:pos x="2487" y="1369"/>
                </a:cxn>
                <a:cxn ang="0">
                  <a:pos x="2281" y="1151"/>
                </a:cxn>
                <a:cxn ang="0">
                  <a:pos x="2085" y="955"/>
                </a:cxn>
                <a:cxn ang="0">
                  <a:pos x="1898" y="783"/>
                </a:cxn>
                <a:cxn ang="0">
                  <a:pos x="1717" y="631"/>
                </a:cxn>
                <a:cxn ang="0">
                  <a:pos x="1544" y="498"/>
                </a:cxn>
                <a:cxn ang="0">
                  <a:pos x="1376" y="385"/>
                </a:cxn>
                <a:cxn ang="0">
                  <a:pos x="1211" y="289"/>
                </a:cxn>
                <a:cxn ang="0">
                  <a:pos x="1050" y="208"/>
                </a:cxn>
                <a:cxn ang="0">
                  <a:pos x="890" y="143"/>
                </a:cxn>
                <a:cxn ang="0">
                  <a:pos x="732" y="92"/>
                </a:cxn>
                <a:cxn ang="0">
                  <a:pos x="572" y="53"/>
                </a:cxn>
                <a:cxn ang="0">
                  <a:pos x="412" y="25"/>
                </a:cxn>
                <a:cxn ang="0">
                  <a:pos x="250" y="8"/>
                </a:cxn>
                <a:cxn ang="0">
                  <a:pos x="85" y="1"/>
                </a:cxn>
              </a:cxnLst>
              <a:rect l="0" t="0" r="r" b="b"/>
              <a:pathLst>
                <a:path w="5081" h="2533">
                  <a:moveTo>
                    <a:pt x="5081" y="2233"/>
                  </a:moveTo>
                  <a:lnTo>
                    <a:pt x="5081" y="2233"/>
                  </a:lnTo>
                  <a:lnTo>
                    <a:pt x="5070" y="2242"/>
                  </a:lnTo>
                  <a:lnTo>
                    <a:pt x="5034" y="2270"/>
                  </a:lnTo>
                  <a:lnTo>
                    <a:pt x="5008" y="2288"/>
                  </a:lnTo>
                  <a:lnTo>
                    <a:pt x="4977" y="2309"/>
                  </a:lnTo>
                  <a:lnTo>
                    <a:pt x="4940" y="2333"/>
                  </a:lnTo>
                  <a:lnTo>
                    <a:pt x="4898" y="2355"/>
                  </a:lnTo>
                  <a:lnTo>
                    <a:pt x="4852" y="2381"/>
                  </a:lnTo>
                  <a:lnTo>
                    <a:pt x="4801" y="2405"/>
                  </a:lnTo>
                  <a:lnTo>
                    <a:pt x="4744" y="2430"/>
                  </a:lnTo>
                  <a:lnTo>
                    <a:pt x="4684" y="2454"/>
                  </a:lnTo>
                  <a:lnTo>
                    <a:pt x="4621" y="2475"/>
                  </a:lnTo>
                  <a:lnTo>
                    <a:pt x="4551" y="2494"/>
                  </a:lnTo>
                  <a:lnTo>
                    <a:pt x="4516" y="2502"/>
                  </a:lnTo>
                  <a:lnTo>
                    <a:pt x="4479" y="2509"/>
                  </a:lnTo>
                  <a:lnTo>
                    <a:pt x="4441" y="2517"/>
                  </a:lnTo>
                  <a:lnTo>
                    <a:pt x="4404" y="2522"/>
                  </a:lnTo>
                  <a:lnTo>
                    <a:pt x="4364" y="2526"/>
                  </a:lnTo>
                  <a:lnTo>
                    <a:pt x="4323" y="2530"/>
                  </a:lnTo>
                  <a:lnTo>
                    <a:pt x="4283" y="2533"/>
                  </a:lnTo>
                  <a:lnTo>
                    <a:pt x="4240" y="2533"/>
                  </a:lnTo>
                  <a:lnTo>
                    <a:pt x="4198" y="2533"/>
                  </a:lnTo>
                  <a:lnTo>
                    <a:pt x="4154" y="2531"/>
                  </a:lnTo>
                  <a:lnTo>
                    <a:pt x="4110" y="2528"/>
                  </a:lnTo>
                  <a:lnTo>
                    <a:pt x="4065" y="2523"/>
                  </a:lnTo>
                  <a:lnTo>
                    <a:pt x="4019" y="2517"/>
                  </a:lnTo>
                  <a:lnTo>
                    <a:pt x="3974" y="2509"/>
                  </a:lnTo>
                  <a:lnTo>
                    <a:pt x="3926" y="2499"/>
                  </a:lnTo>
                  <a:lnTo>
                    <a:pt x="3878" y="2488"/>
                  </a:lnTo>
                  <a:lnTo>
                    <a:pt x="3829" y="2473"/>
                  </a:lnTo>
                  <a:lnTo>
                    <a:pt x="3781" y="2459"/>
                  </a:lnTo>
                  <a:lnTo>
                    <a:pt x="3731" y="2439"/>
                  </a:lnTo>
                  <a:lnTo>
                    <a:pt x="3681" y="2420"/>
                  </a:lnTo>
                  <a:lnTo>
                    <a:pt x="3631" y="2397"/>
                  </a:lnTo>
                  <a:lnTo>
                    <a:pt x="3579" y="2373"/>
                  </a:lnTo>
                  <a:lnTo>
                    <a:pt x="3526" y="2346"/>
                  </a:lnTo>
                  <a:lnTo>
                    <a:pt x="3475" y="2317"/>
                  </a:lnTo>
                  <a:lnTo>
                    <a:pt x="3421" y="2284"/>
                  </a:lnTo>
                  <a:lnTo>
                    <a:pt x="3368" y="2250"/>
                  </a:lnTo>
                  <a:lnTo>
                    <a:pt x="3314" y="2212"/>
                  </a:lnTo>
                  <a:lnTo>
                    <a:pt x="3260" y="2171"/>
                  </a:lnTo>
                  <a:lnTo>
                    <a:pt x="3206" y="2129"/>
                  </a:lnTo>
                  <a:lnTo>
                    <a:pt x="3152" y="2082"/>
                  </a:lnTo>
                  <a:lnTo>
                    <a:pt x="3096" y="2034"/>
                  </a:lnTo>
                  <a:lnTo>
                    <a:pt x="3041" y="1982"/>
                  </a:lnTo>
                  <a:lnTo>
                    <a:pt x="2984" y="1926"/>
                  </a:lnTo>
                  <a:lnTo>
                    <a:pt x="2928" y="1868"/>
                  </a:lnTo>
                  <a:lnTo>
                    <a:pt x="2871" y="1806"/>
                  </a:lnTo>
                  <a:lnTo>
                    <a:pt x="2814" y="1742"/>
                  </a:lnTo>
                  <a:lnTo>
                    <a:pt x="2814" y="1742"/>
                  </a:lnTo>
                  <a:lnTo>
                    <a:pt x="2703" y="1611"/>
                  </a:lnTo>
                  <a:lnTo>
                    <a:pt x="2593" y="1487"/>
                  </a:lnTo>
                  <a:lnTo>
                    <a:pt x="2487" y="1369"/>
                  </a:lnTo>
                  <a:lnTo>
                    <a:pt x="2382" y="1256"/>
                  </a:lnTo>
                  <a:lnTo>
                    <a:pt x="2281" y="1151"/>
                  </a:lnTo>
                  <a:lnTo>
                    <a:pt x="2182" y="1051"/>
                  </a:lnTo>
                  <a:lnTo>
                    <a:pt x="2085" y="955"/>
                  </a:lnTo>
                  <a:lnTo>
                    <a:pt x="1991" y="867"/>
                  </a:lnTo>
                  <a:lnTo>
                    <a:pt x="1898" y="783"/>
                  </a:lnTo>
                  <a:lnTo>
                    <a:pt x="1808" y="705"/>
                  </a:lnTo>
                  <a:lnTo>
                    <a:pt x="1717" y="631"/>
                  </a:lnTo>
                  <a:lnTo>
                    <a:pt x="1630" y="563"/>
                  </a:lnTo>
                  <a:lnTo>
                    <a:pt x="1544" y="498"/>
                  </a:lnTo>
                  <a:lnTo>
                    <a:pt x="1459" y="439"/>
                  </a:lnTo>
                  <a:lnTo>
                    <a:pt x="1376" y="385"/>
                  </a:lnTo>
                  <a:lnTo>
                    <a:pt x="1292" y="334"/>
                  </a:lnTo>
                  <a:lnTo>
                    <a:pt x="1211" y="289"/>
                  </a:lnTo>
                  <a:lnTo>
                    <a:pt x="1130" y="247"/>
                  </a:lnTo>
                  <a:lnTo>
                    <a:pt x="1050" y="208"/>
                  </a:lnTo>
                  <a:lnTo>
                    <a:pt x="969" y="174"/>
                  </a:lnTo>
                  <a:lnTo>
                    <a:pt x="890" y="143"/>
                  </a:lnTo>
                  <a:lnTo>
                    <a:pt x="811" y="116"/>
                  </a:lnTo>
                  <a:lnTo>
                    <a:pt x="732" y="92"/>
                  </a:lnTo>
                  <a:lnTo>
                    <a:pt x="651" y="71"/>
                  </a:lnTo>
                  <a:lnTo>
                    <a:pt x="572" y="53"/>
                  </a:lnTo>
                  <a:lnTo>
                    <a:pt x="493" y="37"/>
                  </a:lnTo>
                  <a:lnTo>
                    <a:pt x="412" y="25"/>
                  </a:lnTo>
                  <a:lnTo>
                    <a:pt x="332" y="16"/>
                  </a:lnTo>
                  <a:lnTo>
                    <a:pt x="250" y="8"/>
                  </a:lnTo>
                  <a:lnTo>
                    <a:pt x="168" y="3"/>
                  </a:lnTo>
                  <a:lnTo>
                    <a:pt x="85" y="1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379342" name="Freeform 14"/>
            <p:cNvSpPr>
              <a:spLocks/>
            </p:cNvSpPr>
            <p:nvPr userDrawn="1"/>
          </p:nvSpPr>
          <p:spPr bwMode="auto">
            <a:xfrm>
              <a:off x="361" y="765"/>
              <a:ext cx="5115" cy="1230"/>
            </a:xfrm>
            <a:custGeom>
              <a:avLst/>
              <a:gdLst/>
              <a:ahLst/>
              <a:cxnLst>
                <a:cxn ang="0">
                  <a:pos x="5115" y="2141"/>
                </a:cxn>
                <a:cxn ang="0">
                  <a:pos x="5068" y="2180"/>
                </a:cxn>
                <a:cxn ang="0">
                  <a:pos x="5011" y="2220"/>
                </a:cxn>
                <a:cxn ang="0">
                  <a:pos x="4933" y="2268"/>
                </a:cxn>
                <a:cxn ang="0">
                  <a:pos x="4836" y="2320"/>
                </a:cxn>
                <a:cxn ang="0">
                  <a:pos x="4721" y="2370"/>
                </a:cxn>
                <a:cxn ang="0">
                  <a:pos x="4589" y="2414"/>
                </a:cxn>
                <a:cxn ang="0">
                  <a:pos x="4517" y="2431"/>
                </a:cxn>
                <a:cxn ang="0">
                  <a:pos x="4442" y="2444"/>
                </a:cxn>
                <a:cxn ang="0">
                  <a:pos x="4361" y="2456"/>
                </a:cxn>
                <a:cxn ang="0">
                  <a:pos x="4279" y="2460"/>
                </a:cxn>
                <a:cxn ang="0">
                  <a:pos x="4193" y="2460"/>
                </a:cxn>
                <a:cxn ang="0">
                  <a:pos x="4103" y="2454"/>
                </a:cxn>
                <a:cxn ang="0">
                  <a:pos x="4012" y="2441"/>
                </a:cxn>
                <a:cxn ang="0">
                  <a:pos x="3916" y="2422"/>
                </a:cxn>
                <a:cxn ang="0">
                  <a:pos x="3819" y="2394"/>
                </a:cxn>
                <a:cxn ang="0">
                  <a:pos x="3717" y="2357"/>
                </a:cxn>
                <a:cxn ang="0">
                  <a:pos x="3614" y="2312"/>
                </a:cxn>
                <a:cxn ang="0">
                  <a:pos x="3510" y="2257"/>
                </a:cxn>
                <a:cxn ang="0">
                  <a:pos x="3402" y="2192"/>
                </a:cxn>
                <a:cxn ang="0">
                  <a:pos x="3294" y="2117"/>
                </a:cxn>
                <a:cxn ang="0">
                  <a:pos x="3183" y="2029"/>
                </a:cxn>
                <a:cxn ang="0">
                  <a:pos x="3070" y="1931"/>
                </a:cxn>
                <a:cxn ang="0">
                  <a:pos x="2956" y="1818"/>
                </a:cxn>
                <a:cxn ang="0">
                  <a:pos x="2841" y="1694"/>
                </a:cxn>
                <a:cxn ang="0">
                  <a:pos x="2727" y="1564"/>
                </a:cxn>
                <a:cxn ang="0">
                  <a:pos x="2508" y="1325"/>
                </a:cxn>
                <a:cxn ang="0">
                  <a:pos x="2300" y="1111"/>
                </a:cxn>
                <a:cxn ang="0">
                  <a:pos x="2101" y="918"/>
                </a:cxn>
                <a:cxn ang="0">
                  <a:pos x="1911" y="749"/>
                </a:cxn>
                <a:cxn ang="0">
                  <a:pos x="1728" y="600"/>
                </a:cxn>
                <a:cxn ang="0">
                  <a:pos x="1553" y="470"/>
                </a:cxn>
                <a:cxn ang="0">
                  <a:pos x="1382" y="360"/>
                </a:cxn>
                <a:cxn ang="0">
                  <a:pos x="1215" y="266"/>
                </a:cxn>
                <a:cxn ang="0">
                  <a:pos x="1053" y="189"/>
                </a:cxn>
                <a:cxn ang="0">
                  <a:pos x="892" y="126"/>
                </a:cxn>
                <a:cxn ang="0">
                  <a:pos x="733" y="77"/>
                </a:cxn>
                <a:cxn ang="0">
                  <a:pos x="574" y="42"/>
                </a:cxn>
                <a:cxn ang="0">
                  <a:pos x="413" y="17"/>
                </a:cxn>
                <a:cxn ang="0">
                  <a:pos x="250" y="3"/>
                </a:cxn>
                <a:cxn ang="0">
                  <a:pos x="85" y="0"/>
                </a:cxn>
              </a:cxnLst>
              <a:rect l="0" t="0" r="r" b="b"/>
              <a:pathLst>
                <a:path w="5115" h="2460">
                  <a:moveTo>
                    <a:pt x="5115" y="2141"/>
                  </a:moveTo>
                  <a:lnTo>
                    <a:pt x="5115" y="2141"/>
                  </a:lnTo>
                  <a:lnTo>
                    <a:pt x="5104" y="2150"/>
                  </a:lnTo>
                  <a:lnTo>
                    <a:pt x="5068" y="2180"/>
                  </a:lnTo>
                  <a:lnTo>
                    <a:pt x="5043" y="2197"/>
                  </a:lnTo>
                  <a:lnTo>
                    <a:pt x="5011" y="2220"/>
                  </a:lnTo>
                  <a:lnTo>
                    <a:pt x="4975" y="2244"/>
                  </a:lnTo>
                  <a:lnTo>
                    <a:pt x="4933" y="2268"/>
                  </a:lnTo>
                  <a:lnTo>
                    <a:pt x="4888" y="2294"/>
                  </a:lnTo>
                  <a:lnTo>
                    <a:pt x="4836" y="2320"/>
                  </a:lnTo>
                  <a:lnTo>
                    <a:pt x="4781" y="2346"/>
                  </a:lnTo>
                  <a:lnTo>
                    <a:pt x="4721" y="2370"/>
                  </a:lnTo>
                  <a:lnTo>
                    <a:pt x="4657" y="2393"/>
                  </a:lnTo>
                  <a:lnTo>
                    <a:pt x="4589" y="2414"/>
                  </a:lnTo>
                  <a:lnTo>
                    <a:pt x="4554" y="2423"/>
                  </a:lnTo>
                  <a:lnTo>
                    <a:pt x="4517" y="2431"/>
                  </a:lnTo>
                  <a:lnTo>
                    <a:pt x="4479" y="2438"/>
                  </a:lnTo>
                  <a:lnTo>
                    <a:pt x="4442" y="2444"/>
                  </a:lnTo>
                  <a:lnTo>
                    <a:pt x="4402" y="2451"/>
                  </a:lnTo>
                  <a:lnTo>
                    <a:pt x="4361" y="2456"/>
                  </a:lnTo>
                  <a:lnTo>
                    <a:pt x="4321" y="2459"/>
                  </a:lnTo>
                  <a:lnTo>
                    <a:pt x="4279" y="2460"/>
                  </a:lnTo>
                  <a:lnTo>
                    <a:pt x="4236" y="2460"/>
                  </a:lnTo>
                  <a:lnTo>
                    <a:pt x="4193" y="2460"/>
                  </a:lnTo>
                  <a:lnTo>
                    <a:pt x="4149" y="2457"/>
                  </a:lnTo>
                  <a:lnTo>
                    <a:pt x="4103" y="2454"/>
                  </a:lnTo>
                  <a:lnTo>
                    <a:pt x="4057" y="2448"/>
                  </a:lnTo>
                  <a:lnTo>
                    <a:pt x="4012" y="2441"/>
                  </a:lnTo>
                  <a:lnTo>
                    <a:pt x="3964" y="2431"/>
                  </a:lnTo>
                  <a:lnTo>
                    <a:pt x="3916" y="2422"/>
                  </a:lnTo>
                  <a:lnTo>
                    <a:pt x="3867" y="2409"/>
                  </a:lnTo>
                  <a:lnTo>
                    <a:pt x="3819" y="2394"/>
                  </a:lnTo>
                  <a:lnTo>
                    <a:pt x="3769" y="2377"/>
                  </a:lnTo>
                  <a:lnTo>
                    <a:pt x="3717" y="2357"/>
                  </a:lnTo>
                  <a:lnTo>
                    <a:pt x="3666" y="2336"/>
                  </a:lnTo>
                  <a:lnTo>
                    <a:pt x="3614" y="2312"/>
                  </a:lnTo>
                  <a:lnTo>
                    <a:pt x="3563" y="2286"/>
                  </a:lnTo>
                  <a:lnTo>
                    <a:pt x="3510" y="2257"/>
                  </a:lnTo>
                  <a:lnTo>
                    <a:pt x="3456" y="2226"/>
                  </a:lnTo>
                  <a:lnTo>
                    <a:pt x="3402" y="2192"/>
                  </a:lnTo>
                  <a:lnTo>
                    <a:pt x="3348" y="2155"/>
                  </a:lnTo>
                  <a:lnTo>
                    <a:pt x="3294" y="2117"/>
                  </a:lnTo>
                  <a:lnTo>
                    <a:pt x="3238" y="2075"/>
                  </a:lnTo>
                  <a:lnTo>
                    <a:pt x="3183" y="2029"/>
                  </a:lnTo>
                  <a:lnTo>
                    <a:pt x="3127" y="1981"/>
                  </a:lnTo>
                  <a:lnTo>
                    <a:pt x="3070" y="1931"/>
                  </a:lnTo>
                  <a:lnTo>
                    <a:pt x="3013" y="1876"/>
                  </a:lnTo>
                  <a:lnTo>
                    <a:pt x="2956" y="1818"/>
                  </a:lnTo>
                  <a:lnTo>
                    <a:pt x="2899" y="1756"/>
                  </a:lnTo>
                  <a:lnTo>
                    <a:pt x="2841" y="1694"/>
                  </a:lnTo>
                  <a:lnTo>
                    <a:pt x="2841" y="1694"/>
                  </a:lnTo>
                  <a:lnTo>
                    <a:pt x="2727" y="1564"/>
                  </a:lnTo>
                  <a:lnTo>
                    <a:pt x="2616" y="1442"/>
                  </a:lnTo>
                  <a:lnTo>
                    <a:pt x="2508" y="1325"/>
                  </a:lnTo>
                  <a:lnTo>
                    <a:pt x="2402" y="1214"/>
                  </a:lnTo>
                  <a:lnTo>
                    <a:pt x="2300" y="1111"/>
                  </a:lnTo>
                  <a:lnTo>
                    <a:pt x="2198" y="1012"/>
                  </a:lnTo>
                  <a:lnTo>
                    <a:pt x="2101" y="918"/>
                  </a:lnTo>
                  <a:lnTo>
                    <a:pt x="2004" y="831"/>
                  </a:lnTo>
                  <a:lnTo>
                    <a:pt x="1911" y="749"/>
                  </a:lnTo>
                  <a:lnTo>
                    <a:pt x="1818" y="671"/>
                  </a:lnTo>
                  <a:lnTo>
                    <a:pt x="1728" y="600"/>
                  </a:lnTo>
                  <a:lnTo>
                    <a:pt x="1639" y="533"/>
                  </a:lnTo>
                  <a:lnTo>
                    <a:pt x="1553" y="470"/>
                  </a:lnTo>
                  <a:lnTo>
                    <a:pt x="1467" y="413"/>
                  </a:lnTo>
                  <a:lnTo>
                    <a:pt x="1382" y="360"/>
                  </a:lnTo>
                  <a:lnTo>
                    <a:pt x="1299" y="310"/>
                  </a:lnTo>
                  <a:lnTo>
                    <a:pt x="1215" y="266"/>
                  </a:lnTo>
                  <a:lnTo>
                    <a:pt x="1133" y="224"/>
                  </a:lnTo>
                  <a:lnTo>
                    <a:pt x="1053" y="189"/>
                  </a:lnTo>
                  <a:lnTo>
                    <a:pt x="972" y="155"/>
                  </a:lnTo>
                  <a:lnTo>
                    <a:pt x="892" y="126"/>
                  </a:lnTo>
                  <a:lnTo>
                    <a:pt x="813" y="100"/>
                  </a:lnTo>
                  <a:lnTo>
                    <a:pt x="733" y="77"/>
                  </a:lnTo>
                  <a:lnTo>
                    <a:pt x="653" y="58"/>
                  </a:lnTo>
                  <a:lnTo>
                    <a:pt x="574" y="42"/>
                  </a:lnTo>
                  <a:lnTo>
                    <a:pt x="493" y="29"/>
                  </a:lnTo>
                  <a:lnTo>
                    <a:pt x="413" y="17"/>
                  </a:lnTo>
                  <a:lnTo>
                    <a:pt x="332" y="9"/>
                  </a:lnTo>
                  <a:lnTo>
                    <a:pt x="250" y="3"/>
                  </a:lnTo>
                  <a:lnTo>
                    <a:pt x="168" y="0"/>
                  </a:lnTo>
                  <a:lnTo>
                    <a:pt x="85" y="0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379343" name="Freeform 15"/>
            <p:cNvSpPr>
              <a:spLocks/>
            </p:cNvSpPr>
            <p:nvPr userDrawn="1"/>
          </p:nvSpPr>
          <p:spPr bwMode="auto">
            <a:xfrm>
              <a:off x="375" y="787"/>
              <a:ext cx="5147" cy="1195"/>
            </a:xfrm>
            <a:custGeom>
              <a:avLst/>
              <a:gdLst/>
              <a:ahLst/>
              <a:cxnLst>
                <a:cxn ang="0">
                  <a:pos x="5147" y="2049"/>
                </a:cxn>
                <a:cxn ang="0">
                  <a:pos x="5100" y="2090"/>
                </a:cxn>
                <a:cxn ang="0">
                  <a:pos x="5043" y="2132"/>
                </a:cxn>
                <a:cxn ang="0">
                  <a:pos x="4967" y="2182"/>
                </a:cxn>
                <a:cxn ang="0">
                  <a:pos x="4871" y="2237"/>
                </a:cxn>
                <a:cxn ang="0">
                  <a:pos x="4756" y="2288"/>
                </a:cxn>
                <a:cxn ang="0">
                  <a:pos x="4624" y="2335"/>
                </a:cxn>
                <a:cxn ang="0">
                  <a:pos x="4553" y="2355"/>
                </a:cxn>
                <a:cxn ang="0">
                  <a:pos x="4477" y="2369"/>
                </a:cxn>
                <a:cxn ang="0">
                  <a:pos x="4397" y="2382"/>
                </a:cxn>
                <a:cxn ang="0">
                  <a:pos x="4314" y="2388"/>
                </a:cxn>
                <a:cxn ang="0">
                  <a:pos x="4228" y="2390"/>
                </a:cxn>
                <a:cxn ang="0">
                  <a:pos x="4139" y="2385"/>
                </a:cxn>
                <a:cxn ang="0">
                  <a:pos x="4046" y="2374"/>
                </a:cxn>
                <a:cxn ang="0">
                  <a:pos x="3952" y="2356"/>
                </a:cxn>
                <a:cxn ang="0">
                  <a:pos x="3853" y="2330"/>
                </a:cxn>
                <a:cxn ang="0">
                  <a:pos x="3752" y="2296"/>
                </a:cxn>
                <a:cxn ang="0">
                  <a:pos x="3648" y="2253"/>
                </a:cxn>
                <a:cxn ang="0">
                  <a:pos x="3542" y="2200"/>
                </a:cxn>
                <a:cxn ang="0">
                  <a:pos x="3434" y="2137"/>
                </a:cxn>
                <a:cxn ang="0">
                  <a:pos x="3324" y="2064"/>
                </a:cxn>
                <a:cxn ang="0">
                  <a:pos x="3212" y="1978"/>
                </a:cxn>
                <a:cxn ang="0">
                  <a:pos x="3098" y="1880"/>
                </a:cxn>
                <a:cxn ang="0">
                  <a:pos x="2983" y="1770"/>
                </a:cxn>
                <a:cxn ang="0">
                  <a:pos x="2866" y="1646"/>
                </a:cxn>
                <a:cxn ang="0">
                  <a:pos x="2749" y="1520"/>
                </a:cxn>
                <a:cxn ang="0">
                  <a:pos x="2527" y="1284"/>
                </a:cxn>
                <a:cxn ang="0">
                  <a:pos x="2315" y="1072"/>
                </a:cxn>
                <a:cxn ang="0">
                  <a:pos x="2113" y="884"/>
                </a:cxn>
                <a:cxn ang="0">
                  <a:pos x="1920" y="717"/>
                </a:cxn>
                <a:cxn ang="0">
                  <a:pos x="1736" y="570"/>
                </a:cxn>
                <a:cxn ang="0">
                  <a:pos x="1558" y="444"/>
                </a:cxn>
                <a:cxn ang="0">
                  <a:pos x="1386" y="336"/>
                </a:cxn>
                <a:cxn ang="0">
                  <a:pos x="1219" y="246"/>
                </a:cxn>
                <a:cxn ang="0">
                  <a:pos x="1055" y="170"/>
                </a:cxn>
                <a:cxn ang="0">
                  <a:pos x="893" y="112"/>
                </a:cxn>
                <a:cxn ang="0">
                  <a:pos x="733" y="65"/>
                </a:cxn>
                <a:cxn ang="0">
                  <a:pos x="574" y="33"/>
                </a:cxn>
                <a:cxn ang="0">
                  <a:pos x="413" y="12"/>
                </a:cxn>
                <a:cxn ang="0">
                  <a:pos x="250" y="2"/>
                </a:cxn>
                <a:cxn ang="0">
                  <a:pos x="85" y="0"/>
                </a:cxn>
              </a:cxnLst>
              <a:rect l="0" t="0" r="r" b="b"/>
              <a:pathLst>
                <a:path w="5147" h="2390">
                  <a:moveTo>
                    <a:pt x="5147" y="2049"/>
                  </a:moveTo>
                  <a:lnTo>
                    <a:pt x="5147" y="2049"/>
                  </a:lnTo>
                  <a:lnTo>
                    <a:pt x="5135" y="2061"/>
                  </a:lnTo>
                  <a:lnTo>
                    <a:pt x="5100" y="2090"/>
                  </a:lnTo>
                  <a:lnTo>
                    <a:pt x="5075" y="2109"/>
                  </a:lnTo>
                  <a:lnTo>
                    <a:pt x="5043" y="2132"/>
                  </a:lnTo>
                  <a:lnTo>
                    <a:pt x="5008" y="2156"/>
                  </a:lnTo>
                  <a:lnTo>
                    <a:pt x="4967" y="2182"/>
                  </a:lnTo>
                  <a:lnTo>
                    <a:pt x="4921" y="2209"/>
                  </a:lnTo>
                  <a:lnTo>
                    <a:pt x="4871" y="2237"/>
                  </a:lnTo>
                  <a:lnTo>
                    <a:pt x="4815" y="2262"/>
                  </a:lnTo>
                  <a:lnTo>
                    <a:pt x="4756" y="2288"/>
                  </a:lnTo>
                  <a:lnTo>
                    <a:pt x="4692" y="2313"/>
                  </a:lnTo>
                  <a:lnTo>
                    <a:pt x="4624" y="2335"/>
                  </a:lnTo>
                  <a:lnTo>
                    <a:pt x="4589" y="2345"/>
                  </a:lnTo>
                  <a:lnTo>
                    <a:pt x="4553" y="2355"/>
                  </a:lnTo>
                  <a:lnTo>
                    <a:pt x="4515" y="2363"/>
                  </a:lnTo>
                  <a:lnTo>
                    <a:pt x="4477" y="2369"/>
                  </a:lnTo>
                  <a:lnTo>
                    <a:pt x="4438" y="2376"/>
                  </a:lnTo>
                  <a:lnTo>
                    <a:pt x="4397" y="2382"/>
                  </a:lnTo>
                  <a:lnTo>
                    <a:pt x="4357" y="2385"/>
                  </a:lnTo>
                  <a:lnTo>
                    <a:pt x="4314" y="2388"/>
                  </a:lnTo>
                  <a:lnTo>
                    <a:pt x="4272" y="2390"/>
                  </a:lnTo>
                  <a:lnTo>
                    <a:pt x="4228" y="2390"/>
                  </a:lnTo>
                  <a:lnTo>
                    <a:pt x="4184" y="2388"/>
                  </a:lnTo>
                  <a:lnTo>
                    <a:pt x="4139" y="2385"/>
                  </a:lnTo>
                  <a:lnTo>
                    <a:pt x="4093" y="2380"/>
                  </a:lnTo>
                  <a:lnTo>
                    <a:pt x="4046" y="2374"/>
                  </a:lnTo>
                  <a:lnTo>
                    <a:pt x="3999" y="2366"/>
                  </a:lnTo>
                  <a:lnTo>
                    <a:pt x="3952" y="2356"/>
                  </a:lnTo>
                  <a:lnTo>
                    <a:pt x="3902" y="2345"/>
                  </a:lnTo>
                  <a:lnTo>
                    <a:pt x="3853" y="2330"/>
                  </a:lnTo>
                  <a:lnTo>
                    <a:pt x="3803" y="2314"/>
                  </a:lnTo>
                  <a:lnTo>
                    <a:pt x="3752" y="2296"/>
                  </a:lnTo>
                  <a:lnTo>
                    <a:pt x="3700" y="2275"/>
                  </a:lnTo>
                  <a:lnTo>
                    <a:pt x="3648" y="2253"/>
                  </a:lnTo>
                  <a:lnTo>
                    <a:pt x="3596" y="2229"/>
                  </a:lnTo>
                  <a:lnTo>
                    <a:pt x="3542" y="2200"/>
                  </a:lnTo>
                  <a:lnTo>
                    <a:pt x="3489" y="2170"/>
                  </a:lnTo>
                  <a:lnTo>
                    <a:pt x="3434" y="2137"/>
                  </a:lnTo>
                  <a:lnTo>
                    <a:pt x="3380" y="2101"/>
                  </a:lnTo>
                  <a:lnTo>
                    <a:pt x="3324" y="2064"/>
                  </a:lnTo>
                  <a:lnTo>
                    <a:pt x="3269" y="2022"/>
                  </a:lnTo>
                  <a:lnTo>
                    <a:pt x="3212" y="1978"/>
                  </a:lnTo>
                  <a:lnTo>
                    <a:pt x="3156" y="1930"/>
                  </a:lnTo>
                  <a:lnTo>
                    <a:pt x="3098" y="1880"/>
                  </a:lnTo>
                  <a:lnTo>
                    <a:pt x="3041" y="1827"/>
                  </a:lnTo>
                  <a:lnTo>
                    <a:pt x="2983" y="1770"/>
                  </a:lnTo>
                  <a:lnTo>
                    <a:pt x="2924" y="1710"/>
                  </a:lnTo>
                  <a:lnTo>
                    <a:pt x="2866" y="1646"/>
                  </a:lnTo>
                  <a:lnTo>
                    <a:pt x="2866" y="1646"/>
                  </a:lnTo>
                  <a:lnTo>
                    <a:pt x="2749" y="1520"/>
                  </a:lnTo>
                  <a:lnTo>
                    <a:pt x="2637" y="1399"/>
                  </a:lnTo>
                  <a:lnTo>
                    <a:pt x="2527" y="1284"/>
                  </a:lnTo>
                  <a:lnTo>
                    <a:pt x="2419" y="1174"/>
                  </a:lnTo>
                  <a:lnTo>
                    <a:pt x="2315" y="1072"/>
                  </a:lnTo>
                  <a:lnTo>
                    <a:pt x="2213" y="976"/>
                  </a:lnTo>
                  <a:lnTo>
                    <a:pt x="2113" y="884"/>
                  </a:lnTo>
                  <a:lnTo>
                    <a:pt x="2016" y="798"/>
                  </a:lnTo>
                  <a:lnTo>
                    <a:pt x="1920" y="717"/>
                  </a:lnTo>
                  <a:lnTo>
                    <a:pt x="1827" y="641"/>
                  </a:lnTo>
                  <a:lnTo>
                    <a:pt x="1736" y="570"/>
                  </a:lnTo>
                  <a:lnTo>
                    <a:pt x="1647" y="504"/>
                  </a:lnTo>
                  <a:lnTo>
                    <a:pt x="1558" y="444"/>
                  </a:lnTo>
                  <a:lnTo>
                    <a:pt x="1472" y="388"/>
                  </a:lnTo>
                  <a:lnTo>
                    <a:pt x="1386" y="336"/>
                  </a:lnTo>
                  <a:lnTo>
                    <a:pt x="1303" y="288"/>
                  </a:lnTo>
                  <a:lnTo>
                    <a:pt x="1219" y="246"/>
                  </a:lnTo>
                  <a:lnTo>
                    <a:pt x="1136" y="205"/>
                  </a:lnTo>
                  <a:lnTo>
                    <a:pt x="1055" y="170"/>
                  </a:lnTo>
                  <a:lnTo>
                    <a:pt x="974" y="139"/>
                  </a:lnTo>
                  <a:lnTo>
                    <a:pt x="893" y="112"/>
                  </a:lnTo>
                  <a:lnTo>
                    <a:pt x="814" y="88"/>
                  </a:lnTo>
                  <a:lnTo>
                    <a:pt x="733" y="65"/>
                  </a:lnTo>
                  <a:lnTo>
                    <a:pt x="653" y="47"/>
                  </a:lnTo>
                  <a:lnTo>
                    <a:pt x="574" y="33"/>
                  </a:lnTo>
                  <a:lnTo>
                    <a:pt x="493" y="21"/>
                  </a:lnTo>
                  <a:lnTo>
                    <a:pt x="413" y="12"/>
                  </a:lnTo>
                  <a:lnTo>
                    <a:pt x="332" y="5"/>
                  </a:lnTo>
                  <a:lnTo>
                    <a:pt x="250" y="2"/>
                  </a:lnTo>
                  <a:lnTo>
                    <a:pt x="168" y="0"/>
                  </a:lnTo>
                  <a:lnTo>
                    <a:pt x="85" y="0"/>
                  </a:lnTo>
                  <a:lnTo>
                    <a:pt x="0" y="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379344" name="Freeform 16"/>
            <p:cNvSpPr>
              <a:spLocks/>
            </p:cNvSpPr>
            <p:nvPr userDrawn="1"/>
          </p:nvSpPr>
          <p:spPr bwMode="auto">
            <a:xfrm>
              <a:off x="389" y="808"/>
              <a:ext cx="5176" cy="1160"/>
            </a:xfrm>
            <a:custGeom>
              <a:avLst/>
              <a:gdLst/>
              <a:ahLst/>
              <a:cxnLst>
                <a:cxn ang="0">
                  <a:pos x="5176" y="1959"/>
                </a:cxn>
                <a:cxn ang="0">
                  <a:pos x="5130" y="2001"/>
                </a:cxn>
                <a:cxn ang="0">
                  <a:pos x="5075" y="2044"/>
                </a:cxn>
                <a:cxn ang="0">
                  <a:pos x="4998" y="2096"/>
                </a:cxn>
                <a:cxn ang="0">
                  <a:pos x="4903" y="2153"/>
                </a:cxn>
                <a:cxn ang="0">
                  <a:pos x="4790" y="2208"/>
                </a:cxn>
                <a:cxn ang="0">
                  <a:pos x="4658" y="2258"/>
                </a:cxn>
                <a:cxn ang="0">
                  <a:pos x="4587" y="2277"/>
                </a:cxn>
                <a:cxn ang="0">
                  <a:pos x="4513" y="2295"/>
                </a:cxn>
                <a:cxn ang="0">
                  <a:pos x="4433" y="2308"/>
                </a:cxn>
                <a:cxn ang="0">
                  <a:pos x="4350" y="2317"/>
                </a:cxn>
                <a:cxn ang="0">
                  <a:pos x="4264" y="2321"/>
                </a:cxn>
                <a:cxn ang="0">
                  <a:pos x="4174" y="2317"/>
                </a:cxn>
                <a:cxn ang="0">
                  <a:pos x="4082" y="2308"/>
                </a:cxn>
                <a:cxn ang="0">
                  <a:pos x="3986" y="2292"/>
                </a:cxn>
                <a:cxn ang="0">
                  <a:pos x="3888" y="2269"/>
                </a:cxn>
                <a:cxn ang="0">
                  <a:pos x="3786" y="2235"/>
                </a:cxn>
                <a:cxn ang="0">
                  <a:pos x="3682" y="2195"/>
                </a:cxn>
                <a:cxn ang="0">
                  <a:pos x="3575" y="2143"/>
                </a:cxn>
                <a:cxn ang="0">
                  <a:pos x="3466" y="2082"/>
                </a:cxn>
                <a:cxn ang="0">
                  <a:pos x="3355" y="2011"/>
                </a:cxn>
                <a:cxn ang="0">
                  <a:pos x="3241" y="1927"/>
                </a:cxn>
                <a:cxn ang="0">
                  <a:pos x="3125" y="1831"/>
                </a:cxn>
                <a:cxn ang="0">
                  <a:pos x="3009" y="1723"/>
                </a:cxn>
                <a:cxn ang="0">
                  <a:pos x="2891" y="1600"/>
                </a:cxn>
                <a:cxn ang="0">
                  <a:pos x="2773" y="1475"/>
                </a:cxn>
                <a:cxn ang="0">
                  <a:pos x="2545" y="1244"/>
                </a:cxn>
                <a:cxn ang="0">
                  <a:pos x="2331" y="1035"/>
                </a:cxn>
                <a:cxn ang="0">
                  <a:pos x="2126" y="850"/>
                </a:cxn>
                <a:cxn ang="0">
                  <a:pos x="1931" y="685"/>
                </a:cxn>
                <a:cxn ang="0">
                  <a:pos x="1744" y="543"/>
                </a:cxn>
                <a:cxn ang="0">
                  <a:pos x="1565" y="419"/>
                </a:cxn>
                <a:cxn ang="0">
                  <a:pos x="1391" y="314"/>
                </a:cxn>
                <a:cxn ang="0">
                  <a:pos x="1222" y="226"/>
                </a:cxn>
                <a:cxn ang="0">
                  <a:pos x="1057" y="154"/>
                </a:cxn>
                <a:cxn ang="0">
                  <a:pos x="894" y="99"/>
                </a:cxn>
                <a:cxn ang="0">
                  <a:pos x="735" y="55"/>
                </a:cxn>
                <a:cxn ang="0">
                  <a:pos x="574" y="26"/>
                </a:cxn>
                <a:cxn ang="0">
                  <a:pos x="412" y="8"/>
                </a:cxn>
                <a:cxn ang="0">
                  <a:pos x="250" y="0"/>
                </a:cxn>
                <a:cxn ang="0">
                  <a:pos x="85" y="4"/>
                </a:cxn>
              </a:cxnLst>
              <a:rect l="0" t="0" r="r" b="b"/>
              <a:pathLst>
                <a:path w="5176" h="2321">
                  <a:moveTo>
                    <a:pt x="5176" y="1959"/>
                  </a:moveTo>
                  <a:lnTo>
                    <a:pt x="5176" y="1959"/>
                  </a:lnTo>
                  <a:lnTo>
                    <a:pt x="5165" y="1970"/>
                  </a:lnTo>
                  <a:lnTo>
                    <a:pt x="5130" y="2001"/>
                  </a:lnTo>
                  <a:lnTo>
                    <a:pt x="5105" y="2020"/>
                  </a:lnTo>
                  <a:lnTo>
                    <a:pt x="5075" y="2044"/>
                  </a:lnTo>
                  <a:lnTo>
                    <a:pt x="5039" y="2070"/>
                  </a:lnTo>
                  <a:lnTo>
                    <a:pt x="4998" y="2096"/>
                  </a:lnTo>
                  <a:lnTo>
                    <a:pt x="4953" y="2125"/>
                  </a:lnTo>
                  <a:lnTo>
                    <a:pt x="4903" y="2153"/>
                  </a:lnTo>
                  <a:lnTo>
                    <a:pt x="4849" y="2180"/>
                  </a:lnTo>
                  <a:lnTo>
                    <a:pt x="4790" y="2208"/>
                  </a:lnTo>
                  <a:lnTo>
                    <a:pt x="4726" y="2233"/>
                  </a:lnTo>
                  <a:lnTo>
                    <a:pt x="4658" y="2258"/>
                  </a:lnTo>
                  <a:lnTo>
                    <a:pt x="4624" y="2267"/>
                  </a:lnTo>
                  <a:lnTo>
                    <a:pt x="4587" y="2277"/>
                  </a:lnTo>
                  <a:lnTo>
                    <a:pt x="4550" y="2287"/>
                  </a:lnTo>
                  <a:lnTo>
                    <a:pt x="4513" y="2295"/>
                  </a:lnTo>
                  <a:lnTo>
                    <a:pt x="4472" y="2303"/>
                  </a:lnTo>
                  <a:lnTo>
                    <a:pt x="4433" y="2308"/>
                  </a:lnTo>
                  <a:lnTo>
                    <a:pt x="4392" y="2313"/>
                  </a:lnTo>
                  <a:lnTo>
                    <a:pt x="4350" y="2317"/>
                  </a:lnTo>
                  <a:lnTo>
                    <a:pt x="4307" y="2319"/>
                  </a:lnTo>
                  <a:lnTo>
                    <a:pt x="4264" y="2321"/>
                  </a:lnTo>
                  <a:lnTo>
                    <a:pt x="4220" y="2319"/>
                  </a:lnTo>
                  <a:lnTo>
                    <a:pt x="4174" y="2317"/>
                  </a:lnTo>
                  <a:lnTo>
                    <a:pt x="4128" y="2314"/>
                  </a:lnTo>
                  <a:lnTo>
                    <a:pt x="4082" y="2308"/>
                  </a:lnTo>
                  <a:lnTo>
                    <a:pt x="4034" y="2301"/>
                  </a:lnTo>
                  <a:lnTo>
                    <a:pt x="3986" y="2292"/>
                  </a:lnTo>
                  <a:lnTo>
                    <a:pt x="3936" y="2282"/>
                  </a:lnTo>
                  <a:lnTo>
                    <a:pt x="3888" y="2269"/>
                  </a:lnTo>
                  <a:lnTo>
                    <a:pt x="3836" y="2253"/>
                  </a:lnTo>
                  <a:lnTo>
                    <a:pt x="3786" y="2235"/>
                  </a:lnTo>
                  <a:lnTo>
                    <a:pt x="3734" y="2216"/>
                  </a:lnTo>
                  <a:lnTo>
                    <a:pt x="3682" y="2195"/>
                  </a:lnTo>
                  <a:lnTo>
                    <a:pt x="3628" y="2170"/>
                  </a:lnTo>
                  <a:lnTo>
                    <a:pt x="3575" y="2143"/>
                  </a:lnTo>
                  <a:lnTo>
                    <a:pt x="3521" y="2114"/>
                  </a:lnTo>
                  <a:lnTo>
                    <a:pt x="3466" y="2082"/>
                  </a:lnTo>
                  <a:lnTo>
                    <a:pt x="3410" y="2048"/>
                  </a:lnTo>
                  <a:lnTo>
                    <a:pt x="3355" y="2011"/>
                  </a:lnTo>
                  <a:lnTo>
                    <a:pt x="3298" y="1970"/>
                  </a:lnTo>
                  <a:lnTo>
                    <a:pt x="3241" y="1927"/>
                  </a:lnTo>
                  <a:lnTo>
                    <a:pt x="3184" y="1880"/>
                  </a:lnTo>
                  <a:lnTo>
                    <a:pt x="3125" y="1831"/>
                  </a:lnTo>
                  <a:lnTo>
                    <a:pt x="3067" y="1778"/>
                  </a:lnTo>
                  <a:lnTo>
                    <a:pt x="3009" y="1723"/>
                  </a:lnTo>
                  <a:lnTo>
                    <a:pt x="2949" y="1663"/>
                  </a:lnTo>
                  <a:lnTo>
                    <a:pt x="2891" y="1600"/>
                  </a:lnTo>
                  <a:lnTo>
                    <a:pt x="2891" y="1600"/>
                  </a:lnTo>
                  <a:lnTo>
                    <a:pt x="2773" y="1475"/>
                  </a:lnTo>
                  <a:lnTo>
                    <a:pt x="2658" y="1357"/>
                  </a:lnTo>
                  <a:lnTo>
                    <a:pt x="2545" y="1244"/>
                  </a:lnTo>
                  <a:lnTo>
                    <a:pt x="2437" y="1135"/>
                  </a:lnTo>
                  <a:lnTo>
                    <a:pt x="2331" y="1035"/>
                  </a:lnTo>
                  <a:lnTo>
                    <a:pt x="2227" y="938"/>
                  </a:lnTo>
                  <a:lnTo>
                    <a:pt x="2126" y="850"/>
                  </a:lnTo>
                  <a:lnTo>
                    <a:pt x="2027" y="764"/>
                  </a:lnTo>
                  <a:lnTo>
                    <a:pt x="1931" y="685"/>
                  </a:lnTo>
                  <a:lnTo>
                    <a:pt x="1837" y="611"/>
                  </a:lnTo>
                  <a:lnTo>
                    <a:pt x="1744" y="543"/>
                  </a:lnTo>
                  <a:lnTo>
                    <a:pt x="1654" y="478"/>
                  </a:lnTo>
                  <a:lnTo>
                    <a:pt x="1565" y="419"/>
                  </a:lnTo>
                  <a:lnTo>
                    <a:pt x="1477" y="364"/>
                  </a:lnTo>
                  <a:lnTo>
                    <a:pt x="1391" y="314"/>
                  </a:lnTo>
                  <a:lnTo>
                    <a:pt x="1305" y="268"/>
                  </a:lnTo>
                  <a:lnTo>
                    <a:pt x="1222" y="226"/>
                  </a:lnTo>
                  <a:lnTo>
                    <a:pt x="1139" y="188"/>
                  </a:lnTo>
                  <a:lnTo>
                    <a:pt x="1057" y="154"/>
                  </a:lnTo>
                  <a:lnTo>
                    <a:pt x="976" y="125"/>
                  </a:lnTo>
                  <a:lnTo>
                    <a:pt x="894" y="99"/>
                  </a:lnTo>
                  <a:lnTo>
                    <a:pt x="814" y="75"/>
                  </a:lnTo>
                  <a:lnTo>
                    <a:pt x="735" y="55"/>
                  </a:lnTo>
                  <a:lnTo>
                    <a:pt x="654" y="39"/>
                  </a:lnTo>
                  <a:lnTo>
                    <a:pt x="574" y="26"/>
                  </a:lnTo>
                  <a:lnTo>
                    <a:pt x="493" y="16"/>
                  </a:lnTo>
                  <a:lnTo>
                    <a:pt x="412" y="8"/>
                  </a:lnTo>
                  <a:lnTo>
                    <a:pt x="332" y="4"/>
                  </a:lnTo>
                  <a:lnTo>
                    <a:pt x="250" y="0"/>
                  </a:lnTo>
                  <a:lnTo>
                    <a:pt x="168" y="0"/>
                  </a:lnTo>
                  <a:lnTo>
                    <a:pt x="85" y="4"/>
                  </a:lnTo>
                  <a:lnTo>
                    <a:pt x="0" y="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379345" name="Freeform 17"/>
            <p:cNvSpPr>
              <a:spLocks/>
            </p:cNvSpPr>
            <p:nvPr userDrawn="1"/>
          </p:nvSpPr>
          <p:spPr bwMode="auto">
            <a:xfrm>
              <a:off x="403" y="829"/>
              <a:ext cx="5205" cy="1124"/>
            </a:xfrm>
            <a:custGeom>
              <a:avLst/>
              <a:gdLst/>
              <a:ahLst/>
              <a:cxnLst>
                <a:cxn ang="0">
                  <a:pos x="5205" y="1868"/>
                </a:cxn>
                <a:cxn ang="0">
                  <a:pos x="5161" y="1910"/>
                </a:cxn>
                <a:cxn ang="0">
                  <a:pos x="5105" y="1956"/>
                </a:cxn>
                <a:cxn ang="0">
                  <a:pos x="5030" y="2011"/>
                </a:cxn>
                <a:cxn ang="0">
                  <a:pos x="4936" y="2069"/>
                </a:cxn>
                <a:cxn ang="0">
                  <a:pos x="4822" y="2127"/>
                </a:cxn>
                <a:cxn ang="0">
                  <a:pos x="4693" y="2178"/>
                </a:cxn>
                <a:cxn ang="0">
                  <a:pos x="4621" y="2201"/>
                </a:cxn>
                <a:cxn ang="0">
                  <a:pos x="4546" y="2219"/>
                </a:cxn>
                <a:cxn ang="0">
                  <a:pos x="4467" y="2235"/>
                </a:cxn>
                <a:cxn ang="0">
                  <a:pos x="4385" y="2245"/>
                </a:cxn>
                <a:cxn ang="0">
                  <a:pos x="4299" y="2250"/>
                </a:cxn>
                <a:cxn ang="0">
                  <a:pos x="4208" y="2250"/>
                </a:cxn>
                <a:cxn ang="0">
                  <a:pos x="4117" y="2241"/>
                </a:cxn>
                <a:cxn ang="0">
                  <a:pos x="4020" y="2227"/>
                </a:cxn>
                <a:cxn ang="0">
                  <a:pos x="3921" y="2206"/>
                </a:cxn>
                <a:cxn ang="0">
                  <a:pos x="3820" y="2175"/>
                </a:cxn>
                <a:cxn ang="0">
                  <a:pos x="3714" y="2135"/>
                </a:cxn>
                <a:cxn ang="0">
                  <a:pos x="3607" y="2086"/>
                </a:cxn>
                <a:cxn ang="0">
                  <a:pos x="3497" y="2027"/>
                </a:cxn>
                <a:cxn ang="0">
                  <a:pos x="3385" y="1957"/>
                </a:cxn>
                <a:cxn ang="0">
                  <a:pos x="3270" y="1875"/>
                </a:cxn>
                <a:cxn ang="0">
                  <a:pos x="3153" y="1781"/>
                </a:cxn>
                <a:cxn ang="0">
                  <a:pos x="3035" y="1675"/>
                </a:cxn>
                <a:cxn ang="0">
                  <a:pos x="2914" y="1555"/>
                </a:cxn>
                <a:cxn ang="0">
                  <a:pos x="2795" y="1431"/>
                </a:cxn>
                <a:cxn ang="0">
                  <a:pos x="2564" y="1202"/>
                </a:cxn>
                <a:cxn ang="0">
                  <a:pos x="2346" y="997"/>
                </a:cxn>
                <a:cxn ang="0">
                  <a:pos x="2140" y="816"/>
                </a:cxn>
                <a:cxn ang="0">
                  <a:pos x="1941" y="654"/>
                </a:cxn>
                <a:cxn ang="0">
                  <a:pos x="1752" y="514"/>
                </a:cxn>
                <a:cxn ang="0">
                  <a:pos x="1570" y="394"/>
                </a:cxn>
                <a:cxn ang="0">
                  <a:pos x="1395" y="293"/>
                </a:cxn>
                <a:cxn ang="0">
                  <a:pos x="1226" y="207"/>
                </a:cxn>
                <a:cxn ang="0">
                  <a:pos x="1059" y="139"/>
                </a:cxn>
                <a:cxn ang="0">
                  <a:pos x="897" y="86"/>
                </a:cxn>
                <a:cxn ang="0">
                  <a:pos x="734" y="45"/>
                </a:cxn>
                <a:cxn ang="0">
                  <a:pos x="575" y="20"/>
                </a:cxn>
                <a:cxn ang="0">
                  <a:pos x="414" y="5"/>
                </a:cxn>
                <a:cxn ang="0">
                  <a:pos x="250" y="0"/>
                </a:cxn>
                <a:cxn ang="0">
                  <a:pos x="85" y="7"/>
                </a:cxn>
              </a:cxnLst>
              <a:rect l="0" t="0" r="r" b="b"/>
              <a:pathLst>
                <a:path w="5205" h="2250">
                  <a:moveTo>
                    <a:pt x="5205" y="1868"/>
                  </a:moveTo>
                  <a:lnTo>
                    <a:pt x="5205" y="1868"/>
                  </a:lnTo>
                  <a:lnTo>
                    <a:pt x="5194" y="1880"/>
                  </a:lnTo>
                  <a:lnTo>
                    <a:pt x="5161" y="1910"/>
                  </a:lnTo>
                  <a:lnTo>
                    <a:pt x="5136" y="1931"/>
                  </a:lnTo>
                  <a:lnTo>
                    <a:pt x="5105" y="1956"/>
                  </a:lnTo>
                  <a:lnTo>
                    <a:pt x="5071" y="1981"/>
                  </a:lnTo>
                  <a:lnTo>
                    <a:pt x="5030" y="2011"/>
                  </a:lnTo>
                  <a:lnTo>
                    <a:pt x="4984" y="2040"/>
                  </a:lnTo>
                  <a:lnTo>
                    <a:pt x="4936" y="2069"/>
                  </a:lnTo>
                  <a:lnTo>
                    <a:pt x="4882" y="2098"/>
                  </a:lnTo>
                  <a:lnTo>
                    <a:pt x="4822" y="2127"/>
                  </a:lnTo>
                  <a:lnTo>
                    <a:pt x="4760" y="2153"/>
                  </a:lnTo>
                  <a:lnTo>
                    <a:pt x="4693" y="2178"/>
                  </a:lnTo>
                  <a:lnTo>
                    <a:pt x="4657" y="2190"/>
                  </a:lnTo>
                  <a:lnTo>
                    <a:pt x="4621" y="2201"/>
                  </a:lnTo>
                  <a:lnTo>
                    <a:pt x="4585" y="2211"/>
                  </a:lnTo>
                  <a:lnTo>
                    <a:pt x="4546" y="2219"/>
                  </a:lnTo>
                  <a:lnTo>
                    <a:pt x="4507" y="2227"/>
                  </a:lnTo>
                  <a:lnTo>
                    <a:pt x="4467" y="2235"/>
                  </a:lnTo>
                  <a:lnTo>
                    <a:pt x="4426" y="2240"/>
                  </a:lnTo>
                  <a:lnTo>
                    <a:pt x="4385" y="2245"/>
                  </a:lnTo>
                  <a:lnTo>
                    <a:pt x="4342" y="2248"/>
                  </a:lnTo>
                  <a:lnTo>
                    <a:pt x="4299" y="2250"/>
                  </a:lnTo>
                  <a:lnTo>
                    <a:pt x="4254" y="2250"/>
                  </a:lnTo>
                  <a:lnTo>
                    <a:pt x="4208" y="2250"/>
                  </a:lnTo>
                  <a:lnTo>
                    <a:pt x="4163" y="2246"/>
                  </a:lnTo>
                  <a:lnTo>
                    <a:pt x="4117" y="2241"/>
                  </a:lnTo>
                  <a:lnTo>
                    <a:pt x="4068" y="2235"/>
                  </a:lnTo>
                  <a:lnTo>
                    <a:pt x="4020" y="2227"/>
                  </a:lnTo>
                  <a:lnTo>
                    <a:pt x="3971" y="2217"/>
                  </a:lnTo>
                  <a:lnTo>
                    <a:pt x="3921" y="2206"/>
                  </a:lnTo>
                  <a:lnTo>
                    <a:pt x="3871" y="2191"/>
                  </a:lnTo>
                  <a:lnTo>
                    <a:pt x="3820" y="2175"/>
                  </a:lnTo>
                  <a:lnTo>
                    <a:pt x="3767" y="2156"/>
                  </a:lnTo>
                  <a:lnTo>
                    <a:pt x="3714" y="2135"/>
                  </a:lnTo>
                  <a:lnTo>
                    <a:pt x="3661" y="2112"/>
                  </a:lnTo>
                  <a:lnTo>
                    <a:pt x="3607" y="2086"/>
                  </a:lnTo>
                  <a:lnTo>
                    <a:pt x="3553" y="2057"/>
                  </a:lnTo>
                  <a:lnTo>
                    <a:pt x="3497" y="2027"/>
                  </a:lnTo>
                  <a:lnTo>
                    <a:pt x="3442" y="1993"/>
                  </a:lnTo>
                  <a:lnTo>
                    <a:pt x="3385" y="1957"/>
                  </a:lnTo>
                  <a:lnTo>
                    <a:pt x="3328" y="1917"/>
                  </a:lnTo>
                  <a:lnTo>
                    <a:pt x="3270" y="1875"/>
                  </a:lnTo>
                  <a:lnTo>
                    <a:pt x="3213" y="1830"/>
                  </a:lnTo>
                  <a:lnTo>
                    <a:pt x="3153" y="1781"/>
                  </a:lnTo>
                  <a:lnTo>
                    <a:pt x="3095" y="1730"/>
                  </a:lnTo>
                  <a:lnTo>
                    <a:pt x="3035" y="1675"/>
                  </a:lnTo>
                  <a:lnTo>
                    <a:pt x="2975" y="1617"/>
                  </a:lnTo>
                  <a:lnTo>
                    <a:pt x="2914" y="1555"/>
                  </a:lnTo>
                  <a:lnTo>
                    <a:pt x="2914" y="1555"/>
                  </a:lnTo>
                  <a:lnTo>
                    <a:pt x="2795" y="1431"/>
                  </a:lnTo>
                  <a:lnTo>
                    <a:pt x="2678" y="1313"/>
                  </a:lnTo>
                  <a:lnTo>
                    <a:pt x="2564" y="1202"/>
                  </a:lnTo>
                  <a:lnTo>
                    <a:pt x="2453" y="1097"/>
                  </a:lnTo>
                  <a:lnTo>
                    <a:pt x="2346" y="997"/>
                  </a:lnTo>
                  <a:lnTo>
                    <a:pt x="2241" y="903"/>
                  </a:lnTo>
                  <a:lnTo>
                    <a:pt x="2140" y="816"/>
                  </a:lnTo>
                  <a:lnTo>
                    <a:pt x="2040" y="732"/>
                  </a:lnTo>
                  <a:lnTo>
                    <a:pt x="1941" y="654"/>
                  </a:lnTo>
                  <a:lnTo>
                    <a:pt x="1847" y="582"/>
                  </a:lnTo>
                  <a:lnTo>
                    <a:pt x="1752" y="514"/>
                  </a:lnTo>
                  <a:lnTo>
                    <a:pt x="1661" y="452"/>
                  </a:lnTo>
                  <a:lnTo>
                    <a:pt x="1570" y="394"/>
                  </a:lnTo>
                  <a:lnTo>
                    <a:pt x="1483" y="341"/>
                  </a:lnTo>
                  <a:lnTo>
                    <a:pt x="1395" y="293"/>
                  </a:lnTo>
                  <a:lnTo>
                    <a:pt x="1311" y="247"/>
                  </a:lnTo>
                  <a:lnTo>
                    <a:pt x="1226" y="207"/>
                  </a:lnTo>
                  <a:lnTo>
                    <a:pt x="1143" y="171"/>
                  </a:lnTo>
                  <a:lnTo>
                    <a:pt x="1059" y="139"/>
                  </a:lnTo>
                  <a:lnTo>
                    <a:pt x="977" y="110"/>
                  </a:lnTo>
                  <a:lnTo>
                    <a:pt x="897" y="86"/>
                  </a:lnTo>
                  <a:lnTo>
                    <a:pt x="815" y="63"/>
                  </a:lnTo>
                  <a:lnTo>
                    <a:pt x="734" y="45"/>
                  </a:lnTo>
                  <a:lnTo>
                    <a:pt x="655" y="31"/>
                  </a:lnTo>
                  <a:lnTo>
                    <a:pt x="575" y="20"/>
                  </a:lnTo>
                  <a:lnTo>
                    <a:pt x="494" y="10"/>
                  </a:lnTo>
                  <a:lnTo>
                    <a:pt x="414" y="5"/>
                  </a:lnTo>
                  <a:lnTo>
                    <a:pt x="332" y="2"/>
                  </a:lnTo>
                  <a:lnTo>
                    <a:pt x="250" y="0"/>
                  </a:lnTo>
                  <a:lnTo>
                    <a:pt x="168" y="2"/>
                  </a:lnTo>
                  <a:lnTo>
                    <a:pt x="85" y="7"/>
                  </a:lnTo>
                  <a:lnTo>
                    <a:pt x="0" y="13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379346" name="Freeform 18"/>
            <p:cNvSpPr>
              <a:spLocks/>
            </p:cNvSpPr>
            <p:nvPr userDrawn="1"/>
          </p:nvSpPr>
          <p:spPr bwMode="auto">
            <a:xfrm>
              <a:off x="418" y="850"/>
              <a:ext cx="5233" cy="1090"/>
            </a:xfrm>
            <a:custGeom>
              <a:avLst/>
              <a:gdLst/>
              <a:ahLst/>
              <a:cxnLst>
                <a:cxn ang="0">
                  <a:pos x="5233" y="1778"/>
                </a:cxn>
                <a:cxn ang="0">
                  <a:pos x="5189" y="1822"/>
                </a:cxn>
                <a:cxn ang="0">
                  <a:pos x="5133" y="1867"/>
                </a:cxn>
                <a:cxn ang="0">
                  <a:pos x="5060" y="1923"/>
                </a:cxn>
                <a:cxn ang="0">
                  <a:pos x="4965" y="1985"/>
                </a:cxn>
                <a:cxn ang="0">
                  <a:pos x="4854" y="2044"/>
                </a:cxn>
                <a:cxn ang="0">
                  <a:pos x="4725" y="2099"/>
                </a:cxn>
                <a:cxn ang="0">
                  <a:pos x="4654" y="2122"/>
                </a:cxn>
                <a:cxn ang="0">
                  <a:pos x="4579" y="2143"/>
                </a:cxn>
                <a:cxn ang="0">
                  <a:pos x="4500" y="2159"/>
                </a:cxn>
                <a:cxn ang="0">
                  <a:pos x="4418" y="2172"/>
                </a:cxn>
                <a:cxn ang="0">
                  <a:pos x="4332" y="2178"/>
                </a:cxn>
                <a:cxn ang="0">
                  <a:pos x="4242" y="2180"/>
                </a:cxn>
                <a:cxn ang="0">
                  <a:pos x="4149" y="2174"/>
                </a:cxn>
                <a:cxn ang="0">
                  <a:pos x="4053" y="2162"/>
                </a:cxn>
                <a:cxn ang="0">
                  <a:pos x="3953" y="2141"/>
                </a:cxn>
                <a:cxn ang="0">
                  <a:pos x="3852" y="2114"/>
                </a:cxn>
                <a:cxn ang="0">
                  <a:pos x="3746" y="2075"/>
                </a:cxn>
                <a:cxn ang="0">
                  <a:pos x="3638" y="2028"/>
                </a:cxn>
                <a:cxn ang="0">
                  <a:pos x="3527" y="1972"/>
                </a:cxn>
                <a:cxn ang="0">
                  <a:pos x="3414" y="1902"/>
                </a:cxn>
                <a:cxn ang="0">
                  <a:pos x="3298" y="1823"/>
                </a:cxn>
                <a:cxn ang="0">
                  <a:pos x="3180" y="1731"/>
                </a:cxn>
                <a:cxn ang="0">
                  <a:pos x="3059" y="1626"/>
                </a:cxn>
                <a:cxn ang="0">
                  <a:pos x="2937" y="1508"/>
                </a:cxn>
                <a:cxn ang="0">
                  <a:pos x="2816" y="1387"/>
                </a:cxn>
                <a:cxn ang="0">
                  <a:pos x="2581" y="1161"/>
                </a:cxn>
                <a:cxn ang="0">
                  <a:pos x="2361" y="959"/>
                </a:cxn>
                <a:cxn ang="0">
                  <a:pos x="2151" y="780"/>
                </a:cxn>
                <a:cxn ang="0">
                  <a:pos x="1951" y="624"/>
                </a:cxn>
                <a:cxn ang="0">
                  <a:pos x="1759" y="486"/>
                </a:cxn>
                <a:cxn ang="0">
                  <a:pos x="1576" y="370"/>
                </a:cxn>
                <a:cxn ang="0">
                  <a:pos x="1400" y="270"/>
                </a:cxn>
                <a:cxn ang="0">
                  <a:pos x="1229" y="189"/>
                </a:cxn>
                <a:cxn ang="0">
                  <a:pos x="1061" y="123"/>
                </a:cxn>
                <a:cxn ang="0">
                  <a:pos x="897" y="73"/>
                </a:cxn>
                <a:cxn ang="0">
                  <a:pos x="736" y="36"/>
                </a:cxn>
                <a:cxn ang="0">
                  <a:pos x="575" y="13"/>
                </a:cxn>
                <a:cxn ang="0">
                  <a:pos x="413" y="2"/>
                </a:cxn>
                <a:cxn ang="0">
                  <a:pos x="250" y="2"/>
                </a:cxn>
                <a:cxn ang="0">
                  <a:pos x="85" y="10"/>
                </a:cxn>
              </a:cxnLst>
              <a:rect l="0" t="0" r="r" b="b"/>
              <a:pathLst>
                <a:path w="5233" h="2180">
                  <a:moveTo>
                    <a:pt x="5233" y="1778"/>
                  </a:moveTo>
                  <a:lnTo>
                    <a:pt x="5233" y="1778"/>
                  </a:lnTo>
                  <a:lnTo>
                    <a:pt x="5222" y="1789"/>
                  </a:lnTo>
                  <a:lnTo>
                    <a:pt x="5189" y="1822"/>
                  </a:lnTo>
                  <a:lnTo>
                    <a:pt x="5164" y="1843"/>
                  </a:lnTo>
                  <a:lnTo>
                    <a:pt x="5133" y="1867"/>
                  </a:lnTo>
                  <a:lnTo>
                    <a:pt x="5099" y="1894"/>
                  </a:lnTo>
                  <a:lnTo>
                    <a:pt x="5060" y="1923"/>
                  </a:lnTo>
                  <a:lnTo>
                    <a:pt x="5015" y="1954"/>
                  </a:lnTo>
                  <a:lnTo>
                    <a:pt x="4965" y="1985"/>
                  </a:lnTo>
                  <a:lnTo>
                    <a:pt x="4913" y="2014"/>
                  </a:lnTo>
                  <a:lnTo>
                    <a:pt x="4854" y="2044"/>
                  </a:lnTo>
                  <a:lnTo>
                    <a:pt x="4792" y="2072"/>
                  </a:lnTo>
                  <a:lnTo>
                    <a:pt x="4725" y="2099"/>
                  </a:lnTo>
                  <a:lnTo>
                    <a:pt x="4689" y="2111"/>
                  </a:lnTo>
                  <a:lnTo>
                    <a:pt x="4654" y="2122"/>
                  </a:lnTo>
                  <a:lnTo>
                    <a:pt x="4617" y="2133"/>
                  </a:lnTo>
                  <a:lnTo>
                    <a:pt x="4579" y="2143"/>
                  </a:lnTo>
                  <a:lnTo>
                    <a:pt x="4540" y="2153"/>
                  </a:lnTo>
                  <a:lnTo>
                    <a:pt x="4500" y="2159"/>
                  </a:lnTo>
                  <a:lnTo>
                    <a:pt x="4460" y="2167"/>
                  </a:lnTo>
                  <a:lnTo>
                    <a:pt x="4418" y="2172"/>
                  </a:lnTo>
                  <a:lnTo>
                    <a:pt x="4375" y="2175"/>
                  </a:lnTo>
                  <a:lnTo>
                    <a:pt x="4332" y="2178"/>
                  </a:lnTo>
                  <a:lnTo>
                    <a:pt x="4288" y="2180"/>
                  </a:lnTo>
                  <a:lnTo>
                    <a:pt x="4242" y="2180"/>
                  </a:lnTo>
                  <a:lnTo>
                    <a:pt x="4196" y="2178"/>
                  </a:lnTo>
                  <a:lnTo>
                    <a:pt x="4149" y="2174"/>
                  </a:lnTo>
                  <a:lnTo>
                    <a:pt x="4102" y="2169"/>
                  </a:lnTo>
                  <a:lnTo>
                    <a:pt x="4053" y="2162"/>
                  </a:lnTo>
                  <a:lnTo>
                    <a:pt x="4003" y="2153"/>
                  </a:lnTo>
                  <a:lnTo>
                    <a:pt x="3953" y="2141"/>
                  </a:lnTo>
                  <a:lnTo>
                    <a:pt x="3903" y="2128"/>
                  </a:lnTo>
                  <a:lnTo>
                    <a:pt x="3852" y="2114"/>
                  </a:lnTo>
                  <a:lnTo>
                    <a:pt x="3799" y="2096"/>
                  </a:lnTo>
                  <a:lnTo>
                    <a:pt x="3746" y="2075"/>
                  </a:lnTo>
                  <a:lnTo>
                    <a:pt x="3692" y="2054"/>
                  </a:lnTo>
                  <a:lnTo>
                    <a:pt x="3638" y="2028"/>
                  </a:lnTo>
                  <a:lnTo>
                    <a:pt x="3582" y="2001"/>
                  </a:lnTo>
                  <a:lnTo>
                    <a:pt x="3527" y="1972"/>
                  </a:lnTo>
                  <a:lnTo>
                    <a:pt x="3471" y="1938"/>
                  </a:lnTo>
                  <a:lnTo>
                    <a:pt x="3414" y="1902"/>
                  </a:lnTo>
                  <a:lnTo>
                    <a:pt x="3356" y="1865"/>
                  </a:lnTo>
                  <a:lnTo>
                    <a:pt x="3298" y="1823"/>
                  </a:lnTo>
                  <a:lnTo>
                    <a:pt x="3239" y="1778"/>
                  </a:lnTo>
                  <a:lnTo>
                    <a:pt x="3180" y="1731"/>
                  </a:lnTo>
                  <a:lnTo>
                    <a:pt x="3120" y="1681"/>
                  </a:lnTo>
                  <a:lnTo>
                    <a:pt x="3059" y="1626"/>
                  </a:lnTo>
                  <a:lnTo>
                    <a:pt x="2999" y="1570"/>
                  </a:lnTo>
                  <a:lnTo>
                    <a:pt x="2937" y="1508"/>
                  </a:lnTo>
                  <a:lnTo>
                    <a:pt x="2937" y="1508"/>
                  </a:lnTo>
                  <a:lnTo>
                    <a:pt x="2816" y="1387"/>
                  </a:lnTo>
                  <a:lnTo>
                    <a:pt x="2697" y="1271"/>
                  </a:lnTo>
                  <a:lnTo>
                    <a:pt x="2581" y="1161"/>
                  </a:lnTo>
                  <a:lnTo>
                    <a:pt x="2470" y="1058"/>
                  </a:lnTo>
                  <a:lnTo>
                    <a:pt x="2361" y="959"/>
                  </a:lnTo>
                  <a:lnTo>
                    <a:pt x="2255" y="867"/>
                  </a:lnTo>
                  <a:lnTo>
                    <a:pt x="2151" y="780"/>
                  </a:lnTo>
                  <a:lnTo>
                    <a:pt x="2050" y="699"/>
                  </a:lnTo>
                  <a:lnTo>
                    <a:pt x="1951" y="624"/>
                  </a:lnTo>
                  <a:lnTo>
                    <a:pt x="1854" y="552"/>
                  </a:lnTo>
                  <a:lnTo>
                    <a:pt x="1759" y="486"/>
                  </a:lnTo>
                  <a:lnTo>
                    <a:pt x="1668" y="427"/>
                  </a:lnTo>
                  <a:lnTo>
                    <a:pt x="1576" y="370"/>
                  </a:lnTo>
                  <a:lnTo>
                    <a:pt x="1487" y="318"/>
                  </a:lnTo>
                  <a:lnTo>
                    <a:pt x="1400" y="270"/>
                  </a:lnTo>
                  <a:lnTo>
                    <a:pt x="1314" y="228"/>
                  </a:lnTo>
                  <a:lnTo>
                    <a:pt x="1229" y="189"/>
                  </a:lnTo>
                  <a:lnTo>
                    <a:pt x="1144" y="154"/>
                  </a:lnTo>
                  <a:lnTo>
                    <a:pt x="1061" y="123"/>
                  </a:lnTo>
                  <a:lnTo>
                    <a:pt x="979" y="96"/>
                  </a:lnTo>
                  <a:lnTo>
                    <a:pt x="897" y="73"/>
                  </a:lnTo>
                  <a:lnTo>
                    <a:pt x="817" y="54"/>
                  </a:lnTo>
                  <a:lnTo>
                    <a:pt x="736" y="36"/>
                  </a:lnTo>
                  <a:lnTo>
                    <a:pt x="656" y="23"/>
                  </a:lnTo>
                  <a:lnTo>
                    <a:pt x="575" y="13"/>
                  </a:lnTo>
                  <a:lnTo>
                    <a:pt x="495" y="7"/>
                  </a:lnTo>
                  <a:lnTo>
                    <a:pt x="413" y="2"/>
                  </a:lnTo>
                  <a:lnTo>
                    <a:pt x="332" y="0"/>
                  </a:lnTo>
                  <a:lnTo>
                    <a:pt x="250" y="2"/>
                  </a:lnTo>
                  <a:lnTo>
                    <a:pt x="168" y="5"/>
                  </a:lnTo>
                  <a:lnTo>
                    <a:pt x="85" y="10"/>
                  </a:lnTo>
                  <a:lnTo>
                    <a:pt x="0" y="1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379347" name="Freeform 19"/>
            <p:cNvSpPr>
              <a:spLocks/>
            </p:cNvSpPr>
            <p:nvPr userDrawn="1"/>
          </p:nvSpPr>
          <p:spPr bwMode="auto">
            <a:xfrm>
              <a:off x="434" y="870"/>
              <a:ext cx="5259" cy="1056"/>
            </a:xfrm>
            <a:custGeom>
              <a:avLst/>
              <a:gdLst/>
              <a:ahLst/>
              <a:cxnLst>
                <a:cxn ang="0">
                  <a:pos x="5259" y="1687"/>
                </a:cxn>
                <a:cxn ang="0">
                  <a:pos x="5214" y="1731"/>
                </a:cxn>
                <a:cxn ang="0">
                  <a:pos x="5160" y="1779"/>
                </a:cxn>
                <a:cxn ang="0">
                  <a:pos x="5087" y="1837"/>
                </a:cxn>
                <a:cxn ang="0">
                  <a:pos x="4994" y="1900"/>
                </a:cxn>
                <a:cxn ang="0">
                  <a:pos x="4883" y="1963"/>
                </a:cxn>
                <a:cxn ang="0">
                  <a:pos x="4755" y="2020"/>
                </a:cxn>
                <a:cxn ang="0">
                  <a:pos x="4684" y="2045"/>
                </a:cxn>
                <a:cxn ang="0">
                  <a:pos x="4611" y="2068"/>
                </a:cxn>
                <a:cxn ang="0">
                  <a:pos x="4531" y="2086"/>
                </a:cxn>
                <a:cxn ang="0">
                  <a:pos x="4449" y="2100"/>
                </a:cxn>
                <a:cxn ang="0">
                  <a:pos x="4363" y="2108"/>
                </a:cxn>
                <a:cxn ang="0">
                  <a:pos x="4275" y="2112"/>
                </a:cxn>
                <a:cxn ang="0">
                  <a:pos x="4181" y="2107"/>
                </a:cxn>
                <a:cxn ang="0">
                  <a:pos x="4084" y="2097"/>
                </a:cxn>
                <a:cxn ang="0">
                  <a:pos x="3984" y="2079"/>
                </a:cxn>
                <a:cxn ang="0">
                  <a:pos x="3882" y="2052"/>
                </a:cxn>
                <a:cxn ang="0">
                  <a:pos x="3776" y="2016"/>
                </a:cxn>
                <a:cxn ang="0">
                  <a:pos x="3668" y="1971"/>
                </a:cxn>
                <a:cxn ang="0">
                  <a:pos x="3555" y="1916"/>
                </a:cxn>
                <a:cxn ang="0">
                  <a:pos x="3441" y="1850"/>
                </a:cxn>
                <a:cxn ang="0">
                  <a:pos x="3325" y="1773"/>
                </a:cxn>
                <a:cxn ang="0">
                  <a:pos x="3205" y="1682"/>
                </a:cxn>
                <a:cxn ang="0">
                  <a:pos x="3083" y="1579"/>
                </a:cxn>
                <a:cxn ang="0">
                  <a:pos x="2958" y="1463"/>
                </a:cxn>
                <a:cxn ang="0">
                  <a:pos x="2835" y="1343"/>
                </a:cxn>
                <a:cxn ang="0">
                  <a:pos x="2599" y="1122"/>
                </a:cxn>
                <a:cxn ang="0">
                  <a:pos x="2374" y="923"/>
                </a:cxn>
                <a:cxn ang="0">
                  <a:pos x="2161" y="747"/>
                </a:cxn>
                <a:cxn ang="0">
                  <a:pos x="1960" y="594"/>
                </a:cxn>
                <a:cxn ang="0">
                  <a:pos x="1767" y="460"/>
                </a:cxn>
                <a:cxn ang="0">
                  <a:pos x="1581" y="347"/>
                </a:cxn>
                <a:cxn ang="0">
                  <a:pos x="1403" y="250"/>
                </a:cxn>
                <a:cxn ang="0">
                  <a:pos x="1231" y="171"/>
                </a:cxn>
                <a:cxn ang="0">
                  <a:pos x="1063" y="109"/>
                </a:cxn>
                <a:cxn ang="0">
                  <a:pos x="898" y="63"/>
                </a:cxn>
                <a:cxn ang="0">
                  <a:pos x="735" y="29"/>
                </a:cxn>
                <a:cxn ang="0">
                  <a:pos x="574" y="8"/>
                </a:cxn>
                <a:cxn ang="0">
                  <a:pos x="412" y="0"/>
                </a:cxn>
                <a:cxn ang="0">
                  <a:pos x="249" y="3"/>
                </a:cxn>
                <a:cxn ang="0">
                  <a:pos x="84" y="16"/>
                </a:cxn>
              </a:cxnLst>
              <a:rect l="0" t="0" r="r" b="b"/>
              <a:pathLst>
                <a:path w="5259" h="2112">
                  <a:moveTo>
                    <a:pt x="5259" y="1687"/>
                  </a:moveTo>
                  <a:lnTo>
                    <a:pt x="5259" y="1687"/>
                  </a:lnTo>
                  <a:lnTo>
                    <a:pt x="5248" y="1698"/>
                  </a:lnTo>
                  <a:lnTo>
                    <a:pt x="5214" y="1731"/>
                  </a:lnTo>
                  <a:lnTo>
                    <a:pt x="5189" y="1753"/>
                  </a:lnTo>
                  <a:lnTo>
                    <a:pt x="5160" y="1779"/>
                  </a:lnTo>
                  <a:lnTo>
                    <a:pt x="5127" y="1806"/>
                  </a:lnTo>
                  <a:lnTo>
                    <a:pt x="5087" y="1837"/>
                  </a:lnTo>
                  <a:lnTo>
                    <a:pt x="5044" y="1868"/>
                  </a:lnTo>
                  <a:lnTo>
                    <a:pt x="4994" y="1900"/>
                  </a:lnTo>
                  <a:lnTo>
                    <a:pt x="4941" y="1931"/>
                  </a:lnTo>
                  <a:lnTo>
                    <a:pt x="4883" y="1963"/>
                  </a:lnTo>
                  <a:lnTo>
                    <a:pt x="4822" y="1992"/>
                  </a:lnTo>
                  <a:lnTo>
                    <a:pt x="4755" y="2020"/>
                  </a:lnTo>
                  <a:lnTo>
                    <a:pt x="4720" y="2033"/>
                  </a:lnTo>
                  <a:lnTo>
                    <a:pt x="4684" y="2045"/>
                  </a:lnTo>
                  <a:lnTo>
                    <a:pt x="4648" y="2057"/>
                  </a:lnTo>
                  <a:lnTo>
                    <a:pt x="4611" y="2068"/>
                  </a:lnTo>
                  <a:lnTo>
                    <a:pt x="4572" y="2078"/>
                  </a:lnTo>
                  <a:lnTo>
                    <a:pt x="4531" y="2086"/>
                  </a:lnTo>
                  <a:lnTo>
                    <a:pt x="4491" y="2094"/>
                  </a:lnTo>
                  <a:lnTo>
                    <a:pt x="4449" y="2100"/>
                  </a:lnTo>
                  <a:lnTo>
                    <a:pt x="4406" y="2105"/>
                  </a:lnTo>
                  <a:lnTo>
                    <a:pt x="4363" y="2108"/>
                  </a:lnTo>
                  <a:lnTo>
                    <a:pt x="4319" y="2110"/>
                  </a:lnTo>
                  <a:lnTo>
                    <a:pt x="4275" y="2112"/>
                  </a:lnTo>
                  <a:lnTo>
                    <a:pt x="4227" y="2110"/>
                  </a:lnTo>
                  <a:lnTo>
                    <a:pt x="4181" y="2107"/>
                  </a:lnTo>
                  <a:lnTo>
                    <a:pt x="4133" y="2104"/>
                  </a:lnTo>
                  <a:lnTo>
                    <a:pt x="4084" y="2097"/>
                  </a:lnTo>
                  <a:lnTo>
                    <a:pt x="4036" y="2089"/>
                  </a:lnTo>
                  <a:lnTo>
                    <a:pt x="3984" y="2079"/>
                  </a:lnTo>
                  <a:lnTo>
                    <a:pt x="3934" y="2066"/>
                  </a:lnTo>
                  <a:lnTo>
                    <a:pt x="3882" y="2052"/>
                  </a:lnTo>
                  <a:lnTo>
                    <a:pt x="3829" y="2036"/>
                  </a:lnTo>
                  <a:lnTo>
                    <a:pt x="3776" y="2016"/>
                  </a:lnTo>
                  <a:lnTo>
                    <a:pt x="3722" y="1995"/>
                  </a:lnTo>
                  <a:lnTo>
                    <a:pt x="3668" y="1971"/>
                  </a:lnTo>
                  <a:lnTo>
                    <a:pt x="3612" y="1945"/>
                  </a:lnTo>
                  <a:lnTo>
                    <a:pt x="3555" y="1916"/>
                  </a:lnTo>
                  <a:lnTo>
                    <a:pt x="3498" y="1884"/>
                  </a:lnTo>
                  <a:lnTo>
                    <a:pt x="3441" y="1850"/>
                  </a:lnTo>
                  <a:lnTo>
                    <a:pt x="3383" y="1813"/>
                  </a:lnTo>
                  <a:lnTo>
                    <a:pt x="3325" y="1773"/>
                  </a:lnTo>
                  <a:lnTo>
                    <a:pt x="3265" y="1729"/>
                  </a:lnTo>
                  <a:lnTo>
                    <a:pt x="3205" y="1682"/>
                  </a:lnTo>
                  <a:lnTo>
                    <a:pt x="3144" y="1632"/>
                  </a:lnTo>
                  <a:lnTo>
                    <a:pt x="3083" y="1579"/>
                  </a:lnTo>
                  <a:lnTo>
                    <a:pt x="3021" y="1522"/>
                  </a:lnTo>
                  <a:lnTo>
                    <a:pt x="2958" y="1463"/>
                  </a:lnTo>
                  <a:lnTo>
                    <a:pt x="2958" y="1463"/>
                  </a:lnTo>
                  <a:lnTo>
                    <a:pt x="2835" y="1343"/>
                  </a:lnTo>
                  <a:lnTo>
                    <a:pt x="2715" y="1228"/>
                  </a:lnTo>
                  <a:lnTo>
                    <a:pt x="2599" y="1122"/>
                  </a:lnTo>
                  <a:lnTo>
                    <a:pt x="2485" y="1020"/>
                  </a:lnTo>
                  <a:lnTo>
                    <a:pt x="2374" y="923"/>
                  </a:lnTo>
                  <a:lnTo>
                    <a:pt x="2267" y="833"/>
                  </a:lnTo>
                  <a:lnTo>
                    <a:pt x="2161" y="747"/>
                  </a:lnTo>
                  <a:lnTo>
                    <a:pt x="2060" y="668"/>
                  </a:lnTo>
                  <a:lnTo>
                    <a:pt x="1960" y="594"/>
                  </a:lnTo>
                  <a:lnTo>
                    <a:pt x="1861" y="524"/>
                  </a:lnTo>
                  <a:lnTo>
                    <a:pt x="1767" y="460"/>
                  </a:lnTo>
                  <a:lnTo>
                    <a:pt x="1673" y="400"/>
                  </a:lnTo>
                  <a:lnTo>
                    <a:pt x="1581" y="347"/>
                  </a:lnTo>
                  <a:lnTo>
                    <a:pt x="1492" y="297"/>
                  </a:lnTo>
                  <a:lnTo>
                    <a:pt x="1403" y="250"/>
                  </a:lnTo>
                  <a:lnTo>
                    <a:pt x="1316" y="210"/>
                  </a:lnTo>
                  <a:lnTo>
                    <a:pt x="1231" y="171"/>
                  </a:lnTo>
                  <a:lnTo>
                    <a:pt x="1146" y="138"/>
                  </a:lnTo>
                  <a:lnTo>
                    <a:pt x="1063" y="109"/>
                  </a:lnTo>
                  <a:lnTo>
                    <a:pt x="980" y="84"/>
                  </a:lnTo>
                  <a:lnTo>
                    <a:pt x="898" y="63"/>
                  </a:lnTo>
                  <a:lnTo>
                    <a:pt x="816" y="43"/>
                  </a:lnTo>
                  <a:lnTo>
                    <a:pt x="735" y="29"/>
                  </a:lnTo>
                  <a:lnTo>
                    <a:pt x="655" y="17"/>
                  </a:lnTo>
                  <a:lnTo>
                    <a:pt x="574" y="8"/>
                  </a:lnTo>
                  <a:lnTo>
                    <a:pt x="494" y="3"/>
                  </a:lnTo>
                  <a:lnTo>
                    <a:pt x="412" y="0"/>
                  </a:lnTo>
                  <a:lnTo>
                    <a:pt x="331" y="0"/>
                  </a:lnTo>
                  <a:lnTo>
                    <a:pt x="249" y="3"/>
                  </a:lnTo>
                  <a:lnTo>
                    <a:pt x="168" y="8"/>
                  </a:lnTo>
                  <a:lnTo>
                    <a:pt x="84" y="16"/>
                  </a:lnTo>
                  <a:lnTo>
                    <a:pt x="0" y="25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379348" name="Freeform 20"/>
            <p:cNvSpPr>
              <a:spLocks/>
            </p:cNvSpPr>
            <p:nvPr userDrawn="1"/>
          </p:nvSpPr>
          <p:spPr bwMode="auto">
            <a:xfrm>
              <a:off x="450" y="890"/>
              <a:ext cx="5283" cy="1021"/>
            </a:xfrm>
            <a:custGeom>
              <a:avLst/>
              <a:gdLst/>
              <a:ahLst/>
              <a:cxnLst>
                <a:cxn ang="0">
                  <a:pos x="5283" y="1597"/>
                </a:cxn>
                <a:cxn ang="0">
                  <a:pos x="5240" y="1642"/>
                </a:cxn>
                <a:cxn ang="0">
                  <a:pos x="5187" y="1691"/>
                </a:cxn>
                <a:cxn ang="0">
                  <a:pos x="5114" y="1750"/>
                </a:cxn>
                <a:cxn ang="0">
                  <a:pos x="5022" y="1817"/>
                </a:cxn>
                <a:cxn ang="0">
                  <a:pos x="4912" y="1881"/>
                </a:cxn>
                <a:cxn ang="0">
                  <a:pos x="4818" y="1928"/>
                </a:cxn>
                <a:cxn ang="0">
                  <a:pos x="4750" y="1955"/>
                </a:cxn>
                <a:cxn ang="0">
                  <a:pos x="4678" y="1981"/>
                </a:cxn>
                <a:cxn ang="0">
                  <a:pos x="4601" y="2002"/>
                </a:cxn>
                <a:cxn ang="0">
                  <a:pos x="4522" y="2020"/>
                </a:cxn>
                <a:cxn ang="0">
                  <a:pos x="4438" y="2033"/>
                </a:cxn>
                <a:cxn ang="0">
                  <a:pos x="4350" y="2041"/>
                </a:cxn>
                <a:cxn ang="0">
                  <a:pos x="4259" y="2043"/>
                </a:cxn>
                <a:cxn ang="0">
                  <a:pos x="4164" y="2038"/>
                </a:cxn>
                <a:cxn ang="0">
                  <a:pos x="4066" y="2025"/>
                </a:cxn>
                <a:cxn ang="0">
                  <a:pos x="3964" y="2005"/>
                </a:cxn>
                <a:cxn ang="0">
                  <a:pos x="3860" y="1976"/>
                </a:cxn>
                <a:cxn ang="0">
                  <a:pos x="3752" y="1938"/>
                </a:cxn>
                <a:cxn ang="0">
                  <a:pos x="3641" y="1889"/>
                </a:cxn>
                <a:cxn ang="0">
                  <a:pos x="3527" y="1831"/>
                </a:cxn>
                <a:cxn ang="0">
                  <a:pos x="3410" y="1760"/>
                </a:cxn>
                <a:cxn ang="0">
                  <a:pos x="3291" y="1679"/>
                </a:cxn>
                <a:cxn ang="0">
                  <a:pos x="3169" y="1584"/>
                </a:cxn>
                <a:cxn ang="0">
                  <a:pos x="3044" y="1477"/>
                </a:cxn>
                <a:cxn ang="0">
                  <a:pos x="2980" y="1418"/>
                </a:cxn>
                <a:cxn ang="0">
                  <a:pos x="2734" y="1188"/>
                </a:cxn>
                <a:cxn ang="0">
                  <a:pos x="2499" y="982"/>
                </a:cxn>
                <a:cxn ang="0">
                  <a:pos x="2279" y="799"/>
                </a:cxn>
                <a:cxn ang="0">
                  <a:pos x="2069" y="638"/>
                </a:cxn>
                <a:cxn ang="0">
                  <a:pos x="1869" y="497"/>
                </a:cxn>
                <a:cxn ang="0">
                  <a:pos x="1679" y="378"/>
                </a:cxn>
                <a:cxn ang="0">
                  <a:pos x="1496" y="276"/>
                </a:cxn>
                <a:cxn ang="0">
                  <a:pos x="1319" y="192"/>
                </a:cxn>
                <a:cxn ang="0">
                  <a:pos x="1148" y="124"/>
                </a:cxn>
                <a:cxn ang="0">
                  <a:pos x="980" y="73"/>
                </a:cxn>
                <a:cxn ang="0">
                  <a:pos x="817" y="36"/>
                </a:cxn>
                <a:cxn ang="0">
                  <a:pos x="654" y="11"/>
                </a:cxn>
                <a:cxn ang="0">
                  <a:pos x="493" y="2"/>
                </a:cxn>
                <a:cxn ang="0">
                  <a:pos x="331" y="2"/>
                </a:cxn>
                <a:cxn ang="0">
                  <a:pos x="167" y="13"/>
                </a:cxn>
                <a:cxn ang="0">
                  <a:pos x="0" y="34"/>
                </a:cxn>
              </a:cxnLst>
              <a:rect l="0" t="0" r="r" b="b"/>
              <a:pathLst>
                <a:path w="5283" h="2043">
                  <a:moveTo>
                    <a:pt x="5283" y="1597"/>
                  </a:moveTo>
                  <a:lnTo>
                    <a:pt x="5283" y="1597"/>
                  </a:lnTo>
                  <a:lnTo>
                    <a:pt x="5272" y="1608"/>
                  </a:lnTo>
                  <a:lnTo>
                    <a:pt x="5240" y="1642"/>
                  </a:lnTo>
                  <a:lnTo>
                    <a:pt x="5215" y="1665"/>
                  </a:lnTo>
                  <a:lnTo>
                    <a:pt x="5187" y="1691"/>
                  </a:lnTo>
                  <a:lnTo>
                    <a:pt x="5153" y="1720"/>
                  </a:lnTo>
                  <a:lnTo>
                    <a:pt x="5114" y="1750"/>
                  </a:lnTo>
                  <a:lnTo>
                    <a:pt x="5071" y="1783"/>
                  </a:lnTo>
                  <a:lnTo>
                    <a:pt x="5022" y="1817"/>
                  </a:lnTo>
                  <a:lnTo>
                    <a:pt x="4969" y="1849"/>
                  </a:lnTo>
                  <a:lnTo>
                    <a:pt x="4912" y="1881"/>
                  </a:lnTo>
                  <a:lnTo>
                    <a:pt x="4850" y="1912"/>
                  </a:lnTo>
                  <a:lnTo>
                    <a:pt x="4818" y="1928"/>
                  </a:lnTo>
                  <a:lnTo>
                    <a:pt x="4785" y="1942"/>
                  </a:lnTo>
                  <a:lnTo>
                    <a:pt x="4750" y="1955"/>
                  </a:lnTo>
                  <a:lnTo>
                    <a:pt x="4714" y="1968"/>
                  </a:lnTo>
                  <a:lnTo>
                    <a:pt x="4678" y="1981"/>
                  </a:lnTo>
                  <a:lnTo>
                    <a:pt x="4640" y="1993"/>
                  </a:lnTo>
                  <a:lnTo>
                    <a:pt x="4601" y="2002"/>
                  </a:lnTo>
                  <a:lnTo>
                    <a:pt x="4563" y="2012"/>
                  </a:lnTo>
                  <a:lnTo>
                    <a:pt x="4522" y="2020"/>
                  </a:lnTo>
                  <a:lnTo>
                    <a:pt x="4481" y="2028"/>
                  </a:lnTo>
                  <a:lnTo>
                    <a:pt x="4438" y="2033"/>
                  </a:lnTo>
                  <a:lnTo>
                    <a:pt x="4395" y="2038"/>
                  </a:lnTo>
                  <a:lnTo>
                    <a:pt x="4350" y="2041"/>
                  </a:lnTo>
                  <a:lnTo>
                    <a:pt x="4304" y="2043"/>
                  </a:lnTo>
                  <a:lnTo>
                    <a:pt x="4259" y="2043"/>
                  </a:lnTo>
                  <a:lnTo>
                    <a:pt x="4211" y="2041"/>
                  </a:lnTo>
                  <a:lnTo>
                    <a:pt x="4164" y="2038"/>
                  </a:lnTo>
                  <a:lnTo>
                    <a:pt x="4116" y="2033"/>
                  </a:lnTo>
                  <a:lnTo>
                    <a:pt x="4066" y="2025"/>
                  </a:lnTo>
                  <a:lnTo>
                    <a:pt x="4016" y="2017"/>
                  </a:lnTo>
                  <a:lnTo>
                    <a:pt x="3964" y="2005"/>
                  </a:lnTo>
                  <a:lnTo>
                    <a:pt x="3913" y="1991"/>
                  </a:lnTo>
                  <a:lnTo>
                    <a:pt x="3860" y="1976"/>
                  </a:lnTo>
                  <a:lnTo>
                    <a:pt x="3806" y="1959"/>
                  </a:lnTo>
                  <a:lnTo>
                    <a:pt x="3752" y="1938"/>
                  </a:lnTo>
                  <a:lnTo>
                    <a:pt x="3696" y="1915"/>
                  </a:lnTo>
                  <a:lnTo>
                    <a:pt x="3641" y="1889"/>
                  </a:lnTo>
                  <a:lnTo>
                    <a:pt x="3584" y="1862"/>
                  </a:lnTo>
                  <a:lnTo>
                    <a:pt x="3527" y="1831"/>
                  </a:lnTo>
                  <a:lnTo>
                    <a:pt x="3469" y="1797"/>
                  </a:lnTo>
                  <a:lnTo>
                    <a:pt x="3410" y="1760"/>
                  </a:lnTo>
                  <a:lnTo>
                    <a:pt x="3350" y="1721"/>
                  </a:lnTo>
                  <a:lnTo>
                    <a:pt x="3291" y="1679"/>
                  </a:lnTo>
                  <a:lnTo>
                    <a:pt x="3230" y="1634"/>
                  </a:lnTo>
                  <a:lnTo>
                    <a:pt x="3169" y="1584"/>
                  </a:lnTo>
                  <a:lnTo>
                    <a:pt x="3106" y="1532"/>
                  </a:lnTo>
                  <a:lnTo>
                    <a:pt x="3044" y="1477"/>
                  </a:lnTo>
                  <a:lnTo>
                    <a:pt x="2980" y="1418"/>
                  </a:lnTo>
                  <a:lnTo>
                    <a:pt x="2980" y="1418"/>
                  </a:lnTo>
                  <a:lnTo>
                    <a:pt x="2855" y="1300"/>
                  </a:lnTo>
                  <a:lnTo>
                    <a:pt x="2734" y="1188"/>
                  </a:lnTo>
                  <a:lnTo>
                    <a:pt x="2615" y="1082"/>
                  </a:lnTo>
                  <a:lnTo>
                    <a:pt x="2499" y="982"/>
                  </a:lnTo>
                  <a:lnTo>
                    <a:pt x="2388" y="888"/>
                  </a:lnTo>
                  <a:lnTo>
                    <a:pt x="2279" y="799"/>
                  </a:lnTo>
                  <a:lnTo>
                    <a:pt x="2173" y="715"/>
                  </a:lnTo>
                  <a:lnTo>
                    <a:pt x="2069" y="638"/>
                  </a:lnTo>
                  <a:lnTo>
                    <a:pt x="1968" y="565"/>
                  </a:lnTo>
                  <a:lnTo>
                    <a:pt x="1869" y="497"/>
                  </a:lnTo>
                  <a:lnTo>
                    <a:pt x="1773" y="434"/>
                  </a:lnTo>
                  <a:lnTo>
                    <a:pt x="1679" y="378"/>
                  </a:lnTo>
                  <a:lnTo>
                    <a:pt x="1586" y="325"/>
                  </a:lnTo>
                  <a:lnTo>
                    <a:pt x="1496" y="276"/>
                  </a:lnTo>
                  <a:lnTo>
                    <a:pt x="1407" y="231"/>
                  </a:lnTo>
                  <a:lnTo>
                    <a:pt x="1319" y="192"/>
                  </a:lnTo>
                  <a:lnTo>
                    <a:pt x="1233" y="155"/>
                  </a:lnTo>
                  <a:lnTo>
                    <a:pt x="1148" y="124"/>
                  </a:lnTo>
                  <a:lnTo>
                    <a:pt x="1064" y="97"/>
                  </a:lnTo>
                  <a:lnTo>
                    <a:pt x="980" y="73"/>
                  </a:lnTo>
                  <a:lnTo>
                    <a:pt x="899" y="52"/>
                  </a:lnTo>
                  <a:lnTo>
                    <a:pt x="817" y="36"/>
                  </a:lnTo>
                  <a:lnTo>
                    <a:pt x="736" y="23"/>
                  </a:lnTo>
                  <a:lnTo>
                    <a:pt x="654" y="11"/>
                  </a:lnTo>
                  <a:lnTo>
                    <a:pt x="574" y="5"/>
                  </a:lnTo>
                  <a:lnTo>
                    <a:pt x="493" y="2"/>
                  </a:lnTo>
                  <a:lnTo>
                    <a:pt x="413" y="0"/>
                  </a:lnTo>
                  <a:lnTo>
                    <a:pt x="331" y="2"/>
                  </a:lnTo>
                  <a:lnTo>
                    <a:pt x="250" y="6"/>
                  </a:lnTo>
                  <a:lnTo>
                    <a:pt x="167" y="13"/>
                  </a:lnTo>
                  <a:lnTo>
                    <a:pt x="85" y="23"/>
                  </a:lnTo>
                  <a:lnTo>
                    <a:pt x="0" y="3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379349" name="Freeform 21"/>
            <p:cNvSpPr>
              <a:spLocks/>
            </p:cNvSpPr>
            <p:nvPr userDrawn="1"/>
          </p:nvSpPr>
          <p:spPr bwMode="auto">
            <a:xfrm>
              <a:off x="467" y="910"/>
              <a:ext cx="5306" cy="988"/>
            </a:xfrm>
            <a:custGeom>
              <a:avLst/>
              <a:gdLst/>
              <a:ahLst/>
              <a:cxnLst>
                <a:cxn ang="0">
                  <a:pos x="5306" y="1505"/>
                </a:cxn>
                <a:cxn ang="0">
                  <a:pos x="5263" y="1552"/>
                </a:cxn>
                <a:cxn ang="0">
                  <a:pos x="5211" y="1602"/>
                </a:cxn>
                <a:cxn ang="0">
                  <a:pos x="5138" y="1663"/>
                </a:cxn>
                <a:cxn ang="0">
                  <a:pos x="5048" y="1731"/>
                </a:cxn>
                <a:cxn ang="0">
                  <a:pos x="4939" y="1799"/>
                </a:cxn>
                <a:cxn ang="0">
                  <a:pos x="4845" y="1848"/>
                </a:cxn>
                <a:cxn ang="0">
                  <a:pos x="4779" y="1877"/>
                </a:cxn>
                <a:cxn ang="0">
                  <a:pos x="4707" y="1904"/>
                </a:cxn>
                <a:cxn ang="0">
                  <a:pos x="4630" y="1928"/>
                </a:cxn>
                <a:cxn ang="0">
                  <a:pos x="4551" y="1948"/>
                </a:cxn>
                <a:cxn ang="0">
                  <a:pos x="4468" y="1962"/>
                </a:cxn>
                <a:cxn ang="0">
                  <a:pos x="4380" y="1972"/>
                </a:cxn>
                <a:cxn ang="0">
                  <a:pos x="4289" y="1975"/>
                </a:cxn>
                <a:cxn ang="0">
                  <a:pos x="4194" y="1972"/>
                </a:cxn>
                <a:cxn ang="0">
                  <a:pos x="4096" y="1961"/>
                </a:cxn>
                <a:cxn ang="0">
                  <a:pos x="3993" y="1943"/>
                </a:cxn>
                <a:cxn ang="0">
                  <a:pos x="3889" y="1915"/>
                </a:cxn>
                <a:cxn ang="0">
                  <a:pos x="3779" y="1880"/>
                </a:cxn>
                <a:cxn ang="0">
                  <a:pos x="3668" y="1833"/>
                </a:cxn>
                <a:cxn ang="0">
                  <a:pos x="3553" y="1777"/>
                </a:cxn>
                <a:cxn ang="0">
                  <a:pos x="3436" y="1709"/>
                </a:cxn>
                <a:cxn ang="0">
                  <a:pos x="3315" y="1630"/>
                </a:cxn>
                <a:cxn ang="0">
                  <a:pos x="3192" y="1536"/>
                </a:cxn>
                <a:cxn ang="0">
                  <a:pos x="3066" y="1431"/>
                </a:cxn>
                <a:cxn ang="0">
                  <a:pos x="3000" y="1373"/>
                </a:cxn>
                <a:cxn ang="0">
                  <a:pos x="2750" y="1147"/>
                </a:cxn>
                <a:cxn ang="0">
                  <a:pos x="2514" y="945"/>
                </a:cxn>
                <a:cxn ang="0">
                  <a:pos x="2291" y="766"/>
                </a:cxn>
                <a:cxn ang="0">
                  <a:pos x="2078" y="607"/>
                </a:cxn>
                <a:cxn ang="0">
                  <a:pos x="1876" y="470"/>
                </a:cxn>
                <a:cxn ang="0">
                  <a:pos x="1684" y="354"/>
                </a:cxn>
                <a:cxn ang="0">
                  <a:pos x="1499" y="255"/>
                </a:cxn>
                <a:cxn ang="0">
                  <a:pos x="1322" y="175"/>
                </a:cxn>
                <a:cxn ang="0">
                  <a:pos x="1149" y="110"/>
                </a:cxn>
                <a:cxn ang="0">
                  <a:pos x="981" y="62"/>
                </a:cxn>
                <a:cxn ang="0">
                  <a:pos x="816" y="28"/>
                </a:cxn>
                <a:cxn ang="0">
                  <a:pos x="654" y="7"/>
                </a:cxn>
                <a:cxn ang="0">
                  <a:pos x="493" y="0"/>
                </a:cxn>
                <a:cxn ang="0">
                  <a:pos x="330" y="4"/>
                </a:cxn>
                <a:cxn ang="0">
                  <a:pos x="166" y="18"/>
                </a:cxn>
                <a:cxn ang="0">
                  <a:pos x="0" y="42"/>
                </a:cxn>
              </a:cxnLst>
              <a:rect l="0" t="0" r="r" b="b"/>
              <a:pathLst>
                <a:path w="5306" h="1975">
                  <a:moveTo>
                    <a:pt x="5306" y="1505"/>
                  </a:moveTo>
                  <a:lnTo>
                    <a:pt x="5306" y="1505"/>
                  </a:lnTo>
                  <a:lnTo>
                    <a:pt x="5295" y="1518"/>
                  </a:lnTo>
                  <a:lnTo>
                    <a:pt x="5263" y="1552"/>
                  </a:lnTo>
                  <a:lnTo>
                    <a:pt x="5240" y="1576"/>
                  </a:lnTo>
                  <a:lnTo>
                    <a:pt x="5211" y="1602"/>
                  </a:lnTo>
                  <a:lnTo>
                    <a:pt x="5177" y="1633"/>
                  </a:lnTo>
                  <a:lnTo>
                    <a:pt x="5138" y="1663"/>
                  </a:lnTo>
                  <a:lnTo>
                    <a:pt x="5095" y="1697"/>
                  </a:lnTo>
                  <a:lnTo>
                    <a:pt x="5048" y="1731"/>
                  </a:lnTo>
                  <a:lnTo>
                    <a:pt x="4995" y="1765"/>
                  </a:lnTo>
                  <a:lnTo>
                    <a:pt x="4939" y="1799"/>
                  </a:lnTo>
                  <a:lnTo>
                    <a:pt x="4877" y="1831"/>
                  </a:lnTo>
                  <a:lnTo>
                    <a:pt x="4845" y="1848"/>
                  </a:lnTo>
                  <a:lnTo>
                    <a:pt x="4812" y="1862"/>
                  </a:lnTo>
                  <a:lnTo>
                    <a:pt x="4779" y="1877"/>
                  </a:lnTo>
                  <a:lnTo>
                    <a:pt x="4743" y="1891"/>
                  </a:lnTo>
                  <a:lnTo>
                    <a:pt x="4707" y="1904"/>
                  </a:lnTo>
                  <a:lnTo>
                    <a:pt x="4669" y="1917"/>
                  </a:lnTo>
                  <a:lnTo>
                    <a:pt x="4630" y="1928"/>
                  </a:lnTo>
                  <a:lnTo>
                    <a:pt x="4591" y="1938"/>
                  </a:lnTo>
                  <a:lnTo>
                    <a:pt x="4551" y="1948"/>
                  </a:lnTo>
                  <a:lnTo>
                    <a:pt x="4509" y="1956"/>
                  </a:lnTo>
                  <a:lnTo>
                    <a:pt x="4468" y="1962"/>
                  </a:lnTo>
                  <a:lnTo>
                    <a:pt x="4423" y="1967"/>
                  </a:lnTo>
                  <a:lnTo>
                    <a:pt x="4380" y="1972"/>
                  </a:lnTo>
                  <a:lnTo>
                    <a:pt x="4335" y="1974"/>
                  </a:lnTo>
                  <a:lnTo>
                    <a:pt x="4289" y="1975"/>
                  </a:lnTo>
                  <a:lnTo>
                    <a:pt x="4242" y="1974"/>
                  </a:lnTo>
                  <a:lnTo>
                    <a:pt x="4194" y="1972"/>
                  </a:lnTo>
                  <a:lnTo>
                    <a:pt x="4144" y="1967"/>
                  </a:lnTo>
                  <a:lnTo>
                    <a:pt x="4096" y="1961"/>
                  </a:lnTo>
                  <a:lnTo>
                    <a:pt x="4044" y="1953"/>
                  </a:lnTo>
                  <a:lnTo>
                    <a:pt x="3993" y="1943"/>
                  </a:lnTo>
                  <a:lnTo>
                    <a:pt x="3942" y="1930"/>
                  </a:lnTo>
                  <a:lnTo>
                    <a:pt x="3889" y="1915"/>
                  </a:lnTo>
                  <a:lnTo>
                    <a:pt x="3835" y="1899"/>
                  </a:lnTo>
                  <a:lnTo>
                    <a:pt x="3779" y="1880"/>
                  </a:lnTo>
                  <a:lnTo>
                    <a:pt x="3725" y="1857"/>
                  </a:lnTo>
                  <a:lnTo>
                    <a:pt x="3668" y="1833"/>
                  </a:lnTo>
                  <a:lnTo>
                    <a:pt x="3611" y="1806"/>
                  </a:lnTo>
                  <a:lnTo>
                    <a:pt x="3553" y="1777"/>
                  </a:lnTo>
                  <a:lnTo>
                    <a:pt x="3495" y="1744"/>
                  </a:lnTo>
                  <a:lnTo>
                    <a:pt x="3436" y="1709"/>
                  </a:lnTo>
                  <a:lnTo>
                    <a:pt x="3375" y="1670"/>
                  </a:lnTo>
                  <a:lnTo>
                    <a:pt x="3315" y="1630"/>
                  </a:lnTo>
                  <a:lnTo>
                    <a:pt x="3253" y="1584"/>
                  </a:lnTo>
                  <a:lnTo>
                    <a:pt x="3192" y="1536"/>
                  </a:lnTo>
                  <a:lnTo>
                    <a:pt x="3128" y="1486"/>
                  </a:lnTo>
                  <a:lnTo>
                    <a:pt x="3066" y="1431"/>
                  </a:lnTo>
                  <a:lnTo>
                    <a:pt x="3000" y="1373"/>
                  </a:lnTo>
                  <a:lnTo>
                    <a:pt x="3000" y="1373"/>
                  </a:lnTo>
                  <a:lnTo>
                    <a:pt x="2874" y="1257"/>
                  </a:lnTo>
                  <a:lnTo>
                    <a:pt x="2750" y="1147"/>
                  </a:lnTo>
                  <a:lnTo>
                    <a:pt x="2631" y="1043"/>
                  </a:lnTo>
                  <a:lnTo>
                    <a:pt x="2514" y="945"/>
                  </a:lnTo>
                  <a:lnTo>
                    <a:pt x="2400" y="853"/>
                  </a:lnTo>
                  <a:lnTo>
                    <a:pt x="2291" y="766"/>
                  </a:lnTo>
                  <a:lnTo>
                    <a:pt x="2182" y="683"/>
                  </a:lnTo>
                  <a:lnTo>
                    <a:pt x="2078" y="607"/>
                  </a:lnTo>
                  <a:lnTo>
                    <a:pt x="1976" y="536"/>
                  </a:lnTo>
                  <a:lnTo>
                    <a:pt x="1876" y="470"/>
                  </a:lnTo>
                  <a:lnTo>
                    <a:pt x="1778" y="410"/>
                  </a:lnTo>
                  <a:lnTo>
                    <a:pt x="1684" y="354"/>
                  </a:lnTo>
                  <a:lnTo>
                    <a:pt x="1591" y="302"/>
                  </a:lnTo>
                  <a:lnTo>
                    <a:pt x="1499" y="255"/>
                  </a:lnTo>
                  <a:lnTo>
                    <a:pt x="1409" y="212"/>
                  </a:lnTo>
                  <a:lnTo>
                    <a:pt x="1322" y="175"/>
                  </a:lnTo>
                  <a:lnTo>
                    <a:pt x="1234" y="141"/>
                  </a:lnTo>
                  <a:lnTo>
                    <a:pt x="1149" y="110"/>
                  </a:lnTo>
                  <a:lnTo>
                    <a:pt x="1065" y="84"/>
                  </a:lnTo>
                  <a:lnTo>
                    <a:pt x="981" y="62"/>
                  </a:lnTo>
                  <a:lnTo>
                    <a:pt x="898" y="42"/>
                  </a:lnTo>
                  <a:lnTo>
                    <a:pt x="816" y="28"/>
                  </a:lnTo>
                  <a:lnTo>
                    <a:pt x="736" y="17"/>
                  </a:lnTo>
                  <a:lnTo>
                    <a:pt x="654" y="7"/>
                  </a:lnTo>
                  <a:lnTo>
                    <a:pt x="573" y="2"/>
                  </a:lnTo>
                  <a:lnTo>
                    <a:pt x="493" y="0"/>
                  </a:lnTo>
                  <a:lnTo>
                    <a:pt x="412" y="0"/>
                  </a:lnTo>
                  <a:lnTo>
                    <a:pt x="330" y="4"/>
                  </a:lnTo>
                  <a:lnTo>
                    <a:pt x="248" y="10"/>
                  </a:lnTo>
                  <a:lnTo>
                    <a:pt x="166" y="18"/>
                  </a:lnTo>
                  <a:lnTo>
                    <a:pt x="85" y="29"/>
                  </a:lnTo>
                  <a:lnTo>
                    <a:pt x="0" y="4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379350" name="Freeform 22"/>
            <p:cNvSpPr>
              <a:spLocks/>
            </p:cNvSpPr>
            <p:nvPr userDrawn="1"/>
          </p:nvSpPr>
          <p:spPr bwMode="auto">
            <a:xfrm>
              <a:off x="485" y="930"/>
              <a:ext cx="5327" cy="953"/>
            </a:xfrm>
            <a:custGeom>
              <a:avLst/>
              <a:gdLst/>
              <a:ahLst/>
              <a:cxnLst>
                <a:cxn ang="0">
                  <a:pos x="5327" y="1416"/>
                </a:cxn>
                <a:cxn ang="0">
                  <a:pos x="5284" y="1463"/>
                </a:cxn>
                <a:cxn ang="0">
                  <a:pos x="5233" y="1515"/>
                </a:cxn>
                <a:cxn ang="0">
                  <a:pos x="5162" y="1578"/>
                </a:cxn>
                <a:cxn ang="0">
                  <a:pos x="5073" y="1647"/>
                </a:cxn>
                <a:cxn ang="0">
                  <a:pos x="4965" y="1718"/>
                </a:cxn>
                <a:cxn ang="0">
                  <a:pos x="4872" y="1768"/>
                </a:cxn>
                <a:cxn ang="0">
                  <a:pos x="4805" y="1799"/>
                </a:cxn>
                <a:cxn ang="0">
                  <a:pos x="4733" y="1828"/>
                </a:cxn>
                <a:cxn ang="0">
                  <a:pos x="4658" y="1854"/>
                </a:cxn>
                <a:cxn ang="0">
                  <a:pos x="4579" y="1875"/>
                </a:cxn>
                <a:cxn ang="0">
                  <a:pos x="4496" y="1891"/>
                </a:cxn>
                <a:cxn ang="0">
                  <a:pos x="4408" y="1902"/>
                </a:cxn>
                <a:cxn ang="0">
                  <a:pos x="4317" y="1907"/>
                </a:cxn>
                <a:cxn ang="0">
                  <a:pos x="4222" y="1907"/>
                </a:cxn>
                <a:cxn ang="0">
                  <a:pos x="4124" y="1897"/>
                </a:cxn>
                <a:cxn ang="0">
                  <a:pos x="4021" y="1881"/>
                </a:cxn>
                <a:cxn ang="0">
                  <a:pos x="3915" y="1857"/>
                </a:cxn>
                <a:cxn ang="0">
                  <a:pos x="3807" y="1821"/>
                </a:cxn>
                <a:cxn ang="0">
                  <a:pos x="3695" y="1778"/>
                </a:cxn>
                <a:cxn ang="0">
                  <a:pos x="3579" y="1723"/>
                </a:cxn>
                <a:cxn ang="0">
                  <a:pos x="3460" y="1657"/>
                </a:cxn>
                <a:cxn ang="0">
                  <a:pos x="3338" y="1579"/>
                </a:cxn>
                <a:cxn ang="0">
                  <a:pos x="3213" y="1489"/>
                </a:cxn>
                <a:cxn ang="0">
                  <a:pos x="3085" y="1386"/>
                </a:cxn>
                <a:cxn ang="0">
                  <a:pos x="3020" y="1329"/>
                </a:cxn>
                <a:cxn ang="0">
                  <a:pos x="2766" y="1108"/>
                </a:cxn>
                <a:cxn ang="0">
                  <a:pos x="2527" y="909"/>
                </a:cxn>
                <a:cxn ang="0">
                  <a:pos x="2301" y="733"/>
                </a:cxn>
                <a:cxn ang="0">
                  <a:pos x="2085" y="578"/>
                </a:cxn>
                <a:cxn ang="0">
                  <a:pos x="1883" y="446"/>
                </a:cxn>
                <a:cxn ang="0">
                  <a:pos x="1688" y="331"/>
                </a:cxn>
                <a:cxn ang="0">
                  <a:pos x="1502" y="236"/>
                </a:cxn>
                <a:cxn ang="0">
                  <a:pos x="1323" y="158"/>
                </a:cxn>
                <a:cxn ang="0">
                  <a:pos x="1150" y="97"/>
                </a:cxn>
                <a:cxn ang="0">
                  <a:pos x="982" y="52"/>
                </a:cxn>
                <a:cxn ang="0">
                  <a:pos x="816" y="21"/>
                </a:cxn>
                <a:cxn ang="0">
                  <a:pos x="654" y="5"/>
                </a:cxn>
                <a:cxn ang="0">
                  <a:pos x="491" y="0"/>
                </a:cxn>
                <a:cxn ang="0">
                  <a:pos x="329" y="7"/>
                </a:cxn>
                <a:cxn ang="0">
                  <a:pos x="167" y="24"/>
                </a:cxn>
                <a:cxn ang="0">
                  <a:pos x="0" y="53"/>
                </a:cxn>
              </a:cxnLst>
              <a:rect l="0" t="0" r="r" b="b"/>
              <a:pathLst>
                <a:path w="5327" h="1907">
                  <a:moveTo>
                    <a:pt x="5327" y="1416"/>
                  </a:moveTo>
                  <a:lnTo>
                    <a:pt x="5327" y="1416"/>
                  </a:lnTo>
                  <a:lnTo>
                    <a:pt x="5316" y="1429"/>
                  </a:lnTo>
                  <a:lnTo>
                    <a:pt x="5284" y="1463"/>
                  </a:lnTo>
                  <a:lnTo>
                    <a:pt x="5262" y="1487"/>
                  </a:lnTo>
                  <a:lnTo>
                    <a:pt x="5233" y="1515"/>
                  </a:lnTo>
                  <a:lnTo>
                    <a:pt x="5201" y="1545"/>
                  </a:lnTo>
                  <a:lnTo>
                    <a:pt x="5162" y="1578"/>
                  </a:lnTo>
                  <a:lnTo>
                    <a:pt x="5120" y="1612"/>
                  </a:lnTo>
                  <a:lnTo>
                    <a:pt x="5073" y="1647"/>
                  </a:lnTo>
                  <a:lnTo>
                    <a:pt x="5020" y="1683"/>
                  </a:lnTo>
                  <a:lnTo>
                    <a:pt x="4965" y="1718"/>
                  </a:lnTo>
                  <a:lnTo>
                    <a:pt x="4904" y="1752"/>
                  </a:lnTo>
                  <a:lnTo>
                    <a:pt x="4872" y="1768"/>
                  </a:lnTo>
                  <a:lnTo>
                    <a:pt x="4839" y="1784"/>
                  </a:lnTo>
                  <a:lnTo>
                    <a:pt x="4805" y="1799"/>
                  </a:lnTo>
                  <a:lnTo>
                    <a:pt x="4769" y="1813"/>
                  </a:lnTo>
                  <a:lnTo>
                    <a:pt x="4733" y="1828"/>
                  </a:lnTo>
                  <a:lnTo>
                    <a:pt x="4697" y="1841"/>
                  </a:lnTo>
                  <a:lnTo>
                    <a:pt x="4658" y="1854"/>
                  </a:lnTo>
                  <a:lnTo>
                    <a:pt x="4619" y="1865"/>
                  </a:lnTo>
                  <a:lnTo>
                    <a:pt x="4579" y="1875"/>
                  </a:lnTo>
                  <a:lnTo>
                    <a:pt x="4537" y="1883"/>
                  </a:lnTo>
                  <a:lnTo>
                    <a:pt x="4496" y="1891"/>
                  </a:lnTo>
                  <a:lnTo>
                    <a:pt x="4453" y="1897"/>
                  </a:lnTo>
                  <a:lnTo>
                    <a:pt x="4408" y="1902"/>
                  </a:lnTo>
                  <a:lnTo>
                    <a:pt x="4362" y="1905"/>
                  </a:lnTo>
                  <a:lnTo>
                    <a:pt x="4317" y="1907"/>
                  </a:lnTo>
                  <a:lnTo>
                    <a:pt x="4269" y="1907"/>
                  </a:lnTo>
                  <a:lnTo>
                    <a:pt x="4222" y="1907"/>
                  </a:lnTo>
                  <a:lnTo>
                    <a:pt x="4174" y="1902"/>
                  </a:lnTo>
                  <a:lnTo>
                    <a:pt x="4124" y="1897"/>
                  </a:lnTo>
                  <a:lnTo>
                    <a:pt x="4072" y="1891"/>
                  </a:lnTo>
                  <a:lnTo>
                    <a:pt x="4021" y="1881"/>
                  </a:lnTo>
                  <a:lnTo>
                    <a:pt x="3969" y="1870"/>
                  </a:lnTo>
                  <a:lnTo>
                    <a:pt x="3915" y="1857"/>
                  </a:lnTo>
                  <a:lnTo>
                    <a:pt x="3861" y="1841"/>
                  </a:lnTo>
                  <a:lnTo>
                    <a:pt x="3807" y="1821"/>
                  </a:lnTo>
                  <a:lnTo>
                    <a:pt x="3751" y="1800"/>
                  </a:lnTo>
                  <a:lnTo>
                    <a:pt x="3695" y="1778"/>
                  </a:lnTo>
                  <a:lnTo>
                    <a:pt x="3636" y="1752"/>
                  </a:lnTo>
                  <a:lnTo>
                    <a:pt x="3579" y="1723"/>
                  </a:lnTo>
                  <a:lnTo>
                    <a:pt x="3520" y="1692"/>
                  </a:lnTo>
                  <a:lnTo>
                    <a:pt x="3460" y="1657"/>
                  </a:lnTo>
                  <a:lnTo>
                    <a:pt x="3399" y="1620"/>
                  </a:lnTo>
                  <a:lnTo>
                    <a:pt x="3338" y="1579"/>
                  </a:lnTo>
                  <a:lnTo>
                    <a:pt x="3275" y="1536"/>
                  </a:lnTo>
                  <a:lnTo>
                    <a:pt x="3213" y="1489"/>
                  </a:lnTo>
                  <a:lnTo>
                    <a:pt x="3149" y="1439"/>
                  </a:lnTo>
                  <a:lnTo>
                    <a:pt x="3085" y="1386"/>
                  </a:lnTo>
                  <a:lnTo>
                    <a:pt x="3020" y="1329"/>
                  </a:lnTo>
                  <a:lnTo>
                    <a:pt x="3020" y="1329"/>
                  </a:lnTo>
                  <a:lnTo>
                    <a:pt x="2892" y="1214"/>
                  </a:lnTo>
                  <a:lnTo>
                    <a:pt x="2766" y="1108"/>
                  </a:lnTo>
                  <a:lnTo>
                    <a:pt x="2645" y="1004"/>
                  </a:lnTo>
                  <a:lnTo>
                    <a:pt x="2527" y="909"/>
                  </a:lnTo>
                  <a:lnTo>
                    <a:pt x="2412" y="817"/>
                  </a:lnTo>
                  <a:lnTo>
                    <a:pt x="2301" y="733"/>
                  </a:lnTo>
                  <a:lnTo>
                    <a:pt x="2192" y="652"/>
                  </a:lnTo>
                  <a:lnTo>
                    <a:pt x="2085" y="578"/>
                  </a:lnTo>
                  <a:lnTo>
                    <a:pt x="1983" y="509"/>
                  </a:lnTo>
                  <a:lnTo>
                    <a:pt x="1883" y="446"/>
                  </a:lnTo>
                  <a:lnTo>
                    <a:pt x="1784" y="386"/>
                  </a:lnTo>
                  <a:lnTo>
                    <a:pt x="1688" y="331"/>
                  </a:lnTo>
                  <a:lnTo>
                    <a:pt x="1594" y="281"/>
                  </a:lnTo>
                  <a:lnTo>
                    <a:pt x="1502" y="236"/>
                  </a:lnTo>
                  <a:lnTo>
                    <a:pt x="1412" y="195"/>
                  </a:lnTo>
                  <a:lnTo>
                    <a:pt x="1323" y="158"/>
                  </a:lnTo>
                  <a:lnTo>
                    <a:pt x="1236" y="126"/>
                  </a:lnTo>
                  <a:lnTo>
                    <a:pt x="1150" y="97"/>
                  </a:lnTo>
                  <a:lnTo>
                    <a:pt x="1065" y="73"/>
                  </a:lnTo>
                  <a:lnTo>
                    <a:pt x="982" y="52"/>
                  </a:lnTo>
                  <a:lnTo>
                    <a:pt x="898" y="36"/>
                  </a:lnTo>
                  <a:lnTo>
                    <a:pt x="816" y="21"/>
                  </a:lnTo>
                  <a:lnTo>
                    <a:pt x="734" y="11"/>
                  </a:lnTo>
                  <a:lnTo>
                    <a:pt x="654" y="5"/>
                  </a:lnTo>
                  <a:lnTo>
                    <a:pt x="572" y="0"/>
                  </a:lnTo>
                  <a:lnTo>
                    <a:pt x="491" y="0"/>
                  </a:lnTo>
                  <a:lnTo>
                    <a:pt x="411" y="2"/>
                  </a:lnTo>
                  <a:lnTo>
                    <a:pt x="329" y="7"/>
                  </a:lnTo>
                  <a:lnTo>
                    <a:pt x="248" y="15"/>
                  </a:lnTo>
                  <a:lnTo>
                    <a:pt x="167" y="24"/>
                  </a:lnTo>
                  <a:lnTo>
                    <a:pt x="83" y="37"/>
                  </a:lnTo>
                  <a:lnTo>
                    <a:pt x="0" y="53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379351" name="Freeform 23"/>
            <p:cNvSpPr>
              <a:spLocks/>
            </p:cNvSpPr>
            <p:nvPr userDrawn="1"/>
          </p:nvSpPr>
          <p:spPr bwMode="auto">
            <a:xfrm>
              <a:off x="503" y="949"/>
              <a:ext cx="5347" cy="920"/>
            </a:xfrm>
            <a:custGeom>
              <a:avLst/>
              <a:gdLst/>
              <a:ahLst/>
              <a:cxnLst>
                <a:cxn ang="0">
                  <a:pos x="5347" y="1326"/>
                </a:cxn>
                <a:cxn ang="0">
                  <a:pos x="5305" y="1374"/>
                </a:cxn>
                <a:cxn ang="0">
                  <a:pos x="5255" y="1426"/>
                </a:cxn>
                <a:cxn ang="0">
                  <a:pos x="5184" y="1492"/>
                </a:cxn>
                <a:cxn ang="0">
                  <a:pos x="5095" y="1563"/>
                </a:cxn>
                <a:cxn ang="0">
                  <a:pos x="4989" y="1636"/>
                </a:cxn>
                <a:cxn ang="0">
                  <a:pos x="4897" y="1689"/>
                </a:cxn>
                <a:cxn ang="0">
                  <a:pos x="4830" y="1721"/>
                </a:cxn>
                <a:cxn ang="0">
                  <a:pos x="4759" y="1752"/>
                </a:cxn>
                <a:cxn ang="0">
                  <a:pos x="4685" y="1778"/>
                </a:cxn>
                <a:cxn ang="0">
                  <a:pos x="4605" y="1800"/>
                </a:cxn>
                <a:cxn ang="0">
                  <a:pos x="4522" y="1820"/>
                </a:cxn>
                <a:cxn ang="0">
                  <a:pos x="4436" y="1833"/>
                </a:cxn>
                <a:cxn ang="0">
                  <a:pos x="4344" y="1839"/>
                </a:cxn>
                <a:cxn ang="0">
                  <a:pos x="4250" y="1841"/>
                </a:cxn>
                <a:cxn ang="0">
                  <a:pos x="4151" y="1834"/>
                </a:cxn>
                <a:cxn ang="0">
                  <a:pos x="4049" y="1820"/>
                </a:cxn>
                <a:cxn ang="0">
                  <a:pos x="3943" y="1797"/>
                </a:cxn>
                <a:cxn ang="0">
                  <a:pos x="3833" y="1765"/>
                </a:cxn>
                <a:cxn ang="0">
                  <a:pos x="3720" y="1723"/>
                </a:cxn>
                <a:cxn ang="0">
                  <a:pos x="3603" y="1669"/>
                </a:cxn>
                <a:cxn ang="0">
                  <a:pos x="3484" y="1605"/>
                </a:cxn>
                <a:cxn ang="0">
                  <a:pos x="3361" y="1531"/>
                </a:cxn>
                <a:cxn ang="0">
                  <a:pos x="3235" y="1442"/>
                </a:cxn>
                <a:cxn ang="0">
                  <a:pos x="3104" y="1340"/>
                </a:cxn>
                <a:cxn ang="0">
                  <a:pos x="3039" y="1285"/>
                </a:cxn>
                <a:cxn ang="0">
                  <a:pos x="2782" y="1067"/>
                </a:cxn>
                <a:cxn ang="0">
                  <a:pos x="2539" y="872"/>
                </a:cxn>
                <a:cxn ang="0">
                  <a:pos x="2310" y="701"/>
                </a:cxn>
                <a:cxn ang="0">
                  <a:pos x="2094" y="549"/>
                </a:cxn>
                <a:cxn ang="0">
                  <a:pos x="1888" y="420"/>
                </a:cxn>
                <a:cxn ang="0">
                  <a:pos x="1692" y="308"/>
                </a:cxn>
                <a:cxn ang="0">
                  <a:pos x="1505" y="218"/>
                </a:cxn>
                <a:cxn ang="0">
                  <a:pos x="1325" y="142"/>
                </a:cxn>
                <a:cxn ang="0">
                  <a:pos x="1151" y="85"/>
                </a:cxn>
                <a:cxn ang="0">
                  <a:pos x="982" y="43"/>
                </a:cxn>
                <a:cxn ang="0">
                  <a:pos x="816" y="16"/>
                </a:cxn>
                <a:cxn ang="0">
                  <a:pos x="653" y="1"/>
                </a:cxn>
                <a:cxn ang="0">
                  <a:pos x="491" y="0"/>
                </a:cxn>
                <a:cxn ang="0">
                  <a:pos x="329" y="11"/>
                </a:cxn>
                <a:cxn ang="0">
                  <a:pos x="167" y="32"/>
                </a:cxn>
                <a:cxn ang="0">
                  <a:pos x="0" y="63"/>
                </a:cxn>
              </a:cxnLst>
              <a:rect l="0" t="0" r="r" b="b"/>
              <a:pathLst>
                <a:path w="5347" h="1841">
                  <a:moveTo>
                    <a:pt x="5347" y="1326"/>
                  </a:moveTo>
                  <a:lnTo>
                    <a:pt x="5347" y="1326"/>
                  </a:lnTo>
                  <a:lnTo>
                    <a:pt x="5336" y="1338"/>
                  </a:lnTo>
                  <a:lnTo>
                    <a:pt x="5305" y="1374"/>
                  </a:lnTo>
                  <a:lnTo>
                    <a:pt x="5283" y="1398"/>
                  </a:lnTo>
                  <a:lnTo>
                    <a:pt x="5255" y="1426"/>
                  </a:lnTo>
                  <a:lnTo>
                    <a:pt x="5222" y="1458"/>
                  </a:lnTo>
                  <a:lnTo>
                    <a:pt x="5184" y="1492"/>
                  </a:lnTo>
                  <a:lnTo>
                    <a:pt x="5143" y="1526"/>
                  </a:lnTo>
                  <a:lnTo>
                    <a:pt x="5095" y="1563"/>
                  </a:lnTo>
                  <a:lnTo>
                    <a:pt x="5046" y="1600"/>
                  </a:lnTo>
                  <a:lnTo>
                    <a:pt x="4989" y="1636"/>
                  </a:lnTo>
                  <a:lnTo>
                    <a:pt x="4929" y="1671"/>
                  </a:lnTo>
                  <a:lnTo>
                    <a:pt x="4897" y="1689"/>
                  </a:lnTo>
                  <a:lnTo>
                    <a:pt x="4865" y="1705"/>
                  </a:lnTo>
                  <a:lnTo>
                    <a:pt x="4830" y="1721"/>
                  </a:lnTo>
                  <a:lnTo>
                    <a:pt x="4796" y="1737"/>
                  </a:lnTo>
                  <a:lnTo>
                    <a:pt x="4759" y="1752"/>
                  </a:lnTo>
                  <a:lnTo>
                    <a:pt x="4723" y="1765"/>
                  </a:lnTo>
                  <a:lnTo>
                    <a:pt x="4685" y="1778"/>
                  </a:lnTo>
                  <a:lnTo>
                    <a:pt x="4646" y="1791"/>
                  </a:lnTo>
                  <a:lnTo>
                    <a:pt x="4605" y="1800"/>
                  </a:lnTo>
                  <a:lnTo>
                    <a:pt x="4565" y="1812"/>
                  </a:lnTo>
                  <a:lnTo>
                    <a:pt x="4522" y="1820"/>
                  </a:lnTo>
                  <a:lnTo>
                    <a:pt x="4479" y="1826"/>
                  </a:lnTo>
                  <a:lnTo>
                    <a:pt x="4436" y="1833"/>
                  </a:lnTo>
                  <a:lnTo>
                    <a:pt x="4390" y="1837"/>
                  </a:lnTo>
                  <a:lnTo>
                    <a:pt x="4344" y="1839"/>
                  </a:lnTo>
                  <a:lnTo>
                    <a:pt x="4297" y="1841"/>
                  </a:lnTo>
                  <a:lnTo>
                    <a:pt x="4250" y="1841"/>
                  </a:lnTo>
                  <a:lnTo>
                    <a:pt x="4200" y="1837"/>
                  </a:lnTo>
                  <a:lnTo>
                    <a:pt x="4151" y="1834"/>
                  </a:lnTo>
                  <a:lnTo>
                    <a:pt x="4100" y="1828"/>
                  </a:lnTo>
                  <a:lnTo>
                    <a:pt x="4049" y="1820"/>
                  </a:lnTo>
                  <a:lnTo>
                    <a:pt x="3996" y="1808"/>
                  </a:lnTo>
                  <a:lnTo>
                    <a:pt x="3943" y="1797"/>
                  </a:lnTo>
                  <a:lnTo>
                    <a:pt x="3888" y="1781"/>
                  </a:lnTo>
                  <a:lnTo>
                    <a:pt x="3833" y="1765"/>
                  </a:lnTo>
                  <a:lnTo>
                    <a:pt x="3776" y="1744"/>
                  </a:lnTo>
                  <a:lnTo>
                    <a:pt x="3720" y="1723"/>
                  </a:lnTo>
                  <a:lnTo>
                    <a:pt x="3663" y="1697"/>
                  </a:lnTo>
                  <a:lnTo>
                    <a:pt x="3603" y="1669"/>
                  </a:lnTo>
                  <a:lnTo>
                    <a:pt x="3545" y="1639"/>
                  </a:lnTo>
                  <a:lnTo>
                    <a:pt x="3484" y="1605"/>
                  </a:lnTo>
                  <a:lnTo>
                    <a:pt x="3422" y="1569"/>
                  </a:lnTo>
                  <a:lnTo>
                    <a:pt x="3361" y="1531"/>
                  </a:lnTo>
                  <a:lnTo>
                    <a:pt x="3297" y="1487"/>
                  </a:lnTo>
                  <a:lnTo>
                    <a:pt x="3235" y="1442"/>
                  </a:lnTo>
                  <a:lnTo>
                    <a:pt x="3170" y="1393"/>
                  </a:lnTo>
                  <a:lnTo>
                    <a:pt x="3104" y="1340"/>
                  </a:lnTo>
                  <a:lnTo>
                    <a:pt x="3039" y="1285"/>
                  </a:lnTo>
                  <a:lnTo>
                    <a:pt x="3039" y="1285"/>
                  </a:lnTo>
                  <a:lnTo>
                    <a:pt x="2909" y="1172"/>
                  </a:lnTo>
                  <a:lnTo>
                    <a:pt x="2782" y="1067"/>
                  </a:lnTo>
                  <a:lnTo>
                    <a:pt x="2659" y="967"/>
                  </a:lnTo>
                  <a:lnTo>
                    <a:pt x="2539" y="872"/>
                  </a:lnTo>
                  <a:lnTo>
                    <a:pt x="2423" y="783"/>
                  </a:lnTo>
                  <a:lnTo>
                    <a:pt x="2310" y="701"/>
                  </a:lnTo>
                  <a:lnTo>
                    <a:pt x="2201" y="622"/>
                  </a:lnTo>
                  <a:lnTo>
                    <a:pt x="2094" y="549"/>
                  </a:lnTo>
                  <a:lnTo>
                    <a:pt x="1990" y="483"/>
                  </a:lnTo>
                  <a:lnTo>
                    <a:pt x="1888" y="420"/>
                  </a:lnTo>
                  <a:lnTo>
                    <a:pt x="1788" y="362"/>
                  </a:lnTo>
                  <a:lnTo>
                    <a:pt x="1692" y="308"/>
                  </a:lnTo>
                  <a:lnTo>
                    <a:pt x="1597" y="261"/>
                  </a:lnTo>
                  <a:lnTo>
                    <a:pt x="1505" y="218"/>
                  </a:lnTo>
                  <a:lnTo>
                    <a:pt x="1413" y="177"/>
                  </a:lnTo>
                  <a:lnTo>
                    <a:pt x="1325" y="142"/>
                  </a:lnTo>
                  <a:lnTo>
                    <a:pt x="1237" y="111"/>
                  </a:lnTo>
                  <a:lnTo>
                    <a:pt x="1151" y="85"/>
                  </a:lnTo>
                  <a:lnTo>
                    <a:pt x="1065" y="61"/>
                  </a:lnTo>
                  <a:lnTo>
                    <a:pt x="982" y="43"/>
                  </a:lnTo>
                  <a:lnTo>
                    <a:pt x="898" y="27"/>
                  </a:lnTo>
                  <a:lnTo>
                    <a:pt x="816" y="16"/>
                  </a:lnTo>
                  <a:lnTo>
                    <a:pt x="734" y="6"/>
                  </a:lnTo>
                  <a:lnTo>
                    <a:pt x="653" y="1"/>
                  </a:lnTo>
                  <a:lnTo>
                    <a:pt x="572" y="0"/>
                  </a:lnTo>
                  <a:lnTo>
                    <a:pt x="491" y="0"/>
                  </a:lnTo>
                  <a:lnTo>
                    <a:pt x="410" y="5"/>
                  </a:lnTo>
                  <a:lnTo>
                    <a:pt x="329" y="11"/>
                  </a:lnTo>
                  <a:lnTo>
                    <a:pt x="249" y="21"/>
                  </a:lnTo>
                  <a:lnTo>
                    <a:pt x="167" y="32"/>
                  </a:lnTo>
                  <a:lnTo>
                    <a:pt x="83" y="47"/>
                  </a:lnTo>
                  <a:lnTo>
                    <a:pt x="0" y="63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379352" name="Freeform 24"/>
            <p:cNvSpPr>
              <a:spLocks/>
            </p:cNvSpPr>
            <p:nvPr userDrawn="1"/>
          </p:nvSpPr>
          <p:spPr bwMode="auto">
            <a:xfrm>
              <a:off x="522" y="968"/>
              <a:ext cx="5365" cy="888"/>
            </a:xfrm>
            <a:custGeom>
              <a:avLst/>
              <a:gdLst/>
              <a:ahLst/>
              <a:cxnLst>
                <a:cxn ang="0">
                  <a:pos x="5365" y="1235"/>
                </a:cxn>
                <a:cxn ang="0">
                  <a:pos x="5325" y="1285"/>
                </a:cxn>
                <a:cxn ang="0">
                  <a:pos x="5275" y="1340"/>
                </a:cxn>
                <a:cxn ang="0">
                  <a:pos x="5206" y="1406"/>
                </a:cxn>
                <a:cxn ang="0">
                  <a:pos x="5118" y="1479"/>
                </a:cxn>
                <a:cxn ang="0">
                  <a:pos x="5013" y="1555"/>
                </a:cxn>
                <a:cxn ang="0">
                  <a:pos x="4921" y="1610"/>
                </a:cxn>
                <a:cxn ang="0">
                  <a:pos x="4854" y="1644"/>
                </a:cxn>
                <a:cxn ang="0">
                  <a:pos x="4785" y="1676"/>
                </a:cxn>
                <a:cxn ang="0">
                  <a:pos x="4710" y="1705"/>
                </a:cxn>
                <a:cxn ang="0">
                  <a:pos x="4631" y="1729"/>
                </a:cxn>
                <a:cxn ang="0">
                  <a:pos x="4549" y="1749"/>
                </a:cxn>
                <a:cxn ang="0">
                  <a:pos x="4461" y="1765"/>
                </a:cxn>
                <a:cxn ang="0">
                  <a:pos x="4370" y="1773"/>
                </a:cxn>
                <a:cxn ang="0">
                  <a:pos x="4275" y="1776"/>
                </a:cxn>
                <a:cxn ang="0">
                  <a:pos x="4177" y="1771"/>
                </a:cxn>
                <a:cxn ang="0">
                  <a:pos x="4074" y="1758"/>
                </a:cxn>
                <a:cxn ang="0">
                  <a:pos x="3969" y="1737"/>
                </a:cxn>
                <a:cxn ang="0">
                  <a:pos x="3857" y="1708"/>
                </a:cxn>
                <a:cxn ang="0">
                  <a:pos x="3745" y="1668"/>
                </a:cxn>
                <a:cxn ang="0">
                  <a:pos x="3627" y="1618"/>
                </a:cxn>
                <a:cxn ang="0">
                  <a:pos x="3506" y="1555"/>
                </a:cxn>
                <a:cxn ang="0">
                  <a:pos x="3383" y="1482"/>
                </a:cxn>
                <a:cxn ang="0">
                  <a:pos x="3255" y="1397"/>
                </a:cxn>
                <a:cxn ang="0">
                  <a:pos x="3124" y="1297"/>
                </a:cxn>
                <a:cxn ang="0">
                  <a:pos x="3058" y="1242"/>
                </a:cxn>
                <a:cxn ang="0">
                  <a:pos x="2797" y="1029"/>
                </a:cxn>
                <a:cxn ang="0">
                  <a:pos x="2551" y="838"/>
                </a:cxn>
                <a:cxn ang="0">
                  <a:pos x="2319" y="670"/>
                </a:cxn>
                <a:cxn ang="0">
                  <a:pos x="2101" y="523"/>
                </a:cxn>
                <a:cxn ang="0">
                  <a:pos x="1893" y="396"/>
                </a:cxn>
                <a:cxn ang="0">
                  <a:pos x="1696" y="289"/>
                </a:cxn>
                <a:cxn ang="0">
                  <a:pos x="1507" y="200"/>
                </a:cxn>
                <a:cxn ang="0">
                  <a:pos x="1325" y="129"/>
                </a:cxn>
                <a:cxn ang="0">
                  <a:pos x="1150" y="74"/>
                </a:cxn>
                <a:cxn ang="0">
                  <a:pos x="981" y="36"/>
                </a:cxn>
                <a:cxn ang="0">
                  <a:pos x="815" y="11"/>
                </a:cxn>
                <a:cxn ang="0">
                  <a:pos x="652" y="2"/>
                </a:cxn>
                <a:cxn ang="0">
                  <a:pos x="491" y="3"/>
                </a:cxn>
                <a:cxn ang="0">
                  <a:pos x="328" y="18"/>
                </a:cxn>
                <a:cxn ang="0">
                  <a:pos x="166" y="42"/>
                </a:cxn>
                <a:cxn ang="0">
                  <a:pos x="0" y="76"/>
                </a:cxn>
              </a:cxnLst>
              <a:rect l="0" t="0" r="r" b="b"/>
              <a:pathLst>
                <a:path w="5365" h="1776">
                  <a:moveTo>
                    <a:pt x="5365" y="1235"/>
                  </a:moveTo>
                  <a:lnTo>
                    <a:pt x="5365" y="1235"/>
                  </a:lnTo>
                  <a:lnTo>
                    <a:pt x="5354" y="1248"/>
                  </a:lnTo>
                  <a:lnTo>
                    <a:pt x="5325" y="1285"/>
                  </a:lnTo>
                  <a:lnTo>
                    <a:pt x="5301" y="1311"/>
                  </a:lnTo>
                  <a:lnTo>
                    <a:pt x="5275" y="1340"/>
                  </a:lnTo>
                  <a:lnTo>
                    <a:pt x="5243" y="1371"/>
                  </a:lnTo>
                  <a:lnTo>
                    <a:pt x="5206" y="1406"/>
                  </a:lnTo>
                  <a:lnTo>
                    <a:pt x="5164" y="1442"/>
                  </a:lnTo>
                  <a:lnTo>
                    <a:pt x="5118" y="1479"/>
                  </a:lnTo>
                  <a:lnTo>
                    <a:pt x="5067" y="1518"/>
                  </a:lnTo>
                  <a:lnTo>
                    <a:pt x="5013" y="1555"/>
                  </a:lnTo>
                  <a:lnTo>
                    <a:pt x="4953" y="1592"/>
                  </a:lnTo>
                  <a:lnTo>
                    <a:pt x="4921" y="1610"/>
                  </a:lnTo>
                  <a:lnTo>
                    <a:pt x="4889" y="1628"/>
                  </a:lnTo>
                  <a:lnTo>
                    <a:pt x="4854" y="1644"/>
                  </a:lnTo>
                  <a:lnTo>
                    <a:pt x="4820" y="1660"/>
                  </a:lnTo>
                  <a:lnTo>
                    <a:pt x="4785" y="1676"/>
                  </a:lnTo>
                  <a:lnTo>
                    <a:pt x="4747" y="1691"/>
                  </a:lnTo>
                  <a:lnTo>
                    <a:pt x="4710" y="1705"/>
                  </a:lnTo>
                  <a:lnTo>
                    <a:pt x="4671" y="1718"/>
                  </a:lnTo>
                  <a:lnTo>
                    <a:pt x="4631" y="1729"/>
                  </a:lnTo>
                  <a:lnTo>
                    <a:pt x="4591" y="1739"/>
                  </a:lnTo>
                  <a:lnTo>
                    <a:pt x="4549" y="1749"/>
                  </a:lnTo>
                  <a:lnTo>
                    <a:pt x="4506" y="1757"/>
                  </a:lnTo>
                  <a:lnTo>
                    <a:pt x="4461" y="1765"/>
                  </a:lnTo>
                  <a:lnTo>
                    <a:pt x="4417" y="1770"/>
                  </a:lnTo>
                  <a:lnTo>
                    <a:pt x="4370" y="1773"/>
                  </a:lnTo>
                  <a:lnTo>
                    <a:pt x="4324" y="1775"/>
                  </a:lnTo>
                  <a:lnTo>
                    <a:pt x="4275" y="1776"/>
                  </a:lnTo>
                  <a:lnTo>
                    <a:pt x="4227" y="1775"/>
                  </a:lnTo>
                  <a:lnTo>
                    <a:pt x="4177" y="1771"/>
                  </a:lnTo>
                  <a:lnTo>
                    <a:pt x="4125" y="1766"/>
                  </a:lnTo>
                  <a:lnTo>
                    <a:pt x="4074" y="1758"/>
                  </a:lnTo>
                  <a:lnTo>
                    <a:pt x="4021" y="1749"/>
                  </a:lnTo>
                  <a:lnTo>
                    <a:pt x="3969" y="1737"/>
                  </a:lnTo>
                  <a:lnTo>
                    <a:pt x="3913" y="1724"/>
                  </a:lnTo>
                  <a:lnTo>
                    <a:pt x="3857" y="1708"/>
                  </a:lnTo>
                  <a:lnTo>
                    <a:pt x="3802" y="1689"/>
                  </a:lnTo>
                  <a:lnTo>
                    <a:pt x="3745" y="1668"/>
                  </a:lnTo>
                  <a:lnTo>
                    <a:pt x="3687" y="1644"/>
                  </a:lnTo>
                  <a:lnTo>
                    <a:pt x="3627" y="1618"/>
                  </a:lnTo>
                  <a:lnTo>
                    <a:pt x="3567" y="1587"/>
                  </a:lnTo>
                  <a:lnTo>
                    <a:pt x="3506" y="1555"/>
                  </a:lnTo>
                  <a:lnTo>
                    <a:pt x="3445" y="1521"/>
                  </a:lnTo>
                  <a:lnTo>
                    <a:pt x="3383" y="1482"/>
                  </a:lnTo>
                  <a:lnTo>
                    <a:pt x="3319" y="1440"/>
                  </a:lnTo>
                  <a:lnTo>
                    <a:pt x="3255" y="1397"/>
                  </a:lnTo>
                  <a:lnTo>
                    <a:pt x="3190" y="1348"/>
                  </a:lnTo>
                  <a:lnTo>
                    <a:pt x="3124" y="1297"/>
                  </a:lnTo>
                  <a:lnTo>
                    <a:pt x="3058" y="1242"/>
                  </a:lnTo>
                  <a:lnTo>
                    <a:pt x="3058" y="1242"/>
                  </a:lnTo>
                  <a:lnTo>
                    <a:pt x="2924" y="1132"/>
                  </a:lnTo>
                  <a:lnTo>
                    <a:pt x="2797" y="1029"/>
                  </a:lnTo>
                  <a:lnTo>
                    <a:pt x="2672" y="930"/>
                  </a:lnTo>
                  <a:lnTo>
                    <a:pt x="2551" y="838"/>
                  </a:lnTo>
                  <a:lnTo>
                    <a:pt x="2434" y="751"/>
                  </a:lnTo>
                  <a:lnTo>
                    <a:pt x="2319" y="670"/>
                  </a:lnTo>
                  <a:lnTo>
                    <a:pt x="2209" y="593"/>
                  </a:lnTo>
                  <a:lnTo>
                    <a:pt x="2101" y="523"/>
                  </a:lnTo>
                  <a:lnTo>
                    <a:pt x="1996" y="457"/>
                  </a:lnTo>
                  <a:lnTo>
                    <a:pt x="1893" y="396"/>
                  </a:lnTo>
                  <a:lnTo>
                    <a:pt x="1793" y="341"/>
                  </a:lnTo>
                  <a:lnTo>
                    <a:pt x="1696" y="289"/>
                  </a:lnTo>
                  <a:lnTo>
                    <a:pt x="1600" y="242"/>
                  </a:lnTo>
                  <a:lnTo>
                    <a:pt x="1507" y="200"/>
                  </a:lnTo>
                  <a:lnTo>
                    <a:pt x="1415" y="163"/>
                  </a:lnTo>
                  <a:lnTo>
                    <a:pt x="1325" y="129"/>
                  </a:lnTo>
                  <a:lnTo>
                    <a:pt x="1238" y="100"/>
                  </a:lnTo>
                  <a:lnTo>
                    <a:pt x="1150" y="74"/>
                  </a:lnTo>
                  <a:lnTo>
                    <a:pt x="1065" y="53"/>
                  </a:lnTo>
                  <a:lnTo>
                    <a:pt x="981" y="36"/>
                  </a:lnTo>
                  <a:lnTo>
                    <a:pt x="897" y="23"/>
                  </a:lnTo>
                  <a:lnTo>
                    <a:pt x="815" y="11"/>
                  </a:lnTo>
                  <a:lnTo>
                    <a:pt x="734" y="5"/>
                  </a:lnTo>
                  <a:lnTo>
                    <a:pt x="652" y="2"/>
                  </a:lnTo>
                  <a:lnTo>
                    <a:pt x="571" y="0"/>
                  </a:lnTo>
                  <a:lnTo>
                    <a:pt x="491" y="3"/>
                  </a:lnTo>
                  <a:lnTo>
                    <a:pt x="409" y="8"/>
                  </a:lnTo>
                  <a:lnTo>
                    <a:pt x="328" y="18"/>
                  </a:lnTo>
                  <a:lnTo>
                    <a:pt x="248" y="29"/>
                  </a:lnTo>
                  <a:lnTo>
                    <a:pt x="166" y="42"/>
                  </a:lnTo>
                  <a:lnTo>
                    <a:pt x="84" y="58"/>
                  </a:lnTo>
                  <a:lnTo>
                    <a:pt x="0" y="7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379353" name="Freeform 25"/>
            <p:cNvSpPr>
              <a:spLocks/>
            </p:cNvSpPr>
            <p:nvPr userDrawn="1"/>
          </p:nvSpPr>
          <p:spPr bwMode="auto">
            <a:xfrm>
              <a:off x="542" y="987"/>
              <a:ext cx="5381" cy="854"/>
            </a:xfrm>
            <a:custGeom>
              <a:avLst/>
              <a:gdLst/>
              <a:ahLst/>
              <a:cxnLst>
                <a:cxn ang="0">
                  <a:pos x="5381" y="1145"/>
                </a:cxn>
                <a:cxn ang="0">
                  <a:pos x="5341" y="1195"/>
                </a:cxn>
                <a:cxn ang="0">
                  <a:pos x="5293" y="1250"/>
                </a:cxn>
                <a:cxn ang="0">
                  <a:pos x="5224" y="1319"/>
                </a:cxn>
                <a:cxn ang="0">
                  <a:pos x="5138" y="1395"/>
                </a:cxn>
                <a:cxn ang="0">
                  <a:pos x="5033" y="1472"/>
                </a:cxn>
                <a:cxn ang="0">
                  <a:pos x="4943" y="1529"/>
                </a:cxn>
                <a:cxn ang="0">
                  <a:pos x="4877" y="1564"/>
                </a:cxn>
                <a:cxn ang="0">
                  <a:pos x="4808" y="1598"/>
                </a:cxn>
                <a:cxn ang="0">
                  <a:pos x="4733" y="1629"/>
                </a:cxn>
                <a:cxn ang="0">
                  <a:pos x="4655" y="1655"/>
                </a:cxn>
                <a:cxn ang="0">
                  <a:pos x="4572" y="1676"/>
                </a:cxn>
                <a:cxn ang="0">
                  <a:pos x="4486" y="1694"/>
                </a:cxn>
                <a:cxn ang="0">
                  <a:pos x="4396" y="1705"/>
                </a:cxn>
                <a:cxn ang="0">
                  <a:pos x="4300" y="1708"/>
                </a:cxn>
                <a:cxn ang="0">
                  <a:pos x="4201" y="1706"/>
                </a:cxn>
                <a:cxn ang="0">
                  <a:pos x="4098" y="1695"/>
                </a:cxn>
                <a:cxn ang="0">
                  <a:pos x="3992" y="1677"/>
                </a:cxn>
                <a:cxn ang="0">
                  <a:pos x="3882" y="1648"/>
                </a:cxn>
                <a:cxn ang="0">
                  <a:pos x="3768" y="1611"/>
                </a:cxn>
                <a:cxn ang="0">
                  <a:pos x="3650" y="1563"/>
                </a:cxn>
                <a:cxn ang="0">
                  <a:pos x="3528" y="1503"/>
                </a:cxn>
                <a:cxn ang="0">
                  <a:pos x="3403" y="1432"/>
                </a:cxn>
                <a:cxn ang="0">
                  <a:pos x="3274" y="1348"/>
                </a:cxn>
                <a:cxn ang="0">
                  <a:pos x="3142" y="1251"/>
                </a:cxn>
                <a:cxn ang="0">
                  <a:pos x="3074" y="1198"/>
                </a:cxn>
                <a:cxn ang="0">
                  <a:pos x="2810" y="988"/>
                </a:cxn>
                <a:cxn ang="0">
                  <a:pos x="2561" y="801"/>
                </a:cxn>
                <a:cxn ang="0">
                  <a:pos x="2328" y="638"/>
                </a:cxn>
                <a:cxn ang="0">
                  <a:pos x="2106" y="494"/>
                </a:cxn>
                <a:cxn ang="0">
                  <a:pos x="1898" y="371"/>
                </a:cxn>
                <a:cxn ang="0">
                  <a:pos x="1698" y="268"/>
                </a:cxn>
                <a:cxn ang="0">
                  <a:pos x="1508" y="182"/>
                </a:cxn>
                <a:cxn ang="0">
                  <a:pos x="1326" y="114"/>
                </a:cxn>
                <a:cxn ang="0">
                  <a:pos x="1149" y="63"/>
                </a:cxn>
                <a:cxn ang="0">
                  <a:pos x="980" y="27"/>
                </a:cxn>
                <a:cxn ang="0">
                  <a:pos x="813" y="6"/>
                </a:cxn>
                <a:cxn ang="0">
                  <a:pos x="650" y="0"/>
                </a:cxn>
                <a:cxn ang="0">
                  <a:pos x="489" y="5"/>
                </a:cxn>
                <a:cxn ang="0">
                  <a:pos x="328" y="22"/>
                </a:cxn>
                <a:cxn ang="0">
                  <a:pos x="165" y="50"/>
                </a:cxn>
                <a:cxn ang="0">
                  <a:pos x="0" y="89"/>
                </a:cxn>
              </a:cxnLst>
              <a:rect l="0" t="0" r="r" b="b"/>
              <a:pathLst>
                <a:path w="5381" h="1708">
                  <a:moveTo>
                    <a:pt x="5381" y="1145"/>
                  </a:moveTo>
                  <a:lnTo>
                    <a:pt x="5381" y="1145"/>
                  </a:lnTo>
                  <a:lnTo>
                    <a:pt x="5372" y="1157"/>
                  </a:lnTo>
                  <a:lnTo>
                    <a:pt x="5341" y="1195"/>
                  </a:lnTo>
                  <a:lnTo>
                    <a:pt x="5319" y="1220"/>
                  </a:lnTo>
                  <a:lnTo>
                    <a:pt x="5293" y="1250"/>
                  </a:lnTo>
                  <a:lnTo>
                    <a:pt x="5261" y="1283"/>
                  </a:lnTo>
                  <a:lnTo>
                    <a:pt x="5224" y="1319"/>
                  </a:lnTo>
                  <a:lnTo>
                    <a:pt x="5184" y="1356"/>
                  </a:lnTo>
                  <a:lnTo>
                    <a:pt x="5138" y="1395"/>
                  </a:lnTo>
                  <a:lnTo>
                    <a:pt x="5088" y="1434"/>
                  </a:lnTo>
                  <a:lnTo>
                    <a:pt x="5033" y="1472"/>
                  </a:lnTo>
                  <a:lnTo>
                    <a:pt x="4975" y="1511"/>
                  </a:lnTo>
                  <a:lnTo>
                    <a:pt x="4943" y="1529"/>
                  </a:lnTo>
                  <a:lnTo>
                    <a:pt x="4911" y="1547"/>
                  </a:lnTo>
                  <a:lnTo>
                    <a:pt x="4877" y="1564"/>
                  </a:lnTo>
                  <a:lnTo>
                    <a:pt x="4843" y="1582"/>
                  </a:lnTo>
                  <a:lnTo>
                    <a:pt x="4808" y="1598"/>
                  </a:lnTo>
                  <a:lnTo>
                    <a:pt x="4770" y="1613"/>
                  </a:lnTo>
                  <a:lnTo>
                    <a:pt x="4733" y="1629"/>
                  </a:lnTo>
                  <a:lnTo>
                    <a:pt x="4694" y="1642"/>
                  </a:lnTo>
                  <a:lnTo>
                    <a:pt x="4655" y="1655"/>
                  </a:lnTo>
                  <a:lnTo>
                    <a:pt x="4614" y="1666"/>
                  </a:lnTo>
                  <a:lnTo>
                    <a:pt x="4572" y="1676"/>
                  </a:lnTo>
                  <a:lnTo>
                    <a:pt x="4530" y="1685"/>
                  </a:lnTo>
                  <a:lnTo>
                    <a:pt x="4486" y="1694"/>
                  </a:lnTo>
                  <a:lnTo>
                    <a:pt x="4441" y="1700"/>
                  </a:lnTo>
                  <a:lnTo>
                    <a:pt x="4396" y="1705"/>
                  </a:lnTo>
                  <a:lnTo>
                    <a:pt x="4348" y="1708"/>
                  </a:lnTo>
                  <a:lnTo>
                    <a:pt x="4300" y="1708"/>
                  </a:lnTo>
                  <a:lnTo>
                    <a:pt x="4251" y="1708"/>
                  </a:lnTo>
                  <a:lnTo>
                    <a:pt x="4201" y="1706"/>
                  </a:lnTo>
                  <a:lnTo>
                    <a:pt x="4150" y="1702"/>
                  </a:lnTo>
                  <a:lnTo>
                    <a:pt x="4098" y="1695"/>
                  </a:lnTo>
                  <a:lnTo>
                    <a:pt x="4046" y="1687"/>
                  </a:lnTo>
                  <a:lnTo>
                    <a:pt x="3992" y="1677"/>
                  </a:lnTo>
                  <a:lnTo>
                    <a:pt x="3937" y="1664"/>
                  </a:lnTo>
                  <a:lnTo>
                    <a:pt x="3882" y="1648"/>
                  </a:lnTo>
                  <a:lnTo>
                    <a:pt x="3825" y="1631"/>
                  </a:lnTo>
                  <a:lnTo>
                    <a:pt x="3768" y="1611"/>
                  </a:lnTo>
                  <a:lnTo>
                    <a:pt x="3708" y="1589"/>
                  </a:lnTo>
                  <a:lnTo>
                    <a:pt x="3650" y="1563"/>
                  </a:lnTo>
                  <a:lnTo>
                    <a:pt x="3589" y="1534"/>
                  </a:lnTo>
                  <a:lnTo>
                    <a:pt x="3528" y="1503"/>
                  </a:lnTo>
                  <a:lnTo>
                    <a:pt x="3465" y="1469"/>
                  </a:lnTo>
                  <a:lnTo>
                    <a:pt x="3403" y="1432"/>
                  </a:lnTo>
                  <a:lnTo>
                    <a:pt x="3339" y="1392"/>
                  </a:lnTo>
                  <a:lnTo>
                    <a:pt x="3274" y="1348"/>
                  </a:lnTo>
                  <a:lnTo>
                    <a:pt x="3209" y="1301"/>
                  </a:lnTo>
                  <a:lnTo>
                    <a:pt x="3142" y="1251"/>
                  </a:lnTo>
                  <a:lnTo>
                    <a:pt x="3074" y="1198"/>
                  </a:lnTo>
                  <a:lnTo>
                    <a:pt x="3074" y="1198"/>
                  </a:lnTo>
                  <a:lnTo>
                    <a:pt x="2941" y="1090"/>
                  </a:lnTo>
                  <a:lnTo>
                    <a:pt x="2810" y="988"/>
                  </a:lnTo>
                  <a:lnTo>
                    <a:pt x="2684" y="891"/>
                  </a:lnTo>
                  <a:lnTo>
                    <a:pt x="2561" y="801"/>
                  </a:lnTo>
                  <a:lnTo>
                    <a:pt x="2443" y="717"/>
                  </a:lnTo>
                  <a:lnTo>
                    <a:pt x="2328" y="638"/>
                  </a:lnTo>
                  <a:lnTo>
                    <a:pt x="2216" y="563"/>
                  </a:lnTo>
                  <a:lnTo>
                    <a:pt x="2106" y="494"/>
                  </a:lnTo>
                  <a:lnTo>
                    <a:pt x="2001" y="429"/>
                  </a:lnTo>
                  <a:lnTo>
                    <a:pt x="1898" y="371"/>
                  </a:lnTo>
                  <a:lnTo>
                    <a:pt x="1796" y="316"/>
                  </a:lnTo>
                  <a:lnTo>
                    <a:pt x="1698" y="268"/>
                  </a:lnTo>
                  <a:lnTo>
                    <a:pt x="1602" y="223"/>
                  </a:lnTo>
                  <a:lnTo>
                    <a:pt x="1508" y="182"/>
                  </a:lnTo>
                  <a:lnTo>
                    <a:pt x="1416" y="147"/>
                  </a:lnTo>
                  <a:lnTo>
                    <a:pt x="1326" y="114"/>
                  </a:lnTo>
                  <a:lnTo>
                    <a:pt x="1237" y="87"/>
                  </a:lnTo>
                  <a:lnTo>
                    <a:pt x="1149" y="63"/>
                  </a:lnTo>
                  <a:lnTo>
                    <a:pt x="1065" y="43"/>
                  </a:lnTo>
                  <a:lnTo>
                    <a:pt x="980" y="27"/>
                  </a:lnTo>
                  <a:lnTo>
                    <a:pt x="897" y="16"/>
                  </a:lnTo>
                  <a:lnTo>
                    <a:pt x="813" y="6"/>
                  </a:lnTo>
                  <a:lnTo>
                    <a:pt x="732" y="1"/>
                  </a:lnTo>
                  <a:lnTo>
                    <a:pt x="650" y="0"/>
                  </a:lnTo>
                  <a:lnTo>
                    <a:pt x="569" y="0"/>
                  </a:lnTo>
                  <a:lnTo>
                    <a:pt x="489" y="5"/>
                  </a:lnTo>
                  <a:lnTo>
                    <a:pt x="408" y="11"/>
                  </a:lnTo>
                  <a:lnTo>
                    <a:pt x="328" y="22"/>
                  </a:lnTo>
                  <a:lnTo>
                    <a:pt x="246" y="35"/>
                  </a:lnTo>
                  <a:lnTo>
                    <a:pt x="165" y="50"/>
                  </a:lnTo>
                  <a:lnTo>
                    <a:pt x="83" y="68"/>
                  </a:lnTo>
                  <a:lnTo>
                    <a:pt x="0" y="89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379354" name="Freeform 26"/>
            <p:cNvSpPr>
              <a:spLocks/>
            </p:cNvSpPr>
            <p:nvPr userDrawn="1"/>
          </p:nvSpPr>
          <p:spPr bwMode="auto">
            <a:xfrm>
              <a:off x="563" y="1005"/>
              <a:ext cx="5395" cy="822"/>
            </a:xfrm>
            <a:custGeom>
              <a:avLst/>
              <a:gdLst/>
              <a:ahLst/>
              <a:cxnLst>
                <a:cxn ang="0">
                  <a:pos x="5395" y="1054"/>
                </a:cxn>
                <a:cxn ang="0">
                  <a:pos x="5356" y="1106"/>
                </a:cxn>
                <a:cxn ang="0">
                  <a:pos x="5309" y="1162"/>
                </a:cxn>
                <a:cxn ang="0">
                  <a:pos x="5241" y="1232"/>
                </a:cxn>
                <a:cxn ang="0">
                  <a:pos x="5156" y="1309"/>
                </a:cxn>
                <a:cxn ang="0">
                  <a:pos x="5052" y="1390"/>
                </a:cxn>
                <a:cxn ang="0">
                  <a:pos x="4963" y="1450"/>
                </a:cxn>
                <a:cxn ang="0">
                  <a:pos x="4898" y="1487"/>
                </a:cxn>
                <a:cxn ang="0">
                  <a:pos x="4829" y="1521"/>
                </a:cxn>
                <a:cxn ang="0">
                  <a:pos x="4755" y="1553"/>
                </a:cxn>
                <a:cxn ang="0">
                  <a:pos x="4677" y="1582"/>
                </a:cxn>
                <a:cxn ang="0">
                  <a:pos x="4595" y="1605"/>
                </a:cxn>
                <a:cxn ang="0">
                  <a:pos x="4509" y="1624"/>
                </a:cxn>
                <a:cxn ang="0">
                  <a:pos x="4418" y="1637"/>
                </a:cxn>
                <a:cxn ang="0">
                  <a:pos x="4323" y="1644"/>
                </a:cxn>
                <a:cxn ang="0">
                  <a:pos x="4225" y="1642"/>
                </a:cxn>
                <a:cxn ang="0">
                  <a:pos x="4122" y="1634"/>
                </a:cxn>
                <a:cxn ang="0">
                  <a:pos x="4015" y="1618"/>
                </a:cxn>
                <a:cxn ang="0">
                  <a:pos x="3904" y="1592"/>
                </a:cxn>
                <a:cxn ang="0">
                  <a:pos x="3789" y="1556"/>
                </a:cxn>
                <a:cxn ang="0">
                  <a:pos x="3671" y="1510"/>
                </a:cxn>
                <a:cxn ang="0">
                  <a:pos x="3548" y="1451"/>
                </a:cxn>
                <a:cxn ang="0">
                  <a:pos x="3422" y="1384"/>
                </a:cxn>
                <a:cxn ang="0">
                  <a:pos x="3292" y="1301"/>
                </a:cxn>
                <a:cxn ang="0">
                  <a:pos x="3158" y="1206"/>
                </a:cxn>
                <a:cxn ang="0">
                  <a:pos x="3089" y="1154"/>
                </a:cxn>
                <a:cxn ang="0">
                  <a:pos x="2822" y="949"/>
                </a:cxn>
                <a:cxn ang="0">
                  <a:pos x="2572" y="767"/>
                </a:cxn>
                <a:cxn ang="0">
                  <a:pos x="2335" y="605"/>
                </a:cxn>
                <a:cxn ang="0">
                  <a:pos x="2111" y="467"/>
                </a:cxn>
                <a:cxn ang="0">
                  <a:pos x="1900" y="347"/>
                </a:cxn>
                <a:cxn ang="0">
                  <a:pos x="1699" y="247"/>
                </a:cxn>
                <a:cxn ang="0">
                  <a:pos x="1509" y="166"/>
                </a:cxn>
                <a:cxn ang="0">
                  <a:pos x="1326" y="102"/>
                </a:cxn>
                <a:cxn ang="0">
                  <a:pos x="1149" y="53"/>
                </a:cxn>
                <a:cxn ang="0">
                  <a:pos x="979" y="21"/>
                </a:cxn>
                <a:cxn ang="0">
                  <a:pos x="812" y="3"/>
                </a:cxn>
                <a:cxn ang="0">
                  <a:pos x="648" y="0"/>
                </a:cxn>
                <a:cxn ang="0">
                  <a:pos x="487" y="8"/>
                </a:cxn>
                <a:cxn ang="0">
                  <a:pos x="326" y="29"/>
                </a:cxn>
                <a:cxn ang="0">
                  <a:pos x="164" y="60"/>
                </a:cxn>
                <a:cxn ang="0">
                  <a:pos x="0" y="102"/>
                </a:cxn>
              </a:cxnLst>
              <a:rect l="0" t="0" r="r" b="b"/>
              <a:pathLst>
                <a:path w="5395" h="1644">
                  <a:moveTo>
                    <a:pt x="5395" y="1054"/>
                  </a:moveTo>
                  <a:lnTo>
                    <a:pt x="5395" y="1054"/>
                  </a:lnTo>
                  <a:lnTo>
                    <a:pt x="5385" y="1067"/>
                  </a:lnTo>
                  <a:lnTo>
                    <a:pt x="5356" y="1106"/>
                  </a:lnTo>
                  <a:lnTo>
                    <a:pt x="5335" y="1132"/>
                  </a:lnTo>
                  <a:lnTo>
                    <a:pt x="5309" y="1162"/>
                  </a:lnTo>
                  <a:lnTo>
                    <a:pt x="5277" y="1196"/>
                  </a:lnTo>
                  <a:lnTo>
                    <a:pt x="5241" y="1232"/>
                  </a:lnTo>
                  <a:lnTo>
                    <a:pt x="5201" y="1271"/>
                  </a:lnTo>
                  <a:lnTo>
                    <a:pt x="5156" y="1309"/>
                  </a:lnTo>
                  <a:lnTo>
                    <a:pt x="5106" y="1350"/>
                  </a:lnTo>
                  <a:lnTo>
                    <a:pt x="5052" y="1390"/>
                  </a:lnTo>
                  <a:lnTo>
                    <a:pt x="4994" y="1431"/>
                  </a:lnTo>
                  <a:lnTo>
                    <a:pt x="4963" y="1450"/>
                  </a:lnTo>
                  <a:lnTo>
                    <a:pt x="4931" y="1469"/>
                  </a:lnTo>
                  <a:lnTo>
                    <a:pt x="4898" y="1487"/>
                  </a:lnTo>
                  <a:lnTo>
                    <a:pt x="4865" y="1505"/>
                  </a:lnTo>
                  <a:lnTo>
                    <a:pt x="4829" y="1521"/>
                  </a:lnTo>
                  <a:lnTo>
                    <a:pt x="4793" y="1539"/>
                  </a:lnTo>
                  <a:lnTo>
                    <a:pt x="4755" y="1553"/>
                  </a:lnTo>
                  <a:lnTo>
                    <a:pt x="4716" y="1568"/>
                  </a:lnTo>
                  <a:lnTo>
                    <a:pt x="4677" y="1582"/>
                  </a:lnTo>
                  <a:lnTo>
                    <a:pt x="4637" y="1594"/>
                  </a:lnTo>
                  <a:lnTo>
                    <a:pt x="4595" y="1605"/>
                  </a:lnTo>
                  <a:lnTo>
                    <a:pt x="4552" y="1615"/>
                  </a:lnTo>
                  <a:lnTo>
                    <a:pt x="4509" y="1624"/>
                  </a:lnTo>
                  <a:lnTo>
                    <a:pt x="4463" y="1631"/>
                  </a:lnTo>
                  <a:lnTo>
                    <a:pt x="4418" y="1637"/>
                  </a:lnTo>
                  <a:lnTo>
                    <a:pt x="4372" y="1640"/>
                  </a:lnTo>
                  <a:lnTo>
                    <a:pt x="4323" y="1644"/>
                  </a:lnTo>
                  <a:lnTo>
                    <a:pt x="4275" y="1644"/>
                  </a:lnTo>
                  <a:lnTo>
                    <a:pt x="4225" y="1642"/>
                  </a:lnTo>
                  <a:lnTo>
                    <a:pt x="4173" y="1639"/>
                  </a:lnTo>
                  <a:lnTo>
                    <a:pt x="4122" y="1634"/>
                  </a:lnTo>
                  <a:lnTo>
                    <a:pt x="4069" y="1627"/>
                  </a:lnTo>
                  <a:lnTo>
                    <a:pt x="4015" y="1618"/>
                  </a:lnTo>
                  <a:lnTo>
                    <a:pt x="3959" y="1605"/>
                  </a:lnTo>
                  <a:lnTo>
                    <a:pt x="3904" y="1592"/>
                  </a:lnTo>
                  <a:lnTo>
                    <a:pt x="3847" y="1574"/>
                  </a:lnTo>
                  <a:lnTo>
                    <a:pt x="3789" y="1556"/>
                  </a:lnTo>
                  <a:lnTo>
                    <a:pt x="3730" y="1534"/>
                  </a:lnTo>
                  <a:lnTo>
                    <a:pt x="3671" y="1510"/>
                  </a:lnTo>
                  <a:lnTo>
                    <a:pt x="3610" y="1482"/>
                  </a:lnTo>
                  <a:lnTo>
                    <a:pt x="3548" y="1451"/>
                  </a:lnTo>
                  <a:lnTo>
                    <a:pt x="3486" y="1419"/>
                  </a:lnTo>
                  <a:lnTo>
                    <a:pt x="3422" y="1384"/>
                  </a:lnTo>
                  <a:lnTo>
                    <a:pt x="3357" y="1343"/>
                  </a:lnTo>
                  <a:lnTo>
                    <a:pt x="3292" y="1301"/>
                  </a:lnTo>
                  <a:lnTo>
                    <a:pt x="3225" y="1256"/>
                  </a:lnTo>
                  <a:lnTo>
                    <a:pt x="3158" y="1206"/>
                  </a:lnTo>
                  <a:lnTo>
                    <a:pt x="3089" y="1154"/>
                  </a:lnTo>
                  <a:lnTo>
                    <a:pt x="3089" y="1154"/>
                  </a:lnTo>
                  <a:lnTo>
                    <a:pt x="2954" y="1049"/>
                  </a:lnTo>
                  <a:lnTo>
                    <a:pt x="2822" y="949"/>
                  </a:lnTo>
                  <a:lnTo>
                    <a:pt x="2696" y="856"/>
                  </a:lnTo>
                  <a:lnTo>
                    <a:pt x="2572" y="767"/>
                  </a:lnTo>
                  <a:lnTo>
                    <a:pt x="2452" y="683"/>
                  </a:lnTo>
                  <a:lnTo>
                    <a:pt x="2335" y="605"/>
                  </a:lnTo>
                  <a:lnTo>
                    <a:pt x="2223" y="534"/>
                  </a:lnTo>
                  <a:lnTo>
                    <a:pt x="2111" y="467"/>
                  </a:lnTo>
                  <a:lnTo>
                    <a:pt x="2005" y="405"/>
                  </a:lnTo>
                  <a:lnTo>
                    <a:pt x="1900" y="347"/>
                  </a:lnTo>
                  <a:lnTo>
                    <a:pt x="1799" y="295"/>
                  </a:lnTo>
                  <a:lnTo>
                    <a:pt x="1699" y="247"/>
                  </a:lnTo>
                  <a:lnTo>
                    <a:pt x="1603" y="205"/>
                  </a:lnTo>
                  <a:lnTo>
                    <a:pt x="1509" y="166"/>
                  </a:lnTo>
                  <a:lnTo>
                    <a:pt x="1416" y="131"/>
                  </a:lnTo>
                  <a:lnTo>
                    <a:pt x="1326" y="102"/>
                  </a:lnTo>
                  <a:lnTo>
                    <a:pt x="1237" y="76"/>
                  </a:lnTo>
                  <a:lnTo>
                    <a:pt x="1149" y="53"/>
                  </a:lnTo>
                  <a:lnTo>
                    <a:pt x="1063" y="35"/>
                  </a:lnTo>
                  <a:lnTo>
                    <a:pt x="979" y="21"/>
                  </a:lnTo>
                  <a:lnTo>
                    <a:pt x="894" y="11"/>
                  </a:lnTo>
                  <a:lnTo>
                    <a:pt x="812" y="3"/>
                  </a:lnTo>
                  <a:lnTo>
                    <a:pt x="730" y="0"/>
                  </a:lnTo>
                  <a:lnTo>
                    <a:pt x="648" y="0"/>
                  </a:lnTo>
                  <a:lnTo>
                    <a:pt x="568" y="2"/>
                  </a:lnTo>
                  <a:lnTo>
                    <a:pt x="487" y="8"/>
                  </a:lnTo>
                  <a:lnTo>
                    <a:pt x="406" y="18"/>
                  </a:lnTo>
                  <a:lnTo>
                    <a:pt x="326" y="29"/>
                  </a:lnTo>
                  <a:lnTo>
                    <a:pt x="244" y="43"/>
                  </a:lnTo>
                  <a:lnTo>
                    <a:pt x="164" y="60"/>
                  </a:lnTo>
                  <a:lnTo>
                    <a:pt x="82" y="81"/>
                  </a:lnTo>
                  <a:lnTo>
                    <a:pt x="0" y="10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379355" name="Freeform 27"/>
            <p:cNvSpPr>
              <a:spLocks/>
            </p:cNvSpPr>
            <p:nvPr userDrawn="1"/>
          </p:nvSpPr>
          <p:spPr bwMode="auto">
            <a:xfrm>
              <a:off x="584" y="1023"/>
              <a:ext cx="5409" cy="791"/>
            </a:xfrm>
            <a:custGeom>
              <a:avLst/>
              <a:gdLst/>
              <a:ahLst/>
              <a:cxnLst>
                <a:cxn ang="0">
                  <a:pos x="5409" y="964"/>
                </a:cxn>
                <a:cxn ang="0">
                  <a:pos x="5371" y="1018"/>
                </a:cxn>
                <a:cxn ang="0">
                  <a:pos x="5324" y="1076"/>
                </a:cxn>
                <a:cxn ang="0">
                  <a:pos x="5257" y="1147"/>
                </a:cxn>
                <a:cxn ang="0">
                  <a:pos x="5174" y="1228"/>
                </a:cxn>
                <a:cxn ang="0">
                  <a:pos x="5071" y="1310"/>
                </a:cxn>
                <a:cxn ang="0">
                  <a:pos x="4983" y="1371"/>
                </a:cxn>
                <a:cxn ang="0">
                  <a:pos x="4919" y="1410"/>
                </a:cxn>
                <a:cxn ang="0">
                  <a:pos x="4849" y="1447"/>
                </a:cxn>
                <a:cxn ang="0">
                  <a:pos x="4777" y="1481"/>
                </a:cxn>
                <a:cxn ang="0">
                  <a:pos x="4699" y="1510"/>
                </a:cxn>
                <a:cxn ang="0">
                  <a:pos x="4617" y="1536"/>
                </a:cxn>
                <a:cxn ang="0">
                  <a:pos x="4531" y="1555"/>
                </a:cxn>
                <a:cxn ang="0">
                  <a:pos x="4441" y="1572"/>
                </a:cxn>
                <a:cxn ang="0">
                  <a:pos x="4345" y="1580"/>
                </a:cxn>
                <a:cxn ang="0">
                  <a:pos x="4247" y="1581"/>
                </a:cxn>
                <a:cxn ang="0">
                  <a:pos x="4144" y="1575"/>
                </a:cxn>
                <a:cxn ang="0">
                  <a:pos x="4037" y="1560"/>
                </a:cxn>
                <a:cxn ang="0">
                  <a:pos x="3926" y="1536"/>
                </a:cxn>
                <a:cxn ang="0">
                  <a:pos x="3811" y="1502"/>
                </a:cxn>
                <a:cxn ang="0">
                  <a:pos x="3691" y="1458"/>
                </a:cxn>
                <a:cxn ang="0">
                  <a:pos x="3568" y="1404"/>
                </a:cxn>
                <a:cxn ang="0">
                  <a:pos x="3440" y="1336"/>
                </a:cxn>
                <a:cxn ang="0">
                  <a:pos x="3310" y="1257"/>
                </a:cxn>
                <a:cxn ang="0">
                  <a:pos x="3173" y="1165"/>
                </a:cxn>
                <a:cxn ang="0">
                  <a:pos x="3105" y="1113"/>
                </a:cxn>
                <a:cxn ang="0">
                  <a:pos x="2835" y="913"/>
                </a:cxn>
                <a:cxn ang="0">
                  <a:pos x="2582" y="733"/>
                </a:cxn>
                <a:cxn ang="0">
                  <a:pos x="2343" y="577"/>
                </a:cxn>
                <a:cxn ang="0">
                  <a:pos x="2117" y="441"/>
                </a:cxn>
                <a:cxn ang="0">
                  <a:pos x="1904" y="327"/>
                </a:cxn>
                <a:cxn ang="0">
                  <a:pos x="1702" y="230"/>
                </a:cxn>
                <a:cxn ang="0">
                  <a:pos x="1509" y="152"/>
                </a:cxn>
                <a:cxn ang="0">
                  <a:pos x="1325" y="91"/>
                </a:cxn>
                <a:cxn ang="0">
                  <a:pos x="1148" y="46"/>
                </a:cxn>
                <a:cxn ang="0">
                  <a:pos x="977" y="17"/>
                </a:cxn>
                <a:cxn ang="0">
                  <a:pos x="810" y="2"/>
                </a:cxn>
                <a:cxn ang="0">
                  <a:pos x="647" y="2"/>
                </a:cxn>
                <a:cxn ang="0">
                  <a:pos x="485" y="13"/>
                </a:cxn>
                <a:cxn ang="0">
                  <a:pos x="324" y="38"/>
                </a:cxn>
                <a:cxn ang="0">
                  <a:pos x="163" y="73"/>
                </a:cxn>
                <a:cxn ang="0">
                  <a:pos x="0" y="118"/>
                </a:cxn>
              </a:cxnLst>
              <a:rect l="0" t="0" r="r" b="b"/>
              <a:pathLst>
                <a:path w="5409" h="1581">
                  <a:moveTo>
                    <a:pt x="5409" y="964"/>
                  </a:moveTo>
                  <a:lnTo>
                    <a:pt x="5409" y="964"/>
                  </a:lnTo>
                  <a:lnTo>
                    <a:pt x="5399" y="979"/>
                  </a:lnTo>
                  <a:lnTo>
                    <a:pt x="5371" y="1018"/>
                  </a:lnTo>
                  <a:lnTo>
                    <a:pt x="5350" y="1045"/>
                  </a:lnTo>
                  <a:lnTo>
                    <a:pt x="5324" y="1076"/>
                  </a:lnTo>
                  <a:lnTo>
                    <a:pt x="5294" y="1110"/>
                  </a:lnTo>
                  <a:lnTo>
                    <a:pt x="5257" y="1147"/>
                  </a:lnTo>
                  <a:lnTo>
                    <a:pt x="5219" y="1187"/>
                  </a:lnTo>
                  <a:lnTo>
                    <a:pt x="5174" y="1228"/>
                  </a:lnTo>
                  <a:lnTo>
                    <a:pt x="5126" y="1270"/>
                  </a:lnTo>
                  <a:lnTo>
                    <a:pt x="5071" y="1310"/>
                  </a:lnTo>
                  <a:lnTo>
                    <a:pt x="5013" y="1352"/>
                  </a:lnTo>
                  <a:lnTo>
                    <a:pt x="4983" y="1371"/>
                  </a:lnTo>
                  <a:lnTo>
                    <a:pt x="4952" y="1391"/>
                  </a:lnTo>
                  <a:lnTo>
                    <a:pt x="4919" y="1410"/>
                  </a:lnTo>
                  <a:lnTo>
                    <a:pt x="4885" y="1429"/>
                  </a:lnTo>
                  <a:lnTo>
                    <a:pt x="4849" y="1447"/>
                  </a:lnTo>
                  <a:lnTo>
                    <a:pt x="4813" y="1463"/>
                  </a:lnTo>
                  <a:lnTo>
                    <a:pt x="4777" y="1481"/>
                  </a:lnTo>
                  <a:lnTo>
                    <a:pt x="4738" y="1496"/>
                  </a:lnTo>
                  <a:lnTo>
                    <a:pt x="4699" y="1510"/>
                  </a:lnTo>
                  <a:lnTo>
                    <a:pt x="4659" y="1523"/>
                  </a:lnTo>
                  <a:lnTo>
                    <a:pt x="4617" y="1536"/>
                  </a:lnTo>
                  <a:lnTo>
                    <a:pt x="4574" y="1547"/>
                  </a:lnTo>
                  <a:lnTo>
                    <a:pt x="4531" y="1555"/>
                  </a:lnTo>
                  <a:lnTo>
                    <a:pt x="4487" y="1563"/>
                  </a:lnTo>
                  <a:lnTo>
                    <a:pt x="4441" y="1572"/>
                  </a:lnTo>
                  <a:lnTo>
                    <a:pt x="4394" y="1576"/>
                  </a:lnTo>
                  <a:lnTo>
                    <a:pt x="4345" y="1580"/>
                  </a:lnTo>
                  <a:lnTo>
                    <a:pt x="4297" y="1581"/>
                  </a:lnTo>
                  <a:lnTo>
                    <a:pt x="4247" y="1581"/>
                  </a:lnTo>
                  <a:lnTo>
                    <a:pt x="4197" y="1578"/>
                  </a:lnTo>
                  <a:lnTo>
                    <a:pt x="4144" y="1575"/>
                  </a:lnTo>
                  <a:lnTo>
                    <a:pt x="4091" y="1568"/>
                  </a:lnTo>
                  <a:lnTo>
                    <a:pt x="4037" y="1560"/>
                  </a:lnTo>
                  <a:lnTo>
                    <a:pt x="3982" y="1549"/>
                  </a:lnTo>
                  <a:lnTo>
                    <a:pt x="3926" y="1536"/>
                  </a:lnTo>
                  <a:lnTo>
                    <a:pt x="3869" y="1520"/>
                  </a:lnTo>
                  <a:lnTo>
                    <a:pt x="3811" y="1502"/>
                  </a:lnTo>
                  <a:lnTo>
                    <a:pt x="3751" y="1481"/>
                  </a:lnTo>
                  <a:lnTo>
                    <a:pt x="3691" y="1458"/>
                  </a:lnTo>
                  <a:lnTo>
                    <a:pt x="3630" y="1433"/>
                  </a:lnTo>
                  <a:lnTo>
                    <a:pt x="3568" y="1404"/>
                  </a:lnTo>
                  <a:lnTo>
                    <a:pt x="3505" y="1371"/>
                  </a:lnTo>
                  <a:lnTo>
                    <a:pt x="3440" y="1336"/>
                  </a:lnTo>
                  <a:lnTo>
                    <a:pt x="3375" y="1299"/>
                  </a:lnTo>
                  <a:lnTo>
                    <a:pt x="3310" y="1257"/>
                  </a:lnTo>
                  <a:lnTo>
                    <a:pt x="3241" y="1211"/>
                  </a:lnTo>
                  <a:lnTo>
                    <a:pt x="3173" y="1165"/>
                  </a:lnTo>
                  <a:lnTo>
                    <a:pt x="3105" y="1113"/>
                  </a:lnTo>
                  <a:lnTo>
                    <a:pt x="3105" y="1113"/>
                  </a:lnTo>
                  <a:lnTo>
                    <a:pt x="2968" y="1010"/>
                  </a:lnTo>
                  <a:lnTo>
                    <a:pt x="2835" y="913"/>
                  </a:lnTo>
                  <a:lnTo>
                    <a:pt x="2707" y="821"/>
                  </a:lnTo>
                  <a:lnTo>
                    <a:pt x="2582" y="733"/>
                  </a:lnTo>
                  <a:lnTo>
                    <a:pt x="2460" y="653"/>
                  </a:lnTo>
                  <a:lnTo>
                    <a:pt x="2343" y="577"/>
                  </a:lnTo>
                  <a:lnTo>
                    <a:pt x="2228" y="507"/>
                  </a:lnTo>
                  <a:lnTo>
                    <a:pt x="2117" y="441"/>
                  </a:lnTo>
                  <a:lnTo>
                    <a:pt x="2009" y="381"/>
                  </a:lnTo>
                  <a:lnTo>
                    <a:pt x="1904" y="327"/>
                  </a:lnTo>
                  <a:lnTo>
                    <a:pt x="1802" y="277"/>
                  </a:lnTo>
                  <a:lnTo>
                    <a:pt x="1702" y="230"/>
                  </a:lnTo>
                  <a:lnTo>
                    <a:pt x="1605" y="189"/>
                  </a:lnTo>
                  <a:lnTo>
                    <a:pt x="1509" y="152"/>
                  </a:lnTo>
                  <a:lnTo>
                    <a:pt x="1416" y="118"/>
                  </a:lnTo>
                  <a:lnTo>
                    <a:pt x="1325" y="91"/>
                  </a:lnTo>
                  <a:lnTo>
                    <a:pt x="1235" y="67"/>
                  </a:lnTo>
                  <a:lnTo>
                    <a:pt x="1148" y="46"/>
                  </a:lnTo>
                  <a:lnTo>
                    <a:pt x="1062" y="29"/>
                  </a:lnTo>
                  <a:lnTo>
                    <a:pt x="977" y="17"/>
                  </a:lnTo>
                  <a:lnTo>
                    <a:pt x="892" y="8"/>
                  </a:lnTo>
                  <a:lnTo>
                    <a:pt x="810" y="2"/>
                  </a:lnTo>
                  <a:lnTo>
                    <a:pt x="728" y="0"/>
                  </a:lnTo>
                  <a:lnTo>
                    <a:pt x="647" y="2"/>
                  </a:lnTo>
                  <a:lnTo>
                    <a:pt x="566" y="7"/>
                  </a:lnTo>
                  <a:lnTo>
                    <a:pt x="485" y="13"/>
                  </a:lnTo>
                  <a:lnTo>
                    <a:pt x="405" y="25"/>
                  </a:lnTo>
                  <a:lnTo>
                    <a:pt x="324" y="38"/>
                  </a:lnTo>
                  <a:lnTo>
                    <a:pt x="244" y="54"/>
                  </a:lnTo>
                  <a:lnTo>
                    <a:pt x="163" y="73"/>
                  </a:lnTo>
                  <a:lnTo>
                    <a:pt x="81" y="94"/>
                  </a:lnTo>
                  <a:lnTo>
                    <a:pt x="0" y="11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379356" name="Freeform 28"/>
            <p:cNvSpPr>
              <a:spLocks/>
            </p:cNvSpPr>
            <p:nvPr userDrawn="1"/>
          </p:nvSpPr>
          <p:spPr bwMode="auto">
            <a:xfrm>
              <a:off x="606" y="1042"/>
              <a:ext cx="5422" cy="758"/>
            </a:xfrm>
            <a:custGeom>
              <a:avLst/>
              <a:gdLst/>
              <a:ahLst/>
              <a:cxnLst>
                <a:cxn ang="0">
                  <a:pos x="5422" y="873"/>
                </a:cxn>
                <a:cxn ang="0">
                  <a:pos x="5384" y="926"/>
                </a:cxn>
                <a:cxn ang="0">
                  <a:pos x="5337" y="986"/>
                </a:cxn>
                <a:cxn ang="0">
                  <a:pos x="5273" y="1059"/>
                </a:cxn>
                <a:cxn ang="0">
                  <a:pos x="5190" y="1141"/>
                </a:cxn>
                <a:cxn ang="0">
                  <a:pos x="5088" y="1227"/>
                </a:cxn>
                <a:cxn ang="0">
                  <a:pos x="5001" y="1290"/>
                </a:cxn>
                <a:cxn ang="0">
                  <a:pos x="4937" y="1330"/>
                </a:cxn>
                <a:cxn ang="0">
                  <a:pos x="4869" y="1369"/>
                </a:cxn>
                <a:cxn ang="0">
                  <a:pos x="4797" y="1404"/>
                </a:cxn>
                <a:cxn ang="0">
                  <a:pos x="4719" y="1435"/>
                </a:cxn>
                <a:cxn ang="0">
                  <a:pos x="4637" y="1462"/>
                </a:cxn>
                <a:cxn ang="0">
                  <a:pos x="4552" y="1485"/>
                </a:cxn>
                <a:cxn ang="0">
                  <a:pos x="4462" y="1501"/>
                </a:cxn>
                <a:cxn ang="0">
                  <a:pos x="4368" y="1513"/>
                </a:cxn>
                <a:cxn ang="0">
                  <a:pos x="4268" y="1516"/>
                </a:cxn>
                <a:cxn ang="0">
                  <a:pos x="4165" y="1511"/>
                </a:cxn>
                <a:cxn ang="0">
                  <a:pos x="4058" y="1498"/>
                </a:cxn>
                <a:cxn ang="0">
                  <a:pos x="3947" y="1477"/>
                </a:cxn>
                <a:cxn ang="0">
                  <a:pos x="3830" y="1445"/>
                </a:cxn>
                <a:cxn ang="0">
                  <a:pos x="3711" y="1403"/>
                </a:cxn>
                <a:cxn ang="0">
                  <a:pos x="3586" y="1351"/>
                </a:cxn>
                <a:cxn ang="0">
                  <a:pos x="3458" y="1286"/>
                </a:cxn>
                <a:cxn ang="0">
                  <a:pos x="3325" y="1209"/>
                </a:cxn>
                <a:cxn ang="0">
                  <a:pos x="3189" y="1119"/>
                </a:cxn>
                <a:cxn ang="0">
                  <a:pos x="3120" y="1068"/>
                </a:cxn>
                <a:cxn ang="0">
                  <a:pos x="2846" y="871"/>
                </a:cxn>
                <a:cxn ang="0">
                  <a:pos x="2591" y="699"/>
                </a:cxn>
                <a:cxn ang="0">
                  <a:pos x="2349" y="545"/>
                </a:cxn>
                <a:cxn ang="0">
                  <a:pos x="2121" y="415"/>
                </a:cxn>
                <a:cxn ang="0">
                  <a:pos x="1906" y="303"/>
                </a:cxn>
                <a:cxn ang="0">
                  <a:pos x="1703" y="209"/>
                </a:cxn>
                <a:cxn ang="0">
                  <a:pos x="1509" y="135"/>
                </a:cxn>
                <a:cxn ang="0">
                  <a:pos x="1324" y="77"/>
                </a:cxn>
                <a:cxn ang="0">
                  <a:pos x="1147" y="37"/>
                </a:cxn>
                <a:cxn ang="0">
                  <a:pos x="974" y="11"/>
                </a:cxn>
                <a:cxn ang="0">
                  <a:pos x="808" y="0"/>
                </a:cxn>
                <a:cxn ang="0">
                  <a:pos x="644" y="1"/>
                </a:cxn>
                <a:cxn ang="0">
                  <a:pos x="483" y="17"/>
                </a:cxn>
                <a:cxn ang="0">
                  <a:pos x="323" y="45"/>
                </a:cxn>
                <a:cxn ang="0">
                  <a:pos x="162" y="84"/>
                </a:cxn>
                <a:cxn ang="0">
                  <a:pos x="0" y="132"/>
                </a:cxn>
              </a:cxnLst>
              <a:rect l="0" t="0" r="r" b="b"/>
              <a:pathLst>
                <a:path w="5422" h="1516">
                  <a:moveTo>
                    <a:pt x="5422" y="873"/>
                  </a:moveTo>
                  <a:lnTo>
                    <a:pt x="5422" y="873"/>
                  </a:lnTo>
                  <a:lnTo>
                    <a:pt x="5412" y="888"/>
                  </a:lnTo>
                  <a:lnTo>
                    <a:pt x="5384" y="926"/>
                  </a:lnTo>
                  <a:lnTo>
                    <a:pt x="5363" y="954"/>
                  </a:lnTo>
                  <a:lnTo>
                    <a:pt x="5337" y="986"/>
                  </a:lnTo>
                  <a:lnTo>
                    <a:pt x="5308" y="1022"/>
                  </a:lnTo>
                  <a:lnTo>
                    <a:pt x="5273" y="1059"/>
                  </a:lnTo>
                  <a:lnTo>
                    <a:pt x="5233" y="1099"/>
                  </a:lnTo>
                  <a:lnTo>
                    <a:pt x="5190" y="1141"/>
                  </a:lnTo>
                  <a:lnTo>
                    <a:pt x="5141" y="1185"/>
                  </a:lnTo>
                  <a:lnTo>
                    <a:pt x="5088" y="1227"/>
                  </a:lnTo>
                  <a:lnTo>
                    <a:pt x="5031" y="1269"/>
                  </a:lnTo>
                  <a:lnTo>
                    <a:pt x="5001" y="1290"/>
                  </a:lnTo>
                  <a:lnTo>
                    <a:pt x="4970" y="1311"/>
                  </a:lnTo>
                  <a:lnTo>
                    <a:pt x="4937" y="1330"/>
                  </a:lnTo>
                  <a:lnTo>
                    <a:pt x="4904" y="1349"/>
                  </a:lnTo>
                  <a:lnTo>
                    <a:pt x="4869" y="1369"/>
                  </a:lnTo>
                  <a:lnTo>
                    <a:pt x="4833" y="1387"/>
                  </a:lnTo>
                  <a:lnTo>
                    <a:pt x="4797" y="1404"/>
                  </a:lnTo>
                  <a:lnTo>
                    <a:pt x="4758" y="1420"/>
                  </a:lnTo>
                  <a:lnTo>
                    <a:pt x="4719" y="1435"/>
                  </a:lnTo>
                  <a:lnTo>
                    <a:pt x="4679" y="1450"/>
                  </a:lnTo>
                  <a:lnTo>
                    <a:pt x="4637" y="1462"/>
                  </a:lnTo>
                  <a:lnTo>
                    <a:pt x="4595" y="1474"/>
                  </a:lnTo>
                  <a:lnTo>
                    <a:pt x="4552" y="1485"/>
                  </a:lnTo>
                  <a:lnTo>
                    <a:pt x="4507" y="1493"/>
                  </a:lnTo>
                  <a:lnTo>
                    <a:pt x="4462" y="1501"/>
                  </a:lnTo>
                  <a:lnTo>
                    <a:pt x="4415" y="1508"/>
                  </a:lnTo>
                  <a:lnTo>
                    <a:pt x="4368" y="1513"/>
                  </a:lnTo>
                  <a:lnTo>
                    <a:pt x="4318" y="1514"/>
                  </a:lnTo>
                  <a:lnTo>
                    <a:pt x="4268" y="1516"/>
                  </a:lnTo>
                  <a:lnTo>
                    <a:pt x="4218" y="1514"/>
                  </a:lnTo>
                  <a:lnTo>
                    <a:pt x="4165" y="1511"/>
                  </a:lnTo>
                  <a:lnTo>
                    <a:pt x="4112" y="1506"/>
                  </a:lnTo>
                  <a:lnTo>
                    <a:pt x="4058" y="1498"/>
                  </a:lnTo>
                  <a:lnTo>
                    <a:pt x="4003" y="1488"/>
                  </a:lnTo>
                  <a:lnTo>
                    <a:pt x="3947" y="1477"/>
                  </a:lnTo>
                  <a:lnTo>
                    <a:pt x="3889" y="1462"/>
                  </a:lnTo>
                  <a:lnTo>
                    <a:pt x="3830" y="1445"/>
                  </a:lnTo>
                  <a:lnTo>
                    <a:pt x="3771" y="1425"/>
                  </a:lnTo>
                  <a:lnTo>
                    <a:pt x="3711" y="1403"/>
                  </a:lnTo>
                  <a:lnTo>
                    <a:pt x="3649" y="1378"/>
                  </a:lnTo>
                  <a:lnTo>
                    <a:pt x="3586" y="1351"/>
                  </a:lnTo>
                  <a:lnTo>
                    <a:pt x="3522" y="1320"/>
                  </a:lnTo>
                  <a:lnTo>
                    <a:pt x="3458" y="1286"/>
                  </a:lnTo>
                  <a:lnTo>
                    <a:pt x="3393" y="1249"/>
                  </a:lnTo>
                  <a:lnTo>
                    <a:pt x="3325" y="1209"/>
                  </a:lnTo>
                  <a:lnTo>
                    <a:pt x="3258" y="1165"/>
                  </a:lnTo>
                  <a:lnTo>
                    <a:pt x="3189" y="1119"/>
                  </a:lnTo>
                  <a:lnTo>
                    <a:pt x="3120" y="1068"/>
                  </a:lnTo>
                  <a:lnTo>
                    <a:pt x="3120" y="1068"/>
                  </a:lnTo>
                  <a:lnTo>
                    <a:pt x="2981" y="967"/>
                  </a:lnTo>
                  <a:lnTo>
                    <a:pt x="2846" y="871"/>
                  </a:lnTo>
                  <a:lnTo>
                    <a:pt x="2717" y="783"/>
                  </a:lnTo>
                  <a:lnTo>
                    <a:pt x="2591" y="699"/>
                  </a:lnTo>
                  <a:lnTo>
                    <a:pt x="2468" y="620"/>
                  </a:lnTo>
                  <a:lnTo>
                    <a:pt x="2349" y="545"/>
                  </a:lnTo>
                  <a:lnTo>
                    <a:pt x="2234" y="478"/>
                  </a:lnTo>
                  <a:lnTo>
                    <a:pt x="2121" y="415"/>
                  </a:lnTo>
                  <a:lnTo>
                    <a:pt x="2013" y="356"/>
                  </a:lnTo>
                  <a:lnTo>
                    <a:pt x="1906" y="303"/>
                  </a:lnTo>
                  <a:lnTo>
                    <a:pt x="1803" y="253"/>
                  </a:lnTo>
                  <a:lnTo>
                    <a:pt x="1703" y="209"/>
                  </a:lnTo>
                  <a:lnTo>
                    <a:pt x="1605" y="171"/>
                  </a:lnTo>
                  <a:lnTo>
                    <a:pt x="1509" y="135"/>
                  </a:lnTo>
                  <a:lnTo>
                    <a:pt x="1416" y="105"/>
                  </a:lnTo>
                  <a:lnTo>
                    <a:pt x="1324" y="77"/>
                  </a:lnTo>
                  <a:lnTo>
                    <a:pt x="1234" y="54"/>
                  </a:lnTo>
                  <a:lnTo>
                    <a:pt x="1147" y="37"/>
                  </a:lnTo>
                  <a:lnTo>
                    <a:pt x="1060" y="22"/>
                  </a:lnTo>
                  <a:lnTo>
                    <a:pt x="974" y="11"/>
                  </a:lnTo>
                  <a:lnTo>
                    <a:pt x="891" y="3"/>
                  </a:lnTo>
                  <a:lnTo>
                    <a:pt x="808" y="0"/>
                  </a:lnTo>
                  <a:lnTo>
                    <a:pt x="726" y="0"/>
                  </a:lnTo>
                  <a:lnTo>
                    <a:pt x="644" y="1"/>
                  </a:lnTo>
                  <a:lnTo>
                    <a:pt x="563" y="8"/>
                  </a:lnTo>
                  <a:lnTo>
                    <a:pt x="483" y="17"/>
                  </a:lnTo>
                  <a:lnTo>
                    <a:pt x="402" y="30"/>
                  </a:lnTo>
                  <a:lnTo>
                    <a:pt x="323" y="45"/>
                  </a:lnTo>
                  <a:lnTo>
                    <a:pt x="243" y="63"/>
                  </a:lnTo>
                  <a:lnTo>
                    <a:pt x="162" y="84"/>
                  </a:lnTo>
                  <a:lnTo>
                    <a:pt x="80" y="106"/>
                  </a:lnTo>
                  <a:lnTo>
                    <a:pt x="0" y="13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379357" name="Freeform 29"/>
            <p:cNvSpPr>
              <a:spLocks/>
            </p:cNvSpPr>
            <p:nvPr userDrawn="1"/>
          </p:nvSpPr>
          <p:spPr bwMode="auto">
            <a:xfrm>
              <a:off x="628" y="1060"/>
              <a:ext cx="5431" cy="725"/>
            </a:xfrm>
            <a:custGeom>
              <a:avLst/>
              <a:gdLst/>
              <a:ahLst/>
              <a:cxnLst>
                <a:cxn ang="0">
                  <a:pos x="5431" y="783"/>
                </a:cxn>
                <a:cxn ang="0">
                  <a:pos x="5395" y="838"/>
                </a:cxn>
                <a:cxn ang="0">
                  <a:pos x="5350" y="899"/>
                </a:cxn>
                <a:cxn ang="0">
                  <a:pos x="5286" y="974"/>
                </a:cxn>
                <a:cxn ang="0">
                  <a:pos x="5204" y="1058"/>
                </a:cxn>
                <a:cxn ang="0">
                  <a:pos x="5105" y="1147"/>
                </a:cxn>
                <a:cxn ang="0">
                  <a:pos x="5018" y="1211"/>
                </a:cxn>
                <a:cxn ang="0">
                  <a:pos x="4955" y="1253"/>
                </a:cxn>
                <a:cxn ang="0">
                  <a:pos x="4887" y="1293"/>
                </a:cxn>
                <a:cxn ang="0">
                  <a:pos x="4815" y="1329"/>
                </a:cxn>
                <a:cxn ang="0">
                  <a:pos x="4739" y="1363"/>
                </a:cxn>
                <a:cxn ang="0">
                  <a:pos x="4657" y="1392"/>
                </a:cxn>
                <a:cxn ang="0">
                  <a:pos x="4572" y="1416"/>
                </a:cxn>
                <a:cxn ang="0">
                  <a:pos x="4482" y="1434"/>
                </a:cxn>
                <a:cxn ang="0">
                  <a:pos x="4387" y="1447"/>
                </a:cxn>
                <a:cxn ang="0">
                  <a:pos x="4289" y="1452"/>
                </a:cxn>
                <a:cxn ang="0">
                  <a:pos x="4186" y="1450"/>
                </a:cxn>
                <a:cxn ang="0">
                  <a:pos x="4078" y="1439"/>
                </a:cxn>
                <a:cxn ang="0">
                  <a:pos x="3967" y="1419"/>
                </a:cxn>
                <a:cxn ang="0">
                  <a:pos x="3850" y="1390"/>
                </a:cxn>
                <a:cxn ang="0">
                  <a:pos x="3729" y="1352"/>
                </a:cxn>
                <a:cxn ang="0">
                  <a:pos x="3604" y="1300"/>
                </a:cxn>
                <a:cxn ang="0">
                  <a:pos x="3475" y="1239"/>
                </a:cxn>
                <a:cxn ang="0">
                  <a:pos x="3342" y="1163"/>
                </a:cxn>
                <a:cxn ang="0">
                  <a:pos x="3204" y="1075"/>
                </a:cxn>
                <a:cxn ang="0">
                  <a:pos x="3134" y="1027"/>
                </a:cxn>
                <a:cxn ang="0">
                  <a:pos x="2857" y="835"/>
                </a:cxn>
                <a:cxn ang="0">
                  <a:pos x="2599" y="665"/>
                </a:cxn>
                <a:cxn ang="0">
                  <a:pos x="2355" y="517"/>
                </a:cxn>
                <a:cxn ang="0">
                  <a:pos x="2126" y="389"/>
                </a:cxn>
                <a:cxn ang="0">
                  <a:pos x="1909" y="281"/>
                </a:cxn>
                <a:cxn ang="0">
                  <a:pos x="1705" y="192"/>
                </a:cxn>
                <a:cxn ang="0">
                  <a:pos x="1509" y="121"/>
                </a:cxn>
                <a:cxn ang="0">
                  <a:pos x="1323" y="68"/>
                </a:cxn>
                <a:cxn ang="0">
                  <a:pos x="1145" y="29"/>
                </a:cxn>
                <a:cxn ang="0">
                  <a:pos x="973" y="7"/>
                </a:cxn>
                <a:cxn ang="0">
                  <a:pos x="807" y="0"/>
                </a:cxn>
                <a:cxn ang="0">
                  <a:pos x="643" y="5"/>
                </a:cxn>
                <a:cxn ang="0">
                  <a:pos x="482" y="24"/>
                </a:cxn>
                <a:cxn ang="0">
                  <a:pos x="322" y="55"/>
                </a:cxn>
                <a:cxn ang="0">
                  <a:pos x="161" y="97"/>
                </a:cxn>
                <a:cxn ang="0">
                  <a:pos x="0" y="149"/>
                </a:cxn>
              </a:cxnLst>
              <a:rect l="0" t="0" r="r" b="b"/>
              <a:pathLst>
                <a:path w="5431" h="1452">
                  <a:moveTo>
                    <a:pt x="5431" y="783"/>
                  </a:moveTo>
                  <a:lnTo>
                    <a:pt x="5431" y="783"/>
                  </a:lnTo>
                  <a:lnTo>
                    <a:pt x="5423" y="798"/>
                  </a:lnTo>
                  <a:lnTo>
                    <a:pt x="5395" y="838"/>
                  </a:lnTo>
                  <a:lnTo>
                    <a:pt x="5375" y="867"/>
                  </a:lnTo>
                  <a:lnTo>
                    <a:pt x="5350" y="899"/>
                  </a:lnTo>
                  <a:lnTo>
                    <a:pt x="5320" y="935"/>
                  </a:lnTo>
                  <a:lnTo>
                    <a:pt x="5286" y="974"/>
                  </a:lnTo>
                  <a:lnTo>
                    <a:pt x="5247" y="1016"/>
                  </a:lnTo>
                  <a:lnTo>
                    <a:pt x="5204" y="1058"/>
                  </a:lnTo>
                  <a:lnTo>
                    <a:pt x="5157" y="1101"/>
                  </a:lnTo>
                  <a:lnTo>
                    <a:pt x="5105" y="1147"/>
                  </a:lnTo>
                  <a:lnTo>
                    <a:pt x="5048" y="1190"/>
                  </a:lnTo>
                  <a:lnTo>
                    <a:pt x="5018" y="1211"/>
                  </a:lnTo>
                  <a:lnTo>
                    <a:pt x="4987" y="1232"/>
                  </a:lnTo>
                  <a:lnTo>
                    <a:pt x="4955" y="1253"/>
                  </a:lnTo>
                  <a:lnTo>
                    <a:pt x="4922" y="1272"/>
                  </a:lnTo>
                  <a:lnTo>
                    <a:pt x="4887" y="1293"/>
                  </a:lnTo>
                  <a:lnTo>
                    <a:pt x="4851" y="1311"/>
                  </a:lnTo>
                  <a:lnTo>
                    <a:pt x="4815" y="1329"/>
                  </a:lnTo>
                  <a:lnTo>
                    <a:pt x="4778" y="1347"/>
                  </a:lnTo>
                  <a:lnTo>
                    <a:pt x="4739" y="1363"/>
                  </a:lnTo>
                  <a:lnTo>
                    <a:pt x="4698" y="1377"/>
                  </a:lnTo>
                  <a:lnTo>
                    <a:pt x="4657" y="1392"/>
                  </a:lnTo>
                  <a:lnTo>
                    <a:pt x="4615" y="1405"/>
                  </a:lnTo>
                  <a:lnTo>
                    <a:pt x="4572" y="1416"/>
                  </a:lnTo>
                  <a:lnTo>
                    <a:pt x="4528" y="1426"/>
                  </a:lnTo>
                  <a:lnTo>
                    <a:pt x="4482" y="1434"/>
                  </a:lnTo>
                  <a:lnTo>
                    <a:pt x="4436" y="1442"/>
                  </a:lnTo>
                  <a:lnTo>
                    <a:pt x="4387" y="1447"/>
                  </a:lnTo>
                  <a:lnTo>
                    <a:pt x="4339" y="1450"/>
                  </a:lnTo>
                  <a:lnTo>
                    <a:pt x="4289" y="1452"/>
                  </a:lnTo>
                  <a:lnTo>
                    <a:pt x="4237" y="1452"/>
                  </a:lnTo>
                  <a:lnTo>
                    <a:pt x="4186" y="1450"/>
                  </a:lnTo>
                  <a:lnTo>
                    <a:pt x="4133" y="1445"/>
                  </a:lnTo>
                  <a:lnTo>
                    <a:pt x="4078" y="1439"/>
                  </a:lnTo>
                  <a:lnTo>
                    <a:pt x="4024" y="1431"/>
                  </a:lnTo>
                  <a:lnTo>
                    <a:pt x="3967" y="1419"/>
                  </a:lnTo>
                  <a:lnTo>
                    <a:pt x="3908" y="1406"/>
                  </a:lnTo>
                  <a:lnTo>
                    <a:pt x="3850" y="1390"/>
                  </a:lnTo>
                  <a:lnTo>
                    <a:pt x="3790" y="1373"/>
                  </a:lnTo>
                  <a:lnTo>
                    <a:pt x="3729" y="1352"/>
                  </a:lnTo>
                  <a:lnTo>
                    <a:pt x="3668" y="1327"/>
                  </a:lnTo>
                  <a:lnTo>
                    <a:pt x="3604" y="1300"/>
                  </a:lnTo>
                  <a:lnTo>
                    <a:pt x="3540" y="1271"/>
                  </a:lnTo>
                  <a:lnTo>
                    <a:pt x="3475" y="1239"/>
                  </a:lnTo>
                  <a:lnTo>
                    <a:pt x="3410" y="1203"/>
                  </a:lnTo>
                  <a:lnTo>
                    <a:pt x="3342" y="1163"/>
                  </a:lnTo>
                  <a:lnTo>
                    <a:pt x="3274" y="1121"/>
                  </a:lnTo>
                  <a:lnTo>
                    <a:pt x="3204" y="1075"/>
                  </a:lnTo>
                  <a:lnTo>
                    <a:pt x="3134" y="1027"/>
                  </a:lnTo>
                  <a:lnTo>
                    <a:pt x="3134" y="1027"/>
                  </a:lnTo>
                  <a:lnTo>
                    <a:pt x="2993" y="929"/>
                  </a:lnTo>
                  <a:lnTo>
                    <a:pt x="2857" y="835"/>
                  </a:lnTo>
                  <a:lnTo>
                    <a:pt x="2727" y="748"/>
                  </a:lnTo>
                  <a:lnTo>
                    <a:pt x="2599" y="665"/>
                  </a:lnTo>
                  <a:lnTo>
                    <a:pt x="2475" y="588"/>
                  </a:lnTo>
                  <a:lnTo>
                    <a:pt x="2355" y="517"/>
                  </a:lnTo>
                  <a:lnTo>
                    <a:pt x="2239" y="451"/>
                  </a:lnTo>
                  <a:lnTo>
                    <a:pt x="2126" y="389"/>
                  </a:lnTo>
                  <a:lnTo>
                    <a:pt x="2016" y="333"/>
                  </a:lnTo>
                  <a:lnTo>
                    <a:pt x="1909" y="281"/>
                  </a:lnTo>
                  <a:lnTo>
                    <a:pt x="1805" y="234"/>
                  </a:lnTo>
                  <a:lnTo>
                    <a:pt x="1705" y="192"/>
                  </a:lnTo>
                  <a:lnTo>
                    <a:pt x="1606" y="155"/>
                  </a:lnTo>
                  <a:lnTo>
                    <a:pt x="1509" y="121"/>
                  </a:lnTo>
                  <a:lnTo>
                    <a:pt x="1416" y="92"/>
                  </a:lnTo>
                  <a:lnTo>
                    <a:pt x="1323" y="68"/>
                  </a:lnTo>
                  <a:lnTo>
                    <a:pt x="1234" y="47"/>
                  </a:lnTo>
                  <a:lnTo>
                    <a:pt x="1145" y="29"/>
                  </a:lnTo>
                  <a:lnTo>
                    <a:pt x="1058" y="16"/>
                  </a:lnTo>
                  <a:lnTo>
                    <a:pt x="973" y="7"/>
                  </a:lnTo>
                  <a:lnTo>
                    <a:pt x="890" y="2"/>
                  </a:lnTo>
                  <a:lnTo>
                    <a:pt x="807" y="0"/>
                  </a:lnTo>
                  <a:lnTo>
                    <a:pt x="725" y="0"/>
                  </a:lnTo>
                  <a:lnTo>
                    <a:pt x="643" y="5"/>
                  </a:lnTo>
                  <a:lnTo>
                    <a:pt x="562" y="13"/>
                  </a:lnTo>
                  <a:lnTo>
                    <a:pt x="482" y="24"/>
                  </a:lnTo>
                  <a:lnTo>
                    <a:pt x="401" y="37"/>
                  </a:lnTo>
                  <a:lnTo>
                    <a:pt x="322" y="55"/>
                  </a:lnTo>
                  <a:lnTo>
                    <a:pt x="242" y="74"/>
                  </a:lnTo>
                  <a:lnTo>
                    <a:pt x="161" y="97"/>
                  </a:lnTo>
                  <a:lnTo>
                    <a:pt x="80" y="121"/>
                  </a:lnTo>
                  <a:lnTo>
                    <a:pt x="0" y="149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379358" name="Freeform 30"/>
            <p:cNvSpPr>
              <a:spLocks/>
            </p:cNvSpPr>
            <p:nvPr userDrawn="1"/>
          </p:nvSpPr>
          <p:spPr bwMode="auto">
            <a:xfrm>
              <a:off x="652" y="1076"/>
              <a:ext cx="5439" cy="696"/>
            </a:xfrm>
            <a:custGeom>
              <a:avLst/>
              <a:gdLst/>
              <a:ahLst/>
              <a:cxnLst>
                <a:cxn ang="0">
                  <a:pos x="5439" y="694"/>
                </a:cxn>
                <a:cxn ang="0">
                  <a:pos x="5405" y="751"/>
                </a:cxn>
                <a:cxn ang="0">
                  <a:pos x="5359" y="812"/>
                </a:cxn>
                <a:cxn ang="0">
                  <a:pos x="5296" y="890"/>
                </a:cxn>
                <a:cxn ang="0">
                  <a:pos x="5216" y="975"/>
                </a:cxn>
                <a:cxn ang="0">
                  <a:pos x="5119" y="1066"/>
                </a:cxn>
                <a:cxn ang="0">
                  <a:pos x="5033" y="1133"/>
                </a:cxn>
                <a:cxn ang="0">
                  <a:pos x="4970" y="1175"/>
                </a:cxn>
                <a:cxn ang="0">
                  <a:pos x="4903" y="1217"/>
                </a:cxn>
                <a:cxn ang="0">
                  <a:pos x="4831" y="1256"/>
                </a:cxn>
                <a:cxn ang="0">
                  <a:pos x="4755" y="1290"/>
                </a:cxn>
                <a:cxn ang="0">
                  <a:pos x="4674" y="1321"/>
                </a:cxn>
                <a:cxn ang="0">
                  <a:pos x="4590" y="1348"/>
                </a:cxn>
                <a:cxn ang="0">
                  <a:pos x="4499" y="1368"/>
                </a:cxn>
                <a:cxn ang="0">
                  <a:pos x="4406" y="1382"/>
                </a:cxn>
                <a:cxn ang="0">
                  <a:pos x="4308" y="1390"/>
                </a:cxn>
                <a:cxn ang="0">
                  <a:pos x="4204" y="1390"/>
                </a:cxn>
                <a:cxn ang="0">
                  <a:pos x="4097" y="1381"/>
                </a:cxn>
                <a:cxn ang="0">
                  <a:pos x="3984" y="1364"/>
                </a:cxn>
                <a:cxn ang="0">
                  <a:pos x="3868" y="1337"/>
                </a:cxn>
                <a:cxn ang="0">
                  <a:pos x="3747" y="1300"/>
                </a:cxn>
                <a:cxn ang="0">
                  <a:pos x="3621" y="1251"/>
                </a:cxn>
                <a:cxn ang="0">
                  <a:pos x="3490" y="1192"/>
                </a:cxn>
                <a:cxn ang="0">
                  <a:pos x="3355" y="1119"/>
                </a:cxn>
                <a:cxn ang="0">
                  <a:pos x="3217" y="1033"/>
                </a:cxn>
                <a:cxn ang="0">
                  <a:pos x="3146" y="985"/>
                </a:cxn>
                <a:cxn ang="0">
                  <a:pos x="2867" y="798"/>
                </a:cxn>
                <a:cxn ang="0">
                  <a:pos x="2606" y="633"/>
                </a:cxn>
                <a:cxn ang="0">
                  <a:pos x="2360" y="489"/>
                </a:cxn>
                <a:cxn ang="0">
                  <a:pos x="2128" y="367"/>
                </a:cxn>
                <a:cxn ang="0">
                  <a:pos x="1910" y="262"/>
                </a:cxn>
                <a:cxn ang="0">
                  <a:pos x="1705" y="176"/>
                </a:cxn>
                <a:cxn ang="0">
                  <a:pos x="1509" y="108"/>
                </a:cxn>
                <a:cxn ang="0">
                  <a:pos x="1321" y="58"/>
                </a:cxn>
                <a:cxn ang="0">
                  <a:pos x="1142" y="24"/>
                </a:cxn>
                <a:cxn ang="0">
                  <a:pos x="970" y="5"/>
                </a:cxn>
                <a:cxn ang="0">
                  <a:pos x="803" y="0"/>
                </a:cxn>
                <a:cxn ang="0">
                  <a:pos x="640" y="10"/>
                </a:cxn>
                <a:cxn ang="0">
                  <a:pos x="479" y="32"/>
                </a:cxn>
                <a:cxn ang="0">
                  <a:pos x="319" y="66"/>
                </a:cxn>
                <a:cxn ang="0">
                  <a:pos x="161" y="111"/>
                </a:cxn>
                <a:cxn ang="0">
                  <a:pos x="0" y="168"/>
                </a:cxn>
              </a:cxnLst>
              <a:rect l="0" t="0" r="r" b="b"/>
              <a:pathLst>
                <a:path w="5439" h="1390">
                  <a:moveTo>
                    <a:pt x="5439" y="694"/>
                  </a:moveTo>
                  <a:lnTo>
                    <a:pt x="5439" y="694"/>
                  </a:lnTo>
                  <a:lnTo>
                    <a:pt x="5431" y="709"/>
                  </a:lnTo>
                  <a:lnTo>
                    <a:pt x="5405" y="751"/>
                  </a:lnTo>
                  <a:lnTo>
                    <a:pt x="5384" y="780"/>
                  </a:lnTo>
                  <a:lnTo>
                    <a:pt x="5359" y="812"/>
                  </a:lnTo>
                  <a:lnTo>
                    <a:pt x="5331" y="849"/>
                  </a:lnTo>
                  <a:lnTo>
                    <a:pt x="5296" y="890"/>
                  </a:lnTo>
                  <a:lnTo>
                    <a:pt x="5259" y="932"/>
                  </a:lnTo>
                  <a:lnTo>
                    <a:pt x="5216" y="975"/>
                  </a:lnTo>
                  <a:lnTo>
                    <a:pt x="5170" y="1020"/>
                  </a:lnTo>
                  <a:lnTo>
                    <a:pt x="5119" y="1066"/>
                  </a:lnTo>
                  <a:lnTo>
                    <a:pt x="5062" y="1111"/>
                  </a:lnTo>
                  <a:lnTo>
                    <a:pt x="5033" y="1133"/>
                  </a:lnTo>
                  <a:lnTo>
                    <a:pt x="5002" y="1154"/>
                  </a:lnTo>
                  <a:lnTo>
                    <a:pt x="4970" y="1175"/>
                  </a:lnTo>
                  <a:lnTo>
                    <a:pt x="4937" y="1196"/>
                  </a:lnTo>
                  <a:lnTo>
                    <a:pt x="4903" y="1217"/>
                  </a:lnTo>
                  <a:lnTo>
                    <a:pt x="4867" y="1237"/>
                  </a:lnTo>
                  <a:lnTo>
                    <a:pt x="4831" y="1256"/>
                  </a:lnTo>
                  <a:lnTo>
                    <a:pt x="4794" y="1274"/>
                  </a:lnTo>
                  <a:lnTo>
                    <a:pt x="4755" y="1290"/>
                  </a:lnTo>
                  <a:lnTo>
                    <a:pt x="4716" y="1306"/>
                  </a:lnTo>
                  <a:lnTo>
                    <a:pt x="4674" y="1321"/>
                  </a:lnTo>
                  <a:lnTo>
                    <a:pt x="4633" y="1335"/>
                  </a:lnTo>
                  <a:lnTo>
                    <a:pt x="4590" y="1348"/>
                  </a:lnTo>
                  <a:lnTo>
                    <a:pt x="4545" y="1358"/>
                  </a:lnTo>
                  <a:lnTo>
                    <a:pt x="4499" y="1368"/>
                  </a:lnTo>
                  <a:lnTo>
                    <a:pt x="4454" y="1376"/>
                  </a:lnTo>
                  <a:lnTo>
                    <a:pt x="4406" y="1382"/>
                  </a:lnTo>
                  <a:lnTo>
                    <a:pt x="4356" y="1387"/>
                  </a:lnTo>
                  <a:lnTo>
                    <a:pt x="4308" y="1390"/>
                  </a:lnTo>
                  <a:lnTo>
                    <a:pt x="4256" y="1390"/>
                  </a:lnTo>
                  <a:lnTo>
                    <a:pt x="4204" y="1390"/>
                  </a:lnTo>
                  <a:lnTo>
                    <a:pt x="4151" y="1387"/>
                  </a:lnTo>
                  <a:lnTo>
                    <a:pt x="4097" y="1381"/>
                  </a:lnTo>
                  <a:lnTo>
                    <a:pt x="4041" y="1374"/>
                  </a:lnTo>
                  <a:lnTo>
                    <a:pt x="3984" y="1364"/>
                  </a:lnTo>
                  <a:lnTo>
                    <a:pt x="3926" y="1351"/>
                  </a:lnTo>
                  <a:lnTo>
                    <a:pt x="3868" y="1337"/>
                  </a:lnTo>
                  <a:lnTo>
                    <a:pt x="3808" y="1319"/>
                  </a:lnTo>
                  <a:lnTo>
                    <a:pt x="3747" y="1300"/>
                  </a:lnTo>
                  <a:lnTo>
                    <a:pt x="3684" y="1277"/>
                  </a:lnTo>
                  <a:lnTo>
                    <a:pt x="3621" y="1251"/>
                  </a:lnTo>
                  <a:lnTo>
                    <a:pt x="3557" y="1222"/>
                  </a:lnTo>
                  <a:lnTo>
                    <a:pt x="3490" y="1192"/>
                  </a:lnTo>
                  <a:lnTo>
                    <a:pt x="3423" y="1156"/>
                  </a:lnTo>
                  <a:lnTo>
                    <a:pt x="3355" y="1119"/>
                  </a:lnTo>
                  <a:lnTo>
                    <a:pt x="3287" y="1079"/>
                  </a:lnTo>
                  <a:lnTo>
                    <a:pt x="3217" y="1033"/>
                  </a:lnTo>
                  <a:lnTo>
                    <a:pt x="3146" y="985"/>
                  </a:lnTo>
                  <a:lnTo>
                    <a:pt x="3146" y="985"/>
                  </a:lnTo>
                  <a:lnTo>
                    <a:pt x="3004" y="890"/>
                  </a:lnTo>
                  <a:lnTo>
                    <a:pt x="2867" y="798"/>
                  </a:lnTo>
                  <a:lnTo>
                    <a:pt x="2733" y="714"/>
                  </a:lnTo>
                  <a:lnTo>
                    <a:pt x="2606" y="633"/>
                  </a:lnTo>
                  <a:lnTo>
                    <a:pt x="2481" y="559"/>
                  </a:lnTo>
                  <a:lnTo>
                    <a:pt x="2360" y="489"/>
                  </a:lnTo>
                  <a:lnTo>
                    <a:pt x="2242" y="425"/>
                  </a:lnTo>
                  <a:lnTo>
                    <a:pt x="2128" y="367"/>
                  </a:lnTo>
                  <a:lnTo>
                    <a:pt x="2018" y="312"/>
                  </a:lnTo>
                  <a:lnTo>
                    <a:pt x="1910" y="262"/>
                  </a:lnTo>
                  <a:lnTo>
                    <a:pt x="1806" y="216"/>
                  </a:lnTo>
                  <a:lnTo>
                    <a:pt x="1705" y="176"/>
                  </a:lnTo>
                  <a:lnTo>
                    <a:pt x="1605" y="140"/>
                  </a:lnTo>
                  <a:lnTo>
                    <a:pt x="1509" y="108"/>
                  </a:lnTo>
                  <a:lnTo>
                    <a:pt x="1414" y="81"/>
                  </a:lnTo>
                  <a:lnTo>
                    <a:pt x="1321" y="58"/>
                  </a:lnTo>
                  <a:lnTo>
                    <a:pt x="1231" y="39"/>
                  </a:lnTo>
                  <a:lnTo>
                    <a:pt x="1142" y="24"/>
                  </a:lnTo>
                  <a:lnTo>
                    <a:pt x="1056" y="13"/>
                  </a:lnTo>
                  <a:lnTo>
                    <a:pt x="970" y="5"/>
                  </a:lnTo>
                  <a:lnTo>
                    <a:pt x="887" y="2"/>
                  </a:lnTo>
                  <a:lnTo>
                    <a:pt x="803" y="0"/>
                  </a:lnTo>
                  <a:lnTo>
                    <a:pt x="722" y="3"/>
                  </a:lnTo>
                  <a:lnTo>
                    <a:pt x="640" y="10"/>
                  </a:lnTo>
                  <a:lnTo>
                    <a:pt x="559" y="19"/>
                  </a:lnTo>
                  <a:lnTo>
                    <a:pt x="479" y="32"/>
                  </a:lnTo>
                  <a:lnTo>
                    <a:pt x="399" y="47"/>
                  </a:lnTo>
                  <a:lnTo>
                    <a:pt x="319" y="66"/>
                  </a:lnTo>
                  <a:lnTo>
                    <a:pt x="240" y="87"/>
                  </a:lnTo>
                  <a:lnTo>
                    <a:pt x="161" y="111"/>
                  </a:lnTo>
                  <a:lnTo>
                    <a:pt x="80" y="139"/>
                  </a:lnTo>
                  <a:lnTo>
                    <a:pt x="0" y="16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379359" name="Freeform 31"/>
            <p:cNvSpPr>
              <a:spLocks/>
            </p:cNvSpPr>
            <p:nvPr userDrawn="1"/>
          </p:nvSpPr>
          <p:spPr bwMode="auto">
            <a:xfrm>
              <a:off x="675" y="1094"/>
              <a:ext cx="5448" cy="664"/>
            </a:xfrm>
            <a:custGeom>
              <a:avLst/>
              <a:gdLst/>
              <a:ahLst/>
              <a:cxnLst>
                <a:cxn ang="0">
                  <a:pos x="5448" y="603"/>
                </a:cxn>
                <a:cxn ang="0">
                  <a:pos x="5414" y="660"/>
                </a:cxn>
                <a:cxn ang="0">
                  <a:pos x="5369" y="723"/>
                </a:cxn>
                <a:cxn ang="0">
                  <a:pos x="5308" y="802"/>
                </a:cxn>
                <a:cxn ang="0">
                  <a:pos x="5229" y="891"/>
                </a:cxn>
                <a:cxn ang="0">
                  <a:pos x="5132" y="983"/>
                </a:cxn>
                <a:cxn ang="0">
                  <a:pos x="5047" y="1052"/>
                </a:cxn>
                <a:cxn ang="0">
                  <a:pos x="4986" y="1097"/>
                </a:cxn>
                <a:cxn ang="0">
                  <a:pos x="4919" y="1139"/>
                </a:cxn>
                <a:cxn ang="0">
                  <a:pos x="4849" y="1180"/>
                </a:cxn>
                <a:cxn ang="0">
                  <a:pos x="4772" y="1217"/>
                </a:cxn>
                <a:cxn ang="0">
                  <a:pos x="4692" y="1249"/>
                </a:cxn>
                <a:cxn ang="0">
                  <a:pos x="4607" y="1277"/>
                </a:cxn>
                <a:cxn ang="0">
                  <a:pos x="4518" y="1299"/>
                </a:cxn>
                <a:cxn ang="0">
                  <a:pos x="4425" y="1315"/>
                </a:cxn>
                <a:cxn ang="0">
                  <a:pos x="4326" y="1325"/>
                </a:cxn>
                <a:cxn ang="0">
                  <a:pos x="4222" y="1327"/>
                </a:cxn>
                <a:cxn ang="0">
                  <a:pos x="4115" y="1320"/>
                </a:cxn>
                <a:cxn ang="0">
                  <a:pos x="4003" y="1306"/>
                </a:cxn>
                <a:cxn ang="0">
                  <a:pos x="3885" y="1280"/>
                </a:cxn>
                <a:cxn ang="0">
                  <a:pos x="3764" y="1246"/>
                </a:cxn>
                <a:cxn ang="0">
                  <a:pos x="3638" y="1199"/>
                </a:cxn>
                <a:cxn ang="0">
                  <a:pos x="3506" y="1143"/>
                </a:cxn>
                <a:cxn ang="0">
                  <a:pos x="3371" y="1072"/>
                </a:cxn>
                <a:cxn ang="0">
                  <a:pos x="3230" y="989"/>
                </a:cxn>
                <a:cxn ang="0">
                  <a:pos x="3157" y="942"/>
                </a:cxn>
                <a:cxn ang="0">
                  <a:pos x="2877" y="760"/>
                </a:cxn>
                <a:cxn ang="0">
                  <a:pos x="2613" y="599"/>
                </a:cxn>
                <a:cxn ang="0">
                  <a:pos x="2365" y="460"/>
                </a:cxn>
                <a:cxn ang="0">
                  <a:pos x="2131" y="340"/>
                </a:cxn>
                <a:cxn ang="0">
                  <a:pos x="1912" y="240"/>
                </a:cxn>
                <a:cxn ang="0">
                  <a:pos x="1705" y="158"/>
                </a:cxn>
                <a:cxn ang="0">
                  <a:pos x="1508" y="95"/>
                </a:cxn>
                <a:cxn ang="0">
                  <a:pos x="1321" y="48"/>
                </a:cxn>
                <a:cxn ang="0">
                  <a:pos x="1141" y="17"/>
                </a:cxn>
                <a:cxn ang="0">
                  <a:pos x="968" y="1"/>
                </a:cxn>
                <a:cxn ang="0">
                  <a:pos x="801" y="0"/>
                </a:cxn>
                <a:cxn ang="0">
                  <a:pos x="639" y="12"/>
                </a:cxn>
                <a:cxn ang="0">
                  <a:pos x="478" y="38"/>
                </a:cxn>
                <a:cxn ang="0">
                  <a:pos x="319" y="75"/>
                </a:cxn>
                <a:cxn ang="0">
                  <a:pos x="160" y="124"/>
                </a:cxn>
                <a:cxn ang="0">
                  <a:pos x="0" y="184"/>
                </a:cxn>
              </a:cxnLst>
              <a:rect l="0" t="0" r="r" b="b"/>
              <a:pathLst>
                <a:path w="5448" h="1327">
                  <a:moveTo>
                    <a:pt x="5448" y="603"/>
                  </a:moveTo>
                  <a:lnTo>
                    <a:pt x="5448" y="603"/>
                  </a:lnTo>
                  <a:lnTo>
                    <a:pt x="5439" y="618"/>
                  </a:lnTo>
                  <a:lnTo>
                    <a:pt x="5414" y="660"/>
                  </a:lnTo>
                  <a:lnTo>
                    <a:pt x="5393" y="689"/>
                  </a:lnTo>
                  <a:lnTo>
                    <a:pt x="5369" y="723"/>
                  </a:lnTo>
                  <a:lnTo>
                    <a:pt x="5341" y="762"/>
                  </a:lnTo>
                  <a:lnTo>
                    <a:pt x="5308" y="802"/>
                  </a:lnTo>
                  <a:lnTo>
                    <a:pt x="5271" y="846"/>
                  </a:lnTo>
                  <a:lnTo>
                    <a:pt x="5229" y="891"/>
                  </a:lnTo>
                  <a:lnTo>
                    <a:pt x="5183" y="936"/>
                  </a:lnTo>
                  <a:lnTo>
                    <a:pt x="5132" y="983"/>
                  </a:lnTo>
                  <a:lnTo>
                    <a:pt x="5076" y="1030"/>
                  </a:lnTo>
                  <a:lnTo>
                    <a:pt x="5047" y="1052"/>
                  </a:lnTo>
                  <a:lnTo>
                    <a:pt x="5017" y="1075"/>
                  </a:lnTo>
                  <a:lnTo>
                    <a:pt x="4986" y="1097"/>
                  </a:lnTo>
                  <a:lnTo>
                    <a:pt x="4953" y="1118"/>
                  </a:lnTo>
                  <a:lnTo>
                    <a:pt x="4919" y="1139"/>
                  </a:lnTo>
                  <a:lnTo>
                    <a:pt x="4885" y="1160"/>
                  </a:lnTo>
                  <a:lnTo>
                    <a:pt x="4849" y="1180"/>
                  </a:lnTo>
                  <a:lnTo>
                    <a:pt x="4811" y="1199"/>
                  </a:lnTo>
                  <a:lnTo>
                    <a:pt x="4772" y="1217"/>
                  </a:lnTo>
                  <a:lnTo>
                    <a:pt x="4733" y="1233"/>
                  </a:lnTo>
                  <a:lnTo>
                    <a:pt x="4692" y="1249"/>
                  </a:lnTo>
                  <a:lnTo>
                    <a:pt x="4650" y="1264"/>
                  </a:lnTo>
                  <a:lnTo>
                    <a:pt x="4607" y="1277"/>
                  </a:lnTo>
                  <a:lnTo>
                    <a:pt x="4564" y="1288"/>
                  </a:lnTo>
                  <a:lnTo>
                    <a:pt x="4518" y="1299"/>
                  </a:lnTo>
                  <a:lnTo>
                    <a:pt x="4472" y="1307"/>
                  </a:lnTo>
                  <a:lnTo>
                    <a:pt x="4425" y="1315"/>
                  </a:lnTo>
                  <a:lnTo>
                    <a:pt x="4375" y="1320"/>
                  </a:lnTo>
                  <a:lnTo>
                    <a:pt x="4326" y="1325"/>
                  </a:lnTo>
                  <a:lnTo>
                    <a:pt x="4275" y="1327"/>
                  </a:lnTo>
                  <a:lnTo>
                    <a:pt x="4222" y="1327"/>
                  </a:lnTo>
                  <a:lnTo>
                    <a:pt x="4170" y="1325"/>
                  </a:lnTo>
                  <a:lnTo>
                    <a:pt x="4115" y="1320"/>
                  </a:lnTo>
                  <a:lnTo>
                    <a:pt x="4060" y="1314"/>
                  </a:lnTo>
                  <a:lnTo>
                    <a:pt x="4003" y="1306"/>
                  </a:lnTo>
                  <a:lnTo>
                    <a:pt x="3945" y="1294"/>
                  </a:lnTo>
                  <a:lnTo>
                    <a:pt x="3885" y="1280"/>
                  </a:lnTo>
                  <a:lnTo>
                    <a:pt x="3825" y="1264"/>
                  </a:lnTo>
                  <a:lnTo>
                    <a:pt x="3764" y="1246"/>
                  </a:lnTo>
                  <a:lnTo>
                    <a:pt x="3702" y="1223"/>
                  </a:lnTo>
                  <a:lnTo>
                    <a:pt x="3638" y="1199"/>
                  </a:lnTo>
                  <a:lnTo>
                    <a:pt x="3573" y="1172"/>
                  </a:lnTo>
                  <a:lnTo>
                    <a:pt x="3506" y="1143"/>
                  </a:lnTo>
                  <a:lnTo>
                    <a:pt x="3439" y="1109"/>
                  </a:lnTo>
                  <a:lnTo>
                    <a:pt x="3371" y="1072"/>
                  </a:lnTo>
                  <a:lnTo>
                    <a:pt x="3300" y="1033"/>
                  </a:lnTo>
                  <a:lnTo>
                    <a:pt x="3230" y="989"/>
                  </a:lnTo>
                  <a:lnTo>
                    <a:pt x="3157" y="942"/>
                  </a:lnTo>
                  <a:lnTo>
                    <a:pt x="3157" y="942"/>
                  </a:lnTo>
                  <a:lnTo>
                    <a:pt x="3016" y="849"/>
                  </a:lnTo>
                  <a:lnTo>
                    <a:pt x="2877" y="760"/>
                  </a:lnTo>
                  <a:lnTo>
                    <a:pt x="2742" y="678"/>
                  </a:lnTo>
                  <a:lnTo>
                    <a:pt x="2613" y="599"/>
                  </a:lnTo>
                  <a:lnTo>
                    <a:pt x="2487" y="528"/>
                  </a:lnTo>
                  <a:lnTo>
                    <a:pt x="2365" y="460"/>
                  </a:lnTo>
                  <a:lnTo>
                    <a:pt x="2247" y="397"/>
                  </a:lnTo>
                  <a:lnTo>
                    <a:pt x="2131" y="340"/>
                  </a:lnTo>
                  <a:lnTo>
                    <a:pt x="2020" y="289"/>
                  </a:lnTo>
                  <a:lnTo>
                    <a:pt x="1912" y="240"/>
                  </a:lnTo>
                  <a:lnTo>
                    <a:pt x="1806" y="197"/>
                  </a:lnTo>
                  <a:lnTo>
                    <a:pt x="1705" y="158"/>
                  </a:lnTo>
                  <a:lnTo>
                    <a:pt x="1605" y="124"/>
                  </a:lnTo>
                  <a:lnTo>
                    <a:pt x="1508" y="95"/>
                  </a:lnTo>
                  <a:lnTo>
                    <a:pt x="1414" y="69"/>
                  </a:lnTo>
                  <a:lnTo>
                    <a:pt x="1321" y="48"/>
                  </a:lnTo>
                  <a:lnTo>
                    <a:pt x="1230" y="30"/>
                  </a:lnTo>
                  <a:lnTo>
                    <a:pt x="1141" y="17"/>
                  </a:lnTo>
                  <a:lnTo>
                    <a:pt x="1054" y="8"/>
                  </a:lnTo>
                  <a:lnTo>
                    <a:pt x="968" y="1"/>
                  </a:lnTo>
                  <a:lnTo>
                    <a:pt x="885" y="0"/>
                  </a:lnTo>
                  <a:lnTo>
                    <a:pt x="801" y="0"/>
                  </a:lnTo>
                  <a:lnTo>
                    <a:pt x="719" y="4"/>
                  </a:lnTo>
                  <a:lnTo>
                    <a:pt x="639" y="12"/>
                  </a:lnTo>
                  <a:lnTo>
                    <a:pt x="558" y="24"/>
                  </a:lnTo>
                  <a:lnTo>
                    <a:pt x="478" y="38"/>
                  </a:lnTo>
                  <a:lnTo>
                    <a:pt x="399" y="56"/>
                  </a:lnTo>
                  <a:lnTo>
                    <a:pt x="319" y="75"/>
                  </a:lnTo>
                  <a:lnTo>
                    <a:pt x="239" y="100"/>
                  </a:lnTo>
                  <a:lnTo>
                    <a:pt x="160" y="124"/>
                  </a:lnTo>
                  <a:lnTo>
                    <a:pt x="81" y="153"/>
                  </a:lnTo>
                  <a:lnTo>
                    <a:pt x="0" y="18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379360" name="Freeform 32"/>
            <p:cNvSpPr>
              <a:spLocks/>
            </p:cNvSpPr>
            <p:nvPr userDrawn="1"/>
          </p:nvSpPr>
          <p:spPr bwMode="auto">
            <a:xfrm>
              <a:off x="700" y="1111"/>
              <a:ext cx="5452" cy="633"/>
            </a:xfrm>
            <a:custGeom>
              <a:avLst/>
              <a:gdLst/>
              <a:ahLst/>
              <a:cxnLst>
                <a:cxn ang="0">
                  <a:pos x="5452" y="516"/>
                </a:cxn>
                <a:cxn ang="0">
                  <a:pos x="5419" y="574"/>
                </a:cxn>
                <a:cxn ang="0">
                  <a:pos x="5376" y="637"/>
                </a:cxn>
                <a:cxn ang="0">
                  <a:pos x="5316" y="717"/>
                </a:cxn>
                <a:cxn ang="0">
                  <a:pos x="5239" y="808"/>
                </a:cxn>
                <a:cxn ang="0">
                  <a:pos x="5143" y="903"/>
                </a:cxn>
                <a:cxn ang="0">
                  <a:pos x="5060" y="974"/>
                </a:cxn>
                <a:cxn ang="0">
                  <a:pos x="4998" y="1021"/>
                </a:cxn>
                <a:cxn ang="0">
                  <a:pos x="4932" y="1064"/>
                </a:cxn>
                <a:cxn ang="0">
                  <a:pos x="4862" y="1106"/>
                </a:cxn>
                <a:cxn ang="0">
                  <a:pos x="4787" y="1145"/>
                </a:cxn>
                <a:cxn ang="0">
                  <a:pos x="4707" y="1179"/>
                </a:cxn>
                <a:cxn ang="0">
                  <a:pos x="4624" y="1208"/>
                </a:cxn>
                <a:cxn ang="0">
                  <a:pos x="4533" y="1232"/>
                </a:cxn>
                <a:cxn ang="0">
                  <a:pos x="4440" y="1252"/>
                </a:cxn>
                <a:cxn ang="0">
                  <a:pos x="4342" y="1263"/>
                </a:cxn>
                <a:cxn ang="0">
                  <a:pos x="4239" y="1266"/>
                </a:cxn>
                <a:cxn ang="0">
                  <a:pos x="4131" y="1263"/>
                </a:cxn>
                <a:cxn ang="0">
                  <a:pos x="4018" y="1250"/>
                </a:cxn>
                <a:cxn ang="0">
                  <a:pos x="3902" y="1228"/>
                </a:cxn>
                <a:cxn ang="0">
                  <a:pos x="3779" y="1194"/>
                </a:cxn>
                <a:cxn ang="0">
                  <a:pos x="3652" y="1150"/>
                </a:cxn>
                <a:cxn ang="0">
                  <a:pos x="3520" y="1095"/>
                </a:cxn>
                <a:cxn ang="0">
                  <a:pos x="3384" y="1027"/>
                </a:cxn>
                <a:cxn ang="0">
                  <a:pos x="3242" y="947"/>
                </a:cxn>
                <a:cxn ang="0">
                  <a:pos x="3169" y="901"/>
                </a:cxn>
                <a:cxn ang="0">
                  <a:pos x="2885" y="724"/>
                </a:cxn>
                <a:cxn ang="0">
                  <a:pos x="2619" y="569"/>
                </a:cxn>
                <a:cxn ang="0">
                  <a:pos x="2369" y="433"/>
                </a:cxn>
                <a:cxn ang="0">
                  <a:pos x="2134" y="317"/>
                </a:cxn>
                <a:cxn ang="0">
                  <a:pos x="1912" y="222"/>
                </a:cxn>
                <a:cxn ang="0">
                  <a:pos x="1704" y="144"/>
                </a:cxn>
                <a:cxn ang="0">
                  <a:pos x="1507" y="83"/>
                </a:cxn>
                <a:cxn ang="0">
                  <a:pos x="1318" y="41"/>
                </a:cxn>
                <a:cxn ang="0">
                  <a:pos x="1139" y="13"/>
                </a:cxn>
                <a:cxn ang="0">
                  <a:pos x="965" y="0"/>
                </a:cxn>
                <a:cxn ang="0">
                  <a:pos x="798" y="4"/>
                </a:cxn>
                <a:cxn ang="0">
                  <a:pos x="635" y="18"/>
                </a:cxn>
                <a:cxn ang="0">
                  <a:pos x="475" y="47"/>
                </a:cxn>
                <a:cxn ang="0">
                  <a:pos x="317" y="89"/>
                </a:cxn>
                <a:cxn ang="0">
                  <a:pos x="158" y="141"/>
                </a:cxn>
                <a:cxn ang="0">
                  <a:pos x="0" y="204"/>
                </a:cxn>
              </a:cxnLst>
              <a:rect l="0" t="0" r="r" b="b"/>
              <a:pathLst>
                <a:path w="5452" h="1266">
                  <a:moveTo>
                    <a:pt x="5452" y="516"/>
                  </a:moveTo>
                  <a:lnTo>
                    <a:pt x="5452" y="516"/>
                  </a:lnTo>
                  <a:lnTo>
                    <a:pt x="5444" y="530"/>
                  </a:lnTo>
                  <a:lnTo>
                    <a:pt x="5419" y="574"/>
                  </a:lnTo>
                  <a:lnTo>
                    <a:pt x="5400" y="603"/>
                  </a:lnTo>
                  <a:lnTo>
                    <a:pt x="5376" y="637"/>
                  </a:lnTo>
                  <a:lnTo>
                    <a:pt x="5348" y="675"/>
                  </a:lnTo>
                  <a:lnTo>
                    <a:pt x="5316" y="717"/>
                  </a:lnTo>
                  <a:lnTo>
                    <a:pt x="5279" y="761"/>
                  </a:lnTo>
                  <a:lnTo>
                    <a:pt x="5239" y="808"/>
                  </a:lnTo>
                  <a:lnTo>
                    <a:pt x="5193" y="855"/>
                  </a:lnTo>
                  <a:lnTo>
                    <a:pt x="5143" y="903"/>
                  </a:lnTo>
                  <a:lnTo>
                    <a:pt x="5089" y="950"/>
                  </a:lnTo>
                  <a:lnTo>
                    <a:pt x="5060" y="974"/>
                  </a:lnTo>
                  <a:lnTo>
                    <a:pt x="5029" y="997"/>
                  </a:lnTo>
                  <a:lnTo>
                    <a:pt x="4998" y="1021"/>
                  </a:lnTo>
                  <a:lnTo>
                    <a:pt x="4965" y="1042"/>
                  </a:lnTo>
                  <a:lnTo>
                    <a:pt x="4932" y="1064"/>
                  </a:lnTo>
                  <a:lnTo>
                    <a:pt x="4897" y="1085"/>
                  </a:lnTo>
                  <a:lnTo>
                    <a:pt x="4862" y="1106"/>
                  </a:lnTo>
                  <a:lnTo>
                    <a:pt x="4825" y="1126"/>
                  </a:lnTo>
                  <a:lnTo>
                    <a:pt x="4787" y="1145"/>
                  </a:lnTo>
                  <a:lnTo>
                    <a:pt x="4747" y="1161"/>
                  </a:lnTo>
                  <a:lnTo>
                    <a:pt x="4707" y="1179"/>
                  </a:lnTo>
                  <a:lnTo>
                    <a:pt x="4665" y="1194"/>
                  </a:lnTo>
                  <a:lnTo>
                    <a:pt x="4624" y="1208"/>
                  </a:lnTo>
                  <a:lnTo>
                    <a:pt x="4579" y="1221"/>
                  </a:lnTo>
                  <a:lnTo>
                    <a:pt x="4533" y="1232"/>
                  </a:lnTo>
                  <a:lnTo>
                    <a:pt x="4488" y="1242"/>
                  </a:lnTo>
                  <a:lnTo>
                    <a:pt x="4440" y="1252"/>
                  </a:lnTo>
                  <a:lnTo>
                    <a:pt x="4392" y="1258"/>
                  </a:lnTo>
                  <a:lnTo>
                    <a:pt x="4342" y="1263"/>
                  </a:lnTo>
                  <a:lnTo>
                    <a:pt x="4292" y="1266"/>
                  </a:lnTo>
                  <a:lnTo>
                    <a:pt x="4239" y="1266"/>
                  </a:lnTo>
                  <a:lnTo>
                    <a:pt x="4186" y="1266"/>
                  </a:lnTo>
                  <a:lnTo>
                    <a:pt x="4131" y="1263"/>
                  </a:lnTo>
                  <a:lnTo>
                    <a:pt x="4075" y="1257"/>
                  </a:lnTo>
                  <a:lnTo>
                    <a:pt x="4018" y="1250"/>
                  </a:lnTo>
                  <a:lnTo>
                    <a:pt x="3960" y="1239"/>
                  </a:lnTo>
                  <a:lnTo>
                    <a:pt x="3902" y="1228"/>
                  </a:lnTo>
                  <a:lnTo>
                    <a:pt x="3841" y="1211"/>
                  </a:lnTo>
                  <a:lnTo>
                    <a:pt x="3779" y="1194"/>
                  </a:lnTo>
                  <a:lnTo>
                    <a:pt x="3716" y="1174"/>
                  </a:lnTo>
                  <a:lnTo>
                    <a:pt x="3652" y="1150"/>
                  </a:lnTo>
                  <a:lnTo>
                    <a:pt x="3586" y="1124"/>
                  </a:lnTo>
                  <a:lnTo>
                    <a:pt x="3520" y="1095"/>
                  </a:lnTo>
                  <a:lnTo>
                    <a:pt x="3452" y="1063"/>
                  </a:lnTo>
                  <a:lnTo>
                    <a:pt x="3384" y="1027"/>
                  </a:lnTo>
                  <a:lnTo>
                    <a:pt x="3313" y="989"/>
                  </a:lnTo>
                  <a:lnTo>
                    <a:pt x="3242" y="947"/>
                  </a:lnTo>
                  <a:lnTo>
                    <a:pt x="3169" y="901"/>
                  </a:lnTo>
                  <a:lnTo>
                    <a:pt x="3169" y="901"/>
                  </a:lnTo>
                  <a:lnTo>
                    <a:pt x="3024" y="811"/>
                  </a:lnTo>
                  <a:lnTo>
                    <a:pt x="2885" y="724"/>
                  </a:lnTo>
                  <a:lnTo>
                    <a:pt x="2749" y="643"/>
                  </a:lnTo>
                  <a:lnTo>
                    <a:pt x="2619" y="569"/>
                  </a:lnTo>
                  <a:lnTo>
                    <a:pt x="2491" y="498"/>
                  </a:lnTo>
                  <a:lnTo>
                    <a:pt x="2369" y="433"/>
                  </a:lnTo>
                  <a:lnTo>
                    <a:pt x="2249" y="373"/>
                  </a:lnTo>
                  <a:lnTo>
                    <a:pt x="2134" y="317"/>
                  </a:lnTo>
                  <a:lnTo>
                    <a:pt x="2022" y="267"/>
                  </a:lnTo>
                  <a:lnTo>
                    <a:pt x="1912" y="222"/>
                  </a:lnTo>
                  <a:lnTo>
                    <a:pt x="1806" y="180"/>
                  </a:lnTo>
                  <a:lnTo>
                    <a:pt x="1704" y="144"/>
                  </a:lnTo>
                  <a:lnTo>
                    <a:pt x="1604" y="112"/>
                  </a:lnTo>
                  <a:lnTo>
                    <a:pt x="1507" y="83"/>
                  </a:lnTo>
                  <a:lnTo>
                    <a:pt x="1411" y="60"/>
                  </a:lnTo>
                  <a:lnTo>
                    <a:pt x="1318" y="41"/>
                  </a:lnTo>
                  <a:lnTo>
                    <a:pt x="1227" y="25"/>
                  </a:lnTo>
                  <a:lnTo>
                    <a:pt x="1139" y="13"/>
                  </a:lnTo>
                  <a:lnTo>
                    <a:pt x="1051" y="5"/>
                  </a:lnTo>
                  <a:lnTo>
                    <a:pt x="965" y="0"/>
                  </a:lnTo>
                  <a:lnTo>
                    <a:pt x="882" y="0"/>
                  </a:lnTo>
                  <a:lnTo>
                    <a:pt x="798" y="4"/>
                  </a:lnTo>
                  <a:lnTo>
                    <a:pt x="717" y="8"/>
                  </a:lnTo>
                  <a:lnTo>
                    <a:pt x="635" y="18"/>
                  </a:lnTo>
                  <a:lnTo>
                    <a:pt x="556" y="31"/>
                  </a:lnTo>
                  <a:lnTo>
                    <a:pt x="475" y="47"/>
                  </a:lnTo>
                  <a:lnTo>
                    <a:pt x="396" y="67"/>
                  </a:lnTo>
                  <a:lnTo>
                    <a:pt x="317" y="89"/>
                  </a:lnTo>
                  <a:lnTo>
                    <a:pt x="238" y="113"/>
                  </a:lnTo>
                  <a:lnTo>
                    <a:pt x="158" y="141"/>
                  </a:lnTo>
                  <a:lnTo>
                    <a:pt x="79" y="172"/>
                  </a:lnTo>
                  <a:lnTo>
                    <a:pt x="0" y="20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379361" name="Freeform 33"/>
            <p:cNvSpPr>
              <a:spLocks/>
            </p:cNvSpPr>
            <p:nvPr userDrawn="1"/>
          </p:nvSpPr>
          <p:spPr bwMode="auto">
            <a:xfrm>
              <a:off x="725" y="1127"/>
              <a:ext cx="5457" cy="603"/>
            </a:xfrm>
            <a:custGeom>
              <a:avLst/>
              <a:gdLst/>
              <a:ahLst/>
              <a:cxnLst>
                <a:cxn ang="0">
                  <a:pos x="5457" y="426"/>
                </a:cxn>
                <a:cxn ang="0">
                  <a:pos x="5425" y="484"/>
                </a:cxn>
                <a:cxn ang="0">
                  <a:pos x="5383" y="550"/>
                </a:cxn>
                <a:cxn ang="0">
                  <a:pos x="5323" y="631"/>
                </a:cxn>
                <a:cxn ang="0">
                  <a:pos x="5247" y="725"/>
                </a:cxn>
                <a:cxn ang="0">
                  <a:pos x="5153" y="822"/>
                </a:cxn>
                <a:cxn ang="0">
                  <a:pos x="5071" y="896"/>
                </a:cxn>
                <a:cxn ang="0">
                  <a:pos x="5010" y="943"/>
                </a:cxn>
                <a:cxn ang="0">
                  <a:pos x="4944" y="988"/>
                </a:cxn>
                <a:cxn ang="0">
                  <a:pos x="4875" y="1031"/>
                </a:cxn>
                <a:cxn ang="0">
                  <a:pos x="4801" y="1072"/>
                </a:cxn>
                <a:cxn ang="0">
                  <a:pos x="4722" y="1109"/>
                </a:cxn>
                <a:cxn ang="0">
                  <a:pos x="4637" y="1140"/>
                </a:cxn>
                <a:cxn ang="0">
                  <a:pos x="4549" y="1166"/>
                </a:cxn>
                <a:cxn ang="0">
                  <a:pos x="4456" y="1187"/>
                </a:cxn>
                <a:cxn ang="0">
                  <a:pos x="4358" y="1199"/>
                </a:cxn>
                <a:cxn ang="0">
                  <a:pos x="4254" y="1206"/>
                </a:cxn>
                <a:cxn ang="0">
                  <a:pos x="4147" y="1204"/>
                </a:cxn>
                <a:cxn ang="0">
                  <a:pos x="4035" y="1193"/>
                </a:cxn>
                <a:cxn ang="0">
                  <a:pos x="3917" y="1174"/>
                </a:cxn>
                <a:cxn ang="0">
                  <a:pos x="3793" y="1143"/>
                </a:cxn>
                <a:cxn ang="0">
                  <a:pos x="3666" y="1101"/>
                </a:cxn>
                <a:cxn ang="0">
                  <a:pos x="3534" y="1049"/>
                </a:cxn>
                <a:cxn ang="0">
                  <a:pos x="3396" y="983"/>
                </a:cxn>
                <a:cxn ang="0">
                  <a:pos x="3253" y="906"/>
                </a:cxn>
                <a:cxn ang="0">
                  <a:pos x="3180" y="862"/>
                </a:cxn>
                <a:cxn ang="0">
                  <a:pos x="2892" y="689"/>
                </a:cxn>
                <a:cxn ang="0">
                  <a:pos x="2624" y="537"/>
                </a:cxn>
                <a:cxn ang="0">
                  <a:pos x="2372" y="407"/>
                </a:cxn>
                <a:cxn ang="0">
                  <a:pos x="2136" y="295"/>
                </a:cxn>
                <a:cxn ang="0">
                  <a:pos x="1913" y="203"/>
                </a:cxn>
                <a:cxn ang="0">
                  <a:pos x="1702" y="129"/>
                </a:cxn>
                <a:cxn ang="0">
                  <a:pos x="1504" y="72"/>
                </a:cxn>
                <a:cxn ang="0">
                  <a:pos x="1315" y="32"/>
                </a:cxn>
                <a:cxn ang="0">
                  <a:pos x="1136" y="9"/>
                </a:cxn>
                <a:cxn ang="0">
                  <a:pos x="962" y="0"/>
                </a:cxn>
                <a:cxn ang="0">
                  <a:pos x="796" y="6"/>
                </a:cxn>
                <a:cxn ang="0">
                  <a:pos x="633" y="26"/>
                </a:cxn>
                <a:cxn ang="0">
                  <a:pos x="474" y="58"/>
                </a:cxn>
                <a:cxn ang="0">
                  <a:pos x="315" y="101"/>
                </a:cxn>
                <a:cxn ang="0">
                  <a:pos x="158" y="158"/>
                </a:cxn>
                <a:cxn ang="0">
                  <a:pos x="0" y="224"/>
                </a:cxn>
              </a:cxnLst>
              <a:rect l="0" t="0" r="r" b="b"/>
              <a:pathLst>
                <a:path w="5457" h="1206">
                  <a:moveTo>
                    <a:pt x="5457" y="426"/>
                  </a:moveTo>
                  <a:lnTo>
                    <a:pt x="5457" y="426"/>
                  </a:lnTo>
                  <a:lnTo>
                    <a:pt x="5450" y="442"/>
                  </a:lnTo>
                  <a:lnTo>
                    <a:pt x="5425" y="484"/>
                  </a:lnTo>
                  <a:lnTo>
                    <a:pt x="5405" y="515"/>
                  </a:lnTo>
                  <a:lnTo>
                    <a:pt x="5383" y="550"/>
                  </a:lnTo>
                  <a:lnTo>
                    <a:pt x="5355" y="589"/>
                  </a:lnTo>
                  <a:lnTo>
                    <a:pt x="5323" y="631"/>
                  </a:lnTo>
                  <a:lnTo>
                    <a:pt x="5287" y="676"/>
                  </a:lnTo>
                  <a:lnTo>
                    <a:pt x="5247" y="725"/>
                  </a:lnTo>
                  <a:lnTo>
                    <a:pt x="5203" y="773"/>
                  </a:lnTo>
                  <a:lnTo>
                    <a:pt x="5153" y="822"/>
                  </a:lnTo>
                  <a:lnTo>
                    <a:pt x="5100" y="872"/>
                  </a:lnTo>
                  <a:lnTo>
                    <a:pt x="5071" y="896"/>
                  </a:lnTo>
                  <a:lnTo>
                    <a:pt x="5041" y="918"/>
                  </a:lnTo>
                  <a:lnTo>
                    <a:pt x="5010" y="943"/>
                  </a:lnTo>
                  <a:lnTo>
                    <a:pt x="4978" y="965"/>
                  </a:lnTo>
                  <a:lnTo>
                    <a:pt x="4944" y="988"/>
                  </a:lnTo>
                  <a:lnTo>
                    <a:pt x="4911" y="1011"/>
                  </a:lnTo>
                  <a:lnTo>
                    <a:pt x="4875" y="1031"/>
                  </a:lnTo>
                  <a:lnTo>
                    <a:pt x="4839" y="1052"/>
                  </a:lnTo>
                  <a:lnTo>
                    <a:pt x="4801" y="1072"/>
                  </a:lnTo>
                  <a:lnTo>
                    <a:pt x="4762" y="1091"/>
                  </a:lnTo>
                  <a:lnTo>
                    <a:pt x="4722" y="1109"/>
                  </a:lnTo>
                  <a:lnTo>
                    <a:pt x="4681" y="1125"/>
                  </a:lnTo>
                  <a:lnTo>
                    <a:pt x="4637" y="1140"/>
                  </a:lnTo>
                  <a:lnTo>
                    <a:pt x="4594" y="1154"/>
                  </a:lnTo>
                  <a:lnTo>
                    <a:pt x="4549" y="1166"/>
                  </a:lnTo>
                  <a:lnTo>
                    <a:pt x="4503" y="1177"/>
                  </a:lnTo>
                  <a:lnTo>
                    <a:pt x="4456" y="1187"/>
                  </a:lnTo>
                  <a:lnTo>
                    <a:pt x="4407" y="1195"/>
                  </a:lnTo>
                  <a:lnTo>
                    <a:pt x="4358" y="1199"/>
                  </a:lnTo>
                  <a:lnTo>
                    <a:pt x="4307" y="1204"/>
                  </a:lnTo>
                  <a:lnTo>
                    <a:pt x="4254" y="1206"/>
                  </a:lnTo>
                  <a:lnTo>
                    <a:pt x="4202" y="1206"/>
                  </a:lnTo>
                  <a:lnTo>
                    <a:pt x="4147" y="1204"/>
                  </a:lnTo>
                  <a:lnTo>
                    <a:pt x="4092" y="1199"/>
                  </a:lnTo>
                  <a:lnTo>
                    <a:pt x="4035" y="1193"/>
                  </a:lnTo>
                  <a:lnTo>
                    <a:pt x="3977" y="1185"/>
                  </a:lnTo>
                  <a:lnTo>
                    <a:pt x="3917" y="1174"/>
                  </a:lnTo>
                  <a:lnTo>
                    <a:pt x="3856" y="1159"/>
                  </a:lnTo>
                  <a:lnTo>
                    <a:pt x="3793" y="1143"/>
                  </a:lnTo>
                  <a:lnTo>
                    <a:pt x="3731" y="1124"/>
                  </a:lnTo>
                  <a:lnTo>
                    <a:pt x="3666" y="1101"/>
                  </a:lnTo>
                  <a:lnTo>
                    <a:pt x="3600" y="1077"/>
                  </a:lnTo>
                  <a:lnTo>
                    <a:pt x="3534" y="1049"/>
                  </a:lnTo>
                  <a:lnTo>
                    <a:pt x="3466" y="1017"/>
                  </a:lnTo>
                  <a:lnTo>
                    <a:pt x="3396" y="983"/>
                  </a:lnTo>
                  <a:lnTo>
                    <a:pt x="3325" y="946"/>
                  </a:lnTo>
                  <a:lnTo>
                    <a:pt x="3253" y="906"/>
                  </a:lnTo>
                  <a:lnTo>
                    <a:pt x="3180" y="862"/>
                  </a:lnTo>
                  <a:lnTo>
                    <a:pt x="3180" y="862"/>
                  </a:lnTo>
                  <a:lnTo>
                    <a:pt x="3034" y="772"/>
                  </a:lnTo>
                  <a:lnTo>
                    <a:pt x="2892" y="689"/>
                  </a:lnTo>
                  <a:lnTo>
                    <a:pt x="2756" y="610"/>
                  </a:lnTo>
                  <a:lnTo>
                    <a:pt x="2624" y="537"/>
                  </a:lnTo>
                  <a:lnTo>
                    <a:pt x="2497" y="470"/>
                  </a:lnTo>
                  <a:lnTo>
                    <a:pt x="2372" y="407"/>
                  </a:lnTo>
                  <a:lnTo>
                    <a:pt x="2252" y="348"/>
                  </a:lnTo>
                  <a:lnTo>
                    <a:pt x="2136" y="295"/>
                  </a:lnTo>
                  <a:lnTo>
                    <a:pt x="2023" y="247"/>
                  </a:lnTo>
                  <a:lnTo>
                    <a:pt x="1913" y="203"/>
                  </a:lnTo>
                  <a:lnTo>
                    <a:pt x="1806" y="164"/>
                  </a:lnTo>
                  <a:lnTo>
                    <a:pt x="1702" y="129"/>
                  </a:lnTo>
                  <a:lnTo>
                    <a:pt x="1602" y="98"/>
                  </a:lnTo>
                  <a:lnTo>
                    <a:pt x="1504" y="72"/>
                  </a:lnTo>
                  <a:lnTo>
                    <a:pt x="1409" y="51"/>
                  </a:lnTo>
                  <a:lnTo>
                    <a:pt x="1315" y="32"/>
                  </a:lnTo>
                  <a:lnTo>
                    <a:pt x="1225" y="19"/>
                  </a:lnTo>
                  <a:lnTo>
                    <a:pt x="1136" y="9"/>
                  </a:lnTo>
                  <a:lnTo>
                    <a:pt x="1048" y="3"/>
                  </a:lnTo>
                  <a:lnTo>
                    <a:pt x="962" y="0"/>
                  </a:lnTo>
                  <a:lnTo>
                    <a:pt x="879" y="1"/>
                  </a:lnTo>
                  <a:lnTo>
                    <a:pt x="796" y="6"/>
                  </a:lnTo>
                  <a:lnTo>
                    <a:pt x="714" y="14"/>
                  </a:lnTo>
                  <a:lnTo>
                    <a:pt x="633" y="26"/>
                  </a:lnTo>
                  <a:lnTo>
                    <a:pt x="553" y="40"/>
                  </a:lnTo>
                  <a:lnTo>
                    <a:pt x="474" y="58"/>
                  </a:lnTo>
                  <a:lnTo>
                    <a:pt x="394" y="79"/>
                  </a:lnTo>
                  <a:lnTo>
                    <a:pt x="315" y="101"/>
                  </a:lnTo>
                  <a:lnTo>
                    <a:pt x="238" y="129"/>
                  </a:lnTo>
                  <a:lnTo>
                    <a:pt x="158" y="158"/>
                  </a:lnTo>
                  <a:lnTo>
                    <a:pt x="79" y="190"/>
                  </a:lnTo>
                  <a:lnTo>
                    <a:pt x="0" y="22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379362" name="Freeform 34"/>
            <p:cNvSpPr>
              <a:spLocks/>
            </p:cNvSpPr>
            <p:nvPr userDrawn="1"/>
          </p:nvSpPr>
          <p:spPr bwMode="auto">
            <a:xfrm>
              <a:off x="752" y="1144"/>
              <a:ext cx="5459" cy="573"/>
            </a:xfrm>
            <a:custGeom>
              <a:avLst/>
              <a:gdLst/>
              <a:ahLst/>
              <a:cxnLst>
                <a:cxn ang="0">
                  <a:pos x="5459" y="335"/>
                </a:cxn>
                <a:cxn ang="0">
                  <a:pos x="5427" y="395"/>
                </a:cxn>
                <a:cxn ang="0">
                  <a:pos x="5385" y="461"/>
                </a:cxn>
                <a:cxn ang="0">
                  <a:pos x="5328" y="545"/>
                </a:cxn>
                <a:cxn ang="0">
                  <a:pos x="5253" y="639"/>
                </a:cxn>
                <a:cxn ang="0">
                  <a:pos x="5160" y="739"/>
                </a:cxn>
                <a:cxn ang="0">
                  <a:pos x="5080" y="815"/>
                </a:cxn>
                <a:cxn ang="0">
                  <a:pos x="5019" y="863"/>
                </a:cxn>
                <a:cxn ang="0">
                  <a:pos x="4955" y="912"/>
                </a:cxn>
                <a:cxn ang="0">
                  <a:pos x="4885" y="957"/>
                </a:cxn>
                <a:cxn ang="0">
                  <a:pos x="4812" y="999"/>
                </a:cxn>
                <a:cxn ang="0">
                  <a:pos x="4734" y="1036"/>
                </a:cxn>
                <a:cxn ang="0">
                  <a:pos x="4651" y="1070"/>
                </a:cxn>
                <a:cxn ang="0">
                  <a:pos x="4562" y="1098"/>
                </a:cxn>
                <a:cxn ang="0">
                  <a:pos x="4469" y="1120"/>
                </a:cxn>
                <a:cxn ang="0">
                  <a:pos x="4372" y="1136"/>
                </a:cxn>
                <a:cxn ang="0">
                  <a:pos x="4268" y="1144"/>
                </a:cxn>
                <a:cxn ang="0">
                  <a:pos x="4161" y="1144"/>
                </a:cxn>
                <a:cxn ang="0">
                  <a:pos x="4047" y="1136"/>
                </a:cxn>
                <a:cxn ang="0">
                  <a:pos x="3929" y="1119"/>
                </a:cxn>
                <a:cxn ang="0">
                  <a:pos x="3807" y="1090"/>
                </a:cxn>
                <a:cxn ang="0">
                  <a:pos x="3677" y="1051"/>
                </a:cxn>
                <a:cxn ang="0">
                  <a:pos x="3544" y="1001"/>
                </a:cxn>
                <a:cxn ang="0">
                  <a:pos x="3405" y="938"/>
                </a:cxn>
                <a:cxn ang="0">
                  <a:pos x="3261" y="862"/>
                </a:cxn>
                <a:cxn ang="0">
                  <a:pos x="3187" y="820"/>
                </a:cxn>
                <a:cxn ang="0">
                  <a:pos x="2899" y="652"/>
                </a:cxn>
                <a:cxn ang="0">
                  <a:pos x="2628" y="505"/>
                </a:cxn>
                <a:cxn ang="0">
                  <a:pos x="2374" y="379"/>
                </a:cxn>
                <a:cxn ang="0">
                  <a:pos x="2135" y="273"/>
                </a:cxn>
                <a:cxn ang="0">
                  <a:pos x="1911" y="184"/>
                </a:cxn>
                <a:cxn ang="0">
                  <a:pos x="1700" y="114"/>
                </a:cxn>
                <a:cxn ang="0">
                  <a:pos x="1500" y="61"/>
                </a:cxn>
                <a:cxn ang="0">
                  <a:pos x="1312" y="25"/>
                </a:cxn>
                <a:cxn ang="0">
                  <a:pos x="1131" y="4"/>
                </a:cxn>
                <a:cxn ang="0">
                  <a:pos x="958" y="0"/>
                </a:cxn>
                <a:cxn ang="0">
                  <a:pos x="791" y="8"/>
                </a:cxn>
                <a:cxn ang="0">
                  <a:pos x="628" y="32"/>
                </a:cxn>
                <a:cxn ang="0">
                  <a:pos x="470" y="67"/>
                </a:cxn>
                <a:cxn ang="0">
                  <a:pos x="313" y="114"/>
                </a:cxn>
                <a:cxn ang="0">
                  <a:pos x="156" y="174"/>
                </a:cxn>
                <a:cxn ang="0">
                  <a:pos x="0" y="243"/>
                </a:cxn>
              </a:cxnLst>
              <a:rect l="0" t="0" r="r" b="b"/>
              <a:pathLst>
                <a:path w="5459" h="1144">
                  <a:moveTo>
                    <a:pt x="5459" y="335"/>
                  </a:moveTo>
                  <a:lnTo>
                    <a:pt x="5459" y="335"/>
                  </a:lnTo>
                  <a:lnTo>
                    <a:pt x="5450" y="352"/>
                  </a:lnTo>
                  <a:lnTo>
                    <a:pt x="5427" y="395"/>
                  </a:lnTo>
                  <a:lnTo>
                    <a:pt x="5409" y="426"/>
                  </a:lnTo>
                  <a:lnTo>
                    <a:pt x="5385" y="461"/>
                  </a:lnTo>
                  <a:lnTo>
                    <a:pt x="5359" y="502"/>
                  </a:lnTo>
                  <a:lnTo>
                    <a:pt x="5328" y="545"/>
                  </a:lnTo>
                  <a:lnTo>
                    <a:pt x="5292" y="591"/>
                  </a:lnTo>
                  <a:lnTo>
                    <a:pt x="5253" y="639"/>
                  </a:lnTo>
                  <a:lnTo>
                    <a:pt x="5209" y="689"/>
                  </a:lnTo>
                  <a:lnTo>
                    <a:pt x="5160" y="739"/>
                  </a:lnTo>
                  <a:lnTo>
                    <a:pt x="5108" y="791"/>
                  </a:lnTo>
                  <a:lnTo>
                    <a:pt x="5080" y="815"/>
                  </a:lnTo>
                  <a:lnTo>
                    <a:pt x="5049" y="839"/>
                  </a:lnTo>
                  <a:lnTo>
                    <a:pt x="5019" y="863"/>
                  </a:lnTo>
                  <a:lnTo>
                    <a:pt x="4988" y="888"/>
                  </a:lnTo>
                  <a:lnTo>
                    <a:pt x="4955" y="912"/>
                  </a:lnTo>
                  <a:lnTo>
                    <a:pt x="4921" y="935"/>
                  </a:lnTo>
                  <a:lnTo>
                    <a:pt x="4885" y="957"/>
                  </a:lnTo>
                  <a:lnTo>
                    <a:pt x="4849" y="978"/>
                  </a:lnTo>
                  <a:lnTo>
                    <a:pt x="4812" y="999"/>
                  </a:lnTo>
                  <a:lnTo>
                    <a:pt x="4773" y="1018"/>
                  </a:lnTo>
                  <a:lnTo>
                    <a:pt x="4734" y="1036"/>
                  </a:lnTo>
                  <a:lnTo>
                    <a:pt x="4692" y="1054"/>
                  </a:lnTo>
                  <a:lnTo>
                    <a:pt x="4651" y="1070"/>
                  </a:lnTo>
                  <a:lnTo>
                    <a:pt x="4606" y="1085"/>
                  </a:lnTo>
                  <a:lnTo>
                    <a:pt x="4562" y="1098"/>
                  </a:lnTo>
                  <a:lnTo>
                    <a:pt x="4516" y="1111"/>
                  </a:lnTo>
                  <a:lnTo>
                    <a:pt x="4469" y="1120"/>
                  </a:lnTo>
                  <a:lnTo>
                    <a:pt x="4420" y="1128"/>
                  </a:lnTo>
                  <a:lnTo>
                    <a:pt x="4372" y="1136"/>
                  </a:lnTo>
                  <a:lnTo>
                    <a:pt x="4320" y="1141"/>
                  </a:lnTo>
                  <a:lnTo>
                    <a:pt x="4268" y="1144"/>
                  </a:lnTo>
                  <a:lnTo>
                    <a:pt x="4215" y="1144"/>
                  </a:lnTo>
                  <a:lnTo>
                    <a:pt x="4161" y="1144"/>
                  </a:lnTo>
                  <a:lnTo>
                    <a:pt x="4105" y="1141"/>
                  </a:lnTo>
                  <a:lnTo>
                    <a:pt x="4047" y="1136"/>
                  </a:lnTo>
                  <a:lnTo>
                    <a:pt x="3988" y="1128"/>
                  </a:lnTo>
                  <a:lnTo>
                    <a:pt x="3929" y="1119"/>
                  </a:lnTo>
                  <a:lnTo>
                    <a:pt x="3869" y="1106"/>
                  </a:lnTo>
                  <a:lnTo>
                    <a:pt x="3807" y="1090"/>
                  </a:lnTo>
                  <a:lnTo>
                    <a:pt x="3743" y="1072"/>
                  </a:lnTo>
                  <a:lnTo>
                    <a:pt x="3677" y="1051"/>
                  </a:lnTo>
                  <a:lnTo>
                    <a:pt x="3612" y="1027"/>
                  </a:lnTo>
                  <a:lnTo>
                    <a:pt x="3544" y="1001"/>
                  </a:lnTo>
                  <a:lnTo>
                    <a:pt x="3476" y="970"/>
                  </a:lnTo>
                  <a:lnTo>
                    <a:pt x="3405" y="938"/>
                  </a:lnTo>
                  <a:lnTo>
                    <a:pt x="3335" y="902"/>
                  </a:lnTo>
                  <a:lnTo>
                    <a:pt x="3261" y="862"/>
                  </a:lnTo>
                  <a:lnTo>
                    <a:pt x="3187" y="820"/>
                  </a:lnTo>
                  <a:lnTo>
                    <a:pt x="3187" y="820"/>
                  </a:lnTo>
                  <a:lnTo>
                    <a:pt x="3040" y="733"/>
                  </a:lnTo>
                  <a:lnTo>
                    <a:pt x="2899" y="652"/>
                  </a:lnTo>
                  <a:lnTo>
                    <a:pt x="2761" y="576"/>
                  </a:lnTo>
                  <a:lnTo>
                    <a:pt x="2628" y="505"/>
                  </a:lnTo>
                  <a:lnTo>
                    <a:pt x="2499" y="439"/>
                  </a:lnTo>
                  <a:lnTo>
                    <a:pt x="2374" y="379"/>
                  </a:lnTo>
                  <a:lnTo>
                    <a:pt x="2253" y="323"/>
                  </a:lnTo>
                  <a:lnTo>
                    <a:pt x="2135" y="273"/>
                  </a:lnTo>
                  <a:lnTo>
                    <a:pt x="2022" y="226"/>
                  </a:lnTo>
                  <a:lnTo>
                    <a:pt x="1911" y="184"/>
                  </a:lnTo>
                  <a:lnTo>
                    <a:pt x="1804" y="147"/>
                  </a:lnTo>
                  <a:lnTo>
                    <a:pt x="1700" y="114"/>
                  </a:lnTo>
                  <a:lnTo>
                    <a:pt x="1599" y="85"/>
                  </a:lnTo>
                  <a:lnTo>
                    <a:pt x="1500" y="61"/>
                  </a:lnTo>
                  <a:lnTo>
                    <a:pt x="1405" y="40"/>
                  </a:lnTo>
                  <a:lnTo>
                    <a:pt x="1312" y="25"/>
                  </a:lnTo>
                  <a:lnTo>
                    <a:pt x="1220" y="13"/>
                  </a:lnTo>
                  <a:lnTo>
                    <a:pt x="1131" y="4"/>
                  </a:lnTo>
                  <a:lnTo>
                    <a:pt x="1044" y="0"/>
                  </a:lnTo>
                  <a:lnTo>
                    <a:pt x="958" y="0"/>
                  </a:lnTo>
                  <a:lnTo>
                    <a:pt x="874" y="1"/>
                  </a:lnTo>
                  <a:lnTo>
                    <a:pt x="791" y="8"/>
                  </a:lnTo>
                  <a:lnTo>
                    <a:pt x="709" y="17"/>
                  </a:lnTo>
                  <a:lnTo>
                    <a:pt x="628" y="32"/>
                  </a:lnTo>
                  <a:lnTo>
                    <a:pt x="549" y="48"/>
                  </a:lnTo>
                  <a:lnTo>
                    <a:pt x="470" y="67"/>
                  </a:lnTo>
                  <a:lnTo>
                    <a:pt x="391" y="88"/>
                  </a:lnTo>
                  <a:lnTo>
                    <a:pt x="313" y="114"/>
                  </a:lnTo>
                  <a:lnTo>
                    <a:pt x="234" y="143"/>
                  </a:lnTo>
                  <a:lnTo>
                    <a:pt x="156" y="174"/>
                  </a:lnTo>
                  <a:lnTo>
                    <a:pt x="77" y="208"/>
                  </a:lnTo>
                  <a:lnTo>
                    <a:pt x="0" y="243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379363" name="Freeform 35"/>
            <p:cNvSpPr>
              <a:spLocks/>
            </p:cNvSpPr>
            <p:nvPr userDrawn="1"/>
          </p:nvSpPr>
          <p:spPr bwMode="auto">
            <a:xfrm>
              <a:off x="778" y="1160"/>
              <a:ext cx="5461" cy="544"/>
            </a:xfrm>
            <a:custGeom>
              <a:avLst/>
              <a:gdLst/>
              <a:ahLst/>
              <a:cxnLst>
                <a:cxn ang="0">
                  <a:pos x="5461" y="247"/>
                </a:cxn>
                <a:cxn ang="0">
                  <a:pos x="5429" y="308"/>
                </a:cxn>
                <a:cxn ang="0">
                  <a:pos x="5390" y="376"/>
                </a:cxn>
                <a:cxn ang="0">
                  <a:pos x="5333" y="460"/>
                </a:cxn>
                <a:cxn ang="0">
                  <a:pos x="5259" y="557"/>
                </a:cxn>
                <a:cxn ang="0">
                  <a:pos x="5168" y="659"/>
                </a:cxn>
                <a:cxn ang="0">
                  <a:pos x="5088" y="736"/>
                </a:cxn>
                <a:cxn ang="0">
                  <a:pos x="5029" y="788"/>
                </a:cxn>
                <a:cxn ang="0">
                  <a:pos x="4965" y="836"/>
                </a:cxn>
                <a:cxn ang="0">
                  <a:pos x="4897" y="883"/>
                </a:cxn>
                <a:cxn ang="0">
                  <a:pos x="4823" y="927"/>
                </a:cxn>
                <a:cxn ang="0">
                  <a:pos x="4746" y="965"/>
                </a:cxn>
                <a:cxn ang="0">
                  <a:pos x="4662" y="1001"/>
                </a:cxn>
                <a:cxn ang="0">
                  <a:pos x="4575" y="1032"/>
                </a:cxn>
                <a:cxn ang="0">
                  <a:pos x="4483" y="1056"/>
                </a:cxn>
                <a:cxn ang="0">
                  <a:pos x="4385" y="1074"/>
                </a:cxn>
                <a:cxn ang="0">
                  <a:pos x="4282" y="1083"/>
                </a:cxn>
                <a:cxn ang="0">
                  <a:pos x="4175" y="1087"/>
                </a:cxn>
                <a:cxn ang="0">
                  <a:pos x="4061" y="1080"/>
                </a:cxn>
                <a:cxn ang="0">
                  <a:pos x="3943" y="1064"/>
                </a:cxn>
                <a:cxn ang="0">
                  <a:pos x="3819" y="1038"/>
                </a:cxn>
                <a:cxn ang="0">
                  <a:pos x="3690" y="1003"/>
                </a:cxn>
                <a:cxn ang="0">
                  <a:pos x="3556" y="954"/>
                </a:cxn>
                <a:cxn ang="0">
                  <a:pos x="3417" y="894"/>
                </a:cxn>
                <a:cxn ang="0">
                  <a:pos x="3271" y="820"/>
                </a:cxn>
                <a:cxn ang="0">
                  <a:pos x="3196" y="780"/>
                </a:cxn>
                <a:cxn ang="0">
                  <a:pos x="2904" y="617"/>
                </a:cxn>
                <a:cxn ang="0">
                  <a:pos x="2632" y="475"/>
                </a:cxn>
                <a:cxn ang="0">
                  <a:pos x="2377" y="354"/>
                </a:cxn>
                <a:cxn ang="0">
                  <a:pos x="2137" y="250"/>
                </a:cxn>
                <a:cxn ang="0">
                  <a:pos x="1912" y="166"/>
                </a:cxn>
                <a:cxn ang="0">
                  <a:pos x="1699" y="100"/>
                </a:cxn>
                <a:cxn ang="0">
                  <a:pos x="1499" y="52"/>
                </a:cxn>
                <a:cxn ang="0">
                  <a:pos x="1309" y="19"/>
                </a:cxn>
                <a:cxn ang="0">
                  <a:pos x="1129" y="2"/>
                </a:cxn>
                <a:cxn ang="0">
                  <a:pos x="955" y="0"/>
                </a:cxn>
                <a:cxn ang="0">
                  <a:pos x="789" y="13"/>
                </a:cxn>
                <a:cxn ang="0">
                  <a:pos x="626" y="39"/>
                </a:cxn>
                <a:cxn ang="0">
                  <a:pos x="468" y="77"/>
                </a:cxn>
                <a:cxn ang="0">
                  <a:pos x="312" y="129"/>
                </a:cxn>
                <a:cxn ang="0">
                  <a:pos x="157" y="192"/>
                </a:cxn>
                <a:cxn ang="0">
                  <a:pos x="0" y="266"/>
                </a:cxn>
              </a:cxnLst>
              <a:rect l="0" t="0" r="r" b="b"/>
              <a:pathLst>
                <a:path w="5461" h="1087">
                  <a:moveTo>
                    <a:pt x="5461" y="247"/>
                  </a:moveTo>
                  <a:lnTo>
                    <a:pt x="5461" y="247"/>
                  </a:lnTo>
                  <a:lnTo>
                    <a:pt x="5452" y="263"/>
                  </a:lnTo>
                  <a:lnTo>
                    <a:pt x="5429" y="308"/>
                  </a:lnTo>
                  <a:lnTo>
                    <a:pt x="5411" y="339"/>
                  </a:lnTo>
                  <a:lnTo>
                    <a:pt x="5390" y="376"/>
                  </a:lnTo>
                  <a:lnTo>
                    <a:pt x="5363" y="417"/>
                  </a:lnTo>
                  <a:lnTo>
                    <a:pt x="5333" y="460"/>
                  </a:lnTo>
                  <a:lnTo>
                    <a:pt x="5298" y="507"/>
                  </a:lnTo>
                  <a:lnTo>
                    <a:pt x="5259" y="557"/>
                  </a:lnTo>
                  <a:lnTo>
                    <a:pt x="5216" y="607"/>
                  </a:lnTo>
                  <a:lnTo>
                    <a:pt x="5168" y="659"/>
                  </a:lnTo>
                  <a:lnTo>
                    <a:pt x="5116" y="710"/>
                  </a:lnTo>
                  <a:lnTo>
                    <a:pt x="5088" y="736"/>
                  </a:lnTo>
                  <a:lnTo>
                    <a:pt x="5059" y="762"/>
                  </a:lnTo>
                  <a:lnTo>
                    <a:pt x="5029" y="788"/>
                  </a:lnTo>
                  <a:lnTo>
                    <a:pt x="4998" y="812"/>
                  </a:lnTo>
                  <a:lnTo>
                    <a:pt x="4965" y="836"/>
                  </a:lnTo>
                  <a:lnTo>
                    <a:pt x="4932" y="859"/>
                  </a:lnTo>
                  <a:lnTo>
                    <a:pt x="4897" y="883"/>
                  </a:lnTo>
                  <a:lnTo>
                    <a:pt x="4861" y="904"/>
                  </a:lnTo>
                  <a:lnTo>
                    <a:pt x="4823" y="927"/>
                  </a:lnTo>
                  <a:lnTo>
                    <a:pt x="4786" y="946"/>
                  </a:lnTo>
                  <a:lnTo>
                    <a:pt x="4746" y="965"/>
                  </a:lnTo>
                  <a:lnTo>
                    <a:pt x="4705" y="985"/>
                  </a:lnTo>
                  <a:lnTo>
                    <a:pt x="4662" y="1001"/>
                  </a:lnTo>
                  <a:lnTo>
                    <a:pt x="4619" y="1017"/>
                  </a:lnTo>
                  <a:lnTo>
                    <a:pt x="4575" y="1032"/>
                  </a:lnTo>
                  <a:lnTo>
                    <a:pt x="4529" y="1045"/>
                  </a:lnTo>
                  <a:lnTo>
                    <a:pt x="4483" y="1056"/>
                  </a:lnTo>
                  <a:lnTo>
                    <a:pt x="4435" y="1066"/>
                  </a:lnTo>
                  <a:lnTo>
                    <a:pt x="4385" y="1074"/>
                  </a:lnTo>
                  <a:lnTo>
                    <a:pt x="4335" y="1080"/>
                  </a:lnTo>
                  <a:lnTo>
                    <a:pt x="4282" y="1083"/>
                  </a:lnTo>
                  <a:lnTo>
                    <a:pt x="4229" y="1087"/>
                  </a:lnTo>
                  <a:lnTo>
                    <a:pt x="4175" y="1087"/>
                  </a:lnTo>
                  <a:lnTo>
                    <a:pt x="4118" y="1083"/>
                  </a:lnTo>
                  <a:lnTo>
                    <a:pt x="4061" y="1080"/>
                  </a:lnTo>
                  <a:lnTo>
                    <a:pt x="4003" y="1074"/>
                  </a:lnTo>
                  <a:lnTo>
                    <a:pt x="3943" y="1064"/>
                  </a:lnTo>
                  <a:lnTo>
                    <a:pt x="3882" y="1053"/>
                  </a:lnTo>
                  <a:lnTo>
                    <a:pt x="3819" y="1038"/>
                  </a:lnTo>
                  <a:lnTo>
                    <a:pt x="3756" y="1022"/>
                  </a:lnTo>
                  <a:lnTo>
                    <a:pt x="3690" y="1003"/>
                  </a:lnTo>
                  <a:lnTo>
                    <a:pt x="3624" y="980"/>
                  </a:lnTo>
                  <a:lnTo>
                    <a:pt x="3556" y="954"/>
                  </a:lnTo>
                  <a:lnTo>
                    <a:pt x="3488" y="925"/>
                  </a:lnTo>
                  <a:lnTo>
                    <a:pt x="3417" y="894"/>
                  </a:lnTo>
                  <a:lnTo>
                    <a:pt x="3345" y="859"/>
                  </a:lnTo>
                  <a:lnTo>
                    <a:pt x="3271" y="820"/>
                  </a:lnTo>
                  <a:lnTo>
                    <a:pt x="3196" y="780"/>
                  </a:lnTo>
                  <a:lnTo>
                    <a:pt x="3196" y="780"/>
                  </a:lnTo>
                  <a:lnTo>
                    <a:pt x="3049" y="696"/>
                  </a:lnTo>
                  <a:lnTo>
                    <a:pt x="2904" y="617"/>
                  </a:lnTo>
                  <a:lnTo>
                    <a:pt x="2766" y="542"/>
                  </a:lnTo>
                  <a:lnTo>
                    <a:pt x="2632" y="475"/>
                  </a:lnTo>
                  <a:lnTo>
                    <a:pt x="2502" y="412"/>
                  </a:lnTo>
                  <a:lnTo>
                    <a:pt x="2377" y="354"/>
                  </a:lnTo>
                  <a:lnTo>
                    <a:pt x="2255" y="299"/>
                  </a:lnTo>
                  <a:lnTo>
                    <a:pt x="2137" y="250"/>
                  </a:lnTo>
                  <a:lnTo>
                    <a:pt x="2021" y="207"/>
                  </a:lnTo>
                  <a:lnTo>
                    <a:pt x="1912" y="166"/>
                  </a:lnTo>
                  <a:lnTo>
                    <a:pt x="1803" y="131"/>
                  </a:lnTo>
                  <a:lnTo>
                    <a:pt x="1699" y="100"/>
                  </a:lnTo>
                  <a:lnTo>
                    <a:pt x="1598" y="74"/>
                  </a:lnTo>
                  <a:lnTo>
                    <a:pt x="1499" y="52"/>
                  </a:lnTo>
                  <a:lnTo>
                    <a:pt x="1402" y="34"/>
                  </a:lnTo>
                  <a:lnTo>
                    <a:pt x="1309" y="19"/>
                  </a:lnTo>
                  <a:lnTo>
                    <a:pt x="1218" y="8"/>
                  </a:lnTo>
                  <a:lnTo>
                    <a:pt x="1129" y="2"/>
                  </a:lnTo>
                  <a:lnTo>
                    <a:pt x="1041" y="0"/>
                  </a:lnTo>
                  <a:lnTo>
                    <a:pt x="955" y="0"/>
                  </a:lnTo>
                  <a:lnTo>
                    <a:pt x="872" y="5"/>
                  </a:lnTo>
                  <a:lnTo>
                    <a:pt x="789" y="13"/>
                  </a:lnTo>
                  <a:lnTo>
                    <a:pt x="707" y="24"/>
                  </a:lnTo>
                  <a:lnTo>
                    <a:pt x="626" y="39"/>
                  </a:lnTo>
                  <a:lnTo>
                    <a:pt x="547" y="56"/>
                  </a:lnTo>
                  <a:lnTo>
                    <a:pt x="468" y="77"/>
                  </a:lnTo>
                  <a:lnTo>
                    <a:pt x="390" y="102"/>
                  </a:lnTo>
                  <a:lnTo>
                    <a:pt x="312" y="129"/>
                  </a:lnTo>
                  <a:lnTo>
                    <a:pt x="235" y="160"/>
                  </a:lnTo>
                  <a:lnTo>
                    <a:pt x="157" y="192"/>
                  </a:lnTo>
                  <a:lnTo>
                    <a:pt x="78" y="228"/>
                  </a:lnTo>
                  <a:lnTo>
                    <a:pt x="0" y="26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379364" name="Freeform 36"/>
            <p:cNvSpPr>
              <a:spLocks/>
            </p:cNvSpPr>
            <p:nvPr userDrawn="1"/>
          </p:nvSpPr>
          <p:spPr bwMode="auto">
            <a:xfrm>
              <a:off x="806" y="1176"/>
              <a:ext cx="5459" cy="514"/>
            </a:xfrm>
            <a:custGeom>
              <a:avLst/>
              <a:gdLst/>
              <a:ahLst/>
              <a:cxnLst>
                <a:cxn ang="0">
                  <a:pos x="5459" y="159"/>
                </a:cxn>
                <a:cxn ang="0">
                  <a:pos x="5428" y="221"/>
                </a:cxn>
                <a:cxn ang="0">
                  <a:pos x="5390" y="290"/>
                </a:cxn>
                <a:cxn ang="0">
                  <a:pos x="5334" y="376"/>
                </a:cxn>
                <a:cxn ang="0">
                  <a:pos x="5262" y="474"/>
                </a:cxn>
                <a:cxn ang="0">
                  <a:pos x="5173" y="579"/>
                </a:cxn>
                <a:cxn ang="0">
                  <a:pos x="5094" y="658"/>
                </a:cxn>
                <a:cxn ang="0">
                  <a:pos x="5035" y="710"/>
                </a:cxn>
                <a:cxn ang="0">
                  <a:pos x="4973" y="762"/>
                </a:cxn>
                <a:cxn ang="0">
                  <a:pos x="4905" y="809"/>
                </a:cxn>
                <a:cxn ang="0">
                  <a:pos x="4833" y="854"/>
                </a:cxn>
                <a:cxn ang="0">
                  <a:pos x="4755" y="896"/>
                </a:cxn>
                <a:cxn ang="0">
                  <a:pos x="4673" y="933"/>
                </a:cxn>
                <a:cxn ang="0">
                  <a:pos x="4586" y="965"/>
                </a:cxn>
                <a:cxn ang="0">
                  <a:pos x="4494" y="991"/>
                </a:cxn>
                <a:cxn ang="0">
                  <a:pos x="4395" y="1010"/>
                </a:cxn>
                <a:cxn ang="0">
                  <a:pos x="4294" y="1023"/>
                </a:cxn>
                <a:cxn ang="0">
                  <a:pos x="4186" y="1028"/>
                </a:cxn>
                <a:cxn ang="0">
                  <a:pos x="4072" y="1025"/>
                </a:cxn>
                <a:cxn ang="0">
                  <a:pos x="3954" y="1010"/>
                </a:cxn>
                <a:cxn ang="0">
                  <a:pos x="3830" y="988"/>
                </a:cxn>
                <a:cxn ang="0">
                  <a:pos x="3701" y="954"/>
                </a:cxn>
                <a:cxn ang="0">
                  <a:pos x="3567" y="909"/>
                </a:cxn>
                <a:cxn ang="0">
                  <a:pos x="3425" y="851"/>
                </a:cxn>
                <a:cxn ang="0">
                  <a:pos x="3279" y="779"/>
                </a:cxn>
                <a:cxn ang="0">
                  <a:pos x="3204" y="739"/>
                </a:cxn>
                <a:cxn ang="0">
                  <a:pos x="2910" y="582"/>
                </a:cxn>
                <a:cxn ang="0">
                  <a:pos x="2635" y="445"/>
                </a:cxn>
                <a:cxn ang="0">
                  <a:pos x="2377" y="327"/>
                </a:cxn>
                <a:cxn ang="0">
                  <a:pos x="2135" y="230"/>
                </a:cxn>
                <a:cxn ang="0">
                  <a:pos x="1909" y="150"/>
                </a:cxn>
                <a:cxn ang="0">
                  <a:pos x="1696" y="88"/>
                </a:cxn>
                <a:cxn ang="0">
                  <a:pos x="1495" y="43"/>
                </a:cxn>
                <a:cxn ang="0">
                  <a:pos x="1305" y="14"/>
                </a:cxn>
                <a:cxn ang="0">
                  <a:pos x="1124" y="1"/>
                </a:cxn>
                <a:cxn ang="0">
                  <a:pos x="951" y="3"/>
                </a:cxn>
                <a:cxn ang="0">
                  <a:pos x="784" y="19"/>
                </a:cxn>
                <a:cxn ang="0">
                  <a:pos x="623" y="48"/>
                </a:cxn>
                <a:cxn ang="0">
                  <a:pos x="465" y="92"/>
                </a:cxn>
                <a:cxn ang="0">
                  <a:pos x="309" y="145"/>
                </a:cxn>
                <a:cxn ang="0">
                  <a:pos x="155" y="211"/>
                </a:cxn>
                <a:cxn ang="0">
                  <a:pos x="0" y="289"/>
                </a:cxn>
              </a:cxnLst>
              <a:rect l="0" t="0" r="r" b="b"/>
              <a:pathLst>
                <a:path w="5459" h="1028">
                  <a:moveTo>
                    <a:pt x="5459" y="159"/>
                  </a:moveTo>
                  <a:lnTo>
                    <a:pt x="5459" y="159"/>
                  </a:lnTo>
                  <a:lnTo>
                    <a:pt x="5451" y="176"/>
                  </a:lnTo>
                  <a:lnTo>
                    <a:pt x="5428" y="221"/>
                  </a:lnTo>
                  <a:lnTo>
                    <a:pt x="5410" y="253"/>
                  </a:lnTo>
                  <a:lnTo>
                    <a:pt x="5390" y="290"/>
                  </a:lnTo>
                  <a:lnTo>
                    <a:pt x="5365" y="331"/>
                  </a:lnTo>
                  <a:lnTo>
                    <a:pt x="5334" y="376"/>
                  </a:lnTo>
                  <a:lnTo>
                    <a:pt x="5301" y="424"/>
                  </a:lnTo>
                  <a:lnTo>
                    <a:pt x="5262" y="474"/>
                  </a:lnTo>
                  <a:lnTo>
                    <a:pt x="5220" y="526"/>
                  </a:lnTo>
                  <a:lnTo>
                    <a:pt x="5173" y="579"/>
                  </a:lnTo>
                  <a:lnTo>
                    <a:pt x="5122" y="633"/>
                  </a:lnTo>
                  <a:lnTo>
                    <a:pt x="5094" y="658"/>
                  </a:lnTo>
                  <a:lnTo>
                    <a:pt x="5066" y="684"/>
                  </a:lnTo>
                  <a:lnTo>
                    <a:pt x="5035" y="710"/>
                  </a:lnTo>
                  <a:lnTo>
                    <a:pt x="5005" y="736"/>
                  </a:lnTo>
                  <a:lnTo>
                    <a:pt x="4973" y="762"/>
                  </a:lnTo>
                  <a:lnTo>
                    <a:pt x="4940" y="786"/>
                  </a:lnTo>
                  <a:lnTo>
                    <a:pt x="4905" y="809"/>
                  </a:lnTo>
                  <a:lnTo>
                    <a:pt x="4869" y="833"/>
                  </a:lnTo>
                  <a:lnTo>
                    <a:pt x="4833" y="854"/>
                  </a:lnTo>
                  <a:lnTo>
                    <a:pt x="4794" y="876"/>
                  </a:lnTo>
                  <a:lnTo>
                    <a:pt x="4755" y="896"/>
                  </a:lnTo>
                  <a:lnTo>
                    <a:pt x="4715" y="915"/>
                  </a:lnTo>
                  <a:lnTo>
                    <a:pt x="4673" y="933"/>
                  </a:lnTo>
                  <a:lnTo>
                    <a:pt x="4630" y="951"/>
                  </a:lnTo>
                  <a:lnTo>
                    <a:pt x="4586" y="965"/>
                  </a:lnTo>
                  <a:lnTo>
                    <a:pt x="4540" y="980"/>
                  </a:lnTo>
                  <a:lnTo>
                    <a:pt x="4494" y="991"/>
                  </a:lnTo>
                  <a:lnTo>
                    <a:pt x="4445" y="1002"/>
                  </a:lnTo>
                  <a:lnTo>
                    <a:pt x="4395" y="1010"/>
                  </a:lnTo>
                  <a:lnTo>
                    <a:pt x="4345" y="1018"/>
                  </a:lnTo>
                  <a:lnTo>
                    <a:pt x="4294" y="1023"/>
                  </a:lnTo>
                  <a:lnTo>
                    <a:pt x="4240" y="1027"/>
                  </a:lnTo>
                  <a:lnTo>
                    <a:pt x="4186" y="1028"/>
                  </a:lnTo>
                  <a:lnTo>
                    <a:pt x="4130" y="1028"/>
                  </a:lnTo>
                  <a:lnTo>
                    <a:pt x="4072" y="1025"/>
                  </a:lnTo>
                  <a:lnTo>
                    <a:pt x="4014" y="1018"/>
                  </a:lnTo>
                  <a:lnTo>
                    <a:pt x="3954" y="1010"/>
                  </a:lnTo>
                  <a:lnTo>
                    <a:pt x="3893" y="1001"/>
                  </a:lnTo>
                  <a:lnTo>
                    <a:pt x="3830" y="988"/>
                  </a:lnTo>
                  <a:lnTo>
                    <a:pt x="3766" y="972"/>
                  </a:lnTo>
                  <a:lnTo>
                    <a:pt x="3701" y="954"/>
                  </a:lnTo>
                  <a:lnTo>
                    <a:pt x="3635" y="933"/>
                  </a:lnTo>
                  <a:lnTo>
                    <a:pt x="3567" y="909"/>
                  </a:lnTo>
                  <a:lnTo>
                    <a:pt x="3496" y="881"/>
                  </a:lnTo>
                  <a:lnTo>
                    <a:pt x="3425" y="851"/>
                  </a:lnTo>
                  <a:lnTo>
                    <a:pt x="3353" y="817"/>
                  </a:lnTo>
                  <a:lnTo>
                    <a:pt x="3279" y="779"/>
                  </a:lnTo>
                  <a:lnTo>
                    <a:pt x="3204" y="739"/>
                  </a:lnTo>
                  <a:lnTo>
                    <a:pt x="3204" y="739"/>
                  </a:lnTo>
                  <a:lnTo>
                    <a:pt x="3054" y="658"/>
                  </a:lnTo>
                  <a:lnTo>
                    <a:pt x="2910" y="582"/>
                  </a:lnTo>
                  <a:lnTo>
                    <a:pt x="2770" y="511"/>
                  </a:lnTo>
                  <a:lnTo>
                    <a:pt x="2635" y="445"/>
                  </a:lnTo>
                  <a:lnTo>
                    <a:pt x="2503" y="384"/>
                  </a:lnTo>
                  <a:lnTo>
                    <a:pt x="2377" y="327"/>
                  </a:lnTo>
                  <a:lnTo>
                    <a:pt x="2254" y="277"/>
                  </a:lnTo>
                  <a:lnTo>
                    <a:pt x="2135" y="230"/>
                  </a:lnTo>
                  <a:lnTo>
                    <a:pt x="2021" y="189"/>
                  </a:lnTo>
                  <a:lnTo>
                    <a:pt x="1909" y="150"/>
                  </a:lnTo>
                  <a:lnTo>
                    <a:pt x="1800" y="117"/>
                  </a:lnTo>
                  <a:lnTo>
                    <a:pt x="1696" y="88"/>
                  </a:lnTo>
                  <a:lnTo>
                    <a:pt x="1595" y="64"/>
                  </a:lnTo>
                  <a:lnTo>
                    <a:pt x="1495" y="43"/>
                  </a:lnTo>
                  <a:lnTo>
                    <a:pt x="1399" y="27"/>
                  </a:lnTo>
                  <a:lnTo>
                    <a:pt x="1305" y="14"/>
                  </a:lnTo>
                  <a:lnTo>
                    <a:pt x="1213" y="6"/>
                  </a:lnTo>
                  <a:lnTo>
                    <a:pt x="1124" y="1"/>
                  </a:lnTo>
                  <a:lnTo>
                    <a:pt x="1037" y="0"/>
                  </a:lnTo>
                  <a:lnTo>
                    <a:pt x="951" y="3"/>
                  </a:lnTo>
                  <a:lnTo>
                    <a:pt x="867" y="9"/>
                  </a:lnTo>
                  <a:lnTo>
                    <a:pt x="784" y="19"/>
                  </a:lnTo>
                  <a:lnTo>
                    <a:pt x="704" y="32"/>
                  </a:lnTo>
                  <a:lnTo>
                    <a:pt x="623" y="48"/>
                  </a:lnTo>
                  <a:lnTo>
                    <a:pt x="544" y="67"/>
                  </a:lnTo>
                  <a:lnTo>
                    <a:pt x="465" y="92"/>
                  </a:lnTo>
                  <a:lnTo>
                    <a:pt x="387" y="117"/>
                  </a:lnTo>
                  <a:lnTo>
                    <a:pt x="309" y="145"/>
                  </a:lnTo>
                  <a:lnTo>
                    <a:pt x="232" y="177"/>
                  </a:lnTo>
                  <a:lnTo>
                    <a:pt x="155" y="211"/>
                  </a:lnTo>
                  <a:lnTo>
                    <a:pt x="77" y="248"/>
                  </a:lnTo>
                  <a:lnTo>
                    <a:pt x="0" y="289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379365" name="Freeform 37"/>
            <p:cNvSpPr>
              <a:spLocks/>
            </p:cNvSpPr>
            <p:nvPr userDrawn="1"/>
          </p:nvSpPr>
          <p:spPr bwMode="auto">
            <a:xfrm>
              <a:off x="835" y="1192"/>
              <a:ext cx="5455" cy="485"/>
            </a:xfrm>
            <a:custGeom>
              <a:avLst/>
              <a:gdLst/>
              <a:ahLst/>
              <a:cxnLst>
                <a:cxn ang="0">
                  <a:pos x="5455" y="71"/>
                </a:cxn>
                <a:cxn ang="0">
                  <a:pos x="5426" y="132"/>
                </a:cxn>
                <a:cxn ang="0">
                  <a:pos x="5388" y="203"/>
                </a:cxn>
                <a:cxn ang="0">
                  <a:pos x="5334" y="291"/>
                </a:cxn>
                <a:cxn ang="0">
                  <a:pos x="5263" y="391"/>
                </a:cxn>
                <a:cxn ang="0">
                  <a:pos x="5176" y="499"/>
                </a:cxn>
                <a:cxn ang="0">
                  <a:pos x="5098" y="580"/>
                </a:cxn>
                <a:cxn ang="0">
                  <a:pos x="5041" y="633"/>
                </a:cxn>
                <a:cxn ang="0">
                  <a:pos x="4979" y="685"/>
                </a:cxn>
                <a:cxn ang="0">
                  <a:pos x="4912" y="735"/>
                </a:cxn>
                <a:cxn ang="0">
                  <a:pos x="4840" y="781"/>
                </a:cxn>
                <a:cxn ang="0">
                  <a:pos x="4763" y="825"/>
                </a:cxn>
                <a:cxn ang="0">
                  <a:pos x="4682" y="864"/>
                </a:cxn>
                <a:cxn ang="0">
                  <a:pos x="4594" y="898"/>
                </a:cxn>
                <a:cxn ang="0">
                  <a:pos x="4502" y="927"/>
                </a:cxn>
                <a:cxn ang="0">
                  <a:pos x="4405" y="948"/>
                </a:cxn>
                <a:cxn ang="0">
                  <a:pos x="4304" y="962"/>
                </a:cxn>
                <a:cxn ang="0">
                  <a:pos x="4196" y="969"/>
                </a:cxn>
                <a:cxn ang="0">
                  <a:pos x="4083" y="967"/>
                </a:cxn>
                <a:cxn ang="0">
                  <a:pos x="3964" y="957"/>
                </a:cxn>
                <a:cxn ang="0">
                  <a:pos x="3840" y="936"/>
                </a:cxn>
                <a:cxn ang="0">
                  <a:pos x="3710" y="904"/>
                </a:cxn>
                <a:cxn ang="0">
                  <a:pos x="3574" y="861"/>
                </a:cxn>
                <a:cxn ang="0">
                  <a:pos x="3432" y="806"/>
                </a:cxn>
                <a:cxn ang="0">
                  <a:pos x="3285" y="738"/>
                </a:cxn>
                <a:cxn ang="0">
                  <a:pos x="3210" y="699"/>
                </a:cxn>
                <a:cxn ang="0">
                  <a:pos x="2913" y="547"/>
                </a:cxn>
                <a:cxn ang="0">
                  <a:pos x="2636" y="415"/>
                </a:cxn>
                <a:cxn ang="0">
                  <a:pos x="2377" y="302"/>
                </a:cxn>
                <a:cxn ang="0">
                  <a:pos x="2134" y="208"/>
                </a:cxn>
                <a:cxn ang="0">
                  <a:pos x="1906" y="132"/>
                </a:cxn>
                <a:cxn ang="0">
                  <a:pos x="1692" y="76"/>
                </a:cxn>
                <a:cxn ang="0">
                  <a:pos x="1491" y="34"/>
                </a:cxn>
                <a:cxn ang="0">
                  <a:pos x="1301" y="8"/>
                </a:cxn>
                <a:cxn ang="0">
                  <a:pos x="1119" y="0"/>
                </a:cxn>
                <a:cxn ang="0">
                  <a:pos x="945" y="5"/>
                </a:cxn>
                <a:cxn ang="0">
                  <a:pos x="780" y="24"/>
                </a:cxn>
                <a:cxn ang="0">
                  <a:pos x="619" y="56"/>
                </a:cxn>
                <a:cxn ang="0">
                  <a:pos x="461" y="103"/>
                </a:cxn>
                <a:cxn ang="0">
                  <a:pos x="307" y="161"/>
                </a:cxn>
                <a:cxn ang="0">
                  <a:pos x="153" y="231"/>
                </a:cxn>
                <a:cxn ang="0">
                  <a:pos x="0" y="312"/>
                </a:cxn>
              </a:cxnLst>
              <a:rect l="0" t="0" r="r" b="b"/>
              <a:pathLst>
                <a:path w="5455" h="970">
                  <a:moveTo>
                    <a:pt x="5455" y="71"/>
                  </a:moveTo>
                  <a:lnTo>
                    <a:pt x="5455" y="71"/>
                  </a:lnTo>
                  <a:lnTo>
                    <a:pt x="5448" y="87"/>
                  </a:lnTo>
                  <a:lnTo>
                    <a:pt x="5426" y="132"/>
                  </a:lnTo>
                  <a:lnTo>
                    <a:pt x="5409" y="165"/>
                  </a:lnTo>
                  <a:lnTo>
                    <a:pt x="5388" y="203"/>
                  </a:lnTo>
                  <a:lnTo>
                    <a:pt x="5363" y="245"/>
                  </a:lnTo>
                  <a:lnTo>
                    <a:pt x="5334" y="291"/>
                  </a:lnTo>
                  <a:lnTo>
                    <a:pt x="5301" y="339"/>
                  </a:lnTo>
                  <a:lnTo>
                    <a:pt x="5263" y="391"/>
                  </a:lnTo>
                  <a:lnTo>
                    <a:pt x="5222" y="444"/>
                  </a:lnTo>
                  <a:lnTo>
                    <a:pt x="5176" y="499"/>
                  </a:lnTo>
                  <a:lnTo>
                    <a:pt x="5126" y="552"/>
                  </a:lnTo>
                  <a:lnTo>
                    <a:pt x="5098" y="580"/>
                  </a:lnTo>
                  <a:lnTo>
                    <a:pt x="5070" y="607"/>
                  </a:lnTo>
                  <a:lnTo>
                    <a:pt x="5041" y="633"/>
                  </a:lnTo>
                  <a:lnTo>
                    <a:pt x="5011" y="659"/>
                  </a:lnTo>
                  <a:lnTo>
                    <a:pt x="4979" y="685"/>
                  </a:lnTo>
                  <a:lnTo>
                    <a:pt x="4945" y="710"/>
                  </a:lnTo>
                  <a:lnTo>
                    <a:pt x="4912" y="735"/>
                  </a:lnTo>
                  <a:lnTo>
                    <a:pt x="4876" y="759"/>
                  </a:lnTo>
                  <a:lnTo>
                    <a:pt x="4840" y="781"/>
                  </a:lnTo>
                  <a:lnTo>
                    <a:pt x="4802" y="804"/>
                  </a:lnTo>
                  <a:lnTo>
                    <a:pt x="4763" y="825"/>
                  </a:lnTo>
                  <a:lnTo>
                    <a:pt x="4723" y="844"/>
                  </a:lnTo>
                  <a:lnTo>
                    <a:pt x="4682" y="864"/>
                  </a:lnTo>
                  <a:lnTo>
                    <a:pt x="4639" y="882"/>
                  </a:lnTo>
                  <a:lnTo>
                    <a:pt x="4594" y="898"/>
                  </a:lnTo>
                  <a:lnTo>
                    <a:pt x="4550" y="912"/>
                  </a:lnTo>
                  <a:lnTo>
                    <a:pt x="4502" y="927"/>
                  </a:lnTo>
                  <a:lnTo>
                    <a:pt x="4455" y="938"/>
                  </a:lnTo>
                  <a:lnTo>
                    <a:pt x="4405" y="948"/>
                  </a:lnTo>
                  <a:lnTo>
                    <a:pt x="4355" y="956"/>
                  </a:lnTo>
                  <a:lnTo>
                    <a:pt x="4304" y="962"/>
                  </a:lnTo>
                  <a:lnTo>
                    <a:pt x="4250" y="967"/>
                  </a:lnTo>
                  <a:lnTo>
                    <a:pt x="4196" y="969"/>
                  </a:lnTo>
                  <a:lnTo>
                    <a:pt x="4140" y="970"/>
                  </a:lnTo>
                  <a:lnTo>
                    <a:pt x="4083" y="967"/>
                  </a:lnTo>
                  <a:lnTo>
                    <a:pt x="4023" y="964"/>
                  </a:lnTo>
                  <a:lnTo>
                    <a:pt x="3964" y="957"/>
                  </a:lnTo>
                  <a:lnTo>
                    <a:pt x="3903" y="948"/>
                  </a:lnTo>
                  <a:lnTo>
                    <a:pt x="3840" y="936"/>
                  </a:lnTo>
                  <a:lnTo>
                    <a:pt x="3775" y="922"/>
                  </a:lnTo>
                  <a:lnTo>
                    <a:pt x="3710" y="904"/>
                  </a:lnTo>
                  <a:lnTo>
                    <a:pt x="3643" y="885"/>
                  </a:lnTo>
                  <a:lnTo>
                    <a:pt x="3574" y="861"/>
                  </a:lnTo>
                  <a:lnTo>
                    <a:pt x="3504" y="835"/>
                  </a:lnTo>
                  <a:lnTo>
                    <a:pt x="3432" y="806"/>
                  </a:lnTo>
                  <a:lnTo>
                    <a:pt x="3360" y="773"/>
                  </a:lnTo>
                  <a:lnTo>
                    <a:pt x="3285" y="738"/>
                  </a:lnTo>
                  <a:lnTo>
                    <a:pt x="3210" y="699"/>
                  </a:lnTo>
                  <a:lnTo>
                    <a:pt x="3210" y="699"/>
                  </a:lnTo>
                  <a:lnTo>
                    <a:pt x="3059" y="620"/>
                  </a:lnTo>
                  <a:lnTo>
                    <a:pt x="2913" y="547"/>
                  </a:lnTo>
                  <a:lnTo>
                    <a:pt x="2772" y="478"/>
                  </a:lnTo>
                  <a:lnTo>
                    <a:pt x="2636" y="415"/>
                  </a:lnTo>
                  <a:lnTo>
                    <a:pt x="2505" y="357"/>
                  </a:lnTo>
                  <a:lnTo>
                    <a:pt x="2377" y="302"/>
                  </a:lnTo>
                  <a:lnTo>
                    <a:pt x="2253" y="253"/>
                  </a:lnTo>
                  <a:lnTo>
                    <a:pt x="2134" y="208"/>
                  </a:lnTo>
                  <a:lnTo>
                    <a:pt x="2019" y="169"/>
                  </a:lnTo>
                  <a:lnTo>
                    <a:pt x="1906" y="132"/>
                  </a:lnTo>
                  <a:lnTo>
                    <a:pt x="1798" y="102"/>
                  </a:lnTo>
                  <a:lnTo>
                    <a:pt x="1692" y="76"/>
                  </a:lnTo>
                  <a:lnTo>
                    <a:pt x="1590" y="52"/>
                  </a:lnTo>
                  <a:lnTo>
                    <a:pt x="1491" y="34"/>
                  </a:lnTo>
                  <a:lnTo>
                    <a:pt x="1394" y="19"/>
                  </a:lnTo>
                  <a:lnTo>
                    <a:pt x="1301" y="8"/>
                  </a:lnTo>
                  <a:lnTo>
                    <a:pt x="1209" y="2"/>
                  </a:lnTo>
                  <a:lnTo>
                    <a:pt x="1119" y="0"/>
                  </a:lnTo>
                  <a:lnTo>
                    <a:pt x="1031" y="0"/>
                  </a:lnTo>
                  <a:lnTo>
                    <a:pt x="945" y="5"/>
                  </a:lnTo>
                  <a:lnTo>
                    <a:pt x="862" y="13"/>
                  </a:lnTo>
                  <a:lnTo>
                    <a:pt x="780" y="24"/>
                  </a:lnTo>
                  <a:lnTo>
                    <a:pt x="698" y="39"/>
                  </a:lnTo>
                  <a:lnTo>
                    <a:pt x="619" y="56"/>
                  </a:lnTo>
                  <a:lnTo>
                    <a:pt x="540" y="79"/>
                  </a:lnTo>
                  <a:lnTo>
                    <a:pt x="461" y="103"/>
                  </a:lnTo>
                  <a:lnTo>
                    <a:pt x="384" y="131"/>
                  </a:lnTo>
                  <a:lnTo>
                    <a:pt x="307" y="161"/>
                  </a:lnTo>
                  <a:lnTo>
                    <a:pt x="230" y="194"/>
                  </a:lnTo>
                  <a:lnTo>
                    <a:pt x="153" y="231"/>
                  </a:lnTo>
                  <a:lnTo>
                    <a:pt x="76" y="270"/>
                  </a:lnTo>
                  <a:lnTo>
                    <a:pt x="0" y="31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379366" name="Freeform 38"/>
            <p:cNvSpPr>
              <a:spLocks/>
            </p:cNvSpPr>
            <p:nvPr userDrawn="1"/>
          </p:nvSpPr>
          <p:spPr bwMode="auto">
            <a:xfrm>
              <a:off x="864" y="1198"/>
              <a:ext cx="5451" cy="465"/>
            </a:xfrm>
            <a:custGeom>
              <a:avLst/>
              <a:gdLst/>
              <a:ahLst/>
              <a:cxnLst>
                <a:cxn ang="0">
                  <a:pos x="5451" y="0"/>
                </a:cxn>
                <a:cxn ang="0">
                  <a:pos x="5423" y="63"/>
                </a:cxn>
                <a:cxn ang="0">
                  <a:pos x="5386" y="134"/>
                </a:cxn>
                <a:cxn ang="0">
                  <a:pos x="5334" y="224"/>
                </a:cxn>
                <a:cxn ang="0">
                  <a:pos x="5265" y="326"/>
                </a:cxn>
                <a:cxn ang="0">
                  <a:pos x="5179" y="436"/>
                </a:cxn>
                <a:cxn ang="0">
                  <a:pos x="5102" y="518"/>
                </a:cxn>
                <a:cxn ang="0">
                  <a:pos x="5046" y="573"/>
                </a:cxn>
                <a:cxn ang="0">
                  <a:pos x="4983" y="628"/>
                </a:cxn>
                <a:cxn ang="0">
                  <a:pos x="4918" y="678"/>
                </a:cxn>
                <a:cxn ang="0">
                  <a:pos x="4847" y="726"/>
                </a:cxn>
                <a:cxn ang="0">
                  <a:pos x="4771" y="772"/>
                </a:cxn>
                <a:cxn ang="0">
                  <a:pos x="4689" y="814"/>
                </a:cxn>
                <a:cxn ang="0">
                  <a:pos x="4603" y="849"/>
                </a:cxn>
                <a:cxn ang="0">
                  <a:pos x="4512" y="880"/>
                </a:cxn>
                <a:cxn ang="0">
                  <a:pos x="4415" y="902"/>
                </a:cxn>
                <a:cxn ang="0">
                  <a:pos x="4312" y="920"/>
                </a:cxn>
                <a:cxn ang="0">
                  <a:pos x="4206" y="928"/>
                </a:cxn>
                <a:cxn ang="0">
                  <a:pos x="4092" y="930"/>
                </a:cxn>
                <a:cxn ang="0">
                  <a:pos x="3974" y="920"/>
                </a:cxn>
                <a:cxn ang="0">
                  <a:pos x="3849" y="902"/>
                </a:cxn>
                <a:cxn ang="0">
                  <a:pos x="3718" y="873"/>
                </a:cxn>
                <a:cxn ang="0">
                  <a:pos x="3582" y="833"/>
                </a:cxn>
                <a:cxn ang="0">
                  <a:pos x="3440" y="780"/>
                </a:cxn>
                <a:cxn ang="0">
                  <a:pos x="3292" y="715"/>
                </a:cxn>
                <a:cxn ang="0">
                  <a:pos x="3216" y="678"/>
                </a:cxn>
                <a:cxn ang="0">
                  <a:pos x="2917" y="531"/>
                </a:cxn>
                <a:cxn ang="0">
                  <a:pos x="2638" y="403"/>
                </a:cxn>
                <a:cxn ang="0">
                  <a:pos x="2377" y="295"/>
                </a:cxn>
                <a:cxn ang="0">
                  <a:pos x="2133" y="206"/>
                </a:cxn>
                <a:cxn ang="0">
                  <a:pos x="1903" y="135"/>
                </a:cxn>
                <a:cxn ang="0">
                  <a:pos x="1688" y="81"/>
                </a:cxn>
                <a:cxn ang="0">
                  <a:pos x="1487" y="43"/>
                </a:cxn>
                <a:cxn ang="0">
                  <a:pos x="1295" y="22"/>
                </a:cxn>
                <a:cxn ang="0">
                  <a:pos x="1115" y="16"/>
                </a:cxn>
                <a:cxn ang="0">
                  <a:pos x="941" y="26"/>
                </a:cxn>
                <a:cxn ang="0">
                  <a:pos x="775" y="48"/>
                </a:cxn>
                <a:cxn ang="0">
                  <a:pos x="615" y="85"/>
                </a:cxn>
                <a:cxn ang="0">
                  <a:pos x="458" y="134"/>
                </a:cxn>
                <a:cxn ang="0">
                  <a:pos x="304" y="195"/>
                </a:cxn>
                <a:cxn ang="0">
                  <a:pos x="153" y="268"/>
                </a:cxn>
                <a:cxn ang="0">
                  <a:pos x="0" y="352"/>
                </a:cxn>
              </a:cxnLst>
              <a:rect l="0" t="0" r="r" b="b"/>
              <a:pathLst>
                <a:path w="5451" h="930">
                  <a:moveTo>
                    <a:pt x="5451" y="0"/>
                  </a:moveTo>
                  <a:lnTo>
                    <a:pt x="5451" y="0"/>
                  </a:lnTo>
                  <a:lnTo>
                    <a:pt x="5444" y="18"/>
                  </a:lnTo>
                  <a:lnTo>
                    <a:pt x="5423" y="63"/>
                  </a:lnTo>
                  <a:lnTo>
                    <a:pt x="5406" y="97"/>
                  </a:lnTo>
                  <a:lnTo>
                    <a:pt x="5386" y="134"/>
                  </a:lnTo>
                  <a:lnTo>
                    <a:pt x="5362" y="177"/>
                  </a:lnTo>
                  <a:lnTo>
                    <a:pt x="5334" y="224"/>
                  </a:lnTo>
                  <a:lnTo>
                    <a:pt x="5301" y="274"/>
                  </a:lnTo>
                  <a:lnTo>
                    <a:pt x="5265" y="326"/>
                  </a:lnTo>
                  <a:lnTo>
                    <a:pt x="5223" y="381"/>
                  </a:lnTo>
                  <a:lnTo>
                    <a:pt x="5179" y="436"/>
                  </a:lnTo>
                  <a:lnTo>
                    <a:pt x="5129" y="491"/>
                  </a:lnTo>
                  <a:lnTo>
                    <a:pt x="5102" y="518"/>
                  </a:lnTo>
                  <a:lnTo>
                    <a:pt x="5075" y="546"/>
                  </a:lnTo>
                  <a:lnTo>
                    <a:pt x="5046" y="573"/>
                  </a:lnTo>
                  <a:lnTo>
                    <a:pt x="5015" y="600"/>
                  </a:lnTo>
                  <a:lnTo>
                    <a:pt x="4983" y="628"/>
                  </a:lnTo>
                  <a:lnTo>
                    <a:pt x="4951" y="654"/>
                  </a:lnTo>
                  <a:lnTo>
                    <a:pt x="4918" y="678"/>
                  </a:lnTo>
                  <a:lnTo>
                    <a:pt x="4883" y="704"/>
                  </a:lnTo>
                  <a:lnTo>
                    <a:pt x="4847" y="726"/>
                  </a:lnTo>
                  <a:lnTo>
                    <a:pt x="4809" y="751"/>
                  </a:lnTo>
                  <a:lnTo>
                    <a:pt x="4771" y="772"/>
                  </a:lnTo>
                  <a:lnTo>
                    <a:pt x="4730" y="793"/>
                  </a:lnTo>
                  <a:lnTo>
                    <a:pt x="4689" y="814"/>
                  </a:lnTo>
                  <a:lnTo>
                    <a:pt x="4647" y="831"/>
                  </a:lnTo>
                  <a:lnTo>
                    <a:pt x="4603" y="849"/>
                  </a:lnTo>
                  <a:lnTo>
                    <a:pt x="4558" y="865"/>
                  </a:lnTo>
                  <a:lnTo>
                    <a:pt x="4512" y="880"/>
                  </a:lnTo>
                  <a:lnTo>
                    <a:pt x="4464" y="891"/>
                  </a:lnTo>
                  <a:lnTo>
                    <a:pt x="4415" y="902"/>
                  </a:lnTo>
                  <a:lnTo>
                    <a:pt x="4365" y="912"/>
                  </a:lnTo>
                  <a:lnTo>
                    <a:pt x="4312" y="920"/>
                  </a:lnTo>
                  <a:lnTo>
                    <a:pt x="4260" y="925"/>
                  </a:lnTo>
                  <a:lnTo>
                    <a:pt x="4206" y="928"/>
                  </a:lnTo>
                  <a:lnTo>
                    <a:pt x="4150" y="930"/>
                  </a:lnTo>
                  <a:lnTo>
                    <a:pt x="4092" y="930"/>
                  </a:lnTo>
                  <a:lnTo>
                    <a:pt x="4033" y="927"/>
                  </a:lnTo>
                  <a:lnTo>
                    <a:pt x="3974" y="920"/>
                  </a:lnTo>
                  <a:lnTo>
                    <a:pt x="3911" y="912"/>
                  </a:lnTo>
                  <a:lnTo>
                    <a:pt x="3849" y="902"/>
                  </a:lnTo>
                  <a:lnTo>
                    <a:pt x="3785" y="889"/>
                  </a:lnTo>
                  <a:lnTo>
                    <a:pt x="3718" y="873"/>
                  </a:lnTo>
                  <a:lnTo>
                    <a:pt x="3652" y="854"/>
                  </a:lnTo>
                  <a:lnTo>
                    <a:pt x="3582" y="833"/>
                  </a:lnTo>
                  <a:lnTo>
                    <a:pt x="3511" y="809"/>
                  </a:lnTo>
                  <a:lnTo>
                    <a:pt x="3440" y="780"/>
                  </a:lnTo>
                  <a:lnTo>
                    <a:pt x="3367" y="749"/>
                  </a:lnTo>
                  <a:lnTo>
                    <a:pt x="3292" y="715"/>
                  </a:lnTo>
                  <a:lnTo>
                    <a:pt x="3216" y="678"/>
                  </a:lnTo>
                  <a:lnTo>
                    <a:pt x="3216" y="678"/>
                  </a:lnTo>
                  <a:lnTo>
                    <a:pt x="3063" y="602"/>
                  </a:lnTo>
                  <a:lnTo>
                    <a:pt x="2917" y="531"/>
                  </a:lnTo>
                  <a:lnTo>
                    <a:pt x="2774" y="465"/>
                  </a:lnTo>
                  <a:lnTo>
                    <a:pt x="2638" y="403"/>
                  </a:lnTo>
                  <a:lnTo>
                    <a:pt x="2505" y="347"/>
                  </a:lnTo>
                  <a:lnTo>
                    <a:pt x="2377" y="295"/>
                  </a:lnTo>
                  <a:lnTo>
                    <a:pt x="2252" y="248"/>
                  </a:lnTo>
                  <a:lnTo>
                    <a:pt x="2133" y="206"/>
                  </a:lnTo>
                  <a:lnTo>
                    <a:pt x="2016" y="168"/>
                  </a:lnTo>
                  <a:lnTo>
                    <a:pt x="1903" y="135"/>
                  </a:lnTo>
                  <a:lnTo>
                    <a:pt x="1795" y="106"/>
                  </a:lnTo>
                  <a:lnTo>
                    <a:pt x="1688" y="81"/>
                  </a:lnTo>
                  <a:lnTo>
                    <a:pt x="1587" y="60"/>
                  </a:lnTo>
                  <a:lnTo>
                    <a:pt x="1487" y="43"/>
                  </a:lnTo>
                  <a:lnTo>
                    <a:pt x="1390" y="30"/>
                  </a:lnTo>
                  <a:lnTo>
                    <a:pt x="1295" y="22"/>
                  </a:lnTo>
                  <a:lnTo>
                    <a:pt x="1204" y="18"/>
                  </a:lnTo>
                  <a:lnTo>
                    <a:pt x="1115" y="16"/>
                  </a:lnTo>
                  <a:lnTo>
                    <a:pt x="1027" y="19"/>
                  </a:lnTo>
                  <a:lnTo>
                    <a:pt x="941" y="26"/>
                  </a:lnTo>
                  <a:lnTo>
                    <a:pt x="858" y="35"/>
                  </a:lnTo>
                  <a:lnTo>
                    <a:pt x="775" y="48"/>
                  </a:lnTo>
                  <a:lnTo>
                    <a:pt x="694" y="64"/>
                  </a:lnTo>
                  <a:lnTo>
                    <a:pt x="615" y="85"/>
                  </a:lnTo>
                  <a:lnTo>
                    <a:pt x="536" y="108"/>
                  </a:lnTo>
                  <a:lnTo>
                    <a:pt x="458" y="134"/>
                  </a:lnTo>
                  <a:lnTo>
                    <a:pt x="382" y="163"/>
                  </a:lnTo>
                  <a:lnTo>
                    <a:pt x="304" y="195"/>
                  </a:lnTo>
                  <a:lnTo>
                    <a:pt x="228" y="231"/>
                  </a:lnTo>
                  <a:lnTo>
                    <a:pt x="153" y="268"/>
                  </a:lnTo>
                  <a:lnTo>
                    <a:pt x="76" y="310"/>
                  </a:lnTo>
                  <a:lnTo>
                    <a:pt x="0" y="35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379367" name="Freeform 39"/>
            <p:cNvSpPr>
              <a:spLocks/>
            </p:cNvSpPr>
            <p:nvPr userDrawn="1"/>
          </p:nvSpPr>
          <p:spPr bwMode="auto">
            <a:xfrm>
              <a:off x="893" y="1169"/>
              <a:ext cx="5447" cy="482"/>
            </a:xfrm>
            <a:custGeom>
              <a:avLst/>
              <a:gdLst/>
              <a:ahLst/>
              <a:cxnLst>
                <a:cxn ang="0">
                  <a:pos x="5447" y="0"/>
                </a:cxn>
                <a:cxn ang="0">
                  <a:pos x="5419" y="64"/>
                </a:cxn>
                <a:cxn ang="0">
                  <a:pos x="5383" y="137"/>
                </a:cxn>
                <a:cxn ang="0">
                  <a:pos x="5332" y="227"/>
                </a:cxn>
                <a:cxn ang="0">
                  <a:pos x="5265" y="332"/>
                </a:cxn>
                <a:cxn ang="0">
                  <a:pos x="5180" y="444"/>
                </a:cxn>
                <a:cxn ang="0">
                  <a:pos x="5105" y="529"/>
                </a:cxn>
                <a:cxn ang="0">
                  <a:pos x="5048" y="586"/>
                </a:cxn>
                <a:cxn ang="0">
                  <a:pos x="4989" y="641"/>
                </a:cxn>
                <a:cxn ang="0">
                  <a:pos x="4923" y="692"/>
                </a:cxn>
                <a:cxn ang="0">
                  <a:pos x="4853" y="744"/>
                </a:cxn>
                <a:cxn ang="0">
                  <a:pos x="4778" y="791"/>
                </a:cxn>
                <a:cxn ang="0">
                  <a:pos x="4697" y="833"/>
                </a:cxn>
                <a:cxn ang="0">
                  <a:pos x="4611" y="870"/>
                </a:cxn>
                <a:cxn ang="0">
                  <a:pos x="4521" y="902"/>
                </a:cxn>
                <a:cxn ang="0">
                  <a:pos x="4424" y="928"/>
                </a:cxn>
                <a:cxn ang="0">
                  <a:pos x="4322" y="947"/>
                </a:cxn>
                <a:cxn ang="0">
                  <a:pos x="4214" y="959"/>
                </a:cxn>
                <a:cxn ang="0">
                  <a:pos x="4102" y="962"/>
                </a:cxn>
                <a:cxn ang="0">
                  <a:pos x="3982" y="956"/>
                </a:cxn>
                <a:cxn ang="0">
                  <a:pos x="3857" y="939"/>
                </a:cxn>
                <a:cxn ang="0">
                  <a:pos x="3727" y="914"/>
                </a:cxn>
                <a:cxn ang="0">
                  <a:pos x="3591" y="875"/>
                </a:cxn>
                <a:cxn ang="0">
                  <a:pos x="3448" y="825"/>
                </a:cxn>
                <a:cxn ang="0">
                  <a:pos x="3298" y="763"/>
                </a:cxn>
                <a:cxn ang="0">
                  <a:pos x="3221" y="726"/>
                </a:cxn>
                <a:cxn ang="0">
                  <a:pos x="2920" y="586"/>
                </a:cxn>
                <a:cxn ang="0">
                  <a:pos x="2640" y="463"/>
                </a:cxn>
                <a:cxn ang="0">
                  <a:pos x="2376" y="360"/>
                </a:cxn>
                <a:cxn ang="0">
                  <a:pos x="2131" y="276"/>
                </a:cxn>
                <a:cxn ang="0">
                  <a:pos x="1901" y="208"/>
                </a:cxn>
                <a:cxn ang="0">
                  <a:pos x="1686" y="158"/>
                </a:cxn>
                <a:cxn ang="0">
                  <a:pos x="1483" y="124"/>
                </a:cxn>
                <a:cxn ang="0">
                  <a:pos x="1291" y="108"/>
                </a:cxn>
                <a:cxn ang="0">
                  <a:pos x="1111" y="105"/>
                </a:cxn>
                <a:cxn ang="0">
                  <a:pos x="937" y="118"/>
                </a:cxn>
                <a:cxn ang="0">
                  <a:pos x="772" y="143"/>
                </a:cxn>
                <a:cxn ang="0">
                  <a:pos x="612" y="184"/>
                </a:cxn>
                <a:cxn ang="0">
                  <a:pos x="457" y="237"/>
                </a:cxn>
                <a:cxn ang="0">
                  <a:pos x="303" y="302"/>
                </a:cxn>
                <a:cxn ang="0">
                  <a:pos x="151" y="378"/>
                </a:cxn>
                <a:cxn ang="0">
                  <a:pos x="0" y="465"/>
                </a:cxn>
              </a:cxnLst>
              <a:rect l="0" t="0" r="r" b="b"/>
              <a:pathLst>
                <a:path w="5447" h="962">
                  <a:moveTo>
                    <a:pt x="5447" y="0"/>
                  </a:moveTo>
                  <a:lnTo>
                    <a:pt x="5447" y="0"/>
                  </a:lnTo>
                  <a:lnTo>
                    <a:pt x="5440" y="17"/>
                  </a:lnTo>
                  <a:lnTo>
                    <a:pt x="5419" y="64"/>
                  </a:lnTo>
                  <a:lnTo>
                    <a:pt x="5402" y="98"/>
                  </a:lnTo>
                  <a:lnTo>
                    <a:pt x="5383" y="137"/>
                  </a:lnTo>
                  <a:lnTo>
                    <a:pt x="5359" y="181"/>
                  </a:lnTo>
                  <a:lnTo>
                    <a:pt x="5332" y="227"/>
                  </a:lnTo>
                  <a:lnTo>
                    <a:pt x="5300" y="279"/>
                  </a:lnTo>
                  <a:lnTo>
                    <a:pt x="5265" y="332"/>
                  </a:lnTo>
                  <a:lnTo>
                    <a:pt x="5225" y="387"/>
                  </a:lnTo>
                  <a:lnTo>
                    <a:pt x="5180" y="444"/>
                  </a:lnTo>
                  <a:lnTo>
                    <a:pt x="5130" y="500"/>
                  </a:lnTo>
                  <a:lnTo>
                    <a:pt x="5105" y="529"/>
                  </a:lnTo>
                  <a:lnTo>
                    <a:pt x="5078" y="557"/>
                  </a:lnTo>
                  <a:lnTo>
                    <a:pt x="5048" y="586"/>
                  </a:lnTo>
                  <a:lnTo>
                    <a:pt x="5019" y="613"/>
                  </a:lnTo>
                  <a:lnTo>
                    <a:pt x="4989" y="641"/>
                  </a:lnTo>
                  <a:lnTo>
                    <a:pt x="4957" y="667"/>
                  </a:lnTo>
                  <a:lnTo>
                    <a:pt x="4923" y="692"/>
                  </a:lnTo>
                  <a:lnTo>
                    <a:pt x="4889" y="718"/>
                  </a:lnTo>
                  <a:lnTo>
                    <a:pt x="4853" y="744"/>
                  </a:lnTo>
                  <a:lnTo>
                    <a:pt x="4815" y="767"/>
                  </a:lnTo>
                  <a:lnTo>
                    <a:pt x="4778" y="791"/>
                  </a:lnTo>
                  <a:lnTo>
                    <a:pt x="4737" y="812"/>
                  </a:lnTo>
                  <a:lnTo>
                    <a:pt x="4697" y="833"/>
                  </a:lnTo>
                  <a:lnTo>
                    <a:pt x="4654" y="852"/>
                  </a:lnTo>
                  <a:lnTo>
                    <a:pt x="4611" y="870"/>
                  </a:lnTo>
                  <a:lnTo>
                    <a:pt x="4567" y="888"/>
                  </a:lnTo>
                  <a:lnTo>
                    <a:pt x="4521" y="902"/>
                  </a:lnTo>
                  <a:lnTo>
                    <a:pt x="4472" y="917"/>
                  </a:lnTo>
                  <a:lnTo>
                    <a:pt x="4424" y="928"/>
                  </a:lnTo>
                  <a:lnTo>
                    <a:pt x="4374" y="939"/>
                  </a:lnTo>
                  <a:lnTo>
                    <a:pt x="4322" y="947"/>
                  </a:lnTo>
                  <a:lnTo>
                    <a:pt x="4270" y="954"/>
                  </a:lnTo>
                  <a:lnTo>
                    <a:pt x="4214" y="959"/>
                  </a:lnTo>
                  <a:lnTo>
                    <a:pt x="4158" y="962"/>
                  </a:lnTo>
                  <a:lnTo>
                    <a:pt x="4102" y="962"/>
                  </a:lnTo>
                  <a:lnTo>
                    <a:pt x="4043" y="960"/>
                  </a:lnTo>
                  <a:lnTo>
                    <a:pt x="3982" y="956"/>
                  </a:lnTo>
                  <a:lnTo>
                    <a:pt x="3921" y="949"/>
                  </a:lnTo>
                  <a:lnTo>
                    <a:pt x="3857" y="939"/>
                  </a:lnTo>
                  <a:lnTo>
                    <a:pt x="3793" y="928"/>
                  </a:lnTo>
                  <a:lnTo>
                    <a:pt x="3727" y="914"/>
                  </a:lnTo>
                  <a:lnTo>
                    <a:pt x="3659" y="896"/>
                  </a:lnTo>
                  <a:lnTo>
                    <a:pt x="3591" y="875"/>
                  </a:lnTo>
                  <a:lnTo>
                    <a:pt x="3520" y="852"/>
                  </a:lnTo>
                  <a:lnTo>
                    <a:pt x="3448" y="825"/>
                  </a:lnTo>
                  <a:lnTo>
                    <a:pt x="3373" y="796"/>
                  </a:lnTo>
                  <a:lnTo>
                    <a:pt x="3298" y="763"/>
                  </a:lnTo>
                  <a:lnTo>
                    <a:pt x="3221" y="726"/>
                  </a:lnTo>
                  <a:lnTo>
                    <a:pt x="3221" y="726"/>
                  </a:lnTo>
                  <a:lnTo>
                    <a:pt x="3067" y="654"/>
                  </a:lnTo>
                  <a:lnTo>
                    <a:pt x="2920" y="586"/>
                  </a:lnTo>
                  <a:lnTo>
                    <a:pt x="2777" y="521"/>
                  </a:lnTo>
                  <a:lnTo>
                    <a:pt x="2640" y="463"/>
                  </a:lnTo>
                  <a:lnTo>
                    <a:pt x="2505" y="410"/>
                  </a:lnTo>
                  <a:lnTo>
                    <a:pt x="2376" y="360"/>
                  </a:lnTo>
                  <a:lnTo>
                    <a:pt x="2252" y="315"/>
                  </a:lnTo>
                  <a:lnTo>
                    <a:pt x="2131" y="276"/>
                  </a:lnTo>
                  <a:lnTo>
                    <a:pt x="2015" y="240"/>
                  </a:lnTo>
                  <a:lnTo>
                    <a:pt x="1901" y="208"/>
                  </a:lnTo>
                  <a:lnTo>
                    <a:pt x="1791" y="181"/>
                  </a:lnTo>
                  <a:lnTo>
                    <a:pt x="1686" y="158"/>
                  </a:lnTo>
                  <a:lnTo>
                    <a:pt x="1583" y="140"/>
                  </a:lnTo>
                  <a:lnTo>
                    <a:pt x="1483" y="124"/>
                  </a:lnTo>
                  <a:lnTo>
                    <a:pt x="1386" y="114"/>
                  </a:lnTo>
                  <a:lnTo>
                    <a:pt x="1291" y="108"/>
                  </a:lnTo>
                  <a:lnTo>
                    <a:pt x="1200" y="105"/>
                  </a:lnTo>
                  <a:lnTo>
                    <a:pt x="1111" y="105"/>
                  </a:lnTo>
                  <a:lnTo>
                    <a:pt x="1023" y="109"/>
                  </a:lnTo>
                  <a:lnTo>
                    <a:pt x="937" y="118"/>
                  </a:lnTo>
                  <a:lnTo>
                    <a:pt x="854" y="129"/>
                  </a:lnTo>
                  <a:lnTo>
                    <a:pt x="772" y="143"/>
                  </a:lnTo>
                  <a:lnTo>
                    <a:pt x="692" y="163"/>
                  </a:lnTo>
                  <a:lnTo>
                    <a:pt x="612" y="184"/>
                  </a:lnTo>
                  <a:lnTo>
                    <a:pt x="533" y="208"/>
                  </a:lnTo>
                  <a:lnTo>
                    <a:pt x="457" y="237"/>
                  </a:lnTo>
                  <a:lnTo>
                    <a:pt x="379" y="268"/>
                  </a:lnTo>
                  <a:lnTo>
                    <a:pt x="303" y="302"/>
                  </a:lnTo>
                  <a:lnTo>
                    <a:pt x="228" y="339"/>
                  </a:lnTo>
                  <a:lnTo>
                    <a:pt x="151" y="378"/>
                  </a:lnTo>
                  <a:lnTo>
                    <a:pt x="76" y="419"/>
                  </a:lnTo>
                  <a:lnTo>
                    <a:pt x="0" y="465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379368" name="Freeform 40"/>
            <p:cNvSpPr>
              <a:spLocks/>
            </p:cNvSpPr>
            <p:nvPr userDrawn="1"/>
          </p:nvSpPr>
          <p:spPr bwMode="auto">
            <a:xfrm>
              <a:off x="925" y="1141"/>
              <a:ext cx="5439" cy="497"/>
            </a:xfrm>
            <a:custGeom>
              <a:avLst/>
              <a:gdLst/>
              <a:ahLst/>
              <a:cxnLst>
                <a:cxn ang="0">
                  <a:pos x="5439" y="0"/>
                </a:cxn>
                <a:cxn ang="0">
                  <a:pos x="5412" y="65"/>
                </a:cxn>
                <a:cxn ang="0">
                  <a:pos x="5377" y="137"/>
                </a:cxn>
                <a:cxn ang="0">
                  <a:pos x="5327" y="231"/>
                </a:cxn>
                <a:cxn ang="0">
                  <a:pos x="5261" y="336"/>
                </a:cxn>
                <a:cxn ang="0">
                  <a:pos x="5179" y="451"/>
                </a:cxn>
                <a:cxn ang="0">
                  <a:pos x="5104" y="538"/>
                </a:cxn>
                <a:cxn ang="0">
                  <a:pos x="5050" y="596"/>
                </a:cxn>
                <a:cxn ang="0">
                  <a:pos x="4990" y="652"/>
                </a:cxn>
                <a:cxn ang="0">
                  <a:pos x="4925" y="706"/>
                </a:cxn>
                <a:cxn ang="0">
                  <a:pos x="4855" y="759"/>
                </a:cxn>
                <a:cxn ang="0">
                  <a:pos x="4780" y="808"/>
                </a:cxn>
                <a:cxn ang="0">
                  <a:pos x="4701" y="851"/>
                </a:cxn>
                <a:cxn ang="0">
                  <a:pos x="4617" y="891"/>
                </a:cxn>
                <a:cxn ang="0">
                  <a:pos x="4526" y="925"/>
                </a:cxn>
                <a:cxn ang="0">
                  <a:pos x="4429" y="953"/>
                </a:cxn>
                <a:cxn ang="0">
                  <a:pos x="4328" y="975"/>
                </a:cxn>
                <a:cxn ang="0">
                  <a:pos x="4221" y="988"/>
                </a:cxn>
                <a:cxn ang="0">
                  <a:pos x="4108" y="993"/>
                </a:cxn>
                <a:cxn ang="0">
                  <a:pos x="3989" y="990"/>
                </a:cxn>
                <a:cxn ang="0">
                  <a:pos x="3864" y="975"/>
                </a:cxn>
                <a:cxn ang="0">
                  <a:pos x="3732" y="951"/>
                </a:cxn>
                <a:cxn ang="0">
                  <a:pos x="3595" y="917"/>
                </a:cxn>
                <a:cxn ang="0">
                  <a:pos x="3452" y="869"/>
                </a:cxn>
                <a:cxn ang="0">
                  <a:pos x="3302" y="809"/>
                </a:cxn>
                <a:cxn ang="0">
                  <a:pos x="3224" y="775"/>
                </a:cxn>
                <a:cxn ang="0">
                  <a:pos x="2921" y="638"/>
                </a:cxn>
                <a:cxn ang="0">
                  <a:pos x="2638" y="522"/>
                </a:cxn>
                <a:cxn ang="0">
                  <a:pos x="2374" y="423"/>
                </a:cxn>
                <a:cxn ang="0">
                  <a:pos x="2127" y="342"/>
                </a:cxn>
                <a:cxn ang="0">
                  <a:pos x="1897" y="281"/>
                </a:cxn>
                <a:cxn ang="0">
                  <a:pos x="1680" y="234"/>
                </a:cxn>
                <a:cxn ang="0">
                  <a:pos x="1477" y="205"/>
                </a:cxn>
                <a:cxn ang="0">
                  <a:pos x="1286" y="191"/>
                </a:cxn>
                <a:cxn ang="0">
                  <a:pos x="1104" y="192"/>
                </a:cxn>
                <a:cxn ang="0">
                  <a:pos x="932" y="208"/>
                </a:cxn>
                <a:cxn ang="0">
                  <a:pos x="766" y="239"/>
                </a:cxn>
                <a:cxn ang="0">
                  <a:pos x="607" y="283"/>
                </a:cxn>
                <a:cxn ang="0">
                  <a:pos x="453" y="338"/>
                </a:cxn>
                <a:cxn ang="0">
                  <a:pos x="300" y="407"/>
                </a:cxn>
                <a:cxn ang="0">
                  <a:pos x="150" y="486"/>
                </a:cxn>
                <a:cxn ang="0">
                  <a:pos x="0" y="578"/>
                </a:cxn>
              </a:cxnLst>
              <a:rect l="0" t="0" r="r" b="b"/>
              <a:pathLst>
                <a:path w="5439" h="993">
                  <a:moveTo>
                    <a:pt x="5439" y="0"/>
                  </a:moveTo>
                  <a:lnTo>
                    <a:pt x="5439" y="0"/>
                  </a:lnTo>
                  <a:lnTo>
                    <a:pt x="5432" y="18"/>
                  </a:lnTo>
                  <a:lnTo>
                    <a:pt x="5412" y="65"/>
                  </a:lnTo>
                  <a:lnTo>
                    <a:pt x="5397" y="99"/>
                  </a:lnTo>
                  <a:lnTo>
                    <a:pt x="5377" y="137"/>
                  </a:lnTo>
                  <a:lnTo>
                    <a:pt x="5354" y="183"/>
                  </a:lnTo>
                  <a:lnTo>
                    <a:pt x="5327" y="231"/>
                  </a:lnTo>
                  <a:lnTo>
                    <a:pt x="5297" y="283"/>
                  </a:lnTo>
                  <a:lnTo>
                    <a:pt x="5261" y="336"/>
                  </a:lnTo>
                  <a:lnTo>
                    <a:pt x="5222" y="393"/>
                  </a:lnTo>
                  <a:lnTo>
                    <a:pt x="5179" y="451"/>
                  </a:lnTo>
                  <a:lnTo>
                    <a:pt x="5130" y="509"/>
                  </a:lnTo>
                  <a:lnTo>
                    <a:pt x="5104" y="538"/>
                  </a:lnTo>
                  <a:lnTo>
                    <a:pt x="5078" y="567"/>
                  </a:lnTo>
                  <a:lnTo>
                    <a:pt x="5050" y="596"/>
                  </a:lnTo>
                  <a:lnTo>
                    <a:pt x="5021" y="623"/>
                  </a:lnTo>
                  <a:lnTo>
                    <a:pt x="4990" y="652"/>
                  </a:lnTo>
                  <a:lnTo>
                    <a:pt x="4958" y="680"/>
                  </a:lnTo>
                  <a:lnTo>
                    <a:pt x="4925" y="706"/>
                  </a:lnTo>
                  <a:lnTo>
                    <a:pt x="4891" y="733"/>
                  </a:lnTo>
                  <a:lnTo>
                    <a:pt x="4855" y="759"/>
                  </a:lnTo>
                  <a:lnTo>
                    <a:pt x="4819" y="783"/>
                  </a:lnTo>
                  <a:lnTo>
                    <a:pt x="4780" y="808"/>
                  </a:lnTo>
                  <a:lnTo>
                    <a:pt x="4742" y="830"/>
                  </a:lnTo>
                  <a:lnTo>
                    <a:pt x="4701" y="851"/>
                  </a:lnTo>
                  <a:lnTo>
                    <a:pt x="4660" y="872"/>
                  </a:lnTo>
                  <a:lnTo>
                    <a:pt x="4617" y="891"/>
                  </a:lnTo>
                  <a:lnTo>
                    <a:pt x="4572" y="909"/>
                  </a:lnTo>
                  <a:lnTo>
                    <a:pt x="4526" y="925"/>
                  </a:lnTo>
                  <a:lnTo>
                    <a:pt x="4479" y="940"/>
                  </a:lnTo>
                  <a:lnTo>
                    <a:pt x="4429" y="953"/>
                  </a:lnTo>
                  <a:lnTo>
                    <a:pt x="4379" y="966"/>
                  </a:lnTo>
                  <a:lnTo>
                    <a:pt x="4328" y="975"/>
                  </a:lnTo>
                  <a:lnTo>
                    <a:pt x="4275" y="982"/>
                  </a:lnTo>
                  <a:lnTo>
                    <a:pt x="4221" y="988"/>
                  </a:lnTo>
                  <a:lnTo>
                    <a:pt x="4165" y="992"/>
                  </a:lnTo>
                  <a:lnTo>
                    <a:pt x="4108" y="993"/>
                  </a:lnTo>
                  <a:lnTo>
                    <a:pt x="4049" y="993"/>
                  </a:lnTo>
                  <a:lnTo>
                    <a:pt x="3989" y="990"/>
                  </a:lnTo>
                  <a:lnTo>
                    <a:pt x="3927" y="984"/>
                  </a:lnTo>
                  <a:lnTo>
                    <a:pt x="3864" y="975"/>
                  </a:lnTo>
                  <a:lnTo>
                    <a:pt x="3799" y="966"/>
                  </a:lnTo>
                  <a:lnTo>
                    <a:pt x="3732" y="951"/>
                  </a:lnTo>
                  <a:lnTo>
                    <a:pt x="3666" y="935"/>
                  </a:lnTo>
                  <a:lnTo>
                    <a:pt x="3595" y="917"/>
                  </a:lnTo>
                  <a:lnTo>
                    <a:pt x="3524" y="895"/>
                  </a:lnTo>
                  <a:lnTo>
                    <a:pt x="3452" y="869"/>
                  </a:lnTo>
                  <a:lnTo>
                    <a:pt x="3377" y="841"/>
                  </a:lnTo>
                  <a:lnTo>
                    <a:pt x="3302" y="809"/>
                  </a:lnTo>
                  <a:lnTo>
                    <a:pt x="3224" y="775"/>
                  </a:lnTo>
                  <a:lnTo>
                    <a:pt x="3224" y="775"/>
                  </a:lnTo>
                  <a:lnTo>
                    <a:pt x="3070" y="704"/>
                  </a:lnTo>
                  <a:lnTo>
                    <a:pt x="2921" y="638"/>
                  </a:lnTo>
                  <a:lnTo>
                    <a:pt x="2777" y="578"/>
                  </a:lnTo>
                  <a:lnTo>
                    <a:pt x="2638" y="522"/>
                  </a:lnTo>
                  <a:lnTo>
                    <a:pt x="2503" y="470"/>
                  </a:lnTo>
                  <a:lnTo>
                    <a:pt x="2374" y="423"/>
                  </a:lnTo>
                  <a:lnTo>
                    <a:pt x="2249" y="381"/>
                  </a:lnTo>
                  <a:lnTo>
                    <a:pt x="2127" y="342"/>
                  </a:lnTo>
                  <a:lnTo>
                    <a:pt x="2010" y="310"/>
                  </a:lnTo>
                  <a:lnTo>
                    <a:pt x="1897" y="281"/>
                  </a:lnTo>
                  <a:lnTo>
                    <a:pt x="1787" y="255"/>
                  </a:lnTo>
                  <a:lnTo>
                    <a:pt x="1680" y="234"/>
                  </a:lnTo>
                  <a:lnTo>
                    <a:pt x="1577" y="218"/>
                  </a:lnTo>
                  <a:lnTo>
                    <a:pt x="1477" y="205"/>
                  </a:lnTo>
                  <a:lnTo>
                    <a:pt x="1380" y="197"/>
                  </a:lnTo>
                  <a:lnTo>
                    <a:pt x="1286" y="191"/>
                  </a:lnTo>
                  <a:lnTo>
                    <a:pt x="1194" y="191"/>
                  </a:lnTo>
                  <a:lnTo>
                    <a:pt x="1104" y="192"/>
                  </a:lnTo>
                  <a:lnTo>
                    <a:pt x="1018" y="199"/>
                  </a:lnTo>
                  <a:lnTo>
                    <a:pt x="932" y="208"/>
                  </a:lnTo>
                  <a:lnTo>
                    <a:pt x="848" y="221"/>
                  </a:lnTo>
                  <a:lnTo>
                    <a:pt x="766" y="239"/>
                  </a:lnTo>
                  <a:lnTo>
                    <a:pt x="686" y="259"/>
                  </a:lnTo>
                  <a:lnTo>
                    <a:pt x="607" y="283"/>
                  </a:lnTo>
                  <a:lnTo>
                    <a:pt x="529" y="309"/>
                  </a:lnTo>
                  <a:lnTo>
                    <a:pt x="453" y="338"/>
                  </a:lnTo>
                  <a:lnTo>
                    <a:pt x="376" y="372"/>
                  </a:lnTo>
                  <a:lnTo>
                    <a:pt x="300" y="407"/>
                  </a:lnTo>
                  <a:lnTo>
                    <a:pt x="225" y="446"/>
                  </a:lnTo>
                  <a:lnTo>
                    <a:pt x="150" y="486"/>
                  </a:lnTo>
                  <a:lnTo>
                    <a:pt x="75" y="531"/>
                  </a:lnTo>
                  <a:lnTo>
                    <a:pt x="0" y="57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379369" name="Freeform 41"/>
            <p:cNvSpPr>
              <a:spLocks/>
            </p:cNvSpPr>
            <p:nvPr userDrawn="1"/>
          </p:nvSpPr>
          <p:spPr bwMode="auto">
            <a:xfrm>
              <a:off x="958" y="1112"/>
              <a:ext cx="5429" cy="513"/>
            </a:xfrm>
            <a:custGeom>
              <a:avLst/>
              <a:gdLst/>
              <a:ahLst/>
              <a:cxnLst>
                <a:cxn ang="0">
                  <a:pos x="5429" y="0"/>
                </a:cxn>
                <a:cxn ang="0">
                  <a:pos x="5403" y="66"/>
                </a:cxn>
                <a:cxn ang="0">
                  <a:pos x="5369" y="141"/>
                </a:cxn>
                <a:cxn ang="0">
                  <a:pos x="5321" y="234"/>
                </a:cxn>
                <a:cxn ang="0">
                  <a:pos x="5257" y="342"/>
                </a:cxn>
                <a:cxn ang="0">
                  <a:pos x="5176" y="459"/>
                </a:cxn>
                <a:cxn ang="0">
                  <a:pos x="5103" y="547"/>
                </a:cxn>
                <a:cxn ang="0">
                  <a:pos x="5049" y="607"/>
                </a:cxn>
                <a:cxn ang="0">
                  <a:pos x="4990" y="665"/>
                </a:cxn>
                <a:cxn ang="0">
                  <a:pos x="4927" y="720"/>
                </a:cxn>
                <a:cxn ang="0">
                  <a:pos x="4857" y="775"/>
                </a:cxn>
                <a:cxn ang="0">
                  <a:pos x="4784" y="825"/>
                </a:cxn>
                <a:cxn ang="0">
                  <a:pos x="4704" y="870"/>
                </a:cxn>
                <a:cxn ang="0">
                  <a:pos x="4620" y="912"/>
                </a:cxn>
                <a:cxn ang="0">
                  <a:pos x="4531" y="949"/>
                </a:cxn>
                <a:cxn ang="0">
                  <a:pos x="4435" y="979"/>
                </a:cxn>
                <a:cxn ang="0">
                  <a:pos x="4334" y="1003"/>
                </a:cxn>
                <a:cxn ang="0">
                  <a:pos x="4227" y="1017"/>
                </a:cxn>
                <a:cxn ang="0">
                  <a:pos x="4114" y="1025"/>
                </a:cxn>
                <a:cxn ang="0">
                  <a:pos x="3995" y="1024"/>
                </a:cxn>
                <a:cxn ang="0">
                  <a:pos x="3870" y="1012"/>
                </a:cxn>
                <a:cxn ang="0">
                  <a:pos x="3738" y="991"/>
                </a:cxn>
                <a:cxn ang="0">
                  <a:pos x="3601" y="959"/>
                </a:cxn>
                <a:cxn ang="0">
                  <a:pos x="3456" y="914"/>
                </a:cxn>
                <a:cxn ang="0">
                  <a:pos x="3305" y="857"/>
                </a:cxn>
                <a:cxn ang="0">
                  <a:pos x="3227" y="824"/>
                </a:cxn>
                <a:cxn ang="0">
                  <a:pos x="2922" y="693"/>
                </a:cxn>
                <a:cxn ang="0">
                  <a:pos x="2637" y="581"/>
                </a:cxn>
                <a:cxn ang="0">
                  <a:pos x="2372" y="488"/>
                </a:cxn>
                <a:cxn ang="0">
                  <a:pos x="2123" y="412"/>
                </a:cxn>
                <a:cxn ang="0">
                  <a:pos x="1891" y="354"/>
                </a:cxn>
                <a:cxn ang="0">
                  <a:pos x="1675" y="313"/>
                </a:cxn>
                <a:cxn ang="0">
                  <a:pos x="1472" y="287"/>
                </a:cxn>
                <a:cxn ang="0">
                  <a:pos x="1281" y="278"/>
                </a:cxn>
                <a:cxn ang="0">
                  <a:pos x="1099" y="283"/>
                </a:cxn>
                <a:cxn ang="0">
                  <a:pos x="926" y="302"/>
                </a:cxn>
                <a:cxn ang="0">
                  <a:pos x="761" y="336"/>
                </a:cxn>
                <a:cxn ang="0">
                  <a:pos x="603" y="383"/>
                </a:cxn>
                <a:cxn ang="0">
                  <a:pos x="449" y="441"/>
                </a:cxn>
                <a:cxn ang="0">
                  <a:pos x="298" y="514"/>
                </a:cxn>
                <a:cxn ang="0">
                  <a:pos x="149" y="596"/>
                </a:cxn>
                <a:cxn ang="0">
                  <a:pos x="0" y="691"/>
                </a:cxn>
              </a:cxnLst>
              <a:rect l="0" t="0" r="r" b="b"/>
              <a:pathLst>
                <a:path w="5429" h="1025">
                  <a:moveTo>
                    <a:pt x="5429" y="0"/>
                  </a:moveTo>
                  <a:lnTo>
                    <a:pt x="5429" y="0"/>
                  </a:lnTo>
                  <a:lnTo>
                    <a:pt x="5422" y="18"/>
                  </a:lnTo>
                  <a:lnTo>
                    <a:pt x="5403" y="66"/>
                  </a:lnTo>
                  <a:lnTo>
                    <a:pt x="5389" y="100"/>
                  </a:lnTo>
                  <a:lnTo>
                    <a:pt x="5369" y="141"/>
                  </a:lnTo>
                  <a:lnTo>
                    <a:pt x="5347" y="186"/>
                  </a:lnTo>
                  <a:lnTo>
                    <a:pt x="5321" y="234"/>
                  </a:lnTo>
                  <a:lnTo>
                    <a:pt x="5292" y="287"/>
                  </a:lnTo>
                  <a:lnTo>
                    <a:pt x="5257" y="342"/>
                  </a:lnTo>
                  <a:lnTo>
                    <a:pt x="5218" y="399"/>
                  </a:lnTo>
                  <a:lnTo>
                    <a:pt x="5176" y="459"/>
                  </a:lnTo>
                  <a:lnTo>
                    <a:pt x="5129" y="518"/>
                  </a:lnTo>
                  <a:lnTo>
                    <a:pt x="5103" y="547"/>
                  </a:lnTo>
                  <a:lnTo>
                    <a:pt x="5076" y="576"/>
                  </a:lnTo>
                  <a:lnTo>
                    <a:pt x="5049" y="607"/>
                  </a:lnTo>
                  <a:lnTo>
                    <a:pt x="5021" y="636"/>
                  </a:lnTo>
                  <a:lnTo>
                    <a:pt x="4990" y="665"/>
                  </a:lnTo>
                  <a:lnTo>
                    <a:pt x="4958" y="693"/>
                  </a:lnTo>
                  <a:lnTo>
                    <a:pt x="4927" y="720"/>
                  </a:lnTo>
                  <a:lnTo>
                    <a:pt x="4893" y="748"/>
                  </a:lnTo>
                  <a:lnTo>
                    <a:pt x="4857" y="775"/>
                  </a:lnTo>
                  <a:lnTo>
                    <a:pt x="4821" y="799"/>
                  </a:lnTo>
                  <a:lnTo>
                    <a:pt x="4784" y="825"/>
                  </a:lnTo>
                  <a:lnTo>
                    <a:pt x="4745" y="848"/>
                  </a:lnTo>
                  <a:lnTo>
                    <a:pt x="4704" y="870"/>
                  </a:lnTo>
                  <a:lnTo>
                    <a:pt x="4663" y="893"/>
                  </a:lnTo>
                  <a:lnTo>
                    <a:pt x="4620" y="912"/>
                  </a:lnTo>
                  <a:lnTo>
                    <a:pt x="4577" y="932"/>
                  </a:lnTo>
                  <a:lnTo>
                    <a:pt x="4531" y="949"/>
                  </a:lnTo>
                  <a:lnTo>
                    <a:pt x="4484" y="964"/>
                  </a:lnTo>
                  <a:lnTo>
                    <a:pt x="4435" y="979"/>
                  </a:lnTo>
                  <a:lnTo>
                    <a:pt x="4385" y="991"/>
                  </a:lnTo>
                  <a:lnTo>
                    <a:pt x="4334" y="1003"/>
                  </a:lnTo>
                  <a:lnTo>
                    <a:pt x="4281" y="1011"/>
                  </a:lnTo>
                  <a:lnTo>
                    <a:pt x="4227" y="1017"/>
                  </a:lnTo>
                  <a:lnTo>
                    <a:pt x="4171" y="1022"/>
                  </a:lnTo>
                  <a:lnTo>
                    <a:pt x="4114" y="1025"/>
                  </a:lnTo>
                  <a:lnTo>
                    <a:pt x="4055" y="1025"/>
                  </a:lnTo>
                  <a:lnTo>
                    <a:pt x="3995" y="1024"/>
                  </a:lnTo>
                  <a:lnTo>
                    <a:pt x="3932" y="1021"/>
                  </a:lnTo>
                  <a:lnTo>
                    <a:pt x="3870" y="1012"/>
                  </a:lnTo>
                  <a:lnTo>
                    <a:pt x="3805" y="1004"/>
                  </a:lnTo>
                  <a:lnTo>
                    <a:pt x="3738" y="991"/>
                  </a:lnTo>
                  <a:lnTo>
                    <a:pt x="3670" y="977"/>
                  </a:lnTo>
                  <a:lnTo>
                    <a:pt x="3601" y="959"/>
                  </a:lnTo>
                  <a:lnTo>
                    <a:pt x="3528" y="938"/>
                  </a:lnTo>
                  <a:lnTo>
                    <a:pt x="3456" y="914"/>
                  </a:lnTo>
                  <a:lnTo>
                    <a:pt x="3381" y="888"/>
                  </a:lnTo>
                  <a:lnTo>
                    <a:pt x="3305" y="857"/>
                  </a:lnTo>
                  <a:lnTo>
                    <a:pt x="3227" y="824"/>
                  </a:lnTo>
                  <a:lnTo>
                    <a:pt x="3227" y="824"/>
                  </a:lnTo>
                  <a:lnTo>
                    <a:pt x="3072" y="756"/>
                  </a:lnTo>
                  <a:lnTo>
                    <a:pt x="2922" y="693"/>
                  </a:lnTo>
                  <a:lnTo>
                    <a:pt x="2777" y="635"/>
                  </a:lnTo>
                  <a:lnTo>
                    <a:pt x="2637" y="581"/>
                  </a:lnTo>
                  <a:lnTo>
                    <a:pt x="2502" y="533"/>
                  </a:lnTo>
                  <a:lnTo>
                    <a:pt x="2372" y="488"/>
                  </a:lnTo>
                  <a:lnTo>
                    <a:pt x="2245" y="447"/>
                  </a:lnTo>
                  <a:lnTo>
                    <a:pt x="2123" y="412"/>
                  </a:lnTo>
                  <a:lnTo>
                    <a:pt x="2005" y="381"/>
                  </a:lnTo>
                  <a:lnTo>
                    <a:pt x="1891" y="354"/>
                  </a:lnTo>
                  <a:lnTo>
                    <a:pt x="1782" y="331"/>
                  </a:lnTo>
                  <a:lnTo>
                    <a:pt x="1675" y="313"/>
                  </a:lnTo>
                  <a:lnTo>
                    <a:pt x="1572" y="297"/>
                  </a:lnTo>
                  <a:lnTo>
                    <a:pt x="1472" y="287"/>
                  </a:lnTo>
                  <a:lnTo>
                    <a:pt x="1375" y="279"/>
                  </a:lnTo>
                  <a:lnTo>
                    <a:pt x="1281" y="278"/>
                  </a:lnTo>
                  <a:lnTo>
                    <a:pt x="1187" y="278"/>
                  </a:lnTo>
                  <a:lnTo>
                    <a:pt x="1099" y="283"/>
                  </a:lnTo>
                  <a:lnTo>
                    <a:pt x="1011" y="291"/>
                  </a:lnTo>
                  <a:lnTo>
                    <a:pt x="926" y="302"/>
                  </a:lnTo>
                  <a:lnTo>
                    <a:pt x="843" y="317"/>
                  </a:lnTo>
                  <a:lnTo>
                    <a:pt x="761" y="336"/>
                  </a:lnTo>
                  <a:lnTo>
                    <a:pt x="682" y="357"/>
                  </a:lnTo>
                  <a:lnTo>
                    <a:pt x="603" y="383"/>
                  </a:lnTo>
                  <a:lnTo>
                    <a:pt x="525" y="410"/>
                  </a:lnTo>
                  <a:lnTo>
                    <a:pt x="449" y="441"/>
                  </a:lnTo>
                  <a:lnTo>
                    <a:pt x="372" y="476"/>
                  </a:lnTo>
                  <a:lnTo>
                    <a:pt x="298" y="514"/>
                  </a:lnTo>
                  <a:lnTo>
                    <a:pt x="224" y="554"/>
                  </a:lnTo>
                  <a:lnTo>
                    <a:pt x="149" y="596"/>
                  </a:lnTo>
                  <a:lnTo>
                    <a:pt x="75" y="643"/>
                  </a:lnTo>
                  <a:lnTo>
                    <a:pt x="0" y="691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379370" name="Freeform 42"/>
            <p:cNvSpPr>
              <a:spLocks/>
            </p:cNvSpPr>
            <p:nvPr userDrawn="1"/>
          </p:nvSpPr>
          <p:spPr bwMode="auto">
            <a:xfrm>
              <a:off x="993" y="1083"/>
              <a:ext cx="5418" cy="530"/>
            </a:xfrm>
            <a:custGeom>
              <a:avLst/>
              <a:gdLst/>
              <a:ahLst/>
              <a:cxnLst>
                <a:cxn ang="0">
                  <a:pos x="5418" y="0"/>
                </a:cxn>
                <a:cxn ang="0">
                  <a:pos x="5393" y="68"/>
                </a:cxn>
                <a:cxn ang="0">
                  <a:pos x="5361" y="142"/>
                </a:cxn>
                <a:cxn ang="0">
                  <a:pos x="5314" y="237"/>
                </a:cxn>
                <a:cxn ang="0">
                  <a:pos x="5251" y="347"/>
                </a:cxn>
                <a:cxn ang="0">
                  <a:pos x="5171" y="467"/>
                </a:cxn>
                <a:cxn ang="0">
                  <a:pos x="5100" y="557"/>
                </a:cxn>
                <a:cxn ang="0">
                  <a:pos x="5047" y="618"/>
                </a:cxn>
                <a:cxn ang="0">
                  <a:pos x="4989" y="676"/>
                </a:cxn>
                <a:cxn ang="0">
                  <a:pos x="4926" y="735"/>
                </a:cxn>
                <a:cxn ang="0">
                  <a:pos x="4858" y="789"/>
                </a:cxn>
                <a:cxn ang="0">
                  <a:pos x="4785" y="843"/>
                </a:cxn>
                <a:cxn ang="0">
                  <a:pos x="4707" y="890"/>
                </a:cxn>
                <a:cxn ang="0">
                  <a:pos x="4622" y="933"/>
                </a:cxn>
                <a:cxn ang="0">
                  <a:pos x="4533" y="972"/>
                </a:cxn>
                <a:cxn ang="0">
                  <a:pos x="4437" y="1004"/>
                </a:cxn>
                <a:cxn ang="0">
                  <a:pos x="4338" y="1030"/>
                </a:cxn>
                <a:cxn ang="0">
                  <a:pos x="4231" y="1048"/>
                </a:cxn>
                <a:cxn ang="0">
                  <a:pos x="4118" y="1058"/>
                </a:cxn>
                <a:cxn ang="0">
                  <a:pos x="3999" y="1059"/>
                </a:cxn>
                <a:cxn ang="0">
                  <a:pos x="3874" y="1049"/>
                </a:cxn>
                <a:cxn ang="0">
                  <a:pos x="3742" y="1032"/>
                </a:cxn>
                <a:cxn ang="0">
                  <a:pos x="3603" y="1001"/>
                </a:cxn>
                <a:cxn ang="0">
                  <a:pos x="3459" y="959"/>
                </a:cxn>
                <a:cxn ang="0">
                  <a:pos x="3306" y="906"/>
                </a:cxn>
                <a:cxn ang="0">
                  <a:pos x="3228" y="873"/>
                </a:cxn>
                <a:cxn ang="0">
                  <a:pos x="2920" y="748"/>
                </a:cxn>
                <a:cxn ang="0">
                  <a:pos x="2634" y="641"/>
                </a:cxn>
                <a:cxn ang="0">
                  <a:pos x="2367" y="552"/>
                </a:cxn>
                <a:cxn ang="0">
                  <a:pos x="2119" y="483"/>
                </a:cxn>
                <a:cxn ang="0">
                  <a:pos x="1886" y="428"/>
                </a:cxn>
                <a:cxn ang="0">
                  <a:pos x="1669" y="391"/>
                </a:cxn>
                <a:cxn ang="0">
                  <a:pos x="1465" y="370"/>
                </a:cxn>
                <a:cxn ang="0">
                  <a:pos x="1273" y="363"/>
                </a:cxn>
                <a:cxn ang="0">
                  <a:pos x="1091" y="371"/>
                </a:cxn>
                <a:cxn ang="0">
                  <a:pos x="919" y="396"/>
                </a:cxn>
                <a:cxn ang="0">
                  <a:pos x="755" y="433"/>
                </a:cxn>
                <a:cxn ang="0">
                  <a:pos x="597" y="483"/>
                </a:cxn>
                <a:cxn ang="0">
                  <a:pos x="444" y="546"/>
                </a:cxn>
                <a:cxn ang="0">
                  <a:pos x="294" y="620"/>
                </a:cxn>
                <a:cxn ang="0">
                  <a:pos x="147" y="707"/>
                </a:cxn>
                <a:cxn ang="0">
                  <a:pos x="0" y="806"/>
                </a:cxn>
              </a:cxnLst>
              <a:rect l="0" t="0" r="r" b="b"/>
              <a:pathLst>
                <a:path w="5418" h="1059">
                  <a:moveTo>
                    <a:pt x="5418" y="0"/>
                  </a:moveTo>
                  <a:lnTo>
                    <a:pt x="5418" y="0"/>
                  </a:lnTo>
                  <a:lnTo>
                    <a:pt x="5411" y="18"/>
                  </a:lnTo>
                  <a:lnTo>
                    <a:pt x="5393" y="68"/>
                  </a:lnTo>
                  <a:lnTo>
                    <a:pt x="5377" y="102"/>
                  </a:lnTo>
                  <a:lnTo>
                    <a:pt x="5361" y="142"/>
                  </a:lnTo>
                  <a:lnTo>
                    <a:pt x="5339" y="189"/>
                  </a:lnTo>
                  <a:lnTo>
                    <a:pt x="5314" y="237"/>
                  </a:lnTo>
                  <a:lnTo>
                    <a:pt x="5284" y="292"/>
                  </a:lnTo>
                  <a:lnTo>
                    <a:pt x="5251" y="347"/>
                  </a:lnTo>
                  <a:lnTo>
                    <a:pt x="5214" y="407"/>
                  </a:lnTo>
                  <a:lnTo>
                    <a:pt x="5171" y="467"/>
                  </a:lnTo>
                  <a:lnTo>
                    <a:pt x="5125" y="526"/>
                  </a:lnTo>
                  <a:lnTo>
                    <a:pt x="5100" y="557"/>
                  </a:lnTo>
                  <a:lnTo>
                    <a:pt x="5073" y="588"/>
                  </a:lnTo>
                  <a:lnTo>
                    <a:pt x="5047" y="618"/>
                  </a:lnTo>
                  <a:lnTo>
                    <a:pt x="5018" y="647"/>
                  </a:lnTo>
                  <a:lnTo>
                    <a:pt x="4989" y="676"/>
                  </a:lnTo>
                  <a:lnTo>
                    <a:pt x="4958" y="706"/>
                  </a:lnTo>
                  <a:lnTo>
                    <a:pt x="4926" y="735"/>
                  </a:lnTo>
                  <a:lnTo>
                    <a:pt x="4893" y="762"/>
                  </a:lnTo>
                  <a:lnTo>
                    <a:pt x="4858" y="789"/>
                  </a:lnTo>
                  <a:lnTo>
                    <a:pt x="4822" y="817"/>
                  </a:lnTo>
                  <a:lnTo>
                    <a:pt x="4785" y="843"/>
                  </a:lnTo>
                  <a:lnTo>
                    <a:pt x="4746" y="867"/>
                  </a:lnTo>
                  <a:lnTo>
                    <a:pt x="4707" y="890"/>
                  </a:lnTo>
                  <a:lnTo>
                    <a:pt x="4665" y="912"/>
                  </a:lnTo>
                  <a:lnTo>
                    <a:pt x="4622" y="933"/>
                  </a:lnTo>
                  <a:lnTo>
                    <a:pt x="4579" y="954"/>
                  </a:lnTo>
                  <a:lnTo>
                    <a:pt x="4533" y="972"/>
                  </a:lnTo>
                  <a:lnTo>
                    <a:pt x="4486" y="990"/>
                  </a:lnTo>
                  <a:lnTo>
                    <a:pt x="4437" y="1004"/>
                  </a:lnTo>
                  <a:lnTo>
                    <a:pt x="4389" y="1019"/>
                  </a:lnTo>
                  <a:lnTo>
                    <a:pt x="4338" y="1030"/>
                  </a:lnTo>
                  <a:lnTo>
                    <a:pt x="4285" y="1040"/>
                  </a:lnTo>
                  <a:lnTo>
                    <a:pt x="4231" y="1048"/>
                  </a:lnTo>
                  <a:lnTo>
                    <a:pt x="4175" y="1054"/>
                  </a:lnTo>
                  <a:lnTo>
                    <a:pt x="4118" y="1058"/>
                  </a:lnTo>
                  <a:lnTo>
                    <a:pt x="4058" y="1059"/>
                  </a:lnTo>
                  <a:lnTo>
                    <a:pt x="3999" y="1059"/>
                  </a:lnTo>
                  <a:lnTo>
                    <a:pt x="3936" y="1056"/>
                  </a:lnTo>
                  <a:lnTo>
                    <a:pt x="3874" y="1049"/>
                  </a:lnTo>
                  <a:lnTo>
                    <a:pt x="3809" y="1041"/>
                  </a:lnTo>
                  <a:lnTo>
                    <a:pt x="3742" y="1032"/>
                  </a:lnTo>
                  <a:lnTo>
                    <a:pt x="3672" y="1017"/>
                  </a:lnTo>
                  <a:lnTo>
                    <a:pt x="3603" y="1001"/>
                  </a:lnTo>
                  <a:lnTo>
                    <a:pt x="3531" y="982"/>
                  </a:lnTo>
                  <a:lnTo>
                    <a:pt x="3459" y="959"/>
                  </a:lnTo>
                  <a:lnTo>
                    <a:pt x="3382" y="933"/>
                  </a:lnTo>
                  <a:lnTo>
                    <a:pt x="3306" y="906"/>
                  </a:lnTo>
                  <a:lnTo>
                    <a:pt x="3228" y="873"/>
                  </a:lnTo>
                  <a:lnTo>
                    <a:pt x="3228" y="873"/>
                  </a:lnTo>
                  <a:lnTo>
                    <a:pt x="3071" y="809"/>
                  </a:lnTo>
                  <a:lnTo>
                    <a:pt x="2920" y="748"/>
                  </a:lnTo>
                  <a:lnTo>
                    <a:pt x="2776" y="693"/>
                  </a:lnTo>
                  <a:lnTo>
                    <a:pt x="2634" y="641"/>
                  </a:lnTo>
                  <a:lnTo>
                    <a:pt x="2499" y="596"/>
                  </a:lnTo>
                  <a:lnTo>
                    <a:pt x="2367" y="552"/>
                  </a:lnTo>
                  <a:lnTo>
                    <a:pt x="2241" y="515"/>
                  </a:lnTo>
                  <a:lnTo>
                    <a:pt x="2119" y="483"/>
                  </a:lnTo>
                  <a:lnTo>
                    <a:pt x="2001" y="454"/>
                  </a:lnTo>
                  <a:lnTo>
                    <a:pt x="1886" y="428"/>
                  </a:lnTo>
                  <a:lnTo>
                    <a:pt x="1776" y="407"/>
                  </a:lnTo>
                  <a:lnTo>
                    <a:pt x="1669" y="391"/>
                  </a:lnTo>
                  <a:lnTo>
                    <a:pt x="1565" y="378"/>
                  </a:lnTo>
                  <a:lnTo>
                    <a:pt x="1465" y="370"/>
                  </a:lnTo>
                  <a:lnTo>
                    <a:pt x="1368" y="365"/>
                  </a:lnTo>
                  <a:lnTo>
                    <a:pt x="1273" y="363"/>
                  </a:lnTo>
                  <a:lnTo>
                    <a:pt x="1182" y="366"/>
                  </a:lnTo>
                  <a:lnTo>
                    <a:pt x="1091" y="371"/>
                  </a:lnTo>
                  <a:lnTo>
                    <a:pt x="1005" y="381"/>
                  </a:lnTo>
                  <a:lnTo>
                    <a:pt x="919" y="396"/>
                  </a:lnTo>
                  <a:lnTo>
                    <a:pt x="837" y="412"/>
                  </a:lnTo>
                  <a:lnTo>
                    <a:pt x="755" y="433"/>
                  </a:lnTo>
                  <a:lnTo>
                    <a:pt x="676" y="455"/>
                  </a:lnTo>
                  <a:lnTo>
                    <a:pt x="597" y="483"/>
                  </a:lnTo>
                  <a:lnTo>
                    <a:pt x="521" y="512"/>
                  </a:lnTo>
                  <a:lnTo>
                    <a:pt x="444" y="546"/>
                  </a:lnTo>
                  <a:lnTo>
                    <a:pt x="369" y="581"/>
                  </a:lnTo>
                  <a:lnTo>
                    <a:pt x="294" y="620"/>
                  </a:lnTo>
                  <a:lnTo>
                    <a:pt x="221" y="662"/>
                  </a:lnTo>
                  <a:lnTo>
                    <a:pt x="147" y="707"/>
                  </a:lnTo>
                  <a:lnTo>
                    <a:pt x="74" y="754"/>
                  </a:lnTo>
                  <a:lnTo>
                    <a:pt x="0" y="80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379371" name="Freeform 43"/>
            <p:cNvSpPr>
              <a:spLocks/>
            </p:cNvSpPr>
            <p:nvPr userDrawn="1"/>
          </p:nvSpPr>
          <p:spPr bwMode="auto">
            <a:xfrm>
              <a:off x="1029" y="1055"/>
              <a:ext cx="5404" cy="545"/>
            </a:xfrm>
            <a:custGeom>
              <a:avLst/>
              <a:gdLst/>
              <a:ahLst/>
              <a:cxnLst>
                <a:cxn ang="0">
                  <a:pos x="5404" y="0"/>
                </a:cxn>
                <a:cxn ang="0">
                  <a:pos x="5380" y="68"/>
                </a:cxn>
                <a:cxn ang="0">
                  <a:pos x="5350" y="144"/>
                </a:cxn>
                <a:cxn ang="0">
                  <a:pos x="5304" y="241"/>
                </a:cxn>
                <a:cxn ang="0">
                  <a:pos x="5243" y="352"/>
                </a:cxn>
                <a:cxn ang="0">
                  <a:pos x="5165" y="473"/>
                </a:cxn>
                <a:cxn ang="0">
                  <a:pos x="5096" y="566"/>
                </a:cxn>
                <a:cxn ang="0">
                  <a:pos x="5043" y="627"/>
                </a:cxn>
                <a:cxn ang="0">
                  <a:pos x="4986" y="688"/>
                </a:cxn>
                <a:cxn ang="0">
                  <a:pos x="4924" y="748"/>
                </a:cxn>
                <a:cxn ang="0">
                  <a:pos x="4857" y="805"/>
                </a:cxn>
                <a:cxn ang="0">
                  <a:pos x="4785" y="858"/>
                </a:cxn>
                <a:cxn ang="0">
                  <a:pos x="4707" y="908"/>
                </a:cxn>
                <a:cxn ang="0">
                  <a:pos x="4624" y="955"/>
                </a:cxn>
                <a:cxn ang="0">
                  <a:pos x="4535" y="995"/>
                </a:cxn>
                <a:cxn ang="0">
                  <a:pos x="4440" y="1029"/>
                </a:cxn>
                <a:cxn ang="0">
                  <a:pos x="4340" y="1056"/>
                </a:cxn>
                <a:cxn ang="0">
                  <a:pos x="4233" y="1076"/>
                </a:cxn>
                <a:cxn ang="0">
                  <a:pos x="4121" y="1089"/>
                </a:cxn>
                <a:cxn ang="0">
                  <a:pos x="4002" y="1092"/>
                </a:cxn>
                <a:cxn ang="0">
                  <a:pos x="3877" y="1085"/>
                </a:cxn>
                <a:cxn ang="0">
                  <a:pos x="3745" y="1069"/>
                </a:cxn>
                <a:cxn ang="0">
                  <a:pos x="3606" y="1042"/>
                </a:cxn>
                <a:cxn ang="0">
                  <a:pos x="3460" y="1003"/>
                </a:cxn>
                <a:cxn ang="0">
                  <a:pos x="3307" y="951"/>
                </a:cxn>
                <a:cxn ang="0">
                  <a:pos x="3228" y="921"/>
                </a:cxn>
                <a:cxn ang="0">
                  <a:pos x="2919" y="801"/>
                </a:cxn>
                <a:cxn ang="0">
                  <a:pos x="2631" y="701"/>
                </a:cxn>
                <a:cxn ang="0">
                  <a:pos x="2363" y="617"/>
                </a:cxn>
                <a:cxn ang="0">
                  <a:pos x="2113" y="551"/>
                </a:cxn>
                <a:cxn ang="0">
                  <a:pos x="1880" y="501"/>
                </a:cxn>
                <a:cxn ang="0">
                  <a:pos x="1662" y="469"/>
                </a:cxn>
                <a:cxn ang="0">
                  <a:pos x="1458" y="451"/>
                </a:cxn>
                <a:cxn ang="0">
                  <a:pos x="1266" y="448"/>
                </a:cxn>
                <a:cxn ang="0">
                  <a:pos x="1085" y="461"/>
                </a:cxn>
                <a:cxn ang="0">
                  <a:pos x="914" y="488"/>
                </a:cxn>
                <a:cxn ang="0">
                  <a:pos x="750" y="528"/>
                </a:cxn>
                <a:cxn ang="0">
                  <a:pos x="593" y="582"/>
                </a:cxn>
                <a:cxn ang="0">
                  <a:pos x="440" y="648"/>
                </a:cxn>
                <a:cxn ang="0">
                  <a:pos x="292" y="727"/>
                </a:cxn>
                <a:cxn ang="0">
                  <a:pos x="146" y="817"/>
                </a:cxn>
                <a:cxn ang="0">
                  <a:pos x="0" y="918"/>
                </a:cxn>
              </a:cxnLst>
              <a:rect l="0" t="0" r="r" b="b"/>
              <a:pathLst>
                <a:path w="5404" h="1092">
                  <a:moveTo>
                    <a:pt x="5404" y="0"/>
                  </a:moveTo>
                  <a:lnTo>
                    <a:pt x="5404" y="0"/>
                  </a:lnTo>
                  <a:lnTo>
                    <a:pt x="5398" y="18"/>
                  </a:lnTo>
                  <a:lnTo>
                    <a:pt x="5380" y="68"/>
                  </a:lnTo>
                  <a:lnTo>
                    <a:pt x="5366" y="104"/>
                  </a:lnTo>
                  <a:lnTo>
                    <a:pt x="5350" y="144"/>
                  </a:lnTo>
                  <a:lnTo>
                    <a:pt x="5329" y="191"/>
                  </a:lnTo>
                  <a:lnTo>
                    <a:pt x="5304" y="241"/>
                  </a:lnTo>
                  <a:lnTo>
                    <a:pt x="5275" y="294"/>
                  </a:lnTo>
                  <a:lnTo>
                    <a:pt x="5243" y="352"/>
                  </a:lnTo>
                  <a:lnTo>
                    <a:pt x="5207" y="412"/>
                  </a:lnTo>
                  <a:lnTo>
                    <a:pt x="5165" y="473"/>
                  </a:lnTo>
                  <a:lnTo>
                    <a:pt x="5119" y="535"/>
                  </a:lnTo>
                  <a:lnTo>
                    <a:pt x="5096" y="566"/>
                  </a:lnTo>
                  <a:lnTo>
                    <a:pt x="5069" y="596"/>
                  </a:lnTo>
                  <a:lnTo>
                    <a:pt x="5043" y="627"/>
                  </a:lnTo>
                  <a:lnTo>
                    <a:pt x="5015" y="658"/>
                  </a:lnTo>
                  <a:lnTo>
                    <a:pt x="4986" y="688"/>
                  </a:lnTo>
                  <a:lnTo>
                    <a:pt x="4955" y="719"/>
                  </a:lnTo>
                  <a:lnTo>
                    <a:pt x="4924" y="748"/>
                  </a:lnTo>
                  <a:lnTo>
                    <a:pt x="4892" y="777"/>
                  </a:lnTo>
                  <a:lnTo>
                    <a:pt x="4857" y="805"/>
                  </a:lnTo>
                  <a:lnTo>
                    <a:pt x="4821" y="832"/>
                  </a:lnTo>
                  <a:lnTo>
                    <a:pt x="4785" y="858"/>
                  </a:lnTo>
                  <a:lnTo>
                    <a:pt x="4746" y="884"/>
                  </a:lnTo>
                  <a:lnTo>
                    <a:pt x="4707" y="908"/>
                  </a:lnTo>
                  <a:lnTo>
                    <a:pt x="4667" y="932"/>
                  </a:lnTo>
                  <a:lnTo>
                    <a:pt x="4624" y="955"/>
                  </a:lnTo>
                  <a:lnTo>
                    <a:pt x="4581" y="974"/>
                  </a:lnTo>
                  <a:lnTo>
                    <a:pt x="4535" y="995"/>
                  </a:lnTo>
                  <a:lnTo>
                    <a:pt x="4489" y="1013"/>
                  </a:lnTo>
                  <a:lnTo>
                    <a:pt x="4440" y="1029"/>
                  </a:lnTo>
                  <a:lnTo>
                    <a:pt x="4390" y="1043"/>
                  </a:lnTo>
                  <a:lnTo>
                    <a:pt x="4340" y="1056"/>
                  </a:lnTo>
                  <a:lnTo>
                    <a:pt x="4288" y="1068"/>
                  </a:lnTo>
                  <a:lnTo>
                    <a:pt x="4233" y="1076"/>
                  </a:lnTo>
                  <a:lnTo>
                    <a:pt x="4178" y="1084"/>
                  </a:lnTo>
                  <a:lnTo>
                    <a:pt x="4121" y="1089"/>
                  </a:lnTo>
                  <a:lnTo>
                    <a:pt x="4063" y="1092"/>
                  </a:lnTo>
                  <a:lnTo>
                    <a:pt x="4002" y="1092"/>
                  </a:lnTo>
                  <a:lnTo>
                    <a:pt x="3941" y="1090"/>
                  </a:lnTo>
                  <a:lnTo>
                    <a:pt x="3877" y="1085"/>
                  </a:lnTo>
                  <a:lnTo>
                    <a:pt x="3811" y="1079"/>
                  </a:lnTo>
                  <a:lnTo>
                    <a:pt x="3745" y="1069"/>
                  </a:lnTo>
                  <a:lnTo>
                    <a:pt x="3675" y="1058"/>
                  </a:lnTo>
                  <a:lnTo>
                    <a:pt x="3606" y="1042"/>
                  </a:lnTo>
                  <a:lnTo>
                    <a:pt x="3534" y="1024"/>
                  </a:lnTo>
                  <a:lnTo>
                    <a:pt x="3460" y="1003"/>
                  </a:lnTo>
                  <a:lnTo>
                    <a:pt x="3384" y="979"/>
                  </a:lnTo>
                  <a:lnTo>
                    <a:pt x="3307" y="951"/>
                  </a:lnTo>
                  <a:lnTo>
                    <a:pt x="3228" y="921"/>
                  </a:lnTo>
                  <a:lnTo>
                    <a:pt x="3228" y="921"/>
                  </a:lnTo>
                  <a:lnTo>
                    <a:pt x="3071" y="859"/>
                  </a:lnTo>
                  <a:lnTo>
                    <a:pt x="2919" y="801"/>
                  </a:lnTo>
                  <a:lnTo>
                    <a:pt x="2773" y="750"/>
                  </a:lnTo>
                  <a:lnTo>
                    <a:pt x="2631" y="701"/>
                  </a:lnTo>
                  <a:lnTo>
                    <a:pt x="2495" y="656"/>
                  </a:lnTo>
                  <a:lnTo>
                    <a:pt x="2363" y="617"/>
                  </a:lnTo>
                  <a:lnTo>
                    <a:pt x="2237" y="582"/>
                  </a:lnTo>
                  <a:lnTo>
                    <a:pt x="2113" y="551"/>
                  </a:lnTo>
                  <a:lnTo>
                    <a:pt x="1995" y="524"/>
                  </a:lnTo>
                  <a:lnTo>
                    <a:pt x="1880" y="501"/>
                  </a:lnTo>
                  <a:lnTo>
                    <a:pt x="1769" y="483"/>
                  </a:lnTo>
                  <a:lnTo>
                    <a:pt x="1662" y="469"/>
                  </a:lnTo>
                  <a:lnTo>
                    <a:pt x="1558" y="457"/>
                  </a:lnTo>
                  <a:lnTo>
                    <a:pt x="1458" y="451"/>
                  </a:lnTo>
                  <a:lnTo>
                    <a:pt x="1361" y="448"/>
                  </a:lnTo>
                  <a:lnTo>
                    <a:pt x="1266" y="448"/>
                  </a:lnTo>
                  <a:lnTo>
                    <a:pt x="1175" y="453"/>
                  </a:lnTo>
                  <a:lnTo>
                    <a:pt x="1085" y="461"/>
                  </a:lnTo>
                  <a:lnTo>
                    <a:pt x="998" y="472"/>
                  </a:lnTo>
                  <a:lnTo>
                    <a:pt x="914" y="488"/>
                  </a:lnTo>
                  <a:lnTo>
                    <a:pt x="830" y="506"/>
                  </a:lnTo>
                  <a:lnTo>
                    <a:pt x="750" y="528"/>
                  </a:lnTo>
                  <a:lnTo>
                    <a:pt x="671" y="553"/>
                  </a:lnTo>
                  <a:lnTo>
                    <a:pt x="593" y="582"/>
                  </a:lnTo>
                  <a:lnTo>
                    <a:pt x="517" y="614"/>
                  </a:lnTo>
                  <a:lnTo>
                    <a:pt x="440" y="648"/>
                  </a:lnTo>
                  <a:lnTo>
                    <a:pt x="365" y="687"/>
                  </a:lnTo>
                  <a:lnTo>
                    <a:pt x="292" y="727"/>
                  </a:lnTo>
                  <a:lnTo>
                    <a:pt x="218" y="771"/>
                  </a:lnTo>
                  <a:lnTo>
                    <a:pt x="146" y="817"/>
                  </a:lnTo>
                  <a:lnTo>
                    <a:pt x="72" y="866"/>
                  </a:lnTo>
                  <a:lnTo>
                    <a:pt x="0" y="91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379372" name="Freeform 44"/>
            <p:cNvSpPr>
              <a:spLocks/>
            </p:cNvSpPr>
            <p:nvPr userDrawn="1"/>
          </p:nvSpPr>
          <p:spPr bwMode="auto">
            <a:xfrm>
              <a:off x="1067" y="1026"/>
              <a:ext cx="5390" cy="562"/>
            </a:xfrm>
            <a:custGeom>
              <a:avLst/>
              <a:gdLst/>
              <a:ahLst/>
              <a:cxnLst>
                <a:cxn ang="0">
                  <a:pos x="5390" y="0"/>
                </a:cxn>
                <a:cxn ang="0">
                  <a:pos x="5366" y="70"/>
                </a:cxn>
                <a:cxn ang="0">
                  <a:pos x="5337" y="147"/>
                </a:cxn>
                <a:cxn ang="0">
                  <a:pos x="5292" y="244"/>
                </a:cxn>
                <a:cxn ang="0">
                  <a:pos x="5233" y="357"/>
                </a:cxn>
                <a:cxn ang="0">
                  <a:pos x="5158" y="480"/>
                </a:cxn>
                <a:cxn ang="0">
                  <a:pos x="5088" y="575"/>
                </a:cxn>
                <a:cxn ang="0">
                  <a:pos x="5037" y="638"/>
                </a:cxn>
                <a:cxn ang="0">
                  <a:pos x="4981" y="701"/>
                </a:cxn>
                <a:cxn ang="0">
                  <a:pos x="4920" y="762"/>
                </a:cxn>
                <a:cxn ang="0">
                  <a:pos x="4854" y="821"/>
                </a:cxn>
                <a:cxn ang="0">
                  <a:pos x="4783" y="875"/>
                </a:cxn>
                <a:cxn ang="0">
                  <a:pos x="4705" y="927"/>
                </a:cxn>
                <a:cxn ang="0">
                  <a:pos x="4623" y="976"/>
                </a:cxn>
                <a:cxn ang="0">
                  <a:pos x="4534" y="1018"/>
                </a:cxn>
                <a:cxn ang="0">
                  <a:pos x="4441" y="1053"/>
                </a:cxn>
                <a:cxn ang="0">
                  <a:pos x="4341" y="1084"/>
                </a:cxn>
                <a:cxn ang="0">
                  <a:pos x="4234" y="1106"/>
                </a:cxn>
                <a:cxn ang="0">
                  <a:pos x="4122" y="1121"/>
                </a:cxn>
                <a:cxn ang="0">
                  <a:pos x="4004" y="1126"/>
                </a:cxn>
                <a:cxn ang="0">
                  <a:pos x="3878" y="1122"/>
                </a:cxn>
                <a:cxn ang="0">
                  <a:pos x="3746" y="1110"/>
                </a:cxn>
                <a:cxn ang="0">
                  <a:pos x="3607" y="1084"/>
                </a:cxn>
                <a:cxn ang="0">
                  <a:pos x="3460" y="1048"/>
                </a:cxn>
                <a:cxn ang="0">
                  <a:pos x="3307" y="1000"/>
                </a:cxn>
                <a:cxn ang="0">
                  <a:pos x="3228" y="971"/>
                </a:cxn>
                <a:cxn ang="0">
                  <a:pos x="2917" y="856"/>
                </a:cxn>
                <a:cxn ang="0">
                  <a:pos x="2628" y="761"/>
                </a:cxn>
                <a:cxn ang="0">
                  <a:pos x="2359" y="682"/>
                </a:cxn>
                <a:cxn ang="0">
                  <a:pos x="2107" y="620"/>
                </a:cxn>
                <a:cxn ang="0">
                  <a:pos x="1873" y="575"/>
                </a:cxn>
                <a:cxn ang="0">
                  <a:pos x="1655" y="548"/>
                </a:cxn>
                <a:cxn ang="0">
                  <a:pos x="1451" y="533"/>
                </a:cxn>
                <a:cxn ang="0">
                  <a:pos x="1259" y="535"/>
                </a:cxn>
                <a:cxn ang="0">
                  <a:pos x="1077" y="551"/>
                </a:cxn>
                <a:cxn ang="0">
                  <a:pos x="906" y="582"/>
                </a:cxn>
                <a:cxn ang="0">
                  <a:pos x="744" y="625"/>
                </a:cxn>
                <a:cxn ang="0">
                  <a:pos x="587" y="683"/>
                </a:cxn>
                <a:cxn ang="0">
                  <a:pos x="436" y="753"/>
                </a:cxn>
                <a:cxn ang="0">
                  <a:pos x="288" y="835"/>
                </a:cxn>
                <a:cxn ang="0">
                  <a:pos x="144" y="929"/>
                </a:cxn>
                <a:cxn ang="0">
                  <a:pos x="0" y="1034"/>
                </a:cxn>
              </a:cxnLst>
              <a:rect l="0" t="0" r="r" b="b"/>
              <a:pathLst>
                <a:path w="5390" h="1126">
                  <a:moveTo>
                    <a:pt x="5390" y="0"/>
                  </a:moveTo>
                  <a:lnTo>
                    <a:pt x="5390" y="0"/>
                  </a:lnTo>
                  <a:lnTo>
                    <a:pt x="5384" y="18"/>
                  </a:lnTo>
                  <a:lnTo>
                    <a:pt x="5366" y="70"/>
                  </a:lnTo>
                  <a:lnTo>
                    <a:pt x="5353" y="105"/>
                  </a:lnTo>
                  <a:lnTo>
                    <a:pt x="5337" y="147"/>
                  </a:lnTo>
                  <a:lnTo>
                    <a:pt x="5316" y="192"/>
                  </a:lnTo>
                  <a:lnTo>
                    <a:pt x="5292" y="244"/>
                  </a:lnTo>
                  <a:lnTo>
                    <a:pt x="5265" y="299"/>
                  </a:lnTo>
                  <a:lnTo>
                    <a:pt x="5233" y="357"/>
                  </a:lnTo>
                  <a:lnTo>
                    <a:pt x="5198" y="418"/>
                  </a:lnTo>
                  <a:lnTo>
                    <a:pt x="5158" y="480"/>
                  </a:lnTo>
                  <a:lnTo>
                    <a:pt x="5113" y="544"/>
                  </a:lnTo>
                  <a:lnTo>
                    <a:pt x="5088" y="575"/>
                  </a:lnTo>
                  <a:lnTo>
                    <a:pt x="5063" y="607"/>
                  </a:lnTo>
                  <a:lnTo>
                    <a:pt x="5037" y="638"/>
                  </a:lnTo>
                  <a:lnTo>
                    <a:pt x="5011" y="670"/>
                  </a:lnTo>
                  <a:lnTo>
                    <a:pt x="4981" y="701"/>
                  </a:lnTo>
                  <a:lnTo>
                    <a:pt x="4951" y="732"/>
                  </a:lnTo>
                  <a:lnTo>
                    <a:pt x="4920" y="762"/>
                  </a:lnTo>
                  <a:lnTo>
                    <a:pt x="4888" y="791"/>
                  </a:lnTo>
                  <a:lnTo>
                    <a:pt x="4854" y="821"/>
                  </a:lnTo>
                  <a:lnTo>
                    <a:pt x="4819" y="848"/>
                  </a:lnTo>
                  <a:lnTo>
                    <a:pt x="4783" y="875"/>
                  </a:lnTo>
                  <a:lnTo>
                    <a:pt x="4745" y="903"/>
                  </a:lnTo>
                  <a:lnTo>
                    <a:pt x="4705" y="927"/>
                  </a:lnTo>
                  <a:lnTo>
                    <a:pt x="4665" y="951"/>
                  </a:lnTo>
                  <a:lnTo>
                    <a:pt x="4623" y="976"/>
                  </a:lnTo>
                  <a:lnTo>
                    <a:pt x="4580" y="997"/>
                  </a:lnTo>
                  <a:lnTo>
                    <a:pt x="4534" y="1018"/>
                  </a:lnTo>
                  <a:lnTo>
                    <a:pt x="4488" y="1037"/>
                  </a:lnTo>
                  <a:lnTo>
                    <a:pt x="4441" y="1053"/>
                  </a:lnTo>
                  <a:lnTo>
                    <a:pt x="4391" y="1069"/>
                  </a:lnTo>
                  <a:lnTo>
                    <a:pt x="4341" y="1084"/>
                  </a:lnTo>
                  <a:lnTo>
                    <a:pt x="4289" y="1095"/>
                  </a:lnTo>
                  <a:lnTo>
                    <a:pt x="4234" y="1106"/>
                  </a:lnTo>
                  <a:lnTo>
                    <a:pt x="4179" y="1114"/>
                  </a:lnTo>
                  <a:lnTo>
                    <a:pt x="4122" y="1121"/>
                  </a:lnTo>
                  <a:lnTo>
                    <a:pt x="4064" y="1124"/>
                  </a:lnTo>
                  <a:lnTo>
                    <a:pt x="4004" y="1126"/>
                  </a:lnTo>
                  <a:lnTo>
                    <a:pt x="3941" y="1126"/>
                  </a:lnTo>
                  <a:lnTo>
                    <a:pt x="3878" y="1122"/>
                  </a:lnTo>
                  <a:lnTo>
                    <a:pt x="3812" y="1118"/>
                  </a:lnTo>
                  <a:lnTo>
                    <a:pt x="3746" y="1110"/>
                  </a:lnTo>
                  <a:lnTo>
                    <a:pt x="3676" y="1098"/>
                  </a:lnTo>
                  <a:lnTo>
                    <a:pt x="3607" y="1084"/>
                  </a:lnTo>
                  <a:lnTo>
                    <a:pt x="3535" y="1068"/>
                  </a:lnTo>
                  <a:lnTo>
                    <a:pt x="3460" y="1048"/>
                  </a:lnTo>
                  <a:lnTo>
                    <a:pt x="3385" y="1026"/>
                  </a:lnTo>
                  <a:lnTo>
                    <a:pt x="3307" y="1000"/>
                  </a:lnTo>
                  <a:lnTo>
                    <a:pt x="3228" y="971"/>
                  </a:lnTo>
                  <a:lnTo>
                    <a:pt x="3228" y="971"/>
                  </a:lnTo>
                  <a:lnTo>
                    <a:pt x="3069" y="911"/>
                  </a:lnTo>
                  <a:lnTo>
                    <a:pt x="2917" y="856"/>
                  </a:lnTo>
                  <a:lnTo>
                    <a:pt x="2770" y="806"/>
                  </a:lnTo>
                  <a:lnTo>
                    <a:pt x="2628" y="761"/>
                  </a:lnTo>
                  <a:lnTo>
                    <a:pt x="2491" y="719"/>
                  </a:lnTo>
                  <a:lnTo>
                    <a:pt x="2359" y="682"/>
                  </a:lnTo>
                  <a:lnTo>
                    <a:pt x="2231" y="649"/>
                  </a:lnTo>
                  <a:lnTo>
                    <a:pt x="2107" y="620"/>
                  </a:lnTo>
                  <a:lnTo>
                    <a:pt x="1988" y="596"/>
                  </a:lnTo>
                  <a:lnTo>
                    <a:pt x="1873" y="575"/>
                  </a:lnTo>
                  <a:lnTo>
                    <a:pt x="1762" y="559"/>
                  </a:lnTo>
                  <a:lnTo>
                    <a:pt x="1655" y="548"/>
                  </a:lnTo>
                  <a:lnTo>
                    <a:pt x="1551" y="538"/>
                  </a:lnTo>
                  <a:lnTo>
                    <a:pt x="1451" y="533"/>
                  </a:lnTo>
                  <a:lnTo>
                    <a:pt x="1353" y="533"/>
                  </a:lnTo>
                  <a:lnTo>
                    <a:pt x="1259" y="535"/>
                  </a:lnTo>
                  <a:lnTo>
                    <a:pt x="1166" y="541"/>
                  </a:lnTo>
                  <a:lnTo>
                    <a:pt x="1077" y="551"/>
                  </a:lnTo>
                  <a:lnTo>
                    <a:pt x="991" y="565"/>
                  </a:lnTo>
                  <a:lnTo>
                    <a:pt x="906" y="582"/>
                  </a:lnTo>
                  <a:lnTo>
                    <a:pt x="824" y="603"/>
                  </a:lnTo>
                  <a:lnTo>
                    <a:pt x="744" y="625"/>
                  </a:lnTo>
                  <a:lnTo>
                    <a:pt x="665" y="653"/>
                  </a:lnTo>
                  <a:lnTo>
                    <a:pt x="587" y="683"/>
                  </a:lnTo>
                  <a:lnTo>
                    <a:pt x="511" y="716"/>
                  </a:lnTo>
                  <a:lnTo>
                    <a:pt x="436" y="753"/>
                  </a:lnTo>
                  <a:lnTo>
                    <a:pt x="362" y="791"/>
                  </a:lnTo>
                  <a:lnTo>
                    <a:pt x="288" y="835"/>
                  </a:lnTo>
                  <a:lnTo>
                    <a:pt x="216" y="880"/>
                  </a:lnTo>
                  <a:lnTo>
                    <a:pt x="144" y="929"/>
                  </a:lnTo>
                  <a:lnTo>
                    <a:pt x="72" y="979"/>
                  </a:lnTo>
                  <a:lnTo>
                    <a:pt x="0" y="103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379373" name="Freeform 45"/>
            <p:cNvSpPr>
              <a:spLocks/>
            </p:cNvSpPr>
            <p:nvPr userDrawn="1"/>
          </p:nvSpPr>
          <p:spPr bwMode="auto">
            <a:xfrm>
              <a:off x="1106" y="997"/>
              <a:ext cx="5373" cy="580"/>
            </a:xfrm>
            <a:custGeom>
              <a:avLst/>
              <a:gdLst/>
              <a:ahLst/>
              <a:cxnLst>
                <a:cxn ang="0">
                  <a:pos x="5373" y="0"/>
                </a:cxn>
                <a:cxn ang="0">
                  <a:pos x="5351" y="69"/>
                </a:cxn>
                <a:cxn ang="0">
                  <a:pos x="5323" y="147"/>
                </a:cxn>
                <a:cxn ang="0">
                  <a:pos x="5280" y="247"/>
                </a:cxn>
                <a:cxn ang="0">
                  <a:pos x="5221" y="361"/>
                </a:cxn>
                <a:cxn ang="0">
                  <a:pos x="5148" y="486"/>
                </a:cxn>
                <a:cxn ang="0">
                  <a:pos x="5081" y="583"/>
                </a:cxn>
                <a:cxn ang="0">
                  <a:pos x="5031" y="647"/>
                </a:cxn>
                <a:cxn ang="0">
                  <a:pos x="4976" y="712"/>
                </a:cxn>
                <a:cxn ang="0">
                  <a:pos x="4916" y="773"/>
                </a:cxn>
                <a:cxn ang="0">
                  <a:pos x="4849" y="833"/>
                </a:cxn>
                <a:cxn ang="0">
                  <a:pos x="4780" y="891"/>
                </a:cxn>
                <a:cxn ang="0">
                  <a:pos x="4704" y="944"/>
                </a:cxn>
                <a:cxn ang="0">
                  <a:pos x="4622" y="994"/>
                </a:cxn>
                <a:cxn ang="0">
                  <a:pos x="4534" y="1038"/>
                </a:cxn>
                <a:cxn ang="0">
                  <a:pos x="4441" y="1077"/>
                </a:cxn>
                <a:cxn ang="0">
                  <a:pos x="4341" y="1109"/>
                </a:cxn>
                <a:cxn ang="0">
                  <a:pos x="4236" y="1133"/>
                </a:cxn>
                <a:cxn ang="0">
                  <a:pos x="4123" y="1149"/>
                </a:cxn>
                <a:cxn ang="0">
                  <a:pos x="4004" y="1159"/>
                </a:cxn>
                <a:cxn ang="0">
                  <a:pos x="3879" y="1157"/>
                </a:cxn>
                <a:cxn ang="0">
                  <a:pos x="3746" y="1146"/>
                </a:cxn>
                <a:cxn ang="0">
                  <a:pos x="3607" y="1124"/>
                </a:cxn>
                <a:cxn ang="0">
                  <a:pos x="3460" y="1091"/>
                </a:cxn>
                <a:cxn ang="0">
                  <a:pos x="3305" y="1044"/>
                </a:cxn>
                <a:cxn ang="0">
                  <a:pos x="3226" y="1017"/>
                </a:cxn>
                <a:cxn ang="0">
                  <a:pos x="2914" y="909"/>
                </a:cxn>
                <a:cxn ang="0">
                  <a:pos x="2622" y="818"/>
                </a:cxn>
                <a:cxn ang="0">
                  <a:pos x="2353" y="746"/>
                </a:cxn>
                <a:cxn ang="0">
                  <a:pos x="2100" y="689"/>
                </a:cxn>
                <a:cxn ang="0">
                  <a:pos x="1866" y="649"/>
                </a:cxn>
                <a:cxn ang="0">
                  <a:pos x="1648" y="625"/>
                </a:cxn>
                <a:cxn ang="0">
                  <a:pos x="1442" y="615"/>
                </a:cxn>
                <a:cxn ang="0">
                  <a:pos x="1251" y="620"/>
                </a:cxn>
                <a:cxn ang="0">
                  <a:pos x="1070" y="641"/>
                </a:cxn>
                <a:cxn ang="0">
                  <a:pos x="899" y="675"/>
                </a:cxn>
                <a:cxn ang="0">
                  <a:pos x="737" y="722"/>
                </a:cxn>
                <a:cxn ang="0">
                  <a:pos x="581" y="783"/>
                </a:cxn>
                <a:cxn ang="0">
                  <a:pos x="431" y="856"/>
                </a:cxn>
                <a:cxn ang="0">
                  <a:pos x="286" y="941"/>
                </a:cxn>
                <a:cxn ang="0">
                  <a:pos x="143" y="1038"/>
                </a:cxn>
                <a:cxn ang="0">
                  <a:pos x="0" y="1146"/>
                </a:cxn>
              </a:cxnLst>
              <a:rect l="0" t="0" r="r" b="b"/>
              <a:pathLst>
                <a:path w="5373" h="1159">
                  <a:moveTo>
                    <a:pt x="5373" y="0"/>
                  </a:moveTo>
                  <a:lnTo>
                    <a:pt x="5373" y="0"/>
                  </a:lnTo>
                  <a:lnTo>
                    <a:pt x="5367" y="18"/>
                  </a:lnTo>
                  <a:lnTo>
                    <a:pt x="5351" y="69"/>
                  </a:lnTo>
                  <a:lnTo>
                    <a:pt x="5338" y="105"/>
                  </a:lnTo>
                  <a:lnTo>
                    <a:pt x="5323" y="147"/>
                  </a:lnTo>
                  <a:lnTo>
                    <a:pt x="5303" y="194"/>
                  </a:lnTo>
                  <a:lnTo>
                    <a:pt x="5280" y="247"/>
                  </a:lnTo>
                  <a:lnTo>
                    <a:pt x="5253" y="302"/>
                  </a:lnTo>
                  <a:lnTo>
                    <a:pt x="5221" y="361"/>
                  </a:lnTo>
                  <a:lnTo>
                    <a:pt x="5187" y="423"/>
                  </a:lnTo>
                  <a:lnTo>
                    <a:pt x="5148" y="486"/>
                  </a:lnTo>
                  <a:lnTo>
                    <a:pt x="5105" y="550"/>
                  </a:lnTo>
                  <a:lnTo>
                    <a:pt x="5081" y="583"/>
                  </a:lnTo>
                  <a:lnTo>
                    <a:pt x="5056" y="615"/>
                  </a:lnTo>
                  <a:lnTo>
                    <a:pt x="5031" y="647"/>
                  </a:lnTo>
                  <a:lnTo>
                    <a:pt x="5003" y="680"/>
                  </a:lnTo>
                  <a:lnTo>
                    <a:pt x="4976" y="712"/>
                  </a:lnTo>
                  <a:lnTo>
                    <a:pt x="4947" y="743"/>
                  </a:lnTo>
                  <a:lnTo>
                    <a:pt x="4916" y="773"/>
                  </a:lnTo>
                  <a:lnTo>
                    <a:pt x="4883" y="804"/>
                  </a:lnTo>
                  <a:lnTo>
                    <a:pt x="4849" y="833"/>
                  </a:lnTo>
                  <a:lnTo>
                    <a:pt x="4815" y="862"/>
                  </a:lnTo>
                  <a:lnTo>
                    <a:pt x="4780" y="891"/>
                  </a:lnTo>
                  <a:lnTo>
                    <a:pt x="4742" y="919"/>
                  </a:lnTo>
                  <a:lnTo>
                    <a:pt x="4704" y="944"/>
                  </a:lnTo>
                  <a:lnTo>
                    <a:pt x="4663" y="970"/>
                  </a:lnTo>
                  <a:lnTo>
                    <a:pt x="4622" y="994"/>
                  </a:lnTo>
                  <a:lnTo>
                    <a:pt x="4579" y="1017"/>
                  </a:lnTo>
                  <a:lnTo>
                    <a:pt x="4534" y="1038"/>
                  </a:lnTo>
                  <a:lnTo>
                    <a:pt x="4488" y="1057"/>
                  </a:lnTo>
                  <a:lnTo>
                    <a:pt x="4441" y="1077"/>
                  </a:lnTo>
                  <a:lnTo>
                    <a:pt x="4391" y="1093"/>
                  </a:lnTo>
                  <a:lnTo>
                    <a:pt x="4341" y="1109"/>
                  </a:lnTo>
                  <a:lnTo>
                    <a:pt x="4288" y="1122"/>
                  </a:lnTo>
                  <a:lnTo>
                    <a:pt x="4236" y="1133"/>
                  </a:lnTo>
                  <a:lnTo>
                    <a:pt x="4180" y="1143"/>
                  </a:lnTo>
                  <a:lnTo>
                    <a:pt x="4123" y="1149"/>
                  </a:lnTo>
                  <a:lnTo>
                    <a:pt x="4065" y="1156"/>
                  </a:lnTo>
                  <a:lnTo>
                    <a:pt x="4004" y="1159"/>
                  </a:lnTo>
                  <a:lnTo>
                    <a:pt x="3943" y="1159"/>
                  </a:lnTo>
                  <a:lnTo>
                    <a:pt x="3879" y="1157"/>
                  </a:lnTo>
                  <a:lnTo>
                    <a:pt x="3814" y="1153"/>
                  </a:lnTo>
                  <a:lnTo>
                    <a:pt x="3746" y="1146"/>
                  </a:lnTo>
                  <a:lnTo>
                    <a:pt x="3677" y="1136"/>
                  </a:lnTo>
                  <a:lnTo>
                    <a:pt x="3607" y="1124"/>
                  </a:lnTo>
                  <a:lnTo>
                    <a:pt x="3534" y="1109"/>
                  </a:lnTo>
                  <a:lnTo>
                    <a:pt x="3460" y="1091"/>
                  </a:lnTo>
                  <a:lnTo>
                    <a:pt x="3383" y="1070"/>
                  </a:lnTo>
                  <a:lnTo>
                    <a:pt x="3305" y="1044"/>
                  </a:lnTo>
                  <a:lnTo>
                    <a:pt x="3226" y="1017"/>
                  </a:lnTo>
                  <a:lnTo>
                    <a:pt x="3226" y="1017"/>
                  </a:lnTo>
                  <a:lnTo>
                    <a:pt x="3067" y="960"/>
                  </a:lnTo>
                  <a:lnTo>
                    <a:pt x="2914" y="909"/>
                  </a:lnTo>
                  <a:lnTo>
                    <a:pt x="2765" y="862"/>
                  </a:lnTo>
                  <a:lnTo>
                    <a:pt x="2622" y="818"/>
                  </a:lnTo>
                  <a:lnTo>
                    <a:pt x="2485" y="780"/>
                  </a:lnTo>
                  <a:lnTo>
                    <a:pt x="2353" y="746"/>
                  </a:lnTo>
                  <a:lnTo>
                    <a:pt x="2224" y="715"/>
                  </a:lnTo>
                  <a:lnTo>
                    <a:pt x="2100" y="689"/>
                  </a:lnTo>
                  <a:lnTo>
                    <a:pt x="1981" y="667"/>
                  </a:lnTo>
                  <a:lnTo>
                    <a:pt x="1866" y="649"/>
                  </a:lnTo>
                  <a:lnTo>
                    <a:pt x="1755" y="634"/>
                  </a:lnTo>
                  <a:lnTo>
                    <a:pt x="1648" y="625"/>
                  </a:lnTo>
                  <a:lnTo>
                    <a:pt x="1543" y="617"/>
                  </a:lnTo>
                  <a:lnTo>
                    <a:pt x="1442" y="615"/>
                  </a:lnTo>
                  <a:lnTo>
                    <a:pt x="1345" y="615"/>
                  </a:lnTo>
                  <a:lnTo>
                    <a:pt x="1251" y="620"/>
                  </a:lnTo>
                  <a:lnTo>
                    <a:pt x="1159" y="628"/>
                  </a:lnTo>
                  <a:lnTo>
                    <a:pt x="1070" y="641"/>
                  </a:lnTo>
                  <a:lnTo>
                    <a:pt x="984" y="655"/>
                  </a:lnTo>
                  <a:lnTo>
                    <a:pt x="899" y="675"/>
                  </a:lnTo>
                  <a:lnTo>
                    <a:pt x="817" y="696"/>
                  </a:lnTo>
                  <a:lnTo>
                    <a:pt x="737" y="722"/>
                  </a:lnTo>
                  <a:lnTo>
                    <a:pt x="659" y="751"/>
                  </a:lnTo>
                  <a:lnTo>
                    <a:pt x="581" y="783"/>
                  </a:lnTo>
                  <a:lnTo>
                    <a:pt x="506" y="817"/>
                  </a:lnTo>
                  <a:lnTo>
                    <a:pt x="431" y="856"/>
                  </a:lnTo>
                  <a:lnTo>
                    <a:pt x="358" y="896"/>
                  </a:lnTo>
                  <a:lnTo>
                    <a:pt x="286" y="941"/>
                  </a:lnTo>
                  <a:lnTo>
                    <a:pt x="213" y="988"/>
                  </a:lnTo>
                  <a:lnTo>
                    <a:pt x="143" y="1038"/>
                  </a:lnTo>
                  <a:lnTo>
                    <a:pt x="70" y="1090"/>
                  </a:lnTo>
                  <a:lnTo>
                    <a:pt x="0" y="114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379374" name="Freeform 46"/>
            <p:cNvSpPr>
              <a:spLocks/>
            </p:cNvSpPr>
            <p:nvPr userDrawn="1"/>
          </p:nvSpPr>
          <p:spPr bwMode="auto">
            <a:xfrm>
              <a:off x="1146" y="968"/>
              <a:ext cx="5355" cy="631"/>
            </a:xfrm>
            <a:custGeom>
              <a:avLst/>
              <a:gdLst/>
              <a:ahLst/>
              <a:cxnLst>
                <a:cxn ang="0">
                  <a:pos x="5355" y="0"/>
                </a:cxn>
                <a:cxn ang="0">
                  <a:pos x="5334" y="71"/>
                </a:cxn>
                <a:cxn ang="0">
                  <a:pos x="5306" y="150"/>
                </a:cxn>
                <a:cxn ang="0">
                  <a:pos x="5266" y="250"/>
                </a:cxn>
                <a:cxn ang="0">
                  <a:pos x="5209" y="366"/>
                </a:cxn>
                <a:cxn ang="0">
                  <a:pos x="5138" y="494"/>
                </a:cxn>
                <a:cxn ang="0">
                  <a:pos x="5072" y="592"/>
                </a:cxn>
                <a:cxn ang="0">
                  <a:pos x="5023" y="658"/>
                </a:cxn>
                <a:cxn ang="0">
                  <a:pos x="4969" y="723"/>
                </a:cxn>
                <a:cxn ang="0">
                  <a:pos x="4909" y="788"/>
                </a:cxn>
                <a:cxn ang="0">
                  <a:pos x="4845" y="849"/>
                </a:cxn>
                <a:cxn ang="0">
                  <a:pos x="4775" y="909"/>
                </a:cxn>
                <a:cxn ang="0">
                  <a:pos x="4700" y="964"/>
                </a:cxn>
                <a:cxn ang="0">
                  <a:pos x="4619" y="1015"/>
                </a:cxn>
                <a:cxn ang="0">
                  <a:pos x="4532" y="1060"/>
                </a:cxn>
                <a:cxn ang="0">
                  <a:pos x="4439" y="1101"/>
                </a:cxn>
                <a:cxn ang="0">
                  <a:pos x="4340" y="1135"/>
                </a:cxn>
                <a:cxn ang="0">
                  <a:pos x="4235" y="1162"/>
                </a:cxn>
                <a:cxn ang="0">
                  <a:pos x="4123" y="1182"/>
                </a:cxn>
                <a:cxn ang="0">
                  <a:pos x="4004" y="1193"/>
                </a:cxn>
                <a:cxn ang="0">
                  <a:pos x="3879" y="1194"/>
                </a:cxn>
                <a:cxn ang="0">
                  <a:pos x="3746" y="1185"/>
                </a:cxn>
                <a:cxn ang="0">
                  <a:pos x="3606" y="1165"/>
                </a:cxn>
                <a:cxn ang="0">
                  <a:pos x="3458" y="1136"/>
                </a:cxn>
                <a:cxn ang="0">
                  <a:pos x="3304" y="1093"/>
                </a:cxn>
                <a:cxn ang="0">
                  <a:pos x="3224" y="1067"/>
                </a:cxn>
                <a:cxn ang="0">
                  <a:pos x="2910" y="965"/>
                </a:cxn>
                <a:cxn ang="0">
                  <a:pos x="2618" y="880"/>
                </a:cxn>
                <a:cxn ang="0">
                  <a:pos x="2346" y="812"/>
                </a:cxn>
                <a:cxn ang="0">
                  <a:pos x="2094" y="760"/>
                </a:cxn>
                <a:cxn ang="0">
                  <a:pos x="1859" y="723"/>
                </a:cxn>
                <a:cxn ang="0">
                  <a:pos x="1640" y="704"/>
                </a:cxn>
                <a:cxn ang="0">
                  <a:pos x="1434" y="699"/>
                </a:cxn>
                <a:cxn ang="0">
                  <a:pos x="1242" y="707"/>
                </a:cxn>
                <a:cxn ang="0">
                  <a:pos x="1063" y="731"/>
                </a:cxn>
                <a:cxn ang="0">
                  <a:pos x="893" y="768"/>
                </a:cxn>
                <a:cxn ang="0">
                  <a:pos x="732" y="820"/>
                </a:cxn>
                <a:cxn ang="0">
                  <a:pos x="576" y="884"/>
                </a:cxn>
                <a:cxn ang="0">
                  <a:pos x="427" y="960"/>
                </a:cxn>
                <a:cxn ang="0">
                  <a:pos x="283" y="1049"/>
                </a:cxn>
                <a:cxn ang="0">
                  <a:pos x="141" y="1149"/>
                </a:cxn>
                <a:cxn ang="0">
                  <a:pos x="0" y="1261"/>
                </a:cxn>
              </a:cxnLst>
              <a:rect l="0" t="0" r="r" b="b"/>
              <a:pathLst>
                <a:path w="5355" h="1261">
                  <a:moveTo>
                    <a:pt x="5355" y="0"/>
                  </a:moveTo>
                  <a:lnTo>
                    <a:pt x="5355" y="0"/>
                  </a:lnTo>
                  <a:lnTo>
                    <a:pt x="5349" y="19"/>
                  </a:lnTo>
                  <a:lnTo>
                    <a:pt x="5334" y="71"/>
                  </a:lnTo>
                  <a:lnTo>
                    <a:pt x="5322" y="106"/>
                  </a:lnTo>
                  <a:lnTo>
                    <a:pt x="5306" y="150"/>
                  </a:lnTo>
                  <a:lnTo>
                    <a:pt x="5288" y="197"/>
                  </a:lnTo>
                  <a:lnTo>
                    <a:pt x="5266" y="250"/>
                  </a:lnTo>
                  <a:lnTo>
                    <a:pt x="5240" y="306"/>
                  </a:lnTo>
                  <a:lnTo>
                    <a:pt x="5209" y="366"/>
                  </a:lnTo>
                  <a:lnTo>
                    <a:pt x="5176" y="429"/>
                  </a:lnTo>
                  <a:lnTo>
                    <a:pt x="5138" y="494"/>
                  </a:lnTo>
                  <a:lnTo>
                    <a:pt x="5095" y="560"/>
                  </a:lnTo>
                  <a:lnTo>
                    <a:pt x="5072" y="592"/>
                  </a:lnTo>
                  <a:lnTo>
                    <a:pt x="5048" y="625"/>
                  </a:lnTo>
                  <a:lnTo>
                    <a:pt x="5023" y="658"/>
                  </a:lnTo>
                  <a:lnTo>
                    <a:pt x="4997" y="691"/>
                  </a:lnTo>
                  <a:lnTo>
                    <a:pt x="4969" y="723"/>
                  </a:lnTo>
                  <a:lnTo>
                    <a:pt x="4940" y="755"/>
                  </a:lnTo>
                  <a:lnTo>
                    <a:pt x="4909" y="788"/>
                  </a:lnTo>
                  <a:lnTo>
                    <a:pt x="4877" y="818"/>
                  </a:lnTo>
                  <a:lnTo>
                    <a:pt x="4845" y="849"/>
                  </a:lnTo>
                  <a:lnTo>
                    <a:pt x="4811" y="880"/>
                  </a:lnTo>
                  <a:lnTo>
                    <a:pt x="4775" y="909"/>
                  </a:lnTo>
                  <a:lnTo>
                    <a:pt x="4739" y="936"/>
                  </a:lnTo>
                  <a:lnTo>
                    <a:pt x="4700" y="964"/>
                  </a:lnTo>
                  <a:lnTo>
                    <a:pt x="4661" y="989"/>
                  </a:lnTo>
                  <a:lnTo>
                    <a:pt x="4619" y="1015"/>
                  </a:lnTo>
                  <a:lnTo>
                    <a:pt x="4576" y="1038"/>
                  </a:lnTo>
                  <a:lnTo>
                    <a:pt x="4532" y="1060"/>
                  </a:lnTo>
                  <a:lnTo>
                    <a:pt x="4486" y="1081"/>
                  </a:lnTo>
                  <a:lnTo>
                    <a:pt x="4439" y="1101"/>
                  </a:lnTo>
                  <a:lnTo>
                    <a:pt x="4390" y="1119"/>
                  </a:lnTo>
                  <a:lnTo>
                    <a:pt x="4340" y="1135"/>
                  </a:lnTo>
                  <a:lnTo>
                    <a:pt x="4289" y="1149"/>
                  </a:lnTo>
                  <a:lnTo>
                    <a:pt x="4235" y="1162"/>
                  </a:lnTo>
                  <a:lnTo>
                    <a:pt x="4179" y="1173"/>
                  </a:lnTo>
                  <a:lnTo>
                    <a:pt x="4123" y="1182"/>
                  </a:lnTo>
                  <a:lnTo>
                    <a:pt x="4064" y="1188"/>
                  </a:lnTo>
                  <a:lnTo>
                    <a:pt x="4004" y="1193"/>
                  </a:lnTo>
                  <a:lnTo>
                    <a:pt x="3942" y="1194"/>
                  </a:lnTo>
                  <a:lnTo>
                    <a:pt x="3879" y="1194"/>
                  </a:lnTo>
                  <a:lnTo>
                    <a:pt x="3814" y="1191"/>
                  </a:lnTo>
                  <a:lnTo>
                    <a:pt x="3746" y="1185"/>
                  </a:lnTo>
                  <a:lnTo>
                    <a:pt x="3676" y="1177"/>
                  </a:lnTo>
                  <a:lnTo>
                    <a:pt x="3606" y="1165"/>
                  </a:lnTo>
                  <a:lnTo>
                    <a:pt x="3533" y="1153"/>
                  </a:lnTo>
                  <a:lnTo>
                    <a:pt x="3458" y="1136"/>
                  </a:lnTo>
                  <a:lnTo>
                    <a:pt x="3382" y="1115"/>
                  </a:lnTo>
                  <a:lnTo>
                    <a:pt x="3304" y="1093"/>
                  </a:lnTo>
                  <a:lnTo>
                    <a:pt x="3224" y="1067"/>
                  </a:lnTo>
                  <a:lnTo>
                    <a:pt x="3224" y="1067"/>
                  </a:lnTo>
                  <a:lnTo>
                    <a:pt x="3064" y="1014"/>
                  </a:lnTo>
                  <a:lnTo>
                    <a:pt x="2910" y="965"/>
                  </a:lnTo>
                  <a:lnTo>
                    <a:pt x="2761" y="920"/>
                  </a:lnTo>
                  <a:lnTo>
                    <a:pt x="2618" y="880"/>
                  </a:lnTo>
                  <a:lnTo>
                    <a:pt x="2480" y="842"/>
                  </a:lnTo>
                  <a:lnTo>
                    <a:pt x="2346" y="812"/>
                  </a:lnTo>
                  <a:lnTo>
                    <a:pt x="2219" y="783"/>
                  </a:lnTo>
                  <a:lnTo>
                    <a:pt x="2094" y="760"/>
                  </a:lnTo>
                  <a:lnTo>
                    <a:pt x="1974" y="739"/>
                  </a:lnTo>
                  <a:lnTo>
                    <a:pt x="1859" y="723"/>
                  </a:lnTo>
                  <a:lnTo>
                    <a:pt x="1746" y="712"/>
                  </a:lnTo>
                  <a:lnTo>
                    <a:pt x="1640" y="704"/>
                  </a:lnTo>
                  <a:lnTo>
                    <a:pt x="1535" y="699"/>
                  </a:lnTo>
                  <a:lnTo>
                    <a:pt x="1434" y="699"/>
                  </a:lnTo>
                  <a:lnTo>
                    <a:pt x="1337" y="700"/>
                  </a:lnTo>
                  <a:lnTo>
                    <a:pt x="1242" y="707"/>
                  </a:lnTo>
                  <a:lnTo>
                    <a:pt x="1151" y="718"/>
                  </a:lnTo>
                  <a:lnTo>
                    <a:pt x="1063" y="731"/>
                  </a:lnTo>
                  <a:lnTo>
                    <a:pt x="976" y="749"/>
                  </a:lnTo>
                  <a:lnTo>
                    <a:pt x="893" y="768"/>
                  </a:lnTo>
                  <a:lnTo>
                    <a:pt x="811" y="792"/>
                  </a:lnTo>
                  <a:lnTo>
                    <a:pt x="732" y="820"/>
                  </a:lnTo>
                  <a:lnTo>
                    <a:pt x="652" y="851"/>
                  </a:lnTo>
                  <a:lnTo>
                    <a:pt x="576" y="884"/>
                  </a:lnTo>
                  <a:lnTo>
                    <a:pt x="501" y="920"/>
                  </a:lnTo>
                  <a:lnTo>
                    <a:pt x="427" y="960"/>
                  </a:lnTo>
                  <a:lnTo>
                    <a:pt x="355" y="1004"/>
                  </a:lnTo>
                  <a:lnTo>
                    <a:pt x="283" y="1049"/>
                  </a:lnTo>
                  <a:lnTo>
                    <a:pt x="212" y="1098"/>
                  </a:lnTo>
                  <a:lnTo>
                    <a:pt x="141" y="1149"/>
                  </a:lnTo>
                  <a:lnTo>
                    <a:pt x="71" y="1204"/>
                  </a:lnTo>
                  <a:lnTo>
                    <a:pt x="0" y="1261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379375" name="Freeform 47"/>
            <p:cNvSpPr>
              <a:spLocks/>
            </p:cNvSpPr>
            <p:nvPr userDrawn="1"/>
          </p:nvSpPr>
          <p:spPr bwMode="auto">
            <a:xfrm>
              <a:off x="1187" y="940"/>
              <a:ext cx="5335" cy="688"/>
            </a:xfrm>
            <a:custGeom>
              <a:avLst/>
              <a:gdLst/>
              <a:ahLst/>
              <a:cxnLst>
                <a:cxn ang="0">
                  <a:pos x="5335" y="0"/>
                </a:cxn>
                <a:cxn ang="0">
                  <a:pos x="5315" y="71"/>
                </a:cxn>
                <a:cxn ang="0">
                  <a:pos x="5289" y="150"/>
                </a:cxn>
                <a:cxn ang="0">
                  <a:pos x="5250" y="252"/>
                </a:cxn>
                <a:cxn ang="0">
                  <a:pos x="5196" y="371"/>
                </a:cxn>
                <a:cxn ang="0">
                  <a:pos x="5127" y="501"/>
                </a:cxn>
                <a:cxn ang="0">
                  <a:pos x="5061" y="601"/>
                </a:cxn>
                <a:cxn ang="0">
                  <a:pos x="5014" y="667"/>
                </a:cxn>
                <a:cxn ang="0">
                  <a:pos x="4960" y="735"/>
                </a:cxn>
                <a:cxn ang="0">
                  <a:pos x="4902" y="799"/>
                </a:cxn>
                <a:cxn ang="0">
                  <a:pos x="4838" y="862"/>
                </a:cxn>
                <a:cxn ang="0">
                  <a:pos x="4770" y="924"/>
                </a:cxn>
                <a:cxn ang="0">
                  <a:pos x="4695" y="980"/>
                </a:cxn>
                <a:cxn ang="0">
                  <a:pos x="4614" y="1034"/>
                </a:cxn>
                <a:cxn ang="0">
                  <a:pos x="4528" y="1082"/>
                </a:cxn>
                <a:cxn ang="0">
                  <a:pos x="4436" y="1126"/>
                </a:cxn>
                <a:cxn ang="0">
                  <a:pos x="4338" y="1161"/>
                </a:cxn>
                <a:cxn ang="0">
                  <a:pos x="4232" y="1190"/>
                </a:cxn>
                <a:cxn ang="0">
                  <a:pos x="4121" y="1213"/>
                </a:cxn>
                <a:cxn ang="0">
                  <a:pos x="4003" y="1226"/>
                </a:cxn>
                <a:cxn ang="0">
                  <a:pos x="3877" y="1229"/>
                </a:cxn>
                <a:cxn ang="0">
                  <a:pos x="3745" y="1224"/>
                </a:cxn>
                <a:cxn ang="0">
                  <a:pos x="3605" y="1206"/>
                </a:cxn>
                <a:cxn ang="0">
                  <a:pos x="3456" y="1179"/>
                </a:cxn>
                <a:cxn ang="0">
                  <a:pos x="3301" y="1140"/>
                </a:cxn>
                <a:cxn ang="0">
                  <a:pos x="3220" y="1114"/>
                </a:cxn>
                <a:cxn ang="0">
                  <a:pos x="2905" y="1019"/>
                </a:cxn>
                <a:cxn ang="0">
                  <a:pos x="2612" y="938"/>
                </a:cxn>
                <a:cxn ang="0">
                  <a:pos x="2340" y="875"/>
                </a:cxn>
                <a:cxn ang="0">
                  <a:pos x="2086" y="828"/>
                </a:cxn>
                <a:cxn ang="0">
                  <a:pos x="1851" y="798"/>
                </a:cxn>
                <a:cxn ang="0">
                  <a:pos x="1630" y="782"/>
                </a:cxn>
                <a:cxn ang="0">
                  <a:pos x="1426" y="780"/>
                </a:cxn>
                <a:cxn ang="0">
                  <a:pos x="1235" y="795"/>
                </a:cxn>
                <a:cxn ang="0">
                  <a:pos x="1099" y="814"/>
                </a:cxn>
                <a:cxn ang="0">
                  <a:pos x="1011" y="830"/>
                </a:cxn>
                <a:cxn ang="0">
                  <a:pos x="927" y="851"/>
                </a:cxn>
                <a:cxn ang="0">
                  <a:pos x="804" y="888"/>
                </a:cxn>
                <a:cxn ang="0">
                  <a:pos x="647" y="950"/>
                </a:cxn>
                <a:cxn ang="0">
                  <a:pos x="496" y="1024"/>
                </a:cxn>
                <a:cxn ang="0">
                  <a:pos x="352" y="1109"/>
                </a:cxn>
                <a:cxn ang="0">
                  <a:pos x="210" y="1208"/>
                </a:cxn>
                <a:cxn ang="0">
                  <a:pos x="70" y="1316"/>
                </a:cxn>
              </a:cxnLst>
              <a:rect l="0" t="0" r="r" b="b"/>
              <a:pathLst>
                <a:path w="5335" h="1376">
                  <a:moveTo>
                    <a:pt x="5335" y="0"/>
                  </a:moveTo>
                  <a:lnTo>
                    <a:pt x="5335" y="0"/>
                  </a:lnTo>
                  <a:lnTo>
                    <a:pt x="5331" y="18"/>
                  </a:lnTo>
                  <a:lnTo>
                    <a:pt x="5315" y="71"/>
                  </a:lnTo>
                  <a:lnTo>
                    <a:pt x="5304" y="107"/>
                  </a:lnTo>
                  <a:lnTo>
                    <a:pt x="5289" y="150"/>
                  </a:lnTo>
                  <a:lnTo>
                    <a:pt x="5271" y="199"/>
                  </a:lnTo>
                  <a:lnTo>
                    <a:pt x="5250" y="252"/>
                  </a:lnTo>
                  <a:lnTo>
                    <a:pt x="5225" y="310"/>
                  </a:lnTo>
                  <a:lnTo>
                    <a:pt x="5196" y="371"/>
                  </a:lnTo>
                  <a:lnTo>
                    <a:pt x="5163" y="434"/>
                  </a:lnTo>
                  <a:lnTo>
                    <a:pt x="5127" y="501"/>
                  </a:lnTo>
                  <a:lnTo>
                    <a:pt x="5085" y="567"/>
                  </a:lnTo>
                  <a:lnTo>
                    <a:pt x="5061" y="601"/>
                  </a:lnTo>
                  <a:lnTo>
                    <a:pt x="5038" y="635"/>
                  </a:lnTo>
                  <a:lnTo>
                    <a:pt x="5014" y="667"/>
                  </a:lnTo>
                  <a:lnTo>
                    <a:pt x="4988" y="701"/>
                  </a:lnTo>
                  <a:lnTo>
                    <a:pt x="4960" y="735"/>
                  </a:lnTo>
                  <a:lnTo>
                    <a:pt x="4932" y="767"/>
                  </a:lnTo>
                  <a:lnTo>
                    <a:pt x="4902" y="799"/>
                  </a:lnTo>
                  <a:lnTo>
                    <a:pt x="4871" y="832"/>
                  </a:lnTo>
                  <a:lnTo>
                    <a:pt x="4838" y="862"/>
                  </a:lnTo>
                  <a:lnTo>
                    <a:pt x="4804" y="893"/>
                  </a:lnTo>
                  <a:lnTo>
                    <a:pt x="4770" y="924"/>
                  </a:lnTo>
                  <a:lnTo>
                    <a:pt x="4734" y="953"/>
                  </a:lnTo>
                  <a:lnTo>
                    <a:pt x="4695" y="980"/>
                  </a:lnTo>
                  <a:lnTo>
                    <a:pt x="4656" y="1008"/>
                  </a:lnTo>
                  <a:lnTo>
                    <a:pt x="4614" y="1034"/>
                  </a:lnTo>
                  <a:lnTo>
                    <a:pt x="4573" y="1059"/>
                  </a:lnTo>
                  <a:lnTo>
                    <a:pt x="4528" y="1082"/>
                  </a:lnTo>
                  <a:lnTo>
                    <a:pt x="4484" y="1105"/>
                  </a:lnTo>
                  <a:lnTo>
                    <a:pt x="4436" y="1126"/>
                  </a:lnTo>
                  <a:lnTo>
                    <a:pt x="4388" y="1143"/>
                  </a:lnTo>
                  <a:lnTo>
                    <a:pt x="4338" y="1161"/>
                  </a:lnTo>
                  <a:lnTo>
                    <a:pt x="4287" y="1177"/>
                  </a:lnTo>
                  <a:lnTo>
                    <a:pt x="4232" y="1190"/>
                  </a:lnTo>
                  <a:lnTo>
                    <a:pt x="4178" y="1203"/>
                  </a:lnTo>
                  <a:lnTo>
                    <a:pt x="4121" y="1213"/>
                  </a:lnTo>
                  <a:lnTo>
                    <a:pt x="4063" y="1219"/>
                  </a:lnTo>
                  <a:lnTo>
                    <a:pt x="4003" y="1226"/>
                  </a:lnTo>
                  <a:lnTo>
                    <a:pt x="3941" y="1229"/>
                  </a:lnTo>
                  <a:lnTo>
                    <a:pt x="3877" y="1229"/>
                  </a:lnTo>
                  <a:lnTo>
                    <a:pt x="3812" y="1227"/>
                  </a:lnTo>
                  <a:lnTo>
                    <a:pt x="3745" y="1224"/>
                  </a:lnTo>
                  <a:lnTo>
                    <a:pt x="3676" y="1216"/>
                  </a:lnTo>
                  <a:lnTo>
                    <a:pt x="3605" y="1206"/>
                  </a:lnTo>
                  <a:lnTo>
                    <a:pt x="3531" y="1195"/>
                  </a:lnTo>
                  <a:lnTo>
                    <a:pt x="3456" y="1179"/>
                  </a:lnTo>
                  <a:lnTo>
                    <a:pt x="3380" y="1161"/>
                  </a:lnTo>
                  <a:lnTo>
                    <a:pt x="3301" y="1140"/>
                  </a:lnTo>
                  <a:lnTo>
                    <a:pt x="3220" y="1114"/>
                  </a:lnTo>
                  <a:lnTo>
                    <a:pt x="3220" y="1114"/>
                  </a:lnTo>
                  <a:lnTo>
                    <a:pt x="3061" y="1064"/>
                  </a:lnTo>
                  <a:lnTo>
                    <a:pt x="2905" y="1019"/>
                  </a:lnTo>
                  <a:lnTo>
                    <a:pt x="2756" y="977"/>
                  </a:lnTo>
                  <a:lnTo>
                    <a:pt x="2612" y="938"/>
                  </a:lnTo>
                  <a:lnTo>
                    <a:pt x="2473" y="906"/>
                  </a:lnTo>
                  <a:lnTo>
                    <a:pt x="2340" y="875"/>
                  </a:lnTo>
                  <a:lnTo>
                    <a:pt x="2211" y="851"/>
                  </a:lnTo>
                  <a:lnTo>
                    <a:pt x="2086" y="828"/>
                  </a:lnTo>
                  <a:lnTo>
                    <a:pt x="1966" y="811"/>
                  </a:lnTo>
                  <a:lnTo>
                    <a:pt x="1851" y="798"/>
                  </a:lnTo>
                  <a:lnTo>
                    <a:pt x="1739" y="788"/>
                  </a:lnTo>
                  <a:lnTo>
                    <a:pt x="1630" y="782"/>
                  </a:lnTo>
                  <a:lnTo>
                    <a:pt x="1526" y="780"/>
                  </a:lnTo>
                  <a:lnTo>
                    <a:pt x="1426" y="780"/>
                  </a:lnTo>
                  <a:lnTo>
                    <a:pt x="1329" y="785"/>
                  </a:lnTo>
                  <a:lnTo>
                    <a:pt x="1235" y="795"/>
                  </a:lnTo>
                  <a:lnTo>
                    <a:pt x="1143" y="806"/>
                  </a:lnTo>
                  <a:lnTo>
                    <a:pt x="1099" y="814"/>
                  </a:lnTo>
                  <a:lnTo>
                    <a:pt x="1054" y="822"/>
                  </a:lnTo>
                  <a:lnTo>
                    <a:pt x="1011" y="830"/>
                  </a:lnTo>
                  <a:lnTo>
                    <a:pt x="970" y="840"/>
                  </a:lnTo>
                  <a:lnTo>
                    <a:pt x="927" y="851"/>
                  </a:lnTo>
                  <a:lnTo>
                    <a:pt x="885" y="862"/>
                  </a:lnTo>
                  <a:lnTo>
                    <a:pt x="804" y="888"/>
                  </a:lnTo>
                  <a:lnTo>
                    <a:pt x="725" y="917"/>
                  </a:lnTo>
                  <a:lnTo>
                    <a:pt x="647" y="950"/>
                  </a:lnTo>
                  <a:lnTo>
                    <a:pt x="571" y="985"/>
                  </a:lnTo>
                  <a:lnTo>
                    <a:pt x="496" y="1024"/>
                  </a:lnTo>
                  <a:lnTo>
                    <a:pt x="424" y="1064"/>
                  </a:lnTo>
                  <a:lnTo>
                    <a:pt x="352" y="1109"/>
                  </a:lnTo>
                  <a:lnTo>
                    <a:pt x="280" y="1156"/>
                  </a:lnTo>
                  <a:lnTo>
                    <a:pt x="210" y="1208"/>
                  </a:lnTo>
                  <a:lnTo>
                    <a:pt x="139" y="1261"/>
                  </a:lnTo>
                  <a:lnTo>
                    <a:pt x="70" y="1316"/>
                  </a:lnTo>
                  <a:lnTo>
                    <a:pt x="0" y="137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379376" name="Freeform 48"/>
            <p:cNvSpPr>
              <a:spLocks/>
            </p:cNvSpPr>
            <p:nvPr userDrawn="1"/>
          </p:nvSpPr>
          <p:spPr bwMode="auto">
            <a:xfrm>
              <a:off x="1229" y="911"/>
              <a:ext cx="5314" cy="745"/>
            </a:xfrm>
            <a:custGeom>
              <a:avLst/>
              <a:gdLst/>
              <a:ahLst/>
              <a:cxnLst>
                <a:cxn ang="0">
                  <a:pos x="5314" y="0"/>
                </a:cxn>
                <a:cxn ang="0">
                  <a:pos x="5296" y="71"/>
                </a:cxn>
                <a:cxn ang="0">
                  <a:pos x="5271" y="153"/>
                </a:cxn>
                <a:cxn ang="0">
                  <a:pos x="5233" y="257"/>
                </a:cxn>
                <a:cxn ang="0">
                  <a:pos x="5180" y="376"/>
                </a:cxn>
                <a:cxn ang="0">
                  <a:pos x="5112" y="507"/>
                </a:cxn>
                <a:cxn ang="0">
                  <a:pos x="5050" y="609"/>
                </a:cxn>
                <a:cxn ang="0">
                  <a:pos x="5003" y="678"/>
                </a:cxn>
                <a:cxn ang="0">
                  <a:pos x="4950" y="746"/>
                </a:cxn>
                <a:cxn ang="0">
                  <a:pos x="4893" y="812"/>
                </a:cxn>
                <a:cxn ang="0">
                  <a:pos x="4830" y="878"/>
                </a:cxn>
                <a:cxn ang="0">
                  <a:pos x="4762" y="940"/>
                </a:cxn>
                <a:cxn ang="0">
                  <a:pos x="4689" y="999"/>
                </a:cxn>
                <a:cxn ang="0">
                  <a:pos x="4610" y="1054"/>
                </a:cxn>
                <a:cxn ang="0">
                  <a:pos x="4524" y="1104"/>
                </a:cxn>
                <a:cxn ang="0">
                  <a:pos x="4432" y="1150"/>
                </a:cxn>
                <a:cxn ang="0">
                  <a:pos x="4335" y="1188"/>
                </a:cxn>
                <a:cxn ang="0">
                  <a:pos x="4229" y="1219"/>
                </a:cxn>
                <a:cxn ang="0">
                  <a:pos x="4118" y="1243"/>
                </a:cxn>
                <a:cxn ang="0">
                  <a:pos x="4000" y="1259"/>
                </a:cxn>
                <a:cxn ang="0">
                  <a:pos x="3875" y="1266"/>
                </a:cxn>
                <a:cxn ang="0">
                  <a:pos x="3742" y="1263"/>
                </a:cxn>
                <a:cxn ang="0">
                  <a:pos x="3602" y="1248"/>
                </a:cxn>
                <a:cxn ang="0">
                  <a:pos x="3453" y="1224"/>
                </a:cxn>
                <a:cxn ang="0">
                  <a:pos x="3298" y="1187"/>
                </a:cxn>
                <a:cxn ang="0">
                  <a:pos x="3217" y="1164"/>
                </a:cxn>
                <a:cxn ang="0">
                  <a:pos x="2899" y="1074"/>
                </a:cxn>
                <a:cxn ang="0">
                  <a:pos x="2605" y="999"/>
                </a:cxn>
                <a:cxn ang="0">
                  <a:pos x="2333" y="941"/>
                </a:cxn>
                <a:cxn ang="0">
                  <a:pos x="2079" y="899"/>
                </a:cxn>
                <a:cxn ang="0">
                  <a:pos x="1843" y="872"/>
                </a:cxn>
                <a:cxn ang="0">
                  <a:pos x="1622" y="861"/>
                </a:cxn>
                <a:cxn ang="0">
                  <a:pos x="1418" y="864"/>
                </a:cxn>
                <a:cxn ang="0">
                  <a:pos x="1226" y="882"/>
                </a:cxn>
                <a:cxn ang="0">
                  <a:pos x="1134" y="896"/>
                </a:cxn>
                <a:cxn ang="0">
                  <a:pos x="1047" y="912"/>
                </a:cxn>
                <a:cxn ang="0">
                  <a:pos x="961" y="933"/>
                </a:cxn>
                <a:cxn ang="0">
                  <a:pos x="878" y="957"/>
                </a:cxn>
                <a:cxn ang="0">
                  <a:pos x="718" y="1016"/>
                </a:cxn>
                <a:cxn ang="0">
                  <a:pos x="565" y="1087"/>
                </a:cxn>
                <a:cxn ang="0">
                  <a:pos x="419" y="1171"/>
                </a:cxn>
                <a:cxn ang="0">
                  <a:pos x="276" y="1266"/>
                </a:cxn>
                <a:cxn ang="0">
                  <a:pos x="138" y="1372"/>
                </a:cxn>
                <a:cxn ang="0">
                  <a:pos x="0" y="1490"/>
                </a:cxn>
              </a:cxnLst>
              <a:rect l="0" t="0" r="r" b="b"/>
              <a:pathLst>
                <a:path w="5314" h="1490">
                  <a:moveTo>
                    <a:pt x="5314" y="0"/>
                  </a:moveTo>
                  <a:lnTo>
                    <a:pt x="5314" y="0"/>
                  </a:lnTo>
                  <a:lnTo>
                    <a:pt x="5309" y="19"/>
                  </a:lnTo>
                  <a:lnTo>
                    <a:pt x="5296" y="71"/>
                  </a:lnTo>
                  <a:lnTo>
                    <a:pt x="5284" y="110"/>
                  </a:lnTo>
                  <a:lnTo>
                    <a:pt x="5271" y="153"/>
                  </a:lnTo>
                  <a:lnTo>
                    <a:pt x="5254" y="202"/>
                  </a:lnTo>
                  <a:lnTo>
                    <a:pt x="5233" y="257"/>
                  </a:lnTo>
                  <a:lnTo>
                    <a:pt x="5208" y="315"/>
                  </a:lnTo>
                  <a:lnTo>
                    <a:pt x="5180" y="376"/>
                  </a:lnTo>
                  <a:lnTo>
                    <a:pt x="5148" y="441"/>
                  </a:lnTo>
                  <a:lnTo>
                    <a:pt x="5112" y="507"/>
                  </a:lnTo>
                  <a:lnTo>
                    <a:pt x="5072" y="575"/>
                  </a:lnTo>
                  <a:lnTo>
                    <a:pt x="5050" y="609"/>
                  </a:lnTo>
                  <a:lnTo>
                    <a:pt x="5026" y="644"/>
                  </a:lnTo>
                  <a:lnTo>
                    <a:pt x="5003" y="678"/>
                  </a:lnTo>
                  <a:lnTo>
                    <a:pt x="4976" y="712"/>
                  </a:lnTo>
                  <a:lnTo>
                    <a:pt x="4950" y="746"/>
                  </a:lnTo>
                  <a:lnTo>
                    <a:pt x="4922" y="780"/>
                  </a:lnTo>
                  <a:lnTo>
                    <a:pt x="4893" y="812"/>
                  </a:lnTo>
                  <a:lnTo>
                    <a:pt x="4862" y="846"/>
                  </a:lnTo>
                  <a:lnTo>
                    <a:pt x="4830" y="878"/>
                  </a:lnTo>
                  <a:lnTo>
                    <a:pt x="4797" y="909"/>
                  </a:lnTo>
                  <a:lnTo>
                    <a:pt x="4762" y="940"/>
                  </a:lnTo>
                  <a:lnTo>
                    <a:pt x="4726" y="970"/>
                  </a:lnTo>
                  <a:lnTo>
                    <a:pt x="4689" y="999"/>
                  </a:lnTo>
                  <a:lnTo>
                    <a:pt x="4650" y="1027"/>
                  </a:lnTo>
                  <a:lnTo>
                    <a:pt x="4610" y="1054"/>
                  </a:lnTo>
                  <a:lnTo>
                    <a:pt x="4568" y="1080"/>
                  </a:lnTo>
                  <a:lnTo>
                    <a:pt x="4524" y="1104"/>
                  </a:lnTo>
                  <a:lnTo>
                    <a:pt x="4479" y="1127"/>
                  </a:lnTo>
                  <a:lnTo>
                    <a:pt x="4432" y="1150"/>
                  </a:lnTo>
                  <a:lnTo>
                    <a:pt x="4385" y="1169"/>
                  </a:lnTo>
                  <a:lnTo>
                    <a:pt x="4335" y="1188"/>
                  </a:lnTo>
                  <a:lnTo>
                    <a:pt x="4283" y="1205"/>
                  </a:lnTo>
                  <a:lnTo>
                    <a:pt x="4229" y="1219"/>
                  </a:lnTo>
                  <a:lnTo>
                    <a:pt x="4175" y="1232"/>
                  </a:lnTo>
                  <a:lnTo>
                    <a:pt x="4118" y="1243"/>
                  </a:lnTo>
                  <a:lnTo>
                    <a:pt x="4060" y="1251"/>
                  </a:lnTo>
                  <a:lnTo>
                    <a:pt x="4000" y="1259"/>
                  </a:lnTo>
                  <a:lnTo>
                    <a:pt x="3939" y="1263"/>
                  </a:lnTo>
                  <a:lnTo>
                    <a:pt x="3875" y="1266"/>
                  </a:lnTo>
                  <a:lnTo>
                    <a:pt x="3810" y="1264"/>
                  </a:lnTo>
                  <a:lnTo>
                    <a:pt x="3742" y="1263"/>
                  </a:lnTo>
                  <a:lnTo>
                    <a:pt x="3673" y="1256"/>
                  </a:lnTo>
                  <a:lnTo>
                    <a:pt x="3602" y="1248"/>
                  </a:lnTo>
                  <a:lnTo>
                    <a:pt x="3528" y="1237"/>
                  </a:lnTo>
                  <a:lnTo>
                    <a:pt x="3453" y="1224"/>
                  </a:lnTo>
                  <a:lnTo>
                    <a:pt x="3377" y="1206"/>
                  </a:lnTo>
                  <a:lnTo>
                    <a:pt x="3298" y="1187"/>
                  </a:lnTo>
                  <a:lnTo>
                    <a:pt x="3217" y="1164"/>
                  </a:lnTo>
                  <a:lnTo>
                    <a:pt x="3217" y="1164"/>
                  </a:lnTo>
                  <a:lnTo>
                    <a:pt x="3055" y="1116"/>
                  </a:lnTo>
                  <a:lnTo>
                    <a:pt x="2899" y="1074"/>
                  </a:lnTo>
                  <a:lnTo>
                    <a:pt x="2751" y="1033"/>
                  </a:lnTo>
                  <a:lnTo>
                    <a:pt x="2605" y="999"/>
                  </a:lnTo>
                  <a:lnTo>
                    <a:pt x="2466" y="969"/>
                  </a:lnTo>
                  <a:lnTo>
                    <a:pt x="2333" y="941"/>
                  </a:lnTo>
                  <a:lnTo>
                    <a:pt x="2202" y="919"/>
                  </a:lnTo>
                  <a:lnTo>
                    <a:pt x="2079" y="899"/>
                  </a:lnTo>
                  <a:lnTo>
                    <a:pt x="1958" y="885"/>
                  </a:lnTo>
                  <a:lnTo>
                    <a:pt x="1843" y="872"/>
                  </a:lnTo>
                  <a:lnTo>
                    <a:pt x="1730" y="865"/>
                  </a:lnTo>
                  <a:lnTo>
                    <a:pt x="1622" y="861"/>
                  </a:lnTo>
                  <a:lnTo>
                    <a:pt x="1518" y="861"/>
                  </a:lnTo>
                  <a:lnTo>
                    <a:pt x="1418" y="864"/>
                  </a:lnTo>
                  <a:lnTo>
                    <a:pt x="1321" y="872"/>
                  </a:lnTo>
                  <a:lnTo>
                    <a:pt x="1226" y="882"/>
                  </a:lnTo>
                  <a:lnTo>
                    <a:pt x="1180" y="888"/>
                  </a:lnTo>
                  <a:lnTo>
                    <a:pt x="1134" y="896"/>
                  </a:lnTo>
                  <a:lnTo>
                    <a:pt x="1090" y="904"/>
                  </a:lnTo>
                  <a:lnTo>
                    <a:pt x="1047" y="912"/>
                  </a:lnTo>
                  <a:lnTo>
                    <a:pt x="1004" y="924"/>
                  </a:lnTo>
                  <a:lnTo>
                    <a:pt x="961" y="933"/>
                  </a:lnTo>
                  <a:lnTo>
                    <a:pt x="919" y="945"/>
                  </a:lnTo>
                  <a:lnTo>
                    <a:pt x="878" y="957"/>
                  </a:lnTo>
                  <a:lnTo>
                    <a:pt x="797" y="985"/>
                  </a:lnTo>
                  <a:lnTo>
                    <a:pt x="718" y="1016"/>
                  </a:lnTo>
                  <a:lnTo>
                    <a:pt x="640" y="1050"/>
                  </a:lnTo>
                  <a:lnTo>
                    <a:pt x="565" y="1087"/>
                  </a:lnTo>
                  <a:lnTo>
                    <a:pt x="492" y="1127"/>
                  </a:lnTo>
                  <a:lnTo>
                    <a:pt x="419" y="1171"/>
                  </a:lnTo>
                  <a:lnTo>
                    <a:pt x="347" y="1216"/>
                  </a:lnTo>
                  <a:lnTo>
                    <a:pt x="276" y="1266"/>
                  </a:lnTo>
                  <a:lnTo>
                    <a:pt x="207" y="1318"/>
                  </a:lnTo>
                  <a:lnTo>
                    <a:pt x="138" y="1372"/>
                  </a:lnTo>
                  <a:lnTo>
                    <a:pt x="70" y="1431"/>
                  </a:lnTo>
                  <a:lnTo>
                    <a:pt x="0" y="149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379377" name="Freeform 49"/>
            <p:cNvSpPr>
              <a:spLocks/>
            </p:cNvSpPr>
            <p:nvPr userDrawn="1"/>
          </p:nvSpPr>
          <p:spPr bwMode="auto">
            <a:xfrm>
              <a:off x="1272" y="882"/>
              <a:ext cx="5291" cy="803"/>
            </a:xfrm>
            <a:custGeom>
              <a:avLst/>
              <a:gdLst/>
              <a:ahLst/>
              <a:cxnLst>
                <a:cxn ang="0">
                  <a:pos x="5291" y="0"/>
                </a:cxn>
                <a:cxn ang="0">
                  <a:pos x="5273" y="73"/>
                </a:cxn>
                <a:cxn ang="0">
                  <a:pos x="5250" y="155"/>
                </a:cxn>
                <a:cxn ang="0">
                  <a:pos x="5214" y="260"/>
                </a:cxn>
                <a:cxn ang="0">
                  <a:pos x="5162" y="381"/>
                </a:cxn>
                <a:cxn ang="0">
                  <a:pos x="5097" y="515"/>
                </a:cxn>
                <a:cxn ang="0">
                  <a:pos x="5036" y="618"/>
                </a:cxn>
                <a:cxn ang="0">
                  <a:pos x="4989" y="688"/>
                </a:cxn>
                <a:cxn ang="0">
                  <a:pos x="4937" y="757"/>
                </a:cxn>
                <a:cxn ang="0">
                  <a:pos x="4882" y="827"/>
                </a:cxn>
                <a:cxn ang="0">
                  <a:pos x="4821" y="893"/>
                </a:cxn>
                <a:cxn ang="0">
                  <a:pos x="4753" y="956"/>
                </a:cxn>
                <a:cxn ang="0">
                  <a:pos x="4681" y="1017"/>
                </a:cxn>
                <a:cxn ang="0">
                  <a:pos x="4603" y="1074"/>
                </a:cxn>
                <a:cxn ang="0">
                  <a:pos x="4518" y="1127"/>
                </a:cxn>
                <a:cxn ang="0">
                  <a:pos x="4426" y="1174"/>
                </a:cxn>
                <a:cxn ang="0">
                  <a:pos x="4329" y="1214"/>
                </a:cxn>
                <a:cxn ang="0">
                  <a:pos x="4225" y="1248"/>
                </a:cxn>
                <a:cxn ang="0">
                  <a:pos x="4114" y="1274"/>
                </a:cxn>
                <a:cxn ang="0">
                  <a:pos x="3996" y="1292"/>
                </a:cxn>
                <a:cxn ang="0">
                  <a:pos x="3871" y="1301"/>
                </a:cxn>
                <a:cxn ang="0">
                  <a:pos x="3738" y="1301"/>
                </a:cxn>
                <a:cxn ang="0">
                  <a:pos x="3598" y="1290"/>
                </a:cxn>
                <a:cxn ang="0">
                  <a:pos x="3449" y="1267"/>
                </a:cxn>
                <a:cxn ang="0">
                  <a:pos x="3292" y="1233"/>
                </a:cxn>
                <a:cxn ang="0">
                  <a:pos x="3212" y="1212"/>
                </a:cxn>
                <a:cxn ang="0">
                  <a:pos x="2894" y="1129"/>
                </a:cxn>
                <a:cxn ang="0">
                  <a:pos x="2598" y="1059"/>
                </a:cxn>
                <a:cxn ang="0">
                  <a:pos x="2323" y="1007"/>
                </a:cxn>
                <a:cxn ang="0">
                  <a:pos x="2069" y="970"/>
                </a:cxn>
                <a:cxn ang="0">
                  <a:pos x="1833" y="948"/>
                </a:cxn>
                <a:cxn ang="0">
                  <a:pos x="1612" y="941"/>
                </a:cxn>
                <a:cxn ang="0">
                  <a:pos x="1408" y="948"/>
                </a:cxn>
                <a:cxn ang="0">
                  <a:pos x="1216" y="969"/>
                </a:cxn>
                <a:cxn ang="0">
                  <a:pos x="1126" y="985"/>
                </a:cxn>
                <a:cxn ang="0">
                  <a:pos x="1037" y="1004"/>
                </a:cxn>
                <a:cxn ang="0">
                  <a:pos x="953" y="1027"/>
                </a:cxn>
                <a:cxn ang="0">
                  <a:pos x="869" y="1053"/>
                </a:cxn>
                <a:cxn ang="0">
                  <a:pos x="789" y="1082"/>
                </a:cxn>
                <a:cxn ang="0">
                  <a:pos x="635" y="1150"/>
                </a:cxn>
                <a:cxn ang="0">
                  <a:pos x="486" y="1230"/>
                </a:cxn>
                <a:cxn ang="0">
                  <a:pos x="343" y="1324"/>
                </a:cxn>
                <a:cxn ang="0">
                  <a:pos x="204" y="1429"/>
                </a:cxn>
                <a:cxn ang="0">
                  <a:pos x="68" y="1545"/>
                </a:cxn>
              </a:cxnLst>
              <a:rect l="0" t="0" r="r" b="b"/>
              <a:pathLst>
                <a:path w="5291" h="1606">
                  <a:moveTo>
                    <a:pt x="5291" y="0"/>
                  </a:moveTo>
                  <a:lnTo>
                    <a:pt x="5291" y="0"/>
                  </a:lnTo>
                  <a:lnTo>
                    <a:pt x="5287" y="19"/>
                  </a:lnTo>
                  <a:lnTo>
                    <a:pt x="5273" y="73"/>
                  </a:lnTo>
                  <a:lnTo>
                    <a:pt x="5264" y="111"/>
                  </a:lnTo>
                  <a:lnTo>
                    <a:pt x="5250" y="155"/>
                  </a:lnTo>
                  <a:lnTo>
                    <a:pt x="5233" y="205"/>
                  </a:lnTo>
                  <a:lnTo>
                    <a:pt x="5214" y="260"/>
                  </a:lnTo>
                  <a:lnTo>
                    <a:pt x="5190" y="318"/>
                  </a:lnTo>
                  <a:lnTo>
                    <a:pt x="5162" y="381"/>
                  </a:lnTo>
                  <a:lnTo>
                    <a:pt x="5132" y="447"/>
                  </a:lnTo>
                  <a:lnTo>
                    <a:pt x="5097" y="515"/>
                  </a:lnTo>
                  <a:lnTo>
                    <a:pt x="5057" y="583"/>
                  </a:lnTo>
                  <a:lnTo>
                    <a:pt x="5036" y="618"/>
                  </a:lnTo>
                  <a:lnTo>
                    <a:pt x="5014" y="654"/>
                  </a:lnTo>
                  <a:lnTo>
                    <a:pt x="4989" y="688"/>
                  </a:lnTo>
                  <a:lnTo>
                    <a:pt x="4964" y="723"/>
                  </a:lnTo>
                  <a:lnTo>
                    <a:pt x="4937" y="757"/>
                  </a:lnTo>
                  <a:lnTo>
                    <a:pt x="4911" y="791"/>
                  </a:lnTo>
                  <a:lnTo>
                    <a:pt x="4882" y="827"/>
                  </a:lnTo>
                  <a:lnTo>
                    <a:pt x="4851" y="859"/>
                  </a:lnTo>
                  <a:lnTo>
                    <a:pt x="4821" y="893"/>
                  </a:lnTo>
                  <a:lnTo>
                    <a:pt x="4787" y="925"/>
                  </a:lnTo>
                  <a:lnTo>
                    <a:pt x="4753" y="956"/>
                  </a:lnTo>
                  <a:lnTo>
                    <a:pt x="4718" y="988"/>
                  </a:lnTo>
                  <a:lnTo>
                    <a:pt x="4681" y="1017"/>
                  </a:lnTo>
                  <a:lnTo>
                    <a:pt x="4642" y="1046"/>
                  </a:lnTo>
                  <a:lnTo>
                    <a:pt x="4603" y="1074"/>
                  </a:lnTo>
                  <a:lnTo>
                    <a:pt x="4561" y="1101"/>
                  </a:lnTo>
                  <a:lnTo>
                    <a:pt x="4518" y="1127"/>
                  </a:lnTo>
                  <a:lnTo>
                    <a:pt x="4472" y="1151"/>
                  </a:lnTo>
                  <a:lnTo>
                    <a:pt x="4426" y="1174"/>
                  </a:lnTo>
                  <a:lnTo>
                    <a:pt x="4379" y="1195"/>
                  </a:lnTo>
                  <a:lnTo>
                    <a:pt x="4329" y="1214"/>
                  </a:lnTo>
                  <a:lnTo>
                    <a:pt x="4278" y="1232"/>
                  </a:lnTo>
                  <a:lnTo>
                    <a:pt x="4225" y="1248"/>
                  </a:lnTo>
                  <a:lnTo>
                    <a:pt x="4171" y="1263"/>
                  </a:lnTo>
                  <a:lnTo>
                    <a:pt x="4114" y="1274"/>
                  </a:lnTo>
                  <a:lnTo>
                    <a:pt x="4056" y="1284"/>
                  </a:lnTo>
                  <a:lnTo>
                    <a:pt x="3996" y="1292"/>
                  </a:lnTo>
                  <a:lnTo>
                    <a:pt x="3935" y="1298"/>
                  </a:lnTo>
                  <a:lnTo>
                    <a:pt x="3871" y="1301"/>
                  </a:lnTo>
                  <a:lnTo>
                    <a:pt x="3806" y="1303"/>
                  </a:lnTo>
                  <a:lnTo>
                    <a:pt x="3738" y="1301"/>
                  </a:lnTo>
                  <a:lnTo>
                    <a:pt x="3668" y="1296"/>
                  </a:lnTo>
                  <a:lnTo>
                    <a:pt x="3598" y="1290"/>
                  </a:lnTo>
                  <a:lnTo>
                    <a:pt x="3524" y="1280"/>
                  </a:lnTo>
                  <a:lnTo>
                    <a:pt x="3449" y="1267"/>
                  </a:lnTo>
                  <a:lnTo>
                    <a:pt x="3371" y="1253"/>
                  </a:lnTo>
                  <a:lnTo>
                    <a:pt x="3292" y="1233"/>
                  </a:lnTo>
                  <a:lnTo>
                    <a:pt x="3212" y="1212"/>
                  </a:lnTo>
                  <a:lnTo>
                    <a:pt x="3212" y="1212"/>
                  </a:lnTo>
                  <a:lnTo>
                    <a:pt x="3049" y="1167"/>
                  </a:lnTo>
                  <a:lnTo>
                    <a:pt x="2894" y="1129"/>
                  </a:lnTo>
                  <a:lnTo>
                    <a:pt x="2742" y="1091"/>
                  </a:lnTo>
                  <a:lnTo>
                    <a:pt x="2598" y="1059"/>
                  </a:lnTo>
                  <a:lnTo>
                    <a:pt x="2458" y="1032"/>
                  </a:lnTo>
                  <a:lnTo>
                    <a:pt x="2323" y="1007"/>
                  </a:lnTo>
                  <a:lnTo>
                    <a:pt x="2194" y="986"/>
                  </a:lnTo>
                  <a:lnTo>
                    <a:pt x="2069" y="970"/>
                  </a:lnTo>
                  <a:lnTo>
                    <a:pt x="1948" y="957"/>
                  </a:lnTo>
                  <a:lnTo>
                    <a:pt x="1833" y="948"/>
                  </a:lnTo>
                  <a:lnTo>
                    <a:pt x="1720" y="943"/>
                  </a:lnTo>
                  <a:lnTo>
                    <a:pt x="1612" y="941"/>
                  </a:lnTo>
                  <a:lnTo>
                    <a:pt x="1508" y="943"/>
                  </a:lnTo>
                  <a:lnTo>
                    <a:pt x="1408" y="948"/>
                  </a:lnTo>
                  <a:lnTo>
                    <a:pt x="1311" y="957"/>
                  </a:lnTo>
                  <a:lnTo>
                    <a:pt x="1216" y="969"/>
                  </a:lnTo>
                  <a:lnTo>
                    <a:pt x="1171" y="977"/>
                  </a:lnTo>
                  <a:lnTo>
                    <a:pt x="1126" y="985"/>
                  </a:lnTo>
                  <a:lnTo>
                    <a:pt x="1082" y="994"/>
                  </a:lnTo>
                  <a:lnTo>
                    <a:pt x="1037" y="1004"/>
                  </a:lnTo>
                  <a:lnTo>
                    <a:pt x="994" y="1015"/>
                  </a:lnTo>
                  <a:lnTo>
                    <a:pt x="953" y="1027"/>
                  </a:lnTo>
                  <a:lnTo>
                    <a:pt x="911" y="1040"/>
                  </a:lnTo>
                  <a:lnTo>
                    <a:pt x="869" y="1053"/>
                  </a:lnTo>
                  <a:lnTo>
                    <a:pt x="829" y="1067"/>
                  </a:lnTo>
                  <a:lnTo>
                    <a:pt x="789" y="1082"/>
                  </a:lnTo>
                  <a:lnTo>
                    <a:pt x="711" y="1114"/>
                  </a:lnTo>
                  <a:lnTo>
                    <a:pt x="635" y="1150"/>
                  </a:lnTo>
                  <a:lnTo>
                    <a:pt x="560" y="1188"/>
                  </a:lnTo>
                  <a:lnTo>
                    <a:pt x="486" y="1230"/>
                  </a:lnTo>
                  <a:lnTo>
                    <a:pt x="414" y="1275"/>
                  </a:lnTo>
                  <a:lnTo>
                    <a:pt x="343" y="1324"/>
                  </a:lnTo>
                  <a:lnTo>
                    <a:pt x="274" y="1374"/>
                  </a:lnTo>
                  <a:lnTo>
                    <a:pt x="204" y="1429"/>
                  </a:lnTo>
                  <a:lnTo>
                    <a:pt x="136" y="1485"/>
                  </a:lnTo>
                  <a:lnTo>
                    <a:pt x="68" y="1545"/>
                  </a:lnTo>
                  <a:lnTo>
                    <a:pt x="0" y="160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379378" name="Freeform 50"/>
            <p:cNvSpPr>
              <a:spLocks/>
            </p:cNvSpPr>
            <p:nvPr userDrawn="1"/>
          </p:nvSpPr>
          <p:spPr bwMode="auto">
            <a:xfrm>
              <a:off x="1317" y="854"/>
              <a:ext cx="5265" cy="860"/>
            </a:xfrm>
            <a:custGeom>
              <a:avLst/>
              <a:gdLst/>
              <a:ahLst/>
              <a:cxnLst>
                <a:cxn ang="0">
                  <a:pos x="5265" y="0"/>
                </a:cxn>
                <a:cxn ang="0">
                  <a:pos x="5249" y="73"/>
                </a:cxn>
                <a:cxn ang="0">
                  <a:pos x="5226" y="155"/>
                </a:cxn>
                <a:cxn ang="0">
                  <a:pos x="5191" y="262"/>
                </a:cxn>
                <a:cxn ang="0">
                  <a:pos x="5142" y="385"/>
                </a:cxn>
                <a:cxn ang="0">
                  <a:pos x="5078" y="520"/>
                </a:cxn>
                <a:cxn ang="0">
                  <a:pos x="5019" y="625"/>
                </a:cxn>
                <a:cxn ang="0">
                  <a:pos x="4974" y="696"/>
                </a:cxn>
                <a:cxn ang="0">
                  <a:pos x="4923" y="767"/>
                </a:cxn>
                <a:cxn ang="0">
                  <a:pos x="4869" y="838"/>
                </a:cxn>
                <a:cxn ang="0">
                  <a:pos x="4808" y="906"/>
                </a:cxn>
                <a:cxn ang="0">
                  <a:pos x="4741" y="971"/>
                </a:cxn>
                <a:cxn ang="0">
                  <a:pos x="4670" y="1034"/>
                </a:cxn>
                <a:cxn ang="0">
                  <a:pos x="4593" y="1093"/>
                </a:cxn>
                <a:cxn ang="0">
                  <a:pos x="4509" y="1147"/>
                </a:cxn>
                <a:cxn ang="0">
                  <a:pos x="4419" y="1195"/>
                </a:cxn>
                <a:cxn ang="0">
                  <a:pos x="4322" y="1239"/>
                </a:cxn>
                <a:cxn ang="0">
                  <a:pos x="4218" y="1274"/>
                </a:cxn>
                <a:cxn ang="0">
                  <a:pos x="4108" y="1303"/>
                </a:cxn>
                <a:cxn ang="0">
                  <a:pos x="3990" y="1324"/>
                </a:cxn>
                <a:cxn ang="0">
                  <a:pos x="3865" y="1336"/>
                </a:cxn>
                <a:cxn ang="0">
                  <a:pos x="3732" y="1337"/>
                </a:cxn>
                <a:cxn ang="0">
                  <a:pos x="3591" y="1329"/>
                </a:cxn>
                <a:cxn ang="0">
                  <a:pos x="3443" y="1311"/>
                </a:cxn>
                <a:cxn ang="0">
                  <a:pos x="3286" y="1279"/>
                </a:cxn>
                <a:cxn ang="0">
                  <a:pos x="3204" y="1260"/>
                </a:cxn>
                <a:cxn ang="0">
                  <a:pos x="2885" y="1181"/>
                </a:cxn>
                <a:cxn ang="0">
                  <a:pos x="2588" y="1119"/>
                </a:cxn>
                <a:cxn ang="0">
                  <a:pos x="2313" y="1071"/>
                </a:cxn>
                <a:cxn ang="0">
                  <a:pos x="2059" y="1039"/>
                </a:cxn>
                <a:cxn ang="0">
                  <a:pos x="1821" y="1022"/>
                </a:cxn>
                <a:cxn ang="0">
                  <a:pos x="1602" y="1019"/>
                </a:cxn>
                <a:cxn ang="0">
                  <a:pos x="1396" y="1031"/>
                </a:cxn>
                <a:cxn ang="0">
                  <a:pos x="1252" y="1048"/>
                </a:cxn>
                <a:cxn ang="0">
                  <a:pos x="1160" y="1064"/>
                </a:cxn>
                <a:cxn ang="0">
                  <a:pos x="1071" y="1084"/>
                </a:cxn>
                <a:cxn ang="0">
                  <a:pos x="985" y="1106"/>
                </a:cxn>
                <a:cxn ang="0">
                  <a:pos x="901" y="1132"/>
                </a:cxn>
                <a:cxn ang="0">
                  <a:pos x="820" y="1163"/>
                </a:cxn>
                <a:cxn ang="0">
                  <a:pos x="702" y="1213"/>
                </a:cxn>
                <a:cxn ang="0">
                  <a:pos x="552" y="1290"/>
                </a:cxn>
                <a:cxn ang="0">
                  <a:pos x="408" y="1381"/>
                </a:cxn>
                <a:cxn ang="0">
                  <a:pos x="269" y="1483"/>
                </a:cxn>
                <a:cxn ang="0">
                  <a:pos x="133" y="1596"/>
                </a:cxn>
                <a:cxn ang="0">
                  <a:pos x="0" y="1722"/>
                </a:cxn>
              </a:cxnLst>
              <a:rect l="0" t="0" r="r" b="b"/>
              <a:pathLst>
                <a:path w="5265" h="1722">
                  <a:moveTo>
                    <a:pt x="5265" y="0"/>
                  </a:moveTo>
                  <a:lnTo>
                    <a:pt x="5265" y="0"/>
                  </a:lnTo>
                  <a:lnTo>
                    <a:pt x="5262" y="20"/>
                  </a:lnTo>
                  <a:lnTo>
                    <a:pt x="5249" y="73"/>
                  </a:lnTo>
                  <a:lnTo>
                    <a:pt x="5238" y="112"/>
                  </a:lnTo>
                  <a:lnTo>
                    <a:pt x="5226" y="155"/>
                  </a:lnTo>
                  <a:lnTo>
                    <a:pt x="5210" y="205"/>
                  </a:lnTo>
                  <a:lnTo>
                    <a:pt x="5191" y="262"/>
                  </a:lnTo>
                  <a:lnTo>
                    <a:pt x="5169" y="322"/>
                  </a:lnTo>
                  <a:lnTo>
                    <a:pt x="5142" y="385"/>
                  </a:lnTo>
                  <a:lnTo>
                    <a:pt x="5113" y="451"/>
                  </a:lnTo>
                  <a:lnTo>
                    <a:pt x="5078" y="520"/>
                  </a:lnTo>
                  <a:lnTo>
                    <a:pt x="5040" y="590"/>
                  </a:lnTo>
                  <a:lnTo>
                    <a:pt x="5019" y="625"/>
                  </a:lnTo>
                  <a:lnTo>
                    <a:pt x="4997" y="661"/>
                  </a:lnTo>
                  <a:lnTo>
                    <a:pt x="4974" y="696"/>
                  </a:lnTo>
                  <a:lnTo>
                    <a:pt x="4949" y="732"/>
                  </a:lnTo>
                  <a:lnTo>
                    <a:pt x="4923" y="767"/>
                  </a:lnTo>
                  <a:lnTo>
                    <a:pt x="4897" y="803"/>
                  </a:lnTo>
                  <a:lnTo>
                    <a:pt x="4869" y="838"/>
                  </a:lnTo>
                  <a:lnTo>
                    <a:pt x="4838" y="872"/>
                  </a:lnTo>
                  <a:lnTo>
                    <a:pt x="4808" y="906"/>
                  </a:lnTo>
                  <a:lnTo>
                    <a:pt x="4776" y="938"/>
                  </a:lnTo>
                  <a:lnTo>
                    <a:pt x="4741" y="971"/>
                  </a:lnTo>
                  <a:lnTo>
                    <a:pt x="4706" y="1003"/>
                  </a:lnTo>
                  <a:lnTo>
                    <a:pt x="4670" y="1034"/>
                  </a:lnTo>
                  <a:lnTo>
                    <a:pt x="4631" y="1064"/>
                  </a:lnTo>
                  <a:lnTo>
                    <a:pt x="4593" y="1093"/>
                  </a:lnTo>
                  <a:lnTo>
                    <a:pt x="4551" y="1121"/>
                  </a:lnTo>
                  <a:lnTo>
                    <a:pt x="4509" y="1147"/>
                  </a:lnTo>
                  <a:lnTo>
                    <a:pt x="4465" y="1173"/>
                  </a:lnTo>
                  <a:lnTo>
                    <a:pt x="4419" y="1195"/>
                  </a:lnTo>
                  <a:lnTo>
                    <a:pt x="4370" y="1218"/>
                  </a:lnTo>
                  <a:lnTo>
                    <a:pt x="4322" y="1239"/>
                  </a:lnTo>
                  <a:lnTo>
                    <a:pt x="4270" y="1258"/>
                  </a:lnTo>
                  <a:lnTo>
                    <a:pt x="4218" y="1274"/>
                  </a:lnTo>
                  <a:lnTo>
                    <a:pt x="4163" y="1290"/>
                  </a:lnTo>
                  <a:lnTo>
                    <a:pt x="4108" y="1303"/>
                  </a:lnTo>
                  <a:lnTo>
                    <a:pt x="4050" y="1315"/>
                  </a:lnTo>
                  <a:lnTo>
                    <a:pt x="3990" y="1324"/>
                  </a:lnTo>
                  <a:lnTo>
                    <a:pt x="3929" y="1331"/>
                  </a:lnTo>
                  <a:lnTo>
                    <a:pt x="3865" y="1336"/>
                  </a:lnTo>
                  <a:lnTo>
                    <a:pt x="3800" y="1337"/>
                  </a:lnTo>
                  <a:lnTo>
                    <a:pt x="3732" y="1337"/>
                  </a:lnTo>
                  <a:lnTo>
                    <a:pt x="3662" y="1336"/>
                  </a:lnTo>
                  <a:lnTo>
                    <a:pt x="3591" y="1329"/>
                  </a:lnTo>
                  <a:lnTo>
                    <a:pt x="3518" y="1321"/>
                  </a:lnTo>
                  <a:lnTo>
                    <a:pt x="3443" y="1311"/>
                  </a:lnTo>
                  <a:lnTo>
                    <a:pt x="3365" y="1297"/>
                  </a:lnTo>
                  <a:lnTo>
                    <a:pt x="3286" y="1279"/>
                  </a:lnTo>
                  <a:lnTo>
                    <a:pt x="3204" y="1260"/>
                  </a:lnTo>
                  <a:lnTo>
                    <a:pt x="3204" y="1260"/>
                  </a:lnTo>
                  <a:lnTo>
                    <a:pt x="3042" y="1219"/>
                  </a:lnTo>
                  <a:lnTo>
                    <a:pt x="2885" y="1181"/>
                  </a:lnTo>
                  <a:lnTo>
                    <a:pt x="2733" y="1148"/>
                  </a:lnTo>
                  <a:lnTo>
                    <a:pt x="2588" y="1119"/>
                  </a:lnTo>
                  <a:lnTo>
                    <a:pt x="2447" y="1093"/>
                  </a:lnTo>
                  <a:lnTo>
                    <a:pt x="2313" y="1071"/>
                  </a:lnTo>
                  <a:lnTo>
                    <a:pt x="2184" y="1053"/>
                  </a:lnTo>
                  <a:lnTo>
                    <a:pt x="2059" y="1039"/>
                  </a:lnTo>
                  <a:lnTo>
                    <a:pt x="1938" y="1029"/>
                  </a:lnTo>
                  <a:lnTo>
                    <a:pt x="1821" y="1022"/>
                  </a:lnTo>
                  <a:lnTo>
                    <a:pt x="1709" y="1019"/>
                  </a:lnTo>
                  <a:lnTo>
                    <a:pt x="1602" y="1019"/>
                  </a:lnTo>
                  <a:lnTo>
                    <a:pt x="1498" y="1024"/>
                  </a:lnTo>
                  <a:lnTo>
                    <a:pt x="1396" y="1031"/>
                  </a:lnTo>
                  <a:lnTo>
                    <a:pt x="1299" y="1042"/>
                  </a:lnTo>
                  <a:lnTo>
                    <a:pt x="1252" y="1048"/>
                  </a:lnTo>
                  <a:lnTo>
                    <a:pt x="1206" y="1056"/>
                  </a:lnTo>
                  <a:lnTo>
                    <a:pt x="1160" y="1064"/>
                  </a:lnTo>
                  <a:lnTo>
                    <a:pt x="1116" y="1074"/>
                  </a:lnTo>
                  <a:lnTo>
                    <a:pt x="1071" y="1084"/>
                  </a:lnTo>
                  <a:lnTo>
                    <a:pt x="1027" y="1095"/>
                  </a:lnTo>
                  <a:lnTo>
                    <a:pt x="985" y="1106"/>
                  </a:lnTo>
                  <a:lnTo>
                    <a:pt x="942" y="1119"/>
                  </a:lnTo>
                  <a:lnTo>
                    <a:pt x="901" y="1132"/>
                  </a:lnTo>
                  <a:lnTo>
                    <a:pt x="860" y="1147"/>
                  </a:lnTo>
                  <a:lnTo>
                    <a:pt x="820" y="1163"/>
                  </a:lnTo>
                  <a:lnTo>
                    <a:pt x="780" y="1177"/>
                  </a:lnTo>
                  <a:lnTo>
                    <a:pt x="702" y="1213"/>
                  </a:lnTo>
                  <a:lnTo>
                    <a:pt x="626" y="1250"/>
                  </a:lnTo>
                  <a:lnTo>
                    <a:pt x="552" y="1290"/>
                  </a:lnTo>
                  <a:lnTo>
                    <a:pt x="479" y="1334"/>
                  </a:lnTo>
                  <a:lnTo>
                    <a:pt x="408" y="1381"/>
                  </a:lnTo>
                  <a:lnTo>
                    <a:pt x="338" y="1429"/>
                  </a:lnTo>
                  <a:lnTo>
                    <a:pt x="269" y="1483"/>
                  </a:lnTo>
                  <a:lnTo>
                    <a:pt x="201" y="1538"/>
                  </a:lnTo>
                  <a:lnTo>
                    <a:pt x="133" y="1596"/>
                  </a:lnTo>
                  <a:lnTo>
                    <a:pt x="66" y="1657"/>
                  </a:lnTo>
                  <a:lnTo>
                    <a:pt x="0" y="172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379379" name="Freeform 51"/>
            <p:cNvSpPr>
              <a:spLocks/>
            </p:cNvSpPr>
            <p:nvPr userDrawn="1"/>
          </p:nvSpPr>
          <p:spPr bwMode="auto">
            <a:xfrm>
              <a:off x="1361" y="825"/>
              <a:ext cx="5239" cy="918"/>
            </a:xfrm>
            <a:custGeom>
              <a:avLst/>
              <a:gdLst/>
              <a:ahLst/>
              <a:cxnLst>
                <a:cxn ang="0">
                  <a:pos x="5239" y="0"/>
                </a:cxn>
                <a:cxn ang="0">
                  <a:pos x="5223" y="74"/>
                </a:cxn>
                <a:cxn ang="0">
                  <a:pos x="5202" y="158"/>
                </a:cxn>
                <a:cxn ang="0">
                  <a:pos x="5169" y="265"/>
                </a:cxn>
                <a:cxn ang="0">
                  <a:pos x="5122" y="389"/>
                </a:cxn>
                <a:cxn ang="0">
                  <a:pos x="5061" y="527"/>
                </a:cxn>
                <a:cxn ang="0">
                  <a:pos x="5003" y="635"/>
                </a:cxn>
                <a:cxn ang="0">
                  <a:pos x="4958" y="706"/>
                </a:cxn>
                <a:cxn ang="0">
                  <a:pos x="4909" y="778"/>
                </a:cxn>
                <a:cxn ang="0">
                  <a:pos x="4855" y="850"/>
                </a:cxn>
                <a:cxn ang="0">
                  <a:pos x="4796" y="921"/>
                </a:cxn>
                <a:cxn ang="0">
                  <a:pos x="4730" y="987"/>
                </a:cxn>
                <a:cxn ang="0">
                  <a:pos x="4660" y="1051"/>
                </a:cxn>
                <a:cxn ang="0">
                  <a:pos x="4583" y="1113"/>
                </a:cxn>
                <a:cxn ang="0">
                  <a:pos x="4500" y="1168"/>
                </a:cxn>
                <a:cxn ang="0">
                  <a:pos x="4411" y="1219"/>
                </a:cxn>
                <a:cxn ang="0">
                  <a:pos x="4315" y="1265"/>
                </a:cxn>
                <a:cxn ang="0">
                  <a:pos x="4211" y="1303"/>
                </a:cxn>
                <a:cxn ang="0">
                  <a:pos x="4101" y="1334"/>
                </a:cxn>
                <a:cxn ang="0">
                  <a:pos x="3985" y="1357"/>
                </a:cxn>
                <a:cxn ang="0">
                  <a:pos x="3860" y="1371"/>
                </a:cxn>
                <a:cxn ang="0">
                  <a:pos x="3727" y="1376"/>
                </a:cxn>
                <a:cxn ang="0">
                  <a:pos x="3585" y="1371"/>
                </a:cxn>
                <a:cxn ang="0">
                  <a:pos x="3436" y="1355"/>
                </a:cxn>
                <a:cxn ang="0">
                  <a:pos x="3279" y="1326"/>
                </a:cxn>
                <a:cxn ang="0">
                  <a:pos x="3198" y="1308"/>
                </a:cxn>
                <a:cxn ang="0">
                  <a:pos x="2877" y="1235"/>
                </a:cxn>
                <a:cxn ang="0">
                  <a:pos x="2580" y="1179"/>
                </a:cxn>
                <a:cxn ang="0">
                  <a:pos x="2303" y="1137"/>
                </a:cxn>
                <a:cxn ang="0">
                  <a:pos x="2048" y="1109"/>
                </a:cxn>
                <a:cxn ang="0">
                  <a:pos x="1811" y="1097"/>
                </a:cxn>
                <a:cxn ang="0">
                  <a:pos x="1591" y="1100"/>
                </a:cxn>
                <a:cxn ang="0">
                  <a:pos x="1387" y="1114"/>
                </a:cxn>
                <a:cxn ang="0">
                  <a:pos x="1243" y="1135"/>
                </a:cxn>
                <a:cxn ang="0">
                  <a:pos x="1151" y="1153"/>
                </a:cxn>
                <a:cxn ang="0">
                  <a:pos x="1062" y="1174"/>
                </a:cxn>
                <a:cxn ang="0">
                  <a:pos x="976" y="1200"/>
                </a:cxn>
                <a:cxn ang="0">
                  <a:pos x="893" y="1227"/>
                </a:cxn>
                <a:cxn ang="0">
                  <a:pos x="812" y="1258"/>
                </a:cxn>
                <a:cxn ang="0">
                  <a:pos x="696" y="1311"/>
                </a:cxn>
                <a:cxn ang="0">
                  <a:pos x="546" y="1392"/>
                </a:cxn>
                <a:cxn ang="0">
                  <a:pos x="404" y="1486"/>
                </a:cxn>
                <a:cxn ang="0">
                  <a:pos x="267" y="1591"/>
                </a:cxn>
                <a:cxn ang="0">
                  <a:pos x="132" y="1709"/>
                </a:cxn>
                <a:cxn ang="0">
                  <a:pos x="0" y="1836"/>
                </a:cxn>
              </a:cxnLst>
              <a:rect l="0" t="0" r="r" b="b"/>
              <a:pathLst>
                <a:path w="5239" h="1836">
                  <a:moveTo>
                    <a:pt x="5239" y="0"/>
                  </a:moveTo>
                  <a:lnTo>
                    <a:pt x="5239" y="0"/>
                  </a:lnTo>
                  <a:lnTo>
                    <a:pt x="5236" y="20"/>
                  </a:lnTo>
                  <a:lnTo>
                    <a:pt x="5223" y="74"/>
                  </a:lnTo>
                  <a:lnTo>
                    <a:pt x="5215" y="113"/>
                  </a:lnTo>
                  <a:lnTo>
                    <a:pt x="5202" y="158"/>
                  </a:lnTo>
                  <a:lnTo>
                    <a:pt x="5187" y="209"/>
                  </a:lnTo>
                  <a:lnTo>
                    <a:pt x="5169" y="265"/>
                  </a:lnTo>
                  <a:lnTo>
                    <a:pt x="5148" y="325"/>
                  </a:lnTo>
                  <a:lnTo>
                    <a:pt x="5122" y="389"/>
                  </a:lnTo>
                  <a:lnTo>
                    <a:pt x="5093" y="457"/>
                  </a:lnTo>
                  <a:lnTo>
                    <a:pt x="5061" y="527"/>
                  </a:lnTo>
                  <a:lnTo>
                    <a:pt x="5023" y="598"/>
                  </a:lnTo>
                  <a:lnTo>
                    <a:pt x="5003" y="635"/>
                  </a:lnTo>
                  <a:lnTo>
                    <a:pt x="4982" y="670"/>
                  </a:lnTo>
                  <a:lnTo>
                    <a:pt x="4958" y="706"/>
                  </a:lnTo>
                  <a:lnTo>
                    <a:pt x="4934" y="743"/>
                  </a:lnTo>
                  <a:lnTo>
                    <a:pt x="4909" y="778"/>
                  </a:lnTo>
                  <a:lnTo>
                    <a:pt x="4883" y="814"/>
                  </a:lnTo>
                  <a:lnTo>
                    <a:pt x="4855" y="850"/>
                  </a:lnTo>
                  <a:lnTo>
                    <a:pt x="4826" y="885"/>
                  </a:lnTo>
                  <a:lnTo>
                    <a:pt x="4796" y="921"/>
                  </a:lnTo>
                  <a:lnTo>
                    <a:pt x="4764" y="954"/>
                  </a:lnTo>
                  <a:lnTo>
                    <a:pt x="4730" y="987"/>
                  </a:lnTo>
                  <a:lnTo>
                    <a:pt x="4696" y="1019"/>
                  </a:lnTo>
                  <a:lnTo>
                    <a:pt x="4660" y="1051"/>
                  </a:lnTo>
                  <a:lnTo>
                    <a:pt x="4622" y="1082"/>
                  </a:lnTo>
                  <a:lnTo>
                    <a:pt x="4583" y="1113"/>
                  </a:lnTo>
                  <a:lnTo>
                    <a:pt x="4543" y="1140"/>
                  </a:lnTo>
                  <a:lnTo>
                    <a:pt x="4500" y="1168"/>
                  </a:lnTo>
                  <a:lnTo>
                    <a:pt x="4457" y="1195"/>
                  </a:lnTo>
                  <a:lnTo>
                    <a:pt x="4411" y="1219"/>
                  </a:lnTo>
                  <a:lnTo>
                    <a:pt x="4364" y="1242"/>
                  </a:lnTo>
                  <a:lnTo>
                    <a:pt x="4315" y="1265"/>
                  </a:lnTo>
                  <a:lnTo>
                    <a:pt x="4264" y="1284"/>
                  </a:lnTo>
                  <a:lnTo>
                    <a:pt x="4211" y="1303"/>
                  </a:lnTo>
                  <a:lnTo>
                    <a:pt x="4157" y="1319"/>
                  </a:lnTo>
                  <a:lnTo>
                    <a:pt x="4101" y="1334"/>
                  </a:lnTo>
                  <a:lnTo>
                    <a:pt x="4043" y="1347"/>
                  </a:lnTo>
                  <a:lnTo>
                    <a:pt x="3985" y="1357"/>
                  </a:lnTo>
                  <a:lnTo>
                    <a:pt x="3922" y="1365"/>
                  </a:lnTo>
                  <a:lnTo>
                    <a:pt x="3860" y="1371"/>
                  </a:lnTo>
                  <a:lnTo>
                    <a:pt x="3793" y="1374"/>
                  </a:lnTo>
                  <a:lnTo>
                    <a:pt x="3727" y="1376"/>
                  </a:lnTo>
                  <a:lnTo>
                    <a:pt x="3657" y="1374"/>
                  </a:lnTo>
                  <a:lnTo>
                    <a:pt x="3585" y="1371"/>
                  </a:lnTo>
                  <a:lnTo>
                    <a:pt x="3513" y="1365"/>
                  </a:lnTo>
                  <a:lnTo>
                    <a:pt x="3436" y="1355"/>
                  </a:lnTo>
                  <a:lnTo>
                    <a:pt x="3359" y="1342"/>
                  </a:lnTo>
                  <a:lnTo>
                    <a:pt x="3279" y="1326"/>
                  </a:lnTo>
                  <a:lnTo>
                    <a:pt x="3198" y="1308"/>
                  </a:lnTo>
                  <a:lnTo>
                    <a:pt x="3198" y="1308"/>
                  </a:lnTo>
                  <a:lnTo>
                    <a:pt x="3034" y="1269"/>
                  </a:lnTo>
                  <a:lnTo>
                    <a:pt x="2877" y="1235"/>
                  </a:lnTo>
                  <a:lnTo>
                    <a:pt x="2726" y="1205"/>
                  </a:lnTo>
                  <a:lnTo>
                    <a:pt x="2580" y="1179"/>
                  </a:lnTo>
                  <a:lnTo>
                    <a:pt x="2439" y="1156"/>
                  </a:lnTo>
                  <a:lnTo>
                    <a:pt x="2303" y="1137"/>
                  </a:lnTo>
                  <a:lnTo>
                    <a:pt x="2174" y="1121"/>
                  </a:lnTo>
                  <a:lnTo>
                    <a:pt x="2048" y="1109"/>
                  </a:lnTo>
                  <a:lnTo>
                    <a:pt x="1927" y="1101"/>
                  </a:lnTo>
                  <a:lnTo>
                    <a:pt x="1811" y="1097"/>
                  </a:lnTo>
                  <a:lnTo>
                    <a:pt x="1699" y="1097"/>
                  </a:lnTo>
                  <a:lnTo>
                    <a:pt x="1591" y="1100"/>
                  </a:lnTo>
                  <a:lnTo>
                    <a:pt x="1487" y="1105"/>
                  </a:lnTo>
                  <a:lnTo>
                    <a:pt x="1387" y="1114"/>
                  </a:lnTo>
                  <a:lnTo>
                    <a:pt x="1290" y="1127"/>
                  </a:lnTo>
                  <a:lnTo>
                    <a:pt x="1243" y="1135"/>
                  </a:lnTo>
                  <a:lnTo>
                    <a:pt x="1197" y="1143"/>
                  </a:lnTo>
                  <a:lnTo>
                    <a:pt x="1151" y="1153"/>
                  </a:lnTo>
                  <a:lnTo>
                    <a:pt x="1107" y="1164"/>
                  </a:lnTo>
                  <a:lnTo>
                    <a:pt x="1062" y="1174"/>
                  </a:lnTo>
                  <a:lnTo>
                    <a:pt x="1019" y="1187"/>
                  </a:lnTo>
                  <a:lnTo>
                    <a:pt x="976" y="1200"/>
                  </a:lnTo>
                  <a:lnTo>
                    <a:pt x="934" y="1213"/>
                  </a:lnTo>
                  <a:lnTo>
                    <a:pt x="893" y="1227"/>
                  </a:lnTo>
                  <a:lnTo>
                    <a:pt x="853" y="1242"/>
                  </a:lnTo>
                  <a:lnTo>
                    <a:pt x="812" y="1258"/>
                  </a:lnTo>
                  <a:lnTo>
                    <a:pt x="772" y="1276"/>
                  </a:lnTo>
                  <a:lnTo>
                    <a:pt x="696" y="1311"/>
                  </a:lnTo>
                  <a:lnTo>
                    <a:pt x="619" y="1350"/>
                  </a:lnTo>
                  <a:lnTo>
                    <a:pt x="546" y="1392"/>
                  </a:lnTo>
                  <a:lnTo>
                    <a:pt x="473" y="1437"/>
                  </a:lnTo>
                  <a:lnTo>
                    <a:pt x="404" y="1486"/>
                  </a:lnTo>
                  <a:lnTo>
                    <a:pt x="335" y="1537"/>
                  </a:lnTo>
                  <a:lnTo>
                    <a:pt x="267" y="1591"/>
                  </a:lnTo>
                  <a:lnTo>
                    <a:pt x="199" y="1649"/>
                  </a:lnTo>
                  <a:lnTo>
                    <a:pt x="132" y="1709"/>
                  </a:lnTo>
                  <a:lnTo>
                    <a:pt x="67" y="1772"/>
                  </a:lnTo>
                  <a:lnTo>
                    <a:pt x="0" y="183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379380" name="Freeform 52"/>
            <p:cNvSpPr>
              <a:spLocks/>
            </p:cNvSpPr>
            <p:nvPr userDrawn="1"/>
          </p:nvSpPr>
          <p:spPr bwMode="auto">
            <a:xfrm>
              <a:off x="1407" y="796"/>
              <a:ext cx="5211" cy="976"/>
            </a:xfrm>
            <a:custGeom>
              <a:avLst/>
              <a:gdLst/>
              <a:ahLst/>
              <a:cxnLst>
                <a:cxn ang="0">
                  <a:pos x="5211" y="0"/>
                </a:cxn>
                <a:cxn ang="0">
                  <a:pos x="5197" y="76"/>
                </a:cxn>
                <a:cxn ang="0">
                  <a:pos x="5176" y="160"/>
                </a:cxn>
                <a:cxn ang="0">
                  <a:pos x="5144" y="268"/>
                </a:cxn>
                <a:cxn ang="0">
                  <a:pos x="5100" y="394"/>
                </a:cxn>
                <a:cxn ang="0">
                  <a:pos x="5040" y="533"/>
                </a:cxn>
                <a:cxn ang="0">
                  <a:pos x="4983" y="643"/>
                </a:cxn>
                <a:cxn ang="0">
                  <a:pos x="4940" y="715"/>
                </a:cxn>
                <a:cxn ang="0">
                  <a:pos x="4893" y="790"/>
                </a:cxn>
                <a:cxn ang="0">
                  <a:pos x="4839" y="862"/>
                </a:cxn>
                <a:cxn ang="0">
                  <a:pos x="4780" y="933"/>
                </a:cxn>
                <a:cxn ang="0">
                  <a:pos x="4716" y="1003"/>
                </a:cxn>
                <a:cxn ang="0">
                  <a:pos x="4647" y="1069"/>
                </a:cxn>
                <a:cxn ang="0">
                  <a:pos x="4571" y="1130"/>
                </a:cxn>
                <a:cxn ang="0">
                  <a:pos x="4489" y="1188"/>
                </a:cxn>
                <a:cxn ang="0">
                  <a:pos x="4400" y="1242"/>
                </a:cxn>
                <a:cxn ang="0">
                  <a:pos x="4305" y="1289"/>
                </a:cxn>
                <a:cxn ang="0">
                  <a:pos x="4203" y="1331"/>
                </a:cxn>
                <a:cxn ang="0">
                  <a:pos x="4093" y="1363"/>
                </a:cxn>
                <a:cxn ang="0">
                  <a:pos x="3976" y="1389"/>
                </a:cxn>
                <a:cxn ang="0">
                  <a:pos x="3851" y="1406"/>
                </a:cxn>
                <a:cxn ang="0">
                  <a:pos x="3718" y="1413"/>
                </a:cxn>
                <a:cxn ang="0">
                  <a:pos x="3578" y="1411"/>
                </a:cxn>
                <a:cxn ang="0">
                  <a:pos x="3428" y="1398"/>
                </a:cxn>
                <a:cxn ang="0">
                  <a:pos x="3271" y="1373"/>
                </a:cxn>
                <a:cxn ang="0">
                  <a:pos x="3188" y="1356"/>
                </a:cxn>
                <a:cxn ang="0">
                  <a:pos x="2867" y="1290"/>
                </a:cxn>
                <a:cxn ang="0">
                  <a:pos x="2568" y="1239"/>
                </a:cxn>
                <a:cxn ang="0">
                  <a:pos x="2292" y="1203"/>
                </a:cxn>
                <a:cxn ang="0">
                  <a:pos x="2037" y="1180"/>
                </a:cxn>
                <a:cxn ang="0">
                  <a:pos x="1799" y="1172"/>
                </a:cxn>
                <a:cxn ang="0">
                  <a:pos x="1580" y="1179"/>
                </a:cxn>
                <a:cxn ang="0">
                  <a:pos x="1376" y="1198"/>
                </a:cxn>
                <a:cxn ang="0">
                  <a:pos x="1231" y="1222"/>
                </a:cxn>
                <a:cxn ang="0">
                  <a:pos x="1140" y="1242"/>
                </a:cxn>
                <a:cxn ang="0">
                  <a:pos x="1052" y="1266"/>
                </a:cxn>
                <a:cxn ang="0">
                  <a:pos x="966" y="1292"/>
                </a:cxn>
                <a:cxn ang="0">
                  <a:pos x="883" y="1323"/>
                </a:cxn>
                <a:cxn ang="0">
                  <a:pos x="802" y="1355"/>
                </a:cxn>
                <a:cxn ang="0">
                  <a:pos x="687" y="1410"/>
                </a:cxn>
                <a:cxn ang="0">
                  <a:pos x="539" y="1495"/>
                </a:cxn>
                <a:cxn ang="0">
                  <a:pos x="398" y="1592"/>
                </a:cxn>
                <a:cxn ang="0">
                  <a:pos x="262" y="1700"/>
                </a:cxn>
                <a:cxn ang="0">
                  <a:pos x="130" y="1821"/>
                </a:cxn>
                <a:cxn ang="0">
                  <a:pos x="0" y="1952"/>
                </a:cxn>
              </a:cxnLst>
              <a:rect l="0" t="0" r="r" b="b"/>
              <a:pathLst>
                <a:path w="5211" h="1952">
                  <a:moveTo>
                    <a:pt x="5211" y="0"/>
                  </a:moveTo>
                  <a:lnTo>
                    <a:pt x="5211" y="0"/>
                  </a:lnTo>
                  <a:lnTo>
                    <a:pt x="5206" y="21"/>
                  </a:lnTo>
                  <a:lnTo>
                    <a:pt x="5197" y="76"/>
                  </a:lnTo>
                  <a:lnTo>
                    <a:pt x="5187" y="115"/>
                  </a:lnTo>
                  <a:lnTo>
                    <a:pt x="5176" y="160"/>
                  </a:lnTo>
                  <a:lnTo>
                    <a:pt x="5162" y="212"/>
                  </a:lnTo>
                  <a:lnTo>
                    <a:pt x="5144" y="268"/>
                  </a:lnTo>
                  <a:lnTo>
                    <a:pt x="5123" y="329"/>
                  </a:lnTo>
                  <a:lnTo>
                    <a:pt x="5100" y="394"/>
                  </a:lnTo>
                  <a:lnTo>
                    <a:pt x="5072" y="463"/>
                  </a:lnTo>
                  <a:lnTo>
                    <a:pt x="5040" y="533"/>
                  </a:lnTo>
                  <a:lnTo>
                    <a:pt x="5004" y="606"/>
                  </a:lnTo>
                  <a:lnTo>
                    <a:pt x="4983" y="643"/>
                  </a:lnTo>
                  <a:lnTo>
                    <a:pt x="4962" y="680"/>
                  </a:lnTo>
                  <a:lnTo>
                    <a:pt x="4940" y="715"/>
                  </a:lnTo>
                  <a:lnTo>
                    <a:pt x="4916" y="753"/>
                  </a:lnTo>
                  <a:lnTo>
                    <a:pt x="4893" y="790"/>
                  </a:lnTo>
                  <a:lnTo>
                    <a:pt x="4866" y="827"/>
                  </a:lnTo>
                  <a:lnTo>
                    <a:pt x="4839" y="862"/>
                  </a:lnTo>
                  <a:lnTo>
                    <a:pt x="4811" y="898"/>
                  </a:lnTo>
                  <a:lnTo>
                    <a:pt x="4780" y="933"/>
                  </a:lnTo>
                  <a:lnTo>
                    <a:pt x="4750" y="969"/>
                  </a:lnTo>
                  <a:lnTo>
                    <a:pt x="4716" y="1003"/>
                  </a:lnTo>
                  <a:lnTo>
                    <a:pt x="4683" y="1037"/>
                  </a:lnTo>
                  <a:lnTo>
                    <a:pt x="4647" y="1069"/>
                  </a:lnTo>
                  <a:lnTo>
                    <a:pt x="4609" y="1100"/>
                  </a:lnTo>
                  <a:lnTo>
                    <a:pt x="4571" y="1130"/>
                  </a:lnTo>
                  <a:lnTo>
                    <a:pt x="4530" y="1161"/>
                  </a:lnTo>
                  <a:lnTo>
                    <a:pt x="4489" y="1188"/>
                  </a:lnTo>
                  <a:lnTo>
                    <a:pt x="4446" y="1216"/>
                  </a:lnTo>
                  <a:lnTo>
                    <a:pt x="4400" y="1242"/>
                  </a:lnTo>
                  <a:lnTo>
                    <a:pt x="4354" y="1266"/>
                  </a:lnTo>
                  <a:lnTo>
                    <a:pt x="4305" y="1289"/>
                  </a:lnTo>
                  <a:lnTo>
                    <a:pt x="4255" y="1311"/>
                  </a:lnTo>
                  <a:lnTo>
                    <a:pt x="4203" y="1331"/>
                  </a:lnTo>
                  <a:lnTo>
                    <a:pt x="4148" y="1348"/>
                  </a:lnTo>
                  <a:lnTo>
                    <a:pt x="4093" y="1363"/>
                  </a:lnTo>
                  <a:lnTo>
                    <a:pt x="4036" y="1377"/>
                  </a:lnTo>
                  <a:lnTo>
                    <a:pt x="3976" y="1389"/>
                  </a:lnTo>
                  <a:lnTo>
                    <a:pt x="3915" y="1398"/>
                  </a:lnTo>
                  <a:lnTo>
                    <a:pt x="3851" y="1406"/>
                  </a:lnTo>
                  <a:lnTo>
                    <a:pt x="3786" y="1411"/>
                  </a:lnTo>
                  <a:lnTo>
                    <a:pt x="3718" y="1413"/>
                  </a:lnTo>
                  <a:lnTo>
                    <a:pt x="3649" y="1415"/>
                  </a:lnTo>
                  <a:lnTo>
                    <a:pt x="3578" y="1411"/>
                  </a:lnTo>
                  <a:lnTo>
                    <a:pt x="3504" y="1406"/>
                  </a:lnTo>
                  <a:lnTo>
                    <a:pt x="3428" y="1398"/>
                  </a:lnTo>
                  <a:lnTo>
                    <a:pt x="3350" y="1387"/>
                  </a:lnTo>
                  <a:lnTo>
                    <a:pt x="3271" y="1373"/>
                  </a:lnTo>
                  <a:lnTo>
                    <a:pt x="3188" y="1356"/>
                  </a:lnTo>
                  <a:lnTo>
                    <a:pt x="3188" y="1356"/>
                  </a:lnTo>
                  <a:lnTo>
                    <a:pt x="3025" y="1321"/>
                  </a:lnTo>
                  <a:lnTo>
                    <a:pt x="2867" y="1290"/>
                  </a:lnTo>
                  <a:lnTo>
                    <a:pt x="2716" y="1263"/>
                  </a:lnTo>
                  <a:lnTo>
                    <a:pt x="2568" y="1239"/>
                  </a:lnTo>
                  <a:lnTo>
                    <a:pt x="2428" y="1219"/>
                  </a:lnTo>
                  <a:lnTo>
                    <a:pt x="2292" y="1203"/>
                  </a:lnTo>
                  <a:lnTo>
                    <a:pt x="2162" y="1190"/>
                  </a:lnTo>
                  <a:lnTo>
                    <a:pt x="2037" y="1180"/>
                  </a:lnTo>
                  <a:lnTo>
                    <a:pt x="1916" y="1174"/>
                  </a:lnTo>
                  <a:lnTo>
                    <a:pt x="1799" y="1172"/>
                  </a:lnTo>
                  <a:lnTo>
                    <a:pt x="1688" y="1174"/>
                  </a:lnTo>
                  <a:lnTo>
                    <a:pt x="1580" y="1179"/>
                  </a:lnTo>
                  <a:lnTo>
                    <a:pt x="1476" y="1187"/>
                  </a:lnTo>
                  <a:lnTo>
                    <a:pt x="1376" y="1198"/>
                  </a:lnTo>
                  <a:lnTo>
                    <a:pt x="1279" y="1214"/>
                  </a:lnTo>
                  <a:lnTo>
                    <a:pt x="1231" y="1222"/>
                  </a:lnTo>
                  <a:lnTo>
                    <a:pt x="1186" y="1232"/>
                  </a:lnTo>
                  <a:lnTo>
                    <a:pt x="1140" y="1242"/>
                  </a:lnTo>
                  <a:lnTo>
                    <a:pt x="1095" y="1253"/>
                  </a:lnTo>
                  <a:lnTo>
                    <a:pt x="1052" y="1266"/>
                  </a:lnTo>
                  <a:lnTo>
                    <a:pt x="1009" y="1279"/>
                  </a:lnTo>
                  <a:lnTo>
                    <a:pt x="966" y="1292"/>
                  </a:lnTo>
                  <a:lnTo>
                    <a:pt x="925" y="1306"/>
                  </a:lnTo>
                  <a:lnTo>
                    <a:pt x="883" y="1323"/>
                  </a:lnTo>
                  <a:lnTo>
                    <a:pt x="843" y="1339"/>
                  </a:lnTo>
                  <a:lnTo>
                    <a:pt x="802" y="1355"/>
                  </a:lnTo>
                  <a:lnTo>
                    <a:pt x="763" y="1373"/>
                  </a:lnTo>
                  <a:lnTo>
                    <a:pt x="687" y="1410"/>
                  </a:lnTo>
                  <a:lnTo>
                    <a:pt x="612" y="1452"/>
                  </a:lnTo>
                  <a:lnTo>
                    <a:pt x="539" y="1495"/>
                  </a:lnTo>
                  <a:lnTo>
                    <a:pt x="468" y="1542"/>
                  </a:lnTo>
                  <a:lnTo>
                    <a:pt x="398" y="1592"/>
                  </a:lnTo>
                  <a:lnTo>
                    <a:pt x="329" y="1644"/>
                  </a:lnTo>
                  <a:lnTo>
                    <a:pt x="262" y="1700"/>
                  </a:lnTo>
                  <a:lnTo>
                    <a:pt x="196" y="1758"/>
                  </a:lnTo>
                  <a:lnTo>
                    <a:pt x="130" y="1821"/>
                  </a:lnTo>
                  <a:lnTo>
                    <a:pt x="65" y="1884"/>
                  </a:lnTo>
                  <a:lnTo>
                    <a:pt x="0" y="195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379381" name="Freeform 53"/>
            <p:cNvSpPr>
              <a:spLocks/>
            </p:cNvSpPr>
            <p:nvPr userDrawn="1"/>
          </p:nvSpPr>
          <p:spPr bwMode="auto">
            <a:xfrm>
              <a:off x="1454" y="767"/>
              <a:ext cx="5179" cy="1034"/>
            </a:xfrm>
            <a:custGeom>
              <a:avLst/>
              <a:gdLst/>
              <a:ahLst/>
              <a:cxnLst>
                <a:cxn ang="0">
                  <a:pos x="5179" y="0"/>
                </a:cxn>
                <a:cxn ang="0">
                  <a:pos x="5166" y="74"/>
                </a:cxn>
                <a:cxn ang="0">
                  <a:pos x="5148" y="159"/>
                </a:cxn>
                <a:cxn ang="0">
                  <a:pos x="5118" y="269"/>
                </a:cxn>
                <a:cxn ang="0">
                  <a:pos x="5075" y="397"/>
                </a:cxn>
                <a:cxn ang="0">
                  <a:pos x="5016" y="537"/>
                </a:cxn>
                <a:cxn ang="0">
                  <a:pos x="4962" y="649"/>
                </a:cxn>
                <a:cxn ang="0">
                  <a:pos x="4921" y="723"/>
                </a:cxn>
                <a:cxn ang="0">
                  <a:pos x="4873" y="799"/>
                </a:cxn>
                <a:cxn ang="0">
                  <a:pos x="4822" y="873"/>
                </a:cxn>
                <a:cxn ang="0">
                  <a:pos x="4764" y="946"/>
                </a:cxn>
                <a:cxn ang="0">
                  <a:pos x="4701" y="1015"/>
                </a:cxn>
                <a:cxn ang="0">
                  <a:pos x="4632" y="1083"/>
                </a:cxn>
                <a:cxn ang="0">
                  <a:pos x="4558" y="1148"/>
                </a:cxn>
                <a:cxn ang="0">
                  <a:pos x="4476" y="1207"/>
                </a:cxn>
                <a:cxn ang="0">
                  <a:pos x="4389" y="1262"/>
                </a:cxn>
                <a:cxn ang="0">
                  <a:pos x="4294" y="1312"/>
                </a:cxn>
                <a:cxn ang="0">
                  <a:pos x="4192" y="1356"/>
                </a:cxn>
                <a:cxn ang="0">
                  <a:pos x="4083" y="1391"/>
                </a:cxn>
                <a:cxn ang="0">
                  <a:pos x="3967" y="1419"/>
                </a:cxn>
                <a:cxn ang="0">
                  <a:pos x="3842" y="1438"/>
                </a:cxn>
                <a:cxn ang="0">
                  <a:pos x="3710" y="1450"/>
                </a:cxn>
                <a:cxn ang="0">
                  <a:pos x="3568" y="1450"/>
                </a:cxn>
                <a:cxn ang="0">
                  <a:pos x="3420" y="1440"/>
                </a:cxn>
                <a:cxn ang="0">
                  <a:pos x="3261" y="1417"/>
                </a:cxn>
                <a:cxn ang="0">
                  <a:pos x="3178" y="1403"/>
                </a:cxn>
                <a:cxn ang="0">
                  <a:pos x="2856" y="1343"/>
                </a:cxn>
                <a:cxn ang="0">
                  <a:pos x="2558" y="1296"/>
                </a:cxn>
                <a:cxn ang="0">
                  <a:pos x="2281" y="1265"/>
                </a:cxn>
                <a:cxn ang="0">
                  <a:pos x="2024" y="1249"/>
                </a:cxn>
                <a:cxn ang="0">
                  <a:pos x="1787" y="1246"/>
                </a:cxn>
                <a:cxn ang="0">
                  <a:pos x="1568" y="1256"/>
                </a:cxn>
                <a:cxn ang="0">
                  <a:pos x="1363" y="1280"/>
                </a:cxn>
                <a:cxn ang="0">
                  <a:pos x="1268" y="1298"/>
                </a:cxn>
                <a:cxn ang="0">
                  <a:pos x="1175" y="1319"/>
                </a:cxn>
                <a:cxn ang="0">
                  <a:pos x="1084" y="1341"/>
                </a:cxn>
                <a:cxn ang="0">
                  <a:pos x="998" y="1369"/>
                </a:cxn>
                <a:cxn ang="0">
                  <a:pos x="914" y="1398"/>
                </a:cxn>
                <a:cxn ang="0">
                  <a:pos x="833" y="1432"/>
                </a:cxn>
                <a:cxn ang="0">
                  <a:pos x="754" y="1467"/>
                </a:cxn>
                <a:cxn ang="0">
                  <a:pos x="678" y="1508"/>
                </a:cxn>
                <a:cxn ang="0">
                  <a:pos x="532" y="1595"/>
                </a:cxn>
                <a:cxn ang="0">
                  <a:pos x="392" y="1695"/>
                </a:cxn>
                <a:cxn ang="0">
                  <a:pos x="258" y="1808"/>
                </a:cxn>
                <a:cxn ang="0">
                  <a:pos x="128" y="1931"/>
                </a:cxn>
                <a:cxn ang="0">
                  <a:pos x="0" y="2066"/>
                </a:cxn>
              </a:cxnLst>
              <a:rect l="0" t="0" r="r" b="b"/>
              <a:pathLst>
                <a:path w="5179" h="2066">
                  <a:moveTo>
                    <a:pt x="5179" y="0"/>
                  </a:moveTo>
                  <a:lnTo>
                    <a:pt x="5179" y="0"/>
                  </a:lnTo>
                  <a:lnTo>
                    <a:pt x="5176" y="19"/>
                  </a:lnTo>
                  <a:lnTo>
                    <a:pt x="5166" y="74"/>
                  </a:lnTo>
                  <a:lnTo>
                    <a:pt x="5158" y="114"/>
                  </a:lnTo>
                  <a:lnTo>
                    <a:pt x="5148" y="159"/>
                  </a:lnTo>
                  <a:lnTo>
                    <a:pt x="5134" y="211"/>
                  </a:lnTo>
                  <a:lnTo>
                    <a:pt x="5118" y="269"/>
                  </a:lnTo>
                  <a:lnTo>
                    <a:pt x="5098" y="331"/>
                  </a:lnTo>
                  <a:lnTo>
                    <a:pt x="5075" y="397"/>
                  </a:lnTo>
                  <a:lnTo>
                    <a:pt x="5048" y="466"/>
                  </a:lnTo>
                  <a:lnTo>
                    <a:pt x="5016" y="537"/>
                  </a:lnTo>
                  <a:lnTo>
                    <a:pt x="4982" y="612"/>
                  </a:lnTo>
                  <a:lnTo>
                    <a:pt x="4962" y="649"/>
                  </a:lnTo>
                  <a:lnTo>
                    <a:pt x="4941" y="686"/>
                  </a:lnTo>
                  <a:lnTo>
                    <a:pt x="4921" y="723"/>
                  </a:lnTo>
                  <a:lnTo>
                    <a:pt x="4897" y="762"/>
                  </a:lnTo>
                  <a:lnTo>
                    <a:pt x="4873" y="799"/>
                  </a:lnTo>
                  <a:lnTo>
                    <a:pt x="4848" y="836"/>
                  </a:lnTo>
                  <a:lnTo>
                    <a:pt x="4822" y="873"/>
                  </a:lnTo>
                  <a:lnTo>
                    <a:pt x="4794" y="909"/>
                  </a:lnTo>
                  <a:lnTo>
                    <a:pt x="4764" y="946"/>
                  </a:lnTo>
                  <a:lnTo>
                    <a:pt x="4733" y="981"/>
                  </a:lnTo>
                  <a:lnTo>
                    <a:pt x="4701" y="1015"/>
                  </a:lnTo>
                  <a:lnTo>
                    <a:pt x="4668" y="1051"/>
                  </a:lnTo>
                  <a:lnTo>
                    <a:pt x="4632" y="1083"/>
                  </a:lnTo>
                  <a:lnTo>
                    <a:pt x="4596" y="1117"/>
                  </a:lnTo>
                  <a:lnTo>
                    <a:pt x="4558" y="1148"/>
                  </a:lnTo>
                  <a:lnTo>
                    <a:pt x="4518" y="1178"/>
                  </a:lnTo>
                  <a:lnTo>
                    <a:pt x="4476" y="1207"/>
                  </a:lnTo>
                  <a:lnTo>
                    <a:pt x="4433" y="1236"/>
                  </a:lnTo>
                  <a:lnTo>
                    <a:pt x="4389" y="1262"/>
                  </a:lnTo>
                  <a:lnTo>
                    <a:pt x="4342" y="1288"/>
                  </a:lnTo>
                  <a:lnTo>
                    <a:pt x="4294" y="1312"/>
                  </a:lnTo>
                  <a:lnTo>
                    <a:pt x="4244" y="1335"/>
                  </a:lnTo>
                  <a:lnTo>
                    <a:pt x="4192" y="1356"/>
                  </a:lnTo>
                  <a:lnTo>
                    <a:pt x="4139" y="1374"/>
                  </a:lnTo>
                  <a:lnTo>
                    <a:pt x="4083" y="1391"/>
                  </a:lnTo>
                  <a:lnTo>
                    <a:pt x="4026" y="1406"/>
                  </a:lnTo>
                  <a:lnTo>
                    <a:pt x="3967" y="1419"/>
                  </a:lnTo>
                  <a:lnTo>
                    <a:pt x="3906" y="1430"/>
                  </a:lnTo>
                  <a:lnTo>
                    <a:pt x="3842" y="1438"/>
                  </a:lnTo>
                  <a:lnTo>
                    <a:pt x="3777" y="1445"/>
                  </a:lnTo>
                  <a:lnTo>
                    <a:pt x="3710" y="1450"/>
                  </a:lnTo>
                  <a:lnTo>
                    <a:pt x="3641" y="1451"/>
                  </a:lnTo>
                  <a:lnTo>
                    <a:pt x="3568" y="1450"/>
                  </a:lnTo>
                  <a:lnTo>
                    <a:pt x="3495" y="1446"/>
                  </a:lnTo>
                  <a:lnTo>
                    <a:pt x="3420" y="1440"/>
                  </a:lnTo>
                  <a:lnTo>
                    <a:pt x="3341" y="1430"/>
                  </a:lnTo>
                  <a:lnTo>
                    <a:pt x="3261" y="1417"/>
                  </a:lnTo>
                  <a:lnTo>
                    <a:pt x="3178" y="1403"/>
                  </a:lnTo>
                  <a:lnTo>
                    <a:pt x="3178" y="1403"/>
                  </a:lnTo>
                  <a:lnTo>
                    <a:pt x="3014" y="1370"/>
                  </a:lnTo>
                  <a:lnTo>
                    <a:pt x="2856" y="1343"/>
                  </a:lnTo>
                  <a:lnTo>
                    <a:pt x="2703" y="1317"/>
                  </a:lnTo>
                  <a:lnTo>
                    <a:pt x="2558" y="1296"/>
                  </a:lnTo>
                  <a:lnTo>
                    <a:pt x="2416" y="1280"/>
                  </a:lnTo>
                  <a:lnTo>
                    <a:pt x="2281" y="1265"/>
                  </a:lnTo>
                  <a:lnTo>
                    <a:pt x="2149" y="1256"/>
                  </a:lnTo>
                  <a:lnTo>
                    <a:pt x="2024" y="1249"/>
                  </a:lnTo>
                  <a:lnTo>
                    <a:pt x="1904" y="1246"/>
                  </a:lnTo>
                  <a:lnTo>
                    <a:pt x="1787" y="1246"/>
                  </a:lnTo>
                  <a:lnTo>
                    <a:pt x="1674" y="1249"/>
                  </a:lnTo>
                  <a:lnTo>
                    <a:pt x="1568" y="1256"/>
                  </a:lnTo>
                  <a:lnTo>
                    <a:pt x="1463" y="1267"/>
                  </a:lnTo>
                  <a:lnTo>
                    <a:pt x="1363" y="1280"/>
                  </a:lnTo>
                  <a:lnTo>
                    <a:pt x="1315" y="1288"/>
                  </a:lnTo>
                  <a:lnTo>
                    <a:pt x="1268" y="1298"/>
                  </a:lnTo>
                  <a:lnTo>
                    <a:pt x="1220" y="1307"/>
                  </a:lnTo>
                  <a:lnTo>
                    <a:pt x="1175" y="1319"/>
                  </a:lnTo>
                  <a:lnTo>
                    <a:pt x="1129" y="1330"/>
                  </a:lnTo>
                  <a:lnTo>
                    <a:pt x="1084" y="1341"/>
                  </a:lnTo>
                  <a:lnTo>
                    <a:pt x="1041" y="1354"/>
                  </a:lnTo>
                  <a:lnTo>
                    <a:pt x="998" y="1369"/>
                  </a:lnTo>
                  <a:lnTo>
                    <a:pt x="955" y="1383"/>
                  </a:lnTo>
                  <a:lnTo>
                    <a:pt x="914" y="1398"/>
                  </a:lnTo>
                  <a:lnTo>
                    <a:pt x="873" y="1414"/>
                  </a:lnTo>
                  <a:lnTo>
                    <a:pt x="833" y="1432"/>
                  </a:lnTo>
                  <a:lnTo>
                    <a:pt x="793" y="1450"/>
                  </a:lnTo>
                  <a:lnTo>
                    <a:pt x="754" y="1467"/>
                  </a:lnTo>
                  <a:lnTo>
                    <a:pt x="716" y="1487"/>
                  </a:lnTo>
                  <a:lnTo>
                    <a:pt x="678" y="1508"/>
                  </a:lnTo>
                  <a:lnTo>
                    <a:pt x="604" y="1550"/>
                  </a:lnTo>
                  <a:lnTo>
                    <a:pt x="532" y="1595"/>
                  </a:lnTo>
                  <a:lnTo>
                    <a:pt x="461" y="1643"/>
                  </a:lnTo>
                  <a:lnTo>
                    <a:pt x="392" y="1695"/>
                  </a:lnTo>
                  <a:lnTo>
                    <a:pt x="325" y="1750"/>
                  </a:lnTo>
                  <a:lnTo>
                    <a:pt x="258" y="1808"/>
                  </a:lnTo>
                  <a:lnTo>
                    <a:pt x="193" y="1868"/>
                  </a:lnTo>
                  <a:lnTo>
                    <a:pt x="128" y="1931"/>
                  </a:lnTo>
                  <a:lnTo>
                    <a:pt x="64" y="1997"/>
                  </a:lnTo>
                  <a:lnTo>
                    <a:pt x="0" y="206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379382" name="Freeform 54"/>
            <p:cNvSpPr>
              <a:spLocks/>
            </p:cNvSpPr>
            <p:nvPr userDrawn="1"/>
          </p:nvSpPr>
          <p:spPr bwMode="auto">
            <a:xfrm>
              <a:off x="1501" y="738"/>
              <a:ext cx="5149" cy="1091"/>
            </a:xfrm>
            <a:custGeom>
              <a:avLst/>
              <a:gdLst/>
              <a:ahLst/>
              <a:cxnLst>
                <a:cxn ang="0">
                  <a:pos x="5149" y="0"/>
                </a:cxn>
                <a:cxn ang="0">
                  <a:pos x="5136" y="76"/>
                </a:cxn>
                <a:cxn ang="0">
                  <a:pos x="5119" y="162"/>
                </a:cxn>
                <a:cxn ang="0">
                  <a:pos x="5090" y="273"/>
                </a:cxn>
                <a:cxn ang="0">
                  <a:pos x="5050" y="402"/>
                </a:cxn>
                <a:cxn ang="0">
                  <a:pos x="4993" y="545"/>
                </a:cxn>
                <a:cxn ang="0">
                  <a:pos x="4940" y="658"/>
                </a:cxn>
                <a:cxn ang="0">
                  <a:pos x="4900" y="734"/>
                </a:cxn>
                <a:cxn ang="0">
                  <a:pos x="4854" y="809"/>
                </a:cxn>
                <a:cxn ang="0">
                  <a:pos x="4803" y="885"/>
                </a:cxn>
                <a:cxn ang="0">
                  <a:pos x="4747" y="960"/>
                </a:cxn>
                <a:cxn ang="0">
                  <a:pos x="4685" y="1032"/>
                </a:cxn>
                <a:cxn ang="0">
                  <a:pos x="4617" y="1102"/>
                </a:cxn>
                <a:cxn ang="0">
                  <a:pos x="4543" y="1168"/>
                </a:cxn>
                <a:cxn ang="0">
                  <a:pos x="4463" y="1229"/>
                </a:cxn>
                <a:cxn ang="0">
                  <a:pos x="4377" y="1287"/>
                </a:cxn>
                <a:cxn ang="0">
                  <a:pos x="4282" y="1337"/>
                </a:cxn>
                <a:cxn ang="0">
                  <a:pos x="4181" y="1384"/>
                </a:cxn>
                <a:cxn ang="0">
                  <a:pos x="4073" y="1421"/>
                </a:cxn>
                <a:cxn ang="0">
                  <a:pos x="3957" y="1452"/>
                </a:cxn>
                <a:cxn ang="0">
                  <a:pos x="3832" y="1475"/>
                </a:cxn>
                <a:cxn ang="0">
                  <a:pos x="3700" y="1488"/>
                </a:cxn>
                <a:cxn ang="0">
                  <a:pos x="3559" y="1491"/>
                </a:cxn>
                <a:cxn ang="0">
                  <a:pos x="3410" y="1483"/>
                </a:cxn>
                <a:cxn ang="0">
                  <a:pos x="3251" y="1465"/>
                </a:cxn>
                <a:cxn ang="0">
                  <a:pos x="3169" y="1450"/>
                </a:cxn>
                <a:cxn ang="0">
                  <a:pos x="2845" y="1397"/>
                </a:cxn>
                <a:cxn ang="0">
                  <a:pos x="2545" y="1358"/>
                </a:cxn>
                <a:cxn ang="0">
                  <a:pos x="2269" y="1333"/>
                </a:cxn>
                <a:cxn ang="0">
                  <a:pos x="2012" y="1321"/>
                </a:cxn>
                <a:cxn ang="0">
                  <a:pos x="1775" y="1323"/>
                </a:cxn>
                <a:cxn ang="0">
                  <a:pos x="1555" y="1337"/>
                </a:cxn>
                <a:cxn ang="0">
                  <a:pos x="1353" y="1366"/>
                </a:cxn>
                <a:cxn ang="0">
                  <a:pos x="1255" y="1384"/>
                </a:cxn>
                <a:cxn ang="0">
                  <a:pos x="1164" y="1407"/>
                </a:cxn>
                <a:cxn ang="0">
                  <a:pos x="1074" y="1433"/>
                </a:cxn>
                <a:cxn ang="0">
                  <a:pos x="987" y="1462"/>
                </a:cxn>
                <a:cxn ang="0">
                  <a:pos x="904" y="1492"/>
                </a:cxn>
                <a:cxn ang="0">
                  <a:pos x="824" y="1528"/>
                </a:cxn>
                <a:cxn ang="0">
                  <a:pos x="746" y="1567"/>
                </a:cxn>
                <a:cxn ang="0">
                  <a:pos x="669" y="1607"/>
                </a:cxn>
                <a:cxn ang="0">
                  <a:pos x="525" y="1699"/>
                </a:cxn>
                <a:cxn ang="0">
                  <a:pos x="386" y="1802"/>
                </a:cxn>
                <a:cxn ang="0">
                  <a:pos x="254" y="1917"/>
                </a:cxn>
                <a:cxn ang="0">
                  <a:pos x="127" y="2045"/>
                </a:cxn>
                <a:cxn ang="0">
                  <a:pos x="0" y="2182"/>
                </a:cxn>
              </a:cxnLst>
              <a:rect l="0" t="0" r="r" b="b"/>
              <a:pathLst>
                <a:path w="5149" h="2182">
                  <a:moveTo>
                    <a:pt x="5149" y="0"/>
                  </a:moveTo>
                  <a:lnTo>
                    <a:pt x="5149" y="0"/>
                  </a:lnTo>
                  <a:lnTo>
                    <a:pt x="5146" y="20"/>
                  </a:lnTo>
                  <a:lnTo>
                    <a:pt x="5136" y="76"/>
                  </a:lnTo>
                  <a:lnTo>
                    <a:pt x="5129" y="115"/>
                  </a:lnTo>
                  <a:lnTo>
                    <a:pt x="5119" y="162"/>
                  </a:lnTo>
                  <a:lnTo>
                    <a:pt x="5105" y="215"/>
                  </a:lnTo>
                  <a:lnTo>
                    <a:pt x="5090" y="273"/>
                  </a:lnTo>
                  <a:lnTo>
                    <a:pt x="5072" y="336"/>
                  </a:lnTo>
                  <a:lnTo>
                    <a:pt x="5050" y="402"/>
                  </a:lnTo>
                  <a:lnTo>
                    <a:pt x="5024" y="472"/>
                  </a:lnTo>
                  <a:lnTo>
                    <a:pt x="4993" y="545"/>
                  </a:lnTo>
                  <a:lnTo>
                    <a:pt x="4960" y="620"/>
                  </a:lnTo>
                  <a:lnTo>
                    <a:pt x="4940" y="658"/>
                  </a:lnTo>
                  <a:lnTo>
                    <a:pt x="4921" y="696"/>
                  </a:lnTo>
                  <a:lnTo>
                    <a:pt x="4900" y="734"/>
                  </a:lnTo>
                  <a:lnTo>
                    <a:pt x="4878" y="772"/>
                  </a:lnTo>
                  <a:lnTo>
                    <a:pt x="4854" y="809"/>
                  </a:lnTo>
                  <a:lnTo>
                    <a:pt x="4829" y="848"/>
                  </a:lnTo>
                  <a:lnTo>
                    <a:pt x="4803" y="885"/>
                  </a:lnTo>
                  <a:lnTo>
                    <a:pt x="4776" y="922"/>
                  </a:lnTo>
                  <a:lnTo>
                    <a:pt x="4747" y="960"/>
                  </a:lnTo>
                  <a:lnTo>
                    <a:pt x="4717" y="997"/>
                  </a:lnTo>
                  <a:lnTo>
                    <a:pt x="4685" y="1032"/>
                  </a:lnTo>
                  <a:lnTo>
                    <a:pt x="4651" y="1068"/>
                  </a:lnTo>
                  <a:lnTo>
                    <a:pt x="4617" y="1102"/>
                  </a:lnTo>
                  <a:lnTo>
                    <a:pt x="4581" y="1136"/>
                  </a:lnTo>
                  <a:lnTo>
                    <a:pt x="4543" y="1168"/>
                  </a:lnTo>
                  <a:lnTo>
                    <a:pt x="4504" y="1199"/>
                  </a:lnTo>
                  <a:lnTo>
                    <a:pt x="4463" y="1229"/>
                  </a:lnTo>
                  <a:lnTo>
                    <a:pt x="4421" y="1258"/>
                  </a:lnTo>
                  <a:lnTo>
                    <a:pt x="4377" y="1287"/>
                  </a:lnTo>
                  <a:lnTo>
                    <a:pt x="4331" y="1313"/>
                  </a:lnTo>
                  <a:lnTo>
                    <a:pt x="4282" y="1337"/>
                  </a:lnTo>
                  <a:lnTo>
                    <a:pt x="4232" y="1362"/>
                  </a:lnTo>
                  <a:lnTo>
                    <a:pt x="4181" y="1384"/>
                  </a:lnTo>
                  <a:lnTo>
                    <a:pt x="4128" y="1404"/>
                  </a:lnTo>
                  <a:lnTo>
                    <a:pt x="4073" y="1421"/>
                  </a:lnTo>
                  <a:lnTo>
                    <a:pt x="4016" y="1438"/>
                  </a:lnTo>
                  <a:lnTo>
                    <a:pt x="3957" y="1452"/>
                  </a:lnTo>
                  <a:lnTo>
                    <a:pt x="3896" y="1465"/>
                  </a:lnTo>
                  <a:lnTo>
                    <a:pt x="3832" y="1475"/>
                  </a:lnTo>
                  <a:lnTo>
                    <a:pt x="3767" y="1483"/>
                  </a:lnTo>
                  <a:lnTo>
                    <a:pt x="3700" y="1488"/>
                  </a:lnTo>
                  <a:lnTo>
                    <a:pt x="3631" y="1491"/>
                  </a:lnTo>
                  <a:lnTo>
                    <a:pt x="3559" y="1491"/>
                  </a:lnTo>
                  <a:lnTo>
                    <a:pt x="3485" y="1489"/>
                  </a:lnTo>
                  <a:lnTo>
                    <a:pt x="3410" y="1483"/>
                  </a:lnTo>
                  <a:lnTo>
                    <a:pt x="3331" y="1476"/>
                  </a:lnTo>
                  <a:lnTo>
                    <a:pt x="3251" y="1465"/>
                  </a:lnTo>
                  <a:lnTo>
                    <a:pt x="3169" y="1450"/>
                  </a:lnTo>
                  <a:lnTo>
                    <a:pt x="3169" y="1450"/>
                  </a:lnTo>
                  <a:lnTo>
                    <a:pt x="3003" y="1423"/>
                  </a:lnTo>
                  <a:lnTo>
                    <a:pt x="2845" y="1397"/>
                  </a:lnTo>
                  <a:lnTo>
                    <a:pt x="2692" y="1376"/>
                  </a:lnTo>
                  <a:lnTo>
                    <a:pt x="2545" y="1358"/>
                  </a:lnTo>
                  <a:lnTo>
                    <a:pt x="2405" y="1344"/>
                  </a:lnTo>
                  <a:lnTo>
                    <a:pt x="2269" y="1333"/>
                  </a:lnTo>
                  <a:lnTo>
                    <a:pt x="2138" y="1324"/>
                  </a:lnTo>
                  <a:lnTo>
                    <a:pt x="2012" y="1321"/>
                  </a:lnTo>
                  <a:lnTo>
                    <a:pt x="1891" y="1320"/>
                  </a:lnTo>
                  <a:lnTo>
                    <a:pt x="1775" y="1323"/>
                  </a:lnTo>
                  <a:lnTo>
                    <a:pt x="1664" y="1328"/>
                  </a:lnTo>
                  <a:lnTo>
                    <a:pt x="1555" y="1337"/>
                  </a:lnTo>
                  <a:lnTo>
                    <a:pt x="1451" y="1350"/>
                  </a:lnTo>
                  <a:lnTo>
                    <a:pt x="1353" y="1366"/>
                  </a:lnTo>
                  <a:lnTo>
                    <a:pt x="1304" y="1375"/>
                  </a:lnTo>
                  <a:lnTo>
                    <a:pt x="1255" y="1384"/>
                  </a:lnTo>
                  <a:lnTo>
                    <a:pt x="1210" y="1396"/>
                  </a:lnTo>
                  <a:lnTo>
                    <a:pt x="1164" y="1407"/>
                  </a:lnTo>
                  <a:lnTo>
                    <a:pt x="1118" y="1420"/>
                  </a:lnTo>
                  <a:lnTo>
                    <a:pt x="1074" y="1433"/>
                  </a:lnTo>
                  <a:lnTo>
                    <a:pt x="1030" y="1447"/>
                  </a:lnTo>
                  <a:lnTo>
                    <a:pt x="987" y="1462"/>
                  </a:lnTo>
                  <a:lnTo>
                    <a:pt x="946" y="1476"/>
                  </a:lnTo>
                  <a:lnTo>
                    <a:pt x="904" y="1492"/>
                  </a:lnTo>
                  <a:lnTo>
                    <a:pt x="864" y="1510"/>
                  </a:lnTo>
                  <a:lnTo>
                    <a:pt x="824" y="1528"/>
                  </a:lnTo>
                  <a:lnTo>
                    <a:pt x="785" y="1547"/>
                  </a:lnTo>
                  <a:lnTo>
                    <a:pt x="746" y="1567"/>
                  </a:lnTo>
                  <a:lnTo>
                    <a:pt x="707" y="1586"/>
                  </a:lnTo>
                  <a:lnTo>
                    <a:pt x="669" y="1607"/>
                  </a:lnTo>
                  <a:lnTo>
                    <a:pt x="596" y="1652"/>
                  </a:lnTo>
                  <a:lnTo>
                    <a:pt x="525" y="1699"/>
                  </a:lnTo>
                  <a:lnTo>
                    <a:pt x="456" y="1749"/>
                  </a:lnTo>
                  <a:lnTo>
                    <a:pt x="386" y="1802"/>
                  </a:lnTo>
                  <a:lnTo>
                    <a:pt x="320" y="1859"/>
                  </a:lnTo>
                  <a:lnTo>
                    <a:pt x="254" y="1917"/>
                  </a:lnTo>
                  <a:lnTo>
                    <a:pt x="190" y="1980"/>
                  </a:lnTo>
                  <a:lnTo>
                    <a:pt x="127" y="2045"/>
                  </a:lnTo>
                  <a:lnTo>
                    <a:pt x="63" y="2112"/>
                  </a:lnTo>
                  <a:lnTo>
                    <a:pt x="0" y="218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379383" name="Freeform 55"/>
            <p:cNvSpPr>
              <a:spLocks/>
            </p:cNvSpPr>
            <p:nvPr userDrawn="1"/>
          </p:nvSpPr>
          <p:spPr bwMode="auto">
            <a:xfrm>
              <a:off x="1550" y="709"/>
              <a:ext cx="5113" cy="1149"/>
            </a:xfrm>
            <a:custGeom>
              <a:avLst/>
              <a:gdLst/>
              <a:ahLst/>
              <a:cxnLst>
                <a:cxn ang="0">
                  <a:pos x="5113" y="0"/>
                </a:cxn>
                <a:cxn ang="0">
                  <a:pos x="5104" y="78"/>
                </a:cxn>
                <a:cxn ang="0">
                  <a:pos x="5087" y="163"/>
                </a:cxn>
                <a:cxn ang="0">
                  <a:pos x="5061" y="276"/>
                </a:cxn>
                <a:cxn ang="0">
                  <a:pos x="5020" y="407"/>
                </a:cxn>
                <a:cxn ang="0">
                  <a:pos x="4968" y="551"/>
                </a:cxn>
                <a:cxn ang="0">
                  <a:pos x="4916" y="666"/>
                </a:cxn>
                <a:cxn ang="0">
                  <a:pos x="4876" y="743"/>
                </a:cxn>
                <a:cxn ang="0">
                  <a:pos x="4832" y="821"/>
                </a:cxn>
                <a:cxn ang="0">
                  <a:pos x="4783" y="896"/>
                </a:cxn>
                <a:cxn ang="0">
                  <a:pos x="4727" y="972"/>
                </a:cxn>
                <a:cxn ang="0">
                  <a:pos x="4666" y="1047"/>
                </a:cxn>
                <a:cxn ang="0">
                  <a:pos x="4600" y="1118"/>
                </a:cxn>
                <a:cxn ang="0">
                  <a:pos x="4528" y="1185"/>
                </a:cxn>
                <a:cxn ang="0">
                  <a:pos x="4447" y="1250"/>
                </a:cxn>
                <a:cxn ang="0">
                  <a:pos x="4361" y="1310"/>
                </a:cxn>
                <a:cxn ang="0">
                  <a:pos x="4268" y="1363"/>
                </a:cxn>
                <a:cxn ang="0">
                  <a:pos x="4168" y="1410"/>
                </a:cxn>
                <a:cxn ang="0">
                  <a:pos x="4060" y="1450"/>
                </a:cxn>
                <a:cxn ang="0">
                  <a:pos x="3944" y="1484"/>
                </a:cxn>
                <a:cxn ang="0">
                  <a:pos x="3821" y="1508"/>
                </a:cxn>
                <a:cxn ang="0">
                  <a:pos x="3689" y="1525"/>
                </a:cxn>
                <a:cxn ang="0">
                  <a:pos x="3547" y="1531"/>
                </a:cxn>
                <a:cxn ang="0">
                  <a:pos x="3397" y="1526"/>
                </a:cxn>
                <a:cxn ang="0">
                  <a:pos x="3239" y="1512"/>
                </a:cxn>
                <a:cxn ang="0">
                  <a:pos x="3156" y="1499"/>
                </a:cxn>
                <a:cxn ang="0">
                  <a:pos x="2832" y="1452"/>
                </a:cxn>
                <a:cxn ang="0">
                  <a:pos x="2532" y="1418"/>
                </a:cxn>
                <a:cxn ang="0">
                  <a:pos x="2255" y="1397"/>
                </a:cxn>
                <a:cxn ang="0">
                  <a:pos x="1998" y="1391"/>
                </a:cxn>
                <a:cxn ang="0">
                  <a:pos x="1760" y="1397"/>
                </a:cxn>
                <a:cxn ang="0">
                  <a:pos x="1541" y="1418"/>
                </a:cxn>
                <a:cxn ang="0">
                  <a:pos x="1338" y="1450"/>
                </a:cxn>
                <a:cxn ang="0">
                  <a:pos x="1242" y="1471"/>
                </a:cxn>
                <a:cxn ang="0">
                  <a:pos x="1151" y="1496"/>
                </a:cxn>
                <a:cxn ang="0">
                  <a:pos x="1062" y="1523"/>
                </a:cxn>
                <a:cxn ang="0">
                  <a:pos x="976" y="1554"/>
                </a:cxn>
                <a:cxn ang="0">
                  <a:pos x="893" y="1588"/>
                </a:cxn>
                <a:cxn ang="0">
                  <a:pos x="813" y="1623"/>
                </a:cxn>
                <a:cxn ang="0">
                  <a:pos x="736" y="1663"/>
                </a:cxn>
                <a:cxn ang="0">
                  <a:pos x="661" y="1707"/>
                </a:cxn>
                <a:cxn ang="0">
                  <a:pos x="516" y="1801"/>
                </a:cxn>
                <a:cxn ang="0">
                  <a:pos x="380" y="1907"/>
                </a:cxn>
                <a:cxn ang="0">
                  <a:pos x="250" y="2027"/>
                </a:cxn>
                <a:cxn ang="0">
                  <a:pos x="123" y="2156"/>
                </a:cxn>
                <a:cxn ang="0">
                  <a:pos x="0" y="2298"/>
                </a:cxn>
              </a:cxnLst>
              <a:rect l="0" t="0" r="r" b="b"/>
              <a:pathLst>
                <a:path w="5113" h="2298">
                  <a:moveTo>
                    <a:pt x="5113" y="0"/>
                  </a:moveTo>
                  <a:lnTo>
                    <a:pt x="5113" y="0"/>
                  </a:lnTo>
                  <a:lnTo>
                    <a:pt x="5112" y="21"/>
                  </a:lnTo>
                  <a:lnTo>
                    <a:pt x="5104" y="78"/>
                  </a:lnTo>
                  <a:lnTo>
                    <a:pt x="5097" y="117"/>
                  </a:lnTo>
                  <a:lnTo>
                    <a:pt x="5087" y="163"/>
                  </a:lnTo>
                  <a:lnTo>
                    <a:pt x="5075" y="217"/>
                  </a:lnTo>
                  <a:lnTo>
                    <a:pt x="5061" y="276"/>
                  </a:lnTo>
                  <a:lnTo>
                    <a:pt x="5043" y="339"/>
                  </a:lnTo>
                  <a:lnTo>
                    <a:pt x="5020" y="407"/>
                  </a:lnTo>
                  <a:lnTo>
                    <a:pt x="4997" y="478"/>
                  </a:lnTo>
                  <a:lnTo>
                    <a:pt x="4968" y="551"/>
                  </a:lnTo>
                  <a:lnTo>
                    <a:pt x="4934" y="627"/>
                  </a:lnTo>
                  <a:lnTo>
                    <a:pt x="4916" y="666"/>
                  </a:lnTo>
                  <a:lnTo>
                    <a:pt x="4897" y="704"/>
                  </a:lnTo>
                  <a:lnTo>
                    <a:pt x="4876" y="743"/>
                  </a:lnTo>
                  <a:lnTo>
                    <a:pt x="4855" y="782"/>
                  </a:lnTo>
                  <a:lnTo>
                    <a:pt x="4832" y="821"/>
                  </a:lnTo>
                  <a:lnTo>
                    <a:pt x="4808" y="859"/>
                  </a:lnTo>
                  <a:lnTo>
                    <a:pt x="4783" y="896"/>
                  </a:lnTo>
                  <a:lnTo>
                    <a:pt x="4755" y="935"/>
                  </a:lnTo>
                  <a:lnTo>
                    <a:pt x="4727" y="972"/>
                  </a:lnTo>
                  <a:lnTo>
                    <a:pt x="4697" y="1009"/>
                  </a:lnTo>
                  <a:lnTo>
                    <a:pt x="4666" y="1047"/>
                  </a:lnTo>
                  <a:lnTo>
                    <a:pt x="4634" y="1082"/>
                  </a:lnTo>
                  <a:lnTo>
                    <a:pt x="4600" y="1118"/>
                  </a:lnTo>
                  <a:lnTo>
                    <a:pt x="4564" y="1153"/>
                  </a:lnTo>
                  <a:lnTo>
                    <a:pt x="4528" y="1185"/>
                  </a:lnTo>
                  <a:lnTo>
                    <a:pt x="4489" y="1218"/>
                  </a:lnTo>
                  <a:lnTo>
                    <a:pt x="4447" y="1250"/>
                  </a:lnTo>
                  <a:lnTo>
                    <a:pt x="4405" y="1281"/>
                  </a:lnTo>
                  <a:lnTo>
                    <a:pt x="4361" y="1310"/>
                  </a:lnTo>
                  <a:lnTo>
                    <a:pt x="4315" y="1337"/>
                  </a:lnTo>
                  <a:lnTo>
                    <a:pt x="4268" y="1363"/>
                  </a:lnTo>
                  <a:lnTo>
                    <a:pt x="4219" y="1387"/>
                  </a:lnTo>
                  <a:lnTo>
                    <a:pt x="4168" y="1410"/>
                  </a:lnTo>
                  <a:lnTo>
                    <a:pt x="4115" y="1431"/>
                  </a:lnTo>
                  <a:lnTo>
                    <a:pt x="4060" y="1450"/>
                  </a:lnTo>
                  <a:lnTo>
                    <a:pt x="4003" y="1468"/>
                  </a:lnTo>
                  <a:lnTo>
                    <a:pt x="3944" y="1484"/>
                  </a:lnTo>
                  <a:lnTo>
                    <a:pt x="3883" y="1497"/>
                  </a:lnTo>
                  <a:lnTo>
                    <a:pt x="3821" y="1508"/>
                  </a:lnTo>
                  <a:lnTo>
                    <a:pt x="3756" y="1518"/>
                  </a:lnTo>
                  <a:lnTo>
                    <a:pt x="3689" y="1525"/>
                  </a:lnTo>
                  <a:lnTo>
                    <a:pt x="3619" y="1529"/>
                  </a:lnTo>
                  <a:lnTo>
                    <a:pt x="3547" y="1531"/>
                  </a:lnTo>
                  <a:lnTo>
                    <a:pt x="3474" y="1529"/>
                  </a:lnTo>
                  <a:lnTo>
                    <a:pt x="3397" y="1526"/>
                  </a:lnTo>
                  <a:lnTo>
                    <a:pt x="3320" y="1520"/>
                  </a:lnTo>
                  <a:lnTo>
                    <a:pt x="3239" y="1512"/>
                  </a:lnTo>
                  <a:lnTo>
                    <a:pt x="3156" y="1499"/>
                  </a:lnTo>
                  <a:lnTo>
                    <a:pt x="3156" y="1499"/>
                  </a:lnTo>
                  <a:lnTo>
                    <a:pt x="2991" y="1473"/>
                  </a:lnTo>
                  <a:lnTo>
                    <a:pt x="2832" y="1452"/>
                  </a:lnTo>
                  <a:lnTo>
                    <a:pt x="2680" y="1433"/>
                  </a:lnTo>
                  <a:lnTo>
                    <a:pt x="2532" y="1418"/>
                  </a:lnTo>
                  <a:lnTo>
                    <a:pt x="2391" y="1407"/>
                  </a:lnTo>
                  <a:lnTo>
                    <a:pt x="2255" y="1397"/>
                  </a:lnTo>
                  <a:lnTo>
                    <a:pt x="2124" y="1392"/>
                  </a:lnTo>
                  <a:lnTo>
                    <a:pt x="1998" y="1391"/>
                  </a:lnTo>
                  <a:lnTo>
                    <a:pt x="1877" y="1392"/>
                  </a:lnTo>
                  <a:lnTo>
                    <a:pt x="1760" y="1397"/>
                  </a:lnTo>
                  <a:lnTo>
                    <a:pt x="1649" y="1405"/>
                  </a:lnTo>
                  <a:lnTo>
                    <a:pt x="1541" y="1418"/>
                  </a:lnTo>
                  <a:lnTo>
                    <a:pt x="1438" y="1433"/>
                  </a:lnTo>
                  <a:lnTo>
                    <a:pt x="1338" y="1450"/>
                  </a:lnTo>
                  <a:lnTo>
                    <a:pt x="1290" y="1460"/>
                  </a:lnTo>
                  <a:lnTo>
                    <a:pt x="1242" y="1471"/>
                  </a:lnTo>
                  <a:lnTo>
                    <a:pt x="1197" y="1483"/>
                  </a:lnTo>
                  <a:lnTo>
                    <a:pt x="1151" y="1496"/>
                  </a:lnTo>
                  <a:lnTo>
                    <a:pt x="1106" y="1508"/>
                  </a:lnTo>
                  <a:lnTo>
                    <a:pt x="1062" y="1523"/>
                  </a:lnTo>
                  <a:lnTo>
                    <a:pt x="1019" y="1537"/>
                  </a:lnTo>
                  <a:lnTo>
                    <a:pt x="976" y="1554"/>
                  </a:lnTo>
                  <a:lnTo>
                    <a:pt x="934" y="1570"/>
                  </a:lnTo>
                  <a:lnTo>
                    <a:pt x="893" y="1588"/>
                  </a:lnTo>
                  <a:lnTo>
                    <a:pt x="852" y="1605"/>
                  </a:lnTo>
                  <a:lnTo>
                    <a:pt x="813" y="1623"/>
                  </a:lnTo>
                  <a:lnTo>
                    <a:pt x="775" y="1644"/>
                  </a:lnTo>
                  <a:lnTo>
                    <a:pt x="736" y="1663"/>
                  </a:lnTo>
                  <a:lnTo>
                    <a:pt x="698" y="1684"/>
                  </a:lnTo>
                  <a:lnTo>
                    <a:pt x="661" y="1707"/>
                  </a:lnTo>
                  <a:lnTo>
                    <a:pt x="587" y="1752"/>
                  </a:lnTo>
                  <a:lnTo>
                    <a:pt x="516" y="1801"/>
                  </a:lnTo>
                  <a:lnTo>
                    <a:pt x="448" y="1854"/>
                  </a:lnTo>
                  <a:lnTo>
                    <a:pt x="380" y="1907"/>
                  </a:lnTo>
                  <a:lnTo>
                    <a:pt x="315" y="1965"/>
                  </a:lnTo>
                  <a:lnTo>
                    <a:pt x="250" y="2027"/>
                  </a:lnTo>
                  <a:lnTo>
                    <a:pt x="186" y="2090"/>
                  </a:lnTo>
                  <a:lnTo>
                    <a:pt x="123" y="2156"/>
                  </a:lnTo>
                  <a:lnTo>
                    <a:pt x="61" y="2225"/>
                  </a:lnTo>
                  <a:lnTo>
                    <a:pt x="0" y="229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379384" name="Freeform 56"/>
            <p:cNvSpPr>
              <a:spLocks/>
            </p:cNvSpPr>
            <p:nvPr userDrawn="1"/>
          </p:nvSpPr>
          <p:spPr bwMode="auto">
            <a:xfrm>
              <a:off x="1598" y="681"/>
              <a:ext cx="5079" cy="1206"/>
            </a:xfrm>
            <a:custGeom>
              <a:avLst/>
              <a:gdLst/>
              <a:ahLst/>
              <a:cxnLst>
                <a:cxn ang="0">
                  <a:pos x="5079" y="0"/>
                </a:cxn>
                <a:cxn ang="0">
                  <a:pos x="5070" y="76"/>
                </a:cxn>
                <a:cxn ang="0">
                  <a:pos x="5054" y="164"/>
                </a:cxn>
                <a:cxn ang="0">
                  <a:pos x="5031" y="278"/>
                </a:cxn>
                <a:cxn ang="0">
                  <a:pos x="4993" y="410"/>
                </a:cxn>
                <a:cxn ang="0">
                  <a:pos x="4942" y="555"/>
                </a:cxn>
                <a:cxn ang="0">
                  <a:pos x="4892" y="672"/>
                </a:cxn>
                <a:cxn ang="0">
                  <a:pos x="4853" y="749"/>
                </a:cxn>
                <a:cxn ang="0">
                  <a:pos x="4810" y="828"/>
                </a:cxn>
                <a:cxn ang="0">
                  <a:pos x="4761" y="907"/>
                </a:cxn>
                <a:cxn ang="0">
                  <a:pos x="4707" y="985"/>
                </a:cxn>
                <a:cxn ang="0">
                  <a:pos x="4648" y="1059"/>
                </a:cxn>
                <a:cxn ang="0">
                  <a:pos x="4582" y="1132"/>
                </a:cxn>
                <a:cxn ang="0">
                  <a:pos x="4510" y="1203"/>
                </a:cxn>
                <a:cxn ang="0">
                  <a:pos x="4432" y="1267"/>
                </a:cxn>
                <a:cxn ang="0">
                  <a:pos x="4348" y="1329"/>
                </a:cxn>
                <a:cxn ang="0">
                  <a:pos x="4255" y="1385"/>
                </a:cxn>
                <a:cxn ang="0">
                  <a:pos x="4155" y="1435"/>
                </a:cxn>
                <a:cxn ang="0">
                  <a:pos x="4048" y="1477"/>
                </a:cxn>
                <a:cxn ang="0">
                  <a:pos x="3932" y="1513"/>
                </a:cxn>
                <a:cxn ang="0">
                  <a:pos x="3809" y="1540"/>
                </a:cxn>
                <a:cxn ang="0">
                  <a:pos x="3677" y="1560"/>
                </a:cxn>
                <a:cxn ang="0">
                  <a:pos x="3537" y="1568"/>
                </a:cxn>
                <a:cxn ang="0">
                  <a:pos x="3387" y="1568"/>
                </a:cxn>
                <a:cxn ang="0">
                  <a:pos x="3229" y="1555"/>
                </a:cxn>
                <a:cxn ang="0">
                  <a:pos x="3145" y="1545"/>
                </a:cxn>
                <a:cxn ang="0">
                  <a:pos x="2820" y="1503"/>
                </a:cxn>
                <a:cxn ang="0">
                  <a:pos x="2520" y="1476"/>
                </a:cxn>
                <a:cxn ang="0">
                  <a:pos x="2241" y="1461"/>
                </a:cxn>
                <a:cxn ang="0">
                  <a:pos x="1986" y="1459"/>
                </a:cxn>
                <a:cxn ang="0">
                  <a:pos x="1748" y="1471"/>
                </a:cxn>
                <a:cxn ang="0">
                  <a:pos x="1529" y="1495"/>
                </a:cxn>
                <a:cxn ang="0">
                  <a:pos x="1326" y="1532"/>
                </a:cxn>
                <a:cxn ang="0">
                  <a:pos x="1232" y="1555"/>
                </a:cxn>
                <a:cxn ang="0">
                  <a:pos x="1139" y="1582"/>
                </a:cxn>
                <a:cxn ang="0">
                  <a:pos x="1051" y="1611"/>
                </a:cxn>
                <a:cxn ang="0">
                  <a:pos x="965" y="1644"/>
                </a:cxn>
                <a:cxn ang="0">
                  <a:pos x="883" y="1679"/>
                </a:cxn>
                <a:cxn ang="0">
                  <a:pos x="804" y="1718"/>
                </a:cxn>
                <a:cxn ang="0">
                  <a:pos x="727" y="1760"/>
                </a:cxn>
                <a:cxn ang="0">
                  <a:pos x="653" y="1803"/>
                </a:cxn>
                <a:cxn ang="0">
                  <a:pos x="510" y="1902"/>
                </a:cxn>
                <a:cxn ang="0">
                  <a:pos x="375" y="2012"/>
                </a:cxn>
                <a:cxn ang="0">
                  <a:pos x="246" y="2133"/>
                </a:cxn>
                <a:cxn ang="0">
                  <a:pos x="123" y="2267"/>
                </a:cxn>
                <a:cxn ang="0">
                  <a:pos x="0" y="2412"/>
                </a:cxn>
              </a:cxnLst>
              <a:rect l="0" t="0" r="r" b="b"/>
              <a:pathLst>
                <a:path w="5079" h="2412">
                  <a:moveTo>
                    <a:pt x="5079" y="0"/>
                  </a:moveTo>
                  <a:lnTo>
                    <a:pt x="5079" y="0"/>
                  </a:lnTo>
                  <a:lnTo>
                    <a:pt x="5078" y="19"/>
                  </a:lnTo>
                  <a:lnTo>
                    <a:pt x="5070" y="76"/>
                  </a:lnTo>
                  <a:lnTo>
                    <a:pt x="5064" y="116"/>
                  </a:lnTo>
                  <a:lnTo>
                    <a:pt x="5054" y="164"/>
                  </a:lnTo>
                  <a:lnTo>
                    <a:pt x="5045" y="218"/>
                  </a:lnTo>
                  <a:lnTo>
                    <a:pt x="5031" y="278"/>
                  </a:lnTo>
                  <a:lnTo>
                    <a:pt x="5013" y="340"/>
                  </a:lnTo>
                  <a:lnTo>
                    <a:pt x="4993" y="410"/>
                  </a:lnTo>
                  <a:lnTo>
                    <a:pt x="4970" y="481"/>
                  </a:lnTo>
                  <a:lnTo>
                    <a:pt x="4942" y="555"/>
                  </a:lnTo>
                  <a:lnTo>
                    <a:pt x="4910" y="633"/>
                  </a:lnTo>
                  <a:lnTo>
                    <a:pt x="4892" y="672"/>
                  </a:lnTo>
                  <a:lnTo>
                    <a:pt x="4874" y="710"/>
                  </a:lnTo>
                  <a:lnTo>
                    <a:pt x="4853" y="749"/>
                  </a:lnTo>
                  <a:lnTo>
                    <a:pt x="4832" y="789"/>
                  </a:lnTo>
                  <a:lnTo>
                    <a:pt x="4810" y="828"/>
                  </a:lnTo>
                  <a:lnTo>
                    <a:pt x="4786" y="868"/>
                  </a:lnTo>
                  <a:lnTo>
                    <a:pt x="4761" y="907"/>
                  </a:lnTo>
                  <a:lnTo>
                    <a:pt x="4735" y="946"/>
                  </a:lnTo>
                  <a:lnTo>
                    <a:pt x="4707" y="985"/>
                  </a:lnTo>
                  <a:lnTo>
                    <a:pt x="4678" y="1022"/>
                  </a:lnTo>
                  <a:lnTo>
                    <a:pt x="4648" y="1059"/>
                  </a:lnTo>
                  <a:lnTo>
                    <a:pt x="4616" y="1096"/>
                  </a:lnTo>
                  <a:lnTo>
                    <a:pt x="4582" y="1132"/>
                  </a:lnTo>
                  <a:lnTo>
                    <a:pt x="4548" y="1167"/>
                  </a:lnTo>
                  <a:lnTo>
                    <a:pt x="4510" y="1203"/>
                  </a:lnTo>
                  <a:lnTo>
                    <a:pt x="4473" y="1235"/>
                  </a:lnTo>
                  <a:lnTo>
                    <a:pt x="4432" y="1267"/>
                  </a:lnTo>
                  <a:lnTo>
                    <a:pt x="4391" y="1300"/>
                  </a:lnTo>
                  <a:lnTo>
                    <a:pt x="4348" y="1329"/>
                  </a:lnTo>
                  <a:lnTo>
                    <a:pt x="4302" y="1358"/>
                  </a:lnTo>
                  <a:lnTo>
                    <a:pt x="4255" y="1385"/>
                  </a:lnTo>
                  <a:lnTo>
                    <a:pt x="4206" y="1411"/>
                  </a:lnTo>
                  <a:lnTo>
                    <a:pt x="4155" y="1435"/>
                  </a:lnTo>
                  <a:lnTo>
                    <a:pt x="4102" y="1458"/>
                  </a:lnTo>
                  <a:lnTo>
                    <a:pt x="4048" y="1477"/>
                  </a:lnTo>
                  <a:lnTo>
                    <a:pt x="3991" y="1497"/>
                  </a:lnTo>
                  <a:lnTo>
                    <a:pt x="3932" y="1513"/>
                  </a:lnTo>
                  <a:lnTo>
                    <a:pt x="3871" y="1529"/>
                  </a:lnTo>
                  <a:lnTo>
                    <a:pt x="3809" y="1540"/>
                  </a:lnTo>
                  <a:lnTo>
                    <a:pt x="3745" y="1552"/>
                  </a:lnTo>
                  <a:lnTo>
                    <a:pt x="3677" y="1560"/>
                  </a:lnTo>
                  <a:lnTo>
                    <a:pt x="3608" y="1564"/>
                  </a:lnTo>
                  <a:lnTo>
                    <a:pt x="3537" y="1568"/>
                  </a:lnTo>
                  <a:lnTo>
                    <a:pt x="3463" y="1569"/>
                  </a:lnTo>
                  <a:lnTo>
                    <a:pt x="3387" y="1568"/>
                  </a:lnTo>
                  <a:lnTo>
                    <a:pt x="3309" y="1563"/>
                  </a:lnTo>
                  <a:lnTo>
                    <a:pt x="3229" y="1555"/>
                  </a:lnTo>
                  <a:lnTo>
                    <a:pt x="3145" y="1545"/>
                  </a:lnTo>
                  <a:lnTo>
                    <a:pt x="3145" y="1545"/>
                  </a:lnTo>
                  <a:lnTo>
                    <a:pt x="2980" y="1522"/>
                  </a:lnTo>
                  <a:lnTo>
                    <a:pt x="2820" y="1503"/>
                  </a:lnTo>
                  <a:lnTo>
                    <a:pt x="2668" y="1489"/>
                  </a:lnTo>
                  <a:lnTo>
                    <a:pt x="2520" y="1476"/>
                  </a:lnTo>
                  <a:lnTo>
                    <a:pt x="2379" y="1466"/>
                  </a:lnTo>
                  <a:lnTo>
                    <a:pt x="2241" y="1461"/>
                  </a:lnTo>
                  <a:lnTo>
                    <a:pt x="2111" y="1458"/>
                  </a:lnTo>
                  <a:lnTo>
                    <a:pt x="1986" y="1459"/>
                  </a:lnTo>
                  <a:lnTo>
                    <a:pt x="1865" y="1464"/>
                  </a:lnTo>
                  <a:lnTo>
                    <a:pt x="1748" y="1471"/>
                  </a:lnTo>
                  <a:lnTo>
                    <a:pt x="1636" y="1482"/>
                  </a:lnTo>
                  <a:lnTo>
                    <a:pt x="1529" y="1495"/>
                  </a:lnTo>
                  <a:lnTo>
                    <a:pt x="1426" y="1513"/>
                  </a:lnTo>
                  <a:lnTo>
                    <a:pt x="1326" y="1532"/>
                  </a:lnTo>
                  <a:lnTo>
                    <a:pt x="1279" y="1543"/>
                  </a:lnTo>
                  <a:lnTo>
                    <a:pt x="1232" y="1555"/>
                  </a:lnTo>
                  <a:lnTo>
                    <a:pt x="1185" y="1568"/>
                  </a:lnTo>
                  <a:lnTo>
                    <a:pt x="1139" y="1582"/>
                  </a:lnTo>
                  <a:lnTo>
                    <a:pt x="1095" y="1595"/>
                  </a:lnTo>
                  <a:lnTo>
                    <a:pt x="1051" y="1611"/>
                  </a:lnTo>
                  <a:lnTo>
                    <a:pt x="1008" y="1627"/>
                  </a:lnTo>
                  <a:lnTo>
                    <a:pt x="965" y="1644"/>
                  </a:lnTo>
                  <a:lnTo>
                    <a:pt x="924" y="1661"/>
                  </a:lnTo>
                  <a:lnTo>
                    <a:pt x="883" y="1679"/>
                  </a:lnTo>
                  <a:lnTo>
                    <a:pt x="843" y="1698"/>
                  </a:lnTo>
                  <a:lnTo>
                    <a:pt x="804" y="1718"/>
                  </a:lnTo>
                  <a:lnTo>
                    <a:pt x="765" y="1737"/>
                  </a:lnTo>
                  <a:lnTo>
                    <a:pt x="727" y="1760"/>
                  </a:lnTo>
                  <a:lnTo>
                    <a:pt x="689" y="1781"/>
                  </a:lnTo>
                  <a:lnTo>
                    <a:pt x="653" y="1803"/>
                  </a:lnTo>
                  <a:lnTo>
                    <a:pt x="581" y="1852"/>
                  </a:lnTo>
                  <a:lnTo>
                    <a:pt x="510" y="1902"/>
                  </a:lnTo>
                  <a:lnTo>
                    <a:pt x="442" y="1955"/>
                  </a:lnTo>
                  <a:lnTo>
                    <a:pt x="375" y="2012"/>
                  </a:lnTo>
                  <a:lnTo>
                    <a:pt x="310" y="2071"/>
                  </a:lnTo>
                  <a:lnTo>
                    <a:pt x="246" y="2133"/>
                  </a:lnTo>
                  <a:lnTo>
                    <a:pt x="184" y="2199"/>
                  </a:lnTo>
                  <a:lnTo>
                    <a:pt x="123" y="2267"/>
                  </a:lnTo>
                  <a:lnTo>
                    <a:pt x="62" y="2338"/>
                  </a:lnTo>
                  <a:lnTo>
                    <a:pt x="0" y="241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379385" name="Freeform 57"/>
            <p:cNvSpPr>
              <a:spLocks/>
            </p:cNvSpPr>
            <p:nvPr userDrawn="1"/>
          </p:nvSpPr>
          <p:spPr bwMode="auto">
            <a:xfrm>
              <a:off x="1648" y="652"/>
              <a:ext cx="5042" cy="1263"/>
            </a:xfrm>
            <a:custGeom>
              <a:avLst/>
              <a:gdLst/>
              <a:ahLst/>
              <a:cxnLst>
                <a:cxn ang="0">
                  <a:pos x="5042" y="0"/>
                </a:cxn>
                <a:cxn ang="0">
                  <a:pos x="5033" y="77"/>
                </a:cxn>
                <a:cxn ang="0">
                  <a:pos x="5021" y="166"/>
                </a:cxn>
                <a:cxn ang="0">
                  <a:pos x="4997" y="281"/>
                </a:cxn>
                <a:cxn ang="0">
                  <a:pos x="4963" y="413"/>
                </a:cxn>
                <a:cxn ang="0">
                  <a:pos x="4913" y="562"/>
                </a:cxn>
                <a:cxn ang="0">
                  <a:pos x="4865" y="679"/>
                </a:cxn>
                <a:cxn ang="0">
                  <a:pos x="4828" y="759"/>
                </a:cxn>
                <a:cxn ang="0">
                  <a:pos x="4785" y="839"/>
                </a:cxn>
                <a:cxn ang="0">
                  <a:pos x="4738" y="918"/>
                </a:cxn>
                <a:cxn ang="0">
                  <a:pos x="4685" y="998"/>
                </a:cxn>
                <a:cxn ang="0">
                  <a:pos x="4627" y="1073"/>
                </a:cxn>
                <a:cxn ang="0">
                  <a:pos x="4563" y="1149"/>
                </a:cxn>
                <a:cxn ang="0">
                  <a:pos x="4492" y="1220"/>
                </a:cxn>
                <a:cxn ang="0">
                  <a:pos x="4414" y="1288"/>
                </a:cxn>
                <a:cxn ang="0">
                  <a:pos x="4330" y="1351"/>
                </a:cxn>
                <a:cxn ang="0">
                  <a:pos x="4239" y="1409"/>
                </a:cxn>
                <a:cxn ang="0">
                  <a:pos x="4139" y="1461"/>
                </a:cxn>
                <a:cxn ang="0">
                  <a:pos x="4034" y="1506"/>
                </a:cxn>
                <a:cxn ang="0">
                  <a:pos x="3919" y="1545"/>
                </a:cxn>
                <a:cxn ang="0">
                  <a:pos x="3795" y="1574"/>
                </a:cxn>
                <a:cxn ang="0">
                  <a:pos x="3664" y="1597"/>
                </a:cxn>
                <a:cxn ang="0">
                  <a:pos x="3523" y="1608"/>
                </a:cxn>
                <a:cxn ang="0">
                  <a:pos x="3374" y="1610"/>
                </a:cxn>
                <a:cxn ang="0">
                  <a:pos x="3215" y="1601"/>
                </a:cxn>
                <a:cxn ang="0">
                  <a:pos x="3131" y="1592"/>
                </a:cxn>
                <a:cxn ang="0">
                  <a:pos x="2806" y="1558"/>
                </a:cxn>
                <a:cxn ang="0">
                  <a:pos x="2505" y="1535"/>
                </a:cxn>
                <a:cxn ang="0">
                  <a:pos x="2227" y="1526"/>
                </a:cxn>
                <a:cxn ang="0">
                  <a:pos x="1971" y="1530"/>
                </a:cxn>
                <a:cxn ang="0">
                  <a:pos x="1733" y="1547"/>
                </a:cxn>
                <a:cxn ang="0">
                  <a:pos x="1515" y="1576"/>
                </a:cxn>
                <a:cxn ang="0">
                  <a:pos x="1362" y="1605"/>
                </a:cxn>
                <a:cxn ang="0">
                  <a:pos x="1265" y="1629"/>
                </a:cxn>
                <a:cxn ang="0">
                  <a:pos x="1172" y="1655"/>
                </a:cxn>
                <a:cxn ang="0">
                  <a:pos x="1082" y="1685"/>
                </a:cxn>
                <a:cxn ang="0">
                  <a:pos x="996" y="1718"/>
                </a:cxn>
                <a:cxn ang="0">
                  <a:pos x="913" y="1753"/>
                </a:cxn>
                <a:cxn ang="0">
                  <a:pos x="832" y="1792"/>
                </a:cxn>
                <a:cxn ang="0">
                  <a:pos x="756" y="1834"/>
                </a:cxn>
                <a:cxn ang="0">
                  <a:pos x="681" y="1879"/>
                </a:cxn>
                <a:cxn ang="0">
                  <a:pos x="572" y="1952"/>
                </a:cxn>
                <a:cxn ang="0">
                  <a:pos x="435" y="2060"/>
                </a:cxn>
                <a:cxn ang="0">
                  <a:pos x="306" y="2179"/>
                </a:cxn>
                <a:cxn ang="0">
                  <a:pos x="181" y="2309"/>
                </a:cxn>
                <a:cxn ang="0">
                  <a:pos x="60" y="2452"/>
                </a:cxn>
              </a:cxnLst>
              <a:rect l="0" t="0" r="r" b="b"/>
              <a:pathLst>
                <a:path w="5042" h="2527">
                  <a:moveTo>
                    <a:pt x="5042" y="0"/>
                  </a:moveTo>
                  <a:lnTo>
                    <a:pt x="5042" y="0"/>
                  </a:lnTo>
                  <a:lnTo>
                    <a:pt x="5040" y="21"/>
                  </a:lnTo>
                  <a:lnTo>
                    <a:pt x="5033" y="77"/>
                  </a:lnTo>
                  <a:lnTo>
                    <a:pt x="5028" y="118"/>
                  </a:lnTo>
                  <a:lnTo>
                    <a:pt x="5021" y="166"/>
                  </a:lnTo>
                  <a:lnTo>
                    <a:pt x="5010" y="221"/>
                  </a:lnTo>
                  <a:lnTo>
                    <a:pt x="4997" y="281"/>
                  </a:lnTo>
                  <a:lnTo>
                    <a:pt x="4981" y="345"/>
                  </a:lnTo>
                  <a:lnTo>
                    <a:pt x="4963" y="413"/>
                  </a:lnTo>
                  <a:lnTo>
                    <a:pt x="4939" y="486"/>
                  </a:lnTo>
                  <a:lnTo>
                    <a:pt x="4913" y="562"/>
                  </a:lnTo>
                  <a:lnTo>
                    <a:pt x="4882" y="639"/>
                  </a:lnTo>
                  <a:lnTo>
                    <a:pt x="4865" y="679"/>
                  </a:lnTo>
                  <a:lnTo>
                    <a:pt x="4847" y="718"/>
                  </a:lnTo>
                  <a:lnTo>
                    <a:pt x="4828" y="759"/>
                  </a:lnTo>
                  <a:lnTo>
                    <a:pt x="4807" y="799"/>
                  </a:lnTo>
                  <a:lnTo>
                    <a:pt x="4785" y="839"/>
                  </a:lnTo>
                  <a:lnTo>
                    <a:pt x="4763" y="878"/>
                  </a:lnTo>
                  <a:lnTo>
                    <a:pt x="4738" y="918"/>
                  </a:lnTo>
                  <a:lnTo>
                    <a:pt x="4713" y="957"/>
                  </a:lnTo>
                  <a:lnTo>
                    <a:pt x="4685" y="998"/>
                  </a:lnTo>
                  <a:lnTo>
                    <a:pt x="4657" y="1036"/>
                  </a:lnTo>
                  <a:lnTo>
                    <a:pt x="4627" y="1073"/>
                  </a:lnTo>
                  <a:lnTo>
                    <a:pt x="4596" y="1112"/>
                  </a:lnTo>
                  <a:lnTo>
                    <a:pt x="4563" y="1149"/>
                  </a:lnTo>
                  <a:lnTo>
                    <a:pt x="4528" y="1185"/>
                  </a:lnTo>
                  <a:lnTo>
                    <a:pt x="4492" y="1220"/>
                  </a:lnTo>
                  <a:lnTo>
                    <a:pt x="4454" y="1254"/>
                  </a:lnTo>
                  <a:lnTo>
                    <a:pt x="4414" y="1288"/>
                  </a:lnTo>
                  <a:lnTo>
                    <a:pt x="4373" y="1320"/>
                  </a:lnTo>
                  <a:lnTo>
                    <a:pt x="4330" y="1351"/>
                  </a:lnTo>
                  <a:lnTo>
                    <a:pt x="4285" y="1380"/>
                  </a:lnTo>
                  <a:lnTo>
                    <a:pt x="4239" y="1409"/>
                  </a:lnTo>
                  <a:lnTo>
                    <a:pt x="4191" y="1435"/>
                  </a:lnTo>
                  <a:lnTo>
                    <a:pt x="4139" y="1461"/>
                  </a:lnTo>
                  <a:lnTo>
                    <a:pt x="4088" y="1485"/>
                  </a:lnTo>
                  <a:lnTo>
                    <a:pt x="4034" y="1506"/>
                  </a:lnTo>
                  <a:lnTo>
                    <a:pt x="3977" y="1527"/>
                  </a:lnTo>
                  <a:lnTo>
                    <a:pt x="3919" y="1545"/>
                  </a:lnTo>
                  <a:lnTo>
                    <a:pt x="3857" y="1561"/>
                  </a:lnTo>
                  <a:lnTo>
                    <a:pt x="3795" y="1574"/>
                  </a:lnTo>
                  <a:lnTo>
                    <a:pt x="3731" y="1587"/>
                  </a:lnTo>
                  <a:lnTo>
                    <a:pt x="3664" y="1597"/>
                  </a:lnTo>
                  <a:lnTo>
                    <a:pt x="3595" y="1603"/>
                  </a:lnTo>
                  <a:lnTo>
                    <a:pt x="3523" y="1608"/>
                  </a:lnTo>
                  <a:lnTo>
                    <a:pt x="3449" y="1610"/>
                  </a:lnTo>
                  <a:lnTo>
                    <a:pt x="3374" y="1610"/>
                  </a:lnTo>
                  <a:lnTo>
                    <a:pt x="3295" y="1606"/>
                  </a:lnTo>
                  <a:lnTo>
                    <a:pt x="3215" y="1601"/>
                  </a:lnTo>
                  <a:lnTo>
                    <a:pt x="3131" y="1592"/>
                  </a:lnTo>
                  <a:lnTo>
                    <a:pt x="3131" y="1592"/>
                  </a:lnTo>
                  <a:lnTo>
                    <a:pt x="2966" y="1572"/>
                  </a:lnTo>
                  <a:lnTo>
                    <a:pt x="2806" y="1558"/>
                  </a:lnTo>
                  <a:lnTo>
                    <a:pt x="2652" y="1545"/>
                  </a:lnTo>
                  <a:lnTo>
                    <a:pt x="2505" y="1535"/>
                  </a:lnTo>
                  <a:lnTo>
                    <a:pt x="2364" y="1529"/>
                  </a:lnTo>
                  <a:lnTo>
                    <a:pt x="2227" y="1526"/>
                  </a:lnTo>
                  <a:lnTo>
                    <a:pt x="2097" y="1527"/>
                  </a:lnTo>
                  <a:lnTo>
                    <a:pt x="1971" y="1530"/>
                  </a:lnTo>
                  <a:lnTo>
                    <a:pt x="1850" y="1537"/>
                  </a:lnTo>
                  <a:lnTo>
                    <a:pt x="1733" y="1547"/>
                  </a:lnTo>
                  <a:lnTo>
                    <a:pt x="1622" y="1559"/>
                  </a:lnTo>
                  <a:lnTo>
                    <a:pt x="1515" y="1576"/>
                  </a:lnTo>
                  <a:lnTo>
                    <a:pt x="1412" y="1595"/>
                  </a:lnTo>
                  <a:lnTo>
                    <a:pt x="1362" y="1605"/>
                  </a:lnTo>
                  <a:lnTo>
                    <a:pt x="1314" y="1616"/>
                  </a:lnTo>
                  <a:lnTo>
                    <a:pt x="1265" y="1629"/>
                  </a:lnTo>
                  <a:lnTo>
                    <a:pt x="1218" y="1642"/>
                  </a:lnTo>
                  <a:lnTo>
                    <a:pt x="1172" y="1655"/>
                  </a:lnTo>
                  <a:lnTo>
                    <a:pt x="1126" y="1669"/>
                  </a:lnTo>
                  <a:lnTo>
                    <a:pt x="1082" y="1685"/>
                  </a:lnTo>
                  <a:lnTo>
                    <a:pt x="1039" y="1702"/>
                  </a:lnTo>
                  <a:lnTo>
                    <a:pt x="996" y="1718"/>
                  </a:lnTo>
                  <a:lnTo>
                    <a:pt x="954" y="1735"/>
                  </a:lnTo>
                  <a:lnTo>
                    <a:pt x="913" y="1753"/>
                  </a:lnTo>
                  <a:lnTo>
                    <a:pt x="872" y="1773"/>
                  </a:lnTo>
                  <a:lnTo>
                    <a:pt x="832" y="1792"/>
                  </a:lnTo>
                  <a:lnTo>
                    <a:pt x="793" y="1813"/>
                  </a:lnTo>
                  <a:lnTo>
                    <a:pt x="756" y="1834"/>
                  </a:lnTo>
                  <a:lnTo>
                    <a:pt x="717" y="1857"/>
                  </a:lnTo>
                  <a:lnTo>
                    <a:pt x="681" y="1879"/>
                  </a:lnTo>
                  <a:lnTo>
                    <a:pt x="643" y="1903"/>
                  </a:lnTo>
                  <a:lnTo>
                    <a:pt x="572" y="1952"/>
                  </a:lnTo>
                  <a:lnTo>
                    <a:pt x="503" y="2005"/>
                  </a:lnTo>
                  <a:lnTo>
                    <a:pt x="435" y="2060"/>
                  </a:lnTo>
                  <a:lnTo>
                    <a:pt x="370" y="2118"/>
                  </a:lnTo>
                  <a:lnTo>
                    <a:pt x="306" y="2179"/>
                  </a:lnTo>
                  <a:lnTo>
                    <a:pt x="242" y="2242"/>
                  </a:lnTo>
                  <a:lnTo>
                    <a:pt x="181" y="2309"/>
                  </a:lnTo>
                  <a:lnTo>
                    <a:pt x="120" y="2380"/>
                  </a:lnTo>
                  <a:lnTo>
                    <a:pt x="60" y="2452"/>
                  </a:lnTo>
                  <a:lnTo>
                    <a:pt x="0" y="2527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379386" name="Freeform 58"/>
            <p:cNvSpPr>
              <a:spLocks/>
            </p:cNvSpPr>
            <p:nvPr userDrawn="1"/>
          </p:nvSpPr>
          <p:spPr bwMode="auto">
            <a:xfrm>
              <a:off x="1700" y="624"/>
              <a:ext cx="5002" cy="1320"/>
            </a:xfrm>
            <a:custGeom>
              <a:avLst/>
              <a:gdLst/>
              <a:ahLst/>
              <a:cxnLst>
                <a:cxn ang="0">
                  <a:pos x="5002" y="0"/>
                </a:cxn>
                <a:cxn ang="0">
                  <a:pos x="4995" y="78"/>
                </a:cxn>
                <a:cxn ang="0">
                  <a:pos x="4983" y="166"/>
                </a:cxn>
                <a:cxn ang="0">
                  <a:pos x="4962" y="281"/>
                </a:cxn>
                <a:cxn ang="0">
                  <a:pos x="4929" y="417"/>
                </a:cxn>
                <a:cxn ang="0">
                  <a:pos x="4882" y="567"/>
                </a:cxn>
                <a:cxn ang="0">
                  <a:pos x="4836" y="685"/>
                </a:cxn>
                <a:cxn ang="0">
                  <a:pos x="4800" y="766"/>
                </a:cxn>
                <a:cxn ang="0">
                  <a:pos x="4758" y="848"/>
                </a:cxn>
                <a:cxn ang="0">
                  <a:pos x="4712" y="929"/>
                </a:cxn>
                <a:cxn ang="0">
                  <a:pos x="4661" y="1009"/>
                </a:cxn>
                <a:cxn ang="0">
                  <a:pos x="4604" y="1087"/>
                </a:cxn>
                <a:cxn ang="0">
                  <a:pos x="4540" y="1164"/>
                </a:cxn>
                <a:cxn ang="0">
                  <a:pos x="4471" y="1237"/>
                </a:cxn>
                <a:cxn ang="0">
                  <a:pos x="4394" y="1306"/>
                </a:cxn>
                <a:cxn ang="0">
                  <a:pos x="4311" y="1371"/>
                </a:cxn>
                <a:cxn ang="0">
                  <a:pos x="4221" y="1432"/>
                </a:cxn>
                <a:cxn ang="0">
                  <a:pos x="4122" y="1486"/>
                </a:cxn>
                <a:cxn ang="0">
                  <a:pos x="4017" y="1534"/>
                </a:cxn>
                <a:cxn ang="0">
                  <a:pos x="3903" y="1574"/>
                </a:cxn>
                <a:cxn ang="0">
                  <a:pos x="3779" y="1607"/>
                </a:cxn>
                <a:cxn ang="0">
                  <a:pos x="3649" y="1631"/>
                </a:cxn>
                <a:cxn ang="0">
                  <a:pos x="3508" y="1646"/>
                </a:cxn>
                <a:cxn ang="0">
                  <a:pos x="3358" y="1650"/>
                </a:cxn>
                <a:cxn ang="0">
                  <a:pos x="3199" y="1646"/>
                </a:cxn>
                <a:cxn ang="0">
                  <a:pos x="3115" y="1637"/>
                </a:cxn>
                <a:cxn ang="0">
                  <a:pos x="2791" y="1610"/>
                </a:cxn>
                <a:cxn ang="0">
                  <a:pos x="2489" y="1594"/>
                </a:cxn>
                <a:cxn ang="0">
                  <a:pos x="2210" y="1591"/>
                </a:cxn>
                <a:cxn ang="0">
                  <a:pos x="1955" y="1599"/>
                </a:cxn>
                <a:cxn ang="0">
                  <a:pos x="1717" y="1621"/>
                </a:cxn>
                <a:cxn ang="0">
                  <a:pos x="1499" y="1654"/>
                </a:cxn>
                <a:cxn ang="0">
                  <a:pos x="1347" y="1687"/>
                </a:cxn>
                <a:cxn ang="0">
                  <a:pos x="1251" y="1713"/>
                </a:cxn>
                <a:cxn ang="0">
                  <a:pos x="1158" y="1741"/>
                </a:cxn>
                <a:cxn ang="0">
                  <a:pos x="1069" y="1773"/>
                </a:cxn>
                <a:cxn ang="0">
                  <a:pos x="983" y="1809"/>
                </a:cxn>
                <a:cxn ang="0">
                  <a:pos x="899" y="1846"/>
                </a:cxn>
                <a:cxn ang="0">
                  <a:pos x="820" y="1886"/>
                </a:cxn>
                <a:cxn ang="0">
                  <a:pos x="744" y="1930"/>
                </a:cxn>
                <a:cxn ang="0">
                  <a:pos x="669" y="1977"/>
                </a:cxn>
                <a:cxn ang="0">
                  <a:pos x="597" y="2027"/>
                </a:cxn>
                <a:cxn ang="0">
                  <a:pos x="494" y="2106"/>
                </a:cxn>
                <a:cxn ang="0">
                  <a:pos x="362" y="2222"/>
                </a:cxn>
                <a:cxn ang="0">
                  <a:pos x="237" y="2351"/>
                </a:cxn>
                <a:cxn ang="0">
                  <a:pos x="116" y="2490"/>
                </a:cxn>
                <a:cxn ang="0">
                  <a:pos x="0" y="2642"/>
                </a:cxn>
              </a:cxnLst>
              <a:rect l="0" t="0" r="r" b="b"/>
              <a:pathLst>
                <a:path w="5002" h="2642">
                  <a:moveTo>
                    <a:pt x="5002" y="0"/>
                  </a:moveTo>
                  <a:lnTo>
                    <a:pt x="5002" y="0"/>
                  </a:lnTo>
                  <a:lnTo>
                    <a:pt x="5001" y="21"/>
                  </a:lnTo>
                  <a:lnTo>
                    <a:pt x="4995" y="78"/>
                  </a:lnTo>
                  <a:lnTo>
                    <a:pt x="4990" y="120"/>
                  </a:lnTo>
                  <a:lnTo>
                    <a:pt x="4983" y="166"/>
                  </a:lnTo>
                  <a:lnTo>
                    <a:pt x="4973" y="221"/>
                  </a:lnTo>
                  <a:lnTo>
                    <a:pt x="4962" y="281"/>
                  </a:lnTo>
                  <a:lnTo>
                    <a:pt x="4947" y="347"/>
                  </a:lnTo>
                  <a:lnTo>
                    <a:pt x="4929" y="417"/>
                  </a:lnTo>
                  <a:lnTo>
                    <a:pt x="4906" y="491"/>
                  </a:lnTo>
                  <a:lnTo>
                    <a:pt x="4882" y="567"/>
                  </a:lnTo>
                  <a:lnTo>
                    <a:pt x="4852" y="646"/>
                  </a:lnTo>
                  <a:lnTo>
                    <a:pt x="4836" y="685"/>
                  </a:lnTo>
                  <a:lnTo>
                    <a:pt x="4818" y="725"/>
                  </a:lnTo>
                  <a:lnTo>
                    <a:pt x="4800" y="766"/>
                  </a:lnTo>
                  <a:lnTo>
                    <a:pt x="4780" y="807"/>
                  </a:lnTo>
                  <a:lnTo>
                    <a:pt x="4758" y="848"/>
                  </a:lnTo>
                  <a:lnTo>
                    <a:pt x="4736" y="888"/>
                  </a:lnTo>
                  <a:lnTo>
                    <a:pt x="4712" y="929"/>
                  </a:lnTo>
                  <a:lnTo>
                    <a:pt x="4687" y="969"/>
                  </a:lnTo>
                  <a:lnTo>
                    <a:pt x="4661" y="1009"/>
                  </a:lnTo>
                  <a:lnTo>
                    <a:pt x="4633" y="1048"/>
                  </a:lnTo>
                  <a:lnTo>
                    <a:pt x="4604" y="1087"/>
                  </a:lnTo>
                  <a:lnTo>
                    <a:pt x="4572" y="1126"/>
                  </a:lnTo>
                  <a:lnTo>
                    <a:pt x="4540" y="1164"/>
                  </a:lnTo>
                  <a:lnTo>
                    <a:pt x="4505" y="1201"/>
                  </a:lnTo>
                  <a:lnTo>
                    <a:pt x="4471" y="1237"/>
                  </a:lnTo>
                  <a:lnTo>
                    <a:pt x="4433" y="1273"/>
                  </a:lnTo>
                  <a:lnTo>
                    <a:pt x="4394" y="1306"/>
                  </a:lnTo>
                  <a:lnTo>
                    <a:pt x="4353" y="1340"/>
                  </a:lnTo>
                  <a:lnTo>
                    <a:pt x="4311" y="1371"/>
                  </a:lnTo>
                  <a:lnTo>
                    <a:pt x="4266" y="1403"/>
                  </a:lnTo>
                  <a:lnTo>
                    <a:pt x="4221" y="1432"/>
                  </a:lnTo>
                  <a:lnTo>
                    <a:pt x="4172" y="1460"/>
                  </a:lnTo>
                  <a:lnTo>
                    <a:pt x="4122" y="1486"/>
                  </a:lnTo>
                  <a:lnTo>
                    <a:pt x="4071" y="1511"/>
                  </a:lnTo>
                  <a:lnTo>
                    <a:pt x="4017" y="1534"/>
                  </a:lnTo>
                  <a:lnTo>
                    <a:pt x="3960" y="1555"/>
                  </a:lnTo>
                  <a:lnTo>
                    <a:pt x="3903" y="1574"/>
                  </a:lnTo>
                  <a:lnTo>
                    <a:pt x="3842" y="1592"/>
                  </a:lnTo>
                  <a:lnTo>
                    <a:pt x="3779" y="1607"/>
                  </a:lnTo>
                  <a:lnTo>
                    <a:pt x="3715" y="1621"/>
                  </a:lnTo>
                  <a:lnTo>
                    <a:pt x="3649" y="1631"/>
                  </a:lnTo>
                  <a:lnTo>
                    <a:pt x="3579" y="1641"/>
                  </a:lnTo>
                  <a:lnTo>
                    <a:pt x="3508" y="1646"/>
                  </a:lnTo>
                  <a:lnTo>
                    <a:pt x="3435" y="1650"/>
                  </a:lnTo>
                  <a:lnTo>
                    <a:pt x="3358" y="1650"/>
                  </a:lnTo>
                  <a:lnTo>
                    <a:pt x="3279" y="1649"/>
                  </a:lnTo>
                  <a:lnTo>
                    <a:pt x="3199" y="1646"/>
                  </a:lnTo>
                  <a:lnTo>
                    <a:pt x="3115" y="1637"/>
                  </a:lnTo>
                  <a:lnTo>
                    <a:pt x="3115" y="1637"/>
                  </a:lnTo>
                  <a:lnTo>
                    <a:pt x="2950" y="1623"/>
                  </a:lnTo>
                  <a:lnTo>
                    <a:pt x="2791" y="1610"/>
                  </a:lnTo>
                  <a:lnTo>
                    <a:pt x="2636" y="1600"/>
                  </a:lnTo>
                  <a:lnTo>
                    <a:pt x="2489" y="1594"/>
                  </a:lnTo>
                  <a:lnTo>
                    <a:pt x="2348" y="1591"/>
                  </a:lnTo>
                  <a:lnTo>
                    <a:pt x="2210" y="1591"/>
                  </a:lnTo>
                  <a:lnTo>
                    <a:pt x="2080" y="1594"/>
                  </a:lnTo>
                  <a:lnTo>
                    <a:pt x="1955" y="1599"/>
                  </a:lnTo>
                  <a:lnTo>
                    <a:pt x="1834" y="1608"/>
                  </a:lnTo>
                  <a:lnTo>
                    <a:pt x="1717" y="1621"/>
                  </a:lnTo>
                  <a:lnTo>
                    <a:pt x="1606" y="1636"/>
                  </a:lnTo>
                  <a:lnTo>
                    <a:pt x="1499" y="1654"/>
                  </a:lnTo>
                  <a:lnTo>
                    <a:pt x="1397" y="1675"/>
                  </a:lnTo>
                  <a:lnTo>
                    <a:pt x="1347" y="1687"/>
                  </a:lnTo>
                  <a:lnTo>
                    <a:pt x="1298" y="1699"/>
                  </a:lnTo>
                  <a:lnTo>
                    <a:pt x="1251" y="1713"/>
                  </a:lnTo>
                  <a:lnTo>
                    <a:pt x="1204" y="1726"/>
                  </a:lnTo>
                  <a:lnTo>
                    <a:pt x="1158" y="1741"/>
                  </a:lnTo>
                  <a:lnTo>
                    <a:pt x="1113" y="1757"/>
                  </a:lnTo>
                  <a:lnTo>
                    <a:pt x="1069" y="1773"/>
                  </a:lnTo>
                  <a:lnTo>
                    <a:pt x="1026" y="1791"/>
                  </a:lnTo>
                  <a:lnTo>
                    <a:pt x="983" y="1809"/>
                  </a:lnTo>
                  <a:lnTo>
                    <a:pt x="941" y="1826"/>
                  </a:lnTo>
                  <a:lnTo>
                    <a:pt x="899" y="1846"/>
                  </a:lnTo>
                  <a:lnTo>
                    <a:pt x="859" y="1865"/>
                  </a:lnTo>
                  <a:lnTo>
                    <a:pt x="820" y="1886"/>
                  </a:lnTo>
                  <a:lnTo>
                    <a:pt x="781" y="1909"/>
                  </a:lnTo>
                  <a:lnTo>
                    <a:pt x="744" y="1930"/>
                  </a:lnTo>
                  <a:lnTo>
                    <a:pt x="707" y="1952"/>
                  </a:lnTo>
                  <a:lnTo>
                    <a:pt x="669" y="1977"/>
                  </a:lnTo>
                  <a:lnTo>
                    <a:pt x="633" y="2001"/>
                  </a:lnTo>
                  <a:lnTo>
                    <a:pt x="597" y="2027"/>
                  </a:lnTo>
                  <a:lnTo>
                    <a:pt x="562" y="2052"/>
                  </a:lnTo>
                  <a:lnTo>
                    <a:pt x="494" y="2106"/>
                  </a:lnTo>
                  <a:lnTo>
                    <a:pt x="427" y="2162"/>
                  </a:lnTo>
                  <a:lnTo>
                    <a:pt x="362" y="2222"/>
                  </a:lnTo>
                  <a:lnTo>
                    <a:pt x="300" y="2285"/>
                  </a:lnTo>
                  <a:lnTo>
                    <a:pt x="237" y="2351"/>
                  </a:lnTo>
                  <a:lnTo>
                    <a:pt x="176" y="2419"/>
                  </a:lnTo>
                  <a:lnTo>
                    <a:pt x="116" y="2490"/>
                  </a:lnTo>
                  <a:lnTo>
                    <a:pt x="58" y="2564"/>
                  </a:lnTo>
                  <a:lnTo>
                    <a:pt x="0" y="264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379387" name="Freeform 59"/>
            <p:cNvSpPr>
              <a:spLocks/>
            </p:cNvSpPr>
            <p:nvPr userDrawn="1"/>
          </p:nvSpPr>
          <p:spPr bwMode="auto">
            <a:xfrm>
              <a:off x="1751" y="595"/>
              <a:ext cx="4962" cy="1378"/>
            </a:xfrm>
            <a:custGeom>
              <a:avLst/>
              <a:gdLst/>
              <a:ahLst/>
              <a:cxnLst>
                <a:cxn ang="0">
                  <a:pos x="4962" y="0"/>
                </a:cxn>
                <a:cxn ang="0">
                  <a:pos x="4957" y="79"/>
                </a:cxn>
                <a:cxn ang="0">
                  <a:pos x="4946" y="170"/>
                </a:cxn>
                <a:cxn ang="0">
                  <a:pos x="4926" y="284"/>
                </a:cxn>
                <a:cxn ang="0">
                  <a:pos x="4894" y="421"/>
                </a:cxn>
                <a:cxn ang="0">
                  <a:pos x="4850" y="573"/>
                </a:cxn>
                <a:cxn ang="0">
                  <a:pos x="4806" y="693"/>
                </a:cxn>
                <a:cxn ang="0">
                  <a:pos x="4771" y="775"/>
                </a:cxn>
                <a:cxn ang="0">
                  <a:pos x="4732" y="857"/>
                </a:cxn>
                <a:cxn ang="0">
                  <a:pos x="4686" y="940"/>
                </a:cxn>
                <a:cxn ang="0">
                  <a:pos x="4636" y="1022"/>
                </a:cxn>
                <a:cxn ang="0">
                  <a:pos x="4581" y="1101"/>
                </a:cxn>
                <a:cxn ang="0">
                  <a:pos x="4518" y="1180"/>
                </a:cxn>
                <a:cxn ang="0">
                  <a:pos x="4449" y="1255"/>
                </a:cxn>
                <a:cxn ang="0">
                  <a:pos x="4374" y="1326"/>
                </a:cxn>
                <a:cxn ang="0">
                  <a:pos x="4292" y="1393"/>
                </a:cxn>
                <a:cxn ang="0">
                  <a:pos x="4202" y="1455"/>
                </a:cxn>
                <a:cxn ang="0">
                  <a:pos x="4104" y="1511"/>
                </a:cxn>
                <a:cxn ang="0">
                  <a:pos x="4000" y="1563"/>
                </a:cxn>
                <a:cxn ang="0">
                  <a:pos x="3886" y="1605"/>
                </a:cxn>
                <a:cxn ang="0">
                  <a:pos x="3764" y="1641"/>
                </a:cxn>
                <a:cxn ang="0">
                  <a:pos x="3634" y="1668"/>
                </a:cxn>
                <a:cxn ang="0">
                  <a:pos x="3493" y="1686"/>
                </a:cxn>
                <a:cxn ang="0">
                  <a:pos x="3344" y="1694"/>
                </a:cxn>
                <a:cxn ang="0">
                  <a:pos x="3184" y="1691"/>
                </a:cxn>
                <a:cxn ang="0">
                  <a:pos x="3101" y="1686"/>
                </a:cxn>
                <a:cxn ang="0">
                  <a:pos x="2774" y="1663"/>
                </a:cxn>
                <a:cxn ang="0">
                  <a:pos x="2473" y="1653"/>
                </a:cxn>
                <a:cxn ang="0">
                  <a:pos x="2195" y="1655"/>
                </a:cxn>
                <a:cxn ang="0">
                  <a:pos x="1938" y="1670"/>
                </a:cxn>
                <a:cxn ang="0">
                  <a:pos x="1702" y="1695"/>
                </a:cxn>
                <a:cxn ang="0">
                  <a:pos x="1486" y="1734"/>
                </a:cxn>
                <a:cxn ang="0">
                  <a:pos x="1333" y="1770"/>
                </a:cxn>
                <a:cxn ang="0">
                  <a:pos x="1237" y="1799"/>
                </a:cxn>
                <a:cxn ang="0">
                  <a:pos x="1144" y="1829"/>
                </a:cxn>
                <a:cxn ang="0">
                  <a:pos x="1055" y="1863"/>
                </a:cxn>
                <a:cxn ang="0">
                  <a:pos x="971" y="1899"/>
                </a:cxn>
                <a:cxn ang="0">
                  <a:pos x="889" y="1939"/>
                </a:cxn>
                <a:cxn ang="0">
                  <a:pos x="810" y="1981"/>
                </a:cxn>
                <a:cxn ang="0">
                  <a:pos x="733" y="2026"/>
                </a:cxn>
                <a:cxn ang="0">
                  <a:pos x="660" y="2075"/>
                </a:cxn>
                <a:cxn ang="0">
                  <a:pos x="589" y="2127"/>
                </a:cxn>
                <a:cxn ang="0">
                  <a:pos x="486" y="2209"/>
                </a:cxn>
                <a:cxn ang="0">
                  <a:pos x="357" y="2328"/>
                </a:cxn>
                <a:cxn ang="0">
                  <a:pos x="233" y="2459"/>
                </a:cxn>
                <a:cxn ang="0">
                  <a:pos x="115" y="2603"/>
                </a:cxn>
                <a:cxn ang="0">
                  <a:pos x="0" y="2756"/>
                </a:cxn>
              </a:cxnLst>
              <a:rect l="0" t="0" r="r" b="b"/>
              <a:pathLst>
                <a:path w="4962" h="2756">
                  <a:moveTo>
                    <a:pt x="4962" y="0"/>
                  </a:moveTo>
                  <a:lnTo>
                    <a:pt x="4962" y="0"/>
                  </a:lnTo>
                  <a:lnTo>
                    <a:pt x="4961" y="21"/>
                  </a:lnTo>
                  <a:lnTo>
                    <a:pt x="4957" y="79"/>
                  </a:lnTo>
                  <a:lnTo>
                    <a:pt x="4953" y="121"/>
                  </a:lnTo>
                  <a:lnTo>
                    <a:pt x="4946" y="170"/>
                  </a:lnTo>
                  <a:lnTo>
                    <a:pt x="4937" y="224"/>
                  </a:lnTo>
                  <a:lnTo>
                    <a:pt x="4926" y="284"/>
                  </a:lnTo>
                  <a:lnTo>
                    <a:pt x="4912" y="350"/>
                  </a:lnTo>
                  <a:lnTo>
                    <a:pt x="4894" y="421"/>
                  </a:lnTo>
                  <a:lnTo>
                    <a:pt x="4875" y="496"/>
                  </a:lnTo>
                  <a:lnTo>
                    <a:pt x="4850" y="573"/>
                  </a:lnTo>
                  <a:lnTo>
                    <a:pt x="4822" y="652"/>
                  </a:lnTo>
                  <a:lnTo>
                    <a:pt x="4806" y="693"/>
                  </a:lnTo>
                  <a:lnTo>
                    <a:pt x="4789" y="733"/>
                  </a:lnTo>
                  <a:lnTo>
                    <a:pt x="4771" y="775"/>
                  </a:lnTo>
                  <a:lnTo>
                    <a:pt x="4751" y="815"/>
                  </a:lnTo>
                  <a:lnTo>
                    <a:pt x="4732" y="857"/>
                  </a:lnTo>
                  <a:lnTo>
                    <a:pt x="4710" y="899"/>
                  </a:lnTo>
                  <a:lnTo>
                    <a:pt x="4686" y="940"/>
                  </a:lnTo>
                  <a:lnTo>
                    <a:pt x="4663" y="980"/>
                  </a:lnTo>
                  <a:lnTo>
                    <a:pt x="4636" y="1022"/>
                  </a:lnTo>
                  <a:lnTo>
                    <a:pt x="4608" y="1062"/>
                  </a:lnTo>
                  <a:lnTo>
                    <a:pt x="4581" y="1101"/>
                  </a:lnTo>
                  <a:lnTo>
                    <a:pt x="4550" y="1142"/>
                  </a:lnTo>
                  <a:lnTo>
                    <a:pt x="4518" y="1180"/>
                  </a:lnTo>
                  <a:lnTo>
                    <a:pt x="4485" y="1217"/>
                  </a:lnTo>
                  <a:lnTo>
                    <a:pt x="4449" y="1255"/>
                  </a:lnTo>
                  <a:lnTo>
                    <a:pt x="4413" y="1290"/>
                  </a:lnTo>
                  <a:lnTo>
                    <a:pt x="4374" y="1326"/>
                  </a:lnTo>
                  <a:lnTo>
                    <a:pt x="4333" y="1360"/>
                  </a:lnTo>
                  <a:lnTo>
                    <a:pt x="4292" y="1393"/>
                  </a:lnTo>
                  <a:lnTo>
                    <a:pt x="4247" y="1426"/>
                  </a:lnTo>
                  <a:lnTo>
                    <a:pt x="4202" y="1455"/>
                  </a:lnTo>
                  <a:lnTo>
                    <a:pt x="4154" y="1484"/>
                  </a:lnTo>
                  <a:lnTo>
                    <a:pt x="4104" y="1511"/>
                  </a:lnTo>
                  <a:lnTo>
                    <a:pt x="4053" y="1539"/>
                  </a:lnTo>
                  <a:lnTo>
                    <a:pt x="4000" y="1563"/>
                  </a:lnTo>
                  <a:lnTo>
                    <a:pt x="3943" y="1586"/>
                  </a:lnTo>
                  <a:lnTo>
                    <a:pt x="3886" y="1605"/>
                  </a:lnTo>
                  <a:lnTo>
                    <a:pt x="3827" y="1624"/>
                  </a:lnTo>
                  <a:lnTo>
                    <a:pt x="3764" y="1641"/>
                  </a:lnTo>
                  <a:lnTo>
                    <a:pt x="3700" y="1655"/>
                  </a:lnTo>
                  <a:lnTo>
                    <a:pt x="3634" y="1668"/>
                  </a:lnTo>
                  <a:lnTo>
                    <a:pt x="3564" y="1678"/>
                  </a:lnTo>
                  <a:lnTo>
                    <a:pt x="3493" y="1686"/>
                  </a:lnTo>
                  <a:lnTo>
                    <a:pt x="3420" y="1691"/>
                  </a:lnTo>
                  <a:lnTo>
                    <a:pt x="3344" y="1694"/>
                  </a:lnTo>
                  <a:lnTo>
                    <a:pt x="3266" y="1694"/>
                  </a:lnTo>
                  <a:lnTo>
                    <a:pt x="3184" y="1691"/>
                  </a:lnTo>
                  <a:lnTo>
                    <a:pt x="3101" y="1686"/>
                  </a:lnTo>
                  <a:lnTo>
                    <a:pt x="3101" y="1686"/>
                  </a:lnTo>
                  <a:lnTo>
                    <a:pt x="2935" y="1673"/>
                  </a:lnTo>
                  <a:lnTo>
                    <a:pt x="2774" y="1663"/>
                  </a:lnTo>
                  <a:lnTo>
                    <a:pt x="2622" y="1657"/>
                  </a:lnTo>
                  <a:lnTo>
                    <a:pt x="2473" y="1653"/>
                  </a:lnTo>
                  <a:lnTo>
                    <a:pt x="2331" y="1653"/>
                  </a:lnTo>
                  <a:lnTo>
                    <a:pt x="2195" y="1655"/>
                  </a:lnTo>
                  <a:lnTo>
                    <a:pt x="2065" y="1662"/>
                  </a:lnTo>
                  <a:lnTo>
                    <a:pt x="1938" y="1670"/>
                  </a:lnTo>
                  <a:lnTo>
                    <a:pt x="1819" y="1681"/>
                  </a:lnTo>
                  <a:lnTo>
                    <a:pt x="1702" y="1695"/>
                  </a:lnTo>
                  <a:lnTo>
                    <a:pt x="1591" y="1713"/>
                  </a:lnTo>
                  <a:lnTo>
                    <a:pt x="1486" y="1734"/>
                  </a:lnTo>
                  <a:lnTo>
                    <a:pt x="1383" y="1757"/>
                  </a:lnTo>
                  <a:lnTo>
                    <a:pt x="1333" y="1770"/>
                  </a:lnTo>
                  <a:lnTo>
                    <a:pt x="1284" y="1784"/>
                  </a:lnTo>
                  <a:lnTo>
                    <a:pt x="1237" y="1799"/>
                  </a:lnTo>
                  <a:lnTo>
                    <a:pt x="1190" y="1813"/>
                  </a:lnTo>
                  <a:lnTo>
                    <a:pt x="1144" y="1829"/>
                  </a:lnTo>
                  <a:lnTo>
                    <a:pt x="1100" y="1846"/>
                  </a:lnTo>
                  <a:lnTo>
                    <a:pt x="1055" y="1863"/>
                  </a:lnTo>
                  <a:lnTo>
                    <a:pt x="1012" y="1881"/>
                  </a:lnTo>
                  <a:lnTo>
                    <a:pt x="971" y="1899"/>
                  </a:lnTo>
                  <a:lnTo>
                    <a:pt x="929" y="1918"/>
                  </a:lnTo>
                  <a:lnTo>
                    <a:pt x="889" y="1939"/>
                  </a:lnTo>
                  <a:lnTo>
                    <a:pt x="848" y="1960"/>
                  </a:lnTo>
                  <a:lnTo>
                    <a:pt x="810" y="1981"/>
                  </a:lnTo>
                  <a:lnTo>
                    <a:pt x="771" y="2004"/>
                  </a:lnTo>
                  <a:lnTo>
                    <a:pt x="733" y="2026"/>
                  </a:lnTo>
                  <a:lnTo>
                    <a:pt x="696" y="2051"/>
                  </a:lnTo>
                  <a:lnTo>
                    <a:pt x="660" y="2075"/>
                  </a:lnTo>
                  <a:lnTo>
                    <a:pt x="624" y="2101"/>
                  </a:lnTo>
                  <a:lnTo>
                    <a:pt x="589" y="2127"/>
                  </a:lnTo>
                  <a:lnTo>
                    <a:pt x="554" y="2152"/>
                  </a:lnTo>
                  <a:lnTo>
                    <a:pt x="486" y="2209"/>
                  </a:lnTo>
                  <a:lnTo>
                    <a:pt x="421" y="2267"/>
                  </a:lnTo>
                  <a:lnTo>
                    <a:pt x="357" y="2328"/>
                  </a:lnTo>
                  <a:lnTo>
                    <a:pt x="295" y="2393"/>
                  </a:lnTo>
                  <a:lnTo>
                    <a:pt x="233" y="2459"/>
                  </a:lnTo>
                  <a:lnTo>
                    <a:pt x="174" y="2530"/>
                  </a:lnTo>
                  <a:lnTo>
                    <a:pt x="115" y="2603"/>
                  </a:lnTo>
                  <a:lnTo>
                    <a:pt x="57" y="2679"/>
                  </a:lnTo>
                  <a:lnTo>
                    <a:pt x="0" y="275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379388" name="Freeform 60"/>
            <p:cNvSpPr>
              <a:spLocks/>
            </p:cNvSpPr>
            <p:nvPr userDrawn="1"/>
          </p:nvSpPr>
          <p:spPr bwMode="auto">
            <a:xfrm>
              <a:off x="1804" y="566"/>
              <a:ext cx="4921" cy="1435"/>
            </a:xfrm>
            <a:custGeom>
              <a:avLst/>
              <a:gdLst/>
              <a:ahLst/>
              <a:cxnLst>
                <a:cxn ang="0">
                  <a:pos x="4921" y="0"/>
                </a:cxn>
                <a:cxn ang="0">
                  <a:pos x="4915" y="79"/>
                </a:cxn>
                <a:cxn ang="0">
                  <a:pos x="4905" y="169"/>
                </a:cxn>
                <a:cxn ang="0">
                  <a:pos x="4887" y="285"/>
                </a:cxn>
                <a:cxn ang="0">
                  <a:pos x="4858" y="424"/>
                </a:cxn>
                <a:cxn ang="0">
                  <a:pos x="4816" y="578"/>
                </a:cxn>
                <a:cxn ang="0">
                  <a:pos x="4773" y="699"/>
                </a:cxn>
                <a:cxn ang="0">
                  <a:pos x="4740" y="781"/>
                </a:cxn>
                <a:cxn ang="0">
                  <a:pos x="4701" y="865"/>
                </a:cxn>
                <a:cxn ang="0">
                  <a:pos x="4658" y="949"/>
                </a:cxn>
                <a:cxn ang="0">
                  <a:pos x="4608" y="1031"/>
                </a:cxn>
                <a:cxn ang="0">
                  <a:pos x="4554" y="1114"/>
                </a:cxn>
                <a:cxn ang="0">
                  <a:pos x="4493" y="1193"/>
                </a:cxn>
                <a:cxn ang="0">
                  <a:pos x="4425" y="1270"/>
                </a:cxn>
                <a:cxn ang="0">
                  <a:pos x="4351" y="1343"/>
                </a:cxn>
                <a:cxn ang="0">
                  <a:pos x="4269" y="1412"/>
                </a:cxn>
                <a:cxn ang="0">
                  <a:pos x="4182" y="1477"/>
                </a:cxn>
                <a:cxn ang="0">
                  <a:pos x="4085" y="1535"/>
                </a:cxn>
                <a:cxn ang="0">
                  <a:pos x="3981" y="1588"/>
                </a:cxn>
                <a:cxn ang="0">
                  <a:pos x="3868" y="1634"/>
                </a:cxn>
                <a:cxn ang="0">
                  <a:pos x="3746" y="1672"/>
                </a:cxn>
                <a:cxn ang="0">
                  <a:pos x="3615" y="1701"/>
                </a:cxn>
                <a:cxn ang="0">
                  <a:pos x="3477" y="1722"/>
                </a:cxn>
                <a:cxn ang="0">
                  <a:pos x="3327" y="1734"/>
                </a:cxn>
                <a:cxn ang="0">
                  <a:pos x="3167" y="1734"/>
                </a:cxn>
                <a:cxn ang="0">
                  <a:pos x="3084" y="1730"/>
                </a:cxn>
                <a:cxn ang="0">
                  <a:pos x="2757" y="1714"/>
                </a:cxn>
                <a:cxn ang="0">
                  <a:pos x="2456" y="1711"/>
                </a:cxn>
                <a:cxn ang="0">
                  <a:pos x="2178" y="1719"/>
                </a:cxn>
                <a:cxn ang="0">
                  <a:pos x="1922" y="1739"/>
                </a:cxn>
                <a:cxn ang="0">
                  <a:pos x="1687" y="1769"/>
                </a:cxn>
                <a:cxn ang="0">
                  <a:pos x="1469" y="1811"/>
                </a:cxn>
                <a:cxn ang="0">
                  <a:pos x="1318" y="1852"/>
                </a:cxn>
                <a:cxn ang="0">
                  <a:pos x="1222" y="1881"/>
                </a:cxn>
                <a:cxn ang="0">
                  <a:pos x="1130" y="1915"/>
                </a:cxn>
                <a:cxn ang="0">
                  <a:pos x="1043" y="1950"/>
                </a:cxn>
                <a:cxn ang="0">
                  <a:pos x="958" y="1989"/>
                </a:cxn>
                <a:cxn ang="0">
                  <a:pos x="876" y="2029"/>
                </a:cxn>
                <a:cxn ang="0">
                  <a:pos x="797" y="2074"/>
                </a:cxn>
                <a:cxn ang="0">
                  <a:pos x="722" y="2121"/>
                </a:cxn>
                <a:cxn ang="0">
                  <a:pos x="650" y="2171"/>
                </a:cxn>
                <a:cxn ang="0">
                  <a:pos x="579" y="2225"/>
                </a:cxn>
                <a:cxn ang="0">
                  <a:pos x="478" y="2309"/>
                </a:cxn>
                <a:cxn ang="0">
                  <a:pos x="350" y="2433"/>
                </a:cxn>
                <a:cxn ang="0">
                  <a:pos x="229" y="2567"/>
                </a:cxn>
                <a:cxn ang="0">
                  <a:pos x="112" y="2712"/>
                </a:cxn>
                <a:cxn ang="0">
                  <a:pos x="0" y="2869"/>
                </a:cxn>
              </a:cxnLst>
              <a:rect l="0" t="0" r="r" b="b"/>
              <a:pathLst>
                <a:path w="4921" h="2869">
                  <a:moveTo>
                    <a:pt x="4921" y="0"/>
                  </a:moveTo>
                  <a:lnTo>
                    <a:pt x="4921" y="0"/>
                  </a:lnTo>
                  <a:lnTo>
                    <a:pt x="4919" y="21"/>
                  </a:lnTo>
                  <a:lnTo>
                    <a:pt x="4915" y="79"/>
                  </a:lnTo>
                  <a:lnTo>
                    <a:pt x="4911" y="121"/>
                  </a:lnTo>
                  <a:lnTo>
                    <a:pt x="4905" y="169"/>
                  </a:lnTo>
                  <a:lnTo>
                    <a:pt x="4898" y="224"/>
                  </a:lnTo>
                  <a:lnTo>
                    <a:pt x="4887" y="285"/>
                  </a:lnTo>
                  <a:lnTo>
                    <a:pt x="4875" y="353"/>
                  </a:lnTo>
                  <a:lnTo>
                    <a:pt x="4858" y="424"/>
                  </a:lnTo>
                  <a:lnTo>
                    <a:pt x="4839" y="498"/>
                  </a:lnTo>
                  <a:lnTo>
                    <a:pt x="4816" y="578"/>
                  </a:lnTo>
                  <a:lnTo>
                    <a:pt x="4789" y="658"/>
                  </a:lnTo>
                  <a:lnTo>
                    <a:pt x="4773" y="699"/>
                  </a:lnTo>
                  <a:lnTo>
                    <a:pt x="4758" y="741"/>
                  </a:lnTo>
                  <a:lnTo>
                    <a:pt x="4740" y="781"/>
                  </a:lnTo>
                  <a:lnTo>
                    <a:pt x="4722" y="823"/>
                  </a:lnTo>
                  <a:lnTo>
                    <a:pt x="4701" y="865"/>
                  </a:lnTo>
                  <a:lnTo>
                    <a:pt x="4680" y="907"/>
                  </a:lnTo>
                  <a:lnTo>
                    <a:pt x="4658" y="949"/>
                  </a:lnTo>
                  <a:lnTo>
                    <a:pt x="4634" y="991"/>
                  </a:lnTo>
                  <a:lnTo>
                    <a:pt x="4608" y="1031"/>
                  </a:lnTo>
                  <a:lnTo>
                    <a:pt x="4582" y="1073"/>
                  </a:lnTo>
                  <a:lnTo>
                    <a:pt x="4554" y="1114"/>
                  </a:lnTo>
                  <a:lnTo>
                    <a:pt x="4525" y="1154"/>
                  </a:lnTo>
                  <a:lnTo>
                    <a:pt x="4493" y="1193"/>
                  </a:lnTo>
                  <a:lnTo>
                    <a:pt x="4460" y="1232"/>
                  </a:lnTo>
                  <a:lnTo>
                    <a:pt x="4425" y="1270"/>
                  </a:lnTo>
                  <a:lnTo>
                    <a:pt x="4389" y="1307"/>
                  </a:lnTo>
                  <a:lnTo>
                    <a:pt x="4351" y="1343"/>
                  </a:lnTo>
                  <a:lnTo>
                    <a:pt x="4311" y="1378"/>
                  </a:lnTo>
                  <a:lnTo>
                    <a:pt x="4269" y="1412"/>
                  </a:lnTo>
                  <a:lnTo>
                    <a:pt x="4226" y="1446"/>
                  </a:lnTo>
                  <a:lnTo>
                    <a:pt x="4182" y="1477"/>
                  </a:lnTo>
                  <a:lnTo>
                    <a:pt x="4135" y="1508"/>
                  </a:lnTo>
                  <a:lnTo>
                    <a:pt x="4085" y="1535"/>
                  </a:lnTo>
                  <a:lnTo>
                    <a:pt x="4033" y="1563"/>
                  </a:lnTo>
                  <a:lnTo>
                    <a:pt x="3981" y="1588"/>
                  </a:lnTo>
                  <a:lnTo>
                    <a:pt x="3925" y="1613"/>
                  </a:lnTo>
                  <a:lnTo>
                    <a:pt x="3868" y="1634"/>
                  </a:lnTo>
                  <a:lnTo>
                    <a:pt x="3808" y="1655"/>
                  </a:lnTo>
                  <a:lnTo>
                    <a:pt x="3746" y="1672"/>
                  </a:lnTo>
                  <a:lnTo>
                    <a:pt x="3682" y="1688"/>
                  </a:lnTo>
                  <a:lnTo>
                    <a:pt x="3615" y="1701"/>
                  </a:lnTo>
                  <a:lnTo>
                    <a:pt x="3547" y="1713"/>
                  </a:lnTo>
                  <a:lnTo>
                    <a:pt x="3477" y="1722"/>
                  </a:lnTo>
                  <a:lnTo>
                    <a:pt x="3403" y="1729"/>
                  </a:lnTo>
                  <a:lnTo>
                    <a:pt x="3327" y="1734"/>
                  </a:lnTo>
                  <a:lnTo>
                    <a:pt x="3249" y="1735"/>
                  </a:lnTo>
                  <a:lnTo>
                    <a:pt x="3167" y="1734"/>
                  </a:lnTo>
                  <a:lnTo>
                    <a:pt x="3084" y="1730"/>
                  </a:lnTo>
                  <a:lnTo>
                    <a:pt x="3084" y="1730"/>
                  </a:lnTo>
                  <a:lnTo>
                    <a:pt x="2917" y="1721"/>
                  </a:lnTo>
                  <a:lnTo>
                    <a:pt x="2757" y="1714"/>
                  </a:lnTo>
                  <a:lnTo>
                    <a:pt x="2603" y="1711"/>
                  </a:lnTo>
                  <a:lnTo>
                    <a:pt x="2456" y="1711"/>
                  </a:lnTo>
                  <a:lnTo>
                    <a:pt x="2314" y="1714"/>
                  </a:lnTo>
                  <a:lnTo>
                    <a:pt x="2178" y="1719"/>
                  </a:lnTo>
                  <a:lnTo>
                    <a:pt x="2048" y="1727"/>
                  </a:lnTo>
                  <a:lnTo>
                    <a:pt x="1922" y="1739"/>
                  </a:lnTo>
                  <a:lnTo>
                    <a:pt x="1802" y="1753"/>
                  </a:lnTo>
                  <a:lnTo>
                    <a:pt x="1687" y="1769"/>
                  </a:lnTo>
                  <a:lnTo>
                    <a:pt x="1576" y="1789"/>
                  </a:lnTo>
                  <a:lnTo>
                    <a:pt x="1469" y="1811"/>
                  </a:lnTo>
                  <a:lnTo>
                    <a:pt x="1368" y="1837"/>
                  </a:lnTo>
                  <a:lnTo>
                    <a:pt x="1318" y="1852"/>
                  </a:lnTo>
                  <a:lnTo>
                    <a:pt x="1269" y="1866"/>
                  </a:lnTo>
                  <a:lnTo>
                    <a:pt x="1222" y="1881"/>
                  </a:lnTo>
                  <a:lnTo>
                    <a:pt x="1176" y="1897"/>
                  </a:lnTo>
                  <a:lnTo>
                    <a:pt x="1130" y="1915"/>
                  </a:lnTo>
                  <a:lnTo>
                    <a:pt x="1086" y="1932"/>
                  </a:lnTo>
                  <a:lnTo>
                    <a:pt x="1043" y="1950"/>
                  </a:lnTo>
                  <a:lnTo>
                    <a:pt x="1000" y="1969"/>
                  </a:lnTo>
                  <a:lnTo>
                    <a:pt x="958" y="1989"/>
                  </a:lnTo>
                  <a:lnTo>
                    <a:pt x="916" y="2008"/>
                  </a:lnTo>
                  <a:lnTo>
                    <a:pt x="876" y="2029"/>
                  </a:lnTo>
                  <a:lnTo>
                    <a:pt x="836" y="2052"/>
                  </a:lnTo>
                  <a:lnTo>
                    <a:pt x="797" y="2074"/>
                  </a:lnTo>
                  <a:lnTo>
                    <a:pt x="759" y="2097"/>
                  </a:lnTo>
                  <a:lnTo>
                    <a:pt x="722" y="2121"/>
                  </a:lnTo>
                  <a:lnTo>
                    <a:pt x="684" y="2145"/>
                  </a:lnTo>
                  <a:lnTo>
                    <a:pt x="650" y="2171"/>
                  </a:lnTo>
                  <a:lnTo>
                    <a:pt x="614" y="2197"/>
                  </a:lnTo>
                  <a:lnTo>
                    <a:pt x="579" y="2225"/>
                  </a:lnTo>
                  <a:lnTo>
                    <a:pt x="544" y="2252"/>
                  </a:lnTo>
                  <a:lnTo>
                    <a:pt x="478" y="2309"/>
                  </a:lnTo>
                  <a:lnTo>
                    <a:pt x="412" y="2370"/>
                  </a:lnTo>
                  <a:lnTo>
                    <a:pt x="350" y="2433"/>
                  </a:lnTo>
                  <a:lnTo>
                    <a:pt x="289" y="2497"/>
                  </a:lnTo>
                  <a:lnTo>
                    <a:pt x="229" y="2567"/>
                  </a:lnTo>
                  <a:lnTo>
                    <a:pt x="171" y="2638"/>
                  </a:lnTo>
                  <a:lnTo>
                    <a:pt x="112" y="2712"/>
                  </a:lnTo>
                  <a:lnTo>
                    <a:pt x="55" y="2790"/>
                  </a:lnTo>
                  <a:lnTo>
                    <a:pt x="0" y="2869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379389" name="Freeform 61"/>
            <p:cNvSpPr>
              <a:spLocks/>
            </p:cNvSpPr>
            <p:nvPr userDrawn="1"/>
          </p:nvSpPr>
          <p:spPr bwMode="auto">
            <a:xfrm>
              <a:off x="1858" y="538"/>
              <a:ext cx="4875" cy="1492"/>
            </a:xfrm>
            <a:custGeom>
              <a:avLst/>
              <a:gdLst/>
              <a:ahLst/>
              <a:cxnLst>
                <a:cxn ang="0">
                  <a:pos x="4875" y="0"/>
                </a:cxn>
                <a:cxn ang="0">
                  <a:pos x="4872" y="79"/>
                </a:cxn>
                <a:cxn ang="0">
                  <a:pos x="4864" y="170"/>
                </a:cxn>
                <a:cxn ang="0">
                  <a:pos x="4847" y="287"/>
                </a:cxn>
                <a:cxn ang="0">
                  <a:pos x="4821" y="428"/>
                </a:cxn>
                <a:cxn ang="0">
                  <a:pos x="4780" y="581"/>
                </a:cxn>
                <a:cxn ang="0">
                  <a:pos x="4740" y="706"/>
                </a:cxn>
                <a:cxn ang="0">
                  <a:pos x="4707" y="790"/>
                </a:cxn>
                <a:cxn ang="0">
                  <a:pos x="4671" y="874"/>
                </a:cxn>
                <a:cxn ang="0">
                  <a:pos x="4628" y="959"/>
                </a:cxn>
                <a:cxn ang="0">
                  <a:pos x="4580" y="1043"/>
                </a:cxn>
                <a:cxn ang="0">
                  <a:pos x="4526" y="1127"/>
                </a:cxn>
                <a:cxn ang="0">
                  <a:pos x="4467" y="1208"/>
                </a:cxn>
                <a:cxn ang="0">
                  <a:pos x="4400" y="1287"/>
                </a:cxn>
                <a:cxn ang="0">
                  <a:pos x="4326" y="1361"/>
                </a:cxn>
                <a:cxn ang="0">
                  <a:pos x="4247" y="1432"/>
                </a:cxn>
                <a:cxn ang="0">
                  <a:pos x="4160" y="1500"/>
                </a:cxn>
                <a:cxn ang="0">
                  <a:pos x="4064" y="1560"/>
                </a:cxn>
                <a:cxn ang="0">
                  <a:pos x="3960" y="1615"/>
                </a:cxn>
                <a:cxn ang="0">
                  <a:pos x="3847" y="1663"/>
                </a:cxn>
                <a:cxn ang="0">
                  <a:pos x="3727" y="1703"/>
                </a:cxn>
                <a:cxn ang="0">
                  <a:pos x="3597" y="1737"/>
                </a:cxn>
                <a:cxn ang="0">
                  <a:pos x="3457" y="1760"/>
                </a:cxn>
                <a:cxn ang="0">
                  <a:pos x="3309" y="1775"/>
                </a:cxn>
                <a:cxn ang="0">
                  <a:pos x="3149" y="1778"/>
                </a:cxn>
                <a:cxn ang="0">
                  <a:pos x="3066" y="1776"/>
                </a:cxn>
                <a:cxn ang="0">
                  <a:pos x="2739" y="1766"/>
                </a:cxn>
                <a:cxn ang="0">
                  <a:pos x="2438" y="1770"/>
                </a:cxn>
                <a:cxn ang="0">
                  <a:pos x="2160" y="1783"/>
                </a:cxn>
                <a:cxn ang="0">
                  <a:pos x="1904" y="1808"/>
                </a:cxn>
                <a:cxn ang="0">
                  <a:pos x="1669" y="1844"/>
                </a:cxn>
                <a:cxn ang="0">
                  <a:pos x="1452" y="1891"/>
                </a:cxn>
                <a:cxn ang="0">
                  <a:pos x="1351" y="1918"/>
                </a:cxn>
                <a:cxn ang="0">
                  <a:pos x="1254" y="1949"/>
                </a:cxn>
                <a:cxn ang="0">
                  <a:pos x="1161" y="1983"/>
                </a:cxn>
                <a:cxn ang="0">
                  <a:pos x="1071" y="2018"/>
                </a:cxn>
                <a:cxn ang="0">
                  <a:pos x="984" y="2059"/>
                </a:cxn>
                <a:cxn ang="0">
                  <a:pos x="903" y="2101"/>
                </a:cxn>
                <a:cxn ang="0">
                  <a:pos x="823" y="2144"/>
                </a:cxn>
                <a:cxn ang="0">
                  <a:pos x="747" y="2193"/>
                </a:cxn>
                <a:cxn ang="0">
                  <a:pos x="673" y="2243"/>
                </a:cxn>
                <a:cxn ang="0">
                  <a:pos x="603" y="2296"/>
                </a:cxn>
                <a:cxn ang="0">
                  <a:pos x="535" y="2351"/>
                </a:cxn>
                <a:cxn ang="0">
                  <a:pos x="404" y="2472"/>
                </a:cxn>
                <a:cxn ang="0">
                  <a:pos x="282" y="2604"/>
                </a:cxn>
                <a:cxn ang="0">
                  <a:pos x="167" y="2747"/>
                </a:cxn>
                <a:cxn ang="0">
                  <a:pos x="54" y="2902"/>
                </a:cxn>
              </a:cxnLst>
              <a:rect l="0" t="0" r="r" b="b"/>
              <a:pathLst>
                <a:path w="4875" h="2984">
                  <a:moveTo>
                    <a:pt x="4875" y="0"/>
                  </a:moveTo>
                  <a:lnTo>
                    <a:pt x="4875" y="0"/>
                  </a:lnTo>
                  <a:lnTo>
                    <a:pt x="4875" y="21"/>
                  </a:lnTo>
                  <a:lnTo>
                    <a:pt x="4872" y="79"/>
                  </a:lnTo>
                  <a:lnTo>
                    <a:pt x="4868" y="121"/>
                  </a:lnTo>
                  <a:lnTo>
                    <a:pt x="4864" y="170"/>
                  </a:lnTo>
                  <a:lnTo>
                    <a:pt x="4857" y="226"/>
                  </a:lnTo>
                  <a:lnTo>
                    <a:pt x="4847" y="287"/>
                  </a:lnTo>
                  <a:lnTo>
                    <a:pt x="4835" y="355"/>
                  </a:lnTo>
                  <a:lnTo>
                    <a:pt x="4821" y="428"/>
                  </a:lnTo>
                  <a:lnTo>
                    <a:pt x="4803" y="502"/>
                  </a:lnTo>
                  <a:lnTo>
                    <a:pt x="4780" y="581"/>
                  </a:lnTo>
                  <a:lnTo>
                    <a:pt x="4754" y="664"/>
                  </a:lnTo>
                  <a:lnTo>
                    <a:pt x="4740" y="706"/>
                  </a:lnTo>
                  <a:lnTo>
                    <a:pt x="4724" y="748"/>
                  </a:lnTo>
                  <a:lnTo>
                    <a:pt x="4707" y="790"/>
                  </a:lnTo>
                  <a:lnTo>
                    <a:pt x="4689" y="832"/>
                  </a:lnTo>
                  <a:lnTo>
                    <a:pt x="4671" y="874"/>
                  </a:lnTo>
                  <a:lnTo>
                    <a:pt x="4650" y="917"/>
                  </a:lnTo>
                  <a:lnTo>
                    <a:pt x="4628" y="959"/>
                  </a:lnTo>
                  <a:lnTo>
                    <a:pt x="4604" y="1001"/>
                  </a:lnTo>
                  <a:lnTo>
                    <a:pt x="4580" y="1043"/>
                  </a:lnTo>
                  <a:lnTo>
                    <a:pt x="4554" y="1085"/>
                  </a:lnTo>
                  <a:lnTo>
                    <a:pt x="4526" y="1127"/>
                  </a:lnTo>
                  <a:lnTo>
                    <a:pt x="4497" y="1167"/>
                  </a:lnTo>
                  <a:lnTo>
                    <a:pt x="4467" y="1208"/>
                  </a:lnTo>
                  <a:lnTo>
                    <a:pt x="4435" y="1248"/>
                  </a:lnTo>
                  <a:lnTo>
                    <a:pt x="4400" y="1287"/>
                  </a:lnTo>
                  <a:lnTo>
                    <a:pt x="4364" y="1324"/>
                  </a:lnTo>
                  <a:lnTo>
                    <a:pt x="4326" y="1361"/>
                  </a:lnTo>
                  <a:lnTo>
                    <a:pt x="4288" y="1398"/>
                  </a:lnTo>
                  <a:lnTo>
                    <a:pt x="4247" y="1432"/>
                  </a:lnTo>
                  <a:lnTo>
                    <a:pt x="4204" y="1466"/>
                  </a:lnTo>
                  <a:lnTo>
                    <a:pt x="4160" y="1500"/>
                  </a:lnTo>
                  <a:lnTo>
                    <a:pt x="4113" y="1531"/>
                  </a:lnTo>
                  <a:lnTo>
                    <a:pt x="4064" y="1560"/>
                  </a:lnTo>
                  <a:lnTo>
                    <a:pt x="4013" y="1589"/>
                  </a:lnTo>
                  <a:lnTo>
                    <a:pt x="3960" y="1615"/>
                  </a:lnTo>
                  <a:lnTo>
                    <a:pt x="3906" y="1641"/>
                  </a:lnTo>
                  <a:lnTo>
                    <a:pt x="3847" y="1663"/>
                  </a:lnTo>
                  <a:lnTo>
                    <a:pt x="3789" y="1684"/>
                  </a:lnTo>
                  <a:lnTo>
                    <a:pt x="3727" y="1703"/>
                  </a:lnTo>
                  <a:lnTo>
                    <a:pt x="3663" y="1721"/>
                  </a:lnTo>
                  <a:lnTo>
                    <a:pt x="3597" y="1737"/>
                  </a:lnTo>
                  <a:lnTo>
                    <a:pt x="3528" y="1750"/>
                  </a:lnTo>
                  <a:lnTo>
                    <a:pt x="3457" y="1760"/>
                  </a:lnTo>
                  <a:lnTo>
                    <a:pt x="3385" y="1768"/>
                  </a:lnTo>
                  <a:lnTo>
                    <a:pt x="3309" y="1775"/>
                  </a:lnTo>
                  <a:lnTo>
                    <a:pt x="3230" y="1778"/>
                  </a:lnTo>
                  <a:lnTo>
                    <a:pt x="3149" y="1778"/>
                  </a:lnTo>
                  <a:lnTo>
                    <a:pt x="3066" y="1776"/>
                  </a:lnTo>
                  <a:lnTo>
                    <a:pt x="3066" y="1776"/>
                  </a:lnTo>
                  <a:lnTo>
                    <a:pt x="2899" y="1770"/>
                  </a:lnTo>
                  <a:lnTo>
                    <a:pt x="2739" y="1766"/>
                  </a:lnTo>
                  <a:lnTo>
                    <a:pt x="2585" y="1766"/>
                  </a:lnTo>
                  <a:lnTo>
                    <a:pt x="2438" y="1770"/>
                  </a:lnTo>
                  <a:lnTo>
                    <a:pt x="2297" y="1775"/>
                  </a:lnTo>
                  <a:lnTo>
                    <a:pt x="2160" y="1783"/>
                  </a:lnTo>
                  <a:lnTo>
                    <a:pt x="2030" y="1794"/>
                  </a:lnTo>
                  <a:lnTo>
                    <a:pt x="1904" y="1808"/>
                  </a:lnTo>
                  <a:lnTo>
                    <a:pt x="1784" y="1825"/>
                  </a:lnTo>
                  <a:lnTo>
                    <a:pt x="1669" y="1844"/>
                  </a:lnTo>
                  <a:lnTo>
                    <a:pt x="1558" y="1867"/>
                  </a:lnTo>
                  <a:lnTo>
                    <a:pt x="1452" y="1891"/>
                  </a:lnTo>
                  <a:lnTo>
                    <a:pt x="1401" y="1904"/>
                  </a:lnTo>
                  <a:lnTo>
                    <a:pt x="1351" y="1918"/>
                  </a:lnTo>
                  <a:lnTo>
                    <a:pt x="1302" y="1934"/>
                  </a:lnTo>
                  <a:lnTo>
                    <a:pt x="1254" y="1949"/>
                  </a:lnTo>
                  <a:lnTo>
                    <a:pt x="1207" y="1965"/>
                  </a:lnTo>
                  <a:lnTo>
                    <a:pt x="1161" y="1983"/>
                  </a:lnTo>
                  <a:lnTo>
                    <a:pt x="1115" y="2001"/>
                  </a:lnTo>
                  <a:lnTo>
                    <a:pt x="1071" y="2018"/>
                  </a:lnTo>
                  <a:lnTo>
                    <a:pt x="1028" y="2038"/>
                  </a:lnTo>
                  <a:lnTo>
                    <a:pt x="984" y="2059"/>
                  </a:lnTo>
                  <a:lnTo>
                    <a:pt x="943" y="2078"/>
                  </a:lnTo>
                  <a:lnTo>
                    <a:pt x="903" y="2101"/>
                  </a:lnTo>
                  <a:lnTo>
                    <a:pt x="862" y="2122"/>
                  </a:lnTo>
                  <a:lnTo>
                    <a:pt x="823" y="2144"/>
                  </a:lnTo>
                  <a:lnTo>
                    <a:pt x="785" y="2169"/>
                  </a:lnTo>
                  <a:lnTo>
                    <a:pt x="747" y="2193"/>
                  </a:lnTo>
                  <a:lnTo>
                    <a:pt x="710" y="2217"/>
                  </a:lnTo>
                  <a:lnTo>
                    <a:pt x="673" y="2243"/>
                  </a:lnTo>
                  <a:lnTo>
                    <a:pt x="637" y="2269"/>
                  </a:lnTo>
                  <a:lnTo>
                    <a:pt x="603" y="2296"/>
                  </a:lnTo>
                  <a:lnTo>
                    <a:pt x="568" y="2324"/>
                  </a:lnTo>
                  <a:lnTo>
                    <a:pt x="535" y="2351"/>
                  </a:lnTo>
                  <a:lnTo>
                    <a:pt x="468" y="2411"/>
                  </a:lnTo>
                  <a:lnTo>
                    <a:pt x="404" y="2472"/>
                  </a:lnTo>
                  <a:lnTo>
                    <a:pt x="343" y="2537"/>
                  </a:lnTo>
                  <a:lnTo>
                    <a:pt x="282" y="2604"/>
                  </a:lnTo>
                  <a:lnTo>
                    <a:pt x="224" y="2674"/>
                  </a:lnTo>
                  <a:lnTo>
                    <a:pt x="167" y="2747"/>
                  </a:lnTo>
                  <a:lnTo>
                    <a:pt x="110" y="2822"/>
                  </a:lnTo>
                  <a:lnTo>
                    <a:pt x="54" y="2902"/>
                  </a:lnTo>
                  <a:lnTo>
                    <a:pt x="0" y="298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379390" name="Freeform 62"/>
            <p:cNvSpPr>
              <a:spLocks/>
            </p:cNvSpPr>
            <p:nvPr userDrawn="1"/>
          </p:nvSpPr>
          <p:spPr bwMode="auto">
            <a:xfrm>
              <a:off x="1912" y="510"/>
              <a:ext cx="4831" cy="1548"/>
            </a:xfrm>
            <a:custGeom>
              <a:avLst/>
              <a:gdLst/>
              <a:ahLst/>
              <a:cxnLst>
                <a:cxn ang="0">
                  <a:pos x="4831" y="0"/>
                </a:cxn>
                <a:cxn ang="0">
                  <a:pos x="4828" y="80"/>
                </a:cxn>
                <a:cxn ang="0">
                  <a:pos x="4821" y="172"/>
                </a:cxn>
                <a:cxn ang="0">
                  <a:pos x="4806" y="291"/>
                </a:cxn>
                <a:cxn ang="0">
                  <a:pos x="4782" y="430"/>
                </a:cxn>
                <a:cxn ang="0">
                  <a:pos x="4743" y="587"/>
                </a:cxn>
                <a:cxn ang="0">
                  <a:pos x="4706" y="711"/>
                </a:cxn>
                <a:cxn ang="0">
                  <a:pos x="4674" y="797"/>
                </a:cxn>
                <a:cxn ang="0">
                  <a:pos x="4638" y="882"/>
                </a:cxn>
                <a:cxn ang="0">
                  <a:pos x="4597" y="969"/>
                </a:cxn>
                <a:cxn ang="0">
                  <a:pos x="4550" y="1055"/>
                </a:cxn>
                <a:cxn ang="0">
                  <a:pos x="4497" y="1139"/>
                </a:cxn>
                <a:cxn ang="0">
                  <a:pos x="4439" y="1223"/>
                </a:cxn>
                <a:cxn ang="0">
                  <a:pos x="4374" y="1302"/>
                </a:cxn>
                <a:cxn ang="0">
                  <a:pos x="4303" y="1379"/>
                </a:cxn>
                <a:cxn ang="0">
                  <a:pos x="4224" y="1452"/>
                </a:cxn>
                <a:cxn ang="0">
                  <a:pos x="4136" y="1522"/>
                </a:cxn>
                <a:cxn ang="0">
                  <a:pos x="4042" y="1584"/>
                </a:cxn>
                <a:cxn ang="0">
                  <a:pos x="3939" y="1643"/>
                </a:cxn>
                <a:cxn ang="0">
                  <a:pos x="3828" y="1693"/>
                </a:cxn>
                <a:cxn ang="0">
                  <a:pos x="3707" y="1736"/>
                </a:cxn>
                <a:cxn ang="0">
                  <a:pos x="3578" y="1772"/>
                </a:cxn>
                <a:cxn ang="0">
                  <a:pos x="3439" y="1798"/>
                </a:cxn>
                <a:cxn ang="0">
                  <a:pos x="3291" y="1815"/>
                </a:cxn>
                <a:cxn ang="0">
                  <a:pos x="3131" y="1822"/>
                </a:cxn>
                <a:cxn ang="0">
                  <a:pos x="3048" y="1822"/>
                </a:cxn>
                <a:cxn ang="0">
                  <a:pos x="2720" y="1819"/>
                </a:cxn>
                <a:cxn ang="0">
                  <a:pos x="2419" y="1828"/>
                </a:cxn>
                <a:cxn ang="0">
                  <a:pos x="2141" y="1848"/>
                </a:cxn>
                <a:cxn ang="0">
                  <a:pos x="1887" y="1877"/>
                </a:cxn>
                <a:cxn ang="0">
                  <a:pos x="1651" y="1919"/>
                </a:cxn>
                <a:cxn ang="0">
                  <a:pos x="1436" y="1970"/>
                </a:cxn>
                <a:cxn ang="0">
                  <a:pos x="1335" y="1999"/>
                </a:cxn>
                <a:cxn ang="0">
                  <a:pos x="1239" y="2032"/>
                </a:cxn>
                <a:cxn ang="0">
                  <a:pos x="1146" y="2067"/>
                </a:cxn>
                <a:cxn ang="0">
                  <a:pos x="1057" y="2106"/>
                </a:cxn>
                <a:cxn ang="0">
                  <a:pos x="971" y="2148"/>
                </a:cxn>
                <a:cxn ang="0">
                  <a:pos x="889" y="2192"/>
                </a:cxn>
                <a:cxn ang="0">
                  <a:pos x="811" y="2237"/>
                </a:cxn>
                <a:cxn ang="0">
                  <a:pos x="735" y="2287"/>
                </a:cxn>
                <a:cxn ang="0">
                  <a:pos x="663" y="2339"/>
                </a:cxn>
                <a:cxn ang="0">
                  <a:pos x="593" y="2393"/>
                </a:cxn>
                <a:cxn ang="0">
                  <a:pos x="525" y="2452"/>
                </a:cxn>
                <a:cxn ang="0">
                  <a:pos x="397" y="2576"/>
                </a:cxn>
                <a:cxn ang="0">
                  <a:pos x="277" y="2710"/>
                </a:cxn>
                <a:cxn ang="0">
                  <a:pos x="163" y="2857"/>
                </a:cxn>
                <a:cxn ang="0">
                  <a:pos x="53" y="3013"/>
                </a:cxn>
              </a:cxnLst>
              <a:rect l="0" t="0" r="r" b="b"/>
              <a:pathLst>
                <a:path w="4831" h="3097">
                  <a:moveTo>
                    <a:pt x="4831" y="0"/>
                  </a:moveTo>
                  <a:lnTo>
                    <a:pt x="4831" y="0"/>
                  </a:lnTo>
                  <a:lnTo>
                    <a:pt x="4829" y="21"/>
                  </a:lnTo>
                  <a:lnTo>
                    <a:pt x="4828" y="80"/>
                  </a:lnTo>
                  <a:lnTo>
                    <a:pt x="4825" y="122"/>
                  </a:lnTo>
                  <a:lnTo>
                    <a:pt x="4821" y="172"/>
                  </a:lnTo>
                  <a:lnTo>
                    <a:pt x="4814" y="228"/>
                  </a:lnTo>
                  <a:lnTo>
                    <a:pt x="4806" y="291"/>
                  </a:lnTo>
                  <a:lnTo>
                    <a:pt x="4796" y="359"/>
                  </a:lnTo>
                  <a:lnTo>
                    <a:pt x="4782" y="430"/>
                  </a:lnTo>
                  <a:lnTo>
                    <a:pt x="4764" y="507"/>
                  </a:lnTo>
                  <a:lnTo>
                    <a:pt x="4743" y="587"/>
                  </a:lnTo>
                  <a:lnTo>
                    <a:pt x="4719" y="669"/>
                  </a:lnTo>
                  <a:lnTo>
                    <a:pt x="4706" y="711"/>
                  </a:lnTo>
                  <a:lnTo>
                    <a:pt x="4690" y="755"/>
                  </a:lnTo>
                  <a:lnTo>
                    <a:pt x="4674" y="797"/>
                  </a:lnTo>
                  <a:lnTo>
                    <a:pt x="4657" y="840"/>
                  </a:lnTo>
                  <a:lnTo>
                    <a:pt x="4638" y="882"/>
                  </a:lnTo>
                  <a:lnTo>
                    <a:pt x="4618" y="926"/>
                  </a:lnTo>
                  <a:lnTo>
                    <a:pt x="4597" y="969"/>
                  </a:lnTo>
                  <a:lnTo>
                    <a:pt x="4574" y="1011"/>
                  </a:lnTo>
                  <a:lnTo>
                    <a:pt x="4550" y="1055"/>
                  </a:lnTo>
                  <a:lnTo>
                    <a:pt x="4525" y="1097"/>
                  </a:lnTo>
                  <a:lnTo>
                    <a:pt x="4497" y="1139"/>
                  </a:lnTo>
                  <a:lnTo>
                    <a:pt x="4470" y="1181"/>
                  </a:lnTo>
                  <a:lnTo>
                    <a:pt x="4439" y="1223"/>
                  </a:lnTo>
                  <a:lnTo>
                    <a:pt x="4407" y="1263"/>
                  </a:lnTo>
                  <a:lnTo>
                    <a:pt x="4374" y="1302"/>
                  </a:lnTo>
                  <a:lnTo>
                    <a:pt x="4339" y="1342"/>
                  </a:lnTo>
                  <a:lnTo>
                    <a:pt x="4303" y="1379"/>
                  </a:lnTo>
                  <a:lnTo>
                    <a:pt x="4264" y="1417"/>
                  </a:lnTo>
                  <a:lnTo>
                    <a:pt x="4224" y="1452"/>
                  </a:lnTo>
                  <a:lnTo>
                    <a:pt x="4181" y="1488"/>
                  </a:lnTo>
                  <a:lnTo>
                    <a:pt x="4136" y="1522"/>
                  </a:lnTo>
                  <a:lnTo>
                    <a:pt x="4091" y="1554"/>
                  </a:lnTo>
                  <a:lnTo>
                    <a:pt x="4042" y="1584"/>
                  </a:lnTo>
                  <a:lnTo>
                    <a:pt x="3992" y="1614"/>
                  </a:lnTo>
                  <a:lnTo>
                    <a:pt x="3939" y="1643"/>
                  </a:lnTo>
                  <a:lnTo>
                    <a:pt x="3885" y="1668"/>
                  </a:lnTo>
                  <a:lnTo>
                    <a:pt x="3828" y="1693"/>
                  </a:lnTo>
                  <a:lnTo>
                    <a:pt x="3768" y="1715"/>
                  </a:lnTo>
                  <a:lnTo>
                    <a:pt x="3707" y="1736"/>
                  </a:lnTo>
                  <a:lnTo>
                    <a:pt x="3643" y="1754"/>
                  </a:lnTo>
                  <a:lnTo>
                    <a:pt x="3578" y="1772"/>
                  </a:lnTo>
                  <a:lnTo>
                    <a:pt x="3510" y="1786"/>
                  </a:lnTo>
                  <a:lnTo>
                    <a:pt x="3439" y="1798"/>
                  </a:lnTo>
                  <a:lnTo>
                    <a:pt x="3366" y="1807"/>
                  </a:lnTo>
                  <a:lnTo>
                    <a:pt x="3291" y="1815"/>
                  </a:lnTo>
                  <a:lnTo>
                    <a:pt x="3212" y="1820"/>
                  </a:lnTo>
                  <a:lnTo>
                    <a:pt x="3131" y="1822"/>
                  </a:lnTo>
                  <a:lnTo>
                    <a:pt x="3048" y="1822"/>
                  </a:lnTo>
                  <a:lnTo>
                    <a:pt x="3048" y="1822"/>
                  </a:lnTo>
                  <a:lnTo>
                    <a:pt x="2881" y="1819"/>
                  </a:lnTo>
                  <a:lnTo>
                    <a:pt x="2720" y="1819"/>
                  </a:lnTo>
                  <a:lnTo>
                    <a:pt x="2567" y="1822"/>
                  </a:lnTo>
                  <a:lnTo>
                    <a:pt x="2419" y="1828"/>
                  </a:lnTo>
                  <a:lnTo>
                    <a:pt x="2277" y="1836"/>
                  </a:lnTo>
                  <a:lnTo>
                    <a:pt x="2141" y="1848"/>
                  </a:lnTo>
                  <a:lnTo>
                    <a:pt x="2012" y="1861"/>
                  </a:lnTo>
                  <a:lnTo>
                    <a:pt x="1887" y="1877"/>
                  </a:lnTo>
                  <a:lnTo>
                    <a:pt x="1766" y="1896"/>
                  </a:lnTo>
                  <a:lnTo>
                    <a:pt x="1651" y="1919"/>
                  </a:lnTo>
                  <a:lnTo>
                    <a:pt x="1541" y="1943"/>
                  </a:lnTo>
                  <a:lnTo>
                    <a:pt x="1436" y="1970"/>
                  </a:lnTo>
                  <a:lnTo>
                    <a:pt x="1384" y="1985"/>
                  </a:lnTo>
                  <a:lnTo>
                    <a:pt x="1335" y="1999"/>
                  </a:lnTo>
                  <a:lnTo>
                    <a:pt x="1286" y="2016"/>
                  </a:lnTo>
                  <a:lnTo>
                    <a:pt x="1239" y="2032"/>
                  </a:lnTo>
                  <a:lnTo>
                    <a:pt x="1191" y="2050"/>
                  </a:lnTo>
                  <a:lnTo>
                    <a:pt x="1146" y="2067"/>
                  </a:lnTo>
                  <a:lnTo>
                    <a:pt x="1100" y="2087"/>
                  </a:lnTo>
                  <a:lnTo>
                    <a:pt x="1057" y="2106"/>
                  </a:lnTo>
                  <a:lnTo>
                    <a:pt x="1014" y="2127"/>
                  </a:lnTo>
                  <a:lnTo>
                    <a:pt x="971" y="2148"/>
                  </a:lnTo>
                  <a:lnTo>
                    <a:pt x="930" y="2169"/>
                  </a:lnTo>
                  <a:lnTo>
                    <a:pt x="889" y="2192"/>
                  </a:lnTo>
                  <a:lnTo>
                    <a:pt x="850" y="2214"/>
                  </a:lnTo>
                  <a:lnTo>
                    <a:pt x="811" y="2237"/>
                  </a:lnTo>
                  <a:lnTo>
                    <a:pt x="772" y="2263"/>
                  </a:lnTo>
                  <a:lnTo>
                    <a:pt x="735" y="2287"/>
                  </a:lnTo>
                  <a:lnTo>
                    <a:pt x="699" y="2313"/>
                  </a:lnTo>
                  <a:lnTo>
                    <a:pt x="663" y="2339"/>
                  </a:lnTo>
                  <a:lnTo>
                    <a:pt x="628" y="2366"/>
                  </a:lnTo>
                  <a:lnTo>
                    <a:pt x="593" y="2393"/>
                  </a:lnTo>
                  <a:lnTo>
                    <a:pt x="558" y="2423"/>
                  </a:lnTo>
                  <a:lnTo>
                    <a:pt x="525" y="2452"/>
                  </a:lnTo>
                  <a:lnTo>
                    <a:pt x="460" y="2511"/>
                  </a:lnTo>
                  <a:lnTo>
                    <a:pt x="397" y="2576"/>
                  </a:lnTo>
                  <a:lnTo>
                    <a:pt x="336" y="2640"/>
                  </a:lnTo>
                  <a:lnTo>
                    <a:pt x="277" y="2710"/>
                  </a:lnTo>
                  <a:lnTo>
                    <a:pt x="220" y="2783"/>
                  </a:lnTo>
                  <a:lnTo>
                    <a:pt x="163" y="2857"/>
                  </a:lnTo>
                  <a:lnTo>
                    <a:pt x="107" y="2934"/>
                  </a:lnTo>
                  <a:lnTo>
                    <a:pt x="53" y="3013"/>
                  </a:lnTo>
                  <a:lnTo>
                    <a:pt x="0" y="3097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379391" name="Freeform 63"/>
            <p:cNvSpPr>
              <a:spLocks/>
            </p:cNvSpPr>
            <p:nvPr userDrawn="1"/>
          </p:nvSpPr>
          <p:spPr bwMode="auto">
            <a:xfrm>
              <a:off x="1968" y="481"/>
              <a:ext cx="4782" cy="1605"/>
            </a:xfrm>
            <a:custGeom>
              <a:avLst/>
              <a:gdLst/>
              <a:ahLst/>
              <a:cxnLst>
                <a:cxn ang="0">
                  <a:pos x="4782" y="0"/>
                </a:cxn>
                <a:cxn ang="0">
                  <a:pos x="4780" y="81"/>
                </a:cxn>
                <a:cxn ang="0">
                  <a:pos x="4775" y="173"/>
                </a:cxn>
                <a:cxn ang="0">
                  <a:pos x="4762" y="292"/>
                </a:cxn>
                <a:cxn ang="0">
                  <a:pos x="4740" y="433"/>
                </a:cxn>
                <a:cxn ang="0">
                  <a:pos x="4704" y="591"/>
                </a:cxn>
                <a:cxn ang="0">
                  <a:pos x="4668" y="717"/>
                </a:cxn>
                <a:cxn ang="0">
                  <a:pos x="4637" y="802"/>
                </a:cxn>
                <a:cxn ang="0">
                  <a:pos x="4602" y="890"/>
                </a:cxn>
                <a:cxn ang="0">
                  <a:pos x="4564" y="978"/>
                </a:cxn>
                <a:cxn ang="0">
                  <a:pos x="4518" y="1066"/>
                </a:cxn>
                <a:cxn ang="0">
                  <a:pos x="4466" y="1151"/>
                </a:cxn>
                <a:cxn ang="0">
                  <a:pos x="4409" y="1235"/>
                </a:cxn>
                <a:cxn ang="0">
                  <a:pos x="4346" y="1318"/>
                </a:cxn>
                <a:cxn ang="0">
                  <a:pos x="4275" y="1397"/>
                </a:cxn>
                <a:cxn ang="0">
                  <a:pos x="4197" y="1471"/>
                </a:cxn>
                <a:cxn ang="0">
                  <a:pos x="4111" y="1542"/>
                </a:cxn>
                <a:cxn ang="0">
                  <a:pos x="4018" y="1608"/>
                </a:cxn>
                <a:cxn ang="0">
                  <a:pos x="3917" y="1668"/>
                </a:cxn>
                <a:cxn ang="0">
                  <a:pos x="3805" y="1721"/>
                </a:cxn>
                <a:cxn ang="0">
                  <a:pos x="3686" y="1766"/>
                </a:cxn>
                <a:cxn ang="0">
                  <a:pos x="3557" y="1805"/>
                </a:cxn>
                <a:cxn ang="0">
                  <a:pos x="3418" y="1834"/>
                </a:cxn>
                <a:cxn ang="0">
                  <a:pos x="3270" y="1855"/>
                </a:cxn>
                <a:cxn ang="0">
                  <a:pos x="3110" y="1865"/>
                </a:cxn>
                <a:cxn ang="0">
                  <a:pos x="3027" y="1867"/>
                </a:cxn>
                <a:cxn ang="0">
                  <a:pos x="2700" y="1870"/>
                </a:cxn>
                <a:cxn ang="0">
                  <a:pos x="2399" y="1884"/>
                </a:cxn>
                <a:cxn ang="0">
                  <a:pos x="2121" y="1910"/>
                </a:cxn>
                <a:cxn ang="0">
                  <a:pos x="1867" y="1946"/>
                </a:cxn>
                <a:cxn ang="0">
                  <a:pos x="1633" y="1991"/>
                </a:cxn>
                <a:cxn ang="0">
                  <a:pos x="1419" y="2047"/>
                </a:cxn>
                <a:cxn ang="0">
                  <a:pos x="1317" y="2080"/>
                </a:cxn>
                <a:cxn ang="0">
                  <a:pos x="1222" y="2115"/>
                </a:cxn>
                <a:cxn ang="0">
                  <a:pos x="1129" y="2152"/>
                </a:cxn>
                <a:cxn ang="0">
                  <a:pos x="1041" y="2193"/>
                </a:cxn>
                <a:cxn ang="0">
                  <a:pos x="956" y="2235"/>
                </a:cxn>
                <a:cxn ang="0">
                  <a:pos x="874" y="2282"/>
                </a:cxn>
                <a:cxn ang="0">
                  <a:pos x="797" y="2330"/>
                </a:cxn>
                <a:cxn ang="0">
                  <a:pos x="722" y="2380"/>
                </a:cxn>
                <a:cxn ang="0">
                  <a:pos x="651" y="2435"/>
                </a:cxn>
                <a:cxn ang="0">
                  <a:pos x="582" y="2491"/>
                </a:cxn>
                <a:cxn ang="0">
                  <a:pos x="515" y="2550"/>
                </a:cxn>
                <a:cxn ang="0">
                  <a:pos x="389" y="2677"/>
                </a:cxn>
                <a:cxn ang="0">
                  <a:pos x="271" y="2816"/>
                </a:cxn>
                <a:cxn ang="0">
                  <a:pos x="158" y="2965"/>
                </a:cxn>
                <a:cxn ang="0">
                  <a:pos x="51" y="3124"/>
                </a:cxn>
              </a:cxnLst>
              <a:rect l="0" t="0" r="r" b="b"/>
              <a:pathLst>
                <a:path w="4782" h="3210">
                  <a:moveTo>
                    <a:pt x="4782" y="0"/>
                  </a:moveTo>
                  <a:lnTo>
                    <a:pt x="4782" y="0"/>
                  </a:lnTo>
                  <a:lnTo>
                    <a:pt x="4782" y="21"/>
                  </a:lnTo>
                  <a:lnTo>
                    <a:pt x="4780" y="81"/>
                  </a:lnTo>
                  <a:lnTo>
                    <a:pt x="4779" y="123"/>
                  </a:lnTo>
                  <a:lnTo>
                    <a:pt x="4775" y="173"/>
                  </a:lnTo>
                  <a:lnTo>
                    <a:pt x="4770" y="229"/>
                  </a:lnTo>
                  <a:lnTo>
                    <a:pt x="4762" y="292"/>
                  </a:lnTo>
                  <a:lnTo>
                    <a:pt x="4752" y="360"/>
                  </a:lnTo>
                  <a:lnTo>
                    <a:pt x="4740" y="433"/>
                  </a:lnTo>
                  <a:lnTo>
                    <a:pt x="4723" y="510"/>
                  </a:lnTo>
                  <a:lnTo>
                    <a:pt x="4704" y="591"/>
                  </a:lnTo>
                  <a:lnTo>
                    <a:pt x="4682" y="675"/>
                  </a:lnTo>
                  <a:lnTo>
                    <a:pt x="4668" y="717"/>
                  </a:lnTo>
                  <a:lnTo>
                    <a:pt x="4654" y="760"/>
                  </a:lnTo>
                  <a:lnTo>
                    <a:pt x="4637" y="802"/>
                  </a:lnTo>
                  <a:lnTo>
                    <a:pt x="4620" y="846"/>
                  </a:lnTo>
                  <a:lnTo>
                    <a:pt x="4602" y="890"/>
                  </a:lnTo>
                  <a:lnTo>
                    <a:pt x="4584" y="935"/>
                  </a:lnTo>
                  <a:lnTo>
                    <a:pt x="4564" y="978"/>
                  </a:lnTo>
                  <a:lnTo>
                    <a:pt x="4541" y="1022"/>
                  </a:lnTo>
                  <a:lnTo>
                    <a:pt x="4518" y="1066"/>
                  </a:lnTo>
                  <a:lnTo>
                    <a:pt x="4493" y="1108"/>
                  </a:lnTo>
                  <a:lnTo>
                    <a:pt x="4466" y="1151"/>
                  </a:lnTo>
                  <a:lnTo>
                    <a:pt x="4439" y="1193"/>
                  </a:lnTo>
                  <a:lnTo>
                    <a:pt x="4409" y="1235"/>
                  </a:lnTo>
                  <a:lnTo>
                    <a:pt x="4379" y="1277"/>
                  </a:lnTo>
                  <a:lnTo>
                    <a:pt x="4346" y="1318"/>
                  </a:lnTo>
                  <a:lnTo>
                    <a:pt x="4311" y="1358"/>
                  </a:lnTo>
                  <a:lnTo>
                    <a:pt x="4275" y="1397"/>
                  </a:lnTo>
                  <a:lnTo>
                    <a:pt x="4237" y="1435"/>
                  </a:lnTo>
                  <a:lnTo>
                    <a:pt x="4197" y="1471"/>
                  </a:lnTo>
                  <a:lnTo>
                    <a:pt x="4155" y="1508"/>
                  </a:lnTo>
                  <a:lnTo>
                    <a:pt x="4111" y="1542"/>
                  </a:lnTo>
                  <a:lnTo>
                    <a:pt x="4065" y="1576"/>
                  </a:lnTo>
                  <a:lnTo>
                    <a:pt x="4018" y="1608"/>
                  </a:lnTo>
                  <a:lnTo>
                    <a:pt x="3968" y="1639"/>
                  </a:lnTo>
                  <a:lnTo>
                    <a:pt x="3917" y="1668"/>
                  </a:lnTo>
                  <a:lnTo>
                    <a:pt x="3862" y="1695"/>
                  </a:lnTo>
                  <a:lnTo>
                    <a:pt x="3805" y="1721"/>
                  </a:lnTo>
                  <a:lnTo>
                    <a:pt x="3747" y="1744"/>
                  </a:lnTo>
                  <a:lnTo>
                    <a:pt x="3686" y="1766"/>
                  </a:lnTo>
                  <a:lnTo>
                    <a:pt x="3622" y="1787"/>
                  </a:lnTo>
                  <a:lnTo>
                    <a:pt x="3557" y="1805"/>
                  </a:lnTo>
                  <a:lnTo>
                    <a:pt x="3489" y="1821"/>
                  </a:lnTo>
                  <a:lnTo>
                    <a:pt x="3418" y="1834"/>
                  </a:lnTo>
                  <a:lnTo>
                    <a:pt x="3344" y="1846"/>
                  </a:lnTo>
                  <a:lnTo>
                    <a:pt x="3270" y="1855"/>
                  </a:lnTo>
                  <a:lnTo>
                    <a:pt x="3192" y="1860"/>
                  </a:lnTo>
                  <a:lnTo>
                    <a:pt x="3110" y="1865"/>
                  </a:lnTo>
                  <a:lnTo>
                    <a:pt x="3027" y="1867"/>
                  </a:lnTo>
                  <a:lnTo>
                    <a:pt x="3027" y="1867"/>
                  </a:lnTo>
                  <a:lnTo>
                    <a:pt x="2860" y="1867"/>
                  </a:lnTo>
                  <a:lnTo>
                    <a:pt x="2700" y="1870"/>
                  </a:lnTo>
                  <a:lnTo>
                    <a:pt x="2546" y="1876"/>
                  </a:lnTo>
                  <a:lnTo>
                    <a:pt x="2399" y="1884"/>
                  </a:lnTo>
                  <a:lnTo>
                    <a:pt x="2257" y="1896"/>
                  </a:lnTo>
                  <a:lnTo>
                    <a:pt x="2121" y="1910"/>
                  </a:lnTo>
                  <a:lnTo>
                    <a:pt x="1992" y="1926"/>
                  </a:lnTo>
                  <a:lnTo>
                    <a:pt x="1867" y="1946"/>
                  </a:lnTo>
                  <a:lnTo>
                    <a:pt x="1748" y="1967"/>
                  </a:lnTo>
                  <a:lnTo>
                    <a:pt x="1633" y="1991"/>
                  </a:lnTo>
                  <a:lnTo>
                    <a:pt x="1523" y="2018"/>
                  </a:lnTo>
                  <a:lnTo>
                    <a:pt x="1419" y="2047"/>
                  </a:lnTo>
                  <a:lnTo>
                    <a:pt x="1367" y="2064"/>
                  </a:lnTo>
                  <a:lnTo>
                    <a:pt x="1317" y="2080"/>
                  </a:lnTo>
                  <a:lnTo>
                    <a:pt x="1269" y="2097"/>
                  </a:lnTo>
                  <a:lnTo>
                    <a:pt x="1222" y="2115"/>
                  </a:lnTo>
                  <a:lnTo>
                    <a:pt x="1174" y="2133"/>
                  </a:lnTo>
                  <a:lnTo>
                    <a:pt x="1129" y="2152"/>
                  </a:lnTo>
                  <a:lnTo>
                    <a:pt x="1084" y="2172"/>
                  </a:lnTo>
                  <a:lnTo>
                    <a:pt x="1041" y="2193"/>
                  </a:lnTo>
                  <a:lnTo>
                    <a:pt x="998" y="2214"/>
                  </a:lnTo>
                  <a:lnTo>
                    <a:pt x="956" y="2235"/>
                  </a:lnTo>
                  <a:lnTo>
                    <a:pt x="915" y="2257"/>
                  </a:lnTo>
                  <a:lnTo>
                    <a:pt x="874" y="2282"/>
                  </a:lnTo>
                  <a:lnTo>
                    <a:pt x="836" y="2306"/>
                  </a:lnTo>
                  <a:lnTo>
                    <a:pt x="797" y="2330"/>
                  </a:lnTo>
                  <a:lnTo>
                    <a:pt x="759" y="2354"/>
                  </a:lnTo>
                  <a:lnTo>
                    <a:pt x="722" y="2380"/>
                  </a:lnTo>
                  <a:lnTo>
                    <a:pt x="686" y="2407"/>
                  </a:lnTo>
                  <a:lnTo>
                    <a:pt x="651" y="2435"/>
                  </a:lnTo>
                  <a:lnTo>
                    <a:pt x="615" y="2462"/>
                  </a:lnTo>
                  <a:lnTo>
                    <a:pt x="582" y="2491"/>
                  </a:lnTo>
                  <a:lnTo>
                    <a:pt x="548" y="2520"/>
                  </a:lnTo>
                  <a:lnTo>
                    <a:pt x="515" y="2550"/>
                  </a:lnTo>
                  <a:lnTo>
                    <a:pt x="451" y="2613"/>
                  </a:lnTo>
                  <a:lnTo>
                    <a:pt x="389" y="2677"/>
                  </a:lnTo>
                  <a:lnTo>
                    <a:pt x="329" y="2745"/>
                  </a:lnTo>
                  <a:lnTo>
                    <a:pt x="271" y="2816"/>
                  </a:lnTo>
                  <a:lnTo>
                    <a:pt x="214" y="2889"/>
                  </a:lnTo>
                  <a:lnTo>
                    <a:pt x="158" y="2965"/>
                  </a:lnTo>
                  <a:lnTo>
                    <a:pt x="104" y="3044"/>
                  </a:lnTo>
                  <a:lnTo>
                    <a:pt x="51" y="3124"/>
                  </a:lnTo>
                  <a:lnTo>
                    <a:pt x="0" y="321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379392" name="Freeform 64"/>
            <p:cNvSpPr>
              <a:spLocks/>
            </p:cNvSpPr>
            <p:nvPr userDrawn="1"/>
          </p:nvSpPr>
          <p:spPr bwMode="auto">
            <a:xfrm>
              <a:off x="2023" y="453"/>
              <a:ext cx="4733" cy="1662"/>
            </a:xfrm>
            <a:custGeom>
              <a:avLst/>
              <a:gdLst/>
              <a:ahLst/>
              <a:cxnLst>
                <a:cxn ang="0">
                  <a:pos x="4733" y="0"/>
                </a:cxn>
                <a:cxn ang="0">
                  <a:pos x="4733" y="81"/>
                </a:cxn>
                <a:cxn ang="0">
                  <a:pos x="4729" y="173"/>
                </a:cxn>
                <a:cxn ang="0">
                  <a:pos x="4718" y="294"/>
                </a:cxn>
                <a:cxn ang="0">
                  <a:pos x="4699" y="436"/>
                </a:cxn>
                <a:cxn ang="0">
                  <a:pos x="4665" y="596"/>
                </a:cxn>
                <a:cxn ang="0">
                  <a:pos x="4631" y="724"/>
                </a:cxn>
                <a:cxn ang="0">
                  <a:pos x="4602" y="811"/>
                </a:cxn>
                <a:cxn ang="0">
                  <a:pos x="4568" y="898"/>
                </a:cxn>
                <a:cxn ang="0">
                  <a:pos x="4529" y="987"/>
                </a:cxn>
                <a:cxn ang="0">
                  <a:pos x="4486" y="1076"/>
                </a:cxn>
                <a:cxn ang="0">
                  <a:pos x="4436" y="1165"/>
                </a:cxn>
                <a:cxn ang="0">
                  <a:pos x="4381" y="1250"/>
                </a:cxn>
                <a:cxn ang="0">
                  <a:pos x="4317" y="1334"/>
                </a:cxn>
                <a:cxn ang="0">
                  <a:pos x="4247" y="1415"/>
                </a:cxn>
                <a:cxn ang="0">
                  <a:pos x="4171" y="1491"/>
                </a:cxn>
                <a:cxn ang="0">
                  <a:pos x="4086" y="1563"/>
                </a:cxn>
                <a:cxn ang="0">
                  <a:pos x="3993" y="1631"/>
                </a:cxn>
                <a:cxn ang="0">
                  <a:pos x="3893" y="1694"/>
                </a:cxn>
                <a:cxn ang="0">
                  <a:pos x="3784" y="1749"/>
                </a:cxn>
                <a:cxn ang="0">
                  <a:pos x="3664" y="1798"/>
                </a:cxn>
                <a:cxn ang="0">
                  <a:pos x="3537" y="1840"/>
                </a:cxn>
                <a:cxn ang="0">
                  <a:pos x="3398" y="1872"/>
                </a:cxn>
                <a:cxn ang="0">
                  <a:pos x="3249" y="1894"/>
                </a:cxn>
                <a:cxn ang="0">
                  <a:pos x="3091" y="1909"/>
                </a:cxn>
                <a:cxn ang="0">
                  <a:pos x="3008" y="1911"/>
                </a:cxn>
                <a:cxn ang="0">
                  <a:pos x="2681" y="1922"/>
                </a:cxn>
                <a:cxn ang="0">
                  <a:pos x="2380" y="1943"/>
                </a:cxn>
                <a:cxn ang="0">
                  <a:pos x="2102" y="1974"/>
                </a:cxn>
                <a:cxn ang="0">
                  <a:pos x="1848" y="2014"/>
                </a:cxn>
                <a:cxn ang="0">
                  <a:pos x="1615" y="2066"/>
                </a:cxn>
                <a:cxn ang="0">
                  <a:pos x="1401" y="2127"/>
                </a:cxn>
                <a:cxn ang="0">
                  <a:pos x="1301" y="2161"/>
                </a:cxn>
                <a:cxn ang="0">
                  <a:pos x="1205" y="2198"/>
                </a:cxn>
                <a:cxn ang="0">
                  <a:pos x="1114" y="2237"/>
                </a:cxn>
                <a:cxn ang="0">
                  <a:pos x="1026" y="2280"/>
                </a:cxn>
                <a:cxn ang="0">
                  <a:pos x="942" y="2324"/>
                </a:cxn>
                <a:cxn ang="0">
                  <a:pos x="861" y="2372"/>
                </a:cxn>
                <a:cxn ang="0">
                  <a:pos x="785" y="2422"/>
                </a:cxn>
                <a:cxn ang="0">
                  <a:pos x="711" y="2476"/>
                </a:cxn>
                <a:cxn ang="0">
                  <a:pos x="639" y="2531"/>
                </a:cxn>
                <a:cxn ang="0">
                  <a:pos x="571" y="2589"/>
                </a:cxn>
                <a:cxn ang="0">
                  <a:pos x="506" y="2650"/>
                </a:cxn>
                <a:cxn ang="0">
                  <a:pos x="382" y="2779"/>
                </a:cxn>
                <a:cxn ang="0">
                  <a:pos x="265" y="2921"/>
                </a:cxn>
                <a:cxn ang="0">
                  <a:pos x="156" y="3073"/>
                </a:cxn>
                <a:cxn ang="0">
                  <a:pos x="52" y="3236"/>
                </a:cxn>
              </a:cxnLst>
              <a:rect l="0" t="0" r="r" b="b"/>
              <a:pathLst>
                <a:path w="4733" h="3323">
                  <a:moveTo>
                    <a:pt x="4733" y="0"/>
                  </a:moveTo>
                  <a:lnTo>
                    <a:pt x="4733" y="0"/>
                  </a:lnTo>
                  <a:lnTo>
                    <a:pt x="4733" y="21"/>
                  </a:lnTo>
                  <a:lnTo>
                    <a:pt x="4733" y="81"/>
                  </a:lnTo>
                  <a:lnTo>
                    <a:pt x="4732" y="123"/>
                  </a:lnTo>
                  <a:lnTo>
                    <a:pt x="4729" y="173"/>
                  </a:lnTo>
                  <a:lnTo>
                    <a:pt x="4725" y="231"/>
                  </a:lnTo>
                  <a:lnTo>
                    <a:pt x="4718" y="294"/>
                  </a:lnTo>
                  <a:lnTo>
                    <a:pt x="4710" y="364"/>
                  </a:lnTo>
                  <a:lnTo>
                    <a:pt x="4699" y="436"/>
                  </a:lnTo>
                  <a:lnTo>
                    <a:pt x="4683" y="516"/>
                  </a:lnTo>
                  <a:lnTo>
                    <a:pt x="4665" y="596"/>
                  </a:lnTo>
                  <a:lnTo>
                    <a:pt x="4643" y="680"/>
                  </a:lnTo>
                  <a:lnTo>
                    <a:pt x="4631" y="724"/>
                  </a:lnTo>
                  <a:lnTo>
                    <a:pt x="4617" y="767"/>
                  </a:lnTo>
                  <a:lnTo>
                    <a:pt x="4602" y="811"/>
                  </a:lnTo>
                  <a:lnTo>
                    <a:pt x="4586" y="855"/>
                  </a:lnTo>
                  <a:lnTo>
                    <a:pt x="4568" y="898"/>
                  </a:lnTo>
                  <a:lnTo>
                    <a:pt x="4550" y="943"/>
                  </a:lnTo>
                  <a:lnTo>
                    <a:pt x="4529" y="987"/>
                  </a:lnTo>
                  <a:lnTo>
                    <a:pt x="4509" y="1032"/>
                  </a:lnTo>
                  <a:lnTo>
                    <a:pt x="4486" y="1076"/>
                  </a:lnTo>
                  <a:lnTo>
                    <a:pt x="4461" y="1119"/>
                  </a:lnTo>
                  <a:lnTo>
                    <a:pt x="4436" y="1165"/>
                  </a:lnTo>
                  <a:lnTo>
                    <a:pt x="4409" y="1207"/>
                  </a:lnTo>
                  <a:lnTo>
                    <a:pt x="4381" y="1250"/>
                  </a:lnTo>
                  <a:lnTo>
                    <a:pt x="4350" y="1292"/>
                  </a:lnTo>
                  <a:lnTo>
                    <a:pt x="4317" y="1334"/>
                  </a:lnTo>
                  <a:lnTo>
                    <a:pt x="4284" y="1375"/>
                  </a:lnTo>
                  <a:lnTo>
                    <a:pt x="4247" y="1415"/>
                  </a:lnTo>
                  <a:lnTo>
                    <a:pt x="4210" y="1454"/>
                  </a:lnTo>
                  <a:lnTo>
                    <a:pt x="4171" y="1491"/>
                  </a:lnTo>
                  <a:lnTo>
                    <a:pt x="4129" y="1528"/>
                  </a:lnTo>
                  <a:lnTo>
                    <a:pt x="4086" y="1563"/>
                  </a:lnTo>
                  <a:lnTo>
                    <a:pt x="4041" y="1599"/>
                  </a:lnTo>
                  <a:lnTo>
                    <a:pt x="3993" y="1631"/>
                  </a:lnTo>
                  <a:lnTo>
                    <a:pt x="3945" y="1664"/>
                  </a:lnTo>
                  <a:lnTo>
                    <a:pt x="3893" y="1694"/>
                  </a:lnTo>
                  <a:lnTo>
                    <a:pt x="3839" y="1723"/>
                  </a:lnTo>
                  <a:lnTo>
                    <a:pt x="3784" y="1749"/>
                  </a:lnTo>
                  <a:lnTo>
                    <a:pt x="3725" y="1775"/>
                  </a:lnTo>
                  <a:lnTo>
                    <a:pt x="3664" y="1798"/>
                  </a:lnTo>
                  <a:lnTo>
                    <a:pt x="3602" y="1820"/>
                  </a:lnTo>
                  <a:lnTo>
                    <a:pt x="3537" y="1840"/>
                  </a:lnTo>
                  <a:lnTo>
                    <a:pt x="3469" y="1856"/>
                  </a:lnTo>
                  <a:lnTo>
                    <a:pt x="3398" y="1872"/>
                  </a:lnTo>
                  <a:lnTo>
                    <a:pt x="3326" y="1885"/>
                  </a:lnTo>
                  <a:lnTo>
                    <a:pt x="3249" y="1894"/>
                  </a:lnTo>
                  <a:lnTo>
                    <a:pt x="3171" y="1903"/>
                  </a:lnTo>
                  <a:lnTo>
                    <a:pt x="3091" y="1909"/>
                  </a:lnTo>
                  <a:lnTo>
                    <a:pt x="3008" y="1911"/>
                  </a:lnTo>
                  <a:lnTo>
                    <a:pt x="3008" y="1911"/>
                  </a:lnTo>
                  <a:lnTo>
                    <a:pt x="2841" y="1915"/>
                  </a:lnTo>
                  <a:lnTo>
                    <a:pt x="2681" y="1922"/>
                  </a:lnTo>
                  <a:lnTo>
                    <a:pt x="2527" y="1932"/>
                  </a:lnTo>
                  <a:lnTo>
                    <a:pt x="2380" y="1943"/>
                  </a:lnTo>
                  <a:lnTo>
                    <a:pt x="2238" y="1957"/>
                  </a:lnTo>
                  <a:lnTo>
                    <a:pt x="2102" y="1974"/>
                  </a:lnTo>
                  <a:lnTo>
                    <a:pt x="1973" y="1993"/>
                  </a:lnTo>
                  <a:lnTo>
                    <a:pt x="1848" y="2014"/>
                  </a:lnTo>
                  <a:lnTo>
                    <a:pt x="1729" y="2038"/>
                  </a:lnTo>
                  <a:lnTo>
                    <a:pt x="1615" y="2066"/>
                  </a:lnTo>
                  <a:lnTo>
                    <a:pt x="1507" y="2095"/>
                  </a:lnTo>
                  <a:lnTo>
                    <a:pt x="1401" y="2127"/>
                  </a:lnTo>
                  <a:lnTo>
                    <a:pt x="1351" y="2143"/>
                  </a:lnTo>
                  <a:lnTo>
                    <a:pt x="1301" y="2161"/>
                  </a:lnTo>
                  <a:lnTo>
                    <a:pt x="1253" y="2179"/>
                  </a:lnTo>
                  <a:lnTo>
                    <a:pt x="1205" y="2198"/>
                  </a:lnTo>
                  <a:lnTo>
                    <a:pt x="1160" y="2217"/>
                  </a:lnTo>
                  <a:lnTo>
                    <a:pt x="1114" y="2237"/>
                  </a:lnTo>
                  <a:lnTo>
                    <a:pt x="1069" y="2258"/>
                  </a:lnTo>
                  <a:lnTo>
                    <a:pt x="1026" y="2280"/>
                  </a:lnTo>
                  <a:lnTo>
                    <a:pt x="983" y="2301"/>
                  </a:lnTo>
                  <a:lnTo>
                    <a:pt x="942" y="2324"/>
                  </a:lnTo>
                  <a:lnTo>
                    <a:pt x="901" y="2348"/>
                  </a:lnTo>
                  <a:lnTo>
                    <a:pt x="861" y="2372"/>
                  </a:lnTo>
                  <a:lnTo>
                    <a:pt x="822" y="2397"/>
                  </a:lnTo>
                  <a:lnTo>
                    <a:pt x="785" y="2422"/>
                  </a:lnTo>
                  <a:lnTo>
                    <a:pt x="747" y="2448"/>
                  </a:lnTo>
                  <a:lnTo>
                    <a:pt x="711" y="2476"/>
                  </a:lnTo>
                  <a:lnTo>
                    <a:pt x="675" y="2503"/>
                  </a:lnTo>
                  <a:lnTo>
                    <a:pt x="639" y="2531"/>
                  </a:lnTo>
                  <a:lnTo>
                    <a:pt x="606" y="2560"/>
                  </a:lnTo>
                  <a:lnTo>
                    <a:pt x="571" y="2589"/>
                  </a:lnTo>
                  <a:lnTo>
                    <a:pt x="538" y="2619"/>
                  </a:lnTo>
                  <a:lnTo>
                    <a:pt x="506" y="2650"/>
                  </a:lnTo>
                  <a:lnTo>
                    <a:pt x="442" y="2713"/>
                  </a:lnTo>
                  <a:lnTo>
                    <a:pt x="382" y="2779"/>
                  </a:lnTo>
                  <a:lnTo>
                    <a:pt x="322" y="2849"/>
                  </a:lnTo>
                  <a:lnTo>
                    <a:pt x="265" y="2921"/>
                  </a:lnTo>
                  <a:lnTo>
                    <a:pt x="210" y="2996"/>
                  </a:lnTo>
                  <a:lnTo>
                    <a:pt x="156" y="3073"/>
                  </a:lnTo>
                  <a:lnTo>
                    <a:pt x="103" y="3154"/>
                  </a:lnTo>
                  <a:lnTo>
                    <a:pt x="52" y="3236"/>
                  </a:lnTo>
                  <a:lnTo>
                    <a:pt x="0" y="3323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</p:grpSp>
      <p:sp>
        <p:nvSpPr>
          <p:cNvPr id="1379393" name="Rectangle 65" descr="좁은 수평선"/>
          <p:cNvSpPr>
            <a:spLocks noChangeArrowheads="1"/>
          </p:cNvSpPr>
          <p:nvPr/>
        </p:nvSpPr>
        <p:spPr bwMode="auto">
          <a:xfrm>
            <a:off x="0" y="692260"/>
            <a:ext cx="10668000" cy="461963"/>
          </a:xfrm>
          <a:prstGeom prst="rect">
            <a:avLst/>
          </a:prstGeom>
          <a:pattFill prst="narHorz">
            <a:fgClr>
              <a:schemeClr val="bg1">
                <a:alpha val="30000"/>
              </a:schemeClr>
            </a:fgClr>
            <a:bgClr>
              <a:schemeClr val="bg2">
                <a:alpha val="30000"/>
              </a:schemeClr>
            </a:bgClr>
          </a:pattFill>
          <a:ln w="9525">
            <a:noFill/>
            <a:miter lim="800000"/>
            <a:headEnd/>
            <a:tailEnd/>
          </a:ln>
          <a:effectLst/>
        </p:spPr>
        <p:txBody>
          <a:bodyPr wrap="none" lIns="90893" tIns="45454" rIns="90893" bIns="45454" anchor="ctr"/>
          <a:lstStyle/>
          <a:p>
            <a:endParaRPr lang="ko-KR" altLang="en-US"/>
          </a:p>
        </p:txBody>
      </p:sp>
      <p:sp>
        <p:nvSpPr>
          <p:cNvPr id="1379394" name="Text Box 66"/>
          <p:cNvSpPr txBox="1">
            <a:spLocks noChangeArrowheads="1"/>
          </p:cNvSpPr>
          <p:nvPr/>
        </p:nvSpPr>
        <p:spPr bwMode="auto">
          <a:xfrm>
            <a:off x="8999531" y="419119"/>
            <a:ext cx="1469502" cy="332074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57847" tIns="50131" rIns="57847" bIns="50131">
            <a:spAutoFit/>
          </a:bodyPr>
          <a:lstStyle/>
          <a:p>
            <a:pPr defTabSz="981527"/>
            <a:r>
              <a:rPr lang="en-US" altLang="ko-KR" sz="1500" dirty="0">
                <a:solidFill>
                  <a:schemeClr val="bg1"/>
                </a:solidFill>
                <a:latin typeface="Arial Black" pitchFamily="34" charset="0"/>
                <a:ea typeface="HY견고딕" pitchFamily="18" charset="-127"/>
              </a:rPr>
              <a:t>SOUNDRACE</a:t>
            </a:r>
          </a:p>
        </p:txBody>
      </p:sp>
      <p:grpSp>
        <p:nvGrpSpPr>
          <p:cNvPr id="1379395" name="Group 67"/>
          <p:cNvGrpSpPr>
            <a:grpSpLocks/>
          </p:cNvGrpSpPr>
          <p:nvPr/>
        </p:nvGrpSpPr>
        <p:grpSpPr bwMode="auto">
          <a:xfrm>
            <a:off x="7912107" y="430213"/>
            <a:ext cx="279400" cy="255587"/>
            <a:chOff x="384" y="72"/>
            <a:chExt cx="908" cy="908"/>
          </a:xfrm>
        </p:grpSpPr>
        <p:sp>
          <p:nvSpPr>
            <p:cNvPr id="1379396" name="Oval 68"/>
            <p:cNvSpPr>
              <a:spLocks noChangeArrowheads="1"/>
            </p:cNvSpPr>
            <p:nvPr userDrawn="1"/>
          </p:nvSpPr>
          <p:spPr bwMode="auto">
            <a:xfrm>
              <a:off x="384" y="72"/>
              <a:ext cx="908" cy="908"/>
            </a:xfrm>
            <a:prstGeom prst="ellipse">
              <a:avLst/>
            </a:prstGeom>
            <a:gradFill rotWithShape="1">
              <a:gsLst>
                <a:gs pos="0">
                  <a:srgbClr val="DDF2FF"/>
                </a:gs>
                <a:gs pos="100000">
                  <a:srgbClr val="3900C6"/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lIns="98535" tIns="49271" rIns="98535" bIns="49271" anchor="ctr"/>
            <a:lstStyle/>
            <a:p>
              <a:pPr defTabSz="981527"/>
              <a:endParaRPr lang="ko-KR" altLang="en-US" sz="2600" dirty="0">
                <a:latin typeface="HY헤드라인M" pitchFamily="18" charset="-127"/>
                <a:ea typeface="HY헤드라인M" pitchFamily="18" charset="-127"/>
              </a:endParaRPr>
            </a:p>
          </p:txBody>
        </p:sp>
        <p:sp>
          <p:nvSpPr>
            <p:cNvPr id="1379397" name="Oval 69"/>
            <p:cNvSpPr>
              <a:spLocks noChangeArrowheads="1"/>
            </p:cNvSpPr>
            <p:nvPr userDrawn="1"/>
          </p:nvSpPr>
          <p:spPr bwMode="auto">
            <a:xfrm>
              <a:off x="612" y="328"/>
              <a:ext cx="408" cy="408"/>
            </a:xfrm>
            <a:prstGeom prst="ellipse">
              <a:avLst/>
            </a:prstGeom>
            <a:gradFill rotWithShape="1">
              <a:gsLst>
                <a:gs pos="0">
                  <a:schemeClr val="bg1"/>
                </a:gs>
                <a:gs pos="100000">
                  <a:srgbClr val="3900C6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379398" name="Oval 70"/>
            <p:cNvSpPr>
              <a:spLocks noChangeArrowheads="1"/>
            </p:cNvSpPr>
            <p:nvPr userDrawn="1"/>
          </p:nvSpPr>
          <p:spPr bwMode="auto">
            <a:xfrm rot="-1983712">
              <a:off x="445" y="171"/>
              <a:ext cx="499" cy="318"/>
            </a:xfrm>
            <a:prstGeom prst="ellipse">
              <a:avLst/>
            </a:prstGeom>
            <a:gradFill rotWithShape="1">
              <a:gsLst>
                <a:gs pos="0">
                  <a:srgbClr val="E5E5FF">
                    <a:alpha val="95000"/>
                  </a:srgbClr>
                </a:gs>
                <a:gs pos="100000">
                  <a:schemeClr val="bg1">
                    <a:alpha val="0"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</p:grpSp>
      <p:grpSp>
        <p:nvGrpSpPr>
          <p:cNvPr id="1379399" name="Group 71"/>
          <p:cNvGrpSpPr>
            <a:grpSpLocks/>
          </p:cNvGrpSpPr>
          <p:nvPr/>
        </p:nvGrpSpPr>
        <p:grpSpPr bwMode="auto">
          <a:xfrm>
            <a:off x="8585314" y="438154"/>
            <a:ext cx="277813" cy="257175"/>
            <a:chOff x="1383" y="73"/>
            <a:chExt cx="907" cy="907"/>
          </a:xfrm>
        </p:grpSpPr>
        <p:sp>
          <p:nvSpPr>
            <p:cNvPr id="1379400" name="Oval 72"/>
            <p:cNvSpPr>
              <a:spLocks noChangeArrowheads="1"/>
            </p:cNvSpPr>
            <p:nvPr userDrawn="1"/>
          </p:nvSpPr>
          <p:spPr bwMode="auto">
            <a:xfrm>
              <a:off x="1383" y="73"/>
              <a:ext cx="907" cy="907"/>
            </a:xfrm>
            <a:prstGeom prst="ellipse">
              <a:avLst/>
            </a:prstGeom>
            <a:gradFill rotWithShape="1">
              <a:gsLst>
                <a:gs pos="0">
                  <a:srgbClr val="DDF2FF"/>
                </a:gs>
                <a:gs pos="100000">
                  <a:srgbClr val="0099FF"/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379401" name="Oval 73"/>
            <p:cNvSpPr>
              <a:spLocks noChangeArrowheads="1"/>
            </p:cNvSpPr>
            <p:nvPr userDrawn="1"/>
          </p:nvSpPr>
          <p:spPr bwMode="auto">
            <a:xfrm>
              <a:off x="1610" y="328"/>
              <a:ext cx="408" cy="408"/>
            </a:xfrm>
            <a:prstGeom prst="ellipse">
              <a:avLst/>
            </a:prstGeom>
            <a:gradFill rotWithShape="1">
              <a:gsLst>
                <a:gs pos="0">
                  <a:schemeClr val="bg1"/>
                </a:gs>
                <a:gs pos="100000">
                  <a:srgbClr val="3900C6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379402" name="Oval 74"/>
            <p:cNvSpPr>
              <a:spLocks noChangeArrowheads="1"/>
            </p:cNvSpPr>
            <p:nvPr userDrawn="1"/>
          </p:nvSpPr>
          <p:spPr bwMode="auto">
            <a:xfrm rot="-1983712">
              <a:off x="1443" y="171"/>
              <a:ext cx="499" cy="318"/>
            </a:xfrm>
            <a:prstGeom prst="ellipse">
              <a:avLst/>
            </a:prstGeom>
            <a:gradFill rotWithShape="1">
              <a:gsLst>
                <a:gs pos="0">
                  <a:srgbClr val="E5E5FF">
                    <a:alpha val="95000"/>
                  </a:srgbClr>
                </a:gs>
                <a:gs pos="100000">
                  <a:schemeClr val="bg1">
                    <a:alpha val="0"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</p:grpSp>
      <p:grpSp>
        <p:nvGrpSpPr>
          <p:cNvPr id="1379403" name="Group 75"/>
          <p:cNvGrpSpPr>
            <a:grpSpLocks/>
          </p:cNvGrpSpPr>
          <p:nvPr/>
        </p:nvGrpSpPr>
        <p:grpSpPr bwMode="auto">
          <a:xfrm>
            <a:off x="8248657" y="434982"/>
            <a:ext cx="280988" cy="257175"/>
            <a:chOff x="3379" y="73"/>
            <a:chExt cx="907" cy="907"/>
          </a:xfrm>
        </p:grpSpPr>
        <p:sp>
          <p:nvSpPr>
            <p:cNvPr id="1379404" name="Oval 76"/>
            <p:cNvSpPr>
              <a:spLocks noChangeArrowheads="1"/>
            </p:cNvSpPr>
            <p:nvPr userDrawn="1"/>
          </p:nvSpPr>
          <p:spPr bwMode="auto">
            <a:xfrm>
              <a:off x="3379" y="73"/>
              <a:ext cx="907" cy="907"/>
            </a:xfrm>
            <a:prstGeom prst="ellipse">
              <a:avLst/>
            </a:prstGeom>
            <a:gradFill rotWithShape="1">
              <a:gsLst>
                <a:gs pos="0">
                  <a:schemeClr val="bg1"/>
                </a:gs>
                <a:gs pos="100000">
                  <a:srgbClr val="FF00FF"/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379405" name="Oval 77"/>
            <p:cNvSpPr>
              <a:spLocks noChangeArrowheads="1"/>
            </p:cNvSpPr>
            <p:nvPr userDrawn="1"/>
          </p:nvSpPr>
          <p:spPr bwMode="auto">
            <a:xfrm>
              <a:off x="3606" y="328"/>
              <a:ext cx="408" cy="408"/>
            </a:xfrm>
            <a:prstGeom prst="ellipse">
              <a:avLst/>
            </a:prstGeom>
            <a:gradFill rotWithShape="1">
              <a:gsLst>
                <a:gs pos="0">
                  <a:schemeClr val="bg1"/>
                </a:gs>
                <a:gs pos="100000">
                  <a:srgbClr val="3900C6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379406" name="Oval 78"/>
            <p:cNvSpPr>
              <a:spLocks noChangeArrowheads="1"/>
            </p:cNvSpPr>
            <p:nvPr userDrawn="1"/>
          </p:nvSpPr>
          <p:spPr bwMode="auto">
            <a:xfrm rot="-1983712">
              <a:off x="3439" y="171"/>
              <a:ext cx="499" cy="318"/>
            </a:xfrm>
            <a:prstGeom prst="ellipse">
              <a:avLst/>
            </a:prstGeom>
            <a:gradFill rotWithShape="1">
              <a:gsLst>
                <a:gs pos="0">
                  <a:srgbClr val="FFDDFF">
                    <a:alpha val="95000"/>
                  </a:srgbClr>
                </a:gs>
                <a:gs pos="100000">
                  <a:schemeClr val="bg1">
                    <a:alpha val="0"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</p:grpSp>
    </p:spTree>
  </p:cSld>
  <p:clrMap bg1="lt1" tx1="dk1" bg2="lt2" tx2="dk2" accent1="accent1" accent2="accent2" accent3="accent3" accent4="accent4" accent5="accent5" accent6="accent6" hlink="hlink" folHlink="folHlink"/>
  <p:sldLayoutIdLst>
    <p:sldLayoutId id="2147483700" r:id="rId1"/>
    <p:sldLayoutId id="2147484002" r:id="rId2"/>
    <p:sldLayoutId id="2147484003" r:id="rId3"/>
    <p:sldLayoutId id="2147484004" r:id="rId4"/>
    <p:sldLayoutId id="2147484005" r:id="rId5"/>
    <p:sldLayoutId id="2147484006" r:id="rId6"/>
    <p:sldLayoutId id="2147484007" r:id="rId7"/>
    <p:sldLayoutId id="2147484008" r:id="rId8"/>
    <p:sldLayoutId id="2147484009" r:id="rId9"/>
    <p:sldLayoutId id="2147484010" r:id="rId10"/>
    <p:sldLayoutId id="2147484011" r:id="rId11"/>
  </p:sldLayoutIdLst>
  <p:txStyles>
    <p:titleStyle>
      <a:lvl1pPr algn="ctr" defTabSz="981527" rtl="0" fontAlgn="base" latinLnBrk="1">
        <a:spcBef>
          <a:spcPct val="0"/>
        </a:spcBef>
        <a:spcAft>
          <a:spcPct val="0"/>
        </a:spcAft>
        <a:defRPr kumimoji="1" sz="4700">
          <a:solidFill>
            <a:schemeClr val="tx2"/>
          </a:solidFill>
          <a:latin typeface="+mj-lt"/>
          <a:ea typeface="+mj-ea"/>
          <a:cs typeface="+mj-cs"/>
        </a:defRPr>
      </a:lvl1pPr>
      <a:lvl2pPr algn="ctr" defTabSz="981527" rtl="0" fontAlgn="base" latinLnBrk="1">
        <a:spcBef>
          <a:spcPct val="0"/>
        </a:spcBef>
        <a:spcAft>
          <a:spcPct val="0"/>
        </a:spcAft>
        <a:defRPr kumimoji="1" sz="4700">
          <a:solidFill>
            <a:schemeClr val="tx2"/>
          </a:solidFill>
          <a:latin typeface="굴림" pitchFamily="50" charset="-127"/>
          <a:ea typeface="굴림" pitchFamily="50" charset="-127"/>
        </a:defRPr>
      </a:lvl2pPr>
      <a:lvl3pPr algn="ctr" defTabSz="981527" rtl="0" fontAlgn="base" latinLnBrk="1">
        <a:spcBef>
          <a:spcPct val="0"/>
        </a:spcBef>
        <a:spcAft>
          <a:spcPct val="0"/>
        </a:spcAft>
        <a:defRPr kumimoji="1" sz="4700">
          <a:solidFill>
            <a:schemeClr val="tx2"/>
          </a:solidFill>
          <a:latin typeface="굴림" pitchFamily="50" charset="-127"/>
          <a:ea typeface="굴림" pitchFamily="50" charset="-127"/>
        </a:defRPr>
      </a:lvl3pPr>
      <a:lvl4pPr algn="ctr" defTabSz="981527" rtl="0" fontAlgn="base" latinLnBrk="1">
        <a:spcBef>
          <a:spcPct val="0"/>
        </a:spcBef>
        <a:spcAft>
          <a:spcPct val="0"/>
        </a:spcAft>
        <a:defRPr kumimoji="1" sz="4700">
          <a:solidFill>
            <a:schemeClr val="tx2"/>
          </a:solidFill>
          <a:latin typeface="굴림" pitchFamily="50" charset="-127"/>
          <a:ea typeface="굴림" pitchFamily="50" charset="-127"/>
        </a:defRPr>
      </a:lvl4pPr>
      <a:lvl5pPr algn="ctr" defTabSz="981527" rtl="0" fontAlgn="base" latinLnBrk="1">
        <a:spcBef>
          <a:spcPct val="0"/>
        </a:spcBef>
        <a:spcAft>
          <a:spcPct val="0"/>
        </a:spcAft>
        <a:defRPr kumimoji="1" sz="4700">
          <a:solidFill>
            <a:schemeClr val="tx2"/>
          </a:solidFill>
          <a:latin typeface="굴림" pitchFamily="50" charset="-127"/>
          <a:ea typeface="굴림" pitchFamily="50" charset="-127"/>
        </a:defRPr>
      </a:lvl5pPr>
      <a:lvl6pPr marL="454488" algn="ctr" defTabSz="981527" rtl="0" fontAlgn="base" latinLnBrk="1">
        <a:spcBef>
          <a:spcPct val="0"/>
        </a:spcBef>
        <a:spcAft>
          <a:spcPct val="0"/>
        </a:spcAft>
        <a:defRPr kumimoji="1" sz="4700">
          <a:solidFill>
            <a:schemeClr val="tx2"/>
          </a:solidFill>
          <a:latin typeface="굴림" pitchFamily="50" charset="-127"/>
          <a:ea typeface="굴림" pitchFamily="50" charset="-127"/>
        </a:defRPr>
      </a:lvl6pPr>
      <a:lvl7pPr marL="908945" algn="ctr" defTabSz="981527" rtl="0" fontAlgn="base" latinLnBrk="1">
        <a:spcBef>
          <a:spcPct val="0"/>
        </a:spcBef>
        <a:spcAft>
          <a:spcPct val="0"/>
        </a:spcAft>
        <a:defRPr kumimoji="1" sz="4700">
          <a:solidFill>
            <a:schemeClr val="tx2"/>
          </a:solidFill>
          <a:latin typeface="굴림" pitchFamily="50" charset="-127"/>
          <a:ea typeface="굴림" pitchFamily="50" charset="-127"/>
        </a:defRPr>
      </a:lvl7pPr>
      <a:lvl8pPr marL="1363412" algn="ctr" defTabSz="981527" rtl="0" fontAlgn="base" latinLnBrk="1">
        <a:spcBef>
          <a:spcPct val="0"/>
        </a:spcBef>
        <a:spcAft>
          <a:spcPct val="0"/>
        </a:spcAft>
        <a:defRPr kumimoji="1" sz="4700">
          <a:solidFill>
            <a:schemeClr val="tx2"/>
          </a:solidFill>
          <a:latin typeface="굴림" pitchFamily="50" charset="-127"/>
          <a:ea typeface="굴림" pitchFamily="50" charset="-127"/>
        </a:defRPr>
      </a:lvl8pPr>
      <a:lvl9pPr marL="1817867" algn="ctr" defTabSz="981527" rtl="0" fontAlgn="base" latinLnBrk="1">
        <a:spcBef>
          <a:spcPct val="0"/>
        </a:spcBef>
        <a:spcAft>
          <a:spcPct val="0"/>
        </a:spcAft>
        <a:defRPr kumimoji="1" sz="4700">
          <a:solidFill>
            <a:schemeClr val="tx2"/>
          </a:solidFill>
          <a:latin typeface="굴림" pitchFamily="50" charset="-127"/>
          <a:ea typeface="굴림" pitchFamily="50" charset="-127"/>
        </a:defRPr>
      </a:lvl9pPr>
    </p:titleStyle>
    <p:bodyStyle>
      <a:lvl1pPr marL="367677" indent="-367677" algn="l" defTabSz="981527" rtl="0" fontAlgn="base" latinLnBrk="1">
        <a:spcBef>
          <a:spcPct val="20000"/>
        </a:spcBef>
        <a:spcAft>
          <a:spcPct val="0"/>
        </a:spcAft>
        <a:buChar char="•"/>
        <a:defRPr kumimoji="1" sz="3500">
          <a:solidFill>
            <a:schemeClr val="tx1"/>
          </a:solidFill>
          <a:latin typeface="+mn-lt"/>
          <a:ea typeface="+mn-ea"/>
          <a:cs typeface="+mn-cs"/>
        </a:defRPr>
      </a:lvl1pPr>
      <a:lvl2pPr marL="798476" indent="-307733" algn="l" defTabSz="981527" rtl="0" fontAlgn="base" latinLnBrk="1">
        <a:spcBef>
          <a:spcPct val="20000"/>
        </a:spcBef>
        <a:spcAft>
          <a:spcPct val="0"/>
        </a:spcAft>
        <a:buChar char="–"/>
        <a:defRPr kumimoji="1" sz="3100">
          <a:solidFill>
            <a:schemeClr val="tx1"/>
          </a:solidFill>
          <a:latin typeface="+mn-lt"/>
          <a:ea typeface="+mn-ea"/>
        </a:defRPr>
      </a:lvl2pPr>
      <a:lvl3pPr marL="1226123" indent="-244606" algn="l" defTabSz="981527" rtl="0" fontAlgn="base" latinLnBrk="1">
        <a:spcBef>
          <a:spcPct val="20000"/>
        </a:spcBef>
        <a:spcAft>
          <a:spcPct val="0"/>
        </a:spcAft>
        <a:buChar char="•"/>
        <a:defRPr kumimoji="1" sz="2600">
          <a:solidFill>
            <a:schemeClr val="tx1"/>
          </a:solidFill>
          <a:latin typeface="+mn-lt"/>
          <a:ea typeface="+mn-ea"/>
        </a:defRPr>
      </a:lvl3pPr>
      <a:lvl4pPr marL="1716881" indent="-244606" algn="l" defTabSz="981527" rtl="0" fontAlgn="base" latinLnBrk="1">
        <a:spcBef>
          <a:spcPct val="20000"/>
        </a:spcBef>
        <a:spcAft>
          <a:spcPct val="0"/>
        </a:spcAft>
        <a:buChar char="–"/>
        <a:defRPr kumimoji="1" sz="2100">
          <a:solidFill>
            <a:schemeClr val="tx1"/>
          </a:solidFill>
          <a:latin typeface="+mn-lt"/>
          <a:ea typeface="+mn-ea"/>
        </a:defRPr>
      </a:lvl4pPr>
      <a:lvl5pPr marL="2207636" indent="-244606" algn="l" defTabSz="981527" rtl="0" fontAlgn="base" latinLnBrk="1">
        <a:spcBef>
          <a:spcPct val="20000"/>
        </a:spcBef>
        <a:spcAft>
          <a:spcPct val="0"/>
        </a:spcAft>
        <a:buChar char="»"/>
        <a:defRPr kumimoji="1" sz="2100">
          <a:solidFill>
            <a:schemeClr val="tx1"/>
          </a:solidFill>
          <a:latin typeface="+mn-lt"/>
          <a:ea typeface="+mn-ea"/>
        </a:defRPr>
      </a:lvl5pPr>
      <a:lvl6pPr marL="2662105" indent="-244606" algn="l" defTabSz="981527" rtl="0" fontAlgn="base" latinLnBrk="1">
        <a:spcBef>
          <a:spcPct val="20000"/>
        </a:spcBef>
        <a:spcAft>
          <a:spcPct val="0"/>
        </a:spcAft>
        <a:buChar char="»"/>
        <a:defRPr kumimoji="1" sz="2100">
          <a:solidFill>
            <a:schemeClr val="tx1"/>
          </a:solidFill>
          <a:latin typeface="+mn-lt"/>
          <a:ea typeface="+mn-ea"/>
        </a:defRPr>
      </a:lvl6pPr>
      <a:lvl7pPr marL="3116602" indent="-244606" algn="l" defTabSz="981527" rtl="0" fontAlgn="base" latinLnBrk="1">
        <a:spcBef>
          <a:spcPct val="20000"/>
        </a:spcBef>
        <a:spcAft>
          <a:spcPct val="0"/>
        </a:spcAft>
        <a:buChar char="»"/>
        <a:defRPr kumimoji="1" sz="2100">
          <a:solidFill>
            <a:schemeClr val="tx1"/>
          </a:solidFill>
          <a:latin typeface="+mn-lt"/>
          <a:ea typeface="+mn-ea"/>
        </a:defRPr>
      </a:lvl7pPr>
      <a:lvl8pPr marL="3571054" indent="-244606" algn="l" defTabSz="981527" rtl="0" fontAlgn="base" latinLnBrk="1">
        <a:spcBef>
          <a:spcPct val="20000"/>
        </a:spcBef>
        <a:spcAft>
          <a:spcPct val="0"/>
        </a:spcAft>
        <a:buChar char="»"/>
        <a:defRPr kumimoji="1" sz="2100">
          <a:solidFill>
            <a:schemeClr val="tx1"/>
          </a:solidFill>
          <a:latin typeface="+mn-lt"/>
          <a:ea typeface="+mn-ea"/>
        </a:defRPr>
      </a:lvl8pPr>
      <a:lvl9pPr marL="4025532" indent="-244606" algn="l" defTabSz="981527" rtl="0" fontAlgn="base" latinLnBrk="1">
        <a:spcBef>
          <a:spcPct val="20000"/>
        </a:spcBef>
        <a:spcAft>
          <a:spcPct val="0"/>
        </a:spcAft>
        <a:buChar char="»"/>
        <a:defRPr kumimoji="1" sz="2100">
          <a:solidFill>
            <a:schemeClr val="tx1"/>
          </a:solidFill>
          <a:latin typeface="+mn-lt"/>
          <a:ea typeface="+mn-ea"/>
        </a:defRPr>
      </a:lvl9pPr>
    </p:bodyStyle>
    <p:otherStyle>
      <a:defPPr>
        <a:defRPr lang="ko-KR"/>
      </a:defPPr>
      <a:lvl1pPr marL="0" algn="l" defTabSz="908945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4488" algn="l" defTabSz="908945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08945" algn="l" defTabSz="908945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63412" algn="l" defTabSz="908945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17867" algn="l" defTabSz="908945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72338" algn="l" defTabSz="908945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26806" algn="l" defTabSz="908945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181264" algn="l" defTabSz="908945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35747" algn="l" defTabSz="908945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54082" name="Picture 2" descr="blue"/>
          <p:cNvPicPr>
            <a:picLocks noChangeAspect="1" noChangeArrowheads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xmlns=""/>
              </a:ext>
            </a:extLst>
          </a:blip>
          <a:srcRect/>
          <a:stretch>
            <a:fillRect/>
          </a:stretch>
        </p:blipFill>
        <p:spPr bwMode="auto">
          <a:xfrm>
            <a:off x="0" y="111"/>
            <a:ext cx="10668000" cy="1152525"/>
          </a:xfrm>
          <a:prstGeom prst="rect">
            <a:avLst/>
          </a:prstGeom>
          <a:noFill/>
        </p:spPr>
      </p:pic>
      <p:sp>
        <p:nvSpPr>
          <p:cNvPr id="1454083" name="Rectangle 3"/>
          <p:cNvSpPr>
            <a:spLocks noChangeArrowheads="1"/>
          </p:cNvSpPr>
          <p:nvPr/>
        </p:nvSpPr>
        <p:spPr bwMode="auto">
          <a:xfrm>
            <a:off x="0" y="7104062"/>
            <a:ext cx="10668000" cy="336551"/>
          </a:xfrm>
          <a:prstGeom prst="rect">
            <a:avLst/>
          </a:prstGeom>
          <a:solidFill>
            <a:srgbClr val="B2B2B2"/>
          </a:solidFill>
          <a:ln w="9525">
            <a:noFill/>
            <a:miter lim="800000"/>
            <a:headEnd/>
            <a:tailEnd/>
          </a:ln>
          <a:effectLst/>
        </p:spPr>
        <p:txBody>
          <a:bodyPr wrap="none" lIns="90893" tIns="45454" rIns="90893" bIns="45454" anchor="ctr"/>
          <a:lstStyle/>
          <a:p>
            <a:endParaRPr lang="ko-KR" altLang="en-US"/>
          </a:p>
        </p:txBody>
      </p:sp>
      <p:grpSp>
        <p:nvGrpSpPr>
          <p:cNvPr id="1454084" name="Group 4"/>
          <p:cNvGrpSpPr>
            <a:grpSpLocks/>
          </p:cNvGrpSpPr>
          <p:nvPr/>
        </p:nvGrpSpPr>
        <p:grpSpPr bwMode="auto">
          <a:xfrm rot="-2166924">
            <a:off x="698518" y="-3092440"/>
            <a:ext cx="11991975" cy="5667375"/>
            <a:chOff x="266" y="453"/>
            <a:chExt cx="6490" cy="1666"/>
          </a:xfrm>
        </p:grpSpPr>
        <p:sp>
          <p:nvSpPr>
            <p:cNvPr id="1454085" name="Freeform 5"/>
            <p:cNvSpPr>
              <a:spLocks/>
            </p:cNvSpPr>
            <p:nvPr userDrawn="1"/>
          </p:nvSpPr>
          <p:spPr bwMode="auto">
            <a:xfrm>
              <a:off x="266" y="570"/>
              <a:ext cx="4772" cy="1549"/>
            </a:xfrm>
            <a:custGeom>
              <a:avLst/>
              <a:gdLst/>
              <a:ahLst/>
              <a:cxnLst>
                <a:cxn ang="0">
                  <a:pos x="4772" y="2929"/>
                </a:cxn>
                <a:cxn ang="0">
                  <a:pos x="4719" y="2956"/>
                </a:cxn>
                <a:cxn ang="0">
                  <a:pos x="4658" y="2985"/>
                </a:cxn>
                <a:cxn ang="0">
                  <a:pos x="4574" y="3017"/>
                </a:cxn>
                <a:cxn ang="0">
                  <a:pos x="4472" y="3048"/>
                </a:cxn>
                <a:cxn ang="0">
                  <a:pos x="4351" y="3076"/>
                </a:cxn>
                <a:cxn ang="0">
                  <a:pos x="4215" y="3093"/>
                </a:cxn>
                <a:cxn ang="0">
                  <a:pos x="4141" y="3097"/>
                </a:cxn>
                <a:cxn ang="0">
                  <a:pos x="4065" y="3097"/>
                </a:cxn>
                <a:cxn ang="0">
                  <a:pos x="3984" y="3092"/>
                </a:cxn>
                <a:cxn ang="0">
                  <a:pos x="3902" y="3082"/>
                </a:cxn>
                <a:cxn ang="0">
                  <a:pos x="3818" y="3066"/>
                </a:cxn>
                <a:cxn ang="0">
                  <a:pos x="3730" y="3045"/>
                </a:cxn>
                <a:cxn ang="0">
                  <a:pos x="3640" y="3016"/>
                </a:cxn>
                <a:cxn ang="0">
                  <a:pos x="3548" y="2980"/>
                </a:cxn>
                <a:cxn ang="0">
                  <a:pos x="3455" y="2937"/>
                </a:cxn>
                <a:cxn ang="0">
                  <a:pos x="3361" y="2885"/>
                </a:cxn>
                <a:cxn ang="0">
                  <a:pos x="3265" y="2824"/>
                </a:cxn>
                <a:cxn ang="0">
                  <a:pos x="3169" y="2754"/>
                </a:cxn>
                <a:cxn ang="0">
                  <a:pos x="3072" y="2673"/>
                </a:cxn>
                <a:cxn ang="0">
                  <a:pos x="2974" y="2583"/>
                </a:cxn>
                <a:cxn ang="0">
                  <a:pos x="2876" y="2481"/>
                </a:cxn>
                <a:cxn ang="0">
                  <a:pos x="2778" y="2367"/>
                </a:cxn>
                <a:cxn ang="0">
                  <a:pos x="2681" y="2241"/>
                </a:cxn>
                <a:cxn ang="0">
                  <a:pos x="2583" y="2102"/>
                </a:cxn>
                <a:cxn ang="0">
                  <a:pos x="2488" y="1960"/>
                </a:cxn>
                <a:cxn ang="0">
                  <a:pos x="2303" y="1695"/>
                </a:cxn>
                <a:cxn ang="0">
                  <a:pos x="2125" y="1456"/>
                </a:cxn>
                <a:cxn ang="0">
                  <a:pos x="1953" y="1240"/>
                </a:cxn>
                <a:cxn ang="0">
                  <a:pos x="1788" y="1046"/>
                </a:cxn>
                <a:cxn ang="0">
                  <a:pos x="1628" y="873"/>
                </a:cxn>
                <a:cxn ang="0">
                  <a:pos x="1471" y="720"/>
                </a:cxn>
                <a:cxn ang="0">
                  <a:pos x="1317" y="584"/>
                </a:cxn>
                <a:cxn ang="0">
                  <a:pos x="1166" y="466"/>
                </a:cxn>
                <a:cxn ang="0">
                  <a:pos x="1014" y="365"/>
                </a:cxn>
                <a:cxn ang="0">
                  <a:pos x="865" y="277"/>
                </a:cxn>
                <a:cxn ang="0">
                  <a:pos x="713" y="203"/>
                </a:cxn>
                <a:cxn ang="0">
                  <a:pos x="560" y="140"/>
                </a:cxn>
                <a:cxn ang="0">
                  <a:pos x="405" y="90"/>
                </a:cxn>
                <a:cxn ang="0">
                  <a:pos x="247" y="48"/>
                </a:cxn>
                <a:cxn ang="0">
                  <a:pos x="84" y="14"/>
                </a:cxn>
              </a:cxnLst>
              <a:rect l="0" t="0" r="r" b="b"/>
              <a:pathLst>
                <a:path w="4772" h="3097">
                  <a:moveTo>
                    <a:pt x="4772" y="2929"/>
                  </a:moveTo>
                  <a:lnTo>
                    <a:pt x="4772" y="2929"/>
                  </a:lnTo>
                  <a:lnTo>
                    <a:pt x="4758" y="2937"/>
                  </a:lnTo>
                  <a:lnTo>
                    <a:pt x="4719" y="2956"/>
                  </a:lnTo>
                  <a:lnTo>
                    <a:pt x="4691" y="2971"/>
                  </a:lnTo>
                  <a:lnTo>
                    <a:pt x="4658" y="2985"/>
                  </a:lnTo>
                  <a:lnTo>
                    <a:pt x="4619" y="3001"/>
                  </a:lnTo>
                  <a:lnTo>
                    <a:pt x="4574" y="3017"/>
                  </a:lnTo>
                  <a:lnTo>
                    <a:pt x="4526" y="3034"/>
                  </a:lnTo>
                  <a:lnTo>
                    <a:pt x="4472" y="3048"/>
                  </a:lnTo>
                  <a:lnTo>
                    <a:pt x="4413" y="3063"/>
                  </a:lnTo>
                  <a:lnTo>
                    <a:pt x="4351" y="3076"/>
                  </a:lnTo>
                  <a:lnTo>
                    <a:pt x="4286" y="3085"/>
                  </a:lnTo>
                  <a:lnTo>
                    <a:pt x="4215" y="3093"/>
                  </a:lnTo>
                  <a:lnTo>
                    <a:pt x="4179" y="3095"/>
                  </a:lnTo>
                  <a:lnTo>
                    <a:pt x="4141" y="3097"/>
                  </a:lnTo>
                  <a:lnTo>
                    <a:pt x="4104" y="3097"/>
                  </a:lnTo>
                  <a:lnTo>
                    <a:pt x="4065" y="3097"/>
                  </a:lnTo>
                  <a:lnTo>
                    <a:pt x="4025" y="3095"/>
                  </a:lnTo>
                  <a:lnTo>
                    <a:pt x="3984" y="3092"/>
                  </a:lnTo>
                  <a:lnTo>
                    <a:pt x="3944" y="3087"/>
                  </a:lnTo>
                  <a:lnTo>
                    <a:pt x="3902" y="3082"/>
                  </a:lnTo>
                  <a:lnTo>
                    <a:pt x="3859" y="3076"/>
                  </a:lnTo>
                  <a:lnTo>
                    <a:pt x="3818" y="3066"/>
                  </a:lnTo>
                  <a:lnTo>
                    <a:pt x="3773" y="3056"/>
                  </a:lnTo>
                  <a:lnTo>
                    <a:pt x="3730" y="3045"/>
                  </a:lnTo>
                  <a:lnTo>
                    <a:pt x="3684" y="3032"/>
                  </a:lnTo>
                  <a:lnTo>
                    <a:pt x="3640" y="3016"/>
                  </a:lnTo>
                  <a:lnTo>
                    <a:pt x="3594" y="3000"/>
                  </a:lnTo>
                  <a:lnTo>
                    <a:pt x="3548" y="2980"/>
                  </a:lnTo>
                  <a:lnTo>
                    <a:pt x="3503" y="2959"/>
                  </a:lnTo>
                  <a:lnTo>
                    <a:pt x="3455" y="2937"/>
                  </a:lnTo>
                  <a:lnTo>
                    <a:pt x="3408" y="2912"/>
                  </a:lnTo>
                  <a:lnTo>
                    <a:pt x="3361" y="2885"/>
                  </a:lnTo>
                  <a:lnTo>
                    <a:pt x="3314" y="2856"/>
                  </a:lnTo>
                  <a:lnTo>
                    <a:pt x="3265" y="2824"/>
                  </a:lnTo>
                  <a:lnTo>
                    <a:pt x="3218" y="2790"/>
                  </a:lnTo>
                  <a:lnTo>
                    <a:pt x="3169" y="2754"/>
                  </a:lnTo>
                  <a:lnTo>
                    <a:pt x="3121" y="2715"/>
                  </a:lnTo>
                  <a:lnTo>
                    <a:pt x="3072" y="2673"/>
                  </a:lnTo>
                  <a:lnTo>
                    <a:pt x="3024" y="2630"/>
                  </a:lnTo>
                  <a:lnTo>
                    <a:pt x="2974" y="2583"/>
                  </a:lnTo>
                  <a:lnTo>
                    <a:pt x="2925" y="2533"/>
                  </a:lnTo>
                  <a:lnTo>
                    <a:pt x="2876" y="2481"/>
                  </a:lnTo>
                  <a:lnTo>
                    <a:pt x="2828" y="2425"/>
                  </a:lnTo>
                  <a:lnTo>
                    <a:pt x="2778" y="2367"/>
                  </a:lnTo>
                  <a:lnTo>
                    <a:pt x="2729" y="2305"/>
                  </a:lnTo>
                  <a:lnTo>
                    <a:pt x="2681" y="2241"/>
                  </a:lnTo>
                  <a:lnTo>
                    <a:pt x="2632" y="2173"/>
                  </a:lnTo>
                  <a:lnTo>
                    <a:pt x="2583" y="2102"/>
                  </a:lnTo>
                  <a:lnTo>
                    <a:pt x="2583" y="2102"/>
                  </a:lnTo>
                  <a:lnTo>
                    <a:pt x="2488" y="1960"/>
                  </a:lnTo>
                  <a:lnTo>
                    <a:pt x="2395" y="1824"/>
                  </a:lnTo>
                  <a:lnTo>
                    <a:pt x="2303" y="1695"/>
                  </a:lnTo>
                  <a:lnTo>
                    <a:pt x="2213" y="1572"/>
                  </a:lnTo>
                  <a:lnTo>
                    <a:pt x="2125" y="1456"/>
                  </a:lnTo>
                  <a:lnTo>
                    <a:pt x="2038" y="1345"/>
                  </a:lnTo>
                  <a:lnTo>
                    <a:pt x="1953" y="1240"/>
                  </a:lnTo>
                  <a:lnTo>
                    <a:pt x="1870" y="1140"/>
                  </a:lnTo>
                  <a:lnTo>
                    <a:pt x="1788" y="1046"/>
                  </a:lnTo>
                  <a:lnTo>
                    <a:pt x="1707" y="957"/>
                  </a:lnTo>
                  <a:lnTo>
                    <a:pt x="1628" y="873"/>
                  </a:lnTo>
                  <a:lnTo>
                    <a:pt x="1549" y="794"/>
                  </a:lnTo>
                  <a:lnTo>
                    <a:pt x="1471" y="720"/>
                  </a:lnTo>
                  <a:lnTo>
                    <a:pt x="1394" y="649"/>
                  </a:lnTo>
                  <a:lnTo>
                    <a:pt x="1317" y="584"/>
                  </a:lnTo>
                  <a:lnTo>
                    <a:pt x="1241" y="523"/>
                  </a:lnTo>
                  <a:lnTo>
                    <a:pt x="1166" y="466"/>
                  </a:lnTo>
                  <a:lnTo>
                    <a:pt x="1089" y="413"/>
                  </a:lnTo>
                  <a:lnTo>
                    <a:pt x="1014" y="365"/>
                  </a:lnTo>
                  <a:lnTo>
                    <a:pt x="940" y="319"/>
                  </a:lnTo>
                  <a:lnTo>
                    <a:pt x="865" y="277"/>
                  </a:lnTo>
                  <a:lnTo>
                    <a:pt x="790" y="239"/>
                  </a:lnTo>
                  <a:lnTo>
                    <a:pt x="713" y="203"/>
                  </a:lnTo>
                  <a:lnTo>
                    <a:pt x="637" y="171"/>
                  </a:lnTo>
                  <a:lnTo>
                    <a:pt x="560" y="140"/>
                  </a:lnTo>
                  <a:lnTo>
                    <a:pt x="484" y="114"/>
                  </a:lnTo>
                  <a:lnTo>
                    <a:pt x="405" y="90"/>
                  </a:lnTo>
                  <a:lnTo>
                    <a:pt x="327" y="67"/>
                  </a:lnTo>
                  <a:lnTo>
                    <a:pt x="247" y="48"/>
                  </a:lnTo>
                  <a:lnTo>
                    <a:pt x="166" y="30"/>
                  </a:lnTo>
                  <a:lnTo>
                    <a:pt x="84" y="14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454086" name="Freeform 6"/>
            <p:cNvSpPr>
              <a:spLocks/>
            </p:cNvSpPr>
            <p:nvPr userDrawn="1"/>
          </p:nvSpPr>
          <p:spPr bwMode="auto">
            <a:xfrm>
              <a:off x="275" y="591"/>
              <a:ext cx="4814" cy="1515"/>
            </a:xfrm>
            <a:custGeom>
              <a:avLst/>
              <a:gdLst/>
              <a:ahLst/>
              <a:cxnLst>
                <a:cxn ang="0">
                  <a:pos x="4814" y="2845"/>
                </a:cxn>
                <a:cxn ang="0">
                  <a:pos x="4763" y="2874"/>
                </a:cxn>
                <a:cxn ang="0">
                  <a:pos x="4701" y="2904"/>
                </a:cxn>
                <a:cxn ang="0">
                  <a:pos x="4618" y="2938"/>
                </a:cxn>
                <a:cxn ang="0">
                  <a:pos x="4517" y="2972"/>
                </a:cxn>
                <a:cxn ang="0">
                  <a:pos x="4396" y="3001"/>
                </a:cxn>
                <a:cxn ang="0">
                  <a:pos x="4260" y="3021"/>
                </a:cxn>
                <a:cxn ang="0">
                  <a:pos x="4186" y="3027"/>
                </a:cxn>
                <a:cxn ang="0">
                  <a:pos x="4110" y="3029"/>
                </a:cxn>
                <a:cxn ang="0">
                  <a:pos x="4031" y="3025"/>
                </a:cxn>
                <a:cxn ang="0">
                  <a:pos x="3948" y="3016"/>
                </a:cxn>
                <a:cxn ang="0">
                  <a:pos x="3863" y="3003"/>
                </a:cxn>
                <a:cxn ang="0">
                  <a:pos x="3774" y="2983"/>
                </a:cxn>
                <a:cxn ang="0">
                  <a:pos x="3684" y="2956"/>
                </a:cxn>
                <a:cxn ang="0">
                  <a:pos x="3592" y="2922"/>
                </a:cxn>
                <a:cxn ang="0">
                  <a:pos x="3499" y="2880"/>
                </a:cxn>
                <a:cxn ang="0">
                  <a:pos x="3403" y="2830"/>
                </a:cxn>
                <a:cxn ang="0">
                  <a:pos x="3308" y="2770"/>
                </a:cxn>
                <a:cxn ang="0">
                  <a:pos x="3209" y="2703"/>
                </a:cxn>
                <a:cxn ang="0">
                  <a:pos x="3110" y="2623"/>
                </a:cxn>
                <a:cxn ang="0">
                  <a:pos x="3012" y="2535"/>
                </a:cxn>
                <a:cxn ang="0">
                  <a:pos x="2913" y="2433"/>
                </a:cxn>
                <a:cxn ang="0">
                  <a:pos x="2813" y="2321"/>
                </a:cxn>
                <a:cxn ang="0">
                  <a:pos x="2713" y="2197"/>
                </a:cxn>
                <a:cxn ang="0">
                  <a:pos x="2615" y="2058"/>
                </a:cxn>
                <a:cxn ang="0">
                  <a:pos x="2516" y="1918"/>
                </a:cxn>
                <a:cxn ang="0">
                  <a:pos x="2327" y="1656"/>
                </a:cxn>
                <a:cxn ang="0">
                  <a:pos x="2145" y="1419"/>
                </a:cxn>
                <a:cxn ang="0">
                  <a:pos x="1972" y="1206"/>
                </a:cxn>
                <a:cxn ang="0">
                  <a:pos x="1802" y="1014"/>
                </a:cxn>
                <a:cxn ang="0">
                  <a:pos x="1640" y="842"/>
                </a:cxn>
                <a:cxn ang="0">
                  <a:pos x="1480" y="692"/>
                </a:cxn>
                <a:cxn ang="0">
                  <a:pos x="1325" y="560"/>
                </a:cxn>
                <a:cxn ang="0">
                  <a:pos x="1172" y="444"/>
                </a:cxn>
                <a:cxn ang="0">
                  <a:pos x="1019" y="343"/>
                </a:cxn>
                <a:cxn ang="0">
                  <a:pos x="868" y="260"/>
                </a:cxn>
                <a:cxn ang="0">
                  <a:pos x="715" y="188"/>
                </a:cxn>
                <a:cxn ang="0">
                  <a:pos x="563" y="129"/>
                </a:cxn>
                <a:cxn ang="0">
                  <a:pos x="406" y="80"/>
                </a:cxn>
                <a:cxn ang="0">
                  <a:pos x="247" y="42"/>
                </a:cxn>
                <a:cxn ang="0">
                  <a:pos x="84" y="11"/>
                </a:cxn>
              </a:cxnLst>
              <a:rect l="0" t="0" r="r" b="b"/>
              <a:pathLst>
                <a:path w="4814" h="3029">
                  <a:moveTo>
                    <a:pt x="4814" y="2845"/>
                  </a:moveTo>
                  <a:lnTo>
                    <a:pt x="4814" y="2845"/>
                  </a:lnTo>
                  <a:lnTo>
                    <a:pt x="4801" y="2853"/>
                  </a:lnTo>
                  <a:lnTo>
                    <a:pt x="4763" y="2874"/>
                  </a:lnTo>
                  <a:lnTo>
                    <a:pt x="4735" y="2888"/>
                  </a:lnTo>
                  <a:lnTo>
                    <a:pt x="4701" y="2904"/>
                  </a:lnTo>
                  <a:lnTo>
                    <a:pt x="4663" y="2921"/>
                  </a:lnTo>
                  <a:lnTo>
                    <a:pt x="4618" y="2938"/>
                  </a:lnTo>
                  <a:lnTo>
                    <a:pt x="4570" y="2954"/>
                  </a:lnTo>
                  <a:lnTo>
                    <a:pt x="4517" y="2972"/>
                  </a:lnTo>
                  <a:lnTo>
                    <a:pt x="4459" y="2987"/>
                  </a:lnTo>
                  <a:lnTo>
                    <a:pt x="4396" y="3001"/>
                  </a:lnTo>
                  <a:lnTo>
                    <a:pt x="4331" y="3013"/>
                  </a:lnTo>
                  <a:lnTo>
                    <a:pt x="4260" y="3021"/>
                  </a:lnTo>
                  <a:lnTo>
                    <a:pt x="4224" y="3024"/>
                  </a:lnTo>
                  <a:lnTo>
                    <a:pt x="4186" y="3027"/>
                  </a:lnTo>
                  <a:lnTo>
                    <a:pt x="4149" y="3027"/>
                  </a:lnTo>
                  <a:lnTo>
                    <a:pt x="4110" y="3029"/>
                  </a:lnTo>
                  <a:lnTo>
                    <a:pt x="4071" y="3027"/>
                  </a:lnTo>
                  <a:lnTo>
                    <a:pt x="4031" y="3025"/>
                  </a:lnTo>
                  <a:lnTo>
                    <a:pt x="3989" y="3021"/>
                  </a:lnTo>
                  <a:lnTo>
                    <a:pt x="3948" y="3016"/>
                  </a:lnTo>
                  <a:lnTo>
                    <a:pt x="3906" y="3011"/>
                  </a:lnTo>
                  <a:lnTo>
                    <a:pt x="3863" y="3003"/>
                  </a:lnTo>
                  <a:lnTo>
                    <a:pt x="3818" y="2993"/>
                  </a:lnTo>
                  <a:lnTo>
                    <a:pt x="3774" y="2983"/>
                  </a:lnTo>
                  <a:lnTo>
                    <a:pt x="3730" y="2971"/>
                  </a:lnTo>
                  <a:lnTo>
                    <a:pt x="3684" y="2956"/>
                  </a:lnTo>
                  <a:lnTo>
                    <a:pt x="3639" y="2940"/>
                  </a:lnTo>
                  <a:lnTo>
                    <a:pt x="3592" y="2922"/>
                  </a:lnTo>
                  <a:lnTo>
                    <a:pt x="3546" y="2903"/>
                  </a:lnTo>
                  <a:lnTo>
                    <a:pt x="3499" y="2880"/>
                  </a:lnTo>
                  <a:lnTo>
                    <a:pt x="3452" y="2856"/>
                  </a:lnTo>
                  <a:lnTo>
                    <a:pt x="3403" y="2830"/>
                  </a:lnTo>
                  <a:lnTo>
                    <a:pt x="3356" y="2801"/>
                  </a:lnTo>
                  <a:lnTo>
                    <a:pt x="3308" y="2770"/>
                  </a:lnTo>
                  <a:lnTo>
                    <a:pt x="3259" y="2738"/>
                  </a:lnTo>
                  <a:lnTo>
                    <a:pt x="3209" y="2703"/>
                  </a:lnTo>
                  <a:lnTo>
                    <a:pt x="3160" y="2664"/>
                  </a:lnTo>
                  <a:lnTo>
                    <a:pt x="3110" y="2623"/>
                  </a:lnTo>
                  <a:lnTo>
                    <a:pt x="3062" y="2580"/>
                  </a:lnTo>
                  <a:lnTo>
                    <a:pt x="3012" y="2535"/>
                  </a:lnTo>
                  <a:lnTo>
                    <a:pt x="2962" y="2485"/>
                  </a:lnTo>
                  <a:lnTo>
                    <a:pt x="2913" y="2433"/>
                  </a:lnTo>
                  <a:lnTo>
                    <a:pt x="2863" y="2378"/>
                  </a:lnTo>
                  <a:lnTo>
                    <a:pt x="2813" y="2321"/>
                  </a:lnTo>
                  <a:lnTo>
                    <a:pt x="2763" y="2260"/>
                  </a:lnTo>
                  <a:lnTo>
                    <a:pt x="2713" y="2197"/>
                  </a:lnTo>
                  <a:lnTo>
                    <a:pt x="2663" y="2129"/>
                  </a:lnTo>
                  <a:lnTo>
                    <a:pt x="2615" y="2058"/>
                  </a:lnTo>
                  <a:lnTo>
                    <a:pt x="2615" y="2058"/>
                  </a:lnTo>
                  <a:lnTo>
                    <a:pt x="2516" y="1918"/>
                  </a:lnTo>
                  <a:lnTo>
                    <a:pt x="2420" y="1784"/>
                  </a:lnTo>
                  <a:lnTo>
                    <a:pt x="2327" y="1656"/>
                  </a:lnTo>
                  <a:lnTo>
                    <a:pt x="2236" y="1535"/>
                  </a:lnTo>
                  <a:lnTo>
                    <a:pt x="2145" y="1419"/>
                  </a:lnTo>
                  <a:lnTo>
                    <a:pt x="2058" y="1309"/>
                  </a:lnTo>
                  <a:lnTo>
                    <a:pt x="1972" y="1206"/>
                  </a:lnTo>
                  <a:lnTo>
                    <a:pt x="1887" y="1107"/>
                  </a:lnTo>
                  <a:lnTo>
                    <a:pt x="1802" y="1014"/>
                  </a:lnTo>
                  <a:lnTo>
                    <a:pt x="1721" y="925"/>
                  </a:lnTo>
                  <a:lnTo>
                    <a:pt x="1640" y="842"/>
                  </a:lnTo>
                  <a:lnTo>
                    <a:pt x="1559" y="765"/>
                  </a:lnTo>
                  <a:lnTo>
                    <a:pt x="1480" y="692"/>
                  </a:lnTo>
                  <a:lnTo>
                    <a:pt x="1403" y="623"/>
                  </a:lnTo>
                  <a:lnTo>
                    <a:pt x="1325" y="560"/>
                  </a:lnTo>
                  <a:lnTo>
                    <a:pt x="1248" y="499"/>
                  </a:lnTo>
                  <a:lnTo>
                    <a:pt x="1172" y="444"/>
                  </a:lnTo>
                  <a:lnTo>
                    <a:pt x="1096" y="392"/>
                  </a:lnTo>
                  <a:lnTo>
                    <a:pt x="1019" y="343"/>
                  </a:lnTo>
                  <a:lnTo>
                    <a:pt x="944" y="300"/>
                  </a:lnTo>
                  <a:lnTo>
                    <a:pt x="868" y="260"/>
                  </a:lnTo>
                  <a:lnTo>
                    <a:pt x="792" y="222"/>
                  </a:lnTo>
                  <a:lnTo>
                    <a:pt x="715" y="188"/>
                  </a:lnTo>
                  <a:lnTo>
                    <a:pt x="639" y="158"/>
                  </a:lnTo>
                  <a:lnTo>
                    <a:pt x="563" y="129"/>
                  </a:lnTo>
                  <a:lnTo>
                    <a:pt x="485" y="103"/>
                  </a:lnTo>
                  <a:lnTo>
                    <a:pt x="406" y="80"/>
                  </a:lnTo>
                  <a:lnTo>
                    <a:pt x="327" y="61"/>
                  </a:lnTo>
                  <a:lnTo>
                    <a:pt x="247" y="42"/>
                  </a:lnTo>
                  <a:lnTo>
                    <a:pt x="165" y="25"/>
                  </a:lnTo>
                  <a:lnTo>
                    <a:pt x="84" y="11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454087" name="Freeform 7"/>
            <p:cNvSpPr>
              <a:spLocks/>
            </p:cNvSpPr>
            <p:nvPr userDrawn="1"/>
          </p:nvSpPr>
          <p:spPr bwMode="auto">
            <a:xfrm>
              <a:off x="284" y="611"/>
              <a:ext cx="4856" cy="1481"/>
            </a:xfrm>
            <a:custGeom>
              <a:avLst/>
              <a:gdLst/>
              <a:ahLst/>
              <a:cxnLst>
                <a:cxn ang="0">
                  <a:pos x="4856" y="2763"/>
                </a:cxn>
                <a:cxn ang="0">
                  <a:pos x="4805" y="2793"/>
                </a:cxn>
                <a:cxn ang="0">
                  <a:pos x="4745" y="2824"/>
                </a:cxn>
                <a:cxn ang="0">
                  <a:pos x="4662" y="2860"/>
                </a:cxn>
                <a:cxn ang="0">
                  <a:pos x="4561" y="2897"/>
                </a:cxn>
                <a:cxn ang="0">
                  <a:pos x="4441" y="2927"/>
                </a:cxn>
                <a:cxn ang="0">
                  <a:pos x="4305" y="2952"/>
                </a:cxn>
                <a:cxn ang="0">
                  <a:pos x="4232" y="2958"/>
                </a:cxn>
                <a:cxn ang="0">
                  <a:pos x="4155" y="2961"/>
                </a:cxn>
                <a:cxn ang="0">
                  <a:pos x="4076" y="2960"/>
                </a:cxn>
                <a:cxn ang="0">
                  <a:pos x="3993" y="2953"/>
                </a:cxn>
                <a:cxn ang="0">
                  <a:pos x="3907" y="2940"/>
                </a:cxn>
                <a:cxn ang="0">
                  <a:pos x="3819" y="2923"/>
                </a:cxn>
                <a:cxn ang="0">
                  <a:pos x="3729" y="2897"/>
                </a:cxn>
                <a:cxn ang="0">
                  <a:pos x="3636" y="2864"/>
                </a:cxn>
                <a:cxn ang="0">
                  <a:pos x="3541" y="2824"/>
                </a:cxn>
                <a:cxn ang="0">
                  <a:pos x="3446" y="2776"/>
                </a:cxn>
                <a:cxn ang="0">
                  <a:pos x="3348" y="2719"/>
                </a:cxn>
                <a:cxn ang="0">
                  <a:pos x="3250" y="2651"/>
                </a:cxn>
                <a:cxn ang="0">
                  <a:pos x="3150" y="2574"/>
                </a:cxn>
                <a:cxn ang="0">
                  <a:pos x="3050" y="2487"/>
                </a:cxn>
                <a:cxn ang="0">
                  <a:pos x="2949" y="2388"/>
                </a:cxn>
                <a:cxn ang="0">
                  <a:pos x="2847" y="2277"/>
                </a:cxn>
                <a:cxn ang="0">
                  <a:pos x="2746" y="2154"/>
                </a:cxn>
                <a:cxn ang="0">
                  <a:pos x="2645" y="2018"/>
                </a:cxn>
                <a:cxn ang="0">
                  <a:pos x="2545" y="1878"/>
                </a:cxn>
                <a:cxn ang="0">
                  <a:pos x="2352" y="1618"/>
                </a:cxn>
                <a:cxn ang="0">
                  <a:pos x="2167" y="1384"/>
                </a:cxn>
                <a:cxn ang="0">
                  <a:pos x="1989" y="1172"/>
                </a:cxn>
                <a:cxn ang="0">
                  <a:pos x="1818" y="983"/>
                </a:cxn>
                <a:cxn ang="0">
                  <a:pos x="1652" y="815"/>
                </a:cxn>
                <a:cxn ang="0">
                  <a:pos x="1491" y="667"/>
                </a:cxn>
                <a:cxn ang="0">
                  <a:pos x="1334" y="536"/>
                </a:cxn>
                <a:cxn ang="0">
                  <a:pos x="1178" y="423"/>
                </a:cxn>
                <a:cxn ang="0">
                  <a:pos x="1024" y="326"/>
                </a:cxn>
                <a:cxn ang="0">
                  <a:pos x="872" y="245"/>
                </a:cxn>
                <a:cxn ang="0">
                  <a:pos x="719" y="176"/>
                </a:cxn>
                <a:cxn ang="0">
                  <a:pos x="565" y="119"/>
                </a:cxn>
                <a:cxn ang="0">
                  <a:pos x="408" y="74"/>
                </a:cxn>
                <a:cxn ang="0">
                  <a:pos x="248" y="39"/>
                </a:cxn>
                <a:cxn ang="0">
                  <a:pos x="83" y="11"/>
                </a:cxn>
              </a:cxnLst>
              <a:rect l="0" t="0" r="r" b="b"/>
              <a:pathLst>
                <a:path w="4856" h="2961">
                  <a:moveTo>
                    <a:pt x="4856" y="2763"/>
                  </a:moveTo>
                  <a:lnTo>
                    <a:pt x="4856" y="2763"/>
                  </a:lnTo>
                  <a:lnTo>
                    <a:pt x="4844" y="2771"/>
                  </a:lnTo>
                  <a:lnTo>
                    <a:pt x="4805" y="2793"/>
                  </a:lnTo>
                  <a:lnTo>
                    <a:pt x="4777" y="2808"/>
                  </a:lnTo>
                  <a:lnTo>
                    <a:pt x="4745" y="2824"/>
                  </a:lnTo>
                  <a:lnTo>
                    <a:pt x="4706" y="2842"/>
                  </a:lnTo>
                  <a:lnTo>
                    <a:pt x="4662" y="2860"/>
                  </a:lnTo>
                  <a:lnTo>
                    <a:pt x="4613" y="2879"/>
                  </a:lnTo>
                  <a:lnTo>
                    <a:pt x="4561" y="2897"/>
                  </a:lnTo>
                  <a:lnTo>
                    <a:pt x="4504" y="2913"/>
                  </a:lnTo>
                  <a:lnTo>
                    <a:pt x="4441" y="2927"/>
                  </a:lnTo>
                  <a:lnTo>
                    <a:pt x="4375" y="2940"/>
                  </a:lnTo>
                  <a:lnTo>
                    <a:pt x="4305" y="2952"/>
                  </a:lnTo>
                  <a:lnTo>
                    <a:pt x="4269" y="2955"/>
                  </a:lnTo>
                  <a:lnTo>
                    <a:pt x="4232" y="2958"/>
                  </a:lnTo>
                  <a:lnTo>
                    <a:pt x="4194" y="2960"/>
                  </a:lnTo>
                  <a:lnTo>
                    <a:pt x="4155" y="2961"/>
                  </a:lnTo>
                  <a:lnTo>
                    <a:pt x="4116" y="2961"/>
                  </a:lnTo>
                  <a:lnTo>
                    <a:pt x="4076" y="2960"/>
                  </a:lnTo>
                  <a:lnTo>
                    <a:pt x="4034" y="2956"/>
                  </a:lnTo>
                  <a:lnTo>
                    <a:pt x="3993" y="2953"/>
                  </a:lnTo>
                  <a:lnTo>
                    <a:pt x="3950" y="2947"/>
                  </a:lnTo>
                  <a:lnTo>
                    <a:pt x="3907" y="2940"/>
                  </a:lnTo>
                  <a:lnTo>
                    <a:pt x="3864" y="2932"/>
                  </a:lnTo>
                  <a:lnTo>
                    <a:pt x="3819" y="2923"/>
                  </a:lnTo>
                  <a:lnTo>
                    <a:pt x="3773" y="2911"/>
                  </a:lnTo>
                  <a:lnTo>
                    <a:pt x="3729" y="2897"/>
                  </a:lnTo>
                  <a:lnTo>
                    <a:pt x="3683" y="2882"/>
                  </a:lnTo>
                  <a:lnTo>
                    <a:pt x="3636" y="2864"/>
                  </a:lnTo>
                  <a:lnTo>
                    <a:pt x="3589" y="2845"/>
                  </a:lnTo>
                  <a:lnTo>
                    <a:pt x="3541" y="2824"/>
                  </a:lnTo>
                  <a:lnTo>
                    <a:pt x="3494" y="2801"/>
                  </a:lnTo>
                  <a:lnTo>
                    <a:pt x="3446" y="2776"/>
                  </a:lnTo>
                  <a:lnTo>
                    <a:pt x="3397" y="2748"/>
                  </a:lnTo>
                  <a:lnTo>
                    <a:pt x="3348" y="2719"/>
                  </a:lnTo>
                  <a:lnTo>
                    <a:pt x="3299" y="2687"/>
                  </a:lnTo>
                  <a:lnTo>
                    <a:pt x="3250" y="2651"/>
                  </a:lnTo>
                  <a:lnTo>
                    <a:pt x="3200" y="2614"/>
                  </a:lnTo>
                  <a:lnTo>
                    <a:pt x="3150" y="2574"/>
                  </a:lnTo>
                  <a:lnTo>
                    <a:pt x="3100" y="2532"/>
                  </a:lnTo>
                  <a:lnTo>
                    <a:pt x="3050" y="2487"/>
                  </a:lnTo>
                  <a:lnTo>
                    <a:pt x="3000" y="2438"/>
                  </a:lnTo>
                  <a:lnTo>
                    <a:pt x="2949" y="2388"/>
                  </a:lnTo>
                  <a:lnTo>
                    <a:pt x="2899" y="2333"/>
                  </a:lnTo>
                  <a:lnTo>
                    <a:pt x="2847" y="2277"/>
                  </a:lnTo>
                  <a:lnTo>
                    <a:pt x="2797" y="2217"/>
                  </a:lnTo>
                  <a:lnTo>
                    <a:pt x="2746" y="2154"/>
                  </a:lnTo>
                  <a:lnTo>
                    <a:pt x="2696" y="2088"/>
                  </a:lnTo>
                  <a:lnTo>
                    <a:pt x="2645" y="2018"/>
                  </a:lnTo>
                  <a:lnTo>
                    <a:pt x="2645" y="2018"/>
                  </a:lnTo>
                  <a:lnTo>
                    <a:pt x="2545" y="1878"/>
                  </a:lnTo>
                  <a:lnTo>
                    <a:pt x="2447" y="1745"/>
                  </a:lnTo>
                  <a:lnTo>
                    <a:pt x="2352" y="1618"/>
                  </a:lnTo>
                  <a:lnTo>
                    <a:pt x="2259" y="1498"/>
                  </a:lnTo>
                  <a:lnTo>
                    <a:pt x="2167" y="1384"/>
                  </a:lnTo>
                  <a:lnTo>
                    <a:pt x="2077" y="1276"/>
                  </a:lnTo>
                  <a:lnTo>
                    <a:pt x="1989" y="1172"/>
                  </a:lnTo>
                  <a:lnTo>
                    <a:pt x="1903" y="1075"/>
                  </a:lnTo>
                  <a:lnTo>
                    <a:pt x="1818" y="983"/>
                  </a:lnTo>
                  <a:lnTo>
                    <a:pt x="1735" y="896"/>
                  </a:lnTo>
                  <a:lnTo>
                    <a:pt x="1652" y="815"/>
                  </a:lnTo>
                  <a:lnTo>
                    <a:pt x="1571" y="738"/>
                  </a:lnTo>
                  <a:lnTo>
                    <a:pt x="1491" y="667"/>
                  </a:lnTo>
                  <a:lnTo>
                    <a:pt x="1412" y="599"/>
                  </a:lnTo>
                  <a:lnTo>
                    <a:pt x="1334" y="536"/>
                  </a:lnTo>
                  <a:lnTo>
                    <a:pt x="1256" y="478"/>
                  </a:lnTo>
                  <a:lnTo>
                    <a:pt x="1178" y="423"/>
                  </a:lnTo>
                  <a:lnTo>
                    <a:pt x="1102" y="373"/>
                  </a:lnTo>
                  <a:lnTo>
                    <a:pt x="1024" y="326"/>
                  </a:lnTo>
                  <a:lnTo>
                    <a:pt x="948" y="284"/>
                  </a:lnTo>
                  <a:lnTo>
                    <a:pt x="872" y="245"/>
                  </a:lnTo>
                  <a:lnTo>
                    <a:pt x="795" y="208"/>
                  </a:lnTo>
                  <a:lnTo>
                    <a:pt x="719" y="176"/>
                  </a:lnTo>
                  <a:lnTo>
                    <a:pt x="641" y="147"/>
                  </a:lnTo>
                  <a:lnTo>
                    <a:pt x="565" y="119"/>
                  </a:lnTo>
                  <a:lnTo>
                    <a:pt x="486" y="95"/>
                  </a:lnTo>
                  <a:lnTo>
                    <a:pt x="408" y="74"/>
                  </a:lnTo>
                  <a:lnTo>
                    <a:pt x="327" y="55"/>
                  </a:lnTo>
                  <a:lnTo>
                    <a:pt x="248" y="39"/>
                  </a:lnTo>
                  <a:lnTo>
                    <a:pt x="166" y="24"/>
                  </a:lnTo>
                  <a:lnTo>
                    <a:pt x="83" y="11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454088" name="Freeform 8"/>
            <p:cNvSpPr>
              <a:spLocks/>
            </p:cNvSpPr>
            <p:nvPr userDrawn="1"/>
          </p:nvSpPr>
          <p:spPr bwMode="auto">
            <a:xfrm>
              <a:off x="293" y="633"/>
              <a:ext cx="4897" cy="1445"/>
            </a:xfrm>
            <a:custGeom>
              <a:avLst/>
              <a:gdLst/>
              <a:ahLst/>
              <a:cxnLst>
                <a:cxn ang="0">
                  <a:pos x="4897" y="2675"/>
                </a:cxn>
                <a:cxn ang="0">
                  <a:pos x="4847" y="2707"/>
                </a:cxn>
                <a:cxn ang="0">
                  <a:pos x="4788" y="2740"/>
                </a:cxn>
                <a:cxn ang="0">
                  <a:pos x="4706" y="2777"/>
                </a:cxn>
                <a:cxn ang="0">
                  <a:pos x="4604" y="2816"/>
                </a:cxn>
                <a:cxn ang="0">
                  <a:pos x="4485" y="2849"/>
                </a:cxn>
                <a:cxn ang="0">
                  <a:pos x="4350" y="2875"/>
                </a:cxn>
                <a:cxn ang="0">
                  <a:pos x="4277" y="2885"/>
                </a:cxn>
                <a:cxn ang="0">
                  <a:pos x="4200" y="2888"/>
                </a:cxn>
                <a:cxn ang="0">
                  <a:pos x="4120" y="2888"/>
                </a:cxn>
                <a:cxn ang="0">
                  <a:pos x="4036" y="2883"/>
                </a:cxn>
                <a:cxn ang="0">
                  <a:pos x="3952" y="2874"/>
                </a:cxn>
                <a:cxn ang="0">
                  <a:pos x="3863" y="2858"/>
                </a:cxn>
                <a:cxn ang="0">
                  <a:pos x="3773" y="2833"/>
                </a:cxn>
                <a:cxn ang="0">
                  <a:pos x="3680" y="2803"/>
                </a:cxn>
                <a:cxn ang="0">
                  <a:pos x="3584" y="2764"/>
                </a:cxn>
                <a:cxn ang="0">
                  <a:pos x="3488" y="2717"/>
                </a:cxn>
                <a:cxn ang="0">
                  <a:pos x="3389" y="2662"/>
                </a:cxn>
                <a:cxn ang="0">
                  <a:pos x="3290" y="2596"/>
                </a:cxn>
                <a:cxn ang="0">
                  <a:pos x="3190" y="2522"/>
                </a:cxn>
                <a:cxn ang="0">
                  <a:pos x="3087" y="2434"/>
                </a:cxn>
                <a:cxn ang="0">
                  <a:pos x="2985" y="2338"/>
                </a:cxn>
                <a:cxn ang="0">
                  <a:pos x="2881" y="2228"/>
                </a:cxn>
                <a:cxn ang="0">
                  <a:pos x="2779" y="2107"/>
                </a:cxn>
                <a:cxn ang="0">
                  <a:pos x="2676" y="1971"/>
                </a:cxn>
                <a:cxn ang="0">
                  <a:pos x="2573" y="1834"/>
                </a:cxn>
                <a:cxn ang="0">
                  <a:pos x="2376" y="1577"/>
                </a:cxn>
                <a:cxn ang="0">
                  <a:pos x="2188" y="1345"/>
                </a:cxn>
                <a:cxn ang="0">
                  <a:pos x="2007" y="1136"/>
                </a:cxn>
                <a:cxn ang="0">
                  <a:pos x="1833" y="949"/>
                </a:cxn>
                <a:cxn ang="0">
                  <a:pos x="1665" y="783"/>
                </a:cxn>
                <a:cxn ang="0">
                  <a:pos x="1501" y="637"/>
                </a:cxn>
                <a:cxn ang="0">
                  <a:pos x="1342" y="510"/>
                </a:cxn>
                <a:cxn ang="0">
                  <a:pos x="1185" y="400"/>
                </a:cxn>
                <a:cxn ang="0">
                  <a:pos x="1031" y="306"/>
                </a:cxn>
                <a:cxn ang="0">
                  <a:pos x="876" y="226"/>
                </a:cxn>
                <a:cxn ang="0">
                  <a:pos x="722" y="161"/>
                </a:cxn>
                <a:cxn ang="0">
                  <a:pos x="567" y="106"/>
                </a:cxn>
                <a:cxn ang="0">
                  <a:pos x="409" y="64"/>
                </a:cxn>
                <a:cxn ang="0">
                  <a:pos x="249" y="32"/>
                </a:cxn>
                <a:cxn ang="0">
                  <a:pos x="84" y="8"/>
                </a:cxn>
              </a:cxnLst>
              <a:rect l="0" t="0" r="r" b="b"/>
              <a:pathLst>
                <a:path w="4897" h="2890">
                  <a:moveTo>
                    <a:pt x="4897" y="2675"/>
                  </a:moveTo>
                  <a:lnTo>
                    <a:pt x="4897" y="2675"/>
                  </a:lnTo>
                  <a:lnTo>
                    <a:pt x="4885" y="2683"/>
                  </a:lnTo>
                  <a:lnTo>
                    <a:pt x="4847" y="2707"/>
                  </a:lnTo>
                  <a:lnTo>
                    <a:pt x="4820" y="2722"/>
                  </a:lnTo>
                  <a:lnTo>
                    <a:pt x="4788" y="2740"/>
                  </a:lnTo>
                  <a:lnTo>
                    <a:pt x="4749" y="2757"/>
                  </a:lnTo>
                  <a:lnTo>
                    <a:pt x="4706" y="2777"/>
                  </a:lnTo>
                  <a:lnTo>
                    <a:pt x="4657" y="2796"/>
                  </a:lnTo>
                  <a:lnTo>
                    <a:pt x="4604" y="2816"/>
                  </a:lnTo>
                  <a:lnTo>
                    <a:pt x="4547" y="2833"/>
                  </a:lnTo>
                  <a:lnTo>
                    <a:pt x="4485" y="2849"/>
                  </a:lnTo>
                  <a:lnTo>
                    <a:pt x="4420" y="2864"/>
                  </a:lnTo>
                  <a:lnTo>
                    <a:pt x="4350" y="2875"/>
                  </a:lnTo>
                  <a:lnTo>
                    <a:pt x="4314" y="2880"/>
                  </a:lnTo>
                  <a:lnTo>
                    <a:pt x="4277" y="2885"/>
                  </a:lnTo>
                  <a:lnTo>
                    <a:pt x="4239" y="2887"/>
                  </a:lnTo>
                  <a:lnTo>
                    <a:pt x="4200" y="2888"/>
                  </a:lnTo>
                  <a:lnTo>
                    <a:pt x="4160" y="2890"/>
                  </a:lnTo>
                  <a:lnTo>
                    <a:pt x="4120" y="2888"/>
                  </a:lnTo>
                  <a:lnTo>
                    <a:pt x="4078" y="2887"/>
                  </a:lnTo>
                  <a:lnTo>
                    <a:pt x="4036" y="2883"/>
                  </a:lnTo>
                  <a:lnTo>
                    <a:pt x="3995" y="2880"/>
                  </a:lnTo>
                  <a:lnTo>
                    <a:pt x="3952" y="2874"/>
                  </a:lnTo>
                  <a:lnTo>
                    <a:pt x="3907" y="2866"/>
                  </a:lnTo>
                  <a:lnTo>
                    <a:pt x="3863" y="2858"/>
                  </a:lnTo>
                  <a:lnTo>
                    <a:pt x="3818" y="2846"/>
                  </a:lnTo>
                  <a:lnTo>
                    <a:pt x="3773" y="2833"/>
                  </a:lnTo>
                  <a:lnTo>
                    <a:pt x="3725" y="2819"/>
                  </a:lnTo>
                  <a:lnTo>
                    <a:pt x="3680" y="2803"/>
                  </a:lnTo>
                  <a:lnTo>
                    <a:pt x="3632" y="2785"/>
                  </a:lnTo>
                  <a:lnTo>
                    <a:pt x="3584" y="2764"/>
                  </a:lnTo>
                  <a:lnTo>
                    <a:pt x="3537" y="2743"/>
                  </a:lnTo>
                  <a:lnTo>
                    <a:pt x="3488" y="2717"/>
                  </a:lnTo>
                  <a:lnTo>
                    <a:pt x="3438" y="2691"/>
                  </a:lnTo>
                  <a:lnTo>
                    <a:pt x="3389" y="2662"/>
                  </a:lnTo>
                  <a:lnTo>
                    <a:pt x="3339" y="2630"/>
                  </a:lnTo>
                  <a:lnTo>
                    <a:pt x="3290" y="2596"/>
                  </a:lnTo>
                  <a:lnTo>
                    <a:pt x="3240" y="2560"/>
                  </a:lnTo>
                  <a:lnTo>
                    <a:pt x="3190" y="2522"/>
                  </a:lnTo>
                  <a:lnTo>
                    <a:pt x="3138" y="2480"/>
                  </a:lnTo>
                  <a:lnTo>
                    <a:pt x="3087" y="2434"/>
                  </a:lnTo>
                  <a:lnTo>
                    <a:pt x="3037" y="2388"/>
                  </a:lnTo>
                  <a:lnTo>
                    <a:pt x="2985" y="2338"/>
                  </a:lnTo>
                  <a:lnTo>
                    <a:pt x="2934" y="2284"/>
                  </a:lnTo>
                  <a:lnTo>
                    <a:pt x="2881" y="2228"/>
                  </a:lnTo>
                  <a:lnTo>
                    <a:pt x="2830" y="2168"/>
                  </a:lnTo>
                  <a:lnTo>
                    <a:pt x="2779" y="2107"/>
                  </a:lnTo>
                  <a:lnTo>
                    <a:pt x="2727" y="2040"/>
                  </a:lnTo>
                  <a:lnTo>
                    <a:pt x="2676" y="1971"/>
                  </a:lnTo>
                  <a:lnTo>
                    <a:pt x="2676" y="1971"/>
                  </a:lnTo>
                  <a:lnTo>
                    <a:pt x="2573" y="1834"/>
                  </a:lnTo>
                  <a:lnTo>
                    <a:pt x="2473" y="1701"/>
                  </a:lnTo>
                  <a:lnTo>
                    <a:pt x="2376" y="1577"/>
                  </a:lnTo>
                  <a:lnTo>
                    <a:pt x="2282" y="1458"/>
                  </a:lnTo>
                  <a:lnTo>
                    <a:pt x="2188" y="1345"/>
                  </a:lnTo>
                  <a:lnTo>
                    <a:pt x="2097" y="1238"/>
                  </a:lnTo>
                  <a:lnTo>
                    <a:pt x="2007" y="1136"/>
                  </a:lnTo>
                  <a:lnTo>
                    <a:pt x="1919" y="1039"/>
                  </a:lnTo>
                  <a:lnTo>
                    <a:pt x="1833" y="949"/>
                  </a:lnTo>
                  <a:lnTo>
                    <a:pt x="1748" y="863"/>
                  </a:lnTo>
                  <a:lnTo>
                    <a:pt x="1665" y="783"/>
                  </a:lnTo>
                  <a:lnTo>
                    <a:pt x="1583" y="708"/>
                  </a:lnTo>
                  <a:lnTo>
                    <a:pt x="1501" y="637"/>
                  </a:lnTo>
                  <a:lnTo>
                    <a:pt x="1421" y="571"/>
                  </a:lnTo>
                  <a:lnTo>
                    <a:pt x="1342" y="510"/>
                  </a:lnTo>
                  <a:lnTo>
                    <a:pt x="1264" y="453"/>
                  </a:lnTo>
                  <a:lnTo>
                    <a:pt x="1185" y="400"/>
                  </a:lnTo>
                  <a:lnTo>
                    <a:pt x="1107" y="352"/>
                  </a:lnTo>
                  <a:lnTo>
                    <a:pt x="1031" y="306"/>
                  </a:lnTo>
                  <a:lnTo>
                    <a:pt x="953" y="264"/>
                  </a:lnTo>
                  <a:lnTo>
                    <a:pt x="876" y="226"/>
                  </a:lnTo>
                  <a:lnTo>
                    <a:pt x="799" y="192"/>
                  </a:lnTo>
                  <a:lnTo>
                    <a:pt x="722" y="161"/>
                  </a:lnTo>
                  <a:lnTo>
                    <a:pt x="645" y="132"/>
                  </a:lnTo>
                  <a:lnTo>
                    <a:pt x="567" y="106"/>
                  </a:lnTo>
                  <a:lnTo>
                    <a:pt x="488" y="85"/>
                  </a:lnTo>
                  <a:lnTo>
                    <a:pt x="409" y="64"/>
                  </a:lnTo>
                  <a:lnTo>
                    <a:pt x="329" y="46"/>
                  </a:lnTo>
                  <a:lnTo>
                    <a:pt x="249" y="32"/>
                  </a:lnTo>
                  <a:lnTo>
                    <a:pt x="167" y="19"/>
                  </a:lnTo>
                  <a:lnTo>
                    <a:pt x="84" y="8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454089" name="Freeform 9"/>
            <p:cNvSpPr>
              <a:spLocks/>
            </p:cNvSpPr>
            <p:nvPr userDrawn="1"/>
          </p:nvSpPr>
          <p:spPr bwMode="auto">
            <a:xfrm>
              <a:off x="303" y="654"/>
              <a:ext cx="4937" cy="1411"/>
            </a:xfrm>
            <a:custGeom>
              <a:avLst/>
              <a:gdLst/>
              <a:ahLst/>
              <a:cxnLst>
                <a:cxn ang="0">
                  <a:pos x="4937" y="2589"/>
                </a:cxn>
                <a:cxn ang="0">
                  <a:pos x="4887" y="2622"/>
                </a:cxn>
                <a:cxn ang="0">
                  <a:pos x="4828" y="2656"/>
                </a:cxn>
                <a:cxn ang="0">
                  <a:pos x="4747" y="2696"/>
                </a:cxn>
                <a:cxn ang="0">
                  <a:pos x="4646" y="2736"/>
                </a:cxn>
                <a:cxn ang="0">
                  <a:pos x="4528" y="2774"/>
                </a:cxn>
                <a:cxn ang="0">
                  <a:pos x="4393" y="2803"/>
                </a:cxn>
                <a:cxn ang="0">
                  <a:pos x="4319" y="2812"/>
                </a:cxn>
                <a:cxn ang="0">
                  <a:pos x="4243" y="2819"/>
                </a:cxn>
                <a:cxn ang="0">
                  <a:pos x="4163" y="2820"/>
                </a:cxn>
                <a:cxn ang="0">
                  <a:pos x="4081" y="2817"/>
                </a:cxn>
                <a:cxn ang="0">
                  <a:pos x="3995" y="2807"/>
                </a:cxn>
                <a:cxn ang="0">
                  <a:pos x="3906" y="2793"/>
                </a:cxn>
                <a:cxn ang="0">
                  <a:pos x="3814" y="2772"/>
                </a:cxn>
                <a:cxn ang="0">
                  <a:pos x="3721" y="2743"/>
                </a:cxn>
                <a:cxn ang="0">
                  <a:pos x="3625" y="2706"/>
                </a:cxn>
                <a:cxn ang="0">
                  <a:pos x="3528" y="2661"/>
                </a:cxn>
                <a:cxn ang="0">
                  <a:pos x="3429" y="2607"/>
                </a:cxn>
                <a:cxn ang="0">
                  <a:pos x="3328" y="2543"/>
                </a:cxn>
                <a:cxn ang="0">
                  <a:pos x="3227" y="2470"/>
                </a:cxn>
                <a:cxn ang="0">
                  <a:pos x="3124" y="2384"/>
                </a:cxn>
                <a:cxn ang="0">
                  <a:pos x="3020" y="2289"/>
                </a:cxn>
                <a:cxn ang="0">
                  <a:pos x="2916" y="2181"/>
                </a:cxn>
                <a:cxn ang="0">
                  <a:pos x="2810" y="2061"/>
                </a:cxn>
                <a:cxn ang="0">
                  <a:pos x="2705" y="1927"/>
                </a:cxn>
                <a:cxn ang="0">
                  <a:pos x="2601" y="1792"/>
                </a:cxn>
                <a:cxn ang="0">
                  <a:pos x="2399" y="1537"/>
                </a:cxn>
                <a:cxn ang="0">
                  <a:pos x="2208" y="1307"/>
                </a:cxn>
                <a:cxn ang="0">
                  <a:pos x="2024" y="1101"/>
                </a:cxn>
                <a:cxn ang="0">
                  <a:pos x="1847" y="917"/>
                </a:cxn>
                <a:cxn ang="0">
                  <a:pos x="1677" y="754"/>
                </a:cxn>
                <a:cxn ang="0">
                  <a:pos x="1511" y="611"/>
                </a:cxn>
                <a:cxn ang="0">
                  <a:pos x="1350" y="486"/>
                </a:cxn>
                <a:cxn ang="0">
                  <a:pos x="1191" y="379"/>
                </a:cxn>
                <a:cxn ang="0">
                  <a:pos x="1034" y="287"/>
                </a:cxn>
                <a:cxn ang="0">
                  <a:pos x="879" y="211"/>
                </a:cxn>
                <a:cxn ang="0">
                  <a:pos x="723" y="148"/>
                </a:cxn>
                <a:cxn ang="0">
                  <a:pos x="568" y="96"/>
                </a:cxn>
                <a:cxn ang="0">
                  <a:pos x="410" y="58"/>
                </a:cxn>
                <a:cxn ang="0">
                  <a:pos x="249" y="27"/>
                </a:cxn>
                <a:cxn ang="0">
                  <a:pos x="85" y="8"/>
                </a:cxn>
              </a:cxnLst>
              <a:rect l="0" t="0" r="r" b="b"/>
              <a:pathLst>
                <a:path w="4937" h="2820">
                  <a:moveTo>
                    <a:pt x="4937" y="2589"/>
                  </a:moveTo>
                  <a:lnTo>
                    <a:pt x="4937" y="2589"/>
                  </a:lnTo>
                  <a:lnTo>
                    <a:pt x="4925" y="2599"/>
                  </a:lnTo>
                  <a:lnTo>
                    <a:pt x="4887" y="2622"/>
                  </a:lnTo>
                  <a:lnTo>
                    <a:pt x="4861" y="2638"/>
                  </a:lnTo>
                  <a:lnTo>
                    <a:pt x="4828" y="2656"/>
                  </a:lnTo>
                  <a:lnTo>
                    <a:pt x="4790" y="2675"/>
                  </a:lnTo>
                  <a:lnTo>
                    <a:pt x="4747" y="2696"/>
                  </a:lnTo>
                  <a:lnTo>
                    <a:pt x="4698" y="2717"/>
                  </a:lnTo>
                  <a:lnTo>
                    <a:pt x="4646" y="2736"/>
                  </a:lnTo>
                  <a:lnTo>
                    <a:pt x="4589" y="2756"/>
                  </a:lnTo>
                  <a:lnTo>
                    <a:pt x="4528" y="2774"/>
                  </a:lnTo>
                  <a:lnTo>
                    <a:pt x="4462" y="2790"/>
                  </a:lnTo>
                  <a:lnTo>
                    <a:pt x="4393" y="2803"/>
                  </a:lnTo>
                  <a:lnTo>
                    <a:pt x="4357" y="2807"/>
                  </a:lnTo>
                  <a:lnTo>
                    <a:pt x="4319" y="2812"/>
                  </a:lnTo>
                  <a:lnTo>
                    <a:pt x="4282" y="2816"/>
                  </a:lnTo>
                  <a:lnTo>
                    <a:pt x="4243" y="2819"/>
                  </a:lnTo>
                  <a:lnTo>
                    <a:pt x="4203" y="2820"/>
                  </a:lnTo>
                  <a:lnTo>
                    <a:pt x="4163" y="2820"/>
                  </a:lnTo>
                  <a:lnTo>
                    <a:pt x="4122" y="2819"/>
                  </a:lnTo>
                  <a:lnTo>
                    <a:pt x="4081" y="2817"/>
                  </a:lnTo>
                  <a:lnTo>
                    <a:pt x="4038" y="2812"/>
                  </a:lnTo>
                  <a:lnTo>
                    <a:pt x="3995" y="2807"/>
                  </a:lnTo>
                  <a:lnTo>
                    <a:pt x="3950" y="2801"/>
                  </a:lnTo>
                  <a:lnTo>
                    <a:pt x="3906" y="2793"/>
                  </a:lnTo>
                  <a:lnTo>
                    <a:pt x="3860" y="2783"/>
                  </a:lnTo>
                  <a:lnTo>
                    <a:pt x="3814" y="2772"/>
                  </a:lnTo>
                  <a:lnTo>
                    <a:pt x="3768" y="2757"/>
                  </a:lnTo>
                  <a:lnTo>
                    <a:pt x="3721" y="2743"/>
                  </a:lnTo>
                  <a:lnTo>
                    <a:pt x="3674" y="2725"/>
                  </a:lnTo>
                  <a:lnTo>
                    <a:pt x="3625" y="2706"/>
                  </a:lnTo>
                  <a:lnTo>
                    <a:pt x="3577" y="2685"/>
                  </a:lnTo>
                  <a:lnTo>
                    <a:pt x="3528" y="2661"/>
                  </a:lnTo>
                  <a:lnTo>
                    <a:pt x="3479" y="2635"/>
                  </a:lnTo>
                  <a:lnTo>
                    <a:pt x="3429" y="2607"/>
                  </a:lnTo>
                  <a:lnTo>
                    <a:pt x="3379" y="2577"/>
                  </a:lnTo>
                  <a:lnTo>
                    <a:pt x="3328" y="2543"/>
                  </a:lnTo>
                  <a:lnTo>
                    <a:pt x="3278" y="2507"/>
                  </a:lnTo>
                  <a:lnTo>
                    <a:pt x="3227" y="2470"/>
                  </a:lnTo>
                  <a:lnTo>
                    <a:pt x="3175" y="2428"/>
                  </a:lnTo>
                  <a:lnTo>
                    <a:pt x="3124" y="2384"/>
                  </a:lnTo>
                  <a:lnTo>
                    <a:pt x="3071" y="2338"/>
                  </a:lnTo>
                  <a:lnTo>
                    <a:pt x="3020" y="2289"/>
                  </a:lnTo>
                  <a:lnTo>
                    <a:pt x="2967" y="2236"/>
                  </a:lnTo>
                  <a:lnTo>
                    <a:pt x="2916" y="2181"/>
                  </a:lnTo>
                  <a:lnTo>
                    <a:pt x="2863" y="2123"/>
                  </a:lnTo>
                  <a:lnTo>
                    <a:pt x="2810" y="2061"/>
                  </a:lnTo>
                  <a:lnTo>
                    <a:pt x="2757" y="1995"/>
                  </a:lnTo>
                  <a:lnTo>
                    <a:pt x="2705" y="1927"/>
                  </a:lnTo>
                  <a:lnTo>
                    <a:pt x="2705" y="1927"/>
                  </a:lnTo>
                  <a:lnTo>
                    <a:pt x="2601" y="1792"/>
                  </a:lnTo>
                  <a:lnTo>
                    <a:pt x="2499" y="1661"/>
                  </a:lnTo>
                  <a:lnTo>
                    <a:pt x="2399" y="1537"/>
                  </a:lnTo>
                  <a:lnTo>
                    <a:pt x="2302" y="1419"/>
                  </a:lnTo>
                  <a:lnTo>
                    <a:pt x="2208" y="1307"/>
                  </a:lnTo>
                  <a:lnTo>
                    <a:pt x="2115" y="1201"/>
                  </a:lnTo>
                  <a:lnTo>
                    <a:pt x="2024" y="1101"/>
                  </a:lnTo>
                  <a:lnTo>
                    <a:pt x="1936" y="1007"/>
                  </a:lnTo>
                  <a:lnTo>
                    <a:pt x="1847" y="917"/>
                  </a:lnTo>
                  <a:lnTo>
                    <a:pt x="1761" y="833"/>
                  </a:lnTo>
                  <a:lnTo>
                    <a:pt x="1677" y="754"/>
                  </a:lnTo>
                  <a:lnTo>
                    <a:pt x="1593" y="681"/>
                  </a:lnTo>
                  <a:lnTo>
                    <a:pt x="1511" y="611"/>
                  </a:lnTo>
                  <a:lnTo>
                    <a:pt x="1430" y="547"/>
                  </a:lnTo>
                  <a:lnTo>
                    <a:pt x="1350" y="486"/>
                  </a:lnTo>
                  <a:lnTo>
                    <a:pt x="1270" y="431"/>
                  </a:lnTo>
                  <a:lnTo>
                    <a:pt x="1191" y="379"/>
                  </a:lnTo>
                  <a:lnTo>
                    <a:pt x="1112" y="331"/>
                  </a:lnTo>
                  <a:lnTo>
                    <a:pt x="1034" y="287"/>
                  </a:lnTo>
                  <a:lnTo>
                    <a:pt x="957" y="247"/>
                  </a:lnTo>
                  <a:lnTo>
                    <a:pt x="879" y="211"/>
                  </a:lnTo>
                  <a:lnTo>
                    <a:pt x="801" y="177"/>
                  </a:lnTo>
                  <a:lnTo>
                    <a:pt x="723" y="148"/>
                  </a:lnTo>
                  <a:lnTo>
                    <a:pt x="646" y="121"/>
                  </a:lnTo>
                  <a:lnTo>
                    <a:pt x="568" y="96"/>
                  </a:lnTo>
                  <a:lnTo>
                    <a:pt x="489" y="75"/>
                  </a:lnTo>
                  <a:lnTo>
                    <a:pt x="410" y="58"/>
                  </a:lnTo>
                  <a:lnTo>
                    <a:pt x="330" y="41"/>
                  </a:lnTo>
                  <a:lnTo>
                    <a:pt x="249" y="27"/>
                  </a:lnTo>
                  <a:lnTo>
                    <a:pt x="167" y="16"/>
                  </a:lnTo>
                  <a:lnTo>
                    <a:pt x="85" y="8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454090" name="Freeform 10"/>
            <p:cNvSpPr>
              <a:spLocks/>
            </p:cNvSpPr>
            <p:nvPr userDrawn="1"/>
          </p:nvSpPr>
          <p:spPr bwMode="auto">
            <a:xfrm>
              <a:off x="314" y="676"/>
              <a:ext cx="4975" cy="1375"/>
            </a:xfrm>
            <a:custGeom>
              <a:avLst/>
              <a:gdLst/>
              <a:ahLst/>
              <a:cxnLst>
                <a:cxn ang="0">
                  <a:pos x="4975" y="2501"/>
                </a:cxn>
                <a:cxn ang="0">
                  <a:pos x="4926" y="2537"/>
                </a:cxn>
                <a:cxn ang="0">
                  <a:pos x="4867" y="2571"/>
                </a:cxn>
                <a:cxn ang="0">
                  <a:pos x="4786" y="2613"/>
                </a:cxn>
                <a:cxn ang="0">
                  <a:pos x="4686" y="2656"/>
                </a:cxn>
                <a:cxn ang="0">
                  <a:pos x="4568" y="2695"/>
                </a:cxn>
                <a:cxn ang="0">
                  <a:pos x="4433" y="2727"/>
                </a:cxn>
                <a:cxn ang="0">
                  <a:pos x="4361" y="2739"/>
                </a:cxn>
                <a:cxn ang="0">
                  <a:pos x="4285" y="2747"/>
                </a:cxn>
                <a:cxn ang="0">
                  <a:pos x="4204" y="2750"/>
                </a:cxn>
                <a:cxn ang="0">
                  <a:pos x="4121" y="2748"/>
                </a:cxn>
                <a:cxn ang="0">
                  <a:pos x="4035" y="2740"/>
                </a:cxn>
                <a:cxn ang="0">
                  <a:pos x="3946" y="2727"/>
                </a:cxn>
                <a:cxn ang="0">
                  <a:pos x="3856" y="2708"/>
                </a:cxn>
                <a:cxn ang="0">
                  <a:pos x="3761" y="2680"/>
                </a:cxn>
                <a:cxn ang="0">
                  <a:pos x="3666" y="2645"/>
                </a:cxn>
                <a:cxn ang="0">
                  <a:pos x="3567" y="2603"/>
                </a:cxn>
                <a:cxn ang="0">
                  <a:pos x="3467" y="2550"/>
                </a:cxn>
                <a:cxn ang="0">
                  <a:pos x="3366" y="2488"/>
                </a:cxn>
                <a:cxn ang="0">
                  <a:pos x="3263" y="2416"/>
                </a:cxn>
                <a:cxn ang="0">
                  <a:pos x="3159" y="2333"/>
                </a:cxn>
                <a:cxn ang="0">
                  <a:pos x="3053" y="2240"/>
                </a:cxn>
                <a:cxn ang="0">
                  <a:pos x="2948" y="2133"/>
                </a:cxn>
                <a:cxn ang="0">
                  <a:pos x="2841" y="2014"/>
                </a:cxn>
                <a:cxn ang="0">
                  <a:pos x="2733" y="1883"/>
                </a:cxn>
                <a:cxn ang="0">
                  <a:pos x="2627" y="1747"/>
                </a:cxn>
                <a:cxn ang="0">
                  <a:pos x="2422" y="1495"/>
                </a:cxn>
                <a:cxn ang="0">
                  <a:pos x="2227" y="1269"/>
                </a:cxn>
                <a:cxn ang="0">
                  <a:pos x="2040" y="1066"/>
                </a:cxn>
                <a:cxn ang="0">
                  <a:pos x="1861" y="885"/>
                </a:cxn>
                <a:cxn ang="0">
                  <a:pos x="1687" y="723"/>
                </a:cxn>
                <a:cxn ang="0">
                  <a:pos x="1519" y="583"/>
                </a:cxn>
                <a:cxn ang="0">
                  <a:pos x="1357" y="462"/>
                </a:cxn>
                <a:cxn ang="0">
                  <a:pos x="1196" y="357"/>
                </a:cxn>
                <a:cxn ang="0">
                  <a:pos x="1039" y="268"/>
                </a:cxn>
                <a:cxn ang="0">
                  <a:pos x="882" y="194"/>
                </a:cxn>
                <a:cxn ang="0">
                  <a:pos x="726" y="134"/>
                </a:cxn>
                <a:cxn ang="0">
                  <a:pos x="569" y="86"/>
                </a:cxn>
                <a:cxn ang="0">
                  <a:pos x="410" y="50"/>
                </a:cxn>
                <a:cxn ang="0">
                  <a:pos x="249" y="23"/>
                </a:cxn>
                <a:cxn ang="0">
                  <a:pos x="83" y="5"/>
                </a:cxn>
              </a:cxnLst>
              <a:rect l="0" t="0" r="r" b="b"/>
              <a:pathLst>
                <a:path w="4975" h="2750">
                  <a:moveTo>
                    <a:pt x="4975" y="2501"/>
                  </a:moveTo>
                  <a:lnTo>
                    <a:pt x="4975" y="2501"/>
                  </a:lnTo>
                  <a:lnTo>
                    <a:pt x="4962" y="2511"/>
                  </a:lnTo>
                  <a:lnTo>
                    <a:pt x="4926" y="2537"/>
                  </a:lnTo>
                  <a:lnTo>
                    <a:pt x="4899" y="2553"/>
                  </a:lnTo>
                  <a:lnTo>
                    <a:pt x="4867" y="2571"/>
                  </a:lnTo>
                  <a:lnTo>
                    <a:pt x="4829" y="2592"/>
                  </a:lnTo>
                  <a:lnTo>
                    <a:pt x="4786" y="2613"/>
                  </a:lnTo>
                  <a:lnTo>
                    <a:pt x="4739" y="2635"/>
                  </a:lnTo>
                  <a:lnTo>
                    <a:pt x="4686" y="2656"/>
                  </a:lnTo>
                  <a:lnTo>
                    <a:pt x="4629" y="2676"/>
                  </a:lnTo>
                  <a:lnTo>
                    <a:pt x="4568" y="2695"/>
                  </a:lnTo>
                  <a:lnTo>
                    <a:pt x="4503" y="2713"/>
                  </a:lnTo>
                  <a:lnTo>
                    <a:pt x="4433" y="2727"/>
                  </a:lnTo>
                  <a:lnTo>
                    <a:pt x="4397" y="2734"/>
                  </a:lnTo>
                  <a:lnTo>
                    <a:pt x="4361" y="2739"/>
                  </a:lnTo>
                  <a:lnTo>
                    <a:pt x="4322" y="2743"/>
                  </a:lnTo>
                  <a:lnTo>
                    <a:pt x="4285" y="2747"/>
                  </a:lnTo>
                  <a:lnTo>
                    <a:pt x="4245" y="2748"/>
                  </a:lnTo>
                  <a:lnTo>
                    <a:pt x="4204" y="2750"/>
                  </a:lnTo>
                  <a:lnTo>
                    <a:pt x="4163" y="2750"/>
                  </a:lnTo>
                  <a:lnTo>
                    <a:pt x="4121" y="2748"/>
                  </a:lnTo>
                  <a:lnTo>
                    <a:pt x="4079" y="2745"/>
                  </a:lnTo>
                  <a:lnTo>
                    <a:pt x="4035" y="2740"/>
                  </a:lnTo>
                  <a:lnTo>
                    <a:pt x="3992" y="2735"/>
                  </a:lnTo>
                  <a:lnTo>
                    <a:pt x="3946" y="2727"/>
                  </a:lnTo>
                  <a:lnTo>
                    <a:pt x="3902" y="2719"/>
                  </a:lnTo>
                  <a:lnTo>
                    <a:pt x="3856" y="2708"/>
                  </a:lnTo>
                  <a:lnTo>
                    <a:pt x="3809" y="2695"/>
                  </a:lnTo>
                  <a:lnTo>
                    <a:pt x="3761" y="2680"/>
                  </a:lnTo>
                  <a:lnTo>
                    <a:pt x="3714" y="2664"/>
                  </a:lnTo>
                  <a:lnTo>
                    <a:pt x="3666" y="2645"/>
                  </a:lnTo>
                  <a:lnTo>
                    <a:pt x="3617" y="2626"/>
                  </a:lnTo>
                  <a:lnTo>
                    <a:pt x="3567" y="2603"/>
                  </a:lnTo>
                  <a:lnTo>
                    <a:pt x="3517" y="2577"/>
                  </a:lnTo>
                  <a:lnTo>
                    <a:pt x="3467" y="2550"/>
                  </a:lnTo>
                  <a:lnTo>
                    <a:pt x="3417" y="2521"/>
                  </a:lnTo>
                  <a:lnTo>
                    <a:pt x="3366" y="2488"/>
                  </a:lnTo>
                  <a:lnTo>
                    <a:pt x="3314" y="2453"/>
                  </a:lnTo>
                  <a:lnTo>
                    <a:pt x="3263" y="2416"/>
                  </a:lnTo>
                  <a:lnTo>
                    <a:pt x="3212" y="2375"/>
                  </a:lnTo>
                  <a:lnTo>
                    <a:pt x="3159" y="2333"/>
                  </a:lnTo>
                  <a:lnTo>
                    <a:pt x="3106" y="2288"/>
                  </a:lnTo>
                  <a:lnTo>
                    <a:pt x="3053" y="2240"/>
                  </a:lnTo>
                  <a:lnTo>
                    <a:pt x="3001" y="2188"/>
                  </a:lnTo>
                  <a:lnTo>
                    <a:pt x="2948" y="2133"/>
                  </a:lnTo>
                  <a:lnTo>
                    <a:pt x="2894" y="2075"/>
                  </a:lnTo>
                  <a:lnTo>
                    <a:pt x="2841" y="2014"/>
                  </a:lnTo>
                  <a:lnTo>
                    <a:pt x="2787" y="1951"/>
                  </a:lnTo>
                  <a:lnTo>
                    <a:pt x="2733" y="1883"/>
                  </a:lnTo>
                  <a:lnTo>
                    <a:pt x="2733" y="1883"/>
                  </a:lnTo>
                  <a:lnTo>
                    <a:pt x="2627" y="1747"/>
                  </a:lnTo>
                  <a:lnTo>
                    <a:pt x="2523" y="1618"/>
                  </a:lnTo>
                  <a:lnTo>
                    <a:pt x="2422" y="1495"/>
                  </a:lnTo>
                  <a:lnTo>
                    <a:pt x="2323" y="1379"/>
                  </a:lnTo>
                  <a:lnTo>
                    <a:pt x="2227" y="1269"/>
                  </a:lnTo>
                  <a:lnTo>
                    <a:pt x="2133" y="1164"/>
                  </a:lnTo>
                  <a:lnTo>
                    <a:pt x="2040" y="1066"/>
                  </a:lnTo>
                  <a:lnTo>
                    <a:pt x="1949" y="972"/>
                  </a:lnTo>
                  <a:lnTo>
                    <a:pt x="1861" y="885"/>
                  </a:lnTo>
                  <a:lnTo>
                    <a:pt x="1773" y="801"/>
                  </a:lnTo>
                  <a:lnTo>
                    <a:pt x="1687" y="723"/>
                  </a:lnTo>
                  <a:lnTo>
                    <a:pt x="1602" y="651"/>
                  </a:lnTo>
                  <a:lnTo>
                    <a:pt x="1519" y="583"/>
                  </a:lnTo>
                  <a:lnTo>
                    <a:pt x="1437" y="520"/>
                  </a:lnTo>
                  <a:lnTo>
                    <a:pt x="1357" y="462"/>
                  </a:lnTo>
                  <a:lnTo>
                    <a:pt x="1276" y="407"/>
                  </a:lnTo>
                  <a:lnTo>
                    <a:pt x="1196" y="357"/>
                  </a:lnTo>
                  <a:lnTo>
                    <a:pt x="1116" y="310"/>
                  </a:lnTo>
                  <a:lnTo>
                    <a:pt x="1039" y="268"/>
                  </a:lnTo>
                  <a:lnTo>
                    <a:pt x="960" y="229"/>
                  </a:lnTo>
                  <a:lnTo>
                    <a:pt x="882" y="194"/>
                  </a:lnTo>
                  <a:lnTo>
                    <a:pt x="804" y="162"/>
                  </a:lnTo>
                  <a:lnTo>
                    <a:pt x="726" y="134"/>
                  </a:lnTo>
                  <a:lnTo>
                    <a:pt x="647" y="108"/>
                  </a:lnTo>
                  <a:lnTo>
                    <a:pt x="569" y="86"/>
                  </a:lnTo>
                  <a:lnTo>
                    <a:pt x="490" y="66"/>
                  </a:lnTo>
                  <a:lnTo>
                    <a:pt x="410" y="50"/>
                  </a:lnTo>
                  <a:lnTo>
                    <a:pt x="331" y="36"/>
                  </a:lnTo>
                  <a:lnTo>
                    <a:pt x="249" y="23"/>
                  </a:lnTo>
                  <a:lnTo>
                    <a:pt x="167" y="13"/>
                  </a:lnTo>
                  <a:lnTo>
                    <a:pt x="83" y="5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454091" name="Freeform 11"/>
            <p:cNvSpPr>
              <a:spLocks/>
            </p:cNvSpPr>
            <p:nvPr userDrawn="1"/>
          </p:nvSpPr>
          <p:spPr bwMode="auto">
            <a:xfrm>
              <a:off x="325" y="698"/>
              <a:ext cx="5012" cy="1339"/>
            </a:xfrm>
            <a:custGeom>
              <a:avLst/>
              <a:gdLst/>
              <a:ahLst/>
              <a:cxnLst>
                <a:cxn ang="0">
                  <a:pos x="5012" y="2414"/>
                </a:cxn>
                <a:cxn ang="0">
                  <a:pos x="4964" y="2448"/>
                </a:cxn>
                <a:cxn ang="0">
                  <a:pos x="4904" y="2485"/>
                </a:cxn>
                <a:cxn ang="0">
                  <a:pos x="4825" y="2528"/>
                </a:cxn>
                <a:cxn ang="0">
                  <a:pos x="4725" y="2574"/>
                </a:cxn>
                <a:cxn ang="0">
                  <a:pos x="4608" y="2615"/>
                </a:cxn>
                <a:cxn ang="0">
                  <a:pos x="4474" y="2649"/>
                </a:cxn>
                <a:cxn ang="0">
                  <a:pos x="4402" y="2662"/>
                </a:cxn>
                <a:cxn ang="0">
                  <a:pos x="4325" y="2672"/>
                </a:cxn>
                <a:cxn ang="0">
                  <a:pos x="4246" y="2677"/>
                </a:cxn>
                <a:cxn ang="0">
                  <a:pos x="4163" y="2677"/>
                </a:cxn>
                <a:cxn ang="0">
                  <a:pos x="4077" y="2672"/>
                </a:cxn>
                <a:cxn ang="0">
                  <a:pos x="3988" y="2661"/>
                </a:cxn>
                <a:cxn ang="0">
                  <a:pos x="3896" y="2643"/>
                </a:cxn>
                <a:cxn ang="0">
                  <a:pos x="3802" y="2617"/>
                </a:cxn>
                <a:cxn ang="0">
                  <a:pos x="3705" y="2583"/>
                </a:cxn>
                <a:cxn ang="0">
                  <a:pos x="3606" y="2543"/>
                </a:cxn>
                <a:cxn ang="0">
                  <a:pos x="3506" y="2491"/>
                </a:cxn>
                <a:cxn ang="0">
                  <a:pos x="3403" y="2431"/>
                </a:cxn>
                <a:cxn ang="0">
                  <a:pos x="3299" y="2362"/>
                </a:cxn>
                <a:cxn ang="0">
                  <a:pos x="3194" y="2280"/>
                </a:cxn>
                <a:cxn ang="0">
                  <a:pos x="3087" y="2188"/>
                </a:cxn>
                <a:cxn ang="0">
                  <a:pos x="2980" y="2083"/>
                </a:cxn>
                <a:cxn ang="0">
                  <a:pos x="2870" y="1966"/>
                </a:cxn>
                <a:cxn ang="0">
                  <a:pos x="2762" y="1836"/>
                </a:cxn>
                <a:cxn ang="0">
                  <a:pos x="2654" y="1702"/>
                </a:cxn>
                <a:cxn ang="0">
                  <a:pos x="2444" y="1455"/>
                </a:cxn>
                <a:cxn ang="0">
                  <a:pos x="2245" y="1230"/>
                </a:cxn>
                <a:cxn ang="0">
                  <a:pos x="2057" y="1030"/>
                </a:cxn>
                <a:cxn ang="0">
                  <a:pos x="1873" y="851"/>
                </a:cxn>
                <a:cxn ang="0">
                  <a:pos x="1698" y="692"/>
                </a:cxn>
                <a:cxn ang="0">
                  <a:pos x="1529" y="555"/>
                </a:cxn>
                <a:cxn ang="0">
                  <a:pos x="1364" y="436"/>
                </a:cxn>
                <a:cxn ang="0">
                  <a:pos x="1201" y="334"/>
                </a:cxn>
                <a:cxn ang="0">
                  <a:pos x="1043" y="248"/>
                </a:cxn>
                <a:cxn ang="0">
                  <a:pos x="885" y="177"/>
                </a:cxn>
                <a:cxn ang="0">
                  <a:pos x="728" y="119"/>
                </a:cxn>
                <a:cxn ang="0">
                  <a:pos x="571" y="74"/>
                </a:cxn>
                <a:cxn ang="0">
                  <a:pos x="411" y="42"/>
                </a:cxn>
                <a:cxn ang="0">
                  <a:pos x="250" y="17"/>
                </a:cxn>
                <a:cxn ang="0">
                  <a:pos x="85" y="5"/>
                </a:cxn>
              </a:cxnLst>
              <a:rect l="0" t="0" r="r" b="b"/>
              <a:pathLst>
                <a:path w="5012" h="2678">
                  <a:moveTo>
                    <a:pt x="5012" y="2414"/>
                  </a:moveTo>
                  <a:lnTo>
                    <a:pt x="5012" y="2414"/>
                  </a:lnTo>
                  <a:lnTo>
                    <a:pt x="5000" y="2423"/>
                  </a:lnTo>
                  <a:lnTo>
                    <a:pt x="4964" y="2448"/>
                  </a:lnTo>
                  <a:lnTo>
                    <a:pt x="4937" y="2465"/>
                  </a:lnTo>
                  <a:lnTo>
                    <a:pt x="4904" y="2485"/>
                  </a:lnTo>
                  <a:lnTo>
                    <a:pt x="4868" y="2506"/>
                  </a:lnTo>
                  <a:lnTo>
                    <a:pt x="4825" y="2528"/>
                  </a:lnTo>
                  <a:lnTo>
                    <a:pt x="4778" y="2551"/>
                  </a:lnTo>
                  <a:lnTo>
                    <a:pt x="4725" y="2574"/>
                  </a:lnTo>
                  <a:lnTo>
                    <a:pt x="4670" y="2594"/>
                  </a:lnTo>
                  <a:lnTo>
                    <a:pt x="4608" y="2615"/>
                  </a:lnTo>
                  <a:lnTo>
                    <a:pt x="4543" y="2635"/>
                  </a:lnTo>
                  <a:lnTo>
                    <a:pt x="4474" y="2649"/>
                  </a:lnTo>
                  <a:lnTo>
                    <a:pt x="4439" y="2657"/>
                  </a:lnTo>
                  <a:lnTo>
                    <a:pt x="4402" y="2662"/>
                  </a:lnTo>
                  <a:lnTo>
                    <a:pt x="4364" y="2669"/>
                  </a:lnTo>
                  <a:lnTo>
                    <a:pt x="4325" y="2672"/>
                  </a:lnTo>
                  <a:lnTo>
                    <a:pt x="4286" y="2675"/>
                  </a:lnTo>
                  <a:lnTo>
                    <a:pt x="4246" y="2677"/>
                  </a:lnTo>
                  <a:lnTo>
                    <a:pt x="4204" y="2678"/>
                  </a:lnTo>
                  <a:lnTo>
                    <a:pt x="4163" y="2677"/>
                  </a:lnTo>
                  <a:lnTo>
                    <a:pt x="4120" y="2675"/>
                  </a:lnTo>
                  <a:lnTo>
                    <a:pt x="4077" y="2672"/>
                  </a:lnTo>
                  <a:lnTo>
                    <a:pt x="4032" y="2667"/>
                  </a:lnTo>
                  <a:lnTo>
                    <a:pt x="3988" y="2661"/>
                  </a:lnTo>
                  <a:lnTo>
                    <a:pt x="3942" y="2653"/>
                  </a:lnTo>
                  <a:lnTo>
                    <a:pt x="3896" y="2643"/>
                  </a:lnTo>
                  <a:lnTo>
                    <a:pt x="3849" y="2630"/>
                  </a:lnTo>
                  <a:lnTo>
                    <a:pt x="3802" y="2617"/>
                  </a:lnTo>
                  <a:lnTo>
                    <a:pt x="3753" y="2601"/>
                  </a:lnTo>
                  <a:lnTo>
                    <a:pt x="3705" y="2583"/>
                  </a:lnTo>
                  <a:lnTo>
                    <a:pt x="3656" y="2564"/>
                  </a:lnTo>
                  <a:lnTo>
                    <a:pt x="3606" y="2543"/>
                  </a:lnTo>
                  <a:lnTo>
                    <a:pt x="3556" y="2519"/>
                  </a:lnTo>
                  <a:lnTo>
                    <a:pt x="3506" y="2491"/>
                  </a:lnTo>
                  <a:lnTo>
                    <a:pt x="3455" y="2464"/>
                  </a:lnTo>
                  <a:lnTo>
                    <a:pt x="3403" y="2431"/>
                  </a:lnTo>
                  <a:lnTo>
                    <a:pt x="3352" y="2398"/>
                  </a:lnTo>
                  <a:lnTo>
                    <a:pt x="3299" y="2362"/>
                  </a:lnTo>
                  <a:lnTo>
                    <a:pt x="3246" y="2322"/>
                  </a:lnTo>
                  <a:lnTo>
                    <a:pt x="3194" y="2280"/>
                  </a:lnTo>
                  <a:lnTo>
                    <a:pt x="3141" y="2236"/>
                  </a:lnTo>
                  <a:lnTo>
                    <a:pt x="3087" y="2188"/>
                  </a:lnTo>
                  <a:lnTo>
                    <a:pt x="3033" y="2138"/>
                  </a:lnTo>
                  <a:lnTo>
                    <a:pt x="2980" y="2083"/>
                  </a:lnTo>
                  <a:lnTo>
                    <a:pt x="2924" y="2026"/>
                  </a:lnTo>
                  <a:lnTo>
                    <a:pt x="2870" y="1966"/>
                  </a:lnTo>
                  <a:lnTo>
                    <a:pt x="2816" y="1903"/>
                  </a:lnTo>
                  <a:lnTo>
                    <a:pt x="2762" y="1836"/>
                  </a:lnTo>
                  <a:lnTo>
                    <a:pt x="2762" y="1836"/>
                  </a:lnTo>
                  <a:lnTo>
                    <a:pt x="2654" y="1702"/>
                  </a:lnTo>
                  <a:lnTo>
                    <a:pt x="2548" y="1576"/>
                  </a:lnTo>
                  <a:lnTo>
                    <a:pt x="2444" y="1455"/>
                  </a:lnTo>
                  <a:lnTo>
                    <a:pt x="2344" y="1338"/>
                  </a:lnTo>
                  <a:lnTo>
                    <a:pt x="2245" y="1230"/>
                  </a:lnTo>
                  <a:lnTo>
                    <a:pt x="2150" y="1127"/>
                  </a:lnTo>
                  <a:lnTo>
                    <a:pt x="2057" y="1030"/>
                  </a:lnTo>
                  <a:lnTo>
                    <a:pt x="1963" y="938"/>
                  </a:lnTo>
                  <a:lnTo>
                    <a:pt x="1873" y="851"/>
                  </a:lnTo>
                  <a:lnTo>
                    <a:pt x="1786" y="770"/>
                  </a:lnTo>
                  <a:lnTo>
                    <a:pt x="1698" y="692"/>
                  </a:lnTo>
                  <a:lnTo>
                    <a:pt x="1612" y="621"/>
                  </a:lnTo>
                  <a:lnTo>
                    <a:pt x="1529" y="555"/>
                  </a:lnTo>
                  <a:lnTo>
                    <a:pt x="1446" y="494"/>
                  </a:lnTo>
                  <a:lnTo>
                    <a:pt x="1364" y="436"/>
                  </a:lnTo>
                  <a:lnTo>
                    <a:pt x="1282" y="382"/>
                  </a:lnTo>
                  <a:lnTo>
                    <a:pt x="1201" y="334"/>
                  </a:lnTo>
                  <a:lnTo>
                    <a:pt x="1122" y="289"/>
                  </a:lnTo>
                  <a:lnTo>
                    <a:pt x="1043" y="248"/>
                  </a:lnTo>
                  <a:lnTo>
                    <a:pt x="964" y="210"/>
                  </a:lnTo>
                  <a:lnTo>
                    <a:pt x="885" y="177"/>
                  </a:lnTo>
                  <a:lnTo>
                    <a:pt x="807" y="147"/>
                  </a:lnTo>
                  <a:lnTo>
                    <a:pt x="728" y="119"/>
                  </a:lnTo>
                  <a:lnTo>
                    <a:pt x="649" y="95"/>
                  </a:lnTo>
                  <a:lnTo>
                    <a:pt x="571" y="74"/>
                  </a:lnTo>
                  <a:lnTo>
                    <a:pt x="490" y="56"/>
                  </a:lnTo>
                  <a:lnTo>
                    <a:pt x="411" y="42"/>
                  </a:lnTo>
                  <a:lnTo>
                    <a:pt x="331" y="29"/>
                  </a:lnTo>
                  <a:lnTo>
                    <a:pt x="250" y="17"/>
                  </a:lnTo>
                  <a:lnTo>
                    <a:pt x="167" y="9"/>
                  </a:lnTo>
                  <a:lnTo>
                    <a:pt x="85" y="5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454092" name="Freeform 12"/>
            <p:cNvSpPr>
              <a:spLocks/>
            </p:cNvSpPr>
            <p:nvPr userDrawn="1"/>
          </p:nvSpPr>
          <p:spPr bwMode="auto">
            <a:xfrm>
              <a:off x="336" y="720"/>
              <a:ext cx="5049" cy="1304"/>
            </a:xfrm>
            <a:custGeom>
              <a:avLst/>
              <a:gdLst/>
              <a:ahLst/>
              <a:cxnLst>
                <a:cxn ang="0">
                  <a:pos x="5049" y="2324"/>
                </a:cxn>
                <a:cxn ang="0">
                  <a:pos x="5000" y="2361"/>
                </a:cxn>
                <a:cxn ang="0">
                  <a:pos x="4942" y="2398"/>
                </a:cxn>
                <a:cxn ang="0">
                  <a:pos x="4863" y="2443"/>
                </a:cxn>
                <a:cxn ang="0">
                  <a:pos x="4764" y="2492"/>
                </a:cxn>
                <a:cxn ang="0">
                  <a:pos x="4647" y="2537"/>
                </a:cxn>
                <a:cxn ang="0">
                  <a:pos x="4514" y="2574"/>
                </a:cxn>
                <a:cxn ang="0">
                  <a:pos x="4442" y="2589"/>
                </a:cxn>
                <a:cxn ang="0">
                  <a:pos x="4366" y="2598"/>
                </a:cxn>
                <a:cxn ang="0">
                  <a:pos x="4286" y="2605"/>
                </a:cxn>
                <a:cxn ang="0">
                  <a:pos x="4203" y="2608"/>
                </a:cxn>
                <a:cxn ang="0">
                  <a:pos x="4117" y="2603"/>
                </a:cxn>
                <a:cxn ang="0">
                  <a:pos x="4027" y="2593"/>
                </a:cxn>
                <a:cxn ang="0">
                  <a:pos x="3935" y="2577"/>
                </a:cxn>
                <a:cxn ang="0">
                  <a:pos x="3841" y="2555"/>
                </a:cxn>
                <a:cxn ang="0">
                  <a:pos x="3744" y="2522"/>
                </a:cxn>
                <a:cxn ang="0">
                  <a:pos x="3645" y="2484"/>
                </a:cxn>
                <a:cxn ang="0">
                  <a:pos x="3544" y="2434"/>
                </a:cxn>
                <a:cxn ang="0">
                  <a:pos x="3439" y="2375"/>
                </a:cxn>
                <a:cxn ang="0">
                  <a:pos x="3335" y="2308"/>
                </a:cxn>
                <a:cxn ang="0">
                  <a:pos x="3228" y="2229"/>
                </a:cxn>
                <a:cxn ang="0">
                  <a:pos x="3120" y="2137"/>
                </a:cxn>
                <a:cxn ang="0">
                  <a:pos x="3010" y="2035"/>
                </a:cxn>
                <a:cxn ang="0">
                  <a:pos x="2901" y="1919"/>
                </a:cxn>
                <a:cxn ang="0">
                  <a:pos x="2790" y="1789"/>
                </a:cxn>
                <a:cxn ang="0">
                  <a:pos x="2679" y="1659"/>
                </a:cxn>
                <a:cxn ang="0">
                  <a:pos x="2466" y="1413"/>
                </a:cxn>
                <a:cxn ang="0">
                  <a:pos x="2265" y="1192"/>
                </a:cxn>
                <a:cxn ang="0">
                  <a:pos x="2072" y="993"/>
                </a:cxn>
                <a:cxn ang="0">
                  <a:pos x="1887" y="819"/>
                </a:cxn>
                <a:cxn ang="0">
                  <a:pos x="1710" y="664"/>
                </a:cxn>
                <a:cxn ang="0">
                  <a:pos x="1537" y="528"/>
                </a:cxn>
                <a:cxn ang="0">
                  <a:pos x="1371" y="412"/>
                </a:cxn>
                <a:cxn ang="0">
                  <a:pos x="1207" y="312"/>
                </a:cxn>
                <a:cxn ang="0">
                  <a:pos x="1047" y="230"/>
                </a:cxn>
                <a:cxn ang="0">
                  <a:pos x="888" y="160"/>
                </a:cxn>
                <a:cxn ang="0">
                  <a:pos x="731" y="107"/>
                </a:cxn>
                <a:cxn ang="0">
                  <a:pos x="572" y="65"/>
                </a:cxn>
                <a:cxn ang="0">
                  <a:pos x="413" y="34"/>
                </a:cxn>
                <a:cxn ang="0">
                  <a:pos x="250" y="15"/>
                </a:cxn>
                <a:cxn ang="0">
                  <a:pos x="85" y="4"/>
                </a:cxn>
              </a:cxnLst>
              <a:rect l="0" t="0" r="r" b="b"/>
              <a:pathLst>
                <a:path w="5049" h="2608">
                  <a:moveTo>
                    <a:pt x="5049" y="2324"/>
                  </a:moveTo>
                  <a:lnTo>
                    <a:pt x="5049" y="2324"/>
                  </a:lnTo>
                  <a:lnTo>
                    <a:pt x="5036" y="2334"/>
                  </a:lnTo>
                  <a:lnTo>
                    <a:pt x="5000" y="2361"/>
                  </a:lnTo>
                  <a:lnTo>
                    <a:pt x="4974" y="2379"/>
                  </a:lnTo>
                  <a:lnTo>
                    <a:pt x="4942" y="2398"/>
                  </a:lnTo>
                  <a:lnTo>
                    <a:pt x="4906" y="2421"/>
                  </a:lnTo>
                  <a:lnTo>
                    <a:pt x="4863" y="2443"/>
                  </a:lnTo>
                  <a:lnTo>
                    <a:pt x="4815" y="2468"/>
                  </a:lnTo>
                  <a:lnTo>
                    <a:pt x="4764" y="2492"/>
                  </a:lnTo>
                  <a:lnTo>
                    <a:pt x="4709" y="2514"/>
                  </a:lnTo>
                  <a:lnTo>
                    <a:pt x="4647" y="2537"/>
                  </a:lnTo>
                  <a:lnTo>
                    <a:pt x="4584" y="2556"/>
                  </a:lnTo>
                  <a:lnTo>
                    <a:pt x="4514" y="2574"/>
                  </a:lnTo>
                  <a:lnTo>
                    <a:pt x="4478" y="2581"/>
                  </a:lnTo>
                  <a:lnTo>
                    <a:pt x="4442" y="2589"/>
                  </a:lnTo>
                  <a:lnTo>
                    <a:pt x="4404" y="2593"/>
                  </a:lnTo>
                  <a:lnTo>
                    <a:pt x="4366" y="2598"/>
                  </a:lnTo>
                  <a:lnTo>
                    <a:pt x="4327" y="2603"/>
                  </a:lnTo>
                  <a:lnTo>
                    <a:pt x="4286" y="2605"/>
                  </a:lnTo>
                  <a:lnTo>
                    <a:pt x="4245" y="2606"/>
                  </a:lnTo>
                  <a:lnTo>
                    <a:pt x="4203" y="2608"/>
                  </a:lnTo>
                  <a:lnTo>
                    <a:pt x="4160" y="2606"/>
                  </a:lnTo>
                  <a:lnTo>
                    <a:pt x="4117" y="2603"/>
                  </a:lnTo>
                  <a:lnTo>
                    <a:pt x="4073" y="2600"/>
                  </a:lnTo>
                  <a:lnTo>
                    <a:pt x="4027" y="2593"/>
                  </a:lnTo>
                  <a:lnTo>
                    <a:pt x="3982" y="2587"/>
                  </a:lnTo>
                  <a:lnTo>
                    <a:pt x="3935" y="2577"/>
                  </a:lnTo>
                  <a:lnTo>
                    <a:pt x="3888" y="2566"/>
                  </a:lnTo>
                  <a:lnTo>
                    <a:pt x="3841" y="2555"/>
                  </a:lnTo>
                  <a:lnTo>
                    <a:pt x="3792" y="2540"/>
                  </a:lnTo>
                  <a:lnTo>
                    <a:pt x="3744" y="2522"/>
                  </a:lnTo>
                  <a:lnTo>
                    <a:pt x="3695" y="2505"/>
                  </a:lnTo>
                  <a:lnTo>
                    <a:pt x="3645" y="2484"/>
                  </a:lnTo>
                  <a:lnTo>
                    <a:pt x="3594" y="2459"/>
                  </a:lnTo>
                  <a:lnTo>
                    <a:pt x="3544" y="2434"/>
                  </a:lnTo>
                  <a:lnTo>
                    <a:pt x="3492" y="2406"/>
                  </a:lnTo>
                  <a:lnTo>
                    <a:pt x="3439" y="2375"/>
                  </a:lnTo>
                  <a:lnTo>
                    <a:pt x="3388" y="2343"/>
                  </a:lnTo>
                  <a:lnTo>
                    <a:pt x="3335" y="2308"/>
                  </a:lnTo>
                  <a:lnTo>
                    <a:pt x="3281" y="2269"/>
                  </a:lnTo>
                  <a:lnTo>
                    <a:pt x="3228" y="2229"/>
                  </a:lnTo>
                  <a:lnTo>
                    <a:pt x="3174" y="2183"/>
                  </a:lnTo>
                  <a:lnTo>
                    <a:pt x="3120" y="2137"/>
                  </a:lnTo>
                  <a:lnTo>
                    <a:pt x="3066" y="2086"/>
                  </a:lnTo>
                  <a:lnTo>
                    <a:pt x="3010" y="2035"/>
                  </a:lnTo>
                  <a:lnTo>
                    <a:pt x="2956" y="1978"/>
                  </a:lnTo>
                  <a:lnTo>
                    <a:pt x="2901" y="1919"/>
                  </a:lnTo>
                  <a:lnTo>
                    <a:pt x="2845" y="1856"/>
                  </a:lnTo>
                  <a:lnTo>
                    <a:pt x="2790" y="1789"/>
                  </a:lnTo>
                  <a:lnTo>
                    <a:pt x="2790" y="1789"/>
                  </a:lnTo>
                  <a:lnTo>
                    <a:pt x="2679" y="1659"/>
                  </a:lnTo>
                  <a:lnTo>
                    <a:pt x="2572" y="1533"/>
                  </a:lnTo>
                  <a:lnTo>
                    <a:pt x="2466" y="1413"/>
                  </a:lnTo>
                  <a:lnTo>
                    <a:pt x="2365" y="1299"/>
                  </a:lnTo>
                  <a:lnTo>
                    <a:pt x="2265" y="1192"/>
                  </a:lnTo>
                  <a:lnTo>
                    <a:pt x="2168" y="1090"/>
                  </a:lnTo>
                  <a:lnTo>
                    <a:pt x="2072" y="993"/>
                  </a:lnTo>
                  <a:lnTo>
                    <a:pt x="1979" y="903"/>
                  </a:lnTo>
                  <a:lnTo>
                    <a:pt x="1887" y="819"/>
                  </a:lnTo>
                  <a:lnTo>
                    <a:pt x="1797" y="738"/>
                  </a:lnTo>
                  <a:lnTo>
                    <a:pt x="1710" y="664"/>
                  </a:lnTo>
                  <a:lnTo>
                    <a:pt x="1622" y="593"/>
                  </a:lnTo>
                  <a:lnTo>
                    <a:pt x="1537" y="528"/>
                  </a:lnTo>
                  <a:lnTo>
                    <a:pt x="1453" y="467"/>
                  </a:lnTo>
                  <a:lnTo>
                    <a:pt x="1371" y="412"/>
                  </a:lnTo>
                  <a:lnTo>
                    <a:pt x="1287" y="360"/>
                  </a:lnTo>
                  <a:lnTo>
                    <a:pt x="1207" y="312"/>
                  </a:lnTo>
                  <a:lnTo>
                    <a:pt x="1126" y="268"/>
                  </a:lnTo>
                  <a:lnTo>
                    <a:pt x="1047" y="230"/>
                  </a:lnTo>
                  <a:lnTo>
                    <a:pt x="967" y="192"/>
                  </a:lnTo>
                  <a:lnTo>
                    <a:pt x="888" y="160"/>
                  </a:lnTo>
                  <a:lnTo>
                    <a:pt x="808" y="133"/>
                  </a:lnTo>
                  <a:lnTo>
                    <a:pt x="731" y="107"/>
                  </a:lnTo>
                  <a:lnTo>
                    <a:pt x="652" y="84"/>
                  </a:lnTo>
                  <a:lnTo>
                    <a:pt x="572" y="65"/>
                  </a:lnTo>
                  <a:lnTo>
                    <a:pt x="492" y="49"/>
                  </a:lnTo>
                  <a:lnTo>
                    <a:pt x="413" y="34"/>
                  </a:lnTo>
                  <a:lnTo>
                    <a:pt x="332" y="23"/>
                  </a:lnTo>
                  <a:lnTo>
                    <a:pt x="250" y="15"/>
                  </a:lnTo>
                  <a:lnTo>
                    <a:pt x="168" y="8"/>
                  </a:lnTo>
                  <a:lnTo>
                    <a:pt x="85" y="4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454093" name="Freeform 13"/>
            <p:cNvSpPr>
              <a:spLocks/>
            </p:cNvSpPr>
            <p:nvPr userDrawn="1"/>
          </p:nvSpPr>
          <p:spPr bwMode="auto">
            <a:xfrm>
              <a:off x="349" y="742"/>
              <a:ext cx="5081" cy="1267"/>
            </a:xfrm>
            <a:custGeom>
              <a:avLst/>
              <a:gdLst/>
              <a:ahLst/>
              <a:cxnLst>
                <a:cxn ang="0">
                  <a:pos x="5081" y="2233"/>
                </a:cxn>
                <a:cxn ang="0">
                  <a:pos x="5034" y="2270"/>
                </a:cxn>
                <a:cxn ang="0">
                  <a:pos x="4977" y="2309"/>
                </a:cxn>
                <a:cxn ang="0">
                  <a:pos x="4898" y="2355"/>
                </a:cxn>
                <a:cxn ang="0">
                  <a:pos x="4801" y="2405"/>
                </a:cxn>
                <a:cxn ang="0">
                  <a:pos x="4684" y="2454"/>
                </a:cxn>
                <a:cxn ang="0">
                  <a:pos x="4551" y="2494"/>
                </a:cxn>
                <a:cxn ang="0">
                  <a:pos x="4479" y="2509"/>
                </a:cxn>
                <a:cxn ang="0">
                  <a:pos x="4404" y="2522"/>
                </a:cxn>
                <a:cxn ang="0">
                  <a:pos x="4323" y="2530"/>
                </a:cxn>
                <a:cxn ang="0">
                  <a:pos x="4240" y="2533"/>
                </a:cxn>
                <a:cxn ang="0">
                  <a:pos x="4154" y="2531"/>
                </a:cxn>
                <a:cxn ang="0">
                  <a:pos x="4065" y="2523"/>
                </a:cxn>
                <a:cxn ang="0">
                  <a:pos x="3974" y="2509"/>
                </a:cxn>
                <a:cxn ang="0">
                  <a:pos x="3878" y="2488"/>
                </a:cxn>
                <a:cxn ang="0">
                  <a:pos x="3781" y="2459"/>
                </a:cxn>
                <a:cxn ang="0">
                  <a:pos x="3681" y="2420"/>
                </a:cxn>
                <a:cxn ang="0">
                  <a:pos x="3579" y="2373"/>
                </a:cxn>
                <a:cxn ang="0">
                  <a:pos x="3475" y="2317"/>
                </a:cxn>
                <a:cxn ang="0">
                  <a:pos x="3368" y="2250"/>
                </a:cxn>
                <a:cxn ang="0">
                  <a:pos x="3260" y="2171"/>
                </a:cxn>
                <a:cxn ang="0">
                  <a:pos x="3152" y="2082"/>
                </a:cxn>
                <a:cxn ang="0">
                  <a:pos x="3041" y="1982"/>
                </a:cxn>
                <a:cxn ang="0">
                  <a:pos x="2928" y="1868"/>
                </a:cxn>
                <a:cxn ang="0">
                  <a:pos x="2814" y="1742"/>
                </a:cxn>
                <a:cxn ang="0">
                  <a:pos x="2703" y="1611"/>
                </a:cxn>
                <a:cxn ang="0">
                  <a:pos x="2487" y="1369"/>
                </a:cxn>
                <a:cxn ang="0">
                  <a:pos x="2281" y="1151"/>
                </a:cxn>
                <a:cxn ang="0">
                  <a:pos x="2085" y="955"/>
                </a:cxn>
                <a:cxn ang="0">
                  <a:pos x="1898" y="783"/>
                </a:cxn>
                <a:cxn ang="0">
                  <a:pos x="1717" y="631"/>
                </a:cxn>
                <a:cxn ang="0">
                  <a:pos x="1544" y="498"/>
                </a:cxn>
                <a:cxn ang="0">
                  <a:pos x="1376" y="385"/>
                </a:cxn>
                <a:cxn ang="0">
                  <a:pos x="1211" y="289"/>
                </a:cxn>
                <a:cxn ang="0">
                  <a:pos x="1050" y="208"/>
                </a:cxn>
                <a:cxn ang="0">
                  <a:pos x="890" y="143"/>
                </a:cxn>
                <a:cxn ang="0">
                  <a:pos x="732" y="92"/>
                </a:cxn>
                <a:cxn ang="0">
                  <a:pos x="572" y="53"/>
                </a:cxn>
                <a:cxn ang="0">
                  <a:pos x="412" y="25"/>
                </a:cxn>
                <a:cxn ang="0">
                  <a:pos x="250" y="8"/>
                </a:cxn>
                <a:cxn ang="0">
                  <a:pos x="85" y="1"/>
                </a:cxn>
              </a:cxnLst>
              <a:rect l="0" t="0" r="r" b="b"/>
              <a:pathLst>
                <a:path w="5081" h="2533">
                  <a:moveTo>
                    <a:pt x="5081" y="2233"/>
                  </a:moveTo>
                  <a:lnTo>
                    <a:pt x="5081" y="2233"/>
                  </a:lnTo>
                  <a:lnTo>
                    <a:pt x="5070" y="2242"/>
                  </a:lnTo>
                  <a:lnTo>
                    <a:pt x="5034" y="2270"/>
                  </a:lnTo>
                  <a:lnTo>
                    <a:pt x="5008" y="2288"/>
                  </a:lnTo>
                  <a:lnTo>
                    <a:pt x="4977" y="2309"/>
                  </a:lnTo>
                  <a:lnTo>
                    <a:pt x="4940" y="2333"/>
                  </a:lnTo>
                  <a:lnTo>
                    <a:pt x="4898" y="2355"/>
                  </a:lnTo>
                  <a:lnTo>
                    <a:pt x="4852" y="2381"/>
                  </a:lnTo>
                  <a:lnTo>
                    <a:pt x="4801" y="2405"/>
                  </a:lnTo>
                  <a:lnTo>
                    <a:pt x="4744" y="2430"/>
                  </a:lnTo>
                  <a:lnTo>
                    <a:pt x="4684" y="2454"/>
                  </a:lnTo>
                  <a:lnTo>
                    <a:pt x="4621" y="2475"/>
                  </a:lnTo>
                  <a:lnTo>
                    <a:pt x="4551" y="2494"/>
                  </a:lnTo>
                  <a:lnTo>
                    <a:pt x="4516" y="2502"/>
                  </a:lnTo>
                  <a:lnTo>
                    <a:pt x="4479" y="2509"/>
                  </a:lnTo>
                  <a:lnTo>
                    <a:pt x="4441" y="2517"/>
                  </a:lnTo>
                  <a:lnTo>
                    <a:pt x="4404" y="2522"/>
                  </a:lnTo>
                  <a:lnTo>
                    <a:pt x="4364" y="2526"/>
                  </a:lnTo>
                  <a:lnTo>
                    <a:pt x="4323" y="2530"/>
                  </a:lnTo>
                  <a:lnTo>
                    <a:pt x="4283" y="2533"/>
                  </a:lnTo>
                  <a:lnTo>
                    <a:pt x="4240" y="2533"/>
                  </a:lnTo>
                  <a:lnTo>
                    <a:pt x="4198" y="2533"/>
                  </a:lnTo>
                  <a:lnTo>
                    <a:pt x="4154" y="2531"/>
                  </a:lnTo>
                  <a:lnTo>
                    <a:pt x="4110" y="2528"/>
                  </a:lnTo>
                  <a:lnTo>
                    <a:pt x="4065" y="2523"/>
                  </a:lnTo>
                  <a:lnTo>
                    <a:pt x="4019" y="2517"/>
                  </a:lnTo>
                  <a:lnTo>
                    <a:pt x="3974" y="2509"/>
                  </a:lnTo>
                  <a:lnTo>
                    <a:pt x="3926" y="2499"/>
                  </a:lnTo>
                  <a:lnTo>
                    <a:pt x="3878" y="2488"/>
                  </a:lnTo>
                  <a:lnTo>
                    <a:pt x="3829" y="2473"/>
                  </a:lnTo>
                  <a:lnTo>
                    <a:pt x="3781" y="2459"/>
                  </a:lnTo>
                  <a:lnTo>
                    <a:pt x="3731" y="2439"/>
                  </a:lnTo>
                  <a:lnTo>
                    <a:pt x="3681" y="2420"/>
                  </a:lnTo>
                  <a:lnTo>
                    <a:pt x="3631" y="2397"/>
                  </a:lnTo>
                  <a:lnTo>
                    <a:pt x="3579" y="2373"/>
                  </a:lnTo>
                  <a:lnTo>
                    <a:pt x="3526" y="2346"/>
                  </a:lnTo>
                  <a:lnTo>
                    <a:pt x="3475" y="2317"/>
                  </a:lnTo>
                  <a:lnTo>
                    <a:pt x="3421" y="2284"/>
                  </a:lnTo>
                  <a:lnTo>
                    <a:pt x="3368" y="2250"/>
                  </a:lnTo>
                  <a:lnTo>
                    <a:pt x="3314" y="2212"/>
                  </a:lnTo>
                  <a:lnTo>
                    <a:pt x="3260" y="2171"/>
                  </a:lnTo>
                  <a:lnTo>
                    <a:pt x="3206" y="2129"/>
                  </a:lnTo>
                  <a:lnTo>
                    <a:pt x="3152" y="2082"/>
                  </a:lnTo>
                  <a:lnTo>
                    <a:pt x="3096" y="2034"/>
                  </a:lnTo>
                  <a:lnTo>
                    <a:pt x="3041" y="1982"/>
                  </a:lnTo>
                  <a:lnTo>
                    <a:pt x="2984" y="1926"/>
                  </a:lnTo>
                  <a:lnTo>
                    <a:pt x="2928" y="1868"/>
                  </a:lnTo>
                  <a:lnTo>
                    <a:pt x="2871" y="1806"/>
                  </a:lnTo>
                  <a:lnTo>
                    <a:pt x="2814" y="1742"/>
                  </a:lnTo>
                  <a:lnTo>
                    <a:pt x="2814" y="1742"/>
                  </a:lnTo>
                  <a:lnTo>
                    <a:pt x="2703" y="1611"/>
                  </a:lnTo>
                  <a:lnTo>
                    <a:pt x="2593" y="1487"/>
                  </a:lnTo>
                  <a:lnTo>
                    <a:pt x="2487" y="1369"/>
                  </a:lnTo>
                  <a:lnTo>
                    <a:pt x="2382" y="1256"/>
                  </a:lnTo>
                  <a:lnTo>
                    <a:pt x="2281" y="1151"/>
                  </a:lnTo>
                  <a:lnTo>
                    <a:pt x="2182" y="1051"/>
                  </a:lnTo>
                  <a:lnTo>
                    <a:pt x="2085" y="955"/>
                  </a:lnTo>
                  <a:lnTo>
                    <a:pt x="1991" y="867"/>
                  </a:lnTo>
                  <a:lnTo>
                    <a:pt x="1898" y="783"/>
                  </a:lnTo>
                  <a:lnTo>
                    <a:pt x="1808" y="705"/>
                  </a:lnTo>
                  <a:lnTo>
                    <a:pt x="1717" y="631"/>
                  </a:lnTo>
                  <a:lnTo>
                    <a:pt x="1630" y="563"/>
                  </a:lnTo>
                  <a:lnTo>
                    <a:pt x="1544" y="498"/>
                  </a:lnTo>
                  <a:lnTo>
                    <a:pt x="1459" y="439"/>
                  </a:lnTo>
                  <a:lnTo>
                    <a:pt x="1376" y="385"/>
                  </a:lnTo>
                  <a:lnTo>
                    <a:pt x="1292" y="334"/>
                  </a:lnTo>
                  <a:lnTo>
                    <a:pt x="1211" y="289"/>
                  </a:lnTo>
                  <a:lnTo>
                    <a:pt x="1130" y="247"/>
                  </a:lnTo>
                  <a:lnTo>
                    <a:pt x="1050" y="208"/>
                  </a:lnTo>
                  <a:lnTo>
                    <a:pt x="969" y="174"/>
                  </a:lnTo>
                  <a:lnTo>
                    <a:pt x="890" y="143"/>
                  </a:lnTo>
                  <a:lnTo>
                    <a:pt x="811" y="116"/>
                  </a:lnTo>
                  <a:lnTo>
                    <a:pt x="732" y="92"/>
                  </a:lnTo>
                  <a:lnTo>
                    <a:pt x="651" y="71"/>
                  </a:lnTo>
                  <a:lnTo>
                    <a:pt x="572" y="53"/>
                  </a:lnTo>
                  <a:lnTo>
                    <a:pt x="493" y="37"/>
                  </a:lnTo>
                  <a:lnTo>
                    <a:pt x="412" y="25"/>
                  </a:lnTo>
                  <a:lnTo>
                    <a:pt x="332" y="16"/>
                  </a:lnTo>
                  <a:lnTo>
                    <a:pt x="250" y="8"/>
                  </a:lnTo>
                  <a:lnTo>
                    <a:pt x="168" y="3"/>
                  </a:lnTo>
                  <a:lnTo>
                    <a:pt x="85" y="1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454094" name="Freeform 14"/>
            <p:cNvSpPr>
              <a:spLocks/>
            </p:cNvSpPr>
            <p:nvPr userDrawn="1"/>
          </p:nvSpPr>
          <p:spPr bwMode="auto">
            <a:xfrm>
              <a:off x="361" y="765"/>
              <a:ext cx="5115" cy="1230"/>
            </a:xfrm>
            <a:custGeom>
              <a:avLst/>
              <a:gdLst/>
              <a:ahLst/>
              <a:cxnLst>
                <a:cxn ang="0">
                  <a:pos x="5115" y="2141"/>
                </a:cxn>
                <a:cxn ang="0">
                  <a:pos x="5068" y="2180"/>
                </a:cxn>
                <a:cxn ang="0">
                  <a:pos x="5011" y="2220"/>
                </a:cxn>
                <a:cxn ang="0">
                  <a:pos x="4933" y="2268"/>
                </a:cxn>
                <a:cxn ang="0">
                  <a:pos x="4836" y="2320"/>
                </a:cxn>
                <a:cxn ang="0">
                  <a:pos x="4721" y="2370"/>
                </a:cxn>
                <a:cxn ang="0">
                  <a:pos x="4589" y="2414"/>
                </a:cxn>
                <a:cxn ang="0">
                  <a:pos x="4517" y="2431"/>
                </a:cxn>
                <a:cxn ang="0">
                  <a:pos x="4442" y="2444"/>
                </a:cxn>
                <a:cxn ang="0">
                  <a:pos x="4361" y="2456"/>
                </a:cxn>
                <a:cxn ang="0">
                  <a:pos x="4279" y="2460"/>
                </a:cxn>
                <a:cxn ang="0">
                  <a:pos x="4193" y="2460"/>
                </a:cxn>
                <a:cxn ang="0">
                  <a:pos x="4103" y="2454"/>
                </a:cxn>
                <a:cxn ang="0">
                  <a:pos x="4012" y="2441"/>
                </a:cxn>
                <a:cxn ang="0">
                  <a:pos x="3916" y="2422"/>
                </a:cxn>
                <a:cxn ang="0">
                  <a:pos x="3819" y="2394"/>
                </a:cxn>
                <a:cxn ang="0">
                  <a:pos x="3717" y="2357"/>
                </a:cxn>
                <a:cxn ang="0">
                  <a:pos x="3614" y="2312"/>
                </a:cxn>
                <a:cxn ang="0">
                  <a:pos x="3510" y="2257"/>
                </a:cxn>
                <a:cxn ang="0">
                  <a:pos x="3402" y="2192"/>
                </a:cxn>
                <a:cxn ang="0">
                  <a:pos x="3294" y="2117"/>
                </a:cxn>
                <a:cxn ang="0">
                  <a:pos x="3183" y="2029"/>
                </a:cxn>
                <a:cxn ang="0">
                  <a:pos x="3070" y="1931"/>
                </a:cxn>
                <a:cxn ang="0">
                  <a:pos x="2956" y="1818"/>
                </a:cxn>
                <a:cxn ang="0">
                  <a:pos x="2841" y="1694"/>
                </a:cxn>
                <a:cxn ang="0">
                  <a:pos x="2727" y="1564"/>
                </a:cxn>
                <a:cxn ang="0">
                  <a:pos x="2508" y="1325"/>
                </a:cxn>
                <a:cxn ang="0">
                  <a:pos x="2300" y="1111"/>
                </a:cxn>
                <a:cxn ang="0">
                  <a:pos x="2101" y="918"/>
                </a:cxn>
                <a:cxn ang="0">
                  <a:pos x="1911" y="749"/>
                </a:cxn>
                <a:cxn ang="0">
                  <a:pos x="1728" y="600"/>
                </a:cxn>
                <a:cxn ang="0">
                  <a:pos x="1553" y="470"/>
                </a:cxn>
                <a:cxn ang="0">
                  <a:pos x="1382" y="360"/>
                </a:cxn>
                <a:cxn ang="0">
                  <a:pos x="1215" y="266"/>
                </a:cxn>
                <a:cxn ang="0">
                  <a:pos x="1053" y="189"/>
                </a:cxn>
                <a:cxn ang="0">
                  <a:pos x="892" y="126"/>
                </a:cxn>
                <a:cxn ang="0">
                  <a:pos x="733" y="77"/>
                </a:cxn>
                <a:cxn ang="0">
                  <a:pos x="574" y="42"/>
                </a:cxn>
                <a:cxn ang="0">
                  <a:pos x="413" y="17"/>
                </a:cxn>
                <a:cxn ang="0">
                  <a:pos x="250" y="3"/>
                </a:cxn>
                <a:cxn ang="0">
                  <a:pos x="85" y="0"/>
                </a:cxn>
              </a:cxnLst>
              <a:rect l="0" t="0" r="r" b="b"/>
              <a:pathLst>
                <a:path w="5115" h="2460">
                  <a:moveTo>
                    <a:pt x="5115" y="2141"/>
                  </a:moveTo>
                  <a:lnTo>
                    <a:pt x="5115" y="2141"/>
                  </a:lnTo>
                  <a:lnTo>
                    <a:pt x="5104" y="2150"/>
                  </a:lnTo>
                  <a:lnTo>
                    <a:pt x="5068" y="2180"/>
                  </a:lnTo>
                  <a:lnTo>
                    <a:pt x="5043" y="2197"/>
                  </a:lnTo>
                  <a:lnTo>
                    <a:pt x="5011" y="2220"/>
                  </a:lnTo>
                  <a:lnTo>
                    <a:pt x="4975" y="2244"/>
                  </a:lnTo>
                  <a:lnTo>
                    <a:pt x="4933" y="2268"/>
                  </a:lnTo>
                  <a:lnTo>
                    <a:pt x="4888" y="2294"/>
                  </a:lnTo>
                  <a:lnTo>
                    <a:pt x="4836" y="2320"/>
                  </a:lnTo>
                  <a:lnTo>
                    <a:pt x="4781" y="2346"/>
                  </a:lnTo>
                  <a:lnTo>
                    <a:pt x="4721" y="2370"/>
                  </a:lnTo>
                  <a:lnTo>
                    <a:pt x="4657" y="2393"/>
                  </a:lnTo>
                  <a:lnTo>
                    <a:pt x="4589" y="2414"/>
                  </a:lnTo>
                  <a:lnTo>
                    <a:pt x="4554" y="2423"/>
                  </a:lnTo>
                  <a:lnTo>
                    <a:pt x="4517" y="2431"/>
                  </a:lnTo>
                  <a:lnTo>
                    <a:pt x="4479" y="2438"/>
                  </a:lnTo>
                  <a:lnTo>
                    <a:pt x="4442" y="2444"/>
                  </a:lnTo>
                  <a:lnTo>
                    <a:pt x="4402" y="2451"/>
                  </a:lnTo>
                  <a:lnTo>
                    <a:pt x="4361" y="2456"/>
                  </a:lnTo>
                  <a:lnTo>
                    <a:pt x="4321" y="2459"/>
                  </a:lnTo>
                  <a:lnTo>
                    <a:pt x="4279" y="2460"/>
                  </a:lnTo>
                  <a:lnTo>
                    <a:pt x="4236" y="2460"/>
                  </a:lnTo>
                  <a:lnTo>
                    <a:pt x="4193" y="2460"/>
                  </a:lnTo>
                  <a:lnTo>
                    <a:pt x="4149" y="2457"/>
                  </a:lnTo>
                  <a:lnTo>
                    <a:pt x="4103" y="2454"/>
                  </a:lnTo>
                  <a:lnTo>
                    <a:pt x="4057" y="2448"/>
                  </a:lnTo>
                  <a:lnTo>
                    <a:pt x="4012" y="2441"/>
                  </a:lnTo>
                  <a:lnTo>
                    <a:pt x="3964" y="2431"/>
                  </a:lnTo>
                  <a:lnTo>
                    <a:pt x="3916" y="2422"/>
                  </a:lnTo>
                  <a:lnTo>
                    <a:pt x="3867" y="2409"/>
                  </a:lnTo>
                  <a:lnTo>
                    <a:pt x="3819" y="2394"/>
                  </a:lnTo>
                  <a:lnTo>
                    <a:pt x="3769" y="2377"/>
                  </a:lnTo>
                  <a:lnTo>
                    <a:pt x="3717" y="2357"/>
                  </a:lnTo>
                  <a:lnTo>
                    <a:pt x="3666" y="2336"/>
                  </a:lnTo>
                  <a:lnTo>
                    <a:pt x="3614" y="2312"/>
                  </a:lnTo>
                  <a:lnTo>
                    <a:pt x="3563" y="2286"/>
                  </a:lnTo>
                  <a:lnTo>
                    <a:pt x="3510" y="2257"/>
                  </a:lnTo>
                  <a:lnTo>
                    <a:pt x="3456" y="2226"/>
                  </a:lnTo>
                  <a:lnTo>
                    <a:pt x="3402" y="2192"/>
                  </a:lnTo>
                  <a:lnTo>
                    <a:pt x="3348" y="2155"/>
                  </a:lnTo>
                  <a:lnTo>
                    <a:pt x="3294" y="2117"/>
                  </a:lnTo>
                  <a:lnTo>
                    <a:pt x="3238" y="2075"/>
                  </a:lnTo>
                  <a:lnTo>
                    <a:pt x="3183" y="2029"/>
                  </a:lnTo>
                  <a:lnTo>
                    <a:pt x="3127" y="1981"/>
                  </a:lnTo>
                  <a:lnTo>
                    <a:pt x="3070" y="1931"/>
                  </a:lnTo>
                  <a:lnTo>
                    <a:pt x="3013" y="1876"/>
                  </a:lnTo>
                  <a:lnTo>
                    <a:pt x="2956" y="1818"/>
                  </a:lnTo>
                  <a:lnTo>
                    <a:pt x="2899" y="1756"/>
                  </a:lnTo>
                  <a:lnTo>
                    <a:pt x="2841" y="1694"/>
                  </a:lnTo>
                  <a:lnTo>
                    <a:pt x="2841" y="1694"/>
                  </a:lnTo>
                  <a:lnTo>
                    <a:pt x="2727" y="1564"/>
                  </a:lnTo>
                  <a:lnTo>
                    <a:pt x="2616" y="1442"/>
                  </a:lnTo>
                  <a:lnTo>
                    <a:pt x="2508" y="1325"/>
                  </a:lnTo>
                  <a:lnTo>
                    <a:pt x="2402" y="1214"/>
                  </a:lnTo>
                  <a:lnTo>
                    <a:pt x="2300" y="1111"/>
                  </a:lnTo>
                  <a:lnTo>
                    <a:pt x="2198" y="1012"/>
                  </a:lnTo>
                  <a:lnTo>
                    <a:pt x="2101" y="918"/>
                  </a:lnTo>
                  <a:lnTo>
                    <a:pt x="2004" y="831"/>
                  </a:lnTo>
                  <a:lnTo>
                    <a:pt x="1911" y="749"/>
                  </a:lnTo>
                  <a:lnTo>
                    <a:pt x="1818" y="671"/>
                  </a:lnTo>
                  <a:lnTo>
                    <a:pt x="1728" y="600"/>
                  </a:lnTo>
                  <a:lnTo>
                    <a:pt x="1639" y="533"/>
                  </a:lnTo>
                  <a:lnTo>
                    <a:pt x="1553" y="470"/>
                  </a:lnTo>
                  <a:lnTo>
                    <a:pt x="1467" y="413"/>
                  </a:lnTo>
                  <a:lnTo>
                    <a:pt x="1382" y="360"/>
                  </a:lnTo>
                  <a:lnTo>
                    <a:pt x="1299" y="310"/>
                  </a:lnTo>
                  <a:lnTo>
                    <a:pt x="1215" y="266"/>
                  </a:lnTo>
                  <a:lnTo>
                    <a:pt x="1133" y="224"/>
                  </a:lnTo>
                  <a:lnTo>
                    <a:pt x="1053" y="189"/>
                  </a:lnTo>
                  <a:lnTo>
                    <a:pt x="972" y="155"/>
                  </a:lnTo>
                  <a:lnTo>
                    <a:pt x="892" y="126"/>
                  </a:lnTo>
                  <a:lnTo>
                    <a:pt x="813" y="100"/>
                  </a:lnTo>
                  <a:lnTo>
                    <a:pt x="733" y="77"/>
                  </a:lnTo>
                  <a:lnTo>
                    <a:pt x="653" y="58"/>
                  </a:lnTo>
                  <a:lnTo>
                    <a:pt x="574" y="42"/>
                  </a:lnTo>
                  <a:lnTo>
                    <a:pt x="493" y="29"/>
                  </a:lnTo>
                  <a:lnTo>
                    <a:pt x="413" y="17"/>
                  </a:lnTo>
                  <a:lnTo>
                    <a:pt x="332" y="9"/>
                  </a:lnTo>
                  <a:lnTo>
                    <a:pt x="250" y="3"/>
                  </a:lnTo>
                  <a:lnTo>
                    <a:pt x="168" y="0"/>
                  </a:lnTo>
                  <a:lnTo>
                    <a:pt x="85" y="0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454095" name="Freeform 15"/>
            <p:cNvSpPr>
              <a:spLocks/>
            </p:cNvSpPr>
            <p:nvPr userDrawn="1"/>
          </p:nvSpPr>
          <p:spPr bwMode="auto">
            <a:xfrm>
              <a:off x="375" y="787"/>
              <a:ext cx="5147" cy="1195"/>
            </a:xfrm>
            <a:custGeom>
              <a:avLst/>
              <a:gdLst/>
              <a:ahLst/>
              <a:cxnLst>
                <a:cxn ang="0">
                  <a:pos x="5147" y="2049"/>
                </a:cxn>
                <a:cxn ang="0">
                  <a:pos x="5100" y="2090"/>
                </a:cxn>
                <a:cxn ang="0">
                  <a:pos x="5043" y="2132"/>
                </a:cxn>
                <a:cxn ang="0">
                  <a:pos x="4967" y="2182"/>
                </a:cxn>
                <a:cxn ang="0">
                  <a:pos x="4871" y="2237"/>
                </a:cxn>
                <a:cxn ang="0">
                  <a:pos x="4756" y="2288"/>
                </a:cxn>
                <a:cxn ang="0">
                  <a:pos x="4624" y="2335"/>
                </a:cxn>
                <a:cxn ang="0">
                  <a:pos x="4553" y="2355"/>
                </a:cxn>
                <a:cxn ang="0">
                  <a:pos x="4477" y="2369"/>
                </a:cxn>
                <a:cxn ang="0">
                  <a:pos x="4397" y="2382"/>
                </a:cxn>
                <a:cxn ang="0">
                  <a:pos x="4314" y="2388"/>
                </a:cxn>
                <a:cxn ang="0">
                  <a:pos x="4228" y="2390"/>
                </a:cxn>
                <a:cxn ang="0">
                  <a:pos x="4139" y="2385"/>
                </a:cxn>
                <a:cxn ang="0">
                  <a:pos x="4046" y="2374"/>
                </a:cxn>
                <a:cxn ang="0">
                  <a:pos x="3952" y="2356"/>
                </a:cxn>
                <a:cxn ang="0">
                  <a:pos x="3853" y="2330"/>
                </a:cxn>
                <a:cxn ang="0">
                  <a:pos x="3752" y="2296"/>
                </a:cxn>
                <a:cxn ang="0">
                  <a:pos x="3648" y="2253"/>
                </a:cxn>
                <a:cxn ang="0">
                  <a:pos x="3542" y="2200"/>
                </a:cxn>
                <a:cxn ang="0">
                  <a:pos x="3434" y="2137"/>
                </a:cxn>
                <a:cxn ang="0">
                  <a:pos x="3324" y="2064"/>
                </a:cxn>
                <a:cxn ang="0">
                  <a:pos x="3212" y="1978"/>
                </a:cxn>
                <a:cxn ang="0">
                  <a:pos x="3098" y="1880"/>
                </a:cxn>
                <a:cxn ang="0">
                  <a:pos x="2983" y="1770"/>
                </a:cxn>
                <a:cxn ang="0">
                  <a:pos x="2866" y="1646"/>
                </a:cxn>
                <a:cxn ang="0">
                  <a:pos x="2749" y="1520"/>
                </a:cxn>
                <a:cxn ang="0">
                  <a:pos x="2527" y="1284"/>
                </a:cxn>
                <a:cxn ang="0">
                  <a:pos x="2315" y="1072"/>
                </a:cxn>
                <a:cxn ang="0">
                  <a:pos x="2113" y="884"/>
                </a:cxn>
                <a:cxn ang="0">
                  <a:pos x="1920" y="717"/>
                </a:cxn>
                <a:cxn ang="0">
                  <a:pos x="1736" y="570"/>
                </a:cxn>
                <a:cxn ang="0">
                  <a:pos x="1558" y="444"/>
                </a:cxn>
                <a:cxn ang="0">
                  <a:pos x="1386" y="336"/>
                </a:cxn>
                <a:cxn ang="0">
                  <a:pos x="1219" y="246"/>
                </a:cxn>
                <a:cxn ang="0">
                  <a:pos x="1055" y="170"/>
                </a:cxn>
                <a:cxn ang="0">
                  <a:pos x="893" y="112"/>
                </a:cxn>
                <a:cxn ang="0">
                  <a:pos x="733" y="65"/>
                </a:cxn>
                <a:cxn ang="0">
                  <a:pos x="574" y="33"/>
                </a:cxn>
                <a:cxn ang="0">
                  <a:pos x="413" y="12"/>
                </a:cxn>
                <a:cxn ang="0">
                  <a:pos x="250" y="2"/>
                </a:cxn>
                <a:cxn ang="0">
                  <a:pos x="85" y="0"/>
                </a:cxn>
              </a:cxnLst>
              <a:rect l="0" t="0" r="r" b="b"/>
              <a:pathLst>
                <a:path w="5147" h="2390">
                  <a:moveTo>
                    <a:pt x="5147" y="2049"/>
                  </a:moveTo>
                  <a:lnTo>
                    <a:pt x="5147" y="2049"/>
                  </a:lnTo>
                  <a:lnTo>
                    <a:pt x="5135" y="2061"/>
                  </a:lnTo>
                  <a:lnTo>
                    <a:pt x="5100" y="2090"/>
                  </a:lnTo>
                  <a:lnTo>
                    <a:pt x="5075" y="2109"/>
                  </a:lnTo>
                  <a:lnTo>
                    <a:pt x="5043" y="2132"/>
                  </a:lnTo>
                  <a:lnTo>
                    <a:pt x="5008" y="2156"/>
                  </a:lnTo>
                  <a:lnTo>
                    <a:pt x="4967" y="2182"/>
                  </a:lnTo>
                  <a:lnTo>
                    <a:pt x="4921" y="2209"/>
                  </a:lnTo>
                  <a:lnTo>
                    <a:pt x="4871" y="2237"/>
                  </a:lnTo>
                  <a:lnTo>
                    <a:pt x="4815" y="2262"/>
                  </a:lnTo>
                  <a:lnTo>
                    <a:pt x="4756" y="2288"/>
                  </a:lnTo>
                  <a:lnTo>
                    <a:pt x="4692" y="2313"/>
                  </a:lnTo>
                  <a:lnTo>
                    <a:pt x="4624" y="2335"/>
                  </a:lnTo>
                  <a:lnTo>
                    <a:pt x="4589" y="2345"/>
                  </a:lnTo>
                  <a:lnTo>
                    <a:pt x="4553" y="2355"/>
                  </a:lnTo>
                  <a:lnTo>
                    <a:pt x="4515" y="2363"/>
                  </a:lnTo>
                  <a:lnTo>
                    <a:pt x="4477" y="2369"/>
                  </a:lnTo>
                  <a:lnTo>
                    <a:pt x="4438" y="2376"/>
                  </a:lnTo>
                  <a:lnTo>
                    <a:pt x="4397" y="2382"/>
                  </a:lnTo>
                  <a:lnTo>
                    <a:pt x="4357" y="2385"/>
                  </a:lnTo>
                  <a:lnTo>
                    <a:pt x="4314" y="2388"/>
                  </a:lnTo>
                  <a:lnTo>
                    <a:pt x="4272" y="2390"/>
                  </a:lnTo>
                  <a:lnTo>
                    <a:pt x="4228" y="2390"/>
                  </a:lnTo>
                  <a:lnTo>
                    <a:pt x="4184" y="2388"/>
                  </a:lnTo>
                  <a:lnTo>
                    <a:pt x="4139" y="2385"/>
                  </a:lnTo>
                  <a:lnTo>
                    <a:pt x="4093" y="2380"/>
                  </a:lnTo>
                  <a:lnTo>
                    <a:pt x="4046" y="2374"/>
                  </a:lnTo>
                  <a:lnTo>
                    <a:pt x="3999" y="2366"/>
                  </a:lnTo>
                  <a:lnTo>
                    <a:pt x="3952" y="2356"/>
                  </a:lnTo>
                  <a:lnTo>
                    <a:pt x="3902" y="2345"/>
                  </a:lnTo>
                  <a:lnTo>
                    <a:pt x="3853" y="2330"/>
                  </a:lnTo>
                  <a:lnTo>
                    <a:pt x="3803" y="2314"/>
                  </a:lnTo>
                  <a:lnTo>
                    <a:pt x="3752" y="2296"/>
                  </a:lnTo>
                  <a:lnTo>
                    <a:pt x="3700" y="2275"/>
                  </a:lnTo>
                  <a:lnTo>
                    <a:pt x="3648" y="2253"/>
                  </a:lnTo>
                  <a:lnTo>
                    <a:pt x="3596" y="2229"/>
                  </a:lnTo>
                  <a:lnTo>
                    <a:pt x="3542" y="2200"/>
                  </a:lnTo>
                  <a:lnTo>
                    <a:pt x="3489" y="2170"/>
                  </a:lnTo>
                  <a:lnTo>
                    <a:pt x="3434" y="2137"/>
                  </a:lnTo>
                  <a:lnTo>
                    <a:pt x="3380" y="2101"/>
                  </a:lnTo>
                  <a:lnTo>
                    <a:pt x="3324" y="2064"/>
                  </a:lnTo>
                  <a:lnTo>
                    <a:pt x="3269" y="2022"/>
                  </a:lnTo>
                  <a:lnTo>
                    <a:pt x="3212" y="1978"/>
                  </a:lnTo>
                  <a:lnTo>
                    <a:pt x="3156" y="1930"/>
                  </a:lnTo>
                  <a:lnTo>
                    <a:pt x="3098" y="1880"/>
                  </a:lnTo>
                  <a:lnTo>
                    <a:pt x="3041" y="1827"/>
                  </a:lnTo>
                  <a:lnTo>
                    <a:pt x="2983" y="1770"/>
                  </a:lnTo>
                  <a:lnTo>
                    <a:pt x="2924" y="1710"/>
                  </a:lnTo>
                  <a:lnTo>
                    <a:pt x="2866" y="1646"/>
                  </a:lnTo>
                  <a:lnTo>
                    <a:pt x="2866" y="1646"/>
                  </a:lnTo>
                  <a:lnTo>
                    <a:pt x="2749" y="1520"/>
                  </a:lnTo>
                  <a:lnTo>
                    <a:pt x="2637" y="1399"/>
                  </a:lnTo>
                  <a:lnTo>
                    <a:pt x="2527" y="1284"/>
                  </a:lnTo>
                  <a:lnTo>
                    <a:pt x="2419" y="1174"/>
                  </a:lnTo>
                  <a:lnTo>
                    <a:pt x="2315" y="1072"/>
                  </a:lnTo>
                  <a:lnTo>
                    <a:pt x="2213" y="976"/>
                  </a:lnTo>
                  <a:lnTo>
                    <a:pt x="2113" y="884"/>
                  </a:lnTo>
                  <a:lnTo>
                    <a:pt x="2016" y="798"/>
                  </a:lnTo>
                  <a:lnTo>
                    <a:pt x="1920" y="717"/>
                  </a:lnTo>
                  <a:lnTo>
                    <a:pt x="1827" y="641"/>
                  </a:lnTo>
                  <a:lnTo>
                    <a:pt x="1736" y="570"/>
                  </a:lnTo>
                  <a:lnTo>
                    <a:pt x="1647" y="504"/>
                  </a:lnTo>
                  <a:lnTo>
                    <a:pt x="1558" y="444"/>
                  </a:lnTo>
                  <a:lnTo>
                    <a:pt x="1472" y="388"/>
                  </a:lnTo>
                  <a:lnTo>
                    <a:pt x="1386" y="336"/>
                  </a:lnTo>
                  <a:lnTo>
                    <a:pt x="1303" y="288"/>
                  </a:lnTo>
                  <a:lnTo>
                    <a:pt x="1219" y="246"/>
                  </a:lnTo>
                  <a:lnTo>
                    <a:pt x="1136" y="205"/>
                  </a:lnTo>
                  <a:lnTo>
                    <a:pt x="1055" y="170"/>
                  </a:lnTo>
                  <a:lnTo>
                    <a:pt x="974" y="139"/>
                  </a:lnTo>
                  <a:lnTo>
                    <a:pt x="893" y="112"/>
                  </a:lnTo>
                  <a:lnTo>
                    <a:pt x="814" y="88"/>
                  </a:lnTo>
                  <a:lnTo>
                    <a:pt x="733" y="65"/>
                  </a:lnTo>
                  <a:lnTo>
                    <a:pt x="653" y="47"/>
                  </a:lnTo>
                  <a:lnTo>
                    <a:pt x="574" y="33"/>
                  </a:lnTo>
                  <a:lnTo>
                    <a:pt x="493" y="21"/>
                  </a:lnTo>
                  <a:lnTo>
                    <a:pt x="413" y="12"/>
                  </a:lnTo>
                  <a:lnTo>
                    <a:pt x="332" y="5"/>
                  </a:lnTo>
                  <a:lnTo>
                    <a:pt x="250" y="2"/>
                  </a:lnTo>
                  <a:lnTo>
                    <a:pt x="168" y="0"/>
                  </a:lnTo>
                  <a:lnTo>
                    <a:pt x="85" y="0"/>
                  </a:lnTo>
                  <a:lnTo>
                    <a:pt x="0" y="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454096" name="Freeform 16"/>
            <p:cNvSpPr>
              <a:spLocks/>
            </p:cNvSpPr>
            <p:nvPr userDrawn="1"/>
          </p:nvSpPr>
          <p:spPr bwMode="auto">
            <a:xfrm>
              <a:off x="389" y="808"/>
              <a:ext cx="5176" cy="1160"/>
            </a:xfrm>
            <a:custGeom>
              <a:avLst/>
              <a:gdLst/>
              <a:ahLst/>
              <a:cxnLst>
                <a:cxn ang="0">
                  <a:pos x="5176" y="1959"/>
                </a:cxn>
                <a:cxn ang="0">
                  <a:pos x="5130" y="2001"/>
                </a:cxn>
                <a:cxn ang="0">
                  <a:pos x="5075" y="2044"/>
                </a:cxn>
                <a:cxn ang="0">
                  <a:pos x="4998" y="2096"/>
                </a:cxn>
                <a:cxn ang="0">
                  <a:pos x="4903" y="2153"/>
                </a:cxn>
                <a:cxn ang="0">
                  <a:pos x="4790" y="2208"/>
                </a:cxn>
                <a:cxn ang="0">
                  <a:pos x="4658" y="2258"/>
                </a:cxn>
                <a:cxn ang="0">
                  <a:pos x="4587" y="2277"/>
                </a:cxn>
                <a:cxn ang="0">
                  <a:pos x="4513" y="2295"/>
                </a:cxn>
                <a:cxn ang="0">
                  <a:pos x="4433" y="2308"/>
                </a:cxn>
                <a:cxn ang="0">
                  <a:pos x="4350" y="2317"/>
                </a:cxn>
                <a:cxn ang="0">
                  <a:pos x="4264" y="2321"/>
                </a:cxn>
                <a:cxn ang="0">
                  <a:pos x="4174" y="2317"/>
                </a:cxn>
                <a:cxn ang="0">
                  <a:pos x="4082" y="2308"/>
                </a:cxn>
                <a:cxn ang="0">
                  <a:pos x="3986" y="2292"/>
                </a:cxn>
                <a:cxn ang="0">
                  <a:pos x="3888" y="2269"/>
                </a:cxn>
                <a:cxn ang="0">
                  <a:pos x="3786" y="2235"/>
                </a:cxn>
                <a:cxn ang="0">
                  <a:pos x="3682" y="2195"/>
                </a:cxn>
                <a:cxn ang="0">
                  <a:pos x="3575" y="2143"/>
                </a:cxn>
                <a:cxn ang="0">
                  <a:pos x="3466" y="2082"/>
                </a:cxn>
                <a:cxn ang="0">
                  <a:pos x="3355" y="2011"/>
                </a:cxn>
                <a:cxn ang="0">
                  <a:pos x="3241" y="1927"/>
                </a:cxn>
                <a:cxn ang="0">
                  <a:pos x="3125" y="1831"/>
                </a:cxn>
                <a:cxn ang="0">
                  <a:pos x="3009" y="1723"/>
                </a:cxn>
                <a:cxn ang="0">
                  <a:pos x="2891" y="1600"/>
                </a:cxn>
                <a:cxn ang="0">
                  <a:pos x="2773" y="1475"/>
                </a:cxn>
                <a:cxn ang="0">
                  <a:pos x="2545" y="1244"/>
                </a:cxn>
                <a:cxn ang="0">
                  <a:pos x="2331" y="1035"/>
                </a:cxn>
                <a:cxn ang="0">
                  <a:pos x="2126" y="850"/>
                </a:cxn>
                <a:cxn ang="0">
                  <a:pos x="1931" y="685"/>
                </a:cxn>
                <a:cxn ang="0">
                  <a:pos x="1744" y="543"/>
                </a:cxn>
                <a:cxn ang="0">
                  <a:pos x="1565" y="419"/>
                </a:cxn>
                <a:cxn ang="0">
                  <a:pos x="1391" y="314"/>
                </a:cxn>
                <a:cxn ang="0">
                  <a:pos x="1222" y="226"/>
                </a:cxn>
                <a:cxn ang="0">
                  <a:pos x="1057" y="154"/>
                </a:cxn>
                <a:cxn ang="0">
                  <a:pos x="894" y="99"/>
                </a:cxn>
                <a:cxn ang="0">
                  <a:pos x="735" y="55"/>
                </a:cxn>
                <a:cxn ang="0">
                  <a:pos x="574" y="26"/>
                </a:cxn>
                <a:cxn ang="0">
                  <a:pos x="412" y="8"/>
                </a:cxn>
                <a:cxn ang="0">
                  <a:pos x="250" y="0"/>
                </a:cxn>
                <a:cxn ang="0">
                  <a:pos x="85" y="4"/>
                </a:cxn>
              </a:cxnLst>
              <a:rect l="0" t="0" r="r" b="b"/>
              <a:pathLst>
                <a:path w="5176" h="2321">
                  <a:moveTo>
                    <a:pt x="5176" y="1959"/>
                  </a:moveTo>
                  <a:lnTo>
                    <a:pt x="5176" y="1959"/>
                  </a:lnTo>
                  <a:lnTo>
                    <a:pt x="5165" y="1970"/>
                  </a:lnTo>
                  <a:lnTo>
                    <a:pt x="5130" y="2001"/>
                  </a:lnTo>
                  <a:lnTo>
                    <a:pt x="5105" y="2020"/>
                  </a:lnTo>
                  <a:lnTo>
                    <a:pt x="5075" y="2044"/>
                  </a:lnTo>
                  <a:lnTo>
                    <a:pt x="5039" y="2070"/>
                  </a:lnTo>
                  <a:lnTo>
                    <a:pt x="4998" y="2096"/>
                  </a:lnTo>
                  <a:lnTo>
                    <a:pt x="4953" y="2125"/>
                  </a:lnTo>
                  <a:lnTo>
                    <a:pt x="4903" y="2153"/>
                  </a:lnTo>
                  <a:lnTo>
                    <a:pt x="4849" y="2180"/>
                  </a:lnTo>
                  <a:lnTo>
                    <a:pt x="4790" y="2208"/>
                  </a:lnTo>
                  <a:lnTo>
                    <a:pt x="4726" y="2233"/>
                  </a:lnTo>
                  <a:lnTo>
                    <a:pt x="4658" y="2258"/>
                  </a:lnTo>
                  <a:lnTo>
                    <a:pt x="4624" y="2267"/>
                  </a:lnTo>
                  <a:lnTo>
                    <a:pt x="4587" y="2277"/>
                  </a:lnTo>
                  <a:lnTo>
                    <a:pt x="4550" y="2287"/>
                  </a:lnTo>
                  <a:lnTo>
                    <a:pt x="4513" y="2295"/>
                  </a:lnTo>
                  <a:lnTo>
                    <a:pt x="4472" y="2303"/>
                  </a:lnTo>
                  <a:lnTo>
                    <a:pt x="4433" y="2308"/>
                  </a:lnTo>
                  <a:lnTo>
                    <a:pt x="4392" y="2313"/>
                  </a:lnTo>
                  <a:lnTo>
                    <a:pt x="4350" y="2317"/>
                  </a:lnTo>
                  <a:lnTo>
                    <a:pt x="4307" y="2319"/>
                  </a:lnTo>
                  <a:lnTo>
                    <a:pt x="4264" y="2321"/>
                  </a:lnTo>
                  <a:lnTo>
                    <a:pt x="4220" y="2319"/>
                  </a:lnTo>
                  <a:lnTo>
                    <a:pt x="4174" y="2317"/>
                  </a:lnTo>
                  <a:lnTo>
                    <a:pt x="4128" y="2314"/>
                  </a:lnTo>
                  <a:lnTo>
                    <a:pt x="4082" y="2308"/>
                  </a:lnTo>
                  <a:lnTo>
                    <a:pt x="4034" y="2301"/>
                  </a:lnTo>
                  <a:lnTo>
                    <a:pt x="3986" y="2292"/>
                  </a:lnTo>
                  <a:lnTo>
                    <a:pt x="3936" y="2282"/>
                  </a:lnTo>
                  <a:lnTo>
                    <a:pt x="3888" y="2269"/>
                  </a:lnTo>
                  <a:lnTo>
                    <a:pt x="3836" y="2253"/>
                  </a:lnTo>
                  <a:lnTo>
                    <a:pt x="3786" y="2235"/>
                  </a:lnTo>
                  <a:lnTo>
                    <a:pt x="3734" y="2216"/>
                  </a:lnTo>
                  <a:lnTo>
                    <a:pt x="3682" y="2195"/>
                  </a:lnTo>
                  <a:lnTo>
                    <a:pt x="3628" y="2170"/>
                  </a:lnTo>
                  <a:lnTo>
                    <a:pt x="3575" y="2143"/>
                  </a:lnTo>
                  <a:lnTo>
                    <a:pt x="3521" y="2114"/>
                  </a:lnTo>
                  <a:lnTo>
                    <a:pt x="3466" y="2082"/>
                  </a:lnTo>
                  <a:lnTo>
                    <a:pt x="3410" y="2048"/>
                  </a:lnTo>
                  <a:lnTo>
                    <a:pt x="3355" y="2011"/>
                  </a:lnTo>
                  <a:lnTo>
                    <a:pt x="3298" y="1970"/>
                  </a:lnTo>
                  <a:lnTo>
                    <a:pt x="3241" y="1927"/>
                  </a:lnTo>
                  <a:lnTo>
                    <a:pt x="3184" y="1880"/>
                  </a:lnTo>
                  <a:lnTo>
                    <a:pt x="3125" y="1831"/>
                  </a:lnTo>
                  <a:lnTo>
                    <a:pt x="3067" y="1778"/>
                  </a:lnTo>
                  <a:lnTo>
                    <a:pt x="3009" y="1723"/>
                  </a:lnTo>
                  <a:lnTo>
                    <a:pt x="2949" y="1663"/>
                  </a:lnTo>
                  <a:lnTo>
                    <a:pt x="2891" y="1600"/>
                  </a:lnTo>
                  <a:lnTo>
                    <a:pt x="2891" y="1600"/>
                  </a:lnTo>
                  <a:lnTo>
                    <a:pt x="2773" y="1475"/>
                  </a:lnTo>
                  <a:lnTo>
                    <a:pt x="2658" y="1357"/>
                  </a:lnTo>
                  <a:lnTo>
                    <a:pt x="2545" y="1244"/>
                  </a:lnTo>
                  <a:lnTo>
                    <a:pt x="2437" y="1135"/>
                  </a:lnTo>
                  <a:lnTo>
                    <a:pt x="2331" y="1035"/>
                  </a:lnTo>
                  <a:lnTo>
                    <a:pt x="2227" y="938"/>
                  </a:lnTo>
                  <a:lnTo>
                    <a:pt x="2126" y="850"/>
                  </a:lnTo>
                  <a:lnTo>
                    <a:pt x="2027" y="764"/>
                  </a:lnTo>
                  <a:lnTo>
                    <a:pt x="1931" y="685"/>
                  </a:lnTo>
                  <a:lnTo>
                    <a:pt x="1837" y="611"/>
                  </a:lnTo>
                  <a:lnTo>
                    <a:pt x="1744" y="543"/>
                  </a:lnTo>
                  <a:lnTo>
                    <a:pt x="1654" y="478"/>
                  </a:lnTo>
                  <a:lnTo>
                    <a:pt x="1565" y="419"/>
                  </a:lnTo>
                  <a:lnTo>
                    <a:pt x="1477" y="364"/>
                  </a:lnTo>
                  <a:lnTo>
                    <a:pt x="1391" y="314"/>
                  </a:lnTo>
                  <a:lnTo>
                    <a:pt x="1305" y="268"/>
                  </a:lnTo>
                  <a:lnTo>
                    <a:pt x="1222" y="226"/>
                  </a:lnTo>
                  <a:lnTo>
                    <a:pt x="1139" y="188"/>
                  </a:lnTo>
                  <a:lnTo>
                    <a:pt x="1057" y="154"/>
                  </a:lnTo>
                  <a:lnTo>
                    <a:pt x="976" y="125"/>
                  </a:lnTo>
                  <a:lnTo>
                    <a:pt x="894" y="99"/>
                  </a:lnTo>
                  <a:lnTo>
                    <a:pt x="814" y="75"/>
                  </a:lnTo>
                  <a:lnTo>
                    <a:pt x="735" y="55"/>
                  </a:lnTo>
                  <a:lnTo>
                    <a:pt x="654" y="39"/>
                  </a:lnTo>
                  <a:lnTo>
                    <a:pt x="574" y="26"/>
                  </a:lnTo>
                  <a:lnTo>
                    <a:pt x="493" y="16"/>
                  </a:lnTo>
                  <a:lnTo>
                    <a:pt x="412" y="8"/>
                  </a:lnTo>
                  <a:lnTo>
                    <a:pt x="332" y="4"/>
                  </a:lnTo>
                  <a:lnTo>
                    <a:pt x="250" y="0"/>
                  </a:lnTo>
                  <a:lnTo>
                    <a:pt x="168" y="0"/>
                  </a:lnTo>
                  <a:lnTo>
                    <a:pt x="85" y="4"/>
                  </a:lnTo>
                  <a:lnTo>
                    <a:pt x="0" y="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454097" name="Freeform 17"/>
            <p:cNvSpPr>
              <a:spLocks/>
            </p:cNvSpPr>
            <p:nvPr userDrawn="1"/>
          </p:nvSpPr>
          <p:spPr bwMode="auto">
            <a:xfrm>
              <a:off x="403" y="829"/>
              <a:ext cx="5205" cy="1124"/>
            </a:xfrm>
            <a:custGeom>
              <a:avLst/>
              <a:gdLst/>
              <a:ahLst/>
              <a:cxnLst>
                <a:cxn ang="0">
                  <a:pos x="5205" y="1868"/>
                </a:cxn>
                <a:cxn ang="0">
                  <a:pos x="5161" y="1910"/>
                </a:cxn>
                <a:cxn ang="0">
                  <a:pos x="5105" y="1956"/>
                </a:cxn>
                <a:cxn ang="0">
                  <a:pos x="5030" y="2011"/>
                </a:cxn>
                <a:cxn ang="0">
                  <a:pos x="4936" y="2069"/>
                </a:cxn>
                <a:cxn ang="0">
                  <a:pos x="4822" y="2127"/>
                </a:cxn>
                <a:cxn ang="0">
                  <a:pos x="4693" y="2178"/>
                </a:cxn>
                <a:cxn ang="0">
                  <a:pos x="4621" y="2201"/>
                </a:cxn>
                <a:cxn ang="0">
                  <a:pos x="4546" y="2219"/>
                </a:cxn>
                <a:cxn ang="0">
                  <a:pos x="4467" y="2235"/>
                </a:cxn>
                <a:cxn ang="0">
                  <a:pos x="4385" y="2245"/>
                </a:cxn>
                <a:cxn ang="0">
                  <a:pos x="4299" y="2250"/>
                </a:cxn>
                <a:cxn ang="0">
                  <a:pos x="4208" y="2250"/>
                </a:cxn>
                <a:cxn ang="0">
                  <a:pos x="4117" y="2241"/>
                </a:cxn>
                <a:cxn ang="0">
                  <a:pos x="4020" y="2227"/>
                </a:cxn>
                <a:cxn ang="0">
                  <a:pos x="3921" y="2206"/>
                </a:cxn>
                <a:cxn ang="0">
                  <a:pos x="3820" y="2175"/>
                </a:cxn>
                <a:cxn ang="0">
                  <a:pos x="3714" y="2135"/>
                </a:cxn>
                <a:cxn ang="0">
                  <a:pos x="3607" y="2086"/>
                </a:cxn>
                <a:cxn ang="0">
                  <a:pos x="3497" y="2027"/>
                </a:cxn>
                <a:cxn ang="0">
                  <a:pos x="3385" y="1957"/>
                </a:cxn>
                <a:cxn ang="0">
                  <a:pos x="3270" y="1875"/>
                </a:cxn>
                <a:cxn ang="0">
                  <a:pos x="3153" y="1781"/>
                </a:cxn>
                <a:cxn ang="0">
                  <a:pos x="3035" y="1675"/>
                </a:cxn>
                <a:cxn ang="0">
                  <a:pos x="2914" y="1555"/>
                </a:cxn>
                <a:cxn ang="0">
                  <a:pos x="2795" y="1431"/>
                </a:cxn>
                <a:cxn ang="0">
                  <a:pos x="2564" y="1202"/>
                </a:cxn>
                <a:cxn ang="0">
                  <a:pos x="2346" y="997"/>
                </a:cxn>
                <a:cxn ang="0">
                  <a:pos x="2140" y="816"/>
                </a:cxn>
                <a:cxn ang="0">
                  <a:pos x="1941" y="654"/>
                </a:cxn>
                <a:cxn ang="0">
                  <a:pos x="1752" y="514"/>
                </a:cxn>
                <a:cxn ang="0">
                  <a:pos x="1570" y="394"/>
                </a:cxn>
                <a:cxn ang="0">
                  <a:pos x="1395" y="293"/>
                </a:cxn>
                <a:cxn ang="0">
                  <a:pos x="1226" y="207"/>
                </a:cxn>
                <a:cxn ang="0">
                  <a:pos x="1059" y="139"/>
                </a:cxn>
                <a:cxn ang="0">
                  <a:pos x="897" y="86"/>
                </a:cxn>
                <a:cxn ang="0">
                  <a:pos x="734" y="45"/>
                </a:cxn>
                <a:cxn ang="0">
                  <a:pos x="575" y="20"/>
                </a:cxn>
                <a:cxn ang="0">
                  <a:pos x="414" y="5"/>
                </a:cxn>
                <a:cxn ang="0">
                  <a:pos x="250" y="0"/>
                </a:cxn>
                <a:cxn ang="0">
                  <a:pos x="85" y="7"/>
                </a:cxn>
              </a:cxnLst>
              <a:rect l="0" t="0" r="r" b="b"/>
              <a:pathLst>
                <a:path w="5205" h="2250">
                  <a:moveTo>
                    <a:pt x="5205" y="1868"/>
                  </a:moveTo>
                  <a:lnTo>
                    <a:pt x="5205" y="1868"/>
                  </a:lnTo>
                  <a:lnTo>
                    <a:pt x="5194" y="1880"/>
                  </a:lnTo>
                  <a:lnTo>
                    <a:pt x="5161" y="1910"/>
                  </a:lnTo>
                  <a:lnTo>
                    <a:pt x="5136" y="1931"/>
                  </a:lnTo>
                  <a:lnTo>
                    <a:pt x="5105" y="1956"/>
                  </a:lnTo>
                  <a:lnTo>
                    <a:pt x="5071" y="1981"/>
                  </a:lnTo>
                  <a:lnTo>
                    <a:pt x="5030" y="2011"/>
                  </a:lnTo>
                  <a:lnTo>
                    <a:pt x="4984" y="2040"/>
                  </a:lnTo>
                  <a:lnTo>
                    <a:pt x="4936" y="2069"/>
                  </a:lnTo>
                  <a:lnTo>
                    <a:pt x="4882" y="2098"/>
                  </a:lnTo>
                  <a:lnTo>
                    <a:pt x="4822" y="2127"/>
                  </a:lnTo>
                  <a:lnTo>
                    <a:pt x="4760" y="2153"/>
                  </a:lnTo>
                  <a:lnTo>
                    <a:pt x="4693" y="2178"/>
                  </a:lnTo>
                  <a:lnTo>
                    <a:pt x="4657" y="2190"/>
                  </a:lnTo>
                  <a:lnTo>
                    <a:pt x="4621" y="2201"/>
                  </a:lnTo>
                  <a:lnTo>
                    <a:pt x="4585" y="2211"/>
                  </a:lnTo>
                  <a:lnTo>
                    <a:pt x="4546" y="2219"/>
                  </a:lnTo>
                  <a:lnTo>
                    <a:pt x="4507" y="2227"/>
                  </a:lnTo>
                  <a:lnTo>
                    <a:pt x="4467" y="2235"/>
                  </a:lnTo>
                  <a:lnTo>
                    <a:pt x="4426" y="2240"/>
                  </a:lnTo>
                  <a:lnTo>
                    <a:pt x="4385" y="2245"/>
                  </a:lnTo>
                  <a:lnTo>
                    <a:pt x="4342" y="2248"/>
                  </a:lnTo>
                  <a:lnTo>
                    <a:pt x="4299" y="2250"/>
                  </a:lnTo>
                  <a:lnTo>
                    <a:pt x="4254" y="2250"/>
                  </a:lnTo>
                  <a:lnTo>
                    <a:pt x="4208" y="2250"/>
                  </a:lnTo>
                  <a:lnTo>
                    <a:pt x="4163" y="2246"/>
                  </a:lnTo>
                  <a:lnTo>
                    <a:pt x="4117" y="2241"/>
                  </a:lnTo>
                  <a:lnTo>
                    <a:pt x="4068" y="2235"/>
                  </a:lnTo>
                  <a:lnTo>
                    <a:pt x="4020" y="2227"/>
                  </a:lnTo>
                  <a:lnTo>
                    <a:pt x="3971" y="2217"/>
                  </a:lnTo>
                  <a:lnTo>
                    <a:pt x="3921" y="2206"/>
                  </a:lnTo>
                  <a:lnTo>
                    <a:pt x="3871" y="2191"/>
                  </a:lnTo>
                  <a:lnTo>
                    <a:pt x="3820" y="2175"/>
                  </a:lnTo>
                  <a:lnTo>
                    <a:pt x="3767" y="2156"/>
                  </a:lnTo>
                  <a:lnTo>
                    <a:pt x="3714" y="2135"/>
                  </a:lnTo>
                  <a:lnTo>
                    <a:pt x="3661" y="2112"/>
                  </a:lnTo>
                  <a:lnTo>
                    <a:pt x="3607" y="2086"/>
                  </a:lnTo>
                  <a:lnTo>
                    <a:pt x="3553" y="2057"/>
                  </a:lnTo>
                  <a:lnTo>
                    <a:pt x="3497" y="2027"/>
                  </a:lnTo>
                  <a:lnTo>
                    <a:pt x="3442" y="1993"/>
                  </a:lnTo>
                  <a:lnTo>
                    <a:pt x="3385" y="1957"/>
                  </a:lnTo>
                  <a:lnTo>
                    <a:pt x="3328" y="1917"/>
                  </a:lnTo>
                  <a:lnTo>
                    <a:pt x="3270" y="1875"/>
                  </a:lnTo>
                  <a:lnTo>
                    <a:pt x="3213" y="1830"/>
                  </a:lnTo>
                  <a:lnTo>
                    <a:pt x="3153" y="1781"/>
                  </a:lnTo>
                  <a:lnTo>
                    <a:pt x="3095" y="1730"/>
                  </a:lnTo>
                  <a:lnTo>
                    <a:pt x="3035" y="1675"/>
                  </a:lnTo>
                  <a:lnTo>
                    <a:pt x="2975" y="1617"/>
                  </a:lnTo>
                  <a:lnTo>
                    <a:pt x="2914" y="1555"/>
                  </a:lnTo>
                  <a:lnTo>
                    <a:pt x="2914" y="1555"/>
                  </a:lnTo>
                  <a:lnTo>
                    <a:pt x="2795" y="1431"/>
                  </a:lnTo>
                  <a:lnTo>
                    <a:pt x="2678" y="1313"/>
                  </a:lnTo>
                  <a:lnTo>
                    <a:pt x="2564" y="1202"/>
                  </a:lnTo>
                  <a:lnTo>
                    <a:pt x="2453" y="1097"/>
                  </a:lnTo>
                  <a:lnTo>
                    <a:pt x="2346" y="997"/>
                  </a:lnTo>
                  <a:lnTo>
                    <a:pt x="2241" y="903"/>
                  </a:lnTo>
                  <a:lnTo>
                    <a:pt x="2140" y="816"/>
                  </a:lnTo>
                  <a:lnTo>
                    <a:pt x="2040" y="732"/>
                  </a:lnTo>
                  <a:lnTo>
                    <a:pt x="1941" y="654"/>
                  </a:lnTo>
                  <a:lnTo>
                    <a:pt x="1847" y="582"/>
                  </a:lnTo>
                  <a:lnTo>
                    <a:pt x="1752" y="514"/>
                  </a:lnTo>
                  <a:lnTo>
                    <a:pt x="1661" y="452"/>
                  </a:lnTo>
                  <a:lnTo>
                    <a:pt x="1570" y="394"/>
                  </a:lnTo>
                  <a:lnTo>
                    <a:pt x="1483" y="341"/>
                  </a:lnTo>
                  <a:lnTo>
                    <a:pt x="1395" y="293"/>
                  </a:lnTo>
                  <a:lnTo>
                    <a:pt x="1311" y="247"/>
                  </a:lnTo>
                  <a:lnTo>
                    <a:pt x="1226" y="207"/>
                  </a:lnTo>
                  <a:lnTo>
                    <a:pt x="1143" y="171"/>
                  </a:lnTo>
                  <a:lnTo>
                    <a:pt x="1059" y="139"/>
                  </a:lnTo>
                  <a:lnTo>
                    <a:pt x="977" y="110"/>
                  </a:lnTo>
                  <a:lnTo>
                    <a:pt x="897" y="86"/>
                  </a:lnTo>
                  <a:lnTo>
                    <a:pt x="815" y="63"/>
                  </a:lnTo>
                  <a:lnTo>
                    <a:pt x="734" y="45"/>
                  </a:lnTo>
                  <a:lnTo>
                    <a:pt x="655" y="31"/>
                  </a:lnTo>
                  <a:lnTo>
                    <a:pt x="575" y="20"/>
                  </a:lnTo>
                  <a:lnTo>
                    <a:pt x="494" y="10"/>
                  </a:lnTo>
                  <a:lnTo>
                    <a:pt x="414" y="5"/>
                  </a:lnTo>
                  <a:lnTo>
                    <a:pt x="332" y="2"/>
                  </a:lnTo>
                  <a:lnTo>
                    <a:pt x="250" y="0"/>
                  </a:lnTo>
                  <a:lnTo>
                    <a:pt x="168" y="2"/>
                  </a:lnTo>
                  <a:lnTo>
                    <a:pt x="85" y="7"/>
                  </a:lnTo>
                  <a:lnTo>
                    <a:pt x="0" y="13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454098" name="Freeform 18"/>
            <p:cNvSpPr>
              <a:spLocks/>
            </p:cNvSpPr>
            <p:nvPr userDrawn="1"/>
          </p:nvSpPr>
          <p:spPr bwMode="auto">
            <a:xfrm>
              <a:off x="418" y="850"/>
              <a:ext cx="5233" cy="1090"/>
            </a:xfrm>
            <a:custGeom>
              <a:avLst/>
              <a:gdLst/>
              <a:ahLst/>
              <a:cxnLst>
                <a:cxn ang="0">
                  <a:pos x="5233" y="1778"/>
                </a:cxn>
                <a:cxn ang="0">
                  <a:pos x="5189" y="1822"/>
                </a:cxn>
                <a:cxn ang="0">
                  <a:pos x="5133" y="1867"/>
                </a:cxn>
                <a:cxn ang="0">
                  <a:pos x="5060" y="1923"/>
                </a:cxn>
                <a:cxn ang="0">
                  <a:pos x="4965" y="1985"/>
                </a:cxn>
                <a:cxn ang="0">
                  <a:pos x="4854" y="2044"/>
                </a:cxn>
                <a:cxn ang="0">
                  <a:pos x="4725" y="2099"/>
                </a:cxn>
                <a:cxn ang="0">
                  <a:pos x="4654" y="2122"/>
                </a:cxn>
                <a:cxn ang="0">
                  <a:pos x="4579" y="2143"/>
                </a:cxn>
                <a:cxn ang="0">
                  <a:pos x="4500" y="2159"/>
                </a:cxn>
                <a:cxn ang="0">
                  <a:pos x="4418" y="2172"/>
                </a:cxn>
                <a:cxn ang="0">
                  <a:pos x="4332" y="2178"/>
                </a:cxn>
                <a:cxn ang="0">
                  <a:pos x="4242" y="2180"/>
                </a:cxn>
                <a:cxn ang="0">
                  <a:pos x="4149" y="2174"/>
                </a:cxn>
                <a:cxn ang="0">
                  <a:pos x="4053" y="2162"/>
                </a:cxn>
                <a:cxn ang="0">
                  <a:pos x="3953" y="2141"/>
                </a:cxn>
                <a:cxn ang="0">
                  <a:pos x="3852" y="2114"/>
                </a:cxn>
                <a:cxn ang="0">
                  <a:pos x="3746" y="2075"/>
                </a:cxn>
                <a:cxn ang="0">
                  <a:pos x="3638" y="2028"/>
                </a:cxn>
                <a:cxn ang="0">
                  <a:pos x="3527" y="1972"/>
                </a:cxn>
                <a:cxn ang="0">
                  <a:pos x="3414" y="1902"/>
                </a:cxn>
                <a:cxn ang="0">
                  <a:pos x="3298" y="1823"/>
                </a:cxn>
                <a:cxn ang="0">
                  <a:pos x="3180" y="1731"/>
                </a:cxn>
                <a:cxn ang="0">
                  <a:pos x="3059" y="1626"/>
                </a:cxn>
                <a:cxn ang="0">
                  <a:pos x="2937" y="1508"/>
                </a:cxn>
                <a:cxn ang="0">
                  <a:pos x="2816" y="1387"/>
                </a:cxn>
                <a:cxn ang="0">
                  <a:pos x="2581" y="1161"/>
                </a:cxn>
                <a:cxn ang="0">
                  <a:pos x="2361" y="959"/>
                </a:cxn>
                <a:cxn ang="0">
                  <a:pos x="2151" y="780"/>
                </a:cxn>
                <a:cxn ang="0">
                  <a:pos x="1951" y="624"/>
                </a:cxn>
                <a:cxn ang="0">
                  <a:pos x="1759" y="486"/>
                </a:cxn>
                <a:cxn ang="0">
                  <a:pos x="1576" y="370"/>
                </a:cxn>
                <a:cxn ang="0">
                  <a:pos x="1400" y="270"/>
                </a:cxn>
                <a:cxn ang="0">
                  <a:pos x="1229" y="189"/>
                </a:cxn>
                <a:cxn ang="0">
                  <a:pos x="1061" y="123"/>
                </a:cxn>
                <a:cxn ang="0">
                  <a:pos x="897" y="73"/>
                </a:cxn>
                <a:cxn ang="0">
                  <a:pos x="736" y="36"/>
                </a:cxn>
                <a:cxn ang="0">
                  <a:pos x="575" y="13"/>
                </a:cxn>
                <a:cxn ang="0">
                  <a:pos x="413" y="2"/>
                </a:cxn>
                <a:cxn ang="0">
                  <a:pos x="250" y="2"/>
                </a:cxn>
                <a:cxn ang="0">
                  <a:pos x="85" y="10"/>
                </a:cxn>
              </a:cxnLst>
              <a:rect l="0" t="0" r="r" b="b"/>
              <a:pathLst>
                <a:path w="5233" h="2180">
                  <a:moveTo>
                    <a:pt x="5233" y="1778"/>
                  </a:moveTo>
                  <a:lnTo>
                    <a:pt x="5233" y="1778"/>
                  </a:lnTo>
                  <a:lnTo>
                    <a:pt x="5222" y="1789"/>
                  </a:lnTo>
                  <a:lnTo>
                    <a:pt x="5189" y="1822"/>
                  </a:lnTo>
                  <a:lnTo>
                    <a:pt x="5164" y="1843"/>
                  </a:lnTo>
                  <a:lnTo>
                    <a:pt x="5133" y="1867"/>
                  </a:lnTo>
                  <a:lnTo>
                    <a:pt x="5099" y="1894"/>
                  </a:lnTo>
                  <a:lnTo>
                    <a:pt x="5060" y="1923"/>
                  </a:lnTo>
                  <a:lnTo>
                    <a:pt x="5015" y="1954"/>
                  </a:lnTo>
                  <a:lnTo>
                    <a:pt x="4965" y="1985"/>
                  </a:lnTo>
                  <a:lnTo>
                    <a:pt x="4913" y="2014"/>
                  </a:lnTo>
                  <a:lnTo>
                    <a:pt x="4854" y="2044"/>
                  </a:lnTo>
                  <a:lnTo>
                    <a:pt x="4792" y="2072"/>
                  </a:lnTo>
                  <a:lnTo>
                    <a:pt x="4725" y="2099"/>
                  </a:lnTo>
                  <a:lnTo>
                    <a:pt x="4689" y="2111"/>
                  </a:lnTo>
                  <a:lnTo>
                    <a:pt x="4654" y="2122"/>
                  </a:lnTo>
                  <a:lnTo>
                    <a:pt x="4617" y="2133"/>
                  </a:lnTo>
                  <a:lnTo>
                    <a:pt x="4579" y="2143"/>
                  </a:lnTo>
                  <a:lnTo>
                    <a:pt x="4540" y="2153"/>
                  </a:lnTo>
                  <a:lnTo>
                    <a:pt x="4500" y="2159"/>
                  </a:lnTo>
                  <a:lnTo>
                    <a:pt x="4460" y="2167"/>
                  </a:lnTo>
                  <a:lnTo>
                    <a:pt x="4418" y="2172"/>
                  </a:lnTo>
                  <a:lnTo>
                    <a:pt x="4375" y="2175"/>
                  </a:lnTo>
                  <a:lnTo>
                    <a:pt x="4332" y="2178"/>
                  </a:lnTo>
                  <a:lnTo>
                    <a:pt x="4288" y="2180"/>
                  </a:lnTo>
                  <a:lnTo>
                    <a:pt x="4242" y="2180"/>
                  </a:lnTo>
                  <a:lnTo>
                    <a:pt x="4196" y="2178"/>
                  </a:lnTo>
                  <a:lnTo>
                    <a:pt x="4149" y="2174"/>
                  </a:lnTo>
                  <a:lnTo>
                    <a:pt x="4102" y="2169"/>
                  </a:lnTo>
                  <a:lnTo>
                    <a:pt x="4053" y="2162"/>
                  </a:lnTo>
                  <a:lnTo>
                    <a:pt x="4003" y="2153"/>
                  </a:lnTo>
                  <a:lnTo>
                    <a:pt x="3953" y="2141"/>
                  </a:lnTo>
                  <a:lnTo>
                    <a:pt x="3903" y="2128"/>
                  </a:lnTo>
                  <a:lnTo>
                    <a:pt x="3852" y="2114"/>
                  </a:lnTo>
                  <a:lnTo>
                    <a:pt x="3799" y="2096"/>
                  </a:lnTo>
                  <a:lnTo>
                    <a:pt x="3746" y="2075"/>
                  </a:lnTo>
                  <a:lnTo>
                    <a:pt x="3692" y="2054"/>
                  </a:lnTo>
                  <a:lnTo>
                    <a:pt x="3638" y="2028"/>
                  </a:lnTo>
                  <a:lnTo>
                    <a:pt x="3582" y="2001"/>
                  </a:lnTo>
                  <a:lnTo>
                    <a:pt x="3527" y="1972"/>
                  </a:lnTo>
                  <a:lnTo>
                    <a:pt x="3471" y="1938"/>
                  </a:lnTo>
                  <a:lnTo>
                    <a:pt x="3414" y="1902"/>
                  </a:lnTo>
                  <a:lnTo>
                    <a:pt x="3356" y="1865"/>
                  </a:lnTo>
                  <a:lnTo>
                    <a:pt x="3298" y="1823"/>
                  </a:lnTo>
                  <a:lnTo>
                    <a:pt x="3239" y="1778"/>
                  </a:lnTo>
                  <a:lnTo>
                    <a:pt x="3180" y="1731"/>
                  </a:lnTo>
                  <a:lnTo>
                    <a:pt x="3120" y="1681"/>
                  </a:lnTo>
                  <a:lnTo>
                    <a:pt x="3059" y="1626"/>
                  </a:lnTo>
                  <a:lnTo>
                    <a:pt x="2999" y="1570"/>
                  </a:lnTo>
                  <a:lnTo>
                    <a:pt x="2937" y="1508"/>
                  </a:lnTo>
                  <a:lnTo>
                    <a:pt x="2937" y="1508"/>
                  </a:lnTo>
                  <a:lnTo>
                    <a:pt x="2816" y="1387"/>
                  </a:lnTo>
                  <a:lnTo>
                    <a:pt x="2697" y="1271"/>
                  </a:lnTo>
                  <a:lnTo>
                    <a:pt x="2581" y="1161"/>
                  </a:lnTo>
                  <a:lnTo>
                    <a:pt x="2470" y="1058"/>
                  </a:lnTo>
                  <a:lnTo>
                    <a:pt x="2361" y="959"/>
                  </a:lnTo>
                  <a:lnTo>
                    <a:pt x="2255" y="867"/>
                  </a:lnTo>
                  <a:lnTo>
                    <a:pt x="2151" y="780"/>
                  </a:lnTo>
                  <a:lnTo>
                    <a:pt x="2050" y="699"/>
                  </a:lnTo>
                  <a:lnTo>
                    <a:pt x="1951" y="624"/>
                  </a:lnTo>
                  <a:lnTo>
                    <a:pt x="1854" y="552"/>
                  </a:lnTo>
                  <a:lnTo>
                    <a:pt x="1759" y="486"/>
                  </a:lnTo>
                  <a:lnTo>
                    <a:pt x="1668" y="427"/>
                  </a:lnTo>
                  <a:lnTo>
                    <a:pt x="1576" y="370"/>
                  </a:lnTo>
                  <a:lnTo>
                    <a:pt x="1487" y="318"/>
                  </a:lnTo>
                  <a:lnTo>
                    <a:pt x="1400" y="270"/>
                  </a:lnTo>
                  <a:lnTo>
                    <a:pt x="1314" y="228"/>
                  </a:lnTo>
                  <a:lnTo>
                    <a:pt x="1229" y="189"/>
                  </a:lnTo>
                  <a:lnTo>
                    <a:pt x="1144" y="154"/>
                  </a:lnTo>
                  <a:lnTo>
                    <a:pt x="1061" y="123"/>
                  </a:lnTo>
                  <a:lnTo>
                    <a:pt x="979" y="96"/>
                  </a:lnTo>
                  <a:lnTo>
                    <a:pt x="897" y="73"/>
                  </a:lnTo>
                  <a:lnTo>
                    <a:pt x="817" y="54"/>
                  </a:lnTo>
                  <a:lnTo>
                    <a:pt x="736" y="36"/>
                  </a:lnTo>
                  <a:lnTo>
                    <a:pt x="656" y="23"/>
                  </a:lnTo>
                  <a:lnTo>
                    <a:pt x="575" y="13"/>
                  </a:lnTo>
                  <a:lnTo>
                    <a:pt x="495" y="7"/>
                  </a:lnTo>
                  <a:lnTo>
                    <a:pt x="413" y="2"/>
                  </a:lnTo>
                  <a:lnTo>
                    <a:pt x="332" y="0"/>
                  </a:lnTo>
                  <a:lnTo>
                    <a:pt x="250" y="2"/>
                  </a:lnTo>
                  <a:lnTo>
                    <a:pt x="168" y="5"/>
                  </a:lnTo>
                  <a:lnTo>
                    <a:pt x="85" y="10"/>
                  </a:lnTo>
                  <a:lnTo>
                    <a:pt x="0" y="1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454099" name="Freeform 19"/>
            <p:cNvSpPr>
              <a:spLocks/>
            </p:cNvSpPr>
            <p:nvPr userDrawn="1"/>
          </p:nvSpPr>
          <p:spPr bwMode="auto">
            <a:xfrm>
              <a:off x="434" y="870"/>
              <a:ext cx="5259" cy="1056"/>
            </a:xfrm>
            <a:custGeom>
              <a:avLst/>
              <a:gdLst/>
              <a:ahLst/>
              <a:cxnLst>
                <a:cxn ang="0">
                  <a:pos x="5259" y="1687"/>
                </a:cxn>
                <a:cxn ang="0">
                  <a:pos x="5214" y="1731"/>
                </a:cxn>
                <a:cxn ang="0">
                  <a:pos x="5160" y="1779"/>
                </a:cxn>
                <a:cxn ang="0">
                  <a:pos x="5087" y="1837"/>
                </a:cxn>
                <a:cxn ang="0">
                  <a:pos x="4994" y="1900"/>
                </a:cxn>
                <a:cxn ang="0">
                  <a:pos x="4883" y="1963"/>
                </a:cxn>
                <a:cxn ang="0">
                  <a:pos x="4755" y="2020"/>
                </a:cxn>
                <a:cxn ang="0">
                  <a:pos x="4684" y="2045"/>
                </a:cxn>
                <a:cxn ang="0">
                  <a:pos x="4611" y="2068"/>
                </a:cxn>
                <a:cxn ang="0">
                  <a:pos x="4531" y="2086"/>
                </a:cxn>
                <a:cxn ang="0">
                  <a:pos x="4449" y="2100"/>
                </a:cxn>
                <a:cxn ang="0">
                  <a:pos x="4363" y="2108"/>
                </a:cxn>
                <a:cxn ang="0">
                  <a:pos x="4275" y="2112"/>
                </a:cxn>
                <a:cxn ang="0">
                  <a:pos x="4181" y="2107"/>
                </a:cxn>
                <a:cxn ang="0">
                  <a:pos x="4084" y="2097"/>
                </a:cxn>
                <a:cxn ang="0">
                  <a:pos x="3984" y="2079"/>
                </a:cxn>
                <a:cxn ang="0">
                  <a:pos x="3882" y="2052"/>
                </a:cxn>
                <a:cxn ang="0">
                  <a:pos x="3776" y="2016"/>
                </a:cxn>
                <a:cxn ang="0">
                  <a:pos x="3668" y="1971"/>
                </a:cxn>
                <a:cxn ang="0">
                  <a:pos x="3555" y="1916"/>
                </a:cxn>
                <a:cxn ang="0">
                  <a:pos x="3441" y="1850"/>
                </a:cxn>
                <a:cxn ang="0">
                  <a:pos x="3325" y="1773"/>
                </a:cxn>
                <a:cxn ang="0">
                  <a:pos x="3205" y="1682"/>
                </a:cxn>
                <a:cxn ang="0">
                  <a:pos x="3083" y="1579"/>
                </a:cxn>
                <a:cxn ang="0">
                  <a:pos x="2958" y="1463"/>
                </a:cxn>
                <a:cxn ang="0">
                  <a:pos x="2835" y="1343"/>
                </a:cxn>
                <a:cxn ang="0">
                  <a:pos x="2599" y="1122"/>
                </a:cxn>
                <a:cxn ang="0">
                  <a:pos x="2374" y="923"/>
                </a:cxn>
                <a:cxn ang="0">
                  <a:pos x="2161" y="747"/>
                </a:cxn>
                <a:cxn ang="0">
                  <a:pos x="1960" y="594"/>
                </a:cxn>
                <a:cxn ang="0">
                  <a:pos x="1767" y="460"/>
                </a:cxn>
                <a:cxn ang="0">
                  <a:pos x="1581" y="347"/>
                </a:cxn>
                <a:cxn ang="0">
                  <a:pos x="1403" y="250"/>
                </a:cxn>
                <a:cxn ang="0">
                  <a:pos x="1231" y="171"/>
                </a:cxn>
                <a:cxn ang="0">
                  <a:pos x="1063" y="109"/>
                </a:cxn>
                <a:cxn ang="0">
                  <a:pos x="898" y="63"/>
                </a:cxn>
                <a:cxn ang="0">
                  <a:pos x="735" y="29"/>
                </a:cxn>
                <a:cxn ang="0">
                  <a:pos x="574" y="8"/>
                </a:cxn>
                <a:cxn ang="0">
                  <a:pos x="412" y="0"/>
                </a:cxn>
                <a:cxn ang="0">
                  <a:pos x="249" y="3"/>
                </a:cxn>
                <a:cxn ang="0">
                  <a:pos x="84" y="16"/>
                </a:cxn>
              </a:cxnLst>
              <a:rect l="0" t="0" r="r" b="b"/>
              <a:pathLst>
                <a:path w="5259" h="2112">
                  <a:moveTo>
                    <a:pt x="5259" y="1687"/>
                  </a:moveTo>
                  <a:lnTo>
                    <a:pt x="5259" y="1687"/>
                  </a:lnTo>
                  <a:lnTo>
                    <a:pt x="5248" y="1698"/>
                  </a:lnTo>
                  <a:lnTo>
                    <a:pt x="5214" y="1731"/>
                  </a:lnTo>
                  <a:lnTo>
                    <a:pt x="5189" y="1753"/>
                  </a:lnTo>
                  <a:lnTo>
                    <a:pt x="5160" y="1779"/>
                  </a:lnTo>
                  <a:lnTo>
                    <a:pt x="5127" y="1806"/>
                  </a:lnTo>
                  <a:lnTo>
                    <a:pt x="5087" y="1837"/>
                  </a:lnTo>
                  <a:lnTo>
                    <a:pt x="5044" y="1868"/>
                  </a:lnTo>
                  <a:lnTo>
                    <a:pt x="4994" y="1900"/>
                  </a:lnTo>
                  <a:lnTo>
                    <a:pt x="4941" y="1931"/>
                  </a:lnTo>
                  <a:lnTo>
                    <a:pt x="4883" y="1963"/>
                  </a:lnTo>
                  <a:lnTo>
                    <a:pt x="4822" y="1992"/>
                  </a:lnTo>
                  <a:lnTo>
                    <a:pt x="4755" y="2020"/>
                  </a:lnTo>
                  <a:lnTo>
                    <a:pt x="4720" y="2033"/>
                  </a:lnTo>
                  <a:lnTo>
                    <a:pt x="4684" y="2045"/>
                  </a:lnTo>
                  <a:lnTo>
                    <a:pt x="4648" y="2057"/>
                  </a:lnTo>
                  <a:lnTo>
                    <a:pt x="4611" y="2068"/>
                  </a:lnTo>
                  <a:lnTo>
                    <a:pt x="4572" y="2078"/>
                  </a:lnTo>
                  <a:lnTo>
                    <a:pt x="4531" y="2086"/>
                  </a:lnTo>
                  <a:lnTo>
                    <a:pt x="4491" y="2094"/>
                  </a:lnTo>
                  <a:lnTo>
                    <a:pt x="4449" y="2100"/>
                  </a:lnTo>
                  <a:lnTo>
                    <a:pt x="4406" y="2105"/>
                  </a:lnTo>
                  <a:lnTo>
                    <a:pt x="4363" y="2108"/>
                  </a:lnTo>
                  <a:lnTo>
                    <a:pt x="4319" y="2110"/>
                  </a:lnTo>
                  <a:lnTo>
                    <a:pt x="4275" y="2112"/>
                  </a:lnTo>
                  <a:lnTo>
                    <a:pt x="4227" y="2110"/>
                  </a:lnTo>
                  <a:lnTo>
                    <a:pt x="4181" y="2107"/>
                  </a:lnTo>
                  <a:lnTo>
                    <a:pt x="4133" y="2104"/>
                  </a:lnTo>
                  <a:lnTo>
                    <a:pt x="4084" y="2097"/>
                  </a:lnTo>
                  <a:lnTo>
                    <a:pt x="4036" y="2089"/>
                  </a:lnTo>
                  <a:lnTo>
                    <a:pt x="3984" y="2079"/>
                  </a:lnTo>
                  <a:lnTo>
                    <a:pt x="3934" y="2066"/>
                  </a:lnTo>
                  <a:lnTo>
                    <a:pt x="3882" y="2052"/>
                  </a:lnTo>
                  <a:lnTo>
                    <a:pt x="3829" y="2036"/>
                  </a:lnTo>
                  <a:lnTo>
                    <a:pt x="3776" y="2016"/>
                  </a:lnTo>
                  <a:lnTo>
                    <a:pt x="3722" y="1995"/>
                  </a:lnTo>
                  <a:lnTo>
                    <a:pt x="3668" y="1971"/>
                  </a:lnTo>
                  <a:lnTo>
                    <a:pt x="3612" y="1945"/>
                  </a:lnTo>
                  <a:lnTo>
                    <a:pt x="3555" y="1916"/>
                  </a:lnTo>
                  <a:lnTo>
                    <a:pt x="3498" y="1884"/>
                  </a:lnTo>
                  <a:lnTo>
                    <a:pt x="3441" y="1850"/>
                  </a:lnTo>
                  <a:lnTo>
                    <a:pt x="3383" y="1813"/>
                  </a:lnTo>
                  <a:lnTo>
                    <a:pt x="3325" y="1773"/>
                  </a:lnTo>
                  <a:lnTo>
                    <a:pt x="3265" y="1729"/>
                  </a:lnTo>
                  <a:lnTo>
                    <a:pt x="3205" y="1682"/>
                  </a:lnTo>
                  <a:lnTo>
                    <a:pt x="3144" y="1632"/>
                  </a:lnTo>
                  <a:lnTo>
                    <a:pt x="3083" y="1579"/>
                  </a:lnTo>
                  <a:lnTo>
                    <a:pt x="3021" y="1522"/>
                  </a:lnTo>
                  <a:lnTo>
                    <a:pt x="2958" y="1463"/>
                  </a:lnTo>
                  <a:lnTo>
                    <a:pt x="2958" y="1463"/>
                  </a:lnTo>
                  <a:lnTo>
                    <a:pt x="2835" y="1343"/>
                  </a:lnTo>
                  <a:lnTo>
                    <a:pt x="2715" y="1228"/>
                  </a:lnTo>
                  <a:lnTo>
                    <a:pt x="2599" y="1122"/>
                  </a:lnTo>
                  <a:lnTo>
                    <a:pt x="2485" y="1020"/>
                  </a:lnTo>
                  <a:lnTo>
                    <a:pt x="2374" y="923"/>
                  </a:lnTo>
                  <a:lnTo>
                    <a:pt x="2267" y="833"/>
                  </a:lnTo>
                  <a:lnTo>
                    <a:pt x="2161" y="747"/>
                  </a:lnTo>
                  <a:lnTo>
                    <a:pt x="2060" y="668"/>
                  </a:lnTo>
                  <a:lnTo>
                    <a:pt x="1960" y="594"/>
                  </a:lnTo>
                  <a:lnTo>
                    <a:pt x="1861" y="524"/>
                  </a:lnTo>
                  <a:lnTo>
                    <a:pt x="1767" y="460"/>
                  </a:lnTo>
                  <a:lnTo>
                    <a:pt x="1673" y="400"/>
                  </a:lnTo>
                  <a:lnTo>
                    <a:pt x="1581" y="347"/>
                  </a:lnTo>
                  <a:lnTo>
                    <a:pt x="1492" y="297"/>
                  </a:lnTo>
                  <a:lnTo>
                    <a:pt x="1403" y="250"/>
                  </a:lnTo>
                  <a:lnTo>
                    <a:pt x="1316" y="210"/>
                  </a:lnTo>
                  <a:lnTo>
                    <a:pt x="1231" y="171"/>
                  </a:lnTo>
                  <a:lnTo>
                    <a:pt x="1146" y="138"/>
                  </a:lnTo>
                  <a:lnTo>
                    <a:pt x="1063" y="109"/>
                  </a:lnTo>
                  <a:lnTo>
                    <a:pt x="980" y="84"/>
                  </a:lnTo>
                  <a:lnTo>
                    <a:pt x="898" y="63"/>
                  </a:lnTo>
                  <a:lnTo>
                    <a:pt x="816" y="43"/>
                  </a:lnTo>
                  <a:lnTo>
                    <a:pt x="735" y="29"/>
                  </a:lnTo>
                  <a:lnTo>
                    <a:pt x="655" y="17"/>
                  </a:lnTo>
                  <a:lnTo>
                    <a:pt x="574" y="8"/>
                  </a:lnTo>
                  <a:lnTo>
                    <a:pt x="494" y="3"/>
                  </a:lnTo>
                  <a:lnTo>
                    <a:pt x="412" y="0"/>
                  </a:lnTo>
                  <a:lnTo>
                    <a:pt x="331" y="0"/>
                  </a:lnTo>
                  <a:lnTo>
                    <a:pt x="249" y="3"/>
                  </a:lnTo>
                  <a:lnTo>
                    <a:pt x="168" y="8"/>
                  </a:lnTo>
                  <a:lnTo>
                    <a:pt x="84" y="16"/>
                  </a:lnTo>
                  <a:lnTo>
                    <a:pt x="0" y="25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454100" name="Freeform 20"/>
            <p:cNvSpPr>
              <a:spLocks/>
            </p:cNvSpPr>
            <p:nvPr userDrawn="1"/>
          </p:nvSpPr>
          <p:spPr bwMode="auto">
            <a:xfrm>
              <a:off x="450" y="890"/>
              <a:ext cx="5283" cy="1021"/>
            </a:xfrm>
            <a:custGeom>
              <a:avLst/>
              <a:gdLst/>
              <a:ahLst/>
              <a:cxnLst>
                <a:cxn ang="0">
                  <a:pos x="5283" y="1597"/>
                </a:cxn>
                <a:cxn ang="0">
                  <a:pos x="5240" y="1642"/>
                </a:cxn>
                <a:cxn ang="0">
                  <a:pos x="5187" y="1691"/>
                </a:cxn>
                <a:cxn ang="0">
                  <a:pos x="5114" y="1750"/>
                </a:cxn>
                <a:cxn ang="0">
                  <a:pos x="5022" y="1817"/>
                </a:cxn>
                <a:cxn ang="0">
                  <a:pos x="4912" y="1881"/>
                </a:cxn>
                <a:cxn ang="0">
                  <a:pos x="4818" y="1928"/>
                </a:cxn>
                <a:cxn ang="0">
                  <a:pos x="4750" y="1955"/>
                </a:cxn>
                <a:cxn ang="0">
                  <a:pos x="4678" y="1981"/>
                </a:cxn>
                <a:cxn ang="0">
                  <a:pos x="4601" y="2002"/>
                </a:cxn>
                <a:cxn ang="0">
                  <a:pos x="4522" y="2020"/>
                </a:cxn>
                <a:cxn ang="0">
                  <a:pos x="4438" y="2033"/>
                </a:cxn>
                <a:cxn ang="0">
                  <a:pos x="4350" y="2041"/>
                </a:cxn>
                <a:cxn ang="0">
                  <a:pos x="4259" y="2043"/>
                </a:cxn>
                <a:cxn ang="0">
                  <a:pos x="4164" y="2038"/>
                </a:cxn>
                <a:cxn ang="0">
                  <a:pos x="4066" y="2025"/>
                </a:cxn>
                <a:cxn ang="0">
                  <a:pos x="3964" y="2005"/>
                </a:cxn>
                <a:cxn ang="0">
                  <a:pos x="3860" y="1976"/>
                </a:cxn>
                <a:cxn ang="0">
                  <a:pos x="3752" y="1938"/>
                </a:cxn>
                <a:cxn ang="0">
                  <a:pos x="3641" y="1889"/>
                </a:cxn>
                <a:cxn ang="0">
                  <a:pos x="3527" y="1831"/>
                </a:cxn>
                <a:cxn ang="0">
                  <a:pos x="3410" y="1760"/>
                </a:cxn>
                <a:cxn ang="0">
                  <a:pos x="3291" y="1679"/>
                </a:cxn>
                <a:cxn ang="0">
                  <a:pos x="3169" y="1584"/>
                </a:cxn>
                <a:cxn ang="0">
                  <a:pos x="3044" y="1477"/>
                </a:cxn>
                <a:cxn ang="0">
                  <a:pos x="2980" y="1418"/>
                </a:cxn>
                <a:cxn ang="0">
                  <a:pos x="2734" y="1188"/>
                </a:cxn>
                <a:cxn ang="0">
                  <a:pos x="2499" y="982"/>
                </a:cxn>
                <a:cxn ang="0">
                  <a:pos x="2279" y="799"/>
                </a:cxn>
                <a:cxn ang="0">
                  <a:pos x="2069" y="638"/>
                </a:cxn>
                <a:cxn ang="0">
                  <a:pos x="1869" y="497"/>
                </a:cxn>
                <a:cxn ang="0">
                  <a:pos x="1679" y="378"/>
                </a:cxn>
                <a:cxn ang="0">
                  <a:pos x="1496" y="276"/>
                </a:cxn>
                <a:cxn ang="0">
                  <a:pos x="1319" y="192"/>
                </a:cxn>
                <a:cxn ang="0">
                  <a:pos x="1148" y="124"/>
                </a:cxn>
                <a:cxn ang="0">
                  <a:pos x="980" y="73"/>
                </a:cxn>
                <a:cxn ang="0">
                  <a:pos x="817" y="36"/>
                </a:cxn>
                <a:cxn ang="0">
                  <a:pos x="654" y="11"/>
                </a:cxn>
                <a:cxn ang="0">
                  <a:pos x="493" y="2"/>
                </a:cxn>
                <a:cxn ang="0">
                  <a:pos x="331" y="2"/>
                </a:cxn>
                <a:cxn ang="0">
                  <a:pos x="167" y="13"/>
                </a:cxn>
                <a:cxn ang="0">
                  <a:pos x="0" y="34"/>
                </a:cxn>
              </a:cxnLst>
              <a:rect l="0" t="0" r="r" b="b"/>
              <a:pathLst>
                <a:path w="5283" h="2043">
                  <a:moveTo>
                    <a:pt x="5283" y="1597"/>
                  </a:moveTo>
                  <a:lnTo>
                    <a:pt x="5283" y="1597"/>
                  </a:lnTo>
                  <a:lnTo>
                    <a:pt x="5272" y="1608"/>
                  </a:lnTo>
                  <a:lnTo>
                    <a:pt x="5240" y="1642"/>
                  </a:lnTo>
                  <a:lnTo>
                    <a:pt x="5215" y="1665"/>
                  </a:lnTo>
                  <a:lnTo>
                    <a:pt x="5187" y="1691"/>
                  </a:lnTo>
                  <a:lnTo>
                    <a:pt x="5153" y="1720"/>
                  </a:lnTo>
                  <a:lnTo>
                    <a:pt x="5114" y="1750"/>
                  </a:lnTo>
                  <a:lnTo>
                    <a:pt x="5071" y="1783"/>
                  </a:lnTo>
                  <a:lnTo>
                    <a:pt x="5022" y="1817"/>
                  </a:lnTo>
                  <a:lnTo>
                    <a:pt x="4969" y="1849"/>
                  </a:lnTo>
                  <a:lnTo>
                    <a:pt x="4912" y="1881"/>
                  </a:lnTo>
                  <a:lnTo>
                    <a:pt x="4850" y="1912"/>
                  </a:lnTo>
                  <a:lnTo>
                    <a:pt x="4818" y="1928"/>
                  </a:lnTo>
                  <a:lnTo>
                    <a:pt x="4785" y="1942"/>
                  </a:lnTo>
                  <a:lnTo>
                    <a:pt x="4750" y="1955"/>
                  </a:lnTo>
                  <a:lnTo>
                    <a:pt x="4714" y="1968"/>
                  </a:lnTo>
                  <a:lnTo>
                    <a:pt x="4678" y="1981"/>
                  </a:lnTo>
                  <a:lnTo>
                    <a:pt x="4640" y="1993"/>
                  </a:lnTo>
                  <a:lnTo>
                    <a:pt x="4601" y="2002"/>
                  </a:lnTo>
                  <a:lnTo>
                    <a:pt x="4563" y="2012"/>
                  </a:lnTo>
                  <a:lnTo>
                    <a:pt x="4522" y="2020"/>
                  </a:lnTo>
                  <a:lnTo>
                    <a:pt x="4481" y="2028"/>
                  </a:lnTo>
                  <a:lnTo>
                    <a:pt x="4438" y="2033"/>
                  </a:lnTo>
                  <a:lnTo>
                    <a:pt x="4395" y="2038"/>
                  </a:lnTo>
                  <a:lnTo>
                    <a:pt x="4350" y="2041"/>
                  </a:lnTo>
                  <a:lnTo>
                    <a:pt x="4304" y="2043"/>
                  </a:lnTo>
                  <a:lnTo>
                    <a:pt x="4259" y="2043"/>
                  </a:lnTo>
                  <a:lnTo>
                    <a:pt x="4211" y="2041"/>
                  </a:lnTo>
                  <a:lnTo>
                    <a:pt x="4164" y="2038"/>
                  </a:lnTo>
                  <a:lnTo>
                    <a:pt x="4116" y="2033"/>
                  </a:lnTo>
                  <a:lnTo>
                    <a:pt x="4066" y="2025"/>
                  </a:lnTo>
                  <a:lnTo>
                    <a:pt x="4016" y="2017"/>
                  </a:lnTo>
                  <a:lnTo>
                    <a:pt x="3964" y="2005"/>
                  </a:lnTo>
                  <a:lnTo>
                    <a:pt x="3913" y="1991"/>
                  </a:lnTo>
                  <a:lnTo>
                    <a:pt x="3860" y="1976"/>
                  </a:lnTo>
                  <a:lnTo>
                    <a:pt x="3806" y="1959"/>
                  </a:lnTo>
                  <a:lnTo>
                    <a:pt x="3752" y="1938"/>
                  </a:lnTo>
                  <a:lnTo>
                    <a:pt x="3696" y="1915"/>
                  </a:lnTo>
                  <a:lnTo>
                    <a:pt x="3641" y="1889"/>
                  </a:lnTo>
                  <a:lnTo>
                    <a:pt x="3584" y="1862"/>
                  </a:lnTo>
                  <a:lnTo>
                    <a:pt x="3527" y="1831"/>
                  </a:lnTo>
                  <a:lnTo>
                    <a:pt x="3469" y="1797"/>
                  </a:lnTo>
                  <a:lnTo>
                    <a:pt x="3410" y="1760"/>
                  </a:lnTo>
                  <a:lnTo>
                    <a:pt x="3350" y="1721"/>
                  </a:lnTo>
                  <a:lnTo>
                    <a:pt x="3291" y="1679"/>
                  </a:lnTo>
                  <a:lnTo>
                    <a:pt x="3230" y="1634"/>
                  </a:lnTo>
                  <a:lnTo>
                    <a:pt x="3169" y="1584"/>
                  </a:lnTo>
                  <a:lnTo>
                    <a:pt x="3106" y="1532"/>
                  </a:lnTo>
                  <a:lnTo>
                    <a:pt x="3044" y="1477"/>
                  </a:lnTo>
                  <a:lnTo>
                    <a:pt x="2980" y="1418"/>
                  </a:lnTo>
                  <a:lnTo>
                    <a:pt x="2980" y="1418"/>
                  </a:lnTo>
                  <a:lnTo>
                    <a:pt x="2855" y="1300"/>
                  </a:lnTo>
                  <a:lnTo>
                    <a:pt x="2734" y="1188"/>
                  </a:lnTo>
                  <a:lnTo>
                    <a:pt x="2615" y="1082"/>
                  </a:lnTo>
                  <a:lnTo>
                    <a:pt x="2499" y="982"/>
                  </a:lnTo>
                  <a:lnTo>
                    <a:pt x="2388" y="888"/>
                  </a:lnTo>
                  <a:lnTo>
                    <a:pt x="2279" y="799"/>
                  </a:lnTo>
                  <a:lnTo>
                    <a:pt x="2173" y="715"/>
                  </a:lnTo>
                  <a:lnTo>
                    <a:pt x="2069" y="638"/>
                  </a:lnTo>
                  <a:lnTo>
                    <a:pt x="1968" y="565"/>
                  </a:lnTo>
                  <a:lnTo>
                    <a:pt x="1869" y="497"/>
                  </a:lnTo>
                  <a:lnTo>
                    <a:pt x="1773" y="434"/>
                  </a:lnTo>
                  <a:lnTo>
                    <a:pt x="1679" y="378"/>
                  </a:lnTo>
                  <a:lnTo>
                    <a:pt x="1586" y="325"/>
                  </a:lnTo>
                  <a:lnTo>
                    <a:pt x="1496" y="276"/>
                  </a:lnTo>
                  <a:lnTo>
                    <a:pt x="1407" y="231"/>
                  </a:lnTo>
                  <a:lnTo>
                    <a:pt x="1319" y="192"/>
                  </a:lnTo>
                  <a:lnTo>
                    <a:pt x="1233" y="155"/>
                  </a:lnTo>
                  <a:lnTo>
                    <a:pt x="1148" y="124"/>
                  </a:lnTo>
                  <a:lnTo>
                    <a:pt x="1064" y="97"/>
                  </a:lnTo>
                  <a:lnTo>
                    <a:pt x="980" y="73"/>
                  </a:lnTo>
                  <a:lnTo>
                    <a:pt x="899" y="52"/>
                  </a:lnTo>
                  <a:lnTo>
                    <a:pt x="817" y="36"/>
                  </a:lnTo>
                  <a:lnTo>
                    <a:pt x="736" y="23"/>
                  </a:lnTo>
                  <a:lnTo>
                    <a:pt x="654" y="11"/>
                  </a:lnTo>
                  <a:lnTo>
                    <a:pt x="574" y="5"/>
                  </a:lnTo>
                  <a:lnTo>
                    <a:pt x="493" y="2"/>
                  </a:lnTo>
                  <a:lnTo>
                    <a:pt x="413" y="0"/>
                  </a:lnTo>
                  <a:lnTo>
                    <a:pt x="331" y="2"/>
                  </a:lnTo>
                  <a:lnTo>
                    <a:pt x="250" y="6"/>
                  </a:lnTo>
                  <a:lnTo>
                    <a:pt x="167" y="13"/>
                  </a:lnTo>
                  <a:lnTo>
                    <a:pt x="85" y="23"/>
                  </a:lnTo>
                  <a:lnTo>
                    <a:pt x="0" y="3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454101" name="Freeform 21"/>
            <p:cNvSpPr>
              <a:spLocks/>
            </p:cNvSpPr>
            <p:nvPr userDrawn="1"/>
          </p:nvSpPr>
          <p:spPr bwMode="auto">
            <a:xfrm>
              <a:off x="467" y="910"/>
              <a:ext cx="5306" cy="988"/>
            </a:xfrm>
            <a:custGeom>
              <a:avLst/>
              <a:gdLst/>
              <a:ahLst/>
              <a:cxnLst>
                <a:cxn ang="0">
                  <a:pos x="5306" y="1505"/>
                </a:cxn>
                <a:cxn ang="0">
                  <a:pos x="5263" y="1552"/>
                </a:cxn>
                <a:cxn ang="0">
                  <a:pos x="5211" y="1602"/>
                </a:cxn>
                <a:cxn ang="0">
                  <a:pos x="5138" y="1663"/>
                </a:cxn>
                <a:cxn ang="0">
                  <a:pos x="5048" y="1731"/>
                </a:cxn>
                <a:cxn ang="0">
                  <a:pos x="4939" y="1799"/>
                </a:cxn>
                <a:cxn ang="0">
                  <a:pos x="4845" y="1848"/>
                </a:cxn>
                <a:cxn ang="0">
                  <a:pos x="4779" y="1877"/>
                </a:cxn>
                <a:cxn ang="0">
                  <a:pos x="4707" y="1904"/>
                </a:cxn>
                <a:cxn ang="0">
                  <a:pos x="4630" y="1928"/>
                </a:cxn>
                <a:cxn ang="0">
                  <a:pos x="4551" y="1948"/>
                </a:cxn>
                <a:cxn ang="0">
                  <a:pos x="4468" y="1962"/>
                </a:cxn>
                <a:cxn ang="0">
                  <a:pos x="4380" y="1972"/>
                </a:cxn>
                <a:cxn ang="0">
                  <a:pos x="4289" y="1975"/>
                </a:cxn>
                <a:cxn ang="0">
                  <a:pos x="4194" y="1972"/>
                </a:cxn>
                <a:cxn ang="0">
                  <a:pos x="4096" y="1961"/>
                </a:cxn>
                <a:cxn ang="0">
                  <a:pos x="3993" y="1943"/>
                </a:cxn>
                <a:cxn ang="0">
                  <a:pos x="3889" y="1915"/>
                </a:cxn>
                <a:cxn ang="0">
                  <a:pos x="3779" y="1880"/>
                </a:cxn>
                <a:cxn ang="0">
                  <a:pos x="3668" y="1833"/>
                </a:cxn>
                <a:cxn ang="0">
                  <a:pos x="3553" y="1777"/>
                </a:cxn>
                <a:cxn ang="0">
                  <a:pos x="3436" y="1709"/>
                </a:cxn>
                <a:cxn ang="0">
                  <a:pos x="3315" y="1630"/>
                </a:cxn>
                <a:cxn ang="0">
                  <a:pos x="3192" y="1536"/>
                </a:cxn>
                <a:cxn ang="0">
                  <a:pos x="3066" y="1431"/>
                </a:cxn>
                <a:cxn ang="0">
                  <a:pos x="3000" y="1373"/>
                </a:cxn>
                <a:cxn ang="0">
                  <a:pos x="2750" y="1147"/>
                </a:cxn>
                <a:cxn ang="0">
                  <a:pos x="2514" y="945"/>
                </a:cxn>
                <a:cxn ang="0">
                  <a:pos x="2291" y="766"/>
                </a:cxn>
                <a:cxn ang="0">
                  <a:pos x="2078" y="607"/>
                </a:cxn>
                <a:cxn ang="0">
                  <a:pos x="1876" y="470"/>
                </a:cxn>
                <a:cxn ang="0">
                  <a:pos x="1684" y="354"/>
                </a:cxn>
                <a:cxn ang="0">
                  <a:pos x="1499" y="255"/>
                </a:cxn>
                <a:cxn ang="0">
                  <a:pos x="1322" y="175"/>
                </a:cxn>
                <a:cxn ang="0">
                  <a:pos x="1149" y="110"/>
                </a:cxn>
                <a:cxn ang="0">
                  <a:pos x="981" y="62"/>
                </a:cxn>
                <a:cxn ang="0">
                  <a:pos x="816" y="28"/>
                </a:cxn>
                <a:cxn ang="0">
                  <a:pos x="654" y="7"/>
                </a:cxn>
                <a:cxn ang="0">
                  <a:pos x="493" y="0"/>
                </a:cxn>
                <a:cxn ang="0">
                  <a:pos x="330" y="4"/>
                </a:cxn>
                <a:cxn ang="0">
                  <a:pos x="166" y="18"/>
                </a:cxn>
                <a:cxn ang="0">
                  <a:pos x="0" y="42"/>
                </a:cxn>
              </a:cxnLst>
              <a:rect l="0" t="0" r="r" b="b"/>
              <a:pathLst>
                <a:path w="5306" h="1975">
                  <a:moveTo>
                    <a:pt x="5306" y="1505"/>
                  </a:moveTo>
                  <a:lnTo>
                    <a:pt x="5306" y="1505"/>
                  </a:lnTo>
                  <a:lnTo>
                    <a:pt x="5295" y="1518"/>
                  </a:lnTo>
                  <a:lnTo>
                    <a:pt x="5263" y="1552"/>
                  </a:lnTo>
                  <a:lnTo>
                    <a:pt x="5240" y="1576"/>
                  </a:lnTo>
                  <a:lnTo>
                    <a:pt x="5211" y="1602"/>
                  </a:lnTo>
                  <a:lnTo>
                    <a:pt x="5177" y="1633"/>
                  </a:lnTo>
                  <a:lnTo>
                    <a:pt x="5138" y="1663"/>
                  </a:lnTo>
                  <a:lnTo>
                    <a:pt x="5095" y="1697"/>
                  </a:lnTo>
                  <a:lnTo>
                    <a:pt x="5048" y="1731"/>
                  </a:lnTo>
                  <a:lnTo>
                    <a:pt x="4995" y="1765"/>
                  </a:lnTo>
                  <a:lnTo>
                    <a:pt x="4939" y="1799"/>
                  </a:lnTo>
                  <a:lnTo>
                    <a:pt x="4877" y="1831"/>
                  </a:lnTo>
                  <a:lnTo>
                    <a:pt x="4845" y="1848"/>
                  </a:lnTo>
                  <a:lnTo>
                    <a:pt x="4812" y="1862"/>
                  </a:lnTo>
                  <a:lnTo>
                    <a:pt x="4779" y="1877"/>
                  </a:lnTo>
                  <a:lnTo>
                    <a:pt x="4743" y="1891"/>
                  </a:lnTo>
                  <a:lnTo>
                    <a:pt x="4707" y="1904"/>
                  </a:lnTo>
                  <a:lnTo>
                    <a:pt x="4669" y="1917"/>
                  </a:lnTo>
                  <a:lnTo>
                    <a:pt x="4630" y="1928"/>
                  </a:lnTo>
                  <a:lnTo>
                    <a:pt x="4591" y="1938"/>
                  </a:lnTo>
                  <a:lnTo>
                    <a:pt x="4551" y="1948"/>
                  </a:lnTo>
                  <a:lnTo>
                    <a:pt x="4509" y="1956"/>
                  </a:lnTo>
                  <a:lnTo>
                    <a:pt x="4468" y="1962"/>
                  </a:lnTo>
                  <a:lnTo>
                    <a:pt x="4423" y="1967"/>
                  </a:lnTo>
                  <a:lnTo>
                    <a:pt x="4380" y="1972"/>
                  </a:lnTo>
                  <a:lnTo>
                    <a:pt x="4335" y="1974"/>
                  </a:lnTo>
                  <a:lnTo>
                    <a:pt x="4289" y="1975"/>
                  </a:lnTo>
                  <a:lnTo>
                    <a:pt x="4242" y="1974"/>
                  </a:lnTo>
                  <a:lnTo>
                    <a:pt x="4194" y="1972"/>
                  </a:lnTo>
                  <a:lnTo>
                    <a:pt x="4144" y="1967"/>
                  </a:lnTo>
                  <a:lnTo>
                    <a:pt x="4096" y="1961"/>
                  </a:lnTo>
                  <a:lnTo>
                    <a:pt x="4044" y="1953"/>
                  </a:lnTo>
                  <a:lnTo>
                    <a:pt x="3993" y="1943"/>
                  </a:lnTo>
                  <a:lnTo>
                    <a:pt x="3942" y="1930"/>
                  </a:lnTo>
                  <a:lnTo>
                    <a:pt x="3889" y="1915"/>
                  </a:lnTo>
                  <a:lnTo>
                    <a:pt x="3835" y="1899"/>
                  </a:lnTo>
                  <a:lnTo>
                    <a:pt x="3779" y="1880"/>
                  </a:lnTo>
                  <a:lnTo>
                    <a:pt x="3725" y="1857"/>
                  </a:lnTo>
                  <a:lnTo>
                    <a:pt x="3668" y="1833"/>
                  </a:lnTo>
                  <a:lnTo>
                    <a:pt x="3611" y="1806"/>
                  </a:lnTo>
                  <a:lnTo>
                    <a:pt x="3553" y="1777"/>
                  </a:lnTo>
                  <a:lnTo>
                    <a:pt x="3495" y="1744"/>
                  </a:lnTo>
                  <a:lnTo>
                    <a:pt x="3436" y="1709"/>
                  </a:lnTo>
                  <a:lnTo>
                    <a:pt x="3375" y="1670"/>
                  </a:lnTo>
                  <a:lnTo>
                    <a:pt x="3315" y="1630"/>
                  </a:lnTo>
                  <a:lnTo>
                    <a:pt x="3253" y="1584"/>
                  </a:lnTo>
                  <a:lnTo>
                    <a:pt x="3192" y="1536"/>
                  </a:lnTo>
                  <a:lnTo>
                    <a:pt x="3128" y="1486"/>
                  </a:lnTo>
                  <a:lnTo>
                    <a:pt x="3066" y="1431"/>
                  </a:lnTo>
                  <a:lnTo>
                    <a:pt x="3000" y="1373"/>
                  </a:lnTo>
                  <a:lnTo>
                    <a:pt x="3000" y="1373"/>
                  </a:lnTo>
                  <a:lnTo>
                    <a:pt x="2874" y="1257"/>
                  </a:lnTo>
                  <a:lnTo>
                    <a:pt x="2750" y="1147"/>
                  </a:lnTo>
                  <a:lnTo>
                    <a:pt x="2631" y="1043"/>
                  </a:lnTo>
                  <a:lnTo>
                    <a:pt x="2514" y="945"/>
                  </a:lnTo>
                  <a:lnTo>
                    <a:pt x="2400" y="853"/>
                  </a:lnTo>
                  <a:lnTo>
                    <a:pt x="2291" y="766"/>
                  </a:lnTo>
                  <a:lnTo>
                    <a:pt x="2182" y="683"/>
                  </a:lnTo>
                  <a:lnTo>
                    <a:pt x="2078" y="607"/>
                  </a:lnTo>
                  <a:lnTo>
                    <a:pt x="1976" y="536"/>
                  </a:lnTo>
                  <a:lnTo>
                    <a:pt x="1876" y="470"/>
                  </a:lnTo>
                  <a:lnTo>
                    <a:pt x="1778" y="410"/>
                  </a:lnTo>
                  <a:lnTo>
                    <a:pt x="1684" y="354"/>
                  </a:lnTo>
                  <a:lnTo>
                    <a:pt x="1591" y="302"/>
                  </a:lnTo>
                  <a:lnTo>
                    <a:pt x="1499" y="255"/>
                  </a:lnTo>
                  <a:lnTo>
                    <a:pt x="1409" y="212"/>
                  </a:lnTo>
                  <a:lnTo>
                    <a:pt x="1322" y="175"/>
                  </a:lnTo>
                  <a:lnTo>
                    <a:pt x="1234" y="141"/>
                  </a:lnTo>
                  <a:lnTo>
                    <a:pt x="1149" y="110"/>
                  </a:lnTo>
                  <a:lnTo>
                    <a:pt x="1065" y="84"/>
                  </a:lnTo>
                  <a:lnTo>
                    <a:pt x="981" y="62"/>
                  </a:lnTo>
                  <a:lnTo>
                    <a:pt x="898" y="42"/>
                  </a:lnTo>
                  <a:lnTo>
                    <a:pt x="816" y="28"/>
                  </a:lnTo>
                  <a:lnTo>
                    <a:pt x="736" y="17"/>
                  </a:lnTo>
                  <a:lnTo>
                    <a:pt x="654" y="7"/>
                  </a:lnTo>
                  <a:lnTo>
                    <a:pt x="573" y="2"/>
                  </a:lnTo>
                  <a:lnTo>
                    <a:pt x="493" y="0"/>
                  </a:lnTo>
                  <a:lnTo>
                    <a:pt x="412" y="0"/>
                  </a:lnTo>
                  <a:lnTo>
                    <a:pt x="330" y="4"/>
                  </a:lnTo>
                  <a:lnTo>
                    <a:pt x="248" y="10"/>
                  </a:lnTo>
                  <a:lnTo>
                    <a:pt x="166" y="18"/>
                  </a:lnTo>
                  <a:lnTo>
                    <a:pt x="85" y="29"/>
                  </a:lnTo>
                  <a:lnTo>
                    <a:pt x="0" y="4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454102" name="Freeform 22"/>
            <p:cNvSpPr>
              <a:spLocks/>
            </p:cNvSpPr>
            <p:nvPr userDrawn="1"/>
          </p:nvSpPr>
          <p:spPr bwMode="auto">
            <a:xfrm>
              <a:off x="485" y="930"/>
              <a:ext cx="5327" cy="953"/>
            </a:xfrm>
            <a:custGeom>
              <a:avLst/>
              <a:gdLst/>
              <a:ahLst/>
              <a:cxnLst>
                <a:cxn ang="0">
                  <a:pos x="5327" y="1416"/>
                </a:cxn>
                <a:cxn ang="0">
                  <a:pos x="5284" y="1463"/>
                </a:cxn>
                <a:cxn ang="0">
                  <a:pos x="5233" y="1515"/>
                </a:cxn>
                <a:cxn ang="0">
                  <a:pos x="5162" y="1578"/>
                </a:cxn>
                <a:cxn ang="0">
                  <a:pos x="5073" y="1647"/>
                </a:cxn>
                <a:cxn ang="0">
                  <a:pos x="4965" y="1718"/>
                </a:cxn>
                <a:cxn ang="0">
                  <a:pos x="4872" y="1768"/>
                </a:cxn>
                <a:cxn ang="0">
                  <a:pos x="4805" y="1799"/>
                </a:cxn>
                <a:cxn ang="0">
                  <a:pos x="4733" y="1828"/>
                </a:cxn>
                <a:cxn ang="0">
                  <a:pos x="4658" y="1854"/>
                </a:cxn>
                <a:cxn ang="0">
                  <a:pos x="4579" y="1875"/>
                </a:cxn>
                <a:cxn ang="0">
                  <a:pos x="4496" y="1891"/>
                </a:cxn>
                <a:cxn ang="0">
                  <a:pos x="4408" y="1902"/>
                </a:cxn>
                <a:cxn ang="0">
                  <a:pos x="4317" y="1907"/>
                </a:cxn>
                <a:cxn ang="0">
                  <a:pos x="4222" y="1907"/>
                </a:cxn>
                <a:cxn ang="0">
                  <a:pos x="4124" y="1897"/>
                </a:cxn>
                <a:cxn ang="0">
                  <a:pos x="4021" y="1881"/>
                </a:cxn>
                <a:cxn ang="0">
                  <a:pos x="3915" y="1857"/>
                </a:cxn>
                <a:cxn ang="0">
                  <a:pos x="3807" y="1821"/>
                </a:cxn>
                <a:cxn ang="0">
                  <a:pos x="3695" y="1778"/>
                </a:cxn>
                <a:cxn ang="0">
                  <a:pos x="3579" y="1723"/>
                </a:cxn>
                <a:cxn ang="0">
                  <a:pos x="3460" y="1657"/>
                </a:cxn>
                <a:cxn ang="0">
                  <a:pos x="3338" y="1579"/>
                </a:cxn>
                <a:cxn ang="0">
                  <a:pos x="3213" y="1489"/>
                </a:cxn>
                <a:cxn ang="0">
                  <a:pos x="3085" y="1386"/>
                </a:cxn>
                <a:cxn ang="0">
                  <a:pos x="3020" y="1329"/>
                </a:cxn>
                <a:cxn ang="0">
                  <a:pos x="2766" y="1108"/>
                </a:cxn>
                <a:cxn ang="0">
                  <a:pos x="2527" y="909"/>
                </a:cxn>
                <a:cxn ang="0">
                  <a:pos x="2301" y="733"/>
                </a:cxn>
                <a:cxn ang="0">
                  <a:pos x="2085" y="578"/>
                </a:cxn>
                <a:cxn ang="0">
                  <a:pos x="1883" y="446"/>
                </a:cxn>
                <a:cxn ang="0">
                  <a:pos x="1688" y="331"/>
                </a:cxn>
                <a:cxn ang="0">
                  <a:pos x="1502" y="236"/>
                </a:cxn>
                <a:cxn ang="0">
                  <a:pos x="1323" y="158"/>
                </a:cxn>
                <a:cxn ang="0">
                  <a:pos x="1150" y="97"/>
                </a:cxn>
                <a:cxn ang="0">
                  <a:pos x="982" y="52"/>
                </a:cxn>
                <a:cxn ang="0">
                  <a:pos x="816" y="21"/>
                </a:cxn>
                <a:cxn ang="0">
                  <a:pos x="654" y="5"/>
                </a:cxn>
                <a:cxn ang="0">
                  <a:pos x="491" y="0"/>
                </a:cxn>
                <a:cxn ang="0">
                  <a:pos x="329" y="7"/>
                </a:cxn>
                <a:cxn ang="0">
                  <a:pos x="167" y="24"/>
                </a:cxn>
                <a:cxn ang="0">
                  <a:pos x="0" y="53"/>
                </a:cxn>
              </a:cxnLst>
              <a:rect l="0" t="0" r="r" b="b"/>
              <a:pathLst>
                <a:path w="5327" h="1907">
                  <a:moveTo>
                    <a:pt x="5327" y="1416"/>
                  </a:moveTo>
                  <a:lnTo>
                    <a:pt x="5327" y="1416"/>
                  </a:lnTo>
                  <a:lnTo>
                    <a:pt x="5316" y="1429"/>
                  </a:lnTo>
                  <a:lnTo>
                    <a:pt x="5284" y="1463"/>
                  </a:lnTo>
                  <a:lnTo>
                    <a:pt x="5262" y="1487"/>
                  </a:lnTo>
                  <a:lnTo>
                    <a:pt x="5233" y="1515"/>
                  </a:lnTo>
                  <a:lnTo>
                    <a:pt x="5201" y="1545"/>
                  </a:lnTo>
                  <a:lnTo>
                    <a:pt x="5162" y="1578"/>
                  </a:lnTo>
                  <a:lnTo>
                    <a:pt x="5120" y="1612"/>
                  </a:lnTo>
                  <a:lnTo>
                    <a:pt x="5073" y="1647"/>
                  </a:lnTo>
                  <a:lnTo>
                    <a:pt x="5020" y="1683"/>
                  </a:lnTo>
                  <a:lnTo>
                    <a:pt x="4965" y="1718"/>
                  </a:lnTo>
                  <a:lnTo>
                    <a:pt x="4904" y="1752"/>
                  </a:lnTo>
                  <a:lnTo>
                    <a:pt x="4872" y="1768"/>
                  </a:lnTo>
                  <a:lnTo>
                    <a:pt x="4839" y="1784"/>
                  </a:lnTo>
                  <a:lnTo>
                    <a:pt x="4805" y="1799"/>
                  </a:lnTo>
                  <a:lnTo>
                    <a:pt x="4769" y="1813"/>
                  </a:lnTo>
                  <a:lnTo>
                    <a:pt x="4733" y="1828"/>
                  </a:lnTo>
                  <a:lnTo>
                    <a:pt x="4697" y="1841"/>
                  </a:lnTo>
                  <a:lnTo>
                    <a:pt x="4658" y="1854"/>
                  </a:lnTo>
                  <a:lnTo>
                    <a:pt x="4619" y="1865"/>
                  </a:lnTo>
                  <a:lnTo>
                    <a:pt x="4579" y="1875"/>
                  </a:lnTo>
                  <a:lnTo>
                    <a:pt x="4537" y="1883"/>
                  </a:lnTo>
                  <a:lnTo>
                    <a:pt x="4496" y="1891"/>
                  </a:lnTo>
                  <a:lnTo>
                    <a:pt x="4453" y="1897"/>
                  </a:lnTo>
                  <a:lnTo>
                    <a:pt x="4408" y="1902"/>
                  </a:lnTo>
                  <a:lnTo>
                    <a:pt x="4362" y="1905"/>
                  </a:lnTo>
                  <a:lnTo>
                    <a:pt x="4317" y="1907"/>
                  </a:lnTo>
                  <a:lnTo>
                    <a:pt x="4269" y="1907"/>
                  </a:lnTo>
                  <a:lnTo>
                    <a:pt x="4222" y="1907"/>
                  </a:lnTo>
                  <a:lnTo>
                    <a:pt x="4174" y="1902"/>
                  </a:lnTo>
                  <a:lnTo>
                    <a:pt x="4124" y="1897"/>
                  </a:lnTo>
                  <a:lnTo>
                    <a:pt x="4072" y="1891"/>
                  </a:lnTo>
                  <a:lnTo>
                    <a:pt x="4021" y="1881"/>
                  </a:lnTo>
                  <a:lnTo>
                    <a:pt x="3969" y="1870"/>
                  </a:lnTo>
                  <a:lnTo>
                    <a:pt x="3915" y="1857"/>
                  </a:lnTo>
                  <a:lnTo>
                    <a:pt x="3861" y="1841"/>
                  </a:lnTo>
                  <a:lnTo>
                    <a:pt x="3807" y="1821"/>
                  </a:lnTo>
                  <a:lnTo>
                    <a:pt x="3751" y="1800"/>
                  </a:lnTo>
                  <a:lnTo>
                    <a:pt x="3695" y="1778"/>
                  </a:lnTo>
                  <a:lnTo>
                    <a:pt x="3636" y="1752"/>
                  </a:lnTo>
                  <a:lnTo>
                    <a:pt x="3579" y="1723"/>
                  </a:lnTo>
                  <a:lnTo>
                    <a:pt x="3520" y="1692"/>
                  </a:lnTo>
                  <a:lnTo>
                    <a:pt x="3460" y="1657"/>
                  </a:lnTo>
                  <a:lnTo>
                    <a:pt x="3399" y="1620"/>
                  </a:lnTo>
                  <a:lnTo>
                    <a:pt x="3338" y="1579"/>
                  </a:lnTo>
                  <a:lnTo>
                    <a:pt x="3275" y="1536"/>
                  </a:lnTo>
                  <a:lnTo>
                    <a:pt x="3213" y="1489"/>
                  </a:lnTo>
                  <a:lnTo>
                    <a:pt x="3149" y="1439"/>
                  </a:lnTo>
                  <a:lnTo>
                    <a:pt x="3085" y="1386"/>
                  </a:lnTo>
                  <a:lnTo>
                    <a:pt x="3020" y="1329"/>
                  </a:lnTo>
                  <a:lnTo>
                    <a:pt x="3020" y="1329"/>
                  </a:lnTo>
                  <a:lnTo>
                    <a:pt x="2892" y="1214"/>
                  </a:lnTo>
                  <a:lnTo>
                    <a:pt x="2766" y="1108"/>
                  </a:lnTo>
                  <a:lnTo>
                    <a:pt x="2645" y="1004"/>
                  </a:lnTo>
                  <a:lnTo>
                    <a:pt x="2527" y="909"/>
                  </a:lnTo>
                  <a:lnTo>
                    <a:pt x="2412" y="817"/>
                  </a:lnTo>
                  <a:lnTo>
                    <a:pt x="2301" y="733"/>
                  </a:lnTo>
                  <a:lnTo>
                    <a:pt x="2192" y="652"/>
                  </a:lnTo>
                  <a:lnTo>
                    <a:pt x="2085" y="578"/>
                  </a:lnTo>
                  <a:lnTo>
                    <a:pt x="1983" y="509"/>
                  </a:lnTo>
                  <a:lnTo>
                    <a:pt x="1883" y="446"/>
                  </a:lnTo>
                  <a:lnTo>
                    <a:pt x="1784" y="386"/>
                  </a:lnTo>
                  <a:lnTo>
                    <a:pt x="1688" y="331"/>
                  </a:lnTo>
                  <a:lnTo>
                    <a:pt x="1594" y="281"/>
                  </a:lnTo>
                  <a:lnTo>
                    <a:pt x="1502" y="236"/>
                  </a:lnTo>
                  <a:lnTo>
                    <a:pt x="1412" y="195"/>
                  </a:lnTo>
                  <a:lnTo>
                    <a:pt x="1323" y="158"/>
                  </a:lnTo>
                  <a:lnTo>
                    <a:pt x="1236" y="126"/>
                  </a:lnTo>
                  <a:lnTo>
                    <a:pt x="1150" y="97"/>
                  </a:lnTo>
                  <a:lnTo>
                    <a:pt x="1065" y="73"/>
                  </a:lnTo>
                  <a:lnTo>
                    <a:pt x="982" y="52"/>
                  </a:lnTo>
                  <a:lnTo>
                    <a:pt x="898" y="36"/>
                  </a:lnTo>
                  <a:lnTo>
                    <a:pt x="816" y="21"/>
                  </a:lnTo>
                  <a:lnTo>
                    <a:pt x="734" y="11"/>
                  </a:lnTo>
                  <a:lnTo>
                    <a:pt x="654" y="5"/>
                  </a:lnTo>
                  <a:lnTo>
                    <a:pt x="572" y="0"/>
                  </a:lnTo>
                  <a:lnTo>
                    <a:pt x="491" y="0"/>
                  </a:lnTo>
                  <a:lnTo>
                    <a:pt x="411" y="2"/>
                  </a:lnTo>
                  <a:lnTo>
                    <a:pt x="329" y="7"/>
                  </a:lnTo>
                  <a:lnTo>
                    <a:pt x="248" y="15"/>
                  </a:lnTo>
                  <a:lnTo>
                    <a:pt x="167" y="24"/>
                  </a:lnTo>
                  <a:lnTo>
                    <a:pt x="83" y="37"/>
                  </a:lnTo>
                  <a:lnTo>
                    <a:pt x="0" y="53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454103" name="Freeform 23"/>
            <p:cNvSpPr>
              <a:spLocks/>
            </p:cNvSpPr>
            <p:nvPr userDrawn="1"/>
          </p:nvSpPr>
          <p:spPr bwMode="auto">
            <a:xfrm>
              <a:off x="503" y="949"/>
              <a:ext cx="5347" cy="920"/>
            </a:xfrm>
            <a:custGeom>
              <a:avLst/>
              <a:gdLst/>
              <a:ahLst/>
              <a:cxnLst>
                <a:cxn ang="0">
                  <a:pos x="5347" y="1326"/>
                </a:cxn>
                <a:cxn ang="0">
                  <a:pos x="5305" y="1374"/>
                </a:cxn>
                <a:cxn ang="0">
                  <a:pos x="5255" y="1426"/>
                </a:cxn>
                <a:cxn ang="0">
                  <a:pos x="5184" y="1492"/>
                </a:cxn>
                <a:cxn ang="0">
                  <a:pos x="5095" y="1563"/>
                </a:cxn>
                <a:cxn ang="0">
                  <a:pos x="4989" y="1636"/>
                </a:cxn>
                <a:cxn ang="0">
                  <a:pos x="4897" y="1689"/>
                </a:cxn>
                <a:cxn ang="0">
                  <a:pos x="4830" y="1721"/>
                </a:cxn>
                <a:cxn ang="0">
                  <a:pos x="4759" y="1752"/>
                </a:cxn>
                <a:cxn ang="0">
                  <a:pos x="4685" y="1778"/>
                </a:cxn>
                <a:cxn ang="0">
                  <a:pos x="4605" y="1800"/>
                </a:cxn>
                <a:cxn ang="0">
                  <a:pos x="4522" y="1820"/>
                </a:cxn>
                <a:cxn ang="0">
                  <a:pos x="4436" y="1833"/>
                </a:cxn>
                <a:cxn ang="0">
                  <a:pos x="4344" y="1839"/>
                </a:cxn>
                <a:cxn ang="0">
                  <a:pos x="4250" y="1841"/>
                </a:cxn>
                <a:cxn ang="0">
                  <a:pos x="4151" y="1834"/>
                </a:cxn>
                <a:cxn ang="0">
                  <a:pos x="4049" y="1820"/>
                </a:cxn>
                <a:cxn ang="0">
                  <a:pos x="3943" y="1797"/>
                </a:cxn>
                <a:cxn ang="0">
                  <a:pos x="3833" y="1765"/>
                </a:cxn>
                <a:cxn ang="0">
                  <a:pos x="3720" y="1723"/>
                </a:cxn>
                <a:cxn ang="0">
                  <a:pos x="3603" y="1669"/>
                </a:cxn>
                <a:cxn ang="0">
                  <a:pos x="3484" y="1605"/>
                </a:cxn>
                <a:cxn ang="0">
                  <a:pos x="3361" y="1531"/>
                </a:cxn>
                <a:cxn ang="0">
                  <a:pos x="3235" y="1442"/>
                </a:cxn>
                <a:cxn ang="0">
                  <a:pos x="3104" y="1340"/>
                </a:cxn>
                <a:cxn ang="0">
                  <a:pos x="3039" y="1285"/>
                </a:cxn>
                <a:cxn ang="0">
                  <a:pos x="2782" y="1067"/>
                </a:cxn>
                <a:cxn ang="0">
                  <a:pos x="2539" y="872"/>
                </a:cxn>
                <a:cxn ang="0">
                  <a:pos x="2310" y="701"/>
                </a:cxn>
                <a:cxn ang="0">
                  <a:pos x="2094" y="549"/>
                </a:cxn>
                <a:cxn ang="0">
                  <a:pos x="1888" y="420"/>
                </a:cxn>
                <a:cxn ang="0">
                  <a:pos x="1692" y="308"/>
                </a:cxn>
                <a:cxn ang="0">
                  <a:pos x="1505" y="218"/>
                </a:cxn>
                <a:cxn ang="0">
                  <a:pos x="1325" y="142"/>
                </a:cxn>
                <a:cxn ang="0">
                  <a:pos x="1151" y="85"/>
                </a:cxn>
                <a:cxn ang="0">
                  <a:pos x="982" y="43"/>
                </a:cxn>
                <a:cxn ang="0">
                  <a:pos x="816" y="16"/>
                </a:cxn>
                <a:cxn ang="0">
                  <a:pos x="653" y="1"/>
                </a:cxn>
                <a:cxn ang="0">
                  <a:pos x="491" y="0"/>
                </a:cxn>
                <a:cxn ang="0">
                  <a:pos x="329" y="11"/>
                </a:cxn>
                <a:cxn ang="0">
                  <a:pos x="167" y="32"/>
                </a:cxn>
                <a:cxn ang="0">
                  <a:pos x="0" y="63"/>
                </a:cxn>
              </a:cxnLst>
              <a:rect l="0" t="0" r="r" b="b"/>
              <a:pathLst>
                <a:path w="5347" h="1841">
                  <a:moveTo>
                    <a:pt x="5347" y="1326"/>
                  </a:moveTo>
                  <a:lnTo>
                    <a:pt x="5347" y="1326"/>
                  </a:lnTo>
                  <a:lnTo>
                    <a:pt x="5336" y="1338"/>
                  </a:lnTo>
                  <a:lnTo>
                    <a:pt x="5305" y="1374"/>
                  </a:lnTo>
                  <a:lnTo>
                    <a:pt x="5283" y="1398"/>
                  </a:lnTo>
                  <a:lnTo>
                    <a:pt x="5255" y="1426"/>
                  </a:lnTo>
                  <a:lnTo>
                    <a:pt x="5222" y="1458"/>
                  </a:lnTo>
                  <a:lnTo>
                    <a:pt x="5184" y="1492"/>
                  </a:lnTo>
                  <a:lnTo>
                    <a:pt x="5143" y="1526"/>
                  </a:lnTo>
                  <a:lnTo>
                    <a:pt x="5095" y="1563"/>
                  </a:lnTo>
                  <a:lnTo>
                    <a:pt x="5046" y="1600"/>
                  </a:lnTo>
                  <a:lnTo>
                    <a:pt x="4989" y="1636"/>
                  </a:lnTo>
                  <a:lnTo>
                    <a:pt x="4929" y="1671"/>
                  </a:lnTo>
                  <a:lnTo>
                    <a:pt x="4897" y="1689"/>
                  </a:lnTo>
                  <a:lnTo>
                    <a:pt x="4865" y="1705"/>
                  </a:lnTo>
                  <a:lnTo>
                    <a:pt x="4830" y="1721"/>
                  </a:lnTo>
                  <a:lnTo>
                    <a:pt x="4796" y="1737"/>
                  </a:lnTo>
                  <a:lnTo>
                    <a:pt x="4759" y="1752"/>
                  </a:lnTo>
                  <a:lnTo>
                    <a:pt x="4723" y="1765"/>
                  </a:lnTo>
                  <a:lnTo>
                    <a:pt x="4685" y="1778"/>
                  </a:lnTo>
                  <a:lnTo>
                    <a:pt x="4646" y="1791"/>
                  </a:lnTo>
                  <a:lnTo>
                    <a:pt x="4605" y="1800"/>
                  </a:lnTo>
                  <a:lnTo>
                    <a:pt x="4565" y="1812"/>
                  </a:lnTo>
                  <a:lnTo>
                    <a:pt x="4522" y="1820"/>
                  </a:lnTo>
                  <a:lnTo>
                    <a:pt x="4479" y="1826"/>
                  </a:lnTo>
                  <a:lnTo>
                    <a:pt x="4436" y="1833"/>
                  </a:lnTo>
                  <a:lnTo>
                    <a:pt x="4390" y="1837"/>
                  </a:lnTo>
                  <a:lnTo>
                    <a:pt x="4344" y="1839"/>
                  </a:lnTo>
                  <a:lnTo>
                    <a:pt x="4297" y="1841"/>
                  </a:lnTo>
                  <a:lnTo>
                    <a:pt x="4250" y="1841"/>
                  </a:lnTo>
                  <a:lnTo>
                    <a:pt x="4200" y="1837"/>
                  </a:lnTo>
                  <a:lnTo>
                    <a:pt x="4151" y="1834"/>
                  </a:lnTo>
                  <a:lnTo>
                    <a:pt x="4100" y="1828"/>
                  </a:lnTo>
                  <a:lnTo>
                    <a:pt x="4049" y="1820"/>
                  </a:lnTo>
                  <a:lnTo>
                    <a:pt x="3996" y="1808"/>
                  </a:lnTo>
                  <a:lnTo>
                    <a:pt x="3943" y="1797"/>
                  </a:lnTo>
                  <a:lnTo>
                    <a:pt x="3888" y="1781"/>
                  </a:lnTo>
                  <a:lnTo>
                    <a:pt x="3833" y="1765"/>
                  </a:lnTo>
                  <a:lnTo>
                    <a:pt x="3776" y="1744"/>
                  </a:lnTo>
                  <a:lnTo>
                    <a:pt x="3720" y="1723"/>
                  </a:lnTo>
                  <a:lnTo>
                    <a:pt x="3663" y="1697"/>
                  </a:lnTo>
                  <a:lnTo>
                    <a:pt x="3603" y="1669"/>
                  </a:lnTo>
                  <a:lnTo>
                    <a:pt x="3545" y="1639"/>
                  </a:lnTo>
                  <a:lnTo>
                    <a:pt x="3484" y="1605"/>
                  </a:lnTo>
                  <a:lnTo>
                    <a:pt x="3422" y="1569"/>
                  </a:lnTo>
                  <a:lnTo>
                    <a:pt x="3361" y="1531"/>
                  </a:lnTo>
                  <a:lnTo>
                    <a:pt x="3297" y="1487"/>
                  </a:lnTo>
                  <a:lnTo>
                    <a:pt x="3235" y="1442"/>
                  </a:lnTo>
                  <a:lnTo>
                    <a:pt x="3170" y="1393"/>
                  </a:lnTo>
                  <a:lnTo>
                    <a:pt x="3104" y="1340"/>
                  </a:lnTo>
                  <a:lnTo>
                    <a:pt x="3039" y="1285"/>
                  </a:lnTo>
                  <a:lnTo>
                    <a:pt x="3039" y="1285"/>
                  </a:lnTo>
                  <a:lnTo>
                    <a:pt x="2909" y="1172"/>
                  </a:lnTo>
                  <a:lnTo>
                    <a:pt x="2782" y="1067"/>
                  </a:lnTo>
                  <a:lnTo>
                    <a:pt x="2659" y="967"/>
                  </a:lnTo>
                  <a:lnTo>
                    <a:pt x="2539" y="872"/>
                  </a:lnTo>
                  <a:lnTo>
                    <a:pt x="2423" y="783"/>
                  </a:lnTo>
                  <a:lnTo>
                    <a:pt x="2310" y="701"/>
                  </a:lnTo>
                  <a:lnTo>
                    <a:pt x="2201" y="622"/>
                  </a:lnTo>
                  <a:lnTo>
                    <a:pt x="2094" y="549"/>
                  </a:lnTo>
                  <a:lnTo>
                    <a:pt x="1990" y="483"/>
                  </a:lnTo>
                  <a:lnTo>
                    <a:pt x="1888" y="420"/>
                  </a:lnTo>
                  <a:lnTo>
                    <a:pt x="1788" y="362"/>
                  </a:lnTo>
                  <a:lnTo>
                    <a:pt x="1692" y="308"/>
                  </a:lnTo>
                  <a:lnTo>
                    <a:pt x="1597" y="261"/>
                  </a:lnTo>
                  <a:lnTo>
                    <a:pt x="1505" y="218"/>
                  </a:lnTo>
                  <a:lnTo>
                    <a:pt x="1413" y="177"/>
                  </a:lnTo>
                  <a:lnTo>
                    <a:pt x="1325" y="142"/>
                  </a:lnTo>
                  <a:lnTo>
                    <a:pt x="1237" y="111"/>
                  </a:lnTo>
                  <a:lnTo>
                    <a:pt x="1151" y="85"/>
                  </a:lnTo>
                  <a:lnTo>
                    <a:pt x="1065" y="61"/>
                  </a:lnTo>
                  <a:lnTo>
                    <a:pt x="982" y="43"/>
                  </a:lnTo>
                  <a:lnTo>
                    <a:pt x="898" y="27"/>
                  </a:lnTo>
                  <a:lnTo>
                    <a:pt x="816" y="16"/>
                  </a:lnTo>
                  <a:lnTo>
                    <a:pt x="734" y="6"/>
                  </a:lnTo>
                  <a:lnTo>
                    <a:pt x="653" y="1"/>
                  </a:lnTo>
                  <a:lnTo>
                    <a:pt x="572" y="0"/>
                  </a:lnTo>
                  <a:lnTo>
                    <a:pt x="491" y="0"/>
                  </a:lnTo>
                  <a:lnTo>
                    <a:pt x="410" y="5"/>
                  </a:lnTo>
                  <a:lnTo>
                    <a:pt x="329" y="11"/>
                  </a:lnTo>
                  <a:lnTo>
                    <a:pt x="249" y="21"/>
                  </a:lnTo>
                  <a:lnTo>
                    <a:pt x="167" y="32"/>
                  </a:lnTo>
                  <a:lnTo>
                    <a:pt x="83" y="47"/>
                  </a:lnTo>
                  <a:lnTo>
                    <a:pt x="0" y="63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454104" name="Freeform 24"/>
            <p:cNvSpPr>
              <a:spLocks/>
            </p:cNvSpPr>
            <p:nvPr userDrawn="1"/>
          </p:nvSpPr>
          <p:spPr bwMode="auto">
            <a:xfrm>
              <a:off x="522" y="968"/>
              <a:ext cx="5365" cy="888"/>
            </a:xfrm>
            <a:custGeom>
              <a:avLst/>
              <a:gdLst/>
              <a:ahLst/>
              <a:cxnLst>
                <a:cxn ang="0">
                  <a:pos x="5365" y="1235"/>
                </a:cxn>
                <a:cxn ang="0">
                  <a:pos x="5325" y="1285"/>
                </a:cxn>
                <a:cxn ang="0">
                  <a:pos x="5275" y="1340"/>
                </a:cxn>
                <a:cxn ang="0">
                  <a:pos x="5206" y="1406"/>
                </a:cxn>
                <a:cxn ang="0">
                  <a:pos x="5118" y="1479"/>
                </a:cxn>
                <a:cxn ang="0">
                  <a:pos x="5013" y="1555"/>
                </a:cxn>
                <a:cxn ang="0">
                  <a:pos x="4921" y="1610"/>
                </a:cxn>
                <a:cxn ang="0">
                  <a:pos x="4854" y="1644"/>
                </a:cxn>
                <a:cxn ang="0">
                  <a:pos x="4785" y="1676"/>
                </a:cxn>
                <a:cxn ang="0">
                  <a:pos x="4710" y="1705"/>
                </a:cxn>
                <a:cxn ang="0">
                  <a:pos x="4631" y="1729"/>
                </a:cxn>
                <a:cxn ang="0">
                  <a:pos x="4549" y="1749"/>
                </a:cxn>
                <a:cxn ang="0">
                  <a:pos x="4461" y="1765"/>
                </a:cxn>
                <a:cxn ang="0">
                  <a:pos x="4370" y="1773"/>
                </a:cxn>
                <a:cxn ang="0">
                  <a:pos x="4275" y="1776"/>
                </a:cxn>
                <a:cxn ang="0">
                  <a:pos x="4177" y="1771"/>
                </a:cxn>
                <a:cxn ang="0">
                  <a:pos x="4074" y="1758"/>
                </a:cxn>
                <a:cxn ang="0">
                  <a:pos x="3969" y="1737"/>
                </a:cxn>
                <a:cxn ang="0">
                  <a:pos x="3857" y="1708"/>
                </a:cxn>
                <a:cxn ang="0">
                  <a:pos x="3745" y="1668"/>
                </a:cxn>
                <a:cxn ang="0">
                  <a:pos x="3627" y="1618"/>
                </a:cxn>
                <a:cxn ang="0">
                  <a:pos x="3506" y="1555"/>
                </a:cxn>
                <a:cxn ang="0">
                  <a:pos x="3383" y="1482"/>
                </a:cxn>
                <a:cxn ang="0">
                  <a:pos x="3255" y="1397"/>
                </a:cxn>
                <a:cxn ang="0">
                  <a:pos x="3124" y="1297"/>
                </a:cxn>
                <a:cxn ang="0">
                  <a:pos x="3058" y="1242"/>
                </a:cxn>
                <a:cxn ang="0">
                  <a:pos x="2797" y="1029"/>
                </a:cxn>
                <a:cxn ang="0">
                  <a:pos x="2551" y="838"/>
                </a:cxn>
                <a:cxn ang="0">
                  <a:pos x="2319" y="670"/>
                </a:cxn>
                <a:cxn ang="0">
                  <a:pos x="2101" y="523"/>
                </a:cxn>
                <a:cxn ang="0">
                  <a:pos x="1893" y="396"/>
                </a:cxn>
                <a:cxn ang="0">
                  <a:pos x="1696" y="289"/>
                </a:cxn>
                <a:cxn ang="0">
                  <a:pos x="1507" y="200"/>
                </a:cxn>
                <a:cxn ang="0">
                  <a:pos x="1325" y="129"/>
                </a:cxn>
                <a:cxn ang="0">
                  <a:pos x="1150" y="74"/>
                </a:cxn>
                <a:cxn ang="0">
                  <a:pos x="981" y="36"/>
                </a:cxn>
                <a:cxn ang="0">
                  <a:pos x="815" y="11"/>
                </a:cxn>
                <a:cxn ang="0">
                  <a:pos x="652" y="2"/>
                </a:cxn>
                <a:cxn ang="0">
                  <a:pos x="491" y="3"/>
                </a:cxn>
                <a:cxn ang="0">
                  <a:pos x="328" y="18"/>
                </a:cxn>
                <a:cxn ang="0">
                  <a:pos x="166" y="42"/>
                </a:cxn>
                <a:cxn ang="0">
                  <a:pos x="0" y="76"/>
                </a:cxn>
              </a:cxnLst>
              <a:rect l="0" t="0" r="r" b="b"/>
              <a:pathLst>
                <a:path w="5365" h="1776">
                  <a:moveTo>
                    <a:pt x="5365" y="1235"/>
                  </a:moveTo>
                  <a:lnTo>
                    <a:pt x="5365" y="1235"/>
                  </a:lnTo>
                  <a:lnTo>
                    <a:pt x="5354" y="1248"/>
                  </a:lnTo>
                  <a:lnTo>
                    <a:pt x="5325" y="1285"/>
                  </a:lnTo>
                  <a:lnTo>
                    <a:pt x="5301" y="1311"/>
                  </a:lnTo>
                  <a:lnTo>
                    <a:pt x="5275" y="1340"/>
                  </a:lnTo>
                  <a:lnTo>
                    <a:pt x="5243" y="1371"/>
                  </a:lnTo>
                  <a:lnTo>
                    <a:pt x="5206" y="1406"/>
                  </a:lnTo>
                  <a:lnTo>
                    <a:pt x="5164" y="1442"/>
                  </a:lnTo>
                  <a:lnTo>
                    <a:pt x="5118" y="1479"/>
                  </a:lnTo>
                  <a:lnTo>
                    <a:pt x="5067" y="1518"/>
                  </a:lnTo>
                  <a:lnTo>
                    <a:pt x="5013" y="1555"/>
                  </a:lnTo>
                  <a:lnTo>
                    <a:pt x="4953" y="1592"/>
                  </a:lnTo>
                  <a:lnTo>
                    <a:pt x="4921" y="1610"/>
                  </a:lnTo>
                  <a:lnTo>
                    <a:pt x="4889" y="1628"/>
                  </a:lnTo>
                  <a:lnTo>
                    <a:pt x="4854" y="1644"/>
                  </a:lnTo>
                  <a:lnTo>
                    <a:pt x="4820" y="1660"/>
                  </a:lnTo>
                  <a:lnTo>
                    <a:pt x="4785" y="1676"/>
                  </a:lnTo>
                  <a:lnTo>
                    <a:pt x="4747" y="1691"/>
                  </a:lnTo>
                  <a:lnTo>
                    <a:pt x="4710" y="1705"/>
                  </a:lnTo>
                  <a:lnTo>
                    <a:pt x="4671" y="1718"/>
                  </a:lnTo>
                  <a:lnTo>
                    <a:pt x="4631" y="1729"/>
                  </a:lnTo>
                  <a:lnTo>
                    <a:pt x="4591" y="1739"/>
                  </a:lnTo>
                  <a:lnTo>
                    <a:pt x="4549" y="1749"/>
                  </a:lnTo>
                  <a:lnTo>
                    <a:pt x="4506" y="1757"/>
                  </a:lnTo>
                  <a:lnTo>
                    <a:pt x="4461" y="1765"/>
                  </a:lnTo>
                  <a:lnTo>
                    <a:pt x="4417" y="1770"/>
                  </a:lnTo>
                  <a:lnTo>
                    <a:pt x="4370" y="1773"/>
                  </a:lnTo>
                  <a:lnTo>
                    <a:pt x="4324" y="1775"/>
                  </a:lnTo>
                  <a:lnTo>
                    <a:pt x="4275" y="1776"/>
                  </a:lnTo>
                  <a:lnTo>
                    <a:pt x="4227" y="1775"/>
                  </a:lnTo>
                  <a:lnTo>
                    <a:pt x="4177" y="1771"/>
                  </a:lnTo>
                  <a:lnTo>
                    <a:pt x="4125" y="1766"/>
                  </a:lnTo>
                  <a:lnTo>
                    <a:pt x="4074" y="1758"/>
                  </a:lnTo>
                  <a:lnTo>
                    <a:pt x="4021" y="1749"/>
                  </a:lnTo>
                  <a:lnTo>
                    <a:pt x="3969" y="1737"/>
                  </a:lnTo>
                  <a:lnTo>
                    <a:pt x="3913" y="1724"/>
                  </a:lnTo>
                  <a:lnTo>
                    <a:pt x="3857" y="1708"/>
                  </a:lnTo>
                  <a:lnTo>
                    <a:pt x="3802" y="1689"/>
                  </a:lnTo>
                  <a:lnTo>
                    <a:pt x="3745" y="1668"/>
                  </a:lnTo>
                  <a:lnTo>
                    <a:pt x="3687" y="1644"/>
                  </a:lnTo>
                  <a:lnTo>
                    <a:pt x="3627" y="1618"/>
                  </a:lnTo>
                  <a:lnTo>
                    <a:pt x="3567" y="1587"/>
                  </a:lnTo>
                  <a:lnTo>
                    <a:pt x="3506" y="1555"/>
                  </a:lnTo>
                  <a:lnTo>
                    <a:pt x="3445" y="1521"/>
                  </a:lnTo>
                  <a:lnTo>
                    <a:pt x="3383" y="1482"/>
                  </a:lnTo>
                  <a:lnTo>
                    <a:pt x="3319" y="1440"/>
                  </a:lnTo>
                  <a:lnTo>
                    <a:pt x="3255" y="1397"/>
                  </a:lnTo>
                  <a:lnTo>
                    <a:pt x="3190" y="1348"/>
                  </a:lnTo>
                  <a:lnTo>
                    <a:pt x="3124" y="1297"/>
                  </a:lnTo>
                  <a:lnTo>
                    <a:pt x="3058" y="1242"/>
                  </a:lnTo>
                  <a:lnTo>
                    <a:pt x="3058" y="1242"/>
                  </a:lnTo>
                  <a:lnTo>
                    <a:pt x="2924" y="1132"/>
                  </a:lnTo>
                  <a:lnTo>
                    <a:pt x="2797" y="1029"/>
                  </a:lnTo>
                  <a:lnTo>
                    <a:pt x="2672" y="930"/>
                  </a:lnTo>
                  <a:lnTo>
                    <a:pt x="2551" y="838"/>
                  </a:lnTo>
                  <a:lnTo>
                    <a:pt x="2434" y="751"/>
                  </a:lnTo>
                  <a:lnTo>
                    <a:pt x="2319" y="670"/>
                  </a:lnTo>
                  <a:lnTo>
                    <a:pt x="2209" y="593"/>
                  </a:lnTo>
                  <a:lnTo>
                    <a:pt x="2101" y="523"/>
                  </a:lnTo>
                  <a:lnTo>
                    <a:pt x="1996" y="457"/>
                  </a:lnTo>
                  <a:lnTo>
                    <a:pt x="1893" y="396"/>
                  </a:lnTo>
                  <a:lnTo>
                    <a:pt x="1793" y="341"/>
                  </a:lnTo>
                  <a:lnTo>
                    <a:pt x="1696" y="289"/>
                  </a:lnTo>
                  <a:lnTo>
                    <a:pt x="1600" y="242"/>
                  </a:lnTo>
                  <a:lnTo>
                    <a:pt x="1507" y="200"/>
                  </a:lnTo>
                  <a:lnTo>
                    <a:pt x="1415" y="163"/>
                  </a:lnTo>
                  <a:lnTo>
                    <a:pt x="1325" y="129"/>
                  </a:lnTo>
                  <a:lnTo>
                    <a:pt x="1238" y="100"/>
                  </a:lnTo>
                  <a:lnTo>
                    <a:pt x="1150" y="74"/>
                  </a:lnTo>
                  <a:lnTo>
                    <a:pt x="1065" y="53"/>
                  </a:lnTo>
                  <a:lnTo>
                    <a:pt x="981" y="36"/>
                  </a:lnTo>
                  <a:lnTo>
                    <a:pt x="897" y="23"/>
                  </a:lnTo>
                  <a:lnTo>
                    <a:pt x="815" y="11"/>
                  </a:lnTo>
                  <a:lnTo>
                    <a:pt x="734" y="5"/>
                  </a:lnTo>
                  <a:lnTo>
                    <a:pt x="652" y="2"/>
                  </a:lnTo>
                  <a:lnTo>
                    <a:pt x="571" y="0"/>
                  </a:lnTo>
                  <a:lnTo>
                    <a:pt x="491" y="3"/>
                  </a:lnTo>
                  <a:lnTo>
                    <a:pt x="409" y="8"/>
                  </a:lnTo>
                  <a:lnTo>
                    <a:pt x="328" y="18"/>
                  </a:lnTo>
                  <a:lnTo>
                    <a:pt x="248" y="29"/>
                  </a:lnTo>
                  <a:lnTo>
                    <a:pt x="166" y="42"/>
                  </a:lnTo>
                  <a:lnTo>
                    <a:pt x="84" y="58"/>
                  </a:lnTo>
                  <a:lnTo>
                    <a:pt x="0" y="7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454105" name="Freeform 25"/>
            <p:cNvSpPr>
              <a:spLocks/>
            </p:cNvSpPr>
            <p:nvPr userDrawn="1"/>
          </p:nvSpPr>
          <p:spPr bwMode="auto">
            <a:xfrm>
              <a:off x="542" y="987"/>
              <a:ext cx="5381" cy="854"/>
            </a:xfrm>
            <a:custGeom>
              <a:avLst/>
              <a:gdLst/>
              <a:ahLst/>
              <a:cxnLst>
                <a:cxn ang="0">
                  <a:pos x="5381" y="1145"/>
                </a:cxn>
                <a:cxn ang="0">
                  <a:pos x="5341" y="1195"/>
                </a:cxn>
                <a:cxn ang="0">
                  <a:pos x="5293" y="1250"/>
                </a:cxn>
                <a:cxn ang="0">
                  <a:pos x="5224" y="1319"/>
                </a:cxn>
                <a:cxn ang="0">
                  <a:pos x="5138" y="1395"/>
                </a:cxn>
                <a:cxn ang="0">
                  <a:pos x="5033" y="1472"/>
                </a:cxn>
                <a:cxn ang="0">
                  <a:pos x="4943" y="1529"/>
                </a:cxn>
                <a:cxn ang="0">
                  <a:pos x="4877" y="1564"/>
                </a:cxn>
                <a:cxn ang="0">
                  <a:pos x="4808" y="1598"/>
                </a:cxn>
                <a:cxn ang="0">
                  <a:pos x="4733" y="1629"/>
                </a:cxn>
                <a:cxn ang="0">
                  <a:pos x="4655" y="1655"/>
                </a:cxn>
                <a:cxn ang="0">
                  <a:pos x="4572" y="1676"/>
                </a:cxn>
                <a:cxn ang="0">
                  <a:pos x="4486" y="1694"/>
                </a:cxn>
                <a:cxn ang="0">
                  <a:pos x="4396" y="1705"/>
                </a:cxn>
                <a:cxn ang="0">
                  <a:pos x="4300" y="1708"/>
                </a:cxn>
                <a:cxn ang="0">
                  <a:pos x="4201" y="1706"/>
                </a:cxn>
                <a:cxn ang="0">
                  <a:pos x="4098" y="1695"/>
                </a:cxn>
                <a:cxn ang="0">
                  <a:pos x="3992" y="1677"/>
                </a:cxn>
                <a:cxn ang="0">
                  <a:pos x="3882" y="1648"/>
                </a:cxn>
                <a:cxn ang="0">
                  <a:pos x="3768" y="1611"/>
                </a:cxn>
                <a:cxn ang="0">
                  <a:pos x="3650" y="1563"/>
                </a:cxn>
                <a:cxn ang="0">
                  <a:pos x="3528" y="1503"/>
                </a:cxn>
                <a:cxn ang="0">
                  <a:pos x="3403" y="1432"/>
                </a:cxn>
                <a:cxn ang="0">
                  <a:pos x="3274" y="1348"/>
                </a:cxn>
                <a:cxn ang="0">
                  <a:pos x="3142" y="1251"/>
                </a:cxn>
                <a:cxn ang="0">
                  <a:pos x="3074" y="1198"/>
                </a:cxn>
                <a:cxn ang="0">
                  <a:pos x="2810" y="988"/>
                </a:cxn>
                <a:cxn ang="0">
                  <a:pos x="2561" y="801"/>
                </a:cxn>
                <a:cxn ang="0">
                  <a:pos x="2328" y="638"/>
                </a:cxn>
                <a:cxn ang="0">
                  <a:pos x="2106" y="494"/>
                </a:cxn>
                <a:cxn ang="0">
                  <a:pos x="1898" y="371"/>
                </a:cxn>
                <a:cxn ang="0">
                  <a:pos x="1698" y="268"/>
                </a:cxn>
                <a:cxn ang="0">
                  <a:pos x="1508" y="182"/>
                </a:cxn>
                <a:cxn ang="0">
                  <a:pos x="1326" y="114"/>
                </a:cxn>
                <a:cxn ang="0">
                  <a:pos x="1149" y="63"/>
                </a:cxn>
                <a:cxn ang="0">
                  <a:pos x="980" y="27"/>
                </a:cxn>
                <a:cxn ang="0">
                  <a:pos x="813" y="6"/>
                </a:cxn>
                <a:cxn ang="0">
                  <a:pos x="650" y="0"/>
                </a:cxn>
                <a:cxn ang="0">
                  <a:pos x="489" y="5"/>
                </a:cxn>
                <a:cxn ang="0">
                  <a:pos x="328" y="22"/>
                </a:cxn>
                <a:cxn ang="0">
                  <a:pos x="165" y="50"/>
                </a:cxn>
                <a:cxn ang="0">
                  <a:pos x="0" y="89"/>
                </a:cxn>
              </a:cxnLst>
              <a:rect l="0" t="0" r="r" b="b"/>
              <a:pathLst>
                <a:path w="5381" h="1708">
                  <a:moveTo>
                    <a:pt x="5381" y="1145"/>
                  </a:moveTo>
                  <a:lnTo>
                    <a:pt x="5381" y="1145"/>
                  </a:lnTo>
                  <a:lnTo>
                    <a:pt x="5372" y="1157"/>
                  </a:lnTo>
                  <a:lnTo>
                    <a:pt x="5341" y="1195"/>
                  </a:lnTo>
                  <a:lnTo>
                    <a:pt x="5319" y="1220"/>
                  </a:lnTo>
                  <a:lnTo>
                    <a:pt x="5293" y="1250"/>
                  </a:lnTo>
                  <a:lnTo>
                    <a:pt x="5261" y="1283"/>
                  </a:lnTo>
                  <a:lnTo>
                    <a:pt x="5224" y="1319"/>
                  </a:lnTo>
                  <a:lnTo>
                    <a:pt x="5184" y="1356"/>
                  </a:lnTo>
                  <a:lnTo>
                    <a:pt x="5138" y="1395"/>
                  </a:lnTo>
                  <a:lnTo>
                    <a:pt x="5088" y="1434"/>
                  </a:lnTo>
                  <a:lnTo>
                    <a:pt x="5033" y="1472"/>
                  </a:lnTo>
                  <a:lnTo>
                    <a:pt x="4975" y="1511"/>
                  </a:lnTo>
                  <a:lnTo>
                    <a:pt x="4943" y="1529"/>
                  </a:lnTo>
                  <a:lnTo>
                    <a:pt x="4911" y="1547"/>
                  </a:lnTo>
                  <a:lnTo>
                    <a:pt x="4877" y="1564"/>
                  </a:lnTo>
                  <a:lnTo>
                    <a:pt x="4843" y="1582"/>
                  </a:lnTo>
                  <a:lnTo>
                    <a:pt x="4808" y="1598"/>
                  </a:lnTo>
                  <a:lnTo>
                    <a:pt x="4770" y="1613"/>
                  </a:lnTo>
                  <a:lnTo>
                    <a:pt x="4733" y="1629"/>
                  </a:lnTo>
                  <a:lnTo>
                    <a:pt x="4694" y="1642"/>
                  </a:lnTo>
                  <a:lnTo>
                    <a:pt x="4655" y="1655"/>
                  </a:lnTo>
                  <a:lnTo>
                    <a:pt x="4614" y="1666"/>
                  </a:lnTo>
                  <a:lnTo>
                    <a:pt x="4572" y="1676"/>
                  </a:lnTo>
                  <a:lnTo>
                    <a:pt x="4530" y="1685"/>
                  </a:lnTo>
                  <a:lnTo>
                    <a:pt x="4486" y="1694"/>
                  </a:lnTo>
                  <a:lnTo>
                    <a:pt x="4441" y="1700"/>
                  </a:lnTo>
                  <a:lnTo>
                    <a:pt x="4396" y="1705"/>
                  </a:lnTo>
                  <a:lnTo>
                    <a:pt x="4348" y="1708"/>
                  </a:lnTo>
                  <a:lnTo>
                    <a:pt x="4300" y="1708"/>
                  </a:lnTo>
                  <a:lnTo>
                    <a:pt x="4251" y="1708"/>
                  </a:lnTo>
                  <a:lnTo>
                    <a:pt x="4201" y="1706"/>
                  </a:lnTo>
                  <a:lnTo>
                    <a:pt x="4150" y="1702"/>
                  </a:lnTo>
                  <a:lnTo>
                    <a:pt x="4098" y="1695"/>
                  </a:lnTo>
                  <a:lnTo>
                    <a:pt x="4046" y="1687"/>
                  </a:lnTo>
                  <a:lnTo>
                    <a:pt x="3992" y="1677"/>
                  </a:lnTo>
                  <a:lnTo>
                    <a:pt x="3937" y="1664"/>
                  </a:lnTo>
                  <a:lnTo>
                    <a:pt x="3882" y="1648"/>
                  </a:lnTo>
                  <a:lnTo>
                    <a:pt x="3825" y="1631"/>
                  </a:lnTo>
                  <a:lnTo>
                    <a:pt x="3768" y="1611"/>
                  </a:lnTo>
                  <a:lnTo>
                    <a:pt x="3708" y="1589"/>
                  </a:lnTo>
                  <a:lnTo>
                    <a:pt x="3650" y="1563"/>
                  </a:lnTo>
                  <a:lnTo>
                    <a:pt x="3589" y="1534"/>
                  </a:lnTo>
                  <a:lnTo>
                    <a:pt x="3528" y="1503"/>
                  </a:lnTo>
                  <a:lnTo>
                    <a:pt x="3465" y="1469"/>
                  </a:lnTo>
                  <a:lnTo>
                    <a:pt x="3403" y="1432"/>
                  </a:lnTo>
                  <a:lnTo>
                    <a:pt x="3339" y="1392"/>
                  </a:lnTo>
                  <a:lnTo>
                    <a:pt x="3274" y="1348"/>
                  </a:lnTo>
                  <a:lnTo>
                    <a:pt x="3209" y="1301"/>
                  </a:lnTo>
                  <a:lnTo>
                    <a:pt x="3142" y="1251"/>
                  </a:lnTo>
                  <a:lnTo>
                    <a:pt x="3074" y="1198"/>
                  </a:lnTo>
                  <a:lnTo>
                    <a:pt x="3074" y="1198"/>
                  </a:lnTo>
                  <a:lnTo>
                    <a:pt x="2941" y="1090"/>
                  </a:lnTo>
                  <a:lnTo>
                    <a:pt x="2810" y="988"/>
                  </a:lnTo>
                  <a:lnTo>
                    <a:pt x="2684" y="891"/>
                  </a:lnTo>
                  <a:lnTo>
                    <a:pt x="2561" y="801"/>
                  </a:lnTo>
                  <a:lnTo>
                    <a:pt x="2443" y="717"/>
                  </a:lnTo>
                  <a:lnTo>
                    <a:pt x="2328" y="638"/>
                  </a:lnTo>
                  <a:lnTo>
                    <a:pt x="2216" y="563"/>
                  </a:lnTo>
                  <a:lnTo>
                    <a:pt x="2106" y="494"/>
                  </a:lnTo>
                  <a:lnTo>
                    <a:pt x="2001" y="429"/>
                  </a:lnTo>
                  <a:lnTo>
                    <a:pt x="1898" y="371"/>
                  </a:lnTo>
                  <a:lnTo>
                    <a:pt x="1796" y="316"/>
                  </a:lnTo>
                  <a:lnTo>
                    <a:pt x="1698" y="268"/>
                  </a:lnTo>
                  <a:lnTo>
                    <a:pt x="1602" y="223"/>
                  </a:lnTo>
                  <a:lnTo>
                    <a:pt x="1508" y="182"/>
                  </a:lnTo>
                  <a:lnTo>
                    <a:pt x="1416" y="147"/>
                  </a:lnTo>
                  <a:lnTo>
                    <a:pt x="1326" y="114"/>
                  </a:lnTo>
                  <a:lnTo>
                    <a:pt x="1237" y="87"/>
                  </a:lnTo>
                  <a:lnTo>
                    <a:pt x="1149" y="63"/>
                  </a:lnTo>
                  <a:lnTo>
                    <a:pt x="1065" y="43"/>
                  </a:lnTo>
                  <a:lnTo>
                    <a:pt x="980" y="27"/>
                  </a:lnTo>
                  <a:lnTo>
                    <a:pt x="897" y="16"/>
                  </a:lnTo>
                  <a:lnTo>
                    <a:pt x="813" y="6"/>
                  </a:lnTo>
                  <a:lnTo>
                    <a:pt x="732" y="1"/>
                  </a:lnTo>
                  <a:lnTo>
                    <a:pt x="650" y="0"/>
                  </a:lnTo>
                  <a:lnTo>
                    <a:pt x="569" y="0"/>
                  </a:lnTo>
                  <a:lnTo>
                    <a:pt x="489" y="5"/>
                  </a:lnTo>
                  <a:lnTo>
                    <a:pt x="408" y="11"/>
                  </a:lnTo>
                  <a:lnTo>
                    <a:pt x="328" y="22"/>
                  </a:lnTo>
                  <a:lnTo>
                    <a:pt x="246" y="35"/>
                  </a:lnTo>
                  <a:lnTo>
                    <a:pt x="165" y="50"/>
                  </a:lnTo>
                  <a:lnTo>
                    <a:pt x="83" y="68"/>
                  </a:lnTo>
                  <a:lnTo>
                    <a:pt x="0" y="89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454106" name="Freeform 26"/>
            <p:cNvSpPr>
              <a:spLocks/>
            </p:cNvSpPr>
            <p:nvPr userDrawn="1"/>
          </p:nvSpPr>
          <p:spPr bwMode="auto">
            <a:xfrm>
              <a:off x="563" y="1005"/>
              <a:ext cx="5395" cy="822"/>
            </a:xfrm>
            <a:custGeom>
              <a:avLst/>
              <a:gdLst/>
              <a:ahLst/>
              <a:cxnLst>
                <a:cxn ang="0">
                  <a:pos x="5395" y="1054"/>
                </a:cxn>
                <a:cxn ang="0">
                  <a:pos x="5356" y="1106"/>
                </a:cxn>
                <a:cxn ang="0">
                  <a:pos x="5309" y="1162"/>
                </a:cxn>
                <a:cxn ang="0">
                  <a:pos x="5241" y="1232"/>
                </a:cxn>
                <a:cxn ang="0">
                  <a:pos x="5156" y="1309"/>
                </a:cxn>
                <a:cxn ang="0">
                  <a:pos x="5052" y="1390"/>
                </a:cxn>
                <a:cxn ang="0">
                  <a:pos x="4963" y="1450"/>
                </a:cxn>
                <a:cxn ang="0">
                  <a:pos x="4898" y="1487"/>
                </a:cxn>
                <a:cxn ang="0">
                  <a:pos x="4829" y="1521"/>
                </a:cxn>
                <a:cxn ang="0">
                  <a:pos x="4755" y="1553"/>
                </a:cxn>
                <a:cxn ang="0">
                  <a:pos x="4677" y="1582"/>
                </a:cxn>
                <a:cxn ang="0">
                  <a:pos x="4595" y="1605"/>
                </a:cxn>
                <a:cxn ang="0">
                  <a:pos x="4509" y="1624"/>
                </a:cxn>
                <a:cxn ang="0">
                  <a:pos x="4418" y="1637"/>
                </a:cxn>
                <a:cxn ang="0">
                  <a:pos x="4323" y="1644"/>
                </a:cxn>
                <a:cxn ang="0">
                  <a:pos x="4225" y="1642"/>
                </a:cxn>
                <a:cxn ang="0">
                  <a:pos x="4122" y="1634"/>
                </a:cxn>
                <a:cxn ang="0">
                  <a:pos x="4015" y="1618"/>
                </a:cxn>
                <a:cxn ang="0">
                  <a:pos x="3904" y="1592"/>
                </a:cxn>
                <a:cxn ang="0">
                  <a:pos x="3789" y="1556"/>
                </a:cxn>
                <a:cxn ang="0">
                  <a:pos x="3671" y="1510"/>
                </a:cxn>
                <a:cxn ang="0">
                  <a:pos x="3548" y="1451"/>
                </a:cxn>
                <a:cxn ang="0">
                  <a:pos x="3422" y="1384"/>
                </a:cxn>
                <a:cxn ang="0">
                  <a:pos x="3292" y="1301"/>
                </a:cxn>
                <a:cxn ang="0">
                  <a:pos x="3158" y="1206"/>
                </a:cxn>
                <a:cxn ang="0">
                  <a:pos x="3089" y="1154"/>
                </a:cxn>
                <a:cxn ang="0">
                  <a:pos x="2822" y="949"/>
                </a:cxn>
                <a:cxn ang="0">
                  <a:pos x="2572" y="767"/>
                </a:cxn>
                <a:cxn ang="0">
                  <a:pos x="2335" y="605"/>
                </a:cxn>
                <a:cxn ang="0">
                  <a:pos x="2111" y="467"/>
                </a:cxn>
                <a:cxn ang="0">
                  <a:pos x="1900" y="347"/>
                </a:cxn>
                <a:cxn ang="0">
                  <a:pos x="1699" y="247"/>
                </a:cxn>
                <a:cxn ang="0">
                  <a:pos x="1509" y="166"/>
                </a:cxn>
                <a:cxn ang="0">
                  <a:pos x="1326" y="102"/>
                </a:cxn>
                <a:cxn ang="0">
                  <a:pos x="1149" y="53"/>
                </a:cxn>
                <a:cxn ang="0">
                  <a:pos x="979" y="21"/>
                </a:cxn>
                <a:cxn ang="0">
                  <a:pos x="812" y="3"/>
                </a:cxn>
                <a:cxn ang="0">
                  <a:pos x="648" y="0"/>
                </a:cxn>
                <a:cxn ang="0">
                  <a:pos x="487" y="8"/>
                </a:cxn>
                <a:cxn ang="0">
                  <a:pos x="326" y="29"/>
                </a:cxn>
                <a:cxn ang="0">
                  <a:pos x="164" y="60"/>
                </a:cxn>
                <a:cxn ang="0">
                  <a:pos x="0" y="102"/>
                </a:cxn>
              </a:cxnLst>
              <a:rect l="0" t="0" r="r" b="b"/>
              <a:pathLst>
                <a:path w="5395" h="1644">
                  <a:moveTo>
                    <a:pt x="5395" y="1054"/>
                  </a:moveTo>
                  <a:lnTo>
                    <a:pt x="5395" y="1054"/>
                  </a:lnTo>
                  <a:lnTo>
                    <a:pt x="5385" y="1067"/>
                  </a:lnTo>
                  <a:lnTo>
                    <a:pt x="5356" y="1106"/>
                  </a:lnTo>
                  <a:lnTo>
                    <a:pt x="5335" y="1132"/>
                  </a:lnTo>
                  <a:lnTo>
                    <a:pt x="5309" y="1162"/>
                  </a:lnTo>
                  <a:lnTo>
                    <a:pt x="5277" y="1196"/>
                  </a:lnTo>
                  <a:lnTo>
                    <a:pt x="5241" y="1232"/>
                  </a:lnTo>
                  <a:lnTo>
                    <a:pt x="5201" y="1271"/>
                  </a:lnTo>
                  <a:lnTo>
                    <a:pt x="5156" y="1309"/>
                  </a:lnTo>
                  <a:lnTo>
                    <a:pt x="5106" y="1350"/>
                  </a:lnTo>
                  <a:lnTo>
                    <a:pt x="5052" y="1390"/>
                  </a:lnTo>
                  <a:lnTo>
                    <a:pt x="4994" y="1431"/>
                  </a:lnTo>
                  <a:lnTo>
                    <a:pt x="4963" y="1450"/>
                  </a:lnTo>
                  <a:lnTo>
                    <a:pt x="4931" y="1469"/>
                  </a:lnTo>
                  <a:lnTo>
                    <a:pt x="4898" y="1487"/>
                  </a:lnTo>
                  <a:lnTo>
                    <a:pt x="4865" y="1505"/>
                  </a:lnTo>
                  <a:lnTo>
                    <a:pt x="4829" y="1521"/>
                  </a:lnTo>
                  <a:lnTo>
                    <a:pt x="4793" y="1539"/>
                  </a:lnTo>
                  <a:lnTo>
                    <a:pt x="4755" y="1553"/>
                  </a:lnTo>
                  <a:lnTo>
                    <a:pt x="4716" y="1568"/>
                  </a:lnTo>
                  <a:lnTo>
                    <a:pt x="4677" y="1582"/>
                  </a:lnTo>
                  <a:lnTo>
                    <a:pt x="4637" y="1594"/>
                  </a:lnTo>
                  <a:lnTo>
                    <a:pt x="4595" y="1605"/>
                  </a:lnTo>
                  <a:lnTo>
                    <a:pt x="4552" y="1615"/>
                  </a:lnTo>
                  <a:lnTo>
                    <a:pt x="4509" y="1624"/>
                  </a:lnTo>
                  <a:lnTo>
                    <a:pt x="4463" y="1631"/>
                  </a:lnTo>
                  <a:lnTo>
                    <a:pt x="4418" y="1637"/>
                  </a:lnTo>
                  <a:lnTo>
                    <a:pt x="4372" y="1640"/>
                  </a:lnTo>
                  <a:lnTo>
                    <a:pt x="4323" y="1644"/>
                  </a:lnTo>
                  <a:lnTo>
                    <a:pt x="4275" y="1644"/>
                  </a:lnTo>
                  <a:lnTo>
                    <a:pt x="4225" y="1642"/>
                  </a:lnTo>
                  <a:lnTo>
                    <a:pt x="4173" y="1639"/>
                  </a:lnTo>
                  <a:lnTo>
                    <a:pt x="4122" y="1634"/>
                  </a:lnTo>
                  <a:lnTo>
                    <a:pt x="4069" y="1627"/>
                  </a:lnTo>
                  <a:lnTo>
                    <a:pt x="4015" y="1618"/>
                  </a:lnTo>
                  <a:lnTo>
                    <a:pt x="3959" y="1605"/>
                  </a:lnTo>
                  <a:lnTo>
                    <a:pt x="3904" y="1592"/>
                  </a:lnTo>
                  <a:lnTo>
                    <a:pt x="3847" y="1574"/>
                  </a:lnTo>
                  <a:lnTo>
                    <a:pt x="3789" y="1556"/>
                  </a:lnTo>
                  <a:lnTo>
                    <a:pt x="3730" y="1534"/>
                  </a:lnTo>
                  <a:lnTo>
                    <a:pt x="3671" y="1510"/>
                  </a:lnTo>
                  <a:lnTo>
                    <a:pt x="3610" y="1482"/>
                  </a:lnTo>
                  <a:lnTo>
                    <a:pt x="3548" y="1451"/>
                  </a:lnTo>
                  <a:lnTo>
                    <a:pt x="3486" y="1419"/>
                  </a:lnTo>
                  <a:lnTo>
                    <a:pt x="3422" y="1384"/>
                  </a:lnTo>
                  <a:lnTo>
                    <a:pt x="3357" y="1343"/>
                  </a:lnTo>
                  <a:lnTo>
                    <a:pt x="3292" y="1301"/>
                  </a:lnTo>
                  <a:lnTo>
                    <a:pt x="3225" y="1256"/>
                  </a:lnTo>
                  <a:lnTo>
                    <a:pt x="3158" y="1206"/>
                  </a:lnTo>
                  <a:lnTo>
                    <a:pt x="3089" y="1154"/>
                  </a:lnTo>
                  <a:lnTo>
                    <a:pt x="3089" y="1154"/>
                  </a:lnTo>
                  <a:lnTo>
                    <a:pt x="2954" y="1049"/>
                  </a:lnTo>
                  <a:lnTo>
                    <a:pt x="2822" y="949"/>
                  </a:lnTo>
                  <a:lnTo>
                    <a:pt x="2696" y="856"/>
                  </a:lnTo>
                  <a:lnTo>
                    <a:pt x="2572" y="767"/>
                  </a:lnTo>
                  <a:lnTo>
                    <a:pt x="2452" y="683"/>
                  </a:lnTo>
                  <a:lnTo>
                    <a:pt x="2335" y="605"/>
                  </a:lnTo>
                  <a:lnTo>
                    <a:pt x="2223" y="534"/>
                  </a:lnTo>
                  <a:lnTo>
                    <a:pt x="2111" y="467"/>
                  </a:lnTo>
                  <a:lnTo>
                    <a:pt x="2005" y="405"/>
                  </a:lnTo>
                  <a:lnTo>
                    <a:pt x="1900" y="347"/>
                  </a:lnTo>
                  <a:lnTo>
                    <a:pt x="1799" y="295"/>
                  </a:lnTo>
                  <a:lnTo>
                    <a:pt x="1699" y="247"/>
                  </a:lnTo>
                  <a:lnTo>
                    <a:pt x="1603" y="205"/>
                  </a:lnTo>
                  <a:lnTo>
                    <a:pt x="1509" y="166"/>
                  </a:lnTo>
                  <a:lnTo>
                    <a:pt x="1416" y="131"/>
                  </a:lnTo>
                  <a:lnTo>
                    <a:pt x="1326" y="102"/>
                  </a:lnTo>
                  <a:lnTo>
                    <a:pt x="1237" y="76"/>
                  </a:lnTo>
                  <a:lnTo>
                    <a:pt x="1149" y="53"/>
                  </a:lnTo>
                  <a:lnTo>
                    <a:pt x="1063" y="35"/>
                  </a:lnTo>
                  <a:lnTo>
                    <a:pt x="979" y="21"/>
                  </a:lnTo>
                  <a:lnTo>
                    <a:pt x="894" y="11"/>
                  </a:lnTo>
                  <a:lnTo>
                    <a:pt x="812" y="3"/>
                  </a:lnTo>
                  <a:lnTo>
                    <a:pt x="730" y="0"/>
                  </a:lnTo>
                  <a:lnTo>
                    <a:pt x="648" y="0"/>
                  </a:lnTo>
                  <a:lnTo>
                    <a:pt x="568" y="2"/>
                  </a:lnTo>
                  <a:lnTo>
                    <a:pt x="487" y="8"/>
                  </a:lnTo>
                  <a:lnTo>
                    <a:pt x="406" y="18"/>
                  </a:lnTo>
                  <a:lnTo>
                    <a:pt x="326" y="29"/>
                  </a:lnTo>
                  <a:lnTo>
                    <a:pt x="244" y="43"/>
                  </a:lnTo>
                  <a:lnTo>
                    <a:pt x="164" y="60"/>
                  </a:lnTo>
                  <a:lnTo>
                    <a:pt x="82" y="81"/>
                  </a:lnTo>
                  <a:lnTo>
                    <a:pt x="0" y="10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454107" name="Freeform 27"/>
            <p:cNvSpPr>
              <a:spLocks/>
            </p:cNvSpPr>
            <p:nvPr userDrawn="1"/>
          </p:nvSpPr>
          <p:spPr bwMode="auto">
            <a:xfrm>
              <a:off x="584" y="1023"/>
              <a:ext cx="5409" cy="791"/>
            </a:xfrm>
            <a:custGeom>
              <a:avLst/>
              <a:gdLst/>
              <a:ahLst/>
              <a:cxnLst>
                <a:cxn ang="0">
                  <a:pos x="5409" y="964"/>
                </a:cxn>
                <a:cxn ang="0">
                  <a:pos x="5371" y="1018"/>
                </a:cxn>
                <a:cxn ang="0">
                  <a:pos x="5324" y="1076"/>
                </a:cxn>
                <a:cxn ang="0">
                  <a:pos x="5257" y="1147"/>
                </a:cxn>
                <a:cxn ang="0">
                  <a:pos x="5174" y="1228"/>
                </a:cxn>
                <a:cxn ang="0">
                  <a:pos x="5071" y="1310"/>
                </a:cxn>
                <a:cxn ang="0">
                  <a:pos x="4983" y="1371"/>
                </a:cxn>
                <a:cxn ang="0">
                  <a:pos x="4919" y="1410"/>
                </a:cxn>
                <a:cxn ang="0">
                  <a:pos x="4849" y="1447"/>
                </a:cxn>
                <a:cxn ang="0">
                  <a:pos x="4777" y="1481"/>
                </a:cxn>
                <a:cxn ang="0">
                  <a:pos x="4699" y="1510"/>
                </a:cxn>
                <a:cxn ang="0">
                  <a:pos x="4617" y="1536"/>
                </a:cxn>
                <a:cxn ang="0">
                  <a:pos x="4531" y="1555"/>
                </a:cxn>
                <a:cxn ang="0">
                  <a:pos x="4441" y="1572"/>
                </a:cxn>
                <a:cxn ang="0">
                  <a:pos x="4345" y="1580"/>
                </a:cxn>
                <a:cxn ang="0">
                  <a:pos x="4247" y="1581"/>
                </a:cxn>
                <a:cxn ang="0">
                  <a:pos x="4144" y="1575"/>
                </a:cxn>
                <a:cxn ang="0">
                  <a:pos x="4037" y="1560"/>
                </a:cxn>
                <a:cxn ang="0">
                  <a:pos x="3926" y="1536"/>
                </a:cxn>
                <a:cxn ang="0">
                  <a:pos x="3811" y="1502"/>
                </a:cxn>
                <a:cxn ang="0">
                  <a:pos x="3691" y="1458"/>
                </a:cxn>
                <a:cxn ang="0">
                  <a:pos x="3568" y="1404"/>
                </a:cxn>
                <a:cxn ang="0">
                  <a:pos x="3440" y="1336"/>
                </a:cxn>
                <a:cxn ang="0">
                  <a:pos x="3310" y="1257"/>
                </a:cxn>
                <a:cxn ang="0">
                  <a:pos x="3173" y="1165"/>
                </a:cxn>
                <a:cxn ang="0">
                  <a:pos x="3105" y="1113"/>
                </a:cxn>
                <a:cxn ang="0">
                  <a:pos x="2835" y="913"/>
                </a:cxn>
                <a:cxn ang="0">
                  <a:pos x="2582" y="733"/>
                </a:cxn>
                <a:cxn ang="0">
                  <a:pos x="2343" y="577"/>
                </a:cxn>
                <a:cxn ang="0">
                  <a:pos x="2117" y="441"/>
                </a:cxn>
                <a:cxn ang="0">
                  <a:pos x="1904" y="327"/>
                </a:cxn>
                <a:cxn ang="0">
                  <a:pos x="1702" y="230"/>
                </a:cxn>
                <a:cxn ang="0">
                  <a:pos x="1509" y="152"/>
                </a:cxn>
                <a:cxn ang="0">
                  <a:pos x="1325" y="91"/>
                </a:cxn>
                <a:cxn ang="0">
                  <a:pos x="1148" y="46"/>
                </a:cxn>
                <a:cxn ang="0">
                  <a:pos x="977" y="17"/>
                </a:cxn>
                <a:cxn ang="0">
                  <a:pos x="810" y="2"/>
                </a:cxn>
                <a:cxn ang="0">
                  <a:pos x="647" y="2"/>
                </a:cxn>
                <a:cxn ang="0">
                  <a:pos x="485" y="13"/>
                </a:cxn>
                <a:cxn ang="0">
                  <a:pos x="324" y="38"/>
                </a:cxn>
                <a:cxn ang="0">
                  <a:pos x="163" y="73"/>
                </a:cxn>
                <a:cxn ang="0">
                  <a:pos x="0" y="118"/>
                </a:cxn>
              </a:cxnLst>
              <a:rect l="0" t="0" r="r" b="b"/>
              <a:pathLst>
                <a:path w="5409" h="1581">
                  <a:moveTo>
                    <a:pt x="5409" y="964"/>
                  </a:moveTo>
                  <a:lnTo>
                    <a:pt x="5409" y="964"/>
                  </a:lnTo>
                  <a:lnTo>
                    <a:pt x="5399" y="979"/>
                  </a:lnTo>
                  <a:lnTo>
                    <a:pt x="5371" y="1018"/>
                  </a:lnTo>
                  <a:lnTo>
                    <a:pt x="5350" y="1045"/>
                  </a:lnTo>
                  <a:lnTo>
                    <a:pt x="5324" y="1076"/>
                  </a:lnTo>
                  <a:lnTo>
                    <a:pt x="5294" y="1110"/>
                  </a:lnTo>
                  <a:lnTo>
                    <a:pt x="5257" y="1147"/>
                  </a:lnTo>
                  <a:lnTo>
                    <a:pt x="5219" y="1187"/>
                  </a:lnTo>
                  <a:lnTo>
                    <a:pt x="5174" y="1228"/>
                  </a:lnTo>
                  <a:lnTo>
                    <a:pt x="5126" y="1270"/>
                  </a:lnTo>
                  <a:lnTo>
                    <a:pt x="5071" y="1310"/>
                  </a:lnTo>
                  <a:lnTo>
                    <a:pt x="5013" y="1352"/>
                  </a:lnTo>
                  <a:lnTo>
                    <a:pt x="4983" y="1371"/>
                  </a:lnTo>
                  <a:lnTo>
                    <a:pt x="4952" y="1391"/>
                  </a:lnTo>
                  <a:lnTo>
                    <a:pt x="4919" y="1410"/>
                  </a:lnTo>
                  <a:lnTo>
                    <a:pt x="4885" y="1429"/>
                  </a:lnTo>
                  <a:lnTo>
                    <a:pt x="4849" y="1447"/>
                  </a:lnTo>
                  <a:lnTo>
                    <a:pt x="4813" y="1463"/>
                  </a:lnTo>
                  <a:lnTo>
                    <a:pt x="4777" y="1481"/>
                  </a:lnTo>
                  <a:lnTo>
                    <a:pt x="4738" y="1496"/>
                  </a:lnTo>
                  <a:lnTo>
                    <a:pt x="4699" y="1510"/>
                  </a:lnTo>
                  <a:lnTo>
                    <a:pt x="4659" y="1523"/>
                  </a:lnTo>
                  <a:lnTo>
                    <a:pt x="4617" y="1536"/>
                  </a:lnTo>
                  <a:lnTo>
                    <a:pt x="4574" y="1547"/>
                  </a:lnTo>
                  <a:lnTo>
                    <a:pt x="4531" y="1555"/>
                  </a:lnTo>
                  <a:lnTo>
                    <a:pt x="4487" y="1563"/>
                  </a:lnTo>
                  <a:lnTo>
                    <a:pt x="4441" y="1572"/>
                  </a:lnTo>
                  <a:lnTo>
                    <a:pt x="4394" y="1576"/>
                  </a:lnTo>
                  <a:lnTo>
                    <a:pt x="4345" y="1580"/>
                  </a:lnTo>
                  <a:lnTo>
                    <a:pt x="4297" y="1581"/>
                  </a:lnTo>
                  <a:lnTo>
                    <a:pt x="4247" y="1581"/>
                  </a:lnTo>
                  <a:lnTo>
                    <a:pt x="4197" y="1578"/>
                  </a:lnTo>
                  <a:lnTo>
                    <a:pt x="4144" y="1575"/>
                  </a:lnTo>
                  <a:lnTo>
                    <a:pt x="4091" y="1568"/>
                  </a:lnTo>
                  <a:lnTo>
                    <a:pt x="4037" y="1560"/>
                  </a:lnTo>
                  <a:lnTo>
                    <a:pt x="3982" y="1549"/>
                  </a:lnTo>
                  <a:lnTo>
                    <a:pt x="3926" y="1536"/>
                  </a:lnTo>
                  <a:lnTo>
                    <a:pt x="3869" y="1520"/>
                  </a:lnTo>
                  <a:lnTo>
                    <a:pt x="3811" y="1502"/>
                  </a:lnTo>
                  <a:lnTo>
                    <a:pt x="3751" y="1481"/>
                  </a:lnTo>
                  <a:lnTo>
                    <a:pt x="3691" y="1458"/>
                  </a:lnTo>
                  <a:lnTo>
                    <a:pt x="3630" y="1433"/>
                  </a:lnTo>
                  <a:lnTo>
                    <a:pt x="3568" y="1404"/>
                  </a:lnTo>
                  <a:lnTo>
                    <a:pt x="3505" y="1371"/>
                  </a:lnTo>
                  <a:lnTo>
                    <a:pt x="3440" y="1336"/>
                  </a:lnTo>
                  <a:lnTo>
                    <a:pt x="3375" y="1299"/>
                  </a:lnTo>
                  <a:lnTo>
                    <a:pt x="3310" y="1257"/>
                  </a:lnTo>
                  <a:lnTo>
                    <a:pt x="3241" y="1211"/>
                  </a:lnTo>
                  <a:lnTo>
                    <a:pt x="3173" y="1165"/>
                  </a:lnTo>
                  <a:lnTo>
                    <a:pt x="3105" y="1113"/>
                  </a:lnTo>
                  <a:lnTo>
                    <a:pt x="3105" y="1113"/>
                  </a:lnTo>
                  <a:lnTo>
                    <a:pt x="2968" y="1010"/>
                  </a:lnTo>
                  <a:lnTo>
                    <a:pt x="2835" y="913"/>
                  </a:lnTo>
                  <a:lnTo>
                    <a:pt x="2707" y="821"/>
                  </a:lnTo>
                  <a:lnTo>
                    <a:pt x="2582" y="733"/>
                  </a:lnTo>
                  <a:lnTo>
                    <a:pt x="2460" y="653"/>
                  </a:lnTo>
                  <a:lnTo>
                    <a:pt x="2343" y="577"/>
                  </a:lnTo>
                  <a:lnTo>
                    <a:pt x="2228" y="507"/>
                  </a:lnTo>
                  <a:lnTo>
                    <a:pt x="2117" y="441"/>
                  </a:lnTo>
                  <a:lnTo>
                    <a:pt x="2009" y="381"/>
                  </a:lnTo>
                  <a:lnTo>
                    <a:pt x="1904" y="327"/>
                  </a:lnTo>
                  <a:lnTo>
                    <a:pt x="1802" y="277"/>
                  </a:lnTo>
                  <a:lnTo>
                    <a:pt x="1702" y="230"/>
                  </a:lnTo>
                  <a:lnTo>
                    <a:pt x="1605" y="189"/>
                  </a:lnTo>
                  <a:lnTo>
                    <a:pt x="1509" y="152"/>
                  </a:lnTo>
                  <a:lnTo>
                    <a:pt x="1416" y="118"/>
                  </a:lnTo>
                  <a:lnTo>
                    <a:pt x="1325" y="91"/>
                  </a:lnTo>
                  <a:lnTo>
                    <a:pt x="1235" y="67"/>
                  </a:lnTo>
                  <a:lnTo>
                    <a:pt x="1148" y="46"/>
                  </a:lnTo>
                  <a:lnTo>
                    <a:pt x="1062" y="29"/>
                  </a:lnTo>
                  <a:lnTo>
                    <a:pt x="977" y="17"/>
                  </a:lnTo>
                  <a:lnTo>
                    <a:pt x="892" y="8"/>
                  </a:lnTo>
                  <a:lnTo>
                    <a:pt x="810" y="2"/>
                  </a:lnTo>
                  <a:lnTo>
                    <a:pt x="728" y="0"/>
                  </a:lnTo>
                  <a:lnTo>
                    <a:pt x="647" y="2"/>
                  </a:lnTo>
                  <a:lnTo>
                    <a:pt x="566" y="7"/>
                  </a:lnTo>
                  <a:lnTo>
                    <a:pt x="485" y="13"/>
                  </a:lnTo>
                  <a:lnTo>
                    <a:pt x="405" y="25"/>
                  </a:lnTo>
                  <a:lnTo>
                    <a:pt x="324" y="38"/>
                  </a:lnTo>
                  <a:lnTo>
                    <a:pt x="244" y="54"/>
                  </a:lnTo>
                  <a:lnTo>
                    <a:pt x="163" y="73"/>
                  </a:lnTo>
                  <a:lnTo>
                    <a:pt x="81" y="94"/>
                  </a:lnTo>
                  <a:lnTo>
                    <a:pt x="0" y="11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454108" name="Freeform 28"/>
            <p:cNvSpPr>
              <a:spLocks/>
            </p:cNvSpPr>
            <p:nvPr userDrawn="1"/>
          </p:nvSpPr>
          <p:spPr bwMode="auto">
            <a:xfrm>
              <a:off x="606" y="1042"/>
              <a:ext cx="5422" cy="758"/>
            </a:xfrm>
            <a:custGeom>
              <a:avLst/>
              <a:gdLst/>
              <a:ahLst/>
              <a:cxnLst>
                <a:cxn ang="0">
                  <a:pos x="5422" y="873"/>
                </a:cxn>
                <a:cxn ang="0">
                  <a:pos x="5384" y="926"/>
                </a:cxn>
                <a:cxn ang="0">
                  <a:pos x="5337" y="986"/>
                </a:cxn>
                <a:cxn ang="0">
                  <a:pos x="5273" y="1059"/>
                </a:cxn>
                <a:cxn ang="0">
                  <a:pos x="5190" y="1141"/>
                </a:cxn>
                <a:cxn ang="0">
                  <a:pos x="5088" y="1227"/>
                </a:cxn>
                <a:cxn ang="0">
                  <a:pos x="5001" y="1290"/>
                </a:cxn>
                <a:cxn ang="0">
                  <a:pos x="4937" y="1330"/>
                </a:cxn>
                <a:cxn ang="0">
                  <a:pos x="4869" y="1369"/>
                </a:cxn>
                <a:cxn ang="0">
                  <a:pos x="4797" y="1404"/>
                </a:cxn>
                <a:cxn ang="0">
                  <a:pos x="4719" y="1435"/>
                </a:cxn>
                <a:cxn ang="0">
                  <a:pos x="4637" y="1462"/>
                </a:cxn>
                <a:cxn ang="0">
                  <a:pos x="4552" y="1485"/>
                </a:cxn>
                <a:cxn ang="0">
                  <a:pos x="4462" y="1501"/>
                </a:cxn>
                <a:cxn ang="0">
                  <a:pos x="4368" y="1513"/>
                </a:cxn>
                <a:cxn ang="0">
                  <a:pos x="4268" y="1516"/>
                </a:cxn>
                <a:cxn ang="0">
                  <a:pos x="4165" y="1511"/>
                </a:cxn>
                <a:cxn ang="0">
                  <a:pos x="4058" y="1498"/>
                </a:cxn>
                <a:cxn ang="0">
                  <a:pos x="3947" y="1477"/>
                </a:cxn>
                <a:cxn ang="0">
                  <a:pos x="3830" y="1445"/>
                </a:cxn>
                <a:cxn ang="0">
                  <a:pos x="3711" y="1403"/>
                </a:cxn>
                <a:cxn ang="0">
                  <a:pos x="3586" y="1351"/>
                </a:cxn>
                <a:cxn ang="0">
                  <a:pos x="3458" y="1286"/>
                </a:cxn>
                <a:cxn ang="0">
                  <a:pos x="3325" y="1209"/>
                </a:cxn>
                <a:cxn ang="0">
                  <a:pos x="3189" y="1119"/>
                </a:cxn>
                <a:cxn ang="0">
                  <a:pos x="3120" y="1068"/>
                </a:cxn>
                <a:cxn ang="0">
                  <a:pos x="2846" y="871"/>
                </a:cxn>
                <a:cxn ang="0">
                  <a:pos x="2591" y="699"/>
                </a:cxn>
                <a:cxn ang="0">
                  <a:pos x="2349" y="545"/>
                </a:cxn>
                <a:cxn ang="0">
                  <a:pos x="2121" y="415"/>
                </a:cxn>
                <a:cxn ang="0">
                  <a:pos x="1906" y="303"/>
                </a:cxn>
                <a:cxn ang="0">
                  <a:pos x="1703" y="209"/>
                </a:cxn>
                <a:cxn ang="0">
                  <a:pos x="1509" y="135"/>
                </a:cxn>
                <a:cxn ang="0">
                  <a:pos x="1324" y="77"/>
                </a:cxn>
                <a:cxn ang="0">
                  <a:pos x="1147" y="37"/>
                </a:cxn>
                <a:cxn ang="0">
                  <a:pos x="974" y="11"/>
                </a:cxn>
                <a:cxn ang="0">
                  <a:pos x="808" y="0"/>
                </a:cxn>
                <a:cxn ang="0">
                  <a:pos x="644" y="1"/>
                </a:cxn>
                <a:cxn ang="0">
                  <a:pos x="483" y="17"/>
                </a:cxn>
                <a:cxn ang="0">
                  <a:pos x="323" y="45"/>
                </a:cxn>
                <a:cxn ang="0">
                  <a:pos x="162" y="84"/>
                </a:cxn>
                <a:cxn ang="0">
                  <a:pos x="0" y="132"/>
                </a:cxn>
              </a:cxnLst>
              <a:rect l="0" t="0" r="r" b="b"/>
              <a:pathLst>
                <a:path w="5422" h="1516">
                  <a:moveTo>
                    <a:pt x="5422" y="873"/>
                  </a:moveTo>
                  <a:lnTo>
                    <a:pt x="5422" y="873"/>
                  </a:lnTo>
                  <a:lnTo>
                    <a:pt x="5412" y="888"/>
                  </a:lnTo>
                  <a:lnTo>
                    <a:pt x="5384" y="926"/>
                  </a:lnTo>
                  <a:lnTo>
                    <a:pt x="5363" y="954"/>
                  </a:lnTo>
                  <a:lnTo>
                    <a:pt x="5337" y="986"/>
                  </a:lnTo>
                  <a:lnTo>
                    <a:pt x="5308" y="1022"/>
                  </a:lnTo>
                  <a:lnTo>
                    <a:pt x="5273" y="1059"/>
                  </a:lnTo>
                  <a:lnTo>
                    <a:pt x="5233" y="1099"/>
                  </a:lnTo>
                  <a:lnTo>
                    <a:pt x="5190" y="1141"/>
                  </a:lnTo>
                  <a:lnTo>
                    <a:pt x="5141" y="1185"/>
                  </a:lnTo>
                  <a:lnTo>
                    <a:pt x="5088" y="1227"/>
                  </a:lnTo>
                  <a:lnTo>
                    <a:pt x="5031" y="1269"/>
                  </a:lnTo>
                  <a:lnTo>
                    <a:pt x="5001" y="1290"/>
                  </a:lnTo>
                  <a:lnTo>
                    <a:pt x="4970" y="1311"/>
                  </a:lnTo>
                  <a:lnTo>
                    <a:pt x="4937" y="1330"/>
                  </a:lnTo>
                  <a:lnTo>
                    <a:pt x="4904" y="1349"/>
                  </a:lnTo>
                  <a:lnTo>
                    <a:pt x="4869" y="1369"/>
                  </a:lnTo>
                  <a:lnTo>
                    <a:pt x="4833" y="1387"/>
                  </a:lnTo>
                  <a:lnTo>
                    <a:pt x="4797" y="1404"/>
                  </a:lnTo>
                  <a:lnTo>
                    <a:pt x="4758" y="1420"/>
                  </a:lnTo>
                  <a:lnTo>
                    <a:pt x="4719" y="1435"/>
                  </a:lnTo>
                  <a:lnTo>
                    <a:pt x="4679" y="1450"/>
                  </a:lnTo>
                  <a:lnTo>
                    <a:pt x="4637" y="1462"/>
                  </a:lnTo>
                  <a:lnTo>
                    <a:pt x="4595" y="1474"/>
                  </a:lnTo>
                  <a:lnTo>
                    <a:pt x="4552" y="1485"/>
                  </a:lnTo>
                  <a:lnTo>
                    <a:pt x="4507" y="1493"/>
                  </a:lnTo>
                  <a:lnTo>
                    <a:pt x="4462" y="1501"/>
                  </a:lnTo>
                  <a:lnTo>
                    <a:pt x="4415" y="1508"/>
                  </a:lnTo>
                  <a:lnTo>
                    <a:pt x="4368" y="1513"/>
                  </a:lnTo>
                  <a:lnTo>
                    <a:pt x="4318" y="1514"/>
                  </a:lnTo>
                  <a:lnTo>
                    <a:pt x="4268" y="1516"/>
                  </a:lnTo>
                  <a:lnTo>
                    <a:pt x="4218" y="1514"/>
                  </a:lnTo>
                  <a:lnTo>
                    <a:pt x="4165" y="1511"/>
                  </a:lnTo>
                  <a:lnTo>
                    <a:pt x="4112" y="1506"/>
                  </a:lnTo>
                  <a:lnTo>
                    <a:pt x="4058" y="1498"/>
                  </a:lnTo>
                  <a:lnTo>
                    <a:pt x="4003" y="1488"/>
                  </a:lnTo>
                  <a:lnTo>
                    <a:pt x="3947" y="1477"/>
                  </a:lnTo>
                  <a:lnTo>
                    <a:pt x="3889" y="1462"/>
                  </a:lnTo>
                  <a:lnTo>
                    <a:pt x="3830" y="1445"/>
                  </a:lnTo>
                  <a:lnTo>
                    <a:pt x="3771" y="1425"/>
                  </a:lnTo>
                  <a:lnTo>
                    <a:pt x="3711" y="1403"/>
                  </a:lnTo>
                  <a:lnTo>
                    <a:pt x="3649" y="1378"/>
                  </a:lnTo>
                  <a:lnTo>
                    <a:pt x="3586" y="1351"/>
                  </a:lnTo>
                  <a:lnTo>
                    <a:pt x="3522" y="1320"/>
                  </a:lnTo>
                  <a:lnTo>
                    <a:pt x="3458" y="1286"/>
                  </a:lnTo>
                  <a:lnTo>
                    <a:pt x="3393" y="1249"/>
                  </a:lnTo>
                  <a:lnTo>
                    <a:pt x="3325" y="1209"/>
                  </a:lnTo>
                  <a:lnTo>
                    <a:pt x="3258" y="1165"/>
                  </a:lnTo>
                  <a:lnTo>
                    <a:pt x="3189" y="1119"/>
                  </a:lnTo>
                  <a:lnTo>
                    <a:pt x="3120" y="1068"/>
                  </a:lnTo>
                  <a:lnTo>
                    <a:pt x="3120" y="1068"/>
                  </a:lnTo>
                  <a:lnTo>
                    <a:pt x="2981" y="967"/>
                  </a:lnTo>
                  <a:lnTo>
                    <a:pt x="2846" y="871"/>
                  </a:lnTo>
                  <a:lnTo>
                    <a:pt x="2717" y="783"/>
                  </a:lnTo>
                  <a:lnTo>
                    <a:pt x="2591" y="699"/>
                  </a:lnTo>
                  <a:lnTo>
                    <a:pt x="2468" y="620"/>
                  </a:lnTo>
                  <a:lnTo>
                    <a:pt x="2349" y="545"/>
                  </a:lnTo>
                  <a:lnTo>
                    <a:pt x="2234" y="478"/>
                  </a:lnTo>
                  <a:lnTo>
                    <a:pt x="2121" y="415"/>
                  </a:lnTo>
                  <a:lnTo>
                    <a:pt x="2013" y="356"/>
                  </a:lnTo>
                  <a:lnTo>
                    <a:pt x="1906" y="303"/>
                  </a:lnTo>
                  <a:lnTo>
                    <a:pt x="1803" y="253"/>
                  </a:lnTo>
                  <a:lnTo>
                    <a:pt x="1703" y="209"/>
                  </a:lnTo>
                  <a:lnTo>
                    <a:pt x="1605" y="171"/>
                  </a:lnTo>
                  <a:lnTo>
                    <a:pt x="1509" y="135"/>
                  </a:lnTo>
                  <a:lnTo>
                    <a:pt x="1416" y="105"/>
                  </a:lnTo>
                  <a:lnTo>
                    <a:pt x="1324" y="77"/>
                  </a:lnTo>
                  <a:lnTo>
                    <a:pt x="1234" y="54"/>
                  </a:lnTo>
                  <a:lnTo>
                    <a:pt x="1147" y="37"/>
                  </a:lnTo>
                  <a:lnTo>
                    <a:pt x="1060" y="22"/>
                  </a:lnTo>
                  <a:lnTo>
                    <a:pt x="974" y="11"/>
                  </a:lnTo>
                  <a:lnTo>
                    <a:pt x="891" y="3"/>
                  </a:lnTo>
                  <a:lnTo>
                    <a:pt x="808" y="0"/>
                  </a:lnTo>
                  <a:lnTo>
                    <a:pt x="726" y="0"/>
                  </a:lnTo>
                  <a:lnTo>
                    <a:pt x="644" y="1"/>
                  </a:lnTo>
                  <a:lnTo>
                    <a:pt x="563" y="8"/>
                  </a:lnTo>
                  <a:lnTo>
                    <a:pt x="483" y="17"/>
                  </a:lnTo>
                  <a:lnTo>
                    <a:pt x="402" y="30"/>
                  </a:lnTo>
                  <a:lnTo>
                    <a:pt x="323" y="45"/>
                  </a:lnTo>
                  <a:lnTo>
                    <a:pt x="243" y="63"/>
                  </a:lnTo>
                  <a:lnTo>
                    <a:pt x="162" y="84"/>
                  </a:lnTo>
                  <a:lnTo>
                    <a:pt x="80" y="106"/>
                  </a:lnTo>
                  <a:lnTo>
                    <a:pt x="0" y="13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454109" name="Freeform 29"/>
            <p:cNvSpPr>
              <a:spLocks/>
            </p:cNvSpPr>
            <p:nvPr userDrawn="1"/>
          </p:nvSpPr>
          <p:spPr bwMode="auto">
            <a:xfrm>
              <a:off x="628" y="1060"/>
              <a:ext cx="5431" cy="725"/>
            </a:xfrm>
            <a:custGeom>
              <a:avLst/>
              <a:gdLst/>
              <a:ahLst/>
              <a:cxnLst>
                <a:cxn ang="0">
                  <a:pos x="5431" y="783"/>
                </a:cxn>
                <a:cxn ang="0">
                  <a:pos x="5395" y="838"/>
                </a:cxn>
                <a:cxn ang="0">
                  <a:pos x="5350" y="899"/>
                </a:cxn>
                <a:cxn ang="0">
                  <a:pos x="5286" y="974"/>
                </a:cxn>
                <a:cxn ang="0">
                  <a:pos x="5204" y="1058"/>
                </a:cxn>
                <a:cxn ang="0">
                  <a:pos x="5105" y="1147"/>
                </a:cxn>
                <a:cxn ang="0">
                  <a:pos x="5018" y="1211"/>
                </a:cxn>
                <a:cxn ang="0">
                  <a:pos x="4955" y="1253"/>
                </a:cxn>
                <a:cxn ang="0">
                  <a:pos x="4887" y="1293"/>
                </a:cxn>
                <a:cxn ang="0">
                  <a:pos x="4815" y="1329"/>
                </a:cxn>
                <a:cxn ang="0">
                  <a:pos x="4739" y="1363"/>
                </a:cxn>
                <a:cxn ang="0">
                  <a:pos x="4657" y="1392"/>
                </a:cxn>
                <a:cxn ang="0">
                  <a:pos x="4572" y="1416"/>
                </a:cxn>
                <a:cxn ang="0">
                  <a:pos x="4482" y="1434"/>
                </a:cxn>
                <a:cxn ang="0">
                  <a:pos x="4387" y="1447"/>
                </a:cxn>
                <a:cxn ang="0">
                  <a:pos x="4289" y="1452"/>
                </a:cxn>
                <a:cxn ang="0">
                  <a:pos x="4186" y="1450"/>
                </a:cxn>
                <a:cxn ang="0">
                  <a:pos x="4078" y="1439"/>
                </a:cxn>
                <a:cxn ang="0">
                  <a:pos x="3967" y="1419"/>
                </a:cxn>
                <a:cxn ang="0">
                  <a:pos x="3850" y="1390"/>
                </a:cxn>
                <a:cxn ang="0">
                  <a:pos x="3729" y="1352"/>
                </a:cxn>
                <a:cxn ang="0">
                  <a:pos x="3604" y="1300"/>
                </a:cxn>
                <a:cxn ang="0">
                  <a:pos x="3475" y="1239"/>
                </a:cxn>
                <a:cxn ang="0">
                  <a:pos x="3342" y="1163"/>
                </a:cxn>
                <a:cxn ang="0">
                  <a:pos x="3204" y="1075"/>
                </a:cxn>
                <a:cxn ang="0">
                  <a:pos x="3134" y="1027"/>
                </a:cxn>
                <a:cxn ang="0">
                  <a:pos x="2857" y="835"/>
                </a:cxn>
                <a:cxn ang="0">
                  <a:pos x="2599" y="665"/>
                </a:cxn>
                <a:cxn ang="0">
                  <a:pos x="2355" y="517"/>
                </a:cxn>
                <a:cxn ang="0">
                  <a:pos x="2126" y="389"/>
                </a:cxn>
                <a:cxn ang="0">
                  <a:pos x="1909" y="281"/>
                </a:cxn>
                <a:cxn ang="0">
                  <a:pos x="1705" y="192"/>
                </a:cxn>
                <a:cxn ang="0">
                  <a:pos x="1509" y="121"/>
                </a:cxn>
                <a:cxn ang="0">
                  <a:pos x="1323" y="68"/>
                </a:cxn>
                <a:cxn ang="0">
                  <a:pos x="1145" y="29"/>
                </a:cxn>
                <a:cxn ang="0">
                  <a:pos x="973" y="7"/>
                </a:cxn>
                <a:cxn ang="0">
                  <a:pos x="807" y="0"/>
                </a:cxn>
                <a:cxn ang="0">
                  <a:pos x="643" y="5"/>
                </a:cxn>
                <a:cxn ang="0">
                  <a:pos x="482" y="24"/>
                </a:cxn>
                <a:cxn ang="0">
                  <a:pos x="322" y="55"/>
                </a:cxn>
                <a:cxn ang="0">
                  <a:pos x="161" y="97"/>
                </a:cxn>
                <a:cxn ang="0">
                  <a:pos x="0" y="149"/>
                </a:cxn>
              </a:cxnLst>
              <a:rect l="0" t="0" r="r" b="b"/>
              <a:pathLst>
                <a:path w="5431" h="1452">
                  <a:moveTo>
                    <a:pt x="5431" y="783"/>
                  </a:moveTo>
                  <a:lnTo>
                    <a:pt x="5431" y="783"/>
                  </a:lnTo>
                  <a:lnTo>
                    <a:pt x="5423" y="798"/>
                  </a:lnTo>
                  <a:lnTo>
                    <a:pt x="5395" y="838"/>
                  </a:lnTo>
                  <a:lnTo>
                    <a:pt x="5375" y="867"/>
                  </a:lnTo>
                  <a:lnTo>
                    <a:pt x="5350" y="899"/>
                  </a:lnTo>
                  <a:lnTo>
                    <a:pt x="5320" y="935"/>
                  </a:lnTo>
                  <a:lnTo>
                    <a:pt x="5286" y="974"/>
                  </a:lnTo>
                  <a:lnTo>
                    <a:pt x="5247" y="1016"/>
                  </a:lnTo>
                  <a:lnTo>
                    <a:pt x="5204" y="1058"/>
                  </a:lnTo>
                  <a:lnTo>
                    <a:pt x="5157" y="1101"/>
                  </a:lnTo>
                  <a:lnTo>
                    <a:pt x="5105" y="1147"/>
                  </a:lnTo>
                  <a:lnTo>
                    <a:pt x="5048" y="1190"/>
                  </a:lnTo>
                  <a:lnTo>
                    <a:pt x="5018" y="1211"/>
                  </a:lnTo>
                  <a:lnTo>
                    <a:pt x="4987" y="1232"/>
                  </a:lnTo>
                  <a:lnTo>
                    <a:pt x="4955" y="1253"/>
                  </a:lnTo>
                  <a:lnTo>
                    <a:pt x="4922" y="1272"/>
                  </a:lnTo>
                  <a:lnTo>
                    <a:pt x="4887" y="1293"/>
                  </a:lnTo>
                  <a:lnTo>
                    <a:pt x="4851" y="1311"/>
                  </a:lnTo>
                  <a:lnTo>
                    <a:pt x="4815" y="1329"/>
                  </a:lnTo>
                  <a:lnTo>
                    <a:pt x="4778" y="1347"/>
                  </a:lnTo>
                  <a:lnTo>
                    <a:pt x="4739" y="1363"/>
                  </a:lnTo>
                  <a:lnTo>
                    <a:pt x="4698" y="1377"/>
                  </a:lnTo>
                  <a:lnTo>
                    <a:pt x="4657" y="1392"/>
                  </a:lnTo>
                  <a:lnTo>
                    <a:pt x="4615" y="1405"/>
                  </a:lnTo>
                  <a:lnTo>
                    <a:pt x="4572" y="1416"/>
                  </a:lnTo>
                  <a:lnTo>
                    <a:pt x="4528" y="1426"/>
                  </a:lnTo>
                  <a:lnTo>
                    <a:pt x="4482" y="1434"/>
                  </a:lnTo>
                  <a:lnTo>
                    <a:pt x="4436" y="1442"/>
                  </a:lnTo>
                  <a:lnTo>
                    <a:pt x="4387" y="1447"/>
                  </a:lnTo>
                  <a:lnTo>
                    <a:pt x="4339" y="1450"/>
                  </a:lnTo>
                  <a:lnTo>
                    <a:pt x="4289" y="1452"/>
                  </a:lnTo>
                  <a:lnTo>
                    <a:pt x="4237" y="1452"/>
                  </a:lnTo>
                  <a:lnTo>
                    <a:pt x="4186" y="1450"/>
                  </a:lnTo>
                  <a:lnTo>
                    <a:pt x="4133" y="1445"/>
                  </a:lnTo>
                  <a:lnTo>
                    <a:pt x="4078" y="1439"/>
                  </a:lnTo>
                  <a:lnTo>
                    <a:pt x="4024" y="1431"/>
                  </a:lnTo>
                  <a:lnTo>
                    <a:pt x="3967" y="1419"/>
                  </a:lnTo>
                  <a:lnTo>
                    <a:pt x="3908" y="1406"/>
                  </a:lnTo>
                  <a:lnTo>
                    <a:pt x="3850" y="1390"/>
                  </a:lnTo>
                  <a:lnTo>
                    <a:pt x="3790" y="1373"/>
                  </a:lnTo>
                  <a:lnTo>
                    <a:pt x="3729" y="1352"/>
                  </a:lnTo>
                  <a:lnTo>
                    <a:pt x="3668" y="1327"/>
                  </a:lnTo>
                  <a:lnTo>
                    <a:pt x="3604" y="1300"/>
                  </a:lnTo>
                  <a:lnTo>
                    <a:pt x="3540" y="1271"/>
                  </a:lnTo>
                  <a:lnTo>
                    <a:pt x="3475" y="1239"/>
                  </a:lnTo>
                  <a:lnTo>
                    <a:pt x="3410" y="1203"/>
                  </a:lnTo>
                  <a:lnTo>
                    <a:pt x="3342" y="1163"/>
                  </a:lnTo>
                  <a:lnTo>
                    <a:pt x="3274" y="1121"/>
                  </a:lnTo>
                  <a:lnTo>
                    <a:pt x="3204" y="1075"/>
                  </a:lnTo>
                  <a:lnTo>
                    <a:pt x="3134" y="1027"/>
                  </a:lnTo>
                  <a:lnTo>
                    <a:pt x="3134" y="1027"/>
                  </a:lnTo>
                  <a:lnTo>
                    <a:pt x="2993" y="929"/>
                  </a:lnTo>
                  <a:lnTo>
                    <a:pt x="2857" y="835"/>
                  </a:lnTo>
                  <a:lnTo>
                    <a:pt x="2727" y="748"/>
                  </a:lnTo>
                  <a:lnTo>
                    <a:pt x="2599" y="665"/>
                  </a:lnTo>
                  <a:lnTo>
                    <a:pt x="2475" y="588"/>
                  </a:lnTo>
                  <a:lnTo>
                    <a:pt x="2355" y="517"/>
                  </a:lnTo>
                  <a:lnTo>
                    <a:pt x="2239" y="451"/>
                  </a:lnTo>
                  <a:lnTo>
                    <a:pt x="2126" y="389"/>
                  </a:lnTo>
                  <a:lnTo>
                    <a:pt x="2016" y="333"/>
                  </a:lnTo>
                  <a:lnTo>
                    <a:pt x="1909" y="281"/>
                  </a:lnTo>
                  <a:lnTo>
                    <a:pt x="1805" y="234"/>
                  </a:lnTo>
                  <a:lnTo>
                    <a:pt x="1705" y="192"/>
                  </a:lnTo>
                  <a:lnTo>
                    <a:pt x="1606" y="155"/>
                  </a:lnTo>
                  <a:lnTo>
                    <a:pt x="1509" y="121"/>
                  </a:lnTo>
                  <a:lnTo>
                    <a:pt x="1416" y="92"/>
                  </a:lnTo>
                  <a:lnTo>
                    <a:pt x="1323" y="68"/>
                  </a:lnTo>
                  <a:lnTo>
                    <a:pt x="1234" y="47"/>
                  </a:lnTo>
                  <a:lnTo>
                    <a:pt x="1145" y="29"/>
                  </a:lnTo>
                  <a:lnTo>
                    <a:pt x="1058" y="16"/>
                  </a:lnTo>
                  <a:lnTo>
                    <a:pt x="973" y="7"/>
                  </a:lnTo>
                  <a:lnTo>
                    <a:pt x="890" y="2"/>
                  </a:lnTo>
                  <a:lnTo>
                    <a:pt x="807" y="0"/>
                  </a:lnTo>
                  <a:lnTo>
                    <a:pt x="725" y="0"/>
                  </a:lnTo>
                  <a:lnTo>
                    <a:pt x="643" y="5"/>
                  </a:lnTo>
                  <a:lnTo>
                    <a:pt x="562" y="13"/>
                  </a:lnTo>
                  <a:lnTo>
                    <a:pt x="482" y="24"/>
                  </a:lnTo>
                  <a:lnTo>
                    <a:pt x="401" y="37"/>
                  </a:lnTo>
                  <a:lnTo>
                    <a:pt x="322" y="55"/>
                  </a:lnTo>
                  <a:lnTo>
                    <a:pt x="242" y="74"/>
                  </a:lnTo>
                  <a:lnTo>
                    <a:pt x="161" y="97"/>
                  </a:lnTo>
                  <a:lnTo>
                    <a:pt x="80" y="121"/>
                  </a:lnTo>
                  <a:lnTo>
                    <a:pt x="0" y="149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454110" name="Freeform 30"/>
            <p:cNvSpPr>
              <a:spLocks/>
            </p:cNvSpPr>
            <p:nvPr userDrawn="1"/>
          </p:nvSpPr>
          <p:spPr bwMode="auto">
            <a:xfrm>
              <a:off x="652" y="1076"/>
              <a:ext cx="5439" cy="696"/>
            </a:xfrm>
            <a:custGeom>
              <a:avLst/>
              <a:gdLst/>
              <a:ahLst/>
              <a:cxnLst>
                <a:cxn ang="0">
                  <a:pos x="5439" y="694"/>
                </a:cxn>
                <a:cxn ang="0">
                  <a:pos x="5405" y="751"/>
                </a:cxn>
                <a:cxn ang="0">
                  <a:pos x="5359" y="812"/>
                </a:cxn>
                <a:cxn ang="0">
                  <a:pos x="5296" y="890"/>
                </a:cxn>
                <a:cxn ang="0">
                  <a:pos x="5216" y="975"/>
                </a:cxn>
                <a:cxn ang="0">
                  <a:pos x="5119" y="1066"/>
                </a:cxn>
                <a:cxn ang="0">
                  <a:pos x="5033" y="1133"/>
                </a:cxn>
                <a:cxn ang="0">
                  <a:pos x="4970" y="1175"/>
                </a:cxn>
                <a:cxn ang="0">
                  <a:pos x="4903" y="1217"/>
                </a:cxn>
                <a:cxn ang="0">
                  <a:pos x="4831" y="1256"/>
                </a:cxn>
                <a:cxn ang="0">
                  <a:pos x="4755" y="1290"/>
                </a:cxn>
                <a:cxn ang="0">
                  <a:pos x="4674" y="1321"/>
                </a:cxn>
                <a:cxn ang="0">
                  <a:pos x="4590" y="1348"/>
                </a:cxn>
                <a:cxn ang="0">
                  <a:pos x="4499" y="1368"/>
                </a:cxn>
                <a:cxn ang="0">
                  <a:pos x="4406" y="1382"/>
                </a:cxn>
                <a:cxn ang="0">
                  <a:pos x="4308" y="1390"/>
                </a:cxn>
                <a:cxn ang="0">
                  <a:pos x="4204" y="1390"/>
                </a:cxn>
                <a:cxn ang="0">
                  <a:pos x="4097" y="1381"/>
                </a:cxn>
                <a:cxn ang="0">
                  <a:pos x="3984" y="1364"/>
                </a:cxn>
                <a:cxn ang="0">
                  <a:pos x="3868" y="1337"/>
                </a:cxn>
                <a:cxn ang="0">
                  <a:pos x="3747" y="1300"/>
                </a:cxn>
                <a:cxn ang="0">
                  <a:pos x="3621" y="1251"/>
                </a:cxn>
                <a:cxn ang="0">
                  <a:pos x="3490" y="1192"/>
                </a:cxn>
                <a:cxn ang="0">
                  <a:pos x="3355" y="1119"/>
                </a:cxn>
                <a:cxn ang="0">
                  <a:pos x="3217" y="1033"/>
                </a:cxn>
                <a:cxn ang="0">
                  <a:pos x="3146" y="985"/>
                </a:cxn>
                <a:cxn ang="0">
                  <a:pos x="2867" y="798"/>
                </a:cxn>
                <a:cxn ang="0">
                  <a:pos x="2606" y="633"/>
                </a:cxn>
                <a:cxn ang="0">
                  <a:pos x="2360" y="489"/>
                </a:cxn>
                <a:cxn ang="0">
                  <a:pos x="2128" y="367"/>
                </a:cxn>
                <a:cxn ang="0">
                  <a:pos x="1910" y="262"/>
                </a:cxn>
                <a:cxn ang="0">
                  <a:pos x="1705" y="176"/>
                </a:cxn>
                <a:cxn ang="0">
                  <a:pos x="1509" y="108"/>
                </a:cxn>
                <a:cxn ang="0">
                  <a:pos x="1321" y="58"/>
                </a:cxn>
                <a:cxn ang="0">
                  <a:pos x="1142" y="24"/>
                </a:cxn>
                <a:cxn ang="0">
                  <a:pos x="970" y="5"/>
                </a:cxn>
                <a:cxn ang="0">
                  <a:pos x="803" y="0"/>
                </a:cxn>
                <a:cxn ang="0">
                  <a:pos x="640" y="10"/>
                </a:cxn>
                <a:cxn ang="0">
                  <a:pos x="479" y="32"/>
                </a:cxn>
                <a:cxn ang="0">
                  <a:pos x="319" y="66"/>
                </a:cxn>
                <a:cxn ang="0">
                  <a:pos x="161" y="111"/>
                </a:cxn>
                <a:cxn ang="0">
                  <a:pos x="0" y="168"/>
                </a:cxn>
              </a:cxnLst>
              <a:rect l="0" t="0" r="r" b="b"/>
              <a:pathLst>
                <a:path w="5439" h="1390">
                  <a:moveTo>
                    <a:pt x="5439" y="694"/>
                  </a:moveTo>
                  <a:lnTo>
                    <a:pt x="5439" y="694"/>
                  </a:lnTo>
                  <a:lnTo>
                    <a:pt x="5431" y="709"/>
                  </a:lnTo>
                  <a:lnTo>
                    <a:pt x="5405" y="751"/>
                  </a:lnTo>
                  <a:lnTo>
                    <a:pt x="5384" y="780"/>
                  </a:lnTo>
                  <a:lnTo>
                    <a:pt x="5359" y="812"/>
                  </a:lnTo>
                  <a:lnTo>
                    <a:pt x="5331" y="849"/>
                  </a:lnTo>
                  <a:lnTo>
                    <a:pt x="5296" y="890"/>
                  </a:lnTo>
                  <a:lnTo>
                    <a:pt x="5259" y="932"/>
                  </a:lnTo>
                  <a:lnTo>
                    <a:pt x="5216" y="975"/>
                  </a:lnTo>
                  <a:lnTo>
                    <a:pt x="5170" y="1020"/>
                  </a:lnTo>
                  <a:lnTo>
                    <a:pt x="5119" y="1066"/>
                  </a:lnTo>
                  <a:lnTo>
                    <a:pt x="5062" y="1111"/>
                  </a:lnTo>
                  <a:lnTo>
                    <a:pt x="5033" y="1133"/>
                  </a:lnTo>
                  <a:lnTo>
                    <a:pt x="5002" y="1154"/>
                  </a:lnTo>
                  <a:lnTo>
                    <a:pt x="4970" y="1175"/>
                  </a:lnTo>
                  <a:lnTo>
                    <a:pt x="4937" y="1196"/>
                  </a:lnTo>
                  <a:lnTo>
                    <a:pt x="4903" y="1217"/>
                  </a:lnTo>
                  <a:lnTo>
                    <a:pt x="4867" y="1237"/>
                  </a:lnTo>
                  <a:lnTo>
                    <a:pt x="4831" y="1256"/>
                  </a:lnTo>
                  <a:lnTo>
                    <a:pt x="4794" y="1274"/>
                  </a:lnTo>
                  <a:lnTo>
                    <a:pt x="4755" y="1290"/>
                  </a:lnTo>
                  <a:lnTo>
                    <a:pt x="4716" y="1306"/>
                  </a:lnTo>
                  <a:lnTo>
                    <a:pt x="4674" y="1321"/>
                  </a:lnTo>
                  <a:lnTo>
                    <a:pt x="4633" y="1335"/>
                  </a:lnTo>
                  <a:lnTo>
                    <a:pt x="4590" y="1348"/>
                  </a:lnTo>
                  <a:lnTo>
                    <a:pt x="4545" y="1358"/>
                  </a:lnTo>
                  <a:lnTo>
                    <a:pt x="4499" y="1368"/>
                  </a:lnTo>
                  <a:lnTo>
                    <a:pt x="4454" y="1376"/>
                  </a:lnTo>
                  <a:lnTo>
                    <a:pt x="4406" y="1382"/>
                  </a:lnTo>
                  <a:lnTo>
                    <a:pt x="4356" y="1387"/>
                  </a:lnTo>
                  <a:lnTo>
                    <a:pt x="4308" y="1390"/>
                  </a:lnTo>
                  <a:lnTo>
                    <a:pt x="4256" y="1390"/>
                  </a:lnTo>
                  <a:lnTo>
                    <a:pt x="4204" y="1390"/>
                  </a:lnTo>
                  <a:lnTo>
                    <a:pt x="4151" y="1387"/>
                  </a:lnTo>
                  <a:lnTo>
                    <a:pt x="4097" y="1381"/>
                  </a:lnTo>
                  <a:lnTo>
                    <a:pt x="4041" y="1374"/>
                  </a:lnTo>
                  <a:lnTo>
                    <a:pt x="3984" y="1364"/>
                  </a:lnTo>
                  <a:lnTo>
                    <a:pt x="3926" y="1351"/>
                  </a:lnTo>
                  <a:lnTo>
                    <a:pt x="3868" y="1337"/>
                  </a:lnTo>
                  <a:lnTo>
                    <a:pt x="3808" y="1319"/>
                  </a:lnTo>
                  <a:lnTo>
                    <a:pt x="3747" y="1300"/>
                  </a:lnTo>
                  <a:lnTo>
                    <a:pt x="3684" y="1277"/>
                  </a:lnTo>
                  <a:lnTo>
                    <a:pt x="3621" y="1251"/>
                  </a:lnTo>
                  <a:lnTo>
                    <a:pt x="3557" y="1222"/>
                  </a:lnTo>
                  <a:lnTo>
                    <a:pt x="3490" y="1192"/>
                  </a:lnTo>
                  <a:lnTo>
                    <a:pt x="3423" y="1156"/>
                  </a:lnTo>
                  <a:lnTo>
                    <a:pt x="3355" y="1119"/>
                  </a:lnTo>
                  <a:lnTo>
                    <a:pt x="3287" y="1079"/>
                  </a:lnTo>
                  <a:lnTo>
                    <a:pt x="3217" y="1033"/>
                  </a:lnTo>
                  <a:lnTo>
                    <a:pt x="3146" y="985"/>
                  </a:lnTo>
                  <a:lnTo>
                    <a:pt x="3146" y="985"/>
                  </a:lnTo>
                  <a:lnTo>
                    <a:pt x="3004" y="890"/>
                  </a:lnTo>
                  <a:lnTo>
                    <a:pt x="2867" y="798"/>
                  </a:lnTo>
                  <a:lnTo>
                    <a:pt x="2733" y="714"/>
                  </a:lnTo>
                  <a:lnTo>
                    <a:pt x="2606" y="633"/>
                  </a:lnTo>
                  <a:lnTo>
                    <a:pt x="2481" y="559"/>
                  </a:lnTo>
                  <a:lnTo>
                    <a:pt x="2360" y="489"/>
                  </a:lnTo>
                  <a:lnTo>
                    <a:pt x="2242" y="425"/>
                  </a:lnTo>
                  <a:lnTo>
                    <a:pt x="2128" y="367"/>
                  </a:lnTo>
                  <a:lnTo>
                    <a:pt x="2018" y="312"/>
                  </a:lnTo>
                  <a:lnTo>
                    <a:pt x="1910" y="262"/>
                  </a:lnTo>
                  <a:lnTo>
                    <a:pt x="1806" y="216"/>
                  </a:lnTo>
                  <a:lnTo>
                    <a:pt x="1705" y="176"/>
                  </a:lnTo>
                  <a:lnTo>
                    <a:pt x="1605" y="140"/>
                  </a:lnTo>
                  <a:lnTo>
                    <a:pt x="1509" y="108"/>
                  </a:lnTo>
                  <a:lnTo>
                    <a:pt x="1414" y="81"/>
                  </a:lnTo>
                  <a:lnTo>
                    <a:pt x="1321" y="58"/>
                  </a:lnTo>
                  <a:lnTo>
                    <a:pt x="1231" y="39"/>
                  </a:lnTo>
                  <a:lnTo>
                    <a:pt x="1142" y="24"/>
                  </a:lnTo>
                  <a:lnTo>
                    <a:pt x="1056" y="13"/>
                  </a:lnTo>
                  <a:lnTo>
                    <a:pt x="970" y="5"/>
                  </a:lnTo>
                  <a:lnTo>
                    <a:pt x="887" y="2"/>
                  </a:lnTo>
                  <a:lnTo>
                    <a:pt x="803" y="0"/>
                  </a:lnTo>
                  <a:lnTo>
                    <a:pt x="722" y="3"/>
                  </a:lnTo>
                  <a:lnTo>
                    <a:pt x="640" y="10"/>
                  </a:lnTo>
                  <a:lnTo>
                    <a:pt x="559" y="19"/>
                  </a:lnTo>
                  <a:lnTo>
                    <a:pt x="479" y="32"/>
                  </a:lnTo>
                  <a:lnTo>
                    <a:pt x="399" y="47"/>
                  </a:lnTo>
                  <a:lnTo>
                    <a:pt x="319" y="66"/>
                  </a:lnTo>
                  <a:lnTo>
                    <a:pt x="240" y="87"/>
                  </a:lnTo>
                  <a:lnTo>
                    <a:pt x="161" y="111"/>
                  </a:lnTo>
                  <a:lnTo>
                    <a:pt x="80" y="139"/>
                  </a:lnTo>
                  <a:lnTo>
                    <a:pt x="0" y="16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454111" name="Freeform 31"/>
            <p:cNvSpPr>
              <a:spLocks/>
            </p:cNvSpPr>
            <p:nvPr userDrawn="1"/>
          </p:nvSpPr>
          <p:spPr bwMode="auto">
            <a:xfrm>
              <a:off x="675" y="1094"/>
              <a:ext cx="5448" cy="664"/>
            </a:xfrm>
            <a:custGeom>
              <a:avLst/>
              <a:gdLst/>
              <a:ahLst/>
              <a:cxnLst>
                <a:cxn ang="0">
                  <a:pos x="5448" y="603"/>
                </a:cxn>
                <a:cxn ang="0">
                  <a:pos x="5414" y="660"/>
                </a:cxn>
                <a:cxn ang="0">
                  <a:pos x="5369" y="723"/>
                </a:cxn>
                <a:cxn ang="0">
                  <a:pos x="5308" y="802"/>
                </a:cxn>
                <a:cxn ang="0">
                  <a:pos x="5229" y="891"/>
                </a:cxn>
                <a:cxn ang="0">
                  <a:pos x="5132" y="983"/>
                </a:cxn>
                <a:cxn ang="0">
                  <a:pos x="5047" y="1052"/>
                </a:cxn>
                <a:cxn ang="0">
                  <a:pos x="4986" y="1097"/>
                </a:cxn>
                <a:cxn ang="0">
                  <a:pos x="4919" y="1139"/>
                </a:cxn>
                <a:cxn ang="0">
                  <a:pos x="4849" y="1180"/>
                </a:cxn>
                <a:cxn ang="0">
                  <a:pos x="4772" y="1217"/>
                </a:cxn>
                <a:cxn ang="0">
                  <a:pos x="4692" y="1249"/>
                </a:cxn>
                <a:cxn ang="0">
                  <a:pos x="4607" y="1277"/>
                </a:cxn>
                <a:cxn ang="0">
                  <a:pos x="4518" y="1299"/>
                </a:cxn>
                <a:cxn ang="0">
                  <a:pos x="4425" y="1315"/>
                </a:cxn>
                <a:cxn ang="0">
                  <a:pos x="4326" y="1325"/>
                </a:cxn>
                <a:cxn ang="0">
                  <a:pos x="4222" y="1327"/>
                </a:cxn>
                <a:cxn ang="0">
                  <a:pos x="4115" y="1320"/>
                </a:cxn>
                <a:cxn ang="0">
                  <a:pos x="4003" y="1306"/>
                </a:cxn>
                <a:cxn ang="0">
                  <a:pos x="3885" y="1280"/>
                </a:cxn>
                <a:cxn ang="0">
                  <a:pos x="3764" y="1246"/>
                </a:cxn>
                <a:cxn ang="0">
                  <a:pos x="3638" y="1199"/>
                </a:cxn>
                <a:cxn ang="0">
                  <a:pos x="3506" y="1143"/>
                </a:cxn>
                <a:cxn ang="0">
                  <a:pos x="3371" y="1072"/>
                </a:cxn>
                <a:cxn ang="0">
                  <a:pos x="3230" y="989"/>
                </a:cxn>
                <a:cxn ang="0">
                  <a:pos x="3157" y="942"/>
                </a:cxn>
                <a:cxn ang="0">
                  <a:pos x="2877" y="760"/>
                </a:cxn>
                <a:cxn ang="0">
                  <a:pos x="2613" y="599"/>
                </a:cxn>
                <a:cxn ang="0">
                  <a:pos x="2365" y="460"/>
                </a:cxn>
                <a:cxn ang="0">
                  <a:pos x="2131" y="340"/>
                </a:cxn>
                <a:cxn ang="0">
                  <a:pos x="1912" y="240"/>
                </a:cxn>
                <a:cxn ang="0">
                  <a:pos x="1705" y="158"/>
                </a:cxn>
                <a:cxn ang="0">
                  <a:pos x="1508" y="95"/>
                </a:cxn>
                <a:cxn ang="0">
                  <a:pos x="1321" y="48"/>
                </a:cxn>
                <a:cxn ang="0">
                  <a:pos x="1141" y="17"/>
                </a:cxn>
                <a:cxn ang="0">
                  <a:pos x="968" y="1"/>
                </a:cxn>
                <a:cxn ang="0">
                  <a:pos x="801" y="0"/>
                </a:cxn>
                <a:cxn ang="0">
                  <a:pos x="639" y="12"/>
                </a:cxn>
                <a:cxn ang="0">
                  <a:pos x="478" y="38"/>
                </a:cxn>
                <a:cxn ang="0">
                  <a:pos x="319" y="75"/>
                </a:cxn>
                <a:cxn ang="0">
                  <a:pos x="160" y="124"/>
                </a:cxn>
                <a:cxn ang="0">
                  <a:pos x="0" y="184"/>
                </a:cxn>
              </a:cxnLst>
              <a:rect l="0" t="0" r="r" b="b"/>
              <a:pathLst>
                <a:path w="5448" h="1327">
                  <a:moveTo>
                    <a:pt x="5448" y="603"/>
                  </a:moveTo>
                  <a:lnTo>
                    <a:pt x="5448" y="603"/>
                  </a:lnTo>
                  <a:lnTo>
                    <a:pt x="5439" y="618"/>
                  </a:lnTo>
                  <a:lnTo>
                    <a:pt x="5414" y="660"/>
                  </a:lnTo>
                  <a:lnTo>
                    <a:pt x="5393" y="689"/>
                  </a:lnTo>
                  <a:lnTo>
                    <a:pt x="5369" y="723"/>
                  </a:lnTo>
                  <a:lnTo>
                    <a:pt x="5341" y="762"/>
                  </a:lnTo>
                  <a:lnTo>
                    <a:pt x="5308" y="802"/>
                  </a:lnTo>
                  <a:lnTo>
                    <a:pt x="5271" y="846"/>
                  </a:lnTo>
                  <a:lnTo>
                    <a:pt x="5229" y="891"/>
                  </a:lnTo>
                  <a:lnTo>
                    <a:pt x="5183" y="936"/>
                  </a:lnTo>
                  <a:lnTo>
                    <a:pt x="5132" y="983"/>
                  </a:lnTo>
                  <a:lnTo>
                    <a:pt x="5076" y="1030"/>
                  </a:lnTo>
                  <a:lnTo>
                    <a:pt x="5047" y="1052"/>
                  </a:lnTo>
                  <a:lnTo>
                    <a:pt x="5017" y="1075"/>
                  </a:lnTo>
                  <a:lnTo>
                    <a:pt x="4986" y="1097"/>
                  </a:lnTo>
                  <a:lnTo>
                    <a:pt x="4953" y="1118"/>
                  </a:lnTo>
                  <a:lnTo>
                    <a:pt x="4919" y="1139"/>
                  </a:lnTo>
                  <a:lnTo>
                    <a:pt x="4885" y="1160"/>
                  </a:lnTo>
                  <a:lnTo>
                    <a:pt x="4849" y="1180"/>
                  </a:lnTo>
                  <a:lnTo>
                    <a:pt x="4811" y="1199"/>
                  </a:lnTo>
                  <a:lnTo>
                    <a:pt x="4772" y="1217"/>
                  </a:lnTo>
                  <a:lnTo>
                    <a:pt x="4733" y="1233"/>
                  </a:lnTo>
                  <a:lnTo>
                    <a:pt x="4692" y="1249"/>
                  </a:lnTo>
                  <a:lnTo>
                    <a:pt x="4650" y="1264"/>
                  </a:lnTo>
                  <a:lnTo>
                    <a:pt x="4607" y="1277"/>
                  </a:lnTo>
                  <a:lnTo>
                    <a:pt x="4564" y="1288"/>
                  </a:lnTo>
                  <a:lnTo>
                    <a:pt x="4518" y="1299"/>
                  </a:lnTo>
                  <a:lnTo>
                    <a:pt x="4472" y="1307"/>
                  </a:lnTo>
                  <a:lnTo>
                    <a:pt x="4425" y="1315"/>
                  </a:lnTo>
                  <a:lnTo>
                    <a:pt x="4375" y="1320"/>
                  </a:lnTo>
                  <a:lnTo>
                    <a:pt x="4326" y="1325"/>
                  </a:lnTo>
                  <a:lnTo>
                    <a:pt x="4275" y="1327"/>
                  </a:lnTo>
                  <a:lnTo>
                    <a:pt x="4222" y="1327"/>
                  </a:lnTo>
                  <a:lnTo>
                    <a:pt x="4170" y="1325"/>
                  </a:lnTo>
                  <a:lnTo>
                    <a:pt x="4115" y="1320"/>
                  </a:lnTo>
                  <a:lnTo>
                    <a:pt x="4060" y="1314"/>
                  </a:lnTo>
                  <a:lnTo>
                    <a:pt x="4003" y="1306"/>
                  </a:lnTo>
                  <a:lnTo>
                    <a:pt x="3945" y="1294"/>
                  </a:lnTo>
                  <a:lnTo>
                    <a:pt x="3885" y="1280"/>
                  </a:lnTo>
                  <a:lnTo>
                    <a:pt x="3825" y="1264"/>
                  </a:lnTo>
                  <a:lnTo>
                    <a:pt x="3764" y="1246"/>
                  </a:lnTo>
                  <a:lnTo>
                    <a:pt x="3702" y="1223"/>
                  </a:lnTo>
                  <a:lnTo>
                    <a:pt x="3638" y="1199"/>
                  </a:lnTo>
                  <a:lnTo>
                    <a:pt x="3573" y="1172"/>
                  </a:lnTo>
                  <a:lnTo>
                    <a:pt x="3506" y="1143"/>
                  </a:lnTo>
                  <a:lnTo>
                    <a:pt x="3439" y="1109"/>
                  </a:lnTo>
                  <a:lnTo>
                    <a:pt x="3371" y="1072"/>
                  </a:lnTo>
                  <a:lnTo>
                    <a:pt x="3300" y="1033"/>
                  </a:lnTo>
                  <a:lnTo>
                    <a:pt x="3230" y="989"/>
                  </a:lnTo>
                  <a:lnTo>
                    <a:pt x="3157" y="942"/>
                  </a:lnTo>
                  <a:lnTo>
                    <a:pt x="3157" y="942"/>
                  </a:lnTo>
                  <a:lnTo>
                    <a:pt x="3016" y="849"/>
                  </a:lnTo>
                  <a:lnTo>
                    <a:pt x="2877" y="760"/>
                  </a:lnTo>
                  <a:lnTo>
                    <a:pt x="2742" y="678"/>
                  </a:lnTo>
                  <a:lnTo>
                    <a:pt x="2613" y="599"/>
                  </a:lnTo>
                  <a:lnTo>
                    <a:pt x="2487" y="528"/>
                  </a:lnTo>
                  <a:lnTo>
                    <a:pt x="2365" y="460"/>
                  </a:lnTo>
                  <a:lnTo>
                    <a:pt x="2247" y="397"/>
                  </a:lnTo>
                  <a:lnTo>
                    <a:pt x="2131" y="340"/>
                  </a:lnTo>
                  <a:lnTo>
                    <a:pt x="2020" y="289"/>
                  </a:lnTo>
                  <a:lnTo>
                    <a:pt x="1912" y="240"/>
                  </a:lnTo>
                  <a:lnTo>
                    <a:pt x="1806" y="197"/>
                  </a:lnTo>
                  <a:lnTo>
                    <a:pt x="1705" y="158"/>
                  </a:lnTo>
                  <a:lnTo>
                    <a:pt x="1605" y="124"/>
                  </a:lnTo>
                  <a:lnTo>
                    <a:pt x="1508" y="95"/>
                  </a:lnTo>
                  <a:lnTo>
                    <a:pt x="1414" y="69"/>
                  </a:lnTo>
                  <a:lnTo>
                    <a:pt x="1321" y="48"/>
                  </a:lnTo>
                  <a:lnTo>
                    <a:pt x="1230" y="30"/>
                  </a:lnTo>
                  <a:lnTo>
                    <a:pt x="1141" y="17"/>
                  </a:lnTo>
                  <a:lnTo>
                    <a:pt x="1054" y="8"/>
                  </a:lnTo>
                  <a:lnTo>
                    <a:pt x="968" y="1"/>
                  </a:lnTo>
                  <a:lnTo>
                    <a:pt x="885" y="0"/>
                  </a:lnTo>
                  <a:lnTo>
                    <a:pt x="801" y="0"/>
                  </a:lnTo>
                  <a:lnTo>
                    <a:pt x="719" y="4"/>
                  </a:lnTo>
                  <a:lnTo>
                    <a:pt x="639" y="12"/>
                  </a:lnTo>
                  <a:lnTo>
                    <a:pt x="558" y="24"/>
                  </a:lnTo>
                  <a:lnTo>
                    <a:pt x="478" y="38"/>
                  </a:lnTo>
                  <a:lnTo>
                    <a:pt x="399" y="56"/>
                  </a:lnTo>
                  <a:lnTo>
                    <a:pt x="319" y="75"/>
                  </a:lnTo>
                  <a:lnTo>
                    <a:pt x="239" y="100"/>
                  </a:lnTo>
                  <a:lnTo>
                    <a:pt x="160" y="124"/>
                  </a:lnTo>
                  <a:lnTo>
                    <a:pt x="81" y="153"/>
                  </a:lnTo>
                  <a:lnTo>
                    <a:pt x="0" y="18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454112" name="Freeform 32"/>
            <p:cNvSpPr>
              <a:spLocks/>
            </p:cNvSpPr>
            <p:nvPr userDrawn="1"/>
          </p:nvSpPr>
          <p:spPr bwMode="auto">
            <a:xfrm>
              <a:off x="700" y="1111"/>
              <a:ext cx="5452" cy="633"/>
            </a:xfrm>
            <a:custGeom>
              <a:avLst/>
              <a:gdLst/>
              <a:ahLst/>
              <a:cxnLst>
                <a:cxn ang="0">
                  <a:pos x="5452" y="516"/>
                </a:cxn>
                <a:cxn ang="0">
                  <a:pos x="5419" y="574"/>
                </a:cxn>
                <a:cxn ang="0">
                  <a:pos x="5376" y="637"/>
                </a:cxn>
                <a:cxn ang="0">
                  <a:pos x="5316" y="717"/>
                </a:cxn>
                <a:cxn ang="0">
                  <a:pos x="5239" y="808"/>
                </a:cxn>
                <a:cxn ang="0">
                  <a:pos x="5143" y="903"/>
                </a:cxn>
                <a:cxn ang="0">
                  <a:pos x="5060" y="974"/>
                </a:cxn>
                <a:cxn ang="0">
                  <a:pos x="4998" y="1021"/>
                </a:cxn>
                <a:cxn ang="0">
                  <a:pos x="4932" y="1064"/>
                </a:cxn>
                <a:cxn ang="0">
                  <a:pos x="4862" y="1106"/>
                </a:cxn>
                <a:cxn ang="0">
                  <a:pos x="4787" y="1145"/>
                </a:cxn>
                <a:cxn ang="0">
                  <a:pos x="4707" y="1179"/>
                </a:cxn>
                <a:cxn ang="0">
                  <a:pos x="4624" y="1208"/>
                </a:cxn>
                <a:cxn ang="0">
                  <a:pos x="4533" y="1232"/>
                </a:cxn>
                <a:cxn ang="0">
                  <a:pos x="4440" y="1252"/>
                </a:cxn>
                <a:cxn ang="0">
                  <a:pos x="4342" y="1263"/>
                </a:cxn>
                <a:cxn ang="0">
                  <a:pos x="4239" y="1266"/>
                </a:cxn>
                <a:cxn ang="0">
                  <a:pos x="4131" y="1263"/>
                </a:cxn>
                <a:cxn ang="0">
                  <a:pos x="4018" y="1250"/>
                </a:cxn>
                <a:cxn ang="0">
                  <a:pos x="3902" y="1228"/>
                </a:cxn>
                <a:cxn ang="0">
                  <a:pos x="3779" y="1194"/>
                </a:cxn>
                <a:cxn ang="0">
                  <a:pos x="3652" y="1150"/>
                </a:cxn>
                <a:cxn ang="0">
                  <a:pos x="3520" y="1095"/>
                </a:cxn>
                <a:cxn ang="0">
                  <a:pos x="3384" y="1027"/>
                </a:cxn>
                <a:cxn ang="0">
                  <a:pos x="3242" y="947"/>
                </a:cxn>
                <a:cxn ang="0">
                  <a:pos x="3169" y="901"/>
                </a:cxn>
                <a:cxn ang="0">
                  <a:pos x="2885" y="724"/>
                </a:cxn>
                <a:cxn ang="0">
                  <a:pos x="2619" y="569"/>
                </a:cxn>
                <a:cxn ang="0">
                  <a:pos x="2369" y="433"/>
                </a:cxn>
                <a:cxn ang="0">
                  <a:pos x="2134" y="317"/>
                </a:cxn>
                <a:cxn ang="0">
                  <a:pos x="1912" y="222"/>
                </a:cxn>
                <a:cxn ang="0">
                  <a:pos x="1704" y="144"/>
                </a:cxn>
                <a:cxn ang="0">
                  <a:pos x="1507" y="83"/>
                </a:cxn>
                <a:cxn ang="0">
                  <a:pos x="1318" y="41"/>
                </a:cxn>
                <a:cxn ang="0">
                  <a:pos x="1139" y="13"/>
                </a:cxn>
                <a:cxn ang="0">
                  <a:pos x="965" y="0"/>
                </a:cxn>
                <a:cxn ang="0">
                  <a:pos x="798" y="4"/>
                </a:cxn>
                <a:cxn ang="0">
                  <a:pos x="635" y="18"/>
                </a:cxn>
                <a:cxn ang="0">
                  <a:pos x="475" y="47"/>
                </a:cxn>
                <a:cxn ang="0">
                  <a:pos x="317" y="89"/>
                </a:cxn>
                <a:cxn ang="0">
                  <a:pos x="158" y="141"/>
                </a:cxn>
                <a:cxn ang="0">
                  <a:pos x="0" y="204"/>
                </a:cxn>
              </a:cxnLst>
              <a:rect l="0" t="0" r="r" b="b"/>
              <a:pathLst>
                <a:path w="5452" h="1266">
                  <a:moveTo>
                    <a:pt x="5452" y="516"/>
                  </a:moveTo>
                  <a:lnTo>
                    <a:pt x="5452" y="516"/>
                  </a:lnTo>
                  <a:lnTo>
                    <a:pt x="5444" y="530"/>
                  </a:lnTo>
                  <a:lnTo>
                    <a:pt x="5419" y="574"/>
                  </a:lnTo>
                  <a:lnTo>
                    <a:pt x="5400" y="603"/>
                  </a:lnTo>
                  <a:lnTo>
                    <a:pt x="5376" y="637"/>
                  </a:lnTo>
                  <a:lnTo>
                    <a:pt x="5348" y="675"/>
                  </a:lnTo>
                  <a:lnTo>
                    <a:pt x="5316" y="717"/>
                  </a:lnTo>
                  <a:lnTo>
                    <a:pt x="5279" y="761"/>
                  </a:lnTo>
                  <a:lnTo>
                    <a:pt x="5239" y="808"/>
                  </a:lnTo>
                  <a:lnTo>
                    <a:pt x="5193" y="855"/>
                  </a:lnTo>
                  <a:lnTo>
                    <a:pt x="5143" y="903"/>
                  </a:lnTo>
                  <a:lnTo>
                    <a:pt x="5089" y="950"/>
                  </a:lnTo>
                  <a:lnTo>
                    <a:pt x="5060" y="974"/>
                  </a:lnTo>
                  <a:lnTo>
                    <a:pt x="5029" y="997"/>
                  </a:lnTo>
                  <a:lnTo>
                    <a:pt x="4998" y="1021"/>
                  </a:lnTo>
                  <a:lnTo>
                    <a:pt x="4965" y="1042"/>
                  </a:lnTo>
                  <a:lnTo>
                    <a:pt x="4932" y="1064"/>
                  </a:lnTo>
                  <a:lnTo>
                    <a:pt x="4897" y="1085"/>
                  </a:lnTo>
                  <a:lnTo>
                    <a:pt x="4862" y="1106"/>
                  </a:lnTo>
                  <a:lnTo>
                    <a:pt x="4825" y="1126"/>
                  </a:lnTo>
                  <a:lnTo>
                    <a:pt x="4787" y="1145"/>
                  </a:lnTo>
                  <a:lnTo>
                    <a:pt x="4747" y="1161"/>
                  </a:lnTo>
                  <a:lnTo>
                    <a:pt x="4707" y="1179"/>
                  </a:lnTo>
                  <a:lnTo>
                    <a:pt x="4665" y="1194"/>
                  </a:lnTo>
                  <a:lnTo>
                    <a:pt x="4624" y="1208"/>
                  </a:lnTo>
                  <a:lnTo>
                    <a:pt x="4579" y="1221"/>
                  </a:lnTo>
                  <a:lnTo>
                    <a:pt x="4533" y="1232"/>
                  </a:lnTo>
                  <a:lnTo>
                    <a:pt x="4488" y="1242"/>
                  </a:lnTo>
                  <a:lnTo>
                    <a:pt x="4440" y="1252"/>
                  </a:lnTo>
                  <a:lnTo>
                    <a:pt x="4392" y="1258"/>
                  </a:lnTo>
                  <a:lnTo>
                    <a:pt x="4342" y="1263"/>
                  </a:lnTo>
                  <a:lnTo>
                    <a:pt x="4292" y="1266"/>
                  </a:lnTo>
                  <a:lnTo>
                    <a:pt x="4239" y="1266"/>
                  </a:lnTo>
                  <a:lnTo>
                    <a:pt x="4186" y="1266"/>
                  </a:lnTo>
                  <a:lnTo>
                    <a:pt x="4131" y="1263"/>
                  </a:lnTo>
                  <a:lnTo>
                    <a:pt x="4075" y="1257"/>
                  </a:lnTo>
                  <a:lnTo>
                    <a:pt x="4018" y="1250"/>
                  </a:lnTo>
                  <a:lnTo>
                    <a:pt x="3960" y="1239"/>
                  </a:lnTo>
                  <a:lnTo>
                    <a:pt x="3902" y="1228"/>
                  </a:lnTo>
                  <a:lnTo>
                    <a:pt x="3841" y="1211"/>
                  </a:lnTo>
                  <a:lnTo>
                    <a:pt x="3779" y="1194"/>
                  </a:lnTo>
                  <a:lnTo>
                    <a:pt x="3716" y="1174"/>
                  </a:lnTo>
                  <a:lnTo>
                    <a:pt x="3652" y="1150"/>
                  </a:lnTo>
                  <a:lnTo>
                    <a:pt x="3586" y="1124"/>
                  </a:lnTo>
                  <a:lnTo>
                    <a:pt x="3520" y="1095"/>
                  </a:lnTo>
                  <a:lnTo>
                    <a:pt x="3452" y="1063"/>
                  </a:lnTo>
                  <a:lnTo>
                    <a:pt x="3384" y="1027"/>
                  </a:lnTo>
                  <a:lnTo>
                    <a:pt x="3313" y="989"/>
                  </a:lnTo>
                  <a:lnTo>
                    <a:pt x="3242" y="947"/>
                  </a:lnTo>
                  <a:lnTo>
                    <a:pt x="3169" y="901"/>
                  </a:lnTo>
                  <a:lnTo>
                    <a:pt x="3169" y="901"/>
                  </a:lnTo>
                  <a:lnTo>
                    <a:pt x="3024" y="811"/>
                  </a:lnTo>
                  <a:lnTo>
                    <a:pt x="2885" y="724"/>
                  </a:lnTo>
                  <a:lnTo>
                    <a:pt x="2749" y="643"/>
                  </a:lnTo>
                  <a:lnTo>
                    <a:pt x="2619" y="569"/>
                  </a:lnTo>
                  <a:lnTo>
                    <a:pt x="2491" y="498"/>
                  </a:lnTo>
                  <a:lnTo>
                    <a:pt x="2369" y="433"/>
                  </a:lnTo>
                  <a:lnTo>
                    <a:pt x="2249" y="373"/>
                  </a:lnTo>
                  <a:lnTo>
                    <a:pt x="2134" y="317"/>
                  </a:lnTo>
                  <a:lnTo>
                    <a:pt x="2022" y="267"/>
                  </a:lnTo>
                  <a:lnTo>
                    <a:pt x="1912" y="222"/>
                  </a:lnTo>
                  <a:lnTo>
                    <a:pt x="1806" y="180"/>
                  </a:lnTo>
                  <a:lnTo>
                    <a:pt x="1704" y="144"/>
                  </a:lnTo>
                  <a:lnTo>
                    <a:pt x="1604" y="112"/>
                  </a:lnTo>
                  <a:lnTo>
                    <a:pt x="1507" y="83"/>
                  </a:lnTo>
                  <a:lnTo>
                    <a:pt x="1411" y="60"/>
                  </a:lnTo>
                  <a:lnTo>
                    <a:pt x="1318" y="41"/>
                  </a:lnTo>
                  <a:lnTo>
                    <a:pt x="1227" y="25"/>
                  </a:lnTo>
                  <a:lnTo>
                    <a:pt x="1139" y="13"/>
                  </a:lnTo>
                  <a:lnTo>
                    <a:pt x="1051" y="5"/>
                  </a:lnTo>
                  <a:lnTo>
                    <a:pt x="965" y="0"/>
                  </a:lnTo>
                  <a:lnTo>
                    <a:pt x="882" y="0"/>
                  </a:lnTo>
                  <a:lnTo>
                    <a:pt x="798" y="4"/>
                  </a:lnTo>
                  <a:lnTo>
                    <a:pt x="717" y="8"/>
                  </a:lnTo>
                  <a:lnTo>
                    <a:pt x="635" y="18"/>
                  </a:lnTo>
                  <a:lnTo>
                    <a:pt x="556" y="31"/>
                  </a:lnTo>
                  <a:lnTo>
                    <a:pt x="475" y="47"/>
                  </a:lnTo>
                  <a:lnTo>
                    <a:pt x="396" y="67"/>
                  </a:lnTo>
                  <a:lnTo>
                    <a:pt x="317" y="89"/>
                  </a:lnTo>
                  <a:lnTo>
                    <a:pt x="238" y="113"/>
                  </a:lnTo>
                  <a:lnTo>
                    <a:pt x="158" y="141"/>
                  </a:lnTo>
                  <a:lnTo>
                    <a:pt x="79" y="172"/>
                  </a:lnTo>
                  <a:lnTo>
                    <a:pt x="0" y="20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454113" name="Freeform 33"/>
            <p:cNvSpPr>
              <a:spLocks/>
            </p:cNvSpPr>
            <p:nvPr userDrawn="1"/>
          </p:nvSpPr>
          <p:spPr bwMode="auto">
            <a:xfrm>
              <a:off x="725" y="1127"/>
              <a:ext cx="5457" cy="603"/>
            </a:xfrm>
            <a:custGeom>
              <a:avLst/>
              <a:gdLst/>
              <a:ahLst/>
              <a:cxnLst>
                <a:cxn ang="0">
                  <a:pos x="5457" y="426"/>
                </a:cxn>
                <a:cxn ang="0">
                  <a:pos x="5425" y="484"/>
                </a:cxn>
                <a:cxn ang="0">
                  <a:pos x="5383" y="550"/>
                </a:cxn>
                <a:cxn ang="0">
                  <a:pos x="5323" y="631"/>
                </a:cxn>
                <a:cxn ang="0">
                  <a:pos x="5247" y="725"/>
                </a:cxn>
                <a:cxn ang="0">
                  <a:pos x="5153" y="822"/>
                </a:cxn>
                <a:cxn ang="0">
                  <a:pos x="5071" y="896"/>
                </a:cxn>
                <a:cxn ang="0">
                  <a:pos x="5010" y="943"/>
                </a:cxn>
                <a:cxn ang="0">
                  <a:pos x="4944" y="988"/>
                </a:cxn>
                <a:cxn ang="0">
                  <a:pos x="4875" y="1031"/>
                </a:cxn>
                <a:cxn ang="0">
                  <a:pos x="4801" y="1072"/>
                </a:cxn>
                <a:cxn ang="0">
                  <a:pos x="4722" y="1109"/>
                </a:cxn>
                <a:cxn ang="0">
                  <a:pos x="4637" y="1140"/>
                </a:cxn>
                <a:cxn ang="0">
                  <a:pos x="4549" y="1166"/>
                </a:cxn>
                <a:cxn ang="0">
                  <a:pos x="4456" y="1187"/>
                </a:cxn>
                <a:cxn ang="0">
                  <a:pos x="4358" y="1199"/>
                </a:cxn>
                <a:cxn ang="0">
                  <a:pos x="4254" y="1206"/>
                </a:cxn>
                <a:cxn ang="0">
                  <a:pos x="4147" y="1204"/>
                </a:cxn>
                <a:cxn ang="0">
                  <a:pos x="4035" y="1193"/>
                </a:cxn>
                <a:cxn ang="0">
                  <a:pos x="3917" y="1174"/>
                </a:cxn>
                <a:cxn ang="0">
                  <a:pos x="3793" y="1143"/>
                </a:cxn>
                <a:cxn ang="0">
                  <a:pos x="3666" y="1101"/>
                </a:cxn>
                <a:cxn ang="0">
                  <a:pos x="3534" y="1049"/>
                </a:cxn>
                <a:cxn ang="0">
                  <a:pos x="3396" y="983"/>
                </a:cxn>
                <a:cxn ang="0">
                  <a:pos x="3253" y="906"/>
                </a:cxn>
                <a:cxn ang="0">
                  <a:pos x="3180" y="862"/>
                </a:cxn>
                <a:cxn ang="0">
                  <a:pos x="2892" y="689"/>
                </a:cxn>
                <a:cxn ang="0">
                  <a:pos x="2624" y="537"/>
                </a:cxn>
                <a:cxn ang="0">
                  <a:pos x="2372" y="407"/>
                </a:cxn>
                <a:cxn ang="0">
                  <a:pos x="2136" y="295"/>
                </a:cxn>
                <a:cxn ang="0">
                  <a:pos x="1913" y="203"/>
                </a:cxn>
                <a:cxn ang="0">
                  <a:pos x="1702" y="129"/>
                </a:cxn>
                <a:cxn ang="0">
                  <a:pos x="1504" y="72"/>
                </a:cxn>
                <a:cxn ang="0">
                  <a:pos x="1315" y="32"/>
                </a:cxn>
                <a:cxn ang="0">
                  <a:pos x="1136" y="9"/>
                </a:cxn>
                <a:cxn ang="0">
                  <a:pos x="962" y="0"/>
                </a:cxn>
                <a:cxn ang="0">
                  <a:pos x="796" y="6"/>
                </a:cxn>
                <a:cxn ang="0">
                  <a:pos x="633" y="26"/>
                </a:cxn>
                <a:cxn ang="0">
                  <a:pos x="474" y="58"/>
                </a:cxn>
                <a:cxn ang="0">
                  <a:pos x="315" y="101"/>
                </a:cxn>
                <a:cxn ang="0">
                  <a:pos x="158" y="158"/>
                </a:cxn>
                <a:cxn ang="0">
                  <a:pos x="0" y="224"/>
                </a:cxn>
              </a:cxnLst>
              <a:rect l="0" t="0" r="r" b="b"/>
              <a:pathLst>
                <a:path w="5457" h="1206">
                  <a:moveTo>
                    <a:pt x="5457" y="426"/>
                  </a:moveTo>
                  <a:lnTo>
                    <a:pt x="5457" y="426"/>
                  </a:lnTo>
                  <a:lnTo>
                    <a:pt x="5450" y="442"/>
                  </a:lnTo>
                  <a:lnTo>
                    <a:pt x="5425" y="484"/>
                  </a:lnTo>
                  <a:lnTo>
                    <a:pt x="5405" y="515"/>
                  </a:lnTo>
                  <a:lnTo>
                    <a:pt x="5383" y="550"/>
                  </a:lnTo>
                  <a:lnTo>
                    <a:pt x="5355" y="589"/>
                  </a:lnTo>
                  <a:lnTo>
                    <a:pt x="5323" y="631"/>
                  </a:lnTo>
                  <a:lnTo>
                    <a:pt x="5287" y="676"/>
                  </a:lnTo>
                  <a:lnTo>
                    <a:pt x="5247" y="725"/>
                  </a:lnTo>
                  <a:lnTo>
                    <a:pt x="5203" y="773"/>
                  </a:lnTo>
                  <a:lnTo>
                    <a:pt x="5153" y="822"/>
                  </a:lnTo>
                  <a:lnTo>
                    <a:pt x="5100" y="872"/>
                  </a:lnTo>
                  <a:lnTo>
                    <a:pt x="5071" y="896"/>
                  </a:lnTo>
                  <a:lnTo>
                    <a:pt x="5041" y="918"/>
                  </a:lnTo>
                  <a:lnTo>
                    <a:pt x="5010" y="943"/>
                  </a:lnTo>
                  <a:lnTo>
                    <a:pt x="4978" y="965"/>
                  </a:lnTo>
                  <a:lnTo>
                    <a:pt x="4944" y="988"/>
                  </a:lnTo>
                  <a:lnTo>
                    <a:pt x="4911" y="1011"/>
                  </a:lnTo>
                  <a:lnTo>
                    <a:pt x="4875" y="1031"/>
                  </a:lnTo>
                  <a:lnTo>
                    <a:pt x="4839" y="1052"/>
                  </a:lnTo>
                  <a:lnTo>
                    <a:pt x="4801" y="1072"/>
                  </a:lnTo>
                  <a:lnTo>
                    <a:pt x="4762" y="1091"/>
                  </a:lnTo>
                  <a:lnTo>
                    <a:pt x="4722" y="1109"/>
                  </a:lnTo>
                  <a:lnTo>
                    <a:pt x="4681" y="1125"/>
                  </a:lnTo>
                  <a:lnTo>
                    <a:pt x="4637" y="1140"/>
                  </a:lnTo>
                  <a:lnTo>
                    <a:pt x="4594" y="1154"/>
                  </a:lnTo>
                  <a:lnTo>
                    <a:pt x="4549" y="1166"/>
                  </a:lnTo>
                  <a:lnTo>
                    <a:pt x="4503" y="1177"/>
                  </a:lnTo>
                  <a:lnTo>
                    <a:pt x="4456" y="1187"/>
                  </a:lnTo>
                  <a:lnTo>
                    <a:pt x="4407" y="1195"/>
                  </a:lnTo>
                  <a:lnTo>
                    <a:pt x="4358" y="1199"/>
                  </a:lnTo>
                  <a:lnTo>
                    <a:pt x="4307" y="1204"/>
                  </a:lnTo>
                  <a:lnTo>
                    <a:pt x="4254" y="1206"/>
                  </a:lnTo>
                  <a:lnTo>
                    <a:pt x="4202" y="1206"/>
                  </a:lnTo>
                  <a:lnTo>
                    <a:pt x="4147" y="1204"/>
                  </a:lnTo>
                  <a:lnTo>
                    <a:pt x="4092" y="1199"/>
                  </a:lnTo>
                  <a:lnTo>
                    <a:pt x="4035" y="1193"/>
                  </a:lnTo>
                  <a:lnTo>
                    <a:pt x="3977" y="1185"/>
                  </a:lnTo>
                  <a:lnTo>
                    <a:pt x="3917" y="1174"/>
                  </a:lnTo>
                  <a:lnTo>
                    <a:pt x="3856" y="1159"/>
                  </a:lnTo>
                  <a:lnTo>
                    <a:pt x="3793" y="1143"/>
                  </a:lnTo>
                  <a:lnTo>
                    <a:pt x="3731" y="1124"/>
                  </a:lnTo>
                  <a:lnTo>
                    <a:pt x="3666" y="1101"/>
                  </a:lnTo>
                  <a:lnTo>
                    <a:pt x="3600" y="1077"/>
                  </a:lnTo>
                  <a:lnTo>
                    <a:pt x="3534" y="1049"/>
                  </a:lnTo>
                  <a:lnTo>
                    <a:pt x="3466" y="1017"/>
                  </a:lnTo>
                  <a:lnTo>
                    <a:pt x="3396" y="983"/>
                  </a:lnTo>
                  <a:lnTo>
                    <a:pt x="3325" y="946"/>
                  </a:lnTo>
                  <a:lnTo>
                    <a:pt x="3253" y="906"/>
                  </a:lnTo>
                  <a:lnTo>
                    <a:pt x="3180" y="862"/>
                  </a:lnTo>
                  <a:lnTo>
                    <a:pt x="3180" y="862"/>
                  </a:lnTo>
                  <a:lnTo>
                    <a:pt x="3034" y="772"/>
                  </a:lnTo>
                  <a:lnTo>
                    <a:pt x="2892" y="689"/>
                  </a:lnTo>
                  <a:lnTo>
                    <a:pt x="2756" y="610"/>
                  </a:lnTo>
                  <a:lnTo>
                    <a:pt x="2624" y="537"/>
                  </a:lnTo>
                  <a:lnTo>
                    <a:pt x="2497" y="470"/>
                  </a:lnTo>
                  <a:lnTo>
                    <a:pt x="2372" y="407"/>
                  </a:lnTo>
                  <a:lnTo>
                    <a:pt x="2252" y="348"/>
                  </a:lnTo>
                  <a:lnTo>
                    <a:pt x="2136" y="295"/>
                  </a:lnTo>
                  <a:lnTo>
                    <a:pt x="2023" y="247"/>
                  </a:lnTo>
                  <a:lnTo>
                    <a:pt x="1913" y="203"/>
                  </a:lnTo>
                  <a:lnTo>
                    <a:pt x="1806" y="164"/>
                  </a:lnTo>
                  <a:lnTo>
                    <a:pt x="1702" y="129"/>
                  </a:lnTo>
                  <a:lnTo>
                    <a:pt x="1602" y="98"/>
                  </a:lnTo>
                  <a:lnTo>
                    <a:pt x="1504" y="72"/>
                  </a:lnTo>
                  <a:lnTo>
                    <a:pt x="1409" y="51"/>
                  </a:lnTo>
                  <a:lnTo>
                    <a:pt x="1315" y="32"/>
                  </a:lnTo>
                  <a:lnTo>
                    <a:pt x="1225" y="19"/>
                  </a:lnTo>
                  <a:lnTo>
                    <a:pt x="1136" y="9"/>
                  </a:lnTo>
                  <a:lnTo>
                    <a:pt x="1048" y="3"/>
                  </a:lnTo>
                  <a:lnTo>
                    <a:pt x="962" y="0"/>
                  </a:lnTo>
                  <a:lnTo>
                    <a:pt x="879" y="1"/>
                  </a:lnTo>
                  <a:lnTo>
                    <a:pt x="796" y="6"/>
                  </a:lnTo>
                  <a:lnTo>
                    <a:pt x="714" y="14"/>
                  </a:lnTo>
                  <a:lnTo>
                    <a:pt x="633" y="26"/>
                  </a:lnTo>
                  <a:lnTo>
                    <a:pt x="553" y="40"/>
                  </a:lnTo>
                  <a:lnTo>
                    <a:pt x="474" y="58"/>
                  </a:lnTo>
                  <a:lnTo>
                    <a:pt x="394" y="79"/>
                  </a:lnTo>
                  <a:lnTo>
                    <a:pt x="315" y="101"/>
                  </a:lnTo>
                  <a:lnTo>
                    <a:pt x="238" y="129"/>
                  </a:lnTo>
                  <a:lnTo>
                    <a:pt x="158" y="158"/>
                  </a:lnTo>
                  <a:lnTo>
                    <a:pt x="79" y="190"/>
                  </a:lnTo>
                  <a:lnTo>
                    <a:pt x="0" y="22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454114" name="Freeform 34"/>
            <p:cNvSpPr>
              <a:spLocks/>
            </p:cNvSpPr>
            <p:nvPr userDrawn="1"/>
          </p:nvSpPr>
          <p:spPr bwMode="auto">
            <a:xfrm>
              <a:off x="752" y="1144"/>
              <a:ext cx="5459" cy="573"/>
            </a:xfrm>
            <a:custGeom>
              <a:avLst/>
              <a:gdLst/>
              <a:ahLst/>
              <a:cxnLst>
                <a:cxn ang="0">
                  <a:pos x="5459" y="335"/>
                </a:cxn>
                <a:cxn ang="0">
                  <a:pos x="5427" y="395"/>
                </a:cxn>
                <a:cxn ang="0">
                  <a:pos x="5385" y="461"/>
                </a:cxn>
                <a:cxn ang="0">
                  <a:pos x="5328" y="545"/>
                </a:cxn>
                <a:cxn ang="0">
                  <a:pos x="5253" y="639"/>
                </a:cxn>
                <a:cxn ang="0">
                  <a:pos x="5160" y="739"/>
                </a:cxn>
                <a:cxn ang="0">
                  <a:pos x="5080" y="815"/>
                </a:cxn>
                <a:cxn ang="0">
                  <a:pos x="5019" y="863"/>
                </a:cxn>
                <a:cxn ang="0">
                  <a:pos x="4955" y="912"/>
                </a:cxn>
                <a:cxn ang="0">
                  <a:pos x="4885" y="957"/>
                </a:cxn>
                <a:cxn ang="0">
                  <a:pos x="4812" y="999"/>
                </a:cxn>
                <a:cxn ang="0">
                  <a:pos x="4734" y="1036"/>
                </a:cxn>
                <a:cxn ang="0">
                  <a:pos x="4651" y="1070"/>
                </a:cxn>
                <a:cxn ang="0">
                  <a:pos x="4562" y="1098"/>
                </a:cxn>
                <a:cxn ang="0">
                  <a:pos x="4469" y="1120"/>
                </a:cxn>
                <a:cxn ang="0">
                  <a:pos x="4372" y="1136"/>
                </a:cxn>
                <a:cxn ang="0">
                  <a:pos x="4268" y="1144"/>
                </a:cxn>
                <a:cxn ang="0">
                  <a:pos x="4161" y="1144"/>
                </a:cxn>
                <a:cxn ang="0">
                  <a:pos x="4047" y="1136"/>
                </a:cxn>
                <a:cxn ang="0">
                  <a:pos x="3929" y="1119"/>
                </a:cxn>
                <a:cxn ang="0">
                  <a:pos x="3807" y="1090"/>
                </a:cxn>
                <a:cxn ang="0">
                  <a:pos x="3677" y="1051"/>
                </a:cxn>
                <a:cxn ang="0">
                  <a:pos x="3544" y="1001"/>
                </a:cxn>
                <a:cxn ang="0">
                  <a:pos x="3405" y="938"/>
                </a:cxn>
                <a:cxn ang="0">
                  <a:pos x="3261" y="862"/>
                </a:cxn>
                <a:cxn ang="0">
                  <a:pos x="3187" y="820"/>
                </a:cxn>
                <a:cxn ang="0">
                  <a:pos x="2899" y="652"/>
                </a:cxn>
                <a:cxn ang="0">
                  <a:pos x="2628" y="505"/>
                </a:cxn>
                <a:cxn ang="0">
                  <a:pos x="2374" y="379"/>
                </a:cxn>
                <a:cxn ang="0">
                  <a:pos x="2135" y="273"/>
                </a:cxn>
                <a:cxn ang="0">
                  <a:pos x="1911" y="184"/>
                </a:cxn>
                <a:cxn ang="0">
                  <a:pos x="1700" y="114"/>
                </a:cxn>
                <a:cxn ang="0">
                  <a:pos x="1500" y="61"/>
                </a:cxn>
                <a:cxn ang="0">
                  <a:pos x="1312" y="25"/>
                </a:cxn>
                <a:cxn ang="0">
                  <a:pos x="1131" y="4"/>
                </a:cxn>
                <a:cxn ang="0">
                  <a:pos x="958" y="0"/>
                </a:cxn>
                <a:cxn ang="0">
                  <a:pos x="791" y="8"/>
                </a:cxn>
                <a:cxn ang="0">
                  <a:pos x="628" y="32"/>
                </a:cxn>
                <a:cxn ang="0">
                  <a:pos x="470" y="67"/>
                </a:cxn>
                <a:cxn ang="0">
                  <a:pos x="313" y="114"/>
                </a:cxn>
                <a:cxn ang="0">
                  <a:pos x="156" y="174"/>
                </a:cxn>
                <a:cxn ang="0">
                  <a:pos x="0" y="243"/>
                </a:cxn>
              </a:cxnLst>
              <a:rect l="0" t="0" r="r" b="b"/>
              <a:pathLst>
                <a:path w="5459" h="1144">
                  <a:moveTo>
                    <a:pt x="5459" y="335"/>
                  </a:moveTo>
                  <a:lnTo>
                    <a:pt x="5459" y="335"/>
                  </a:lnTo>
                  <a:lnTo>
                    <a:pt x="5450" y="352"/>
                  </a:lnTo>
                  <a:lnTo>
                    <a:pt x="5427" y="395"/>
                  </a:lnTo>
                  <a:lnTo>
                    <a:pt x="5409" y="426"/>
                  </a:lnTo>
                  <a:lnTo>
                    <a:pt x="5385" y="461"/>
                  </a:lnTo>
                  <a:lnTo>
                    <a:pt x="5359" y="502"/>
                  </a:lnTo>
                  <a:lnTo>
                    <a:pt x="5328" y="545"/>
                  </a:lnTo>
                  <a:lnTo>
                    <a:pt x="5292" y="591"/>
                  </a:lnTo>
                  <a:lnTo>
                    <a:pt x="5253" y="639"/>
                  </a:lnTo>
                  <a:lnTo>
                    <a:pt x="5209" y="689"/>
                  </a:lnTo>
                  <a:lnTo>
                    <a:pt x="5160" y="739"/>
                  </a:lnTo>
                  <a:lnTo>
                    <a:pt x="5108" y="791"/>
                  </a:lnTo>
                  <a:lnTo>
                    <a:pt x="5080" y="815"/>
                  </a:lnTo>
                  <a:lnTo>
                    <a:pt x="5049" y="839"/>
                  </a:lnTo>
                  <a:lnTo>
                    <a:pt x="5019" y="863"/>
                  </a:lnTo>
                  <a:lnTo>
                    <a:pt x="4988" y="888"/>
                  </a:lnTo>
                  <a:lnTo>
                    <a:pt x="4955" y="912"/>
                  </a:lnTo>
                  <a:lnTo>
                    <a:pt x="4921" y="935"/>
                  </a:lnTo>
                  <a:lnTo>
                    <a:pt x="4885" y="957"/>
                  </a:lnTo>
                  <a:lnTo>
                    <a:pt x="4849" y="978"/>
                  </a:lnTo>
                  <a:lnTo>
                    <a:pt x="4812" y="999"/>
                  </a:lnTo>
                  <a:lnTo>
                    <a:pt x="4773" y="1018"/>
                  </a:lnTo>
                  <a:lnTo>
                    <a:pt x="4734" y="1036"/>
                  </a:lnTo>
                  <a:lnTo>
                    <a:pt x="4692" y="1054"/>
                  </a:lnTo>
                  <a:lnTo>
                    <a:pt x="4651" y="1070"/>
                  </a:lnTo>
                  <a:lnTo>
                    <a:pt x="4606" y="1085"/>
                  </a:lnTo>
                  <a:lnTo>
                    <a:pt x="4562" y="1098"/>
                  </a:lnTo>
                  <a:lnTo>
                    <a:pt x="4516" y="1111"/>
                  </a:lnTo>
                  <a:lnTo>
                    <a:pt x="4469" y="1120"/>
                  </a:lnTo>
                  <a:lnTo>
                    <a:pt x="4420" y="1128"/>
                  </a:lnTo>
                  <a:lnTo>
                    <a:pt x="4372" y="1136"/>
                  </a:lnTo>
                  <a:lnTo>
                    <a:pt x="4320" y="1141"/>
                  </a:lnTo>
                  <a:lnTo>
                    <a:pt x="4268" y="1144"/>
                  </a:lnTo>
                  <a:lnTo>
                    <a:pt x="4215" y="1144"/>
                  </a:lnTo>
                  <a:lnTo>
                    <a:pt x="4161" y="1144"/>
                  </a:lnTo>
                  <a:lnTo>
                    <a:pt x="4105" y="1141"/>
                  </a:lnTo>
                  <a:lnTo>
                    <a:pt x="4047" y="1136"/>
                  </a:lnTo>
                  <a:lnTo>
                    <a:pt x="3988" y="1128"/>
                  </a:lnTo>
                  <a:lnTo>
                    <a:pt x="3929" y="1119"/>
                  </a:lnTo>
                  <a:lnTo>
                    <a:pt x="3869" y="1106"/>
                  </a:lnTo>
                  <a:lnTo>
                    <a:pt x="3807" y="1090"/>
                  </a:lnTo>
                  <a:lnTo>
                    <a:pt x="3743" y="1072"/>
                  </a:lnTo>
                  <a:lnTo>
                    <a:pt x="3677" y="1051"/>
                  </a:lnTo>
                  <a:lnTo>
                    <a:pt x="3612" y="1027"/>
                  </a:lnTo>
                  <a:lnTo>
                    <a:pt x="3544" y="1001"/>
                  </a:lnTo>
                  <a:lnTo>
                    <a:pt x="3476" y="970"/>
                  </a:lnTo>
                  <a:lnTo>
                    <a:pt x="3405" y="938"/>
                  </a:lnTo>
                  <a:lnTo>
                    <a:pt x="3335" y="902"/>
                  </a:lnTo>
                  <a:lnTo>
                    <a:pt x="3261" y="862"/>
                  </a:lnTo>
                  <a:lnTo>
                    <a:pt x="3187" y="820"/>
                  </a:lnTo>
                  <a:lnTo>
                    <a:pt x="3187" y="820"/>
                  </a:lnTo>
                  <a:lnTo>
                    <a:pt x="3040" y="733"/>
                  </a:lnTo>
                  <a:lnTo>
                    <a:pt x="2899" y="652"/>
                  </a:lnTo>
                  <a:lnTo>
                    <a:pt x="2761" y="576"/>
                  </a:lnTo>
                  <a:lnTo>
                    <a:pt x="2628" y="505"/>
                  </a:lnTo>
                  <a:lnTo>
                    <a:pt x="2499" y="439"/>
                  </a:lnTo>
                  <a:lnTo>
                    <a:pt x="2374" y="379"/>
                  </a:lnTo>
                  <a:lnTo>
                    <a:pt x="2253" y="323"/>
                  </a:lnTo>
                  <a:lnTo>
                    <a:pt x="2135" y="273"/>
                  </a:lnTo>
                  <a:lnTo>
                    <a:pt x="2022" y="226"/>
                  </a:lnTo>
                  <a:lnTo>
                    <a:pt x="1911" y="184"/>
                  </a:lnTo>
                  <a:lnTo>
                    <a:pt x="1804" y="147"/>
                  </a:lnTo>
                  <a:lnTo>
                    <a:pt x="1700" y="114"/>
                  </a:lnTo>
                  <a:lnTo>
                    <a:pt x="1599" y="85"/>
                  </a:lnTo>
                  <a:lnTo>
                    <a:pt x="1500" y="61"/>
                  </a:lnTo>
                  <a:lnTo>
                    <a:pt x="1405" y="40"/>
                  </a:lnTo>
                  <a:lnTo>
                    <a:pt x="1312" y="25"/>
                  </a:lnTo>
                  <a:lnTo>
                    <a:pt x="1220" y="13"/>
                  </a:lnTo>
                  <a:lnTo>
                    <a:pt x="1131" y="4"/>
                  </a:lnTo>
                  <a:lnTo>
                    <a:pt x="1044" y="0"/>
                  </a:lnTo>
                  <a:lnTo>
                    <a:pt x="958" y="0"/>
                  </a:lnTo>
                  <a:lnTo>
                    <a:pt x="874" y="1"/>
                  </a:lnTo>
                  <a:lnTo>
                    <a:pt x="791" y="8"/>
                  </a:lnTo>
                  <a:lnTo>
                    <a:pt x="709" y="17"/>
                  </a:lnTo>
                  <a:lnTo>
                    <a:pt x="628" y="32"/>
                  </a:lnTo>
                  <a:lnTo>
                    <a:pt x="549" y="48"/>
                  </a:lnTo>
                  <a:lnTo>
                    <a:pt x="470" y="67"/>
                  </a:lnTo>
                  <a:lnTo>
                    <a:pt x="391" y="88"/>
                  </a:lnTo>
                  <a:lnTo>
                    <a:pt x="313" y="114"/>
                  </a:lnTo>
                  <a:lnTo>
                    <a:pt x="234" y="143"/>
                  </a:lnTo>
                  <a:lnTo>
                    <a:pt x="156" y="174"/>
                  </a:lnTo>
                  <a:lnTo>
                    <a:pt x="77" y="208"/>
                  </a:lnTo>
                  <a:lnTo>
                    <a:pt x="0" y="243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454115" name="Freeform 35"/>
            <p:cNvSpPr>
              <a:spLocks/>
            </p:cNvSpPr>
            <p:nvPr userDrawn="1"/>
          </p:nvSpPr>
          <p:spPr bwMode="auto">
            <a:xfrm>
              <a:off x="778" y="1160"/>
              <a:ext cx="5461" cy="544"/>
            </a:xfrm>
            <a:custGeom>
              <a:avLst/>
              <a:gdLst/>
              <a:ahLst/>
              <a:cxnLst>
                <a:cxn ang="0">
                  <a:pos x="5461" y="247"/>
                </a:cxn>
                <a:cxn ang="0">
                  <a:pos x="5429" y="308"/>
                </a:cxn>
                <a:cxn ang="0">
                  <a:pos x="5390" y="376"/>
                </a:cxn>
                <a:cxn ang="0">
                  <a:pos x="5333" y="460"/>
                </a:cxn>
                <a:cxn ang="0">
                  <a:pos x="5259" y="557"/>
                </a:cxn>
                <a:cxn ang="0">
                  <a:pos x="5168" y="659"/>
                </a:cxn>
                <a:cxn ang="0">
                  <a:pos x="5088" y="736"/>
                </a:cxn>
                <a:cxn ang="0">
                  <a:pos x="5029" y="788"/>
                </a:cxn>
                <a:cxn ang="0">
                  <a:pos x="4965" y="836"/>
                </a:cxn>
                <a:cxn ang="0">
                  <a:pos x="4897" y="883"/>
                </a:cxn>
                <a:cxn ang="0">
                  <a:pos x="4823" y="927"/>
                </a:cxn>
                <a:cxn ang="0">
                  <a:pos x="4746" y="965"/>
                </a:cxn>
                <a:cxn ang="0">
                  <a:pos x="4662" y="1001"/>
                </a:cxn>
                <a:cxn ang="0">
                  <a:pos x="4575" y="1032"/>
                </a:cxn>
                <a:cxn ang="0">
                  <a:pos x="4483" y="1056"/>
                </a:cxn>
                <a:cxn ang="0">
                  <a:pos x="4385" y="1074"/>
                </a:cxn>
                <a:cxn ang="0">
                  <a:pos x="4282" y="1083"/>
                </a:cxn>
                <a:cxn ang="0">
                  <a:pos x="4175" y="1087"/>
                </a:cxn>
                <a:cxn ang="0">
                  <a:pos x="4061" y="1080"/>
                </a:cxn>
                <a:cxn ang="0">
                  <a:pos x="3943" y="1064"/>
                </a:cxn>
                <a:cxn ang="0">
                  <a:pos x="3819" y="1038"/>
                </a:cxn>
                <a:cxn ang="0">
                  <a:pos x="3690" y="1003"/>
                </a:cxn>
                <a:cxn ang="0">
                  <a:pos x="3556" y="954"/>
                </a:cxn>
                <a:cxn ang="0">
                  <a:pos x="3417" y="894"/>
                </a:cxn>
                <a:cxn ang="0">
                  <a:pos x="3271" y="820"/>
                </a:cxn>
                <a:cxn ang="0">
                  <a:pos x="3196" y="780"/>
                </a:cxn>
                <a:cxn ang="0">
                  <a:pos x="2904" y="617"/>
                </a:cxn>
                <a:cxn ang="0">
                  <a:pos x="2632" y="475"/>
                </a:cxn>
                <a:cxn ang="0">
                  <a:pos x="2377" y="354"/>
                </a:cxn>
                <a:cxn ang="0">
                  <a:pos x="2137" y="250"/>
                </a:cxn>
                <a:cxn ang="0">
                  <a:pos x="1912" y="166"/>
                </a:cxn>
                <a:cxn ang="0">
                  <a:pos x="1699" y="100"/>
                </a:cxn>
                <a:cxn ang="0">
                  <a:pos x="1499" y="52"/>
                </a:cxn>
                <a:cxn ang="0">
                  <a:pos x="1309" y="19"/>
                </a:cxn>
                <a:cxn ang="0">
                  <a:pos x="1129" y="2"/>
                </a:cxn>
                <a:cxn ang="0">
                  <a:pos x="955" y="0"/>
                </a:cxn>
                <a:cxn ang="0">
                  <a:pos x="789" y="13"/>
                </a:cxn>
                <a:cxn ang="0">
                  <a:pos x="626" y="39"/>
                </a:cxn>
                <a:cxn ang="0">
                  <a:pos x="468" y="77"/>
                </a:cxn>
                <a:cxn ang="0">
                  <a:pos x="312" y="129"/>
                </a:cxn>
                <a:cxn ang="0">
                  <a:pos x="157" y="192"/>
                </a:cxn>
                <a:cxn ang="0">
                  <a:pos x="0" y="266"/>
                </a:cxn>
              </a:cxnLst>
              <a:rect l="0" t="0" r="r" b="b"/>
              <a:pathLst>
                <a:path w="5461" h="1087">
                  <a:moveTo>
                    <a:pt x="5461" y="247"/>
                  </a:moveTo>
                  <a:lnTo>
                    <a:pt x="5461" y="247"/>
                  </a:lnTo>
                  <a:lnTo>
                    <a:pt x="5452" y="263"/>
                  </a:lnTo>
                  <a:lnTo>
                    <a:pt x="5429" y="308"/>
                  </a:lnTo>
                  <a:lnTo>
                    <a:pt x="5411" y="339"/>
                  </a:lnTo>
                  <a:lnTo>
                    <a:pt x="5390" y="376"/>
                  </a:lnTo>
                  <a:lnTo>
                    <a:pt x="5363" y="417"/>
                  </a:lnTo>
                  <a:lnTo>
                    <a:pt x="5333" y="460"/>
                  </a:lnTo>
                  <a:lnTo>
                    <a:pt x="5298" y="507"/>
                  </a:lnTo>
                  <a:lnTo>
                    <a:pt x="5259" y="557"/>
                  </a:lnTo>
                  <a:lnTo>
                    <a:pt x="5216" y="607"/>
                  </a:lnTo>
                  <a:lnTo>
                    <a:pt x="5168" y="659"/>
                  </a:lnTo>
                  <a:lnTo>
                    <a:pt x="5116" y="710"/>
                  </a:lnTo>
                  <a:lnTo>
                    <a:pt x="5088" y="736"/>
                  </a:lnTo>
                  <a:lnTo>
                    <a:pt x="5059" y="762"/>
                  </a:lnTo>
                  <a:lnTo>
                    <a:pt x="5029" y="788"/>
                  </a:lnTo>
                  <a:lnTo>
                    <a:pt x="4998" y="812"/>
                  </a:lnTo>
                  <a:lnTo>
                    <a:pt x="4965" y="836"/>
                  </a:lnTo>
                  <a:lnTo>
                    <a:pt x="4932" y="859"/>
                  </a:lnTo>
                  <a:lnTo>
                    <a:pt x="4897" y="883"/>
                  </a:lnTo>
                  <a:lnTo>
                    <a:pt x="4861" y="904"/>
                  </a:lnTo>
                  <a:lnTo>
                    <a:pt x="4823" y="927"/>
                  </a:lnTo>
                  <a:lnTo>
                    <a:pt x="4786" y="946"/>
                  </a:lnTo>
                  <a:lnTo>
                    <a:pt x="4746" y="965"/>
                  </a:lnTo>
                  <a:lnTo>
                    <a:pt x="4705" y="985"/>
                  </a:lnTo>
                  <a:lnTo>
                    <a:pt x="4662" y="1001"/>
                  </a:lnTo>
                  <a:lnTo>
                    <a:pt x="4619" y="1017"/>
                  </a:lnTo>
                  <a:lnTo>
                    <a:pt x="4575" y="1032"/>
                  </a:lnTo>
                  <a:lnTo>
                    <a:pt x="4529" y="1045"/>
                  </a:lnTo>
                  <a:lnTo>
                    <a:pt x="4483" y="1056"/>
                  </a:lnTo>
                  <a:lnTo>
                    <a:pt x="4435" y="1066"/>
                  </a:lnTo>
                  <a:lnTo>
                    <a:pt x="4385" y="1074"/>
                  </a:lnTo>
                  <a:lnTo>
                    <a:pt x="4335" y="1080"/>
                  </a:lnTo>
                  <a:lnTo>
                    <a:pt x="4282" y="1083"/>
                  </a:lnTo>
                  <a:lnTo>
                    <a:pt x="4229" y="1087"/>
                  </a:lnTo>
                  <a:lnTo>
                    <a:pt x="4175" y="1087"/>
                  </a:lnTo>
                  <a:lnTo>
                    <a:pt x="4118" y="1083"/>
                  </a:lnTo>
                  <a:lnTo>
                    <a:pt x="4061" y="1080"/>
                  </a:lnTo>
                  <a:lnTo>
                    <a:pt x="4003" y="1074"/>
                  </a:lnTo>
                  <a:lnTo>
                    <a:pt x="3943" y="1064"/>
                  </a:lnTo>
                  <a:lnTo>
                    <a:pt x="3882" y="1053"/>
                  </a:lnTo>
                  <a:lnTo>
                    <a:pt x="3819" y="1038"/>
                  </a:lnTo>
                  <a:lnTo>
                    <a:pt x="3756" y="1022"/>
                  </a:lnTo>
                  <a:lnTo>
                    <a:pt x="3690" y="1003"/>
                  </a:lnTo>
                  <a:lnTo>
                    <a:pt x="3624" y="980"/>
                  </a:lnTo>
                  <a:lnTo>
                    <a:pt x="3556" y="954"/>
                  </a:lnTo>
                  <a:lnTo>
                    <a:pt x="3488" y="925"/>
                  </a:lnTo>
                  <a:lnTo>
                    <a:pt x="3417" y="894"/>
                  </a:lnTo>
                  <a:lnTo>
                    <a:pt x="3345" y="859"/>
                  </a:lnTo>
                  <a:lnTo>
                    <a:pt x="3271" y="820"/>
                  </a:lnTo>
                  <a:lnTo>
                    <a:pt x="3196" y="780"/>
                  </a:lnTo>
                  <a:lnTo>
                    <a:pt x="3196" y="780"/>
                  </a:lnTo>
                  <a:lnTo>
                    <a:pt x="3049" y="696"/>
                  </a:lnTo>
                  <a:lnTo>
                    <a:pt x="2904" y="617"/>
                  </a:lnTo>
                  <a:lnTo>
                    <a:pt x="2766" y="542"/>
                  </a:lnTo>
                  <a:lnTo>
                    <a:pt x="2632" y="475"/>
                  </a:lnTo>
                  <a:lnTo>
                    <a:pt x="2502" y="412"/>
                  </a:lnTo>
                  <a:lnTo>
                    <a:pt x="2377" y="354"/>
                  </a:lnTo>
                  <a:lnTo>
                    <a:pt x="2255" y="299"/>
                  </a:lnTo>
                  <a:lnTo>
                    <a:pt x="2137" y="250"/>
                  </a:lnTo>
                  <a:lnTo>
                    <a:pt x="2021" y="207"/>
                  </a:lnTo>
                  <a:lnTo>
                    <a:pt x="1912" y="166"/>
                  </a:lnTo>
                  <a:lnTo>
                    <a:pt x="1803" y="131"/>
                  </a:lnTo>
                  <a:lnTo>
                    <a:pt x="1699" y="100"/>
                  </a:lnTo>
                  <a:lnTo>
                    <a:pt x="1598" y="74"/>
                  </a:lnTo>
                  <a:lnTo>
                    <a:pt x="1499" y="52"/>
                  </a:lnTo>
                  <a:lnTo>
                    <a:pt x="1402" y="34"/>
                  </a:lnTo>
                  <a:lnTo>
                    <a:pt x="1309" y="19"/>
                  </a:lnTo>
                  <a:lnTo>
                    <a:pt x="1218" y="8"/>
                  </a:lnTo>
                  <a:lnTo>
                    <a:pt x="1129" y="2"/>
                  </a:lnTo>
                  <a:lnTo>
                    <a:pt x="1041" y="0"/>
                  </a:lnTo>
                  <a:lnTo>
                    <a:pt x="955" y="0"/>
                  </a:lnTo>
                  <a:lnTo>
                    <a:pt x="872" y="5"/>
                  </a:lnTo>
                  <a:lnTo>
                    <a:pt x="789" y="13"/>
                  </a:lnTo>
                  <a:lnTo>
                    <a:pt x="707" y="24"/>
                  </a:lnTo>
                  <a:lnTo>
                    <a:pt x="626" y="39"/>
                  </a:lnTo>
                  <a:lnTo>
                    <a:pt x="547" y="56"/>
                  </a:lnTo>
                  <a:lnTo>
                    <a:pt x="468" y="77"/>
                  </a:lnTo>
                  <a:lnTo>
                    <a:pt x="390" y="102"/>
                  </a:lnTo>
                  <a:lnTo>
                    <a:pt x="312" y="129"/>
                  </a:lnTo>
                  <a:lnTo>
                    <a:pt x="235" y="160"/>
                  </a:lnTo>
                  <a:lnTo>
                    <a:pt x="157" y="192"/>
                  </a:lnTo>
                  <a:lnTo>
                    <a:pt x="78" y="228"/>
                  </a:lnTo>
                  <a:lnTo>
                    <a:pt x="0" y="26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454116" name="Freeform 36"/>
            <p:cNvSpPr>
              <a:spLocks/>
            </p:cNvSpPr>
            <p:nvPr userDrawn="1"/>
          </p:nvSpPr>
          <p:spPr bwMode="auto">
            <a:xfrm>
              <a:off x="806" y="1176"/>
              <a:ext cx="5459" cy="514"/>
            </a:xfrm>
            <a:custGeom>
              <a:avLst/>
              <a:gdLst/>
              <a:ahLst/>
              <a:cxnLst>
                <a:cxn ang="0">
                  <a:pos x="5459" y="159"/>
                </a:cxn>
                <a:cxn ang="0">
                  <a:pos x="5428" y="221"/>
                </a:cxn>
                <a:cxn ang="0">
                  <a:pos x="5390" y="290"/>
                </a:cxn>
                <a:cxn ang="0">
                  <a:pos x="5334" y="376"/>
                </a:cxn>
                <a:cxn ang="0">
                  <a:pos x="5262" y="474"/>
                </a:cxn>
                <a:cxn ang="0">
                  <a:pos x="5173" y="579"/>
                </a:cxn>
                <a:cxn ang="0">
                  <a:pos x="5094" y="658"/>
                </a:cxn>
                <a:cxn ang="0">
                  <a:pos x="5035" y="710"/>
                </a:cxn>
                <a:cxn ang="0">
                  <a:pos x="4973" y="762"/>
                </a:cxn>
                <a:cxn ang="0">
                  <a:pos x="4905" y="809"/>
                </a:cxn>
                <a:cxn ang="0">
                  <a:pos x="4833" y="854"/>
                </a:cxn>
                <a:cxn ang="0">
                  <a:pos x="4755" y="896"/>
                </a:cxn>
                <a:cxn ang="0">
                  <a:pos x="4673" y="933"/>
                </a:cxn>
                <a:cxn ang="0">
                  <a:pos x="4586" y="965"/>
                </a:cxn>
                <a:cxn ang="0">
                  <a:pos x="4494" y="991"/>
                </a:cxn>
                <a:cxn ang="0">
                  <a:pos x="4395" y="1010"/>
                </a:cxn>
                <a:cxn ang="0">
                  <a:pos x="4294" y="1023"/>
                </a:cxn>
                <a:cxn ang="0">
                  <a:pos x="4186" y="1028"/>
                </a:cxn>
                <a:cxn ang="0">
                  <a:pos x="4072" y="1025"/>
                </a:cxn>
                <a:cxn ang="0">
                  <a:pos x="3954" y="1010"/>
                </a:cxn>
                <a:cxn ang="0">
                  <a:pos x="3830" y="988"/>
                </a:cxn>
                <a:cxn ang="0">
                  <a:pos x="3701" y="954"/>
                </a:cxn>
                <a:cxn ang="0">
                  <a:pos x="3567" y="909"/>
                </a:cxn>
                <a:cxn ang="0">
                  <a:pos x="3425" y="851"/>
                </a:cxn>
                <a:cxn ang="0">
                  <a:pos x="3279" y="779"/>
                </a:cxn>
                <a:cxn ang="0">
                  <a:pos x="3204" y="739"/>
                </a:cxn>
                <a:cxn ang="0">
                  <a:pos x="2910" y="582"/>
                </a:cxn>
                <a:cxn ang="0">
                  <a:pos x="2635" y="445"/>
                </a:cxn>
                <a:cxn ang="0">
                  <a:pos x="2377" y="327"/>
                </a:cxn>
                <a:cxn ang="0">
                  <a:pos x="2135" y="230"/>
                </a:cxn>
                <a:cxn ang="0">
                  <a:pos x="1909" y="150"/>
                </a:cxn>
                <a:cxn ang="0">
                  <a:pos x="1696" y="88"/>
                </a:cxn>
                <a:cxn ang="0">
                  <a:pos x="1495" y="43"/>
                </a:cxn>
                <a:cxn ang="0">
                  <a:pos x="1305" y="14"/>
                </a:cxn>
                <a:cxn ang="0">
                  <a:pos x="1124" y="1"/>
                </a:cxn>
                <a:cxn ang="0">
                  <a:pos x="951" y="3"/>
                </a:cxn>
                <a:cxn ang="0">
                  <a:pos x="784" y="19"/>
                </a:cxn>
                <a:cxn ang="0">
                  <a:pos x="623" y="48"/>
                </a:cxn>
                <a:cxn ang="0">
                  <a:pos x="465" y="92"/>
                </a:cxn>
                <a:cxn ang="0">
                  <a:pos x="309" y="145"/>
                </a:cxn>
                <a:cxn ang="0">
                  <a:pos x="155" y="211"/>
                </a:cxn>
                <a:cxn ang="0">
                  <a:pos x="0" y="289"/>
                </a:cxn>
              </a:cxnLst>
              <a:rect l="0" t="0" r="r" b="b"/>
              <a:pathLst>
                <a:path w="5459" h="1028">
                  <a:moveTo>
                    <a:pt x="5459" y="159"/>
                  </a:moveTo>
                  <a:lnTo>
                    <a:pt x="5459" y="159"/>
                  </a:lnTo>
                  <a:lnTo>
                    <a:pt x="5451" y="176"/>
                  </a:lnTo>
                  <a:lnTo>
                    <a:pt x="5428" y="221"/>
                  </a:lnTo>
                  <a:lnTo>
                    <a:pt x="5410" y="253"/>
                  </a:lnTo>
                  <a:lnTo>
                    <a:pt x="5390" y="290"/>
                  </a:lnTo>
                  <a:lnTo>
                    <a:pt x="5365" y="331"/>
                  </a:lnTo>
                  <a:lnTo>
                    <a:pt x="5334" y="376"/>
                  </a:lnTo>
                  <a:lnTo>
                    <a:pt x="5301" y="424"/>
                  </a:lnTo>
                  <a:lnTo>
                    <a:pt x="5262" y="474"/>
                  </a:lnTo>
                  <a:lnTo>
                    <a:pt x="5220" y="526"/>
                  </a:lnTo>
                  <a:lnTo>
                    <a:pt x="5173" y="579"/>
                  </a:lnTo>
                  <a:lnTo>
                    <a:pt x="5122" y="633"/>
                  </a:lnTo>
                  <a:lnTo>
                    <a:pt x="5094" y="658"/>
                  </a:lnTo>
                  <a:lnTo>
                    <a:pt x="5066" y="684"/>
                  </a:lnTo>
                  <a:lnTo>
                    <a:pt x="5035" y="710"/>
                  </a:lnTo>
                  <a:lnTo>
                    <a:pt x="5005" y="736"/>
                  </a:lnTo>
                  <a:lnTo>
                    <a:pt x="4973" y="762"/>
                  </a:lnTo>
                  <a:lnTo>
                    <a:pt x="4940" y="786"/>
                  </a:lnTo>
                  <a:lnTo>
                    <a:pt x="4905" y="809"/>
                  </a:lnTo>
                  <a:lnTo>
                    <a:pt x="4869" y="833"/>
                  </a:lnTo>
                  <a:lnTo>
                    <a:pt x="4833" y="854"/>
                  </a:lnTo>
                  <a:lnTo>
                    <a:pt x="4794" y="876"/>
                  </a:lnTo>
                  <a:lnTo>
                    <a:pt x="4755" y="896"/>
                  </a:lnTo>
                  <a:lnTo>
                    <a:pt x="4715" y="915"/>
                  </a:lnTo>
                  <a:lnTo>
                    <a:pt x="4673" y="933"/>
                  </a:lnTo>
                  <a:lnTo>
                    <a:pt x="4630" y="951"/>
                  </a:lnTo>
                  <a:lnTo>
                    <a:pt x="4586" y="965"/>
                  </a:lnTo>
                  <a:lnTo>
                    <a:pt x="4540" y="980"/>
                  </a:lnTo>
                  <a:lnTo>
                    <a:pt x="4494" y="991"/>
                  </a:lnTo>
                  <a:lnTo>
                    <a:pt x="4445" y="1002"/>
                  </a:lnTo>
                  <a:lnTo>
                    <a:pt x="4395" y="1010"/>
                  </a:lnTo>
                  <a:lnTo>
                    <a:pt x="4345" y="1018"/>
                  </a:lnTo>
                  <a:lnTo>
                    <a:pt x="4294" y="1023"/>
                  </a:lnTo>
                  <a:lnTo>
                    <a:pt x="4240" y="1027"/>
                  </a:lnTo>
                  <a:lnTo>
                    <a:pt x="4186" y="1028"/>
                  </a:lnTo>
                  <a:lnTo>
                    <a:pt x="4130" y="1028"/>
                  </a:lnTo>
                  <a:lnTo>
                    <a:pt x="4072" y="1025"/>
                  </a:lnTo>
                  <a:lnTo>
                    <a:pt x="4014" y="1018"/>
                  </a:lnTo>
                  <a:lnTo>
                    <a:pt x="3954" y="1010"/>
                  </a:lnTo>
                  <a:lnTo>
                    <a:pt x="3893" y="1001"/>
                  </a:lnTo>
                  <a:lnTo>
                    <a:pt x="3830" y="988"/>
                  </a:lnTo>
                  <a:lnTo>
                    <a:pt x="3766" y="972"/>
                  </a:lnTo>
                  <a:lnTo>
                    <a:pt x="3701" y="954"/>
                  </a:lnTo>
                  <a:lnTo>
                    <a:pt x="3635" y="933"/>
                  </a:lnTo>
                  <a:lnTo>
                    <a:pt x="3567" y="909"/>
                  </a:lnTo>
                  <a:lnTo>
                    <a:pt x="3496" y="881"/>
                  </a:lnTo>
                  <a:lnTo>
                    <a:pt x="3425" y="851"/>
                  </a:lnTo>
                  <a:lnTo>
                    <a:pt x="3353" y="817"/>
                  </a:lnTo>
                  <a:lnTo>
                    <a:pt x="3279" y="779"/>
                  </a:lnTo>
                  <a:lnTo>
                    <a:pt x="3204" y="739"/>
                  </a:lnTo>
                  <a:lnTo>
                    <a:pt x="3204" y="739"/>
                  </a:lnTo>
                  <a:lnTo>
                    <a:pt x="3054" y="658"/>
                  </a:lnTo>
                  <a:lnTo>
                    <a:pt x="2910" y="582"/>
                  </a:lnTo>
                  <a:lnTo>
                    <a:pt x="2770" y="511"/>
                  </a:lnTo>
                  <a:lnTo>
                    <a:pt x="2635" y="445"/>
                  </a:lnTo>
                  <a:lnTo>
                    <a:pt x="2503" y="384"/>
                  </a:lnTo>
                  <a:lnTo>
                    <a:pt x="2377" y="327"/>
                  </a:lnTo>
                  <a:lnTo>
                    <a:pt x="2254" y="277"/>
                  </a:lnTo>
                  <a:lnTo>
                    <a:pt x="2135" y="230"/>
                  </a:lnTo>
                  <a:lnTo>
                    <a:pt x="2021" y="189"/>
                  </a:lnTo>
                  <a:lnTo>
                    <a:pt x="1909" y="150"/>
                  </a:lnTo>
                  <a:lnTo>
                    <a:pt x="1800" y="117"/>
                  </a:lnTo>
                  <a:lnTo>
                    <a:pt x="1696" y="88"/>
                  </a:lnTo>
                  <a:lnTo>
                    <a:pt x="1595" y="64"/>
                  </a:lnTo>
                  <a:lnTo>
                    <a:pt x="1495" y="43"/>
                  </a:lnTo>
                  <a:lnTo>
                    <a:pt x="1399" y="27"/>
                  </a:lnTo>
                  <a:lnTo>
                    <a:pt x="1305" y="14"/>
                  </a:lnTo>
                  <a:lnTo>
                    <a:pt x="1213" y="6"/>
                  </a:lnTo>
                  <a:lnTo>
                    <a:pt x="1124" y="1"/>
                  </a:lnTo>
                  <a:lnTo>
                    <a:pt x="1037" y="0"/>
                  </a:lnTo>
                  <a:lnTo>
                    <a:pt x="951" y="3"/>
                  </a:lnTo>
                  <a:lnTo>
                    <a:pt x="867" y="9"/>
                  </a:lnTo>
                  <a:lnTo>
                    <a:pt x="784" y="19"/>
                  </a:lnTo>
                  <a:lnTo>
                    <a:pt x="704" y="32"/>
                  </a:lnTo>
                  <a:lnTo>
                    <a:pt x="623" y="48"/>
                  </a:lnTo>
                  <a:lnTo>
                    <a:pt x="544" y="67"/>
                  </a:lnTo>
                  <a:lnTo>
                    <a:pt x="465" y="92"/>
                  </a:lnTo>
                  <a:lnTo>
                    <a:pt x="387" y="117"/>
                  </a:lnTo>
                  <a:lnTo>
                    <a:pt x="309" y="145"/>
                  </a:lnTo>
                  <a:lnTo>
                    <a:pt x="232" y="177"/>
                  </a:lnTo>
                  <a:lnTo>
                    <a:pt x="155" y="211"/>
                  </a:lnTo>
                  <a:lnTo>
                    <a:pt x="77" y="248"/>
                  </a:lnTo>
                  <a:lnTo>
                    <a:pt x="0" y="289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454117" name="Freeform 37"/>
            <p:cNvSpPr>
              <a:spLocks/>
            </p:cNvSpPr>
            <p:nvPr userDrawn="1"/>
          </p:nvSpPr>
          <p:spPr bwMode="auto">
            <a:xfrm>
              <a:off x="835" y="1192"/>
              <a:ext cx="5455" cy="485"/>
            </a:xfrm>
            <a:custGeom>
              <a:avLst/>
              <a:gdLst/>
              <a:ahLst/>
              <a:cxnLst>
                <a:cxn ang="0">
                  <a:pos x="5455" y="71"/>
                </a:cxn>
                <a:cxn ang="0">
                  <a:pos x="5426" y="132"/>
                </a:cxn>
                <a:cxn ang="0">
                  <a:pos x="5388" y="203"/>
                </a:cxn>
                <a:cxn ang="0">
                  <a:pos x="5334" y="291"/>
                </a:cxn>
                <a:cxn ang="0">
                  <a:pos x="5263" y="391"/>
                </a:cxn>
                <a:cxn ang="0">
                  <a:pos x="5176" y="499"/>
                </a:cxn>
                <a:cxn ang="0">
                  <a:pos x="5098" y="580"/>
                </a:cxn>
                <a:cxn ang="0">
                  <a:pos x="5041" y="633"/>
                </a:cxn>
                <a:cxn ang="0">
                  <a:pos x="4979" y="685"/>
                </a:cxn>
                <a:cxn ang="0">
                  <a:pos x="4912" y="735"/>
                </a:cxn>
                <a:cxn ang="0">
                  <a:pos x="4840" y="781"/>
                </a:cxn>
                <a:cxn ang="0">
                  <a:pos x="4763" y="825"/>
                </a:cxn>
                <a:cxn ang="0">
                  <a:pos x="4682" y="864"/>
                </a:cxn>
                <a:cxn ang="0">
                  <a:pos x="4594" y="898"/>
                </a:cxn>
                <a:cxn ang="0">
                  <a:pos x="4502" y="927"/>
                </a:cxn>
                <a:cxn ang="0">
                  <a:pos x="4405" y="948"/>
                </a:cxn>
                <a:cxn ang="0">
                  <a:pos x="4304" y="962"/>
                </a:cxn>
                <a:cxn ang="0">
                  <a:pos x="4196" y="969"/>
                </a:cxn>
                <a:cxn ang="0">
                  <a:pos x="4083" y="967"/>
                </a:cxn>
                <a:cxn ang="0">
                  <a:pos x="3964" y="957"/>
                </a:cxn>
                <a:cxn ang="0">
                  <a:pos x="3840" y="936"/>
                </a:cxn>
                <a:cxn ang="0">
                  <a:pos x="3710" y="904"/>
                </a:cxn>
                <a:cxn ang="0">
                  <a:pos x="3574" y="861"/>
                </a:cxn>
                <a:cxn ang="0">
                  <a:pos x="3432" y="806"/>
                </a:cxn>
                <a:cxn ang="0">
                  <a:pos x="3285" y="738"/>
                </a:cxn>
                <a:cxn ang="0">
                  <a:pos x="3210" y="699"/>
                </a:cxn>
                <a:cxn ang="0">
                  <a:pos x="2913" y="547"/>
                </a:cxn>
                <a:cxn ang="0">
                  <a:pos x="2636" y="415"/>
                </a:cxn>
                <a:cxn ang="0">
                  <a:pos x="2377" y="302"/>
                </a:cxn>
                <a:cxn ang="0">
                  <a:pos x="2134" y="208"/>
                </a:cxn>
                <a:cxn ang="0">
                  <a:pos x="1906" y="132"/>
                </a:cxn>
                <a:cxn ang="0">
                  <a:pos x="1692" y="76"/>
                </a:cxn>
                <a:cxn ang="0">
                  <a:pos x="1491" y="34"/>
                </a:cxn>
                <a:cxn ang="0">
                  <a:pos x="1301" y="8"/>
                </a:cxn>
                <a:cxn ang="0">
                  <a:pos x="1119" y="0"/>
                </a:cxn>
                <a:cxn ang="0">
                  <a:pos x="945" y="5"/>
                </a:cxn>
                <a:cxn ang="0">
                  <a:pos x="780" y="24"/>
                </a:cxn>
                <a:cxn ang="0">
                  <a:pos x="619" y="56"/>
                </a:cxn>
                <a:cxn ang="0">
                  <a:pos x="461" y="103"/>
                </a:cxn>
                <a:cxn ang="0">
                  <a:pos x="307" y="161"/>
                </a:cxn>
                <a:cxn ang="0">
                  <a:pos x="153" y="231"/>
                </a:cxn>
                <a:cxn ang="0">
                  <a:pos x="0" y="312"/>
                </a:cxn>
              </a:cxnLst>
              <a:rect l="0" t="0" r="r" b="b"/>
              <a:pathLst>
                <a:path w="5455" h="970">
                  <a:moveTo>
                    <a:pt x="5455" y="71"/>
                  </a:moveTo>
                  <a:lnTo>
                    <a:pt x="5455" y="71"/>
                  </a:lnTo>
                  <a:lnTo>
                    <a:pt x="5448" y="87"/>
                  </a:lnTo>
                  <a:lnTo>
                    <a:pt x="5426" y="132"/>
                  </a:lnTo>
                  <a:lnTo>
                    <a:pt x="5409" y="165"/>
                  </a:lnTo>
                  <a:lnTo>
                    <a:pt x="5388" y="203"/>
                  </a:lnTo>
                  <a:lnTo>
                    <a:pt x="5363" y="245"/>
                  </a:lnTo>
                  <a:lnTo>
                    <a:pt x="5334" y="291"/>
                  </a:lnTo>
                  <a:lnTo>
                    <a:pt x="5301" y="339"/>
                  </a:lnTo>
                  <a:lnTo>
                    <a:pt x="5263" y="391"/>
                  </a:lnTo>
                  <a:lnTo>
                    <a:pt x="5222" y="444"/>
                  </a:lnTo>
                  <a:lnTo>
                    <a:pt x="5176" y="499"/>
                  </a:lnTo>
                  <a:lnTo>
                    <a:pt x="5126" y="552"/>
                  </a:lnTo>
                  <a:lnTo>
                    <a:pt x="5098" y="580"/>
                  </a:lnTo>
                  <a:lnTo>
                    <a:pt x="5070" y="607"/>
                  </a:lnTo>
                  <a:lnTo>
                    <a:pt x="5041" y="633"/>
                  </a:lnTo>
                  <a:lnTo>
                    <a:pt x="5011" y="659"/>
                  </a:lnTo>
                  <a:lnTo>
                    <a:pt x="4979" y="685"/>
                  </a:lnTo>
                  <a:lnTo>
                    <a:pt x="4945" y="710"/>
                  </a:lnTo>
                  <a:lnTo>
                    <a:pt x="4912" y="735"/>
                  </a:lnTo>
                  <a:lnTo>
                    <a:pt x="4876" y="759"/>
                  </a:lnTo>
                  <a:lnTo>
                    <a:pt x="4840" y="781"/>
                  </a:lnTo>
                  <a:lnTo>
                    <a:pt x="4802" y="804"/>
                  </a:lnTo>
                  <a:lnTo>
                    <a:pt x="4763" y="825"/>
                  </a:lnTo>
                  <a:lnTo>
                    <a:pt x="4723" y="844"/>
                  </a:lnTo>
                  <a:lnTo>
                    <a:pt x="4682" y="864"/>
                  </a:lnTo>
                  <a:lnTo>
                    <a:pt x="4639" y="882"/>
                  </a:lnTo>
                  <a:lnTo>
                    <a:pt x="4594" y="898"/>
                  </a:lnTo>
                  <a:lnTo>
                    <a:pt x="4550" y="912"/>
                  </a:lnTo>
                  <a:lnTo>
                    <a:pt x="4502" y="927"/>
                  </a:lnTo>
                  <a:lnTo>
                    <a:pt x="4455" y="938"/>
                  </a:lnTo>
                  <a:lnTo>
                    <a:pt x="4405" y="948"/>
                  </a:lnTo>
                  <a:lnTo>
                    <a:pt x="4355" y="956"/>
                  </a:lnTo>
                  <a:lnTo>
                    <a:pt x="4304" y="962"/>
                  </a:lnTo>
                  <a:lnTo>
                    <a:pt x="4250" y="967"/>
                  </a:lnTo>
                  <a:lnTo>
                    <a:pt x="4196" y="969"/>
                  </a:lnTo>
                  <a:lnTo>
                    <a:pt x="4140" y="970"/>
                  </a:lnTo>
                  <a:lnTo>
                    <a:pt x="4083" y="967"/>
                  </a:lnTo>
                  <a:lnTo>
                    <a:pt x="4023" y="964"/>
                  </a:lnTo>
                  <a:lnTo>
                    <a:pt x="3964" y="957"/>
                  </a:lnTo>
                  <a:lnTo>
                    <a:pt x="3903" y="948"/>
                  </a:lnTo>
                  <a:lnTo>
                    <a:pt x="3840" y="936"/>
                  </a:lnTo>
                  <a:lnTo>
                    <a:pt x="3775" y="922"/>
                  </a:lnTo>
                  <a:lnTo>
                    <a:pt x="3710" y="904"/>
                  </a:lnTo>
                  <a:lnTo>
                    <a:pt x="3643" y="885"/>
                  </a:lnTo>
                  <a:lnTo>
                    <a:pt x="3574" y="861"/>
                  </a:lnTo>
                  <a:lnTo>
                    <a:pt x="3504" y="835"/>
                  </a:lnTo>
                  <a:lnTo>
                    <a:pt x="3432" y="806"/>
                  </a:lnTo>
                  <a:lnTo>
                    <a:pt x="3360" y="773"/>
                  </a:lnTo>
                  <a:lnTo>
                    <a:pt x="3285" y="738"/>
                  </a:lnTo>
                  <a:lnTo>
                    <a:pt x="3210" y="699"/>
                  </a:lnTo>
                  <a:lnTo>
                    <a:pt x="3210" y="699"/>
                  </a:lnTo>
                  <a:lnTo>
                    <a:pt x="3059" y="620"/>
                  </a:lnTo>
                  <a:lnTo>
                    <a:pt x="2913" y="547"/>
                  </a:lnTo>
                  <a:lnTo>
                    <a:pt x="2772" y="478"/>
                  </a:lnTo>
                  <a:lnTo>
                    <a:pt x="2636" y="415"/>
                  </a:lnTo>
                  <a:lnTo>
                    <a:pt x="2505" y="357"/>
                  </a:lnTo>
                  <a:lnTo>
                    <a:pt x="2377" y="302"/>
                  </a:lnTo>
                  <a:lnTo>
                    <a:pt x="2253" y="253"/>
                  </a:lnTo>
                  <a:lnTo>
                    <a:pt x="2134" y="208"/>
                  </a:lnTo>
                  <a:lnTo>
                    <a:pt x="2019" y="169"/>
                  </a:lnTo>
                  <a:lnTo>
                    <a:pt x="1906" y="132"/>
                  </a:lnTo>
                  <a:lnTo>
                    <a:pt x="1798" y="102"/>
                  </a:lnTo>
                  <a:lnTo>
                    <a:pt x="1692" y="76"/>
                  </a:lnTo>
                  <a:lnTo>
                    <a:pt x="1590" y="52"/>
                  </a:lnTo>
                  <a:lnTo>
                    <a:pt x="1491" y="34"/>
                  </a:lnTo>
                  <a:lnTo>
                    <a:pt x="1394" y="19"/>
                  </a:lnTo>
                  <a:lnTo>
                    <a:pt x="1301" y="8"/>
                  </a:lnTo>
                  <a:lnTo>
                    <a:pt x="1209" y="2"/>
                  </a:lnTo>
                  <a:lnTo>
                    <a:pt x="1119" y="0"/>
                  </a:lnTo>
                  <a:lnTo>
                    <a:pt x="1031" y="0"/>
                  </a:lnTo>
                  <a:lnTo>
                    <a:pt x="945" y="5"/>
                  </a:lnTo>
                  <a:lnTo>
                    <a:pt x="862" y="13"/>
                  </a:lnTo>
                  <a:lnTo>
                    <a:pt x="780" y="24"/>
                  </a:lnTo>
                  <a:lnTo>
                    <a:pt x="698" y="39"/>
                  </a:lnTo>
                  <a:lnTo>
                    <a:pt x="619" y="56"/>
                  </a:lnTo>
                  <a:lnTo>
                    <a:pt x="540" y="79"/>
                  </a:lnTo>
                  <a:lnTo>
                    <a:pt x="461" y="103"/>
                  </a:lnTo>
                  <a:lnTo>
                    <a:pt x="384" y="131"/>
                  </a:lnTo>
                  <a:lnTo>
                    <a:pt x="307" y="161"/>
                  </a:lnTo>
                  <a:lnTo>
                    <a:pt x="230" y="194"/>
                  </a:lnTo>
                  <a:lnTo>
                    <a:pt x="153" y="231"/>
                  </a:lnTo>
                  <a:lnTo>
                    <a:pt x="76" y="270"/>
                  </a:lnTo>
                  <a:lnTo>
                    <a:pt x="0" y="31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454118" name="Freeform 38"/>
            <p:cNvSpPr>
              <a:spLocks/>
            </p:cNvSpPr>
            <p:nvPr userDrawn="1"/>
          </p:nvSpPr>
          <p:spPr bwMode="auto">
            <a:xfrm>
              <a:off x="864" y="1198"/>
              <a:ext cx="5451" cy="465"/>
            </a:xfrm>
            <a:custGeom>
              <a:avLst/>
              <a:gdLst/>
              <a:ahLst/>
              <a:cxnLst>
                <a:cxn ang="0">
                  <a:pos x="5451" y="0"/>
                </a:cxn>
                <a:cxn ang="0">
                  <a:pos x="5423" y="63"/>
                </a:cxn>
                <a:cxn ang="0">
                  <a:pos x="5386" y="134"/>
                </a:cxn>
                <a:cxn ang="0">
                  <a:pos x="5334" y="224"/>
                </a:cxn>
                <a:cxn ang="0">
                  <a:pos x="5265" y="326"/>
                </a:cxn>
                <a:cxn ang="0">
                  <a:pos x="5179" y="436"/>
                </a:cxn>
                <a:cxn ang="0">
                  <a:pos x="5102" y="518"/>
                </a:cxn>
                <a:cxn ang="0">
                  <a:pos x="5046" y="573"/>
                </a:cxn>
                <a:cxn ang="0">
                  <a:pos x="4983" y="628"/>
                </a:cxn>
                <a:cxn ang="0">
                  <a:pos x="4918" y="678"/>
                </a:cxn>
                <a:cxn ang="0">
                  <a:pos x="4847" y="726"/>
                </a:cxn>
                <a:cxn ang="0">
                  <a:pos x="4771" y="772"/>
                </a:cxn>
                <a:cxn ang="0">
                  <a:pos x="4689" y="814"/>
                </a:cxn>
                <a:cxn ang="0">
                  <a:pos x="4603" y="849"/>
                </a:cxn>
                <a:cxn ang="0">
                  <a:pos x="4512" y="880"/>
                </a:cxn>
                <a:cxn ang="0">
                  <a:pos x="4415" y="902"/>
                </a:cxn>
                <a:cxn ang="0">
                  <a:pos x="4312" y="920"/>
                </a:cxn>
                <a:cxn ang="0">
                  <a:pos x="4206" y="928"/>
                </a:cxn>
                <a:cxn ang="0">
                  <a:pos x="4092" y="930"/>
                </a:cxn>
                <a:cxn ang="0">
                  <a:pos x="3974" y="920"/>
                </a:cxn>
                <a:cxn ang="0">
                  <a:pos x="3849" y="902"/>
                </a:cxn>
                <a:cxn ang="0">
                  <a:pos x="3718" y="873"/>
                </a:cxn>
                <a:cxn ang="0">
                  <a:pos x="3582" y="833"/>
                </a:cxn>
                <a:cxn ang="0">
                  <a:pos x="3440" y="780"/>
                </a:cxn>
                <a:cxn ang="0">
                  <a:pos x="3292" y="715"/>
                </a:cxn>
                <a:cxn ang="0">
                  <a:pos x="3216" y="678"/>
                </a:cxn>
                <a:cxn ang="0">
                  <a:pos x="2917" y="531"/>
                </a:cxn>
                <a:cxn ang="0">
                  <a:pos x="2638" y="403"/>
                </a:cxn>
                <a:cxn ang="0">
                  <a:pos x="2377" y="295"/>
                </a:cxn>
                <a:cxn ang="0">
                  <a:pos x="2133" y="206"/>
                </a:cxn>
                <a:cxn ang="0">
                  <a:pos x="1903" y="135"/>
                </a:cxn>
                <a:cxn ang="0">
                  <a:pos x="1688" y="81"/>
                </a:cxn>
                <a:cxn ang="0">
                  <a:pos x="1487" y="43"/>
                </a:cxn>
                <a:cxn ang="0">
                  <a:pos x="1295" y="22"/>
                </a:cxn>
                <a:cxn ang="0">
                  <a:pos x="1115" y="16"/>
                </a:cxn>
                <a:cxn ang="0">
                  <a:pos x="941" y="26"/>
                </a:cxn>
                <a:cxn ang="0">
                  <a:pos x="775" y="48"/>
                </a:cxn>
                <a:cxn ang="0">
                  <a:pos x="615" y="85"/>
                </a:cxn>
                <a:cxn ang="0">
                  <a:pos x="458" y="134"/>
                </a:cxn>
                <a:cxn ang="0">
                  <a:pos x="304" y="195"/>
                </a:cxn>
                <a:cxn ang="0">
                  <a:pos x="153" y="268"/>
                </a:cxn>
                <a:cxn ang="0">
                  <a:pos x="0" y="352"/>
                </a:cxn>
              </a:cxnLst>
              <a:rect l="0" t="0" r="r" b="b"/>
              <a:pathLst>
                <a:path w="5451" h="930">
                  <a:moveTo>
                    <a:pt x="5451" y="0"/>
                  </a:moveTo>
                  <a:lnTo>
                    <a:pt x="5451" y="0"/>
                  </a:lnTo>
                  <a:lnTo>
                    <a:pt x="5444" y="18"/>
                  </a:lnTo>
                  <a:lnTo>
                    <a:pt x="5423" y="63"/>
                  </a:lnTo>
                  <a:lnTo>
                    <a:pt x="5406" y="97"/>
                  </a:lnTo>
                  <a:lnTo>
                    <a:pt x="5386" y="134"/>
                  </a:lnTo>
                  <a:lnTo>
                    <a:pt x="5362" y="177"/>
                  </a:lnTo>
                  <a:lnTo>
                    <a:pt x="5334" y="224"/>
                  </a:lnTo>
                  <a:lnTo>
                    <a:pt x="5301" y="274"/>
                  </a:lnTo>
                  <a:lnTo>
                    <a:pt x="5265" y="326"/>
                  </a:lnTo>
                  <a:lnTo>
                    <a:pt x="5223" y="381"/>
                  </a:lnTo>
                  <a:lnTo>
                    <a:pt x="5179" y="436"/>
                  </a:lnTo>
                  <a:lnTo>
                    <a:pt x="5129" y="491"/>
                  </a:lnTo>
                  <a:lnTo>
                    <a:pt x="5102" y="518"/>
                  </a:lnTo>
                  <a:lnTo>
                    <a:pt x="5075" y="546"/>
                  </a:lnTo>
                  <a:lnTo>
                    <a:pt x="5046" y="573"/>
                  </a:lnTo>
                  <a:lnTo>
                    <a:pt x="5015" y="600"/>
                  </a:lnTo>
                  <a:lnTo>
                    <a:pt x="4983" y="628"/>
                  </a:lnTo>
                  <a:lnTo>
                    <a:pt x="4951" y="654"/>
                  </a:lnTo>
                  <a:lnTo>
                    <a:pt x="4918" y="678"/>
                  </a:lnTo>
                  <a:lnTo>
                    <a:pt x="4883" y="704"/>
                  </a:lnTo>
                  <a:lnTo>
                    <a:pt x="4847" y="726"/>
                  </a:lnTo>
                  <a:lnTo>
                    <a:pt x="4809" y="751"/>
                  </a:lnTo>
                  <a:lnTo>
                    <a:pt x="4771" y="772"/>
                  </a:lnTo>
                  <a:lnTo>
                    <a:pt x="4730" y="793"/>
                  </a:lnTo>
                  <a:lnTo>
                    <a:pt x="4689" y="814"/>
                  </a:lnTo>
                  <a:lnTo>
                    <a:pt x="4647" y="831"/>
                  </a:lnTo>
                  <a:lnTo>
                    <a:pt x="4603" y="849"/>
                  </a:lnTo>
                  <a:lnTo>
                    <a:pt x="4558" y="865"/>
                  </a:lnTo>
                  <a:lnTo>
                    <a:pt x="4512" y="880"/>
                  </a:lnTo>
                  <a:lnTo>
                    <a:pt x="4464" y="891"/>
                  </a:lnTo>
                  <a:lnTo>
                    <a:pt x="4415" y="902"/>
                  </a:lnTo>
                  <a:lnTo>
                    <a:pt x="4365" y="912"/>
                  </a:lnTo>
                  <a:lnTo>
                    <a:pt x="4312" y="920"/>
                  </a:lnTo>
                  <a:lnTo>
                    <a:pt x="4260" y="925"/>
                  </a:lnTo>
                  <a:lnTo>
                    <a:pt x="4206" y="928"/>
                  </a:lnTo>
                  <a:lnTo>
                    <a:pt x="4150" y="930"/>
                  </a:lnTo>
                  <a:lnTo>
                    <a:pt x="4092" y="930"/>
                  </a:lnTo>
                  <a:lnTo>
                    <a:pt x="4033" y="927"/>
                  </a:lnTo>
                  <a:lnTo>
                    <a:pt x="3974" y="920"/>
                  </a:lnTo>
                  <a:lnTo>
                    <a:pt x="3911" y="912"/>
                  </a:lnTo>
                  <a:lnTo>
                    <a:pt x="3849" y="902"/>
                  </a:lnTo>
                  <a:lnTo>
                    <a:pt x="3785" y="889"/>
                  </a:lnTo>
                  <a:lnTo>
                    <a:pt x="3718" y="873"/>
                  </a:lnTo>
                  <a:lnTo>
                    <a:pt x="3652" y="854"/>
                  </a:lnTo>
                  <a:lnTo>
                    <a:pt x="3582" y="833"/>
                  </a:lnTo>
                  <a:lnTo>
                    <a:pt x="3511" y="809"/>
                  </a:lnTo>
                  <a:lnTo>
                    <a:pt x="3440" y="780"/>
                  </a:lnTo>
                  <a:lnTo>
                    <a:pt x="3367" y="749"/>
                  </a:lnTo>
                  <a:lnTo>
                    <a:pt x="3292" y="715"/>
                  </a:lnTo>
                  <a:lnTo>
                    <a:pt x="3216" y="678"/>
                  </a:lnTo>
                  <a:lnTo>
                    <a:pt x="3216" y="678"/>
                  </a:lnTo>
                  <a:lnTo>
                    <a:pt x="3063" y="602"/>
                  </a:lnTo>
                  <a:lnTo>
                    <a:pt x="2917" y="531"/>
                  </a:lnTo>
                  <a:lnTo>
                    <a:pt x="2774" y="465"/>
                  </a:lnTo>
                  <a:lnTo>
                    <a:pt x="2638" y="403"/>
                  </a:lnTo>
                  <a:lnTo>
                    <a:pt x="2505" y="347"/>
                  </a:lnTo>
                  <a:lnTo>
                    <a:pt x="2377" y="295"/>
                  </a:lnTo>
                  <a:lnTo>
                    <a:pt x="2252" y="248"/>
                  </a:lnTo>
                  <a:lnTo>
                    <a:pt x="2133" y="206"/>
                  </a:lnTo>
                  <a:lnTo>
                    <a:pt x="2016" y="168"/>
                  </a:lnTo>
                  <a:lnTo>
                    <a:pt x="1903" y="135"/>
                  </a:lnTo>
                  <a:lnTo>
                    <a:pt x="1795" y="106"/>
                  </a:lnTo>
                  <a:lnTo>
                    <a:pt x="1688" y="81"/>
                  </a:lnTo>
                  <a:lnTo>
                    <a:pt x="1587" y="60"/>
                  </a:lnTo>
                  <a:lnTo>
                    <a:pt x="1487" y="43"/>
                  </a:lnTo>
                  <a:lnTo>
                    <a:pt x="1390" y="30"/>
                  </a:lnTo>
                  <a:lnTo>
                    <a:pt x="1295" y="22"/>
                  </a:lnTo>
                  <a:lnTo>
                    <a:pt x="1204" y="18"/>
                  </a:lnTo>
                  <a:lnTo>
                    <a:pt x="1115" y="16"/>
                  </a:lnTo>
                  <a:lnTo>
                    <a:pt x="1027" y="19"/>
                  </a:lnTo>
                  <a:lnTo>
                    <a:pt x="941" y="26"/>
                  </a:lnTo>
                  <a:lnTo>
                    <a:pt x="858" y="35"/>
                  </a:lnTo>
                  <a:lnTo>
                    <a:pt x="775" y="48"/>
                  </a:lnTo>
                  <a:lnTo>
                    <a:pt x="694" y="64"/>
                  </a:lnTo>
                  <a:lnTo>
                    <a:pt x="615" y="85"/>
                  </a:lnTo>
                  <a:lnTo>
                    <a:pt x="536" y="108"/>
                  </a:lnTo>
                  <a:lnTo>
                    <a:pt x="458" y="134"/>
                  </a:lnTo>
                  <a:lnTo>
                    <a:pt x="382" y="163"/>
                  </a:lnTo>
                  <a:lnTo>
                    <a:pt x="304" y="195"/>
                  </a:lnTo>
                  <a:lnTo>
                    <a:pt x="228" y="231"/>
                  </a:lnTo>
                  <a:lnTo>
                    <a:pt x="153" y="268"/>
                  </a:lnTo>
                  <a:lnTo>
                    <a:pt x="76" y="310"/>
                  </a:lnTo>
                  <a:lnTo>
                    <a:pt x="0" y="35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454119" name="Freeform 39"/>
            <p:cNvSpPr>
              <a:spLocks/>
            </p:cNvSpPr>
            <p:nvPr userDrawn="1"/>
          </p:nvSpPr>
          <p:spPr bwMode="auto">
            <a:xfrm>
              <a:off x="893" y="1169"/>
              <a:ext cx="5447" cy="482"/>
            </a:xfrm>
            <a:custGeom>
              <a:avLst/>
              <a:gdLst/>
              <a:ahLst/>
              <a:cxnLst>
                <a:cxn ang="0">
                  <a:pos x="5447" y="0"/>
                </a:cxn>
                <a:cxn ang="0">
                  <a:pos x="5419" y="64"/>
                </a:cxn>
                <a:cxn ang="0">
                  <a:pos x="5383" y="137"/>
                </a:cxn>
                <a:cxn ang="0">
                  <a:pos x="5332" y="227"/>
                </a:cxn>
                <a:cxn ang="0">
                  <a:pos x="5265" y="332"/>
                </a:cxn>
                <a:cxn ang="0">
                  <a:pos x="5180" y="444"/>
                </a:cxn>
                <a:cxn ang="0">
                  <a:pos x="5105" y="529"/>
                </a:cxn>
                <a:cxn ang="0">
                  <a:pos x="5048" y="586"/>
                </a:cxn>
                <a:cxn ang="0">
                  <a:pos x="4989" y="641"/>
                </a:cxn>
                <a:cxn ang="0">
                  <a:pos x="4923" y="692"/>
                </a:cxn>
                <a:cxn ang="0">
                  <a:pos x="4853" y="744"/>
                </a:cxn>
                <a:cxn ang="0">
                  <a:pos x="4778" y="791"/>
                </a:cxn>
                <a:cxn ang="0">
                  <a:pos x="4697" y="833"/>
                </a:cxn>
                <a:cxn ang="0">
                  <a:pos x="4611" y="870"/>
                </a:cxn>
                <a:cxn ang="0">
                  <a:pos x="4521" y="902"/>
                </a:cxn>
                <a:cxn ang="0">
                  <a:pos x="4424" y="928"/>
                </a:cxn>
                <a:cxn ang="0">
                  <a:pos x="4322" y="947"/>
                </a:cxn>
                <a:cxn ang="0">
                  <a:pos x="4214" y="959"/>
                </a:cxn>
                <a:cxn ang="0">
                  <a:pos x="4102" y="962"/>
                </a:cxn>
                <a:cxn ang="0">
                  <a:pos x="3982" y="956"/>
                </a:cxn>
                <a:cxn ang="0">
                  <a:pos x="3857" y="939"/>
                </a:cxn>
                <a:cxn ang="0">
                  <a:pos x="3727" y="914"/>
                </a:cxn>
                <a:cxn ang="0">
                  <a:pos x="3591" y="875"/>
                </a:cxn>
                <a:cxn ang="0">
                  <a:pos x="3448" y="825"/>
                </a:cxn>
                <a:cxn ang="0">
                  <a:pos x="3298" y="763"/>
                </a:cxn>
                <a:cxn ang="0">
                  <a:pos x="3221" y="726"/>
                </a:cxn>
                <a:cxn ang="0">
                  <a:pos x="2920" y="586"/>
                </a:cxn>
                <a:cxn ang="0">
                  <a:pos x="2640" y="463"/>
                </a:cxn>
                <a:cxn ang="0">
                  <a:pos x="2376" y="360"/>
                </a:cxn>
                <a:cxn ang="0">
                  <a:pos x="2131" y="276"/>
                </a:cxn>
                <a:cxn ang="0">
                  <a:pos x="1901" y="208"/>
                </a:cxn>
                <a:cxn ang="0">
                  <a:pos x="1686" y="158"/>
                </a:cxn>
                <a:cxn ang="0">
                  <a:pos x="1483" y="124"/>
                </a:cxn>
                <a:cxn ang="0">
                  <a:pos x="1291" y="108"/>
                </a:cxn>
                <a:cxn ang="0">
                  <a:pos x="1111" y="105"/>
                </a:cxn>
                <a:cxn ang="0">
                  <a:pos x="937" y="118"/>
                </a:cxn>
                <a:cxn ang="0">
                  <a:pos x="772" y="143"/>
                </a:cxn>
                <a:cxn ang="0">
                  <a:pos x="612" y="184"/>
                </a:cxn>
                <a:cxn ang="0">
                  <a:pos x="457" y="237"/>
                </a:cxn>
                <a:cxn ang="0">
                  <a:pos x="303" y="302"/>
                </a:cxn>
                <a:cxn ang="0">
                  <a:pos x="151" y="378"/>
                </a:cxn>
                <a:cxn ang="0">
                  <a:pos x="0" y="465"/>
                </a:cxn>
              </a:cxnLst>
              <a:rect l="0" t="0" r="r" b="b"/>
              <a:pathLst>
                <a:path w="5447" h="962">
                  <a:moveTo>
                    <a:pt x="5447" y="0"/>
                  </a:moveTo>
                  <a:lnTo>
                    <a:pt x="5447" y="0"/>
                  </a:lnTo>
                  <a:lnTo>
                    <a:pt x="5440" y="17"/>
                  </a:lnTo>
                  <a:lnTo>
                    <a:pt x="5419" y="64"/>
                  </a:lnTo>
                  <a:lnTo>
                    <a:pt x="5402" y="98"/>
                  </a:lnTo>
                  <a:lnTo>
                    <a:pt x="5383" y="137"/>
                  </a:lnTo>
                  <a:lnTo>
                    <a:pt x="5359" y="181"/>
                  </a:lnTo>
                  <a:lnTo>
                    <a:pt x="5332" y="227"/>
                  </a:lnTo>
                  <a:lnTo>
                    <a:pt x="5300" y="279"/>
                  </a:lnTo>
                  <a:lnTo>
                    <a:pt x="5265" y="332"/>
                  </a:lnTo>
                  <a:lnTo>
                    <a:pt x="5225" y="387"/>
                  </a:lnTo>
                  <a:lnTo>
                    <a:pt x="5180" y="444"/>
                  </a:lnTo>
                  <a:lnTo>
                    <a:pt x="5130" y="500"/>
                  </a:lnTo>
                  <a:lnTo>
                    <a:pt x="5105" y="529"/>
                  </a:lnTo>
                  <a:lnTo>
                    <a:pt x="5078" y="557"/>
                  </a:lnTo>
                  <a:lnTo>
                    <a:pt x="5048" y="586"/>
                  </a:lnTo>
                  <a:lnTo>
                    <a:pt x="5019" y="613"/>
                  </a:lnTo>
                  <a:lnTo>
                    <a:pt x="4989" y="641"/>
                  </a:lnTo>
                  <a:lnTo>
                    <a:pt x="4957" y="667"/>
                  </a:lnTo>
                  <a:lnTo>
                    <a:pt x="4923" y="692"/>
                  </a:lnTo>
                  <a:lnTo>
                    <a:pt x="4889" y="718"/>
                  </a:lnTo>
                  <a:lnTo>
                    <a:pt x="4853" y="744"/>
                  </a:lnTo>
                  <a:lnTo>
                    <a:pt x="4815" y="767"/>
                  </a:lnTo>
                  <a:lnTo>
                    <a:pt x="4778" y="791"/>
                  </a:lnTo>
                  <a:lnTo>
                    <a:pt x="4737" y="812"/>
                  </a:lnTo>
                  <a:lnTo>
                    <a:pt x="4697" y="833"/>
                  </a:lnTo>
                  <a:lnTo>
                    <a:pt x="4654" y="852"/>
                  </a:lnTo>
                  <a:lnTo>
                    <a:pt x="4611" y="870"/>
                  </a:lnTo>
                  <a:lnTo>
                    <a:pt x="4567" y="888"/>
                  </a:lnTo>
                  <a:lnTo>
                    <a:pt x="4521" y="902"/>
                  </a:lnTo>
                  <a:lnTo>
                    <a:pt x="4472" y="917"/>
                  </a:lnTo>
                  <a:lnTo>
                    <a:pt x="4424" y="928"/>
                  </a:lnTo>
                  <a:lnTo>
                    <a:pt x="4374" y="939"/>
                  </a:lnTo>
                  <a:lnTo>
                    <a:pt x="4322" y="947"/>
                  </a:lnTo>
                  <a:lnTo>
                    <a:pt x="4270" y="954"/>
                  </a:lnTo>
                  <a:lnTo>
                    <a:pt x="4214" y="959"/>
                  </a:lnTo>
                  <a:lnTo>
                    <a:pt x="4158" y="962"/>
                  </a:lnTo>
                  <a:lnTo>
                    <a:pt x="4102" y="962"/>
                  </a:lnTo>
                  <a:lnTo>
                    <a:pt x="4043" y="960"/>
                  </a:lnTo>
                  <a:lnTo>
                    <a:pt x="3982" y="956"/>
                  </a:lnTo>
                  <a:lnTo>
                    <a:pt x="3921" y="949"/>
                  </a:lnTo>
                  <a:lnTo>
                    <a:pt x="3857" y="939"/>
                  </a:lnTo>
                  <a:lnTo>
                    <a:pt x="3793" y="928"/>
                  </a:lnTo>
                  <a:lnTo>
                    <a:pt x="3727" y="914"/>
                  </a:lnTo>
                  <a:lnTo>
                    <a:pt x="3659" y="896"/>
                  </a:lnTo>
                  <a:lnTo>
                    <a:pt x="3591" y="875"/>
                  </a:lnTo>
                  <a:lnTo>
                    <a:pt x="3520" y="852"/>
                  </a:lnTo>
                  <a:lnTo>
                    <a:pt x="3448" y="825"/>
                  </a:lnTo>
                  <a:lnTo>
                    <a:pt x="3373" y="796"/>
                  </a:lnTo>
                  <a:lnTo>
                    <a:pt x="3298" y="763"/>
                  </a:lnTo>
                  <a:lnTo>
                    <a:pt x="3221" y="726"/>
                  </a:lnTo>
                  <a:lnTo>
                    <a:pt x="3221" y="726"/>
                  </a:lnTo>
                  <a:lnTo>
                    <a:pt x="3067" y="654"/>
                  </a:lnTo>
                  <a:lnTo>
                    <a:pt x="2920" y="586"/>
                  </a:lnTo>
                  <a:lnTo>
                    <a:pt x="2777" y="521"/>
                  </a:lnTo>
                  <a:lnTo>
                    <a:pt x="2640" y="463"/>
                  </a:lnTo>
                  <a:lnTo>
                    <a:pt x="2505" y="410"/>
                  </a:lnTo>
                  <a:lnTo>
                    <a:pt x="2376" y="360"/>
                  </a:lnTo>
                  <a:lnTo>
                    <a:pt x="2252" y="315"/>
                  </a:lnTo>
                  <a:lnTo>
                    <a:pt x="2131" y="276"/>
                  </a:lnTo>
                  <a:lnTo>
                    <a:pt x="2015" y="240"/>
                  </a:lnTo>
                  <a:lnTo>
                    <a:pt x="1901" y="208"/>
                  </a:lnTo>
                  <a:lnTo>
                    <a:pt x="1791" y="181"/>
                  </a:lnTo>
                  <a:lnTo>
                    <a:pt x="1686" y="158"/>
                  </a:lnTo>
                  <a:lnTo>
                    <a:pt x="1583" y="140"/>
                  </a:lnTo>
                  <a:lnTo>
                    <a:pt x="1483" y="124"/>
                  </a:lnTo>
                  <a:lnTo>
                    <a:pt x="1386" y="114"/>
                  </a:lnTo>
                  <a:lnTo>
                    <a:pt x="1291" y="108"/>
                  </a:lnTo>
                  <a:lnTo>
                    <a:pt x="1200" y="105"/>
                  </a:lnTo>
                  <a:lnTo>
                    <a:pt x="1111" y="105"/>
                  </a:lnTo>
                  <a:lnTo>
                    <a:pt x="1023" y="109"/>
                  </a:lnTo>
                  <a:lnTo>
                    <a:pt x="937" y="118"/>
                  </a:lnTo>
                  <a:lnTo>
                    <a:pt x="854" y="129"/>
                  </a:lnTo>
                  <a:lnTo>
                    <a:pt x="772" y="143"/>
                  </a:lnTo>
                  <a:lnTo>
                    <a:pt x="692" y="163"/>
                  </a:lnTo>
                  <a:lnTo>
                    <a:pt x="612" y="184"/>
                  </a:lnTo>
                  <a:lnTo>
                    <a:pt x="533" y="208"/>
                  </a:lnTo>
                  <a:lnTo>
                    <a:pt x="457" y="237"/>
                  </a:lnTo>
                  <a:lnTo>
                    <a:pt x="379" y="268"/>
                  </a:lnTo>
                  <a:lnTo>
                    <a:pt x="303" y="302"/>
                  </a:lnTo>
                  <a:lnTo>
                    <a:pt x="228" y="339"/>
                  </a:lnTo>
                  <a:lnTo>
                    <a:pt x="151" y="378"/>
                  </a:lnTo>
                  <a:lnTo>
                    <a:pt x="76" y="419"/>
                  </a:lnTo>
                  <a:lnTo>
                    <a:pt x="0" y="465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454120" name="Freeform 40"/>
            <p:cNvSpPr>
              <a:spLocks/>
            </p:cNvSpPr>
            <p:nvPr userDrawn="1"/>
          </p:nvSpPr>
          <p:spPr bwMode="auto">
            <a:xfrm>
              <a:off x="925" y="1141"/>
              <a:ext cx="5439" cy="497"/>
            </a:xfrm>
            <a:custGeom>
              <a:avLst/>
              <a:gdLst/>
              <a:ahLst/>
              <a:cxnLst>
                <a:cxn ang="0">
                  <a:pos x="5439" y="0"/>
                </a:cxn>
                <a:cxn ang="0">
                  <a:pos x="5412" y="65"/>
                </a:cxn>
                <a:cxn ang="0">
                  <a:pos x="5377" y="137"/>
                </a:cxn>
                <a:cxn ang="0">
                  <a:pos x="5327" y="231"/>
                </a:cxn>
                <a:cxn ang="0">
                  <a:pos x="5261" y="336"/>
                </a:cxn>
                <a:cxn ang="0">
                  <a:pos x="5179" y="451"/>
                </a:cxn>
                <a:cxn ang="0">
                  <a:pos x="5104" y="538"/>
                </a:cxn>
                <a:cxn ang="0">
                  <a:pos x="5050" y="596"/>
                </a:cxn>
                <a:cxn ang="0">
                  <a:pos x="4990" y="652"/>
                </a:cxn>
                <a:cxn ang="0">
                  <a:pos x="4925" y="706"/>
                </a:cxn>
                <a:cxn ang="0">
                  <a:pos x="4855" y="759"/>
                </a:cxn>
                <a:cxn ang="0">
                  <a:pos x="4780" y="808"/>
                </a:cxn>
                <a:cxn ang="0">
                  <a:pos x="4701" y="851"/>
                </a:cxn>
                <a:cxn ang="0">
                  <a:pos x="4617" y="891"/>
                </a:cxn>
                <a:cxn ang="0">
                  <a:pos x="4526" y="925"/>
                </a:cxn>
                <a:cxn ang="0">
                  <a:pos x="4429" y="953"/>
                </a:cxn>
                <a:cxn ang="0">
                  <a:pos x="4328" y="975"/>
                </a:cxn>
                <a:cxn ang="0">
                  <a:pos x="4221" y="988"/>
                </a:cxn>
                <a:cxn ang="0">
                  <a:pos x="4108" y="993"/>
                </a:cxn>
                <a:cxn ang="0">
                  <a:pos x="3989" y="990"/>
                </a:cxn>
                <a:cxn ang="0">
                  <a:pos x="3864" y="975"/>
                </a:cxn>
                <a:cxn ang="0">
                  <a:pos x="3732" y="951"/>
                </a:cxn>
                <a:cxn ang="0">
                  <a:pos x="3595" y="917"/>
                </a:cxn>
                <a:cxn ang="0">
                  <a:pos x="3452" y="869"/>
                </a:cxn>
                <a:cxn ang="0">
                  <a:pos x="3302" y="809"/>
                </a:cxn>
                <a:cxn ang="0">
                  <a:pos x="3224" y="775"/>
                </a:cxn>
                <a:cxn ang="0">
                  <a:pos x="2921" y="638"/>
                </a:cxn>
                <a:cxn ang="0">
                  <a:pos x="2638" y="522"/>
                </a:cxn>
                <a:cxn ang="0">
                  <a:pos x="2374" y="423"/>
                </a:cxn>
                <a:cxn ang="0">
                  <a:pos x="2127" y="342"/>
                </a:cxn>
                <a:cxn ang="0">
                  <a:pos x="1897" y="281"/>
                </a:cxn>
                <a:cxn ang="0">
                  <a:pos x="1680" y="234"/>
                </a:cxn>
                <a:cxn ang="0">
                  <a:pos x="1477" y="205"/>
                </a:cxn>
                <a:cxn ang="0">
                  <a:pos x="1286" y="191"/>
                </a:cxn>
                <a:cxn ang="0">
                  <a:pos x="1104" y="192"/>
                </a:cxn>
                <a:cxn ang="0">
                  <a:pos x="932" y="208"/>
                </a:cxn>
                <a:cxn ang="0">
                  <a:pos x="766" y="239"/>
                </a:cxn>
                <a:cxn ang="0">
                  <a:pos x="607" y="283"/>
                </a:cxn>
                <a:cxn ang="0">
                  <a:pos x="453" y="338"/>
                </a:cxn>
                <a:cxn ang="0">
                  <a:pos x="300" y="407"/>
                </a:cxn>
                <a:cxn ang="0">
                  <a:pos x="150" y="486"/>
                </a:cxn>
                <a:cxn ang="0">
                  <a:pos x="0" y="578"/>
                </a:cxn>
              </a:cxnLst>
              <a:rect l="0" t="0" r="r" b="b"/>
              <a:pathLst>
                <a:path w="5439" h="993">
                  <a:moveTo>
                    <a:pt x="5439" y="0"/>
                  </a:moveTo>
                  <a:lnTo>
                    <a:pt x="5439" y="0"/>
                  </a:lnTo>
                  <a:lnTo>
                    <a:pt x="5432" y="18"/>
                  </a:lnTo>
                  <a:lnTo>
                    <a:pt x="5412" y="65"/>
                  </a:lnTo>
                  <a:lnTo>
                    <a:pt x="5397" y="99"/>
                  </a:lnTo>
                  <a:lnTo>
                    <a:pt x="5377" y="137"/>
                  </a:lnTo>
                  <a:lnTo>
                    <a:pt x="5354" y="183"/>
                  </a:lnTo>
                  <a:lnTo>
                    <a:pt x="5327" y="231"/>
                  </a:lnTo>
                  <a:lnTo>
                    <a:pt x="5297" y="283"/>
                  </a:lnTo>
                  <a:lnTo>
                    <a:pt x="5261" y="336"/>
                  </a:lnTo>
                  <a:lnTo>
                    <a:pt x="5222" y="393"/>
                  </a:lnTo>
                  <a:lnTo>
                    <a:pt x="5179" y="451"/>
                  </a:lnTo>
                  <a:lnTo>
                    <a:pt x="5130" y="509"/>
                  </a:lnTo>
                  <a:lnTo>
                    <a:pt x="5104" y="538"/>
                  </a:lnTo>
                  <a:lnTo>
                    <a:pt x="5078" y="567"/>
                  </a:lnTo>
                  <a:lnTo>
                    <a:pt x="5050" y="596"/>
                  </a:lnTo>
                  <a:lnTo>
                    <a:pt x="5021" y="623"/>
                  </a:lnTo>
                  <a:lnTo>
                    <a:pt x="4990" y="652"/>
                  </a:lnTo>
                  <a:lnTo>
                    <a:pt x="4958" y="680"/>
                  </a:lnTo>
                  <a:lnTo>
                    <a:pt x="4925" y="706"/>
                  </a:lnTo>
                  <a:lnTo>
                    <a:pt x="4891" y="733"/>
                  </a:lnTo>
                  <a:lnTo>
                    <a:pt x="4855" y="759"/>
                  </a:lnTo>
                  <a:lnTo>
                    <a:pt x="4819" y="783"/>
                  </a:lnTo>
                  <a:lnTo>
                    <a:pt x="4780" y="808"/>
                  </a:lnTo>
                  <a:lnTo>
                    <a:pt x="4742" y="830"/>
                  </a:lnTo>
                  <a:lnTo>
                    <a:pt x="4701" y="851"/>
                  </a:lnTo>
                  <a:lnTo>
                    <a:pt x="4660" y="872"/>
                  </a:lnTo>
                  <a:lnTo>
                    <a:pt x="4617" y="891"/>
                  </a:lnTo>
                  <a:lnTo>
                    <a:pt x="4572" y="909"/>
                  </a:lnTo>
                  <a:lnTo>
                    <a:pt x="4526" y="925"/>
                  </a:lnTo>
                  <a:lnTo>
                    <a:pt x="4479" y="940"/>
                  </a:lnTo>
                  <a:lnTo>
                    <a:pt x="4429" y="953"/>
                  </a:lnTo>
                  <a:lnTo>
                    <a:pt x="4379" y="966"/>
                  </a:lnTo>
                  <a:lnTo>
                    <a:pt x="4328" y="975"/>
                  </a:lnTo>
                  <a:lnTo>
                    <a:pt x="4275" y="982"/>
                  </a:lnTo>
                  <a:lnTo>
                    <a:pt x="4221" y="988"/>
                  </a:lnTo>
                  <a:lnTo>
                    <a:pt x="4165" y="992"/>
                  </a:lnTo>
                  <a:lnTo>
                    <a:pt x="4108" y="993"/>
                  </a:lnTo>
                  <a:lnTo>
                    <a:pt x="4049" y="993"/>
                  </a:lnTo>
                  <a:lnTo>
                    <a:pt x="3989" y="990"/>
                  </a:lnTo>
                  <a:lnTo>
                    <a:pt x="3927" y="984"/>
                  </a:lnTo>
                  <a:lnTo>
                    <a:pt x="3864" y="975"/>
                  </a:lnTo>
                  <a:lnTo>
                    <a:pt x="3799" y="966"/>
                  </a:lnTo>
                  <a:lnTo>
                    <a:pt x="3732" y="951"/>
                  </a:lnTo>
                  <a:lnTo>
                    <a:pt x="3666" y="935"/>
                  </a:lnTo>
                  <a:lnTo>
                    <a:pt x="3595" y="917"/>
                  </a:lnTo>
                  <a:lnTo>
                    <a:pt x="3524" y="895"/>
                  </a:lnTo>
                  <a:lnTo>
                    <a:pt x="3452" y="869"/>
                  </a:lnTo>
                  <a:lnTo>
                    <a:pt x="3377" y="841"/>
                  </a:lnTo>
                  <a:lnTo>
                    <a:pt x="3302" y="809"/>
                  </a:lnTo>
                  <a:lnTo>
                    <a:pt x="3224" y="775"/>
                  </a:lnTo>
                  <a:lnTo>
                    <a:pt x="3224" y="775"/>
                  </a:lnTo>
                  <a:lnTo>
                    <a:pt x="3070" y="704"/>
                  </a:lnTo>
                  <a:lnTo>
                    <a:pt x="2921" y="638"/>
                  </a:lnTo>
                  <a:lnTo>
                    <a:pt x="2777" y="578"/>
                  </a:lnTo>
                  <a:lnTo>
                    <a:pt x="2638" y="522"/>
                  </a:lnTo>
                  <a:lnTo>
                    <a:pt x="2503" y="470"/>
                  </a:lnTo>
                  <a:lnTo>
                    <a:pt x="2374" y="423"/>
                  </a:lnTo>
                  <a:lnTo>
                    <a:pt x="2249" y="381"/>
                  </a:lnTo>
                  <a:lnTo>
                    <a:pt x="2127" y="342"/>
                  </a:lnTo>
                  <a:lnTo>
                    <a:pt x="2010" y="310"/>
                  </a:lnTo>
                  <a:lnTo>
                    <a:pt x="1897" y="281"/>
                  </a:lnTo>
                  <a:lnTo>
                    <a:pt x="1787" y="255"/>
                  </a:lnTo>
                  <a:lnTo>
                    <a:pt x="1680" y="234"/>
                  </a:lnTo>
                  <a:lnTo>
                    <a:pt x="1577" y="218"/>
                  </a:lnTo>
                  <a:lnTo>
                    <a:pt x="1477" y="205"/>
                  </a:lnTo>
                  <a:lnTo>
                    <a:pt x="1380" y="197"/>
                  </a:lnTo>
                  <a:lnTo>
                    <a:pt x="1286" y="191"/>
                  </a:lnTo>
                  <a:lnTo>
                    <a:pt x="1194" y="191"/>
                  </a:lnTo>
                  <a:lnTo>
                    <a:pt x="1104" y="192"/>
                  </a:lnTo>
                  <a:lnTo>
                    <a:pt x="1018" y="199"/>
                  </a:lnTo>
                  <a:lnTo>
                    <a:pt x="932" y="208"/>
                  </a:lnTo>
                  <a:lnTo>
                    <a:pt x="848" y="221"/>
                  </a:lnTo>
                  <a:lnTo>
                    <a:pt x="766" y="239"/>
                  </a:lnTo>
                  <a:lnTo>
                    <a:pt x="686" y="259"/>
                  </a:lnTo>
                  <a:lnTo>
                    <a:pt x="607" y="283"/>
                  </a:lnTo>
                  <a:lnTo>
                    <a:pt x="529" y="309"/>
                  </a:lnTo>
                  <a:lnTo>
                    <a:pt x="453" y="338"/>
                  </a:lnTo>
                  <a:lnTo>
                    <a:pt x="376" y="372"/>
                  </a:lnTo>
                  <a:lnTo>
                    <a:pt x="300" y="407"/>
                  </a:lnTo>
                  <a:lnTo>
                    <a:pt x="225" y="446"/>
                  </a:lnTo>
                  <a:lnTo>
                    <a:pt x="150" y="486"/>
                  </a:lnTo>
                  <a:lnTo>
                    <a:pt x="75" y="531"/>
                  </a:lnTo>
                  <a:lnTo>
                    <a:pt x="0" y="57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454121" name="Freeform 41"/>
            <p:cNvSpPr>
              <a:spLocks/>
            </p:cNvSpPr>
            <p:nvPr userDrawn="1"/>
          </p:nvSpPr>
          <p:spPr bwMode="auto">
            <a:xfrm>
              <a:off x="958" y="1112"/>
              <a:ext cx="5429" cy="513"/>
            </a:xfrm>
            <a:custGeom>
              <a:avLst/>
              <a:gdLst/>
              <a:ahLst/>
              <a:cxnLst>
                <a:cxn ang="0">
                  <a:pos x="5429" y="0"/>
                </a:cxn>
                <a:cxn ang="0">
                  <a:pos x="5403" y="66"/>
                </a:cxn>
                <a:cxn ang="0">
                  <a:pos x="5369" y="141"/>
                </a:cxn>
                <a:cxn ang="0">
                  <a:pos x="5321" y="234"/>
                </a:cxn>
                <a:cxn ang="0">
                  <a:pos x="5257" y="342"/>
                </a:cxn>
                <a:cxn ang="0">
                  <a:pos x="5176" y="459"/>
                </a:cxn>
                <a:cxn ang="0">
                  <a:pos x="5103" y="547"/>
                </a:cxn>
                <a:cxn ang="0">
                  <a:pos x="5049" y="607"/>
                </a:cxn>
                <a:cxn ang="0">
                  <a:pos x="4990" y="665"/>
                </a:cxn>
                <a:cxn ang="0">
                  <a:pos x="4927" y="720"/>
                </a:cxn>
                <a:cxn ang="0">
                  <a:pos x="4857" y="775"/>
                </a:cxn>
                <a:cxn ang="0">
                  <a:pos x="4784" y="825"/>
                </a:cxn>
                <a:cxn ang="0">
                  <a:pos x="4704" y="870"/>
                </a:cxn>
                <a:cxn ang="0">
                  <a:pos x="4620" y="912"/>
                </a:cxn>
                <a:cxn ang="0">
                  <a:pos x="4531" y="949"/>
                </a:cxn>
                <a:cxn ang="0">
                  <a:pos x="4435" y="979"/>
                </a:cxn>
                <a:cxn ang="0">
                  <a:pos x="4334" y="1003"/>
                </a:cxn>
                <a:cxn ang="0">
                  <a:pos x="4227" y="1017"/>
                </a:cxn>
                <a:cxn ang="0">
                  <a:pos x="4114" y="1025"/>
                </a:cxn>
                <a:cxn ang="0">
                  <a:pos x="3995" y="1024"/>
                </a:cxn>
                <a:cxn ang="0">
                  <a:pos x="3870" y="1012"/>
                </a:cxn>
                <a:cxn ang="0">
                  <a:pos x="3738" y="991"/>
                </a:cxn>
                <a:cxn ang="0">
                  <a:pos x="3601" y="959"/>
                </a:cxn>
                <a:cxn ang="0">
                  <a:pos x="3456" y="914"/>
                </a:cxn>
                <a:cxn ang="0">
                  <a:pos x="3305" y="857"/>
                </a:cxn>
                <a:cxn ang="0">
                  <a:pos x="3227" y="824"/>
                </a:cxn>
                <a:cxn ang="0">
                  <a:pos x="2922" y="693"/>
                </a:cxn>
                <a:cxn ang="0">
                  <a:pos x="2637" y="581"/>
                </a:cxn>
                <a:cxn ang="0">
                  <a:pos x="2372" y="488"/>
                </a:cxn>
                <a:cxn ang="0">
                  <a:pos x="2123" y="412"/>
                </a:cxn>
                <a:cxn ang="0">
                  <a:pos x="1891" y="354"/>
                </a:cxn>
                <a:cxn ang="0">
                  <a:pos x="1675" y="313"/>
                </a:cxn>
                <a:cxn ang="0">
                  <a:pos x="1472" y="287"/>
                </a:cxn>
                <a:cxn ang="0">
                  <a:pos x="1281" y="278"/>
                </a:cxn>
                <a:cxn ang="0">
                  <a:pos x="1099" y="283"/>
                </a:cxn>
                <a:cxn ang="0">
                  <a:pos x="926" y="302"/>
                </a:cxn>
                <a:cxn ang="0">
                  <a:pos x="761" y="336"/>
                </a:cxn>
                <a:cxn ang="0">
                  <a:pos x="603" y="383"/>
                </a:cxn>
                <a:cxn ang="0">
                  <a:pos x="449" y="441"/>
                </a:cxn>
                <a:cxn ang="0">
                  <a:pos x="298" y="514"/>
                </a:cxn>
                <a:cxn ang="0">
                  <a:pos x="149" y="596"/>
                </a:cxn>
                <a:cxn ang="0">
                  <a:pos x="0" y="691"/>
                </a:cxn>
              </a:cxnLst>
              <a:rect l="0" t="0" r="r" b="b"/>
              <a:pathLst>
                <a:path w="5429" h="1025">
                  <a:moveTo>
                    <a:pt x="5429" y="0"/>
                  </a:moveTo>
                  <a:lnTo>
                    <a:pt x="5429" y="0"/>
                  </a:lnTo>
                  <a:lnTo>
                    <a:pt x="5422" y="18"/>
                  </a:lnTo>
                  <a:lnTo>
                    <a:pt x="5403" y="66"/>
                  </a:lnTo>
                  <a:lnTo>
                    <a:pt x="5389" y="100"/>
                  </a:lnTo>
                  <a:lnTo>
                    <a:pt x="5369" y="141"/>
                  </a:lnTo>
                  <a:lnTo>
                    <a:pt x="5347" y="186"/>
                  </a:lnTo>
                  <a:lnTo>
                    <a:pt x="5321" y="234"/>
                  </a:lnTo>
                  <a:lnTo>
                    <a:pt x="5292" y="287"/>
                  </a:lnTo>
                  <a:lnTo>
                    <a:pt x="5257" y="342"/>
                  </a:lnTo>
                  <a:lnTo>
                    <a:pt x="5218" y="399"/>
                  </a:lnTo>
                  <a:lnTo>
                    <a:pt x="5176" y="459"/>
                  </a:lnTo>
                  <a:lnTo>
                    <a:pt x="5129" y="518"/>
                  </a:lnTo>
                  <a:lnTo>
                    <a:pt x="5103" y="547"/>
                  </a:lnTo>
                  <a:lnTo>
                    <a:pt x="5076" y="576"/>
                  </a:lnTo>
                  <a:lnTo>
                    <a:pt x="5049" y="607"/>
                  </a:lnTo>
                  <a:lnTo>
                    <a:pt x="5021" y="636"/>
                  </a:lnTo>
                  <a:lnTo>
                    <a:pt x="4990" y="665"/>
                  </a:lnTo>
                  <a:lnTo>
                    <a:pt x="4958" y="693"/>
                  </a:lnTo>
                  <a:lnTo>
                    <a:pt x="4927" y="720"/>
                  </a:lnTo>
                  <a:lnTo>
                    <a:pt x="4893" y="748"/>
                  </a:lnTo>
                  <a:lnTo>
                    <a:pt x="4857" y="775"/>
                  </a:lnTo>
                  <a:lnTo>
                    <a:pt x="4821" y="799"/>
                  </a:lnTo>
                  <a:lnTo>
                    <a:pt x="4784" y="825"/>
                  </a:lnTo>
                  <a:lnTo>
                    <a:pt x="4745" y="848"/>
                  </a:lnTo>
                  <a:lnTo>
                    <a:pt x="4704" y="870"/>
                  </a:lnTo>
                  <a:lnTo>
                    <a:pt x="4663" y="893"/>
                  </a:lnTo>
                  <a:lnTo>
                    <a:pt x="4620" y="912"/>
                  </a:lnTo>
                  <a:lnTo>
                    <a:pt x="4577" y="932"/>
                  </a:lnTo>
                  <a:lnTo>
                    <a:pt x="4531" y="949"/>
                  </a:lnTo>
                  <a:lnTo>
                    <a:pt x="4484" y="964"/>
                  </a:lnTo>
                  <a:lnTo>
                    <a:pt x="4435" y="979"/>
                  </a:lnTo>
                  <a:lnTo>
                    <a:pt x="4385" y="991"/>
                  </a:lnTo>
                  <a:lnTo>
                    <a:pt x="4334" y="1003"/>
                  </a:lnTo>
                  <a:lnTo>
                    <a:pt x="4281" y="1011"/>
                  </a:lnTo>
                  <a:lnTo>
                    <a:pt x="4227" y="1017"/>
                  </a:lnTo>
                  <a:lnTo>
                    <a:pt x="4171" y="1022"/>
                  </a:lnTo>
                  <a:lnTo>
                    <a:pt x="4114" y="1025"/>
                  </a:lnTo>
                  <a:lnTo>
                    <a:pt x="4055" y="1025"/>
                  </a:lnTo>
                  <a:lnTo>
                    <a:pt x="3995" y="1024"/>
                  </a:lnTo>
                  <a:lnTo>
                    <a:pt x="3932" y="1021"/>
                  </a:lnTo>
                  <a:lnTo>
                    <a:pt x="3870" y="1012"/>
                  </a:lnTo>
                  <a:lnTo>
                    <a:pt x="3805" y="1004"/>
                  </a:lnTo>
                  <a:lnTo>
                    <a:pt x="3738" y="991"/>
                  </a:lnTo>
                  <a:lnTo>
                    <a:pt x="3670" y="977"/>
                  </a:lnTo>
                  <a:lnTo>
                    <a:pt x="3601" y="959"/>
                  </a:lnTo>
                  <a:lnTo>
                    <a:pt x="3528" y="938"/>
                  </a:lnTo>
                  <a:lnTo>
                    <a:pt x="3456" y="914"/>
                  </a:lnTo>
                  <a:lnTo>
                    <a:pt x="3381" y="888"/>
                  </a:lnTo>
                  <a:lnTo>
                    <a:pt x="3305" y="857"/>
                  </a:lnTo>
                  <a:lnTo>
                    <a:pt x="3227" y="824"/>
                  </a:lnTo>
                  <a:lnTo>
                    <a:pt x="3227" y="824"/>
                  </a:lnTo>
                  <a:lnTo>
                    <a:pt x="3072" y="756"/>
                  </a:lnTo>
                  <a:lnTo>
                    <a:pt x="2922" y="693"/>
                  </a:lnTo>
                  <a:lnTo>
                    <a:pt x="2777" y="635"/>
                  </a:lnTo>
                  <a:lnTo>
                    <a:pt x="2637" y="581"/>
                  </a:lnTo>
                  <a:lnTo>
                    <a:pt x="2502" y="533"/>
                  </a:lnTo>
                  <a:lnTo>
                    <a:pt x="2372" y="488"/>
                  </a:lnTo>
                  <a:lnTo>
                    <a:pt x="2245" y="447"/>
                  </a:lnTo>
                  <a:lnTo>
                    <a:pt x="2123" y="412"/>
                  </a:lnTo>
                  <a:lnTo>
                    <a:pt x="2005" y="381"/>
                  </a:lnTo>
                  <a:lnTo>
                    <a:pt x="1891" y="354"/>
                  </a:lnTo>
                  <a:lnTo>
                    <a:pt x="1782" y="331"/>
                  </a:lnTo>
                  <a:lnTo>
                    <a:pt x="1675" y="313"/>
                  </a:lnTo>
                  <a:lnTo>
                    <a:pt x="1572" y="297"/>
                  </a:lnTo>
                  <a:lnTo>
                    <a:pt x="1472" y="287"/>
                  </a:lnTo>
                  <a:lnTo>
                    <a:pt x="1375" y="279"/>
                  </a:lnTo>
                  <a:lnTo>
                    <a:pt x="1281" y="278"/>
                  </a:lnTo>
                  <a:lnTo>
                    <a:pt x="1187" y="278"/>
                  </a:lnTo>
                  <a:lnTo>
                    <a:pt x="1099" y="283"/>
                  </a:lnTo>
                  <a:lnTo>
                    <a:pt x="1011" y="291"/>
                  </a:lnTo>
                  <a:lnTo>
                    <a:pt x="926" y="302"/>
                  </a:lnTo>
                  <a:lnTo>
                    <a:pt x="843" y="317"/>
                  </a:lnTo>
                  <a:lnTo>
                    <a:pt x="761" y="336"/>
                  </a:lnTo>
                  <a:lnTo>
                    <a:pt x="682" y="357"/>
                  </a:lnTo>
                  <a:lnTo>
                    <a:pt x="603" y="383"/>
                  </a:lnTo>
                  <a:lnTo>
                    <a:pt x="525" y="410"/>
                  </a:lnTo>
                  <a:lnTo>
                    <a:pt x="449" y="441"/>
                  </a:lnTo>
                  <a:lnTo>
                    <a:pt x="372" y="476"/>
                  </a:lnTo>
                  <a:lnTo>
                    <a:pt x="298" y="514"/>
                  </a:lnTo>
                  <a:lnTo>
                    <a:pt x="224" y="554"/>
                  </a:lnTo>
                  <a:lnTo>
                    <a:pt x="149" y="596"/>
                  </a:lnTo>
                  <a:lnTo>
                    <a:pt x="75" y="643"/>
                  </a:lnTo>
                  <a:lnTo>
                    <a:pt x="0" y="691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454122" name="Freeform 42"/>
            <p:cNvSpPr>
              <a:spLocks/>
            </p:cNvSpPr>
            <p:nvPr userDrawn="1"/>
          </p:nvSpPr>
          <p:spPr bwMode="auto">
            <a:xfrm>
              <a:off x="993" y="1083"/>
              <a:ext cx="5418" cy="530"/>
            </a:xfrm>
            <a:custGeom>
              <a:avLst/>
              <a:gdLst/>
              <a:ahLst/>
              <a:cxnLst>
                <a:cxn ang="0">
                  <a:pos x="5418" y="0"/>
                </a:cxn>
                <a:cxn ang="0">
                  <a:pos x="5393" y="68"/>
                </a:cxn>
                <a:cxn ang="0">
                  <a:pos x="5361" y="142"/>
                </a:cxn>
                <a:cxn ang="0">
                  <a:pos x="5314" y="237"/>
                </a:cxn>
                <a:cxn ang="0">
                  <a:pos x="5251" y="347"/>
                </a:cxn>
                <a:cxn ang="0">
                  <a:pos x="5171" y="467"/>
                </a:cxn>
                <a:cxn ang="0">
                  <a:pos x="5100" y="557"/>
                </a:cxn>
                <a:cxn ang="0">
                  <a:pos x="5047" y="618"/>
                </a:cxn>
                <a:cxn ang="0">
                  <a:pos x="4989" y="676"/>
                </a:cxn>
                <a:cxn ang="0">
                  <a:pos x="4926" y="735"/>
                </a:cxn>
                <a:cxn ang="0">
                  <a:pos x="4858" y="789"/>
                </a:cxn>
                <a:cxn ang="0">
                  <a:pos x="4785" y="843"/>
                </a:cxn>
                <a:cxn ang="0">
                  <a:pos x="4707" y="890"/>
                </a:cxn>
                <a:cxn ang="0">
                  <a:pos x="4622" y="933"/>
                </a:cxn>
                <a:cxn ang="0">
                  <a:pos x="4533" y="972"/>
                </a:cxn>
                <a:cxn ang="0">
                  <a:pos x="4437" y="1004"/>
                </a:cxn>
                <a:cxn ang="0">
                  <a:pos x="4338" y="1030"/>
                </a:cxn>
                <a:cxn ang="0">
                  <a:pos x="4231" y="1048"/>
                </a:cxn>
                <a:cxn ang="0">
                  <a:pos x="4118" y="1058"/>
                </a:cxn>
                <a:cxn ang="0">
                  <a:pos x="3999" y="1059"/>
                </a:cxn>
                <a:cxn ang="0">
                  <a:pos x="3874" y="1049"/>
                </a:cxn>
                <a:cxn ang="0">
                  <a:pos x="3742" y="1032"/>
                </a:cxn>
                <a:cxn ang="0">
                  <a:pos x="3603" y="1001"/>
                </a:cxn>
                <a:cxn ang="0">
                  <a:pos x="3459" y="959"/>
                </a:cxn>
                <a:cxn ang="0">
                  <a:pos x="3306" y="906"/>
                </a:cxn>
                <a:cxn ang="0">
                  <a:pos x="3228" y="873"/>
                </a:cxn>
                <a:cxn ang="0">
                  <a:pos x="2920" y="748"/>
                </a:cxn>
                <a:cxn ang="0">
                  <a:pos x="2634" y="641"/>
                </a:cxn>
                <a:cxn ang="0">
                  <a:pos x="2367" y="552"/>
                </a:cxn>
                <a:cxn ang="0">
                  <a:pos x="2119" y="483"/>
                </a:cxn>
                <a:cxn ang="0">
                  <a:pos x="1886" y="428"/>
                </a:cxn>
                <a:cxn ang="0">
                  <a:pos x="1669" y="391"/>
                </a:cxn>
                <a:cxn ang="0">
                  <a:pos x="1465" y="370"/>
                </a:cxn>
                <a:cxn ang="0">
                  <a:pos x="1273" y="363"/>
                </a:cxn>
                <a:cxn ang="0">
                  <a:pos x="1091" y="371"/>
                </a:cxn>
                <a:cxn ang="0">
                  <a:pos x="919" y="396"/>
                </a:cxn>
                <a:cxn ang="0">
                  <a:pos x="755" y="433"/>
                </a:cxn>
                <a:cxn ang="0">
                  <a:pos x="597" y="483"/>
                </a:cxn>
                <a:cxn ang="0">
                  <a:pos x="444" y="546"/>
                </a:cxn>
                <a:cxn ang="0">
                  <a:pos x="294" y="620"/>
                </a:cxn>
                <a:cxn ang="0">
                  <a:pos x="147" y="707"/>
                </a:cxn>
                <a:cxn ang="0">
                  <a:pos x="0" y="806"/>
                </a:cxn>
              </a:cxnLst>
              <a:rect l="0" t="0" r="r" b="b"/>
              <a:pathLst>
                <a:path w="5418" h="1059">
                  <a:moveTo>
                    <a:pt x="5418" y="0"/>
                  </a:moveTo>
                  <a:lnTo>
                    <a:pt x="5418" y="0"/>
                  </a:lnTo>
                  <a:lnTo>
                    <a:pt x="5411" y="18"/>
                  </a:lnTo>
                  <a:lnTo>
                    <a:pt x="5393" y="68"/>
                  </a:lnTo>
                  <a:lnTo>
                    <a:pt x="5377" y="102"/>
                  </a:lnTo>
                  <a:lnTo>
                    <a:pt x="5361" y="142"/>
                  </a:lnTo>
                  <a:lnTo>
                    <a:pt x="5339" y="189"/>
                  </a:lnTo>
                  <a:lnTo>
                    <a:pt x="5314" y="237"/>
                  </a:lnTo>
                  <a:lnTo>
                    <a:pt x="5284" y="292"/>
                  </a:lnTo>
                  <a:lnTo>
                    <a:pt x="5251" y="347"/>
                  </a:lnTo>
                  <a:lnTo>
                    <a:pt x="5214" y="407"/>
                  </a:lnTo>
                  <a:lnTo>
                    <a:pt x="5171" y="467"/>
                  </a:lnTo>
                  <a:lnTo>
                    <a:pt x="5125" y="526"/>
                  </a:lnTo>
                  <a:lnTo>
                    <a:pt x="5100" y="557"/>
                  </a:lnTo>
                  <a:lnTo>
                    <a:pt x="5073" y="588"/>
                  </a:lnTo>
                  <a:lnTo>
                    <a:pt x="5047" y="618"/>
                  </a:lnTo>
                  <a:lnTo>
                    <a:pt x="5018" y="647"/>
                  </a:lnTo>
                  <a:lnTo>
                    <a:pt x="4989" y="676"/>
                  </a:lnTo>
                  <a:lnTo>
                    <a:pt x="4958" y="706"/>
                  </a:lnTo>
                  <a:lnTo>
                    <a:pt x="4926" y="735"/>
                  </a:lnTo>
                  <a:lnTo>
                    <a:pt x="4893" y="762"/>
                  </a:lnTo>
                  <a:lnTo>
                    <a:pt x="4858" y="789"/>
                  </a:lnTo>
                  <a:lnTo>
                    <a:pt x="4822" y="817"/>
                  </a:lnTo>
                  <a:lnTo>
                    <a:pt x="4785" y="843"/>
                  </a:lnTo>
                  <a:lnTo>
                    <a:pt x="4746" y="867"/>
                  </a:lnTo>
                  <a:lnTo>
                    <a:pt x="4707" y="890"/>
                  </a:lnTo>
                  <a:lnTo>
                    <a:pt x="4665" y="912"/>
                  </a:lnTo>
                  <a:lnTo>
                    <a:pt x="4622" y="933"/>
                  </a:lnTo>
                  <a:lnTo>
                    <a:pt x="4579" y="954"/>
                  </a:lnTo>
                  <a:lnTo>
                    <a:pt x="4533" y="972"/>
                  </a:lnTo>
                  <a:lnTo>
                    <a:pt x="4486" y="990"/>
                  </a:lnTo>
                  <a:lnTo>
                    <a:pt x="4437" y="1004"/>
                  </a:lnTo>
                  <a:lnTo>
                    <a:pt x="4389" y="1019"/>
                  </a:lnTo>
                  <a:lnTo>
                    <a:pt x="4338" y="1030"/>
                  </a:lnTo>
                  <a:lnTo>
                    <a:pt x="4285" y="1040"/>
                  </a:lnTo>
                  <a:lnTo>
                    <a:pt x="4231" y="1048"/>
                  </a:lnTo>
                  <a:lnTo>
                    <a:pt x="4175" y="1054"/>
                  </a:lnTo>
                  <a:lnTo>
                    <a:pt x="4118" y="1058"/>
                  </a:lnTo>
                  <a:lnTo>
                    <a:pt x="4058" y="1059"/>
                  </a:lnTo>
                  <a:lnTo>
                    <a:pt x="3999" y="1059"/>
                  </a:lnTo>
                  <a:lnTo>
                    <a:pt x="3936" y="1056"/>
                  </a:lnTo>
                  <a:lnTo>
                    <a:pt x="3874" y="1049"/>
                  </a:lnTo>
                  <a:lnTo>
                    <a:pt x="3809" y="1041"/>
                  </a:lnTo>
                  <a:lnTo>
                    <a:pt x="3742" y="1032"/>
                  </a:lnTo>
                  <a:lnTo>
                    <a:pt x="3672" y="1017"/>
                  </a:lnTo>
                  <a:lnTo>
                    <a:pt x="3603" y="1001"/>
                  </a:lnTo>
                  <a:lnTo>
                    <a:pt x="3531" y="982"/>
                  </a:lnTo>
                  <a:lnTo>
                    <a:pt x="3459" y="959"/>
                  </a:lnTo>
                  <a:lnTo>
                    <a:pt x="3382" y="933"/>
                  </a:lnTo>
                  <a:lnTo>
                    <a:pt x="3306" y="906"/>
                  </a:lnTo>
                  <a:lnTo>
                    <a:pt x="3228" y="873"/>
                  </a:lnTo>
                  <a:lnTo>
                    <a:pt x="3228" y="873"/>
                  </a:lnTo>
                  <a:lnTo>
                    <a:pt x="3071" y="809"/>
                  </a:lnTo>
                  <a:lnTo>
                    <a:pt x="2920" y="748"/>
                  </a:lnTo>
                  <a:lnTo>
                    <a:pt x="2776" y="693"/>
                  </a:lnTo>
                  <a:lnTo>
                    <a:pt x="2634" y="641"/>
                  </a:lnTo>
                  <a:lnTo>
                    <a:pt x="2499" y="596"/>
                  </a:lnTo>
                  <a:lnTo>
                    <a:pt x="2367" y="552"/>
                  </a:lnTo>
                  <a:lnTo>
                    <a:pt x="2241" y="515"/>
                  </a:lnTo>
                  <a:lnTo>
                    <a:pt x="2119" y="483"/>
                  </a:lnTo>
                  <a:lnTo>
                    <a:pt x="2001" y="454"/>
                  </a:lnTo>
                  <a:lnTo>
                    <a:pt x="1886" y="428"/>
                  </a:lnTo>
                  <a:lnTo>
                    <a:pt x="1776" y="407"/>
                  </a:lnTo>
                  <a:lnTo>
                    <a:pt x="1669" y="391"/>
                  </a:lnTo>
                  <a:lnTo>
                    <a:pt x="1565" y="378"/>
                  </a:lnTo>
                  <a:lnTo>
                    <a:pt x="1465" y="370"/>
                  </a:lnTo>
                  <a:lnTo>
                    <a:pt x="1368" y="365"/>
                  </a:lnTo>
                  <a:lnTo>
                    <a:pt x="1273" y="363"/>
                  </a:lnTo>
                  <a:lnTo>
                    <a:pt x="1182" y="366"/>
                  </a:lnTo>
                  <a:lnTo>
                    <a:pt x="1091" y="371"/>
                  </a:lnTo>
                  <a:lnTo>
                    <a:pt x="1005" y="381"/>
                  </a:lnTo>
                  <a:lnTo>
                    <a:pt x="919" y="396"/>
                  </a:lnTo>
                  <a:lnTo>
                    <a:pt x="837" y="412"/>
                  </a:lnTo>
                  <a:lnTo>
                    <a:pt x="755" y="433"/>
                  </a:lnTo>
                  <a:lnTo>
                    <a:pt x="676" y="455"/>
                  </a:lnTo>
                  <a:lnTo>
                    <a:pt x="597" y="483"/>
                  </a:lnTo>
                  <a:lnTo>
                    <a:pt x="521" y="512"/>
                  </a:lnTo>
                  <a:lnTo>
                    <a:pt x="444" y="546"/>
                  </a:lnTo>
                  <a:lnTo>
                    <a:pt x="369" y="581"/>
                  </a:lnTo>
                  <a:lnTo>
                    <a:pt x="294" y="620"/>
                  </a:lnTo>
                  <a:lnTo>
                    <a:pt x="221" y="662"/>
                  </a:lnTo>
                  <a:lnTo>
                    <a:pt x="147" y="707"/>
                  </a:lnTo>
                  <a:lnTo>
                    <a:pt x="74" y="754"/>
                  </a:lnTo>
                  <a:lnTo>
                    <a:pt x="0" y="80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454123" name="Freeform 43"/>
            <p:cNvSpPr>
              <a:spLocks/>
            </p:cNvSpPr>
            <p:nvPr userDrawn="1"/>
          </p:nvSpPr>
          <p:spPr bwMode="auto">
            <a:xfrm>
              <a:off x="1029" y="1055"/>
              <a:ext cx="5404" cy="545"/>
            </a:xfrm>
            <a:custGeom>
              <a:avLst/>
              <a:gdLst/>
              <a:ahLst/>
              <a:cxnLst>
                <a:cxn ang="0">
                  <a:pos x="5404" y="0"/>
                </a:cxn>
                <a:cxn ang="0">
                  <a:pos x="5380" y="68"/>
                </a:cxn>
                <a:cxn ang="0">
                  <a:pos x="5350" y="144"/>
                </a:cxn>
                <a:cxn ang="0">
                  <a:pos x="5304" y="241"/>
                </a:cxn>
                <a:cxn ang="0">
                  <a:pos x="5243" y="352"/>
                </a:cxn>
                <a:cxn ang="0">
                  <a:pos x="5165" y="473"/>
                </a:cxn>
                <a:cxn ang="0">
                  <a:pos x="5096" y="566"/>
                </a:cxn>
                <a:cxn ang="0">
                  <a:pos x="5043" y="627"/>
                </a:cxn>
                <a:cxn ang="0">
                  <a:pos x="4986" y="688"/>
                </a:cxn>
                <a:cxn ang="0">
                  <a:pos x="4924" y="748"/>
                </a:cxn>
                <a:cxn ang="0">
                  <a:pos x="4857" y="805"/>
                </a:cxn>
                <a:cxn ang="0">
                  <a:pos x="4785" y="858"/>
                </a:cxn>
                <a:cxn ang="0">
                  <a:pos x="4707" y="908"/>
                </a:cxn>
                <a:cxn ang="0">
                  <a:pos x="4624" y="955"/>
                </a:cxn>
                <a:cxn ang="0">
                  <a:pos x="4535" y="995"/>
                </a:cxn>
                <a:cxn ang="0">
                  <a:pos x="4440" y="1029"/>
                </a:cxn>
                <a:cxn ang="0">
                  <a:pos x="4340" y="1056"/>
                </a:cxn>
                <a:cxn ang="0">
                  <a:pos x="4233" y="1076"/>
                </a:cxn>
                <a:cxn ang="0">
                  <a:pos x="4121" y="1089"/>
                </a:cxn>
                <a:cxn ang="0">
                  <a:pos x="4002" y="1092"/>
                </a:cxn>
                <a:cxn ang="0">
                  <a:pos x="3877" y="1085"/>
                </a:cxn>
                <a:cxn ang="0">
                  <a:pos x="3745" y="1069"/>
                </a:cxn>
                <a:cxn ang="0">
                  <a:pos x="3606" y="1042"/>
                </a:cxn>
                <a:cxn ang="0">
                  <a:pos x="3460" y="1003"/>
                </a:cxn>
                <a:cxn ang="0">
                  <a:pos x="3307" y="951"/>
                </a:cxn>
                <a:cxn ang="0">
                  <a:pos x="3228" y="921"/>
                </a:cxn>
                <a:cxn ang="0">
                  <a:pos x="2919" y="801"/>
                </a:cxn>
                <a:cxn ang="0">
                  <a:pos x="2631" y="701"/>
                </a:cxn>
                <a:cxn ang="0">
                  <a:pos x="2363" y="617"/>
                </a:cxn>
                <a:cxn ang="0">
                  <a:pos x="2113" y="551"/>
                </a:cxn>
                <a:cxn ang="0">
                  <a:pos x="1880" y="501"/>
                </a:cxn>
                <a:cxn ang="0">
                  <a:pos x="1662" y="469"/>
                </a:cxn>
                <a:cxn ang="0">
                  <a:pos x="1458" y="451"/>
                </a:cxn>
                <a:cxn ang="0">
                  <a:pos x="1266" y="448"/>
                </a:cxn>
                <a:cxn ang="0">
                  <a:pos x="1085" y="461"/>
                </a:cxn>
                <a:cxn ang="0">
                  <a:pos x="914" y="488"/>
                </a:cxn>
                <a:cxn ang="0">
                  <a:pos x="750" y="528"/>
                </a:cxn>
                <a:cxn ang="0">
                  <a:pos x="593" y="582"/>
                </a:cxn>
                <a:cxn ang="0">
                  <a:pos x="440" y="648"/>
                </a:cxn>
                <a:cxn ang="0">
                  <a:pos x="292" y="727"/>
                </a:cxn>
                <a:cxn ang="0">
                  <a:pos x="146" y="817"/>
                </a:cxn>
                <a:cxn ang="0">
                  <a:pos x="0" y="918"/>
                </a:cxn>
              </a:cxnLst>
              <a:rect l="0" t="0" r="r" b="b"/>
              <a:pathLst>
                <a:path w="5404" h="1092">
                  <a:moveTo>
                    <a:pt x="5404" y="0"/>
                  </a:moveTo>
                  <a:lnTo>
                    <a:pt x="5404" y="0"/>
                  </a:lnTo>
                  <a:lnTo>
                    <a:pt x="5398" y="18"/>
                  </a:lnTo>
                  <a:lnTo>
                    <a:pt x="5380" y="68"/>
                  </a:lnTo>
                  <a:lnTo>
                    <a:pt x="5366" y="104"/>
                  </a:lnTo>
                  <a:lnTo>
                    <a:pt x="5350" y="144"/>
                  </a:lnTo>
                  <a:lnTo>
                    <a:pt x="5329" y="191"/>
                  </a:lnTo>
                  <a:lnTo>
                    <a:pt x="5304" y="241"/>
                  </a:lnTo>
                  <a:lnTo>
                    <a:pt x="5275" y="294"/>
                  </a:lnTo>
                  <a:lnTo>
                    <a:pt x="5243" y="352"/>
                  </a:lnTo>
                  <a:lnTo>
                    <a:pt x="5207" y="412"/>
                  </a:lnTo>
                  <a:lnTo>
                    <a:pt x="5165" y="473"/>
                  </a:lnTo>
                  <a:lnTo>
                    <a:pt x="5119" y="535"/>
                  </a:lnTo>
                  <a:lnTo>
                    <a:pt x="5096" y="566"/>
                  </a:lnTo>
                  <a:lnTo>
                    <a:pt x="5069" y="596"/>
                  </a:lnTo>
                  <a:lnTo>
                    <a:pt x="5043" y="627"/>
                  </a:lnTo>
                  <a:lnTo>
                    <a:pt x="5015" y="658"/>
                  </a:lnTo>
                  <a:lnTo>
                    <a:pt x="4986" y="688"/>
                  </a:lnTo>
                  <a:lnTo>
                    <a:pt x="4955" y="719"/>
                  </a:lnTo>
                  <a:lnTo>
                    <a:pt x="4924" y="748"/>
                  </a:lnTo>
                  <a:lnTo>
                    <a:pt x="4892" y="777"/>
                  </a:lnTo>
                  <a:lnTo>
                    <a:pt x="4857" y="805"/>
                  </a:lnTo>
                  <a:lnTo>
                    <a:pt x="4821" y="832"/>
                  </a:lnTo>
                  <a:lnTo>
                    <a:pt x="4785" y="858"/>
                  </a:lnTo>
                  <a:lnTo>
                    <a:pt x="4746" y="884"/>
                  </a:lnTo>
                  <a:lnTo>
                    <a:pt x="4707" y="908"/>
                  </a:lnTo>
                  <a:lnTo>
                    <a:pt x="4667" y="932"/>
                  </a:lnTo>
                  <a:lnTo>
                    <a:pt x="4624" y="955"/>
                  </a:lnTo>
                  <a:lnTo>
                    <a:pt x="4581" y="974"/>
                  </a:lnTo>
                  <a:lnTo>
                    <a:pt x="4535" y="995"/>
                  </a:lnTo>
                  <a:lnTo>
                    <a:pt x="4489" y="1013"/>
                  </a:lnTo>
                  <a:lnTo>
                    <a:pt x="4440" y="1029"/>
                  </a:lnTo>
                  <a:lnTo>
                    <a:pt x="4390" y="1043"/>
                  </a:lnTo>
                  <a:lnTo>
                    <a:pt x="4340" y="1056"/>
                  </a:lnTo>
                  <a:lnTo>
                    <a:pt x="4288" y="1068"/>
                  </a:lnTo>
                  <a:lnTo>
                    <a:pt x="4233" y="1076"/>
                  </a:lnTo>
                  <a:lnTo>
                    <a:pt x="4178" y="1084"/>
                  </a:lnTo>
                  <a:lnTo>
                    <a:pt x="4121" y="1089"/>
                  </a:lnTo>
                  <a:lnTo>
                    <a:pt x="4063" y="1092"/>
                  </a:lnTo>
                  <a:lnTo>
                    <a:pt x="4002" y="1092"/>
                  </a:lnTo>
                  <a:lnTo>
                    <a:pt x="3941" y="1090"/>
                  </a:lnTo>
                  <a:lnTo>
                    <a:pt x="3877" y="1085"/>
                  </a:lnTo>
                  <a:lnTo>
                    <a:pt x="3811" y="1079"/>
                  </a:lnTo>
                  <a:lnTo>
                    <a:pt x="3745" y="1069"/>
                  </a:lnTo>
                  <a:lnTo>
                    <a:pt x="3675" y="1058"/>
                  </a:lnTo>
                  <a:lnTo>
                    <a:pt x="3606" y="1042"/>
                  </a:lnTo>
                  <a:lnTo>
                    <a:pt x="3534" y="1024"/>
                  </a:lnTo>
                  <a:lnTo>
                    <a:pt x="3460" y="1003"/>
                  </a:lnTo>
                  <a:lnTo>
                    <a:pt x="3384" y="979"/>
                  </a:lnTo>
                  <a:lnTo>
                    <a:pt x="3307" y="951"/>
                  </a:lnTo>
                  <a:lnTo>
                    <a:pt x="3228" y="921"/>
                  </a:lnTo>
                  <a:lnTo>
                    <a:pt x="3228" y="921"/>
                  </a:lnTo>
                  <a:lnTo>
                    <a:pt x="3071" y="859"/>
                  </a:lnTo>
                  <a:lnTo>
                    <a:pt x="2919" y="801"/>
                  </a:lnTo>
                  <a:lnTo>
                    <a:pt x="2773" y="750"/>
                  </a:lnTo>
                  <a:lnTo>
                    <a:pt x="2631" y="701"/>
                  </a:lnTo>
                  <a:lnTo>
                    <a:pt x="2495" y="656"/>
                  </a:lnTo>
                  <a:lnTo>
                    <a:pt x="2363" y="617"/>
                  </a:lnTo>
                  <a:lnTo>
                    <a:pt x="2237" y="582"/>
                  </a:lnTo>
                  <a:lnTo>
                    <a:pt x="2113" y="551"/>
                  </a:lnTo>
                  <a:lnTo>
                    <a:pt x="1995" y="524"/>
                  </a:lnTo>
                  <a:lnTo>
                    <a:pt x="1880" y="501"/>
                  </a:lnTo>
                  <a:lnTo>
                    <a:pt x="1769" y="483"/>
                  </a:lnTo>
                  <a:lnTo>
                    <a:pt x="1662" y="469"/>
                  </a:lnTo>
                  <a:lnTo>
                    <a:pt x="1558" y="457"/>
                  </a:lnTo>
                  <a:lnTo>
                    <a:pt x="1458" y="451"/>
                  </a:lnTo>
                  <a:lnTo>
                    <a:pt x="1361" y="448"/>
                  </a:lnTo>
                  <a:lnTo>
                    <a:pt x="1266" y="448"/>
                  </a:lnTo>
                  <a:lnTo>
                    <a:pt x="1175" y="453"/>
                  </a:lnTo>
                  <a:lnTo>
                    <a:pt x="1085" y="461"/>
                  </a:lnTo>
                  <a:lnTo>
                    <a:pt x="998" y="472"/>
                  </a:lnTo>
                  <a:lnTo>
                    <a:pt x="914" y="488"/>
                  </a:lnTo>
                  <a:lnTo>
                    <a:pt x="830" y="506"/>
                  </a:lnTo>
                  <a:lnTo>
                    <a:pt x="750" y="528"/>
                  </a:lnTo>
                  <a:lnTo>
                    <a:pt x="671" y="553"/>
                  </a:lnTo>
                  <a:lnTo>
                    <a:pt x="593" y="582"/>
                  </a:lnTo>
                  <a:lnTo>
                    <a:pt x="517" y="614"/>
                  </a:lnTo>
                  <a:lnTo>
                    <a:pt x="440" y="648"/>
                  </a:lnTo>
                  <a:lnTo>
                    <a:pt x="365" y="687"/>
                  </a:lnTo>
                  <a:lnTo>
                    <a:pt x="292" y="727"/>
                  </a:lnTo>
                  <a:lnTo>
                    <a:pt x="218" y="771"/>
                  </a:lnTo>
                  <a:lnTo>
                    <a:pt x="146" y="817"/>
                  </a:lnTo>
                  <a:lnTo>
                    <a:pt x="72" y="866"/>
                  </a:lnTo>
                  <a:lnTo>
                    <a:pt x="0" y="91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454124" name="Freeform 44"/>
            <p:cNvSpPr>
              <a:spLocks/>
            </p:cNvSpPr>
            <p:nvPr userDrawn="1"/>
          </p:nvSpPr>
          <p:spPr bwMode="auto">
            <a:xfrm>
              <a:off x="1067" y="1026"/>
              <a:ext cx="5390" cy="562"/>
            </a:xfrm>
            <a:custGeom>
              <a:avLst/>
              <a:gdLst/>
              <a:ahLst/>
              <a:cxnLst>
                <a:cxn ang="0">
                  <a:pos x="5390" y="0"/>
                </a:cxn>
                <a:cxn ang="0">
                  <a:pos x="5366" y="70"/>
                </a:cxn>
                <a:cxn ang="0">
                  <a:pos x="5337" y="147"/>
                </a:cxn>
                <a:cxn ang="0">
                  <a:pos x="5292" y="244"/>
                </a:cxn>
                <a:cxn ang="0">
                  <a:pos x="5233" y="357"/>
                </a:cxn>
                <a:cxn ang="0">
                  <a:pos x="5158" y="480"/>
                </a:cxn>
                <a:cxn ang="0">
                  <a:pos x="5088" y="575"/>
                </a:cxn>
                <a:cxn ang="0">
                  <a:pos x="5037" y="638"/>
                </a:cxn>
                <a:cxn ang="0">
                  <a:pos x="4981" y="701"/>
                </a:cxn>
                <a:cxn ang="0">
                  <a:pos x="4920" y="762"/>
                </a:cxn>
                <a:cxn ang="0">
                  <a:pos x="4854" y="821"/>
                </a:cxn>
                <a:cxn ang="0">
                  <a:pos x="4783" y="875"/>
                </a:cxn>
                <a:cxn ang="0">
                  <a:pos x="4705" y="927"/>
                </a:cxn>
                <a:cxn ang="0">
                  <a:pos x="4623" y="976"/>
                </a:cxn>
                <a:cxn ang="0">
                  <a:pos x="4534" y="1018"/>
                </a:cxn>
                <a:cxn ang="0">
                  <a:pos x="4441" y="1053"/>
                </a:cxn>
                <a:cxn ang="0">
                  <a:pos x="4341" y="1084"/>
                </a:cxn>
                <a:cxn ang="0">
                  <a:pos x="4234" y="1106"/>
                </a:cxn>
                <a:cxn ang="0">
                  <a:pos x="4122" y="1121"/>
                </a:cxn>
                <a:cxn ang="0">
                  <a:pos x="4004" y="1126"/>
                </a:cxn>
                <a:cxn ang="0">
                  <a:pos x="3878" y="1122"/>
                </a:cxn>
                <a:cxn ang="0">
                  <a:pos x="3746" y="1110"/>
                </a:cxn>
                <a:cxn ang="0">
                  <a:pos x="3607" y="1084"/>
                </a:cxn>
                <a:cxn ang="0">
                  <a:pos x="3460" y="1048"/>
                </a:cxn>
                <a:cxn ang="0">
                  <a:pos x="3307" y="1000"/>
                </a:cxn>
                <a:cxn ang="0">
                  <a:pos x="3228" y="971"/>
                </a:cxn>
                <a:cxn ang="0">
                  <a:pos x="2917" y="856"/>
                </a:cxn>
                <a:cxn ang="0">
                  <a:pos x="2628" y="761"/>
                </a:cxn>
                <a:cxn ang="0">
                  <a:pos x="2359" y="682"/>
                </a:cxn>
                <a:cxn ang="0">
                  <a:pos x="2107" y="620"/>
                </a:cxn>
                <a:cxn ang="0">
                  <a:pos x="1873" y="575"/>
                </a:cxn>
                <a:cxn ang="0">
                  <a:pos x="1655" y="548"/>
                </a:cxn>
                <a:cxn ang="0">
                  <a:pos x="1451" y="533"/>
                </a:cxn>
                <a:cxn ang="0">
                  <a:pos x="1259" y="535"/>
                </a:cxn>
                <a:cxn ang="0">
                  <a:pos x="1077" y="551"/>
                </a:cxn>
                <a:cxn ang="0">
                  <a:pos x="906" y="582"/>
                </a:cxn>
                <a:cxn ang="0">
                  <a:pos x="744" y="625"/>
                </a:cxn>
                <a:cxn ang="0">
                  <a:pos x="587" y="683"/>
                </a:cxn>
                <a:cxn ang="0">
                  <a:pos x="436" y="753"/>
                </a:cxn>
                <a:cxn ang="0">
                  <a:pos x="288" y="835"/>
                </a:cxn>
                <a:cxn ang="0">
                  <a:pos x="144" y="929"/>
                </a:cxn>
                <a:cxn ang="0">
                  <a:pos x="0" y="1034"/>
                </a:cxn>
              </a:cxnLst>
              <a:rect l="0" t="0" r="r" b="b"/>
              <a:pathLst>
                <a:path w="5390" h="1126">
                  <a:moveTo>
                    <a:pt x="5390" y="0"/>
                  </a:moveTo>
                  <a:lnTo>
                    <a:pt x="5390" y="0"/>
                  </a:lnTo>
                  <a:lnTo>
                    <a:pt x="5384" y="18"/>
                  </a:lnTo>
                  <a:lnTo>
                    <a:pt x="5366" y="70"/>
                  </a:lnTo>
                  <a:lnTo>
                    <a:pt x="5353" y="105"/>
                  </a:lnTo>
                  <a:lnTo>
                    <a:pt x="5337" y="147"/>
                  </a:lnTo>
                  <a:lnTo>
                    <a:pt x="5316" y="192"/>
                  </a:lnTo>
                  <a:lnTo>
                    <a:pt x="5292" y="244"/>
                  </a:lnTo>
                  <a:lnTo>
                    <a:pt x="5265" y="299"/>
                  </a:lnTo>
                  <a:lnTo>
                    <a:pt x="5233" y="357"/>
                  </a:lnTo>
                  <a:lnTo>
                    <a:pt x="5198" y="418"/>
                  </a:lnTo>
                  <a:lnTo>
                    <a:pt x="5158" y="480"/>
                  </a:lnTo>
                  <a:lnTo>
                    <a:pt x="5113" y="544"/>
                  </a:lnTo>
                  <a:lnTo>
                    <a:pt x="5088" y="575"/>
                  </a:lnTo>
                  <a:lnTo>
                    <a:pt x="5063" y="607"/>
                  </a:lnTo>
                  <a:lnTo>
                    <a:pt x="5037" y="638"/>
                  </a:lnTo>
                  <a:lnTo>
                    <a:pt x="5011" y="670"/>
                  </a:lnTo>
                  <a:lnTo>
                    <a:pt x="4981" y="701"/>
                  </a:lnTo>
                  <a:lnTo>
                    <a:pt x="4951" y="732"/>
                  </a:lnTo>
                  <a:lnTo>
                    <a:pt x="4920" y="762"/>
                  </a:lnTo>
                  <a:lnTo>
                    <a:pt x="4888" y="791"/>
                  </a:lnTo>
                  <a:lnTo>
                    <a:pt x="4854" y="821"/>
                  </a:lnTo>
                  <a:lnTo>
                    <a:pt x="4819" y="848"/>
                  </a:lnTo>
                  <a:lnTo>
                    <a:pt x="4783" y="875"/>
                  </a:lnTo>
                  <a:lnTo>
                    <a:pt x="4745" y="903"/>
                  </a:lnTo>
                  <a:lnTo>
                    <a:pt x="4705" y="927"/>
                  </a:lnTo>
                  <a:lnTo>
                    <a:pt x="4665" y="951"/>
                  </a:lnTo>
                  <a:lnTo>
                    <a:pt x="4623" y="976"/>
                  </a:lnTo>
                  <a:lnTo>
                    <a:pt x="4580" y="997"/>
                  </a:lnTo>
                  <a:lnTo>
                    <a:pt x="4534" y="1018"/>
                  </a:lnTo>
                  <a:lnTo>
                    <a:pt x="4488" y="1037"/>
                  </a:lnTo>
                  <a:lnTo>
                    <a:pt x="4441" y="1053"/>
                  </a:lnTo>
                  <a:lnTo>
                    <a:pt x="4391" y="1069"/>
                  </a:lnTo>
                  <a:lnTo>
                    <a:pt x="4341" y="1084"/>
                  </a:lnTo>
                  <a:lnTo>
                    <a:pt x="4289" y="1095"/>
                  </a:lnTo>
                  <a:lnTo>
                    <a:pt x="4234" y="1106"/>
                  </a:lnTo>
                  <a:lnTo>
                    <a:pt x="4179" y="1114"/>
                  </a:lnTo>
                  <a:lnTo>
                    <a:pt x="4122" y="1121"/>
                  </a:lnTo>
                  <a:lnTo>
                    <a:pt x="4064" y="1124"/>
                  </a:lnTo>
                  <a:lnTo>
                    <a:pt x="4004" y="1126"/>
                  </a:lnTo>
                  <a:lnTo>
                    <a:pt x="3941" y="1126"/>
                  </a:lnTo>
                  <a:lnTo>
                    <a:pt x="3878" y="1122"/>
                  </a:lnTo>
                  <a:lnTo>
                    <a:pt x="3812" y="1118"/>
                  </a:lnTo>
                  <a:lnTo>
                    <a:pt x="3746" y="1110"/>
                  </a:lnTo>
                  <a:lnTo>
                    <a:pt x="3676" y="1098"/>
                  </a:lnTo>
                  <a:lnTo>
                    <a:pt x="3607" y="1084"/>
                  </a:lnTo>
                  <a:lnTo>
                    <a:pt x="3535" y="1068"/>
                  </a:lnTo>
                  <a:lnTo>
                    <a:pt x="3460" y="1048"/>
                  </a:lnTo>
                  <a:lnTo>
                    <a:pt x="3385" y="1026"/>
                  </a:lnTo>
                  <a:lnTo>
                    <a:pt x="3307" y="1000"/>
                  </a:lnTo>
                  <a:lnTo>
                    <a:pt x="3228" y="971"/>
                  </a:lnTo>
                  <a:lnTo>
                    <a:pt x="3228" y="971"/>
                  </a:lnTo>
                  <a:lnTo>
                    <a:pt x="3069" y="911"/>
                  </a:lnTo>
                  <a:lnTo>
                    <a:pt x="2917" y="856"/>
                  </a:lnTo>
                  <a:lnTo>
                    <a:pt x="2770" y="806"/>
                  </a:lnTo>
                  <a:lnTo>
                    <a:pt x="2628" y="761"/>
                  </a:lnTo>
                  <a:lnTo>
                    <a:pt x="2491" y="719"/>
                  </a:lnTo>
                  <a:lnTo>
                    <a:pt x="2359" y="682"/>
                  </a:lnTo>
                  <a:lnTo>
                    <a:pt x="2231" y="649"/>
                  </a:lnTo>
                  <a:lnTo>
                    <a:pt x="2107" y="620"/>
                  </a:lnTo>
                  <a:lnTo>
                    <a:pt x="1988" y="596"/>
                  </a:lnTo>
                  <a:lnTo>
                    <a:pt x="1873" y="575"/>
                  </a:lnTo>
                  <a:lnTo>
                    <a:pt x="1762" y="559"/>
                  </a:lnTo>
                  <a:lnTo>
                    <a:pt x="1655" y="548"/>
                  </a:lnTo>
                  <a:lnTo>
                    <a:pt x="1551" y="538"/>
                  </a:lnTo>
                  <a:lnTo>
                    <a:pt x="1451" y="533"/>
                  </a:lnTo>
                  <a:lnTo>
                    <a:pt x="1353" y="533"/>
                  </a:lnTo>
                  <a:lnTo>
                    <a:pt x="1259" y="535"/>
                  </a:lnTo>
                  <a:lnTo>
                    <a:pt x="1166" y="541"/>
                  </a:lnTo>
                  <a:lnTo>
                    <a:pt x="1077" y="551"/>
                  </a:lnTo>
                  <a:lnTo>
                    <a:pt x="991" y="565"/>
                  </a:lnTo>
                  <a:lnTo>
                    <a:pt x="906" y="582"/>
                  </a:lnTo>
                  <a:lnTo>
                    <a:pt x="824" y="603"/>
                  </a:lnTo>
                  <a:lnTo>
                    <a:pt x="744" y="625"/>
                  </a:lnTo>
                  <a:lnTo>
                    <a:pt x="665" y="653"/>
                  </a:lnTo>
                  <a:lnTo>
                    <a:pt x="587" y="683"/>
                  </a:lnTo>
                  <a:lnTo>
                    <a:pt x="511" y="716"/>
                  </a:lnTo>
                  <a:lnTo>
                    <a:pt x="436" y="753"/>
                  </a:lnTo>
                  <a:lnTo>
                    <a:pt x="362" y="791"/>
                  </a:lnTo>
                  <a:lnTo>
                    <a:pt x="288" y="835"/>
                  </a:lnTo>
                  <a:lnTo>
                    <a:pt x="216" y="880"/>
                  </a:lnTo>
                  <a:lnTo>
                    <a:pt x="144" y="929"/>
                  </a:lnTo>
                  <a:lnTo>
                    <a:pt x="72" y="979"/>
                  </a:lnTo>
                  <a:lnTo>
                    <a:pt x="0" y="103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454125" name="Freeform 45"/>
            <p:cNvSpPr>
              <a:spLocks/>
            </p:cNvSpPr>
            <p:nvPr userDrawn="1"/>
          </p:nvSpPr>
          <p:spPr bwMode="auto">
            <a:xfrm>
              <a:off x="1106" y="997"/>
              <a:ext cx="5373" cy="580"/>
            </a:xfrm>
            <a:custGeom>
              <a:avLst/>
              <a:gdLst/>
              <a:ahLst/>
              <a:cxnLst>
                <a:cxn ang="0">
                  <a:pos x="5373" y="0"/>
                </a:cxn>
                <a:cxn ang="0">
                  <a:pos x="5351" y="69"/>
                </a:cxn>
                <a:cxn ang="0">
                  <a:pos x="5323" y="147"/>
                </a:cxn>
                <a:cxn ang="0">
                  <a:pos x="5280" y="247"/>
                </a:cxn>
                <a:cxn ang="0">
                  <a:pos x="5221" y="361"/>
                </a:cxn>
                <a:cxn ang="0">
                  <a:pos x="5148" y="486"/>
                </a:cxn>
                <a:cxn ang="0">
                  <a:pos x="5081" y="583"/>
                </a:cxn>
                <a:cxn ang="0">
                  <a:pos x="5031" y="647"/>
                </a:cxn>
                <a:cxn ang="0">
                  <a:pos x="4976" y="712"/>
                </a:cxn>
                <a:cxn ang="0">
                  <a:pos x="4916" y="773"/>
                </a:cxn>
                <a:cxn ang="0">
                  <a:pos x="4849" y="833"/>
                </a:cxn>
                <a:cxn ang="0">
                  <a:pos x="4780" y="891"/>
                </a:cxn>
                <a:cxn ang="0">
                  <a:pos x="4704" y="944"/>
                </a:cxn>
                <a:cxn ang="0">
                  <a:pos x="4622" y="994"/>
                </a:cxn>
                <a:cxn ang="0">
                  <a:pos x="4534" y="1038"/>
                </a:cxn>
                <a:cxn ang="0">
                  <a:pos x="4441" y="1077"/>
                </a:cxn>
                <a:cxn ang="0">
                  <a:pos x="4341" y="1109"/>
                </a:cxn>
                <a:cxn ang="0">
                  <a:pos x="4236" y="1133"/>
                </a:cxn>
                <a:cxn ang="0">
                  <a:pos x="4123" y="1149"/>
                </a:cxn>
                <a:cxn ang="0">
                  <a:pos x="4004" y="1159"/>
                </a:cxn>
                <a:cxn ang="0">
                  <a:pos x="3879" y="1157"/>
                </a:cxn>
                <a:cxn ang="0">
                  <a:pos x="3746" y="1146"/>
                </a:cxn>
                <a:cxn ang="0">
                  <a:pos x="3607" y="1124"/>
                </a:cxn>
                <a:cxn ang="0">
                  <a:pos x="3460" y="1091"/>
                </a:cxn>
                <a:cxn ang="0">
                  <a:pos x="3305" y="1044"/>
                </a:cxn>
                <a:cxn ang="0">
                  <a:pos x="3226" y="1017"/>
                </a:cxn>
                <a:cxn ang="0">
                  <a:pos x="2914" y="909"/>
                </a:cxn>
                <a:cxn ang="0">
                  <a:pos x="2622" y="818"/>
                </a:cxn>
                <a:cxn ang="0">
                  <a:pos x="2353" y="746"/>
                </a:cxn>
                <a:cxn ang="0">
                  <a:pos x="2100" y="689"/>
                </a:cxn>
                <a:cxn ang="0">
                  <a:pos x="1866" y="649"/>
                </a:cxn>
                <a:cxn ang="0">
                  <a:pos x="1648" y="625"/>
                </a:cxn>
                <a:cxn ang="0">
                  <a:pos x="1442" y="615"/>
                </a:cxn>
                <a:cxn ang="0">
                  <a:pos x="1251" y="620"/>
                </a:cxn>
                <a:cxn ang="0">
                  <a:pos x="1070" y="641"/>
                </a:cxn>
                <a:cxn ang="0">
                  <a:pos x="899" y="675"/>
                </a:cxn>
                <a:cxn ang="0">
                  <a:pos x="737" y="722"/>
                </a:cxn>
                <a:cxn ang="0">
                  <a:pos x="581" y="783"/>
                </a:cxn>
                <a:cxn ang="0">
                  <a:pos x="431" y="856"/>
                </a:cxn>
                <a:cxn ang="0">
                  <a:pos x="286" y="941"/>
                </a:cxn>
                <a:cxn ang="0">
                  <a:pos x="143" y="1038"/>
                </a:cxn>
                <a:cxn ang="0">
                  <a:pos x="0" y="1146"/>
                </a:cxn>
              </a:cxnLst>
              <a:rect l="0" t="0" r="r" b="b"/>
              <a:pathLst>
                <a:path w="5373" h="1159">
                  <a:moveTo>
                    <a:pt x="5373" y="0"/>
                  </a:moveTo>
                  <a:lnTo>
                    <a:pt x="5373" y="0"/>
                  </a:lnTo>
                  <a:lnTo>
                    <a:pt x="5367" y="18"/>
                  </a:lnTo>
                  <a:lnTo>
                    <a:pt x="5351" y="69"/>
                  </a:lnTo>
                  <a:lnTo>
                    <a:pt x="5338" y="105"/>
                  </a:lnTo>
                  <a:lnTo>
                    <a:pt x="5323" y="147"/>
                  </a:lnTo>
                  <a:lnTo>
                    <a:pt x="5303" y="194"/>
                  </a:lnTo>
                  <a:lnTo>
                    <a:pt x="5280" y="247"/>
                  </a:lnTo>
                  <a:lnTo>
                    <a:pt x="5253" y="302"/>
                  </a:lnTo>
                  <a:lnTo>
                    <a:pt x="5221" y="361"/>
                  </a:lnTo>
                  <a:lnTo>
                    <a:pt x="5187" y="423"/>
                  </a:lnTo>
                  <a:lnTo>
                    <a:pt x="5148" y="486"/>
                  </a:lnTo>
                  <a:lnTo>
                    <a:pt x="5105" y="550"/>
                  </a:lnTo>
                  <a:lnTo>
                    <a:pt x="5081" y="583"/>
                  </a:lnTo>
                  <a:lnTo>
                    <a:pt x="5056" y="615"/>
                  </a:lnTo>
                  <a:lnTo>
                    <a:pt x="5031" y="647"/>
                  </a:lnTo>
                  <a:lnTo>
                    <a:pt x="5003" y="680"/>
                  </a:lnTo>
                  <a:lnTo>
                    <a:pt x="4976" y="712"/>
                  </a:lnTo>
                  <a:lnTo>
                    <a:pt x="4947" y="743"/>
                  </a:lnTo>
                  <a:lnTo>
                    <a:pt x="4916" y="773"/>
                  </a:lnTo>
                  <a:lnTo>
                    <a:pt x="4883" y="804"/>
                  </a:lnTo>
                  <a:lnTo>
                    <a:pt x="4849" y="833"/>
                  </a:lnTo>
                  <a:lnTo>
                    <a:pt x="4815" y="862"/>
                  </a:lnTo>
                  <a:lnTo>
                    <a:pt x="4780" y="891"/>
                  </a:lnTo>
                  <a:lnTo>
                    <a:pt x="4742" y="919"/>
                  </a:lnTo>
                  <a:lnTo>
                    <a:pt x="4704" y="944"/>
                  </a:lnTo>
                  <a:lnTo>
                    <a:pt x="4663" y="970"/>
                  </a:lnTo>
                  <a:lnTo>
                    <a:pt x="4622" y="994"/>
                  </a:lnTo>
                  <a:lnTo>
                    <a:pt x="4579" y="1017"/>
                  </a:lnTo>
                  <a:lnTo>
                    <a:pt x="4534" y="1038"/>
                  </a:lnTo>
                  <a:lnTo>
                    <a:pt x="4488" y="1057"/>
                  </a:lnTo>
                  <a:lnTo>
                    <a:pt x="4441" y="1077"/>
                  </a:lnTo>
                  <a:lnTo>
                    <a:pt x="4391" y="1093"/>
                  </a:lnTo>
                  <a:lnTo>
                    <a:pt x="4341" y="1109"/>
                  </a:lnTo>
                  <a:lnTo>
                    <a:pt x="4288" y="1122"/>
                  </a:lnTo>
                  <a:lnTo>
                    <a:pt x="4236" y="1133"/>
                  </a:lnTo>
                  <a:lnTo>
                    <a:pt x="4180" y="1143"/>
                  </a:lnTo>
                  <a:lnTo>
                    <a:pt x="4123" y="1149"/>
                  </a:lnTo>
                  <a:lnTo>
                    <a:pt x="4065" y="1156"/>
                  </a:lnTo>
                  <a:lnTo>
                    <a:pt x="4004" y="1159"/>
                  </a:lnTo>
                  <a:lnTo>
                    <a:pt x="3943" y="1159"/>
                  </a:lnTo>
                  <a:lnTo>
                    <a:pt x="3879" y="1157"/>
                  </a:lnTo>
                  <a:lnTo>
                    <a:pt x="3814" y="1153"/>
                  </a:lnTo>
                  <a:lnTo>
                    <a:pt x="3746" y="1146"/>
                  </a:lnTo>
                  <a:lnTo>
                    <a:pt x="3677" y="1136"/>
                  </a:lnTo>
                  <a:lnTo>
                    <a:pt x="3607" y="1124"/>
                  </a:lnTo>
                  <a:lnTo>
                    <a:pt x="3534" y="1109"/>
                  </a:lnTo>
                  <a:lnTo>
                    <a:pt x="3460" y="1091"/>
                  </a:lnTo>
                  <a:lnTo>
                    <a:pt x="3383" y="1070"/>
                  </a:lnTo>
                  <a:lnTo>
                    <a:pt x="3305" y="1044"/>
                  </a:lnTo>
                  <a:lnTo>
                    <a:pt x="3226" y="1017"/>
                  </a:lnTo>
                  <a:lnTo>
                    <a:pt x="3226" y="1017"/>
                  </a:lnTo>
                  <a:lnTo>
                    <a:pt x="3067" y="960"/>
                  </a:lnTo>
                  <a:lnTo>
                    <a:pt x="2914" y="909"/>
                  </a:lnTo>
                  <a:lnTo>
                    <a:pt x="2765" y="862"/>
                  </a:lnTo>
                  <a:lnTo>
                    <a:pt x="2622" y="818"/>
                  </a:lnTo>
                  <a:lnTo>
                    <a:pt x="2485" y="780"/>
                  </a:lnTo>
                  <a:lnTo>
                    <a:pt x="2353" y="746"/>
                  </a:lnTo>
                  <a:lnTo>
                    <a:pt x="2224" y="715"/>
                  </a:lnTo>
                  <a:lnTo>
                    <a:pt x="2100" y="689"/>
                  </a:lnTo>
                  <a:lnTo>
                    <a:pt x="1981" y="667"/>
                  </a:lnTo>
                  <a:lnTo>
                    <a:pt x="1866" y="649"/>
                  </a:lnTo>
                  <a:lnTo>
                    <a:pt x="1755" y="634"/>
                  </a:lnTo>
                  <a:lnTo>
                    <a:pt x="1648" y="625"/>
                  </a:lnTo>
                  <a:lnTo>
                    <a:pt x="1543" y="617"/>
                  </a:lnTo>
                  <a:lnTo>
                    <a:pt x="1442" y="615"/>
                  </a:lnTo>
                  <a:lnTo>
                    <a:pt x="1345" y="615"/>
                  </a:lnTo>
                  <a:lnTo>
                    <a:pt x="1251" y="620"/>
                  </a:lnTo>
                  <a:lnTo>
                    <a:pt x="1159" y="628"/>
                  </a:lnTo>
                  <a:lnTo>
                    <a:pt x="1070" y="641"/>
                  </a:lnTo>
                  <a:lnTo>
                    <a:pt x="984" y="655"/>
                  </a:lnTo>
                  <a:lnTo>
                    <a:pt x="899" y="675"/>
                  </a:lnTo>
                  <a:lnTo>
                    <a:pt x="817" y="696"/>
                  </a:lnTo>
                  <a:lnTo>
                    <a:pt x="737" y="722"/>
                  </a:lnTo>
                  <a:lnTo>
                    <a:pt x="659" y="751"/>
                  </a:lnTo>
                  <a:lnTo>
                    <a:pt x="581" y="783"/>
                  </a:lnTo>
                  <a:lnTo>
                    <a:pt x="506" y="817"/>
                  </a:lnTo>
                  <a:lnTo>
                    <a:pt x="431" y="856"/>
                  </a:lnTo>
                  <a:lnTo>
                    <a:pt x="358" y="896"/>
                  </a:lnTo>
                  <a:lnTo>
                    <a:pt x="286" y="941"/>
                  </a:lnTo>
                  <a:lnTo>
                    <a:pt x="213" y="988"/>
                  </a:lnTo>
                  <a:lnTo>
                    <a:pt x="143" y="1038"/>
                  </a:lnTo>
                  <a:lnTo>
                    <a:pt x="70" y="1090"/>
                  </a:lnTo>
                  <a:lnTo>
                    <a:pt x="0" y="114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454126" name="Freeform 46"/>
            <p:cNvSpPr>
              <a:spLocks/>
            </p:cNvSpPr>
            <p:nvPr userDrawn="1"/>
          </p:nvSpPr>
          <p:spPr bwMode="auto">
            <a:xfrm>
              <a:off x="1146" y="968"/>
              <a:ext cx="5355" cy="631"/>
            </a:xfrm>
            <a:custGeom>
              <a:avLst/>
              <a:gdLst/>
              <a:ahLst/>
              <a:cxnLst>
                <a:cxn ang="0">
                  <a:pos x="5355" y="0"/>
                </a:cxn>
                <a:cxn ang="0">
                  <a:pos x="5334" y="71"/>
                </a:cxn>
                <a:cxn ang="0">
                  <a:pos x="5306" y="150"/>
                </a:cxn>
                <a:cxn ang="0">
                  <a:pos x="5266" y="250"/>
                </a:cxn>
                <a:cxn ang="0">
                  <a:pos x="5209" y="366"/>
                </a:cxn>
                <a:cxn ang="0">
                  <a:pos x="5138" y="494"/>
                </a:cxn>
                <a:cxn ang="0">
                  <a:pos x="5072" y="592"/>
                </a:cxn>
                <a:cxn ang="0">
                  <a:pos x="5023" y="658"/>
                </a:cxn>
                <a:cxn ang="0">
                  <a:pos x="4969" y="723"/>
                </a:cxn>
                <a:cxn ang="0">
                  <a:pos x="4909" y="788"/>
                </a:cxn>
                <a:cxn ang="0">
                  <a:pos x="4845" y="849"/>
                </a:cxn>
                <a:cxn ang="0">
                  <a:pos x="4775" y="909"/>
                </a:cxn>
                <a:cxn ang="0">
                  <a:pos x="4700" y="964"/>
                </a:cxn>
                <a:cxn ang="0">
                  <a:pos x="4619" y="1015"/>
                </a:cxn>
                <a:cxn ang="0">
                  <a:pos x="4532" y="1060"/>
                </a:cxn>
                <a:cxn ang="0">
                  <a:pos x="4439" y="1101"/>
                </a:cxn>
                <a:cxn ang="0">
                  <a:pos x="4340" y="1135"/>
                </a:cxn>
                <a:cxn ang="0">
                  <a:pos x="4235" y="1162"/>
                </a:cxn>
                <a:cxn ang="0">
                  <a:pos x="4123" y="1182"/>
                </a:cxn>
                <a:cxn ang="0">
                  <a:pos x="4004" y="1193"/>
                </a:cxn>
                <a:cxn ang="0">
                  <a:pos x="3879" y="1194"/>
                </a:cxn>
                <a:cxn ang="0">
                  <a:pos x="3746" y="1185"/>
                </a:cxn>
                <a:cxn ang="0">
                  <a:pos x="3606" y="1165"/>
                </a:cxn>
                <a:cxn ang="0">
                  <a:pos x="3458" y="1136"/>
                </a:cxn>
                <a:cxn ang="0">
                  <a:pos x="3304" y="1093"/>
                </a:cxn>
                <a:cxn ang="0">
                  <a:pos x="3224" y="1067"/>
                </a:cxn>
                <a:cxn ang="0">
                  <a:pos x="2910" y="965"/>
                </a:cxn>
                <a:cxn ang="0">
                  <a:pos x="2618" y="880"/>
                </a:cxn>
                <a:cxn ang="0">
                  <a:pos x="2346" y="812"/>
                </a:cxn>
                <a:cxn ang="0">
                  <a:pos x="2094" y="760"/>
                </a:cxn>
                <a:cxn ang="0">
                  <a:pos x="1859" y="723"/>
                </a:cxn>
                <a:cxn ang="0">
                  <a:pos x="1640" y="704"/>
                </a:cxn>
                <a:cxn ang="0">
                  <a:pos x="1434" y="699"/>
                </a:cxn>
                <a:cxn ang="0">
                  <a:pos x="1242" y="707"/>
                </a:cxn>
                <a:cxn ang="0">
                  <a:pos x="1063" y="731"/>
                </a:cxn>
                <a:cxn ang="0">
                  <a:pos x="893" y="768"/>
                </a:cxn>
                <a:cxn ang="0">
                  <a:pos x="732" y="820"/>
                </a:cxn>
                <a:cxn ang="0">
                  <a:pos x="576" y="884"/>
                </a:cxn>
                <a:cxn ang="0">
                  <a:pos x="427" y="960"/>
                </a:cxn>
                <a:cxn ang="0">
                  <a:pos x="283" y="1049"/>
                </a:cxn>
                <a:cxn ang="0">
                  <a:pos x="141" y="1149"/>
                </a:cxn>
                <a:cxn ang="0">
                  <a:pos x="0" y="1261"/>
                </a:cxn>
              </a:cxnLst>
              <a:rect l="0" t="0" r="r" b="b"/>
              <a:pathLst>
                <a:path w="5355" h="1261">
                  <a:moveTo>
                    <a:pt x="5355" y="0"/>
                  </a:moveTo>
                  <a:lnTo>
                    <a:pt x="5355" y="0"/>
                  </a:lnTo>
                  <a:lnTo>
                    <a:pt x="5349" y="19"/>
                  </a:lnTo>
                  <a:lnTo>
                    <a:pt x="5334" y="71"/>
                  </a:lnTo>
                  <a:lnTo>
                    <a:pt x="5322" y="106"/>
                  </a:lnTo>
                  <a:lnTo>
                    <a:pt x="5306" y="150"/>
                  </a:lnTo>
                  <a:lnTo>
                    <a:pt x="5288" y="197"/>
                  </a:lnTo>
                  <a:lnTo>
                    <a:pt x="5266" y="250"/>
                  </a:lnTo>
                  <a:lnTo>
                    <a:pt x="5240" y="306"/>
                  </a:lnTo>
                  <a:lnTo>
                    <a:pt x="5209" y="366"/>
                  </a:lnTo>
                  <a:lnTo>
                    <a:pt x="5176" y="429"/>
                  </a:lnTo>
                  <a:lnTo>
                    <a:pt x="5138" y="494"/>
                  </a:lnTo>
                  <a:lnTo>
                    <a:pt x="5095" y="560"/>
                  </a:lnTo>
                  <a:lnTo>
                    <a:pt x="5072" y="592"/>
                  </a:lnTo>
                  <a:lnTo>
                    <a:pt x="5048" y="625"/>
                  </a:lnTo>
                  <a:lnTo>
                    <a:pt x="5023" y="658"/>
                  </a:lnTo>
                  <a:lnTo>
                    <a:pt x="4997" y="691"/>
                  </a:lnTo>
                  <a:lnTo>
                    <a:pt x="4969" y="723"/>
                  </a:lnTo>
                  <a:lnTo>
                    <a:pt x="4940" y="755"/>
                  </a:lnTo>
                  <a:lnTo>
                    <a:pt x="4909" y="788"/>
                  </a:lnTo>
                  <a:lnTo>
                    <a:pt x="4877" y="818"/>
                  </a:lnTo>
                  <a:lnTo>
                    <a:pt x="4845" y="849"/>
                  </a:lnTo>
                  <a:lnTo>
                    <a:pt x="4811" y="880"/>
                  </a:lnTo>
                  <a:lnTo>
                    <a:pt x="4775" y="909"/>
                  </a:lnTo>
                  <a:lnTo>
                    <a:pt x="4739" y="936"/>
                  </a:lnTo>
                  <a:lnTo>
                    <a:pt x="4700" y="964"/>
                  </a:lnTo>
                  <a:lnTo>
                    <a:pt x="4661" y="989"/>
                  </a:lnTo>
                  <a:lnTo>
                    <a:pt x="4619" y="1015"/>
                  </a:lnTo>
                  <a:lnTo>
                    <a:pt x="4576" y="1038"/>
                  </a:lnTo>
                  <a:lnTo>
                    <a:pt x="4532" y="1060"/>
                  </a:lnTo>
                  <a:lnTo>
                    <a:pt x="4486" y="1081"/>
                  </a:lnTo>
                  <a:lnTo>
                    <a:pt x="4439" y="1101"/>
                  </a:lnTo>
                  <a:lnTo>
                    <a:pt x="4390" y="1119"/>
                  </a:lnTo>
                  <a:lnTo>
                    <a:pt x="4340" y="1135"/>
                  </a:lnTo>
                  <a:lnTo>
                    <a:pt x="4289" y="1149"/>
                  </a:lnTo>
                  <a:lnTo>
                    <a:pt x="4235" y="1162"/>
                  </a:lnTo>
                  <a:lnTo>
                    <a:pt x="4179" y="1173"/>
                  </a:lnTo>
                  <a:lnTo>
                    <a:pt x="4123" y="1182"/>
                  </a:lnTo>
                  <a:lnTo>
                    <a:pt x="4064" y="1188"/>
                  </a:lnTo>
                  <a:lnTo>
                    <a:pt x="4004" y="1193"/>
                  </a:lnTo>
                  <a:lnTo>
                    <a:pt x="3942" y="1194"/>
                  </a:lnTo>
                  <a:lnTo>
                    <a:pt x="3879" y="1194"/>
                  </a:lnTo>
                  <a:lnTo>
                    <a:pt x="3814" y="1191"/>
                  </a:lnTo>
                  <a:lnTo>
                    <a:pt x="3746" y="1185"/>
                  </a:lnTo>
                  <a:lnTo>
                    <a:pt x="3676" y="1177"/>
                  </a:lnTo>
                  <a:lnTo>
                    <a:pt x="3606" y="1165"/>
                  </a:lnTo>
                  <a:lnTo>
                    <a:pt x="3533" y="1153"/>
                  </a:lnTo>
                  <a:lnTo>
                    <a:pt x="3458" y="1136"/>
                  </a:lnTo>
                  <a:lnTo>
                    <a:pt x="3382" y="1115"/>
                  </a:lnTo>
                  <a:lnTo>
                    <a:pt x="3304" y="1093"/>
                  </a:lnTo>
                  <a:lnTo>
                    <a:pt x="3224" y="1067"/>
                  </a:lnTo>
                  <a:lnTo>
                    <a:pt x="3224" y="1067"/>
                  </a:lnTo>
                  <a:lnTo>
                    <a:pt x="3064" y="1014"/>
                  </a:lnTo>
                  <a:lnTo>
                    <a:pt x="2910" y="965"/>
                  </a:lnTo>
                  <a:lnTo>
                    <a:pt x="2761" y="920"/>
                  </a:lnTo>
                  <a:lnTo>
                    <a:pt x="2618" y="880"/>
                  </a:lnTo>
                  <a:lnTo>
                    <a:pt x="2480" y="842"/>
                  </a:lnTo>
                  <a:lnTo>
                    <a:pt x="2346" y="812"/>
                  </a:lnTo>
                  <a:lnTo>
                    <a:pt x="2219" y="783"/>
                  </a:lnTo>
                  <a:lnTo>
                    <a:pt x="2094" y="760"/>
                  </a:lnTo>
                  <a:lnTo>
                    <a:pt x="1974" y="739"/>
                  </a:lnTo>
                  <a:lnTo>
                    <a:pt x="1859" y="723"/>
                  </a:lnTo>
                  <a:lnTo>
                    <a:pt x="1746" y="712"/>
                  </a:lnTo>
                  <a:lnTo>
                    <a:pt x="1640" y="704"/>
                  </a:lnTo>
                  <a:lnTo>
                    <a:pt x="1535" y="699"/>
                  </a:lnTo>
                  <a:lnTo>
                    <a:pt x="1434" y="699"/>
                  </a:lnTo>
                  <a:lnTo>
                    <a:pt x="1337" y="700"/>
                  </a:lnTo>
                  <a:lnTo>
                    <a:pt x="1242" y="707"/>
                  </a:lnTo>
                  <a:lnTo>
                    <a:pt x="1151" y="718"/>
                  </a:lnTo>
                  <a:lnTo>
                    <a:pt x="1063" y="731"/>
                  </a:lnTo>
                  <a:lnTo>
                    <a:pt x="976" y="749"/>
                  </a:lnTo>
                  <a:lnTo>
                    <a:pt x="893" y="768"/>
                  </a:lnTo>
                  <a:lnTo>
                    <a:pt x="811" y="792"/>
                  </a:lnTo>
                  <a:lnTo>
                    <a:pt x="732" y="820"/>
                  </a:lnTo>
                  <a:lnTo>
                    <a:pt x="652" y="851"/>
                  </a:lnTo>
                  <a:lnTo>
                    <a:pt x="576" y="884"/>
                  </a:lnTo>
                  <a:lnTo>
                    <a:pt x="501" y="920"/>
                  </a:lnTo>
                  <a:lnTo>
                    <a:pt x="427" y="960"/>
                  </a:lnTo>
                  <a:lnTo>
                    <a:pt x="355" y="1004"/>
                  </a:lnTo>
                  <a:lnTo>
                    <a:pt x="283" y="1049"/>
                  </a:lnTo>
                  <a:lnTo>
                    <a:pt x="212" y="1098"/>
                  </a:lnTo>
                  <a:lnTo>
                    <a:pt x="141" y="1149"/>
                  </a:lnTo>
                  <a:lnTo>
                    <a:pt x="71" y="1204"/>
                  </a:lnTo>
                  <a:lnTo>
                    <a:pt x="0" y="1261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454127" name="Freeform 47"/>
            <p:cNvSpPr>
              <a:spLocks/>
            </p:cNvSpPr>
            <p:nvPr userDrawn="1"/>
          </p:nvSpPr>
          <p:spPr bwMode="auto">
            <a:xfrm>
              <a:off x="1187" y="940"/>
              <a:ext cx="5335" cy="688"/>
            </a:xfrm>
            <a:custGeom>
              <a:avLst/>
              <a:gdLst/>
              <a:ahLst/>
              <a:cxnLst>
                <a:cxn ang="0">
                  <a:pos x="5335" y="0"/>
                </a:cxn>
                <a:cxn ang="0">
                  <a:pos x="5315" y="71"/>
                </a:cxn>
                <a:cxn ang="0">
                  <a:pos x="5289" y="150"/>
                </a:cxn>
                <a:cxn ang="0">
                  <a:pos x="5250" y="252"/>
                </a:cxn>
                <a:cxn ang="0">
                  <a:pos x="5196" y="371"/>
                </a:cxn>
                <a:cxn ang="0">
                  <a:pos x="5127" y="501"/>
                </a:cxn>
                <a:cxn ang="0">
                  <a:pos x="5061" y="601"/>
                </a:cxn>
                <a:cxn ang="0">
                  <a:pos x="5014" y="667"/>
                </a:cxn>
                <a:cxn ang="0">
                  <a:pos x="4960" y="735"/>
                </a:cxn>
                <a:cxn ang="0">
                  <a:pos x="4902" y="799"/>
                </a:cxn>
                <a:cxn ang="0">
                  <a:pos x="4838" y="862"/>
                </a:cxn>
                <a:cxn ang="0">
                  <a:pos x="4770" y="924"/>
                </a:cxn>
                <a:cxn ang="0">
                  <a:pos x="4695" y="980"/>
                </a:cxn>
                <a:cxn ang="0">
                  <a:pos x="4614" y="1034"/>
                </a:cxn>
                <a:cxn ang="0">
                  <a:pos x="4528" y="1082"/>
                </a:cxn>
                <a:cxn ang="0">
                  <a:pos x="4436" y="1126"/>
                </a:cxn>
                <a:cxn ang="0">
                  <a:pos x="4338" y="1161"/>
                </a:cxn>
                <a:cxn ang="0">
                  <a:pos x="4232" y="1190"/>
                </a:cxn>
                <a:cxn ang="0">
                  <a:pos x="4121" y="1213"/>
                </a:cxn>
                <a:cxn ang="0">
                  <a:pos x="4003" y="1226"/>
                </a:cxn>
                <a:cxn ang="0">
                  <a:pos x="3877" y="1229"/>
                </a:cxn>
                <a:cxn ang="0">
                  <a:pos x="3745" y="1224"/>
                </a:cxn>
                <a:cxn ang="0">
                  <a:pos x="3605" y="1206"/>
                </a:cxn>
                <a:cxn ang="0">
                  <a:pos x="3456" y="1179"/>
                </a:cxn>
                <a:cxn ang="0">
                  <a:pos x="3301" y="1140"/>
                </a:cxn>
                <a:cxn ang="0">
                  <a:pos x="3220" y="1114"/>
                </a:cxn>
                <a:cxn ang="0">
                  <a:pos x="2905" y="1019"/>
                </a:cxn>
                <a:cxn ang="0">
                  <a:pos x="2612" y="938"/>
                </a:cxn>
                <a:cxn ang="0">
                  <a:pos x="2340" y="875"/>
                </a:cxn>
                <a:cxn ang="0">
                  <a:pos x="2086" y="828"/>
                </a:cxn>
                <a:cxn ang="0">
                  <a:pos x="1851" y="798"/>
                </a:cxn>
                <a:cxn ang="0">
                  <a:pos x="1630" y="782"/>
                </a:cxn>
                <a:cxn ang="0">
                  <a:pos x="1426" y="780"/>
                </a:cxn>
                <a:cxn ang="0">
                  <a:pos x="1235" y="795"/>
                </a:cxn>
                <a:cxn ang="0">
                  <a:pos x="1099" y="814"/>
                </a:cxn>
                <a:cxn ang="0">
                  <a:pos x="1011" y="830"/>
                </a:cxn>
                <a:cxn ang="0">
                  <a:pos x="927" y="851"/>
                </a:cxn>
                <a:cxn ang="0">
                  <a:pos x="804" y="888"/>
                </a:cxn>
                <a:cxn ang="0">
                  <a:pos x="647" y="950"/>
                </a:cxn>
                <a:cxn ang="0">
                  <a:pos x="496" y="1024"/>
                </a:cxn>
                <a:cxn ang="0">
                  <a:pos x="352" y="1109"/>
                </a:cxn>
                <a:cxn ang="0">
                  <a:pos x="210" y="1208"/>
                </a:cxn>
                <a:cxn ang="0">
                  <a:pos x="70" y="1316"/>
                </a:cxn>
              </a:cxnLst>
              <a:rect l="0" t="0" r="r" b="b"/>
              <a:pathLst>
                <a:path w="5335" h="1376">
                  <a:moveTo>
                    <a:pt x="5335" y="0"/>
                  </a:moveTo>
                  <a:lnTo>
                    <a:pt x="5335" y="0"/>
                  </a:lnTo>
                  <a:lnTo>
                    <a:pt x="5331" y="18"/>
                  </a:lnTo>
                  <a:lnTo>
                    <a:pt x="5315" y="71"/>
                  </a:lnTo>
                  <a:lnTo>
                    <a:pt x="5304" y="107"/>
                  </a:lnTo>
                  <a:lnTo>
                    <a:pt x="5289" y="150"/>
                  </a:lnTo>
                  <a:lnTo>
                    <a:pt x="5271" y="199"/>
                  </a:lnTo>
                  <a:lnTo>
                    <a:pt x="5250" y="252"/>
                  </a:lnTo>
                  <a:lnTo>
                    <a:pt x="5225" y="310"/>
                  </a:lnTo>
                  <a:lnTo>
                    <a:pt x="5196" y="371"/>
                  </a:lnTo>
                  <a:lnTo>
                    <a:pt x="5163" y="434"/>
                  </a:lnTo>
                  <a:lnTo>
                    <a:pt x="5127" y="501"/>
                  </a:lnTo>
                  <a:lnTo>
                    <a:pt x="5085" y="567"/>
                  </a:lnTo>
                  <a:lnTo>
                    <a:pt x="5061" y="601"/>
                  </a:lnTo>
                  <a:lnTo>
                    <a:pt x="5038" y="635"/>
                  </a:lnTo>
                  <a:lnTo>
                    <a:pt x="5014" y="667"/>
                  </a:lnTo>
                  <a:lnTo>
                    <a:pt x="4988" y="701"/>
                  </a:lnTo>
                  <a:lnTo>
                    <a:pt x="4960" y="735"/>
                  </a:lnTo>
                  <a:lnTo>
                    <a:pt x="4932" y="767"/>
                  </a:lnTo>
                  <a:lnTo>
                    <a:pt x="4902" y="799"/>
                  </a:lnTo>
                  <a:lnTo>
                    <a:pt x="4871" y="832"/>
                  </a:lnTo>
                  <a:lnTo>
                    <a:pt x="4838" y="862"/>
                  </a:lnTo>
                  <a:lnTo>
                    <a:pt x="4804" y="893"/>
                  </a:lnTo>
                  <a:lnTo>
                    <a:pt x="4770" y="924"/>
                  </a:lnTo>
                  <a:lnTo>
                    <a:pt x="4734" y="953"/>
                  </a:lnTo>
                  <a:lnTo>
                    <a:pt x="4695" y="980"/>
                  </a:lnTo>
                  <a:lnTo>
                    <a:pt x="4656" y="1008"/>
                  </a:lnTo>
                  <a:lnTo>
                    <a:pt x="4614" y="1034"/>
                  </a:lnTo>
                  <a:lnTo>
                    <a:pt x="4573" y="1059"/>
                  </a:lnTo>
                  <a:lnTo>
                    <a:pt x="4528" y="1082"/>
                  </a:lnTo>
                  <a:lnTo>
                    <a:pt x="4484" y="1105"/>
                  </a:lnTo>
                  <a:lnTo>
                    <a:pt x="4436" y="1126"/>
                  </a:lnTo>
                  <a:lnTo>
                    <a:pt x="4388" y="1143"/>
                  </a:lnTo>
                  <a:lnTo>
                    <a:pt x="4338" y="1161"/>
                  </a:lnTo>
                  <a:lnTo>
                    <a:pt x="4287" y="1177"/>
                  </a:lnTo>
                  <a:lnTo>
                    <a:pt x="4232" y="1190"/>
                  </a:lnTo>
                  <a:lnTo>
                    <a:pt x="4178" y="1203"/>
                  </a:lnTo>
                  <a:lnTo>
                    <a:pt x="4121" y="1213"/>
                  </a:lnTo>
                  <a:lnTo>
                    <a:pt x="4063" y="1219"/>
                  </a:lnTo>
                  <a:lnTo>
                    <a:pt x="4003" y="1226"/>
                  </a:lnTo>
                  <a:lnTo>
                    <a:pt x="3941" y="1229"/>
                  </a:lnTo>
                  <a:lnTo>
                    <a:pt x="3877" y="1229"/>
                  </a:lnTo>
                  <a:lnTo>
                    <a:pt x="3812" y="1227"/>
                  </a:lnTo>
                  <a:lnTo>
                    <a:pt x="3745" y="1224"/>
                  </a:lnTo>
                  <a:lnTo>
                    <a:pt x="3676" y="1216"/>
                  </a:lnTo>
                  <a:lnTo>
                    <a:pt x="3605" y="1206"/>
                  </a:lnTo>
                  <a:lnTo>
                    <a:pt x="3531" y="1195"/>
                  </a:lnTo>
                  <a:lnTo>
                    <a:pt x="3456" y="1179"/>
                  </a:lnTo>
                  <a:lnTo>
                    <a:pt x="3380" y="1161"/>
                  </a:lnTo>
                  <a:lnTo>
                    <a:pt x="3301" y="1140"/>
                  </a:lnTo>
                  <a:lnTo>
                    <a:pt x="3220" y="1114"/>
                  </a:lnTo>
                  <a:lnTo>
                    <a:pt x="3220" y="1114"/>
                  </a:lnTo>
                  <a:lnTo>
                    <a:pt x="3061" y="1064"/>
                  </a:lnTo>
                  <a:lnTo>
                    <a:pt x="2905" y="1019"/>
                  </a:lnTo>
                  <a:lnTo>
                    <a:pt x="2756" y="977"/>
                  </a:lnTo>
                  <a:lnTo>
                    <a:pt x="2612" y="938"/>
                  </a:lnTo>
                  <a:lnTo>
                    <a:pt x="2473" y="906"/>
                  </a:lnTo>
                  <a:lnTo>
                    <a:pt x="2340" y="875"/>
                  </a:lnTo>
                  <a:lnTo>
                    <a:pt x="2211" y="851"/>
                  </a:lnTo>
                  <a:lnTo>
                    <a:pt x="2086" y="828"/>
                  </a:lnTo>
                  <a:lnTo>
                    <a:pt x="1966" y="811"/>
                  </a:lnTo>
                  <a:lnTo>
                    <a:pt x="1851" y="798"/>
                  </a:lnTo>
                  <a:lnTo>
                    <a:pt x="1739" y="788"/>
                  </a:lnTo>
                  <a:lnTo>
                    <a:pt x="1630" y="782"/>
                  </a:lnTo>
                  <a:lnTo>
                    <a:pt x="1526" y="780"/>
                  </a:lnTo>
                  <a:lnTo>
                    <a:pt x="1426" y="780"/>
                  </a:lnTo>
                  <a:lnTo>
                    <a:pt x="1329" y="785"/>
                  </a:lnTo>
                  <a:lnTo>
                    <a:pt x="1235" y="795"/>
                  </a:lnTo>
                  <a:lnTo>
                    <a:pt x="1143" y="806"/>
                  </a:lnTo>
                  <a:lnTo>
                    <a:pt x="1099" y="814"/>
                  </a:lnTo>
                  <a:lnTo>
                    <a:pt x="1054" y="822"/>
                  </a:lnTo>
                  <a:lnTo>
                    <a:pt x="1011" y="830"/>
                  </a:lnTo>
                  <a:lnTo>
                    <a:pt x="970" y="840"/>
                  </a:lnTo>
                  <a:lnTo>
                    <a:pt x="927" y="851"/>
                  </a:lnTo>
                  <a:lnTo>
                    <a:pt x="885" y="862"/>
                  </a:lnTo>
                  <a:lnTo>
                    <a:pt x="804" y="888"/>
                  </a:lnTo>
                  <a:lnTo>
                    <a:pt x="725" y="917"/>
                  </a:lnTo>
                  <a:lnTo>
                    <a:pt x="647" y="950"/>
                  </a:lnTo>
                  <a:lnTo>
                    <a:pt x="571" y="985"/>
                  </a:lnTo>
                  <a:lnTo>
                    <a:pt x="496" y="1024"/>
                  </a:lnTo>
                  <a:lnTo>
                    <a:pt x="424" y="1064"/>
                  </a:lnTo>
                  <a:lnTo>
                    <a:pt x="352" y="1109"/>
                  </a:lnTo>
                  <a:lnTo>
                    <a:pt x="280" y="1156"/>
                  </a:lnTo>
                  <a:lnTo>
                    <a:pt x="210" y="1208"/>
                  </a:lnTo>
                  <a:lnTo>
                    <a:pt x="139" y="1261"/>
                  </a:lnTo>
                  <a:lnTo>
                    <a:pt x="70" y="1316"/>
                  </a:lnTo>
                  <a:lnTo>
                    <a:pt x="0" y="137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454128" name="Freeform 48"/>
            <p:cNvSpPr>
              <a:spLocks/>
            </p:cNvSpPr>
            <p:nvPr userDrawn="1"/>
          </p:nvSpPr>
          <p:spPr bwMode="auto">
            <a:xfrm>
              <a:off x="1229" y="911"/>
              <a:ext cx="5314" cy="745"/>
            </a:xfrm>
            <a:custGeom>
              <a:avLst/>
              <a:gdLst/>
              <a:ahLst/>
              <a:cxnLst>
                <a:cxn ang="0">
                  <a:pos x="5314" y="0"/>
                </a:cxn>
                <a:cxn ang="0">
                  <a:pos x="5296" y="71"/>
                </a:cxn>
                <a:cxn ang="0">
                  <a:pos x="5271" y="153"/>
                </a:cxn>
                <a:cxn ang="0">
                  <a:pos x="5233" y="257"/>
                </a:cxn>
                <a:cxn ang="0">
                  <a:pos x="5180" y="376"/>
                </a:cxn>
                <a:cxn ang="0">
                  <a:pos x="5112" y="507"/>
                </a:cxn>
                <a:cxn ang="0">
                  <a:pos x="5050" y="609"/>
                </a:cxn>
                <a:cxn ang="0">
                  <a:pos x="5003" y="678"/>
                </a:cxn>
                <a:cxn ang="0">
                  <a:pos x="4950" y="746"/>
                </a:cxn>
                <a:cxn ang="0">
                  <a:pos x="4893" y="812"/>
                </a:cxn>
                <a:cxn ang="0">
                  <a:pos x="4830" y="878"/>
                </a:cxn>
                <a:cxn ang="0">
                  <a:pos x="4762" y="940"/>
                </a:cxn>
                <a:cxn ang="0">
                  <a:pos x="4689" y="999"/>
                </a:cxn>
                <a:cxn ang="0">
                  <a:pos x="4610" y="1054"/>
                </a:cxn>
                <a:cxn ang="0">
                  <a:pos x="4524" y="1104"/>
                </a:cxn>
                <a:cxn ang="0">
                  <a:pos x="4432" y="1150"/>
                </a:cxn>
                <a:cxn ang="0">
                  <a:pos x="4335" y="1188"/>
                </a:cxn>
                <a:cxn ang="0">
                  <a:pos x="4229" y="1219"/>
                </a:cxn>
                <a:cxn ang="0">
                  <a:pos x="4118" y="1243"/>
                </a:cxn>
                <a:cxn ang="0">
                  <a:pos x="4000" y="1259"/>
                </a:cxn>
                <a:cxn ang="0">
                  <a:pos x="3875" y="1266"/>
                </a:cxn>
                <a:cxn ang="0">
                  <a:pos x="3742" y="1263"/>
                </a:cxn>
                <a:cxn ang="0">
                  <a:pos x="3602" y="1248"/>
                </a:cxn>
                <a:cxn ang="0">
                  <a:pos x="3453" y="1224"/>
                </a:cxn>
                <a:cxn ang="0">
                  <a:pos x="3298" y="1187"/>
                </a:cxn>
                <a:cxn ang="0">
                  <a:pos x="3217" y="1164"/>
                </a:cxn>
                <a:cxn ang="0">
                  <a:pos x="2899" y="1074"/>
                </a:cxn>
                <a:cxn ang="0">
                  <a:pos x="2605" y="999"/>
                </a:cxn>
                <a:cxn ang="0">
                  <a:pos x="2333" y="941"/>
                </a:cxn>
                <a:cxn ang="0">
                  <a:pos x="2079" y="899"/>
                </a:cxn>
                <a:cxn ang="0">
                  <a:pos x="1843" y="872"/>
                </a:cxn>
                <a:cxn ang="0">
                  <a:pos x="1622" y="861"/>
                </a:cxn>
                <a:cxn ang="0">
                  <a:pos x="1418" y="864"/>
                </a:cxn>
                <a:cxn ang="0">
                  <a:pos x="1226" y="882"/>
                </a:cxn>
                <a:cxn ang="0">
                  <a:pos x="1134" y="896"/>
                </a:cxn>
                <a:cxn ang="0">
                  <a:pos x="1047" y="912"/>
                </a:cxn>
                <a:cxn ang="0">
                  <a:pos x="961" y="933"/>
                </a:cxn>
                <a:cxn ang="0">
                  <a:pos x="878" y="957"/>
                </a:cxn>
                <a:cxn ang="0">
                  <a:pos x="718" y="1016"/>
                </a:cxn>
                <a:cxn ang="0">
                  <a:pos x="565" y="1087"/>
                </a:cxn>
                <a:cxn ang="0">
                  <a:pos x="419" y="1171"/>
                </a:cxn>
                <a:cxn ang="0">
                  <a:pos x="276" y="1266"/>
                </a:cxn>
                <a:cxn ang="0">
                  <a:pos x="138" y="1372"/>
                </a:cxn>
                <a:cxn ang="0">
                  <a:pos x="0" y="1490"/>
                </a:cxn>
              </a:cxnLst>
              <a:rect l="0" t="0" r="r" b="b"/>
              <a:pathLst>
                <a:path w="5314" h="1490">
                  <a:moveTo>
                    <a:pt x="5314" y="0"/>
                  </a:moveTo>
                  <a:lnTo>
                    <a:pt x="5314" y="0"/>
                  </a:lnTo>
                  <a:lnTo>
                    <a:pt x="5309" y="19"/>
                  </a:lnTo>
                  <a:lnTo>
                    <a:pt x="5296" y="71"/>
                  </a:lnTo>
                  <a:lnTo>
                    <a:pt x="5284" y="110"/>
                  </a:lnTo>
                  <a:lnTo>
                    <a:pt x="5271" y="153"/>
                  </a:lnTo>
                  <a:lnTo>
                    <a:pt x="5254" y="202"/>
                  </a:lnTo>
                  <a:lnTo>
                    <a:pt x="5233" y="257"/>
                  </a:lnTo>
                  <a:lnTo>
                    <a:pt x="5208" y="315"/>
                  </a:lnTo>
                  <a:lnTo>
                    <a:pt x="5180" y="376"/>
                  </a:lnTo>
                  <a:lnTo>
                    <a:pt x="5148" y="441"/>
                  </a:lnTo>
                  <a:lnTo>
                    <a:pt x="5112" y="507"/>
                  </a:lnTo>
                  <a:lnTo>
                    <a:pt x="5072" y="575"/>
                  </a:lnTo>
                  <a:lnTo>
                    <a:pt x="5050" y="609"/>
                  </a:lnTo>
                  <a:lnTo>
                    <a:pt x="5026" y="644"/>
                  </a:lnTo>
                  <a:lnTo>
                    <a:pt x="5003" y="678"/>
                  </a:lnTo>
                  <a:lnTo>
                    <a:pt x="4976" y="712"/>
                  </a:lnTo>
                  <a:lnTo>
                    <a:pt x="4950" y="746"/>
                  </a:lnTo>
                  <a:lnTo>
                    <a:pt x="4922" y="780"/>
                  </a:lnTo>
                  <a:lnTo>
                    <a:pt x="4893" y="812"/>
                  </a:lnTo>
                  <a:lnTo>
                    <a:pt x="4862" y="846"/>
                  </a:lnTo>
                  <a:lnTo>
                    <a:pt x="4830" y="878"/>
                  </a:lnTo>
                  <a:lnTo>
                    <a:pt x="4797" y="909"/>
                  </a:lnTo>
                  <a:lnTo>
                    <a:pt x="4762" y="940"/>
                  </a:lnTo>
                  <a:lnTo>
                    <a:pt x="4726" y="970"/>
                  </a:lnTo>
                  <a:lnTo>
                    <a:pt x="4689" y="999"/>
                  </a:lnTo>
                  <a:lnTo>
                    <a:pt x="4650" y="1027"/>
                  </a:lnTo>
                  <a:lnTo>
                    <a:pt x="4610" y="1054"/>
                  </a:lnTo>
                  <a:lnTo>
                    <a:pt x="4568" y="1080"/>
                  </a:lnTo>
                  <a:lnTo>
                    <a:pt x="4524" y="1104"/>
                  </a:lnTo>
                  <a:lnTo>
                    <a:pt x="4479" y="1127"/>
                  </a:lnTo>
                  <a:lnTo>
                    <a:pt x="4432" y="1150"/>
                  </a:lnTo>
                  <a:lnTo>
                    <a:pt x="4385" y="1169"/>
                  </a:lnTo>
                  <a:lnTo>
                    <a:pt x="4335" y="1188"/>
                  </a:lnTo>
                  <a:lnTo>
                    <a:pt x="4283" y="1205"/>
                  </a:lnTo>
                  <a:lnTo>
                    <a:pt x="4229" y="1219"/>
                  </a:lnTo>
                  <a:lnTo>
                    <a:pt x="4175" y="1232"/>
                  </a:lnTo>
                  <a:lnTo>
                    <a:pt x="4118" y="1243"/>
                  </a:lnTo>
                  <a:lnTo>
                    <a:pt x="4060" y="1251"/>
                  </a:lnTo>
                  <a:lnTo>
                    <a:pt x="4000" y="1259"/>
                  </a:lnTo>
                  <a:lnTo>
                    <a:pt x="3939" y="1263"/>
                  </a:lnTo>
                  <a:lnTo>
                    <a:pt x="3875" y="1266"/>
                  </a:lnTo>
                  <a:lnTo>
                    <a:pt x="3810" y="1264"/>
                  </a:lnTo>
                  <a:lnTo>
                    <a:pt x="3742" y="1263"/>
                  </a:lnTo>
                  <a:lnTo>
                    <a:pt x="3673" y="1256"/>
                  </a:lnTo>
                  <a:lnTo>
                    <a:pt x="3602" y="1248"/>
                  </a:lnTo>
                  <a:lnTo>
                    <a:pt x="3528" y="1237"/>
                  </a:lnTo>
                  <a:lnTo>
                    <a:pt x="3453" y="1224"/>
                  </a:lnTo>
                  <a:lnTo>
                    <a:pt x="3377" y="1206"/>
                  </a:lnTo>
                  <a:lnTo>
                    <a:pt x="3298" y="1187"/>
                  </a:lnTo>
                  <a:lnTo>
                    <a:pt x="3217" y="1164"/>
                  </a:lnTo>
                  <a:lnTo>
                    <a:pt x="3217" y="1164"/>
                  </a:lnTo>
                  <a:lnTo>
                    <a:pt x="3055" y="1116"/>
                  </a:lnTo>
                  <a:lnTo>
                    <a:pt x="2899" y="1074"/>
                  </a:lnTo>
                  <a:lnTo>
                    <a:pt x="2751" y="1033"/>
                  </a:lnTo>
                  <a:lnTo>
                    <a:pt x="2605" y="999"/>
                  </a:lnTo>
                  <a:lnTo>
                    <a:pt x="2466" y="969"/>
                  </a:lnTo>
                  <a:lnTo>
                    <a:pt x="2333" y="941"/>
                  </a:lnTo>
                  <a:lnTo>
                    <a:pt x="2202" y="919"/>
                  </a:lnTo>
                  <a:lnTo>
                    <a:pt x="2079" y="899"/>
                  </a:lnTo>
                  <a:lnTo>
                    <a:pt x="1958" y="885"/>
                  </a:lnTo>
                  <a:lnTo>
                    <a:pt x="1843" y="872"/>
                  </a:lnTo>
                  <a:lnTo>
                    <a:pt x="1730" y="865"/>
                  </a:lnTo>
                  <a:lnTo>
                    <a:pt x="1622" y="861"/>
                  </a:lnTo>
                  <a:lnTo>
                    <a:pt x="1518" y="861"/>
                  </a:lnTo>
                  <a:lnTo>
                    <a:pt x="1418" y="864"/>
                  </a:lnTo>
                  <a:lnTo>
                    <a:pt x="1321" y="872"/>
                  </a:lnTo>
                  <a:lnTo>
                    <a:pt x="1226" y="882"/>
                  </a:lnTo>
                  <a:lnTo>
                    <a:pt x="1180" y="888"/>
                  </a:lnTo>
                  <a:lnTo>
                    <a:pt x="1134" y="896"/>
                  </a:lnTo>
                  <a:lnTo>
                    <a:pt x="1090" y="904"/>
                  </a:lnTo>
                  <a:lnTo>
                    <a:pt x="1047" y="912"/>
                  </a:lnTo>
                  <a:lnTo>
                    <a:pt x="1004" y="924"/>
                  </a:lnTo>
                  <a:lnTo>
                    <a:pt x="961" y="933"/>
                  </a:lnTo>
                  <a:lnTo>
                    <a:pt x="919" y="945"/>
                  </a:lnTo>
                  <a:lnTo>
                    <a:pt x="878" y="957"/>
                  </a:lnTo>
                  <a:lnTo>
                    <a:pt x="797" y="985"/>
                  </a:lnTo>
                  <a:lnTo>
                    <a:pt x="718" y="1016"/>
                  </a:lnTo>
                  <a:lnTo>
                    <a:pt x="640" y="1050"/>
                  </a:lnTo>
                  <a:lnTo>
                    <a:pt x="565" y="1087"/>
                  </a:lnTo>
                  <a:lnTo>
                    <a:pt x="492" y="1127"/>
                  </a:lnTo>
                  <a:lnTo>
                    <a:pt x="419" y="1171"/>
                  </a:lnTo>
                  <a:lnTo>
                    <a:pt x="347" y="1216"/>
                  </a:lnTo>
                  <a:lnTo>
                    <a:pt x="276" y="1266"/>
                  </a:lnTo>
                  <a:lnTo>
                    <a:pt x="207" y="1318"/>
                  </a:lnTo>
                  <a:lnTo>
                    <a:pt x="138" y="1372"/>
                  </a:lnTo>
                  <a:lnTo>
                    <a:pt x="70" y="1431"/>
                  </a:lnTo>
                  <a:lnTo>
                    <a:pt x="0" y="149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454129" name="Freeform 49"/>
            <p:cNvSpPr>
              <a:spLocks/>
            </p:cNvSpPr>
            <p:nvPr userDrawn="1"/>
          </p:nvSpPr>
          <p:spPr bwMode="auto">
            <a:xfrm>
              <a:off x="1272" y="882"/>
              <a:ext cx="5291" cy="803"/>
            </a:xfrm>
            <a:custGeom>
              <a:avLst/>
              <a:gdLst/>
              <a:ahLst/>
              <a:cxnLst>
                <a:cxn ang="0">
                  <a:pos x="5291" y="0"/>
                </a:cxn>
                <a:cxn ang="0">
                  <a:pos x="5273" y="73"/>
                </a:cxn>
                <a:cxn ang="0">
                  <a:pos x="5250" y="155"/>
                </a:cxn>
                <a:cxn ang="0">
                  <a:pos x="5214" y="260"/>
                </a:cxn>
                <a:cxn ang="0">
                  <a:pos x="5162" y="381"/>
                </a:cxn>
                <a:cxn ang="0">
                  <a:pos x="5097" y="515"/>
                </a:cxn>
                <a:cxn ang="0">
                  <a:pos x="5036" y="618"/>
                </a:cxn>
                <a:cxn ang="0">
                  <a:pos x="4989" y="688"/>
                </a:cxn>
                <a:cxn ang="0">
                  <a:pos x="4937" y="757"/>
                </a:cxn>
                <a:cxn ang="0">
                  <a:pos x="4882" y="827"/>
                </a:cxn>
                <a:cxn ang="0">
                  <a:pos x="4821" y="893"/>
                </a:cxn>
                <a:cxn ang="0">
                  <a:pos x="4753" y="956"/>
                </a:cxn>
                <a:cxn ang="0">
                  <a:pos x="4681" y="1017"/>
                </a:cxn>
                <a:cxn ang="0">
                  <a:pos x="4603" y="1074"/>
                </a:cxn>
                <a:cxn ang="0">
                  <a:pos x="4518" y="1127"/>
                </a:cxn>
                <a:cxn ang="0">
                  <a:pos x="4426" y="1174"/>
                </a:cxn>
                <a:cxn ang="0">
                  <a:pos x="4329" y="1214"/>
                </a:cxn>
                <a:cxn ang="0">
                  <a:pos x="4225" y="1248"/>
                </a:cxn>
                <a:cxn ang="0">
                  <a:pos x="4114" y="1274"/>
                </a:cxn>
                <a:cxn ang="0">
                  <a:pos x="3996" y="1292"/>
                </a:cxn>
                <a:cxn ang="0">
                  <a:pos x="3871" y="1301"/>
                </a:cxn>
                <a:cxn ang="0">
                  <a:pos x="3738" y="1301"/>
                </a:cxn>
                <a:cxn ang="0">
                  <a:pos x="3598" y="1290"/>
                </a:cxn>
                <a:cxn ang="0">
                  <a:pos x="3449" y="1267"/>
                </a:cxn>
                <a:cxn ang="0">
                  <a:pos x="3292" y="1233"/>
                </a:cxn>
                <a:cxn ang="0">
                  <a:pos x="3212" y="1212"/>
                </a:cxn>
                <a:cxn ang="0">
                  <a:pos x="2894" y="1129"/>
                </a:cxn>
                <a:cxn ang="0">
                  <a:pos x="2598" y="1059"/>
                </a:cxn>
                <a:cxn ang="0">
                  <a:pos x="2323" y="1007"/>
                </a:cxn>
                <a:cxn ang="0">
                  <a:pos x="2069" y="970"/>
                </a:cxn>
                <a:cxn ang="0">
                  <a:pos x="1833" y="948"/>
                </a:cxn>
                <a:cxn ang="0">
                  <a:pos x="1612" y="941"/>
                </a:cxn>
                <a:cxn ang="0">
                  <a:pos x="1408" y="948"/>
                </a:cxn>
                <a:cxn ang="0">
                  <a:pos x="1216" y="969"/>
                </a:cxn>
                <a:cxn ang="0">
                  <a:pos x="1126" y="985"/>
                </a:cxn>
                <a:cxn ang="0">
                  <a:pos x="1037" y="1004"/>
                </a:cxn>
                <a:cxn ang="0">
                  <a:pos x="953" y="1027"/>
                </a:cxn>
                <a:cxn ang="0">
                  <a:pos x="869" y="1053"/>
                </a:cxn>
                <a:cxn ang="0">
                  <a:pos x="789" y="1082"/>
                </a:cxn>
                <a:cxn ang="0">
                  <a:pos x="635" y="1150"/>
                </a:cxn>
                <a:cxn ang="0">
                  <a:pos x="486" y="1230"/>
                </a:cxn>
                <a:cxn ang="0">
                  <a:pos x="343" y="1324"/>
                </a:cxn>
                <a:cxn ang="0">
                  <a:pos x="204" y="1429"/>
                </a:cxn>
                <a:cxn ang="0">
                  <a:pos x="68" y="1545"/>
                </a:cxn>
              </a:cxnLst>
              <a:rect l="0" t="0" r="r" b="b"/>
              <a:pathLst>
                <a:path w="5291" h="1606">
                  <a:moveTo>
                    <a:pt x="5291" y="0"/>
                  </a:moveTo>
                  <a:lnTo>
                    <a:pt x="5291" y="0"/>
                  </a:lnTo>
                  <a:lnTo>
                    <a:pt x="5287" y="19"/>
                  </a:lnTo>
                  <a:lnTo>
                    <a:pt x="5273" y="73"/>
                  </a:lnTo>
                  <a:lnTo>
                    <a:pt x="5264" y="111"/>
                  </a:lnTo>
                  <a:lnTo>
                    <a:pt x="5250" y="155"/>
                  </a:lnTo>
                  <a:lnTo>
                    <a:pt x="5233" y="205"/>
                  </a:lnTo>
                  <a:lnTo>
                    <a:pt x="5214" y="260"/>
                  </a:lnTo>
                  <a:lnTo>
                    <a:pt x="5190" y="318"/>
                  </a:lnTo>
                  <a:lnTo>
                    <a:pt x="5162" y="381"/>
                  </a:lnTo>
                  <a:lnTo>
                    <a:pt x="5132" y="447"/>
                  </a:lnTo>
                  <a:lnTo>
                    <a:pt x="5097" y="515"/>
                  </a:lnTo>
                  <a:lnTo>
                    <a:pt x="5057" y="583"/>
                  </a:lnTo>
                  <a:lnTo>
                    <a:pt x="5036" y="618"/>
                  </a:lnTo>
                  <a:lnTo>
                    <a:pt x="5014" y="654"/>
                  </a:lnTo>
                  <a:lnTo>
                    <a:pt x="4989" y="688"/>
                  </a:lnTo>
                  <a:lnTo>
                    <a:pt x="4964" y="723"/>
                  </a:lnTo>
                  <a:lnTo>
                    <a:pt x="4937" y="757"/>
                  </a:lnTo>
                  <a:lnTo>
                    <a:pt x="4911" y="791"/>
                  </a:lnTo>
                  <a:lnTo>
                    <a:pt x="4882" y="827"/>
                  </a:lnTo>
                  <a:lnTo>
                    <a:pt x="4851" y="859"/>
                  </a:lnTo>
                  <a:lnTo>
                    <a:pt x="4821" y="893"/>
                  </a:lnTo>
                  <a:lnTo>
                    <a:pt x="4787" y="925"/>
                  </a:lnTo>
                  <a:lnTo>
                    <a:pt x="4753" y="956"/>
                  </a:lnTo>
                  <a:lnTo>
                    <a:pt x="4718" y="988"/>
                  </a:lnTo>
                  <a:lnTo>
                    <a:pt x="4681" y="1017"/>
                  </a:lnTo>
                  <a:lnTo>
                    <a:pt x="4642" y="1046"/>
                  </a:lnTo>
                  <a:lnTo>
                    <a:pt x="4603" y="1074"/>
                  </a:lnTo>
                  <a:lnTo>
                    <a:pt x="4561" y="1101"/>
                  </a:lnTo>
                  <a:lnTo>
                    <a:pt x="4518" y="1127"/>
                  </a:lnTo>
                  <a:lnTo>
                    <a:pt x="4472" y="1151"/>
                  </a:lnTo>
                  <a:lnTo>
                    <a:pt x="4426" y="1174"/>
                  </a:lnTo>
                  <a:lnTo>
                    <a:pt x="4379" y="1195"/>
                  </a:lnTo>
                  <a:lnTo>
                    <a:pt x="4329" y="1214"/>
                  </a:lnTo>
                  <a:lnTo>
                    <a:pt x="4278" y="1232"/>
                  </a:lnTo>
                  <a:lnTo>
                    <a:pt x="4225" y="1248"/>
                  </a:lnTo>
                  <a:lnTo>
                    <a:pt x="4171" y="1263"/>
                  </a:lnTo>
                  <a:lnTo>
                    <a:pt x="4114" y="1274"/>
                  </a:lnTo>
                  <a:lnTo>
                    <a:pt x="4056" y="1284"/>
                  </a:lnTo>
                  <a:lnTo>
                    <a:pt x="3996" y="1292"/>
                  </a:lnTo>
                  <a:lnTo>
                    <a:pt x="3935" y="1298"/>
                  </a:lnTo>
                  <a:lnTo>
                    <a:pt x="3871" y="1301"/>
                  </a:lnTo>
                  <a:lnTo>
                    <a:pt x="3806" y="1303"/>
                  </a:lnTo>
                  <a:lnTo>
                    <a:pt x="3738" y="1301"/>
                  </a:lnTo>
                  <a:lnTo>
                    <a:pt x="3668" y="1296"/>
                  </a:lnTo>
                  <a:lnTo>
                    <a:pt x="3598" y="1290"/>
                  </a:lnTo>
                  <a:lnTo>
                    <a:pt x="3524" y="1280"/>
                  </a:lnTo>
                  <a:lnTo>
                    <a:pt x="3449" y="1267"/>
                  </a:lnTo>
                  <a:lnTo>
                    <a:pt x="3371" y="1253"/>
                  </a:lnTo>
                  <a:lnTo>
                    <a:pt x="3292" y="1233"/>
                  </a:lnTo>
                  <a:lnTo>
                    <a:pt x="3212" y="1212"/>
                  </a:lnTo>
                  <a:lnTo>
                    <a:pt x="3212" y="1212"/>
                  </a:lnTo>
                  <a:lnTo>
                    <a:pt x="3049" y="1167"/>
                  </a:lnTo>
                  <a:lnTo>
                    <a:pt x="2894" y="1129"/>
                  </a:lnTo>
                  <a:lnTo>
                    <a:pt x="2742" y="1091"/>
                  </a:lnTo>
                  <a:lnTo>
                    <a:pt x="2598" y="1059"/>
                  </a:lnTo>
                  <a:lnTo>
                    <a:pt x="2458" y="1032"/>
                  </a:lnTo>
                  <a:lnTo>
                    <a:pt x="2323" y="1007"/>
                  </a:lnTo>
                  <a:lnTo>
                    <a:pt x="2194" y="986"/>
                  </a:lnTo>
                  <a:lnTo>
                    <a:pt x="2069" y="970"/>
                  </a:lnTo>
                  <a:lnTo>
                    <a:pt x="1948" y="957"/>
                  </a:lnTo>
                  <a:lnTo>
                    <a:pt x="1833" y="948"/>
                  </a:lnTo>
                  <a:lnTo>
                    <a:pt x="1720" y="943"/>
                  </a:lnTo>
                  <a:lnTo>
                    <a:pt x="1612" y="941"/>
                  </a:lnTo>
                  <a:lnTo>
                    <a:pt x="1508" y="943"/>
                  </a:lnTo>
                  <a:lnTo>
                    <a:pt x="1408" y="948"/>
                  </a:lnTo>
                  <a:lnTo>
                    <a:pt x="1311" y="957"/>
                  </a:lnTo>
                  <a:lnTo>
                    <a:pt x="1216" y="969"/>
                  </a:lnTo>
                  <a:lnTo>
                    <a:pt x="1171" y="977"/>
                  </a:lnTo>
                  <a:lnTo>
                    <a:pt x="1126" y="985"/>
                  </a:lnTo>
                  <a:lnTo>
                    <a:pt x="1082" y="994"/>
                  </a:lnTo>
                  <a:lnTo>
                    <a:pt x="1037" y="1004"/>
                  </a:lnTo>
                  <a:lnTo>
                    <a:pt x="994" y="1015"/>
                  </a:lnTo>
                  <a:lnTo>
                    <a:pt x="953" y="1027"/>
                  </a:lnTo>
                  <a:lnTo>
                    <a:pt x="911" y="1040"/>
                  </a:lnTo>
                  <a:lnTo>
                    <a:pt x="869" y="1053"/>
                  </a:lnTo>
                  <a:lnTo>
                    <a:pt x="829" y="1067"/>
                  </a:lnTo>
                  <a:lnTo>
                    <a:pt x="789" y="1082"/>
                  </a:lnTo>
                  <a:lnTo>
                    <a:pt x="711" y="1114"/>
                  </a:lnTo>
                  <a:lnTo>
                    <a:pt x="635" y="1150"/>
                  </a:lnTo>
                  <a:lnTo>
                    <a:pt x="560" y="1188"/>
                  </a:lnTo>
                  <a:lnTo>
                    <a:pt x="486" y="1230"/>
                  </a:lnTo>
                  <a:lnTo>
                    <a:pt x="414" y="1275"/>
                  </a:lnTo>
                  <a:lnTo>
                    <a:pt x="343" y="1324"/>
                  </a:lnTo>
                  <a:lnTo>
                    <a:pt x="274" y="1374"/>
                  </a:lnTo>
                  <a:lnTo>
                    <a:pt x="204" y="1429"/>
                  </a:lnTo>
                  <a:lnTo>
                    <a:pt x="136" y="1485"/>
                  </a:lnTo>
                  <a:lnTo>
                    <a:pt x="68" y="1545"/>
                  </a:lnTo>
                  <a:lnTo>
                    <a:pt x="0" y="160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454130" name="Freeform 50"/>
            <p:cNvSpPr>
              <a:spLocks/>
            </p:cNvSpPr>
            <p:nvPr userDrawn="1"/>
          </p:nvSpPr>
          <p:spPr bwMode="auto">
            <a:xfrm>
              <a:off x="1317" y="854"/>
              <a:ext cx="5265" cy="860"/>
            </a:xfrm>
            <a:custGeom>
              <a:avLst/>
              <a:gdLst/>
              <a:ahLst/>
              <a:cxnLst>
                <a:cxn ang="0">
                  <a:pos x="5265" y="0"/>
                </a:cxn>
                <a:cxn ang="0">
                  <a:pos x="5249" y="73"/>
                </a:cxn>
                <a:cxn ang="0">
                  <a:pos x="5226" y="155"/>
                </a:cxn>
                <a:cxn ang="0">
                  <a:pos x="5191" y="262"/>
                </a:cxn>
                <a:cxn ang="0">
                  <a:pos x="5142" y="385"/>
                </a:cxn>
                <a:cxn ang="0">
                  <a:pos x="5078" y="520"/>
                </a:cxn>
                <a:cxn ang="0">
                  <a:pos x="5019" y="625"/>
                </a:cxn>
                <a:cxn ang="0">
                  <a:pos x="4974" y="696"/>
                </a:cxn>
                <a:cxn ang="0">
                  <a:pos x="4923" y="767"/>
                </a:cxn>
                <a:cxn ang="0">
                  <a:pos x="4869" y="838"/>
                </a:cxn>
                <a:cxn ang="0">
                  <a:pos x="4808" y="906"/>
                </a:cxn>
                <a:cxn ang="0">
                  <a:pos x="4741" y="971"/>
                </a:cxn>
                <a:cxn ang="0">
                  <a:pos x="4670" y="1034"/>
                </a:cxn>
                <a:cxn ang="0">
                  <a:pos x="4593" y="1093"/>
                </a:cxn>
                <a:cxn ang="0">
                  <a:pos x="4509" y="1147"/>
                </a:cxn>
                <a:cxn ang="0">
                  <a:pos x="4419" y="1195"/>
                </a:cxn>
                <a:cxn ang="0">
                  <a:pos x="4322" y="1239"/>
                </a:cxn>
                <a:cxn ang="0">
                  <a:pos x="4218" y="1274"/>
                </a:cxn>
                <a:cxn ang="0">
                  <a:pos x="4108" y="1303"/>
                </a:cxn>
                <a:cxn ang="0">
                  <a:pos x="3990" y="1324"/>
                </a:cxn>
                <a:cxn ang="0">
                  <a:pos x="3865" y="1336"/>
                </a:cxn>
                <a:cxn ang="0">
                  <a:pos x="3732" y="1337"/>
                </a:cxn>
                <a:cxn ang="0">
                  <a:pos x="3591" y="1329"/>
                </a:cxn>
                <a:cxn ang="0">
                  <a:pos x="3443" y="1311"/>
                </a:cxn>
                <a:cxn ang="0">
                  <a:pos x="3286" y="1279"/>
                </a:cxn>
                <a:cxn ang="0">
                  <a:pos x="3204" y="1260"/>
                </a:cxn>
                <a:cxn ang="0">
                  <a:pos x="2885" y="1181"/>
                </a:cxn>
                <a:cxn ang="0">
                  <a:pos x="2588" y="1119"/>
                </a:cxn>
                <a:cxn ang="0">
                  <a:pos x="2313" y="1071"/>
                </a:cxn>
                <a:cxn ang="0">
                  <a:pos x="2059" y="1039"/>
                </a:cxn>
                <a:cxn ang="0">
                  <a:pos x="1821" y="1022"/>
                </a:cxn>
                <a:cxn ang="0">
                  <a:pos x="1602" y="1019"/>
                </a:cxn>
                <a:cxn ang="0">
                  <a:pos x="1396" y="1031"/>
                </a:cxn>
                <a:cxn ang="0">
                  <a:pos x="1252" y="1048"/>
                </a:cxn>
                <a:cxn ang="0">
                  <a:pos x="1160" y="1064"/>
                </a:cxn>
                <a:cxn ang="0">
                  <a:pos x="1071" y="1084"/>
                </a:cxn>
                <a:cxn ang="0">
                  <a:pos x="985" y="1106"/>
                </a:cxn>
                <a:cxn ang="0">
                  <a:pos x="901" y="1132"/>
                </a:cxn>
                <a:cxn ang="0">
                  <a:pos x="820" y="1163"/>
                </a:cxn>
                <a:cxn ang="0">
                  <a:pos x="702" y="1213"/>
                </a:cxn>
                <a:cxn ang="0">
                  <a:pos x="552" y="1290"/>
                </a:cxn>
                <a:cxn ang="0">
                  <a:pos x="408" y="1381"/>
                </a:cxn>
                <a:cxn ang="0">
                  <a:pos x="269" y="1483"/>
                </a:cxn>
                <a:cxn ang="0">
                  <a:pos x="133" y="1596"/>
                </a:cxn>
                <a:cxn ang="0">
                  <a:pos x="0" y="1722"/>
                </a:cxn>
              </a:cxnLst>
              <a:rect l="0" t="0" r="r" b="b"/>
              <a:pathLst>
                <a:path w="5265" h="1722">
                  <a:moveTo>
                    <a:pt x="5265" y="0"/>
                  </a:moveTo>
                  <a:lnTo>
                    <a:pt x="5265" y="0"/>
                  </a:lnTo>
                  <a:lnTo>
                    <a:pt x="5262" y="20"/>
                  </a:lnTo>
                  <a:lnTo>
                    <a:pt x="5249" y="73"/>
                  </a:lnTo>
                  <a:lnTo>
                    <a:pt x="5238" y="112"/>
                  </a:lnTo>
                  <a:lnTo>
                    <a:pt x="5226" y="155"/>
                  </a:lnTo>
                  <a:lnTo>
                    <a:pt x="5210" y="205"/>
                  </a:lnTo>
                  <a:lnTo>
                    <a:pt x="5191" y="262"/>
                  </a:lnTo>
                  <a:lnTo>
                    <a:pt x="5169" y="322"/>
                  </a:lnTo>
                  <a:lnTo>
                    <a:pt x="5142" y="385"/>
                  </a:lnTo>
                  <a:lnTo>
                    <a:pt x="5113" y="451"/>
                  </a:lnTo>
                  <a:lnTo>
                    <a:pt x="5078" y="520"/>
                  </a:lnTo>
                  <a:lnTo>
                    <a:pt x="5040" y="590"/>
                  </a:lnTo>
                  <a:lnTo>
                    <a:pt x="5019" y="625"/>
                  </a:lnTo>
                  <a:lnTo>
                    <a:pt x="4997" y="661"/>
                  </a:lnTo>
                  <a:lnTo>
                    <a:pt x="4974" y="696"/>
                  </a:lnTo>
                  <a:lnTo>
                    <a:pt x="4949" y="732"/>
                  </a:lnTo>
                  <a:lnTo>
                    <a:pt x="4923" y="767"/>
                  </a:lnTo>
                  <a:lnTo>
                    <a:pt x="4897" y="803"/>
                  </a:lnTo>
                  <a:lnTo>
                    <a:pt x="4869" y="838"/>
                  </a:lnTo>
                  <a:lnTo>
                    <a:pt x="4838" y="872"/>
                  </a:lnTo>
                  <a:lnTo>
                    <a:pt x="4808" y="906"/>
                  </a:lnTo>
                  <a:lnTo>
                    <a:pt x="4776" y="938"/>
                  </a:lnTo>
                  <a:lnTo>
                    <a:pt x="4741" y="971"/>
                  </a:lnTo>
                  <a:lnTo>
                    <a:pt x="4706" y="1003"/>
                  </a:lnTo>
                  <a:lnTo>
                    <a:pt x="4670" y="1034"/>
                  </a:lnTo>
                  <a:lnTo>
                    <a:pt x="4631" y="1064"/>
                  </a:lnTo>
                  <a:lnTo>
                    <a:pt x="4593" y="1093"/>
                  </a:lnTo>
                  <a:lnTo>
                    <a:pt x="4551" y="1121"/>
                  </a:lnTo>
                  <a:lnTo>
                    <a:pt x="4509" y="1147"/>
                  </a:lnTo>
                  <a:lnTo>
                    <a:pt x="4465" y="1173"/>
                  </a:lnTo>
                  <a:lnTo>
                    <a:pt x="4419" y="1195"/>
                  </a:lnTo>
                  <a:lnTo>
                    <a:pt x="4370" y="1218"/>
                  </a:lnTo>
                  <a:lnTo>
                    <a:pt x="4322" y="1239"/>
                  </a:lnTo>
                  <a:lnTo>
                    <a:pt x="4270" y="1258"/>
                  </a:lnTo>
                  <a:lnTo>
                    <a:pt x="4218" y="1274"/>
                  </a:lnTo>
                  <a:lnTo>
                    <a:pt x="4163" y="1290"/>
                  </a:lnTo>
                  <a:lnTo>
                    <a:pt x="4108" y="1303"/>
                  </a:lnTo>
                  <a:lnTo>
                    <a:pt x="4050" y="1315"/>
                  </a:lnTo>
                  <a:lnTo>
                    <a:pt x="3990" y="1324"/>
                  </a:lnTo>
                  <a:lnTo>
                    <a:pt x="3929" y="1331"/>
                  </a:lnTo>
                  <a:lnTo>
                    <a:pt x="3865" y="1336"/>
                  </a:lnTo>
                  <a:lnTo>
                    <a:pt x="3800" y="1337"/>
                  </a:lnTo>
                  <a:lnTo>
                    <a:pt x="3732" y="1337"/>
                  </a:lnTo>
                  <a:lnTo>
                    <a:pt x="3662" y="1336"/>
                  </a:lnTo>
                  <a:lnTo>
                    <a:pt x="3591" y="1329"/>
                  </a:lnTo>
                  <a:lnTo>
                    <a:pt x="3518" y="1321"/>
                  </a:lnTo>
                  <a:lnTo>
                    <a:pt x="3443" y="1311"/>
                  </a:lnTo>
                  <a:lnTo>
                    <a:pt x="3365" y="1297"/>
                  </a:lnTo>
                  <a:lnTo>
                    <a:pt x="3286" y="1279"/>
                  </a:lnTo>
                  <a:lnTo>
                    <a:pt x="3204" y="1260"/>
                  </a:lnTo>
                  <a:lnTo>
                    <a:pt x="3204" y="1260"/>
                  </a:lnTo>
                  <a:lnTo>
                    <a:pt x="3042" y="1219"/>
                  </a:lnTo>
                  <a:lnTo>
                    <a:pt x="2885" y="1181"/>
                  </a:lnTo>
                  <a:lnTo>
                    <a:pt x="2733" y="1148"/>
                  </a:lnTo>
                  <a:lnTo>
                    <a:pt x="2588" y="1119"/>
                  </a:lnTo>
                  <a:lnTo>
                    <a:pt x="2447" y="1093"/>
                  </a:lnTo>
                  <a:lnTo>
                    <a:pt x="2313" y="1071"/>
                  </a:lnTo>
                  <a:lnTo>
                    <a:pt x="2184" y="1053"/>
                  </a:lnTo>
                  <a:lnTo>
                    <a:pt x="2059" y="1039"/>
                  </a:lnTo>
                  <a:lnTo>
                    <a:pt x="1938" y="1029"/>
                  </a:lnTo>
                  <a:lnTo>
                    <a:pt x="1821" y="1022"/>
                  </a:lnTo>
                  <a:lnTo>
                    <a:pt x="1709" y="1019"/>
                  </a:lnTo>
                  <a:lnTo>
                    <a:pt x="1602" y="1019"/>
                  </a:lnTo>
                  <a:lnTo>
                    <a:pt x="1498" y="1024"/>
                  </a:lnTo>
                  <a:lnTo>
                    <a:pt x="1396" y="1031"/>
                  </a:lnTo>
                  <a:lnTo>
                    <a:pt x="1299" y="1042"/>
                  </a:lnTo>
                  <a:lnTo>
                    <a:pt x="1252" y="1048"/>
                  </a:lnTo>
                  <a:lnTo>
                    <a:pt x="1206" y="1056"/>
                  </a:lnTo>
                  <a:lnTo>
                    <a:pt x="1160" y="1064"/>
                  </a:lnTo>
                  <a:lnTo>
                    <a:pt x="1116" y="1074"/>
                  </a:lnTo>
                  <a:lnTo>
                    <a:pt x="1071" y="1084"/>
                  </a:lnTo>
                  <a:lnTo>
                    <a:pt x="1027" y="1095"/>
                  </a:lnTo>
                  <a:lnTo>
                    <a:pt x="985" y="1106"/>
                  </a:lnTo>
                  <a:lnTo>
                    <a:pt x="942" y="1119"/>
                  </a:lnTo>
                  <a:lnTo>
                    <a:pt x="901" y="1132"/>
                  </a:lnTo>
                  <a:lnTo>
                    <a:pt x="860" y="1147"/>
                  </a:lnTo>
                  <a:lnTo>
                    <a:pt x="820" y="1163"/>
                  </a:lnTo>
                  <a:lnTo>
                    <a:pt x="780" y="1177"/>
                  </a:lnTo>
                  <a:lnTo>
                    <a:pt x="702" y="1213"/>
                  </a:lnTo>
                  <a:lnTo>
                    <a:pt x="626" y="1250"/>
                  </a:lnTo>
                  <a:lnTo>
                    <a:pt x="552" y="1290"/>
                  </a:lnTo>
                  <a:lnTo>
                    <a:pt x="479" y="1334"/>
                  </a:lnTo>
                  <a:lnTo>
                    <a:pt x="408" y="1381"/>
                  </a:lnTo>
                  <a:lnTo>
                    <a:pt x="338" y="1429"/>
                  </a:lnTo>
                  <a:lnTo>
                    <a:pt x="269" y="1483"/>
                  </a:lnTo>
                  <a:lnTo>
                    <a:pt x="201" y="1538"/>
                  </a:lnTo>
                  <a:lnTo>
                    <a:pt x="133" y="1596"/>
                  </a:lnTo>
                  <a:lnTo>
                    <a:pt x="66" y="1657"/>
                  </a:lnTo>
                  <a:lnTo>
                    <a:pt x="0" y="172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454131" name="Freeform 51"/>
            <p:cNvSpPr>
              <a:spLocks/>
            </p:cNvSpPr>
            <p:nvPr userDrawn="1"/>
          </p:nvSpPr>
          <p:spPr bwMode="auto">
            <a:xfrm>
              <a:off x="1361" y="825"/>
              <a:ext cx="5239" cy="918"/>
            </a:xfrm>
            <a:custGeom>
              <a:avLst/>
              <a:gdLst/>
              <a:ahLst/>
              <a:cxnLst>
                <a:cxn ang="0">
                  <a:pos x="5239" y="0"/>
                </a:cxn>
                <a:cxn ang="0">
                  <a:pos x="5223" y="74"/>
                </a:cxn>
                <a:cxn ang="0">
                  <a:pos x="5202" y="158"/>
                </a:cxn>
                <a:cxn ang="0">
                  <a:pos x="5169" y="265"/>
                </a:cxn>
                <a:cxn ang="0">
                  <a:pos x="5122" y="389"/>
                </a:cxn>
                <a:cxn ang="0">
                  <a:pos x="5061" y="527"/>
                </a:cxn>
                <a:cxn ang="0">
                  <a:pos x="5003" y="635"/>
                </a:cxn>
                <a:cxn ang="0">
                  <a:pos x="4958" y="706"/>
                </a:cxn>
                <a:cxn ang="0">
                  <a:pos x="4909" y="778"/>
                </a:cxn>
                <a:cxn ang="0">
                  <a:pos x="4855" y="850"/>
                </a:cxn>
                <a:cxn ang="0">
                  <a:pos x="4796" y="921"/>
                </a:cxn>
                <a:cxn ang="0">
                  <a:pos x="4730" y="987"/>
                </a:cxn>
                <a:cxn ang="0">
                  <a:pos x="4660" y="1051"/>
                </a:cxn>
                <a:cxn ang="0">
                  <a:pos x="4583" y="1113"/>
                </a:cxn>
                <a:cxn ang="0">
                  <a:pos x="4500" y="1168"/>
                </a:cxn>
                <a:cxn ang="0">
                  <a:pos x="4411" y="1219"/>
                </a:cxn>
                <a:cxn ang="0">
                  <a:pos x="4315" y="1265"/>
                </a:cxn>
                <a:cxn ang="0">
                  <a:pos x="4211" y="1303"/>
                </a:cxn>
                <a:cxn ang="0">
                  <a:pos x="4101" y="1334"/>
                </a:cxn>
                <a:cxn ang="0">
                  <a:pos x="3985" y="1357"/>
                </a:cxn>
                <a:cxn ang="0">
                  <a:pos x="3860" y="1371"/>
                </a:cxn>
                <a:cxn ang="0">
                  <a:pos x="3727" y="1376"/>
                </a:cxn>
                <a:cxn ang="0">
                  <a:pos x="3585" y="1371"/>
                </a:cxn>
                <a:cxn ang="0">
                  <a:pos x="3436" y="1355"/>
                </a:cxn>
                <a:cxn ang="0">
                  <a:pos x="3279" y="1326"/>
                </a:cxn>
                <a:cxn ang="0">
                  <a:pos x="3198" y="1308"/>
                </a:cxn>
                <a:cxn ang="0">
                  <a:pos x="2877" y="1235"/>
                </a:cxn>
                <a:cxn ang="0">
                  <a:pos x="2580" y="1179"/>
                </a:cxn>
                <a:cxn ang="0">
                  <a:pos x="2303" y="1137"/>
                </a:cxn>
                <a:cxn ang="0">
                  <a:pos x="2048" y="1109"/>
                </a:cxn>
                <a:cxn ang="0">
                  <a:pos x="1811" y="1097"/>
                </a:cxn>
                <a:cxn ang="0">
                  <a:pos x="1591" y="1100"/>
                </a:cxn>
                <a:cxn ang="0">
                  <a:pos x="1387" y="1114"/>
                </a:cxn>
                <a:cxn ang="0">
                  <a:pos x="1243" y="1135"/>
                </a:cxn>
                <a:cxn ang="0">
                  <a:pos x="1151" y="1153"/>
                </a:cxn>
                <a:cxn ang="0">
                  <a:pos x="1062" y="1174"/>
                </a:cxn>
                <a:cxn ang="0">
                  <a:pos x="976" y="1200"/>
                </a:cxn>
                <a:cxn ang="0">
                  <a:pos x="893" y="1227"/>
                </a:cxn>
                <a:cxn ang="0">
                  <a:pos x="812" y="1258"/>
                </a:cxn>
                <a:cxn ang="0">
                  <a:pos x="696" y="1311"/>
                </a:cxn>
                <a:cxn ang="0">
                  <a:pos x="546" y="1392"/>
                </a:cxn>
                <a:cxn ang="0">
                  <a:pos x="404" y="1486"/>
                </a:cxn>
                <a:cxn ang="0">
                  <a:pos x="267" y="1591"/>
                </a:cxn>
                <a:cxn ang="0">
                  <a:pos x="132" y="1709"/>
                </a:cxn>
                <a:cxn ang="0">
                  <a:pos x="0" y="1836"/>
                </a:cxn>
              </a:cxnLst>
              <a:rect l="0" t="0" r="r" b="b"/>
              <a:pathLst>
                <a:path w="5239" h="1836">
                  <a:moveTo>
                    <a:pt x="5239" y="0"/>
                  </a:moveTo>
                  <a:lnTo>
                    <a:pt x="5239" y="0"/>
                  </a:lnTo>
                  <a:lnTo>
                    <a:pt x="5236" y="20"/>
                  </a:lnTo>
                  <a:lnTo>
                    <a:pt x="5223" y="74"/>
                  </a:lnTo>
                  <a:lnTo>
                    <a:pt x="5215" y="113"/>
                  </a:lnTo>
                  <a:lnTo>
                    <a:pt x="5202" y="158"/>
                  </a:lnTo>
                  <a:lnTo>
                    <a:pt x="5187" y="209"/>
                  </a:lnTo>
                  <a:lnTo>
                    <a:pt x="5169" y="265"/>
                  </a:lnTo>
                  <a:lnTo>
                    <a:pt x="5148" y="325"/>
                  </a:lnTo>
                  <a:lnTo>
                    <a:pt x="5122" y="389"/>
                  </a:lnTo>
                  <a:lnTo>
                    <a:pt x="5093" y="457"/>
                  </a:lnTo>
                  <a:lnTo>
                    <a:pt x="5061" y="527"/>
                  </a:lnTo>
                  <a:lnTo>
                    <a:pt x="5023" y="598"/>
                  </a:lnTo>
                  <a:lnTo>
                    <a:pt x="5003" y="635"/>
                  </a:lnTo>
                  <a:lnTo>
                    <a:pt x="4982" y="670"/>
                  </a:lnTo>
                  <a:lnTo>
                    <a:pt x="4958" y="706"/>
                  </a:lnTo>
                  <a:lnTo>
                    <a:pt x="4934" y="743"/>
                  </a:lnTo>
                  <a:lnTo>
                    <a:pt x="4909" y="778"/>
                  </a:lnTo>
                  <a:lnTo>
                    <a:pt x="4883" y="814"/>
                  </a:lnTo>
                  <a:lnTo>
                    <a:pt x="4855" y="850"/>
                  </a:lnTo>
                  <a:lnTo>
                    <a:pt x="4826" y="885"/>
                  </a:lnTo>
                  <a:lnTo>
                    <a:pt x="4796" y="921"/>
                  </a:lnTo>
                  <a:lnTo>
                    <a:pt x="4764" y="954"/>
                  </a:lnTo>
                  <a:lnTo>
                    <a:pt x="4730" y="987"/>
                  </a:lnTo>
                  <a:lnTo>
                    <a:pt x="4696" y="1019"/>
                  </a:lnTo>
                  <a:lnTo>
                    <a:pt x="4660" y="1051"/>
                  </a:lnTo>
                  <a:lnTo>
                    <a:pt x="4622" y="1082"/>
                  </a:lnTo>
                  <a:lnTo>
                    <a:pt x="4583" y="1113"/>
                  </a:lnTo>
                  <a:lnTo>
                    <a:pt x="4543" y="1140"/>
                  </a:lnTo>
                  <a:lnTo>
                    <a:pt x="4500" y="1168"/>
                  </a:lnTo>
                  <a:lnTo>
                    <a:pt x="4457" y="1195"/>
                  </a:lnTo>
                  <a:lnTo>
                    <a:pt x="4411" y="1219"/>
                  </a:lnTo>
                  <a:lnTo>
                    <a:pt x="4364" y="1242"/>
                  </a:lnTo>
                  <a:lnTo>
                    <a:pt x="4315" y="1265"/>
                  </a:lnTo>
                  <a:lnTo>
                    <a:pt x="4264" y="1284"/>
                  </a:lnTo>
                  <a:lnTo>
                    <a:pt x="4211" y="1303"/>
                  </a:lnTo>
                  <a:lnTo>
                    <a:pt x="4157" y="1319"/>
                  </a:lnTo>
                  <a:lnTo>
                    <a:pt x="4101" y="1334"/>
                  </a:lnTo>
                  <a:lnTo>
                    <a:pt x="4043" y="1347"/>
                  </a:lnTo>
                  <a:lnTo>
                    <a:pt x="3985" y="1357"/>
                  </a:lnTo>
                  <a:lnTo>
                    <a:pt x="3922" y="1365"/>
                  </a:lnTo>
                  <a:lnTo>
                    <a:pt x="3860" y="1371"/>
                  </a:lnTo>
                  <a:lnTo>
                    <a:pt x="3793" y="1374"/>
                  </a:lnTo>
                  <a:lnTo>
                    <a:pt x="3727" y="1376"/>
                  </a:lnTo>
                  <a:lnTo>
                    <a:pt x="3657" y="1374"/>
                  </a:lnTo>
                  <a:lnTo>
                    <a:pt x="3585" y="1371"/>
                  </a:lnTo>
                  <a:lnTo>
                    <a:pt x="3513" y="1365"/>
                  </a:lnTo>
                  <a:lnTo>
                    <a:pt x="3436" y="1355"/>
                  </a:lnTo>
                  <a:lnTo>
                    <a:pt x="3359" y="1342"/>
                  </a:lnTo>
                  <a:lnTo>
                    <a:pt x="3279" y="1326"/>
                  </a:lnTo>
                  <a:lnTo>
                    <a:pt x="3198" y="1308"/>
                  </a:lnTo>
                  <a:lnTo>
                    <a:pt x="3198" y="1308"/>
                  </a:lnTo>
                  <a:lnTo>
                    <a:pt x="3034" y="1269"/>
                  </a:lnTo>
                  <a:lnTo>
                    <a:pt x="2877" y="1235"/>
                  </a:lnTo>
                  <a:lnTo>
                    <a:pt x="2726" y="1205"/>
                  </a:lnTo>
                  <a:lnTo>
                    <a:pt x="2580" y="1179"/>
                  </a:lnTo>
                  <a:lnTo>
                    <a:pt x="2439" y="1156"/>
                  </a:lnTo>
                  <a:lnTo>
                    <a:pt x="2303" y="1137"/>
                  </a:lnTo>
                  <a:lnTo>
                    <a:pt x="2174" y="1121"/>
                  </a:lnTo>
                  <a:lnTo>
                    <a:pt x="2048" y="1109"/>
                  </a:lnTo>
                  <a:lnTo>
                    <a:pt x="1927" y="1101"/>
                  </a:lnTo>
                  <a:lnTo>
                    <a:pt x="1811" y="1097"/>
                  </a:lnTo>
                  <a:lnTo>
                    <a:pt x="1699" y="1097"/>
                  </a:lnTo>
                  <a:lnTo>
                    <a:pt x="1591" y="1100"/>
                  </a:lnTo>
                  <a:lnTo>
                    <a:pt x="1487" y="1105"/>
                  </a:lnTo>
                  <a:lnTo>
                    <a:pt x="1387" y="1114"/>
                  </a:lnTo>
                  <a:lnTo>
                    <a:pt x="1290" y="1127"/>
                  </a:lnTo>
                  <a:lnTo>
                    <a:pt x="1243" y="1135"/>
                  </a:lnTo>
                  <a:lnTo>
                    <a:pt x="1197" y="1143"/>
                  </a:lnTo>
                  <a:lnTo>
                    <a:pt x="1151" y="1153"/>
                  </a:lnTo>
                  <a:lnTo>
                    <a:pt x="1107" y="1164"/>
                  </a:lnTo>
                  <a:lnTo>
                    <a:pt x="1062" y="1174"/>
                  </a:lnTo>
                  <a:lnTo>
                    <a:pt x="1019" y="1187"/>
                  </a:lnTo>
                  <a:lnTo>
                    <a:pt x="976" y="1200"/>
                  </a:lnTo>
                  <a:lnTo>
                    <a:pt x="934" y="1213"/>
                  </a:lnTo>
                  <a:lnTo>
                    <a:pt x="893" y="1227"/>
                  </a:lnTo>
                  <a:lnTo>
                    <a:pt x="853" y="1242"/>
                  </a:lnTo>
                  <a:lnTo>
                    <a:pt x="812" y="1258"/>
                  </a:lnTo>
                  <a:lnTo>
                    <a:pt x="772" y="1276"/>
                  </a:lnTo>
                  <a:lnTo>
                    <a:pt x="696" y="1311"/>
                  </a:lnTo>
                  <a:lnTo>
                    <a:pt x="619" y="1350"/>
                  </a:lnTo>
                  <a:lnTo>
                    <a:pt x="546" y="1392"/>
                  </a:lnTo>
                  <a:lnTo>
                    <a:pt x="473" y="1437"/>
                  </a:lnTo>
                  <a:lnTo>
                    <a:pt x="404" y="1486"/>
                  </a:lnTo>
                  <a:lnTo>
                    <a:pt x="335" y="1537"/>
                  </a:lnTo>
                  <a:lnTo>
                    <a:pt x="267" y="1591"/>
                  </a:lnTo>
                  <a:lnTo>
                    <a:pt x="199" y="1649"/>
                  </a:lnTo>
                  <a:lnTo>
                    <a:pt x="132" y="1709"/>
                  </a:lnTo>
                  <a:lnTo>
                    <a:pt x="67" y="1772"/>
                  </a:lnTo>
                  <a:lnTo>
                    <a:pt x="0" y="183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454132" name="Freeform 52"/>
            <p:cNvSpPr>
              <a:spLocks/>
            </p:cNvSpPr>
            <p:nvPr userDrawn="1"/>
          </p:nvSpPr>
          <p:spPr bwMode="auto">
            <a:xfrm>
              <a:off x="1407" y="796"/>
              <a:ext cx="5211" cy="976"/>
            </a:xfrm>
            <a:custGeom>
              <a:avLst/>
              <a:gdLst/>
              <a:ahLst/>
              <a:cxnLst>
                <a:cxn ang="0">
                  <a:pos x="5211" y="0"/>
                </a:cxn>
                <a:cxn ang="0">
                  <a:pos x="5197" y="76"/>
                </a:cxn>
                <a:cxn ang="0">
                  <a:pos x="5176" y="160"/>
                </a:cxn>
                <a:cxn ang="0">
                  <a:pos x="5144" y="268"/>
                </a:cxn>
                <a:cxn ang="0">
                  <a:pos x="5100" y="394"/>
                </a:cxn>
                <a:cxn ang="0">
                  <a:pos x="5040" y="533"/>
                </a:cxn>
                <a:cxn ang="0">
                  <a:pos x="4983" y="643"/>
                </a:cxn>
                <a:cxn ang="0">
                  <a:pos x="4940" y="715"/>
                </a:cxn>
                <a:cxn ang="0">
                  <a:pos x="4893" y="790"/>
                </a:cxn>
                <a:cxn ang="0">
                  <a:pos x="4839" y="862"/>
                </a:cxn>
                <a:cxn ang="0">
                  <a:pos x="4780" y="933"/>
                </a:cxn>
                <a:cxn ang="0">
                  <a:pos x="4716" y="1003"/>
                </a:cxn>
                <a:cxn ang="0">
                  <a:pos x="4647" y="1069"/>
                </a:cxn>
                <a:cxn ang="0">
                  <a:pos x="4571" y="1130"/>
                </a:cxn>
                <a:cxn ang="0">
                  <a:pos x="4489" y="1188"/>
                </a:cxn>
                <a:cxn ang="0">
                  <a:pos x="4400" y="1242"/>
                </a:cxn>
                <a:cxn ang="0">
                  <a:pos x="4305" y="1289"/>
                </a:cxn>
                <a:cxn ang="0">
                  <a:pos x="4203" y="1331"/>
                </a:cxn>
                <a:cxn ang="0">
                  <a:pos x="4093" y="1363"/>
                </a:cxn>
                <a:cxn ang="0">
                  <a:pos x="3976" y="1389"/>
                </a:cxn>
                <a:cxn ang="0">
                  <a:pos x="3851" y="1406"/>
                </a:cxn>
                <a:cxn ang="0">
                  <a:pos x="3718" y="1413"/>
                </a:cxn>
                <a:cxn ang="0">
                  <a:pos x="3578" y="1411"/>
                </a:cxn>
                <a:cxn ang="0">
                  <a:pos x="3428" y="1398"/>
                </a:cxn>
                <a:cxn ang="0">
                  <a:pos x="3271" y="1373"/>
                </a:cxn>
                <a:cxn ang="0">
                  <a:pos x="3188" y="1356"/>
                </a:cxn>
                <a:cxn ang="0">
                  <a:pos x="2867" y="1290"/>
                </a:cxn>
                <a:cxn ang="0">
                  <a:pos x="2568" y="1239"/>
                </a:cxn>
                <a:cxn ang="0">
                  <a:pos x="2292" y="1203"/>
                </a:cxn>
                <a:cxn ang="0">
                  <a:pos x="2037" y="1180"/>
                </a:cxn>
                <a:cxn ang="0">
                  <a:pos x="1799" y="1172"/>
                </a:cxn>
                <a:cxn ang="0">
                  <a:pos x="1580" y="1179"/>
                </a:cxn>
                <a:cxn ang="0">
                  <a:pos x="1376" y="1198"/>
                </a:cxn>
                <a:cxn ang="0">
                  <a:pos x="1231" y="1222"/>
                </a:cxn>
                <a:cxn ang="0">
                  <a:pos x="1140" y="1242"/>
                </a:cxn>
                <a:cxn ang="0">
                  <a:pos x="1052" y="1266"/>
                </a:cxn>
                <a:cxn ang="0">
                  <a:pos x="966" y="1292"/>
                </a:cxn>
                <a:cxn ang="0">
                  <a:pos x="883" y="1323"/>
                </a:cxn>
                <a:cxn ang="0">
                  <a:pos x="802" y="1355"/>
                </a:cxn>
                <a:cxn ang="0">
                  <a:pos x="687" y="1410"/>
                </a:cxn>
                <a:cxn ang="0">
                  <a:pos x="539" y="1495"/>
                </a:cxn>
                <a:cxn ang="0">
                  <a:pos x="398" y="1592"/>
                </a:cxn>
                <a:cxn ang="0">
                  <a:pos x="262" y="1700"/>
                </a:cxn>
                <a:cxn ang="0">
                  <a:pos x="130" y="1821"/>
                </a:cxn>
                <a:cxn ang="0">
                  <a:pos x="0" y="1952"/>
                </a:cxn>
              </a:cxnLst>
              <a:rect l="0" t="0" r="r" b="b"/>
              <a:pathLst>
                <a:path w="5211" h="1952">
                  <a:moveTo>
                    <a:pt x="5211" y="0"/>
                  </a:moveTo>
                  <a:lnTo>
                    <a:pt x="5211" y="0"/>
                  </a:lnTo>
                  <a:lnTo>
                    <a:pt x="5206" y="21"/>
                  </a:lnTo>
                  <a:lnTo>
                    <a:pt x="5197" y="76"/>
                  </a:lnTo>
                  <a:lnTo>
                    <a:pt x="5187" y="115"/>
                  </a:lnTo>
                  <a:lnTo>
                    <a:pt x="5176" y="160"/>
                  </a:lnTo>
                  <a:lnTo>
                    <a:pt x="5162" y="212"/>
                  </a:lnTo>
                  <a:lnTo>
                    <a:pt x="5144" y="268"/>
                  </a:lnTo>
                  <a:lnTo>
                    <a:pt x="5123" y="329"/>
                  </a:lnTo>
                  <a:lnTo>
                    <a:pt x="5100" y="394"/>
                  </a:lnTo>
                  <a:lnTo>
                    <a:pt x="5072" y="463"/>
                  </a:lnTo>
                  <a:lnTo>
                    <a:pt x="5040" y="533"/>
                  </a:lnTo>
                  <a:lnTo>
                    <a:pt x="5004" y="606"/>
                  </a:lnTo>
                  <a:lnTo>
                    <a:pt x="4983" y="643"/>
                  </a:lnTo>
                  <a:lnTo>
                    <a:pt x="4962" y="680"/>
                  </a:lnTo>
                  <a:lnTo>
                    <a:pt x="4940" y="715"/>
                  </a:lnTo>
                  <a:lnTo>
                    <a:pt x="4916" y="753"/>
                  </a:lnTo>
                  <a:lnTo>
                    <a:pt x="4893" y="790"/>
                  </a:lnTo>
                  <a:lnTo>
                    <a:pt x="4866" y="827"/>
                  </a:lnTo>
                  <a:lnTo>
                    <a:pt x="4839" y="862"/>
                  </a:lnTo>
                  <a:lnTo>
                    <a:pt x="4811" y="898"/>
                  </a:lnTo>
                  <a:lnTo>
                    <a:pt x="4780" y="933"/>
                  </a:lnTo>
                  <a:lnTo>
                    <a:pt x="4750" y="969"/>
                  </a:lnTo>
                  <a:lnTo>
                    <a:pt x="4716" y="1003"/>
                  </a:lnTo>
                  <a:lnTo>
                    <a:pt x="4683" y="1037"/>
                  </a:lnTo>
                  <a:lnTo>
                    <a:pt x="4647" y="1069"/>
                  </a:lnTo>
                  <a:lnTo>
                    <a:pt x="4609" y="1100"/>
                  </a:lnTo>
                  <a:lnTo>
                    <a:pt x="4571" y="1130"/>
                  </a:lnTo>
                  <a:lnTo>
                    <a:pt x="4530" y="1161"/>
                  </a:lnTo>
                  <a:lnTo>
                    <a:pt x="4489" y="1188"/>
                  </a:lnTo>
                  <a:lnTo>
                    <a:pt x="4446" y="1216"/>
                  </a:lnTo>
                  <a:lnTo>
                    <a:pt x="4400" y="1242"/>
                  </a:lnTo>
                  <a:lnTo>
                    <a:pt x="4354" y="1266"/>
                  </a:lnTo>
                  <a:lnTo>
                    <a:pt x="4305" y="1289"/>
                  </a:lnTo>
                  <a:lnTo>
                    <a:pt x="4255" y="1311"/>
                  </a:lnTo>
                  <a:lnTo>
                    <a:pt x="4203" y="1331"/>
                  </a:lnTo>
                  <a:lnTo>
                    <a:pt x="4148" y="1348"/>
                  </a:lnTo>
                  <a:lnTo>
                    <a:pt x="4093" y="1363"/>
                  </a:lnTo>
                  <a:lnTo>
                    <a:pt x="4036" y="1377"/>
                  </a:lnTo>
                  <a:lnTo>
                    <a:pt x="3976" y="1389"/>
                  </a:lnTo>
                  <a:lnTo>
                    <a:pt x="3915" y="1398"/>
                  </a:lnTo>
                  <a:lnTo>
                    <a:pt x="3851" y="1406"/>
                  </a:lnTo>
                  <a:lnTo>
                    <a:pt x="3786" y="1411"/>
                  </a:lnTo>
                  <a:lnTo>
                    <a:pt x="3718" y="1413"/>
                  </a:lnTo>
                  <a:lnTo>
                    <a:pt x="3649" y="1415"/>
                  </a:lnTo>
                  <a:lnTo>
                    <a:pt x="3578" y="1411"/>
                  </a:lnTo>
                  <a:lnTo>
                    <a:pt x="3504" y="1406"/>
                  </a:lnTo>
                  <a:lnTo>
                    <a:pt x="3428" y="1398"/>
                  </a:lnTo>
                  <a:lnTo>
                    <a:pt x="3350" y="1387"/>
                  </a:lnTo>
                  <a:lnTo>
                    <a:pt x="3271" y="1373"/>
                  </a:lnTo>
                  <a:lnTo>
                    <a:pt x="3188" y="1356"/>
                  </a:lnTo>
                  <a:lnTo>
                    <a:pt x="3188" y="1356"/>
                  </a:lnTo>
                  <a:lnTo>
                    <a:pt x="3025" y="1321"/>
                  </a:lnTo>
                  <a:lnTo>
                    <a:pt x="2867" y="1290"/>
                  </a:lnTo>
                  <a:lnTo>
                    <a:pt x="2716" y="1263"/>
                  </a:lnTo>
                  <a:lnTo>
                    <a:pt x="2568" y="1239"/>
                  </a:lnTo>
                  <a:lnTo>
                    <a:pt x="2428" y="1219"/>
                  </a:lnTo>
                  <a:lnTo>
                    <a:pt x="2292" y="1203"/>
                  </a:lnTo>
                  <a:lnTo>
                    <a:pt x="2162" y="1190"/>
                  </a:lnTo>
                  <a:lnTo>
                    <a:pt x="2037" y="1180"/>
                  </a:lnTo>
                  <a:lnTo>
                    <a:pt x="1916" y="1174"/>
                  </a:lnTo>
                  <a:lnTo>
                    <a:pt x="1799" y="1172"/>
                  </a:lnTo>
                  <a:lnTo>
                    <a:pt x="1688" y="1174"/>
                  </a:lnTo>
                  <a:lnTo>
                    <a:pt x="1580" y="1179"/>
                  </a:lnTo>
                  <a:lnTo>
                    <a:pt x="1476" y="1187"/>
                  </a:lnTo>
                  <a:lnTo>
                    <a:pt x="1376" y="1198"/>
                  </a:lnTo>
                  <a:lnTo>
                    <a:pt x="1279" y="1214"/>
                  </a:lnTo>
                  <a:lnTo>
                    <a:pt x="1231" y="1222"/>
                  </a:lnTo>
                  <a:lnTo>
                    <a:pt x="1186" y="1232"/>
                  </a:lnTo>
                  <a:lnTo>
                    <a:pt x="1140" y="1242"/>
                  </a:lnTo>
                  <a:lnTo>
                    <a:pt x="1095" y="1253"/>
                  </a:lnTo>
                  <a:lnTo>
                    <a:pt x="1052" y="1266"/>
                  </a:lnTo>
                  <a:lnTo>
                    <a:pt x="1009" y="1279"/>
                  </a:lnTo>
                  <a:lnTo>
                    <a:pt x="966" y="1292"/>
                  </a:lnTo>
                  <a:lnTo>
                    <a:pt x="925" y="1306"/>
                  </a:lnTo>
                  <a:lnTo>
                    <a:pt x="883" y="1323"/>
                  </a:lnTo>
                  <a:lnTo>
                    <a:pt x="843" y="1339"/>
                  </a:lnTo>
                  <a:lnTo>
                    <a:pt x="802" y="1355"/>
                  </a:lnTo>
                  <a:lnTo>
                    <a:pt x="763" y="1373"/>
                  </a:lnTo>
                  <a:lnTo>
                    <a:pt x="687" y="1410"/>
                  </a:lnTo>
                  <a:lnTo>
                    <a:pt x="612" y="1452"/>
                  </a:lnTo>
                  <a:lnTo>
                    <a:pt x="539" y="1495"/>
                  </a:lnTo>
                  <a:lnTo>
                    <a:pt x="468" y="1542"/>
                  </a:lnTo>
                  <a:lnTo>
                    <a:pt x="398" y="1592"/>
                  </a:lnTo>
                  <a:lnTo>
                    <a:pt x="329" y="1644"/>
                  </a:lnTo>
                  <a:lnTo>
                    <a:pt x="262" y="1700"/>
                  </a:lnTo>
                  <a:lnTo>
                    <a:pt x="196" y="1758"/>
                  </a:lnTo>
                  <a:lnTo>
                    <a:pt x="130" y="1821"/>
                  </a:lnTo>
                  <a:lnTo>
                    <a:pt x="65" y="1884"/>
                  </a:lnTo>
                  <a:lnTo>
                    <a:pt x="0" y="195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454133" name="Freeform 53"/>
            <p:cNvSpPr>
              <a:spLocks/>
            </p:cNvSpPr>
            <p:nvPr userDrawn="1"/>
          </p:nvSpPr>
          <p:spPr bwMode="auto">
            <a:xfrm>
              <a:off x="1454" y="767"/>
              <a:ext cx="5179" cy="1034"/>
            </a:xfrm>
            <a:custGeom>
              <a:avLst/>
              <a:gdLst/>
              <a:ahLst/>
              <a:cxnLst>
                <a:cxn ang="0">
                  <a:pos x="5179" y="0"/>
                </a:cxn>
                <a:cxn ang="0">
                  <a:pos x="5166" y="74"/>
                </a:cxn>
                <a:cxn ang="0">
                  <a:pos x="5148" y="159"/>
                </a:cxn>
                <a:cxn ang="0">
                  <a:pos x="5118" y="269"/>
                </a:cxn>
                <a:cxn ang="0">
                  <a:pos x="5075" y="397"/>
                </a:cxn>
                <a:cxn ang="0">
                  <a:pos x="5016" y="537"/>
                </a:cxn>
                <a:cxn ang="0">
                  <a:pos x="4962" y="649"/>
                </a:cxn>
                <a:cxn ang="0">
                  <a:pos x="4921" y="723"/>
                </a:cxn>
                <a:cxn ang="0">
                  <a:pos x="4873" y="799"/>
                </a:cxn>
                <a:cxn ang="0">
                  <a:pos x="4822" y="873"/>
                </a:cxn>
                <a:cxn ang="0">
                  <a:pos x="4764" y="946"/>
                </a:cxn>
                <a:cxn ang="0">
                  <a:pos x="4701" y="1015"/>
                </a:cxn>
                <a:cxn ang="0">
                  <a:pos x="4632" y="1083"/>
                </a:cxn>
                <a:cxn ang="0">
                  <a:pos x="4558" y="1148"/>
                </a:cxn>
                <a:cxn ang="0">
                  <a:pos x="4476" y="1207"/>
                </a:cxn>
                <a:cxn ang="0">
                  <a:pos x="4389" y="1262"/>
                </a:cxn>
                <a:cxn ang="0">
                  <a:pos x="4294" y="1312"/>
                </a:cxn>
                <a:cxn ang="0">
                  <a:pos x="4192" y="1356"/>
                </a:cxn>
                <a:cxn ang="0">
                  <a:pos x="4083" y="1391"/>
                </a:cxn>
                <a:cxn ang="0">
                  <a:pos x="3967" y="1419"/>
                </a:cxn>
                <a:cxn ang="0">
                  <a:pos x="3842" y="1438"/>
                </a:cxn>
                <a:cxn ang="0">
                  <a:pos x="3710" y="1450"/>
                </a:cxn>
                <a:cxn ang="0">
                  <a:pos x="3568" y="1450"/>
                </a:cxn>
                <a:cxn ang="0">
                  <a:pos x="3420" y="1440"/>
                </a:cxn>
                <a:cxn ang="0">
                  <a:pos x="3261" y="1417"/>
                </a:cxn>
                <a:cxn ang="0">
                  <a:pos x="3178" y="1403"/>
                </a:cxn>
                <a:cxn ang="0">
                  <a:pos x="2856" y="1343"/>
                </a:cxn>
                <a:cxn ang="0">
                  <a:pos x="2558" y="1296"/>
                </a:cxn>
                <a:cxn ang="0">
                  <a:pos x="2281" y="1265"/>
                </a:cxn>
                <a:cxn ang="0">
                  <a:pos x="2024" y="1249"/>
                </a:cxn>
                <a:cxn ang="0">
                  <a:pos x="1787" y="1246"/>
                </a:cxn>
                <a:cxn ang="0">
                  <a:pos x="1568" y="1256"/>
                </a:cxn>
                <a:cxn ang="0">
                  <a:pos x="1363" y="1280"/>
                </a:cxn>
                <a:cxn ang="0">
                  <a:pos x="1268" y="1298"/>
                </a:cxn>
                <a:cxn ang="0">
                  <a:pos x="1175" y="1319"/>
                </a:cxn>
                <a:cxn ang="0">
                  <a:pos x="1084" y="1341"/>
                </a:cxn>
                <a:cxn ang="0">
                  <a:pos x="998" y="1369"/>
                </a:cxn>
                <a:cxn ang="0">
                  <a:pos x="914" y="1398"/>
                </a:cxn>
                <a:cxn ang="0">
                  <a:pos x="833" y="1432"/>
                </a:cxn>
                <a:cxn ang="0">
                  <a:pos x="754" y="1467"/>
                </a:cxn>
                <a:cxn ang="0">
                  <a:pos x="678" y="1508"/>
                </a:cxn>
                <a:cxn ang="0">
                  <a:pos x="532" y="1595"/>
                </a:cxn>
                <a:cxn ang="0">
                  <a:pos x="392" y="1695"/>
                </a:cxn>
                <a:cxn ang="0">
                  <a:pos x="258" y="1808"/>
                </a:cxn>
                <a:cxn ang="0">
                  <a:pos x="128" y="1931"/>
                </a:cxn>
                <a:cxn ang="0">
                  <a:pos x="0" y="2066"/>
                </a:cxn>
              </a:cxnLst>
              <a:rect l="0" t="0" r="r" b="b"/>
              <a:pathLst>
                <a:path w="5179" h="2066">
                  <a:moveTo>
                    <a:pt x="5179" y="0"/>
                  </a:moveTo>
                  <a:lnTo>
                    <a:pt x="5179" y="0"/>
                  </a:lnTo>
                  <a:lnTo>
                    <a:pt x="5176" y="19"/>
                  </a:lnTo>
                  <a:lnTo>
                    <a:pt x="5166" y="74"/>
                  </a:lnTo>
                  <a:lnTo>
                    <a:pt x="5158" y="114"/>
                  </a:lnTo>
                  <a:lnTo>
                    <a:pt x="5148" y="159"/>
                  </a:lnTo>
                  <a:lnTo>
                    <a:pt x="5134" y="211"/>
                  </a:lnTo>
                  <a:lnTo>
                    <a:pt x="5118" y="269"/>
                  </a:lnTo>
                  <a:lnTo>
                    <a:pt x="5098" y="331"/>
                  </a:lnTo>
                  <a:lnTo>
                    <a:pt x="5075" y="397"/>
                  </a:lnTo>
                  <a:lnTo>
                    <a:pt x="5048" y="466"/>
                  </a:lnTo>
                  <a:lnTo>
                    <a:pt x="5016" y="537"/>
                  </a:lnTo>
                  <a:lnTo>
                    <a:pt x="4982" y="612"/>
                  </a:lnTo>
                  <a:lnTo>
                    <a:pt x="4962" y="649"/>
                  </a:lnTo>
                  <a:lnTo>
                    <a:pt x="4941" y="686"/>
                  </a:lnTo>
                  <a:lnTo>
                    <a:pt x="4921" y="723"/>
                  </a:lnTo>
                  <a:lnTo>
                    <a:pt x="4897" y="762"/>
                  </a:lnTo>
                  <a:lnTo>
                    <a:pt x="4873" y="799"/>
                  </a:lnTo>
                  <a:lnTo>
                    <a:pt x="4848" y="836"/>
                  </a:lnTo>
                  <a:lnTo>
                    <a:pt x="4822" y="873"/>
                  </a:lnTo>
                  <a:lnTo>
                    <a:pt x="4794" y="909"/>
                  </a:lnTo>
                  <a:lnTo>
                    <a:pt x="4764" y="946"/>
                  </a:lnTo>
                  <a:lnTo>
                    <a:pt x="4733" y="981"/>
                  </a:lnTo>
                  <a:lnTo>
                    <a:pt x="4701" y="1015"/>
                  </a:lnTo>
                  <a:lnTo>
                    <a:pt x="4668" y="1051"/>
                  </a:lnTo>
                  <a:lnTo>
                    <a:pt x="4632" y="1083"/>
                  </a:lnTo>
                  <a:lnTo>
                    <a:pt x="4596" y="1117"/>
                  </a:lnTo>
                  <a:lnTo>
                    <a:pt x="4558" y="1148"/>
                  </a:lnTo>
                  <a:lnTo>
                    <a:pt x="4518" y="1178"/>
                  </a:lnTo>
                  <a:lnTo>
                    <a:pt x="4476" y="1207"/>
                  </a:lnTo>
                  <a:lnTo>
                    <a:pt x="4433" y="1236"/>
                  </a:lnTo>
                  <a:lnTo>
                    <a:pt x="4389" y="1262"/>
                  </a:lnTo>
                  <a:lnTo>
                    <a:pt x="4342" y="1288"/>
                  </a:lnTo>
                  <a:lnTo>
                    <a:pt x="4294" y="1312"/>
                  </a:lnTo>
                  <a:lnTo>
                    <a:pt x="4244" y="1335"/>
                  </a:lnTo>
                  <a:lnTo>
                    <a:pt x="4192" y="1356"/>
                  </a:lnTo>
                  <a:lnTo>
                    <a:pt x="4139" y="1374"/>
                  </a:lnTo>
                  <a:lnTo>
                    <a:pt x="4083" y="1391"/>
                  </a:lnTo>
                  <a:lnTo>
                    <a:pt x="4026" y="1406"/>
                  </a:lnTo>
                  <a:lnTo>
                    <a:pt x="3967" y="1419"/>
                  </a:lnTo>
                  <a:lnTo>
                    <a:pt x="3906" y="1430"/>
                  </a:lnTo>
                  <a:lnTo>
                    <a:pt x="3842" y="1438"/>
                  </a:lnTo>
                  <a:lnTo>
                    <a:pt x="3777" y="1445"/>
                  </a:lnTo>
                  <a:lnTo>
                    <a:pt x="3710" y="1450"/>
                  </a:lnTo>
                  <a:lnTo>
                    <a:pt x="3641" y="1451"/>
                  </a:lnTo>
                  <a:lnTo>
                    <a:pt x="3568" y="1450"/>
                  </a:lnTo>
                  <a:lnTo>
                    <a:pt x="3495" y="1446"/>
                  </a:lnTo>
                  <a:lnTo>
                    <a:pt x="3420" y="1440"/>
                  </a:lnTo>
                  <a:lnTo>
                    <a:pt x="3341" y="1430"/>
                  </a:lnTo>
                  <a:lnTo>
                    <a:pt x="3261" y="1417"/>
                  </a:lnTo>
                  <a:lnTo>
                    <a:pt x="3178" y="1403"/>
                  </a:lnTo>
                  <a:lnTo>
                    <a:pt x="3178" y="1403"/>
                  </a:lnTo>
                  <a:lnTo>
                    <a:pt x="3014" y="1370"/>
                  </a:lnTo>
                  <a:lnTo>
                    <a:pt x="2856" y="1343"/>
                  </a:lnTo>
                  <a:lnTo>
                    <a:pt x="2703" y="1317"/>
                  </a:lnTo>
                  <a:lnTo>
                    <a:pt x="2558" y="1296"/>
                  </a:lnTo>
                  <a:lnTo>
                    <a:pt x="2416" y="1280"/>
                  </a:lnTo>
                  <a:lnTo>
                    <a:pt x="2281" y="1265"/>
                  </a:lnTo>
                  <a:lnTo>
                    <a:pt x="2149" y="1256"/>
                  </a:lnTo>
                  <a:lnTo>
                    <a:pt x="2024" y="1249"/>
                  </a:lnTo>
                  <a:lnTo>
                    <a:pt x="1904" y="1246"/>
                  </a:lnTo>
                  <a:lnTo>
                    <a:pt x="1787" y="1246"/>
                  </a:lnTo>
                  <a:lnTo>
                    <a:pt x="1674" y="1249"/>
                  </a:lnTo>
                  <a:lnTo>
                    <a:pt x="1568" y="1256"/>
                  </a:lnTo>
                  <a:lnTo>
                    <a:pt x="1463" y="1267"/>
                  </a:lnTo>
                  <a:lnTo>
                    <a:pt x="1363" y="1280"/>
                  </a:lnTo>
                  <a:lnTo>
                    <a:pt x="1315" y="1288"/>
                  </a:lnTo>
                  <a:lnTo>
                    <a:pt x="1268" y="1298"/>
                  </a:lnTo>
                  <a:lnTo>
                    <a:pt x="1220" y="1307"/>
                  </a:lnTo>
                  <a:lnTo>
                    <a:pt x="1175" y="1319"/>
                  </a:lnTo>
                  <a:lnTo>
                    <a:pt x="1129" y="1330"/>
                  </a:lnTo>
                  <a:lnTo>
                    <a:pt x="1084" y="1341"/>
                  </a:lnTo>
                  <a:lnTo>
                    <a:pt x="1041" y="1354"/>
                  </a:lnTo>
                  <a:lnTo>
                    <a:pt x="998" y="1369"/>
                  </a:lnTo>
                  <a:lnTo>
                    <a:pt x="955" y="1383"/>
                  </a:lnTo>
                  <a:lnTo>
                    <a:pt x="914" y="1398"/>
                  </a:lnTo>
                  <a:lnTo>
                    <a:pt x="873" y="1414"/>
                  </a:lnTo>
                  <a:lnTo>
                    <a:pt x="833" y="1432"/>
                  </a:lnTo>
                  <a:lnTo>
                    <a:pt x="793" y="1450"/>
                  </a:lnTo>
                  <a:lnTo>
                    <a:pt x="754" y="1467"/>
                  </a:lnTo>
                  <a:lnTo>
                    <a:pt x="716" y="1487"/>
                  </a:lnTo>
                  <a:lnTo>
                    <a:pt x="678" y="1508"/>
                  </a:lnTo>
                  <a:lnTo>
                    <a:pt x="604" y="1550"/>
                  </a:lnTo>
                  <a:lnTo>
                    <a:pt x="532" y="1595"/>
                  </a:lnTo>
                  <a:lnTo>
                    <a:pt x="461" y="1643"/>
                  </a:lnTo>
                  <a:lnTo>
                    <a:pt x="392" y="1695"/>
                  </a:lnTo>
                  <a:lnTo>
                    <a:pt x="325" y="1750"/>
                  </a:lnTo>
                  <a:lnTo>
                    <a:pt x="258" y="1808"/>
                  </a:lnTo>
                  <a:lnTo>
                    <a:pt x="193" y="1868"/>
                  </a:lnTo>
                  <a:lnTo>
                    <a:pt x="128" y="1931"/>
                  </a:lnTo>
                  <a:lnTo>
                    <a:pt x="64" y="1997"/>
                  </a:lnTo>
                  <a:lnTo>
                    <a:pt x="0" y="206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454134" name="Freeform 54"/>
            <p:cNvSpPr>
              <a:spLocks/>
            </p:cNvSpPr>
            <p:nvPr userDrawn="1"/>
          </p:nvSpPr>
          <p:spPr bwMode="auto">
            <a:xfrm>
              <a:off x="1501" y="738"/>
              <a:ext cx="5149" cy="1091"/>
            </a:xfrm>
            <a:custGeom>
              <a:avLst/>
              <a:gdLst/>
              <a:ahLst/>
              <a:cxnLst>
                <a:cxn ang="0">
                  <a:pos x="5149" y="0"/>
                </a:cxn>
                <a:cxn ang="0">
                  <a:pos x="5136" y="76"/>
                </a:cxn>
                <a:cxn ang="0">
                  <a:pos x="5119" y="162"/>
                </a:cxn>
                <a:cxn ang="0">
                  <a:pos x="5090" y="273"/>
                </a:cxn>
                <a:cxn ang="0">
                  <a:pos x="5050" y="402"/>
                </a:cxn>
                <a:cxn ang="0">
                  <a:pos x="4993" y="545"/>
                </a:cxn>
                <a:cxn ang="0">
                  <a:pos x="4940" y="658"/>
                </a:cxn>
                <a:cxn ang="0">
                  <a:pos x="4900" y="734"/>
                </a:cxn>
                <a:cxn ang="0">
                  <a:pos x="4854" y="809"/>
                </a:cxn>
                <a:cxn ang="0">
                  <a:pos x="4803" y="885"/>
                </a:cxn>
                <a:cxn ang="0">
                  <a:pos x="4747" y="960"/>
                </a:cxn>
                <a:cxn ang="0">
                  <a:pos x="4685" y="1032"/>
                </a:cxn>
                <a:cxn ang="0">
                  <a:pos x="4617" y="1102"/>
                </a:cxn>
                <a:cxn ang="0">
                  <a:pos x="4543" y="1168"/>
                </a:cxn>
                <a:cxn ang="0">
                  <a:pos x="4463" y="1229"/>
                </a:cxn>
                <a:cxn ang="0">
                  <a:pos x="4377" y="1287"/>
                </a:cxn>
                <a:cxn ang="0">
                  <a:pos x="4282" y="1337"/>
                </a:cxn>
                <a:cxn ang="0">
                  <a:pos x="4181" y="1384"/>
                </a:cxn>
                <a:cxn ang="0">
                  <a:pos x="4073" y="1421"/>
                </a:cxn>
                <a:cxn ang="0">
                  <a:pos x="3957" y="1452"/>
                </a:cxn>
                <a:cxn ang="0">
                  <a:pos x="3832" y="1475"/>
                </a:cxn>
                <a:cxn ang="0">
                  <a:pos x="3700" y="1488"/>
                </a:cxn>
                <a:cxn ang="0">
                  <a:pos x="3559" y="1491"/>
                </a:cxn>
                <a:cxn ang="0">
                  <a:pos x="3410" y="1483"/>
                </a:cxn>
                <a:cxn ang="0">
                  <a:pos x="3251" y="1465"/>
                </a:cxn>
                <a:cxn ang="0">
                  <a:pos x="3169" y="1450"/>
                </a:cxn>
                <a:cxn ang="0">
                  <a:pos x="2845" y="1397"/>
                </a:cxn>
                <a:cxn ang="0">
                  <a:pos x="2545" y="1358"/>
                </a:cxn>
                <a:cxn ang="0">
                  <a:pos x="2269" y="1333"/>
                </a:cxn>
                <a:cxn ang="0">
                  <a:pos x="2012" y="1321"/>
                </a:cxn>
                <a:cxn ang="0">
                  <a:pos x="1775" y="1323"/>
                </a:cxn>
                <a:cxn ang="0">
                  <a:pos x="1555" y="1337"/>
                </a:cxn>
                <a:cxn ang="0">
                  <a:pos x="1353" y="1366"/>
                </a:cxn>
                <a:cxn ang="0">
                  <a:pos x="1255" y="1384"/>
                </a:cxn>
                <a:cxn ang="0">
                  <a:pos x="1164" y="1407"/>
                </a:cxn>
                <a:cxn ang="0">
                  <a:pos x="1074" y="1433"/>
                </a:cxn>
                <a:cxn ang="0">
                  <a:pos x="987" y="1462"/>
                </a:cxn>
                <a:cxn ang="0">
                  <a:pos x="904" y="1492"/>
                </a:cxn>
                <a:cxn ang="0">
                  <a:pos x="824" y="1528"/>
                </a:cxn>
                <a:cxn ang="0">
                  <a:pos x="746" y="1567"/>
                </a:cxn>
                <a:cxn ang="0">
                  <a:pos x="669" y="1607"/>
                </a:cxn>
                <a:cxn ang="0">
                  <a:pos x="525" y="1699"/>
                </a:cxn>
                <a:cxn ang="0">
                  <a:pos x="386" y="1802"/>
                </a:cxn>
                <a:cxn ang="0">
                  <a:pos x="254" y="1917"/>
                </a:cxn>
                <a:cxn ang="0">
                  <a:pos x="127" y="2045"/>
                </a:cxn>
                <a:cxn ang="0">
                  <a:pos x="0" y="2182"/>
                </a:cxn>
              </a:cxnLst>
              <a:rect l="0" t="0" r="r" b="b"/>
              <a:pathLst>
                <a:path w="5149" h="2182">
                  <a:moveTo>
                    <a:pt x="5149" y="0"/>
                  </a:moveTo>
                  <a:lnTo>
                    <a:pt x="5149" y="0"/>
                  </a:lnTo>
                  <a:lnTo>
                    <a:pt x="5146" y="20"/>
                  </a:lnTo>
                  <a:lnTo>
                    <a:pt x="5136" y="76"/>
                  </a:lnTo>
                  <a:lnTo>
                    <a:pt x="5129" y="115"/>
                  </a:lnTo>
                  <a:lnTo>
                    <a:pt x="5119" y="162"/>
                  </a:lnTo>
                  <a:lnTo>
                    <a:pt x="5105" y="215"/>
                  </a:lnTo>
                  <a:lnTo>
                    <a:pt x="5090" y="273"/>
                  </a:lnTo>
                  <a:lnTo>
                    <a:pt x="5072" y="336"/>
                  </a:lnTo>
                  <a:lnTo>
                    <a:pt x="5050" y="402"/>
                  </a:lnTo>
                  <a:lnTo>
                    <a:pt x="5024" y="472"/>
                  </a:lnTo>
                  <a:lnTo>
                    <a:pt x="4993" y="545"/>
                  </a:lnTo>
                  <a:lnTo>
                    <a:pt x="4960" y="620"/>
                  </a:lnTo>
                  <a:lnTo>
                    <a:pt x="4940" y="658"/>
                  </a:lnTo>
                  <a:lnTo>
                    <a:pt x="4921" y="696"/>
                  </a:lnTo>
                  <a:lnTo>
                    <a:pt x="4900" y="734"/>
                  </a:lnTo>
                  <a:lnTo>
                    <a:pt x="4878" y="772"/>
                  </a:lnTo>
                  <a:lnTo>
                    <a:pt x="4854" y="809"/>
                  </a:lnTo>
                  <a:lnTo>
                    <a:pt x="4829" y="848"/>
                  </a:lnTo>
                  <a:lnTo>
                    <a:pt x="4803" y="885"/>
                  </a:lnTo>
                  <a:lnTo>
                    <a:pt x="4776" y="922"/>
                  </a:lnTo>
                  <a:lnTo>
                    <a:pt x="4747" y="960"/>
                  </a:lnTo>
                  <a:lnTo>
                    <a:pt x="4717" y="997"/>
                  </a:lnTo>
                  <a:lnTo>
                    <a:pt x="4685" y="1032"/>
                  </a:lnTo>
                  <a:lnTo>
                    <a:pt x="4651" y="1068"/>
                  </a:lnTo>
                  <a:lnTo>
                    <a:pt x="4617" y="1102"/>
                  </a:lnTo>
                  <a:lnTo>
                    <a:pt x="4581" y="1136"/>
                  </a:lnTo>
                  <a:lnTo>
                    <a:pt x="4543" y="1168"/>
                  </a:lnTo>
                  <a:lnTo>
                    <a:pt x="4504" y="1199"/>
                  </a:lnTo>
                  <a:lnTo>
                    <a:pt x="4463" y="1229"/>
                  </a:lnTo>
                  <a:lnTo>
                    <a:pt x="4421" y="1258"/>
                  </a:lnTo>
                  <a:lnTo>
                    <a:pt x="4377" y="1287"/>
                  </a:lnTo>
                  <a:lnTo>
                    <a:pt x="4331" y="1313"/>
                  </a:lnTo>
                  <a:lnTo>
                    <a:pt x="4282" y="1337"/>
                  </a:lnTo>
                  <a:lnTo>
                    <a:pt x="4232" y="1362"/>
                  </a:lnTo>
                  <a:lnTo>
                    <a:pt x="4181" y="1384"/>
                  </a:lnTo>
                  <a:lnTo>
                    <a:pt x="4128" y="1404"/>
                  </a:lnTo>
                  <a:lnTo>
                    <a:pt x="4073" y="1421"/>
                  </a:lnTo>
                  <a:lnTo>
                    <a:pt x="4016" y="1438"/>
                  </a:lnTo>
                  <a:lnTo>
                    <a:pt x="3957" y="1452"/>
                  </a:lnTo>
                  <a:lnTo>
                    <a:pt x="3896" y="1465"/>
                  </a:lnTo>
                  <a:lnTo>
                    <a:pt x="3832" y="1475"/>
                  </a:lnTo>
                  <a:lnTo>
                    <a:pt x="3767" y="1483"/>
                  </a:lnTo>
                  <a:lnTo>
                    <a:pt x="3700" y="1488"/>
                  </a:lnTo>
                  <a:lnTo>
                    <a:pt x="3631" y="1491"/>
                  </a:lnTo>
                  <a:lnTo>
                    <a:pt x="3559" y="1491"/>
                  </a:lnTo>
                  <a:lnTo>
                    <a:pt x="3485" y="1489"/>
                  </a:lnTo>
                  <a:lnTo>
                    <a:pt x="3410" y="1483"/>
                  </a:lnTo>
                  <a:lnTo>
                    <a:pt x="3331" y="1476"/>
                  </a:lnTo>
                  <a:lnTo>
                    <a:pt x="3251" y="1465"/>
                  </a:lnTo>
                  <a:lnTo>
                    <a:pt x="3169" y="1450"/>
                  </a:lnTo>
                  <a:lnTo>
                    <a:pt x="3169" y="1450"/>
                  </a:lnTo>
                  <a:lnTo>
                    <a:pt x="3003" y="1423"/>
                  </a:lnTo>
                  <a:lnTo>
                    <a:pt x="2845" y="1397"/>
                  </a:lnTo>
                  <a:lnTo>
                    <a:pt x="2692" y="1376"/>
                  </a:lnTo>
                  <a:lnTo>
                    <a:pt x="2545" y="1358"/>
                  </a:lnTo>
                  <a:lnTo>
                    <a:pt x="2405" y="1344"/>
                  </a:lnTo>
                  <a:lnTo>
                    <a:pt x="2269" y="1333"/>
                  </a:lnTo>
                  <a:lnTo>
                    <a:pt x="2138" y="1324"/>
                  </a:lnTo>
                  <a:lnTo>
                    <a:pt x="2012" y="1321"/>
                  </a:lnTo>
                  <a:lnTo>
                    <a:pt x="1891" y="1320"/>
                  </a:lnTo>
                  <a:lnTo>
                    <a:pt x="1775" y="1323"/>
                  </a:lnTo>
                  <a:lnTo>
                    <a:pt x="1664" y="1328"/>
                  </a:lnTo>
                  <a:lnTo>
                    <a:pt x="1555" y="1337"/>
                  </a:lnTo>
                  <a:lnTo>
                    <a:pt x="1451" y="1350"/>
                  </a:lnTo>
                  <a:lnTo>
                    <a:pt x="1353" y="1366"/>
                  </a:lnTo>
                  <a:lnTo>
                    <a:pt x="1304" y="1375"/>
                  </a:lnTo>
                  <a:lnTo>
                    <a:pt x="1255" y="1384"/>
                  </a:lnTo>
                  <a:lnTo>
                    <a:pt x="1210" y="1396"/>
                  </a:lnTo>
                  <a:lnTo>
                    <a:pt x="1164" y="1407"/>
                  </a:lnTo>
                  <a:lnTo>
                    <a:pt x="1118" y="1420"/>
                  </a:lnTo>
                  <a:lnTo>
                    <a:pt x="1074" y="1433"/>
                  </a:lnTo>
                  <a:lnTo>
                    <a:pt x="1030" y="1447"/>
                  </a:lnTo>
                  <a:lnTo>
                    <a:pt x="987" y="1462"/>
                  </a:lnTo>
                  <a:lnTo>
                    <a:pt x="946" y="1476"/>
                  </a:lnTo>
                  <a:lnTo>
                    <a:pt x="904" y="1492"/>
                  </a:lnTo>
                  <a:lnTo>
                    <a:pt x="864" y="1510"/>
                  </a:lnTo>
                  <a:lnTo>
                    <a:pt x="824" y="1528"/>
                  </a:lnTo>
                  <a:lnTo>
                    <a:pt x="785" y="1547"/>
                  </a:lnTo>
                  <a:lnTo>
                    <a:pt x="746" y="1567"/>
                  </a:lnTo>
                  <a:lnTo>
                    <a:pt x="707" y="1586"/>
                  </a:lnTo>
                  <a:lnTo>
                    <a:pt x="669" y="1607"/>
                  </a:lnTo>
                  <a:lnTo>
                    <a:pt x="596" y="1652"/>
                  </a:lnTo>
                  <a:lnTo>
                    <a:pt x="525" y="1699"/>
                  </a:lnTo>
                  <a:lnTo>
                    <a:pt x="456" y="1749"/>
                  </a:lnTo>
                  <a:lnTo>
                    <a:pt x="386" y="1802"/>
                  </a:lnTo>
                  <a:lnTo>
                    <a:pt x="320" y="1859"/>
                  </a:lnTo>
                  <a:lnTo>
                    <a:pt x="254" y="1917"/>
                  </a:lnTo>
                  <a:lnTo>
                    <a:pt x="190" y="1980"/>
                  </a:lnTo>
                  <a:lnTo>
                    <a:pt x="127" y="2045"/>
                  </a:lnTo>
                  <a:lnTo>
                    <a:pt x="63" y="2112"/>
                  </a:lnTo>
                  <a:lnTo>
                    <a:pt x="0" y="218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454135" name="Freeform 55"/>
            <p:cNvSpPr>
              <a:spLocks/>
            </p:cNvSpPr>
            <p:nvPr userDrawn="1"/>
          </p:nvSpPr>
          <p:spPr bwMode="auto">
            <a:xfrm>
              <a:off x="1550" y="709"/>
              <a:ext cx="5113" cy="1149"/>
            </a:xfrm>
            <a:custGeom>
              <a:avLst/>
              <a:gdLst/>
              <a:ahLst/>
              <a:cxnLst>
                <a:cxn ang="0">
                  <a:pos x="5113" y="0"/>
                </a:cxn>
                <a:cxn ang="0">
                  <a:pos x="5104" y="78"/>
                </a:cxn>
                <a:cxn ang="0">
                  <a:pos x="5087" y="163"/>
                </a:cxn>
                <a:cxn ang="0">
                  <a:pos x="5061" y="276"/>
                </a:cxn>
                <a:cxn ang="0">
                  <a:pos x="5020" y="407"/>
                </a:cxn>
                <a:cxn ang="0">
                  <a:pos x="4968" y="551"/>
                </a:cxn>
                <a:cxn ang="0">
                  <a:pos x="4916" y="666"/>
                </a:cxn>
                <a:cxn ang="0">
                  <a:pos x="4876" y="743"/>
                </a:cxn>
                <a:cxn ang="0">
                  <a:pos x="4832" y="821"/>
                </a:cxn>
                <a:cxn ang="0">
                  <a:pos x="4783" y="896"/>
                </a:cxn>
                <a:cxn ang="0">
                  <a:pos x="4727" y="972"/>
                </a:cxn>
                <a:cxn ang="0">
                  <a:pos x="4666" y="1047"/>
                </a:cxn>
                <a:cxn ang="0">
                  <a:pos x="4600" y="1118"/>
                </a:cxn>
                <a:cxn ang="0">
                  <a:pos x="4528" y="1185"/>
                </a:cxn>
                <a:cxn ang="0">
                  <a:pos x="4447" y="1250"/>
                </a:cxn>
                <a:cxn ang="0">
                  <a:pos x="4361" y="1310"/>
                </a:cxn>
                <a:cxn ang="0">
                  <a:pos x="4268" y="1363"/>
                </a:cxn>
                <a:cxn ang="0">
                  <a:pos x="4168" y="1410"/>
                </a:cxn>
                <a:cxn ang="0">
                  <a:pos x="4060" y="1450"/>
                </a:cxn>
                <a:cxn ang="0">
                  <a:pos x="3944" y="1484"/>
                </a:cxn>
                <a:cxn ang="0">
                  <a:pos x="3821" y="1508"/>
                </a:cxn>
                <a:cxn ang="0">
                  <a:pos x="3689" y="1525"/>
                </a:cxn>
                <a:cxn ang="0">
                  <a:pos x="3547" y="1531"/>
                </a:cxn>
                <a:cxn ang="0">
                  <a:pos x="3397" y="1526"/>
                </a:cxn>
                <a:cxn ang="0">
                  <a:pos x="3239" y="1512"/>
                </a:cxn>
                <a:cxn ang="0">
                  <a:pos x="3156" y="1499"/>
                </a:cxn>
                <a:cxn ang="0">
                  <a:pos x="2832" y="1452"/>
                </a:cxn>
                <a:cxn ang="0">
                  <a:pos x="2532" y="1418"/>
                </a:cxn>
                <a:cxn ang="0">
                  <a:pos x="2255" y="1397"/>
                </a:cxn>
                <a:cxn ang="0">
                  <a:pos x="1998" y="1391"/>
                </a:cxn>
                <a:cxn ang="0">
                  <a:pos x="1760" y="1397"/>
                </a:cxn>
                <a:cxn ang="0">
                  <a:pos x="1541" y="1418"/>
                </a:cxn>
                <a:cxn ang="0">
                  <a:pos x="1338" y="1450"/>
                </a:cxn>
                <a:cxn ang="0">
                  <a:pos x="1242" y="1471"/>
                </a:cxn>
                <a:cxn ang="0">
                  <a:pos x="1151" y="1496"/>
                </a:cxn>
                <a:cxn ang="0">
                  <a:pos x="1062" y="1523"/>
                </a:cxn>
                <a:cxn ang="0">
                  <a:pos x="976" y="1554"/>
                </a:cxn>
                <a:cxn ang="0">
                  <a:pos x="893" y="1588"/>
                </a:cxn>
                <a:cxn ang="0">
                  <a:pos x="813" y="1623"/>
                </a:cxn>
                <a:cxn ang="0">
                  <a:pos x="736" y="1663"/>
                </a:cxn>
                <a:cxn ang="0">
                  <a:pos x="661" y="1707"/>
                </a:cxn>
                <a:cxn ang="0">
                  <a:pos x="516" y="1801"/>
                </a:cxn>
                <a:cxn ang="0">
                  <a:pos x="380" y="1907"/>
                </a:cxn>
                <a:cxn ang="0">
                  <a:pos x="250" y="2027"/>
                </a:cxn>
                <a:cxn ang="0">
                  <a:pos x="123" y="2156"/>
                </a:cxn>
                <a:cxn ang="0">
                  <a:pos x="0" y="2298"/>
                </a:cxn>
              </a:cxnLst>
              <a:rect l="0" t="0" r="r" b="b"/>
              <a:pathLst>
                <a:path w="5113" h="2298">
                  <a:moveTo>
                    <a:pt x="5113" y="0"/>
                  </a:moveTo>
                  <a:lnTo>
                    <a:pt x="5113" y="0"/>
                  </a:lnTo>
                  <a:lnTo>
                    <a:pt x="5112" y="21"/>
                  </a:lnTo>
                  <a:lnTo>
                    <a:pt x="5104" y="78"/>
                  </a:lnTo>
                  <a:lnTo>
                    <a:pt x="5097" y="117"/>
                  </a:lnTo>
                  <a:lnTo>
                    <a:pt x="5087" y="163"/>
                  </a:lnTo>
                  <a:lnTo>
                    <a:pt x="5075" y="217"/>
                  </a:lnTo>
                  <a:lnTo>
                    <a:pt x="5061" y="276"/>
                  </a:lnTo>
                  <a:lnTo>
                    <a:pt x="5043" y="339"/>
                  </a:lnTo>
                  <a:lnTo>
                    <a:pt x="5020" y="407"/>
                  </a:lnTo>
                  <a:lnTo>
                    <a:pt x="4997" y="478"/>
                  </a:lnTo>
                  <a:lnTo>
                    <a:pt x="4968" y="551"/>
                  </a:lnTo>
                  <a:lnTo>
                    <a:pt x="4934" y="627"/>
                  </a:lnTo>
                  <a:lnTo>
                    <a:pt x="4916" y="666"/>
                  </a:lnTo>
                  <a:lnTo>
                    <a:pt x="4897" y="704"/>
                  </a:lnTo>
                  <a:lnTo>
                    <a:pt x="4876" y="743"/>
                  </a:lnTo>
                  <a:lnTo>
                    <a:pt x="4855" y="782"/>
                  </a:lnTo>
                  <a:lnTo>
                    <a:pt x="4832" y="821"/>
                  </a:lnTo>
                  <a:lnTo>
                    <a:pt x="4808" y="859"/>
                  </a:lnTo>
                  <a:lnTo>
                    <a:pt x="4783" y="896"/>
                  </a:lnTo>
                  <a:lnTo>
                    <a:pt x="4755" y="935"/>
                  </a:lnTo>
                  <a:lnTo>
                    <a:pt x="4727" y="972"/>
                  </a:lnTo>
                  <a:lnTo>
                    <a:pt x="4697" y="1009"/>
                  </a:lnTo>
                  <a:lnTo>
                    <a:pt x="4666" y="1047"/>
                  </a:lnTo>
                  <a:lnTo>
                    <a:pt x="4634" y="1082"/>
                  </a:lnTo>
                  <a:lnTo>
                    <a:pt x="4600" y="1118"/>
                  </a:lnTo>
                  <a:lnTo>
                    <a:pt x="4564" y="1153"/>
                  </a:lnTo>
                  <a:lnTo>
                    <a:pt x="4528" y="1185"/>
                  </a:lnTo>
                  <a:lnTo>
                    <a:pt x="4489" y="1218"/>
                  </a:lnTo>
                  <a:lnTo>
                    <a:pt x="4447" y="1250"/>
                  </a:lnTo>
                  <a:lnTo>
                    <a:pt x="4405" y="1281"/>
                  </a:lnTo>
                  <a:lnTo>
                    <a:pt x="4361" y="1310"/>
                  </a:lnTo>
                  <a:lnTo>
                    <a:pt x="4315" y="1337"/>
                  </a:lnTo>
                  <a:lnTo>
                    <a:pt x="4268" y="1363"/>
                  </a:lnTo>
                  <a:lnTo>
                    <a:pt x="4219" y="1387"/>
                  </a:lnTo>
                  <a:lnTo>
                    <a:pt x="4168" y="1410"/>
                  </a:lnTo>
                  <a:lnTo>
                    <a:pt x="4115" y="1431"/>
                  </a:lnTo>
                  <a:lnTo>
                    <a:pt x="4060" y="1450"/>
                  </a:lnTo>
                  <a:lnTo>
                    <a:pt x="4003" y="1468"/>
                  </a:lnTo>
                  <a:lnTo>
                    <a:pt x="3944" y="1484"/>
                  </a:lnTo>
                  <a:lnTo>
                    <a:pt x="3883" y="1497"/>
                  </a:lnTo>
                  <a:lnTo>
                    <a:pt x="3821" y="1508"/>
                  </a:lnTo>
                  <a:lnTo>
                    <a:pt x="3756" y="1518"/>
                  </a:lnTo>
                  <a:lnTo>
                    <a:pt x="3689" y="1525"/>
                  </a:lnTo>
                  <a:lnTo>
                    <a:pt x="3619" y="1529"/>
                  </a:lnTo>
                  <a:lnTo>
                    <a:pt x="3547" y="1531"/>
                  </a:lnTo>
                  <a:lnTo>
                    <a:pt x="3474" y="1529"/>
                  </a:lnTo>
                  <a:lnTo>
                    <a:pt x="3397" y="1526"/>
                  </a:lnTo>
                  <a:lnTo>
                    <a:pt x="3320" y="1520"/>
                  </a:lnTo>
                  <a:lnTo>
                    <a:pt x="3239" y="1512"/>
                  </a:lnTo>
                  <a:lnTo>
                    <a:pt x="3156" y="1499"/>
                  </a:lnTo>
                  <a:lnTo>
                    <a:pt x="3156" y="1499"/>
                  </a:lnTo>
                  <a:lnTo>
                    <a:pt x="2991" y="1473"/>
                  </a:lnTo>
                  <a:lnTo>
                    <a:pt x="2832" y="1452"/>
                  </a:lnTo>
                  <a:lnTo>
                    <a:pt x="2680" y="1433"/>
                  </a:lnTo>
                  <a:lnTo>
                    <a:pt x="2532" y="1418"/>
                  </a:lnTo>
                  <a:lnTo>
                    <a:pt x="2391" y="1407"/>
                  </a:lnTo>
                  <a:lnTo>
                    <a:pt x="2255" y="1397"/>
                  </a:lnTo>
                  <a:lnTo>
                    <a:pt x="2124" y="1392"/>
                  </a:lnTo>
                  <a:lnTo>
                    <a:pt x="1998" y="1391"/>
                  </a:lnTo>
                  <a:lnTo>
                    <a:pt x="1877" y="1392"/>
                  </a:lnTo>
                  <a:lnTo>
                    <a:pt x="1760" y="1397"/>
                  </a:lnTo>
                  <a:lnTo>
                    <a:pt x="1649" y="1405"/>
                  </a:lnTo>
                  <a:lnTo>
                    <a:pt x="1541" y="1418"/>
                  </a:lnTo>
                  <a:lnTo>
                    <a:pt x="1438" y="1433"/>
                  </a:lnTo>
                  <a:lnTo>
                    <a:pt x="1338" y="1450"/>
                  </a:lnTo>
                  <a:lnTo>
                    <a:pt x="1290" y="1460"/>
                  </a:lnTo>
                  <a:lnTo>
                    <a:pt x="1242" y="1471"/>
                  </a:lnTo>
                  <a:lnTo>
                    <a:pt x="1197" y="1483"/>
                  </a:lnTo>
                  <a:lnTo>
                    <a:pt x="1151" y="1496"/>
                  </a:lnTo>
                  <a:lnTo>
                    <a:pt x="1106" y="1508"/>
                  </a:lnTo>
                  <a:lnTo>
                    <a:pt x="1062" y="1523"/>
                  </a:lnTo>
                  <a:lnTo>
                    <a:pt x="1019" y="1537"/>
                  </a:lnTo>
                  <a:lnTo>
                    <a:pt x="976" y="1554"/>
                  </a:lnTo>
                  <a:lnTo>
                    <a:pt x="934" y="1570"/>
                  </a:lnTo>
                  <a:lnTo>
                    <a:pt x="893" y="1588"/>
                  </a:lnTo>
                  <a:lnTo>
                    <a:pt x="852" y="1605"/>
                  </a:lnTo>
                  <a:lnTo>
                    <a:pt x="813" y="1623"/>
                  </a:lnTo>
                  <a:lnTo>
                    <a:pt x="775" y="1644"/>
                  </a:lnTo>
                  <a:lnTo>
                    <a:pt x="736" y="1663"/>
                  </a:lnTo>
                  <a:lnTo>
                    <a:pt x="698" y="1684"/>
                  </a:lnTo>
                  <a:lnTo>
                    <a:pt x="661" y="1707"/>
                  </a:lnTo>
                  <a:lnTo>
                    <a:pt x="587" y="1752"/>
                  </a:lnTo>
                  <a:lnTo>
                    <a:pt x="516" y="1801"/>
                  </a:lnTo>
                  <a:lnTo>
                    <a:pt x="448" y="1854"/>
                  </a:lnTo>
                  <a:lnTo>
                    <a:pt x="380" y="1907"/>
                  </a:lnTo>
                  <a:lnTo>
                    <a:pt x="315" y="1965"/>
                  </a:lnTo>
                  <a:lnTo>
                    <a:pt x="250" y="2027"/>
                  </a:lnTo>
                  <a:lnTo>
                    <a:pt x="186" y="2090"/>
                  </a:lnTo>
                  <a:lnTo>
                    <a:pt x="123" y="2156"/>
                  </a:lnTo>
                  <a:lnTo>
                    <a:pt x="61" y="2225"/>
                  </a:lnTo>
                  <a:lnTo>
                    <a:pt x="0" y="229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454136" name="Freeform 56"/>
            <p:cNvSpPr>
              <a:spLocks/>
            </p:cNvSpPr>
            <p:nvPr userDrawn="1"/>
          </p:nvSpPr>
          <p:spPr bwMode="auto">
            <a:xfrm>
              <a:off x="1598" y="681"/>
              <a:ext cx="5079" cy="1206"/>
            </a:xfrm>
            <a:custGeom>
              <a:avLst/>
              <a:gdLst/>
              <a:ahLst/>
              <a:cxnLst>
                <a:cxn ang="0">
                  <a:pos x="5079" y="0"/>
                </a:cxn>
                <a:cxn ang="0">
                  <a:pos x="5070" y="76"/>
                </a:cxn>
                <a:cxn ang="0">
                  <a:pos x="5054" y="164"/>
                </a:cxn>
                <a:cxn ang="0">
                  <a:pos x="5031" y="278"/>
                </a:cxn>
                <a:cxn ang="0">
                  <a:pos x="4993" y="410"/>
                </a:cxn>
                <a:cxn ang="0">
                  <a:pos x="4942" y="555"/>
                </a:cxn>
                <a:cxn ang="0">
                  <a:pos x="4892" y="672"/>
                </a:cxn>
                <a:cxn ang="0">
                  <a:pos x="4853" y="749"/>
                </a:cxn>
                <a:cxn ang="0">
                  <a:pos x="4810" y="828"/>
                </a:cxn>
                <a:cxn ang="0">
                  <a:pos x="4761" y="907"/>
                </a:cxn>
                <a:cxn ang="0">
                  <a:pos x="4707" y="985"/>
                </a:cxn>
                <a:cxn ang="0">
                  <a:pos x="4648" y="1059"/>
                </a:cxn>
                <a:cxn ang="0">
                  <a:pos x="4582" y="1132"/>
                </a:cxn>
                <a:cxn ang="0">
                  <a:pos x="4510" y="1203"/>
                </a:cxn>
                <a:cxn ang="0">
                  <a:pos x="4432" y="1267"/>
                </a:cxn>
                <a:cxn ang="0">
                  <a:pos x="4348" y="1329"/>
                </a:cxn>
                <a:cxn ang="0">
                  <a:pos x="4255" y="1385"/>
                </a:cxn>
                <a:cxn ang="0">
                  <a:pos x="4155" y="1435"/>
                </a:cxn>
                <a:cxn ang="0">
                  <a:pos x="4048" y="1477"/>
                </a:cxn>
                <a:cxn ang="0">
                  <a:pos x="3932" y="1513"/>
                </a:cxn>
                <a:cxn ang="0">
                  <a:pos x="3809" y="1540"/>
                </a:cxn>
                <a:cxn ang="0">
                  <a:pos x="3677" y="1560"/>
                </a:cxn>
                <a:cxn ang="0">
                  <a:pos x="3537" y="1568"/>
                </a:cxn>
                <a:cxn ang="0">
                  <a:pos x="3387" y="1568"/>
                </a:cxn>
                <a:cxn ang="0">
                  <a:pos x="3229" y="1555"/>
                </a:cxn>
                <a:cxn ang="0">
                  <a:pos x="3145" y="1545"/>
                </a:cxn>
                <a:cxn ang="0">
                  <a:pos x="2820" y="1503"/>
                </a:cxn>
                <a:cxn ang="0">
                  <a:pos x="2520" y="1476"/>
                </a:cxn>
                <a:cxn ang="0">
                  <a:pos x="2241" y="1461"/>
                </a:cxn>
                <a:cxn ang="0">
                  <a:pos x="1986" y="1459"/>
                </a:cxn>
                <a:cxn ang="0">
                  <a:pos x="1748" y="1471"/>
                </a:cxn>
                <a:cxn ang="0">
                  <a:pos x="1529" y="1495"/>
                </a:cxn>
                <a:cxn ang="0">
                  <a:pos x="1326" y="1532"/>
                </a:cxn>
                <a:cxn ang="0">
                  <a:pos x="1232" y="1555"/>
                </a:cxn>
                <a:cxn ang="0">
                  <a:pos x="1139" y="1582"/>
                </a:cxn>
                <a:cxn ang="0">
                  <a:pos x="1051" y="1611"/>
                </a:cxn>
                <a:cxn ang="0">
                  <a:pos x="965" y="1644"/>
                </a:cxn>
                <a:cxn ang="0">
                  <a:pos x="883" y="1679"/>
                </a:cxn>
                <a:cxn ang="0">
                  <a:pos x="804" y="1718"/>
                </a:cxn>
                <a:cxn ang="0">
                  <a:pos x="727" y="1760"/>
                </a:cxn>
                <a:cxn ang="0">
                  <a:pos x="653" y="1803"/>
                </a:cxn>
                <a:cxn ang="0">
                  <a:pos x="510" y="1902"/>
                </a:cxn>
                <a:cxn ang="0">
                  <a:pos x="375" y="2012"/>
                </a:cxn>
                <a:cxn ang="0">
                  <a:pos x="246" y="2133"/>
                </a:cxn>
                <a:cxn ang="0">
                  <a:pos x="123" y="2267"/>
                </a:cxn>
                <a:cxn ang="0">
                  <a:pos x="0" y="2412"/>
                </a:cxn>
              </a:cxnLst>
              <a:rect l="0" t="0" r="r" b="b"/>
              <a:pathLst>
                <a:path w="5079" h="2412">
                  <a:moveTo>
                    <a:pt x="5079" y="0"/>
                  </a:moveTo>
                  <a:lnTo>
                    <a:pt x="5079" y="0"/>
                  </a:lnTo>
                  <a:lnTo>
                    <a:pt x="5078" y="19"/>
                  </a:lnTo>
                  <a:lnTo>
                    <a:pt x="5070" y="76"/>
                  </a:lnTo>
                  <a:lnTo>
                    <a:pt x="5064" y="116"/>
                  </a:lnTo>
                  <a:lnTo>
                    <a:pt x="5054" y="164"/>
                  </a:lnTo>
                  <a:lnTo>
                    <a:pt x="5045" y="218"/>
                  </a:lnTo>
                  <a:lnTo>
                    <a:pt x="5031" y="278"/>
                  </a:lnTo>
                  <a:lnTo>
                    <a:pt x="5013" y="340"/>
                  </a:lnTo>
                  <a:lnTo>
                    <a:pt x="4993" y="410"/>
                  </a:lnTo>
                  <a:lnTo>
                    <a:pt x="4970" y="481"/>
                  </a:lnTo>
                  <a:lnTo>
                    <a:pt x="4942" y="555"/>
                  </a:lnTo>
                  <a:lnTo>
                    <a:pt x="4910" y="633"/>
                  </a:lnTo>
                  <a:lnTo>
                    <a:pt x="4892" y="672"/>
                  </a:lnTo>
                  <a:lnTo>
                    <a:pt x="4874" y="710"/>
                  </a:lnTo>
                  <a:lnTo>
                    <a:pt x="4853" y="749"/>
                  </a:lnTo>
                  <a:lnTo>
                    <a:pt x="4832" y="789"/>
                  </a:lnTo>
                  <a:lnTo>
                    <a:pt x="4810" y="828"/>
                  </a:lnTo>
                  <a:lnTo>
                    <a:pt x="4786" y="868"/>
                  </a:lnTo>
                  <a:lnTo>
                    <a:pt x="4761" y="907"/>
                  </a:lnTo>
                  <a:lnTo>
                    <a:pt x="4735" y="946"/>
                  </a:lnTo>
                  <a:lnTo>
                    <a:pt x="4707" y="985"/>
                  </a:lnTo>
                  <a:lnTo>
                    <a:pt x="4678" y="1022"/>
                  </a:lnTo>
                  <a:lnTo>
                    <a:pt x="4648" y="1059"/>
                  </a:lnTo>
                  <a:lnTo>
                    <a:pt x="4616" y="1096"/>
                  </a:lnTo>
                  <a:lnTo>
                    <a:pt x="4582" y="1132"/>
                  </a:lnTo>
                  <a:lnTo>
                    <a:pt x="4548" y="1167"/>
                  </a:lnTo>
                  <a:lnTo>
                    <a:pt x="4510" y="1203"/>
                  </a:lnTo>
                  <a:lnTo>
                    <a:pt x="4473" y="1235"/>
                  </a:lnTo>
                  <a:lnTo>
                    <a:pt x="4432" y="1267"/>
                  </a:lnTo>
                  <a:lnTo>
                    <a:pt x="4391" y="1300"/>
                  </a:lnTo>
                  <a:lnTo>
                    <a:pt x="4348" y="1329"/>
                  </a:lnTo>
                  <a:lnTo>
                    <a:pt x="4302" y="1358"/>
                  </a:lnTo>
                  <a:lnTo>
                    <a:pt x="4255" y="1385"/>
                  </a:lnTo>
                  <a:lnTo>
                    <a:pt x="4206" y="1411"/>
                  </a:lnTo>
                  <a:lnTo>
                    <a:pt x="4155" y="1435"/>
                  </a:lnTo>
                  <a:lnTo>
                    <a:pt x="4102" y="1458"/>
                  </a:lnTo>
                  <a:lnTo>
                    <a:pt x="4048" y="1477"/>
                  </a:lnTo>
                  <a:lnTo>
                    <a:pt x="3991" y="1497"/>
                  </a:lnTo>
                  <a:lnTo>
                    <a:pt x="3932" y="1513"/>
                  </a:lnTo>
                  <a:lnTo>
                    <a:pt x="3871" y="1529"/>
                  </a:lnTo>
                  <a:lnTo>
                    <a:pt x="3809" y="1540"/>
                  </a:lnTo>
                  <a:lnTo>
                    <a:pt x="3745" y="1552"/>
                  </a:lnTo>
                  <a:lnTo>
                    <a:pt x="3677" y="1560"/>
                  </a:lnTo>
                  <a:lnTo>
                    <a:pt x="3608" y="1564"/>
                  </a:lnTo>
                  <a:lnTo>
                    <a:pt x="3537" y="1568"/>
                  </a:lnTo>
                  <a:lnTo>
                    <a:pt x="3463" y="1569"/>
                  </a:lnTo>
                  <a:lnTo>
                    <a:pt x="3387" y="1568"/>
                  </a:lnTo>
                  <a:lnTo>
                    <a:pt x="3309" y="1563"/>
                  </a:lnTo>
                  <a:lnTo>
                    <a:pt x="3229" y="1555"/>
                  </a:lnTo>
                  <a:lnTo>
                    <a:pt x="3145" y="1545"/>
                  </a:lnTo>
                  <a:lnTo>
                    <a:pt x="3145" y="1545"/>
                  </a:lnTo>
                  <a:lnTo>
                    <a:pt x="2980" y="1522"/>
                  </a:lnTo>
                  <a:lnTo>
                    <a:pt x="2820" y="1503"/>
                  </a:lnTo>
                  <a:lnTo>
                    <a:pt x="2668" y="1489"/>
                  </a:lnTo>
                  <a:lnTo>
                    <a:pt x="2520" y="1476"/>
                  </a:lnTo>
                  <a:lnTo>
                    <a:pt x="2379" y="1466"/>
                  </a:lnTo>
                  <a:lnTo>
                    <a:pt x="2241" y="1461"/>
                  </a:lnTo>
                  <a:lnTo>
                    <a:pt x="2111" y="1458"/>
                  </a:lnTo>
                  <a:lnTo>
                    <a:pt x="1986" y="1459"/>
                  </a:lnTo>
                  <a:lnTo>
                    <a:pt x="1865" y="1464"/>
                  </a:lnTo>
                  <a:lnTo>
                    <a:pt x="1748" y="1471"/>
                  </a:lnTo>
                  <a:lnTo>
                    <a:pt x="1636" y="1482"/>
                  </a:lnTo>
                  <a:lnTo>
                    <a:pt x="1529" y="1495"/>
                  </a:lnTo>
                  <a:lnTo>
                    <a:pt x="1426" y="1513"/>
                  </a:lnTo>
                  <a:lnTo>
                    <a:pt x="1326" y="1532"/>
                  </a:lnTo>
                  <a:lnTo>
                    <a:pt x="1279" y="1543"/>
                  </a:lnTo>
                  <a:lnTo>
                    <a:pt x="1232" y="1555"/>
                  </a:lnTo>
                  <a:lnTo>
                    <a:pt x="1185" y="1568"/>
                  </a:lnTo>
                  <a:lnTo>
                    <a:pt x="1139" y="1582"/>
                  </a:lnTo>
                  <a:lnTo>
                    <a:pt x="1095" y="1595"/>
                  </a:lnTo>
                  <a:lnTo>
                    <a:pt x="1051" y="1611"/>
                  </a:lnTo>
                  <a:lnTo>
                    <a:pt x="1008" y="1627"/>
                  </a:lnTo>
                  <a:lnTo>
                    <a:pt x="965" y="1644"/>
                  </a:lnTo>
                  <a:lnTo>
                    <a:pt x="924" y="1661"/>
                  </a:lnTo>
                  <a:lnTo>
                    <a:pt x="883" y="1679"/>
                  </a:lnTo>
                  <a:lnTo>
                    <a:pt x="843" y="1698"/>
                  </a:lnTo>
                  <a:lnTo>
                    <a:pt x="804" y="1718"/>
                  </a:lnTo>
                  <a:lnTo>
                    <a:pt x="765" y="1737"/>
                  </a:lnTo>
                  <a:lnTo>
                    <a:pt x="727" y="1760"/>
                  </a:lnTo>
                  <a:lnTo>
                    <a:pt x="689" y="1781"/>
                  </a:lnTo>
                  <a:lnTo>
                    <a:pt x="653" y="1803"/>
                  </a:lnTo>
                  <a:lnTo>
                    <a:pt x="581" y="1852"/>
                  </a:lnTo>
                  <a:lnTo>
                    <a:pt x="510" y="1902"/>
                  </a:lnTo>
                  <a:lnTo>
                    <a:pt x="442" y="1955"/>
                  </a:lnTo>
                  <a:lnTo>
                    <a:pt x="375" y="2012"/>
                  </a:lnTo>
                  <a:lnTo>
                    <a:pt x="310" y="2071"/>
                  </a:lnTo>
                  <a:lnTo>
                    <a:pt x="246" y="2133"/>
                  </a:lnTo>
                  <a:lnTo>
                    <a:pt x="184" y="2199"/>
                  </a:lnTo>
                  <a:lnTo>
                    <a:pt x="123" y="2267"/>
                  </a:lnTo>
                  <a:lnTo>
                    <a:pt x="62" y="2338"/>
                  </a:lnTo>
                  <a:lnTo>
                    <a:pt x="0" y="241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454137" name="Freeform 57"/>
            <p:cNvSpPr>
              <a:spLocks/>
            </p:cNvSpPr>
            <p:nvPr userDrawn="1"/>
          </p:nvSpPr>
          <p:spPr bwMode="auto">
            <a:xfrm>
              <a:off x="1648" y="652"/>
              <a:ext cx="5042" cy="1263"/>
            </a:xfrm>
            <a:custGeom>
              <a:avLst/>
              <a:gdLst/>
              <a:ahLst/>
              <a:cxnLst>
                <a:cxn ang="0">
                  <a:pos x="5042" y="0"/>
                </a:cxn>
                <a:cxn ang="0">
                  <a:pos x="5033" y="77"/>
                </a:cxn>
                <a:cxn ang="0">
                  <a:pos x="5021" y="166"/>
                </a:cxn>
                <a:cxn ang="0">
                  <a:pos x="4997" y="281"/>
                </a:cxn>
                <a:cxn ang="0">
                  <a:pos x="4963" y="413"/>
                </a:cxn>
                <a:cxn ang="0">
                  <a:pos x="4913" y="562"/>
                </a:cxn>
                <a:cxn ang="0">
                  <a:pos x="4865" y="679"/>
                </a:cxn>
                <a:cxn ang="0">
                  <a:pos x="4828" y="759"/>
                </a:cxn>
                <a:cxn ang="0">
                  <a:pos x="4785" y="839"/>
                </a:cxn>
                <a:cxn ang="0">
                  <a:pos x="4738" y="918"/>
                </a:cxn>
                <a:cxn ang="0">
                  <a:pos x="4685" y="998"/>
                </a:cxn>
                <a:cxn ang="0">
                  <a:pos x="4627" y="1073"/>
                </a:cxn>
                <a:cxn ang="0">
                  <a:pos x="4563" y="1149"/>
                </a:cxn>
                <a:cxn ang="0">
                  <a:pos x="4492" y="1220"/>
                </a:cxn>
                <a:cxn ang="0">
                  <a:pos x="4414" y="1288"/>
                </a:cxn>
                <a:cxn ang="0">
                  <a:pos x="4330" y="1351"/>
                </a:cxn>
                <a:cxn ang="0">
                  <a:pos x="4239" y="1409"/>
                </a:cxn>
                <a:cxn ang="0">
                  <a:pos x="4139" y="1461"/>
                </a:cxn>
                <a:cxn ang="0">
                  <a:pos x="4034" y="1506"/>
                </a:cxn>
                <a:cxn ang="0">
                  <a:pos x="3919" y="1545"/>
                </a:cxn>
                <a:cxn ang="0">
                  <a:pos x="3795" y="1574"/>
                </a:cxn>
                <a:cxn ang="0">
                  <a:pos x="3664" y="1597"/>
                </a:cxn>
                <a:cxn ang="0">
                  <a:pos x="3523" y="1608"/>
                </a:cxn>
                <a:cxn ang="0">
                  <a:pos x="3374" y="1610"/>
                </a:cxn>
                <a:cxn ang="0">
                  <a:pos x="3215" y="1601"/>
                </a:cxn>
                <a:cxn ang="0">
                  <a:pos x="3131" y="1592"/>
                </a:cxn>
                <a:cxn ang="0">
                  <a:pos x="2806" y="1558"/>
                </a:cxn>
                <a:cxn ang="0">
                  <a:pos x="2505" y="1535"/>
                </a:cxn>
                <a:cxn ang="0">
                  <a:pos x="2227" y="1526"/>
                </a:cxn>
                <a:cxn ang="0">
                  <a:pos x="1971" y="1530"/>
                </a:cxn>
                <a:cxn ang="0">
                  <a:pos x="1733" y="1547"/>
                </a:cxn>
                <a:cxn ang="0">
                  <a:pos x="1515" y="1576"/>
                </a:cxn>
                <a:cxn ang="0">
                  <a:pos x="1362" y="1605"/>
                </a:cxn>
                <a:cxn ang="0">
                  <a:pos x="1265" y="1629"/>
                </a:cxn>
                <a:cxn ang="0">
                  <a:pos x="1172" y="1655"/>
                </a:cxn>
                <a:cxn ang="0">
                  <a:pos x="1082" y="1685"/>
                </a:cxn>
                <a:cxn ang="0">
                  <a:pos x="996" y="1718"/>
                </a:cxn>
                <a:cxn ang="0">
                  <a:pos x="913" y="1753"/>
                </a:cxn>
                <a:cxn ang="0">
                  <a:pos x="832" y="1792"/>
                </a:cxn>
                <a:cxn ang="0">
                  <a:pos x="756" y="1834"/>
                </a:cxn>
                <a:cxn ang="0">
                  <a:pos x="681" y="1879"/>
                </a:cxn>
                <a:cxn ang="0">
                  <a:pos x="572" y="1952"/>
                </a:cxn>
                <a:cxn ang="0">
                  <a:pos x="435" y="2060"/>
                </a:cxn>
                <a:cxn ang="0">
                  <a:pos x="306" y="2179"/>
                </a:cxn>
                <a:cxn ang="0">
                  <a:pos x="181" y="2309"/>
                </a:cxn>
                <a:cxn ang="0">
                  <a:pos x="60" y="2452"/>
                </a:cxn>
              </a:cxnLst>
              <a:rect l="0" t="0" r="r" b="b"/>
              <a:pathLst>
                <a:path w="5042" h="2527">
                  <a:moveTo>
                    <a:pt x="5042" y="0"/>
                  </a:moveTo>
                  <a:lnTo>
                    <a:pt x="5042" y="0"/>
                  </a:lnTo>
                  <a:lnTo>
                    <a:pt x="5040" y="21"/>
                  </a:lnTo>
                  <a:lnTo>
                    <a:pt x="5033" y="77"/>
                  </a:lnTo>
                  <a:lnTo>
                    <a:pt x="5028" y="118"/>
                  </a:lnTo>
                  <a:lnTo>
                    <a:pt x="5021" y="166"/>
                  </a:lnTo>
                  <a:lnTo>
                    <a:pt x="5010" y="221"/>
                  </a:lnTo>
                  <a:lnTo>
                    <a:pt x="4997" y="281"/>
                  </a:lnTo>
                  <a:lnTo>
                    <a:pt x="4981" y="345"/>
                  </a:lnTo>
                  <a:lnTo>
                    <a:pt x="4963" y="413"/>
                  </a:lnTo>
                  <a:lnTo>
                    <a:pt x="4939" y="486"/>
                  </a:lnTo>
                  <a:lnTo>
                    <a:pt x="4913" y="562"/>
                  </a:lnTo>
                  <a:lnTo>
                    <a:pt x="4882" y="639"/>
                  </a:lnTo>
                  <a:lnTo>
                    <a:pt x="4865" y="679"/>
                  </a:lnTo>
                  <a:lnTo>
                    <a:pt x="4847" y="718"/>
                  </a:lnTo>
                  <a:lnTo>
                    <a:pt x="4828" y="759"/>
                  </a:lnTo>
                  <a:lnTo>
                    <a:pt x="4807" y="799"/>
                  </a:lnTo>
                  <a:lnTo>
                    <a:pt x="4785" y="839"/>
                  </a:lnTo>
                  <a:lnTo>
                    <a:pt x="4763" y="878"/>
                  </a:lnTo>
                  <a:lnTo>
                    <a:pt x="4738" y="918"/>
                  </a:lnTo>
                  <a:lnTo>
                    <a:pt x="4713" y="957"/>
                  </a:lnTo>
                  <a:lnTo>
                    <a:pt x="4685" y="998"/>
                  </a:lnTo>
                  <a:lnTo>
                    <a:pt x="4657" y="1036"/>
                  </a:lnTo>
                  <a:lnTo>
                    <a:pt x="4627" y="1073"/>
                  </a:lnTo>
                  <a:lnTo>
                    <a:pt x="4596" y="1112"/>
                  </a:lnTo>
                  <a:lnTo>
                    <a:pt x="4563" y="1149"/>
                  </a:lnTo>
                  <a:lnTo>
                    <a:pt x="4528" y="1185"/>
                  </a:lnTo>
                  <a:lnTo>
                    <a:pt x="4492" y="1220"/>
                  </a:lnTo>
                  <a:lnTo>
                    <a:pt x="4454" y="1254"/>
                  </a:lnTo>
                  <a:lnTo>
                    <a:pt x="4414" y="1288"/>
                  </a:lnTo>
                  <a:lnTo>
                    <a:pt x="4373" y="1320"/>
                  </a:lnTo>
                  <a:lnTo>
                    <a:pt x="4330" y="1351"/>
                  </a:lnTo>
                  <a:lnTo>
                    <a:pt x="4285" y="1380"/>
                  </a:lnTo>
                  <a:lnTo>
                    <a:pt x="4239" y="1409"/>
                  </a:lnTo>
                  <a:lnTo>
                    <a:pt x="4191" y="1435"/>
                  </a:lnTo>
                  <a:lnTo>
                    <a:pt x="4139" y="1461"/>
                  </a:lnTo>
                  <a:lnTo>
                    <a:pt x="4088" y="1485"/>
                  </a:lnTo>
                  <a:lnTo>
                    <a:pt x="4034" y="1506"/>
                  </a:lnTo>
                  <a:lnTo>
                    <a:pt x="3977" y="1527"/>
                  </a:lnTo>
                  <a:lnTo>
                    <a:pt x="3919" y="1545"/>
                  </a:lnTo>
                  <a:lnTo>
                    <a:pt x="3857" y="1561"/>
                  </a:lnTo>
                  <a:lnTo>
                    <a:pt x="3795" y="1574"/>
                  </a:lnTo>
                  <a:lnTo>
                    <a:pt x="3731" y="1587"/>
                  </a:lnTo>
                  <a:lnTo>
                    <a:pt x="3664" y="1597"/>
                  </a:lnTo>
                  <a:lnTo>
                    <a:pt x="3595" y="1603"/>
                  </a:lnTo>
                  <a:lnTo>
                    <a:pt x="3523" y="1608"/>
                  </a:lnTo>
                  <a:lnTo>
                    <a:pt x="3449" y="1610"/>
                  </a:lnTo>
                  <a:lnTo>
                    <a:pt x="3374" y="1610"/>
                  </a:lnTo>
                  <a:lnTo>
                    <a:pt x="3295" y="1606"/>
                  </a:lnTo>
                  <a:lnTo>
                    <a:pt x="3215" y="1601"/>
                  </a:lnTo>
                  <a:lnTo>
                    <a:pt x="3131" y="1592"/>
                  </a:lnTo>
                  <a:lnTo>
                    <a:pt x="3131" y="1592"/>
                  </a:lnTo>
                  <a:lnTo>
                    <a:pt x="2966" y="1572"/>
                  </a:lnTo>
                  <a:lnTo>
                    <a:pt x="2806" y="1558"/>
                  </a:lnTo>
                  <a:lnTo>
                    <a:pt x="2652" y="1545"/>
                  </a:lnTo>
                  <a:lnTo>
                    <a:pt x="2505" y="1535"/>
                  </a:lnTo>
                  <a:lnTo>
                    <a:pt x="2364" y="1529"/>
                  </a:lnTo>
                  <a:lnTo>
                    <a:pt x="2227" y="1526"/>
                  </a:lnTo>
                  <a:lnTo>
                    <a:pt x="2097" y="1527"/>
                  </a:lnTo>
                  <a:lnTo>
                    <a:pt x="1971" y="1530"/>
                  </a:lnTo>
                  <a:lnTo>
                    <a:pt x="1850" y="1537"/>
                  </a:lnTo>
                  <a:lnTo>
                    <a:pt x="1733" y="1547"/>
                  </a:lnTo>
                  <a:lnTo>
                    <a:pt x="1622" y="1559"/>
                  </a:lnTo>
                  <a:lnTo>
                    <a:pt x="1515" y="1576"/>
                  </a:lnTo>
                  <a:lnTo>
                    <a:pt x="1412" y="1595"/>
                  </a:lnTo>
                  <a:lnTo>
                    <a:pt x="1362" y="1605"/>
                  </a:lnTo>
                  <a:lnTo>
                    <a:pt x="1314" y="1616"/>
                  </a:lnTo>
                  <a:lnTo>
                    <a:pt x="1265" y="1629"/>
                  </a:lnTo>
                  <a:lnTo>
                    <a:pt x="1218" y="1642"/>
                  </a:lnTo>
                  <a:lnTo>
                    <a:pt x="1172" y="1655"/>
                  </a:lnTo>
                  <a:lnTo>
                    <a:pt x="1126" y="1669"/>
                  </a:lnTo>
                  <a:lnTo>
                    <a:pt x="1082" y="1685"/>
                  </a:lnTo>
                  <a:lnTo>
                    <a:pt x="1039" y="1702"/>
                  </a:lnTo>
                  <a:lnTo>
                    <a:pt x="996" y="1718"/>
                  </a:lnTo>
                  <a:lnTo>
                    <a:pt x="954" y="1735"/>
                  </a:lnTo>
                  <a:lnTo>
                    <a:pt x="913" y="1753"/>
                  </a:lnTo>
                  <a:lnTo>
                    <a:pt x="872" y="1773"/>
                  </a:lnTo>
                  <a:lnTo>
                    <a:pt x="832" y="1792"/>
                  </a:lnTo>
                  <a:lnTo>
                    <a:pt x="793" y="1813"/>
                  </a:lnTo>
                  <a:lnTo>
                    <a:pt x="756" y="1834"/>
                  </a:lnTo>
                  <a:lnTo>
                    <a:pt x="717" y="1857"/>
                  </a:lnTo>
                  <a:lnTo>
                    <a:pt x="681" y="1879"/>
                  </a:lnTo>
                  <a:lnTo>
                    <a:pt x="643" y="1903"/>
                  </a:lnTo>
                  <a:lnTo>
                    <a:pt x="572" y="1952"/>
                  </a:lnTo>
                  <a:lnTo>
                    <a:pt x="503" y="2005"/>
                  </a:lnTo>
                  <a:lnTo>
                    <a:pt x="435" y="2060"/>
                  </a:lnTo>
                  <a:lnTo>
                    <a:pt x="370" y="2118"/>
                  </a:lnTo>
                  <a:lnTo>
                    <a:pt x="306" y="2179"/>
                  </a:lnTo>
                  <a:lnTo>
                    <a:pt x="242" y="2242"/>
                  </a:lnTo>
                  <a:lnTo>
                    <a:pt x="181" y="2309"/>
                  </a:lnTo>
                  <a:lnTo>
                    <a:pt x="120" y="2380"/>
                  </a:lnTo>
                  <a:lnTo>
                    <a:pt x="60" y="2452"/>
                  </a:lnTo>
                  <a:lnTo>
                    <a:pt x="0" y="2527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454138" name="Freeform 58"/>
            <p:cNvSpPr>
              <a:spLocks/>
            </p:cNvSpPr>
            <p:nvPr userDrawn="1"/>
          </p:nvSpPr>
          <p:spPr bwMode="auto">
            <a:xfrm>
              <a:off x="1700" y="624"/>
              <a:ext cx="5002" cy="1320"/>
            </a:xfrm>
            <a:custGeom>
              <a:avLst/>
              <a:gdLst/>
              <a:ahLst/>
              <a:cxnLst>
                <a:cxn ang="0">
                  <a:pos x="5002" y="0"/>
                </a:cxn>
                <a:cxn ang="0">
                  <a:pos x="4995" y="78"/>
                </a:cxn>
                <a:cxn ang="0">
                  <a:pos x="4983" y="166"/>
                </a:cxn>
                <a:cxn ang="0">
                  <a:pos x="4962" y="281"/>
                </a:cxn>
                <a:cxn ang="0">
                  <a:pos x="4929" y="417"/>
                </a:cxn>
                <a:cxn ang="0">
                  <a:pos x="4882" y="567"/>
                </a:cxn>
                <a:cxn ang="0">
                  <a:pos x="4836" y="685"/>
                </a:cxn>
                <a:cxn ang="0">
                  <a:pos x="4800" y="766"/>
                </a:cxn>
                <a:cxn ang="0">
                  <a:pos x="4758" y="848"/>
                </a:cxn>
                <a:cxn ang="0">
                  <a:pos x="4712" y="929"/>
                </a:cxn>
                <a:cxn ang="0">
                  <a:pos x="4661" y="1009"/>
                </a:cxn>
                <a:cxn ang="0">
                  <a:pos x="4604" y="1087"/>
                </a:cxn>
                <a:cxn ang="0">
                  <a:pos x="4540" y="1164"/>
                </a:cxn>
                <a:cxn ang="0">
                  <a:pos x="4471" y="1237"/>
                </a:cxn>
                <a:cxn ang="0">
                  <a:pos x="4394" y="1306"/>
                </a:cxn>
                <a:cxn ang="0">
                  <a:pos x="4311" y="1371"/>
                </a:cxn>
                <a:cxn ang="0">
                  <a:pos x="4221" y="1432"/>
                </a:cxn>
                <a:cxn ang="0">
                  <a:pos x="4122" y="1486"/>
                </a:cxn>
                <a:cxn ang="0">
                  <a:pos x="4017" y="1534"/>
                </a:cxn>
                <a:cxn ang="0">
                  <a:pos x="3903" y="1574"/>
                </a:cxn>
                <a:cxn ang="0">
                  <a:pos x="3779" y="1607"/>
                </a:cxn>
                <a:cxn ang="0">
                  <a:pos x="3649" y="1631"/>
                </a:cxn>
                <a:cxn ang="0">
                  <a:pos x="3508" y="1646"/>
                </a:cxn>
                <a:cxn ang="0">
                  <a:pos x="3358" y="1650"/>
                </a:cxn>
                <a:cxn ang="0">
                  <a:pos x="3199" y="1646"/>
                </a:cxn>
                <a:cxn ang="0">
                  <a:pos x="3115" y="1637"/>
                </a:cxn>
                <a:cxn ang="0">
                  <a:pos x="2791" y="1610"/>
                </a:cxn>
                <a:cxn ang="0">
                  <a:pos x="2489" y="1594"/>
                </a:cxn>
                <a:cxn ang="0">
                  <a:pos x="2210" y="1591"/>
                </a:cxn>
                <a:cxn ang="0">
                  <a:pos x="1955" y="1599"/>
                </a:cxn>
                <a:cxn ang="0">
                  <a:pos x="1717" y="1621"/>
                </a:cxn>
                <a:cxn ang="0">
                  <a:pos x="1499" y="1654"/>
                </a:cxn>
                <a:cxn ang="0">
                  <a:pos x="1347" y="1687"/>
                </a:cxn>
                <a:cxn ang="0">
                  <a:pos x="1251" y="1713"/>
                </a:cxn>
                <a:cxn ang="0">
                  <a:pos x="1158" y="1741"/>
                </a:cxn>
                <a:cxn ang="0">
                  <a:pos x="1069" y="1773"/>
                </a:cxn>
                <a:cxn ang="0">
                  <a:pos x="983" y="1809"/>
                </a:cxn>
                <a:cxn ang="0">
                  <a:pos x="899" y="1846"/>
                </a:cxn>
                <a:cxn ang="0">
                  <a:pos x="820" y="1886"/>
                </a:cxn>
                <a:cxn ang="0">
                  <a:pos x="744" y="1930"/>
                </a:cxn>
                <a:cxn ang="0">
                  <a:pos x="669" y="1977"/>
                </a:cxn>
                <a:cxn ang="0">
                  <a:pos x="597" y="2027"/>
                </a:cxn>
                <a:cxn ang="0">
                  <a:pos x="494" y="2106"/>
                </a:cxn>
                <a:cxn ang="0">
                  <a:pos x="362" y="2222"/>
                </a:cxn>
                <a:cxn ang="0">
                  <a:pos x="237" y="2351"/>
                </a:cxn>
                <a:cxn ang="0">
                  <a:pos x="116" y="2490"/>
                </a:cxn>
                <a:cxn ang="0">
                  <a:pos x="0" y="2642"/>
                </a:cxn>
              </a:cxnLst>
              <a:rect l="0" t="0" r="r" b="b"/>
              <a:pathLst>
                <a:path w="5002" h="2642">
                  <a:moveTo>
                    <a:pt x="5002" y="0"/>
                  </a:moveTo>
                  <a:lnTo>
                    <a:pt x="5002" y="0"/>
                  </a:lnTo>
                  <a:lnTo>
                    <a:pt x="5001" y="21"/>
                  </a:lnTo>
                  <a:lnTo>
                    <a:pt x="4995" y="78"/>
                  </a:lnTo>
                  <a:lnTo>
                    <a:pt x="4990" y="120"/>
                  </a:lnTo>
                  <a:lnTo>
                    <a:pt x="4983" y="166"/>
                  </a:lnTo>
                  <a:lnTo>
                    <a:pt x="4973" y="221"/>
                  </a:lnTo>
                  <a:lnTo>
                    <a:pt x="4962" y="281"/>
                  </a:lnTo>
                  <a:lnTo>
                    <a:pt x="4947" y="347"/>
                  </a:lnTo>
                  <a:lnTo>
                    <a:pt x="4929" y="417"/>
                  </a:lnTo>
                  <a:lnTo>
                    <a:pt x="4906" y="491"/>
                  </a:lnTo>
                  <a:lnTo>
                    <a:pt x="4882" y="567"/>
                  </a:lnTo>
                  <a:lnTo>
                    <a:pt x="4852" y="646"/>
                  </a:lnTo>
                  <a:lnTo>
                    <a:pt x="4836" y="685"/>
                  </a:lnTo>
                  <a:lnTo>
                    <a:pt x="4818" y="725"/>
                  </a:lnTo>
                  <a:lnTo>
                    <a:pt x="4800" y="766"/>
                  </a:lnTo>
                  <a:lnTo>
                    <a:pt x="4780" y="807"/>
                  </a:lnTo>
                  <a:lnTo>
                    <a:pt x="4758" y="848"/>
                  </a:lnTo>
                  <a:lnTo>
                    <a:pt x="4736" y="888"/>
                  </a:lnTo>
                  <a:lnTo>
                    <a:pt x="4712" y="929"/>
                  </a:lnTo>
                  <a:lnTo>
                    <a:pt x="4687" y="969"/>
                  </a:lnTo>
                  <a:lnTo>
                    <a:pt x="4661" y="1009"/>
                  </a:lnTo>
                  <a:lnTo>
                    <a:pt x="4633" y="1048"/>
                  </a:lnTo>
                  <a:lnTo>
                    <a:pt x="4604" y="1087"/>
                  </a:lnTo>
                  <a:lnTo>
                    <a:pt x="4572" y="1126"/>
                  </a:lnTo>
                  <a:lnTo>
                    <a:pt x="4540" y="1164"/>
                  </a:lnTo>
                  <a:lnTo>
                    <a:pt x="4505" y="1201"/>
                  </a:lnTo>
                  <a:lnTo>
                    <a:pt x="4471" y="1237"/>
                  </a:lnTo>
                  <a:lnTo>
                    <a:pt x="4433" y="1273"/>
                  </a:lnTo>
                  <a:lnTo>
                    <a:pt x="4394" y="1306"/>
                  </a:lnTo>
                  <a:lnTo>
                    <a:pt x="4353" y="1340"/>
                  </a:lnTo>
                  <a:lnTo>
                    <a:pt x="4311" y="1371"/>
                  </a:lnTo>
                  <a:lnTo>
                    <a:pt x="4266" y="1403"/>
                  </a:lnTo>
                  <a:lnTo>
                    <a:pt x="4221" y="1432"/>
                  </a:lnTo>
                  <a:lnTo>
                    <a:pt x="4172" y="1460"/>
                  </a:lnTo>
                  <a:lnTo>
                    <a:pt x="4122" y="1486"/>
                  </a:lnTo>
                  <a:lnTo>
                    <a:pt x="4071" y="1511"/>
                  </a:lnTo>
                  <a:lnTo>
                    <a:pt x="4017" y="1534"/>
                  </a:lnTo>
                  <a:lnTo>
                    <a:pt x="3960" y="1555"/>
                  </a:lnTo>
                  <a:lnTo>
                    <a:pt x="3903" y="1574"/>
                  </a:lnTo>
                  <a:lnTo>
                    <a:pt x="3842" y="1592"/>
                  </a:lnTo>
                  <a:lnTo>
                    <a:pt x="3779" y="1607"/>
                  </a:lnTo>
                  <a:lnTo>
                    <a:pt x="3715" y="1621"/>
                  </a:lnTo>
                  <a:lnTo>
                    <a:pt x="3649" y="1631"/>
                  </a:lnTo>
                  <a:lnTo>
                    <a:pt x="3579" y="1641"/>
                  </a:lnTo>
                  <a:lnTo>
                    <a:pt x="3508" y="1646"/>
                  </a:lnTo>
                  <a:lnTo>
                    <a:pt x="3435" y="1650"/>
                  </a:lnTo>
                  <a:lnTo>
                    <a:pt x="3358" y="1650"/>
                  </a:lnTo>
                  <a:lnTo>
                    <a:pt x="3279" y="1649"/>
                  </a:lnTo>
                  <a:lnTo>
                    <a:pt x="3199" y="1646"/>
                  </a:lnTo>
                  <a:lnTo>
                    <a:pt x="3115" y="1637"/>
                  </a:lnTo>
                  <a:lnTo>
                    <a:pt x="3115" y="1637"/>
                  </a:lnTo>
                  <a:lnTo>
                    <a:pt x="2950" y="1623"/>
                  </a:lnTo>
                  <a:lnTo>
                    <a:pt x="2791" y="1610"/>
                  </a:lnTo>
                  <a:lnTo>
                    <a:pt x="2636" y="1600"/>
                  </a:lnTo>
                  <a:lnTo>
                    <a:pt x="2489" y="1594"/>
                  </a:lnTo>
                  <a:lnTo>
                    <a:pt x="2348" y="1591"/>
                  </a:lnTo>
                  <a:lnTo>
                    <a:pt x="2210" y="1591"/>
                  </a:lnTo>
                  <a:lnTo>
                    <a:pt x="2080" y="1594"/>
                  </a:lnTo>
                  <a:lnTo>
                    <a:pt x="1955" y="1599"/>
                  </a:lnTo>
                  <a:lnTo>
                    <a:pt x="1834" y="1608"/>
                  </a:lnTo>
                  <a:lnTo>
                    <a:pt x="1717" y="1621"/>
                  </a:lnTo>
                  <a:lnTo>
                    <a:pt x="1606" y="1636"/>
                  </a:lnTo>
                  <a:lnTo>
                    <a:pt x="1499" y="1654"/>
                  </a:lnTo>
                  <a:lnTo>
                    <a:pt x="1397" y="1675"/>
                  </a:lnTo>
                  <a:lnTo>
                    <a:pt x="1347" y="1687"/>
                  </a:lnTo>
                  <a:lnTo>
                    <a:pt x="1298" y="1699"/>
                  </a:lnTo>
                  <a:lnTo>
                    <a:pt x="1251" y="1713"/>
                  </a:lnTo>
                  <a:lnTo>
                    <a:pt x="1204" y="1726"/>
                  </a:lnTo>
                  <a:lnTo>
                    <a:pt x="1158" y="1741"/>
                  </a:lnTo>
                  <a:lnTo>
                    <a:pt x="1113" y="1757"/>
                  </a:lnTo>
                  <a:lnTo>
                    <a:pt x="1069" y="1773"/>
                  </a:lnTo>
                  <a:lnTo>
                    <a:pt x="1026" y="1791"/>
                  </a:lnTo>
                  <a:lnTo>
                    <a:pt x="983" y="1809"/>
                  </a:lnTo>
                  <a:lnTo>
                    <a:pt x="941" y="1826"/>
                  </a:lnTo>
                  <a:lnTo>
                    <a:pt x="899" y="1846"/>
                  </a:lnTo>
                  <a:lnTo>
                    <a:pt x="859" y="1865"/>
                  </a:lnTo>
                  <a:lnTo>
                    <a:pt x="820" y="1886"/>
                  </a:lnTo>
                  <a:lnTo>
                    <a:pt x="781" y="1909"/>
                  </a:lnTo>
                  <a:lnTo>
                    <a:pt x="744" y="1930"/>
                  </a:lnTo>
                  <a:lnTo>
                    <a:pt x="707" y="1952"/>
                  </a:lnTo>
                  <a:lnTo>
                    <a:pt x="669" y="1977"/>
                  </a:lnTo>
                  <a:lnTo>
                    <a:pt x="633" y="2001"/>
                  </a:lnTo>
                  <a:lnTo>
                    <a:pt x="597" y="2027"/>
                  </a:lnTo>
                  <a:lnTo>
                    <a:pt x="562" y="2052"/>
                  </a:lnTo>
                  <a:lnTo>
                    <a:pt x="494" y="2106"/>
                  </a:lnTo>
                  <a:lnTo>
                    <a:pt x="427" y="2162"/>
                  </a:lnTo>
                  <a:lnTo>
                    <a:pt x="362" y="2222"/>
                  </a:lnTo>
                  <a:lnTo>
                    <a:pt x="300" y="2285"/>
                  </a:lnTo>
                  <a:lnTo>
                    <a:pt x="237" y="2351"/>
                  </a:lnTo>
                  <a:lnTo>
                    <a:pt x="176" y="2419"/>
                  </a:lnTo>
                  <a:lnTo>
                    <a:pt x="116" y="2490"/>
                  </a:lnTo>
                  <a:lnTo>
                    <a:pt x="58" y="2564"/>
                  </a:lnTo>
                  <a:lnTo>
                    <a:pt x="0" y="264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454139" name="Freeform 59"/>
            <p:cNvSpPr>
              <a:spLocks/>
            </p:cNvSpPr>
            <p:nvPr userDrawn="1"/>
          </p:nvSpPr>
          <p:spPr bwMode="auto">
            <a:xfrm>
              <a:off x="1751" y="595"/>
              <a:ext cx="4962" cy="1378"/>
            </a:xfrm>
            <a:custGeom>
              <a:avLst/>
              <a:gdLst/>
              <a:ahLst/>
              <a:cxnLst>
                <a:cxn ang="0">
                  <a:pos x="4962" y="0"/>
                </a:cxn>
                <a:cxn ang="0">
                  <a:pos x="4957" y="79"/>
                </a:cxn>
                <a:cxn ang="0">
                  <a:pos x="4946" y="170"/>
                </a:cxn>
                <a:cxn ang="0">
                  <a:pos x="4926" y="284"/>
                </a:cxn>
                <a:cxn ang="0">
                  <a:pos x="4894" y="421"/>
                </a:cxn>
                <a:cxn ang="0">
                  <a:pos x="4850" y="573"/>
                </a:cxn>
                <a:cxn ang="0">
                  <a:pos x="4806" y="693"/>
                </a:cxn>
                <a:cxn ang="0">
                  <a:pos x="4771" y="775"/>
                </a:cxn>
                <a:cxn ang="0">
                  <a:pos x="4732" y="857"/>
                </a:cxn>
                <a:cxn ang="0">
                  <a:pos x="4686" y="940"/>
                </a:cxn>
                <a:cxn ang="0">
                  <a:pos x="4636" y="1022"/>
                </a:cxn>
                <a:cxn ang="0">
                  <a:pos x="4581" y="1101"/>
                </a:cxn>
                <a:cxn ang="0">
                  <a:pos x="4518" y="1180"/>
                </a:cxn>
                <a:cxn ang="0">
                  <a:pos x="4449" y="1255"/>
                </a:cxn>
                <a:cxn ang="0">
                  <a:pos x="4374" y="1326"/>
                </a:cxn>
                <a:cxn ang="0">
                  <a:pos x="4292" y="1393"/>
                </a:cxn>
                <a:cxn ang="0">
                  <a:pos x="4202" y="1455"/>
                </a:cxn>
                <a:cxn ang="0">
                  <a:pos x="4104" y="1511"/>
                </a:cxn>
                <a:cxn ang="0">
                  <a:pos x="4000" y="1563"/>
                </a:cxn>
                <a:cxn ang="0">
                  <a:pos x="3886" y="1605"/>
                </a:cxn>
                <a:cxn ang="0">
                  <a:pos x="3764" y="1641"/>
                </a:cxn>
                <a:cxn ang="0">
                  <a:pos x="3634" y="1668"/>
                </a:cxn>
                <a:cxn ang="0">
                  <a:pos x="3493" y="1686"/>
                </a:cxn>
                <a:cxn ang="0">
                  <a:pos x="3344" y="1694"/>
                </a:cxn>
                <a:cxn ang="0">
                  <a:pos x="3184" y="1691"/>
                </a:cxn>
                <a:cxn ang="0">
                  <a:pos x="3101" y="1686"/>
                </a:cxn>
                <a:cxn ang="0">
                  <a:pos x="2774" y="1663"/>
                </a:cxn>
                <a:cxn ang="0">
                  <a:pos x="2473" y="1653"/>
                </a:cxn>
                <a:cxn ang="0">
                  <a:pos x="2195" y="1655"/>
                </a:cxn>
                <a:cxn ang="0">
                  <a:pos x="1938" y="1670"/>
                </a:cxn>
                <a:cxn ang="0">
                  <a:pos x="1702" y="1695"/>
                </a:cxn>
                <a:cxn ang="0">
                  <a:pos x="1486" y="1734"/>
                </a:cxn>
                <a:cxn ang="0">
                  <a:pos x="1333" y="1770"/>
                </a:cxn>
                <a:cxn ang="0">
                  <a:pos x="1237" y="1799"/>
                </a:cxn>
                <a:cxn ang="0">
                  <a:pos x="1144" y="1829"/>
                </a:cxn>
                <a:cxn ang="0">
                  <a:pos x="1055" y="1863"/>
                </a:cxn>
                <a:cxn ang="0">
                  <a:pos x="971" y="1899"/>
                </a:cxn>
                <a:cxn ang="0">
                  <a:pos x="889" y="1939"/>
                </a:cxn>
                <a:cxn ang="0">
                  <a:pos x="810" y="1981"/>
                </a:cxn>
                <a:cxn ang="0">
                  <a:pos x="733" y="2026"/>
                </a:cxn>
                <a:cxn ang="0">
                  <a:pos x="660" y="2075"/>
                </a:cxn>
                <a:cxn ang="0">
                  <a:pos x="589" y="2127"/>
                </a:cxn>
                <a:cxn ang="0">
                  <a:pos x="486" y="2209"/>
                </a:cxn>
                <a:cxn ang="0">
                  <a:pos x="357" y="2328"/>
                </a:cxn>
                <a:cxn ang="0">
                  <a:pos x="233" y="2459"/>
                </a:cxn>
                <a:cxn ang="0">
                  <a:pos x="115" y="2603"/>
                </a:cxn>
                <a:cxn ang="0">
                  <a:pos x="0" y="2756"/>
                </a:cxn>
              </a:cxnLst>
              <a:rect l="0" t="0" r="r" b="b"/>
              <a:pathLst>
                <a:path w="4962" h="2756">
                  <a:moveTo>
                    <a:pt x="4962" y="0"/>
                  </a:moveTo>
                  <a:lnTo>
                    <a:pt x="4962" y="0"/>
                  </a:lnTo>
                  <a:lnTo>
                    <a:pt x="4961" y="21"/>
                  </a:lnTo>
                  <a:lnTo>
                    <a:pt x="4957" y="79"/>
                  </a:lnTo>
                  <a:lnTo>
                    <a:pt x="4953" y="121"/>
                  </a:lnTo>
                  <a:lnTo>
                    <a:pt x="4946" y="170"/>
                  </a:lnTo>
                  <a:lnTo>
                    <a:pt x="4937" y="224"/>
                  </a:lnTo>
                  <a:lnTo>
                    <a:pt x="4926" y="284"/>
                  </a:lnTo>
                  <a:lnTo>
                    <a:pt x="4912" y="350"/>
                  </a:lnTo>
                  <a:lnTo>
                    <a:pt x="4894" y="421"/>
                  </a:lnTo>
                  <a:lnTo>
                    <a:pt x="4875" y="496"/>
                  </a:lnTo>
                  <a:lnTo>
                    <a:pt x="4850" y="573"/>
                  </a:lnTo>
                  <a:lnTo>
                    <a:pt x="4822" y="652"/>
                  </a:lnTo>
                  <a:lnTo>
                    <a:pt x="4806" y="693"/>
                  </a:lnTo>
                  <a:lnTo>
                    <a:pt x="4789" y="733"/>
                  </a:lnTo>
                  <a:lnTo>
                    <a:pt x="4771" y="775"/>
                  </a:lnTo>
                  <a:lnTo>
                    <a:pt x="4751" y="815"/>
                  </a:lnTo>
                  <a:lnTo>
                    <a:pt x="4732" y="857"/>
                  </a:lnTo>
                  <a:lnTo>
                    <a:pt x="4710" y="899"/>
                  </a:lnTo>
                  <a:lnTo>
                    <a:pt x="4686" y="940"/>
                  </a:lnTo>
                  <a:lnTo>
                    <a:pt x="4663" y="980"/>
                  </a:lnTo>
                  <a:lnTo>
                    <a:pt x="4636" y="1022"/>
                  </a:lnTo>
                  <a:lnTo>
                    <a:pt x="4608" y="1062"/>
                  </a:lnTo>
                  <a:lnTo>
                    <a:pt x="4581" y="1101"/>
                  </a:lnTo>
                  <a:lnTo>
                    <a:pt x="4550" y="1142"/>
                  </a:lnTo>
                  <a:lnTo>
                    <a:pt x="4518" y="1180"/>
                  </a:lnTo>
                  <a:lnTo>
                    <a:pt x="4485" y="1217"/>
                  </a:lnTo>
                  <a:lnTo>
                    <a:pt x="4449" y="1255"/>
                  </a:lnTo>
                  <a:lnTo>
                    <a:pt x="4413" y="1290"/>
                  </a:lnTo>
                  <a:lnTo>
                    <a:pt x="4374" y="1326"/>
                  </a:lnTo>
                  <a:lnTo>
                    <a:pt x="4333" y="1360"/>
                  </a:lnTo>
                  <a:lnTo>
                    <a:pt x="4292" y="1393"/>
                  </a:lnTo>
                  <a:lnTo>
                    <a:pt x="4247" y="1426"/>
                  </a:lnTo>
                  <a:lnTo>
                    <a:pt x="4202" y="1455"/>
                  </a:lnTo>
                  <a:lnTo>
                    <a:pt x="4154" y="1484"/>
                  </a:lnTo>
                  <a:lnTo>
                    <a:pt x="4104" y="1511"/>
                  </a:lnTo>
                  <a:lnTo>
                    <a:pt x="4053" y="1539"/>
                  </a:lnTo>
                  <a:lnTo>
                    <a:pt x="4000" y="1563"/>
                  </a:lnTo>
                  <a:lnTo>
                    <a:pt x="3943" y="1586"/>
                  </a:lnTo>
                  <a:lnTo>
                    <a:pt x="3886" y="1605"/>
                  </a:lnTo>
                  <a:lnTo>
                    <a:pt x="3827" y="1624"/>
                  </a:lnTo>
                  <a:lnTo>
                    <a:pt x="3764" y="1641"/>
                  </a:lnTo>
                  <a:lnTo>
                    <a:pt x="3700" y="1655"/>
                  </a:lnTo>
                  <a:lnTo>
                    <a:pt x="3634" y="1668"/>
                  </a:lnTo>
                  <a:lnTo>
                    <a:pt x="3564" y="1678"/>
                  </a:lnTo>
                  <a:lnTo>
                    <a:pt x="3493" y="1686"/>
                  </a:lnTo>
                  <a:lnTo>
                    <a:pt x="3420" y="1691"/>
                  </a:lnTo>
                  <a:lnTo>
                    <a:pt x="3344" y="1694"/>
                  </a:lnTo>
                  <a:lnTo>
                    <a:pt x="3266" y="1694"/>
                  </a:lnTo>
                  <a:lnTo>
                    <a:pt x="3184" y="1691"/>
                  </a:lnTo>
                  <a:lnTo>
                    <a:pt x="3101" y="1686"/>
                  </a:lnTo>
                  <a:lnTo>
                    <a:pt x="3101" y="1686"/>
                  </a:lnTo>
                  <a:lnTo>
                    <a:pt x="2935" y="1673"/>
                  </a:lnTo>
                  <a:lnTo>
                    <a:pt x="2774" y="1663"/>
                  </a:lnTo>
                  <a:lnTo>
                    <a:pt x="2622" y="1657"/>
                  </a:lnTo>
                  <a:lnTo>
                    <a:pt x="2473" y="1653"/>
                  </a:lnTo>
                  <a:lnTo>
                    <a:pt x="2331" y="1653"/>
                  </a:lnTo>
                  <a:lnTo>
                    <a:pt x="2195" y="1655"/>
                  </a:lnTo>
                  <a:lnTo>
                    <a:pt x="2065" y="1662"/>
                  </a:lnTo>
                  <a:lnTo>
                    <a:pt x="1938" y="1670"/>
                  </a:lnTo>
                  <a:lnTo>
                    <a:pt x="1819" y="1681"/>
                  </a:lnTo>
                  <a:lnTo>
                    <a:pt x="1702" y="1695"/>
                  </a:lnTo>
                  <a:lnTo>
                    <a:pt x="1591" y="1713"/>
                  </a:lnTo>
                  <a:lnTo>
                    <a:pt x="1486" y="1734"/>
                  </a:lnTo>
                  <a:lnTo>
                    <a:pt x="1383" y="1757"/>
                  </a:lnTo>
                  <a:lnTo>
                    <a:pt x="1333" y="1770"/>
                  </a:lnTo>
                  <a:lnTo>
                    <a:pt x="1284" y="1784"/>
                  </a:lnTo>
                  <a:lnTo>
                    <a:pt x="1237" y="1799"/>
                  </a:lnTo>
                  <a:lnTo>
                    <a:pt x="1190" y="1813"/>
                  </a:lnTo>
                  <a:lnTo>
                    <a:pt x="1144" y="1829"/>
                  </a:lnTo>
                  <a:lnTo>
                    <a:pt x="1100" y="1846"/>
                  </a:lnTo>
                  <a:lnTo>
                    <a:pt x="1055" y="1863"/>
                  </a:lnTo>
                  <a:lnTo>
                    <a:pt x="1012" y="1881"/>
                  </a:lnTo>
                  <a:lnTo>
                    <a:pt x="971" y="1899"/>
                  </a:lnTo>
                  <a:lnTo>
                    <a:pt x="929" y="1918"/>
                  </a:lnTo>
                  <a:lnTo>
                    <a:pt x="889" y="1939"/>
                  </a:lnTo>
                  <a:lnTo>
                    <a:pt x="848" y="1960"/>
                  </a:lnTo>
                  <a:lnTo>
                    <a:pt x="810" y="1981"/>
                  </a:lnTo>
                  <a:lnTo>
                    <a:pt x="771" y="2004"/>
                  </a:lnTo>
                  <a:lnTo>
                    <a:pt x="733" y="2026"/>
                  </a:lnTo>
                  <a:lnTo>
                    <a:pt x="696" y="2051"/>
                  </a:lnTo>
                  <a:lnTo>
                    <a:pt x="660" y="2075"/>
                  </a:lnTo>
                  <a:lnTo>
                    <a:pt x="624" y="2101"/>
                  </a:lnTo>
                  <a:lnTo>
                    <a:pt x="589" y="2127"/>
                  </a:lnTo>
                  <a:lnTo>
                    <a:pt x="554" y="2152"/>
                  </a:lnTo>
                  <a:lnTo>
                    <a:pt x="486" y="2209"/>
                  </a:lnTo>
                  <a:lnTo>
                    <a:pt x="421" y="2267"/>
                  </a:lnTo>
                  <a:lnTo>
                    <a:pt x="357" y="2328"/>
                  </a:lnTo>
                  <a:lnTo>
                    <a:pt x="295" y="2393"/>
                  </a:lnTo>
                  <a:lnTo>
                    <a:pt x="233" y="2459"/>
                  </a:lnTo>
                  <a:lnTo>
                    <a:pt x="174" y="2530"/>
                  </a:lnTo>
                  <a:lnTo>
                    <a:pt x="115" y="2603"/>
                  </a:lnTo>
                  <a:lnTo>
                    <a:pt x="57" y="2679"/>
                  </a:lnTo>
                  <a:lnTo>
                    <a:pt x="0" y="275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454140" name="Freeform 60"/>
            <p:cNvSpPr>
              <a:spLocks/>
            </p:cNvSpPr>
            <p:nvPr userDrawn="1"/>
          </p:nvSpPr>
          <p:spPr bwMode="auto">
            <a:xfrm>
              <a:off x="1804" y="566"/>
              <a:ext cx="4921" cy="1435"/>
            </a:xfrm>
            <a:custGeom>
              <a:avLst/>
              <a:gdLst/>
              <a:ahLst/>
              <a:cxnLst>
                <a:cxn ang="0">
                  <a:pos x="4921" y="0"/>
                </a:cxn>
                <a:cxn ang="0">
                  <a:pos x="4915" y="79"/>
                </a:cxn>
                <a:cxn ang="0">
                  <a:pos x="4905" y="169"/>
                </a:cxn>
                <a:cxn ang="0">
                  <a:pos x="4887" y="285"/>
                </a:cxn>
                <a:cxn ang="0">
                  <a:pos x="4858" y="424"/>
                </a:cxn>
                <a:cxn ang="0">
                  <a:pos x="4816" y="578"/>
                </a:cxn>
                <a:cxn ang="0">
                  <a:pos x="4773" y="699"/>
                </a:cxn>
                <a:cxn ang="0">
                  <a:pos x="4740" y="781"/>
                </a:cxn>
                <a:cxn ang="0">
                  <a:pos x="4701" y="865"/>
                </a:cxn>
                <a:cxn ang="0">
                  <a:pos x="4658" y="949"/>
                </a:cxn>
                <a:cxn ang="0">
                  <a:pos x="4608" y="1031"/>
                </a:cxn>
                <a:cxn ang="0">
                  <a:pos x="4554" y="1114"/>
                </a:cxn>
                <a:cxn ang="0">
                  <a:pos x="4493" y="1193"/>
                </a:cxn>
                <a:cxn ang="0">
                  <a:pos x="4425" y="1270"/>
                </a:cxn>
                <a:cxn ang="0">
                  <a:pos x="4351" y="1343"/>
                </a:cxn>
                <a:cxn ang="0">
                  <a:pos x="4269" y="1412"/>
                </a:cxn>
                <a:cxn ang="0">
                  <a:pos x="4182" y="1477"/>
                </a:cxn>
                <a:cxn ang="0">
                  <a:pos x="4085" y="1535"/>
                </a:cxn>
                <a:cxn ang="0">
                  <a:pos x="3981" y="1588"/>
                </a:cxn>
                <a:cxn ang="0">
                  <a:pos x="3868" y="1634"/>
                </a:cxn>
                <a:cxn ang="0">
                  <a:pos x="3746" y="1672"/>
                </a:cxn>
                <a:cxn ang="0">
                  <a:pos x="3615" y="1701"/>
                </a:cxn>
                <a:cxn ang="0">
                  <a:pos x="3477" y="1722"/>
                </a:cxn>
                <a:cxn ang="0">
                  <a:pos x="3327" y="1734"/>
                </a:cxn>
                <a:cxn ang="0">
                  <a:pos x="3167" y="1734"/>
                </a:cxn>
                <a:cxn ang="0">
                  <a:pos x="3084" y="1730"/>
                </a:cxn>
                <a:cxn ang="0">
                  <a:pos x="2757" y="1714"/>
                </a:cxn>
                <a:cxn ang="0">
                  <a:pos x="2456" y="1711"/>
                </a:cxn>
                <a:cxn ang="0">
                  <a:pos x="2178" y="1719"/>
                </a:cxn>
                <a:cxn ang="0">
                  <a:pos x="1922" y="1739"/>
                </a:cxn>
                <a:cxn ang="0">
                  <a:pos x="1687" y="1769"/>
                </a:cxn>
                <a:cxn ang="0">
                  <a:pos x="1469" y="1811"/>
                </a:cxn>
                <a:cxn ang="0">
                  <a:pos x="1318" y="1852"/>
                </a:cxn>
                <a:cxn ang="0">
                  <a:pos x="1222" y="1881"/>
                </a:cxn>
                <a:cxn ang="0">
                  <a:pos x="1130" y="1915"/>
                </a:cxn>
                <a:cxn ang="0">
                  <a:pos x="1043" y="1950"/>
                </a:cxn>
                <a:cxn ang="0">
                  <a:pos x="958" y="1989"/>
                </a:cxn>
                <a:cxn ang="0">
                  <a:pos x="876" y="2029"/>
                </a:cxn>
                <a:cxn ang="0">
                  <a:pos x="797" y="2074"/>
                </a:cxn>
                <a:cxn ang="0">
                  <a:pos x="722" y="2121"/>
                </a:cxn>
                <a:cxn ang="0">
                  <a:pos x="650" y="2171"/>
                </a:cxn>
                <a:cxn ang="0">
                  <a:pos x="579" y="2225"/>
                </a:cxn>
                <a:cxn ang="0">
                  <a:pos x="478" y="2309"/>
                </a:cxn>
                <a:cxn ang="0">
                  <a:pos x="350" y="2433"/>
                </a:cxn>
                <a:cxn ang="0">
                  <a:pos x="229" y="2567"/>
                </a:cxn>
                <a:cxn ang="0">
                  <a:pos x="112" y="2712"/>
                </a:cxn>
                <a:cxn ang="0">
                  <a:pos x="0" y="2869"/>
                </a:cxn>
              </a:cxnLst>
              <a:rect l="0" t="0" r="r" b="b"/>
              <a:pathLst>
                <a:path w="4921" h="2869">
                  <a:moveTo>
                    <a:pt x="4921" y="0"/>
                  </a:moveTo>
                  <a:lnTo>
                    <a:pt x="4921" y="0"/>
                  </a:lnTo>
                  <a:lnTo>
                    <a:pt x="4919" y="21"/>
                  </a:lnTo>
                  <a:lnTo>
                    <a:pt x="4915" y="79"/>
                  </a:lnTo>
                  <a:lnTo>
                    <a:pt x="4911" y="121"/>
                  </a:lnTo>
                  <a:lnTo>
                    <a:pt x="4905" y="169"/>
                  </a:lnTo>
                  <a:lnTo>
                    <a:pt x="4898" y="224"/>
                  </a:lnTo>
                  <a:lnTo>
                    <a:pt x="4887" y="285"/>
                  </a:lnTo>
                  <a:lnTo>
                    <a:pt x="4875" y="353"/>
                  </a:lnTo>
                  <a:lnTo>
                    <a:pt x="4858" y="424"/>
                  </a:lnTo>
                  <a:lnTo>
                    <a:pt x="4839" y="498"/>
                  </a:lnTo>
                  <a:lnTo>
                    <a:pt x="4816" y="578"/>
                  </a:lnTo>
                  <a:lnTo>
                    <a:pt x="4789" y="658"/>
                  </a:lnTo>
                  <a:lnTo>
                    <a:pt x="4773" y="699"/>
                  </a:lnTo>
                  <a:lnTo>
                    <a:pt x="4758" y="741"/>
                  </a:lnTo>
                  <a:lnTo>
                    <a:pt x="4740" y="781"/>
                  </a:lnTo>
                  <a:lnTo>
                    <a:pt x="4722" y="823"/>
                  </a:lnTo>
                  <a:lnTo>
                    <a:pt x="4701" y="865"/>
                  </a:lnTo>
                  <a:lnTo>
                    <a:pt x="4680" y="907"/>
                  </a:lnTo>
                  <a:lnTo>
                    <a:pt x="4658" y="949"/>
                  </a:lnTo>
                  <a:lnTo>
                    <a:pt x="4634" y="991"/>
                  </a:lnTo>
                  <a:lnTo>
                    <a:pt x="4608" y="1031"/>
                  </a:lnTo>
                  <a:lnTo>
                    <a:pt x="4582" y="1073"/>
                  </a:lnTo>
                  <a:lnTo>
                    <a:pt x="4554" y="1114"/>
                  </a:lnTo>
                  <a:lnTo>
                    <a:pt x="4525" y="1154"/>
                  </a:lnTo>
                  <a:lnTo>
                    <a:pt x="4493" y="1193"/>
                  </a:lnTo>
                  <a:lnTo>
                    <a:pt x="4460" y="1232"/>
                  </a:lnTo>
                  <a:lnTo>
                    <a:pt x="4425" y="1270"/>
                  </a:lnTo>
                  <a:lnTo>
                    <a:pt x="4389" y="1307"/>
                  </a:lnTo>
                  <a:lnTo>
                    <a:pt x="4351" y="1343"/>
                  </a:lnTo>
                  <a:lnTo>
                    <a:pt x="4311" y="1378"/>
                  </a:lnTo>
                  <a:lnTo>
                    <a:pt x="4269" y="1412"/>
                  </a:lnTo>
                  <a:lnTo>
                    <a:pt x="4226" y="1446"/>
                  </a:lnTo>
                  <a:lnTo>
                    <a:pt x="4182" y="1477"/>
                  </a:lnTo>
                  <a:lnTo>
                    <a:pt x="4135" y="1508"/>
                  </a:lnTo>
                  <a:lnTo>
                    <a:pt x="4085" y="1535"/>
                  </a:lnTo>
                  <a:lnTo>
                    <a:pt x="4033" y="1563"/>
                  </a:lnTo>
                  <a:lnTo>
                    <a:pt x="3981" y="1588"/>
                  </a:lnTo>
                  <a:lnTo>
                    <a:pt x="3925" y="1613"/>
                  </a:lnTo>
                  <a:lnTo>
                    <a:pt x="3868" y="1634"/>
                  </a:lnTo>
                  <a:lnTo>
                    <a:pt x="3808" y="1655"/>
                  </a:lnTo>
                  <a:lnTo>
                    <a:pt x="3746" y="1672"/>
                  </a:lnTo>
                  <a:lnTo>
                    <a:pt x="3682" y="1688"/>
                  </a:lnTo>
                  <a:lnTo>
                    <a:pt x="3615" y="1701"/>
                  </a:lnTo>
                  <a:lnTo>
                    <a:pt x="3547" y="1713"/>
                  </a:lnTo>
                  <a:lnTo>
                    <a:pt x="3477" y="1722"/>
                  </a:lnTo>
                  <a:lnTo>
                    <a:pt x="3403" y="1729"/>
                  </a:lnTo>
                  <a:lnTo>
                    <a:pt x="3327" y="1734"/>
                  </a:lnTo>
                  <a:lnTo>
                    <a:pt x="3249" y="1735"/>
                  </a:lnTo>
                  <a:lnTo>
                    <a:pt x="3167" y="1734"/>
                  </a:lnTo>
                  <a:lnTo>
                    <a:pt x="3084" y="1730"/>
                  </a:lnTo>
                  <a:lnTo>
                    <a:pt x="3084" y="1730"/>
                  </a:lnTo>
                  <a:lnTo>
                    <a:pt x="2917" y="1721"/>
                  </a:lnTo>
                  <a:lnTo>
                    <a:pt x="2757" y="1714"/>
                  </a:lnTo>
                  <a:lnTo>
                    <a:pt x="2603" y="1711"/>
                  </a:lnTo>
                  <a:lnTo>
                    <a:pt x="2456" y="1711"/>
                  </a:lnTo>
                  <a:lnTo>
                    <a:pt x="2314" y="1714"/>
                  </a:lnTo>
                  <a:lnTo>
                    <a:pt x="2178" y="1719"/>
                  </a:lnTo>
                  <a:lnTo>
                    <a:pt x="2048" y="1727"/>
                  </a:lnTo>
                  <a:lnTo>
                    <a:pt x="1922" y="1739"/>
                  </a:lnTo>
                  <a:lnTo>
                    <a:pt x="1802" y="1753"/>
                  </a:lnTo>
                  <a:lnTo>
                    <a:pt x="1687" y="1769"/>
                  </a:lnTo>
                  <a:lnTo>
                    <a:pt x="1576" y="1789"/>
                  </a:lnTo>
                  <a:lnTo>
                    <a:pt x="1469" y="1811"/>
                  </a:lnTo>
                  <a:lnTo>
                    <a:pt x="1368" y="1837"/>
                  </a:lnTo>
                  <a:lnTo>
                    <a:pt x="1318" y="1852"/>
                  </a:lnTo>
                  <a:lnTo>
                    <a:pt x="1269" y="1866"/>
                  </a:lnTo>
                  <a:lnTo>
                    <a:pt x="1222" y="1881"/>
                  </a:lnTo>
                  <a:lnTo>
                    <a:pt x="1176" y="1897"/>
                  </a:lnTo>
                  <a:lnTo>
                    <a:pt x="1130" y="1915"/>
                  </a:lnTo>
                  <a:lnTo>
                    <a:pt x="1086" y="1932"/>
                  </a:lnTo>
                  <a:lnTo>
                    <a:pt x="1043" y="1950"/>
                  </a:lnTo>
                  <a:lnTo>
                    <a:pt x="1000" y="1969"/>
                  </a:lnTo>
                  <a:lnTo>
                    <a:pt x="958" y="1989"/>
                  </a:lnTo>
                  <a:lnTo>
                    <a:pt x="916" y="2008"/>
                  </a:lnTo>
                  <a:lnTo>
                    <a:pt x="876" y="2029"/>
                  </a:lnTo>
                  <a:lnTo>
                    <a:pt x="836" y="2052"/>
                  </a:lnTo>
                  <a:lnTo>
                    <a:pt x="797" y="2074"/>
                  </a:lnTo>
                  <a:lnTo>
                    <a:pt x="759" y="2097"/>
                  </a:lnTo>
                  <a:lnTo>
                    <a:pt x="722" y="2121"/>
                  </a:lnTo>
                  <a:lnTo>
                    <a:pt x="684" y="2145"/>
                  </a:lnTo>
                  <a:lnTo>
                    <a:pt x="650" y="2171"/>
                  </a:lnTo>
                  <a:lnTo>
                    <a:pt x="614" y="2197"/>
                  </a:lnTo>
                  <a:lnTo>
                    <a:pt x="579" y="2225"/>
                  </a:lnTo>
                  <a:lnTo>
                    <a:pt x="544" y="2252"/>
                  </a:lnTo>
                  <a:lnTo>
                    <a:pt x="478" y="2309"/>
                  </a:lnTo>
                  <a:lnTo>
                    <a:pt x="412" y="2370"/>
                  </a:lnTo>
                  <a:lnTo>
                    <a:pt x="350" y="2433"/>
                  </a:lnTo>
                  <a:lnTo>
                    <a:pt x="289" y="2497"/>
                  </a:lnTo>
                  <a:lnTo>
                    <a:pt x="229" y="2567"/>
                  </a:lnTo>
                  <a:lnTo>
                    <a:pt x="171" y="2638"/>
                  </a:lnTo>
                  <a:lnTo>
                    <a:pt x="112" y="2712"/>
                  </a:lnTo>
                  <a:lnTo>
                    <a:pt x="55" y="2790"/>
                  </a:lnTo>
                  <a:lnTo>
                    <a:pt x="0" y="2869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454141" name="Freeform 61"/>
            <p:cNvSpPr>
              <a:spLocks/>
            </p:cNvSpPr>
            <p:nvPr userDrawn="1"/>
          </p:nvSpPr>
          <p:spPr bwMode="auto">
            <a:xfrm>
              <a:off x="1858" y="538"/>
              <a:ext cx="4875" cy="1492"/>
            </a:xfrm>
            <a:custGeom>
              <a:avLst/>
              <a:gdLst/>
              <a:ahLst/>
              <a:cxnLst>
                <a:cxn ang="0">
                  <a:pos x="4875" y="0"/>
                </a:cxn>
                <a:cxn ang="0">
                  <a:pos x="4872" y="79"/>
                </a:cxn>
                <a:cxn ang="0">
                  <a:pos x="4864" y="170"/>
                </a:cxn>
                <a:cxn ang="0">
                  <a:pos x="4847" y="287"/>
                </a:cxn>
                <a:cxn ang="0">
                  <a:pos x="4821" y="428"/>
                </a:cxn>
                <a:cxn ang="0">
                  <a:pos x="4780" y="581"/>
                </a:cxn>
                <a:cxn ang="0">
                  <a:pos x="4740" y="706"/>
                </a:cxn>
                <a:cxn ang="0">
                  <a:pos x="4707" y="790"/>
                </a:cxn>
                <a:cxn ang="0">
                  <a:pos x="4671" y="874"/>
                </a:cxn>
                <a:cxn ang="0">
                  <a:pos x="4628" y="959"/>
                </a:cxn>
                <a:cxn ang="0">
                  <a:pos x="4580" y="1043"/>
                </a:cxn>
                <a:cxn ang="0">
                  <a:pos x="4526" y="1127"/>
                </a:cxn>
                <a:cxn ang="0">
                  <a:pos x="4467" y="1208"/>
                </a:cxn>
                <a:cxn ang="0">
                  <a:pos x="4400" y="1287"/>
                </a:cxn>
                <a:cxn ang="0">
                  <a:pos x="4326" y="1361"/>
                </a:cxn>
                <a:cxn ang="0">
                  <a:pos x="4247" y="1432"/>
                </a:cxn>
                <a:cxn ang="0">
                  <a:pos x="4160" y="1500"/>
                </a:cxn>
                <a:cxn ang="0">
                  <a:pos x="4064" y="1560"/>
                </a:cxn>
                <a:cxn ang="0">
                  <a:pos x="3960" y="1615"/>
                </a:cxn>
                <a:cxn ang="0">
                  <a:pos x="3847" y="1663"/>
                </a:cxn>
                <a:cxn ang="0">
                  <a:pos x="3727" y="1703"/>
                </a:cxn>
                <a:cxn ang="0">
                  <a:pos x="3597" y="1737"/>
                </a:cxn>
                <a:cxn ang="0">
                  <a:pos x="3457" y="1760"/>
                </a:cxn>
                <a:cxn ang="0">
                  <a:pos x="3309" y="1775"/>
                </a:cxn>
                <a:cxn ang="0">
                  <a:pos x="3149" y="1778"/>
                </a:cxn>
                <a:cxn ang="0">
                  <a:pos x="3066" y="1776"/>
                </a:cxn>
                <a:cxn ang="0">
                  <a:pos x="2739" y="1766"/>
                </a:cxn>
                <a:cxn ang="0">
                  <a:pos x="2438" y="1770"/>
                </a:cxn>
                <a:cxn ang="0">
                  <a:pos x="2160" y="1783"/>
                </a:cxn>
                <a:cxn ang="0">
                  <a:pos x="1904" y="1808"/>
                </a:cxn>
                <a:cxn ang="0">
                  <a:pos x="1669" y="1844"/>
                </a:cxn>
                <a:cxn ang="0">
                  <a:pos x="1452" y="1891"/>
                </a:cxn>
                <a:cxn ang="0">
                  <a:pos x="1351" y="1918"/>
                </a:cxn>
                <a:cxn ang="0">
                  <a:pos x="1254" y="1949"/>
                </a:cxn>
                <a:cxn ang="0">
                  <a:pos x="1161" y="1983"/>
                </a:cxn>
                <a:cxn ang="0">
                  <a:pos x="1071" y="2018"/>
                </a:cxn>
                <a:cxn ang="0">
                  <a:pos x="984" y="2059"/>
                </a:cxn>
                <a:cxn ang="0">
                  <a:pos x="903" y="2101"/>
                </a:cxn>
                <a:cxn ang="0">
                  <a:pos x="823" y="2144"/>
                </a:cxn>
                <a:cxn ang="0">
                  <a:pos x="747" y="2193"/>
                </a:cxn>
                <a:cxn ang="0">
                  <a:pos x="673" y="2243"/>
                </a:cxn>
                <a:cxn ang="0">
                  <a:pos x="603" y="2296"/>
                </a:cxn>
                <a:cxn ang="0">
                  <a:pos x="535" y="2351"/>
                </a:cxn>
                <a:cxn ang="0">
                  <a:pos x="404" y="2472"/>
                </a:cxn>
                <a:cxn ang="0">
                  <a:pos x="282" y="2604"/>
                </a:cxn>
                <a:cxn ang="0">
                  <a:pos x="167" y="2747"/>
                </a:cxn>
                <a:cxn ang="0">
                  <a:pos x="54" y="2902"/>
                </a:cxn>
              </a:cxnLst>
              <a:rect l="0" t="0" r="r" b="b"/>
              <a:pathLst>
                <a:path w="4875" h="2984">
                  <a:moveTo>
                    <a:pt x="4875" y="0"/>
                  </a:moveTo>
                  <a:lnTo>
                    <a:pt x="4875" y="0"/>
                  </a:lnTo>
                  <a:lnTo>
                    <a:pt x="4875" y="21"/>
                  </a:lnTo>
                  <a:lnTo>
                    <a:pt x="4872" y="79"/>
                  </a:lnTo>
                  <a:lnTo>
                    <a:pt x="4868" y="121"/>
                  </a:lnTo>
                  <a:lnTo>
                    <a:pt x="4864" y="170"/>
                  </a:lnTo>
                  <a:lnTo>
                    <a:pt x="4857" y="226"/>
                  </a:lnTo>
                  <a:lnTo>
                    <a:pt x="4847" y="287"/>
                  </a:lnTo>
                  <a:lnTo>
                    <a:pt x="4835" y="355"/>
                  </a:lnTo>
                  <a:lnTo>
                    <a:pt x="4821" y="428"/>
                  </a:lnTo>
                  <a:lnTo>
                    <a:pt x="4803" y="502"/>
                  </a:lnTo>
                  <a:lnTo>
                    <a:pt x="4780" y="581"/>
                  </a:lnTo>
                  <a:lnTo>
                    <a:pt x="4754" y="664"/>
                  </a:lnTo>
                  <a:lnTo>
                    <a:pt x="4740" y="706"/>
                  </a:lnTo>
                  <a:lnTo>
                    <a:pt x="4724" y="748"/>
                  </a:lnTo>
                  <a:lnTo>
                    <a:pt x="4707" y="790"/>
                  </a:lnTo>
                  <a:lnTo>
                    <a:pt x="4689" y="832"/>
                  </a:lnTo>
                  <a:lnTo>
                    <a:pt x="4671" y="874"/>
                  </a:lnTo>
                  <a:lnTo>
                    <a:pt x="4650" y="917"/>
                  </a:lnTo>
                  <a:lnTo>
                    <a:pt x="4628" y="959"/>
                  </a:lnTo>
                  <a:lnTo>
                    <a:pt x="4604" y="1001"/>
                  </a:lnTo>
                  <a:lnTo>
                    <a:pt x="4580" y="1043"/>
                  </a:lnTo>
                  <a:lnTo>
                    <a:pt x="4554" y="1085"/>
                  </a:lnTo>
                  <a:lnTo>
                    <a:pt x="4526" y="1127"/>
                  </a:lnTo>
                  <a:lnTo>
                    <a:pt x="4497" y="1167"/>
                  </a:lnTo>
                  <a:lnTo>
                    <a:pt x="4467" y="1208"/>
                  </a:lnTo>
                  <a:lnTo>
                    <a:pt x="4435" y="1248"/>
                  </a:lnTo>
                  <a:lnTo>
                    <a:pt x="4400" y="1287"/>
                  </a:lnTo>
                  <a:lnTo>
                    <a:pt x="4364" y="1324"/>
                  </a:lnTo>
                  <a:lnTo>
                    <a:pt x="4326" y="1361"/>
                  </a:lnTo>
                  <a:lnTo>
                    <a:pt x="4288" y="1398"/>
                  </a:lnTo>
                  <a:lnTo>
                    <a:pt x="4247" y="1432"/>
                  </a:lnTo>
                  <a:lnTo>
                    <a:pt x="4204" y="1466"/>
                  </a:lnTo>
                  <a:lnTo>
                    <a:pt x="4160" y="1500"/>
                  </a:lnTo>
                  <a:lnTo>
                    <a:pt x="4113" y="1531"/>
                  </a:lnTo>
                  <a:lnTo>
                    <a:pt x="4064" y="1560"/>
                  </a:lnTo>
                  <a:lnTo>
                    <a:pt x="4013" y="1589"/>
                  </a:lnTo>
                  <a:lnTo>
                    <a:pt x="3960" y="1615"/>
                  </a:lnTo>
                  <a:lnTo>
                    <a:pt x="3906" y="1641"/>
                  </a:lnTo>
                  <a:lnTo>
                    <a:pt x="3847" y="1663"/>
                  </a:lnTo>
                  <a:lnTo>
                    <a:pt x="3789" y="1684"/>
                  </a:lnTo>
                  <a:lnTo>
                    <a:pt x="3727" y="1703"/>
                  </a:lnTo>
                  <a:lnTo>
                    <a:pt x="3663" y="1721"/>
                  </a:lnTo>
                  <a:lnTo>
                    <a:pt x="3597" y="1737"/>
                  </a:lnTo>
                  <a:lnTo>
                    <a:pt x="3528" y="1750"/>
                  </a:lnTo>
                  <a:lnTo>
                    <a:pt x="3457" y="1760"/>
                  </a:lnTo>
                  <a:lnTo>
                    <a:pt x="3385" y="1768"/>
                  </a:lnTo>
                  <a:lnTo>
                    <a:pt x="3309" y="1775"/>
                  </a:lnTo>
                  <a:lnTo>
                    <a:pt x="3230" y="1778"/>
                  </a:lnTo>
                  <a:lnTo>
                    <a:pt x="3149" y="1778"/>
                  </a:lnTo>
                  <a:lnTo>
                    <a:pt x="3066" y="1776"/>
                  </a:lnTo>
                  <a:lnTo>
                    <a:pt x="3066" y="1776"/>
                  </a:lnTo>
                  <a:lnTo>
                    <a:pt x="2899" y="1770"/>
                  </a:lnTo>
                  <a:lnTo>
                    <a:pt x="2739" y="1766"/>
                  </a:lnTo>
                  <a:lnTo>
                    <a:pt x="2585" y="1766"/>
                  </a:lnTo>
                  <a:lnTo>
                    <a:pt x="2438" y="1770"/>
                  </a:lnTo>
                  <a:lnTo>
                    <a:pt x="2297" y="1775"/>
                  </a:lnTo>
                  <a:lnTo>
                    <a:pt x="2160" y="1783"/>
                  </a:lnTo>
                  <a:lnTo>
                    <a:pt x="2030" y="1794"/>
                  </a:lnTo>
                  <a:lnTo>
                    <a:pt x="1904" y="1808"/>
                  </a:lnTo>
                  <a:lnTo>
                    <a:pt x="1784" y="1825"/>
                  </a:lnTo>
                  <a:lnTo>
                    <a:pt x="1669" y="1844"/>
                  </a:lnTo>
                  <a:lnTo>
                    <a:pt x="1558" y="1867"/>
                  </a:lnTo>
                  <a:lnTo>
                    <a:pt x="1452" y="1891"/>
                  </a:lnTo>
                  <a:lnTo>
                    <a:pt x="1401" y="1904"/>
                  </a:lnTo>
                  <a:lnTo>
                    <a:pt x="1351" y="1918"/>
                  </a:lnTo>
                  <a:lnTo>
                    <a:pt x="1302" y="1934"/>
                  </a:lnTo>
                  <a:lnTo>
                    <a:pt x="1254" y="1949"/>
                  </a:lnTo>
                  <a:lnTo>
                    <a:pt x="1207" y="1965"/>
                  </a:lnTo>
                  <a:lnTo>
                    <a:pt x="1161" y="1983"/>
                  </a:lnTo>
                  <a:lnTo>
                    <a:pt x="1115" y="2001"/>
                  </a:lnTo>
                  <a:lnTo>
                    <a:pt x="1071" y="2018"/>
                  </a:lnTo>
                  <a:lnTo>
                    <a:pt x="1028" y="2038"/>
                  </a:lnTo>
                  <a:lnTo>
                    <a:pt x="984" y="2059"/>
                  </a:lnTo>
                  <a:lnTo>
                    <a:pt x="943" y="2078"/>
                  </a:lnTo>
                  <a:lnTo>
                    <a:pt x="903" y="2101"/>
                  </a:lnTo>
                  <a:lnTo>
                    <a:pt x="862" y="2122"/>
                  </a:lnTo>
                  <a:lnTo>
                    <a:pt x="823" y="2144"/>
                  </a:lnTo>
                  <a:lnTo>
                    <a:pt x="785" y="2169"/>
                  </a:lnTo>
                  <a:lnTo>
                    <a:pt x="747" y="2193"/>
                  </a:lnTo>
                  <a:lnTo>
                    <a:pt x="710" y="2217"/>
                  </a:lnTo>
                  <a:lnTo>
                    <a:pt x="673" y="2243"/>
                  </a:lnTo>
                  <a:lnTo>
                    <a:pt x="637" y="2269"/>
                  </a:lnTo>
                  <a:lnTo>
                    <a:pt x="603" y="2296"/>
                  </a:lnTo>
                  <a:lnTo>
                    <a:pt x="568" y="2324"/>
                  </a:lnTo>
                  <a:lnTo>
                    <a:pt x="535" y="2351"/>
                  </a:lnTo>
                  <a:lnTo>
                    <a:pt x="468" y="2411"/>
                  </a:lnTo>
                  <a:lnTo>
                    <a:pt x="404" y="2472"/>
                  </a:lnTo>
                  <a:lnTo>
                    <a:pt x="343" y="2537"/>
                  </a:lnTo>
                  <a:lnTo>
                    <a:pt x="282" y="2604"/>
                  </a:lnTo>
                  <a:lnTo>
                    <a:pt x="224" y="2674"/>
                  </a:lnTo>
                  <a:lnTo>
                    <a:pt x="167" y="2747"/>
                  </a:lnTo>
                  <a:lnTo>
                    <a:pt x="110" y="2822"/>
                  </a:lnTo>
                  <a:lnTo>
                    <a:pt x="54" y="2902"/>
                  </a:lnTo>
                  <a:lnTo>
                    <a:pt x="0" y="298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454142" name="Freeform 62"/>
            <p:cNvSpPr>
              <a:spLocks/>
            </p:cNvSpPr>
            <p:nvPr userDrawn="1"/>
          </p:nvSpPr>
          <p:spPr bwMode="auto">
            <a:xfrm>
              <a:off x="1912" y="510"/>
              <a:ext cx="4831" cy="1548"/>
            </a:xfrm>
            <a:custGeom>
              <a:avLst/>
              <a:gdLst/>
              <a:ahLst/>
              <a:cxnLst>
                <a:cxn ang="0">
                  <a:pos x="4831" y="0"/>
                </a:cxn>
                <a:cxn ang="0">
                  <a:pos x="4828" y="80"/>
                </a:cxn>
                <a:cxn ang="0">
                  <a:pos x="4821" y="172"/>
                </a:cxn>
                <a:cxn ang="0">
                  <a:pos x="4806" y="291"/>
                </a:cxn>
                <a:cxn ang="0">
                  <a:pos x="4782" y="430"/>
                </a:cxn>
                <a:cxn ang="0">
                  <a:pos x="4743" y="587"/>
                </a:cxn>
                <a:cxn ang="0">
                  <a:pos x="4706" y="711"/>
                </a:cxn>
                <a:cxn ang="0">
                  <a:pos x="4674" y="797"/>
                </a:cxn>
                <a:cxn ang="0">
                  <a:pos x="4638" y="882"/>
                </a:cxn>
                <a:cxn ang="0">
                  <a:pos x="4597" y="969"/>
                </a:cxn>
                <a:cxn ang="0">
                  <a:pos x="4550" y="1055"/>
                </a:cxn>
                <a:cxn ang="0">
                  <a:pos x="4497" y="1139"/>
                </a:cxn>
                <a:cxn ang="0">
                  <a:pos x="4439" y="1223"/>
                </a:cxn>
                <a:cxn ang="0">
                  <a:pos x="4374" y="1302"/>
                </a:cxn>
                <a:cxn ang="0">
                  <a:pos x="4303" y="1379"/>
                </a:cxn>
                <a:cxn ang="0">
                  <a:pos x="4224" y="1452"/>
                </a:cxn>
                <a:cxn ang="0">
                  <a:pos x="4136" y="1522"/>
                </a:cxn>
                <a:cxn ang="0">
                  <a:pos x="4042" y="1584"/>
                </a:cxn>
                <a:cxn ang="0">
                  <a:pos x="3939" y="1643"/>
                </a:cxn>
                <a:cxn ang="0">
                  <a:pos x="3828" y="1693"/>
                </a:cxn>
                <a:cxn ang="0">
                  <a:pos x="3707" y="1736"/>
                </a:cxn>
                <a:cxn ang="0">
                  <a:pos x="3578" y="1772"/>
                </a:cxn>
                <a:cxn ang="0">
                  <a:pos x="3439" y="1798"/>
                </a:cxn>
                <a:cxn ang="0">
                  <a:pos x="3291" y="1815"/>
                </a:cxn>
                <a:cxn ang="0">
                  <a:pos x="3131" y="1822"/>
                </a:cxn>
                <a:cxn ang="0">
                  <a:pos x="3048" y="1822"/>
                </a:cxn>
                <a:cxn ang="0">
                  <a:pos x="2720" y="1819"/>
                </a:cxn>
                <a:cxn ang="0">
                  <a:pos x="2419" y="1828"/>
                </a:cxn>
                <a:cxn ang="0">
                  <a:pos x="2141" y="1848"/>
                </a:cxn>
                <a:cxn ang="0">
                  <a:pos x="1887" y="1877"/>
                </a:cxn>
                <a:cxn ang="0">
                  <a:pos x="1651" y="1919"/>
                </a:cxn>
                <a:cxn ang="0">
                  <a:pos x="1436" y="1970"/>
                </a:cxn>
                <a:cxn ang="0">
                  <a:pos x="1335" y="1999"/>
                </a:cxn>
                <a:cxn ang="0">
                  <a:pos x="1239" y="2032"/>
                </a:cxn>
                <a:cxn ang="0">
                  <a:pos x="1146" y="2067"/>
                </a:cxn>
                <a:cxn ang="0">
                  <a:pos x="1057" y="2106"/>
                </a:cxn>
                <a:cxn ang="0">
                  <a:pos x="971" y="2148"/>
                </a:cxn>
                <a:cxn ang="0">
                  <a:pos x="889" y="2192"/>
                </a:cxn>
                <a:cxn ang="0">
                  <a:pos x="811" y="2237"/>
                </a:cxn>
                <a:cxn ang="0">
                  <a:pos x="735" y="2287"/>
                </a:cxn>
                <a:cxn ang="0">
                  <a:pos x="663" y="2339"/>
                </a:cxn>
                <a:cxn ang="0">
                  <a:pos x="593" y="2393"/>
                </a:cxn>
                <a:cxn ang="0">
                  <a:pos x="525" y="2452"/>
                </a:cxn>
                <a:cxn ang="0">
                  <a:pos x="397" y="2576"/>
                </a:cxn>
                <a:cxn ang="0">
                  <a:pos x="277" y="2710"/>
                </a:cxn>
                <a:cxn ang="0">
                  <a:pos x="163" y="2857"/>
                </a:cxn>
                <a:cxn ang="0">
                  <a:pos x="53" y="3013"/>
                </a:cxn>
              </a:cxnLst>
              <a:rect l="0" t="0" r="r" b="b"/>
              <a:pathLst>
                <a:path w="4831" h="3097">
                  <a:moveTo>
                    <a:pt x="4831" y="0"/>
                  </a:moveTo>
                  <a:lnTo>
                    <a:pt x="4831" y="0"/>
                  </a:lnTo>
                  <a:lnTo>
                    <a:pt x="4829" y="21"/>
                  </a:lnTo>
                  <a:lnTo>
                    <a:pt x="4828" y="80"/>
                  </a:lnTo>
                  <a:lnTo>
                    <a:pt x="4825" y="122"/>
                  </a:lnTo>
                  <a:lnTo>
                    <a:pt x="4821" y="172"/>
                  </a:lnTo>
                  <a:lnTo>
                    <a:pt x="4814" y="228"/>
                  </a:lnTo>
                  <a:lnTo>
                    <a:pt x="4806" y="291"/>
                  </a:lnTo>
                  <a:lnTo>
                    <a:pt x="4796" y="359"/>
                  </a:lnTo>
                  <a:lnTo>
                    <a:pt x="4782" y="430"/>
                  </a:lnTo>
                  <a:lnTo>
                    <a:pt x="4764" y="507"/>
                  </a:lnTo>
                  <a:lnTo>
                    <a:pt x="4743" y="587"/>
                  </a:lnTo>
                  <a:lnTo>
                    <a:pt x="4719" y="669"/>
                  </a:lnTo>
                  <a:lnTo>
                    <a:pt x="4706" y="711"/>
                  </a:lnTo>
                  <a:lnTo>
                    <a:pt x="4690" y="755"/>
                  </a:lnTo>
                  <a:lnTo>
                    <a:pt x="4674" y="797"/>
                  </a:lnTo>
                  <a:lnTo>
                    <a:pt x="4657" y="840"/>
                  </a:lnTo>
                  <a:lnTo>
                    <a:pt x="4638" y="882"/>
                  </a:lnTo>
                  <a:lnTo>
                    <a:pt x="4618" y="926"/>
                  </a:lnTo>
                  <a:lnTo>
                    <a:pt x="4597" y="969"/>
                  </a:lnTo>
                  <a:lnTo>
                    <a:pt x="4574" y="1011"/>
                  </a:lnTo>
                  <a:lnTo>
                    <a:pt x="4550" y="1055"/>
                  </a:lnTo>
                  <a:lnTo>
                    <a:pt x="4525" y="1097"/>
                  </a:lnTo>
                  <a:lnTo>
                    <a:pt x="4497" y="1139"/>
                  </a:lnTo>
                  <a:lnTo>
                    <a:pt x="4470" y="1181"/>
                  </a:lnTo>
                  <a:lnTo>
                    <a:pt x="4439" y="1223"/>
                  </a:lnTo>
                  <a:lnTo>
                    <a:pt x="4407" y="1263"/>
                  </a:lnTo>
                  <a:lnTo>
                    <a:pt x="4374" y="1302"/>
                  </a:lnTo>
                  <a:lnTo>
                    <a:pt x="4339" y="1342"/>
                  </a:lnTo>
                  <a:lnTo>
                    <a:pt x="4303" y="1379"/>
                  </a:lnTo>
                  <a:lnTo>
                    <a:pt x="4264" y="1417"/>
                  </a:lnTo>
                  <a:lnTo>
                    <a:pt x="4224" y="1452"/>
                  </a:lnTo>
                  <a:lnTo>
                    <a:pt x="4181" y="1488"/>
                  </a:lnTo>
                  <a:lnTo>
                    <a:pt x="4136" y="1522"/>
                  </a:lnTo>
                  <a:lnTo>
                    <a:pt x="4091" y="1554"/>
                  </a:lnTo>
                  <a:lnTo>
                    <a:pt x="4042" y="1584"/>
                  </a:lnTo>
                  <a:lnTo>
                    <a:pt x="3992" y="1614"/>
                  </a:lnTo>
                  <a:lnTo>
                    <a:pt x="3939" y="1643"/>
                  </a:lnTo>
                  <a:lnTo>
                    <a:pt x="3885" y="1668"/>
                  </a:lnTo>
                  <a:lnTo>
                    <a:pt x="3828" y="1693"/>
                  </a:lnTo>
                  <a:lnTo>
                    <a:pt x="3768" y="1715"/>
                  </a:lnTo>
                  <a:lnTo>
                    <a:pt x="3707" y="1736"/>
                  </a:lnTo>
                  <a:lnTo>
                    <a:pt x="3643" y="1754"/>
                  </a:lnTo>
                  <a:lnTo>
                    <a:pt x="3578" y="1772"/>
                  </a:lnTo>
                  <a:lnTo>
                    <a:pt x="3510" y="1786"/>
                  </a:lnTo>
                  <a:lnTo>
                    <a:pt x="3439" y="1798"/>
                  </a:lnTo>
                  <a:lnTo>
                    <a:pt x="3366" y="1807"/>
                  </a:lnTo>
                  <a:lnTo>
                    <a:pt x="3291" y="1815"/>
                  </a:lnTo>
                  <a:lnTo>
                    <a:pt x="3212" y="1820"/>
                  </a:lnTo>
                  <a:lnTo>
                    <a:pt x="3131" y="1822"/>
                  </a:lnTo>
                  <a:lnTo>
                    <a:pt x="3048" y="1822"/>
                  </a:lnTo>
                  <a:lnTo>
                    <a:pt x="3048" y="1822"/>
                  </a:lnTo>
                  <a:lnTo>
                    <a:pt x="2881" y="1819"/>
                  </a:lnTo>
                  <a:lnTo>
                    <a:pt x="2720" y="1819"/>
                  </a:lnTo>
                  <a:lnTo>
                    <a:pt x="2567" y="1822"/>
                  </a:lnTo>
                  <a:lnTo>
                    <a:pt x="2419" y="1828"/>
                  </a:lnTo>
                  <a:lnTo>
                    <a:pt x="2277" y="1836"/>
                  </a:lnTo>
                  <a:lnTo>
                    <a:pt x="2141" y="1848"/>
                  </a:lnTo>
                  <a:lnTo>
                    <a:pt x="2012" y="1861"/>
                  </a:lnTo>
                  <a:lnTo>
                    <a:pt x="1887" y="1877"/>
                  </a:lnTo>
                  <a:lnTo>
                    <a:pt x="1766" y="1896"/>
                  </a:lnTo>
                  <a:lnTo>
                    <a:pt x="1651" y="1919"/>
                  </a:lnTo>
                  <a:lnTo>
                    <a:pt x="1541" y="1943"/>
                  </a:lnTo>
                  <a:lnTo>
                    <a:pt x="1436" y="1970"/>
                  </a:lnTo>
                  <a:lnTo>
                    <a:pt x="1384" y="1985"/>
                  </a:lnTo>
                  <a:lnTo>
                    <a:pt x="1335" y="1999"/>
                  </a:lnTo>
                  <a:lnTo>
                    <a:pt x="1286" y="2016"/>
                  </a:lnTo>
                  <a:lnTo>
                    <a:pt x="1239" y="2032"/>
                  </a:lnTo>
                  <a:lnTo>
                    <a:pt x="1191" y="2050"/>
                  </a:lnTo>
                  <a:lnTo>
                    <a:pt x="1146" y="2067"/>
                  </a:lnTo>
                  <a:lnTo>
                    <a:pt x="1100" y="2087"/>
                  </a:lnTo>
                  <a:lnTo>
                    <a:pt x="1057" y="2106"/>
                  </a:lnTo>
                  <a:lnTo>
                    <a:pt x="1014" y="2127"/>
                  </a:lnTo>
                  <a:lnTo>
                    <a:pt x="971" y="2148"/>
                  </a:lnTo>
                  <a:lnTo>
                    <a:pt x="930" y="2169"/>
                  </a:lnTo>
                  <a:lnTo>
                    <a:pt x="889" y="2192"/>
                  </a:lnTo>
                  <a:lnTo>
                    <a:pt x="850" y="2214"/>
                  </a:lnTo>
                  <a:lnTo>
                    <a:pt x="811" y="2237"/>
                  </a:lnTo>
                  <a:lnTo>
                    <a:pt x="772" y="2263"/>
                  </a:lnTo>
                  <a:lnTo>
                    <a:pt x="735" y="2287"/>
                  </a:lnTo>
                  <a:lnTo>
                    <a:pt x="699" y="2313"/>
                  </a:lnTo>
                  <a:lnTo>
                    <a:pt x="663" y="2339"/>
                  </a:lnTo>
                  <a:lnTo>
                    <a:pt x="628" y="2366"/>
                  </a:lnTo>
                  <a:lnTo>
                    <a:pt x="593" y="2393"/>
                  </a:lnTo>
                  <a:lnTo>
                    <a:pt x="558" y="2423"/>
                  </a:lnTo>
                  <a:lnTo>
                    <a:pt x="525" y="2452"/>
                  </a:lnTo>
                  <a:lnTo>
                    <a:pt x="460" y="2511"/>
                  </a:lnTo>
                  <a:lnTo>
                    <a:pt x="397" y="2576"/>
                  </a:lnTo>
                  <a:lnTo>
                    <a:pt x="336" y="2640"/>
                  </a:lnTo>
                  <a:lnTo>
                    <a:pt x="277" y="2710"/>
                  </a:lnTo>
                  <a:lnTo>
                    <a:pt x="220" y="2783"/>
                  </a:lnTo>
                  <a:lnTo>
                    <a:pt x="163" y="2857"/>
                  </a:lnTo>
                  <a:lnTo>
                    <a:pt x="107" y="2934"/>
                  </a:lnTo>
                  <a:lnTo>
                    <a:pt x="53" y="3013"/>
                  </a:lnTo>
                  <a:lnTo>
                    <a:pt x="0" y="3097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454143" name="Freeform 63"/>
            <p:cNvSpPr>
              <a:spLocks/>
            </p:cNvSpPr>
            <p:nvPr userDrawn="1"/>
          </p:nvSpPr>
          <p:spPr bwMode="auto">
            <a:xfrm>
              <a:off x="1968" y="481"/>
              <a:ext cx="4782" cy="1605"/>
            </a:xfrm>
            <a:custGeom>
              <a:avLst/>
              <a:gdLst/>
              <a:ahLst/>
              <a:cxnLst>
                <a:cxn ang="0">
                  <a:pos x="4782" y="0"/>
                </a:cxn>
                <a:cxn ang="0">
                  <a:pos x="4780" y="81"/>
                </a:cxn>
                <a:cxn ang="0">
                  <a:pos x="4775" y="173"/>
                </a:cxn>
                <a:cxn ang="0">
                  <a:pos x="4762" y="292"/>
                </a:cxn>
                <a:cxn ang="0">
                  <a:pos x="4740" y="433"/>
                </a:cxn>
                <a:cxn ang="0">
                  <a:pos x="4704" y="591"/>
                </a:cxn>
                <a:cxn ang="0">
                  <a:pos x="4668" y="717"/>
                </a:cxn>
                <a:cxn ang="0">
                  <a:pos x="4637" y="802"/>
                </a:cxn>
                <a:cxn ang="0">
                  <a:pos x="4602" y="890"/>
                </a:cxn>
                <a:cxn ang="0">
                  <a:pos x="4564" y="978"/>
                </a:cxn>
                <a:cxn ang="0">
                  <a:pos x="4518" y="1066"/>
                </a:cxn>
                <a:cxn ang="0">
                  <a:pos x="4466" y="1151"/>
                </a:cxn>
                <a:cxn ang="0">
                  <a:pos x="4409" y="1235"/>
                </a:cxn>
                <a:cxn ang="0">
                  <a:pos x="4346" y="1318"/>
                </a:cxn>
                <a:cxn ang="0">
                  <a:pos x="4275" y="1397"/>
                </a:cxn>
                <a:cxn ang="0">
                  <a:pos x="4197" y="1471"/>
                </a:cxn>
                <a:cxn ang="0">
                  <a:pos x="4111" y="1542"/>
                </a:cxn>
                <a:cxn ang="0">
                  <a:pos x="4018" y="1608"/>
                </a:cxn>
                <a:cxn ang="0">
                  <a:pos x="3917" y="1668"/>
                </a:cxn>
                <a:cxn ang="0">
                  <a:pos x="3805" y="1721"/>
                </a:cxn>
                <a:cxn ang="0">
                  <a:pos x="3686" y="1766"/>
                </a:cxn>
                <a:cxn ang="0">
                  <a:pos x="3557" y="1805"/>
                </a:cxn>
                <a:cxn ang="0">
                  <a:pos x="3418" y="1834"/>
                </a:cxn>
                <a:cxn ang="0">
                  <a:pos x="3270" y="1855"/>
                </a:cxn>
                <a:cxn ang="0">
                  <a:pos x="3110" y="1865"/>
                </a:cxn>
                <a:cxn ang="0">
                  <a:pos x="3027" y="1867"/>
                </a:cxn>
                <a:cxn ang="0">
                  <a:pos x="2700" y="1870"/>
                </a:cxn>
                <a:cxn ang="0">
                  <a:pos x="2399" y="1884"/>
                </a:cxn>
                <a:cxn ang="0">
                  <a:pos x="2121" y="1910"/>
                </a:cxn>
                <a:cxn ang="0">
                  <a:pos x="1867" y="1946"/>
                </a:cxn>
                <a:cxn ang="0">
                  <a:pos x="1633" y="1991"/>
                </a:cxn>
                <a:cxn ang="0">
                  <a:pos x="1419" y="2047"/>
                </a:cxn>
                <a:cxn ang="0">
                  <a:pos x="1317" y="2080"/>
                </a:cxn>
                <a:cxn ang="0">
                  <a:pos x="1222" y="2115"/>
                </a:cxn>
                <a:cxn ang="0">
                  <a:pos x="1129" y="2152"/>
                </a:cxn>
                <a:cxn ang="0">
                  <a:pos x="1041" y="2193"/>
                </a:cxn>
                <a:cxn ang="0">
                  <a:pos x="956" y="2235"/>
                </a:cxn>
                <a:cxn ang="0">
                  <a:pos x="874" y="2282"/>
                </a:cxn>
                <a:cxn ang="0">
                  <a:pos x="797" y="2330"/>
                </a:cxn>
                <a:cxn ang="0">
                  <a:pos x="722" y="2380"/>
                </a:cxn>
                <a:cxn ang="0">
                  <a:pos x="651" y="2435"/>
                </a:cxn>
                <a:cxn ang="0">
                  <a:pos x="582" y="2491"/>
                </a:cxn>
                <a:cxn ang="0">
                  <a:pos x="515" y="2550"/>
                </a:cxn>
                <a:cxn ang="0">
                  <a:pos x="389" y="2677"/>
                </a:cxn>
                <a:cxn ang="0">
                  <a:pos x="271" y="2816"/>
                </a:cxn>
                <a:cxn ang="0">
                  <a:pos x="158" y="2965"/>
                </a:cxn>
                <a:cxn ang="0">
                  <a:pos x="51" y="3124"/>
                </a:cxn>
              </a:cxnLst>
              <a:rect l="0" t="0" r="r" b="b"/>
              <a:pathLst>
                <a:path w="4782" h="3210">
                  <a:moveTo>
                    <a:pt x="4782" y="0"/>
                  </a:moveTo>
                  <a:lnTo>
                    <a:pt x="4782" y="0"/>
                  </a:lnTo>
                  <a:lnTo>
                    <a:pt x="4782" y="21"/>
                  </a:lnTo>
                  <a:lnTo>
                    <a:pt x="4780" y="81"/>
                  </a:lnTo>
                  <a:lnTo>
                    <a:pt x="4779" y="123"/>
                  </a:lnTo>
                  <a:lnTo>
                    <a:pt x="4775" y="173"/>
                  </a:lnTo>
                  <a:lnTo>
                    <a:pt x="4770" y="229"/>
                  </a:lnTo>
                  <a:lnTo>
                    <a:pt x="4762" y="292"/>
                  </a:lnTo>
                  <a:lnTo>
                    <a:pt x="4752" y="360"/>
                  </a:lnTo>
                  <a:lnTo>
                    <a:pt x="4740" y="433"/>
                  </a:lnTo>
                  <a:lnTo>
                    <a:pt x="4723" y="510"/>
                  </a:lnTo>
                  <a:lnTo>
                    <a:pt x="4704" y="591"/>
                  </a:lnTo>
                  <a:lnTo>
                    <a:pt x="4682" y="675"/>
                  </a:lnTo>
                  <a:lnTo>
                    <a:pt x="4668" y="717"/>
                  </a:lnTo>
                  <a:lnTo>
                    <a:pt x="4654" y="760"/>
                  </a:lnTo>
                  <a:lnTo>
                    <a:pt x="4637" y="802"/>
                  </a:lnTo>
                  <a:lnTo>
                    <a:pt x="4620" y="846"/>
                  </a:lnTo>
                  <a:lnTo>
                    <a:pt x="4602" y="890"/>
                  </a:lnTo>
                  <a:lnTo>
                    <a:pt x="4584" y="935"/>
                  </a:lnTo>
                  <a:lnTo>
                    <a:pt x="4564" y="978"/>
                  </a:lnTo>
                  <a:lnTo>
                    <a:pt x="4541" y="1022"/>
                  </a:lnTo>
                  <a:lnTo>
                    <a:pt x="4518" y="1066"/>
                  </a:lnTo>
                  <a:lnTo>
                    <a:pt x="4493" y="1108"/>
                  </a:lnTo>
                  <a:lnTo>
                    <a:pt x="4466" y="1151"/>
                  </a:lnTo>
                  <a:lnTo>
                    <a:pt x="4439" y="1193"/>
                  </a:lnTo>
                  <a:lnTo>
                    <a:pt x="4409" y="1235"/>
                  </a:lnTo>
                  <a:lnTo>
                    <a:pt x="4379" y="1277"/>
                  </a:lnTo>
                  <a:lnTo>
                    <a:pt x="4346" y="1318"/>
                  </a:lnTo>
                  <a:lnTo>
                    <a:pt x="4311" y="1358"/>
                  </a:lnTo>
                  <a:lnTo>
                    <a:pt x="4275" y="1397"/>
                  </a:lnTo>
                  <a:lnTo>
                    <a:pt x="4237" y="1435"/>
                  </a:lnTo>
                  <a:lnTo>
                    <a:pt x="4197" y="1471"/>
                  </a:lnTo>
                  <a:lnTo>
                    <a:pt x="4155" y="1508"/>
                  </a:lnTo>
                  <a:lnTo>
                    <a:pt x="4111" y="1542"/>
                  </a:lnTo>
                  <a:lnTo>
                    <a:pt x="4065" y="1576"/>
                  </a:lnTo>
                  <a:lnTo>
                    <a:pt x="4018" y="1608"/>
                  </a:lnTo>
                  <a:lnTo>
                    <a:pt x="3968" y="1639"/>
                  </a:lnTo>
                  <a:lnTo>
                    <a:pt x="3917" y="1668"/>
                  </a:lnTo>
                  <a:lnTo>
                    <a:pt x="3862" y="1695"/>
                  </a:lnTo>
                  <a:lnTo>
                    <a:pt x="3805" y="1721"/>
                  </a:lnTo>
                  <a:lnTo>
                    <a:pt x="3747" y="1744"/>
                  </a:lnTo>
                  <a:lnTo>
                    <a:pt x="3686" y="1766"/>
                  </a:lnTo>
                  <a:lnTo>
                    <a:pt x="3622" y="1787"/>
                  </a:lnTo>
                  <a:lnTo>
                    <a:pt x="3557" y="1805"/>
                  </a:lnTo>
                  <a:lnTo>
                    <a:pt x="3489" y="1821"/>
                  </a:lnTo>
                  <a:lnTo>
                    <a:pt x="3418" y="1834"/>
                  </a:lnTo>
                  <a:lnTo>
                    <a:pt x="3344" y="1846"/>
                  </a:lnTo>
                  <a:lnTo>
                    <a:pt x="3270" y="1855"/>
                  </a:lnTo>
                  <a:lnTo>
                    <a:pt x="3192" y="1860"/>
                  </a:lnTo>
                  <a:lnTo>
                    <a:pt x="3110" y="1865"/>
                  </a:lnTo>
                  <a:lnTo>
                    <a:pt x="3027" y="1867"/>
                  </a:lnTo>
                  <a:lnTo>
                    <a:pt x="3027" y="1867"/>
                  </a:lnTo>
                  <a:lnTo>
                    <a:pt x="2860" y="1867"/>
                  </a:lnTo>
                  <a:lnTo>
                    <a:pt x="2700" y="1870"/>
                  </a:lnTo>
                  <a:lnTo>
                    <a:pt x="2546" y="1876"/>
                  </a:lnTo>
                  <a:lnTo>
                    <a:pt x="2399" y="1884"/>
                  </a:lnTo>
                  <a:lnTo>
                    <a:pt x="2257" y="1896"/>
                  </a:lnTo>
                  <a:lnTo>
                    <a:pt x="2121" y="1910"/>
                  </a:lnTo>
                  <a:lnTo>
                    <a:pt x="1992" y="1926"/>
                  </a:lnTo>
                  <a:lnTo>
                    <a:pt x="1867" y="1946"/>
                  </a:lnTo>
                  <a:lnTo>
                    <a:pt x="1748" y="1967"/>
                  </a:lnTo>
                  <a:lnTo>
                    <a:pt x="1633" y="1991"/>
                  </a:lnTo>
                  <a:lnTo>
                    <a:pt x="1523" y="2018"/>
                  </a:lnTo>
                  <a:lnTo>
                    <a:pt x="1419" y="2047"/>
                  </a:lnTo>
                  <a:lnTo>
                    <a:pt x="1367" y="2064"/>
                  </a:lnTo>
                  <a:lnTo>
                    <a:pt x="1317" y="2080"/>
                  </a:lnTo>
                  <a:lnTo>
                    <a:pt x="1269" y="2097"/>
                  </a:lnTo>
                  <a:lnTo>
                    <a:pt x="1222" y="2115"/>
                  </a:lnTo>
                  <a:lnTo>
                    <a:pt x="1174" y="2133"/>
                  </a:lnTo>
                  <a:lnTo>
                    <a:pt x="1129" y="2152"/>
                  </a:lnTo>
                  <a:lnTo>
                    <a:pt x="1084" y="2172"/>
                  </a:lnTo>
                  <a:lnTo>
                    <a:pt x="1041" y="2193"/>
                  </a:lnTo>
                  <a:lnTo>
                    <a:pt x="998" y="2214"/>
                  </a:lnTo>
                  <a:lnTo>
                    <a:pt x="956" y="2235"/>
                  </a:lnTo>
                  <a:lnTo>
                    <a:pt x="915" y="2257"/>
                  </a:lnTo>
                  <a:lnTo>
                    <a:pt x="874" y="2282"/>
                  </a:lnTo>
                  <a:lnTo>
                    <a:pt x="836" y="2306"/>
                  </a:lnTo>
                  <a:lnTo>
                    <a:pt x="797" y="2330"/>
                  </a:lnTo>
                  <a:lnTo>
                    <a:pt x="759" y="2354"/>
                  </a:lnTo>
                  <a:lnTo>
                    <a:pt x="722" y="2380"/>
                  </a:lnTo>
                  <a:lnTo>
                    <a:pt x="686" y="2407"/>
                  </a:lnTo>
                  <a:lnTo>
                    <a:pt x="651" y="2435"/>
                  </a:lnTo>
                  <a:lnTo>
                    <a:pt x="615" y="2462"/>
                  </a:lnTo>
                  <a:lnTo>
                    <a:pt x="582" y="2491"/>
                  </a:lnTo>
                  <a:lnTo>
                    <a:pt x="548" y="2520"/>
                  </a:lnTo>
                  <a:lnTo>
                    <a:pt x="515" y="2550"/>
                  </a:lnTo>
                  <a:lnTo>
                    <a:pt x="451" y="2613"/>
                  </a:lnTo>
                  <a:lnTo>
                    <a:pt x="389" y="2677"/>
                  </a:lnTo>
                  <a:lnTo>
                    <a:pt x="329" y="2745"/>
                  </a:lnTo>
                  <a:lnTo>
                    <a:pt x="271" y="2816"/>
                  </a:lnTo>
                  <a:lnTo>
                    <a:pt x="214" y="2889"/>
                  </a:lnTo>
                  <a:lnTo>
                    <a:pt x="158" y="2965"/>
                  </a:lnTo>
                  <a:lnTo>
                    <a:pt x="104" y="3044"/>
                  </a:lnTo>
                  <a:lnTo>
                    <a:pt x="51" y="3124"/>
                  </a:lnTo>
                  <a:lnTo>
                    <a:pt x="0" y="321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454144" name="Freeform 64"/>
            <p:cNvSpPr>
              <a:spLocks/>
            </p:cNvSpPr>
            <p:nvPr userDrawn="1"/>
          </p:nvSpPr>
          <p:spPr bwMode="auto">
            <a:xfrm>
              <a:off x="2023" y="453"/>
              <a:ext cx="4733" cy="1662"/>
            </a:xfrm>
            <a:custGeom>
              <a:avLst/>
              <a:gdLst/>
              <a:ahLst/>
              <a:cxnLst>
                <a:cxn ang="0">
                  <a:pos x="4733" y="0"/>
                </a:cxn>
                <a:cxn ang="0">
                  <a:pos x="4733" y="81"/>
                </a:cxn>
                <a:cxn ang="0">
                  <a:pos x="4729" y="173"/>
                </a:cxn>
                <a:cxn ang="0">
                  <a:pos x="4718" y="294"/>
                </a:cxn>
                <a:cxn ang="0">
                  <a:pos x="4699" y="436"/>
                </a:cxn>
                <a:cxn ang="0">
                  <a:pos x="4665" y="596"/>
                </a:cxn>
                <a:cxn ang="0">
                  <a:pos x="4631" y="724"/>
                </a:cxn>
                <a:cxn ang="0">
                  <a:pos x="4602" y="811"/>
                </a:cxn>
                <a:cxn ang="0">
                  <a:pos x="4568" y="898"/>
                </a:cxn>
                <a:cxn ang="0">
                  <a:pos x="4529" y="987"/>
                </a:cxn>
                <a:cxn ang="0">
                  <a:pos x="4486" y="1076"/>
                </a:cxn>
                <a:cxn ang="0">
                  <a:pos x="4436" y="1165"/>
                </a:cxn>
                <a:cxn ang="0">
                  <a:pos x="4381" y="1250"/>
                </a:cxn>
                <a:cxn ang="0">
                  <a:pos x="4317" y="1334"/>
                </a:cxn>
                <a:cxn ang="0">
                  <a:pos x="4247" y="1415"/>
                </a:cxn>
                <a:cxn ang="0">
                  <a:pos x="4171" y="1491"/>
                </a:cxn>
                <a:cxn ang="0">
                  <a:pos x="4086" y="1563"/>
                </a:cxn>
                <a:cxn ang="0">
                  <a:pos x="3993" y="1631"/>
                </a:cxn>
                <a:cxn ang="0">
                  <a:pos x="3893" y="1694"/>
                </a:cxn>
                <a:cxn ang="0">
                  <a:pos x="3784" y="1749"/>
                </a:cxn>
                <a:cxn ang="0">
                  <a:pos x="3664" y="1798"/>
                </a:cxn>
                <a:cxn ang="0">
                  <a:pos x="3537" y="1840"/>
                </a:cxn>
                <a:cxn ang="0">
                  <a:pos x="3398" y="1872"/>
                </a:cxn>
                <a:cxn ang="0">
                  <a:pos x="3249" y="1894"/>
                </a:cxn>
                <a:cxn ang="0">
                  <a:pos x="3091" y="1909"/>
                </a:cxn>
                <a:cxn ang="0">
                  <a:pos x="3008" y="1911"/>
                </a:cxn>
                <a:cxn ang="0">
                  <a:pos x="2681" y="1922"/>
                </a:cxn>
                <a:cxn ang="0">
                  <a:pos x="2380" y="1943"/>
                </a:cxn>
                <a:cxn ang="0">
                  <a:pos x="2102" y="1974"/>
                </a:cxn>
                <a:cxn ang="0">
                  <a:pos x="1848" y="2014"/>
                </a:cxn>
                <a:cxn ang="0">
                  <a:pos x="1615" y="2066"/>
                </a:cxn>
                <a:cxn ang="0">
                  <a:pos x="1401" y="2127"/>
                </a:cxn>
                <a:cxn ang="0">
                  <a:pos x="1301" y="2161"/>
                </a:cxn>
                <a:cxn ang="0">
                  <a:pos x="1205" y="2198"/>
                </a:cxn>
                <a:cxn ang="0">
                  <a:pos x="1114" y="2237"/>
                </a:cxn>
                <a:cxn ang="0">
                  <a:pos x="1026" y="2280"/>
                </a:cxn>
                <a:cxn ang="0">
                  <a:pos x="942" y="2324"/>
                </a:cxn>
                <a:cxn ang="0">
                  <a:pos x="861" y="2372"/>
                </a:cxn>
                <a:cxn ang="0">
                  <a:pos x="785" y="2422"/>
                </a:cxn>
                <a:cxn ang="0">
                  <a:pos x="711" y="2476"/>
                </a:cxn>
                <a:cxn ang="0">
                  <a:pos x="639" y="2531"/>
                </a:cxn>
                <a:cxn ang="0">
                  <a:pos x="571" y="2589"/>
                </a:cxn>
                <a:cxn ang="0">
                  <a:pos x="506" y="2650"/>
                </a:cxn>
                <a:cxn ang="0">
                  <a:pos x="382" y="2779"/>
                </a:cxn>
                <a:cxn ang="0">
                  <a:pos x="265" y="2921"/>
                </a:cxn>
                <a:cxn ang="0">
                  <a:pos x="156" y="3073"/>
                </a:cxn>
                <a:cxn ang="0">
                  <a:pos x="52" y="3236"/>
                </a:cxn>
              </a:cxnLst>
              <a:rect l="0" t="0" r="r" b="b"/>
              <a:pathLst>
                <a:path w="4733" h="3323">
                  <a:moveTo>
                    <a:pt x="4733" y="0"/>
                  </a:moveTo>
                  <a:lnTo>
                    <a:pt x="4733" y="0"/>
                  </a:lnTo>
                  <a:lnTo>
                    <a:pt x="4733" y="21"/>
                  </a:lnTo>
                  <a:lnTo>
                    <a:pt x="4733" y="81"/>
                  </a:lnTo>
                  <a:lnTo>
                    <a:pt x="4732" y="123"/>
                  </a:lnTo>
                  <a:lnTo>
                    <a:pt x="4729" y="173"/>
                  </a:lnTo>
                  <a:lnTo>
                    <a:pt x="4725" y="231"/>
                  </a:lnTo>
                  <a:lnTo>
                    <a:pt x="4718" y="294"/>
                  </a:lnTo>
                  <a:lnTo>
                    <a:pt x="4710" y="364"/>
                  </a:lnTo>
                  <a:lnTo>
                    <a:pt x="4699" y="436"/>
                  </a:lnTo>
                  <a:lnTo>
                    <a:pt x="4683" y="516"/>
                  </a:lnTo>
                  <a:lnTo>
                    <a:pt x="4665" y="596"/>
                  </a:lnTo>
                  <a:lnTo>
                    <a:pt x="4643" y="680"/>
                  </a:lnTo>
                  <a:lnTo>
                    <a:pt x="4631" y="724"/>
                  </a:lnTo>
                  <a:lnTo>
                    <a:pt x="4617" y="767"/>
                  </a:lnTo>
                  <a:lnTo>
                    <a:pt x="4602" y="811"/>
                  </a:lnTo>
                  <a:lnTo>
                    <a:pt x="4586" y="855"/>
                  </a:lnTo>
                  <a:lnTo>
                    <a:pt x="4568" y="898"/>
                  </a:lnTo>
                  <a:lnTo>
                    <a:pt x="4550" y="943"/>
                  </a:lnTo>
                  <a:lnTo>
                    <a:pt x="4529" y="987"/>
                  </a:lnTo>
                  <a:lnTo>
                    <a:pt x="4509" y="1032"/>
                  </a:lnTo>
                  <a:lnTo>
                    <a:pt x="4486" y="1076"/>
                  </a:lnTo>
                  <a:lnTo>
                    <a:pt x="4461" y="1119"/>
                  </a:lnTo>
                  <a:lnTo>
                    <a:pt x="4436" y="1165"/>
                  </a:lnTo>
                  <a:lnTo>
                    <a:pt x="4409" y="1207"/>
                  </a:lnTo>
                  <a:lnTo>
                    <a:pt x="4381" y="1250"/>
                  </a:lnTo>
                  <a:lnTo>
                    <a:pt x="4350" y="1292"/>
                  </a:lnTo>
                  <a:lnTo>
                    <a:pt x="4317" y="1334"/>
                  </a:lnTo>
                  <a:lnTo>
                    <a:pt x="4284" y="1375"/>
                  </a:lnTo>
                  <a:lnTo>
                    <a:pt x="4247" y="1415"/>
                  </a:lnTo>
                  <a:lnTo>
                    <a:pt x="4210" y="1454"/>
                  </a:lnTo>
                  <a:lnTo>
                    <a:pt x="4171" y="1491"/>
                  </a:lnTo>
                  <a:lnTo>
                    <a:pt x="4129" y="1528"/>
                  </a:lnTo>
                  <a:lnTo>
                    <a:pt x="4086" y="1563"/>
                  </a:lnTo>
                  <a:lnTo>
                    <a:pt x="4041" y="1599"/>
                  </a:lnTo>
                  <a:lnTo>
                    <a:pt x="3993" y="1631"/>
                  </a:lnTo>
                  <a:lnTo>
                    <a:pt x="3945" y="1664"/>
                  </a:lnTo>
                  <a:lnTo>
                    <a:pt x="3893" y="1694"/>
                  </a:lnTo>
                  <a:lnTo>
                    <a:pt x="3839" y="1723"/>
                  </a:lnTo>
                  <a:lnTo>
                    <a:pt x="3784" y="1749"/>
                  </a:lnTo>
                  <a:lnTo>
                    <a:pt x="3725" y="1775"/>
                  </a:lnTo>
                  <a:lnTo>
                    <a:pt x="3664" y="1798"/>
                  </a:lnTo>
                  <a:lnTo>
                    <a:pt x="3602" y="1820"/>
                  </a:lnTo>
                  <a:lnTo>
                    <a:pt x="3537" y="1840"/>
                  </a:lnTo>
                  <a:lnTo>
                    <a:pt x="3469" y="1856"/>
                  </a:lnTo>
                  <a:lnTo>
                    <a:pt x="3398" y="1872"/>
                  </a:lnTo>
                  <a:lnTo>
                    <a:pt x="3326" y="1885"/>
                  </a:lnTo>
                  <a:lnTo>
                    <a:pt x="3249" y="1894"/>
                  </a:lnTo>
                  <a:lnTo>
                    <a:pt x="3171" y="1903"/>
                  </a:lnTo>
                  <a:lnTo>
                    <a:pt x="3091" y="1909"/>
                  </a:lnTo>
                  <a:lnTo>
                    <a:pt x="3008" y="1911"/>
                  </a:lnTo>
                  <a:lnTo>
                    <a:pt x="3008" y="1911"/>
                  </a:lnTo>
                  <a:lnTo>
                    <a:pt x="2841" y="1915"/>
                  </a:lnTo>
                  <a:lnTo>
                    <a:pt x="2681" y="1922"/>
                  </a:lnTo>
                  <a:lnTo>
                    <a:pt x="2527" y="1932"/>
                  </a:lnTo>
                  <a:lnTo>
                    <a:pt x="2380" y="1943"/>
                  </a:lnTo>
                  <a:lnTo>
                    <a:pt x="2238" y="1957"/>
                  </a:lnTo>
                  <a:lnTo>
                    <a:pt x="2102" y="1974"/>
                  </a:lnTo>
                  <a:lnTo>
                    <a:pt x="1973" y="1993"/>
                  </a:lnTo>
                  <a:lnTo>
                    <a:pt x="1848" y="2014"/>
                  </a:lnTo>
                  <a:lnTo>
                    <a:pt x="1729" y="2038"/>
                  </a:lnTo>
                  <a:lnTo>
                    <a:pt x="1615" y="2066"/>
                  </a:lnTo>
                  <a:lnTo>
                    <a:pt x="1507" y="2095"/>
                  </a:lnTo>
                  <a:lnTo>
                    <a:pt x="1401" y="2127"/>
                  </a:lnTo>
                  <a:lnTo>
                    <a:pt x="1351" y="2143"/>
                  </a:lnTo>
                  <a:lnTo>
                    <a:pt x="1301" y="2161"/>
                  </a:lnTo>
                  <a:lnTo>
                    <a:pt x="1253" y="2179"/>
                  </a:lnTo>
                  <a:lnTo>
                    <a:pt x="1205" y="2198"/>
                  </a:lnTo>
                  <a:lnTo>
                    <a:pt x="1160" y="2217"/>
                  </a:lnTo>
                  <a:lnTo>
                    <a:pt x="1114" y="2237"/>
                  </a:lnTo>
                  <a:lnTo>
                    <a:pt x="1069" y="2258"/>
                  </a:lnTo>
                  <a:lnTo>
                    <a:pt x="1026" y="2280"/>
                  </a:lnTo>
                  <a:lnTo>
                    <a:pt x="983" y="2301"/>
                  </a:lnTo>
                  <a:lnTo>
                    <a:pt x="942" y="2324"/>
                  </a:lnTo>
                  <a:lnTo>
                    <a:pt x="901" y="2348"/>
                  </a:lnTo>
                  <a:lnTo>
                    <a:pt x="861" y="2372"/>
                  </a:lnTo>
                  <a:lnTo>
                    <a:pt x="822" y="2397"/>
                  </a:lnTo>
                  <a:lnTo>
                    <a:pt x="785" y="2422"/>
                  </a:lnTo>
                  <a:lnTo>
                    <a:pt x="747" y="2448"/>
                  </a:lnTo>
                  <a:lnTo>
                    <a:pt x="711" y="2476"/>
                  </a:lnTo>
                  <a:lnTo>
                    <a:pt x="675" y="2503"/>
                  </a:lnTo>
                  <a:lnTo>
                    <a:pt x="639" y="2531"/>
                  </a:lnTo>
                  <a:lnTo>
                    <a:pt x="606" y="2560"/>
                  </a:lnTo>
                  <a:lnTo>
                    <a:pt x="571" y="2589"/>
                  </a:lnTo>
                  <a:lnTo>
                    <a:pt x="538" y="2619"/>
                  </a:lnTo>
                  <a:lnTo>
                    <a:pt x="506" y="2650"/>
                  </a:lnTo>
                  <a:lnTo>
                    <a:pt x="442" y="2713"/>
                  </a:lnTo>
                  <a:lnTo>
                    <a:pt x="382" y="2779"/>
                  </a:lnTo>
                  <a:lnTo>
                    <a:pt x="322" y="2849"/>
                  </a:lnTo>
                  <a:lnTo>
                    <a:pt x="265" y="2921"/>
                  </a:lnTo>
                  <a:lnTo>
                    <a:pt x="210" y="2996"/>
                  </a:lnTo>
                  <a:lnTo>
                    <a:pt x="156" y="3073"/>
                  </a:lnTo>
                  <a:lnTo>
                    <a:pt x="103" y="3154"/>
                  </a:lnTo>
                  <a:lnTo>
                    <a:pt x="52" y="3236"/>
                  </a:lnTo>
                  <a:lnTo>
                    <a:pt x="0" y="3323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</p:grpSp>
      <p:sp>
        <p:nvSpPr>
          <p:cNvPr id="1454145" name="Rectangle 65" descr="좁은 수평선"/>
          <p:cNvSpPr>
            <a:spLocks noChangeArrowheads="1"/>
          </p:cNvSpPr>
          <p:nvPr/>
        </p:nvSpPr>
        <p:spPr bwMode="auto">
          <a:xfrm>
            <a:off x="0" y="692260"/>
            <a:ext cx="10668000" cy="461963"/>
          </a:xfrm>
          <a:prstGeom prst="rect">
            <a:avLst/>
          </a:prstGeom>
          <a:pattFill prst="narHorz">
            <a:fgClr>
              <a:schemeClr val="bg1">
                <a:alpha val="30000"/>
              </a:schemeClr>
            </a:fgClr>
            <a:bgClr>
              <a:schemeClr val="bg2">
                <a:alpha val="30000"/>
              </a:schemeClr>
            </a:bgClr>
          </a:pattFill>
          <a:ln w="9525">
            <a:noFill/>
            <a:miter lim="800000"/>
            <a:headEnd/>
            <a:tailEnd/>
          </a:ln>
          <a:effectLst/>
        </p:spPr>
        <p:txBody>
          <a:bodyPr wrap="none" lIns="90893" tIns="45454" rIns="90893" bIns="45454" anchor="ctr"/>
          <a:lstStyle/>
          <a:p>
            <a:endParaRPr lang="ko-KR" altLang="en-US"/>
          </a:p>
        </p:txBody>
      </p:sp>
      <p:sp>
        <p:nvSpPr>
          <p:cNvPr id="1454146" name="Text Box 66"/>
          <p:cNvSpPr txBox="1">
            <a:spLocks noChangeArrowheads="1"/>
          </p:cNvSpPr>
          <p:nvPr/>
        </p:nvSpPr>
        <p:spPr bwMode="auto">
          <a:xfrm>
            <a:off x="8999527" y="419118"/>
            <a:ext cx="1469508" cy="33208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57850" tIns="50134" rIns="57850" bIns="50134">
            <a:spAutoFit/>
          </a:bodyPr>
          <a:lstStyle/>
          <a:p>
            <a:pPr defTabSz="981527"/>
            <a:r>
              <a:rPr lang="en-US" altLang="ko-KR" sz="1500" dirty="0">
                <a:solidFill>
                  <a:schemeClr val="bg1"/>
                </a:solidFill>
                <a:latin typeface="Arial Black" pitchFamily="34" charset="0"/>
                <a:ea typeface="HY견고딕" pitchFamily="18" charset="-127"/>
              </a:rPr>
              <a:t>SOUNDRACE</a:t>
            </a:r>
          </a:p>
        </p:txBody>
      </p:sp>
      <p:grpSp>
        <p:nvGrpSpPr>
          <p:cNvPr id="1454147" name="Group 67"/>
          <p:cNvGrpSpPr>
            <a:grpSpLocks/>
          </p:cNvGrpSpPr>
          <p:nvPr/>
        </p:nvGrpSpPr>
        <p:grpSpPr bwMode="auto">
          <a:xfrm>
            <a:off x="7912107" y="430213"/>
            <a:ext cx="279400" cy="255587"/>
            <a:chOff x="384" y="72"/>
            <a:chExt cx="908" cy="908"/>
          </a:xfrm>
        </p:grpSpPr>
        <p:sp>
          <p:nvSpPr>
            <p:cNvPr id="1454148" name="Oval 68"/>
            <p:cNvSpPr>
              <a:spLocks noChangeArrowheads="1"/>
            </p:cNvSpPr>
            <p:nvPr userDrawn="1"/>
          </p:nvSpPr>
          <p:spPr bwMode="auto">
            <a:xfrm>
              <a:off x="384" y="72"/>
              <a:ext cx="908" cy="908"/>
            </a:xfrm>
            <a:prstGeom prst="ellipse">
              <a:avLst/>
            </a:prstGeom>
            <a:gradFill rotWithShape="1">
              <a:gsLst>
                <a:gs pos="0">
                  <a:srgbClr val="DDF2FF"/>
                </a:gs>
                <a:gs pos="100000">
                  <a:srgbClr val="3900C6"/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lIns="98540" tIns="49273" rIns="98540" bIns="49273" anchor="ctr"/>
            <a:lstStyle/>
            <a:p>
              <a:pPr defTabSz="981527"/>
              <a:endParaRPr lang="ko-KR" altLang="en-US" sz="2600" dirty="0">
                <a:latin typeface="HY헤드라인M" pitchFamily="18" charset="-127"/>
                <a:ea typeface="HY헤드라인M" pitchFamily="18" charset="-127"/>
              </a:endParaRPr>
            </a:p>
          </p:txBody>
        </p:sp>
        <p:sp>
          <p:nvSpPr>
            <p:cNvPr id="1454149" name="Oval 69"/>
            <p:cNvSpPr>
              <a:spLocks noChangeArrowheads="1"/>
            </p:cNvSpPr>
            <p:nvPr userDrawn="1"/>
          </p:nvSpPr>
          <p:spPr bwMode="auto">
            <a:xfrm>
              <a:off x="612" y="328"/>
              <a:ext cx="408" cy="408"/>
            </a:xfrm>
            <a:prstGeom prst="ellipse">
              <a:avLst/>
            </a:prstGeom>
            <a:gradFill rotWithShape="1">
              <a:gsLst>
                <a:gs pos="0">
                  <a:schemeClr val="bg1"/>
                </a:gs>
                <a:gs pos="100000">
                  <a:srgbClr val="3900C6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454150" name="Oval 70"/>
            <p:cNvSpPr>
              <a:spLocks noChangeArrowheads="1"/>
            </p:cNvSpPr>
            <p:nvPr userDrawn="1"/>
          </p:nvSpPr>
          <p:spPr bwMode="auto">
            <a:xfrm rot="-1983712">
              <a:off x="445" y="171"/>
              <a:ext cx="499" cy="318"/>
            </a:xfrm>
            <a:prstGeom prst="ellipse">
              <a:avLst/>
            </a:prstGeom>
            <a:gradFill rotWithShape="1">
              <a:gsLst>
                <a:gs pos="0">
                  <a:srgbClr val="E5E5FF">
                    <a:alpha val="95000"/>
                  </a:srgbClr>
                </a:gs>
                <a:gs pos="100000">
                  <a:schemeClr val="bg1">
                    <a:alpha val="0"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</p:grpSp>
      <p:grpSp>
        <p:nvGrpSpPr>
          <p:cNvPr id="1454151" name="Group 71"/>
          <p:cNvGrpSpPr>
            <a:grpSpLocks/>
          </p:cNvGrpSpPr>
          <p:nvPr/>
        </p:nvGrpSpPr>
        <p:grpSpPr bwMode="auto">
          <a:xfrm>
            <a:off x="8585314" y="438154"/>
            <a:ext cx="277813" cy="257175"/>
            <a:chOff x="1383" y="73"/>
            <a:chExt cx="907" cy="907"/>
          </a:xfrm>
        </p:grpSpPr>
        <p:sp>
          <p:nvSpPr>
            <p:cNvPr id="1454152" name="Oval 72"/>
            <p:cNvSpPr>
              <a:spLocks noChangeArrowheads="1"/>
            </p:cNvSpPr>
            <p:nvPr userDrawn="1"/>
          </p:nvSpPr>
          <p:spPr bwMode="auto">
            <a:xfrm>
              <a:off x="1383" y="73"/>
              <a:ext cx="907" cy="907"/>
            </a:xfrm>
            <a:prstGeom prst="ellipse">
              <a:avLst/>
            </a:prstGeom>
            <a:gradFill rotWithShape="1">
              <a:gsLst>
                <a:gs pos="0">
                  <a:srgbClr val="DDF2FF"/>
                </a:gs>
                <a:gs pos="100000">
                  <a:srgbClr val="0099FF"/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454153" name="Oval 73"/>
            <p:cNvSpPr>
              <a:spLocks noChangeArrowheads="1"/>
            </p:cNvSpPr>
            <p:nvPr userDrawn="1"/>
          </p:nvSpPr>
          <p:spPr bwMode="auto">
            <a:xfrm>
              <a:off x="1610" y="328"/>
              <a:ext cx="408" cy="408"/>
            </a:xfrm>
            <a:prstGeom prst="ellipse">
              <a:avLst/>
            </a:prstGeom>
            <a:gradFill rotWithShape="1">
              <a:gsLst>
                <a:gs pos="0">
                  <a:schemeClr val="bg1"/>
                </a:gs>
                <a:gs pos="100000">
                  <a:srgbClr val="3900C6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454154" name="Oval 74"/>
            <p:cNvSpPr>
              <a:spLocks noChangeArrowheads="1"/>
            </p:cNvSpPr>
            <p:nvPr userDrawn="1"/>
          </p:nvSpPr>
          <p:spPr bwMode="auto">
            <a:xfrm rot="-1983712">
              <a:off x="1443" y="171"/>
              <a:ext cx="499" cy="318"/>
            </a:xfrm>
            <a:prstGeom prst="ellipse">
              <a:avLst/>
            </a:prstGeom>
            <a:gradFill rotWithShape="1">
              <a:gsLst>
                <a:gs pos="0">
                  <a:srgbClr val="E5E5FF">
                    <a:alpha val="95000"/>
                  </a:srgbClr>
                </a:gs>
                <a:gs pos="100000">
                  <a:schemeClr val="bg1">
                    <a:alpha val="0"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</p:grpSp>
      <p:grpSp>
        <p:nvGrpSpPr>
          <p:cNvPr id="1454155" name="Group 75"/>
          <p:cNvGrpSpPr>
            <a:grpSpLocks/>
          </p:cNvGrpSpPr>
          <p:nvPr/>
        </p:nvGrpSpPr>
        <p:grpSpPr bwMode="auto">
          <a:xfrm>
            <a:off x="8248657" y="434982"/>
            <a:ext cx="280988" cy="257175"/>
            <a:chOff x="3379" y="73"/>
            <a:chExt cx="907" cy="907"/>
          </a:xfrm>
        </p:grpSpPr>
        <p:sp>
          <p:nvSpPr>
            <p:cNvPr id="1454156" name="Oval 76"/>
            <p:cNvSpPr>
              <a:spLocks noChangeArrowheads="1"/>
            </p:cNvSpPr>
            <p:nvPr userDrawn="1"/>
          </p:nvSpPr>
          <p:spPr bwMode="auto">
            <a:xfrm>
              <a:off x="3379" y="73"/>
              <a:ext cx="907" cy="907"/>
            </a:xfrm>
            <a:prstGeom prst="ellipse">
              <a:avLst/>
            </a:prstGeom>
            <a:gradFill rotWithShape="1">
              <a:gsLst>
                <a:gs pos="0">
                  <a:schemeClr val="bg1"/>
                </a:gs>
                <a:gs pos="100000">
                  <a:srgbClr val="FF00FF"/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454157" name="Oval 77"/>
            <p:cNvSpPr>
              <a:spLocks noChangeArrowheads="1"/>
            </p:cNvSpPr>
            <p:nvPr userDrawn="1"/>
          </p:nvSpPr>
          <p:spPr bwMode="auto">
            <a:xfrm>
              <a:off x="3606" y="328"/>
              <a:ext cx="408" cy="408"/>
            </a:xfrm>
            <a:prstGeom prst="ellipse">
              <a:avLst/>
            </a:prstGeom>
            <a:gradFill rotWithShape="1">
              <a:gsLst>
                <a:gs pos="0">
                  <a:schemeClr val="bg1"/>
                </a:gs>
                <a:gs pos="100000">
                  <a:srgbClr val="3900C6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454158" name="Oval 78"/>
            <p:cNvSpPr>
              <a:spLocks noChangeArrowheads="1"/>
            </p:cNvSpPr>
            <p:nvPr userDrawn="1"/>
          </p:nvSpPr>
          <p:spPr bwMode="auto">
            <a:xfrm rot="-1983712">
              <a:off x="3439" y="171"/>
              <a:ext cx="499" cy="318"/>
            </a:xfrm>
            <a:prstGeom prst="ellipse">
              <a:avLst/>
            </a:prstGeom>
            <a:gradFill rotWithShape="1">
              <a:gsLst>
                <a:gs pos="0">
                  <a:srgbClr val="FFDDFF">
                    <a:alpha val="95000"/>
                  </a:srgbClr>
                </a:gs>
                <a:gs pos="100000">
                  <a:schemeClr val="bg1">
                    <a:alpha val="0"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</p:grpSp>
    </p:spTree>
  </p:cSld>
  <p:clrMap bg1="lt1" tx1="dk1" bg2="lt2" tx2="dk2" accent1="accent1" accent2="accent2" accent3="accent3" accent4="accent4" accent5="accent5" accent6="accent6" hlink="hlink" folHlink="folHlink"/>
  <p:sldLayoutIdLst>
    <p:sldLayoutId id="2147483705" r:id="rId1"/>
    <p:sldLayoutId id="2147484023" r:id="rId2"/>
    <p:sldLayoutId id="2147484024" r:id="rId3"/>
    <p:sldLayoutId id="2147484025" r:id="rId4"/>
    <p:sldLayoutId id="2147484026" r:id="rId5"/>
    <p:sldLayoutId id="2147484027" r:id="rId6"/>
    <p:sldLayoutId id="2147484028" r:id="rId7"/>
    <p:sldLayoutId id="2147484029" r:id="rId8"/>
    <p:sldLayoutId id="2147484030" r:id="rId9"/>
    <p:sldLayoutId id="2147484031" r:id="rId10"/>
    <p:sldLayoutId id="2147484032" r:id="rId11"/>
  </p:sldLayoutIdLst>
  <p:txStyles>
    <p:titleStyle>
      <a:lvl1pPr algn="ctr" defTabSz="981527" rtl="0" fontAlgn="base" latinLnBrk="1">
        <a:spcBef>
          <a:spcPct val="0"/>
        </a:spcBef>
        <a:spcAft>
          <a:spcPct val="0"/>
        </a:spcAft>
        <a:defRPr kumimoji="1" sz="4700">
          <a:solidFill>
            <a:schemeClr val="tx2"/>
          </a:solidFill>
          <a:latin typeface="+mj-lt"/>
          <a:ea typeface="+mj-ea"/>
          <a:cs typeface="+mj-cs"/>
        </a:defRPr>
      </a:lvl1pPr>
      <a:lvl2pPr algn="ctr" defTabSz="981527" rtl="0" fontAlgn="base" latinLnBrk="1">
        <a:spcBef>
          <a:spcPct val="0"/>
        </a:spcBef>
        <a:spcAft>
          <a:spcPct val="0"/>
        </a:spcAft>
        <a:defRPr kumimoji="1" sz="4700">
          <a:solidFill>
            <a:schemeClr val="tx2"/>
          </a:solidFill>
          <a:latin typeface="굴림" pitchFamily="50" charset="-127"/>
          <a:ea typeface="굴림" pitchFamily="50" charset="-127"/>
        </a:defRPr>
      </a:lvl2pPr>
      <a:lvl3pPr algn="ctr" defTabSz="981527" rtl="0" fontAlgn="base" latinLnBrk="1">
        <a:spcBef>
          <a:spcPct val="0"/>
        </a:spcBef>
        <a:spcAft>
          <a:spcPct val="0"/>
        </a:spcAft>
        <a:defRPr kumimoji="1" sz="4700">
          <a:solidFill>
            <a:schemeClr val="tx2"/>
          </a:solidFill>
          <a:latin typeface="굴림" pitchFamily="50" charset="-127"/>
          <a:ea typeface="굴림" pitchFamily="50" charset="-127"/>
        </a:defRPr>
      </a:lvl3pPr>
      <a:lvl4pPr algn="ctr" defTabSz="981527" rtl="0" fontAlgn="base" latinLnBrk="1">
        <a:spcBef>
          <a:spcPct val="0"/>
        </a:spcBef>
        <a:spcAft>
          <a:spcPct val="0"/>
        </a:spcAft>
        <a:defRPr kumimoji="1" sz="4700">
          <a:solidFill>
            <a:schemeClr val="tx2"/>
          </a:solidFill>
          <a:latin typeface="굴림" pitchFamily="50" charset="-127"/>
          <a:ea typeface="굴림" pitchFamily="50" charset="-127"/>
        </a:defRPr>
      </a:lvl4pPr>
      <a:lvl5pPr algn="ctr" defTabSz="981527" rtl="0" fontAlgn="base" latinLnBrk="1">
        <a:spcBef>
          <a:spcPct val="0"/>
        </a:spcBef>
        <a:spcAft>
          <a:spcPct val="0"/>
        </a:spcAft>
        <a:defRPr kumimoji="1" sz="4700">
          <a:solidFill>
            <a:schemeClr val="tx2"/>
          </a:solidFill>
          <a:latin typeface="굴림" pitchFamily="50" charset="-127"/>
          <a:ea typeface="굴림" pitchFamily="50" charset="-127"/>
        </a:defRPr>
      </a:lvl5pPr>
      <a:lvl6pPr marL="454488" algn="ctr" defTabSz="981527" rtl="0" fontAlgn="base" latinLnBrk="1">
        <a:spcBef>
          <a:spcPct val="0"/>
        </a:spcBef>
        <a:spcAft>
          <a:spcPct val="0"/>
        </a:spcAft>
        <a:defRPr kumimoji="1" sz="4700">
          <a:solidFill>
            <a:schemeClr val="tx2"/>
          </a:solidFill>
          <a:latin typeface="굴림" pitchFamily="50" charset="-127"/>
          <a:ea typeface="굴림" pitchFamily="50" charset="-127"/>
        </a:defRPr>
      </a:lvl6pPr>
      <a:lvl7pPr marL="908945" algn="ctr" defTabSz="981527" rtl="0" fontAlgn="base" latinLnBrk="1">
        <a:spcBef>
          <a:spcPct val="0"/>
        </a:spcBef>
        <a:spcAft>
          <a:spcPct val="0"/>
        </a:spcAft>
        <a:defRPr kumimoji="1" sz="4700">
          <a:solidFill>
            <a:schemeClr val="tx2"/>
          </a:solidFill>
          <a:latin typeface="굴림" pitchFamily="50" charset="-127"/>
          <a:ea typeface="굴림" pitchFamily="50" charset="-127"/>
        </a:defRPr>
      </a:lvl7pPr>
      <a:lvl8pPr marL="1363412" algn="ctr" defTabSz="981527" rtl="0" fontAlgn="base" latinLnBrk="1">
        <a:spcBef>
          <a:spcPct val="0"/>
        </a:spcBef>
        <a:spcAft>
          <a:spcPct val="0"/>
        </a:spcAft>
        <a:defRPr kumimoji="1" sz="4700">
          <a:solidFill>
            <a:schemeClr val="tx2"/>
          </a:solidFill>
          <a:latin typeface="굴림" pitchFamily="50" charset="-127"/>
          <a:ea typeface="굴림" pitchFamily="50" charset="-127"/>
        </a:defRPr>
      </a:lvl8pPr>
      <a:lvl9pPr marL="1817867" algn="ctr" defTabSz="981527" rtl="0" fontAlgn="base" latinLnBrk="1">
        <a:spcBef>
          <a:spcPct val="0"/>
        </a:spcBef>
        <a:spcAft>
          <a:spcPct val="0"/>
        </a:spcAft>
        <a:defRPr kumimoji="1" sz="4700">
          <a:solidFill>
            <a:schemeClr val="tx2"/>
          </a:solidFill>
          <a:latin typeface="굴림" pitchFamily="50" charset="-127"/>
          <a:ea typeface="굴림" pitchFamily="50" charset="-127"/>
        </a:defRPr>
      </a:lvl9pPr>
    </p:titleStyle>
    <p:bodyStyle>
      <a:lvl1pPr marL="367677" indent="-367677" algn="l" defTabSz="981527" rtl="0" fontAlgn="base" latinLnBrk="1">
        <a:spcBef>
          <a:spcPct val="20000"/>
        </a:spcBef>
        <a:spcAft>
          <a:spcPct val="0"/>
        </a:spcAft>
        <a:buChar char="•"/>
        <a:defRPr kumimoji="1" sz="3500">
          <a:solidFill>
            <a:schemeClr val="tx1"/>
          </a:solidFill>
          <a:latin typeface="+mn-lt"/>
          <a:ea typeface="+mn-ea"/>
          <a:cs typeface="+mn-cs"/>
        </a:defRPr>
      </a:lvl1pPr>
      <a:lvl2pPr marL="798476" indent="-307733" algn="l" defTabSz="981527" rtl="0" fontAlgn="base" latinLnBrk="1">
        <a:spcBef>
          <a:spcPct val="20000"/>
        </a:spcBef>
        <a:spcAft>
          <a:spcPct val="0"/>
        </a:spcAft>
        <a:buChar char="–"/>
        <a:defRPr kumimoji="1" sz="3100">
          <a:solidFill>
            <a:schemeClr val="tx1"/>
          </a:solidFill>
          <a:latin typeface="+mn-lt"/>
          <a:ea typeface="+mn-ea"/>
        </a:defRPr>
      </a:lvl2pPr>
      <a:lvl3pPr marL="1226123" indent="-244606" algn="l" defTabSz="981527" rtl="0" fontAlgn="base" latinLnBrk="1">
        <a:spcBef>
          <a:spcPct val="20000"/>
        </a:spcBef>
        <a:spcAft>
          <a:spcPct val="0"/>
        </a:spcAft>
        <a:buChar char="•"/>
        <a:defRPr kumimoji="1" sz="2600">
          <a:solidFill>
            <a:schemeClr val="tx1"/>
          </a:solidFill>
          <a:latin typeface="+mn-lt"/>
          <a:ea typeface="+mn-ea"/>
        </a:defRPr>
      </a:lvl3pPr>
      <a:lvl4pPr marL="1716881" indent="-244606" algn="l" defTabSz="981527" rtl="0" fontAlgn="base" latinLnBrk="1">
        <a:spcBef>
          <a:spcPct val="20000"/>
        </a:spcBef>
        <a:spcAft>
          <a:spcPct val="0"/>
        </a:spcAft>
        <a:buChar char="–"/>
        <a:defRPr kumimoji="1" sz="2100">
          <a:solidFill>
            <a:schemeClr val="tx1"/>
          </a:solidFill>
          <a:latin typeface="+mn-lt"/>
          <a:ea typeface="+mn-ea"/>
        </a:defRPr>
      </a:lvl4pPr>
      <a:lvl5pPr marL="2207636" indent="-244606" algn="l" defTabSz="981527" rtl="0" fontAlgn="base" latinLnBrk="1">
        <a:spcBef>
          <a:spcPct val="20000"/>
        </a:spcBef>
        <a:spcAft>
          <a:spcPct val="0"/>
        </a:spcAft>
        <a:buChar char="»"/>
        <a:defRPr kumimoji="1" sz="2100">
          <a:solidFill>
            <a:schemeClr val="tx1"/>
          </a:solidFill>
          <a:latin typeface="+mn-lt"/>
          <a:ea typeface="+mn-ea"/>
        </a:defRPr>
      </a:lvl5pPr>
      <a:lvl6pPr marL="2662105" indent="-244606" algn="l" defTabSz="981527" rtl="0" fontAlgn="base" latinLnBrk="1">
        <a:spcBef>
          <a:spcPct val="20000"/>
        </a:spcBef>
        <a:spcAft>
          <a:spcPct val="0"/>
        </a:spcAft>
        <a:buChar char="»"/>
        <a:defRPr kumimoji="1" sz="2100">
          <a:solidFill>
            <a:schemeClr val="tx1"/>
          </a:solidFill>
          <a:latin typeface="+mn-lt"/>
          <a:ea typeface="+mn-ea"/>
        </a:defRPr>
      </a:lvl6pPr>
      <a:lvl7pPr marL="3116602" indent="-244606" algn="l" defTabSz="981527" rtl="0" fontAlgn="base" latinLnBrk="1">
        <a:spcBef>
          <a:spcPct val="20000"/>
        </a:spcBef>
        <a:spcAft>
          <a:spcPct val="0"/>
        </a:spcAft>
        <a:buChar char="»"/>
        <a:defRPr kumimoji="1" sz="2100">
          <a:solidFill>
            <a:schemeClr val="tx1"/>
          </a:solidFill>
          <a:latin typeface="+mn-lt"/>
          <a:ea typeface="+mn-ea"/>
        </a:defRPr>
      </a:lvl7pPr>
      <a:lvl8pPr marL="3571054" indent="-244606" algn="l" defTabSz="981527" rtl="0" fontAlgn="base" latinLnBrk="1">
        <a:spcBef>
          <a:spcPct val="20000"/>
        </a:spcBef>
        <a:spcAft>
          <a:spcPct val="0"/>
        </a:spcAft>
        <a:buChar char="»"/>
        <a:defRPr kumimoji="1" sz="2100">
          <a:solidFill>
            <a:schemeClr val="tx1"/>
          </a:solidFill>
          <a:latin typeface="+mn-lt"/>
          <a:ea typeface="+mn-ea"/>
        </a:defRPr>
      </a:lvl8pPr>
      <a:lvl9pPr marL="4025532" indent="-244606" algn="l" defTabSz="981527" rtl="0" fontAlgn="base" latinLnBrk="1">
        <a:spcBef>
          <a:spcPct val="20000"/>
        </a:spcBef>
        <a:spcAft>
          <a:spcPct val="0"/>
        </a:spcAft>
        <a:buChar char="»"/>
        <a:defRPr kumimoji="1" sz="2100">
          <a:solidFill>
            <a:schemeClr val="tx1"/>
          </a:solidFill>
          <a:latin typeface="+mn-lt"/>
          <a:ea typeface="+mn-ea"/>
        </a:defRPr>
      </a:lvl9pPr>
    </p:bodyStyle>
    <p:otherStyle>
      <a:defPPr>
        <a:defRPr lang="ko-KR"/>
      </a:defPPr>
      <a:lvl1pPr marL="0" algn="l" defTabSz="908945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4488" algn="l" defTabSz="908945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08945" algn="l" defTabSz="908945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63412" algn="l" defTabSz="908945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17867" algn="l" defTabSz="908945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72338" algn="l" defTabSz="908945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26806" algn="l" defTabSz="908945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181264" algn="l" defTabSz="908945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35747" algn="l" defTabSz="908945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5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11426" name="Picture 2" descr="blue"/>
          <p:cNvPicPr>
            <a:picLocks noChangeAspect="1" noChangeArrowheads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xmlns=""/>
              </a:ext>
            </a:extLst>
          </a:blip>
          <a:srcRect/>
          <a:stretch>
            <a:fillRect/>
          </a:stretch>
        </p:blipFill>
        <p:spPr bwMode="auto">
          <a:xfrm>
            <a:off x="0" y="111"/>
            <a:ext cx="10668000" cy="1152525"/>
          </a:xfrm>
          <a:prstGeom prst="rect">
            <a:avLst/>
          </a:prstGeom>
          <a:noFill/>
        </p:spPr>
      </p:pic>
      <p:sp>
        <p:nvSpPr>
          <p:cNvPr id="1511427" name="Rectangle 3"/>
          <p:cNvSpPr>
            <a:spLocks noChangeArrowheads="1"/>
          </p:cNvSpPr>
          <p:nvPr/>
        </p:nvSpPr>
        <p:spPr bwMode="auto">
          <a:xfrm>
            <a:off x="0" y="7104062"/>
            <a:ext cx="10668000" cy="336551"/>
          </a:xfrm>
          <a:prstGeom prst="rect">
            <a:avLst/>
          </a:prstGeom>
          <a:solidFill>
            <a:srgbClr val="B2B2B2"/>
          </a:solidFill>
          <a:ln w="9525">
            <a:noFill/>
            <a:miter lim="800000"/>
            <a:headEnd/>
            <a:tailEnd/>
          </a:ln>
          <a:effectLst/>
        </p:spPr>
        <p:txBody>
          <a:bodyPr wrap="none" lIns="90893" tIns="45454" rIns="90893" bIns="45454" anchor="ctr"/>
          <a:lstStyle/>
          <a:p>
            <a:endParaRPr lang="ko-KR" altLang="en-US"/>
          </a:p>
        </p:txBody>
      </p:sp>
      <p:grpSp>
        <p:nvGrpSpPr>
          <p:cNvPr id="1511428" name="Group 4"/>
          <p:cNvGrpSpPr>
            <a:grpSpLocks/>
          </p:cNvGrpSpPr>
          <p:nvPr/>
        </p:nvGrpSpPr>
        <p:grpSpPr bwMode="auto">
          <a:xfrm rot="-2166924">
            <a:off x="701675" y="-3092440"/>
            <a:ext cx="11988800" cy="5667375"/>
            <a:chOff x="266" y="453"/>
            <a:chExt cx="6490" cy="1666"/>
          </a:xfrm>
        </p:grpSpPr>
        <p:sp>
          <p:nvSpPr>
            <p:cNvPr id="1511429" name="Freeform 5"/>
            <p:cNvSpPr>
              <a:spLocks/>
            </p:cNvSpPr>
            <p:nvPr userDrawn="1"/>
          </p:nvSpPr>
          <p:spPr bwMode="auto">
            <a:xfrm>
              <a:off x="266" y="570"/>
              <a:ext cx="4772" cy="1549"/>
            </a:xfrm>
            <a:custGeom>
              <a:avLst/>
              <a:gdLst/>
              <a:ahLst/>
              <a:cxnLst>
                <a:cxn ang="0">
                  <a:pos x="4772" y="2929"/>
                </a:cxn>
                <a:cxn ang="0">
                  <a:pos x="4719" y="2956"/>
                </a:cxn>
                <a:cxn ang="0">
                  <a:pos x="4658" y="2985"/>
                </a:cxn>
                <a:cxn ang="0">
                  <a:pos x="4574" y="3017"/>
                </a:cxn>
                <a:cxn ang="0">
                  <a:pos x="4472" y="3048"/>
                </a:cxn>
                <a:cxn ang="0">
                  <a:pos x="4351" y="3076"/>
                </a:cxn>
                <a:cxn ang="0">
                  <a:pos x="4215" y="3093"/>
                </a:cxn>
                <a:cxn ang="0">
                  <a:pos x="4141" y="3097"/>
                </a:cxn>
                <a:cxn ang="0">
                  <a:pos x="4065" y="3097"/>
                </a:cxn>
                <a:cxn ang="0">
                  <a:pos x="3984" y="3092"/>
                </a:cxn>
                <a:cxn ang="0">
                  <a:pos x="3902" y="3082"/>
                </a:cxn>
                <a:cxn ang="0">
                  <a:pos x="3818" y="3066"/>
                </a:cxn>
                <a:cxn ang="0">
                  <a:pos x="3730" y="3045"/>
                </a:cxn>
                <a:cxn ang="0">
                  <a:pos x="3640" y="3016"/>
                </a:cxn>
                <a:cxn ang="0">
                  <a:pos x="3548" y="2980"/>
                </a:cxn>
                <a:cxn ang="0">
                  <a:pos x="3455" y="2937"/>
                </a:cxn>
                <a:cxn ang="0">
                  <a:pos x="3361" y="2885"/>
                </a:cxn>
                <a:cxn ang="0">
                  <a:pos x="3265" y="2824"/>
                </a:cxn>
                <a:cxn ang="0">
                  <a:pos x="3169" y="2754"/>
                </a:cxn>
                <a:cxn ang="0">
                  <a:pos x="3072" y="2673"/>
                </a:cxn>
                <a:cxn ang="0">
                  <a:pos x="2974" y="2583"/>
                </a:cxn>
                <a:cxn ang="0">
                  <a:pos x="2876" y="2481"/>
                </a:cxn>
                <a:cxn ang="0">
                  <a:pos x="2778" y="2367"/>
                </a:cxn>
                <a:cxn ang="0">
                  <a:pos x="2681" y="2241"/>
                </a:cxn>
                <a:cxn ang="0">
                  <a:pos x="2583" y="2102"/>
                </a:cxn>
                <a:cxn ang="0">
                  <a:pos x="2488" y="1960"/>
                </a:cxn>
                <a:cxn ang="0">
                  <a:pos x="2303" y="1695"/>
                </a:cxn>
                <a:cxn ang="0">
                  <a:pos x="2125" y="1456"/>
                </a:cxn>
                <a:cxn ang="0">
                  <a:pos x="1953" y="1240"/>
                </a:cxn>
                <a:cxn ang="0">
                  <a:pos x="1788" y="1046"/>
                </a:cxn>
                <a:cxn ang="0">
                  <a:pos x="1628" y="873"/>
                </a:cxn>
                <a:cxn ang="0">
                  <a:pos x="1471" y="720"/>
                </a:cxn>
                <a:cxn ang="0">
                  <a:pos x="1317" y="584"/>
                </a:cxn>
                <a:cxn ang="0">
                  <a:pos x="1166" y="466"/>
                </a:cxn>
                <a:cxn ang="0">
                  <a:pos x="1014" y="365"/>
                </a:cxn>
                <a:cxn ang="0">
                  <a:pos x="865" y="277"/>
                </a:cxn>
                <a:cxn ang="0">
                  <a:pos x="713" y="203"/>
                </a:cxn>
                <a:cxn ang="0">
                  <a:pos x="560" y="140"/>
                </a:cxn>
                <a:cxn ang="0">
                  <a:pos x="405" y="90"/>
                </a:cxn>
                <a:cxn ang="0">
                  <a:pos x="247" y="48"/>
                </a:cxn>
                <a:cxn ang="0">
                  <a:pos x="84" y="14"/>
                </a:cxn>
              </a:cxnLst>
              <a:rect l="0" t="0" r="r" b="b"/>
              <a:pathLst>
                <a:path w="4772" h="3097">
                  <a:moveTo>
                    <a:pt x="4772" y="2929"/>
                  </a:moveTo>
                  <a:lnTo>
                    <a:pt x="4772" y="2929"/>
                  </a:lnTo>
                  <a:lnTo>
                    <a:pt x="4758" y="2937"/>
                  </a:lnTo>
                  <a:lnTo>
                    <a:pt x="4719" y="2956"/>
                  </a:lnTo>
                  <a:lnTo>
                    <a:pt x="4691" y="2971"/>
                  </a:lnTo>
                  <a:lnTo>
                    <a:pt x="4658" y="2985"/>
                  </a:lnTo>
                  <a:lnTo>
                    <a:pt x="4619" y="3001"/>
                  </a:lnTo>
                  <a:lnTo>
                    <a:pt x="4574" y="3017"/>
                  </a:lnTo>
                  <a:lnTo>
                    <a:pt x="4526" y="3034"/>
                  </a:lnTo>
                  <a:lnTo>
                    <a:pt x="4472" y="3048"/>
                  </a:lnTo>
                  <a:lnTo>
                    <a:pt x="4413" y="3063"/>
                  </a:lnTo>
                  <a:lnTo>
                    <a:pt x="4351" y="3076"/>
                  </a:lnTo>
                  <a:lnTo>
                    <a:pt x="4286" y="3085"/>
                  </a:lnTo>
                  <a:lnTo>
                    <a:pt x="4215" y="3093"/>
                  </a:lnTo>
                  <a:lnTo>
                    <a:pt x="4179" y="3095"/>
                  </a:lnTo>
                  <a:lnTo>
                    <a:pt x="4141" y="3097"/>
                  </a:lnTo>
                  <a:lnTo>
                    <a:pt x="4104" y="3097"/>
                  </a:lnTo>
                  <a:lnTo>
                    <a:pt x="4065" y="3097"/>
                  </a:lnTo>
                  <a:lnTo>
                    <a:pt x="4025" y="3095"/>
                  </a:lnTo>
                  <a:lnTo>
                    <a:pt x="3984" y="3092"/>
                  </a:lnTo>
                  <a:lnTo>
                    <a:pt x="3944" y="3087"/>
                  </a:lnTo>
                  <a:lnTo>
                    <a:pt x="3902" y="3082"/>
                  </a:lnTo>
                  <a:lnTo>
                    <a:pt x="3859" y="3076"/>
                  </a:lnTo>
                  <a:lnTo>
                    <a:pt x="3818" y="3066"/>
                  </a:lnTo>
                  <a:lnTo>
                    <a:pt x="3773" y="3056"/>
                  </a:lnTo>
                  <a:lnTo>
                    <a:pt x="3730" y="3045"/>
                  </a:lnTo>
                  <a:lnTo>
                    <a:pt x="3684" y="3032"/>
                  </a:lnTo>
                  <a:lnTo>
                    <a:pt x="3640" y="3016"/>
                  </a:lnTo>
                  <a:lnTo>
                    <a:pt x="3594" y="3000"/>
                  </a:lnTo>
                  <a:lnTo>
                    <a:pt x="3548" y="2980"/>
                  </a:lnTo>
                  <a:lnTo>
                    <a:pt x="3503" y="2959"/>
                  </a:lnTo>
                  <a:lnTo>
                    <a:pt x="3455" y="2937"/>
                  </a:lnTo>
                  <a:lnTo>
                    <a:pt x="3408" y="2912"/>
                  </a:lnTo>
                  <a:lnTo>
                    <a:pt x="3361" y="2885"/>
                  </a:lnTo>
                  <a:lnTo>
                    <a:pt x="3314" y="2856"/>
                  </a:lnTo>
                  <a:lnTo>
                    <a:pt x="3265" y="2824"/>
                  </a:lnTo>
                  <a:lnTo>
                    <a:pt x="3218" y="2790"/>
                  </a:lnTo>
                  <a:lnTo>
                    <a:pt x="3169" y="2754"/>
                  </a:lnTo>
                  <a:lnTo>
                    <a:pt x="3121" y="2715"/>
                  </a:lnTo>
                  <a:lnTo>
                    <a:pt x="3072" y="2673"/>
                  </a:lnTo>
                  <a:lnTo>
                    <a:pt x="3024" y="2630"/>
                  </a:lnTo>
                  <a:lnTo>
                    <a:pt x="2974" y="2583"/>
                  </a:lnTo>
                  <a:lnTo>
                    <a:pt x="2925" y="2533"/>
                  </a:lnTo>
                  <a:lnTo>
                    <a:pt x="2876" y="2481"/>
                  </a:lnTo>
                  <a:lnTo>
                    <a:pt x="2828" y="2425"/>
                  </a:lnTo>
                  <a:lnTo>
                    <a:pt x="2778" y="2367"/>
                  </a:lnTo>
                  <a:lnTo>
                    <a:pt x="2729" y="2305"/>
                  </a:lnTo>
                  <a:lnTo>
                    <a:pt x="2681" y="2241"/>
                  </a:lnTo>
                  <a:lnTo>
                    <a:pt x="2632" y="2173"/>
                  </a:lnTo>
                  <a:lnTo>
                    <a:pt x="2583" y="2102"/>
                  </a:lnTo>
                  <a:lnTo>
                    <a:pt x="2583" y="2102"/>
                  </a:lnTo>
                  <a:lnTo>
                    <a:pt x="2488" y="1960"/>
                  </a:lnTo>
                  <a:lnTo>
                    <a:pt x="2395" y="1824"/>
                  </a:lnTo>
                  <a:lnTo>
                    <a:pt x="2303" y="1695"/>
                  </a:lnTo>
                  <a:lnTo>
                    <a:pt x="2213" y="1572"/>
                  </a:lnTo>
                  <a:lnTo>
                    <a:pt x="2125" y="1456"/>
                  </a:lnTo>
                  <a:lnTo>
                    <a:pt x="2038" y="1345"/>
                  </a:lnTo>
                  <a:lnTo>
                    <a:pt x="1953" y="1240"/>
                  </a:lnTo>
                  <a:lnTo>
                    <a:pt x="1870" y="1140"/>
                  </a:lnTo>
                  <a:lnTo>
                    <a:pt x="1788" y="1046"/>
                  </a:lnTo>
                  <a:lnTo>
                    <a:pt x="1707" y="957"/>
                  </a:lnTo>
                  <a:lnTo>
                    <a:pt x="1628" y="873"/>
                  </a:lnTo>
                  <a:lnTo>
                    <a:pt x="1549" y="794"/>
                  </a:lnTo>
                  <a:lnTo>
                    <a:pt x="1471" y="720"/>
                  </a:lnTo>
                  <a:lnTo>
                    <a:pt x="1394" y="649"/>
                  </a:lnTo>
                  <a:lnTo>
                    <a:pt x="1317" y="584"/>
                  </a:lnTo>
                  <a:lnTo>
                    <a:pt x="1241" y="523"/>
                  </a:lnTo>
                  <a:lnTo>
                    <a:pt x="1166" y="466"/>
                  </a:lnTo>
                  <a:lnTo>
                    <a:pt x="1089" y="413"/>
                  </a:lnTo>
                  <a:lnTo>
                    <a:pt x="1014" y="365"/>
                  </a:lnTo>
                  <a:lnTo>
                    <a:pt x="940" y="319"/>
                  </a:lnTo>
                  <a:lnTo>
                    <a:pt x="865" y="277"/>
                  </a:lnTo>
                  <a:lnTo>
                    <a:pt x="790" y="239"/>
                  </a:lnTo>
                  <a:lnTo>
                    <a:pt x="713" y="203"/>
                  </a:lnTo>
                  <a:lnTo>
                    <a:pt x="637" y="171"/>
                  </a:lnTo>
                  <a:lnTo>
                    <a:pt x="560" y="140"/>
                  </a:lnTo>
                  <a:lnTo>
                    <a:pt x="484" y="114"/>
                  </a:lnTo>
                  <a:lnTo>
                    <a:pt x="405" y="90"/>
                  </a:lnTo>
                  <a:lnTo>
                    <a:pt x="327" y="67"/>
                  </a:lnTo>
                  <a:lnTo>
                    <a:pt x="247" y="48"/>
                  </a:lnTo>
                  <a:lnTo>
                    <a:pt x="166" y="30"/>
                  </a:lnTo>
                  <a:lnTo>
                    <a:pt x="84" y="14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511430" name="Freeform 6"/>
            <p:cNvSpPr>
              <a:spLocks/>
            </p:cNvSpPr>
            <p:nvPr userDrawn="1"/>
          </p:nvSpPr>
          <p:spPr bwMode="auto">
            <a:xfrm>
              <a:off x="275" y="591"/>
              <a:ext cx="4814" cy="1515"/>
            </a:xfrm>
            <a:custGeom>
              <a:avLst/>
              <a:gdLst/>
              <a:ahLst/>
              <a:cxnLst>
                <a:cxn ang="0">
                  <a:pos x="4814" y="2845"/>
                </a:cxn>
                <a:cxn ang="0">
                  <a:pos x="4763" y="2874"/>
                </a:cxn>
                <a:cxn ang="0">
                  <a:pos x="4701" y="2904"/>
                </a:cxn>
                <a:cxn ang="0">
                  <a:pos x="4618" y="2938"/>
                </a:cxn>
                <a:cxn ang="0">
                  <a:pos x="4517" y="2972"/>
                </a:cxn>
                <a:cxn ang="0">
                  <a:pos x="4396" y="3001"/>
                </a:cxn>
                <a:cxn ang="0">
                  <a:pos x="4260" y="3021"/>
                </a:cxn>
                <a:cxn ang="0">
                  <a:pos x="4186" y="3027"/>
                </a:cxn>
                <a:cxn ang="0">
                  <a:pos x="4110" y="3029"/>
                </a:cxn>
                <a:cxn ang="0">
                  <a:pos x="4031" y="3025"/>
                </a:cxn>
                <a:cxn ang="0">
                  <a:pos x="3948" y="3016"/>
                </a:cxn>
                <a:cxn ang="0">
                  <a:pos x="3863" y="3003"/>
                </a:cxn>
                <a:cxn ang="0">
                  <a:pos x="3774" y="2983"/>
                </a:cxn>
                <a:cxn ang="0">
                  <a:pos x="3684" y="2956"/>
                </a:cxn>
                <a:cxn ang="0">
                  <a:pos x="3592" y="2922"/>
                </a:cxn>
                <a:cxn ang="0">
                  <a:pos x="3499" y="2880"/>
                </a:cxn>
                <a:cxn ang="0">
                  <a:pos x="3403" y="2830"/>
                </a:cxn>
                <a:cxn ang="0">
                  <a:pos x="3308" y="2770"/>
                </a:cxn>
                <a:cxn ang="0">
                  <a:pos x="3209" y="2703"/>
                </a:cxn>
                <a:cxn ang="0">
                  <a:pos x="3110" y="2623"/>
                </a:cxn>
                <a:cxn ang="0">
                  <a:pos x="3012" y="2535"/>
                </a:cxn>
                <a:cxn ang="0">
                  <a:pos x="2913" y="2433"/>
                </a:cxn>
                <a:cxn ang="0">
                  <a:pos x="2813" y="2321"/>
                </a:cxn>
                <a:cxn ang="0">
                  <a:pos x="2713" y="2197"/>
                </a:cxn>
                <a:cxn ang="0">
                  <a:pos x="2615" y="2058"/>
                </a:cxn>
                <a:cxn ang="0">
                  <a:pos x="2516" y="1918"/>
                </a:cxn>
                <a:cxn ang="0">
                  <a:pos x="2327" y="1656"/>
                </a:cxn>
                <a:cxn ang="0">
                  <a:pos x="2145" y="1419"/>
                </a:cxn>
                <a:cxn ang="0">
                  <a:pos x="1972" y="1206"/>
                </a:cxn>
                <a:cxn ang="0">
                  <a:pos x="1802" y="1014"/>
                </a:cxn>
                <a:cxn ang="0">
                  <a:pos x="1640" y="842"/>
                </a:cxn>
                <a:cxn ang="0">
                  <a:pos x="1480" y="692"/>
                </a:cxn>
                <a:cxn ang="0">
                  <a:pos x="1325" y="560"/>
                </a:cxn>
                <a:cxn ang="0">
                  <a:pos x="1172" y="444"/>
                </a:cxn>
                <a:cxn ang="0">
                  <a:pos x="1019" y="343"/>
                </a:cxn>
                <a:cxn ang="0">
                  <a:pos x="868" y="260"/>
                </a:cxn>
                <a:cxn ang="0">
                  <a:pos x="715" y="188"/>
                </a:cxn>
                <a:cxn ang="0">
                  <a:pos x="563" y="129"/>
                </a:cxn>
                <a:cxn ang="0">
                  <a:pos x="406" y="80"/>
                </a:cxn>
                <a:cxn ang="0">
                  <a:pos x="247" y="42"/>
                </a:cxn>
                <a:cxn ang="0">
                  <a:pos x="84" y="11"/>
                </a:cxn>
              </a:cxnLst>
              <a:rect l="0" t="0" r="r" b="b"/>
              <a:pathLst>
                <a:path w="4814" h="3029">
                  <a:moveTo>
                    <a:pt x="4814" y="2845"/>
                  </a:moveTo>
                  <a:lnTo>
                    <a:pt x="4814" y="2845"/>
                  </a:lnTo>
                  <a:lnTo>
                    <a:pt x="4801" y="2853"/>
                  </a:lnTo>
                  <a:lnTo>
                    <a:pt x="4763" y="2874"/>
                  </a:lnTo>
                  <a:lnTo>
                    <a:pt x="4735" y="2888"/>
                  </a:lnTo>
                  <a:lnTo>
                    <a:pt x="4701" y="2904"/>
                  </a:lnTo>
                  <a:lnTo>
                    <a:pt x="4663" y="2921"/>
                  </a:lnTo>
                  <a:lnTo>
                    <a:pt x="4618" y="2938"/>
                  </a:lnTo>
                  <a:lnTo>
                    <a:pt x="4570" y="2954"/>
                  </a:lnTo>
                  <a:lnTo>
                    <a:pt x="4517" y="2972"/>
                  </a:lnTo>
                  <a:lnTo>
                    <a:pt x="4459" y="2987"/>
                  </a:lnTo>
                  <a:lnTo>
                    <a:pt x="4396" y="3001"/>
                  </a:lnTo>
                  <a:lnTo>
                    <a:pt x="4331" y="3013"/>
                  </a:lnTo>
                  <a:lnTo>
                    <a:pt x="4260" y="3021"/>
                  </a:lnTo>
                  <a:lnTo>
                    <a:pt x="4224" y="3024"/>
                  </a:lnTo>
                  <a:lnTo>
                    <a:pt x="4186" y="3027"/>
                  </a:lnTo>
                  <a:lnTo>
                    <a:pt x="4149" y="3027"/>
                  </a:lnTo>
                  <a:lnTo>
                    <a:pt x="4110" y="3029"/>
                  </a:lnTo>
                  <a:lnTo>
                    <a:pt x="4071" y="3027"/>
                  </a:lnTo>
                  <a:lnTo>
                    <a:pt x="4031" y="3025"/>
                  </a:lnTo>
                  <a:lnTo>
                    <a:pt x="3989" y="3021"/>
                  </a:lnTo>
                  <a:lnTo>
                    <a:pt x="3948" y="3016"/>
                  </a:lnTo>
                  <a:lnTo>
                    <a:pt x="3906" y="3011"/>
                  </a:lnTo>
                  <a:lnTo>
                    <a:pt x="3863" y="3003"/>
                  </a:lnTo>
                  <a:lnTo>
                    <a:pt x="3818" y="2993"/>
                  </a:lnTo>
                  <a:lnTo>
                    <a:pt x="3774" y="2983"/>
                  </a:lnTo>
                  <a:lnTo>
                    <a:pt x="3730" y="2971"/>
                  </a:lnTo>
                  <a:lnTo>
                    <a:pt x="3684" y="2956"/>
                  </a:lnTo>
                  <a:lnTo>
                    <a:pt x="3639" y="2940"/>
                  </a:lnTo>
                  <a:lnTo>
                    <a:pt x="3592" y="2922"/>
                  </a:lnTo>
                  <a:lnTo>
                    <a:pt x="3546" y="2903"/>
                  </a:lnTo>
                  <a:lnTo>
                    <a:pt x="3499" y="2880"/>
                  </a:lnTo>
                  <a:lnTo>
                    <a:pt x="3452" y="2856"/>
                  </a:lnTo>
                  <a:lnTo>
                    <a:pt x="3403" y="2830"/>
                  </a:lnTo>
                  <a:lnTo>
                    <a:pt x="3356" y="2801"/>
                  </a:lnTo>
                  <a:lnTo>
                    <a:pt x="3308" y="2770"/>
                  </a:lnTo>
                  <a:lnTo>
                    <a:pt x="3259" y="2738"/>
                  </a:lnTo>
                  <a:lnTo>
                    <a:pt x="3209" y="2703"/>
                  </a:lnTo>
                  <a:lnTo>
                    <a:pt x="3160" y="2664"/>
                  </a:lnTo>
                  <a:lnTo>
                    <a:pt x="3110" y="2623"/>
                  </a:lnTo>
                  <a:lnTo>
                    <a:pt x="3062" y="2580"/>
                  </a:lnTo>
                  <a:lnTo>
                    <a:pt x="3012" y="2535"/>
                  </a:lnTo>
                  <a:lnTo>
                    <a:pt x="2962" y="2485"/>
                  </a:lnTo>
                  <a:lnTo>
                    <a:pt x="2913" y="2433"/>
                  </a:lnTo>
                  <a:lnTo>
                    <a:pt x="2863" y="2378"/>
                  </a:lnTo>
                  <a:lnTo>
                    <a:pt x="2813" y="2321"/>
                  </a:lnTo>
                  <a:lnTo>
                    <a:pt x="2763" y="2260"/>
                  </a:lnTo>
                  <a:lnTo>
                    <a:pt x="2713" y="2197"/>
                  </a:lnTo>
                  <a:lnTo>
                    <a:pt x="2663" y="2129"/>
                  </a:lnTo>
                  <a:lnTo>
                    <a:pt x="2615" y="2058"/>
                  </a:lnTo>
                  <a:lnTo>
                    <a:pt x="2615" y="2058"/>
                  </a:lnTo>
                  <a:lnTo>
                    <a:pt x="2516" y="1918"/>
                  </a:lnTo>
                  <a:lnTo>
                    <a:pt x="2420" y="1784"/>
                  </a:lnTo>
                  <a:lnTo>
                    <a:pt x="2327" y="1656"/>
                  </a:lnTo>
                  <a:lnTo>
                    <a:pt x="2236" y="1535"/>
                  </a:lnTo>
                  <a:lnTo>
                    <a:pt x="2145" y="1419"/>
                  </a:lnTo>
                  <a:lnTo>
                    <a:pt x="2058" y="1309"/>
                  </a:lnTo>
                  <a:lnTo>
                    <a:pt x="1972" y="1206"/>
                  </a:lnTo>
                  <a:lnTo>
                    <a:pt x="1887" y="1107"/>
                  </a:lnTo>
                  <a:lnTo>
                    <a:pt x="1802" y="1014"/>
                  </a:lnTo>
                  <a:lnTo>
                    <a:pt x="1721" y="925"/>
                  </a:lnTo>
                  <a:lnTo>
                    <a:pt x="1640" y="842"/>
                  </a:lnTo>
                  <a:lnTo>
                    <a:pt x="1559" y="765"/>
                  </a:lnTo>
                  <a:lnTo>
                    <a:pt x="1480" y="692"/>
                  </a:lnTo>
                  <a:lnTo>
                    <a:pt x="1403" y="623"/>
                  </a:lnTo>
                  <a:lnTo>
                    <a:pt x="1325" y="560"/>
                  </a:lnTo>
                  <a:lnTo>
                    <a:pt x="1248" y="499"/>
                  </a:lnTo>
                  <a:lnTo>
                    <a:pt x="1172" y="444"/>
                  </a:lnTo>
                  <a:lnTo>
                    <a:pt x="1096" y="392"/>
                  </a:lnTo>
                  <a:lnTo>
                    <a:pt x="1019" y="343"/>
                  </a:lnTo>
                  <a:lnTo>
                    <a:pt x="944" y="300"/>
                  </a:lnTo>
                  <a:lnTo>
                    <a:pt x="868" y="260"/>
                  </a:lnTo>
                  <a:lnTo>
                    <a:pt x="792" y="222"/>
                  </a:lnTo>
                  <a:lnTo>
                    <a:pt x="715" y="188"/>
                  </a:lnTo>
                  <a:lnTo>
                    <a:pt x="639" y="158"/>
                  </a:lnTo>
                  <a:lnTo>
                    <a:pt x="563" y="129"/>
                  </a:lnTo>
                  <a:lnTo>
                    <a:pt x="485" y="103"/>
                  </a:lnTo>
                  <a:lnTo>
                    <a:pt x="406" y="80"/>
                  </a:lnTo>
                  <a:lnTo>
                    <a:pt x="327" y="61"/>
                  </a:lnTo>
                  <a:lnTo>
                    <a:pt x="247" y="42"/>
                  </a:lnTo>
                  <a:lnTo>
                    <a:pt x="165" y="25"/>
                  </a:lnTo>
                  <a:lnTo>
                    <a:pt x="84" y="11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511431" name="Freeform 7"/>
            <p:cNvSpPr>
              <a:spLocks/>
            </p:cNvSpPr>
            <p:nvPr userDrawn="1"/>
          </p:nvSpPr>
          <p:spPr bwMode="auto">
            <a:xfrm>
              <a:off x="284" y="611"/>
              <a:ext cx="4856" cy="1481"/>
            </a:xfrm>
            <a:custGeom>
              <a:avLst/>
              <a:gdLst/>
              <a:ahLst/>
              <a:cxnLst>
                <a:cxn ang="0">
                  <a:pos x="4856" y="2763"/>
                </a:cxn>
                <a:cxn ang="0">
                  <a:pos x="4805" y="2793"/>
                </a:cxn>
                <a:cxn ang="0">
                  <a:pos x="4745" y="2824"/>
                </a:cxn>
                <a:cxn ang="0">
                  <a:pos x="4662" y="2860"/>
                </a:cxn>
                <a:cxn ang="0">
                  <a:pos x="4561" y="2897"/>
                </a:cxn>
                <a:cxn ang="0">
                  <a:pos x="4441" y="2927"/>
                </a:cxn>
                <a:cxn ang="0">
                  <a:pos x="4305" y="2952"/>
                </a:cxn>
                <a:cxn ang="0">
                  <a:pos x="4232" y="2958"/>
                </a:cxn>
                <a:cxn ang="0">
                  <a:pos x="4155" y="2961"/>
                </a:cxn>
                <a:cxn ang="0">
                  <a:pos x="4076" y="2960"/>
                </a:cxn>
                <a:cxn ang="0">
                  <a:pos x="3993" y="2953"/>
                </a:cxn>
                <a:cxn ang="0">
                  <a:pos x="3907" y="2940"/>
                </a:cxn>
                <a:cxn ang="0">
                  <a:pos x="3819" y="2923"/>
                </a:cxn>
                <a:cxn ang="0">
                  <a:pos x="3729" y="2897"/>
                </a:cxn>
                <a:cxn ang="0">
                  <a:pos x="3636" y="2864"/>
                </a:cxn>
                <a:cxn ang="0">
                  <a:pos x="3541" y="2824"/>
                </a:cxn>
                <a:cxn ang="0">
                  <a:pos x="3446" y="2776"/>
                </a:cxn>
                <a:cxn ang="0">
                  <a:pos x="3348" y="2719"/>
                </a:cxn>
                <a:cxn ang="0">
                  <a:pos x="3250" y="2651"/>
                </a:cxn>
                <a:cxn ang="0">
                  <a:pos x="3150" y="2574"/>
                </a:cxn>
                <a:cxn ang="0">
                  <a:pos x="3050" y="2487"/>
                </a:cxn>
                <a:cxn ang="0">
                  <a:pos x="2949" y="2388"/>
                </a:cxn>
                <a:cxn ang="0">
                  <a:pos x="2847" y="2277"/>
                </a:cxn>
                <a:cxn ang="0">
                  <a:pos x="2746" y="2154"/>
                </a:cxn>
                <a:cxn ang="0">
                  <a:pos x="2645" y="2018"/>
                </a:cxn>
                <a:cxn ang="0">
                  <a:pos x="2545" y="1878"/>
                </a:cxn>
                <a:cxn ang="0">
                  <a:pos x="2352" y="1618"/>
                </a:cxn>
                <a:cxn ang="0">
                  <a:pos x="2167" y="1384"/>
                </a:cxn>
                <a:cxn ang="0">
                  <a:pos x="1989" y="1172"/>
                </a:cxn>
                <a:cxn ang="0">
                  <a:pos x="1818" y="983"/>
                </a:cxn>
                <a:cxn ang="0">
                  <a:pos x="1652" y="815"/>
                </a:cxn>
                <a:cxn ang="0">
                  <a:pos x="1491" y="667"/>
                </a:cxn>
                <a:cxn ang="0">
                  <a:pos x="1334" y="536"/>
                </a:cxn>
                <a:cxn ang="0">
                  <a:pos x="1178" y="423"/>
                </a:cxn>
                <a:cxn ang="0">
                  <a:pos x="1024" y="326"/>
                </a:cxn>
                <a:cxn ang="0">
                  <a:pos x="872" y="245"/>
                </a:cxn>
                <a:cxn ang="0">
                  <a:pos x="719" y="176"/>
                </a:cxn>
                <a:cxn ang="0">
                  <a:pos x="565" y="119"/>
                </a:cxn>
                <a:cxn ang="0">
                  <a:pos x="408" y="74"/>
                </a:cxn>
                <a:cxn ang="0">
                  <a:pos x="248" y="39"/>
                </a:cxn>
                <a:cxn ang="0">
                  <a:pos x="83" y="11"/>
                </a:cxn>
              </a:cxnLst>
              <a:rect l="0" t="0" r="r" b="b"/>
              <a:pathLst>
                <a:path w="4856" h="2961">
                  <a:moveTo>
                    <a:pt x="4856" y="2763"/>
                  </a:moveTo>
                  <a:lnTo>
                    <a:pt x="4856" y="2763"/>
                  </a:lnTo>
                  <a:lnTo>
                    <a:pt x="4844" y="2771"/>
                  </a:lnTo>
                  <a:lnTo>
                    <a:pt x="4805" y="2793"/>
                  </a:lnTo>
                  <a:lnTo>
                    <a:pt x="4777" y="2808"/>
                  </a:lnTo>
                  <a:lnTo>
                    <a:pt x="4745" y="2824"/>
                  </a:lnTo>
                  <a:lnTo>
                    <a:pt x="4706" y="2842"/>
                  </a:lnTo>
                  <a:lnTo>
                    <a:pt x="4662" y="2860"/>
                  </a:lnTo>
                  <a:lnTo>
                    <a:pt x="4613" y="2879"/>
                  </a:lnTo>
                  <a:lnTo>
                    <a:pt x="4561" y="2897"/>
                  </a:lnTo>
                  <a:lnTo>
                    <a:pt x="4504" y="2913"/>
                  </a:lnTo>
                  <a:lnTo>
                    <a:pt x="4441" y="2927"/>
                  </a:lnTo>
                  <a:lnTo>
                    <a:pt x="4375" y="2940"/>
                  </a:lnTo>
                  <a:lnTo>
                    <a:pt x="4305" y="2952"/>
                  </a:lnTo>
                  <a:lnTo>
                    <a:pt x="4269" y="2955"/>
                  </a:lnTo>
                  <a:lnTo>
                    <a:pt x="4232" y="2958"/>
                  </a:lnTo>
                  <a:lnTo>
                    <a:pt x="4194" y="2960"/>
                  </a:lnTo>
                  <a:lnTo>
                    <a:pt x="4155" y="2961"/>
                  </a:lnTo>
                  <a:lnTo>
                    <a:pt x="4116" y="2961"/>
                  </a:lnTo>
                  <a:lnTo>
                    <a:pt x="4076" y="2960"/>
                  </a:lnTo>
                  <a:lnTo>
                    <a:pt x="4034" y="2956"/>
                  </a:lnTo>
                  <a:lnTo>
                    <a:pt x="3993" y="2953"/>
                  </a:lnTo>
                  <a:lnTo>
                    <a:pt x="3950" y="2947"/>
                  </a:lnTo>
                  <a:lnTo>
                    <a:pt x="3907" y="2940"/>
                  </a:lnTo>
                  <a:lnTo>
                    <a:pt x="3864" y="2932"/>
                  </a:lnTo>
                  <a:lnTo>
                    <a:pt x="3819" y="2923"/>
                  </a:lnTo>
                  <a:lnTo>
                    <a:pt x="3773" y="2911"/>
                  </a:lnTo>
                  <a:lnTo>
                    <a:pt x="3729" y="2897"/>
                  </a:lnTo>
                  <a:lnTo>
                    <a:pt x="3683" y="2882"/>
                  </a:lnTo>
                  <a:lnTo>
                    <a:pt x="3636" y="2864"/>
                  </a:lnTo>
                  <a:lnTo>
                    <a:pt x="3589" y="2845"/>
                  </a:lnTo>
                  <a:lnTo>
                    <a:pt x="3541" y="2824"/>
                  </a:lnTo>
                  <a:lnTo>
                    <a:pt x="3494" y="2801"/>
                  </a:lnTo>
                  <a:lnTo>
                    <a:pt x="3446" y="2776"/>
                  </a:lnTo>
                  <a:lnTo>
                    <a:pt x="3397" y="2748"/>
                  </a:lnTo>
                  <a:lnTo>
                    <a:pt x="3348" y="2719"/>
                  </a:lnTo>
                  <a:lnTo>
                    <a:pt x="3299" y="2687"/>
                  </a:lnTo>
                  <a:lnTo>
                    <a:pt x="3250" y="2651"/>
                  </a:lnTo>
                  <a:lnTo>
                    <a:pt x="3200" y="2614"/>
                  </a:lnTo>
                  <a:lnTo>
                    <a:pt x="3150" y="2574"/>
                  </a:lnTo>
                  <a:lnTo>
                    <a:pt x="3100" y="2532"/>
                  </a:lnTo>
                  <a:lnTo>
                    <a:pt x="3050" y="2487"/>
                  </a:lnTo>
                  <a:lnTo>
                    <a:pt x="3000" y="2438"/>
                  </a:lnTo>
                  <a:lnTo>
                    <a:pt x="2949" y="2388"/>
                  </a:lnTo>
                  <a:lnTo>
                    <a:pt x="2899" y="2333"/>
                  </a:lnTo>
                  <a:lnTo>
                    <a:pt x="2847" y="2277"/>
                  </a:lnTo>
                  <a:lnTo>
                    <a:pt x="2797" y="2217"/>
                  </a:lnTo>
                  <a:lnTo>
                    <a:pt x="2746" y="2154"/>
                  </a:lnTo>
                  <a:lnTo>
                    <a:pt x="2696" y="2088"/>
                  </a:lnTo>
                  <a:lnTo>
                    <a:pt x="2645" y="2018"/>
                  </a:lnTo>
                  <a:lnTo>
                    <a:pt x="2645" y="2018"/>
                  </a:lnTo>
                  <a:lnTo>
                    <a:pt x="2545" y="1878"/>
                  </a:lnTo>
                  <a:lnTo>
                    <a:pt x="2447" y="1745"/>
                  </a:lnTo>
                  <a:lnTo>
                    <a:pt x="2352" y="1618"/>
                  </a:lnTo>
                  <a:lnTo>
                    <a:pt x="2259" y="1498"/>
                  </a:lnTo>
                  <a:lnTo>
                    <a:pt x="2167" y="1384"/>
                  </a:lnTo>
                  <a:lnTo>
                    <a:pt x="2077" y="1276"/>
                  </a:lnTo>
                  <a:lnTo>
                    <a:pt x="1989" y="1172"/>
                  </a:lnTo>
                  <a:lnTo>
                    <a:pt x="1903" y="1075"/>
                  </a:lnTo>
                  <a:lnTo>
                    <a:pt x="1818" y="983"/>
                  </a:lnTo>
                  <a:lnTo>
                    <a:pt x="1735" y="896"/>
                  </a:lnTo>
                  <a:lnTo>
                    <a:pt x="1652" y="815"/>
                  </a:lnTo>
                  <a:lnTo>
                    <a:pt x="1571" y="738"/>
                  </a:lnTo>
                  <a:lnTo>
                    <a:pt x="1491" y="667"/>
                  </a:lnTo>
                  <a:lnTo>
                    <a:pt x="1412" y="599"/>
                  </a:lnTo>
                  <a:lnTo>
                    <a:pt x="1334" y="536"/>
                  </a:lnTo>
                  <a:lnTo>
                    <a:pt x="1256" y="478"/>
                  </a:lnTo>
                  <a:lnTo>
                    <a:pt x="1178" y="423"/>
                  </a:lnTo>
                  <a:lnTo>
                    <a:pt x="1102" y="373"/>
                  </a:lnTo>
                  <a:lnTo>
                    <a:pt x="1024" y="326"/>
                  </a:lnTo>
                  <a:lnTo>
                    <a:pt x="948" y="284"/>
                  </a:lnTo>
                  <a:lnTo>
                    <a:pt x="872" y="245"/>
                  </a:lnTo>
                  <a:lnTo>
                    <a:pt x="795" y="208"/>
                  </a:lnTo>
                  <a:lnTo>
                    <a:pt x="719" y="176"/>
                  </a:lnTo>
                  <a:lnTo>
                    <a:pt x="641" y="147"/>
                  </a:lnTo>
                  <a:lnTo>
                    <a:pt x="565" y="119"/>
                  </a:lnTo>
                  <a:lnTo>
                    <a:pt x="486" y="95"/>
                  </a:lnTo>
                  <a:lnTo>
                    <a:pt x="408" y="74"/>
                  </a:lnTo>
                  <a:lnTo>
                    <a:pt x="327" y="55"/>
                  </a:lnTo>
                  <a:lnTo>
                    <a:pt x="248" y="39"/>
                  </a:lnTo>
                  <a:lnTo>
                    <a:pt x="166" y="24"/>
                  </a:lnTo>
                  <a:lnTo>
                    <a:pt x="83" y="11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511432" name="Freeform 8"/>
            <p:cNvSpPr>
              <a:spLocks/>
            </p:cNvSpPr>
            <p:nvPr userDrawn="1"/>
          </p:nvSpPr>
          <p:spPr bwMode="auto">
            <a:xfrm>
              <a:off x="293" y="633"/>
              <a:ext cx="4897" cy="1445"/>
            </a:xfrm>
            <a:custGeom>
              <a:avLst/>
              <a:gdLst/>
              <a:ahLst/>
              <a:cxnLst>
                <a:cxn ang="0">
                  <a:pos x="4897" y="2675"/>
                </a:cxn>
                <a:cxn ang="0">
                  <a:pos x="4847" y="2707"/>
                </a:cxn>
                <a:cxn ang="0">
                  <a:pos x="4788" y="2740"/>
                </a:cxn>
                <a:cxn ang="0">
                  <a:pos x="4706" y="2777"/>
                </a:cxn>
                <a:cxn ang="0">
                  <a:pos x="4604" y="2816"/>
                </a:cxn>
                <a:cxn ang="0">
                  <a:pos x="4485" y="2849"/>
                </a:cxn>
                <a:cxn ang="0">
                  <a:pos x="4350" y="2875"/>
                </a:cxn>
                <a:cxn ang="0">
                  <a:pos x="4277" y="2885"/>
                </a:cxn>
                <a:cxn ang="0">
                  <a:pos x="4200" y="2888"/>
                </a:cxn>
                <a:cxn ang="0">
                  <a:pos x="4120" y="2888"/>
                </a:cxn>
                <a:cxn ang="0">
                  <a:pos x="4036" y="2883"/>
                </a:cxn>
                <a:cxn ang="0">
                  <a:pos x="3952" y="2874"/>
                </a:cxn>
                <a:cxn ang="0">
                  <a:pos x="3863" y="2858"/>
                </a:cxn>
                <a:cxn ang="0">
                  <a:pos x="3773" y="2833"/>
                </a:cxn>
                <a:cxn ang="0">
                  <a:pos x="3680" y="2803"/>
                </a:cxn>
                <a:cxn ang="0">
                  <a:pos x="3584" y="2764"/>
                </a:cxn>
                <a:cxn ang="0">
                  <a:pos x="3488" y="2717"/>
                </a:cxn>
                <a:cxn ang="0">
                  <a:pos x="3389" y="2662"/>
                </a:cxn>
                <a:cxn ang="0">
                  <a:pos x="3290" y="2596"/>
                </a:cxn>
                <a:cxn ang="0">
                  <a:pos x="3190" y="2522"/>
                </a:cxn>
                <a:cxn ang="0">
                  <a:pos x="3087" y="2434"/>
                </a:cxn>
                <a:cxn ang="0">
                  <a:pos x="2985" y="2338"/>
                </a:cxn>
                <a:cxn ang="0">
                  <a:pos x="2881" y="2228"/>
                </a:cxn>
                <a:cxn ang="0">
                  <a:pos x="2779" y="2107"/>
                </a:cxn>
                <a:cxn ang="0">
                  <a:pos x="2676" y="1971"/>
                </a:cxn>
                <a:cxn ang="0">
                  <a:pos x="2573" y="1834"/>
                </a:cxn>
                <a:cxn ang="0">
                  <a:pos x="2376" y="1577"/>
                </a:cxn>
                <a:cxn ang="0">
                  <a:pos x="2188" y="1345"/>
                </a:cxn>
                <a:cxn ang="0">
                  <a:pos x="2007" y="1136"/>
                </a:cxn>
                <a:cxn ang="0">
                  <a:pos x="1833" y="949"/>
                </a:cxn>
                <a:cxn ang="0">
                  <a:pos x="1665" y="783"/>
                </a:cxn>
                <a:cxn ang="0">
                  <a:pos x="1501" y="637"/>
                </a:cxn>
                <a:cxn ang="0">
                  <a:pos x="1342" y="510"/>
                </a:cxn>
                <a:cxn ang="0">
                  <a:pos x="1185" y="400"/>
                </a:cxn>
                <a:cxn ang="0">
                  <a:pos x="1031" y="306"/>
                </a:cxn>
                <a:cxn ang="0">
                  <a:pos x="876" y="226"/>
                </a:cxn>
                <a:cxn ang="0">
                  <a:pos x="722" y="161"/>
                </a:cxn>
                <a:cxn ang="0">
                  <a:pos x="567" y="106"/>
                </a:cxn>
                <a:cxn ang="0">
                  <a:pos x="409" y="64"/>
                </a:cxn>
                <a:cxn ang="0">
                  <a:pos x="249" y="32"/>
                </a:cxn>
                <a:cxn ang="0">
                  <a:pos x="84" y="8"/>
                </a:cxn>
              </a:cxnLst>
              <a:rect l="0" t="0" r="r" b="b"/>
              <a:pathLst>
                <a:path w="4897" h="2890">
                  <a:moveTo>
                    <a:pt x="4897" y="2675"/>
                  </a:moveTo>
                  <a:lnTo>
                    <a:pt x="4897" y="2675"/>
                  </a:lnTo>
                  <a:lnTo>
                    <a:pt x="4885" y="2683"/>
                  </a:lnTo>
                  <a:lnTo>
                    <a:pt x="4847" y="2707"/>
                  </a:lnTo>
                  <a:lnTo>
                    <a:pt x="4820" y="2722"/>
                  </a:lnTo>
                  <a:lnTo>
                    <a:pt x="4788" y="2740"/>
                  </a:lnTo>
                  <a:lnTo>
                    <a:pt x="4749" y="2757"/>
                  </a:lnTo>
                  <a:lnTo>
                    <a:pt x="4706" y="2777"/>
                  </a:lnTo>
                  <a:lnTo>
                    <a:pt x="4657" y="2796"/>
                  </a:lnTo>
                  <a:lnTo>
                    <a:pt x="4604" y="2816"/>
                  </a:lnTo>
                  <a:lnTo>
                    <a:pt x="4547" y="2833"/>
                  </a:lnTo>
                  <a:lnTo>
                    <a:pt x="4485" y="2849"/>
                  </a:lnTo>
                  <a:lnTo>
                    <a:pt x="4420" y="2864"/>
                  </a:lnTo>
                  <a:lnTo>
                    <a:pt x="4350" y="2875"/>
                  </a:lnTo>
                  <a:lnTo>
                    <a:pt x="4314" y="2880"/>
                  </a:lnTo>
                  <a:lnTo>
                    <a:pt x="4277" y="2885"/>
                  </a:lnTo>
                  <a:lnTo>
                    <a:pt x="4239" y="2887"/>
                  </a:lnTo>
                  <a:lnTo>
                    <a:pt x="4200" y="2888"/>
                  </a:lnTo>
                  <a:lnTo>
                    <a:pt x="4160" y="2890"/>
                  </a:lnTo>
                  <a:lnTo>
                    <a:pt x="4120" y="2888"/>
                  </a:lnTo>
                  <a:lnTo>
                    <a:pt x="4078" y="2887"/>
                  </a:lnTo>
                  <a:lnTo>
                    <a:pt x="4036" y="2883"/>
                  </a:lnTo>
                  <a:lnTo>
                    <a:pt x="3995" y="2880"/>
                  </a:lnTo>
                  <a:lnTo>
                    <a:pt x="3952" y="2874"/>
                  </a:lnTo>
                  <a:lnTo>
                    <a:pt x="3907" y="2866"/>
                  </a:lnTo>
                  <a:lnTo>
                    <a:pt x="3863" y="2858"/>
                  </a:lnTo>
                  <a:lnTo>
                    <a:pt x="3818" y="2846"/>
                  </a:lnTo>
                  <a:lnTo>
                    <a:pt x="3773" y="2833"/>
                  </a:lnTo>
                  <a:lnTo>
                    <a:pt x="3725" y="2819"/>
                  </a:lnTo>
                  <a:lnTo>
                    <a:pt x="3680" y="2803"/>
                  </a:lnTo>
                  <a:lnTo>
                    <a:pt x="3632" y="2785"/>
                  </a:lnTo>
                  <a:lnTo>
                    <a:pt x="3584" y="2764"/>
                  </a:lnTo>
                  <a:lnTo>
                    <a:pt x="3537" y="2743"/>
                  </a:lnTo>
                  <a:lnTo>
                    <a:pt x="3488" y="2717"/>
                  </a:lnTo>
                  <a:lnTo>
                    <a:pt x="3438" y="2691"/>
                  </a:lnTo>
                  <a:lnTo>
                    <a:pt x="3389" y="2662"/>
                  </a:lnTo>
                  <a:lnTo>
                    <a:pt x="3339" y="2630"/>
                  </a:lnTo>
                  <a:lnTo>
                    <a:pt x="3290" y="2596"/>
                  </a:lnTo>
                  <a:lnTo>
                    <a:pt x="3240" y="2560"/>
                  </a:lnTo>
                  <a:lnTo>
                    <a:pt x="3190" y="2522"/>
                  </a:lnTo>
                  <a:lnTo>
                    <a:pt x="3138" y="2480"/>
                  </a:lnTo>
                  <a:lnTo>
                    <a:pt x="3087" y="2434"/>
                  </a:lnTo>
                  <a:lnTo>
                    <a:pt x="3037" y="2388"/>
                  </a:lnTo>
                  <a:lnTo>
                    <a:pt x="2985" y="2338"/>
                  </a:lnTo>
                  <a:lnTo>
                    <a:pt x="2934" y="2284"/>
                  </a:lnTo>
                  <a:lnTo>
                    <a:pt x="2881" y="2228"/>
                  </a:lnTo>
                  <a:lnTo>
                    <a:pt x="2830" y="2168"/>
                  </a:lnTo>
                  <a:lnTo>
                    <a:pt x="2779" y="2107"/>
                  </a:lnTo>
                  <a:lnTo>
                    <a:pt x="2727" y="2040"/>
                  </a:lnTo>
                  <a:lnTo>
                    <a:pt x="2676" y="1971"/>
                  </a:lnTo>
                  <a:lnTo>
                    <a:pt x="2676" y="1971"/>
                  </a:lnTo>
                  <a:lnTo>
                    <a:pt x="2573" y="1834"/>
                  </a:lnTo>
                  <a:lnTo>
                    <a:pt x="2473" y="1701"/>
                  </a:lnTo>
                  <a:lnTo>
                    <a:pt x="2376" y="1577"/>
                  </a:lnTo>
                  <a:lnTo>
                    <a:pt x="2282" y="1458"/>
                  </a:lnTo>
                  <a:lnTo>
                    <a:pt x="2188" y="1345"/>
                  </a:lnTo>
                  <a:lnTo>
                    <a:pt x="2097" y="1238"/>
                  </a:lnTo>
                  <a:lnTo>
                    <a:pt x="2007" y="1136"/>
                  </a:lnTo>
                  <a:lnTo>
                    <a:pt x="1919" y="1039"/>
                  </a:lnTo>
                  <a:lnTo>
                    <a:pt x="1833" y="949"/>
                  </a:lnTo>
                  <a:lnTo>
                    <a:pt x="1748" y="863"/>
                  </a:lnTo>
                  <a:lnTo>
                    <a:pt x="1665" y="783"/>
                  </a:lnTo>
                  <a:lnTo>
                    <a:pt x="1583" y="708"/>
                  </a:lnTo>
                  <a:lnTo>
                    <a:pt x="1501" y="637"/>
                  </a:lnTo>
                  <a:lnTo>
                    <a:pt x="1421" y="571"/>
                  </a:lnTo>
                  <a:lnTo>
                    <a:pt x="1342" y="510"/>
                  </a:lnTo>
                  <a:lnTo>
                    <a:pt x="1264" y="453"/>
                  </a:lnTo>
                  <a:lnTo>
                    <a:pt x="1185" y="400"/>
                  </a:lnTo>
                  <a:lnTo>
                    <a:pt x="1107" y="352"/>
                  </a:lnTo>
                  <a:lnTo>
                    <a:pt x="1031" y="306"/>
                  </a:lnTo>
                  <a:lnTo>
                    <a:pt x="953" y="264"/>
                  </a:lnTo>
                  <a:lnTo>
                    <a:pt x="876" y="226"/>
                  </a:lnTo>
                  <a:lnTo>
                    <a:pt x="799" y="192"/>
                  </a:lnTo>
                  <a:lnTo>
                    <a:pt x="722" y="161"/>
                  </a:lnTo>
                  <a:lnTo>
                    <a:pt x="645" y="132"/>
                  </a:lnTo>
                  <a:lnTo>
                    <a:pt x="567" y="106"/>
                  </a:lnTo>
                  <a:lnTo>
                    <a:pt x="488" y="85"/>
                  </a:lnTo>
                  <a:lnTo>
                    <a:pt x="409" y="64"/>
                  </a:lnTo>
                  <a:lnTo>
                    <a:pt x="329" y="46"/>
                  </a:lnTo>
                  <a:lnTo>
                    <a:pt x="249" y="32"/>
                  </a:lnTo>
                  <a:lnTo>
                    <a:pt x="167" y="19"/>
                  </a:lnTo>
                  <a:lnTo>
                    <a:pt x="84" y="8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511433" name="Freeform 9"/>
            <p:cNvSpPr>
              <a:spLocks/>
            </p:cNvSpPr>
            <p:nvPr userDrawn="1"/>
          </p:nvSpPr>
          <p:spPr bwMode="auto">
            <a:xfrm>
              <a:off x="303" y="654"/>
              <a:ext cx="4937" cy="1411"/>
            </a:xfrm>
            <a:custGeom>
              <a:avLst/>
              <a:gdLst/>
              <a:ahLst/>
              <a:cxnLst>
                <a:cxn ang="0">
                  <a:pos x="4937" y="2589"/>
                </a:cxn>
                <a:cxn ang="0">
                  <a:pos x="4887" y="2622"/>
                </a:cxn>
                <a:cxn ang="0">
                  <a:pos x="4828" y="2656"/>
                </a:cxn>
                <a:cxn ang="0">
                  <a:pos x="4747" y="2696"/>
                </a:cxn>
                <a:cxn ang="0">
                  <a:pos x="4646" y="2736"/>
                </a:cxn>
                <a:cxn ang="0">
                  <a:pos x="4528" y="2774"/>
                </a:cxn>
                <a:cxn ang="0">
                  <a:pos x="4393" y="2803"/>
                </a:cxn>
                <a:cxn ang="0">
                  <a:pos x="4319" y="2812"/>
                </a:cxn>
                <a:cxn ang="0">
                  <a:pos x="4243" y="2819"/>
                </a:cxn>
                <a:cxn ang="0">
                  <a:pos x="4163" y="2820"/>
                </a:cxn>
                <a:cxn ang="0">
                  <a:pos x="4081" y="2817"/>
                </a:cxn>
                <a:cxn ang="0">
                  <a:pos x="3995" y="2807"/>
                </a:cxn>
                <a:cxn ang="0">
                  <a:pos x="3906" y="2793"/>
                </a:cxn>
                <a:cxn ang="0">
                  <a:pos x="3814" y="2772"/>
                </a:cxn>
                <a:cxn ang="0">
                  <a:pos x="3721" y="2743"/>
                </a:cxn>
                <a:cxn ang="0">
                  <a:pos x="3625" y="2706"/>
                </a:cxn>
                <a:cxn ang="0">
                  <a:pos x="3528" y="2661"/>
                </a:cxn>
                <a:cxn ang="0">
                  <a:pos x="3429" y="2607"/>
                </a:cxn>
                <a:cxn ang="0">
                  <a:pos x="3328" y="2543"/>
                </a:cxn>
                <a:cxn ang="0">
                  <a:pos x="3227" y="2470"/>
                </a:cxn>
                <a:cxn ang="0">
                  <a:pos x="3124" y="2384"/>
                </a:cxn>
                <a:cxn ang="0">
                  <a:pos x="3020" y="2289"/>
                </a:cxn>
                <a:cxn ang="0">
                  <a:pos x="2916" y="2181"/>
                </a:cxn>
                <a:cxn ang="0">
                  <a:pos x="2810" y="2061"/>
                </a:cxn>
                <a:cxn ang="0">
                  <a:pos x="2705" y="1927"/>
                </a:cxn>
                <a:cxn ang="0">
                  <a:pos x="2601" y="1792"/>
                </a:cxn>
                <a:cxn ang="0">
                  <a:pos x="2399" y="1537"/>
                </a:cxn>
                <a:cxn ang="0">
                  <a:pos x="2208" y="1307"/>
                </a:cxn>
                <a:cxn ang="0">
                  <a:pos x="2024" y="1101"/>
                </a:cxn>
                <a:cxn ang="0">
                  <a:pos x="1847" y="917"/>
                </a:cxn>
                <a:cxn ang="0">
                  <a:pos x="1677" y="754"/>
                </a:cxn>
                <a:cxn ang="0">
                  <a:pos x="1511" y="611"/>
                </a:cxn>
                <a:cxn ang="0">
                  <a:pos x="1350" y="486"/>
                </a:cxn>
                <a:cxn ang="0">
                  <a:pos x="1191" y="379"/>
                </a:cxn>
                <a:cxn ang="0">
                  <a:pos x="1034" y="287"/>
                </a:cxn>
                <a:cxn ang="0">
                  <a:pos x="879" y="211"/>
                </a:cxn>
                <a:cxn ang="0">
                  <a:pos x="723" y="148"/>
                </a:cxn>
                <a:cxn ang="0">
                  <a:pos x="568" y="96"/>
                </a:cxn>
                <a:cxn ang="0">
                  <a:pos x="410" y="58"/>
                </a:cxn>
                <a:cxn ang="0">
                  <a:pos x="249" y="27"/>
                </a:cxn>
                <a:cxn ang="0">
                  <a:pos x="85" y="8"/>
                </a:cxn>
              </a:cxnLst>
              <a:rect l="0" t="0" r="r" b="b"/>
              <a:pathLst>
                <a:path w="4937" h="2820">
                  <a:moveTo>
                    <a:pt x="4937" y="2589"/>
                  </a:moveTo>
                  <a:lnTo>
                    <a:pt x="4937" y="2589"/>
                  </a:lnTo>
                  <a:lnTo>
                    <a:pt x="4925" y="2599"/>
                  </a:lnTo>
                  <a:lnTo>
                    <a:pt x="4887" y="2622"/>
                  </a:lnTo>
                  <a:lnTo>
                    <a:pt x="4861" y="2638"/>
                  </a:lnTo>
                  <a:lnTo>
                    <a:pt x="4828" y="2656"/>
                  </a:lnTo>
                  <a:lnTo>
                    <a:pt x="4790" y="2675"/>
                  </a:lnTo>
                  <a:lnTo>
                    <a:pt x="4747" y="2696"/>
                  </a:lnTo>
                  <a:lnTo>
                    <a:pt x="4698" y="2717"/>
                  </a:lnTo>
                  <a:lnTo>
                    <a:pt x="4646" y="2736"/>
                  </a:lnTo>
                  <a:lnTo>
                    <a:pt x="4589" y="2756"/>
                  </a:lnTo>
                  <a:lnTo>
                    <a:pt x="4528" y="2774"/>
                  </a:lnTo>
                  <a:lnTo>
                    <a:pt x="4462" y="2790"/>
                  </a:lnTo>
                  <a:lnTo>
                    <a:pt x="4393" y="2803"/>
                  </a:lnTo>
                  <a:lnTo>
                    <a:pt x="4357" y="2807"/>
                  </a:lnTo>
                  <a:lnTo>
                    <a:pt x="4319" y="2812"/>
                  </a:lnTo>
                  <a:lnTo>
                    <a:pt x="4282" y="2816"/>
                  </a:lnTo>
                  <a:lnTo>
                    <a:pt x="4243" y="2819"/>
                  </a:lnTo>
                  <a:lnTo>
                    <a:pt x="4203" y="2820"/>
                  </a:lnTo>
                  <a:lnTo>
                    <a:pt x="4163" y="2820"/>
                  </a:lnTo>
                  <a:lnTo>
                    <a:pt x="4122" y="2819"/>
                  </a:lnTo>
                  <a:lnTo>
                    <a:pt x="4081" y="2817"/>
                  </a:lnTo>
                  <a:lnTo>
                    <a:pt x="4038" y="2812"/>
                  </a:lnTo>
                  <a:lnTo>
                    <a:pt x="3995" y="2807"/>
                  </a:lnTo>
                  <a:lnTo>
                    <a:pt x="3950" y="2801"/>
                  </a:lnTo>
                  <a:lnTo>
                    <a:pt x="3906" y="2793"/>
                  </a:lnTo>
                  <a:lnTo>
                    <a:pt x="3860" y="2783"/>
                  </a:lnTo>
                  <a:lnTo>
                    <a:pt x="3814" y="2772"/>
                  </a:lnTo>
                  <a:lnTo>
                    <a:pt x="3768" y="2757"/>
                  </a:lnTo>
                  <a:lnTo>
                    <a:pt x="3721" y="2743"/>
                  </a:lnTo>
                  <a:lnTo>
                    <a:pt x="3674" y="2725"/>
                  </a:lnTo>
                  <a:lnTo>
                    <a:pt x="3625" y="2706"/>
                  </a:lnTo>
                  <a:lnTo>
                    <a:pt x="3577" y="2685"/>
                  </a:lnTo>
                  <a:lnTo>
                    <a:pt x="3528" y="2661"/>
                  </a:lnTo>
                  <a:lnTo>
                    <a:pt x="3479" y="2635"/>
                  </a:lnTo>
                  <a:lnTo>
                    <a:pt x="3429" y="2607"/>
                  </a:lnTo>
                  <a:lnTo>
                    <a:pt x="3379" y="2577"/>
                  </a:lnTo>
                  <a:lnTo>
                    <a:pt x="3328" y="2543"/>
                  </a:lnTo>
                  <a:lnTo>
                    <a:pt x="3278" y="2507"/>
                  </a:lnTo>
                  <a:lnTo>
                    <a:pt x="3227" y="2470"/>
                  </a:lnTo>
                  <a:lnTo>
                    <a:pt x="3175" y="2428"/>
                  </a:lnTo>
                  <a:lnTo>
                    <a:pt x="3124" y="2384"/>
                  </a:lnTo>
                  <a:lnTo>
                    <a:pt x="3071" y="2338"/>
                  </a:lnTo>
                  <a:lnTo>
                    <a:pt x="3020" y="2289"/>
                  </a:lnTo>
                  <a:lnTo>
                    <a:pt x="2967" y="2236"/>
                  </a:lnTo>
                  <a:lnTo>
                    <a:pt x="2916" y="2181"/>
                  </a:lnTo>
                  <a:lnTo>
                    <a:pt x="2863" y="2123"/>
                  </a:lnTo>
                  <a:lnTo>
                    <a:pt x="2810" y="2061"/>
                  </a:lnTo>
                  <a:lnTo>
                    <a:pt x="2757" y="1995"/>
                  </a:lnTo>
                  <a:lnTo>
                    <a:pt x="2705" y="1927"/>
                  </a:lnTo>
                  <a:lnTo>
                    <a:pt x="2705" y="1927"/>
                  </a:lnTo>
                  <a:lnTo>
                    <a:pt x="2601" y="1792"/>
                  </a:lnTo>
                  <a:lnTo>
                    <a:pt x="2499" y="1661"/>
                  </a:lnTo>
                  <a:lnTo>
                    <a:pt x="2399" y="1537"/>
                  </a:lnTo>
                  <a:lnTo>
                    <a:pt x="2302" y="1419"/>
                  </a:lnTo>
                  <a:lnTo>
                    <a:pt x="2208" y="1307"/>
                  </a:lnTo>
                  <a:lnTo>
                    <a:pt x="2115" y="1201"/>
                  </a:lnTo>
                  <a:lnTo>
                    <a:pt x="2024" y="1101"/>
                  </a:lnTo>
                  <a:lnTo>
                    <a:pt x="1936" y="1007"/>
                  </a:lnTo>
                  <a:lnTo>
                    <a:pt x="1847" y="917"/>
                  </a:lnTo>
                  <a:lnTo>
                    <a:pt x="1761" y="833"/>
                  </a:lnTo>
                  <a:lnTo>
                    <a:pt x="1677" y="754"/>
                  </a:lnTo>
                  <a:lnTo>
                    <a:pt x="1593" y="681"/>
                  </a:lnTo>
                  <a:lnTo>
                    <a:pt x="1511" y="611"/>
                  </a:lnTo>
                  <a:lnTo>
                    <a:pt x="1430" y="547"/>
                  </a:lnTo>
                  <a:lnTo>
                    <a:pt x="1350" y="486"/>
                  </a:lnTo>
                  <a:lnTo>
                    <a:pt x="1270" y="431"/>
                  </a:lnTo>
                  <a:lnTo>
                    <a:pt x="1191" y="379"/>
                  </a:lnTo>
                  <a:lnTo>
                    <a:pt x="1112" y="331"/>
                  </a:lnTo>
                  <a:lnTo>
                    <a:pt x="1034" y="287"/>
                  </a:lnTo>
                  <a:lnTo>
                    <a:pt x="957" y="247"/>
                  </a:lnTo>
                  <a:lnTo>
                    <a:pt x="879" y="211"/>
                  </a:lnTo>
                  <a:lnTo>
                    <a:pt x="801" y="177"/>
                  </a:lnTo>
                  <a:lnTo>
                    <a:pt x="723" y="148"/>
                  </a:lnTo>
                  <a:lnTo>
                    <a:pt x="646" y="121"/>
                  </a:lnTo>
                  <a:lnTo>
                    <a:pt x="568" y="96"/>
                  </a:lnTo>
                  <a:lnTo>
                    <a:pt x="489" y="75"/>
                  </a:lnTo>
                  <a:lnTo>
                    <a:pt x="410" y="58"/>
                  </a:lnTo>
                  <a:lnTo>
                    <a:pt x="330" y="41"/>
                  </a:lnTo>
                  <a:lnTo>
                    <a:pt x="249" y="27"/>
                  </a:lnTo>
                  <a:lnTo>
                    <a:pt x="167" y="16"/>
                  </a:lnTo>
                  <a:lnTo>
                    <a:pt x="85" y="8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511434" name="Freeform 10"/>
            <p:cNvSpPr>
              <a:spLocks/>
            </p:cNvSpPr>
            <p:nvPr userDrawn="1"/>
          </p:nvSpPr>
          <p:spPr bwMode="auto">
            <a:xfrm>
              <a:off x="314" y="676"/>
              <a:ext cx="4975" cy="1375"/>
            </a:xfrm>
            <a:custGeom>
              <a:avLst/>
              <a:gdLst/>
              <a:ahLst/>
              <a:cxnLst>
                <a:cxn ang="0">
                  <a:pos x="4975" y="2501"/>
                </a:cxn>
                <a:cxn ang="0">
                  <a:pos x="4926" y="2537"/>
                </a:cxn>
                <a:cxn ang="0">
                  <a:pos x="4867" y="2571"/>
                </a:cxn>
                <a:cxn ang="0">
                  <a:pos x="4786" y="2613"/>
                </a:cxn>
                <a:cxn ang="0">
                  <a:pos x="4686" y="2656"/>
                </a:cxn>
                <a:cxn ang="0">
                  <a:pos x="4568" y="2695"/>
                </a:cxn>
                <a:cxn ang="0">
                  <a:pos x="4433" y="2727"/>
                </a:cxn>
                <a:cxn ang="0">
                  <a:pos x="4361" y="2739"/>
                </a:cxn>
                <a:cxn ang="0">
                  <a:pos x="4285" y="2747"/>
                </a:cxn>
                <a:cxn ang="0">
                  <a:pos x="4204" y="2750"/>
                </a:cxn>
                <a:cxn ang="0">
                  <a:pos x="4121" y="2748"/>
                </a:cxn>
                <a:cxn ang="0">
                  <a:pos x="4035" y="2740"/>
                </a:cxn>
                <a:cxn ang="0">
                  <a:pos x="3946" y="2727"/>
                </a:cxn>
                <a:cxn ang="0">
                  <a:pos x="3856" y="2708"/>
                </a:cxn>
                <a:cxn ang="0">
                  <a:pos x="3761" y="2680"/>
                </a:cxn>
                <a:cxn ang="0">
                  <a:pos x="3666" y="2645"/>
                </a:cxn>
                <a:cxn ang="0">
                  <a:pos x="3567" y="2603"/>
                </a:cxn>
                <a:cxn ang="0">
                  <a:pos x="3467" y="2550"/>
                </a:cxn>
                <a:cxn ang="0">
                  <a:pos x="3366" y="2488"/>
                </a:cxn>
                <a:cxn ang="0">
                  <a:pos x="3263" y="2416"/>
                </a:cxn>
                <a:cxn ang="0">
                  <a:pos x="3159" y="2333"/>
                </a:cxn>
                <a:cxn ang="0">
                  <a:pos x="3053" y="2240"/>
                </a:cxn>
                <a:cxn ang="0">
                  <a:pos x="2948" y="2133"/>
                </a:cxn>
                <a:cxn ang="0">
                  <a:pos x="2841" y="2014"/>
                </a:cxn>
                <a:cxn ang="0">
                  <a:pos x="2733" y="1883"/>
                </a:cxn>
                <a:cxn ang="0">
                  <a:pos x="2627" y="1747"/>
                </a:cxn>
                <a:cxn ang="0">
                  <a:pos x="2422" y="1495"/>
                </a:cxn>
                <a:cxn ang="0">
                  <a:pos x="2227" y="1269"/>
                </a:cxn>
                <a:cxn ang="0">
                  <a:pos x="2040" y="1066"/>
                </a:cxn>
                <a:cxn ang="0">
                  <a:pos x="1861" y="885"/>
                </a:cxn>
                <a:cxn ang="0">
                  <a:pos x="1687" y="723"/>
                </a:cxn>
                <a:cxn ang="0">
                  <a:pos x="1519" y="583"/>
                </a:cxn>
                <a:cxn ang="0">
                  <a:pos x="1357" y="462"/>
                </a:cxn>
                <a:cxn ang="0">
                  <a:pos x="1196" y="357"/>
                </a:cxn>
                <a:cxn ang="0">
                  <a:pos x="1039" y="268"/>
                </a:cxn>
                <a:cxn ang="0">
                  <a:pos x="882" y="194"/>
                </a:cxn>
                <a:cxn ang="0">
                  <a:pos x="726" y="134"/>
                </a:cxn>
                <a:cxn ang="0">
                  <a:pos x="569" y="86"/>
                </a:cxn>
                <a:cxn ang="0">
                  <a:pos x="410" y="50"/>
                </a:cxn>
                <a:cxn ang="0">
                  <a:pos x="249" y="23"/>
                </a:cxn>
                <a:cxn ang="0">
                  <a:pos x="83" y="5"/>
                </a:cxn>
              </a:cxnLst>
              <a:rect l="0" t="0" r="r" b="b"/>
              <a:pathLst>
                <a:path w="4975" h="2750">
                  <a:moveTo>
                    <a:pt x="4975" y="2501"/>
                  </a:moveTo>
                  <a:lnTo>
                    <a:pt x="4975" y="2501"/>
                  </a:lnTo>
                  <a:lnTo>
                    <a:pt x="4962" y="2511"/>
                  </a:lnTo>
                  <a:lnTo>
                    <a:pt x="4926" y="2537"/>
                  </a:lnTo>
                  <a:lnTo>
                    <a:pt x="4899" y="2553"/>
                  </a:lnTo>
                  <a:lnTo>
                    <a:pt x="4867" y="2571"/>
                  </a:lnTo>
                  <a:lnTo>
                    <a:pt x="4829" y="2592"/>
                  </a:lnTo>
                  <a:lnTo>
                    <a:pt x="4786" y="2613"/>
                  </a:lnTo>
                  <a:lnTo>
                    <a:pt x="4739" y="2635"/>
                  </a:lnTo>
                  <a:lnTo>
                    <a:pt x="4686" y="2656"/>
                  </a:lnTo>
                  <a:lnTo>
                    <a:pt x="4629" y="2676"/>
                  </a:lnTo>
                  <a:lnTo>
                    <a:pt x="4568" y="2695"/>
                  </a:lnTo>
                  <a:lnTo>
                    <a:pt x="4503" y="2713"/>
                  </a:lnTo>
                  <a:lnTo>
                    <a:pt x="4433" y="2727"/>
                  </a:lnTo>
                  <a:lnTo>
                    <a:pt x="4397" y="2734"/>
                  </a:lnTo>
                  <a:lnTo>
                    <a:pt x="4361" y="2739"/>
                  </a:lnTo>
                  <a:lnTo>
                    <a:pt x="4322" y="2743"/>
                  </a:lnTo>
                  <a:lnTo>
                    <a:pt x="4285" y="2747"/>
                  </a:lnTo>
                  <a:lnTo>
                    <a:pt x="4245" y="2748"/>
                  </a:lnTo>
                  <a:lnTo>
                    <a:pt x="4204" y="2750"/>
                  </a:lnTo>
                  <a:lnTo>
                    <a:pt x="4163" y="2750"/>
                  </a:lnTo>
                  <a:lnTo>
                    <a:pt x="4121" y="2748"/>
                  </a:lnTo>
                  <a:lnTo>
                    <a:pt x="4079" y="2745"/>
                  </a:lnTo>
                  <a:lnTo>
                    <a:pt x="4035" y="2740"/>
                  </a:lnTo>
                  <a:lnTo>
                    <a:pt x="3992" y="2735"/>
                  </a:lnTo>
                  <a:lnTo>
                    <a:pt x="3946" y="2727"/>
                  </a:lnTo>
                  <a:lnTo>
                    <a:pt x="3902" y="2719"/>
                  </a:lnTo>
                  <a:lnTo>
                    <a:pt x="3856" y="2708"/>
                  </a:lnTo>
                  <a:lnTo>
                    <a:pt x="3809" y="2695"/>
                  </a:lnTo>
                  <a:lnTo>
                    <a:pt x="3761" y="2680"/>
                  </a:lnTo>
                  <a:lnTo>
                    <a:pt x="3714" y="2664"/>
                  </a:lnTo>
                  <a:lnTo>
                    <a:pt x="3666" y="2645"/>
                  </a:lnTo>
                  <a:lnTo>
                    <a:pt x="3617" y="2626"/>
                  </a:lnTo>
                  <a:lnTo>
                    <a:pt x="3567" y="2603"/>
                  </a:lnTo>
                  <a:lnTo>
                    <a:pt x="3517" y="2577"/>
                  </a:lnTo>
                  <a:lnTo>
                    <a:pt x="3467" y="2550"/>
                  </a:lnTo>
                  <a:lnTo>
                    <a:pt x="3417" y="2521"/>
                  </a:lnTo>
                  <a:lnTo>
                    <a:pt x="3366" y="2488"/>
                  </a:lnTo>
                  <a:lnTo>
                    <a:pt x="3314" y="2453"/>
                  </a:lnTo>
                  <a:lnTo>
                    <a:pt x="3263" y="2416"/>
                  </a:lnTo>
                  <a:lnTo>
                    <a:pt x="3212" y="2375"/>
                  </a:lnTo>
                  <a:lnTo>
                    <a:pt x="3159" y="2333"/>
                  </a:lnTo>
                  <a:lnTo>
                    <a:pt x="3106" y="2288"/>
                  </a:lnTo>
                  <a:lnTo>
                    <a:pt x="3053" y="2240"/>
                  </a:lnTo>
                  <a:lnTo>
                    <a:pt x="3001" y="2188"/>
                  </a:lnTo>
                  <a:lnTo>
                    <a:pt x="2948" y="2133"/>
                  </a:lnTo>
                  <a:lnTo>
                    <a:pt x="2894" y="2075"/>
                  </a:lnTo>
                  <a:lnTo>
                    <a:pt x="2841" y="2014"/>
                  </a:lnTo>
                  <a:lnTo>
                    <a:pt x="2787" y="1951"/>
                  </a:lnTo>
                  <a:lnTo>
                    <a:pt x="2733" y="1883"/>
                  </a:lnTo>
                  <a:lnTo>
                    <a:pt x="2733" y="1883"/>
                  </a:lnTo>
                  <a:lnTo>
                    <a:pt x="2627" y="1747"/>
                  </a:lnTo>
                  <a:lnTo>
                    <a:pt x="2523" y="1618"/>
                  </a:lnTo>
                  <a:lnTo>
                    <a:pt x="2422" y="1495"/>
                  </a:lnTo>
                  <a:lnTo>
                    <a:pt x="2323" y="1379"/>
                  </a:lnTo>
                  <a:lnTo>
                    <a:pt x="2227" y="1269"/>
                  </a:lnTo>
                  <a:lnTo>
                    <a:pt x="2133" y="1164"/>
                  </a:lnTo>
                  <a:lnTo>
                    <a:pt x="2040" y="1066"/>
                  </a:lnTo>
                  <a:lnTo>
                    <a:pt x="1949" y="972"/>
                  </a:lnTo>
                  <a:lnTo>
                    <a:pt x="1861" y="885"/>
                  </a:lnTo>
                  <a:lnTo>
                    <a:pt x="1773" y="801"/>
                  </a:lnTo>
                  <a:lnTo>
                    <a:pt x="1687" y="723"/>
                  </a:lnTo>
                  <a:lnTo>
                    <a:pt x="1602" y="651"/>
                  </a:lnTo>
                  <a:lnTo>
                    <a:pt x="1519" y="583"/>
                  </a:lnTo>
                  <a:lnTo>
                    <a:pt x="1437" y="520"/>
                  </a:lnTo>
                  <a:lnTo>
                    <a:pt x="1357" y="462"/>
                  </a:lnTo>
                  <a:lnTo>
                    <a:pt x="1276" y="407"/>
                  </a:lnTo>
                  <a:lnTo>
                    <a:pt x="1196" y="357"/>
                  </a:lnTo>
                  <a:lnTo>
                    <a:pt x="1116" y="310"/>
                  </a:lnTo>
                  <a:lnTo>
                    <a:pt x="1039" y="268"/>
                  </a:lnTo>
                  <a:lnTo>
                    <a:pt x="960" y="229"/>
                  </a:lnTo>
                  <a:lnTo>
                    <a:pt x="882" y="194"/>
                  </a:lnTo>
                  <a:lnTo>
                    <a:pt x="804" y="162"/>
                  </a:lnTo>
                  <a:lnTo>
                    <a:pt x="726" y="134"/>
                  </a:lnTo>
                  <a:lnTo>
                    <a:pt x="647" y="108"/>
                  </a:lnTo>
                  <a:lnTo>
                    <a:pt x="569" y="86"/>
                  </a:lnTo>
                  <a:lnTo>
                    <a:pt x="490" y="66"/>
                  </a:lnTo>
                  <a:lnTo>
                    <a:pt x="410" y="50"/>
                  </a:lnTo>
                  <a:lnTo>
                    <a:pt x="331" y="36"/>
                  </a:lnTo>
                  <a:lnTo>
                    <a:pt x="249" y="23"/>
                  </a:lnTo>
                  <a:lnTo>
                    <a:pt x="167" y="13"/>
                  </a:lnTo>
                  <a:lnTo>
                    <a:pt x="83" y="5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511435" name="Freeform 11"/>
            <p:cNvSpPr>
              <a:spLocks/>
            </p:cNvSpPr>
            <p:nvPr userDrawn="1"/>
          </p:nvSpPr>
          <p:spPr bwMode="auto">
            <a:xfrm>
              <a:off x="325" y="698"/>
              <a:ext cx="5012" cy="1339"/>
            </a:xfrm>
            <a:custGeom>
              <a:avLst/>
              <a:gdLst/>
              <a:ahLst/>
              <a:cxnLst>
                <a:cxn ang="0">
                  <a:pos x="5012" y="2414"/>
                </a:cxn>
                <a:cxn ang="0">
                  <a:pos x="4964" y="2448"/>
                </a:cxn>
                <a:cxn ang="0">
                  <a:pos x="4904" y="2485"/>
                </a:cxn>
                <a:cxn ang="0">
                  <a:pos x="4825" y="2528"/>
                </a:cxn>
                <a:cxn ang="0">
                  <a:pos x="4725" y="2574"/>
                </a:cxn>
                <a:cxn ang="0">
                  <a:pos x="4608" y="2615"/>
                </a:cxn>
                <a:cxn ang="0">
                  <a:pos x="4474" y="2649"/>
                </a:cxn>
                <a:cxn ang="0">
                  <a:pos x="4402" y="2662"/>
                </a:cxn>
                <a:cxn ang="0">
                  <a:pos x="4325" y="2672"/>
                </a:cxn>
                <a:cxn ang="0">
                  <a:pos x="4246" y="2677"/>
                </a:cxn>
                <a:cxn ang="0">
                  <a:pos x="4163" y="2677"/>
                </a:cxn>
                <a:cxn ang="0">
                  <a:pos x="4077" y="2672"/>
                </a:cxn>
                <a:cxn ang="0">
                  <a:pos x="3988" y="2661"/>
                </a:cxn>
                <a:cxn ang="0">
                  <a:pos x="3896" y="2643"/>
                </a:cxn>
                <a:cxn ang="0">
                  <a:pos x="3802" y="2617"/>
                </a:cxn>
                <a:cxn ang="0">
                  <a:pos x="3705" y="2583"/>
                </a:cxn>
                <a:cxn ang="0">
                  <a:pos x="3606" y="2543"/>
                </a:cxn>
                <a:cxn ang="0">
                  <a:pos x="3506" y="2491"/>
                </a:cxn>
                <a:cxn ang="0">
                  <a:pos x="3403" y="2431"/>
                </a:cxn>
                <a:cxn ang="0">
                  <a:pos x="3299" y="2362"/>
                </a:cxn>
                <a:cxn ang="0">
                  <a:pos x="3194" y="2280"/>
                </a:cxn>
                <a:cxn ang="0">
                  <a:pos x="3087" y="2188"/>
                </a:cxn>
                <a:cxn ang="0">
                  <a:pos x="2980" y="2083"/>
                </a:cxn>
                <a:cxn ang="0">
                  <a:pos x="2870" y="1966"/>
                </a:cxn>
                <a:cxn ang="0">
                  <a:pos x="2762" y="1836"/>
                </a:cxn>
                <a:cxn ang="0">
                  <a:pos x="2654" y="1702"/>
                </a:cxn>
                <a:cxn ang="0">
                  <a:pos x="2444" y="1455"/>
                </a:cxn>
                <a:cxn ang="0">
                  <a:pos x="2245" y="1230"/>
                </a:cxn>
                <a:cxn ang="0">
                  <a:pos x="2057" y="1030"/>
                </a:cxn>
                <a:cxn ang="0">
                  <a:pos x="1873" y="851"/>
                </a:cxn>
                <a:cxn ang="0">
                  <a:pos x="1698" y="692"/>
                </a:cxn>
                <a:cxn ang="0">
                  <a:pos x="1529" y="555"/>
                </a:cxn>
                <a:cxn ang="0">
                  <a:pos x="1364" y="436"/>
                </a:cxn>
                <a:cxn ang="0">
                  <a:pos x="1201" y="334"/>
                </a:cxn>
                <a:cxn ang="0">
                  <a:pos x="1043" y="248"/>
                </a:cxn>
                <a:cxn ang="0">
                  <a:pos x="885" y="177"/>
                </a:cxn>
                <a:cxn ang="0">
                  <a:pos x="728" y="119"/>
                </a:cxn>
                <a:cxn ang="0">
                  <a:pos x="571" y="74"/>
                </a:cxn>
                <a:cxn ang="0">
                  <a:pos x="411" y="42"/>
                </a:cxn>
                <a:cxn ang="0">
                  <a:pos x="250" y="17"/>
                </a:cxn>
                <a:cxn ang="0">
                  <a:pos x="85" y="5"/>
                </a:cxn>
              </a:cxnLst>
              <a:rect l="0" t="0" r="r" b="b"/>
              <a:pathLst>
                <a:path w="5012" h="2678">
                  <a:moveTo>
                    <a:pt x="5012" y="2414"/>
                  </a:moveTo>
                  <a:lnTo>
                    <a:pt x="5012" y="2414"/>
                  </a:lnTo>
                  <a:lnTo>
                    <a:pt x="5000" y="2423"/>
                  </a:lnTo>
                  <a:lnTo>
                    <a:pt x="4964" y="2448"/>
                  </a:lnTo>
                  <a:lnTo>
                    <a:pt x="4937" y="2465"/>
                  </a:lnTo>
                  <a:lnTo>
                    <a:pt x="4904" y="2485"/>
                  </a:lnTo>
                  <a:lnTo>
                    <a:pt x="4868" y="2506"/>
                  </a:lnTo>
                  <a:lnTo>
                    <a:pt x="4825" y="2528"/>
                  </a:lnTo>
                  <a:lnTo>
                    <a:pt x="4778" y="2551"/>
                  </a:lnTo>
                  <a:lnTo>
                    <a:pt x="4725" y="2574"/>
                  </a:lnTo>
                  <a:lnTo>
                    <a:pt x="4670" y="2594"/>
                  </a:lnTo>
                  <a:lnTo>
                    <a:pt x="4608" y="2615"/>
                  </a:lnTo>
                  <a:lnTo>
                    <a:pt x="4543" y="2635"/>
                  </a:lnTo>
                  <a:lnTo>
                    <a:pt x="4474" y="2649"/>
                  </a:lnTo>
                  <a:lnTo>
                    <a:pt x="4439" y="2657"/>
                  </a:lnTo>
                  <a:lnTo>
                    <a:pt x="4402" y="2662"/>
                  </a:lnTo>
                  <a:lnTo>
                    <a:pt x="4364" y="2669"/>
                  </a:lnTo>
                  <a:lnTo>
                    <a:pt x="4325" y="2672"/>
                  </a:lnTo>
                  <a:lnTo>
                    <a:pt x="4286" y="2675"/>
                  </a:lnTo>
                  <a:lnTo>
                    <a:pt x="4246" y="2677"/>
                  </a:lnTo>
                  <a:lnTo>
                    <a:pt x="4204" y="2678"/>
                  </a:lnTo>
                  <a:lnTo>
                    <a:pt x="4163" y="2677"/>
                  </a:lnTo>
                  <a:lnTo>
                    <a:pt x="4120" y="2675"/>
                  </a:lnTo>
                  <a:lnTo>
                    <a:pt x="4077" y="2672"/>
                  </a:lnTo>
                  <a:lnTo>
                    <a:pt x="4032" y="2667"/>
                  </a:lnTo>
                  <a:lnTo>
                    <a:pt x="3988" y="2661"/>
                  </a:lnTo>
                  <a:lnTo>
                    <a:pt x="3942" y="2653"/>
                  </a:lnTo>
                  <a:lnTo>
                    <a:pt x="3896" y="2643"/>
                  </a:lnTo>
                  <a:lnTo>
                    <a:pt x="3849" y="2630"/>
                  </a:lnTo>
                  <a:lnTo>
                    <a:pt x="3802" y="2617"/>
                  </a:lnTo>
                  <a:lnTo>
                    <a:pt x="3753" y="2601"/>
                  </a:lnTo>
                  <a:lnTo>
                    <a:pt x="3705" y="2583"/>
                  </a:lnTo>
                  <a:lnTo>
                    <a:pt x="3656" y="2564"/>
                  </a:lnTo>
                  <a:lnTo>
                    <a:pt x="3606" y="2543"/>
                  </a:lnTo>
                  <a:lnTo>
                    <a:pt x="3556" y="2519"/>
                  </a:lnTo>
                  <a:lnTo>
                    <a:pt x="3506" y="2491"/>
                  </a:lnTo>
                  <a:lnTo>
                    <a:pt x="3455" y="2464"/>
                  </a:lnTo>
                  <a:lnTo>
                    <a:pt x="3403" y="2431"/>
                  </a:lnTo>
                  <a:lnTo>
                    <a:pt x="3352" y="2398"/>
                  </a:lnTo>
                  <a:lnTo>
                    <a:pt x="3299" y="2362"/>
                  </a:lnTo>
                  <a:lnTo>
                    <a:pt x="3246" y="2322"/>
                  </a:lnTo>
                  <a:lnTo>
                    <a:pt x="3194" y="2280"/>
                  </a:lnTo>
                  <a:lnTo>
                    <a:pt x="3141" y="2236"/>
                  </a:lnTo>
                  <a:lnTo>
                    <a:pt x="3087" y="2188"/>
                  </a:lnTo>
                  <a:lnTo>
                    <a:pt x="3033" y="2138"/>
                  </a:lnTo>
                  <a:lnTo>
                    <a:pt x="2980" y="2083"/>
                  </a:lnTo>
                  <a:lnTo>
                    <a:pt x="2924" y="2026"/>
                  </a:lnTo>
                  <a:lnTo>
                    <a:pt x="2870" y="1966"/>
                  </a:lnTo>
                  <a:lnTo>
                    <a:pt x="2816" y="1903"/>
                  </a:lnTo>
                  <a:lnTo>
                    <a:pt x="2762" y="1836"/>
                  </a:lnTo>
                  <a:lnTo>
                    <a:pt x="2762" y="1836"/>
                  </a:lnTo>
                  <a:lnTo>
                    <a:pt x="2654" y="1702"/>
                  </a:lnTo>
                  <a:lnTo>
                    <a:pt x="2548" y="1576"/>
                  </a:lnTo>
                  <a:lnTo>
                    <a:pt x="2444" y="1455"/>
                  </a:lnTo>
                  <a:lnTo>
                    <a:pt x="2344" y="1338"/>
                  </a:lnTo>
                  <a:lnTo>
                    <a:pt x="2245" y="1230"/>
                  </a:lnTo>
                  <a:lnTo>
                    <a:pt x="2150" y="1127"/>
                  </a:lnTo>
                  <a:lnTo>
                    <a:pt x="2057" y="1030"/>
                  </a:lnTo>
                  <a:lnTo>
                    <a:pt x="1963" y="938"/>
                  </a:lnTo>
                  <a:lnTo>
                    <a:pt x="1873" y="851"/>
                  </a:lnTo>
                  <a:lnTo>
                    <a:pt x="1786" y="770"/>
                  </a:lnTo>
                  <a:lnTo>
                    <a:pt x="1698" y="692"/>
                  </a:lnTo>
                  <a:lnTo>
                    <a:pt x="1612" y="621"/>
                  </a:lnTo>
                  <a:lnTo>
                    <a:pt x="1529" y="555"/>
                  </a:lnTo>
                  <a:lnTo>
                    <a:pt x="1446" y="494"/>
                  </a:lnTo>
                  <a:lnTo>
                    <a:pt x="1364" y="436"/>
                  </a:lnTo>
                  <a:lnTo>
                    <a:pt x="1282" y="382"/>
                  </a:lnTo>
                  <a:lnTo>
                    <a:pt x="1201" y="334"/>
                  </a:lnTo>
                  <a:lnTo>
                    <a:pt x="1122" y="289"/>
                  </a:lnTo>
                  <a:lnTo>
                    <a:pt x="1043" y="248"/>
                  </a:lnTo>
                  <a:lnTo>
                    <a:pt x="964" y="210"/>
                  </a:lnTo>
                  <a:lnTo>
                    <a:pt x="885" y="177"/>
                  </a:lnTo>
                  <a:lnTo>
                    <a:pt x="807" y="147"/>
                  </a:lnTo>
                  <a:lnTo>
                    <a:pt x="728" y="119"/>
                  </a:lnTo>
                  <a:lnTo>
                    <a:pt x="649" y="95"/>
                  </a:lnTo>
                  <a:lnTo>
                    <a:pt x="571" y="74"/>
                  </a:lnTo>
                  <a:lnTo>
                    <a:pt x="490" y="56"/>
                  </a:lnTo>
                  <a:lnTo>
                    <a:pt x="411" y="42"/>
                  </a:lnTo>
                  <a:lnTo>
                    <a:pt x="331" y="29"/>
                  </a:lnTo>
                  <a:lnTo>
                    <a:pt x="250" y="17"/>
                  </a:lnTo>
                  <a:lnTo>
                    <a:pt x="167" y="9"/>
                  </a:lnTo>
                  <a:lnTo>
                    <a:pt x="85" y="5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511436" name="Freeform 12"/>
            <p:cNvSpPr>
              <a:spLocks/>
            </p:cNvSpPr>
            <p:nvPr userDrawn="1"/>
          </p:nvSpPr>
          <p:spPr bwMode="auto">
            <a:xfrm>
              <a:off x="336" y="720"/>
              <a:ext cx="5049" cy="1304"/>
            </a:xfrm>
            <a:custGeom>
              <a:avLst/>
              <a:gdLst/>
              <a:ahLst/>
              <a:cxnLst>
                <a:cxn ang="0">
                  <a:pos x="5049" y="2324"/>
                </a:cxn>
                <a:cxn ang="0">
                  <a:pos x="5000" y="2361"/>
                </a:cxn>
                <a:cxn ang="0">
                  <a:pos x="4942" y="2398"/>
                </a:cxn>
                <a:cxn ang="0">
                  <a:pos x="4863" y="2443"/>
                </a:cxn>
                <a:cxn ang="0">
                  <a:pos x="4764" y="2492"/>
                </a:cxn>
                <a:cxn ang="0">
                  <a:pos x="4647" y="2537"/>
                </a:cxn>
                <a:cxn ang="0">
                  <a:pos x="4514" y="2574"/>
                </a:cxn>
                <a:cxn ang="0">
                  <a:pos x="4442" y="2589"/>
                </a:cxn>
                <a:cxn ang="0">
                  <a:pos x="4366" y="2598"/>
                </a:cxn>
                <a:cxn ang="0">
                  <a:pos x="4286" y="2605"/>
                </a:cxn>
                <a:cxn ang="0">
                  <a:pos x="4203" y="2608"/>
                </a:cxn>
                <a:cxn ang="0">
                  <a:pos x="4117" y="2603"/>
                </a:cxn>
                <a:cxn ang="0">
                  <a:pos x="4027" y="2593"/>
                </a:cxn>
                <a:cxn ang="0">
                  <a:pos x="3935" y="2577"/>
                </a:cxn>
                <a:cxn ang="0">
                  <a:pos x="3841" y="2555"/>
                </a:cxn>
                <a:cxn ang="0">
                  <a:pos x="3744" y="2522"/>
                </a:cxn>
                <a:cxn ang="0">
                  <a:pos x="3645" y="2484"/>
                </a:cxn>
                <a:cxn ang="0">
                  <a:pos x="3544" y="2434"/>
                </a:cxn>
                <a:cxn ang="0">
                  <a:pos x="3439" y="2375"/>
                </a:cxn>
                <a:cxn ang="0">
                  <a:pos x="3335" y="2308"/>
                </a:cxn>
                <a:cxn ang="0">
                  <a:pos x="3228" y="2229"/>
                </a:cxn>
                <a:cxn ang="0">
                  <a:pos x="3120" y="2137"/>
                </a:cxn>
                <a:cxn ang="0">
                  <a:pos x="3010" y="2035"/>
                </a:cxn>
                <a:cxn ang="0">
                  <a:pos x="2901" y="1919"/>
                </a:cxn>
                <a:cxn ang="0">
                  <a:pos x="2790" y="1789"/>
                </a:cxn>
                <a:cxn ang="0">
                  <a:pos x="2679" y="1659"/>
                </a:cxn>
                <a:cxn ang="0">
                  <a:pos x="2466" y="1413"/>
                </a:cxn>
                <a:cxn ang="0">
                  <a:pos x="2265" y="1192"/>
                </a:cxn>
                <a:cxn ang="0">
                  <a:pos x="2072" y="993"/>
                </a:cxn>
                <a:cxn ang="0">
                  <a:pos x="1887" y="819"/>
                </a:cxn>
                <a:cxn ang="0">
                  <a:pos x="1710" y="664"/>
                </a:cxn>
                <a:cxn ang="0">
                  <a:pos x="1537" y="528"/>
                </a:cxn>
                <a:cxn ang="0">
                  <a:pos x="1371" y="412"/>
                </a:cxn>
                <a:cxn ang="0">
                  <a:pos x="1207" y="312"/>
                </a:cxn>
                <a:cxn ang="0">
                  <a:pos x="1047" y="230"/>
                </a:cxn>
                <a:cxn ang="0">
                  <a:pos x="888" y="160"/>
                </a:cxn>
                <a:cxn ang="0">
                  <a:pos x="731" y="107"/>
                </a:cxn>
                <a:cxn ang="0">
                  <a:pos x="572" y="65"/>
                </a:cxn>
                <a:cxn ang="0">
                  <a:pos x="413" y="34"/>
                </a:cxn>
                <a:cxn ang="0">
                  <a:pos x="250" y="15"/>
                </a:cxn>
                <a:cxn ang="0">
                  <a:pos x="85" y="4"/>
                </a:cxn>
              </a:cxnLst>
              <a:rect l="0" t="0" r="r" b="b"/>
              <a:pathLst>
                <a:path w="5049" h="2608">
                  <a:moveTo>
                    <a:pt x="5049" y="2324"/>
                  </a:moveTo>
                  <a:lnTo>
                    <a:pt x="5049" y="2324"/>
                  </a:lnTo>
                  <a:lnTo>
                    <a:pt x="5036" y="2334"/>
                  </a:lnTo>
                  <a:lnTo>
                    <a:pt x="5000" y="2361"/>
                  </a:lnTo>
                  <a:lnTo>
                    <a:pt x="4974" y="2379"/>
                  </a:lnTo>
                  <a:lnTo>
                    <a:pt x="4942" y="2398"/>
                  </a:lnTo>
                  <a:lnTo>
                    <a:pt x="4906" y="2421"/>
                  </a:lnTo>
                  <a:lnTo>
                    <a:pt x="4863" y="2443"/>
                  </a:lnTo>
                  <a:lnTo>
                    <a:pt x="4815" y="2468"/>
                  </a:lnTo>
                  <a:lnTo>
                    <a:pt x="4764" y="2492"/>
                  </a:lnTo>
                  <a:lnTo>
                    <a:pt x="4709" y="2514"/>
                  </a:lnTo>
                  <a:lnTo>
                    <a:pt x="4647" y="2537"/>
                  </a:lnTo>
                  <a:lnTo>
                    <a:pt x="4584" y="2556"/>
                  </a:lnTo>
                  <a:lnTo>
                    <a:pt x="4514" y="2574"/>
                  </a:lnTo>
                  <a:lnTo>
                    <a:pt x="4478" y="2581"/>
                  </a:lnTo>
                  <a:lnTo>
                    <a:pt x="4442" y="2589"/>
                  </a:lnTo>
                  <a:lnTo>
                    <a:pt x="4404" y="2593"/>
                  </a:lnTo>
                  <a:lnTo>
                    <a:pt x="4366" y="2598"/>
                  </a:lnTo>
                  <a:lnTo>
                    <a:pt x="4327" y="2603"/>
                  </a:lnTo>
                  <a:lnTo>
                    <a:pt x="4286" y="2605"/>
                  </a:lnTo>
                  <a:lnTo>
                    <a:pt x="4245" y="2606"/>
                  </a:lnTo>
                  <a:lnTo>
                    <a:pt x="4203" y="2608"/>
                  </a:lnTo>
                  <a:lnTo>
                    <a:pt x="4160" y="2606"/>
                  </a:lnTo>
                  <a:lnTo>
                    <a:pt x="4117" y="2603"/>
                  </a:lnTo>
                  <a:lnTo>
                    <a:pt x="4073" y="2600"/>
                  </a:lnTo>
                  <a:lnTo>
                    <a:pt x="4027" y="2593"/>
                  </a:lnTo>
                  <a:lnTo>
                    <a:pt x="3982" y="2587"/>
                  </a:lnTo>
                  <a:lnTo>
                    <a:pt x="3935" y="2577"/>
                  </a:lnTo>
                  <a:lnTo>
                    <a:pt x="3888" y="2566"/>
                  </a:lnTo>
                  <a:lnTo>
                    <a:pt x="3841" y="2555"/>
                  </a:lnTo>
                  <a:lnTo>
                    <a:pt x="3792" y="2540"/>
                  </a:lnTo>
                  <a:lnTo>
                    <a:pt x="3744" y="2522"/>
                  </a:lnTo>
                  <a:lnTo>
                    <a:pt x="3695" y="2505"/>
                  </a:lnTo>
                  <a:lnTo>
                    <a:pt x="3645" y="2484"/>
                  </a:lnTo>
                  <a:lnTo>
                    <a:pt x="3594" y="2459"/>
                  </a:lnTo>
                  <a:lnTo>
                    <a:pt x="3544" y="2434"/>
                  </a:lnTo>
                  <a:lnTo>
                    <a:pt x="3492" y="2406"/>
                  </a:lnTo>
                  <a:lnTo>
                    <a:pt x="3439" y="2375"/>
                  </a:lnTo>
                  <a:lnTo>
                    <a:pt x="3388" y="2343"/>
                  </a:lnTo>
                  <a:lnTo>
                    <a:pt x="3335" y="2308"/>
                  </a:lnTo>
                  <a:lnTo>
                    <a:pt x="3281" y="2269"/>
                  </a:lnTo>
                  <a:lnTo>
                    <a:pt x="3228" y="2229"/>
                  </a:lnTo>
                  <a:lnTo>
                    <a:pt x="3174" y="2183"/>
                  </a:lnTo>
                  <a:lnTo>
                    <a:pt x="3120" y="2137"/>
                  </a:lnTo>
                  <a:lnTo>
                    <a:pt x="3066" y="2086"/>
                  </a:lnTo>
                  <a:lnTo>
                    <a:pt x="3010" y="2035"/>
                  </a:lnTo>
                  <a:lnTo>
                    <a:pt x="2956" y="1978"/>
                  </a:lnTo>
                  <a:lnTo>
                    <a:pt x="2901" y="1919"/>
                  </a:lnTo>
                  <a:lnTo>
                    <a:pt x="2845" y="1856"/>
                  </a:lnTo>
                  <a:lnTo>
                    <a:pt x="2790" y="1789"/>
                  </a:lnTo>
                  <a:lnTo>
                    <a:pt x="2790" y="1789"/>
                  </a:lnTo>
                  <a:lnTo>
                    <a:pt x="2679" y="1659"/>
                  </a:lnTo>
                  <a:lnTo>
                    <a:pt x="2572" y="1533"/>
                  </a:lnTo>
                  <a:lnTo>
                    <a:pt x="2466" y="1413"/>
                  </a:lnTo>
                  <a:lnTo>
                    <a:pt x="2365" y="1299"/>
                  </a:lnTo>
                  <a:lnTo>
                    <a:pt x="2265" y="1192"/>
                  </a:lnTo>
                  <a:lnTo>
                    <a:pt x="2168" y="1090"/>
                  </a:lnTo>
                  <a:lnTo>
                    <a:pt x="2072" y="993"/>
                  </a:lnTo>
                  <a:lnTo>
                    <a:pt x="1979" y="903"/>
                  </a:lnTo>
                  <a:lnTo>
                    <a:pt x="1887" y="819"/>
                  </a:lnTo>
                  <a:lnTo>
                    <a:pt x="1797" y="738"/>
                  </a:lnTo>
                  <a:lnTo>
                    <a:pt x="1710" y="664"/>
                  </a:lnTo>
                  <a:lnTo>
                    <a:pt x="1622" y="593"/>
                  </a:lnTo>
                  <a:lnTo>
                    <a:pt x="1537" y="528"/>
                  </a:lnTo>
                  <a:lnTo>
                    <a:pt x="1453" y="467"/>
                  </a:lnTo>
                  <a:lnTo>
                    <a:pt x="1371" y="412"/>
                  </a:lnTo>
                  <a:lnTo>
                    <a:pt x="1287" y="360"/>
                  </a:lnTo>
                  <a:lnTo>
                    <a:pt x="1207" y="312"/>
                  </a:lnTo>
                  <a:lnTo>
                    <a:pt x="1126" y="268"/>
                  </a:lnTo>
                  <a:lnTo>
                    <a:pt x="1047" y="230"/>
                  </a:lnTo>
                  <a:lnTo>
                    <a:pt x="967" y="192"/>
                  </a:lnTo>
                  <a:lnTo>
                    <a:pt x="888" y="160"/>
                  </a:lnTo>
                  <a:lnTo>
                    <a:pt x="808" y="133"/>
                  </a:lnTo>
                  <a:lnTo>
                    <a:pt x="731" y="107"/>
                  </a:lnTo>
                  <a:lnTo>
                    <a:pt x="652" y="84"/>
                  </a:lnTo>
                  <a:lnTo>
                    <a:pt x="572" y="65"/>
                  </a:lnTo>
                  <a:lnTo>
                    <a:pt x="492" y="49"/>
                  </a:lnTo>
                  <a:lnTo>
                    <a:pt x="413" y="34"/>
                  </a:lnTo>
                  <a:lnTo>
                    <a:pt x="332" y="23"/>
                  </a:lnTo>
                  <a:lnTo>
                    <a:pt x="250" y="15"/>
                  </a:lnTo>
                  <a:lnTo>
                    <a:pt x="168" y="8"/>
                  </a:lnTo>
                  <a:lnTo>
                    <a:pt x="85" y="4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511437" name="Freeform 13"/>
            <p:cNvSpPr>
              <a:spLocks/>
            </p:cNvSpPr>
            <p:nvPr userDrawn="1"/>
          </p:nvSpPr>
          <p:spPr bwMode="auto">
            <a:xfrm>
              <a:off x="349" y="742"/>
              <a:ext cx="5081" cy="1267"/>
            </a:xfrm>
            <a:custGeom>
              <a:avLst/>
              <a:gdLst/>
              <a:ahLst/>
              <a:cxnLst>
                <a:cxn ang="0">
                  <a:pos x="5081" y="2233"/>
                </a:cxn>
                <a:cxn ang="0">
                  <a:pos x="5034" y="2270"/>
                </a:cxn>
                <a:cxn ang="0">
                  <a:pos x="4977" y="2309"/>
                </a:cxn>
                <a:cxn ang="0">
                  <a:pos x="4898" y="2355"/>
                </a:cxn>
                <a:cxn ang="0">
                  <a:pos x="4801" y="2405"/>
                </a:cxn>
                <a:cxn ang="0">
                  <a:pos x="4684" y="2454"/>
                </a:cxn>
                <a:cxn ang="0">
                  <a:pos x="4551" y="2494"/>
                </a:cxn>
                <a:cxn ang="0">
                  <a:pos x="4479" y="2509"/>
                </a:cxn>
                <a:cxn ang="0">
                  <a:pos x="4404" y="2522"/>
                </a:cxn>
                <a:cxn ang="0">
                  <a:pos x="4323" y="2530"/>
                </a:cxn>
                <a:cxn ang="0">
                  <a:pos x="4240" y="2533"/>
                </a:cxn>
                <a:cxn ang="0">
                  <a:pos x="4154" y="2531"/>
                </a:cxn>
                <a:cxn ang="0">
                  <a:pos x="4065" y="2523"/>
                </a:cxn>
                <a:cxn ang="0">
                  <a:pos x="3974" y="2509"/>
                </a:cxn>
                <a:cxn ang="0">
                  <a:pos x="3878" y="2488"/>
                </a:cxn>
                <a:cxn ang="0">
                  <a:pos x="3781" y="2459"/>
                </a:cxn>
                <a:cxn ang="0">
                  <a:pos x="3681" y="2420"/>
                </a:cxn>
                <a:cxn ang="0">
                  <a:pos x="3579" y="2373"/>
                </a:cxn>
                <a:cxn ang="0">
                  <a:pos x="3475" y="2317"/>
                </a:cxn>
                <a:cxn ang="0">
                  <a:pos x="3368" y="2250"/>
                </a:cxn>
                <a:cxn ang="0">
                  <a:pos x="3260" y="2171"/>
                </a:cxn>
                <a:cxn ang="0">
                  <a:pos x="3152" y="2082"/>
                </a:cxn>
                <a:cxn ang="0">
                  <a:pos x="3041" y="1982"/>
                </a:cxn>
                <a:cxn ang="0">
                  <a:pos x="2928" y="1868"/>
                </a:cxn>
                <a:cxn ang="0">
                  <a:pos x="2814" y="1742"/>
                </a:cxn>
                <a:cxn ang="0">
                  <a:pos x="2703" y="1611"/>
                </a:cxn>
                <a:cxn ang="0">
                  <a:pos x="2487" y="1369"/>
                </a:cxn>
                <a:cxn ang="0">
                  <a:pos x="2281" y="1151"/>
                </a:cxn>
                <a:cxn ang="0">
                  <a:pos x="2085" y="955"/>
                </a:cxn>
                <a:cxn ang="0">
                  <a:pos x="1898" y="783"/>
                </a:cxn>
                <a:cxn ang="0">
                  <a:pos x="1717" y="631"/>
                </a:cxn>
                <a:cxn ang="0">
                  <a:pos x="1544" y="498"/>
                </a:cxn>
                <a:cxn ang="0">
                  <a:pos x="1376" y="385"/>
                </a:cxn>
                <a:cxn ang="0">
                  <a:pos x="1211" y="289"/>
                </a:cxn>
                <a:cxn ang="0">
                  <a:pos x="1050" y="208"/>
                </a:cxn>
                <a:cxn ang="0">
                  <a:pos x="890" y="143"/>
                </a:cxn>
                <a:cxn ang="0">
                  <a:pos x="732" y="92"/>
                </a:cxn>
                <a:cxn ang="0">
                  <a:pos x="572" y="53"/>
                </a:cxn>
                <a:cxn ang="0">
                  <a:pos x="412" y="25"/>
                </a:cxn>
                <a:cxn ang="0">
                  <a:pos x="250" y="8"/>
                </a:cxn>
                <a:cxn ang="0">
                  <a:pos x="85" y="1"/>
                </a:cxn>
              </a:cxnLst>
              <a:rect l="0" t="0" r="r" b="b"/>
              <a:pathLst>
                <a:path w="5081" h="2533">
                  <a:moveTo>
                    <a:pt x="5081" y="2233"/>
                  </a:moveTo>
                  <a:lnTo>
                    <a:pt x="5081" y="2233"/>
                  </a:lnTo>
                  <a:lnTo>
                    <a:pt x="5070" y="2242"/>
                  </a:lnTo>
                  <a:lnTo>
                    <a:pt x="5034" y="2270"/>
                  </a:lnTo>
                  <a:lnTo>
                    <a:pt x="5008" y="2288"/>
                  </a:lnTo>
                  <a:lnTo>
                    <a:pt x="4977" y="2309"/>
                  </a:lnTo>
                  <a:lnTo>
                    <a:pt x="4940" y="2333"/>
                  </a:lnTo>
                  <a:lnTo>
                    <a:pt x="4898" y="2355"/>
                  </a:lnTo>
                  <a:lnTo>
                    <a:pt x="4852" y="2381"/>
                  </a:lnTo>
                  <a:lnTo>
                    <a:pt x="4801" y="2405"/>
                  </a:lnTo>
                  <a:lnTo>
                    <a:pt x="4744" y="2430"/>
                  </a:lnTo>
                  <a:lnTo>
                    <a:pt x="4684" y="2454"/>
                  </a:lnTo>
                  <a:lnTo>
                    <a:pt x="4621" y="2475"/>
                  </a:lnTo>
                  <a:lnTo>
                    <a:pt x="4551" y="2494"/>
                  </a:lnTo>
                  <a:lnTo>
                    <a:pt x="4516" y="2502"/>
                  </a:lnTo>
                  <a:lnTo>
                    <a:pt x="4479" y="2509"/>
                  </a:lnTo>
                  <a:lnTo>
                    <a:pt x="4441" y="2517"/>
                  </a:lnTo>
                  <a:lnTo>
                    <a:pt x="4404" y="2522"/>
                  </a:lnTo>
                  <a:lnTo>
                    <a:pt x="4364" y="2526"/>
                  </a:lnTo>
                  <a:lnTo>
                    <a:pt x="4323" y="2530"/>
                  </a:lnTo>
                  <a:lnTo>
                    <a:pt x="4283" y="2533"/>
                  </a:lnTo>
                  <a:lnTo>
                    <a:pt x="4240" y="2533"/>
                  </a:lnTo>
                  <a:lnTo>
                    <a:pt x="4198" y="2533"/>
                  </a:lnTo>
                  <a:lnTo>
                    <a:pt x="4154" y="2531"/>
                  </a:lnTo>
                  <a:lnTo>
                    <a:pt x="4110" y="2528"/>
                  </a:lnTo>
                  <a:lnTo>
                    <a:pt x="4065" y="2523"/>
                  </a:lnTo>
                  <a:lnTo>
                    <a:pt x="4019" y="2517"/>
                  </a:lnTo>
                  <a:lnTo>
                    <a:pt x="3974" y="2509"/>
                  </a:lnTo>
                  <a:lnTo>
                    <a:pt x="3926" y="2499"/>
                  </a:lnTo>
                  <a:lnTo>
                    <a:pt x="3878" y="2488"/>
                  </a:lnTo>
                  <a:lnTo>
                    <a:pt x="3829" y="2473"/>
                  </a:lnTo>
                  <a:lnTo>
                    <a:pt x="3781" y="2459"/>
                  </a:lnTo>
                  <a:lnTo>
                    <a:pt x="3731" y="2439"/>
                  </a:lnTo>
                  <a:lnTo>
                    <a:pt x="3681" y="2420"/>
                  </a:lnTo>
                  <a:lnTo>
                    <a:pt x="3631" y="2397"/>
                  </a:lnTo>
                  <a:lnTo>
                    <a:pt x="3579" y="2373"/>
                  </a:lnTo>
                  <a:lnTo>
                    <a:pt x="3526" y="2346"/>
                  </a:lnTo>
                  <a:lnTo>
                    <a:pt x="3475" y="2317"/>
                  </a:lnTo>
                  <a:lnTo>
                    <a:pt x="3421" y="2284"/>
                  </a:lnTo>
                  <a:lnTo>
                    <a:pt x="3368" y="2250"/>
                  </a:lnTo>
                  <a:lnTo>
                    <a:pt x="3314" y="2212"/>
                  </a:lnTo>
                  <a:lnTo>
                    <a:pt x="3260" y="2171"/>
                  </a:lnTo>
                  <a:lnTo>
                    <a:pt x="3206" y="2129"/>
                  </a:lnTo>
                  <a:lnTo>
                    <a:pt x="3152" y="2082"/>
                  </a:lnTo>
                  <a:lnTo>
                    <a:pt x="3096" y="2034"/>
                  </a:lnTo>
                  <a:lnTo>
                    <a:pt x="3041" y="1982"/>
                  </a:lnTo>
                  <a:lnTo>
                    <a:pt x="2984" y="1926"/>
                  </a:lnTo>
                  <a:lnTo>
                    <a:pt x="2928" y="1868"/>
                  </a:lnTo>
                  <a:lnTo>
                    <a:pt x="2871" y="1806"/>
                  </a:lnTo>
                  <a:lnTo>
                    <a:pt x="2814" y="1742"/>
                  </a:lnTo>
                  <a:lnTo>
                    <a:pt x="2814" y="1742"/>
                  </a:lnTo>
                  <a:lnTo>
                    <a:pt x="2703" y="1611"/>
                  </a:lnTo>
                  <a:lnTo>
                    <a:pt x="2593" y="1487"/>
                  </a:lnTo>
                  <a:lnTo>
                    <a:pt x="2487" y="1369"/>
                  </a:lnTo>
                  <a:lnTo>
                    <a:pt x="2382" y="1256"/>
                  </a:lnTo>
                  <a:lnTo>
                    <a:pt x="2281" y="1151"/>
                  </a:lnTo>
                  <a:lnTo>
                    <a:pt x="2182" y="1051"/>
                  </a:lnTo>
                  <a:lnTo>
                    <a:pt x="2085" y="955"/>
                  </a:lnTo>
                  <a:lnTo>
                    <a:pt x="1991" y="867"/>
                  </a:lnTo>
                  <a:lnTo>
                    <a:pt x="1898" y="783"/>
                  </a:lnTo>
                  <a:lnTo>
                    <a:pt x="1808" y="705"/>
                  </a:lnTo>
                  <a:lnTo>
                    <a:pt x="1717" y="631"/>
                  </a:lnTo>
                  <a:lnTo>
                    <a:pt x="1630" y="563"/>
                  </a:lnTo>
                  <a:lnTo>
                    <a:pt x="1544" y="498"/>
                  </a:lnTo>
                  <a:lnTo>
                    <a:pt x="1459" y="439"/>
                  </a:lnTo>
                  <a:lnTo>
                    <a:pt x="1376" y="385"/>
                  </a:lnTo>
                  <a:lnTo>
                    <a:pt x="1292" y="334"/>
                  </a:lnTo>
                  <a:lnTo>
                    <a:pt x="1211" y="289"/>
                  </a:lnTo>
                  <a:lnTo>
                    <a:pt x="1130" y="247"/>
                  </a:lnTo>
                  <a:lnTo>
                    <a:pt x="1050" y="208"/>
                  </a:lnTo>
                  <a:lnTo>
                    <a:pt x="969" y="174"/>
                  </a:lnTo>
                  <a:lnTo>
                    <a:pt x="890" y="143"/>
                  </a:lnTo>
                  <a:lnTo>
                    <a:pt x="811" y="116"/>
                  </a:lnTo>
                  <a:lnTo>
                    <a:pt x="732" y="92"/>
                  </a:lnTo>
                  <a:lnTo>
                    <a:pt x="651" y="71"/>
                  </a:lnTo>
                  <a:lnTo>
                    <a:pt x="572" y="53"/>
                  </a:lnTo>
                  <a:lnTo>
                    <a:pt x="493" y="37"/>
                  </a:lnTo>
                  <a:lnTo>
                    <a:pt x="412" y="25"/>
                  </a:lnTo>
                  <a:lnTo>
                    <a:pt x="332" y="16"/>
                  </a:lnTo>
                  <a:lnTo>
                    <a:pt x="250" y="8"/>
                  </a:lnTo>
                  <a:lnTo>
                    <a:pt x="168" y="3"/>
                  </a:lnTo>
                  <a:lnTo>
                    <a:pt x="85" y="1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511438" name="Freeform 14"/>
            <p:cNvSpPr>
              <a:spLocks/>
            </p:cNvSpPr>
            <p:nvPr userDrawn="1"/>
          </p:nvSpPr>
          <p:spPr bwMode="auto">
            <a:xfrm>
              <a:off x="361" y="765"/>
              <a:ext cx="5115" cy="1230"/>
            </a:xfrm>
            <a:custGeom>
              <a:avLst/>
              <a:gdLst/>
              <a:ahLst/>
              <a:cxnLst>
                <a:cxn ang="0">
                  <a:pos x="5115" y="2141"/>
                </a:cxn>
                <a:cxn ang="0">
                  <a:pos x="5068" y="2180"/>
                </a:cxn>
                <a:cxn ang="0">
                  <a:pos x="5011" y="2220"/>
                </a:cxn>
                <a:cxn ang="0">
                  <a:pos x="4933" y="2268"/>
                </a:cxn>
                <a:cxn ang="0">
                  <a:pos x="4836" y="2320"/>
                </a:cxn>
                <a:cxn ang="0">
                  <a:pos x="4721" y="2370"/>
                </a:cxn>
                <a:cxn ang="0">
                  <a:pos x="4589" y="2414"/>
                </a:cxn>
                <a:cxn ang="0">
                  <a:pos x="4517" y="2431"/>
                </a:cxn>
                <a:cxn ang="0">
                  <a:pos x="4442" y="2444"/>
                </a:cxn>
                <a:cxn ang="0">
                  <a:pos x="4361" y="2456"/>
                </a:cxn>
                <a:cxn ang="0">
                  <a:pos x="4279" y="2460"/>
                </a:cxn>
                <a:cxn ang="0">
                  <a:pos x="4193" y="2460"/>
                </a:cxn>
                <a:cxn ang="0">
                  <a:pos x="4103" y="2454"/>
                </a:cxn>
                <a:cxn ang="0">
                  <a:pos x="4012" y="2441"/>
                </a:cxn>
                <a:cxn ang="0">
                  <a:pos x="3916" y="2422"/>
                </a:cxn>
                <a:cxn ang="0">
                  <a:pos x="3819" y="2394"/>
                </a:cxn>
                <a:cxn ang="0">
                  <a:pos x="3717" y="2357"/>
                </a:cxn>
                <a:cxn ang="0">
                  <a:pos x="3614" y="2312"/>
                </a:cxn>
                <a:cxn ang="0">
                  <a:pos x="3510" y="2257"/>
                </a:cxn>
                <a:cxn ang="0">
                  <a:pos x="3402" y="2192"/>
                </a:cxn>
                <a:cxn ang="0">
                  <a:pos x="3294" y="2117"/>
                </a:cxn>
                <a:cxn ang="0">
                  <a:pos x="3183" y="2029"/>
                </a:cxn>
                <a:cxn ang="0">
                  <a:pos x="3070" y="1931"/>
                </a:cxn>
                <a:cxn ang="0">
                  <a:pos x="2956" y="1818"/>
                </a:cxn>
                <a:cxn ang="0">
                  <a:pos x="2841" y="1694"/>
                </a:cxn>
                <a:cxn ang="0">
                  <a:pos x="2727" y="1564"/>
                </a:cxn>
                <a:cxn ang="0">
                  <a:pos x="2508" y="1325"/>
                </a:cxn>
                <a:cxn ang="0">
                  <a:pos x="2300" y="1111"/>
                </a:cxn>
                <a:cxn ang="0">
                  <a:pos x="2101" y="918"/>
                </a:cxn>
                <a:cxn ang="0">
                  <a:pos x="1911" y="749"/>
                </a:cxn>
                <a:cxn ang="0">
                  <a:pos x="1728" y="600"/>
                </a:cxn>
                <a:cxn ang="0">
                  <a:pos x="1553" y="470"/>
                </a:cxn>
                <a:cxn ang="0">
                  <a:pos x="1382" y="360"/>
                </a:cxn>
                <a:cxn ang="0">
                  <a:pos x="1215" y="266"/>
                </a:cxn>
                <a:cxn ang="0">
                  <a:pos x="1053" y="189"/>
                </a:cxn>
                <a:cxn ang="0">
                  <a:pos x="892" y="126"/>
                </a:cxn>
                <a:cxn ang="0">
                  <a:pos x="733" y="77"/>
                </a:cxn>
                <a:cxn ang="0">
                  <a:pos x="574" y="42"/>
                </a:cxn>
                <a:cxn ang="0">
                  <a:pos x="413" y="17"/>
                </a:cxn>
                <a:cxn ang="0">
                  <a:pos x="250" y="3"/>
                </a:cxn>
                <a:cxn ang="0">
                  <a:pos x="85" y="0"/>
                </a:cxn>
              </a:cxnLst>
              <a:rect l="0" t="0" r="r" b="b"/>
              <a:pathLst>
                <a:path w="5115" h="2460">
                  <a:moveTo>
                    <a:pt x="5115" y="2141"/>
                  </a:moveTo>
                  <a:lnTo>
                    <a:pt x="5115" y="2141"/>
                  </a:lnTo>
                  <a:lnTo>
                    <a:pt x="5104" y="2150"/>
                  </a:lnTo>
                  <a:lnTo>
                    <a:pt x="5068" y="2180"/>
                  </a:lnTo>
                  <a:lnTo>
                    <a:pt x="5043" y="2197"/>
                  </a:lnTo>
                  <a:lnTo>
                    <a:pt x="5011" y="2220"/>
                  </a:lnTo>
                  <a:lnTo>
                    <a:pt x="4975" y="2244"/>
                  </a:lnTo>
                  <a:lnTo>
                    <a:pt x="4933" y="2268"/>
                  </a:lnTo>
                  <a:lnTo>
                    <a:pt x="4888" y="2294"/>
                  </a:lnTo>
                  <a:lnTo>
                    <a:pt x="4836" y="2320"/>
                  </a:lnTo>
                  <a:lnTo>
                    <a:pt x="4781" y="2346"/>
                  </a:lnTo>
                  <a:lnTo>
                    <a:pt x="4721" y="2370"/>
                  </a:lnTo>
                  <a:lnTo>
                    <a:pt x="4657" y="2393"/>
                  </a:lnTo>
                  <a:lnTo>
                    <a:pt x="4589" y="2414"/>
                  </a:lnTo>
                  <a:lnTo>
                    <a:pt x="4554" y="2423"/>
                  </a:lnTo>
                  <a:lnTo>
                    <a:pt x="4517" y="2431"/>
                  </a:lnTo>
                  <a:lnTo>
                    <a:pt x="4479" y="2438"/>
                  </a:lnTo>
                  <a:lnTo>
                    <a:pt x="4442" y="2444"/>
                  </a:lnTo>
                  <a:lnTo>
                    <a:pt x="4402" y="2451"/>
                  </a:lnTo>
                  <a:lnTo>
                    <a:pt x="4361" y="2456"/>
                  </a:lnTo>
                  <a:lnTo>
                    <a:pt x="4321" y="2459"/>
                  </a:lnTo>
                  <a:lnTo>
                    <a:pt x="4279" y="2460"/>
                  </a:lnTo>
                  <a:lnTo>
                    <a:pt x="4236" y="2460"/>
                  </a:lnTo>
                  <a:lnTo>
                    <a:pt x="4193" y="2460"/>
                  </a:lnTo>
                  <a:lnTo>
                    <a:pt x="4149" y="2457"/>
                  </a:lnTo>
                  <a:lnTo>
                    <a:pt x="4103" y="2454"/>
                  </a:lnTo>
                  <a:lnTo>
                    <a:pt x="4057" y="2448"/>
                  </a:lnTo>
                  <a:lnTo>
                    <a:pt x="4012" y="2441"/>
                  </a:lnTo>
                  <a:lnTo>
                    <a:pt x="3964" y="2431"/>
                  </a:lnTo>
                  <a:lnTo>
                    <a:pt x="3916" y="2422"/>
                  </a:lnTo>
                  <a:lnTo>
                    <a:pt x="3867" y="2409"/>
                  </a:lnTo>
                  <a:lnTo>
                    <a:pt x="3819" y="2394"/>
                  </a:lnTo>
                  <a:lnTo>
                    <a:pt x="3769" y="2377"/>
                  </a:lnTo>
                  <a:lnTo>
                    <a:pt x="3717" y="2357"/>
                  </a:lnTo>
                  <a:lnTo>
                    <a:pt x="3666" y="2336"/>
                  </a:lnTo>
                  <a:lnTo>
                    <a:pt x="3614" y="2312"/>
                  </a:lnTo>
                  <a:lnTo>
                    <a:pt x="3563" y="2286"/>
                  </a:lnTo>
                  <a:lnTo>
                    <a:pt x="3510" y="2257"/>
                  </a:lnTo>
                  <a:lnTo>
                    <a:pt x="3456" y="2226"/>
                  </a:lnTo>
                  <a:lnTo>
                    <a:pt x="3402" y="2192"/>
                  </a:lnTo>
                  <a:lnTo>
                    <a:pt x="3348" y="2155"/>
                  </a:lnTo>
                  <a:lnTo>
                    <a:pt x="3294" y="2117"/>
                  </a:lnTo>
                  <a:lnTo>
                    <a:pt x="3238" y="2075"/>
                  </a:lnTo>
                  <a:lnTo>
                    <a:pt x="3183" y="2029"/>
                  </a:lnTo>
                  <a:lnTo>
                    <a:pt x="3127" y="1981"/>
                  </a:lnTo>
                  <a:lnTo>
                    <a:pt x="3070" y="1931"/>
                  </a:lnTo>
                  <a:lnTo>
                    <a:pt x="3013" y="1876"/>
                  </a:lnTo>
                  <a:lnTo>
                    <a:pt x="2956" y="1818"/>
                  </a:lnTo>
                  <a:lnTo>
                    <a:pt x="2899" y="1756"/>
                  </a:lnTo>
                  <a:lnTo>
                    <a:pt x="2841" y="1694"/>
                  </a:lnTo>
                  <a:lnTo>
                    <a:pt x="2841" y="1694"/>
                  </a:lnTo>
                  <a:lnTo>
                    <a:pt x="2727" y="1564"/>
                  </a:lnTo>
                  <a:lnTo>
                    <a:pt x="2616" y="1442"/>
                  </a:lnTo>
                  <a:lnTo>
                    <a:pt x="2508" y="1325"/>
                  </a:lnTo>
                  <a:lnTo>
                    <a:pt x="2402" y="1214"/>
                  </a:lnTo>
                  <a:lnTo>
                    <a:pt x="2300" y="1111"/>
                  </a:lnTo>
                  <a:lnTo>
                    <a:pt x="2198" y="1012"/>
                  </a:lnTo>
                  <a:lnTo>
                    <a:pt x="2101" y="918"/>
                  </a:lnTo>
                  <a:lnTo>
                    <a:pt x="2004" y="831"/>
                  </a:lnTo>
                  <a:lnTo>
                    <a:pt x="1911" y="749"/>
                  </a:lnTo>
                  <a:lnTo>
                    <a:pt x="1818" y="671"/>
                  </a:lnTo>
                  <a:lnTo>
                    <a:pt x="1728" y="600"/>
                  </a:lnTo>
                  <a:lnTo>
                    <a:pt x="1639" y="533"/>
                  </a:lnTo>
                  <a:lnTo>
                    <a:pt x="1553" y="470"/>
                  </a:lnTo>
                  <a:lnTo>
                    <a:pt x="1467" y="413"/>
                  </a:lnTo>
                  <a:lnTo>
                    <a:pt x="1382" y="360"/>
                  </a:lnTo>
                  <a:lnTo>
                    <a:pt x="1299" y="310"/>
                  </a:lnTo>
                  <a:lnTo>
                    <a:pt x="1215" y="266"/>
                  </a:lnTo>
                  <a:lnTo>
                    <a:pt x="1133" y="224"/>
                  </a:lnTo>
                  <a:lnTo>
                    <a:pt x="1053" y="189"/>
                  </a:lnTo>
                  <a:lnTo>
                    <a:pt x="972" y="155"/>
                  </a:lnTo>
                  <a:lnTo>
                    <a:pt x="892" y="126"/>
                  </a:lnTo>
                  <a:lnTo>
                    <a:pt x="813" y="100"/>
                  </a:lnTo>
                  <a:lnTo>
                    <a:pt x="733" y="77"/>
                  </a:lnTo>
                  <a:lnTo>
                    <a:pt x="653" y="58"/>
                  </a:lnTo>
                  <a:lnTo>
                    <a:pt x="574" y="42"/>
                  </a:lnTo>
                  <a:lnTo>
                    <a:pt x="493" y="29"/>
                  </a:lnTo>
                  <a:lnTo>
                    <a:pt x="413" y="17"/>
                  </a:lnTo>
                  <a:lnTo>
                    <a:pt x="332" y="9"/>
                  </a:lnTo>
                  <a:lnTo>
                    <a:pt x="250" y="3"/>
                  </a:lnTo>
                  <a:lnTo>
                    <a:pt x="168" y="0"/>
                  </a:lnTo>
                  <a:lnTo>
                    <a:pt x="85" y="0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511439" name="Freeform 15"/>
            <p:cNvSpPr>
              <a:spLocks/>
            </p:cNvSpPr>
            <p:nvPr userDrawn="1"/>
          </p:nvSpPr>
          <p:spPr bwMode="auto">
            <a:xfrm>
              <a:off x="375" y="787"/>
              <a:ext cx="5147" cy="1195"/>
            </a:xfrm>
            <a:custGeom>
              <a:avLst/>
              <a:gdLst/>
              <a:ahLst/>
              <a:cxnLst>
                <a:cxn ang="0">
                  <a:pos x="5147" y="2049"/>
                </a:cxn>
                <a:cxn ang="0">
                  <a:pos x="5100" y="2090"/>
                </a:cxn>
                <a:cxn ang="0">
                  <a:pos x="5043" y="2132"/>
                </a:cxn>
                <a:cxn ang="0">
                  <a:pos x="4967" y="2182"/>
                </a:cxn>
                <a:cxn ang="0">
                  <a:pos x="4871" y="2237"/>
                </a:cxn>
                <a:cxn ang="0">
                  <a:pos x="4756" y="2288"/>
                </a:cxn>
                <a:cxn ang="0">
                  <a:pos x="4624" y="2335"/>
                </a:cxn>
                <a:cxn ang="0">
                  <a:pos x="4553" y="2355"/>
                </a:cxn>
                <a:cxn ang="0">
                  <a:pos x="4477" y="2369"/>
                </a:cxn>
                <a:cxn ang="0">
                  <a:pos x="4397" y="2382"/>
                </a:cxn>
                <a:cxn ang="0">
                  <a:pos x="4314" y="2388"/>
                </a:cxn>
                <a:cxn ang="0">
                  <a:pos x="4228" y="2390"/>
                </a:cxn>
                <a:cxn ang="0">
                  <a:pos x="4139" y="2385"/>
                </a:cxn>
                <a:cxn ang="0">
                  <a:pos x="4046" y="2374"/>
                </a:cxn>
                <a:cxn ang="0">
                  <a:pos x="3952" y="2356"/>
                </a:cxn>
                <a:cxn ang="0">
                  <a:pos x="3853" y="2330"/>
                </a:cxn>
                <a:cxn ang="0">
                  <a:pos x="3752" y="2296"/>
                </a:cxn>
                <a:cxn ang="0">
                  <a:pos x="3648" y="2253"/>
                </a:cxn>
                <a:cxn ang="0">
                  <a:pos x="3542" y="2200"/>
                </a:cxn>
                <a:cxn ang="0">
                  <a:pos x="3434" y="2137"/>
                </a:cxn>
                <a:cxn ang="0">
                  <a:pos x="3324" y="2064"/>
                </a:cxn>
                <a:cxn ang="0">
                  <a:pos x="3212" y="1978"/>
                </a:cxn>
                <a:cxn ang="0">
                  <a:pos x="3098" y="1880"/>
                </a:cxn>
                <a:cxn ang="0">
                  <a:pos x="2983" y="1770"/>
                </a:cxn>
                <a:cxn ang="0">
                  <a:pos x="2866" y="1646"/>
                </a:cxn>
                <a:cxn ang="0">
                  <a:pos x="2749" y="1520"/>
                </a:cxn>
                <a:cxn ang="0">
                  <a:pos x="2527" y="1284"/>
                </a:cxn>
                <a:cxn ang="0">
                  <a:pos x="2315" y="1072"/>
                </a:cxn>
                <a:cxn ang="0">
                  <a:pos x="2113" y="884"/>
                </a:cxn>
                <a:cxn ang="0">
                  <a:pos x="1920" y="717"/>
                </a:cxn>
                <a:cxn ang="0">
                  <a:pos x="1736" y="570"/>
                </a:cxn>
                <a:cxn ang="0">
                  <a:pos x="1558" y="444"/>
                </a:cxn>
                <a:cxn ang="0">
                  <a:pos x="1386" y="336"/>
                </a:cxn>
                <a:cxn ang="0">
                  <a:pos x="1219" y="246"/>
                </a:cxn>
                <a:cxn ang="0">
                  <a:pos x="1055" y="170"/>
                </a:cxn>
                <a:cxn ang="0">
                  <a:pos x="893" y="112"/>
                </a:cxn>
                <a:cxn ang="0">
                  <a:pos x="733" y="65"/>
                </a:cxn>
                <a:cxn ang="0">
                  <a:pos x="574" y="33"/>
                </a:cxn>
                <a:cxn ang="0">
                  <a:pos x="413" y="12"/>
                </a:cxn>
                <a:cxn ang="0">
                  <a:pos x="250" y="2"/>
                </a:cxn>
                <a:cxn ang="0">
                  <a:pos x="85" y="0"/>
                </a:cxn>
              </a:cxnLst>
              <a:rect l="0" t="0" r="r" b="b"/>
              <a:pathLst>
                <a:path w="5147" h="2390">
                  <a:moveTo>
                    <a:pt x="5147" y="2049"/>
                  </a:moveTo>
                  <a:lnTo>
                    <a:pt x="5147" y="2049"/>
                  </a:lnTo>
                  <a:lnTo>
                    <a:pt x="5135" y="2061"/>
                  </a:lnTo>
                  <a:lnTo>
                    <a:pt x="5100" y="2090"/>
                  </a:lnTo>
                  <a:lnTo>
                    <a:pt x="5075" y="2109"/>
                  </a:lnTo>
                  <a:lnTo>
                    <a:pt x="5043" y="2132"/>
                  </a:lnTo>
                  <a:lnTo>
                    <a:pt x="5008" y="2156"/>
                  </a:lnTo>
                  <a:lnTo>
                    <a:pt x="4967" y="2182"/>
                  </a:lnTo>
                  <a:lnTo>
                    <a:pt x="4921" y="2209"/>
                  </a:lnTo>
                  <a:lnTo>
                    <a:pt x="4871" y="2237"/>
                  </a:lnTo>
                  <a:lnTo>
                    <a:pt x="4815" y="2262"/>
                  </a:lnTo>
                  <a:lnTo>
                    <a:pt x="4756" y="2288"/>
                  </a:lnTo>
                  <a:lnTo>
                    <a:pt x="4692" y="2313"/>
                  </a:lnTo>
                  <a:lnTo>
                    <a:pt x="4624" y="2335"/>
                  </a:lnTo>
                  <a:lnTo>
                    <a:pt x="4589" y="2345"/>
                  </a:lnTo>
                  <a:lnTo>
                    <a:pt x="4553" y="2355"/>
                  </a:lnTo>
                  <a:lnTo>
                    <a:pt x="4515" y="2363"/>
                  </a:lnTo>
                  <a:lnTo>
                    <a:pt x="4477" y="2369"/>
                  </a:lnTo>
                  <a:lnTo>
                    <a:pt x="4438" y="2376"/>
                  </a:lnTo>
                  <a:lnTo>
                    <a:pt x="4397" y="2382"/>
                  </a:lnTo>
                  <a:lnTo>
                    <a:pt x="4357" y="2385"/>
                  </a:lnTo>
                  <a:lnTo>
                    <a:pt x="4314" y="2388"/>
                  </a:lnTo>
                  <a:lnTo>
                    <a:pt x="4272" y="2390"/>
                  </a:lnTo>
                  <a:lnTo>
                    <a:pt x="4228" y="2390"/>
                  </a:lnTo>
                  <a:lnTo>
                    <a:pt x="4184" y="2388"/>
                  </a:lnTo>
                  <a:lnTo>
                    <a:pt x="4139" y="2385"/>
                  </a:lnTo>
                  <a:lnTo>
                    <a:pt x="4093" y="2380"/>
                  </a:lnTo>
                  <a:lnTo>
                    <a:pt x="4046" y="2374"/>
                  </a:lnTo>
                  <a:lnTo>
                    <a:pt x="3999" y="2366"/>
                  </a:lnTo>
                  <a:lnTo>
                    <a:pt x="3952" y="2356"/>
                  </a:lnTo>
                  <a:lnTo>
                    <a:pt x="3902" y="2345"/>
                  </a:lnTo>
                  <a:lnTo>
                    <a:pt x="3853" y="2330"/>
                  </a:lnTo>
                  <a:lnTo>
                    <a:pt x="3803" y="2314"/>
                  </a:lnTo>
                  <a:lnTo>
                    <a:pt x="3752" y="2296"/>
                  </a:lnTo>
                  <a:lnTo>
                    <a:pt x="3700" y="2275"/>
                  </a:lnTo>
                  <a:lnTo>
                    <a:pt x="3648" y="2253"/>
                  </a:lnTo>
                  <a:lnTo>
                    <a:pt x="3596" y="2229"/>
                  </a:lnTo>
                  <a:lnTo>
                    <a:pt x="3542" y="2200"/>
                  </a:lnTo>
                  <a:lnTo>
                    <a:pt x="3489" y="2170"/>
                  </a:lnTo>
                  <a:lnTo>
                    <a:pt x="3434" y="2137"/>
                  </a:lnTo>
                  <a:lnTo>
                    <a:pt x="3380" y="2101"/>
                  </a:lnTo>
                  <a:lnTo>
                    <a:pt x="3324" y="2064"/>
                  </a:lnTo>
                  <a:lnTo>
                    <a:pt x="3269" y="2022"/>
                  </a:lnTo>
                  <a:lnTo>
                    <a:pt x="3212" y="1978"/>
                  </a:lnTo>
                  <a:lnTo>
                    <a:pt x="3156" y="1930"/>
                  </a:lnTo>
                  <a:lnTo>
                    <a:pt x="3098" y="1880"/>
                  </a:lnTo>
                  <a:lnTo>
                    <a:pt x="3041" y="1827"/>
                  </a:lnTo>
                  <a:lnTo>
                    <a:pt x="2983" y="1770"/>
                  </a:lnTo>
                  <a:lnTo>
                    <a:pt x="2924" y="1710"/>
                  </a:lnTo>
                  <a:lnTo>
                    <a:pt x="2866" y="1646"/>
                  </a:lnTo>
                  <a:lnTo>
                    <a:pt x="2866" y="1646"/>
                  </a:lnTo>
                  <a:lnTo>
                    <a:pt x="2749" y="1520"/>
                  </a:lnTo>
                  <a:lnTo>
                    <a:pt x="2637" y="1399"/>
                  </a:lnTo>
                  <a:lnTo>
                    <a:pt x="2527" y="1284"/>
                  </a:lnTo>
                  <a:lnTo>
                    <a:pt x="2419" y="1174"/>
                  </a:lnTo>
                  <a:lnTo>
                    <a:pt x="2315" y="1072"/>
                  </a:lnTo>
                  <a:lnTo>
                    <a:pt x="2213" y="976"/>
                  </a:lnTo>
                  <a:lnTo>
                    <a:pt x="2113" y="884"/>
                  </a:lnTo>
                  <a:lnTo>
                    <a:pt x="2016" y="798"/>
                  </a:lnTo>
                  <a:lnTo>
                    <a:pt x="1920" y="717"/>
                  </a:lnTo>
                  <a:lnTo>
                    <a:pt x="1827" y="641"/>
                  </a:lnTo>
                  <a:lnTo>
                    <a:pt x="1736" y="570"/>
                  </a:lnTo>
                  <a:lnTo>
                    <a:pt x="1647" y="504"/>
                  </a:lnTo>
                  <a:lnTo>
                    <a:pt x="1558" y="444"/>
                  </a:lnTo>
                  <a:lnTo>
                    <a:pt x="1472" y="388"/>
                  </a:lnTo>
                  <a:lnTo>
                    <a:pt x="1386" y="336"/>
                  </a:lnTo>
                  <a:lnTo>
                    <a:pt x="1303" y="288"/>
                  </a:lnTo>
                  <a:lnTo>
                    <a:pt x="1219" y="246"/>
                  </a:lnTo>
                  <a:lnTo>
                    <a:pt x="1136" y="205"/>
                  </a:lnTo>
                  <a:lnTo>
                    <a:pt x="1055" y="170"/>
                  </a:lnTo>
                  <a:lnTo>
                    <a:pt x="974" y="139"/>
                  </a:lnTo>
                  <a:lnTo>
                    <a:pt x="893" y="112"/>
                  </a:lnTo>
                  <a:lnTo>
                    <a:pt x="814" y="88"/>
                  </a:lnTo>
                  <a:lnTo>
                    <a:pt x="733" y="65"/>
                  </a:lnTo>
                  <a:lnTo>
                    <a:pt x="653" y="47"/>
                  </a:lnTo>
                  <a:lnTo>
                    <a:pt x="574" y="33"/>
                  </a:lnTo>
                  <a:lnTo>
                    <a:pt x="493" y="21"/>
                  </a:lnTo>
                  <a:lnTo>
                    <a:pt x="413" y="12"/>
                  </a:lnTo>
                  <a:lnTo>
                    <a:pt x="332" y="5"/>
                  </a:lnTo>
                  <a:lnTo>
                    <a:pt x="250" y="2"/>
                  </a:lnTo>
                  <a:lnTo>
                    <a:pt x="168" y="0"/>
                  </a:lnTo>
                  <a:lnTo>
                    <a:pt x="85" y="0"/>
                  </a:lnTo>
                  <a:lnTo>
                    <a:pt x="0" y="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511440" name="Freeform 16"/>
            <p:cNvSpPr>
              <a:spLocks/>
            </p:cNvSpPr>
            <p:nvPr userDrawn="1"/>
          </p:nvSpPr>
          <p:spPr bwMode="auto">
            <a:xfrm>
              <a:off x="389" y="808"/>
              <a:ext cx="5176" cy="1160"/>
            </a:xfrm>
            <a:custGeom>
              <a:avLst/>
              <a:gdLst/>
              <a:ahLst/>
              <a:cxnLst>
                <a:cxn ang="0">
                  <a:pos x="5176" y="1959"/>
                </a:cxn>
                <a:cxn ang="0">
                  <a:pos x="5130" y="2001"/>
                </a:cxn>
                <a:cxn ang="0">
                  <a:pos x="5075" y="2044"/>
                </a:cxn>
                <a:cxn ang="0">
                  <a:pos x="4998" y="2096"/>
                </a:cxn>
                <a:cxn ang="0">
                  <a:pos x="4903" y="2153"/>
                </a:cxn>
                <a:cxn ang="0">
                  <a:pos x="4790" y="2208"/>
                </a:cxn>
                <a:cxn ang="0">
                  <a:pos x="4658" y="2258"/>
                </a:cxn>
                <a:cxn ang="0">
                  <a:pos x="4587" y="2277"/>
                </a:cxn>
                <a:cxn ang="0">
                  <a:pos x="4513" y="2295"/>
                </a:cxn>
                <a:cxn ang="0">
                  <a:pos x="4433" y="2308"/>
                </a:cxn>
                <a:cxn ang="0">
                  <a:pos x="4350" y="2317"/>
                </a:cxn>
                <a:cxn ang="0">
                  <a:pos x="4264" y="2321"/>
                </a:cxn>
                <a:cxn ang="0">
                  <a:pos x="4174" y="2317"/>
                </a:cxn>
                <a:cxn ang="0">
                  <a:pos x="4082" y="2308"/>
                </a:cxn>
                <a:cxn ang="0">
                  <a:pos x="3986" y="2292"/>
                </a:cxn>
                <a:cxn ang="0">
                  <a:pos x="3888" y="2269"/>
                </a:cxn>
                <a:cxn ang="0">
                  <a:pos x="3786" y="2235"/>
                </a:cxn>
                <a:cxn ang="0">
                  <a:pos x="3682" y="2195"/>
                </a:cxn>
                <a:cxn ang="0">
                  <a:pos x="3575" y="2143"/>
                </a:cxn>
                <a:cxn ang="0">
                  <a:pos x="3466" y="2082"/>
                </a:cxn>
                <a:cxn ang="0">
                  <a:pos x="3355" y="2011"/>
                </a:cxn>
                <a:cxn ang="0">
                  <a:pos x="3241" y="1927"/>
                </a:cxn>
                <a:cxn ang="0">
                  <a:pos x="3125" y="1831"/>
                </a:cxn>
                <a:cxn ang="0">
                  <a:pos x="3009" y="1723"/>
                </a:cxn>
                <a:cxn ang="0">
                  <a:pos x="2891" y="1600"/>
                </a:cxn>
                <a:cxn ang="0">
                  <a:pos x="2773" y="1475"/>
                </a:cxn>
                <a:cxn ang="0">
                  <a:pos x="2545" y="1244"/>
                </a:cxn>
                <a:cxn ang="0">
                  <a:pos x="2331" y="1035"/>
                </a:cxn>
                <a:cxn ang="0">
                  <a:pos x="2126" y="850"/>
                </a:cxn>
                <a:cxn ang="0">
                  <a:pos x="1931" y="685"/>
                </a:cxn>
                <a:cxn ang="0">
                  <a:pos x="1744" y="543"/>
                </a:cxn>
                <a:cxn ang="0">
                  <a:pos x="1565" y="419"/>
                </a:cxn>
                <a:cxn ang="0">
                  <a:pos x="1391" y="314"/>
                </a:cxn>
                <a:cxn ang="0">
                  <a:pos x="1222" y="226"/>
                </a:cxn>
                <a:cxn ang="0">
                  <a:pos x="1057" y="154"/>
                </a:cxn>
                <a:cxn ang="0">
                  <a:pos x="894" y="99"/>
                </a:cxn>
                <a:cxn ang="0">
                  <a:pos x="735" y="55"/>
                </a:cxn>
                <a:cxn ang="0">
                  <a:pos x="574" y="26"/>
                </a:cxn>
                <a:cxn ang="0">
                  <a:pos x="412" y="8"/>
                </a:cxn>
                <a:cxn ang="0">
                  <a:pos x="250" y="0"/>
                </a:cxn>
                <a:cxn ang="0">
                  <a:pos x="85" y="4"/>
                </a:cxn>
              </a:cxnLst>
              <a:rect l="0" t="0" r="r" b="b"/>
              <a:pathLst>
                <a:path w="5176" h="2321">
                  <a:moveTo>
                    <a:pt x="5176" y="1959"/>
                  </a:moveTo>
                  <a:lnTo>
                    <a:pt x="5176" y="1959"/>
                  </a:lnTo>
                  <a:lnTo>
                    <a:pt x="5165" y="1970"/>
                  </a:lnTo>
                  <a:lnTo>
                    <a:pt x="5130" y="2001"/>
                  </a:lnTo>
                  <a:lnTo>
                    <a:pt x="5105" y="2020"/>
                  </a:lnTo>
                  <a:lnTo>
                    <a:pt x="5075" y="2044"/>
                  </a:lnTo>
                  <a:lnTo>
                    <a:pt x="5039" y="2070"/>
                  </a:lnTo>
                  <a:lnTo>
                    <a:pt x="4998" y="2096"/>
                  </a:lnTo>
                  <a:lnTo>
                    <a:pt x="4953" y="2125"/>
                  </a:lnTo>
                  <a:lnTo>
                    <a:pt x="4903" y="2153"/>
                  </a:lnTo>
                  <a:lnTo>
                    <a:pt x="4849" y="2180"/>
                  </a:lnTo>
                  <a:lnTo>
                    <a:pt x="4790" y="2208"/>
                  </a:lnTo>
                  <a:lnTo>
                    <a:pt x="4726" y="2233"/>
                  </a:lnTo>
                  <a:lnTo>
                    <a:pt x="4658" y="2258"/>
                  </a:lnTo>
                  <a:lnTo>
                    <a:pt x="4624" y="2267"/>
                  </a:lnTo>
                  <a:lnTo>
                    <a:pt x="4587" y="2277"/>
                  </a:lnTo>
                  <a:lnTo>
                    <a:pt x="4550" y="2287"/>
                  </a:lnTo>
                  <a:lnTo>
                    <a:pt x="4513" y="2295"/>
                  </a:lnTo>
                  <a:lnTo>
                    <a:pt x="4472" y="2303"/>
                  </a:lnTo>
                  <a:lnTo>
                    <a:pt x="4433" y="2308"/>
                  </a:lnTo>
                  <a:lnTo>
                    <a:pt x="4392" y="2313"/>
                  </a:lnTo>
                  <a:lnTo>
                    <a:pt x="4350" y="2317"/>
                  </a:lnTo>
                  <a:lnTo>
                    <a:pt x="4307" y="2319"/>
                  </a:lnTo>
                  <a:lnTo>
                    <a:pt x="4264" y="2321"/>
                  </a:lnTo>
                  <a:lnTo>
                    <a:pt x="4220" y="2319"/>
                  </a:lnTo>
                  <a:lnTo>
                    <a:pt x="4174" y="2317"/>
                  </a:lnTo>
                  <a:lnTo>
                    <a:pt x="4128" y="2314"/>
                  </a:lnTo>
                  <a:lnTo>
                    <a:pt x="4082" y="2308"/>
                  </a:lnTo>
                  <a:lnTo>
                    <a:pt x="4034" y="2301"/>
                  </a:lnTo>
                  <a:lnTo>
                    <a:pt x="3986" y="2292"/>
                  </a:lnTo>
                  <a:lnTo>
                    <a:pt x="3936" y="2282"/>
                  </a:lnTo>
                  <a:lnTo>
                    <a:pt x="3888" y="2269"/>
                  </a:lnTo>
                  <a:lnTo>
                    <a:pt x="3836" y="2253"/>
                  </a:lnTo>
                  <a:lnTo>
                    <a:pt x="3786" y="2235"/>
                  </a:lnTo>
                  <a:lnTo>
                    <a:pt x="3734" y="2216"/>
                  </a:lnTo>
                  <a:lnTo>
                    <a:pt x="3682" y="2195"/>
                  </a:lnTo>
                  <a:lnTo>
                    <a:pt x="3628" y="2170"/>
                  </a:lnTo>
                  <a:lnTo>
                    <a:pt x="3575" y="2143"/>
                  </a:lnTo>
                  <a:lnTo>
                    <a:pt x="3521" y="2114"/>
                  </a:lnTo>
                  <a:lnTo>
                    <a:pt x="3466" y="2082"/>
                  </a:lnTo>
                  <a:lnTo>
                    <a:pt x="3410" y="2048"/>
                  </a:lnTo>
                  <a:lnTo>
                    <a:pt x="3355" y="2011"/>
                  </a:lnTo>
                  <a:lnTo>
                    <a:pt x="3298" y="1970"/>
                  </a:lnTo>
                  <a:lnTo>
                    <a:pt x="3241" y="1927"/>
                  </a:lnTo>
                  <a:lnTo>
                    <a:pt x="3184" y="1880"/>
                  </a:lnTo>
                  <a:lnTo>
                    <a:pt x="3125" y="1831"/>
                  </a:lnTo>
                  <a:lnTo>
                    <a:pt x="3067" y="1778"/>
                  </a:lnTo>
                  <a:lnTo>
                    <a:pt x="3009" y="1723"/>
                  </a:lnTo>
                  <a:lnTo>
                    <a:pt x="2949" y="1663"/>
                  </a:lnTo>
                  <a:lnTo>
                    <a:pt x="2891" y="1600"/>
                  </a:lnTo>
                  <a:lnTo>
                    <a:pt x="2891" y="1600"/>
                  </a:lnTo>
                  <a:lnTo>
                    <a:pt x="2773" y="1475"/>
                  </a:lnTo>
                  <a:lnTo>
                    <a:pt x="2658" y="1357"/>
                  </a:lnTo>
                  <a:lnTo>
                    <a:pt x="2545" y="1244"/>
                  </a:lnTo>
                  <a:lnTo>
                    <a:pt x="2437" y="1135"/>
                  </a:lnTo>
                  <a:lnTo>
                    <a:pt x="2331" y="1035"/>
                  </a:lnTo>
                  <a:lnTo>
                    <a:pt x="2227" y="938"/>
                  </a:lnTo>
                  <a:lnTo>
                    <a:pt x="2126" y="850"/>
                  </a:lnTo>
                  <a:lnTo>
                    <a:pt x="2027" y="764"/>
                  </a:lnTo>
                  <a:lnTo>
                    <a:pt x="1931" y="685"/>
                  </a:lnTo>
                  <a:lnTo>
                    <a:pt x="1837" y="611"/>
                  </a:lnTo>
                  <a:lnTo>
                    <a:pt x="1744" y="543"/>
                  </a:lnTo>
                  <a:lnTo>
                    <a:pt x="1654" y="478"/>
                  </a:lnTo>
                  <a:lnTo>
                    <a:pt x="1565" y="419"/>
                  </a:lnTo>
                  <a:lnTo>
                    <a:pt x="1477" y="364"/>
                  </a:lnTo>
                  <a:lnTo>
                    <a:pt x="1391" y="314"/>
                  </a:lnTo>
                  <a:lnTo>
                    <a:pt x="1305" y="268"/>
                  </a:lnTo>
                  <a:lnTo>
                    <a:pt x="1222" y="226"/>
                  </a:lnTo>
                  <a:lnTo>
                    <a:pt x="1139" y="188"/>
                  </a:lnTo>
                  <a:lnTo>
                    <a:pt x="1057" y="154"/>
                  </a:lnTo>
                  <a:lnTo>
                    <a:pt x="976" y="125"/>
                  </a:lnTo>
                  <a:lnTo>
                    <a:pt x="894" y="99"/>
                  </a:lnTo>
                  <a:lnTo>
                    <a:pt x="814" y="75"/>
                  </a:lnTo>
                  <a:lnTo>
                    <a:pt x="735" y="55"/>
                  </a:lnTo>
                  <a:lnTo>
                    <a:pt x="654" y="39"/>
                  </a:lnTo>
                  <a:lnTo>
                    <a:pt x="574" y="26"/>
                  </a:lnTo>
                  <a:lnTo>
                    <a:pt x="493" y="16"/>
                  </a:lnTo>
                  <a:lnTo>
                    <a:pt x="412" y="8"/>
                  </a:lnTo>
                  <a:lnTo>
                    <a:pt x="332" y="4"/>
                  </a:lnTo>
                  <a:lnTo>
                    <a:pt x="250" y="0"/>
                  </a:lnTo>
                  <a:lnTo>
                    <a:pt x="168" y="0"/>
                  </a:lnTo>
                  <a:lnTo>
                    <a:pt x="85" y="4"/>
                  </a:lnTo>
                  <a:lnTo>
                    <a:pt x="0" y="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511441" name="Freeform 17"/>
            <p:cNvSpPr>
              <a:spLocks/>
            </p:cNvSpPr>
            <p:nvPr userDrawn="1"/>
          </p:nvSpPr>
          <p:spPr bwMode="auto">
            <a:xfrm>
              <a:off x="403" y="829"/>
              <a:ext cx="5205" cy="1124"/>
            </a:xfrm>
            <a:custGeom>
              <a:avLst/>
              <a:gdLst/>
              <a:ahLst/>
              <a:cxnLst>
                <a:cxn ang="0">
                  <a:pos x="5205" y="1868"/>
                </a:cxn>
                <a:cxn ang="0">
                  <a:pos x="5161" y="1910"/>
                </a:cxn>
                <a:cxn ang="0">
                  <a:pos x="5105" y="1956"/>
                </a:cxn>
                <a:cxn ang="0">
                  <a:pos x="5030" y="2011"/>
                </a:cxn>
                <a:cxn ang="0">
                  <a:pos x="4936" y="2069"/>
                </a:cxn>
                <a:cxn ang="0">
                  <a:pos x="4822" y="2127"/>
                </a:cxn>
                <a:cxn ang="0">
                  <a:pos x="4693" y="2178"/>
                </a:cxn>
                <a:cxn ang="0">
                  <a:pos x="4621" y="2201"/>
                </a:cxn>
                <a:cxn ang="0">
                  <a:pos x="4546" y="2219"/>
                </a:cxn>
                <a:cxn ang="0">
                  <a:pos x="4467" y="2235"/>
                </a:cxn>
                <a:cxn ang="0">
                  <a:pos x="4385" y="2245"/>
                </a:cxn>
                <a:cxn ang="0">
                  <a:pos x="4299" y="2250"/>
                </a:cxn>
                <a:cxn ang="0">
                  <a:pos x="4208" y="2250"/>
                </a:cxn>
                <a:cxn ang="0">
                  <a:pos x="4117" y="2241"/>
                </a:cxn>
                <a:cxn ang="0">
                  <a:pos x="4020" y="2227"/>
                </a:cxn>
                <a:cxn ang="0">
                  <a:pos x="3921" y="2206"/>
                </a:cxn>
                <a:cxn ang="0">
                  <a:pos x="3820" y="2175"/>
                </a:cxn>
                <a:cxn ang="0">
                  <a:pos x="3714" y="2135"/>
                </a:cxn>
                <a:cxn ang="0">
                  <a:pos x="3607" y="2086"/>
                </a:cxn>
                <a:cxn ang="0">
                  <a:pos x="3497" y="2027"/>
                </a:cxn>
                <a:cxn ang="0">
                  <a:pos x="3385" y="1957"/>
                </a:cxn>
                <a:cxn ang="0">
                  <a:pos x="3270" y="1875"/>
                </a:cxn>
                <a:cxn ang="0">
                  <a:pos x="3153" y="1781"/>
                </a:cxn>
                <a:cxn ang="0">
                  <a:pos x="3035" y="1675"/>
                </a:cxn>
                <a:cxn ang="0">
                  <a:pos x="2914" y="1555"/>
                </a:cxn>
                <a:cxn ang="0">
                  <a:pos x="2795" y="1431"/>
                </a:cxn>
                <a:cxn ang="0">
                  <a:pos x="2564" y="1202"/>
                </a:cxn>
                <a:cxn ang="0">
                  <a:pos x="2346" y="997"/>
                </a:cxn>
                <a:cxn ang="0">
                  <a:pos x="2140" y="816"/>
                </a:cxn>
                <a:cxn ang="0">
                  <a:pos x="1941" y="654"/>
                </a:cxn>
                <a:cxn ang="0">
                  <a:pos x="1752" y="514"/>
                </a:cxn>
                <a:cxn ang="0">
                  <a:pos x="1570" y="394"/>
                </a:cxn>
                <a:cxn ang="0">
                  <a:pos x="1395" y="293"/>
                </a:cxn>
                <a:cxn ang="0">
                  <a:pos x="1226" y="207"/>
                </a:cxn>
                <a:cxn ang="0">
                  <a:pos x="1059" y="139"/>
                </a:cxn>
                <a:cxn ang="0">
                  <a:pos x="897" y="86"/>
                </a:cxn>
                <a:cxn ang="0">
                  <a:pos x="734" y="45"/>
                </a:cxn>
                <a:cxn ang="0">
                  <a:pos x="575" y="20"/>
                </a:cxn>
                <a:cxn ang="0">
                  <a:pos x="414" y="5"/>
                </a:cxn>
                <a:cxn ang="0">
                  <a:pos x="250" y="0"/>
                </a:cxn>
                <a:cxn ang="0">
                  <a:pos x="85" y="7"/>
                </a:cxn>
              </a:cxnLst>
              <a:rect l="0" t="0" r="r" b="b"/>
              <a:pathLst>
                <a:path w="5205" h="2250">
                  <a:moveTo>
                    <a:pt x="5205" y="1868"/>
                  </a:moveTo>
                  <a:lnTo>
                    <a:pt x="5205" y="1868"/>
                  </a:lnTo>
                  <a:lnTo>
                    <a:pt x="5194" y="1880"/>
                  </a:lnTo>
                  <a:lnTo>
                    <a:pt x="5161" y="1910"/>
                  </a:lnTo>
                  <a:lnTo>
                    <a:pt x="5136" y="1931"/>
                  </a:lnTo>
                  <a:lnTo>
                    <a:pt x="5105" y="1956"/>
                  </a:lnTo>
                  <a:lnTo>
                    <a:pt x="5071" y="1981"/>
                  </a:lnTo>
                  <a:lnTo>
                    <a:pt x="5030" y="2011"/>
                  </a:lnTo>
                  <a:lnTo>
                    <a:pt x="4984" y="2040"/>
                  </a:lnTo>
                  <a:lnTo>
                    <a:pt x="4936" y="2069"/>
                  </a:lnTo>
                  <a:lnTo>
                    <a:pt x="4882" y="2098"/>
                  </a:lnTo>
                  <a:lnTo>
                    <a:pt x="4822" y="2127"/>
                  </a:lnTo>
                  <a:lnTo>
                    <a:pt x="4760" y="2153"/>
                  </a:lnTo>
                  <a:lnTo>
                    <a:pt x="4693" y="2178"/>
                  </a:lnTo>
                  <a:lnTo>
                    <a:pt x="4657" y="2190"/>
                  </a:lnTo>
                  <a:lnTo>
                    <a:pt x="4621" y="2201"/>
                  </a:lnTo>
                  <a:lnTo>
                    <a:pt x="4585" y="2211"/>
                  </a:lnTo>
                  <a:lnTo>
                    <a:pt x="4546" y="2219"/>
                  </a:lnTo>
                  <a:lnTo>
                    <a:pt x="4507" y="2227"/>
                  </a:lnTo>
                  <a:lnTo>
                    <a:pt x="4467" y="2235"/>
                  </a:lnTo>
                  <a:lnTo>
                    <a:pt x="4426" y="2240"/>
                  </a:lnTo>
                  <a:lnTo>
                    <a:pt x="4385" y="2245"/>
                  </a:lnTo>
                  <a:lnTo>
                    <a:pt x="4342" y="2248"/>
                  </a:lnTo>
                  <a:lnTo>
                    <a:pt x="4299" y="2250"/>
                  </a:lnTo>
                  <a:lnTo>
                    <a:pt x="4254" y="2250"/>
                  </a:lnTo>
                  <a:lnTo>
                    <a:pt x="4208" y="2250"/>
                  </a:lnTo>
                  <a:lnTo>
                    <a:pt x="4163" y="2246"/>
                  </a:lnTo>
                  <a:lnTo>
                    <a:pt x="4117" y="2241"/>
                  </a:lnTo>
                  <a:lnTo>
                    <a:pt x="4068" y="2235"/>
                  </a:lnTo>
                  <a:lnTo>
                    <a:pt x="4020" y="2227"/>
                  </a:lnTo>
                  <a:lnTo>
                    <a:pt x="3971" y="2217"/>
                  </a:lnTo>
                  <a:lnTo>
                    <a:pt x="3921" y="2206"/>
                  </a:lnTo>
                  <a:lnTo>
                    <a:pt x="3871" y="2191"/>
                  </a:lnTo>
                  <a:lnTo>
                    <a:pt x="3820" y="2175"/>
                  </a:lnTo>
                  <a:lnTo>
                    <a:pt x="3767" y="2156"/>
                  </a:lnTo>
                  <a:lnTo>
                    <a:pt x="3714" y="2135"/>
                  </a:lnTo>
                  <a:lnTo>
                    <a:pt x="3661" y="2112"/>
                  </a:lnTo>
                  <a:lnTo>
                    <a:pt x="3607" y="2086"/>
                  </a:lnTo>
                  <a:lnTo>
                    <a:pt x="3553" y="2057"/>
                  </a:lnTo>
                  <a:lnTo>
                    <a:pt x="3497" y="2027"/>
                  </a:lnTo>
                  <a:lnTo>
                    <a:pt x="3442" y="1993"/>
                  </a:lnTo>
                  <a:lnTo>
                    <a:pt x="3385" y="1957"/>
                  </a:lnTo>
                  <a:lnTo>
                    <a:pt x="3328" y="1917"/>
                  </a:lnTo>
                  <a:lnTo>
                    <a:pt x="3270" y="1875"/>
                  </a:lnTo>
                  <a:lnTo>
                    <a:pt x="3213" y="1830"/>
                  </a:lnTo>
                  <a:lnTo>
                    <a:pt x="3153" y="1781"/>
                  </a:lnTo>
                  <a:lnTo>
                    <a:pt x="3095" y="1730"/>
                  </a:lnTo>
                  <a:lnTo>
                    <a:pt x="3035" y="1675"/>
                  </a:lnTo>
                  <a:lnTo>
                    <a:pt x="2975" y="1617"/>
                  </a:lnTo>
                  <a:lnTo>
                    <a:pt x="2914" y="1555"/>
                  </a:lnTo>
                  <a:lnTo>
                    <a:pt x="2914" y="1555"/>
                  </a:lnTo>
                  <a:lnTo>
                    <a:pt x="2795" y="1431"/>
                  </a:lnTo>
                  <a:lnTo>
                    <a:pt x="2678" y="1313"/>
                  </a:lnTo>
                  <a:lnTo>
                    <a:pt x="2564" y="1202"/>
                  </a:lnTo>
                  <a:lnTo>
                    <a:pt x="2453" y="1097"/>
                  </a:lnTo>
                  <a:lnTo>
                    <a:pt x="2346" y="997"/>
                  </a:lnTo>
                  <a:lnTo>
                    <a:pt x="2241" y="903"/>
                  </a:lnTo>
                  <a:lnTo>
                    <a:pt x="2140" y="816"/>
                  </a:lnTo>
                  <a:lnTo>
                    <a:pt x="2040" y="732"/>
                  </a:lnTo>
                  <a:lnTo>
                    <a:pt x="1941" y="654"/>
                  </a:lnTo>
                  <a:lnTo>
                    <a:pt x="1847" y="582"/>
                  </a:lnTo>
                  <a:lnTo>
                    <a:pt x="1752" y="514"/>
                  </a:lnTo>
                  <a:lnTo>
                    <a:pt x="1661" y="452"/>
                  </a:lnTo>
                  <a:lnTo>
                    <a:pt x="1570" y="394"/>
                  </a:lnTo>
                  <a:lnTo>
                    <a:pt x="1483" y="341"/>
                  </a:lnTo>
                  <a:lnTo>
                    <a:pt x="1395" y="293"/>
                  </a:lnTo>
                  <a:lnTo>
                    <a:pt x="1311" y="247"/>
                  </a:lnTo>
                  <a:lnTo>
                    <a:pt x="1226" y="207"/>
                  </a:lnTo>
                  <a:lnTo>
                    <a:pt x="1143" y="171"/>
                  </a:lnTo>
                  <a:lnTo>
                    <a:pt x="1059" y="139"/>
                  </a:lnTo>
                  <a:lnTo>
                    <a:pt x="977" y="110"/>
                  </a:lnTo>
                  <a:lnTo>
                    <a:pt x="897" y="86"/>
                  </a:lnTo>
                  <a:lnTo>
                    <a:pt x="815" y="63"/>
                  </a:lnTo>
                  <a:lnTo>
                    <a:pt x="734" y="45"/>
                  </a:lnTo>
                  <a:lnTo>
                    <a:pt x="655" y="31"/>
                  </a:lnTo>
                  <a:lnTo>
                    <a:pt x="575" y="20"/>
                  </a:lnTo>
                  <a:lnTo>
                    <a:pt x="494" y="10"/>
                  </a:lnTo>
                  <a:lnTo>
                    <a:pt x="414" y="5"/>
                  </a:lnTo>
                  <a:lnTo>
                    <a:pt x="332" y="2"/>
                  </a:lnTo>
                  <a:lnTo>
                    <a:pt x="250" y="0"/>
                  </a:lnTo>
                  <a:lnTo>
                    <a:pt x="168" y="2"/>
                  </a:lnTo>
                  <a:lnTo>
                    <a:pt x="85" y="7"/>
                  </a:lnTo>
                  <a:lnTo>
                    <a:pt x="0" y="13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511442" name="Freeform 18"/>
            <p:cNvSpPr>
              <a:spLocks/>
            </p:cNvSpPr>
            <p:nvPr userDrawn="1"/>
          </p:nvSpPr>
          <p:spPr bwMode="auto">
            <a:xfrm>
              <a:off x="418" y="850"/>
              <a:ext cx="5233" cy="1090"/>
            </a:xfrm>
            <a:custGeom>
              <a:avLst/>
              <a:gdLst/>
              <a:ahLst/>
              <a:cxnLst>
                <a:cxn ang="0">
                  <a:pos x="5233" y="1778"/>
                </a:cxn>
                <a:cxn ang="0">
                  <a:pos x="5189" y="1822"/>
                </a:cxn>
                <a:cxn ang="0">
                  <a:pos x="5133" y="1867"/>
                </a:cxn>
                <a:cxn ang="0">
                  <a:pos x="5060" y="1923"/>
                </a:cxn>
                <a:cxn ang="0">
                  <a:pos x="4965" y="1985"/>
                </a:cxn>
                <a:cxn ang="0">
                  <a:pos x="4854" y="2044"/>
                </a:cxn>
                <a:cxn ang="0">
                  <a:pos x="4725" y="2099"/>
                </a:cxn>
                <a:cxn ang="0">
                  <a:pos x="4654" y="2122"/>
                </a:cxn>
                <a:cxn ang="0">
                  <a:pos x="4579" y="2143"/>
                </a:cxn>
                <a:cxn ang="0">
                  <a:pos x="4500" y="2159"/>
                </a:cxn>
                <a:cxn ang="0">
                  <a:pos x="4418" y="2172"/>
                </a:cxn>
                <a:cxn ang="0">
                  <a:pos x="4332" y="2178"/>
                </a:cxn>
                <a:cxn ang="0">
                  <a:pos x="4242" y="2180"/>
                </a:cxn>
                <a:cxn ang="0">
                  <a:pos x="4149" y="2174"/>
                </a:cxn>
                <a:cxn ang="0">
                  <a:pos x="4053" y="2162"/>
                </a:cxn>
                <a:cxn ang="0">
                  <a:pos x="3953" y="2141"/>
                </a:cxn>
                <a:cxn ang="0">
                  <a:pos x="3852" y="2114"/>
                </a:cxn>
                <a:cxn ang="0">
                  <a:pos x="3746" y="2075"/>
                </a:cxn>
                <a:cxn ang="0">
                  <a:pos x="3638" y="2028"/>
                </a:cxn>
                <a:cxn ang="0">
                  <a:pos x="3527" y="1972"/>
                </a:cxn>
                <a:cxn ang="0">
                  <a:pos x="3414" y="1902"/>
                </a:cxn>
                <a:cxn ang="0">
                  <a:pos x="3298" y="1823"/>
                </a:cxn>
                <a:cxn ang="0">
                  <a:pos x="3180" y="1731"/>
                </a:cxn>
                <a:cxn ang="0">
                  <a:pos x="3059" y="1626"/>
                </a:cxn>
                <a:cxn ang="0">
                  <a:pos x="2937" y="1508"/>
                </a:cxn>
                <a:cxn ang="0">
                  <a:pos x="2816" y="1387"/>
                </a:cxn>
                <a:cxn ang="0">
                  <a:pos x="2581" y="1161"/>
                </a:cxn>
                <a:cxn ang="0">
                  <a:pos x="2361" y="959"/>
                </a:cxn>
                <a:cxn ang="0">
                  <a:pos x="2151" y="780"/>
                </a:cxn>
                <a:cxn ang="0">
                  <a:pos x="1951" y="624"/>
                </a:cxn>
                <a:cxn ang="0">
                  <a:pos x="1759" y="486"/>
                </a:cxn>
                <a:cxn ang="0">
                  <a:pos x="1576" y="370"/>
                </a:cxn>
                <a:cxn ang="0">
                  <a:pos x="1400" y="270"/>
                </a:cxn>
                <a:cxn ang="0">
                  <a:pos x="1229" y="189"/>
                </a:cxn>
                <a:cxn ang="0">
                  <a:pos x="1061" y="123"/>
                </a:cxn>
                <a:cxn ang="0">
                  <a:pos x="897" y="73"/>
                </a:cxn>
                <a:cxn ang="0">
                  <a:pos x="736" y="36"/>
                </a:cxn>
                <a:cxn ang="0">
                  <a:pos x="575" y="13"/>
                </a:cxn>
                <a:cxn ang="0">
                  <a:pos x="413" y="2"/>
                </a:cxn>
                <a:cxn ang="0">
                  <a:pos x="250" y="2"/>
                </a:cxn>
                <a:cxn ang="0">
                  <a:pos x="85" y="10"/>
                </a:cxn>
              </a:cxnLst>
              <a:rect l="0" t="0" r="r" b="b"/>
              <a:pathLst>
                <a:path w="5233" h="2180">
                  <a:moveTo>
                    <a:pt x="5233" y="1778"/>
                  </a:moveTo>
                  <a:lnTo>
                    <a:pt x="5233" y="1778"/>
                  </a:lnTo>
                  <a:lnTo>
                    <a:pt x="5222" y="1789"/>
                  </a:lnTo>
                  <a:lnTo>
                    <a:pt x="5189" y="1822"/>
                  </a:lnTo>
                  <a:lnTo>
                    <a:pt x="5164" y="1843"/>
                  </a:lnTo>
                  <a:lnTo>
                    <a:pt x="5133" y="1867"/>
                  </a:lnTo>
                  <a:lnTo>
                    <a:pt x="5099" y="1894"/>
                  </a:lnTo>
                  <a:lnTo>
                    <a:pt x="5060" y="1923"/>
                  </a:lnTo>
                  <a:lnTo>
                    <a:pt x="5015" y="1954"/>
                  </a:lnTo>
                  <a:lnTo>
                    <a:pt x="4965" y="1985"/>
                  </a:lnTo>
                  <a:lnTo>
                    <a:pt x="4913" y="2014"/>
                  </a:lnTo>
                  <a:lnTo>
                    <a:pt x="4854" y="2044"/>
                  </a:lnTo>
                  <a:lnTo>
                    <a:pt x="4792" y="2072"/>
                  </a:lnTo>
                  <a:lnTo>
                    <a:pt x="4725" y="2099"/>
                  </a:lnTo>
                  <a:lnTo>
                    <a:pt x="4689" y="2111"/>
                  </a:lnTo>
                  <a:lnTo>
                    <a:pt x="4654" y="2122"/>
                  </a:lnTo>
                  <a:lnTo>
                    <a:pt x="4617" y="2133"/>
                  </a:lnTo>
                  <a:lnTo>
                    <a:pt x="4579" y="2143"/>
                  </a:lnTo>
                  <a:lnTo>
                    <a:pt x="4540" y="2153"/>
                  </a:lnTo>
                  <a:lnTo>
                    <a:pt x="4500" y="2159"/>
                  </a:lnTo>
                  <a:lnTo>
                    <a:pt x="4460" y="2167"/>
                  </a:lnTo>
                  <a:lnTo>
                    <a:pt x="4418" y="2172"/>
                  </a:lnTo>
                  <a:lnTo>
                    <a:pt x="4375" y="2175"/>
                  </a:lnTo>
                  <a:lnTo>
                    <a:pt x="4332" y="2178"/>
                  </a:lnTo>
                  <a:lnTo>
                    <a:pt x="4288" y="2180"/>
                  </a:lnTo>
                  <a:lnTo>
                    <a:pt x="4242" y="2180"/>
                  </a:lnTo>
                  <a:lnTo>
                    <a:pt x="4196" y="2178"/>
                  </a:lnTo>
                  <a:lnTo>
                    <a:pt x="4149" y="2174"/>
                  </a:lnTo>
                  <a:lnTo>
                    <a:pt x="4102" y="2169"/>
                  </a:lnTo>
                  <a:lnTo>
                    <a:pt x="4053" y="2162"/>
                  </a:lnTo>
                  <a:lnTo>
                    <a:pt x="4003" y="2153"/>
                  </a:lnTo>
                  <a:lnTo>
                    <a:pt x="3953" y="2141"/>
                  </a:lnTo>
                  <a:lnTo>
                    <a:pt x="3903" y="2128"/>
                  </a:lnTo>
                  <a:lnTo>
                    <a:pt x="3852" y="2114"/>
                  </a:lnTo>
                  <a:lnTo>
                    <a:pt x="3799" y="2096"/>
                  </a:lnTo>
                  <a:lnTo>
                    <a:pt x="3746" y="2075"/>
                  </a:lnTo>
                  <a:lnTo>
                    <a:pt x="3692" y="2054"/>
                  </a:lnTo>
                  <a:lnTo>
                    <a:pt x="3638" y="2028"/>
                  </a:lnTo>
                  <a:lnTo>
                    <a:pt x="3582" y="2001"/>
                  </a:lnTo>
                  <a:lnTo>
                    <a:pt x="3527" y="1972"/>
                  </a:lnTo>
                  <a:lnTo>
                    <a:pt x="3471" y="1938"/>
                  </a:lnTo>
                  <a:lnTo>
                    <a:pt x="3414" y="1902"/>
                  </a:lnTo>
                  <a:lnTo>
                    <a:pt x="3356" y="1865"/>
                  </a:lnTo>
                  <a:lnTo>
                    <a:pt x="3298" y="1823"/>
                  </a:lnTo>
                  <a:lnTo>
                    <a:pt x="3239" y="1778"/>
                  </a:lnTo>
                  <a:lnTo>
                    <a:pt x="3180" y="1731"/>
                  </a:lnTo>
                  <a:lnTo>
                    <a:pt x="3120" y="1681"/>
                  </a:lnTo>
                  <a:lnTo>
                    <a:pt x="3059" y="1626"/>
                  </a:lnTo>
                  <a:lnTo>
                    <a:pt x="2999" y="1570"/>
                  </a:lnTo>
                  <a:lnTo>
                    <a:pt x="2937" y="1508"/>
                  </a:lnTo>
                  <a:lnTo>
                    <a:pt x="2937" y="1508"/>
                  </a:lnTo>
                  <a:lnTo>
                    <a:pt x="2816" y="1387"/>
                  </a:lnTo>
                  <a:lnTo>
                    <a:pt x="2697" y="1271"/>
                  </a:lnTo>
                  <a:lnTo>
                    <a:pt x="2581" y="1161"/>
                  </a:lnTo>
                  <a:lnTo>
                    <a:pt x="2470" y="1058"/>
                  </a:lnTo>
                  <a:lnTo>
                    <a:pt x="2361" y="959"/>
                  </a:lnTo>
                  <a:lnTo>
                    <a:pt x="2255" y="867"/>
                  </a:lnTo>
                  <a:lnTo>
                    <a:pt x="2151" y="780"/>
                  </a:lnTo>
                  <a:lnTo>
                    <a:pt x="2050" y="699"/>
                  </a:lnTo>
                  <a:lnTo>
                    <a:pt x="1951" y="624"/>
                  </a:lnTo>
                  <a:lnTo>
                    <a:pt x="1854" y="552"/>
                  </a:lnTo>
                  <a:lnTo>
                    <a:pt x="1759" y="486"/>
                  </a:lnTo>
                  <a:lnTo>
                    <a:pt x="1668" y="427"/>
                  </a:lnTo>
                  <a:lnTo>
                    <a:pt x="1576" y="370"/>
                  </a:lnTo>
                  <a:lnTo>
                    <a:pt x="1487" y="318"/>
                  </a:lnTo>
                  <a:lnTo>
                    <a:pt x="1400" y="270"/>
                  </a:lnTo>
                  <a:lnTo>
                    <a:pt x="1314" y="228"/>
                  </a:lnTo>
                  <a:lnTo>
                    <a:pt x="1229" y="189"/>
                  </a:lnTo>
                  <a:lnTo>
                    <a:pt x="1144" y="154"/>
                  </a:lnTo>
                  <a:lnTo>
                    <a:pt x="1061" y="123"/>
                  </a:lnTo>
                  <a:lnTo>
                    <a:pt x="979" y="96"/>
                  </a:lnTo>
                  <a:lnTo>
                    <a:pt x="897" y="73"/>
                  </a:lnTo>
                  <a:lnTo>
                    <a:pt x="817" y="54"/>
                  </a:lnTo>
                  <a:lnTo>
                    <a:pt x="736" y="36"/>
                  </a:lnTo>
                  <a:lnTo>
                    <a:pt x="656" y="23"/>
                  </a:lnTo>
                  <a:lnTo>
                    <a:pt x="575" y="13"/>
                  </a:lnTo>
                  <a:lnTo>
                    <a:pt x="495" y="7"/>
                  </a:lnTo>
                  <a:lnTo>
                    <a:pt x="413" y="2"/>
                  </a:lnTo>
                  <a:lnTo>
                    <a:pt x="332" y="0"/>
                  </a:lnTo>
                  <a:lnTo>
                    <a:pt x="250" y="2"/>
                  </a:lnTo>
                  <a:lnTo>
                    <a:pt x="168" y="5"/>
                  </a:lnTo>
                  <a:lnTo>
                    <a:pt x="85" y="10"/>
                  </a:lnTo>
                  <a:lnTo>
                    <a:pt x="0" y="1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511443" name="Freeform 19"/>
            <p:cNvSpPr>
              <a:spLocks/>
            </p:cNvSpPr>
            <p:nvPr userDrawn="1"/>
          </p:nvSpPr>
          <p:spPr bwMode="auto">
            <a:xfrm>
              <a:off x="434" y="870"/>
              <a:ext cx="5259" cy="1056"/>
            </a:xfrm>
            <a:custGeom>
              <a:avLst/>
              <a:gdLst/>
              <a:ahLst/>
              <a:cxnLst>
                <a:cxn ang="0">
                  <a:pos x="5259" y="1687"/>
                </a:cxn>
                <a:cxn ang="0">
                  <a:pos x="5214" y="1731"/>
                </a:cxn>
                <a:cxn ang="0">
                  <a:pos x="5160" y="1779"/>
                </a:cxn>
                <a:cxn ang="0">
                  <a:pos x="5087" y="1837"/>
                </a:cxn>
                <a:cxn ang="0">
                  <a:pos x="4994" y="1900"/>
                </a:cxn>
                <a:cxn ang="0">
                  <a:pos x="4883" y="1963"/>
                </a:cxn>
                <a:cxn ang="0">
                  <a:pos x="4755" y="2020"/>
                </a:cxn>
                <a:cxn ang="0">
                  <a:pos x="4684" y="2045"/>
                </a:cxn>
                <a:cxn ang="0">
                  <a:pos x="4611" y="2068"/>
                </a:cxn>
                <a:cxn ang="0">
                  <a:pos x="4531" y="2086"/>
                </a:cxn>
                <a:cxn ang="0">
                  <a:pos x="4449" y="2100"/>
                </a:cxn>
                <a:cxn ang="0">
                  <a:pos x="4363" y="2108"/>
                </a:cxn>
                <a:cxn ang="0">
                  <a:pos x="4275" y="2112"/>
                </a:cxn>
                <a:cxn ang="0">
                  <a:pos x="4181" y="2107"/>
                </a:cxn>
                <a:cxn ang="0">
                  <a:pos x="4084" y="2097"/>
                </a:cxn>
                <a:cxn ang="0">
                  <a:pos x="3984" y="2079"/>
                </a:cxn>
                <a:cxn ang="0">
                  <a:pos x="3882" y="2052"/>
                </a:cxn>
                <a:cxn ang="0">
                  <a:pos x="3776" y="2016"/>
                </a:cxn>
                <a:cxn ang="0">
                  <a:pos x="3668" y="1971"/>
                </a:cxn>
                <a:cxn ang="0">
                  <a:pos x="3555" y="1916"/>
                </a:cxn>
                <a:cxn ang="0">
                  <a:pos x="3441" y="1850"/>
                </a:cxn>
                <a:cxn ang="0">
                  <a:pos x="3325" y="1773"/>
                </a:cxn>
                <a:cxn ang="0">
                  <a:pos x="3205" y="1682"/>
                </a:cxn>
                <a:cxn ang="0">
                  <a:pos x="3083" y="1579"/>
                </a:cxn>
                <a:cxn ang="0">
                  <a:pos x="2958" y="1463"/>
                </a:cxn>
                <a:cxn ang="0">
                  <a:pos x="2835" y="1343"/>
                </a:cxn>
                <a:cxn ang="0">
                  <a:pos x="2599" y="1122"/>
                </a:cxn>
                <a:cxn ang="0">
                  <a:pos x="2374" y="923"/>
                </a:cxn>
                <a:cxn ang="0">
                  <a:pos x="2161" y="747"/>
                </a:cxn>
                <a:cxn ang="0">
                  <a:pos x="1960" y="594"/>
                </a:cxn>
                <a:cxn ang="0">
                  <a:pos x="1767" y="460"/>
                </a:cxn>
                <a:cxn ang="0">
                  <a:pos x="1581" y="347"/>
                </a:cxn>
                <a:cxn ang="0">
                  <a:pos x="1403" y="250"/>
                </a:cxn>
                <a:cxn ang="0">
                  <a:pos x="1231" y="171"/>
                </a:cxn>
                <a:cxn ang="0">
                  <a:pos x="1063" y="109"/>
                </a:cxn>
                <a:cxn ang="0">
                  <a:pos x="898" y="63"/>
                </a:cxn>
                <a:cxn ang="0">
                  <a:pos x="735" y="29"/>
                </a:cxn>
                <a:cxn ang="0">
                  <a:pos x="574" y="8"/>
                </a:cxn>
                <a:cxn ang="0">
                  <a:pos x="412" y="0"/>
                </a:cxn>
                <a:cxn ang="0">
                  <a:pos x="249" y="3"/>
                </a:cxn>
                <a:cxn ang="0">
                  <a:pos x="84" y="16"/>
                </a:cxn>
              </a:cxnLst>
              <a:rect l="0" t="0" r="r" b="b"/>
              <a:pathLst>
                <a:path w="5259" h="2112">
                  <a:moveTo>
                    <a:pt x="5259" y="1687"/>
                  </a:moveTo>
                  <a:lnTo>
                    <a:pt x="5259" y="1687"/>
                  </a:lnTo>
                  <a:lnTo>
                    <a:pt x="5248" y="1698"/>
                  </a:lnTo>
                  <a:lnTo>
                    <a:pt x="5214" y="1731"/>
                  </a:lnTo>
                  <a:lnTo>
                    <a:pt x="5189" y="1753"/>
                  </a:lnTo>
                  <a:lnTo>
                    <a:pt x="5160" y="1779"/>
                  </a:lnTo>
                  <a:lnTo>
                    <a:pt x="5127" y="1806"/>
                  </a:lnTo>
                  <a:lnTo>
                    <a:pt x="5087" y="1837"/>
                  </a:lnTo>
                  <a:lnTo>
                    <a:pt x="5044" y="1868"/>
                  </a:lnTo>
                  <a:lnTo>
                    <a:pt x="4994" y="1900"/>
                  </a:lnTo>
                  <a:lnTo>
                    <a:pt x="4941" y="1931"/>
                  </a:lnTo>
                  <a:lnTo>
                    <a:pt x="4883" y="1963"/>
                  </a:lnTo>
                  <a:lnTo>
                    <a:pt x="4822" y="1992"/>
                  </a:lnTo>
                  <a:lnTo>
                    <a:pt x="4755" y="2020"/>
                  </a:lnTo>
                  <a:lnTo>
                    <a:pt x="4720" y="2033"/>
                  </a:lnTo>
                  <a:lnTo>
                    <a:pt x="4684" y="2045"/>
                  </a:lnTo>
                  <a:lnTo>
                    <a:pt x="4648" y="2057"/>
                  </a:lnTo>
                  <a:lnTo>
                    <a:pt x="4611" y="2068"/>
                  </a:lnTo>
                  <a:lnTo>
                    <a:pt x="4572" y="2078"/>
                  </a:lnTo>
                  <a:lnTo>
                    <a:pt x="4531" y="2086"/>
                  </a:lnTo>
                  <a:lnTo>
                    <a:pt x="4491" y="2094"/>
                  </a:lnTo>
                  <a:lnTo>
                    <a:pt x="4449" y="2100"/>
                  </a:lnTo>
                  <a:lnTo>
                    <a:pt x="4406" y="2105"/>
                  </a:lnTo>
                  <a:lnTo>
                    <a:pt x="4363" y="2108"/>
                  </a:lnTo>
                  <a:lnTo>
                    <a:pt x="4319" y="2110"/>
                  </a:lnTo>
                  <a:lnTo>
                    <a:pt x="4275" y="2112"/>
                  </a:lnTo>
                  <a:lnTo>
                    <a:pt x="4227" y="2110"/>
                  </a:lnTo>
                  <a:lnTo>
                    <a:pt x="4181" y="2107"/>
                  </a:lnTo>
                  <a:lnTo>
                    <a:pt x="4133" y="2104"/>
                  </a:lnTo>
                  <a:lnTo>
                    <a:pt x="4084" y="2097"/>
                  </a:lnTo>
                  <a:lnTo>
                    <a:pt x="4036" y="2089"/>
                  </a:lnTo>
                  <a:lnTo>
                    <a:pt x="3984" y="2079"/>
                  </a:lnTo>
                  <a:lnTo>
                    <a:pt x="3934" y="2066"/>
                  </a:lnTo>
                  <a:lnTo>
                    <a:pt x="3882" y="2052"/>
                  </a:lnTo>
                  <a:lnTo>
                    <a:pt x="3829" y="2036"/>
                  </a:lnTo>
                  <a:lnTo>
                    <a:pt x="3776" y="2016"/>
                  </a:lnTo>
                  <a:lnTo>
                    <a:pt x="3722" y="1995"/>
                  </a:lnTo>
                  <a:lnTo>
                    <a:pt x="3668" y="1971"/>
                  </a:lnTo>
                  <a:lnTo>
                    <a:pt x="3612" y="1945"/>
                  </a:lnTo>
                  <a:lnTo>
                    <a:pt x="3555" y="1916"/>
                  </a:lnTo>
                  <a:lnTo>
                    <a:pt x="3498" y="1884"/>
                  </a:lnTo>
                  <a:lnTo>
                    <a:pt x="3441" y="1850"/>
                  </a:lnTo>
                  <a:lnTo>
                    <a:pt x="3383" y="1813"/>
                  </a:lnTo>
                  <a:lnTo>
                    <a:pt x="3325" y="1773"/>
                  </a:lnTo>
                  <a:lnTo>
                    <a:pt x="3265" y="1729"/>
                  </a:lnTo>
                  <a:lnTo>
                    <a:pt x="3205" y="1682"/>
                  </a:lnTo>
                  <a:lnTo>
                    <a:pt x="3144" y="1632"/>
                  </a:lnTo>
                  <a:lnTo>
                    <a:pt x="3083" y="1579"/>
                  </a:lnTo>
                  <a:lnTo>
                    <a:pt x="3021" y="1522"/>
                  </a:lnTo>
                  <a:lnTo>
                    <a:pt x="2958" y="1463"/>
                  </a:lnTo>
                  <a:lnTo>
                    <a:pt x="2958" y="1463"/>
                  </a:lnTo>
                  <a:lnTo>
                    <a:pt x="2835" y="1343"/>
                  </a:lnTo>
                  <a:lnTo>
                    <a:pt x="2715" y="1228"/>
                  </a:lnTo>
                  <a:lnTo>
                    <a:pt x="2599" y="1122"/>
                  </a:lnTo>
                  <a:lnTo>
                    <a:pt x="2485" y="1020"/>
                  </a:lnTo>
                  <a:lnTo>
                    <a:pt x="2374" y="923"/>
                  </a:lnTo>
                  <a:lnTo>
                    <a:pt x="2267" y="833"/>
                  </a:lnTo>
                  <a:lnTo>
                    <a:pt x="2161" y="747"/>
                  </a:lnTo>
                  <a:lnTo>
                    <a:pt x="2060" y="668"/>
                  </a:lnTo>
                  <a:lnTo>
                    <a:pt x="1960" y="594"/>
                  </a:lnTo>
                  <a:lnTo>
                    <a:pt x="1861" y="524"/>
                  </a:lnTo>
                  <a:lnTo>
                    <a:pt x="1767" y="460"/>
                  </a:lnTo>
                  <a:lnTo>
                    <a:pt x="1673" y="400"/>
                  </a:lnTo>
                  <a:lnTo>
                    <a:pt x="1581" y="347"/>
                  </a:lnTo>
                  <a:lnTo>
                    <a:pt x="1492" y="297"/>
                  </a:lnTo>
                  <a:lnTo>
                    <a:pt x="1403" y="250"/>
                  </a:lnTo>
                  <a:lnTo>
                    <a:pt x="1316" y="210"/>
                  </a:lnTo>
                  <a:lnTo>
                    <a:pt x="1231" y="171"/>
                  </a:lnTo>
                  <a:lnTo>
                    <a:pt x="1146" y="138"/>
                  </a:lnTo>
                  <a:lnTo>
                    <a:pt x="1063" y="109"/>
                  </a:lnTo>
                  <a:lnTo>
                    <a:pt x="980" y="84"/>
                  </a:lnTo>
                  <a:lnTo>
                    <a:pt x="898" y="63"/>
                  </a:lnTo>
                  <a:lnTo>
                    <a:pt x="816" y="43"/>
                  </a:lnTo>
                  <a:lnTo>
                    <a:pt x="735" y="29"/>
                  </a:lnTo>
                  <a:lnTo>
                    <a:pt x="655" y="17"/>
                  </a:lnTo>
                  <a:lnTo>
                    <a:pt x="574" y="8"/>
                  </a:lnTo>
                  <a:lnTo>
                    <a:pt x="494" y="3"/>
                  </a:lnTo>
                  <a:lnTo>
                    <a:pt x="412" y="0"/>
                  </a:lnTo>
                  <a:lnTo>
                    <a:pt x="331" y="0"/>
                  </a:lnTo>
                  <a:lnTo>
                    <a:pt x="249" y="3"/>
                  </a:lnTo>
                  <a:lnTo>
                    <a:pt x="168" y="8"/>
                  </a:lnTo>
                  <a:lnTo>
                    <a:pt x="84" y="16"/>
                  </a:lnTo>
                  <a:lnTo>
                    <a:pt x="0" y="25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511444" name="Freeform 20"/>
            <p:cNvSpPr>
              <a:spLocks/>
            </p:cNvSpPr>
            <p:nvPr userDrawn="1"/>
          </p:nvSpPr>
          <p:spPr bwMode="auto">
            <a:xfrm>
              <a:off x="450" y="890"/>
              <a:ext cx="5283" cy="1021"/>
            </a:xfrm>
            <a:custGeom>
              <a:avLst/>
              <a:gdLst/>
              <a:ahLst/>
              <a:cxnLst>
                <a:cxn ang="0">
                  <a:pos x="5283" y="1597"/>
                </a:cxn>
                <a:cxn ang="0">
                  <a:pos x="5240" y="1642"/>
                </a:cxn>
                <a:cxn ang="0">
                  <a:pos x="5187" y="1691"/>
                </a:cxn>
                <a:cxn ang="0">
                  <a:pos x="5114" y="1750"/>
                </a:cxn>
                <a:cxn ang="0">
                  <a:pos x="5022" y="1817"/>
                </a:cxn>
                <a:cxn ang="0">
                  <a:pos x="4912" y="1881"/>
                </a:cxn>
                <a:cxn ang="0">
                  <a:pos x="4818" y="1928"/>
                </a:cxn>
                <a:cxn ang="0">
                  <a:pos x="4750" y="1955"/>
                </a:cxn>
                <a:cxn ang="0">
                  <a:pos x="4678" y="1981"/>
                </a:cxn>
                <a:cxn ang="0">
                  <a:pos x="4601" y="2002"/>
                </a:cxn>
                <a:cxn ang="0">
                  <a:pos x="4522" y="2020"/>
                </a:cxn>
                <a:cxn ang="0">
                  <a:pos x="4438" y="2033"/>
                </a:cxn>
                <a:cxn ang="0">
                  <a:pos x="4350" y="2041"/>
                </a:cxn>
                <a:cxn ang="0">
                  <a:pos x="4259" y="2043"/>
                </a:cxn>
                <a:cxn ang="0">
                  <a:pos x="4164" y="2038"/>
                </a:cxn>
                <a:cxn ang="0">
                  <a:pos x="4066" y="2025"/>
                </a:cxn>
                <a:cxn ang="0">
                  <a:pos x="3964" y="2005"/>
                </a:cxn>
                <a:cxn ang="0">
                  <a:pos x="3860" y="1976"/>
                </a:cxn>
                <a:cxn ang="0">
                  <a:pos x="3752" y="1938"/>
                </a:cxn>
                <a:cxn ang="0">
                  <a:pos x="3641" y="1889"/>
                </a:cxn>
                <a:cxn ang="0">
                  <a:pos x="3527" y="1831"/>
                </a:cxn>
                <a:cxn ang="0">
                  <a:pos x="3410" y="1760"/>
                </a:cxn>
                <a:cxn ang="0">
                  <a:pos x="3291" y="1679"/>
                </a:cxn>
                <a:cxn ang="0">
                  <a:pos x="3169" y="1584"/>
                </a:cxn>
                <a:cxn ang="0">
                  <a:pos x="3044" y="1477"/>
                </a:cxn>
                <a:cxn ang="0">
                  <a:pos x="2980" y="1418"/>
                </a:cxn>
                <a:cxn ang="0">
                  <a:pos x="2734" y="1188"/>
                </a:cxn>
                <a:cxn ang="0">
                  <a:pos x="2499" y="982"/>
                </a:cxn>
                <a:cxn ang="0">
                  <a:pos x="2279" y="799"/>
                </a:cxn>
                <a:cxn ang="0">
                  <a:pos x="2069" y="638"/>
                </a:cxn>
                <a:cxn ang="0">
                  <a:pos x="1869" y="497"/>
                </a:cxn>
                <a:cxn ang="0">
                  <a:pos x="1679" y="378"/>
                </a:cxn>
                <a:cxn ang="0">
                  <a:pos x="1496" y="276"/>
                </a:cxn>
                <a:cxn ang="0">
                  <a:pos x="1319" y="192"/>
                </a:cxn>
                <a:cxn ang="0">
                  <a:pos x="1148" y="124"/>
                </a:cxn>
                <a:cxn ang="0">
                  <a:pos x="980" y="73"/>
                </a:cxn>
                <a:cxn ang="0">
                  <a:pos x="817" y="36"/>
                </a:cxn>
                <a:cxn ang="0">
                  <a:pos x="654" y="11"/>
                </a:cxn>
                <a:cxn ang="0">
                  <a:pos x="493" y="2"/>
                </a:cxn>
                <a:cxn ang="0">
                  <a:pos x="331" y="2"/>
                </a:cxn>
                <a:cxn ang="0">
                  <a:pos x="167" y="13"/>
                </a:cxn>
                <a:cxn ang="0">
                  <a:pos x="0" y="34"/>
                </a:cxn>
              </a:cxnLst>
              <a:rect l="0" t="0" r="r" b="b"/>
              <a:pathLst>
                <a:path w="5283" h="2043">
                  <a:moveTo>
                    <a:pt x="5283" y="1597"/>
                  </a:moveTo>
                  <a:lnTo>
                    <a:pt x="5283" y="1597"/>
                  </a:lnTo>
                  <a:lnTo>
                    <a:pt x="5272" y="1608"/>
                  </a:lnTo>
                  <a:lnTo>
                    <a:pt x="5240" y="1642"/>
                  </a:lnTo>
                  <a:lnTo>
                    <a:pt x="5215" y="1665"/>
                  </a:lnTo>
                  <a:lnTo>
                    <a:pt x="5187" y="1691"/>
                  </a:lnTo>
                  <a:lnTo>
                    <a:pt x="5153" y="1720"/>
                  </a:lnTo>
                  <a:lnTo>
                    <a:pt x="5114" y="1750"/>
                  </a:lnTo>
                  <a:lnTo>
                    <a:pt x="5071" y="1783"/>
                  </a:lnTo>
                  <a:lnTo>
                    <a:pt x="5022" y="1817"/>
                  </a:lnTo>
                  <a:lnTo>
                    <a:pt x="4969" y="1849"/>
                  </a:lnTo>
                  <a:lnTo>
                    <a:pt x="4912" y="1881"/>
                  </a:lnTo>
                  <a:lnTo>
                    <a:pt x="4850" y="1912"/>
                  </a:lnTo>
                  <a:lnTo>
                    <a:pt x="4818" y="1928"/>
                  </a:lnTo>
                  <a:lnTo>
                    <a:pt x="4785" y="1942"/>
                  </a:lnTo>
                  <a:lnTo>
                    <a:pt x="4750" y="1955"/>
                  </a:lnTo>
                  <a:lnTo>
                    <a:pt x="4714" y="1968"/>
                  </a:lnTo>
                  <a:lnTo>
                    <a:pt x="4678" y="1981"/>
                  </a:lnTo>
                  <a:lnTo>
                    <a:pt x="4640" y="1993"/>
                  </a:lnTo>
                  <a:lnTo>
                    <a:pt x="4601" y="2002"/>
                  </a:lnTo>
                  <a:lnTo>
                    <a:pt x="4563" y="2012"/>
                  </a:lnTo>
                  <a:lnTo>
                    <a:pt x="4522" y="2020"/>
                  </a:lnTo>
                  <a:lnTo>
                    <a:pt x="4481" y="2028"/>
                  </a:lnTo>
                  <a:lnTo>
                    <a:pt x="4438" y="2033"/>
                  </a:lnTo>
                  <a:lnTo>
                    <a:pt x="4395" y="2038"/>
                  </a:lnTo>
                  <a:lnTo>
                    <a:pt x="4350" y="2041"/>
                  </a:lnTo>
                  <a:lnTo>
                    <a:pt x="4304" y="2043"/>
                  </a:lnTo>
                  <a:lnTo>
                    <a:pt x="4259" y="2043"/>
                  </a:lnTo>
                  <a:lnTo>
                    <a:pt x="4211" y="2041"/>
                  </a:lnTo>
                  <a:lnTo>
                    <a:pt x="4164" y="2038"/>
                  </a:lnTo>
                  <a:lnTo>
                    <a:pt x="4116" y="2033"/>
                  </a:lnTo>
                  <a:lnTo>
                    <a:pt x="4066" y="2025"/>
                  </a:lnTo>
                  <a:lnTo>
                    <a:pt x="4016" y="2017"/>
                  </a:lnTo>
                  <a:lnTo>
                    <a:pt x="3964" y="2005"/>
                  </a:lnTo>
                  <a:lnTo>
                    <a:pt x="3913" y="1991"/>
                  </a:lnTo>
                  <a:lnTo>
                    <a:pt x="3860" y="1976"/>
                  </a:lnTo>
                  <a:lnTo>
                    <a:pt x="3806" y="1959"/>
                  </a:lnTo>
                  <a:lnTo>
                    <a:pt x="3752" y="1938"/>
                  </a:lnTo>
                  <a:lnTo>
                    <a:pt x="3696" y="1915"/>
                  </a:lnTo>
                  <a:lnTo>
                    <a:pt x="3641" y="1889"/>
                  </a:lnTo>
                  <a:lnTo>
                    <a:pt x="3584" y="1862"/>
                  </a:lnTo>
                  <a:lnTo>
                    <a:pt x="3527" y="1831"/>
                  </a:lnTo>
                  <a:lnTo>
                    <a:pt x="3469" y="1797"/>
                  </a:lnTo>
                  <a:lnTo>
                    <a:pt x="3410" y="1760"/>
                  </a:lnTo>
                  <a:lnTo>
                    <a:pt x="3350" y="1721"/>
                  </a:lnTo>
                  <a:lnTo>
                    <a:pt x="3291" y="1679"/>
                  </a:lnTo>
                  <a:lnTo>
                    <a:pt x="3230" y="1634"/>
                  </a:lnTo>
                  <a:lnTo>
                    <a:pt x="3169" y="1584"/>
                  </a:lnTo>
                  <a:lnTo>
                    <a:pt x="3106" y="1532"/>
                  </a:lnTo>
                  <a:lnTo>
                    <a:pt x="3044" y="1477"/>
                  </a:lnTo>
                  <a:lnTo>
                    <a:pt x="2980" y="1418"/>
                  </a:lnTo>
                  <a:lnTo>
                    <a:pt x="2980" y="1418"/>
                  </a:lnTo>
                  <a:lnTo>
                    <a:pt x="2855" y="1300"/>
                  </a:lnTo>
                  <a:lnTo>
                    <a:pt x="2734" y="1188"/>
                  </a:lnTo>
                  <a:lnTo>
                    <a:pt x="2615" y="1082"/>
                  </a:lnTo>
                  <a:lnTo>
                    <a:pt x="2499" y="982"/>
                  </a:lnTo>
                  <a:lnTo>
                    <a:pt x="2388" y="888"/>
                  </a:lnTo>
                  <a:lnTo>
                    <a:pt x="2279" y="799"/>
                  </a:lnTo>
                  <a:lnTo>
                    <a:pt x="2173" y="715"/>
                  </a:lnTo>
                  <a:lnTo>
                    <a:pt x="2069" y="638"/>
                  </a:lnTo>
                  <a:lnTo>
                    <a:pt x="1968" y="565"/>
                  </a:lnTo>
                  <a:lnTo>
                    <a:pt x="1869" y="497"/>
                  </a:lnTo>
                  <a:lnTo>
                    <a:pt x="1773" y="434"/>
                  </a:lnTo>
                  <a:lnTo>
                    <a:pt x="1679" y="378"/>
                  </a:lnTo>
                  <a:lnTo>
                    <a:pt x="1586" y="325"/>
                  </a:lnTo>
                  <a:lnTo>
                    <a:pt x="1496" y="276"/>
                  </a:lnTo>
                  <a:lnTo>
                    <a:pt x="1407" y="231"/>
                  </a:lnTo>
                  <a:lnTo>
                    <a:pt x="1319" y="192"/>
                  </a:lnTo>
                  <a:lnTo>
                    <a:pt x="1233" y="155"/>
                  </a:lnTo>
                  <a:lnTo>
                    <a:pt x="1148" y="124"/>
                  </a:lnTo>
                  <a:lnTo>
                    <a:pt x="1064" y="97"/>
                  </a:lnTo>
                  <a:lnTo>
                    <a:pt x="980" y="73"/>
                  </a:lnTo>
                  <a:lnTo>
                    <a:pt x="899" y="52"/>
                  </a:lnTo>
                  <a:lnTo>
                    <a:pt x="817" y="36"/>
                  </a:lnTo>
                  <a:lnTo>
                    <a:pt x="736" y="23"/>
                  </a:lnTo>
                  <a:lnTo>
                    <a:pt x="654" y="11"/>
                  </a:lnTo>
                  <a:lnTo>
                    <a:pt x="574" y="5"/>
                  </a:lnTo>
                  <a:lnTo>
                    <a:pt x="493" y="2"/>
                  </a:lnTo>
                  <a:lnTo>
                    <a:pt x="413" y="0"/>
                  </a:lnTo>
                  <a:lnTo>
                    <a:pt x="331" y="2"/>
                  </a:lnTo>
                  <a:lnTo>
                    <a:pt x="250" y="6"/>
                  </a:lnTo>
                  <a:lnTo>
                    <a:pt x="167" y="13"/>
                  </a:lnTo>
                  <a:lnTo>
                    <a:pt x="85" y="23"/>
                  </a:lnTo>
                  <a:lnTo>
                    <a:pt x="0" y="3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511445" name="Freeform 21"/>
            <p:cNvSpPr>
              <a:spLocks/>
            </p:cNvSpPr>
            <p:nvPr userDrawn="1"/>
          </p:nvSpPr>
          <p:spPr bwMode="auto">
            <a:xfrm>
              <a:off x="467" y="910"/>
              <a:ext cx="5306" cy="988"/>
            </a:xfrm>
            <a:custGeom>
              <a:avLst/>
              <a:gdLst/>
              <a:ahLst/>
              <a:cxnLst>
                <a:cxn ang="0">
                  <a:pos x="5306" y="1505"/>
                </a:cxn>
                <a:cxn ang="0">
                  <a:pos x="5263" y="1552"/>
                </a:cxn>
                <a:cxn ang="0">
                  <a:pos x="5211" y="1602"/>
                </a:cxn>
                <a:cxn ang="0">
                  <a:pos x="5138" y="1663"/>
                </a:cxn>
                <a:cxn ang="0">
                  <a:pos x="5048" y="1731"/>
                </a:cxn>
                <a:cxn ang="0">
                  <a:pos x="4939" y="1799"/>
                </a:cxn>
                <a:cxn ang="0">
                  <a:pos x="4845" y="1848"/>
                </a:cxn>
                <a:cxn ang="0">
                  <a:pos x="4779" y="1877"/>
                </a:cxn>
                <a:cxn ang="0">
                  <a:pos x="4707" y="1904"/>
                </a:cxn>
                <a:cxn ang="0">
                  <a:pos x="4630" y="1928"/>
                </a:cxn>
                <a:cxn ang="0">
                  <a:pos x="4551" y="1948"/>
                </a:cxn>
                <a:cxn ang="0">
                  <a:pos x="4468" y="1962"/>
                </a:cxn>
                <a:cxn ang="0">
                  <a:pos x="4380" y="1972"/>
                </a:cxn>
                <a:cxn ang="0">
                  <a:pos x="4289" y="1975"/>
                </a:cxn>
                <a:cxn ang="0">
                  <a:pos x="4194" y="1972"/>
                </a:cxn>
                <a:cxn ang="0">
                  <a:pos x="4096" y="1961"/>
                </a:cxn>
                <a:cxn ang="0">
                  <a:pos x="3993" y="1943"/>
                </a:cxn>
                <a:cxn ang="0">
                  <a:pos x="3889" y="1915"/>
                </a:cxn>
                <a:cxn ang="0">
                  <a:pos x="3779" y="1880"/>
                </a:cxn>
                <a:cxn ang="0">
                  <a:pos x="3668" y="1833"/>
                </a:cxn>
                <a:cxn ang="0">
                  <a:pos x="3553" y="1777"/>
                </a:cxn>
                <a:cxn ang="0">
                  <a:pos x="3436" y="1709"/>
                </a:cxn>
                <a:cxn ang="0">
                  <a:pos x="3315" y="1630"/>
                </a:cxn>
                <a:cxn ang="0">
                  <a:pos x="3192" y="1536"/>
                </a:cxn>
                <a:cxn ang="0">
                  <a:pos x="3066" y="1431"/>
                </a:cxn>
                <a:cxn ang="0">
                  <a:pos x="3000" y="1373"/>
                </a:cxn>
                <a:cxn ang="0">
                  <a:pos x="2750" y="1147"/>
                </a:cxn>
                <a:cxn ang="0">
                  <a:pos x="2514" y="945"/>
                </a:cxn>
                <a:cxn ang="0">
                  <a:pos x="2291" y="766"/>
                </a:cxn>
                <a:cxn ang="0">
                  <a:pos x="2078" y="607"/>
                </a:cxn>
                <a:cxn ang="0">
                  <a:pos x="1876" y="470"/>
                </a:cxn>
                <a:cxn ang="0">
                  <a:pos x="1684" y="354"/>
                </a:cxn>
                <a:cxn ang="0">
                  <a:pos x="1499" y="255"/>
                </a:cxn>
                <a:cxn ang="0">
                  <a:pos x="1322" y="175"/>
                </a:cxn>
                <a:cxn ang="0">
                  <a:pos x="1149" y="110"/>
                </a:cxn>
                <a:cxn ang="0">
                  <a:pos x="981" y="62"/>
                </a:cxn>
                <a:cxn ang="0">
                  <a:pos x="816" y="28"/>
                </a:cxn>
                <a:cxn ang="0">
                  <a:pos x="654" y="7"/>
                </a:cxn>
                <a:cxn ang="0">
                  <a:pos x="493" y="0"/>
                </a:cxn>
                <a:cxn ang="0">
                  <a:pos x="330" y="4"/>
                </a:cxn>
                <a:cxn ang="0">
                  <a:pos x="166" y="18"/>
                </a:cxn>
                <a:cxn ang="0">
                  <a:pos x="0" y="42"/>
                </a:cxn>
              </a:cxnLst>
              <a:rect l="0" t="0" r="r" b="b"/>
              <a:pathLst>
                <a:path w="5306" h="1975">
                  <a:moveTo>
                    <a:pt x="5306" y="1505"/>
                  </a:moveTo>
                  <a:lnTo>
                    <a:pt x="5306" y="1505"/>
                  </a:lnTo>
                  <a:lnTo>
                    <a:pt x="5295" y="1518"/>
                  </a:lnTo>
                  <a:lnTo>
                    <a:pt x="5263" y="1552"/>
                  </a:lnTo>
                  <a:lnTo>
                    <a:pt x="5240" y="1576"/>
                  </a:lnTo>
                  <a:lnTo>
                    <a:pt x="5211" y="1602"/>
                  </a:lnTo>
                  <a:lnTo>
                    <a:pt x="5177" y="1633"/>
                  </a:lnTo>
                  <a:lnTo>
                    <a:pt x="5138" y="1663"/>
                  </a:lnTo>
                  <a:lnTo>
                    <a:pt x="5095" y="1697"/>
                  </a:lnTo>
                  <a:lnTo>
                    <a:pt x="5048" y="1731"/>
                  </a:lnTo>
                  <a:lnTo>
                    <a:pt x="4995" y="1765"/>
                  </a:lnTo>
                  <a:lnTo>
                    <a:pt x="4939" y="1799"/>
                  </a:lnTo>
                  <a:lnTo>
                    <a:pt x="4877" y="1831"/>
                  </a:lnTo>
                  <a:lnTo>
                    <a:pt x="4845" y="1848"/>
                  </a:lnTo>
                  <a:lnTo>
                    <a:pt x="4812" y="1862"/>
                  </a:lnTo>
                  <a:lnTo>
                    <a:pt x="4779" y="1877"/>
                  </a:lnTo>
                  <a:lnTo>
                    <a:pt x="4743" y="1891"/>
                  </a:lnTo>
                  <a:lnTo>
                    <a:pt x="4707" y="1904"/>
                  </a:lnTo>
                  <a:lnTo>
                    <a:pt x="4669" y="1917"/>
                  </a:lnTo>
                  <a:lnTo>
                    <a:pt x="4630" y="1928"/>
                  </a:lnTo>
                  <a:lnTo>
                    <a:pt x="4591" y="1938"/>
                  </a:lnTo>
                  <a:lnTo>
                    <a:pt x="4551" y="1948"/>
                  </a:lnTo>
                  <a:lnTo>
                    <a:pt x="4509" y="1956"/>
                  </a:lnTo>
                  <a:lnTo>
                    <a:pt x="4468" y="1962"/>
                  </a:lnTo>
                  <a:lnTo>
                    <a:pt x="4423" y="1967"/>
                  </a:lnTo>
                  <a:lnTo>
                    <a:pt x="4380" y="1972"/>
                  </a:lnTo>
                  <a:lnTo>
                    <a:pt x="4335" y="1974"/>
                  </a:lnTo>
                  <a:lnTo>
                    <a:pt x="4289" y="1975"/>
                  </a:lnTo>
                  <a:lnTo>
                    <a:pt x="4242" y="1974"/>
                  </a:lnTo>
                  <a:lnTo>
                    <a:pt x="4194" y="1972"/>
                  </a:lnTo>
                  <a:lnTo>
                    <a:pt x="4144" y="1967"/>
                  </a:lnTo>
                  <a:lnTo>
                    <a:pt x="4096" y="1961"/>
                  </a:lnTo>
                  <a:lnTo>
                    <a:pt x="4044" y="1953"/>
                  </a:lnTo>
                  <a:lnTo>
                    <a:pt x="3993" y="1943"/>
                  </a:lnTo>
                  <a:lnTo>
                    <a:pt x="3942" y="1930"/>
                  </a:lnTo>
                  <a:lnTo>
                    <a:pt x="3889" y="1915"/>
                  </a:lnTo>
                  <a:lnTo>
                    <a:pt x="3835" y="1899"/>
                  </a:lnTo>
                  <a:lnTo>
                    <a:pt x="3779" y="1880"/>
                  </a:lnTo>
                  <a:lnTo>
                    <a:pt x="3725" y="1857"/>
                  </a:lnTo>
                  <a:lnTo>
                    <a:pt x="3668" y="1833"/>
                  </a:lnTo>
                  <a:lnTo>
                    <a:pt x="3611" y="1806"/>
                  </a:lnTo>
                  <a:lnTo>
                    <a:pt x="3553" y="1777"/>
                  </a:lnTo>
                  <a:lnTo>
                    <a:pt x="3495" y="1744"/>
                  </a:lnTo>
                  <a:lnTo>
                    <a:pt x="3436" y="1709"/>
                  </a:lnTo>
                  <a:lnTo>
                    <a:pt x="3375" y="1670"/>
                  </a:lnTo>
                  <a:lnTo>
                    <a:pt x="3315" y="1630"/>
                  </a:lnTo>
                  <a:lnTo>
                    <a:pt x="3253" y="1584"/>
                  </a:lnTo>
                  <a:lnTo>
                    <a:pt x="3192" y="1536"/>
                  </a:lnTo>
                  <a:lnTo>
                    <a:pt x="3128" y="1486"/>
                  </a:lnTo>
                  <a:lnTo>
                    <a:pt x="3066" y="1431"/>
                  </a:lnTo>
                  <a:lnTo>
                    <a:pt x="3000" y="1373"/>
                  </a:lnTo>
                  <a:lnTo>
                    <a:pt x="3000" y="1373"/>
                  </a:lnTo>
                  <a:lnTo>
                    <a:pt x="2874" y="1257"/>
                  </a:lnTo>
                  <a:lnTo>
                    <a:pt x="2750" y="1147"/>
                  </a:lnTo>
                  <a:lnTo>
                    <a:pt x="2631" y="1043"/>
                  </a:lnTo>
                  <a:lnTo>
                    <a:pt x="2514" y="945"/>
                  </a:lnTo>
                  <a:lnTo>
                    <a:pt x="2400" y="853"/>
                  </a:lnTo>
                  <a:lnTo>
                    <a:pt x="2291" y="766"/>
                  </a:lnTo>
                  <a:lnTo>
                    <a:pt x="2182" y="683"/>
                  </a:lnTo>
                  <a:lnTo>
                    <a:pt x="2078" y="607"/>
                  </a:lnTo>
                  <a:lnTo>
                    <a:pt x="1976" y="536"/>
                  </a:lnTo>
                  <a:lnTo>
                    <a:pt x="1876" y="470"/>
                  </a:lnTo>
                  <a:lnTo>
                    <a:pt x="1778" y="410"/>
                  </a:lnTo>
                  <a:lnTo>
                    <a:pt x="1684" y="354"/>
                  </a:lnTo>
                  <a:lnTo>
                    <a:pt x="1591" y="302"/>
                  </a:lnTo>
                  <a:lnTo>
                    <a:pt x="1499" y="255"/>
                  </a:lnTo>
                  <a:lnTo>
                    <a:pt x="1409" y="212"/>
                  </a:lnTo>
                  <a:lnTo>
                    <a:pt x="1322" y="175"/>
                  </a:lnTo>
                  <a:lnTo>
                    <a:pt x="1234" y="141"/>
                  </a:lnTo>
                  <a:lnTo>
                    <a:pt x="1149" y="110"/>
                  </a:lnTo>
                  <a:lnTo>
                    <a:pt x="1065" y="84"/>
                  </a:lnTo>
                  <a:lnTo>
                    <a:pt x="981" y="62"/>
                  </a:lnTo>
                  <a:lnTo>
                    <a:pt x="898" y="42"/>
                  </a:lnTo>
                  <a:lnTo>
                    <a:pt x="816" y="28"/>
                  </a:lnTo>
                  <a:lnTo>
                    <a:pt x="736" y="17"/>
                  </a:lnTo>
                  <a:lnTo>
                    <a:pt x="654" y="7"/>
                  </a:lnTo>
                  <a:lnTo>
                    <a:pt x="573" y="2"/>
                  </a:lnTo>
                  <a:lnTo>
                    <a:pt x="493" y="0"/>
                  </a:lnTo>
                  <a:lnTo>
                    <a:pt x="412" y="0"/>
                  </a:lnTo>
                  <a:lnTo>
                    <a:pt x="330" y="4"/>
                  </a:lnTo>
                  <a:lnTo>
                    <a:pt x="248" y="10"/>
                  </a:lnTo>
                  <a:lnTo>
                    <a:pt x="166" y="18"/>
                  </a:lnTo>
                  <a:lnTo>
                    <a:pt x="85" y="29"/>
                  </a:lnTo>
                  <a:lnTo>
                    <a:pt x="0" y="4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511446" name="Freeform 22"/>
            <p:cNvSpPr>
              <a:spLocks/>
            </p:cNvSpPr>
            <p:nvPr userDrawn="1"/>
          </p:nvSpPr>
          <p:spPr bwMode="auto">
            <a:xfrm>
              <a:off x="485" y="930"/>
              <a:ext cx="5327" cy="953"/>
            </a:xfrm>
            <a:custGeom>
              <a:avLst/>
              <a:gdLst/>
              <a:ahLst/>
              <a:cxnLst>
                <a:cxn ang="0">
                  <a:pos x="5327" y="1416"/>
                </a:cxn>
                <a:cxn ang="0">
                  <a:pos x="5284" y="1463"/>
                </a:cxn>
                <a:cxn ang="0">
                  <a:pos x="5233" y="1515"/>
                </a:cxn>
                <a:cxn ang="0">
                  <a:pos x="5162" y="1578"/>
                </a:cxn>
                <a:cxn ang="0">
                  <a:pos x="5073" y="1647"/>
                </a:cxn>
                <a:cxn ang="0">
                  <a:pos x="4965" y="1718"/>
                </a:cxn>
                <a:cxn ang="0">
                  <a:pos x="4872" y="1768"/>
                </a:cxn>
                <a:cxn ang="0">
                  <a:pos x="4805" y="1799"/>
                </a:cxn>
                <a:cxn ang="0">
                  <a:pos x="4733" y="1828"/>
                </a:cxn>
                <a:cxn ang="0">
                  <a:pos x="4658" y="1854"/>
                </a:cxn>
                <a:cxn ang="0">
                  <a:pos x="4579" y="1875"/>
                </a:cxn>
                <a:cxn ang="0">
                  <a:pos x="4496" y="1891"/>
                </a:cxn>
                <a:cxn ang="0">
                  <a:pos x="4408" y="1902"/>
                </a:cxn>
                <a:cxn ang="0">
                  <a:pos x="4317" y="1907"/>
                </a:cxn>
                <a:cxn ang="0">
                  <a:pos x="4222" y="1907"/>
                </a:cxn>
                <a:cxn ang="0">
                  <a:pos x="4124" y="1897"/>
                </a:cxn>
                <a:cxn ang="0">
                  <a:pos x="4021" y="1881"/>
                </a:cxn>
                <a:cxn ang="0">
                  <a:pos x="3915" y="1857"/>
                </a:cxn>
                <a:cxn ang="0">
                  <a:pos x="3807" y="1821"/>
                </a:cxn>
                <a:cxn ang="0">
                  <a:pos x="3695" y="1778"/>
                </a:cxn>
                <a:cxn ang="0">
                  <a:pos x="3579" y="1723"/>
                </a:cxn>
                <a:cxn ang="0">
                  <a:pos x="3460" y="1657"/>
                </a:cxn>
                <a:cxn ang="0">
                  <a:pos x="3338" y="1579"/>
                </a:cxn>
                <a:cxn ang="0">
                  <a:pos x="3213" y="1489"/>
                </a:cxn>
                <a:cxn ang="0">
                  <a:pos x="3085" y="1386"/>
                </a:cxn>
                <a:cxn ang="0">
                  <a:pos x="3020" y="1329"/>
                </a:cxn>
                <a:cxn ang="0">
                  <a:pos x="2766" y="1108"/>
                </a:cxn>
                <a:cxn ang="0">
                  <a:pos x="2527" y="909"/>
                </a:cxn>
                <a:cxn ang="0">
                  <a:pos x="2301" y="733"/>
                </a:cxn>
                <a:cxn ang="0">
                  <a:pos x="2085" y="578"/>
                </a:cxn>
                <a:cxn ang="0">
                  <a:pos x="1883" y="446"/>
                </a:cxn>
                <a:cxn ang="0">
                  <a:pos x="1688" y="331"/>
                </a:cxn>
                <a:cxn ang="0">
                  <a:pos x="1502" y="236"/>
                </a:cxn>
                <a:cxn ang="0">
                  <a:pos x="1323" y="158"/>
                </a:cxn>
                <a:cxn ang="0">
                  <a:pos x="1150" y="97"/>
                </a:cxn>
                <a:cxn ang="0">
                  <a:pos x="982" y="52"/>
                </a:cxn>
                <a:cxn ang="0">
                  <a:pos x="816" y="21"/>
                </a:cxn>
                <a:cxn ang="0">
                  <a:pos x="654" y="5"/>
                </a:cxn>
                <a:cxn ang="0">
                  <a:pos x="491" y="0"/>
                </a:cxn>
                <a:cxn ang="0">
                  <a:pos x="329" y="7"/>
                </a:cxn>
                <a:cxn ang="0">
                  <a:pos x="167" y="24"/>
                </a:cxn>
                <a:cxn ang="0">
                  <a:pos x="0" y="53"/>
                </a:cxn>
              </a:cxnLst>
              <a:rect l="0" t="0" r="r" b="b"/>
              <a:pathLst>
                <a:path w="5327" h="1907">
                  <a:moveTo>
                    <a:pt x="5327" y="1416"/>
                  </a:moveTo>
                  <a:lnTo>
                    <a:pt x="5327" y="1416"/>
                  </a:lnTo>
                  <a:lnTo>
                    <a:pt x="5316" y="1429"/>
                  </a:lnTo>
                  <a:lnTo>
                    <a:pt x="5284" y="1463"/>
                  </a:lnTo>
                  <a:lnTo>
                    <a:pt x="5262" y="1487"/>
                  </a:lnTo>
                  <a:lnTo>
                    <a:pt x="5233" y="1515"/>
                  </a:lnTo>
                  <a:lnTo>
                    <a:pt x="5201" y="1545"/>
                  </a:lnTo>
                  <a:lnTo>
                    <a:pt x="5162" y="1578"/>
                  </a:lnTo>
                  <a:lnTo>
                    <a:pt x="5120" y="1612"/>
                  </a:lnTo>
                  <a:lnTo>
                    <a:pt x="5073" y="1647"/>
                  </a:lnTo>
                  <a:lnTo>
                    <a:pt x="5020" y="1683"/>
                  </a:lnTo>
                  <a:lnTo>
                    <a:pt x="4965" y="1718"/>
                  </a:lnTo>
                  <a:lnTo>
                    <a:pt x="4904" y="1752"/>
                  </a:lnTo>
                  <a:lnTo>
                    <a:pt x="4872" y="1768"/>
                  </a:lnTo>
                  <a:lnTo>
                    <a:pt x="4839" y="1784"/>
                  </a:lnTo>
                  <a:lnTo>
                    <a:pt x="4805" y="1799"/>
                  </a:lnTo>
                  <a:lnTo>
                    <a:pt x="4769" y="1813"/>
                  </a:lnTo>
                  <a:lnTo>
                    <a:pt x="4733" y="1828"/>
                  </a:lnTo>
                  <a:lnTo>
                    <a:pt x="4697" y="1841"/>
                  </a:lnTo>
                  <a:lnTo>
                    <a:pt x="4658" y="1854"/>
                  </a:lnTo>
                  <a:lnTo>
                    <a:pt x="4619" y="1865"/>
                  </a:lnTo>
                  <a:lnTo>
                    <a:pt x="4579" y="1875"/>
                  </a:lnTo>
                  <a:lnTo>
                    <a:pt x="4537" y="1883"/>
                  </a:lnTo>
                  <a:lnTo>
                    <a:pt x="4496" y="1891"/>
                  </a:lnTo>
                  <a:lnTo>
                    <a:pt x="4453" y="1897"/>
                  </a:lnTo>
                  <a:lnTo>
                    <a:pt x="4408" y="1902"/>
                  </a:lnTo>
                  <a:lnTo>
                    <a:pt x="4362" y="1905"/>
                  </a:lnTo>
                  <a:lnTo>
                    <a:pt x="4317" y="1907"/>
                  </a:lnTo>
                  <a:lnTo>
                    <a:pt x="4269" y="1907"/>
                  </a:lnTo>
                  <a:lnTo>
                    <a:pt x="4222" y="1907"/>
                  </a:lnTo>
                  <a:lnTo>
                    <a:pt x="4174" y="1902"/>
                  </a:lnTo>
                  <a:lnTo>
                    <a:pt x="4124" y="1897"/>
                  </a:lnTo>
                  <a:lnTo>
                    <a:pt x="4072" y="1891"/>
                  </a:lnTo>
                  <a:lnTo>
                    <a:pt x="4021" y="1881"/>
                  </a:lnTo>
                  <a:lnTo>
                    <a:pt x="3969" y="1870"/>
                  </a:lnTo>
                  <a:lnTo>
                    <a:pt x="3915" y="1857"/>
                  </a:lnTo>
                  <a:lnTo>
                    <a:pt x="3861" y="1841"/>
                  </a:lnTo>
                  <a:lnTo>
                    <a:pt x="3807" y="1821"/>
                  </a:lnTo>
                  <a:lnTo>
                    <a:pt x="3751" y="1800"/>
                  </a:lnTo>
                  <a:lnTo>
                    <a:pt x="3695" y="1778"/>
                  </a:lnTo>
                  <a:lnTo>
                    <a:pt x="3636" y="1752"/>
                  </a:lnTo>
                  <a:lnTo>
                    <a:pt x="3579" y="1723"/>
                  </a:lnTo>
                  <a:lnTo>
                    <a:pt x="3520" y="1692"/>
                  </a:lnTo>
                  <a:lnTo>
                    <a:pt x="3460" y="1657"/>
                  </a:lnTo>
                  <a:lnTo>
                    <a:pt x="3399" y="1620"/>
                  </a:lnTo>
                  <a:lnTo>
                    <a:pt x="3338" y="1579"/>
                  </a:lnTo>
                  <a:lnTo>
                    <a:pt x="3275" y="1536"/>
                  </a:lnTo>
                  <a:lnTo>
                    <a:pt x="3213" y="1489"/>
                  </a:lnTo>
                  <a:lnTo>
                    <a:pt x="3149" y="1439"/>
                  </a:lnTo>
                  <a:lnTo>
                    <a:pt x="3085" y="1386"/>
                  </a:lnTo>
                  <a:lnTo>
                    <a:pt x="3020" y="1329"/>
                  </a:lnTo>
                  <a:lnTo>
                    <a:pt x="3020" y="1329"/>
                  </a:lnTo>
                  <a:lnTo>
                    <a:pt x="2892" y="1214"/>
                  </a:lnTo>
                  <a:lnTo>
                    <a:pt x="2766" y="1108"/>
                  </a:lnTo>
                  <a:lnTo>
                    <a:pt x="2645" y="1004"/>
                  </a:lnTo>
                  <a:lnTo>
                    <a:pt x="2527" y="909"/>
                  </a:lnTo>
                  <a:lnTo>
                    <a:pt x="2412" y="817"/>
                  </a:lnTo>
                  <a:lnTo>
                    <a:pt x="2301" y="733"/>
                  </a:lnTo>
                  <a:lnTo>
                    <a:pt x="2192" y="652"/>
                  </a:lnTo>
                  <a:lnTo>
                    <a:pt x="2085" y="578"/>
                  </a:lnTo>
                  <a:lnTo>
                    <a:pt x="1983" y="509"/>
                  </a:lnTo>
                  <a:lnTo>
                    <a:pt x="1883" y="446"/>
                  </a:lnTo>
                  <a:lnTo>
                    <a:pt x="1784" y="386"/>
                  </a:lnTo>
                  <a:lnTo>
                    <a:pt x="1688" y="331"/>
                  </a:lnTo>
                  <a:lnTo>
                    <a:pt x="1594" y="281"/>
                  </a:lnTo>
                  <a:lnTo>
                    <a:pt x="1502" y="236"/>
                  </a:lnTo>
                  <a:lnTo>
                    <a:pt x="1412" y="195"/>
                  </a:lnTo>
                  <a:lnTo>
                    <a:pt x="1323" y="158"/>
                  </a:lnTo>
                  <a:lnTo>
                    <a:pt x="1236" y="126"/>
                  </a:lnTo>
                  <a:lnTo>
                    <a:pt x="1150" y="97"/>
                  </a:lnTo>
                  <a:lnTo>
                    <a:pt x="1065" y="73"/>
                  </a:lnTo>
                  <a:lnTo>
                    <a:pt x="982" y="52"/>
                  </a:lnTo>
                  <a:lnTo>
                    <a:pt x="898" y="36"/>
                  </a:lnTo>
                  <a:lnTo>
                    <a:pt x="816" y="21"/>
                  </a:lnTo>
                  <a:lnTo>
                    <a:pt x="734" y="11"/>
                  </a:lnTo>
                  <a:lnTo>
                    <a:pt x="654" y="5"/>
                  </a:lnTo>
                  <a:lnTo>
                    <a:pt x="572" y="0"/>
                  </a:lnTo>
                  <a:lnTo>
                    <a:pt x="491" y="0"/>
                  </a:lnTo>
                  <a:lnTo>
                    <a:pt x="411" y="2"/>
                  </a:lnTo>
                  <a:lnTo>
                    <a:pt x="329" y="7"/>
                  </a:lnTo>
                  <a:lnTo>
                    <a:pt x="248" y="15"/>
                  </a:lnTo>
                  <a:lnTo>
                    <a:pt x="167" y="24"/>
                  </a:lnTo>
                  <a:lnTo>
                    <a:pt x="83" y="37"/>
                  </a:lnTo>
                  <a:lnTo>
                    <a:pt x="0" y="53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511447" name="Freeform 23"/>
            <p:cNvSpPr>
              <a:spLocks/>
            </p:cNvSpPr>
            <p:nvPr userDrawn="1"/>
          </p:nvSpPr>
          <p:spPr bwMode="auto">
            <a:xfrm>
              <a:off x="503" y="949"/>
              <a:ext cx="5347" cy="920"/>
            </a:xfrm>
            <a:custGeom>
              <a:avLst/>
              <a:gdLst/>
              <a:ahLst/>
              <a:cxnLst>
                <a:cxn ang="0">
                  <a:pos x="5347" y="1326"/>
                </a:cxn>
                <a:cxn ang="0">
                  <a:pos x="5305" y="1374"/>
                </a:cxn>
                <a:cxn ang="0">
                  <a:pos x="5255" y="1426"/>
                </a:cxn>
                <a:cxn ang="0">
                  <a:pos x="5184" y="1492"/>
                </a:cxn>
                <a:cxn ang="0">
                  <a:pos x="5095" y="1563"/>
                </a:cxn>
                <a:cxn ang="0">
                  <a:pos x="4989" y="1636"/>
                </a:cxn>
                <a:cxn ang="0">
                  <a:pos x="4897" y="1689"/>
                </a:cxn>
                <a:cxn ang="0">
                  <a:pos x="4830" y="1721"/>
                </a:cxn>
                <a:cxn ang="0">
                  <a:pos x="4759" y="1752"/>
                </a:cxn>
                <a:cxn ang="0">
                  <a:pos x="4685" y="1778"/>
                </a:cxn>
                <a:cxn ang="0">
                  <a:pos x="4605" y="1800"/>
                </a:cxn>
                <a:cxn ang="0">
                  <a:pos x="4522" y="1820"/>
                </a:cxn>
                <a:cxn ang="0">
                  <a:pos x="4436" y="1833"/>
                </a:cxn>
                <a:cxn ang="0">
                  <a:pos x="4344" y="1839"/>
                </a:cxn>
                <a:cxn ang="0">
                  <a:pos x="4250" y="1841"/>
                </a:cxn>
                <a:cxn ang="0">
                  <a:pos x="4151" y="1834"/>
                </a:cxn>
                <a:cxn ang="0">
                  <a:pos x="4049" y="1820"/>
                </a:cxn>
                <a:cxn ang="0">
                  <a:pos x="3943" y="1797"/>
                </a:cxn>
                <a:cxn ang="0">
                  <a:pos x="3833" y="1765"/>
                </a:cxn>
                <a:cxn ang="0">
                  <a:pos x="3720" y="1723"/>
                </a:cxn>
                <a:cxn ang="0">
                  <a:pos x="3603" y="1669"/>
                </a:cxn>
                <a:cxn ang="0">
                  <a:pos x="3484" y="1605"/>
                </a:cxn>
                <a:cxn ang="0">
                  <a:pos x="3361" y="1531"/>
                </a:cxn>
                <a:cxn ang="0">
                  <a:pos x="3235" y="1442"/>
                </a:cxn>
                <a:cxn ang="0">
                  <a:pos x="3104" y="1340"/>
                </a:cxn>
                <a:cxn ang="0">
                  <a:pos x="3039" y="1285"/>
                </a:cxn>
                <a:cxn ang="0">
                  <a:pos x="2782" y="1067"/>
                </a:cxn>
                <a:cxn ang="0">
                  <a:pos x="2539" y="872"/>
                </a:cxn>
                <a:cxn ang="0">
                  <a:pos x="2310" y="701"/>
                </a:cxn>
                <a:cxn ang="0">
                  <a:pos x="2094" y="549"/>
                </a:cxn>
                <a:cxn ang="0">
                  <a:pos x="1888" y="420"/>
                </a:cxn>
                <a:cxn ang="0">
                  <a:pos x="1692" y="308"/>
                </a:cxn>
                <a:cxn ang="0">
                  <a:pos x="1505" y="218"/>
                </a:cxn>
                <a:cxn ang="0">
                  <a:pos x="1325" y="142"/>
                </a:cxn>
                <a:cxn ang="0">
                  <a:pos x="1151" y="85"/>
                </a:cxn>
                <a:cxn ang="0">
                  <a:pos x="982" y="43"/>
                </a:cxn>
                <a:cxn ang="0">
                  <a:pos x="816" y="16"/>
                </a:cxn>
                <a:cxn ang="0">
                  <a:pos x="653" y="1"/>
                </a:cxn>
                <a:cxn ang="0">
                  <a:pos x="491" y="0"/>
                </a:cxn>
                <a:cxn ang="0">
                  <a:pos x="329" y="11"/>
                </a:cxn>
                <a:cxn ang="0">
                  <a:pos x="167" y="32"/>
                </a:cxn>
                <a:cxn ang="0">
                  <a:pos x="0" y="63"/>
                </a:cxn>
              </a:cxnLst>
              <a:rect l="0" t="0" r="r" b="b"/>
              <a:pathLst>
                <a:path w="5347" h="1841">
                  <a:moveTo>
                    <a:pt x="5347" y="1326"/>
                  </a:moveTo>
                  <a:lnTo>
                    <a:pt x="5347" y="1326"/>
                  </a:lnTo>
                  <a:lnTo>
                    <a:pt x="5336" y="1338"/>
                  </a:lnTo>
                  <a:lnTo>
                    <a:pt x="5305" y="1374"/>
                  </a:lnTo>
                  <a:lnTo>
                    <a:pt x="5283" y="1398"/>
                  </a:lnTo>
                  <a:lnTo>
                    <a:pt x="5255" y="1426"/>
                  </a:lnTo>
                  <a:lnTo>
                    <a:pt x="5222" y="1458"/>
                  </a:lnTo>
                  <a:lnTo>
                    <a:pt x="5184" y="1492"/>
                  </a:lnTo>
                  <a:lnTo>
                    <a:pt x="5143" y="1526"/>
                  </a:lnTo>
                  <a:lnTo>
                    <a:pt x="5095" y="1563"/>
                  </a:lnTo>
                  <a:lnTo>
                    <a:pt x="5046" y="1600"/>
                  </a:lnTo>
                  <a:lnTo>
                    <a:pt x="4989" y="1636"/>
                  </a:lnTo>
                  <a:lnTo>
                    <a:pt x="4929" y="1671"/>
                  </a:lnTo>
                  <a:lnTo>
                    <a:pt x="4897" y="1689"/>
                  </a:lnTo>
                  <a:lnTo>
                    <a:pt x="4865" y="1705"/>
                  </a:lnTo>
                  <a:lnTo>
                    <a:pt x="4830" y="1721"/>
                  </a:lnTo>
                  <a:lnTo>
                    <a:pt x="4796" y="1737"/>
                  </a:lnTo>
                  <a:lnTo>
                    <a:pt x="4759" y="1752"/>
                  </a:lnTo>
                  <a:lnTo>
                    <a:pt x="4723" y="1765"/>
                  </a:lnTo>
                  <a:lnTo>
                    <a:pt x="4685" y="1778"/>
                  </a:lnTo>
                  <a:lnTo>
                    <a:pt x="4646" y="1791"/>
                  </a:lnTo>
                  <a:lnTo>
                    <a:pt x="4605" y="1800"/>
                  </a:lnTo>
                  <a:lnTo>
                    <a:pt x="4565" y="1812"/>
                  </a:lnTo>
                  <a:lnTo>
                    <a:pt x="4522" y="1820"/>
                  </a:lnTo>
                  <a:lnTo>
                    <a:pt x="4479" y="1826"/>
                  </a:lnTo>
                  <a:lnTo>
                    <a:pt x="4436" y="1833"/>
                  </a:lnTo>
                  <a:lnTo>
                    <a:pt x="4390" y="1837"/>
                  </a:lnTo>
                  <a:lnTo>
                    <a:pt x="4344" y="1839"/>
                  </a:lnTo>
                  <a:lnTo>
                    <a:pt x="4297" y="1841"/>
                  </a:lnTo>
                  <a:lnTo>
                    <a:pt x="4250" y="1841"/>
                  </a:lnTo>
                  <a:lnTo>
                    <a:pt x="4200" y="1837"/>
                  </a:lnTo>
                  <a:lnTo>
                    <a:pt x="4151" y="1834"/>
                  </a:lnTo>
                  <a:lnTo>
                    <a:pt x="4100" y="1828"/>
                  </a:lnTo>
                  <a:lnTo>
                    <a:pt x="4049" y="1820"/>
                  </a:lnTo>
                  <a:lnTo>
                    <a:pt x="3996" y="1808"/>
                  </a:lnTo>
                  <a:lnTo>
                    <a:pt x="3943" y="1797"/>
                  </a:lnTo>
                  <a:lnTo>
                    <a:pt x="3888" y="1781"/>
                  </a:lnTo>
                  <a:lnTo>
                    <a:pt x="3833" y="1765"/>
                  </a:lnTo>
                  <a:lnTo>
                    <a:pt x="3776" y="1744"/>
                  </a:lnTo>
                  <a:lnTo>
                    <a:pt x="3720" y="1723"/>
                  </a:lnTo>
                  <a:lnTo>
                    <a:pt x="3663" y="1697"/>
                  </a:lnTo>
                  <a:lnTo>
                    <a:pt x="3603" y="1669"/>
                  </a:lnTo>
                  <a:lnTo>
                    <a:pt x="3545" y="1639"/>
                  </a:lnTo>
                  <a:lnTo>
                    <a:pt x="3484" y="1605"/>
                  </a:lnTo>
                  <a:lnTo>
                    <a:pt x="3422" y="1569"/>
                  </a:lnTo>
                  <a:lnTo>
                    <a:pt x="3361" y="1531"/>
                  </a:lnTo>
                  <a:lnTo>
                    <a:pt x="3297" y="1487"/>
                  </a:lnTo>
                  <a:lnTo>
                    <a:pt x="3235" y="1442"/>
                  </a:lnTo>
                  <a:lnTo>
                    <a:pt x="3170" y="1393"/>
                  </a:lnTo>
                  <a:lnTo>
                    <a:pt x="3104" y="1340"/>
                  </a:lnTo>
                  <a:lnTo>
                    <a:pt x="3039" y="1285"/>
                  </a:lnTo>
                  <a:lnTo>
                    <a:pt x="3039" y="1285"/>
                  </a:lnTo>
                  <a:lnTo>
                    <a:pt x="2909" y="1172"/>
                  </a:lnTo>
                  <a:lnTo>
                    <a:pt x="2782" y="1067"/>
                  </a:lnTo>
                  <a:lnTo>
                    <a:pt x="2659" y="967"/>
                  </a:lnTo>
                  <a:lnTo>
                    <a:pt x="2539" y="872"/>
                  </a:lnTo>
                  <a:lnTo>
                    <a:pt x="2423" y="783"/>
                  </a:lnTo>
                  <a:lnTo>
                    <a:pt x="2310" y="701"/>
                  </a:lnTo>
                  <a:lnTo>
                    <a:pt x="2201" y="622"/>
                  </a:lnTo>
                  <a:lnTo>
                    <a:pt x="2094" y="549"/>
                  </a:lnTo>
                  <a:lnTo>
                    <a:pt x="1990" y="483"/>
                  </a:lnTo>
                  <a:lnTo>
                    <a:pt x="1888" y="420"/>
                  </a:lnTo>
                  <a:lnTo>
                    <a:pt x="1788" y="362"/>
                  </a:lnTo>
                  <a:lnTo>
                    <a:pt x="1692" y="308"/>
                  </a:lnTo>
                  <a:lnTo>
                    <a:pt x="1597" y="261"/>
                  </a:lnTo>
                  <a:lnTo>
                    <a:pt x="1505" y="218"/>
                  </a:lnTo>
                  <a:lnTo>
                    <a:pt x="1413" y="177"/>
                  </a:lnTo>
                  <a:lnTo>
                    <a:pt x="1325" y="142"/>
                  </a:lnTo>
                  <a:lnTo>
                    <a:pt x="1237" y="111"/>
                  </a:lnTo>
                  <a:lnTo>
                    <a:pt x="1151" y="85"/>
                  </a:lnTo>
                  <a:lnTo>
                    <a:pt x="1065" y="61"/>
                  </a:lnTo>
                  <a:lnTo>
                    <a:pt x="982" y="43"/>
                  </a:lnTo>
                  <a:lnTo>
                    <a:pt x="898" y="27"/>
                  </a:lnTo>
                  <a:lnTo>
                    <a:pt x="816" y="16"/>
                  </a:lnTo>
                  <a:lnTo>
                    <a:pt x="734" y="6"/>
                  </a:lnTo>
                  <a:lnTo>
                    <a:pt x="653" y="1"/>
                  </a:lnTo>
                  <a:lnTo>
                    <a:pt x="572" y="0"/>
                  </a:lnTo>
                  <a:lnTo>
                    <a:pt x="491" y="0"/>
                  </a:lnTo>
                  <a:lnTo>
                    <a:pt x="410" y="5"/>
                  </a:lnTo>
                  <a:lnTo>
                    <a:pt x="329" y="11"/>
                  </a:lnTo>
                  <a:lnTo>
                    <a:pt x="249" y="21"/>
                  </a:lnTo>
                  <a:lnTo>
                    <a:pt x="167" y="32"/>
                  </a:lnTo>
                  <a:lnTo>
                    <a:pt x="83" y="47"/>
                  </a:lnTo>
                  <a:lnTo>
                    <a:pt x="0" y="63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511448" name="Freeform 24"/>
            <p:cNvSpPr>
              <a:spLocks/>
            </p:cNvSpPr>
            <p:nvPr userDrawn="1"/>
          </p:nvSpPr>
          <p:spPr bwMode="auto">
            <a:xfrm>
              <a:off x="522" y="968"/>
              <a:ext cx="5365" cy="888"/>
            </a:xfrm>
            <a:custGeom>
              <a:avLst/>
              <a:gdLst/>
              <a:ahLst/>
              <a:cxnLst>
                <a:cxn ang="0">
                  <a:pos x="5365" y="1235"/>
                </a:cxn>
                <a:cxn ang="0">
                  <a:pos x="5325" y="1285"/>
                </a:cxn>
                <a:cxn ang="0">
                  <a:pos x="5275" y="1340"/>
                </a:cxn>
                <a:cxn ang="0">
                  <a:pos x="5206" y="1406"/>
                </a:cxn>
                <a:cxn ang="0">
                  <a:pos x="5118" y="1479"/>
                </a:cxn>
                <a:cxn ang="0">
                  <a:pos x="5013" y="1555"/>
                </a:cxn>
                <a:cxn ang="0">
                  <a:pos x="4921" y="1610"/>
                </a:cxn>
                <a:cxn ang="0">
                  <a:pos x="4854" y="1644"/>
                </a:cxn>
                <a:cxn ang="0">
                  <a:pos x="4785" y="1676"/>
                </a:cxn>
                <a:cxn ang="0">
                  <a:pos x="4710" y="1705"/>
                </a:cxn>
                <a:cxn ang="0">
                  <a:pos x="4631" y="1729"/>
                </a:cxn>
                <a:cxn ang="0">
                  <a:pos x="4549" y="1749"/>
                </a:cxn>
                <a:cxn ang="0">
                  <a:pos x="4461" y="1765"/>
                </a:cxn>
                <a:cxn ang="0">
                  <a:pos x="4370" y="1773"/>
                </a:cxn>
                <a:cxn ang="0">
                  <a:pos x="4275" y="1776"/>
                </a:cxn>
                <a:cxn ang="0">
                  <a:pos x="4177" y="1771"/>
                </a:cxn>
                <a:cxn ang="0">
                  <a:pos x="4074" y="1758"/>
                </a:cxn>
                <a:cxn ang="0">
                  <a:pos x="3969" y="1737"/>
                </a:cxn>
                <a:cxn ang="0">
                  <a:pos x="3857" y="1708"/>
                </a:cxn>
                <a:cxn ang="0">
                  <a:pos x="3745" y="1668"/>
                </a:cxn>
                <a:cxn ang="0">
                  <a:pos x="3627" y="1618"/>
                </a:cxn>
                <a:cxn ang="0">
                  <a:pos x="3506" y="1555"/>
                </a:cxn>
                <a:cxn ang="0">
                  <a:pos x="3383" y="1482"/>
                </a:cxn>
                <a:cxn ang="0">
                  <a:pos x="3255" y="1397"/>
                </a:cxn>
                <a:cxn ang="0">
                  <a:pos x="3124" y="1297"/>
                </a:cxn>
                <a:cxn ang="0">
                  <a:pos x="3058" y="1242"/>
                </a:cxn>
                <a:cxn ang="0">
                  <a:pos x="2797" y="1029"/>
                </a:cxn>
                <a:cxn ang="0">
                  <a:pos x="2551" y="838"/>
                </a:cxn>
                <a:cxn ang="0">
                  <a:pos x="2319" y="670"/>
                </a:cxn>
                <a:cxn ang="0">
                  <a:pos x="2101" y="523"/>
                </a:cxn>
                <a:cxn ang="0">
                  <a:pos x="1893" y="396"/>
                </a:cxn>
                <a:cxn ang="0">
                  <a:pos x="1696" y="289"/>
                </a:cxn>
                <a:cxn ang="0">
                  <a:pos x="1507" y="200"/>
                </a:cxn>
                <a:cxn ang="0">
                  <a:pos x="1325" y="129"/>
                </a:cxn>
                <a:cxn ang="0">
                  <a:pos x="1150" y="74"/>
                </a:cxn>
                <a:cxn ang="0">
                  <a:pos x="981" y="36"/>
                </a:cxn>
                <a:cxn ang="0">
                  <a:pos x="815" y="11"/>
                </a:cxn>
                <a:cxn ang="0">
                  <a:pos x="652" y="2"/>
                </a:cxn>
                <a:cxn ang="0">
                  <a:pos x="491" y="3"/>
                </a:cxn>
                <a:cxn ang="0">
                  <a:pos x="328" y="18"/>
                </a:cxn>
                <a:cxn ang="0">
                  <a:pos x="166" y="42"/>
                </a:cxn>
                <a:cxn ang="0">
                  <a:pos x="0" y="76"/>
                </a:cxn>
              </a:cxnLst>
              <a:rect l="0" t="0" r="r" b="b"/>
              <a:pathLst>
                <a:path w="5365" h="1776">
                  <a:moveTo>
                    <a:pt x="5365" y="1235"/>
                  </a:moveTo>
                  <a:lnTo>
                    <a:pt x="5365" y="1235"/>
                  </a:lnTo>
                  <a:lnTo>
                    <a:pt x="5354" y="1248"/>
                  </a:lnTo>
                  <a:lnTo>
                    <a:pt x="5325" y="1285"/>
                  </a:lnTo>
                  <a:lnTo>
                    <a:pt x="5301" y="1311"/>
                  </a:lnTo>
                  <a:lnTo>
                    <a:pt x="5275" y="1340"/>
                  </a:lnTo>
                  <a:lnTo>
                    <a:pt x="5243" y="1371"/>
                  </a:lnTo>
                  <a:lnTo>
                    <a:pt x="5206" y="1406"/>
                  </a:lnTo>
                  <a:lnTo>
                    <a:pt x="5164" y="1442"/>
                  </a:lnTo>
                  <a:lnTo>
                    <a:pt x="5118" y="1479"/>
                  </a:lnTo>
                  <a:lnTo>
                    <a:pt x="5067" y="1518"/>
                  </a:lnTo>
                  <a:lnTo>
                    <a:pt x="5013" y="1555"/>
                  </a:lnTo>
                  <a:lnTo>
                    <a:pt x="4953" y="1592"/>
                  </a:lnTo>
                  <a:lnTo>
                    <a:pt x="4921" y="1610"/>
                  </a:lnTo>
                  <a:lnTo>
                    <a:pt x="4889" y="1628"/>
                  </a:lnTo>
                  <a:lnTo>
                    <a:pt x="4854" y="1644"/>
                  </a:lnTo>
                  <a:lnTo>
                    <a:pt x="4820" y="1660"/>
                  </a:lnTo>
                  <a:lnTo>
                    <a:pt x="4785" y="1676"/>
                  </a:lnTo>
                  <a:lnTo>
                    <a:pt x="4747" y="1691"/>
                  </a:lnTo>
                  <a:lnTo>
                    <a:pt x="4710" y="1705"/>
                  </a:lnTo>
                  <a:lnTo>
                    <a:pt x="4671" y="1718"/>
                  </a:lnTo>
                  <a:lnTo>
                    <a:pt x="4631" y="1729"/>
                  </a:lnTo>
                  <a:lnTo>
                    <a:pt x="4591" y="1739"/>
                  </a:lnTo>
                  <a:lnTo>
                    <a:pt x="4549" y="1749"/>
                  </a:lnTo>
                  <a:lnTo>
                    <a:pt x="4506" y="1757"/>
                  </a:lnTo>
                  <a:lnTo>
                    <a:pt x="4461" y="1765"/>
                  </a:lnTo>
                  <a:lnTo>
                    <a:pt x="4417" y="1770"/>
                  </a:lnTo>
                  <a:lnTo>
                    <a:pt x="4370" y="1773"/>
                  </a:lnTo>
                  <a:lnTo>
                    <a:pt x="4324" y="1775"/>
                  </a:lnTo>
                  <a:lnTo>
                    <a:pt x="4275" y="1776"/>
                  </a:lnTo>
                  <a:lnTo>
                    <a:pt x="4227" y="1775"/>
                  </a:lnTo>
                  <a:lnTo>
                    <a:pt x="4177" y="1771"/>
                  </a:lnTo>
                  <a:lnTo>
                    <a:pt x="4125" y="1766"/>
                  </a:lnTo>
                  <a:lnTo>
                    <a:pt x="4074" y="1758"/>
                  </a:lnTo>
                  <a:lnTo>
                    <a:pt x="4021" y="1749"/>
                  </a:lnTo>
                  <a:lnTo>
                    <a:pt x="3969" y="1737"/>
                  </a:lnTo>
                  <a:lnTo>
                    <a:pt x="3913" y="1724"/>
                  </a:lnTo>
                  <a:lnTo>
                    <a:pt x="3857" y="1708"/>
                  </a:lnTo>
                  <a:lnTo>
                    <a:pt x="3802" y="1689"/>
                  </a:lnTo>
                  <a:lnTo>
                    <a:pt x="3745" y="1668"/>
                  </a:lnTo>
                  <a:lnTo>
                    <a:pt x="3687" y="1644"/>
                  </a:lnTo>
                  <a:lnTo>
                    <a:pt x="3627" y="1618"/>
                  </a:lnTo>
                  <a:lnTo>
                    <a:pt x="3567" y="1587"/>
                  </a:lnTo>
                  <a:lnTo>
                    <a:pt x="3506" y="1555"/>
                  </a:lnTo>
                  <a:lnTo>
                    <a:pt x="3445" y="1521"/>
                  </a:lnTo>
                  <a:lnTo>
                    <a:pt x="3383" y="1482"/>
                  </a:lnTo>
                  <a:lnTo>
                    <a:pt x="3319" y="1440"/>
                  </a:lnTo>
                  <a:lnTo>
                    <a:pt x="3255" y="1397"/>
                  </a:lnTo>
                  <a:lnTo>
                    <a:pt x="3190" y="1348"/>
                  </a:lnTo>
                  <a:lnTo>
                    <a:pt x="3124" y="1297"/>
                  </a:lnTo>
                  <a:lnTo>
                    <a:pt x="3058" y="1242"/>
                  </a:lnTo>
                  <a:lnTo>
                    <a:pt x="3058" y="1242"/>
                  </a:lnTo>
                  <a:lnTo>
                    <a:pt x="2924" y="1132"/>
                  </a:lnTo>
                  <a:lnTo>
                    <a:pt x="2797" y="1029"/>
                  </a:lnTo>
                  <a:lnTo>
                    <a:pt x="2672" y="930"/>
                  </a:lnTo>
                  <a:lnTo>
                    <a:pt x="2551" y="838"/>
                  </a:lnTo>
                  <a:lnTo>
                    <a:pt x="2434" y="751"/>
                  </a:lnTo>
                  <a:lnTo>
                    <a:pt x="2319" y="670"/>
                  </a:lnTo>
                  <a:lnTo>
                    <a:pt x="2209" y="593"/>
                  </a:lnTo>
                  <a:lnTo>
                    <a:pt x="2101" y="523"/>
                  </a:lnTo>
                  <a:lnTo>
                    <a:pt x="1996" y="457"/>
                  </a:lnTo>
                  <a:lnTo>
                    <a:pt x="1893" y="396"/>
                  </a:lnTo>
                  <a:lnTo>
                    <a:pt x="1793" y="341"/>
                  </a:lnTo>
                  <a:lnTo>
                    <a:pt x="1696" y="289"/>
                  </a:lnTo>
                  <a:lnTo>
                    <a:pt x="1600" y="242"/>
                  </a:lnTo>
                  <a:lnTo>
                    <a:pt x="1507" y="200"/>
                  </a:lnTo>
                  <a:lnTo>
                    <a:pt x="1415" y="163"/>
                  </a:lnTo>
                  <a:lnTo>
                    <a:pt x="1325" y="129"/>
                  </a:lnTo>
                  <a:lnTo>
                    <a:pt x="1238" y="100"/>
                  </a:lnTo>
                  <a:lnTo>
                    <a:pt x="1150" y="74"/>
                  </a:lnTo>
                  <a:lnTo>
                    <a:pt x="1065" y="53"/>
                  </a:lnTo>
                  <a:lnTo>
                    <a:pt x="981" y="36"/>
                  </a:lnTo>
                  <a:lnTo>
                    <a:pt x="897" y="23"/>
                  </a:lnTo>
                  <a:lnTo>
                    <a:pt x="815" y="11"/>
                  </a:lnTo>
                  <a:lnTo>
                    <a:pt x="734" y="5"/>
                  </a:lnTo>
                  <a:lnTo>
                    <a:pt x="652" y="2"/>
                  </a:lnTo>
                  <a:lnTo>
                    <a:pt x="571" y="0"/>
                  </a:lnTo>
                  <a:lnTo>
                    <a:pt x="491" y="3"/>
                  </a:lnTo>
                  <a:lnTo>
                    <a:pt x="409" y="8"/>
                  </a:lnTo>
                  <a:lnTo>
                    <a:pt x="328" y="18"/>
                  </a:lnTo>
                  <a:lnTo>
                    <a:pt x="248" y="29"/>
                  </a:lnTo>
                  <a:lnTo>
                    <a:pt x="166" y="42"/>
                  </a:lnTo>
                  <a:lnTo>
                    <a:pt x="84" y="58"/>
                  </a:lnTo>
                  <a:lnTo>
                    <a:pt x="0" y="7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511449" name="Freeform 25"/>
            <p:cNvSpPr>
              <a:spLocks/>
            </p:cNvSpPr>
            <p:nvPr userDrawn="1"/>
          </p:nvSpPr>
          <p:spPr bwMode="auto">
            <a:xfrm>
              <a:off x="542" y="987"/>
              <a:ext cx="5381" cy="854"/>
            </a:xfrm>
            <a:custGeom>
              <a:avLst/>
              <a:gdLst/>
              <a:ahLst/>
              <a:cxnLst>
                <a:cxn ang="0">
                  <a:pos x="5381" y="1145"/>
                </a:cxn>
                <a:cxn ang="0">
                  <a:pos x="5341" y="1195"/>
                </a:cxn>
                <a:cxn ang="0">
                  <a:pos x="5293" y="1250"/>
                </a:cxn>
                <a:cxn ang="0">
                  <a:pos x="5224" y="1319"/>
                </a:cxn>
                <a:cxn ang="0">
                  <a:pos x="5138" y="1395"/>
                </a:cxn>
                <a:cxn ang="0">
                  <a:pos x="5033" y="1472"/>
                </a:cxn>
                <a:cxn ang="0">
                  <a:pos x="4943" y="1529"/>
                </a:cxn>
                <a:cxn ang="0">
                  <a:pos x="4877" y="1564"/>
                </a:cxn>
                <a:cxn ang="0">
                  <a:pos x="4808" y="1598"/>
                </a:cxn>
                <a:cxn ang="0">
                  <a:pos x="4733" y="1629"/>
                </a:cxn>
                <a:cxn ang="0">
                  <a:pos x="4655" y="1655"/>
                </a:cxn>
                <a:cxn ang="0">
                  <a:pos x="4572" y="1676"/>
                </a:cxn>
                <a:cxn ang="0">
                  <a:pos x="4486" y="1694"/>
                </a:cxn>
                <a:cxn ang="0">
                  <a:pos x="4396" y="1705"/>
                </a:cxn>
                <a:cxn ang="0">
                  <a:pos x="4300" y="1708"/>
                </a:cxn>
                <a:cxn ang="0">
                  <a:pos x="4201" y="1706"/>
                </a:cxn>
                <a:cxn ang="0">
                  <a:pos x="4098" y="1695"/>
                </a:cxn>
                <a:cxn ang="0">
                  <a:pos x="3992" y="1677"/>
                </a:cxn>
                <a:cxn ang="0">
                  <a:pos x="3882" y="1648"/>
                </a:cxn>
                <a:cxn ang="0">
                  <a:pos x="3768" y="1611"/>
                </a:cxn>
                <a:cxn ang="0">
                  <a:pos x="3650" y="1563"/>
                </a:cxn>
                <a:cxn ang="0">
                  <a:pos x="3528" y="1503"/>
                </a:cxn>
                <a:cxn ang="0">
                  <a:pos x="3403" y="1432"/>
                </a:cxn>
                <a:cxn ang="0">
                  <a:pos x="3274" y="1348"/>
                </a:cxn>
                <a:cxn ang="0">
                  <a:pos x="3142" y="1251"/>
                </a:cxn>
                <a:cxn ang="0">
                  <a:pos x="3074" y="1198"/>
                </a:cxn>
                <a:cxn ang="0">
                  <a:pos x="2810" y="988"/>
                </a:cxn>
                <a:cxn ang="0">
                  <a:pos x="2561" y="801"/>
                </a:cxn>
                <a:cxn ang="0">
                  <a:pos x="2328" y="638"/>
                </a:cxn>
                <a:cxn ang="0">
                  <a:pos x="2106" y="494"/>
                </a:cxn>
                <a:cxn ang="0">
                  <a:pos x="1898" y="371"/>
                </a:cxn>
                <a:cxn ang="0">
                  <a:pos x="1698" y="268"/>
                </a:cxn>
                <a:cxn ang="0">
                  <a:pos x="1508" y="182"/>
                </a:cxn>
                <a:cxn ang="0">
                  <a:pos x="1326" y="114"/>
                </a:cxn>
                <a:cxn ang="0">
                  <a:pos x="1149" y="63"/>
                </a:cxn>
                <a:cxn ang="0">
                  <a:pos x="980" y="27"/>
                </a:cxn>
                <a:cxn ang="0">
                  <a:pos x="813" y="6"/>
                </a:cxn>
                <a:cxn ang="0">
                  <a:pos x="650" y="0"/>
                </a:cxn>
                <a:cxn ang="0">
                  <a:pos x="489" y="5"/>
                </a:cxn>
                <a:cxn ang="0">
                  <a:pos x="328" y="22"/>
                </a:cxn>
                <a:cxn ang="0">
                  <a:pos x="165" y="50"/>
                </a:cxn>
                <a:cxn ang="0">
                  <a:pos x="0" y="89"/>
                </a:cxn>
              </a:cxnLst>
              <a:rect l="0" t="0" r="r" b="b"/>
              <a:pathLst>
                <a:path w="5381" h="1708">
                  <a:moveTo>
                    <a:pt x="5381" y="1145"/>
                  </a:moveTo>
                  <a:lnTo>
                    <a:pt x="5381" y="1145"/>
                  </a:lnTo>
                  <a:lnTo>
                    <a:pt x="5372" y="1157"/>
                  </a:lnTo>
                  <a:lnTo>
                    <a:pt x="5341" y="1195"/>
                  </a:lnTo>
                  <a:lnTo>
                    <a:pt x="5319" y="1220"/>
                  </a:lnTo>
                  <a:lnTo>
                    <a:pt x="5293" y="1250"/>
                  </a:lnTo>
                  <a:lnTo>
                    <a:pt x="5261" y="1283"/>
                  </a:lnTo>
                  <a:lnTo>
                    <a:pt x="5224" y="1319"/>
                  </a:lnTo>
                  <a:lnTo>
                    <a:pt x="5184" y="1356"/>
                  </a:lnTo>
                  <a:lnTo>
                    <a:pt x="5138" y="1395"/>
                  </a:lnTo>
                  <a:lnTo>
                    <a:pt x="5088" y="1434"/>
                  </a:lnTo>
                  <a:lnTo>
                    <a:pt x="5033" y="1472"/>
                  </a:lnTo>
                  <a:lnTo>
                    <a:pt x="4975" y="1511"/>
                  </a:lnTo>
                  <a:lnTo>
                    <a:pt x="4943" y="1529"/>
                  </a:lnTo>
                  <a:lnTo>
                    <a:pt x="4911" y="1547"/>
                  </a:lnTo>
                  <a:lnTo>
                    <a:pt x="4877" y="1564"/>
                  </a:lnTo>
                  <a:lnTo>
                    <a:pt x="4843" y="1582"/>
                  </a:lnTo>
                  <a:lnTo>
                    <a:pt x="4808" y="1598"/>
                  </a:lnTo>
                  <a:lnTo>
                    <a:pt x="4770" y="1613"/>
                  </a:lnTo>
                  <a:lnTo>
                    <a:pt x="4733" y="1629"/>
                  </a:lnTo>
                  <a:lnTo>
                    <a:pt x="4694" y="1642"/>
                  </a:lnTo>
                  <a:lnTo>
                    <a:pt x="4655" y="1655"/>
                  </a:lnTo>
                  <a:lnTo>
                    <a:pt x="4614" y="1666"/>
                  </a:lnTo>
                  <a:lnTo>
                    <a:pt x="4572" y="1676"/>
                  </a:lnTo>
                  <a:lnTo>
                    <a:pt x="4530" y="1685"/>
                  </a:lnTo>
                  <a:lnTo>
                    <a:pt x="4486" y="1694"/>
                  </a:lnTo>
                  <a:lnTo>
                    <a:pt x="4441" y="1700"/>
                  </a:lnTo>
                  <a:lnTo>
                    <a:pt x="4396" y="1705"/>
                  </a:lnTo>
                  <a:lnTo>
                    <a:pt x="4348" y="1708"/>
                  </a:lnTo>
                  <a:lnTo>
                    <a:pt x="4300" y="1708"/>
                  </a:lnTo>
                  <a:lnTo>
                    <a:pt x="4251" y="1708"/>
                  </a:lnTo>
                  <a:lnTo>
                    <a:pt x="4201" y="1706"/>
                  </a:lnTo>
                  <a:lnTo>
                    <a:pt x="4150" y="1702"/>
                  </a:lnTo>
                  <a:lnTo>
                    <a:pt x="4098" y="1695"/>
                  </a:lnTo>
                  <a:lnTo>
                    <a:pt x="4046" y="1687"/>
                  </a:lnTo>
                  <a:lnTo>
                    <a:pt x="3992" y="1677"/>
                  </a:lnTo>
                  <a:lnTo>
                    <a:pt x="3937" y="1664"/>
                  </a:lnTo>
                  <a:lnTo>
                    <a:pt x="3882" y="1648"/>
                  </a:lnTo>
                  <a:lnTo>
                    <a:pt x="3825" y="1631"/>
                  </a:lnTo>
                  <a:lnTo>
                    <a:pt x="3768" y="1611"/>
                  </a:lnTo>
                  <a:lnTo>
                    <a:pt x="3708" y="1589"/>
                  </a:lnTo>
                  <a:lnTo>
                    <a:pt x="3650" y="1563"/>
                  </a:lnTo>
                  <a:lnTo>
                    <a:pt x="3589" y="1534"/>
                  </a:lnTo>
                  <a:lnTo>
                    <a:pt x="3528" y="1503"/>
                  </a:lnTo>
                  <a:lnTo>
                    <a:pt x="3465" y="1469"/>
                  </a:lnTo>
                  <a:lnTo>
                    <a:pt x="3403" y="1432"/>
                  </a:lnTo>
                  <a:lnTo>
                    <a:pt x="3339" y="1392"/>
                  </a:lnTo>
                  <a:lnTo>
                    <a:pt x="3274" y="1348"/>
                  </a:lnTo>
                  <a:lnTo>
                    <a:pt x="3209" y="1301"/>
                  </a:lnTo>
                  <a:lnTo>
                    <a:pt x="3142" y="1251"/>
                  </a:lnTo>
                  <a:lnTo>
                    <a:pt x="3074" y="1198"/>
                  </a:lnTo>
                  <a:lnTo>
                    <a:pt x="3074" y="1198"/>
                  </a:lnTo>
                  <a:lnTo>
                    <a:pt x="2941" y="1090"/>
                  </a:lnTo>
                  <a:lnTo>
                    <a:pt x="2810" y="988"/>
                  </a:lnTo>
                  <a:lnTo>
                    <a:pt x="2684" y="891"/>
                  </a:lnTo>
                  <a:lnTo>
                    <a:pt x="2561" y="801"/>
                  </a:lnTo>
                  <a:lnTo>
                    <a:pt x="2443" y="717"/>
                  </a:lnTo>
                  <a:lnTo>
                    <a:pt x="2328" y="638"/>
                  </a:lnTo>
                  <a:lnTo>
                    <a:pt x="2216" y="563"/>
                  </a:lnTo>
                  <a:lnTo>
                    <a:pt x="2106" y="494"/>
                  </a:lnTo>
                  <a:lnTo>
                    <a:pt x="2001" y="429"/>
                  </a:lnTo>
                  <a:lnTo>
                    <a:pt x="1898" y="371"/>
                  </a:lnTo>
                  <a:lnTo>
                    <a:pt x="1796" y="316"/>
                  </a:lnTo>
                  <a:lnTo>
                    <a:pt x="1698" y="268"/>
                  </a:lnTo>
                  <a:lnTo>
                    <a:pt x="1602" y="223"/>
                  </a:lnTo>
                  <a:lnTo>
                    <a:pt x="1508" y="182"/>
                  </a:lnTo>
                  <a:lnTo>
                    <a:pt x="1416" y="147"/>
                  </a:lnTo>
                  <a:lnTo>
                    <a:pt x="1326" y="114"/>
                  </a:lnTo>
                  <a:lnTo>
                    <a:pt x="1237" y="87"/>
                  </a:lnTo>
                  <a:lnTo>
                    <a:pt x="1149" y="63"/>
                  </a:lnTo>
                  <a:lnTo>
                    <a:pt x="1065" y="43"/>
                  </a:lnTo>
                  <a:lnTo>
                    <a:pt x="980" y="27"/>
                  </a:lnTo>
                  <a:lnTo>
                    <a:pt x="897" y="16"/>
                  </a:lnTo>
                  <a:lnTo>
                    <a:pt x="813" y="6"/>
                  </a:lnTo>
                  <a:lnTo>
                    <a:pt x="732" y="1"/>
                  </a:lnTo>
                  <a:lnTo>
                    <a:pt x="650" y="0"/>
                  </a:lnTo>
                  <a:lnTo>
                    <a:pt x="569" y="0"/>
                  </a:lnTo>
                  <a:lnTo>
                    <a:pt x="489" y="5"/>
                  </a:lnTo>
                  <a:lnTo>
                    <a:pt x="408" y="11"/>
                  </a:lnTo>
                  <a:lnTo>
                    <a:pt x="328" y="22"/>
                  </a:lnTo>
                  <a:lnTo>
                    <a:pt x="246" y="35"/>
                  </a:lnTo>
                  <a:lnTo>
                    <a:pt x="165" y="50"/>
                  </a:lnTo>
                  <a:lnTo>
                    <a:pt x="83" y="68"/>
                  </a:lnTo>
                  <a:lnTo>
                    <a:pt x="0" y="89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511450" name="Freeform 26"/>
            <p:cNvSpPr>
              <a:spLocks/>
            </p:cNvSpPr>
            <p:nvPr userDrawn="1"/>
          </p:nvSpPr>
          <p:spPr bwMode="auto">
            <a:xfrm>
              <a:off x="563" y="1005"/>
              <a:ext cx="5395" cy="822"/>
            </a:xfrm>
            <a:custGeom>
              <a:avLst/>
              <a:gdLst/>
              <a:ahLst/>
              <a:cxnLst>
                <a:cxn ang="0">
                  <a:pos x="5395" y="1054"/>
                </a:cxn>
                <a:cxn ang="0">
                  <a:pos x="5356" y="1106"/>
                </a:cxn>
                <a:cxn ang="0">
                  <a:pos x="5309" y="1162"/>
                </a:cxn>
                <a:cxn ang="0">
                  <a:pos x="5241" y="1232"/>
                </a:cxn>
                <a:cxn ang="0">
                  <a:pos x="5156" y="1309"/>
                </a:cxn>
                <a:cxn ang="0">
                  <a:pos x="5052" y="1390"/>
                </a:cxn>
                <a:cxn ang="0">
                  <a:pos x="4963" y="1450"/>
                </a:cxn>
                <a:cxn ang="0">
                  <a:pos x="4898" y="1487"/>
                </a:cxn>
                <a:cxn ang="0">
                  <a:pos x="4829" y="1521"/>
                </a:cxn>
                <a:cxn ang="0">
                  <a:pos x="4755" y="1553"/>
                </a:cxn>
                <a:cxn ang="0">
                  <a:pos x="4677" y="1582"/>
                </a:cxn>
                <a:cxn ang="0">
                  <a:pos x="4595" y="1605"/>
                </a:cxn>
                <a:cxn ang="0">
                  <a:pos x="4509" y="1624"/>
                </a:cxn>
                <a:cxn ang="0">
                  <a:pos x="4418" y="1637"/>
                </a:cxn>
                <a:cxn ang="0">
                  <a:pos x="4323" y="1644"/>
                </a:cxn>
                <a:cxn ang="0">
                  <a:pos x="4225" y="1642"/>
                </a:cxn>
                <a:cxn ang="0">
                  <a:pos x="4122" y="1634"/>
                </a:cxn>
                <a:cxn ang="0">
                  <a:pos x="4015" y="1618"/>
                </a:cxn>
                <a:cxn ang="0">
                  <a:pos x="3904" y="1592"/>
                </a:cxn>
                <a:cxn ang="0">
                  <a:pos x="3789" y="1556"/>
                </a:cxn>
                <a:cxn ang="0">
                  <a:pos x="3671" y="1510"/>
                </a:cxn>
                <a:cxn ang="0">
                  <a:pos x="3548" y="1451"/>
                </a:cxn>
                <a:cxn ang="0">
                  <a:pos x="3422" y="1384"/>
                </a:cxn>
                <a:cxn ang="0">
                  <a:pos x="3292" y="1301"/>
                </a:cxn>
                <a:cxn ang="0">
                  <a:pos x="3158" y="1206"/>
                </a:cxn>
                <a:cxn ang="0">
                  <a:pos x="3089" y="1154"/>
                </a:cxn>
                <a:cxn ang="0">
                  <a:pos x="2822" y="949"/>
                </a:cxn>
                <a:cxn ang="0">
                  <a:pos x="2572" y="767"/>
                </a:cxn>
                <a:cxn ang="0">
                  <a:pos x="2335" y="605"/>
                </a:cxn>
                <a:cxn ang="0">
                  <a:pos x="2111" y="467"/>
                </a:cxn>
                <a:cxn ang="0">
                  <a:pos x="1900" y="347"/>
                </a:cxn>
                <a:cxn ang="0">
                  <a:pos x="1699" y="247"/>
                </a:cxn>
                <a:cxn ang="0">
                  <a:pos x="1509" y="166"/>
                </a:cxn>
                <a:cxn ang="0">
                  <a:pos x="1326" y="102"/>
                </a:cxn>
                <a:cxn ang="0">
                  <a:pos x="1149" y="53"/>
                </a:cxn>
                <a:cxn ang="0">
                  <a:pos x="979" y="21"/>
                </a:cxn>
                <a:cxn ang="0">
                  <a:pos x="812" y="3"/>
                </a:cxn>
                <a:cxn ang="0">
                  <a:pos x="648" y="0"/>
                </a:cxn>
                <a:cxn ang="0">
                  <a:pos x="487" y="8"/>
                </a:cxn>
                <a:cxn ang="0">
                  <a:pos x="326" y="29"/>
                </a:cxn>
                <a:cxn ang="0">
                  <a:pos x="164" y="60"/>
                </a:cxn>
                <a:cxn ang="0">
                  <a:pos x="0" y="102"/>
                </a:cxn>
              </a:cxnLst>
              <a:rect l="0" t="0" r="r" b="b"/>
              <a:pathLst>
                <a:path w="5395" h="1644">
                  <a:moveTo>
                    <a:pt x="5395" y="1054"/>
                  </a:moveTo>
                  <a:lnTo>
                    <a:pt x="5395" y="1054"/>
                  </a:lnTo>
                  <a:lnTo>
                    <a:pt x="5385" y="1067"/>
                  </a:lnTo>
                  <a:lnTo>
                    <a:pt x="5356" y="1106"/>
                  </a:lnTo>
                  <a:lnTo>
                    <a:pt x="5335" y="1132"/>
                  </a:lnTo>
                  <a:lnTo>
                    <a:pt x="5309" y="1162"/>
                  </a:lnTo>
                  <a:lnTo>
                    <a:pt x="5277" y="1196"/>
                  </a:lnTo>
                  <a:lnTo>
                    <a:pt x="5241" y="1232"/>
                  </a:lnTo>
                  <a:lnTo>
                    <a:pt x="5201" y="1271"/>
                  </a:lnTo>
                  <a:lnTo>
                    <a:pt x="5156" y="1309"/>
                  </a:lnTo>
                  <a:lnTo>
                    <a:pt x="5106" y="1350"/>
                  </a:lnTo>
                  <a:lnTo>
                    <a:pt x="5052" y="1390"/>
                  </a:lnTo>
                  <a:lnTo>
                    <a:pt x="4994" y="1431"/>
                  </a:lnTo>
                  <a:lnTo>
                    <a:pt x="4963" y="1450"/>
                  </a:lnTo>
                  <a:lnTo>
                    <a:pt x="4931" y="1469"/>
                  </a:lnTo>
                  <a:lnTo>
                    <a:pt x="4898" y="1487"/>
                  </a:lnTo>
                  <a:lnTo>
                    <a:pt x="4865" y="1505"/>
                  </a:lnTo>
                  <a:lnTo>
                    <a:pt x="4829" y="1521"/>
                  </a:lnTo>
                  <a:lnTo>
                    <a:pt x="4793" y="1539"/>
                  </a:lnTo>
                  <a:lnTo>
                    <a:pt x="4755" y="1553"/>
                  </a:lnTo>
                  <a:lnTo>
                    <a:pt x="4716" y="1568"/>
                  </a:lnTo>
                  <a:lnTo>
                    <a:pt x="4677" y="1582"/>
                  </a:lnTo>
                  <a:lnTo>
                    <a:pt x="4637" y="1594"/>
                  </a:lnTo>
                  <a:lnTo>
                    <a:pt x="4595" y="1605"/>
                  </a:lnTo>
                  <a:lnTo>
                    <a:pt x="4552" y="1615"/>
                  </a:lnTo>
                  <a:lnTo>
                    <a:pt x="4509" y="1624"/>
                  </a:lnTo>
                  <a:lnTo>
                    <a:pt x="4463" y="1631"/>
                  </a:lnTo>
                  <a:lnTo>
                    <a:pt x="4418" y="1637"/>
                  </a:lnTo>
                  <a:lnTo>
                    <a:pt x="4372" y="1640"/>
                  </a:lnTo>
                  <a:lnTo>
                    <a:pt x="4323" y="1644"/>
                  </a:lnTo>
                  <a:lnTo>
                    <a:pt x="4275" y="1644"/>
                  </a:lnTo>
                  <a:lnTo>
                    <a:pt x="4225" y="1642"/>
                  </a:lnTo>
                  <a:lnTo>
                    <a:pt x="4173" y="1639"/>
                  </a:lnTo>
                  <a:lnTo>
                    <a:pt x="4122" y="1634"/>
                  </a:lnTo>
                  <a:lnTo>
                    <a:pt x="4069" y="1627"/>
                  </a:lnTo>
                  <a:lnTo>
                    <a:pt x="4015" y="1618"/>
                  </a:lnTo>
                  <a:lnTo>
                    <a:pt x="3959" y="1605"/>
                  </a:lnTo>
                  <a:lnTo>
                    <a:pt x="3904" y="1592"/>
                  </a:lnTo>
                  <a:lnTo>
                    <a:pt x="3847" y="1574"/>
                  </a:lnTo>
                  <a:lnTo>
                    <a:pt x="3789" y="1556"/>
                  </a:lnTo>
                  <a:lnTo>
                    <a:pt x="3730" y="1534"/>
                  </a:lnTo>
                  <a:lnTo>
                    <a:pt x="3671" y="1510"/>
                  </a:lnTo>
                  <a:lnTo>
                    <a:pt x="3610" y="1482"/>
                  </a:lnTo>
                  <a:lnTo>
                    <a:pt x="3548" y="1451"/>
                  </a:lnTo>
                  <a:lnTo>
                    <a:pt x="3486" y="1419"/>
                  </a:lnTo>
                  <a:lnTo>
                    <a:pt x="3422" y="1384"/>
                  </a:lnTo>
                  <a:lnTo>
                    <a:pt x="3357" y="1343"/>
                  </a:lnTo>
                  <a:lnTo>
                    <a:pt x="3292" y="1301"/>
                  </a:lnTo>
                  <a:lnTo>
                    <a:pt x="3225" y="1256"/>
                  </a:lnTo>
                  <a:lnTo>
                    <a:pt x="3158" y="1206"/>
                  </a:lnTo>
                  <a:lnTo>
                    <a:pt x="3089" y="1154"/>
                  </a:lnTo>
                  <a:lnTo>
                    <a:pt x="3089" y="1154"/>
                  </a:lnTo>
                  <a:lnTo>
                    <a:pt x="2954" y="1049"/>
                  </a:lnTo>
                  <a:lnTo>
                    <a:pt x="2822" y="949"/>
                  </a:lnTo>
                  <a:lnTo>
                    <a:pt x="2696" y="856"/>
                  </a:lnTo>
                  <a:lnTo>
                    <a:pt x="2572" y="767"/>
                  </a:lnTo>
                  <a:lnTo>
                    <a:pt x="2452" y="683"/>
                  </a:lnTo>
                  <a:lnTo>
                    <a:pt x="2335" y="605"/>
                  </a:lnTo>
                  <a:lnTo>
                    <a:pt x="2223" y="534"/>
                  </a:lnTo>
                  <a:lnTo>
                    <a:pt x="2111" y="467"/>
                  </a:lnTo>
                  <a:lnTo>
                    <a:pt x="2005" y="405"/>
                  </a:lnTo>
                  <a:lnTo>
                    <a:pt x="1900" y="347"/>
                  </a:lnTo>
                  <a:lnTo>
                    <a:pt x="1799" y="295"/>
                  </a:lnTo>
                  <a:lnTo>
                    <a:pt x="1699" y="247"/>
                  </a:lnTo>
                  <a:lnTo>
                    <a:pt x="1603" y="205"/>
                  </a:lnTo>
                  <a:lnTo>
                    <a:pt x="1509" y="166"/>
                  </a:lnTo>
                  <a:lnTo>
                    <a:pt x="1416" y="131"/>
                  </a:lnTo>
                  <a:lnTo>
                    <a:pt x="1326" y="102"/>
                  </a:lnTo>
                  <a:lnTo>
                    <a:pt x="1237" y="76"/>
                  </a:lnTo>
                  <a:lnTo>
                    <a:pt x="1149" y="53"/>
                  </a:lnTo>
                  <a:lnTo>
                    <a:pt x="1063" y="35"/>
                  </a:lnTo>
                  <a:lnTo>
                    <a:pt x="979" y="21"/>
                  </a:lnTo>
                  <a:lnTo>
                    <a:pt x="894" y="11"/>
                  </a:lnTo>
                  <a:lnTo>
                    <a:pt x="812" y="3"/>
                  </a:lnTo>
                  <a:lnTo>
                    <a:pt x="730" y="0"/>
                  </a:lnTo>
                  <a:lnTo>
                    <a:pt x="648" y="0"/>
                  </a:lnTo>
                  <a:lnTo>
                    <a:pt x="568" y="2"/>
                  </a:lnTo>
                  <a:lnTo>
                    <a:pt x="487" y="8"/>
                  </a:lnTo>
                  <a:lnTo>
                    <a:pt x="406" y="18"/>
                  </a:lnTo>
                  <a:lnTo>
                    <a:pt x="326" y="29"/>
                  </a:lnTo>
                  <a:lnTo>
                    <a:pt x="244" y="43"/>
                  </a:lnTo>
                  <a:lnTo>
                    <a:pt x="164" y="60"/>
                  </a:lnTo>
                  <a:lnTo>
                    <a:pt x="82" y="81"/>
                  </a:lnTo>
                  <a:lnTo>
                    <a:pt x="0" y="10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511451" name="Freeform 27"/>
            <p:cNvSpPr>
              <a:spLocks/>
            </p:cNvSpPr>
            <p:nvPr userDrawn="1"/>
          </p:nvSpPr>
          <p:spPr bwMode="auto">
            <a:xfrm>
              <a:off x="584" y="1023"/>
              <a:ext cx="5409" cy="791"/>
            </a:xfrm>
            <a:custGeom>
              <a:avLst/>
              <a:gdLst/>
              <a:ahLst/>
              <a:cxnLst>
                <a:cxn ang="0">
                  <a:pos x="5409" y="964"/>
                </a:cxn>
                <a:cxn ang="0">
                  <a:pos x="5371" y="1018"/>
                </a:cxn>
                <a:cxn ang="0">
                  <a:pos x="5324" y="1076"/>
                </a:cxn>
                <a:cxn ang="0">
                  <a:pos x="5257" y="1147"/>
                </a:cxn>
                <a:cxn ang="0">
                  <a:pos x="5174" y="1228"/>
                </a:cxn>
                <a:cxn ang="0">
                  <a:pos x="5071" y="1310"/>
                </a:cxn>
                <a:cxn ang="0">
                  <a:pos x="4983" y="1371"/>
                </a:cxn>
                <a:cxn ang="0">
                  <a:pos x="4919" y="1410"/>
                </a:cxn>
                <a:cxn ang="0">
                  <a:pos x="4849" y="1447"/>
                </a:cxn>
                <a:cxn ang="0">
                  <a:pos x="4777" y="1481"/>
                </a:cxn>
                <a:cxn ang="0">
                  <a:pos x="4699" y="1510"/>
                </a:cxn>
                <a:cxn ang="0">
                  <a:pos x="4617" y="1536"/>
                </a:cxn>
                <a:cxn ang="0">
                  <a:pos x="4531" y="1555"/>
                </a:cxn>
                <a:cxn ang="0">
                  <a:pos x="4441" y="1572"/>
                </a:cxn>
                <a:cxn ang="0">
                  <a:pos x="4345" y="1580"/>
                </a:cxn>
                <a:cxn ang="0">
                  <a:pos x="4247" y="1581"/>
                </a:cxn>
                <a:cxn ang="0">
                  <a:pos x="4144" y="1575"/>
                </a:cxn>
                <a:cxn ang="0">
                  <a:pos x="4037" y="1560"/>
                </a:cxn>
                <a:cxn ang="0">
                  <a:pos x="3926" y="1536"/>
                </a:cxn>
                <a:cxn ang="0">
                  <a:pos x="3811" y="1502"/>
                </a:cxn>
                <a:cxn ang="0">
                  <a:pos x="3691" y="1458"/>
                </a:cxn>
                <a:cxn ang="0">
                  <a:pos x="3568" y="1404"/>
                </a:cxn>
                <a:cxn ang="0">
                  <a:pos x="3440" y="1336"/>
                </a:cxn>
                <a:cxn ang="0">
                  <a:pos x="3310" y="1257"/>
                </a:cxn>
                <a:cxn ang="0">
                  <a:pos x="3173" y="1165"/>
                </a:cxn>
                <a:cxn ang="0">
                  <a:pos x="3105" y="1113"/>
                </a:cxn>
                <a:cxn ang="0">
                  <a:pos x="2835" y="913"/>
                </a:cxn>
                <a:cxn ang="0">
                  <a:pos x="2582" y="733"/>
                </a:cxn>
                <a:cxn ang="0">
                  <a:pos x="2343" y="577"/>
                </a:cxn>
                <a:cxn ang="0">
                  <a:pos x="2117" y="441"/>
                </a:cxn>
                <a:cxn ang="0">
                  <a:pos x="1904" y="327"/>
                </a:cxn>
                <a:cxn ang="0">
                  <a:pos x="1702" y="230"/>
                </a:cxn>
                <a:cxn ang="0">
                  <a:pos x="1509" y="152"/>
                </a:cxn>
                <a:cxn ang="0">
                  <a:pos x="1325" y="91"/>
                </a:cxn>
                <a:cxn ang="0">
                  <a:pos x="1148" y="46"/>
                </a:cxn>
                <a:cxn ang="0">
                  <a:pos x="977" y="17"/>
                </a:cxn>
                <a:cxn ang="0">
                  <a:pos x="810" y="2"/>
                </a:cxn>
                <a:cxn ang="0">
                  <a:pos x="647" y="2"/>
                </a:cxn>
                <a:cxn ang="0">
                  <a:pos x="485" y="13"/>
                </a:cxn>
                <a:cxn ang="0">
                  <a:pos x="324" y="38"/>
                </a:cxn>
                <a:cxn ang="0">
                  <a:pos x="163" y="73"/>
                </a:cxn>
                <a:cxn ang="0">
                  <a:pos x="0" y="118"/>
                </a:cxn>
              </a:cxnLst>
              <a:rect l="0" t="0" r="r" b="b"/>
              <a:pathLst>
                <a:path w="5409" h="1581">
                  <a:moveTo>
                    <a:pt x="5409" y="964"/>
                  </a:moveTo>
                  <a:lnTo>
                    <a:pt x="5409" y="964"/>
                  </a:lnTo>
                  <a:lnTo>
                    <a:pt x="5399" y="979"/>
                  </a:lnTo>
                  <a:lnTo>
                    <a:pt x="5371" y="1018"/>
                  </a:lnTo>
                  <a:lnTo>
                    <a:pt x="5350" y="1045"/>
                  </a:lnTo>
                  <a:lnTo>
                    <a:pt x="5324" y="1076"/>
                  </a:lnTo>
                  <a:lnTo>
                    <a:pt x="5294" y="1110"/>
                  </a:lnTo>
                  <a:lnTo>
                    <a:pt x="5257" y="1147"/>
                  </a:lnTo>
                  <a:lnTo>
                    <a:pt x="5219" y="1187"/>
                  </a:lnTo>
                  <a:lnTo>
                    <a:pt x="5174" y="1228"/>
                  </a:lnTo>
                  <a:lnTo>
                    <a:pt x="5126" y="1270"/>
                  </a:lnTo>
                  <a:lnTo>
                    <a:pt x="5071" y="1310"/>
                  </a:lnTo>
                  <a:lnTo>
                    <a:pt x="5013" y="1352"/>
                  </a:lnTo>
                  <a:lnTo>
                    <a:pt x="4983" y="1371"/>
                  </a:lnTo>
                  <a:lnTo>
                    <a:pt x="4952" y="1391"/>
                  </a:lnTo>
                  <a:lnTo>
                    <a:pt x="4919" y="1410"/>
                  </a:lnTo>
                  <a:lnTo>
                    <a:pt x="4885" y="1429"/>
                  </a:lnTo>
                  <a:lnTo>
                    <a:pt x="4849" y="1447"/>
                  </a:lnTo>
                  <a:lnTo>
                    <a:pt x="4813" y="1463"/>
                  </a:lnTo>
                  <a:lnTo>
                    <a:pt x="4777" y="1481"/>
                  </a:lnTo>
                  <a:lnTo>
                    <a:pt x="4738" y="1496"/>
                  </a:lnTo>
                  <a:lnTo>
                    <a:pt x="4699" y="1510"/>
                  </a:lnTo>
                  <a:lnTo>
                    <a:pt x="4659" y="1523"/>
                  </a:lnTo>
                  <a:lnTo>
                    <a:pt x="4617" y="1536"/>
                  </a:lnTo>
                  <a:lnTo>
                    <a:pt x="4574" y="1547"/>
                  </a:lnTo>
                  <a:lnTo>
                    <a:pt x="4531" y="1555"/>
                  </a:lnTo>
                  <a:lnTo>
                    <a:pt x="4487" y="1563"/>
                  </a:lnTo>
                  <a:lnTo>
                    <a:pt x="4441" y="1572"/>
                  </a:lnTo>
                  <a:lnTo>
                    <a:pt x="4394" y="1576"/>
                  </a:lnTo>
                  <a:lnTo>
                    <a:pt x="4345" y="1580"/>
                  </a:lnTo>
                  <a:lnTo>
                    <a:pt x="4297" y="1581"/>
                  </a:lnTo>
                  <a:lnTo>
                    <a:pt x="4247" y="1581"/>
                  </a:lnTo>
                  <a:lnTo>
                    <a:pt x="4197" y="1578"/>
                  </a:lnTo>
                  <a:lnTo>
                    <a:pt x="4144" y="1575"/>
                  </a:lnTo>
                  <a:lnTo>
                    <a:pt x="4091" y="1568"/>
                  </a:lnTo>
                  <a:lnTo>
                    <a:pt x="4037" y="1560"/>
                  </a:lnTo>
                  <a:lnTo>
                    <a:pt x="3982" y="1549"/>
                  </a:lnTo>
                  <a:lnTo>
                    <a:pt x="3926" y="1536"/>
                  </a:lnTo>
                  <a:lnTo>
                    <a:pt x="3869" y="1520"/>
                  </a:lnTo>
                  <a:lnTo>
                    <a:pt x="3811" y="1502"/>
                  </a:lnTo>
                  <a:lnTo>
                    <a:pt x="3751" y="1481"/>
                  </a:lnTo>
                  <a:lnTo>
                    <a:pt x="3691" y="1458"/>
                  </a:lnTo>
                  <a:lnTo>
                    <a:pt x="3630" y="1433"/>
                  </a:lnTo>
                  <a:lnTo>
                    <a:pt x="3568" y="1404"/>
                  </a:lnTo>
                  <a:lnTo>
                    <a:pt x="3505" y="1371"/>
                  </a:lnTo>
                  <a:lnTo>
                    <a:pt x="3440" y="1336"/>
                  </a:lnTo>
                  <a:lnTo>
                    <a:pt x="3375" y="1299"/>
                  </a:lnTo>
                  <a:lnTo>
                    <a:pt x="3310" y="1257"/>
                  </a:lnTo>
                  <a:lnTo>
                    <a:pt x="3241" y="1211"/>
                  </a:lnTo>
                  <a:lnTo>
                    <a:pt x="3173" y="1165"/>
                  </a:lnTo>
                  <a:lnTo>
                    <a:pt x="3105" y="1113"/>
                  </a:lnTo>
                  <a:lnTo>
                    <a:pt x="3105" y="1113"/>
                  </a:lnTo>
                  <a:lnTo>
                    <a:pt x="2968" y="1010"/>
                  </a:lnTo>
                  <a:lnTo>
                    <a:pt x="2835" y="913"/>
                  </a:lnTo>
                  <a:lnTo>
                    <a:pt x="2707" y="821"/>
                  </a:lnTo>
                  <a:lnTo>
                    <a:pt x="2582" y="733"/>
                  </a:lnTo>
                  <a:lnTo>
                    <a:pt x="2460" y="653"/>
                  </a:lnTo>
                  <a:lnTo>
                    <a:pt x="2343" y="577"/>
                  </a:lnTo>
                  <a:lnTo>
                    <a:pt x="2228" y="507"/>
                  </a:lnTo>
                  <a:lnTo>
                    <a:pt x="2117" y="441"/>
                  </a:lnTo>
                  <a:lnTo>
                    <a:pt x="2009" y="381"/>
                  </a:lnTo>
                  <a:lnTo>
                    <a:pt x="1904" y="327"/>
                  </a:lnTo>
                  <a:lnTo>
                    <a:pt x="1802" y="277"/>
                  </a:lnTo>
                  <a:lnTo>
                    <a:pt x="1702" y="230"/>
                  </a:lnTo>
                  <a:lnTo>
                    <a:pt x="1605" y="189"/>
                  </a:lnTo>
                  <a:lnTo>
                    <a:pt x="1509" y="152"/>
                  </a:lnTo>
                  <a:lnTo>
                    <a:pt x="1416" y="118"/>
                  </a:lnTo>
                  <a:lnTo>
                    <a:pt x="1325" y="91"/>
                  </a:lnTo>
                  <a:lnTo>
                    <a:pt x="1235" y="67"/>
                  </a:lnTo>
                  <a:lnTo>
                    <a:pt x="1148" y="46"/>
                  </a:lnTo>
                  <a:lnTo>
                    <a:pt x="1062" y="29"/>
                  </a:lnTo>
                  <a:lnTo>
                    <a:pt x="977" y="17"/>
                  </a:lnTo>
                  <a:lnTo>
                    <a:pt x="892" y="8"/>
                  </a:lnTo>
                  <a:lnTo>
                    <a:pt x="810" y="2"/>
                  </a:lnTo>
                  <a:lnTo>
                    <a:pt x="728" y="0"/>
                  </a:lnTo>
                  <a:lnTo>
                    <a:pt x="647" y="2"/>
                  </a:lnTo>
                  <a:lnTo>
                    <a:pt x="566" y="7"/>
                  </a:lnTo>
                  <a:lnTo>
                    <a:pt x="485" y="13"/>
                  </a:lnTo>
                  <a:lnTo>
                    <a:pt x="405" y="25"/>
                  </a:lnTo>
                  <a:lnTo>
                    <a:pt x="324" y="38"/>
                  </a:lnTo>
                  <a:lnTo>
                    <a:pt x="244" y="54"/>
                  </a:lnTo>
                  <a:lnTo>
                    <a:pt x="163" y="73"/>
                  </a:lnTo>
                  <a:lnTo>
                    <a:pt x="81" y="94"/>
                  </a:lnTo>
                  <a:lnTo>
                    <a:pt x="0" y="11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511452" name="Freeform 28"/>
            <p:cNvSpPr>
              <a:spLocks/>
            </p:cNvSpPr>
            <p:nvPr userDrawn="1"/>
          </p:nvSpPr>
          <p:spPr bwMode="auto">
            <a:xfrm>
              <a:off x="606" y="1042"/>
              <a:ext cx="5422" cy="758"/>
            </a:xfrm>
            <a:custGeom>
              <a:avLst/>
              <a:gdLst/>
              <a:ahLst/>
              <a:cxnLst>
                <a:cxn ang="0">
                  <a:pos x="5422" y="873"/>
                </a:cxn>
                <a:cxn ang="0">
                  <a:pos x="5384" y="926"/>
                </a:cxn>
                <a:cxn ang="0">
                  <a:pos x="5337" y="986"/>
                </a:cxn>
                <a:cxn ang="0">
                  <a:pos x="5273" y="1059"/>
                </a:cxn>
                <a:cxn ang="0">
                  <a:pos x="5190" y="1141"/>
                </a:cxn>
                <a:cxn ang="0">
                  <a:pos x="5088" y="1227"/>
                </a:cxn>
                <a:cxn ang="0">
                  <a:pos x="5001" y="1290"/>
                </a:cxn>
                <a:cxn ang="0">
                  <a:pos x="4937" y="1330"/>
                </a:cxn>
                <a:cxn ang="0">
                  <a:pos x="4869" y="1369"/>
                </a:cxn>
                <a:cxn ang="0">
                  <a:pos x="4797" y="1404"/>
                </a:cxn>
                <a:cxn ang="0">
                  <a:pos x="4719" y="1435"/>
                </a:cxn>
                <a:cxn ang="0">
                  <a:pos x="4637" y="1462"/>
                </a:cxn>
                <a:cxn ang="0">
                  <a:pos x="4552" y="1485"/>
                </a:cxn>
                <a:cxn ang="0">
                  <a:pos x="4462" y="1501"/>
                </a:cxn>
                <a:cxn ang="0">
                  <a:pos x="4368" y="1513"/>
                </a:cxn>
                <a:cxn ang="0">
                  <a:pos x="4268" y="1516"/>
                </a:cxn>
                <a:cxn ang="0">
                  <a:pos x="4165" y="1511"/>
                </a:cxn>
                <a:cxn ang="0">
                  <a:pos x="4058" y="1498"/>
                </a:cxn>
                <a:cxn ang="0">
                  <a:pos x="3947" y="1477"/>
                </a:cxn>
                <a:cxn ang="0">
                  <a:pos x="3830" y="1445"/>
                </a:cxn>
                <a:cxn ang="0">
                  <a:pos x="3711" y="1403"/>
                </a:cxn>
                <a:cxn ang="0">
                  <a:pos x="3586" y="1351"/>
                </a:cxn>
                <a:cxn ang="0">
                  <a:pos x="3458" y="1286"/>
                </a:cxn>
                <a:cxn ang="0">
                  <a:pos x="3325" y="1209"/>
                </a:cxn>
                <a:cxn ang="0">
                  <a:pos x="3189" y="1119"/>
                </a:cxn>
                <a:cxn ang="0">
                  <a:pos x="3120" y="1068"/>
                </a:cxn>
                <a:cxn ang="0">
                  <a:pos x="2846" y="871"/>
                </a:cxn>
                <a:cxn ang="0">
                  <a:pos x="2591" y="699"/>
                </a:cxn>
                <a:cxn ang="0">
                  <a:pos x="2349" y="545"/>
                </a:cxn>
                <a:cxn ang="0">
                  <a:pos x="2121" y="415"/>
                </a:cxn>
                <a:cxn ang="0">
                  <a:pos x="1906" y="303"/>
                </a:cxn>
                <a:cxn ang="0">
                  <a:pos x="1703" y="209"/>
                </a:cxn>
                <a:cxn ang="0">
                  <a:pos x="1509" y="135"/>
                </a:cxn>
                <a:cxn ang="0">
                  <a:pos x="1324" y="77"/>
                </a:cxn>
                <a:cxn ang="0">
                  <a:pos x="1147" y="37"/>
                </a:cxn>
                <a:cxn ang="0">
                  <a:pos x="974" y="11"/>
                </a:cxn>
                <a:cxn ang="0">
                  <a:pos x="808" y="0"/>
                </a:cxn>
                <a:cxn ang="0">
                  <a:pos x="644" y="1"/>
                </a:cxn>
                <a:cxn ang="0">
                  <a:pos x="483" y="17"/>
                </a:cxn>
                <a:cxn ang="0">
                  <a:pos x="323" y="45"/>
                </a:cxn>
                <a:cxn ang="0">
                  <a:pos x="162" y="84"/>
                </a:cxn>
                <a:cxn ang="0">
                  <a:pos x="0" y="132"/>
                </a:cxn>
              </a:cxnLst>
              <a:rect l="0" t="0" r="r" b="b"/>
              <a:pathLst>
                <a:path w="5422" h="1516">
                  <a:moveTo>
                    <a:pt x="5422" y="873"/>
                  </a:moveTo>
                  <a:lnTo>
                    <a:pt x="5422" y="873"/>
                  </a:lnTo>
                  <a:lnTo>
                    <a:pt x="5412" y="888"/>
                  </a:lnTo>
                  <a:lnTo>
                    <a:pt x="5384" y="926"/>
                  </a:lnTo>
                  <a:lnTo>
                    <a:pt x="5363" y="954"/>
                  </a:lnTo>
                  <a:lnTo>
                    <a:pt x="5337" y="986"/>
                  </a:lnTo>
                  <a:lnTo>
                    <a:pt x="5308" y="1022"/>
                  </a:lnTo>
                  <a:lnTo>
                    <a:pt x="5273" y="1059"/>
                  </a:lnTo>
                  <a:lnTo>
                    <a:pt x="5233" y="1099"/>
                  </a:lnTo>
                  <a:lnTo>
                    <a:pt x="5190" y="1141"/>
                  </a:lnTo>
                  <a:lnTo>
                    <a:pt x="5141" y="1185"/>
                  </a:lnTo>
                  <a:lnTo>
                    <a:pt x="5088" y="1227"/>
                  </a:lnTo>
                  <a:lnTo>
                    <a:pt x="5031" y="1269"/>
                  </a:lnTo>
                  <a:lnTo>
                    <a:pt x="5001" y="1290"/>
                  </a:lnTo>
                  <a:lnTo>
                    <a:pt x="4970" y="1311"/>
                  </a:lnTo>
                  <a:lnTo>
                    <a:pt x="4937" y="1330"/>
                  </a:lnTo>
                  <a:lnTo>
                    <a:pt x="4904" y="1349"/>
                  </a:lnTo>
                  <a:lnTo>
                    <a:pt x="4869" y="1369"/>
                  </a:lnTo>
                  <a:lnTo>
                    <a:pt x="4833" y="1387"/>
                  </a:lnTo>
                  <a:lnTo>
                    <a:pt x="4797" y="1404"/>
                  </a:lnTo>
                  <a:lnTo>
                    <a:pt x="4758" y="1420"/>
                  </a:lnTo>
                  <a:lnTo>
                    <a:pt x="4719" y="1435"/>
                  </a:lnTo>
                  <a:lnTo>
                    <a:pt x="4679" y="1450"/>
                  </a:lnTo>
                  <a:lnTo>
                    <a:pt x="4637" y="1462"/>
                  </a:lnTo>
                  <a:lnTo>
                    <a:pt x="4595" y="1474"/>
                  </a:lnTo>
                  <a:lnTo>
                    <a:pt x="4552" y="1485"/>
                  </a:lnTo>
                  <a:lnTo>
                    <a:pt x="4507" y="1493"/>
                  </a:lnTo>
                  <a:lnTo>
                    <a:pt x="4462" y="1501"/>
                  </a:lnTo>
                  <a:lnTo>
                    <a:pt x="4415" y="1508"/>
                  </a:lnTo>
                  <a:lnTo>
                    <a:pt x="4368" y="1513"/>
                  </a:lnTo>
                  <a:lnTo>
                    <a:pt x="4318" y="1514"/>
                  </a:lnTo>
                  <a:lnTo>
                    <a:pt x="4268" y="1516"/>
                  </a:lnTo>
                  <a:lnTo>
                    <a:pt x="4218" y="1514"/>
                  </a:lnTo>
                  <a:lnTo>
                    <a:pt x="4165" y="1511"/>
                  </a:lnTo>
                  <a:lnTo>
                    <a:pt x="4112" y="1506"/>
                  </a:lnTo>
                  <a:lnTo>
                    <a:pt x="4058" y="1498"/>
                  </a:lnTo>
                  <a:lnTo>
                    <a:pt x="4003" y="1488"/>
                  </a:lnTo>
                  <a:lnTo>
                    <a:pt x="3947" y="1477"/>
                  </a:lnTo>
                  <a:lnTo>
                    <a:pt x="3889" y="1462"/>
                  </a:lnTo>
                  <a:lnTo>
                    <a:pt x="3830" y="1445"/>
                  </a:lnTo>
                  <a:lnTo>
                    <a:pt x="3771" y="1425"/>
                  </a:lnTo>
                  <a:lnTo>
                    <a:pt x="3711" y="1403"/>
                  </a:lnTo>
                  <a:lnTo>
                    <a:pt x="3649" y="1378"/>
                  </a:lnTo>
                  <a:lnTo>
                    <a:pt x="3586" y="1351"/>
                  </a:lnTo>
                  <a:lnTo>
                    <a:pt x="3522" y="1320"/>
                  </a:lnTo>
                  <a:lnTo>
                    <a:pt x="3458" y="1286"/>
                  </a:lnTo>
                  <a:lnTo>
                    <a:pt x="3393" y="1249"/>
                  </a:lnTo>
                  <a:lnTo>
                    <a:pt x="3325" y="1209"/>
                  </a:lnTo>
                  <a:lnTo>
                    <a:pt x="3258" y="1165"/>
                  </a:lnTo>
                  <a:lnTo>
                    <a:pt x="3189" y="1119"/>
                  </a:lnTo>
                  <a:lnTo>
                    <a:pt x="3120" y="1068"/>
                  </a:lnTo>
                  <a:lnTo>
                    <a:pt x="3120" y="1068"/>
                  </a:lnTo>
                  <a:lnTo>
                    <a:pt x="2981" y="967"/>
                  </a:lnTo>
                  <a:lnTo>
                    <a:pt x="2846" y="871"/>
                  </a:lnTo>
                  <a:lnTo>
                    <a:pt x="2717" y="783"/>
                  </a:lnTo>
                  <a:lnTo>
                    <a:pt x="2591" y="699"/>
                  </a:lnTo>
                  <a:lnTo>
                    <a:pt x="2468" y="620"/>
                  </a:lnTo>
                  <a:lnTo>
                    <a:pt x="2349" y="545"/>
                  </a:lnTo>
                  <a:lnTo>
                    <a:pt x="2234" y="478"/>
                  </a:lnTo>
                  <a:lnTo>
                    <a:pt x="2121" y="415"/>
                  </a:lnTo>
                  <a:lnTo>
                    <a:pt x="2013" y="356"/>
                  </a:lnTo>
                  <a:lnTo>
                    <a:pt x="1906" y="303"/>
                  </a:lnTo>
                  <a:lnTo>
                    <a:pt x="1803" y="253"/>
                  </a:lnTo>
                  <a:lnTo>
                    <a:pt x="1703" y="209"/>
                  </a:lnTo>
                  <a:lnTo>
                    <a:pt x="1605" y="171"/>
                  </a:lnTo>
                  <a:lnTo>
                    <a:pt x="1509" y="135"/>
                  </a:lnTo>
                  <a:lnTo>
                    <a:pt x="1416" y="105"/>
                  </a:lnTo>
                  <a:lnTo>
                    <a:pt x="1324" y="77"/>
                  </a:lnTo>
                  <a:lnTo>
                    <a:pt x="1234" y="54"/>
                  </a:lnTo>
                  <a:lnTo>
                    <a:pt x="1147" y="37"/>
                  </a:lnTo>
                  <a:lnTo>
                    <a:pt x="1060" y="22"/>
                  </a:lnTo>
                  <a:lnTo>
                    <a:pt x="974" y="11"/>
                  </a:lnTo>
                  <a:lnTo>
                    <a:pt x="891" y="3"/>
                  </a:lnTo>
                  <a:lnTo>
                    <a:pt x="808" y="0"/>
                  </a:lnTo>
                  <a:lnTo>
                    <a:pt x="726" y="0"/>
                  </a:lnTo>
                  <a:lnTo>
                    <a:pt x="644" y="1"/>
                  </a:lnTo>
                  <a:lnTo>
                    <a:pt x="563" y="8"/>
                  </a:lnTo>
                  <a:lnTo>
                    <a:pt x="483" y="17"/>
                  </a:lnTo>
                  <a:lnTo>
                    <a:pt x="402" y="30"/>
                  </a:lnTo>
                  <a:lnTo>
                    <a:pt x="323" y="45"/>
                  </a:lnTo>
                  <a:lnTo>
                    <a:pt x="243" y="63"/>
                  </a:lnTo>
                  <a:lnTo>
                    <a:pt x="162" y="84"/>
                  </a:lnTo>
                  <a:lnTo>
                    <a:pt x="80" y="106"/>
                  </a:lnTo>
                  <a:lnTo>
                    <a:pt x="0" y="13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511453" name="Freeform 29"/>
            <p:cNvSpPr>
              <a:spLocks/>
            </p:cNvSpPr>
            <p:nvPr userDrawn="1"/>
          </p:nvSpPr>
          <p:spPr bwMode="auto">
            <a:xfrm>
              <a:off x="628" y="1060"/>
              <a:ext cx="5431" cy="725"/>
            </a:xfrm>
            <a:custGeom>
              <a:avLst/>
              <a:gdLst/>
              <a:ahLst/>
              <a:cxnLst>
                <a:cxn ang="0">
                  <a:pos x="5431" y="783"/>
                </a:cxn>
                <a:cxn ang="0">
                  <a:pos x="5395" y="838"/>
                </a:cxn>
                <a:cxn ang="0">
                  <a:pos x="5350" y="899"/>
                </a:cxn>
                <a:cxn ang="0">
                  <a:pos x="5286" y="974"/>
                </a:cxn>
                <a:cxn ang="0">
                  <a:pos x="5204" y="1058"/>
                </a:cxn>
                <a:cxn ang="0">
                  <a:pos x="5105" y="1147"/>
                </a:cxn>
                <a:cxn ang="0">
                  <a:pos x="5018" y="1211"/>
                </a:cxn>
                <a:cxn ang="0">
                  <a:pos x="4955" y="1253"/>
                </a:cxn>
                <a:cxn ang="0">
                  <a:pos x="4887" y="1293"/>
                </a:cxn>
                <a:cxn ang="0">
                  <a:pos x="4815" y="1329"/>
                </a:cxn>
                <a:cxn ang="0">
                  <a:pos x="4739" y="1363"/>
                </a:cxn>
                <a:cxn ang="0">
                  <a:pos x="4657" y="1392"/>
                </a:cxn>
                <a:cxn ang="0">
                  <a:pos x="4572" y="1416"/>
                </a:cxn>
                <a:cxn ang="0">
                  <a:pos x="4482" y="1434"/>
                </a:cxn>
                <a:cxn ang="0">
                  <a:pos x="4387" y="1447"/>
                </a:cxn>
                <a:cxn ang="0">
                  <a:pos x="4289" y="1452"/>
                </a:cxn>
                <a:cxn ang="0">
                  <a:pos x="4186" y="1450"/>
                </a:cxn>
                <a:cxn ang="0">
                  <a:pos x="4078" y="1439"/>
                </a:cxn>
                <a:cxn ang="0">
                  <a:pos x="3967" y="1419"/>
                </a:cxn>
                <a:cxn ang="0">
                  <a:pos x="3850" y="1390"/>
                </a:cxn>
                <a:cxn ang="0">
                  <a:pos x="3729" y="1352"/>
                </a:cxn>
                <a:cxn ang="0">
                  <a:pos x="3604" y="1300"/>
                </a:cxn>
                <a:cxn ang="0">
                  <a:pos x="3475" y="1239"/>
                </a:cxn>
                <a:cxn ang="0">
                  <a:pos x="3342" y="1163"/>
                </a:cxn>
                <a:cxn ang="0">
                  <a:pos x="3204" y="1075"/>
                </a:cxn>
                <a:cxn ang="0">
                  <a:pos x="3134" y="1027"/>
                </a:cxn>
                <a:cxn ang="0">
                  <a:pos x="2857" y="835"/>
                </a:cxn>
                <a:cxn ang="0">
                  <a:pos x="2599" y="665"/>
                </a:cxn>
                <a:cxn ang="0">
                  <a:pos x="2355" y="517"/>
                </a:cxn>
                <a:cxn ang="0">
                  <a:pos x="2126" y="389"/>
                </a:cxn>
                <a:cxn ang="0">
                  <a:pos x="1909" y="281"/>
                </a:cxn>
                <a:cxn ang="0">
                  <a:pos x="1705" y="192"/>
                </a:cxn>
                <a:cxn ang="0">
                  <a:pos x="1509" y="121"/>
                </a:cxn>
                <a:cxn ang="0">
                  <a:pos x="1323" y="68"/>
                </a:cxn>
                <a:cxn ang="0">
                  <a:pos x="1145" y="29"/>
                </a:cxn>
                <a:cxn ang="0">
                  <a:pos x="973" y="7"/>
                </a:cxn>
                <a:cxn ang="0">
                  <a:pos x="807" y="0"/>
                </a:cxn>
                <a:cxn ang="0">
                  <a:pos x="643" y="5"/>
                </a:cxn>
                <a:cxn ang="0">
                  <a:pos x="482" y="24"/>
                </a:cxn>
                <a:cxn ang="0">
                  <a:pos x="322" y="55"/>
                </a:cxn>
                <a:cxn ang="0">
                  <a:pos x="161" y="97"/>
                </a:cxn>
                <a:cxn ang="0">
                  <a:pos x="0" y="149"/>
                </a:cxn>
              </a:cxnLst>
              <a:rect l="0" t="0" r="r" b="b"/>
              <a:pathLst>
                <a:path w="5431" h="1452">
                  <a:moveTo>
                    <a:pt x="5431" y="783"/>
                  </a:moveTo>
                  <a:lnTo>
                    <a:pt x="5431" y="783"/>
                  </a:lnTo>
                  <a:lnTo>
                    <a:pt x="5423" y="798"/>
                  </a:lnTo>
                  <a:lnTo>
                    <a:pt x="5395" y="838"/>
                  </a:lnTo>
                  <a:lnTo>
                    <a:pt x="5375" y="867"/>
                  </a:lnTo>
                  <a:lnTo>
                    <a:pt x="5350" y="899"/>
                  </a:lnTo>
                  <a:lnTo>
                    <a:pt x="5320" y="935"/>
                  </a:lnTo>
                  <a:lnTo>
                    <a:pt x="5286" y="974"/>
                  </a:lnTo>
                  <a:lnTo>
                    <a:pt x="5247" y="1016"/>
                  </a:lnTo>
                  <a:lnTo>
                    <a:pt x="5204" y="1058"/>
                  </a:lnTo>
                  <a:lnTo>
                    <a:pt x="5157" y="1101"/>
                  </a:lnTo>
                  <a:lnTo>
                    <a:pt x="5105" y="1147"/>
                  </a:lnTo>
                  <a:lnTo>
                    <a:pt x="5048" y="1190"/>
                  </a:lnTo>
                  <a:lnTo>
                    <a:pt x="5018" y="1211"/>
                  </a:lnTo>
                  <a:lnTo>
                    <a:pt x="4987" y="1232"/>
                  </a:lnTo>
                  <a:lnTo>
                    <a:pt x="4955" y="1253"/>
                  </a:lnTo>
                  <a:lnTo>
                    <a:pt x="4922" y="1272"/>
                  </a:lnTo>
                  <a:lnTo>
                    <a:pt x="4887" y="1293"/>
                  </a:lnTo>
                  <a:lnTo>
                    <a:pt x="4851" y="1311"/>
                  </a:lnTo>
                  <a:lnTo>
                    <a:pt x="4815" y="1329"/>
                  </a:lnTo>
                  <a:lnTo>
                    <a:pt x="4778" y="1347"/>
                  </a:lnTo>
                  <a:lnTo>
                    <a:pt x="4739" y="1363"/>
                  </a:lnTo>
                  <a:lnTo>
                    <a:pt x="4698" y="1377"/>
                  </a:lnTo>
                  <a:lnTo>
                    <a:pt x="4657" y="1392"/>
                  </a:lnTo>
                  <a:lnTo>
                    <a:pt x="4615" y="1405"/>
                  </a:lnTo>
                  <a:lnTo>
                    <a:pt x="4572" y="1416"/>
                  </a:lnTo>
                  <a:lnTo>
                    <a:pt x="4528" y="1426"/>
                  </a:lnTo>
                  <a:lnTo>
                    <a:pt x="4482" y="1434"/>
                  </a:lnTo>
                  <a:lnTo>
                    <a:pt x="4436" y="1442"/>
                  </a:lnTo>
                  <a:lnTo>
                    <a:pt x="4387" y="1447"/>
                  </a:lnTo>
                  <a:lnTo>
                    <a:pt x="4339" y="1450"/>
                  </a:lnTo>
                  <a:lnTo>
                    <a:pt x="4289" y="1452"/>
                  </a:lnTo>
                  <a:lnTo>
                    <a:pt x="4237" y="1452"/>
                  </a:lnTo>
                  <a:lnTo>
                    <a:pt x="4186" y="1450"/>
                  </a:lnTo>
                  <a:lnTo>
                    <a:pt x="4133" y="1445"/>
                  </a:lnTo>
                  <a:lnTo>
                    <a:pt x="4078" y="1439"/>
                  </a:lnTo>
                  <a:lnTo>
                    <a:pt x="4024" y="1431"/>
                  </a:lnTo>
                  <a:lnTo>
                    <a:pt x="3967" y="1419"/>
                  </a:lnTo>
                  <a:lnTo>
                    <a:pt x="3908" y="1406"/>
                  </a:lnTo>
                  <a:lnTo>
                    <a:pt x="3850" y="1390"/>
                  </a:lnTo>
                  <a:lnTo>
                    <a:pt x="3790" y="1373"/>
                  </a:lnTo>
                  <a:lnTo>
                    <a:pt x="3729" y="1352"/>
                  </a:lnTo>
                  <a:lnTo>
                    <a:pt x="3668" y="1327"/>
                  </a:lnTo>
                  <a:lnTo>
                    <a:pt x="3604" y="1300"/>
                  </a:lnTo>
                  <a:lnTo>
                    <a:pt x="3540" y="1271"/>
                  </a:lnTo>
                  <a:lnTo>
                    <a:pt x="3475" y="1239"/>
                  </a:lnTo>
                  <a:lnTo>
                    <a:pt x="3410" y="1203"/>
                  </a:lnTo>
                  <a:lnTo>
                    <a:pt x="3342" y="1163"/>
                  </a:lnTo>
                  <a:lnTo>
                    <a:pt x="3274" y="1121"/>
                  </a:lnTo>
                  <a:lnTo>
                    <a:pt x="3204" y="1075"/>
                  </a:lnTo>
                  <a:lnTo>
                    <a:pt x="3134" y="1027"/>
                  </a:lnTo>
                  <a:lnTo>
                    <a:pt x="3134" y="1027"/>
                  </a:lnTo>
                  <a:lnTo>
                    <a:pt x="2993" y="929"/>
                  </a:lnTo>
                  <a:lnTo>
                    <a:pt x="2857" y="835"/>
                  </a:lnTo>
                  <a:lnTo>
                    <a:pt x="2727" y="748"/>
                  </a:lnTo>
                  <a:lnTo>
                    <a:pt x="2599" y="665"/>
                  </a:lnTo>
                  <a:lnTo>
                    <a:pt x="2475" y="588"/>
                  </a:lnTo>
                  <a:lnTo>
                    <a:pt x="2355" y="517"/>
                  </a:lnTo>
                  <a:lnTo>
                    <a:pt x="2239" y="451"/>
                  </a:lnTo>
                  <a:lnTo>
                    <a:pt x="2126" y="389"/>
                  </a:lnTo>
                  <a:lnTo>
                    <a:pt x="2016" y="333"/>
                  </a:lnTo>
                  <a:lnTo>
                    <a:pt x="1909" y="281"/>
                  </a:lnTo>
                  <a:lnTo>
                    <a:pt x="1805" y="234"/>
                  </a:lnTo>
                  <a:lnTo>
                    <a:pt x="1705" y="192"/>
                  </a:lnTo>
                  <a:lnTo>
                    <a:pt x="1606" y="155"/>
                  </a:lnTo>
                  <a:lnTo>
                    <a:pt x="1509" y="121"/>
                  </a:lnTo>
                  <a:lnTo>
                    <a:pt x="1416" y="92"/>
                  </a:lnTo>
                  <a:lnTo>
                    <a:pt x="1323" y="68"/>
                  </a:lnTo>
                  <a:lnTo>
                    <a:pt x="1234" y="47"/>
                  </a:lnTo>
                  <a:lnTo>
                    <a:pt x="1145" y="29"/>
                  </a:lnTo>
                  <a:lnTo>
                    <a:pt x="1058" y="16"/>
                  </a:lnTo>
                  <a:lnTo>
                    <a:pt x="973" y="7"/>
                  </a:lnTo>
                  <a:lnTo>
                    <a:pt x="890" y="2"/>
                  </a:lnTo>
                  <a:lnTo>
                    <a:pt x="807" y="0"/>
                  </a:lnTo>
                  <a:lnTo>
                    <a:pt x="725" y="0"/>
                  </a:lnTo>
                  <a:lnTo>
                    <a:pt x="643" y="5"/>
                  </a:lnTo>
                  <a:lnTo>
                    <a:pt x="562" y="13"/>
                  </a:lnTo>
                  <a:lnTo>
                    <a:pt x="482" y="24"/>
                  </a:lnTo>
                  <a:lnTo>
                    <a:pt x="401" y="37"/>
                  </a:lnTo>
                  <a:lnTo>
                    <a:pt x="322" y="55"/>
                  </a:lnTo>
                  <a:lnTo>
                    <a:pt x="242" y="74"/>
                  </a:lnTo>
                  <a:lnTo>
                    <a:pt x="161" y="97"/>
                  </a:lnTo>
                  <a:lnTo>
                    <a:pt x="80" y="121"/>
                  </a:lnTo>
                  <a:lnTo>
                    <a:pt x="0" y="149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511454" name="Freeform 30"/>
            <p:cNvSpPr>
              <a:spLocks/>
            </p:cNvSpPr>
            <p:nvPr userDrawn="1"/>
          </p:nvSpPr>
          <p:spPr bwMode="auto">
            <a:xfrm>
              <a:off x="652" y="1076"/>
              <a:ext cx="5439" cy="696"/>
            </a:xfrm>
            <a:custGeom>
              <a:avLst/>
              <a:gdLst/>
              <a:ahLst/>
              <a:cxnLst>
                <a:cxn ang="0">
                  <a:pos x="5439" y="694"/>
                </a:cxn>
                <a:cxn ang="0">
                  <a:pos x="5405" y="751"/>
                </a:cxn>
                <a:cxn ang="0">
                  <a:pos x="5359" y="812"/>
                </a:cxn>
                <a:cxn ang="0">
                  <a:pos x="5296" y="890"/>
                </a:cxn>
                <a:cxn ang="0">
                  <a:pos x="5216" y="975"/>
                </a:cxn>
                <a:cxn ang="0">
                  <a:pos x="5119" y="1066"/>
                </a:cxn>
                <a:cxn ang="0">
                  <a:pos x="5033" y="1133"/>
                </a:cxn>
                <a:cxn ang="0">
                  <a:pos x="4970" y="1175"/>
                </a:cxn>
                <a:cxn ang="0">
                  <a:pos x="4903" y="1217"/>
                </a:cxn>
                <a:cxn ang="0">
                  <a:pos x="4831" y="1256"/>
                </a:cxn>
                <a:cxn ang="0">
                  <a:pos x="4755" y="1290"/>
                </a:cxn>
                <a:cxn ang="0">
                  <a:pos x="4674" y="1321"/>
                </a:cxn>
                <a:cxn ang="0">
                  <a:pos x="4590" y="1348"/>
                </a:cxn>
                <a:cxn ang="0">
                  <a:pos x="4499" y="1368"/>
                </a:cxn>
                <a:cxn ang="0">
                  <a:pos x="4406" y="1382"/>
                </a:cxn>
                <a:cxn ang="0">
                  <a:pos x="4308" y="1390"/>
                </a:cxn>
                <a:cxn ang="0">
                  <a:pos x="4204" y="1390"/>
                </a:cxn>
                <a:cxn ang="0">
                  <a:pos x="4097" y="1381"/>
                </a:cxn>
                <a:cxn ang="0">
                  <a:pos x="3984" y="1364"/>
                </a:cxn>
                <a:cxn ang="0">
                  <a:pos x="3868" y="1337"/>
                </a:cxn>
                <a:cxn ang="0">
                  <a:pos x="3747" y="1300"/>
                </a:cxn>
                <a:cxn ang="0">
                  <a:pos x="3621" y="1251"/>
                </a:cxn>
                <a:cxn ang="0">
                  <a:pos x="3490" y="1192"/>
                </a:cxn>
                <a:cxn ang="0">
                  <a:pos x="3355" y="1119"/>
                </a:cxn>
                <a:cxn ang="0">
                  <a:pos x="3217" y="1033"/>
                </a:cxn>
                <a:cxn ang="0">
                  <a:pos x="3146" y="985"/>
                </a:cxn>
                <a:cxn ang="0">
                  <a:pos x="2867" y="798"/>
                </a:cxn>
                <a:cxn ang="0">
                  <a:pos x="2606" y="633"/>
                </a:cxn>
                <a:cxn ang="0">
                  <a:pos x="2360" y="489"/>
                </a:cxn>
                <a:cxn ang="0">
                  <a:pos x="2128" y="367"/>
                </a:cxn>
                <a:cxn ang="0">
                  <a:pos x="1910" y="262"/>
                </a:cxn>
                <a:cxn ang="0">
                  <a:pos x="1705" y="176"/>
                </a:cxn>
                <a:cxn ang="0">
                  <a:pos x="1509" y="108"/>
                </a:cxn>
                <a:cxn ang="0">
                  <a:pos x="1321" y="58"/>
                </a:cxn>
                <a:cxn ang="0">
                  <a:pos x="1142" y="24"/>
                </a:cxn>
                <a:cxn ang="0">
                  <a:pos x="970" y="5"/>
                </a:cxn>
                <a:cxn ang="0">
                  <a:pos x="803" y="0"/>
                </a:cxn>
                <a:cxn ang="0">
                  <a:pos x="640" y="10"/>
                </a:cxn>
                <a:cxn ang="0">
                  <a:pos x="479" y="32"/>
                </a:cxn>
                <a:cxn ang="0">
                  <a:pos x="319" y="66"/>
                </a:cxn>
                <a:cxn ang="0">
                  <a:pos x="161" y="111"/>
                </a:cxn>
                <a:cxn ang="0">
                  <a:pos x="0" y="168"/>
                </a:cxn>
              </a:cxnLst>
              <a:rect l="0" t="0" r="r" b="b"/>
              <a:pathLst>
                <a:path w="5439" h="1390">
                  <a:moveTo>
                    <a:pt x="5439" y="694"/>
                  </a:moveTo>
                  <a:lnTo>
                    <a:pt x="5439" y="694"/>
                  </a:lnTo>
                  <a:lnTo>
                    <a:pt x="5431" y="709"/>
                  </a:lnTo>
                  <a:lnTo>
                    <a:pt x="5405" y="751"/>
                  </a:lnTo>
                  <a:lnTo>
                    <a:pt x="5384" y="780"/>
                  </a:lnTo>
                  <a:lnTo>
                    <a:pt x="5359" y="812"/>
                  </a:lnTo>
                  <a:lnTo>
                    <a:pt x="5331" y="849"/>
                  </a:lnTo>
                  <a:lnTo>
                    <a:pt x="5296" y="890"/>
                  </a:lnTo>
                  <a:lnTo>
                    <a:pt x="5259" y="932"/>
                  </a:lnTo>
                  <a:lnTo>
                    <a:pt x="5216" y="975"/>
                  </a:lnTo>
                  <a:lnTo>
                    <a:pt x="5170" y="1020"/>
                  </a:lnTo>
                  <a:lnTo>
                    <a:pt x="5119" y="1066"/>
                  </a:lnTo>
                  <a:lnTo>
                    <a:pt x="5062" y="1111"/>
                  </a:lnTo>
                  <a:lnTo>
                    <a:pt x="5033" y="1133"/>
                  </a:lnTo>
                  <a:lnTo>
                    <a:pt x="5002" y="1154"/>
                  </a:lnTo>
                  <a:lnTo>
                    <a:pt x="4970" y="1175"/>
                  </a:lnTo>
                  <a:lnTo>
                    <a:pt x="4937" y="1196"/>
                  </a:lnTo>
                  <a:lnTo>
                    <a:pt x="4903" y="1217"/>
                  </a:lnTo>
                  <a:lnTo>
                    <a:pt x="4867" y="1237"/>
                  </a:lnTo>
                  <a:lnTo>
                    <a:pt x="4831" y="1256"/>
                  </a:lnTo>
                  <a:lnTo>
                    <a:pt x="4794" y="1274"/>
                  </a:lnTo>
                  <a:lnTo>
                    <a:pt x="4755" y="1290"/>
                  </a:lnTo>
                  <a:lnTo>
                    <a:pt x="4716" y="1306"/>
                  </a:lnTo>
                  <a:lnTo>
                    <a:pt x="4674" y="1321"/>
                  </a:lnTo>
                  <a:lnTo>
                    <a:pt x="4633" y="1335"/>
                  </a:lnTo>
                  <a:lnTo>
                    <a:pt x="4590" y="1348"/>
                  </a:lnTo>
                  <a:lnTo>
                    <a:pt x="4545" y="1358"/>
                  </a:lnTo>
                  <a:lnTo>
                    <a:pt x="4499" y="1368"/>
                  </a:lnTo>
                  <a:lnTo>
                    <a:pt x="4454" y="1376"/>
                  </a:lnTo>
                  <a:lnTo>
                    <a:pt x="4406" y="1382"/>
                  </a:lnTo>
                  <a:lnTo>
                    <a:pt x="4356" y="1387"/>
                  </a:lnTo>
                  <a:lnTo>
                    <a:pt x="4308" y="1390"/>
                  </a:lnTo>
                  <a:lnTo>
                    <a:pt x="4256" y="1390"/>
                  </a:lnTo>
                  <a:lnTo>
                    <a:pt x="4204" y="1390"/>
                  </a:lnTo>
                  <a:lnTo>
                    <a:pt x="4151" y="1387"/>
                  </a:lnTo>
                  <a:lnTo>
                    <a:pt x="4097" y="1381"/>
                  </a:lnTo>
                  <a:lnTo>
                    <a:pt x="4041" y="1374"/>
                  </a:lnTo>
                  <a:lnTo>
                    <a:pt x="3984" y="1364"/>
                  </a:lnTo>
                  <a:lnTo>
                    <a:pt x="3926" y="1351"/>
                  </a:lnTo>
                  <a:lnTo>
                    <a:pt x="3868" y="1337"/>
                  </a:lnTo>
                  <a:lnTo>
                    <a:pt x="3808" y="1319"/>
                  </a:lnTo>
                  <a:lnTo>
                    <a:pt x="3747" y="1300"/>
                  </a:lnTo>
                  <a:lnTo>
                    <a:pt x="3684" y="1277"/>
                  </a:lnTo>
                  <a:lnTo>
                    <a:pt x="3621" y="1251"/>
                  </a:lnTo>
                  <a:lnTo>
                    <a:pt x="3557" y="1222"/>
                  </a:lnTo>
                  <a:lnTo>
                    <a:pt x="3490" y="1192"/>
                  </a:lnTo>
                  <a:lnTo>
                    <a:pt x="3423" y="1156"/>
                  </a:lnTo>
                  <a:lnTo>
                    <a:pt x="3355" y="1119"/>
                  </a:lnTo>
                  <a:lnTo>
                    <a:pt x="3287" y="1079"/>
                  </a:lnTo>
                  <a:lnTo>
                    <a:pt x="3217" y="1033"/>
                  </a:lnTo>
                  <a:lnTo>
                    <a:pt x="3146" y="985"/>
                  </a:lnTo>
                  <a:lnTo>
                    <a:pt x="3146" y="985"/>
                  </a:lnTo>
                  <a:lnTo>
                    <a:pt x="3004" y="890"/>
                  </a:lnTo>
                  <a:lnTo>
                    <a:pt x="2867" y="798"/>
                  </a:lnTo>
                  <a:lnTo>
                    <a:pt x="2733" y="714"/>
                  </a:lnTo>
                  <a:lnTo>
                    <a:pt x="2606" y="633"/>
                  </a:lnTo>
                  <a:lnTo>
                    <a:pt x="2481" y="559"/>
                  </a:lnTo>
                  <a:lnTo>
                    <a:pt x="2360" y="489"/>
                  </a:lnTo>
                  <a:lnTo>
                    <a:pt x="2242" y="425"/>
                  </a:lnTo>
                  <a:lnTo>
                    <a:pt x="2128" y="367"/>
                  </a:lnTo>
                  <a:lnTo>
                    <a:pt x="2018" y="312"/>
                  </a:lnTo>
                  <a:lnTo>
                    <a:pt x="1910" y="262"/>
                  </a:lnTo>
                  <a:lnTo>
                    <a:pt x="1806" y="216"/>
                  </a:lnTo>
                  <a:lnTo>
                    <a:pt x="1705" y="176"/>
                  </a:lnTo>
                  <a:lnTo>
                    <a:pt x="1605" y="140"/>
                  </a:lnTo>
                  <a:lnTo>
                    <a:pt x="1509" y="108"/>
                  </a:lnTo>
                  <a:lnTo>
                    <a:pt x="1414" y="81"/>
                  </a:lnTo>
                  <a:lnTo>
                    <a:pt x="1321" y="58"/>
                  </a:lnTo>
                  <a:lnTo>
                    <a:pt x="1231" y="39"/>
                  </a:lnTo>
                  <a:lnTo>
                    <a:pt x="1142" y="24"/>
                  </a:lnTo>
                  <a:lnTo>
                    <a:pt x="1056" y="13"/>
                  </a:lnTo>
                  <a:lnTo>
                    <a:pt x="970" y="5"/>
                  </a:lnTo>
                  <a:lnTo>
                    <a:pt x="887" y="2"/>
                  </a:lnTo>
                  <a:lnTo>
                    <a:pt x="803" y="0"/>
                  </a:lnTo>
                  <a:lnTo>
                    <a:pt x="722" y="3"/>
                  </a:lnTo>
                  <a:lnTo>
                    <a:pt x="640" y="10"/>
                  </a:lnTo>
                  <a:lnTo>
                    <a:pt x="559" y="19"/>
                  </a:lnTo>
                  <a:lnTo>
                    <a:pt x="479" y="32"/>
                  </a:lnTo>
                  <a:lnTo>
                    <a:pt x="399" y="47"/>
                  </a:lnTo>
                  <a:lnTo>
                    <a:pt x="319" y="66"/>
                  </a:lnTo>
                  <a:lnTo>
                    <a:pt x="240" y="87"/>
                  </a:lnTo>
                  <a:lnTo>
                    <a:pt x="161" y="111"/>
                  </a:lnTo>
                  <a:lnTo>
                    <a:pt x="80" y="139"/>
                  </a:lnTo>
                  <a:lnTo>
                    <a:pt x="0" y="16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511455" name="Freeform 31"/>
            <p:cNvSpPr>
              <a:spLocks/>
            </p:cNvSpPr>
            <p:nvPr userDrawn="1"/>
          </p:nvSpPr>
          <p:spPr bwMode="auto">
            <a:xfrm>
              <a:off x="675" y="1094"/>
              <a:ext cx="5448" cy="664"/>
            </a:xfrm>
            <a:custGeom>
              <a:avLst/>
              <a:gdLst/>
              <a:ahLst/>
              <a:cxnLst>
                <a:cxn ang="0">
                  <a:pos x="5448" y="603"/>
                </a:cxn>
                <a:cxn ang="0">
                  <a:pos x="5414" y="660"/>
                </a:cxn>
                <a:cxn ang="0">
                  <a:pos x="5369" y="723"/>
                </a:cxn>
                <a:cxn ang="0">
                  <a:pos x="5308" y="802"/>
                </a:cxn>
                <a:cxn ang="0">
                  <a:pos x="5229" y="891"/>
                </a:cxn>
                <a:cxn ang="0">
                  <a:pos x="5132" y="983"/>
                </a:cxn>
                <a:cxn ang="0">
                  <a:pos x="5047" y="1052"/>
                </a:cxn>
                <a:cxn ang="0">
                  <a:pos x="4986" y="1097"/>
                </a:cxn>
                <a:cxn ang="0">
                  <a:pos x="4919" y="1139"/>
                </a:cxn>
                <a:cxn ang="0">
                  <a:pos x="4849" y="1180"/>
                </a:cxn>
                <a:cxn ang="0">
                  <a:pos x="4772" y="1217"/>
                </a:cxn>
                <a:cxn ang="0">
                  <a:pos x="4692" y="1249"/>
                </a:cxn>
                <a:cxn ang="0">
                  <a:pos x="4607" y="1277"/>
                </a:cxn>
                <a:cxn ang="0">
                  <a:pos x="4518" y="1299"/>
                </a:cxn>
                <a:cxn ang="0">
                  <a:pos x="4425" y="1315"/>
                </a:cxn>
                <a:cxn ang="0">
                  <a:pos x="4326" y="1325"/>
                </a:cxn>
                <a:cxn ang="0">
                  <a:pos x="4222" y="1327"/>
                </a:cxn>
                <a:cxn ang="0">
                  <a:pos x="4115" y="1320"/>
                </a:cxn>
                <a:cxn ang="0">
                  <a:pos x="4003" y="1306"/>
                </a:cxn>
                <a:cxn ang="0">
                  <a:pos x="3885" y="1280"/>
                </a:cxn>
                <a:cxn ang="0">
                  <a:pos x="3764" y="1246"/>
                </a:cxn>
                <a:cxn ang="0">
                  <a:pos x="3638" y="1199"/>
                </a:cxn>
                <a:cxn ang="0">
                  <a:pos x="3506" y="1143"/>
                </a:cxn>
                <a:cxn ang="0">
                  <a:pos x="3371" y="1072"/>
                </a:cxn>
                <a:cxn ang="0">
                  <a:pos x="3230" y="989"/>
                </a:cxn>
                <a:cxn ang="0">
                  <a:pos x="3157" y="942"/>
                </a:cxn>
                <a:cxn ang="0">
                  <a:pos x="2877" y="760"/>
                </a:cxn>
                <a:cxn ang="0">
                  <a:pos x="2613" y="599"/>
                </a:cxn>
                <a:cxn ang="0">
                  <a:pos x="2365" y="460"/>
                </a:cxn>
                <a:cxn ang="0">
                  <a:pos x="2131" y="340"/>
                </a:cxn>
                <a:cxn ang="0">
                  <a:pos x="1912" y="240"/>
                </a:cxn>
                <a:cxn ang="0">
                  <a:pos x="1705" y="158"/>
                </a:cxn>
                <a:cxn ang="0">
                  <a:pos x="1508" y="95"/>
                </a:cxn>
                <a:cxn ang="0">
                  <a:pos x="1321" y="48"/>
                </a:cxn>
                <a:cxn ang="0">
                  <a:pos x="1141" y="17"/>
                </a:cxn>
                <a:cxn ang="0">
                  <a:pos x="968" y="1"/>
                </a:cxn>
                <a:cxn ang="0">
                  <a:pos x="801" y="0"/>
                </a:cxn>
                <a:cxn ang="0">
                  <a:pos x="639" y="12"/>
                </a:cxn>
                <a:cxn ang="0">
                  <a:pos x="478" y="38"/>
                </a:cxn>
                <a:cxn ang="0">
                  <a:pos x="319" y="75"/>
                </a:cxn>
                <a:cxn ang="0">
                  <a:pos x="160" y="124"/>
                </a:cxn>
                <a:cxn ang="0">
                  <a:pos x="0" y="184"/>
                </a:cxn>
              </a:cxnLst>
              <a:rect l="0" t="0" r="r" b="b"/>
              <a:pathLst>
                <a:path w="5448" h="1327">
                  <a:moveTo>
                    <a:pt x="5448" y="603"/>
                  </a:moveTo>
                  <a:lnTo>
                    <a:pt x="5448" y="603"/>
                  </a:lnTo>
                  <a:lnTo>
                    <a:pt x="5439" y="618"/>
                  </a:lnTo>
                  <a:lnTo>
                    <a:pt x="5414" y="660"/>
                  </a:lnTo>
                  <a:lnTo>
                    <a:pt x="5393" y="689"/>
                  </a:lnTo>
                  <a:lnTo>
                    <a:pt x="5369" y="723"/>
                  </a:lnTo>
                  <a:lnTo>
                    <a:pt x="5341" y="762"/>
                  </a:lnTo>
                  <a:lnTo>
                    <a:pt x="5308" y="802"/>
                  </a:lnTo>
                  <a:lnTo>
                    <a:pt x="5271" y="846"/>
                  </a:lnTo>
                  <a:lnTo>
                    <a:pt x="5229" y="891"/>
                  </a:lnTo>
                  <a:lnTo>
                    <a:pt x="5183" y="936"/>
                  </a:lnTo>
                  <a:lnTo>
                    <a:pt x="5132" y="983"/>
                  </a:lnTo>
                  <a:lnTo>
                    <a:pt x="5076" y="1030"/>
                  </a:lnTo>
                  <a:lnTo>
                    <a:pt x="5047" y="1052"/>
                  </a:lnTo>
                  <a:lnTo>
                    <a:pt x="5017" y="1075"/>
                  </a:lnTo>
                  <a:lnTo>
                    <a:pt x="4986" y="1097"/>
                  </a:lnTo>
                  <a:lnTo>
                    <a:pt x="4953" y="1118"/>
                  </a:lnTo>
                  <a:lnTo>
                    <a:pt x="4919" y="1139"/>
                  </a:lnTo>
                  <a:lnTo>
                    <a:pt x="4885" y="1160"/>
                  </a:lnTo>
                  <a:lnTo>
                    <a:pt x="4849" y="1180"/>
                  </a:lnTo>
                  <a:lnTo>
                    <a:pt x="4811" y="1199"/>
                  </a:lnTo>
                  <a:lnTo>
                    <a:pt x="4772" y="1217"/>
                  </a:lnTo>
                  <a:lnTo>
                    <a:pt x="4733" y="1233"/>
                  </a:lnTo>
                  <a:lnTo>
                    <a:pt x="4692" y="1249"/>
                  </a:lnTo>
                  <a:lnTo>
                    <a:pt x="4650" y="1264"/>
                  </a:lnTo>
                  <a:lnTo>
                    <a:pt x="4607" y="1277"/>
                  </a:lnTo>
                  <a:lnTo>
                    <a:pt x="4564" y="1288"/>
                  </a:lnTo>
                  <a:lnTo>
                    <a:pt x="4518" y="1299"/>
                  </a:lnTo>
                  <a:lnTo>
                    <a:pt x="4472" y="1307"/>
                  </a:lnTo>
                  <a:lnTo>
                    <a:pt x="4425" y="1315"/>
                  </a:lnTo>
                  <a:lnTo>
                    <a:pt x="4375" y="1320"/>
                  </a:lnTo>
                  <a:lnTo>
                    <a:pt x="4326" y="1325"/>
                  </a:lnTo>
                  <a:lnTo>
                    <a:pt x="4275" y="1327"/>
                  </a:lnTo>
                  <a:lnTo>
                    <a:pt x="4222" y="1327"/>
                  </a:lnTo>
                  <a:lnTo>
                    <a:pt x="4170" y="1325"/>
                  </a:lnTo>
                  <a:lnTo>
                    <a:pt x="4115" y="1320"/>
                  </a:lnTo>
                  <a:lnTo>
                    <a:pt x="4060" y="1314"/>
                  </a:lnTo>
                  <a:lnTo>
                    <a:pt x="4003" y="1306"/>
                  </a:lnTo>
                  <a:lnTo>
                    <a:pt x="3945" y="1294"/>
                  </a:lnTo>
                  <a:lnTo>
                    <a:pt x="3885" y="1280"/>
                  </a:lnTo>
                  <a:lnTo>
                    <a:pt x="3825" y="1264"/>
                  </a:lnTo>
                  <a:lnTo>
                    <a:pt x="3764" y="1246"/>
                  </a:lnTo>
                  <a:lnTo>
                    <a:pt x="3702" y="1223"/>
                  </a:lnTo>
                  <a:lnTo>
                    <a:pt x="3638" y="1199"/>
                  </a:lnTo>
                  <a:lnTo>
                    <a:pt x="3573" y="1172"/>
                  </a:lnTo>
                  <a:lnTo>
                    <a:pt x="3506" y="1143"/>
                  </a:lnTo>
                  <a:lnTo>
                    <a:pt x="3439" y="1109"/>
                  </a:lnTo>
                  <a:lnTo>
                    <a:pt x="3371" y="1072"/>
                  </a:lnTo>
                  <a:lnTo>
                    <a:pt x="3300" y="1033"/>
                  </a:lnTo>
                  <a:lnTo>
                    <a:pt x="3230" y="989"/>
                  </a:lnTo>
                  <a:lnTo>
                    <a:pt x="3157" y="942"/>
                  </a:lnTo>
                  <a:lnTo>
                    <a:pt x="3157" y="942"/>
                  </a:lnTo>
                  <a:lnTo>
                    <a:pt x="3016" y="849"/>
                  </a:lnTo>
                  <a:lnTo>
                    <a:pt x="2877" y="760"/>
                  </a:lnTo>
                  <a:lnTo>
                    <a:pt x="2742" y="678"/>
                  </a:lnTo>
                  <a:lnTo>
                    <a:pt x="2613" y="599"/>
                  </a:lnTo>
                  <a:lnTo>
                    <a:pt x="2487" y="528"/>
                  </a:lnTo>
                  <a:lnTo>
                    <a:pt x="2365" y="460"/>
                  </a:lnTo>
                  <a:lnTo>
                    <a:pt x="2247" y="397"/>
                  </a:lnTo>
                  <a:lnTo>
                    <a:pt x="2131" y="340"/>
                  </a:lnTo>
                  <a:lnTo>
                    <a:pt x="2020" y="289"/>
                  </a:lnTo>
                  <a:lnTo>
                    <a:pt x="1912" y="240"/>
                  </a:lnTo>
                  <a:lnTo>
                    <a:pt x="1806" y="197"/>
                  </a:lnTo>
                  <a:lnTo>
                    <a:pt x="1705" y="158"/>
                  </a:lnTo>
                  <a:lnTo>
                    <a:pt x="1605" y="124"/>
                  </a:lnTo>
                  <a:lnTo>
                    <a:pt x="1508" y="95"/>
                  </a:lnTo>
                  <a:lnTo>
                    <a:pt x="1414" y="69"/>
                  </a:lnTo>
                  <a:lnTo>
                    <a:pt x="1321" y="48"/>
                  </a:lnTo>
                  <a:lnTo>
                    <a:pt x="1230" y="30"/>
                  </a:lnTo>
                  <a:lnTo>
                    <a:pt x="1141" y="17"/>
                  </a:lnTo>
                  <a:lnTo>
                    <a:pt x="1054" y="8"/>
                  </a:lnTo>
                  <a:lnTo>
                    <a:pt x="968" y="1"/>
                  </a:lnTo>
                  <a:lnTo>
                    <a:pt x="885" y="0"/>
                  </a:lnTo>
                  <a:lnTo>
                    <a:pt x="801" y="0"/>
                  </a:lnTo>
                  <a:lnTo>
                    <a:pt x="719" y="4"/>
                  </a:lnTo>
                  <a:lnTo>
                    <a:pt x="639" y="12"/>
                  </a:lnTo>
                  <a:lnTo>
                    <a:pt x="558" y="24"/>
                  </a:lnTo>
                  <a:lnTo>
                    <a:pt x="478" y="38"/>
                  </a:lnTo>
                  <a:lnTo>
                    <a:pt x="399" y="56"/>
                  </a:lnTo>
                  <a:lnTo>
                    <a:pt x="319" y="75"/>
                  </a:lnTo>
                  <a:lnTo>
                    <a:pt x="239" y="100"/>
                  </a:lnTo>
                  <a:lnTo>
                    <a:pt x="160" y="124"/>
                  </a:lnTo>
                  <a:lnTo>
                    <a:pt x="81" y="153"/>
                  </a:lnTo>
                  <a:lnTo>
                    <a:pt x="0" y="18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511456" name="Freeform 32"/>
            <p:cNvSpPr>
              <a:spLocks/>
            </p:cNvSpPr>
            <p:nvPr userDrawn="1"/>
          </p:nvSpPr>
          <p:spPr bwMode="auto">
            <a:xfrm>
              <a:off x="700" y="1111"/>
              <a:ext cx="5452" cy="633"/>
            </a:xfrm>
            <a:custGeom>
              <a:avLst/>
              <a:gdLst/>
              <a:ahLst/>
              <a:cxnLst>
                <a:cxn ang="0">
                  <a:pos x="5452" y="516"/>
                </a:cxn>
                <a:cxn ang="0">
                  <a:pos x="5419" y="574"/>
                </a:cxn>
                <a:cxn ang="0">
                  <a:pos x="5376" y="637"/>
                </a:cxn>
                <a:cxn ang="0">
                  <a:pos x="5316" y="717"/>
                </a:cxn>
                <a:cxn ang="0">
                  <a:pos x="5239" y="808"/>
                </a:cxn>
                <a:cxn ang="0">
                  <a:pos x="5143" y="903"/>
                </a:cxn>
                <a:cxn ang="0">
                  <a:pos x="5060" y="974"/>
                </a:cxn>
                <a:cxn ang="0">
                  <a:pos x="4998" y="1021"/>
                </a:cxn>
                <a:cxn ang="0">
                  <a:pos x="4932" y="1064"/>
                </a:cxn>
                <a:cxn ang="0">
                  <a:pos x="4862" y="1106"/>
                </a:cxn>
                <a:cxn ang="0">
                  <a:pos x="4787" y="1145"/>
                </a:cxn>
                <a:cxn ang="0">
                  <a:pos x="4707" y="1179"/>
                </a:cxn>
                <a:cxn ang="0">
                  <a:pos x="4624" y="1208"/>
                </a:cxn>
                <a:cxn ang="0">
                  <a:pos x="4533" y="1232"/>
                </a:cxn>
                <a:cxn ang="0">
                  <a:pos x="4440" y="1252"/>
                </a:cxn>
                <a:cxn ang="0">
                  <a:pos x="4342" y="1263"/>
                </a:cxn>
                <a:cxn ang="0">
                  <a:pos x="4239" y="1266"/>
                </a:cxn>
                <a:cxn ang="0">
                  <a:pos x="4131" y="1263"/>
                </a:cxn>
                <a:cxn ang="0">
                  <a:pos x="4018" y="1250"/>
                </a:cxn>
                <a:cxn ang="0">
                  <a:pos x="3902" y="1228"/>
                </a:cxn>
                <a:cxn ang="0">
                  <a:pos x="3779" y="1194"/>
                </a:cxn>
                <a:cxn ang="0">
                  <a:pos x="3652" y="1150"/>
                </a:cxn>
                <a:cxn ang="0">
                  <a:pos x="3520" y="1095"/>
                </a:cxn>
                <a:cxn ang="0">
                  <a:pos x="3384" y="1027"/>
                </a:cxn>
                <a:cxn ang="0">
                  <a:pos x="3242" y="947"/>
                </a:cxn>
                <a:cxn ang="0">
                  <a:pos x="3169" y="901"/>
                </a:cxn>
                <a:cxn ang="0">
                  <a:pos x="2885" y="724"/>
                </a:cxn>
                <a:cxn ang="0">
                  <a:pos x="2619" y="569"/>
                </a:cxn>
                <a:cxn ang="0">
                  <a:pos x="2369" y="433"/>
                </a:cxn>
                <a:cxn ang="0">
                  <a:pos x="2134" y="317"/>
                </a:cxn>
                <a:cxn ang="0">
                  <a:pos x="1912" y="222"/>
                </a:cxn>
                <a:cxn ang="0">
                  <a:pos x="1704" y="144"/>
                </a:cxn>
                <a:cxn ang="0">
                  <a:pos x="1507" y="83"/>
                </a:cxn>
                <a:cxn ang="0">
                  <a:pos x="1318" y="41"/>
                </a:cxn>
                <a:cxn ang="0">
                  <a:pos x="1139" y="13"/>
                </a:cxn>
                <a:cxn ang="0">
                  <a:pos x="965" y="0"/>
                </a:cxn>
                <a:cxn ang="0">
                  <a:pos x="798" y="4"/>
                </a:cxn>
                <a:cxn ang="0">
                  <a:pos x="635" y="18"/>
                </a:cxn>
                <a:cxn ang="0">
                  <a:pos x="475" y="47"/>
                </a:cxn>
                <a:cxn ang="0">
                  <a:pos x="317" y="89"/>
                </a:cxn>
                <a:cxn ang="0">
                  <a:pos x="158" y="141"/>
                </a:cxn>
                <a:cxn ang="0">
                  <a:pos x="0" y="204"/>
                </a:cxn>
              </a:cxnLst>
              <a:rect l="0" t="0" r="r" b="b"/>
              <a:pathLst>
                <a:path w="5452" h="1266">
                  <a:moveTo>
                    <a:pt x="5452" y="516"/>
                  </a:moveTo>
                  <a:lnTo>
                    <a:pt x="5452" y="516"/>
                  </a:lnTo>
                  <a:lnTo>
                    <a:pt x="5444" y="530"/>
                  </a:lnTo>
                  <a:lnTo>
                    <a:pt x="5419" y="574"/>
                  </a:lnTo>
                  <a:lnTo>
                    <a:pt x="5400" y="603"/>
                  </a:lnTo>
                  <a:lnTo>
                    <a:pt x="5376" y="637"/>
                  </a:lnTo>
                  <a:lnTo>
                    <a:pt x="5348" y="675"/>
                  </a:lnTo>
                  <a:lnTo>
                    <a:pt x="5316" y="717"/>
                  </a:lnTo>
                  <a:lnTo>
                    <a:pt x="5279" y="761"/>
                  </a:lnTo>
                  <a:lnTo>
                    <a:pt x="5239" y="808"/>
                  </a:lnTo>
                  <a:lnTo>
                    <a:pt x="5193" y="855"/>
                  </a:lnTo>
                  <a:lnTo>
                    <a:pt x="5143" y="903"/>
                  </a:lnTo>
                  <a:lnTo>
                    <a:pt x="5089" y="950"/>
                  </a:lnTo>
                  <a:lnTo>
                    <a:pt x="5060" y="974"/>
                  </a:lnTo>
                  <a:lnTo>
                    <a:pt x="5029" y="997"/>
                  </a:lnTo>
                  <a:lnTo>
                    <a:pt x="4998" y="1021"/>
                  </a:lnTo>
                  <a:lnTo>
                    <a:pt x="4965" y="1042"/>
                  </a:lnTo>
                  <a:lnTo>
                    <a:pt x="4932" y="1064"/>
                  </a:lnTo>
                  <a:lnTo>
                    <a:pt x="4897" y="1085"/>
                  </a:lnTo>
                  <a:lnTo>
                    <a:pt x="4862" y="1106"/>
                  </a:lnTo>
                  <a:lnTo>
                    <a:pt x="4825" y="1126"/>
                  </a:lnTo>
                  <a:lnTo>
                    <a:pt x="4787" y="1145"/>
                  </a:lnTo>
                  <a:lnTo>
                    <a:pt x="4747" y="1161"/>
                  </a:lnTo>
                  <a:lnTo>
                    <a:pt x="4707" y="1179"/>
                  </a:lnTo>
                  <a:lnTo>
                    <a:pt x="4665" y="1194"/>
                  </a:lnTo>
                  <a:lnTo>
                    <a:pt x="4624" y="1208"/>
                  </a:lnTo>
                  <a:lnTo>
                    <a:pt x="4579" y="1221"/>
                  </a:lnTo>
                  <a:lnTo>
                    <a:pt x="4533" y="1232"/>
                  </a:lnTo>
                  <a:lnTo>
                    <a:pt x="4488" y="1242"/>
                  </a:lnTo>
                  <a:lnTo>
                    <a:pt x="4440" y="1252"/>
                  </a:lnTo>
                  <a:lnTo>
                    <a:pt x="4392" y="1258"/>
                  </a:lnTo>
                  <a:lnTo>
                    <a:pt x="4342" y="1263"/>
                  </a:lnTo>
                  <a:lnTo>
                    <a:pt x="4292" y="1266"/>
                  </a:lnTo>
                  <a:lnTo>
                    <a:pt x="4239" y="1266"/>
                  </a:lnTo>
                  <a:lnTo>
                    <a:pt x="4186" y="1266"/>
                  </a:lnTo>
                  <a:lnTo>
                    <a:pt x="4131" y="1263"/>
                  </a:lnTo>
                  <a:lnTo>
                    <a:pt x="4075" y="1257"/>
                  </a:lnTo>
                  <a:lnTo>
                    <a:pt x="4018" y="1250"/>
                  </a:lnTo>
                  <a:lnTo>
                    <a:pt x="3960" y="1239"/>
                  </a:lnTo>
                  <a:lnTo>
                    <a:pt x="3902" y="1228"/>
                  </a:lnTo>
                  <a:lnTo>
                    <a:pt x="3841" y="1211"/>
                  </a:lnTo>
                  <a:lnTo>
                    <a:pt x="3779" y="1194"/>
                  </a:lnTo>
                  <a:lnTo>
                    <a:pt x="3716" y="1174"/>
                  </a:lnTo>
                  <a:lnTo>
                    <a:pt x="3652" y="1150"/>
                  </a:lnTo>
                  <a:lnTo>
                    <a:pt x="3586" y="1124"/>
                  </a:lnTo>
                  <a:lnTo>
                    <a:pt x="3520" y="1095"/>
                  </a:lnTo>
                  <a:lnTo>
                    <a:pt x="3452" y="1063"/>
                  </a:lnTo>
                  <a:lnTo>
                    <a:pt x="3384" y="1027"/>
                  </a:lnTo>
                  <a:lnTo>
                    <a:pt x="3313" y="989"/>
                  </a:lnTo>
                  <a:lnTo>
                    <a:pt x="3242" y="947"/>
                  </a:lnTo>
                  <a:lnTo>
                    <a:pt x="3169" y="901"/>
                  </a:lnTo>
                  <a:lnTo>
                    <a:pt x="3169" y="901"/>
                  </a:lnTo>
                  <a:lnTo>
                    <a:pt x="3024" y="811"/>
                  </a:lnTo>
                  <a:lnTo>
                    <a:pt x="2885" y="724"/>
                  </a:lnTo>
                  <a:lnTo>
                    <a:pt x="2749" y="643"/>
                  </a:lnTo>
                  <a:lnTo>
                    <a:pt x="2619" y="569"/>
                  </a:lnTo>
                  <a:lnTo>
                    <a:pt x="2491" y="498"/>
                  </a:lnTo>
                  <a:lnTo>
                    <a:pt x="2369" y="433"/>
                  </a:lnTo>
                  <a:lnTo>
                    <a:pt x="2249" y="373"/>
                  </a:lnTo>
                  <a:lnTo>
                    <a:pt x="2134" y="317"/>
                  </a:lnTo>
                  <a:lnTo>
                    <a:pt x="2022" y="267"/>
                  </a:lnTo>
                  <a:lnTo>
                    <a:pt x="1912" y="222"/>
                  </a:lnTo>
                  <a:lnTo>
                    <a:pt x="1806" y="180"/>
                  </a:lnTo>
                  <a:lnTo>
                    <a:pt x="1704" y="144"/>
                  </a:lnTo>
                  <a:lnTo>
                    <a:pt x="1604" y="112"/>
                  </a:lnTo>
                  <a:lnTo>
                    <a:pt x="1507" y="83"/>
                  </a:lnTo>
                  <a:lnTo>
                    <a:pt x="1411" y="60"/>
                  </a:lnTo>
                  <a:lnTo>
                    <a:pt x="1318" y="41"/>
                  </a:lnTo>
                  <a:lnTo>
                    <a:pt x="1227" y="25"/>
                  </a:lnTo>
                  <a:lnTo>
                    <a:pt x="1139" y="13"/>
                  </a:lnTo>
                  <a:lnTo>
                    <a:pt x="1051" y="5"/>
                  </a:lnTo>
                  <a:lnTo>
                    <a:pt x="965" y="0"/>
                  </a:lnTo>
                  <a:lnTo>
                    <a:pt x="882" y="0"/>
                  </a:lnTo>
                  <a:lnTo>
                    <a:pt x="798" y="4"/>
                  </a:lnTo>
                  <a:lnTo>
                    <a:pt x="717" y="8"/>
                  </a:lnTo>
                  <a:lnTo>
                    <a:pt x="635" y="18"/>
                  </a:lnTo>
                  <a:lnTo>
                    <a:pt x="556" y="31"/>
                  </a:lnTo>
                  <a:lnTo>
                    <a:pt x="475" y="47"/>
                  </a:lnTo>
                  <a:lnTo>
                    <a:pt x="396" y="67"/>
                  </a:lnTo>
                  <a:lnTo>
                    <a:pt x="317" y="89"/>
                  </a:lnTo>
                  <a:lnTo>
                    <a:pt x="238" y="113"/>
                  </a:lnTo>
                  <a:lnTo>
                    <a:pt x="158" y="141"/>
                  </a:lnTo>
                  <a:lnTo>
                    <a:pt x="79" y="172"/>
                  </a:lnTo>
                  <a:lnTo>
                    <a:pt x="0" y="20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511457" name="Freeform 33"/>
            <p:cNvSpPr>
              <a:spLocks/>
            </p:cNvSpPr>
            <p:nvPr userDrawn="1"/>
          </p:nvSpPr>
          <p:spPr bwMode="auto">
            <a:xfrm>
              <a:off x="725" y="1127"/>
              <a:ext cx="5457" cy="603"/>
            </a:xfrm>
            <a:custGeom>
              <a:avLst/>
              <a:gdLst/>
              <a:ahLst/>
              <a:cxnLst>
                <a:cxn ang="0">
                  <a:pos x="5457" y="426"/>
                </a:cxn>
                <a:cxn ang="0">
                  <a:pos x="5425" y="484"/>
                </a:cxn>
                <a:cxn ang="0">
                  <a:pos x="5383" y="550"/>
                </a:cxn>
                <a:cxn ang="0">
                  <a:pos x="5323" y="631"/>
                </a:cxn>
                <a:cxn ang="0">
                  <a:pos x="5247" y="725"/>
                </a:cxn>
                <a:cxn ang="0">
                  <a:pos x="5153" y="822"/>
                </a:cxn>
                <a:cxn ang="0">
                  <a:pos x="5071" y="896"/>
                </a:cxn>
                <a:cxn ang="0">
                  <a:pos x="5010" y="943"/>
                </a:cxn>
                <a:cxn ang="0">
                  <a:pos x="4944" y="988"/>
                </a:cxn>
                <a:cxn ang="0">
                  <a:pos x="4875" y="1031"/>
                </a:cxn>
                <a:cxn ang="0">
                  <a:pos x="4801" y="1072"/>
                </a:cxn>
                <a:cxn ang="0">
                  <a:pos x="4722" y="1109"/>
                </a:cxn>
                <a:cxn ang="0">
                  <a:pos x="4637" y="1140"/>
                </a:cxn>
                <a:cxn ang="0">
                  <a:pos x="4549" y="1166"/>
                </a:cxn>
                <a:cxn ang="0">
                  <a:pos x="4456" y="1187"/>
                </a:cxn>
                <a:cxn ang="0">
                  <a:pos x="4358" y="1199"/>
                </a:cxn>
                <a:cxn ang="0">
                  <a:pos x="4254" y="1206"/>
                </a:cxn>
                <a:cxn ang="0">
                  <a:pos x="4147" y="1204"/>
                </a:cxn>
                <a:cxn ang="0">
                  <a:pos x="4035" y="1193"/>
                </a:cxn>
                <a:cxn ang="0">
                  <a:pos x="3917" y="1174"/>
                </a:cxn>
                <a:cxn ang="0">
                  <a:pos x="3793" y="1143"/>
                </a:cxn>
                <a:cxn ang="0">
                  <a:pos x="3666" y="1101"/>
                </a:cxn>
                <a:cxn ang="0">
                  <a:pos x="3534" y="1049"/>
                </a:cxn>
                <a:cxn ang="0">
                  <a:pos x="3396" y="983"/>
                </a:cxn>
                <a:cxn ang="0">
                  <a:pos x="3253" y="906"/>
                </a:cxn>
                <a:cxn ang="0">
                  <a:pos x="3180" y="862"/>
                </a:cxn>
                <a:cxn ang="0">
                  <a:pos x="2892" y="689"/>
                </a:cxn>
                <a:cxn ang="0">
                  <a:pos x="2624" y="537"/>
                </a:cxn>
                <a:cxn ang="0">
                  <a:pos x="2372" y="407"/>
                </a:cxn>
                <a:cxn ang="0">
                  <a:pos x="2136" y="295"/>
                </a:cxn>
                <a:cxn ang="0">
                  <a:pos x="1913" y="203"/>
                </a:cxn>
                <a:cxn ang="0">
                  <a:pos x="1702" y="129"/>
                </a:cxn>
                <a:cxn ang="0">
                  <a:pos x="1504" y="72"/>
                </a:cxn>
                <a:cxn ang="0">
                  <a:pos x="1315" y="32"/>
                </a:cxn>
                <a:cxn ang="0">
                  <a:pos x="1136" y="9"/>
                </a:cxn>
                <a:cxn ang="0">
                  <a:pos x="962" y="0"/>
                </a:cxn>
                <a:cxn ang="0">
                  <a:pos x="796" y="6"/>
                </a:cxn>
                <a:cxn ang="0">
                  <a:pos x="633" y="26"/>
                </a:cxn>
                <a:cxn ang="0">
                  <a:pos x="474" y="58"/>
                </a:cxn>
                <a:cxn ang="0">
                  <a:pos x="315" y="101"/>
                </a:cxn>
                <a:cxn ang="0">
                  <a:pos x="158" y="158"/>
                </a:cxn>
                <a:cxn ang="0">
                  <a:pos x="0" y="224"/>
                </a:cxn>
              </a:cxnLst>
              <a:rect l="0" t="0" r="r" b="b"/>
              <a:pathLst>
                <a:path w="5457" h="1206">
                  <a:moveTo>
                    <a:pt x="5457" y="426"/>
                  </a:moveTo>
                  <a:lnTo>
                    <a:pt x="5457" y="426"/>
                  </a:lnTo>
                  <a:lnTo>
                    <a:pt x="5450" y="442"/>
                  </a:lnTo>
                  <a:lnTo>
                    <a:pt x="5425" y="484"/>
                  </a:lnTo>
                  <a:lnTo>
                    <a:pt x="5405" y="515"/>
                  </a:lnTo>
                  <a:lnTo>
                    <a:pt x="5383" y="550"/>
                  </a:lnTo>
                  <a:lnTo>
                    <a:pt x="5355" y="589"/>
                  </a:lnTo>
                  <a:lnTo>
                    <a:pt x="5323" y="631"/>
                  </a:lnTo>
                  <a:lnTo>
                    <a:pt x="5287" y="676"/>
                  </a:lnTo>
                  <a:lnTo>
                    <a:pt x="5247" y="725"/>
                  </a:lnTo>
                  <a:lnTo>
                    <a:pt x="5203" y="773"/>
                  </a:lnTo>
                  <a:lnTo>
                    <a:pt x="5153" y="822"/>
                  </a:lnTo>
                  <a:lnTo>
                    <a:pt x="5100" y="872"/>
                  </a:lnTo>
                  <a:lnTo>
                    <a:pt x="5071" y="896"/>
                  </a:lnTo>
                  <a:lnTo>
                    <a:pt x="5041" y="918"/>
                  </a:lnTo>
                  <a:lnTo>
                    <a:pt x="5010" y="943"/>
                  </a:lnTo>
                  <a:lnTo>
                    <a:pt x="4978" y="965"/>
                  </a:lnTo>
                  <a:lnTo>
                    <a:pt x="4944" y="988"/>
                  </a:lnTo>
                  <a:lnTo>
                    <a:pt x="4911" y="1011"/>
                  </a:lnTo>
                  <a:lnTo>
                    <a:pt x="4875" y="1031"/>
                  </a:lnTo>
                  <a:lnTo>
                    <a:pt x="4839" y="1052"/>
                  </a:lnTo>
                  <a:lnTo>
                    <a:pt x="4801" y="1072"/>
                  </a:lnTo>
                  <a:lnTo>
                    <a:pt x="4762" y="1091"/>
                  </a:lnTo>
                  <a:lnTo>
                    <a:pt x="4722" y="1109"/>
                  </a:lnTo>
                  <a:lnTo>
                    <a:pt x="4681" y="1125"/>
                  </a:lnTo>
                  <a:lnTo>
                    <a:pt x="4637" y="1140"/>
                  </a:lnTo>
                  <a:lnTo>
                    <a:pt x="4594" y="1154"/>
                  </a:lnTo>
                  <a:lnTo>
                    <a:pt x="4549" y="1166"/>
                  </a:lnTo>
                  <a:lnTo>
                    <a:pt x="4503" y="1177"/>
                  </a:lnTo>
                  <a:lnTo>
                    <a:pt x="4456" y="1187"/>
                  </a:lnTo>
                  <a:lnTo>
                    <a:pt x="4407" y="1195"/>
                  </a:lnTo>
                  <a:lnTo>
                    <a:pt x="4358" y="1199"/>
                  </a:lnTo>
                  <a:lnTo>
                    <a:pt x="4307" y="1204"/>
                  </a:lnTo>
                  <a:lnTo>
                    <a:pt x="4254" y="1206"/>
                  </a:lnTo>
                  <a:lnTo>
                    <a:pt x="4202" y="1206"/>
                  </a:lnTo>
                  <a:lnTo>
                    <a:pt x="4147" y="1204"/>
                  </a:lnTo>
                  <a:lnTo>
                    <a:pt x="4092" y="1199"/>
                  </a:lnTo>
                  <a:lnTo>
                    <a:pt x="4035" y="1193"/>
                  </a:lnTo>
                  <a:lnTo>
                    <a:pt x="3977" y="1185"/>
                  </a:lnTo>
                  <a:lnTo>
                    <a:pt x="3917" y="1174"/>
                  </a:lnTo>
                  <a:lnTo>
                    <a:pt x="3856" y="1159"/>
                  </a:lnTo>
                  <a:lnTo>
                    <a:pt x="3793" y="1143"/>
                  </a:lnTo>
                  <a:lnTo>
                    <a:pt x="3731" y="1124"/>
                  </a:lnTo>
                  <a:lnTo>
                    <a:pt x="3666" y="1101"/>
                  </a:lnTo>
                  <a:lnTo>
                    <a:pt x="3600" y="1077"/>
                  </a:lnTo>
                  <a:lnTo>
                    <a:pt x="3534" y="1049"/>
                  </a:lnTo>
                  <a:lnTo>
                    <a:pt x="3466" y="1017"/>
                  </a:lnTo>
                  <a:lnTo>
                    <a:pt x="3396" y="983"/>
                  </a:lnTo>
                  <a:lnTo>
                    <a:pt x="3325" y="946"/>
                  </a:lnTo>
                  <a:lnTo>
                    <a:pt x="3253" y="906"/>
                  </a:lnTo>
                  <a:lnTo>
                    <a:pt x="3180" y="862"/>
                  </a:lnTo>
                  <a:lnTo>
                    <a:pt x="3180" y="862"/>
                  </a:lnTo>
                  <a:lnTo>
                    <a:pt x="3034" y="772"/>
                  </a:lnTo>
                  <a:lnTo>
                    <a:pt x="2892" y="689"/>
                  </a:lnTo>
                  <a:lnTo>
                    <a:pt x="2756" y="610"/>
                  </a:lnTo>
                  <a:lnTo>
                    <a:pt x="2624" y="537"/>
                  </a:lnTo>
                  <a:lnTo>
                    <a:pt x="2497" y="470"/>
                  </a:lnTo>
                  <a:lnTo>
                    <a:pt x="2372" y="407"/>
                  </a:lnTo>
                  <a:lnTo>
                    <a:pt x="2252" y="348"/>
                  </a:lnTo>
                  <a:lnTo>
                    <a:pt x="2136" y="295"/>
                  </a:lnTo>
                  <a:lnTo>
                    <a:pt x="2023" y="247"/>
                  </a:lnTo>
                  <a:lnTo>
                    <a:pt x="1913" y="203"/>
                  </a:lnTo>
                  <a:lnTo>
                    <a:pt x="1806" y="164"/>
                  </a:lnTo>
                  <a:lnTo>
                    <a:pt x="1702" y="129"/>
                  </a:lnTo>
                  <a:lnTo>
                    <a:pt x="1602" y="98"/>
                  </a:lnTo>
                  <a:lnTo>
                    <a:pt x="1504" y="72"/>
                  </a:lnTo>
                  <a:lnTo>
                    <a:pt x="1409" y="51"/>
                  </a:lnTo>
                  <a:lnTo>
                    <a:pt x="1315" y="32"/>
                  </a:lnTo>
                  <a:lnTo>
                    <a:pt x="1225" y="19"/>
                  </a:lnTo>
                  <a:lnTo>
                    <a:pt x="1136" y="9"/>
                  </a:lnTo>
                  <a:lnTo>
                    <a:pt x="1048" y="3"/>
                  </a:lnTo>
                  <a:lnTo>
                    <a:pt x="962" y="0"/>
                  </a:lnTo>
                  <a:lnTo>
                    <a:pt x="879" y="1"/>
                  </a:lnTo>
                  <a:lnTo>
                    <a:pt x="796" y="6"/>
                  </a:lnTo>
                  <a:lnTo>
                    <a:pt x="714" y="14"/>
                  </a:lnTo>
                  <a:lnTo>
                    <a:pt x="633" y="26"/>
                  </a:lnTo>
                  <a:lnTo>
                    <a:pt x="553" y="40"/>
                  </a:lnTo>
                  <a:lnTo>
                    <a:pt x="474" y="58"/>
                  </a:lnTo>
                  <a:lnTo>
                    <a:pt x="394" y="79"/>
                  </a:lnTo>
                  <a:lnTo>
                    <a:pt x="315" y="101"/>
                  </a:lnTo>
                  <a:lnTo>
                    <a:pt x="238" y="129"/>
                  </a:lnTo>
                  <a:lnTo>
                    <a:pt x="158" y="158"/>
                  </a:lnTo>
                  <a:lnTo>
                    <a:pt x="79" y="190"/>
                  </a:lnTo>
                  <a:lnTo>
                    <a:pt x="0" y="22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511458" name="Freeform 34"/>
            <p:cNvSpPr>
              <a:spLocks/>
            </p:cNvSpPr>
            <p:nvPr userDrawn="1"/>
          </p:nvSpPr>
          <p:spPr bwMode="auto">
            <a:xfrm>
              <a:off x="752" y="1144"/>
              <a:ext cx="5459" cy="573"/>
            </a:xfrm>
            <a:custGeom>
              <a:avLst/>
              <a:gdLst/>
              <a:ahLst/>
              <a:cxnLst>
                <a:cxn ang="0">
                  <a:pos x="5459" y="335"/>
                </a:cxn>
                <a:cxn ang="0">
                  <a:pos x="5427" y="395"/>
                </a:cxn>
                <a:cxn ang="0">
                  <a:pos x="5385" y="461"/>
                </a:cxn>
                <a:cxn ang="0">
                  <a:pos x="5328" y="545"/>
                </a:cxn>
                <a:cxn ang="0">
                  <a:pos x="5253" y="639"/>
                </a:cxn>
                <a:cxn ang="0">
                  <a:pos x="5160" y="739"/>
                </a:cxn>
                <a:cxn ang="0">
                  <a:pos x="5080" y="815"/>
                </a:cxn>
                <a:cxn ang="0">
                  <a:pos x="5019" y="863"/>
                </a:cxn>
                <a:cxn ang="0">
                  <a:pos x="4955" y="912"/>
                </a:cxn>
                <a:cxn ang="0">
                  <a:pos x="4885" y="957"/>
                </a:cxn>
                <a:cxn ang="0">
                  <a:pos x="4812" y="999"/>
                </a:cxn>
                <a:cxn ang="0">
                  <a:pos x="4734" y="1036"/>
                </a:cxn>
                <a:cxn ang="0">
                  <a:pos x="4651" y="1070"/>
                </a:cxn>
                <a:cxn ang="0">
                  <a:pos x="4562" y="1098"/>
                </a:cxn>
                <a:cxn ang="0">
                  <a:pos x="4469" y="1120"/>
                </a:cxn>
                <a:cxn ang="0">
                  <a:pos x="4372" y="1136"/>
                </a:cxn>
                <a:cxn ang="0">
                  <a:pos x="4268" y="1144"/>
                </a:cxn>
                <a:cxn ang="0">
                  <a:pos x="4161" y="1144"/>
                </a:cxn>
                <a:cxn ang="0">
                  <a:pos x="4047" y="1136"/>
                </a:cxn>
                <a:cxn ang="0">
                  <a:pos x="3929" y="1119"/>
                </a:cxn>
                <a:cxn ang="0">
                  <a:pos x="3807" y="1090"/>
                </a:cxn>
                <a:cxn ang="0">
                  <a:pos x="3677" y="1051"/>
                </a:cxn>
                <a:cxn ang="0">
                  <a:pos x="3544" y="1001"/>
                </a:cxn>
                <a:cxn ang="0">
                  <a:pos x="3405" y="938"/>
                </a:cxn>
                <a:cxn ang="0">
                  <a:pos x="3261" y="862"/>
                </a:cxn>
                <a:cxn ang="0">
                  <a:pos x="3187" y="820"/>
                </a:cxn>
                <a:cxn ang="0">
                  <a:pos x="2899" y="652"/>
                </a:cxn>
                <a:cxn ang="0">
                  <a:pos x="2628" y="505"/>
                </a:cxn>
                <a:cxn ang="0">
                  <a:pos x="2374" y="379"/>
                </a:cxn>
                <a:cxn ang="0">
                  <a:pos x="2135" y="273"/>
                </a:cxn>
                <a:cxn ang="0">
                  <a:pos x="1911" y="184"/>
                </a:cxn>
                <a:cxn ang="0">
                  <a:pos x="1700" y="114"/>
                </a:cxn>
                <a:cxn ang="0">
                  <a:pos x="1500" y="61"/>
                </a:cxn>
                <a:cxn ang="0">
                  <a:pos x="1312" y="25"/>
                </a:cxn>
                <a:cxn ang="0">
                  <a:pos x="1131" y="4"/>
                </a:cxn>
                <a:cxn ang="0">
                  <a:pos x="958" y="0"/>
                </a:cxn>
                <a:cxn ang="0">
                  <a:pos x="791" y="8"/>
                </a:cxn>
                <a:cxn ang="0">
                  <a:pos x="628" y="32"/>
                </a:cxn>
                <a:cxn ang="0">
                  <a:pos x="470" y="67"/>
                </a:cxn>
                <a:cxn ang="0">
                  <a:pos x="313" y="114"/>
                </a:cxn>
                <a:cxn ang="0">
                  <a:pos x="156" y="174"/>
                </a:cxn>
                <a:cxn ang="0">
                  <a:pos x="0" y="243"/>
                </a:cxn>
              </a:cxnLst>
              <a:rect l="0" t="0" r="r" b="b"/>
              <a:pathLst>
                <a:path w="5459" h="1144">
                  <a:moveTo>
                    <a:pt x="5459" y="335"/>
                  </a:moveTo>
                  <a:lnTo>
                    <a:pt x="5459" y="335"/>
                  </a:lnTo>
                  <a:lnTo>
                    <a:pt x="5450" y="352"/>
                  </a:lnTo>
                  <a:lnTo>
                    <a:pt x="5427" y="395"/>
                  </a:lnTo>
                  <a:lnTo>
                    <a:pt x="5409" y="426"/>
                  </a:lnTo>
                  <a:lnTo>
                    <a:pt x="5385" y="461"/>
                  </a:lnTo>
                  <a:lnTo>
                    <a:pt x="5359" y="502"/>
                  </a:lnTo>
                  <a:lnTo>
                    <a:pt x="5328" y="545"/>
                  </a:lnTo>
                  <a:lnTo>
                    <a:pt x="5292" y="591"/>
                  </a:lnTo>
                  <a:lnTo>
                    <a:pt x="5253" y="639"/>
                  </a:lnTo>
                  <a:lnTo>
                    <a:pt x="5209" y="689"/>
                  </a:lnTo>
                  <a:lnTo>
                    <a:pt x="5160" y="739"/>
                  </a:lnTo>
                  <a:lnTo>
                    <a:pt x="5108" y="791"/>
                  </a:lnTo>
                  <a:lnTo>
                    <a:pt x="5080" y="815"/>
                  </a:lnTo>
                  <a:lnTo>
                    <a:pt x="5049" y="839"/>
                  </a:lnTo>
                  <a:lnTo>
                    <a:pt x="5019" y="863"/>
                  </a:lnTo>
                  <a:lnTo>
                    <a:pt x="4988" y="888"/>
                  </a:lnTo>
                  <a:lnTo>
                    <a:pt x="4955" y="912"/>
                  </a:lnTo>
                  <a:lnTo>
                    <a:pt x="4921" y="935"/>
                  </a:lnTo>
                  <a:lnTo>
                    <a:pt x="4885" y="957"/>
                  </a:lnTo>
                  <a:lnTo>
                    <a:pt x="4849" y="978"/>
                  </a:lnTo>
                  <a:lnTo>
                    <a:pt x="4812" y="999"/>
                  </a:lnTo>
                  <a:lnTo>
                    <a:pt x="4773" y="1018"/>
                  </a:lnTo>
                  <a:lnTo>
                    <a:pt x="4734" y="1036"/>
                  </a:lnTo>
                  <a:lnTo>
                    <a:pt x="4692" y="1054"/>
                  </a:lnTo>
                  <a:lnTo>
                    <a:pt x="4651" y="1070"/>
                  </a:lnTo>
                  <a:lnTo>
                    <a:pt x="4606" y="1085"/>
                  </a:lnTo>
                  <a:lnTo>
                    <a:pt x="4562" y="1098"/>
                  </a:lnTo>
                  <a:lnTo>
                    <a:pt x="4516" y="1111"/>
                  </a:lnTo>
                  <a:lnTo>
                    <a:pt x="4469" y="1120"/>
                  </a:lnTo>
                  <a:lnTo>
                    <a:pt x="4420" y="1128"/>
                  </a:lnTo>
                  <a:lnTo>
                    <a:pt x="4372" y="1136"/>
                  </a:lnTo>
                  <a:lnTo>
                    <a:pt x="4320" y="1141"/>
                  </a:lnTo>
                  <a:lnTo>
                    <a:pt x="4268" y="1144"/>
                  </a:lnTo>
                  <a:lnTo>
                    <a:pt x="4215" y="1144"/>
                  </a:lnTo>
                  <a:lnTo>
                    <a:pt x="4161" y="1144"/>
                  </a:lnTo>
                  <a:lnTo>
                    <a:pt x="4105" y="1141"/>
                  </a:lnTo>
                  <a:lnTo>
                    <a:pt x="4047" y="1136"/>
                  </a:lnTo>
                  <a:lnTo>
                    <a:pt x="3988" y="1128"/>
                  </a:lnTo>
                  <a:lnTo>
                    <a:pt x="3929" y="1119"/>
                  </a:lnTo>
                  <a:lnTo>
                    <a:pt x="3869" y="1106"/>
                  </a:lnTo>
                  <a:lnTo>
                    <a:pt x="3807" y="1090"/>
                  </a:lnTo>
                  <a:lnTo>
                    <a:pt x="3743" y="1072"/>
                  </a:lnTo>
                  <a:lnTo>
                    <a:pt x="3677" y="1051"/>
                  </a:lnTo>
                  <a:lnTo>
                    <a:pt x="3612" y="1027"/>
                  </a:lnTo>
                  <a:lnTo>
                    <a:pt x="3544" y="1001"/>
                  </a:lnTo>
                  <a:lnTo>
                    <a:pt x="3476" y="970"/>
                  </a:lnTo>
                  <a:lnTo>
                    <a:pt x="3405" y="938"/>
                  </a:lnTo>
                  <a:lnTo>
                    <a:pt x="3335" y="902"/>
                  </a:lnTo>
                  <a:lnTo>
                    <a:pt x="3261" y="862"/>
                  </a:lnTo>
                  <a:lnTo>
                    <a:pt x="3187" y="820"/>
                  </a:lnTo>
                  <a:lnTo>
                    <a:pt x="3187" y="820"/>
                  </a:lnTo>
                  <a:lnTo>
                    <a:pt x="3040" y="733"/>
                  </a:lnTo>
                  <a:lnTo>
                    <a:pt x="2899" y="652"/>
                  </a:lnTo>
                  <a:lnTo>
                    <a:pt x="2761" y="576"/>
                  </a:lnTo>
                  <a:lnTo>
                    <a:pt x="2628" y="505"/>
                  </a:lnTo>
                  <a:lnTo>
                    <a:pt x="2499" y="439"/>
                  </a:lnTo>
                  <a:lnTo>
                    <a:pt x="2374" y="379"/>
                  </a:lnTo>
                  <a:lnTo>
                    <a:pt x="2253" y="323"/>
                  </a:lnTo>
                  <a:lnTo>
                    <a:pt x="2135" y="273"/>
                  </a:lnTo>
                  <a:lnTo>
                    <a:pt x="2022" y="226"/>
                  </a:lnTo>
                  <a:lnTo>
                    <a:pt x="1911" y="184"/>
                  </a:lnTo>
                  <a:lnTo>
                    <a:pt x="1804" y="147"/>
                  </a:lnTo>
                  <a:lnTo>
                    <a:pt x="1700" y="114"/>
                  </a:lnTo>
                  <a:lnTo>
                    <a:pt x="1599" y="85"/>
                  </a:lnTo>
                  <a:lnTo>
                    <a:pt x="1500" y="61"/>
                  </a:lnTo>
                  <a:lnTo>
                    <a:pt x="1405" y="40"/>
                  </a:lnTo>
                  <a:lnTo>
                    <a:pt x="1312" y="25"/>
                  </a:lnTo>
                  <a:lnTo>
                    <a:pt x="1220" y="13"/>
                  </a:lnTo>
                  <a:lnTo>
                    <a:pt x="1131" y="4"/>
                  </a:lnTo>
                  <a:lnTo>
                    <a:pt x="1044" y="0"/>
                  </a:lnTo>
                  <a:lnTo>
                    <a:pt x="958" y="0"/>
                  </a:lnTo>
                  <a:lnTo>
                    <a:pt x="874" y="1"/>
                  </a:lnTo>
                  <a:lnTo>
                    <a:pt x="791" y="8"/>
                  </a:lnTo>
                  <a:lnTo>
                    <a:pt x="709" y="17"/>
                  </a:lnTo>
                  <a:lnTo>
                    <a:pt x="628" y="32"/>
                  </a:lnTo>
                  <a:lnTo>
                    <a:pt x="549" y="48"/>
                  </a:lnTo>
                  <a:lnTo>
                    <a:pt x="470" y="67"/>
                  </a:lnTo>
                  <a:lnTo>
                    <a:pt x="391" y="88"/>
                  </a:lnTo>
                  <a:lnTo>
                    <a:pt x="313" y="114"/>
                  </a:lnTo>
                  <a:lnTo>
                    <a:pt x="234" y="143"/>
                  </a:lnTo>
                  <a:lnTo>
                    <a:pt x="156" y="174"/>
                  </a:lnTo>
                  <a:lnTo>
                    <a:pt x="77" y="208"/>
                  </a:lnTo>
                  <a:lnTo>
                    <a:pt x="0" y="243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511459" name="Freeform 35"/>
            <p:cNvSpPr>
              <a:spLocks/>
            </p:cNvSpPr>
            <p:nvPr userDrawn="1"/>
          </p:nvSpPr>
          <p:spPr bwMode="auto">
            <a:xfrm>
              <a:off x="778" y="1160"/>
              <a:ext cx="5461" cy="544"/>
            </a:xfrm>
            <a:custGeom>
              <a:avLst/>
              <a:gdLst/>
              <a:ahLst/>
              <a:cxnLst>
                <a:cxn ang="0">
                  <a:pos x="5461" y="247"/>
                </a:cxn>
                <a:cxn ang="0">
                  <a:pos x="5429" y="308"/>
                </a:cxn>
                <a:cxn ang="0">
                  <a:pos x="5390" y="376"/>
                </a:cxn>
                <a:cxn ang="0">
                  <a:pos x="5333" y="460"/>
                </a:cxn>
                <a:cxn ang="0">
                  <a:pos x="5259" y="557"/>
                </a:cxn>
                <a:cxn ang="0">
                  <a:pos x="5168" y="659"/>
                </a:cxn>
                <a:cxn ang="0">
                  <a:pos x="5088" y="736"/>
                </a:cxn>
                <a:cxn ang="0">
                  <a:pos x="5029" y="788"/>
                </a:cxn>
                <a:cxn ang="0">
                  <a:pos x="4965" y="836"/>
                </a:cxn>
                <a:cxn ang="0">
                  <a:pos x="4897" y="883"/>
                </a:cxn>
                <a:cxn ang="0">
                  <a:pos x="4823" y="927"/>
                </a:cxn>
                <a:cxn ang="0">
                  <a:pos x="4746" y="965"/>
                </a:cxn>
                <a:cxn ang="0">
                  <a:pos x="4662" y="1001"/>
                </a:cxn>
                <a:cxn ang="0">
                  <a:pos x="4575" y="1032"/>
                </a:cxn>
                <a:cxn ang="0">
                  <a:pos x="4483" y="1056"/>
                </a:cxn>
                <a:cxn ang="0">
                  <a:pos x="4385" y="1074"/>
                </a:cxn>
                <a:cxn ang="0">
                  <a:pos x="4282" y="1083"/>
                </a:cxn>
                <a:cxn ang="0">
                  <a:pos x="4175" y="1087"/>
                </a:cxn>
                <a:cxn ang="0">
                  <a:pos x="4061" y="1080"/>
                </a:cxn>
                <a:cxn ang="0">
                  <a:pos x="3943" y="1064"/>
                </a:cxn>
                <a:cxn ang="0">
                  <a:pos x="3819" y="1038"/>
                </a:cxn>
                <a:cxn ang="0">
                  <a:pos x="3690" y="1003"/>
                </a:cxn>
                <a:cxn ang="0">
                  <a:pos x="3556" y="954"/>
                </a:cxn>
                <a:cxn ang="0">
                  <a:pos x="3417" y="894"/>
                </a:cxn>
                <a:cxn ang="0">
                  <a:pos x="3271" y="820"/>
                </a:cxn>
                <a:cxn ang="0">
                  <a:pos x="3196" y="780"/>
                </a:cxn>
                <a:cxn ang="0">
                  <a:pos x="2904" y="617"/>
                </a:cxn>
                <a:cxn ang="0">
                  <a:pos x="2632" y="475"/>
                </a:cxn>
                <a:cxn ang="0">
                  <a:pos x="2377" y="354"/>
                </a:cxn>
                <a:cxn ang="0">
                  <a:pos x="2137" y="250"/>
                </a:cxn>
                <a:cxn ang="0">
                  <a:pos x="1912" y="166"/>
                </a:cxn>
                <a:cxn ang="0">
                  <a:pos x="1699" y="100"/>
                </a:cxn>
                <a:cxn ang="0">
                  <a:pos x="1499" y="52"/>
                </a:cxn>
                <a:cxn ang="0">
                  <a:pos x="1309" y="19"/>
                </a:cxn>
                <a:cxn ang="0">
                  <a:pos x="1129" y="2"/>
                </a:cxn>
                <a:cxn ang="0">
                  <a:pos x="955" y="0"/>
                </a:cxn>
                <a:cxn ang="0">
                  <a:pos x="789" y="13"/>
                </a:cxn>
                <a:cxn ang="0">
                  <a:pos x="626" y="39"/>
                </a:cxn>
                <a:cxn ang="0">
                  <a:pos x="468" y="77"/>
                </a:cxn>
                <a:cxn ang="0">
                  <a:pos x="312" y="129"/>
                </a:cxn>
                <a:cxn ang="0">
                  <a:pos x="157" y="192"/>
                </a:cxn>
                <a:cxn ang="0">
                  <a:pos x="0" y="266"/>
                </a:cxn>
              </a:cxnLst>
              <a:rect l="0" t="0" r="r" b="b"/>
              <a:pathLst>
                <a:path w="5461" h="1087">
                  <a:moveTo>
                    <a:pt x="5461" y="247"/>
                  </a:moveTo>
                  <a:lnTo>
                    <a:pt x="5461" y="247"/>
                  </a:lnTo>
                  <a:lnTo>
                    <a:pt x="5452" y="263"/>
                  </a:lnTo>
                  <a:lnTo>
                    <a:pt x="5429" y="308"/>
                  </a:lnTo>
                  <a:lnTo>
                    <a:pt x="5411" y="339"/>
                  </a:lnTo>
                  <a:lnTo>
                    <a:pt x="5390" y="376"/>
                  </a:lnTo>
                  <a:lnTo>
                    <a:pt x="5363" y="417"/>
                  </a:lnTo>
                  <a:lnTo>
                    <a:pt x="5333" y="460"/>
                  </a:lnTo>
                  <a:lnTo>
                    <a:pt x="5298" y="507"/>
                  </a:lnTo>
                  <a:lnTo>
                    <a:pt x="5259" y="557"/>
                  </a:lnTo>
                  <a:lnTo>
                    <a:pt x="5216" y="607"/>
                  </a:lnTo>
                  <a:lnTo>
                    <a:pt x="5168" y="659"/>
                  </a:lnTo>
                  <a:lnTo>
                    <a:pt x="5116" y="710"/>
                  </a:lnTo>
                  <a:lnTo>
                    <a:pt x="5088" y="736"/>
                  </a:lnTo>
                  <a:lnTo>
                    <a:pt x="5059" y="762"/>
                  </a:lnTo>
                  <a:lnTo>
                    <a:pt x="5029" y="788"/>
                  </a:lnTo>
                  <a:lnTo>
                    <a:pt x="4998" y="812"/>
                  </a:lnTo>
                  <a:lnTo>
                    <a:pt x="4965" y="836"/>
                  </a:lnTo>
                  <a:lnTo>
                    <a:pt x="4932" y="859"/>
                  </a:lnTo>
                  <a:lnTo>
                    <a:pt x="4897" y="883"/>
                  </a:lnTo>
                  <a:lnTo>
                    <a:pt x="4861" y="904"/>
                  </a:lnTo>
                  <a:lnTo>
                    <a:pt x="4823" y="927"/>
                  </a:lnTo>
                  <a:lnTo>
                    <a:pt x="4786" y="946"/>
                  </a:lnTo>
                  <a:lnTo>
                    <a:pt x="4746" y="965"/>
                  </a:lnTo>
                  <a:lnTo>
                    <a:pt x="4705" y="985"/>
                  </a:lnTo>
                  <a:lnTo>
                    <a:pt x="4662" y="1001"/>
                  </a:lnTo>
                  <a:lnTo>
                    <a:pt x="4619" y="1017"/>
                  </a:lnTo>
                  <a:lnTo>
                    <a:pt x="4575" y="1032"/>
                  </a:lnTo>
                  <a:lnTo>
                    <a:pt x="4529" y="1045"/>
                  </a:lnTo>
                  <a:lnTo>
                    <a:pt x="4483" y="1056"/>
                  </a:lnTo>
                  <a:lnTo>
                    <a:pt x="4435" y="1066"/>
                  </a:lnTo>
                  <a:lnTo>
                    <a:pt x="4385" y="1074"/>
                  </a:lnTo>
                  <a:lnTo>
                    <a:pt x="4335" y="1080"/>
                  </a:lnTo>
                  <a:lnTo>
                    <a:pt x="4282" y="1083"/>
                  </a:lnTo>
                  <a:lnTo>
                    <a:pt x="4229" y="1087"/>
                  </a:lnTo>
                  <a:lnTo>
                    <a:pt x="4175" y="1087"/>
                  </a:lnTo>
                  <a:lnTo>
                    <a:pt x="4118" y="1083"/>
                  </a:lnTo>
                  <a:lnTo>
                    <a:pt x="4061" y="1080"/>
                  </a:lnTo>
                  <a:lnTo>
                    <a:pt x="4003" y="1074"/>
                  </a:lnTo>
                  <a:lnTo>
                    <a:pt x="3943" y="1064"/>
                  </a:lnTo>
                  <a:lnTo>
                    <a:pt x="3882" y="1053"/>
                  </a:lnTo>
                  <a:lnTo>
                    <a:pt x="3819" y="1038"/>
                  </a:lnTo>
                  <a:lnTo>
                    <a:pt x="3756" y="1022"/>
                  </a:lnTo>
                  <a:lnTo>
                    <a:pt x="3690" y="1003"/>
                  </a:lnTo>
                  <a:lnTo>
                    <a:pt x="3624" y="980"/>
                  </a:lnTo>
                  <a:lnTo>
                    <a:pt x="3556" y="954"/>
                  </a:lnTo>
                  <a:lnTo>
                    <a:pt x="3488" y="925"/>
                  </a:lnTo>
                  <a:lnTo>
                    <a:pt x="3417" y="894"/>
                  </a:lnTo>
                  <a:lnTo>
                    <a:pt x="3345" y="859"/>
                  </a:lnTo>
                  <a:lnTo>
                    <a:pt x="3271" y="820"/>
                  </a:lnTo>
                  <a:lnTo>
                    <a:pt x="3196" y="780"/>
                  </a:lnTo>
                  <a:lnTo>
                    <a:pt x="3196" y="780"/>
                  </a:lnTo>
                  <a:lnTo>
                    <a:pt x="3049" y="696"/>
                  </a:lnTo>
                  <a:lnTo>
                    <a:pt x="2904" y="617"/>
                  </a:lnTo>
                  <a:lnTo>
                    <a:pt x="2766" y="542"/>
                  </a:lnTo>
                  <a:lnTo>
                    <a:pt x="2632" y="475"/>
                  </a:lnTo>
                  <a:lnTo>
                    <a:pt x="2502" y="412"/>
                  </a:lnTo>
                  <a:lnTo>
                    <a:pt x="2377" y="354"/>
                  </a:lnTo>
                  <a:lnTo>
                    <a:pt x="2255" y="299"/>
                  </a:lnTo>
                  <a:lnTo>
                    <a:pt x="2137" y="250"/>
                  </a:lnTo>
                  <a:lnTo>
                    <a:pt x="2021" y="207"/>
                  </a:lnTo>
                  <a:lnTo>
                    <a:pt x="1912" y="166"/>
                  </a:lnTo>
                  <a:lnTo>
                    <a:pt x="1803" y="131"/>
                  </a:lnTo>
                  <a:lnTo>
                    <a:pt x="1699" y="100"/>
                  </a:lnTo>
                  <a:lnTo>
                    <a:pt x="1598" y="74"/>
                  </a:lnTo>
                  <a:lnTo>
                    <a:pt x="1499" y="52"/>
                  </a:lnTo>
                  <a:lnTo>
                    <a:pt x="1402" y="34"/>
                  </a:lnTo>
                  <a:lnTo>
                    <a:pt x="1309" y="19"/>
                  </a:lnTo>
                  <a:lnTo>
                    <a:pt x="1218" y="8"/>
                  </a:lnTo>
                  <a:lnTo>
                    <a:pt x="1129" y="2"/>
                  </a:lnTo>
                  <a:lnTo>
                    <a:pt x="1041" y="0"/>
                  </a:lnTo>
                  <a:lnTo>
                    <a:pt x="955" y="0"/>
                  </a:lnTo>
                  <a:lnTo>
                    <a:pt x="872" y="5"/>
                  </a:lnTo>
                  <a:lnTo>
                    <a:pt x="789" y="13"/>
                  </a:lnTo>
                  <a:lnTo>
                    <a:pt x="707" y="24"/>
                  </a:lnTo>
                  <a:lnTo>
                    <a:pt x="626" y="39"/>
                  </a:lnTo>
                  <a:lnTo>
                    <a:pt x="547" y="56"/>
                  </a:lnTo>
                  <a:lnTo>
                    <a:pt x="468" y="77"/>
                  </a:lnTo>
                  <a:lnTo>
                    <a:pt x="390" y="102"/>
                  </a:lnTo>
                  <a:lnTo>
                    <a:pt x="312" y="129"/>
                  </a:lnTo>
                  <a:lnTo>
                    <a:pt x="235" y="160"/>
                  </a:lnTo>
                  <a:lnTo>
                    <a:pt x="157" y="192"/>
                  </a:lnTo>
                  <a:lnTo>
                    <a:pt x="78" y="228"/>
                  </a:lnTo>
                  <a:lnTo>
                    <a:pt x="0" y="26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511460" name="Freeform 36"/>
            <p:cNvSpPr>
              <a:spLocks/>
            </p:cNvSpPr>
            <p:nvPr userDrawn="1"/>
          </p:nvSpPr>
          <p:spPr bwMode="auto">
            <a:xfrm>
              <a:off x="806" y="1176"/>
              <a:ext cx="5459" cy="514"/>
            </a:xfrm>
            <a:custGeom>
              <a:avLst/>
              <a:gdLst/>
              <a:ahLst/>
              <a:cxnLst>
                <a:cxn ang="0">
                  <a:pos x="5459" y="159"/>
                </a:cxn>
                <a:cxn ang="0">
                  <a:pos x="5428" y="221"/>
                </a:cxn>
                <a:cxn ang="0">
                  <a:pos x="5390" y="290"/>
                </a:cxn>
                <a:cxn ang="0">
                  <a:pos x="5334" y="376"/>
                </a:cxn>
                <a:cxn ang="0">
                  <a:pos x="5262" y="474"/>
                </a:cxn>
                <a:cxn ang="0">
                  <a:pos x="5173" y="579"/>
                </a:cxn>
                <a:cxn ang="0">
                  <a:pos x="5094" y="658"/>
                </a:cxn>
                <a:cxn ang="0">
                  <a:pos x="5035" y="710"/>
                </a:cxn>
                <a:cxn ang="0">
                  <a:pos x="4973" y="762"/>
                </a:cxn>
                <a:cxn ang="0">
                  <a:pos x="4905" y="809"/>
                </a:cxn>
                <a:cxn ang="0">
                  <a:pos x="4833" y="854"/>
                </a:cxn>
                <a:cxn ang="0">
                  <a:pos x="4755" y="896"/>
                </a:cxn>
                <a:cxn ang="0">
                  <a:pos x="4673" y="933"/>
                </a:cxn>
                <a:cxn ang="0">
                  <a:pos x="4586" y="965"/>
                </a:cxn>
                <a:cxn ang="0">
                  <a:pos x="4494" y="991"/>
                </a:cxn>
                <a:cxn ang="0">
                  <a:pos x="4395" y="1010"/>
                </a:cxn>
                <a:cxn ang="0">
                  <a:pos x="4294" y="1023"/>
                </a:cxn>
                <a:cxn ang="0">
                  <a:pos x="4186" y="1028"/>
                </a:cxn>
                <a:cxn ang="0">
                  <a:pos x="4072" y="1025"/>
                </a:cxn>
                <a:cxn ang="0">
                  <a:pos x="3954" y="1010"/>
                </a:cxn>
                <a:cxn ang="0">
                  <a:pos x="3830" y="988"/>
                </a:cxn>
                <a:cxn ang="0">
                  <a:pos x="3701" y="954"/>
                </a:cxn>
                <a:cxn ang="0">
                  <a:pos x="3567" y="909"/>
                </a:cxn>
                <a:cxn ang="0">
                  <a:pos x="3425" y="851"/>
                </a:cxn>
                <a:cxn ang="0">
                  <a:pos x="3279" y="779"/>
                </a:cxn>
                <a:cxn ang="0">
                  <a:pos x="3204" y="739"/>
                </a:cxn>
                <a:cxn ang="0">
                  <a:pos x="2910" y="582"/>
                </a:cxn>
                <a:cxn ang="0">
                  <a:pos x="2635" y="445"/>
                </a:cxn>
                <a:cxn ang="0">
                  <a:pos x="2377" y="327"/>
                </a:cxn>
                <a:cxn ang="0">
                  <a:pos x="2135" y="230"/>
                </a:cxn>
                <a:cxn ang="0">
                  <a:pos x="1909" y="150"/>
                </a:cxn>
                <a:cxn ang="0">
                  <a:pos x="1696" y="88"/>
                </a:cxn>
                <a:cxn ang="0">
                  <a:pos x="1495" y="43"/>
                </a:cxn>
                <a:cxn ang="0">
                  <a:pos x="1305" y="14"/>
                </a:cxn>
                <a:cxn ang="0">
                  <a:pos x="1124" y="1"/>
                </a:cxn>
                <a:cxn ang="0">
                  <a:pos x="951" y="3"/>
                </a:cxn>
                <a:cxn ang="0">
                  <a:pos x="784" y="19"/>
                </a:cxn>
                <a:cxn ang="0">
                  <a:pos x="623" y="48"/>
                </a:cxn>
                <a:cxn ang="0">
                  <a:pos x="465" y="92"/>
                </a:cxn>
                <a:cxn ang="0">
                  <a:pos x="309" y="145"/>
                </a:cxn>
                <a:cxn ang="0">
                  <a:pos x="155" y="211"/>
                </a:cxn>
                <a:cxn ang="0">
                  <a:pos x="0" y="289"/>
                </a:cxn>
              </a:cxnLst>
              <a:rect l="0" t="0" r="r" b="b"/>
              <a:pathLst>
                <a:path w="5459" h="1028">
                  <a:moveTo>
                    <a:pt x="5459" y="159"/>
                  </a:moveTo>
                  <a:lnTo>
                    <a:pt x="5459" y="159"/>
                  </a:lnTo>
                  <a:lnTo>
                    <a:pt x="5451" y="176"/>
                  </a:lnTo>
                  <a:lnTo>
                    <a:pt x="5428" y="221"/>
                  </a:lnTo>
                  <a:lnTo>
                    <a:pt x="5410" y="253"/>
                  </a:lnTo>
                  <a:lnTo>
                    <a:pt x="5390" y="290"/>
                  </a:lnTo>
                  <a:lnTo>
                    <a:pt x="5365" y="331"/>
                  </a:lnTo>
                  <a:lnTo>
                    <a:pt x="5334" y="376"/>
                  </a:lnTo>
                  <a:lnTo>
                    <a:pt x="5301" y="424"/>
                  </a:lnTo>
                  <a:lnTo>
                    <a:pt x="5262" y="474"/>
                  </a:lnTo>
                  <a:lnTo>
                    <a:pt x="5220" y="526"/>
                  </a:lnTo>
                  <a:lnTo>
                    <a:pt x="5173" y="579"/>
                  </a:lnTo>
                  <a:lnTo>
                    <a:pt x="5122" y="633"/>
                  </a:lnTo>
                  <a:lnTo>
                    <a:pt x="5094" y="658"/>
                  </a:lnTo>
                  <a:lnTo>
                    <a:pt x="5066" y="684"/>
                  </a:lnTo>
                  <a:lnTo>
                    <a:pt x="5035" y="710"/>
                  </a:lnTo>
                  <a:lnTo>
                    <a:pt x="5005" y="736"/>
                  </a:lnTo>
                  <a:lnTo>
                    <a:pt x="4973" y="762"/>
                  </a:lnTo>
                  <a:lnTo>
                    <a:pt x="4940" y="786"/>
                  </a:lnTo>
                  <a:lnTo>
                    <a:pt x="4905" y="809"/>
                  </a:lnTo>
                  <a:lnTo>
                    <a:pt x="4869" y="833"/>
                  </a:lnTo>
                  <a:lnTo>
                    <a:pt x="4833" y="854"/>
                  </a:lnTo>
                  <a:lnTo>
                    <a:pt x="4794" y="876"/>
                  </a:lnTo>
                  <a:lnTo>
                    <a:pt x="4755" y="896"/>
                  </a:lnTo>
                  <a:lnTo>
                    <a:pt x="4715" y="915"/>
                  </a:lnTo>
                  <a:lnTo>
                    <a:pt x="4673" y="933"/>
                  </a:lnTo>
                  <a:lnTo>
                    <a:pt x="4630" y="951"/>
                  </a:lnTo>
                  <a:lnTo>
                    <a:pt x="4586" y="965"/>
                  </a:lnTo>
                  <a:lnTo>
                    <a:pt x="4540" y="980"/>
                  </a:lnTo>
                  <a:lnTo>
                    <a:pt x="4494" y="991"/>
                  </a:lnTo>
                  <a:lnTo>
                    <a:pt x="4445" y="1002"/>
                  </a:lnTo>
                  <a:lnTo>
                    <a:pt x="4395" y="1010"/>
                  </a:lnTo>
                  <a:lnTo>
                    <a:pt x="4345" y="1018"/>
                  </a:lnTo>
                  <a:lnTo>
                    <a:pt x="4294" y="1023"/>
                  </a:lnTo>
                  <a:lnTo>
                    <a:pt x="4240" y="1027"/>
                  </a:lnTo>
                  <a:lnTo>
                    <a:pt x="4186" y="1028"/>
                  </a:lnTo>
                  <a:lnTo>
                    <a:pt x="4130" y="1028"/>
                  </a:lnTo>
                  <a:lnTo>
                    <a:pt x="4072" y="1025"/>
                  </a:lnTo>
                  <a:lnTo>
                    <a:pt x="4014" y="1018"/>
                  </a:lnTo>
                  <a:lnTo>
                    <a:pt x="3954" y="1010"/>
                  </a:lnTo>
                  <a:lnTo>
                    <a:pt x="3893" y="1001"/>
                  </a:lnTo>
                  <a:lnTo>
                    <a:pt x="3830" y="988"/>
                  </a:lnTo>
                  <a:lnTo>
                    <a:pt x="3766" y="972"/>
                  </a:lnTo>
                  <a:lnTo>
                    <a:pt x="3701" y="954"/>
                  </a:lnTo>
                  <a:lnTo>
                    <a:pt x="3635" y="933"/>
                  </a:lnTo>
                  <a:lnTo>
                    <a:pt x="3567" y="909"/>
                  </a:lnTo>
                  <a:lnTo>
                    <a:pt x="3496" y="881"/>
                  </a:lnTo>
                  <a:lnTo>
                    <a:pt x="3425" y="851"/>
                  </a:lnTo>
                  <a:lnTo>
                    <a:pt x="3353" y="817"/>
                  </a:lnTo>
                  <a:lnTo>
                    <a:pt x="3279" y="779"/>
                  </a:lnTo>
                  <a:lnTo>
                    <a:pt x="3204" y="739"/>
                  </a:lnTo>
                  <a:lnTo>
                    <a:pt x="3204" y="739"/>
                  </a:lnTo>
                  <a:lnTo>
                    <a:pt x="3054" y="658"/>
                  </a:lnTo>
                  <a:lnTo>
                    <a:pt x="2910" y="582"/>
                  </a:lnTo>
                  <a:lnTo>
                    <a:pt x="2770" y="511"/>
                  </a:lnTo>
                  <a:lnTo>
                    <a:pt x="2635" y="445"/>
                  </a:lnTo>
                  <a:lnTo>
                    <a:pt x="2503" y="384"/>
                  </a:lnTo>
                  <a:lnTo>
                    <a:pt x="2377" y="327"/>
                  </a:lnTo>
                  <a:lnTo>
                    <a:pt x="2254" y="277"/>
                  </a:lnTo>
                  <a:lnTo>
                    <a:pt x="2135" y="230"/>
                  </a:lnTo>
                  <a:lnTo>
                    <a:pt x="2021" y="189"/>
                  </a:lnTo>
                  <a:lnTo>
                    <a:pt x="1909" y="150"/>
                  </a:lnTo>
                  <a:lnTo>
                    <a:pt x="1800" y="117"/>
                  </a:lnTo>
                  <a:lnTo>
                    <a:pt x="1696" y="88"/>
                  </a:lnTo>
                  <a:lnTo>
                    <a:pt x="1595" y="64"/>
                  </a:lnTo>
                  <a:lnTo>
                    <a:pt x="1495" y="43"/>
                  </a:lnTo>
                  <a:lnTo>
                    <a:pt x="1399" y="27"/>
                  </a:lnTo>
                  <a:lnTo>
                    <a:pt x="1305" y="14"/>
                  </a:lnTo>
                  <a:lnTo>
                    <a:pt x="1213" y="6"/>
                  </a:lnTo>
                  <a:lnTo>
                    <a:pt x="1124" y="1"/>
                  </a:lnTo>
                  <a:lnTo>
                    <a:pt x="1037" y="0"/>
                  </a:lnTo>
                  <a:lnTo>
                    <a:pt x="951" y="3"/>
                  </a:lnTo>
                  <a:lnTo>
                    <a:pt x="867" y="9"/>
                  </a:lnTo>
                  <a:lnTo>
                    <a:pt x="784" y="19"/>
                  </a:lnTo>
                  <a:lnTo>
                    <a:pt x="704" y="32"/>
                  </a:lnTo>
                  <a:lnTo>
                    <a:pt x="623" y="48"/>
                  </a:lnTo>
                  <a:lnTo>
                    <a:pt x="544" y="67"/>
                  </a:lnTo>
                  <a:lnTo>
                    <a:pt x="465" y="92"/>
                  </a:lnTo>
                  <a:lnTo>
                    <a:pt x="387" y="117"/>
                  </a:lnTo>
                  <a:lnTo>
                    <a:pt x="309" y="145"/>
                  </a:lnTo>
                  <a:lnTo>
                    <a:pt x="232" y="177"/>
                  </a:lnTo>
                  <a:lnTo>
                    <a:pt x="155" y="211"/>
                  </a:lnTo>
                  <a:lnTo>
                    <a:pt x="77" y="248"/>
                  </a:lnTo>
                  <a:lnTo>
                    <a:pt x="0" y="289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511461" name="Freeform 37"/>
            <p:cNvSpPr>
              <a:spLocks/>
            </p:cNvSpPr>
            <p:nvPr userDrawn="1"/>
          </p:nvSpPr>
          <p:spPr bwMode="auto">
            <a:xfrm>
              <a:off x="835" y="1192"/>
              <a:ext cx="5455" cy="485"/>
            </a:xfrm>
            <a:custGeom>
              <a:avLst/>
              <a:gdLst/>
              <a:ahLst/>
              <a:cxnLst>
                <a:cxn ang="0">
                  <a:pos x="5455" y="71"/>
                </a:cxn>
                <a:cxn ang="0">
                  <a:pos x="5426" y="132"/>
                </a:cxn>
                <a:cxn ang="0">
                  <a:pos x="5388" y="203"/>
                </a:cxn>
                <a:cxn ang="0">
                  <a:pos x="5334" y="291"/>
                </a:cxn>
                <a:cxn ang="0">
                  <a:pos x="5263" y="391"/>
                </a:cxn>
                <a:cxn ang="0">
                  <a:pos x="5176" y="499"/>
                </a:cxn>
                <a:cxn ang="0">
                  <a:pos x="5098" y="580"/>
                </a:cxn>
                <a:cxn ang="0">
                  <a:pos x="5041" y="633"/>
                </a:cxn>
                <a:cxn ang="0">
                  <a:pos x="4979" y="685"/>
                </a:cxn>
                <a:cxn ang="0">
                  <a:pos x="4912" y="735"/>
                </a:cxn>
                <a:cxn ang="0">
                  <a:pos x="4840" y="781"/>
                </a:cxn>
                <a:cxn ang="0">
                  <a:pos x="4763" y="825"/>
                </a:cxn>
                <a:cxn ang="0">
                  <a:pos x="4682" y="864"/>
                </a:cxn>
                <a:cxn ang="0">
                  <a:pos x="4594" y="898"/>
                </a:cxn>
                <a:cxn ang="0">
                  <a:pos x="4502" y="927"/>
                </a:cxn>
                <a:cxn ang="0">
                  <a:pos x="4405" y="948"/>
                </a:cxn>
                <a:cxn ang="0">
                  <a:pos x="4304" y="962"/>
                </a:cxn>
                <a:cxn ang="0">
                  <a:pos x="4196" y="969"/>
                </a:cxn>
                <a:cxn ang="0">
                  <a:pos x="4083" y="967"/>
                </a:cxn>
                <a:cxn ang="0">
                  <a:pos x="3964" y="957"/>
                </a:cxn>
                <a:cxn ang="0">
                  <a:pos x="3840" y="936"/>
                </a:cxn>
                <a:cxn ang="0">
                  <a:pos x="3710" y="904"/>
                </a:cxn>
                <a:cxn ang="0">
                  <a:pos x="3574" y="861"/>
                </a:cxn>
                <a:cxn ang="0">
                  <a:pos x="3432" y="806"/>
                </a:cxn>
                <a:cxn ang="0">
                  <a:pos x="3285" y="738"/>
                </a:cxn>
                <a:cxn ang="0">
                  <a:pos x="3210" y="699"/>
                </a:cxn>
                <a:cxn ang="0">
                  <a:pos x="2913" y="547"/>
                </a:cxn>
                <a:cxn ang="0">
                  <a:pos x="2636" y="415"/>
                </a:cxn>
                <a:cxn ang="0">
                  <a:pos x="2377" y="302"/>
                </a:cxn>
                <a:cxn ang="0">
                  <a:pos x="2134" y="208"/>
                </a:cxn>
                <a:cxn ang="0">
                  <a:pos x="1906" y="132"/>
                </a:cxn>
                <a:cxn ang="0">
                  <a:pos x="1692" y="76"/>
                </a:cxn>
                <a:cxn ang="0">
                  <a:pos x="1491" y="34"/>
                </a:cxn>
                <a:cxn ang="0">
                  <a:pos x="1301" y="8"/>
                </a:cxn>
                <a:cxn ang="0">
                  <a:pos x="1119" y="0"/>
                </a:cxn>
                <a:cxn ang="0">
                  <a:pos x="945" y="5"/>
                </a:cxn>
                <a:cxn ang="0">
                  <a:pos x="780" y="24"/>
                </a:cxn>
                <a:cxn ang="0">
                  <a:pos x="619" y="56"/>
                </a:cxn>
                <a:cxn ang="0">
                  <a:pos x="461" y="103"/>
                </a:cxn>
                <a:cxn ang="0">
                  <a:pos x="307" y="161"/>
                </a:cxn>
                <a:cxn ang="0">
                  <a:pos x="153" y="231"/>
                </a:cxn>
                <a:cxn ang="0">
                  <a:pos x="0" y="312"/>
                </a:cxn>
              </a:cxnLst>
              <a:rect l="0" t="0" r="r" b="b"/>
              <a:pathLst>
                <a:path w="5455" h="970">
                  <a:moveTo>
                    <a:pt x="5455" y="71"/>
                  </a:moveTo>
                  <a:lnTo>
                    <a:pt x="5455" y="71"/>
                  </a:lnTo>
                  <a:lnTo>
                    <a:pt x="5448" y="87"/>
                  </a:lnTo>
                  <a:lnTo>
                    <a:pt x="5426" y="132"/>
                  </a:lnTo>
                  <a:lnTo>
                    <a:pt x="5409" y="165"/>
                  </a:lnTo>
                  <a:lnTo>
                    <a:pt x="5388" y="203"/>
                  </a:lnTo>
                  <a:lnTo>
                    <a:pt x="5363" y="245"/>
                  </a:lnTo>
                  <a:lnTo>
                    <a:pt x="5334" y="291"/>
                  </a:lnTo>
                  <a:lnTo>
                    <a:pt x="5301" y="339"/>
                  </a:lnTo>
                  <a:lnTo>
                    <a:pt x="5263" y="391"/>
                  </a:lnTo>
                  <a:lnTo>
                    <a:pt x="5222" y="444"/>
                  </a:lnTo>
                  <a:lnTo>
                    <a:pt x="5176" y="499"/>
                  </a:lnTo>
                  <a:lnTo>
                    <a:pt x="5126" y="552"/>
                  </a:lnTo>
                  <a:lnTo>
                    <a:pt x="5098" y="580"/>
                  </a:lnTo>
                  <a:lnTo>
                    <a:pt x="5070" y="607"/>
                  </a:lnTo>
                  <a:lnTo>
                    <a:pt x="5041" y="633"/>
                  </a:lnTo>
                  <a:lnTo>
                    <a:pt x="5011" y="659"/>
                  </a:lnTo>
                  <a:lnTo>
                    <a:pt x="4979" y="685"/>
                  </a:lnTo>
                  <a:lnTo>
                    <a:pt x="4945" y="710"/>
                  </a:lnTo>
                  <a:lnTo>
                    <a:pt x="4912" y="735"/>
                  </a:lnTo>
                  <a:lnTo>
                    <a:pt x="4876" y="759"/>
                  </a:lnTo>
                  <a:lnTo>
                    <a:pt x="4840" y="781"/>
                  </a:lnTo>
                  <a:lnTo>
                    <a:pt x="4802" y="804"/>
                  </a:lnTo>
                  <a:lnTo>
                    <a:pt x="4763" y="825"/>
                  </a:lnTo>
                  <a:lnTo>
                    <a:pt x="4723" y="844"/>
                  </a:lnTo>
                  <a:lnTo>
                    <a:pt x="4682" y="864"/>
                  </a:lnTo>
                  <a:lnTo>
                    <a:pt x="4639" y="882"/>
                  </a:lnTo>
                  <a:lnTo>
                    <a:pt x="4594" y="898"/>
                  </a:lnTo>
                  <a:lnTo>
                    <a:pt x="4550" y="912"/>
                  </a:lnTo>
                  <a:lnTo>
                    <a:pt x="4502" y="927"/>
                  </a:lnTo>
                  <a:lnTo>
                    <a:pt x="4455" y="938"/>
                  </a:lnTo>
                  <a:lnTo>
                    <a:pt x="4405" y="948"/>
                  </a:lnTo>
                  <a:lnTo>
                    <a:pt x="4355" y="956"/>
                  </a:lnTo>
                  <a:lnTo>
                    <a:pt x="4304" y="962"/>
                  </a:lnTo>
                  <a:lnTo>
                    <a:pt x="4250" y="967"/>
                  </a:lnTo>
                  <a:lnTo>
                    <a:pt x="4196" y="969"/>
                  </a:lnTo>
                  <a:lnTo>
                    <a:pt x="4140" y="970"/>
                  </a:lnTo>
                  <a:lnTo>
                    <a:pt x="4083" y="967"/>
                  </a:lnTo>
                  <a:lnTo>
                    <a:pt x="4023" y="964"/>
                  </a:lnTo>
                  <a:lnTo>
                    <a:pt x="3964" y="957"/>
                  </a:lnTo>
                  <a:lnTo>
                    <a:pt x="3903" y="948"/>
                  </a:lnTo>
                  <a:lnTo>
                    <a:pt x="3840" y="936"/>
                  </a:lnTo>
                  <a:lnTo>
                    <a:pt x="3775" y="922"/>
                  </a:lnTo>
                  <a:lnTo>
                    <a:pt x="3710" y="904"/>
                  </a:lnTo>
                  <a:lnTo>
                    <a:pt x="3643" y="885"/>
                  </a:lnTo>
                  <a:lnTo>
                    <a:pt x="3574" y="861"/>
                  </a:lnTo>
                  <a:lnTo>
                    <a:pt x="3504" y="835"/>
                  </a:lnTo>
                  <a:lnTo>
                    <a:pt x="3432" y="806"/>
                  </a:lnTo>
                  <a:lnTo>
                    <a:pt x="3360" y="773"/>
                  </a:lnTo>
                  <a:lnTo>
                    <a:pt x="3285" y="738"/>
                  </a:lnTo>
                  <a:lnTo>
                    <a:pt x="3210" y="699"/>
                  </a:lnTo>
                  <a:lnTo>
                    <a:pt x="3210" y="699"/>
                  </a:lnTo>
                  <a:lnTo>
                    <a:pt x="3059" y="620"/>
                  </a:lnTo>
                  <a:lnTo>
                    <a:pt x="2913" y="547"/>
                  </a:lnTo>
                  <a:lnTo>
                    <a:pt x="2772" y="478"/>
                  </a:lnTo>
                  <a:lnTo>
                    <a:pt x="2636" y="415"/>
                  </a:lnTo>
                  <a:lnTo>
                    <a:pt x="2505" y="357"/>
                  </a:lnTo>
                  <a:lnTo>
                    <a:pt x="2377" y="302"/>
                  </a:lnTo>
                  <a:lnTo>
                    <a:pt x="2253" y="253"/>
                  </a:lnTo>
                  <a:lnTo>
                    <a:pt x="2134" y="208"/>
                  </a:lnTo>
                  <a:lnTo>
                    <a:pt x="2019" y="169"/>
                  </a:lnTo>
                  <a:lnTo>
                    <a:pt x="1906" y="132"/>
                  </a:lnTo>
                  <a:lnTo>
                    <a:pt x="1798" y="102"/>
                  </a:lnTo>
                  <a:lnTo>
                    <a:pt x="1692" y="76"/>
                  </a:lnTo>
                  <a:lnTo>
                    <a:pt x="1590" y="52"/>
                  </a:lnTo>
                  <a:lnTo>
                    <a:pt x="1491" y="34"/>
                  </a:lnTo>
                  <a:lnTo>
                    <a:pt x="1394" y="19"/>
                  </a:lnTo>
                  <a:lnTo>
                    <a:pt x="1301" y="8"/>
                  </a:lnTo>
                  <a:lnTo>
                    <a:pt x="1209" y="2"/>
                  </a:lnTo>
                  <a:lnTo>
                    <a:pt x="1119" y="0"/>
                  </a:lnTo>
                  <a:lnTo>
                    <a:pt x="1031" y="0"/>
                  </a:lnTo>
                  <a:lnTo>
                    <a:pt x="945" y="5"/>
                  </a:lnTo>
                  <a:lnTo>
                    <a:pt x="862" y="13"/>
                  </a:lnTo>
                  <a:lnTo>
                    <a:pt x="780" y="24"/>
                  </a:lnTo>
                  <a:lnTo>
                    <a:pt x="698" y="39"/>
                  </a:lnTo>
                  <a:lnTo>
                    <a:pt x="619" y="56"/>
                  </a:lnTo>
                  <a:lnTo>
                    <a:pt x="540" y="79"/>
                  </a:lnTo>
                  <a:lnTo>
                    <a:pt x="461" y="103"/>
                  </a:lnTo>
                  <a:lnTo>
                    <a:pt x="384" y="131"/>
                  </a:lnTo>
                  <a:lnTo>
                    <a:pt x="307" y="161"/>
                  </a:lnTo>
                  <a:lnTo>
                    <a:pt x="230" y="194"/>
                  </a:lnTo>
                  <a:lnTo>
                    <a:pt x="153" y="231"/>
                  </a:lnTo>
                  <a:lnTo>
                    <a:pt x="76" y="270"/>
                  </a:lnTo>
                  <a:lnTo>
                    <a:pt x="0" y="31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511462" name="Freeform 38"/>
            <p:cNvSpPr>
              <a:spLocks/>
            </p:cNvSpPr>
            <p:nvPr userDrawn="1"/>
          </p:nvSpPr>
          <p:spPr bwMode="auto">
            <a:xfrm>
              <a:off x="864" y="1198"/>
              <a:ext cx="5451" cy="465"/>
            </a:xfrm>
            <a:custGeom>
              <a:avLst/>
              <a:gdLst/>
              <a:ahLst/>
              <a:cxnLst>
                <a:cxn ang="0">
                  <a:pos x="5451" y="0"/>
                </a:cxn>
                <a:cxn ang="0">
                  <a:pos x="5423" y="63"/>
                </a:cxn>
                <a:cxn ang="0">
                  <a:pos x="5386" y="134"/>
                </a:cxn>
                <a:cxn ang="0">
                  <a:pos x="5334" y="224"/>
                </a:cxn>
                <a:cxn ang="0">
                  <a:pos x="5265" y="326"/>
                </a:cxn>
                <a:cxn ang="0">
                  <a:pos x="5179" y="436"/>
                </a:cxn>
                <a:cxn ang="0">
                  <a:pos x="5102" y="518"/>
                </a:cxn>
                <a:cxn ang="0">
                  <a:pos x="5046" y="573"/>
                </a:cxn>
                <a:cxn ang="0">
                  <a:pos x="4983" y="628"/>
                </a:cxn>
                <a:cxn ang="0">
                  <a:pos x="4918" y="678"/>
                </a:cxn>
                <a:cxn ang="0">
                  <a:pos x="4847" y="726"/>
                </a:cxn>
                <a:cxn ang="0">
                  <a:pos x="4771" y="772"/>
                </a:cxn>
                <a:cxn ang="0">
                  <a:pos x="4689" y="814"/>
                </a:cxn>
                <a:cxn ang="0">
                  <a:pos x="4603" y="849"/>
                </a:cxn>
                <a:cxn ang="0">
                  <a:pos x="4512" y="880"/>
                </a:cxn>
                <a:cxn ang="0">
                  <a:pos x="4415" y="902"/>
                </a:cxn>
                <a:cxn ang="0">
                  <a:pos x="4312" y="920"/>
                </a:cxn>
                <a:cxn ang="0">
                  <a:pos x="4206" y="928"/>
                </a:cxn>
                <a:cxn ang="0">
                  <a:pos x="4092" y="930"/>
                </a:cxn>
                <a:cxn ang="0">
                  <a:pos x="3974" y="920"/>
                </a:cxn>
                <a:cxn ang="0">
                  <a:pos x="3849" y="902"/>
                </a:cxn>
                <a:cxn ang="0">
                  <a:pos x="3718" y="873"/>
                </a:cxn>
                <a:cxn ang="0">
                  <a:pos x="3582" y="833"/>
                </a:cxn>
                <a:cxn ang="0">
                  <a:pos x="3440" y="780"/>
                </a:cxn>
                <a:cxn ang="0">
                  <a:pos x="3292" y="715"/>
                </a:cxn>
                <a:cxn ang="0">
                  <a:pos x="3216" y="678"/>
                </a:cxn>
                <a:cxn ang="0">
                  <a:pos x="2917" y="531"/>
                </a:cxn>
                <a:cxn ang="0">
                  <a:pos x="2638" y="403"/>
                </a:cxn>
                <a:cxn ang="0">
                  <a:pos x="2377" y="295"/>
                </a:cxn>
                <a:cxn ang="0">
                  <a:pos x="2133" y="206"/>
                </a:cxn>
                <a:cxn ang="0">
                  <a:pos x="1903" y="135"/>
                </a:cxn>
                <a:cxn ang="0">
                  <a:pos x="1688" y="81"/>
                </a:cxn>
                <a:cxn ang="0">
                  <a:pos x="1487" y="43"/>
                </a:cxn>
                <a:cxn ang="0">
                  <a:pos x="1295" y="22"/>
                </a:cxn>
                <a:cxn ang="0">
                  <a:pos x="1115" y="16"/>
                </a:cxn>
                <a:cxn ang="0">
                  <a:pos x="941" y="26"/>
                </a:cxn>
                <a:cxn ang="0">
                  <a:pos x="775" y="48"/>
                </a:cxn>
                <a:cxn ang="0">
                  <a:pos x="615" y="85"/>
                </a:cxn>
                <a:cxn ang="0">
                  <a:pos x="458" y="134"/>
                </a:cxn>
                <a:cxn ang="0">
                  <a:pos x="304" y="195"/>
                </a:cxn>
                <a:cxn ang="0">
                  <a:pos x="153" y="268"/>
                </a:cxn>
                <a:cxn ang="0">
                  <a:pos x="0" y="352"/>
                </a:cxn>
              </a:cxnLst>
              <a:rect l="0" t="0" r="r" b="b"/>
              <a:pathLst>
                <a:path w="5451" h="930">
                  <a:moveTo>
                    <a:pt x="5451" y="0"/>
                  </a:moveTo>
                  <a:lnTo>
                    <a:pt x="5451" y="0"/>
                  </a:lnTo>
                  <a:lnTo>
                    <a:pt x="5444" y="18"/>
                  </a:lnTo>
                  <a:lnTo>
                    <a:pt x="5423" y="63"/>
                  </a:lnTo>
                  <a:lnTo>
                    <a:pt x="5406" y="97"/>
                  </a:lnTo>
                  <a:lnTo>
                    <a:pt x="5386" y="134"/>
                  </a:lnTo>
                  <a:lnTo>
                    <a:pt x="5362" y="177"/>
                  </a:lnTo>
                  <a:lnTo>
                    <a:pt x="5334" y="224"/>
                  </a:lnTo>
                  <a:lnTo>
                    <a:pt x="5301" y="274"/>
                  </a:lnTo>
                  <a:lnTo>
                    <a:pt x="5265" y="326"/>
                  </a:lnTo>
                  <a:lnTo>
                    <a:pt x="5223" y="381"/>
                  </a:lnTo>
                  <a:lnTo>
                    <a:pt x="5179" y="436"/>
                  </a:lnTo>
                  <a:lnTo>
                    <a:pt x="5129" y="491"/>
                  </a:lnTo>
                  <a:lnTo>
                    <a:pt x="5102" y="518"/>
                  </a:lnTo>
                  <a:lnTo>
                    <a:pt x="5075" y="546"/>
                  </a:lnTo>
                  <a:lnTo>
                    <a:pt x="5046" y="573"/>
                  </a:lnTo>
                  <a:lnTo>
                    <a:pt x="5015" y="600"/>
                  </a:lnTo>
                  <a:lnTo>
                    <a:pt x="4983" y="628"/>
                  </a:lnTo>
                  <a:lnTo>
                    <a:pt x="4951" y="654"/>
                  </a:lnTo>
                  <a:lnTo>
                    <a:pt x="4918" y="678"/>
                  </a:lnTo>
                  <a:lnTo>
                    <a:pt x="4883" y="704"/>
                  </a:lnTo>
                  <a:lnTo>
                    <a:pt x="4847" y="726"/>
                  </a:lnTo>
                  <a:lnTo>
                    <a:pt x="4809" y="751"/>
                  </a:lnTo>
                  <a:lnTo>
                    <a:pt x="4771" y="772"/>
                  </a:lnTo>
                  <a:lnTo>
                    <a:pt x="4730" y="793"/>
                  </a:lnTo>
                  <a:lnTo>
                    <a:pt x="4689" y="814"/>
                  </a:lnTo>
                  <a:lnTo>
                    <a:pt x="4647" y="831"/>
                  </a:lnTo>
                  <a:lnTo>
                    <a:pt x="4603" y="849"/>
                  </a:lnTo>
                  <a:lnTo>
                    <a:pt x="4558" y="865"/>
                  </a:lnTo>
                  <a:lnTo>
                    <a:pt x="4512" y="880"/>
                  </a:lnTo>
                  <a:lnTo>
                    <a:pt x="4464" y="891"/>
                  </a:lnTo>
                  <a:lnTo>
                    <a:pt x="4415" y="902"/>
                  </a:lnTo>
                  <a:lnTo>
                    <a:pt x="4365" y="912"/>
                  </a:lnTo>
                  <a:lnTo>
                    <a:pt x="4312" y="920"/>
                  </a:lnTo>
                  <a:lnTo>
                    <a:pt x="4260" y="925"/>
                  </a:lnTo>
                  <a:lnTo>
                    <a:pt x="4206" y="928"/>
                  </a:lnTo>
                  <a:lnTo>
                    <a:pt x="4150" y="930"/>
                  </a:lnTo>
                  <a:lnTo>
                    <a:pt x="4092" y="930"/>
                  </a:lnTo>
                  <a:lnTo>
                    <a:pt x="4033" y="927"/>
                  </a:lnTo>
                  <a:lnTo>
                    <a:pt x="3974" y="920"/>
                  </a:lnTo>
                  <a:lnTo>
                    <a:pt x="3911" y="912"/>
                  </a:lnTo>
                  <a:lnTo>
                    <a:pt x="3849" y="902"/>
                  </a:lnTo>
                  <a:lnTo>
                    <a:pt x="3785" y="889"/>
                  </a:lnTo>
                  <a:lnTo>
                    <a:pt x="3718" y="873"/>
                  </a:lnTo>
                  <a:lnTo>
                    <a:pt x="3652" y="854"/>
                  </a:lnTo>
                  <a:lnTo>
                    <a:pt x="3582" y="833"/>
                  </a:lnTo>
                  <a:lnTo>
                    <a:pt x="3511" y="809"/>
                  </a:lnTo>
                  <a:lnTo>
                    <a:pt x="3440" y="780"/>
                  </a:lnTo>
                  <a:lnTo>
                    <a:pt x="3367" y="749"/>
                  </a:lnTo>
                  <a:lnTo>
                    <a:pt x="3292" y="715"/>
                  </a:lnTo>
                  <a:lnTo>
                    <a:pt x="3216" y="678"/>
                  </a:lnTo>
                  <a:lnTo>
                    <a:pt x="3216" y="678"/>
                  </a:lnTo>
                  <a:lnTo>
                    <a:pt x="3063" y="602"/>
                  </a:lnTo>
                  <a:lnTo>
                    <a:pt x="2917" y="531"/>
                  </a:lnTo>
                  <a:lnTo>
                    <a:pt x="2774" y="465"/>
                  </a:lnTo>
                  <a:lnTo>
                    <a:pt x="2638" y="403"/>
                  </a:lnTo>
                  <a:lnTo>
                    <a:pt x="2505" y="347"/>
                  </a:lnTo>
                  <a:lnTo>
                    <a:pt x="2377" y="295"/>
                  </a:lnTo>
                  <a:lnTo>
                    <a:pt x="2252" y="248"/>
                  </a:lnTo>
                  <a:lnTo>
                    <a:pt x="2133" y="206"/>
                  </a:lnTo>
                  <a:lnTo>
                    <a:pt x="2016" y="168"/>
                  </a:lnTo>
                  <a:lnTo>
                    <a:pt x="1903" y="135"/>
                  </a:lnTo>
                  <a:lnTo>
                    <a:pt x="1795" y="106"/>
                  </a:lnTo>
                  <a:lnTo>
                    <a:pt x="1688" y="81"/>
                  </a:lnTo>
                  <a:lnTo>
                    <a:pt x="1587" y="60"/>
                  </a:lnTo>
                  <a:lnTo>
                    <a:pt x="1487" y="43"/>
                  </a:lnTo>
                  <a:lnTo>
                    <a:pt x="1390" y="30"/>
                  </a:lnTo>
                  <a:lnTo>
                    <a:pt x="1295" y="22"/>
                  </a:lnTo>
                  <a:lnTo>
                    <a:pt x="1204" y="18"/>
                  </a:lnTo>
                  <a:lnTo>
                    <a:pt x="1115" y="16"/>
                  </a:lnTo>
                  <a:lnTo>
                    <a:pt x="1027" y="19"/>
                  </a:lnTo>
                  <a:lnTo>
                    <a:pt x="941" y="26"/>
                  </a:lnTo>
                  <a:lnTo>
                    <a:pt x="858" y="35"/>
                  </a:lnTo>
                  <a:lnTo>
                    <a:pt x="775" y="48"/>
                  </a:lnTo>
                  <a:lnTo>
                    <a:pt x="694" y="64"/>
                  </a:lnTo>
                  <a:lnTo>
                    <a:pt x="615" y="85"/>
                  </a:lnTo>
                  <a:lnTo>
                    <a:pt x="536" y="108"/>
                  </a:lnTo>
                  <a:lnTo>
                    <a:pt x="458" y="134"/>
                  </a:lnTo>
                  <a:lnTo>
                    <a:pt x="382" y="163"/>
                  </a:lnTo>
                  <a:lnTo>
                    <a:pt x="304" y="195"/>
                  </a:lnTo>
                  <a:lnTo>
                    <a:pt x="228" y="231"/>
                  </a:lnTo>
                  <a:lnTo>
                    <a:pt x="153" y="268"/>
                  </a:lnTo>
                  <a:lnTo>
                    <a:pt x="76" y="310"/>
                  </a:lnTo>
                  <a:lnTo>
                    <a:pt x="0" y="35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511463" name="Freeform 39"/>
            <p:cNvSpPr>
              <a:spLocks/>
            </p:cNvSpPr>
            <p:nvPr userDrawn="1"/>
          </p:nvSpPr>
          <p:spPr bwMode="auto">
            <a:xfrm>
              <a:off x="893" y="1169"/>
              <a:ext cx="5447" cy="482"/>
            </a:xfrm>
            <a:custGeom>
              <a:avLst/>
              <a:gdLst/>
              <a:ahLst/>
              <a:cxnLst>
                <a:cxn ang="0">
                  <a:pos x="5447" y="0"/>
                </a:cxn>
                <a:cxn ang="0">
                  <a:pos x="5419" y="64"/>
                </a:cxn>
                <a:cxn ang="0">
                  <a:pos x="5383" y="137"/>
                </a:cxn>
                <a:cxn ang="0">
                  <a:pos x="5332" y="227"/>
                </a:cxn>
                <a:cxn ang="0">
                  <a:pos x="5265" y="332"/>
                </a:cxn>
                <a:cxn ang="0">
                  <a:pos x="5180" y="444"/>
                </a:cxn>
                <a:cxn ang="0">
                  <a:pos x="5105" y="529"/>
                </a:cxn>
                <a:cxn ang="0">
                  <a:pos x="5048" y="586"/>
                </a:cxn>
                <a:cxn ang="0">
                  <a:pos x="4989" y="641"/>
                </a:cxn>
                <a:cxn ang="0">
                  <a:pos x="4923" y="692"/>
                </a:cxn>
                <a:cxn ang="0">
                  <a:pos x="4853" y="744"/>
                </a:cxn>
                <a:cxn ang="0">
                  <a:pos x="4778" y="791"/>
                </a:cxn>
                <a:cxn ang="0">
                  <a:pos x="4697" y="833"/>
                </a:cxn>
                <a:cxn ang="0">
                  <a:pos x="4611" y="870"/>
                </a:cxn>
                <a:cxn ang="0">
                  <a:pos x="4521" y="902"/>
                </a:cxn>
                <a:cxn ang="0">
                  <a:pos x="4424" y="928"/>
                </a:cxn>
                <a:cxn ang="0">
                  <a:pos x="4322" y="947"/>
                </a:cxn>
                <a:cxn ang="0">
                  <a:pos x="4214" y="959"/>
                </a:cxn>
                <a:cxn ang="0">
                  <a:pos x="4102" y="962"/>
                </a:cxn>
                <a:cxn ang="0">
                  <a:pos x="3982" y="956"/>
                </a:cxn>
                <a:cxn ang="0">
                  <a:pos x="3857" y="939"/>
                </a:cxn>
                <a:cxn ang="0">
                  <a:pos x="3727" y="914"/>
                </a:cxn>
                <a:cxn ang="0">
                  <a:pos x="3591" y="875"/>
                </a:cxn>
                <a:cxn ang="0">
                  <a:pos x="3448" y="825"/>
                </a:cxn>
                <a:cxn ang="0">
                  <a:pos x="3298" y="763"/>
                </a:cxn>
                <a:cxn ang="0">
                  <a:pos x="3221" y="726"/>
                </a:cxn>
                <a:cxn ang="0">
                  <a:pos x="2920" y="586"/>
                </a:cxn>
                <a:cxn ang="0">
                  <a:pos x="2640" y="463"/>
                </a:cxn>
                <a:cxn ang="0">
                  <a:pos x="2376" y="360"/>
                </a:cxn>
                <a:cxn ang="0">
                  <a:pos x="2131" y="276"/>
                </a:cxn>
                <a:cxn ang="0">
                  <a:pos x="1901" y="208"/>
                </a:cxn>
                <a:cxn ang="0">
                  <a:pos x="1686" y="158"/>
                </a:cxn>
                <a:cxn ang="0">
                  <a:pos x="1483" y="124"/>
                </a:cxn>
                <a:cxn ang="0">
                  <a:pos x="1291" y="108"/>
                </a:cxn>
                <a:cxn ang="0">
                  <a:pos x="1111" y="105"/>
                </a:cxn>
                <a:cxn ang="0">
                  <a:pos x="937" y="118"/>
                </a:cxn>
                <a:cxn ang="0">
                  <a:pos x="772" y="143"/>
                </a:cxn>
                <a:cxn ang="0">
                  <a:pos x="612" y="184"/>
                </a:cxn>
                <a:cxn ang="0">
                  <a:pos x="457" y="237"/>
                </a:cxn>
                <a:cxn ang="0">
                  <a:pos x="303" y="302"/>
                </a:cxn>
                <a:cxn ang="0">
                  <a:pos x="151" y="378"/>
                </a:cxn>
                <a:cxn ang="0">
                  <a:pos x="0" y="465"/>
                </a:cxn>
              </a:cxnLst>
              <a:rect l="0" t="0" r="r" b="b"/>
              <a:pathLst>
                <a:path w="5447" h="962">
                  <a:moveTo>
                    <a:pt x="5447" y="0"/>
                  </a:moveTo>
                  <a:lnTo>
                    <a:pt x="5447" y="0"/>
                  </a:lnTo>
                  <a:lnTo>
                    <a:pt x="5440" y="17"/>
                  </a:lnTo>
                  <a:lnTo>
                    <a:pt x="5419" y="64"/>
                  </a:lnTo>
                  <a:lnTo>
                    <a:pt x="5402" y="98"/>
                  </a:lnTo>
                  <a:lnTo>
                    <a:pt x="5383" y="137"/>
                  </a:lnTo>
                  <a:lnTo>
                    <a:pt x="5359" y="181"/>
                  </a:lnTo>
                  <a:lnTo>
                    <a:pt x="5332" y="227"/>
                  </a:lnTo>
                  <a:lnTo>
                    <a:pt x="5300" y="279"/>
                  </a:lnTo>
                  <a:lnTo>
                    <a:pt x="5265" y="332"/>
                  </a:lnTo>
                  <a:lnTo>
                    <a:pt x="5225" y="387"/>
                  </a:lnTo>
                  <a:lnTo>
                    <a:pt x="5180" y="444"/>
                  </a:lnTo>
                  <a:lnTo>
                    <a:pt x="5130" y="500"/>
                  </a:lnTo>
                  <a:lnTo>
                    <a:pt x="5105" y="529"/>
                  </a:lnTo>
                  <a:lnTo>
                    <a:pt x="5078" y="557"/>
                  </a:lnTo>
                  <a:lnTo>
                    <a:pt x="5048" y="586"/>
                  </a:lnTo>
                  <a:lnTo>
                    <a:pt x="5019" y="613"/>
                  </a:lnTo>
                  <a:lnTo>
                    <a:pt x="4989" y="641"/>
                  </a:lnTo>
                  <a:lnTo>
                    <a:pt x="4957" y="667"/>
                  </a:lnTo>
                  <a:lnTo>
                    <a:pt x="4923" y="692"/>
                  </a:lnTo>
                  <a:lnTo>
                    <a:pt x="4889" y="718"/>
                  </a:lnTo>
                  <a:lnTo>
                    <a:pt x="4853" y="744"/>
                  </a:lnTo>
                  <a:lnTo>
                    <a:pt x="4815" y="767"/>
                  </a:lnTo>
                  <a:lnTo>
                    <a:pt x="4778" y="791"/>
                  </a:lnTo>
                  <a:lnTo>
                    <a:pt x="4737" y="812"/>
                  </a:lnTo>
                  <a:lnTo>
                    <a:pt x="4697" y="833"/>
                  </a:lnTo>
                  <a:lnTo>
                    <a:pt x="4654" y="852"/>
                  </a:lnTo>
                  <a:lnTo>
                    <a:pt x="4611" y="870"/>
                  </a:lnTo>
                  <a:lnTo>
                    <a:pt x="4567" y="888"/>
                  </a:lnTo>
                  <a:lnTo>
                    <a:pt x="4521" y="902"/>
                  </a:lnTo>
                  <a:lnTo>
                    <a:pt x="4472" y="917"/>
                  </a:lnTo>
                  <a:lnTo>
                    <a:pt x="4424" y="928"/>
                  </a:lnTo>
                  <a:lnTo>
                    <a:pt x="4374" y="939"/>
                  </a:lnTo>
                  <a:lnTo>
                    <a:pt x="4322" y="947"/>
                  </a:lnTo>
                  <a:lnTo>
                    <a:pt x="4270" y="954"/>
                  </a:lnTo>
                  <a:lnTo>
                    <a:pt x="4214" y="959"/>
                  </a:lnTo>
                  <a:lnTo>
                    <a:pt x="4158" y="962"/>
                  </a:lnTo>
                  <a:lnTo>
                    <a:pt x="4102" y="962"/>
                  </a:lnTo>
                  <a:lnTo>
                    <a:pt x="4043" y="960"/>
                  </a:lnTo>
                  <a:lnTo>
                    <a:pt x="3982" y="956"/>
                  </a:lnTo>
                  <a:lnTo>
                    <a:pt x="3921" y="949"/>
                  </a:lnTo>
                  <a:lnTo>
                    <a:pt x="3857" y="939"/>
                  </a:lnTo>
                  <a:lnTo>
                    <a:pt x="3793" y="928"/>
                  </a:lnTo>
                  <a:lnTo>
                    <a:pt x="3727" y="914"/>
                  </a:lnTo>
                  <a:lnTo>
                    <a:pt x="3659" y="896"/>
                  </a:lnTo>
                  <a:lnTo>
                    <a:pt x="3591" y="875"/>
                  </a:lnTo>
                  <a:lnTo>
                    <a:pt x="3520" y="852"/>
                  </a:lnTo>
                  <a:lnTo>
                    <a:pt x="3448" y="825"/>
                  </a:lnTo>
                  <a:lnTo>
                    <a:pt x="3373" y="796"/>
                  </a:lnTo>
                  <a:lnTo>
                    <a:pt x="3298" y="763"/>
                  </a:lnTo>
                  <a:lnTo>
                    <a:pt x="3221" y="726"/>
                  </a:lnTo>
                  <a:lnTo>
                    <a:pt x="3221" y="726"/>
                  </a:lnTo>
                  <a:lnTo>
                    <a:pt x="3067" y="654"/>
                  </a:lnTo>
                  <a:lnTo>
                    <a:pt x="2920" y="586"/>
                  </a:lnTo>
                  <a:lnTo>
                    <a:pt x="2777" y="521"/>
                  </a:lnTo>
                  <a:lnTo>
                    <a:pt x="2640" y="463"/>
                  </a:lnTo>
                  <a:lnTo>
                    <a:pt x="2505" y="410"/>
                  </a:lnTo>
                  <a:lnTo>
                    <a:pt x="2376" y="360"/>
                  </a:lnTo>
                  <a:lnTo>
                    <a:pt x="2252" y="315"/>
                  </a:lnTo>
                  <a:lnTo>
                    <a:pt x="2131" y="276"/>
                  </a:lnTo>
                  <a:lnTo>
                    <a:pt x="2015" y="240"/>
                  </a:lnTo>
                  <a:lnTo>
                    <a:pt x="1901" y="208"/>
                  </a:lnTo>
                  <a:lnTo>
                    <a:pt x="1791" y="181"/>
                  </a:lnTo>
                  <a:lnTo>
                    <a:pt x="1686" y="158"/>
                  </a:lnTo>
                  <a:lnTo>
                    <a:pt x="1583" y="140"/>
                  </a:lnTo>
                  <a:lnTo>
                    <a:pt x="1483" y="124"/>
                  </a:lnTo>
                  <a:lnTo>
                    <a:pt x="1386" y="114"/>
                  </a:lnTo>
                  <a:lnTo>
                    <a:pt x="1291" y="108"/>
                  </a:lnTo>
                  <a:lnTo>
                    <a:pt x="1200" y="105"/>
                  </a:lnTo>
                  <a:lnTo>
                    <a:pt x="1111" y="105"/>
                  </a:lnTo>
                  <a:lnTo>
                    <a:pt x="1023" y="109"/>
                  </a:lnTo>
                  <a:lnTo>
                    <a:pt x="937" y="118"/>
                  </a:lnTo>
                  <a:lnTo>
                    <a:pt x="854" y="129"/>
                  </a:lnTo>
                  <a:lnTo>
                    <a:pt x="772" y="143"/>
                  </a:lnTo>
                  <a:lnTo>
                    <a:pt x="692" y="163"/>
                  </a:lnTo>
                  <a:lnTo>
                    <a:pt x="612" y="184"/>
                  </a:lnTo>
                  <a:lnTo>
                    <a:pt x="533" y="208"/>
                  </a:lnTo>
                  <a:lnTo>
                    <a:pt x="457" y="237"/>
                  </a:lnTo>
                  <a:lnTo>
                    <a:pt x="379" y="268"/>
                  </a:lnTo>
                  <a:lnTo>
                    <a:pt x="303" y="302"/>
                  </a:lnTo>
                  <a:lnTo>
                    <a:pt x="228" y="339"/>
                  </a:lnTo>
                  <a:lnTo>
                    <a:pt x="151" y="378"/>
                  </a:lnTo>
                  <a:lnTo>
                    <a:pt x="76" y="419"/>
                  </a:lnTo>
                  <a:lnTo>
                    <a:pt x="0" y="465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511464" name="Freeform 40"/>
            <p:cNvSpPr>
              <a:spLocks/>
            </p:cNvSpPr>
            <p:nvPr userDrawn="1"/>
          </p:nvSpPr>
          <p:spPr bwMode="auto">
            <a:xfrm>
              <a:off x="925" y="1141"/>
              <a:ext cx="5439" cy="497"/>
            </a:xfrm>
            <a:custGeom>
              <a:avLst/>
              <a:gdLst/>
              <a:ahLst/>
              <a:cxnLst>
                <a:cxn ang="0">
                  <a:pos x="5439" y="0"/>
                </a:cxn>
                <a:cxn ang="0">
                  <a:pos x="5412" y="65"/>
                </a:cxn>
                <a:cxn ang="0">
                  <a:pos x="5377" y="137"/>
                </a:cxn>
                <a:cxn ang="0">
                  <a:pos x="5327" y="231"/>
                </a:cxn>
                <a:cxn ang="0">
                  <a:pos x="5261" y="336"/>
                </a:cxn>
                <a:cxn ang="0">
                  <a:pos x="5179" y="451"/>
                </a:cxn>
                <a:cxn ang="0">
                  <a:pos x="5104" y="538"/>
                </a:cxn>
                <a:cxn ang="0">
                  <a:pos x="5050" y="596"/>
                </a:cxn>
                <a:cxn ang="0">
                  <a:pos x="4990" y="652"/>
                </a:cxn>
                <a:cxn ang="0">
                  <a:pos x="4925" y="706"/>
                </a:cxn>
                <a:cxn ang="0">
                  <a:pos x="4855" y="759"/>
                </a:cxn>
                <a:cxn ang="0">
                  <a:pos x="4780" y="808"/>
                </a:cxn>
                <a:cxn ang="0">
                  <a:pos x="4701" y="851"/>
                </a:cxn>
                <a:cxn ang="0">
                  <a:pos x="4617" y="891"/>
                </a:cxn>
                <a:cxn ang="0">
                  <a:pos x="4526" y="925"/>
                </a:cxn>
                <a:cxn ang="0">
                  <a:pos x="4429" y="953"/>
                </a:cxn>
                <a:cxn ang="0">
                  <a:pos x="4328" y="975"/>
                </a:cxn>
                <a:cxn ang="0">
                  <a:pos x="4221" y="988"/>
                </a:cxn>
                <a:cxn ang="0">
                  <a:pos x="4108" y="993"/>
                </a:cxn>
                <a:cxn ang="0">
                  <a:pos x="3989" y="990"/>
                </a:cxn>
                <a:cxn ang="0">
                  <a:pos x="3864" y="975"/>
                </a:cxn>
                <a:cxn ang="0">
                  <a:pos x="3732" y="951"/>
                </a:cxn>
                <a:cxn ang="0">
                  <a:pos x="3595" y="917"/>
                </a:cxn>
                <a:cxn ang="0">
                  <a:pos x="3452" y="869"/>
                </a:cxn>
                <a:cxn ang="0">
                  <a:pos x="3302" y="809"/>
                </a:cxn>
                <a:cxn ang="0">
                  <a:pos x="3224" y="775"/>
                </a:cxn>
                <a:cxn ang="0">
                  <a:pos x="2921" y="638"/>
                </a:cxn>
                <a:cxn ang="0">
                  <a:pos x="2638" y="522"/>
                </a:cxn>
                <a:cxn ang="0">
                  <a:pos x="2374" y="423"/>
                </a:cxn>
                <a:cxn ang="0">
                  <a:pos x="2127" y="342"/>
                </a:cxn>
                <a:cxn ang="0">
                  <a:pos x="1897" y="281"/>
                </a:cxn>
                <a:cxn ang="0">
                  <a:pos x="1680" y="234"/>
                </a:cxn>
                <a:cxn ang="0">
                  <a:pos x="1477" y="205"/>
                </a:cxn>
                <a:cxn ang="0">
                  <a:pos x="1286" y="191"/>
                </a:cxn>
                <a:cxn ang="0">
                  <a:pos x="1104" y="192"/>
                </a:cxn>
                <a:cxn ang="0">
                  <a:pos x="932" y="208"/>
                </a:cxn>
                <a:cxn ang="0">
                  <a:pos x="766" y="239"/>
                </a:cxn>
                <a:cxn ang="0">
                  <a:pos x="607" y="283"/>
                </a:cxn>
                <a:cxn ang="0">
                  <a:pos x="453" y="338"/>
                </a:cxn>
                <a:cxn ang="0">
                  <a:pos x="300" y="407"/>
                </a:cxn>
                <a:cxn ang="0">
                  <a:pos x="150" y="486"/>
                </a:cxn>
                <a:cxn ang="0">
                  <a:pos x="0" y="578"/>
                </a:cxn>
              </a:cxnLst>
              <a:rect l="0" t="0" r="r" b="b"/>
              <a:pathLst>
                <a:path w="5439" h="993">
                  <a:moveTo>
                    <a:pt x="5439" y="0"/>
                  </a:moveTo>
                  <a:lnTo>
                    <a:pt x="5439" y="0"/>
                  </a:lnTo>
                  <a:lnTo>
                    <a:pt x="5432" y="18"/>
                  </a:lnTo>
                  <a:lnTo>
                    <a:pt x="5412" y="65"/>
                  </a:lnTo>
                  <a:lnTo>
                    <a:pt x="5397" y="99"/>
                  </a:lnTo>
                  <a:lnTo>
                    <a:pt x="5377" y="137"/>
                  </a:lnTo>
                  <a:lnTo>
                    <a:pt x="5354" y="183"/>
                  </a:lnTo>
                  <a:lnTo>
                    <a:pt x="5327" y="231"/>
                  </a:lnTo>
                  <a:lnTo>
                    <a:pt x="5297" y="283"/>
                  </a:lnTo>
                  <a:lnTo>
                    <a:pt x="5261" y="336"/>
                  </a:lnTo>
                  <a:lnTo>
                    <a:pt x="5222" y="393"/>
                  </a:lnTo>
                  <a:lnTo>
                    <a:pt x="5179" y="451"/>
                  </a:lnTo>
                  <a:lnTo>
                    <a:pt x="5130" y="509"/>
                  </a:lnTo>
                  <a:lnTo>
                    <a:pt x="5104" y="538"/>
                  </a:lnTo>
                  <a:lnTo>
                    <a:pt x="5078" y="567"/>
                  </a:lnTo>
                  <a:lnTo>
                    <a:pt x="5050" y="596"/>
                  </a:lnTo>
                  <a:lnTo>
                    <a:pt x="5021" y="623"/>
                  </a:lnTo>
                  <a:lnTo>
                    <a:pt x="4990" y="652"/>
                  </a:lnTo>
                  <a:lnTo>
                    <a:pt x="4958" y="680"/>
                  </a:lnTo>
                  <a:lnTo>
                    <a:pt x="4925" y="706"/>
                  </a:lnTo>
                  <a:lnTo>
                    <a:pt x="4891" y="733"/>
                  </a:lnTo>
                  <a:lnTo>
                    <a:pt x="4855" y="759"/>
                  </a:lnTo>
                  <a:lnTo>
                    <a:pt x="4819" y="783"/>
                  </a:lnTo>
                  <a:lnTo>
                    <a:pt x="4780" y="808"/>
                  </a:lnTo>
                  <a:lnTo>
                    <a:pt x="4742" y="830"/>
                  </a:lnTo>
                  <a:lnTo>
                    <a:pt x="4701" y="851"/>
                  </a:lnTo>
                  <a:lnTo>
                    <a:pt x="4660" y="872"/>
                  </a:lnTo>
                  <a:lnTo>
                    <a:pt x="4617" y="891"/>
                  </a:lnTo>
                  <a:lnTo>
                    <a:pt x="4572" y="909"/>
                  </a:lnTo>
                  <a:lnTo>
                    <a:pt x="4526" y="925"/>
                  </a:lnTo>
                  <a:lnTo>
                    <a:pt x="4479" y="940"/>
                  </a:lnTo>
                  <a:lnTo>
                    <a:pt x="4429" y="953"/>
                  </a:lnTo>
                  <a:lnTo>
                    <a:pt x="4379" y="966"/>
                  </a:lnTo>
                  <a:lnTo>
                    <a:pt x="4328" y="975"/>
                  </a:lnTo>
                  <a:lnTo>
                    <a:pt x="4275" y="982"/>
                  </a:lnTo>
                  <a:lnTo>
                    <a:pt x="4221" y="988"/>
                  </a:lnTo>
                  <a:lnTo>
                    <a:pt x="4165" y="992"/>
                  </a:lnTo>
                  <a:lnTo>
                    <a:pt x="4108" y="993"/>
                  </a:lnTo>
                  <a:lnTo>
                    <a:pt x="4049" y="993"/>
                  </a:lnTo>
                  <a:lnTo>
                    <a:pt x="3989" y="990"/>
                  </a:lnTo>
                  <a:lnTo>
                    <a:pt x="3927" y="984"/>
                  </a:lnTo>
                  <a:lnTo>
                    <a:pt x="3864" y="975"/>
                  </a:lnTo>
                  <a:lnTo>
                    <a:pt x="3799" y="966"/>
                  </a:lnTo>
                  <a:lnTo>
                    <a:pt x="3732" y="951"/>
                  </a:lnTo>
                  <a:lnTo>
                    <a:pt x="3666" y="935"/>
                  </a:lnTo>
                  <a:lnTo>
                    <a:pt x="3595" y="917"/>
                  </a:lnTo>
                  <a:lnTo>
                    <a:pt x="3524" y="895"/>
                  </a:lnTo>
                  <a:lnTo>
                    <a:pt x="3452" y="869"/>
                  </a:lnTo>
                  <a:lnTo>
                    <a:pt x="3377" y="841"/>
                  </a:lnTo>
                  <a:lnTo>
                    <a:pt x="3302" y="809"/>
                  </a:lnTo>
                  <a:lnTo>
                    <a:pt x="3224" y="775"/>
                  </a:lnTo>
                  <a:lnTo>
                    <a:pt x="3224" y="775"/>
                  </a:lnTo>
                  <a:lnTo>
                    <a:pt x="3070" y="704"/>
                  </a:lnTo>
                  <a:lnTo>
                    <a:pt x="2921" y="638"/>
                  </a:lnTo>
                  <a:lnTo>
                    <a:pt x="2777" y="578"/>
                  </a:lnTo>
                  <a:lnTo>
                    <a:pt x="2638" y="522"/>
                  </a:lnTo>
                  <a:lnTo>
                    <a:pt x="2503" y="470"/>
                  </a:lnTo>
                  <a:lnTo>
                    <a:pt x="2374" y="423"/>
                  </a:lnTo>
                  <a:lnTo>
                    <a:pt x="2249" y="381"/>
                  </a:lnTo>
                  <a:lnTo>
                    <a:pt x="2127" y="342"/>
                  </a:lnTo>
                  <a:lnTo>
                    <a:pt x="2010" y="310"/>
                  </a:lnTo>
                  <a:lnTo>
                    <a:pt x="1897" y="281"/>
                  </a:lnTo>
                  <a:lnTo>
                    <a:pt x="1787" y="255"/>
                  </a:lnTo>
                  <a:lnTo>
                    <a:pt x="1680" y="234"/>
                  </a:lnTo>
                  <a:lnTo>
                    <a:pt x="1577" y="218"/>
                  </a:lnTo>
                  <a:lnTo>
                    <a:pt x="1477" y="205"/>
                  </a:lnTo>
                  <a:lnTo>
                    <a:pt x="1380" y="197"/>
                  </a:lnTo>
                  <a:lnTo>
                    <a:pt x="1286" y="191"/>
                  </a:lnTo>
                  <a:lnTo>
                    <a:pt x="1194" y="191"/>
                  </a:lnTo>
                  <a:lnTo>
                    <a:pt x="1104" y="192"/>
                  </a:lnTo>
                  <a:lnTo>
                    <a:pt x="1018" y="199"/>
                  </a:lnTo>
                  <a:lnTo>
                    <a:pt x="932" y="208"/>
                  </a:lnTo>
                  <a:lnTo>
                    <a:pt x="848" y="221"/>
                  </a:lnTo>
                  <a:lnTo>
                    <a:pt x="766" y="239"/>
                  </a:lnTo>
                  <a:lnTo>
                    <a:pt x="686" y="259"/>
                  </a:lnTo>
                  <a:lnTo>
                    <a:pt x="607" y="283"/>
                  </a:lnTo>
                  <a:lnTo>
                    <a:pt x="529" y="309"/>
                  </a:lnTo>
                  <a:lnTo>
                    <a:pt x="453" y="338"/>
                  </a:lnTo>
                  <a:lnTo>
                    <a:pt x="376" y="372"/>
                  </a:lnTo>
                  <a:lnTo>
                    <a:pt x="300" y="407"/>
                  </a:lnTo>
                  <a:lnTo>
                    <a:pt x="225" y="446"/>
                  </a:lnTo>
                  <a:lnTo>
                    <a:pt x="150" y="486"/>
                  </a:lnTo>
                  <a:lnTo>
                    <a:pt x="75" y="531"/>
                  </a:lnTo>
                  <a:lnTo>
                    <a:pt x="0" y="57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511465" name="Freeform 41"/>
            <p:cNvSpPr>
              <a:spLocks/>
            </p:cNvSpPr>
            <p:nvPr userDrawn="1"/>
          </p:nvSpPr>
          <p:spPr bwMode="auto">
            <a:xfrm>
              <a:off x="958" y="1112"/>
              <a:ext cx="5429" cy="513"/>
            </a:xfrm>
            <a:custGeom>
              <a:avLst/>
              <a:gdLst/>
              <a:ahLst/>
              <a:cxnLst>
                <a:cxn ang="0">
                  <a:pos x="5429" y="0"/>
                </a:cxn>
                <a:cxn ang="0">
                  <a:pos x="5403" y="66"/>
                </a:cxn>
                <a:cxn ang="0">
                  <a:pos x="5369" y="141"/>
                </a:cxn>
                <a:cxn ang="0">
                  <a:pos x="5321" y="234"/>
                </a:cxn>
                <a:cxn ang="0">
                  <a:pos x="5257" y="342"/>
                </a:cxn>
                <a:cxn ang="0">
                  <a:pos x="5176" y="459"/>
                </a:cxn>
                <a:cxn ang="0">
                  <a:pos x="5103" y="547"/>
                </a:cxn>
                <a:cxn ang="0">
                  <a:pos x="5049" y="607"/>
                </a:cxn>
                <a:cxn ang="0">
                  <a:pos x="4990" y="665"/>
                </a:cxn>
                <a:cxn ang="0">
                  <a:pos x="4927" y="720"/>
                </a:cxn>
                <a:cxn ang="0">
                  <a:pos x="4857" y="775"/>
                </a:cxn>
                <a:cxn ang="0">
                  <a:pos x="4784" y="825"/>
                </a:cxn>
                <a:cxn ang="0">
                  <a:pos x="4704" y="870"/>
                </a:cxn>
                <a:cxn ang="0">
                  <a:pos x="4620" y="912"/>
                </a:cxn>
                <a:cxn ang="0">
                  <a:pos x="4531" y="949"/>
                </a:cxn>
                <a:cxn ang="0">
                  <a:pos x="4435" y="979"/>
                </a:cxn>
                <a:cxn ang="0">
                  <a:pos x="4334" y="1003"/>
                </a:cxn>
                <a:cxn ang="0">
                  <a:pos x="4227" y="1017"/>
                </a:cxn>
                <a:cxn ang="0">
                  <a:pos x="4114" y="1025"/>
                </a:cxn>
                <a:cxn ang="0">
                  <a:pos x="3995" y="1024"/>
                </a:cxn>
                <a:cxn ang="0">
                  <a:pos x="3870" y="1012"/>
                </a:cxn>
                <a:cxn ang="0">
                  <a:pos x="3738" y="991"/>
                </a:cxn>
                <a:cxn ang="0">
                  <a:pos x="3601" y="959"/>
                </a:cxn>
                <a:cxn ang="0">
                  <a:pos x="3456" y="914"/>
                </a:cxn>
                <a:cxn ang="0">
                  <a:pos x="3305" y="857"/>
                </a:cxn>
                <a:cxn ang="0">
                  <a:pos x="3227" y="824"/>
                </a:cxn>
                <a:cxn ang="0">
                  <a:pos x="2922" y="693"/>
                </a:cxn>
                <a:cxn ang="0">
                  <a:pos x="2637" y="581"/>
                </a:cxn>
                <a:cxn ang="0">
                  <a:pos x="2372" y="488"/>
                </a:cxn>
                <a:cxn ang="0">
                  <a:pos x="2123" y="412"/>
                </a:cxn>
                <a:cxn ang="0">
                  <a:pos x="1891" y="354"/>
                </a:cxn>
                <a:cxn ang="0">
                  <a:pos x="1675" y="313"/>
                </a:cxn>
                <a:cxn ang="0">
                  <a:pos x="1472" y="287"/>
                </a:cxn>
                <a:cxn ang="0">
                  <a:pos x="1281" y="278"/>
                </a:cxn>
                <a:cxn ang="0">
                  <a:pos x="1099" y="283"/>
                </a:cxn>
                <a:cxn ang="0">
                  <a:pos x="926" y="302"/>
                </a:cxn>
                <a:cxn ang="0">
                  <a:pos x="761" y="336"/>
                </a:cxn>
                <a:cxn ang="0">
                  <a:pos x="603" y="383"/>
                </a:cxn>
                <a:cxn ang="0">
                  <a:pos x="449" y="441"/>
                </a:cxn>
                <a:cxn ang="0">
                  <a:pos x="298" y="514"/>
                </a:cxn>
                <a:cxn ang="0">
                  <a:pos x="149" y="596"/>
                </a:cxn>
                <a:cxn ang="0">
                  <a:pos x="0" y="691"/>
                </a:cxn>
              </a:cxnLst>
              <a:rect l="0" t="0" r="r" b="b"/>
              <a:pathLst>
                <a:path w="5429" h="1025">
                  <a:moveTo>
                    <a:pt x="5429" y="0"/>
                  </a:moveTo>
                  <a:lnTo>
                    <a:pt x="5429" y="0"/>
                  </a:lnTo>
                  <a:lnTo>
                    <a:pt x="5422" y="18"/>
                  </a:lnTo>
                  <a:lnTo>
                    <a:pt x="5403" y="66"/>
                  </a:lnTo>
                  <a:lnTo>
                    <a:pt x="5389" y="100"/>
                  </a:lnTo>
                  <a:lnTo>
                    <a:pt x="5369" y="141"/>
                  </a:lnTo>
                  <a:lnTo>
                    <a:pt x="5347" y="186"/>
                  </a:lnTo>
                  <a:lnTo>
                    <a:pt x="5321" y="234"/>
                  </a:lnTo>
                  <a:lnTo>
                    <a:pt x="5292" y="287"/>
                  </a:lnTo>
                  <a:lnTo>
                    <a:pt x="5257" y="342"/>
                  </a:lnTo>
                  <a:lnTo>
                    <a:pt x="5218" y="399"/>
                  </a:lnTo>
                  <a:lnTo>
                    <a:pt x="5176" y="459"/>
                  </a:lnTo>
                  <a:lnTo>
                    <a:pt x="5129" y="518"/>
                  </a:lnTo>
                  <a:lnTo>
                    <a:pt x="5103" y="547"/>
                  </a:lnTo>
                  <a:lnTo>
                    <a:pt x="5076" y="576"/>
                  </a:lnTo>
                  <a:lnTo>
                    <a:pt x="5049" y="607"/>
                  </a:lnTo>
                  <a:lnTo>
                    <a:pt x="5021" y="636"/>
                  </a:lnTo>
                  <a:lnTo>
                    <a:pt x="4990" y="665"/>
                  </a:lnTo>
                  <a:lnTo>
                    <a:pt x="4958" y="693"/>
                  </a:lnTo>
                  <a:lnTo>
                    <a:pt x="4927" y="720"/>
                  </a:lnTo>
                  <a:lnTo>
                    <a:pt x="4893" y="748"/>
                  </a:lnTo>
                  <a:lnTo>
                    <a:pt x="4857" y="775"/>
                  </a:lnTo>
                  <a:lnTo>
                    <a:pt x="4821" y="799"/>
                  </a:lnTo>
                  <a:lnTo>
                    <a:pt x="4784" y="825"/>
                  </a:lnTo>
                  <a:lnTo>
                    <a:pt x="4745" y="848"/>
                  </a:lnTo>
                  <a:lnTo>
                    <a:pt x="4704" y="870"/>
                  </a:lnTo>
                  <a:lnTo>
                    <a:pt x="4663" y="893"/>
                  </a:lnTo>
                  <a:lnTo>
                    <a:pt x="4620" y="912"/>
                  </a:lnTo>
                  <a:lnTo>
                    <a:pt x="4577" y="932"/>
                  </a:lnTo>
                  <a:lnTo>
                    <a:pt x="4531" y="949"/>
                  </a:lnTo>
                  <a:lnTo>
                    <a:pt x="4484" y="964"/>
                  </a:lnTo>
                  <a:lnTo>
                    <a:pt x="4435" y="979"/>
                  </a:lnTo>
                  <a:lnTo>
                    <a:pt x="4385" y="991"/>
                  </a:lnTo>
                  <a:lnTo>
                    <a:pt x="4334" y="1003"/>
                  </a:lnTo>
                  <a:lnTo>
                    <a:pt x="4281" y="1011"/>
                  </a:lnTo>
                  <a:lnTo>
                    <a:pt x="4227" y="1017"/>
                  </a:lnTo>
                  <a:lnTo>
                    <a:pt x="4171" y="1022"/>
                  </a:lnTo>
                  <a:lnTo>
                    <a:pt x="4114" y="1025"/>
                  </a:lnTo>
                  <a:lnTo>
                    <a:pt x="4055" y="1025"/>
                  </a:lnTo>
                  <a:lnTo>
                    <a:pt x="3995" y="1024"/>
                  </a:lnTo>
                  <a:lnTo>
                    <a:pt x="3932" y="1021"/>
                  </a:lnTo>
                  <a:lnTo>
                    <a:pt x="3870" y="1012"/>
                  </a:lnTo>
                  <a:lnTo>
                    <a:pt x="3805" y="1004"/>
                  </a:lnTo>
                  <a:lnTo>
                    <a:pt x="3738" y="991"/>
                  </a:lnTo>
                  <a:lnTo>
                    <a:pt x="3670" y="977"/>
                  </a:lnTo>
                  <a:lnTo>
                    <a:pt x="3601" y="959"/>
                  </a:lnTo>
                  <a:lnTo>
                    <a:pt x="3528" y="938"/>
                  </a:lnTo>
                  <a:lnTo>
                    <a:pt x="3456" y="914"/>
                  </a:lnTo>
                  <a:lnTo>
                    <a:pt x="3381" y="888"/>
                  </a:lnTo>
                  <a:lnTo>
                    <a:pt x="3305" y="857"/>
                  </a:lnTo>
                  <a:lnTo>
                    <a:pt x="3227" y="824"/>
                  </a:lnTo>
                  <a:lnTo>
                    <a:pt x="3227" y="824"/>
                  </a:lnTo>
                  <a:lnTo>
                    <a:pt x="3072" y="756"/>
                  </a:lnTo>
                  <a:lnTo>
                    <a:pt x="2922" y="693"/>
                  </a:lnTo>
                  <a:lnTo>
                    <a:pt x="2777" y="635"/>
                  </a:lnTo>
                  <a:lnTo>
                    <a:pt x="2637" y="581"/>
                  </a:lnTo>
                  <a:lnTo>
                    <a:pt x="2502" y="533"/>
                  </a:lnTo>
                  <a:lnTo>
                    <a:pt x="2372" y="488"/>
                  </a:lnTo>
                  <a:lnTo>
                    <a:pt x="2245" y="447"/>
                  </a:lnTo>
                  <a:lnTo>
                    <a:pt x="2123" y="412"/>
                  </a:lnTo>
                  <a:lnTo>
                    <a:pt x="2005" y="381"/>
                  </a:lnTo>
                  <a:lnTo>
                    <a:pt x="1891" y="354"/>
                  </a:lnTo>
                  <a:lnTo>
                    <a:pt x="1782" y="331"/>
                  </a:lnTo>
                  <a:lnTo>
                    <a:pt x="1675" y="313"/>
                  </a:lnTo>
                  <a:lnTo>
                    <a:pt x="1572" y="297"/>
                  </a:lnTo>
                  <a:lnTo>
                    <a:pt x="1472" y="287"/>
                  </a:lnTo>
                  <a:lnTo>
                    <a:pt x="1375" y="279"/>
                  </a:lnTo>
                  <a:lnTo>
                    <a:pt x="1281" y="278"/>
                  </a:lnTo>
                  <a:lnTo>
                    <a:pt x="1187" y="278"/>
                  </a:lnTo>
                  <a:lnTo>
                    <a:pt x="1099" y="283"/>
                  </a:lnTo>
                  <a:lnTo>
                    <a:pt x="1011" y="291"/>
                  </a:lnTo>
                  <a:lnTo>
                    <a:pt x="926" y="302"/>
                  </a:lnTo>
                  <a:lnTo>
                    <a:pt x="843" y="317"/>
                  </a:lnTo>
                  <a:lnTo>
                    <a:pt x="761" y="336"/>
                  </a:lnTo>
                  <a:lnTo>
                    <a:pt x="682" y="357"/>
                  </a:lnTo>
                  <a:lnTo>
                    <a:pt x="603" y="383"/>
                  </a:lnTo>
                  <a:lnTo>
                    <a:pt x="525" y="410"/>
                  </a:lnTo>
                  <a:lnTo>
                    <a:pt x="449" y="441"/>
                  </a:lnTo>
                  <a:lnTo>
                    <a:pt x="372" y="476"/>
                  </a:lnTo>
                  <a:lnTo>
                    <a:pt x="298" y="514"/>
                  </a:lnTo>
                  <a:lnTo>
                    <a:pt x="224" y="554"/>
                  </a:lnTo>
                  <a:lnTo>
                    <a:pt x="149" y="596"/>
                  </a:lnTo>
                  <a:lnTo>
                    <a:pt x="75" y="643"/>
                  </a:lnTo>
                  <a:lnTo>
                    <a:pt x="0" y="691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511466" name="Freeform 42"/>
            <p:cNvSpPr>
              <a:spLocks/>
            </p:cNvSpPr>
            <p:nvPr userDrawn="1"/>
          </p:nvSpPr>
          <p:spPr bwMode="auto">
            <a:xfrm>
              <a:off x="993" y="1083"/>
              <a:ext cx="5418" cy="530"/>
            </a:xfrm>
            <a:custGeom>
              <a:avLst/>
              <a:gdLst/>
              <a:ahLst/>
              <a:cxnLst>
                <a:cxn ang="0">
                  <a:pos x="5418" y="0"/>
                </a:cxn>
                <a:cxn ang="0">
                  <a:pos x="5393" y="68"/>
                </a:cxn>
                <a:cxn ang="0">
                  <a:pos x="5361" y="142"/>
                </a:cxn>
                <a:cxn ang="0">
                  <a:pos x="5314" y="237"/>
                </a:cxn>
                <a:cxn ang="0">
                  <a:pos x="5251" y="347"/>
                </a:cxn>
                <a:cxn ang="0">
                  <a:pos x="5171" y="467"/>
                </a:cxn>
                <a:cxn ang="0">
                  <a:pos x="5100" y="557"/>
                </a:cxn>
                <a:cxn ang="0">
                  <a:pos x="5047" y="618"/>
                </a:cxn>
                <a:cxn ang="0">
                  <a:pos x="4989" y="676"/>
                </a:cxn>
                <a:cxn ang="0">
                  <a:pos x="4926" y="735"/>
                </a:cxn>
                <a:cxn ang="0">
                  <a:pos x="4858" y="789"/>
                </a:cxn>
                <a:cxn ang="0">
                  <a:pos x="4785" y="843"/>
                </a:cxn>
                <a:cxn ang="0">
                  <a:pos x="4707" y="890"/>
                </a:cxn>
                <a:cxn ang="0">
                  <a:pos x="4622" y="933"/>
                </a:cxn>
                <a:cxn ang="0">
                  <a:pos x="4533" y="972"/>
                </a:cxn>
                <a:cxn ang="0">
                  <a:pos x="4437" y="1004"/>
                </a:cxn>
                <a:cxn ang="0">
                  <a:pos x="4338" y="1030"/>
                </a:cxn>
                <a:cxn ang="0">
                  <a:pos x="4231" y="1048"/>
                </a:cxn>
                <a:cxn ang="0">
                  <a:pos x="4118" y="1058"/>
                </a:cxn>
                <a:cxn ang="0">
                  <a:pos x="3999" y="1059"/>
                </a:cxn>
                <a:cxn ang="0">
                  <a:pos x="3874" y="1049"/>
                </a:cxn>
                <a:cxn ang="0">
                  <a:pos x="3742" y="1032"/>
                </a:cxn>
                <a:cxn ang="0">
                  <a:pos x="3603" y="1001"/>
                </a:cxn>
                <a:cxn ang="0">
                  <a:pos x="3459" y="959"/>
                </a:cxn>
                <a:cxn ang="0">
                  <a:pos x="3306" y="906"/>
                </a:cxn>
                <a:cxn ang="0">
                  <a:pos x="3228" y="873"/>
                </a:cxn>
                <a:cxn ang="0">
                  <a:pos x="2920" y="748"/>
                </a:cxn>
                <a:cxn ang="0">
                  <a:pos x="2634" y="641"/>
                </a:cxn>
                <a:cxn ang="0">
                  <a:pos x="2367" y="552"/>
                </a:cxn>
                <a:cxn ang="0">
                  <a:pos x="2119" y="483"/>
                </a:cxn>
                <a:cxn ang="0">
                  <a:pos x="1886" y="428"/>
                </a:cxn>
                <a:cxn ang="0">
                  <a:pos x="1669" y="391"/>
                </a:cxn>
                <a:cxn ang="0">
                  <a:pos x="1465" y="370"/>
                </a:cxn>
                <a:cxn ang="0">
                  <a:pos x="1273" y="363"/>
                </a:cxn>
                <a:cxn ang="0">
                  <a:pos x="1091" y="371"/>
                </a:cxn>
                <a:cxn ang="0">
                  <a:pos x="919" y="396"/>
                </a:cxn>
                <a:cxn ang="0">
                  <a:pos x="755" y="433"/>
                </a:cxn>
                <a:cxn ang="0">
                  <a:pos x="597" y="483"/>
                </a:cxn>
                <a:cxn ang="0">
                  <a:pos x="444" y="546"/>
                </a:cxn>
                <a:cxn ang="0">
                  <a:pos x="294" y="620"/>
                </a:cxn>
                <a:cxn ang="0">
                  <a:pos x="147" y="707"/>
                </a:cxn>
                <a:cxn ang="0">
                  <a:pos x="0" y="806"/>
                </a:cxn>
              </a:cxnLst>
              <a:rect l="0" t="0" r="r" b="b"/>
              <a:pathLst>
                <a:path w="5418" h="1059">
                  <a:moveTo>
                    <a:pt x="5418" y="0"/>
                  </a:moveTo>
                  <a:lnTo>
                    <a:pt x="5418" y="0"/>
                  </a:lnTo>
                  <a:lnTo>
                    <a:pt x="5411" y="18"/>
                  </a:lnTo>
                  <a:lnTo>
                    <a:pt x="5393" y="68"/>
                  </a:lnTo>
                  <a:lnTo>
                    <a:pt x="5377" y="102"/>
                  </a:lnTo>
                  <a:lnTo>
                    <a:pt x="5361" y="142"/>
                  </a:lnTo>
                  <a:lnTo>
                    <a:pt x="5339" y="189"/>
                  </a:lnTo>
                  <a:lnTo>
                    <a:pt x="5314" y="237"/>
                  </a:lnTo>
                  <a:lnTo>
                    <a:pt x="5284" y="292"/>
                  </a:lnTo>
                  <a:lnTo>
                    <a:pt x="5251" y="347"/>
                  </a:lnTo>
                  <a:lnTo>
                    <a:pt x="5214" y="407"/>
                  </a:lnTo>
                  <a:lnTo>
                    <a:pt x="5171" y="467"/>
                  </a:lnTo>
                  <a:lnTo>
                    <a:pt x="5125" y="526"/>
                  </a:lnTo>
                  <a:lnTo>
                    <a:pt x="5100" y="557"/>
                  </a:lnTo>
                  <a:lnTo>
                    <a:pt x="5073" y="588"/>
                  </a:lnTo>
                  <a:lnTo>
                    <a:pt x="5047" y="618"/>
                  </a:lnTo>
                  <a:lnTo>
                    <a:pt x="5018" y="647"/>
                  </a:lnTo>
                  <a:lnTo>
                    <a:pt x="4989" y="676"/>
                  </a:lnTo>
                  <a:lnTo>
                    <a:pt x="4958" y="706"/>
                  </a:lnTo>
                  <a:lnTo>
                    <a:pt x="4926" y="735"/>
                  </a:lnTo>
                  <a:lnTo>
                    <a:pt x="4893" y="762"/>
                  </a:lnTo>
                  <a:lnTo>
                    <a:pt x="4858" y="789"/>
                  </a:lnTo>
                  <a:lnTo>
                    <a:pt x="4822" y="817"/>
                  </a:lnTo>
                  <a:lnTo>
                    <a:pt x="4785" y="843"/>
                  </a:lnTo>
                  <a:lnTo>
                    <a:pt x="4746" y="867"/>
                  </a:lnTo>
                  <a:lnTo>
                    <a:pt x="4707" y="890"/>
                  </a:lnTo>
                  <a:lnTo>
                    <a:pt x="4665" y="912"/>
                  </a:lnTo>
                  <a:lnTo>
                    <a:pt x="4622" y="933"/>
                  </a:lnTo>
                  <a:lnTo>
                    <a:pt x="4579" y="954"/>
                  </a:lnTo>
                  <a:lnTo>
                    <a:pt x="4533" y="972"/>
                  </a:lnTo>
                  <a:lnTo>
                    <a:pt x="4486" y="990"/>
                  </a:lnTo>
                  <a:lnTo>
                    <a:pt x="4437" y="1004"/>
                  </a:lnTo>
                  <a:lnTo>
                    <a:pt x="4389" y="1019"/>
                  </a:lnTo>
                  <a:lnTo>
                    <a:pt x="4338" y="1030"/>
                  </a:lnTo>
                  <a:lnTo>
                    <a:pt x="4285" y="1040"/>
                  </a:lnTo>
                  <a:lnTo>
                    <a:pt x="4231" y="1048"/>
                  </a:lnTo>
                  <a:lnTo>
                    <a:pt x="4175" y="1054"/>
                  </a:lnTo>
                  <a:lnTo>
                    <a:pt x="4118" y="1058"/>
                  </a:lnTo>
                  <a:lnTo>
                    <a:pt x="4058" y="1059"/>
                  </a:lnTo>
                  <a:lnTo>
                    <a:pt x="3999" y="1059"/>
                  </a:lnTo>
                  <a:lnTo>
                    <a:pt x="3936" y="1056"/>
                  </a:lnTo>
                  <a:lnTo>
                    <a:pt x="3874" y="1049"/>
                  </a:lnTo>
                  <a:lnTo>
                    <a:pt x="3809" y="1041"/>
                  </a:lnTo>
                  <a:lnTo>
                    <a:pt x="3742" y="1032"/>
                  </a:lnTo>
                  <a:lnTo>
                    <a:pt x="3672" y="1017"/>
                  </a:lnTo>
                  <a:lnTo>
                    <a:pt x="3603" y="1001"/>
                  </a:lnTo>
                  <a:lnTo>
                    <a:pt x="3531" y="982"/>
                  </a:lnTo>
                  <a:lnTo>
                    <a:pt x="3459" y="959"/>
                  </a:lnTo>
                  <a:lnTo>
                    <a:pt x="3382" y="933"/>
                  </a:lnTo>
                  <a:lnTo>
                    <a:pt x="3306" y="906"/>
                  </a:lnTo>
                  <a:lnTo>
                    <a:pt x="3228" y="873"/>
                  </a:lnTo>
                  <a:lnTo>
                    <a:pt x="3228" y="873"/>
                  </a:lnTo>
                  <a:lnTo>
                    <a:pt x="3071" y="809"/>
                  </a:lnTo>
                  <a:lnTo>
                    <a:pt x="2920" y="748"/>
                  </a:lnTo>
                  <a:lnTo>
                    <a:pt x="2776" y="693"/>
                  </a:lnTo>
                  <a:lnTo>
                    <a:pt x="2634" y="641"/>
                  </a:lnTo>
                  <a:lnTo>
                    <a:pt x="2499" y="596"/>
                  </a:lnTo>
                  <a:lnTo>
                    <a:pt x="2367" y="552"/>
                  </a:lnTo>
                  <a:lnTo>
                    <a:pt x="2241" y="515"/>
                  </a:lnTo>
                  <a:lnTo>
                    <a:pt x="2119" y="483"/>
                  </a:lnTo>
                  <a:lnTo>
                    <a:pt x="2001" y="454"/>
                  </a:lnTo>
                  <a:lnTo>
                    <a:pt x="1886" y="428"/>
                  </a:lnTo>
                  <a:lnTo>
                    <a:pt x="1776" y="407"/>
                  </a:lnTo>
                  <a:lnTo>
                    <a:pt x="1669" y="391"/>
                  </a:lnTo>
                  <a:lnTo>
                    <a:pt x="1565" y="378"/>
                  </a:lnTo>
                  <a:lnTo>
                    <a:pt x="1465" y="370"/>
                  </a:lnTo>
                  <a:lnTo>
                    <a:pt x="1368" y="365"/>
                  </a:lnTo>
                  <a:lnTo>
                    <a:pt x="1273" y="363"/>
                  </a:lnTo>
                  <a:lnTo>
                    <a:pt x="1182" y="366"/>
                  </a:lnTo>
                  <a:lnTo>
                    <a:pt x="1091" y="371"/>
                  </a:lnTo>
                  <a:lnTo>
                    <a:pt x="1005" y="381"/>
                  </a:lnTo>
                  <a:lnTo>
                    <a:pt x="919" y="396"/>
                  </a:lnTo>
                  <a:lnTo>
                    <a:pt x="837" y="412"/>
                  </a:lnTo>
                  <a:lnTo>
                    <a:pt x="755" y="433"/>
                  </a:lnTo>
                  <a:lnTo>
                    <a:pt x="676" y="455"/>
                  </a:lnTo>
                  <a:lnTo>
                    <a:pt x="597" y="483"/>
                  </a:lnTo>
                  <a:lnTo>
                    <a:pt x="521" y="512"/>
                  </a:lnTo>
                  <a:lnTo>
                    <a:pt x="444" y="546"/>
                  </a:lnTo>
                  <a:lnTo>
                    <a:pt x="369" y="581"/>
                  </a:lnTo>
                  <a:lnTo>
                    <a:pt x="294" y="620"/>
                  </a:lnTo>
                  <a:lnTo>
                    <a:pt x="221" y="662"/>
                  </a:lnTo>
                  <a:lnTo>
                    <a:pt x="147" y="707"/>
                  </a:lnTo>
                  <a:lnTo>
                    <a:pt x="74" y="754"/>
                  </a:lnTo>
                  <a:lnTo>
                    <a:pt x="0" y="80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511467" name="Freeform 43"/>
            <p:cNvSpPr>
              <a:spLocks/>
            </p:cNvSpPr>
            <p:nvPr userDrawn="1"/>
          </p:nvSpPr>
          <p:spPr bwMode="auto">
            <a:xfrm>
              <a:off x="1029" y="1055"/>
              <a:ext cx="5404" cy="545"/>
            </a:xfrm>
            <a:custGeom>
              <a:avLst/>
              <a:gdLst/>
              <a:ahLst/>
              <a:cxnLst>
                <a:cxn ang="0">
                  <a:pos x="5404" y="0"/>
                </a:cxn>
                <a:cxn ang="0">
                  <a:pos x="5380" y="68"/>
                </a:cxn>
                <a:cxn ang="0">
                  <a:pos x="5350" y="144"/>
                </a:cxn>
                <a:cxn ang="0">
                  <a:pos x="5304" y="241"/>
                </a:cxn>
                <a:cxn ang="0">
                  <a:pos x="5243" y="352"/>
                </a:cxn>
                <a:cxn ang="0">
                  <a:pos x="5165" y="473"/>
                </a:cxn>
                <a:cxn ang="0">
                  <a:pos x="5096" y="566"/>
                </a:cxn>
                <a:cxn ang="0">
                  <a:pos x="5043" y="627"/>
                </a:cxn>
                <a:cxn ang="0">
                  <a:pos x="4986" y="688"/>
                </a:cxn>
                <a:cxn ang="0">
                  <a:pos x="4924" y="748"/>
                </a:cxn>
                <a:cxn ang="0">
                  <a:pos x="4857" y="805"/>
                </a:cxn>
                <a:cxn ang="0">
                  <a:pos x="4785" y="858"/>
                </a:cxn>
                <a:cxn ang="0">
                  <a:pos x="4707" y="908"/>
                </a:cxn>
                <a:cxn ang="0">
                  <a:pos x="4624" y="955"/>
                </a:cxn>
                <a:cxn ang="0">
                  <a:pos x="4535" y="995"/>
                </a:cxn>
                <a:cxn ang="0">
                  <a:pos x="4440" y="1029"/>
                </a:cxn>
                <a:cxn ang="0">
                  <a:pos x="4340" y="1056"/>
                </a:cxn>
                <a:cxn ang="0">
                  <a:pos x="4233" y="1076"/>
                </a:cxn>
                <a:cxn ang="0">
                  <a:pos x="4121" y="1089"/>
                </a:cxn>
                <a:cxn ang="0">
                  <a:pos x="4002" y="1092"/>
                </a:cxn>
                <a:cxn ang="0">
                  <a:pos x="3877" y="1085"/>
                </a:cxn>
                <a:cxn ang="0">
                  <a:pos x="3745" y="1069"/>
                </a:cxn>
                <a:cxn ang="0">
                  <a:pos x="3606" y="1042"/>
                </a:cxn>
                <a:cxn ang="0">
                  <a:pos x="3460" y="1003"/>
                </a:cxn>
                <a:cxn ang="0">
                  <a:pos x="3307" y="951"/>
                </a:cxn>
                <a:cxn ang="0">
                  <a:pos x="3228" y="921"/>
                </a:cxn>
                <a:cxn ang="0">
                  <a:pos x="2919" y="801"/>
                </a:cxn>
                <a:cxn ang="0">
                  <a:pos x="2631" y="701"/>
                </a:cxn>
                <a:cxn ang="0">
                  <a:pos x="2363" y="617"/>
                </a:cxn>
                <a:cxn ang="0">
                  <a:pos x="2113" y="551"/>
                </a:cxn>
                <a:cxn ang="0">
                  <a:pos x="1880" y="501"/>
                </a:cxn>
                <a:cxn ang="0">
                  <a:pos x="1662" y="469"/>
                </a:cxn>
                <a:cxn ang="0">
                  <a:pos x="1458" y="451"/>
                </a:cxn>
                <a:cxn ang="0">
                  <a:pos x="1266" y="448"/>
                </a:cxn>
                <a:cxn ang="0">
                  <a:pos x="1085" y="461"/>
                </a:cxn>
                <a:cxn ang="0">
                  <a:pos x="914" y="488"/>
                </a:cxn>
                <a:cxn ang="0">
                  <a:pos x="750" y="528"/>
                </a:cxn>
                <a:cxn ang="0">
                  <a:pos x="593" y="582"/>
                </a:cxn>
                <a:cxn ang="0">
                  <a:pos x="440" y="648"/>
                </a:cxn>
                <a:cxn ang="0">
                  <a:pos x="292" y="727"/>
                </a:cxn>
                <a:cxn ang="0">
                  <a:pos x="146" y="817"/>
                </a:cxn>
                <a:cxn ang="0">
                  <a:pos x="0" y="918"/>
                </a:cxn>
              </a:cxnLst>
              <a:rect l="0" t="0" r="r" b="b"/>
              <a:pathLst>
                <a:path w="5404" h="1092">
                  <a:moveTo>
                    <a:pt x="5404" y="0"/>
                  </a:moveTo>
                  <a:lnTo>
                    <a:pt x="5404" y="0"/>
                  </a:lnTo>
                  <a:lnTo>
                    <a:pt x="5398" y="18"/>
                  </a:lnTo>
                  <a:lnTo>
                    <a:pt x="5380" y="68"/>
                  </a:lnTo>
                  <a:lnTo>
                    <a:pt x="5366" y="104"/>
                  </a:lnTo>
                  <a:lnTo>
                    <a:pt x="5350" y="144"/>
                  </a:lnTo>
                  <a:lnTo>
                    <a:pt x="5329" y="191"/>
                  </a:lnTo>
                  <a:lnTo>
                    <a:pt x="5304" y="241"/>
                  </a:lnTo>
                  <a:lnTo>
                    <a:pt x="5275" y="294"/>
                  </a:lnTo>
                  <a:lnTo>
                    <a:pt x="5243" y="352"/>
                  </a:lnTo>
                  <a:lnTo>
                    <a:pt x="5207" y="412"/>
                  </a:lnTo>
                  <a:lnTo>
                    <a:pt x="5165" y="473"/>
                  </a:lnTo>
                  <a:lnTo>
                    <a:pt x="5119" y="535"/>
                  </a:lnTo>
                  <a:lnTo>
                    <a:pt x="5096" y="566"/>
                  </a:lnTo>
                  <a:lnTo>
                    <a:pt x="5069" y="596"/>
                  </a:lnTo>
                  <a:lnTo>
                    <a:pt x="5043" y="627"/>
                  </a:lnTo>
                  <a:lnTo>
                    <a:pt x="5015" y="658"/>
                  </a:lnTo>
                  <a:lnTo>
                    <a:pt x="4986" y="688"/>
                  </a:lnTo>
                  <a:lnTo>
                    <a:pt x="4955" y="719"/>
                  </a:lnTo>
                  <a:lnTo>
                    <a:pt x="4924" y="748"/>
                  </a:lnTo>
                  <a:lnTo>
                    <a:pt x="4892" y="777"/>
                  </a:lnTo>
                  <a:lnTo>
                    <a:pt x="4857" y="805"/>
                  </a:lnTo>
                  <a:lnTo>
                    <a:pt x="4821" y="832"/>
                  </a:lnTo>
                  <a:lnTo>
                    <a:pt x="4785" y="858"/>
                  </a:lnTo>
                  <a:lnTo>
                    <a:pt x="4746" y="884"/>
                  </a:lnTo>
                  <a:lnTo>
                    <a:pt x="4707" y="908"/>
                  </a:lnTo>
                  <a:lnTo>
                    <a:pt x="4667" y="932"/>
                  </a:lnTo>
                  <a:lnTo>
                    <a:pt x="4624" y="955"/>
                  </a:lnTo>
                  <a:lnTo>
                    <a:pt x="4581" y="974"/>
                  </a:lnTo>
                  <a:lnTo>
                    <a:pt x="4535" y="995"/>
                  </a:lnTo>
                  <a:lnTo>
                    <a:pt x="4489" y="1013"/>
                  </a:lnTo>
                  <a:lnTo>
                    <a:pt x="4440" y="1029"/>
                  </a:lnTo>
                  <a:lnTo>
                    <a:pt x="4390" y="1043"/>
                  </a:lnTo>
                  <a:lnTo>
                    <a:pt x="4340" y="1056"/>
                  </a:lnTo>
                  <a:lnTo>
                    <a:pt x="4288" y="1068"/>
                  </a:lnTo>
                  <a:lnTo>
                    <a:pt x="4233" y="1076"/>
                  </a:lnTo>
                  <a:lnTo>
                    <a:pt x="4178" y="1084"/>
                  </a:lnTo>
                  <a:lnTo>
                    <a:pt x="4121" y="1089"/>
                  </a:lnTo>
                  <a:lnTo>
                    <a:pt x="4063" y="1092"/>
                  </a:lnTo>
                  <a:lnTo>
                    <a:pt x="4002" y="1092"/>
                  </a:lnTo>
                  <a:lnTo>
                    <a:pt x="3941" y="1090"/>
                  </a:lnTo>
                  <a:lnTo>
                    <a:pt x="3877" y="1085"/>
                  </a:lnTo>
                  <a:lnTo>
                    <a:pt x="3811" y="1079"/>
                  </a:lnTo>
                  <a:lnTo>
                    <a:pt x="3745" y="1069"/>
                  </a:lnTo>
                  <a:lnTo>
                    <a:pt x="3675" y="1058"/>
                  </a:lnTo>
                  <a:lnTo>
                    <a:pt x="3606" y="1042"/>
                  </a:lnTo>
                  <a:lnTo>
                    <a:pt x="3534" y="1024"/>
                  </a:lnTo>
                  <a:lnTo>
                    <a:pt x="3460" y="1003"/>
                  </a:lnTo>
                  <a:lnTo>
                    <a:pt x="3384" y="979"/>
                  </a:lnTo>
                  <a:lnTo>
                    <a:pt x="3307" y="951"/>
                  </a:lnTo>
                  <a:lnTo>
                    <a:pt x="3228" y="921"/>
                  </a:lnTo>
                  <a:lnTo>
                    <a:pt x="3228" y="921"/>
                  </a:lnTo>
                  <a:lnTo>
                    <a:pt x="3071" y="859"/>
                  </a:lnTo>
                  <a:lnTo>
                    <a:pt x="2919" y="801"/>
                  </a:lnTo>
                  <a:lnTo>
                    <a:pt x="2773" y="750"/>
                  </a:lnTo>
                  <a:lnTo>
                    <a:pt x="2631" y="701"/>
                  </a:lnTo>
                  <a:lnTo>
                    <a:pt x="2495" y="656"/>
                  </a:lnTo>
                  <a:lnTo>
                    <a:pt x="2363" y="617"/>
                  </a:lnTo>
                  <a:lnTo>
                    <a:pt x="2237" y="582"/>
                  </a:lnTo>
                  <a:lnTo>
                    <a:pt x="2113" y="551"/>
                  </a:lnTo>
                  <a:lnTo>
                    <a:pt x="1995" y="524"/>
                  </a:lnTo>
                  <a:lnTo>
                    <a:pt x="1880" y="501"/>
                  </a:lnTo>
                  <a:lnTo>
                    <a:pt x="1769" y="483"/>
                  </a:lnTo>
                  <a:lnTo>
                    <a:pt x="1662" y="469"/>
                  </a:lnTo>
                  <a:lnTo>
                    <a:pt x="1558" y="457"/>
                  </a:lnTo>
                  <a:lnTo>
                    <a:pt x="1458" y="451"/>
                  </a:lnTo>
                  <a:lnTo>
                    <a:pt x="1361" y="448"/>
                  </a:lnTo>
                  <a:lnTo>
                    <a:pt x="1266" y="448"/>
                  </a:lnTo>
                  <a:lnTo>
                    <a:pt x="1175" y="453"/>
                  </a:lnTo>
                  <a:lnTo>
                    <a:pt x="1085" y="461"/>
                  </a:lnTo>
                  <a:lnTo>
                    <a:pt x="998" y="472"/>
                  </a:lnTo>
                  <a:lnTo>
                    <a:pt x="914" y="488"/>
                  </a:lnTo>
                  <a:lnTo>
                    <a:pt x="830" y="506"/>
                  </a:lnTo>
                  <a:lnTo>
                    <a:pt x="750" y="528"/>
                  </a:lnTo>
                  <a:lnTo>
                    <a:pt x="671" y="553"/>
                  </a:lnTo>
                  <a:lnTo>
                    <a:pt x="593" y="582"/>
                  </a:lnTo>
                  <a:lnTo>
                    <a:pt x="517" y="614"/>
                  </a:lnTo>
                  <a:lnTo>
                    <a:pt x="440" y="648"/>
                  </a:lnTo>
                  <a:lnTo>
                    <a:pt x="365" y="687"/>
                  </a:lnTo>
                  <a:lnTo>
                    <a:pt x="292" y="727"/>
                  </a:lnTo>
                  <a:lnTo>
                    <a:pt x="218" y="771"/>
                  </a:lnTo>
                  <a:lnTo>
                    <a:pt x="146" y="817"/>
                  </a:lnTo>
                  <a:lnTo>
                    <a:pt x="72" y="866"/>
                  </a:lnTo>
                  <a:lnTo>
                    <a:pt x="0" y="91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511468" name="Freeform 44"/>
            <p:cNvSpPr>
              <a:spLocks/>
            </p:cNvSpPr>
            <p:nvPr userDrawn="1"/>
          </p:nvSpPr>
          <p:spPr bwMode="auto">
            <a:xfrm>
              <a:off x="1067" y="1026"/>
              <a:ext cx="5390" cy="562"/>
            </a:xfrm>
            <a:custGeom>
              <a:avLst/>
              <a:gdLst/>
              <a:ahLst/>
              <a:cxnLst>
                <a:cxn ang="0">
                  <a:pos x="5390" y="0"/>
                </a:cxn>
                <a:cxn ang="0">
                  <a:pos x="5366" y="70"/>
                </a:cxn>
                <a:cxn ang="0">
                  <a:pos x="5337" y="147"/>
                </a:cxn>
                <a:cxn ang="0">
                  <a:pos x="5292" y="244"/>
                </a:cxn>
                <a:cxn ang="0">
                  <a:pos x="5233" y="357"/>
                </a:cxn>
                <a:cxn ang="0">
                  <a:pos x="5158" y="480"/>
                </a:cxn>
                <a:cxn ang="0">
                  <a:pos x="5088" y="575"/>
                </a:cxn>
                <a:cxn ang="0">
                  <a:pos x="5037" y="638"/>
                </a:cxn>
                <a:cxn ang="0">
                  <a:pos x="4981" y="701"/>
                </a:cxn>
                <a:cxn ang="0">
                  <a:pos x="4920" y="762"/>
                </a:cxn>
                <a:cxn ang="0">
                  <a:pos x="4854" y="821"/>
                </a:cxn>
                <a:cxn ang="0">
                  <a:pos x="4783" y="875"/>
                </a:cxn>
                <a:cxn ang="0">
                  <a:pos x="4705" y="927"/>
                </a:cxn>
                <a:cxn ang="0">
                  <a:pos x="4623" y="976"/>
                </a:cxn>
                <a:cxn ang="0">
                  <a:pos x="4534" y="1018"/>
                </a:cxn>
                <a:cxn ang="0">
                  <a:pos x="4441" y="1053"/>
                </a:cxn>
                <a:cxn ang="0">
                  <a:pos x="4341" y="1084"/>
                </a:cxn>
                <a:cxn ang="0">
                  <a:pos x="4234" y="1106"/>
                </a:cxn>
                <a:cxn ang="0">
                  <a:pos x="4122" y="1121"/>
                </a:cxn>
                <a:cxn ang="0">
                  <a:pos x="4004" y="1126"/>
                </a:cxn>
                <a:cxn ang="0">
                  <a:pos x="3878" y="1122"/>
                </a:cxn>
                <a:cxn ang="0">
                  <a:pos x="3746" y="1110"/>
                </a:cxn>
                <a:cxn ang="0">
                  <a:pos x="3607" y="1084"/>
                </a:cxn>
                <a:cxn ang="0">
                  <a:pos x="3460" y="1048"/>
                </a:cxn>
                <a:cxn ang="0">
                  <a:pos x="3307" y="1000"/>
                </a:cxn>
                <a:cxn ang="0">
                  <a:pos x="3228" y="971"/>
                </a:cxn>
                <a:cxn ang="0">
                  <a:pos x="2917" y="856"/>
                </a:cxn>
                <a:cxn ang="0">
                  <a:pos x="2628" y="761"/>
                </a:cxn>
                <a:cxn ang="0">
                  <a:pos x="2359" y="682"/>
                </a:cxn>
                <a:cxn ang="0">
                  <a:pos x="2107" y="620"/>
                </a:cxn>
                <a:cxn ang="0">
                  <a:pos x="1873" y="575"/>
                </a:cxn>
                <a:cxn ang="0">
                  <a:pos x="1655" y="548"/>
                </a:cxn>
                <a:cxn ang="0">
                  <a:pos x="1451" y="533"/>
                </a:cxn>
                <a:cxn ang="0">
                  <a:pos x="1259" y="535"/>
                </a:cxn>
                <a:cxn ang="0">
                  <a:pos x="1077" y="551"/>
                </a:cxn>
                <a:cxn ang="0">
                  <a:pos x="906" y="582"/>
                </a:cxn>
                <a:cxn ang="0">
                  <a:pos x="744" y="625"/>
                </a:cxn>
                <a:cxn ang="0">
                  <a:pos x="587" y="683"/>
                </a:cxn>
                <a:cxn ang="0">
                  <a:pos x="436" y="753"/>
                </a:cxn>
                <a:cxn ang="0">
                  <a:pos x="288" y="835"/>
                </a:cxn>
                <a:cxn ang="0">
                  <a:pos x="144" y="929"/>
                </a:cxn>
                <a:cxn ang="0">
                  <a:pos x="0" y="1034"/>
                </a:cxn>
              </a:cxnLst>
              <a:rect l="0" t="0" r="r" b="b"/>
              <a:pathLst>
                <a:path w="5390" h="1126">
                  <a:moveTo>
                    <a:pt x="5390" y="0"/>
                  </a:moveTo>
                  <a:lnTo>
                    <a:pt x="5390" y="0"/>
                  </a:lnTo>
                  <a:lnTo>
                    <a:pt x="5384" y="18"/>
                  </a:lnTo>
                  <a:lnTo>
                    <a:pt x="5366" y="70"/>
                  </a:lnTo>
                  <a:lnTo>
                    <a:pt x="5353" y="105"/>
                  </a:lnTo>
                  <a:lnTo>
                    <a:pt x="5337" y="147"/>
                  </a:lnTo>
                  <a:lnTo>
                    <a:pt x="5316" y="192"/>
                  </a:lnTo>
                  <a:lnTo>
                    <a:pt x="5292" y="244"/>
                  </a:lnTo>
                  <a:lnTo>
                    <a:pt x="5265" y="299"/>
                  </a:lnTo>
                  <a:lnTo>
                    <a:pt x="5233" y="357"/>
                  </a:lnTo>
                  <a:lnTo>
                    <a:pt x="5198" y="418"/>
                  </a:lnTo>
                  <a:lnTo>
                    <a:pt x="5158" y="480"/>
                  </a:lnTo>
                  <a:lnTo>
                    <a:pt x="5113" y="544"/>
                  </a:lnTo>
                  <a:lnTo>
                    <a:pt x="5088" y="575"/>
                  </a:lnTo>
                  <a:lnTo>
                    <a:pt x="5063" y="607"/>
                  </a:lnTo>
                  <a:lnTo>
                    <a:pt x="5037" y="638"/>
                  </a:lnTo>
                  <a:lnTo>
                    <a:pt x="5011" y="670"/>
                  </a:lnTo>
                  <a:lnTo>
                    <a:pt x="4981" y="701"/>
                  </a:lnTo>
                  <a:lnTo>
                    <a:pt x="4951" y="732"/>
                  </a:lnTo>
                  <a:lnTo>
                    <a:pt x="4920" y="762"/>
                  </a:lnTo>
                  <a:lnTo>
                    <a:pt x="4888" y="791"/>
                  </a:lnTo>
                  <a:lnTo>
                    <a:pt x="4854" y="821"/>
                  </a:lnTo>
                  <a:lnTo>
                    <a:pt x="4819" y="848"/>
                  </a:lnTo>
                  <a:lnTo>
                    <a:pt x="4783" y="875"/>
                  </a:lnTo>
                  <a:lnTo>
                    <a:pt x="4745" y="903"/>
                  </a:lnTo>
                  <a:lnTo>
                    <a:pt x="4705" y="927"/>
                  </a:lnTo>
                  <a:lnTo>
                    <a:pt x="4665" y="951"/>
                  </a:lnTo>
                  <a:lnTo>
                    <a:pt x="4623" y="976"/>
                  </a:lnTo>
                  <a:lnTo>
                    <a:pt x="4580" y="997"/>
                  </a:lnTo>
                  <a:lnTo>
                    <a:pt x="4534" y="1018"/>
                  </a:lnTo>
                  <a:lnTo>
                    <a:pt x="4488" y="1037"/>
                  </a:lnTo>
                  <a:lnTo>
                    <a:pt x="4441" y="1053"/>
                  </a:lnTo>
                  <a:lnTo>
                    <a:pt x="4391" y="1069"/>
                  </a:lnTo>
                  <a:lnTo>
                    <a:pt x="4341" y="1084"/>
                  </a:lnTo>
                  <a:lnTo>
                    <a:pt x="4289" y="1095"/>
                  </a:lnTo>
                  <a:lnTo>
                    <a:pt x="4234" y="1106"/>
                  </a:lnTo>
                  <a:lnTo>
                    <a:pt x="4179" y="1114"/>
                  </a:lnTo>
                  <a:lnTo>
                    <a:pt x="4122" y="1121"/>
                  </a:lnTo>
                  <a:lnTo>
                    <a:pt x="4064" y="1124"/>
                  </a:lnTo>
                  <a:lnTo>
                    <a:pt x="4004" y="1126"/>
                  </a:lnTo>
                  <a:lnTo>
                    <a:pt x="3941" y="1126"/>
                  </a:lnTo>
                  <a:lnTo>
                    <a:pt x="3878" y="1122"/>
                  </a:lnTo>
                  <a:lnTo>
                    <a:pt x="3812" y="1118"/>
                  </a:lnTo>
                  <a:lnTo>
                    <a:pt x="3746" y="1110"/>
                  </a:lnTo>
                  <a:lnTo>
                    <a:pt x="3676" y="1098"/>
                  </a:lnTo>
                  <a:lnTo>
                    <a:pt x="3607" y="1084"/>
                  </a:lnTo>
                  <a:lnTo>
                    <a:pt x="3535" y="1068"/>
                  </a:lnTo>
                  <a:lnTo>
                    <a:pt x="3460" y="1048"/>
                  </a:lnTo>
                  <a:lnTo>
                    <a:pt x="3385" y="1026"/>
                  </a:lnTo>
                  <a:lnTo>
                    <a:pt x="3307" y="1000"/>
                  </a:lnTo>
                  <a:lnTo>
                    <a:pt x="3228" y="971"/>
                  </a:lnTo>
                  <a:lnTo>
                    <a:pt x="3228" y="971"/>
                  </a:lnTo>
                  <a:lnTo>
                    <a:pt x="3069" y="911"/>
                  </a:lnTo>
                  <a:lnTo>
                    <a:pt x="2917" y="856"/>
                  </a:lnTo>
                  <a:lnTo>
                    <a:pt x="2770" y="806"/>
                  </a:lnTo>
                  <a:lnTo>
                    <a:pt x="2628" y="761"/>
                  </a:lnTo>
                  <a:lnTo>
                    <a:pt x="2491" y="719"/>
                  </a:lnTo>
                  <a:lnTo>
                    <a:pt x="2359" y="682"/>
                  </a:lnTo>
                  <a:lnTo>
                    <a:pt x="2231" y="649"/>
                  </a:lnTo>
                  <a:lnTo>
                    <a:pt x="2107" y="620"/>
                  </a:lnTo>
                  <a:lnTo>
                    <a:pt x="1988" y="596"/>
                  </a:lnTo>
                  <a:lnTo>
                    <a:pt x="1873" y="575"/>
                  </a:lnTo>
                  <a:lnTo>
                    <a:pt x="1762" y="559"/>
                  </a:lnTo>
                  <a:lnTo>
                    <a:pt x="1655" y="548"/>
                  </a:lnTo>
                  <a:lnTo>
                    <a:pt x="1551" y="538"/>
                  </a:lnTo>
                  <a:lnTo>
                    <a:pt x="1451" y="533"/>
                  </a:lnTo>
                  <a:lnTo>
                    <a:pt x="1353" y="533"/>
                  </a:lnTo>
                  <a:lnTo>
                    <a:pt x="1259" y="535"/>
                  </a:lnTo>
                  <a:lnTo>
                    <a:pt x="1166" y="541"/>
                  </a:lnTo>
                  <a:lnTo>
                    <a:pt x="1077" y="551"/>
                  </a:lnTo>
                  <a:lnTo>
                    <a:pt x="991" y="565"/>
                  </a:lnTo>
                  <a:lnTo>
                    <a:pt x="906" y="582"/>
                  </a:lnTo>
                  <a:lnTo>
                    <a:pt x="824" y="603"/>
                  </a:lnTo>
                  <a:lnTo>
                    <a:pt x="744" y="625"/>
                  </a:lnTo>
                  <a:lnTo>
                    <a:pt x="665" y="653"/>
                  </a:lnTo>
                  <a:lnTo>
                    <a:pt x="587" y="683"/>
                  </a:lnTo>
                  <a:lnTo>
                    <a:pt x="511" y="716"/>
                  </a:lnTo>
                  <a:lnTo>
                    <a:pt x="436" y="753"/>
                  </a:lnTo>
                  <a:lnTo>
                    <a:pt x="362" y="791"/>
                  </a:lnTo>
                  <a:lnTo>
                    <a:pt x="288" y="835"/>
                  </a:lnTo>
                  <a:lnTo>
                    <a:pt x="216" y="880"/>
                  </a:lnTo>
                  <a:lnTo>
                    <a:pt x="144" y="929"/>
                  </a:lnTo>
                  <a:lnTo>
                    <a:pt x="72" y="979"/>
                  </a:lnTo>
                  <a:lnTo>
                    <a:pt x="0" y="103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511469" name="Freeform 45"/>
            <p:cNvSpPr>
              <a:spLocks/>
            </p:cNvSpPr>
            <p:nvPr userDrawn="1"/>
          </p:nvSpPr>
          <p:spPr bwMode="auto">
            <a:xfrm>
              <a:off x="1106" y="997"/>
              <a:ext cx="5373" cy="580"/>
            </a:xfrm>
            <a:custGeom>
              <a:avLst/>
              <a:gdLst/>
              <a:ahLst/>
              <a:cxnLst>
                <a:cxn ang="0">
                  <a:pos x="5373" y="0"/>
                </a:cxn>
                <a:cxn ang="0">
                  <a:pos x="5351" y="69"/>
                </a:cxn>
                <a:cxn ang="0">
                  <a:pos x="5323" y="147"/>
                </a:cxn>
                <a:cxn ang="0">
                  <a:pos x="5280" y="247"/>
                </a:cxn>
                <a:cxn ang="0">
                  <a:pos x="5221" y="361"/>
                </a:cxn>
                <a:cxn ang="0">
                  <a:pos x="5148" y="486"/>
                </a:cxn>
                <a:cxn ang="0">
                  <a:pos x="5081" y="583"/>
                </a:cxn>
                <a:cxn ang="0">
                  <a:pos x="5031" y="647"/>
                </a:cxn>
                <a:cxn ang="0">
                  <a:pos x="4976" y="712"/>
                </a:cxn>
                <a:cxn ang="0">
                  <a:pos x="4916" y="773"/>
                </a:cxn>
                <a:cxn ang="0">
                  <a:pos x="4849" y="833"/>
                </a:cxn>
                <a:cxn ang="0">
                  <a:pos x="4780" y="891"/>
                </a:cxn>
                <a:cxn ang="0">
                  <a:pos x="4704" y="944"/>
                </a:cxn>
                <a:cxn ang="0">
                  <a:pos x="4622" y="994"/>
                </a:cxn>
                <a:cxn ang="0">
                  <a:pos x="4534" y="1038"/>
                </a:cxn>
                <a:cxn ang="0">
                  <a:pos x="4441" y="1077"/>
                </a:cxn>
                <a:cxn ang="0">
                  <a:pos x="4341" y="1109"/>
                </a:cxn>
                <a:cxn ang="0">
                  <a:pos x="4236" y="1133"/>
                </a:cxn>
                <a:cxn ang="0">
                  <a:pos x="4123" y="1149"/>
                </a:cxn>
                <a:cxn ang="0">
                  <a:pos x="4004" y="1159"/>
                </a:cxn>
                <a:cxn ang="0">
                  <a:pos x="3879" y="1157"/>
                </a:cxn>
                <a:cxn ang="0">
                  <a:pos x="3746" y="1146"/>
                </a:cxn>
                <a:cxn ang="0">
                  <a:pos x="3607" y="1124"/>
                </a:cxn>
                <a:cxn ang="0">
                  <a:pos x="3460" y="1091"/>
                </a:cxn>
                <a:cxn ang="0">
                  <a:pos x="3305" y="1044"/>
                </a:cxn>
                <a:cxn ang="0">
                  <a:pos x="3226" y="1017"/>
                </a:cxn>
                <a:cxn ang="0">
                  <a:pos x="2914" y="909"/>
                </a:cxn>
                <a:cxn ang="0">
                  <a:pos x="2622" y="818"/>
                </a:cxn>
                <a:cxn ang="0">
                  <a:pos x="2353" y="746"/>
                </a:cxn>
                <a:cxn ang="0">
                  <a:pos x="2100" y="689"/>
                </a:cxn>
                <a:cxn ang="0">
                  <a:pos x="1866" y="649"/>
                </a:cxn>
                <a:cxn ang="0">
                  <a:pos x="1648" y="625"/>
                </a:cxn>
                <a:cxn ang="0">
                  <a:pos x="1442" y="615"/>
                </a:cxn>
                <a:cxn ang="0">
                  <a:pos x="1251" y="620"/>
                </a:cxn>
                <a:cxn ang="0">
                  <a:pos x="1070" y="641"/>
                </a:cxn>
                <a:cxn ang="0">
                  <a:pos x="899" y="675"/>
                </a:cxn>
                <a:cxn ang="0">
                  <a:pos x="737" y="722"/>
                </a:cxn>
                <a:cxn ang="0">
                  <a:pos x="581" y="783"/>
                </a:cxn>
                <a:cxn ang="0">
                  <a:pos x="431" y="856"/>
                </a:cxn>
                <a:cxn ang="0">
                  <a:pos x="286" y="941"/>
                </a:cxn>
                <a:cxn ang="0">
                  <a:pos x="143" y="1038"/>
                </a:cxn>
                <a:cxn ang="0">
                  <a:pos x="0" y="1146"/>
                </a:cxn>
              </a:cxnLst>
              <a:rect l="0" t="0" r="r" b="b"/>
              <a:pathLst>
                <a:path w="5373" h="1159">
                  <a:moveTo>
                    <a:pt x="5373" y="0"/>
                  </a:moveTo>
                  <a:lnTo>
                    <a:pt x="5373" y="0"/>
                  </a:lnTo>
                  <a:lnTo>
                    <a:pt x="5367" y="18"/>
                  </a:lnTo>
                  <a:lnTo>
                    <a:pt x="5351" y="69"/>
                  </a:lnTo>
                  <a:lnTo>
                    <a:pt x="5338" y="105"/>
                  </a:lnTo>
                  <a:lnTo>
                    <a:pt x="5323" y="147"/>
                  </a:lnTo>
                  <a:lnTo>
                    <a:pt x="5303" y="194"/>
                  </a:lnTo>
                  <a:lnTo>
                    <a:pt x="5280" y="247"/>
                  </a:lnTo>
                  <a:lnTo>
                    <a:pt x="5253" y="302"/>
                  </a:lnTo>
                  <a:lnTo>
                    <a:pt x="5221" y="361"/>
                  </a:lnTo>
                  <a:lnTo>
                    <a:pt x="5187" y="423"/>
                  </a:lnTo>
                  <a:lnTo>
                    <a:pt x="5148" y="486"/>
                  </a:lnTo>
                  <a:lnTo>
                    <a:pt x="5105" y="550"/>
                  </a:lnTo>
                  <a:lnTo>
                    <a:pt x="5081" y="583"/>
                  </a:lnTo>
                  <a:lnTo>
                    <a:pt x="5056" y="615"/>
                  </a:lnTo>
                  <a:lnTo>
                    <a:pt x="5031" y="647"/>
                  </a:lnTo>
                  <a:lnTo>
                    <a:pt x="5003" y="680"/>
                  </a:lnTo>
                  <a:lnTo>
                    <a:pt x="4976" y="712"/>
                  </a:lnTo>
                  <a:lnTo>
                    <a:pt x="4947" y="743"/>
                  </a:lnTo>
                  <a:lnTo>
                    <a:pt x="4916" y="773"/>
                  </a:lnTo>
                  <a:lnTo>
                    <a:pt x="4883" y="804"/>
                  </a:lnTo>
                  <a:lnTo>
                    <a:pt x="4849" y="833"/>
                  </a:lnTo>
                  <a:lnTo>
                    <a:pt x="4815" y="862"/>
                  </a:lnTo>
                  <a:lnTo>
                    <a:pt x="4780" y="891"/>
                  </a:lnTo>
                  <a:lnTo>
                    <a:pt x="4742" y="919"/>
                  </a:lnTo>
                  <a:lnTo>
                    <a:pt x="4704" y="944"/>
                  </a:lnTo>
                  <a:lnTo>
                    <a:pt x="4663" y="970"/>
                  </a:lnTo>
                  <a:lnTo>
                    <a:pt x="4622" y="994"/>
                  </a:lnTo>
                  <a:lnTo>
                    <a:pt x="4579" y="1017"/>
                  </a:lnTo>
                  <a:lnTo>
                    <a:pt x="4534" y="1038"/>
                  </a:lnTo>
                  <a:lnTo>
                    <a:pt x="4488" y="1057"/>
                  </a:lnTo>
                  <a:lnTo>
                    <a:pt x="4441" y="1077"/>
                  </a:lnTo>
                  <a:lnTo>
                    <a:pt x="4391" y="1093"/>
                  </a:lnTo>
                  <a:lnTo>
                    <a:pt x="4341" y="1109"/>
                  </a:lnTo>
                  <a:lnTo>
                    <a:pt x="4288" y="1122"/>
                  </a:lnTo>
                  <a:lnTo>
                    <a:pt x="4236" y="1133"/>
                  </a:lnTo>
                  <a:lnTo>
                    <a:pt x="4180" y="1143"/>
                  </a:lnTo>
                  <a:lnTo>
                    <a:pt x="4123" y="1149"/>
                  </a:lnTo>
                  <a:lnTo>
                    <a:pt x="4065" y="1156"/>
                  </a:lnTo>
                  <a:lnTo>
                    <a:pt x="4004" y="1159"/>
                  </a:lnTo>
                  <a:lnTo>
                    <a:pt x="3943" y="1159"/>
                  </a:lnTo>
                  <a:lnTo>
                    <a:pt x="3879" y="1157"/>
                  </a:lnTo>
                  <a:lnTo>
                    <a:pt x="3814" y="1153"/>
                  </a:lnTo>
                  <a:lnTo>
                    <a:pt x="3746" y="1146"/>
                  </a:lnTo>
                  <a:lnTo>
                    <a:pt x="3677" y="1136"/>
                  </a:lnTo>
                  <a:lnTo>
                    <a:pt x="3607" y="1124"/>
                  </a:lnTo>
                  <a:lnTo>
                    <a:pt x="3534" y="1109"/>
                  </a:lnTo>
                  <a:lnTo>
                    <a:pt x="3460" y="1091"/>
                  </a:lnTo>
                  <a:lnTo>
                    <a:pt x="3383" y="1070"/>
                  </a:lnTo>
                  <a:lnTo>
                    <a:pt x="3305" y="1044"/>
                  </a:lnTo>
                  <a:lnTo>
                    <a:pt x="3226" y="1017"/>
                  </a:lnTo>
                  <a:lnTo>
                    <a:pt x="3226" y="1017"/>
                  </a:lnTo>
                  <a:lnTo>
                    <a:pt x="3067" y="960"/>
                  </a:lnTo>
                  <a:lnTo>
                    <a:pt x="2914" y="909"/>
                  </a:lnTo>
                  <a:lnTo>
                    <a:pt x="2765" y="862"/>
                  </a:lnTo>
                  <a:lnTo>
                    <a:pt x="2622" y="818"/>
                  </a:lnTo>
                  <a:lnTo>
                    <a:pt x="2485" y="780"/>
                  </a:lnTo>
                  <a:lnTo>
                    <a:pt x="2353" y="746"/>
                  </a:lnTo>
                  <a:lnTo>
                    <a:pt x="2224" y="715"/>
                  </a:lnTo>
                  <a:lnTo>
                    <a:pt x="2100" y="689"/>
                  </a:lnTo>
                  <a:lnTo>
                    <a:pt x="1981" y="667"/>
                  </a:lnTo>
                  <a:lnTo>
                    <a:pt x="1866" y="649"/>
                  </a:lnTo>
                  <a:lnTo>
                    <a:pt x="1755" y="634"/>
                  </a:lnTo>
                  <a:lnTo>
                    <a:pt x="1648" y="625"/>
                  </a:lnTo>
                  <a:lnTo>
                    <a:pt x="1543" y="617"/>
                  </a:lnTo>
                  <a:lnTo>
                    <a:pt x="1442" y="615"/>
                  </a:lnTo>
                  <a:lnTo>
                    <a:pt x="1345" y="615"/>
                  </a:lnTo>
                  <a:lnTo>
                    <a:pt x="1251" y="620"/>
                  </a:lnTo>
                  <a:lnTo>
                    <a:pt x="1159" y="628"/>
                  </a:lnTo>
                  <a:lnTo>
                    <a:pt x="1070" y="641"/>
                  </a:lnTo>
                  <a:lnTo>
                    <a:pt x="984" y="655"/>
                  </a:lnTo>
                  <a:lnTo>
                    <a:pt x="899" y="675"/>
                  </a:lnTo>
                  <a:lnTo>
                    <a:pt x="817" y="696"/>
                  </a:lnTo>
                  <a:lnTo>
                    <a:pt x="737" y="722"/>
                  </a:lnTo>
                  <a:lnTo>
                    <a:pt x="659" y="751"/>
                  </a:lnTo>
                  <a:lnTo>
                    <a:pt x="581" y="783"/>
                  </a:lnTo>
                  <a:lnTo>
                    <a:pt x="506" y="817"/>
                  </a:lnTo>
                  <a:lnTo>
                    <a:pt x="431" y="856"/>
                  </a:lnTo>
                  <a:lnTo>
                    <a:pt x="358" y="896"/>
                  </a:lnTo>
                  <a:lnTo>
                    <a:pt x="286" y="941"/>
                  </a:lnTo>
                  <a:lnTo>
                    <a:pt x="213" y="988"/>
                  </a:lnTo>
                  <a:lnTo>
                    <a:pt x="143" y="1038"/>
                  </a:lnTo>
                  <a:lnTo>
                    <a:pt x="70" y="1090"/>
                  </a:lnTo>
                  <a:lnTo>
                    <a:pt x="0" y="114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511470" name="Freeform 46"/>
            <p:cNvSpPr>
              <a:spLocks/>
            </p:cNvSpPr>
            <p:nvPr userDrawn="1"/>
          </p:nvSpPr>
          <p:spPr bwMode="auto">
            <a:xfrm>
              <a:off x="1146" y="968"/>
              <a:ext cx="5355" cy="631"/>
            </a:xfrm>
            <a:custGeom>
              <a:avLst/>
              <a:gdLst/>
              <a:ahLst/>
              <a:cxnLst>
                <a:cxn ang="0">
                  <a:pos x="5355" y="0"/>
                </a:cxn>
                <a:cxn ang="0">
                  <a:pos x="5334" y="71"/>
                </a:cxn>
                <a:cxn ang="0">
                  <a:pos x="5306" y="150"/>
                </a:cxn>
                <a:cxn ang="0">
                  <a:pos x="5266" y="250"/>
                </a:cxn>
                <a:cxn ang="0">
                  <a:pos x="5209" y="366"/>
                </a:cxn>
                <a:cxn ang="0">
                  <a:pos x="5138" y="494"/>
                </a:cxn>
                <a:cxn ang="0">
                  <a:pos x="5072" y="592"/>
                </a:cxn>
                <a:cxn ang="0">
                  <a:pos x="5023" y="658"/>
                </a:cxn>
                <a:cxn ang="0">
                  <a:pos x="4969" y="723"/>
                </a:cxn>
                <a:cxn ang="0">
                  <a:pos x="4909" y="788"/>
                </a:cxn>
                <a:cxn ang="0">
                  <a:pos x="4845" y="849"/>
                </a:cxn>
                <a:cxn ang="0">
                  <a:pos x="4775" y="909"/>
                </a:cxn>
                <a:cxn ang="0">
                  <a:pos x="4700" y="964"/>
                </a:cxn>
                <a:cxn ang="0">
                  <a:pos x="4619" y="1015"/>
                </a:cxn>
                <a:cxn ang="0">
                  <a:pos x="4532" y="1060"/>
                </a:cxn>
                <a:cxn ang="0">
                  <a:pos x="4439" y="1101"/>
                </a:cxn>
                <a:cxn ang="0">
                  <a:pos x="4340" y="1135"/>
                </a:cxn>
                <a:cxn ang="0">
                  <a:pos x="4235" y="1162"/>
                </a:cxn>
                <a:cxn ang="0">
                  <a:pos x="4123" y="1182"/>
                </a:cxn>
                <a:cxn ang="0">
                  <a:pos x="4004" y="1193"/>
                </a:cxn>
                <a:cxn ang="0">
                  <a:pos x="3879" y="1194"/>
                </a:cxn>
                <a:cxn ang="0">
                  <a:pos x="3746" y="1185"/>
                </a:cxn>
                <a:cxn ang="0">
                  <a:pos x="3606" y="1165"/>
                </a:cxn>
                <a:cxn ang="0">
                  <a:pos x="3458" y="1136"/>
                </a:cxn>
                <a:cxn ang="0">
                  <a:pos x="3304" y="1093"/>
                </a:cxn>
                <a:cxn ang="0">
                  <a:pos x="3224" y="1067"/>
                </a:cxn>
                <a:cxn ang="0">
                  <a:pos x="2910" y="965"/>
                </a:cxn>
                <a:cxn ang="0">
                  <a:pos x="2618" y="880"/>
                </a:cxn>
                <a:cxn ang="0">
                  <a:pos x="2346" y="812"/>
                </a:cxn>
                <a:cxn ang="0">
                  <a:pos x="2094" y="760"/>
                </a:cxn>
                <a:cxn ang="0">
                  <a:pos x="1859" y="723"/>
                </a:cxn>
                <a:cxn ang="0">
                  <a:pos x="1640" y="704"/>
                </a:cxn>
                <a:cxn ang="0">
                  <a:pos x="1434" y="699"/>
                </a:cxn>
                <a:cxn ang="0">
                  <a:pos x="1242" y="707"/>
                </a:cxn>
                <a:cxn ang="0">
                  <a:pos x="1063" y="731"/>
                </a:cxn>
                <a:cxn ang="0">
                  <a:pos x="893" y="768"/>
                </a:cxn>
                <a:cxn ang="0">
                  <a:pos x="732" y="820"/>
                </a:cxn>
                <a:cxn ang="0">
                  <a:pos x="576" y="884"/>
                </a:cxn>
                <a:cxn ang="0">
                  <a:pos x="427" y="960"/>
                </a:cxn>
                <a:cxn ang="0">
                  <a:pos x="283" y="1049"/>
                </a:cxn>
                <a:cxn ang="0">
                  <a:pos x="141" y="1149"/>
                </a:cxn>
                <a:cxn ang="0">
                  <a:pos x="0" y="1261"/>
                </a:cxn>
              </a:cxnLst>
              <a:rect l="0" t="0" r="r" b="b"/>
              <a:pathLst>
                <a:path w="5355" h="1261">
                  <a:moveTo>
                    <a:pt x="5355" y="0"/>
                  </a:moveTo>
                  <a:lnTo>
                    <a:pt x="5355" y="0"/>
                  </a:lnTo>
                  <a:lnTo>
                    <a:pt x="5349" y="19"/>
                  </a:lnTo>
                  <a:lnTo>
                    <a:pt x="5334" y="71"/>
                  </a:lnTo>
                  <a:lnTo>
                    <a:pt x="5322" y="106"/>
                  </a:lnTo>
                  <a:lnTo>
                    <a:pt x="5306" y="150"/>
                  </a:lnTo>
                  <a:lnTo>
                    <a:pt x="5288" y="197"/>
                  </a:lnTo>
                  <a:lnTo>
                    <a:pt x="5266" y="250"/>
                  </a:lnTo>
                  <a:lnTo>
                    <a:pt x="5240" y="306"/>
                  </a:lnTo>
                  <a:lnTo>
                    <a:pt x="5209" y="366"/>
                  </a:lnTo>
                  <a:lnTo>
                    <a:pt x="5176" y="429"/>
                  </a:lnTo>
                  <a:lnTo>
                    <a:pt x="5138" y="494"/>
                  </a:lnTo>
                  <a:lnTo>
                    <a:pt x="5095" y="560"/>
                  </a:lnTo>
                  <a:lnTo>
                    <a:pt x="5072" y="592"/>
                  </a:lnTo>
                  <a:lnTo>
                    <a:pt x="5048" y="625"/>
                  </a:lnTo>
                  <a:lnTo>
                    <a:pt x="5023" y="658"/>
                  </a:lnTo>
                  <a:lnTo>
                    <a:pt x="4997" y="691"/>
                  </a:lnTo>
                  <a:lnTo>
                    <a:pt x="4969" y="723"/>
                  </a:lnTo>
                  <a:lnTo>
                    <a:pt x="4940" y="755"/>
                  </a:lnTo>
                  <a:lnTo>
                    <a:pt x="4909" y="788"/>
                  </a:lnTo>
                  <a:lnTo>
                    <a:pt x="4877" y="818"/>
                  </a:lnTo>
                  <a:lnTo>
                    <a:pt x="4845" y="849"/>
                  </a:lnTo>
                  <a:lnTo>
                    <a:pt x="4811" y="880"/>
                  </a:lnTo>
                  <a:lnTo>
                    <a:pt x="4775" y="909"/>
                  </a:lnTo>
                  <a:lnTo>
                    <a:pt x="4739" y="936"/>
                  </a:lnTo>
                  <a:lnTo>
                    <a:pt x="4700" y="964"/>
                  </a:lnTo>
                  <a:lnTo>
                    <a:pt x="4661" y="989"/>
                  </a:lnTo>
                  <a:lnTo>
                    <a:pt x="4619" y="1015"/>
                  </a:lnTo>
                  <a:lnTo>
                    <a:pt x="4576" y="1038"/>
                  </a:lnTo>
                  <a:lnTo>
                    <a:pt x="4532" y="1060"/>
                  </a:lnTo>
                  <a:lnTo>
                    <a:pt x="4486" y="1081"/>
                  </a:lnTo>
                  <a:lnTo>
                    <a:pt x="4439" y="1101"/>
                  </a:lnTo>
                  <a:lnTo>
                    <a:pt x="4390" y="1119"/>
                  </a:lnTo>
                  <a:lnTo>
                    <a:pt x="4340" y="1135"/>
                  </a:lnTo>
                  <a:lnTo>
                    <a:pt x="4289" y="1149"/>
                  </a:lnTo>
                  <a:lnTo>
                    <a:pt x="4235" y="1162"/>
                  </a:lnTo>
                  <a:lnTo>
                    <a:pt x="4179" y="1173"/>
                  </a:lnTo>
                  <a:lnTo>
                    <a:pt x="4123" y="1182"/>
                  </a:lnTo>
                  <a:lnTo>
                    <a:pt x="4064" y="1188"/>
                  </a:lnTo>
                  <a:lnTo>
                    <a:pt x="4004" y="1193"/>
                  </a:lnTo>
                  <a:lnTo>
                    <a:pt x="3942" y="1194"/>
                  </a:lnTo>
                  <a:lnTo>
                    <a:pt x="3879" y="1194"/>
                  </a:lnTo>
                  <a:lnTo>
                    <a:pt x="3814" y="1191"/>
                  </a:lnTo>
                  <a:lnTo>
                    <a:pt x="3746" y="1185"/>
                  </a:lnTo>
                  <a:lnTo>
                    <a:pt x="3676" y="1177"/>
                  </a:lnTo>
                  <a:lnTo>
                    <a:pt x="3606" y="1165"/>
                  </a:lnTo>
                  <a:lnTo>
                    <a:pt x="3533" y="1153"/>
                  </a:lnTo>
                  <a:lnTo>
                    <a:pt x="3458" y="1136"/>
                  </a:lnTo>
                  <a:lnTo>
                    <a:pt x="3382" y="1115"/>
                  </a:lnTo>
                  <a:lnTo>
                    <a:pt x="3304" y="1093"/>
                  </a:lnTo>
                  <a:lnTo>
                    <a:pt x="3224" y="1067"/>
                  </a:lnTo>
                  <a:lnTo>
                    <a:pt x="3224" y="1067"/>
                  </a:lnTo>
                  <a:lnTo>
                    <a:pt x="3064" y="1014"/>
                  </a:lnTo>
                  <a:lnTo>
                    <a:pt x="2910" y="965"/>
                  </a:lnTo>
                  <a:lnTo>
                    <a:pt x="2761" y="920"/>
                  </a:lnTo>
                  <a:lnTo>
                    <a:pt x="2618" y="880"/>
                  </a:lnTo>
                  <a:lnTo>
                    <a:pt x="2480" y="842"/>
                  </a:lnTo>
                  <a:lnTo>
                    <a:pt x="2346" y="812"/>
                  </a:lnTo>
                  <a:lnTo>
                    <a:pt x="2219" y="783"/>
                  </a:lnTo>
                  <a:lnTo>
                    <a:pt x="2094" y="760"/>
                  </a:lnTo>
                  <a:lnTo>
                    <a:pt x="1974" y="739"/>
                  </a:lnTo>
                  <a:lnTo>
                    <a:pt x="1859" y="723"/>
                  </a:lnTo>
                  <a:lnTo>
                    <a:pt x="1746" y="712"/>
                  </a:lnTo>
                  <a:lnTo>
                    <a:pt x="1640" y="704"/>
                  </a:lnTo>
                  <a:lnTo>
                    <a:pt x="1535" y="699"/>
                  </a:lnTo>
                  <a:lnTo>
                    <a:pt x="1434" y="699"/>
                  </a:lnTo>
                  <a:lnTo>
                    <a:pt x="1337" y="700"/>
                  </a:lnTo>
                  <a:lnTo>
                    <a:pt x="1242" y="707"/>
                  </a:lnTo>
                  <a:lnTo>
                    <a:pt x="1151" y="718"/>
                  </a:lnTo>
                  <a:lnTo>
                    <a:pt x="1063" y="731"/>
                  </a:lnTo>
                  <a:lnTo>
                    <a:pt x="976" y="749"/>
                  </a:lnTo>
                  <a:lnTo>
                    <a:pt x="893" y="768"/>
                  </a:lnTo>
                  <a:lnTo>
                    <a:pt x="811" y="792"/>
                  </a:lnTo>
                  <a:lnTo>
                    <a:pt x="732" y="820"/>
                  </a:lnTo>
                  <a:lnTo>
                    <a:pt x="652" y="851"/>
                  </a:lnTo>
                  <a:lnTo>
                    <a:pt x="576" y="884"/>
                  </a:lnTo>
                  <a:lnTo>
                    <a:pt x="501" y="920"/>
                  </a:lnTo>
                  <a:lnTo>
                    <a:pt x="427" y="960"/>
                  </a:lnTo>
                  <a:lnTo>
                    <a:pt x="355" y="1004"/>
                  </a:lnTo>
                  <a:lnTo>
                    <a:pt x="283" y="1049"/>
                  </a:lnTo>
                  <a:lnTo>
                    <a:pt x="212" y="1098"/>
                  </a:lnTo>
                  <a:lnTo>
                    <a:pt x="141" y="1149"/>
                  </a:lnTo>
                  <a:lnTo>
                    <a:pt x="71" y="1204"/>
                  </a:lnTo>
                  <a:lnTo>
                    <a:pt x="0" y="1261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511471" name="Freeform 47"/>
            <p:cNvSpPr>
              <a:spLocks/>
            </p:cNvSpPr>
            <p:nvPr userDrawn="1"/>
          </p:nvSpPr>
          <p:spPr bwMode="auto">
            <a:xfrm>
              <a:off x="1187" y="940"/>
              <a:ext cx="5335" cy="688"/>
            </a:xfrm>
            <a:custGeom>
              <a:avLst/>
              <a:gdLst/>
              <a:ahLst/>
              <a:cxnLst>
                <a:cxn ang="0">
                  <a:pos x="5335" y="0"/>
                </a:cxn>
                <a:cxn ang="0">
                  <a:pos x="5315" y="71"/>
                </a:cxn>
                <a:cxn ang="0">
                  <a:pos x="5289" y="150"/>
                </a:cxn>
                <a:cxn ang="0">
                  <a:pos x="5250" y="252"/>
                </a:cxn>
                <a:cxn ang="0">
                  <a:pos x="5196" y="371"/>
                </a:cxn>
                <a:cxn ang="0">
                  <a:pos x="5127" y="501"/>
                </a:cxn>
                <a:cxn ang="0">
                  <a:pos x="5061" y="601"/>
                </a:cxn>
                <a:cxn ang="0">
                  <a:pos x="5014" y="667"/>
                </a:cxn>
                <a:cxn ang="0">
                  <a:pos x="4960" y="735"/>
                </a:cxn>
                <a:cxn ang="0">
                  <a:pos x="4902" y="799"/>
                </a:cxn>
                <a:cxn ang="0">
                  <a:pos x="4838" y="862"/>
                </a:cxn>
                <a:cxn ang="0">
                  <a:pos x="4770" y="924"/>
                </a:cxn>
                <a:cxn ang="0">
                  <a:pos x="4695" y="980"/>
                </a:cxn>
                <a:cxn ang="0">
                  <a:pos x="4614" y="1034"/>
                </a:cxn>
                <a:cxn ang="0">
                  <a:pos x="4528" y="1082"/>
                </a:cxn>
                <a:cxn ang="0">
                  <a:pos x="4436" y="1126"/>
                </a:cxn>
                <a:cxn ang="0">
                  <a:pos x="4338" y="1161"/>
                </a:cxn>
                <a:cxn ang="0">
                  <a:pos x="4232" y="1190"/>
                </a:cxn>
                <a:cxn ang="0">
                  <a:pos x="4121" y="1213"/>
                </a:cxn>
                <a:cxn ang="0">
                  <a:pos x="4003" y="1226"/>
                </a:cxn>
                <a:cxn ang="0">
                  <a:pos x="3877" y="1229"/>
                </a:cxn>
                <a:cxn ang="0">
                  <a:pos x="3745" y="1224"/>
                </a:cxn>
                <a:cxn ang="0">
                  <a:pos x="3605" y="1206"/>
                </a:cxn>
                <a:cxn ang="0">
                  <a:pos x="3456" y="1179"/>
                </a:cxn>
                <a:cxn ang="0">
                  <a:pos x="3301" y="1140"/>
                </a:cxn>
                <a:cxn ang="0">
                  <a:pos x="3220" y="1114"/>
                </a:cxn>
                <a:cxn ang="0">
                  <a:pos x="2905" y="1019"/>
                </a:cxn>
                <a:cxn ang="0">
                  <a:pos x="2612" y="938"/>
                </a:cxn>
                <a:cxn ang="0">
                  <a:pos x="2340" y="875"/>
                </a:cxn>
                <a:cxn ang="0">
                  <a:pos x="2086" y="828"/>
                </a:cxn>
                <a:cxn ang="0">
                  <a:pos x="1851" y="798"/>
                </a:cxn>
                <a:cxn ang="0">
                  <a:pos x="1630" y="782"/>
                </a:cxn>
                <a:cxn ang="0">
                  <a:pos x="1426" y="780"/>
                </a:cxn>
                <a:cxn ang="0">
                  <a:pos x="1235" y="795"/>
                </a:cxn>
                <a:cxn ang="0">
                  <a:pos x="1099" y="814"/>
                </a:cxn>
                <a:cxn ang="0">
                  <a:pos x="1011" y="830"/>
                </a:cxn>
                <a:cxn ang="0">
                  <a:pos x="927" y="851"/>
                </a:cxn>
                <a:cxn ang="0">
                  <a:pos x="804" y="888"/>
                </a:cxn>
                <a:cxn ang="0">
                  <a:pos x="647" y="950"/>
                </a:cxn>
                <a:cxn ang="0">
                  <a:pos x="496" y="1024"/>
                </a:cxn>
                <a:cxn ang="0">
                  <a:pos x="352" y="1109"/>
                </a:cxn>
                <a:cxn ang="0">
                  <a:pos x="210" y="1208"/>
                </a:cxn>
                <a:cxn ang="0">
                  <a:pos x="70" y="1316"/>
                </a:cxn>
              </a:cxnLst>
              <a:rect l="0" t="0" r="r" b="b"/>
              <a:pathLst>
                <a:path w="5335" h="1376">
                  <a:moveTo>
                    <a:pt x="5335" y="0"/>
                  </a:moveTo>
                  <a:lnTo>
                    <a:pt x="5335" y="0"/>
                  </a:lnTo>
                  <a:lnTo>
                    <a:pt x="5331" y="18"/>
                  </a:lnTo>
                  <a:lnTo>
                    <a:pt x="5315" y="71"/>
                  </a:lnTo>
                  <a:lnTo>
                    <a:pt x="5304" y="107"/>
                  </a:lnTo>
                  <a:lnTo>
                    <a:pt x="5289" y="150"/>
                  </a:lnTo>
                  <a:lnTo>
                    <a:pt x="5271" y="199"/>
                  </a:lnTo>
                  <a:lnTo>
                    <a:pt x="5250" y="252"/>
                  </a:lnTo>
                  <a:lnTo>
                    <a:pt x="5225" y="310"/>
                  </a:lnTo>
                  <a:lnTo>
                    <a:pt x="5196" y="371"/>
                  </a:lnTo>
                  <a:lnTo>
                    <a:pt x="5163" y="434"/>
                  </a:lnTo>
                  <a:lnTo>
                    <a:pt x="5127" y="501"/>
                  </a:lnTo>
                  <a:lnTo>
                    <a:pt x="5085" y="567"/>
                  </a:lnTo>
                  <a:lnTo>
                    <a:pt x="5061" y="601"/>
                  </a:lnTo>
                  <a:lnTo>
                    <a:pt x="5038" y="635"/>
                  </a:lnTo>
                  <a:lnTo>
                    <a:pt x="5014" y="667"/>
                  </a:lnTo>
                  <a:lnTo>
                    <a:pt x="4988" y="701"/>
                  </a:lnTo>
                  <a:lnTo>
                    <a:pt x="4960" y="735"/>
                  </a:lnTo>
                  <a:lnTo>
                    <a:pt x="4932" y="767"/>
                  </a:lnTo>
                  <a:lnTo>
                    <a:pt x="4902" y="799"/>
                  </a:lnTo>
                  <a:lnTo>
                    <a:pt x="4871" y="832"/>
                  </a:lnTo>
                  <a:lnTo>
                    <a:pt x="4838" y="862"/>
                  </a:lnTo>
                  <a:lnTo>
                    <a:pt x="4804" y="893"/>
                  </a:lnTo>
                  <a:lnTo>
                    <a:pt x="4770" y="924"/>
                  </a:lnTo>
                  <a:lnTo>
                    <a:pt x="4734" y="953"/>
                  </a:lnTo>
                  <a:lnTo>
                    <a:pt x="4695" y="980"/>
                  </a:lnTo>
                  <a:lnTo>
                    <a:pt x="4656" y="1008"/>
                  </a:lnTo>
                  <a:lnTo>
                    <a:pt x="4614" y="1034"/>
                  </a:lnTo>
                  <a:lnTo>
                    <a:pt x="4573" y="1059"/>
                  </a:lnTo>
                  <a:lnTo>
                    <a:pt x="4528" y="1082"/>
                  </a:lnTo>
                  <a:lnTo>
                    <a:pt x="4484" y="1105"/>
                  </a:lnTo>
                  <a:lnTo>
                    <a:pt x="4436" y="1126"/>
                  </a:lnTo>
                  <a:lnTo>
                    <a:pt x="4388" y="1143"/>
                  </a:lnTo>
                  <a:lnTo>
                    <a:pt x="4338" y="1161"/>
                  </a:lnTo>
                  <a:lnTo>
                    <a:pt x="4287" y="1177"/>
                  </a:lnTo>
                  <a:lnTo>
                    <a:pt x="4232" y="1190"/>
                  </a:lnTo>
                  <a:lnTo>
                    <a:pt x="4178" y="1203"/>
                  </a:lnTo>
                  <a:lnTo>
                    <a:pt x="4121" y="1213"/>
                  </a:lnTo>
                  <a:lnTo>
                    <a:pt x="4063" y="1219"/>
                  </a:lnTo>
                  <a:lnTo>
                    <a:pt x="4003" y="1226"/>
                  </a:lnTo>
                  <a:lnTo>
                    <a:pt x="3941" y="1229"/>
                  </a:lnTo>
                  <a:lnTo>
                    <a:pt x="3877" y="1229"/>
                  </a:lnTo>
                  <a:lnTo>
                    <a:pt x="3812" y="1227"/>
                  </a:lnTo>
                  <a:lnTo>
                    <a:pt x="3745" y="1224"/>
                  </a:lnTo>
                  <a:lnTo>
                    <a:pt x="3676" y="1216"/>
                  </a:lnTo>
                  <a:lnTo>
                    <a:pt x="3605" y="1206"/>
                  </a:lnTo>
                  <a:lnTo>
                    <a:pt x="3531" y="1195"/>
                  </a:lnTo>
                  <a:lnTo>
                    <a:pt x="3456" y="1179"/>
                  </a:lnTo>
                  <a:lnTo>
                    <a:pt x="3380" y="1161"/>
                  </a:lnTo>
                  <a:lnTo>
                    <a:pt x="3301" y="1140"/>
                  </a:lnTo>
                  <a:lnTo>
                    <a:pt x="3220" y="1114"/>
                  </a:lnTo>
                  <a:lnTo>
                    <a:pt x="3220" y="1114"/>
                  </a:lnTo>
                  <a:lnTo>
                    <a:pt x="3061" y="1064"/>
                  </a:lnTo>
                  <a:lnTo>
                    <a:pt x="2905" y="1019"/>
                  </a:lnTo>
                  <a:lnTo>
                    <a:pt x="2756" y="977"/>
                  </a:lnTo>
                  <a:lnTo>
                    <a:pt x="2612" y="938"/>
                  </a:lnTo>
                  <a:lnTo>
                    <a:pt x="2473" y="906"/>
                  </a:lnTo>
                  <a:lnTo>
                    <a:pt x="2340" y="875"/>
                  </a:lnTo>
                  <a:lnTo>
                    <a:pt x="2211" y="851"/>
                  </a:lnTo>
                  <a:lnTo>
                    <a:pt x="2086" y="828"/>
                  </a:lnTo>
                  <a:lnTo>
                    <a:pt x="1966" y="811"/>
                  </a:lnTo>
                  <a:lnTo>
                    <a:pt x="1851" y="798"/>
                  </a:lnTo>
                  <a:lnTo>
                    <a:pt x="1739" y="788"/>
                  </a:lnTo>
                  <a:lnTo>
                    <a:pt x="1630" y="782"/>
                  </a:lnTo>
                  <a:lnTo>
                    <a:pt x="1526" y="780"/>
                  </a:lnTo>
                  <a:lnTo>
                    <a:pt x="1426" y="780"/>
                  </a:lnTo>
                  <a:lnTo>
                    <a:pt x="1329" y="785"/>
                  </a:lnTo>
                  <a:lnTo>
                    <a:pt x="1235" y="795"/>
                  </a:lnTo>
                  <a:lnTo>
                    <a:pt x="1143" y="806"/>
                  </a:lnTo>
                  <a:lnTo>
                    <a:pt x="1099" y="814"/>
                  </a:lnTo>
                  <a:lnTo>
                    <a:pt x="1054" y="822"/>
                  </a:lnTo>
                  <a:lnTo>
                    <a:pt x="1011" y="830"/>
                  </a:lnTo>
                  <a:lnTo>
                    <a:pt x="970" y="840"/>
                  </a:lnTo>
                  <a:lnTo>
                    <a:pt x="927" y="851"/>
                  </a:lnTo>
                  <a:lnTo>
                    <a:pt x="885" y="862"/>
                  </a:lnTo>
                  <a:lnTo>
                    <a:pt x="804" y="888"/>
                  </a:lnTo>
                  <a:lnTo>
                    <a:pt x="725" y="917"/>
                  </a:lnTo>
                  <a:lnTo>
                    <a:pt x="647" y="950"/>
                  </a:lnTo>
                  <a:lnTo>
                    <a:pt x="571" y="985"/>
                  </a:lnTo>
                  <a:lnTo>
                    <a:pt x="496" y="1024"/>
                  </a:lnTo>
                  <a:lnTo>
                    <a:pt x="424" y="1064"/>
                  </a:lnTo>
                  <a:lnTo>
                    <a:pt x="352" y="1109"/>
                  </a:lnTo>
                  <a:lnTo>
                    <a:pt x="280" y="1156"/>
                  </a:lnTo>
                  <a:lnTo>
                    <a:pt x="210" y="1208"/>
                  </a:lnTo>
                  <a:lnTo>
                    <a:pt x="139" y="1261"/>
                  </a:lnTo>
                  <a:lnTo>
                    <a:pt x="70" y="1316"/>
                  </a:lnTo>
                  <a:lnTo>
                    <a:pt x="0" y="137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511472" name="Freeform 48"/>
            <p:cNvSpPr>
              <a:spLocks/>
            </p:cNvSpPr>
            <p:nvPr userDrawn="1"/>
          </p:nvSpPr>
          <p:spPr bwMode="auto">
            <a:xfrm>
              <a:off x="1229" y="911"/>
              <a:ext cx="5314" cy="745"/>
            </a:xfrm>
            <a:custGeom>
              <a:avLst/>
              <a:gdLst/>
              <a:ahLst/>
              <a:cxnLst>
                <a:cxn ang="0">
                  <a:pos x="5314" y="0"/>
                </a:cxn>
                <a:cxn ang="0">
                  <a:pos x="5296" y="71"/>
                </a:cxn>
                <a:cxn ang="0">
                  <a:pos x="5271" y="153"/>
                </a:cxn>
                <a:cxn ang="0">
                  <a:pos x="5233" y="257"/>
                </a:cxn>
                <a:cxn ang="0">
                  <a:pos x="5180" y="376"/>
                </a:cxn>
                <a:cxn ang="0">
                  <a:pos x="5112" y="507"/>
                </a:cxn>
                <a:cxn ang="0">
                  <a:pos x="5050" y="609"/>
                </a:cxn>
                <a:cxn ang="0">
                  <a:pos x="5003" y="678"/>
                </a:cxn>
                <a:cxn ang="0">
                  <a:pos x="4950" y="746"/>
                </a:cxn>
                <a:cxn ang="0">
                  <a:pos x="4893" y="812"/>
                </a:cxn>
                <a:cxn ang="0">
                  <a:pos x="4830" y="878"/>
                </a:cxn>
                <a:cxn ang="0">
                  <a:pos x="4762" y="940"/>
                </a:cxn>
                <a:cxn ang="0">
                  <a:pos x="4689" y="999"/>
                </a:cxn>
                <a:cxn ang="0">
                  <a:pos x="4610" y="1054"/>
                </a:cxn>
                <a:cxn ang="0">
                  <a:pos x="4524" y="1104"/>
                </a:cxn>
                <a:cxn ang="0">
                  <a:pos x="4432" y="1150"/>
                </a:cxn>
                <a:cxn ang="0">
                  <a:pos x="4335" y="1188"/>
                </a:cxn>
                <a:cxn ang="0">
                  <a:pos x="4229" y="1219"/>
                </a:cxn>
                <a:cxn ang="0">
                  <a:pos x="4118" y="1243"/>
                </a:cxn>
                <a:cxn ang="0">
                  <a:pos x="4000" y="1259"/>
                </a:cxn>
                <a:cxn ang="0">
                  <a:pos x="3875" y="1266"/>
                </a:cxn>
                <a:cxn ang="0">
                  <a:pos x="3742" y="1263"/>
                </a:cxn>
                <a:cxn ang="0">
                  <a:pos x="3602" y="1248"/>
                </a:cxn>
                <a:cxn ang="0">
                  <a:pos x="3453" y="1224"/>
                </a:cxn>
                <a:cxn ang="0">
                  <a:pos x="3298" y="1187"/>
                </a:cxn>
                <a:cxn ang="0">
                  <a:pos x="3217" y="1164"/>
                </a:cxn>
                <a:cxn ang="0">
                  <a:pos x="2899" y="1074"/>
                </a:cxn>
                <a:cxn ang="0">
                  <a:pos x="2605" y="999"/>
                </a:cxn>
                <a:cxn ang="0">
                  <a:pos x="2333" y="941"/>
                </a:cxn>
                <a:cxn ang="0">
                  <a:pos x="2079" y="899"/>
                </a:cxn>
                <a:cxn ang="0">
                  <a:pos x="1843" y="872"/>
                </a:cxn>
                <a:cxn ang="0">
                  <a:pos x="1622" y="861"/>
                </a:cxn>
                <a:cxn ang="0">
                  <a:pos x="1418" y="864"/>
                </a:cxn>
                <a:cxn ang="0">
                  <a:pos x="1226" y="882"/>
                </a:cxn>
                <a:cxn ang="0">
                  <a:pos x="1134" y="896"/>
                </a:cxn>
                <a:cxn ang="0">
                  <a:pos x="1047" y="912"/>
                </a:cxn>
                <a:cxn ang="0">
                  <a:pos x="961" y="933"/>
                </a:cxn>
                <a:cxn ang="0">
                  <a:pos x="878" y="957"/>
                </a:cxn>
                <a:cxn ang="0">
                  <a:pos x="718" y="1016"/>
                </a:cxn>
                <a:cxn ang="0">
                  <a:pos x="565" y="1087"/>
                </a:cxn>
                <a:cxn ang="0">
                  <a:pos x="419" y="1171"/>
                </a:cxn>
                <a:cxn ang="0">
                  <a:pos x="276" y="1266"/>
                </a:cxn>
                <a:cxn ang="0">
                  <a:pos x="138" y="1372"/>
                </a:cxn>
                <a:cxn ang="0">
                  <a:pos x="0" y="1490"/>
                </a:cxn>
              </a:cxnLst>
              <a:rect l="0" t="0" r="r" b="b"/>
              <a:pathLst>
                <a:path w="5314" h="1490">
                  <a:moveTo>
                    <a:pt x="5314" y="0"/>
                  </a:moveTo>
                  <a:lnTo>
                    <a:pt x="5314" y="0"/>
                  </a:lnTo>
                  <a:lnTo>
                    <a:pt x="5309" y="19"/>
                  </a:lnTo>
                  <a:lnTo>
                    <a:pt x="5296" y="71"/>
                  </a:lnTo>
                  <a:lnTo>
                    <a:pt x="5284" y="110"/>
                  </a:lnTo>
                  <a:lnTo>
                    <a:pt x="5271" y="153"/>
                  </a:lnTo>
                  <a:lnTo>
                    <a:pt x="5254" y="202"/>
                  </a:lnTo>
                  <a:lnTo>
                    <a:pt x="5233" y="257"/>
                  </a:lnTo>
                  <a:lnTo>
                    <a:pt x="5208" y="315"/>
                  </a:lnTo>
                  <a:lnTo>
                    <a:pt x="5180" y="376"/>
                  </a:lnTo>
                  <a:lnTo>
                    <a:pt x="5148" y="441"/>
                  </a:lnTo>
                  <a:lnTo>
                    <a:pt x="5112" y="507"/>
                  </a:lnTo>
                  <a:lnTo>
                    <a:pt x="5072" y="575"/>
                  </a:lnTo>
                  <a:lnTo>
                    <a:pt x="5050" y="609"/>
                  </a:lnTo>
                  <a:lnTo>
                    <a:pt x="5026" y="644"/>
                  </a:lnTo>
                  <a:lnTo>
                    <a:pt x="5003" y="678"/>
                  </a:lnTo>
                  <a:lnTo>
                    <a:pt x="4976" y="712"/>
                  </a:lnTo>
                  <a:lnTo>
                    <a:pt x="4950" y="746"/>
                  </a:lnTo>
                  <a:lnTo>
                    <a:pt x="4922" y="780"/>
                  </a:lnTo>
                  <a:lnTo>
                    <a:pt x="4893" y="812"/>
                  </a:lnTo>
                  <a:lnTo>
                    <a:pt x="4862" y="846"/>
                  </a:lnTo>
                  <a:lnTo>
                    <a:pt x="4830" y="878"/>
                  </a:lnTo>
                  <a:lnTo>
                    <a:pt x="4797" y="909"/>
                  </a:lnTo>
                  <a:lnTo>
                    <a:pt x="4762" y="940"/>
                  </a:lnTo>
                  <a:lnTo>
                    <a:pt x="4726" y="970"/>
                  </a:lnTo>
                  <a:lnTo>
                    <a:pt x="4689" y="999"/>
                  </a:lnTo>
                  <a:lnTo>
                    <a:pt x="4650" y="1027"/>
                  </a:lnTo>
                  <a:lnTo>
                    <a:pt x="4610" y="1054"/>
                  </a:lnTo>
                  <a:lnTo>
                    <a:pt x="4568" y="1080"/>
                  </a:lnTo>
                  <a:lnTo>
                    <a:pt x="4524" y="1104"/>
                  </a:lnTo>
                  <a:lnTo>
                    <a:pt x="4479" y="1127"/>
                  </a:lnTo>
                  <a:lnTo>
                    <a:pt x="4432" y="1150"/>
                  </a:lnTo>
                  <a:lnTo>
                    <a:pt x="4385" y="1169"/>
                  </a:lnTo>
                  <a:lnTo>
                    <a:pt x="4335" y="1188"/>
                  </a:lnTo>
                  <a:lnTo>
                    <a:pt x="4283" y="1205"/>
                  </a:lnTo>
                  <a:lnTo>
                    <a:pt x="4229" y="1219"/>
                  </a:lnTo>
                  <a:lnTo>
                    <a:pt x="4175" y="1232"/>
                  </a:lnTo>
                  <a:lnTo>
                    <a:pt x="4118" y="1243"/>
                  </a:lnTo>
                  <a:lnTo>
                    <a:pt x="4060" y="1251"/>
                  </a:lnTo>
                  <a:lnTo>
                    <a:pt x="4000" y="1259"/>
                  </a:lnTo>
                  <a:lnTo>
                    <a:pt x="3939" y="1263"/>
                  </a:lnTo>
                  <a:lnTo>
                    <a:pt x="3875" y="1266"/>
                  </a:lnTo>
                  <a:lnTo>
                    <a:pt x="3810" y="1264"/>
                  </a:lnTo>
                  <a:lnTo>
                    <a:pt x="3742" y="1263"/>
                  </a:lnTo>
                  <a:lnTo>
                    <a:pt x="3673" y="1256"/>
                  </a:lnTo>
                  <a:lnTo>
                    <a:pt x="3602" y="1248"/>
                  </a:lnTo>
                  <a:lnTo>
                    <a:pt x="3528" y="1237"/>
                  </a:lnTo>
                  <a:lnTo>
                    <a:pt x="3453" y="1224"/>
                  </a:lnTo>
                  <a:lnTo>
                    <a:pt x="3377" y="1206"/>
                  </a:lnTo>
                  <a:lnTo>
                    <a:pt x="3298" y="1187"/>
                  </a:lnTo>
                  <a:lnTo>
                    <a:pt x="3217" y="1164"/>
                  </a:lnTo>
                  <a:lnTo>
                    <a:pt x="3217" y="1164"/>
                  </a:lnTo>
                  <a:lnTo>
                    <a:pt x="3055" y="1116"/>
                  </a:lnTo>
                  <a:lnTo>
                    <a:pt x="2899" y="1074"/>
                  </a:lnTo>
                  <a:lnTo>
                    <a:pt x="2751" y="1033"/>
                  </a:lnTo>
                  <a:lnTo>
                    <a:pt x="2605" y="999"/>
                  </a:lnTo>
                  <a:lnTo>
                    <a:pt x="2466" y="969"/>
                  </a:lnTo>
                  <a:lnTo>
                    <a:pt x="2333" y="941"/>
                  </a:lnTo>
                  <a:lnTo>
                    <a:pt x="2202" y="919"/>
                  </a:lnTo>
                  <a:lnTo>
                    <a:pt x="2079" y="899"/>
                  </a:lnTo>
                  <a:lnTo>
                    <a:pt x="1958" y="885"/>
                  </a:lnTo>
                  <a:lnTo>
                    <a:pt x="1843" y="872"/>
                  </a:lnTo>
                  <a:lnTo>
                    <a:pt x="1730" y="865"/>
                  </a:lnTo>
                  <a:lnTo>
                    <a:pt x="1622" y="861"/>
                  </a:lnTo>
                  <a:lnTo>
                    <a:pt x="1518" y="861"/>
                  </a:lnTo>
                  <a:lnTo>
                    <a:pt x="1418" y="864"/>
                  </a:lnTo>
                  <a:lnTo>
                    <a:pt x="1321" y="872"/>
                  </a:lnTo>
                  <a:lnTo>
                    <a:pt x="1226" y="882"/>
                  </a:lnTo>
                  <a:lnTo>
                    <a:pt x="1180" y="888"/>
                  </a:lnTo>
                  <a:lnTo>
                    <a:pt x="1134" y="896"/>
                  </a:lnTo>
                  <a:lnTo>
                    <a:pt x="1090" y="904"/>
                  </a:lnTo>
                  <a:lnTo>
                    <a:pt x="1047" y="912"/>
                  </a:lnTo>
                  <a:lnTo>
                    <a:pt x="1004" y="924"/>
                  </a:lnTo>
                  <a:lnTo>
                    <a:pt x="961" y="933"/>
                  </a:lnTo>
                  <a:lnTo>
                    <a:pt x="919" y="945"/>
                  </a:lnTo>
                  <a:lnTo>
                    <a:pt x="878" y="957"/>
                  </a:lnTo>
                  <a:lnTo>
                    <a:pt x="797" y="985"/>
                  </a:lnTo>
                  <a:lnTo>
                    <a:pt x="718" y="1016"/>
                  </a:lnTo>
                  <a:lnTo>
                    <a:pt x="640" y="1050"/>
                  </a:lnTo>
                  <a:lnTo>
                    <a:pt x="565" y="1087"/>
                  </a:lnTo>
                  <a:lnTo>
                    <a:pt x="492" y="1127"/>
                  </a:lnTo>
                  <a:lnTo>
                    <a:pt x="419" y="1171"/>
                  </a:lnTo>
                  <a:lnTo>
                    <a:pt x="347" y="1216"/>
                  </a:lnTo>
                  <a:lnTo>
                    <a:pt x="276" y="1266"/>
                  </a:lnTo>
                  <a:lnTo>
                    <a:pt x="207" y="1318"/>
                  </a:lnTo>
                  <a:lnTo>
                    <a:pt x="138" y="1372"/>
                  </a:lnTo>
                  <a:lnTo>
                    <a:pt x="70" y="1431"/>
                  </a:lnTo>
                  <a:lnTo>
                    <a:pt x="0" y="149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511473" name="Freeform 49"/>
            <p:cNvSpPr>
              <a:spLocks/>
            </p:cNvSpPr>
            <p:nvPr userDrawn="1"/>
          </p:nvSpPr>
          <p:spPr bwMode="auto">
            <a:xfrm>
              <a:off x="1272" y="882"/>
              <a:ext cx="5291" cy="803"/>
            </a:xfrm>
            <a:custGeom>
              <a:avLst/>
              <a:gdLst/>
              <a:ahLst/>
              <a:cxnLst>
                <a:cxn ang="0">
                  <a:pos x="5291" y="0"/>
                </a:cxn>
                <a:cxn ang="0">
                  <a:pos x="5273" y="73"/>
                </a:cxn>
                <a:cxn ang="0">
                  <a:pos x="5250" y="155"/>
                </a:cxn>
                <a:cxn ang="0">
                  <a:pos x="5214" y="260"/>
                </a:cxn>
                <a:cxn ang="0">
                  <a:pos x="5162" y="381"/>
                </a:cxn>
                <a:cxn ang="0">
                  <a:pos x="5097" y="515"/>
                </a:cxn>
                <a:cxn ang="0">
                  <a:pos x="5036" y="618"/>
                </a:cxn>
                <a:cxn ang="0">
                  <a:pos x="4989" y="688"/>
                </a:cxn>
                <a:cxn ang="0">
                  <a:pos x="4937" y="757"/>
                </a:cxn>
                <a:cxn ang="0">
                  <a:pos x="4882" y="827"/>
                </a:cxn>
                <a:cxn ang="0">
                  <a:pos x="4821" y="893"/>
                </a:cxn>
                <a:cxn ang="0">
                  <a:pos x="4753" y="956"/>
                </a:cxn>
                <a:cxn ang="0">
                  <a:pos x="4681" y="1017"/>
                </a:cxn>
                <a:cxn ang="0">
                  <a:pos x="4603" y="1074"/>
                </a:cxn>
                <a:cxn ang="0">
                  <a:pos x="4518" y="1127"/>
                </a:cxn>
                <a:cxn ang="0">
                  <a:pos x="4426" y="1174"/>
                </a:cxn>
                <a:cxn ang="0">
                  <a:pos x="4329" y="1214"/>
                </a:cxn>
                <a:cxn ang="0">
                  <a:pos x="4225" y="1248"/>
                </a:cxn>
                <a:cxn ang="0">
                  <a:pos x="4114" y="1274"/>
                </a:cxn>
                <a:cxn ang="0">
                  <a:pos x="3996" y="1292"/>
                </a:cxn>
                <a:cxn ang="0">
                  <a:pos x="3871" y="1301"/>
                </a:cxn>
                <a:cxn ang="0">
                  <a:pos x="3738" y="1301"/>
                </a:cxn>
                <a:cxn ang="0">
                  <a:pos x="3598" y="1290"/>
                </a:cxn>
                <a:cxn ang="0">
                  <a:pos x="3449" y="1267"/>
                </a:cxn>
                <a:cxn ang="0">
                  <a:pos x="3292" y="1233"/>
                </a:cxn>
                <a:cxn ang="0">
                  <a:pos x="3212" y="1212"/>
                </a:cxn>
                <a:cxn ang="0">
                  <a:pos x="2894" y="1129"/>
                </a:cxn>
                <a:cxn ang="0">
                  <a:pos x="2598" y="1059"/>
                </a:cxn>
                <a:cxn ang="0">
                  <a:pos x="2323" y="1007"/>
                </a:cxn>
                <a:cxn ang="0">
                  <a:pos x="2069" y="970"/>
                </a:cxn>
                <a:cxn ang="0">
                  <a:pos x="1833" y="948"/>
                </a:cxn>
                <a:cxn ang="0">
                  <a:pos x="1612" y="941"/>
                </a:cxn>
                <a:cxn ang="0">
                  <a:pos x="1408" y="948"/>
                </a:cxn>
                <a:cxn ang="0">
                  <a:pos x="1216" y="969"/>
                </a:cxn>
                <a:cxn ang="0">
                  <a:pos x="1126" y="985"/>
                </a:cxn>
                <a:cxn ang="0">
                  <a:pos x="1037" y="1004"/>
                </a:cxn>
                <a:cxn ang="0">
                  <a:pos x="953" y="1027"/>
                </a:cxn>
                <a:cxn ang="0">
                  <a:pos x="869" y="1053"/>
                </a:cxn>
                <a:cxn ang="0">
                  <a:pos x="789" y="1082"/>
                </a:cxn>
                <a:cxn ang="0">
                  <a:pos x="635" y="1150"/>
                </a:cxn>
                <a:cxn ang="0">
                  <a:pos x="486" y="1230"/>
                </a:cxn>
                <a:cxn ang="0">
                  <a:pos x="343" y="1324"/>
                </a:cxn>
                <a:cxn ang="0">
                  <a:pos x="204" y="1429"/>
                </a:cxn>
                <a:cxn ang="0">
                  <a:pos x="68" y="1545"/>
                </a:cxn>
              </a:cxnLst>
              <a:rect l="0" t="0" r="r" b="b"/>
              <a:pathLst>
                <a:path w="5291" h="1606">
                  <a:moveTo>
                    <a:pt x="5291" y="0"/>
                  </a:moveTo>
                  <a:lnTo>
                    <a:pt x="5291" y="0"/>
                  </a:lnTo>
                  <a:lnTo>
                    <a:pt x="5287" y="19"/>
                  </a:lnTo>
                  <a:lnTo>
                    <a:pt x="5273" y="73"/>
                  </a:lnTo>
                  <a:lnTo>
                    <a:pt x="5264" y="111"/>
                  </a:lnTo>
                  <a:lnTo>
                    <a:pt x="5250" y="155"/>
                  </a:lnTo>
                  <a:lnTo>
                    <a:pt x="5233" y="205"/>
                  </a:lnTo>
                  <a:lnTo>
                    <a:pt x="5214" y="260"/>
                  </a:lnTo>
                  <a:lnTo>
                    <a:pt x="5190" y="318"/>
                  </a:lnTo>
                  <a:lnTo>
                    <a:pt x="5162" y="381"/>
                  </a:lnTo>
                  <a:lnTo>
                    <a:pt x="5132" y="447"/>
                  </a:lnTo>
                  <a:lnTo>
                    <a:pt x="5097" y="515"/>
                  </a:lnTo>
                  <a:lnTo>
                    <a:pt x="5057" y="583"/>
                  </a:lnTo>
                  <a:lnTo>
                    <a:pt x="5036" y="618"/>
                  </a:lnTo>
                  <a:lnTo>
                    <a:pt x="5014" y="654"/>
                  </a:lnTo>
                  <a:lnTo>
                    <a:pt x="4989" y="688"/>
                  </a:lnTo>
                  <a:lnTo>
                    <a:pt x="4964" y="723"/>
                  </a:lnTo>
                  <a:lnTo>
                    <a:pt x="4937" y="757"/>
                  </a:lnTo>
                  <a:lnTo>
                    <a:pt x="4911" y="791"/>
                  </a:lnTo>
                  <a:lnTo>
                    <a:pt x="4882" y="827"/>
                  </a:lnTo>
                  <a:lnTo>
                    <a:pt x="4851" y="859"/>
                  </a:lnTo>
                  <a:lnTo>
                    <a:pt x="4821" y="893"/>
                  </a:lnTo>
                  <a:lnTo>
                    <a:pt x="4787" y="925"/>
                  </a:lnTo>
                  <a:lnTo>
                    <a:pt x="4753" y="956"/>
                  </a:lnTo>
                  <a:lnTo>
                    <a:pt x="4718" y="988"/>
                  </a:lnTo>
                  <a:lnTo>
                    <a:pt x="4681" y="1017"/>
                  </a:lnTo>
                  <a:lnTo>
                    <a:pt x="4642" y="1046"/>
                  </a:lnTo>
                  <a:lnTo>
                    <a:pt x="4603" y="1074"/>
                  </a:lnTo>
                  <a:lnTo>
                    <a:pt x="4561" y="1101"/>
                  </a:lnTo>
                  <a:lnTo>
                    <a:pt x="4518" y="1127"/>
                  </a:lnTo>
                  <a:lnTo>
                    <a:pt x="4472" y="1151"/>
                  </a:lnTo>
                  <a:lnTo>
                    <a:pt x="4426" y="1174"/>
                  </a:lnTo>
                  <a:lnTo>
                    <a:pt x="4379" y="1195"/>
                  </a:lnTo>
                  <a:lnTo>
                    <a:pt x="4329" y="1214"/>
                  </a:lnTo>
                  <a:lnTo>
                    <a:pt x="4278" y="1232"/>
                  </a:lnTo>
                  <a:lnTo>
                    <a:pt x="4225" y="1248"/>
                  </a:lnTo>
                  <a:lnTo>
                    <a:pt x="4171" y="1263"/>
                  </a:lnTo>
                  <a:lnTo>
                    <a:pt x="4114" y="1274"/>
                  </a:lnTo>
                  <a:lnTo>
                    <a:pt x="4056" y="1284"/>
                  </a:lnTo>
                  <a:lnTo>
                    <a:pt x="3996" y="1292"/>
                  </a:lnTo>
                  <a:lnTo>
                    <a:pt x="3935" y="1298"/>
                  </a:lnTo>
                  <a:lnTo>
                    <a:pt x="3871" y="1301"/>
                  </a:lnTo>
                  <a:lnTo>
                    <a:pt x="3806" y="1303"/>
                  </a:lnTo>
                  <a:lnTo>
                    <a:pt x="3738" y="1301"/>
                  </a:lnTo>
                  <a:lnTo>
                    <a:pt x="3668" y="1296"/>
                  </a:lnTo>
                  <a:lnTo>
                    <a:pt x="3598" y="1290"/>
                  </a:lnTo>
                  <a:lnTo>
                    <a:pt x="3524" y="1280"/>
                  </a:lnTo>
                  <a:lnTo>
                    <a:pt x="3449" y="1267"/>
                  </a:lnTo>
                  <a:lnTo>
                    <a:pt x="3371" y="1253"/>
                  </a:lnTo>
                  <a:lnTo>
                    <a:pt x="3292" y="1233"/>
                  </a:lnTo>
                  <a:lnTo>
                    <a:pt x="3212" y="1212"/>
                  </a:lnTo>
                  <a:lnTo>
                    <a:pt x="3212" y="1212"/>
                  </a:lnTo>
                  <a:lnTo>
                    <a:pt x="3049" y="1167"/>
                  </a:lnTo>
                  <a:lnTo>
                    <a:pt x="2894" y="1129"/>
                  </a:lnTo>
                  <a:lnTo>
                    <a:pt x="2742" y="1091"/>
                  </a:lnTo>
                  <a:lnTo>
                    <a:pt x="2598" y="1059"/>
                  </a:lnTo>
                  <a:lnTo>
                    <a:pt x="2458" y="1032"/>
                  </a:lnTo>
                  <a:lnTo>
                    <a:pt x="2323" y="1007"/>
                  </a:lnTo>
                  <a:lnTo>
                    <a:pt x="2194" y="986"/>
                  </a:lnTo>
                  <a:lnTo>
                    <a:pt x="2069" y="970"/>
                  </a:lnTo>
                  <a:lnTo>
                    <a:pt x="1948" y="957"/>
                  </a:lnTo>
                  <a:lnTo>
                    <a:pt x="1833" y="948"/>
                  </a:lnTo>
                  <a:lnTo>
                    <a:pt x="1720" y="943"/>
                  </a:lnTo>
                  <a:lnTo>
                    <a:pt x="1612" y="941"/>
                  </a:lnTo>
                  <a:lnTo>
                    <a:pt x="1508" y="943"/>
                  </a:lnTo>
                  <a:lnTo>
                    <a:pt x="1408" y="948"/>
                  </a:lnTo>
                  <a:lnTo>
                    <a:pt x="1311" y="957"/>
                  </a:lnTo>
                  <a:lnTo>
                    <a:pt x="1216" y="969"/>
                  </a:lnTo>
                  <a:lnTo>
                    <a:pt x="1171" y="977"/>
                  </a:lnTo>
                  <a:lnTo>
                    <a:pt x="1126" y="985"/>
                  </a:lnTo>
                  <a:lnTo>
                    <a:pt x="1082" y="994"/>
                  </a:lnTo>
                  <a:lnTo>
                    <a:pt x="1037" y="1004"/>
                  </a:lnTo>
                  <a:lnTo>
                    <a:pt x="994" y="1015"/>
                  </a:lnTo>
                  <a:lnTo>
                    <a:pt x="953" y="1027"/>
                  </a:lnTo>
                  <a:lnTo>
                    <a:pt x="911" y="1040"/>
                  </a:lnTo>
                  <a:lnTo>
                    <a:pt x="869" y="1053"/>
                  </a:lnTo>
                  <a:lnTo>
                    <a:pt x="829" y="1067"/>
                  </a:lnTo>
                  <a:lnTo>
                    <a:pt x="789" y="1082"/>
                  </a:lnTo>
                  <a:lnTo>
                    <a:pt x="711" y="1114"/>
                  </a:lnTo>
                  <a:lnTo>
                    <a:pt x="635" y="1150"/>
                  </a:lnTo>
                  <a:lnTo>
                    <a:pt x="560" y="1188"/>
                  </a:lnTo>
                  <a:lnTo>
                    <a:pt x="486" y="1230"/>
                  </a:lnTo>
                  <a:lnTo>
                    <a:pt x="414" y="1275"/>
                  </a:lnTo>
                  <a:lnTo>
                    <a:pt x="343" y="1324"/>
                  </a:lnTo>
                  <a:lnTo>
                    <a:pt x="274" y="1374"/>
                  </a:lnTo>
                  <a:lnTo>
                    <a:pt x="204" y="1429"/>
                  </a:lnTo>
                  <a:lnTo>
                    <a:pt x="136" y="1485"/>
                  </a:lnTo>
                  <a:lnTo>
                    <a:pt x="68" y="1545"/>
                  </a:lnTo>
                  <a:lnTo>
                    <a:pt x="0" y="160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511474" name="Freeform 50"/>
            <p:cNvSpPr>
              <a:spLocks/>
            </p:cNvSpPr>
            <p:nvPr userDrawn="1"/>
          </p:nvSpPr>
          <p:spPr bwMode="auto">
            <a:xfrm>
              <a:off x="1317" y="854"/>
              <a:ext cx="5265" cy="860"/>
            </a:xfrm>
            <a:custGeom>
              <a:avLst/>
              <a:gdLst/>
              <a:ahLst/>
              <a:cxnLst>
                <a:cxn ang="0">
                  <a:pos x="5265" y="0"/>
                </a:cxn>
                <a:cxn ang="0">
                  <a:pos x="5249" y="73"/>
                </a:cxn>
                <a:cxn ang="0">
                  <a:pos x="5226" y="155"/>
                </a:cxn>
                <a:cxn ang="0">
                  <a:pos x="5191" y="262"/>
                </a:cxn>
                <a:cxn ang="0">
                  <a:pos x="5142" y="385"/>
                </a:cxn>
                <a:cxn ang="0">
                  <a:pos x="5078" y="520"/>
                </a:cxn>
                <a:cxn ang="0">
                  <a:pos x="5019" y="625"/>
                </a:cxn>
                <a:cxn ang="0">
                  <a:pos x="4974" y="696"/>
                </a:cxn>
                <a:cxn ang="0">
                  <a:pos x="4923" y="767"/>
                </a:cxn>
                <a:cxn ang="0">
                  <a:pos x="4869" y="838"/>
                </a:cxn>
                <a:cxn ang="0">
                  <a:pos x="4808" y="906"/>
                </a:cxn>
                <a:cxn ang="0">
                  <a:pos x="4741" y="971"/>
                </a:cxn>
                <a:cxn ang="0">
                  <a:pos x="4670" y="1034"/>
                </a:cxn>
                <a:cxn ang="0">
                  <a:pos x="4593" y="1093"/>
                </a:cxn>
                <a:cxn ang="0">
                  <a:pos x="4509" y="1147"/>
                </a:cxn>
                <a:cxn ang="0">
                  <a:pos x="4419" y="1195"/>
                </a:cxn>
                <a:cxn ang="0">
                  <a:pos x="4322" y="1239"/>
                </a:cxn>
                <a:cxn ang="0">
                  <a:pos x="4218" y="1274"/>
                </a:cxn>
                <a:cxn ang="0">
                  <a:pos x="4108" y="1303"/>
                </a:cxn>
                <a:cxn ang="0">
                  <a:pos x="3990" y="1324"/>
                </a:cxn>
                <a:cxn ang="0">
                  <a:pos x="3865" y="1336"/>
                </a:cxn>
                <a:cxn ang="0">
                  <a:pos x="3732" y="1337"/>
                </a:cxn>
                <a:cxn ang="0">
                  <a:pos x="3591" y="1329"/>
                </a:cxn>
                <a:cxn ang="0">
                  <a:pos x="3443" y="1311"/>
                </a:cxn>
                <a:cxn ang="0">
                  <a:pos x="3286" y="1279"/>
                </a:cxn>
                <a:cxn ang="0">
                  <a:pos x="3204" y="1260"/>
                </a:cxn>
                <a:cxn ang="0">
                  <a:pos x="2885" y="1181"/>
                </a:cxn>
                <a:cxn ang="0">
                  <a:pos x="2588" y="1119"/>
                </a:cxn>
                <a:cxn ang="0">
                  <a:pos x="2313" y="1071"/>
                </a:cxn>
                <a:cxn ang="0">
                  <a:pos x="2059" y="1039"/>
                </a:cxn>
                <a:cxn ang="0">
                  <a:pos x="1821" y="1022"/>
                </a:cxn>
                <a:cxn ang="0">
                  <a:pos x="1602" y="1019"/>
                </a:cxn>
                <a:cxn ang="0">
                  <a:pos x="1396" y="1031"/>
                </a:cxn>
                <a:cxn ang="0">
                  <a:pos x="1252" y="1048"/>
                </a:cxn>
                <a:cxn ang="0">
                  <a:pos x="1160" y="1064"/>
                </a:cxn>
                <a:cxn ang="0">
                  <a:pos x="1071" y="1084"/>
                </a:cxn>
                <a:cxn ang="0">
                  <a:pos x="985" y="1106"/>
                </a:cxn>
                <a:cxn ang="0">
                  <a:pos x="901" y="1132"/>
                </a:cxn>
                <a:cxn ang="0">
                  <a:pos x="820" y="1163"/>
                </a:cxn>
                <a:cxn ang="0">
                  <a:pos x="702" y="1213"/>
                </a:cxn>
                <a:cxn ang="0">
                  <a:pos x="552" y="1290"/>
                </a:cxn>
                <a:cxn ang="0">
                  <a:pos x="408" y="1381"/>
                </a:cxn>
                <a:cxn ang="0">
                  <a:pos x="269" y="1483"/>
                </a:cxn>
                <a:cxn ang="0">
                  <a:pos x="133" y="1596"/>
                </a:cxn>
                <a:cxn ang="0">
                  <a:pos x="0" y="1722"/>
                </a:cxn>
              </a:cxnLst>
              <a:rect l="0" t="0" r="r" b="b"/>
              <a:pathLst>
                <a:path w="5265" h="1722">
                  <a:moveTo>
                    <a:pt x="5265" y="0"/>
                  </a:moveTo>
                  <a:lnTo>
                    <a:pt x="5265" y="0"/>
                  </a:lnTo>
                  <a:lnTo>
                    <a:pt x="5262" y="20"/>
                  </a:lnTo>
                  <a:lnTo>
                    <a:pt x="5249" y="73"/>
                  </a:lnTo>
                  <a:lnTo>
                    <a:pt x="5238" y="112"/>
                  </a:lnTo>
                  <a:lnTo>
                    <a:pt x="5226" y="155"/>
                  </a:lnTo>
                  <a:lnTo>
                    <a:pt x="5210" y="205"/>
                  </a:lnTo>
                  <a:lnTo>
                    <a:pt x="5191" y="262"/>
                  </a:lnTo>
                  <a:lnTo>
                    <a:pt x="5169" y="322"/>
                  </a:lnTo>
                  <a:lnTo>
                    <a:pt x="5142" y="385"/>
                  </a:lnTo>
                  <a:lnTo>
                    <a:pt x="5113" y="451"/>
                  </a:lnTo>
                  <a:lnTo>
                    <a:pt x="5078" y="520"/>
                  </a:lnTo>
                  <a:lnTo>
                    <a:pt x="5040" y="590"/>
                  </a:lnTo>
                  <a:lnTo>
                    <a:pt x="5019" y="625"/>
                  </a:lnTo>
                  <a:lnTo>
                    <a:pt x="4997" y="661"/>
                  </a:lnTo>
                  <a:lnTo>
                    <a:pt x="4974" y="696"/>
                  </a:lnTo>
                  <a:lnTo>
                    <a:pt x="4949" y="732"/>
                  </a:lnTo>
                  <a:lnTo>
                    <a:pt x="4923" y="767"/>
                  </a:lnTo>
                  <a:lnTo>
                    <a:pt x="4897" y="803"/>
                  </a:lnTo>
                  <a:lnTo>
                    <a:pt x="4869" y="838"/>
                  </a:lnTo>
                  <a:lnTo>
                    <a:pt x="4838" y="872"/>
                  </a:lnTo>
                  <a:lnTo>
                    <a:pt x="4808" y="906"/>
                  </a:lnTo>
                  <a:lnTo>
                    <a:pt x="4776" y="938"/>
                  </a:lnTo>
                  <a:lnTo>
                    <a:pt x="4741" y="971"/>
                  </a:lnTo>
                  <a:lnTo>
                    <a:pt x="4706" y="1003"/>
                  </a:lnTo>
                  <a:lnTo>
                    <a:pt x="4670" y="1034"/>
                  </a:lnTo>
                  <a:lnTo>
                    <a:pt x="4631" y="1064"/>
                  </a:lnTo>
                  <a:lnTo>
                    <a:pt x="4593" y="1093"/>
                  </a:lnTo>
                  <a:lnTo>
                    <a:pt x="4551" y="1121"/>
                  </a:lnTo>
                  <a:lnTo>
                    <a:pt x="4509" y="1147"/>
                  </a:lnTo>
                  <a:lnTo>
                    <a:pt x="4465" y="1173"/>
                  </a:lnTo>
                  <a:lnTo>
                    <a:pt x="4419" y="1195"/>
                  </a:lnTo>
                  <a:lnTo>
                    <a:pt x="4370" y="1218"/>
                  </a:lnTo>
                  <a:lnTo>
                    <a:pt x="4322" y="1239"/>
                  </a:lnTo>
                  <a:lnTo>
                    <a:pt x="4270" y="1258"/>
                  </a:lnTo>
                  <a:lnTo>
                    <a:pt x="4218" y="1274"/>
                  </a:lnTo>
                  <a:lnTo>
                    <a:pt x="4163" y="1290"/>
                  </a:lnTo>
                  <a:lnTo>
                    <a:pt x="4108" y="1303"/>
                  </a:lnTo>
                  <a:lnTo>
                    <a:pt x="4050" y="1315"/>
                  </a:lnTo>
                  <a:lnTo>
                    <a:pt x="3990" y="1324"/>
                  </a:lnTo>
                  <a:lnTo>
                    <a:pt x="3929" y="1331"/>
                  </a:lnTo>
                  <a:lnTo>
                    <a:pt x="3865" y="1336"/>
                  </a:lnTo>
                  <a:lnTo>
                    <a:pt x="3800" y="1337"/>
                  </a:lnTo>
                  <a:lnTo>
                    <a:pt x="3732" y="1337"/>
                  </a:lnTo>
                  <a:lnTo>
                    <a:pt x="3662" y="1336"/>
                  </a:lnTo>
                  <a:lnTo>
                    <a:pt x="3591" y="1329"/>
                  </a:lnTo>
                  <a:lnTo>
                    <a:pt x="3518" y="1321"/>
                  </a:lnTo>
                  <a:lnTo>
                    <a:pt x="3443" y="1311"/>
                  </a:lnTo>
                  <a:lnTo>
                    <a:pt x="3365" y="1297"/>
                  </a:lnTo>
                  <a:lnTo>
                    <a:pt x="3286" y="1279"/>
                  </a:lnTo>
                  <a:lnTo>
                    <a:pt x="3204" y="1260"/>
                  </a:lnTo>
                  <a:lnTo>
                    <a:pt x="3204" y="1260"/>
                  </a:lnTo>
                  <a:lnTo>
                    <a:pt x="3042" y="1219"/>
                  </a:lnTo>
                  <a:lnTo>
                    <a:pt x="2885" y="1181"/>
                  </a:lnTo>
                  <a:lnTo>
                    <a:pt x="2733" y="1148"/>
                  </a:lnTo>
                  <a:lnTo>
                    <a:pt x="2588" y="1119"/>
                  </a:lnTo>
                  <a:lnTo>
                    <a:pt x="2447" y="1093"/>
                  </a:lnTo>
                  <a:lnTo>
                    <a:pt x="2313" y="1071"/>
                  </a:lnTo>
                  <a:lnTo>
                    <a:pt x="2184" y="1053"/>
                  </a:lnTo>
                  <a:lnTo>
                    <a:pt x="2059" y="1039"/>
                  </a:lnTo>
                  <a:lnTo>
                    <a:pt x="1938" y="1029"/>
                  </a:lnTo>
                  <a:lnTo>
                    <a:pt x="1821" y="1022"/>
                  </a:lnTo>
                  <a:lnTo>
                    <a:pt x="1709" y="1019"/>
                  </a:lnTo>
                  <a:lnTo>
                    <a:pt x="1602" y="1019"/>
                  </a:lnTo>
                  <a:lnTo>
                    <a:pt x="1498" y="1024"/>
                  </a:lnTo>
                  <a:lnTo>
                    <a:pt x="1396" y="1031"/>
                  </a:lnTo>
                  <a:lnTo>
                    <a:pt x="1299" y="1042"/>
                  </a:lnTo>
                  <a:lnTo>
                    <a:pt x="1252" y="1048"/>
                  </a:lnTo>
                  <a:lnTo>
                    <a:pt x="1206" y="1056"/>
                  </a:lnTo>
                  <a:lnTo>
                    <a:pt x="1160" y="1064"/>
                  </a:lnTo>
                  <a:lnTo>
                    <a:pt x="1116" y="1074"/>
                  </a:lnTo>
                  <a:lnTo>
                    <a:pt x="1071" y="1084"/>
                  </a:lnTo>
                  <a:lnTo>
                    <a:pt x="1027" y="1095"/>
                  </a:lnTo>
                  <a:lnTo>
                    <a:pt x="985" y="1106"/>
                  </a:lnTo>
                  <a:lnTo>
                    <a:pt x="942" y="1119"/>
                  </a:lnTo>
                  <a:lnTo>
                    <a:pt x="901" y="1132"/>
                  </a:lnTo>
                  <a:lnTo>
                    <a:pt x="860" y="1147"/>
                  </a:lnTo>
                  <a:lnTo>
                    <a:pt x="820" y="1163"/>
                  </a:lnTo>
                  <a:lnTo>
                    <a:pt x="780" y="1177"/>
                  </a:lnTo>
                  <a:lnTo>
                    <a:pt x="702" y="1213"/>
                  </a:lnTo>
                  <a:lnTo>
                    <a:pt x="626" y="1250"/>
                  </a:lnTo>
                  <a:lnTo>
                    <a:pt x="552" y="1290"/>
                  </a:lnTo>
                  <a:lnTo>
                    <a:pt x="479" y="1334"/>
                  </a:lnTo>
                  <a:lnTo>
                    <a:pt x="408" y="1381"/>
                  </a:lnTo>
                  <a:lnTo>
                    <a:pt x="338" y="1429"/>
                  </a:lnTo>
                  <a:lnTo>
                    <a:pt x="269" y="1483"/>
                  </a:lnTo>
                  <a:lnTo>
                    <a:pt x="201" y="1538"/>
                  </a:lnTo>
                  <a:lnTo>
                    <a:pt x="133" y="1596"/>
                  </a:lnTo>
                  <a:lnTo>
                    <a:pt x="66" y="1657"/>
                  </a:lnTo>
                  <a:lnTo>
                    <a:pt x="0" y="172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511475" name="Freeform 51"/>
            <p:cNvSpPr>
              <a:spLocks/>
            </p:cNvSpPr>
            <p:nvPr userDrawn="1"/>
          </p:nvSpPr>
          <p:spPr bwMode="auto">
            <a:xfrm>
              <a:off x="1361" y="825"/>
              <a:ext cx="5239" cy="918"/>
            </a:xfrm>
            <a:custGeom>
              <a:avLst/>
              <a:gdLst/>
              <a:ahLst/>
              <a:cxnLst>
                <a:cxn ang="0">
                  <a:pos x="5239" y="0"/>
                </a:cxn>
                <a:cxn ang="0">
                  <a:pos x="5223" y="74"/>
                </a:cxn>
                <a:cxn ang="0">
                  <a:pos x="5202" y="158"/>
                </a:cxn>
                <a:cxn ang="0">
                  <a:pos x="5169" y="265"/>
                </a:cxn>
                <a:cxn ang="0">
                  <a:pos x="5122" y="389"/>
                </a:cxn>
                <a:cxn ang="0">
                  <a:pos x="5061" y="527"/>
                </a:cxn>
                <a:cxn ang="0">
                  <a:pos x="5003" y="635"/>
                </a:cxn>
                <a:cxn ang="0">
                  <a:pos x="4958" y="706"/>
                </a:cxn>
                <a:cxn ang="0">
                  <a:pos x="4909" y="778"/>
                </a:cxn>
                <a:cxn ang="0">
                  <a:pos x="4855" y="850"/>
                </a:cxn>
                <a:cxn ang="0">
                  <a:pos x="4796" y="921"/>
                </a:cxn>
                <a:cxn ang="0">
                  <a:pos x="4730" y="987"/>
                </a:cxn>
                <a:cxn ang="0">
                  <a:pos x="4660" y="1051"/>
                </a:cxn>
                <a:cxn ang="0">
                  <a:pos x="4583" y="1113"/>
                </a:cxn>
                <a:cxn ang="0">
                  <a:pos x="4500" y="1168"/>
                </a:cxn>
                <a:cxn ang="0">
                  <a:pos x="4411" y="1219"/>
                </a:cxn>
                <a:cxn ang="0">
                  <a:pos x="4315" y="1265"/>
                </a:cxn>
                <a:cxn ang="0">
                  <a:pos x="4211" y="1303"/>
                </a:cxn>
                <a:cxn ang="0">
                  <a:pos x="4101" y="1334"/>
                </a:cxn>
                <a:cxn ang="0">
                  <a:pos x="3985" y="1357"/>
                </a:cxn>
                <a:cxn ang="0">
                  <a:pos x="3860" y="1371"/>
                </a:cxn>
                <a:cxn ang="0">
                  <a:pos x="3727" y="1376"/>
                </a:cxn>
                <a:cxn ang="0">
                  <a:pos x="3585" y="1371"/>
                </a:cxn>
                <a:cxn ang="0">
                  <a:pos x="3436" y="1355"/>
                </a:cxn>
                <a:cxn ang="0">
                  <a:pos x="3279" y="1326"/>
                </a:cxn>
                <a:cxn ang="0">
                  <a:pos x="3198" y="1308"/>
                </a:cxn>
                <a:cxn ang="0">
                  <a:pos x="2877" y="1235"/>
                </a:cxn>
                <a:cxn ang="0">
                  <a:pos x="2580" y="1179"/>
                </a:cxn>
                <a:cxn ang="0">
                  <a:pos x="2303" y="1137"/>
                </a:cxn>
                <a:cxn ang="0">
                  <a:pos x="2048" y="1109"/>
                </a:cxn>
                <a:cxn ang="0">
                  <a:pos x="1811" y="1097"/>
                </a:cxn>
                <a:cxn ang="0">
                  <a:pos x="1591" y="1100"/>
                </a:cxn>
                <a:cxn ang="0">
                  <a:pos x="1387" y="1114"/>
                </a:cxn>
                <a:cxn ang="0">
                  <a:pos x="1243" y="1135"/>
                </a:cxn>
                <a:cxn ang="0">
                  <a:pos x="1151" y="1153"/>
                </a:cxn>
                <a:cxn ang="0">
                  <a:pos x="1062" y="1174"/>
                </a:cxn>
                <a:cxn ang="0">
                  <a:pos x="976" y="1200"/>
                </a:cxn>
                <a:cxn ang="0">
                  <a:pos x="893" y="1227"/>
                </a:cxn>
                <a:cxn ang="0">
                  <a:pos x="812" y="1258"/>
                </a:cxn>
                <a:cxn ang="0">
                  <a:pos x="696" y="1311"/>
                </a:cxn>
                <a:cxn ang="0">
                  <a:pos x="546" y="1392"/>
                </a:cxn>
                <a:cxn ang="0">
                  <a:pos x="404" y="1486"/>
                </a:cxn>
                <a:cxn ang="0">
                  <a:pos x="267" y="1591"/>
                </a:cxn>
                <a:cxn ang="0">
                  <a:pos x="132" y="1709"/>
                </a:cxn>
                <a:cxn ang="0">
                  <a:pos x="0" y="1836"/>
                </a:cxn>
              </a:cxnLst>
              <a:rect l="0" t="0" r="r" b="b"/>
              <a:pathLst>
                <a:path w="5239" h="1836">
                  <a:moveTo>
                    <a:pt x="5239" y="0"/>
                  </a:moveTo>
                  <a:lnTo>
                    <a:pt x="5239" y="0"/>
                  </a:lnTo>
                  <a:lnTo>
                    <a:pt x="5236" y="20"/>
                  </a:lnTo>
                  <a:lnTo>
                    <a:pt x="5223" y="74"/>
                  </a:lnTo>
                  <a:lnTo>
                    <a:pt x="5215" y="113"/>
                  </a:lnTo>
                  <a:lnTo>
                    <a:pt x="5202" y="158"/>
                  </a:lnTo>
                  <a:lnTo>
                    <a:pt x="5187" y="209"/>
                  </a:lnTo>
                  <a:lnTo>
                    <a:pt x="5169" y="265"/>
                  </a:lnTo>
                  <a:lnTo>
                    <a:pt x="5148" y="325"/>
                  </a:lnTo>
                  <a:lnTo>
                    <a:pt x="5122" y="389"/>
                  </a:lnTo>
                  <a:lnTo>
                    <a:pt x="5093" y="457"/>
                  </a:lnTo>
                  <a:lnTo>
                    <a:pt x="5061" y="527"/>
                  </a:lnTo>
                  <a:lnTo>
                    <a:pt x="5023" y="598"/>
                  </a:lnTo>
                  <a:lnTo>
                    <a:pt x="5003" y="635"/>
                  </a:lnTo>
                  <a:lnTo>
                    <a:pt x="4982" y="670"/>
                  </a:lnTo>
                  <a:lnTo>
                    <a:pt x="4958" y="706"/>
                  </a:lnTo>
                  <a:lnTo>
                    <a:pt x="4934" y="743"/>
                  </a:lnTo>
                  <a:lnTo>
                    <a:pt x="4909" y="778"/>
                  </a:lnTo>
                  <a:lnTo>
                    <a:pt x="4883" y="814"/>
                  </a:lnTo>
                  <a:lnTo>
                    <a:pt x="4855" y="850"/>
                  </a:lnTo>
                  <a:lnTo>
                    <a:pt x="4826" y="885"/>
                  </a:lnTo>
                  <a:lnTo>
                    <a:pt x="4796" y="921"/>
                  </a:lnTo>
                  <a:lnTo>
                    <a:pt x="4764" y="954"/>
                  </a:lnTo>
                  <a:lnTo>
                    <a:pt x="4730" y="987"/>
                  </a:lnTo>
                  <a:lnTo>
                    <a:pt x="4696" y="1019"/>
                  </a:lnTo>
                  <a:lnTo>
                    <a:pt x="4660" y="1051"/>
                  </a:lnTo>
                  <a:lnTo>
                    <a:pt x="4622" y="1082"/>
                  </a:lnTo>
                  <a:lnTo>
                    <a:pt x="4583" y="1113"/>
                  </a:lnTo>
                  <a:lnTo>
                    <a:pt x="4543" y="1140"/>
                  </a:lnTo>
                  <a:lnTo>
                    <a:pt x="4500" y="1168"/>
                  </a:lnTo>
                  <a:lnTo>
                    <a:pt x="4457" y="1195"/>
                  </a:lnTo>
                  <a:lnTo>
                    <a:pt x="4411" y="1219"/>
                  </a:lnTo>
                  <a:lnTo>
                    <a:pt x="4364" y="1242"/>
                  </a:lnTo>
                  <a:lnTo>
                    <a:pt x="4315" y="1265"/>
                  </a:lnTo>
                  <a:lnTo>
                    <a:pt x="4264" y="1284"/>
                  </a:lnTo>
                  <a:lnTo>
                    <a:pt x="4211" y="1303"/>
                  </a:lnTo>
                  <a:lnTo>
                    <a:pt x="4157" y="1319"/>
                  </a:lnTo>
                  <a:lnTo>
                    <a:pt x="4101" y="1334"/>
                  </a:lnTo>
                  <a:lnTo>
                    <a:pt x="4043" y="1347"/>
                  </a:lnTo>
                  <a:lnTo>
                    <a:pt x="3985" y="1357"/>
                  </a:lnTo>
                  <a:lnTo>
                    <a:pt x="3922" y="1365"/>
                  </a:lnTo>
                  <a:lnTo>
                    <a:pt x="3860" y="1371"/>
                  </a:lnTo>
                  <a:lnTo>
                    <a:pt x="3793" y="1374"/>
                  </a:lnTo>
                  <a:lnTo>
                    <a:pt x="3727" y="1376"/>
                  </a:lnTo>
                  <a:lnTo>
                    <a:pt x="3657" y="1374"/>
                  </a:lnTo>
                  <a:lnTo>
                    <a:pt x="3585" y="1371"/>
                  </a:lnTo>
                  <a:lnTo>
                    <a:pt x="3513" y="1365"/>
                  </a:lnTo>
                  <a:lnTo>
                    <a:pt x="3436" y="1355"/>
                  </a:lnTo>
                  <a:lnTo>
                    <a:pt x="3359" y="1342"/>
                  </a:lnTo>
                  <a:lnTo>
                    <a:pt x="3279" y="1326"/>
                  </a:lnTo>
                  <a:lnTo>
                    <a:pt x="3198" y="1308"/>
                  </a:lnTo>
                  <a:lnTo>
                    <a:pt x="3198" y="1308"/>
                  </a:lnTo>
                  <a:lnTo>
                    <a:pt x="3034" y="1269"/>
                  </a:lnTo>
                  <a:lnTo>
                    <a:pt x="2877" y="1235"/>
                  </a:lnTo>
                  <a:lnTo>
                    <a:pt x="2726" y="1205"/>
                  </a:lnTo>
                  <a:lnTo>
                    <a:pt x="2580" y="1179"/>
                  </a:lnTo>
                  <a:lnTo>
                    <a:pt x="2439" y="1156"/>
                  </a:lnTo>
                  <a:lnTo>
                    <a:pt x="2303" y="1137"/>
                  </a:lnTo>
                  <a:lnTo>
                    <a:pt x="2174" y="1121"/>
                  </a:lnTo>
                  <a:lnTo>
                    <a:pt x="2048" y="1109"/>
                  </a:lnTo>
                  <a:lnTo>
                    <a:pt x="1927" y="1101"/>
                  </a:lnTo>
                  <a:lnTo>
                    <a:pt x="1811" y="1097"/>
                  </a:lnTo>
                  <a:lnTo>
                    <a:pt x="1699" y="1097"/>
                  </a:lnTo>
                  <a:lnTo>
                    <a:pt x="1591" y="1100"/>
                  </a:lnTo>
                  <a:lnTo>
                    <a:pt x="1487" y="1105"/>
                  </a:lnTo>
                  <a:lnTo>
                    <a:pt x="1387" y="1114"/>
                  </a:lnTo>
                  <a:lnTo>
                    <a:pt x="1290" y="1127"/>
                  </a:lnTo>
                  <a:lnTo>
                    <a:pt x="1243" y="1135"/>
                  </a:lnTo>
                  <a:lnTo>
                    <a:pt x="1197" y="1143"/>
                  </a:lnTo>
                  <a:lnTo>
                    <a:pt x="1151" y="1153"/>
                  </a:lnTo>
                  <a:lnTo>
                    <a:pt x="1107" y="1164"/>
                  </a:lnTo>
                  <a:lnTo>
                    <a:pt x="1062" y="1174"/>
                  </a:lnTo>
                  <a:lnTo>
                    <a:pt x="1019" y="1187"/>
                  </a:lnTo>
                  <a:lnTo>
                    <a:pt x="976" y="1200"/>
                  </a:lnTo>
                  <a:lnTo>
                    <a:pt x="934" y="1213"/>
                  </a:lnTo>
                  <a:lnTo>
                    <a:pt x="893" y="1227"/>
                  </a:lnTo>
                  <a:lnTo>
                    <a:pt x="853" y="1242"/>
                  </a:lnTo>
                  <a:lnTo>
                    <a:pt x="812" y="1258"/>
                  </a:lnTo>
                  <a:lnTo>
                    <a:pt x="772" y="1276"/>
                  </a:lnTo>
                  <a:lnTo>
                    <a:pt x="696" y="1311"/>
                  </a:lnTo>
                  <a:lnTo>
                    <a:pt x="619" y="1350"/>
                  </a:lnTo>
                  <a:lnTo>
                    <a:pt x="546" y="1392"/>
                  </a:lnTo>
                  <a:lnTo>
                    <a:pt x="473" y="1437"/>
                  </a:lnTo>
                  <a:lnTo>
                    <a:pt x="404" y="1486"/>
                  </a:lnTo>
                  <a:lnTo>
                    <a:pt x="335" y="1537"/>
                  </a:lnTo>
                  <a:lnTo>
                    <a:pt x="267" y="1591"/>
                  </a:lnTo>
                  <a:lnTo>
                    <a:pt x="199" y="1649"/>
                  </a:lnTo>
                  <a:lnTo>
                    <a:pt x="132" y="1709"/>
                  </a:lnTo>
                  <a:lnTo>
                    <a:pt x="67" y="1772"/>
                  </a:lnTo>
                  <a:lnTo>
                    <a:pt x="0" y="183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511476" name="Freeform 52"/>
            <p:cNvSpPr>
              <a:spLocks/>
            </p:cNvSpPr>
            <p:nvPr userDrawn="1"/>
          </p:nvSpPr>
          <p:spPr bwMode="auto">
            <a:xfrm>
              <a:off x="1407" y="796"/>
              <a:ext cx="5211" cy="976"/>
            </a:xfrm>
            <a:custGeom>
              <a:avLst/>
              <a:gdLst/>
              <a:ahLst/>
              <a:cxnLst>
                <a:cxn ang="0">
                  <a:pos x="5211" y="0"/>
                </a:cxn>
                <a:cxn ang="0">
                  <a:pos x="5197" y="76"/>
                </a:cxn>
                <a:cxn ang="0">
                  <a:pos x="5176" y="160"/>
                </a:cxn>
                <a:cxn ang="0">
                  <a:pos x="5144" y="268"/>
                </a:cxn>
                <a:cxn ang="0">
                  <a:pos x="5100" y="394"/>
                </a:cxn>
                <a:cxn ang="0">
                  <a:pos x="5040" y="533"/>
                </a:cxn>
                <a:cxn ang="0">
                  <a:pos x="4983" y="643"/>
                </a:cxn>
                <a:cxn ang="0">
                  <a:pos x="4940" y="715"/>
                </a:cxn>
                <a:cxn ang="0">
                  <a:pos x="4893" y="790"/>
                </a:cxn>
                <a:cxn ang="0">
                  <a:pos x="4839" y="862"/>
                </a:cxn>
                <a:cxn ang="0">
                  <a:pos x="4780" y="933"/>
                </a:cxn>
                <a:cxn ang="0">
                  <a:pos x="4716" y="1003"/>
                </a:cxn>
                <a:cxn ang="0">
                  <a:pos x="4647" y="1069"/>
                </a:cxn>
                <a:cxn ang="0">
                  <a:pos x="4571" y="1130"/>
                </a:cxn>
                <a:cxn ang="0">
                  <a:pos x="4489" y="1188"/>
                </a:cxn>
                <a:cxn ang="0">
                  <a:pos x="4400" y="1242"/>
                </a:cxn>
                <a:cxn ang="0">
                  <a:pos x="4305" y="1289"/>
                </a:cxn>
                <a:cxn ang="0">
                  <a:pos x="4203" y="1331"/>
                </a:cxn>
                <a:cxn ang="0">
                  <a:pos x="4093" y="1363"/>
                </a:cxn>
                <a:cxn ang="0">
                  <a:pos x="3976" y="1389"/>
                </a:cxn>
                <a:cxn ang="0">
                  <a:pos x="3851" y="1406"/>
                </a:cxn>
                <a:cxn ang="0">
                  <a:pos x="3718" y="1413"/>
                </a:cxn>
                <a:cxn ang="0">
                  <a:pos x="3578" y="1411"/>
                </a:cxn>
                <a:cxn ang="0">
                  <a:pos x="3428" y="1398"/>
                </a:cxn>
                <a:cxn ang="0">
                  <a:pos x="3271" y="1373"/>
                </a:cxn>
                <a:cxn ang="0">
                  <a:pos x="3188" y="1356"/>
                </a:cxn>
                <a:cxn ang="0">
                  <a:pos x="2867" y="1290"/>
                </a:cxn>
                <a:cxn ang="0">
                  <a:pos x="2568" y="1239"/>
                </a:cxn>
                <a:cxn ang="0">
                  <a:pos x="2292" y="1203"/>
                </a:cxn>
                <a:cxn ang="0">
                  <a:pos x="2037" y="1180"/>
                </a:cxn>
                <a:cxn ang="0">
                  <a:pos x="1799" y="1172"/>
                </a:cxn>
                <a:cxn ang="0">
                  <a:pos x="1580" y="1179"/>
                </a:cxn>
                <a:cxn ang="0">
                  <a:pos x="1376" y="1198"/>
                </a:cxn>
                <a:cxn ang="0">
                  <a:pos x="1231" y="1222"/>
                </a:cxn>
                <a:cxn ang="0">
                  <a:pos x="1140" y="1242"/>
                </a:cxn>
                <a:cxn ang="0">
                  <a:pos x="1052" y="1266"/>
                </a:cxn>
                <a:cxn ang="0">
                  <a:pos x="966" y="1292"/>
                </a:cxn>
                <a:cxn ang="0">
                  <a:pos x="883" y="1323"/>
                </a:cxn>
                <a:cxn ang="0">
                  <a:pos x="802" y="1355"/>
                </a:cxn>
                <a:cxn ang="0">
                  <a:pos x="687" y="1410"/>
                </a:cxn>
                <a:cxn ang="0">
                  <a:pos x="539" y="1495"/>
                </a:cxn>
                <a:cxn ang="0">
                  <a:pos x="398" y="1592"/>
                </a:cxn>
                <a:cxn ang="0">
                  <a:pos x="262" y="1700"/>
                </a:cxn>
                <a:cxn ang="0">
                  <a:pos x="130" y="1821"/>
                </a:cxn>
                <a:cxn ang="0">
                  <a:pos x="0" y="1952"/>
                </a:cxn>
              </a:cxnLst>
              <a:rect l="0" t="0" r="r" b="b"/>
              <a:pathLst>
                <a:path w="5211" h="1952">
                  <a:moveTo>
                    <a:pt x="5211" y="0"/>
                  </a:moveTo>
                  <a:lnTo>
                    <a:pt x="5211" y="0"/>
                  </a:lnTo>
                  <a:lnTo>
                    <a:pt x="5206" y="21"/>
                  </a:lnTo>
                  <a:lnTo>
                    <a:pt x="5197" y="76"/>
                  </a:lnTo>
                  <a:lnTo>
                    <a:pt x="5187" y="115"/>
                  </a:lnTo>
                  <a:lnTo>
                    <a:pt x="5176" y="160"/>
                  </a:lnTo>
                  <a:lnTo>
                    <a:pt x="5162" y="212"/>
                  </a:lnTo>
                  <a:lnTo>
                    <a:pt x="5144" y="268"/>
                  </a:lnTo>
                  <a:lnTo>
                    <a:pt x="5123" y="329"/>
                  </a:lnTo>
                  <a:lnTo>
                    <a:pt x="5100" y="394"/>
                  </a:lnTo>
                  <a:lnTo>
                    <a:pt x="5072" y="463"/>
                  </a:lnTo>
                  <a:lnTo>
                    <a:pt x="5040" y="533"/>
                  </a:lnTo>
                  <a:lnTo>
                    <a:pt x="5004" y="606"/>
                  </a:lnTo>
                  <a:lnTo>
                    <a:pt x="4983" y="643"/>
                  </a:lnTo>
                  <a:lnTo>
                    <a:pt x="4962" y="680"/>
                  </a:lnTo>
                  <a:lnTo>
                    <a:pt x="4940" y="715"/>
                  </a:lnTo>
                  <a:lnTo>
                    <a:pt x="4916" y="753"/>
                  </a:lnTo>
                  <a:lnTo>
                    <a:pt x="4893" y="790"/>
                  </a:lnTo>
                  <a:lnTo>
                    <a:pt x="4866" y="827"/>
                  </a:lnTo>
                  <a:lnTo>
                    <a:pt x="4839" y="862"/>
                  </a:lnTo>
                  <a:lnTo>
                    <a:pt x="4811" y="898"/>
                  </a:lnTo>
                  <a:lnTo>
                    <a:pt x="4780" y="933"/>
                  </a:lnTo>
                  <a:lnTo>
                    <a:pt x="4750" y="969"/>
                  </a:lnTo>
                  <a:lnTo>
                    <a:pt x="4716" y="1003"/>
                  </a:lnTo>
                  <a:lnTo>
                    <a:pt x="4683" y="1037"/>
                  </a:lnTo>
                  <a:lnTo>
                    <a:pt x="4647" y="1069"/>
                  </a:lnTo>
                  <a:lnTo>
                    <a:pt x="4609" y="1100"/>
                  </a:lnTo>
                  <a:lnTo>
                    <a:pt x="4571" y="1130"/>
                  </a:lnTo>
                  <a:lnTo>
                    <a:pt x="4530" y="1161"/>
                  </a:lnTo>
                  <a:lnTo>
                    <a:pt x="4489" y="1188"/>
                  </a:lnTo>
                  <a:lnTo>
                    <a:pt x="4446" y="1216"/>
                  </a:lnTo>
                  <a:lnTo>
                    <a:pt x="4400" y="1242"/>
                  </a:lnTo>
                  <a:lnTo>
                    <a:pt x="4354" y="1266"/>
                  </a:lnTo>
                  <a:lnTo>
                    <a:pt x="4305" y="1289"/>
                  </a:lnTo>
                  <a:lnTo>
                    <a:pt x="4255" y="1311"/>
                  </a:lnTo>
                  <a:lnTo>
                    <a:pt x="4203" y="1331"/>
                  </a:lnTo>
                  <a:lnTo>
                    <a:pt x="4148" y="1348"/>
                  </a:lnTo>
                  <a:lnTo>
                    <a:pt x="4093" y="1363"/>
                  </a:lnTo>
                  <a:lnTo>
                    <a:pt x="4036" y="1377"/>
                  </a:lnTo>
                  <a:lnTo>
                    <a:pt x="3976" y="1389"/>
                  </a:lnTo>
                  <a:lnTo>
                    <a:pt x="3915" y="1398"/>
                  </a:lnTo>
                  <a:lnTo>
                    <a:pt x="3851" y="1406"/>
                  </a:lnTo>
                  <a:lnTo>
                    <a:pt x="3786" y="1411"/>
                  </a:lnTo>
                  <a:lnTo>
                    <a:pt x="3718" y="1413"/>
                  </a:lnTo>
                  <a:lnTo>
                    <a:pt x="3649" y="1415"/>
                  </a:lnTo>
                  <a:lnTo>
                    <a:pt x="3578" y="1411"/>
                  </a:lnTo>
                  <a:lnTo>
                    <a:pt x="3504" y="1406"/>
                  </a:lnTo>
                  <a:lnTo>
                    <a:pt x="3428" y="1398"/>
                  </a:lnTo>
                  <a:lnTo>
                    <a:pt x="3350" y="1387"/>
                  </a:lnTo>
                  <a:lnTo>
                    <a:pt x="3271" y="1373"/>
                  </a:lnTo>
                  <a:lnTo>
                    <a:pt x="3188" y="1356"/>
                  </a:lnTo>
                  <a:lnTo>
                    <a:pt x="3188" y="1356"/>
                  </a:lnTo>
                  <a:lnTo>
                    <a:pt x="3025" y="1321"/>
                  </a:lnTo>
                  <a:lnTo>
                    <a:pt x="2867" y="1290"/>
                  </a:lnTo>
                  <a:lnTo>
                    <a:pt x="2716" y="1263"/>
                  </a:lnTo>
                  <a:lnTo>
                    <a:pt x="2568" y="1239"/>
                  </a:lnTo>
                  <a:lnTo>
                    <a:pt x="2428" y="1219"/>
                  </a:lnTo>
                  <a:lnTo>
                    <a:pt x="2292" y="1203"/>
                  </a:lnTo>
                  <a:lnTo>
                    <a:pt x="2162" y="1190"/>
                  </a:lnTo>
                  <a:lnTo>
                    <a:pt x="2037" y="1180"/>
                  </a:lnTo>
                  <a:lnTo>
                    <a:pt x="1916" y="1174"/>
                  </a:lnTo>
                  <a:lnTo>
                    <a:pt x="1799" y="1172"/>
                  </a:lnTo>
                  <a:lnTo>
                    <a:pt x="1688" y="1174"/>
                  </a:lnTo>
                  <a:lnTo>
                    <a:pt x="1580" y="1179"/>
                  </a:lnTo>
                  <a:lnTo>
                    <a:pt x="1476" y="1187"/>
                  </a:lnTo>
                  <a:lnTo>
                    <a:pt x="1376" y="1198"/>
                  </a:lnTo>
                  <a:lnTo>
                    <a:pt x="1279" y="1214"/>
                  </a:lnTo>
                  <a:lnTo>
                    <a:pt x="1231" y="1222"/>
                  </a:lnTo>
                  <a:lnTo>
                    <a:pt x="1186" y="1232"/>
                  </a:lnTo>
                  <a:lnTo>
                    <a:pt x="1140" y="1242"/>
                  </a:lnTo>
                  <a:lnTo>
                    <a:pt x="1095" y="1253"/>
                  </a:lnTo>
                  <a:lnTo>
                    <a:pt x="1052" y="1266"/>
                  </a:lnTo>
                  <a:lnTo>
                    <a:pt x="1009" y="1279"/>
                  </a:lnTo>
                  <a:lnTo>
                    <a:pt x="966" y="1292"/>
                  </a:lnTo>
                  <a:lnTo>
                    <a:pt x="925" y="1306"/>
                  </a:lnTo>
                  <a:lnTo>
                    <a:pt x="883" y="1323"/>
                  </a:lnTo>
                  <a:lnTo>
                    <a:pt x="843" y="1339"/>
                  </a:lnTo>
                  <a:lnTo>
                    <a:pt x="802" y="1355"/>
                  </a:lnTo>
                  <a:lnTo>
                    <a:pt x="763" y="1373"/>
                  </a:lnTo>
                  <a:lnTo>
                    <a:pt x="687" y="1410"/>
                  </a:lnTo>
                  <a:lnTo>
                    <a:pt x="612" y="1452"/>
                  </a:lnTo>
                  <a:lnTo>
                    <a:pt x="539" y="1495"/>
                  </a:lnTo>
                  <a:lnTo>
                    <a:pt x="468" y="1542"/>
                  </a:lnTo>
                  <a:lnTo>
                    <a:pt x="398" y="1592"/>
                  </a:lnTo>
                  <a:lnTo>
                    <a:pt x="329" y="1644"/>
                  </a:lnTo>
                  <a:lnTo>
                    <a:pt x="262" y="1700"/>
                  </a:lnTo>
                  <a:lnTo>
                    <a:pt x="196" y="1758"/>
                  </a:lnTo>
                  <a:lnTo>
                    <a:pt x="130" y="1821"/>
                  </a:lnTo>
                  <a:lnTo>
                    <a:pt x="65" y="1884"/>
                  </a:lnTo>
                  <a:lnTo>
                    <a:pt x="0" y="195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511477" name="Freeform 53"/>
            <p:cNvSpPr>
              <a:spLocks/>
            </p:cNvSpPr>
            <p:nvPr userDrawn="1"/>
          </p:nvSpPr>
          <p:spPr bwMode="auto">
            <a:xfrm>
              <a:off x="1454" y="767"/>
              <a:ext cx="5179" cy="1034"/>
            </a:xfrm>
            <a:custGeom>
              <a:avLst/>
              <a:gdLst/>
              <a:ahLst/>
              <a:cxnLst>
                <a:cxn ang="0">
                  <a:pos x="5179" y="0"/>
                </a:cxn>
                <a:cxn ang="0">
                  <a:pos x="5166" y="74"/>
                </a:cxn>
                <a:cxn ang="0">
                  <a:pos x="5148" y="159"/>
                </a:cxn>
                <a:cxn ang="0">
                  <a:pos x="5118" y="269"/>
                </a:cxn>
                <a:cxn ang="0">
                  <a:pos x="5075" y="397"/>
                </a:cxn>
                <a:cxn ang="0">
                  <a:pos x="5016" y="537"/>
                </a:cxn>
                <a:cxn ang="0">
                  <a:pos x="4962" y="649"/>
                </a:cxn>
                <a:cxn ang="0">
                  <a:pos x="4921" y="723"/>
                </a:cxn>
                <a:cxn ang="0">
                  <a:pos x="4873" y="799"/>
                </a:cxn>
                <a:cxn ang="0">
                  <a:pos x="4822" y="873"/>
                </a:cxn>
                <a:cxn ang="0">
                  <a:pos x="4764" y="946"/>
                </a:cxn>
                <a:cxn ang="0">
                  <a:pos x="4701" y="1015"/>
                </a:cxn>
                <a:cxn ang="0">
                  <a:pos x="4632" y="1083"/>
                </a:cxn>
                <a:cxn ang="0">
                  <a:pos x="4558" y="1148"/>
                </a:cxn>
                <a:cxn ang="0">
                  <a:pos x="4476" y="1207"/>
                </a:cxn>
                <a:cxn ang="0">
                  <a:pos x="4389" y="1262"/>
                </a:cxn>
                <a:cxn ang="0">
                  <a:pos x="4294" y="1312"/>
                </a:cxn>
                <a:cxn ang="0">
                  <a:pos x="4192" y="1356"/>
                </a:cxn>
                <a:cxn ang="0">
                  <a:pos x="4083" y="1391"/>
                </a:cxn>
                <a:cxn ang="0">
                  <a:pos x="3967" y="1419"/>
                </a:cxn>
                <a:cxn ang="0">
                  <a:pos x="3842" y="1438"/>
                </a:cxn>
                <a:cxn ang="0">
                  <a:pos x="3710" y="1450"/>
                </a:cxn>
                <a:cxn ang="0">
                  <a:pos x="3568" y="1450"/>
                </a:cxn>
                <a:cxn ang="0">
                  <a:pos x="3420" y="1440"/>
                </a:cxn>
                <a:cxn ang="0">
                  <a:pos x="3261" y="1417"/>
                </a:cxn>
                <a:cxn ang="0">
                  <a:pos x="3178" y="1403"/>
                </a:cxn>
                <a:cxn ang="0">
                  <a:pos x="2856" y="1343"/>
                </a:cxn>
                <a:cxn ang="0">
                  <a:pos x="2558" y="1296"/>
                </a:cxn>
                <a:cxn ang="0">
                  <a:pos x="2281" y="1265"/>
                </a:cxn>
                <a:cxn ang="0">
                  <a:pos x="2024" y="1249"/>
                </a:cxn>
                <a:cxn ang="0">
                  <a:pos x="1787" y="1246"/>
                </a:cxn>
                <a:cxn ang="0">
                  <a:pos x="1568" y="1256"/>
                </a:cxn>
                <a:cxn ang="0">
                  <a:pos x="1363" y="1280"/>
                </a:cxn>
                <a:cxn ang="0">
                  <a:pos x="1268" y="1298"/>
                </a:cxn>
                <a:cxn ang="0">
                  <a:pos x="1175" y="1319"/>
                </a:cxn>
                <a:cxn ang="0">
                  <a:pos x="1084" y="1341"/>
                </a:cxn>
                <a:cxn ang="0">
                  <a:pos x="998" y="1369"/>
                </a:cxn>
                <a:cxn ang="0">
                  <a:pos x="914" y="1398"/>
                </a:cxn>
                <a:cxn ang="0">
                  <a:pos x="833" y="1432"/>
                </a:cxn>
                <a:cxn ang="0">
                  <a:pos x="754" y="1467"/>
                </a:cxn>
                <a:cxn ang="0">
                  <a:pos x="678" y="1508"/>
                </a:cxn>
                <a:cxn ang="0">
                  <a:pos x="532" y="1595"/>
                </a:cxn>
                <a:cxn ang="0">
                  <a:pos x="392" y="1695"/>
                </a:cxn>
                <a:cxn ang="0">
                  <a:pos x="258" y="1808"/>
                </a:cxn>
                <a:cxn ang="0">
                  <a:pos x="128" y="1931"/>
                </a:cxn>
                <a:cxn ang="0">
                  <a:pos x="0" y="2066"/>
                </a:cxn>
              </a:cxnLst>
              <a:rect l="0" t="0" r="r" b="b"/>
              <a:pathLst>
                <a:path w="5179" h="2066">
                  <a:moveTo>
                    <a:pt x="5179" y="0"/>
                  </a:moveTo>
                  <a:lnTo>
                    <a:pt x="5179" y="0"/>
                  </a:lnTo>
                  <a:lnTo>
                    <a:pt x="5176" y="19"/>
                  </a:lnTo>
                  <a:lnTo>
                    <a:pt x="5166" y="74"/>
                  </a:lnTo>
                  <a:lnTo>
                    <a:pt x="5158" y="114"/>
                  </a:lnTo>
                  <a:lnTo>
                    <a:pt x="5148" y="159"/>
                  </a:lnTo>
                  <a:lnTo>
                    <a:pt x="5134" y="211"/>
                  </a:lnTo>
                  <a:lnTo>
                    <a:pt x="5118" y="269"/>
                  </a:lnTo>
                  <a:lnTo>
                    <a:pt x="5098" y="331"/>
                  </a:lnTo>
                  <a:lnTo>
                    <a:pt x="5075" y="397"/>
                  </a:lnTo>
                  <a:lnTo>
                    <a:pt x="5048" y="466"/>
                  </a:lnTo>
                  <a:lnTo>
                    <a:pt x="5016" y="537"/>
                  </a:lnTo>
                  <a:lnTo>
                    <a:pt x="4982" y="612"/>
                  </a:lnTo>
                  <a:lnTo>
                    <a:pt x="4962" y="649"/>
                  </a:lnTo>
                  <a:lnTo>
                    <a:pt x="4941" y="686"/>
                  </a:lnTo>
                  <a:lnTo>
                    <a:pt x="4921" y="723"/>
                  </a:lnTo>
                  <a:lnTo>
                    <a:pt x="4897" y="762"/>
                  </a:lnTo>
                  <a:lnTo>
                    <a:pt x="4873" y="799"/>
                  </a:lnTo>
                  <a:lnTo>
                    <a:pt x="4848" y="836"/>
                  </a:lnTo>
                  <a:lnTo>
                    <a:pt x="4822" y="873"/>
                  </a:lnTo>
                  <a:lnTo>
                    <a:pt x="4794" y="909"/>
                  </a:lnTo>
                  <a:lnTo>
                    <a:pt x="4764" y="946"/>
                  </a:lnTo>
                  <a:lnTo>
                    <a:pt x="4733" y="981"/>
                  </a:lnTo>
                  <a:lnTo>
                    <a:pt x="4701" y="1015"/>
                  </a:lnTo>
                  <a:lnTo>
                    <a:pt x="4668" y="1051"/>
                  </a:lnTo>
                  <a:lnTo>
                    <a:pt x="4632" y="1083"/>
                  </a:lnTo>
                  <a:lnTo>
                    <a:pt x="4596" y="1117"/>
                  </a:lnTo>
                  <a:lnTo>
                    <a:pt x="4558" y="1148"/>
                  </a:lnTo>
                  <a:lnTo>
                    <a:pt x="4518" y="1178"/>
                  </a:lnTo>
                  <a:lnTo>
                    <a:pt x="4476" y="1207"/>
                  </a:lnTo>
                  <a:lnTo>
                    <a:pt x="4433" y="1236"/>
                  </a:lnTo>
                  <a:lnTo>
                    <a:pt x="4389" y="1262"/>
                  </a:lnTo>
                  <a:lnTo>
                    <a:pt x="4342" y="1288"/>
                  </a:lnTo>
                  <a:lnTo>
                    <a:pt x="4294" y="1312"/>
                  </a:lnTo>
                  <a:lnTo>
                    <a:pt x="4244" y="1335"/>
                  </a:lnTo>
                  <a:lnTo>
                    <a:pt x="4192" y="1356"/>
                  </a:lnTo>
                  <a:lnTo>
                    <a:pt x="4139" y="1374"/>
                  </a:lnTo>
                  <a:lnTo>
                    <a:pt x="4083" y="1391"/>
                  </a:lnTo>
                  <a:lnTo>
                    <a:pt x="4026" y="1406"/>
                  </a:lnTo>
                  <a:lnTo>
                    <a:pt x="3967" y="1419"/>
                  </a:lnTo>
                  <a:lnTo>
                    <a:pt x="3906" y="1430"/>
                  </a:lnTo>
                  <a:lnTo>
                    <a:pt x="3842" y="1438"/>
                  </a:lnTo>
                  <a:lnTo>
                    <a:pt x="3777" y="1445"/>
                  </a:lnTo>
                  <a:lnTo>
                    <a:pt x="3710" y="1450"/>
                  </a:lnTo>
                  <a:lnTo>
                    <a:pt x="3641" y="1451"/>
                  </a:lnTo>
                  <a:lnTo>
                    <a:pt x="3568" y="1450"/>
                  </a:lnTo>
                  <a:lnTo>
                    <a:pt x="3495" y="1446"/>
                  </a:lnTo>
                  <a:lnTo>
                    <a:pt x="3420" y="1440"/>
                  </a:lnTo>
                  <a:lnTo>
                    <a:pt x="3341" y="1430"/>
                  </a:lnTo>
                  <a:lnTo>
                    <a:pt x="3261" y="1417"/>
                  </a:lnTo>
                  <a:lnTo>
                    <a:pt x="3178" y="1403"/>
                  </a:lnTo>
                  <a:lnTo>
                    <a:pt x="3178" y="1403"/>
                  </a:lnTo>
                  <a:lnTo>
                    <a:pt x="3014" y="1370"/>
                  </a:lnTo>
                  <a:lnTo>
                    <a:pt x="2856" y="1343"/>
                  </a:lnTo>
                  <a:lnTo>
                    <a:pt x="2703" y="1317"/>
                  </a:lnTo>
                  <a:lnTo>
                    <a:pt x="2558" y="1296"/>
                  </a:lnTo>
                  <a:lnTo>
                    <a:pt x="2416" y="1280"/>
                  </a:lnTo>
                  <a:lnTo>
                    <a:pt x="2281" y="1265"/>
                  </a:lnTo>
                  <a:lnTo>
                    <a:pt x="2149" y="1256"/>
                  </a:lnTo>
                  <a:lnTo>
                    <a:pt x="2024" y="1249"/>
                  </a:lnTo>
                  <a:lnTo>
                    <a:pt x="1904" y="1246"/>
                  </a:lnTo>
                  <a:lnTo>
                    <a:pt x="1787" y="1246"/>
                  </a:lnTo>
                  <a:lnTo>
                    <a:pt x="1674" y="1249"/>
                  </a:lnTo>
                  <a:lnTo>
                    <a:pt x="1568" y="1256"/>
                  </a:lnTo>
                  <a:lnTo>
                    <a:pt x="1463" y="1267"/>
                  </a:lnTo>
                  <a:lnTo>
                    <a:pt x="1363" y="1280"/>
                  </a:lnTo>
                  <a:lnTo>
                    <a:pt x="1315" y="1288"/>
                  </a:lnTo>
                  <a:lnTo>
                    <a:pt x="1268" y="1298"/>
                  </a:lnTo>
                  <a:lnTo>
                    <a:pt x="1220" y="1307"/>
                  </a:lnTo>
                  <a:lnTo>
                    <a:pt x="1175" y="1319"/>
                  </a:lnTo>
                  <a:lnTo>
                    <a:pt x="1129" y="1330"/>
                  </a:lnTo>
                  <a:lnTo>
                    <a:pt x="1084" y="1341"/>
                  </a:lnTo>
                  <a:lnTo>
                    <a:pt x="1041" y="1354"/>
                  </a:lnTo>
                  <a:lnTo>
                    <a:pt x="998" y="1369"/>
                  </a:lnTo>
                  <a:lnTo>
                    <a:pt x="955" y="1383"/>
                  </a:lnTo>
                  <a:lnTo>
                    <a:pt x="914" y="1398"/>
                  </a:lnTo>
                  <a:lnTo>
                    <a:pt x="873" y="1414"/>
                  </a:lnTo>
                  <a:lnTo>
                    <a:pt x="833" y="1432"/>
                  </a:lnTo>
                  <a:lnTo>
                    <a:pt x="793" y="1450"/>
                  </a:lnTo>
                  <a:lnTo>
                    <a:pt x="754" y="1467"/>
                  </a:lnTo>
                  <a:lnTo>
                    <a:pt x="716" y="1487"/>
                  </a:lnTo>
                  <a:lnTo>
                    <a:pt x="678" y="1508"/>
                  </a:lnTo>
                  <a:lnTo>
                    <a:pt x="604" y="1550"/>
                  </a:lnTo>
                  <a:lnTo>
                    <a:pt x="532" y="1595"/>
                  </a:lnTo>
                  <a:lnTo>
                    <a:pt x="461" y="1643"/>
                  </a:lnTo>
                  <a:lnTo>
                    <a:pt x="392" y="1695"/>
                  </a:lnTo>
                  <a:lnTo>
                    <a:pt x="325" y="1750"/>
                  </a:lnTo>
                  <a:lnTo>
                    <a:pt x="258" y="1808"/>
                  </a:lnTo>
                  <a:lnTo>
                    <a:pt x="193" y="1868"/>
                  </a:lnTo>
                  <a:lnTo>
                    <a:pt x="128" y="1931"/>
                  </a:lnTo>
                  <a:lnTo>
                    <a:pt x="64" y="1997"/>
                  </a:lnTo>
                  <a:lnTo>
                    <a:pt x="0" y="206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511478" name="Freeform 54"/>
            <p:cNvSpPr>
              <a:spLocks/>
            </p:cNvSpPr>
            <p:nvPr userDrawn="1"/>
          </p:nvSpPr>
          <p:spPr bwMode="auto">
            <a:xfrm>
              <a:off x="1501" y="738"/>
              <a:ext cx="5149" cy="1091"/>
            </a:xfrm>
            <a:custGeom>
              <a:avLst/>
              <a:gdLst/>
              <a:ahLst/>
              <a:cxnLst>
                <a:cxn ang="0">
                  <a:pos x="5149" y="0"/>
                </a:cxn>
                <a:cxn ang="0">
                  <a:pos x="5136" y="76"/>
                </a:cxn>
                <a:cxn ang="0">
                  <a:pos x="5119" y="162"/>
                </a:cxn>
                <a:cxn ang="0">
                  <a:pos x="5090" y="273"/>
                </a:cxn>
                <a:cxn ang="0">
                  <a:pos x="5050" y="402"/>
                </a:cxn>
                <a:cxn ang="0">
                  <a:pos x="4993" y="545"/>
                </a:cxn>
                <a:cxn ang="0">
                  <a:pos x="4940" y="658"/>
                </a:cxn>
                <a:cxn ang="0">
                  <a:pos x="4900" y="734"/>
                </a:cxn>
                <a:cxn ang="0">
                  <a:pos x="4854" y="809"/>
                </a:cxn>
                <a:cxn ang="0">
                  <a:pos x="4803" y="885"/>
                </a:cxn>
                <a:cxn ang="0">
                  <a:pos x="4747" y="960"/>
                </a:cxn>
                <a:cxn ang="0">
                  <a:pos x="4685" y="1032"/>
                </a:cxn>
                <a:cxn ang="0">
                  <a:pos x="4617" y="1102"/>
                </a:cxn>
                <a:cxn ang="0">
                  <a:pos x="4543" y="1168"/>
                </a:cxn>
                <a:cxn ang="0">
                  <a:pos x="4463" y="1229"/>
                </a:cxn>
                <a:cxn ang="0">
                  <a:pos x="4377" y="1287"/>
                </a:cxn>
                <a:cxn ang="0">
                  <a:pos x="4282" y="1337"/>
                </a:cxn>
                <a:cxn ang="0">
                  <a:pos x="4181" y="1384"/>
                </a:cxn>
                <a:cxn ang="0">
                  <a:pos x="4073" y="1421"/>
                </a:cxn>
                <a:cxn ang="0">
                  <a:pos x="3957" y="1452"/>
                </a:cxn>
                <a:cxn ang="0">
                  <a:pos x="3832" y="1475"/>
                </a:cxn>
                <a:cxn ang="0">
                  <a:pos x="3700" y="1488"/>
                </a:cxn>
                <a:cxn ang="0">
                  <a:pos x="3559" y="1491"/>
                </a:cxn>
                <a:cxn ang="0">
                  <a:pos x="3410" y="1483"/>
                </a:cxn>
                <a:cxn ang="0">
                  <a:pos x="3251" y="1465"/>
                </a:cxn>
                <a:cxn ang="0">
                  <a:pos x="3169" y="1450"/>
                </a:cxn>
                <a:cxn ang="0">
                  <a:pos x="2845" y="1397"/>
                </a:cxn>
                <a:cxn ang="0">
                  <a:pos x="2545" y="1358"/>
                </a:cxn>
                <a:cxn ang="0">
                  <a:pos x="2269" y="1333"/>
                </a:cxn>
                <a:cxn ang="0">
                  <a:pos x="2012" y="1321"/>
                </a:cxn>
                <a:cxn ang="0">
                  <a:pos x="1775" y="1323"/>
                </a:cxn>
                <a:cxn ang="0">
                  <a:pos x="1555" y="1337"/>
                </a:cxn>
                <a:cxn ang="0">
                  <a:pos x="1353" y="1366"/>
                </a:cxn>
                <a:cxn ang="0">
                  <a:pos x="1255" y="1384"/>
                </a:cxn>
                <a:cxn ang="0">
                  <a:pos x="1164" y="1407"/>
                </a:cxn>
                <a:cxn ang="0">
                  <a:pos x="1074" y="1433"/>
                </a:cxn>
                <a:cxn ang="0">
                  <a:pos x="987" y="1462"/>
                </a:cxn>
                <a:cxn ang="0">
                  <a:pos x="904" y="1492"/>
                </a:cxn>
                <a:cxn ang="0">
                  <a:pos x="824" y="1528"/>
                </a:cxn>
                <a:cxn ang="0">
                  <a:pos x="746" y="1567"/>
                </a:cxn>
                <a:cxn ang="0">
                  <a:pos x="669" y="1607"/>
                </a:cxn>
                <a:cxn ang="0">
                  <a:pos x="525" y="1699"/>
                </a:cxn>
                <a:cxn ang="0">
                  <a:pos x="386" y="1802"/>
                </a:cxn>
                <a:cxn ang="0">
                  <a:pos x="254" y="1917"/>
                </a:cxn>
                <a:cxn ang="0">
                  <a:pos x="127" y="2045"/>
                </a:cxn>
                <a:cxn ang="0">
                  <a:pos x="0" y="2182"/>
                </a:cxn>
              </a:cxnLst>
              <a:rect l="0" t="0" r="r" b="b"/>
              <a:pathLst>
                <a:path w="5149" h="2182">
                  <a:moveTo>
                    <a:pt x="5149" y="0"/>
                  </a:moveTo>
                  <a:lnTo>
                    <a:pt x="5149" y="0"/>
                  </a:lnTo>
                  <a:lnTo>
                    <a:pt x="5146" y="20"/>
                  </a:lnTo>
                  <a:lnTo>
                    <a:pt x="5136" y="76"/>
                  </a:lnTo>
                  <a:lnTo>
                    <a:pt x="5129" y="115"/>
                  </a:lnTo>
                  <a:lnTo>
                    <a:pt x="5119" y="162"/>
                  </a:lnTo>
                  <a:lnTo>
                    <a:pt x="5105" y="215"/>
                  </a:lnTo>
                  <a:lnTo>
                    <a:pt x="5090" y="273"/>
                  </a:lnTo>
                  <a:lnTo>
                    <a:pt x="5072" y="336"/>
                  </a:lnTo>
                  <a:lnTo>
                    <a:pt x="5050" y="402"/>
                  </a:lnTo>
                  <a:lnTo>
                    <a:pt x="5024" y="472"/>
                  </a:lnTo>
                  <a:lnTo>
                    <a:pt x="4993" y="545"/>
                  </a:lnTo>
                  <a:lnTo>
                    <a:pt x="4960" y="620"/>
                  </a:lnTo>
                  <a:lnTo>
                    <a:pt x="4940" y="658"/>
                  </a:lnTo>
                  <a:lnTo>
                    <a:pt x="4921" y="696"/>
                  </a:lnTo>
                  <a:lnTo>
                    <a:pt x="4900" y="734"/>
                  </a:lnTo>
                  <a:lnTo>
                    <a:pt x="4878" y="772"/>
                  </a:lnTo>
                  <a:lnTo>
                    <a:pt x="4854" y="809"/>
                  </a:lnTo>
                  <a:lnTo>
                    <a:pt x="4829" y="848"/>
                  </a:lnTo>
                  <a:lnTo>
                    <a:pt x="4803" y="885"/>
                  </a:lnTo>
                  <a:lnTo>
                    <a:pt x="4776" y="922"/>
                  </a:lnTo>
                  <a:lnTo>
                    <a:pt x="4747" y="960"/>
                  </a:lnTo>
                  <a:lnTo>
                    <a:pt x="4717" y="997"/>
                  </a:lnTo>
                  <a:lnTo>
                    <a:pt x="4685" y="1032"/>
                  </a:lnTo>
                  <a:lnTo>
                    <a:pt x="4651" y="1068"/>
                  </a:lnTo>
                  <a:lnTo>
                    <a:pt x="4617" y="1102"/>
                  </a:lnTo>
                  <a:lnTo>
                    <a:pt x="4581" y="1136"/>
                  </a:lnTo>
                  <a:lnTo>
                    <a:pt x="4543" y="1168"/>
                  </a:lnTo>
                  <a:lnTo>
                    <a:pt x="4504" y="1199"/>
                  </a:lnTo>
                  <a:lnTo>
                    <a:pt x="4463" y="1229"/>
                  </a:lnTo>
                  <a:lnTo>
                    <a:pt x="4421" y="1258"/>
                  </a:lnTo>
                  <a:lnTo>
                    <a:pt x="4377" y="1287"/>
                  </a:lnTo>
                  <a:lnTo>
                    <a:pt x="4331" y="1313"/>
                  </a:lnTo>
                  <a:lnTo>
                    <a:pt x="4282" y="1337"/>
                  </a:lnTo>
                  <a:lnTo>
                    <a:pt x="4232" y="1362"/>
                  </a:lnTo>
                  <a:lnTo>
                    <a:pt x="4181" y="1384"/>
                  </a:lnTo>
                  <a:lnTo>
                    <a:pt x="4128" y="1404"/>
                  </a:lnTo>
                  <a:lnTo>
                    <a:pt x="4073" y="1421"/>
                  </a:lnTo>
                  <a:lnTo>
                    <a:pt x="4016" y="1438"/>
                  </a:lnTo>
                  <a:lnTo>
                    <a:pt x="3957" y="1452"/>
                  </a:lnTo>
                  <a:lnTo>
                    <a:pt x="3896" y="1465"/>
                  </a:lnTo>
                  <a:lnTo>
                    <a:pt x="3832" y="1475"/>
                  </a:lnTo>
                  <a:lnTo>
                    <a:pt x="3767" y="1483"/>
                  </a:lnTo>
                  <a:lnTo>
                    <a:pt x="3700" y="1488"/>
                  </a:lnTo>
                  <a:lnTo>
                    <a:pt x="3631" y="1491"/>
                  </a:lnTo>
                  <a:lnTo>
                    <a:pt x="3559" y="1491"/>
                  </a:lnTo>
                  <a:lnTo>
                    <a:pt x="3485" y="1489"/>
                  </a:lnTo>
                  <a:lnTo>
                    <a:pt x="3410" y="1483"/>
                  </a:lnTo>
                  <a:lnTo>
                    <a:pt x="3331" y="1476"/>
                  </a:lnTo>
                  <a:lnTo>
                    <a:pt x="3251" y="1465"/>
                  </a:lnTo>
                  <a:lnTo>
                    <a:pt x="3169" y="1450"/>
                  </a:lnTo>
                  <a:lnTo>
                    <a:pt x="3169" y="1450"/>
                  </a:lnTo>
                  <a:lnTo>
                    <a:pt x="3003" y="1423"/>
                  </a:lnTo>
                  <a:lnTo>
                    <a:pt x="2845" y="1397"/>
                  </a:lnTo>
                  <a:lnTo>
                    <a:pt x="2692" y="1376"/>
                  </a:lnTo>
                  <a:lnTo>
                    <a:pt x="2545" y="1358"/>
                  </a:lnTo>
                  <a:lnTo>
                    <a:pt x="2405" y="1344"/>
                  </a:lnTo>
                  <a:lnTo>
                    <a:pt x="2269" y="1333"/>
                  </a:lnTo>
                  <a:lnTo>
                    <a:pt x="2138" y="1324"/>
                  </a:lnTo>
                  <a:lnTo>
                    <a:pt x="2012" y="1321"/>
                  </a:lnTo>
                  <a:lnTo>
                    <a:pt x="1891" y="1320"/>
                  </a:lnTo>
                  <a:lnTo>
                    <a:pt x="1775" y="1323"/>
                  </a:lnTo>
                  <a:lnTo>
                    <a:pt x="1664" y="1328"/>
                  </a:lnTo>
                  <a:lnTo>
                    <a:pt x="1555" y="1337"/>
                  </a:lnTo>
                  <a:lnTo>
                    <a:pt x="1451" y="1350"/>
                  </a:lnTo>
                  <a:lnTo>
                    <a:pt x="1353" y="1366"/>
                  </a:lnTo>
                  <a:lnTo>
                    <a:pt x="1304" y="1375"/>
                  </a:lnTo>
                  <a:lnTo>
                    <a:pt x="1255" y="1384"/>
                  </a:lnTo>
                  <a:lnTo>
                    <a:pt x="1210" y="1396"/>
                  </a:lnTo>
                  <a:lnTo>
                    <a:pt x="1164" y="1407"/>
                  </a:lnTo>
                  <a:lnTo>
                    <a:pt x="1118" y="1420"/>
                  </a:lnTo>
                  <a:lnTo>
                    <a:pt x="1074" y="1433"/>
                  </a:lnTo>
                  <a:lnTo>
                    <a:pt x="1030" y="1447"/>
                  </a:lnTo>
                  <a:lnTo>
                    <a:pt x="987" y="1462"/>
                  </a:lnTo>
                  <a:lnTo>
                    <a:pt x="946" y="1476"/>
                  </a:lnTo>
                  <a:lnTo>
                    <a:pt x="904" y="1492"/>
                  </a:lnTo>
                  <a:lnTo>
                    <a:pt x="864" y="1510"/>
                  </a:lnTo>
                  <a:lnTo>
                    <a:pt x="824" y="1528"/>
                  </a:lnTo>
                  <a:lnTo>
                    <a:pt x="785" y="1547"/>
                  </a:lnTo>
                  <a:lnTo>
                    <a:pt x="746" y="1567"/>
                  </a:lnTo>
                  <a:lnTo>
                    <a:pt x="707" y="1586"/>
                  </a:lnTo>
                  <a:lnTo>
                    <a:pt x="669" y="1607"/>
                  </a:lnTo>
                  <a:lnTo>
                    <a:pt x="596" y="1652"/>
                  </a:lnTo>
                  <a:lnTo>
                    <a:pt x="525" y="1699"/>
                  </a:lnTo>
                  <a:lnTo>
                    <a:pt x="456" y="1749"/>
                  </a:lnTo>
                  <a:lnTo>
                    <a:pt x="386" y="1802"/>
                  </a:lnTo>
                  <a:lnTo>
                    <a:pt x="320" y="1859"/>
                  </a:lnTo>
                  <a:lnTo>
                    <a:pt x="254" y="1917"/>
                  </a:lnTo>
                  <a:lnTo>
                    <a:pt x="190" y="1980"/>
                  </a:lnTo>
                  <a:lnTo>
                    <a:pt x="127" y="2045"/>
                  </a:lnTo>
                  <a:lnTo>
                    <a:pt x="63" y="2112"/>
                  </a:lnTo>
                  <a:lnTo>
                    <a:pt x="0" y="218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511479" name="Freeform 55"/>
            <p:cNvSpPr>
              <a:spLocks/>
            </p:cNvSpPr>
            <p:nvPr userDrawn="1"/>
          </p:nvSpPr>
          <p:spPr bwMode="auto">
            <a:xfrm>
              <a:off x="1550" y="709"/>
              <a:ext cx="5113" cy="1149"/>
            </a:xfrm>
            <a:custGeom>
              <a:avLst/>
              <a:gdLst/>
              <a:ahLst/>
              <a:cxnLst>
                <a:cxn ang="0">
                  <a:pos x="5113" y="0"/>
                </a:cxn>
                <a:cxn ang="0">
                  <a:pos x="5104" y="78"/>
                </a:cxn>
                <a:cxn ang="0">
                  <a:pos x="5087" y="163"/>
                </a:cxn>
                <a:cxn ang="0">
                  <a:pos x="5061" y="276"/>
                </a:cxn>
                <a:cxn ang="0">
                  <a:pos x="5020" y="407"/>
                </a:cxn>
                <a:cxn ang="0">
                  <a:pos x="4968" y="551"/>
                </a:cxn>
                <a:cxn ang="0">
                  <a:pos x="4916" y="666"/>
                </a:cxn>
                <a:cxn ang="0">
                  <a:pos x="4876" y="743"/>
                </a:cxn>
                <a:cxn ang="0">
                  <a:pos x="4832" y="821"/>
                </a:cxn>
                <a:cxn ang="0">
                  <a:pos x="4783" y="896"/>
                </a:cxn>
                <a:cxn ang="0">
                  <a:pos x="4727" y="972"/>
                </a:cxn>
                <a:cxn ang="0">
                  <a:pos x="4666" y="1047"/>
                </a:cxn>
                <a:cxn ang="0">
                  <a:pos x="4600" y="1118"/>
                </a:cxn>
                <a:cxn ang="0">
                  <a:pos x="4528" y="1185"/>
                </a:cxn>
                <a:cxn ang="0">
                  <a:pos x="4447" y="1250"/>
                </a:cxn>
                <a:cxn ang="0">
                  <a:pos x="4361" y="1310"/>
                </a:cxn>
                <a:cxn ang="0">
                  <a:pos x="4268" y="1363"/>
                </a:cxn>
                <a:cxn ang="0">
                  <a:pos x="4168" y="1410"/>
                </a:cxn>
                <a:cxn ang="0">
                  <a:pos x="4060" y="1450"/>
                </a:cxn>
                <a:cxn ang="0">
                  <a:pos x="3944" y="1484"/>
                </a:cxn>
                <a:cxn ang="0">
                  <a:pos x="3821" y="1508"/>
                </a:cxn>
                <a:cxn ang="0">
                  <a:pos x="3689" y="1525"/>
                </a:cxn>
                <a:cxn ang="0">
                  <a:pos x="3547" y="1531"/>
                </a:cxn>
                <a:cxn ang="0">
                  <a:pos x="3397" y="1526"/>
                </a:cxn>
                <a:cxn ang="0">
                  <a:pos x="3239" y="1512"/>
                </a:cxn>
                <a:cxn ang="0">
                  <a:pos x="3156" y="1499"/>
                </a:cxn>
                <a:cxn ang="0">
                  <a:pos x="2832" y="1452"/>
                </a:cxn>
                <a:cxn ang="0">
                  <a:pos x="2532" y="1418"/>
                </a:cxn>
                <a:cxn ang="0">
                  <a:pos x="2255" y="1397"/>
                </a:cxn>
                <a:cxn ang="0">
                  <a:pos x="1998" y="1391"/>
                </a:cxn>
                <a:cxn ang="0">
                  <a:pos x="1760" y="1397"/>
                </a:cxn>
                <a:cxn ang="0">
                  <a:pos x="1541" y="1418"/>
                </a:cxn>
                <a:cxn ang="0">
                  <a:pos x="1338" y="1450"/>
                </a:cxn>
                <a:cxn ang="0">
                  <a:pos x="1242" y="1471"/>
                </a:cxn>
                <a:cxn ang="0">
                  <a:pos x="1151" y="1496"/>
                </a:cxn>
                <a:cxn ang="0">
                  <a:pos x="1062" y="1523"/>
                </a:cxn>
                <a:cxn ang="0">
                  <a:pos x="976" y="1554"/>
                </a:cxn>
                <a:cxn ang="0">
                  <a:pos x="893" y="1588"/>
                </a:cxn>
                <a:cxn ang="0">
                  <a:pos x="813" y="1623"/>
                </a:cxn>
                <a:cxn ang="0">
                  <a:pos x="736" y="1663"/>
                </a:cxn>
                <a:cxn ang="0">
                  <a:pos x="661" y="1707"/>
                </a:cxn>
                <a:cxn ang="0">
                  <a:pos x="516" y="1801"/>
                </a:cxn>
                <a:cxn ang="0">
                  <a:pos x="380" y="1907"/>
                </a:cxn>
                <a:cxn ang="0">
                  <a:pos x="250" y="2027"/>
                </a:cxn>
                <a:cxn ang="0">
                  <a:pos x="123" y="2156"/>
                </a:cxn>
                <a:cxn ang="0">
                  <a:pos x="0" y="2298"/>
                </a:cxn>
              </a:cxnLst>
              <a:rect l="0" t="0" r="r" b="b"/>
              <a:pathLst>
                <a:path w="5113" h="2298">
                  <a:moveTo>
                    <a:pt x="5113" y="0"/>
                  </a:moveTo>
                  <a:lnTo>
                    <a:pt x="5113" y="0"/>
                  </a:lnTo>
                  <a:lnTo>
                    <a:pt x="5112" y="21"/>
                  </a:lnTo>
                  <a:lnTo>
                    <a:pt x="5104" y="78"/>
                  </a:lnTo>
                  <a:lnTo>
                    <a:pt x="5097" y="117"/>
                  </a:lnTo>
                  <a:lnTo>
                    <a:pt x="5087" y="163"/>
                  </a:lnTo>
                  <a:lnTo>
                    <a:pt x="5075" y="217"/>
                  </a:lnTo>
                  <a:lnTo>
                    <a:pt x="5061" y="276"/>
                  </a:lnTo>
                  <a:lnTo>
                    <a:pt x="5043" y="339"/>
                  </a:lnTo>
                  <a:lnTo>
                    <a:pt x="5020" y="407"/>
                  </a:lnTo>
                  <a:lnTo>
                    <a:pt x="4997" y="478"/>
                  </a:lnTo>
                  <a:lnTo>
                    <a:pt x="4968" y="551"/>
                  </a:lnTo>
                  <a:lnTo>
                    <a:pt x="4934" y="627"/>
                  </a:lnTo>
                  <a:lnTo>
                    <a:pt x="4916" y="666"/>
                  </a:lnTo>
                  <a:lnTo>
                    <a:pt x="4897" y="704"/>
                  </a:lnTo>
                  <a:lnTo>
                    <a:pt x="4876" y="743"/>
                  </a:lnTo>
                  <a:lnTo>
                    <a:pt x="4855" y="782"/>
                  </a:lnTo>
                  <a:lnTo>
                    <a:pt x="4832" y="821"/>
                  </a:lnTo>
                  <a:lnTo>
                    <a:pt x="4808" y="859"/>
                  </a:lnTo>
                  <a:lnTo>
                    <a:pt x="4783" y="896"/>
                  </a:lnTo>
                  <a:lnTo>
                    <a:pt x="4755" y="935"/>
                  </a:lnTo>
                  <a:lnTo>
                    <a:pt x="4727" y="972"/>
                  </a:lnTo>
                  <a:lnTo>
                    <a:pt x="4697" y="1009"/>
                  </a:lnTo>
                  <a:lnTo>
                    <a:pt x="4666" y="1047"/>
                  </a:lnTo>
                  <a:lnTo>
                    <a:pt x="4634" y="1082"/>
                  </a:lnTo>
                  <a:lnTo>
                    <a:pt x="4600" y="1118"/>
                  </a:lnTo>
                  <a:lnTo>
                    <a:pt x="4564" y="1153"/>
                  </a:lnTo>
                  <a:lnTo>
                    <a:pt x="4528" y="1185"/>
                  </a:lnTo>
                  <a:lnTo>
                    <a:pt x="4489" y="1218"/>
                  </a:lnTo>
                  <a:lnTo>
                    <a:pt x="4447" y="1250"/>
                  </a:lnTo>
                  <a:lnTo>
                    <a:pt x="4405" y="1281"/>
                  </a:lnTo>
                  <a:lnTo>
                    <a:pt x="4361" y="1310"/>
                  </a:lnTo>
                  <a:lnTo>
                    <a:pt x="4315" y="1337"/>
                  </a:lnTo>
                  <a:lnTo>
                    <a:pt x="4268" y="1363"/>
                  </a:lnTo>
                  <a:lnTo>
                    <a:pt x="4219" y="1387"/>
                  </a:lnTo>
                  <a:lnTo>
                    <a:pt x="4168" y="1410"/>
                  </a:lnTo>
                  <a:lnTo>
                    <a:pt x="4115" y="1431"/>
                  </a:lnTo>
                  <a:lnTo>
                    <a:pt x="4060" y="1450"/>
                  </a:lnTo>
                  <a:lnTo>
                    <a:pt x="4003" y="1468"/>
                  </a:lnTo>
                  <a:lnTo>
                    <a:pt x="3944" y="1484"/>
                  </a:lnTo>
                  <a:lnTo>
                    <a:pt x="3883" y="1497"/>
                  </a:lnTo>
                  <a:lnTo>
                    <a:pt x="3821" y="1508"/>
                  </a:lnTo>
                  <a:lnTo>
                    <a:pt x="3756" y="1518"/>
                  </a:lnTo>
                  <a:lnTo>
                    <a:pt x="3689" y="1525"/>
                  </a:lnTo>
                  <a:lnTo>
                    <a:pt x="3619" y="1529"/>
                  </a:lnTo>
                  <a:lnTo>
                    <a:pt x="3547" y="1531"/>
                  </a:lnTo>
                  <a:lnTo>
                    <a:pt x="3474" y="1529"/>
                  </a:lnTo>
                  <a:lnTo>
                    <a:pt x="3397" y="1526"/>
                  </a:lnTo>
                  <a:lnTo>
                    <a:pt x="3320" y="1520"/>
                  </a:lnTo>
                  <a:lnTo>
                    <a:pt x="3239" y="1512"/>
                  </a:lnTo>
                  <a:lnTo>
                    <a:pt x="3156" y="1499"/>
                  </a:lnTo>
                  <a:lnTo>
                    <a:pt x="3156" y="1499"/>
                  </a:lnTo>
                  <a:lnTo>
                    <a:pt x="2991" y="1473"/>
                  </a:lnTo>
                  <a:lnTo>
                    <a:pt x="2832" y="1452"/>
                  </a:lnTo>
                  <a:lnTo>
                    <a:pt x="2680" y="1433"/>
                  </a:lnTo>
                  <a:lnTo>
                    <a:pt x="2532" y="1418"/>
                  </a:lnTo>
                  <a:lnTo>
                    <a:pt x="2391" y="1407"/>
                  </a:lnTo>
                  <a:lnTo>
                    <a:pt x="2255" y="1397"/>
                  </a:lnTo>
                  <a:lnTo>
                    <a:pt x="2124" y="1392"/>
                  </a:lnTo>
                  <a:lnTo>
                    <a:pt x="1998" y="1391"/>
                  </a:lnTo>
                  <a:lnTo>
                    <a:pt x="1877" y="1392"/>
                  </a:lnTo>
                  <a:lnTo>
                    <a:pt x="1760" y="1397"/>
                  </a:lnTo>
                  <a:lnTo>
                    <a:pt x="1649" y="1405"/>
                  </a:lnTo>
                  <a:lnTo>
                    <a:pt x="1541" y="1418"/>
                  </a:lnTo>
                  <a:lnTo>
                    <a:pt x="1438" y="1433"/>
                  </a:lnTo>
                  <a:lnTo>
                    <a:pt x="1338" y="1450"/>
                  </a:lnTo>
                  <a:lnTo>
                    <a:pt x="1290" y="1460"/>
                  </a:lnTo>
                  <a:lnTo>
                    <a:pt x="1242" y="1471"/>
                  </a:lnTo>
                  <a:lnTo>
                    <a:pt x="1197" y="1483"/>
                  </a:lnTo>
                  <a:lnTo>
                    <a:pt x="1151" y="1496"/>
                  </a:lnTo>
                  <a:lnTo>
                    <a:pt x="1106" y="1508"/>
                  </a:lnTo>
                  <a:lnTo>
                    <a:pt x="1062" y="1523"/>
                  </a:lnTo>
                  <a:lnTo>
                    <a:pt x="1019" y="1537"/>
                  </a:lnTo>
                  <a:lnTo>
                    <a:pt x="976" y="1554"/>
                  </a:lnTo>
                  <a:lnTo>
                    <a:pt x="934" y="1570"/>
                  </a:lnTo>
                  <a:lnTo>
                    <a:pt x="893" y="1588"/>
                  </a:lnTo>
                  <a:lnTo>
                    <a:pt x="852" y="1605"/>
                  </a:lnTo>
                  <a:lnTo>
                    <a:pt x="813" y="1623"/>
                  </a:lnTo>
                  <a:lnTo>
                    <a:pt x="775" y="1644"/>
                  </a:lnTo>
                  <a:lnTo>
                    <a:pt x="736" y="1663"/>
                  </a:lnTo>
                  <a:lnTo>
                    <a:pt x="698" y="1684"/>
                  </a:lnTo>
                  <a:lnTo>
                    <a:pt x="661" y="1707"/>
                  </a:lnTo>
                  <a:lnTo>
                    <a:pt x="587" y="1752"/>
                  </a:lnTo>
                  <a:lnTo>
                    <a:pt x="516" y="1801"/>
                  </a:lnTo>
                  <a:lnTo>
                    <a:pt x="448" y="1854"/>
                  </a:lnTo>
                  <a:lnTo>
                    <a:pt x="380" y="1907"/>
                  </a:lnTo>
                  <a:lnTo>
                    <a:pt x="315" y="1965"/>
                  </a:lnTo>
                  <a:lnTo>
                    <a:pt x="250" y="2027"/>
                  </a:lnTo>
                  <a:lnTo>
                    <a:pt x="186" y="2090"/>
                  </a:lnTo>
                  <a:lnTo>
                    <a:pt x="123" y="2156"/>
                  </a:lnTo>
                  <a:lnTo>
                    <a:pt x="61" y="2225"/>
                  </a:lnTo>
                  <a:lnTo>
                    <a:pt x="0" y="229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511480" name="Freeform 56"/>
            <p:cNvSpPr>
              <a:spLocks/>
            </p:cNvSpPr>
            <p:nvPr userDrawn="1"/>
          </p:nvSpPr>
          <p:spPr bwMode="auto">
            <a:xfrm>
              <a:off x="1598" y="681"/>
              <a:ext cx="5079" cy="1206"/>
            </a:xfrm>
            <a:custGeom>
              <a:avLst/>
              <a:gdLst/>
              <a:ahLst/>
              <a:cxnLst>
                <a:cxn ang="0">
                  <a:pos x="5079" y="0"/>
                </a:cxn>
                <a:cxn ang="0">
                  <a:pos x="5070" y="76"/>
                </a:cxn>
                <a:cxn ang="0">
                  <a:pos x="5054" y="164"/>
                </a:cxn>
                <a:cxn ang="0">
                  <a:pos x="5031" y="278"/>
                </a:cxn>
                <a:cxn ang="0">
                  <a:pos x="4993" y="410"/>
                </a:cxn>
                <a:cxn ang="0">
                  <a:pos x="4942" y="555"/>
                </a:cxn>
                <a:cxn ang="0">
                  <a:pos x="4892" y="672"/>
                </a:cxn>
                <a:cxn ang="0">
                  <a:pos x="4853" y="749"/>
                </a:cxn>
                <a:cxn ang="0">
                  <a:pos x="4810" y="828"/>
                </a:cxn>
                <a:cxn ang="0">
                  <a:pos x="4761" y="907"/>
                </a:cxn>
                <a:cxn ang="0">
                  <a:pos x="4707" y="985"/>
                </a:cxn>
                <a:cxn ang="0">
                  <a:pos x="4648" y="1059"/>
                </a:cxn>
                <a:cxn ang="0">
                  <a:pos x="4582" y="1132"/>
                </a:cxn>
                <a:cxn ang="0">
                  <a:pos x="4510" y="1203"/>
                </a:cxn>
                <a:cxn ang="0">
                  <a:pos x="4432" y="1267"/>
                </a:cxn>
                <a:cxn ang="0">
                  <a:pos x="4348" y="1329"/>
                </a:cxn>
                <a:cxn ang="0">
                  <a:pos x="4255" y="1385"/>
                </a:cxn>
                <a:cxn ang="0">
                  <a:pos x="4155" y="1435"/>
                </a:cxn>
                <a:cxn ang="0">
                  <a:pos x="4048" y="1477"/>
                </a:cxn>
                <a:cxn ang="0">
                  <a:pos x="3932" y="1513"/>
                </a:cxn>
                <a:cxn ang="0">
                  <a:pos x="3809" y="1540"/>
                </a:cxn>
                <a:cxn ang="0">
                  <a:pos x="3677" y="1560"/>
                </a:cxn>
                <a:cxn ang="0">
                  <a:pos x="3537" y="1568"/>
                </a:cxn>
                <a:cxn ang="0">
                  <a:pos x="3387" y="1568"/>
                </a:cxn>
                <a:cxn ang="0">
                  <a:pos x="3229" y="1555"/>
                </a:cxn>
                <a:cxn ang="0">
                  <a:pos x="3145" y="1545"/>
                </a:cxn>
                <a:cxn ang="0">
                  <a:pos x="2820" y="1503"/>
                </a:cxn>
                <a:cxn ang="0">
                  <a:pos x="2520" y="1476"/>
                </a:cxn>
                <a:cxn ang="0">
                  <a:pos x="2241" y="1461"/>
                </a:cxn>
                <a:cxn ang="0">
                  <a:pos x="1986" y="1459"/>
                </a:cxn>
                <a:cxn ang="0">
                  <a:pos x="1748" y="1471"/>
                </a:cxn>
                <a:cxn ang="0">
                  <a:pos x="1529" y="1495"/>
                </a:cxn>
                <a:cxn ang="0">
                  <a:pos x="1326" y="1532"/>
                </a:cxn>
                <a:cxn ang="0">
                  <a:pos x="1232" y="1555"/>
                </a:cxn>
                <a:cxn ang="0">
                  <a:pos x="1139" y="1582"/>
                </a:cxn>
                <a:cxn ang="0">
                  <a:pos x="1051" y="1611"/>
                </a:cxn>
                <a:cxn ang="0">
                  <a:pos x="965" y="1644"/>
                </a:cxn>
                <a:cxn ang="0">
                  <a:pos x="883" y="1679"/>
                </a:cxn>
                <a:cxn ang="0">
                  <a:pos x="804" y="1718"/>
                </a:cxn>
                <a:cxn ang="0">
                  <a:pos x="727" y="1760"/>
                </a:cxn>
                <a:cxn ang="0">
                  <a:pos x="653" y="1803"/>
                </a:cxn>
                <a:cxn ang="0">
                  <a:pos x="510" y="1902"/>
                </a:cxn>
                <a:cxn ang="0">
                  <a:pos x="375" y="2012"/>
                </a:cxn>
                <a:cxn ang="0">
                  <a:pos x="246" y="2133"/>
                </a:cxn>
                <a:cxn ang="0">
                  <a:pos x="123" y="2267"/>
                </a:cxn>
                <a:cxn ang="0">
                  <a:pos x="0" y="2412"/>
                </a:cxn>
              </a:cxnLst>
              <a:rect l="0" t="0" r="r" b="b"/>
              <a:pathLst>
                <a:path w="5079" h="2412">
                  <a:moveTo>
                    <a:pt x="5079" y="0"/>
                  </a:moveTo>
                  <a:lnTo>
                    <a:pt x="5079" y="0"/>
                  </a:lnTo>
                  <a:lnTo>
                    <a:pt x="5078" y="19"/>
                  </a:lnTo>
                  <a:lnTo>
                    <a:pt x="5070" y="76"/>
                  </a:lnTo>
                  <a:lnTo>
                    <a:pt x="5064" y="116"/>
                  </a:lnTo>
                  <a:lnTo>
                    <a:pt x="5054" y="164"/>
                  </a:lnTo>
                  <a:lnTo>
                    <a:pt x="5045" y="218"/>
                  </a:lnTo>
                  <a:lnTo>
                    <a:pt x="5031" y="278"/>
                  </a:lnTo>
                  <a:lnTo>
                    <a:pt x="5013" y="340"/>
                  </a:lnTo>
                  <a:lnTo>
                    <a:pt x="4993" y="410"/>
                  </a:lnTo>
                  <a:lnTo>
                    <a:pt x="4970" y="481"/>
                  </a:lnTo>
                  <a:lnTo>
                    <a:pt x="4942" y="555"/>
                  </a:lnTo>
                  <a:lnTo>
                    <a:pt x="4910" y="633"/>
                  </a:lnTo>
                  <a:lnTo>
                    <a:pt x="4892" y="672"/>
                  </a:lnTo>
                  <a:lnTo>
                    <a:pt x="4874" y="710"/>
                  </a:lnTo>
                  <a:lnTo>
                    <a:pt x="4853" y="749"/>
                  </a:lnTo>
                  <a:lnTo>
                    <a:pt x="4832" y="789"/>
                  </a:lnTo>
                  <a:lnTo>
                    <a:pt x="4810" y="828"/>
                  </a:lnTo>
                  <a:lnTo>
                    <a:pt x="4786" y="868"/>
                  </a:lnTo>
                  <a:lnTo>
                    <a:pt x="4761" y="907"/>
                  </a:lnTo>
                  <a:lnTo>
                    <a:pt x="4735" y="946"/>
                  </a:lnTo>
                  <a:lnTo>
                    <a:pt x="4707" y="985"/>
                  </a:lnTo>
                  <a:lnTo>
                    <a:pt x="4678" y="1022"/>
                  </a:lnTo>
                  <a:lnTo>
                    <a:pt x="4648" y="1059"/>
                  </a:lnTo>
                  <a:lnTo>
                    <a:pt x="4616" y="1096"/>
                  </a:lnTo>
                  <a:lnTo>
                    <a:pt x="4582" y="1132"/>
                  </a:lnTo>
                  <a:lnTo>
                    <a:pt x="4548" y="1167"/>
                  </a:lnTo>
                  <a:lnTo>
                    <a:pt x="4510" y="1203"/>
                  </a:lnTo>
                  <a:lnTo>
                    <a:pt x="4473" y="1235"/>
                  </a:lnTo>
                  <a:lnTo>
                    <a:pt x="4432" y="1267"/>
                  </a:lnTo>
                  <a:lnTo>
                    <a:pt x="4391" y="1300"/>
                  </a:lnTo>
                  <a:lnTo>
                    <a:pt x="4348" y="1329"/>
                  </a:lnTo>
                  <a:lnTo>
                    <a:pt x="4302" y="1358"/>
                  </a:lnTo>
                  <a:lnTo>
                    <a:pt x="4255" y="1385"/>
                  </a:lnTo>
                  <a:lnTo>
                    <a:pt x="4206" y="1411"/>
                  </a:lnTo>
                  <a:lnTo>
                    <a:pt x="4155" y="1435"/>
                  </a:lnTo>
                  <a:lnTo>
                    <a:pt x="4102" y="1458"/>
                  </a:lnTo>
                  <a:lnTo>
                    <a:pt x="4048" y="1477"/>
                  </a:lnTo>
                  <a:lnTo>
                    <a:pt x="3991" y="1497"/>
                  </a:lnTo>
                  <a:lnTo>
                    <a:pt x="3932" y="1513"/>
                  </a:lnTo>
                  <a:lnTo>
                    <a:pt x="3871" y="1529"/>
                  </a:lnTo>
                  <a:lnTo>
                    <a:pt x="3809" y="1540"/>
                  </a:lnTo>
                  <a:lnTo>
                    <a:pt x="3745" y="1552"/>
                  </a:lnTo>
                  <a:lnTo>
                    <a:pt x="3677" y="1560"/>
                  </a:lnTo>
                  <a:lnTo>
                    <a:pt x="3608" y="1564"/>
                  </a:lnTo>
                  <a:lnTo>
                    <a:pt x="3537" y="1568"/>
                  </a:lnTo>
                  <a:lnTo>
                    <a:pt x="3463" y="1569"/>
                  </a:lnTo>
                  <a:lnTo>
                    <a:pt x="3387" y="1568"/>
                  </a:lnTo>
                  <a:lnTo>
                    <a:pt x="3309" y="1563"/>
                  </a:lnTo>
                  <a:lnTo>
                    <a:pt x="3229" y="1555"/>
                  </a:lnTo>
                  <a:lnTo>
                    <a:pt x="3145" y="1545"/>
                  </a:lnTo>
                  <a:lnTo>
                    <a:pt x="3145" y="1545"/>
                  </a:lnTo>
                  <a:lnTo>
                    <a:pt x="2980" y="1522"/>
                  </a:lnTo>
                  <a:lnTo>
                    <a:pt x="2820" y="1503"/>
                  </a:lnTo>
                  <a:lnTo>
                    <a:pt x="2668" y="1489"/>
                  </a:lnTo>
                  <a:lnTo>
                    <a:pt x="2520" y="1476"/>
                  </a:lnTo>
                  <a:lnTo>
                    <a:pt x="2379" y="1466"/>
                  </a:lnTo>
                  <a:lnTo>
                    <a:pt x="2241" y="1461"/>
                  </a:lnTo>
                  <a:lnTo>
                    <a:pt x="2111" y="1458"/>
                  </a:lnTo>
                  <a:lnTo>
                    <a:pt x="1986" y="1459"/>
                  </a:lnTo>
                  <a:lnTo>
                    <a:pt x="1865" y="1464"/>
                  </a:lnTo>
                  <a:lnTo>
                    <a:pt x="1748" y="1471"/>
                  </a:lnTo>
                  <a:lnTo>
                    <a:pt x="1636" y="1482"/>
                  </a:lnTo>
                  <a:lnTo>
                    <a:pt x="1529" y="1495"/>
                  </a:lnTo>
                  <a:lnTo>
                    <a:pt x="1426" y="1513"/>
                  </a:lnTo>
                  <a:lnTo>
                    <a:pt x="1326" y="1532"/>
                  </a:lnTo>
                  <a:lnTo>
                    <a:pt x="1279" y="1543"/>
                  </a:lnTo>
                  <a:lnTo>
                    <a:pt x="1232" y="1555"/>
                  </a:lnTo>
                  <a:lnTo>
                    <a:pt x="1185" y="1568"/>
                  </a:lnTo>
                  <a:lnTo>
                    <a:pt x="1139" y="1582"/>
                  </a:lnTo>
                  <a:lnTo>
                    <a:pt x="1095" y="1595"/>
                  </a:lnTo>
                  <a:lnTo>
                    <a:pt x="1051" y="1611"/>
                  </a:lnTo>
                  <a:lnTo>
                    <a:pt x="1008" y="1627"/>
                  </a:lnTo>
                  <a:lnTo>
                    <a:pt x="965" y="1644"/>
                  </a:lnTo>
                  <a:lnTo>
                    <a:pt x="924" y="1661"/>
                  </a:lnTo>
                  <a:lnTo>
                    <a:pt x="883" y="1679"/>
                  </a:lnTo>
                  <a:lnTo>
                    <a:pt x="843" y="1698"/>
                  </a:lnTo>
                  <a:lnTo>
                    <a:pt x="804" y="1718"/>
                  </a:lnTo>
                  <a:lnTo>
                    <a:pt x="765" y="1737"/>
                  </a:lnTo>
                  <a:lnTo>
                    <a:pt x="727" y="1760"/>
                  </a:lnTo>
                  <a:lnTo>
                    <a:pt x="689" y="1781"/>
                  </a:lnTo>
                  <a:lnTo>
                    <a:pt x="653" y="1803"/>
                  </a:lnTo>
                  <a:lnTo>
                    <a:pt x="581" y="1852"/>
                  </a:lnTo>
                  <a:lnTo>
                    <a:pt x="510" y="1902"/>
                  </a:lnTo>
                  <a:lnTo>
                    <a:pt x="442" y="1955"/>
                  </a:lnTo>
                  <a:lnTo>
                    <a:pt x="375" y="2012"/>
                  </a:lnTo>
                  <a:lnTo>
                    <a:pt x="310" y="2071"/>
                  </a:lnTo>
                  <a:lnTo>
                    <a:pt x="246" y="2133"/>
                  </a:lnTo>
                  <a:lnTo>
                    <a:pt x="184" y="2199"/>
                  </a:lnTo>
                  <a:lnTo>
                    <a:pt x="123" y="2267"/>
                  </a:lnTo>
                  <a:lnTo>
                    <a:pt x="62" y="2338"/>
                  </a:lnTo>
                  <a:lnTo>
                    <a:pt x="0" y="241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511481" name="Freeform 57"/>
            <p:cNvSpPr>
              <a:spLocks/>
            </p:cNvSpPr>
            <p:nvPr userDrawn="1"/>
          </p:nvSpPr>
          <p:spPr bwMode="auto">
            <a:xfrm>
              <a:off x="1648" y="652"/>
              <a:ext cx="5042" cy="1263"/>
            </a:xfrm>
            <a:custGeom>
              <a:avLst/>
              <a:gdLst/>
              <a:ahLst/>
              <a:cxnLst>
                <a:cxn ang="0">
                  <a:pos x="5042" y="0"/>
                </a:cxn>
                <a:cxn ang="0">
                  <a:pos x="5033" y="77"/>
                </a:cxn>
                <a:cxn ang="0">
                  <a:pos x="5021" y="166"/>
                </a:cxn>
                <a:cxn ang="0">
                  <a:pos x="4997" y="281"/>
                </a:cxn>
                <a:cxn ang="0">
                  <a:pos x="4963" y="413"/>
                </a:cxn>
                <a:cxn ang="0">
                  <a:pos x="4913" y="562"/>
                </a:cxn>
                <a:cxn ang="0">
                  <a:pos x="4865" y="679"/>
                </a:cxn>
                <a:cxn ang="0">
                  <a:pos x="4828" y="759"/>
                </a:cxn>
                <a:cxn ang="0">
                  <a:pos x="4785" y="839"/>
                </a:cxn>
                <a:cxn ang="0">
                  <a:pos x="4738" y="918"/>
                </a:cxn>
                <a:cxn ang="0">
                  <a:pos x="4685" y="998"/>
                </a:cxn>
                <a:cxn ang="0">
                  <a:pos x="4627" y="1073"/>
                </a:cxn>
                <a:cxn ang="0">
                  <a:pos x="4563" y="1149"/>
                </a:cxn>
                <a:cxn ang="0">
                  <a:pos x="4492" y="1220"/>
                </a:cxn>
                <a:cxn ang="0">
                  <a:pos x="4414" y="1288"/>
                </a:cxn>
                <a:cxn ang="0">
                  <a:pos x="4330" y="1351"/>
                </a:cxn>
                <a:cxn ang="0">
                  <a:pos x="4239" y="1409"/>
                </a:cxn>
                <a:cxn ang="0">
                  <a:pos x="4139" y="1461"/>
                </a:cxn>
                <a:cxn ang="0">
                  <a:pos x="4034" y="1506"/>
                </a:cxn>
                <a:cxn ang="0">
                  <a:pos x="3919" y="1545"/>
                </a:cxn>
                <a:cxn ang="0">
                  <a:pos x="3795" y="1574"/>
                </a:cxn>
                <a:cxn ang="0">
                  <a:pos x="3664" y="1597"/>
                </a:cxn>
                <a:cxn ang="0">
                  <a:pos x="3523" y="1608"/>
                </a:cxn>
                <a:cxn ang="0">
                  <a:pos x="3374" y="1610"/>
                </a:cxn>
                <a:cxn ang="0">
                  <a:pos x="3215" y="1601"/>
                </a:cxn>
                <a:cxn ang="0">
                  <a:pos x="3131" y="1592"/>
                </a:cxn>
                <a:cxn ang="0">
                  <a:pos x="2806" y="1558"/>
                </a:cxn>
                <a:cxn ang="0">
                  <a:pos x="2505" y="1535"/>
                </a:cxn>
                <a:cxn ang="0">
                  <a:pos x="2227" y="1526"/>
                </a:cxn>
                <a:cxn ang="0">
                  <a:pos x="1971" y="1530"/>
                </a:cxn>
                <a:cxn ang="0">
                  <a:pos x="1733" y="1547"/>
                </a:cxn>
                <a:cxn ang="0">
                  <a:pos x="1515" y="1576"/>
                </a:cxn>
                <a:cxn ang="0">
                  <a:pos x="1362" y="1605"/>
                </a:cxn>
                <a:cxn ang="0">
                  <a:pos x="1265" y="1629"/>
                </a:cxn>
                <a:cxn ang="0">
                  <a:pos x="1172" y="1655"/>
                </a:cxn>
                <a:cxn ang="0">
                  <a:pos x="1082" y="1685"/>
                </a:cxn>
                <a:cxn ang="0">
                  <a:pos x="996" y="1718"/>
                </a:cxn>
                <a:cxn ang="0">
                  <a:pos x="913" y="1753"/>
                </a:cxn>
                <a:cxn ang="0">
                  <a:pos x="832" y="1792"/>
                </a:cxn>
                <a:cxn ang="0">
                  <a:pos x="756" y="1834"/>
                </a:cxn>
                <a:cxn ang="0">
                  <a:pos x="681" y="1879"/>
                </a:cxn>
                <a:cxn ang="0">
                  <a:pos x="572" y="1952"/>
                </a:cxn>
                <a:cxn ang="0">
                  <a:pos x="435" y="2060"/>
                </a:cxn>
                <a:cxn ang="0">
                  <a:pos x="306" y="2179"/>
                </a:cxn>
                <a:cxn ang="0">
                  <a:pos x="181" y="2309"/>
                </a:cxn>
                <a:cxn ang="0">
                  <a:pos x="60" y="2452"/>
                </a:cxn>
              </a:cxnLst>
              <a:rect l="0" t="0" r="r" b="b"/>
              <a:pathLst>
                <a:path w="5042" h="2527">
                  <a:moveTo>
                    <a:pt x="5042" y="0"/>
                  </a:moveTo>
                  <a:lnTo>
                    <a:pt x="5042" y="0"/>
                  </a:lnTo>
                  <a:lnTo>
                    <a:pt x="5040" y="21"/>
                  </a:lnTo>
                  <a:lnTo>
                    <a:pt x="5033" y="77"/>
                  </a:lnTo>
                  <a:lnTo>
                    <a:pt x="5028" y="118"/>
                  </a:lnTo>
                  <a:lnTo>
                    <a:pt x="5021" y="166"/>
                  </a:lnTo>
                  <a:lnTo>
                    <a:pt x="5010" y="221"/>
                  </a:lnTo>
                  <a:lnTo>
                    <a:pt x="4997" y="281"/>
                  </a:lnTo>
                  <a:lnTo>
                    <a:pt x="4981" y="345"/>
                  </a:lnTo>
                  <a:lnTo>
                    <a:pt x="4963" y="413"/>
                  </a:lnTo>
                  <a:lnTo>
                    <a:pt x="4939" y="486"/>
                  </a:lnTo>
                  <a:lnTo>
                    <a:pt x="4913" y="562"/>
                  </a:lnTo>
                  <a:lnTo>
                    <a:pt x="4882" y="639"/>
                  </a:lnTo>
                  <a:lnTo>
                    <a:pt x="4865" y="679"/>
                  </a:lnTo>
                  <a:lnTo>
                    <a:pt x="4847" y="718"/>
                  </a:lnTo>
                  <a:lnTo>
                    <a:pt x="4828" y="759"/>
                  </a:lnTo>
                  <a:lnTo>
                    <a:pt x="4807" y="799"/>
                  </a:lnTo>
                  <a:lnTo>
                    <a:pt x="4785" y="839"/>
                  </a:lnTo>
                  <a:lnTo>
                    <a:pt x="4763" y="878"/>
                  </a:lnTo>
                  <a:lnTo>
                    <a:pt x="4738" y="918"/>
                  </a:lnTo>
                  <a:lnTo>
                    <a:pt x="4713" y="957"/>
                  </a:lnTo>
                  <a:lnTo>
                    <a:pt x="4685" y="998"/>
                  </a:lnTo>
                  <a:lnTo>
                    <a:pt x="4657" y="1036"/>
                  </a:lnTo>
                  <a:lnTo>
                    <a:pt x="4627" y="1073"/>
                  </a:lnTo>
                  <a:lnTo>
                    <a:pt x="4596" y="1112"/>
                  </a:lnTo>
                  <a:lnTo>
                    <a:pt x="4563" y="1149"/>
                  </a:lnTo>
                  <a:lnTo>
                    <a:pt x="4528" y="1185"/>
                  </a:lnTo>
                  <a:lnTo>
                    <a:pt x="4492" y="1220"/>
                  </a:lnTo>
                  <a:lnTo>
                    <a:pt x="4454" y="1254"/>
                  </a:lnTo>
                  <a:lnTo>
                    <a:pt x="4414" y="1288"/>
                  </a:lnTo>
                  <a:lnTo>
                    <a:pt x="4373" y="1320"/>
                  </a:lnTo>
                  <a:lnTo>
                    <a:pt x="4330" y="1351"/>
                  </a:lnTo>
                  <a:lnTo>
                    <a:pt x="4285" y="1380"/>
                  </a:lnTo>
                  <a:lnTo>
                    <a:pt x="4239" y="1409"/>
                  </a:lnTo>
                  <a:lnTo>
                    <a:pt x="4191" y="1435"/>
                  </a:lnTo>
                  <a:lnTo>
                    <a:pt x="4139" y="1461"/>
                  </a:lnTo>
                  <a:lnTo>
                    <a:pt x="4088" y="1485"/>
                  </a:lnTo>
                  <a:lnTo>
                    <a:pt x="4034" y="1506"/>
                  </a:lnTo>
                  <a:lnTo>
                    <a:pt x="3977" y="1527"/>
                  </a:lnTo>
                  <a:lnTo>
                    <a:pt x="3919" y="1545"/>
                  </a:lnTo>
                  <a:lnTo>
                    <a:pt x="3857" y="1561"/>
                  </a:lnTo>
                  <a:lnTo>
                    <a:pt x="3795" y="1574"/>
                  </a:lnTo>
                  <a:lnTo>
                    <a:pt x="3731" y="1587"/>
                  </a:lnTo>
                  <a:lnTo>
                    <a:pt x="3664" y="1597"/>
                  </a:lnTo>
                  <a:lnTo>
                    <a:pt x="3595" y="1603"/>
                  </a:lnTo>
                  <a:lnTo>
                    <a:pt x="3523" y="1608"/>
                  </a:lnTo>
                  <a:lnTo>
                    <a:pt x="3449" y="1610"/>
                  </a:lnTo>
                  <a:lnTo>
                    <a:pt x="3374" y="1610"/>
                  </a:lnTo>
                  <a:lnTo>
                    <a:pt x="3295" y="1606"/>
                  </a:lnTo>
                  <a:lnTo>
                    <a:pt x="3215" y="1601"/>
                  </a:lnTo>
                  <a:lnTo>
                    <a:pt x="3131" y="1592"/>
                  </a:lnTo>
                  <a:lnTo>
                    <a:pt x="3131" y="1592"/>
                  </a:lnTo>
                  <a:lnTo>
                    <a:pt x="2966" y="1572"/>
                  </a:lnTo>
                  <a:lnTo>
                    <a:pt x="2806" y="1558"/>
                  </a:lnTo>
                  <a:lnTo>
                    <a:pt x="2652" y="1545"/>
                  </a:lnTo>
                  <a:lnTo>
                    <a:pt x="2505" y="1535"/>
                  </a:lnTo>
                  <a:lnTo>
                    <a:pt x="2364" y="1529"/>
                  </a:lnTo>
                  <a:lnTo>
                    <a:pt x="2227" y="1526"/>
                  </a:lnTo>
                  <a:lnTo>
                    <a:pt x="2097" y="1527"/>
                  </a:lnTo>
                  <a:lnTo>
                    <a:pt x="1971" y="1530"/>
                  </a:lnTo>
                  <a:lnTo>
                    <a:pt x="1850" y="1537"/>
                  </a:lnTo>
                  <a:lnTo>
                    <a:pt x="1733" y="1547"/>
                  </a:lnTo>
                  <a:lnTo>
                    <a:pt x="1622" y="1559"/>
                  </a:lnTo>
                  <a:lnTo>
                    <a:pt x="1515" y="1576"/>
                  </a:lnTo>
                  <a:lnTo>
                    <a:pt x="1412" y="1595"/>
                  </a:lnTo>
                  <a:lnTo>
                    <a:pt x="1362" y="1605"/>
                  </a:lnTo>
                  <a:lnTo>
                    <a:pt x="1314" y="1616"/>
                  </a:lnTo>
                  <a:lnTo>
                    <a:pt x="1265" y="1629"/>
                  </a:lnTo>
                  <a:lnTo>
                    <a:pt x="1218" y="1642"/>
                  </a:lnTo>
                  <a:lnTo>
                    <a:pt x="1172" y="1655"/>
                  </a:lnTo>
                  <a:lnTo>
                    <a:pt x="1126" y="1669"/>
                  </a:lnTo>
                  <a:lnTo>
                    <a:pt x="1082" y="1685"/>
                  </a:lnTo>
                  <a:lnTo>
                    <a:pt x="1039" y="1702"/>
                  </a:lnTo>
                  <a:lnTo>
                    <a:pt x="996" y="1718"/>
                  </a:lnTo>
                  <a:lnTo>
                    <a:pt x="954" y="1735"/>
                  </a:lnTo>
                  <a:lnTo>
                    <a:pt x="913" y="1753"/>
                  </a:lnTo>
                  <a:lnTo>
                    <a:pt x="872" y="1773"/>
                  </a:lnTo>
                  <a:lnTo>
                    <a:pt x="832" y="1792"/>
                  </a:lnTo>
                  <a:lnTo>
                    <a:pt x="793" y="1813"/>
                  </a:lnTo>
                  <a:lnTo>
                    <a:pt x="756" y="1834"/>
                  </a:lnTo>
                  <a:lnTo>
                    <a:pt x="717" y="1857"/>
                  </a:lnTo>
                  <a:lnTo>
                    <a:pt x="681" y="1879"/>
                  </a:lnTo>
                  <a:lnTo>
                    <a:pt x="643" y="1903"/>
                  </a:lnTo>
                  <a:lnTo>
                    <a:pt x="572" y="1952"/>
                  </a:lnTo>
                  <a:lnTo>
                    <a:pt x="503" y="2005"/>
                  </a:lnTo>
                  <a:lnTo>
                    <a:pt x="435" y="2060"/>
                  </a:lnTo>
                  <a:lnTo>
                    <a:pt x="370" y="2118"/>
                  </a:lnTo>
                  <a:lnTo>
                    <a:pt x="306" y="2179"/>
                  </a:lnTo>
                  <a:lnTo>
                    <a:pt x="242" y="2242"/>
                  </a:lnTo>
                  <a:lnTo>
                    <a:pt x="181" y="2309"/>
                  </a:lnTo>
                  <a:lnTo>
                    <a:pt x="120" y="2380"/>
                  </a:lnTo>
                  <a:lnTo>
                    <a:pt x="60" y="2452"/>
                  </a:lnTo>
                  <a:lnTo>
                    <a:pt x="0" y="2527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511482" name="Freeform 58"/>
            <p:cNvSpPr>
              <a:spLocks/>
            </p:cNvSpPr>
            <p:nvPr userDrawn="1"/>
          </p:nvSpPr>
          <p:spPr bwMode="auto">
            <a:xfrm>
              <a:off x="1700" y="624"/>
              <a:ext cx="5002" cy="1320"/>
            </a:xfrm>
            <a:custGeom>
              <a:avLst/>
              <a:gdLst/>
              <a:ahLst/>
              <a:cxnLst>
                <a:cxn ang="0">
                  <a:pos x="5002" y="0"/>
                </a:cxn>
                <a:cxn ang="0">
                  <a:pos x="4995" y="78"/>
                </a:cxn>
                <a:cxn ang="0">
                  <a:pos x="4983" y="166"/>
                </a:cxn>
                <a:cxn ang="0">
                  <a:pos x="4962" y="281"/>
                </a:cxn>
                <a:cxn ang="0">
                  <a:pos x="4929" y="417"/>
                </a:cxn>
                <a:cxn ang="0">
                  <a:pos x="4882" y="567"/>
                </a:cxn>
                <a:cxn ang="0">
                  <a:pos x="4836" y="685"/>
                </a:cxn>
                <a:cxn ang="0">
                  <a:pos x="4800" y="766"/>
                </a:cxn>
                <a:cxn ang="0">
                  <a:pos x="4758" y="848"/>
                </a:cxn>
                <a:cxn ang="0">
                  <a:pos x="4712" y="929"/>
                </a:cxn>
                <a:cxn ang="0">
                  <a:pos x="4661" y="1009"/>
                </a:cxn>
                <a:cxn ang="0">
                  <a:pos x="4604" y="1087"/>
                </a:cxn>
                <a:cxn ang="0">
                  <a:pos x="4540" y="1164"/>
                </a:cxn>
                <a:cxn ang="0">
                  <a:pos x="4471" y="1237"/>
                </a:cxn>
                <a:cxn ang="0">
                  <a:pos x="4394" y="1306"/>
                </a:cxn>
                <a:cxn ang="0">
                  <a:pos x="4311" y="1371"/>
                </a:cxn>
                <a:cxn ang="0">
                  <a:pos x="4221" y="1432"/>
                </a:cxn>
                <a:cxn ang="0">
                  <a:pos x="4122" y="1486"/>
                </a:cxn>
                <a:cxn ang="0">
                  <a:pos x="4017" y="1534"/>
                </a:cxn>
                <a:cxn ang="0">
                  <a:pos x="3903" y="1574"/>
                </a:cxn>
                <a:cxn ang="0">
                  <a:pos x="3779" y="1607"/>
                </a:cxn>
                <a:cxn ang="0">
                  <a:pos x="3649" y="1631"/>
                </a:cxn>
                <a:cxn ang="0">
                  <a:pos x="3508" y="1646"/>
                </a:cxn>
                <a:cxn ang="0">
                  <a:pos x="3358" y="1650"/>
                </a:cxn>
                <a:cxn ang="0">
                  <a:pos x="3199" y="1646"/>
                </a:cxn>
                <a:cxn ang="0">
                  <a:pos x="3115" y="1637"/>
                </a:cxn>
                <a:cxn ang="0">
                  <a:pos x="2791" y="1610"/>
                </a:cxn>
                <a:cxn ang="0">
                  <a:pos x="2489" y="1594"/>
                </a:cxn>
                <a:cxn ang="0">
                  <a:pos x="2210" y="1591"/>
                </a:cxn>
                <a:cxn ang="0">
                  <a:pos x="1955" y="1599"/>
                </a:cxn>
                <a:cxn ang="0">
                  <a:pos x="1717" y="1621"/>
                </a:cxn>
                <a:cxn ang="0">
                  <a:pos x="1499" y="1654"/>
                </a:cxn>
                <a:cxn ang="0">
                  <a:pos x="1347" y="1687"/>
                </a:cxn>
                <a:cxn ang="0">
                  <a:pos x="1251" y="1713"/>
                </a:cxn>
                <a:cxn ang="0">
                  <a:pos x="1158" y="1741"/>
                </a:cxn>
                <a:cxn ang="0">
                  <a:pos x="1069" y="1773"/>
                </a:cxn>
                <a:cxn ang="0">
                  <a:pos x="983" y="1809"/>
                </a:cxn>
                <a:cxn ang="0">
                  <a:pos x="899" y="1846"/>
                </a:cxn>
                <a:cxn ang="0">
                  <a:pos x="820" y="1886"/>
                </a:cxn>
                <a:cxn ang="0">
                  <a:pos x="744" y="1930"/>
                </a:cxn>
                <a:cxn ang="0">
                  <a:pos x="669" y="1977"/>
                </a:cxn>
                <a:cxn ang="0">
                  <a:pos x="597" y="2027"/>
                </a:cxn>
                <a:cxn ang="0">
                  <a:pos x="494" y="2106"/>
                </a:cxn>
                <a:cxn ang="0">
                  <a:pos x="362" y="2222"/>
                </a:cxn>
                <a:cxn ang="0">
                  <a:pos x="237" y="2351"/>
                </a:cxn>
                <a:cxn ang="0">
                  <a:pos x="116" y="2490"/>
                </a:cxn>
                <a:cxn ang="0">
                  <a:pos x="0" y="2642"/>
                </a:cxn>
              </a:cxnLst>
              <a:rect l="0" t="0" r="r" b="b"/>
              <a:pathLst>
                <a:path w="5002" h="2642">
                  <a:moveTo>
                    <a:pt x="5002" y="0"/>
                  </a:moveTo>
                  <a:lnTo>
                    <a:pt x="5002" y="0"/>
                  </a:lnTo>
                  <a:lnTo>
                    <a:pt x="5001" y="21"/>
                  </a:lnTo>
                  <a:lnTo>
                    <a:pt x="4995" y="78"/>
                  </a:lnTo>
                  <a:lnTo>
                    <a:pt x="4990" y="120"/>
                  </a:lnTo>
                  <a:lnTo>
                    <a:pt x="4983" y="166"/>
                  </a:lnTo>
                  <a:lnTo>
                    <a:pt x="4973" y="221"/>
                  </a:lnTo>
                  <a:lnTo>
                    <a:pt x="4962" y="281"/>
                  </a:lnTo>
                  <a:lnTo>
                    <a:pt x="4947" y="347"/>
                  </a:lnTo>
                  <a:lnTo>
                    <a:pt x="4929" y="417"/>
                  </a:lnTo>
                  <a:lnTo>
                    <a:pt x="4906" y="491"/>
                  </a:lnTo>
                  <a:lnTo>
                    <a:pt x="4882" y="567"/>
                  </a:lnTo>
                  <a:lnTo>
                    <a:pt x="4852" y="646"/>
                  </a:lnTo>
                  <a:lnTo>
                    <a:pt x="4836" y="685"/>
                  </a:lnTo>
                  <a:lnTo>
                    <a:pt x="4818" y="725"/>
                  </a:lnTo>
                  <a:lnTo>
                    <a:pt x="4800" y="766"/>
                  </a:lnTo>
                  <a:lnTo>
                    <a:pt x="4780" y="807"/>
                  </a:lnTo>
                  <a:lnTo>
                    <a:pt x="4758" y="848"/>
                  </a:lnTo>
                  <a:lnTo>
                    <a:pt x="4736" y="888"/>
                  </a:lnTo>
                  <a:lnTo>
                    <a:pt x="4712" y="929"/>
                  </a:lnTo>
                  <a:lnTo>
                    <a:pt x="4687" y="969"/>
                  </a:lnTo>
                  <a:lnTo>
                    <a:pt x="4661" y="1009"/>
                  </a:lnTo>
                  <a:lnTo>
                    <a:pt x="4633" y="1048"/>
                  </a:lnTo>
                  <a:lnTo>
                    <a:pt x="4604" y="1087"/>
                  </a:lnTo>
                  <a:lnTo>
                    <a:pt x="4572" y="1126"/>
                  </a:lnTo>
                  <a:lnTo>
                    <a:pt x="4540" y="1164"/>
                  </a:lnTo>
                  <a:lnTo>
                    <a:pt x="4505" y="1201"/>
                  </a:lnTo>
                  <a:lnTo>
                    <a:pt x="4471" y="1237"/>
                  </a:lnTo>
                  <a:lnTo>
                    <a:pt x="4433" y="1273"/>
                  </a:lnTo>
                  <a:lnTo>
                    <a:pt x="4394" y="1306"/>
                  </a:lnTo>
                  <a:lnTo>
                    <a:pt x="4353" y="1340"/>
                  </a:lnTo>
                  <a:lnTo>
                    <a:pt x="4311" y="1371"/>
                  </a:lnTo>
                  <a:lnTo>
                    <a:pt x="4266" y="1403"/>
                  </a:lnTo>
                  <a:lnTo>
                    <a:pt x="4221" y="1432"/>
                  </a:lnTo>
                  <a:lnTo>
                    <a:pt x="4172" y="1460"/>
                  </a:lnTo>
                  <a:lnTo>
                    <a:pt x="4122" y="1486"/>
                  </a:lnTo>
                  <a:lnTo>
                    <a:pt x="4071" y="1511"/>
                  </a:lnTo>
                  <a:lnTo>
                    <a:pt x="4017" y="1534"/>
                  </a:lnTo>
                  <a:lnTo>
                    <a:pt x="3960" y="1555"/>
                  </a:lnTo>
                  <a:lnTo>
                    <a:pt x="3903" y="1574"/>
                  </a:lnTo>
                  <a:lnTo>
                    <a:pt x="3842" y="1592"/>
                  </a:lnTo>
                  <a:lnTo>
                    <a:pt x="3779" y="1607"/>
                  </a:lnTo>
                  <a:lnTo>
                    <a:pt x="3715" y="1621"/>
                  </a:lnTo>
                  <a:lnTo>
                    <a:pt x="3649" y="1631"/>
                  </a:lnTo>
                  <a:lnTo>
                    <a:pt x="3579" y="1641"/>
                  </a:lnTo>
                  <a:lnTo>
                    <a:pt x="3508" y="1646"/>
                  </a:lnTo>
                  <a:lnTo>
                    <a:pt x="3435" y="1650"/>
                  </a:lnTo>
                  <a:lnTo>
                    <a:pt x="3358" y="1650"/>
                  </a:lnTo>
                  <a:lnTo>
                    <a:pt x="3279" y="1649"/>
                  </a:lnTo>
                  <a:lnTo>
                    <a:pt x="3199" y="1646"/>
                  </a:lnTo>
                  <a:lnTo>
                    <a:pt x="3115" y="1637"/>
                  </a:lnTo>
                  <a:lnTo>
                    <a:pt x="3115" y="1637"/>
                  </a:lnTo>
                  <a:lnTo>
                    <a:pt x="2950" y="1623"/>
                  </a:lnTo>
                  <a:lnTo>
                    <a:pt x="2791" y="1610"/>
                  </a:lnTo>
                  <a:lnTo>
                    <a:pt x="2636" y="1600"/>
                  </a:lnTo>
                  <a:lnTo>
                    <a:pt x="2489" y="1594"/>
                  </a:lnTo>
                  <a:lnTo>
                    <a:pt x="2348" y="1591"/>
                  </a:lnTo>
                  <a:lnTo>
                    <a:pt x="2210" y="1591"/>
                  </a:lnTo>
                  <a:lnTo>
                    <a:pt x="2080" y="1594"/>
                  </a:lnTo>
                  <a:lnTo>
                    <a:pt x="1955" y="1599"/>
                  </a:lnTo>
                  <a:lnTo>
                    <a:pt x="1834" y="1608"/>
                  </a:lnTo>
                  <a:lnTo>
                    <a:pt x="1717" y="1621"/>
                  </a:lnTo>
                  <a:lnTo>
                    <a:pt x="1606" y="1636"/>
                  </a:lnTo>
                  <a:lnTo>
                    <a:pt x="1499" y="1654"/>
                  </a:lnTo>
                  <a:lnTo>
                    <a:pt x="1397" y="1675"/>
                  </a:lnTo>
                  <a:lnTo>
                    <a:pt x="1347" y="1687"/>
                  </a:lnTo>
                  <a:lnTo>
                    <a:pt x="1298" y="1699"/>
                  </a:lnTo>
                  <a:lnTo>
                    <a:pt x="1251" y="1713"/>
                  </a:lnTo>
                  <a:lnTo>
                    <a:pt x="1204" y="1726"/>
                  </a:lnTo>
                  <a:lnTo>
                    <a:pt x="1158" y="1741"/>
                  </a:lnTo>
                  <a:lnTo>
                    <a:pt x="1113" y="1757"/>
                  </a:lnTo>
                  <a:lnTo>
                    <a:pt x="1069" y="1773"/>
                  </a:lnTo>
                  <a:lnTo>
                    <a:pt x="1026" y="1791"/>
                  </a:lnTo>
                  <a:lnTo>
                    <a:pt x="983" y="1809"/>
                  </a:lnTo>
                  <a:lnTo>
                    <a:pt x="941" y="1826"/>
                  </a:lnTo>
                  <a:lnTo>
                    <a:pt x="899" y="1846"/>
                  </a:lnTo>
                  <a:lnTo>
                    <a:pt x="859" y="1865"/>
                  </a:lnTo>
                  <a:lnTo>
                    <a:pt x="820" y="1886"/>
                  </a:lnTo>
                  <a:lnTo>
                    <a:pt x="781" y="1909"/>
                  </a:lnTo>
                  <a:lnTo>
                    <a:pt x="744" y="1930"/>
                  </a:lnTo>
                  <a:lnTo>
                    <a:pt x="707" y="1952"/>
                  </a:lnTo>
                  <a:lnTo>
                    <a:pt x="669" y="1977"/>
                  </a:lnTo>
                  <a:lnTo>
                    <a:pt x="633" y="2001"/>
                  </a:lnTo>
                  <a:lnTo>
                    <a:pt x="597" y="2027"/>
                  </a:lnTo>
                  <a:lnTo>
                    <a:pt x="562" y="2052"/>
                  </a:lnTo>
                  <a:lnTo>
                    <a:pt x="494" y="2106"/>
                  </a:lnTo>
                  <a:lnTo>
                    <a:pt x="427" y="2162"/>
                  </a:lnTo>
                  <a:lnTo>
                    <a:pt x="362" y="2222"/>
                  </a:lnTo>
                  <a:lnTo>
                    <a:pt x="300" y="2285"/>
                  </a:lnTo>
                  <a:lnTo>
                    <a:pt x="237" y="2351"/>
                  </a:lnTo>
                  <a:lnTo>
                    <a:pt x="176" y="2419"/>
                  </a:lnTo>
                  <a:lnTo>
                    <a:pt x="116" y="2490"/>
                  </a:lnTo>
                  <a:lnTo>
                    <a:pt x="58" y="2564"/>
                  </a:lnTo>
                  <a:lnTo>
                    <a:pt x="0" y="264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511483" name="Freeform 59"/>
            <p:cNvSpPr>
              <a:spLocks/>
            </p:cNvSpPr>
            <p:nvPr userDrawn="1"/>
          </p:nvSpPr>
          <p:spPr bwMode="auto">
            <a:xfrm>
              <a:off x="1751" y="595"/>
              <a:ext cx="4962" cy="1378"/>
            </a:xfrm>
            <a:custGeom>
              <a:avLst/>
              <a:gdLst/>
              <a:ahLst/>
              <a:cxnLst>
                <a:cxn ang="0">
                  <a:pos x="4962" y="0"/>
                </a:cxn>
                <a:cxn ang="0">
                  <a:pos x="4957" y="79"/>
                </a:cxn>
                <a:cxn ang="0">
                  <a:pos x="4946" y="170"/>
                </a:cxn>
                <a:cxn ang="0">
                  <a:pos x="4926" y="284"/>
                </a:cxn>
                <a:cxn ang="0">
                  <a:pos x="4894" y="421"/>
                </a:cxn>
                <a:cxn ang="0">
                  <a:pos x="4850" y="573"/>
                </a:cxn>
                <a:cxn ang="0">
                  <a:pos x="4806" y="693"/>
                </a:cxn>
                <a:cxn ang="0">
                  <a:pos x="4771" y="775"/>
                </a:cxn>
                <a:cxn ang="0">
                  <a:pos x="4732" y="857"/>
                </a:cxn>
                <a:cxn ang="0">
                  <a:pos x="4686" y="940"/>
                </a:cxn>
                <a:cxn ang="0">
                  <a:pos x="4636" y="1022"/>
                </a:cxn>
                <a:cxn ang="0">
                  <a:pos x="4581" y="1101"/>
                </a:cxn>
                <a:cxn ang="0">
                  <a:pos x="4518" y="1180"/>
                </a:cxn>
                <a:cxn ang="0">
                  <a:pos x="4449" y="1255"/>
                </a:cxn>
                <a:cxn ang="0">
                  <a:pos x="4374" y="1326"/>
                </a:cxn>
                <a:cxn ang="0">
                  <a:pos x="4292" y="1393"/>
                </a:cxn>
                <a:cxn ang="0">
                  <a:pos x="4202" y="1455"/>
                </a:cxn>
                <a:cxn ang="0">
                  <a:pos x="4104" y="1511"/>
                </a:cxn>
                <a:cxn ang="0">
                  <a:pos x="4000" y="1563"/>
                </a:cxn>
                <a:cxn ang="0">
                  <a:pos x="3886" y="1605"/>
                </a:cxn>
                <a:cxn ang="0">
                  <a:pos x="3764" y="1641"/>
                </a:cxn>
                <a:cxn ang="0">
                  <a:pos x="3634" y="1668"/>
                </a:cxn>
                <a:cxn ang="0">
                  <a:pos x="3493" y="1686"/>
                </a:cxn>
                <a:cxn ang="0">
                  <a:pos x="3344" y="1694"/>
                </a:cxn>
                <a:cxn ang="0">
                  <a:pos x="3184" y="1691"/>
                </a:cxn>
                <a:cxn ang="0">
                  <a:pos x="3101" y="1686"/>
                </a:cxn>
                <a:cxn ang="0">
                  <a:pos x="2774" y="1663"/>
                </a:cxn>
                <a:cxn ang="0">
                  <a:pos x="2473" y="1653"/>
                </a:cxn>
                <a:cxn ang="0">
                  <a:pos x="2195" y="1655"/>
                </a:cxn>
                <a:cxn ang="0">
                  <a:pos x="1938" y="1670"/>
                </a:cxn>
                <a:cxn ang="0">
                  <a:pos x="1702" y="1695"/>
                </a:cxn>
                <a:cxn ang="0">
                  <a:pos x="1486" y="1734"/>
                </a:cxn>
                <a:cxn ang="0">
                  <a:pos x="1333" y="1770"/>
                </a:cxn>
                <a:cxn ang="0">
                  <a:pos x="1237" y="1799"/>
                </a:cxn>
                <a:cxn ang="0">
                  <a:pos x="1144" y="1829"/>
                </a:cxn>
                <a:cxn ang="0">
                  <a:pos x="1055" y="1863"/>
                </a:cxn>
                <a:cxn ang="0">
                  <a:pos x="971" y="1899"/>
                </a:cxn>
                <a:cxn ang="0">
                  <a:pos x="889" y="1939"/>
                </a:cxn>
                <a:cxn ang="0">
                  <a:pos x="810" y="1981"/>
                </a:cxn>
                <a:cxn ang="0">
                  <a:pos x="733" y="2026"/>
                </a:cxn>
                <a:cxn ang="0">
                  <a:pos x="660" y="2075"/>
                </a:cxn>
                <a:cxn ang="0">
                  <a:pos x="589" y="2127"/>
                </a:cxn>
                <a:cxn ang="0">
                  <a:pos x="486" y="2209"/>
                </a:cxn>
                <a:cxn ang="0">
                  <a:pos x="357" y="2328"/>
                </a:cxn>
                <a:cxn ang="0">
                  <a:pos x="233" y="2459"/>
                </a:cxn>
                <a:cxn ang="0">
                  <a:pos x="115" y="2603"/>
                </a:cxn>
                <a:cxn ang="0">
                  <a:pos x="0" y="2756"/>
                </a:cxn>
              </a:cxnLst>
              <a:rect l="0" t="0" r="r" b="b"/>
              <a:pathLst>
                <a:path w="4962" h="2756">
                  <a:moveTo>
                    <a:pt x="4962" y="0"/>
                  </a:moveTo>
                  <a:lnTo>
                    <a:pt x="4962" y="0"/>
                  </a:lnTo>
                  <a:lnTo>
                    <a:pt x="4961" y="21"/>
                  </a:lnTo>
                  <a:lnTo>
                    <a:pt x="4957" y="79"/>
                  </a:lnTo>
                  <a:lnTo>
                    <a:pt x="4953" y="121"/>
                  </a:lnTo>
                  <a:lnTo>
                    <a:pt x="4946" y="170"/>
                  </a:lnTo>
                  <a:lnTo>
                    <a:pt x="4937" y="224"/>
                  </a:lnTo>
                  <a:lnTo>
                    <a:pt x="4926" y="284"/>
                  </a:lnTo>
                  <a:lnTo>
                    <a:pt x="4912" y="350"/>
                  </a:lnTo>
                  <a:lnTo>
                    <a:pt x="4894" y="421"/>
                  </a:lnTo>
                  <a:lnTo>
                    <a:pt x="4875" y="496"/>
                  </a:lnTo>
                  <a:lnTo>
                    <a:pt x="4850" y="573"/>
                  </a:lnTo>
                  <a:lnTo>
                    <a:pt x="4822" y="652"/>
                  </a:lnTo>
                  <a:lnTo>
                    <a:pt x="4806" y="693"/>
                  </a:lnTo>
                  <a:lnTo>
                    <a:pt x="4789" y="733"/>
                  </a:lnTo>
                  <a:lnTo>
                    <a:pt x="4771" y="775"/>
                  </a:lnTo>
                  <a:lnTo>
                    <a:pt x="4751" y="815"/>
                  </a:lnTo>
                  <a:lnTo>
                    <a:pt x="4732" y="857"/>
                  </a:lnTo>
                  <a:lnTo>
                    <a:pt x="4710" y="899"/>
                  </a:lnTo>
                  <a:lnTo>
                    <a:pt x="4686" y="940"/>
                  </a:lnTo>
                  <a:lnTo>
                    <a:pt x="4663" y="980"/>
                  </a:lnTo>
                  <a:lnTo>
                    <a:pt x="4636" y="1022"/>
                  </a:lnTo>
                  <a:lnTo>
                    <a:pt x="4608" y="1062"/>
                  </a:lnTo>
                  <a:lnTo>
                    <a:pt x="4581" y="1101"/>
                  </a:lnTo>
                  <a:lnTo>
                    <a:pt x="4550" y="1142"/>
                  </a:lnTo>
                  <a:lnTo>
                    <a:pt x="4518" y="1180"/>
                  </a:lnTo>
                  <a:lnTo>
                    <a:pt x="4485" y="1217"/>
                  </a:lnTo>
                  <a:lnTo>
                    <a:pt x="4449" y="1255"/>
                  </a:lnTo>
                  <a:lnTo>
                    <a:pt x="4413" y="1290"/>
                  </a:lnTo>
                  <a:lnTo>
                    <a:pt x="4374" y="1326"/>
                  </a:lnTo>
                  <a:lnTo>
                    <a:pt x="4333" y="1360"/>
                  </a:lnTo>
                  <a:lnTo>
                    <a:pt x="4292" y="1393"/>
                  </a:lnTo>
                  <a:lnTo>
                    <a:pt x="4247" y="1426"/>
                  </a:lnTo>
                  <a:lnTo>
                    <a:pt x="4202" y="1455"/>
                  </a:lnTo>
                  <a:lnTo>
                    <a:pt x="4154" y="1484"/>
                  </a:lnTo>
                  <a:lnTo>
                    <a:pt x="4104" y="1511"/>
                  </a:lnTo>
                  <a:lnTo>
                    <a:pt x="4053" y="1539"/>
                  </a:lnTo>
                  <a:lnTo>
                    <a:pt x="4000" y="1563"/>
                  </a:lnTo>
                  <a:lnTo>
                    <a:pt x="3943" y="1586"/>
                  </a:lnTo>
                  <a:lnTo>
                    <a:pt x="3886" y="1605"/>
                  </a:lnTo>
                  <a:lnTo>
                    <a:pt x="3827" y="1624"/>
                  </a:lnTo>
                  <a:lnTo>
                    <a:pt x="3764" y="1641"/>
                  </a:lnTo>
                  <a:lnTo>
                    <a:pt x="3700" y="1655"/>
                  </a:lnTo>
                  <a:lnTo>
                    <a:pt x="3634" y="1668"/>
                  </a:lnTo>
                  <a:lnTo>
                    <a:pt x="3564" y="1678"/>
                  </a:lnTo>
                  <a:lnTo>
                    <a:pt x="3493" y="1686"/>
                  </a:lnTo>
                  <a:lnTo>
                    <a:pt x="3420" y="1691"/>
                  </a:lnTo>
                  <a:lnTo>
                    <a:pt x="3344" y="1694"/>
                  </a:lnTo>
                  <a:lnTo>
                    <a:pt x="3266" y="1694"/>
                  </a:lnTo>
                  <a:lnTo>
                    <a:pt x="3184" y="1691"/>
                  </a:lnTo>
                  <a:lnTo>
                    <a:pt x="3101" y="1686"/>
                  </a:lnTo>
                  <a:lnTo>
                    <a:pt x="3101" y="1686"/>
                  </a:lnTo>
                  <a:lnTo>
                    <a:pt x="2935" y="1673"/>
                  </a:lnTo>
                  <a:lnTo>
                    <a:pt x="2774" y="1663"/>
                  </a:lnTo>
                  <a:lnTo>
                    <a:pt x="2622" y="1657"/>
                  </a:lnTo>
                  <a:lnTo>
                    <a:pt x="2473" y="1653"/>
                  </a:lnTo>
                  <a:lnTo>
                    <a:pt x="2331" y="1653"/>
                  </a:lnTo>
                  <a:lnTo>
                    <a:pt x="2195" y="1655"/>
                  </a:lnTo>
                  <a:lnTo>
                    <a:pt x="2065" y="1662"/>
                  </a:lnTo>
                  <a:lnTo>
                    <a:pt x="1938" y="1670"/>
                  </a:lnTo>
                  <a:lnTo>
                    <a:pt x="1819" y="1681"/>
                  </a:lnTo>
                  <a:lnTo>
                    <a:pt x="1702" y="1695"/>
                  </a:lnTo>
                  <a:lnTo>
                    <a:pt x="1591" y="1713"/>
                  </a:lnTo>
                  <a:lnTo>
                    <a:pt x="1486" y="1734"/>
                  </a:lnTo>
                  <a:lnTo>
                    <a:pt x="1383" y="1757"/>
                  </a:lnTo>
                  <a:lnTo>
                    <a:pt x="1333" y="1770"/>
                  </a:lnTo>
                  <a:lnTo>
                    <a:pt x="1284" y="1784"/>
                  </a:lnTo>
                  <a:lnTo>
                    <a:pt x="1237" y="1799"/>
                  </a:lnTo>
                  <a:lnTo>
                    <a:pt x="1190" y="1813"/>
                  </a:lnTo>
                  <a:lnTo>
                    <a:pt x="1144" y="1829"/>
                  </a:lnTo>
                  <a:lnTo>
                    <a:pt x="1100" y="1846"/>
                  </a:lnTo>
                  <a:lnTo>
                    <a:pt x="1055" y="1863"/>
                  </a:lnTo>
                  <a:lnTo>
                    <a:pt x="1012" y="1881"/>
                  </a:lnTo>
                  <a:lnTo>
                    <a:pt x="971" y="1899"/>
                  </a:lnTo>
                  <a:lnTo>
                    <a:pt x="929" y="1918"/>
                  </a:lnTo>
                  <a:lnTo>
                    <a:pt x="889" y="1939"/>
                  </a:lnTo>
                  <a:lnTo>
                    <a:pt x="848" y="1960"/>
                  </a:lnTo>
                  <a:lnTo>
                    <a:pt x="810" y="1981"/>
                  </a:lnTo>
                  <a:lnTo>
                    <a:pt x="771" y="2004"/>
                  </a:lnTo>
                  <a:lnTo>
                    <a:pt x="733" y="2026"/>
                  </a:lnTo>
                  <a:lnTo>
                    <a:pt x="696" y="2051"/>
                  </a:lnTo>
                  <a:lnTo>
                    <a:pt x="660" y="2075"/>
                  </a:lnTo>
                  <a:lnTo>
                    <a:pt x="624" y="2101"/>
                  </a:lnTo>
                  <a:lnTo>
                    <a:pt x="589" y="2127"/>
                  </a:lnTo>
                  <a:lnTo>
                    <a:pt x="554" y="2152"/>
                  </a:lnTo>
                  <a:lnTo>
                    <a:pt x="486" y="2209"/>
                  </a:lnTo>
                  <a:lnTo>
                    <a:pt x="421" y="2267"/>
                  </a:lnTo>
                  <a:lnTo>
                    <a:pt x="357" y="2328"/>
                  </a:lnTo>
                  <a:lnTo>
                    <a:pt x="295" y="2393"/>
                  </a:lnTo>
                  <a:lnTo>
                    <a:pt x="233" y="2459"/>
                  </a:lnTo>
                  <a:lnTo>
                    <a:pt x="174" y="2530"/>
                  </a:lnTo>
                  <a:lnTo>
                    <a:pt x="115" y="2603"/>
                  </a:lnTo>
                  <a:lnTo>
                    <a:pt x="57" y="2679"/>
                  </a:lnTo>
                  <a:lnTo>
                    <a:pt x="0" y="275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511484" name="Freeform 60"/>
            <p:cNvSpPr>
              <a:spLocks/>
            </p:cNvSpPr>
            <p:nvPr userDrawn="1"/>
          </p:nvSpPr>
          <p:spPr bwMode="auto">
            <a:xfrm>
              <a:off x="1804" y="566"/>
              <a:ext cx="4921" cy="1435"/>
            </a:xfrm>
            <a:custGeom>
              <a:avLst/>
              <a:gdLst/>
              <a:ahLst/>
              <a:cxnLst>
                <a:cxn ang="0">
                  <a:pos x="4921" y="0"/>
                </a:cxn>
                <a:cxn ang="0">
                  <a:pos x="4915" y="79"/>
                </a:cxn>
                <a:cxn ang="0">
                  <a:pos x="4905" y="169"/>
                </a:cxn>
                <a:cxn ang="0">
                  <a:pos x="4887" y="285"/>
                </a:cxn>
                <a:cxn ang="0">
                  <a:pos x="4858" y="424"/>
                </a:cxn>
                <a:cxn ang="0">
                  <a:pos x="4816" y="578"/>
                </a:cxn>
                <a:cxn ang="0">
                  <a:pos x="4773" y="699"/>
                </a:cxn>
                <a:cxn ang="0">
                  <a:pos x="4740" y="781"/>
                </a:cxn>
                <a:cxn ang="0">
                  <a:pos x="4701" y="865"/>
                </a:cxn>
                <a:cxn ang="0">
                  <a:pos x="4658" y="949"/>
                </a:cxn>
                <a:cxn ang="0">
                  <a:pos x="4608" y="1031"/>
                </a:cxn>
                <a:cxn ang="0">
                  <a:pos x="4554" y="1114"/>
                </a:cxn>
                <a:cxn ang="0">
                  <a:pos x="4493" y="1193"/>
                </a:cxn>
                <a:cxn ang="0">
                  <a:pos x="4425" y="1270"/>
                </a:cxn>
                <a:cxn ang="0">
                  <a:pos x="4351" y="1343"/>
                </a:cxn>
                <a:cxn ang="0">
                  <a:pos x="4269" y="1412"/>
                </a:cxn>
                <a:cxn ang="0">
                  <a:pos x="4182" y="1477"/>
                </a:cxn>
                <a:cxn ang="0">
                  <a:pos x="4085" y="1535"/>
                </a:cxn>
                <a:cxn ang="0">
                  <a:pos x="3981" y="1588"/>
                </a:cxn>
                <a:cxn ang="0">
                  <a:pos x="3868" y="1634"/>
                </a:cxn>
                <a:cxn ang="0">
                  <a:pos x="3746" y="1672"/>
                </a:cxn>
                <a:cxn ang="0">
                  <a:pos x="3615" y="1701"/>
                </a:cxn>
                <a:cxn ang="0">
                  <a:pos x="3477" y="1722"/>
                </a:cxn>
                <a:cxn ang="0">
                  <a:pos x="3327" y="1734"/>
                </a:cxn>
                <a:cxn ang="0">
                  <a:pos x="3167" y="1734"/>
                </a:cxn>
                <a:cxn ang="0">
                  <a:pos x="3084" y="1730"/>
                </a:cxn>
                <a:cxn ang="0">
                  <a:pos x="2757" y="1714"/>
                </a:cxn>
                <a:cxn ang="0">
                  <a:pos x="2456" y="1711"/>
                </a:cxn>
                <a:cxn ang="0">
                  <a:pos x="2178" y="1719"/>
                </a:cxn>
                <a:cxn ang="0">
                  <a:pos x="1922" y="1739"/>
                </a:cxn>
                <a:cxn ang="0">
                  <a:pos x="1687" y="1769"/>
                </a:cxn>
                <a:cxn ang="0">
                  <a:pos x="1469" y="1811"/>
                </a:cxn>
                <a:cxn ang="0">
                  <a:pos x="1318" y="1852"/>
                </a:cxn>
                <a:cxn ang="0">
                  <a:pos x="1222" y="1881"/>
                </a:cxn>
                <a:cxn ang="0">
                  <a:pos x="1130" y="1915"/>
                </a:cxn>
                <a:cxn ang="0">
                  <a:pos x="1043" y="1950"/>
                </a:cxn>
                <a:cxn ang="0">
                  <a:pos x="958" y="1989"/>
                </a:cxn>
                <a:cxn ang="0">
                  <a:pos x="876" y="2029"/>
                </a:cxn>
                <a:cxn ang="0">
                  <a:pos x="797" y="2074"/>
                </a:cxn>
                <a:cxn ang="0">
                  <a:pos x="722" y="2121"/>
                </a:cxn>
                <a:cxn ang="0">
                  <a:pos x="650" y="2171"/>
                </a:cxn>
                <a:cxn ang="0">
                  <a:pos x="579" y="2225"/>
                </a:cxn>
                <a:cxn ang="0">
                  <a:pos x="478" y="2309"/>
                </a:cxn>
                <a:cxn ang="0">
                  <a:pos x="350" y="2433"/>
                </a:cxn>
                <a:cxn ang="0">
                  <a:pos x="229" y="2567"/>
                </a:cxn>
                <a:cxn ang="0">
                  <a:pos x="112" y="2712"/>
                </a:cxn>
                <a:cxn ang="0">
                  <a:pos x="0" y="2869"/>
                </a:cxn>
              </a:cxnLst>
              <a:rect l="0" t="0" r="r" b="b"/>
              <a:pathLst>
                <a:path w="4921" h="2869">
                  <a:moveTo>
                    <a:pt x="4921" y="0"/>
                  </a:moveTo>
                  <a:lnTo>
                    <a:pt x="4921" y="0"/>
                  </a:lnTo>
                  <a:lnTo>
                    <a:pt x="4919" y="21"/>
                  </a:lnTo>
                  <a:lnTo>
                    <a:pt x="4915" y="79"/>
                  </a:lnTo>
                  <a:lnTo>
                    <a:pt x="4911" y="121"/>
                  </a:lnTo>
                  <a:lnTo>
                    <a:pt x="4905" y="169"/>
                  </a:lnTo>
                  <a:lnTo>
                    <a:pt x="4898" y="224"/>
                  </a:lnTo>
                  <a:lnTo>
                    <a:pt x="4887" y="285"/>
                  </a:lnTo>
                  <a:lnTo>
                    <a:pt x="4875" y="353"/>
                  </a:lnTo>
                  <a:lnTo>
                    <a:pt x="4858" y="424"/>
                  </a:lnTo>
                  <a:lnTo>
                    <a:pt x="4839" y="498"/>
                  </a:lnTo>
                  <a:lnTo>
                    <a:pt x="4816" y="578"/>
                  </a:lnTo>
                  <a:lnTo>
                    <a:pt x="4789" y="658"/>
                  </a:lnTo>
                  <a:lnTo>
                    <a:pt x="4773" y="699"/>
                  </a:lnTo>
                  <a:lnTo>
                    <a:pt x="4758" y="741"/>
                  </a:lnTo>
                  <a:lnTo>
                    <a:pt x="4740" y="781"/>
                  </a:lnTo>
                  <a:lnTo>
                    <a:pt x="4722" y="823"/>
                  </a:lnTo>
                  <a:lnTo>
                    <a:pt x="4701" y="865"/>
                  </a:lnTo>
                  <a:lnTo>
                    <a:pt x="4680" y="907"/>
                  </a:lnTo>
                  <a:lnTo>
                    <a:pt x="4658" y="949"/>
                  </a:lnTo>
                  <a:lnTo>
                    <a:pt x="4634" y="991"/>
                  </a:lnTo>
                  <a:lnTo>
                    <a:pt x="4608" y="1031"/>
                  </a:lnTo>
                  <a:lnTo>
                    <a:pt x="4582" y="1073"/>
                  </a:lnTo>
                  <a:lnTo>
                    <a:pt x="4554" y="1114"/>
                  </a:lnTo>
                  <a:lnTo>
                    <a:pt x="4525" y="1154"/>
                  </a:lnTo>
                  <a:lnTo>
                    <a:pt x="4493" y="1193"/>
                  </a:lnTo>
                  <a:lnTo>
                    <a:pt x="4460" y="1232"/>
                  </a:lnTo>
                  <a:lnTo>
                    <a:pt x="4425" y="1270"/>
                  </a:lnTo>
                  <a:lnTo>
                    <a:pt x="4389" y="1307"/>
                  </a:lnTo>
                  <a:lnTo>
                    <a:pt x="4351" y="1343"/>
                  </a:lnTo>
                  <a:lnTo>
                    <a:pt x="4311" y="1378"/>
                  </a:lnTo>
                  <a:lnTo>
                    <a:pt x="4269" y="1412"/>
                  </a:lnTo>
                  <a:lnTo>
                    <a:pt x="4226" y="1446"/>
                  </a:lnTo>
                  <a:lnTo>
                    <a:pt x="4182" y="1477"/>
                  </a:lnTo>
                  <a:lnTo>
                    <a:pt x="4135" y="1508"/>
                  </a:lnTo>
                  <a:lnTo>
                    <a:pt x="4085" y="1535"/>
                  </a:lnTo>
                  <a:lnTo>
                    <a:pt x="4033" y="1563"/>
                  </a:lnTo>
                  <a:lnTo>
                    <a:pt x="3981" y="1588"/>
                  </a:lnTo>
                  <a:lnTo>
                    <a:pt x="3925" y="1613"/>
                  </a:lnTo>
                  <a:lnTo>
                    <a:pt x="3868" y="1634"/>
                  </a:lnTo>
                  <a:lnTo>
                    <a:pt x="3808" y="1655"/>
                  </a:lnTo>
                  <a:lnTo>
                    <a:pt x="3746" y="1672"/>
                  </a:lnTo>
                  <a:lnTo>
                    <a:pt x="3682" y="1688"/>
                  </a:lnTo>
                  <a:lnTo>
                    <a:pt x="3615" y="1701"/>
                  </a:lnTo>
                  <a:lnTo>
                    <a:pt x="3547" y="1713"/>
                  </a:lnTo>
                  <a:lnTo>
                    <a:pt x="3477" y="1722"/>
                  </a:lnTo>
                  <a:lnTo>
                    <a:pt x="3403" y="1729"/>
                  </a:lnTo>
                  <a:lnTo>
                    <a:pt x="3327" y="1734"/>
                  </a:lnTo>
                  <a:lnTo>
                    <a:pt x="3249" y="1735"/>
                  </a:lnTo>
                  <a:lnTo>
                    <a:pt x="3167" y="1734"/>
                  </a:lnTo>
                  <a:lnTo>
                    <a:pt x="3084" y="1730"/>
                  </a:lnTo>
                  <a:lnTo>
                    <a:pt x="3084" y="1730"/>
                  </a:lnTo>
                  <a:lnTo>
                    <a:pt x="2917" y="1721"/>
                  </a:lnTo>
                  <a:lnTo>
                    <a:pt x="2757" y="1714"/>
                  </a:lnTo>
                  <a:lnTo>
                    <a:pt x="2603" y="1711"/>
                  </a:lnTo>
                  <a:lnTo>
                    <a:pt x="2456" y="1711"/>
                  </a:lnTo>
                  <a:lnTo>
                    <a:pt x="2314" y="1714"/>
                  </a:lnTo>
                  <a:lnTo>
                    <a:pt x="2178" y="1719"/>
                  </a:lnTo>
                  <a:lnTo>
                    <a:pt x="2048" y="1727"/>
                  </a:lnTo>
                  <a:lnTo>
                    <a:pt x="1922" y="1739"/>
                  </a:lnTo>
                  <a:lnTo>
                    <a:pt x="1802" y="1753"/>
                  </a:lnTo>
                  <a:lnTo>
                    <a:pt x="1687" y="1769"/>
                  </a:lnTo>
                  <a:lnTo>
                    <a:pt x="1576" y="1789"/>
                  </a:lnTo>
                  <a:lnTo>
                    <a:pt x="1469" y="1811"/>
                  </a:lnTo>
                  <a:lnTo>
                    <a:pt x="1368" y="1837"/>
                  </a:lnTo>
                  <a:lnTo>
                    <a:pt x="1318" y="1852"/>
                  </a:lnTo>
                  <a:lnTo>
                    <a:pt x="1269" y="1866"/>
                  </a:lnTo>
                  <a:lnTo>
                    <a:pt x="1222" y="1881"/>
                  </a:lnTo>
                  <a:lnTo>
                    <a:pt x="1176" y="1897"/>
                  </a:lnTo>
                  <a:lnTo>
                    <a:pt x="1130" y="1915"/>
                  </a:lnTo>
                  <a:lnTo>
                    <a:pt x="1086" y="1932"/>
                  </a:lnTo>
                  <a:lnTo>
                    <a:pt x="1043" y="1950"/>
                  </a:lnTo>
                  <a:lnTo>
                    <a:pt x="1000" y="1969"/>
                  </a:lnTo>
                  <a:lnTo>
                    <a:pt x="958" y="1989"/>
                  </a:lnTo>
                  <a:lnTo>
                    <a:pt x="916" y="2008"/>
                  </a:lnTo>
                  <a:lnTo>
                    <a:pt x="876" y="2029"/>
                  </a:lnTo>
                  <a:lnTo>
                    <a:pt x="836" y="2052"/>
                  </a:lnTo>
                  <a:lnTo>
                    <a:pt x="797" y="2074"/>
                  </a:lnTo>
                  <a:lnTo>
                    <a:pt x="759" y="2097"/>
                  </a:lnTo>
                  <a:lnTo>
                    <a:pt x="722" y="2121"/>
                  </a:lnTo>
                  <a:lnTo>
                    <a:pt x="684" y="2145"/>
                  </a:lnTo>
                  <a:lnTo>
                    <a:pt x="650" y="2171"/>
                  </a:lnTo>
                  <a:lnTo>
                    <a:pt x="614" y="2197"/>
                  </a:lnTo>
                  <a:lnTo>
                    <a:pt x="579" y="2225"/>
                  </a:lnTo>
                  <a:lnTo>
                    <a:pt x="544" y="2252"/>
                  </a:lnTo>
                  <a:lnTo>
                    <a:pt x="478" y="2309"/>
                  </a:lnTo>
                  <a:lnTo>
                    <a:pt x="412" y="2370"/>
                  </a:lnTo>
                  <a:lnTo>
                    <a:pt x="350" y="2433"/>
                  </a:lnTo>
                  <a:lnTo>
                    <a:pt x="289" y="2497"/>
                  </a:lnTo>
                  <a:lnTo>
                    <a:pt x="229" y="2567"/>
                  </a:lnTo>
                  <a:lnTo>
                    <a:pt x="171" y="2638"/>
                  </a:lnTo>
                  <a:lnTo>
                    <a:pt x="112" y="2712"/>
                  </a:lnTo>
                  <a:lnTo>
                    <a:pt x="55" y="2790"/>
                  </a:lnTo>
                  <a:lnTo>
                    <a:pt x="0" y="2869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511485" name="Freeform 61"/>
            <p:cNvSpPr>
              <a:spLocks/>
            </p:cNvSpPr>
            <p:nvPr userDrawn="1"/>
          </p:nvSpPr>
          <p:spPr bwMode="auto">
            <a:xfrm>
              <a:off x="1858" y="538"/>
              <a:ext cx="4875" cy="1492"/>
            </a:xfrm>
            <a:custGeom>
              <a:avLst/>
              <a:gdLst/>
              <a:ahLst/>
              <a:cxnLst>
                <a:cxn ang="0">
                  <a:pos x="4875" y="0"/>
                </a:cxn>
                <a:cxn ang="0">
                  <a:pos x="4872" y="79"/>
                </a:cxn>
                <a:cxn ang="0">
                  <a:pos x="4864" y="170"/>
                </a:cxn>
                <a:cxn ang="0">
                  <a:pos x="4847" y="287"/>
                </a:cxn>
                <a:cxn ang="0">
                  <a:pos x="4821" y="428"/>
                </a:cxn>
                <a:cxn ang="0">
                  <a:pos x="4780" y="581"/>
                </a:cxn>
                <a:cxn ang="0">
                  <a:pos x="4740" y="706"/>
                </a:cxn>
                <a:cxn ang="0">
                  <a:pos x="4707" y="790"/>
                </a:cxn>
                <a:cxn ang="0">
                  <a:pos x="4671" y="874"/>
                </a:cxn>
                <a:cxn ang="0">
                  <a:pos x="4628" y="959"/>
                </a:cxn>
                <a:cxn ang="0">
                  <a:pos x="4580" y="1043"/>
                </a:cxn>
                <a:cxn ang="0">
                  <a:pos x="4526" y="1127"/>
                </a:cxn>
                <a:cxn ang="0">
                  <a:pos x="4467" y="1208"/>
                </a:cxn>
                <a:cxn ang="0">
                  <a:pos x="4400" y="1287"/>
                </a:cxn>
                <a:cxn ang="0">
                  <a:pos x="4326" y="1361"/>
                </a:cxn>
                <a:cxn ang="0">
                  <a:pos x="4247" y="1432"/>
                </a:cxn>
                <a:cxn ang="0">
                  <a:pos x="4160" y="1500"/>
                </a:cxn>
                <a:cxn ang="0">
                  <a:pos x="4064" y="1560"/>
                </a:cxn>
                <a:cxn ang="0">
                  <a:pos x="3960" y="1615"/>
                </a:cxn>
                <a:cxn ang="0">
                  <a:pos x="3847" y="1663"/>
                </a:cxn>
                <a:cxn ang="0">
                  <a:pos x="3727" y="1703"/>
                </a:cxn>
                <a:cxn ang="0">
                  <a:pos x="3597" y="1737"/>
                </a:cxn>
                <a:cxn ang="0">
                  <a:pos x="3457" y="1760"/>
                </a:cxn>
                <a:cxn ang="0">
                  <a:pos x="3309" y="1775"/>
                </a:cxn>
                <a:cxn ang="0">
                  <a:pos x="3149" y="1778"/>
                </a:cxn>
                <a:cxn ang="0">
                  <a:pos x="3066" y="1776"/>
                </a:cxn>
                <a:cxn ang="0">
                  <a:pos x="2739" y="1766"/>
                </a:cxn>
                <a:cxn ang="0">
                  <a:pos x="2438" y="1770"/>
                </a:cxn>
                <a:cxn ang="0">
                  <a:pos x="2160" y="1783"/>
                </a:cxn>
                <a:cxn ang="0">
                  <a:pos x="1904" y="1808"/>
                </a:cxn>
                <a:cxn ang="0">
                  <a:pos x="1669" y="1844"/>
                </a:cxn>
                <a:cxn ang="0">
                  <a:pos x="1452" y="1891"/>
                </a:cxn>
                <a:cxn ang="0">
                  <a:pos x="1351" y="1918"/>
                </a:cxn>
                <a:cxn ang="0">
                  <a:pos x="1254" y="1949"/>
                </a:cxn>
                <a:cxn ang="0">
                  <a:pos x="1161" y="1983"/>
                </a:cxn>
                <a:cxn ang="0">
                  <a:pos x="1071" y="2018"/>
                </a:cxn>
                <a:cxn ang="0">
                  <a:pos x="984" y="2059"/>
                </a:cxn>
                <a:cxn ang="0">
                  <a:pos x="903" y="2101"/>
                </a:cxn>
                <a:cxn ang="0">
                  <a:pos x="823" y="2144"/>
                </a:cxn>
                <a:cxn ang="0">
                  <a:pos x="747" y="2193"/>
                </a:cxn>
                <a:cxn ang="0">
                  <a:pos x="673" y="2243"/>
                </a:cxn>
                <a:cxn ang="0">
                  <a:pos x="603" y="2296"/>
                </a:cxn>
                <a:cxn ang="0">
                  <a:pos x="535" y="2351"/>
                </a:cxn>
                <a:cxn ang="0">
                  <a:pos x="404" y="2472"/>
                </a:cxn>
                <a:cxn ang="0">
                  <a:pos x="282" y="2604"/>
                </a:cxn>
                <a:cxn ang="0">
                  <a:pos x="167" y="2747"/>
                </a:cxn>
                <a:cxn ang="0">
                  <a:pos x="54" y="2902"/>
                </a:cxn>
              </a:cxnLst>
              <a:rect l="0" t="0" r="r" b="b"/>
              <a:pathLst>
                <a:path w="4875" h="2984">
                  <a:moveTo>
                    <a:pt x="4875" y="0"/>
                  </a:moveTo>
                  <a:lnTo>
                    <a:pt x="4875" y="0"/>
                  </a:lnTo>
                  <a:lnTo>
                    <a:pt x="4875" y="21"/>
                  </a:lnTo>
                  <a:lnTo>
                    <a:pt x="4872" y="79"/>
                  </a:lnTo>
                  <a:lnTo>
                    <a:pt x="4868" y="121"/>
                  </a:lnTo>
                  <a:lnTo>
                    <a:pt x="4864" y="170"/>
                  </a:lnTo>
                  <a:lnTo>
                    <a:pt x="4857" y="226"/>
                  </a:lnTo>
                  <a:lnTo>
                    <a:pt x="4847" y="287"/>
                  </a:lnTo>
                  <a:lnTo>
                    <a:pt x="4835" y="355"/>
                  </a:lnTo>
                  <a:lnTo>
                    <a:pt x="4821" y="428"/>
                  </a:lnTo>
                  <a:lnTo>
                    <a:pt x="4803" y="502"/>
                  </a:lnTo>
                  <a:lnTo>
                    <a:pt x="4780" y="581"/>
                  </a:lnTo>
                  <a:lnTo>
                    <a:pt x="4754" y="664"/>
                  </a:lnTo>
                  <a:lnTo>
                    <a:pt x="4740" y="706"/>
                  </a:lnTo>
                  <a:lnTo>
                    <a:pt x="4724" y="748"/>
                  </a:lnTo>
                  <a:lnTo>
                    <a:pt x="4707" y="790"/>
                  </a:lnTo>
                  <a:lnTo>
                    <a:pt x="4689" y="832"/>
                  </a:lnTo>
                  <a:lnTo>
                    <a:pt x="4671" y="874"/>
                  </a:lnTo>
                  <a:lnTo>
                    <a:pt x="4650" y="917"/>
                  </a:lnTo>
                  <a:lnTo>
                    <a:pt x="4628" y="959"/>
                  </a:lnTo>
                  <a:lnTo>
                    <a:pt x="4604" y="1001"/>
                  </a:lnTo>
                  <a:lnTo>
                    <a:pt x="4580" y="1043"/>
                  </a:lnTo>
                  <a:lnTo>
                    <a:pt x="4554" y="1085"/>
                  </a:lnTo>
                  <a:lnTo>
                    <a:pt x="4526" y="1127"/>
                  </a:lnTo>
                  <a:lnTo>
                    <a:pt x="4497" y="1167"/>
                  </a:lnTo>
                  <a:lnTo>
                    <a:pt x="4467" y="1208"/>
                  </a:lnTo>
                  <a:lnTo>
                    <a:pt x="4435" y="1248"/>
                  </a:lnTo>
                  <a:lnTo>
                    <a:pt x="4400" y="1287"/>
                  </a:lnTo>
                  <a:lnTo>
                    <a:pt x="4364" y="1324"/>
                  </a:lnTo>
                  <a:lnTo>
                    <a:pt x="4326" y="1361"/>
                  </a:lnTo>
                  <a:lnTo>
                    <a:pt x="4288" y="1398"/>
                  </a:lnTo>
                  <a:lnTo>
                    <a:pt x="4247" y="1432"/>
                  </a:lnTo>
                  <a:lnTo>
                    <a:pt x="4204" y="1466"/>
                  </a:lnTo>
                  <a:lnTo>
                    <a:pt x="4160" y="1500"/>
                  </a:lnTo>
                  <a:lnTo>
                    <a:pt x="4113" y="1531"/>
                  </a:lnTo>
                  <a:lnTo>
                    <a:pt x="4064" y="1560"/>
                  </a:lnTo>
                  <a:lnTo>
                    <a:pt x="4013" y="1589"/>
                  </a:lnTo>
                  <a:lnTo>
                    <a:pt x="3960" y="1615"/>
                  </a:lnTo>
                  <a:lnTo>
                    <a:pt x="3906" y="1641"/>
                  </a:lnTo>
                  <a:lnTo>
                    <a:pt x="3847" y="1663"/>
                  </a:lnTo>
                  <a:lnTo>
                    <a:pt x="3789" y="1684"/>
                  </a:lnTo>
                  <a:lnTo>
                    <a:pt x="3727" y="1703"/>
                  </a:lnTo>
                  <a:lnTo>
                    <a:pt x="3663" y="1721"/>
                  </a:lnTo>
                  <a:lnTo>
                    <a:pt x="3597" y="1737"/>
                  </a:lnTo>
                  <a:lnTo>
                    <a:pt x="3528" y="1750"/>
                  </a:lnTo>
                  <a:lnTo>
                    <a:pt x="3457" y="1760"/>
                  </a:lnTo>
                  <a:lnTo>
                    <a:pt x="3385" y="1768"/>
                  </a:lnTo>
                  <a:lnTo>
                    <a:pt x="3309" y="1775"/>
                  </a:lnTo>
                  <a:lnTo>
                    <a:pt x="3230" y="1778"/>
                  </a:lnTo>
                  <a:lnTo>
                    <a:pt x="3149" y="1778"/>
                  </a:lnTo>
                  <a:lnTo>
                    <a:pt x="3066" y="1776"/>
                  </a:lnTo>
                  <a:lnTo>
                    <a:pt x="3066" y="1776"/>
                  </a:lnTo>
                  <a:lnTo>
                    <a:pt x="2899" y="1770"/>
                  </a:lnTo>
                  <a:lnTo>
                    <a:pt x="2739" y="1766"/>
                  </a:lnTo>
                  <a:lnTo>
                    <a:pt x="2585" y="1766"/>
                  </a:lnTo>
                  <a:lnTo>
                    <a:pt x="2438" y="1770"/>
                  </a:lnTo>
                  <a:lnTo>
                    <a:pt x="2297" y="1775"/>
                  </a:lnTo>
                  <a:lnTo>
                    <a:pt x="2160" y="1783"/>
                  </a:lnTo>
                  <a:lnTo>
                    <a:pt x="2030" y="1794"/>
                  </a:lnTo>
                  <a:lnTo>
                    <a:pt x="1904" y="1808"/>
                  </a:lnTo>
                  <a:lnTo>
                    <a:pt x="1784" y="1825"/>
                  </a:lnTo>
                  <a:lnTo>
                    <a:pt x="1669" y="1844"/>
                  </a:lnTo>
                  <a:lnTo>
                    <a:pt x="1558" y="1867"/>
                  </a:lnTo>
                  <a:lnTo>
                    <a:pt x="1452" y="1891"/>
                  </a:lnTo>
                  <a:lnTo>
                    <a:pt x="1401" y="1904"/>
                  </a:lnTo>
                  <a:lnTo>
                    <a:pt x="1351" y="1918"/>
                  </a:lnTo>
                  <a:lnTo>
                    <a:pt x="1302" y="1934"/>
                  </a:lnTo>
                  <a:lnTo>
                    <a:pt x="1254" y="1949"/>
                  </a:lnTo>
                  <a:lnTo>
                    <a:pt x="1207" y="1965"/>
                  </a:lnTo>
                  <a:lnTo>
                    <a:pt x="1161" y="1983"/>
                  </a:lnTo>
                  <a:lnTo>
                    <a:pt x="1115" y="2001"/>
                  </a:lnTo>
                  <a:lnTo>
                    <a:pt x="1071" y="2018"/>
                  </a:lnTo>
                  <a:lnTo>
                    <a:pt x="1028" y="2038"/>
                  </a:lnTo>
                  <a:lnTo>
                    <a:pt x="984" y="2059"/>
                  </a:lnTo>
                  <a:lnTo>
                    <a:pt x="943" y="2078"/>
                  </a:lnTo>
                  <a:lnTo>
                    <a:pt x="903" y="2101"/>
                  </a:lnTo>
                  <a:lnTo>
                    <a:pt x="862" y="2122"/>
                  </a:lnTo>
                  <a:lnTo>
                    <a:pt x="823" y="2144"/>
                  </a:lnTo>
                  <a:lnTo>
                    <a:pt x="785" y="2169"/>
                  </a:lnTo>
                  <a:lnTo>
                    <a:pt x="747" y="2193"/>
                  </a:lnTo>
                  <a:lnTo>
                    <a:pt x="710" y="2217"/>
                  </a:lnTo>
                  <a:lnTo>
                    <a:pt x="673" y="2243"/>
                  </a:lnTo>
                  <a:lnTo>
                    <a:pt x="637" y="2269"/>
                  </a:lnTo>
                  <a:lnTo>
                    <a:pt x="603" y="2296"/>
                  </a:lnTo>
                  <a:lnTo>
                    <a:pt x="568" y="2324"/>
                  </a:lnTo>
                  <a:lnTo>
                    <a:pt x="535" y="2351"/>
                  </a:lnTo>
                  <a:lnTo>
                    <a:pt x="468" y="2411"/>
                  </a:lnTo>
                  <a:lnTo>
                    <a:pt x="404" y="2472"/>
                  </a:lnTo>
                  <a:lnTo>
                    <a:pt x="343" y="2537"/>
                  </a:lnTo>
                  <a:lnTo>
                    <a:pt x="282" y="2604"/>
                  </a:lnTo>
                  <a:lnTo>
                    <a:pt x="224" y="2674"/>
                  </a:lnTo>
                  <a:lnTo>
                    <a:pt x="167" y="2747"/>
                  </a:lnTo>
                  <a:lnTo>
                    <a:pt x="110" y="2822"/>
                  </a:lnTo>
                  <a:lnTo>
                    <a:pt x="54" y="2902"/>
                  </a:lnTo>
                  <a:lnTo>
                    <a:pt x="0" y="298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511486" name="Freeform 62"/>
            <p:cNvSpPr>
              <a:spLocks/>
            </p:cNvSpPr>
            <p:nvPr userDrawn="1"/>
          </p:nvSpPr>
          <p:spPr bwMode="auto">
            <a:xfrm>
              <a:off x="1912" y="510"/>
              <a:ext cx="4831" cy="1548"/>
            </a:xfrm>
            <a:custGeom>
              <a:avLst/>
              <a:gdLst/>
              <a:ahLst/>
              <a:cxnLst>
                <a:cxn ang="0">
                  <a:pos x="4831" y="0"/>
                </a:cxn>
                <a:cxn ang="0">
                  <a:pos x="4828" y="80"/>
                </a:cxn>
                <a:cxn ang="0">
                  <a:pos x="4821" y="172"/>
                </a:cxn>
                <a:cxn ang="0">
                  <a:pos x="4806" y="291"/>
                </a:cxn>
                <a:cxn ang="0">
                  <a:pos x="4782" y="430"/>
                </a:cxn>
                <a:cxn ang="0">
                  <a:pos x="4743" y="587"/>
                </a:cxn>
                <a:cxn ang="0">
                  <a:pos x="4706" y="711"/>
                </a:cxn>
                <a:cxn ang="0">
                  <a:pos x="4674" y="797"/>
                </a:cxn>
                <a:cxn ang="0">
                  <a:pos x="4638" y="882"/>
                </a:cxn>
                <a:cxn ang="0">
                  <a:pos x="4597" y="969"/>
                </a:cxn>
                <a:cxn ang="0">
                  <a:pos x="4550" y="1055"/>
                </a:cxn>
                <a:cxn ang="0">
                  <a:pos x="4497" y="1139"/>
                </a:cxn>
                <a:cxn ang="0">
                  <a:pos x="4439" y="1223"/>
                </a:cxn>
                <a:cxn ang="0">
                  <a:pos x="4374" y="1302"/>
                </a:cxn>
                <a:cxn ang="0">
                  <a:pos x="4303" y="1379"/>
                </a:cxn>
                <a:cxn ang="0">
                  <a:pos x="4224" y="1452"/>
                </a:cxn>
                <a:cxn ang="0">
                  <a:pos x="4136" y="1522"/>
                </a:cxn>
                <a:cxn ang="0">
                  <a:pos x="4042" y="1584"/>
                </a:cxn>
                <a:cxn ang="0">
                  <a:pos x="3939" y="1643"/>
                </a:cxn>
                <a:cxn ang="0">
                  <a:pos x="3828" y="1693"/>
                </a:cxn>
                <a:cxn ang="0">
                  <a:pos x="3707" y="1736"/>
                </a:cxn>
                <a:cxn ang="0">
                  <a:pos x="3578" y="1772"/>
                </a:cxn>
                <a:cxn ang="0">
                  <a:pos x="3439" y="1798"/>
                </a:cxn>
                <a:cxn ang="0">
                  <a:pos x="3291" y="1815"/>
                </a:cxn>
                <a:cxn ang="0">
                  <a:pos x="3131" y="1822"/>
                </a:cxn>
                <a:cxn ang="0">
                  <a:pos x="3048" y="1822"/>
                </a:cxn>
                <a:cxn ang="0">
                  <a:pos x="2720" y="1819"/>
                </a:cxn>
                <a:cxn ang="0">
                  <a:pos x="2419" y="1828"/>
                </a:cxn>
                <a:cxn ang="0">
                  <a:pos x="2141" y="1848"/>
                </a:cxn>
                <a:cxn ang="0">
                  <a:pos x="1887" y="1877"/>
                </a:cxn>
                <a:cxn ang="0">
                  <a:pos x="1651" y="1919"/>
                </a:cxn>
                <a:cxn ang="0">
                  <a:pos x="1436" y="1970"/>
                </a:cxn>
                <a:cxn ang="0">
                  <a:pos x="1335" y="1999"/>
                </a:cxn>
                <a:cxn ang="0">
                  <a:pos x="1239" y="2032"/>
                </a:cxn>
                <a:cxn ang="0">
                  <a:pos x="1146" y="2067"/>
                </a:cxn>
                <a:cxn ang="0">
                  <a:pos x="1057" y="2106"/>
                </a:cxn>
                <a:cxn ang="0">
                  <a:pos x="971" y="2148"/>
                </a:cxn>
                <a:cxn ang="0">
                  <a:pos x="889" y="2192"/>
                </a:cxn>
                <a:cxn ang="0">
                  <a:pos x="811" y="2237"/>
                </a:cxn>
                <a:cxn ang="0">
                  <a:pos x="735" y="2287"/>
                </a:cxn>
                <a:cxn ang="0">
                  <a:pos x="663" y="2339"/>
                </a:cxn>
                <a:cxn ang="0">
                  <a:pos x="593" y="2393"/>
                </a:cxn>
                <a:cxn ang="0">
                  <a:pos x="525" y="2452"/>
                </a:cxn>
                <a:cxn ang="0">
                  <a:pos x="397" y="2576"/>
                </a:cxn>
                <a:cxn ang="0">
                  <a:pos x="277" y="2710"/>
                </a:cxn>
                <a:cxn ang="0">
                  <a:pos x="163" y="2857"/>
                </a:cxn>
                <a:cxn ang="0">
                  <a:pos x="53" y="3013"/>
                </a:cxn>
              </a:cxnLst>
              <a:rect l="0" t="0" r="r" b="b"/>
              <a:pathLst>
                <a:path w="4831" h="3097">
                  <a:moveTo>
                    <a:pt x="4831" y="0"/>
                  </a:moveTo>
                  <a:lnTo>
                    <a:pt x="4831" y="0"/>
                  </a:lnTo>
                  <a:lnTo>
                    <a:pt x="4829" y="21"/>
                  </a:lnTo>
                  <a:lnTo>
                    <a:pt x="4828" y="80"/>
                  </a:lnTo>
                  <a:lnTo>
                    <a:pt x="4825" y="122"/>
                  </a:lnTo>
                  <a:lnTo>
                    <a:pt x="4821" y="172"/>
                  </a:lnTo>
                  <a:lnTo>
                    <a:pt x="4814" y="228"/>
                  </a:lnTo>
                  <a:lnTo>
                    <a:pt x="4806" y="291"/>
                  </a:lnTo>
                  <a:lnTo>
                    <a:pt x="4796" y="359"/>
                  </a:lnTo>
                  <a:lnTo>
                    <a:pt x="4782" y="430"/>
                  </a:lnTo>
                  <a:lnTo>
                    <a:pt x="4764" y="507"/>
                  </a:lnTo>
                  <a:lnTo>
                    <a:pt x="4743" y="587"/>
                  </a:lnTo>
                  <a:lnTo>
                    <a:pt x="4719" y="669"/>
                  </a:lnTo>
                  <a:lnTo>
                    <a:pt x="4706" y="711"/>
                  </a:lnTo>
                  <a:lnTo>
                    <a:pt x="4690" y="755"/>
                  </a:lnTo>
                  <a:lnTo>
                    <a:pt x="4674" y="797"/>
                  </a:lnTo>
                  <a:lnTo>
                    <a:pt x="4657" y="840"/>
                  </a:lnTo>
                  <a:lnTo>
                    <a:pt x="4638" y="882"/>
                  </a:lnTo>
                  <a:lnTo>
                    <a:pt x="4618" y="926"/>
                  </a:lnTo>
                  <a:lnTo>
                    <a:pt x="4597" y="969"/>
                  </a:lnTo>
                  <a:lnTo>
                    <a:pt x="4574" y="1011"/>
                  </a:lnTo>
                  <a:lnTo>
                    <a:pt x="4550" y="1055"/>
                  </a:lnTo>
                  <a:lnTo>
                    <a:pt x="4525" y="1097"/>
                  </a:lnTo>
                  <a:lnTo>
                    <a:pt x="4497" y="1139"/>
                  </a:lnTo>
                  <a:lnTo>
                    <a:pt x="4470" y="1181"/>
                  </a:lnTo>
                  <a:lnTo>
                    <a:pt x="4439" y="1223"/>
                  </a:lnTo>
                  <a:lnTo>
                    <a:pt x="4407" y="1263"/>
                  </a:lnTo>
                  <a:lnTo>
                    <a:pt x="4374" y="1302"/>
                  </a:lnTo>
                  <a:lnTo>
                    <a:pt x="4339" y="1342"/>
                  </a:lnTo>
                  <a:lnTo>
                    <a:pt x="4303" y="1379"/>
                  </a:lnTo>
                  <a:lnTo>
                    <a:pt x="4264" y="1417"/>
                  </a:lnTo>
                  <a:lnTo>
                    <a:pt x="4224" y="1452"/>
                  </a:lnTo>
                  <a:lnTo>
                    <a:pt x="4181" y="1488"/>
                  </a:lnTo>
                  <a:lnTo>
                    <a:pt x="4136" y="1522"/>
                  </a:lnTo>
                  <a:lnTo>
                    <a:pt x="4091" y="1554"/>
                  </a:lnTo>
                  <a:lnTo>
                    <a:pt x="4042" y="1584"/>
                  </a:lnTo>
                  <a:lnTo>
                    <a:pt x="3992" y="1614"/>
                  </a:lnTo>
                  <a:lnTo>
                    <a:pt x="3939" y="1643"/>
                  </a:lnTo>
                  <a:lnTo>
                    <a:pt x="3885" y="1668"/>
                  </a:lnTo>
                  <a:lnTo>
                    <a:pt x="3828" y="1693"/>
                  </a:lnTo>
                  <a:lnTo>
                    <a:pt x="3768" y="1715"/>
                  </a:lnTo>
                  <a:lnTo>
                    <a:pt x="3707" y="1736"/>
                  </a:lnTo>
                  <a:lnTo>
                    <a:pt x="3643" y="1754"/>
                  </a:lnTo>
                  <a:lnTo>
                    <a:pt x="3578" y="1772"/>
                  </a:lnTo>
                  <a:lnTo>
                    <a:pt x="3510" y="1786"/>
                  </a:lnTo>
                  <a:lnTo>
                    <a:pt x="3439" y="1798"/>
                  </a:lnTo>
                  <a:lnTo>
                    <a:pt x="3366" y="1807"/>
                  </a:lnTo>
                  <a:lnTo>
                    <a:pt x="3291" y="1815"/>
                  </a:lnTo>
                  <a:lnTo>
                    <a:pt x="3212" y="1820"/>
                  </a:lnTo>
                  <a:lnTo>
                    <a:pt x="3131" y="1822"/>
                  </a:lnTo>
                  <a:lnTo>
                    <a:pt x="3048" y="1822"/>
                  </a:lnTo>
                  <a:lnTo>
                    <a:pt x="3048" y="1822"/>
                  </a:lnTo>
                  <a:lnTo>
                    <a:pt x="2881" y="1819"/>
                  </a:lnTo>
                  <a:lnTo>
                    <a:pt x="2720" y="1819"/>
                  </a:lnTo>
                  <a:lnTo>
                    <a:pt x="2567" y="1822"/>
                  </a:lnTo>
                  <a:lnTo>
                    <a:pt x="2419" y="1828"/>
                  </a:lnTo>
                  <a:lnTo>
                    <a:pt x="2277" y="1836"/>
                  </a:lnTo>
                  <a:lnTo>
                    <a:pt x="2141" y="1848"/>
                  </a:lnTo>
                  <a:lnTo>
                    <a:pt x="2012" y="1861"/>
                  </a:lnTo>
                  <a:lnTo>
                    <a:pt x="1887" y="1877"/>
                  </a:lnTo>
                  <a:lnTo>
                    <a:pt x="1766" y="1896"/>
                  </a:lnTo>
                  <a:lnTo>
                    <a:pt x="1651" y="1919"/>
                  </a:lnTo>
                  <a:lnTo>
                    <a:pt x="1541" y="1943"/>
                  </a:lnTo>
                  <a:lnTo>
                    <a:pt x="1436" y="1970"/>
                  </a:lnTo>
                  <a:lnTo>
                    <a:pt x="1384" y="1985"/>
                  </a:lnTo>
                  <a:lnTo>
                    <a:pt x="1335" y="1999"/>
                  </a:lnTo>
                  <a:lnTo>
                    <a:pt x="1286" y="2016"/>
                  </a:lnTo>
                  <a:lnTo>
                    <a:pt x="1239" y="2032"/>
                  </a:lnTo>
                  <a:lnTo>
                    <a:pt x="1191" y="2050"/>
                  </a:lnTo>
                  <a:lnTo>
                    <a:pt x="1146" y="2067"/>
                  </a:lnTo>
                  <a:lnTo>
                    <a:pt x="1100" y="2087"/>
                  </a:lnTo>
                  <a:lnTo>
                    <a:pt x="1057" y="2106"/>
                  </a:lnTo>
                  <a:lnTo>
                    <a:pt x="1014" y="2127"/>
                  </a:lnTo>
                  <a:lnTo>
                    <a:pt x="971" y="2148"/>
                  </a:lnTo>
                  <a:lnTo>
                    <a:pt x="930" y="2169"/>
                  </a:lnTo>
                  <a:lnTo>
                    <a:pt x="889" y="2192"/>
                  </a:lnTo>
                  <a:lnTo>
                    <a:pt x="850" y="2214"/>
                  </a:lnTo>
                  <a:lnTo>
                    <a:pt x="811" y="2237"/>
                  </a:lnTo>
                  <a:lnTo>
                    <a:pt x="772" y="2263"/>
                  </a:lnTo>
                  <a:lnTo>
                    <a:pt x="735" y="2287"/>
                  </a:lnTo>
                  <a:lnTo>
                    <a:pt x="699" y="2313"/>
                  </a:lnTo>
                  <a:lnTo>
                    <a:pt x="663" y="2339"/>
                  </a:lnTo>
                  <a:lnTo>
                    <a:pt x="628" y="2366"/>
                  </a:lnTo>
                  <a:lnTo>
                    <a:pt x="593" y="2393"/>
                  </a:lnTo>
                  <a:lnTo>
                    <a:pt x="558" y="2423"/>
                  </a:lnTo>
                  <a:lnTo>
                    <a:pt x="525" y="2452"/>
                  </a:lnTo>
                  <a:lnTo>
                    <a:pt x="460" y="2511"/>
                  </a:lnTo>
                  <a:lnTo>
                    <a:pt x="397" y="2576"/>
                  </a:lnTo>
                  <a:lnTo>
                    <a:pt x="336" y="2640"/>
                  </a:lnTo>
                  <a:lnTo>
                    <a:pt x="277" y="2710"/>
                  </a:lnTo>
                  <a:lnTo>
                    <a:pt x="220" y="2783"/>
                  </a:lnTo>
                  <a:lnTo>
                    <a:pt x="163" y="2857"/>
                  </a:lnTo>
                  <a:lnTo>
                    <a:pt x="107" y="2934"/>
                  </a:lnTo>
                  <a:lnTo>
                    <a:pt x="53" y="3013"/>
                  </a:lnTo>
                  <a:lnTo>
                    <a:pt x="0" y="3097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511487" name="Freeform 63"/>
            <p:cNvSpPr>
              <a:spLocks/>
            </p:cNvSpPr>
            <p:nvPr userDrawn="1"/>
          </p:nvSpPr>
          <p:spPr bwMode="auto">
            <a:xfrm>
              <a:off x="1968" y="481"/>
              <a:ext cx="4782" cy="1605"/>
            </a:xfrm>
            <a:custGeom>
              <a:avLst/>
              <a:gdLst/>
              <a:ahLst/>
              <a:cxnLst>
                <a:cxn ang="0">
                  <a:pos x="4782" y="0"/>
                </a:cxn>
                <a:cxn ang="0">
                  <a:pos x="4780" y="81"/>
                </a:cxn>
                <a:cxn ang="0">
                  <a:pos x="4775" y="173"/>
                </a:cxn>
                <a:cxn ang="0">
                  <a:pos x="4762" y="292"/>
                </a:cxn>
                <a:cxn ang="0">
                  <a:pos x="4740" y="433"/>
                </a:cxn>
                <a:cxn ang="0">
                  <a:pos x="4704" y="591"/>
                </a:cxn>
                <a:cxn ang="0">
                  <a:pos x="4668" y="717"/>
                </a:cxn>
                <a:cxn ang="0">
                  <a:pos x="4637" y="802"/>
                </a:cxn>
                <a:cxn ang="0">
                  <a:pos x="4602" y="890"/>
                </a:cxn>
                <a:cxn ang="0">
                  <a:pos x="4564" y="978"/>
                </a:cxn>
                <a:cxn ang="0">
                  <a:pos x="4518" y="1066"/>
                </a:cxn>
                <a:cxn ang="0">
                  <a:pos x="4466" y="1151"/>
                </a:cxn>
                <a:cxn ang="0">
                  <a:pos x="4409" y="1235"/>
                </a:cxn>
                <a:cxn ang="0">
                  <a:pos x="4346" y="1318"/>
                </a:cxn>
                <a:cxn ang="0">
                  <a:pos x="4275" y="1397"/>
                </a:cxn>
                <a:cxn ang="0">
                  <a:pos x="4197" y="1471"/>
                </a:cxn>
                <a:cxn ang="0">
                  <a:pos x="4111" y="1542"/>
                </a:cxn>
                <a:cxn ang="0">
                  <a:pos x="4018" y="1608"/>
                </a:cxn>
                <a:cxn ang="0">
                  <a:pos x="3917" y="1668"/>
                </a:cxn>
                <a:cxn ang="0">
                  <a:pos x="3805" y="1721"/>
                </a:cxn>
                <a:cxn ang="0">
                  <a:pos x="3686" y="1766"/>
                </a:cxn>
                <a:cxn ang="0">
                  <a:pos x="3557" y="1805"/>
                </a:cxn>
                <a:cxn ang="0">
                  <a:pos x="3418" y="1834"/>
                </a:cxn>
                <a:cxn ang="0">
                  <a:pos x="3270" y="1855"/>
                </a:cxn>
                <a:cxn ang="0">
                  <a:pos x="3110" y="1865"/>
                </a:cxn>
                <a:cxn ang="0">
                  <a:pos x="3027" y="1867"/>
                </a:cxn>
                <a:cxn ang="0">
                  <a:pos x="2700" y="1870"/>
                </a:cxn>
                <a:cxn ang="0">
                  <a:pos x="2399" y="1884"/>
                </a:cxn>
                <a:cxn ang="0">
                  <a:pos x="2121" y="1910"/>
                </a:cxn>
                <a:cxn ang="0">
                  <a:pos x="1867" y="1946"/>
                </a:cxn>
                <a:cxn ang="0">
                  <a:pos x="1633" y="1991"/>
                </a:cxn>
                <a:cxn ang="0">
                  <a:pos x="1419" y="2047"/>
                </a:cxn>
                <a:cxn ang="0">
                  <a:pos x="1317" y="2080"/>
                </a:cxn>
                <a:cxn ang="0">
                  <a:pos x="1222" y="2115"/>
                </a:cxn>
                <a:cxn ang="0">
                  <a:pos x="1129" y="2152"/>
                </a:cxn>
                <a:cxn ang="0">
                  <a:pos x="1041" y="2193"/>
                </a:cxn>
                <a:cxn ang="0">
                  <a:pos x="956" y="2235"/>
                </a:cxn>
                <a:cxn ang="0">
                  <a:pos x="874" y="2282"/>
                </a:cxn>
                <a:cxn ang="0">
                  <a:pos x="797" y="2330"/>
                </a:cxn>
                <a:cxn ang="0">
                  <a:pos x="722" y="2380"/>
                </a:cxn>
                <a:cxn ang="0">
                  <a:pos x="651" y="2435"/>
                </a:cxn>
                <a:cxn ang="0">
                  <a:pos x="582" y="2491"/>
                </a:cxn>
                <a:cxn ang="0">
                  <a:pos x="515" y="2550"/>
                </a:cxn>
                <a:cxn ang="0">
                  <a:pos x="389" y="2677"/>
                </a:cxn>
                <a:cxn ang="0">
                  <a:pos x="271" y="2816"/>
                </a:cxn>
                <a:cxn ang="0">
                  <a:pos x="158" y="2965"/>
                </a:cxn>
                <a:cxn ang="0">
                  <a:pos x="51" y="3124"/>
                </a:cxn>
              </a:cxnLst>
              <a:rect l="0" t="0" r="r" b="b"/>
              <a:pathLst>
                <a:path w="4782" h="3210">
                  <a:moveTo>
                    <a:pt x="4782" y="0"/>
                  </a:moveTo>
                  <a:lnTo>
                    <a:pt x="4782" y="0"/>
                  </a:lnTo>
                  <a:lnTo>
                    <a:pt x="4782" y="21"/>
                  </a:lnTo>
                  <a:lnTo>
                    <a:pt x="4780" y="81"/>
                  </a:lnTo>
                  <a:lnTo>
                    <a:pt x="4779" y="123"/>
                  </a:lnTo>
                  <a:lnTo>
                    <a:pt x="4775" y="173"/>
                  </a:lnTo>
                  <a:lnTo>
                    <a:pt x="4770" y="229"/>
                  </a:lnTo>
                  <a:lnTo>
                    <a:pt x="4762" y="292"/>
                  </a:lnTo>
                  <a:lnTo>
                    <a:pt x="4752" y="360"/>
                  </a:lnTo>
                  <a:lnTo>
                    <a:pt x="4740" y="433"/>
                  </a:lnTo>
                  <a:lnTo>
                    <a:pt x="4723" y="510"/>
                  </a:lnTo>
                  <a:lnTo>
                    <a:pt x="4704" y="591"/>
                  </a:lnTo>
                  <a:lnTo>
                    <a:pt x="4682" y="675"/>
                  </a:lnTo>
                  <a:lnTo>
                    <a:pt x="4668" y="717"/>
                  </a:lnTo>
                  <a:lnTo>
                    <a:pt x="4654" y="760"/>
                  </a:lnTo>
                  <a:lnTo>
                    <a:pt x="4637" y="802"/>
                  </a:lnTo>
                  <a:lnTo>
                    <a:pt x="4620" y="846"/>
                  </a:lnTo>
                  <a:lnTo>
                    <a:pt x="4602" y="890"/>
                  </a:lnTo>
                  <a:lnTo>
                    <a:pt x="4584" y="935"/>
                  </a:lnTo>
                  <a:lnTo>
                    <a:pt x="4564" y="978"/>
                  </a:lnTo>
                  <a:lnTo>
                    <a:pt x="4541" y="1022"/>
                  </a:lnTo>
                  <a:lnTo>
                    <a:pt x="4518" y="1066"/>
                  </a:lnTo>
                  <a:lnTo>
                    <a:pt x="4493" y="1108"/>
                  </a:lnTo>
                  <a:lnTo>
                    <a:pt x="4466" y="1151"/>
                  </a:lnTo>
                  <a:lnTo>
                    <a:pt x="4439" y="1193"/>
                  </a:lnTo>
                  <a:lnTo>
                    <a:pt x="4409" y="1235"/>
                  </a:lnTo>
                  <a:lnTo>
                    <a:pt x="4379" y="1277"/>
                  </a:lnTo>
                  <a:lnTo>
                    <a:pt x="4346" y="1318"/>
                  </a:lnTo>
                  <a:lnTo>
                    <a:pt x="4311" y="1358"/>
                  </a:lnTo>
                  <a:lnTo>
                    <a:pt x="4275" y="1397"/>
                  </a:lnTo>
                  <a:lnTo>
                    <a:pt x="4237" y="1435"/>
                  </a:lnTo>
                  <a:lnTo>
                    <a:pt x="4197" y="1471"/>
                  </a:lnTo>
                  <a:lnTo>
                    <a:pt x="4155" y="1508"/>
                  </a:lnTo>
                  <a:lnTo>
                    <a:pt x="4111" y="1542"/>
                  </a:lnTo>
                  <a:lnTo>
                    <a:pt x="4065" y="1576"/>
                  </a:lnTo>
                  <a:lnTo>
                    <a:pt x="4018" y="1608"/>
                  </a:lnTo>
                  <a:lnTo>
                    <a:pt x="3968" y="1639"/>
                  </a:lnTo>
                  <a:lnTo>
                    <a:pt x="3917" y="1668"/>
                  </a:lnTo>
                  <a:lnTo>
                    <a:pt x="3862" y="1695"/>
                  </a:lnTo>
                  <a:lnTo>
                    <a:pt x="3805" y="1721"/>
                  </a:lnTo>
                  <a:lnTo>
                    <a:pt x="3747" y="1744"/>
                  </a:lnTo>
                  <a:lnTo>
                    <a:pt x="3686" y="1766"/>
                  </a:lnTo>
                  <a:lnTo>
                    <a:pt x="3622" y="1787"/>
                  </a:lnTo>
                  <a:lnTo>
                    <a:pt x="3557" y="1805"/>
                  </a:lnTo>
                  <a:lnTo>
                    <a:pt x="3489" y="1821"/>
                  </a:lnTo>
                  <a:lnTo>
                    <a:pt x="3418" y="1834"/>
                  </a:lnTo>
                  <a:lnTo>
                    <a:pt x="3344" y="1846"/>
                  </a:lnTo>
                  <a:lnTo>
                    <a:pt x="3270" y="1855"/>
                  </a:lnTo>
                  <a:lnTo>
                    <a:pt x="3192" y="1860"/>
                  </a:lnTo>
                  <a:lnTo>
                    <a:pt x="3110" y="1865"/>
                  </a:lnTo>
                  <a:lnTo>
                    <a:pt x="3027" y="1867"/>
                  </a:lnTo>
                  <a:lnTo>
                    <a:pt x="3027" y="1867"/>
                  </a:lnTo>
                  <a:lnTo>
                    <a:pt x="2860" y="1867"/>
                  </a:lnTo>
                  <a:lnTo>
                    <a:pt x="2700" y="1870"/>
                  </a:lnTo>
                  <a:lnTo>
                    <a:pt x="2546" y="1876"/>
                  </a:lnTo>
                  <a:lnTo>
                    <a:pt x="2399" y="1884"/>
                  </a:lnTo>
                  <a:lnTo>
                    <a:pt x="2257" y="1896"/>
                  </a:lnTo>
                  <a:lnTo>
                    <a:pt x="2121" y="1910"/>
                  </a:lnTo>
                  <a:lnTo>
                    <a:pt x="1992" y="1926"/>
                  </a:lnTo>
                  <a:lnTo>
                    <a:pt x="1867" y="1946"/>
                  </a:lnTo>
                  <a:lnTo>
                    <a:pt x="1748" y="1967"/>
                  </a:lnTo>
                  <a:lnTo>
                    <a:pt x="1633" y="1991"/>
                  </a:lnTo>
                  <a:lnTo>
                    <a:pt x="1523" y="2018"/>
                  </a:lnTo>
                  <a:lnTo>
                    <a:pt x="1419" y="2047"/>
                  </a:lnTo>
                  <a:lnTo>
                    <a:pt x="1367" y="2064"/>
                  </a:lnTo>
                  <a:lnTo>
                    <a:pt x="1317" y="2080"/>
                  </a:lnTo>
                  <a:lnTo>
                    <a:pt x="1269" y="2097"/>
                  </a:lnTo>
                  <a:lnTo>
                    <a:pt x="1222" y="2115"/>
                  </a:lnTo>
                  <a:lnTo>
                    <a:pt x="1174" y="2133"/>
                  </a:lnTo>
                  <a:lnTo>
                    <a:pt x="1129" y="2152"/>
                  </a:lnTo>
                  <a:lnTo>
                    <a:pt x="1084" y="2172"/>
                  </a:lnTo>
                  <a:lnTo>
                    <a:pt x="1041" y="2193"/>
                  </a:lnTo>
                  <a:lnTo>
                    <a:pt x="998" y="2214"/>
                  </a:lnTo>
                  <a:lnTo>
                    <a:pt x="956" y="2235"/>
                  </a:lnTo>
                  <a:lnTo>
                    <a:pt x="915" y="2257"/>
                  </a:lnTo>
                  <a:lnTo>
                    <a:pt x="874" y="2282"/>
                  </a:lnTo>
                  <a:lnTo>
                    <a:pt x="836" y="2306"/>
                  </a:lnTo>
                  <a:lnTo>
                    <a:pt x="797" y="2330"/>
                  </a:lnTo>
                  <a:lnTo>
                    <a:pt x="759" y="2354"/>
                  </a:lnTo>
                  <a:lnTo>
                    <a:pt x="722" y="2380"/>
                  </a:lnTo>
                  <a:lnTo>
                    <a:pt x="686" y="2407"/>
                  </a:lnTo>
                  <a:lnTo>
                    <a:pt x="651" y="2435"/>
                  </a:lnTo>
                  <a:lnTo>
                    <a:pt x="615" y="2462"/>
                  </a:lnTo>
                  <a:lnTo>
                    <a:pt x="582" y="2491"/>
                  </a:lnTo>
                  <a:lnTo>
                    <a:pt x="548" y="2520"/>
                  </a:lnTo>
                  <a:lnTo>
                    <a:pt x="515" y="2550"/>
                  </a:lnTo>
                  <a:lnTo>
                    <a:pt x="451" y="2613"/>
                  </a:lnTo>
                  <a:lnTo>
                    <a:pt x="389" y="2677"/>
                  </a:lnTo>
                  <a:lnTo>
                    <a:pt x="329" y="2745"/>
                  </a:lnTo>
                  <a:lnTo>
                    <a:pt x="271" y="2816"/>
                  </a:lnTo>
                  <a:lnTo>
                    <a:pt x="214" y="2889"/>
                  </a:lnTo>
                  <a:lnTo>
                    <a:pt x="158" y="2965"/>
                  </a:lnTo>
                  <a:lnTo>
                    <a:pt x="104" y="3044"/>
                  </a:lnTo>
                  <a:lnTo>
                    <a:pt x="51" y="3124"/>
                  </a:lnTo>
                  <a:lnTo>
                    <a:pt x="0" y="321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511488" name="Freeform 64"/>
            <p:cNvSpPr>
              <a:spLocks/>
            </p:cNvSpPr>
            <p:nvPr userDrawn="1"/>
          </p:nvSpPr>
          <p:spPr bwMode="auto">
            <a:xfrm>
              <a:off x="2023" y="453"/>
              <a:ext cx="4733" cy="1662"/>
            </a:xfrm>
            <a:custGeom>
              <a:avLst/>
              <a:gdLst/>
              <a:ahLst/>
              <a:cxnLst>
                <a:cxn ang="0">
                  <a:pos x="4733" y="0"/>
                </a:cxn>
                <a:cxn ang="0">
                  <a:pos x="4733" y="81"/>
                </a:cxn>
                <a:cxn ang="0">
                  <a:pos x="4729" y="173"/>
                </a:cxn>
                <a:cxn ang="0">
                  <a:pos x="4718" y="294"/>
                </a:cxn>
                <a:cxn ang="0">
                  <a:pos x="4699" y="436"/>
                </a:cxn>
                <a:cxn ang="0">
                  <a:pos x="4665" y="596"/>
                </a:cxn>
                <a:cxn ang="0">
                  <a:pos x="4631" y="724"/>
                </a:cxn>
                <a:cxn ang="0">
                  <a:pos x="4602" y="811"/>
                </a:cxn>
                <a:cxn ang="0">
                  <a:pos x="4568" y="898"/>
                </a:cxn>
                <a:cxn ang="0">
                  <a:pos x="4529" y="987"/>
                </a:cxn>
                <a:cxn ang="0">
                  <a:pos x="4486" y="1076"/>
                </a:cxn>
                <a:cxn ang="0">
                  <a:pos x="4436" y="1165"/>
                </a:cxn>
                <a:cxn ang="0">
                  <a:pos x="4381" y="1250"/>
                </a:cxn>
                <a:cxn ang="0">
                  <a:pos x="4317" y="1334"/>
                </a:cxn>
                <a:cxn ang="0">
                  <a:pos x="4247" y="1415"/>
                </a:cxn>
                <a:cxn ang="0">
                  <a:pos x="4171" y="1491"/>
                </a:cxn>
                <a:cxn ang="0">
                  <a:pos x="4086" y="1563"/>
                </a:cxn>
                <a:cxn ang="0">
                  <a:pos x="3993" y="1631"/>
                </a:cxn>
                <a:cxn ang="0">
                  <a:pos x="3893" y="1694"/>
                </a:cxn>
                <a:cxn ang="0">
                  <a:pos x="3784" y="1749"/>
                </a:cxn>
                <a:cxn ang="0">
                  <a:pos x="3664" y="1798"/>
                </a:cxn>
                <a:cxn ang="0">
                  <a:pos x="3537" y="1840"/>
                </a:cxn>
                <a:cxn ang="0">
                  <a:pos x="3398" y="1872"/>
                </a:cxn>
                <a:cxn ang="0">
                  <a:pos x="3249" y="1894"/>
                </a:cxn>
                <a:cxn ang="0">
                  <a:pos x="3091" y="1909"/>
                </a:cxn>
                <a:cxn ang="0">
                  <a:pos x="3008" y="1911"/>
                </a:cxn>
                <a:cxn ang="0">
                  <a:pos x="2681" y="1922"/>
                </a:cxn>
                <a:cxn ang="0">
                  <a:pos x="2380" y="1943"/>
                </a:cxn>
                <a:cxn ang="0">
                  <a:pos x="2102" y="1974"/>
                </a:cxn>
                <a:cxn ang="0">
                  <a:pos x="1848" y="2014"/>
                </a:cxn>
                <a:cxn ang="0">
                  <a:pos x="1615" y="2066"/>
                </a:cxn>
                <a:cxn ang="0">
                  <a:pos x="1401" y="2127"/>
                </a:cxn>
                <a:cxn ang="0">
                  <a:pos x="1301" y="2161"/>
                </a:cxn>
                <a:cxn ang="0">
                  <a:pos x="1205" y="2198"/>
                </a:cxn>
                <a:cxn ang="0">
                  <a:pos x="1114" y="2237"/>
                </a:cxn>
                <a:cxn ang="0">
                  <a:pos x="1026" y="2280"/>
                </a:cxn>
                <a:cxn ang="0">
                  <a:pos x="942" y="2324"/>
                </a:cxn>
                <a:cxn ang="0">
                  <a:pos x="861" y="2372"/>
                </a:cxn>
                <a:cxn ang="0">
                  <a:pos x="785" y="2422"/>
                </a:cxn>
                <a:cxn ang="0">
                  <a:pos x="711" y="2476"/>
                </a:cxn>
                <a:cxn ang="0">
                  <a:pos x="639" y="2531"/>
                </a:cxn>
                <a:cxn ang="0">
                  <a:pos x="571" y="2589"/>
                </a:cxn>
                <a:cxn ang="0">
                  <a:pos x="506" y="2650"/>
                </a:cxn>
                <a:cxn ang="0">
                  <a:pos x="382" y="2779"/>
                </a:cxn>
                <a:cxn ang="0">
                  <a:pos x="265" y="2921"/>
                </a:cxn>
                <a:cxn ang="0">
                  <a:pos x="156" y="3073"/>
                </a:cxn>
                <a:cxn ang="0">
                  <a:pos x="52" y="3236"/>
                </a:cxn>
              </a:cxnLst>
              <a:rect l="0" t="0" r="r" b="b"/>
              <a:pathLst>
                <a:path w="4733" h="3323">
                  <a:moveTo>
                    <a:pt x="4733" y="0"/>
                  </a:moveTo>
                  <a:lnTo>
                    <a:pt x="4733" y="0"/>
                  </a:lnTo>
                  <a:lnTo>
                    <a:pt x="4733" y="21"/>
                  </a:lnTo>
                  <a:lnTo>
                    <a:pt x="4733" y="81"/>
                  </a:lnTo>
                  <a:lnTo>
                    <a:pt x="4732" y="123"/>
                  </a:lnTo>
                  <a:lnTo>
                    <a:pt x="4729" y="173"/>
                  </a:lnTo>
                  <a:lnTo>
                    <a:pt x="4725" y="231"/>
                  </a:lnTo>
                  <a:lnTo>
                    <a:pt x="4718" y="294"/>
                  </a:lnTo>
                  <a:lnTo>
                    <a:pt x="4710" y="364"/>
                  </a:lnTo>
                  <a:lnTo>
                    <a:pt x="4699" y="436"/>
                  </a:lnTo>
                  <a:lnTo>
                    <a:pt x="4683" y="516"/>
                  </a:lnTo>
                  <a:lnTo>
                    <a:pt x="4665" y="596"/>
                  </a:lnTo>
                  <a:lnTo>
                    <a:pt x="4643" y="680"/>
                  </a:lnTo>
                  <a:lnTo>
                    <a:pt x="4631" y="724"/>
                  </a:lnTo>
                  <a:lnTo>
                    <a:pt x="4617" y="767"/>
                  </a:lnTo>
                  <a:lnTo>
                    <a:pt x="4602" y="811"/>
                  </a:lnTo>
                  <a:lnTo>
                    <a:pt x="4586" y="855"/>
                  </a:lnTo>
                  <a:lnTo>
                    <a:pt x="4568" y="898"/>
                  </a:lnTo>
                  <a:lnTo>
                    <a:pt x="4550" y="943"/>
                  </a:lnTo>
                  <a:lnTo>
                    <a:pt x="4529" y="987"/>
                  </a:lnTo>
                  <a:lnTo>
                    <a:pt x="4509" y="1032"/>
                  </a:lnTo>
                  <a:lnTo>
                    <a:pt x="4486" y="1076"/>
                  </a:lnTo>
                  <a:lnTo>
                    <a:pt x="4461" y="1119"/>
                  </a:lnTo>
                  <a:lnTo>
                    <a:pt x="4436" y="1165"/>
                  </a:lnTo>
                  <a:lnTo>
                    <a:pt x="4409" y="1207"/>
                  </a:lnTo>
                  <a:lnTo>
                    <a:pt x="4381" y="1250"/>
                  </a:lnTo>
                  <a:lnTo>
                    <a:pt x="4350" y="1292"/>
                  </a:lnTo>
                  <a:lnTo>
                    <a:pt x="4317" y="1334"/>
                  </a:lnTo>
                  <a:lnTo>
                    <a:pt x="4284" y="1375"/>
                  </a:lnTo>
                  <a:lnTo>
                    <a:pt x="4247" y="1415"/>
                  </a:lnTo>
                  <a:lnTo>
                    <a:pt x="4210" y="1454"/>
                  </a:lnTo>
                  <a:lnTo>
                    <a:pt x="4171" y="1491"/>
                  </a:lnTo>
                  <a:lnTo>
                    <a:pt x="4129" y="1528"/>
                  </a:lnTo>
                  <a:lnTo>
                    <a:pt x="4086" y="1563"/>
                  </a:lnTo>
                  <a:lnTo>
                    <a:pt x="4041" y="1599"/>
                  </a:lnTo>
                  <a:lnTo>
                    <a:pt x="3993" y="1631"/>
                  </a:lnTo>
                  <a:lnTo>
                    <a:pt x="3945" y="1664"/>
                  </a:lnTo>
                  <a:lnTo>
                    <a:pt x="3893" y="1694"/>
                  </a:lnTo>
                  <a:lnTo>
                    <a:pt x="3839" y="1723"/>
                  </a:lnTo>
                  <a:lnTo>
                    <a:pt x="3784" y="1749"/>
                  </a:lnTo>
                  <a:lnTo>
                    <a:pt x="3725" y="1775"/>
                  </a:lnTo>
                  <a:lnTo>
                    <a:pt x="3664" y="1798"/>
                  </a:lnTo>
                  <a:lnTo>
                    <a:pt x="3602" y="1820"/>
                  </a:lnTo>
                  <a:lnTo>
                    <a:pt x="3537" y="1840"/>
                  </a:lnTo>
                  <a:lnTo>
                    <a:pt x="3469" y="1856"/>
                  </a:lnTo>
                  <a:lnTo>
                    <a:pt x="3398" y="1872"/>
                  </a:lnTo>
                  <a:lnTo>
                    <a:pt x="3326" y="1885"/>
                  </a:lnTo>
                  <a:lnTo>
                    <a:pt x="3249" y="1894"/>
                  </a:lnTo>
                  <a:lnTo>
                    <a:pt x="3171" y="1903"/>
                  </a:lnTo>
                  <a:lnTo>
                    <a:pt x="3091" y="1909"/>
                  </a:lnTo>
                  <a:lnTo>
                    <a:pt x="3008" y="1911"/>
                  </a:lnTo>
                  <a:lnTo>
                    <a:pt x="3008" y="1911"/>
                  </a:lnTo>
                  <a:lnTo>
                    <a:pt x="2841" y="1915"/>
                  </a:lnTo>
                  <a:lnTo>
                    <a:pt x="2681" y="1922"/>
                  </a:lnTo>
                  <a:lnTo>
                    <a:pt x="2527" y="1932"/>
                  </a:lnTo>
                  <a:lnTo>
                    <a:pt x="2380" y="1943"/>
                  </a:lnTo>
                  <a:lnTo>
                    <a:pt x="2238" y="1957"/>
                  </a:lnTo>
                  <a:lnTo>
                    <a:pt x="2102" y="1974"/>
                  </a:lnTo>
                  <a:lnTo>
                    <a:pt x="1973" y="1993"/>
                  </a:lnTo>
                  <a:lnTo>
                    <a:pt x="1848" y="2014"/>
                  </a:lnTo>
                  <a:lnTo>
                    <a:pt x="1729" y="2038"/>
                  </a:lnTo>
                  <a:lnTo>
                    <a:pt x="1615" y="2066"/>
                  </a:lnTo>
                  <a:lnTo>
                    <a:pt x="1507" y="2095"/>
                  </a:lnTo>
                  <a:lnTo>
                    <a:pt x="1401" y="2127"/>
                  </a:lnTo>
                  <a:lnTo>
                    <a:pt x="1351" y="2143"/>
                  </a:lnTo>
                  <a:lnTo>
                    <a:pt x="1301" y="2161"/>
                  </a:lnTo>
                  <a:lnTo>
                    <a:pt x="1253" y="2179"/>
                  </a:lnTo>
                  <a:lnTo>
                    <a:pt x="1205" y="2198"/>
                  </a:lnTo>
                  <a:lnTo>
                    <a:pt x="1160" y="2217"/>
                  </a:lnTo>
                  <a:lnTo>
                    <a:pt x="1114" y="2237"/>
                  </a:lnTo>
                  <a:lnTo>
                    <a:pt x="1069" y="2258"/>
                  </a:lnTo>
                  <a:lnTo>
                    <a:pt x="1026" y="2280"/>
                  </a:lnTo>
                  <a:lnTo>
                    <a:pt x="983" y="2301"/>
                  </a:lnTo>
                  <a:lnTo>
                    <a:pt x="942" y="2324"/>
                  </a:lnTo>
                  <a:lnTo>
                    <a:pt x="901" y="2348"/>
                  </a:lnTo>
                  <a:lnTo>
                    <a:pt x="861" y="2372"/>
                  </a:lnTo>
                  <a:lnTo>
                    <a:pt x="822" y="2397"/>
                  </a:lnTo>
                  <a:lnTo>
                    <a:pt x="785" y="2422"/>
                  </a:lnTo>
                  <a:lnTo>
                    <a:pt x="747" y="2448"/>
                  </a:lnTo>
                  <a:lnTo>
                    <a:pt x="711" y="2476"/>
                  </a:lnTo>
                  <a:lnTo>
                    <a:pt x="675" y="2503"/>
                  </a:lnTo>
                  <a:lnTo>
                    <a:pt x="639" y="2531"/>
                  </a:lnTo>
                  <a:lnTo>
                    <a:pt x="606" y="2560"/>
                  </a:lnTo>
                  <a:lnTo>
                    <a:pt x="571" y="2589"/>
                  </a:lnTo>
                  <a:lnTo>
                    <a:pt x="538" y="2619"/>
                  </a:lnTo>
                  <a:lnTo>
                    <a:pt x="506" y="2650"/>
                  </a:lnTo>
                  <a:lnTo>
                    <a:pt x="442" y="2713"/>
                  </a:lnTo>
                  <a:lnTo>
                    <a:pt x="382" y="2779"/>
                  </a:lnTo>
                  <a:lnTo>
                    <a:pt x="322" y="2849"/>
                  </a:lnTo>
                  <a:lnTo>
                    <a:pt x="265" y="2921"/>
                  </a:lnTo>
                  <a:lnTo>
                    <a:pt x="210" y="2996"/>
                  </a:lnTo>
                  <a:lnTo>
                    <a:pt x="156" y="3073"/>
                  </a:lnTo>
                  <a:lnTo>
                    <a:pt x="103" y="3154"/>
                  </a:lnTo>
                  <a:lnTo>
                    <a:pt x="52" y="3236"/>
                  </a:lnTo>
                  <a:lnTo>
                    <a:pt x="0" y="3323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</p:grpSp>
      <p:sp>
        <p:nvSpPr>
          <p:cNvPr id="1511489" name="Rectangle 65" descr="좁은 수평선"/>
          <p:cNvSpPr>
            <a:spLocks noChangeArrowheads="1"/>
          </p:cNvSpPr>
          <p:nvPr/>
        </p:nvSpPr>
        <p:spPr bwMode="auto">
          <a:xfrm>
            <a:off x="0" y="692260"/>
            <a:ext cx="10668000" cy="461963"/>
          </a:xfrm>
          <a:prstGeom prst="rect">
            <a:avLst/>
          </a:prstGeom>
          <a:pattFill prst="narHorz">
            <a:fgClr>
              <a:schemeClr val="bg1">
                <a:alpha val="30000"/>
              </a:schemeClr>
            </a:fgClr>
            <a:bgClr>
              <a:schemeClr val="bg2">
                <a:alpha val="30000"/>
              </a:schemeClr>
            </a:bgClr>
          </a:pattFill>
          <a:ln w="9525">
            <a:noFill/>
            <a:miter lim="800000"/>
            <a:headEnd/>
            <a:tailEnd/>
          </a:ln>
          <a:effectLst/>
        </p:spPr>
        <p:txBody>
          <a:bodyPr wrap="none" lIns="90893" tIns="45454" rIns="90893" bIns="45454" anchor="ctr"/>
          <a:lstStyle/>
          <a:p>
            <a:endParaRPr lang="ko-KR" altLang="en-US"/>
          </a:p>
        </p:txBody>
      </p:sp>
      <p:sp>
        <p:nvSpPr>
          <p:cNvPr id="1511490" name="Rectangle 66"/>
          <p:cNvSpPr>
            <a:spLocks noChangeArrowheads="1"/>
          </p:cNvSpPr>
          <p:nvPr/>
        </p:nvSpPr>
        <p:spPr bwMode="auto">
          <a:xfrm>
            <a:off x="14292" y="1301754"/>
            <a:ext cx="10653712" cy="5794375"/>
          </a:xfrm>
          <a:prstGeom prst="rect">
            <a:avLst/>
          </a:prstGeom>
          <a:solidFill>
            <a:schemeClr val="bg1"/>
          </a:solidFill>
          <a:ln w="9525">
            <a:noFill/>
            <a:miter lim="800000"/>
            <a:headEnd/>
            <a:tailEnd/>
          </a:ln>
          <a:effectLst/>
        </p:spPr>
        <p:txBody>
          <a:bodyPr wrap="none" lIns="90893" tIns="45454" rIns="90893" bIns="45454" anchor="ctr"/>
          <a:lstStyle/>
          <a:p>
            <a:endParaRPr lang="ko-KR" altLang="en-US"/>
          </a:p>
        </p:txBody>
      </p:sp>
      <p:sp>
        <p:nvSpPr>
          <p:cNvPr id="1511491" name="Text Box 67"/>
          <p:cNvSpPr txBox="1">
            <a:spLocks noChangeArrowheads="1"/>
          </p:cNvSpPr>
          <p:nvPr/>
        </p:nvSpPr>
        <p:spPr bwMode="auto">
          <a:xfrm>
            <a:off x="8999519" y="419121"/>
            <a:ext cx="1469447" cy="332033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57820" tIns="50111" rIns="57820" bIns="50111">
            <a:spAutoFit/>
          </a:bodyPr>
          <a:lstStyle/>
          <a:p>
            <a:pPr defTabSz="981527"/>
            <a:r>
              <a:rPr lang="en-US" altLang="ko-KR" sz="1500" dirty="0">
                <a:solidFill>
                  <a:schemeClr val="bg1"/>
                </a:solidFill>
                <a:latin typeface="Arial Black" pitchFamily="34" charset="0"/>
                <a:ea typeface="HY견고딕" pitchFamily="18" charset="-127"/>
              </a:rPr>
              <a:t>SOUNDRACE</a:t>
            </a:r>
          </a:p>
        </p:txBody>
      </p:sp>
      <p:grpSp>
        <p:nvGrpSpPr>
          <p:cNvPr id="1511492" name="Group 68"/>
          <p:cNvGrpSpPr>
            <a:grpSpLocks/>
          </p:cNvGrpSpPr>
          <p:nvPr/>
        </p:nvGrpSpPr>
        <p:grpSpPr bwMode="auto">
          <a:xfrm>
            <a:off x="7912107" y="430213"/>
            <a:ext cx="279400" cy="255587"/>
            <a:chOff x="384" y="72"/>
            <a:chExt cx="908" cy="908"/>
          </a:xfrm>
        </p:grpSpPr>
        <p:sp>
          <p:nvSpPr>
            <p:cNvPr id="1511493" name="Oval 69"/>
            <p:cNvSpPr>
              <a:spLocks noChangeArrowheads="1"/>
            </p:cNvSpPr>
            <p:nvPr userDrawn="1"/>
          </p:nvSpPr>
          <p:spPr bwMode="auto">
            <a:xfrm>
              <a:off x="384" y="72"/>
              <a:ext cx="908" cy="908"/>
            </a:xfrm>
            <a:prstGeom prst="ellipse">
              <a:avLst/>
            </a:prstGeom>
            <a:gradFill rotWithShape="1">
              <a:gsLst>
                <a:gs pos="0">
                  <a:srgbClr val="DDF2FF"/>
                </a:gs>
                <a:gs pos="100000">
                  <a:srgbClr val="3900C6"/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lIns="98490" tIns="49248" rIns="98490" bIns="49248" anchor="ctr"/>
            <a:lstStyle/>
            <a:p>
              <a:pPr defTabSz="981527"/>
              <a:endParaRPr lang="ko-KR" altLang="en-US" sz="2600" dirty="0">
                <a:latin typeface="HY헤드라인M" pitchFamily="18" charset="-127"/>
                <a:ea typeface="HY헤드라인M" pitchFamily="18" charset="-127"/>
              </a:endParaRPr>
            </a:p>
          </p:txBody>
        </p:sp>
        <p:sp>
          <p:nvSpPr>
            <p:cNvPr id="1511494" name="Oval 70"/>
            <p:cNvSpPr>
              <a:spLocks noChangeArrowheads="1"/>
            </p:cNvSpPr>
            <p:nvPr userDrawn="1"/>
          </p:nvSpPr>
          <p:spPr bwMode="auto">
            <a:xfrm>
              <a:off x="612" y="328"/>
              <a:ext cx="408" cy="408"/>
            </a:xfrm>
            <a:prstGeom prst="ellipse">
              <a:avLst/>
            </a:prstGeom>
            <a:gradFill rotWithShape="1">
              <a:gsLst>
                <a:gs pos="0">
                  <a:schemeClr val="bg1"/>
                </a:gs>
                <a:gs pos="100000">
                  <a:srgbClr val="3900C6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511495" name="Oval 71"/>
            <p:cNvSpPr>
              <a:spLocks noChangeArrowheads="1"/>
            </p:cNvSpPr>
            <p:nvPr userDrawn="1"/>
          </p:nvSpPr>
          <p:spPr bwMode="auto">
            <a:xfrm rot="-1983712">
              <a:off x="445" y="171"/>
              <a:ext cx="499" cy="318"/>
            </a:xfrm>
            <a:prstGeom prst="ellipse">
              <a:avLst/>
            </a:prstGeom>
            <a:gradFill rotWithShape="1">
              <a:gsLst>
                <a:gs pos="0">
                  <a:srgbClr val="E5E5FF">
                    <a:alpha val="95000"/>
                  </a:srgbClr>
                </a:gs>
                <a:gs pos="100000">
                  <a:schemeClr val="bg1">
                    <a:alpha val="0"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</p:grpSp>
      <p:grpSp>
        <p:nvGrpSpPr>
          <p:cNvPr id="1511496" name="Group 72"/>
          <p:cNvGrpSpPr>
            <a:grpSpLocks/>
          </p:cNvGrpSpPr>
          <p:nvPr/>
        </p:nvGrpSpPr>
        <p:grpSpPr bwMode="auto">
          <a:xfrm>
            <a:off x="8585314" y="438154"/>
            <a:ext cx="277813" cy="257175"/>
            <a:chOff x="1383" y="73"/>
            <a:chExt cx="907" cy="907"/>
          </a:xfrm>
        </p:grpSpPr>
        <p:sp>
          <p:nvSpPr>
            <p:cNvPr id="1511497" name="Oval 73"/>
            <p:cNvSpPr>
              <a:spLocks noChangeArrowheads="1"/>
            </p:cNvSpPr>
            <p:nvPr userDrawn="1"/>
          </p:nvSpPr>
          <p:spPr bwMode="auto">
            <a:xfrm>
              <a:off x="1383" y="73"/>
              <a:ext cx="907" cy="907"/>
            </a:xfrm>
            <a:prstGeom prst="ellipse">
              <a:avLst/>
            </a:prstGeom>
            <a:gradFill rotWithShape="1">
              <a:gsLst>
                <a:gs pos="0">
                  <a:srgbClr val="DDF2FF"/>
                </a:gs>
                <a:gs pos="100000">
                  <a:srgbClr val="0099FF"/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511498" name="Oval 74"/>
            <p:cNvSpPr>
              <a:spLocks noChangeArrowheads="1"/>
            </p:cNvSpPr>
            <p:nvPr userDrawn="1"/>
          </p:nvSpPr>
          <p:spPr bwMode="auto">
            <a:xfrm>
              <a:off x="1610" y="328"/>
              <a:ext cx="408" cy="408"/>
            </a:xfrm>
            <a:prstGeom prst="ellipse">
              <a:avLst/>
            </a:prstGeom>
            <a:gradFill rotWithShape="1">
              <a:gsLst>
                <a:gs pos="0">
                  <a:schemeClr val="bg1"/>
                </a:gs>
                <a:gs pos="100000">
                  <a:srgbClr val="3900C6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511499" name="Oval 75"/>
            <p:cNvSpPr>
              <a:spLocks noChangeArrowheads="1"/>
            </p:cNvSpPr>
            <p:nvPr userDrawn="1"/>
          </p:nvSpPr>
          <p:spPr bwMode="auto">
            <a:xfrm rot="-1983712">
              <a:off x="1443" y="171"/>
              <a:ext cx="499" cy="318"/>
            </a:xfrm>
            <a:prstGeom prst="ellipse">
              <a:avLst/>
            </a:prstGeom>
            <a:gradFill rotWithShape="1">
              <a:gsLst>
                <a:gs pos="0">
                  <a:srgbClr val="E5E5FF">
                    <a:alpha val="95000"/>
                  </a:srgbClr>
                </a:gs>
                <a:gs pos="100000">
                  <a:schemeClr val="bg1">
                    <a:alpha val="0"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</p:grpSp>
      <p:grpSp>
        <p:nvGrpSpPr>
          <p:cNvPr id="1511500" name="Group 76"/>
          <p:cNvGrpSpPr>
            <a:grpSpLocks/>
          </p:cNvGrpSpPr>
          <p:nvPr/>
        </p:nvGrpSpPr>
        <p:grpSpPr bwMode="auto">
          <a:xfrm>
            <a:off x="8248657" y="434982"/>
            <a:ext cx="280988" cy="257175"/>
            <a:chOff x="3379" y="73"/>
            <a:chExt cx="907" cy="907"/>
          </a:xfrm>
        </p:grpSpPr>
        <p:sp>
          <p:nvSpPr>
            <p:cNvPr id="1511501" name="Oval 77"/>
            <p:cNvSpPr>
              <a:spLocks noChangeArrowheads="1"/>
            </p:cNvSpPr>
            <p:nvPr userDrawn="1"/>
          </p:nvSpPr>
          <p:spPr bwMode="auto">
            <a:xfrm>
              <a:off x="3379" y="73"/>
              <a:ext cx="907" cy="907"/>
            </a:xfrm>
            <a:prstGeom prst="ellipse">
              <a:avLst/>
            </a:prstGeom>
            <a:gradFill rotWithShape="1">
              <a:gsLst>
                <a:gs pos="0">
                  <a:schemeClr val="bg1"/>
                </a:gs>
                <a:gs pos="100000">
                  <a:srgbClr val="FF00FF"/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511502" name="Oval 78"/>
            <p:cNvSpPr>
              <a:spLocks noChangeArrowheads="1"/>
            </p:cNvSpPr>
            <p:nvPr userDrawn="1"/>
          </p:nvSpPr>
          <p:spPr bwMode="auto">
            <a:xfrm>
              <a:off x="3606" y="328"/>
              <a:ext cx="408" cy="408"/>
            </a:xfrm>
            <a:prstGeom prst="ellipse">
              <a:avLst/>
            </a:prstGeom>
            <a:gradFill rotWithShape="1">
              <a:gsLst>
                <a:gs pos="0">
                  <a:schemeClr val="bg1"/>
                </a:gs>
                <a:gs pos="100000">
                  <a:srgbClr val="3900C6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511503" name="Oval 79"/>
            <p:cNvSpPr>
              <a:spLocks noChangeArrowheads="1"/>
            </p:cNvSpPr>
            <p:nvPr userDrawn="1"/>
          </p:nvSpPr>
          <p:spPr bwMode="auto">
            <a:xfrm rot="-1983712">
              <a:off x="3439" y="171"/>
              <a:ext cx="499" cy="318"/>
            </a:xfrm>
            <a:prstGeom prst="ellipse">
              <a:avLst/>
            </a:prstGeom>
            <a:gradFill rotWithShape="1">
              <a:gsLst>
                <a:gs pos="0">
                  <a:srgbClr val="FFDDFF">
                    <a:alpha val="95000"/>
                  </a:srgbClr>
                </a:gs>
                <a:gs pos="100000">
                  <a:schemeClr val="bg1">
                    <a:alpha val="0"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</p:grpSp>
    </p:spTree>
  </p:cSld>
  <p:clrMap bg1="lt1" tx1="dk1" bg2="lt2" tx2="dk2" accent1="accent1" accent2="accent2" accent3="accent3" accent4="accent4" accent5="accent5" accent6="accent6" hlink="hlink" folHlink="folHlink"/>
  <p:sldLayoutIdLst>
    <p:sldLayoutId id="2147483707" r:id="rId1"/>
    <p:sldLayoutId id="2147484033" r:id="rId2"/>
    <p:sldLayoutId id="2147484034" r:id="rId3"/>
    <p:sldLayoutId id="2147484035" r:id="rId4"/>
    <p:sldLayoutId id="2147484036" r:id="rId5"/>
    <p:sldLayoutId id="2147484037" r:id="rId6"/>
    <p:sldLayoutId id="2147484038" r:id="rId7"/>
    <p:sldLayoutId id="2147484039" r:id="rId8"/>
    <p:sldLayoutId id="2147484040" r:id="rId9"/>
    <p:sldLayoutId id="2147484041" r:id="rId10"/>
    <p:sldLayoutId id="2147484042" r:id="rId11"/>
  </p:sldLayoutIdLst>
  <p:txStyles>
    <p:titleStyle>
      <a:lvl1pPr algn="ctr" defTabSz="981527" rtl="0" fontAlgn="base" latinLnBrk="1">
        <a:spcBef>
          <a:spcPct val="0"/>
        </a:spcBef>
        <a:spcAft>
          <a:spcPct val="0"/>
        </a:spcAft>
        <a:defRPr kumimoji="1" sz="4700">
          <a:solidFill>
            <a:schemeClr val="tx2"/>
          </a:solidFill>
          <a:latin typeface="+mj-lt"/>
          <a:ea typeface="+mj-ea"/>
          <a:cs typeface="+mj-cs"/>
        </a:defRPr>
      </a:lvl1pPr>
      <a:lvl2pPr algn="ctr" defTabSz="981527" rtl="0" fontAlgn="base" latinLnBrk="1">
        <a:spcBef>
          <a:spcPct val="0"/>
        </a:spcBef>
        <a:spcAft>
          <a:spcPct val="0"/>
        </a:spcAft>
        <a:defRPr kumimoji="1" sz="4700">
          <a:solidFill>
            <a:schemeClr val="tx2"/>
          </a:solidFill>
          <a:latin typeface="굴림" pitchFamily="50" charset="-127"/>
          <a:ea typeface="굴림" pitchFamily="50" charset="-127"/>
        </a:defRPr>
      </a:lvl2pPr>
      <a:lvl3pPr algn="ctr" defTabSz="981527" rtl="0" fontAlgn="base" latinLnBrk="1">
        <a:spcBef>
          <a:spcPct val="0"/>
        </a:spcBef>
        <a:spcAft>
          <a:spcPct val="0"/>
        </a:spcAft>
        <a:defRPr kumimoji="1" sz="4700">
          <a:solidFill>
            <a:schemeClr val="tx2"/>
          </a:solidFill>
          <a:latin typeface="굴림" pitchFamily="50" charset="-127"/>
          <a:ea typeface="굴림" pitchFamily="50" charset="-127"/>
        </a:defRPr>
      </a:lvl3pPr>
      <a:lvl4pPr algn="ctr" defTabSz="981527" rtl="0" fontAlgn="base" latinLnBrk="1">
        <a:spcBef>
          <a:spcPct val="0"/>
        </a:spcBef>
        <a:spcAft>
          <a:spcPct val="0"/>
        </a:spcAft>
        <a:defRPr kumimoji="1" sz="4700">
          <a:solidFill>
            <a:schemeClr val="tx2"/>
          </a:solidFill>
          <a:latin typeface="굴림" pitchFamily="50" charset="-127"/>
          <a:ea typeface="굴림" pitchFamily="50" charset="-127"/>
        </a:defRPr>
      </a:lvl4pPr>
      <a:lvl5pPr algn="ctr" defTabSz="981527" rtl="0" fontAlgn="base" latinLnBrk="1">
        <a:spcBef>
          <a:spcPct val="0"/>
        </a:spcBef>
        <a:spcAft>
          <a:spcPct val="0"/>
        </a:spcAft>
        <a:defRPr kumimoji="1" sz="4700">
          <a:solidFill>
            <a:schemeClr val="tx2"/>
          </a:solidFill>
          <a:latin typeface="굴림" pitchFamily="50" charset="-127"/>
          <a:ea typeface="굴림" pitchFamily="50" charset="-127"/>
        </a:defRPr>
      </a:lvl5pPr>
      <a:lvl6pPr marL="454488" algn="ctr" defTabSz="981527" rtl="0" fontAlgn="base" latinLnBrk="1">
        <a:spcBef>
          <a:spcPct val="0"/>
        </a:spcBef>
        <a:spcAft>
          <a:spcPct val="0"/>
        </a:spcAft>
        <a:defRPr kumimoji="1" sz="4700">
          <a:solidFill>
            <a:schemeClr val="tx2"/>
          </a:solidFill>
          <a:latin typeface="굴림" pitchFamily="50" charset="-127"/>
          <a:ea typeface="굴림" pitchFamily="50" charset="-127"/>
        </a:defRPr>
      </a:lvl6pPr>
      <a:lvl7pPr marL="908945" algn="ctr" defTabSz="981527" rtl="0" fontAlgn="base" latinLnBrk="1">
        <a:spcBef>
          <a:spcPct val="0"/>
        </a:spcBef>
        <a:spcAft>
          <a:spcPct val="0"/>
        </a:spcAft>
        <a:defRPr kumimoji="1" sz="4700">
          <a:solidFill>
            <a:schemeClr val="tx2"/>
          </a:solidFill>
          <a:latin typeface="굴림" pitchFamily="50" charset="-127"/>
          <a:ea typeface="굴림" pitchFamily="50" charset="-127"/>
        </a:defRPr>
      </a:lvl7pPr>
      <a:lvl8pPr marL="1363412" algn="ctr" defTabSz="981527" rtl="0" fontAlgn="base" latinLnBrk="1">
        <a:spcBef>
          <a:spcPct val="0"/>
        </a:spcBef>
        <a:spcAft>
          <a:spcPct val="0"/>
        </a:spcAft>
        <a:defRPr kumimoji="1" sz="4700">
          <a:solidFill>
            <a:schemeClr val="tx2"/>
          </a:solidFill>
          <a:latin typeface="굴림" pitchFamily="50" charset="-127"/>
          <a:ea typeface="굴림" pitchFamily="50" charset="-127"/>
        </a:defRPr>
      </a:lvl8pPr>
      <a:lvl9pPr marL="1817867" algn="ctr" defTabSz="981527" rtl="0" fontAlgn="base" latinLnBrk="1">
        <a:spcBef>
          <a:spcPct val="0"/>
        </a:spcBef>
        <a:spcAft>
          <a:spcPct val="0"/>
        </a:spcAft>
        <a:defRPr kumimoji="1" sz="4700">
          <a:solidFill>
            <a:schemeClr val="tx2"/>
          </a:solidFill>
          <a:latin typeface="굴림" pitchFamily="50" charset="-127"/>
          <a:ea typeface="굴림" pitchFamily="50" charset="-127"/>
        </a:defRPr>
      </a:lvl9pPr>
    </p:titleStyle>
    <p:bodyStyle>
      <a:lvl1pPr marL="367677" indent="-367677" algn="l" defTabSz="981527" rtl="0" fontAlgn="base" latinLnBrk="1">
        <a:spcBef>
          <a:spcPct val="20000"/>
        </a:spcBef>
        <a:spcAft>
          <a:spcPct val="0"/>
        </a:spcAft>
        <a:buChar char="•"/>
        <a:defRPr kumimoji="1" sz="3500">
          <a:solidFill>
            <a:schemeClr val="tx1"/>
          </a:solidFill>
          <a:latin typeface="+mn-lt"/>
          <a:ea typeface="+mn-ea"/>
          <a:cs typeface="+mn-cs"/>
        </a:defRPr>
      </a:lvl1pPr>
      <a:lvl2pPr marL="798476" indent="-307733" algn="l" defTabSz="981527" rtl="0" fontAlgn="base" latinLnBrk="1">
        <a:spcBef>
          <a:spcPct val="20000"/>
        </a:spcBef>
        <a:spcAft>
          <a:spcPct val="0"/>
        </a:spcAft>
        <a:buChar char="–"/>
        <a:defRPr kumimoji="1" sz="3100">
          <a:solidFill>
            <a:schemeClr val="tx1"/>
          </a:solidFill>
          <a:latin typeface="+mn-lt"/>
          <a:ea typeface="+mn-ea"/>
        </a:defRPr>
      </a:lvl2pPr>
      <a:lvl3pPr marL="1226123" indent="-244606" algn="l" defTabSz="981527" rtl="0" fontAlgn="base" latinLnBrk="1">
        <a:spcBef>
          <a:spcPct val="20000"/>
        </a:spcBef>
        <a:spcAft>
          <a:spcPct val="0"/>
        </a:spcAft>
        <a:buChar char="•"/>
        <a:defRPr kumimoji="1" sz="2600">
          <a:solidFill>
            <a:schemeClr val="tx1"/>
          </a:solidFill>
          <a:latin typeface="+mn-lt"/>
          <a:ea typeface="+mn-ea"/>
        </a:defRPr>
      </a:lvl3pPr>
      <a:lvl4pPr marL="1716881" indent="-244606" algn="l" defTabSz="981527" rtl="0" fontAlgn="base" latinLnBrk="1">
        <a:spcBef>
          <a:spcPct val="20000"/>
        </a:spcBef>
        <a:spcAft>
          <a:spcPct val="0"/>
        </a:spcAft>
        <a:buChar char="–"/>
        <a:defRPr kumimoji="1" sz="2100">
          <a:solidFill>
            <a:schemeClr val="tx1"/>
          </a:solidFill>
          <a:latin typeface="+mn-lt"/>
          <a:ea typeface="+mn-ea"/>
        </a:defRPr>
      </a:lvl4pPr>
      <a:lvl5pPr marL="2207636" indent="-244606" algn="l" defTabSz="981527" rtl="0" fontAlgn="base" latinLnBrk="1">
        <a:spcBef>
          <a:spcPct val="20000"/>
        </a:spcBef>
        <a:spcAft>
          <a:spcPct val="0"/>
        </a:spcAft>
        <a:buChar char="»"/>
        <a:defRPr kumimoji="1" sz="2100">
          <a:solidFill>
            <a:schemeClr val="tx1"/>
          </a:solidFill>
          <a:latin typeface="+mn-lt"/>
          <a:ea typeface="+mn-ea"/>
        </a:defRPr>
      </a:lvl5pPr>
      <a:lvl6pPr marL="2662105" indent="-244606" algn="l" defTabSz="981527" rtl="0" fontAlgn="base" latinLnBrk="1">
        <a:spcBef>
          <a:spcPct val="20000"/>
        </a:spcBef>
        <a:spcAft>
          <a:spcPct val="0"/>
        </a:spcAft>
        <a:buChar char="»"/>
        <a:defRPr kumimoji="1" sz="2100">
          <a:solidFill>
            <a:schemeClr val="tx1"/>
          </a:solidFill>
          <a:latin typeface="+mn-lt"/>
          <a:ea typeface="+mn-ea"/>
        </a:defRPr>
      </a:lvl6pPr>
      <a:lvl7pPr marL="3116602" indent="-244606" algn="l" defTabSz="981527" rtl="0" fontAlgn="base" latinLnBrk="1">
        <a:spcBef>
          <a:spcPct val="20000"/>
        </a:spcBef>
        <a:spcAft>
          <a:spcPct val="0"/>
        </a:spcAft>
        <a:buChar char="»"/>
        <a:defRPr kumimoji="1" sz="2100">
          <a:solidFill>
            <a:schemeClr val="tx1"/>
          </a:solidFill>
          <a:latin typeface="+mn-lt"/>
          <a:ea typeface="+mn-ea"/>
        </a:defRPr>
      </a:lvl7pPr>
      <a:lvl8pPr marL="3571054" indent="-244606" algn="l" defTabSz="981527" rtl="0" fontAlgn="base" latinLnBrk="1">
        <a:spcBef>
          <a:spcPct val="20000"/>
        </a:spcBef>
        <a:spcAft>
          <a:spcPct val="0"/>
        </a:spcAft>
        <a:buChar char="»"/>
        <a:defRPr kumimoji="1" sz="2100">
          <a:solidFill>
            <a:schemeClr val="tx1"/>
          </a:solidFill>
          <a:latin typeface="+mn-lt"/>
          <a:ea typeface="+mn-ea"/>
        </a:defRPr>
      </a:lvl8pPr>
      <a:lvl9pPr marL="4025532" indent="-244606" algn="l" defTabSz="981527" rtl="0" fontAlgn="base" latinLnBrk="1">
        <a:spcBef>
          <a:spcPct val="20000"/>
        </a:spcBef>
        <a:spcAft>
          <a:spcPct val="0"/>
        </a:spcAft>
        <a:buChar char="»"/>
        <a:defRPr kumimoji="1" sz="2100">
          <a:solidFill>
            <a:schemeClr val="tx1"/>
          </a:solidFill>
          <a:latin typeface="+mn-lt"/>
          <a:ea typeface="+mn-ea"/>
        </a:defRPr>
      </a:lvl9pPr>
    </p:bodyStyle>
    <p:otherStyle>
      <a:defPPr>
        <a:defRPr lang="ko-KR"/>
      </a:defPPr>
      <a:lvl1pPr marL="0" algn="l" defTabSz="908945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4488" algn="l" defTabSz="908945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08945" algn="l" defTabSz="908945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63412" algn="l" defTabSz="908945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17867" algn="l" defTabSz="908945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72338" algn="l" defTabSz="908945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26806" algn="l" defTabSz="908945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181264" algn="l" defTabSz="908945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35747" algn="l" defTabSz="908945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6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17570" name="Picture 2" descr="blue"/>
          <p:cNvPicPr>
            <a:picLocks noChangeAspect="1" noChangeArrowheads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xmlns=""/>
              </a:ext>
            </a:extLst>
          </a:blip>
          <a:srcRect/>
          <a:stretch>
            <a:fillRect/>
          </a:stretch>
        </p:blipFill>
        <p:spPr bwMode="auto">
          <a:xfrm>
            <a:off x="0" y="111"/>
            <a:ext cx="10668000" cy="1152525"/>
          </a:xfrm>
          <a:prstGeom prst="rect">
            <a:avLst/>
          </a:prstGeom>
          <a:noFill/>
        </p:spPr>
      </p:pic>
      <p:sp>
        <p:nvSpPr>
          <p:cNvPr id="1517571" name="Rectangle 3"/>
          <p:cNvSpPr>
            <a:spLocks noChangeArrowheads="1"/>
          </p:cNvSpPr>
          <p:nvPr/>
        </p:nvSpPr>
        <p:spPr bwMode="auto">
          <a:xfrm>
            <a:off x="0" y="7104062"/>
            <a:ext cx="10668000" cy="336551"/>
          </a:xfrm>
          <a:prstGeom prst="rect">
            <a:avLst/>
          </a:prstGeom>
          <a:solidFill>
            <a:srgbClr val="B2B2B2"/>
          </a:solidFill>
          <a:ln w="9525">
            <a:noFill/>
            <a:miter lim="800000"/>
            <a:headEnd/>
            <a:tailEnd/>
          </a:ln>
          <a:effectLst/>
        </p:spPr>
        <p:txBody>
          <a:bodyPr wrap="none" lIns="90893" tIns="45454" rIns="90893" bIns="45454" anchor="ctr"/>
          <a:lstStyle/>
          <a:p>
            <a:endParaRPr lang="ko-KR" altLang="en-US"/>
          </a:p>
        </p:txBody>
      </p:sp>
      <p:grpSp>
        <p:nvGrpSpPr>
          <p:cNvPr id="1517572" name="Group 4"/>
          <p:cNvGrpSpPr>
            <a:grpSpLocks/>
          </p:cNvGrpSpPr>
          <p:nvPr/>
        </p:nvGrpSpPr>
        <p:grpSpPr bwMode="auto">
          <a:xfrm rot="-2166924">
            <a:off x="698518" y="-3092440"/>
            <a:ext cx="11991975" cy="5667375"/>
            <a:chOff x="266" y="453"/>
            <a:chExt cx="6490" cy="1666"/>
          </a:xfrm>
        </p:grpSpPr>
        <p:sp>
          <p:nvSpPr>
            <p:cNvPr id="1517573" name="Freeform 5"/>
            <p:cNvSpPr>
              <a:spLocks/>
            </p:cNvSpPr>
            <p:nvPr userDrawn="1"/>
          </p:nvSpPr>
          <p:spPr bwMode="auto">
            <a:xfrm>
              <a:off x="266" y="570"/>
              <a:ext cx="4772" cy="1549"/>
            </a:xfrm>
            <a:custGeom>
              <a:avLst/>
              <a:gdLst/>
              <a:ahLst/>
              <a:cxnLst>
                <a:cxn ang="0">
                  <a:pos x="4772" y="2929"/>
                </a:cxn>
                <a:cxn ang="0">
                  <a:pos x="4719" y="2956"/>
                </a:cxn>
                <a:cxn ang="0">
                  <a:pos x="4658" y="2985"/>
                </a:cxn>
                <a:cxn ang="0">
                  <a:pos x="4574" y="3017"/>
                </a:cxn>
                <a:cxn ang="0">
                  <a:pos x="4472" y="3048"/>
                </a:cxn>
                <a:cxn ang="0">
                  <a:pos x="4351" y="3076"/>
                </a:cxn>
                <a:cxn ang="0">
                  <a:pos x="4215" y="3093"/>
                </a:cxn>
                <a:cxn ang="0">
                  <a:pos x="4141" y="3097"/>
                </a:cxn>
                <a:cxn ang="0">
                  <a:pos x="4065" y="3097"/>
                </a:cxn>
                <a:cxn ang="0">
                  <a:pos x="3984" y="3092"/>
                </a:cxn>
                <a:cxn ang="0">
                  <a:pos x="3902" y="3082"/>
                </a:cxn>
                <a:cxn ang="0">
                  <a:pos x="3818" y="3066"/>
                </a:cxn>
                <a:cxn ang="0">
                  <a:pos x="3730" y="3045"/>
                </a:cxn>
                <a:cxn ang="0">
                  <a:pos x="3640" y="3016"/>
                </a:cxn>
                <a:cxn ang="0">
                  <a:pos x="3548" y="2980"/>
                </a:cxn>
                <a:cxn ang="0">
                  <a:pos x="3455" y="2937"/>
                </a:cxn>
                <a:cxn ang="0">
                  <a:pos x="3361" y="2885"/>
                </a:cxn>
                <a:cxn ang="0">
                  <a:pos x="3265" y="2824"/>
                </a:cxn>
                <a:cxn ang="0">
                  <a:pos x="3169" y="2754"/>
                </a:cxn>
                <a:cxn ang="0">
                  <a:pos x="3072" y="2673"/>
                </a:cxn>
                <a:cxn ang="0">
                  <a:pos x="2974" y="2583"/>
                </a:cxn>
                <a:cxn ang="0">
                  <a:pos x="2876" y="2481"/>
                </a:cxn>
                <a:cxn ang="0">
                  <a:pos x="2778" y="2367"/>
                </a:cxn>
                <a:cxn ang="0">
                  <a:pos x="2681" y="2241"/>
                </a:cxn>
                <a:cxn ang="0">
                  <a:pos x="2583" y="2102"/>
                </a:cxn>
                <a:cxn ang="0">
                  <a:pos x="2488" y="1960"/>
                </a:cxn>
                <a:cxn ang="0">
                  <a:pos x="2303" y="1695"/>
                </a:cxn>
                <a:cxn ang="0">
                  <a:pos x="2125" y="1456"/>
                </a:cxn>
                <a:cxn ang="0">
                  <a:pos x="1953" y="1240"/>
                </a:cxn>
                <a:cxn ang="0">
                  <a:pos x="1788" y="1046"/>
                </a:cxn>
                <a:cxn ang="0">
                  <a:pos x="1628" y="873"/>
                </a:cxn>
                <a:cxn ang="0">
                  <a:pos x="1471" y="720"/>
                </a:cxn>
                <a:cxn ang="0">
                  <a:pos x="1317" y="584"/>
                </a:cxn>
                <a:cxn ang="0">
                  <a:pos x="1166" y="466"/>
                </a:cxn>
                <a:cxn ang="0">
                  <a:pos x="1014" y="365"/>
                </a:cxn>
                <a:cxn ang="0">
                  <a:pos x="865" y="277"/>
                </a:cxn>
                <a:cxn ang="0">
                  <a:pos x="713" y="203"/>
                </a:cxn>
                <a:cxn ang="0">
                  <a:pos x="560" y="140"/>
                </a:cxn>
                <a:cxn ang="0">
                  <a:pos x="405" y="90"/>
                </a:cxn>
                <a:cxn ang="0">
                  <a:pos x="247" y="48"/>
                </a:cxn>
                <a:cxn ang="0">
                  <a:pos x="84" y="14"/>
                </a:cxn>
              </a:cxnLst>
              <a:rect l="0" t="0" r="r" b="b"/>
              <a:pathLst>
                <a:path w="4772" h="3097">
                  <a:moveTo>
                    <a:pt x="4772" y="2929"/>
                  </a:moveTo>
                  <a:lnTo>
                    <a:pt x="4772" y="2929"/>
                  </a:lnTo>
                  <a:lnTo>
                    <a:pt x="4758" y="2937"/>
                  </a:lnTo>
                  <a:lnTo>
                    <a:pt x="4719" y="2956"/>
                  </a:lnTo>
                  <a:lnTo>
                    <a:pt x="4691" y="2971"/>
                  </a:lnTo>
                  <a:lnTo>
                    <a:pt x="4658" y="2985"/>
                  </a:lnTo>
                  <a:lnTo>
                    <a:pt x="4619" y="3001"/>
                  </a:lnTo>
                  <a:lnTo>
                    <a:pt x="4574" y="3017"/>
                  </a:lnTo>
                  <a:lnTo>
                    <a:pt x="4526" y="3034"/>
                  </a:lnTo>
                  <a:lnTo>
                    <a:pt x="4472" y="3048"/>
                  </a:lnTo>
                  <a:lnTo>
                    <a:pt x="4413" y="3063"/>
                  </a:lnTo>
                  <a:lnTo>
                    <a:pt x="4351" y="3076"/>
                  </a:lnTo>
                  <a:lnTo>
                    <a:pt x="4286" y="3085"/>
                  </a:lnTo>
                  <a:lnTo>
                    <a:pt x="4215" y="3093"/>
                  </a:lnTo>
                  <a:lnTo>
                    <a:pt x="4179" y="3095"/>
                  </a:lnTo>
                  <a:lnTo>
                    <a:pt x="4141" y="3097"/>
                  </a:lnTo>
                  <a:lnTo>
                    <a:pt x="4104" y="3097"/>
                  </a:lnTo>
                  <a:lnTo>
                    <a:pt x="4065" y="3097"/>
                  </a:lnTo>
                  <a:lnTo>
                    <a:pt x="4025" y="3095"/>
                  </a:lnTo>
                  <a:lnTo>
                    <a:pt x="3984" y="3092"/>
                  </a:lnTo>
                  <a:lnTo>
                    <a:pt x="3944" y="3087"/>
                  </a:lnTo>
                  <a:lnTo>
                    <a:pt x="3902" y="3082"/>
                  </a:lnTo>
                  <a:lnTo>
                    <a:pt x="3859" y="3076"/>
                  </a:lnTo>
                  <a:lnTo>
                    <a:pt x="3818" y="3066"/>
                  </a:lnTo>
                  <a:lnTo>
                    <a:pt x="3773" y="3056"/>
                  </a:lnTo>
                  <a:lnTo>
                    <a:pt x="3730" y="3045"/>
                  </a:lnTo>
                  <a:lnTo>
                    <a:pt x="3684" y="3032"/>
                  </a:lnTo>
                  <a:lnTo>
                    <a:pt x="3640" y="3016"/>
                  </a:lnTo>
                  <a:lnTo>
                    <a:pt x="3594" y="3000"/>
                  </a:lnTo>
                  <a:lnTo>
                    <a:pt x="3548" y="2980"/>
                  </a:lnTo>
                  <a:lnTo>
                    <a:pt x="3503" y="2959"/>
                  </a:lnTo>
                  <a:lnTo>
                    <a:pt x="3455" y="2937"/>
                  </a:lnTo>
                  <a:lnTo>
                    <a:pt x="3408" y="2912"/>
                  </a:lnTo>
                  <a:lnTo>
                    <a:pt x="3361" y="2885"/>
                  </a:lnTo>
                  <a:lnTo>
                    <a:pt x="3314" y="2856"/>
                  </a:lnTo>
                  <a:lnTo>
                    <a:pt x="3265" y="2824"/>
                  </a:lnTo>
                  <a:lnTo>
                    <a:pt x="3218" y="2790"/>
                  </a:lnTo>
                  <a:lnTo>
                    <a:pt x="3169" y="2754"/>
                  </a:lnTo>
                  <a:lnTo>
                    <a:pt x="3121" y="2715"/>
                  </a:lnTo>
                  <a:lnTo>
                    <a:pt x="3072" y="2673"/>
                  </a:lnTo>
                  <a:lnTo>
                    <a:pt x="3024" y="2630"/>
                  </a:lnTo>
                  <a:lnTo>
                    <a:pt x="2974" y="2583"/>
                  </a:lnTo>
                  <a:lnTo>
                    <a:pt x="2925" y="2533"/>
                  </a:lnTo>
                  <a:lnTo>
                    <a:pt x="2876" y="2481"/>
                  </a:lnTo>
                  <a:lnTo>
                    <a:pt x="2828" y="2425"/>
                  </a:lnTo>
                  <a:lnTo>
                    <a:pt x="2778" y="2367"/>
                  </a:lnTo>
                  <a:lnTo>
                    <a:pt x="2729" y="2305"/>
                  </a:lnTo>
                  <a:lnTo>
                    <a:pt x="2681" y="2241"/>
                  </a:lnTo>
                  <a:lnTo>
                    <a:pt x="2632" y="2173"/>
                  </a:lnTo>
                  <a:lnTo>
                    <a:pt x="2583" y="2102"/>
                  </a:lnTo>
                  <a:lnTo>
                    <a:pt x="2583" y="2102"/>
                  </a:lnTo>
                  <a:lnTo>
                    <a:pt x="2488" y="1960"/>
                  </a:lnTo>
                  <a:lnTo>
                    <a:pt x="2395" y="1824"/>
                  </a:lnTo>
                  <a:lnTo>
                    <a:pt x="2303" y="1695"/>
                  </a:lnTo>
                  <a:lnTo>
                    <a:pt x="2213" y="1572"/>
                  </a:lnTo>
                  <a:lnTo>
                    <a:pt x="2125" y="1456"/>
                  </a:lnTo>
                  <a:lnTo>
                    <a:pt x="2038" y="1345"/>
                  </a:lnTo>
                  <a:lnTo>
                    <a:pt x="1953" y="1240"/>
                  </a:lnTo>
                  <a:lnTo>
                    <a:pt x="1870" y="1140"/>
                  </a:lnTo>
                  <a:lnTo>
                    <a:pt x="1788" y="1046"/>
                  </a:lnTo>
                  <a:lnTo>
                    <a:pt x="1707" y="957"/>
                  </a:lnTo>
                  <a:lnTo>
                    <a:pt x="1628" y="873"/>
                  </a:lnTo>
                  <a:lnTo>
                    <a:pt x="1549" y="794"/>
                  </a:lnTo>
                  <a:lnTo>
                    <a:pt x="1471" y="720"/>
                  </a:lnTo>
                  <a:lnTo>
                    <a:pt x="1394" y="649"/>
                  </a:lnTo>
                  <a:lnTo>
                    <a:pt x="1317" y="584"/>
                  </a:lnTo>
                  <a:lnTo>
                    <a:pt x="1241" y="523"/>
                  </a:lnTo>
                  <a:lnTo>
                    <a:pt x="1166" y="466"/>
                  </a:lnTo>
                  <a:lnTo>
                    <a:pt x="1089" y="413"/>
                  </a:lnTo>
                  <a:lnTo>
                    <a:pt x="1014" y="365"/>
                  </a:lnTo>
                  <a:lnTo>
                    <a:pt x="940" y="319"/>
                  </a:lnTo>
                  <a:lnTo>
                    <a:pt x="865" y="277"/>
                  </a:lnTo>
                  <a:lnTo>
                    <a:pt x="790" y="239"/>
                  </a:lnTo>
                  <a:lnTo>
                    <a:pt x="713" y="203"/>
                  </a:lnTo>
                  <a:lnTo>
                    <a:pt x="637" y="171"/>
                  </a:lnTo>
                  <a:lnTo>
                    <a:pt x="560" y="140"/>
                  </a:lnTo>
                  <a:lnTo>
                    <a:pt x="484" y="114"/>
                  </a:lnTo>
                  <a:lnTo>
                    <a:pt x="405" y="90"/>
                  </a:lnTo>
                  <a:lnTo>
                    <a:pt x="327" y="67"/>
                  </a:lnTo>
                  <a:lnTo>
                    <a:pt x="247" y="48"/>
                  </a:lnTo>
                  <a:lnTo>
                    <a:pt x="166" y="30"/>
                  </a:lnTo>
                  <a:lnTo>
                    <a:pt x="84" y="14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517574" name="Freeform 6"/>
            <p:cNvSpPr>
              <a:spLocks/>
            </p:cNvSpPr>
            <p:nvPr userDrawn="1"/>
          </p:nvSpPr>
          <p:spPr bwMode="auto">
            <a:xfrm>
              <a:off x="275" y="591"/>
              <a:ext cx="4814" cy="1515"/>
            </a:xfrm>
            <a:custGeom>
              <a:avLst/>
              <a:gdLst/>
              <a:ahLst/>
              <a:cxnLst>
                <a:cxn ang="0">
                  <a:pos x="4814" y="2845"/>
                </a:cxn>
                <a:cxn ang="0">
                  <a:pos x="4763" y="2874"/>
                </a:cxn>
                <a:cxn ang="0">
                  <a:pos x="4701" y="2904"/>
                </a:cxn>
                <a:cxn ang="0">
                  <a:pos x="4618" y="2938"/>
                </a:cxn>
                <a:cxn ang="0">
                  <a:pos x="4517" y="2972"/>
                </a:cxn>
                <a:cxn ang="0">
                  <a:pos x="4396" y="3001"/>
                </a:cxn>
                <a:cxn ang="0">
                  <a:pos x="4260" y="3021"/>
                </a:cxn>
                <a:cxn ang="0">
                  <a:pos x="4186" y="3027"/>
                </a:cxn>
                <a:cxn ang="0">
                  <a:pos x="4110" y="3029"/>
                </a:cxn>
                <a:cxn ang="0">
                  <a:pos x="4031" y="3025"/>
                </a:cxn>
                <a:cxn ang="0">
                  <a:pos x="3948" y="3016"/>
                </a:cxn>
                <a:cxn ang="0">
                  <a:pos x="3863" y="3003"/>
                </a:cxn>
                <a:cxn ang="0">
                  <a:pos x="3774" y="2983"/>
                </a:cxn>
                <a:cxn ang="0">
                  <a:pos x="3684" y="2956"/>
                </a:cxn>
                <a:cxn ang="0">
                  <a:pos x="3592" y="2922"/>
                </a:cxn>
                <a:cxn ang="0">
                  <a:pos x="3499" y="2880"/>
                </a:cxn>
                <a:cxn ang="0">
                  <a:pos x="3403" y="2830"/>
                </a:cxn>
                <a:cxn ang="0">
                  <a:pos x="3308" y="2770"/>
                </a:cxn>
                <a:cxn ang="0">
                  <a:pos x="3209" y="2703"/>
                </a:cxn>
                <a:cxn ang="0">
                  <a:pos x="3110" y="2623"/>
                </a:cxn>
                <a:cxn ang="0">
                  <a:pos x="3012" y="2535"/>
                </a:cxn>
                <a:cxn ang="0">
                  <a:pos x="2913" y="2433"/>
                </a:cxn>
                <a:cxn ang="0">
                  <a:pos x="2813" y="2321"/>
                </a:cxn>
                <a:cxn ang="0">
                  <a:pos x="2713" y="2197"/>
                </a:cxn>
                <a:cxn ang="0">
                  <a:pos x="2615" y="2058"/>
                </a:cxn>
                <a:cxn ang="0">
                  <a:pos x="2516" y="1918"/>
                </a:cxn>
                <a:cxn ang="0">
                  <a:pos x="2327" y="1656"/>
                </a:cxn>
                <a:cxn ang="0">
                  <a:pos x="2145" y="1419"/>
                </a:cxn>
                <a:cxn ang="0">
                  <a:pos x="1972" y="1206"/>
                </a:cxn>
                <a:cxn ang="0">
                  <a:pos x="1802" y="1014"/>
                </a:cxn>
                <a:cxn ang="0">
                  <a:pos x="1640" y="842"/>
                </a:cxn>
                <a:cxn ang="0">
                  <a:pos x="1480" y="692"/>
                </a:cxn>
                <a:cxn ang="0">
                  <a:pos x="1325" y="560"/>
                </a:cxn>
                <a:cxn ang="0">
                  <a:pos x="1172" y="444"/>
                </a:cxn>
                <a:cxn ang="0">
                  <a:pos x="1019" y="343"/>
                </a:cxn>
                <a:cxn ang="0">
                  <a:pos x="868" y="260"/>
                </a:cxn>
                <a:cxn ang="0">
                  <a:pos x="715" y="188"/>
                </a:cxn>
                <a:cxn ang="0">
                  <a:pos x="563" y="129"/>
                </a:cxn>
                <a:cxn ang="0">
                  <a:pos x="406" y="80"/>
                </a:cxn>
                <a:cxn ang="0">
                  <a:pos x="247" y="42"/>
                </a:cxn>
                <a:cxn ang="0">
                  <a:pos x="84" y="11"/>
                </a:cxn>
              </a:cxnLst>
              <a:rect l="0" t="0" r="r" b="b"/>
              <a:pathLst>
                <a:path w="4814" h="3029">
                  <a:moveTo>
                    <a:pt x="4814" y="2845"/>
                  </a:moveTo>
                  <a:lnTo>
                    <a:pt x="4814" y="2845"/>
                  </a:lnTo>
                  <a:lnTo>
                    <a:pt x="4801" y="2853"/>
                  </a:lnTo>
                  <a:lnTo>
                    <a:pt x="4763" y="2874"/>
                  </a:lnTo>
                  <a:lnTo>
                    <a:pt x="4735" y="2888"/>
                  </a:lnTo>
                  <a:lnTo>
                    <a:pt x="4701" y="2904"/>
                  </a:lnTo>
                  <a:lnTo>
                    <a:pt x="4663" y="2921"/>
                  </a:lnTo>
                  <a:lnTo>
                    <a:pt x="4618" y="2938"/>
                  </a:lnTo>
                  <a:lnTo>
                    <a:pt x="4570" y="2954"/>
                  </a:lnTo>
                  <a:lnTo>
                    <a:pt x="4517" y="2972"/>
                  </a:lnTo>
                  <a:lnTo>
                    <a:pt x="4459" y="2987"/>
                  </a:lnTo>
                  <a:lnTo>
                    <a:pt x="4396" y="3001"/>
                  </a:lnTo>
                  <a:lnTo>
                    <a:pt x="4331" y="3013"/>
                  </a:lnTo>
                  <a:lnTo>
                    <a:pt x="4260" y="3021"/>
                  </a:lnTo>
                  <a:lnTo>
                    <a:pt x="4224" y="3024"/>
                  </a:lnTo>
                  <a:lnTo>
                    <a:pt x="4186" y="3027"/>
                  </a:lnTo>
                  <a:lnTo>
                    <a:pt x="4149" y="3027"/>
                  </a:lnTo>
                  <a:lnTo>
                    <a:pt x="4110" y="3029"/>
                  </a:lnTo>
                  <a:lnTo>
                    <a:pt x="4071" y="3027"/>
                  </a:lnTo>
                  <a:lnTo>
                    <a:pt x="4031" y="3025"/>
                  </a:lnTo>
                  <a:lnTo>
                    <a:pt x="3989" y="3021"/>
                  </a:lnTo>
                  <a:lnTo>
                    <a:pt x="3948" y="3016"/>
                  </a:lnTo>
                  <a:lnTo>
                    <a:pt x="3906" y="3011"/>
                  </a:lnTo>
                  <a:lnTo>
                    <a:pt x="3863" y="3003"/>
                  </a:lnTo>
                  <a:lnTo>
                    <a:pt x="3818" y="2993"/>
                  </a:lnTo>
                  <a:lnTo>
                    <a:pt x="3774" y="2983"/>
                  </a:lnTo>
                  <a:lnTo>
                    <a:pt x="3730" y="2971"/>
                  </a:lnTo>
                  <a:lnTo>
                    <a:pt x="3684" y="2956"/>
                  </a:lnTo>
                  <a:lnTo>
                    <a:pt x="3639" y="2940"/>
                  </a:lnTo>
                  <a:lnTo>
                    <a:pt x="3592" y="2922"/>
                  </a:lnTo>
                  <a:lnTo>
                    <a:pt x="3546" y="2903"/>
                  </a:lnTo>
                  <a:lnTo>
                    <a:pt x="3499" y="2880"/>
                  </a:lnTo>
                  <a:lnTo>
                    <a:pt x="3452" y="2856"/>
                  </a:lnTo>
                  <a:lnTo>
                    <a:pt x="3403" y="2830"/>
                  </a:lnTo>
                  <a:lnTo>
                    <a:pt x="3356" y="2801"/>
                  </a:lnTo>
                  <a:lnTo>
                    <a:pt x="3308" y="2770"/>
                  </a:lnTo>
                  <a:lnTo>
                    <a:pt x="3259" y="2738"/>
                  </a:lnTo>
                  <a:lnTo>
                    <a:pt x="3209" y="2703"/>
                  </a:lnTo>
                  <a:lnTo>
                    <a:pt x="3160" y="2664"/>
                  </a:lnTo>
                  <a:lnTo>
                    <a:pt x="3110" y="2623"/>
                  </a:lnTo>
                  <a:lnTo>
                    <a:pt x="3062" y="2580"/>
                  </a:lnTo>
                  <a:lnTo>
                    <a:pt x="3012" y="2535"/>
                  </a:lnTo>
                  <a:lnTo>
                    <a:pt x="2962" y="2485"/>
                  </a:lnTo>
                  <a:lnTo>
                    <a:pt x="2913" y="2433"/>
                  </a:lnTo>
                  <a:lnTo>
                    <a:pt x="2863" y="2378"/>
                  </a:lnTo>
                  <a:lnTo>
                    <a:pt x="2813" y="2321"/>
                  </a:lnTo>
                  <a:lnTo>
                    <a:pt x="2763" y="2260"/>
                  </a:lnTo>
                  <a:lnTo>
                    <a:pt x="2713" y="2197"/>
                  </a:lnTo>
                  <a:lnTo>
                    <a:pt x="2663" y="2129"/>
                  </a:lnTo>
                  <a:lnTo>
                    <a:pt x="2615" y="2058"/>
                  </a:lnTo>
                  <a:lnTo>
                    <a:pt x="2615" y="2058"/>
                  </a:lnTo>
                  <a:lnTo>
                    <a:pt x="2516" y="1918"/>
                  </a:lnTo>
                  <a:lnTo>
                    <a:pt x="2420" y="1784"/>
                  </a:lnTo>
                  <a:lnTo>
                    <a:pt x="2327" y="1656"/>
                  </a:lnTo>
                  <a:lnTo>
                    <a:pt x="2236" y="1535"/>
                  </a:lnTo>
                  <a:lnTo>
                    <a:pt x="2145" y="1419"/>
                  </a:lnTo>
                  <a:lnTo>
                    <a:pt x="2058" y="1309"/>
                  </a:lnTo>
                  <a:lnTo>
                    <a:pt x="1972" y="1206"/>
                  </a:lnTo>
                  <a:lnTo>
                    <a:pt x="1887" y="1107"/>
                  </a:lnTo>
                  <a:lnTo>
                    <a:pt x="1802" y="1014"/>
                  </a:lnTo>
                  <a:lnTo>
                    <a:pt x="1721" y="925"/>
                  </a:lnTo>
                  <a:lnTo>
                    <a:pt x="1640" y="842"/>
                  </a:lnTo>
                  <a:lnTo>
                    <a:pt x="1559" y="765"/>
                  </a:lnTo>
                  <a:lnTo>
                    <a:pt x="1480" y="692"/>
                  </a:lnTo>
                  <a:lnTo>
                    <a:pt x="1403" y="623"/>
                  </a:lnTo>
                  <a:lnTo>
                    <a:pt x="1325" y="560"/>
                  </a:lnTo>
                  <a:lnTo>
                    <a:pt x="1248" y="499"/>
                  </a:lnTo>
                  <a:lnTo>
                    <a:pt x="1172" y="444"/>
                  </a:lnTo>
                  <a:lnTo>
                    <a:pt x="1096" y="392"/>
                  </a:lnTo>
                  <a:lnTo>
                    <a:pt x="1019" y="343"/>
                  </a:lnTo>
                  <a:lnTo>
                    <a:pt x="944" y="300"/>
                  </a:lnTo>
                  <a:lnTo>
                    <a:pt x="868" y="260"/>
                  </a:lnTo>
                  <a:lnTo>
                    <a:pt x="792" y="222"/>
                  </a:lnTo>
                  <a:lnTo>
                    <a:pt x="715" y="188"/>
                  </a:lnTo>
                  <a:lnTo>
                    <a:pt x="639" y="158"/>
                  </a:lnTo>
                  <a:lnTo>
                    <a:pt x="563" y="129"/>
                  </a:lnTo>
                  <a:lnTo>
                    <a:pt x="485" y="103"/>
                  </a:lnTo>
                  <a:lnTo>
                    <a:pt x="406" y="80"/>
                  </a:lnTo>
                  <a:lnTo>
                    <a:pt x="327" y="61"/>
                  </a:lnTo>
                  <a:lnTo>
                    <a:pt x="247" y="42"/>
                  </a:lnTo>
                  <a:lnTo>
                    <a:pt x="165" y="25"/>
                  </a:lnTo>
                  <a:lnTo>
                    <a:pt x="84" y="11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517575" name="Freeform 7"/>
            <p:cNvSpPr>
              <a:spLocks/>
            </p:cNvSpPr>
            <p:nvPr userDrawn="1"/>
          </p:nvSpPr>
          <p:spPr bwMode="auto">
            <a:xfrm>
              <a:off x="284" y="611"/>
              <a:ext cx="4856" cy="1481"/>
            </a:xfrm>
            <a:custGeom>
              <a:avLst/>
              <a:gdLst/>
              <a:ahLst/>
              <a:cxnLst>
                <a:cxn ang="0">
                  <a:pos x="4856" y="2763"/>
                </a:cxn>
                <a:cxn ang="0">
                  <a:pos x="4805" y="2793"/>
                </a:cxn>
                <a:cxn ang="0">
                  <a:pos x="4745" y="2824"/>
                </a:cxn>
                <a:cxn ang="0">
                  <a:pos x="4662" y="2860"/>
                </a:cxn>
                <a:cxn ang="0">
                  <a:pos x="4561" y="2897"/>
                </a:cxn>
                <a:cxn ang="0">
                  <a:pos x="4441" y="2927"/>
                </a:cxn>
                <a:cxn ang="0">
                  <a:pos x="4305" y="2952"/>
                </a:cxn>
                <a:cxn ang="0">
                  <a:pos x="4232" y="2958"/>
                </a:cxn>
                <a:cxn ang="0">
                  <a:pos x="4155" y="2961"/>
                </a:cxn>
                <a:cxn ang="0">
                  <a:pos x="4076" y="2960"/>
                </a:cxn>
                <a:cxn ang="0">
                  <a:pos x="3993" y="2953"/>
                </a:cxn>
                <a:cxn ang="0">
                  <a:pos x="3907" y="2940"/>
                </a:cxn>
                <a:cxn ang="0">
                  <a:pos x="3819" y="2923"/>
                </a:cxn>
                <a:cxn ang="0">
                  <a:pos x="3729" y="2897"/>
                </a:cxn>
                <a:cxn ang="0">
                  <a:pos x="3636" y="2864"/>
                </a:cxn>
                <a:cxn ang="0">
                  <a:pos x="3541" y="2824"/>
                </a:cxn>
                <a:cxn ang="0">
                  <a:pos x="3446" y="2776"/>
                </a:cxn>
                <a:cxn ang="0">
                  <a:pos x="3348" y="2719"/>
                </a:cxn>
                <a:cxn ang="0">
                  <a:pos x="3250" y="2651"/>
                </a:cxn>
                <a:cxn ang="0">
                  <a:pos x="3150" y="2574"/>
                </a:cxn>
                <a:cxn ang="0">
                  <a:pos x="3050" y="2487"/>
                </a:cxn>
                <a:cxn ang="0">
                  <a:pos x="2949" y="2388"/>
                </a:cxn>
                <a:cxn ang="0">
                  <a:pos x="2847" y="2277"/>
                </a:cxn>
                <a:cxn ang="0">
                  <a:pos x="2746" y="2154"/>
                </a:cxn>
                <a:cxn ang="0">
                  <a:pos x="2645" y="2018"/>
                </a:cxn>
                <a:cxn ang="0">
                  <a:pos x="2545" y="1878"/>
                </a:cxn>
                <a:cxn ang="0">
                  <a:pos x="2352" y="1618"/>
                </a:cxn>
                <a:cxn ang="0">
                  <a:pos x="2167" y="1384"/>
                </a:cxn>
                <a:cxn ang="0">
                  <a:pos x="1989" y="1172"/>
                </a:cxn>
                <a:cxn ang="0">
                  <a:pos x="1818" y="983"/>
                </a:cxn>
                <a:cxn ang="0">
                  <a:pos x="1652" y="815"/>
                </a:cxn>
                <a:cxn ang="0">
                  <a:pos x="1491" y="667"/>
                </a:cxn>
                <a:cxn ang="0">
                  <a:pos x="1334" y="536"/>
                </a:cxn>
                <a:cxn ang="0">
                  <a:pos x="1178" y="423"/>
                </a:cxn>
                <a:cxn ang="0">
                  <a:pos x="1024" y="326"/>
                </a:cxn>
                <a:cxn ang="0">
                  <a:pos x="872" y="245"/>
                </a:cxn>
                <a:cxn ang="0">
                  <a:pos x="719" y="176"/>
                </a:cxn>
                <a:cxn ang="0">
                  <a:pos x="565" y="119"/>
                </a:cxn>
                <a:cxn ang="0">
                  <a:pos x="408" y="74"/>
                </a:cxn>
                <a:cxn ang="0">
                  <a:pos x="248" y="39"/>
                </a:cxn>
                <a:cxn ang="0">
                  <a:pos x="83" y="11"/>
                </a:cxn>
              </a:cxnLst>
              <a:rect l="0" t="0" r="r" b="b"/>
              <a:pathLst>
                <a:path w="4856" h="2961">
                  <a:moveTo>
                    <a:pt x="4856" y="2763"/>
                  </a:moveTo>
                  <a:lnTo>
                    <a:pt x="4856" y="2763"/>
                  </a:lnTo>
                  <a:lnTo>
                    <a:pt x="4844" y="2771"/>
                  </a:lnTo>
                  <a:lnTo>
                    <a:pt x="4805" y="2793"/>
                  </a:lnTo>
                  <a:lnTo>
                    <a:pt x="4777" y="2808"/>
                  </a:lnTo>
                  <a:lnTo>
                    <a:pt x="4745" y="2824"/>
                  </a:lnTo>
                  <a:lnTo>
                    <a:pt x="4706" y="2842"/>
                  </a:lnTo>
                  <a:lnTo>
                    <a:pt x="4662" y="2860"/>
                  </a:lnTo>
                  <a:lnTo>
                    <a:pt x="4613" y="2879"/>
                  </a:lnTo>
                  <a:lnTo>
                    <a:pt x="4561" y="2897"/>
                  </a:lnTo>
                  <a:lnTo>
                    <a:pt x="4504" y="2913"/>
                  </a:lnTo>
                  <a:lnTo>
                    <a:pt x="4441" y="2927"/>
                  </a:lnTo>
                  <a:lnTo>
                    <a:pt x="4375" y="2940"/>
                  </a:lnTo>
                  <a:lnTo>
                    <a:pt x="4305" y="2952"/>
                  </a:lnTo>
                  <a:lnTo>
                    <a:pt x="4269" y="2955"/>
                  </a:lnTo>
                  <a:lnTo>
                    <a:pt x="4232" y="2958"/>
                  </a:lnTo>
                  <a:lnTo>
                    <a:pt x="4194" y="2960"/>
                  </a:lnTo>
                  <a:lnTo>
                    <a:pt x="4155" y="2961"/>
                  </a:lnTo>
                  <a:lnTo>
                    <a:pt x="4116" y="2961"/>
                  </a:lnTo>
                  <a:lnTo>
                    <a:pt x="4076" y="2960"/>
                  </a:lnTo>
                  <a:lnTo>
                    <a:pt x="4034" y="2956"/>
                  </a:lnTo>
                  <a:lnTo>
                    <a:pt x="3993" y="2953"/>
                  </a:lnTo>
                  <a:lnTo>
                    <a:pt x="3950" y="2947"/>
                  </a:lnTo>
                  <a:lnTo>
                    <a:pt x="3907" y="2940"/>
                  </a:lnTo>
                  <a:lnTo>
                    <a:pt x="3864" y="2932"/>
                  </a:lnTo>
                  <a:lnTo>
                    <a:pt x="3819" y="2923"/>
                  </a:lnTo>
                  <a:lnTo>
                    <a:pt x="3773" y="2911"/>
                  </a:lnTo>
                  <a:lnTo>
                    <a:pt x="3729" y="2897"/>
                  </a:lnTo>
                  <a:lnTo>
                    <a:pt x="3683" y="2882"/>
                  </a:lnTo>
                  <a:lnTo>
                    <a:pt x="3636" y="2864"/>
                  </a:lnTo>
                  <a:lnTo>
                    <a:pt x="3589" y="2845"/>
                  </a:lnTo>
                  <a:lnTo>
                    <a:pt x="3541" y="2824"/>
                  </a:lnTo>
                  <a:lnTo>
                    <a:pt x="3494" y="2801"/>
                  </a:lnTo>
                  <a:lnTo>
                    <a:pt x="3446" y="2776"/>
                  </a:lnTo>
                  <a:lnTo>
                    <a:pt x="3397" y="2748"/>
                  </a:lnTo>
                  <a:lnTo>
                    <a:pt x="3348" y="2719"/>
                  </a:lnTo>
                  <a:lnTo>
                    <a:pt x="3299" y="2687"/>
                  </a:lnTo>
                  <a:lnTo>
                    <a:pt x="3250" y="2651"/>
                  </a:lnTo>
                  <a:lnTo>
                    <a:pt x="3200" y="2614"/>
                  </a:lnTo>
                  <a:lnTo>
                    <a:pt x="3150" y="2574"/>
                  </a:lnTo>
                  <a:lnTo>
                    <a:pt x="3100" y="2532"/>
                  </a:lnTo>
                  <a:lnTo>
                    <a:pt x="3050" y="2487"/>
                  </a:lnTo>
                  <a:lnTo>
                    <a:pt x="3000" y="2438"/>
                  </a:lnTo>
                  <a:lnTo>
                    <a:pt x="2949" y="2388"/>
                  </a:lnTo>
                  <a:lnTo>
                    <a:pt x="2899" y="2333"/>
                  </a:lnTo>
                  <a:lnTo>
                    <a:pt x="2847" y="2277"/>
                  </a:lnTo>
                  <a:lnTo>
                    <a:pt x="2797" y="2217"/>
                  </a:lnTo>
                  <a:lnTo>
                    <a:pt x="2746" y="2154"/>
                  </a:lnTo>
                  <a:lnTo>
                    <a:pt x="2696" y="2088"/>
                  </a:lnTo>
                  <a:lnTo>
                    <a:pt x="2645" y="2018"/>
                  </a:lnTo>
                  <a:lnTo>
                    <a:pt x="2645" y="2018"/>
                  </a:lnTo>
                  <a:lnTo>
                    <a:pt x="2545" y="1878"/>
                  </a:lnTo>
                  <a:lnTo>
                    <a:pt x="2447" y="1745"/>
                  </a:lnTo>
                  <a:lnTo>
                    <a:pt x="2352" y="1618"/>
                  </a:lnTo>
                  <a:lnTo>
                    <a:pt x="2259" y="1498"/>
                  </a:lnTo>
                  <a:lnTo>
                    <a:pt x="2167" y="1384"/>
                  </a:lnTo>
                  <a:lnTo>
                    <a:pt x="2077" y="1276"/>
                  </a:lnTo>
                  <a:lnTo>
                    <a:pt x="1989" y="1172"/>
                  </a:lnTo>
                  <a:lnTo>
                    <a:pt x="1903" y="1075"/>
                  </a:lnTo>
                  <a:lnTo>
                    <a:pt x="1818" y="983"/>
                  </a:lnTo>
                  <a:lnTo>
                    <a:pt x="1735" y="896"/>
                  </a:lnTo>
                  <a:lnTo>
                    <a:pt x="1652" y="815"/>
                  </a:lnTo>
                  <a:lnTo>
                    <a:pt x="1571" y="738"/>
                  </a:lnTo>
                  <a:lnTo>
                    <a:pt x="1491" y="667"/>
                  </a:lnTo>
                  <a:lnTo>
                    <a:pt x="1412" y="599"/>
                  </a:lnTo>
                  <a:lnTo>
                    <a:pt x="1334" y="536"/>
                  </a:lnTo>
                  <a:lnTo>
                    <a:pt x="1256" y="478"/>
                  </a:lnTo>
                  <a:lnTo>
                    <a:pt x="1178" y="423"/>
                  </a:lnTo>
                  <a:lnTo>
                    <a:pt x="1102" y="373"/>
                  </a:lnTo>
                  <a:lnTo>
                    <a:pt x="1024" y="326"/>
                  </a:lnTo>
                  <a:lnTo>
                    <a:pt x="948" y="284"/>
                  </a:lnTo>
                  <a:lnTo>
                    <a:pt x="872" y="245"/>
                  </a:lnTo>
                  <a:lnTo>
                    <a:pt x="795" y="208"/>
                  </a:lnTo>
                  <a:lnTo>
                    <a:pt x="719" y="176"/>
                  </a:lnTo>
                  <a:lnTo>
                    <a:pt x="641" y="147"/>
                  </a:lnTo>
                  <a:lnTo>
                    <a:pt x="565" y="119"/>
                  </a:lnTo>
                  <a:lnTo>
                    <a:pt x="486" y="95"/>
                  </a:lnTo>
                  <a:lnTo>
                    <a:pt x="408" y="74"/>
                  </a:lnTo>
                  <a:lnTo>
                    <a:pt x="327" y="55"/>
                  </a:lnTo>
                  <a:lnTo>
                    <a:pt x="248" y="39"/>
                  </a:lnTo>
                  <a:lnTo>
                    <a:pt x="166" y="24"/>
                  </a:lnTo>
                  <a:lnTo>
                    <a:pt x="83" y="11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517576" name="Freeform 8"/>
            <p:cNvSpPr>
              <a:spLocks/>
            </p:cNvSpPr>
            <p:nvPr userDrawn="1"/>
          </p:nvSpPr>
          <p:spPr bwMode="auto">
            <a:xfrm>
              <a:off x="293" y="633"/>
              <a:ext cx="4897" cy="1445"/>
            </a:xfrm>
            <a:custGeom>
              <a:avLst/>
              <a:gdLst/>
              <a:ahLst/>
              <a:cxnLst>
                <a:cxn ang="0">
                  <a:pos x="4897" y="2675"/>
                </a:cxn>
                <a:cxn ang="0">
                  <a:pos x="4847" y="2707"/>
                </a:cxn>
                <a:cxn ang="0">
                  <a:pos x="4788" y="2740"/>
                </a:cxn>
                <a:cxn ang="0">
                  <a:pos x="4706" y="2777"/>
                </a:cxn>
                <a:cxn ang="0">
                  <a:pos x="4604" y="2816"/>
                </a:cxn>
                <a:cxn ang="0">
                  <a:pos x="4485" y="2849"/>
                </a:cxn>
                <a:cxn ang="0">
                  <a:pos x="4350" y="2875"/>
                </a:cxn>
                <a:cxn ang="0">
                  <a:pos x="4277" y="2885"/>
                </a:cxn>
                <a:cxn ang="0">
                  <a:pos x="4200" y="2888"/>
                </a:cxn>
                <a:cxn ang="0">
                  <a:pos x="4120" y="2888"/>
                </a:cxn>
                <a:cxn ang="0">
                  <a:pos x="4036" y="2883"/>
                </a:cxn>
                <a:cxn ang="0">
                  <a:pos x="3952" y="2874"/>
                </a:cxn>
                <a:cxn ang="0">
                  <a:pos x="3863" y="2858"/>
                </a:cxn>
                <a:cxn ang="0">
                  <a:pos x="3773" y="2833"/>
                </a:cxn>
                <a:cxn ang="0">
                  <a:pos x="3680" y="2803"/>
                </a:cxn>
                <a:cxn ang="0">
                  <a:pos x="3584" y="2764"/>
                </a:cxn>
                <a:cxn ang="0">
                  <a:pos x="3488" y="2717"/>
                </a:cxn>
                <a:cxn ang="0">
                  <a:pos x="3389" y="2662"/>
                </a:cxn>
                <a:cxn ang="0">
                  <a:pos x="3290" y="2596"/>
                </a:cxn>
                <a:cxn ang="0">
                  <a:pos x="3190" y="2522"/>
                </a:cxn>
                <a:cxn ang="0">
                  <a:pos x="3087" y="2434"/>
                </a:cxn>
                <a:cxn ang="0">
                  <a:pos x="2985" y="2338"/>
                </a:cxn>
                <a:cxn ang="0">
                  <a:pos x="2881" y="2228"/>
                </a:cxn>
                <a:cxn ang="0">
                  <a:pos x="2779" y="2107"/>
                </a:cxn>
                <a:cxn ang="0">
                  <a:pos x="2676" y="1971"/>
                </a:cxn>
                <a:cxn ang="0">
                  <a:pos x="2573" y="1834"/>
                </a:cxn>
                <a:cxn ang="0">
                  <a:pos x="2376" y="1577"/>
                </a:cxn>
                <a:cxn ang="0">
                  <a:pos x="2188" y="1345"/>
                </a:cxn>
                <a:cxn ang="0">
                  <a:pos x="2007" y="1136"/>
                </a:cxn>
                <a:cxn ang="0">
                  <a:pos x="1833" y="949"/>
                </a:cxn>
                <a:cxn ang="0">
                  <a:pos x="1665" y="783"/>
                </a:cxn>
                <a:cxn ang="0">
                  <a:pos x="1501" y="637"/>
                </a:cxn>
                <a:cxn ang="0">
                  <a:pos x="1342" y="510"/>
                </a:cxn>
                <a:cxn ang="0">
                  <a:pos x="1185" y="400"/>
                </a:cxn>
                <a:cxn ang="0">
                  <a:pos x="1031" y="306"/>
                </a:cxn>
                <a:cxn ang="0">
                  <a:pos x="876" y="226"/>
                </a:cxn>
                <a:cxn ang="0">
                  <a:pos x="722" y="161"/>
                </a:cxn>
                <a:cxn ang="0">
                  <a:pos x="567" y="106"/>
                </a:cxn>
                <a:cxn ang="0">
                  <a:pos x="409" y="64"/>
                </a:cxn>
                <a:cxn ang="0">
                  <a:pos x="249" y="32"/>
                </a:cxn>
                <a:cxn ang="0">
                  <a:pos x="84" y="8"/>
                </a:cxn>
              </a:cxnLst>
              <a:rect l="0" t="0" r="r" b="b"/>
              <a:pathLst>
                <a:path w="4897" h="2890">
                  <a:moveTo>
                    <a:pt x="4897" y="2675"/>
                  </a:moveTo>
                  <a:lnTo>
                    <a:pt x="4897" y="2675"/>
                  </a:lnTo>
                  <a:lnTo>
                    <a:pt x="4885" y="2683"/>
                  </a:lnTo>
                  <a:lnTo>
                    <a:pt x="4847" y="2707"/>
                  </a:lnTo>
                  <a:lnTo>
                    <a:pt x="4820" y="2722"/>
                  </a:lnTo>
                  <a:lnTo>
                    <a:pt x="4788" y="2740"/>
                  </a:lnTo>
                  <a:lnTo>
                    <a:pt x="4749" y="2757"/>
                  </a:lnTo>
                  <a:lnTo>
                    <a:pt x="4706" y="2777"/>
                  </a:lnTo>
                  <a:lnTo>
                    <a:pt x="4657" y="2796"/>
                  </a:lnTo>
                  <a:lnTo>
                    <a:pt x="4604" y="2816"/>
                  </a:lnTo>
                  <a:lnTo>
                    <a:pt x="4547" y="2833"/>
                  </a:lnTo>
                  <a:lnTo>
                    <a:pt x="4485" y="2849"/>
                  </a:lnTo>
                  <a:lnTo>
                    <a:pt x="4420" y="2864"/>
                  </a:lnTo>
                  <a:lnTo>
                    <a:pt x="4350" y="2875"/>
                  </a:lnTo>
                  <a:lnTo>
                    <a:pt x="4314" y="2880"/>
                  </a:lnTo>
                  <a:lnTo>
                    <a:pt x="4277" y="2885"/>
                  </a:lnTo>
                  <a:lnTo>
                    <a:pt x="4239" y="2887"/>
                  </a:lnTo>
                  <a:lnTo>
                    <a:pt x="4200" y="2888"/>
                  </a:lnTo>
                  <a:lnTo>
                    <a:pt x="4160" y="2890"/>
                  </a:lnTo>
                  <a:lnTo>
                    <a:pt x="4120" y="2888"/>
                  </a:lnTo>
                  <a:lnTo>
                    <a:pt x="4078" y="2887"/>
                  </a:lnTo>
                  <a:lnTo>
                    <a:pt x="4036" y="2883"/>
                  </a:lnTo>
                  <a:lnTo>
                    <a:pt x="3995" y="2880"/>
                  </a:lnTo>
                  <a:lnTo>
                    <a:pt x="3952" y="2874"/>
                  </a:lnTo>
                  <a:lnTo>
                    <a:pt x="3907" y="2866"/>
                  </a:lnTo>
                  <a:lnTo>
                    <a:pt x="3863" y="2858"/>
                  </a:lnTo>
                  <a:lnTo>
                    <a:pt x="3818" y="2846"/>
                  </a:lnTo>
                  <a:lnTo>
                    <a:pt x="3773" y="2833"/>
                  </a:lnTo>
                  <a:lnTo>
                    <a:pt x="3725" y="2819"/>
                  </a:lnTo>
                  <a:lnTo>
                    <a:pt x="3680" y="2803"/>
                  </a:lnTo>
                  <a:lnTo>
                    <a:pt x="3632" y="2785"/>
                  </a:lnTo>
                  <a:lnTo>
                    <a:pt x="3584" y="2764"/>
                  </a:lnTo>
                  <a:lnTo>
                    <a:pt x="3537" y="2743"/>
                  </a:lnTo>
                  <a:lnTo>
                    <a:pt x="3488" y="2717"/>
                  </a:lnTo>
                  <a:lnTo>
                    <a:pt x="3438" y="2691"/>
                  </a:lnTo>
                  <a:lnTo>
                    <a:pt x="3389" y="2662"/>
                  </a:lnTo>
                  <a:lnTo>
                    <a:pt x="3339" y="2630"/>
                  </a:lnTo>
                  <a:lnTo>
                    <a:pt x="3290" y="2596"/>
                  </a:lnTo>
                  <a:lnTo>
                    <a:pt x="3240" y="2560"/>
                  </a:lnTo>
                  <a:lnTo>
                    <a:pt x="3190" y="2522"/>
                  </a:lnTo>
                  <a:lnTo>
                    <a:pt x="3138" y="2480"/>
                  </a:lnTo>
                  <a:lnTo>
                    <a:pt x="3087" y="2434"/>
                  </a:lnTo>
                  <a:lnTo>
                    <a:pt x="3037" y="2388"/>
                  </a:lnTo>
                  <a:lnTo>
                    <a:pt x="2985" y="2338"/>
                  </a:lnTo>
                  <a:lnTo>
                    <a:pt x="2934" y="2284"/>
                  </a:lnTo>
                  <a:lnTo>
                    <a:pt x="2881" y="2228"/>
                  </a:lnTo>
                  <a:lnTo>
                    <a:pt x="2830" y="2168"/>
                  </a:lnTo>
                  <a:lnTo>
                    <a:pt x="2779" y="2107"/>
                  </a:lnTo>
                  <a:lnTo>
                    <a:pt x="2727" y="2040"/>
                  </a:lnTo>
                  <a:lnTo>
                    <a:pt x="2676" y="1971"/>
                  </a:lnTo>
                  <a:lnTo>
                    <a:pt x="2676" y="1971"/>
                  </a:lnTo>
                  <a:lnTo>
                    <a:pt x="2573" y="1834"/>
                  </a:lnTo>
                  <a:lnTo>
                    <a:pt x="2473" y="1701"/>
                  </a:lnTo>
                  <a:lnTo>
                    <a:pt x="2376" y="1577"/>
                  </a:lnTo>
                  <a:lnTo>
                    <a:pt x="2282" y="1458"/>
                  </a:lnTo>
                  <a:lnTo>
                    <a:pt x="2188" y="1345"/>
                  </a:lnTo>
                  <a:lnTo>
                    <a:pt x="2097" y="1238"/>
                  </a:lnTo>
                  <a:lnTo>
                    <a:pt x="2007" y="1136"/>
                  </a:lnTo>
                  <a:lnTo>
                    <a:pt x="1919" y="1039"/>
                  </a:lnTo>
                  <a:lnTo>
                    <a:pt x="1833" y="949"/>
                  </a:lnTo>
                  <a:lnTo>
                    <a:pt x="1748" y="863"/>
                  </a:lnTo>
                  <a:lnTo>
                    <a:pt x="1665" y="783"/>
                  </a:lnTo>
                  <a:lnTo>
                    <a:pt x="1583" y="708"/>
                  </a:lnTo>
                  <a:lnTo>
                    <a:pt x="1501" y="637"/>
                  </a:lnTo>
                  <a:lnTo>
                    <a:pt x="1421" y="571"/>
                  </a:lnTo>
                  <a:lnTo>
                    <a:pt x="1342" y="510"/>
                  </a:lnTo>
                  <a:lnTo>
                    <a:pt x="1264" y="453"/>
                  </a:lnTo>
                  <a:lnTo>
                    <a:pt x="1185" y="400"/>
                  </a:lnTo>
                  <a:lnTo>
                    <a:pt x="1107" y="352"/>
                  </a:lnTo>
                  <a:lnTo>
                    <a:pt x="1031" y="306"/>
                  </a:lnTo>
                  <a:lnTo>
                    <a:pt x="953" y="264"/>
                  </a:lnTo>
                  <a:lnTo>
                    <a:pt x="876" y="226"/>
                  </a:lnTo>
                  <a:lnTo>
                    <a:pt x="799" y="192"/>
                  </a:lnTo>
                  <a:lnTo>
                    <a:pt x="722" y="161"/>
                  </a:lnTo>
                  <a:lnTo>
                    <a:pt x="645" y="132"/>
                  </a:lnTo>
                  <a:lnTo>
                    <a:pt x="567" y="106"/>
                  </a:lnTo>
                  <a:lnTo>
                    <a:pt x="488" y="85"/>
                  </a:lnTo>
                  <a:lnTo>
                    <a:pt x="409" y="64"/>
                  </a:lnTo>
                  <a:lnTo>
                    <a:pt x="329" y="46"/>
                  </a:lnTo>
                  <a:lnTo>
                    <a:pt x="249" y="32"/>
                  </a:lnTo>
                  <a:lnTo>
                    <a:pt x="167" y="19"/>
                  </a:lnTo>
                  <a:lnTo>
                    <a:pt x="84" y="8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517577" name="Freeform 9"/>
            <p:cNvSpPr>
              <a:spLocks/>
            </p:cNvSpPr>
            <p:nvPr userDrawn="1"/>
          </p:nvSpPr>
          <p:spPr bwMode="auto">
            <a:xfrm>
              <a:off x="303" y="654"/>
              <a:ext cx="4937" cy="1411"/>
            </a:xfrm>
            <a:custGeom>
              <a:avLst/>
              <a:gdLst/>
              <a:ahLst/>
              <a:cxnLst>
                <a:cxn ang="0">
                  <a:pos x="4937" y="2589"/>
                </a:cxn>
                <a:cxn ang="0">
                  <a:pos x="4887" y="2622"/>
                </a:cxn>
                <a:cxn ang="0">
                  <a:pos x="4828" y="2656"/>
                </a:cxn>
                <a:cxn ang="0">
                  <a:pos x="4747" y="2696"/>
                </a:cxn>
                <a:cxn ang="0">
                  <a:pos x="4646" y="2736"/>
                </a:cxn>
                <a:cxn ang="0">
                  <a:pos x="4528" y="2774"/>
                </a:cxn>
                <a:cxn ang="0">
                  <a:pos x="4393" y="2803"/>
                </a:cxn>
                <a:cxn ang="0">
                  <a:pos x="4319" y="2812"/>
                </a:cxn>
                <a:cxn ang="0">
                  <a:pos x="4243" y="2819"/>
                </a:cxn>
                <a:cxn ang="0">
                  <a:pos x="4163" y="2820"/>
                </a:cxn>
                <a:cxn ang="0">
                  <a:pos x="4081" y="2817"/>
                </a:cxn>
                <a:cxn ang="0">
                  <a:pos x="3995" y="2807"/>
                </a:cxn>
                <a:cxn ang="0">
                  <a:pos x="3906" y="2793"/>
                </a:cxn>
                <a:cxn ang="0">
                  <a:pos x="3814" y="2772"/>
                </a:cxn>
                <a:cxn ang="0">
                  <a:pos x="3721" y="2743"/>
                </a:cxn>
                <a:cxn ang="0">
                  <a:pos x="3625" y="2706"/>
                </a:cxn>
                <a:cxn ang="0">
                  <a:pos x="3528" y="2661"/>
                </a:cxn>
                <a:cxn ang="0">
                  <a:pos x="3429" y="2607"/>
                </a:cxn>
                <a:cxn ang="0">
                  <a:pos x="3328" y="2543"/>
                </a:cxn>
                <a:cxn ang="0">
                  <a:pos x="3227" y="2470"/>
                </a:cxn>
                <a:cxn ang="0">
                  <a:pos x="3124" y="2384"/>
                </a:cxn>
                <a:cxn ang="0">
                  <a:pos x="3020" y="2289"/>
                </a:cxn>
                <a:cxn ang="0">
                  <a:pos x="2916" y="2181"/>
                </a:cxn>
                <a:cxn ang="0">
                  <a:pos x="2810" y="2061"/>
                </a:cxn>
                <a:cxn ang="0">
                  <a:pos x="2705" y="1927"/>
                </a:cxn>
                <a:cxn ang="0">
                  <a:pos x="2601" y="1792"/>
                </a:cxn>
                <a:cxn ang="0">
                  <a:pos x="2399" y="1537"/>
                </a:cxn>
                <a:cxn ang="0">
                  <a:pos x="2208" y="1307"/>
                </a:cxn>
                <a:cxn ang="0">
                  <a:pos x="2024" y="1101"/>
                </a:cxn>
                <a:cxn ang="0">
                  <a:pos x="1847" y="917"/>
                </a:cxn>
                <a:cxn ang="0">
                  <a:pos x="1677" y="754"/>
                </a:cxn>
                <a:cxn ang="0">
                  <a:pos x="1511" y="611"/>
                </a:cxn>
                <a:cxn ang="0">
                  <a:pos x="1350" y="486"/>
                </a:cxn>
                <a:cxn ang="0">
                  <a:pos x="1191" y="379"/>
                </a:cxn>
                <a:cxn ang="0">
                  <a:pos x="1034" y="287"/>
                </a:cxn>
                <a:cxn ang="0">
                  <a:pos x="879" y="211"/>
                </a:cxn>
                <a:cxn ang="0">
                  <a:pos x="723" y="148"/>
                </a:cxn>
                <a:cxn ang="0">
                  <a:pos x="568" y="96"/>
                </a:cxn>
                <a:cxn ang="0">
                  <a:pos x="410" y="58"/>
                </a:cxn>
                <a:cxn ang="0">
                  <a:pos x="249" y="27"/>
                </a:cxn>
                <a:cxn ang="0">
                  <a:pos x="85" y="8"/>
                </a:cxn>
              </a:cxnLst>
              <a:rect l="0" t="0" r="r" b="b"/>
              <a:pathLst>
                <a:path w="4937" h="2820">
                  <a:moveTo>
                    <a:pt x="4937" y="2589"/>
                  </a:moveTo>
                  <a:lnTo>
                    <a:pt x="4937" y="2589"/>
                  </a:lnTo>
                  <a:lnTo>
                    <a:pt x="4925" y="2599"/>
                  </a:lnTo>
                  <a:lnTo>
                    <a:pt x="4887" y="2622"/>
                  </a:lnTo>
                  <a:lnTo>
                    <a:pt x="4861" y="2638"/>
                  </a:lnTo>
                  <a:lnTo>
                    <a:pt x="4828" y="2656"/>
                  </a:lnTo>
                  <a:lnTo>
                    <a:pt x="4790" y="2675"/>
                  </a:lnTo>
                  <a:lnTo>
                    <a:pt x="4747" y="2696"/>
                  </a:lnTo>
                  <a:lnTo>
                    <a:pt x="4698" y="2717"/>
                  </a:lnTo>
                  <a:lnTo>
                    <a:pt x="4646" y="2736"/>
                  </a:lnTo>
                  <a:lnTo>
                    <a:pt x="4589" y="2756"/>
                  </a:lnTo>
                  <a:lnTo>
                    <a:pt x="4528" y="2774"/>
                  </a:lnTo>
                  <a:lnTo>
                    <a:pt x="4462" y="2790"/>
                  </a:lnTo>
                  <a:lnTo>
                    <a:pt x="4393" y="2803"/>
                  </a:lnTo>
                  <a:lnTo>
                    <a:pt x="4357" y="2807"/>
                  </a:lnTo>
                  <a:lnTo>
                    <a:pt x="4319" y="2812"/>
                  </a:lnTo>
                  <a:lnTo>
                    <a:pt x="4282" y="2816"/>
                  </a:lnTo>
                  <a:lnTo>
                    <a:pt x="4243" y="2819"/>
                  </a:lnTo>
                  <a:lnTo>
                    <a:pt x="4203" y="2820"/>
                  </a:lnTo>
                  <a:lnTo>
                    <a:pt x="4163" y="2820"/>
                  </a:lnTo>
                  <a:lnTo>
                    <a:pt x="4122" y="2819"/>
                  </a:lnTo>
                  <a:lnTo>
                    <a:pt x="4081" y="2817"/>
                  </a:lnTo>
                  <a:lnTo>
                    <a:pt x="4038" y="2812"/>
                  </a:lnTo>
                  <a:lnTo>
                    <a:pt x="3995" y="2807"/>
                  </a:lnTo>
                  <a:lnTo>
                    <a:pt x="3950" y="2801"/>
                  </a:lnTo>
                  <a:lnTo>
                    <a:pt x="3906" y="2793"/>
                  </a:lnTo>
                  <a:lnTo>
                    <a:pt x="3860" y="2783"/>
                  </a:lnTo>
                  <a:lnTo>
                    <a:pt x="3814" y="2772"/>
                  </a:lnTo>
                  <a:lnTo>
                    <a:pt x="3768" y="2757"/>
                  </a:lnTo>
                  <a:lnTo>
                    <a:pt x="3721" y="2743"/>
                  </a:lnTo>
                  <a:lnTo>
                    <a:pt x="3674" y="2725"/>
                  </a:lnTo>
                  <a:lnTo>
                    <a:pt x="3625" y="2706"/>
                  </a:lnTo>
                  <a:lnTo>
                    <a:pt x="3577" y="2685"/>
                  </a:lnTo>
                  <a:lnTo>
                    <a:pt x="3528" y="2661"/>
                  </a:lnTo>
                  <a:lnTo>
                    <a:pt x="3479" y="2635"/>
                  </a:lnTo>
                  <a:lnTo>
                    <a:pt x="3429" y="2607"/>
                  </a:lnTo>
                  <a:lnTo>
                    <a:pt x="3379" y="2577"/>
                  </a:lnTo>
                  <a:lnTo>
                    <a:pt x="3328" y="2543"/>
                  </a:lnTo>
                  <a:lnTo>
                    <a:pt x="3278" y="2507"/>
                  </a:lnTo>
                  <a:lnTo>
                    <a:pt x="3227" y="2470"/>
                  </a:lnTo>
                  <a:lnTo>
                    <a:pt x="3175" y="2428"/>
                  </a:lnTo>
                  <a:lnTo>
                    <a:pt x="3124" y="2384"/>
                  </a:lnTo>
                  <a:lnTo>
                    <a:pt x="3071" y="2338"/>
                  </a:lnTo>
                  <a:lnTo>
                    <a:pt x="3020" y="2289"/>
                  </a:lnTo>
                  <a:lnTo>
                    <a:pt x="2967" y="2236"/>
                  </a:lnTo>
                  <a:lnTo>
                    <a:pt x="2916" y="2181"/>
                  </a:lnTo>
                  <a:lnTo>
                    <a:pt x="2863" y="2123"/>
                  </a:lnTo>
                  <a:lnTo>
                    <a:pt x="2810" y="2061"/>
                  </a:lnTo>
                  <a:lnTo>
                    <a:pt x="2757" y="1995"/>
                  </a:lnTo>
                  <a:lnTo>
                    <a:pt x="2705" y="1927"/>
                  </a:lnTo>
                  <a:lnTo>
                    <a:pt x="2705" y="1927"/>
                  </a:lnTo>
                  <a:lnTo>
                    <a:pt x="2601" y="1792"/>
                  </a:lnTo>
                  <a:lnTo>
                    <a:pt x="2499" y="1661"/>
                  </a:lnTo>
                  <a:lnTo>
                    <a:pt x="2399" y="1537"/>
                  </a:lnTo>
                  <a:lnTo>
                    <a:pt x="2302" y="1419"/>
                  </a:lnTo>
                  <a:lnTo>
                    <a:pt x="2208" y="1307"/>
                  </a:lnTo>
                  <a:lnTo>
                    <a:pt x="2115" y="1201"/>
                  </a:lnTo>
                  <a:lnTo>
                    <a:pt x="2024" y="1101"/>
                  </a:lnTo>
                  <a:lnTo>
                    <a:pt x="1936" y="1007"/>
                  </a:lnTo>
                  <a:lnTo>
                    <a:pt x="1847" y="917"/>
                  </a:lnTo>
                  <a:lnTo>
                    <a:pt x="1761" y="833"/>
                  </a:lnTo>
                  <a:lnTo>
                    <a:pt x="1677" y="754"/>
                  </a:lnTo>
                  <a:lnTo>
                    <a:pt x="1593" y="681"/>
                  </a:lnTo>
                  <a:lnTo>
                    <a:pt x="1511" y="611"/>
                  </a:lnTo>
                  <a:lnTo>
                    <a:pt x="1430" y="547"/>
                  </a:lnTo>
                  <a:lnTo>
                    <a:pt x="1350" y="486"/>
                  </a:lnTo>
                  <a:lnTo>
                    <a:pt x="1270" y="431"/>
                  </a:lnTo>
                  <a:lnTo>
                    <a:pt x="1191" y="379"/>
                  </a:lnTo>
                  <a:lnTo>
                    <a:pt x="1112" y="331"/>
                  </a:lnTo>
                  <a:lnTo>
                    <a:pt x="1034" y="287"/>
                  </a:lnTo>
                  <a:lnTo>
                    <a:pt x="957" y="247"/>
                  </a:lnTo>
                  <a:lnTo>
                    <a:pt x="879" y="211"/>
                  </a:lnTo>
                  <a:lnTo>
                    <a:pt x="801" y="177"/>
                  </a:lnTo>
                  <a:lnTo>
                    <a:pt x="723" y="148"/>
                  </a:lnTo>
                  <a:lnTo>
                    <a:pt x="646" y="121"/>
                  </a:lnTo>
                  <a:lnTo>
                    <a:pt x="568" y="96"/>
                  </a:lnTo>
                  <a:lnTo>
                    <a:pt x="489" y="75"/>
                  </a:lnTo>
                  <a:lnTo>
                    <a:pt x="410" y="58"/>
                  </a:lnTo>
                  <a:lnTo>
                    <a:pt x="330" y="41"/>
                  </a:lnTo>
                  <a:lnTo>
                    <a:pt x="249" y="27"/>
                  </a:lnTo>
                  <a:lnTo>
                    <a:pt x="167" y="16"/>
                  </a:lnTo>
                  <a:lnTo>
                    <a:pt x="85" y="8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517578" name="Freeform 10"/>
            <p:cNvSpPr>
              <a:spLocks/>
            </p:cNvSpPr>
            <p:nvPr userDrawn="1"/>
          </p:nvSpPr>
          <p:spPr bwMode="auto">
            <a:xfrm>
              <a:off x="314" y="676"/>
              <a:ext cx="4975" cy="1375"/>
            </a:xfrm>
            <a:custGeom>
              <a:avLst/>
              <a:gdLst/>
              <a:ahLst/>
              <a:cxnLst>
                <a:cxn ang="0">
                  <a:pos x="4975" y="2501"/>
                </a:cxn>
                <a:cxn ang="0">
                  <a:pos x="4926" y="2537"/>
                </a:cxn>
                <a:cxn ang="0">
                  <a:pos x="4867" y="2571"/>
                </a:cxn>
                <a:cxn ang="0">
                  <a:pos x="4786" y="2613"/>
                </a:cxn>
                <a:cxn ang="0">
                  <a:pos x="4686" y="2656"/>
                </a:cxn>
                <a:cxn ang="0">
                  <a:pos x="4568" y="2695"/>
                </a:cxn>
                <a:cxn ang="0">
                  <a:pos x="4433" y="2727"/>
                </a:cxn>
                <a:cxn ang="0">
                  <a:pos x="4361" y="2739"/>
                </a:cxn>
                <a:cxn ang="0">
                  <a:pos x="4285" y="2747"/>
                </a:cxn>
                <a:cxn ang="0">
                  <a:pos x="4204" y="2750"/>
                </a:cxn>
                <a:cxn ang="0">
                  <a:pos x="4121" y="2748"/>
                </a:cxn>
                <a:cxn ang="0">
                  <a:pos x="4035" y="2740"/>
                </a:cxn>
                <a:cxn ang="0">
                  <a:pos x="3946" y="2727"/>
                </a:cxn>
                <a:cxn ang="0">
                  <a:pos x="3856" y="2708"/>
                </a:cxn>
                <a:cxn ang="0">
                  <a:pos x="3761" y="2680"/>
                </a:cxn>
                <a:cxn ang="0">
                  <a:pos x="3666" y="2645"/>
                </a:cxn>
                <a:cxn ang="0">
                  <a:pos x="3567" y="2603"/>
                </a:cxn>
                <a:cxn ang="0">
                  <a:pos x="3467" y="2550"/>
                </a:cxn>
                <a:cxn ang="0">
                  <a:pos x="3366" y="2488"/>
                </a:cxn>
                <a:cxn ang="0">
                  <a:pos x="3263" y="2416"/>
                </a:cxn>
                <a:cxn ang="0">
                  <a:pos x="3159" y="2333"/>
                </a:cxn>
                <a:cxn ang="0">
                  <a:pos x="3053" y="2240"/>
                </a:cxn>
                <a:cxn ang="0">
                  <a:pos x="2948" y="2133"/>
                </a:cxn>
                <a:cxn ang="0">
                  <a:pos x="2841" y="2014"/>
                </a:cxn>
                <a:cxn ang="0">
                  <a:pos x="2733" y="1883"/>
                </a:cxn>
                <a:cxn ang="0">
                  <a:pos x="2627" y="1747"/>
                </a:cxn>
                <a:cxn ang="0">
                  <a:pos x="2422" y="1495"/>
                </a:cxn>
                <a:cxn ang="0">
                  <a:pos x="2227" y="1269"/>
                </a:cxn>
                <a:cxn ang="0">
                  <a:pos x="2040" y="1066"/>
                </a:cxn>
                <a:cxn ang="0">
                  <a:pos x="1861" y="885"/>
                </a:cxn>
                <a:cxn ang="0">
                  <a:pos x="1687" y="723"/>
                </a:cxn>
                <a:cxn ang="0">
                  <a:pos x="1519" y="583"/>
                </a:cxn>
                <a:cxn ang="0">
                  <a:pos x="1357" y="462"/>
                </a:cxn>
                <a:cxn ang="0">
                  <a:pos x="1196" y="357"/>
                </a:cxn>
                <a:cxn ang="0">
                  <a:pos x="1039" y="268"/>
                </a:cxn>
                <a:cxn ang="0">
                  <a:pos x="882" y="194"/>
                </a:cxn>
                <a:cxn ang="0">
                  <a:pos x="726" y="134"/>
                </a:cxn>
                <a:cxn ang="0">
                  <a:pos x="569" y="86"/>
                </a:cxn>
                <a:cxn ang="0">
                  <a:pos x="410" y="50"/>
                </a:cxn>
                <a:cxn ang="0">
                  <a:pos x="249" y="23"/>
                </a:cxn>
                <a:cxn ang="0">
                  <a:pos x="83" y="5"/>
                </a:cxn>
              </a:cxnLst>
              <a:rect l="0" t="0" r="r" b="b"/>
              <a:pathLst>
                <a:path w="4975" h="2750">
                  <a:moveTo>
                    <a:pt x="4975" y="2501"/>
                  </a:moveTo>
                  <a:lnTo>
                    <a:pt x="4975" y="2501"/>
                  </a:lnTo>
                  <a:lnTo>
                    <a:pt x="4962" y="2511"/>
                  </a:lnTo>
                  <a:lnTo>
                    <a:pt x="4926" y="2537"/>
                  </a:lnTo>
                  <a:lnTo>
                    <a:pt x="4899" y="2553"/>
                  </a:lnTo>
                  <a:lnTo>
                    <a:pt x="4867" y="2571"/>
                  </a:lnTo>
                  <a:lnTo>
                    <a:pt x="4829" y="2592"/>
                  </a:lnTo>
                  <a:lnTo>
                    <a:pt x="4786" y="2613"/>
                  </a:lnTo>
                  <a:lnTo>
                    <a:pt x="4739" y="2635"/>
                  </a:lnTo>
                  <a:lnTo>
                    <a:pt x="4686" y="2656"/>
                  </a:lnTo>
                  <a:lnTo>
                    <a:pt x="4629" y="2676"/>
                  </a:lnTo>
                  <a:lnTo>
                    <a:pt x="4568" y="2695"/>
                  </a:lnTo>
                  <a:lnTo>
                    <a:pt x="4503" y="2713"/>
                  </a:lnTo>
                  <a:lnTo>
                    <a:pt x="4433" y="2727"/>
                  </a:lnTo>
                  <a:lnTo>
                    <a:pt x="4397" y="2734"/>
                  </a:lnTo>
                  <a:lnTo>
                    <a:pt x="4361" y="2739"/>
                  </a:lnTo>
                  <a:lnTo>
                    <a:pt x="4322" y="2743"/>
                  </a:lnTo>
                  <a:lnTo>
                    <a:pt x="4285" y="2747"/>
                  </a:lnTo>
                  <a:lnTo>
                    <a:pt x="4245" y="2748"/>
                  </a:lnTo>
                  <a:lnTo>
                    <a:pt x="4204" y="2750"/>
                  </a:lnTo>
                  <a:lnTo>
                    <a:pt x="4163" y="2750"/>
                  </a:lnTo>
                  <a:lnTo>
                    <a:pt x="4121" y="2748"/>
                  </a:lnTo>
                  <a:lnTo>
                    <a:pt x="4079" y="2745"/>
                  </a:lnTo>
                  <a:lnTo>
                    <a:pt x="4035" y="2740"/>
                  </a:lnTo>
                  <a:lnTo>
                    <a:pt x="3992" y="2735"/>
                  </a:lnTo>
                  <a:lnTo>
                    <a:pt x="3946" y="2727"/>
                  </a:lnTo>
                  <a:lnTo>
                    <a:pt x="3902" y="2719"/>
                  </a:lnTo>
                  <a:lnTo>
                    <a:pt x="3856" y="2708"/>
                  </a:lnTo>
                  <a:lnTo>
                    <a:pt x="3809" y="2695"/>
                  </a:lnTo>
                  <a:lnTo>
                    <a:pt x="3761" y="2680"/>
                  </a:lnTo>
                  <a:lnTo>
                    <a:pt x="3714" y="2664"/>
                  </a:lnTo>
                  <a:lnTo>
                    <a:pt x="3666" y="2645"/>
                  </a:lnTo>
                  <a:lnTo>
                    <a:pt x="3617" y="2626"/>
                  </a:lnTo>
                  <a:lnTo>
                    <a:pt x="3567" y="2603"/>
                  </a:lnTo>
                  <a:lnTo>
                    <a:pt x="3517" y="2577"/>
                  </a:lnTo>
                  <a:lnTo>
                    <a:pt x="3467" y="2550"/>
                  </a:lnTo>
                  <a:lnTo>
                    <a:pt x="3417" y="2521"/>
                  </a:lnTo>
                  <a:lnTo>
                    <a:pt x="3366" y="2488"/>
                  </a:lnTo>
                  <a:lnTo>
                    <a:pt x="3314" y="2453"/>
                  </a:lnTo>
                  <a:lnTo>
                    <a:pt x="3263" y="2416"/>
                  </a:lnTo>
                  <a:lnTo>
                    <a:pt x="3212" y="2375"/>
                  </a:lnTo>
                  <a:lnTo>
                    <a:pt x="3159" y="2333"/>
                  </a:lnTo>
                  <a:lnTo>
                    <a:pt x="3106" y="2288"/>
                  </a:lnTo>
                  <a:lnTo>
                    <a:pt x="3053" y="2240"/>
                  </a:lnTo>
                  <a:lnTo>
                    <a:pt x="3001" y="2188"/>
                  </a:lnTo>
                  <a:lnTo>
                    <a:pt x="2948" y="2133"/>
                  </a:lnTo>
                  <a:lnTo>
                    <a:pt x="2894" y="2075"/>
                  </a:lnTo>
                  <a:lnTo>
                    <a:pt x="2841" y="2014"/>
                  </a:lnTo>
                  <a:lnTo>
                    <a:pt x="2787" y="1951"/>
                  </a:lnTo>
                  <a:lnTo>
                    <a:pt x="2733" y="1883"/>
                  </a:lnTo>
                  <a:lnTo>
                    <a:pt x="2733" y="1883"/>
                  </a:lnTo>
                  <a:lnTo>
                    <a:pt x="2627" y="1747"/>
                  </a:lnTo>
                  <a:lnTo>
                    <a:pt x="2523" y="1618"/>
                  </a:lnTo>
                  <a:lnTo>
                    <a:pt x="2422" y="1495"/>
                  </a:lnTo>
                  <a:lnTo>
                    <a:pt x="2323" y="1379"/>
                  </a:lnTo>
                  <a:lnTo>
                    <a:pt x="2227" y="1269"/>
                  </a:lnTo>
                  <a:lnTo>
                    <a:pt x="2133" y="1164"/>
                  </a:lnTo>
                  <a:lnTo>
                    <a:pt x="2040" y="1066"/>
                  </a:lnTo>
                  <a:lnTo>
                    <a:pt x="1949" y="972"/>
                  </a:lnTo>
                  <a:lnTo>
                    <a:pt x="1861" y="885"/>
                  </a:lnTo>
                  <a:lnTo>
                    <a:pt x="1773" y="801"/>
                  </a:lnTo>
                  <a:lnTo>
                    <a:pt x="1687" y="723"/>
                  </a:lnTo>
                  <a:lnTo>
                    <a:pt x="1602" y="651"/>
                  </a:lnTo>
                  <a:lnTo>
                    <a:pt x="1519" y="583"/>
                  </a:lnTo>
                  <a:lnTo>
                    <a:pt x="1437" y="520"/>
                  </a:lnTo>
                  <a:lnTo>
                    <a:pt x="1357" y="462"/>
                  </a:lnTo>
                  <a:lnTo>
                    <a:pt x="1276" y="407"/>
                  </a:lnTo>
                  <a:lnTo>
                    <a:pt x="1196" y="357"/>
                  </a:lnTo>
                  <a:lnTo>
                    <a:pt x="1116" y="310"/>
                  </a:lnTo>
                  <a:lnTo>
                    <a:pt x="1039" y="268"/>
                  </a:lnTo>
                  <a:lnTo>
                    <a:pt x="960" y="229"/>
                  </a:lnTo>
                  <a:lnTo>
                    <a:pt x="882" y="194"/>
                  </a:lnTo>
                  <a:lnTo>
                    <a:pt x="804" y="162"/>
                  </a:lnTo>
                  <a:lnTo>
                    <a:pt x="726" y="134"/>
                  </a:lnTo>
                  <a:lnTo>
                    <a:pt x="647" y="108"/>
                  </a:lnTo>
                  <a:lnTo>
                    <a:pt x="569" y="86"/>
                  </a:lnTo>
                  <a:lnTo>
                    <a:pt x="490" y="66"/>
                  </a:lnTo>
                  <a:lnTo>
                    <a:pt x="410" y="50"/>
                  </a:lnTo>
                  <a:lnTo>
                    <a:pt x="331" y="36"/>
                  </a:lnTo>
                  <a:lnTo>
                    <a:pt x="249" y="23"/>
                  </a:lnTo>
                  <a:lnTo>
                    <a:pt x="167" y="13"/>
                  </a:lnTo>
                  <a:lnTo>
                    <a:pt x="83" y="5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517579" name="Freeform 11"/>
            <p:cNvSpPr>
              <a:spLocks/>
            </p:cNvSpPr>
            <p:nvPr userDrawn="1"/>
          </p:nvSpPr>
          <p:spPr bwMode="auto">
            <a:xfrm>
              <a:off x="325" y="698"/>
              <a:ext cx="5012" cy="1339"/>
            </a:xfrm>
            <a:custGeom>
              <a:avLst/>
              <a:gdLst/>
              <a:ahLst/>
              <a:cxnLst>
                <a:cxn ang="0">
                  <a:pos x="5012" y="2414"/>
                </a:cxn>
                <a:cxn ang="0">
                  <a:pos x="4964" y="2448"/>
                </a:cxn>
                <a:cxn ang="0">
                  <a:pos x="4904" y="2485"/>
                </a:cxn>
                <a:cxn ang="0">
                  <a:pos x="4825" y="2528"/>
                </a:cxn>
                <a:cxn ang="0">
                  <a:pos x="4725" y="2574"/>
                </a:cxn>
                <a:cxn ang="0">
                  <a:pos x="4608" y="2615"/>
                </a:cxn>
                <a:cxn ang="0">
                  <a:pos x="4474" y="2649"/>
                </a:cxn>
                <a:cxn ang="0">
                  <a:pos x="4402" y="2662"/>
                </a:cxn>
                <a:cxn ang="0">
                  <a:pos x="4325" y="2672"/>
                </a:cxn>
                <a:cxn ang="0">
                  <a:pos x="4246" y="2677"/>
                </a:cxn>
                <a:cxn ang="0">
                  <a:pos x="4163" y="2677"/>
                </a:cxn>
                <a:cxn ang="0">
                  <a:pos x="4077" y="2672"/>
                </a:cxn>
                <a:cxn ang="0">
                  <a:pos x="3988" y="2661"/>
                </a:cxn>
                <a:cxn ang="0">
                  <a:pos x="3896" y="2643"/>
                </a:cxn>
                <a:cxn ang="0">
                  <a:pos x="3802" y="2617"/>
                </a:cxn>
                <a:cxn ang="0">
                  <a:pos x="3705" y="2583"/>
                </a:cxn>
                <a:cxn ang="0">
                  <a:pos x="3606" y="2543"/>
                </a:cxn>
                <a:cxn ang="0">
                  <a:pos x="3506" y="2491"/>
                </a:cxn>
                <a:cxn ang="0">
                  <a:pos x="3403" y="2431"/>
                </a:cxn>
                <a:cxn ang="0">
                  <a:pos x="3299" y="2362"/>
                </a:cxn>
                <a:cxn ang="0">
                  <a:pos x="3194" y="2280"/>
                </a:cxn>
                <a:cxn ang="0">
                  <a:pos x="3087" y="2188"/>
                </a:cxn>
                <a:cxn ang="0">
                  <a:pos x="2980" y="2083"/>
                </a:cxn>
                <a:cxn ang="0">
                  <a:pos x="2870" y="1966"/>
                </a:cxn>
                <a:cxn ang="0">
                  <a:pos x="2762" y="1836"/>
                </a:cxn>
                <a:cxn ang="0">
                  <a:pos x="2654" y="1702"/>
                </a:cxn>
                <a:cxn ang="0">
                  <a:pos x="2444" y="1455"/>
                </a:cxn>
                <a:cxn ang="0">
                  <a:pos x="2245" y="1230"/>
                </a:cxn>
                <a:cxn ang="0">
                  <a:pos x="2057" y="1030"/>
                </a:cxn>
                <a:cxn ang="0">
                  <a:pos x="1873" y="851"/>
                </a:cxn>
                <a:cxn ang="0">
                  <a:pos x="1698" y="692"/>
                </a:cxn>
                <a:cxn ang="0">
                  <a:pos x="1529" y="555"/>
                </a:cxn>
                <a:cxn ang="0">
                  <a:pos x="1364" y="436"/>
                </a:cxn>
                <a:cxn ang="0">
                  <a:pos x="1201" y="334"/>
                </a:cxn>
                <a:cxn ang="0">
                  <a:pos x="1043" y="248"/>
                </a:cxn>
                <a:cxn ang="0">
                  <a:pos x="885" y="177"/>
                </a:cxn>
                <a:cxn ang="0">
                  <a:pos x="728" y="119"/>
                </a:cxn>
                <a:cxn ang="0">
                  <a:pos x="571" y="74"/>
                </a:cxn>
                <a:cxn ang="0">
                  <a:pos x="411" y="42"/>
                </a:cxn>
                <a:cxn ang="0">
                  <a:pos x="250" y="17"/>
                </a:cxn>
                <a:cxn ang="0">
                  <a:pos x="85" y="5"/>
                </a:cxn>
              </a:cxnLst>
              <a:rect l="0" t="0" r="r" b="b"/>
              <a:pathLst>
                <a:path w="5012" h="2678">
                  <a:moveTo>
                    <a:pt x="5012" y="2414"/>
                  </a:moveTo>
                  <a:lnTo>
                    <a:pt x="5012" y="2414"/>
                  </a:lnTo>
                  <a:lnTo>
                    <a:pt x="5000" y="2423"/>
                  </a:lnTo>
                  <a:lnTo>
                    <a:pt x="4964" y="2448"/>
                  </a:lnTo>
                  <a:lnTo>
                    <a:pt x="4937" y="2465"/>
                  </a:lnTo>
                  <a:lnTo>
                    <a:pt x="4904" y="2485"/>
                  </a:lnTo>
                  <a:lnTo>
                    <a:pt x="4868" y="2506"/>
                  </a:lnTo>
                  <a:lnTo>
                    <a:pt x="4825" y="2528"/>
                  </a:lnTo>
                  <a:lnTo>
                    <a:pt x="4778" y="2551"/>
                  </a:lnTo>
                  <a:lnTo>
                    <a:pt x="4725" y="2574"/>
                  </a:lnTo>
                  <a:lnTo>
                    <a:pt x="4670" y="2594"/>
                  </a:lnTo>
                  <a:lnTo>
                    <a:pt x="4608" y="2615"/>
                  </a:lnTo>
                  <a:lnTo>
                    <a:pt x="4543" y="2635"/>
                  </a:lnTo>
                  <a:lnTo>
                    <a:pt x="4474" y="2649"/>
                  </a:lnTo>
                  <a:lnTo>
                    <a:pt x="4439" y="2657"/>
                  </a:lnTo>
                  <a:lnTo>
                    <a:pt x="4402" y="2662"/>
                  </a:lnTo>
                  <a:lnTo>
                    <a:pt x="4364" y="2669"/>
                  </a:lnTo>
                  <a:lnTo>
                    <a:pt x="4325" y="2672"/>
                  </a:lnTo>
                  <a:lnTo>
                    <a:pt x="4286" y="2675"/>
                  </a:lnTo>
                  <a:lnTo>
                    <a:pt x="4246" y="2677"/>
                  </a:lnTo>
                  <a:lnTo>
                    <a:pt x="4204" y="2678"/>
                  </a:lnTo>
                  <a:lnTo>
                    <a:pt x="4163" y="2677"/>
                  </a:lnTo>
                  <a:lnTo>
                    <a:pt x="4120" y="2675"/>
                  </a:lnTo>
                  <a:lnTo>
                    <a:pt x="4077" y="2672"/>
                  </a:lnTo>
                  <a:lnTo>
                    <a:pt x="4032" y="2667"/>
                  </a:lnTo>
                  <a:lnTo>
                    <a:pt x="3988" y="2661"/>
                  </a:lnTo>
                  <a:lnTo>
                    <a:pt x="3942" y="2653"/>
                  </a:lnTo>
                  <a:lnTo>
                    <a:pt x="3896" y="2643"/>
                  </a:lnTo>
                  <a:lnTo>
                    <a:pt x="3849" y="2630"/>
                  </a:lnTo>
                  <a:lnTo>
                    <a:pt x="3802" y="2617"/>
                  </a:lnTo>
                  <a:lnTo>
                    <a:pt x="3753" y="2601"/>
                  </a:lnTo>
                  <a:lnTo>
                    <a:pt x="3705" y="2583"/>
                  </a:lnTo>
                  <a:lnTo>
                    <a:pt x="3656" y="2564"/>
                  </a:lnTo>
                  <a:lnTo>
                    <a:pt x="3606" y="2543"/>
                  </a:lnTo>
                  <a:lnTo>
                    <a:pt x="3556" y="2519"/>
                  </a:lnTo>
                  <a:lnTo>
                    <a:pt x="3506" y="2491"/>
                  </a:lnTo>
                  <a:lnTo>
                    <a:pt x="3455" y="2464"/>
                  </a:lnTo>
                  <a:lnTo>
                    <a:pt x="3403" y="2431"/>
                  </a:lnTo>
                  <a:lnTo>
                    <a:pt x="3352" y="2398"/>
                  </a:lnTo>
                  <a:lnTo>
                    <a:pt x="3299" y="2362"/>
                  </a:lnTo>
                  <a:lnTo>
                    <a:pt x="3246" y="2322"/>
                  </a:lnTo>
                  <a:lnTo>
                    <a:pt x="3194" y="2280"/>
                  </a:lnTo>
                  <a:lnTo>
                    <a:pt x="3141" y="2236"/>
                  </a:lnTo>
                  <a:lnTo>
                    <a:pt x="3087" y="2188"/>
                  </a:lnTo>
                  <a:lnTo>
                    <a:pt x="3033" y="2138"/>
                  </a:lnTo>
                  <a:lnTo>
                    <a:pt x="2980" y="2083"/>
                  </a:lnTo>
                  <a:lnTo>
                    <a:pt x="2924" y="2026"/>
                  </a:lnTo>
                  <a:lnTo>
                    <a:pt x="2870" y="1966"/>
                  </a:lnTo>
                  <a:lnTo>
                    <a:pt x="2816" y="1903"/>
                  </a:lnTo>
                  <a:lnTo>
                    <a:pt x="2762" y="1836"/>
                  </a:lnTo>
                  <a:lnTo>
                    <a:pt x="2762" y="1836"/>
                  </a:lnTo>
                  <a:lnTo>
                    <a:pt x="2654" y="1702"/>
                  </a:lnTo>
                  <a:lnTo>
                    <a:pt x="2548" y="1576"/>
                  </a:lnTo>
                  <a:lnTo>
                    <a:pt x="2444" y="1455"/>
                  </a:lnTo>
                  <a:lnTo>
                    <a:pt x="2344" y="1338"/>
                  </a:lnTo>
                  <a:lnTo>
                    <a:pt x="2245" y="1230"/>
                  </a:lnTo>
                  <a:lnTo>
                    <a:pt x="2150" y="1127"/>
                  </a:lnTo>
                  <a:lnTo>
                    <a:pt x="2057" y="1030"/>
                  </a:lnTo>
                  <a:lnTo>
                    <a:pt x="1963" y="938"/>
                  </a:lnTo>
                  <a:lnTo>
                    <a:pt x="1873" y="851"/>
                  </a:lnTo>
                  <a:lnTo>
                    <a:pt x="1786" y="770"/>
                  </a:lnTo>
                  <a:lnTo>
                    <a:pt x="1698" y="692"/>
                  </a:lnTo>
                  <a:lnTo>
                    <a:pt x="1612" y="621"/>
                  </a:lnTo>
                  <a:lnTo>
                    <a:pt x="1529" y="555"/>
                  </a:lnTo>
                  <a:lnTo>
                    <a:pt x="1446" y="494"/>
                  </a:lnTo>
                  <a:lnTo>
                    <a:pt x="1364" y="436"/>
                  </a:lnTo>
                  <a:lnTo>
                    <a:pt x="1282" y="382"/>
                  </a:lnTo>
                  <a:lnTo>
                    <a:pt x="1201" y="334"/>
                  </a:lnTo>
                  <a:lnTo>
                    <a:pt x="1122" y="289"/>
                  </a:lnTo>
                  <a:lnTo>
                    <a:pt x="1043" y="248"/>
                  </a:lnTo>
                  <a:lnTo>
                    <a:pt x="964" y="210"/>
                  </a:lnTo>
                  <a:lnTo>
                    <a:pt x="885" y="177"/>
                  </a:lnTo>
                  <a:lnTo>
                    <a:pt x="807" y="147"/>
                  </a:lnTo>
                  <a:lnTo>
                    <a:pt x="728" y="119"/>
                  </a:lnTo>
                  <a:lnTo>
                    <a:pt x="649" y="95"/>
                  </a:lnTo>
                  <a:lnTo>
                    <a:pt x="571" y="74"/>
                  </a:lnTo>
                  <a:lnTo>
                    <a:pt x="490" y="56"/>
                  </a:lnTo>
                  <a:lnTo>
                    <a:pt x="411" y="42"/>
                  </a:lnTo>
                  <a:lnTo>
                    <a:pt x="331" y="29"/>
                  </a:lnTo>
                  <a:lnTo>
                    <a:pt x="250" y="17"/>
                  </a:lnTo>
                  <a:lnTo>
                    <a:pt x="167" y="9"/>
                  </a:lnTo>
                  <a:lnTo>
                    <a:pt x="85" y="5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517580" name="Freeform 12"/>
            <p:cNvSpPr>
              <a:spLocks/>
            </p:cNvSpPr>
            <p:nvPr userDrawn="1"/>
          </p:nvSpPr>
          <p:spPr bwMode="auto">
            <a:xfrm>
              <a:off x="336" y="720"/>
              <a:ext cx="5049" cy="1304"/>
            </a:xfrm>
            <a:custGeom>
              <a:avLst/>
              <a:gdLst/>
              <a:ahLst/>
              <a:cxnLst>
                <a:cxn ang="0">
                  <a:pos x="5049" y="2324"/>
                </a:cxn>
                <a:cxn ang="0">
                  <a:pos x="5000" y="2361"/>
                </a:cxn>
                <a:cxn ang="0">
                  <a:pos x="4942" y="2398"/>
                </a:cxn>
                <a:cxn ang="0">
                  <a:pos x="4863" y="2443"/>
                </a:cxn>
                <a:cxn ang="0">
                  <a:pos x="4764" y="2492"/>
                </a:cxn>
                <a:cxn ang="0">
                  <a:pos x="4647" y="2537"/>
                </a:cxn>
                <a:cxn ang="0">
                  <a:pos x="4514" y="2574"/>
                </a:cxn>
                <a:cxn ang="0">
                  <a:pos x="4442" y="2589"/>
                </a:cxn>
                <a:cxn ang="0">
                  <a:pos x="4366" y="2598"/>
                </a:cxn>
                <a:cxn ang="0">
                  <a:pos x="4286" y="2605"/>
                </a:cxn>
                <a:cxn ang="0">
                  <a:pos x="4203" y="2608"/>
                </a:cxn>
                <a:cxn ang="0">
                  <a:pos x="4117" y="2603"/>
                </a:cxn>
                <a:cxn ang="0">
                  <a:pos x="4027" y="2593"/>
                </a:cxn>
                <a:cxn ang="0">
                  <a:pos x="3935" y="2577"/>
                </a:cxn>
                <a:cxn ang="0">
                  <a:pos x="3841" y="2555"/>
                </a:cxn>
                <a:cxn ang="0">
                  <a:pos x="3744" y="2522"/>
                </a:cxn>
                <a:cxn ang="0">
                  <a:pos x="3645" y="2484"/>
                </a:cxn>
                <a:cxn ang="0">
                  <a:pos x="3544" y="2434"/>
                </a:cxn>
                <a:cxn ang="0">
                  <a:pos x="3439" y="2375"/>
                </a:cxn>
                <a:cxn ang="0">
                  <a:pos x="3335" y="2308"/>
                </a:cxn>
                <a:cxn ang="0">
                  <a:pos x="3228" y="2229"/>
                </a:cxn>
                <a:cxn ang="0">
                  <a:pos x="3120" y="2137"/>
                </a:cxn>
                <a:cxn ang="0">
                  <a:pos x="3010" y="2035"/>
                </a:cxn>
                <a:cxn ang="0">
                  <a:pos x="2901" y="1919"/>
                </a:cxn>
                <a:cxn ang="0">
                  <a:pos x="2790" y="1789"/>
                </a:cxn>
                <a:cxn ang="0">
                  <a:pos x="2679" y="1659"/>
                </a:cxn>
                <a:cxn ang="0">
                  <a:pos x="2466" y="1413"/>
                </a:cxn>
                <a:cxn ang="0">
                  <a:pos x="2265" y="1192"/>
                </a:cxn>
                <a:cxn ang="0">
                  <a:pos x="2072" y="993"/>
                </a:cxn>
                <a:cxn ang="0">
                  <a:pos x="1887" y="819"/>
                </a:cxn>
                <a:cxn ang="0">
                  <a:pos x="1710" y="664"/>
                </a:cxn>
                <a:cxn ang="0">
                  <a:pos x="1537" y="528"/>
                </a:cxn>
                <a:cxn ang="0">
                  <a:pos x="1371" y="412"/>
                </a:cxn>
                <a:cxn ang="0">
                  <a:pos x="1207" y="312"/>
                </a:cxn>
                <a:cxn ang="0">
                  <a:pos x="1047" y="230"/>
                </a:cxn>
                <a:cxn ang="0">
                  <a:pos x="888" y="160"/>
                </a:cxn>
                <a:cxn ang="0">
                  <a:pos x="731" y="107"/>
                </a:cxn>
                <a:cxn ang="0">
                  <a:pos x="572" y="65"/>
                </a:cxn>
                <a:cxn ang="0">
                  <a:pos x="413" y="34"/>
                </a:cxn>
                <a:cxn ang="0">
                  <a:pos x="250" y="15"/>
                </a:cxn>
                <a:cxn ang="0">
                  <a:pos x="85" y="4"/>
                </a:cxn>
              </a:cxnLst>
              <a:rect l="0" t="0" r="r" b="b"/>
              <a:pathLst>
                <a:path w="5049" h="2608">
                  <a:moveTo>
                    <a:pt x="5049" y="2324"/>
                  </a:moveTo>
                  <a:lnTo>
                    <a:pt x="5049" y="2324"/>
                  </a:lnTo>
                  <a:lnTo>
                    <a:pt x="5036" y="2334"/>
                  </a:lnTo>
                  <a:lnTo>
                    <a:pt x="5000" y="2361"/>
                  </a:lnTo>
                  <a:lnTo>
                    <a:pt x="4974" y="2379"/>
                  </a:lnTo>
                  <a:lnTo>
                    <a:pt x="4942" y="2398"/>
                  </a:lnTo>
                  <a:lnTo>
                    <a:pt x="4906" y="2421"/>
                  </a:lnTo>
                  <a:lnTo>
                    <a:pt x="4863" y="2443"/>
                  </a:lnTo>
                  <a:lnTo>
                    <a:pt x="4815" y="2468"/>
                  </a:lnTo>
                  <a:lnTo>
                    <a:pt x="4764" y="2492"/>
                  </a:lnTo>
                  <a:lnTo>
                    <a:pt x="4709" y="2514"/>
                  </a:lnTo>
                  <a:lnTo>
                    <a:pt x="4647" y="2537"/>
                  </a:lnTo>
                  <a:lnTo>
                    <a:pt x="4584" y="2556"/>
                  </a:lnTo>
                  <a:lnTo>
                    <a:pt x="4514" y="2574"/>
                  </a:lnTo>
                  <a:lnTo>
                    <a:pt x="4478" y="2581"/>
                  </a:lnTo>
                  <a:lnTo>
                    <a:pt x="4442" y="2589"/>
                  </a:lnTo>
                  <a:lnTo>
                    <a:pt x="4404" y="2593"/>
                  </a:lnTo>
                  <a:lnTo>
                    <a:pt x="4366" y="2598"/>
                  </a:lnTo>
                  <a:lnTo>
                    <a:pt x="4327" y="2603"/>
                  </a:lnTo>
                  <a:lnTo>
                    <a:pt x="4286" y="2605"/>
                  </a:lnTo>
                  <a:lnTo>
                    <a:pt x="4245" y="2606"/>
                  </a:lnTo>
                  <a:lnTo>
                    <a:pt x="4203" y="2608"/>
                  </a:lnTo>
                  <a:lnTo>
                    <a:pt x="4160" y="2606"/>
                  </a:lnTo>
                  <a:lnTo>
                    <a:pt x="4117" y="2603"/>
                  </a:lnTo>
                  <a:lnTo>
                    <a:pt x="4073" y="2600"/>
                  </a:lnTo>
                  <a:lnTo>
                    <a:pt x="4027" y="2593"/>
                  </a:lnTo>
                  <a:lnTo>
                    <a:pt x="3982" y="2587"/>
                  </a:lnTo>
                  <a:lnTo>
                    <a:pt x="3935" y="2577"/>
                  </a:lnTo>
                  <a:lnTo>
                    <a:pt x="3888" y="2566"/>
                  </a:lnTo>
                  <a:lnTo>
                    <a:pt x="3841" y="2555"/>
                  </a:lnTo>
                  <a:lnTo>
                    <a:pt x="3792" y="2540"/>
                  </a:lnTo>
                  <a:lnTo>
                    <a:pt x="3744" y="2522"/>
                  </a:lnTo>
                  <a:lnTo>
                    <a:pt x="3695" y="2505"/>
                  </a:lnTo>
                  <a:lnTo>
                    <a:pt x="3645" y="2484"/>
                  </a:lnTo>
                  <a:lnTo>
                    <a:pt x="3594" y="2459"/>
                  </a:lnTo>
                  <a:lnTo>
                    <a:pt x="3544" y="2434"/>
                  </a:lnTo>
                  <a:lnTo>
                    <a:pt x="3492" y="2406"/>
                  </a:lnTo>
                  <a:lnTo>
                    <a:pt x="3439" y="2375"/>
                  </a:lnTo>
                  <a:lnTo>
                    <a:pt x="3388" y="2343"/>
                  </a:lnTo>
                  <a:lnTo>
                    <a:pt x="3335" y="2308"/>
                  </a:lnTo>
                  <a:lnTo>
                    <a:pt x="3281" y="2269"/>
                  </a:lnTo>
                  <a:lnTo>
                    <a:pt x="3228" y="2229"/>
                  </a:lnTo>
                  <a:lnTo>
                    <a:pt x="3174" y="2183"/>
                  </a:lnTo>
                  <a:lnTo>
                    <a:pt x="3120" y="2137"/>
                  </a:lnTo>
                  <a:lnTo>
                    <a:pt x="3066" y="2086"/>
                  </a:lnTo>
                  <a:lnTo>
                    <a:pt x="3010" y="2035"/>
                  </a:lnTo>
                  <a:lnTo>
                    <a:pt x="2956" y="1978"/>
                  </a:lnTo>
                  <a:lnTo>
                    <a:pt x="2901" y="1919"/>
                  </a:lnTo>
                  <a:lnTo>
                    <a:pt x="2845" y="1856"/>
                  </a:lnTo>
                  <a:lnTo>
                    <a:pt x="2790" y="1789"/>
                  </a:lnTo>
                  <a:lnTo>
                    <a:pt x="2790" y="1789"/>
                  </a:lnTo>
                  <a:lnTo>
                    <a:pt x="2679" y="1659"/>
                  </a:lnTo>
                  <a:lnTo>
                    <a:pt x="2572" y="1533"/>
                  </a:lnTo>
                  <a:lnTo>
                    <a:pt x="2466" y="1413"/>
                  </a:lnTo>
                  <a:lnTo>
                    <a:pt x="2365" y="1299"/>
                  </a:lnTo>
                  <a:lnTo>
                    <a:pt x="2265" y="1192"/>
                  </a:lnTo>
                  <a:lnTo>
                    <a:pt x="2168" y="1090"/>
                  </a:lnTo>
                  <a:lnTo>
                    <a:pt x="2072" y="993"/>
                  </a:lnTo>
                  <a:lnTo>
                    <a:pt x="1979" y="903"/>
                  </a:lnTo>
                  <a:lnTo>
                    <a:pt x="1887" y="819"/>
                  </a:lnTo>
                  <a:lnTo>
                    <a:pt x="1797" y="738"/>
                  </a:lnTo>
                  <a:lnTo>
                    <a:pt x="1710" y="664"/>
                  </a:lnTo>
                  <a:lnTo>
                    <a:pt x="1622" y="593"/>
                  </a:lnTo>
                  <a:lnTo>
                    <a:pt x="1537" y="528"/>
                  </a:lnTo>
                  <a:lnTo>
                    <a:pt x="1453" y="467"/>
                  </a:lnTo>
                  <a:lnTo>
                    <a:pt x="1371" y="412"/>
                  </a:lnTo>
                  <a:lnTo>
                    <a:pt x="1287" y="360"/>
                  </a:lnTo>
                  <a:lnTo>
                    <a:pt x="1207" y="312"/>
                  </a:lnTo>
                  <a:lnTo>
                    <a:pt x="1126" y="268"/>
                  </a:lnTo>
                  <a:lnTo>
                    <a:pt x="1047" y="230"/>
                  </a:lnTo>
                  <a:lnTo>
                    <a:pt x="967" y="192"/>
                  </a:lnTo>
                  <a:lnTo>
                    <a:pt x="888" y="160"/>
                  </a:lnTo>
                  <a:lnTo>
                    <a:pt x="808" y="133"/>
                  </a:lnTo>
                  <a:lnTo>
                    <a:pt x="731" y="107"/>
                  </a:lnTo>
                  <a:lnTo>
                    <a:pt x="652" y="84"/>
                  </a:lnTo>
                  <a:lnTo>
                    <a:pt x="572" y="65"/>
                  </a:lnTo>
                  <a:lnTo>
                    <a:pt x="492" y="49"/>
                  </a:lnTo>
                  <a:lnTo>
                    <a:pt x="413" y="34"/>
                  </a:lnTo>
                  <a:lnTo>
                    <a:pt x="332" y="23"/>
                  </a:lnTo>
                  <a:lnTo>
                    <a:pt x="250" y="15"/>
                  </a:lnTo>
                  <a:lnTo>
                    <a:pt x="168" y="8"/>
                  </a:lnTo>
                  <a:lnTo>
                    <a:pt x="85" y="4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517581" name="Freeform 13"/>
            <p:cNvSpPr>
              <a:spLocks/>
            </p:cNvSpPr>
            <p:nvPr userDrawn="1"/>
          </p:nvSpPr>
          <p:spPr bwMode="auto">
            <a:xfrm>
              <a:off x="349" y="742"/>
              <a:ext cx="5081" cy="1267"/>
            </a:xfrm>
            <a:custGeom>
              <a:avLst/>
              <a:gdLst/>
              <a:ahLst/>
              <a:cxnLst>
                <a:cxn ang="0">
                  <a:pos x="5081" y="2233"/>
                </a:cxn>
                <a:cxn ang="0">
                  <a:pos x="5034" y="2270"/>
                </a:cxn>
                <a:cxn ang="0">
                  <a:pos x="4977" y="2309"/>
                </a:cxn>
                <a:cxn ang="0">
                  <a:pos x="4898" y="2355"/>
                </a:cxn>
                <a:cxn ang="0">
                  <a:pos x="4801" y="2405"/>
                </a:cxn>
                <a:cxn ang="0">
                  <a:pos x="4684" y="2454"/>
                </a:cxn>
                <a:cxn ang="0">
                  <a:pos x="4551" y="2494"/>
                </a:cxn>
                <a:cxn ang="0">
                  <a:pos x="4479" y="2509"/>
                </a:cxn>
                <a:cxn ang="0">
                  <a:pos x="4404" y="2522"/>
                </a:cxn>
                <a:cxn ang="0">
                  <a:pos x="4323" y="2530"/>
                </a:cxn>
                <a:cxn ang="0">
                  <a:pos x="4240" y="2533"/>
                </a:cxn>
                <a:cxn ang="0">
                  <a:pos x="4154" y="2531"/>
                </a:cxn>
                <a:cxn ang="0">
                  <a:pos x="4065" y="2523"/>
                </a:cxn>
                <a:cxn ang="0">
                  <a:pos x="3974" y="2509"/>
                </a:cxn>
                <a:cxn ang="0">
                  <a:pos x="3878" y="2488"/>
                </a:cxn>
                <a:cxn ang="0">
                  <a:pos x="3781" y="2459"/>
                </a:cxn>
                <a:cxn ang="0">
                  <a:pos x="3681" y="2420"/>
                </a:cxn>
                <a:cxn ang="0">
                  <a:pos x="3579" y="2373"/>
                </a:cxn>
                <a:cxn ang="0">
                  <a:pos x="3475" y="2317"/>
                </a:cxn>
                <a:cxn ang="0">
                  <a:pos x="3368" y="2250"/>
                </a:cxn>
                <a:cxn ang="0">
                  <a:pos x="3260" y="2171"/>
                </a:cxn>
                <a:cxn ang="0">
                  <a:pos x="3152" y="2082"/>
                </a:cxn>
                <a:cxn ang="0">
                  <a:pos x="3041" y="1982"/>
                </a:cxn>
                <a:cxn ang="0">
                  <a:pos x="2928" y="1868"/>
                </a:cxn>
                <a:cxn ang="0">
                  <a:pos x="2814" y="1742"/>
                </a:cxn>
                <a:cxn ang="0">
                  <a:pos x="2703" y="1611"/>
                </a:cxn>
                <a:cxn ang="0">
                  <a:pos x="2487" y="1369"/>
                </a:cxn>
                <a:cxn ang="0">
                  <a:pos x="2281" y="1151"/>
                </a:cxn>
                <a:cxn ang="0">
                  <a:pos x="2085" y="955"/>
                </a:cxn>
                <a:cxn ang="0">
                  <a:pos x="1898" y="783"/>
                </a:cxn>
                <a:cxn ang="0">
                  <a:pos x="1717" y="631"/>
                </a:cxn>
                <a:cxn ang="0">
                  <a:pos x="1544" y="498"/>
                </a:cxn>
                <a:cxn ang="0">
                  <a:pos x="1376" y="385"/>
                </a:cxn>
                <a:cxn ang="0">
                  <a:pos x="1211" y="289"/>
                </a:cxn>
                <a:cxn ang="0">
                  <a:pos x="1050" y="208"/>
                </a:cxn>
                <a:cxn ang="0">
                  <a:pos x="890" y="143"/>
                </a:cxn>
                <a:cxn ang="0">
                  <a:pos x="732" y="92"/>
                </a:cxn>
                <a:cxn ang="0">
                  <a:pos x="572" y="53"/>
                </a:cxn>
                <a:cxn ang="0">
                  <a:pos x="412" y="25"/>
                </a:cxn>
                <a:cxn ang="0">
                  <a:pos x="250" y="8"/>
                </a:cxn>
                <a:cxn ang="0">
                  <a:pos x="85" y="1"/>
                </a:cxn>
              </a:cxnLst>
              <a:rect l="0" t="0" r="r" b="b"/>
              <a:pathLst>
                <a:path w="5081" h="2533">
                  <a:moveTo>
                    <a:pt x="5081" y="2233"/>
                  </a:moveTo>
                  <a:lnTo>
                    <a:pt x="5081" y="2233"/>
                  </a:lnTo>
                  <a:lnTo>
                    <a:pt x="5070" y="2242"/>
                  </a:lnTo>
                  <a:lnTo>
                    <a:pt x="5034" y="2270"/>
                  </a:lnTo>
                  <a:lnTo>
                    <a:pt x="5008" y="2288"/>
                  </a:lnTo>
                  <a:lnTo>
                    <a:pt x="4977" y="2309"/>
                  </a:lnTo>
                  <a:lnTo>
                    <a:pt x="4940" y="2333"/>
                  </a:lnTo>
                  <a:lnTo>
                    <a:pt x="4898" y="2355"/>
                  </a:lnTo>
                  <a:lnTo>
                    <a:pt x="4852" y="2381"/>
                  </a:lnTo>
                  <a:lnTo>
                    <a:pt x="4801" y="2405"/>
                  </a:lnTo>
                  <a:lnTo>
                    <a:pt x="4744" y="2430"/>
                  </a:lnTo>
                  <a:lnTo>
                    <a:pt x="4684" y="2454"/>
                  </a:lnTo>
                  <a:lnTo>
                    <a:pt x="4621" y="2475"/>
                  </a:lnTo>
                  <a:lnTo>
                    <a:pt x="4551" y="2494"/>
                  </a:lnTo>
                  <a:lnTo>
                    <a:pt x="4516" y="2502"/>
                  </a:lnTo>
                  <a:lnTo>
                    <a:pt x="4479" y="2509"/>
                  </a:lnTo>
                  <a:lnTo>
                    <a:pt x="4441" y="2517"/>
                  </a:lnTo>
                  <a:lnTo>
                    <a:pt x="4404" y="2522"/>
                  </a:lnTo>
                  <a:lnTo>
                    <a:pt x="4364" y="2526"/>
                  </a:lnTo>
                  <a:lnTo>
                    <a:pt x="4323" y="2530"/>
                  </a:lnTo>
                  <a:lnTo>
                    <a:pt x="4283" y="2533"/>
                  </a:lnTo>
                  <a:lnTo>
                    <a:pt x="4240" y="2533"/>
                  </a:lnTo>
                  <a:lnTo>
                    <a:pt x="4198" y="2533"/>
                  </a:lnTo>
                  <a:lnTo>
                    <a:pt x="4154" y="2531"/>
                  </a:lnTo>
                  <a:lnTo>
                    <a:pt x="4110" y="2528"/>
                  </a:lnTo>
                  <a:lnTo>
                    <a:pt x="4065" y="2523"/>
                  </a:lnTo>
                  <a:lnTo>
                    <a:pt x="4019" y="2517"/>
                  </a:lnTo>
                  <a:lnTo>
                    <a:pt x="3974" y="2509"/>
                  </a:lnTo>
                  <a:lnTo>
                    <a:pt x="3926" y="2499"/>
                  </a:lnTo>
                  <a:lnTo>
                    <a:pt x="3878" y="2488"/>
                  </a:lnTo>
                  <a:lnTo>
                    <a:pt x="3829" y="2473"/>
                  </a:lnTo>
                  <a:lnTo>
                    <a:pt x="3781" y="2459"/>
                  </a:lnTo>
                  <a:lnTo>
                    <a:pt x="3731" y="2439"/>
                  </a:lnTo>
                  <a:lnTo>
                    <a:pt x="3681" y="2420"/>
                  </a:lnTo>
                  <a:lnTo>
                    <a:pt x="3631" y="2397"/>
                  </a:lnTo>
                  <a:lnTo>
                    <a:pt x="3579" y="2373"/>
                  </a:lnTo>
                  <a:lnTo>
                    <a:pt x="3526" y="2346"/>
                  </a:lnTo>
                  <a:lnTo>
                    <a:pt x="3475" y="2317"/>
                  </a:lnTo>
                  <a:lnTo>
                    <a:pt x="3421" y="2284"/>
                  </a:lnTo>
                  <a:lnTo>
                    <a:pt x="3368" y="2250"/>
                  </a:lnTo>
                  <a:lnTo>
                    <a:pt x="3314" y="2212"/>
                  </a:lnTo>
                  <a:lnTo>
                    <a:pt x="3260" y="2171"/>
                  </a:lnTo>
                  <a:lnTo>
                    <a:pt x="3206" y="2129"/>
                  </a:lnTo>
                  <a:lnTo>
                    <a:pt x="3152" y="2082"/>
                  </a:lnTo>
                  <a:lnTo>
                    <a:pt x="3096" y="2034"/>
                  </a:lnTo>
                  <a:lnTo>
                    <a:pt x="3041" y="1982"/>
                  </a:lnTo>
                  <a:lnTo>
                    <a:pt x="2984" y="1926"/>
                  </a:lnTo>
                  <a:lnTo>
                    <a:pt x="2928" y="1868"/>
                  </a:lnTo>
                  <a:lnTo>
                    <a:pt x="2871" y="1806"/>
                  </a:lnTo>
                  <a:lnTo>
                    <a:pt x="2814" y="1742"/>
                  </a:lnTo>
                  <a:lnTo>
                    <a:pt x="2814" y="1742"/>
                  </a:lnTo>
                  <a:lnTo>
                    <a:pt x="2703" y="1611"/>
                  </a:lnTo>
                  <a:lnTo>
                    <a:pt x="2593" y="1487"/>
                  </a:lnTo>
                  <a:lnTo>
                    <a:pt x="2487" y="1369"/>
                  </a:lnTo>
                  <a:lnTo>
                    <a:pt x="2382" y="1256"/>
                  </a:lnTo>
                  <a:lnTo>
                    <a:pt x="2281" y="1151"/>
                  </a:lnTo>
                  <a:lnTo>
                    <a:pt x="2182" y="1051"/>
                  </a:lnTo>
                  <a:lnTo>
                    <a:pt x="2085" y="955"/>
                  </a:lnTo>
                  <a:lnTo>
                    <a:pt x="1991" y="867"/>
                  </a:lnTo>
                  <a:lnTo>
                    <a:pt x="1898" y="783"/>
                  </a:lnTo>
                  <a:lnTo>
                    <a:pt x="1808" y="705"/>
                  </a:lnTo>
                  <a:lnTo>
                    <a:pt x="1717" y="631"/>
                  </a:lnTo>
                  <a:lnTo>
                    <a:pt x="1630" y="563"/>
                  </a:lnTo>
                  <a:lnTo>
                    <a:pt x="1544" y="498"/>
                  </a:lnTo>
                  <a:lnTo>
                    <a:pt x="1459" y="439"/>
                  </a:lnTo>
                  <a:lnTo>
                    <a:pt x="1376" y="385"/>
                  </a:lnTo>
                  <a:lnTo>
                    <a:pt x="1292" y="334"/>
                  </a:lnTo>
                  <a:lnTo>
                    <a:pt x="1211" y="289"/>
                  </a:lnTo>
                  <a:lnTo>
                    <a:pt x="1130" y="247"/>
                  </a:lnTo>
                  <a:lnTo>
                    <a:pt x="1050" y="208"/>
                  </a:lnTo>
                  <a:lnTo>
                    <a:pt x="969" y="174"/>
                  </a:lnTo>
                  <a:lnTo>
                    <a:pt x="890" y="143"/>
                  </a:lnTo>
                  <a:lnTo>
                    <a:pt x="811" y="116"/>
                  </a:lnTo>
                  <a:lnTo>
                    <a:pt x="732" y="92"/>
                  </a:lnTo>
                  <a:lnTo>
                    <a:pt x="651" y="71"/>
                  </a:lnTo>
                  <a:lnTo>
                    <a:pt x="572" y="53"/>
                  </a:lnTo>
                  <a:lnTo>
                    <a:pt x="493" y="37"/>
                  </a:lnTo>
                  <a:lnTo>
                    <a:pt x="412" y="25"/>
                  </a:lnTo>
                  <a:lnTo>
                    <a:pt x="332" y="16"/>
                  </a:lnTo>
                  <a:lnTo>
                    <a:pt x="250" y="8"/>
                  </a:lnTo>
                  <a:lnTo>
                    <a:pt x="168" y="3"/>
                  </a:lnTo>
                  <a:lnTo>
                    <a:pt x="85" y="1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517582" name="Freeform 14"/>
            <p:cNvSpPr>
              <a:spLocks/>
            </p:cNvSpPr>
            <p:nvPr userDrawn="1"/>
          </p:nvSpPr>
          <p:spPr bwMode="auto">
            <a:xfrm>
              <a:off x="361" y="765"/>
              <a:ext cx="5115" cy="1230"/>
            </a:xfrm>
            <a:custGeom>
              <a:avLst/>
              <a:gdLst/>
              <a:ahLst/>
              <a:cxnLst>
                <a:cxn ang="0">
                  <a:pos x="5115" y="2141"/>
                </a:cxn>
                <a:cxn ang="0">
                  <a:pos x="5068" y="2180"/>
                </a:cxn>
                <a:cxn ang="0">
                  <a:pos x="5011" y="2220"/>
                </a:cxn>
                <a:cxn ang="0">
                  <a:pos x="4933" y="2268"/>
                </a:cxn>
                <a:cxn ang="0">
                  <a:pos x="4836" y="2320"/>
                </a:cxn>
                <a:cxn ang="0">
                  <a:pos x="4721" y="2370"/>
                </a:cxn>
                <a:cxn ang="0">
                  <a:pos x="4589" y="2414"/>
                </a:cxn>
                <a:cxn ang="0">
                  <a:pos x="4517" y="2431"/>
                </a:cxn>
                <a:cxn ang="0">
                  <a:pos x="4442" y="2444"/>
                </a:cxn>
                <a:cxn ang="0">
                  <a:pos x="4361" y="2456"/>
                </a:cxn>
                <a:cxn ang="0">
                  <a:pos x="4279" y="2460"/>
                </a:cxn>
                <a:cxn ang="0">
                  <a:pos x="4193" y="2460"/>
                </a:cxn>
                <a:cxn ang="0">
                  <a:pos x="4103" y="2454"/>
                </a:cxn>
                <a:cxn ang="0">
                  <a:pos x="4012" y="2441"/>
                </a:cxn>
                <a:cxn ang="0">
                  <a:pos x="3916" y="2422"/>
                </a:cxn>
                <a:cxn ang="0">
                  <a:pos x="3819" y="2394"/>
                </a:cxn>
                <a:cxn ang="0">
                  <a:pos x="3717" y="2357"/>
                </a:cxn>
                <a:cxn ang="0">
                  <a:pos x="3614" y="2312"/>
                </a:cxn>
                <a:cxn ang="0">
                  <a:pos x="3510" y="2257"/>
                </a:cxn>
                <a:cxn ang="0">
                  <a:pos x="3402" y="2192"/>
                </a:cxn>
                <a:cxn ang="0">
                  <a:pos x="3294" y="2117"/>
                </a:cxn>
                <a:cxn ang="0">
                  <a:pos x="3183" y="2029"/>
                </a:cxn>
                <a:cxn ang="0">
                  <a:pos x="3070" y="1931"/>
                </a:cxn>
                <a:cxn ang="0">
                  <a:pos x="2956" y="1818"/>
                </a:cxn>
                <a:cxn ang="0">
                  <a:pos x="2841" y="1694"/>
                </a:cxn>
                <a:cxn ang="0">
                  <a:pos x="2727" y="1564"/>
                </a:cxn>
                <a:cxn ang="0">
                  <a:pos x="2508" y="1325"/>
                </a:cxn>
                <a:cxn ang="0">
                  <a:pos x="2300" y="1111"/>
                </a:cxn>
                <a:cxn ang="0">
                  <a:pos x="2101" y="918"/>
                </a:cxn>
                <a:cxn ang="0">
                  <a:pos x="1911" y="749"/>
                </a:cxn>
                <a:cxn ang="0">
                  <a:pos x="1728" y="600"/>
                </a:cxn>
                <a:cxn ang="0">
                  <a:pos x="1553" y="470"/>
                </a:cxn>
                <a:cxn ang="0">
                  <a:pos x="1382" y="360"/>
                </a:cxn>
                <a:cxn ang="0">
                  <a:pos x="1215" y="266"/>
                </a:cxn>
                <a:cxn ang="0">
                  <a:pos x="1053" y="189"/>
                </a:cxn>
                <a:cxn ang="0">
                  <a:pos x="892" y="126"/>
                </a:cxn>
                <a:cxn ang="0">
                  <a:pos x="733" y="77"/>
                </a:cxn>
                <a:cxn ang="0">
                  <a:pos x="574" y="42"/>
                </a:cxn>
                <a:cxn ang="0">
                  <a:pos x="413" y="17"/>
                </a:cxn>
                <a:cxn ang="0">
                  <a:pos x="250" y="3"/>
                </a:cxn>
                <a:cxn ang="0">
                  <a:pos x="85" y="0"/>
                </a:cxn>
              </a:cxnLst>
              <a:rect l="0" t="0" r="r" b="b"/>
              <a:pathLst>
                <a:path w="5115" h="2460">
                  <a:moveTo>
                    <a:pt x="5115" y="2141"/>
                  </a:moveTo>
                  <a:lnTo>
                    <a:pt x="5115" y="2141"/>
                  </a:lnTo>
                  <a:lnTo>
                    <a:pt x="5104" y="2150"/>
                  </a:lnTo>
                  <a:lnTo>
                    <a:pt x="5068" y="2180"/>
                  </a:lnTo>
                  <a:lnTo>
                    <a:pt x="5043" y="2197"/>
                  </a:lnTo>
                  <a:lnTo>
                    <a:pt x="5011" y="2220"/>
                  </a:lnTo>
                  <a:lnTo>
                    <a:pt x="4975" y="2244"/>
                  </a:lnTo>
                  <a:lnTo>
                    <a:pt x="4933" y="2268"/>
                  </a:lnTo>
                  <a:lnTo>
                    <a:pt x="4888" y="2294"/>
                  </a:lnTo>
                  <a:lnTo>
                    <a:pt x="4836" y="2320"/>
                  </a:lnTo>
                  <a:lnTo>
                    <a:pt x="4781" y="2346"/>
                  </a:lnTo>
                  <a:lnTo>
                    <a:pt x="4721" y="2370"/>
                  </a:lnTo>
                  <a:lnTo>
                    <a:pt x="4657" y="2393"/>
                  </a:lnTo>
                  <a:lnTo>
                    <a:pt x="4589" y="2414"/>
                  </a:lnTo>
                  <a:lnTo>
                    <a:pt x="4554" y="2423"/>
                  </a:lnTo>
                  <a:lnTo>
                    <a:pt x="4517" y="2431"/>
                  </a:lnTo>
                  <a:lnTo>
                    <a:pt x="4479" y="2438"/>
                  </a:lnTo>
                  <a:lnTo>
                    <a:pt x="4442" y="2444"/>
                  </a:lnTo>
                  <a:lnTo>
                    <a:pt x="4402" y="2451"/>
                  </a:lnTo>
                  <a:lnTo>
                    <a:pt x="4361" y="2456"/>
                  </a:lnTo>
                  <a:lnTo>
                    <a:pt x="4321" y="2459"/>
                  </a:lnTo>
                  <a:lnTo>
                    <a:pt x="4279" y="2460"/>
                  </a:lnTo>
                  <a:lnTo>
                    <a:pt x="4236" y="2460"/>
                  </a:lnTo>
                  <a:lnTo>
                    <a:pt x="4193" y="2460"/>
                  </a:lnTo>
                  <a:lnTo>
                    <a:pt x="4149" y="2457"/>
                  </a:lnTo>
                  <a:lnTo>
                    <a:pt x="4103" y="2454"/>
                  </a:lnTo>
                  <a:lnTo>
                    <a:pt x="4057" y="2448"/>
                  </a:lnTo>
                  <a:lnTo>
                    <a:pt x="4012" y="2441"/>
                  </a:lnTo>
                  <a:lnTo>
                    <a:pt x="3964" y="2431"/>
                  </a:lnTo>
                  <a:lnTo>
                    <a:pt x="3916" y="2422"/>
                  </a:lnTo>
                  <a:lnTo>
                    <a:pt x="3867" y="2409"/>
                  </a:lnTo>
                  <a:lnTo>
                    <a:pt x="3819" y="2394"/>
                  </a:lnTo>
                  <a:lnTo>
                    <a:pt x="3769" y="2377"/>
                  </a:lnTo>
                  <a:lnTo>
                    <a:pt x="3717" y="2357"/>
                  </a:lnTo>
                  <a:lnTo>
                    <a:pt x="3666" y="2336"/>
                  </a:lnTo>
                  <a:lnTo>
                    <a:pt x="3614" y="2312"/>
                  </a:lnTo>
                  <a:lnTo>
                    <a:pt x="3563" y="2286"/>
                  </a:lnTo>
                  <a:lnTo>
                    <a:pt x="3510" y="2257"/>
                  </a:lnTo>
                  <a:lnTo>
                    <a:pt x="3456" y="2226"/>
                  </a:lnTo>
                  <a:lnTo>
                    <a:pt x="3402" y="2192"/>
                  </a:lnTo>
                  <a:lnTo>
                    <a:pt x="3348" y="2155"/>
                  </a:lnTo>
                  <a:lnTo>
                    <a:pt x="3294" y="2117"/>
                  </a:lnTo>
                  <a:lnTo>
                    <a:pt x="3238" y="2075"/>
                  </a:lnTo>
                  <a:lnTo>
                    <a:pt x="3183" y="2029"/>
                  </a:lnTo>
                  <a:lnTo>
                    <a:pt x="3127" y="1981"/>
                  </a:lnTo>
                  <a:lnTo>
                    <a:pt x="3070" y="1931"/>
                  </a:lnTo>
                  <a:lnTo>
                    <a:pt x="3013" y="1876"/>
                  </a:lnTo>
                  <a:lnTo>
                    <a:pt x="2956" y="1818"/>
                  </a:lnTo>
                  <a:lnTo>
                    <a:pt x="2899" y="1756"/>
                  </a:lnTo>
                  <a:lnTo>
                    <a:pt x="2841" y="1694"/>
                  </a:lnTo>
                  <a:lnTo>
                    <a:pt x="2841" y="1694"/>
                  </a:lnTo>
                  <a:lnTo>
                    <a:pt x="2727" y="1564"/>
                  </a:lnTo>
                  <a:lnTo>
                    <a:pt x="2616" y="1442"/>
                  </a:lnTo>
                  <a:lnTo>
                    <a:pt x="2508" y="1325"/>
                  </a:lnTo>
                  <a:lnTo>
                    <a:pt x="2402" y="1214"/>
                  </a:lnTo>
                  <a:lnTo>
                    <a:pt x="2300" y="1111"/>
                  </a:lnTo>
                  <a:lnTo>
                    <a:pt x="2198" y="1012"/>
                  </a:lnTo>
                  <a:lnTo>
                    <a:pt x="2101" y="918"/>
                  </a:lnTo>
                  <a:lnTo>
                    <a:pt x="2004" y="831"/>
                  </a:lnTo>
                  <a:lnTo>
                    <a:pt x="1911" y="749"/>
                  </a:lnTo>
                  <a:lnTo>
                    <a:pt x="1818" y="671"/>
                  </a:lnTo>
                  <a:lnTo>
                    <a:pt x="1728" y="600"/>
                  </a:lnTo>
                  <a:lnTo>
                    <a:pt x="1639" y="533"/>
                  </a:lnTo>
                  <a:lnTo>
                    <a:pt x="1553" y="470"/>
                  </a:lnTo>
                  <a:lnTo>
                    <a:pt x="1467" y="413"/>
                  </a:lnTo>
                  <a:lnTo>
                    <a:pt x="1382" y="360"/>
                  </a:lnTo>
                  <a:lnTo>
                    <a:pt x="1299" y="310"/>
                  </a:lnTo>
                  <a:lnTo>
                    <a:pt x="1215" y="266"/>
                  </a:lnTo>
                  <a:lnTo>
                    <a:pt x="1133" y="224"/>
                  </a:lnTo>
                  <a:lnTo>
                    <a:pt x="1053" y="189"/>
                  </a:lnTo>
                  <a:lnTo>
                    <a:pt x="972" y="155"/>
                  </a:lnTo>
                  <a:lnTo>
                    <a:pt x="892" y="126"/>
                  </a:lnTo>
                  <a:lnTo>
                    <a:pt x="813" y="100"/>
                  </a:lnTo>
                  <a:lnTo>
                    <a:pt x="733" y="77"/>
                  </a:lnTo>
                  <a:lnTo>
                    <a:pt x="653" y="58"/>
                  </a:lnTo>
                  <a:lnTo>
                    <a:pt x="574" y="42"/>
                  </a:lnTo>
                  <a:lnTo>
                    <a:pt x="493" y="29"/>
                  </a:lnTo>
                  <a:lnTo>
                    <a:pt x="413" y="17"/>
                  </a:lnTo>
                  <a:lnTo>
                    <a:pt x="332" y="9"/>
                  </a:lnTo>
                  <a:lnTo>
                    <a:pt x="250" y="3"/>
                  </a:lnTo>
                  <a:lnTo>
                    <a:pt x="168" y="0"/>
                  </a:lnTo>
                  <a:lnTo>
                    <a:pt x="85" y="0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517583" name="Freeform 15"/>
            <p:cNvSpPr>
              <a:spLocks/>
            </p:cNvSpPr>
            <p:nvPr userDrawn="1"/>
          </p:nvSpPr>
          <p:spPr bwMode="auto">
            <a:xfrm>
              <a:off x="375" y="787"/>
              <a:ext cx="5147" cy="1195"/>
            </a:xfrm>
            <a:custGeom>
              <a:avLst/>
              <a:gdLst/>
              <a:ahLst/>
              <a:cxnLst>
                <a:cxn ang="0">
                  <a:pos x="5147" y="2049"/>
                </a:cxn>
                <a:cxn ang="0">
                  <a:pos x="5100" y="2090"/>
                </a:cxn>
                <a:cxn ang="0">
                  <a:pos x="5043" y="2132"/>
                </a:cxn>
                <a:cxn ang="0">
                  <a:pos x="4967" y="2182"/>
                </a:cxn>
                <a:cxn ang="0">
                  <a:pos x="4871" y="2237"/>
                </a:cxn>
                <a:cxn ang="0">
                  <a:pos x="4756" y="2288"/>
                </a:cxn>
                <a:cxn ang="0">
                  <a:pos x="4624" y="2335"/>
                </a:cxn>
                <a:cxn ang="0">
                  <a:pos x="4553" y="2355"/>
                </a:cxn>
                <a:cxn ang="0">
                  <a:pos x="4477" y="2369"/>
                </a:cxn>
                <a:cxn ang="0">
                  <a:pos x="4397" y="2382"/>
                </a:cxn>
                <a:cxn ang="0">
                  <a:pos x="4314" y="2388"/>
                </a:cxn>
                <a:cxn ang="0">
                  <a:pos x="4228" y="2390"/>
                </a:cxn>
                <a:cxn ang="0">
                  <a:pos x="4139" y="2385"/>
                </a:cxn>
                <a:cxn ang="0">
                  <a:pos x="4046" y="2374"/>
                </a:cxn>
                <a:cxn ang="0">
                  <a:pos x="3952" y="2356"/>
                </a:cxn>
                <a:cxn ang="0">
                  <a:pos x="3853" y="2330"/>
                </a:cxn>
                <a:cxn ang="0">
                  <a:pos x="3752" y="2296"/>
                </a:cxn>
                <a:cxn ang="0">
                  <a:pos x="3648" y="2253"/>
                </a:cxn>
                <a:cxn ang="0">
                  <a:pos x="3542" y="2200"/>
                </a:cxn>
                <a:cxn ang="0">
                  <a:pos x="3434" y="2137"/>
                </a:cxn>
                <a:cxn ang="0">
                  <a:pos x="3324" y="2064"/>
                </a:cxn>
                <a:cxn ang="0">
                  <a:pos x="3212" y="1978"/>
                </a:cxn>
                <a:cxn ang="0">
                  <a:pos x="3098" y="1880"/>
                </a:cxn>
                <a:cxn ang="0">
                  <a:pos x="2983" y="1770"/>
                </a:cxn>
                <a:cxn ang="0">
                  <a:pos x="2866" y="1646"/>
                </a:cxn>
                <a:cxn ang="0">
                  <a:pos x="2749" y="1520"/>
                </a:cxn>
                <a:cxn ang="0">
                  <a:pos x="2527" y="1284"/>
                </a:cxn>
                <a:cxn ang="0">
                  <a:pos x="2315" y="1072"/>
                </a:cxn>
                <a:cxn ang="0">
                  <a:pos x="2113" y="884"/>
                </a:cxn>
                <a:cxn ang="0">
                  <a:pos x="1920" y="717"/>
                </a:cxn>
                <a:cxn ang="0">
                  <a:pos x="1736" y="570"/>
                </a:cxn>
                <a:cxn ang="0">
                  <a:pos x="1558" y="444"/>
                </a:cxn>
                <a:cxn ang="0">
                  <a:pos x="1386" y="336"/>
                </a:cxn>
                <a:cxn ang="0">
                  <a:pos x="1219" y="246"/>
                </a:cxn>
                <a:cxn ang="0">
                  <a:pos x="1055" y="170"/>
                </a:cxn>
                <a:cxn ang="0">
                  <a:pos x="893" y="112"/>
                </a:cxn>
                <a:cxn ang="0">
                  <a:pos x="733" y="65"/>
                </a:cxn>
                <a:cxn ang="0">
                  <a:pos x="574" y="33"/>
                </a:cxn>
                <a:cxn ang="0">
                  <a:pos x="413" y="12"/>
                </a:cxn>
                <a:cxn ang="0">
                  <a:pos x="250" y="2"/>
                </a:cxn>
                <a:cxn ang="0">
                  <a:pos x="85" y="0"/>
                </a:cxn>
              </a:cxnLst>
              <a:rect l="0" t="0" r="r" b="b"/>
              <a:pathLst>
                <a:path w="5147" h="2390">
                  <a:moveTo>
                    <a:pt x="5147" y="2049"/>
                  </a:moveTo>
                  <a:lnTo>
                    <a:pt x="5147" y="2049"/>
                  </a:lnTo>
                  <a:lnTo>
                    <a:pt x="5135" y="2061"/>
                  </a:lnTo>
                  <a:lnTo>
                    <a:pt x="5100" y="2090"/>
                  </a:lnTo>
                  <a:lnTo>
                    <a:pt x="5075" y="2109"/>
                  </a:lnTo>
                  <a:lnTo>
                    <a:pt x="5043" y="2132"/>
                  </a:lnTo>
                  <a:lnTo>
                    <a:pt x="5008" y="2156"/>
                  </a:lnTo>
                  <a:lnTo>
                    <a:pt x="4967" y="2182"/>
                  </a:lnTo>
                  <a:lnTo>
                    <a:pt x="4921" y="2209"/>
                  </a:lnTo>
                  <a:lnTo>
                    <a:pt x="4871" y="2237"/>
                  </a:lnTo>
                  <a:lnTo>
                    <a:pt x="4815" y="2262"/>
                  </a:lnTo>
                  <a:lnTo>
                    <a:pt x="4756" y="2288"/>
                  </a:lnTo>
                  <a:lnTo>
                    <a:pt x="4692" y="2313"/>
                  </a:lnTo>
                  <a:lnTo>
                    <a:pt x="4624" y="2335"/>
                  </a:lnTo>
                  <a:lnTo>
                    <a:pt x="4589" y="2345"/>
                  </a:lnTo>
                  <a:lnTo>
                    <a:pt x="4553" y="2355"/>
                  </a:lnTo>
                  <a:lnTo>
                    <a:pt x="4515" y="2363"/>
                  </a:lnTo>
                  <a:lnTo>
                    <a:pt x="4477" y="2369"/>
                  </a:lnTo>
                  <a:lnTo>
                    <a:pt x="4438" y="2376"/>
                  </a:lnTo>
                  <a:lnTo>
                    <a:pt x="4397" y="2382"/>
                  </a:lnTo>
                  <a:lnTo>
                    <a:pt x="4357" y="2385"/>
                  </a:lnTo>
                  <a:lnTo>
                    <a:pt x="4314" y="2388"/>
                  </a:lnTo>
                  <a:lnTo>
                    <a:pt x="4272" y="2390"/>
                  </a:lnTo>
                  <a:lnTo>
                    <a:pt x="4228" y="2390"/>
                  </a:lnTo>
                  <a:lnTo>
                    <a:pt x="4184" y="2388"/>
                  </a:lnTo>
                  <a:lnTo>
                    <a:pt x="4139" y="2385"/>
                  </a:lnTo>
                  <a:lnTo>
                    <a:pt x="4093" y="2380"/>
                  </a:lnTo>
                  <a:lnTo>
                    <a:pt x="4046" y="2374"/>
                  </a:lnTo>
                  <a:lnTo>
                    <a:pt x="3999" y="2366"/>
                  </a:lnTo>
                  <a:lnTo>
                    <a:pt x="3952" y="2356"/>
                  </a:lnTo>
                  <a:lnTo>
                    <a:pt x="3902" y="2345"/>
                  </a:lnTo>
                  <a:lnTo>
                    <a:pt x="3853" y="2330"/>
                  </a:lnTo>
                  <a:lnTo>
                    <a:pt x="3803" y="2314"/>
                  </a:lnTo>
                  <a:lnTo>
                    <a:pt x="3752" y="2296"/>
                  </a:lnTo>
                  <a:lnTo>
                    <a:pt x="3700" y="2275"/>
                  </a:lnTo>
                  <a:lnTo>
                    <a:pt x="3648" y="2253"/>
                  </a:lnTo>
                  <a:lnTo>
                    <a:pt x="3596" y="2229"/>
                  </a:lnTo>
                  <a:lnTo>
                    <a:pt x="3542" y="2200"/>
                  </a:lnTo>
                  <a:lnTo>
                    <a:pt x="3489" y="2170"/>
                  </a:lnTo>
                  <a:lnTo>
                    <a:pt x="3434" y="2137"/>
                  </a:lnTo>
                  <a:lnTo>
                    <a:pt x="3380" y="2101"/>
                  </a:lnTo>
                  <a:lnTo>
                    <a:pt x="3324" y="2064"/>
                  </a:lnTo>
                  <a:lnTo>
                    <a:pt x="3269" y="2022"/>
                  </a:lnTo>
                  <a:lnTo>
                    <a:pt x="3212" y="1978"/>
                  </a:lnTo>
                  <a:lnTo>
                    <a:pt x="3156" y="1930"/>
                  </a:lnTo>
                  <a:lnTo>
                    <a:pt x="3098" y="1880"/>
                  </a:lnTo>
                  <a:lnTo>
                    <a:pt x="3041" y="1827"/>
                  </a:lnTo>
                  <a:lnTo>
                    <a:pt x="2983" y="1770"/>
                  </a:lnTo>
                  <a:lnTo>
                    <a:pt x="2924" y="1710"/>
                  </a:lnTo>
                  <a:lnTo>
                    <a:pt x="2866" y="1646"/>
                  </a:lnTo>
                  <a:lnTo>
                    <a:pt x="2866" y="1646"/>
                  </a:lnTo>
                  <a:lnTo>
                    <a:pt x="2749" y="1520"/>
                  </a:lnTo>
                  <a:lnTo>
                    <a:pt x="2637" y="1399"/>
                  </a:lnTo>
                  <a:lnTo>
                    <a:pt x="2527" y="1284"/>
                  </a:lnTo>
                  <a:lnTo>
                    <a:pt x="2419" y="1174"/>
                  </a:lnTo>
                  <a:lnTo>
                    <a:pt x="2315" y="1072"/>
                  </a:lnTo>
                  <a:lnTo>
                    <a:pt x="2213" y="976"/>
                  </a:lnTo>
                  <a:lnTo>
                    <a:pt x="2113" y="884"/>
                  </a:lnTo>
                  <a:lnTo>
                    <a:pt x="2016" y="798"/>
                  </a:lnTo>
                  <a:lnTo>
                    <a:pt x="1920" y="717"/>
                  </a:lnTo>
                  <a:lnTo>
                    <a:pt x="1827" y="641"/>
                  </a:lnTo>
                  <a:lnTo>
                    <a:pt x="1736" y="570"/>
                  </a:lnTo>
                  <a:lnTo>
                    <a:pt x="1647" y="504"/>
                  </a:lnTo>
                  <a:lnTo>
                    <a:pt x="1558" y="444"/>
                  </a:lnTo>
                  <a:lnTo>
                    <a:pt x="1472" y="388"/>
                  </a:lnTo>
                  <a:lnTo>
                    <a:pt x="1386" y="336"/>
                  </a:lnTo>
                  <a:lnTo>
                    <a:pt x="1303" y="288"/>
                  </a:lnTo>
                  <a:lnTo>
                    <a:pt x="1219" y="246"/>
                  </a:lnTo>
                  <a:lnTo>
                    <a:pt x="1136" y="205"/>
                  </a:lnTo>
                  <a:lnTo>
                    <a:pt x="1055" y="170"/>
                  </a:lnTo>
                  <a:lnTo>
                    <a:pt x="974" y="139"/>
                  </a:lnTo>
                  <a:lnTo>
                    <a:pt x="893" y="112"/>
                  </a:lnTo>
                  <a:lnTo>
                    <a:pt x="814" y="88"/>
                  </a:lnTo>
                  <a:lnTo>
                    <a:pt x="733" y="65"/>
                  </a:lnTo>
                  <a:lnTo>
                    <a:pt x="653" y="47"/>
                  </a:lnTo>
                  <a:lnTo>
                    <a:pt x="574" y="33"/>
                  </a:lnTo>
                  <a:lnTo>
                    <a:pt x="493" y="21"/>
                  </a:lnTo>
                  <a:lnTo>
                    <a:pt x="413" y="12"/>
                  </a:lnTo>
                  <a:lnTo>
                    <a:pt x="332" y="5"/>
                  </a:lnTo>
                  <a:lnTo>
                    <a:pt x="250" y="2"/>
                  </a:lnTo>
                  <a:lnTo>
                    <a:pt x="168" y="0"/>
                  </a:lnTo>
                  <a:lnTo>
                    <a:pt x="85" y="0"/>
                  </a:lnTo>
                  <a:lnTo>
                    <a:pt x="0" y="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517584" name="Freeform 16"/>
            <p:cNvSpPr>
              <a:spLocks/>
            </p:cNvSpPr>
            <p:nvPr userDrawn="1"/>
          </p:nvSpPr>
          <p:spPr bwMode="auto">
            <a:xfrm>
              <a:off x="389" y="808"/>
              <a:ext cx="5176" cy="1160"/>
            </a:xfrm>
            <a:custGeom>
              <a:avLst/>
              <a:gdLst/>
              <a:ahLst/>
              <a:cxnLst>
                <a:cxn ang="0">
                  <a:pos x="5176" y="1959"/>
                </a:cxn>
                <a:cxn ang="0">
                  <a:pos x="5130" y="2001"/>
                </a:cxn>
                <a:cxn ang="0">
                  <a:pos x="5075" y="2044"/>
                </a:cxn>
                <a:cxn ang="0">
                  <a:pos x="4998" y="2096"/>
                </a:cxn>
                <a:cxn ang="0">
                  <a:pos x="4903" y="2153"/>
                </a:cxn>
                <a:cxn ang="0">
                  <a:pos x="4790" y="2208"/>
                </a:cxn>
                <a:cxn ang="0">
                  <a:pos x="4658" y="2258"/>
                </a:cxn>
                <a:cxn ang="0">
                  <a:pos x="4587" y="2277"/>
                </a:cxn>
                <a:cxn ang="0">
                  <a:pos x="4513" y="2295"/>
                </a:cxn>
                <a:cxn ang="0">
                  <a:pos x="4433" y="2308"/>
                </a:cxn>
                <a:cxn ang="0">
                  <a:pos x="4350" y="2317"/>
                </a:cxn>
                <a:cxn ang="0">
                  <a:pos x="4264" y="2321"/>
                </a:cxn>
                <a:cxn ang="0">
                  <a:pos x="4174" y="2317"/>
                </a:cxn>
                <a:cxn ang="0">
                  <a:pos x="4082" y="2308"/>
                </a:cxn>
                <a:cxn ang="0">
                  <a:pos x="3986" y="2292"/>
                </a:cxn>
                <a:cxn ang="0">
                  <a:pos x="3888" y="2269"/>
                </a:cxn>
                <a:cxn ang="0">
                  <a:pos x="3786" y="2235"/>
                </a:cxn>
                <a:cxn ang="0">
                  <a:pos x="3682" y="2195"/>
                </a:cxn>
                <a:cxn ang="0">
                  <a:pos x="3575" y="2143"/>
                </a:cxn>
                <a:cxn ang="0">
                  <a:pos x="3466" y="2082"/>
                </a:cxn>
                <a:cxn ang="0">
                  <a:pos x="3355" y="2011"/>
                </a:cxn>
                <a:cxn ang="0">
                  <a:pos x="3241" y="1927"/>
                </a:cxn>
                <a:cxn ang="0">
                  <a:pos x="3125" y="1831"/>
                </a:cxn>
                <a:cxn ang="0">
                  <a:pos x="3009" y="1723"/>
                </a:cxn>
                <a:cxn ang="0">
                  <a:pos x="2891" y="1600"/>
                </a:cxn>
                <a:cxn ang="0">
                  <a:pos x="2773" y="1475"/>
                </a:cxn>
                <a:cxn ang="0">
                  <a:pos x="2545" y="1244"/>
                </a:cxn>
                <a:cxn ang="0">
                  <a:pos x="2331" y="1035"/>
                </a:cxn>
                <a:cxn ang="0">
                  <a:pos x="2126" y="850"/>
                </a:cxn>
                <a:cxn ang="0">
                  <a:pos x="1931" y="685"/>
                </a:cxn>
                <a:cxn ang="0">
                  <a:pos x="1744" y="543"/>
                </a:cxn>
                <a:cxn ang="0">
                  <a:pos x="1565" y="419"/>
                </a:cxn>
                <a:cxn ang="0">
                  <a:pos x="1391" y="314"/>
                </a:cxn>
                <a:cxn ang="0">
                  <a:pos x="1222" y="226"/>
                </a:cxn>
                <a:cxn ang="0">
                  <a:pos x="1057" y="154"/>
                </a:cxn>
                <a:cxn ang="0">
                  <a:pos x="894" y="99"/>
                </a:cxn>
                <a:cxn ang="0">
                  <a:pos x="735" y="55"/>
                </a:cxn>
                <a:cxn ang="0">
                  <a:pos x="574" y="26"/>
                </a:cxn>
                <a:cxn ang="0">
                  <a:pos x="412" y="8"/>
                </a:cxn>
                <a:cxn ang="0">
                  <a:pos x="250" y="0"/>
                </a:cxn>
                <a:cxn ang="0">
                  <a:pos x="85" y="4"/>
                </a:cxn>
              </a:cxnLst>
              <a:rect l="0" t="0" r="r" b="b"/>
              <a:pathLst>
                <a:path w="5176" h="2321">
                  <a:moveTo>
                    <a:pt x="5176" y="1959"/>
                  </a:moveTo>
                  <a:lnTo>
                    <a:pt x="5176" y="1959"/>
                  </a:lnTo>
                  <a:lnTo>
                    <a:pt x="5165" y="1970"/>
                  </a:lnTo>
                  <a:lnTo>
                    <a:pt x="5130" y="2001"/>
                  </a:lnTo>
                  <a:lnTo>
                    <a:pt x="5105" y="2020"/>
                  </a:lnTo>
                  <a:lnTo>
                    <a:pt x="5075" y="2044"/>
                  </a:lnTo>
                  <a:lnTo>
                    <a:pt x="5039" y="2070"/>
                  </a:lnTo>
                  <a:lnTo>
                    <a:pt x="4998" y="2096"/>
                  </a:lnTo>
                  <a:lnTo>
                    <a:pt x="4953" y="2125"/>
                  </a:lnTo>
                  <a:lnTo>
                    <a:pt x="4903" y="2153"/>
                  </a:lnTo>
                  <a:lnTo>
                    <a:pt x="4849" y="2180"/>
                  </a:lnTo>
                  <a:lnTo>
                    <a:pt x="4790" y="2208"/>
                  </a:lnTo>
                  <a:lnTo>
                    <a:pt x="4726" y="2233"/>
                  </a:lnTo>
                  <a:lnTo>
                    <a:pt x="4658" y="2258"/>
                  </a:lnTo>
                  <a:lnTo>
                    <a:pt x="4624" y="2267"/>
                  </a:lnTo>
                  <a:lnTo>
                    <a:pt x="4587" y="2277"/>
                  </a:lnTo>
                  <a:lnTo>
                    <a:pt x="4550" y="2287"/>
                  </a:lnTo>
                  <a:lnTo>
                    <a:pt x="4513" y="2295"/>
                  </a:lnTo>
                  <a:lnTo>
                    <a:pt x="4472" y="2303"/>
                  </a:lnTo>
                  <a:lnTo>
                    <a:pt x="4433" y="2308"/>
                  </a:lnTo>
                  <a:lnTo>
                    <a:pt x="4392" y="2313"/>
                  </a:lnTo>
                  <a:lnTo>
                    <a:pt x="4350" y="2317"/>
                  </a:lnTo>
                  <a:lnTo>
                    <a:pt x="4307" y="2319"/>
                  </a:lnTo>
                  <a:lnTo>
                    <a:pt x="4264" y="2321"/>
                  </a:lnTo>
                  <a:lnTo>
                    <a:pt x="4220" y="2319"/>
                  </a:lnTo>
                  <a:lnTo>
                    <a:pt x="4174" y="2317"/>
                  </a:lnTo>
                  <a:lnTo>
                    <a:pt x="4128" y="2314"/>
                  </a:lnTo>
                  <a:lnTo>
                    <a:pt x="4082" y="2308"/>
                  </a:lnTo>
                  <a:lnTo>
                    <a:pt x="4034" y="2301"/>
                  </a:lnTo>
                  <a:lnTo>
                    <a:pt x="3986" y="2292"/>
                  </a:lnTo>
                  <a:lnTo>
                    <a:pt x="3936" y="2282"/>
                  </a:lnTo>
                  <a:lnTo>
                    <a:pt x="3888" y="2269"/>
                  </a:lnTo>
                  <a:lnTo>
                    <a:pt x="3836" y="2253"/>
                  </a:lnTo>
                  <a:lnTo>
                    <a:pt x="3786" y="2235"/>
                  </a:lnTo>
                  <a:lnTo>
                    <a:pt x="3734" y="2216"/>
                  </a:lnTo>
                  <a:lnTo>
                    <a:pt x="3682" y="2195"/>
                  </a:lnTo>
                  <a:lnTo>
                    <a:pt x="3628" y="2170"/>
                  </a:lnTo>
                  <a:lnTo>
                    <a:pt x="3575" y="2143"/>
                  </a:lnTo>
                  <a:lnTo>
                    <a:pt x="3521" y="2114"/>
                  </a:lnTo>
                  <a:lnTo>
                    <a:pt x="3466" y="2082"/>
                  </a:lnTo>
                  <a:lnTo>
                    <a:pt x="3410" y="2048"/>
                  </a:lnTo>
                  <a:lnTo>
                    <a:pt x="3355" y="2011"/>
                  </a:lnTo>
                  <a:lnTo>
                    <a:pt x="3298" y="1970"/>
                  </a:lnTo>
                  <a:lnTo>
                    <a:pt x="3241" y="1927"/>
                  </a:lnTo>
                  <a:lnTo>
                    <a:pt x="3184" y="1880"/>
                  </a:lnTo>
                  <a:lnTo>
                    <a:pt x="3125" y="1831"/>
                  </a:lnTo>
                  <a:lnTo>
                    <a:pt x="3067" y="1778"/>
                  </a:lnTo>
                  <a:lnTo>
                    <a:pt x="3009" y="1723"/>
                  </a:lnTo>
                  <a:lnTo>
                    <a:pt x="2949" y="1663"/>
                  </a:lnTo>
                  <a:lnTo>
                    <a:pt x="2891" y="1600"/>
                  </a:lnTo>
                  <a:lnTo>
                    <a:pt x="2891" y="1600"/>
                  </a:lnTo>
                  <a:lnTo>
                    <a:pt x="2773" y="1475"/>
                  </a:lnTo>
                  <a:lnTo>
                    <a:pt x="2658" y="1357"/>
                  </a:lnTo>
                  <a:lnTo>
                    <a:pt x="2545" y="1244"/>
                  </a:lnTo>
                  <a:lnTo>
                    <a:pt x="2437" y="1135"/>
                  </a:lnTo>
                  <a:lnTo>
                    <a:pt x="2331" y="1035"/>
                  </a:lnTo>
                  <a:lnTo>
                    <a:pt x="2227" y="938"/>
                  </a:lnTo>
                  <a:lnTo>
                    <a:pt x="2126" y="850"/>
                  </a:lnTo>
                  <a:lnTo>
                    <a:pt x="2027" y="764"/>
                  </a:lnTo>
                  <a:lnTo>
                    <a:pt x="1931" y="685"/>
                  </a:lnTo>
                  <a:lnTo>
                    <a:pt x="1837" y="611"/>
                  </a:lnTo>
                  <a:lnTo>
                    <a:pt x="1744" y="543"/>
                  </a:lnTo>
                  <a:lnTo>
                    <a:pt x="1654" y="478"/>
                  </a:lnTo>
                  <a:lnTo>
                    <a:pt x="1565" y="419"/>
                  </a:lnTo>
                  <a:lnTo>
                    <a:pt x="1477" y="364"/>
                  </a:lnTo>
                  <a:lnTo>
                    <a:pt x="1391" y="314"/>
                  </a:lnTo>
                  <a:lnTo>
                    <a:pt x="1305" y="268"/>
                  </a:lnTo>
                  <a:lnTo>
                    <a:pt x="1222" y="226"/>
                  </a:lnTo>
                  <a:lnTo>
                    <a:pt x="1139" y="188"/>
                  </a:lnTo>
                  <a:lnTo>
                    <a:pt x="1057" y="154"/>
                  </a:lnTo>
                  <a:lnTo>
                    <a:pt x="976" y="125"/>
                  </a:lnTo>
                  <a:lnTo>
                    <a:pt x="894" y="99"/>
                  </a:lnTo>
                  <a:lnTo>
                    <a:pt x="814" y="75"/>
                  </a:lnTo>
                  <a:lnTo>
                    <a:pt x="735" y="55"/>
                  </a:lnTo>
                  <a:lnTo>
                    <a:pt x="654" y="39"/>
                  </a:lnTo>
                  <a:lnTo>
                    <a:pt x="574" y="26"/>
                  </a:lnTo>
                  <a:lnTo>
                    <a:pt x="493" y="16"/>
                  </a:lnTo>
                  <a:lnTo>
                    <a:pt x="412" y="8"/>
                  </a:lnTo>
                  <a:lnTo>
                    <a:pt x="332" y="4"/>
                  </a:lnTo>
                  <a:lnTo>
                    <a:pt x="250" y="0"/>
                  </a:lnTo>
                  <a:lnTo>
                    <a:pt x="168" y="0"/>
                  </a:lnTo>
                  <a:lnTo>
                    <a:pt x="85" y="4"/>
                  </a:lnTo>
                  <a:lnTo>
                    <a:pt x="0" y="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517585" name="Freeform 17"/>
            <p:cNvSpPr>
              <a:spLocks/>
            </p:cNvSpPr>
            <p:nvPr userDrawn="1"/>
          </p:nvSpPr>
          <p:spPr bwMode="auto">
            <a:xfrm>
              <a:off x="403" y="829"/>
              <a:ext cx="5205" cy="1124"/>
            </a:xfrm>
            <a:custGeom>
              <a:avLst/>
              <a:gdLst/>
              <a:ahLst/>
              <a:cxnLst>
                <a:cxn ang="0">
                  <a:pos x="5205" y="1868"/>
                </a:cxn>
                <a:cxn ang="0">
                  <a:pos x="5161" y="1910"/>
                </a:cxn>
                <a:cxn ang="0">
                  <a:pos x="5105" y="1956"/>
                </a:cxn>
                <a:cxn ang="0">
                  <a:pos x="5030" y="2011"/>
                </a:cxn>
                <a:cxn ang="0">
                  <a:pos x="4936" y="2069"/>
                </a:cxn>
                <a:cxn ang="0">
                  <a:pos x="4822" y="2127"/>
                </a:cxn>
                <a:cxn ang="0">
                  <a:pos x="4693" y="2178"/>
                </a:cxn>
                <a:cxn ang="0">
                  <a:pos x="4621" y="2201"/>
                </a:cxn>
                <a:cxn ang="0">
                  <a:pos x="4546" y="2219"/>
                </a:cxn>
                <a:cxn ang="0">
                  <a:pos x="4467" y="2235"/>
                </a:cxn>
                <a:cxn ang="0">
                  <a:pos x="4385" y="2245"/>
                </a:cxn>
                <a:cxn ang="0">
                  <a:pos x="4299" y="2250"/>
                </a:cxn>
                <a:cxn ang="0">
                  <a:pos x="4208" y="2250"/>
                </a:cxn>
                <a:cxn ang="0">
                  <a:pos x="4117" y="2241"/>
                </a:cxn>
                <a:cxn ang="0">
                  <a:pos x="4020" y="2227"/>
                </a:cxn>
                <a:cxn ang="0">
                  <a:pos x="3921" y="2206"/>
                </a:cxn>
                <a:cxn ang="0">
                  <a:pos x="3820" y="2175"/>
                </a:cxn>
                <a:cxn ang="0">
                  <a:pos x="3714" y="2135"/>
                </a:cxn>
                <a:cxn ang="0">
                  <a:pos x="3607" y="2086"/>
                </a:cxn>
                <a:cxn ang="0">
                  <a:pos x="3497" y="2027"/>
                </a:cxn>
                <a:cxn ang="0">
                  <a:pos x="3385" y="1957"/>
                </a:cxn>
                <a:cxn ang="0">
                  <a:pos x="3270" y="1875"/>
                </a:cxn>
                <a:cxn ang="0">
                  <a:pos x="3153" y="1781"/>
                </a:cxn>
                <a:cxn ang="0">
                  <a:pos x="3035" y="1675"/>
                </a:cxn>
                <a:cxn ang="0">
                  <a:pos x="2914" y="1555"/>
                </a:cxn>
                <a:cxn ang="0">
                  <a:pos x="2795" y="1431"/>
                </a:cxn>
                <a:cxn ang="0">
                  <a:pos x="2564" y="1202"/>
                </a:cxn>
                <a:cxn ang="0">
                  <a:pos x="2346" y="997"/>
                </a:cxn>
                <a:cxn ang="0">
                  <a:pos x="2140" y="816"/>
                </a:cxn>
                <a:cxn ang="0">
                  <a:pos x="1941" y="654"/>
                </a:cxn>
                <a:cxn ang="0">
                  <a:pos x="1752" y="514"/>
                </a:cxn>
                <a:cxn ang="0">
                  <a:pos x="1570" y="394"/>
                </a:cxn>
                <a:cxn ang="0">
                  <a:pos x="1395" y="293"/>
                </a:cxn>
                <a:cxn ang="0">
                  <a:pos x="1226" y="207"/>
                </a:cxn>
                <a:cxn ang="0">
                  <a:pos x="1059" y="139"/>
                </a:cxn>
                <a:cxn ang="0">
                  <a:pos x="897" y="86"/>
                </a:cxn>
                <a:cxn ang="0">
                  <a:pos x="734" y="45"/>
                </a:cxn>
                <a:cxn ang="0">
                  <a:pos x="575" y="20"/>
                </a:cxn>
                <a:cxn ang="0">
                  <a:pos x="414" y="5"/>
                </a:cxn>
                <a:cxn ang="0">
                  <a:pos x="250" y="0"/>
                </a:cxn>
                <a:cxn ang="0">
                  <a:pos x="85" y="7"/>
                </a:cxn>
              </a:cxnLst>
              <a:rect l="0" t="0" r="r" b="b"/>
              <a:pathLst>
                <a:path w="5205" h="2250">
                  <a:moveTo>
                    <a:pt x="5205" y="1868"/>
                  </a:moveTo>
                  <a:lnTo>
                    <a:pt x="5205" y="1868"/>
                  </a:lnTo>
                  <a:lnTo>
                    <a:pt x="5194" y="1880"/>
                  </a:lnTo>
                  <a:lnTo>
                    <a:pt x="5161" y="1910"/>
                  </a:lnTo>
                  <a:lnTo>
                    <a:pt x="5136" y="1931"/>
                  </a:lnTo>
                  <a:lnTo>
                    <a:pt x="5105" y="1956"/>
                  </a:lnTo>
                  <a:lnTo>
                    <a:pt x="5071" y="1981"/>
                  </a:lnTo>
                  <a:lnTo>
                    <a:pt x="5030" y="2011"/>
                  </a:lnTo>
                  <a:lnTo>
                    <a:pt x="4984" y="2040"/>
                  </a:lnTo>
                  <a:lnTo>
                    <a:pt x="4936" y="2069"/>
                  </a:lnTo>
                  <a:lnTo>
                    <a:pt x="4882" y="2098"/>
                  </a:lnTo>
                  <a:lnTo>
                    <a:pt x="4822" y="2127"/>
                  </a:lnTo>
                  <a:lnTo>
                    <a:pt x="4760" y="2153"/>
                  </a:lnTo>
                  <a:lnTo>
                    <a:pt x="4693" y="2178"/>
                  </a:lnTo>
                  <a:lnTo>
                    <a:pt x="4657" y="2190"/>
                  </a:lnTo>
                  <a:lnTo>
                    <a:pt x="4621" y="2201"/>
                  </a:lnTo>
                  <a:lnTo>
                    <a:pt x="4585" y="2211"/>
                  </a:lnTo>
                  <a:lnTo>
                    <a:pt x="4546" y="2219"/>
                  </a:lnTo>
                  <a:lnTo>
                    <a:pt x="4507" y="2227"/>
                  </a:lnTo>
                  <a:lnTo>
                    <a:pt x="4467" y="2235"/>
                  </a:lnTo>
                  <a:lnTo>
                    <a:pt x="4426" y="2240"/>
                  </a:lnTo>
                  <a:lnTo>
                    <a:pt x="4385" y="2245"/>
                  </a:lnTo>
                  <a:lnTo>
                    <a:pt x="4342" y="2248"/>
                  </a:lnTo>
                  <a:lnTo>
                    <a:pt x="4299" y="2250"/>
                  </a:lnTo>
                  <a:lnTo>
                    <a:pt x="4254" y="2250"/>
                  </a:lnTo>
                  <a:lnTo>
                    <a:pt x="4208" y="2250"/>
                  </a:lnTo>
                  <a:lnTo>
                    <a:pt x="4163" y="2246"/>
                  </a:lnTo>
                  <a:lnTo>
                    <a:pt x="4117" y="2241"/>
                  </a:lnTo>
                  <a:lnTo>
                    <a:pt x="4068" y="2235"/>
                  </a:lnTo>
                  <a:lnTo>
                    <a:pt x="4020" y="2227"/>
                  </a:lnTo>
                  <a:lnTo>
                    <a:pt x="3971" y="2217"/>
                  </a:lnTo>
                  <a:lnTo>
                    <a:pt x="3921" y="2206"/>
                  </a:lnTo>
                  <a:lnTo>
                    <a:pt x="3871" y="2191"/>
                  </a:lnTo>
                  <a:lnTo>
                    <a:pt x="3820" y="2175"/>
                  </a:lnTo>
                  <a:lnTo>
                    <a:pt x="3767" y="2156"/>
                  </a:lnTo>
                  <a:lnTo>
                    <a:pt x="3714" y="2135"/>
                  </a:lnTo>
                  <a:lnTo>
                    <a:pt x="3661" y="2112"/>
                  </a:lnTo>
                  <a:lnTo>
                    <a:pt x="3607" y="2086"/>
                  </a:lnTo>
                  <a:lnTo>
                    <a:pt x="3553" y="2057"/>
                  </a:lnTo>
                  <a:lnTo>
                    <a:pt x="3497" y="2027"/>
                  </a:lnTo>
                  <a:lnTo>
                    <a:pt x="3442" y="1993"/>
                  </a:lnTo>
                  <a:lnTo>
                    <a:pt x="3385" y="1957"/>
                  </a:lnTo>
                  <a:lnTo>
                    <a:pt x="3328" y="1917"/>
                  </a:lnTo>
                  <a:lnTo>
                    <a:pt x="3270" y="1875"/>
                  </a:lnTo>
                  <a:lnTo>
                    <a:pt x="3213" y="1830"/>
                  </a:lnTo>
                  <a:lnTo>
                    <a:pt x="3153" y="1781"/>
                  </a:lnTo>
                  <a:lnTo>
                    <a:pt x="3095" y="1730"/>
                  </a:lnTo>
                  <a:lnTo>
                    <a:pt x="3035" y="1675"/>
                  </a:lnTo>
                  <a:lnTo>
                    <a:pt x="2975" y="1617"/>
                  </a:lnTo>
                  <a:lnTo>
                    <a:pt x="2914" y="1555"/>
                  </a:lnTo>
                  <a:lnTo>
                    <a:pt x="2914" y="1555"/>
                  </a:lnTo>
                  <a:lnTo>
                    <a:pt x="2795" y="1431"/>
                  </a:lnTo>
                  <a:lnTo>
                    <a:pt x="2678" y="1313"/>
                  </a:lnTo>
                  <a:lnTo>
                    <a:pt x="2564" y="1202"/>
                  </a:lnTo>
                  <a:lnTo>
                    <a:pt x="2453" y="1097"/>
                  </a:lnTo>
                  <a:lnTo>
                    <a:pt x="2346" y="997"/>
                  </a:lnTo>
                  <a:lnTo>
                    <a:pt x="2241" y="903"/>
                  </a:lnTo>
                  <a:lnTo>
                    <a:pt x="2140" y="816"/>
                  </a:lnTo>
                  <a:lnTo>
                    <a:pt x="2040" y="732"/>
                  </a:lnTo>
                  <a:lnTo>
                    <a:pt x="1941" y="654"/>
                  </a:lnTo>
                  <a:lnTo>
                    <a:pt x="1847" y="582"/>
                  </a:lnTo>
                  <a:lnTo>
                    <a:pt x="1752" y="514"/>
                  </a:lnTo>
                  <a:lnTo>
                    <a:pt x="1661" y="452"/>
                  </a:lnTo>
                  <a:lnTo>
                    <a:pt x="1570" y="394"/>
                  </a:lnTo>
                  <a:lnTo>
                    <a:pt x="1483" y="341"/>
                  </a:lnTo>
                  <a:lnTo>
                    <a:pt x="1395" y="293"/>
                  </a:lnTo>
                  <a:lnTo>
                    <a:pt x="1311" y="247"/>
                  </a:lnTo>
                  <a:lnTo>
                    <a:pt x="1226" y="207"/>
                  </a:lnTo>
                  <a:lnTo>
                    <a:pt x="1143" y="171"/>
                  </a:lnTo>
                  <a:lnTo>
                    <a:pt x="1059" y="139"/>
                  </a:lnTo>
                  <a:lnTo>
                    <a:pt x="977" y="110"/>
                  </a:lnTo>
                  <a:lnTo>
                    <a:pt x="897" y="86"/>
                  </a:lnTo>
                  <a:lnTo>
                    <a:pt x="815" y="63"/>
                  </a:lnTo>
                  <a:lnTo>
                    <a:pt x="734" y="45"/>
                  </a:lnTo>
                  <a:lnTo>
                    <a:pt x="655" y="31"/>
                  </a:lnTo>
                  <a:lnTo>
                    <a:pt x="575" y="20"/>
                  </a:lnTo>
                  <a:lnTo>
                    <a:pt x="494" y="10"/>
                  </a:lnTo>
                  <a:lnTo>
                    <a:pt x="414" y="5"/>
                  </a:lnTo>
                  <a:lnTo>
                    <a:pt x="332" y="2"/>
                  </a:lnTo>
                  <a:lnTo>
                    <a:pt x="250" y="0"/>
                  </a:lnTo>
                  <a:lnTo>
                    <a:pt x="168" y="2"/>
                  </a:lnTo>
                  <a:lnTo>
                    <a:pt x="85" y="7"/>
                  </a:lnTo>
                  <a:lnTo>
                    <a:pt x="0" y="13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517586" name="Freeform 18"/>
            <p:cNvSpPr>
              <a:spLocks/>
            </p:cNvSpPr>
            <p:nvPr userDrawn="1"/>
          </p:nvSpPr>
          <p:spPr bwMode="auto">
            <a:xfrm>
              <a:off x="418" y="850"/>
              <a:ext cx="5233" cy="1090"/>
            </a:xfrm>
            <a:custGeom>
              <a:avLst/>
              <a:gdLst/>
              <a:ahLst/>
              <a:cxnLst>
                <a:cxn ang="0">
                  <a:pos x="5233" y="1778"/>
                </a:cxn>
                <a:cxn ang="0">
                  <a:pos x="5189" y="1822"/>
                </a:cxn>
                <a:cxn ang="0">
                  <a:pos x="5133" y="1867"/>
                </a:cxn>
                <a:cxn ang="0">
                  <a:pos x="5060" y="1923"/>
                </a:cxn>
                <a:cxn ang="0">
                  <a:pos x="4965" y="1985"/>
                </a:cxn>
                <a:cxn ang="0">
                  <a:pos x="4854" y="2044"/>
                </a:cxn>
                <a:cxn ang="0">
                  <a:pos x="4725" y="2099"/>
                </a:cxn>
                <a:cxn ang="0">
                  <a:pos x="4654" y="2122"/>
                </a:cxn>
                <a:cxn ang="0">
                  <a:pos x="4579" y="2143"/>
                </a:cxn>
                <a:cxn ang="0">
                  <a:pos x="4500" y="2159"/>
                </a:cxn>
                <a:cxn ang="0">
                  <a:pos x="4418" y="2172"/>
                </a:cxn>
                <a:cxn ang="0">
                  <a:pos x="4332" y="2178"/>
                </a:cxn>
                <a:cxn ang="0">
                  <a:pos x="4242" y="2180"/>
                </a:cxn>
                <a:cxn ang="0">
                  <a:pos x="4149" y="2174"/>
                </a:cxn>
                <a:cxn ang="0">
                  <a:pos x="4053" y="2162"/>
                </a:cxn>
                <a:cxn ang="0">
                  <a:pos x="3953" y="2141"/>
                </a:cxn>
                <a:cxn ang="0">
                  <a:pos x="3852" y="2114"/>
                </a:cxn>
                <a:cxn ang="0">
                  <a:pos x="3746" y="2075"/>
                </a:cxn>
                <a:cxn ang="0">
                  <a:pos x="3638" y="2028"/>
                </a:cxn>
                <a:cxn ang="0">
                  <a:pos x="3527" y="1972"/>
                </a:cxn>
                <a:cxn ang="0">
                  <a:pos x="3414" y="1902"/>
                </a:cxn>
                <a:cxn ang="0">
                  <a:pos x="3298" y="1823"/>
                </a:cxn>
                <a:cxn ang="0">
                  <a:pos x="3180" y="1731"/>
                </a:cxn>
                <a:cxn ang="0">
                  <a:pos x="3059" y="1626"/>
                </a:cxn>
                <a:cxn ang="0">
                  <a:pos x="2937" y="1508"/>
                </a:cxn>
                <a:cxn ang="0">
                  <a:pos x="2816" y="1387"/>
                </a:cxn>
                <a:cxn ang="0">
                  <a:pos x="2581" y="1161"/>
                </a:cxn>
                <a:cxn ang="0">
                  <a:pos x="2361" y="959"/>
                </a:cxn>
                <a:cxn ang="0">
                  <a:pos x="2151" y="780"/>
                </a:cxn>
                <a:cxn ang="0">
                  <a:pos x="1951" y="624"/>
                </a:cxn>
                <a:cxn ang="0">
                  <a:pos x="1759" y="486"/>
                </a:cxn>
                <a:cxn ang="0">
                  <a:pos x="1576" y="370"/>
                </a:cxn>
                <a:cxn ang="0">
                  <a:pos x="1400" y="270"/>
                </a:cxn>
                <a:cxn ang="0">
                  <a:pos x="1229" y="189"/>
                </a:cxn>
                <a:cxn ang="0">
                  <a:pos x="1061" y="123"/>
                </a:cxn>
                <a:cxn ang="0">
                  <a:pos x="897" y="73"/>
                </a:cxn>
                <a:cxn ang="0">
                  <a:pos x="736" y="36"/>
                </a:cxn>
                <a:cxn ang="0">
                  <a:pos x="575" y="13"/>
                </a:cxn>
                <a:cxn ang="0">
                  <a:pos x="413" y="2"/>
                </a:cxn>
                <a:cxn ang="0">
                  <a:pos x="250" y="2"/>
                </a:cxn>
                <a:cxn ang="0">
                  <a:pos x="85" y="10"/>
                </a:cxn>
              </a:cxnLst>
              <a:rect l="0" t="0" r="r" b="b"/>
              <a:pathLst>
                <a:path w="5233" h="2180">
                  <a:moveTo>
                    <a:pt x="5233" y="1778"/>
                  </a:moveTo>
                  <a:lnTo>
                    <a:pt x="5233" y="1778"/>
                  </a:lnTo>
                  <a:lnTo>
                    <a:pt x="5222" y="1789"/>
                  </a:lnTo>
                  <a:lnTo>
                    <a:pt x="5189" y="1822"/>
                  </a:lnTo>
                  <a:lnTo>
                    <a:pt x="5164" y="1843"/>
                  </a:lnTo>
                  <a:lnTo>
                    <a:pt x="5133" y="1867"/>
                  </a:lnTo>
                  <a:lnTo>
                    <a:pt x="5099" y="1894"/>
                  </a:lnTo>
                  <a:lnTo>
                    <a:pt x="5060" y="1923"/>
                  </a:lnTo>
                  <a:lnTo>
                    <a:pt x="5015" y="1954"/>
                  </a:lnTo>
                  <a:lnTo>
                    <a:pt x="4965" y="1985"/>
                  </a:lnTo>
                  <a:lnTo>
                    <a:pt x="4913" y="2014"/>
                  </a:lnTo>
                  <a:lnTo>
                    <a:pt x="4854" y="2044"/>
                  </a:lnTo>
                  <a:lnTo>
                    <a:pt x="4792" y="2072"/>
                  </a:lnTo>
                  <a:lnTo>
                    <a:pt x="4725" y="2099"/>
                  </a:lnTo>
                  <a:lnTo>
                    <a:pt x="4689" y="2111"/>
                  </a:lnTo>
                  <a:lnTo>
                    <a:pt x="4654" y="2122"/>
                  </a:lnTo>
                  <a:lnTo>
                    <a:pt x="4617" y="2133"/>
                  </a:lnTo>
                  <a:lnTo>
                    <a:pt x="4579" y="2143"/>
                  </a:lnTo>
                  <a:lnTo>
                    <a:pt x="4540" y="2153"/>
                  </a:lnTo>
                  <a:lnTo>
                    <a:pt x="4500" y="2159"/>
                  </a:lnTo>
                  <a:lnTo>
                    <a:pt x="4460" y="2167"/>
                  </a:lnTo>
                  <a:lnTo>
                    <a:pt x="4418" y="2172"/>
                  </a:lnTo>
                  <a:lnTo>
                    <a:pt x="4375" y="2175"/>
                  </a:lnTo>
                  <a:lnTo>
                    <a:pt x="4332" y="2178"/>
                  </a:lnTo>
                  <a:lnTo>
                    <a:pt x="4288" y="2180"/>
                  </a:lnTo>
                  <a:lnTo>
                    <a:pt x="4242" y="2180"/>
                  </a:lnTo>
                  <a:lnTo>
                    <a:pt x="4196" y="2178"/>
                  </a:lnTo>
                  <a:lnTo>
                    <a:pt x="4149" y="2174"/>
                  </a:lnTo>
                  <a:lnTo>
                    <a:pt x="4102" y="2169"/>
                  </a:lnTo>
                  <a:lnTo>
                    <a:pt x="4053" y="2162"/>
                  </a:lnTo>
                  <a:lnTo>
                    <a:pt x="4003" y="2153"/>
                  </a:lnTo>
                  <a:lnTo>
                    <a:pt x="3953" y="2141"/>
                  </a:lnTo>
                  <a:lnTo>
                    <a:pt x="3903" y="2128"/>
                  </a:lnTo>
                  <a:lnTo>
                    <a:pt x="3852" y="2114"/>
                  </a:lnTo>
                  <a:lnTo>
                    <a:pt x="3799" y="2096"/>
                  </a:lnTo>
                  <a:lnTo>
                    <a:pt x="3746" y="2075"/>
                  </a:lnTo>
                  <a:lnTo>
                    <a:pt x="3692" y="2054"/>
                  </a:lnTo>
                  <a:lnTo>
                    <a:pt x="3638" y="2028"/>
                  </a:lnTo>
                  <a:lnTo>
                    <a:pt x="3582" y="2001"/>
                  </a:lnTo>
                  <a:lnTo>
                    <a:pt x="3527" y="1972"/>
                  </a:lnTo>
                  <a:lnTo>
                    <a:pt x="3471" y="1938"/>
                  </a:lnTo>
                  <a:lnTo>
                    <a:pt x="3414" y="1902"/>
                  </a:lnTo>
                  <a:lnTo>
                    <a:pt x="3356" y="1865"/>
                  </a:lnTo>
                  <a:lnTo>
                    <a:pt x="3298" y="1823"/>
                  </a:lnTo>
                  <a:lnTo>
                    <a:pt x="3239" y="1778"/>
                  </a:lnTo>
                  <a:lnTo>
                    <a:pt x="3180" y="1731"/>
                  </a:lnTo>
                  <a:lnTo>
                    <a:pt x="3120" y="1681"/>
                  </a:lnTo>
                  <a:lnTo>
                    <a:pt x="3059" y="1626"/>
                  </a:lnTo>
                  <a:lnTo>
                    <a:pt x="2999" y="1570"/>
                  </a:lnTo>
                  <a:lnTo>
                    <a:pt x="2937" y="1508"/>
                  </a:lnTo>
                  <a:lnTo>
                    <a:pt x="2937" y="1508"/>
                  </a:lnTo>
                  <a:lnTo>
                    <a:pt x="2816" y="1387"/>
                  </a:lnTo>
                  <a:lnTo>
                    <a:pt x="2697" y="1271"/>
                  </a:lnTo>
                  <a:lnTo>
                    <a:pt x="2581" y="1161"/>
                  </a:lnTo>
                  <a:lnTo>
                    <a:pt x="2470" y="1058"/>
                  </a:lnTo>
                  <a:lnTo>
                    <a:pt x="2361" y="959"/>
                  </a:lnTo>
                  <a:lnTo>
                    <a:pt x="2255" y="867"/>
                  </a:lnTo>
                  <a:lnTo>
                    <a:pt x="2151" y="780"/>
                  </a:lnTo>
                  <a:lnTo>
                    <a:pt x="2050" y="699"/>
                  </a:lnTo>
                  <a:lnTo>
                    <a:pt x="1951" y="624"/>
                  </a:lnTo>
                  <a:lnTo>
                    <a:pt x="1854" y="552"/>
                  </a:lnTo>
                  <a:lnTo>
                    <a:pt x="1759" y="486"/>
                  </a:lnTo>
                  <a:lnTo>
                    <a:pt x="1668" y="427"/>
                  </a:lnTo>
                  <a:lnTo>
                    <a:pt x="1576" y="370"/>
                  </a:lnTo>
                  <a:lnTo>
                    <a:pt x="1487" y="318"/>
                  </a:lnTo>
                  <a:lnTo>
                    <a:pt x="1400" y="270"/>
                  </a:lnTo>
                  <a:lnTo>
                    <a:pt x="1314" y="228"/>
                  </a:lnTo>
                  <a:lnTo>
                    <a:pt x="1229" y="189"/>
                  </a:lnTo>
                  <a:lnTo>
                    <a:pt x="1144" y="154"/>
                  </a:lnTo>
                  <a:lnTo>
                    <a:pt x="1061" y="123"/>
                  </a:lnTo>
                  <a:lnTo>
                    <a:pt x="979" y="96"/>
                  </a:lnTo>
                  <a:lnTo>
                    <a:pt x="897" y="73"/>
                  </a:lnTo>
                  <a:lnTo>
                    <a:pt x="817" y="54"/>
                  </a:lnTo>
                  <a:lnTo>
                    <a:pt x="736" y="36"/>
                  </a:lnTo>
                  <a:lnTo>
                    <a:pt x="656" y="23"/>
                  </a:lnTo>
                  <a:lnTo>
                    <a:pt x="575" y="13"/>
                  </a:lnTo>
                  <a:lnTo>
                    <a:pt x="495" y="7"/>
                  </a:lnTo>
                  <a:lnTo>
                    <a:pt x="413" y="2"/>
                  </a:lnTo>
                  <a:lnTo>
                    <a:pt x="332" y="0"/>
                  </a:lnTo>
                  <a:lnTo>
                    <a:pt x="250" y="2"/>
                  </a:lnTo>
                  <a:lnTo>
                    <a:pt x="168" y="5"/>
                  </a:lnTo>
                  <a:lnTo>
                    <a:pt x="85" y="10"/>
                  </a:lnTo>
                  <a:lnTo>
                    <a:pt x="0" y="1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517587" name="Freeform 19"/>
            <p:cNvSpPr>
              <a:spLocks/>
            </p:cNvSpPr>
            <p:nvPr userDrawn="1"/>
          </p:nvSpPr>
          <p:spPr bwMode="auto">
            <a:xfrm>
              <a:off x="434" y="870"/>
              <a:ext cx="5259" cy="1056"/>
            </a:xfrm>
            <a:custGeom>
              <a:avLst/>
              <a:gdLst/>
              <a:ahLst/>
              <a:cxnLst>
                <a:cxn ang="0">
                  <a:pos x="5259" y="1687"/>
                </a:cxn>
                <a:cxn ang="0">
                  <a:pos x="5214" y="1731"/>
                </a:cxn>
                <a:cxn ang="0">
                  <a:pos x="5160" y="1779"/>
                </a:cxn>
                <a:cxn ang="0">
                  <a:pos x="5087" y="1837"/>
                </a:cxn>
                <a:cxn ang="0">
                  <a:pos x="4994" y="1900"/>
                </a:cxn>
                <a:cxn ang="0">
                  <a:pos x="4883" y="1963"/>
                </a:cxn>
                <a:cxn ang="0">
                  <a:pos x="4755" y="2020"/>
                </a:cxn>
                <a:cxn ang="0">
                  <a:pos x="4684" y="2045"/>
                </a:cxn>
                <a:cxn ang="0">
                  <a:pos x="4611" y="2068"/>
                </a:cxn>
                <a:cxn ang="0">
                  <a:pos x="4531" y="2086"/>
                </a:cxn>
                <a:cxn ang="0">
                  <a:pos x="4449" y="2100"/>
                </a:cxn>
                <a:cxn ang="0">
                  <a:pos x="4363" y="2108"/>
                </a:cxn>
                <a:cxn ang="0">
                  <a:pos x="4275" y="2112"/>
                </a:cxn>
                <a:cxn ang="0">
                  <a:pos x="4181" y="2107"/>
                </a:cxn>
                <a:cxn ang="0">
                  <a:pos x="4084" y="2097"/>
                </a:cxn>
                <a:cxn ang="0">
                  <a:pos x="3984" y="2079"/>
                </a:cxn>
                <a:cxn ang="0">
                  <a:pos x="3882" y="2052"/>
                </a:cxn>
                <a:cxn ang="0">
                  <a:pos x="3776" y="2016"/>
                </a:cxn>
                <a:cxn ang="0">
                  <a:pos x="3668" y="1971"/>
                </a:cxn>
                <a:cxn ang="0">
                  <a:pos x="3555" y="1916"/>
                </a:cxn>
                <a:cxn ang="0">
                  <a:pos x="3441" y="1850"/>
                </a:cxn>
                <a:cxn ang="0">
                  <a:pos x="3325" y="1773"/>
                </a:cxn>
                <a:cxn ang="0">
                  <a:pos x="3205" y="1682"/>
                </a:cxn>
                <a:cxn ang="0">
                  <a:pos x="3083" y="1579"/>
                </a:cxn>
                <a:cxn ang="0">
                  <a:pos x="2958" y="1463"/>
                </a:cxn>
                <a:cxn ang="0">
                  <a:pos x="2835" y="1343"/>
                </a:cxn>
                <a:cxn ang="0">
                  <a:pos x="2599" y="1122"/>
                </a:cxn>
                <a:cxn ang="0">
                  <a:pos x="2374" y="923"/>
                </a:cxn>
                <a:cxn ang="0">
                  <a:pos x="2161" y="747"/>
                </a:cxn>
                <a:cxn ang="0">
                  <a:pos x="1960" y="594"/>
                </a:cxn>
                <a:cxn ang="0">
                  <a:pos x="1767" y="460"/>
                </a:cxn>
                <a:cxn ang="0">
                  <a:pos x="1581" y="347"/>
                </a:cxn>
                <a:cxn ang="0">
                  <a:pos x="1403" y="250"/>
                </a:cxn>
                <a:cxn ang="0">
                  <a:pos x="1231" y="171"/>
                </a:cxn>
                <a:cxn ang="0">
                  <a:pos x="1063" y="109"/>
                </a:cxn>
                <a:cxn ang="0">
                  <a:pos x="898" y="63"/>
                </a:cxn>
                <a:cxn ang="0">
                  <a:pos x="735" y="29"/>
                </a:cxn>
                <a:cxn ang="0">
                  <a:pos x="574" y="8"/>
                </a:cxn>
                <a:cxn ang="0">
                  <a:pos x="412" y="0"/>
                </a:cxn>
                <a:cxn ang="0">
                  <a:pos x="249" y="3"/>
                </a:cxn>
                <a:cxn ang="0">
                  <a:pos x="84" y="16"/>
                </a:cxn>
              </a:cxnLst>
              <a:rect l="0" t="0" r="r" b="b"/>
              <a:pathLst>
                <a:path w="5259" h="2112">
                  <a:moveTo>
                    <a:pt x="5259" y="1687"/>
                  </a:moveTo>
                  <a:lnTo>
                    <a:pt x="5259" y="1687"/>
                  </a:lnTo>
                  <a:lnTo>
                    <a:pt x="5248" y="1698"/>
                  </a:lnTo>
                  <a:lnTo>
                    <a:pt x="5214" y="1731"/>
                  </a:lnTo>
                  <a:lnTo>
                    <a:pt x="5189" y="1753"/>
                  </a:lnTo>
                  <a:lnTo>
                    <a:pt x="5160" y="1779"/>
                  </a:lnTo>
                  <a:lnTo>
                    <a:pt x="5127" y="1806"/>
                  </a:lnTo>
                  <a:lnTo>
                    <a:pt x="5087" y="1837"/>
                  </a:lnTo>
                  <a:lnTo>
                    <a:pt x="5044" y="1868"/>
                  </a:lnTo>
                  <a:lnTo>
                    <a:pt x="4994" y="1900"/>
                  </a:lnTo>
                  <a:lnTo>
                    <a:pt x="4941" y="1931"/>
                  </a:lnTo>
                  <a:lnTo>
                    <a:pt x="4883" y="1963"/>
                  </a:lnTo>
                  <a:lnTo>
                    <a:pt x="4822" y="1992"/>
                  </a:lnTo>
                  <a:lnTo>
                    <a:pt x="4755" y="2020"/>
                  </a:lnTo>
                  <a:lnTo>
                    <a:pt x="4720" y="2033"/>
                  </a:lnTo>
                  <a:lnTo>
                    <a:pt x="4684" y="2045"/>
                  </a:lnTo>
                  <a:lnTo>
                    <a:pt x="4648" y="2057"/>
                  </a:lnTo>
                  <a:lnTo>
                    <a:pt x="4611" y="2068"/>
                  </a:lnTo>
                  <a:lnTo>
                    <a:pt x="4572" y="2078"/>
                  </a:lnTo>
                  <a:lnTo>
                    <a:pt x="4531" y="2086"/>
                  </a:lnTo>
                  <a:lnTo>
                    <a:pt x="4491" y="2094"/>
                  </a:lnTo>
                  <a:lnTo>
                    <a:pt x="4449" y="2100"/>
                  </a:lnTo>
                  <a:lnTo>
                    <a:pt x="4406" y="2105"/>
                  </a:lnTo>
                  <a:lnTo>
                    <a:pt x="4363" y="2108"/>
                  </a:lnTo>
                  <a:lnTo>
                    <a:pt x="4319" y="2110"/>
                  </a:lnTo>
                  <a:lnTo>
                    <a:pt x="4275" y="2112"/>
                  </a:lnTo>
                  <a:lnTo>
                    <a:pt x="4227" y="2110"/>
                  </a:lnTo>
                  <a:lnTo>
                    <a:pt x="4181" y="2107"/>
                  </a:lnTo>
                  <a:lnTo>
                    <a:pt x="4133" y="2104"/>
                  </a:lnTo>
                  <a:lnTo>
                    <a:pt x="4084" y="2097"/>
                  </a:lnTo>
                  <a:lnTo>
                    <a:pt x="4036" y="2089"/>
                  </a:lnTo>
                  <a:lnTo>
                    <a:pt x="3984" y="2079"/>
                  </a:lnTo>
                  <a:lnTo>
                    <a:pt x="3934" y="2066"/>
                  </a:lnTo>
                  <a:lnTo>
                    <a:pt x="3882" y="2052"/>
                  </a:lnTo>
                  <a:lnTo>
                    <a:pt x="3829" y="2036"/>
                  </a:lnTo>
                  <a:lnTo>
                    <a:pt x="3776" y="2016"/>
                  </a:lnTo>
                  <a:lnTo>
                    <a:pt x="3722" y="1995"/>
                  </a:lnTo>
                  <a:lnTo>
                    <a:pt x="3668" y="1971"/>
                  </a:lnTo>
                  <a:lnTo>
                    <a:pt x="3612" y="1945"/>
                  </a:lnTo>
                  <a:lnTo>
                    <a:pt x="3555" y="1916"/>
                  </a:lnTo>
                  <a:lnTo>
                    <a:pt x="3498" y="1884"/>
                  </a:lnTo>
                  <a:lnTo>
                    <a:pt x="3441" y="1850"/>
                  </a:lnTo>
                  <a:lnTo>
                    <a:pt x="3383" y="1813"/>
                  </a:lnTo>
                  <a:lnTo>
                    <a:pt x="3325" y="1773"/>
                  </a:lnTo>
                  <a:lnTo>
                    <a:pt x="3265" y="1729"/>
                  </a:lnTo>
                  <a:lnTo>
                    <a:pt x="3205" y="1682"/>
                  </a:lnTo>
                  <a:lnTo>
                    <a:pt x="3144" y="1632"/>
                  </a:lnTo>
                  <a:lnTo>
                    <a:pt x="3083" y="1579"/>
                  </a:lnTo>
                  <a:lnTo>
                    <a:pt x="3021" y="1522"/>
                  </a:lnTo>
                  <a:lnTo>
                    <a:pt x="2958" y="1463"/>
                  </a:lnTo>
                  <a:lnTo>
                    <a:pt x="2958" y="1463"/>
                  </a:lnTo>
                  <a:lnTo>
                    <a:pt x="2835" y="1343"/>
                  </a:lnTo>
                  <a:lnTo>
                    <a:pt x="2715" y="1228"/>
                  </a:lnTo>
                  <a:lnTo>
                    <a:pt x="2599" y="1122"/>
                  </a:lnTo>
                  <a:lnTo>
                    <a:pt x="2485" y="1020"/>
                  </a:lnTo>
                  <a:lnTo>
                    <a:pt x="2374" y="923"/>
                  </a:lnTo>
                  <a:lnTo>
                    <a:pt x="2267" y="833"/>
                  </a:lnTo>
                  <a:lnTo>
                    <a:pt x="2161" y="747"/>
                  </a:lnTo>
                  <a:lnTo>
                    <a:pt x="2060" y="668"/>
                  </a:lnTo>
                  <a:lnTo>
                    <a:pt x="1960" y="594"/>
                  </a:lnTo>
                  <a:lnTo>
                    <a:pt x="1861" y="524"/>
                  </a:lnTo>
                  <a:lnTo>
                    <a:pt x="1767" y="460"/>
                  </a:lnTo>
                  <a:lnTo>
                    <a:pt x="1673" y="400"/>
                  </a:lnTo>
                  <a:lnTo>
                    <a:pt x="1581" y="347"/>
                  </a:lnTo>
                  <a:lnTo>
                    <a:pt x="1492" y="297"/>
                  </a:lnTo>
                  <a:lnTo>
                    <a:pt x="1403" y="250"/>
                  </a:lnTo>
                  <a:lnTo>
                    <a:pt x="1316" y="210"/>
                  </a:lnTo>
                  <a:lnTo>
                    <a:pt x="1231" y="171"/>
                  </a:lnTo>
                  <a:lnTo>
                    <a:pt x="1146" y="138"/>
                  </a:lnTo>
                  <a:lnTo>
                    <a:pt x="1063" y="109"/>
                  </a:lnTo>
                  <a:lnTo>
                    <a:pt x="980" y="84"/>
                  </a:lnTo>
                  <a:lnTo>
                    <a:pt x="898" y="63"/>
                  </a:lnTo>
                  <a:lnTo>
                    <a:pt x="816" y="43"/>
                  </a:lnTo>
                  <a:lnTo>
                    <a:pt x="735" y="29"/>
                  </a:lnTo>
                  <a:lnTo>
                    <a:pt x="655" y="17"/>
                  </a:lnTo>
                  <a:lnTo>
                    <a:pt x="574" y="8"/>
                  </a:lnTo>
                  <a:lnTo>
                    <a:pt x="494" y="3"/>
                  </a:lnTo>
                  <a:lnTo>
                    <a:pt x="412" y="0"/>
                  </a:lnTo>
                  <a:lnTo>
                    <a:pt x="331" y="0"/>
                  </a:lnTo>
                  <a:lnTo>
                    <a:pt x="249" y="3"/>
                  </a:lnTo>
                  <a:lnTo>
                    <a:pt x="168" y="8"/>
                  </a:lnTo>
                  <a:lnTo>
                    <a:pt x="84" y="16"/>
                  </a:lnTo>
                  <a:lnTo>
                    <a:pt x="0" y="25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517588" name="Freeform 20"/>
            <p:cNvSpPr>
              <a:spLocks/>
            </p:cNvSpPr>
            <p:nvPr userDrawn="1"/>
          </p:nvSpPr>
          <p:spPr bwMode="auto">
            <a:xfrm>
              <a:off x="450" y="890"/>
              <a:ext cx="5283" cy="1021"/>
            </a:xfrm>
            <a:custGeom>
              <a:avLst/>
              <a:gdLst/>
              <a:ahLst/>
              <a:cxnLst>
                <a:cxn ang="0">
                  <a:pos x="5283" y="1597"/>
                </a:cxn>
                <a:cxn ang="0">
                  <a:pos x="5240" y="1642"/>
                </a:cxn>
                <a:cxn ang="0">
                  <a:pos x="5187" y="1691"/>
                </a:cxn>
                <a:cxn ang="0">
                  <a:pos x="5114" y="1750"/>
                </a:cxn>
                <a:cxn ang="0">
                  <a:pos x="5022" y="1817"/>
                </a:cxn>
                <a:cxn ang="0">
                  <a:pos x="4912" y="1881"/>
                </a:cxn>
                <a:cxn ang="0">
                  <a:pos x="4818" y="1928"/>
                </a:cxn>
                <a:cxn ang="0">
                  <a:pos x="4750" y="1955"/>
                </a:cxn>
                <a:cxn ang="0">
                  <a:pos x="4678" y="1981"/>
                </a:cxn>
                <a:cxn ang="0">
                  <a:pos x="4601" y="2002"/>
                </a:cxn>
                <a:cxn ang="0">
                  <a:pos x="4522" y="2020"/>
                </a:cxn>
                <a:cxn ang="0">
                  <a:pos x="4438" y="2033"/>
                </a:cxn>
                <a:cxn ang="0">
                  <a:pos x="4350" y="2041"/>
                </a:cxn>
                <a:cxn ang="0">
                  <a:pos x="4259" y="2043"/>
                </a:cxn>
                <a:cxn ang="0">
                  <a:pos x="4164" y="2038"/>
                </a:cxn>
                <a:cxn ang="0">
                  <a:pos x="4066" y="2025"/>
                </a:cxn>
                <a:cxn ang="0">
                  <a:pos x="3964" y="2005"/>
                </a:cxn>
                <a:cxn ang="0">
                  <a:pos x="3860" y="1976"/>
                </a:cxn>
                <a:cxn ang="0">
                  <a:pos x="3752" y="1938"/>
                </a:cxn>
                <a:cxn ang="0">
                  <a:pos x="3641" y="1889"/>
                </a:cxn>
                <a:cxn ang="0">
                  <a:pos x="3527" y="1831"/>
                </a:cxn>
                <a:cxn ang="0">
                  <a:pos x="3410" y="1760"/>
                </a:cxn>
                <a:cxn ang="0">
                  <a:pos x="3291" y="1679"/>
                </a:cxn>
                <a:cxn ang="0">
                  <a:pos x="3169" y="1584"/>
                </a:cxn>
                <a:cxn ang="0">
                  <a:pos x="3044" y="1477"/>
                </a:cxn>
                <a:cxn ang="0">
                  <a:pos x="2980" y="1418"/>
                </a:cxn>
                <a:cxn ang="0">
                  <a:pos x="2734" y="1188"/>
                </a:cxn>
                <a:cxn ang="0">
                  <a:pos x="2499" y="982"/>
                </a:cxn>
                <a:cxn ang="0">
                  <a:pos x="2279" y="799"/>
                </a:cxn>
                <a:cxn ang="0">
                  <a:pos x="2069" y="638"/>
                </a:cxn>
                <a:cxn ang="0">
                  <a:pos x="1869" y="497"/>
                </a:cxn>
                <a:cxn ang="0">
                  <a:pos x="1679" y="378"/>
                </a:cxn>
                <a:cxn ang="0">
                  <a:pos x="1496" y="276"/>
                </a:cxn>
                <a:cxn ang="0">
                  <a:pos x="1319" y="192"/>
                </a:cxn>
                <a:cxn ang="0">
                  <a:pos x="1148" y="124"/>
                </a:cxn>
                <a:cxn ang="0">
                  <a:pos x="980" y="73"/>
                </a:cxn>
                <a:cxn ang="0">
                  <a:pos x="817" y="36"/>
                </a:cxn>
                <a:cxn ang="0">
                  <a:pos x="654" y="11"/>
                </a:cxn>
                <a:cxn ang="0">
                  <a:pos x="493" y="2"/>
                </a:cxn>
                <a:cxn ang="0">
                  <a:pos x="331" y="2"/>
                </a:cxn>
                <a:cxn ang="0">
                  <a:pos x="167" y="13"/>
                </a:cxn>
                <a:cxn ang="0">
                  <a:pos x="0" y="34"/>
                </a:cxn>
              </a:cxnLst>
              <a:rect l="0" t="0" r="r" b="b"/>
              <a:pathLst>
                <a:path w="5283" h="2043">
                  <a:moveTo>
                    <a:pt x="5283" y="1597"/>
                  </a:moveTo>
                  <a:lnTo>
                    <a:pt x="5283" y="1597"/>
                  </a:lnTo>
                  <a:lnTo>
                    <a:pt x="5272" y="1608"/>
                  </a:lnTo>
                  <a:lnTo>
                    <a:pt x="5240" y="1642"/>
                  </a:lnTo>
                  <a:lnTo>
                    <a:pt x="5215" y="1665"/>
                  </a:lnTo>
                  <a:lnTo>
                    <a:pt x="5187" y="1691"/>
                  </a:lnTo>
                  <a:lnTo>
                    <a:pt x="5153" y="1720"/>
                  </a:lnTo>
                  <a:lnTo>
                    <a:pt x="5114" y="1750"/>
                  </a:lnTo>
                  <a:lnTo>
                    <a:pt x="5071" y="1783"/>
                  </a:lnTo>
                  <a:lnTo>
                    <a:pt x="5022" y="1817"/>
                  </a:lnTo>
                  <a:lnTo>
                    <a:pt x="4969" y="1849"/>
                  </a:lnTo>
                  <a:lnTo>
                    <a:pt x="4912" y="1881"/>
                  </a:lnTo>
                  <a:lnTo>
                    <a:pt x="4850" y="1912"/>
                  </a:lnTo>
                  <a:lnTo>
                    <a:pt x="4818" y="1928"/>
                  </a:lnTo>
                  <a:lnTo>
                    <a:pt x="4785" y="1942"/>
                  </a:lnTo>
                  <a:lnTo>
                    <a:pt x="4750" y="1955"/>
                  </a:lnTo>
                  <a:lnTo>
                    <a:pt x="4714" y="1968"/>
                  </a:lnTo>
                  <a:lnTo>
                    <a:pt x="4678" y="1981"/>
                  </a:lnTo>
                  <a:lnTo>
                    <a:pt x="4640" y="1993"/>
                  </a:lnTo>
                  <a:lnTo>
                    <a:pt x="4601" y="2002"/>
                  </a:lnTo>
                  <a:lnTo>
                    <a:pt x="4563" y="2012"/>
                  </a:lnTo>
                  <a:lnTo>
                    <a:pt x="4522" y="2020"/>
                  </a:lnTo>
                  <a:lnTo>
                    <a:pt x="4481" y="2028"/>
                  </a:lnTo>
                  <a:lnTo>
                    <a:pt x="4438" y="2033"/>
                  </a:lnTo>
                  <a:lnTo>
                    <a:pt x="4395" y="2038"/>
                  </a:lnTo>
                  <a:lnTo>
                    <a:pt x="4350" y="2041"/>
                  </a:lnTo>
                  <a:lnTo>
                    <a:pt x="4304" y="2043"/>
                  </a:lnTo>
                  <a:lnTo>
                    <a:pt x="4259" y="2043"/>
                  </a:lnTo>
                  <a:lnTo>
                    <a:pt x="4211" y="2041"/>
                  </a:lnTo>
                  <a:lnTo>
                    <a:pt x="4164" y="2038"/>
                  </a:lnTo>
                  <a:lnTo>
                    <a:pt x="4116" y="2033"/>
                  </a:lnTo>
                  <a:lnTo>
                    <a:pt x="4066" y="2025"/>
                  </a:lnTo>
                  <a:lnTo>
                    <a:pt x="4016" y="2017"/>
                  </a:lnTo>
                  <a:lnTo>
                    <a:pt x="3964" y="2005"/>
                  </a:lnTo>
                  <a:lnTo>
                    <a:pt x="3913" y="1991"/>
                  </a:lnTo>
                  <a:lnTo>
                    <a:pt x="3860" y="1976"/>
                  </a:lnTo>
                  <a:lnTo>
                    <a:pt x="3806" y="1959"/>
                  </a:lnTo>
                  <a:lnTo>
                    <a:pt x="3752" y="1938"/>
                  </a:lnTo>
                  <a:lnTo>
                    <a:pt x="3696" y="1915"/>
                  </a:lnTo>
                  <a:lnTo>
                    <a:pt x="3641" y="1889"/>
                  </a:lnTo>
                  <a:lnTo>
                    <a:pt x="3584" y="1862"/>
                  </a:lnTo>
                  <a:lnTo>
                    <a:pt x="3527" y="1831"/>
                  </a:lnTo>
                  <a:lnTo>
                    <a:pt x="3469" y="1797"/>
                  </a:lnTo>
                  <a:lnTo>
                    <a:pt x="3410" y="1760"/>
                  </a:lnTo>
                  <a:lnTo>
                    <a:pt x="3350" y="1721"/>
                  </a:lnTo>
                  <a:lnTo>
                    <a:pt x="3291" y="1679"/>
                  </a:lnTo>
                  <a:lnTo>
                    <a:pt x="3230" y="1634"/>
                  </a:lnTo>
                  <a:lnTo>
                    <a:pt x="3169" y="1584"/>
                  </a:lnTo>
                  <a:lnTo>
                    <a:pt x="3106" y="1532"/>
                  </a:lnTo>
                  <a:lnTo>
                    <a:pt x="3044" y="1477"/>
                  </a:lnTo>
                  <a:lnTo>
                    <a:pt x="2980" y="1418"/>
                  </a:lnTo>
                  <a:lnTo>
                    <a:pt x="2980" y="1418"/>
                  </a:lnTo>
                  <a:lnTo>
                    <a:pt x="2855" y="1300"/>
                  </a:lnTo>
                  <a:lnTo>
                    <a:pt x="2734" y="1188"/>
                  </a:lnTo>
                  <a:lnTo>
                    <a:pt x="2615" y="1082"/>
                  </a:lnTo>
                  <a:lnTo>
                    <a:pt x="2499" y="982"/>
                  </a:lnTo>
                  <a:lnTo>
                    <a:pt x="2388" y="888"/>
                  </a:lnTo>
                  <a:lnTo>
                    <a:pt x="2279" y="799"/>
                  </a:lnTo>
                  <a:lnTo>
                    <a:pt x="2173" y="715"/>
                  </a:lnTo>
                  <a:lnTo>
                    <a:pt x="2069" y="638"/>
                  </a:lnTo>
                  <a:lnTo>
                    <a:pt x="1968" y="565"/>
                  </a:lnTo>
                  <a:lnTo>
                    <a:pt x="1869" y="497"/>
                  </a:lnTo>
                  <a:lnTo>
                    <a:pt x="1773" y="434"/>
                  </a:lnTo>
                  <a:lnTo>
                    <a:pt x="1679" y="378"/>
                  </a:lnTo>
                  <a:lnTo>
                    <a:pt x="1586" y="325"/>
                  </a:lnTo>
                  <a:lnTo>
                    <a:pt x="1496" y="276"/>
                  </a:lnTo>
                  <a:lnTo>
                    <a:pt x="1407" y="231"/>
                  </a:lnTo>
                  <a:lnTo>
                    <a:pt x="1319" y="192"/>
                  </a:lnTo>
                  <a:lnTo>
                    <a:pt x="1233" y="155"/>
                  </a:lnTo>
                  <a:lnTo>
                    <a:pt x="1148" y="124"/>
                  </a:lnTo>
                  <a:lnTo>
                    <a:pt x="1064" y="97"/>
                  </a:lnTo>
                  <a:lnTo>
                    <a:pt x="980" y="73"/>
                  </a:lnTo>
                  <a:lnTo>
                    <a:pt x="899" y="52"/>
                  </a:lnTo>
                  <a:lnTo>
                    <a:pt x="817" y="36"/>
                  </a:lnTo>
                  <a:lnTo>
                    <a:pt x="736" y="23"/>
                  </a:lnTo>
                  <a:lnTo>
                    <a:pt x="654" y="11"/>
                  </a:lnTo>
                  <a:lnTo>
                    <a:pt x="574" y="5"/>
                  </a:lnTo>
                  <a:lnTo>
                    <a:pt x="493" y="2"/>
                  </a:lnTo>
                  <a:lnTo>
                    <a:pt x="413" y="0"/>
                  </a:lnTo>
                  <a:lnTo>
                    <a:pt x="331" y="2"/>
                  </a:lnTo>
                  <a:lnTo>
                    <a:pt x="250" y="6"/>
                  </a:lnTo>
                  <a:lnTo>
                    <a:pt x="167" y="13"/>
                  </a:lnTo>
                  <a:lnTo>
                    <a:pt x="85" y="23"/>
                  </a:lnTo>
                  <a:lnTo>
                    <a:pt x="0" y="3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517589" name="Freeform 21"/>
            <p:cNvSpPr>
              <a:spLocks/>
            </p:cNvSpPr>
            <p:nvPr userDrawn="1"/>
          </p:nvSpPr>
          <p:spPr bwMode="auto">
            <a:xfrm>
              <a:off x="467" y="910"/>
              <a:ext cx="5306" cy="988"/>
            </a:xfrm>
            <a:custGeom>
              <a:avLst/>
              <a:gdLst/>
              <a:ahLst/>
              <a:cxnLst>
                <a:cxn ang="0">
                  <a:pos x="5306" y="1505"/>
                </a:cxn>
                <a:cxn ang="0">
                  <a:pos x="5263" y="1552"/>
                </a:cxn>
                <a:cxn ang="0">
                  <a:pos x="5211" y="1602"/>
                </a:cxn>
                <a:cxn ang="0">
                  <a:pos x="5138" y="1663"/>
                </a:cxn>
                <a:cxn ang="0">
                  <a:pos x="5048" y="1731"/>
                </a:cxn>
                <a:cxn ang="0">
                  <a:pos x="4939" y="1799"/>
                </a:cxn>
                <a:cxn ang="0">
                  <a:pos x="4845" y="1848"/>
                </a:cxn>
                <a:cxn ang="0">
                  <a:pos x="4779" y="1877"/>
                </a:cxn>
                <a:cxn ang="0">
                  <a:pos x="4707" y="1904"/>
                </a:cxn>
                <a:cxn ang="0">
                  <a:pos x="4630" y="1928"/>
                </a:cxn>
                <a:cxn ang="0">
                  <a:pos x="4551" y="1948"/>
                </a:cxn>
                <a:cxn ang="0">
                  <a:pos x="4468" y="1962"/>
                </a:cxn>
                <a:cxn ang="0">
                  <a:pos x="4380" y="1972"/>
                </a:cxn>
                <a:cxn ang="0">
                  <a:pos x="4289" y="1975"/>
                </a:cxn>
                <a:cxn ang="0">
                  <a:pos x="4194" y="1972"/>
                </a:cxn>
                <a:cxn ang="0">
                  <a:pos x="4096" y="1961"/>
                </a:cxn>
                <a:cxn ang="0">
                  <a:pos x="3993" y="1943"/>
                </a:cxn>
                <a:cxn ang="0">
                  <a:pos x="3889" y="1915"/>
                </a:cxn>
                <a:cxn ang="0">
                  <a:pos x="3779" y="1880"/>
                </a:cxn>
                <a:cxn ang="0">
                  <a:pos x="3668" y="1833"/>
                </a:cxn>
                <a:cxn ang="0">
                  <a:pos x="3553" y="1777"/>
                </a:cxn>
                <a:cxn ang="0">
                  <a:pos x="3436" y="1709"/>
                </a:cxn>
                <a:cxn ang="0">
                  <a:pos x="3315" y="1630"/>
                </a:cxn>
                <a:cxn ang="0">
                  <a:pos x="3192" y="1536"/>
                </a:cxn>
                <a:cxn ang="0">
                  <a:pos x="3066" y="1431"/>
                </a:cxn>
                <a:cxn ang="0">
                  <a:pos x="3000" y="1373"/>
                </a:cxn>
                <a:cxn ang="0">
                  <a:pos x="2750" y="1147"/>
                </a:cxn>
                <a:cxn ang="0">
                  <a:pos x="2514" y="945"/>
                </a:cxn>
                <a:cxn ang="0">
                  <a:pos x="2291" y="766"/>
                </a:cxn>
                <a:cxn ang="0">
                  <a:pos x="2078" y="607"/>
                </a:cxn>
                <a:cxn ang="0">
                  <a:pos x="1876" y="470"/>
                </a:cxn>
                <a:cxn ang="0">
                  <a:pos x="1684" y="354"/>
                </a:cxn>
                <a:cxn ang="0">
                  <a:pos x="1499" y="255"/>
                </a:cxn>
                <a:cxn ang="0">
                  <a:pos x="1322" y="175"/>
                </a:cxn>
                <a:cxn ang="0">
                  <a:pos x="1149" y="110"/>
                </a:cxn>
                <a:cxn ang="0">
                  <a:pos x="981" y="62"/>
                </a:cxn>
                <a:cxn ang="0">
                  <a:pos x="816" y="28"/>
                </a:cxn>
                <a:cxn ang="0">
                  <a:pos x="654" y="7"/>
                </a:cxn>
                <a:cxn ang="0">
                  <a:pos x="493" y="0"/>
                </a:cxn>
                <a:cxn ang="0">
                  <a:pos x="330" y="4"/>
                </a:cxn>
                <a:cxn ang="0">
                  <a:pos x="166" y="18"/>
                </a:cxn>
                <a:cxn ang="0">
                  <a:pos x="0" y="42"/>
                </a:cxn>
              </a:cxnLst>
              <a:rect l="0" t="0" r="r" b="b"/>
              <a:pathLst>
                <a:path w="5306" h="1975">
                  <a:moveTo>
                    <a:pt x="5306" y="1505"/>
                  </a:moveTo>
                  <a:lnTo>
                    <a:pt x="5306" y="1505"/>
                  </a:lnTo>
                  <a:lnTo>
                    <a:pt x="5295" y="1518"/>
                  </a:lnTo>
                  <a:lnTo>
                    <a:pt x="5263" y="1552"/>
                  </a:lnTo>
                  <a:lnTo>
                    <a:pt x="5240" y="1576"/>
                  </a:lnTo>
                  <a:lnTo>
                    <a:pt x="5211" y="1602"/>
                  </a:lnTo>
                  <a:lnTo>
                    <a:pt x="5177" y="1633"/>
                  </a:lnTo>
                  <a:lnTo>
                    <a:pt x="5138" y="1663"/>
                  </a:lnTo>
                  <a:lnTo>
                    <a:pt x="5095" y="1697"/>
                  </a:lnTo>
                  <a:lnTo>
                    <a:pt x="5048" y="1731"/>
                  </a:lnTo>
                  <a:lnTo>
                    <a:pt x="4995" y="1765"/>
                  </a:lnTo>
                  <a:lnTo>
                    <a:pt x="4939" y="1799"/>
                  </a:lnTo>
                  <a:lnTo>
                    <a:pt x="4877" y="1831"/>
                  </a:lnTo>
                  <a:lnTo>
                    <a:pt x="4845" y="1848"/>
                  </a:lnTo>
                  <a:lnTo>
                    <a:pt x="4812" y="1862"/>
                  </a:lnTo>
                  <a:lnTo>
                    <a:pt x="4779" y="1877"/>
                  </a:lnTo>
                  <a:lnTo>
                    <a:pt x="4743" y="1891"/>
                  </a:lnTo>
                  <a:lnTo>
                    <a:pt x="4707" y="1904"/>
                  </a:lnTo>
                  <a:lnTo>
                    <a:pt x="4669" y="1917"/>
                  </a:lnTo>
                  <a:lnTo>
                    <a:pt x="4630" y="1928"/>
                  </a:lnTo>
                  <a:lnTo>
                    <a:pt x="4591" y="1938"/>
                  </a:lnTo>
                  <a:lnTo>
                    <a:pt x="4551" y="1948"/>
                  </a:lnTo>
                  <a:lnTo>
                    <a:pt x="4509" y="1956"/>
                  </a:lnTo>
                  <a:lnTo>
                    <a:pt x="4468" y="1962"/>
                  </a:lnTo>
                  <a:lnTo>
                    <a:pt x="4423" y="1967"/>
                  </a:lnTo>
                  <a:lnTo>
                    <a:pt x="4380" y="1972"/>
                  </a:lnTo>
                  <a:lnTo>
                    <a:pt x="4335" y="1974"/>
                  </a:lnTo>
                  <a:lnTo>
                    <a:pt x="4289" y="1975"/>
                  </a:lnTo>
                  <a:lnTo>
                    <a:pt x="4242" y="1974"/>
                  </a:lnTo>
                  <a:lnTo>
                    <a:pt x="4194" y="1972"/>
                  </a:lnTo>
                  <a:lnTo>
                    <a:pt x="4144" y="1967"/>
                  </a:lnTo>
                  <a:lnTo>
                    <a:pt x="4096" y="1961"/>
                  </a:lnTo>
                  <a:lnTo>
                    <a:pt x="4044" y="1953"/>
                  </a:lnTo>
                  <a:lnTo>
                    <a:pt x="3993" y="1943"/>
                  </a:lnTo>
                  <a:lnTo>
                    <a:pt x="3942" y="1930"/>
                  </a:lnTo>
                  <a:lnTo>
                    <a:pt x="3889" y="1915"/>
                  </a:lnTo>
                  <a:lnTo>
                    <a:pt x="3835" y="1899"/>
                  </a:lnTo>
                  <a:lnTo>
                    <a:pt x="3779" y="1880"/>
                  </a:lnTo>
                  <a:lnTo>
                    <a:pt x="3725" y="1857"/>
                  </a:lnTo>
                  <a:lnTo>
                    <a:pt x="3668" y="1833"/>
                  </a:lnTo>
                  <a:lnTo>
                    <a:pt x="3611" y="1806"/>
                  </a:lnTo>
                  <a:lnTo>
                    <a:pt x="3553" y="1777"/>
                  </a:lnTo>
                  <a:lnTo>
                    <a:pt x="3495" y="1744"/>
                  </a:lnTo>
                  <a:lnTo>
                    <a:pt x="3436" y="1709"/>
                  </a:lnTo>
                  <a:lnTo>
                    <a:pt x="3375" y="1670"/>
                  </a:lnTo>
                  <a:lnTo>
                    <a:pt x="3315" y="1630"/>
                  </a:lnTo>
                  <a:lnTo>
                    <a:pt x="3253" y="1584"/>
                  </a:lnTo>
                  <a:lnTo>
                    <a:pt x="3192" y="1536"/>
                  </a:lnTo>
                  <a:lnTo>
                    <a:pt x="3128" y="1486"/>
                  </a:lnTo>
                  <a:lnTo>
                    <a:pt x="3066" y="1431"/>
                  </a:lnTo>
                  <a:lnTo>
                    <a:pt x="3000" y="1373"/>
                  </a:lnTo>
                  <a:lnTo>
                    <a:pt x="3000" y="1373"/>
                  </a:lnTo>
                  <a:lnTo>
                    <a:pt x="2874" y="1257"/>
                  </a:lnTo>
                  <a:lnTo>
                    <a:pt x="2750" y="1147"/>
                  </a:lnTo>
                  <a:lnTo>
                    <a:pt x="2631" y="1043"/>
                  </a:lnTo>
                  <a:lnTo>
                    <a:pt x="2514" y="945"/>
                  </a:lnTo>
                  <a:lnTo>
                    <a:pt x="2400" y="853"/>
                  </a:lnTo>
                  <a:lnTo>
                    <a:pt x="2291" y="766"/>
                  </a:lnTo>
                  <a:lnTo>
                    <a:pt x="2182" y="683"/>
                  </a:lnTo>
                  <a:lnTo>
                    <a:pt x="2078" y="607"/>
                  </a:lnTo>
                  <a:lnTo>
                    <a:pt x="1976" y="536"/>
                  </a:lnTo>
                  <a:lnTo>
                    <a:pt x="1876" y="470"/>
                  </a:lnTo>
                  <a:lnTo>
                    <a:pt x="1778" y="410"/>
                  </a:lnTo>
                  <a:lnTo>
                    <a:pt x="1684" y="354"/>
                  </a:lnTo>
                  <a:lnTo>
                    <a:pt x="1591" y="302"/>
                  </a:lnTo>
                  <a:lnTo>
                    <a:pt x="1499" y="255"/>
                  </a:lnTo>
                  <a:lnTo>
                    <a:pt x="1409" y="212"/>
                  </a:lnTo>
                  <a:lnTo>
                    <a:pt x="1322" y="175"/>
                  </a:lnTo>
                  <a:lnTo>
                    <a:pt x="1234" y="141"/>
                  </a:lnTo>
                  <a:lnTo>
                    <a:pt x="1149" y="110"/>
                  </a:lnTo>
                  <a:lnTo>
                    <a:pt x="1065" y="84"/>
                  </a:lnTo>
                  <a:lnTo>
                    <a:pt x="981" y="62"/>
                  </a:lnTo>
                  <a:lnTo>
                    <a:pt x="898" y="42"/>
                  </a:lnTo>
                  <a:lnTo>
                    <a:pt x="816" y="28"/>
                  </a:lnTo>
                  <a:lnTo>
                    <a:pt x="736" y="17"/>
                  </a:lnTo>
                  <a:lnTo>
                    <a:pt x="654" y="7"/>
                  </a:lnTo>
                  <a:lnTo>
                    <a:pt x="573" y="2"/>
                  </a:lnTo>
                  <a:lnTo>
                    <a:pt x="493" y="0"/>
                  </a:lnTo>
                  <a:lnTo>
                    <a:pt x="412" y="0"/>
                  </a:lnTo>
                  <a:lnTo>
                    <a:pt x="330" y="4"/>
                  </a:lnTo>
                  <a:lnTo>
                    <a:pt x="248" y="10"/>
                  </a:lnTo>
                  <a:lnTo>
                    <a:pt x="166" y="18"/>
                  </a:lnTo>
                  <a:lnTo>
                    <a:pt x="85" y="29"/>
                  </a:lnTo>
                  <a:lnTo>
                    <a:pt x="0" y="4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517590" name="Freeform 22"/>
            <p:cNvSpPr>
              <a:spLocks/>
            </p:cNvSpPr>
            <p:nvPr userDrawn="1"/>
          </p:nvSpPr>
          <p:spPr bwMode="auto">
            <a:xfrm>
              <a:off x="485" y="930"/>
              <a:ext cx="5327" cy="953"/>
            </a:xfrm>
            <a:custGeom>
              <a:avLst/>
              <a:gdLst/>
              <a:ahLst/>
              <a:cxnLst>
                <a:cxn ang="0">
                  <a:pos x="5327" y="1416"/>
                </a:cxn>
                <a:cxn ang="0">
                  <a:pos x="5284" y="1463"/>
                </a:cxn>
                <a:cxn ang="0">
                  <a:pos x="5233" y="1515"/>
                </a:cxn>
                <a:cxn ang="0">
                  <a:pos x="5162" y="1578"/>
                </a:cxn>
                <a:cxn ang="0">
                  <a:pos x="5073" y="1647"/>
                </a:cxn>
                <a:cxn ang="0">
                  <a:pos x="4965" y="1718"/>
                </a:cxn>
                <a:cxn ang="0">
                  <a:pos x="4872" y="1768"/>
                </a:cxn>
                <a:cxn ang="0">
                  <a:pos x="4805" y="1799"/>
                </a:cxn>
                <a:cxn ang="0">
                  <a:pos x="4733" y="1828"/>
                </a:cxn>
                <a:cxn ang="0">
                  <a:pos x="4658" y="1854"/>
                </a:cxn>
                <a:cxn ang="0">
                  <a:pos x="4579" y="1875"/>
                </a:cxn>
                <a:cxn ang="0">
                  <a:pos x="4496" y="1891"/>
                </a:cxn>
                <a:cxn ang="0">
                  <a:pos x="4408" y="1902"/>
                </a:cxn>
                <a:cxn ang="0">
                  <a:pos x="4317" y="1907"/>
                </a:cxn>
                <a:cxn ang="0">
                  <a:pos x="4222" y="1907"/>
                </a:cxn>
                <a:cxn ang="0">
                  <a:pos x="4124" y="1897"/>
                </a:cxn>
                <a:cxn ang="0">
                  <a:pos x="4021" y="1881"/>
                </a:cxn>
                <a:cxn ang="0">
                  <a:pos x="3915" y="1857"/>
                </a:cxn>
                <a:cxn ang="0">
                  <a:pos x="3807" y="1821"/>
                </a:cxn>
                <a:cxn ang="0">
                  <a:pos x="3695" y="1778"/>
                </a:cxn>
                <a:cxn ang="0">
                  <a:pos x="3579" y="1723"/>
                </a:cxn>
                <a:cxn ang="0">
                  <a:pos x="3460" y="1657"/>
                </a:cxn>
                <a:cxn ang="0">
                  <a:pos x="3338" y="1579"/>
                </a:cxn>
                <a:cxn ang="0">
                  <a:pos x="3213" y="1489"/>
                </a:cxn>
                <a:cxn ang="0">
                  <a:pos x="3085" y="1386"/>
                </a:cxn>
                <a:cxn ang="0">
                  <a:pos x="3020" y="1329"/>
                </a:cxn>
                <a:cxn ang="0">
                  <a:pos x="2766" y="1108"/>
                </a:cxn>
                <a:cxn ang="0">
                  <a:pos x="2527" y="909"/>
                </a:cxn>
                <a:cxn ang="0">
                  <a:pos x="2301" y="733"/>
                </a:cxn>
                <a:cxn ang="0">
                  <a:pos x="2085" y="578"/>
                </a:cxn>
                <a:cxn ang="0">
                  <a:pos x="1883" y="446"/>
                </a:cxn>
                <a:cxn ang="0">
                  <a:pos x="1688" y="331"/>
                </a:cxn>
                <a:cxn ang="0">
                  <a:pos x="1502" y="236"/>
                </a:cxn>
                <a:cxn ang="0">
                  <a:pos x="1323" y="158"/>
                </a:cxn>
                <a:cxn ang="0">
                  <a:pos x="1150" y="97"/>
                </a:cxn>
                <a:cxn ang="0">
                  <a:pos x="982" y="52"/>
                </a:cxn>
                <a:cxn ang="0">
                  <a:pos x="816" y="21"/>
                </a:cxn>
                <a:cxn ang="0">
                  <a:pos x="654" y="5"/>
                </a:cxn>
                <a:cxn ang="0">
                  <a:pos x="491" y="0"/>
                </a:cxn>
                <a:cxn ang="0">
                  <a:pos x="329" y="7"/>
                </a:cxn>
                <a:cxn ang="0">
                  <a:pos x="167" y="24"/>
                </a:cxn>
                <a:cxn ang="0">
                  <a:pos x="0" y="53"/>
                </a:cxn>
              </a:cxnLst>
              <a:rect l="0" t="0" r="r" b="b"/>
              <a:pathLst>
                <a:path w="5327" h="1907">
                  <a:moveTo>
                    <a:pt x="5327" y="1416"/>
                  </a:moveTo>
                  <a:lnTo>
                    <a:pt x="5327" y="1416"/>
                  </a:lnTo>
                  <a:lnTo>
                    <a:pt x="5316" y="1429"/>
                  </a:lnTo>
                  <a:lnTo>
                    <a:pt x="5284" y="1463"/>
                  </a:lnTo>
                  <a:lnTo>
                    <a:pt x="5262" y="1487"/>
                  </a:lnTo>
                  <a:lnTo>
                    <a:pt x="5233" y="1515"/>
                  </a:lnTo>
                  <a:lnTo>
                    <a:pt x="5201" y="1545"/>
                  </a:lnTo>
                  <a:lnTo>
                    <a:pt x="5162" y="1578"/>
                  </a:lnTo>
                  <a:lnTo>
                    <a:pt x="5120" y="1612"/>
                  </a:lnTo>
                  <a:lnTo>
                    <a:pt x="5073" y="1647"/>
                  </a:lnTo>
                  <a:lnTo>
                    <a:pt x="5020" y="1683"/>
                  </a:lnTo>
                  <a:lnTo>
                    <a:pt x="4965" y="1718"/>
                  </a:lnTo>
                  <a:lnTo>
                    <a:pt x="4904" y="1752"/>
                  </a:lnTo>
                  <a:lnTo>
                    <a:pt x="4872" y="1768"/>
                  </a:lnTo>
                  <a:lnTo>
                    <a:pt x="4839" y="1784"/>
                  </a:lnTo>
                  <a:lnTo>
                    <a:pt x="4805" y="1799"/>
                  </a:lnTo>
                  <a:lnTo>
                    <a:pt x="4769" y="1813"/>
                  </a:lnTo>
                  <a:lnTo>
                    <a:pt x="4733" y="1828"/>
                  </a:lnTo>
                  <a:lnTo>
                    <a:pt x="4697" y="1841"/>
                  </a:lnTo>
                  <a:lnTo>
                    <a:pt x="4658" y="1854"/>
                  </a:lnTo>
                  <a:lnTo>
                    <a:pt x="4619" y="1865"/>
                  </a:lnTo>
                  <a:lnTo>
                    <a:pt x="4579" y="1875"/>
                  </a:lnTo>
                  <a:lnTo>
                    <a:pt x="4537" y="1883"/>
                  </a:lnTo>
                  <a:lnTo>
                    <a:pt x="4496" y="1891"/>
                  </a:lnTo>
                  <a:lnTo>
                    <a:pt x="4453" y="1897"/>
                  </a:lnTo>
                  <a:lnTo>
                    <a:pt x="4408" y="1902"/>
                  </a:lnTo>
                  <a:lnTo>
                    <a:pt x="4362" y="1905"/>
                  </a:lnTo>
                  <a:lnTo>
                    <a:pt x="4317" y="1907"/>
                  </a:lnTo>
                  <a:lnTo>
                    <a:pt x="4269" y="1907"/>
                  </a:lnTo>
                  <a:lnTo>
                    <a:pt x="4222" y="1907"/>
                  </a:lnTo>
                  <a:lnTo>
                    <a:pt x="4174" y="1902"/>
                  </a:lnTo>
                  <a:lnTo>
                    <a:pt x="4124" y="1897"/>
                  </a:lnTo>
                  <a:lnTo>
                    <a:pt x="4072" y="1891"/>
                  </a:lnTo>
                  <a:lnTo>
                    <a:pt x="4021" y="1881"/>
                  </a:lnTo>
                  <a:lnTo>
                    <a:pt x="3969" y="1870"/>
                  </a:lnTo>
                  <a:lnTo>
                    <a:pt x="3915" y="1857"/>
                  </a:lnTo>
                  <a:lnTo>
                    <a:pt x="3861" y="1841"/>
                  </a:lnTo>
                  <a:lnTo>
                    <a:pt x="3807" y="1821"/>
                  </a:lnTo>
                  <a:lnTo>
                    <a:pt x="3751" y="1800"/>
                  </a:lnTo>
                  <a:lnTo>
                    <a:pt x="3695" y="1778"/>
                  </a:lnTo>
                  <a:lnTo>
                    <a:pt x="3636" y="1752"/>
                  </a:lnTo>
                  <a:lnTo>
                    <a:pt x="3579" y="1723"/>
                  </a:lnTo>
                  <a:lnTo>
                    <a:pt x="3520" y="1692"/>
                  </a:lnTo>
                  <a:lnTo>
                    <a:pt x="3460" y="1657"/>
                  </a:lnTo>
                  <a:lnTo>
                    <a:pt x="3399" y="1620"/>
                  </a:lnTo>
                  <a:lnTo>
                    <a:pt x="3338" y="1579"/>
                  </a:lnTo>
                  <a:lnTo>
                    <a:pt x="3275" y="1536"/>
                  </a:lnTo>
                  <a:lnTo>
                    <a:pt x="3213" y="1489"/>
                  </a:lnTo>
                  <a:lnTo>
                    <a:pt x="3149" y="1439"/>
                  </a:lnTo>
                  <a:lnTo>
                    <a:pt x="3085" y="1386"/>
                  </a:lnTo>
                  <a:lnTo>
                    <a:pt x="3020" y="1329"/>
                  </a:lnTo>
                  <a:lnTo>
                    <a:pt x="3020" y="1329"/>
                  </a:lnTo>
                  <a:lnTo>
                    <a:pt x="2892" y="1214"/>
                  </a:lnTo>
                  <a:lnTo>
                    <a:pt x="2766" y="1108"/>
                  </a:lnTo>
                  <a:lnTo>
                    <a:pt x="2645" y="1004"/>
                  </a:lnTo>
                  <a:lnTo>
                    <a:pt x="2527" y="909"/>
                  </a:lnTo>
                  <a:lnTo>
                    <a:pt x="2412" y="817"/>
                  </a:lnTo>
                  <a:lnTo>
                    <a:pt x="2301" y="733"/>
                  </a:lnTo>
                  <a:lnTo>
                    <a:pt x="2192" y="652"/>
                  </a:lnTo>
                  <a:lnTo>
                    <a:pt x="2085" y="578"/>
                  </a:lnTo>
                  <a:lnTo>
                    <a:pt x="1983" y="509"/>
                  </a:lnTo>
                  <a:lnTo>
                    <a:pt x="1883" y="446"/>
                  </a:lnTo>
                  <a:lnTo>
                    <a:pt x="1784" y="386"/>
                  </a:lnTo>
                  <a:lnTo>
                    <a:pt x="1688" y="331"/>
                  </a:lnTo>
                  <a:lnTo>
                    <a:pt x="1594" y="281"/>
                  </a:lnTo>
                  <a:lnTo>
                    <a:pt x="1502" y="236"/>
                  </a:lnTo>
                  <a:lnTo>
                    <a:pt x="1412" y="195"/>
                  </a:lnTo>
                  <a:lnTo>
                    <a:pt x="1323" y="158"/>
                  </a:lnTo>
                  <a:lnTo>
                    <a:pt x="1236" y="126"/>
                  </a:lnTo>
                  <a:lnTo>
                    <a:pt x="1150" y="97"/>
                  </a:lnTo>
                  <a:lnTo>
                    <a:pt x="1065" y="73"/>
                  </a:lnTo>
                  <a:lnTo>
                    <a:pt x="982" y="52"/>
                  </a:lnTo>
                  <a:lnTo>
                    <a:pt x="898" y="36"/>
                  </a:lnTo>
                  <a:lnTo>
                    <a:pt x="816" y="21"/>
                  </a:lnTo>
                  <a:lnTo>
                    <a:pt x="734" y="11"/>
                  </a:lnTo>
                  <a:lnTo>
                    <a:pt x="654" y="5"/>
                  </a:lnTo>
                  <a:lnTo>
                    <a:pt x="572" y="0"/>
                  </a:lnTo>
                  <a:lnTo>
                    <a:pt x="491" y="0"/>
                  </a:lnTo>
                  <a:lnTo>
                    <a:pt x="411" y="2"/>
                  </a:lnTo>
                  <a:lnTo>
                    <a:pt x="329" y="7"/>
                  </a:lnTo>
                  <a:lnTo>
                    <a:pt x="248" y="15"/>
                  </a:lnTo>
                  <a:lnTo>
                    <a:pt x="167" y="24"/>
                  </a:lnTo>
                  <a:lnTo>
                    <a:pt x="83" y="37"/>
                  </a:lnTo>
                  <a:lnTo>
                    <a:pt x="0" y="53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517591" name="Freeform 23"/>
            <p:cNvSpPr>
              <a:spLocks/>
            </p:cNvSpPr>
            <p:nvPr userDrawn="1"/>
          </p:nvSpPr>
          <p:spPr bwMode="auto">
            <a:xfrm>
              <a:off x="503" y="949"/>
              <a:ext cx="5347" cy="920"/>
            </a:xfrm>
            <a:custGeom>
              <a:avLst/>
              <a:gdLst/>
              <a:ahLst/>
              <a:cxnLst>
                <a:cxn ang="0">
                  <a:pos x="5347" y="1326"/>
                </a:cxn>
                <a:cxn ang="0">
                  <a:pos x="5305" y="1374"/>
                </a:cxn>
                <a:cxn ang="0">
                  <a:pos x="5255" y="1426"/>
                </a:cxn>
                <a:cxn ang="0">
                  <a:pos x="5184" y="1492"/>
                </a:cxn>
                <a:cxn ang="0">
                  <a:pos x="5095" y="1563"/>
                </a:cxn>
                <a:cxn ang="0">
                  <a:pos x="4989" y="1636"/>
                </a:cxn>
                <a:cxn ang="0">
                  <a:pos x="4897" y="1689"/>
                </a:cxn>
                <a:cxn ang="0">
                  <a:pos x="4830" y="1721"/>
                </a:cxn>
                <a:cxn ang="0">
                  <a:pos x="4759" y="1752"/>
                </a:cxn>
                <a:cxn ang="0">
                  <a:pos x="4685" y="1778"/>
                </a:cxn>
                <a:cxn ang="0">
                  <a:pos x="4605" y="1800"/>
                </a:cxn>
                <a:cxn ang="0">
                  <a:pos x="4522" y="1820"/>
                </a:cxn>
                <a:cxn ang="0">
                  <a:pos x="4436" y="1833"/>
                </a:cxn>
                <a:cxn ang="0">
                  <a:pos x="4344" y="1839"/>
                </a:cxn>
                <a:cxn ang="0">
                  <a:pos x="4250" y="1841"/>
                </a:cxn>
                <a:cxn ang="0">
                  <a:pos x="4151" y="1834"/>
                </a:cxn>
                <a:cxn ang="0">
                  <a:pos x="4049" y="1820"/>
                </a:cxn>
                <a:cxn ang="0">
                  <a:pos x="3943" y="1797"/>
                </a:cxn>
                <a:cxn ang="0">
                  <a:pos x="3833" y="1765"/>
                </a:cxn>
                <a:cxn ang="0">
                  <a:pos x="3720" y="1723"/>
                </a:cxn>
                <a:cxn ang="0">
                  <a:pos x="3603" y="1669"/>
                </a:cxn>
                <a:cxn ang="0">
                  <a:pos x="3484" y="1605"/>
                </a:cxn>
                <a:cxn ang="0">
                  <a:pos x="3361" y="1531"/>
                </a:cxn>
                <a:cxn ang="0">
                  <a:pos x="3235" y="1442"/>
                </a:cxn>
                <a:cxn ang="0">
                  <a:pos x="3104" y="1340"/>
                </a:cxn>
                <a:cxn ang="0">
                  <a:pos x="3039" y="1285"/>
                </a:cxn>
                <a:cxn ang="0">
                  <a:pos x="2782" y="1067"/>
                </a:cxn>
                <a:cxn ang="0">
                  <a:pos x="2539" y="872"/>
                </a:cxn>
                <a:cxn ang="0">
                  <a:pos x="2310" y="701"/>
                </a:cxn>
                <a:cxn ang="0">
                  <a:pos x="2094" y="549"/>
                </a:cxn>
                <a:cxn ang="0">
                  <a:pos x="1888" y="420"/>
                </a:cxn>
                <a:cxn ang="0">
                  <a:pos x="1692" y="308"/>
                </a:cxn>
                <a:cxn ang="0">
                  <a:pos x="1505" y="218"/>
                </a:cxn>
                <a:cxn ang="0">
                  <a:pos x="1325" y="142"/>
                </a:cxn>
                <a:cxn ang="0">
                  <a:pos x="1151" y="85"/>
                </a:cxn>
                <a:cxn ang="0">
                  <a:pos x="982" y="43"/>
                </a:cxn>
                <a:cxn ang="0">
                  <a:pos x="816" y="16"/>
                </a:cxn>
                <a:cxn ang="0">
                  <a:pos x="653" y="1"/>
                </a:cxn>
                <a:cxn ang="0">
                  <a:pos x="491" y="0"/>
                </a:cxn>
                <a:cxn ang="0">
                  <a:pos x="329" y="11"/>
                </a:cxn>
                <a:cxn ang="0">
                  <a:pos x="167" y="32"/>
                </a:cxn>
                <a:cxn ang="0">
                  <a:pos x="0" y="63"/>
                </a:cxn>
              </a:cxnLst>
              <a:rect l="0" t="0" r="r" b="b"/>
              <a:pathLst>
                <a:path w="5347" h="1841">
                  <a:moveTo>
                    <a:pt x="5347" y="1326"/>
                  </a:moveTo>
                  <a:lnTo>
                    <a:pt x="5347" y="1326"/>
                  </a:lnTo>
                  <a:lnTo>
                    <a:pt x="5336" y="1338"/>
                  </a:lnTo>
                  <a:lnTo>
                    <a:pt x="5305" y="1374"/>
                  </a:lnTo>
                  <a:lnTo>
                    <a:pt x="5283" y="1398"/>
                  </a:lnTo>
                  <a:lnTo>
                    <a:pt x="5255" y="1426"/>
                  </a:lnTo>
                  <a:lnTo>
                    <a:pt x="5222" y="1458"/>
                  </a:lnTo>
                  <a:lnTo>
                    <a:pt x="5184" y="1492"/>
                  </a:lnTo>
                  <a:lnTo>
                    <a:pt x="5143" y="1526"/>
                  </a:lnTo>
                  <a:lnTo>
                    <a:pt x="5095" y="1563"/>
                  </a:lnTo>
                  <a:lnTo>
                    <a:pt x="5046" y="1600"/>
                  </a:lnTo>
                  <a:lnTo>
                    <a:pt x="4989" y="1636"/>
                  </a:lnTo>
                  <a:lnTo>
                    <a:pt x="4929" y="1671"/>
                  </a:lnTo>
                  <a:lnTo>
                    <a:pt x="4897" y="1689"/>
                  </a:lnTo>
                  <a:lnTo>
                    <a:pt x="4865" y="1705"/>
                  </a:lnTo>
                  <a:lnTo>
                    <a:pt x="4830" y="1721"/>
                  </a:lnTo>
                  <a:lnTo>
                    <a:pt x="4796" y="1737"/>
                  </a:lnTo>
                  <a:lnTo>
                    <a:pt x="4759" y="1752"/>
                  </a:lnTo>
                  <a:lnTo>
                    <a:pt x="4723" y="1765"/>
                  </a:lnTo>
                  <a:lnTo>
                    <a:pt x="4685" y="1778"/>
                  </a:lnTo>
                  <a:lnTo>
                    <a:pt x="4646" y="1791"/>
                  </a:lnTo>
                  <a:lnTo>
                    <a:pt x="4605" y="1800"/>
                  </a:lnTo>
                  <a:lnTo>
                    <a:pt x="4565" y="1812"/>
                  </a:lnTo>
                  <a:lnTo>
                    <a:pt x="4522" y="1820"/>
                  </a:lnTo>
                  <a:lnTo>
                    <a:pt x="4479" y="1826"/>
                  </a:lnTo>
                  <a:lnTo>
                    <a:pt x="4436" y="1833"/>
                  </a:lnTo>
                  <a:lnTo>
                    <a:pt x="4390" y="1837"/>
                  </a:lnTo>
                  <a:lnTo>
                    <a:pt x="4344" y="1839"/>
                  </a:lnTo>
                  <a:lnTo>
                    <a:pt x="4297" y="1841"/>
                  </a:lnTo>
                  <a:lnTo>
                    <a:pt x="4250" y="1841"/>
                  </a:lnTo>
                  <a:lnTo>
                    <a:pt x="4200" y="1837"/>
                  </a:lnTo>
                  <a:lnTo>
                    <a:pt x="4151" y="1834"/>
                  </a:lnTo>
                  <a:lnTo>
                    <a:pt x="4100" y="1828"/>
                  </a:lnTo>
                  <a:lnTo>
                    <a:pt x="4049" y="1820"/>
                  </a:lnTo>
                  <a:lnTo>
                    <a:pt x="3996" y="1808"/>
                  </a:lnTo>
                  <a:lnTo>
                    <a:pt x="3943" y="1797"/>
                  </a:lnTo>
                  <a:lnTo>
                    <a:pt x="3888" y="1781"/>
                  </a:lnTo>
                  <a:lnTo>
                    <a:pt x="3833" y="1765"/>
                  </a:lnTo>
                  <a:lnTo>
                    <a:pt x="3776" y="1744"/>
                  </a:lnTo>
                  <a:lnTo>
                    <a:pt x="3720" y="1723"/>
                  </a:lnTo>
                  <a:lnTo>
                    <a:pt x="3663" y="1697"/>
                  </a:lnTo>
                  <a:lnTo>
                    <a:pt x="3603" y="1669"/>
                  </a:lnTo>
                  <a:lnTo>
                    <a:pt x="3545" y="1639"/>
                  </a:lnTo>
                  <a:lnTo>
                    <a:pt x="3484" y="1605"/>
                  </a:lnTo>
                  <a:lnTo>
                    <a:pt x="3422" y="1569"/>
                  </a:lnTo>
                  <a:lnTo>
                    <a:pt x="3361" y="1531"/>
                  </a:lnTo>
                  <a:lnTo>
                    <a:pt x="3297" y="1487"/>
                  </a:lnTo>
                  <a:lnTo>
                    <a:pt x="3235" y="1442"/>
                  </a:lnTo>
                  <a:lnTo>
                    <a:pt x="3170" y="1393"/>
                  </a:lnTo>
                  <a:lnTo>
                    <a:pt x="3104" y="1340"/>
                  </a:lnTo>
                  <a:lnTo>
                    <a:pt x="3039" y="1285"/>
                  </a:lnTo>
                  <a:lnTo>
                    <a:pt x="3039" y="1285"/>
                  </a:lnTo>
                  <a:lnTo>
                    <a:pt x="2909" y="1172"/>
                  </a:lnTo>
                  <a:lnTo>
                    <a:pt x="2782" y="1067"/>
                  </a:lnTo>
                  <a:lnTo>
                    <a:pt x="2659" y="967"/>
                  </a:lnTo>
                  <a:lnTo>
                    <a:pt x="2539" y="872"/>
                  </a:lnTo>
                  <a:lnTo>
                    <a:pt x="2423" y="783"/>
                  </a:lnTo>
                  <a:lnTo>
                    <a:pt x="2310" y="701"/>
                  </a:lnTo>
                  <a:lnTo>
                    <a:pt x="2201" y="622"/>
                  </a:lnTo>
                  <a:lnTo>
                    <a:pt x="2094" y="549"/>
                  </a:lnTo>
                  <a:lnTo>
                    <a:pt x="1990" y="483"/>
                  </a:lnTo>
                  <a:lnTo>
                    <a:pt x="1888" y="420"/>
                  </a:lnTo>
                  <a:lnTo>
                    <a:pt x="1788" y="362"/>
                  </a:lnTo>
                  <a:lnTo>
                    <a:pt x="1692" y="308"/>
                  </a:lnTo>
                  <a:lnTo>
                    <a:pt x="1597" y="261"/>
                  </a:lnTo>
                  <a:lnTo>
                    <a:pt x="1505" y="218"/>
                  </a:lnTo>
                  <a:lnTo>
                    <a:pt x="1413" y="177"/>
                  </a:lnTo>
                  <a:lnTo>
                    <a:pt x="1325" y="142"/>
                  </a:lnTo>
                  <a:lnTo>
                    <a:pt x="1237" y="111"/>
                  </a:lnTo>
                  <a:lnTo>
                    <a:pt x="1151" y="85"/>
                  </a:lnTo>
                  <a:lnTo>
                    <a:pt x="1065" y="61"/>
                  </a:lnTo>
                  <a:lnTo>
                    <a:pt x="982" y="43"/>
                  </a:lnTo>
                  <a:lnTo>
                    <a:pt x="898" y="27"/>
                  </a:lnTo>
                  <a:lnTo>
                    <a:pt x="816" y="16"/>
                  </a:lnTo>
                  <a:lnTo>
                    <a:pt x="734" y="6"/>
                  </a:lnTo>
                  <a:lnTo>
                    <a:pt x="653" y="1"/>
                  </a:lnTo>
                  <a:lnTo>
                    <a:pt x="572" y="0"/>
                  </a:lnTo>
                  <a:lnTo>
                    <a:pt x="491" y="0"/>
                  </a:lnTo>
                  <a:lnTo>
                    <a:pt x="410" y="5"/>
                  </a:lnTo>
                  <a:lnTo>
                    <a:pt x="329" y="11"/>
                  </a:lnTo>
                  <a:lnTo>
                    <a:pt x="249" y="21"/>
                  </a:lnTo>
                  <a:lnTo>
                    <a:pt x="167" y="32"/>
                  </a:lnTo>
                  <a:lnTo>
                    <a:pt x="83" y="47"/>
                  </a:lnTo>
                  <a:lnTo>
                    <a:pt x="0" y="63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517592" name="Freeform 24"/>
            <p:cNvSpPr>
              <a:spLocks/>
            </p:cNvSpPr>
            <p:nvPr userDrawn="1"/>
          </p:nvSpPr>
          <p:spPr bwMode="auto">
            <a:xfrm>
              <a:off x="522" y="968"/>
              <a:ext cx="5365" cy="888"/>
            </a:xfrm>
            <a:custGeom>
              <a:avLst/>
              <a:gdLst/>
              <a:ahLst/>
              <a:cxnLst>
                <a:cxn ang="0">
                  <a:pos x="5365" y="1235"/>
                </a:cxn>
                <a:cxn ang="0">
                  <a:pos x="5325" y="1285"/>
                </a:cxn>
                <a:cxn ang="0">
                  <a:pos x="5275" y="1340"/>
                </a:cxn>
                <a:cxn ang="0">
                  <a:pos x="5206" y="1406"/>
                </a:cxn>
                <a:cxn ang="0">
                  <a:pos x="5118" y="1479"/>
                </a:cxn>
                <a:cxn ang="0">
                  <a:pos x="5013" y="1555"/>
                </a:cxn>
                <a:cxn ang="0">
                  <a:pos x="4921" y="1610"/>
                </a:cxn>
                <a:cxn ang="0">
                  <a:pos x="4854" y="1644"/>
                </a:cxn>
                <a:cxn ang="0">
                  <a:pos x="4785" y="1676"/>
                </a:cxn>
                <a:cxn ang="0">
                  <a:pos x="4710" y="1705"/>
                </a:cxn>
                <a:cxn ang="0">
                  <a:pos x="4631" y="1729"/>
                </a:cxn>
                <a:cxn ang="0">
                  <a:pos x="4549" y="1749"/>
                </a:cxn>
                <a:cxn ang="0">
                  <a:pos x="4461" y="1765"/>
                </a:cxn>
                <a:cxn ang="0">
                  <a:pos x="4370" y="1773"/>
                </a:cxn>
                <a:cxn ang="0">
                  <a:pos x="4275" y="1776"/>
                </a:cxn>
                <a:cxn ang="0">
                  <a:pos x="4177" y="1771"/>
                </a:cxn>
                <a:cxn ang="0">
                  <a:pos x="4074" y="1758"/>
                </a:cxn>
                <a:cxn ang="0">
                  <a:pos x="3969" y="1737"/>
                </a:cxn>
                <a:cxn ang="0">
                  <a:pos x="3857" y="1708"/>
                </a:cxn>
                <a:cxn ang="0">
                  <a:pos x="3745" y="1668"/>
                </a:cxn>
                <a:cxn ang="0">
                  <a:pos x="3627" y="1618"/>
                </a:cxn>
                <a:cxn ang="0">
                  <a:pos x="3506" y="1555"/>
                </a:cxn>
                <a:cxn ang="0">
                  <a:pos x="3383" y="1482"/>
                </a:cxn>
                <a:cxn ang="0">
                  <a:pos x="3255" y="1397"/>
                </a:cxn>
                <a:cxn ang="0">
                  <a:pos x="3124" y="1297"/>
                </a:cxn>
                <a:cxn ang="0">
                  <a:pos x="3058" y="1242"/>
                </a:cxn>
                <a:cxn ang="0">
                  <a:pos x="2797" y="1029"/>
                </a:cxn>
                <a:cxn ang="0">
                  <a:pos x="2551" y="838"/>
                </a:cxn>
                <a:cxn ang="0">
                  <a:pos x="2319" y="670"/>
                </a:cxn>
                <a:cxn ang="0">
                  <a:pos x="2101" y="523"/>
                </a:cxn>
                <a:cxn ang="0">
                  <a:pos x="1893" y="396"/>
                </a:cxn>
                <a:cxn ang="0">
                  <a:pos x="1696" y="289"/>
                </a:cxn>
                <a:cxn ang="0">
                  <a:pos x="1507" y="200"/>
                </a:cxn>
                <a:cxn ang="0">
                  <a:pos x="1325" y="129"/>
                </a:cxn>
                <a:cxn ang="0">
                  <a:pos x="1150" y="74"/>
                </a:cxn>
                <a:cxn ang="0">
                  <a:pos x="981" y="36"/>
                </a:cxn>
                <a:cxn ang="0">
                  <a:pos x="815" y="11"/>
                </a:cxn>
                <a:cxn ang="0">
                  <a:pos x="652" y="2"/>
                </a:cxn>
                <a:cxn ang="0">
                  <a:pos x="491" y="3"/>
                </a:cxn>
                <a:cxn ang="0">
                  <a:pos x="328" y="18"/>
                </a:cxn>
                <a:cxn ang="0">
                  <a:pos x="166" y="42"/>
                </a:cxn>
                <a:cxn ang="0">
                  <a:pos x="0" y="76"/>
                </a:cxn>
              </a:cxnLst>
              <a:rect l="0" t="0" r="r" b="b"/>
              <a:pathLst>
                <a:path w="5365" h="1776">
                  <a:moveTo>
                    <a:pt x="5365" y="1235"/>
                  </a:moveTo>
                  <a:lnTo>
                    <a:pt x="5365" y="1235"/>
                  </a:lnTo>
                  <a:lnTo>
                    <a:pt x="5354" y="1248"/>
                  </a:lnTo>
                  <a:lnTo>
                    <a:pt x="5325" y="1285"/>
                  </a:lnTo>
                  <a:lnTo>
                    <a:pt x="5301" y="1311"/>
                  </a:lnTo>
                  <a:lnTo>
                    <a:pt x="5275" y="1340"/>
                  </a:lnTo>
                  <a:lnTo>
                    <a:pt x="5243" y="1371"/>
                  </a:lnTo>
                  <a:lnTo>
                    <a:pt x="5206" y="1406"/>
                  </a:lnTo>
                  <a:lnTo>
                    <a:pt x="5164" y="1442"/>
                  </a:lnTo>
                  <a:lnTo>
                    <a:pt x="5118" y="1479"/>
                  </a:lnTo>
                  <a:lnTo>
                    <a:pt x="5067" y="1518"/>
                  </a:lnTo>
                  <a:lnTo>
                    <a:pt x="5013" y="1555"/>
                  </a:lnTo>
                  <a:lnTo>
                    <a:pt x="4953" y="1592"/>
                  </a:lnTo>
                  <a:lnTo>
                    <a:pt x="4921" y="1610"/>
                  </a:lnTo>
                  <a:lnTo>
                    <a:pt x="4889" y="1628"/>
                  </a:lnTo>
                  <a:lnTo>
                    <a:pt x="4854" y="1644"/>
                  </a:lnTo>
                  <a:lnTo>
                    <a:pt x="4820" y="1660"/>
                  </a:lnTo>
                  <a:lnTo>
                    <a:pt x="4785" y="1676"/>
                  </a:lnTo>
                  <a:lnTo>
                    <a:pt x="4747" y="1691"/>
                  </a:lnTo>
                  <a:lnTo>
                    <a:pt x="4710" y="1705"/>
                  </a:lnTo>
                  <a:lnTo>
                    <a:pt x="4671" y="1718"/>
                  </a:lnTo>
                  <a:lnTo>
                    <a:pt x="4631" y="1729"/>
                  </a:lnTo>
                  <a:lnTo>
                    <a:pt x="4591" y="1739"/>
                  </a:lnTo>
                  <a:lnTo>
                    <a:pt x="4549" y="1749"/>
                  </a:lnTo>
                  <a:lnTo>
                    <a:pt x="4506" y="1757"/>
                  </a:lnTo>
                  <a:lnTo>
                    <a:pt x="4461" y="1765"/>
                  </a:lnTo>
                  <a:lnTo>
                    <a:pt x="4417" y="1770"/>
                  </a:lnTo>
                  <a:lnTo>
                    <a:pt x="4370" y="1773"/>
                  </a:lnTo>
                  <a:lnTo>
                    <a:pt x="4324" y="1775"/>
                  </a:lnTo>
                  <a:lnTo>
                    <a:pt x="4275" y="1776"/>
                  </a:lnTo>
                  <a:lnTo>
                    <a:pt x="4227" y="1775"/>
                  </a:lnTo>
                  <a:lnTo>
                    <a:pt x="4177" y="1771"/>
                  </a:lnTo>
                  <a:lnTo>
                    <a:pt x="4125" y="1766"/>
                  </a:lnTo>
                  <a:lnTo>
                    <a:pt x="4074" y="1758"/>
                  </a:lnTo>
                  <a:lnTo>
                    <a:pt x="4021" y="1749"/>
                  </a:lnTo>
                  <a:lnTo>
                    <a:pt x="3969" y="1737"/>
                  </a:lnTo>
                  <a:lnTo>
                    <a:pt x="3913" y="1724"/>
                  </a:lnTo>
                  <a:lnTo>
                    <a:pt x="3857" y="1708"/>
                  </a:lnTo>
                  <a:lnTo>
                    <a:pt x="3802" y="1689"/>
                  </a:lnTo>
                  <a:lnTo>
                    <a:pt x="3745" y="1668"/>
                  </a:lnTo>
                  <a:lnTo>
                    <a:pt x="3687" y="1644"/>
                  </a:lnTo>
                  <a:lnTo>
                    <a:pt x="3627" y="1618"/>
                  </a:lnTo>
                  <a:lnTo>
                    <a:pt x="3567" y="1587"/>
                  </a:lnTo>
                  <a:lnTo>
                    <a:pt x="3506" y="1555"/>
                  </a:lnTo>
                  <a:lnTo>
                    <a:pt x="3445" y="1521"/>
                  </a:lnTo>
                  <a:lnTo>
                    <a:pt x="3383" y="1482"/>
                  </a:lnTo>
                  <a:lnTo>
                    <a:pt x="3319" y="1440"/>
                  </a:lnTo>
                  <a:lnTo>
                    <a:pt x="3255" y="1397"/>
                  </a:lnTo>
                  <a:lnTo>
                    <a:pt x="3190" y="1348"/>
                  </a:lnTo>
                  <a:lnTo>
                    <a:pt x="3124" y="1297"/>
                  </a:lnTo>
                  <a:lnTo>
                    <a:pt x="3058" y="1242"/>
                  </a:lnTo>
                  <a:lnTo>
                    <a:pt x="3058" y="1242"/>
                  </a:lnTo>
                  <a:lnTo>
                    <a:pt x="2924" y="1132"/>
                  </a:lnTo>
                  <a:lnTo>
                    <a:pt x="2797" y="1029"/>
                  </a:lnTo>
                  <a:lnTo>
                    <a:pt x="2672" y="930"/>
                  </a:lnTo>
                  <a:lnTo>
                    <a:pt x="2551" y="838"/>
                  </a:lnTo>
                  <a:lnTo>
                    <a:pt x="2434" y="751"/>
                  </a:lnTo>
                  <a:lnTo>
                    <a:pt x="2319" y="670"/>
                  </a:lnTo>
                  <a:lnTo>
                    <a:pt x="2209" y="593"/>
                  </a:lnTo>
                  <a:lnTo>
                    <a:pt x="2101" y="523"/>
                  </a:lnTo>
                  <a:lnTo>
                    <a:pt x="1996" y="457"/>
                  </a:lnTo>
                  <a:lnTo>
                    <a:pt x="1893" y="396"/>
                  </a:lnTo>
                  <a:lnTo>
                    <a:pt x="1793" y="341"/>
                  </a:lnTo>
                  <a:lnTo>
                    <a:pt x="1696" y="289"/>
                  </a:lnTo>
                  <a:lnTo>
                    <a:pt x="1600" y="242"/>
                  </a:lnTo>
                  <a:lnTo>
                    <a:pt x="1507" y="200"/>
                  </a:lnTo>
                  <a:lnTo>
                    <a:pt x="1415" y="163"/>
                  </a:lnTo>
                  <a:lnTo>
                    <a:pt x="1325" y="129"/>
                  </a:lnTo>
                  <a:lnTo>
                    <a:pt x="1238" y="100"/>
                  </a:lnTo>
                  <a:lnTo>
                    <a:pt x="1150" y="74"/>
                  </a:lnTo>
                  <a:lnTo>
                    <a:pt x="1065" y="53"/>
                  </a:lnTo>
                  <a:lnTo>
                    <a:pt x="981" y="36"/>
                  </a:lnTo>
                  <a:lnTo>
                    <a:pt x="897" y="23"/>
                  </a:lnTo>
                  <a:lnTo>
                    <a:pt x="815" y="11"/>
                  </a:lnTo>
                  <a:lnTo>
                    <a:pt x="734" y="5"/>
                  </a:lnTo>
                  <a:lnTo>
                    <a:pt x="652" y="2"/>
                  </a:lnTo>
                  <a:lnTo>
                    <a:pt x="571" y="0"/>
                  </a:lnTo>
                  <a:lnTo>
                    <a:pt x="491" y="3"/>
                  </a:lnTo>
                  <a:lnTo>
                    <a:pt x="409" y="8"/>
                  </a:lnTo>
                  <a:lnTo>
                    <a:pt x="328" y="18"/>
                  </a:lnTo>
                  <a:lnTo>
                    <a:pt x="248" y="29"/>
                  </a:lnTo>
                  <a:lnTo>
                    <a:pt x="166" y="42"/>
                  </a:lnTo>
                  <a:lnTo>
                    <a:pt x="84" y="58"/>
                  </a:lnTo>
                  <a:lnTo>
                    <a:pt x="0" y="7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517593" name="Freeform 25"/>
            <p:cNvSpPr>
              <a:spLocks/>
            </p:cNvSpPr>
            <p:nvPr userDrawn="1"/>
          </p:nvSpPr>
          <p:spPr bwMode="auto">
            <a:xfrm>
              <a:off x="542" y="987"/>
              <a:ext cx="5381" cy="854"/>
            </a:xfrm>
            <a:custGeom>
              <a:avLst/>
              <a:gdLst/>
              <a:ahLst/>
              <a:cxnLst>
                <a:cxn ang="0">
                  <a:pos x="5381" y="1145"/>
                </a:cxn>
                <a:cxn ang="0">
                  <a:pos x="5341" y="1195"/>
                </a:cxn>
                <a:cxn ang="0">
                  <a:pos x="5293" y="1250"/>
                </a:cxn>
                <a:cxn ang="0">
                  <a:pos x="5224" y="1319"/>
                </a:cxn>
                <a:cxn ang="0">
                  <a:pos x="5138" y="1395"/>
                </a:cxn>
                <a:cxn ang="0">
                  <a:pos x="5033" y="1472"/>
                </a:cxn>
                <a:cxn ang="0">
                  <a:pos x="4943" y="1529"/>
                </a:cxn>
                <a:cxn ang="0">
                  <a:pos x="4877" y="1564"/>
                </a:cxn>
                <a:cxn ang="0">
                  <a:pos x="4808" y="1598"/>
                </a:cxn>
                <a:cxn ang="0">
                  <a:pos x="4733" y="1629"/>
                </a:cxn>
                <a:cxn ang="0">
                  <a:pos x="4655" y="1655"/>
                </a:cxn>
                <a:cxn ang="0">
                  <a:pos x="4572" y="1676"/>
                </a:cxn>
                <a:cxn ang="0">
                  <a:pos x="4486" y="1694"/>
                </a:cxn>
                <a:cxn ang="0">
                  <a:pos x="4396" y="1705"/>
                </a:cxn>
                <a:cxn ang="0">
                  <a:pos x="4300" y="1708"/>
                </a:cxn>
                <a:cxn ang="0">
                  <a:pos x="4201" y="1706"/>
                </a:cxn>
                <a:cxn ang="0">
                  <a:pos x="4098" y="1695"/>
                </a:cxn>
                <a:cxn ang="0">
                  <a:pos x="3992" y="1677"/>
                </a:cxn>
                <a:cxn ang="0">
                  <a:pos x="3882" y="1648"/>
                </a:cxn>
                <a:cxn ang="0">
                  <a:pos x="3768" y="1611"/>
                </a:cxn>
                <a:cxn ang="0">
                  <a:pos x="3650" y="1563"/>
                </a:cxn>
                <a:cxn ang="0">
                  <a:pos x="3528" y="1503"/>
                </a:cxn>
                <a:cxn ang="0">
                  <a:pos x="3403" y="1432"/>
                </a:cxn>
                <a:cxn ang="0">
                  <a:pos x="3274" y="1348"/>
                </a:cxn>
                <a:cxn ang="0">
                  <a:pos x="3142" y="1251"/>
                </a:cxn>
                <a:cxn ang="0">
                  <a:pos x="3074" y="1198"/>
                </a:cxn>
                <a:cxn ang="0">
                  <a:pos x="2810" y="988"/>
                </a:cxn>
                <a:cxn ang="0">
                  <a:pos x="2561" y="801"/>
                </a:cxn>
                <a:cxn ang="0">
                  <a:pos x="2328" y="638"/>
                </a:cxn>
                <a:cxn ang="0">
                  <a:pos x="2106" y="494"/>
                </a:cxn>
                <a:cxn ang="0">
                  <a:pos x="1898" y="371"/>
                </a:cxn>
                <a:cxn ang="0">
                  <a:pos x="1698" y="268"/>
                </a:cxn>
                <a:cxn ang="0">
                  <a:pos x="1508" y="182"/>
                </a:cxn>
                <a:cxn ang="0">
                  <a:pos x="1326" y="114"/>
                </a:cxn>
                <a:cxn ang="0">
                  <a:pos x="1149" y="63"/>
                </a:cxn>
                <a:cxn ang="0">
                  <a:pos x="980" y="27"/>
                </a:cxn>
                <a:cxn ang="0">
                  <a:pos x="813" y="6"/>
                </a:cxn>
                <a:cxn ang="0">
                  <a:pos x="650" y="0"/>
                </a:cxn>
                <a:cxn ang="0">
                  <a:pos x="489" y="5"/>
                </a:cxn>
                <a:cxn ang="0">
                  <a:pos x="328" y="22"/>
                </a:cxn>
                <a:cxn ang="0">
                  <a:pos x="165" y="50"/>
                </a:cxn>
                <a:cxn ang="0">
                  <a:pos x="0" y="89"/>
                </a:cxn>
              </a:cxnLst>
              <a:rect l="0" t="0" r="r" b="b"/>
              <a:pathLst>
                <a:path w="5381" h="1708">
                  <a:moveTo>
                    <a:pt x="5381" y="1145"/>
                  </a:moveTo>
                  <a:lnTo>
                    <a:pt x="5381" y="1145"/>
                  </a:lnTo>
                  <a:lnTo>
                    <a:pt x="5372" y="1157"/>
                  </a:lnTo>
                  <a:lnTo>
                    <a:pt x="5341" y="1195"/>
                  </a:lnTo>
                  <a:lnTo>
                    <a:pt x="5319" y="1220"/>
                  </a:lnTo>
                  <a:lnTo>
                    <a:pt x="5293" y="1250"/>
                  </a:lnTo>
                  <a:lnTo>
                    <a:pt x="5261" y="1283"/>
                  </a:lnTo>
                  <a:lnTo>
                    <a:pt x="5224" y="1319"/>
                  </a:lnTo>
                  <a:lnTo>
                    <a:pt x="5184" y="1356"/>
                  </a:lnTo>
                  <a:lnTo>
                    <a:pt x="5138" y="1395"/>
                  </a:lnTo>
                  <a:lnTo>
                    <a:pt x="5088" y="1434"/>
                  </a:lnTo>
                  <a:lnTo>
                    <a:pt x="5033" y="1472"/>
                  </a:lnTo>
                  <a:lnTo>
                    <a:pt x="4975" y="1511"/>
                  </a:lnTo>
                  <a:lnTo>
                    <a:pt x="4943" y="1529"/>
                  </a:lnTo>
                  <a:lnTo>
                    <a:pt x="4911" y="1547"/>
                  </a:lnTo>
                  <a:lnTo>
                    <a:pt x="4877" y="1564"/>
                  </a:lnTo>
                  <a:lnTo>
                    <a:pt x="4843" y="1582"/>
                  </a:lnTo>
                  <a:lnTo>
                    <a:pt x="4808" y="1598"/>
                  </a:lnTo>
                  <a:lnTo>
                    <a:pt x="4770" y="1613"/>
                  </a:lnTo>
                  <a:lnTo>
                    <a:pt x="4733" y="1629"/>
                  </a:lnTo>
                  <a:lnTo>
                    <a:pt x="4694" y="1642"/>
                  </a:lnTo>
                  <a:lnTo>
                    <a:pt x="4655" y="1655"/>
                  </a:lnTo>
                  <a:lnTo>
                    <a:pt x="4614" y="1666"/>
                  </a:lnTo>
                  <a:lnTo>
                    <a:pt x="4572" y="1676"/>
                  </a:lnTo>
                  <a:lnTo>
                    <a:pt x="4530" y="1685"/>
                  </a:lnTo>
                  <a:lnTo>
                    <a:pt x="4486" y="1694"/>
                  </a:lnTo>
                  <a:lnTo>
                    <a:pt x="4441" y="1700"/>
                  </a:lnTo>
                  <a:lnTo>
                    <a:pt x="4396" y="1705"/>
                  </a:lnTo>
                  <a:lnTo>
                    <a:pt x="4348" y="1708"/>
                  </a:lnTo>
                  <a:lnTo>
                    <a:pt x="4300" y="1708"/>
                  </a:lnTo>
                  <a:lnTo>
                    <a:pt x="4251" y="1708"/>
                  </a:lnTo>
                  <a:lnTo>
                    <a:pt x="4201" y="1706"/>
                  </a:lnTo>
                  <a:lnTo>
                    <a:pt x="4150" y="1702"/>
                  </a:lnTo>
                  <a:lnTo>
                    <a:pt x="4098" y="1695"/>
                  </a:lnTo>
                  <a:lnTo>
                    <a:pt x="4046" y="1687"/>
                  </a:lnTo>
                  <a:lnTo>
                    <a:pt x="3992" y="1677"/>
                  </a:lnTo>
                  <a:lnTo>
                    <a:pt x="3937" y="1664"/>
                  </a:lnTo>
                  <a:lnTo>
                    <a:pt x="3882" y="1648"/>
                  </a:lnTo>
                  <a:lnTo>
                    <a:pt x="3825" y="1631"/>
                  </a:lnTo>
                  <a:lnTo>
                    <a:pt x="3768" y="1611"/>
                  </a:lnTo>
                  <a:lnTo>
                    <a:pt x="3708" y="1589"/>
                  </a:lnTo>
                  <a:lnTo>
                    <a:pt x="3650" y="1563"/>
                  </a:lnTo>
                  <a:lnTo>
                    <a:pt x="3589" y="1534"/>
                  </a:lnTo>
                  <a:lnTo>
                    <a:pt x="3528" y="1503"/>
                  </a:lnTo>
                  <a:lnTo>
                    <a:pt x="3465" y="1469"/>
                  </a:lnTo>
                  <a:lnTo>
                    <a:pt x="3403" y="1432"/>
                  </a:lnTo>
                  <a:lnTo>
                    <a:pt x="3339" y="1392"/>
                  </a:lnTo>
                  <a:lnTo>
                    <a:pt x="3274" y="1348"/>
                  </a:lnTo>
                  <a:lnTo>
                    <a:pt x="3209" y="1301"/>
                  </a:lnTo>
                  <a:lnTo>
                    <a:pt x="3142" y="1251"/>
                  </a:lnTo>
                  <a:lnTo>
                    <a:pt x="3074" y="1198"/>
                  </a:lnTo>
                  <a:lnTo>
                    <a:pt x="3074" y="1198"/>
                  </a:lnTo>
                  <a:lnTo>
                    <a:pt x="2941" y="1090"/>
                  </a:lnTo>
                  <a:lnTo>
                    <a:pt x="2810" y="988"/>
                  </a:lnTo>
                  <a:lnTo>
                    <a:pt x="2684" y="891"/>
                  </a:lnTo>
                  <a:lnTo>
                    <a:pt x="2561" y="801"/>
                  </a:lnTo>
                  <a:lnTo>
                    <a:pt x="2443" y="717"/>
                  </a:lnTo>
                  <a:lnTo>
                    <a:pt x="2328" y="638"/>
                  </a:lnTo>
                  <a:lnTo>
                    <a:pt x="2216" y="563"/>
                  </a:lnTo>
                  <a:lnTo>
                    <a:pt x="2106" y="494"/>
                  </a:lnTo>
                  <a:lnTo>
                    <a:pt x="2001" y="429"/>
                  </a:lnTo>
                  <a:lnTo>
                    <a:pt x="1898" y="371"/>
                  </a:lnTo>
                  <a:lnTo>
                    <a:pt x="1796" y="316"/>
                  </a:lnTo>
                  <a:lnTo>
                    <a:pt x="1698" y="268"/>
                  </a:lnTo>
                  <a:lnTo>
                    <a:pt x="1602" y="223"/>
                  </a:lnTo>
                  <a:lnTo>
                    <a:pt x="1508" y="182"/>
                  </a:lnTo>
                  <a:lnTo>
                    <a:pt x="1416" y="147"/>
                  </a:lnTo>
                  <a:lnTo>
                    <a:pt x="1326" y="114"/>
                  </a:lnTo>
                  <a:lnTo>
                    <a:pt x="1237" y="87"/>
                  </a:lnTo>
                  <a:lnTo>
                    <a:pt x="1149" y="63"/>
                  </a:lnTo>
                  <a:lnTo>
                    <a:pt x="1065" y="43"/>
                  </a:lnTo>
                  <a:lnTo>
                    <a:pt x="980" y="27"/>
                  </a:lnTo>
                  <a:lnTo>
                    <a:pt x="897" y="16"/>
                  </a:lnTo>
                  <a:lnTo>
                    <a:pt x="813" y="6"/>
                  </a:lnTo>
                  <a:lnTo>
                    <a:pt x="732" y="1"/>
                  </a:lnTo>
                  <a:lnTo>
                    <a:pt x="650" y="0"/>
                  </a:lnTo>
                  <a:lnTo>
                    <a:pt x="569" y="0"/>
                  </a:lnTo>
                  <a:lnTo>
                    <a:pt x="489" y="5"/>
                  </a:lnTo>
                  <a:lnTo>
                    <a:pt x="408" y="11"/>
                  </a:lnTo>
                  <a:lnTo>
                    <a:pt x="328" y="22"/>
                  </a:lnTo>
                  <a:lnTo>
                    <a:pt x="246" y="35"/>
                  </a:lnTo>
                  <a:lnTo>
                    <a:pt x="165" y="50"/>
                  </a:lnTo>
                  <a:lnTo>
                    <a:pt x="83" y="68"/>
                  </a:lnTo>
                  <a:lnTo>
                    <a:pt x="0" y="89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517594" name="Freeform 26"/>
            <p:cNvSpPr>
              <a:spLocks/>
            </p:cNvSpPr>
            <p:nvPr userDrawn="1"/>
          </p:nvSpPr>
          <p:spPr bwMode="auto">
            <a:xfrm>
              <a:off x="563" y="1005"/>
              <a:ext cx="5395" cy="822"/>
            </a:xfrm>
            <a:custGeom>
              <a:avLst/>
              <a:gdLst/>
              <a:ahLst/>
              <a:cxnLst>
                <a:cxn ang="0">
                  <a:pos x="5395" y="1054"/>
                </a:cxn>
                <a:cxn ang="0">
                  <a:pos x="5356" y="1106"/>
                </a:cxn>
                <a:cxn ang="0">
                  <a:pos x="5309" y="1162"/>
                </a:cxn>
                <a:cxn ang="0">
                  <a:pos x="5241" y="1232"/>
                </a:cxn>
                <a:cxn ang="0">
                  <a:pos x="5156" y="1309"/>
                </a:cxn>
                <a:cxn ang="0">
                  <a:pos x="5052" y="1390"/>
                </a:cxn>
                <a:cxn ang="0">
                  <a:pos x="4963" y="1450"/>
                </a:cxn>
                <a:cxn ang="0">
                  <a:pos x="4898" y="1487"/>
                </a:cxn>
                <a:cxn ang="0">
                  <a:pos x="4829" y="1521"/>
                </a:cxn>
                <a:cxn ang="0">
                  <a:pos x="4755" y="1553"/>
                </a:cxn>
                <a:cxn ang="0">
                  <a:pos x="4677" y="1582"/>
                </a:cxn>
                <a:cxn ang="0">
                  <a:pos x="4595" y="1605"/>
                </a:cxn>
                <a:cxn ang="0">
                  <a:pos x="4509" y="1624"/>
                </a:cxn>
                <a:cxn ang="0">
                  <a:pos x="4418" y="1637"/>
                </a:cxn>
                <a:cxn ang="0">
                  <a:pos x="4323" y="1644"/>
                </a:cxn>
                <a:cxn ang="0">
                  <a:pos x="4225" y="1642"/>
                </a:cxn>
                <a:cxn ang="0">
                  <a:pos x="4122" y="1634"/>
                </a:cxn>
                <a:cxn ang="0">
                  <a:pos x="4015" y="1618"/>
                </a:cxn>
                <a:cxn ang="0">
                  <a:pos x="3904" y="1592"/>
                </a:cxn>
                <a:cxn ang="0">
                  <a:pos x="3789" y="1556"/>
                </a:cxn>
                <a:cxn ang="0">
                  <a:pos x="3671" y="1510"/>
                </a:cxn>
                <a:cxn ang="0">
                  <a:pos x="3548" y="1451"/>
                </a:cxn>
                <a:cxn ang="0">
                  <a:pos x="3422" y="1384"/>
                </a:cxn>
                <a:cxn ang="0">
                  <a:pos x="3292" y="1301"/>
                </a:cxn>
                <a:cxn ang="0">
                  <a:pos x="3158" y="1206"/>
                </a:cxn>
                <a:cxn ang="0">
                  <a:pos x="3089" y="1154"/>
                </a:cxn>
                <a:cxn ang="0">
                  <a:pos x="2822" y="949"/>
                </a:cxn>
                <a:cxn ang="0">
                  <a:pos x="2572" y="767"/>
                </a:cxn>
                <a:cxn ang="0">
                  <a:pos x="2335" y="605"/>
                </a:cxn>
                <a:cxn ang="0">
                  <a:pos x="2111" y="467"/>
                </a:cxn>
                <a:cxn ang="0">
                  <a:pos x="1900" y="347"/>
                </a:cxn>
                <a:cxn ang="0">
                  <a:pos x="1699" y="247"/>
                </a:cxn>
                <a:cxn ang="0">
                  <a:pos x="1509" y="166"/>
                </a:cxn>
                <a:cxn ang="0">
                  <a:pos x="1326" y="102"/>
                </a:cxn>
                <a:cxn ang="0">
                  <a:pos x="1149" y="53"/>
                </a:cxn>
                <a:cxn ang="0">
                  <a:pos x="979" y="21"/>
                </a:cxn>
                <a:cxn ang="0">
                  <a:pos x="812" y="3"/>
                </a:cxn>
                <a:cxn ang="0">
                  <a:pos x="648" y="0"/>
                </a:cxn>
                <a:cxn ang="0">
                  <a:pos x="487" y="8"/>
                </a:cxn>
                <a:cxn ang="0">
                  <a:pos x="326" y="29"/>
                </a:cxn>
                <a:cxn ang="0">
                  <a:pos x="164" y="60"/>
                </a:cxn>
                <a:cxn ang="0">
                  <a:pos x="0" y="102"/>
                </a:cxn>
              </a:cxnLst>
              <a:rect l="0" t="0" r="r" b="b"/>
              <a:pathLst>
                <a:path w="5395" h="1644">
                  <a:moveTo>
                    <a:pt x="5395" y="1054"/>
                  </a:moveTo>
                  <a:lnTo>
                    <a:pt x="5395" y="1054"/>
                  </a:lnTo>
                  <a:lnTo>
                    <a:pt x="5385" y="1067"/>
                  </a:lnTo>
                  <a:lnTo>
                    <a:pt x="5356" y="1106"/>
                  </a:lnTo>
                  <a:lnTo>
                    <a:pt x="5335" y="1132"/>
                  </a:lnTo>
                  <a:lnTo>
                    <a:pt x="5309" y="1162"/>
                  </a:lnTo>
                  <a:lnTo>
                    <a:pt x="5277" y="1196"/>
                  </a:lnTo>
                  <a:lnTo>
                    <a:pt x="5241" y="1232"/>
                  </a:lnTo>
                  <a:lnTo>
                    <a:pt x="5201" y="1271"/>
                  </a:lnTo>
                  <a:lnTo>
                    <a:pt x="5156" y="1309"/>
                  </a:lnTo>
                  <a:lnTo>
                    <a:pt x="5106" y="1350"/>
                  </a:lnTo>
                  <a:lnTo>
                    <a:pt x="5052" y="1390"/>
                  </a:lnTo>
                  <a:lnTo>
                    <a:pt x="4994" y="1431"/>
                  </a:lnTo>
                  <a:lnTo>
                    <a:pt x="4963" y="1450"/>
                  </a:lnTo>
                  <a:lnTo>
                    <a:pt x="4931" y="1469"/>
                  </a:lnTo>
                  <a:lnTo>
                    <a:pt x="4898" y="1487"/>
                  </a:lnTo>
                  <a:lnTo>
                    <a:pt x="4865" y="1505"/>
                  </a:lnTo>
                  <a:lnTo>
                    <a:pt x="4829" y="1521"/>
                  </a:lnTo>
                  <a:lnTo>
                    <a:pt x="4793" y="1539"/>
                  </a:lnTo>
                  <a:lnTo>
                    <a:pt x="4755" y="1553"/>
                  </a:lnTo>
                  <a:lnTo>
                    <a:pt x="4716" y="1568"/>
                  </a:lnTo>
                  <a:lnTo>
                    <a:pt x="4677" y="1582"/>
                  </a:lnTo>
                  <a:lnTo>
                    <a:pt x="4637" y="1594"/>
                  </a:lnTo>
                  <a:lnTo>
                    <a:pt x="4595" y="1605"/>
                  </a:lnTo>
                  <a:lnTo>
                    <a:pt x="4552" y="1615"/>
                  </a:lnTo>
                  <a:lnTo>
                    <a:pt x="4509" y="1624"/>
                  </a:lnTo>
                  <a:lnTo>
                    <a:pt x="4463" y="1631"/>
                  </a:lnTo>
                  <a:lnTo>
                    <a:pt x="4418" y="1637"/>
                  </a:lnTo>
                  <a:lnTo>
                    <a:pt x="4372" y="1640"/>
                  </a:lnTo>
                  <a:lnTo>
                    <a:pt x="4323" y="1644"/>
                  </a:lnTo>
                  <a:lnTo>
                    <a:pt x="4275" y="1644"/>
                  </a:lnTo>
                  <a:lnTo>
                    <a:pt x="4225" y="1642"/>
                  </a:lnTo>
                  <a:lnTo>
                    <a:pt x="4173" y="1639"/>
                  </a:lnTo>
                  <a:lnTo>
                    <a:pt x="4122" y="1634"/>
                  </a:lnTo>
                  <a:lnTo>
                    <a:pt x="4069" y="1627"/>
                  </a:lnTo>
                  <a:lnTo>
                    <a:pt x="4015" y="1618"/>
                  </a:lnTo>
                  <a:lnTo>
                    <a:pt x="3959" y="1605"/>
                  </a:lnTo>
                  <a:lnTo>
                    <a:pt x="3904" y="1592"/>
                  </a:lnTo>
                  <a:lnTo>
                    <a:pt x="3847" y="1574"/>
                  </a:lnTo>
                  <a:lnTo>
                    <a:pt x="3789" y="1556"/>
                  </a:lnTo>
                  <a:lnTo>
                    <a:pt x="3730" y="1534"/>
                  </a:lnTo>
                  <a:lnTo>
                    <a:pt x="3671" y="1510"/>
                  </a:lnTo>
                  <a:lnTo>
                    <a:pt x="3610" y="1482"/>
                  </a:lnTo>
                  <a:lnTo>
                    <a:pt x="3548" y="1451"/>
                  </a:lnTo>
                  <a:lnTo>
                    <a:pt x="3486" y="1419"/>
                  </a:lnTo>
                  <a:lnTo>
                    <a:pt x="3422" y="1384"/>
                  </a:lnTo>
                  <a:lnTo>
                    <a:pt x="3357" y="1343"/>
                  </a:lnTo>
                  <a:lnTo>
                    <a:pt x="3292" y="1301"/>
                  </a:lnTo>
                  <a:lnTo>
                    <a:pt x="3225" y="1256"/>
                  </a:lnTo>
                  <a:lnTo>
                    <a:pt x="3158" y="1206"/>
                  </a:lnTo>
                  <a:lnTo>
                    <a:pt x="3089" y="1154"/>
                  </a:lnTo>
                  <a:lnTo>
                    <a:pt x="3089" y="1154"/>
                  </a:lnTo>
                  <a:lnTo>
                    <a:pt x="2954" y="1049"/>
                  </a:lnTo>
                  <a:lnTo>
                    <a:pt x="2822" y="949"/>
                  </a:lnTo>
                  <a:lnTo>
                    <a:pt x="2696" y="856"/>
                  </a:lnTo>
                  <a:lnTo>
                    <a:pt x="2572" y="767"/>
                  </a:lnTo>
                  <a:lnTo>
                    <a:pt x="2452" y="683"/>
                  </a:lnTo>
                  <a:lnTo>
                    <a:pt x="2335" y="605"/>
                  </a:lnTo>
                  <a:lnTo>
                    <a:pt x="2223" y="534"/>
                  </a:lnTo>
                  <a:lnTo>
                    <a:pt x="2111" y="467"/>
                  </a:lnTo>
                  <a:lnTo>
                    <a:pt x="2005" y="405"/>
                  </a:lnTo>
                  <a:lnTo>
                    <a:pt x="1900" y="347"/>
                  </a:lnTo>
                  <a:lnTo>
                    <a:pt x="1799" y="295"/>
                  </a:lnTo>
                  <a:lnTo>
                    <a:pt x="1699" y="247"/>
                  </a:lnTo>
                  <a:lnTo>
                    <a:pt x="1603" y="205"/>
                  </a:lnTo>
                  <a:lnTo>
                    <a:pt x="1509" y="166"/>
                  </a:lnTo>
                  <a:lnTo>
                    <a:pt x="1416" y="131"/>
                  </a:lnTo>
                  <a:lnTo>
                    <a:pt x="1326" y="102"/>
                  </a:lnTo>
                  <a:lnTo>
                    <a:pt x="1237" y="76"/>
                  </a:lnTo>
                  <a:lnTo>
                    <a:pt x="1149" y="53"/>
                  </a:lnTo>
                  <a:lnTo>
                    <a:pt x="1063" y="35"/>
                  </a:lnTo>
                  <a:lnTo>
                    <a:pt x="979" y="21"/>
                  </a:lnTo>
                  <a:lnTo>
                    <a:pt x="894" y="11"/>
                  </a:lnTo>
                  <a:lnTo>
                    <a:pt x="812" y="3"/>
                  </a:lnTo>
                  <a:lnTo>
                    <a:pt x="730" y="0"/>
                  </a:lnTo>
                  <a:lnTo>
                    <a:pt x="648" y="0"/>
                  </a:lnTo>
                  <a:lnTo>
                    <a:pt x="568" y="2"/>
                  </a:lnTo>
                  <a:lnTo>
                    <a:pt x="487" y="8"/>
                  </a:lnTo>
                  <a:lnTo>
                    <a:pt x="406" y="18"/>
                  </a:lnTo>
                  <a:lnTo>
                    <a:pt x="326" y="29"/>
                  </a:lnTo>
                  <a:lnTo>
                    <a:pt x="244" y="43"/>
                  </a:lnTo>
                  <a:lnTo>
                    <a:pt x="164" y="60"/>
                  </a:lnTo>
                  <a:lnTo>
                    <a:pt x="82" y="81"/>
                  </a:lnTo>
                  <a:lnTo>
                    <a:pt x="0" y="10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517595" name="Freeform 27"/>
            <p:cNvSpPr>
              <a:spLocks/>
            </p:cNvSpPr>
            <p:nvPr userDrawn="1"/>
          </p:nvSpPr>
          <p:spPr bwMode="auto">
            <a:xfrm>
              <a:off x="584" y="1023"/>
              <a:ext cx="5409" cy="791"/>
            </a:xfrm>
            <a:custGeom>
              <a:avLst/>
              <a:gdLst/>
              <a:ahLst/>
              <a:cxnLst>
                <a:cxn ang="0">
                  <a:pos x="5409" y="964"/>
                </a:cxn>
                <a:cxn ang="0">
                  <a:pos x="5371" y="1018"/>
                </a:cxn>
                <a:cxn ang="0">
                  <a:pos x="5324" y="1076"/>
                </a:cxn>
                <a:cxn ang="0">
                  <a:pos x="5257" y="1147"/>
                </a:cxn>
                <a:cxn ang="0">
                  <a:pos x="5174" y="1228"/>
                </a:cxn>
                <a:cxn ang="0">
                  <a:pos x="5071" y="1310"/>
                </a:cxn>
                <a:cxn ang="0">
                  <a:pos x="4983" y="1371"/>
                </a:cxn>
                <a:cxn ang="0">
                  <a:pos x="4919" y="1410"/>
                </a:cxn>
                <a:cxn ang="0">
                  <a:pos x="4849" y="1447"/>
                </a:cxn>
                <a:cxn ang="0">
                  <a:pos x="4777" y="1481"/>
                </a:cxn>
                <a:cxn ang="0">
                  <a:pos x="4699" y="1510"/>
                </a:cxn>
                <a:cxn ang="0">
                  <a:pos x="4617" y="1536"/>
                </a:cxn>
                <a:cxn ang="0">
                  <a:pos x="4531" y="1555"/>
                </a:cxn>
                <a:cxn ang="0">
                  <a:pos x="4441" y="1572"/>
                </a:cxn>
                <a:cxn ang="0">
                  <a:pos x="4345" y="1580"/>
                </a:cxn>
                <a:cxn ang="0">
                  <a:pos x="4247" y="1581"/>
                </a:cxn>
                <a:cxn ang="0">
                  <a:pos x="4144" y="1575"/>
                </a:cxn>
                <a:cxn ang="0">
                  <a:pos x="4037" y="1560"/>
                </a:cxn>
                <a:cxn ang="0">
                  <a:pos x="3926" y="1536"/>
                </a:cxn>
                <a:cxn ang="0">
                  <a:pos x="3811" y="1502"/>
                </a:cxn>
                <a:cxn ang="0">
                  <a:pos x="3691" y="1458"/>
                </a:cxn>
                <a:cxn ang="0">
                  <a:pos x="3568" y="1404"/>
                </a:cxn>
                <a:cxn ang="0">
                  <a:pos x="3440" y="1336"/>
                </a:cxn>
                <a:cxn ang="0">
                  <a:pos x="3310" y="1257"/>
                </a:cxn>
                <a:cxn ang="0">
                  <a:pos x="3173" y="1165"/>
                </a:cxn>
                <a:cxn ang="0">
                  <a:pos x="3105" y="1113"/>
                </a:cxn>
                <a:cxn ang="0">
                  <a:pos x="2835" y="913"/>
                </a:cxn>
                <a:cxn ang="0">
                  <a:pos x="2582" y="733"/>
                </a:cxn>
                <a:cxn ang="0">
                  <a:pos x="2343" y="577"/>
                </a:cxn>
                <a:cxn ang="0">
                  <a:pos x="2117" y="441"/>
                </a:cxn>
                <a:cxn ang="0">
                  <a:pos x="1904" y="327"/>
                </a:cxn>
                <a:cxn ang="0">
                  <a:pos x="1702" y="230"/>
                </a:cxn>
                <a:cxn ang="0">
                  <a:pos x="1509" y="152"/>
                </a:cxn>
                <a:cxn ang="0">
                  <a:pos x="1325" y="91"/>
                </a:cxn>
                <a:cxn ang="0">
                  <a:pos x="1148" y="46"/>
                </a:cxn>
                <a:cxn ang="0">
                  <a:pos x="977" y="17"/>
                </a:cxn>
                <a:cxn ang="0">
                  <a:pos x="810" y="2"/>
                </a:cxn>
                <a:cxn ang="0">
                  <a:pos x="647" y="2"/>
                </a:cxn>
                <a:cxn ang="0">
                  <a:pos x="485" y="13"/>
                </a:cxn>
                <a:cxn ang="0">
                  <a:pos x="324" y="38"/>
                </a:cxn>
                <a:cxn ang="0">
                  <a:pos x="163" y="73"/>
                </a:cxn>
                <a:cxn ang="0">
                  <a:pos x="0" y="118"/>
                </a:cxn>
              </a:cxnLst>
              <a:rect l="0" t="0" r="r" b="b"/>
              <a:pathLst>
                <a:path w="5409" h="1581">
                  <a:moveTo>
                    <a:pt x="5409" y="964"/>
                  </a:moveTo>
                  <a:lnTo>
                    <a:pt x="5409" y="964"/>
                  </a:lnTo>
                  <a:lnTo>
                    <a:pt x="5399" y="979"/>
                  </a:lnTo>
                  <a:lnTo>
                    <a:pt x="5371" y="1018"/>
                  </a:lnTo>
                  <a:lnTo>
                    <a:pt x="5350" y="1045"/>
                  </a:lnTo>
                  <a:lnTo>
                    <a:pt x="5324" y="1076"/>
                  </a:lnTo>
                  <a:lnTo>
                    <a:pt x="5294" y="1110"/>
                  </a:lnTo>
                  <a:lnTo>
                    <a:pt x="5257" y="1147"/>
                  </a:lnTo>
                  <a:lnTo>
                    <a:pt x="5219" y="1187"/>
                  </a:lnTo>
                  <a:lnTo>
                    <a:pt x="5174" y="1228"/>
                  </a:lnTo>
                  <a:lnTo>
                    <a:pt x="5126" y="1270"/>
                  </a:lnTo>
                  <a:lnTo>
                    <a:pt x="5071" y="1310"/>
                  </a:lnTo>
                  <a:lnTo>
                    <a:pt x="5013" y="1352"/>
                  </a:lnTo>
                  <a:lnTo>
                    <a:pt x="4983" y="1371"/>
                  </a:lnTo>
                  <a:lnTo>
                    <a:pt x="4952" y="1391"/>
                  </a:lnTo>
                  <a:lnTo>
                    <a:pt x="4919" y="1410"/>
                  </a:lnTo>
                  <a:lnTo>
                    <a:pt x="4885" y="1429"/>
                  </a:lnTo>
                  <a:lnTo>
                    <a:pt x="4849" y="1447"/>
                  </a:lnTo>
                  <a:lnTo>
                    <a:pt x="4813" y="1463"/>
                  </a:lnTo>
                  <a:lnTo>
                    <a:pt x="4777" y="1481"/>
                  </a:lnTo>
                  <a:lnTo>
                    <a:pt x="4738" y="1496"/>
                  </a:lnTo>
                  <a:lnTo>
                    <a:pt x="4699" y="1510"/>
                  </a:lnTo>
                  <a:lnTo>
                    <a:pt x="4659" y="1523"/>
                  </a:lnTo>
                  <a:lnTo>
                    <a:pt x="4617" y="1536"/>
                  </a:lnTo>
                  <a:lnTo>
                    <a:pt x="4574" y="1547"/>
                  </a:lnTo>
                  <a:lnTo>
                    <a:pt x="4531" y="1555"/>
                  </a:lnTo>
                  <a:lnTo>
                    <a:pt x="4487" y="1563"/>
                  </a:lnTo>
                  <a:lnTo>
                    <a:pt x="4441" y="1572"/>
                  </a:lnTo>
                  <a:lnTo>
                    <a:pt x="4394" y="1576"/>
                  </a:lnTo>
                  <a:lnTo>
                    <a:pt x="4345" y="1580"/>
                  </a:lnTo>
                  <a:lnTo>
                    <a:pt x="4297" y="1581"/>
                  </a:lnTo>
                  <a:lnTo>
                    <a:pt x="4247" y="1581"/>
                  </a:lnTo>
                  <a:lnTo>
                    <a:pt x="4197" y="1578"/>
                  </a:lnTo>
                  <a:lnTo>
                    <a:pt x="4144" y="1575"/>
                  </a:lnTo>
                  <a:lnTo>
                    <a:pt x="4091" y="1568"/>
                  </a:lnTo>
                  <a:lnTo>
                    <a:pt x="4037" y="1560"/>
                  </a:lnTo>
                  <a:lnTo>
                    <a:pt x="3982" y="1549"/>
                  </a:lnTo>
                  <a:lnTo>
                    <a:pt x="3926" y="1536"/>
                  </a:lnTo>
                  <a:lnTo>
                    <a:pt x="3869" y="1520"/>
                  </a:lnTo>
                  <a:lnTo>
                    <a:pt x="3811" y="1502"/>
                  </a:lnTo>
                  <a:lnTo>
                    <a:pt x="3751" y="1481"/>
                  </a:lnTo>
                  <a:lnTo>
                    <a:pt x="3691" y="1458"/>
                  </a:lnTo>
                  <a:lnTo>
                    <a:pt x="3630" y="1433"/>
                  </a:lnTo>
                  <a:lnTo>
                    <a:pt x="3568" y="1404"/>
                  </a:lnTo>
                  <a:lnTo>
                    <a:pt x="3505" y="1371"/>
                  </a:lnTo>
                  <a:lnTo>
                    <a:pt x="3440" y="1336"/>
                  </a:lnTo>
                  <a:lnTo>
                    <a:pt x="3375" y="1299"/>
                  </a:lnTo>
                  <a:lnTo>
                    <a:pt x="3310" y="1257"/>
                  </a:lnTo>
                  <a:lnTo>
                    <a:pt x="3241" y="1211"/>
                  </a:lnTo>
                  <a:lnTo>
                    <a:pt x="3173" y="1165"/>
                  </a:lnTo>
                  <a:lnTo>
                    <a:pt x="3105" y="1113"/>
                  </a:lnTo>
                  <a:lnTo>
                    <a:pt x="3105" y="1113"/>
                  </a:lnTo>
                  <a:lnTo>
                    <a:pt x="2968" y="1010"/>
                  </a:lnTo>
                  <a:lnTo>
                    <a:pt x="2835" y="913"/>
                  </a:lnTo>
                  <a:lnTo>
                    <a:pt x="2707" y="821"/>
                  </a:lnTo>
                  <a:lnTo>
                    <a:pt x="2582" y="733"/>
                  </a:lnTo>
                  <a:lnTo>
                    <a:pt x="2460" y="653"/>
                  </a:lnTo>
                  <a:lnTo>
                    <a:pt x="2343" y="577"/>
                  </a:lnTo>
                  <a:lnTo>
                    <a:pt x="2228" y="507"/>
                  </a:lnTo>
                  <a:lnTo>
                    <a:pt x="2117" y="441"/>
                  </a:lnTo>
                  <a:lnTo>
                    <a:pt x="2009" y="381"/>
                  </a:lnTo>
                  <a:lnTo>
                    <a:pt x="1904" y="327"/>
                  </a:lnTo>
                  <a:lnTo>
                    <a:pt x="1802" y="277"/>
                  </a:lnTo>
                  <a:lnTo>
                    <a:pt x="1702" y="230"/>
                  </a:lnTo>
                  <a:lnTo>
                    <a:pt x="1605" y="189"/>
                  </a:lnTo>
                  <a:lnTo>
                    <a:pt x="1509" y="152"/>
                  </a:lnTo>
                  <a:lnTo>
                    <a:pt x="1416" y="118"/>
                  </a:lnTo>
                  <a:lnTo>
                    <a:pt x="1325" y="91"/>
                  </a:lnTo>
                  <a:lnTo>
                    <a:pt x="1235" y="67"/>
                  </a:lnTo>
                  <a:lnTo>
                    <a:pt x="1148" y="46"/>
                  </a:lnTo>
                  <a:lnTo>
                    <a:pt x="1062" y="29"/>
                  </a:lnTo>
                  <a:lnTo>
                    <a:pt x="977" y="17"/>
                  </a:lnTo>
                  <a:lnTo>
                    <a:pt x="892" y="8"/>
                  </a:lnTo>
                  <a:lnTo>
                    <a:pt x="810" y="2"/>
                  </a:lnTo>
                  <a:lnTo>
                    <a:pt x="728" y="0"/>
                  </a:lnTo>
                  <a:lnTo>
                    <a:pt x="647" y="2"/>
                  </a:lnTo>
                  <a:lnTo>
                    <a:pt x="566" y="7"/>
                  </a:lnTo>
                  <a:lnTo>
                    <a:pt x="485" y="13"/>
                  </a:lnTo>
                  <a:lnTo>
                    <a:pt x="405" y="25"/>
                  </a:lnTo>
                  <a:lnTo>
                    <a:pt x="324" y="38"/>
                  </a:lnTo>
                  <a:lnTo>
                    <a:pt x="244" y="54"/>
                  </a:lnTo>
                  <a:lnTo>
                    <a:pt x="163" y="73"/>
                  </a:lnTo>
                  <a:lnTo>
                    <a:pt x="81" y="94"/>
                  </a:lnTo>
                  <a:lnTo>
                    <a:pt x="0" y="11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517596" name="Freeform 28"/>
            <p:cNvSpPr>
              <a:spLocks/>
            </p:cNvSpPr>
            <p:nvPr userDrawn="1"/>
          </p:nvSpPr>
          <p:spPr bwMode="auto">
            <a:xfrm>
              <a:off x="606" y="1042"/>
              <a:ext cx="5422" cy="758"/>
            </a:xfrm>
            <a:custGeom>
              <a:avLst/>
              <a:gdLst/>
              <a:ahLst/>
              <a:cxnLst>
                <a:cxn ang="0">
                  <a:pos x="5422" y="873"/>
                </a:cxn>
                <a:cxn ang="0">
                  <a:pos x="5384" y="926"/>
                </a:cxn>
                <a:cxn ang="0">
                  <a:pos x="5337" y="986"/>
                </a:cxn>
                <a:cxn ang="0">
                  <a:pos x="5273" y="1059"/>
                </a:cxn>
                <a:cxn ang="0">
                  <a:pos x="5190" y="1141"/>
                </a:cxn>
                <a:cxn ang="0">
                  <a:pos x="5088" y="1227"/>
                </a:cxn>
                <a:cxn ang="0">
                  <a:pos x="5001" y="1290"/>
                </a:cxn>
                <a:cxn ang="0">
                  <a:pos x="4937" y="1330"/>
                </a:cxn>
                <a:cxn ang="0">
                  <a:pos x="4869" y="1369"/>
                </a:cxn>
                <a:cxn ang="0">
                  <a:pos x="4797" y="1404"/>
                </a:cxn>
                <a:cxn ang="0">
                  <a:pos x="4719" y="1435"/>
                </a:cxn>
                <a:cxn ang="0">
                  <a:pos x="4637" y="1462"/>
                </a:cxn>
                <a:cxn ang="0">
                  <a:pos x="4552" y="1485"/>
                </a:cxn>
                <a:cxn ang="0">
                  <a:pos x="4462" y="1501"/>
                </a:cxn>
                <a:cxn ang="0">
                  <a:pos x="4368" y="1513"/>
                </a:cxn>
                <a:cxn ang="0">
                  <a:pos x="4268" y="1516"/>
                </a:cxn>
                <a:cxn ang="0">
                  <a:pos x="4165" y="1511"/>
                </a:cxn>
                <a:cxn ang="0">
                  <a:pos x="4058" y="1498"/>
                </a:cxn>
                <a:cxn ang="0">
                  <a:pos x="3947" y="1477"/>
                </a:cxn>
                <a:cxn ang="0">
                  <a:pos x="3830" y="1445"/>
                </a:cxn>
                <a:cxn ang="0">
                  <a:pos x="3711" y="1403"/>
                </a:cxn>
                <a:cxn ang="0">
                  <a:pos x="3586" y="1351"/>
                </a:cxn>
                <a:cxn ang="0">
                  <a:pos x="3458" y="1286"/>
                </a:cxn>
                <a:cxn ang="0">
                  <a:pos x="3325" y="1209"/>
                </a:cxn>
                <a:cxn ang="0">
                  <a:pos x="3189" y="1119"/>
                </a:cxn>
                <a:cxn ang="0">
                  <a:pos x="3120" y="1068"/>
                </a:cxn>
                <a:cxn ang="0">
                  <a:pos x="2846" y="871"/>
                </a:cxn>
                <a:cxn ang="0">
                  <a:pos x="2591" y="699"/>
                </a:cxn>
                <a:cxn ang="0">
                  <a:pos x="2349" y="545"/>
                </a:cxn>
                <a:cxn ang="0">
                  <a:pos x="2121" y="415"/>
                </a:cxn>
                <a:cxn ang="0">
                  <a:pos x="1906" y="303"/>
                </a:cxn>
                <a:cxn ang="0">
                  <a:pos x="1703" y="209"/>
                </a:cxn>
                <a:cxn ang="0">
                  <a:pos x="1509" y="135"/>
                </a:cxn>
                <a:cxn ang="0">
                  <a:pos x="1324" y="77"/>
                </a:cxn>
                <a:cxn ang="0">
                  <a:pos x="1147" y="37"/>
                </a:cxn>
                <a:cxn ang="0">
                  <a:pos x="974" y="11"/>
                </a:cxn>
                <a:cxn ang="0">
                  <a:pos x="808" y="0"/>
                </a:cxn>
                <a:cxn ang="0">
                  <a:pos x="644" y="1"/>
                </a:cxn>
                <a:cxn ang="0">
                  <a:pos x="483" y="17"/>
                </a:cxn>
                <a:cxn ang="0">
                  <a:pos x="323" y="45"/>
                </a:cxn>
                <a:cxn ang="0">
                  <a:pos x="162" y="84"/>
                </a:cxn>
                <a:cxn ang="0">
                  <a:pos x="0" y="132"/>
                </a:cxn>
              </a:cxnLst>
              <a:rect l="0" t="0" r="r" b="b"/>
              <a:pathLst>
                <a:path w="5422" h="1516">
                  <a:moveTo>
                    <a:pt x="5422" y="873"/>
                  </a:moveTo>
                  <a:lnTo>
                    <a:pt x="5422" y="873"/>
                  </a:lnTo>
                  <a:lnTo>
                    <a:pt x="5412" y="888"/>
                  </a:lnTo>
                  <a:lnTo>
                    <a:pt x="5384" y="926"/>
                  </a:lnTo>
                  <a:lnTo>
                    <a:pt x="5363" y="954"/>
                  </a:lnTo>
                  <a:lnTo>
                    <a:pt x="5337" y="986"/>
                  </a:lnTo>
                  <a:lnTo>
                    <a:pt x="5308" y="1022"/>
                  </a:lnTo>
                  <a:lnTo>
                    <a:pt x="5273" y="1059"/>
                  </a:lnTo>
                  <a:lnTo>
                    <a:pt x="5233" y="1099"/>
                  </a:lnTo>
                  <a:lnTo>
                    <a:pt x="5190" y="1141"/>
                  </a:lnTo>
                  <a:lnTo>
                    <a:pt x="5141" y="1185"/>
                  </a:lnTo>
                  <a:lnTo>
                    <a:pt x="5088" y="1227"/>
                  </a:lnTo>
                  <a:lnTo>
                    <a:pt x="5031" y="1269"/>
                  </a:lnTo>
                  <a:lnTo>
                    <a:pt x="5001" y="1290"/>
                  </a:lnTo>
                  <a:lnTo>
                    <a:pt x="4970" y="1311"/>
                  </a:lnTo>
                  <a:lnTo>
                    <a:pt x="4937" y="1330"/>
                  </a:lnTo>
                  <a:lnTo>
                    <a:pt x="4904" y="1349"/>
                  </a:lnTo>
                  <a:lnTo>
                    <a:pt x="4869" y="1369"/>
                  </a:lnTo>
                  <a:lnTo>
                    <a:pt x="4833" y="1387"/>
                  </a:lnTo>
                  <a:lnTo>
                    <a:pt x="4797" y="1404"/>
                  </a:lnTo>
                  <a:lnTo>
                    <a:pt x="4758" y="1420"/>
                  </a:lnTo>
                  <a:lnTo>
                    <a:pt x="4719" y="1435"/>
                  </a:lnTo>
                  <a:lnTo>
                    <a:pt x="4679" y="1450"/>
                  </a:lnTo>
                  <a:lnTo>
                    <a:pt x="4637" y="1462"/>
                  </a:lnTo>
                  <a:lnTo>
                    <a:pt x="4595" y="1474"/>
                  </a:lnTo>
                  <a:lnTo>
                    <a:pt x="4552" y="1485"/>
                  </a:lnTo>
                  <a:lnTo>
                    <a:pt x="4507" y="1493"/>
                  </a:lnTo>
                  <a:lnTo>
                    <a:pt x="4462" y="1501"/>
                  </a:lnTo>
                  <a:lnTo>
                    <a:pt x="4415" y="1508"/>
                  </a:lnTo>
                  <a:lnTo>
                    <a:pt x="4368" y="1513"/>
                  </a:lnTo>
                  <a:lnTo>
                    <a:pt x="4318" y="1514"/>
                  </a:lnTo>
                  <a:lnTo>
                    <a:pt x="4268" y="1516"/>
                  </a:lnTo>
                  <a:lnTo>
                    <a:pt x="4218" y="1514"/>
                  </a:lnTo>
                  <a:lnTo>
                    <a:pt x="4165" y="1511"/>
                  </a:lnTo>
                  <a:lnTo>
                    <a:pt x="4112" y="1506"/>
                  </a:lnTo>
                  <a:lnTo>
                    <a:pt x="4058" y="1498"/>
                  </a:lnTo>
                  <a:lnTo>
                    <a:pt x="4003" y="1488"/>
                  </a:lnTo>
                  <a:lnTo>
                    <a:pt x="3947" y="1477"/>
                  </a:lnTo>
                  <a:lnTo>
                    <a:pt x="3889" y="1462"/>
                  </a:lnTo>
                  <a:lnTo>
                    <a:pt x="3830" y="1445"/>
                  </a:lnTo>
                  <a:lnTo>
                    <a:pt x="3771" y="1425"/>
                  </a:lnTo>
                  <a:lnTo>
                    <a:pt x="3711" y="1403"/>
                  </a:lnTo>
                  <a:lnTo>
                    <a:pt x="3649" y="1378"/>
                  </a:lnTo>
                  <a:lnTo>
                    <a:pt x="3586" y="1351"/>
                  </a:lnTo>
                  <a:lnTo>
                    <a:pt x="3522" y="1320"/>
                  </a:lnTo>
                  <a:lnTo>
                    <a:pt x="3458" y="1286"/>
                  </a:lnTo>
                  <a:lnTo>
                    <a:pt x="3393" y="1249"/>
                  </a:lnTo>
                  <a:lnTo>
                    <a:pt x="3325" y="1209"/>
                  </a:lnTo>
                  <a:lnTo>
                    <a:pt x="3258" y="1165"/>
                  </a:lnTo>
                  <a:lnTo>
                    <a:pt x="3189" y="1119"/>
                  </a:lnTo>
                  <a:lnTo>
                    <a:pt x="3120" y="1068"/>
                  </a:lnTo>
                  <a:lnTo>
                    <a:pt x="3120" y="1068"/>
                  </a:lnTo>
                  <a:lnTo>
                    <a:pt x="2981" y="967"/>
                  </a:lnTo>
                  <a:lnTo>
                    <a:pt x="2846" y="871"/>
                  </a:lnTo>
                  <a:lnTo>
                    <a:pt x="2717" y="783"/>
                  </a:lnTo>
                  <a:lnTo>
                    <a:pt x="2591" y="699"/>
                  </a:lnTo>
                  <a:lnTo>
                    <a:pt x="2468" y="620"/>
                  </a:lnTo>
                  <a:lnTo>
                    <a:pt x="2349" y="545"/>
                  </a:lnTo>
                  <a:lnTo>
                    <a:pt x="2234" y="478"/>
                  </a:lnTo>
                  <a:lnTo>
                    <a:pt x="2121" y="415"/>
                  </a:lnTo>
                  <a:lnTo>
                    <a:pt x="2013" y="356"/>
                  </a:lnTo>
                  <a:lnTo>
                    <a:pt x="1906" y="303"/>
                  </a:lnTo>
                  <a:lnTo>
                    <a:pt x="1803" y="253"/>
                  </a:lnTo>
                  <a:lnTo>
                    <a:pt x="1703" y="209"/>
                  </a:lnTo>
                  <a:lnTo>
                    <a:pt x="1605" y="171"/>
                  </a:lnTo>
                  <a:lnTo>
                    <a:pt x="1509" y="135"/>
                  </a:lnTo>
                  <a:lnTo>
                    <a:pt x="1416" y="105"/>
                  </a:lnTo>
                  <a:lnTo>
                    <a:pt x="1324" y="77"/>
                  </a:lnTo>
                  <a:lnTo>
                    <a:pt x="1234" y="54"/>
                  </a:lnTo>
                  <a:lnTo>
                    <a:pt x="1147" y="37"/>
                  </a:lnTo>
                  <a:lnTo>
                    <a:pt x="1060" y="22"/>
                  </a:lnTo>
                  <a:lnTo>
                    <a:pt x="974" y="11"/>
                  </a:lnTo>
                  <a:lnTo>
                    <a:pt x="891" y="3"/>
                  </a:lnTo>
                  <a:lnTo>
                    <a:pt x="808" y="0"/>
                  </a:lnTo>
                  <a:lnTo>
                    <a:pt x="726" y="0"/>
                  </a:lnTo>
                  <a:lnTo>
                    <a:pt x="644" y="1"/>
                  </a:lnTo>
                  <a:lnTo>
                    <a:pt x="563" y="8"/>
                  </a:lnTo>
                  <a:lnTo>
                    <a:pt x="483" y="17"/>
                  </a:lnTo>
                  <a:lnTo>
                    <a:pt x="402" y="30"/>
                  </a:lnTo>
                  <a:lnTo>
                    <a:pt x="323" y="45"/>
                  </a:lnTo>
                  <a:lnTo>
                    <a:pt x="243" y="63"/>
                  </a:lnTo>
                  <a:lnTo>
                    <a:pt x="162" y="84"/>
                  </a:lnTo>
                  <a:lnTo>
                    <a:pt x="80" y="106"/>
                  </a:lnTo>
                  <a:lnTo>
                    <a:pt x="0" y="13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517597" name="Freeform 29"/>
            <p:cNvSpPr>
              <a:spLocks/>
            </p:cNvSpPr>
            <p:nvPr userDrawn="1"/>
          </p:nvSpPr>
          <p:spPr bwMode="auto">
            <a:xfrm>
              <a:off x="628" y="1060"/>
              <a:ext cx="5431" cy="725"/>
            </a:xfrm>
            <a:custGeom>
              <a:avLst/>
              <a:gdLst/>
              <a:ahLst/>
              <a:cxnLst>
                <a:cxn ang="0">
                  <a:pos x="5431" y="783"/>
                </a:cxn>
                <a:cxn ang="0">
                  <a:pos x="5395" y="838"/>
                </a:cxn>
                <a:cxn ang="0">
                  <a:pos x="5350" y="899"/>
                </a:cxn>
                <a:cxn ang="0">
                  <a:pos x="5286" y="974"/>
                </a:cxn>
                <a:cxn ang="0">
                  <a:pos x="5204" y="1058"/>
                </a:cxn>
                <a:cxn ang="0">
                  <a:pos x="5105" y="1147"/>
                </a:cxn>
                <a:cxn ang="0">
                  <a:pos x="5018" y="1211"/>
                </a:cxn>
                <a:cxn ang="0">
                  <a:pos x="4955" y="1253"/>
                </a:cxn>
                <a:cxn ang="0">
                  <a:pos x="4887" y="1293"/>
                </a:cxn>
                <a:cxn ang="0">
                  <a:pos x="4815" y="1329"/>
                </a:cxn>
                <a:cxn ang="0">
                  <a:pos x="4739" y="1363"/>
                </a:cxn>
                <a:cxn ang="0">
                  <a:pos x="4657" y="1392"/>
                </a:cxn>
                <a:cxn ang="0">
                  <a:pos x="4572" y="1416"/>
                </a:cxn>
                <a:cxn ang="0">
                  <a:pos x="4482" y="1434"/>
                </a:cxn>
                <a:cxn ang="0">
                  <a:pos x="4387" y="1447"/>
                </a:cxn>
                <a:cxn ang="0">
                  <a:pos x="4289" y="1452"/>
                </a:cxn>
                <a:cxn ang="0">
                  <a:pos x="4186" y="1450"/>
                </a:cxn>
                <a:cxn ang="0">
                  <a:pos x="4078" y="1439"/>
                </a:cxn>
                <a:cxn ang="0">
                  <a:pos x="3967" y="1419"/>
                </a:cxn>
                <a:cxn ang="0">
                  <a:pos x="3850" y="1390"/>
                </a:cxn>
                <a:cxn ang="0">
                  <a:pos x="3729" y="1352"/>
                </a:cxn>
                <a:cxn ang="0">
                  <a:pos x="3604" y="1300"/>
                </a:cxn>
                <a:cxn ang="0">
                  <a:pos x="3475" y="1239"/>
                </a:cxn>
                <a:cxn ang="0">
                  <a:pos x="3342" y="1163"/>
                </a:cxn>
                <a:cxn ang="0">
                  <a:pos x="3204" y="1075"/>
                </a:cxn>
                <a:cxn ang="0">
                  <a:pos x="3134" y="1027"/>
                </a:cxn>
                <a:cxn ang="0">
                  <a:pos x="2857" y="835"/>
                </a:cxn>
                <a:cxn ang="0">
                  <a:pos x="2599" y="665"/>
                </a:cxn>
                <a:cxn ang="0">
                  <a:pos x="2355" y="517"/>
                </a:cxn>
                <a:cxn ang="0">
                  <a:pos x="2126" y="389"/>
                </a:cxn>
                <a:cxn ang="0">
                  <a:pos x="1909" y="281"/>
                </a:cxn>
                <a:cxn ang="0">
                  <a:pos x="1705" y="192"/>
                </a:cxn>
                <a:cxn ang="0">
                  <a:pos x="1509" y="121"/>
                </a:cxn>
                <a:cxn ang="0">
                  <a:pos x="1323" y="68"/>
                </a:cxn>
                <a:cxn ang="0">
                  <a:pos x="1145" y="29"/>
                </a:cxn>
                <a:cxn ang="0">
                  <a:pos x="973" y="7"/>
                </a:cxn>
                <a:cxn ang="0">
                  <a:pos x="807" y="0"/>
                </a:cxn>
                <a:cxn ang="0">
                  <a:pos x="643" y="5"/>
                </a:cxn>
                <a:cxn ang="0">
                  <a:pos x="482" y="24"/>
                </a:cxn>
                <a:cxn ang="0">
                  <a:pos x="322" y="55"/>
                </a:cxn>
                <a:cxn ang="0">
                  <a:pos x="161" y="97"/>
                </a:cxn>
                <a:cxn ang="0">
                  <a:pos x="0" y="149"/>
                </a:cxn>
              </a:cxnLst>
              <a:rect l="0" t="0" r="r" b="b"/>
              <a:pathLst>
                <a:path w="5431" h="1452">
                  <a:moveTo>
                    <a:pt x="5431" y="783"/>
                  </a:moveTo>
                  <a:lnTo>
                    <a:pt x="5431" y="783"/>
                  </a:lnTo>
                  <a:lnTo>
                    <a:pt x="5423" y="798"/>
                  </a:lnTo>
                  <a:lnTo>
                    <a:pt x="5395" y="838"/>
                  </a:lnTo>
                  <a:lnTo>
                    <a:pt x="5375" y="867"/>
                  </a:lnTo>
                  <a:lnTo>
                    <a:pt x="5350" y="899"/>
                  </a:lnTo>
                  <a:lnTo>
                    <a:pt x="5320" y="935"/>
                  </a:lnTo>
                  <a:lnTo>
                    <a:pt x="5286" y="974"/>
                  </a:lnTo>
                  <a:lnTo>
                    <a:pt x="5247" y="1016"/>
                  </a:lnTo>
                  <a:lnTo>
                    <a:pt x="5204" y="1058"/>
                  </a:lnTo>
                  <a:lnTo>
                    <a:pt x="5157" y="1101"/>
                  </a:lnTo>
                  <a:lnTo>
                    <a:pt x="5105" y="1147"/>
                  </a:lnTo>
                  <a:lnTo>
                    <a:pt x="5048" y="1190"/>
                  </a:lnTo>
                  <a:lnTo>
                    <a:pt x="5018" y="1211"/>
                  </a:lnTo>
                  <a:lnTo>
                    <a:pt x="4987" y="1232"/>
                  </a:lnTo>
                  <a:lnTo>
                    <a:pt x="4955" y="1253"/>
                  </a:lnTo>
                  <a:lnTo>
                    <a:pt x="4922" y="1272"/>
                  </a:lnTo>
                  <a:lnTo>
                    <a:pt x="4887" y="1293"/>
                  </a:lnTo>
                  <a:lnTo>
                    <a:pt x="4851" y="1311"/>
                  </a:lnTo>
                  <a:lnTo>
                    <a:pt x="4815" y="1329"/>
                  </a:lnTo>
                  <a:lnTo>
                    <a:pt x="4778" y="1347"/>
                  </a:lnTo>
                  <a:lnTo>
                    <a:pt x="4739" y="1363"/>
                  </a:lnTo>
                  <a:lnTo>
                    <a:pt x="4698" y="1377"/>
                  </a:lnTo>
                  <a:lnTo>
                    <a:pt x="4657" y="1392"/>
                  </a:lnTo>
                  <a:lnTo>
                    <a:pt x="4615" y="1405"/>
                  </a:lnTo>
                  <a:lnTo>
                    <a:pt x="4572" y="1416"/>
                  </a:lnTo>
                  <a:lnTo>
                    <a:pt x="4528" y="1426"/>
                  </a:lnTo>
                  <a:lnTo>
                    <a:pt x="4482" y="1434"/>
                  </a:lnTo>
                  <a:lnTo>
                    <a:pt x="4436" y="1442"/>
                  </a:lnTo>
                  <a:lnTo>
                    <a:pt x="4387" y="1447"/>
                  </a:lnTo>
                  <a:lnTo>
                    <a:pt x="4339" y="1450"/>
                  </a:lnTo>
                  <a:lnTo>
                    <a:pt x="4289" y="1452"/>
                  </a:lnTo>
                  <a:lnTo>
                    <a:pt x="4237" y="1452"/>
                  </a:lnTo>
                  <a:lnTo>
                    <a:pt x="4186" y="1450"/>
                  </a:lnTo>
                  <a:lnTo>
                    <a:pt x="4133" y="1445"/>
                  </a:lnTo>
                  <a:lnTo>
                    <a:pt x="4078" y="1439"/>
                  </a:lnTo>
                  <a:lnTo>
                    <a:pt x="4024" y="1431"/>
                  </a:lnTo>
                  <a:lnTo>
                    <a:pt x="3967" y="1419"/>
                  </a:lnTo>
                  <a:lnTo>
                    <a:pt x="3908" y="1406"/>
                  </a:lnTo>
                  <a:lnTo>
                    <a:pt x="3850" y="1390"/>
                  </a:lnTo>
                  <a:lnTo>
                    <a:pt x="3790" y="1373"/>
                  </a:lnTo>
                  <a:lnTo>
                    <a:pt x="3729" y="1352"/>
                  </a:lnTo>
                  <a:lnTo>
                    <a:pt x="3668" y="1327"/>
                  </a:lnTo>
                  <a:lnTo>
                    <a:pt x="3604" y="1300"/>
                  </a:lnTo>
                  <a:lnTo>
                    <a:pt x="3540" y="1271"/>
                  </a:lnTo>
                  <a:lnTo>
                    <a:pt x="3475" y="1239"/>
                  </a:lnTo>
                  <a:lnTo>
                    <a:pt x="3410" y="1203"/>
                  </a:lnTo>
                  <a:lnTo>
                    <a:pt x="3342" y="1163"/>
                  </a:lnTo>
                  <a:lnTo>
                    <a:pt x="3274" y="1121"/>
                  </a:lnTo>
                  <a:lnTo>
                    <a:pt x="3204" y="1075"/>
                  </a:lnTo>
                  <a:lnTo>
                    <a:pt x="3134" y="1027"/>
                  </a:lnTo>
                  <a:lnTo>
                    <a:pt x="3134" y="1027"/>
                  </a:lnTo>
                  <a:lnTo>
                    <a:pt x="2993" y="929"/>
                  </a:lnTo>
                  <a:lnTo>
                    <a:pt x="2857" y="835"/>
                  </a:lnTo>
                  <a:lnTo>
                    <a:pt x="2727" y="748"/>
                  </a:lnTo>
                  <a:lnTo>
                    <a:pt x="2599" y="665"/>
                  </a:lnTo>
                  <a:lnTo>
                    <a:pt x="2475" y="588"/>
                  </a:lnTo>
                  <a:lnTo>
                    <a:pt x="2355" y="517"/>
                  </a:lnTo>
                  <a:lnTo>
                    <a:pt x="2239" y="451"/>
                  </a:lnTo>
                  <a:lnTo>
                    <a:pt x="2126" y="389"/>
                  </a:lnTo>
                  <a:lnTo>
                    <a:pt x="2016" y="333"/>
                  </a:lnTo>
                  <a:lnTo>
                    <a:pt x="1909" y="281"/>
                  </a:lnTo>
                  <a:lnTo>
                    <a:pt x="1805" y="234"/>
                  </a:lnTo>
                  <a:lnTo>
                    <a:pt x="1705" y="192"/>
                  </a:lnTo>
                  <a:lnTo>
                    <a:pt x="1606" y="155"/>
                  </a:lnTo>
                  <a:lnTo>
                    <a:pt x="1509" y="121"/>
                  </a:lnTo>
                  <a:lnTo>
                    <a:pt x="1416" y="92"/>
                  </a:lnTo>
                  <a:lnTo>
                    <a:pt x="1323" y="68"/>
                  </a:lnTo>
                  <a:lnTo>
                    <a:pt x="1234" y="47"/>
                  </a:lnTo>
                  <a:lnTo>
                    <a:pt x="1145" y="29"/>
                  </a:lnTo>
                  <a:lnTo>
                    <a:pt x="1058" y="16"/>
                  </a:lnTo>
                  <a:lnTo>
                    <a:pt x="973" y="7"/>
                  </a:lnTo>
                  <a:lnTo>
                    <a:pt x="890" y="2"/>
                  </a:lnTo>
                  <a:lnTo>
                    <a:pt x="807" y="0"/>
                  </a:lnTo>
                  <a:lnTo>
                    <a:pt x="725" y="0"/>
                  </a:lnTo>
                  <a:lnTo>
                    <a:pt x="643" y="5"/>
                  </a:lnTo>
                  <a:lnTo>
                    <a:pt x="562" y="13"/>
                  </a:lnTo>
                  <a:lnTo>
                    <a:pt x="482" y="24"/>
                  </a:lnTo>
                  <a:lnTo>
                    <a:pt x="401" y="37"/>
                  </a:lnTo>
                  <a:lnTo>
                    <a:pt x="322" y="55"/>
                  </a:lnTo>
                  <a:lnTo>
                    <a:pt x="242" y="74"/>
                  </a:lnTo>
                  <a:lnTo>
                    <a:pt x="161" y="97"/>
                  </a:lnTo>
                  <a:lnTo>
                    <a:pt x="80" y="121"/>
                  </a:lnTo>
                  <a:lnTo>
                    <a:pt x="0" y="149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517598" name="Freeform 30"/>
            <p:cNvSpPr>
              <a:spLocks/>
            </p:cNvSpPr>
            <p:nvPr userDrawn="1"/>
          </p:nvSpPr>
          <p:spPr bwMode="auto">
            <a:xfrm>
              <a:off x="652" y="1076"/>
              <a:ext cx="5439" cy="696"/>
            </a:xfrm>
            <a:custGeom>
              <a:avLst/>
              <a:gdLst/>
              <a:ahLst/>
              <a:cxnLst>
                <a:cxn ang="0">
                  <a:pos x="5439" y="694"/>
                </a:cxn>
                <a:cxn ang="0">
                  <a:pos x="5405" y="751"/>
                </a:cxn>
                <a:cxn ang="0">
                  <a:pos x="5359" y="812"/>
                </a:cxn>
                <a:cxn ang="0">
                  <a:pos x="5296" y="890"/>
                </a:cxn>
                <a:cxn ang="0">
                  <a:pos x="5216" y="975"/>
                </a:cxn>
                <a:cxn ang="0">
                  <a:pos x="5119" y="1066"/>
                </a:cxn>
                <a:cxn ang="0">
                  <a:pos x="5033" y="1133"/>
                </a:cxn>
                <a:cxn ang="0">
                  <a:pos x="4970" y="1175"/>
                </a:cxn>
                <a:cxn ang="0">
                  <a:pos x="4903" y="1217"/>
                </a:cxn>
                <a:cxn ang="0">
                  <a:pos x="4831" y="1256"/>
                </a:cxn>
                <a:cxn ang="0">
                  <a:pos x="4755" y="1290"/>
                </a:cxn>
                <a:cxn ang="0">
                  <a:pos x="4674" y="1321"/>
                </a:cxn>
                <a:cxn ang="0">
                  <a:pos x="4590" y="1348"/>
                </a:cxn>
                <a:cxn ang="0">
                  <a:pos x="4499" y="1368"/>
                </a:cxn>
                <a:cxn ang="0">
                  <a:pos x="4406" y="1382"/>
                </a:cxn>
                <a:cxn ang="0">
                  <a:pos x="4308" y="1390"/>
                </a:cxn>
                <a:cxn ang="0">
                  <a:pos x="4204" y="1390"/>
                </a:cxn>
                <a:cxn ang="0">
                  <a:pos x="4097" y="1381"/>
                </a:cxn>
                <a:cxn ang="0">
                  <a:pos x="3984" y="1364"/>
                </a:cxn>
                <a:cxn ang="0">
                  <a:pos x="3868" y="1337"/>
                </a:cxn>
                <a:cxn ang="0">
                  <a:pos x="3747" y="1300"/>
                </a:cxn>
                <a:cxn ang="0">
                  <a:pos x="3621" y="1251"/>
                </a:cxn>
                <a:cxn ang="0">
                  <a:pos x="3490" y="1192"/>
                </a:cxn>
                <a:cxn ang="0">
                  <a:pos x="3355" y="1119"/>
                </a:cxn>
                <a:cxn ang="0">
                  <a:pos x="3217" y="1033"/>
                </a:cxn>
                <a:cxn ang="0">
                  <a:pos x="3146" y="985"/>
                </a:cxn>
                <a:cxn ang="0">
                  <a:pos x="2867" y="798"/>
                </a:cxn>
                <a:cxn ang="0">
                  <a:pos x="2606" y="633"/>
                </a:cxn>
                <a:cxn ang="0">
                  <a:pos x="2360" y="489"/>
                </a:cxn>
                <a:cxn ang="0">
                  <a:pos x="2128" y="367"/>
                </a:cxn>
                <a:cxn ang="0">
                  <a:pos x="1910" y="262"/>
                </a:cxn>
                <a:cxn ang="0">
                  <a:pos x="1705" y="176"/>
                </a:cxn>
                <a:cxn ang="0">
                  <a:pos x="1509" y="108"/>
                </a:cxn>
                <a:cxn ang="0">
                  <a:pos x="1321" y="58"/>
                </a:cxn>
                <a:cxn ang="0">
                  <a:pos x="1142" y="24"/>
                </a:cxn>
                <a:cxn ang="0">
                  <a:pos x="970" y="5"/>
                </a:cxn>
                <a:cxn ang="0">
                  <a:pos x="803" y="0"/>
                </a:cxn>
                <a:cxn ang="0">
                  <a:pos x="640" y="10"/>
                </a:cxn>
                <a:cxn ang="0">
                  <a:pos x="479" y="32"/>
                </a:cxn>
                <a:cxn ang="0">
                  <a:pos x="319" y="66"/>
                </a:cxn>
                <a:cxn ang="0">
                  <a:pos x="161" y="111"/>
                </a:cxn>
                <a:cxn ang="0">
                  <a:pos x="0" y="168"/>
                </a:cxn>
              </a:cxnLst>
              <a:rect l="0" t="0" r="r" b="b"/>
              <a:pathLst>
                <a:path w="5439" h="1390">
                  <a:moveTo>
                    <a:pt x="5439" y="694"/>
                  </a:moveTo>
                  <a:lnTo>
                    <a:pt x="5439" y="694"/>
                  </a:lnTo>
                  <a:lnTo>
                    <a:pt x="5431" y="709"/>
                  </a:lnTo>
                  <a:lnTo>
                    <a:pt x="5405" y="751"/>
                  </a:lnTo>
                  <a:lnTo>
                    <a:pt x="5384" y="780"/>
                  </a:lnTo>
                  <a:lnTo>
                    <a:pt x="5359" y="812"/>
                  </a:lnTo>
                  <a:lnTo>
                    <a:pt x="5331" y="849"/>
                  </a:lnTo>
                  <a:lnTo>
                    <a:pt x="5296" y="890"/>
                  </a:lnTo>
                  <a:lnTo>
                    <a:pt x="5259" y="932"/>
                  </a:lnTo>
                  <a:lnTo>
                    <a:pt x="5216" y="975"/>
                  </a:lnTo>
                  <a:lnTo>
                    <a:pt x="5170" y="1020"/>
                  </a:lnTo>
                  <a:lnTo>
                    <a:pt x="5119" y="1066"/>
                  </a:lnTo>
                  <a:lnTo>
                    <a:pt x="5062" y="1111"/>
                  </a:lnTo>
                  <a:lnTo>
                    <a:pt x="5033" y="1133"/>
                  </a:lnTo>
                  <a:lnTo>
                    <a:pt x="5002" y="1154"/>
                  </a:lnTo>
                  <a:lnTo>
                    <a:pt x="4970" y="1175"/>
                  </a:lnTo>
                  <a:lnTo>
                    <a:pt x="4937" y="1196"/>
                  </a:lnTo>
                  <a:lnTo>
                    <a:pt x="4903" y="1217"/>
                  </a:lnTo>
                  <a:lnTo>
                    <a:pt x="4867" y="1237"/>
                  </a:lnTo>
                  <a:lnTo>
                    <a:pt x="4831" y="1256"/>
                  </a:lnTo>
                  <a:lnTo>
                    <a:pt x="4794" y="1274"/>
                  </a:lnTo>
                  <a:lnTo>
                    <a:pt x="4755" y="1290"/>
                  </a:lnTo>
                  <a:lnTo>
                    <a:pt x="4716" y="1306"/>
                  </a:lnTo>
                  <a:lnTo>
                    <a:pt x="4674" y="1321"/>
                  </a:lnTo>
                  <a:lnTo>
                    <a:pt x="4633" y="1335"/>
                  </a:lnTo>
                  <a:lnTo>
                    <a:pt x="4590" y="1348"/>
                  </a:lnTo>
                  <a:lnTo>
                    <a:pt x="4545" y="1358"/>
                  </a:lnTo>
                  <a:lnTo>
                    <a:pt x="4499" y="1368"/>
                  </a:lnTo>
                  <a:lnTo>
                    <a:pt x="4454" y="1376"/>
                  </a:lnTo>
                  <a:lnTo>
                    <a:pt x="4406" y="1382"/>
                  </a:lnTo>
                  <a:lnTo>
                    <a:pt x="4356" y="1387"/>
                  </a:lnTo>
                  <a:lnTo>
                    <a:pt x="4308" y="1390"/>
                  </a:lnTo>
                  <a:lnTo>
                    <a:pt x="4256" y="1390"/>
                  </a:lnTo>
                  <a:lnTo>
                    <a:pt x="4204" y="1390"/>
                  </a:lnTo>
                  <a:lnTo>
                    <a:pt x="4151" y="1387"/>
                  </a:lnTo>
                  <a:lnTo>
                    <a:pt x="4097" y="1381"/>
                  </a:lnTo>
                  <a:lnTo>
                    <a:pt x="4041" y="1374"/>
                  </a:lnTo>
                  <a:lnTo>
                    <a:pt x="3984" y="1364"/>
                  </a:lnTo>
                  <a:lnTo>
                    <a:pt x="3926" y="1351"/>
                  </a:lnTo>
                  <a:lnTo>
                    <a:pt x="3868" y="1337"/>
                  </a:lnTo>
                  <a:lnTo>
                    <a:pt x="3808" y="1319"/>
                  </a:lnTo>
                  <a:lnTo>
                    <a:pt x="3747" y="1300"/>
                  </a:lnTo>
                  <a:lnTo>
                    <a:pt x="3684" y="1277"/>
                  </a:lnTo>
                  <a:lnTo>
                    <a:pt x="3621" y="1251"/>
                  </a:lnTo>
                  <a:lnTo>
                    <a:pt x="3557" y="1222"/>
                  </a:lnTo>
                  <a:lnTo>
                    <a:pt x="3490" y="1192"/>
                  </a:lnTo>
                  <a:lnTo>
                    <a:pt x="3423" y="1156"/>
                  </a:lnTo>
                  <a:lnTo>
                    <a:pt x="3355" y="1119"/>
                  </a:lnTo>
                  <a:lnTo>
                    <a:pt x="3287" y="1079"/>
                  </a:lnTo>
                  <a:lnTo>
                    <a:pt x="3217" y="1033"/>
                  </a:lnTo>
                  <a:lnTo>
                    <a:pt x="3146" y="985"/>
                  </a:lnTo>
                  <a:lnTo>
                    <a:pt x="3146" y="985"/>
                  </a:lnTo>
                  <a:lnTo>
                    <a:pt x="3004" y="890"/>
                  </a:lnTo>
                  <a:lnTo>
                    <a:pt x="2867" y="798"/>
                  </a:lnTo>
                  <a:lnTo>
                    <a:pt x="2733" y="714"/>
                  </a:lnTo>
                  <a:lnTo>
                    <a:pt x="2606" y="633"/>
                  </a:lnTo>
                  <a:lnTo>
                    <a:pt x="2481" y="559"/>
                  </a:lnTo>
                  <a:lnTo>
                    <a:pt x="2360" y="489"/>
                  </a:lnTo>
                  <a:lnTo>
                    <a:pt x="2242" y="425"/>
                  </a:lnTo>
                  <a:lnTo>
                    <a:pt x="2128" y="367"/>
                  </a:lnTo>
                  <a:lnTo>
                    <a:pt x="2018" y="312"/>
                  </a:lnTo>
                  <a:lnTo>
                    <a:pt x="1910" y="262"/>
                  </a:lnTo>
                  <a:lnTo>
                    <a:pt x="1806" y="216"/>
                  </a:lnTo>
                  <a:lnTo>
                    <a:pt x="1705" y="176"/>
                  </a:lnTo>
                  <a:lnTo>
                    <a:pt x="1605" y="140"/>
                  </a:lnTo>
                  <a:lnTo>
                    <a:pt x="1509" y="108"/>
                  </a:lnTo>
                  <a:lnTo>
                    <a:pt x="1414" y="81"/>
                  </a:lnTo>
                  <a:lnTo>
                    <a:pt x="1321" y="58"/>
                  </a:lnTo>
                  <a:lnTo>
                    <a:pt x="1231" y="39"/>
                  </a:lnTo>
                  <a:lnTo>
                    <a:pt x="1142" y="24"/>
                  </a:lnTo>
                  <a:lnTo>
                    <a:pt x="1056" y="13"/>
                  </a:lnTo>
                  <a:lnTo>
                    <a:pt x="970" y="5"/>
                  </a:lnTo>
                  <a:lnTo>
                    <a:pt x="887" y="2"/>
                  </a:lnTo>
                  <a:lnTo>
                    <a:pt x="803" y="0"/>
                  </a:lnTo>
                  <a:lnTo>
                    <a:pt x="722" y="3"/>
                  </a:lnTo>
                  <a:lnTo>
                    <a:pt x="640" y="10"/>
                  </a:lnTo>
                  <a:lnTo>
                    <a:pt x="559" y="19"/>
                  </a:lnTo>
                  <a:lnTo>
                    <a:pt x="479" y="32"/>
                  </a:lnTo>
                  <a:lnTo>
                    <a:pt x="399" y="47"/>
                  </a:lnTo>
                  <a:lnTo>
                    <a:pt x="319" y="66"/>
                  </a:lnTo>
                  <a:lnTo>
                    <a:pt x="240" y="87"/>
                  </a:lnTo>
                  <a:lnTo>
                    <a:pt x="161" y="111"/>
                  </a:lnTo>
                  <a:lnTo>
                    <a:pt x="80" y="139"/>
                  </a:lnTo>
                  <a:lnTo>
                    <a:pt x="0" y="16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517599" name="Freeform 31"/>
            <p:cNvSpPr>
              <a:spLocks/>
            </p:cNvSpPr>
            <p:nvPr userDrawn="1"/>
          </p:nvSpPr>
          <p:spPr bwMode="auto">
            <a:xfrm>
              <a:off x="675" y="1094"/>
              <a:ext cx="5448" cy="664"/>
            </a:xfrm>
            <a:custGeom>
              <a:avLst/>
              <a:gdLst/>
              <a:ahLst/>
              <a:cxnLst>
                <a:cxn ang="0">
                  <a:pos x="5448" y="603"/>
                </a:cxn>
                <a:cxn ang="0">
                  <a:pos x="5414" y="660"/>
                </a:cxn>
                <a:cxn ang="0">
                  <a:pos x="5369" y="723"/>
                </a:cxn>
                <a:cxn ang="0">
                  <a:pos x="5308" y="802"/>
                </a:cxn>
                <a:cxn ang="0">
                  <a:pos x="5229" y="891"/>
                </a:cxn>
                <a:cxn ang="0">
                  <a:pos x="5132" y="983"/>
                </a:cxn>
                <a:cxn ang="0">
                  <a:pos x="5047" y="1052"/>
                </a:cxn>
                <a:cxn ang="0">
                  <a:pos x="4986" y="1097"/>
                </a:cxn>
                <a:cxn ang="0">
                  <a:pos x="4919" y="1139"/>
                </a:cxn>
                <a:cxn ang="0">
                  <a:pos x="4849" y="1180"/>
                </a:cxn>
                <a:cxn ang="0">
                  <a:pos x="4772" y="1217"/>
                </a:cxn>
                <a:cxn ang="0">
                  <a:pos x="4692" y="1249"/>
                </a:cxn>
                <a:cxn ang="0">
                  <a:pos x="4607" y="1277"/>
                </a:cxn>
                <a:cxn ang="0">
                  <a:pos x="4518" y="1299"/>
                </a:cxn>
                <a:cxn ang="0">
                  <a:pos x="4425" y="1315"/>
                </a:cxn>
                <a:cxn ang="0">
                  <a:pos x="4326" y="1325"/>
                </a:cxn>
                <a:cxn ang="0">
                  <a:pos x="4222" y="1327"/>
                </a:cxn>
                <a:cxn ang="0">
                  <a:pos x="4115" y="1320"/>
                </a:cxn>
                <a:cxn ang="0">
                  <a:pos x="4003" y="1306"/>
                </a:cxn>
                <a:cxn ang="0">
                  <a:pos x="3885" y="1280"/>
                </a:cxn>
                <a:cxn ang="0">
                  <a:pos x="3764" y="1246"/>
                </a:cxn>
                <a:cxn ang="0">
                  <a:pos x="3638" y="1199"/>
                </a:cxn>
                <a:cxn ang="0">
                  <a:pos x="3506" y="1143"/>
                </a:cxn>
                <a:cxn ang="0">
                  <a:pos x="3371" y="1072"/>
                </a:cxn>
                <a:cxn ang="0">
                  <a:pos x="3230" y="989"/>
                </a:cxn>
                <a:cxn ang="0">
                  <a:pos x="3157" y="942"/>
                </a:cxn>
                <a:cxn ang="0">
                  <a:pos x="2877" y="760"/>
                </a:cxn>
                <a:cxn ang="0">
                  <a:pos x="2613" y="599"/>
                </a:cxn>
                <a:cxn ang="0">
                  <a:pos x="2365" y="460"/>
                </a:cxn>
                <a:cxn ang="0">
                  <a:pos x="2131" y="340"/>
                </a:cxn>
                <a:cxn ang="0">
                  <a:pos x="1912" y="240"/>
                </a:cxn>
                <a:cxn ang="0">
                  <a:pos x="1705" y="158"/>
                </a:cxn>
                <a:cxn ang="0">
                  <a:pos x="1508" y="95"/>
                </a:cxn>
                <a:cxn ang="0">
                  <a:pos x="1321" y="48"/>
                </a:cxn>
                <a:cxn ang="0">
                  <a:pos x="1141" y="17"/>
                </a:cxn>
                <a:cxn ang="0">
                  <a:pos x="968" y="1"/>
                </a:cxn>
                <a:cxn ang="0">
                  <a:pos x="801" y="0"/>
                </a:cxn>
                <a:cxn ang="0">
                  <a:pos x="639" y="12"/>
                </a:cxn>
                <a:cxn ang="0">
                  <a:pos x="478" y="38"/>
                </a:cxn>
                <a:cxn ang="0">
                  <a:pos x="319" y="75"/>
                </a:cxn>
                <a:cxn ang="0">
                  <a:pos x="160" y="124"/>
                </a:cxn>
                <a:cxn ang="0">
                  <a:pos x="0" y="184"/>
                </a:cxn>
              </a:cxnLst>
              <a:rect l="0" t="0" r="r" b="b"/>
              <a:pathLst>
                <a:path w="5448" h="1327">
                  <a:moveTo>
                    <a:pt x="5448" y="603"/>
                  </a:moveTo>
                  <a:lnTo>
                    <a:pt x="5448" y="603"/>
                  </a:lnTo>
                  <a:lnTo>
                    <a:pt x="5439" y="618"/>
                  </a:lnTo>
                  <a:lnTo>
                    <a:pt x="5414" y="660"/>
                  </a:lnTo>
                  <a:lnTo>
                    <a:pt x="5393" y="689"/>
                  </a:lnTo>
                  <a:lnTo>
                    <a:pt x="5369" y="723"/>
                  </a:lnTo>
                  <a:lnTo>
                    <a:pt x="5341" y="762"/>
                  </a:lnTo>
                  <a:lnTo>
                    <a:pt x="5308" y="802"/>
                  </a:lnTo>
                  <a:lnTo>
                    <a:pt x="5271" y="846"/>
                  </a:lnTo>
                  <a:lnTo>
                    <a:pt x="5229" y="891"/>
                  </a:lnTo>
                  <a:lnTo>
                    <a:pt x="5183" y="936"/>
                  </a:lnTo>
                  <a:lnTo>
                    <a:pt x="5132" y="983"/>
                  </a:lnTo>
                  <a:lnTo>
                    <a:pt x="5076" y="1030"/>
                  </a:lnTo>
                  <a:lnTo>
                    <a:pt x="5047" y="1052"/>
                  </a:lnTo>
                  <a:lnTo>
                    <a:pt x="5017" y="1075"/>
                  </a:lnTo>
                  <a:lnTo>
                    <a:pt x="4986" y="1097"/>
                  </a:lnTo>
                  <a:lnTo>
                    <a:pt x="4953" y="1118"/>
                  </a:lnTo>
                  <a:lnTo>
                    <a:pt x="4919" y="1139"/>
                  </a:lnTo>
                  <a:lnTo>
                    <a:pt x="4885" y="1160"/>
                  </a:lnTo>
                  <a:lnTo>
                    <a:pt x="4849" y="1180"/>
                  </a:lnTo>
                  <a:lnTo>
                    <a:pt x="4811" y="1199"/>
                  </a:lnTo>
                  <a:lnTo>
                    <a:pt x="4772" y="1217"/>
                  </a:lnTo>
                  <a:lnTo>
                    <a:pt x="4733" y="1233"/>
                  </a:lnTo>
                  <a:lnTo>
                    <a:pt x="4692" y="1249"/>
                  </a:lnTo>
                  <a:lnTo>
                    <a:pt x="4650" y="1264"/>
                  </a:lnTo>
                  <a:lnTo>
                    <a:pt x="4607" y="1277"/>
                  </a:lnTo>
                  <a:lnTo>
                    <a:pt x="4564" y="1288"/>
                  </a:lnTo>
                  <a:lnTo>
                    <a:pt x="4518" y="1299"/>
                  </a:lnTo>
                  <a:lnTo>
                    <a:pt x="4472" y="1307"/>
                  </a:lnTo>
                  <a:lnTo>
                    <a:pt x="4425" y="1315"/>
                  </a:lnTo>
                  <a:lnTo>
                    <a:pt x="4375" y="1320"/>
                  </a:lnTo>
                  <a:lnTo>
                    <a:pt x="4326" y="1325"/>
                  </a:lnTo>
                  <a:lnTo>
                    <a:pt x="4275" y="1327"/>
                  </a:lnTo>
                  <a:lnTo>
                    <a:pt x="4222" y="1327"/>
                  </a:lnTo>
                  <a:lnTo>
                    <a:pt x="4170" y="1325"/>
                  </a:lnTo>
                  <a:lnTo>
                    <a:pt x="4115" y="1320"/>
                  </a:lnTo>
                  <a:lnTo>
                    <a:pt x="4060" y="1314"/>
                  </a:lnTo>
                  <a:lnTo>
                    <a:pt x="4003" y="1306"/>
                  </a:lnTo>
                  <a:lnTo>
                    <a:pt x="3945" y="1294"/>
                  </a:lnTo>
                  <a:lnTo>
                    <a:pt x="3885" y="1280"/>
                  </a:lnTo>
                  <a:lnTo>
                    <a:pt x="3825" y="1264"/>
                  </a:lnTo>
                  <a:lnTo>
                    <a:pt x="3764" y="1246"/>
                  </a:lnTo>
                  <a:lnTo>
                    <a:pt x="3702" y="1223"/>
                  </a:lnTo>
                  <a:lnTo>
                    <a:pt x="3638" y="1199"/>
                  </a:lnTo>
                  <a:lnTo>
                    <a:pt x="3573" y="1172"/>
                  </a:lnTo>
                  <a:lnTo>
                    <a:pt x="3506" y="1143"/>
                  </a:lnTo>
                  <a:lnTo>
                    <a:pt x="3439" y="1109"/>
                  </a:lnTo>
                  <a:lnTo>
                    <a:pt x="3371" y="1072"/>
                  </a:lnTo>
                  <a:lnTo>
                    <a:pt x="3300" y="1033"/>
                  </a:lnTo>
                  <a:lnTo>
                    <a:pt x="3230" y="989"/>
                  </a:lnTo>
                  <a:lnTo>
                    <a:pt x="3157" y="942"/>
                  </a:lnTo>
                  <a:lnTo>
                    <a:pt x="3157" y="942"/>
                  </a:lnTo>
                  <a:lnTo>
                    <a:pt x="3016" y="849"/>
                  </a:lnTo>
                  <a:lnTo>
                    <a:pt x="2877" y="760"/>
                  </a:lnTo>
                  <a:lnTo>
                    <a:pt x="2742" y="678"/>
                  </a:lnTo>
                  <a:lnTo>
                    <a:pt x="2613" y="599"/>
                  </a:lnTo>
                  <a:lnTo>
                    <a:pt x="2487" y="528"/>
                  </a:lnTo>
                  <a:lnTo>
                    <a:pt x="2365" y="460"/>
                  </a:lnTo>
                  <a:lnTo>
                    <a:pt x="2247" y="397"/>
                  </a:lnTo>
                  <a:lnTo>
                    <a:pt x="2131" y="340"/>
                  </a:lnTo>
                  <a:lnTo>
                    <a:pt x="2020" y="289"/>
                  </a:lnTo>
                  <a:lnTo>
                    <a:pt x="1912" y="240"/>
                  </a:lnTo>
                  <a:lnTo>
                    <a:pt x="1806" y="197"/>
                  </a:lnTo>
                  <a:lnTo>
                    <a:pt x="1705" y="158"/>
                  </a:lnTo>
                  <a:lnTo>
                    <a:pt x="1605" y="124"/>
                  </a:lnTo>
                  <a:lnTo>
                    <a:pt x="1508" y="95"/>
                  </a:lnTo>
                  <a:lnTo>
                    <a:pt x="1414" y="69"/>
                  </a:lnTo>
                  <a:lnTo>
                    <a:pt x="1321" y="48"/>
                  </a:lnTo>
                  <a:lnTo>
                    <a:pt x="1230" y="30"/>
                  </a:lnTo>
                  <a:lnTo>
                    <a:pt x="1141" y="17"/>
                  </a:lnTo>
                  <a:lnTo>
                    <a:pt x="1054" y="8"/>
                  </a:lnTo>
                  <a:lnTo>
                    <a:pt x="968" y="1"/>
                  </a:lnTo>
                  <a:lnTo>
                    <a:pt x="885" y="0"/>
                  </a:lnTo>
                  <a:lnTo>
                    <a:pt x="801" y="0"/>
                  </a:lnTo>
                  <a:lnTo>
                    <a:pt x="719" y="4"/>
                  </a:lnTo>
                  <a:lnTo>
                    <a:pt x="639" y="12"/>
                  </a:lnTo>
                  <a:lnTo>
                    <a:pt x="558" y="24"/>
                  </a:lnTo>
                  <a:lnTo>
                    <a:pt x="478" y="38"/>
                  </a:lnTo>
                  <a:lnTo>
                    <a:pt x="399" y="56"/>
                  </a:lnTo>
                  <a:lnTo>
                    <a:pt x="319" y="75"/>
                  </a:lnTo>
                  <a:lnTo>
                    <a:pt x="239" y="100"/>
                  </a:lnTo>
                  <a:lnTo>
                    <a:pt x="160" y="124"/>
                  </a:lnTo>
                  <a:lnTo>
                    <a:pt x="81" y="153"/>
                  </a:lnTo>
                  <a:lnTo>
                    <a:pt x="0" y="18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517600" name="Freeform 32"/>
            <p:cNvSpPr>
              <a:spLocks/>
            </p:cNvSpPr>
            <p:nvPr userDrawn="1"/>
          </p:nvSpPr>
          <p:spPr bwMode="auto">
            <a:xfrm>
              <a:off x="700" y="1111"/>
              <a:ext cx="5452" cy="633"/>
            </a:xfrm>
            <a:custGeom>
              <a:avLst/>
              <a:gdLst/>
              <a:ahLst/>
              <a:cxnLst>
                <a:cxn ang="0">
                  <a:pos x="5452" y="516"/>
                </a:cxn>
                <a:cxn ang="0">
                  <a:pos x="5419" y="574"/>
                </a:cxn>
                <a:cxn ang="0">
                  <a:pos x="5376" y="637"/>
                </a:cxn>
                <a:cxn ang="0">
                  <a:pos x="5316" y="717"/>
                </a:cxn>
                <a:cxn ang="0">
                  <a:pos x="5239" y="808"/>
                </a:cxn>
                <a:cxn ang="0">
                  <a:pos x="5143" y="903"/>
                </a:cxn>
                <a:cxn ang="0">
                  <a:pos x="5060" y="974"/>
                </a:cxn>
                <a:cxn ang="0">
                  <a:pos x="4998" y="1021"/>
                </a:cxn>
                <a:cxn ang="0">
                  <a:pos x="4932" y="1064"/>
                </a:cxn>
                <a:cxn ang="0">
                  <a:pos x="4862" y="1106"/>
                </a:cxn>
                <a:cxn ang="0">
                  <a:pos x="4787" y="1145"/>
                </a:cxn>
                <a:cxn ang="0">
                  <a:pos x="4707" y="1179"/>
                </a:cxn>
                <a:cxn ang="0">
                  <a:pos x="4624" y="1208"/>
                </a:cxn>
                <a:cxn ang="0">
                  <a:pos x="4533" y="1232"/>
                </a:cxn>
                <a:cxn ang="0">
                  <a:pos x="4440" y="1252"/>
                </a:cxn>
                <a:cxn ang="0">
                  <a:pos x="4342" y="1263"/>
                </a:cxn>
                <a:cxn ang="0">
                  <a:pos x="4239" y="1266"/>
                </a:cxn>
                <a:cxn ang="0">
                  <a:pos x="4131" y="1263"/>
                </a:cxn>
                <a:cxn ang="0">
                  <a:pos x="4018" y="1250"/>
                </a:cxn>
                <a:cxn ang="0">
                  <a:pos x="3902" y="1228"/>
                </a:cxn>
                <a:cxn ang="0">
                  <a:pos x="3779" y="1194"/>
                </a:cxn>
                <a:cxn ang="0">
                  <a:pos x="3652" y="1150"/>
                </a:cxn>
                <a:cxn ang="0">
                  <a:pos x="3520" y="1095"/>
                </a:cxn>
                <a:cxn ang="0">
                  <a:pos x="3384" y="1027"/>
                </a:cxn>
                <a:cxn ang="0">
                  <a:pos x="3242" y="947"/>
                </a:cxn>
                <a:cxn ang="0">
                  <a:pos x="3169" y="901"/>
                </a:cxn>
                <a:cxn ang="0">
                  <a:pos x="2885" y="724"/>
                </a:cxn>
                <a:cxn ang="0">
                  <a:pos x="2619" y="569"/>
                </a:cxn>
                <a:cxn ang="0">
                  <a:pos x="2369" y="433"/>
                </a:cxn>
                <a:cxn ang="0">
                  <a:pos x="2134" y="317"/>
                </a:cxn>
                <a:cxn ang="0">
                  <a:pos x="1912" y="222"/>
                </a:cxn>
                <a:cxn ang="0">
                  <a:pos x="1704" y="144"/>
                </a:cxn>
                <a:cxn ang="0">
                  <a:pos x="1507" y="83"/>
                </a:cxn>
                <a:cxn ang="0">
                  <a:pos x="1318" y="41"/>
                </a:cxn>
                <a:cxn ang="0">
                  <a:pos x="1139" y="13"/>
                </a:cxn>
                <a:cxn ang="0">
                  <a:pos x="965" y="0"/>
                </a:cxn>
                <a:cxn ang="0">
                  <a:pos x="798" y="4"/>
                </a:cxn>
                <a:cxn ang="0">
                  <a:pos x="635" y="18"/>
                </a:cxn>
                <a:cxn ang="0">
                  <a:pos x="475" y="47"/>
                </a:cxn>
                <a:cxn ang="0">
                  <a:pos x="317" y="89"/>
                </a:cxn>
                <a:cxn ang="0">
                  <a:pos x="158" y="141"/>
                </a:cxn>
                <a:cxn ang="0">
                  <a:pos x="0" y="204"/>
                </a:cxn>
              </a:cxnLst>
              <a:rect l="0" t="0" r="r" b="b"/>
              <a:pathLst>
                <a:path w="5452" h="1266">
                  <a:moveTo>
                    <a:pt x="5452" y="516"/>
                  </a:moveTo>
                  <a:lnTo>
                    <a:pt x="5452" y="516"/>
                  </a:lnTo>
                  <a:lnTo>
                    <a:pt x="5444" y="530"/>
                  </a:lnTo>
                  <a:lnTo>
                    <a:pt x="5419" y="574"/>
                  </a:lnTo>
                  <a:lnTo>
                    <a:pt x="5400" y="603"/>
                  </a:lnTo>
                  <a:lnTo>
                    <a:pt x="5376" y="637"/>
                  </a:lnTo>
                  <a:lnTo>
                    <a:pt x="5348" y="675"/>
                  </a:lnTo>
                  <a:lnTo>
                    <a:pt x="5316" y="717"/>
                  </a:lnTo>
                  <a:lnTo>
                    <a:pt x="5279" y="761"/>
                  </a:lnTo>
                  <a:lnTo>
                    <a:pt x="5239" y="808"/>
                  </a:lnTo>
                  <a:lnTo>
                    <a:pt x="5193" y="855"/>
                  </a:lnTo>
                  <a:lnTo>
                    <a:pt x="5143" y="903"/>
                  </a:lnTo>
                  <a:lnTo>
                    <a:pt x="5089" y="950"/>
                  </a:lnTo>
                  <a:lnTo>
                    <a:pt x="5060" y="974"/>
                  </a:lnTo>
                  <a:lnTo>
                    <a:pt x="5029" y="997"/>
                  </a:lnTo>
                  <a:lnTo>
                    <a:pt x="4998" y="1021"/>
                  </a:lnTo>
                  <a:lnTo>
                    <a:pt x="4965" y="1042"/>
                  </a:lnTo>
                  <a:lnTo>
                    <a:pt x="4932" y="1064"/>
                  </a:lnTo>
                  <a:lnTo>
                    <a:pt x="4897" y="1085"/>
                  </a:lnTo>
                  <a:lnTo>
                    <a:pt x="4862" y="1106"/>
                  </a:lnTo>
                  <a:lnTo>
                    <a:pt x="4825" y="1126"/>
                  </a:lnTo>
                  <a:lnTo>
                    <a:pt x="4787" y="1145"/>
                  </a:lnTo>
                  <a:lnTo>
                    <a:pt x="4747" y="1161"/>
                  </a:lnTo>
                  <a:lnTo>
                    <a:pt x="4707" y="1179"/>
                  </a:lnTo>
                  <a:lnTo>
                    <a:pt x="4665" y="1194"/>
                  </a:lnTo>
                  <a:lnTo>
                    <a:pt x="4624" y="1208"/>
                  </a:lnTo>
                  <a:lnTo>
                    <a:pt x="4579" y="1221"/>
                  </a:lnTo>
                  <a:lnTo>
                    <a:pt x="4533" y="1232"/>
                  </a:lnTo>
                  <a:lnTo>
                    <a:pt x="4488" y="1242"/>
                  </a:lnTo>
                  <a:lnTo>
                    <a:pt x="4440" y="1252"/>
                  </a:lnTo>
                  <a:lnTo>
                    <a:pt x="4392" y="1258"/>
                  </a:lnTo>
                  <a:lnTo>
                    <a:pt x="4342" y="1263"/>
                  </a:lnTo>
                  <a:lnTo>
                    <a:pt x="4292" y="1266"/>
                  </a:lnTo>
                  <a:lnTo>
                    <a:pt x="4239" y="1266"/>
                  </a:lnTo>
                  <a:lnTo>
                    <a:pt x="4186" y="1266"/>
                  </a:lnTo>
                  <a:lnTo>
                    <a:pt x="4131" y="1263"/>
                  </a:lnTo>
                  <a:lnTo>
                    <a:pt x="4075" y="1257"/>
                  </a:lnTo>
                  <a:lnTo>
                    <a:pt x="4018" y="1250"/>
                  </a:lnTo>
                  <a:lnTo>
                    <a:pt x="3960" y="1239"/>
                  </a:lnTo>
                  <a:lnTo>
                    <a:pt x="3902" y="1228"/>
                  </a:lnTo>
                  <a:lnTo>
                    <a:pt x="3841" y="1211"/>
                  </a:lnTo>
                  <a:lnTo>
                    <a:pt x="3779" y="1194"/>
                  </a:lnTo>
                  <a:lnTo>
                    <a:pt x="3716" y="1174"/>
                  </a:lnTo>
                  <a:lnTo>
                    <a:pt x="3652" y="1150"/>
                  </a:lnTo>
                  <a:lnTo>
                    <a:pt x="3586" y="1124"/>
                  </a:lnTo>
                  <a:lnTo>
                    <a:pt x="3520" y="1095"/>
                  </a:lnTo>
                  <a:lnTo>
                    <a:pt x="3452" y="1063"/>
                  </a:lnTo>
                  <a:lnTo>
                    <a:pt x="3384" y="1027"/>
                  </a:lnTo>
                  <a:lnTo>
                    <a:pt x="3313" y="989"/>
                  </a:lnTo>
                  <a:lnTo>
                    <a:pt x="3242" y="947"/>
                  </a:lnTo>
                  <a:lnTo>
                    <a:pt x="3169" y="901"/>
                  </a:lnTo>
                  <a:lnTo>
                    <a:pt x="3169" y="901"/>
                  </a:lnTo>
                  <a:lnTo>
                    <a:pt x="3024" y="811"/>
                  </a:lnTo>
                  <a:lnTo>
                    <a:pt x="2885" y="724"/>
                  </a:lnTo>
                  <a:lnTo>
                    <a:pt x="2749" y="643"/>
                  </a:lnTo>
                  <a:lnTo>
                    <a:pt x="2619" y="569"/>
                  </a:lnTo>
                  <a:lnTo>
                    <a:pt x="2491" y="498"/>
                  </a:lnTo>
                  <a:lnTo>
                    <a:pt x="2369" y="433"/>
                  </a:lnTo>
                  <a:lnTo>
                    <a:pt x="2249" y="373"/>
                  </a:lnTo>
                  <a:lnTo>
                    <a:pt x="2134" y="317"/>
                  </a:lnTo>
                  <a:lnTo>
                    <a:pt x="2022" y="267"/>
                  </a:lnTo>
                  <a:lnTo>
                    <a:pt x="1912" y="222"/>
                  </a:lnTo>
                  <a:lnTo>
                    <a:pt x="1806" y="180"/>
                  </a:lnTo>
                  <a:lnTo>
                    <a:pt x="1704" y="144"/>
                  </a:lnTo>
                  <a:lnTo>
                    <a:pt x="1604" y="112"/>
                  </a:lnTo>
                  <a:lnTo>
                    <a:pt x="1507" y="83"/>
                  </a:lnTo>
                  <a:lnTo>
                    <a:pt x="1411" y="60"/>
                  </a:lnTo>
                  <a:lnTo>
                    <a:pt x="1318" y="41"/>
                  </a:lnTo>
                  <a:lnTo>
                    <a:pt x="1227" y="25"/>
                  </a:lnTo>
                  <a:lnTo>
                    <a:pt x="1139" y="13"/>
                  </a:lnTo>
                  <a:lnTo>
                    <a:pt x="1051" y="5"/>
                  </a:lnTo>
                  <a:lnTo>
                    <a:pt x="965" y="0"/>
                  </a:lnTo>
                  <a:lnTo>
                    <a:pt x="882" y="0"/>
                  </a:lnTo>
                  <a:lnTo>
                    <a:pt x="798" y="4"/>
                  </a:lnTo>
                  <a:lnTo>
                    <a:pt x="717" y="8"/>
                  </a:lnTo>
                  <a:lnTo>
                    <a:pt x="635" y="18"/>
                  </a:lnTo>
                  <a:lnTo>
                    <a:pt x="556" y="31"/>
                  </a:lnTo>
                  <a:lnTo>
                    <a:pt x="475" y="47"/>
                  </a:lnTo>
                  <a:lnTo>
                    <a:pt x="396" y="67"/>
                  </a:lnTo>
                  <a:lnTo>
                    <a:pt x="317" y="89"/>
                  </a:lnTo>
                  <a:lnTo>
                    <a:pt x="238" y="113"/>
                  </a:lnTo>
                  <a:lnTo>
                    <a:pt x="158" y="141"/>
                  </a:lnTo>
                  <a:lnTo>
                    <a:pt x="79" y="172"/>
                  </a:lnTo>
                  <a:lnTo>
                    <a:pt x="0" y="20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517601" name="Freeform 33"/>
            <p:cNvSpPr>
              <a:spLocks/>
            </p:cNvSpPr>
            <p:nvPr userDrawn="1"/>
          </p:nvSpPr>
          <p:spPr bwMode="auto">
            <a:xfrm>
              <a:off x="725" y="1127"/>
              <a:ext cx="5457" cy="603"/>
            </a:xfrm>
            <a:custGeom>
              <a:avLst/>
              <a:gdLst/>
              <a:ahLst/>
              <a:cxnLst>
                <a:cxn ang="0">
                  <a:pos x="5457" y="426"/>
                </a:cxn>
                <a:cxn ang="0">
                  <a:pos x="5425" y="484"/>
                </a:cxn>
                <a:cxn ang="0">
                  <a:pos x="5383" y="550"/>
                </a:cxn>
                <a:cxn ang="0">
                  <a:pos x="5323" y="631"/>
                </a:cxn>
                <a:cxn ang="0">
                  <a:pos x="5247" y="725"/>
                </a:cxn>
                <a:cxn ang="0">
                  <a:pos x="5153" y="822"/>
                </a:cxn>
                <a:cxn ang="0">
                  <a:pos x="5071" y="896"/>
                </a:cxn>
                <a:cxn ang="0">
                  <a:pos x="5010" y="943"/>
                </a:cxn>
                <a:cxn ang="0">
                  <a:pos x="4944" y="988"/>
                </a:cxn>
                <a:cxn ang="0">
                  <a:pos x="4875" y="1031"/>
                </a:cxn>
                <a:cxn ang="0">
                  <a:pos x="4801" y="1072"/>
                </a:cxn>
                <a:cxn ang="0">
                  <a:pos x="4722" y="1109"/>
                </a:cxn>
                <a:cxn ang="0">
                  <a:pos x="4637" y="1140"/>
                </a:cxn>
                <a:cxn ang="0">
                  <a:pos x="4549" y="1166"/>
                </a:cxn>
                <a:cxn ang="0">
                  <a:pos x="4456" y="1187"/>
                </a:cxn>
                <a:cxn ang="0">
                  <a:pos x="4358" y="1199"/>
                </a:cxn>
                <a:cxn ang="0">
                  <a:pos x="4254" y="1206"/>
                </a:cxn>
                <a:cxn ang="0">
                  <a:pos x="4147" y="1204"/>
                </a:cxn>
                <a:cxn ang="0">
                  <a:pos x="4035" y="1193"/>
                </a:cxn>
                <a:cxn ang="0">
                  <a:pos x="3917" y="1174"/>
                </a:cxn>
                <a:cxn ang="0">
                  <a:pos x="3793" y="1143"/>
                </a:cxn>
                <a:cxn ang="0">
                  <a:pos x="3666" y="1101"/>
                </a:cxn>
                <a:cxn ang="0">
                  <a:pos x="3534" y="1049"/>
                </a:cxn>
                <a:cxn ang="0">
                  <a:pos x="3396" y="983"/>
                </a:cxn>
                <a:cxn ang="0">
                  <a:pos x="3253" y="906"/>
                </a:cxn>
                <a:cxn ang="0">
                  <a:pos x="3180" y="862"/>
                </a:cxn>
                <a:cxn ang="0">
                  <a:pos x="2892" y="689"/>
                </a:cxn>
                <a:cxn ang="0">
                  <a:pos x="2624" y="537"/>
                </a:cxn>
                <a:cxn ang="0">
                  <a:pos x="2372" y="407"/>
                </a:cxn>
                <a:cxn ang="0">
                  <a:pos x="2136" y="295"/>
                </a:cxn>
                <a:cxn ang="0">
                  <a:pos x="1913" y="203"/>
                </a:cxn>
                <a:cxn ang="0">
                  <a:pos x="1702" y="129"/>
                </a:cxn>
                <a:cxn ang="0">
                  <a:pos x="1504" y="72"/>
                </a:cxn>
                <a:cxn ang="0">
                  <a:pos x="1315" y="32"/>
                </a:cxn>
                <a:cxn ang="0">
                  <a:pos x="1136" y="9"/>
                </a:cxn>
                <a:cxn ang="0">
                  <a:pos x="962" y="0"/>
                </a:cxn>
                <a:cxn ang="0">
                  <a:pos x="796" y="6"/>
                </a:cxn>
                <a:cxn ang="0">
                  <a:pos x="633" y="26"/>
                </a:cxn>
                <a:cxn ang="0">
                  <a:pos x="474" y="58"/>
                </a:cxn>
                <a:cxn ang="0">
                  <a:pos x="315" y="101"/>
                </a:cxn>
                <a:cxn ang="0">
                  <a:pos x="158" y="158"/>
                </a:cxn>
                <a:cxn ang="0">
                  <a:pos x="0" y="224"/>
                </a:cxn>
              </a:cxnLst>
              <a:rect l="0" t="0" r="r" b="b"/>
              <a:pathLst>
                <a:path w="5457" h="1206">
                  <a:moveTo>
                    <a:pt x="5457" y="426"/>
                  </a:moveTo>
                  <a:lnTo>
                    <a:pt x="5457" y="426"/>
                  </a:lnTo>
                  <a:lnTo>
                    <a:pt x="5450" y="442"/>
                  </a:lnTo>
                  <a:lnTo>
                    <a:pt x="5425" y="484"/>
                  </a:lnTo>
                  <a:lnTo>
                    <a:pt x="5405" y="515"/>
                  </a:lnTo>
                  <a:lnTo>
                    <a:pt x="5383" y="550"/>
                  </a:lnTo>
                  <a:lnTo>
                    <a:pt x="5355" y="589"/>
                  </a:lnTo>
                  <a:lnTo>
                    <a:pt x="5323" y="631"/>
                  </a:lnTo>
                  <a:lnTo>
                    <a:pt x="5287" y="676"/>
                  </a:lnTo>
                  <a:lnTo>
                    <a:pt x="5247" y="725"/>
                  </a:lnTo>
                  <a:lnTo>
                    <a:pt x="5203" y="773"/>
                  </a:lnTo>
                  <a:lnTo>
                    <a:pt x="5153" y="822"/>
                  </a:lnTo>
                  <a:lnTo>
                    <a:pt x="5100" y="872"/>
                  </a:lnTo>
                  <a:lnTo>
                    <a:pt x="5071" y="896"/>
                  </a:lnTo>
                  <a:lnTo>
                    <a:pt x="5041" y="918"/>
                  </a:lnTo>
                  <a:lnTo>
                    <a:pt x="5010" y="943"/>
                  </a:lnTo>
                  <a:lnTo>
                    <a:pt x="4978" y="965"/>
                  </a:lnTo>
                  <a:lnTo>
                    <a:pt x="4944" y="988"/>
                  </a:lnTo>
                  <a:lnTo>
                    <a:pt x="4911" y="1011"/>
                  </a:lnTo>
                  <a:lnTo>
                    <a:pt x="4875" y="1031"/>
                  </a:lnTo>
                  <a:lnTo>
                    <a:pt x="4839" y="1052"/>
                  </a:lnTo>
                  <a:lnTo>
                    <a:pt x="4801" y="1072"/>
                  </a:lnTo>
                  <a:lnTo>
                    <a:pt x="4762" y="1091"/>
                  </a:lnTo>
                  <a:lnTo>
                    <a:pt x="4722" y="1109"/>
                  </a:lnTo>
                  <a:lnTo>
                    <a:pt x="4681" y="1125"/>
                  </a:lnTo>
                  <a:lnTo>
                    <a:pt x="4637" y="1140"/>
                  </a:lnTo>
                  <a:lnTo>
                    <a:pt x="4594" y="1154"/>
                  </a:lnTo>
                  <a:lnTo>
                    <a:pt x="4549" y="1166"/>
                  </a:lnTo>
                  <a:lnTo>
                    <a:pt x="4503" y="1177"/>
                  </a:lnTo>
                  <a:lnTo>
                    <a:pt x="4456" y="1187"/>
                  </a:lnTo>
                  <a:lnTo>
                    <a:pt x="4407" y="1195"/>
                  </a:lnTo>
                  <a:lnTo>
                    <a:pt x="4358" y="1199"/>
                  </a:lnTo>
                  <a:lnTo>
                    <a:pt x="4307" y="1204"/>
                  </a:lnTo>
                  <a:lnTo>
                    <a:pt x="4254" y="1206"/>
                  </a:lnTo>
                  <a:lnTo>
                    <a:pt x="4202" y="1206"/>
                  </a:lnTo>
                  <a:lnTo>
                    <a:pt x="4147" y="1204"/>
                  </a:lnTo>
                  <a:lnTo>
                    <a:pt x="4092" y="1199"/>
                  </a:lnTo>
                  <a:lnTo>
                    <a:pt x="4035" y="1193"/>
                  </a:lnTo>
                  <a:lnTo>
                    <a:pt x="3977" y="1185"/>
                  </a:lnTo>
                  <a:lnTo>
                    <a:pt x="3917" y="1174"/>
                  </a:lnTo>
                  <a:lnTo>
                    <a:pt x="3856" y="1159"/>
                  </a:lnTo>
                  <a:lnTo>
                    <a:pt x="3793" y="1143"/>
                  </a:lnTo>
                  <a:lnTo>
                    <a:pt x="3731" y="1124"/>
                  </a:lnTo>
                  <a:lnTo>
                    <a:pt x="3666" y="1101"/>
                  </a:lnTo>
                  <a:lnTo>
                    <a:pt x="3600" y="1077"/>
                  </a:lnTo>
                  <a:lnTo>
                    <a:pt x="3534" y="1049"/>
                  </a:lnTo>
                  <a:lnTo>
                    <a:pt x="3466" y="1017"/>
                  </a:lnTo>
                  <a:lnTo>
                    <a:pt x="3396" y="983"/>
                  </a:lnTo>
                  <a:lnTo>
                    <a:pt x="3325" y="946"/>
                  </a:lnTo>
                  <a:lnTo>
                    <a:pt x="3253" y="906"/>
                  </a:lnTo>
                  <a:lnTo>
                    <a:pt x="3180" y="862"/>
                  </a:lnTo>
                  <a:lnTo>
                    <a:pt x="3180" y="862"/>
                  </a:lnTo>
                  <a:lnTo>
                    <a:pt x="3034" y="772"/>
                  </a:lnTo>
                  <a:lnTo>
                    <a:pt x="2892" y="689"/>
                  </a:lnTo>
                  <a:lnTo>
                    <a:pt x="2756" y="610"/>
                  </a:lnTo>
                  <a:lnTo>
                    <a:pt x="2624" y="537"/>
                  </a:lnTo>
                  <a:lnTo>
                    <a:pt x="2497" y="470"/>
                  </a:lnTo>
                  <a:lnTo>
                    <a:pt x="2372" y="407"/>
                  </a:lnTo>
                  <a:lnTo>
                    <a:pt x="2252" y="348"/>
                  </a:lnTo>
                  <a:lnTo>
                    <a:pt x="2136" y="295"/>
                  </a:lnTo>
                  <a:lnTo>
                    <a:pt x="2023" y="247"/>
                  </a:lnTo>
                  <a:lnTo>
                    <a:pt x="1913" y="203"/>
                  </a:lnTo>
                  <a:lnTo>
                    <a:pt x="1806" y="164"/>
                  </a:lnTo>
                  <a:lnTo>
                    <a:pt x="1702" y="129"/>
                  </a:lnTo>
                  <a:lnTo>
                    <a:pt x="1602" y="98"/>
                  </a:lnTo>
                  <a:lnTo>
                    <a:pt x="1504" y="72"/>
                  </a:lnTo>
                  <a:lnTo>
                    <a:pt x="1409" y="51"/>
                  </a:lnTo>
                  <a:lnTo>
                    <a:pt x="1315" y="32"/>
                  </a:lnTo>
                  <a:lnTo>
                    <a:pt x="1225" y="19"/>
                  </a:lnTo>
                  <a:lnTo>
                    <a:pt x="1136" y="9"/>
                  </a:lnTo>
                  <a:lnTo>
                    <a:pt x="1048" y="3"/>
                  </a:lnTo>
                  <a:lnTo>
                    <a:pt x="962" y="0"/>
                  </a:lnTo>
                  <a:lnTo>
                    <a:pt x="879" y="1"/>
                  </a:lnTo>
                  <a:lnTo>
                    <a:pt x="796" y="6"/>
                  </a:lnTo>
                  <a:lnTo>
                    <a:pt x="714" y="14"/>
                  </a:lnTo>
                  <a:lnTo>
                    <a:pt x="633" y="26"/>
                  </a:lnTo>
                  <a:lnTo>
                    <a:pt x="553" y="40"/>
                  </a:lnTo>
                  <a:lnTo>
                    <a:pt x="474" y="58"/>
                  </a:lnTo>
                  <a:lnTo>
                    <a:pt x="394" y="79"/>
                  </a:lnTo>
                  <a:lnTo>
                    <a:pt x="315" y="101"/>
                  </a:lnTo>
                  <a:lnTo>
                    <a:pt x="238" y="129"/>
                  </a:lnTo>
                  <a:lnTo>
                    <a:pt x="158" y="158"/>
                  </a:lnTo>
                  <a:lnTo>
                    <a:pt x="79" y="190"/>
                  </a:lnTo>
                  <a:lnTo>
                    <a:pt x="0" y="22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517602" name="Freeform 34"/>
            <p:cNvSpPr>
              <a:spLocks/>
            </p:cNvSpPr>
            <p:nvPr userDrawn="1"/>
          </p:nvSpPr>
          <p:spPr bwMode="auto">
            <a:xfrm>
              <a:off x="752" y="1144"/>
              <a:ext cx="5459" cy="573"/>
            </a:xfrm>
            <a:custGeom>
              <a:avLst/>
              <a:gdLst/>
              <a:ahLst/>
              <a:cxnLst>
                <a:cxn ang="0">
                  <a:pos x="5459" y="335"/>
                </a:cxn>
                <a:cxn ang="0">
                  <a:pos x="5427" y="395"/>
                </a:cxn>
                <a:cxn ang="0">
                  <a:pos x="5385" y="461"/>
                </a:cxn>
                <a:cxn ang="0">
                  <a:pos x="5328" y="545"/>
                </a:cxn>
                <a:cxn ang="0">
                  <a:pos x="5253" y="639"/>
                </a:cxn>
                <a:cxn ang="0">
                  <a:pos x="5160" y="739"/>
                </a:cxn>
                <a:cxn ang="0">
                  <a:pos x="5080" y="815"/>
                </a:cxn>
                <a:cxn ang="0">
                  <a:pos x="5019" y="863"/>
                </a:cxn>
                <a:cxn ang="0">
                  <a:pos x="4955" y="912"/>
                </a:cxn>
                <a:cxn ang="0">
                  <a:pos x="4885" y="957"/>
                </a:cxn>
                <a:cxn ang="0">
                  <a:pos x="4812" y="999"/>
                </a:cxn>
                <a:cxn ang="0">
                  <a:pos x="4734" y="1036"/>
                </a:cxn>
                <a:cxn ang="0">
                  <a:pos x="4651" y="1070"/>
                </a:cxn>
                <a:cxn ang="0">
                  <a:pos x="4562" y="1098"/>
                </a:cxn>
                <a:cxn ang="0">
                  <a:pos x="4469" y="1120"/>
                </a:cxn>
                <a:cxn ang="0">
                  <a:pos x="4372" y="1136"/>
                </a:cxn>
                <a:cxn ang="0">
                  <a:pos x="4268" y="1144"/>
                </a:cxn>
                <a:cxn ang="0">
                  <a:pos x="4161" y="1144"/>
                </a:cxn>
                <a:cxn ang="0">
                  <a:pos x="4047" y="1136"/>
                </a:cxn>
                <a:cxn ang="0">
                  <a:pos x="3929" y="1119"/>
                </a:cxn>
                <a:cxn ang="0">
                  <a:pos x="3807" y="1090"/>
                </a:cxn>
                <a:cxn ang="0">
                  <a:pos x="3677" y="1051"/>
                </a:cxn>
                <a:cxn ang="0">
                  <a:pos x="3544" y="1001"/>
                </a:cxn>
                <a:cxn ang="0">
                  <a:pos x="3405" y="938"/>
                </a:cxn>
                <a:cxn ang="0">
                  <a:pos x="3261" y="862"/>
                </a:cxn>
                <a:cxn ang="0">
                  <a:pos x="3187" y="820"/>
                </a:cxn>
                <a:cxn ang="0">
                  <a:pos x="2899" y="652"/>
                </a:cxn>
                <a:cxn ang="0">
                  <a:pos x="2628" y="505"/>
                </a:cxn>
                <a:cxn ang="0">
                  <a:pos x="2374" y="379"/>
                </a:cxn>
                <a:cxn ang="0">
                  <a:pos x="2135" y="273"/>
                </a:cxn>
                <a:cxn ang="0">
                  <a:pos x="1911" y="184"/>
                </a:cxn>
                <a:cxn ang="0">
                  <a:pos x="1700" y="114"/>
                </a:cxn>
                <a:cxn ang="0">
                  <a:pos x="1500" y="61"/>
                </a:cxn>
                <a:cxn ang="0">
                  <a:pos x="1312" y="25"/>
                </a:cxn>
                <a:cxn ang="0">
                  <a:pos x="1131" y="4"/>
                </a:cxn>
                <a:cxn ang="0">
                  <a:pos x="958" y="0"/>
                </a:cxn>
                <a:cxn ang="0">
                  <a:pos x="791" y="8"/>
                </a:cxn>
                <a:cxn ang="0">
                  <a:pos x="628" y="32"/>
                </a:cxn>
                <a:cxn ang="0">
                  <a:pos x="470" y="67"/>
                </a:cxn>
                <a:cxn ang="0">
                  <a:pos x="313" y="114"/>
                </a:cxn>
                <a:cxn ang="0">
                  <a:pos x="156" y="174"/>
                </a:cxn>
                <a:cxn ang="0">
                  <a:pos x="0" y="243"/>
                </a:cxn>
              </a:cxnLst>
              <a:rect l="0" t="0" r="r" b="b"/>
              <a:pathLst>
                <a:path w="5459" h="1144">
                  <a:moveTo>
                    <a:pt x="5459" y="335"/>
                  </a:moveTo>
                  <a:lnTo>
                    <a:pt x="5459" y="335"/>
                  </a:lnTo>
                  <a:lnTo>
                    <a:pt x="5450" y="352"/>
                  </a:lnTo>
                  <a:lnTo>
                    <a:pt x="5427" y="395"/>
                  </a:lnTo>
                  <a:lnTo>
                    <a:pt x="5409" y="426"/>
                  </a:lnTo>
                  <a:lnTo>
                    <a:pt x="5385" y="461"/>
                  </a:lnTo>
                  <a:lnTo>
                    <a:pt x="5359" y="502"/>
                  </a:lnTo>
                  <a:lnTo>
                    <a:pt x="5328" y="545"/>
                  </a:lnTo>
                  <a:lnTo>
                    <a:pt x="5292" y="591"/>
                  </a:lnTo>
                  <a:lnTo>
                    <a:pt x="5253" y="639"/>
                  </a:lnTo>
                  <a:lnTo>
                    <a:pt x="5209" y="689"/>
                  </a:lnTo>
                  <a:lnTo>
                    <a:pt x="5160" y="739"/>
                  </a:lnTo>
                  <a:lnTo>
                    <a:pt x="5108" y="791"/>
                  </a:lnTo>
                  <a:lnTo>
                    <a:pt x="5080" y="815"/>
                  </a:lnTo>
                  <a:lnTo>
                    <a:pt x="5049" y="839"/>
                  </a:lnTo>
                  <a:lnTo>
                    <a:pt x="5019" y="863"/>
                  </a:lnTo>
                  <a:lnTo>
                    <a:pt x="4988" y="888"/>
                  </a:lnTo>
                  <a:lnTo>
                    <a:pt x="4955" y="912"/>
                  </a:lnTo>
                  <a:lnTo>
                    <a:pt x="4921" y="935"/>
                  </a:lnTo>
                  <a:lnTo>
                    <a:pt x="4885" y="957"/>
                  </a:lnTo>
                  <a:lnTo>
                    <a:pt x="4849" y="978"/>
                  </a:lnTo>
                  <a:lnTo>
                    <a:pt x="4812" y="999"/>
                  </a:lnTo>
                  <a:lnTo>
                    <a:pt x="4773" y="1018"/>
                  </a:lnTo>
                  <a:lnTo>
                    <a:pt x="4734" y="1036"/>
                  </a:lnTo>
                  <a:lnTo>
                    <a:pt x="4692" y="1054"/>
                  </a:lnTo>
                  <a:lnTo>
                    <a:pt x="4651" y="1070"/>
                  </a:lnTo>
                  <a:lnTo>
                    <a:pt x="4606" y="1085"/>
                  </a:lnTo>
                  <a:lnTo>
                    <a:pt x="4562" y="1098"/>
                  </a:lnTo>
                  <a:lnTo>
                    <a:pt x="4516" y="1111"/>
                  </a:lnTo>
                  <a:lnTo>
                    <a:pt x="4469" y="1120"/>
                  </a:lnTo>
                  <a:lnTo>
                    <a:pt x="4420" y="1128"/>
                  </a:lnTo>
                  <a:lnTo>
                    <a:pt x="4372" y="1136"/>
                  </a:lnTo>
                  <a:lnTo>
                    <a:pt x="4320" y="1141"/>
                  </a:lnTo>
                  <a:lnTo>
                    <a:pt x="4268" y="1144"/>
                  </a:lnTo>
                  <a:lnTo>
                    <a:pt x="4215" y="1144"/>
                  </a:lnTo>
                  <a:lnTo>
                    <a:pt x="4161" y="1144"/>
                  </a:lnTo>
                  <a:lnTo>
                    <a:pt x="4105" y="1141"/>
                  </a:lnTo>
                  <a:lnTo>
                    <a:pt x="4047" y="1136"/>
                  </a:lnTo>
                  <a:lnTo>
                    <a:pt x="3988" y="1128"/>
                  </a:lnTo>
                  <a:lnTo>
                    <a:pt x="3929" y="1119"/>
                  </a:lnTo>
                  <a:lnTo>
                    <a:pt x="3869" y="1106"/>
                  </a:lnTo>
                  <a:lnTo>
                    <a:pt x="3807" y="1090"/>
                  </a:lnTo>
                  <a:lnTo>
                    <a:pt x="3743" y="1072"/>
                  </a:lnTo>
                  <a:lnTo>
                    <a:pt x="3677" y="1051"/>
                  </a:lnTo>
                  <a:lnTo>
                    <a:pt x="3612" y="1027"/>
                  </a:lnTo>
                  <a:lnTo>
                    <a:pt x="3544" y="1001"/>
                  </a:lnTo>
                  <a:lnTo>
                    <a:pt x="3476" y="970"/>
                  </a:lnTo>
                  <a:lnTo>
                    <a:pt x="3405" y="938"/>
                  </a:lnTo>
                  <a:lnTo>
                    <a:pt x="3335" y="902"/>
                  </a:lnTo>
                  <a:lnTo>
                    <a:pt x="3261" y="862"/>
                  </a:lnTo>
                  <a:lnTo>
                    <a:pt x="3187" y="820"/>
                  </a:lnTo>
                  <a:lnTo>
                    <a:pt x="3187" y="820"/>
                  </a:lnTo>
                  <a:lnTo>
                    <a:pt x="3040" y="733"/>
                  </a:lnTo>
                  <a:lnTo>
                    <a:pt x="2899" y="652"/>
                  </a:lnTo>
                  <a:lnTo>
                    <a:pt x="2761" y="576"/>
                  </a:lnTo>
                  <a:lnTo>
                    <a:pt x="2628" y="505"/>
                  </a:lnTo>
                  <a:lnTo>
                    <a:pt x="2499" y="439"/>
                  </a:lnTo>
                  <a:lnTo>
                    <a:pt x="2374" y="379"/>
                  </a:lnTo>
                  <a:lnTo>
                    <a:pt x="2253" y="323"/>
                  </a:lnTo>
                  <a:lnTo>
                    <a:pt x="2135" y="273"/>
                  </a:lnTo>
                  <a:lnTo>
                    <a:pt x="2022" y="226"/>
                  </a:lnTo>
                  <a:lnTo>
                    <a:pt x="1911" y="184"/>
                  </a:lnTo>
                  <a:lnTo>
                    <a:pt x="1804" y="147"/>
                  </a:lnTo>
                  <a:lnTo>
                    <a:pt x="1700" y="114"/>
                  </a:lnTo>
                  <a:lnTo>
                    <a:pt x="1599" y="85"/>
                  </a:lnTo>
                  <a:lnTo>
                    <a:pt x="1500" y="61"/>
                  </a:lnTo>
                  <a:lnTo>
                    <a:pt x="1405" y="40"/>
                  </a:lnTo>
                  <a:lnTo>
                    <a:pt x="1312" y="25"/>
                  </a:lnTo>
                  <a:lnTo>
                    <a:pt x="1220" y="13"/>
                  </a:lnTo>
                  <a:lnTo>
                    <a:pt x="1131" y="4"/>
                  </a:lnTo>
                  <a:lnTo>
                    <a:pt x="1044" y="0"/>
                  </a:lnTo>
                  <a:lnTo>
                    <a:pt x="958" y="0"/>
                  </a:lnTo>
                  <a:lnTo>
                    <a:pt x="874" y="1"/>
                  </a:lnTo>
                  <a:lnTo>
                    <a:pt x="791" y="8"/>
                  </a:lnTo>
                  <a:lnTo>
                    <a:pt x="709" y="17"/>
                  </a:lnTo>
                  <a:lnTo>
                    <a:pt x="628" y="32"/>
                  </a:lnTo>
                  <a:lnTo>
                    <a:pt x="549" y="48"/>
                  </a:lnTo>
                  <a:lnTo>
                    <a:pt x="470" y="67"/>
                  </a:lnTo>
                  <a:lnTo>
                    <a:pt x="391" y="88"/>
                  </a:lnTo>
                  <a:lnTo>
                    <a:pt x="313" y="114"/>
                  </a:lnTo>
                  <a:lnTo>
                    <a:pt x="234" y="143"/>
                  </a:lnTo>
                  <a:lnTo>
                    <a:pt x="156" y="174"/>
                  </a:lnTo>
                  <a:lnTo>
                    <a:pt x="77" y="208"/>
                  </a:lnTo>
                  <a:lnTo>
                    <a:pt x="0" y="243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517603" name="Freeform 35"/>
            <p:cNvSpPr>
              <a:spLocks/>
            </p:cNvSpPr>
            <p:nvPr userDrawn="1"/>
          </p:nvSpPr>
          <p:spPr bwMode="auto">
            <a:xfrm>
              <a:off x="778" y="1160"/>
              <a:ext cx="5461" cy="544"/>
            </a:xfrm>
            <a:custGeom>
              <a:avLst/>
              <a:gdLst/>
              <a:ahLst/>
              <a:cxnLst>
                <a:cxn ang="0">
                  <a:pos x="5461" y="247"/>
                </a:cxn>
                <a:cxn ang="0">
                  <a:pos x="5429" y="308"/>
                </a:cxn>
                <a:cxn ang="0">
                  <a:pos x="5390" y="376"/>
                </a:cxn>
                <a:cxn ang="0">
                  <a:pos x="5333" y="460"/>
                </a:cxn>
                <a:cxn ang="0">
                  <a:pos x="5259" y="557"/>
                </a:cxn>
                <a:cxn ang="0">
                  <a:pos x="5168" y="659"/>
                </a:cxn>
                <a:cxn ang="0">
                  <a:pos x="5088" y="736"/>
                </a:cxn>
                <a:cxn ang="0">
                  <a:pos x="5029" y="788"/>
                </a:cxn>
                <a:cxn ang="0">
                  <a:pos x="4965" y="836"/>
                </a:cxn>
                <a:cxn ang="0">
                  <a:pos x="4897" y="883"/>
                </a:cxn>
                <a:cxn ang="0">
                  <a:pos x="4823" y="927"/>
                </a:cxn>
                <a:cxn ang="0">
                  <a:pos x="4746" y="965"/>
                </a:cxn>
                <a:cxn ang="0">
                  <a:pos x="4662" y="1001"/>
                </a:cxn>
                <a:cxn ang="0">
                  <a:pos x="4575" y="1032"/>
                </a:cxn>
                <a:cxn ang="0">
                  <a:pos x="4483" y="1056"/>
                </a:cxn>
                <a:cxn ang="0">
                  <a:pos x="4385" y="1074"/>
                </a:cxn>
                <a:cxn ang="0">
                  <a:pos x="4282" y="1083"/>
                </a:cxn>
                <a:cxn ang="0">
                  <a:pos x="4175" y="1087"/>
                </a:cxn>
                <a:cxn ang="0">
                  <a:pos x="4061" y="1080"/>
                </a:cxn>
                <a:cxn ang="0">
                  <a:pos x="3943" y="1064"/>
                </a:cxn>
                <a:cxn ang="0">
                  <a:pos x="3819" y="1038"/>
                </a:cxn>
                <a:cxn ang="0">
                  <a:pos x="3690" y="1003"/>
                </a:cxn>
                <a:cxn ang="0">
                  <a:pos x="3556" y="954"/>
                </a:cxn>
                <a:cxn ang="0">
                  <a:pos x="3417" y="894"/>
                </a:cxn>
                <a:cxn ang="0">
                  <a:pos x="3271" y="820"/>
                </a:cxn>
                <a:cxn ang="0">
                  <a:pos x="3196" y="780"/>
                </a:cxn>
                <a:cxn ang="0">
                  <a:pos x="2904" y="617"/>
                </a:cxn>
                <a:cxn ang="0">
                  <a:pos x="2632" y="475"/>
                </a:cxn>
                <a:cxn ang="0">
                  <a:pos x="2377" y="354"/>
                </a:cxn>
                <a:cxn ang="0">
                  <a:pos x="2137" y="250"/>
                </a:cxn>
                <a:cxn ang="0">
                  <a:pos x="1912" y="166"/>
                </a:cxn>
                <a:cxn ang="0">
                  <a:pos x="1699" y="100"/>
                </a:cxn>
                <a:cxn ang="0">
                  <a:pos x="1499" y="52"/>
                </a:cxn>
                <a:cxn ang="0">
                  <a:pos x="1309" y="19"/>
                </a:cxn>
                <a:cxn ang="0">
                  <a:pos x="1129" y="2"/>
                </a:cxn>
                <a:cxn ang="0">
                  <a:pos x="955" y="0"/>
                </a:cxn>
                <a:cxn ang="0">
                  <a:pos x="789" y="13"/>
                </a:cxn>
                <a:cxn ang="0">
                  <a:pos x="626" y="39"/>
                </a:cxn>
                <a:cxn ang="0">
                  <a:pos x="468" y="77"/>
                </a:cxn>
                <a:cxn ang="0">
                  <a:pos x="312" y="129"/>
                </a:cxn>
                <a:cxn ang="0">
                  <a:pos x="157" y="192"/>
                </a:cxn>
                <a:cxn ang="0">
                  <a:pos x="0" y="266"/>
                </a:cxn>
              </a:cxnLst>
              <a:rect l="0" t="0" r="r" b="b"/>
              <a:pathLst>
                <a:path w="5461" h="1087">
                  <a:moveTo>
                    <a:pt x="5461" y="247"/>
                  </a:moveTo>
                  <a:lnTo>
                    <a:pt x="5461" y="247"/>
                  </a:lnTo>
                  <a:lnTo>
                    <a:pt x="5452" y="263"/>
                  </a:lnTo>
                  <a:lnTo>
                    <a:pt x="5429" y="308"/>
                  </a:lnTo>
                  <a:lnTo>
                    <a:pt x="5411" y="339"/>
                  </a:lnTo>
                  <a:lnTo>
                    <a:pt x="5390" y="376"/>
                  </a:lnTo>
                  <a:lnTo>
                    <a:pt x="5363" y="417"/>
                  </a:lnTo>
                  <a:lnTo>
                    <a:pt x="5333" y="460"/>
                  </a:lnTo>
                  <a:lnTo>
                    <a:pt x="5298" y="507"/>
                  </a:lnTo>
                  <a:lnTo>
                    <a:pt x="5259" y="557"/>
                  </a:lnTo>
                  <a:lnTo>
                    <a:pt x="5216" y="607"/>
                  </a:lnTo>
                  <a:lnTo>
                    <a:pt x="5168" y="659"/>
                  </a:lnTo>
                  <a:lnTo>
                    <a:pt x="5116" y="710"/>
                  </a:lnTo>
                  <a:lnTo>
                    <a:pt x="5088" y="736"/>
                  </a:lnTo>
                  <a:lnTo>
                    <a:pt x="5059" y="762"/>
                  </a:lnTo>
                  <a:lnTo>
                    <a:pt x="5029" y="788"/>
                  </a:lnTo>
                  <a:lnTo>
                    <a:pt x="4998" y="812"/>
                  </a:lnTo>
                  <a:lnTo>
                    <a:pt x="4965" y="836"/>
                  </a:lnTo>
                  <a:lnTo>
                    <a:pt x="4932" y="859"/>
                  </a:lnTo>
                  <a:lnTo>
                    <a:pt x="4897" y="883"/>
                  </a:lnTo>
                  <a:lnTo>
                    <a:pt x="4861" y="904"/>
                  </a:lnTo>
                  <a:lnTo>
                    <a:pt x="4823" y="927"/>
                  </a:lnTo>
                  <a:lnTo>
                    <a:pt x="4786" y="946"/>
                  </a:lnTo>
                  <a:lnTo>
                    <a:pt x="4746" y="965"/>
                  </a:lnTo>
                  <a:lnTo>
                    <a:pt x="4705" y="985"/>
                  </a:lnTo>
                  <a:lnTo>
                    <a:pt x="4662" y="1001"/>
                  </a:lnTo>
                  <a:lnTo>
                    <a:pt x="4619" y="1017"/>
                  </a:lnTo>
                  <a:lnTo>
                    <a:pt x="4575" y="1032"/>
                  </a:lnTo>
                  <a:lnTo>
                    <a:pt x="4529" y="1045"/>
                  </a:lnTo>
                  <a:lnTo>
                    <a:pt x="4483" y="1056"/>
                  </a:lnTo>
                  <a:lnTo>
                    <a:pt x="4435" y="1066"/>
                  </a:lnTo>
                  <a:lnTo>
                    <a:pt x="4385" y="1074"/>
                  </a:lnTo>
                  <a:lnTo>
                    <a:pt x="4335" y="1080"/>
                  </a:lnTo>
                  <a:lnTo>
                    <a:pt x="4282" y="1083"/>
                  </a:lnTo>
                  <a:lnTo>
                    <a:pt x="4229" y="1087"/>
                  </a:lnTo>
                  <a:lnTo>
                    <a:pt x="4175" y="1087"/>
                  </a:lnTo>
                  <a:lnTo>
                    <a:pt x="4118" y="1083"/>
                  </a:lnTo>
                  <a:lnTo>
                    <a:pt x="4061" y="1080"/>
                  </a:lnTo>
                  <a:lnTo>
                    <a:pt x="4003" y="1074"/>
                  </a:lnTo>
                  <a:lnTo>
                    <a:pt x="3943" y="1064"/>
                  </a:lnTo>
                  <a:lnTo>
                    <a:pt x="3882" y="1053"/>
                  </a:lnTo>
                  <a:lnTo>
                    <a:pt x="3819" y="1038"/>
                  </a:lnTo>
                  <a:lnTo>
                    <a:pt x="3756" y="1022"/>
                  </a:lnTo>
                  <a:lnTo>
                    <a:pt x="3690" y="1003"/>
                  </a:lnTo>
                  <a:lnTo>
                    <a:pt x="3624" y="980"/>
                  </a:lnTo>
                  <a:lnTo>
                    <a:pt x="3556" y="954"/>
                  </a:lnTo>
                  <a:lnTo>
                    <a:pt x="3488" y="925"/>
                  </a:lnTo>
                  <a:lnTo>
                    <a:pt x="3417" y="894"/>
                  </a:lnTo>
                  <a:lnTo>
                    <a:pt x="3345" y="859"/>
                  </a:lnTo>
                  <a:lnTo>
                    <a:pt x="3271" y="820"/>
                  </a:lnTo>
                  <a:lnTo>
                    <a:pt x="3196" y="780"/>
                  </a:lnTo>
                  <a:lnTo>
                    <a:pt x="3196" y="780"/>
                  </a:lnTo>
                  <a:lnTo>
                    <a:pt x="3049" y="696"/>
                  </a:lnTo>
                  <a:lnTo>
                    <a:pt x="2904" y="617"/>
                  </a:lnTo>
                  <a:lnTo>
                    <a:pt x="2766" y="542"/>
                  </a:lnTo>
                  <a:lnTo>
                    <a:pt x="2632" y="475"/>
                  </a:lnTo>
                  <a:lnTo>
                    <a:pt x="2502" y="412"/>
                  </a:lnTo>
                  <a:lnTo>
                    <a:pt x="2377" y="354"/>
                  </a:lnTo>
                  <a:lnTo>
                    <a:pt x="2255" y="299"/>
                  </a:lnTo>
                  <a:lnTo>
                    <a:pt x="2137" y="250"/>
                  </a:lnTo>
                  <a:lnTo>
                    <a:pt x="2021" y="207"/>
                  </a:lnTo>
                  <a:lnTo>
                    <a:pt x="1912" y="166"/>
                  </a:lnTo>
                  <a:lnTo>
                    <a:pt x="1803" y="131"/>
                  </a:lnTo>
                  <a:lnTo>
                    <a:pt x="1699" y="100"/>
                  </a:lnTo>
                  <a:lnTo>
                    <a:pt x="1598" y="74"/>
                  </a:lnTo>
                  <a:lnTo>
                    <a:pt x="1499" y="52"/>
                  </a:lnTo>
                  <a:lnTo>
                    <a:pt x="1402" y="34"/>
                  </a:lnTo>
                  <a:lnTo>
                    <a:pt x="1309" y="19"/>
                  </a:lnTo>
                  <a:lnTo>
                    <a:pt x="1218" y="8"/>
                  </a:lnTo>
                  <a:lnTo>
                    <a:pt x="1129" y="2"/>
                  </a:lnTo>
                  <a:lnTo>
                    <a:pt x="1041" y="0"/>
                  </a:lnTo>
                  <a:lnTo>
                    <a:pt x="955" y="0"/>
                  </a:lnTo>
                  <a:lnTo>
                    <a:pt x="872" y="5"/>
                  </a:lnTo>
                  <a:lnTo>
                    <a:pt x="789" y="13"/>
                  </a:lnTo>
                  <a:lnTo>
                    <a:pt x="707" y="24"/>
                  </a:lnTo>
                  <a:lnTo>
                    <a:pt x="626" y="39"/>
                  </a:lnTo>
                  <a:lnTo>
                    <a:pt x="547" y="56"/>
                  </a:lnTo>
                  <a:lnTo>
                    <a:pt x="468" y="77"/>
                  </a:lnTo>
                  <a:lnTo>
                    <a:pt x="390" y="102"/>
                  </a:lnTo>
                  <a:lnTo>
                    <a:pt x="312" y="129"/>
                  </a:lnTo>
                  <a:lnTo>
                    <a:pt x="235" y="160"/>
                  </a:lnTo>
                  <a:lnTo>
                    <a:pt x="157" y="192"/>
                  </a:lnTo>
                  <a:lnTo>
                    <a:pt x="78" y="228"/>
                  </a:lnTo>
                  <a:lnTo>
                    <a:pt x="0" y="26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517604" name="Freeform 36"/>
            <p:cNvSpPr>
              <a:spLocks/>
            </p:cNvSpPr>
            <p:nvPr userDrawn="1"/>
          </p:nvSpPr>
          <p:spPr bwMode="auto">
            <a:xfrm>
              <a:off x="806" y="1176"/>
              <a:ext cx="5459" cy="514"/>
            </a:xfrm>
            <a:custGeom>
              <a:avLst/>
              <a:gdLst/>
              <a:ahLst/>
              <a:cxnLst>
                <a:cxn ang="0">
                  <a:pos x="5459" y="159"/>
                </a:cxn>
                <a:cxn ang="0">
                  <a:pos x="5428" y="221"/>
                </a:cxn>
                <a:cxn ang="0">
                  <a:pos x="5390" y="290"/>
                </a:cxn>
                <a:cxn ang="0">
                  <a:pos x="5334" y="376"/>
                </a:cxn>
                <a:cxn ang="0">
                  <a:pos x="5262" y="474"/>
                </a:cxn>
                <a:cxn ang="0">
                  <a:pos x="5173" y="579"/>
                </a:cxn>
                <a:cxn ang="0">
                  <a:pos x="5094" y="658"/>
                </a:cxn>
                <a:cxn ang="0">
                  <a:pos x="5035" y="710"/>
                </a:cxn>
                <a:cxn ang="0">
                  <a:pos x="4973" y="762"/>
                </a:cxn>
                <a:cxn ang="0">
                  <a:pos x="4905" y="809"/>
                </a:cxn>
                <a:cxn ang="0">
                  <a:pos x="4833" y="854"/>
                </a:cxn>
                <a:cxn ang="0">
                  <a:pos x="4755" y="896"/>
                </a:cxn>
                <a:cxn ang="0">
                  <a:pos x="4673" y="933"/>
                </a:cxn>
                <a:cxn ang="0">
                  <a:pos x="4586" y="965"/>
                </a:cxn>
                <a:cxn ang="0">
                  <a:pos x="4494" y="991"/>
                </a:cxn>
                <a:cxn ang="0">
                  <a:pos x="4395" y="1010"/>
                </a:cxn>
                <a:cxn ang="0">
                  <a:pos x="4294" y="1023"/>
                </a:cxn>
                <a:cxn ang="0">
                  <a:pos x="4186" y="1028"/>
                </a:cxn>
                <a:cxn ang="0">
                  <a:pos x="4072" y="1025"/>
                </a:cxn>
                <a:cxn ang="0">
                  <a:pos x="3954" y="1010"/>
                </a:cxn>
                <a:cxn ang="0">
                  <a:pos x="3830" y="988"/>
                </a:cxn>
                <a:cxn ang="0">
                  <a:pos x="3701" y="954"/>
                </a:cxn>
                <a:cxn ang="0">
                  <a:pos x="3567" y="909"/>
                </a:cxn>
                <a:cxn ang="0">
                  <a:pos x="3425" y="851"/>
                </a:cxn>
                <a:cxn ang="0">
                  <a:pos x="3279" y="779"/>
                </a:cxn>
                <a:cxn ang="0">
                  <a:pos x="3204" y="739"/>
                </a:cxn>
                <a:cxn ang="0">
                  <a:pos x="2910" y="582"/>
                </a:cxn>
                <a:cxn ang="0">
                  <a:pos x="2635" y="445"/>
                </a:cxn>
                <a:cxn ang="0">
                  <a:pos x="2377" y="327"/>
                </a:cxn>
                <a:cxn ang="0">
                  <a:pos x="2135" y="230"/>
                </a:cxn>
                <a:cxn ang="0">
                  <a:pos x="1909" y="150"/>
                </a:cxn>
                <a:cxn ang="0">
                  <a:pos x="1696" y="88"/>
                </a:cxn>
                <a:cxn ang="0">
                  <a:pos x="1495" y="43"/>
                </a:cxn>
                <a:cxn ang="0">
                  <a:pos x="1305" y="14"/>
                </a:cxn>
                <a:cxn ang="0">
                  <a:pos x="1124" y="1"/>
                </a:cxn>
                <a:cxn ang="0">
                  <a:pos x="951" y="3"/>
                </a:cxn>
                <a:cxn ang="0">
                  <a:pos x="784" y="19"/>
                </a:cxn>
                <a:cxn ang="0">
                  <a:pos x="623" y="48"/>
                </a:cxn>
                <a:cxn ang="0">
                  <a:pos x="465" y="92"/>
                </a:cxn>
                <a:cxn ang="0">
                  <a:pos x="309" y="145"/>
                </a:cxn>
                <a:cxn ang="0">
                  <a:pos x="155" y="211"/>
                </a:cxn>
                <a:cxn ang="0">
                  <a:pos x="0" y="289"/>
                </a:cxn>
              </a:cxnLst>
              <a:rect l="0" t="0" r="r" b="b"/>
              <a:pathLst>
                <a:path w="5459" h="1028">
                  <a:moveTo>
                    <a:pt x="5459" y="159"/>
                  </a:moveTo>
                  <a:lnTo>
                    <a:pt x="5459" y="159"/>
                  </a:lnTo>
                  <a:lnTo>
                    <a:pt x="5451" y="176"/>
                  </a:lnTo>
                  <a:lnTo>
                    <a:pt x="5428" y="221"/>
                  </a:lnTo>
                  <a:lnTo>
                    <a:pt x="5410" y="253"/>
                  </a:lnTo>
                  <a:lnTo>
                    <a:pt x="5390" y="290"/>
                  </a:lnTo>
                  <a:lnTo>
                    <a:pt x="5365" y="331"/>
                  </a:lnTo>
                  <a:lnTo>
                    <a:pt x="5334" y="376"/>
                  </a:lnTo>
                  <a:lnTo>
                    <a:pt x="5301" y="424"/>
                  </a:lnTo>
                  <a:lnTo>
                    <a:pt x="5262" y="474"/>
                  </a:lnTo>
                  <a:lnTo>
                    <a:pt x="5220" y="526"/>
                  </a:lnTo>
                  <a:lnTo>
                    <a:pt x="5173" y="579"/>
                  </a:lnTo>
                  <a:lnTo>
                    <a:pt x="5122" y="633"/>
                  </a:lnTo>
                  <a:lnTo>
                    <a:pt x="5094" y="658"/>
                  </a:lnTo>
                  <a:lnTo>
                    <a:pt x="5066" y="684"/>
                  </a:lnTo>
                  <a:lnTo>
                    <a:pt x="5035" y="710"/>
                  </a:lnTo>
                  <a:lnTo>
                    <a:pt x="5005" y="736"/>
                  </a:lnTo>
                  <a:lnTo>
                    <a:pt x="4973" y="762"/>
                  </a:lnTo>
                  <a:lnTo>
                    <a:pt x="4940" y="786"/>
                  </a:lnTo>
                  <a:lnTo>
                    <a:pt x="4905" y="809"/>
                  </a:lnTo>
                  <a:lnTo>
                    <a:pt x="4869" y="833"/>
                  </a:lnTo>
                  <a:lnTo>
                    <a:pt x="4833" y="854"/>
                  </a:lnTo>
                  <a:lnTo>
                    <a:pt x="4794" y="876"/>
                  </a:lnTo>
                  <a:lnTo>
                    <a:pt x="4755" y="896"/>
                  </a:lnTo>
                  <a:lnTo>
                    <a:pt x="4715" y="915"/>
                  </a:lnTo>
                  <a:lnTo>
                    <a:pt x="4673" y="933"/>
                  </a:lnTo>
                  <a:lnTo>
                    <a:pt x="4630" y="951"/>
                  </a:lnTo>
                  <a:lnTo>
                    <a:pt x="4586" y="965"/>
                  </a:lnTo>
                  <a:lnTo>
                    <a:pt x="4540" y="980"/>
                  </a:lnTo>
                  <a:lnTo>
                    <a:pt x="4494" y="991"/>
                  </a:lnTo>
                  <a:lnTo>
                    <a:pt x="4445" y="1002"/>
                  </a:lnTo>
                  <a:lnTo>
                    <a:pt x="4395" y="1010"/>
                  </a:lnTo>
                  <a:lnTo>
                    <a:pt x="4345" y="1018"/>
                  </a:lnTo>
                  <a:lnTo>
                    <a:pt x="4294" y="1023"/>
                  </a:lnTo>
                  <a:lnTo>
                    <a:pt x="4240" y="1027"/>
                  </a:lnTo>
                  <a:lnTo>
                    <a:pt x="4186" y="1028"/>
                  </a:lnTo>
                  <a:lnTo>
                    <a:pt x="4130" y="1028"/>
                  </a:lnTo>
                  <a:lnTo>
                    <a:pt x="4072" y="1025"/>
                  </a:lnTo>
                  <a:lnTo>
                    <a:pt x="4014" y="1018"/>
                  </a:lnTo>
                  <a:lnTo>
                    <a:pt x="3954" y="1010"/>
                  </a:lnTo>
                  <a:lnTo>
                    <a:pt x="3893" y="1001"/>
                  </a:lnTo>
                  <a:lnTo>
                    <a:pt x="3830" y="988"/>
                  </a:lnTo>
                  <a:lnTo>
                    <a:pt x="3766" y="972"/>
                  </a:lnTo>
                  <a:lnTo>
                    <a:pt x="3701" y="954"/>
                  </a:lnTo>
                  <a:lnTo>
                    <a:pt x="3635" y="933"/>
                  </a:lnTo>
                  <a:lnTo>
                    <a:pt x="3567" y="909"/>
                  </a:lnTo>
                  <a:lnTo>
                    <a:pt x="3496" y="881"/>
                  </a:lnTo>
                  <a:lnTo>
                    <a:pt x="3425" y="851"/>
                  </a:lnTo>
                  <a:lnTo>
                    <a:pt x="3353" y="817"/>
                  </a:lnTo>
                  <a:lnTo>
                    <a:pt x="3279" y="779"/>
                  </a:lnTo>
                  <a:lnTo>
                    <a:pt x="3204" y="739"/>
                  </a:lnTo>
                  <a:lnTo>
                    <a:pt x="3204" y="739"/>
                  </a:lnTo>
                  <a:lnTo>
                    <a:pt x="3054" y="658"/>
                  </a:lnTo>
                  <a:lnTo>
                    <a:pt x="2910" y="582"/>
                  </a:lnTo>
                  <a:lnTo>
                    <a:pt x="2770" y="511"/>
                  </a:lnTo>
                  <a:lnTo>
                    <a:pt x="2635" y="445"/>
                  </a:lnTo>
                  <a:lnTo>
                    <a:pt x="2503" y="384"/>
                  </a:lnTo>
                  <a:lnTo>
                    <a:pt x="2377" y="327"/>
                  </a:lnTo>
                  <a:lnTo>
                    <a:pt x="2254" y="277"/>
                  </a:lnTo>
                  <a:lnTo>
                    <a:pt x="2135" y="230"/>
                  </a:lnTo>
                  <a:lnTo>
                    <a:pt x="2021" y="189"/>
                  </a:lnTo>
                  <a:lnTo>
                    <a:pt x="1909" y="150"/>
                  </a:lnTo>
                  <a:lnTo>
                    <a:pt x="1800" y="117"/>
                  </a:lnTo>
                  <a:lnTo>
                    <a:pt x="1696" y="88"/>
                  </a:lnTo>
                  <a:lnTo>
                    <a:pt x="1595" y="64"/>
                  </a:lnTo>
                  <a:lnTo>
                    <a:pt x="1495" y="43"/>
                  </a:lnTo>
                  <a:lnTo>
                    <a:pt x="1399" y="27"/>
                  </a:lnTo>
                  <a:lnTo>
                    <a:pt x="1305" y="14"/>
                  </a:lnTo>
                  <a:lnTo>
                    <a:pt x="1213" y="6"/>
                  </a:lnTo>
                  <a:lnTo>
                    <a:pt x="1124" y="1"/>
                  </a:lnTo>
                  <a:lnTo>
                    <a:pt x="1037" y="0"/>
                  </a:lnTo>
                  <a:lnTo>
                    <a:pt x="951" y="3"/>
                  </a:lnTo>
                  <a:lnTo>
                    <a:pt x="867" y="9"/>
                  </a:lnTo>
                  <a:lnTo>
                    <a:pt x="784" y="19"/>
                  </a:lnTo>
                  <a:lnTo>
                    <a:pt x="704" y="32"/>
                  </a:lnTo>
                  <a:lnTo>
                    <a:pt x="623" y="48"/>
                  </a:lnTo>
                  <a:lnTo>
                    <a:pt x="544" y="67"/>
                  </a:lnTo>
                  <a:lnTo>
                    <a:pt x="465" y="92"/>
                  </a:lnTo>
                  <a:lnTo>
                    <a:pt x="387" y="117"/>
                  </a:lnTo>
                  <a:lnTo>
                    <a:pt x="309" y="145"/>
                  </a:lnTo>
                  <a:lnTo>
                    <a:pt x="232" y="177"/>
                  </a:lnTo>
                  <a:lnTo>
                    <a:pt x="155" y="211"/>
                  </a:lnTo>
                  <a:lnTo>
                    <a:pt x="77" y="248"/>
                  </a:lnTo>
                  <a:lnTo>
                    <a:pt x="0" y="289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517605" name="Freeform 37"/>
            <p:cNvSpPr>
              <a:spLocks/>
            </p:cNvSpPr>
            <p:nvPr userDrawn="1"/>
          </p:nvSpPr>
          <p:spPr bwMode="auto">
            <a:xfrm>
              <a:off x="835" y="1192"/>
              <a:ext cx="5455" cy="485"/>
            </a:xfrm>
            <a:custGeom>
              <a:avLst/>
              <a:gdLst/>
              <a:ahLst/>
              <a:cxnLst>
                <a:cxn ang="0">
                  <a:pos x="5455" y="71"/>
                </a:cxn>
                <a:cxn ang="0">
                  <a:pos x="5426" y="132"/>
                </a:cxn>
                <a:cxn ang="0">
                  <a:pos x="5388" y="203"/>
                </a:cxn>
                <a:cxn ang="0">
                  <a:pos x="5334" y="291"/>
                </a:cxn>
                <a:cxn ang="0">
                  <a:pos x="5263" y="391"/>
                </a:cxn>
                <a:cxn ang="0">
                  <a:pos x="5176" y="499"/>
                </a:cxn>
                <a:cxn ang="0">
                  <a:pos x="5098" y="580"/>
                </a:cxn>
                <a:cxn ang="0">
                  <a:pos x="5041" y="633"/>
                </a:cxn>
                <a:cxn ang="0">
                  <a:pos x="4979" y="685"/>
                </a:cxn>
                <a:cxn ang="0">
                  <a:pos x="4912" y="735"/>
                </a:cxn>
                <a:cxn ang="0">
                  <a:pos x="4840" y="781"/>
                </a:cxn>
                <a:cxn ang="0">
                  <a:pos x="4763" y="825"/>
                </a:cxn>
                <a:cxn ang="0">
                  <a:pos x="4682" y="864"/>
                </a:cxn>
                <a:cxn ang="0">
                  <a:pos x="4594" y="898"/>
                </a:cxn>
                <a:cxn ang="0">
                  <a:pos x="4502" y="927"/>
                </a:cxn>
                <a:cxn ang="0">
                  <a:pos x="4405" y="948"/>
                </a:cxn>
                <a:cxn ang="0">
                  <a:pos x="4304" y="962"/>
                </a:cxn>
                <a:cxn ang="0">
                  <a:pos x="4196" y="969"/>
                </a:cxn>
                <a:cxn ang="0">
                  <a:pos x="4083" y="967"/>
                </a:cxn>
                <a:cxn ang="0">
                  <a:pos x="3964" y="957"/>
                </a:cxn>
                <a:cxn ang="0">
                  <a:pos x="3840" y="936"/>
                </a:cxn>
                <a:cxn ang="0">
                  <a:pos x="3710" y="904"/>
                </a:cxn>
                <a:cxn ang="0">
                  <a:pos x="3574" y="861"/>
                </a:cxn>
                <a:cxn ang="0">
                  <a:pos x="3432" y="806"/>
                </a:cxn>
                <a:cxn ang="0">
                  <a:pos x="3285" y="738"/>
                </a:cxn>
                <a:cxn ang="0">
                  <a:pos x="3210" y="699"/>
                </a:cxn>
                <a:cxn ang="0">
                  <a:pos x="2913" y="547"/>
                </a:cxn>
                <a:cxn ang="0">
                  <a:pos x="2636" y="415"/>
                </a:cxn>
                <a:cxn ang="0">
                  <a:pos x="2377" y="302"/>
                </a:cxn>
                <a:cxn ang="0">
                  <a:pos x="2134" y="208"/>
                </a:cxn>
                <a:cxn ang="0">
                  <a:pos x="1906" y="132"/>
                </a:cxn>
                <a:cxn ang="0">
                  <a:pos x="1692" y="76"/>
                </a:cxn>
                <a:cxn ang="0">
                  <a:pos x="1491" y="34"/>
                </a:cxn>
                <a:cxn ang="0">
                  <a:pos x="1301" y="8"/>
                </a:cxn>
                <a:cxn ang="0">
                  <a:pos x="1119" y="0"/>
                </a:cxn>
                <a:cxn ang="0">
                  <a:pos x="945" y="5"/>
                </a:cxn>
                <a:cxn ang="0">
                  <a:pos x="780" y="24"/>
                </a:cxn>
                <a:cxn ang="0">
                  <a:pos x="619" y="56"/>
                </a:cxn>
                <a:cxn ang="0">
                  <a:pos x="461" y="103"/>
                </a:cxn>
                <a:cxn ang="0">
                  <a:pos x="307" y="161"/>
                </a:cxn>
                <a:cxn ang="0">
                  <a:pos x="153" y="231"/>
                </a:cxn>
                <a:cxn ang="0">
                  <a:pos x="0" y="312"/>
                </a:cxn>
              </a:cxnLst>
              <a:rect l="0" t="0" r="r" b="b"/>
              <a:pathLst>
                <a:path w="5455" h="970">
                  <a:moveTo>
                    <a:pt x="5455" y="71"/>
                  </a:moveTo>
                  <a:lnTo>
                    <a:pt x="5455" y="71"/>
                  </a:lnTo>
                  <a:lnTo>
                    <a:pt x="5448" y="87"/>
                  </a:lnTo>
                  <a:lnTo>
                    <a:pt x="5426" y="132"/>
                  </a:lnTo>
                  <a:lnTo>
                    <a:pt x="5409" y="165"/>
                  </a:lnTo>
                  <a:lnTo>
                    <a:pt x="5388" y="203"/>
                  </a:lnTo>
                  <a:lnTo>
                    <a:pt x="5363" y="245"/>
                  </a:lnTo>
                  <a:lnTo>
                    <a:pt x="5334" y="291"/>
                  </a:lnTo>
                  <a:lnTo>
                    <a:pt x="5301" y="339"/>
                  </a:lnTo>
                  <a:lnTo>
                    <a:pt x="5263" y="391"/>
                  </a:lnTo>
                  <a:lnTo>
                    <a:pt x="5222" y="444"/>
                  </a:lnTo>
                  <a:lnTo>
                    <a:pt x="5176" y="499"/>
                  </a:lnTo>
                  <a:lnTo>
                    <a:pt x="5126" y="552"/>
                  </a:lnTo>
                  <a:lnTo>
                    <a:pt x="5098" y="580"/>
                  </a:lnTo>
                  <a:lnTo>
                    <a:pt x="5070" y="607"/>
                  </a:lnTo>
                  <a:lnTo>
                    <a:pt x="5041" y="633"/>
                  </a:lnTo>
                  <a:lnTo>
                    <a:pt x="5011" y="659"/>
                  </a:lnTo>
                  <a:lnTo>
                    <a:pt x="4979" y="685"/>
                  </a:lnTo>
                  <a:lnTo>
                    <a:pt x="4945" y="710"/>
                  </a:lnTo>
                  <a:lnTo>
                    <a:pt x="4912" y="735"/>
                  </a:lnTo>
                  <a:lnTo>
                    <a:pt x="4876" y="759"/>
                  </a:lnTo>
                  <a:lnTo>
                    <a:pt x="4840" y="781"/>
                  </a:lnTo>
                  <a:lnTo>
                    <a:pt x="4802" y="804"/>
                  </a:lnTo>
                  <a:lnTo>
                    <a:pt x="4763" y="825"/>
                  </a:lnTo>
                  <a:lnTo>
                    <a:pt x="4723" y="844"/>
                  </a:lnTo>
                  <a:lnTo>
                    <a:pt x="4682" y="864"/>
                  </a:lnTo>
                  <a:lnTo>
                    <a:pt x="4639" y="882"/>
                  </a:lnTo>
                  <a:lnTo>
                    <a:pt x="4594" y="898"/>
                  </a:lnTo>
                  <a:lnTo>
                    <a:pt x="4550" y="912"/>
                  </a:lnTo>
                  <a:lnTo>
                    <a:pt x="4502" y="927"/>
                  </a:lnTo>
                  <a:lnTo>
                    <a:pt x="4455" y="938"/>
                  </a:lnTo>
                  <a:lnTo>
                    <a:pt x="4405" y="948"/>
                  </a:lnTo>
                  <a:lnTo>
                    <a:pt x="4355" y="956"/>
                  </a:lnTo>
                  <a:lnTo>
                    <a:pt x="4304" y="962"/>
                  </a:lnTo>
                  <a:lnTo>
                    <a:pt x="4250" y="967"/>
                  </a:lnTo>
                  <a:lnTo>
                    <a:pt x="4196" y="969"/>
                  </a:lnTo>
                  <a:lnTo>
                    <a:pt x="4140" y="970"/>
                  </a:lnTo>
                  <a:lnTo>
                    <a:pt x="4083" y="967"/>
                  </a:lnTo>
                  <a:lnTo>
                    <a:pt x="4023" y="964"/>
                  </a:lnTo>
                  <a:lnTo>
                    <a:pt x="3964" y="957"/>
                  </a:lnTo>
                  <a:lnTo>
                    <a:pt x="3903" y="948"/>
                  </a:lnTo>
                  <a:lnTo>
                    <a:pt x="3840" y="936"/>
                  </a:lnTo>
                  <a:lnTo>
                    <a:pt x="3775" y="922"/>
                  </a:lnTo>
                  <a:lnTo>
                    <a:pt x="3710" y="904"/>
                  </a:lnTo>
                  <a:lnTo>
                    <a:pt x="3643" y="885"/>
                  </a:lnTo>
                  <a:lnTo>
                    <a:pt x="3574" y="861"/>
                  </a:lnTo>
                  <a:lnTo>
                    <a:pt x="3504" y="835"/>
                  </a:lnTo>
                  <a:lnTo>
                    <a:pt x="3432" y="806"/>
                  </a:lnTo>
                  <a:lnTo>
                    <a:pt x="3360" y="773"/>
                  </a:lnTo>
                  <a:lnTo>
                    <a:pt x="3285" y="738"/>
                  </a:lnTo>
                  <a:lnTo>
                    <a:pt x="3210" y="699"/>
                  </a:lnTo>
                  <a:lnTo>
                    <a:pt x="3210" y="699"/>
                  </a:lnTo>
                  <a:lnTo>
                    <a:pt x="3059" y="620"/>
                  </a:lnTo>
                  <a:lnTo>
                    <a:pt x="2913" y="547"/>
                  </a:lnTo>
                  <a:lnTo>
                    <a:pt x="2772" y="478"/>
                  </a:lnTo>
                  <a:lnTo>
                    <a:pt x="2636" y="415"/>
                  </a:lnTo>
                  <a:lnTo>
                    <a:pt x="2505" y="357"/>
                  </a:lnTo>
                  <a:lnTo>
                    <a:pt x="2377" y="302"/>
                  </a:lnTo>
                  <a:lnTo>
                    <a:pt x="2253" y="253"/>
                  </a:lnTo>
                  <a:lnTo>
                    <a:pt x="2134" y="208"/>
                  </a:lnTo>
                  <a:lnTo>
                    <a:pt x="2019" y="169"/>
                  </a:lnTo>
                  <a:lnTo>
                    <a:pt x="1906" y="132"/>
                  </a:lnTo>
                  <a:lnTo>
                    <a:pt x="1798" y="102"/>
                  </a:lnTo>
                  <a:lnTo>
                    <a:pt x="1692" y="76"/>
                  </a:lnTo>
                  <a:lnTo>
                    <a:pt x="1590" y="52"/>
                  </a:lnTo>
                  <a:lnTo>
                    <a:pt x="1491" y="34"/>
                  </a:lnTo>
                  <a:lnTo>
                    <a:pt x="1394" y="19"/>
                  </a:lnTo>
                  <a:lnTo>
                    <a:pt x="1301" y="8"/>
                  </a:lnTo>
                  <a:lnTo>
                    <a:pt x="1209" y="2"/>
                  </a:lnTo>
                  <a:lnTo>
                    <a:pt x="1119" y="0"/>
                  </a:lnTo>
                  <a:lnTo>
                    <a:pt x="1031" y="0"/>
                  </a:lnTo>
                  <a:lnTo>
                    <a:pt x="945" y="5"/>
                  </a:lnTo>
                  <a:lnTo>
                    <a:pt x="862" y="13"/>
                  </a:lnTo>
                  <a:lnTo>
                    <a:pt x="780" y="24"/>
                  </a:lnTo>
                  <a:lnTo>
                    <a:pt x="698" y="39"/>
                  </a:lnTo>
                  <a:lnTo>
                    <a:pt x="619" y="56"/>
                  </a:lnTo>
                  <a:lnTo>
                    <a:pt x="540" y="79"/>
                  </a:lnTo>
                  <a:lnTo>
                    <a:pt x="461" y="103"/>
                  </a:lnTo>
                  <a:lnTo>
                    <a:pt x="384" y="131"/>
                  </a:lnTo>
                  <a:lnTo>
                    <a:pt x="307" y="161"/>
                  </a:lnTo>
                  <a:lnTo>
                    <a:pt x="230" y="194"/>
                  </a:lnTo>
                  <a:lnTo>
                    <a:pt x="153" y="231"/>
                  </a:lnTo>
                  <a:lnTo>
                    <a:pt x="76" y="270"/>
                  </a:lnTo>
                  <a:lnTo>
                    <a:pt x="0" y="31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517606" name="Freeform 38"/>
            <p:cNvSpPr>
              <a:spLocks/>
            </p:cNvSpPr>
            <p:nvPr userDrawn="1"/>
          </p:nvSpPr>
          <p:spPr bwMode="auto">
            <a:xfrm>
              <a:off x="864" y="1198"/>
              <a:ext cx="5451" cy="465"/>
            </a:xfrm>
            <a:custGeom>
              <a:avLst/>
              <a:gdLst/>
              <a:ahLst/>
              <a:cxnLst>
                <a:cxn ang="0">
                  <a:pos x="5451" y="0"/>
                </a:cxn>
                <a:cxn ang="0">
                  <a:pos x="5423" y="63"/>
                </a:cxn>
                <a:cxn ang="0">
                  <a:pos x="5386" y="134"/>
                </a:cxn>
                <a:cxn ang="0">
                  <a:pos x="5334" y="224"/>
                </a:cxn>
                <a:cxn ang="0">
                  <a:pos x="5265" y="326"/>
                </a:cxn>
                <a:cxn ang="0">
                  <a:pos x="5179" y="436"/>
                </a:cxn>
                <a:cxn ang="0">
                  <a:pos x="5102" y="518"/>
                </a:cxn>
                <a:cxn ang="0">
                  <a:pos x="5046" y="573"/>
                </a:cxn>
                <a:cxn ang="0">
                  <a:pos x="4983" y="628"/>
                </a:cxn>
                <a:cxn ang="0">
                  <a:pos x="4918" y="678"/>
                </a:cxn>
                <a:cxn ang="0">
                  <a:pos x="4847" y="726"/>
                </a:cxn>
                <a:cxn ang="0">
                  <a:pos x="4771" y="772"/>
                </a:cxn>
                <a:cxn ang="0">
                  <a:pos x="4689" y="814"/>
                </a:cxn>
                <a:cxn ang="0">
                  <a:pos x="4603" y="849"/>
                </a:cxn>
                <a:cxn ang="0">
                  <a:pos x="4512" y="880"/>
                </a:cxn>
                <a:cxn ang="0">
                  <a:pos x="4415" y="902"/>
                </a:cxn>
                <a:cxn ang="0">
                  <a:pos x="4312" y="920"/>
                </a:cxn>
                <a:cxn ang="0">
                  <a:pos x="4206" y="928"/>
                </a:cxn>
                <a:cxn ang="0">
                  <a:pos x="4092" y="930"/>
                </a:cxn>
                <a:cxn ang="0">
                  <a:pos x="3974" y="920"/>
                </a:cxn>
                <a:cxn ang="0">
                  <a:pos x="3849" y="902"/>
                </a:cxn>
                <a:cxn ang="0">
                  <a:pos x="3718" y="873"/>
                </a:cxn>
                <a:cxn ang="0">
                  <a:pos x="3582" y="833"/>
                </a:cxn>
                <a:cxn ang="0">
                  <a:pos x="3440" y="780"/>
                </a:cxn>
                <a:cxn ang="0">
                  <a:pos x="3292" y="715"/>
                </a:cxn>
                <a:cxn ang="0">
                  <a:pos x="3216" y="678"/>
                </a:cxn>
                <a:cxn ang="0">
                  <a:pos x="2917" y="531"/>
                </a:cxn>
                <a:cxn ang="0">
                  <a:pos x="2638" y="403"/>
                </a:cxn>
                <a:cxn ang="0">
                  <a:pos x="2377" y="295"/>
                </a:cxn>
                <a:cxn ang="0">
                  <a:pos x="2133" y="206"/>
                </a:cxn>
                <a:cxn ang="0">
                  <a:pos x="1903" y="135"/>
                </a:cxn>
                <a:cxn ang="0">
                  <a:pos x="1688" y="81"/>
                </a:cxn>
                <a:cxn ang="0">
                  <a:pos x="1487" y="43"/>
                </a:cxn>
                <a:cxn ang="0">
                  <a:pos x="1295" y="22"/>
                </a:cxn>
                <a:cxn ang="0">
                  <a:pos x="1115" y="16"/>
                </a:cxn>
                <a:cxn ang="0">
                  <a:pos x="941" y="26"/>
                </a:cxn>
                <a:cxn ang="0">
                  <a:pos x="775" y="48"/>
                </a:cxn>
                <a:cxn ang="0">
                  <a:pos x="615" y="85"/>
                </a:cxn>
                <a:cxn ang="0">
                  <a:pos x="458" y="134"/>
                </a:cxn>
                <a:cxn ang="0">
                  <a:pos x="304" y="195"/>
                </a:cxn>
                <a:cxn ang="0">
                  <a:pos x="153" y="268"/>
                </a:cxn>
                <a:cxn ang="0">
                  <a:pos x="0" y="352"/>
                </a:cxn>
              </a:cxnLst>
              <a:rect l="0" t="0" r="r" b="b"/>
              <a:pathLst>
                <a:path w="5451" h="930">
                  <a:moveTo>
                    <a:pt x="5451" y="0"/>
                  </a:moveTo>
                  <a:lnTo>
                    <a:pt x="5451" y="0"/>
                  </a:lnTo>
                  <a:lnTo>
                    <a:pt x="5444" y="18"/>
                  </a:lnTo>
                  <a:lnTo>
                    <a:pt x="5423" y="63"/>
                  </a:lnTo>
                  <a:lnTo>
                    <a:pt x="5406" y="97"/>
                  </a:lnTo>
                  <a:lnTo>
                    <a:pt x="5386" y="134"/>
                  </a:lnTo>
                  <a:lnTo>
                    <a:pt x="5362" y="177"/>
                  </a:lnTo>
                  <a:lnTo>
                    <a:pt x="5334" y="224"/>
                  </a:lnTo>
                  <a:lnTo>
                    <a:pt x="5301" y="274"/>
                  </a:lnTo>
                  <a:lnTo>
                    <a:pt x="5265" y="326"/>
                  </a:lnTo>
                  <a:lnTo>
                    <a:pt x="5223" y="381"/>
                  </a:lnTo>
                  <a:lnTo>
                    <a:pt x="5179" y="436"/>
                  </a:lnTo>
                  <a:lnTo>
                    <a:pt x="5129" y="491"/>
                  </a:lnTo>
                  <a:lnTo>
                    <a:pt x="5102" y="518"/>
                  </a:lnTo>
                  <a:lnTo>
                    <a:pt x="5075" y="546"/>
                  </a:lnTo>
                  <a:lnTo>
                    <a:pt x="5046" y="573"/>
                  </a:lnTo>
                  <a:lnTo>
                    <a:pt x="5015" y="600"/>
                  </a:lnTo>
                  <a:lnTo>
                    <a:pt x="4983" y="628"/>
                  </a:lnTo>
                  <a:lnTo>
                    <a:pt x="4951" y="654"/>
                  </a:lnTo>
                  <a:lnTo>
                    <a:pt x="4918" y="678"/>
                  </a:lnTo>
                  <a:lnTo>
                    <a:pt x="4883" y="704"/>
                  </a:lnTo>
                  <a:lnTo>
                    <a:pt x="4847" y="726"/>
                  </a:lnTo>
                  <a:lnTo>
                    <a:pt x="4809" y="751"/>
                  </a:lnTo>
                  <a:lnTo>
                    <a:pt x="4771" y="772"/>
                  </a:lnTo>
                  <a:lnTo>
                    <a:pt x="4730" y="793"/>
                  </a:lnTo>
                  <a:lnTo>
                    <a:pt x="4689" y="814"/>
                  </a:lnTo>
                  <a:lnTo>
                    <a:pt x="4647" y="831"/>
                  </a:lnTo>
                  <a:lnTo>
                    <a:pt x="4603" y="849"/>
                  </a:lnTo>
                  <a:lnTo>
                    <a:pt x="4558" y="865"/>
                  </a:lnTo>
                  <a:lnTo>
                    <a:pt x="4512" y="880"/>
                  </a:lnTo>
                  <a:lnTo>
                    <a:pt x="4464" y="891"/>
                  </a:lnTo>
                  <a:lnTo>
                    <a:pt x="4415" y="902"/>
                  </a:lnTo>
                  <a:lnTo>
                    <a:pt x="4365" y="912"/>
                  </a:lnTo>
                  <a:lnTo>
                    <a:pt x="4312" y="920"/>
                  </a:lnTo>
                  <a:lnTo>
                    <a:pt x="4260" y="925"/>
                  </a:lnTo>
                  <a:lnTo>
                    <a:pt x="4206" y="928"/>
                  </a:lnTo>
                  <a:lnTo>
                    <a:pt x="4150" y="930"/>
                  </a:lnTo>
                  <a:lnTo>
                    <a:pt x="4092" y="930"/>
                  </a:lnTo>
                  <a:lnTo>
                    <a:pt x="4033" y="927"/>
                  </a:lnTo>
                  <a:lnTo>
                    <a:pt x="3974" y="920"/>
                  </a:lnTo>
                  <a:lnTo>
                    <a:pt x="3911" y="912"/>
                  </a:lnTo>
                  <a:lnTo>
                    <a:pt x="3849" y="902"/>
                  </a:lnTo>
                  <a:lnTo>
                    <a:pt x="3785" y="889"/>
                  </a:lnTo>
                  <a:lnTo>
                    <a:pt x="3718" y="873"/>
                  </a:lnTo>
                  <a:lnTo>
                    <a:pt x="3652" y="854"/>
                  </a:lnTo>
                  <a:lnTo>
                    <a:pt x="3582" y="833"/>
                  </a:lnTo>
                  <a:lnTo>
                    <a:pt x="3511" y="809"/>
                  </a:lnTo>
                  <a:lnTo>
                    <a:pt x="3440" y="780"/>
                  </a:lnTo>
                  <a:lnTo>
                    <a:pt x="3367" y="749"/>
                  </a:lnTo>
                  <a:lnTo>
                    <a:pt x="3292" y="715"/>
                  </a:lnTo>
                  <a:lnTo>
                    <a:pt x="3216" y="678"/>
                  </a:lnTo>
                  <a:lnTo>
                    <a:pt x="3216" y="678"/>
                  </a:lnTo>
                  <a:lnTo>
                    <a:pt x="3063" y="602"/>
                  </a:lnTo>
                  <a:lnTo>
                    <a:pt x="2917" y="531"/>
                  </a:lnTo>
                  <a:lnTo>
                    <a:pt x="2774" y="465"/>
                  </a:lnTo>
                  <a:lnTo>
                    <a:pt x="2638" y="403"/>
                  </a:lnTo>
                  <a:lnTo>
                    <a:pt x="2505" y="347"/>
                  </a:lnTo>
                  <a:lnTo>
                    <a:pt x="2377" y="295"/>
                  </a:lnTo>
                  <a:lnTo>
                    <a:pt x="2252" y="248"/>
                  </a:lnTo>
                  <a:lnTo>
                    <a:pt x="2133" y="206"/>
                  </a:lnTo>
                  <a:lnTo>
                    <a:pt x="2016" y="168"/>
                  </a:lnTo>
                  <a:lnTo>
                    <a:pt x="1903" y="135"/>
                  </a:lnTo>
                  <a:lnTo>
                    <a:pt x="1795" y="106"/>
                  </a:lnTo>
                  <a:lnTo>
                    <a:pt x="1688" y="81"/>
                  </a:lnTo>
                  <a:lnTo>
                    <a:pt x="1587" y="60"/>
                  </a:lnTo>
                  <a:lnTo>
                    <a:pt x="1487" y="43"/>
                  </a:lnTo>
                  <a:lnTo>
                    <a:pt x="1390" y="30"/>
                  </a:lnTo>
                  <a:lnTo>
                    <a:pt x="1295" y="22"/>
                  </a:lnTo>
                  <a:lnTo>
                    <a:pt x="1204" y="18"/>
                  </a:lnTo>
                  <a:lnTo>
                    <a:pt x="1115" y="16"/>
                  </a:lnTo>
                  <a:lnTo>
                    <a:pt x="1027" y="19"/>
                  </a:lnTo>
                  <a:lnTo>
                    <a:pt x="941" y="26"/>
                  </a:lnTo>
                  <a:lnTo>
                    <a:pt x="858" y="35"/>
                  </a:lnTo>
                  <a:lnTo>
                    <a:pt x="775" y="48"/>
                  </a:lnTo>
                  <a:lnTo>
                    <a:pt x="694" y="64"/>
                  </a:lnTo>
                  <a:lnTo>
                    <a:pt x="615" y="85"/>
                  </a:lnTo>
                  <a:lnTo>
                    <a:pt x="536" y="108"/>
                  </a:lnTo>
                  <a:lnTo>
                    <a:pt x="458" y="134"/>
                  </a:lnTo>
                  <a:lnTo>
                    <a:pt x="382" y="163"/>
                  </a:lnTo>
                  <a:lnTo>
                    <a:pt x="304" y="195"/>
                  </a:lnTo>
                  <a:lnTo>
                    <a:pt x="228" y="231"/>
                  </a:lnTo>
                  <a:lnTo>
                    <a:pt x="153" y="268"/>
                  </a:lnTo>
                  <a:lnTo>
                    <a:pt x="76" y="310"/>
                  </a:lnTo>
                  <a:lnTo>
                    <a:pt x="0" y="35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517607" name="Freeform 39"/>
            <p:cNvSpPr>
              <a:spLocks/>
            </p:cNvSpPr>
            <p:nvPr userDrawn="1"/>
          </p:nvSpPr>
          <p:spPr bwMode="auto">
            <a:xfrm>
              <a:off x="893" y="1169"/>
              <a:ext cx="5447" cy="482"/>
            </a:xfrm>
            <a:custGeom>
              <a:avLst/>
              <a:gdLst/>
              <a:ahLst/>
              <a:cxnLst>
                <a:cxn ang="0">
                  <a:pos x="5447" y="0"/>
                </a:cxn>
                <a:cxn ang="0">
                  <a:pos x="5419" y="64"/>
                </a:cxn>
                <a:cxn ang="0">
                  <a:pos x="5383" y="137"/>
                </a:cxn>
                <a:cxn ang="0">
                  <a:pos x="5332" y="227"/>
                </a:cxn>
                <a:cxn ang="0">
                  <a:pos x="5265" y="332"/>
                </a:cxn>
                <a:cxn ang="0">
                  <a:pos x="5180" y="444"/>
                </a:cxn>
                <a:cxn ang="0">
                  <a:pos x="5105" y="529"/>
                </a:cxn>
                <a:cxn ang="0">
                  <a:pos x="5048" y="586"/>
                </a:cxn>
                <a:cxn ang="0">
                  <a:pos x="4989" y="641"/>
                </a:cxn>
                <a:cxn ang="0">
                  <a:pos x="4923" y="692"/>
                </a:cxn>
                <a:cxn ang="0">
                  <a:pos x="4853" y="744"/>
                </a:cxn>
                <a:cxn ang="0">
                  <a:pos x="4778" y="791"/>
                </a:cxn>
                <a:cxn ang="0">
                  <a:pos x="4697" y="833"/>
                </a:cxn>
                <a:cxn ang="0">
                  <a:pos x="4611" y="870"/>
                </a:cxn>
                <a:cxn ang="0">
                  <a:pos x="4521" y="902"/>
                </a:cxn>
                <a:cxn ang="0">
                  <a:pos x="4424" y="928"/>
                </a:cxn>
                <a:cxn ang="0">
                  <a:pos x="4322" y="947"/>
                </a:cxn>
                <a:cxn ang="0">
                  <a:pos x="4214" y="959"/>
                </a:cxn>
                <a:cxn ang="0">
                  <a:pos x="4102" y="962"/>
                </a:cxn>
                <a:cxn ang="0">
                  <a:pos x="3982" y="956"/>
                </a:cxn>
                <a:cxn ang="0">
                  <a:pos x="3857" y="939"/>
                </a:cxn>
                <a:cxn ang="0">
                  <a:pos x="3727" y="914"/>
                </a:cxn>
                <a:cxn ang="0">
                  <a:pos x="3591" y="875"/>
                </a:cxn>
                <a:cxn ang="0">
                  <a:pos x="3448" y="825"/>
                </a:cxn>
                <a:cxn ang="0">
                  <a:pos x="3298" y="763"/>
                </a:cxn>
                <a:cxn ang="0">
                  <a:pos x="3221" y="726"/>
                </a:cxn>
                <a:cxn ang="0">
                  <a:pos x="2920" y="586"/>
                </a:cxn>
                <a:cxn ang="0">
                  <a:pos x="2640" y="463"/>
                </a:cxn>
                <a:cxn ang="0">
                  <a:pos x="2376" y="360"/>
                </a:cxn>
                <a:cxn ang="0">
                  <a:pos x="2131" y="276"/>
                </a:cxn>
                <a:cxn ang="0">
                  <a:pos x="1901" y="208"/>
                </a:cxn>
                <a:cxn ang="0">
                  <a:pos x="1686" y="158"/>
                </a:cxn>
                <a:cxn ang="0">
                  <a:pos x="1483" y="124"/>
                </a:cxn>
                <a:cxn ang="0">
                  <a:pos x="1291" y="108"/>
                </a:cxn>
                <a:cxn ang="0">
                  <a:pos x="1111" y="105"/>
                </a:cxn>
                <a:cxn ang="0">
                  <a:pos x="937" y="118"/>
                </a:cxn>
                <a:cxn ang="0">
                  <a:pos x="772" y="143"/>
                </a:cxn>
                <a:cxn ang="0">
                  <a:pos x="612" y="184"/>
                </a:cxn>
                <a:cxn ang="0">
                  <a:pos x="457" y="237"/>
                </a:cxn>
                <a:cxn ang="0">
                  <a:pos x="303" y="302"/>
                </a:cxn>
                <a:cxn ang="0">
                  <a:pos x="151" y="378"/>
                </a:cxn>
                <a:cxn ang="0">
                  <a:pos x="0" y="465"/>
                </a:cxn>
              </a:cxnLst>
              <a:rect l="0" t="0" r="r" b="b"/>
              <a:pathLst>
                <a:path w="5447" h="962">
                  <a:moveTo>
                    <a:pt x="5447" y="0"/>
                  </a:moveTo>
                  <a:lnTo>
                    <a:pt x="5447" y="0"/>
                  </a:lnTo>
                  <a:lnTo>
                    <a:pt x="5440" y="17"/>
                  </a:lnTo>
                  <a:lnTo>
                    <a:pt x="5419" y="64"/>
                  </a:lnTo>
                  <a:lnTo>
                    <a:pt x="5402" y="98"/>
                  </a:lnTo>
                  <a:lnTo>
                    <a:pt x="5383" y="137"/>
                  </a:lnTo>
                  <a:lnTo>
                    <a:pt x="5359" y="181"/>
                  </a:lnTo>
                  <a:lnTo>
                    <a:pt x="5332" y="227"/>
                  </a:lnTo>
                  <a:lnTo>
                    <a:pt x="5300" y="279"/>
                  </a:lnTo>
                  <a:lnTo>
                    <a:pt x="5265" y="332"/>
                  </a:lnTo>
                  <a:lnTo>
                    <a:pt x="5225" y="387"/>
                  </a:lnTo>
                  <a:lnTo>
                    <a:pt x="5180" y="444"/>
                  </a:lnTo>
                  <a:lnTo>
                    <a:pt x="5130" y="500"/>
                  </a:lnTo>
                  <a:lnTo>
                    <a:pt x="5105" y="529"/>
                  </a:lnTo>
                  <a:lnTo>
                    <a:pt x="5078" y="557"/>
                  </a:lnTo>
                  <a:lnTo>
                    <a:pt x="5048" y="586"/>
                  </a:lnTo>
                  <a:lnTo>
                    <a:pt x="5019" y="613"/>
                  </a:lnTo>
                  <a:lnTo>
                    <a:pt x="4989" y="641"/>
                  </a:lnTo>
                  <a:lnTo>
                    <a:pt x="4957" y="667"/>
                  </a:lnTo>
                  <a:lnTo>
                    <a:pt x="4923" y="692"/>
                  </a:lnTo>
                  <a:lnTo>
                    <a:pt x="4889" y="718"/>
                  </a:lnTo>
                  <a:lnTo>
                    <a:pt x="4853" y="744"/>
                  </a:lnTo>
                  <a:lnTo>
                    <a:pt x="4815" y="767"/>
                  </a:lnTo>
                  <a:lnTo>
                    <a:pt x="4778" y="791"/>
                  </a:lnTo>
                  <a:lnTo>
                    <a:pt x="4737" y="812"/>
                  </a:lnTo>
                  <a:lnTo>
                    <a:pt x="4697" y="833"/>
                  </a:lnTo>
                  <a:lnTo>
                    <a:pt x="4654" y="852"/>
                  </a:lnTo>
                  <a:lnTo>
                    <a:pt x="4611" y="870"/>
                  </a:lnTo>
                  <a:lnTo>
                    <a:pt x="4567" y="888"/>
                  </a:lnTo>
                  <a:lnTo>
                    <a:pt x="4521" y="902"/>
                  </a:lnTo>
                  <a:lnTo>
                    <a:pt x="4472" y="917"/>
                  </a:lnTo>
                  <a:lnTo>
                    <a:pt x="4424" y="928"/>
                  </a:lnTo>
                  <a:lnTo>
                    <a:pt x="4374" y="939"/>
                  </a:lnTo>
                  <a:lnTo>
                    <a:pt x="4322" y="947"/>
                  </a:lnTo>
                  <a:lnTo>
                    <a:pt x="4270" y="954"/>
                  </a:lnTo>
                  <a:lnTo>
                    <a:pt x="4214" y="959"/>
                  </a:lnTo>
                  <a:lnTo>
                    <a:pt x="4158" y="962"/>
                  </a:lnTo>
                  <a:lnTo>
                    <a:pt x="4102" y="962"/>
                  </a:lnTo>
                  <a:lnTo>
                    <a:pt x="4043" y="960"/>
                  </a:lnTo>
                  <a:lnTo>
                    <a:pt x="3982" y="956"/>
                  </a:lnTo>
                  <a:lnTo>
                    <a:pt x="3921" y="949"/>
                  </a:lnTo>
                  <a:lnTo>
                    <a:pt x="3857" y="939"/>
                  </a:lnTo>
                  <a:lnTo>
                    <a:pt x="3793" y="928"/>
                  </a:lnTo>
                  <a:lnTo>
                    <a:pt x="3727" y="914"/>
                  </a:lnTo>
                  <a:lnTo>
                    <a:pt x="3659" y="896"/>
                  </a:lnTo>
                  <a:lnTo>
                    <a:pt x="3591" y="875"/>
                  </a:lnTo>
                  <a:lnTo>
                    <a:pt x="3520" y="852"/>
                  </a:lnTo>
                  <a:lnTo>
                    <a:pt x="3448" y="825"/>
                  </a:lnTo>
                  <a:lnTo>
                    <a:pt x="3373" y="796"/>
                  </a:lnTo>
                  <a:lnTo>
                    <a:pt x="3298" y="763"/>
                  </a:lnTo>
                  <a:lnTo>
                    <a:pt x="3221" y="726"/>
                  </a:lnTo>
                  <a:lnTo>
                    <a:pt x="3221" y="726"/>
                  </a:lnTo>
                  <a:lnTo>
                    <a:pt x="3067" y="654"/>
                  </a:lnTo>
                  <a:lnTo>
                    <a:pt x="2920" y="586"/>
                  </a:lnTo>
                  <a:lnTo>
                    <a:pt x="2777" y="521"/>
                  </a:lnTo>
                  <a:lnTo>
                    <a:pt x="2640" y="463"/>
                  </a:lnTo>
                  <a:lnTo>
                    <a:pt x="2505" y="410"/>
                  </a:lnTo>
                  <a:lnTo>
                    <a:pt x="2376" y="360"/>
                  </a:lnTo>
                  <a:lnTo>
                    <a:pt x="2252" y="315"/>
                  </a:lnTo>
                  <a:lnTo>
                    <a:pt x="2131" y="276"/>
                  </a:lnTo>
                  <a:lnTo>
                    <a:pt x="2015" y="240"/>
                  </a:lnTo>
                  <a:lnTo>
                    <a:pt x="1901" y="208"/>
                  </a:lnTo>
                  <a:lnTo>
                    <a:pt x="1791" y="181"/>
                  </a:lnTo>
                  <a:lnTo>
                    <a:pt x="1686" y="158"/>
                  </a:lnTo>
                  <a:lnTo>
                    <a:pt x="1583" y="140"/>
                  </a:lnTo>
                  <a:lnTo>
                    <a:pt x="1483" y="124"/>
                  </a:lnTo>
                  <a:lnTo>
                    <a:pt x="1386" y="114"/>
                  </a:lnTo>
                  <a:lnTo>
                    <a:pt x="1291" y="108"/>
                  </a:lnTo>
                  <a:lnTo>
                    <a:pt x="1200" y="105"/>
                  </a:lnTo>
                  <a:lnTo>
                    <a:pt x="1111" y="105"/>
                  </a:lnTo>
                  <a:lnTo>
                    <a:pt x="1023" y="109"/>
                  </a:lnTo>
                  <a:lnTo>
                    <a:pt x="937" y="118"/>
                  </a:lnTo>
                  <a:lnTo>
                    <a:pt x="854" y="129"/>
                  </a:lnTo>
                  <a:lnTo>
                    <a:pt x="772" y="143"/>
                  </a:lnTo>
                  <a:lnTo>
                    <a:pt x="692" y="163"/>
                  </a:lnTo>
                  <a:lnTo>
                    <a:pt x="612" y="184"/>
                  </a:lnTo>
                  <a:lnTo>
                    <a:pt x="533" y="208"/>
                  </a:lnTo>
                  <a:lnTo>
                    <a:pt x="457" y="237"/>
                  </a:lnTo>
                  <a:lnTo>
                    <a:pt x="379" y="268"/>
                  </a:lnTo>
                  <a:lnTo>
                    <a:pt x="303" y="302"/>
                  </a:lnTo>
                  <a:lnTo>
                    <a:pt x="228" y="339"/>
                  </a:lnTo>
                  <a:lnTo>
                    <a:pt x="151" y="378"/>
                  </a:lnTo>
                  <a:lnTo>
                    <a:pt x="76" y="419"/>
                  </a:lnTo>
                  <a:lnTo>
                    <a:pt x="0" y="465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517608" name="Freeform 40"/>
            <p:cNvSpPr>
              <a:spLocks/>
            </p:cNvSpPr>
            <p:nvPr userDrawn="1"/>
          </p:nvSpPr>
          <p:spPr bwMode="auto">
            <a:xfrm>
              <a:off x="925" y="1141"/>
              <a:ext cx="5439" cy="497"/>
            </a:xfrm>
            <a:custGeom>
              <a:avLst/>
              <a:gdLst/>
              <a:ahLst/>
              <a:cxnLst>
                <a:cxn ang="0">
                  <a:pos x="5439" y="0"/>
                </a:cxn>
                <a:cxn ang="0">
                  <a:pos x="5412" y="65"/>
                </a:cxn>
                <a:cxn ang="0">
                  <a:pos x="5377" y="137"/>
                </a:cxn>
                <a:cxn ang="0">
                  <a:pos x="5327" y="231"/>
                </a:cxn>
                <a:cxn ang="0">
                  <a:pos x="5261" y="336"/>
                </a:cxn>
                <a:cxn ang="0">
                  <a:pos x="5179" y="451"/>
                </a:cxn>
                <a:cxn ang="0">
                  <a:pos x="5104" y="538"/>
                </a:cxn>
                <a:cxn ang="0">
                  <a:pos x="5050" y="596"/>
                </a:cxn>
                <a:cxn ang="0">
                  <a:pos x="4990" y="652"/>
                </a:cxn>
                <a:cxn ang="0">
                  <a:pos x="4925" y="706"/>
                </a:cxn>
                <a:cxn ang="0">
                  <a:pos x="4855" y="759"/>
                </a:cxn>
                <a:cxn ang="0">
                  <a:pos x="4780" y="808"/>
                </a:cxn>
                <a:cxn ang="0">
                  <a:pos x="4701" y="851"/>
                </a:cxn>
                <a:cxn ang="0">
                  <a:pos x="4617" y="891"/>
                </a:cxn>
                <a:cxn ang="0">
                  <a:pos x="4526" y="925"/>
                </a:cxn>
                <a:cxn ang="0">
                  <a:pos x="4429" y="953"/>
                </a:cxn>
                <a:cxn ang="0">
                  <a:pos x="4328" y="975"/>
                </a:cxn>
                <a:cxn ang="0">
                  <a:pos x="4221" y="988"/>
                </a:cxn>
                <a:cxn ang="0">
                  <a:pos x="4108" y="993"/>
                </a:cxn>
                <a:cxn ang="0">
                  <a:pos x="3989" y="990"/>
                </a:cxn>
                <a:cxn ang="0">
                  <a:pos x="3864" y="975"/>
                </a:cxn>
                <a:cxn ang="0">
                  <a:pos x="3732" y="951"/>
                </a:cxn>
                <a:cxn ang="0">
                  <a:pos x="3595" y="917"/>
                </a:cxn>
                <a:cxn ang="0">
                  <a:pos x="3452" y="869"/>
                </a:cxn>
                <a:cxn ang="0">
                  <a:pos x="3302" y="809"/>
                </a:cxn>
                <a:cxn ang="0">
                  <a:pos x="3224" y="775"/>
                </a:cxn>
                <a:cxn ang="0">
                  <a:pos x="2921" y="638"/>
                </a:cxn>
                <a:cxn ang="0">
                  <a:pos x="2638" y="522"/>
                </a:cxn>
                <a:cxn ang="0">
                  <a:pos x="2374" y="423"/>
                </a:cxn>
                <a:cxn ang="0">
                  <a:pos x="2127" y="342"/>
                </a:cxn>
                <a:cxn ang="0">
                  <a:pos x="1897" y="281"/>
                </a:cxn>
                <a:cxn ang="0">
                  <a:pos x="1680" y="234"/>
                </a:cxn>
                <a:cxn ang="0">
                  <a:pos x="1477" y="205"/>
                </a:cxn>
                <a:cxn ang="0">
                  <a:pos x="1286" y="191"/>
                </a:cxn>
                <a:cxn ang="0">
                  <a:pos x="1104" y="192"/>
                </a:cxn>
                <a:cxn ang="0">
                  <a:pos x="932" y="208"/>
                </a:cxn>
                <a:cxn ang="0">
                  <a:pos x="766" y="239"/>
                </a:cxn>
                <a:cxn ang="0">
                  <a:pos x="607" y="283"/>
                </a:cxn>
                <a:cxn ang="0">
                  <a:pos x="453" y="338"/>
                </a:cxn>
                <a:cxn ang="0">
                  <a:pos x="300" y="407"/>
                </a:cxn>
                <a:cxn ang="0">
                  <a:pos x="150" y="486"/>
                </a:cxn>
                <a:cxn ang="0">
                  <a:pos x="0" y="578"/>
                </a:cxn>
              </a:cxnLst>
              <a:rect l="0" t="0" r="r" b="b"/>
              <a:pathLst>
                <a:path w="5439" h="993">
                  <a:moveTo>
                    <a:pt x="5439" y="0"/>
                  </a:moveTo>
                  <a:lnTo>
                    <a:pt x="5439" y="0"/>
                  </a:lnTo>
                  <a:lnTo>
                    <a:pt x="5432" y="18"/>
                  </a:lnTo>
                  <a:lnTo>
                    <a:pt x="5412" y="65"/>
                  </a:lnTo>
                  <a:lnTo>
                    <a:pt x="5397" y="99"/>
                  </a:lnTo>
                  <a:lnTo>
                    <a:pt x="5377" y="137"/>
                  </a:lnTo>
                  <a:lnTo>
                    <a:pt x="5354" y="183"/>
                  </a:lnTo>
                  <a:lnTo>
                    <a:pt x="5327" y="231"/>
                  </a:lnTo>
                  <a:lnTo>
                    <a:pt x="5297" y="283"/>
                  </a:lnTo>
                  <a:lnTo>
                    <a:pt x="5261" y="336"/>
                  </a:lnTo>
                  <a:lnTo>
                    <a:pt x="5222" y="393"/>
                  </a:lnTo>
                  <a:lnTo>
                    <a:pt x="5179" y="451"/>
                  </a:lnTo>
                  <a:lnTo>
                    <a:pt x="5130" y="509"/>
                  </a:lnTo>
                  <a:lnTo>
                    <a:pt x="5104" y="538"/>
                  </a:lnTo>
                  <a:lnTo>
                    <a:pt x="5078" y="567"/>
                  </a:lnTo>
                  <a:lnTo>
                    <a:pt x="5050" y="596"/>
                  </a:lnTo>
                  <a:lnTo>
                    <a:pt x="5021" y="623"/>
                  </a:lnTo>
                  <a:lnTo>
                    <a:pt x="4990" y="652"/>
                  </a:lnTo>
                  <a:lnTo>
                    <a:pt x="4958" y="680"/>
                  </a:lnTo>
                  <a:lnTo>
                    <a:pt x="4925" y="706"/>
                  </a:lnTo>
                  <a:lnTo>
                    <a:pt x="4891" y="733"/>
                  </a:lnTo>
                  <a:lnTo>
                    <a:pt x="4855" y="759"/>
                  </a:lnTo>
                  <a:lnTo>
                    <a:pt x="4819" y="783"/>
                  </a:lnTo>
                  <a:lnTo>
                    <a:pt x="4780" y="808"/>
                  </a:lnTo>
                  <a:lnTo>
                    <a:pt x="4742" y="830"/>
                  </a:lnTo>
                  <a:lnTo>
                    <a:pt x="4701" y="851"/>
                  </a:lnTo>
                  <a:lnTo>
                    <a:pt x="4660" y="872"/>
                  </a:lnTo>
                  <a:lnTo>
                    <a:pt x="4617" y="891"/>
                  </a:lnTo>
                  <a:lnTo>
                    <a:pt x="4572" y="909"/>
                  </a:lnTo>
                  <a:lnTo>
                    <a:pt x="4526" y="925"/>
                  </a:lnTo>
                  <a:lnTo>
                    <a:pt x="4479" y="940"/>
                  </a:lnTo>
                  <a:lnTo>
                    <a:pt x="4429" y="953"/>
                  </a:lnTo>
                  <a:lnTo>
                    <a:pt x="4379" y="966"/>
                  </a:lnTo>
                  <a:lnTo>
                    <a:pt x="4328" y="975"/>
                  </a:lnTo>
                  <a:lnTo>
                    <a:pt x="4275" y="982"/>
                  </a:lnTo>
                  <a:lnTo>
                    <a:pt x="4221" y="988"/>
                  </a:lnTo>
                  <a:lnTo>
                    <a:pt x="4165" y="992"/>
                  </a:lnTo>
                  <a:lnTo>
                    <a:pt x="4108" y="993"/>
                  </a:lnTo>
                  <a:lnTo>
                    <a:pt x="4049" y="993"/>
                  </a:lnTo>
                  <a:lnTo>
                    <a:pt x="3989" y="990"/>
                  </a:lnTo>
                  <a:lnTo>
                    <a:pt x="3927" y="984"/>
                  </a:lnTo>
                  <a:lnTo>
                    <a:pt x="3864" y="975"/>
                  </a:lnTo>
                  <a:lnTo>
                    <a:pt x="3799" y="966"/>
                  </a:lnTo>
                  <a:lnTo>
                    <a:pt x="3732" y="951"/>
                  </a:lnTo>
                  <a:lnTo>
                    <a:pt x="3666" y="935"/>
                  </a:lnTo>
                  <a:lnTo>
                    <a:pt x="3595" y="917"/>
                  </a:lnTo>
                  <a:lnTo>
                    <a:pt x="3524" y="895"/>
                  </a:lnTo>
                  <a:lnTo>
                    <a:pt x="3452" y="869"/>
                  </a:lnTo>
                  <a:lnTo>
                    <a:pt x="3377" y="841"/>
                  </a:lnTo>
                  <a:lnTo>
                    <a:pt x="3302" y="809"/>
                  </a:lnTo>
                  <a:lnTo>
                    <a:pt x="3224" y="775"/>
                  </a:lnTo>
                  <a:lnTo>
                    <a:pt x="3224" y="775"/>
                  </a:lnTo>
                  <a:lnTo>
                    <a:pt x="3070" y="704"/>
                  </a:lnTo>
                  <a:lnTo>
                    <a:pt x="2921" y="638"/>
                  </a:lnTo>
                  <a:lnTo>
                    <a:pt x="2777" y="578"/>
                  </a:lnTo>
                  <a:lnTo>
                    <a:pt x="2638" y="522"/>
                  </a:lnTo>
                  <a:lnTo>
                    <a:pt x="2503" y="470"/>
                  </a:lnTo>
                  <a:lnTo>
                    <a:pt x="2374" y="423"/>
                  </a:lnTo>
                  <a:lnTo>
                    <a:pt x="2249" y="381"/>
                  </a:lnTo>
                  <a:lnTo>
                    <a:pt x="2127" y="342"/>
                  </a:lnTo>
                  <a:lnTo>
                    <a:pt x="2010" y="310"/>
                  </a:lnTo>
                  <a:lnTo>
                    <a:pt x="1897" y="281"/>
                  </a:lnTo>
                  <a:lnTo>
                    <a:pt x="1787" y="255"/>
                  </a:lnTo>
                  <a:lnTo>
                    <a:pt x="1680" y="234"/>
                  </a:lnTo>
                  <a:lnTo>
                    <a:pt x="1577" y="218"/>
                  </a:lnTo>
                  <a:lnTo>
                    <a:pt x="1477" y="205"/>
                  </a:lnTo>
                  <a:lnTo>
                    <a:pt x="1380" y="197"/>
                  </a:lnTo>
                  <a:lnTo>
                    <a:pt x="1286" y="191"/>
                  </a:lnTo>
                  <a:lnTo>
                    <a:pt x="1194" y="191"/>
                  </a:lnTo>
                  <a:lnTo>
                    <a:pt x="1104" y="192"/>
                  </a:lnTo>
                  <a:lnTo>
                    <a:pt x="1018" y="199"/>
                  </a:lnTo>
                  <a:lnTo>
                    <a:pt x="932" y="208"/>
                  </a:lnTo>
                  <a:lnTo>
                    <a:pt x="848" y="221"/>
                  </a:lnTo>
                  <a:lnTo>
                    <a:pt x="766" y="239"/>
                  </a:lnTo>
                  <a:lnTo>
                    <a:pt x="686" y="259"/>
                  </a:lnTo>
                  <a:lnTo>
                    <a:pt x="607" y="283"/>
                  </a:lnTo>
                  <a:lnTo>
                    <a:pt x="529" y="309"/>
                  </a:lnTo>
                  <a:lnTo>
                    <a:pt x="453" y="338"/>
                  </a:lnTo>
                  <a:lnTo>
                    <a:pt x="376" y="372"/>
                  </a:lnTo>
                  <a:lnTo>
                    <a:pt x="300" y="407"/>
                  </a:lnTo>
                  <a:lnTo>
                    <a:pt x="225" y="446"/>
                  </a:lnTo>
                  <a:lnTo>
                    <a:pt x="150" y="486"/>
                  </a:lnTo>
                  <a:lnTo>
                    <a:pt x="75" y="531"/>
                  </a:lnTo>
                  <a:lnTo>
                    <a:pt x="0" y="57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517609" name="Freeform 41"/>
            <p:cNvSpPr>
              <a:spLocks/>
            </p:cNvSpPr>
            <p:nvPr userDrawn="1"/>
          </p:nvSpPr>
          <p:spPr bwMode="auto">
            <a:xfrm>
              <a:off x="958" y="1112"/>
              <a:ext cx="5429" cy="513"/>
            </a:xfrm>
            <a:custGeom>
              <a:avLst/>
              <a:gdLst/>
              <a:ahLst/>
              <a:cxnLst>
                <a:cxn ang="0">
                  <a:pos x="5429" y="0"/>
                </a:cxn>
                <a:cxn ang="0">
                  <a:pos x="5403" y="66"/>
                </a:cxn>
                <a:cxn ang="0">
                  <a:pos x="5369" y="141"/>
                </a:cxn>
                <a:cxn ang="0">
                  <a:pos x="5321" y="234"/>
                </a:cxn>
                <a:cxn ang="0">
                  <a:pos x="5257" y="342"/>
                </a:cxn>
                <a:cxn ang="0">
                  <a:pos x="5176" y="459"/>
                </a:cxn>
                <a:cxn ang="0">
                  <a:pos x="5103" y="547"/>
                </a:cxn>
                <a:cxn ang="0">
                  <a:pos x="5049" y="607"/>
                </a:cxn>
                <a:cxn ang="0">
                  <a:pos x="4990" y="665"/>
                </a:cxn>
                <a:cxn ang="0">
                  <a:pos x="4927" y="720"/>
                </a:cxn>
                <a:cxn ang="0">
                  <a:pos x="4857" y="775"/>
                </a:cxn>
                <a:cxn ang="0">
                  <a:pos x="4784" y="825"/>
                </a:cxn>
                <a:cxn ang="0">
                  <a:pos x="4704" y="870"/>
                </a:cxn>
                <a:cxn ang="0">
                  <a:pos x="4620" y="912"/>
                </a:cxn>
                <a:cxn ang="0">
                  <a:pos x="4531" y="949"/>
                </a:cxn>
                <a:cxn ang="0">
                  <a:pos x="4435" y="979"/>
                </a:cxn>
                <a:cxn ang="0">
                  <a:pos x="4334" y="1003"/>
                </a:cxn>
                <a:cxn ang="0">
                  <a:pos x="4227" y="1017"/>
                </a:cxn>
                <a:cxn ang="0">
                  <a:pos x="4114" y="1025"/>
                </a:cxn>
                <a:cxn ang="0">
                  <a:pos x="3995" y="1024"/>
                </a:cxn>
                <a:cxn ang="0">
                  <a:pos x="3870" y="1012"/>
                </a:cxn>
                <a:cxn ang="0">
                  <a:pos x="3738" y="991"/>
                </a:cxn>
                <a:cxn ang="0">
                  <a:pos x="3601" y="959"/>
                </a:cxn>
                <a:cxn ang="0">
                  <a:pos x="3456" y="914"/>
                </a:cxn>
                <a:cxn ang="0">
                  <a:pos x="3305" y="857"/>
                </a:cxn>
                <a:cxn ang="0">
                  <a:pos x="3227" y="824"/>
                </a:cxn>
                <a:cxn ang="0">
                  <a:pos x="2922" y="693"/>
                </a:cxn>
                <a:cxn ang="0">
                  <a:pos x="2637" y="581"/>
                </a:cxn>
                <a:cxn ang="0">
                  <a:pos x="2372" y="488"/>
                </a:cxn>
                <a:cxn ang="0">
                  <a:pos x="2123" y="412"/>
                </a:cxn>
                <a:cxn ang="0">
                  <a:pos x="1891" y="354"/>
                </a:cxn>
                <a:cxn ang="0">
                  <a:pos x="1675" y="313"/>
                </a:cxn>
                <a:cxn ang="0">
                  <a:pos x="1472" y="287"/>
                </a:cxn>
                <a:cxn ang="0">
                  <a:pos x="1281" y="278"/>
                </a:cxn>
                <a:cxn ang="0">
                  <a:pos x="1099" y="283"/>
                </a:cxn>
                <a:cxn ang="0">
                  <a:pos x="926" y="302"/>
                </a:cxn>
                <a:cxn ang="0">
                  <a:pos x="761" y="336"/>
                </a:cxn>
                <a:cxn ang="0">
                  <a:pos x="603" y="383"/>
                </a:cxn>
                <a:cxn ang="0">
                  <a:pos x="449" y="441"/>
                </a:cxn>
                <a:cxn ang="0">
                  <a:pos x="298" y="514"/>
                </a:cxn>
                <a:cxn ang="0">
                  <a:pos x="149" y="596"/>
                </a:cxn>
                <a:cxn ang="0">
                  <a:pos x="0" y="691"/>
                </a:cxn>
              </a:cxnLst>
              <a:rect l="0" t="0" r="r" b="b"/>
              <a:pathLst>
                <a:path w="5429" h="1025">
                  <a:moveTo>
                    <a:pt x="5429" y="0"/>
                  </a:moveTo>
                  <a:lnTo>
                    <a:pt x="5429" y="0"/>
                  </a:lnTo>
                  <a:lnTo>
                    <a:pt x="5422" y="18"/>
                  </a:lnTo>
                  <a:lnTo>
                    <a:pt x="5403" y="66"/>
                  </a:lnTo>
                  <a:lnTo>
                    <a:pt x="5389" y="100"/>
                  </a:lnTo>
                  <a:lnTo>
                    <a:pt x="5369" y="141"/>
                  </a:lnTo>
                  <a:lnTo>
                    <a:pt x="5347" y="186"/>
                  </a:lnTo>
                  <a:lnTo>
                    <a:pt x="5321" y="234"/>
                  </a:lnTo>
                  <a:lnTo>
                    <a:pt x="5292" y="287"/>
                  </a:lnTo>
                  <a:lnTo>
                    <a:pt x="5257" y="342"/>
                  </a:lnTo>
                  <a:lnTo>
                    <a:pt x="5218" y="399"/>
                  </a:lnTo>
                  <a:lnTo>
                    <a:pt x="5176" y="459"/>
                  </a:lnTo>
                  <a:lnTo>
                    <a:pt x="5129" y="518"/>
                  </a:lnTo>
                  <a:lnTo>
                    <a:pt x="5103" y="547"/>
                  </a:lnTo>
                  <a:lnTo>
                    <a:pt x="5076" y="576"/>
                  </a:lnTo>
                  <a:lnTo>
                    <a:pt x="5049" y="607"/>
                  </a:lnTo>
                  <a:lnTo>
                    <a:pt x="5021" y="636"/>
                  </a:lnTo>
                  <a:lnTo>
                    <a:pt x="4990" y="665"/>
                  </a:lnTo>
                  <a:lnTo>
                    <a:pt x="4958" y="693"/>
                  </a:lnTo>
                  <a:lnTo>
                    <a:pt x="4927" y="720"/>
                  </a:lnTo>
                  <a:lnTo>
                    <a:pt x="4893" y="748"/>
                  </a:lnTo>
                  <a:lnTo>
                    <a:pt x="4857" y="775"/>
                  </a:lnTo>
                  <a:lnTo>
                    <a:pt x="4821" y="799"/>
                  </a:lnTo>
                  <a:lnTo>
                    <a:pt x="4784" y="825"/>
                  </a:lnTo>
                  <a:lnTo>
                    <a:pt x="4745" y="848"/>
                  </a:lnTo>
                  <a:lnTo>
                    <a:pt x="4704" y="870"/>
                  </a:lnTo>
                  <a:lnTo>
                    <a:pt x="4663" y="893"/>
                  </a:lnTo>
                  <a:lnTo>
                    <a:pt x="4620" y="912"/>
                  </a:lnTo>
                  <a:lnTo>
                    <a:pt x="4577" y="932"/>
                  </a:lnTo>
                  <a:lnTo>
                    <a:pt x="4531" y="949"/>
                  </a:lnTo>
                  <a:lnTo>
                    <a:pt x="4484" y="964"/>
                  </a:lnTo>
                  <a:lnTo>
                    <a:pt x="4435" y="979"/>
                  </a:lnTo>
                  <a:lnTo>
                    <a:pt x="4385" y="991"/>
                  </a:lnTo>
                  <a:lnTo>
                    <a:pt x="4334" y="1003"/>
                  </a:lnTo>
                  <a:lnTo>
                    <a:pt x="4281" y="1011"/>
                  </a:lnTo>
                  <a:lnTo>
                    <a:pt x="4227" y="1017"/>
                  </a:lnTo>
                  <a:lnTo>
                    <a:pt x="4171" y="1022"/>
                  </a:lnTo>
                  <a:lnTo>
                    <a:pt x="4114" y="1025"/>
                  </a:lnTo>
                  <a:lnTo>
                    <a:pt x="4055" y="1025"/>
                  </a:lnTo>
                  <a:lnTo>
                    <a:pt x="3995" y="1024"/>
                  </a:lnTo>
                  <a:lnTo>
                    <a:pt x="3932" y="1021"/>
                  </a:lnTo>
                  <a:lnTo>
                    <a:pt x="3870" y="1012"/>
                  </a:lnTo>
                  <a:lnTo>
                    <a:pt x="3805" y="1004"/>
                  </a:lnTo>
                  <a:lnTo>
                    <a:pt x="3738" y="991"/>
                  </a:lnTo>
                  <a:lnTo>
                    <a:pt x="3670" y="977"/>
                  </a:lnTo>
                  <a:lnTo>
                    <a:pt x="3601" y="959"/>
                  </a:lnTo>
                  <a:lnTo>
                    <a:pt x="3528" y="938"/>
                  </a:lnTo>
                  <a:lnTo>
                    <a:pt x="3456" y="914"/>
                  </a:lnTo>
                  <a:lnTo>
                    <a:pt x="3381" y="888"/>
                  </a:lnTo>
                  <a:lnTo>
                    <a:pt x="3305" y="857"/>
                  </a:lnTo>
                  <a:lnTo>
                    <a:pt x="3227" y="824"/>
                  </a:lnTo>
                  <a:lnTo>
                    <a:pt x="3227" y="824"/>
                  </a:lnTo>
                  <a:lnTo>
                    <a:pt x="3072" y="756"/>
                  </a:lnTo>
                  <a:lnTo>
                    <a:pt x="2922" y="693"/>
                  </a:lnTo>
                  <a:lnTo>
                    <a:pt x="2777" y="635"/>
                  </a:lnTo>
                  <a:lnTo>
                    <a:pt x="2637" y="581"/>
                  </a:lnTo>
                  <a:lnTo>
                    <a:pt x="2502" y="533"/>
                  </a:lnTo>
                  <a:lnTo>
                    <a:pt x="2372" y="488"/>
                  </a:lnTo>
                  <a:lnTo>
                    <a:pt x="2245" y="447"/>
                  </a:lnTo>
                  <a:lnTo>
                    <a:pt x="2123" y="412"/>
                  </a:lnTo>
                  <a:lnTo>
                    <a:pt x="2005" y="381"/>
                  </a:lnTo>
                  <a:lnTo>
                    <a:pt x="1891" y="354"/>
                  </a:lnTo>
                  <a:lnTo>
                    <a:pt x="1782" y="331"/>
                  </a:lnTo>
                  <a:lnTo>
                    <a:pt x="1675" y="313"/>
                  </a:lnTo>
                  <a:lnTo>
                    <a:pt x="1572" y="297"/>
                  </a:lnTo>
                  <a:lnTo>
                    <a:pt x="1472" y="287"/>
                  </a:lnTo>
                  <a:lnTo>
                    <a:pt x="1375" y="279"/>
                  </a:lnTo>
                  <a:lnTo>
                    <a:pt x="1281" y="278"/>
                  </a:lnTo>
                  <a:lnTo>
                    <a:pt x="1187" y="278"/>
                  </a:lnTo>
                  <a:lnTo>
                    <a:pt x="1099" y="283"/>
                  </a:lnTo>
                  <a:lnTo>
                    <a:pt x="1011" y="291"/>
                  </a:lnTo>
                  <a:lnTo>
                    <a:pt x="926" y="302"/>
                  </a:lnTo>
                  <a:lnTo>
                    <a:pt x="843" y="317"/>
                  </a:lnTo>
                  <a:lnTo>
                    <a:pt x="761" y="336"/>
                  </a:lnTo>
                  <a:lnTo>
                    <a:pt x="682" y="357"/>
                  </a:lnTo>
                  <a:lnTo>
                    <a:pt x="603" y="383"/>
                  </a:lnTo>
                  <a:lnTo>
                    <a:pt x="525" y="410"/>
                  </a:lnTo>
                  <a:lnTo>
                    <a:pt x="449" y="441"/>
                  </a:lnTo>
                  <a:lnTo>
                    <a:pt x="372" y="476"/>
                  </a:lnTo>
                  <a:lnTo>
                    <a:pt x="298" y="514"/>
                  </a:lnTo>
                  <a:lnTo>
                    <a:pt x="224" y="554"/>
                  </a:lnTo>
                  <a:lnTo>
                    <a:pt x="149" y="596"/>
                  </a:lnTo>
                  <a:lnTo>
                    <a:pt x="75" y="643"/>
                  </a:lnTo>
                  <a:lnTo>
                    <a:pt x="0" y="691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517610" name="Freeform 42"/>
            <p:cNvSpPr>
              <a:spLocks/>
            </p:cNvSpPr>
            <p:nvPr userDrawn="1"/>
          </p:nvSpPr>
          <p:spPr bwMode="auto">
            <a:xfrm>
              <a:off x="993" y="1083"/>
              <a:ext cx="5418" cy="530"/>
            </a:xfrm>
            <a:custGeom>
              <a:avLst/>
              <a:gdLst/>
              <a:ahLst/>
              <a:cxnLst>
                <a:cxn ang="0">
                  <a:pos x="5418" y="0"/>
                </a:cxn>
                <a:cxn ang="0">
                  <a:pos x="5393" y="68"/>
                </a:cxn>
                <a:cxn ang="0">
                  <a:pos x="5361" y="142"/>
                </a:cxn>
                <a:cxn ang="0">
                  <a:pos x="5314" y="237"/>
                </a:cxn>
                <a:cxn ang="0">
                  <a:pos x="5251" y="347"/>
                </a:cxn>
                <a:cxn ang="0">
                  <a:pos x="5171" y="467"/>
                </a:cxn>
                <a:cxn ang="0">
                  <a:pos x="5100" y="557"/>
                </a:cxn>
                <a:cxn ang="0">
                  <a:pos x="5047" y="618"/>
                </a:cxn>
                <a:cxn ang="0">
                  <a:pos x="4989" y="676"/>
                </a:cxn>
                <a:cxn ang="0">
                  <a:pos x="4926" y="735"/>
                </a:cxn>
                <a:cxn ang="0">
                  <a:pos x="4858" y="789"/>
                </a:cxn>
                <a:cxn ang="0">
                  <a:pos x="4785" y="843"/>
                </a:cxn>
                <a:cxn ang="0">
                  <a:pos x="4707" y="890"/>
                </a:cxn>
                <a:cxn ang="0">
                  <a:pos x="4622" y="933"/>
                </a:cxn>
                <a:cxn ang="0">
                  <a:pos x="4533" y="972"/>
                </a:cxn>
                <a:cxn ang="0">
                  <a:pos x="4437" y="1004"/>
                </a:cxn>
                <a:cxn ang="0">
                  <a:pos x="4338" y="1030"/>
                </a:cxn>
                <a:cxn ang="0">
                  <a:pos x="4231" y="1048"/>
                </a:cxn>
                <a:cxn ang="0">
                  <a:pos x="4118" y="1058"/>
                </a:cxn>
                <a:cxn ang="0">
                  <a:pos x="3999" y="1059"/>
                </a:cxn>
                <a:cxn ang="0">
                  <a:pos x="3874" y="1049"/>
                </a:cxn>
                <a:cxn ang="0">
                  <a:pos x="3742" y="1032"/>
                </a:cxn>
                <a:cxn ang="0">
                  <a:pos x="3603" y="1001"/>
                </a:cxn>
                <a:cxn ang="0">
                  <a:pos x="3459" y="959"/>
                </a:cxn>
                <a:cxn ang="0">
                  <a:pos x="3306" y="906"/>
                </a:cxn>
                <a:cxn ang="0">
                  <a:pos x="3228" y="873"/>
                </a:cxn>
                <a:cxn ang="0">
                  <a:pos x="2920" y="748"/>
                </a:cxn>
                <a:cxn ang="0">
                  <a:pos x="2634" y="641"/>
                </a:cxn>
                <a:cxn ang="0">
                  <a:pos x="2367" y="552"/>
                </a:cxn>
                <a:cxn ang="0">
                  <a:pos x="2119" y="483"/>
                </a:cxn>
                <a:cxn ang="0">
                  <a:pos x="1886" y="428"/>
                </a:cxn>
                <a:cxn ang="0">
                  <a:pos x="1669" y="391"/>
                </a:cxn>
                <a:cxn ang="0">
                  <a:pos x="1465" y="370"/>
                </a:cxn>
                <a:cxn ang="0">
                  <a:pos x="1273" y="363"/>
                </a:cxn>
                <a:cxn ang="0">
                  <a:pos x="1091" y="371"/>
                </a:cxn>
                <a:cxn ang="0">
                  <a:pos x="919" y="396"/>
                </a:cxn>
                <a:cxn ang="0">
                  <a:pos x="755" y="433"/>
                </a:cxn>
                <a:cxn ang="0">
                  <a:pos x="597" y="483"/>
                </a:cxn>
                <a:cxn ang="0">
                  <a:pos x="444" y="546"/>
                </a:cxn>
                <a:cxn ang="0">
                  <a:pos x="294" y="620"/>
                </a:cxn>
                <a:cxn ang="0">
                  <a:pos x="147" y="707"/>
                </a:cxn>
                <a:cxn ang="0">
                  <a:pos x="0" y="806"/>
                </a:cxn>
              </a:cxnLst>
              <a:rect l="0" t="0" r="r" b="b"/>
              <a:pathLst>
                <a:path w="5418" h="1059">
                  <a:moveTo>
                    <a:pt x="5418" y="0"/>
                  </a:moveTo>
                  <a:lnTo>
                    <a:pt x="5418" y="0"/>
                  </a:lnTo>
                  <a:lnTo>
                    <a:pt x="5411" y="18"/>
                  </a:lnTo>
                  <a:lnTo>
                    <a:pt x="5393" y="68"/>
                  </a:lnTo>
                  <a:lnTo>
                    <a:pt x="5377" y="102"/>
                  </a:lnTo>
                  <a:lnTo>
                    <a:pt x="5361" y="142"/>
                  </a:lnTo>
                  <a:lnTo>
                    <a:pt x="5339" y="189"/>
                  </a:lnTo>
                  <a:lnTo>
                    <a:pt x="5314" y="237"/>
                  </a:lnTo>
                  <a:lnTo>
                    <a:pt x="5284" y="292"/>
                  </a:lnTo>
                  <a:lnTo>
                    <a:pt x="5251" y="347"/>
                  </a:lnTo>
                  <a:lnTo>
                    <a:pt x="5214" y="407"/>
                  </a:lnTo>
                  <a:lnTo>
                    <a:pt x="5171" y="467"/>
                  </a:lnTo>
                  <a:lnTo>
                    <a:pt x="5125" y="526"/>
                  </a:lnTo>
                  <a:lnTo>
                    <a:pt x="5100" y="557"/>
                  </a:lnTo>
                  <a:lnTo>
                    <a:pt x="5073" y="588"/>
                  </a:lnTo>
                  <a:lnTo>
                    <a:pt x="5047" y="618"/>
                  </a:lnTo>
                  <a:lnTo>
                    <a:pt x="5018" y="647"/>
                  </a:lnTo>
                  <a:lnTo>
                    <a:pt x="4989" y="676"/>
                  </a:lnTo>
                  <a:lnTo>
                    <a:pt x="4958" y="706"/>
                  </a:lnTo>
                  <a:lnTo>
                    <a:pt x="4926" y="735"/>
                  </a:lnTo>
                  <a:lnTo>
                    <a:pt x="4893" y="762"/>
                  </a:lnTo>
                  <a:lnTo>
                    <a:pt x="4858" y="789"/>
                  </a:lnTo>
                  <a:lnTo>
                    <a:pt x="4822" y="817"/>
                  </a:lnTo>
                  <a:lnTo>
                    <a:pt x="4785" y="843"/>
                  </a:lnTo>
                  <a:lnTo>
                    <a:pt x="4746" y="867"/>
                  </a:lnTo>
                  <a:lnTo>
                    <a:pt x="4707" y="890"/>
                  </a:lnTo>
                  <a:lnTo>
                    <a:pt x="4665" y="912"/>
                  </a:lnTo>
                  <a:lnTo>
                    <a:pt x="4622" y="933"/>
                  </a:lnTo>
                  <a:lnTo>
                    <a:pt x="4579" y="954"/>
                  </a:lnTo>
                  <a:lnTo>
                    <a:pt x="4533" y="972"/>
                  </a:lnTo>
                  <a:lnTo>
                    <a:pt x="4486" y="990"/>
                  </a:lnTo>
                  <a:lnTo>
                    <a:pt x="4437" y="1004"/>
                  </a:lnTo>
                  <a:lnTo>
                    <a:pt x="4389" y="1019"/>
                  </a:lnTo>
                  <a:lnTo>
                    <a:pt x="4338" y="1030"/>
                  </a:lnTo>
                  <a:lnTo>
                    <a:pt x="4285" y="1040"/>
                  </a:lnTo>
                  <a:lnTo>
                    <a:pt x="4231" y="1048"/>
                  </a:lnTo>
                  <a:lnTo>
                    <a:pt x="4175" y="1054"/>
                  </a:lnTo>
                  <a:lnTo>
                    <a:pt x="4118" y="1058"/>
                  </a:lnTo>
                  <a:lnTo>
                    <a:pt x="4058" y="1059"/>
                  </a:lnTo>
                  <a:lnTo>
                    <a:pt x="3999" y="1059"/>
                  </a:lnTo>
                  <a:lnTo>
                    <a:pt x="3936" y="1056"/>
                  </a:lnTo>
                  <a:lnTo>
                    <a:pt x="3874" y="1049"/>
                  </a:lnTo>
                  <a:lnTo>
                    <a:pt x="3809" y="1041"/>
                  </a:lnTo>
                  <a:lnTo>
                    <a:pt x="3742" y="1032"/>
                  </a:lnTo>
                  <a:lnTo>
                    <a:pt x="3672" y="1017"/>
                  </a:lnTo>
                  <a:lnTo>
                    <a:pt x="3603" y="1001"/>
                  </a:lnTo>
                  <a:lnTo>
                    <a:pt x="3531" y="982"/>
                  </a:lnTo>
                  <a:lnTo>
                    <a:pt x="3459" y="959"/>
                  </a:lnTo>
                  <a:lnTo>
                    <a:pt x="3382" y="933"/>
                  </a:lnTo>
                  <a:lnTo>
                    <a:pt x="3306" y="906"/>
                  </a:lnTo>
                  <a:lnTo>
                    <a:pt x="3228" y="873"/>
                  </a:lnTo>
                  <a:lnTo>
                    <a:pt x="3228" y="873"/>
                  </a:lnTo>
                  <a:lnTo>
                    <a:pt x="3071" y="809"/>
                  </a:lnTo>
                  <a:lnTo>
                    <a:pt x="2920" y="748"/>
                  </a:lnTo>
                  <a:lnTo>
                    <a:pt x="2776" y="693"/>
                  </a:lnTo>
                  <a:lnTo>
                    <a:pt x="2634" y="641"/>
                  </a:lnTo>
                  <a:lnTo>
                    <a:pt x="2499" y="596"/>
                  </a:lnTo>
                  <a:lnTo>
                    <a:pt x="2367" y="552"/>
                  </a:lnTo>
                  <a:lnTo>
                    <a:pt x="2241" y="515"/>
                  </a:lnTo>
                  <a:lnTo>
                    <a:pt x="2119" y="483"/>
                  </a:lnTo>
                  <a:lnTo>
                    <a:pt x="2001" y="454"/>
                  </a:lnTo>
                  <a:lnTo>
                    <a:pt x="1886" y="428"/>
                  </a:lnTo>
                  <a:lnTo>
                    <a:pt x="1776" y="407"/>
                  </a:lnTo>
                  <a:lnTo>
                    <a:pt x="1669" y="391"/>
                  </a:lnTo>
                  <a:lnTo>
                    <a:pt x="1565" y="378"/>
                  </a:lnTo>
                  <a:lnTo>
                    <a:pt x="1465" y="370"/>
                  </a:lnTo>
                  <a:lnTo>
                    <a:pt x="1368" y="365"/>
                  </a:lnTo>
                  <a:lnTo>
                    <a:pt x="1273" y="363"/>
                  </a:lnTo>
                  <a:lnTo>
                    <a:pt x="1182" y="366"/>
                  </a:lnTo>
                  <a:lnTo>
                    <a:pt x="1091" y="371"/>
                  </a:lnTo>
                  <a:lnTo>
                    <a:pt x="1005" y="381"/>
                  </a:lnTo>
                  <a:lnTo>
                    <a:pt x="919" y="396"/>
                  </a:lnTo>
                  <a:lnTo>
                    <a:pt x="837" y="412"/>
                  </a:lnTo>
                  <a:lnTo>
                    <a:pt x="755" y="433"/>
                  </a:lnTo>
                  <a:lnTo>
                    <a:pt x="676" y="455"/>
                  </a:lnTo>
                  <a:lnTo>
                    <a:pt x="597" y="483"/>
                  </a:lnTo>
                  <a:lnTo>
                    <a:pt x="521" y="512"/>
                  </a:lnTo>
                  <a:lnTo>
                    <a:pt x="444" y="546"/>
                  </a:lnTo>
                  <a:lnTo>
                    <a:pt x="369" y="581"/>
                  </a:lnTo>
                  <a:lnTo>
                    <a:pt x="294" y="620"/>
                  </a:lnTo>
                  <a:lnTo>
                    <a:pt x="221" y="662"/>
                  </a:lnTo>
                  <a:lnTo>
                    <a:pt x="147" y="707"/>
                  </a:lnTo>
                  <a:lnTo>
                    <a:pt x="74" y="754"/>
                  </a:lnTo>
                  <a:lnTo>
                    <a:pt x="0" y="80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517611" name="Freeform 43"/>
            <p:cNvSpPr>
              <a:spLocks/>
            </p:cNvSpPr>
            <p:nvPr userDrawn="1"/>
          </p:nvSpPr>
          <p:spPr bwMode="auto">
            <a:xfrm>
              <a:off x="1029" y="1055"/>
              <a:ext cx="5404" cy="545"/>
            </a:xfrm>
            <a:custGeom>
              <a:avLst/>
              <a:gdLst/>
              <a:ahLst/>
              <a:cxnLst>
                <a:cxn ang="0">
                  <a:pos x="5404" y="0"/>
                </a:cxn>
                <a:cxn ang="0">
                  <a:pos x="5380" y="68"/>
                </a:cxn>
                <a:cxn ang="0">
                  <a:pos x="5350" y="144"/>
                </a:cxn>
                <a:cxn ang="0">
                  <a:pos x="5304" y="241"/>
                </a:cxn>
                <a:cxn ang="0">
                  <a:pos x="5243" y="352"/>
                </a:cxn>
                <a:cxn ang="0">
                  <a:pos x="5165" y="473"/>
                </a:cxn>
                <a:cxn ang="0">
                  <a:pos x="5096" y="566"/>
                </a:cxn>
                <a:cxn ang="0">
                  <a:pos x="5043" y="627"/>
                </a:cxn>
                <a:cxn ang="0">
                  <a:pos x="4986" y="688"/>
                </a:cxn>
                <a:cxn ang="0">
                  <a:pos x="4924" y="748"/>
                </a:cxn>
                <a:cxn ang="0">
                  <a:pos x="4857" y="805"/>
                </a:cxn>
                <a:cxn ang="0">
                  <a:pos x="4785" y="858"/>
                </a:cxn>
                <a:cxn ang="0">
                  <a:pos x="4707" y="908"/>
                </a:cxn>
                <a:cxn ang="0">
                  <a:pos x="4624" y="955"/>
                </a:cxn>
                <a:cxn ang="0">
                  <a:pos x="4535" y="995"/>
                </a:cxn>
                <a:cxn ang="0">
                  <a:pos x="4440" y="1029"/>
                </a:cxn>
                <a:cxn ang="0">
                  <a:pos x="4340" y="1056"/>
                </a:cxn>
                <a:cxn ang="0">
                  <a:pos x="4233" y="1076"/>
                </a:cxn>
                <a:cxn ang="0">
                  <a:pos x="4121" y="1089"/>
                </a:cxn>
                <a:cxn ang="0">
                  <a:pos x="4002" y="1092"/>
                </a:cxn>
                <a:cxn ang="0">
                  <a:pos x="3877" y="1085"/>
                </a:cxn>
                <a:cxn ang="0">
                  <a:pos x="3745" y="1069"/>
                </a:cxn>
                <a:cxn ang="0">
                  <a:pos x="3606" y="1042"/>
                </a:cxn>
                <a:cxn ang="0">
                  <a:pos x="3460" y="1003"/>
                </a:cxn>
                <a:cxn ang="0">
                  <a:pos x="3307" y="951"/>
                </a:cxn>
                <a:cxn ang="0">
                  <a:pos x="3228" y="921"/>
                </a:cxn>
                <a:cxn ang="0">
                  <a:pos x="2919" y="801"/>
                </a:cxn>
                <a:cxn ang="0">
                  <a:pos x="2631" y="701"/>
                </a:cxn>
                <a:cxn ang="0">
                  <a:pos x="2363" y="617"/>
                </a:cxn>
                <a:cxn ang="0">
                  <a:pos x="2113" y="551"/>
                </a:cxn>
                <a:cxn ang="0">
                  <a:pos x="1880" y="501"/>
                </a:cxn>
                <a:cxn ang="0">
                  <a:pos x="1662" y="469"/>
                </a:cxn>
                <a:cxn ang="0">
                  <a:pos x="1458" y="451"/>
                </a:cxn>
                <a:cxn ang="0">
                  <a:pos x="1266" y="448"/>
                </a:cxn>
                <a:cxn ang="0">
                  <a:pos x="1085" y="461"/>
                </a:cxn>
                <a:cxn ang="0">
                  <a:pos x="914" y="488"/>
                </a:cxn>
                <a:cxn ang="0">
                  <a:pos x="750" y="528"/>
                </a:cxn>
                <a:cxn ang="0">
                  <a:pos x="593" y="582"/>
                </a:cxn>
                <a:cxn ang="0">
                  <a:pos x="440" y="648"/>
                </a:cxn>
                <a:cxn ang="0">
                  <a:pos x="292" y="727"/>
                </a:cxn>
                <a:cxn ang="0">
                  <a:pos x="146" y="817"/>
                </a:cxn>
                <a:cxn ang="0">
                  <a:pos x="0" y="918"/>
                </a:cxn>
              </a:cxnLst>
              <a:rect l="0" t="0" r="r" b="b"/>
              <a:pathLst>
                <a:path w="5404" h="1092">
                  <a:moveTo>
                    <a:pt x="5404" y="0"/>
                  </a:moveTo>
                  <a:lnTo>
                    <a:pt x="5404" y="0"/>
                  </a:lnTo>
                  <a:lnTo>
                    <a:pt x="5398" y="18"/>
                  </a:lnTo>
                  <a:lnTo>
                    <a:pt x="5380" y="68"/>
                  </a:lnTo>
                  <a:lnTo>
                    <a:pt x="5366" y="104"/>
                  </a:lnTo>
                  <a:lnTo>
                    <a:pt x="5350" y="144"/>
                  </a:lnTo>
                  <a:lnTo>
                    <a:pt x="5329" y="191"/>
                  </a:lnTo>
                  <a:lnTo>
                    <a:pt x="5304" y="241"/>
                  </a:lnTo>
                  <a:lnTo>
                    <a:pt x="5275" y="294"/>
                  </a:lnTo>
                  <a:lnTo>
                    <a:pt x="5243" y="352"/>
                  </a:lnTo>
                  <a:lnTo>
                    <a:pt x="5207" y="412"/>
                  </a:lnTo>
                  <a:lnTo>
                    <a:pt x="5165" y="473"/>
                  </a:lnTo>
                  <a:lnTo>
                    <a:pt x="5119" y="535"/>
                  </a:lnTo>
                  <a:lnTo>
                    <a:pt x="5096" y="566"/>
                  </a:lnTo>
                  <a:lnTo>
                    <a:pt x="5069" y="596"/>
                  </a:lnTo>
                  <a:lnTo>
                    <a:pt x="5043" y="627"/>
                  </a:lnTo>
                  <a:lnTo>
                    <a:pt x="5015" y="658"/>
                  </a:lnTo>
                  <a:lnTo>
                    <a:pt x="4986" y="688"/>
                  </a:lnTo>
                  <a:lnTo>
                    <a:pt x="4955" y="719"/>
                  </a:lnTo>
                  <a:lnTo>
                    <a:pt x="4924" y="748"/>
                  </a:lnTo>
                  <a:lnTo>
                    <a:pt x="4892" y="777"/>
                  </a:lnTo>
                  <a:lnTo>
                    <a:pt x="4857" y="805"/>
                  </a:lnTo>
                  <a:lnTo>
                    <a:pt x="4821" y="832"/>
                  </a:lnTo>
                  <a:lnTo>
                    <a:pt x="4785" y="858"/>
                  </a:lnTo>
                  <a:lnTo>
                    <a:pt x="4746" y="884"/>
                  </a:lnTo>
                  <a:lnTo>
                    <a:pt x="4707" y="908"/>
                  </a:lnTo>
                  <a:lnTo>
                    <a:pt x="4667" y="932"/>
                  </a:lnTo>
                  <a:lnTo>
                    <a:pt x="4624" y="955"/>
                  </a:lnTo>
                  <a:lnTo>
                    <a:pt x="4581" y="974"/>
                  </a:lnTo>
                  <a:lnTo>
                    <a:pt x="4535" y="995"/>
                  </a:lnTo>
                  <a:lnTo>
                    <a:pt x="4489" y="1013"/>
                  </a:lnTo>
                  <a:lnTo>
                    <a:pt x="4440" y="1029"/>
                  </a:lnTo>
                  <a:lnTo>
                    <a:pt x="4390" y="1043"/>
                  </a:lnTo>
                  <a:lnTo>
                    <a:pt x="4340" y="1056"/>
                  </a:lnTo>
                  <a:lnTo>
                    <a:pt x="4288" y="1068"/>
                  </a:lnTo>
                  <a:lnTo>
                    <a:pt x="4233" y="1076"/>
                  </a:lnTo>
                  <a:lnTo>
                    <a:pt x="4178" y="1084"/>
                  </a:lnTo>
                  <a:lnTo>
                    <a:pt x="4121" y="1089"/>
                  </a:lnTo>
                  <a:lnTo>
                    <a:pt x="4063" y="1092"/>
                  </a:lnTo>
                  <a:lnTo>
                    <a:pt x="4002" y="1092"/>
                  </a:lnTo>
                  <a:lnTo>
                    <a:pt x="3941" y="1090"/>
                  </a:lnTo>
                  <a:lnTo>
                    <a:pt x="3877" y="1085"/>
                  </a:lnTo>
                  <a:lnTo>
                    <a:pt x="3811" y="1079"/>
                  </a:lnTo>
                  <a:lnTo>
                    <a:pt x="3745" y="1069"/>
                  </a:lnTo>
                  <a:lnTo>
                    <a:pt x="3675" y="1058"/>
                  </a:lnTo>
                  <a:lnTo>
                    <a:pt x="3606" y="1042"/>
                  </a:lnTo>
                  <a:lnTo>
                    <a:pt x="3534" y="1024"/>
                  </a:lnTo>
                  <a:lnTo>
                    <a:pt x="3460" y="1003"/>
                  </a:lnTo>
                  <a:lnTo>
                    <a:pt x="3384" y="979"/>
                  </a:lnTo>
                  <a:lnTo>
                    <a:pt x="3307" y="951"/>
                  </a:lnTo>
                  <a:lnTo>
                    <a:pt x="3228" y="921"/>
                  </a:lnTo>
                  <a:lnTo>
                    <a:pt x="3228" y="921"/>
                  </a:lnTo>
                  <a:lnTo>
                    <a:pt x="3071" y="859"/>
                  </a:lnTo>
                  <a:lnTo>
                    <a:pt x="2919" y="801"/>
                  </a:lnTo>
                  <a:lnTo>
                    <a:pt x="2773" y="750"/>
                  </a:lnTo>
                  <a:lnTo>
                    <a:pt x="2631" y="701"/>
                  </a:lnTo>
                  <a:lnTo>
                    <a:pt x="2495" y="656"/>
                  </a:lnTo>
                  <a:lnTo>
                    <a:pt x="2363" y="617"/>
                  </a:lnTo>
                  <a:lnTo>
                    <a:pt x="2237" y="582"/>
                  </a:lnTo>
                  <a:lnTo>
                    <a:pt x="2113" y="551"/>
                  </a:lnTo>
                  <a:lnTo>
                    <a:pt x="1995" y="524"/>
                  </a:lnTo>
                  <a:lnTo>
                    <a:pt x="1880" y="501"/>
                  </a:lnTo>
                  <a:lnTo>
                    <a:pt x="1769" y="483"/>
                  </a:lnTo>
                  <a:lnTo>
                    <a:pt x="1662" y="469"/>
                  </a:lnTo>
                  <a:lnTo>
                    <a:pt x="1558" y="457"/>
                  </a:lnTo>
                  <a:lnTo>
                    <a:pt x="1458" y="451"/>
                  </a:lnTo>
                  <a:lnTo>
                    <a:pt x="1361" y="448"/>
                  </a:lnTo>
                  <a:lnTo>
                    <a:pt x="1266" y="448"/>
                  </a:lnTo>
                  <a:lnTo>
                    <a:pt x="1175" y="453"/>
                  </a:lnTo>
                  <a:lnTo>
                    <a:pt x="1085" y="461"/>
                  </a:lnTo>
                  <a:lnTo>
                    <a:pt x="998" y="472"/>
                  </a:lnTo>
                  <a:lnTo>
                    <a:pt x="914" y="488"/>
                  </a:lnTo>
                  <a:lnTo>
                    <a:pt x="830" y="506"/>
                  </a:lnTo>
                  <a:lnTo>
                    <a:pt x="750" y="528"/>
                  </a:lnTo>
                  <a:lnTo>
                    <a:pt x="671" y="553"/>
                  </a:lnTo>
                  <a:lnTo>
                    <a:pt x="593" y="582"/>
                  </a:lnTo>
                  <a:lnTo>
                    <a:pt x="517" y="614"/>
                  </a:lnTo>
                  <a:lnTo>
                    <a:pt x="440" y="648"/>
                  </a:lnTo>
                  <a:lnTo>
                    <a:pt x="365" y="687"/>
                  </a:lnTo>
                  <a:lnTo>
                    <a:pt x="292" y="727"/>
                  </a:lnTo>
                  <a:lnTo>
                    <a:pt x="218" y="771"/>
                  </a:lnTo>
                  <a:lnTo>
                    <a:pt x="146" y="817"/>
                  </a:lnTo>
                  <a:lnTo>
                    <a:pt x="72" y="866"/>
                  </a:lnTo>
                  <a:lnTo>
                    <a:pt x="0" y="91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517612" name="Freeform 44"/>
            <p:cNvSpPr>
              <a:spLocks/>
            </p:cNvSpPr>
            <p:nvPr userDrawn="1"/>
          </p:nvSpPr>
          <p:spPr bwMode="auto">
            <a:xfrm>
              <a:off x="1067" y="1026"/>
              <a:ext cx="5390" cy="562"/>
            </a:xfrm>
            <a:custGeom>
              <a:avLst/>
              <a:gdLst/>
              <a:ahLst/>
              <a:cxnLst>
                <a:cxn ang="0">
                  <a:pos x="5390" y="0"/>
                </a:cxn>
                <a:cxn ang="0">
                  <a:pos x="5366" y="70"/>
                </a:cxn>
                <a:cxn ang="0">
                  <a:pos x="5337" y="147"/>
                </a:cxn>
                <a:cxn ang="0">
                  <a:pos x="5292" y="244"/>
                </a:cxn>
                <a:cxn ang="0">
                  <a:pos x="5233" y="357"/>
                </a:cxn>
                <a:cxn ang="0">
                  <a:pos x="5158" y="480"/>
                </a:cxn>
                <a:cxn ang="0">
                  <a:pos x="5088" y="575"/>
                </a:cxn>
                <a:cxn ang="0">
                  <a:pos x="5037" y="638"/>
                </a:cxn>
                <a:cxn ang="0">
                  <a:pos x="4981" y="701"/>
                </a:cxn>
                <a:cxn ang="0">
                  <a:pos x="4920" y="762"/>
                </a:cxn>
                <a:cxn ang="0">
                  <a:pos x="4854" y="821"/>
                </a:cxn>
                <a:cxn ang="0">
                  <a:pos x="4783" y="875"/>
                </a:cxn>
                <a:cxn ang="0">
                  <a:pos x="4705" y="927"/>
                </a:cxn>
                <a:cxn ang="0">
                  <a:pos x="4623" y="976"/>
                </a:cxn>
                <a:cxn ang="0">
                  <a:pos x="4534" y="1018"/>
                </a:cxn>
                <a:cxn ang="0">
                  <a:pos x="4441" y="1053"/>
                </a:cxn>
                <a:cxn ang="0">
                  <a:pos x="4341" y="1084"/>
                </a:cxn>
                <a:cxn ang="0">
                  <a:pos x="4234" y="1106"/>
                </a:cxn>
                <a:cxn ang="0">
                  <a:pos x="4122" y="1121"/>
                </a:cxn>
                <a:cxn ang="0">
                  <a:pos x="4004" y="1126"/>
                </a:cxn>
                <a:cxn ang="0">
                  <a:pos x="3878" y="1122"/>
                </a:cxn>
                <a:cxn ang="0">
                  <a:pos x="3746" y="1110"/>
                </a:cxn>
                <a:cxn ang="0">
                  <a:pos x="3607" y="1084"/>
                </a:cxn>
                <a:cxn ang="0">
                  <a:pos x="3460" y="1048"/>
                </a:cxn>
                <a:cxn ang="0">
                  <a:pos x="3307" y="1000"/>
                </a:cxn>
                <a:cxn ang="0">
                  <a:pos x="3228" y="971"/>
                </a:cxn>
                <a:cxn ang="0">
                  <a:pos x="2917" y="856"/>
                </a:cxn>
                <a:cxn ang="0">
                  <a:pos x="2628" y="761"/>
                </a:cxn>
                <a:cxn ang="0">
                  <a:pos x="2359" y="682"/>
                </a:cxn>
                <a:cxn ang="0">
                  <a:pos x="2107" y="620"/>
                </a:cxn>
                <a:cxn ang="0">
                  <a:pos x="1873" y="575"/>
                </a:cxn>
                <a:cxn ang="0">
                  <a:pos x="1655" y="548"/>
                </a:cxn>
                <a:cxn ang="0">
                  <a:pos x="1451" y="533"/>
                </a:cxn>
                <a:cxn ang="0">
                  <a:pos x="1259" y="535"/>
                </a:cxn>
                <a:cxn ang="0">
                  <a:pos x="1077" y="551"/>
                </a:cxn>
                <a:cxn ang="0">
                  <a:pos x="906" y="582"/>
                </a:cxn>
                <a:cxn ang="0">
                  <a:pos x="744" y="625"/>
                </a:cxn>
                <a:cxn ang="0">
                  <a:pos x="587" y="683"/>
                </a:cxn>
                <a:cxn ang="0">
                  <a:pos x="436" y="753"/>
                </a:cxn>
                <a:cxn ang="0">
                  <a:pos x="288" y="835"/>
                </a:cxn>
                <a:cxn ang="0">
                  <a:pos x="144" y="929"/>
                </a:cxn>
                <a:cxn ang="0">
                  <a:pos x="0" y="1034"/>
                </a:cxn>
              </a:cxnLst>
              <a:rect l="0" t="0" r="r" b="b"/>
              <a:pathLst>
                <a:path w="5390" h="1126">
                  <a:moveTo>
                    <a:pt x="5390" y="0"/>
                  </a:moveTo>
                  <a:lnTo>
                    <a:pt x="5390" y="0"/>
                  </a:lnTo>
                  <a:lnTo>
                    <a:pt x="5384" y="18"/>
                  </a:lnTo>
                  <a:lnTo>
                    <a:pt x="5366" y="70"/>
                  </a:lnTo>
                  <a:lnTo>
                    <a:pt x="5353" y="105"/>
                  </a:lnTo>
                  <a:lnTo>
                    <a:pt x="5337" y="147"/>
                  </a:lnTo>
                  <a:lnTo>
                    <a:pt x="5316" y="192"/>
                  </a:lnTo>
                  <a:lnTo>
                    <a:pt x="5292" y="244"/>
                  </a:lnTo>
                  <a:lnTo>
                    <a:pt x="5265" y="299"/>
                  </a:lnTo>
                  <a:lnTo>
                    <a:pt x="5233" y="357"/>
                  </a:lnTo>
                  <a:lnTo>
                    <a:pt x="5198" y="418"/>
                  </a:lnTo>
                  <a:lnTo>
                    <a:pt x="5158" y="480"/>
                  </a:lnTo>
                  <a:lnTo>
                    <a:pt x="5113" y="544"/>
                  </a:lnTo>
                  <a:lnTo>
                    <a:pt x="5088" y="575"/>
                  </a:lnTo>
                  <a:lnTo>
                    <a:pt x="5063" y="607"/>
                  </a:lnTo>
                  <a:lnTo>
                    <a:pt x="5037" y="638"/>
                  </a:lnTo>
                  <a:lnTo>
                    <a:pt x="5011" y="670"/>
                  </a:lnTo>
                  <a:lnTo>
                    <a:pt x="4981" y="701"/>
                  </a:lnTo>
                  <a:lnTo>
                    <a:pt x="4951" y="732"/>
                  </a:lnTo>
                  <a:lnTo>
                    <a:pt x="4920" y="762"/>
                  </a:lnTo>
                  <a:lnTo>
                    <a:pt x="4888" y="791"/>
                  </a:lnTo>
                  <a:lnTo>
                    <a:pt x="4854" y="821"/>
                  </a:lnTo>
                  <a:lnTo>
                    <a:pt x="4819" y="848"/>
                  </a:lnTo>
                  <a:lnTo>
                    <a:pt x="4783" y="875"/>
                  </a:lnTo>
                  <a:lnTo>
                    <a:pt x="4745" y="903"/>
                  </a:lnTo>
                  <a:lnTo>
                    <a:pt x="4705" y="927"/>
                  </a:lnTo>
                  <a:lnTo>
                    <a:pt x="4665" y="951"/>
                  </a:lnTo>
                  <a:lnTo>
                    <a:pt x="4623" y="976"/>
                  </a:lnTo>
                  <a:lnTo>
                    <a:pt x="4580" y="997"/>
                  </a:lnTo>
                  <a:lnTo>
                    <a:pt x="4534" y="1018"/>
                  </a:lnTo>
                  <a:lnTo>
                    <a:pt x="4488" y="1037"/>
                  </a:lnTo>
                  <a:lnTo>
                    <a:pt x="4441" y="1053"/>
                  </a:lnTo>
                  <a:lnTo>
                    <a:pt x="4391" y="1069"/>
                  </a:lnTo>
                  <a:lnTo>
                    <a:pt x="4341" y="1084"/>
                  </a:lnTo>
                  <a:lnTo>
                    <a:pt x="4289" y="1095"/>
                  </a:lnTo>
                  <a:lnTo>
                    <a:pt x="4234" y="1106"/>
                  </a:lnTo>
                  <a:lnTo>
                    <a:pt x="4179" y="1114"/>
                  </a:lnTo>
                  <a:lnTo>
                    <a:pt x="4122" y="1121"/>
                  </a:lnTo>
                  <a:lnTo>
                    <a:pt x="4064" y="1124"/>
                  </a:lnTo>
                  <a:lnTo>
                    <a:pt x="4004" y="1126"/>
                  </a:lnTo>
                  <a:lnTo>
                    <a:pt x="3941" y="1126"/>
                  </a:lnTo>
                  <a:lnTo>
                    <a:pt x="3878" y="1122"/>
                  </a:lnTo>
                  <a:lnTo>
                    <a:pt x="3812" y="1118"/>
                  </a:lnTo>
                  <a:lnTo>
                    <a:pt x="3746" y="1110"/>
                  </a:lnTo>
                  <a:lnTo>
                    <a:pt x="3676" y="1098"/>
                  </a:lnTo>
                  <a:lnTo>
                    <a:pt x="3607" y="1084"/>
                  </a:lnTo>
                  <a:lnTo>
                    <a:pt x="3535" y="1068"/>
                  </a:lnTo>
                  <a:lnTo>
                    <a:pt x="3460" y="1048"/>
                  </a:lnTo>
                  <a:lnTo>
                    <a:pt x="3385" y="1026"/>
                  </a:lnTo>
                  <a:lnTo>
                    <a:pt x="3307" y="1000"/>
                  </a:lnTo>
                  <a:lnTo>
                    <a:pt x="3228" y="971"/>
                  </a:lnTo>
                  <a:lnTo>
                    <a:pt x="3228" y="971"/>
                  </a:lnTo>
                  <a:lnTo>
                    <a:pt x="3069" y="911"/>
                  </a:lnTo>
                  <a:lnTo>
                    <a:pt x="2917" y="856"/>
                  </a:lnTo>
                  <a:lnTo>
                    <a:pt x="2770" y="806"/>
                  </a:lnTo>
                  <a:lnTo>
                    <a:pt x="2628" y="761"/>
                  </a:lnTo>
                  <a:lnTo>
                    <a:pt x="2491" y="719"/>
                  </a:lnTo>
                  <a:lnTo>
                    <a:pt x="2359" y="682"/>
                  </a:lnTo>
                  <a:lnTo>
                    <a:pt x="2231" y="649"/>
                  </a:lnTo>
                  <a:lnTo>
                    <a:pt x="2107" y="620"/>
                  </a:lnTo>
                  <a:lnTo>
                    <a:pt x="1988" y="596"/>
                  </a:lnTo>
                  <a:lnTo>
                    <a:pt x="1873" y="575"/>
                  </a:lnTo>
                  <a:lnTo>
                    <a:pt x="1762" y="559"/>
                  </a:lnTo>
                  <a:lnTo>
                    <a:pt x="1655" y="548"/>
                  </a:lnTo>
                  <a:lnTo>
                    <a:pt x="1551" y="538"/>
                  </a:lnTo>
                  <a:lnTo>
                    <a:pt x="1451" y="533"/>
                  </a:lnTo>
                  <a:lnTo>
                    <a:pt x="1353" y="533"/>
                  </a:lnTo>
                  <a:lnTo>
                    <a:pt x="1259" y="535"/>
                  </a:lnTo>
                  <a:lnTo>
                    <a:pt x="1166" y="541"/>
                  </a:lnTo>
                  <a:lnTo>
                    <a:pt x="1077" y="551"/>
                  </a:lnTo>
                  <a:lnTo>
                    <a:pt x="991" y="565"/>
                  </a:lnTo>
                  <a:lnTo>
                    <a:pt x="906" y="582"/>
                  </a:lnTo>
                  <a:lnTo>
                    <a:pt x="824" y="603"/>
                  </a:lnTo>
                  <a:lnTo>
                    <a:pt x="744" y="625"/>
                  </a:lnTo>
                  <a:lnTo>
                    <a:pt x="665" y="653"/>
                  </a:lnTo>
                  <a:lnTo>
                    <a:pt x="587" y="683"/>
                  </a:lnTo>
                  <a:lnTo>
                    <a:pt x="511" y="716"/>
                  </a:lnTo>
                  <a:lnTo>
                    <a:pt x="436" y="753"/>
                  </a:lnTo>
                  <a:lnTo>
                    <a:pt x="362" y="791"/>
                  </a:lnTo>
                  <a:lnTo>
                    <a:pt x="288" y="835"/>
                  </a:lnTo>
                  <a:lnTo>
                    <a:pt x="216" y="880"/>
                  </a:lnTo>
                  <a:lnTo>
                    <a:pt x="144" y="929"/>
                  </a:lnTo>
                  <a:lnTo>
                    <a:pt x="72" y="979"/>
                  </a:lnTo>
                  <a:lnTo>
                    <a:pt x="0" y="103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517613" name="Freeform 45"/>
            <p:cNvSpPr>
              <a:spLocks/>
            </p:cNvSpPr>
            <p:nvPr userDrawn="1"/>
          </p:nvSpPr>
          <p:spPr bwMode="auto">
            <a:xfrm>
              <a:off x="1106" y="997"/>
              <a:ext cx="5373" cy="580"/>
            </a:xfrm>
            <a:custGeom>
              <a:avLst/>
              <a:gdLst/>
              <a:ahLst/>
              <a:cxnLst>
                <a:cxn ang="0">
                  <a:pos x="5373" y="0"/>
                </a:cxn>
                <a:cxn ang="0">
                  <a:pos x="5351" y="69"/>
                </a:cxn>
                <a:cxn ang="0">
                  <a:pos x="5323" y="147"/>
                </a:cxn>
                <a:cxn ang="0">
                  <a:pos x="5280" y="247"/>
                </a:cxn>
                <a:cxn ang="0">
                  <a:pos x="5221" y="361"/>
                </a:cxn>
                <a:cxn ang="0">
                  <a:pos x="5148" y="486"/>
                </a:cxn>
                <a:cxn ang="0">
                  <a:pos x="5081" y="583"/>
                </a:cxn>
                <a:cxn ang="0">
                  <a:pos x="5031" y="647"/>
                </a:cxn>
                <a:cxn ang="0">
                  <a:pos x="4976" y="712"/>
                </a:cxn>
                <a:cxn ang="0">
                  <a:pos x="4916" y="773"/>
                </a:cxn>
                <a:cxn ang="0">
                  <a:pos x="4849" y="833"/>
                </a:cxn>
                <a:cxn ang="0">
                  <a:pos x="4780" y="891"/>
                </a:cxn>
                <a:cxn ang="0">
                  <a:pos x="4704" y="944"/>
                </a:cxn>
                <a:cxn ang="0">
                  <a:pos x="4622" y="994"/>
                </a:cxn>
                <a:cxn ang="0">
                  <a:pos x="4534" y="1038"/>
                </a:cxn>
                <a:cxn ang="0">
                  <a:pos x="4441" y="1077"/>
                </a:cxn>
                <a:cxn ang="0">
                  <a:pos x="4341" y="1109"/>
                </a:cxn>
                <a:cxn ang="0">
                  <a:pos x="4236" y="1133"/>
                </a:cxn>
                <a:cxn ang="0">
                  <a:pos x="4123" y="1149"/>
                </a:cxn>
                <a:cxn ang="0">
                  <a:pos x="4004" y="1159"/>
                </a:cxn>
                <a:cxn ang="0">
                  <a:pos x="3879" y="1157"/>
                </a:cxn>
                <a:cxn ang="0">
                  <a:pos x="3746" y="1146"/>
                </a:cxn>
                <a:cxn ang="0">
                  <a:pos x="3607" y="1124"/>
                </a:cxn>
                <a:cxn ang="0">
                  <a:pos x="3460" y="1091"/>
                </a:cxn>
                <a:cxn ang="0">
                  <a:pos x="3305" y="1044"/>
                </a:cxn>
                <a:cxn ang="0">
                  <a:pos x="3226" y="1017"/>
                </a:cxn>
                <a:cxn ang="0">
                  <a:pos x="2914" y="909"/>
                </a:cxn>
                <a:cxn ang="0">
                  <a:pos x="2622" y="818"/>
                </a:cxn>
                <a:cxn ang="0">
                  <a:pos x="2353" y="746"/>
                </a:cxn>
                <a:cxn ang="0">
                  <a:pos x="2100" y="689"/>
                </a:cxn>
                <a:cxn ang="0">
                  <a:pos x="1866" y="649"/>
                </a:cxn>
                <a:cxn ang="0">
                  <a:pos x="1648" y="625"/>
                </a:cxn>
                <a:cxn ang="0">
                  <a:pos x="1442" y="615"/>
                </a:cxn>
                <a:cxn ang="0">
                  <a:pos x="1251" y="620"/>
                </a:cxn>
                <a:cxn ang="0">
                  <a:pos x="1070" y="641"/>
                </a:cxn>
                <a:cxn ang="0">
                  <a:pos x="899" y="675"/>
                </a:cxn>
                <a:cxn ang="0">
                  <a:pos x="737" y="722"/>
                </a:cxn>
                <a:cxn ang="0">
                  <a:pos x="581" y="783"/>
                </a:cxn>
                <a:cxn ang="0">
                  <a:pos x="431" y="856"/>
                </a:cxn>
                <a:cxn ang="0">
                  <a:pos x="286" y="941"/>
                </a:cxn>
                <a:cxn ang="0">
                  <a:pos x="143" y="1038"/>
                </a:cxn>
                <a:cxn ang="0">
                  <a:pos x="0" y="1146"/>
                </a:cxn>
              </a:cxnLst>
              <a:rect l="0" t="0" r="r" b="b"/>
              <a:pathLst>
                <a:path w="5373" h="1159">
                  <a:moveTo>
                    <a:pt x="5373" y="0"/>
                  </a:moveTo>
                  <a:lnTo>
                    <a:pt x="5373" y="0"/>
                  </a:lnTo>
                  <a:lnTo>
                    <a:pt x="5367" y="18"/>
                  </a:lnTo>
                  <a:lnTo>
                    <a:pt x="5351" y="69"/>
                  </a:lnTo>
                  <a:lnTo>
                    <a:pt x="5338" y="105"/>
                  </a:lnTo>
                  <a:lnTo>
                    <a:pt x="5323" y="147"/>
                  </a:lnTo>
                  <a:lnTo>
                    <a:pt x="5303" y="194"/>
                  </a:lnTo>
                  <a:lnTo>
                    <a:pt x="5280" y="247"/>
                  </a:lnTo>
                  <a:lnTo>
                    <a:pt x="5253" y="302"/>
                  </a:lnTo>
                  <a:lnTo>
                    <a:pt x="5221" y="361"/>
                  </a:lnTo>
                  <a:lnTo>
                    <a:pt x="5187" y="423"/>
                  </a:lnTo>
                  <a:lnTo>
                    <a:pt x="5148" y="486"/>
                  </a:lnTo>
                  <a:lnTo>
                    <a:pt x="5105" y="550"/>
                  </a:lnTo>
                  <a:lnTo>
                    <a:pt x="5081" y="583"/>
                  </a:lnTo>
                  <a:lnTo>
                    <a:pt x="5056" y="615"/>
                  </a:lnTo>
                  <a:lnTo>
                    <a:pt x="5031" y="647"/>
                  </a:lnTo>
                  <a:lnTo>
                    <a:pt x="5003" y="680"/>
                  </a:lnTo>
                  <a:lnTo>
                    <a:pt x="4976" y="712"/>
                  </a:lnTo>
                  <a:lnTo>
                    <a:pt x="4947" y="743"/>
                  </a:lnTo>
                  <a:lnTo>
                    <a:pt x="4916" y="773"/>
                  </a:lnTo>
                  <a:lnTo>
                    <a:pt x="4883" y="804"/>
                  </a:lnTo>
                  <a:lnTo>
                    <a:pt x="4849" y="833"/>
                  </a:lnTo>
                  <a:lnTo>
                    <a:pt x="4815" y="862"/>
                  </a:lnTo>
                  <a:lnTo>
                    <a:pt x="4780" y="891"/>
                  </a:lnTo>
                  <a:lnTo>
                    <a:pt x="4742" y="919"/>
                  </a:lnTo>
                  <a:lnTo>
                    <a:pt x="4704" y="944"/>
                  </a:lnTo>
                  <a:lnTo>
                    <a:pt x="4663" y="970"/>
                  </a:lnTo>
                  <a:lnTo>
                    <a:pt x="4622" y="994"/>
                  </a:lnTo>
                  <a:lnTo>
                    <a:pt x="4579" y="1017"/>
                  </a:lnTo>
                  <a:lnTo>
                    <a:pt x="4534" y="1038"/>
                  </a:lnTo>
                  <a:lnTo>
                    <a:pt x="4488" y="1057"/>
                  </a:lnTo>
                  <a:lnTo>
                    <a:pt x="4441" y="1077"/>
                  </a:lnTo>
                  <a:lnTo>
                    <a:pt x="4391" y="1093"/>
                  </a:lnTo>
                  <a:lnTo>
                    <a:pt x="4341" y="1109"/>
                  </a:lnTo>
                  <a:lnTo>
                    <a:pt x="4288" y="1122"/>
                  </a:lnTo>
                  <a:lnTo>
                    <a:pt x="4236" y="1133"/>
                  </a:lnTo>
                  <a:lnTo>
                    <a:pt x="4180" y="1143"/>
                  </a:lnTo>
                  <a:lnTo>
                    <a:pt x="4123" y="1149"/>
                  </a:lnTo>
                  <a:lnTo>
                    <a:pt x="4065" y="1156"/>
                  </a:lnTo>
                  <a:lnTo>
                    <a:pt x="4004" y="1159"/>
                  </a:lnTo>
                  <a:lnTo>
                    <a:pt x="3943" y="1159"/>
                  </a:lnTo>
                  <a:lnTo>
                    <a:pt x="3879" y="1157"/>
                  </a:lnTo>
                  <a:lnTo>
                    <a:pt x="3814" y="1153"/>
                  </a:lnTo>
                  <a:lnTo>
                    <a:pt x="3746" y="1146"/>
                  </a:lnTo>
                  <a:lnTo>
                    <a:pt x="3677" y="1136"/>
                  </a:lnTo>
                  <a:lnTo>
                    <a:pt x="3607" y="1124"/>
                  </a:lnTo>
                  <a:lnTo>
                    <a:pt x="3534" y="1109"/>
                  </a:lnTo>
                  <a:lnTo>
                    <a:pt x="3460" y="1091"/>
                  </a:lnTo>
                  <a:lnTo>
                    <a:pt x="3383" y="1070"/>
                  </a:lnTo>
                  <a:lnTo>
                    <a:pt x="3305" y="1044"/>
                  </a:lnTo>
                  <a:lnTo>
                    <a:pt x="3226" y="1017"/>
                  </a:lnTo>
                  <a:lnTo>
                    <a:pt x="3226" y="1017"/>
                  </a:lnTo>
                  <a:lnTo>
                    <a:pt x="3067" y="960"/>
                  </a:lnTo>
                  <a:lnTo>
                    <a:pt x="2914" y="909"/>
                  </a:lnTo>
                  <a:lnTo>
                    <a:pt x="2765" y="862"/>
                  </a:lnTo>
                  <a:lnTo>
                    <a:pt x="2622" y="818"/>
                  </a:lnTo>
                  <a:lnTo>
                    <a:pt x="2485" y="780"/>
                  </a:lnTo>
                  <a:lnTo>
                    <a:pt x="2353" y="746"/>
                  </a:lnTo>
                  <a:lnTo>
                    <a:pt x="2224" y="715"/>
                  </a:lnTo>
                  <a:lnTo>
                    <a:pt x="2100" y="689"/>
                  </a:lnTo>
                  <a:lnTo>
                    <a:pt x="1981" y="667"/>
                  </a:lnTo>
                  <a:lnTo>
                    <a:pt x="1866" y="649"/>
                  </a:lnTo>
                  <a:lnTo>
                    <a:pt x="1755" y="634"/>
                  </a:lnTo>
                  <a:lnTo>
                    <a:pt x="1648" y="625"/>
                  </a:lnTo>
                  <a:lnTo>
                    <a:pt x="1543" y="617"/>
                  </a:lnTo>
                  <a:lnTo>
                    <a:pt x="1442" y="615"/>
                  </a:lnTo>
                  <a:lnTo>
                    <a:pt x="1345" y="615"/>
                  </a:lnTo>
                  <a:lnTo>
                    <a:pt x="1251" y="620"/>
                  </a:lnTo>
                  <a:lnTo>
                    <a:pt x="1159" y="628"/>
                  </a:lnTo>
                  <a:lnTo>
                    <a:pt x="1070" y="641"/>
                  </a:lnTo>
                  <a:lnTo>
                    <a:pt x="984" y="655"/>
                  </a:lnTo>
                  <a:lnTo>
                    <a:pt x="899" y="675"/>
                  </a:lnTo>
                  <a:lnTo>
                    <a:pt x="817" y="696"/>
                  </a:lnTo>
                  <a:lnTo>
                    <a:pt x="737" y="722"/>
                  </a:lnTo>
                  <a:lnTo>
                    <a:pt x="659" y="751"/>
                  </a:lnTo>
                  <a:lnTo>
                    <a:pt x="581" y="783"/>
                  </a:lnTo>
                  <a:lnTo>
                    <a:pt x="506" y="817"/>
                  </a:lnTo>
                  <a:lnTo>
                    <a:pt x="431" y="856"/>
                  </a:lnTo>
                  <a:lnTo>
                    <a:pt x="358" y="896"/>
                  </a:lnTo>
                  <a:lnTo>
                    <a:pt x="286" y="941"/>
                  </a:lnTo>
                  <a:lnTo>
                    <a:pt x="213" y="988"/>
                  </a:lnTo>
                  <a:lnTo>
                    <a:pt x="143" y="1038"/>
                  </a:lnTo>
                  <a:lnTo>
                    <a:pt x="70" y="1090"/>
                  </a:lnTo>
                  <a:lnTo>
                    <a:pt x="0" y="114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517614" name="Freeform 46"/>
            <p:cNvSpPr>
              <a:spLocks/>
            </p:cNvSpPr>
            <p:nvPr userDrawn="1"/>
          </p:nvSpPr>
          <p:spPr bwMode="auto">
            <a:xfrm>
              <a:off x="1146" y="968"/>
              <a:ext cx="5355" cy="631"/>
            </a:xfrm>
            <a:custGeom>
              <a:avLst/>
              <a:gdLst/>
              <a:ahLst/>
              <a:cxnLst>
                <a:cxn ang="0">
                  <a:pos x="5355" y="0"/>
                </a:cxn>
                <a:cxn ang="0">
                  <a:pos x="5334" y="71"/>
                </a:cxn>
                <a:cxn ang="0">
                  <a:pos x="5306" y="150"/>
                </a:cxn>
                <a:cxn ang="0">
                  <a:pos x="5266" y="250"/>
                </a:cxn>
                <a:cxn ang="0">
                  <a:pos x="5209" y="366"/>
                </a:cxn>
                <a:cxn ang="0">
                  <a:pos x="5138" y="494"/>
                </a:cxn>
                <a:cxn ang="0">
                  <a:pos x="5072" y="592"/>
                </a:cxn>
                <a:cxn ang="0">
                  <a:pos x="5023" y="658"/>
                </a:cxn>
                <a:cxn ang="0">
                  <a:pos x="4969" y="723"/>
                </a:cxn>
                <a:cxn ang="0">
                  <a:pos x="4909" y="788"/>
                </a:cxn>
                <a:cxn ang="0">
                  <a:pos x="4845" y="849"/>
                </a:cxn>
                <a:cxn ang="0">
                  <a:pos x="4775" y="909"/>
                </a:cxn>
                <a:cxn ang="0">
                  <a:pos x="4700" y="964"/>
                </a:cxn>
                <a:cxn ang="0">
                  <a:pos x="4619" y="1015"/>
                </a:cxn>
                <a:cxn ang="0">
                  <a:pos x="4532" y="1060"/>
                </a:cxn>
                <a:cxn ang="0">
                  <a:pos x="4439" y="1101"/>
                </a:cxn>
                <a:cxn ang="0">
                  <a:pos x="4340" y="1135"/>
                </a:cxn>
                <a:cxn ang="0">
                  <a:pos x="4235" y="1162"/>
                </a:cxn>
                <a:cxn ang="0">
                  <a:pos x="4123" y="1182"/>
                </a:cxn>
                <a:cxn ang="0">
                  <a:pos x="4004" y="1193"/>
                </a:cxn>
                <a:cxn ang="0">
                  <a:pos x="3879" y="1194"/>
                </a:cxn>
                <a:cxn ang="0">
                  <a:pos x="3746" y="1185"/>
                </a:cxn>
                <a:cxn ang="0">
                  <a:pos x="3606" y="1165"/>
                </a:cxn>
                <a:cxn ang="0">
                  <a:pos x="3458" y="1136"/>
                </a:cxn>
                <a:cxn ang="0">
                  <a:pos x="3304" y="1093"/>
                </a:cxn>
                <a:cxn ang="0">
                  <a:pos x="3224" y="1067"/>
                </a:cxn>
                <a:cxn ang="0">
                  <a:pos x="2910" y="965"/>
                </a:cxn>
                <a:cxn ang="0">
                  <a:pos x="2618" y="880"/>
                </a:cxn>
                <a:cxn ang="0">
                  <a:pos x="2346" y="812"/>
                </a:cxn>
                <a:cxn ang="0">
                  <a:pos x="2094" y="760"/>
                </a:cxn>
                <a:cxn ang="0">
                  <a:pos x="1859" y="723"/>
                </a:cxn>
                <a:cxn ang="0">
                  <a:pos x="1640" y="704"/>
                </a:cxn>
                <a:cxn ang="0">
                  <a:pos x="1434" y="699"/>
                </a:cxn>
                <a:cxn ang="0">
                  <a:pos x="1242" y="707"/>
                </a:cxn>
                <a:cxn ang="0">
                  <a:pos x="1063" y="731"/>
                </a:cxn>
                <a:cxn ang="0">
                  <a:pos x="893" y="768"/>
                </a:cxn>
                <a:cxn ang="0">
                  <a:pos x="732" y="820"/>
                </a:cxn>
                <a:cxn ang="0">
                  <a:pos x="576" y="884"/>
                </a:cxn>
                <a:cxn ang="0">
                  <a:pos x="427" y="960"/>
                </a:cxn>
                <a:cxn ang="0">
                  <a:pos x="283" y="1049"/>
                </a:cxn>
                <a:cxn ang="0">
                  <a:pos x="141" y="1149"/>
                </a:cxn>
                <a:cxn ang="0">
                  <a:pos x="0" y="1261"/>
                </a:cxn>
              </a:cxnLst>
              <a:rect l="0" t="0" r="r" b="b"/>
              <a:pathLst>
                <a:path w="5355" h="1261">
                  <a:moveTo>
                    <a:pt x="5355" y="0"/>
                  </a:moveTo>
                  <a:lnTo>
                    <a:pt x="5355" y="0"/>
                  </a:lnTo>
                  <a:lnTo>
                    <a:pt x="5349" y="19"/>
                  </a:lnTo>
                  <a:lnTo>
                    <a:pt x="5334" y="71"/>
                  </a:lnTo>
                  <a:lnTo>
                    <a:pt x="5322" y="106"/>
                  </a:lnTo>
                  <a:lnTo>
                    <a:pt x="5306" y="150"/>
                  </a:lnTo>
                  <a:lnTo>
                    <a:pt x="5288" y="197"/>
                  </a:lnTo>
                  <a:lnTo>
                    <a:pt x="5266" y="250"/>
                  </a:lnTo>
                  <a:lnTo>
                    <a:pt x="5240" y="306"/>
                  </a:lnTo>
                  <a:lnTo>
                    <a:pt x="5209" y="366"/>
                  </a:lnTo>
                  <a:lnTo>
                    <a:pt x="5176" y="429"/>
                  </a:lnTo>
                  <a:lnTo>
                    <a:pt x="5138" y="494"/>
                  </a:lnTo>
                  <a:lnTo>
                    <a:pt x="5095" y="560"/>
                  </a:lnTo>
                  <a:lnTo>
                    <a:pt x="5072" y="592"/>
                  </a:lnTo>
                  <a:lnTo>
                    <a:pt x="5048" y="625"/>
                  </a:lnTo>
                  <a:lnTo>
                    <a:pt x="5023" y="658"/>
                  </a:lnTo>
                  <a:lnTo>
                    <a:pt x="4997" y="691"/>
                  </a:lnTo>
                  <a:lnTo>
                    <a:pt x="4969" y="723"/>
                  </a:lnTo>
                  <a:lnTo>
                    <a:pt x="4940" y="755"/>
                  </a:lnTo>
                  <a:lnTo>
                    <a:pt x="4909" y="788"/>
                  </a:lnTo>
                  <a:lnTo>
                    <a:pt x="4877" y="818"/>
                  </a:lnTo>
                  <a:lnTo>
                    <a:pt x="4845" y="849"/>
                  </a:lnTo>
                  <a:lnTo>
                    <a:pt x="4811" y="880"/>
                  </a:lnTo>
                  <a:lnTo>
                    <a:pt x="4775" y="909"/>
                  </a:lnTo>
                  <a:lnTo>
                    <a:pt x="4739" y="936"/>
                  </a:lnTo>
                  <a:lnTo>
                    <a:pt x="4700" y="964"/>
                  </a:lnTo>
                  <a:lnTo>
                    <a:pt x="4661" y="989"/>
                  </a:lnTo>
                  <a:lnTo>
                    <a:pt x="4619" y="1015"/>
                  </a:lnTo>
                  <a:lnTo>
                    <a:pt x="4576" y="1038"/>
                  </a:lnTo>
                  <a:lnTo>
                    <a:pt x="4532" y="1060"/>
                  </a:lnTo>
                  <a:lnTo>
                    <a:pt x="4486" y="1081"/>
                  </a:lnTo>
                  <a:lnTo>
                    <a:pt x="4439" y="1101"/>
                  </a:lnTo>
                  <a:lnTo>
                    <a:pt x="4390" y="1119"/>
                  </a:lnTo>
                  <a:lnTo>
                    <a:pt x="4340" y="1135"/>
                  </a:lnTo>
                  <a:lnTo>
                    <a:pt x="4289" y="1149"/>
                  </a:lnTo>
                  <a:lnTo>
                    <a:pt x="4235" y="1162"/>
                  </a:lnTo>
                  <a:lnTo>
                    <a:pt x="4179" y="1173"/>
                  </a:lnTo>
                  <a:lnTo>
                    <a:pt x="4123" y="1182"/>
                  </a:lnTo>
                  <a:lnTo>
                    <a:pt x="4064" y="1188"/>
                  </a:lnTo>
                  <a:lnTo>
                    <a:pt x="4004" y="1193"/>
                  </a:lnTo>
                  <a:lnTo>
                    <a:pt x="3942" y="1194"/>
                  </a:lnTo>
                  <a:lnTo>
                    <a:pt x="3879" y="1194"/>
                  </a:lnTo>
                  <a:lnTo>
                    <a:pt x="3814" y="1191"/>
                  </a:lnTo>
                  <a:lnTo>
                    <a:pt x="3746" y="1185"/>
                  </a:lnTo>
                  <a:lnTo>
                    <a:pt x="3676" y="1177"/>
                  </a:lnTo>
                  <a:lnTo>
                    <a:pt x="3606" y="1165"/>
                  </a:lnTo>
                  <a:lnTo>
                    <a:pt x="3533" y="1153"/>
                  </a:lnTo>
                  <a:lnTo>
                    <a:pt x="3458" y="1136"/>
                  </a:lnTo>
                  <a:lnTo>
                    <a:pt x="3382" y="1115"/>
                  </a:lnTo>
                  <a:lnTo>
                    <a:pt x="3304" y="1093"/>
                  </a:lnTo>
                  <a:lnTo>
                    <a:pt x="3224" y="1067"/>
                  </a:lnTo>
                  <a:lnTo>
                    <a:pt x="3224" y="1067"/>
                  </a:lnTo>
                  <a:lnTo>
                    <a:pt x="3064" y="1014"/>
                  </a:lnTo>
                  <a:lnTo>
                    <a:pt x="2910" y="965"/>
                  </a:lnTo>
                  <a:lnTo>
                    <a:pt x="2761" y="920"/>
                  </a:lnTo>
                  <a:lnTo>
                    <a:pt x="2618" y="880"/>
                  </a:lnTo>
                  <a:lnTo>
                    <a:pt x="2480" y="842"/>
                  </a:lnTo>
                  <a:lnTo>
                    <a:pt x="2346" y="812"/>
                  </a:lnTo>
                  <a:lnTo>
                    <a:pt x="2219" y="783"/>
                  </a:lnTo>
                  <a:lnTo>
                    <a:pt x="2094" y="760"/>
                  </a:lnTo>
                  <a:lnTo>
                    <a:pt x="1974" y="739"/>
                  </a:lnTo>
                  <a:lnTo>
                    <a:pt x="1859" y="723"/>
                  </a:lnTo>
                  <a:lnTo>
                    <a:pt x="1746" y="712"/>
                  </a:lnTo>
                  <a:lnTo>
                    <a:pt x="1640" y="704"/>
                  </a:lnTo>
                  <a:lnTo>
                    <a:pt x="1535" y="699"/>
                  </a:lnTo>
                  <a:lnTo>
                    <a:pt x="1434" y="699"/>
                  </a:lnTo>
                  <a:lnTo>
                    <a:pt x="1337" y="700"/>
                  </a:lnTo>
                  <a:lnTo>
                    <a:pt x="1242" y="707"/>
                  </a:lnTo>
                  <a:lnTo>
                    <a:pt x="1151" y="718"/>
                  </a:lnTo>
                  <a:lnTo>
                    <a:pt x="1063" y="731"/>
                  </a:lnTo>
                  <a:lnTo>
                    <a:pt x="976" y="749"/>
                  </a:lnTo>
                  <a:lnTo>
                    <a:pt x="893" y="768"/>
                  </a:lnTo>
                  <a:lnTo>
                    <a:pt x="811" y="792"/>
                  </a:lnTo>
                  <a:lnTo>
                    <a:pt x="732" y="820"/>
                  </a:lnTo>
                  <a:lnTo>
                    <a:pt x="652" y="851"/>
                  </a:lnTo>
                  <a:lnTo>
                    <a:pt x="576" y="884"/>
                  </a:lnTo>
                  <a:lnTo>
                    <a:pt x="501" y="920"/>
                  </a:lnTo>
                  <a:lnTo>
                    <a:pt x="427" y="960"/>
                  </a:lnTo>
                  <a:lnTo>
                    <a:pt x="355" y="1004"/>
                  </a:lnTo>
                  <a:lnTo>
                    <a:pt x="283" y="1049"/>
                  </a:lnTo>
                  <a:lnTo>
                    <a:pt x="212" y="1098"/>
                  </a:lnTo>
                  <a:lnTo>
                    <a:pt x="141" y="1149"/>
                  </a:lnTo>
                  <a:lnTo>
                    <a:pt x="71" y="1204"/>
                  </a:lnTo>
                  <a:lnTo>
                    <a:pt x="0" y="1261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517615" name="Freeform 47"/>
            <p:cNvSpPr>
              <a:spLocks/>
            </p:cNvSpPr>
            <p:nvPr userDrawn="1"/>
          </p:nvSpPr>
          <p:spPr bwMode="auto">
            <a:xfrm>
              <a:off x="1187" y="940"/>
              <a:ext cx="5335" cy="688"/>
            </a:xfrm>
            <a:custGeom>
              <a:avLst/>
              <a:gdLst/>
              <a:ahLst/>
              <a:cxnLst>
                <a:cxn ang="0">
                  <a:pos x="5335" y="0"/>
                </a:cxn>
                <a:cxn ang="0">
                  <a:pos x="5315" y="71"/>
                </a:cxn>
                <a:cxn ang="0">
                  <a:pos x="5289" y="150"/>
                </a:cxn>
                <a:cxn ang="0">
                  <a:pos x="5250" y="252"/>
                </a:cxn>
                <a:cxn ang="0">
                  <a:pos x="5196" y="371"/>
                </a:cxn>
                <a:cxn ang="0">
                  <a:pos x="5127" y="501"/>
                </a:cxn>
                <a:cxn ang="0">
                  <a:pos x="5061" y="601"/>
                </a:cxn>
                <a:cxn ang="0">
                  <a:pos x="5014" y="667"/>
                </a:cxn>
                <a:cxn ang="0">
                  <a:pos x="4960" y="735"/>
                </a:cxn>
                <a:cxn ang="0">
                  <a:pos x="4902" y="799"/>
                </a:cxn>
                <a:cxn ang="0">
                  <a:pos x="4838" y="862"/>
                </a:cxn>
                <a:cxn ang="0">
                  <a:pos x="4770" y="924"/>
                </a:cxn>
                <a:cxn ang="0">
                  <a:pos x="4695" y="980"/>
                </a:cxn>
                <a:cxn ang="0">
                  <a:pos x="4614" y="1034"/>
                </a:cxn>
                <a:cxn ang="0">
                  <a:pos x="4528" y="1082"/>
                </a:cxn>
                <a:cxn ang="0">
                  <a:pos x="4436" y="1126"/>
                </a:cxn>
                <a:cxn ang="0">
                  <a:pos x="4338" y="1161"/>
                </a:cxn>
                <a:cxn ang="0">
                  <a:pos x="4232" y="1190"/>
                </a:cxn>
                <a:cxn ang="0">
                  <a:pos x="4121" y="1213"/>
                </a:cxn>
                <a:cxn ang="0">
                  <a:pos x="4003" y="1226"/>
                </a:cxn>
                <a:cxn ang="0">
                  <a:pos x="3877" y="1229"/>
                </a:cxn>
                <a:cxn ang="0">
                  <a:pos x="3745" y="1224"/>
                </a:cxn>
                <a:cxn ang="0">
                  <a:pos x="3605" y="1206"/>
                </a:cxn>
                <a:cxn ang="0">
                  <a:pos x="3456" y="1179"/>
                </a:cxn>
                <a:cxn ang="0">
                  <a:pos x="3301" y="1140"/>
                </a:cxn>
                <a:cxn ang="0">
                  <a:pos x="3220" y="1114"/>
                </a:cxn>
                <a:cxn ang="0">
                  <a:pos x="2905" y="1019"/>
                </a:cxn>
                <a:cxn ang="0">
                  <a:pos x="2612" y="938"/>
                </a:cxn>
                <a:cxn ang="0">
                  <a:pos x="2340" y="875"/>
                </a:cxn>
                <a:cxn ang="0">
                  <a:pos x="2086" y="828"/>
                </a:cxn>
                <a:cxn ang="0">
                  <a:pos x="1851" y="798"/>
                </a:cxn>
                <a:cxn ang="0">
                  <a:pos x="1630" y="782"/>
                </a:cxn>
                <a:cxn ang="0">
                  <a:pos x="1426" y="780"/>
                </a:cxn>
                <a:cxn ang="0">
                  <a:pos x="1235" y="795"/>
                </a:cxn>
                <a:cxn ang="0">
                  <a:pos x="1099" y="814"/>
                </a:cxn>
                <a:cxn ang="0">
                  <a:pos x="1011" y="830"/>
                </a:cxn>
                <a:cxn ang="0">
                  <a:pos x="927" y="851"/>
                </a:cxn>
                <a:cxn ang="0">
                  <a:pos x="804" y="888"/>
                </a:cxn>
                <a:cxn ang="0">
                  <a:pos x="647" y="950"/>
                </a:cxn>
                <a:cxn ang="0">
                  <a:pos x="496" y="1024"/>
                </a:cxn>
                <a:cxn ang="0">
                  <a:pos x="352" y="1109"/>
                </a:cxn>
                <a:cxn ang="0">
                  <a:pos x="210" y="1208"/>
                </a:cxn>
                <a:cxn ang="0">
                  <a:pos x="70" y="1316"/>
                </a:cxn>
              </a:cxnLst>
              <a:rect l="0" t="0" r="r" b="b"/>
              <a:pathLst>
                <a:path w="5335" h="1376">
                  <a:moveTo>
                    <a:pt x="5335" y="0"/>
                  </a:moveTo>
                  <a:lnTo>
                    <a:pt x="5335" y="0"/>
                  </a:lnTo>
                  <a:lnTo>
                    <a:pt x="5331" y="18"/>
                  </a:lnTo>
                  <a:lnTo>
                    <a:pt x="5315" y="71"/>
                  </a:lnTo>
                  <a:lnTo>
                    <a:pt x="5304" y="107"/>
                  </a:lnTo>
                  <a:lnTo>
                    <a:pt x="5289" y="150"/>
                  </a:lnTo>
                  <a:lnTo>
                    <a:pt x="5271" y="199"/>
                  </a:lnTo>
                  <a:lnTo>
                    <a:pt x="5250" y="252"/>
                  </a:lnTo>
                  <a:lnTo>
                    <a:pt x="5225" y="310"/>
                  </a:lnTo>
                  <a:lnTo>
                    <a:pt x="5196" y="371"/>
                  </a:lnTo>
                  <a:lnTo>
                    <a:pt x="5163" y="434"/>
                  </a:lnTo>
                  <a:lnTo>
                    <a:pt x="5127" y="501"/>
                  </a:lnTo>
                  <a:lnTo>
                    <a:pt x="5085" y="567"/>
                  </a:lnTo>
                  <a:lnTo>
                    <a:pt x="5061" y="601"/>
                  </a:lnTo>
                  <a:lnTo>
                    <a:pt x="5038" y="635"/>
                  </a:lnTo>
                  <a:lnTo>
                    <a:pt x="5014" y="667"/>
                  </a:lnTo>
                  <a:lnTo>
                    <a:pt x="4988" y="701"/>
                  </a:lnTo>
                  <a:lnTo>
                    <a:pt x="4960" y="735"/>
                  </a:lnTo>
                  <a:lnTo>
                    <a:pt x="4932" y="767"/>
                  </a:lnTo>
                  <a:lnTo>
                    <a:pt x="4902" y="799"/>
                  </a:lnTo>
                  <a:lnTo>
                    <a:pt x="4871" y="832"/>
                  </a:lnTo>
                  <a:lnTo>
                    <a:pt x="4838" y="862"/>
                  </a:lnTo>
                  <a:lnTo>
                    <a:pt x="4804" y="893"/>
                  </a:lnTo>
                  <a:lnTo>
                    <a:pt x="4770" y="924"/>
                  </a:lnTo>
                  <a:lnTo>
                    <a:pt x="4734" y="953"/>
                  </a:lnTo>
                  <a:lnTo>
                    <a:pt x="4695" y="980"/>
                  </a:lnTo>
                  <a:lnTo>
                    <a:pt x="4656" y="1008"/>
                  </a:lnTo>
                  <a:lnTo>
                    <a:pt x="4614" y="1034"/>
                  </a:lnTo>
                  <a:lnTo>
                    <a:pt x="4573" y="1059"/>
                  </a:lnTo>
                  <a:lnTo>
                    <a:pt x="4528" y="1082"/>
                  </a:lnTo>
                  <a:lnTo>
                    <a:pt x="4484" y="1105"/>
                  </a:lnTo>
                  <a:lnTo>
                    <a:pt x="4436" y="1126"/>
                  </a:lnTo>
                  <a:lnTo>
                    <a:pt x="4388" y="1143"/>
                  </a:lnTo>
                  <a:lnTo>
                    <a:pt x="4338" y="1161"/>
                  </a:lnTo>
                  <a:lnTo>
                    <a:pt x="4287" y="1177"/>
                  </a:lnTo>
                  <a:lnTo>
                    <a:pt x="4232" y="1190"/>
                  </a:lnTo>
                  <a:lnTo>
                    <a:pt x="4178" y="1203"/>
                  </a:lnTo>
                  <a:lnTo>
                    <a:pt x="4121" y="1213"/>
                  </a:lnTo>
                  <a:lnTo>
                    <a:pt x="4063" y="1219"/>
                  </a:lnTo>
                  <a:lnTo>
                    <a:pt x="4003" y="1226"/>
                  </a:lnTo>
                  <a:lnTo>
                    <a:pt x="3941" y="1229"/>
                  </a:lnTo>
                  <a:lnTo>
                    <a:pt x="3877" y="1229"/>
                  </a:lnTo>
                  <a:lnTo>
                    <a:pt x="3812" y="1227"/>
                  </a:lnTo>
                  <a:lnTo>
                    <a:pt x="3745" y="1224"/>
                  </a:lnTo>
                  <a:lnTo>
                    <a:pt x="3676" y="1216"/>
                  </a:lnTo>
                  <a:lnTo>
                    <a:pt x="3605" y="1206"/>
                  </a:lnTo>
                  <a:lnTo>
                    <a:pt x="3531" y="1195"/>
                  </a:lnTo>
                  <a:lnTo>
                    <a:pt x="3456" y="1179"/>
                  </a:lnTo>
                  <a:lnTo>
                    <a:pt x="3380" y="1161"/>
                  </a:lnTo>
                  <a:lnTo>
                    <a:pt x="3301" y="1140"/>
                  </a:lnTo>
                  <a:lnTo>
                    <a:pt x="3220" y="1114"/>
                  </a:lnTo>
                  <a:lnTo>
                    <a:pt x="3220" y="1114"/>
                  </a:lnTo>
                  <a:lnTo>
                    <a:pt x="3061" y="1064"/>
                  </a:lnTo>
                  <a:lnTo>
                    <a:pt x="2905" y="1019"/>
                  </a:lnTo>
                  <a:lnTo>
                    <a:pt x="2756" y="977"/>
                  </a:lnTo>
                  <a:lnTo>
                    <a:pt x="2612" y="938"/>
                  </a:lnTo>
                  <a:lnTo>
                    <a:pt x="2473" y="906"/>
                  </a:lnTo>
                  <a:lnTo>
                    <a:pt x="2340" y="875"/>
                  </a:lnTo>
                  <a:lnTo>
                    <a:pt x="2211" y="851"/>
                  </a:lnTo>
                  <a:lnTo>
                    <a:pt x="2086" y="828"/>
                  </a:lnTo>
                  <a:lnTo>
                    <a:pt x="1966" y="811"/>
                  </a:lnTo>
                  <a:lnTo>
                    <a:pt x="1851" y="798"/>
                  </a:lnTo>
                  <a:lnTo>
                    <a:pt x="1739" y="788"/>
                  </a:lnTo>
                  <a:lnTo>
                    <a:pt x="1630" y="782"/>
                  </a:lnTo>
                  <a:lnTo>
                    <a:pt x="1526" y="780"/>
                  </a:lnTo>
                  <a:lnTo>
                    <a:pt x="1426" y="780"/>
                  </a:lnTo>
                  <a:lnTo>
                    <a:pt x="1329" y="785"/>
                  </a:lnTo>
                  <a:lnTo>
                    <a:pt x="1235" y="795"/>
                  </a:lnTo>
                  <a:lnTo>
                    <a:pt x="1143" y="806"/>
                  </a:lnTo>
                  <a:lnTo>
                    <a:pt x="1099" y="814"/>
                  </a:lnTo>
                  <a:lnTo>
                    <a:pt x="1054" y="822"/>
                  </a:lnTo>
                  <a:lnTo>
                    <a:pt x="1011" y="830"/>
                  </a:lnTo>
                  <a:lnTo>
                    <a:pt x="970" y="840"/>
                  </a:lnTo>
                  <a:lnTo>
                    <a:pt x="927" y="851"/>
                  </a:lnTo>
                  <a:lnTo>
                    <a:pt x="885" y="862"/>
                  </a:lnTo>
                  <a:lnTo>
                    <a:pt x="804" y="888"/>
                  </a:lnTo>
                  <a:lnTo>
                    <a:pt x="725" y="917"/>
                  </a:lnTo>
                  <a:lnTo>
                    <a:pt x="647" y="950"/>
                  </a:lnTo>
                  <a:lnTo>
                    <a:pt x="571" y="985"/>
                  </a:lnTo>
                  <a:lnTo>
                    <a:pt x="496" y="1024"/>
                  </a:lnTo>
                  <a:lnTo>
                    <a:pt x="424" y="1064"/>
                  </a:lnTo>
                  <a:lnTo>
                    <a:pt x="352" y="1109"/>
                  </a:lnTo>
                  <a:lnTo>
                    <a:pt x="280" y="1156"/>
                  </a:lnTo>
                  <a:lnTo>
                    <a:pt x="210" y="1208"/>
                  </a:lnTo>
                  <a:lnTo>
                    <a:pt x="139" y="1261"/>
                  </a:lnTo>
                  <a:lnTo>
                    <a:pt x="70" y="1316"/>
                  </a:lnTo>
                  <a:lnTo>
                    <a:pt x="0" y="137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517616" name="Freeform 48"/>
            <p:cNvSpPr>
              <a:spLocks/>
            </p:cNvSpPr>
            <p:nvPr userDrawn="1"/>
          </p:nvSpPr>
          <p:spPr bwMode="auto">
            <a:xfrm>
              <a:off x="1229" y="911"/>
              <a:ext cx="5314" cy="745"/>
            </a:xfrm>
            <a:custGeom>
              <a:avLst/>
              <a:gdLst/>
              <a:ahLst/>
              <a:cxnLst>
                <a:cxn ang="0">
                  <a:pos x="5314" y="0"/>
                </a:cxn>
                <a:cxn ang="0">
                  <a:pos x="5296" y="71"/>
                </a:cxn>
                <a:cxn ang="0">
                  <a:pos x="5271" y="153"/>
                </a:cxn>
                <a:cxn ang="0">
                  <a:pos x="5233" y="257"/>
                </a:cxn>
                <a:cxn ang="0">
                  <a:pos x="5180" y="376"/>
                </a:cxn>
                <a:cxn ang="0">
                  <a:pos x="5112" y="507"/>
                </a:cxn>
                <a:cxn ang="0">
                  <a:pos x="5050" y="609"/>
                </a:cxn>
                <a:cxn ang="0">
                  <a:pos x="5003" y="678"/>
                </a:cxn>
                <a:cxn ang="0">
                  <a:pos x="4950" y="746"/>
                </a:cxn>
                <a:cxn ang="0">
                  <a:pos x="4893" y="812"/>
                </a:cxn>
                <a:cxn ang="0">
                  <a:pos x="4830" y="878"/>
                </a:cxn>
                <a:cxn ang="0">
                  <a:pos x="4762" y="940"/>
                </a:cxn>
                <a:cxn ang="0">
                  <a:pos x="4689" y="999"/>
                </a:cxn>
                <a:cxn ang="0">
                  <a:pos x="4610" y="1054"/>
                </a:cxn>
                <a:cxn ang="0">
                  <a:pos x="4524" y="1104"/>
                </a:cxn>
                <a:cxn ang="0">
                  <a:pos x="4432" y="1150"/>
                </a:cxn>
                <a:cxn ang="0">
                  <a:pos x="4335" y="1188"/>
                </a:cxn>
                <a:cxn ang="0">
                  <a:pos x="4229" y="1219"/>
                </a:cxn>
                <a:cxn ang="0">
                  <a:pos x="4118" y="1243"/>
                </a:cxn>
                <a:cxn ang="0">
                  <a:pos x="4000" y="1259"/>
                </a:cxn>
                <a:cxn ang="0">
                  <a:pos x="3875" y="1266"/>
                </a:cxn>
                <a:cxn ang="0">
                  <a:pos x="3742" y="1263"/>
                </a:cxn>
                <a:cxn ang="0">
                  <a:pos x="3602" y="1248"/>
                </a:cxn>
                <a:cxn ang="0">
                  <a:pos x="3453" y="1224"/>
                </a:cxn>
                <a:cxn ang="0">
                  <a:pos x="3298" y="1187"/>
                </a:cxn>
                <a:cxn ang="0">
                  <a:pos x="3217" y="1164"/>
                </a:cxn>
                <a:cxn ang="0">
                  <a:pos x="2899" y="1074"/>
                </a:cxn>
                <a:cxn ang="0">
                  <a:pos x="2605" y="999"/>
                </a:cxn>
                <a:cxn ang="0">
                  <a:pos x="2333" y="941"/>
                </a:cxn>
                <a:cxn ang="0">
                  <a:pos x="2079" y="899"/>
                </a:cxn>
                <a:cxn ang="0">
                  <a:pos x="1843" y="872"/>
                </a:cxn>
                <a:cxn ang="0">
                  <a:pos x="1622" y="861"/>
                </a:cxn>
                <a:cxn ang="0">
                  <a:pos x="1418" y="864"/>
                </a:cxn>
                <a:cxn ang="0">
                  <a:pos x="1226" y="882"/>
                </a:cxn>
                <a:cxn ang="0">
                  <a:pos x="1134" y="896"/>
                </a:cxn>
                <a:cxn ang="0">
                  <a:pos x="1047" y="912"/>
                </a:cxn>
                <a:cxn ang="0">
                  <a:pos x="961" y="933"/>
                </a:cxn>
                <a:cxn ang="0">
                  <a:pos x="878" y="957"/>
                </a:cxn>
                <a:cxn ang="0">
                  <a:pos x="718" y="1016"/>
                </a:cxn>
                <a:cxn ang="0">
                  <a:pos x="565" y="1087"/>
                </a:cxn>
                <a:cxn ang="0">
                  <a:pos x="419" y="1171"/>
                </a:cxn>
                <a:cxn ang="0">
                  <a:pos x="276" y="1266"/>
                </a:cxn>
                <a:cxn ang="0">
                  <a:pos x="138" y="1372"/>
                </a:cxn>
                <a:cxn ang="0">
                  <a:pos x="0" y="1490"/>
                </a:cxn>
              </a:cxnLst>
              <a:rect l="0" t="0" r="r" b="b"/>
              <a:pathLst>
                <a:path w="5314" h="1490">
                  <a:moveTo>
                    <a:pt x="5314" y="0"/>
                  </a:moveTo>
                  <a:lnTo>
                    <a:pt x="5314" y="0"/>
                  </a:lnTo>
                  <a:lnTo>
                    <a:pt x="5309" y="19"/>
                  </a:lnTo>
                  <a:lnTo>
                    <a:pt x="5296" y="71"/>
                  </a:lnTo>
                  <a:lnTo>
                    <a:pt x="5284" y="110"/>
                  </a:lnTo>
                  <a:lnTo>
                    <a:pt x="5271" y="153"/>
                  </a:lnTo>
                  <a:lnTo>
                    <a:pt x="5254" y="202"/>
                  </a:lnTo>
                  <a:lnTo>
                    <a:pt x="5233" y="257"/>
                  </a:lnTo>
                  <a:lnTo>
                    <a:pt x="5208" y="315"/>
                  </a:lnTo>
                  <a:lnTo>
                    <a:pt x="5180" y="376"/>
                  </a:lnTo>
                  <a:lnTo>
                    <a:pt x="5148" y="441"/>
                  </a:lnTo>
                  <a:lnTo>
                    <a:pt x="5112" y="507"/>
                  </a:lnTo>
                  <a:lnTo>
                    <a:pt x="5072" y="575"/>
                  </a:lnTo>
                  <a:lnTo>
                    <a:pt x="5050" y="609"/>
                  </a:lnTo>
                  <a:lnTo>
                    <a:pt x="5026" y="644"/>
                  </a:lnTo>
                  <a:lnTo>
                    <a:pt x="5003" y="678"/>
                  </a:lnTo>
                  <a:lnTo>
                    <a:pt x="4976" y="712"/>
                  </a:lnTo>
                  <a:lnTo>
                    <a:pt x="4950" y="746"/>
                  </a:lnTo>
                  <a:lnTo>
                    <a:pt x="4922" y="780"/>
                  </a:lnTo>
                  <a:lnTo>
                    <a:pt x="4893" y="812"/>
                  </a:lnTo>
                  <a:lnTo>
                    <a:pt x="4862" y="846"/>
                  </a:lnTo>
                  <a:lnTo>
                    <a:pt x="4830" y="878"/>
                  </a:lnTo>
                  <a:lnTo>
                    <a:pt x="4797" y="909"/>
                  </a:lnTo>
                  <a:lnTo>
                    <a:pt x="4762" y="940"/>
                  </a:lnTo>
                  <a:lnTo>
                    <a:pt x="4726" y="970"/>
                  </a:lnTo>
                  <a:lnTo>
                    <a:pt x="4689" y="999"/>
                  </a:lnTo>
                  <a:lnTo>
                    <a:pt x="4650" y="1027"/>
                  </a:lnTo>
                  <a:lnTo>
                    <a:pt x="4610" y="1054"/>
                  </a:lnTo>
                  <a:lnTo>
                    <a:pt x="4568" y="1080"/>
                  </a:lnTo>
                  <a:lnTo>
                    <a:pt x="4524" y="1104"/>
                  </a:lnTo>
                  <a:lnTo>
                    <a:pt x="4479" y="1127"/>
                  </a:lnTo>
                  <a:lnTo>
                    <a:pt x="4432" y="1150"/>
                  </a:lnTo>
                  <a:lnTo>
                    <a:pt x="4385" y="1169"/>
                  </a:lnTo>
                  <a:lnTo>
                    <a:pt x="4335" y="1188"/>
                  </a:lnTo>
                  <a:lnTo>
                    <a:pt x="4283" y="1205"/>
                  </a:lnTo>
                  <a:lnTo>
                    <a:pt x="4229" y="1219"/>
                  </a:lnTo>
                  <a:lnTo>
                    <a:pt x="4175" y="1232"/>
                  </a:lnTo>
                  <a:lnTo>
                    <a:pt x="4118" y="1243"/>
                  </a:lnTo>
                  <a:lnTo>
                    <a:pt x="4060" y="1251"/>
                  </a:lnTo>
                  <a:lnTo>
                    <a:pt x="4000" y="1259"/>
                  </a:lnTo>
                  <a:lnTo>
                    <a:pt x="3939" y="1263"/>
                  </a:lnTo>
                  <a:lnTo>
                    <a:pt x="3875" y="1266"/>
                  </a:lnTo>
                  <a:lnTo>
                    <a:pt x="3810" y="1264"/>
                  </a:lnTo>
                  <a:lnTo>
                    <a:pt x="3742" y="1263"/>
                  </a:lnTo>
                  <a:lnTo>
                    <a:pt x="3673" y="1256"/>
                  </a:lnTo>
                  <a:lnTo>
                    <a:pt x="3602" y="1248"/>
                  </a:lnTo>
                  <a:lnTo>
                    <a:pt x="3528" y="1237"/>
                  </a:lnTo>
                  <a:lnTo>
                    <a:pt x="3453" y="1224"/>
                  </a:lnTo>
                  <a:lnTo>
                    <a:pt x="3377" y="1206"/>
                  </a:lnTo>
                  <a:lnTo>
                    <a:pt x="3298" y="1187"/>
                  </a:lnTo>
                  <a:lnTo>
                    <a:pt x="3217" y="1164"/>
                  </a:lnTo>
                  <a:lnTo>
                    <a:pt x="3217" y="1164"/>
                  </a:lnTo>
                  <a:lnTo>
                    <a:pt x="3055" y="1116"/>
                  </a:lnTo>
                  <a:lnTo>
                    <a:pt x="2899" y="1074"/>
                  </a:lnTo>
                  <a:lnTo>
                    <a:pt x="2751" y="1033"/>
                  </a:lnTo>
                  <a:lnTo>
                    <a:pt x="2605" y="999"/>
                  </a:lnTo>
                  <a:lnTo>
                    <a:pt x="2466" y="969"/>
                  </a:lnTo>
                  <a:lnTo>
                    <a:pt x="2333" y="941"/>
                  </a:lnTo>
                  <a:lnTo>
                    <a:pt x="2202" y="919"/>
                  </a:lnTo>
                  <a:lnTo>
                    <a:pt x="2079" y="899"/>
                  </a:lnTo>
                  <a:lnTo>
                    <a:pt x="1958" y="885"/>
                  </a:lnTo>
                  <a:lnTo>
                    <a:pt x="1843" y="872"/>
                  </a:lnTo>
                  <a:lnTo>
                    <a:pt x="1730" y="865"/>
                  </a:lnTo>
                  <a:lnTo>
                    <a:pt x="1622" y="861"/>
                  </a:lnTo>
                  <a:lnTo>
                    <a:pt x="1518" y="861"/>
                  </a:lnTo>
                  <a:lnTo>
                    <a:pt x="1418" y="864"/>
                  </a:lnTo>
                  <a:lnTo>
                    <a:pt x="1321" y="872"/>
                  </a:lnTo>
                  <a:lnTo>
                    <a:pt x="1226" y="882"/>
                  </a:lnTo>
                  <a:lnTo>
                    <a:pt x="1180" y="888"/>
                  </a:lnTo>
                  <a:lnTo>
                    <a:pt x="1134" y="896"/>
                  </a:lnTo>
                  <a:lnTo>
                    <a:pt x="1090" y="904"/>
                  </a:lnTo>
                  <a:lnTo>
                    <a:pt x="1047" y="912"/>
                  </a:lnTo>
                  <a:lnTo>
                    <a:pt x="1004" y="924"/>
                  </a:lnTo>
                  <a:lnTo>
                    <a:pt x="961" y="933"/>
                  </a:lnTo>
                  <a:lnTo>
                    <a:pt x="919" y="945"/>
                  </a:lnTo>
                  <a:lnTo>
                    <a:pt x="878" y="957"/>
                  </a:lnTo>
                  <a:lnTo>
                    <a:pt x="797" y="985"/>
                  </a:lnTo>
                  <a:lnTo>
                    <a:pt x="718" y="1016"/>
                  </a:lnTo>
                  <a:lnTo>
                    <a:pt x="640" y="1050"/>
                  </a:lnTo>
                  <a:lnTo>
                    <a:pt x="565" y="1087"/>
                  </a:lnTo>
                  <a:lnTo>
                    <a:pt x="492" y="1127"/>
                  </a:lnTo>
                  <a:lnTo>
                    <a:pt x="419" y="1171"/>
                  </a:lnTo>
                  <a:lnTo>
                    <a:pt x="347" y="1216"/>
                  </a:lnTo>
                  <a:lnTo>
                    <a:pt x="276" y="1266"/>
                  </a:lnTo>
                  <a:lnTo>
                    <a:pt x="207" y="1318"/>
                  </a:lnTo>
                  <a:lnTo>
                    <a:pt x="138" y="1372"/>
                  </a:lnTo>
                  <a:lnTo>
                    <a:pt x="70" y="1431"/>
                  </a:lnTo>
                  <a:lnTo>
                    <a:pt x="0" y="149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517617" name="Freeform 49"/>
            <p:cNvSpPr>
              <a:spLocks/>
            </p:cNvSpPr>
            <p:nvPr userDrawn="1"/>
          </p:nvSpPr>
          <p:spPr bwMode="auto">
            <a:xfrm>
              <a:off x="1272" y="882"/>
              <a:ext cx="5291" cy="803"/>
            </a:xfrm>
            <a:custGeom>
              <a:avLst/>
              <a:gdLst/>
              <a:ahLst/>
              <a:cxnLst>
                <a:cxn ang="0">
                  <a:pos x="5291" y="0"/>
                </a:cxn>
                <a:cxn ang="0">
                  <a:pos x="5273" y="73"/>
                </a:cxn>
                <a:cxn ang="0">
                  <a:pos x="5250" y="155"/>
                </a:cxn>
                <a:cxn ang="0">
                  <a:pos x="5214" y="260"/>
                </a:cxn>
                <a:cxn ang="0">
                  <a:pos x="5162" y="381"/>
                </a:cxn>
                <a:cxn ang="0">
                  <a:pos x="5097" y="515"/>
                </a:cxn>
                <a:cxn ang="0">
                  <a:pos x="5036" y="618"/>
                </a:cxn>
                <a:cxn ang="0">
                  <a:pos x="4989" y="688"/>
                </a:cxn>
                <a:cxn ang="0">
                  <a:pos x="4937" y="757"/>
                </a:cxn>
                <a:cxn ang="0">
                  <a:pos x="4882" y="827"/>
                </a:cxn>
                <a:cxn ang="0">
                  <a:pos x="4821" y="893"/>
                </a:cxn>
                <a:cxn ang="0">
                  <a:pos x="4753" y="956"/>
                </a:cxn>
                <a:cxn ang="0">
                  <a:pos x="4681" y="1017"/>
                </a:cxn>
                <a:cxn ang="0">
                  <a:pos x="4603" y="1074"/>
                </a:cxn>
                <a:cxn ang="0">
                  <a:pos x="4518" y="1127"/>
                </a:cxn>
                <a:cxn ang="0">
                  <a:pos x="4426" y="1174"/>
                </a:cxn>
                <a:cxn ang="0">
                  <a:pos x="4329" y="1214"/>
                </a:cxn>
                <a:cxn ang="0">
                  <a:pos x="4225" y="1248"/>
                </a:cxn>
                <a:cxn ang="0">
                  <a:pos x="4114" y="1274"/>
                </a:cxn>
                <a:cxn ang="0">
                  <a:pos x="3996" y="1292"/>
                </a:cxn>
                <a:cxn ang="0">
                  <a:pos x="3871" y="1301"/>
                </a:cxn>
                <a:cxn ang="0">
                  <a:pos x="3738" y="1301"/>
                </a:cxn>
                <a:cxn ang="0">
                  <a:pos x="3598" y="1290"/>
                </a:cxn>
                <a:cxn ang="0">
                  <a:pos x="3449" y="1267"/>
                </a:cxn>
                <a:cxn ang="0">
                  <a:pos x="3292" y="1233"/>
                </a:cxn>
                <a:cxn ang="0">
                  <a:pos x="3212" y="1212"/>
                </a:cxn>
                <a:cxn ang="0">
                  <a:pos x="2894" y="1129"/>
                </a:cxn>
                <a:cxn ang="0">
                  <a:pos x="2598" y="1059"/>
                </a:cxn>
                <a:cxn ang="0">
                  <a:pos x="2323" y="1007"/>
                </a:cxn>
                <a:cxn ang="0">
                  <a:pos x="2069" y="970"/>
                </a:cxn>
                <a:cxn ang="0">
                  <a:pos x="1833" y="948"/>
                </a:cxn>
                <a:cxn ang="0">
                  <a:pos x="1612" y="941"/>
                </a:cxn>
                <a:cxn ang="0">
                  <a:pos x="1408" y="948"/>
                </a:cxn>
                <a:cxn ang="0">
                  <a:pos x="1216" y="969"/>
                </a:cxn>
                <a:cxn ang="0">
                  <a:pos x="1126" y="985"/>
                </a:cxn>
                <a:cxn ang="0">
                  <a:pos x="1037" y="1004"/>
                </a:cxn>
                <a:cxn ang="0">
                  <a:pos x="953" y="1027"/>
                </a:cxn>
                <a:cxn ang="0">
                  <a:pos x="869" y="1053"/>
                </a:cxn>
                <a:cxn ang="0">
                  <a:pos x="789" y="1082"/>
                </a:cxn>
                <a:cxn ang="0">
                  <a:pos x="635" y="1150"/>
                </a:cxn>
                <a:cxn ang="0">
                  <a:pos x="486" y="1230"/>
                </a:cxn>
                <a:cxn ang="0">
                  <a:pos x="343" y="1324"/>
                </a:cxn>
                <a:cxn ang="0">
                  <a:pos x="204" y="1429"/>
                </a:cxn>
                <a:cxn ang="0">
                  <a:pos x="68" y="1545"/>
                </a:cxn>
              </a:cxnLst>
              <a:rect l="0" t="0" r="r" b="b"/>
              <a:pathLst>
                <a:path w="5291" h="1606">
                  <a:moveTo>
                    <a:pt x="5291" y="0"/>
                  </a:moveTo>
                  <a:lnTo>
                    <a:pt x="5291" y="0"/>
                  </a:lnTo>
                  <a:lnTo>
                    <a:pt x="5287" y="19"/>
                  </a:lnTo>
                  <a:lnTo>
                    <a:pt x="5273" y="73"/>
                  </a:lnTo>
                  <a:lnTo>
                    <a:pt x="5264" y="111"/>
                  </a:lnTo>
                  <a:lnTo>
                    <a:pt x="5250" y="155"/>
                  </a:lnTo>
                  <a:lnTo>
                    <a:pt x="5233" y="205"/>
                  </a:lnTo>
                  <a:lnTo>
                    <a:pt x="5214" y="260"/>
                  </a:lnTo>
                  <a:lnTo>
                    <a:pt x="5190" y="318"/>
                  </a:lnTo>
                  <a:lnTo>
                    <a:pt x="5162" y="381"/>
                  </a:lnTo>
                  <a:lnTo>
                    <a:pt x="5132" y="447"/>
                  </a:lnTo>
                  <a:lnTo>
                    <a:pt x="5097" y="515"/>
                  </a:lnTo>
                  <a:lnTo>
                    <a:pt x="5057" y="583"/>
                  </a:lnTo>
                  <a:lnTo>
                    <a:pt x="5036" y="618"/>
                  </a:lnTo>
                  <a:lnTo>
                    <a:pt x="5014" y="654"/>
                  </a:lnTo>
                  <a:lnTo>
                    <a:pt x="4989" y="688"/>
                  </a:lnTo>
                  <a:lnTo>
                    <a:pt x="4964" y="723"/>
                  </a:lnTo>
                  <a:lnTo>
                    <a:pt x="4937" y="757"/>
                  </a:lnTo>
                  <a:lnTo>
                    <a:pt x="4911" y="791"/>
                  </a:lnTo>
                  <a:lnTo>
                    <a:pt x="4882" y="827"/>
                  </a:lnTo>
                  <a:lnTo>
                    <a:pt x="4851" y="859"/>
                  </a:lnTo>
                  <a:lnTo>
                    <a:pt x="4821" y="893"/>
                  </a:lnTo>
                  <a:lnTo>
                    <a:pt x="4787" y="925"/>
                  </a:lnTo>
                  <a:lnTo>
                    <a:pt x="4753" y="956"/>
                  </a:lnTo>
                  <a:lnTo>
                    <a:pt x="4718" y="988"/>
                  </a:lnTo>
                  <a:lnTo>
                    <a:pt x="4681" y="1017"/>
                  </a:lnTo>
                  <a:lnTo>
                    <a:pt x="4642" y="1046"/>
                  </a:lnTo>
                  <a:lnTo>
                    <a:pt x="4603" y="1074"/>
                  </a:lnTo>
                  <a:lnTo>
                    <a:pt x="4561" y="1101"/>
                  </a:lnTo>
                  <a:lnTo>
                    <a:pt x="4518" y="1127"/>
                  </a:lnTo>
                  <a:lnTo>
                    <a:pt x="4472" y="1151"/>
                  </a:lnTo>
                  <a:lnTo>
                    <a:pt x="4426" y="1174"/>
                  </a:lnTo>
                  <a:lnTo>
                    <a:pt x="4379" y="1195"/>
                  </a:lnTo>
                  <a:lnTo>
                    <a:pt x="4329" y="1214"/>
                  </a:lnTo>
                  <a:lnTo>
                    <a:pt x="4278" y="1232"/>
                  </a:lnTo>
                  <a:lnTo>
                    <a:pt x="4225" y="1248"/>
                  </a:lnTo>
                  <a:lnTo>
                    <a:pt x="4171" y="1263"/>
                  </a:lnTo>
                  <a:lnTo>
                    <a:pt x="4114" y="1274"/>
                  </a:lnTo>
                  <a:lnTo>
                    <a:pt x="4056" y="1284"/>
                  </a:lnTo>
                  <a:lnTo>
                    <a:pt x="3996" y="1292"/>
                  </a:lnTo>
                  <a:lnTo>
                    <a:pt x="3935" y="1298"/>
                  </a:lnTo>
                  <a:lnTo>
                    <a:pt x="3871" y="1301"/>
                  </a:lnTo>
                  <a:lnTo>
                    <a:pt x="3806" y="1303"/>
                  </a:lnTo>
                  <a:lnTo>
                    <a:pt x="3738" y="1301"/>
                  </a:lnTo>
                  <a:lnTo>
                    <a:pt x="3668" y="1296"/>
                  </a:lnTo>
                  <a:lnTo>
                    <a:pt x="3598" y="1290"/>
                  </a:lnTo>
                  <a:lnTo>
                    <a:pt x="3524" y="1280"/>
                  </a:lnTo>
                  <a:lnTo>
                    <a:pt x="3449" y="1267"/>
                  </a:lnTo>
                  <a:lnTo>
                    <a:pt x="3371" y="1253"/>
                  </a:lnTo>
                  <a:lnTo>
                    <a:pt x="3292" y="1233"/>
                  </a:lnTo>
                  <a:lnTo>
                    <a:pt x="3212" y="1212"/>
                  </a:lnTo>
                  <a:lnTo>
                    <a:pt x="3212" y="1212"/>
                  </a:lnTo>
                  <a:lnTo>
                    <a:pt x="3049" y="1167"/>
                  </a:lnTo>
                  <a:lnTo>
                    <a:pt x="2894" y="1129"/>
                  </a:lnTo>
                  <a:lnTo>
                    <a:pt x="2742" y="1091"/>
                  </a:lnTo>
                  <a:lnTo>
                    <a:pt x="2598" y="1059"/>
                  </a:lnTo>
                  <a:lnTo>
                    <a:pt x="2458" y="1032"/>
                  </a:lnTo>
                  <a:lnTo>
                    <a:pt x="2323" y="1007"/>
                  </a:lnTo>
                  <a:lnTo>
                    <a:pt x="2194" y="986"/>
                  </a:lnTo>
                  <a:lnTo>
                    <a:pt x="2069" y="970"/>
                  </a:lnTo>
                  <a:lnTo>
                    <a:pt x="1948" y="957"/>
                  </a:lnTo>
                  <a:lnTo>
                    <a:pt x="1833" y="948"/>
                  </a:lnTo>
                  <a:lnTo>
                    <a:pt x="1720" y="943"/>
                  </a:lnTo>
                  <a:lnTo>
                    <a:pt x="1612" y="941"/>
                  </a:lnTo>
                  <a:lnTo>
                    <a:pt x="1508" y="943"/>
                  </a:lnTo>
                  <a:lnTo>
                    <a:pt x="1408" y="948"/>
                  </a:lnTo>
                  <a:lnTo>
                    <a:pt x="1311" y="957"/>
                  </a:lnTo>
                  <a:lnTo>
                    <a:pt x="1216" y="969"/>
                  </a:lnTo>
                  <a:lnTo>
                    <a:pt x="1171" y="977"/>
                  </a:lnTo>
                  <a:lnTo>
                    <a:pt x="1126" y="985"/>
                  </a:lnTo>
                  <a:lnTo>
                    <a:pt x="1082" y="994"/>
                  </a:lnTo>
                  <a:lnTo>
                    <a:pt x="1037" y="1004"/>
                  </a:lnTo>
                  <a:lnTo>
                    <a:pt x="994" y="1015"/>
                  </a:lnTo>
                  <a:lnTo>
                    <a:pt x="953" y="1027"/>
                  </a:lnTo>
                  <a:lnTo>
                    <a:pt x="911" y="1040"/>
                  </a:lnTo>
                  <a:lnTo>
                    <a:pt x="869" y="1053"/>
                  </a:lnTo>
                  <a:lnTo>
                    <a:pt x="829" y="1067"/>
                  </a:lnTo>
                  <a:lnTo>
                    <a:pt x="789" y="1082"/>
                  </a:lnTo>
                  <a:lnTo>
                    <a:pt x="711" y="1114"/>
                  </a:lnTo>
                  <a:lnTo>
                    <a:pt x="635" y="1150"/>
                  </a:lnTo>
                  <a:lnTo>
                    <a:pt x="560" y="1188"/>
                  </a:lnTo>
                  <a:lnTo>
                    <a:pt x="486" y="1230"/>
                  </a:lnTo>
                  <a:lnTo>
                    <a:pt x="414" y="1275"/>
                  </a:lnTo>
                  <a:lnTo>
                    <a:pt x="343" y="1324"/>
                  </a:lnTo>
                  <a:lnTo>
                    <a:pt x="274" y="1374"/>
                  </a:lnTo>
                  <a:lnTo>
                    <a:pt x="204" y="1429"/>
                  </a:lnTo>
                  <a:lnTo>
                    <a:pt x="136" y="1485"/>
                  </a:lnTo>
                  <a:lnTo>
                    <a:pt x="68" y="1545"/>
                  </a:lnTo>
                  <a:lnTo>
                    <a:pt x="0" y="160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517618" name="Freeform 50"/>
            <p:cNvSpPr>
              <a:spLocks/>
            </p:cNvSpPr>
            <p:nvPr userDrawn="1"/>
          </p:nvSpPr>
          <p:spPr bwMode="auto">
            <a:xfrm>
              <a:off x="1317" y="854"/>
              <a:ext cx="5265" cy="860"/>
            </a:xfrm>
            <a:custGeom>
              <a:avLst/>
              <a:gdLst/>
              <a:ahLst/>
              <a:cxnLst>
                <a:cxn ang="0">
                  <a:pos x="5265" y="0"/>
                </a:cxn>
                <a:cxn ang="0">
                  <a:pos x="5249" y="73"/>
                </a:cxn>
                <a:cxn ang="0">
                  <a:pos x="5226" y="155"/>
                </a:cxn>
                <a:cxn ang="0">
                  <a:pos x="5191" y="262"/>
                </a:cxn>
                <a:cxn ang="0">
                  <a:pos x="5142" y="385"/>
                </a:cxn>
                <a:cxn ang="0">
                  <a:pos x="5078" y="520"/>
                </a:cxn>
                <a:cxn ang="0">
                  <a:pos x="5019" y="625"/>
                </a:cxn>
                <a:cxn ang="0">
                  <a:pos x="4974" y="696"/>
                </a:cxn>
                <a:cxn ang="0">
                  <a:pos x="4923" y="767"/>
                </a:cxn>
                <a:cxn ang="0">
                  <a:pos x="4869" y="838"/>
                </a:cxn>
                <a:cxn ang="0">
                  <a:pos x="4808" y="906"/>
                </a:cxn>
                <a:cxn ang="0">
                  <a:pos x="4741" y="971"/>
                </a:cxn>
                <a:cxn ang="0">
                  <a:pos x="4670" y="1034"/>
                </a:cxn>
                <a:cxn ang="0">
                  <a:pos x="4593" y="1093"/>
                </a:cxn>
                <a:cxn ang="0">
                  <a:pos x="4509" y="1147"/>
                </a:cxn>
                <a:cxn ang="0">
                  <a:pos x="4419" y="1195"/>
                </a:cxn>
                <a:cxn ang="0">
                  <a:pos x="4322" y="1239"/>
                </a:cxn>
                <a:cxn ang="0">
                  <a:pos x="4218" y="1274"/>
                </a:cxn>
                <a:cxn ang="0">
                  <a:pos x="4108" y="1303"/>
                </a:cxn>
                <a:cxn ang="0">
                  <a:pos x="3990" y="1324"/>
                </a:cxn>
                <a:cxn ang="0">
                  <a:pos x="3865" y="1336"/>
                </a:cxn>
                <a:cxn ang="0">
                  <a:pos x="3732" y="1337"/>
                </a:cxn>
                <a:cxn ang="0">
                  <a:pos x="3591" y="1329"/>
                </a:cxn>
                <a:cxn ang="0">
                  <a:pos x="3443" y="1311"/>
                </a:cxn>
                <a:cxn ang="0">
                  <a:pos x="3286" y="1279"/>
                </a:cxn>
                <a:cxn ang="0">
                  <a:pos x="3204" y="1260"/>
                </a:cxn>
                <a:cxn ang="0">
                  <a:pos x="2885" y="1181"/>
                </a:cxn>
                <a:cxn ang="0">
                  <a:pos x="2588" y="1119"/>
                </a:cxn>
                <a:cxn ang="0">
                  <a:pos x="2313" y="1071"/>
                </a:cxn>
                <a:cxn ang="0">
                  <a:pos x="2059" y="1039"/>
                </a:cxn>
                <a:cxn ang="0">
                  <a:pos x="1821" y="1022"/>
                </a:cxn>
                <a:cxn ang="0">
                  <a:pos x="1602" y="1019"/>
                </a:cxn>
                <a:cxn ang="0">
                  <a:pos x="1396" y="1031"/>
                </a:cxn>
                <a:cxn ang="0">
                  <a:pos x="1252" y="1048"/>
                </a:cxn>
                <a:cxn ang="0">
                  <a:pos x="1160" y="1064"/>
                </a:cxn>
                <a:cxn ang="0">
                  <a:pos x="1071" y="1084"/>
                </a:cxn>
                <a:cxn ang="0">
                  <a:pos x="985" y="1106"/>
                </a:cxn>
                <a:cxn ang="0">
                  <a:pos x="901" y="1132"/>
                </a:cxn>
                <a:cxn ang="0">
                  <a:pos x="820" y="1163"/>
                </a:cxn>
                <a:cxn ang="0">
                  <a:pos x="702" y="1213"/>
                </a:cxn>
                <a:cxn ang="0">
                  <a:pos x="552" y="1290"/>
                </a:cxn>
                <a:cxn ang="0">
                  <a:pos x="408" y="1381"/>
                </a:cxn>
                <a:cxn ang="0">
                  <a:pos x="269" y="1483"/>
                </a:cxn>
                <a:cxn ang="0">
                  <a:pos x="133" y="1596"/>
                </a:cxn>
                <a:cxn ang="0">
                  <a:pos x="0" y="1722"/>
                </a:cxn>
              </a:cxnLst>
              <a:rect l="0" t="0" r="r" b="b"/>
              <a:pathLst>
                <a:path w="5265" h="1722">
                  <a:moveTo>
                    <a:pt x="5265" y="0"/>
                  </a:moveTo>
                  <a:lnTo>
                    <a:pt x="5265" y="0"/>
                  </a:lnTo>
                  <a:lnTo>
                    <a:pt x="5262" y="20"/>
                  </a:lnTo>
                  <a:lnTo>
                    <a:pt x="5249" y="73"/>
                  </a:lnTo>
                  <a:lnTo>
                    <a:pt x="5238" y="112"/>
                  </a:lnTo>
                  <a:lnTo>
                    <a:pt x="5226" y="155"/>
                  </a:lnTo>
                  <a:lnTo>
                    <a:pt x="5210" y="205"/>
                  </a:lnTo>
                  <a:lnTo>
                    <a:pt x="5191" y="262"/>
                  </a:lnTo>
                  <a:lnTo>
                    <a:pt x="5169" y="322"/>
                  </a:lnTo>
                  <a:lnTo>
                    <a:pt x="5142" y="385"/>
                  </a:lnTo>
                  <a:lnTo>
                    <a:pt x="5113" y="451"/>
                  </a:lnTo>
                  <a:lnTo>
                    <a:pt x="5078" y="520"/>
                  </a:lnTo>
                  <a:lnTo>
                    <a:pt x="5040" y="590"/>
                  </a:lnTo>
                  <a:lnTo>
                    <a:pt x="5019" y="625"/>
                  </a:lnTo>
                  <a:lnTo>
                    <a:pt x="4997" y="661"/>
                  </a:lnTo>
                  <a:lnTo>
                    <a:pt x="4974" y="696"/>
                  </a:lnTo>
                  <a:lnTo>
                    <a:pt x="4949" y="732"/>
                  </a:lnTo>
                  <a:lnTo>
                    <a:pt x="4923" y="767"/>
                  </a:lnTo>
                  <a:lnTo>
                    <a:pt x="4897" y="803"/>
                  </a:lnTo>
                  <a:lnTo>
                    <a:pt x="4869" y="838"/>
                  </a:lnTo>
                  <a:lnTo>
                    <a:pt x="4838" y="872"/>
                  </a:lnTo>
                  <a:lnTo>
                    <a:pt x="4808" y="906"/>
                  </a:lnTo>
                  <a:lnTo>
                    <a:pt x="4776" y="938"/>
                  </a:lnTo>
                  <a:lnTo>
                    <a:pt x="4741" y="971"/>
                  </a:lnTo>
                  <a:lnTo>
                    <a:pt x="4706" y="1003"/>
                  </a:lnTo>
                  <a:lnTo>
                    <a:pt x="4670" y="1034"/>
                  </a:lnTo>
                  <a:lnTo>
                    <a:pt x="4631" y="1064"/>
                  </a:lnTo>
                  <a:lnTo>
                    <a:pt x="4593" y="1093"/>
                  </a:lnTo>
                  <a:lnTo>
                    <a:pt x="4551" y="1121"/>
                  </a:lnTo>
                  <a:lnTo>
                    <a:pt x="4509" y="1147"/>
                  </a:lnTo>
                  <a:lnTo>
                    <a:pt x="4465" y="1173"/>
                  </a:lnTo>
                  <a:lnTo>
                    <a:pt x="4419" y="1195"/>
                  </a:lnTo>
                  <a:lnTo>
                    <a:pt x="4370" y="1218"/>
                  </a:lnTo>
                  <a:lnTo>
                    <a:pt x="4322" y="1239"/>
                  </a:lnTo>
                  <a:lnTo>
                    <a:pt x="4270" y="1258"/>
                  </a:lnTo>
                  <a:lnTo>
                    <a:pt x="4218" y="1274"/>
                  </a:lnTo>
                  <a:lnTo>
                    <a:pt x="4163" y="1290"/>
                  </a:lnTo>
                  <a:lnTo>
                    <a:pt x="4108" y="1303"/>
                  </a:lnTo>
                  <a:lnTo>
                    <a:pt x="4050" y="1315"/>
                  </a:lnTo>
                  <a:lnTo>
                    <a:pt x="3990" y="1324"/>
                  </a:lnTo>
                  <a:lnTo>
                    <a:pt x="3929" y="1331"/>
                  </a:lnTo>
                  <a:lnTo>
                    <a:pt x="3865" y="1336"/>
                  </a:lnTo>
                  <a:lnTo>
                    <a:pt x="3800" y="1337"/>
                  </a:lnTo>
                  <a:lnTo>
                    <a:pt x="3732" y="1337"/>
                  </a:lnTo>
                  <a:lnTo>
                    <a:pt x="3662" y="1336"/>
                  </a:lnTo>
                  <a:lnTo>
                    <a:pt x="3591" y="1329"/>
                  </a:lnTo>
                  <a:lnTo>
                    <a:pt x="3518" y="1321"/>
                  </a:lnTo>
                  <a:lnTo>
                    <a:pt x="3443" y="1311"/>
                  </a:lnTo>
                  <a:lnTo>
                    <a:pt x="3365" y="1297"/>
                  </a:lnTo>
                  <a:lnTo>
                    <a:pt x="3286" y="1279"/>
                  </a:lnTo>
                  <a:lnTo>
                    <a:pt x="3204" y="1260"/>
                  </a:lnTo>
                  <a:lnTo>
                    <a:pt x="3204" y="1260"/>
                  </a:lnTo>
                  <a:lnTo>
                    <a:pt x="3042" y="1219"/>
                  </a:lnTo>
                  <a:lnTo>
                    <a:pt x="2885" y="1181"/>
                  </a:lnTo>
                  <a:lnTo>
                    <a:pt x="2733" y="1148"/>
                  </a:lnTo>
                  <a:lnTo>
                    <a:pt x="2588" y="1119"/>
                  </a:lnTo>
                  <a:lnTo>
                    <a:pt x="2447" y="1093"/>
                  </a:lnTo>
                  <a:lnTo>
                    <a:pt x="2313" y="1071"/>
                  </a:lnTo>
                  <a:lnTo>
                    <a:pt x="2184" y="1053"/>
                  </a:lnTo>
                  <a:lnTo>
                    <a:pt x="2059" y="1039"/>
                  </a:lnTo>
                  <a:lnTo>
                    <a:pt x="1938" y="1029"/>
                  </a:lnTo>
                  <a:lnTo>
                    <a:pt x="1821" y="1022"/>
                  </a:lnTo>
                  <a:lnTo>
                    <a:pt x="1709" y="1019"/>
                  </a:lnTo>
                  <a:lnTo>
                    <a:pt x="1602" y="1019"/>
                  </a:lnTo>
                  <a:lnTo>
                    <a:pt x="1498" y="1024"/>
                  </a:lnTo>
                  <a:lnTo>
                    <a:pt x="1396" y="1031"/>
                  </a:lnTo>
                  <a:lnTo>
                    <a:pt x="1299" y="1042"/>
                  </a:lnTo>
                  <a:lnTo>
                    <a:pt x="1252" y="1048"/>
                  </a:lnTo>
                  <a:lnTo>
                    <a:pt x="1206" y="1056"/>
                  </a:lnTo>
                  <a:lnTo>
                    <a:pt x="1160" y="1064"/>
                  </a:lnTo>
                  <a:lnTo>
                    <a:pt x="1116" y="1074"/>
                  </a:lnTo>
                  <a:lnTo>
                    <a:pt x="1071" y="1084"/>
                  </a:lnTo>
                  <a:lnTo>
                    <a:pt x="1027" y="1095"/>
                  </a:lnTo>
                  <a:lnTo>
                    <a:pt x="985" y="1106"/>
                  </a:lnTo>
                  <a:lnTo>
                    <a:pt x="942" y="1119"/>
                  </a:lnTo>
                  <a:lnTo>
                    <a:pt x="901" y="1132"/>
                  </a:lnTo>
                  <a:lnTo>
                    <a:pt x="860" y="1147"/>
                  </a:lnTo>
                  <a:lnTo>
                    <a:pt x="820" y="1163"/>
                  </a:lnTo>
                  <a:lnTo>
                    <a:pt x="780" y="1177"/>
                  </a:lnTo>
                  <a:lnTo>
                    <a:pt x="702" y="1213"/>
                  </a:lnTo>
                  <a:lnTo>
                    <a:pt x="626" y="1250"/>
                  </a:lnTo>
                  <a:lnTo>
                    <a:pt x="552" y="1290"/>
                  </a:lnTo>
                  <a:lnTo>
                    <a:pt x="479" y="1334"/>
                  </a:lnTo>
                  <a:lnTo>
                    <a:pt x="408" y="1381"/>
                  </a:lnTo>
                  <a:lnTo>
                    <a:pt x="338" y="1429"/>
                  </a:lnTo>
                  <a:lnTo>
                    <a:pt x="269" y="1483"/>
                  </a:lnTo>
                  <a:lnTo>
                    <a:pt x="201" y="1538"/>
                  </a:lnTo>
                  <a:lnTo>
                    <a:pt x="133" y="1596"/>
                  </a:lnTo>
                  <a:lnTo>
                    <a:pt x="66" y="1657"/>
                  </a:lnTo>
                  <a:lnTo>
                    <a:pt x="0" y="172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517619" name="Freeform 51"/>
            <p:cNvSpPr>
              <a:spLocks/>
            </p:cNvSpPr>
            <p:nvPr userDrawn="1"/>
          </p:nvSpPr>
          <p:spPr bwMode="auto">
            <a:xfrm>
              <a:off x="1361" y="825"/>
              <a:ext cx="5239" cy="918"/>
            </a:xfrm>
            <a:custGeom>
              <a:avLst/>
              <a:gdLst/>
              <a:ahLst/>
              <a:cxnLst>
                <a:cxn ang="0">
                  <a:pos x="5239" y="0"/>
                </a:cxn>
                <a:cxn ang="0">
                  <a:pos x="5223" y="74"/>
                </a:cxn>
                <a:cxn ang="0">
                  <a:pos x="5202" y="158"/>
                </a:cxn>
                <a:cxn ang="0">
                  <a:pos x="5169" y="265"/>
                </a:cxn>
                <a:cxn ang="0">
                  <a:pos x="5122" y="389"/>
                </a:cxn>
                <a:cxn ang="0">
                  <a:pos x="5061" y="527"/>
                </a:cxn>
                <a:cxn ang="0">
                  <a:pos x="5003" y="635"/>
                </a:cxn>
                <a:cxn ang="0">
                  <a:pos x="4958" y="706"/>
                </a:cxn>
                <a:cxn ang="0">
                  <a:pos x="4909" y="778"/>
                </a:cxn>
                <a:cxn ang="0">
                  <a:pos x="4855" y="850"/>
                </a:cxn>
                <a:cxn ang="0">
                  <a:pos x="4796" y="921"/>
                </a:cxn>
                <a:cxn ang="0">
                  <a:pos x="4730" y="987"/>
                </a:cxn>
                <a:cxn ang="0">
                  <a:pos x="4660" y="1051"/>
                </a:cxn>
                <a:cxn ang="0">
                  <a:pos x="4583" y="1113"/>
                </a:cxn>
                <a:cxn ang="0">
                  <a:pos x="4500" y="1168"/>
                </a:cxn>
                <a:cxn ang="0">
                  <a:pos x="4411" y="1219"/>
                </a:cxn>
                <a:cxn ang="0">
                  <a:pos x="4315" y="1265"/>
                </a:cxn>
                <a:cxn ang="0">
                  <a:pos x="4211" y="1303"/>
                </a:cxn>
                <a:cxn ang="0">
                  <a:pos x="4101" y="1334"/>
                </a:cxn>
                <a:cxn ang="0">
                  <a:pos x="3985" y="1357"/>
                </a:cxn>
                <a:cxn ang="0">
                  <a:pos x="3860" y="1371"/>
                </a:cxn>
                <a:cxn ang="0">
                  <a:pos x="3727" y="1376"/>
                </a:cxn>
                <a:cxn ang="0">
                  <a:pos x="3585" y="1371"/>
                </a:cxn>
                <a:cxn ang="0">
                  <a:pos x="3436" y="1355"/>
                </a:cxn>
                <a:cxn ang="0">
                  <a:pos x="3279" y="1326"/>
                </a:cxn>
                <a:cxn ang="0">
                  <a:pos x="3198" y="1308"/>
                </a:cxn>
                <a:cxn ang="0">
                  <a:pos x="2877" y="1235"/>
                </a:cxn>
                <a:cxn ang="0">
                  <a:pos x="2580" y="1179"/>
                </a:cxn>
                <a:cxn ang="0">
                  <a:pos x="2303" y="1137"/>
                </a:cxn>
                <a:cxn ang="0">
                  <a:pos x="2048" y="1109"/>
                </a:cxn>
                <a:cxn ang="0">
                  <a:pos x="1811" y="1097"/>
                </a:cxn>
                <a:cxn ang="0">
                  <a:pos x="1591" y="1100"/>
                </a:cxn>
                <a:cxn ang="0">
                  <a:pos x="1387" y="1114"/>
                </a:cxn>
                <a:cxn ang="0">
                  <a:pos x="1243" y="1135"/>
                </a:cxn>
                <a:cxn ang="0">
                  <a:pos x="1151" y="1153"/>
                </a:cxn>
                <a:cxn ang="0">
                  <a:pos x="1062" y="1174"/>
                </a:cxn>
                <a:cxn ang="0">
                  <a:pos x="976" y="1200"/>
                </a:cxn>
                <a:cxn ang="0">
                  <a:pos x="893" y="1227"/>
                </a:cxn>
                <a:cxn ang="0">
                  <a:pos x="812" y="1258"/>
                </a:cxn>
                <a:cxn ang="0">
                  <a:pos x="696" y="1311"/>
                </a:cxn>
                <a:cxn ang="0">
                  <a:pos x="546" y="1392"/>
                </a:cxn>
                <a:cxn ang="0">
                  <a:pos x="404" y="1486"/>
                </a:cxn>
                <a:cxn ang="0">
                  <a:pos x="267" y="1591"/>
                </a:cxn>
                <a:cxn ang="0">
                  <a:pos x="132" y="1709"/>
                </a:cxn>
                <a:cxn ang="0">
                  <a:pos x="0" y="1836"/>
                </a:cxn>
              </a:cxnLst>
              <a:rect l="0" t="0" r="r" b="b"/>
              <a:pathLst>
                <a:path w="5239" h="1836">
                  <a:moveTo>
                    <a:pt x="5239" y="0"/>
                  </a:moveTo>
                  <a:lnTo>
                    <a:pt x="5239" y="0"/>
                  </a:lnTo>
                  <a:lnTo>
                    <a:pt x="5236" y="20"/>
                  </a:lnTo>
                  <a:lnTo>
                    <a:pt x="5223" y="74"/>
                  </a:lnTo>
                  <a:lnTo>
                    <a:pt x="5215" y="113"/>
                  </a:lnTo>
                  <a:lnTo>
                    <a:pt x="5202" y="158"/>
                  </a:lnTo>
                  <a:lnTo>
                    <a:pt x="5187" y="209"/>
                  </a:lnTo>
                  <a:lnTo>
                    <a:pt x="5169" y="265"/>
                  </a:lnTo>
                  <a:lnTo>
                    <a:pt x="5148" y="325"/>
                  </a:lnTo>
                  <a:lnTo>
                    <a:pt x="5122" y="389"/>
                  </a:lnTo>
                  <a:lnTo>
                    <a:pt x="5093" y="457"/>
                  </a:lnTo>
                  <a:lnTo>
                    <a:pt x="5061" y="527"/>
                  </a:lnTo>
                  <a:lnTo>
                    <a:pt x="5023" y="598"/>
                  </a:lnTo>
                  <a:lnTo>
                    <a:pt x="5003" y="635"/>
                  </a:lnTo>
                  <a:lnTo>
                    <a:pt x="4982" y="670"/>
                  </a:lnTo>
                  <a:lnTo>
                    <a:pt x="4958" y="706"/>
                  </a:lnTo>
                  <a:lnTo>
                    <a:pt x="4934" y="743"/>
                  </a:lnTo>
                  <a:lnTo>
                    <a:pt x="4909" y="778"/>
                  </a:lnTo>
                  <a:lnTo>
                    <a:pt x="4883" y="814"/>
                  </a:lnTo>
                  <a:lnTo>
                    <a:pt x="4855" y="850"/>
                  </a:lnTo>
                  <a:lnTo>
                    <a:pt x="4826" y="885"/>
                  </a:lnTo>
                  <a:lnTo>
                    <a:pt x="4796" y="921"/>
                  </a:lnTo>
                  <a:lnTo>
                    <a:pt x="4764" y="954"/>
                  </a:lnTo>
                  <a:lnTo>
                    <a:pt x="4730" y="987"/>
                  </a:lnTo>
                  <a:lnTo>
                    <a:pt x="4696" y="1019"/>
                  </a:lnTo>
                  <a:lnTo>
                    <a:pt x="4660" y="1051"/>
                  </a:lnTo>
                  <a:lnTo>
                    <a:pt x="4622" y="1082"/>
                  </a:lnTo>
                  <a:lnTo>
                    <a:pt x="4583" y="1113"/>
                  </a:lnTo>
                  <a:lnTo>
                    <a:pt x="4543" y="1140"/>
                  </a:lnTo>
                  <a:lnTo>
                    <a:pt x="4500" y="1168"/>
                  </a:lnTo>
                  <a:lnTo>
                    <a:pt x="4457" y="1195"/>
                  </a:lnTo>
                  <a:lnTo>
                    <a:pt x="4411" y="1219"/>
                  </a:lnTo>
                  <a:lnTo>
                    <a:pt x="4364" y="1242"/>
                  </a:lnTo>
                  <a:lnTo>
                    <a:pt x="4315" y="1265"/>
                  </a:lnTo>
                  <a:lnTo>
                    <a:pt x="4264" y="1284"/>
                  </a:lnTo>
                  <a:lnTo>
                    <a:pt x="4211" y="1303"/>
                  </a:lnTo>
                  <a:lnTo>
                    <a:pt x="4157" y="1319"/>
                  </a:lnTo>
                  <a:lnTo>
                    <a:pt x="4101" y="1334"/>
                  </a:lnTo>
                  <a:lnTo>
                    <a:pt x="4043" y="1347"/>
                  </a:lnTo>
                  <a:lnTo>
                    <a:pt x="3985" y="1357"/>
                  </a:lnTo>
                  <a:lnTo>
                    <a:pt x="3922" y="1365"/>
                  </a:lnTo>
                  <a:lnTo>
                    <a:pt x="3860" y="1371"/>
                  </a:lnTo>
                  <a:lnTo>
                    <a:pt x="3793" y="1374"/>
                  </a:lnTo>
                  <a:lnTo>
                    <a:pt x="3727" y="1376"/>
                  </a:lnTo>
                  <a:lnTo>
                    <a:pt x="3657" y="1374"/>
                  </a:lnTo>
                  <a:lnTo>
                    <a:pt x="3585" y="1371"/>
                  </a:lnTo>
                  <a:lnTo>
                    <a:pt x="3513" y="1365"/>
                  </a:lnTo>
                  <a:lnTo>
                    <a:pt x="3436" y="1355"/>
                  </a:lnTo>
                  <a:lnTo>
                    <a:pt x="3359" y="1342"/>
                  </a:lnTo>
                  <a:lnTo>
                    <a:pt x="3279" y="1326"/>
                  </a:lnTo>
                  <a:lnTo>
                    <a:pt x="3198" y="1308"/>
                  </a:lnTo>
                  <a:lnTo>
                    <a:pt x="3198" y="1308"/>
                  </a:lnTo>
                  <a:lnTo>
                    <a:pt x="3034" y="1269"/>
                  </a:lnTo>
                  <a:lnTo>
                    <a:pt x="2877" y="1235"/>
                  </a:lnTo>
                  <a:lnTo>
                    <a:pt x="2726" y="1205"/>
                  </a:lnTo>
                  <a:lnTo>
                    <a:pt x="2580" y="1179"/>
                  </a:lnTo>
                  <a:lnTo>
                    <a:pt x="2439" y="1156"/>
                  </a:lnTo>
                  <a:lnTo>
                    <a:pt x="2303" y="1137"/>
                  </a:lnTo>
                  <a:lnTo>
                    <a:pt x="2174" y="1121"/>
                  </a:lnTo>
                  <a:lnTo>
                    <a:pt x="2048" y="1109"/>
                  </a:lnTo>
                  <a:lnTo>
                    <a:pt x="1927" y="1101"/>
                  </a:lnTo>
                  <a:lnTo>
                    <a:pt x="1811" y="1097"/>
                  </a:lnTo>
                  <a:lnTo>
                    <a:pt x="1699" y="1097"/>
                  </a:lnTo>
                  <a:lnTo>
                    <a:pt x="1591" y="1100"/>
                  </a:lnTo>
                  <a:lnTo>
                    <a:pt x="1487" y="1105"/>
                  </a:lnTo>
                  <a:lnTo>
                    <a:pt x="1387" y="1114"/>
                  </a:lnTo>
                  <a:lnTo>
                    <a:pt x="1290" y="1127"/>
                  </a:lnTo>
                  <a:lnTo>
                    <a:pt x="1243" y="1135"/>
                  </a:lnTo>
                  <a:lnTo>
                    <a:pt x="1197" y="1143"/>
                  </a:lnTo>
                  <a:lnTo>
                    <a:pt x="1151" y="1153"/>
                  </a:lnTo>
                  <a:lnTo>
                    <a:pt x="1107" y="1164"/>
                  </a:lnTo>
                  <a:lnTo>
                    <a:pt x="1062" y="1174"/>
                  </a:lnTo>
                  <a:lnTo>
                    <a:pt x="1019" y="1187"/>
                  </a:lnTo>
                  <a:lnTo>
                    <a:pt x="976" y="1200"/>
                  </a:lnTo>
                  <a:lnTo>
                    <a:pt x="934" y="1213"/>
                  </a:lnTo>
                  <a:lnTo>
                    <a:pt x="893" y="1227"/>
                  </a:lnTo>
                  <a:lnTo>
                    <a:pt x="853" y="1242"/>
                  </a:lnTo>
                  <a:lnTo>
                    <a:pt x="812" y="1258"/>
                  </a:lnTo>
                  <a:lnTo>
                    <a:pt x="772" y="1276"/>
                  </a:lnTo>
                  <a:lnTo>
                    <a:pt x="696" y="1311"/>
                  </a:lnTo>
                  <a:lnTo>
                    <a:pt x="619" y="1350"/>
                  </a:lnTo>
                  <a:lnTo>
                    <a:pt x="546" y="1392"/>
                  </a:lnTo>
                  <a:lnTo>
                    <a:pt x="473" y="1437"/>
                  </a:lnTo>
                  <a:lnTo>
                    <a:pt x="404" y="1486"/>
                  </a:lnTo>
                  <a:lnTo>
                    <a:pt x="335" y="1537"/>
                  </a:lnTo>
                  <a:lnTo>
                    <a:pt x="267" y="1591"/>
                  </a:lnTo>
                  <a:lnTo>
                    <a:pt x="199" y="1649"/>
                  </a:lnTo>
                  <a:lnTo>
                    <a:pt x="132" y="1709"/>
                  </a:lnTo>
                  <a:lnTo>
                    <a:pt x="67" y="1772"/>
                  </a:lnTo>
                  <a:lnTo>
                    <a:pt x="0" y="183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517620" name="Freeform 52"/>
            <p:cNvSpPr>
              <a:spLocks/>
            </p:cNvSpPr>
            <p:nvPr userDrawn="1"/>
          </p:nvSpPr>
          <p:spPr bwMode="auto">
            <a:xfrm>
              <a:off x="1407" y="796"/>
              <a:ext cx="5211" cy="976"/>
            </a:xfrm>
            <a:custGeom>
              <a:avLst/>
              <a:gdLst/>
              <a:ahLst/>
              <a:cxnLst>
                <a:cxn ang="0">
                  <a:pos x="5211" y="0"/>
                </a:cxn>
                <a:cxn ang="0">
                  <a:pos x="5197" y="76"/>
                </a:cxn>
                <a:cxn ang="0">
                  <a:pos x="5176" y="160"/>
                </a:cxn>
                <a:cxn ang="0">
                  <a:pos x="5144" y="268"/>
                </a:cxn>
                <a:cxn ang="0">
                  <a:pos x="5100" y="394"/>
                </a:cxn>
                <a:cxn ang="0">
                  <a:pos x="5040" y="533"/>
                </a:cxn>
                <a:cxn ang="0">
                  <a:pos x="4983" y="643"/>
                </a:cxn>
                <a:cxn ang="0">
                  <a:pos x="4940" y="715"/>
                </a:cxn>
                <a:cxn ang="0">
                  <a:pos x="4893" y="790"/>
                </a:cxn>
                <a:cxn ang="0">
                  <a:pos x="4839" y="862"/>
                </a:cxn>
                <a:cxn ang="0">
                  <a:pos x="4780" y="933"/>
                </a:cxn>
                <a:cxn ang="0">
                  <a:pos x="4716" y="1003"/>
                </a:cxn>
                <a:cxn ang="0">
                  <a:pos x="4647" y="1069"/>
                </a:cxn>
                <a:cxn ang="0">
                  <a:pos x="4571" y="1130"/>
                </a:cxn>
                <a:cxn ang="0">
                  <a:pos x="4489" y="1188"/>
                </a:cxn>
                <a:cxn ang="0">
                  <a:pos x="4400" y="1242"/>
                </a:cxn>
                <a:cxn ang="0">
                  <a:pos x="4305" y="1289"/>
                </a:cxn>
                <a:cxn ang="0">
                  <a:pos x="4203" y="1331"/>
                </a:cxn>
                <a:cxn ang="0">
                  <a:pos x="4093" y="1363"/>
                </a:cxn>
                <a:cxn ang="0">
                  <a:pos x="3976" y="1389"/>
                </a:cxn>
                <a:cxn ang="0">
                  <a:pos x="3851" y="1406"/>
                </a:cxn>
                <a:cxn ang="0">
                  <a:pos x="3718" y="1413"/>
                </a:cxn>
                <a:cxn ang="0">
                  <a:pos x="3578" y="1411"/>
                </a:cxn>
                <a:cxn ang="0">
                  <a:pos x="3428" y="1398"/>
                </a:cxn>
                <a:cxn ang="0">
                  <a:pos x="3271" y="1373"/>
                </a:cxn>
                <a:cxn ang="0">
                  <a:pos x="3188" y="1356"/>
                </a:cxn>
                <a:cxn ang="0">
                  <a:pos x="2867" y="1290"/>
                </a:cxn>
                <a:cxn ang="0">
                  <a:pos x="2568" y="1239"/>
                </a:cxn>
                <a:cxn ang="0">
                  <a:pos x="2292" y="1203"/>
                </a:cxn>
                <a:cxn ang="0">
                  <a:pos x="2037" y="1180"/>
                </a:cxn>
                <a:cxn ang="0">
                  <a:pos x="1799" y="1172"/>
                </a:cxn>
                <a:cxn ang="0">
                  <a:pos x="1580" y="1179"/>
                </a:cxn>
                <a:cxn ang="0">
                  <a:pos x="1376" y="1198"/>
                </a:cxn>
                <a:cxn ang="0">
                  <a:pos x="1231" y="1222"/>
                </a:cxn>
                <a:cxn ang="0">
                  <a:pos x="1140" y="1242"/>
                </a:cxn>
                <a:cxn ang="0">
                  <a:pos x="1052" y="1266"/>
                </a:cxn>
                <a:cxn ang="0">
                  <a:pos x="966" y="1292"/>
                </a:cxn>
                <a:cxn ang="0">
                  <a:pos x="883" y="1323"/>
                </a:cxn>
                <a:cxn ang="0">
                  <a:pos x="802" y="1355"/>
                </a:cxn>
                <a:cxn ang="0">
                  <a:pos x="687" y="1410"/>
                </a:cxn>
                <a:cxn ang="0">
                  <a:pos x="539" y="1495"/>
                </a:cxn>
                <a:cxn ang="0">
                  <a:pos x="398" y="1592"/>
                </a:cxn>
                <a:cxn ang="0">
                  <a:pos x="262" y="1700"/>
                </a:cxn>
                <a:cxn ang="0">
                  <a:pos x="130" y="1821"/>
                </a:cxn>
                <a:cxn ang="0">
                  <a:pos x="0" y="1952"/>
                </a:cxn>
              </a:cxnLst>
              <a:rect l="0" t="0" r="r" b="b"/>
              <a:pathLst>
                <a:path w="5211" h="1952">
                  <a:moveTo>
                    <a:pt x="5211" y="0"/>
                  </a:moveTo>
                  <a:lnTo>
                    <a:pt x="5211" y="0"/>
                  </a:lnTo>
                  <a:lnTo>
                    <a:pt x="5206" y="21"/>
                  </a:lnTo>
                  <a:lnTo>
                    <a:pt x="5197" y="76"/>
                  </a:lnTo>
                  <a:lnTo>
                    <a:pt x="5187" y="115"/>
                  </a:lnTo>
                  <a:lnTo>
                    <a:pt x="5176" y="160"/>
                  </a:lnTo>
                  <a:lnTo>
                    <a:pt x="5162" y="212"/>
                  </a:lnTo>
                  <a:lnTo>
                    <a:pt x="5144" y="268"/>
                  </a:lnTo>
                  <a:lnTo>
                    <a:pt x="5123" y="329"/>
                  </a:lnTo>
                  <a:lnTo>
                    <a:pt x="5100" y="394"/>
                  </a:lnTo>
                  <a:lnTo>
                    <a:pt x="5072" y="463"/>
                  </a:lnTo>
                  <a:lnTo>
                    <a:pt x="5040" y="533"/>
                  </a:lnTo>
                  <a:lnTo>
                    <a:pt x="5004" y="606"/>
                  </a:lnTo>
                  <a:lnTo>
                    <a:pt x="4983" y="643"/>
                  </a:lnTo>
                  <a:lnTo>
                    <a:pt x="4962" y="680"/>
                  </a:lnTo>
                  <a:lnTo>
                    <a:pt x="4940" y="715"/>
                  </a:lnTo>
                  <a:lnTo>
                    <a:pt x="4916" y="753"/>
                  </a:lnTo>
                  <a:lnTo>
                    <a:pt x="4893" y="790"/>
                  </a:lnTo>
                  <a:lnTo>
                    <a:pt x="4866" y="827"/>
                  </a:lnTo>
                  <a:lnTo>
                    <a:pt x="4839" y="862"/>
                  </a:lnTo>
                  <a:lnTo>
                    <a:pt x="4811" y="898"/>
                  </a:lnTo>
                  <a:lnTo>
                    <a:pt x="4780" y="933"/>
                  </a:lnTo>
                  <a:lnTo>
                    <a:pt x="4750" y="969"/>
                  </a:lnTo>
                  <a:lnTo>
                    <a:pt x="4716" y="1003"/>
                  </a:lnTo>
                  <a:lnTo>
                    <a:pt x="4683" y="1037"/>
                  </a:lnTo>
                  <a:lnTo>
                    <a:pt x="4647" y="1069"/>
                  </a:lnTo>
                  <a:lnTo>
                    <a:pt x="4609" y="1100"/>
                  </a:lnTo>
                  <a:lnTo>
                    <a:pt x="4571" y="1130"/>
                  </a:lnTo>
                  <a:lnTo>
                    <a:pt x="4530" y="1161"/>
                  </a:lnTo>
                  <a:lnTo>
                    <a:pt x="4489" y="1188"/>
                  </a:lnTo>
                  <a:lnTo>
                    <a:pt x="4446" y="1216"/>
                  </a:lnTo>
                  <a:lnTo>
                    <a:pt x="4400" y="1242"/>
                  </a:lnTo>
                  <a:lnTo>
                    <a:pt x="4354" y="1266"/>
                  </a:lnTo>
                  <a:lnTo>
                    <a:pt x="4305" y="1289"/>
                  </a:lnTo>
                  <a:lnTo>
                    <a:pt x="4255" y="1311"/>
                  </a:lnTo>
                  <a:lnTo>
                    <a:pt x="4203" y="1331"/>
                  </a:lnTo>
                  <a:lnTo>
                    <a:pt x="4148" y="1348"/>
                  </a:lnTo>
                  <a:lnTo>
                    <a:pt x="4093" y="1363"/>
                  </a:lnTo>
                  <a:lnTo>
                    <a:pt x="4036" y="1377"/>
                  </a:lnTo>
                  <a:lnTo>
                    <a:pt x="3976" y="1389"/>
                  </a:lnTo>
                  <a:lnTo>
                    <a:pt x="3915" y="1398"/>
                  </a:lnTo>
                  <a:lnTo>
                    <a:pt x="3851" y="1406"/>
                  </a:lnTo>
                  <a:lnTo>
                    <a:pt x="3786" y="1411"/>
                  </a:lnTo>
                  <a:lnTo>
                    <a:pt x="3718" y="1413"/>
                  </a:lnTo>
                  <a:lnTo>
                    <a:pt x="3649" y="1415"/>
                  </a:lnTo>
                  <a:lnTo>
                    <a:pt x="3578" y="1411"/>
                  </a:lnTo>
                  <a:lnTo>
                    <a:pt x="3504" y="1406"/>
                  </a:lnTo>
                  <a:lnTo>
                    <a:pt x="3428" y="1398"/>
                  </a:lnTo>
                  <a:lnTo>
                    <a:pt x="3350" y="1387"/>
                  </a:lnTo>
                  <a:lnTo>
                    <a:pt x="3271" y="1373"/>
                  </a:lnTo>
                  <a:lnTo>
                    <a:pt x="3188" y="1356"/>
                  </a:lnTo>
                  <a:lnTo>
                    <a:pt x="3188" y="1356"/>
                  </a:lnTo>
                  <a:lnTo>
                    <a:pt x="3025" y="1321"/>
                  </a:lnTo>
                  <a:lnTo>
                    <a:pt x="2867" y="1290"/>
                  </a:lnTo>
                  <a:lnTo>
                    <a:pt x="2716" y="1263"/>
                  </a:lnTo>
                  <a:lnTo>
                    <a:pt x="2568" y="1239"/>
                  </a:lnTo>
                  <a:lnTo>
                    <a:pt x="2428" y="1219"/>
                  </a:lnTo>
                  <a:lnTo>
                    <a:pt x="2292" y="1203"/>
                  </a:lnTo>
                  <a:lnTo>
                    <a:pt x="2162" y="1190"/>
                  </a:lnTo>
                  <a:lnTo>
                    <a:pt x="2037" y="1180"/>
                  </a:lnTo>
                  <a:lnTo>
                    <a:pt x="1916" y="1174"/>
                  </a:lnTo>
                  <a:lnTo>
                    <a:pt x="1799" y="1172"/>
                  </a:lnTo>
                  <a:lnTo>
                    <a:pt x="1688" y="1174"/>
                  </a:lnTo>
                  <a:lnTo>
                    <a:pt x="1580" y="1179"/>
                  </a:lnTo>
                  <a:lnTo>
                    <a:pt x="1476" y="1187"/>
                  </a:lnTo>
                  <a:lnTo>
                    <a:pt x="1376" y="1198"/>
                  </a:lnTo>
                  <a:lnTo>
                    <a:pt x="1279" y="1214"/>
                  </a:lnTo>
                  <a:lnTo>
                    <a:pt x="1231" y="1222"/>
                  </a:lnTo>
                  <a:lnTo>
                    <a:pt x="1186" y="1232"/>
                  </a:lnTo>
                  <a:lnTo>
                    <a:pt x="1140" y="1242"/>
                  </a:lnTo>
                  <a:lnTo>
                    <a:pt x="1095" y="1253"/>
                  </a:lnTo>
                  <a:lnTo>
                    <a:pt x="1052" y="1266"/>
                  </a:lnTo>
                  <a:lnTo>
                    <a:pt x="1009" y="1279"/>
                  </a:lnTo>
                  <a:lnTo>
                    <a:pt x="966" y="1292"/>
                  </a:lnTo>
                  <a:lnTo>
                    <a:pt x="925" y="1306"/>
                  </a:lnTo>
                  <a:lnTo>
                    <a:pt x="883" y="1323"/>
                  </a:lnTo>
                  <a:lnTo>
                    <a:pt x="843" y="1339"/>
                  </a:lnTo>
                  <a:lnTo>
                    <a:pt x="802" y="1355"/>
                  </a:lnTo>
                  <a:lnTo>
                    <a:pt x="763" y="1373"/>
                  </a:lnTo>
                  <a:lnTo>
                    <a:pt x="687" y="1410"/>
                  </a:lnTo>
                  <a:lnTo>
                    <a:pt x="612" y="1452"/>
                  </a:lnTo>
                  <a:lnTo>
                    <a:pt x="539" y="1495"/>
                  </a:lnTo>
                  <a:lnTo>
                    <a:pt x="468" y="1542"/>
                  </a:lnTo>
                  <a:lnTo>
                    <a:pt x="398" y="1592"/>
                  </a:lnTo>
                  <a:lnTo>
                    <a:pt x="329" y="1644"/>
                  </a:lnTo>
                  <a:lnTo>
                    <a:pt x="262" y="1700"/>
                  </a:lnTo>
                  <a:lnTo>
                    <a:pt x="196" y="1758"/>
                  </a:lnTo>
                  <a:lnTo>
                    <a:pt x="130" y="1821"/>
                  </a:lnTo>
                  <a:lnTo>
                    <a:pt x="65" y="1884"/>
                  </a:lnTo>
                  <a:lnTo>
                    <a:pt x="0" y="195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517621" name="Freeform 53"/>
            <p:cNvSpPr>
              <a:spLocks/>
            </p:cNvSpPr>
            <p:nvPr userDrawn="1"/>
          </p:nvSpPr>
          <p:spPr bwMode="auto">
            <a:xfrm>
              <a:off x="1454" y="767"/>
              <a:ext cx="5179" cy="1034"/>
            </a:xfrm>
            <a:custGeom>
              <a:avLst/>
              <a:gdLst/>
              <a:ahLst/>
              <a:cxnLst>
                <a:cxn ang="0">
                  <a:pos x="5179" y="0"/>
                </a:cxn>
                <a:cxn ang="0">
                  <a:pos x="5166" y="74"/>
                </a:cxn>
                <a:cxn ang="0">
                  <a:pos x="5148" y="159"/>
                </a:cxn>
                <a:cxn ang="0">
                  <a:pos x="5118" y="269"/>
                </a:cxn>
                <a:cxn ang="0">
                  <a:pos x="5075" y="397"/>
                </a:cxn>
                <a:cxn ang="0">
                  <a:pos x="5016" y="537"/>
                </a:cxn>
                <a:cxn ang="0">
                  <a:pos x="4962" y="649"/>
                </a:cxn>
                <a:cxn ang="0">
                  <a:pos x="4921" y="723"/>
                </a:cxn>
                <a:cxn ang="0">
                  <a:pos x="4873" y="799"/>
                </a:cxn>
                <a:cxn ang="0">
                  <a:pos x="4822" y="873"/>
                </a:cxn>
                <a:cxn ang="0">
                  <a:pos x="4764" y="946"/>
                </a:cxn>
                <a:cxn ang="0">
                  <a:pos x="4701" y="1015"/>
                </a:cxn>
                <a:cxn ang="0">
                  <a:pos x="4632" y="1083"/>
                </a:cxn>
                <a:cxn ang="0">
                  <a:pos x="4558" y="1148"/>
                </a:cxn>
                <a:cxn ang="0">
                  <a:pos x="4476" y="1207"/>
                </a:cxn>
                <a:cxn ang="0">
                  <a:pos x="4389" y="1262"/>
                </a:cxn>
                <a:cxn ang="0">
                  <a:pos x="4294" y="1312"/>
                </a:cxn>
                <a:cxn ang="0">
                  <a:pos x="4192" y="1356"/>
                </a:cxn>
                <a:cxn ang="0">
                  <a:pos x="4083" y="1391"/>
                </a:cxn>
                <a:cxn ang="0">
                  <a:pos x="3967" y="1419"/>
                </a:cxn>
                <a:cxn ang="0">
                  <a:pos x="3842" y="1438"/>
                </a:cxn>
                <a:cxn ang="0">
                  <a:pos x="3710" y="1450"/>
                </a:cxn>
                <a:cxn ang="0">
                  <a:pos x="3568" y="1450"/>
                </a:cxn>
                <a:cxn ang="0">
                  <a:pos x="3420" y="1440"/>
                </a:cxn>
                <a:cxn ang="0">
                  <a:pos x="3261" y="1417"/>
                </a:cxn>
                <a:cxn ang="0">
                  <a:pos x="3178" y="1403"/>
                </a:cxn>
                <a:cxn ang="0">
                  <a:pos x="2856" y="1343"/>
                </a:cxn>
                <a:cxn ang="0">
                  <a:pos x="2558" y="1296"/>
                </a:cxn>
                <a:cxn ang="0">
                  <a:pos x="2281" y="1265"/>
                </a:cxn>
                <a:cxn ang="0">
                  <a:pos x="2024" y="1249"/>
                </a:cxn>
                <a:cxn ang="0">
                  <a:pos x="1787" y="1246"/>
                </a:cxn>
                <a:cxn ang="0">
                  <a:pos x="1568" y="1256"/>
                </a:cxn>
                <a:cxn ang="0">
                  <a:pos x="1363" y="1280"/>
                </a:cxn>
                <a:cxn ang="0">
                  <a:pos x="1268" y="1298"/>
                </a:cxn>
                <a:cxn ang="0">
                  <a:pos x="1175" y="1319"/>
                </a:cxn>
                <a:cxn ang="0">
                  <a:pos x="1084" y="1341"/>
                </a:cxn>
                <a:cxn ang="0">
                  <a:pos x="998" y="1369"/>
                </a:cxn>
                <a:cxn ang="0">
                  <a:pos x="914" y="1398"/>
                </a:cxn>
                <a:cxn ang="0">
                  <a:pos x="833" y="1432"/>
                </a:cxn>
                <a:cxn ang="0">
                  <a:pos x="754" y="1467"/>
                </a:cxn>
                <a:cxn ang="0">
                  <a:pos x="678" y="1508"/>
                </a:cxn>
                <a:cxn ang="0">
                  <a:pos x="532" y="1595"/>
                </a:cxn>
                <a:cxn ang="0">
                  <a:pos x="392" y="1695"/>
                </a:cxn>
                <a:cxn ang="0">
                  <a:pos x="258" y="1808"/>
                </a:cxn>
                <a:cxn ang="0">
                  <a:pos x="128" y="1931"/>
                </a:cxn>
                <a:cxn ang="0">
                  <a:pos x="0" y="2066"/>
                </a:cxn>
              </a:cxnLst>
              <a:rect l="0" t="0" r="r" b="b"/>
              <a:pathLst>
                <a:path w="5179" h="2066">
                  <a:moveTo>
                    <a:pt x="5179" y="0"/>
                  </a:moveTo>
                  <a:lnTo>
                    <a:pt x="5179" y="0"/>
                  </a:lnTo>
                  <a:lnTo>
                    <a:pt x="5176" y="19"/>
                  </a:lnTo>
                  <a:lnTo>
                    <a:pt x="5166" y="74"/>
                  </a:lnTo>
                  <a:lnTo>
                    <a:pt x="5158" y="114"/>
                  </a:lnTo>
                  <a:lnTo>
                    <a:pt x="5148" y="159"/>
                  </a:lnTo>
                  <a:lnTo>
                    <a:pt x="5134" y="211"/>
                  </a:lnTo>
                  <a:lnTo>
                    <a:pt x="5118" y="269"/>
                  </a:lnTo>
                  <a:lnTo>
                    <a:pt x="5098" y="331"/>
                  </a:lnTo>
                  <a:lnTo>
                    <a:pt x="5075" y="397"/>
                  </a:lnTo>
                  <a:lnTo>
                    <a:pt x="5048" y="466"/>
                  </a:lnTo>
                  <a:lnTo>
                    <a:pt x="5016" y="537"/>
                  </a:lnTo>
                  <a:lnTo>
                    <a:pt x="4982" y="612"/>
                  </a:lnTo>
                  <a:lnTo>
                    <a:pt x="4962" y="649"/>
                  </a:lnTo>
                  <a:lnTo>
                    <a:pt x="4941" y="686"/>
                  </a:lnTo>
                  <a:lnTo>
                    <a:pt x="4921" y="723"/>
                  </a:lnTo>
                  <a:lnTo>
                    <a:pt x="4897" y="762"/>
                  </a:lnTo>
                  <a:lnTo>
                    <a:pt x="4873" y="799"/>
                  </a:lnTo>
                  <a:lnTo>
                    <a:pt x="4848" y="836"/>
                  </a:lnTo>
                  <a:lnTo>
                    <a:pt x="4822" y="873"/>
                  </a:lnTo>
                  <a:lnTo>
                    <a:pt x="4794" y="909"/>
                  </a:lnTo>
                  <a:lnTo>
                    <a:pt x="4764" y="946"/>
                  </a:lnTo>
                  <a:lnTo>
                    <a:pt x="4733" y="981"/>
                  </a:lnTo>
                  <a:lnTo>
                    <a:pt x="4701" y="1015"/>
                  </a:lnTo>
                  <a:lnTo>
                    <a:pt x="4668" y="1051"/>
                  </a:lnTo>
                  <a:lnTo>
                    <a:pt x="4632" y="1083"/>
                  </a:lnTo>
                  <a:lnTo>
                    <a:pt x="4596" y="1117"/>
                  </a:lnTo>
                  <a:lnTo>
                    <a:pt x="4558" y="1148"/>
                  </a:lnTo>
                  <a:lnTo>
                    <a:pt x="4518" y="1178"/>
                  </a:lnTo>
                  <a:lnTo>
                    <a:pt x="4476" y="1207"/>
                  </a:lnTo>
                  <a:lnTo>
                    <a:pt x="4433" y="1236"/>
                  </a:lnTo>
                  <a:lnTo>
                    <a:pt x="4389" y="1262"/>
                  </a:lnTo>
                  <a:lnTo>
                    <a:pt x="4342" y="1288"/>
                  </a:lnTo>
                  <a:lnTo>
                    <a:pt x="4294" y="1312"/>
                  </a:lnTo>
                  <a:lnTo>
                    <a:pt x="4244" y="1335"/>
                  </a:lnTo>
                  <a:lnTo>
                    <a:pt x="4192" y="1356"/>
                  </a:lnTo>
                  <a:lnTo>
                    <a:pt x="4139" y="1374"/>
                  </a:lnTo>
                  <a:lnTo>
                    <a:pt x="4083" y="1391"/>
                  </a:lnTo>
                  <a:lnTo>
                    <a:pt x="4026" y="1406"/>
                  </a:lnTo>
                  <a:lnTo>
                    <a:pt x="3967" y="1419"/>
                  </a:lnTo>
                  <a:lnTo>
                    <a:pt x="3906" y="1430"/>
                  </a:lnTo>
                  <a:lnTo>
                    <a:pt x="3842" y="1438"/>
                  </a:lnTo>
                  <a:lnTo>
                    <a:pt x="3777" y="1445"/>
                  </a:lnTo>
                  <a:lnTo>
                    <a:pt x="3710" y="1450"/>
                  </a:lnTo>
                  <a:lnTo>
                    <a:pt x="3641" y="1451"/>
                  </a:lnTo>
                  <a:lnTo>
                    <a:pt x="3568" y="1450"/>
                  </a:lnTo>
                  <a:lnTo>
                    <a:pt x="3495" y="1446"/>
                  </a:lnTo>
                  <a:lnTo>
                    <a:pt x="3420" y="1440"/>
                  </a:lnTo>
                  <a:lnTo>
                    <a:pt x="3341" y="1430"/>
                  </a:lnTo>
                  <a:lnTo>
                    <a:pt x="3261" y="1417"/>
                  </a:lnTo>
                  <a:lnTo>
                    <a:pt x="3178" y="1403"/>
                  </a:lnTo>
                  <a:lnTo>
                    <a:pt x="3178" y="1403"/>
                  </a:lnTo>
                  <a:lnTo>
                    <a:pt x="3014" y="1370"/>
                  </a:lnTo>
                  <a:lnTo>
                    <a:pt x="2856" y="1343"/>
                  </a:lnTo>
                  <a:lnTo>
                    <a:pt x="2703" y="1317"/>
                  </a:lnTo>
                  <a:lnTo>
                    <a:pt x="2558" y="1296"/>
                  </a:lnTo>
                  <a:lnTo>
                    <a:pt x="2416" y="1280"/>
                  </a:lnTo>
                  <a:lnTo>
                    <a:pt x="2281" y="1265"/>
                  </a:lnTo>
                  <a:lnTo>
                    <a:pt x="2149" y="1256"/>
                  </a:lnTo>
                  <a:lnTo>
                    <a:pt x="2024" y="1249"/>
                  </a:lnTo>
                  <a:lnTo>
                    <a:pt x="1904" y="1246"/>
                  </a:lnTo>
                  <a:lnTo>
                    <a:pt x="1787" y="1246"/>
                  </a:lnTo>
                  <a:lnTo>
                    <a:pt x="1674" y="1249"/>
                  </a:lnTo>
                  <a:lnTo>
                    <a:pt x="1568" y="1256"/>
                  </a:lnTo>
                  <a:lnTo>
                    <a:pt x="1463" y="1267"/>
                  </a:lnTo>
                  <a:lnTo>
                    <a:pt x="1363" y="1280"/>
                  </a:lnTo>
                  <a:lnTo>
                    <a:pt x="1315" y="1288"/>
                  </a:lnTo>
                  <a:lnTo>
                    <a:pt x="1268" y="1298"/>
                  </a:lnTo>
                  <a:lnTo>
                    <a:pt x="1220" y="1307"/>
                  </a:lnTo>
                  <a:lnTo>
                    <a:pt x="1175" y="1319"/>
                  </a:lnTo>
                  <a:lnTo>
                    <a:pt x="1129" y="1330"/>
                  </a:lnTo>
                  <a:lnTo>
                    <a:pt x="1084" y="1341"/>
                  </a:lnTo>
                  <a:lnTo>
                    <a:pt x="1041" y="1354"/>
                  </a:lnTo>
                  <a:lnTo>
                    <a:pt x="998" y="1369"/>
                  </a:lnTo>
                  <a:lnTo>
                    <a:pt x="955" y="1383"/>
                  </a:lnTo>
                  <a:lnTo>
                    <a:pt x="914" y="1398"/>
                  </a:lnTo>
                  <a:lnTo>
                    <a:pt x="873" y="1414"/>
                  </a:lnTo>
                  <a:lnTo>
                    <a:pt x="833" y="1432"/>
                  </a:lnTo>
                  <a:lnTo>
                    <a:pt x="793" y="1450"/>
                  </a:lnTo>
                  <a:lnTo>
                    <a:pt x="754" y="1467"/>
                  </a:lnTo>
                  <a:lnTo>
                    <a:pt x="716" y="1487"/>
                  </a:lnTo>
                  <a:lnTo>
                    <a:pt x="678" y="1508"/>
                  </a:lnTo>
                  <a:lnTo>
                    <a:pt x="604" y="1550"/>
                  </a:lnTo>
                  <a:lnTo>
                    <a:pt x="532" y="1595"/>
                  </a:lnTo>
                  <a:lnTo>
                    <a:pt x="461" y="1643"/>
                  </a:lnTo>
                  <a:lnTo>
                    <a:pt x="392" y="1695"/>
                  </a:lnTo>
                  <a:lnTo>
                    <a:pt x="325" y="1750"/>
                  </a:lnTo>
                  <a:lnTo>
                    <a:pt x="258" y="1808"/>
                  </a:lnTo>
                  <a:lnTo>
                    <a:pt x="193" y="1868"/>
                  </a:lnTo>
                  <a:lnTo>
                    <a:pt x="128" y="1931"/>
                  </a:lnTo>
                  <a:lnTo>
                    <a:pt x="64" y="1997"/>
                  </a:lnTo>
                  <a:lnTo>
                    <a:pt x="0" y="206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517622" name="Freeform 54"/>
            <p:cNvSpPr>
              <a:spLocks/>
            </p:cNvSpPr>
            <p:nvPr userDrawn="1"/>
          </p:nvSpPr>
          <p:spPr bwMode="auto">
            <a:xfrm>
              <a:off x="1501" y="738"/>
              <a:ext cx="5149" cy="1091"/>
            </a:xfrm>
            <a:custGeom>
              <a:avLst/>
              <a:gdLst/>
              <a:ahLst/>
              <a:cxnLst>
                <a:cxn ang="0">
                  <a:pos x="5149" y="0"/>
                </a:cxn>
                <a:cxn ang="0">
                  <a:pos x="5136" y="76"/>
                </a:cxn>
                <a:cxn ang="0">
                  <a:pos x="5119" y="162"/>
                </a:cxn>
                <a:cxn ang="0">
                  <a:pos x="5090" y="273"/>
                </a:cxn>
                <a:cxn ang="0">
                  <a:pos x="5050" y="402"/>
                </a:cxn>
                <a:cxn ang="0">
                  <a:pos x="4993" y="545"/>
                </a:cxn>
                <a:cxn ang="0">
                  <a:pos x="4940" y="658"/>
                </a:cxn>
                <a:cxn ang="0">
                  <a:pos x="4900" y="734"/>
                </a:cxn>
                <a:cxn ang="0">
                  <a:pos x="4854" y="809"/>
                </a:cxn>
                <a:cxn ang="0">
                  <a:pos x="4803" y="885"/>
                </a:cxn>
                <a:cxn ang="0">
                  <a:pos x="4747" y="960"/>
                </a:cxn>
                <a:cxn ang="0">
                  <a:pos x="4685" y="1032"/>
                </a:cxn>
                <a:cxn ang="0">
                  <a:pos x="4617" y="1102"/>
                </a:cxn>
                <a:cxn ang="0">
                  <a:pos x="4543" y="1168"/>
                </a:cxn>
                <a:cxn ang="0">
                  <a:pos x="4463" y="1229"/>
                </a:cxn>
                <a:cxn ang="0">
                  <a:pos x="4377" y="1287"/>
                </a:cxn>
                <a:cxn ang="0">
                  <a:pos x="4282" y="1337"/>
                </a:cxn>
                <a:cxn ang="0">
                  <a:pos x="4181" y="1384"/>
                </a:cxn>
                <a:cxn ang="0">
                  <a:pos x="4073" y="1421"/>
                </a:cxn>
                <a:cxn ang="0">
                  <a:pos x="3957" y="1452"/>
                </a:cxn>
                <a:cxn ang="0">
                  <a:pos x="3832" y="1475"/>
                </a:cxn>
                <a:cxn ang="0">
                  <a:pos x="3700" y="1488"/>
                </a:cxn>
                <a:cxn ang="0">
                  <a:pos x="3559" y="1491"/>
                </a:cxn>
                <a:cxn ang="0">
                  <a:pos x="3410" y="1483"/>
                </a:cxn>
                <a:cxn ang="0">
                  <a:pos x="3251" y="1465"/>
                </a:cxn>
                <a:cxn ang="0">
                  <a:pos x="3169" y="1450"/>
                </a:cxn>
                <a:cxn ang="0">
                  <a:pos x="2845" y="1397"/>
                </a:cxn>
                <a:cxn ang="0">
                  <a:pos x="2545" y="1358"/>
                </a:cxn>
                <a:cxn ang="0">
                  <a:pos x="2269" y="1333"/>
                </a:cxn>
                <a:cxn ang="0">
                  <a:pos x="2012" y="1321"/>
                </a:cxn>
                <a:cxn ang="0">
                  <a:pos x="1775" y="1323"/>
                </a:cxn>
                <a:cxn ang="0">
                  <a:pos x="1555" y="1337"/>
                </a:cxn>
                <a:cxn ang="0">
                  <a:pos x="1353" y="1366"/>
                </a:cxn>
                <a:cxn ang="0">
                  <a:pos x="1255" y="1384"/>
                </a:cxn>
                <a:cxn ang="0">
                  <a:pos x="1164" y="1407"/>
                </a:cxn>
                <a:cxn ang="0">
                  <a:pos x="1074" y="1433"/>
                </a:cxn>
                <a:cxn ang="0">
                  <a:pos x="987" y="1462"/>
                </a:cxn>
                <a:cxn ang="0">
                  <a:pos x="904" y="1492"/>
                </a:cxn>
                <a:cxn ang="0">
                  <a:pos x="824" y="1528"/>
                </a:cxn>
                <a:cxn ang="0">
                  <a:pos x="746" y="1567"/>
                </a:cxn>
                <a:cxn ang="0">
                  <a:pos x="669" y="1607"/>
                </a:cxn>
                <a:cxn ang="0">
                  <a:pos x="525" y="1699"/>
                </a:cxn>
                <a:cxn ang="0">
                  <a:pos x="386" y="1802"/>
                </a:cxn>
                <a:cxn ang="0">
                  <a:pos x="254" y="1917"/>
                </a:cxn>
                <a:cxn ang="0">
                  <a:pos x="127" y="2045"/>
                </a:cxn>
                <a:cxn ang="0">
                  <a:pos x="0" y="2182"/>
                </a:cxn>
              </a:cxnLst>
              <a:rect l="0" t="0" r="r" b="b"/>
              <a:pathLst>
                <a:path w="5149" h="2182">
                  <a:moveTo>
                    <a:pt x="5149" y="0"/>
                  </a:moveTo>
                  <a:lnTo>
                    <a:pt x="5149" y="0"/>
                  </a:lnTo>
                  <a:lnTo>
                    <a:pt x="5146" y="20"/>
                  </a:lnTo>
                  <a:lnTo>
                    <a:pt x="5136" y="76"/>
                  </a:lnTo>
                  <a:lnTo>
                    <a:pt x="5129" y="115"/>
                  </a:lnTo>
                  <a:lnTo>
                    <a:pt x="5119" y="162"/>
                  </a:lnTo>
                  <a:lnTo>
                    <a:pt x="5105" y="215"/>
                  </a:lnTo>
                  <a:lnTo>
                    <a:pt x="5090" y="273"/>
                  </a:lnTo>
                  <a:lnTo>
                    <a:pt x="5072" y="336"/>
                  </a:lnTo>
                  <a:lnTo>
                    <a:pt x="5050" y="402"/>
                  </a:lnTo>
                  <a:lnTo>
                    <a:pt x="5024" y="472"/>
                  </a:lnTo>
                  <a:lnTo>
                    <a:pt x="4993" y="545"/>
                  </a:lnTo>
                  <a:lnTo>
                    <a:pt x="4960" y="620"/>
                  </a:lnTo>
                  <a:lnTo>
                    <a:pt x="4940" y="658"/>
                  </a:lnTo>
                  <a:lnTo>
                    <a:pt x="4921" y="696"/>
                  </a:lnTo>
                  <a:lnTo>
                    <a:pt x="4900" y="734"/>
                  </a:lnTo>
                  <a:lnTo>
                    <a:pt x="4878" y="772"/>
                  </a:lnTo>
                  <a:lnTo>
                    <a:pt x="4854" y="809"/>
                  </a:lnTo>
                  <a:lnTo>
                    <a:pt x="4829" y="848"/>
                  </a:lnTo>
                  <a:lnTo>
                    <a:pt x="4803" y="885"/>
                  </a:lnTo>
                  <a:lnTo>
                    <a:pt x="4776" y="922"/>
                  </a:lnTo>
                  <a:lnTo>
                    <a:pt x="4747" y="960"/>
                  </a:lnTo>
                  <a:lnTo>
                    <a:pt x="4717" y="997"/>
                  </a:lnTo>
                  <a:lnTo>
                    <a:pt x="4685" y="1032"/>
                  </a:lnTo>
                  <a:lnTo>
                    <a:pt x="4651" y="1068"/>
                  </a:lnTo>
                  <a:lnTo>
                    <a:pt x="4617" y="1102"/>
                  </a:lnTo>
                  <a:lnTo>
                    <a:pt x="4581" y="1136"/>
                  </a:lnTo>
                  <a:lnTo>
                    <a:pt x="4543" y="1168"/>
                  </a:lnTo>
                  <a:lnTo>
                    <a:pt x="4504" y="1199"/>
                  </a:lnTo>
                  <a:lnTo>
                    <a:pt x="4463" y="1229"/>
                  </a:lnTo>
                  <a:lnTo>
                    <a:pt x="4421" y="1258"/>
                  </a:lnTo>
                  <a:lnTo>
                    <a:pt x="4377" y="1287"/>
                  </a:lnTo>
                  <a:lnTo>
                    <a:pt x="4331" y="1313"/>
                  </a:lnTo>
                  <a:lnTo>
                    <a:pt x="4282" y="1337"/>
                  </a:lnTo>
                  <a:lnTo>
                    <a:pt x="4232" y="1362"/>
                  </a:lnTo>
                  <a:lnTo>
                    <a:pt x="4181" y="1384"/>
                  </a:lnTo>
                  <a:lnTo>
                    <a:pt x="4128" y="1404"/>
                  </a:lnTo>
                  <a:lnTo>
                    <a:pt x="4073" y="1421"/>
                  </a:lnTo>
                  <a:lnTo>
                    <a:pt x="4016" y="1438"/>
                  </a:lnTo>
                  <a:lnTo>
                    <a:pt x="3957" y="1452"/>
                  </a:lnTo>
                  <a:lnTo>
                    <a:pt x="3896" y="1465"/>
                  </a:lnTo>
                  <a:lnTo>
                    <a:pt x="3832" y="1475"/>
                  </a:lnTo>
                  <a:lnTo>
                    <a:pt x="3767" y="1483"/>
                  </a:lnTo>
                  <a:lnTo>
                    <a:pt x="3700" y="1488"/>
                  </a:lnTo>
                  <a:lnTo>
                    <a:pt x="3631" y="1491"/>
                  </a:lnTo>
                  <a:lnTo>
                    <a:pt x="3559" y="1491"/>
                  </a:lnTo>
                  <a:lnTo>
                    <a:pt x="3485" y="1489"/>
                  </a:lnTo>
                  <a:lnTo>
                    <a:pt x="3410" y="1483"/>
                  </a:lnTo>
                  <a:lnTo>
                    <a:pt x="3331" y="1476"/>
                  </a:lnTo>
                  <a:lnTo>
                    <a:pt x="3251" y="1465"/>
                  </a:lnTo>
                  <a:lnTo>
                    <a:pt x="3169" y="1450"/>
                  </a:lnTo>
                  <a:lnTo>
                    <a:pt x="3169" y="1450"/>
                  </a:lnTo>
                  <a:lnTo>
                    <a:pt x="3003" y="1423"/>
                  </a:lnTo>
                  <a:lnTo>
                    <a:pt x="2845" y="1397"/>
                  </a:lnTo>
                  <a:lnTo>
                    <a:pt x="2692" y="1376"/>
                  </a:lnTo>
                  <a:lnTo>
                    <a:pt x="2545" y="1358"/>
                  </a:lnTo>
                  <a:lnTo>
                    <a:pt x="2405" y="1344"/>
                  </a:lnTo>
                  <a:lnTo>
                    <a:pt x="2269" y="1333"/>
                  </a:lnTo>
                  <a:lnTo>
                    <a:pt x="2138" y="1324"/>
                  </a:lnTo>
                  <a:lnTo>
                    <a:pt x="2012" y="1321"/>
                  </a:lnTo>
                  <a:lnTo>
                    <a:pt x="1891" y="1320"/>
                  </a:lnTo>
                  <a:lnTo>
                    <a:pt x="1775" y="1323"/>
                  </a:lnTo>
                  <a:lnTo>
                    <a:pt x="1664" y="1328"/>
                  </a:lnTo>
                  <a:lnTo>
                    <a:pt x="1555" y="1337"/>
                  </a:lnTo>
                  <a:lnTo>
                    <a:pt x="1451" y="1350"/>
                  </a:lnTo>
                  <a:lnTo>
                    <a:pt x="1353" y="1366"/>
                  </a:lnTo>
                  <a:lnTo>
                    <a:pt x="1304" y="1375"/>
                  </a:lnTo>
                  <a:lnTo>
                    <a:pt x="1255" y="1384"/>
                  </a:lnTo>
                  <a:lnTo>
                    <a:pt x="1210" y="1396"/>
                  </a:lnTo>
                  <a:lnTo>
                    <a:pt x="1164" y="1407"/>
                  </a:lnTo>
                  <a:lnTo>
                    <a:pt x="1118" y="1420"/>
                  </a:lnTo>
                  <a:lnTo>
                    <a:pt x="1074" y="1433"/>
                  </a:lnTo>
                  <a:lnTo>
                    <a:pt x="1030" y="1447"/>
                  </a:lnTo>
                  <a:lnTo>
                    <a:pt x="987" y="1462"/>
                  </a:lnTo>
                  <a:lnTo>
                    <a:pt x="946" y="1476"/>
                  </a:lnTo>
                  <a:lnTo>
                    <a:pt x="904" y="1492"/>
                  </a:lnTo>
                  <a:lnTo>
                    <a:pt x="864" y="1510"/>
                  </a:lnTo>
                  <a:lnTo>
                    <a:pt x="824" y="1528"/>
                  </a:lnTo>
                  <a:lnTo>
                    <a:pt x="785" y="1547"/>
                  </a:lnTo>
                  <a:lnTo>
                    <a:pt x="746" y="1567"/>
                  </a:lnTo>
                  <a:lnTo>
                    <a:pt x="707" y="1586"/>
                  </a:lnTo>
                  <a:lnTo>
                    <a:pt x="669" y="1607"/>
                  </a:lnTo>
                  <a:lnTo>
                    <a:pt x="596" y="1652"/>
                  </a:lnTo>
                  <a:lnTo>
                    <a:pt x="525" y="1699"/>
                  </a:lnTo>
                  <a:lnTo>
                    <a:pt x="456" y="1749"/>
                  </a:lnTo>
                  <a:lnTo>
                    <a:pt x="386" y="1802"/>
                  </a:lnTo>
                  <a:lnTo>
                    <a:pt x="320" y="1859"/>
                  </a:lnTo>
                  <a:lnTo>
                    <a:pt x="254" y="1917"/>
                  </a:lnTo>
                  <a:lnTo>
                    <a:pt x="190" y="1980"/>
                  </a:lnTo>
                  <a:lnTo>
                    <a:pt x="127" y="2045"/>
                  </a:lnTo>
                  <a:lnTo>
                    <a:pt x="63" y="2112"/>
                  </a:lnTo>
                  <a:lnTo>
                    <a:pt x="0" y="218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517623" name="Freeform 55"/>
            <p:cNvSpPr>
              <a:spLocks/>
            </p:cNvSpPr>
            <p:nvPr userDrawn="1"/>
          </p:nvSpPr>
          <p:spPr bwMode="auto">
            <a:xfrm>
              <a:off x="1550" y="709"/>
              <a:ext cx="5113" cy="1149"/>
            </a:xfrm>
            <a:custGeom>
              <a:avLst/>
              <a:gdLst/>
              <a:ahLst/>
              <a:cxnLst>
                <a:cxn ang="0">
                  <a:pos x="5113" y="0"/>
                </a:cxn>
                <a:cxn ang="0">
                  <a:pos x="5104" y="78"/>
                </a:cxn>
                <a:cxn ang="0">
                  <a:pos x="5087" y="163"/>
                </a:cxn>
                <a:cxn ang="0">
                  <a:pos x="5061" y="276"/>
                </a:cxn>
                <a:cxn ang="0">
                  <a:pos x="5020" y="407"/>
                </a:cxn>
                <a:cxn ang="0">
                  <a:pos x="4968" y="551"/>
                </a:cxn>
                <a:cxn ang="0">
                  <a:pos x="4916" y="666"/>
                </a:cxn>
                <a:cxn ang="0">
                  <a:pos x="4876" y="743"/>
                </a:cxn>
                <a:cxn ang="0">
                  <a:pos x="4832" y="821"/>
                </a:cxn>
                <a:cxn ang="0">
                  <a:pos x="4783" y="896"/>
                </a:cxn>
                <a:cxn ang="0">
                  <a:pos x="4727" y="972"/>
                </a:cxn>
                <a:cxn ang="0">
                  <a:pos x="4666" y="1047"/>
                </a:cxn>
                <a:cxn ang="0">
                  <a:pos x="4600" y="1118"/>
                </a:cxn>
                <a:cxn ang="0">
                  <a:pos x="4528" y="1185"/>
                </a:cxn>
                <a:cxn ang="0">
                  <a:pos x="4447" y="1250"/>
                </a:cxn>
                <a:cxn ang="0">
                  <a:pos x="4361" y="1310"/>
                </a:cxn>
                <a:cxn ang="0">
                  <a:pos x="4268" y="1363"/>
                </a:cxn>
                <a:cxn ang="0">
                  <a:pos x="4168" y="1410"/>
                </a:cxn>
                <a:cxn ang="0">
                  <a:pos x="4060" y="1450"/>
                </a:cxn>
                <a:cxn ang="0">
                  <a:pos x="3944" y="1484"/>
                </a:cxn>
                <a:cxn ang="0">
                  <a:pos x="3821" y="1508"/>
                </a:cxn>
                <a:cxn ang="0">
                  <a:pos x="3689" y="1525"/>
                </a:cxn>
                <a:cxn ang="0">
                  <a:pos x="3547" y="1531"/>
                </a:cxn>
                <a:cxn ang="0">
                  <a:pos x="3397" y="1526"/>
                </a:cxn>
                <a:cxn ang="0">
                  <a:pos x="3239" y="1512"/>
                </a:cxn>
                <a:cxn ang="0">
                  <a:pos x="3156" y="1499"/>
                </a:cxn>
                <a:cxn ang="0">
                  <a:pos x="2832" y="1452"/>
                </a:cxn>
                <a:cxn ang="0">
                  <a:pos x="2532" y="1418"/>
                </a:cxn>
                <a:cxn ang="0">
                  <a:pos x="2255" y="1397"/>
                </a:cxn>
                <a:cxn ang="0">
                  <a:pos x="1998" y="1391"/>
                </a:cxn>
                <a:cxn ang="0">
                  <a:pos x="1760" y="1397"/>
                </a:cxn>
                <a:cxn ang="0">
                  <a:pos x="1541" y="1418"/>
                </a:cxn>
                <a:cxn ang="0">
                  <a:pos x="1338" y="1450"/>
                </a:cxn>
                <a:cxn ang="0">
                  <a:pos x="1242" y="1471"/>
                </a:cxn>
                <a:cxn ang="0">
                  <a:pos x="1151" y="1496"/>
                </a:cxn>
                <a:cxn ang="0">
                  <a:pos x="1062" y="1523"/>
                </a:cxn>
                <a:cxn ang="0">
                  <a:pos x="976" y="1554"/>
                </a:cxn>
                <a:cxn ang="0">
                  <a:pos x="893" y="1588"/>
                </a:cxn>
                <a:cxn ang="0">
                  <a:pos x="813" y="1623"/>
                </a:cxn>
                <a:cxn ang="0">
                  <a:pos x="736" y="1663"/>
                </a:cxn>
                <a:cxn ang="0">
                  <a:pos x="661" y="1707"/>
                </a:cxn>
                <a:cxn ang="0">
                  <a:pos x="516" y="1801"/>
                </a:cxn>
                <a:cxn ang="0">
                  <a:pos x="380" y="1907"/>
                </a:cxn>
                <a:cxn ang="0">
                  <a:pos x="250" y="2027"/>
                </a:cxn>
                <a:cxn ang="0">
                  <a:pos x="123" y="2156"/>
                </a:cxn>
                <a:cxn ang="0">
                  <a:pos x="0" y="2298"/>
                </a:cxn>
              </a:cxnLst>
              <a:rect l="0" t="0" r="r" b="b"/>
              <a:pathLst>
                <a:path w="5113" h="2298">
                  <a:moveTo>
                    <a:pt x="5113" y="0"/>
                  </a:moveTo>
                  <a:lnTo>
                    <a:pt x="5113" y="0"/>
                  </a:lnTo>
                  <a:lnTo>
                    <a:pt x="5112" y="21"/>
                  </a:lnTo>
                  <a:lnTo>
                    <a:pt x="5104" y="78"/>
                  </a:lnTo>
                  <a:lnTo>
                    <a:pt x="5097" y="117"/>
                  </a:lnTo>
                  <a:lnTo>
                    <a:pt x="5087" y="163"/>
                  </a:lnTo>
                  <a:lnTo>
                    <a:pt x="5075" y="217"/>
                  </a:lnTo>
                  <a:lnTo>
                    <a:pt x="5061" y="276"/>
                  </a:lnTo>
                  <a:lnTo>
                    <a:pt x="5043" y="339"/>
                  </a:lnTo>
                  <a:lnTo>
                    <a:pt x="5020" y="407"/>
                  </a:lnTo>
                  <a:lnTo>
                    <a:pt x="4997" y="478"/>
                  </a:lnTo>
                  <a:lnTo>
                    <a:pt x="4968" y="551"/>
                  </a:lnTo>
                  <a:lnTo>
                    <a:pt x="4934" y="627"/>
                  </a:lnTo>
                  <a:lnTo>
                    <a:pt x="4916" y="666"/>
                  </a:lnTo>
                  <a:lnTo>
                    <a:pt x="4897" y="704"/>
                  </a:lnTo>
                  <a:lnTo>
                    <a:pt x="4876" y="743"/>
                  </a:lnTo>
                  <a:lnTo>
                    <a:pt x="4855" y="782"/>
                  </a:lnTo>
                  <a:lnTo>
                    <a:pt x="4832" y="821"/>
                  </a:lnTo>
                  <a:lnTo>
                    <a:pt x="4808" y="859"/>
                  </a:lnTo>
                  <a:lnTo>
                    <a:pt x="4783" y="896"/>
                  </a:lnTo>
                  <a:lnTo>
                    <a:pt x="4755" y="935"/>
                  </a:lnTo>
                  <a:lnTo>
                    <a:pt x="4727" y="972"/>
                  </a:lnTo>
                  <a:lnTo>
                    <a:pt x="4697" y="1009"/>
                  </a:lnTo>
                  <a:lnTo>
                    <a:pt x="4666" y="1047"/>
                  </a:lnTo>
                  <a:lnTo>
                    <a:pt x="4634" y="1082"/>
                  </a:lnTo>
                  <a:lnTo>
                    <a:pt x="4600" y="1118"/>
                  </a:lnTo>
                  <a:lnTo>
                    <a:pt x="4564" y="1153"/>
                  </a:lnTo>
                  <a:lnTo>
                    <a:pt x="4528" y="1185"/>
                  </a:lnTo>
                  <a:lnTo>
                    <a:pt x="4489" y="1218"/>
                  </a:lnTo>
                  <a:lnTo>
                    <a:pt x="4447" y="1250"/>
                  </a:lnTo>
                  <a:lnTo>
                    <a:pt x="4405" y="1281"/>
                  </a:lnTo>
                  <a:lnTo>
                    <a:pt x="4361" y="1310"/>
                  </a:lnTo>
                  <a:lnTo>
                    <a:pt x="4315" y="1337"/>
                  </a:lnTo>
                  <a:lnTo>
                    <a:pt x="4268" y="1363"/>
                  </a:lnTo>
                  <a:lnTo>
                    <a:pt x="4219" y="1387"/>
                  </a:lnTo>
                  <a:lnTo>
                    <a:pt x="4168" y="1410"/>
                  </a:lnTo>
                  <a:lnTo>
                    <a:pt x="4115" y="1431"/>
                  </a:lnTo>
                  <a:lnTo>
                    <a:pt x="4060" y="1450"/>
                  </a:lnTo>
                  <a:lnTo>
                    <a:pt x="4003" y="1468"/>
                  </a:lnTo>
                  <a:lnTo>
                    <a:pt x="3944" y="1484"/>
                  </a:lnTo>
                  <a:lnTo>
                    <a:pt x="3883" y="1497"/>
                  </a:lnTo>
                  <a:lnTo>
                    <a:pt x="3821" y="1508"/>
                  </a:lnTo>
                  <a:lnTo>
                    <a:pt x="3756" y="1518"/>
                  </a:lnTo>
                  <a:lnTo>
                    <a:pt x="3689" y="1525"/>
                  </a:lnTo>
                  <a:lnTo>
                    <a:pt x="3619" y="1529"/>
                  </a:lnTo>
                  <a:lnTo>
                    <a:pt x="3547" y="1531"/>
                  </a:lnTo>
                  <a:lnTo>
                    <a:pt x="3474" y="1529"/>
                  </a:lnTo>
                  <a:lnTo>
                    <a:pt x="3397" y="1526"/>
                  </a:lnTo>
                  <a:lnTo>
                    <a:pt x="3320" y="1520"/>
                  </a:lnTo>
                  <a:lnTo>
                    <a:pt x="3239" y="1512"/>
                  </a:lnTo>
                  <a:lnTo>
                    <a:pt x="3156" y="1499"/>
                  </a:lnTo>
                  <a:lnTo>
                    <a:pt x="3156" y="1499"/>
                  </a:lnTo>
                  <a:lnTo>
                    <a:pt x="2991" y="1473"/>
                  </a:lnTo>
                  <a:lnTo>
                    <a:pt x="2832" y="1452"/>
                  </a:lnTo>
                  <a:lnTo>
                    <a:pt x="2680" y="1433"/>
                  </a:lnTo>
                  <a:lnTo>
                    <a:pt x="2532" y="1418"/>
                  </a:lnTo>
                  <a:lnTo>
                    <a:pt x="2391" y="1407"/>
                  </a:lnTo>
                  <a:lnTo>
                    <a:pt x="2255" y="1397"/>
                  </a:lnTo>
                  <a:lnTo>
                    <a:pt x="2124" y="1392"/>
                  </a:lnTo>
                  <a:lnTo>
                    <a:pt x="1998" y="1391"/>
                  </a:lnTo>
                  <a:lnTo>
                    <a:pt x="1877" y="1392"/>
                  </a:lnTo>
                  <a:lnTo>
                    <a:pt x="1760" y="1397"/>
                  </a:lnTo>
                  <a:lnTo>
                    <a:pt x="1649" y="1405"/>
                  </a:lnTo>
                  <a:lnTo>
                    <a:pt x="1541" y="1418"/>
                  </a:lnTo>
                  <a:lnTo>
                    <a:pt x="1438" y="1433"/>
                  </a:lnTo>
                  <a:lnTo>
                    <a:pt x="1338" y="1450"/>
                  </a:lnTo>
                  <a:lnTo>
                    <a:pt x="1290" y="1460"/>
                  </a:lnTo>
                  <a:lnTo>
                    <a:pt x="1242" y="1471"/>
                  </a:lnTo>
                  <a:lnTo>
                    <a:pt x="1197" y="1483"/>
                  </a:lnTo>
                  <a:lnTo>
                    <a:pt x="1151" y="1496"/>
                  </a:lnTo>
                  <a:lnTo>
                    <a:pt x="1106" y="1508"/>
                  </a:lnTo>
                  <a:lnTo>
                    <a:pt x="1062" y="1523"/>
                  </a:lnTo>
                  <a:lnTo>
                    <a:pt x="1019" y="1537"/>
                  </a:lnTo>
                  <a:lnTo>
                    <a:pt x="976" y="1554"/>
                  </a:lnTo>
                  <a:lnTo>
                    <a:pt x="934" y="1570"/>
                  </a:lnTo>
                  <a:lnTo>
                    <a:pt x="893" y="1588"/>
                  </a:lnTo>
                  <a:lnTo>
                    <a:pt x="852" y="1605"/>
                  </a:lnTo>
                  <a:lnTo>
                    <a:pt x="813" y="1623"/>
                  </a:lnTo>
                  <a:lnTo>
                    <a:pt x="775" y="1644"/>
                  </a:lnTo>
                  <a:lnTo>
                    <a:pt x="736" y="1663"/>
                  </a:lnTo>
                  <a:lnTo>
                    <a:pt x="698" y="1684"/>
                  </a:lnTo>
                  <a:lnTo>
                    <a:pt x="661" y="1707"/>
                  </a:lnTo>
                  <a:lnTo>
                    <a:pt x="587" y="1752"/>
                  </a:lnTo>
                  <a:lnTo>
                    <a:pt x="516" y="1801"/>
                  </a:lnTo>
                  <a:lnTo>
                    <a:pt x="448" y="1854"/>
                  </a:lnTo>
                  <a:lnTo>
                    <a:pt x="380" y="1907"/>
                  </a:lnTo>
                  <a:lnTo>
                    <a:pt x="315" y="1965"/>
                  </a:lnTo>
                  <a:lnTo>
                    <a:pt x="250" y="2027"/>
                  </a:lnTo>
                  <a:lnTo>
                    <a:pt x="186" y="2090"/>
                  </a:lnTo>
                  <a:lnTo>
                    <a:pt x="123" y="2156"/>
                  </a:lnTo>
                  <a:lnTo>
                    <a:pt x="61" y="2225"/>
                  </a:lnTo>
                  <a:lnTo>
                    <a:pt x="0" y="229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517624" name="Freeform 56"/>
            <p:cNvSpPr>
              <a:spLocks/>
            </p:cNvSpPr>
            <p:nvPr userDrawn="1"/>
          </p:nvSpPr>
          <p:spPr bwMode="auto">
            <a:xfrm>
              <a:off x="1598" y="681"/>
              <a:ext cx="5079" cy="1206"/>
            </a:xfrm>
            <a:custGeom>
              <a:avLst/>
              <a:gdLst/>
              <a:ahLst/>
              <a:cxnLst>
                <a:cxn ang="0">
                  <a:pos x="5079" y="0"/>
                </a:cxn>
                <a:cxn ang="0">
                  <a:pos x="5070" y="76"/>
                </a:cxn>
                <a:cxn ang="0">
                  <a:pos x="5054" y="164"/>
                </a:cxn>
                <a:cxn ang="0">
                  <a:pos x="5031" y="278"/>
                </a:cxn>
                <a:cxn ang="0">
                  <a:pos x="4993" y="410"/>
                </a:cxn>
                <a:cxn ang="0">
                  <a:pos x="4942" y="555"/>
                </a:cxn>
                <a:cxn ang="0">
                  <a:pos x="4892" y="672"/>
                </a:cxn>
                <a:cxn ang="0">
                  <a:pos x="4853" y="749"/>
                </a:cxn>
                <a:cxn ang="0">
                  <a:pos x="4810" y="828"/>
                </a:cxn>
                <a:cxn ang="0">
                  <a:pos x="4761" y="907"/>
                </a:cxn>
                <a:cxn ang="0">
                  <a:pos x="4707" y="985"/>
                </a:cxn>
                <a:cxn ang="0">
                  <a:pos x="4648" y="1059"/>
                </a:cxn>
                <a:cxn ang="0">
                  <a:pos x="4582" y="1132"/>
                </a:cxn>
                <a:cxn ang="0">
                  <a:pos x="4510" y="1203"/>
                </a:cxn>
                <a:cxn ang="0">
                  <a:pos x="4432" y="1267"/>
                </a:cxn>
                <a:cxn ang="0">
                  <a:pos x="4348" y="1329"/>
                </a:cxn>
                <a:cxn ang="0">
                  <a:pos x="4255" y="1385"/>
                </a:cxn>
                <a:cxn ang="0">
                  <a:pos x="4155" y="1435"/>
                </a:cxn>
                <a:cxn ang="0">
                  <a:pos x="4048" y="1477"/>
                </a:cxn>
                <a:cxn ang="0">
                  <a:pos x="3932" y="1513"/>
                </a:cxn>
                <a:cxn ang="0">
                  <a:pos x="3809" y="1540"/>
                </a:cxn>
                <a:cxn ang="0">
                  <a:pos x="3677" y="1560"/>
                </a:cxn>
                <a:cxn ang="0">
                  <a:pos x="3537" y="1568"/>
                </a:cxn>
                <a:cxn ang="0">
                  <a:pos x="3387" y="1568"/>
                </a:cxn>
                <a:cxn ang="0">
                  <a:pos x="3229" y="1555"/>
                </a:cxn>
                <a:cxn ang="0">
                  <a:pos x="3145" y="1545"/>
                </a:cxn>
                <a:cxn ang="0">
                  <a:pos x="2820" y="1503"/>
                </a:cxn>
                <a:cxn ang="0">
                  <a:pos x="2520" y="1476"/>
                </a:cxn>
                <a:cxn ang="0">
                  <a:pos x="2241" y="1461"/>
                </a:cxn>
                <a:cxn ang="0">
                  <a:pos x="1986" y="1459"/>
                </a:cxn>
                <a:cxn ang="0">
                  <a:pos x="1748" y="1471"/>
                </a:cxn>
                <a:cxn ang="0">
                  <a:pos x="1529" y="1495"/>
                </a:cxn>
                <a:cxn ang="0">
                  <a:pos x="1326" y="1532"/>
                </a:cxn>
                <a:cxn ang="0">
                  <a:pos x="1232" y="1555"/>
                </a:cxn>
                <a:cxn ang="0">
                  <a:pos x="1139" y="1582"/>
                </a:cxn>
                <a:cxn ang="0">
                  <a:pos x="1051" y="1611"/>
                </a:cxn>
                <a:cxn ang="0">
                  <a:pos x="965" y="1644"/>
                </a:cxn>
                <a:cxn ang="0">
                  <a:pos x="883" y="1679"/>
                </a:cxn>
                <a:cxn ang="0">
                  <a:pos x="804" y="1718"/>
                </a:cxn>
                <a:cxn ang="0">
                  <a:pos x="727" y="1760"/>
                </a:cxn>
                <a:cxn ang="0">
                  <a:pos x="653" y="1803"/>
                </a:cxn>
                <a:cxn ang="0">
                  <a:pos x="510" y="1902"/>
                </a:cxn>
                <a:cxn ang="0">
                  <a:pos x="375" y="2012"/>
                </a:cxn>
                <a:cxn ang="0">
                  <a:pos x="246" y="2133"/>
                </a:cxn>
                <a:cxn ang="0">
                  <a:pos x="123" y="2267"/>
                </a:cxn>
                <a:cxn ang="0">
                  <a:pos x="0" y="2412"/>
                </a:cxn>
              </a:cxnLst>
              <a:rect l="0" t="0" r="r" b="b"/>
              <a:pathLst>
                <a:path w="5079" h="2412">
                  <a:moveTo>
                    <a:pt x="5079" y="0"/>
                  </a:moveTo>
                  <a:lnTo>
                    <a:pt x="5079" y="0"/>
                  </a:lnTo>
                  <a:lnTo>
                    <a:pt x="5078" y="19"/>
                  </a:lnTo>
                  <a:lnTo>
                    <a:pt x="5070" y="76"/>
                  </a:lnTo>
                  <a:lnTo>
                    <a:pt x="5064" y="116"/>
                  </a:lnTo>
                  <a:lnTo>
                    <a:pt x="5054" y="164"/>
                  </a:lnTo>
                  <a:lnTo>
                    <a:pt x="5045" y="218"/>
                  </a:lnTo>
                  <a:lnTo>
                    <a:pt x="5031" y="278"/>
                  </a:lnTo>
                  <a:lnTo>
                    <a:pt x="5013" y="340"/>
                  </a:lnTo>
                  <a:lnTo>
                    <a:pt x="4993" y="410"/>
                  </a:lnTo>
                  <a:lnTo>
                    <a:pt x="4970" y="481"/>
                  </a:lnTo>
                  <a:lnTo>
                    <a:pt x="4942" y="555"/>
                  </a:lnTo>
                  <a:lnTo>
                    <a:pt x="4910" y="633"/>
                  </a:lnTo>
                  <a:lnTo>
                    <a:pt x="4892" y="672"/>
                  </a:lnTo>
                  <a:lnTo>
                    <a:pt x="4874" y="710"/>
                  </a:lnTo>
                  <a:lnTo>
                    <a:pt x="4853" y="749"/>
                  </a:lnTo>
                  <a:lnTo>
                    <a:pt x="4832" y="789"/>
                  </a:lnTo>
                  <a:lnTo>
                    <a:pt x="4810" y="828"/>
                  </a:lnTo>
                  <a:lnTo>
                    <a:pt x="4786" y="868"/>
                  </a:lnTo>
                  <a:lnTo>
                    <a:pt x="4761" y="907"/>
                  </a:lnTo>
                  <a:lnTo>
                    <a:pt x="4735" y="946"/>
                  </a:lnTo>
                  <a:lnTo>
                    <a:pt x="4707" y="985"/>
                  </a:lnTo>
                  <a:lnTo>
                    <a:pt x="4678" y="1022"/>
                  </a:lnTo>
                  <a:lnTo>
                    <a:pt x="4648" y="1059"/>
                  </a:lnTo>
                  <a:lnTo>
                    <a:pt x="4616" y="1096"/>
                  </a:lnTo>
                  <a:lnTo>
                    <a:pt x="4582" y="1132"/>
                  </a:lnTo>
                  <a:lnTo>
                    <a:pt x="4548" y="1167"/>
                  </a:lnTo>
                  <a:lnTo>
                    <a:pt x="4510" y="1203"/>
                  </a:lnTo>
                  <a:lnTo>
                    <a:pt x="4473" y="1235"/>
                  </a:lnTo>
                  <a:lnTo>
                    <a:pt x="4432" y="1267"/>
                  </a:lnTo>
                  <a:lnTo>
                    <a:pt x="4391" y="1300"/>
                  </a:lnTo>
                  <a:lnTo>
                    <a:pt x="4348" y="1329"/>
                  </a:lnTo>
                  <a:lnTo>
                    <a:pt x="4302" y="1358"/>
                  </a:lnTo>
                  <a:lnTo>
                    <a:pt x="4255" y="1385"/>
                  </a:lnTo>
                  <a:lnTo>
                    <a:pt x="4206" y="1411"/>
                  </a:lnTo>
                  <a:lnTo>
                    <a:pt x="4155" y="1435"/>
                  </a:lnTo>
                  <a:lnTo>
                    <a:pt x="4102" y="1458"/>
                  </a:lnTo>
                  <a:lnTo>
                    <a:pt x="4048" y="1477"/>
                  </a:lnTo>
                  <a:lnTo>
                    <a:pt x="3991" y="1497"/>
                  </a:lnTo>
                  <a:lnTo>
                    <a:pt x="3932" y="1513"/>
                  </a:lnTo>
                  <a:lnTo>
                    <a:pt x="3871" y="1529"/>
                  </a:lnTo>
                  <a:lnTo>
                    <a:pt x="3809" y="1540"/>
                  </a:lnTo>
                  <a:lnTo>
                    <a:pt x="3745" y="1552"/>
                  </a:lnTo>
                  <a:lnTo>
                    <a:pt x="3677" y="1560"/>
                  </a:lnTo>
                  <a:lnTo>
                    <a:pt x="3608" y="1564"/>
                  </a:lnTo>
                  <a:lnTo>
                    <a:pt x="3537" y="1568"/>
                  </a:lnTo>
                  <a:lnTo>
                    <a:pt x="3463" y="1569"/>
                  </a:lnTo>
                  <a:lnTo>
                    <a:pt x="3387" y="1568"/>
                  </a:lnTo>
                  <a:lnTo>
                    <a:pt x="3309" y="1563"/>
                  </a:lnTo>
                  <a:lnTo>
                    <a:pt x="3229" y="1555"/>
                  </a:lnTo>
                  <a:lnTo>
                    <a:pt x="3145" y="1545"/>
                  </a:lnTo>
                  <a:lnTo>
                    <a:pt x="3145" y="1545"/>
                  </a:lnTo>
                  <a:lnTo>
                    <a:pt x="2980" y="1522"/>
                  </a:lnTo>
                  <a:lnTo>
                    <a:pt x="2820" y="1503"/>
                  </a:lnTo>
                  <a:lnTo>
                    <a:pt x="2668" y="1489"/>
                  </a:lnTo>
                  <a:lnTo>
                    <a:pt x="2520" y="1476"/>
                  </a:lnTo>
                  <a:lnTo>
                    <a:pt x="2379" y="1466"/>
                  </a:lnTo>
                  <a:lnTo>
                    <a:pt x="2241" y="1461"/>
                  </a:lnTo>
                  <a:lnTo>
                    <a:pt x="2111" y="1458"/>
                  </a:lnTo>
                  <a:lnTo>
                    <a:pt x="1986" y="1459"/>
                  </a:lnTo>
                  <a:lnTo>
                    <a:pt x="1865" y="1464"/>
                  </a:lnTo>
                  <a:lnTo>
                    <a:pt x="1748" y="1471"/>
                  </a:lnTo>
                  <a:lnTo>
                    <a:pt x="1636" y="1482"/>
                  </a:lnTo>
                  <a:lnTo>
                    <a:pt x="1529" y="1495"/>
                  </a:lnTo>
                  <a:lnTo>
                    <a:pt x="1426" y="1513"/>
                  </a:lnTo>
                  <a:lnTo>
                    <a:pt x="1326" y="1532"/>
                  </a:lnTo>
                  <a:lnTo>
                    <a:pt x="1279" y="1543"/>
                  </a:lnTo>
                  <a:lnTo>
                    <a:pt x="1232" y="1555"/>
                  </a:lnTo>
                  <a:lnTo>
                    <a:pt x="1185" y="1568"/>
                  </a:lnTo>
                  <a:lnTo>
                    <a:pt x="1139" y="1582"/>
                  </a:lnTo>
                  <a:lnTo>
                    <a:pt x="1095" y="1595"/>
                  </a:lnTo>
                  <a:lnTo>
                    <a:pt x="1051" y="1611"/>
                  </a:lnTo>
                  <a:lnTo>
                    <a:pt x="1008" y="1627"/>
                  </a:lnTo>
                  <a:lnTo>
                    <a:pt x="965" y="1644"/>
                  </a:lnTo>
                  <a:lnTo>
                    <a:pt x="924" y="1661"/>
                  </a:lnTo>
                  <a:lnTo>
                    <a:pt x="883" y="1679"/>
                  </a:lnTo>
                  <a:lnTo>
                    <a:pt x="843" y="1698"/>
                  </a:lnTo>
                  <a:lnTo>
                    <a:pt x="804" y="1718"/>
                  </a:lnTo>
                  <a:lnTo>
                    <a:pt x="765" y="1737"/>
                  </a:lnTo>
                  <a:lnTo>
                    <a:pt x="727" y="1760"/>
                  </a:lnTo>
                  <a:lnTo>
                    <a:pt x="689" y="1781"/>
                  </a:lnTo>
                  <a:lnTo>
                    <a:pt x="653" y="1803"/>
                  </a:lnTo>
                  <a:lnTo>
                    <a:pt x="581" y="1852"/>
                  </a:lnTo>
                  <a:lnTo>
                    <a:pt x="510" y="1902"/>
                  </a:lnTo>
                  <a:lnTo>
                    <a:pt x="442" y="1955"/>
                  </a:lnTo>
                  <a:lnTo>
                    <a:pt x="375" y="2012"/>
                  </a:lnTo>
                  <a:lnTo>
                    <a:pt x="310" y="2071"/>
                  </a:lnTo>
                  <a:lnTo>
                    <a:pt x="246" y="2133"/>
                  </a:lnTo>
                  <a:lnTo>
                    <a:pt x="184" y="2199"/>
                  </a:lnTo>
                  <a:lnTo>
                    <a:pt x="123" y="2267"/>
                  </a:lnTo>
                  <a:lnTo>
                    <a:pt x="62" y="2338"/>
                  </a:lnTo>
                  <a:lnTo>
                    <a:pt x="0" y="241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517625" name="Freeform 57"/>
            <p:cNvSpPr>
              <a:spLocks/>
            </p:cNvSpPr>
            <p:nvPr userDrawn="1"/>
          </p:nvSpPr>
          <p:spPr bwMode="auto">
            <a:xfrm>
              <a:off x="1648" y="652"/>
              <a:ext cx="5042" cy="1263"/>
            </a:xfrm>
            <a:custGeom>
              <a:avLst/>
              <a:gdLst/>
              <a:ahLst/>
              <a:cxnLst>
                <a:cxn ang="0">
                  <a:pos x="5042" y="0"/>
                </a:cxn>
                <a:cxn ang="0">
                  <a:pos x="5033" y="77"/>
                </a:cxn>
                <a:cxn ang="0">
                  <a:pos x="5021" y="166"/>
                </a:cxn>
                <a:cxn ang="0">
                  <a:pos x="4997" y="281"/>
                </a:cxn>
                <a:cxn ang="0">
                  <a:pos x="4963" y="413"/>
                </a:cxn>
                <a:cxn ang="0">
                  <a:pos x="4913" y="562"/>
                </a:cxn>
                <a:cxn ang="0">
                  <a:pos x="4865" y="679"/>
                </a:cxn>
                <a:cxn ang="0">
                  <a:pos x="4828" y="759"/>
                </a:cxn>
                <a:cxn ang="0">
                  <a:pos x="4785" y="839"/>
                </a:cxn>
                <a:cxn ang="0">
                  <a:pos x="4738" y="918"/>
                </a:cxn>
                <a:cxn ang="0">
                  <a:pos x="4685" y="998"/>
                </a:cxn>
                <a:cxn ang="0">
                  <a:pos x="4627" y="1073"/>
                </a:cxn>
                <a:cxn ang="0">
                  <a:pos x="4563" y="1149"/>
                </a:cxn>
                <a:cxn ang="0">
                  <a:pos x="4492" y="1220"/>
                </a:cxn>
                <a:cxn ang="0">
                  <a:pos x="4414" y="1288"/>
                </a:cxn>
                <a:cxn ang="0">
                  <a:pos x="4330" y="1351"/>
                </a:cxn>
                <a:cxn ang="0">
                  <a:pos x="4239" y="1409"/>
                </a:cxn>
                <a:cxn ang="0">
                  <a:pos x="4139" y="1461"/>
                </a:cxn>
                <a:cxn ang="0">
                  <a:pos x="4034" y="1506"/>
                </a:cxn>
                <a:cxn ang="0">
                  <a:pos x="3919" y="1545"/>
                </a:cxn>
                <a:cxn ang="0">
                  <a:pos x="3795" y="1574"/>
                </a:cxn>
                <a:cxn ang="0">
                  <a:pos x="3664" y="1597"/>
                </a:cxn>
                <a:cxn ang="0">
                  <a:pos x="3523" y="1608"/>
                </a:cxn>
                <a:cxn ang="0">
                  <a:pos x="3374" y="1610"/>
                </a:cxn>
                <a:cxn ang="0">
                  <a:pos x="3215" y="1601"/>
                </a:cxn>
                <a:cxn ang="0">
                  <a:pos x="3131" y="1592"/>
                </a:cxn>
                <a:cxn ang="0">
                  <a:pos x="2806" y="1558"/>
                </a:cxn>
                <a:cxn ang="0">
                  <a:pos x="2505" y="1535"/>
                </a:cxn>
                <a:cxn ang="0">
                  <a:pos x="2227" y="1526"/>
                </a:cxn>
                <a:cxn ang="0">
                  <a:pos x="1971" y="1530"/>
                </a:cxn>
                <a:cxn ang="0">
                  <a:pos x="1733" y="1547"/>
                </a:cxn>
                <a:cxn ang="0">
                  <a:pos x="1515" y="1576"/>
                </a:cxn>
                <a:cxn ang="0">
                  <a:pos x="1362" y="1605"/>
                </a:cxn>
                <a:cxn ang="0">
                  <a:pos x="1265" y="1629"/>
                </a:cxn>
                <a:cxn ang="0">
                  <a:pos x="1172" y="1655"/>
                </a:cxn>
                <a:cxn ang="0">
                  <a:pos x="1082" y="1685"/>
                </a:cxn>
                <a:cxn ang="0">
                  <a:pos x="996" y="1718"/>
                </a:cxn>
                <a:cxn ang="0">
                  <a:pos x="913" y="1753"/>
                </a:cxn>
                <a:cxn ang="0">
                  <a:pos x="832" y="1792"/>
                </a:cxn>
                <a:cxn ang="0">
                  <a:pos x="756" y="1834"/>
                </a:cxn>
                <a:cxn ang="0">
                  <a:pos x="681" y="1879"/>
                </a:cxn>
                <a:cxn ang="0">
                  <a:pos x="572" y="1952"/>
                </a:cxn>
                <a:cxn ang="0">
                  <a:pos x="435" y="2060"/>
                </a:cxn>
                <a:cxn ang="0">
                  <a:pos x="306" y="2179"/>
                </a:cxn>
                <a:cxn ang="0">
                  <a:pos x="181" y="2309"/>
                </a:cxn>
                <a:cxn ang="0">
                  <a:pos x="60" y="2452"/>
                </a:cxn>
              </a:cxnLst>
              <a:rect l="0" t="0" r="r" b="b"/>
              <a:pathLst>
                <a:path w="5042" h="2527">
                  <a:moveTo>
                    <a:pt x="5042" y="0"/>
                  </a:moveTo>
                  <a:lnTo>
                    <a:pt x="5042" y="0"/>
                  </a:lnTo>
                  <a:lnTo>
                    <a:pt x="5040" y="21"/>
                  </a:lnTo>
                  <a:lnTo>
                    <a:pt x="5033" y="77"/>
                  </a:lnTo>
                  <a:lnTo>
                    <a:pt x="5028" y="118"/>
                  </a:lnTo>
                  <a:lnTo>
                    <a:pt x="5021" y="166"/>
                  </a:lnTo>
                  <a:lnTo>
                    <a:pt x="5010" y="221"/>
                  </a:lnTo>
                  <a:lnTo>
                    <a:pt x="4997" y="281"/>
                  </a:lnTo>
                  <a:lnTo>
                    <a:pt x="4981" y="345"/>
                  </a:lnTo>
                  <a:lnTo>
                    <a:pt x="4963" y="413"/>
                  </a:lnTo>
                  <a:lnTo>
                    <a:pt x="4939" y="486"/>
                  </a:lnTo>
                  <a:lnTo>
                    <a:pt x="4913" y="562"/>
                  </a:lnTo>
                  <a:lnTo>
                    <a:pt x="4882" y="639"/>
                  </a:lnTo>
                  <a:lnTo>
                    <a:pt x="4865" y="679"/>
                  </a:lnTo>
                  <a:lnTo>
                    <a:pt x="4847" y="718"/>
                  </a:lnTo>
                  <a:lnTo>
                    <a:pt x="4828" y="759"/>
                  </a:lnTo>
                  <a:lnTo>
                    <a:pt x="4807" y="799"/>
                  </a:lnTo>
                  <a:lnTo>
                    <a:pt x="4785" y="839"/>
                  </a:lnTo>
                  <a:lnTo>
                    <a:pt x="4763" y="878"/>
                  </a:lnTo>
                  <a:lnTo>
                    <a:pt x="4738" y="918"/>
                  </a:lnTo>
                  <a:lnTo>
                    <a:pt x="4713" y="957"/>
                  </a:lnTo>
                  <a:lnTo>
                    <a:pt x="4685" y="998"/>
                  </a:lnTo>
                  <a:lnTo>
                    <a:pt x="4657" y="1036"/>
                  </a:lnTo>
                  <a:lnTo>
                    <a:pt x="4627" y="1073"/>
                  </a:lnTo>
                  <a:lnTo>
                    <a:pt x="4596" y="1112"/>
                  </a:lnTo>
                  <a:lnTo>
                    <a:pt x="4563" y="1149"/>
                  </a:lnTo>
                  <a:lnTo>
                    <a:pt x="4528" y="1185"/>
                  </a:lnTo>
                  <a:lnTo>
                    <a:pt x="4492" y="1220"/>
                  </a:lnTo>
                  <a:lnTo>
                    <a:pt x="4454" y="1254"/>
                  </a:lnTo>
                  <a:lnTo>
                    <a:pt x="4414" y="1288"/>
                  </a:lnTo>
                  <a:lnTo>
                    <a:pt x="4373" y="1320"/>
                  </a:lnTo>
                  <a:lnTo>
                    <a:pt x="4330" y="1351"/>
                  </a:lnTo>
                  <a:lnTo>
                    <a:pt x="4285" y="1380"/>
                  </a:lnTo>
                  <a:lnTo>
                    <a:pt x="4239" y="1409"/>
                  </a:lnTo>
                  <a:lnTo>
                    <a:pt x="4191" y="1435"/>
                  </a:lnTo>
                  <a:lnTo>
                    <a:pt x="4139" y="1461"/>
                  </a:lnTo>
                  <a:lnTo>
                    <a:pt x="4088" y="1485"/>
                  </a:lnTo>
                  <a:lnTo>
                    <a:pt x="4034" y="1506"/>
                  </a:lnTo>
                  <a:lnTo>
                    <a:pt x="3977" y="1527"/>
                  </a:lnTo>
                  <a:lnTo>
                    <a:pt x="3919" y="1545"/>
                  </a:lnTo>
                  <a:lnTo>
                    <a:pt x="3857" y="1561"/>
                  </a:lnTo>
                  <a:lnTo>
                    <a:pt x="3795" y="1574"/>
                  </a:lnTo>
                  <a:lnTo>
                    <a:pt x="3731" y="1587"/>
                  </a:lnTo>
                  <a:lnTo>
                    <a:pt x="3664" y="1597"/>
                  </a:lnTo>
                  <a:lnTo>
                    <a:pt x="3595" y="1603"/>
                  </a:lnTo>
                  <a:lnTo>
                    <a:pt x="3523" y="1608"/>
                  </a:lnTo>
                  <a:lnTo>
                    <a:pt x="3449" y="1610"/>
                  </a:lnTo>
                  <a:lnTo>
                    <a:pt x="3374" y="1610"/>
                  </a:lnTo>
                  <a:lnTo>
                    <a:pt x="3295" y="1606"/>
                  </a:lnTo>
                  <a:lnTo>
                    <a:pt x="3215" y="1601"/>
                  </a:lnTo>
                  <a:lnTo>
                    <a:pt x="3131" y="1592"/>
                  </a:lnTo>
                  <a:lnTo>
                    <a:pt x="3131" y="1592"/>
                  </a:lnTo>
                  <a:lnTo>
                    <a:pt x="2966" y="1572"/>
                  </a:lnTo>
                  <a:lnTo>
                    <a:pt x="2806" y="1558"/>
                  </a:lnTo>
                  <a:lnTo>
                    <a:pt x="2652" y="1545"/>
                  </a:lnTo>
                  <a:lnTo>
                    <a:pt x="2505" y="1535"/>
                  </a:lnTo>
                  <a:lnTo>
                    <a:pt x="2364" y="1529"/>
                  </a:lnTo>
                  <a:lnTo>
                    <a:pt x="2227" y="1526"/>
                  </a:lnTo>
                  <a:lnTo>
                    <a:pt x="2097" y="1527"/>
                  </a:lnTo>
                  <a:lnTo>
                    <a:pt x="1971" y="1530"/>
                  </a:lnTo>
                  <a:lnTo>
                    <a:pt x="1850" y="1537"/>
                  </a:lnTo>
                  <a:lnTo>
                    <a:pt x="1733" y="1547"/>
                  </a:lnTo>
                  <a:lnTo>
                    <a:pt x="1622" y="1559"/>
                  </a:lnTo>
                  <a:lnTo>
                    <a:pt x="1515" y="1576"/>
                  </a:lnTo>
                  <a:lnTo>
                    <a:pt x="1412" y="1595"/>
                  </a:lnTo>
                  <a:lnTo>
                    <a:pt x="1362" y="1605"/>
                  </a:lnTo>
                  <a:lnTo>
                    <a:pt x="1314" y="1616"/>
                  </a:lnTo>
                  <a:lnTo>
                    <a:pt x="1265" y="1629"/>
                  </a:lnTo>
                  <a:lnTo>
                    <a:pt x="1218" y="1642"/>
                  </a:lnTo>
                  <a:lnTo>
                    <a:pt x="1172" y="1655"/>
                  </a:lnTo>
                  <a:lnTo>
                    <a:pt x="1126" y="1669"/>
                  </a:lnTo>
                  <a:lnTo>
                    <a:pt x="1082" y="1685"/>
                  </a:lnTo>
                  <a:lnTo>
                    <a:pt x="1039" y="1702"/>
                  </a:lnTo>
                  <a:lnTo>
                    <a:pt x="996" y="1718"/>
                  </a:lnTo>
                  <a:lnTo>
                    <a:pt x="954" y="1735"/>
                  </a:lnTo>
                  <a:lnTo>
                    <a:pt x="913" y="1753"/>
                  </a:lnTo>
                  <a:lnTo>
                    <a:pt x="872" y="1773"/>
                  </a:lnTo>
                  <a:lnTo>
                    <a:pt x="832" y="1792"/>
                  </a:lnTo>
                  <a:lnTo>
                    <a:pt x="793" y="1813"/>
                  </a:lnTo>
                  <a:lnTo>
                    <a:pt x="756" y="1834"/>
                  </a:lnTo>
                  <a:lnTo>
                    <a:pt x="717" y="1857"/>
                  </a:lnTo>
                  <a:lnTo>
                    <a:pt x="681" y="1879"/>
                  </a:lnTo>
                  <a:lnTo>
                    <a:pt x="643" y="1903"/>
                  </a:lnTo>
                  <a:lnTo>
                    <a:pt x="572" y="1952"/>
                  </a:lnTo>
                  <a:lnTo>
                    <a:pt x="503" y="2005"/>
                  </a:lnTo>
                  <a:lnTo>
                    <a:pt x="435" y="2060"/>
                  </a:lnTo>
                  <a:lnTo>
                    <a:pt x="370" y="2118"/>
                  </a:lnTo>
                  <a:lnTo>
                    <a:pt x="306" y="2179"/>
                  </a:lnTo>
                  <a:lnTo>
                    <a:pt x="242" y="2242"/>
                  </a:lnTo>
                  <a:lnTo>
                    <a:pt x="181" y="2309"/>
                  </a:lnTo>
                  <a:lnTo>
                    <a:pt x="120" y="2380"/>
                  </a:lnTo>
                  <a:lnTo>
                    <a:pt x="60" y="2452"/>
                  </a:lnTo>
                  <a:lnTo>
                    <a:pt x="0" y="2527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517626" name="Freeform 58"/>
            <p:cNvSpPr>
              <a:spLocks/>
            </p:cNvSpPr>
            <p:nvPr userDrawn="1"/>
          </p:nvSpPr>
          <p:spPr bwMode="auto">
            <a:xfrm>
              <a:off x="1700" y="624"/>
              <a:ext cx="5002" cy="1320"/>
            </a:xfrm>
            <a:custGeom>
              <a:avLst/>
              <a:gdLst/>
              <a:ahLst/>
              <a:cxnLst>
                <a:cxn ang="0">
                  <a:pos x="5002" y="0"/>
                </a:cxn>
                <a:cxn ang="0">
                  <a:pos x="4995" y="78"/>
                </a:cxn>
                <a:cxn ang="0">
                  <a:pos x="4983" y="166"/>
                </a:cxn>
                <a:cxn ang="0">
                  <a:pos x="4962" y="281"/>
                </a:cxn>
                <a:cxn ang="0">
                  <a:pos x="4929" y="417"/>
                </a:cxn>
                <a:cxn ang="0">
                  <a:pos x="4882" y="567"/>
                </a:cxn>
                <a:cxn ang="0">
                  <a:pos x="4836" y="685"/>
                </a:cxn>
                <a:cxn ang="0">
                  <a:pos x="4800" y="766"/>
                </a:cxn>
                <a:cxn ang="0">
                  <a:pos x="4758" y="848"/>
                </a:cxn>
                <a:cxn ang="0">
                  <a:pos x="4712" y="929"/>
                </a:cxn>
                <a:cxn ang="0">
                  <a:pos x="4661" y="1009"/>
                </a:cxn>
                <a:cxn ang="0">
                  <a:pos x="4604" y="1087"/>
                </a:cxn>
                <a:cxn ang="0">
                  <a:pos x="4540" y="1164"/>
                </a:cxn>
                <a:cxn ang="0">
                  <a:pos x="4471" y="1237"/>
                </a:cxn>
                <a:cxn ang="0">
                  <a:pos x="4394" y="1306"/>
                </a:cxn>
                <a:cxn ang="0">
                  <a:pos x="4311" y="1371"/>
                </a:cxn>
                <a:cxn ang="0">
                  <a:pos x="4221" y="1432"/>
                </a:cxn>
                <a:cxn ang="0">
                  <a:pos x="4122" y="1486"/>
                </a:cxn>
                <a:cxn ang="0">
                  <a:pos x="4017" y="1534"/>
                </a:cxn>
                <a:cxn ang="0">
                  <a:pos x="3903" y="1574"/>
                </a:cxn>
                <a:cxn ang="0">
                  <a:pos x="3779" y="1607"/>
                </a:cxn>
                <a:cxn ang="0">
                  <a:pos x="3649" y="1631"/>
                </a:cxn>
                <a:cxn ang="0">
                  <a:pos x="3508" y="1646"/>
                </a:cxn>
                <a:cxn ang="0">
                  <a:pos x="3358" y="1650"/>
                </a:cxn>
                <a:cxn ang="0">
                  <a:pos x="3199" y="1646"/>
                </a:cxn>
                <a:cxn ang="0">
                  <a:pos x="3115" y="1637"/>
                </a:cxn>
                <a:cxn ang="0">
                  <a:pos x="2791" y="1610"/>
                </a:cxn>
                <a:cxn ang="0">
                  <a:pos x="2489" y="1594"/>
                </a:cxn>
                <a:cxn ang="0">
                  <a:pos x="2210" y="1591"/>
                </a:cxn>
                <a:cxn ang="0">
                  <a:pos x="1955" y="1599"/>
                </a:cxn>
                <a:cxn ang="0">
                  <a:pos x="1717" y="1621"/>
                </a:cxn>
                <a:cxn ang="0">
                  <a:pos x="1499" y="1654"/>
                </a:cxn>
                <a:cxn ang="0">
                  <a:pos x="1347" y="1687"/>
                </a:cxn>
                <a:cxn ang="0">
                  <a:pos x="1251" y="1713"/>
                </a:cxn>
                <a:cxn ang="0">
                  <a:pos x="1158" y="1741"/>
                </a:cxn>
                <a:cxn ang="0">
                  <a:pos x="1069" y="1773"/>
                </a:cxn>
                <a:cxn ang="0">
                  <a:pos x="983" y="1809"/>
                </a:cxn>
                <a:cxn ang="0">
                  <a:pos x="899" y="1846"/>
                </a:cxn>
                <a:cxn ang="0">
                  <a:pos x="820" y="1886"/>
                </a:cxn>
                <a:cxn ang="0">
                  <a:pos x="744" y="1930"/>
                </a:cxn>
                <a:cxn ang="0">
                  <a:pos x="669" y="1977"/>
                </a:cxn>
                <a:cxn ang="0">
                  <a:pos x="597" y="2027"/>
                </a:cxn>
                <a:cxn ang="0">
                  <a:pos x="494" y="2106"/>
                </a:cxn>
                <a:cxn ang="0">
                  <a:pos x="362" y="2222"/>
                </a:cxn>
                <a:cxn ang="0">
                  <a:pos x="237" y="2351"/>
                </a:cxn>
                <a:cxn ang="0">
                  <a:pos x="116" y="2490"/>
                </a:cxn>
                <a:cxn ang="0">
                  <a:pos x="0" y="2642"/>
                </a:cxn>
              </a:cxnLst>
              <a:rect l="0" t="0" r="r" b="b"/>
              <a:pathLst>
                <a:path w="5002" h="2642">
                  <a:moveTo>
                    <a:pt x="5002" y="0"/>
                  </a:moveTo>
                  <a:lnTo>
                    <a:pt x="5002" y="0"/>
                  </a:lnTo>
                  <a:lnTo>
                    <a:pt x="5001" y="21"/>
                  </a:lnTo>
                  <a:lnTo>
                    <a:pt x="4995" y="78"/>
                  </a:lnTo>
                  <a:lnTo>
                    <a:pt x="4990" y="120"/>
                  </a:lnTo>
                  <a:lnTo>
                    <a:pt x="4983" y="166"/>
                  </a:lnTo>
                  <a:lnTo>
                    <a:pt x="4973" y="221"/>
                  </a:lnTo>
                  <a:lnTo>
                    <a:pt x="4962" y="281"/>
                  </a:lnTo>
                  <a:lnTo>
                    <a:pt x="4947" y="347"/>
                  </a:lnTo>
                  <a:lnTo>
                    <a:pt x="4929" y="417"/>
                  </a:lnTo>
                  <a:lnTo>
                    <a:pt x="4906" y="491"/>
                  </a:lnTo>
                  <a:lnTo>
                    <a:pt x="4882" y="567"/>
                  </a:lnTo>
                  <a:lnTo>
                    <a:pt x="4852" y="646"/>
                  </a:lnTo>
                  <a:lnTo>
                    <a:pt x="4836" y="685"/>
                  </a:lnTo>
                  <a:lnTo>
                    <a:pt x="4818" y="725"/>
                  </a:lnTo>
                  <a:lnTo>
                    <a:pt x="4800" y="766"/>
                  </a:lnTo>
                  <a:lnTo>
                    <a:pt x="4780" y="807"/>
                  </a:lnTo>
                  <a:lnTo>
                    <a:pt x="4758" y="848"/>
                  </a:lnTo>
                  <a:lnTo>
                    <a:pt x="4736" y="888"/>
                  </a:lnTo>
                  <a:lnTo>
                    <a:pt x="4712" y="929"/>
                  </a:lnTo>
                  <a:lnTo>
                    <a:pt x="4687" y="969"/>
                  </a:lnTo>
                  <a:lnTo>
                    <a:pt x="4661" y="1009"/>
                  </a:lnTo>
                  <a:lnTo>
                    <a:pt x="4633" y="1048"/>
                  </a:lnTo>
                  <a:lnTo>
                    <a:pt x="4604" y="1087"/>
                  </a:lnTo>
                  <a:lnTo>
                    <a:pt x="4572" y="1126"/>
                  </a:lnTo>
                  <a:lnTo>
                    <a:pt x="4540" y="1164"/>
                  </a:lnTo>
                  <a:lnTo>
                    <a:pt x="4505" y="1201"/>
                  </a:lnTo>
                  <a:lnTo>
                    <a:pt x="4471" y="1237"/>
                  </a:lnTo>
                  <a:lnTo>
                    <a:pt x="4433" y="1273"/>
                  </a:lnTo>
                  <a:lnTo>
                    <a:pt x="4394" y="1306"/>
                  </a:lnTo>
                  <a:lnTo>
                    <a:pt x="4353" y="1340"/>
                  </a:lnTo>
                  <a:lnTo>
                    <a:pt x="4311" y="1371"/>
                  </a:lnTo>
                  <a:lnTo>
                    <a:pt x="4266" y="1403"/>
                  </a:lnTo>
                  <a:lnTo>
                    <a:pt x="4221" y="1432"/>
                  </a:lnTo>
                  <a:lnTo>
                    <a:pt x="4172" y="1460"/>
                  </a:lnTo>
                  <a:lnTo>
                    <a:pt x="4122" y="1486"/>
                  </a:lnTo>
                  <a:lnTo>
                    <a:pt x="4071" y="1511"/>
                  </a:lnTo>
                  <a:lnTo>
                    <a:pt x="4017" y="1534"/>
                  </a:lnTo>
                  <a:lnTo>
                    <a:pt x="3960" y="1555"/>
                  </a:lnTo>
                  <a:lnTo>
                    <a:pt x="3903" y="1574"/>
                  </a:lnTo>
                  <a:lnTo>
                    <a:pt x="3842" y="1592"/>
                  </a:lnTo>
                  <a:lnTo>
                    <a:pt x="3779" y="1607"/>
                  </a:lnTo>
                  <a:lnTo>
                    <a:pt x="3715" y="1621"/>
                  </a:lnTo>
                  <a:lnTo>
                    <a:pt x="3649" y="1631"/>
                  </a:lnTo>
                  <a:lnTo>
                    <a:pt x="3579" y="1641"/>
                  </a:lnTo>
                  <a:lnTo>
                    <a:pt x="3508" y="1646"/>
                  </a:lnTo>
                  <a:lnTo>
                    <a:pt x="3435" y="1650"/>
                  </a:lnTo>
                  <a:lnTo>
                    <a:pt x="3358" y="1650"/>
                  </a:lnTo>
                  <a:lnTo>
                    <a:pt x="3279" y="1649"/>
                  </a:lnTo>
                  <a:lnTo>
                    <a:pt x="3199" y="1646"/>
                  </a:lnTo>
                  <a:lnTo>
                    <a:pt x="3115" y="1637"/>
                  </a:lnTo>
                  <a:lnTo>
                    <a:pt x="3115" y="1637"/>
                  </a:lnTo>
                  <a:lnTo>
                    <a:pt x="2950" y="1623"/>
                  </a:lnTo>
                  <a:lnTo>
                    <a:pt x="2791" y="1610"/>
                  </a:lnTo>
                  <a:lnTo>
                    <a:pt x="2636" y="1600"/>
                  </a:lnTo>
                  <a:lnTo>
                    <a:pt x="2489" y="1594"/>
                  </a:lnTo>
                  <a:lnTo>
                    <a:pt x="2348" y="1591"/>
                  </a:lnTo>
                  <a:lnTo>
                    <a:pt x="2210" y="1591"/>
                  </a:lnTo>
                  <a:lnTo>
                    <a:pt x="2080" y="1594"/>
                  </a:lnTo>
                  <a:lnTo>
                    <a:pt x="1955" y="1599"/>
                  </a:lnTo>
                  <a:lnTo>
                    <a:pt x="1834" y="1608"/>
                  </a:lnTo>
                  <a:lnTo>
                    <a:pt x="1717" y="1621"/>
                  </a:lnTo>
                  <a:lnTo>
                    <a:pt x="1606" y="1636"/>
                  </a:lnTo>
                  <a:lnTo>
                    <a:pt x="1499" y="1654"/>
                  </a:lnTo>
                  <a:lnTo>
                    <a:pt x="1397" y="1675"/>
                  </a:lnTo>
                  <a:lnTo>
                    <a:pt x="1347" y="1687"/>
                  </a:lnTo>
                  <a:lnTo>
                    <a:pt x="1298" y="1699"/>
                  </a:lnTo>
                  <a:lnTo>
                    <a:pt x="1251" y="1713"/>
                  </a:lnTo>
                  <a:lnTo>
                    <a:pt x="1204" y="1726"/>
                  </a:lnTo>
                  <a:lnTo>
                    <a:pt x="1158" y="1741"/>
                  </a:lnTo>
                  <a:lnTo>
                    <a:pt x="1113" y="1757"/>
                  </a:lnTo>
                  <a:lnTo>
                    <a:pt x="1069" y="1773"/>
                  </a:lnTo>
                  <a:lnTo>
                    <a:pt x="1026" y="1791"/>
                  </a:lnTo>
                  <a:lnTo>
                    <a:pt x="983" y="1809"/>
                  </a:lnTo>
                  <a:lnTo>
                    <a:pt x="941" y="1826"/>
                  </a:lnTo>
                  <a:lnTo>
                    <a:pt x="899" y="1846"/>
                  </a:lnTo>
                  <a:lnTo>
                    <a:pt x="859" y="1865"/>
                  </a:lnTo>
                  <a:lnTo>
                    <a:pt x="820" y="1886"/>
                  </a:lnTo>
                  <a:lnTo>
                    <a:pt x="781" y="1909"/>
                  </a:lnTo>
                  <a:lnTo>
                    <a:pt x="744" y="1930"/>
                  </a:lnTo>
                  <a:lnTo>
                    <a:pt x="707" y="1952"/>
                  </a:lnTo>
                  <a:lnTo>
                    <a:pt x="669" y="1977"/>
                  </a:lnTo>
                  <a:lnTo>
                    <a:pt x="633" y="2001"/>
                  </a:lnTo>
                  <a:lnTo>
                    <a:pt x="597" y="2027"/>
                  </a:lnTo>
                  <a:lnTo>
                    <a:pt x="562" y="2052"/>
                  </a:lnTo>
                  <a:lnTo>
                    <a:pt x="494" y="2106"/>
                  </a:lnTo>
                  <a:lnTo>
                    <a:pt x="427" y="2162"/>
                  </a:lnTo>
                  <a:lnTo>
                    <a:pt x="362" y="2222"/>
                  </a:lnTo>
                  <a:lnTo>
                    <a:pt x="300" y="2285"/>
                  </a:lnTo>
                  <a:lnTo>
                    <a:pt x="237" y="2351"/>
                  </a:lnTo>
                  <a:lnTo>
                    <a:pt x="176" y="2419"/>
                  </a:lnTo>
                  <a:lnTo>
                    <a:pt x="116" y="2490"/>
                  </a:lnTo>
                  <a:lnTo>
                    <a:pt x="58" y="2564"/>
                  </a:lnTo>
                  <a:lnTo>
                    <a:pt x="0" y="264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517627" name="Freeform 59"/>
            <p:cNvSpPr>
              <a:spLocks/>
            </p:cNvSpPr>
            <p:nvPr userDrawn="1"/>
          </p:nvSpPr>
          <p:spPr bwMode="auto">
            <a:xfrm>
              <a:off x="1751" y="595"/>
              <a:ext cx="4962" cy="1378"/>
            </a:xfrm>
            <a:custGeom>
              <a:avLst/>
              <a:gdLst/>
              <a:ahLst/>
              <a:cxnLst>
                <a:cxn ang="0">
                  <a:pos x="4962" y="0"/>
                </a:cxn>
                <a:cxn ang="0">
                  <a:pos x="4957" y="79"/>
                </a:cxn>
                <a:cxn ang="0">
                  <a:pos x="4946" y="170"/>
                </a:cxn>
                <a:cxn ang="0">
                  <a:pos x="4926" y="284"/>
                </a:cxn>
                <a:cxn ang="0">
                  <a:pos x="4894" y="421"/>
                </a:cxn>
                <a:cxn ang="0">
                  <a:pos x="4850" y="573"/>
                </a:cxn>
                <a:cxn ang="0">
                  <a:pos x="4806" y="693"/>
                </a:cxn>
                <a:cxn ang="0">
                  <a:pos x="4771" y="775"/>
                </a:cxn>
                <a:cxn ang="0">
                  <a:pos x="4732" y="857"/>
                </a:cxn>
                <a:cxn ang="0">
                  <a:pos x="4686" y="940"/>
                </a:cxn>
                <a:cxn ang="0">
                  <a:pos x="4636" y="1022"/>
                </a:cxn>
                <a:cxn ang="0">
                  <a:pos x="4581" y="1101"/>
                </a:cxn>
                <a:cxn ang="0">
                  <a:pos x="4518" y="1180"/>
                </a:cxn>
                <a:cxn ang="0">
                  <a:pos x="4449" y="1255"/>
                </a:cxn>
                <a:cxn ang="0">
                  <a:pos x="4374" y="1326"/>
                </a:cxn>
                <a:cxn ang="0">
                  <a:pos x="4292" y="1393"/>
                </a:cxn>
                <a:cxn ang="0">
                  <a:pos x="4202" y="1455"/>
                </a:cxn>
                <a:cxn ang="0">
                  <a:pos x="4104" y="1511"/>
                </a:cxn>
                <a:cxn ang="0">
                  <a:pos x="4000" y="1563"/>
                </a:cxn>
                <a:cxn ang="0">
                  <a:pos x="3886" y="1605"/>
                </a:cxn>
                <a:cxn ang="0">
                  <a:pos x="3764" y="1641"/>
                </a:cxn>
                <a:cxn ang="0">
                  <a:pos x="3634" y="1668"/>
                </a:cxn>
                <a:cxn ang="0">
                  <a:pos x="3493" y="1686"/>
                </a:cxn>
                <a:cxn ang="0">
                  <a:pos x="3344" y="1694"/>
                </a:cxn>
                <a:cxn ang="0">
                  <a:pos x="3184" y="1691"/>
                </a:cxn>
                <a:cxn ang="0">
                  <a:pos x="3101" y="1686"/>
                </a:cxn>
                <a:cxn ang="0">
                  <a:pos x="2774" y="1663"/>
                </a:cxn>
                <a:cxn ang="0">
                  <a:pos x="2473" y="1653"/>
                </a:cxn>
                <a:cxn ang="0">
                  <a:pos x="2195" y="1655"/>
                </a:cxn>
                <a:cxn ang="0">
                  <a:pos x="1938" y="1670"/>
                </a:cxn>
                <a:cxn ang="0">
                  <a:pos x="1702" y="1695"/>
                </a:cxn>
                <a:cxn ang="0">
                  <a:pos x="1486" y="1734"/>
                </a:cxn>
                <a:cxn ang="0">
                  <a:pos x="1333" y="1770"/>
                </a:cxn>
                <a:cxn ang="0">
                  <a:pos x="1237" y="1799"/>
                </a:cxn>
                <a:cxn ang="0">
                  <a:pos x="1144" y="1829"/>
                </a:cxn>
                <a:cxn ang="0">
                  <a:pos x="1055" y="1863"/>
                </a:cxn>
                <a:cxn ang="0">
                  <a:pos x="971" y="1899"/>
                </a:cxn>
                <a:cxn ang="0">
                  <a:pos x="889" y="1939"/>
                </a:cxn>
                <a:cxn ang="0">
                  <a:pos x="810" y="1981"/>
                </a:cxn>
                <a:cxn ang="0">
                  <a:pos x="733" y="2026"/>
                </a:cxn>
                <a:cxn ang="0">
                  <a:pos x="660" y="2075"/>
                </a:cxn>
                <a:cxn ang="0">
                  <a:pos x="589" y="2127"/>
                </a:cxn>
                <a:cxn ang="0">
                  <a:pos x="486" y="2209"/>
                </a:cxn>
                <a:cxn ang="0">
                  <a:pos x="357" y="2328"/>
                </a:cxn>
                <a:cxn ang="0">
                  <a:pos x="233" y="2459"/>
                </a:cxn>
                <a:cxn ang="0">
                  <a:pos x="115" y="2603"/>
                </a:cxn>
                <a:cxn ang="0">
                  <a:pos x="0" y="2756"/>
                </a:cxn>
              </a:cxnLst>
              <a:rect l="0" t="0" r="r" b="b"/>
              <a:pathLst>
                <a:path w="4962" h="2756">
                  <a:moveTo>
                    <a:pt x="4962" y="0"/>
                  </a:moveTo>
                  <a:lnTo>
                    <a:pt x="4962" y="0"/>
                  </a:lnTo>
                  <a:lnTo>
                    <a:pt x="4961" y="21"/>
                  </a:lnTo>
                  <a:lnTo>
                    <a:pt x="4957" y="79"/>
                  </a:lnTo>
                  <a:lnTo>
                    <a:pt x="4953" y="121"/>
                  </a:lnTo>
                  <a:lnTo>
                    <a:pt x="4946" y="170"/>
                  </a:lnTo>
                  <a:lnTo>
                    <a:pt x="4937" y="224"/>
                  </a:lnTo>
                  <a:lnTo>
                    <a:pt x="4926" y="284"/>
                  </a:lnTo>
                  <a:lnTo>
                    <a:pt x="4912" y="350"/>
                  </a:lnTo>
                  <a:lnTo>
                    <a:pt x="4894" y="421"/>
                  </a:lnTo>
                  <a:lnTo>
                    <a:pt x="4875" y="496"/>
                  </a:lnTo>
                  <a:lnTo>
                    <a:pt x="4850" y="573"/>
                  </a:lnTo>
                  <a:lnTo>
                    <a:pt x="4822" y="652"/>
                  </a:lnTo>
                  <a:lnTo>
                    <a:pt x="4806" y="693"/>
                  </a:lnTo>
                  <a:lnTo>
                    <a:pt x="4789" y="733"/>
                  </a:lnTo>
                  <a:lnTo>
                    <a:pt x="4771" y="775"/>
                  </a:lnTo>
                  <a:lnTo>
                    <a:pt x="4751" y="815"/>
                  </a:lnTo>
                  <a:lnTo>
                    <a:pt x="4732" y="857"/>
                  </a:lnTo>
                  <a:lnTo>
                    <a:pt x="4710" y="899"/>
                  </a:lnTo>
                  <a:lnTo>
                    <a:pt x="4686" y="940"/>
                  </a:lnTo>
                  <a:lnTo>
                    <a:pt x="4663" y="980"/>
                  </a:lnTo>
                  <a:lnTo>
                    <a:pt x="4636" y="1022"/>
                  </a:lnTo>
                  <a:lnTo>
                    <a:pt x="4608" y="1062"/>
                  </a:lnTo>
                  <a:lnTo>
                    <a:pt x="4581" y="1101"/>
                  </a:lnTo>
                  <a:lnTo>
                    <a:pt x="4550" y="1142"/>
                  </a:lnTo>
                  <a:lnTo>
                    <a:pt x="4518" y="1180"/>
                  </a:lnTo>
                  <a:lnTo>
                    <a:pt x="4485" y="1217"/>
                  </a:lnTo>
                  <a:lnTo>
                    <a:pt x="4449" y="1255"/>
                  </a:lnTo>
                  <a:lnTo>
                    <a:pt x="4413" y="1290"/>
                  </a:lnTo>
                  <a:lnTo>
                    <a:pt x="4374" y="1326"/>
                  </a:lnTo>
                  <a:lnTo>
                    <a:pt x="4333" y="1360"/>
                  </a:lnTo>
                  <a:lnTo>
                    <a:pt x="4292" y="1393"/>
                  </a:lnTo>
                  <a:lnTo>
                    <a:pt x="4247" y="1426"/>
                  </a:lnTo>
                  <a:lnTo>
                    <a:pt x="4202" y="1455"/>
                  </a:lnTo>
                  <a:lnTo>
                    <a:pt x="4154" y="1484"/>
                  </a:lnTo>
                  <a:lnTo>
                    <a:pt x="4104" y="1511"/>
                  </a:lnTo>
                  <a:lnTo>
                    <a:pt x="4053" y="1539"/>
                  </a:lnTo>
                  <a:lnTo>
                    <a:pt x="4000" y="1563"/>
                  </a:lnTo>
                  <a:lnTo>
                    <a:pt x="3943" y="1586"/>
                  </a:lnTo>
                  <a:lnTo>
                    <a:pt x="3886" y="1605"/>
                  </a:lnTo>
                  <a:lnTo>
                    <a:pt x="3827" y="1624"/>
                  </a:lnTo>
                  <a:lnTo>
                    <a:pt x="3764" y="1641"/>
                  </a:lnTo>
                  <a:lnTo>
                    <a:pt x="3700" y="1655"/>
                  </a:lnTo>
                  <a:lnTo>
                    <a:pt x="3634" y="1668"/>
                  </a:lnTo>
                  <a:lnTo>
                    <a:pt x="3564" y="1678"/>
                  </a:lnTo>
                  <a:lnTo>
                    <a:pt x="3493" y="1686"/>
                  </a:lnTo>
                  <a:lnTo>
                    <a:pt x="3420" y="1691"/>
                  </a:lnTo>
                  <a:lnTo>
                    <a:pt x="3344" y="1694"/>
                  </a:lnTo>
                  <a:lnTo>
                    <a:pt x="3266" y="1694"/>
                  </a:lnTo>
                  <a:lnTo>
                    <a:pt x="3184" y="1691"/>
                  </a:lnTo>
                  <a:lnTo>
                    <a:pt x="3101" y="1686"/>
                  </a:lnTo>
                  <a:lnTo>
                    <a:pt x="3101" y="1686"/>
                  </a:lnTo>
                  <a:lnTo>
                    <a:pt x="2935" y="1673"/>
                  </a:lnTo>
                  <a:lnTo>
                    <a:pt x="2774" y="1663"/>
                  </a:lnTo>
                  <a:lnTo>
                    <a:pt x="2622" y="1657"/>
                  </a:lnTo>
                  <a:lnTo>
                    <a:pt x="2473" y="1653"/>
                  </a:lnTo>
                  <a:lnTo>
                    <a:pt x="2331" y="1653"/>
                  </a:lnTo>
                  <a:lnTo>
                    <a:pt x="2195" y="1655"/>
                  </a:lnTo>
                  <a:lnTo>
                    <a:pt x="2065" y="1662"/>
                  </a:lnTo>
                  <a:lnTo>
                    <a:pt x="1938" y="1670"/>
                  </a:lnTo>
                  <a:lnTo>
                    <a:pt x="1819" y="1681"/>
                  </a:lnTo>
                  <a:lnTo>
                    <a:pt x="1702" y="1695"/>
                  </a:lnTo>
                  <a:lnTo>
                    <a:pt x="1591" y="1713"/>
                  </a:lnTo>
                  <a:lnTo>
                    <a:pt x="1486" y="1734"/>
                  </a:lnTo>
                  <a:lnTo>
                    <a:pt x="1383" y="1757"/>
                  </a:lnTo>
                  <a:lnTo>
                    <a:pt x="1333" y="1770"/>
                  </a:lnTo>
                  <a:lnTo>
                    <a:pt x="1284" y="1784"/>
                  </a:lnTo>
                  <a:lnTo>
                    <a:pt x="1237" y="1799"/>
                  </a:lnTo>
                  <a:lnTo>
                    <a:pt x="1190" y="1813"/>
                  </a:lnTo>
                  <a:lnTo>
                    <a:pt x="1144" y="1829"/>
                  </a:lnTo>
                  <a:lnTo>
                    <a:pt x="1100" y="1846"/>
                  </a:lnTo>
                  <a:lnTo>
                    <a:pt x="1055" y="1863"/>
                  </a:lnTo>
                  <a:lnTo>
                    <a:pt x="1012" y="1881"/>
                  </a:lnTo>
                  <a:lnTo>
                    <a:pt x="971" y="1899"/>
                  </a:lnTo>
                  <a:lnTo>
                    <a:pt x="929" y="1918"/>
                  </a:lnTo>
                  <a:lnTo>
                    <a:pt x="889" y="1939"/>
                  </a:lnTo>
                  <a:lnTo>
                    <a:pt x="848" y="1960"/>
                  </a:lnTo>
                  <a:lnTo>
                    <a:pt x="810" y="1981"/>
                  </a:lnTo>
                  <a:lnTo>
                    <a:pt x="771" y="2004"/>
                  </a:lnTo>
                  <a:lnTo>
                    <a:pt x="733" y="2026"/>
                  </a:lnTo>
                  <a:lnTo>
                    <a:pt x="696" y="2051"/>
                  </a:lnTo>
                  <a:lnTo>
                    <a:pt x="660" y="2075"/>
                  </a:lnTo>
                  <a:lnTo>
                    <a:pt x="624" y="2101"/>
                  </a:lnTo>
                  <a:lnTo>
                    <a:pt x="589" y="2127"/>
                  </a:lnTo>
                  <a:lnTo>
                    <a:pt x="554" y="2152"/>
                  </a:lnTo>
                  <a:lnTo>
                    <a:pt x="486" y="2209"/>
                  </a:lnTo>
                  <a:lnTo>
                    <a:pt x="421" y="2267"/>
                  </a:lnTo>
                  <a:lnTo>
                    <a:pt x="357" y="2328"/>
                  </a:lnTo>
                  <a:lnTo>
                    <a:pt x="295" y="2393"/>
                  </a:lnTo>
                  <a:lnTo>
                    <a:pt x="233" y="2459"/>
                  </a:lnTo>
                  <a:lnTo>
                    <a:pt x="174" y="2530"/>
                  </a:lnTo>
                  <a:lnTo>
                    <a:pt x="115" y="2603"/>
                  </a:lnTo>
                  <a:lnTo>
                    <a:pt x="57" y="2679"/>
                  </a:lnTo>
                  <a:lnTo>
                    <a:pt x="0" y="275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517628" name="Freeform 60"/>
            <p:cNvSpPr>
              <a:spLocks/>
            </p:cNvSpPr>
            <p:nvPr userDrawn="1"/>
          </p:nvSpPr>
          <p:spPr bwMode="auto">
            <a:xfrm>
              <a:off x="1804" y="566"/>
              <a:ext cx="4921" cy="1435"/>
            </a:xfrm>
            <a:custGeom>
              <a:avLst/>
              <a:gdLst/>
              <a:ahLst/>
              <a:cxnLst>
                <a:cxn ang="0">
                  <a:pos x="4921" y="0"/>
                </a:cxn>
                <a:cxn ang="0">
                  <a:pos x="4915" y="79"/>
                </a:cxn>
                <a:cxn ang="0">
                  <a:pos x="4905" y="169"/>
                </a:cxn>
                <a:cxn ang="0">
                  <a:pos x="4887" y="285"/>
                </a:cxn>
                <a:cxn ang="0">
                  <a:pos x="4858" y="424"/>
                </a:cxn>
                <a:cxn ang="0">
                  <a:pos x="4816" y="578"/>
                </a:cxn>
                <a:cxn ang="0">
                  <a:pos x="4773" y="699"/>
                </a:cxn>
                <a:cxn ang="0">
                  <a:pos x="4740" y="781"/>
                </a:cxn>
                <a:cxn ang="0">
                  <a:pos x="4701" y="865"/>
                </a:cxn>
                <a:cxn ang="0">
                  <a:pos x="4658" y="949"/>
                </a:cxn>
                <a:cxn ang="0">
                  <a:pos x="4608" y="1031"/>
                </a:cxn>
                <a:cxn ang="0">
                  <a:pos x="4554" y="1114"/>
                </a:cxn>
                <a:cxn ang="0">
                  <a:pos x="4493" y="1193"/>
                </a:cxn>
                <a:cxn ang="0">
                  <a:pos x="4425" y="1270"/>
                </a:cxn>
                <a:cxn ang="0">
                  <a:pos x="4351" y="1343"/>
                </a:cxn>
                <a:cxn ang="0">
                  <a:pos x="4269" y="1412"/>
                </a:cxn>
                <a:cxn ang="0">
                  <a:pos x="4182" y="1477"/>
                </a:cxn>
                <a:cxn ang="0">
                  <a:pos x="4085" y="1535"/>
                </a:cxn>
                <a:cxn ang="0">
                  <a:pos x="3981" y="1588"/>
                </a:cxn>
                <a:cxn ang="0">
                  <a:pos x="3868" y="1634"/>
                </a:cxn>
                <a:cxn ang="0">
                  <a:pos x="3746" y="1672"/>
                </a:cxn>
                <a:cxn ang="0">
                  <a:pos x="3615" y="1701"/>
                </a:cxn>
                <a:cxn ang="0">
                  <a:pos x="3477" y="1722"/>
                </a:cxn>
                <a:cxn ang="0">
                  <a:pos x="3327" y="1734"/>
                </a:cxn>
                <a:cxn ang="0">
                  <a:pos x="3167" y="1734"/>
                </a:cxn>
                <a:cxn ang="0">
                  <a:pos x="3084" y="1730"/>
                </a:cxn>
                <a:cxn ang="0">
                  <a:pos x="2757" y="1714"/>
                </a:cxn>
                <a:cxn ang="0">
                  <a:pos x="2456" y="1711"/>
                </a:cxn>
                <a:cxn ang="0">
                  <a:pos x="2178" y="1719"/>
                </a:cxn>
                <a:cxn ang="0">
                  <a:pos x="1922" y="1739"/>
                </a:cxn>
                <a:cxn ang="0">
                  <a:pos x="1687" y="1769"/>
                </a:cxn>
                <a:cxn ang="0">
                  <a:pos x="1469" y="1811"/>
                </a:cxn>
                <a:cxn ang="0">
                  <a:pos x="1318" y="1852"/>
                </a:cxn>
                <a:cxn ang="0">
                  <a:pos x="1222" y="1881"/>
                </a:cxn>
                <a:cxn ang="0">
                  <a:pos x="1130" y="1915"/>
                </a:cxn>
                <a:cxn ang="0">
                  <a:pos x="1043" y="1950"/>
                </a:cxn>
                <a:cxn ang="0">
                  <a:pos x="958" y="1989"/>
                </a:cxn>
                <a:cxn ang="0">
                  <a:pos x="876" y="2029"/>
                </a:cxn>
                <a:cxn ang="0">
                  <a:pos x="797" y="2074"/>
                </a:cxn>
                <a:cxn ang="0">
                  <a:pos x="722" y="2121"/>
                </a:cxn>
                <a:cxn ang="0">
                  <a:pos x="650" y="2171"/>
                </a:cxn>
                <a:cxn ang="0">
                  <a:pos x="579" y="2225"/>
                </a:cxn>
                <a:cxn ang="0">
                  <a:pos x="478" y="2309"/>
                </a:cxn>
                <a:cxn ang="0">
                  <a:pos x="350" y="2433"/>
                </a:cxn>
                <a:cxn ang="0">
                  <a:pos x="229" y="2567"/>
                </a:cxn>
                <a:cxn ang="0">
                  <a:pos x="112" y="2712"/>
                </a:cxn>
                <a:cxn ang="0">
                  <a:pos x="0" y="2869"/>
                </a:cxn>
              </a:cxnLst>
              <a:rect l="0" t="0" r="r" b="b"/>
              <a:pathLst>
                <a:path w="4921" h="2869">
                  <a:moveTo>
                    <a:pt x="4921" y="0"/>
                  </a:moveTo>
                  <a:lnTo>
                    <a:pt x="4921" y="0"/>
                  </a:lnTo>
                  <a:lnTo>
                    <a:pt x="4919" y="21"/>
                  </a:lnTo>
                  <a:lnTo>
                    <a:pt x="4915" y="79"/>
                  </a:lnTo>
                  <a:lnTo>
                    <a:pt x="4911" y="121"/>
                  </a:lnTo>
                  <a:lnTo>
                    <a:pt x="4905" y="169"/>
                  </a:lnTo>
                  <a:lnTo>
                    <a:pt x="4898" y="224"/>
                  </a:lnTo>
                  <a:lnTo>
                    <a:pt x="4887" y="285"/>
                  </a:lnTo>
                  <a:lnTo>
                    <a:pt x="4875" y="353"/>
                  </a:lnTo>
                  <a:lnTo>
                    <a:pt x="4858" y="424"/>
                  </a:lnTo>
                  <a:lnTo>
                    <a:pt x="4839" y="498"/>
                  </a:lnTo>
                  <a:lnTo>
                    <a:pt x="4816" y="578"/>
                  </a:lnTo>
                  <a:lnTo>
                    <a:pt x="4789" y="658"/>
                  </a:lnTo>
                  <a:lnTo>
                    <a:pt x="4773" y="699"/>
                  </a:lnTo>
                  <a:lnTo>
                    <a:pt x="4758" y="741"/>
                  </a:lnTo>
                  <a:lnTo>
                    <a:pt x="4740" y="781"/>
                  </a:lnTo>
                  <a:lnTo>
                    <a:pt x="4722" y="823"/>
                  </a:lnTo>
                  <a:lnTo>
                    <a:pt x="4701" y="865"/>
                  </a:lnTo>
                  <a:lnTo>
                    <a:pt x="4680" y="907"/>
                  </a:lnTo>
                  <a:lnTo>
                    <a:pt x="4658" y="949"/>
                  </a:lnTo>
                  <a:lnTo>
                    <a:pt x="4634" y="991"/>
                  </a:lnTo>
                  <a:lnTo>
                    <a:pt x="4608" y="1031"/>
                  </a:lnTo>
                  <a:lnTo>
                    <a:pt x="4582" y="1073"/>
                  </a:lnTo>
                  <a:lnTo>
                    <a:pt x="4554" y="1114"/>
                  </a:lnTo>
                  <a:lnTo>
                    <a:pt x="4525" y="1154"/>
                  </a:lnTo>
                  <a:lnTo>
                    <a:pt x="4493" y="1193"/>
                  </a:lnTo>
                  <a:lnTo>
                    <a:pt x="4460" y="1232"/>
                  </a:lnTo>
                  <a:lnTo>
                    <a:pt x="4425" y="1270"/>
                  </a:lnTo>
                  <a:lnTo>
                    <a:pt x="4389" y="1307"/>
                  </a:lnTo>
                  <a:lnTo>
                    <a:pt x="4351" y="1343"/>
                  </a:lnTo>
                  <a:lnTo>
                    <a:pt x="4311" y="1378"/>
                  </a:lnTo>
                  <a:lnTo>
                    <a:pt x="4269" y="1412"/>
                  </a:lnTo>
                  <a:lnTo>
                    <a:pt x="4226" y="1446"/>
                  </a:lnTo>
                  <a:lnTo>
                    <a:pt x="4182" y="1477"/>
                  </a:lnTo>
                  <a:lnTo>
                    <a:pt x="4135" y="1508"/>
                  </a:lnTo>
                  <a:lnTo>
                    <a:pt x="4085" y="1535"/>
                  </a:lnTo>
                  <a:lnTo>
                    <a:pt x="4033" y="1563"/>
                  </a:lnTo>
                  <a:lnTo>
                    <a:pt x="3981" y="1588"/>
                  </a:lnTo>
                  <a:lnTo>
                    <a:pt x="3925" y="1613"/>
                  </a:lnTo>
                  <a:lnTo>
                    <a:pt x="3868" y="1634"/>
                  </a:lnTo>
                  <a:lnTo>
                    <a:pt x="3808" y="1655"/>
                  </a:lnTo>
                  <a:lnTo>
                    <a:pt x="3746" y="1672"/>
                  </a:lnTo>
                  <a:lnTo>
                    <a:pt x="3682" y="1688"/>
                  </a:lnTo>
                  <a:lnTo>
                    <a:pt x="3615" y="1701"/>
                  </a:lnTo>
                  <a:lnTo>
                    <a:pt x="3547" y="1713"/>
                  </a:lnTo>
                  <a:lnTo>
                    <a:pt x="3477" y="1722"/>
                  </a:lnTo>
                  <a:lnTo>
                    <a:pt x="3403" y="1729"/>
                  </a:lnTo>
                  <a:lnTo>
                    <a:pt x="3327" y="1734"/>
                  </a:lnTo>
                  <a:lnTo>
                    <a:pt x="3249" y="1735"/>
                  </a:lnTo>
                  <a:lnTo>
                    <a:pt x="3167" y="1734"/>
                  </a:lnTo>
                  <a:lnTo>
                    <a:pt x="3084" y="1730"/>
                  </a:lnTo>
                  <a:lnTo>
                    <a:pt x="3084" y="1730"/>
                  </a:lnTo>
                  <a:lnTo>
                    <a:pt x="2917" y="1721"/>
                  </a:lnTo>
                  <a:lnTo>
                    <a:pt x="2757" y="1714"/>
                  </a:lnTo>
                  <a:lnTo>
                    <a:pt x="2603" y="1711"/>
                  </a:lnTo>
                  <a:lnTo>
                    <a:pt x="2456" y="1711"/>
                  </a:lnTo>
                  <a:lnTo>
                    <a:pt x="2314" y="1714"/>
                  </a:lnTo>
                  <a:lnTo>
                    <a:pt x="2178" y="1719"/>
                  </a:lnTo>
                  <a:lnTo>
                    <a:pt x="2048" y="1727"/>
                  </a:lnTo>
                  <a:lnTo>
                    <a:pt x="1922" y="1739"/>
                  </a:lnTo>
                  <a:lnTo>
                    <a:pt x="1802" y="1753"/>
                  </a:lnTo>
                  <a:lnTo>
                    <a:pt x="1687" y="1769"/>
                  </a:lnTo>
                  <a:lnTo>
                    <a:pt x="1576" y="1789"/>
                  </a:lnTo>
                  <a:lnTo>
                    <a:pt x="1469" y="1811"/>
                  </a:lnTo>
                  <a:lnTo>
                    <a:pt x="1368" y="1837"/>
                  </a:lnTo>
                  <a:lnTo>
                    <a:pt x="1318" y="1852"/>
                  </a:lnTo>
                  <a:lnTo>
                    <a:pt x="1269" y="1866"/>
                  </a:lnTo>
                  <a:lnTo>
                    <a:pt x="1222" y="1881"/>
                  </a:lnTo>
                  <a:lnTo>
                    <a:pt x="1176" y="1897"/>
                  </a:lnTo>
                  <a:lnTo>
                    <a:pt x="1130" y="1915"/>
                  </a:lnTo>
                  <a:lnTo>
                    <a:pt x="1086" y="1932"/>
                  </a:lnTo>
                  <a:lnTo>
                    <a:pt x="1043" y="1950"/>
                  </a:lnTo>
                  <a:lnTo>
                    <a:pt x="1000" y="1969"/>
                  </a:lnTo>
                  <a:lnTo>
                    <a:pt x="958" y="1989"/>
                  </a:lnTo>
                  <a:lnTo>
                    <a:pt x="916" y="2008"/>
                  </a:lnTo>
                  <a:lnTo>
                    <a:pt x="876" y="2029"/>
                  </a:lnTo>
                  <a:lnTo>
                    <a:pt x="836" y="2052"/>
                  </a:lnTo>
                  <a:lnTo>
                    <a:pt x="797" y="2074"/>
                  </a:lnTo>
                  <a:lnTo>
                    <a:pt x="759" y="2097"/>
                  </a:lnTo>
                  <a:lnTo>
                    <a:pt x="722" y="2121"/>
                  </a:lnTo>
                  <a:lnTo>
                    <a:pt x="684" y="2145"/>
                  </a:lnTo>
                  <a:lnTo>
                    <a:pt x="650" y="2171"/>
                  </a:lnTo>
                  <a:lnTo>
                    <a:pt x="614" y="2197"/>
                  </a:lnTo>
                  <a:lnTo>
                    <a:pt x="579" y="2225"/>
                  </a:lnTo>
                  <a:lnTo>
                    <a:pt x="544" y="2252"/>
                  </a:lnTo>
                  <a:lnTo>
                    <a:pt x="478" y="2309"/>
                  </a:lnTo>
                  <a:lnTo>
                    <a:pt x="412" y="2370"/>
                  </a:lnTo>
                  <a:lnTo>
                    <a:pt x="350" y="2433"/>
                  </a:lnTo>
                  <a:lnTo>
                    <a:pt x="289" y="2497"/>
                  </a:lnTo>
                  <a:lnTo>
                    <a:pt x="229" y="2567"/>
                  </a:lnTo>
                  <a:lnTo>
                    <a:pt x="171" y="2638"/>
                  </a:lnTo>
                  <a:lnTo>
                    <a:pt x="112" y="2712"/>
                  </a:lnTo>
                  <a:lnTo>
                    <a:pt x="55" y="2790"/>
                  </a:lnTo>
                  <a:lnTo>
                    <a:pt x="0" y="2869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517629" name="Freeform 61"/>
            <p:cNvSpPr>
              <a:spLocks/>
            </p:cNvSpPr>
            <p:nvPr userDrawn="1"/>
          </p:nvSpPr>
          <p:spPr bwMode="auto">
            <a:xfrm>
              <a:off x="1858" y="538"/>
              <a:ext cx="4875" cy="1492"/>
            </a:xfrm>
            <a:custGeom>
              <a:avLst/>
              <a:gdLst/>
              <a:ahLst/>
              <a:cxnLst>
                <a:cxn ang="0">
                  <a:pos x="4875" y="0"/>
                </a:cxn>
                <a:cxn ang="0">
                  <a:pos x="4872" y="79"/>
                </a:cxn>
                <a:cxn ang="0">
                  <a:pos x="4864" y="170"/>
                </a:cxn>
                <a:cxn ang="0">
                  <a:pos x="4847" y="287"/>
                </a:cxn>
                <a:cxn ang="0">
                  <a:pos x="4821" y="428"/>
                </a:cxn>
                <a:cxn ang="0">
                  <a:pos x="4780" y="581"/>
                </a:cxn>
                <a:cxn ang="0">
                  <a:pos x="4740" y="706"/>
                </a:cxn>
                <a:cxn ang="0">
                  <a:pos x="4707" y="790"/>
                </a:cxn>
                <a:cxn ang="0">
                  <a:pos x="4671" y="874"/>
                </a:cxn>
                <a:cxn ang="0">
                  <a:pos x="4628" y="959"/>
                </a:cxn>
                <a:cxn ang="0">
                  <a:pos x="4580" y="1043"/>
                </a:cxn>
                <a:cxn ang="0">
                  <a:pos x="4526" y="1127"/>
                </a:cxn>
                <a:cxn ang="0">
                  <a:pos x="4467" y="1208"/>
                </a:cxn>
                <a:cxn ang="0">
                  <a:pos x="4400" y="1287"/>
                </a:cxn>
                <a:cxn ang="0">
                  <a:pos x="4326" y="1361"/>
                </a:cxn>
                <a:cxn ang="0">
                  <a:pos x="4247" y="1432"/>
                </a:cxn>
                <a:cxn ang="0">
                  <a:pos x="4160" y="1500"/>
                </a:cxn>
                <a:cxn ang="0">
                  <a:pos x="4064" y="1560"/>
                </a:cxn>
                <a:cxn ang="0">
                  <a:pos x="3960" y="1615"/>
                </a:cxn>
                <a:cxn ang="0">
                  <a:pos x="3847" y="1663"/>
                </a:cxn>
                <a:cxn ang="0">
                  <a:pos x="3727" y="1703"/>
                </a:cxn>
                <a:cxn ang="0">
                  <a:pos x="3597" y="1737"/>
                </a:cxn>
                <a:cxn ang="0">
                  <a:pos x="3457" y="1760"/>
                </a:cxn>
                <a:cxn ang="0">
                  <a:pos x="3309" y="1775"/>
                </a:cxn>
                <a:cxn ang="0">
                  <a:pos x="3149" y="1778"/>
                </a:cxn>
                <a:cxn ang="0">
                  <a:pos x="3066" y="1776"/>
                </a:cxn>
                <a:cxn ang="0">
                  <a:pos x="2739" y="1766"/>
                </a:cxn>
                <a:cxn ang="0">
                  <a:pos x="2438" y="1770"/>
                </a:cxn>
                <a:cxn ang="0">
                  <a:pos x="2160" y="1783"/>
                </a:cxn>
                <a:cxn ang="0">
                  <a:pos x="1904" y="1808"/>
                </a:cxn>
                <a:cxn ang="0">
                  <a:pos x="1669" y="1844"/>
                </a:cxn>
                <a:cxn ang="0">
                  <a:pos x="1452" y="1891"/>
                </a:cxn>
                <a:cxn ang="0">
                  <a:pos x="1351" y="1918"/>
                </a:cxn>
                <a:cxn ang="0">
                  <a:pos x="1254" y="1949"/>
                </a:cxn>
                <a:cxn ang="0">
                  <a:pos x="1161" y="1983"/>
                </a:cxn>
                <a:cxn ang="0">
                  <a:pos x="1071" y="2018"/>
                </a:cxn>
                <a:cxn ang="0">
                  <a:pos x="984" y="2059"/>
                </a:cxn>
                <a:cxn ang="0">
                  <a:pos x="903" y="2101"/>
                </a:cxn>
                <a:cxn ang="0">
                  <a:pos x="823" y="2144"/>
                </a:cxn>
                <a:cxn ang="0">
                  <a:pos x="747" y="2193"/>
                </a:cxn>
                <a:cxn ang="0">
                  <a:pos x="673" y="2243"/>
                </a:cxn>
                <a:cxn ang="0">
                  <a:pos x="603" y="2296"/>
                </a:cxn>
                <a:cxn ang="0">
                  <a:pos x="535" y="2351"/>
                </a:cxn>
                <a:cxn ang="0">
                  <a:pos x="404" y="2472"/>
                </a:cxn>
                <a:cxn ang="0">
                  <a:pos x="282" y="2604"/>
                </a:cxn>
                <a:cxn ang="0">
                  <a:pos x="167" y="2747"/>
                </a:cxn>
                <a:cxn ang="0">
                  <a:pos x="54" y="2902"/>
                </a:cxn>
              </a:cxnLst>
              <a:rect l="0" t="0" r="r" b="b"/>
              <a:pathLst>
                <a:path w="4875" h="2984">
                  <a:moveTo>
                    <a:pt x="4875" y="0"/>
                  </a:moveTo>
                  <a:lnTo>
                    <a:pt x="4875" y="0"/>
                  </a:lnTo>
                  <a:lnTo>
                    <a:pt x="4875" y="21"/>
                  </a:lnTo>
                  <a:lnTo>
                    <a:pt x="4872" y="79"/>
                  </a:lnTo>
                  <a:lnTo>
                    <a:pt x="4868" y="121"/>
                  </a:lnTo>
                  <a:lnTo>
                    <a:pt x="4864" y="170"/>
                  </a:lnTo>
                  <a:lnTo>
                    <a:pt x="4857" y="226"/>
                  </a:lnTo>
                  <a:lnTo>
                    <a:pt x="4847" y="287"/>
                  </a:lnTo>
                  <a:lnTo>
                    <a:pt x="4835" y="355"/>
                  </a:lnTo>
                  <a:lnTo>
                    <a:pt x="4821" y="428"/>
                  </a:lnTo>
                  <a:lnTo>
                    <a:pt x="4803" y="502"/>
                  </a:lnTo>
                  <a:lnTo>
                    <a:pt x="4780" y="581"/>
                  </a:lnTo>
                  <a:lnTo>
                    <a:pt x="4754" y="664"/>
                  </a:lnTo>
                  <a:lnTo>
                    <a:pt x="4740" y="706"/>
                  </a:lnTo>
                  <a:lnTo>
                    <a:pt x="4724" y="748"/>
                  </a:lnTo>
                  <a:lnTo>
                    <a:pt x="4707" y="790"/>
                  </a:lnTo>
                  <a:lnTo>
                    <a:pt x="4689" y="832"/>
                  </a:lnTo>
                  <a:lnTo>
                    <a:pt x="4671" y="874"/>
                  </a:lnTo>
                  <a:lnTo>
                    <a:pt x="4650" y="917"/>
                  </a:lnTo>
                  <a:lnTo>
                    <a:pt x="4628" y="959"/>
                  </a:lnTo>
                  <a:lnTo>
                    <a:pt x="4604" y="1001"/>
                  </a:lnTo>
                  <a:lnTo>
                    <a:pt x="4580" y="1043"/>
                  </a:lnTo>
                  <a:lnTo>
                    <a:pt x="4554" y="1085"/>
                  </a:lnTo>
                  <a:lnTo>
                    <a:pt x="4526" y="1127"/>
                  </a:lnTo>
                  <a:lnTo>
                    <a:pt x="4497" y="1167"/>
                  </a:lnTo>
                  <a:lnTo>
                    <a:pt x="4467" y="1208"/>
                  </a:lnTo>
                  <a:lnTo>
                    <a:pt x="4435" y="1248"/>
                  </a:lnTo>
                  <a:lnTo>
                    <a:pt x="4400" y="1287"/>
                  </a:lnTo>
                  <a:lnTo>
                    <a:pt x="4364" y="1324"/>
                  </a:lnTo>
                  <a:lnTo>
                    <a:pt x="4326" y="1361"/>
                  </a:lnTo>
                  <a:lnTo>
                    <a:pt x="4288" y="1398"/>
                  </a:lnTo>
                  <a:lnTo>
                    <a:pt x="4247" y="1432"/>
                  </a:lnTo>
                  <a:lnTo>
                    <a:pt x="4204" y="1466"/>
                  </a:lnTo>
                  <a:lnTo>
                    <a:pt x="4160" y="1500"/>
                  </a:lnTo>
                  <a:lnTo>
                    <a:pt x="4113" y="1531"/>
                  </a:lnTo>
                  <a:lnTo>
                    <a:pt x="4064" y="1560"/>
                  </a:lnTo>
                  <a:lnTo>
                    <a:pt x="4013" y="1589"/>
                  </a:lnTo>
                  <a:lnTo>
                    <a:pt x="3960" y="1615"/>
                  </a:lnTo>
                  <a:lnTo>
                    <a:pt x="3906" y="1641"/>
                  </a:lnTo>
                  <a:lnTo>
                    <a:pt x="3847" y="1663"/>
                  </a:lnTo>
                  <a:lnTo>
                    <a:pt x="3789" y="1684"/>
                  </a:lnTo>
                  <a:lnTo>
                    <a:pt x="3727" y="1703"/>
                  </a:lnTo>
                  <a:lnTo>
                    <a:pt x="3663" y="1721"/>
                  </a:lnTo>
                  <a:lnTo>
                    <a:pt x="3597" y="1737"/>
                  </a:lnTo>
                  <a:lnTo>
                    <a:pt x="3528" y="1750"/>
                  </a:lnTo>
                  <a:lnTo>
                    <a:pt x="3457" y="1760"/>
                  </a:lnTo>
                  <a:lnTo>
                    <a:pt x="3385" y="1768"/>
                  </a:lnTo>
                  <a:lnTo>
                    <a:pt x="3309" y="1775"/>
                  </a:lnTo>
                  <a:lnTo>
                    <a:pt x="3230" y="1778"/>
                  </a:lnTo>
                  <a:lnTo>
                    <a:pt x="3149" y="1778"/>
                  </a:lnTo>
                  <a:lnTo>
                    <a:pt x="3066" y="1776"/>
                  </a:lnTo>
                  <a:lnTo>
                    <a:pt x="3066" y="1776"/>
                  </a:lnTo>
                  <a:lnTo>
                    <a:pt x="2899" y="1770"/>
                  </a:lnTo>
                  <a:lnTo>
                    <a:pt x="2739" y="1766"/>
                  </a:lnTo>
                  <a:lnTo>
                    <a:pt x="2585" y="1766"/>
                  </a:lnTo>
                  <a:lnTo>
                    <a:pt x="2438" y="1770"/>
                  </a:lnTo>
                  <a:lnTo>
                    <a:pt x="2297" y="1775"/>
                  </a:lnTo>
                  <a:lnTo>
                    <a:pt x="2160" y="1783"/>
                  </a:lnTo>
                  <a:lnTo>
                    <a:pt x="2030" y="1794"/>
                  </a:lnTo>
                  <a:lnTo>
                    <a:pt x="1904" y="1808"/>
                  </a:lnTo>
                  <a:lnTo>
                    <a:pt x="1784" y="1825"/>
                  </a:lnTo>
                  <a:lnTo>
                    <a:pt x="1669" y="1844"/>
                  </a:lnTo>
                  <a:lnTo>
                    <a:pt x="1558" y="1867"/>
                  </a:lnTo>
                  <a:lnTo>
                    <a:pt x="1452" y="1891"/>
                  </a:lnTo>
                  <a:lnTo>
                    <a:pt x="1401" y="1904"/>
                  </a:lnTo>
                  <a:lnTo>
                    <a:pt x="1351" y="1918"/>
                  </a:lnTo>
                  <a:lnTo>
                    <a:pt x="1302" y="1934"/>
                  </a:lnTo>
                  <a:lnTo>
                    <a:pt x="1254" y="1949"/>
                  </a:lnTo>
                  <a:lnTo>
                    <a:pt x="1207" y="1965"/>
                  </a:lnTo>
                  <a:lnTo>
                    <a:pt x="1161" y="1983"/>
                  </a:lnTo>
                  <a:lnTo>
                    <a:pt x="1115" y="2001"/>
                  </a:lnTo>
                  <a:lnTo>
                    <a:pt x="1071" y="2018"/>
                  </a:lnTo>
                  <a:lnTo>
                    <a:pt x="1028" y="2038"/>
                  </a:lnTo>
                  <a:lnTo>
                    <a:pt x="984" y="2059"/>
                  </a:lnTo>
                  <a:lnTo>
                    <a:pt x="943" y="2078"/>
                  </a:lnTo>
                  <a:lnTo>
                    <a:pt x="903" y="2101"/>
                  </a:lnTo>
                  <a:lnTo>
                    <a:pt x="862" y="2122"/>
                  </a:lnTo>
                  <a:lnTo>
                    <a:pt x="823" y="2144"/>
                  </a:lnTo>
                  <a:lnTo>
                    <a:pt x="785" y="2169"/>
                  </a:lnTo>
                  <a:lnTo>
                    <a:pt x="747" y="2193"/>
                  </a:lnTo>
                  <a:lnTo>
                    <a:pt x="710" y="2217"/>
                  </a:lnTo>
                  <a:lnTo>
                    <a:pt x="673" y="2243"/>
                  </a:lnTo>
                  <a:lnTo>
                    <a:pt x="637" y="2269"/>
                  </a:lnTo>
                  <a:lnTo>
                    <a:pt x="603" y="2296"/>
                  </a:lnTo>
                  <a:lnTo>
                    <a:pt x="568" y="2324"/>
                  </a:lnTo>
                  <a:lnTo>
                    <a:pt x="535" y="2351"/>
                  </a:lnTo>
                  <a:lnTo>
                    <a:pt x="468" y="2411"/>
                  </a:lnTo>
                  <a:lnTo>
                    <a:pt x="404" y="2472"/>
                  </a:lnTo>
                  <a:lnTo>
                    <a:pt x="343" y="2537"/>
                  </a:lnTo>
                  <a:lnTo>
                    <a:pt x="282" y="2604"/>
                  </a:lnTo>
                  <a:lnTo>
                    <a:pt x="224" y="2674"/>
                  </a:lnTo>
                  <a:lnTo>
                    <a:pt x="167" y="2747"/>
                  </a:lnTo>
                  <a:lnTo>
                    <a:pt x="110" y="2822"/>
                  </a:lnTo>
                  <a:lnTo>
                    <a:pt x="54" y="2902"/>
                  </a:lnTo>
                  <a:lnTo>
                    <a:pt x="0" y="298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517630" name="Freeform 62"/>
            <p:cNvSpPr>
              <a:spLocks/>
            </p:cNvSpPr>
            <p:nvPr userDrawn="1"/>
          </p:nvSpPr>
          <p:spPr bwMode="auto">
            <a:xfrm>
              <a:off x="1912" y="510"/>
              <a:ext cx="4831" cy="1548"/>
            </a:xfrm>
            <a:custGeom>
              <a:avLst/>
              <a:gdLst/>
              <a:ahLst/>
              <a:cxnLst>
                <a:cxn ang="0">
                  <a:pos x="4831" y="0"/>
                </a:cxn>
                <a:cxn ang="0">
                  <a:pos x="4828" y="80"/>
                </a:cxn>
                <a:cxn ang="0">
                  <a:pos x="4821" y="172"/>
                </a:cxn>
                <a:cxn ang="0">
                  <a:pos x="4806" y="291"/>
                </a:cxn>
                <a:cxn ang="0">
                  <a:pos x="4782" y="430"/>
                </a:cxn>
                <a:cxn ang="0">
                  <a:pos x="4743" y="587"/>
                </a:cxn>
                <a:cxn ang="0">
                  <a:pos x="4706" y="711"/>
                </a:cxn>
                <a:cxn ang="0">
                  <a:pos x="4674" y="797"/>
                </a:cxn>
                <a:cxn ang="0">
                  <a:pos x="4638" y="882"/>
                </a:cxn>
                <a:cxn ang="0">
                  <a:pos x="4597" y="969"/>
                </a:cxn>
                <a:cxn ang="0">
                  <a:pos x="4550" y="1055"/>
                </a:cxn>
                <a:cxn ang="0">
                  <a:pos x="4497" y="1139"/>
                </a:cxn>
                <a:cxn ang="0">
                  <a:pos x="4439" y="1223"/>
                </a:cxn>
                <a:cxn ang="0">
                  <a:pos x="4374" y="1302"/>
                </a:cxn>
                <a:cxn ang="0">
                  <a:pos x="4303" y="1379"/>
                </a:cxn>
                <a:cxn ang="0">
                  <a:pos x="4224" y="1452"/>
                </a:cxn>
                <a:cxn ang="0">
                  <a:pos x="4136" y="1522"/>
                </a:cxn>
                <a:cxn ang="0">
                  <a:pos x="4042" y="1584"/>
                </a:cxn>
                <a:cxn ang="0">
                  <a:pos x="3939" y="1643"/>
                </a:cxn>
                <a:cxn ang="0">
                  <a:pos x="3828" y="1693"/>
                </a:cxn>
                <a:cxn ang="0">
                  <a:pos x="3707" y="1736"/>
                </a:cxn>
                <a:cxn ang="0">
                  <a:pos x="3578" y="1772"/>
                </a:cxn>
                <a:cxn ang="0">
                  <a:pos x="3439" y="1798"/>
                </a:cxn>
                <a:cxn ang="0">
                  <a:pos x="3291" y="1815"/>
                </a:cxn>
                <a:cxn ang="0">
                  <a:pos x="3131" y="1822"/>
                </a:cxn>
                <a:cxn ang="0">
                  <a:pos x="3048" y="1822"/>
                </a:cxn>
                <a:cxn ang="0">
                  <a:pos x="2720" y="1819"/>
                </a:cxn>
                <a:cxn ang="0">
                  <a:pos x="2419" y="1828"/>
                </a:cxn>
                <a:cxn ang="0">
                  <a:pos x="2141" y="1848"/>
                </a:cxn>
                <a:cxn ang="0">
                  <a:pos x="1887" y="1877"/>
                </a:cxn>
                <a:cxn ang="0">
                  <a:pos x="1651" y="1919"/>
                </a:cxn>
                <a:cxn ang="0">
                  <a:pos x="1436" y="1970"/>
                </a:cxn>
                <a:cxn ang="0">
                  <a:pos x="1335" y="1999"/>
                </a:cxn>
                <a:cxn ang="0">
                  <a:pos x="1239" y="2032"/>
                </a:cxn>
                <a:cxn ang="0">
                  <a:pos x="1146" y="2067"/>
                </a:cxn>
                <a:cxn ang="0">
                  <a:pos x="1057" y="2106"/>
                </a:cxn>
                <a:cxn ang="0">
                  <a:pos x="971" y="2148"/>
                </a:cxn>
                <a:cxn ang="0">
                  <a:pos x="889" y="2192"/>
                </a:cxn>
                <a:cxn ang="0">
                  <a:pos x="811" y="2237"/>
                </a:cxn>
                <a:cxn ang="0">
                  <a:pos x="735" y="2287"/>
                </a:cxn>
                <a:cxn ang="0">
                  <a:pos x="663" y="2339"/>
                </a:cxn>
                <a:cxn ang="0">
                  <a:pos x="593" y="2393"/>
                </a:cxn>
                <a:cxn ang="0">
                  <a:pos x="525" y="2452"/>
                </a:cxn>
                <a:cxn ang="0">
                  <a:pos x="397" y="2576"/>
                </a:cxn>
                <a:cxn ang="0">
                  <a:pos x="277" y="2710"/>
                </a:cxn>
                <a:cxn ang="0">
                  <a:pos x="163" y="2857"/>
                </a:cxn>
                <a:cxn ang="0">
                  <a:pos x="53" y="3013"/>
                </a:cxn>
              </a:cxnLst>
              <a:rect l="0" t="0" r="r" b="b"/>
              <a:pathLst>
                <a:path w="4831" h="3097">
                  <a:moveTo>
                    <a:pt x="4831" y="0"/>
                  </a:moveTo>
                  <a:lnTo>
                    <a:pt x="4831" y="0"/>
                  </a:lnTo>
                  <a:lnTo>
                    <a:pt x="4829" y="21"/>
                  </a:lnTo>
                  <a:lnTo>
                    <a:pt x="4828" y="80"/>
                  </a:lnTo>
                  <a:lnTo>
                    <a:pt x="4825" y="122"/>
                  </a:lnTo>
                  <a:lnTo>
                    <a:pt x="4821" y="172"/>
                  </a:lnTo>
                  <a:lnTo>
                    <a:pt x="4814" y="228"/>
                  </a:lnTo>
                  <a:lnTo>
                    <a:pt x="4806" y="291"/>
                  </a:lnTo>
                  <a:lnTo>
                    <a:pt x="4796" y="359"/>
                  </a:lnTo>
                  <a:lnTo>
                    <a:pt x="4782" y="430"/>
                  </a:lnTo>
                  <a:lnTo>
                    <a:pt x="4764" y="507"/>
                  </a:lnTo>
                  <a:lnTo>
                    <a:pt x="4743" y="587"/>
                  </a:lnTo>
                  <a:lnTo>
                    <a:pt x="4719" y="669"/>
                  </a:lnTo>
                  <a:lnTo>
                    <a:pt x="4706" y="711"/>
                  </a:lnTo>
                  <a:lnTo>
                    <a:pt x="4690" y="755"/>
                  </a:lnTo>
                  <a:lnTo>
                    <a:pt x="4674" y="797"/>
                  </a:lnTo>
                  <a:lnTo>
                    <a:pt x="4657" y="840"/>
                  </a:lnTo>
                  <a:lnTo>
                    <a:pt x="4638" y="882"/>
                  </a:lnTo>
                  <a:lnTo>
                    <a:pt x="4618" y="926"/>
                  </a:lnTo>
                  <a:lnTo>
                    <a:pt x="4597" y="969"/>
                  </a:lnTo>
                  <a:lnTo>
                    <a:pt x="4574" y="1011"/>
                  </a:lnTo>
                  <a:lnTo>
                    <a:pt x="4550" y="1055"/>
                  </a:lnTo>
                  <a:lnTo>
                    <a:pt x="4525" y="1097"/>
                  </a:lnTo>
                  <a:lnTo>
                    <a:pt x="4497" y="1139"/>
                  </a:lnTo>
                  <a:lnTo>
                    <a:pt x="4470" y="1181"/>
                  </a:lnTo>
                  <a:lnTo>
                    <a:pt x="4439" y="1223"/>
                  </a:lnTo>
                  <a:lnTo>
                    <a:pt x="4407" y="1263"/>
                  </a:lnTo>
                  <a:lnTo>
                    <a:pt x="4374" y="1302"/>
                  </a:lnTo>
                  <a:lnTo>
                    <a:pt x="4339" y="1342"/>
                  </a:lnTo>
                  <a:lnTo>
                    <a:pt x="4303" y="1379"/>
                  </a:lnTo>
                  <a:lnTo>
                    <a:pt x="4264" y="1417"/>
                  </a:lnTo>
                  <a:lnTo>
                    <a:pt x="4224" y="1452"/>
                  </a:lnTo>
                  <a:lnTo>
                    <a:pt x="4181" y="1488"/>
                  </a:lnTo>
                  <a:lnTo>
                    <a:pt x="4136" y="1522"/>
                  </a:lnTo>
                  <a:lnTo>
                    <a:pt x="4091" y="1554"/>
                  </a:lnTo>
                  <a:lnTo>
                    <a:pt x="4042" y="1584"/>
                  </a:lnTo>
                  <a:lnTo>
                    <a:pt x="3992" y="1614"/>
                  </a:lnTo>
                  <a:lnTo>
                    <a:pt x="3939" y="1643"/>
                  </a:lnTo>
                  <a:lnTo>
                    <a:pt x="3885" y="1668"/>
                  </a:lnTo>
                  <a:lnTo>
                    <a:pt x="3828" y="1693"/>
                  </a:lnTo>
                  <a:lnTo>
                    <a:pt x="3768" y="1715"/>
                  </a:lnTo>
                  <a:lnTo>
                    <a:pt x="3707" y="1736"/>
                  </a:lnTo>
                  <a:lnTo>
                    <a:pt x="3643" y="1754"/>
                  </a:lnTo>
                  <a:lnTo>
                    <a:pt x="3578" y="1772"/>
                  </a:lnTo>
                  <a:lnTo>
                    <a:pt x="3510" y="1786"/>
                  </a:lnTo>
                  <a:lnTo>
                    <a:pt x="3439" y="1798"/>
                  </a:lnTo>
                  <a:lnTo>
                    <a:pt x="3366" y="1807"/>
                  </a:lnTo>
                  <a:lnTo>
                    <a:pt x="3291" y="1815"/>
                  </a:lnTo>
                  <a:lnTo>
                    <a:pt x="3212" y="1820"/>
                  </a:lnTo>
                  <a:lnTo>
                    <a:pt x="3131" y="1822"/>
                  </a:lnTo>
                  <a:lnTo>
                    <a:pt x="3048" y="1822"/>
                  </a:lnTo>
                  <a:lnTo>
                    <a:pt x="3048" y="1822"/>
                  </a:lnTo>
                  <a:lnTo>
                    <a:pt x="2881" y="1819"/>
                  </a:lnTo>
                  <a:lnTo>
                    <a:pt x="2720" y="1819"/>
                  </a:lnTo>
                  <a:lnTo>
                    <a:pt x="2567" y="1822"/>
                  </a:lnTo>
                  <a:lnTo>
                    <a:pt x="2419" y="1828"/>
                  </a:lnTo>
                  <a:lnTo>
                    <a:pt x="2277" y="1836"/>
                  </a:lnTo>
                  <a:lnTo>
                    <a:pt x="2141" y="1848"/>
                  </a:lnTo>
                  <a:lnTo>
                    <a:pt x="2012" y="1861"/>
                  </a:lnTo>
                  <a:lnTo>
                    <a:pt x="1887" y="1877"/>
                  </a:lnTo>
                  <a:lnTo>
                    <a:pt x="1766" y="1896"/>
                  </a:lnTo>
                  <a:lnTo>
                    <a:pt x="1651" y="1919"/>
                  </a:lnTo>
                  <a:lnTo>
                    <a:pt x="1541" y="1943"/>
                  </a:lnTo>
                  <a:lnTo>
                    <a:pt x="1436" y="1970"/>
                  </a:lnTo>
                  <a:lnTo>
                    <a:pt x="1384" y="1985"/>
                  </a:lnTo>
                  <a:lnTo>
                    <a:pt x="1335" y="1999"/>
                  </a:lnTo>
                  <a:lnTo>
                    <a:pt x="1286" y="2016"/>
                  </a:lnTo>
                  <a:lnTo>
                    <a:pt x="1239" y="2032"/>
                  </a:lnTo>
                  <a:lnTo>
                    <a:pt x="1191" y="2050"/>
                  </a:lnTo>
                  <a:lnTo>
                    <a:pt x="1146" y="2067"/>
                  </a:lnTo>
                  <a:lnTo>
                    <a:pt x="1100" y="2087"/>
                  </a:lnTo>
                  <a:lnTo>
                    <a:pt x="1057" y="2106"/>
                  </a:lnTo>
                  <a:lnTo>
                    <a:pt x="1014" y="2127"/>
                  </a:lnTo>
                  <a:lnTo>
                    <a:pt x="971" y="2148"/>
                  </a:lnTo>
                  <a:lnTo>
                    <a:pt x="930" y="2169"/>
                  </a:lnTo>
                  <a:lnTo>
                    <a:pt x="889" y="2192"/>
                  </a:lnTo>
                  <a:lnTo>
                    <a:pt x="850" y="2214"/>
                  </a:lnTo>
                  <a:lnTo>
                    <a:pt x="811" y="2237"/>
                  </a:lnTo>
                  <a:lnTo>
                    <a:pt x="772" y="2263"/>
                  </a:lnTo>
                  <a:lnTo>
                    <a:pt x="735" y="2287"/>
                  </a:lnTo>
                  <a:lnTo>
                    <a:pt x="699" y="2313"/>
                  </a:lnTo>
                  <a:lnTo>
                    <a:pt x="663" y="2339"/>
                  </a:lnTo>
                  <a:lnTo>
                    <a:pt x="628" y="2366"/>
                  </a:lnTo>
                  <a:lnTo>
                    <a:pt x="593" y="2393"/>
                  </a:lnTo>
                  <a:lnTo>
                    <a:pt x="558" y="2423"/>
                  </a:lnTo>
                  <a:lnTo>
                    <a:pt x="525" y="2452"/>
                  </a:lnTo>
                  <a:lnTo>
                    <a:pt x="460" y="2511"/>
                  </a:lnTo>
                  <a:lnTo>
                    <a:pt x="397" y="2576"/>
                  </a:lnTo>
                  <a:lnTo>
                    <a:pt x="336" y="2640"/>
                  </a:lnTo>
                  <a:lnTo>
                    <a:pt x="277" y="2710"/>
                  </a:lnTo>
                  <a:lnTo>
                    <a:pt x="220" y="2783"/>
                  </a:lnTo>
                  <a:lnTo>
                    <a:pt x="163" y="2857"/>
                  </a:lnTo>
                  <a:lnTo>
                    <a:pt x="107" y="2934"/>
                  </a:lnTo>
                  <a:lnTo>
                    <a:pt x="53" y="3013"/>
                  </a:lnTo>
                  <a:lnTo>
                    <a:pt x="0" y="3097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517631" name="Freeform 63"/>
            <p:cNvSpPr>
              <a:spLocks/>
            </p:cNvSpPr>
            <p:nvPr userDrawn="1"/>
          </p:nvSpPr>
          <p:spPr bwMode="auto">
            <a:xfrm>
              <a:off x="1968" y="481"/>
              <a:ext cx="4782" cy="1605"/>
            </a:xfrm>
            <a:custGeom>
              <a:avLst/>
              <a:gdLst/>
              <a:ahLst/>
              <a:cxnLst>
                <a:cxn ang="0">
                  <a:pos x="4782" y="0"/>
                </a:cxn>
                <a:cxn ang="0">
                  <a:pos x="4780" y="81"/>
                </a:cxn>
                <a:cxn ang="0">
                  <a:pos x="4775" y="173"/>
                </a:cxn>
                <a:cxn ang="0">
                  <a:pos x="4762" y="292"/>
                </a:cxn>
                <a:cxn ang="0">
                  <a:pos x="4740" y="433"/>
                </a:cxn>
                <a:cxn ang="0">
                  <a:pos x="4704" y="591"/>
                </a:cxn>
                <a:cxn ang="0">
                  <a:pos x="4668" y="717"/>
                </a:cxn>
                <a:cxn ang="0">
                  <a:pos x="4637" y="802"/>
                </a:cxn>
                <a:cxn ang="0">
                  <a:pos x="4602" y="890"/>
                </a:cxn>
                <a:cxn ang="0">
                  <a:pos x="4564" y="978"/>
                </a:cxn>
                <a:cxn ang="0">
                  <a:pos x="4518" y="1066"/>
                </a:cxn>
                <a:cxn ang="0">
                  <a:pos x="4466" y="1151"/>
                </a:cxn>
                <a:cxn ang="0">
                  <a:pos x="4409" y="1235"/>
                </a:cxn>
                <a:cxn ang="0">
                  <a:pos x="4346" y="1318"/>
                </a:cxn>
                <a:cxn ang="0">
                  <a:pos x="4275" y="1397"/>
                </a:cxn>
                <a:cxn ang="0">
                  <a:pos x="4197" y="1471"/>
                </a:cxn>
                <a:cxn ang="0">
                  <a:pos x="4111" y="1542"/>
                </a:cxn>
                <a:cxn ang="0">
                  <a:pos x="4018" y="1608"/>
                </a:cxn>
                <a:cxn ang="0">
                  <a:pos x="3917" y="1668"/>
                </a:cxn>
                <a:cxn ang="0">
                  <a:pos x="3805" y="1721"/>
                </a:cxn>
                <a:cxn ang="0">
                  <a:pos x="3686" y="1766"/>
                </a:cxn>
                <a:cxn ang="0">
                  <a:pos x="3557" y="1805"/>
                </a:cxn>
                <a:cxn ang="0">
                  <a:pos x="3418" y="1834"/>
                </a:cxn>
                <a:cxn ang="0">
                  <a:pos x="3270" y="1855"/>
                </a:cxn>
                <a:cxn ang="0">
                  <a:pos x="3110" y="1865"/>
                </a:cxn>
                <a:cxn ang="0">
                  <a:pos x="3027" y="1867"/>
                </a:cxn>
                <a:cxn ang="0">
                  <a:pos x="2700" y="1870"/>
                </a:cxn>
                <a:cxn ang="0">
                  <a:pos x="2399" y="1884"/>
                </a:cxn>
                <a:cxn ang="0">
                  <a:pos x="2121" y="1910"/>
                </a:cxn>
                <a:cxn ang="0">
                  <a:pos x="1867" y="1946"/>
                </a:cxn>
                <a:cxn ang="0">
                  <a:pos x="1633" y="1991"/>
                </a:cxn>
                <a:cxn ang="0">
                  <a:pos x="1419" y="2047"/>
                </a:cxn>
                <a:cxn ang="0">
                  <a:pos x="1317" y="2080"/>
                </a:cxn>
                <a:cxn ang="0">
                  <a:pos x="1222" y="2115"/>
                </a:cxn>
                <a:cxn ang="0">
                  <a:pos x="1129" y="2152"/>
                </a:cxn>
                <a:cxn ang="0">
                  <a:pos x="1041" y="2193"/>
                </a:cxn>
                <a:cxn ang="0">
                  <a:pos x="956" y="2235"/>
                </a:cxn>
                <a:cxn ang="0">
                  <a:pos x="874" y="2282"/>
                </a:cxn>
                <a:cxn ang="0">
                  <a:pos x="797" y="2330"/>
                </a:cxn>
                <a:cxn ang="0">
                  <a:pos x="722" y="2380"/>
                </a:cxn>
                <a:cxn ang="0">
                  <a:pos x="651" y="2435"/>
                </a:cxn>
                <a:cxn ang="0">
                  <a:pos x="582" y="2491"/>
                </a:cxn>
                <a:cxn ang="0">
                  <a:pos x="515" y="2550"/>
                </a:cxn>
                <a:cxn ang="0">
                  <a:pos x="389" y="2677"/>
                </a:cxn>
                <a:cxn ang="0">
                  <a:pos x="271" y="2816"/>
                </a:cxn>
                <a:cxn ang="0">
                  <a:pos x="158" y="2965"/>
                </a:cxn>
                <a:cxn ang="0">
                  <a:pos x="51" y="3124"/>
                </a:cxn>
              </a:cxnLst>
              <a:rect l="0" t="0" r="r" b="b"/>
              <a:pathLst>
                <a:path w="4782" h="3210">
                  <a:moveTo>
                    <a:pt x="4782" y="0"/>
                  </a:moveTo>
                  <a:lnTo>
                    <a:pt x="4782" y="0"/>
                  </a:lnTo>
                  <a:lnTo>
                    <a:pt x="4782" y="21"/>
                  </a:lnTo>
                  <a:lnTo>
                    <a:pt x="4780" y="81"/>
                  </a:lnTo>
                  <a:lnTo>
                    <a:pt x="4779" y="123"/>
                  </a:lnTo>
                  <a:lnTo>
                    <a:pt x="4775" y="173"/>
                  </a:lnTo>
                  <a:lnTo>
                    <a:pt x="4770" y="229"/>
                  </a:lnTo>
                  <a:lnTo>
                    <a:pt x="4762" y="292"/>
                  </a:lnTo>
                  <a:lnTo>
                    <a:pt x="4752" y="360"/>
                  </a:lnTo>
                  <a:lnTo>
                    <a:pt x="4740" y="433"/>
                  </a:lnTo>
                  <a:lnTo>
                    <a:pt x="4723" y="510"/>
                  </a:lnTo>
                  <a:lnTo>
                    <a:pt x="4704" y="591"/>
                  </a:lnTo>
                  <a:lnTo>
                    <a:pt x="4682" y="675"/>
                  </a:lnTo>
                  <a:lnTo>
                    <a:pt x="4668" y="717"/>
                  </a:lnTo>
                  <a:lnTo>
                    <a:pt x="4654" y="760"/>
                  </a:lnTo>
                  <a:lnTo>
                    <a:pt x="4637" y="802"/>
                  </a:lnTo>
                  <a:lnTo>
                    <a:pt x="4620" y="846"/>
                  </a:lnTo>
                  <a:lnTo>
                    <a:pt x="4602" y="890"/>
                  </a:lnTo>
                  <a:lnTo>
                    <a:pt x="4584" y="935"/>
                  </a:lnTo>
                  <a:lnTo>
                    <a:pt x="4564" y="978"/>
                  </a:lnTo>
                  <a:lnTo>
                    <a:pt x="4541" y="1022"/>
                  </a:lnTo>
                  <a:lnTo>
                    <a:pt x="4518" y="1066"/>
                  </a:lnTo>
                  <a:lnTo>
                    <a:pt x="4493" y="1108"/>
                  </a:lnTo>
                  <a:lnTo>
                    <a:pt x="4466" y="1151"/>
                  </a:lnTo>
                  <a:lnTo>
                    <a:pt x="4439" y="1193"/>
                  </a:lnTo>
                  <a:lnTo>
                    <a:pt x="4409" y="1235"/>
                  </a:lnTo>
                  <a:lnTo>
                    <a:pt x="4379" y="1277"/>
                  </a:lnTo>
                  <a:lnTo>
                    <a:pt x="4346" y="1318"/>
                  </a:lnTo>
                  <a:lnTo>
                    <a:pt x="4311" y="1358"/>
                  </a:lnTo>
                  <a:lnTo>
                    <a:pt x="4275" y="1397"/>
                  </a:lnTo>
                  <a:lnTo>
                    <a:pt x="4237" y="1435"/>
                  </a:lnTo>
                  <a:lnTo>
                    <a:pt x="4197" y="1471"/>
                  </a:lnTo>
                  <a:lnTo>
                    <a:pt x="4155" y="1508"/>
                  </a:lnTo>
                  <a:lnTo>
                    <a:pt x="4111" y="1542"/>
                  </a:lnTo>
                  <a:lnTo>
                    <a:pt x="4065" y="1576"/>
                  </a:lnTo>
                  <a:lnTo>
                    <a:pt x="4018" y="1608"/>
                  </a:lnTo>
                  <a:lnTo>
                    <a:pt x="3968" y="1639"/>
                  </a:lnTo>
                  <a:lnTo>
                    <a:pt x="3917" y="1668"/>
                  </a:lnTo>
                  <a:lnTo>
                    <a:pt x="3862" y="1695"/>
                  </a:lnTo>
                  <a:lnTo>
                    <a:pt x="3805" y="1721"/>
                  </a:lnTo>
                  <a:lnTo>
                    <a:pt x="3747" y="1744"/>
                  </a:lnTo>
                  <a:lnTo>
                    <a:pt x="3686" y="1766"/>
                  </a:lnTo>
                  <a:lnTo>
                    <a:pt x="3622" y="1787"/>
                  </a:lnTo>
                  <a:lnTo>
                    <a:pt x="3557" y="1805"/>
                  </a:lnTo>
                  <a:lnTo>
                    <a:pt x="3489" y="1821"/>
                  </a:lnTo>
                  <a:lnTo>
                    <a:pt x="3418" y="1834"/>
                  </a:lnTo>
                  <a:lnTo>
                    <a:pt x="3344" y="1846"/>
                  </a:lnTo>
                  <a:lnTo>
                    <a:pt x="3270" y="1855"/>
                  </a:lnTo>
                  <a:lnTo>
                    <a:pt x="3192" y="1860"/>
                  </a:lnTo>
                  <a:lnTo>
                    <a:pt x="3110" y="1865"/>
                  </a:lnTo>
                  <a:lnTo>
                    <a:pt x="3027" y="1867"/>
                  </a:lnTo>
                  <a:lnTo>
                    <a:pt x="3027" y="1867"/>
                  </a:lnTo>
                  <a:lnTo>
                    <a:pt x="2860" y="1867"/>
                  </a:lnTo>
                  <a:lnTo>
                    <a:pt x="2700" y="1870"/>
                  </a:lnTo>
                  <a:lnTo>
                    <a:pt x="2546" y="1876"/>
                  </a:lnTo>
                  <a:lnTo>
                    <a:pt x="2399" y="1884"/>
                  </a:lnTo>
                  <a:lnTo>
                    <a:pt x="2257" y="1896"/>
                  </a:lnTo>
                  <a:lnTo>
                    <a:pt x="2121" y="1910"/>
                  </a:lnTo>
                  <a:lnTo>
                    <a:pt x="1992" y="1926"/>
                  </a:lnTo>
                  <a:lnTo>
                    <a:pt x="1867" y="1946"/>
                  </a:lnTo>
                  <a:lnTo>
                    <a:pt x="1748" y="1967"/>
                  </a:lnTo>
                  <a:lnTo>
                    <a:pt x="1633" y="1991"/>
                  </a:lnTo>
                  <a:lnTo>
                    <a:pt x="1523" y="2018"/>
                  </a:lnTo>
                  <a:lnTo>
                    <a:pt x="1419" y="2047"/>
                  </a:lnTo>
                  <a:lnTo>
                    <a:pt x="1367" y="2064"/>
                  </a:lnTo>
                  <a:lnTo>
                    <a:pt x="1317" y="2080"/>
                  </a:lnTo>
                  <a:lnTo>
                    <a:pt x="1269" y="2097"/>
                  </a:lnTo>
                  <a:lnTo>
                    <a:pt x="1222" y="2115"/>
                  </a:lnTo>
                  <a:lnTo>
                    <a:pt x="1174" y="2133"/>
                  </a:lnTo>
                  <a:lnTo>
                    <a:pt x="1129" y="2152"/>
                  </a:lnTo>
                  <a:lnTo>
                    <a:pt x="1084" y="2172"/>
                  </a:lnTo>
                  <a:lnTo>
                    <a:pt x="1041" y="2193"/>
                  </a:lnTo>
                  <a:lnTo>
                    <a:pt x="998" y="2214"/>
                  </a:lnTo>
                  <a:lnTo>
                    <a:pt x="956" y="2235"/>
                  </a:lnTo>
                  <a:lnTo>
                    <a:pt x="915" y="2257"/>
                  </a:lnTo>
                  <a:lnTo>
                    <a:pt x="874" y="2282"/>
                  </a:lnTo>
                  <a:lnTo>
                    <a:pt x="836" y="2306"/>
                  </a:lnTo>
                  <a:lnTo>
                    <a:pt x="797" y="2330"/>
                  </a:lnTo>
                  <a:lnTo>
                    <a:pt x="759" y="2354"/>
                  </a:lnTo>
                  <a:lnTo>
                    <a:pt x="722" y="2380"/>
                  </a:lnTo>
                  <a:lnTo>
                    <a:pt x="686" y="2407"/>
                  </a:lnTo>
                  <a:lnTo>
                    <a:pt x="651" y="2435"/>
                  </a:lnTo>
                  <a:lnTo>
                    <a:pt x="615" y="2462"/>
                  </a:lnTo>
                  <a:lnTo>
                    <a:pt x="582" y="2491"/>
                  </a:lnTo>
                  <a:lnTo>
                    <a:pt x="548" y="2520"/>
                  </a:lnTo>
                  <a:lnTo>
                    <a:pt x="515" y="2550"/>
                  </a:lnTo>
                  <a:lnTo>
                    <a:pt x="451" y="2613"/>
                  </a:lnTo>
                  <a:lnTo>
                    <a:pt x="389" y="2677"/>
                  </a:lnTo>
                  <a:lnTo>
                    <a:pt x="329" y="2745"/>
                  </a:lnTo>
                  <a:lnTo>
                    <a:pt x="271" y="2816"/>
                  </a:lnTo>
                  <a:lnTo>
                    <a:pt x="214" y="2889"/>
                  </a:lnTo>
                  <a:lnTo>
                    <a:pt x="158" y="2965"/>
                  </a:lnTo>
                  <a:lnTo>
                    <a:pt x="104" y="3044"/>
                  </a:lnTo>
                  <a:lnTo>
                    <a:pt x="51" y="3124"/>
                  </a:lnTo>
                  <a:lnTo>
                    <a:pt x="0" y="321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517632" name="Freeform 64"/>
            <p:cNvSpPr>
              <a:spLocks/>
            </p:cNvSpPr>
            <p:nvPr userDrawn="1"/>
          </p:nvSpPr>
          <p:spPr bwMode="auto">
            <a:xfrm>
              <a:off x="2023" y="453"/>
              <a:ext cx="4733" cy="1662"/>
            </a:xfrm>
            <a:custGeom>
              <a:avLst/>
              <a:gdLst/>
              <a:ahLst/>
              <a:cxnLst>
                <a:cxn ang="0">
                  <a:pos x="4733" y="0"/>
                </a:cxn>
                <a:cxn ang="0">
                  <a:pos x="4733" y="81"/>
                </a:cxn>
                <a:cxn ang="0">
                  <a:pos x="4729" y="173"/>
                </a:cxn>
                <a:cxn ang="0">
                  <a:pos x="4718" y="294"/>
                </a:cxn>
                <a:cxn ang="0">
                  <a:pos x="4699" y="436"/>
                </a:cxn>
                <a:cxn ang="0">
                  <a:pos x="4665" y="596"/>
                </a:cxn>
                <a:cxn ang="0">
                  <a:pos x="4631" y="724"/>
                </a:cxn>
                <a:cxn ang="0">
                  <a:pos x="4602" y="811"/>
                </a:cxn>
                <a:cxn ang="0">
                  <a:pos x="4568" y="898"/>
                </a:cxn>
                <a:cxn ang="0">
                  <a:pos x="4529" y="987"/>
                </a:cxn>
                <a:cxn ang="0">
                  <a:pos x="4486" y="1076"/>
                </a:cxn>
                <a:cxn ang="0">
                  <a:pos x="4436" y="1165"/>
                </a:cxn>
                <a:cxn ang="0">
                  <a:pos x="4381" y="1250"/>
                </a:cxn>
                <a:cxn ang="0">
                  <a:pos x="4317" y="1334"/>
                </a:cxn>
                <a:cxn ang="0">
                  <a:pos x="4247" y="1415"/>
                </a:cxn>
                <a:cxn ang="0">
                  <a:pos x="4171" y="1491"/>
                </a:cxn>
                <a:cxn ang="0">
                  <a:pos x="4086" y="1563"/>
                </a:cxn>
                <a:cxn ang="0">
                  <a:pos x="3993" y="1631"/>
                </a:cxn>
                <a:cxn ang="0">
                  <a:pos x="3893" y="1694"/>
                </a:cxn>
                <a:cxn ang="0">
                  <a:pos x="3784" y="1749"/>
                </a:cxn>
                <a:cxn ang="0">
                  <a:pos x="3664" y="1798"/>
                </a:cxn>
                <a:cxn ang="0">
                  <a:pos x="3537" y="1840"/>
                </a:cxn>
                <a:cxn ang="0">
                  <a:pos x="3398" y="1872"/>
                </a:cxn>
                <a:cxn ang="0">
                  <a:pos x="3249" y="1894"/>
                </a:cxn>
                <a:cxn ang="0">
                  <a:pos x="3091" y="1909"/>
                </a:cxn>
                <a:cxn ang="0">
                  <a:pos x="3008" y="1911"/>
                </a:cxn>
                <a:cxn ang="0">
                  <a:pos x="2681" y="1922"/>
                </a:cxn>
                <a:cxn ang="0">
                  <a:pos x="2380" y="1943"/>
                </a:cxn>
                <a:cxn ang="0">
                  <a:pos x="2102" y="1974"/>
                </a:cxn>
                <a:cxn ang="0">
                  <a:pos x="1848" y="2014"/>
                </a:cxn>
                <a:cxn ang="0">
                  <a:pos x="1615" y="2066"/>
                </a:cxn>
                <a:cxn ang="0">
                  <a:pos x="1401" y="2127"/>
                </a:cxn>
                <a:cxn ang="0">
                  <a:pos x="1301" y="2161"/>
                </a:cxn>
                <a:cxn ang="0">
                  <a:pos x="1205" y="2198"/>
                </a:cxn>
                <a:cxn ang="0">
                  <a:pos x="1114" y="2237"/>
                </a:cxn>
                <a:cxn ang="0">
                  <a:pos x="1026" y="2280"/>
                </a:cxn>
                <a:cxn ang="0">
                  <a:pos x="942" y="2324"/>
                </a:cxn>
                <a:cxn ang="0">
                  <a:pos x="861" y="2372"/>
                </a:cxn>
                <a:cxn ang="0">
                  <a:pos x="785" y="2422"/>
                </a:cxn>
                <a:cxn ang="0">
                  <a:pos x="711" y="2476"/>
                </a:cxn>
                <a:cxn ang="0">
                  <a:pos x="639" y="2531"/>
                </a:cxn>
                <a:cxn ang="0">
                  <a:pos x="571" y="2589"/>
                </a:cxn>
                <a:cxn ang="0">
                  <a:pos x="506" y="2650"/>
                </a:cxn>
                <a:cxn ang="0">
                  <a:pos x="382" y="2779"/>
                </a:cxn>
                <a:cxn ang="0">
                  <a:pos x="265" y="2921"/>
                </a:cxn>
                <a:cxn ang="0">
                  <a:pos x="156" y="3073"/>
                </a:cxn>
                <a:cxn ang="0">
                  <a:pos x="52" y="3236"/>
                </a:cxn>
              </a:cxnLst>
              <a:rect l="0" t="0" r="r" b="b"/>
              <a:pathLst>
                <a:path w="4733" h="3323">
                  <a:moveTo>
                    <a:pt x="4733" y="0"/>
                  </a:moveTo>
                  <a:lnTo>
                    <a:pt x="4733" y="0"/>
                  </a:lnTo>
                  <a:lnTo>
                    <a:pt x="4733" y="21"/>
                  </a:lnTo>
                  <a:lnTo>
                    <a:pt x="4733" y="81"/>
                  </a:lnTo>
                  <a:lnTo>
                    <a:pt x="4732" y="123"/>
                  </a:lnTo>
                  <a:lnTo>
                    <a:pt x="4729" y="173"/>
                  </a:lnTo>
                  <a:lnTo>
                    <a:pt x="4725" y="231"/>
                  </a:lnTo>
                  <a:lnTo>
                    <a:pt x="4718" y="294"/>
                  </a:lnTo>
                  <a:lnTo>
                    <a:pt x="4710" y="364"/>
                  </a:lnTo>
                  <a:lnTo>
                    <a:pt x="4699" y="436"/>
                  </a:lnTo>
                  <a:lnTo>
                    <a:pt x="4683" y="516"/>
                  </a:lnTo>
                  <a:lnTo>
                    <a:pt x="4665" y="596"/>
                  </a:lnTo>
                  <a:lnTo>
                    <a:pt x="4643" y="680"/>
                  </a:lnTo>
                  <a:lnTo>
                    <a:pt x="4631" y="724"/>
                  </a:lnTo>
                  <a:lnTo>
                    <a:pt x="4617" y="767"/>
                  </a:lnTo>
                  <a:lnTo>
                    <a:pt x="4602" y="811"/>
                  </a:lnTo>
                  <a:lnTo>
                    <a:pt x="4586" y="855"/>
                  </a:lnTo>
                  <a:lnTo>
                    <a:pt x="4568" y="898"/>
                  </a:lnTo>
                  <a:lnTo>
                    <a:pt x="4550" y="943"/>
                  </a:lnTo>
                  <a:lnTo>
                    <a:pt x="4529" y="987"/>
                  </a:lnTo>
                  <a:lnTo>
                    <a:pt x="4509" y="1032"/>
                  </a:lnTo>
                  <a:lnTo>
                    <a:pt x="4486" y="1076"/>
                  </a:lnTo>
                  <a:lnTo>
                    <a:pt x="4461" y="1119"/>
                  </a:lnTo>
                  <a:lnTo>
                    <a:pt x="4436" y="1165"/>
                  </a:lnTo>
                  <a:lnTo>
                    <a:pt x="4409" y="1207"/>
                  </a:lnTo>
                  <a:lnTo>
                    <a:pt x="4381" y="1250"/>
                  </a:lnTo>
                  <a:lnTo>
                    <a:pt x="4350" y="1292"/>
                  </a:lnTo>
                  <a:lnTo>
                    <a:pt x="4317" y="1334"/>
                  </a:lnTo>
                  <a:lnTo>
                    <a:pt x="4284" y="1375"/>
                  </a:lnTo>
                  <a:lnTo>
                    <a:pt x="4247" y="1415"/>
                  </a:lnTo>
                  <a:lnTo>
                    <a:pt x="4210" y="1454"/>
                  </a:lnTo>
                  <a:lnTo>
                    <a:pt x="4171" y="1491"/>
                  </a:lnTo>
                  <a:lnTo>
                    <a:pt x="4129" y="1528"/>
                  </a:lnTo>
                  <a:lnTo>
                    <a:pt x="4086" y="1563"/>
                  </a:lnTo>
                  <a:lnTo>
                    <a:pt x="4041" y="1599"/>
                  </a:lnTo>
                  <a:lnTo>
                    <a:pt x="3993" y="1631"/>
                  </a:lnTo>
                  <a:lnTo>
                    <a:pt x="3945" y="1664"/>
                  </a:lnTo>
                  <a:lnTo>
                    <a:pt x="3893" y="1694"/>
                  </a:lnTo>
                  <a:lnTo>
                    <a:pt x="3839" y="1723"/>
                  </a:lnTo>
                  <a:lnTo>
                    <a:pt x="3784" y="1749"/>
                  </a:lnTo>
                  <a:lnTo>
                    <a:pt x="3725" y="1775"/>
                  </a:lnTo>
                  <a:lnTo>
                    <a:pt x="3664" y="1798"/>
                  </a:lnTo>
                  <a:lnTo>
                    <a:pt x="3602" y="1820"/>
                  </a:lnTo>
                  <a:lnTo>
                    <a:pt x="3537" y="1840"/>
                  </a:lnTo>
                  <a:lnTo>
                    <a:pt x="3469" y="1856"/>
                  </a:lnTo>
                  <a:lnTo>
                    <a:pt x="3398" y="1872"/>
                  </a:lnTo>
                  <a:lnTo>
                    <a:pt x="3326" y="1885"/>
                  </a:lnTo>
                  <a:lnTo>
                    <a:pt x="3249" y="1894"/>
                  </a:lnTo>
                  <a:lnTo>
                    <a:pt x="3171" y="1903"/>
                  </a:lnTo>
                  <a:lnTo>
                    <a:pt x="3091" y="1909"/>
                  </a:lnTo>
                  <a:lnTo>
                    <a:pt x="3008" y="1911"/>
                  </a:lnTo>
                  <a:lnTo>
                    <a:pt x="3008" y="1911"/>
                  </a:lnTo>
                  <a:lnTo>
                    <a:pt x="2841" y="1915"/>
                  </a:lnTo>
                  <a:lnTo>
                    <a:pt x="2681" y="1922"/>
                  </a:lnTo>
                  <a:lnTo>
                    <a:pt x="2527" y="1932"/>
                  </a:lnTo>
                  <a:lnTo>
                    <a:pt x="2380" y="1943"/>
                  </a:lnTo>
                  <a:lnTo>
                    <a:pt x="2238" y="1957"/>
                  </a:lnTo>
                  <a:lnTo>
                    <a:pt x="2102" y="1974"/>
                  </a:lnTo>
                  <a:lnTo>
                    <a:pt x="1973" y="1993"/>
                  </a:lnTo>
                  <a:lnTo>
                    <a:pt x="1848" y="2014"/>
                  </a:lnTo>
                  <a:lnTo>
                    <a:pt x="1729" y="2038"/>
                  </a:lnTo>
                  <a:lnTo>
                    <a:pt x="1615" y="2066"/>
                  </a:lnTo>
                  <a:lnTo>
                    <a:pt x="1507" y="2095"/>
                  </a:lnTo>
                  <a:lnTo>
                    <a:pt x="1401" y="2127"/>
                  </a:lnTo>
                  <a:lnTo>
                    <a:pt x="1351" y="2143"/>
                  </a:lnTo>
                  <a:lnTo>
                    <a:pt x="1301" y="2161"/>
                  </a:lnTo>
                  <a:lnTo>
                    <a:pt x="1253" y="2179"/>
                  </a:lnTo>
                  <a:lnTo>
                    <a:pt x="1205" y="2198"/>
                  </a:lnTo>
                  <a:lnTo>
                    <a:pt x="1160" y="2217"/>
                  </a:lnTo>
                  <a:lnTo>
                    <a:pt x="1114" y="2237"/>
                  </a:lnTo>
                  <a:lnTo>
                    <a:pt x="1069" y="2258"/>
                  </a:lnTo>
                  <a:lnTo>
                    <a:pt x="1026" y="2280"/>
                  </a:lnTo>
                  <a:lnTo>
                    <a:pt x="983" y="2301"/>
                  </a:lnTo>
                  <a:lnTo>
                    <a:pt x="942" y="2324"/>
                  </a:lnTo>
                  <a:lnTo>
                    <a:pt x="901" y="2348"/>
                  </a:lnTo>
                  <a:lnTo>
                    <a:pt x="861" y="2372"/>
                  </a:lnTo>
                  <a:lnTo>
                    <a:pt x="822" y="2397"/>
                  </a:lnTo>
                  <a:lnTo>
                    <a:pt x="785" y="2422"/>
                  </a:lnTo>
                  <a:lnTo>
                    <a:pt x="747" y="2448"/>
                  </a:lnTo>
                  <a:lnTo>
                    <a:pt x="711" y="2476"/>
                  </a:lnTo>
                  <a:lnTo>
                    <a:pt x="675" y="2503"/>
                  </a:lnTo>
                  <a:lnTo>
                    <a:pt x="639" y="2531"/>
                  </a:lnTo>
                  <a:lnTo>
                    <a:pt x="606" y="2560"/>
                  </a:lnTo>
                  <a:lnTo>
                    <a:pt x="571" y="2589"/>
                  </a:lnTo>
                  <a:lnTo>
                    <a:pt x="538" y="2619"/>
                  </a:lnTo>
                  <a:lnTo>
                    <a:pt x="506" y="2650"/>
                  </a:lnTo>
                  <a:lnTo>
                    <a:pt x="442" y="2713"/>
                  </a:lnTo>
                  <a:lnTo>
                    <a:pt x="382" y="2779"/>
                  </a:lnTo>
                  <a:lnTo>
                    <a:pt x="322" y="2849"/>
                  </a:lnTo>
                  <a:lnTo>
                    <a:pt x="265" y="2921"/>
                  </a:lnTo>
                  <a:lnTo>
                    <a:pt x="210" y="2996"/>
                  </a:lnTo>
                  <a:lnTo>
                    <a:pt x="156" y="3073"/>
                  </a:lnTo>
                  <a:lnTo>
                    <a:pt x="103" y="3154"/>
                  </a:lnTo>
                  <a:lnTo>
                    <a:pt x="52" y="3236"/>
                  </a:lnTo>
                  <a:lnTo>
                    <a:pt x="0" y="3323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</p:grpSp>
      <p:sp>
        <p:nvSpPr>
          <p:cNvPr id="1517633" name="Rectangle 65" descr="좁은 수평선"/>
          <p:cNvSpPr>
            <a:spLocks noChangeArrowheads="1"/>
          </p:cNvSpPr>
          <p:nvPr/>
        </p:nvSpPr>
        <p:spPr bwMode="auto">
          <a:xfrm>
            <a:off x="0" y="692260"/>
            <a:ext cx="10668000" cy="461963"/>
          </a:xfrm>
          <a:prstGeom prst="rect">
            <a:avLst/>
          </a:prstGeom>
          <a:pattFill prst="narHorz">
            <a:fgClr>
              <a:schemeClr val="bg1">
                <a:alpha val="30000"/>
              </a:schemeClr>
            </a:fgClr>
            <a:bgClr>
              <a:schemeClr val="bg2">
                <a:alpha val="30000"/>
              </a:schemeClr>
            </a:bgClr>
          </a:pattFill>
          <a:ln w="9525">
            <a:noFill/>
            <a:miter lim="800000"/>
            <a:headEnd/>
            <a:tailEnd/>
          </a:ln>
          <a:effectLst/>
        </p:spPr>
        <p:txBody>
          <a:bodyPr wrap="none" lIns="90893" tIns="45454" rIns="90893" bIns="45454" anchor="ctr"/>
          <a:lstStyle/>
          <a:p>
            <a:endParaRPr lang="ko-KR" altLang="en-US"/>
          </a:p>
        </p:txBody>
      </p:sp>
      <p:sp>
        <p:nvSpPr>
          <p:cNvPr id="1517634" name="Text Box 66"/>
          <p:cNvSpPr txBox="1">
            <a:spLocks noChangeArrowheads="1"/>
          </p:cNvSpPr>
          <p:nvPr/>
        </p:nvSpPr>
        <p:spPr bwMode="auto">
          <a:xfrm>
            <a:off x="8999533" y="419116"/>
            <a:ext cx="1469520" cy="332098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57856" tIns="50143" rIns="57856" bIns="50143">
            <a:spAutoFit/>
          </a:bodyPr>
          <a:lstStyle/>
          <a:p>
            <a:pPr defTabSz="981527"/>
            <a:r>
              <a:rPr lang="en-US" altLang="ko-KR" sz="1500" dirty="0">
                <a:solidFill>
                  <a:schemeClr val="bg1"/>
                </a:solidFill>
                <a:latin typeface="Arial Black" pitchFamily="34" charset="0"/>
                <a:ea typeface="HY견고딕" pitchFamily="18" charset="-127"/>
              </a:rPr>
              <a:t>SOUNDRACE</a:t>
            </a:r>
          </a:p>
        </p:txBody>
      </p:sp>
      <p:grpSp>
        <p:nvGrpSpPr>
          <p:cNvPr id="1517635" name="Group 67"/>
          <p:cNvGrpSpPr>
            <a:grpSpLocks/>
          </p:cNvGrpSpPr>
          <p:nvPr/>
        </p:nvGrpSpPr>
        <p:grpSpPr bwMode="auto">
          <a:xfrm>
            <a:off x="7912107" y="430213"/>
            <a:ext cx="279400" cy="255587"/>
            <a:chOff x="384" y="72"/>
            <a:chExt cx="908" cy="908"/>
          </a:xfrm>
        </p:grpSpPr>
        <p:sp>
          <p:nvSpPr>
            <p:cNvPr id="1517636" name="Oval 68"/>
            <p:cNvSpPr>
              <a:spLocks noChangeArrowheads="1"/>
            </p:cNvSpPr>
            <p:nvPr userDrawn="1"/>
          </p:nvSpPr>
          <p:spPr bwMode="auto">
            <a:xfrm>
              <a:off x="384" y="72"/>
              <a:ext cx="908" cy="908"/>
            </a:xfrm>
            <a:prstGeom prst="ellipse">
              <a:avLst/>
            </a:prstGeom>
            <a:gradFill rotWithShape="1">
              <a:gsLst>
                <a:gs pos="0">
                  <a:srgbClr val="DDF2FF"/>
                </a:gs>
                <a:gs pos="100000">
                  <a:srgbClr val="3900C6"/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lIns="98551" tIns="49279" rIns="98551" bIns="49279" anchor="ctr"/>
            <a:lstStyle/>
            <a:p>
              <a:pPr defTabSz="981527"/>
              <a:endParaRPr lang="ko-KR" altLang="en-US" sz="2600" dirty="0">
                <a:latin typeface="HY헤드라인M" pitchFamily="18" charset="-127"/>
                <a:ea typeface="HY헤드라인M" pitchFamily="18" charset="-127"/>
              </a:endParaRPr>
            </a:p>
          </p:txBody>
        </p:sp>
        <p:sp>
          <p:nvSpPr>
            <p:cNvPr id="1517637" name="Oval 69"/>
            <p:cNvSpPr>
              <a:spLocks noChangeArrowheads="1"/>
            </p:cNvSpPr>
            <p:nvPr userDrawn="1"/>
          </p:nvSpPr>
          <p:spPr bwMode="auto">
            <a:xfrm>
              <a:off x="612" y="328"/>
              <a:ext cx="408" cy="408"/>
            </a:xfrm>
            <a:prstGeom prst="ellipse">
              <a:avLst/>
            </a:prstGeom>
            <a:gradFill rotWithShape="1">
              <a:gsLst>
                <a:gs pos="0">
                  <a:schemeClr val="bg1"/>
                </a:gs>
                <a:gs pos="100000">
                  <a:srgbClr val="3900C6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517638" name="Oval 70"/>
            <p:cNvSpPr>
              <a:spLocks noChangeArrowheads="1"/>
            </p:cNvSpPr>
            <p:nvPr userDrawn="1"/>
          </p:nvSpPr>
          <p:spPr bwMode="auto">
            <a:xfrm rot="-1983712">
              <a:off x="445" y="171"/>
              <a:ext cx="499" cy="318"/>
            </a:xfrm>
            <a:prstGeom prst="ellipse">
              <a:avLst/>
            </a:prstGeom>
            <a:gradFill rotWithShape="1">
              <a:gsLst>
                <a:gs pos="0">
                  <a:srgbClr val="E5E5FF">
                    <a:alpha val="95000"/>
                  </a:srgbClr>
                </a:gs>
                <a:gs pos="100000">
                  <a:schemeClr val="bg1">
                    <a:alpha val="0"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</p:grpSp>
      <p:grpSp>
        <p:nvGrpSpPr>
          <p:cNvPr id="1517639" name="Group 71"/>
          <p:cNvGrpSpPr>
            <a:grpSpLocks/>
          </p:cNvGrpSpPr>
          <p:nvPr/>
        </p:nvGrpSpPr>
        <p:grpSpPr bwMode="auto">
          <a:xfrm>
            <a:off x="8583617" y="438154"/>
            <a:ext cx="279400" cy="257175"/>
            <a:chOff x="1383" y="73"/>
            <a:chExt cx="907" cy="907"/>
          </a:xfrm>
        </p:grpSpPr>
        <p:sp>
          <p:nvSpPr>
            <p:cNvPr id="1517640" name="Oval 72"/>
            <p:cNvSpPr>
              <a:spLocks noChangeArrowheads="1"/>
            </p:cNvSpPr>
            <p:nvPr userDrawn="1"/>
          </p:nvSpPr>
          <p:spPr bwMode="auto">
            <a:xfrm>
              <a:off x="1383" y="73"/>
              <a:ext cx="907" cy="907"/>
            </a:xfrm>
            <a:prstGeom prst="ellipse">
              <a:avLst/>
            </a:prstGeom>
            <a:gradFill rotWithShape="1">
              <a:gsLst>
                <a:gs pos="0">
                  <a:srgbClr val="DDF2FF"/>
                </a:gs>
                <a:gs pos="100000">
                  <a:srgbClr val="0099FF"/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517641" name="Oval 73"/>
            <p:cNvSpPr>
              <a:spLocks noChangeArrowheads="1"/>
            </p:cNvSpPr>
            <p:nvPr userDrawn="1"/>
          </p:nvSpPr>
          <p:spPr bwMode="auto">
            <a:xfrm>
              <a:off x="1610" y="328"/>
              <a:ext cx="408" cy="408"/>
            </a:xfrm>
            <a:prstGeom prst="ellipse">
              <a:avLst/>
            </a:prstGeom>
            <a:gradFill rotWithShape="1">
              <a:gsLst>
                <a:gs pos="0">
                  <a:schemeClr val="bg1"/>
                </a:gs>
                <a:gs pos="100000">
                  <a:srgbClr val="3900C6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517642" name="Oval 74"/>
            <p:cNvSpPr>
              <a:spLocks noChangeArrowheads="1"/>
            </p:cNvSpPr>
            <p:nvPr userDrawn="1"/>
          </p:nvSpPr>
          <p:spPr bwMode="auto">
            <a:xfrm rot="-1983712">
              <a:off x="1443" y="171"/>
              <a:ext cx="499" cy="318"/>
            </a:xfrm>
            <a:prstGeom prst="ellipse">
              <a:avLst/>
            </a:prstGeom>
            <a:gradFill rotWithShape="1">
              <a:gsLst>
                <a:gs pos="0">
                  <a:srgbClr val="E5E5FF">
                    <a:alpha val="95000"/>
                  </a:srgbClr>
                </a:gs>
                <a:gs pos="100000">
                  <a:schemeClr val="bg1">
                    <a:alpha val="0"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</p:grpSp>
      <p:grpSp>
        <p:nvGrpSpPr>
          <p:cNvPr id="1517643" name="Group 75"/>
          <p:cNvGrpSpPr>
            <a:grpSpLocks/>
          </p:cNvGrpSpPr>
          <p:nvPr/>
        </p:nvGrpSpPr>
        <p:grpSpPr bwMode="auto">
          <a:xfrm>
            <a:off x="8248653" y="434982"/>
            <a:ext cx="279400" cy="257175"/>
            <a:chOff x="3379" y="73"/>
            <a:chExt cx="907" cy="907"/>
          </a:xfrm>
        </p:grpSpPr>
        <p:sp>
          <p:nvSpPr>
            <p:cNvPr id="1517644" name="Oval 76"/>
            <p:cNvSpPr>
              <a:spLocks noChangeArrowheads="1"/>
            </p:cNvSpPr>
            <p:nvPr userDrawn="1"/>
          </p:nvSpPr>
          <p:spPr bwMode="auto">
            <a:xfrm>
              <a:off x="3379" y="73"/>
              <a:ext cx="907" cy="907"/>
            </a:xfrm>
            <a:prstGeom prst="ellipse">
              <a:avLst/>
            </a:prstGeom>
            <a:gradFill rotWithShape="1">
              <a:gsLst>
                <a:gs pos="0">
                  <a:schemeClr val="bg1"/>
                </a:gs>
                <a:gs pos="100000">
                  <a:srgbClr val="FF00FF"/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517645" name="Oval 77"/>
            <p:cNvSpPr>
              <a:spLocks noChangeArrowheads="1"/>
            </p:cNvSpPr>
            <p:nvPr userDrawn="1"/>
          </p:nvSpPr>
          <p:spPr bwMode="auto">
            <a:xfrm>
              <a:off x="3606" y="328"/>
              <a:ext cx="408" cy="408"/>
            </a:xfrm>
            <a:prstGeom prst="ellipse">
              <a:avLst/>
            </a:prstGeom>
            <a:gradFill rotWithShape="1">
              <a:gsLst>
                <a:gs pos="0">
                  <a:schemeClr val="bg1"/>
                </a:gs>
                <a:gs pos="100000">
                  <a:srgbClr val="3900C6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517646" name="Oval 78"/>
            <p:cNvSpPr>
              <a:spLocks noChangeArrowheads="1"/>
            </p:cNvSpPr>
            <p:nvPr userDrawn="1"/>
          </p:nvSpPr>
          <p:spPr bwMode="auto">
            <a:xfrm rot="-1983712">
              <a:off x="3439" y="171"/>
              <a:ext cx="499" cy="318"/>
            </a:xfrm>
            <a:prstGeom prst="ellipse">
              <a:avLst/>
            </a:prstGeom>
            <a:gradFill rotWithShape="1">
              <a:gsLst>
                <a:gs pos="0">
                  <a:srgbClr val="FFDDFF">
                    <a:alpha val="95000"/>
                  </a:srgbClr>
                </a:gs>
                <a:gs pos="100000">
                  <a:schemeClr val="bg1">
                    <a:alpha val="0"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</p:grpSp>
    </p:spTree>
  </p:cSld>
  <p:clrMap bg1="lt1" tx1="dk1" bg2="lt2" tx2="dk2" accent1="accent1" accent2="accent2" accent3="accent3" accent4="accent4" accent5="accent5" accent6="accent6" hlink="hlink" folHlink="folHlink"/>
  <p:sldLayoutIdLst>
    <p:sldLayoutId id="2147483709" r:id="rId1"/>
    <p:sldLayoutId id="2147484043" r:id="rId2"/>
    <p:sldLayoutId id="2147484044" r:id="rId3"/>
    <p:sldLayoutId id="2147484045" r:id="rId4"/>
    <p:sldLayoutId id="2147484046" r:id="rId5"/>
    <p:sldLayoutId id="2147484047" r:id="rId6"/>
    <p:sldLayoutId id="2147484048" r:id="rId7"/>
    <p:sldLayoutId id="2147484049" r:id="rId8"/>
    <p:sldLayoutId id="2147484050" r:id="rId9"/>
    <p:sldLayoutId id="2147484051" r:id="rId10"/>
    <p:sldLayoutId id="2147484052" r:id="rId11"/>
  </p:sldLayoutIdLst>
  <p:txStyles>
    <p:titleStyle>
      <a:lvl1pPr algn="ctr" defTabSz="981527" rtl="0" fontAlgn="base" latinLnBrk="1">
        <a:spcBef>
          <a:spcPct val="0"/>
        </a:spcBef>
        <a:spcAft>
          <a:spcPct val="0"/>
        </a:spcAft>
        <a:defRPr kumimoji="1" sz="4700">
          <a:solidFill>
            <a:schemeClr val="tx2"/>
          </a:solidFill>
          <a:latin typeface="+mj-lt"/>
          <a:ea typeface="+mj-ea"/>
          <a:cs typeface="+mj-cs"/>
        </a:defRPr>
      </a:lvl1pPr>
      <a:lvl2pPr algn="ctr" defTabSz="981527" rtl="0" fontAlgn="base" latinLnBrk="1">
        <a:spcBef>
          <a:spcPct val="0"/>
        </a:spcBef>
        <a:spcAft>
          <a:spcPct val="0"/>
        </a:spcAft>
        <a:defRPr kumimoji="1" sz="4700">
          <a:solidFill>
            <a:schemeClr val="tx2"/>
          </a:solidFill>
          <a:latin typeface="굴림" pitchFamily="50" charset="-127"/>
          <a:ea typeface="굴림" pitchFamily="50" charset="-127"/>
        </a:defRPr>
      </a:lvl2pPr>
      <a:lvl3pPr algn="ctr" defTabSz="981527" rtl="0" fontAlgn="base" latinLnBrk="1">
        <a:spcBef>
          <a:spcPct val="0"/>
        </a:spcBef>
        <a:spcAft>
          <a:spcPct val="0"/>
        </a:spcAft>
        <a:defRPr kumimoji="1" sz="4700">
          <a:solidFill>
            <a:schemeClr val="tx2"/>
          </a:solidFill>
          <a:latin typeface="굴림" pitchFamily="50" charset="-127"/>
          <a:ea typeface="굴림" pitchFamily="50" charset="-127"/>
        </a:defRPr>
      </a:lvl3pPr>
      <a:lvl4pPr algn="ctr" defTabSz="981527" rtl="0" fontAlgn="base" latinLnBrk="1">
        <a:spcBef>
          <a:spcPct val="0"/>
        </a:spcBef>
        <a:spcAft>
          <a:spcPct val="0"/>
        </a:spcAft>
        <a:defRPr kumimoji="1" sz="4700">
          <a:solidFill>
            <a:schemeClr val="tx2"/>
          </a:solidFill>
          <a:latin typeface="굴림" pitchFamily="50" charset="-127"/>
          <a:ea typeface="굴림" pitchFamily="50" charset="-127"/>
        </a:defRPr>
      </a:lvl4pPr>
      <a:lvl5pPr algn="ctr" defTabSz="981527" rtl="0" fontAlgn="base" latinLnBrk="1">
        <a:spcBef>
          <a:spcPct val="0"/>
        </a:spcBef>
        <a:spcAft>
          <a:spcPct val="0"/>
        </a:spcAft>
        <a:defRPr kumimoji="1" sz="4700">
          <a:solidFill>
            <a:schemeClr val="tx2"/>
          </a:solidFill>
          <a:latin typeface="굴림" pitchFamily="50" charset="-127"/>
          <a:ea typeface="굴림" pitchFamily="50" charset="-127"/>
        </a:defRPr>
      </a:lvl5pPr>
      <a:lvl6pPr marL="454488" algn="ctr" defTabSz="981527" rtl="0" fontAlgn="base" latinLnBrk="1">
        <a:spcBef>
          <a:spcPct val="0"/>
        </a:spcBef>
        <a:spcAft>
          <a:spcPct val="0"/>
        </a:spcAft>
        <a:defRPr kumimoji="1" sz="4700">
          <a:solidFill>
            <a:schemeClr val="tx2"/>
          </a:solidFill>
          <a:latin typeface="굴림" pitchFamily="50" charset="-127"/>
          <a:ea typeface="굴림" pitchFamily="50" charset="-127"/>
        </a:defRPr>
      </a:lvl6pPr>
      <a:lvl7pPr marL="908945" algn="ctr" defTabSz="981527" rtl="0" fontAlgn="base" latinLnBrk="1">
        <a:spcBef>
          <a:spcPct val="0"/>
        </a:spcBef>
        <a:spcAft>
          <a:spcPct val="0"/>
        </a:spcAft>
        <a:defRPr kumimoji="1" sz="4700">
          <a:solidFill>
            <a:schemeClr val="tx2"/>
          </a:solidFill>
          <a:latin typeface="굴림" pitchFamily="50" charset="-127"/>
          <a:ea typeface="굴림" pitchFamily="50" charset="-127"/>
        </a:defRPr>
      </a:lvl7pPr>
      <a:lvl8pPr marL="1363412" algn="ctr" defTabSz="981527" rtl="0" fontAlgn="base" latinLnBrk="1">
        <a:spcBef>
          <a:spcPct val="0"/>
        </a:spcBef>
        <a:spcAft>
          <a:spcPct val="0"/>
        </a:spcAft>
        <a:defRPr kumimoji="1" sz="4700">
          <a:solidFill>
            <a:schemeClr val="tx2"/>
          </a:solidFill>
          <a:latin typeface="굴림" pitchFamily="50" charset="-127"/>
          <a:ea typeface="굴림" pitchFamily="50" charset="-127"/>
        </a:defRPr>
      </a:lvl8pPr>
      <a:lvl9pPr marL="1817867" algn="ctr" defTabSz="981527" rtl="0" fontAlgn="base" latinLnBrk="1">
        <a:spcBef>
          <a:spcPct val="0"/>
        </a:spcBef>
        <a:spcAft>
          <a:spcPct val="0"/>
        </a:spcAft>
        <a:defRPr kumimoji="1" sz="4700">
          <a:solidFill>
            <a:schemeClr val="tx2"/>
          </a:solidFill>
          <a:latin typeface="굴림" pitchFamily="50" charset="-127"/>
          <a:ea typeface="굴림" pitchFamily="50" charset="-127"/>
        </a:defRPr>
      </a:lvl9pPr>
    </p:titleStyle>
    <p:bodyStyle>
      <a:lvl1pPr marL="367677" indent="-367677" algn="l" defTabSz="981527" rtl="0" fontAlgn="base" latinLnBrk="1">
        <a:spcBef>
          <a:spcPct val="20000"/>
        </a:spcBef>
        <a:spcAft>
          <a:spcPct val="0"/>
        </a:spcAft>
        <a:buChar char="•"/>
        <a:defRPr kumimoji="1" sz="3500">
          <a:solidFill>
            <a:schemeClr val="tx1"/>
          </a:solidFill>
          <a:latin typeface="+mn-lt"/>
          <a:ea typeface="+mn-ea"/>
          <a:cs typeface="+mn-cs"/>
        </a:defRPr>
      </a:lvl1pPr>
      <a:lvl2pPr marL="796894" indent="-306161" algn="l" defTabSz="981527" rtl="0" fontAlgn="base" latinLnBrk="1">
        <a:spcBef>
          <a:spcPct val="20000"/>
        </a:spcBef>
        <a:spcAft>
          <a:spcPct val="0"/>
        </a:spcAft>
        <a:buChar char="–"/>
        <a:defRPr kumimoji="1" sz="3100">
          <a:solidFill>
            <a:schemeClr val="tx1"/>
          </a:solidFill>
          <a:latin typeface="+mn-lt"/>
          <a:ea typeface="+mn-ea"/>
        </a:defRPr>
      </a:lvl2pPr>
      <a:lvl3pPr marL="1226123" indent="-244606" algn="l" defTabSz="981527" rtl="0" fontAlgn="base" latinLnBrk="1">
        <a:spcBef>
          <a:spcPct val="20000"/>
        </a:spcBef>
        <a:spcAft>
          <a:spcPct val="0"/>
        </a:spcAft>
        <a:buChar char="•"/>
        <a:defRPr kumimoji="1" sz="2600">
          <a:solidFill>
            <a:schemeClr val="tx1"/>
          </a:solidFill>
          <a:latin typeface="+mn-lt"/>
          <a:ea typeface="+mn-ea"/>
        </a:defRPr>
      </a:lvl3pPr>
      <a:lvl4pPr marL="1716881" indent="-244606" algn="l" defTabSz="981527" rtl="0" fontAlgn="base" latinLnBrk="1">
        <a:spcBef>
          <a:spcPct val="20000"/>
        </a:spcBef>
        <a:spcAft>
          <a:spcPct val="0"/>
        </a:spcAft>
        <a:buChar char="–"/>
        <a:defRPr kumimoji="1" sz="2100">
          <a:solidFill>
            <a:schemeClr val="tx1"/>
          </a:solidFill>
          <a:latin typeface="+mn-lt"/>
          <a:ea typeface="+mn-ea"/>
        </a:defRPr>
      </a:lvl4pPr>
      <a:lvl5pPr marL="2207636" indent="-244606" algn="l" defTabSz="981527" rtl="0" fontAlgn="base" latinLnBrk="1">
        <a:spcBef>
          <a:spcPct val="20000"/>
        </a:spcBef>
        <a:spcAft>
          <a:spcPct val="0"/>
        </a:spcAft>
        <a:buChar char="»"/>
        <a:defRPr kumimoji="1" sz="2100">
          <a:solidFill>
            <a:schemeClr val="tx1"/>
          </a:solidFill>
          <a:latin typeface="+mn-lt"/>
          <a:ea typeface="+mn-ea"/>
        </a:defRPr>
      </a:lvl5pPr>
      <a:lvl6pPr marL="2662105" indent="-244606" algn="l" defTabSz="981527" rtl="0" fontAlgn="base" latinLnBrk="1">
        <a:spcBef>
          <a:spcPct val="20000"/>
        </a:spcBef>
        <a:spcAft>
          <a:spcPct val="0"/>
        </a:spcAft>
        <a:buChar char="»"/>
        <a:defRPr kumimoji="1" sz="2100">
          <a:solidFill>
            <a:schemeClr val="tx1"/>
          </a:solidFill>
          <a:latin typeface="+mn-lt"/>
          <a:ea typeface="+mn-ea"/>
        </a:defRPr>
      </a:lvl6pPr>
      <a:lvl7pPr marL="3116602" indent="-244606" algn="l" defTabSz="981527" rtl="0" fontAlgn="base" latinLnBrk="1">
        <a:spcBef>
          <a:spcPct val="20000"/>
        </a:spcBef>
        <a:spcAft>
          <a:spcPct val="0"/>
        </a:spcAft>
        <a:buChar char="»"/>
        <a:defRPr kumimoji="1" sz="2100">
          <a:solidFill>
            <a:schemeClr val="tx1"/>
          </a:solidFill>
          <a:latin typeface="+mn-lt"/>
          <a:ea typeface="+mn-ea"/>
        </a:defRPr>
      </a:lvl7pPr>
      <a:lvl8pPr marL="3571054" indent="-244606" algn="l" defTabSz="981527" rtl="0" fontAlgn="base" latinLnBrk="1">
        <a:spcBef>
          <a:spcPct val="20000"/>
        </a:spcBef>
        <a:spcAft>
          <a:spcPct val="0"/>
        </a:spcAft>
        <a:buChar char="»"/>
        <a:defRPr kumimoji="1" sz="2100">
          <a:solidFill>
            <a:schemeClr val="tx1"/>
          </a:solidFill>
          <a:latin typeface="+mn-lt"/>
          <a:ea typeface="+mn-ea"/>
        </a:defRPr>
      </a:lvl8pPr>
      <a:lvl9pPr marL="4025532" indent="-244606" algn="l" defTabSz="981527" rtl="0" fontAlgn="base" latinLnBrk="1">
        <a:spcBef>
          <a:spcPct val="20000"/>
        </a:spcBef>
        <a:spcAft>
          <a:spcPct val="0"/>
        </a:spcAft>
        <a:buChar char="»"/>
        <a:defRPr kumimoji="1" sz="2100">
          <a:solidFill>
            <a:schemeClr val="tx1"/>
          </a:solidFill>
          <a:latin typeface="+mn-lt"/>
          <a:ea typeface="+mn-ea"/>
        </a:defRPr>
      </a:lvl9pPr>
    </p:bodyStyle>
    <p:otherStyle>
      <a:defPPr>
        <a:defRPr lang="ko-KR"/>
      </a:defPPr>
      <a:lvl1pPr marL="0" algn="l" defTabSz="908945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4488" algn="l" defTabSz="908945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08945" algn="l" defTabSz="908945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63412" algn="l" defTabSz="908945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17867" algn="l" defTabSz="908945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72338" algn="l" defTabSz="908945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26806" algn="l" defTabSz="908945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181264" algn="l" defTabSz="908945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35747" algn="l" defTabSz="908945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7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23714" name="Picture 2" descr="blue"/>
          <p:cNvPicPr>
            <a:picLocks noChangeAspect="1" noChangeArrowheads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xmlns=""/>
              </a:ext>
            </a:extLst>
          </a:blip>
          <a:srcRect/>
          <a:stretch>
            <a:fillRect/>
          </a:stretch>
        </p:blipFill>
        <p:spPr bwMode="auto">
          <a:xfrm>
            <a:off x="0" y="111"/>
            <a:ext cx="10668000" cy="1152525"/>
          </a:xfrm>
          <a:prstGeom prst="rect">
            <a:avLst/>
          </a:prstGeom>
          <a:noFill/>
        </p:spPr>
      </p:pic>
      <p:sp>
        <p:nvSpPr>
          <p:cNvPr id="1523715" name="Rectangle 3"/>
          <p:cNvSpPr>
            <a:spLocks noChangeArrowheads="1"/>
          </p:cNvSpPr>
          <p:nvPr/>
        </p:nvSpPr>
        <p:spPr bwMode="auto">
          <a:xfrm>
            <a:off x="0" y="7104062"/>
            <a:ext cx="10668000" cy="336551"/>
          </a:xfrm>
          <a:prstGeom prst="rect">
            <a:avLst/>
          </a:prstGeom>
          <a:solidFill>
            <a:srgbClr val="B2B2B2"/>
          </a:solidFill>
          <a:ln w="9525">
            <a:noFill/>
            <a:miter lim="800000"/>
            <a:headEnd/>
            <a:tailEnd/>
          </a:ln>
          <a:effectLst/>
        </p:spPr>
        <p:txBody>
          <a:bodyPr wrap="none" lIns="90893" tIns="45454" rIns="90893" bIns="45454" anchor="ctr"/>
          <a:lstStyle/>
          <a:p>
            <a:endParaRPr lang="ko-KR" altLang="en-US"/>
          </a:p>
        </p:txBody>
      </p:sp>
      <p:grpSp>
        <p:nvGrpSpPr>
          <p:cNvPr id="1523716" name="Group 4"/>
          <p:cNvGrpSpPr>
            <a:grpSpLocks/>
          </p:cNvGrpSpPr>
          <p:nvPr/>
        </p:nvGrpSpPr>
        <p:grpSpPr bwMode="auto">
          <a:xfrm rot="-2166924">
            <a:off x="698518" y="-3092440"/>
            <a:ext cx="11991975" cy="5667375"/>
            <a:chOff x="266" y="453"/>
            <a:chExt cx="6490" cy="1666"/>
          </a:xfrm>
        </p:grpSpPr>
        <p:sp>
          <p:nvSpPr>
            <p:cNvPr id="1523717" name="Freeform 5"/>
            <p:cNvSpPr>
              <a:spLocks/>
            </p:cNvSpPr>
            <p:nvPr userDrawn="1"/>
          </p:nvSpPr>
          <p:spPr bwMode="auto">
            <a:xfrm>
              <a:off x="266" y="570"/>
              <a:ext cx="4772" cy="1549"/>
            </a:xfrm>
            <a:custGeom>
              <a:avLst/>
              <a:gdLst/>
              <a:ahLst/>
              <a:cxnLst>
                <a:cxn ang="0">
                  <a:pos x="4772" y="2929"/>
                </a:cxn>
                <a:cxn ang="0">
                  <a:pos x="4719" y="2956"/>
                </a:cxn>
                <a:cxn ang="0">
                  <a:pos x="4658" y="2985"/>
                </a:cxn>
                <a:cxn ang="0">
                  <a:pos x="4574" y="3017"/>
                </a:cxn>
                <a:cxn ang="0">
                  <a:pos x="4472" y="3048"/>
                </a:cxn>
                <a:cxn ang="0">
                  <a:pos x="4351" y="3076"/>
                </a:cxn>
                <a:cxn ang="0">
                  <a:pos x="4215" y="3093"/>
                </a:cxn>
                <a:cxn ang="0">
                  <a:pos x="4141" y="3097"/>
                </a:cxn>
                <a:cxn ang="0">
                  <a:pos x="4065" y="3097"/>
                </a:cxn>
                <a:cxn ang="0">
                  <a:pos x="3984" y="3092"/>
                </a:cxn>
                <a:cxn ang="0">
                  <a:pos x="3902" y="3082"/>
                </a:cxn>
                <a:cxn ang="0">
                  <a:pos x="3818" y="3066"/>
                </a:cxn>
                <a:cxn ang="0">
                  <a:pos x="3730" y="3045"/>
                </a:cxn>
                <a:cxn ang="0">
                  <a:pos x="3640" y="3016"/>
                </a:cxn>
                <a:cxn ang="0">
                  <a:pos x="3548" y="2980"/>
                </a:cxn>
                <a:cxn ang="0">
                  <a:pos x="3455" y="2937"/>
                </a:cxn>
                <a:cxn ang="0">
                  <a:pos x="3361" y="2885"/>
                </a:cxn>
                <a:cxn ang="0">
                  <a:pos x="3265" y="2824"/>
                </a:cxn>
                <a:cxn ang="0">
                  <a:pos x="3169" y="2754"/>
                </a:cxn>
                <a:cxn ang="0">
                  <a:pos x="3072" y="2673"/>
                </a:cxn>
                <a:cxn ang="0">
                  <a:pos x="2974" y="2583"/>
                </a:cxn>
                <a:cxn ang="0">
                  <a:pos x="2876" y="2481"/>
                </a:cxn>
                <a:cxn ang="0">
                  <a:pos x="2778" y="2367"/>
                </a:cxn>
                <a:cxn ang="0">
                  <a:pos x="2681" y="2241"/>
                </a:cxn>
                <a:cxn ang="0">
                  <a:pos x="2583" y="2102"/>
                </a:cxn>
                <a:cxn ang="0">
                  <a:pos x="2488" y="1960"/>
                </a:cxn>
                <a:cxn ang="0">
                  <a:pos x="2303" y="1695"/>
                </a:cxn>
                <a:cxn ang="0">
                  <a:pos x="2125" y="1456"/>
                </a:cxn>
                <a:cxn ang="0">
                  <a:pos x="1953" y="1240"/>
                </a:cxn>
                <a:cxn ang="0">
                  <a:pos x="1788" y="1046"/>
                </a:cxn>
                <a:cxn ang="0">
                  <a:pos x="1628" y="873"/>
                </a:cxn>
                <a:cxn ang="0">
                  <a:pos x="1471" y="720"/>
                </a:cxn>
                <a:cxn ang="0">
                  <a:pos x="1317" y="584"/>
                </a:cxn>
                <a:cxn ang="0">
                  <a:pos x="1166" y="466"/>
                </a:cxn>
                <a:cxn ang="0">
                  <a:pos x="1014" y="365"/>
                </a:cxn>
                <a:cxn ang="0">
                  <a:pos x="865" y="277"/>
                </a:cxn>
                <a:cxn ang="0">
                  <a:pos x="713" y="203"/>
                </a:cxn>
                <a:cxn ang="0">
                  <a:pos x="560" y="140"/>
                </a:cxn>
                <a:cxn ang="0">
                  <a:pos x="405" y="90"/>
                </a:cxn>
                <a:cxn ang="0">
                  <a:pos x="247" y="48"/>
                </a:cxn>
                <a:cxn ang="0">
                  <a:pos x="84" y="14"/>
                </a:cxn>
              </a:cxnLst>
              <a:rect l="0" t="0" r="r" b="b"/>
              <a:pathLst>
                <a:path w="4772" h="3097">
                  <a:moveTo>
                    <a:pt x="4772" y="2929"/>
                  </a:moveTo>
                  <a:lnTo>
                    <a:pt x="4772" y="2929"/>
                  </a:lnTo>
                  <a:lnTo>
                    <a:pt x="4758" y="2937"/>
                  </a:lnTo>
                  <a:lnTo>
                    <a:pt x="4719" y="2956"/>
                  </a:lnTo>
                  <a:lnTo>
                    <a:pt x="4691" y="2971"/>
                  </a:lnTo>
                  <a:lnTo>
                    <a:pt x="4658" y="2985"/>
                  </a:lnTo>
                  <a:lnTo>
                    <a:pt x="4619" y="3001"/>
                  </a:lnTo>
                  <a:lnTo>
                    <a:pt x="4574" y="3017"/>
                  </a:lnTo>
                  <a:lnTo>
                    <a:pt x="4526" y="3034"/>
                  </a:lnTo>
                  <a:lnTo>
                    <a:pt x="4472" y="3048"/>
                  </a:lnTo>
                  <a:lnTo>
                    <a:pt x="4413" y="3063"/>
                  </a:lnTo>
                  <a:lnTo>
                    <a:pt x="4351" y="3076"/>
                  </a:lnTo>
                  <a:lnTo>
                    <a:pt x="4286" y="3085"/>
                  </a:lnTo>
                  <a:lnTo>
                    <a:pt x="4215" y="3093"/>
                  </a:lnTo>
                  <a:lnTo>
                    <a:pt x="4179" y="3095"/>
                  </a:lnTo>
                  <a:lnTo>
                    <a:pt x="4141" y="3097"/>
                  </a:lnTo>
                  <a:lnTo>
                    <a:pt x="4104" y="3097"/>
                  </a:lnTo>
                  <a:lnTo>
                    <a:pt x="4065" y="3097"/>
                  </a:lnTo>
                  <a:lnTo>
                    <a:pt x="4025" y="3095"/>
                  </a:lnTo>
                  <a:lnTo>
                    <a:pt x="3984" y="3092"/>
                  </a:lnTo>
                  <a:lnTo>
                    <a:pt x="3944" y="3087"/>
                  </a:lnTo>
                  <a:lnTo>
                    <a:pt x="3902" y="3082"/>
                  </a:lnTo>
                  <a:lnTo>
                    <a:pt x="3859" y="3076"/>
                  </a:lnTo>
                  <a:lnTo>
                    <a:pt x="3818" y="3066"/>
                  </a:lnTo>
                  <a:lnTo>
                    <a:pt x="3773" y="3056"/>
                  </a:lnTo>
                  <a:lnTo>
                    <a:pt x="3730" y="3045"/>
                  </a:lnTo>
                  <a:lnTo>
                    <a:pt x="3684" y="3032"/>
                  </a:lnTo>
                  <a:lnTo>
                    <a:pt x="3640" y="3016"/>
                  </a:lnTo>
                  <a:lnTo>
                    <a:pt x="3594" y="3000"/>
                  </a:lnTo>
                  <a:lnTo>
                    <a:pt x="3548" y="2980"/>
                  </a:lnTo>
                  <a:lnTo>
                    <a:pt x="3503" y="2959"/>
                  </a:lnTo>
                  <a:lnTo>
                    <a:pt x="3455" y="2937"/>
                  </a:lnTo>
                  <a:lnTo>
                    <a:pt x="3408" y="2912"/>
                  </a:lnTo>
                  <a:lnTo>
                    <a:pt x="3361" y="2885"/>
                  </a:lnTo>
                  <a:lnTo>
                    <a:pt x="3314" y="2856"/>
                  </a:lnTo>
                  <a:lnTo>
                    <a:pt x="3265" y="2824"/>
                  </a:lnTo>
                  <a:lnTo>
                    <a:pt x="3218" y="2790"/>
                  </a:lnTo>
                  <a:lnTo>
                    <a:pt x="3169" y="2754"/>
                  </a:lnTo>
                  <a:lnTo>
                    <a:pt x="3121" y="2715"/>
                  </a:lnTo>
                  <a:lnTo>
                    <a:pt x="3072" y="2673"/>
                  </a:lnTo>
                  <a:lnTo>
                    <a:pt x="3024" y="2630"/>
                  </a:lnTo>
                  <a:lnTo>
                    <a:pt x="2974" y="2583"/>
                  </a:lnTo>
                  <a:lnTo>
                    <a:pt x="2925" y="2533"/>
                  </a:lnTo>
                  <a:lnTo>
                    <a:pt x="2876" y="2481"/>
                  </a:lnTo>
                  <a:lnTo>
                    <a:pt x="2828" y="2425"/>
                  </a:lnTo>
                  <a:lnTo>
                    <a:pt x="2778" y="2367"/>
                  </a:lnTo>
                  <a:lnTo>
                    <a:pt x="2729" y="2305"/>
                  </a:lnTo>
                  <a:lnTo>
                    <a:pt x="2681" y="2241"/>
                  </a:lnTo>
                  <a:lnTo>
                    <a:pt x="2632" y="2173"/>
                  </a:lnTo>
                  <a:lnTo>
                    <a:pt x="2583" y="2102"/>
                  </a:lnTo>
                  <a:lnTo>
                    <a:pt x="2583" y="2102"/>
                  </a:lnTo>
                  <a:lnTo>
                    <a:pt x="2488" y="1960"/>
                  </a:lnTo>
                  <a:lnTo>
                    <a:pt x="2395" y="1824"/>
                  </a:lnTo>
                  <a:lnTo>
                    <a:pt x="2303" y="1695"/>
                  </a:lnTo>
                  <a:lnTo>
                    <a:pt x="2213" y="1572"/>
                  </a:lnTo>
                  <a:lnTo>
                    <a:pt x="2125" y="1456"/>
                  </a:lnTo>
                  <a:lnTo>
                    <a:pt x="2038" y="1345"/>
                  </a:lnTo>
                  <a:lnTo>
                    <a:pt x="1953" y="1240"/>
                  </a:lnTo>
                  <a:lnTo>
                    <a:pt x="1870" y="1140"/>
                  </a:lnTo>
                  <a:lnTo>
                    <a:pt x="1788" y="1046"/>
                  </a:lnTo>
                  <a:lnTo>
                    <a:pt x="1707" y="957"/>
                  </a:lnTo>
                  <a:lnTo>
                    <a:pt x="1628" y="873"/>
                  </a:lnTo>
                  <a:lnTo>
                    <a:pt x="1549" y="794"/>
                  </a:lnTo>
                  <a:lnTo>
                    <a:pt x="1471" y="720"/>
                  </a:lnTo>
                  <a:lnTo>
                    <a:pt x="1394" y="649"/>
                  </a:lnTo>
                  <a:lnTo>
                    <a:pt x="1317" y="584"/>
                  </a:lnTo>
                  <a:lnTo>
                    <a:pt x="1241" y="523"/>
                  </a:lnTo>
                  <a:lnTo>
                    <a:pt x="1166" y="466"/>
                  </a:lnTo>
                  <a:lnTo>
                    <a:pt x="1089" y="413"/>
                  </a:lnTo>
                  <a:lnTo>
                    <a:pt x="1014" y="365"/>
                  </a:lnTo>
                  <a:lnTo>
                    <a:pt x="940" y="319"/>
                  </a:lnTo>
                  <a:lnTo>
                    <a:pt x="865" y="277"/>
                  </a:lnTo>
                  <a:lnTo>
                    <a:pt x="790" y="239"/>
                  </a:lnTo>
                  <a:lnTo>
                    <a:pt x="713" y="203"/>
                  </a:lnTo>
                  <a:lnTo>
                    <a:pt x="637" y="171"/>
                  </a:lnTo>
                  <a:lnTo>
                    <a:pt x="560" y="140"/>
                  </a:lnTo>
                  <a:lnTo>
                    <a:pt x="484" y="114"/>
                  </a:lnTo>
                  <a:lnTo>
                    <a:pt x="405" y="90"/>
                  </a:lnTo>
                  <a:lnTo>
                    <a:pt x="327" y="67"/>
                  </a:lnTo>
                  <a:lnTo>
                    <a:pt x="247" y="48"/>
                  </a:lnTo>
                  <a:lnTo>
                    <a:pt x="166" y="30"/>
                  </a:lnTo>
                  <a:lnTo>
                    <a:pt x="84" y="14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523718" name="Freeform 6"/>
            <p:cNvSpPr>
              <a:spLocks/>
            </p:cNvSpPr>
            <p:nvPr userDrawn="1"/>
          </p:nvSpPr>
          <p:spPr bwMode="auto">
            <a:xfrm>
              <a:off x="275" y="591"/>
              <a:ext cx="4814" cy="1515"/>
            </a:xfrm>
            <a:custGeom>
              <a:avLst/>
              <a:gdLst/>
              <a:ahLst/>
              <a:cxnLst>
                <a:cxn ang="0">
                  <a:pos x="4814" y="2845"/>
                </a:cxn>
                <a:cxn ang="0">
                  <a:pos x="4763" y="2874"/>
                </a:cxn>
                <a:cxn ang="0">
                  <a:pos x="4701" y="2904"/>
                </a:cxn>
                <a:cxn ang="0">
                  <a:pos x="4618" y="2938"/>
                </a:cxn>
                <a:cxn ang="0">
                  <a:pos x="4517" y="2972"/>
                </a:cxn>
                <a:cxn ang="0">
                  <a:pos x="4396" y="3001"/>
                </a:cxn>
                <a:cxn ang="0">
                  <a:pos x="4260" y="3021"/>
                </a:cxn>
                <a:cxn ang="0">
                  <a:pos x="4186" y="3027"/>
                </a:cxn>
                <a:cxn ang="0">
                  <a:pos x="4110" y="3029"/>
                </a:cxn>
                <a:cxn ang="0">
                  <a:pos x="4031" y="3025"/>
                </a:cxn>
                <a:cxn ang="0">
                  <a:pos x="3948" y="3016"/>
                </a:cxn>
                <a:cxn ang="0">
                  <a:pos x="3863" y="3003"/>
                </a:cxn>
                <a:cxn ang="0">
                  <a:pos x="3774" y="2983"/>
                </a:cxn>
                <a:cxn ang="0">
                  <a:pos x="3684" y="2956"/>
                </a:cxn>
                <a:cxn ang="0">
                  <a:pos x="3592" y="2922"/>
                </a:cxn>
                <a:cxn ang="0">
                  <a:pos x="3499" y="2880"/>
                </a:cxn>
                <a:cxn ang="0">
                  <a:pos x="3403" y="2830"/>
                </a:cxn>
                <a:cxn ang="0">
                  <a:pos x="3308" y="2770"/>
                </a:cxn>
                <a:cxn ang="0">
                  <a:pos x="3209" y="2703"/>
                </a:cxn>
                <a:cxn ang="0">
                  <a:pos x="3110" y="2623"/>
                </a:cxn>
                <a:cxn ang="0">
                  <a:pos x="3012" y="2535"/>
                </a:cxn>
                <a:cxn ang="0">
                  <a:pos x="2913" y="2433"/>
                </a:cxn>
                <a:cxn ang="0">
                  <a:pos x="2813" y="2321"/>
                </a:cxn>
                <a:cxn ang="0">
                  <a:pos x="2713" y="2197"/>
                </a:cxn>
                <a:cxn ang="0">
                  <a:pos x="2615" y="2058"/>
                </a:cxn>
                <a:cxn ang="0">
                  <a:pos x="2516" y="1918"/>
                </a:cxn>
                <a:cxn ang="0">
                  <a:pos x="2327" y="1656"/>
                </a:cxn>
                <a:cxn ang="0">
                  <a:pos x="2145" y="1419"/>
                </a:cxn>
                <a:cxn ang="0">
                  <a:pos x="1972" y="1206"/>
                </a:cxn>
                <a:cxn ang="0">
                  <a:pos x="1802" y="1014"/>
                </a:cxn>
                <a:cxn ang="0">
                  <a:pos x="1640" y="842"/>
                </a:cxn>
                <a:cxn ang="0">
                  <a:pos x="1480" y="692"/>
                </a:cxn>
                <a:cxn ang="0">
                  <a:pos x="1325" y="560"/>
                </a:cxn>
                <a:cxn ang="0">
                  <a:pos x="1172" y="444"/>
                </a:cxn>
                <a:cxn ang="0">
                  <a:pos x="1019" y="343"/>
                </a:cxn>
                <a:cxn ang="0">
                  <a:pos x="868" y="260"/>
                </a:cxn>
                <a:cxn ang="0">
                  <a:pos x="715" y="188"/>
                </a:cxn>
                <a:cxn ang="0">
                  <a:pos x="563" y="129"/>
                </a:cxn>
                <a:cxn ang="0">
                  <a:pos x="406" y="80"/>
                </a:cxn>
                <a:cxn ang="0">
                  <a:pos x="247" y="42"/>
                </a:cxn>
                <a:cxn ang="0">
                  <a:pos x="84" y="11"/>
                </a:cxn>
              </a:cxnLst>
              <a:rect l="0" t="0" r="r" b="b"/>
              <a:pathLst>
                <a:path w="4814" h="3029">
                  <a:moveTo>
                    <a:pt x="4814" y="2845"/>
                  </a:moveTo>
                  <a:lnTo>
                    <a:pt x="4814" y="2845"/>
                  </a:lnTo>
                  <a:lnTo>
                    <a:pt x="4801" y="2853"/>
                  </a:lnTo>
                  <a:lnTo>
                    <a:pt x="4763" y="2874"/>
                  </a:lnTo>
                  <a:lnTo>
                    <a:pt x="4735" y="2888"/>
                  </a:lnTo>
                  <a:lnTo>
                    <a:pt x="4701" y="2904"/>
                  </a:lnTo>
                  <a:lnTo>
                    <a:pt x="4663" y="2921"/>
                  </a:lnTo>
                  <a:lnTo>
                    <a:pt x="4618" y="2938"/>
                  </a:lnTo>
                  <a:lnTo>
                    <a:pt x="4570" y="2954"/>
                  </a:lnTo>
                  <a:lnTo>
                    <a:pt x="4517" y="2972"/>
                  </a:lnTo>
                  <a:lnTo>
                    <a:pt x="4459" y="2987"/>
                  </a:lnTo>
                  <a:lnTo>
                    <a:pt x="4396" y="3001"/>
                  </a:lnTo>
                  <a:lnTo>
                    <a:pt x="4331" y="3013"/>
                  </a:lnTo>
                  <a:lnTo>
                    <a:pt x="4260" y="3021"/>
                  </a:lnTo>
                  <a:lnTo>
                    <a:pt x="4224" y="3024"/>
                  </a:lnTo>
                  <a:lnTo>
                    <a:pt x="4186" y="3027"/>
                  </a:lnTo>
                  <a:lnTo>
                    <a:pt x="4149" y="3027"/>
                  </a:lnTo>
                  <a:lnTo>
                    <a:pt x="4110" y="3029"/>
                  </a:lnTo>
                  <a:lnTo>
                    <a:pt x="4071" y="3027"/>
                  </a:lnTo>
                  <a:lnTo>
                    <a:pt x="4031" y="3025"/>
                  </a:lnTo>
                  <a:lnTo>
                    <a:pt x="3989" y="3021"/>
                  </a:lnTo>
                  <a:lnTo>
                    <a:pt x="3948" y="3016"/>
                  </a:lnTo>
                  <a:lnTo>
                    <a:pt x="3906" y="3011"/>
                  </a:lnTo>
                  <a:lnTo>
                    <a:pt x="3863" y="3003"/>
                  </a:lnTo>
                  <a:lnTo>
                    <a:pt x="3818" y="2993"/>
                  </a:lnTo>
                  <a:lnTo>
                    <a:pt x="3774" y="2983"/>
                  </a:lnTo>
                  <a:lnTo>
                    <a:pt x="3730" y="2971"/>
                  </a:lnTo>
                  <a:lnTo>
                    <a:pt x="3684" y="2956"/>
                  </a:lnTo>
                  <a:lnTo>
                    <a:pt x="3639" y="2940"/>
                  </a:lnTo>
                  <a:lnTo>
                    <a:pt x="3592" y="2922"/>
                  </a:lnTo>
                  <a:lnTo>
                    <a:pt x="3546" y="2903"/>
                  </a:lnTo>
                  <a:lnTo>
                    <a:pt x="3499" y="2880"/>
                  </a:lnTo>
                  <a:lnTo>
                    <a:pt x="3452" y="2856"/>
                  </a:lnTo>
                  <a:lnTo>
                    <a:pt x="3403" y="2830"/>
                  </a:lnTo>
                  <a:lnTo>
                    <a:pt x="3356" y="2801"/>
                  </a:lnTo>
                  <a:lnTo>
                    <a:pt x="3308" y="2770"/>
                  </a:lnTo>
                  <a:lnTo>
                    <a:pt x="3259" y="2738"/>
                  </a:lnTo>
                  <a:lnTo>
                    <a:pt x="3209" y="2703"/>
                  </a:lnTo>
                  <a:lnTo>
                    <a:pt x="3160" y="2664"/>
                  </a:lnTo>
                  <a:lnTo>
                    <a:pt x="3110" y="2623"/>
                  </a:lnTo>
                  <a:lnTo>
                    <a:pt x="3062" y="2580"/>
                  </a:lnTo>
                  <a:lnTo>
                    <a:pt x="3012" y="2535"/>
                  </a:lnTo>
                  <a:lnTo>
                    <a:pt x="2962" y="2485"/>
                  </a:lnTo>
                  <a:lnTo>
                    <a:pt x="2913" y="2433"/>
                  </a:lnTo>
                  <a:lnTo>
                    <a:pt x="2863" y="2378"/>
                  </a:lnTo>
                  <a:lnTo>
                    <a:pt x="2813" y="2321"/>
                  </a:lnTo>
                  <a:lnTo>
                    <a:pt x="2763" y="2260"/>
                  </a:lnTo>
                  <a:lnTo>
                    <a:pt x="2713" y="2197"/>
                  </a:lnTo>
                  <a:lnTo>
                    <a:pt x="2663" y="2129"/>
                  </a:lnTo>
                  <a:lnTo>
                    <a:pt x="2615" y="2058"/>
                  </a:lnTo>
                  <a:lnTo>
                    <a:pt x="2615" y="2058"/>
                  </a:lnTo>
                  <a:lnTo>
                    <a:pt x="2516" y="1918"/>
                  </a:lnTo>
                  <a:lnTo>
                    <a:pt x="2420" y="1784"/>
                  </a:lnTo>
                  <a:lnTo>
                    <a:pt x="2327" y="1656"/>
                  </a:lnTo>
                  <a:lnTo>
                    <a:pt x="2236" y="1535"/>
                  </a:lnTo>
                  <a:lnTo>
                    <a:pt x="2145" y="1419"/>
                  </a:lnTo>
                  <a:lnTo>
                    <a:pt x="2058" y="1309"/>
                  </a:lnTo>
                  <a:lnTo>
                    <a:pt x="1972" y="1206"/>
                  </a:lnTo>
                  <a:lnTo>
                    <a:pt x="1887" y="1107"/>
                  </a:lnTo>
                  <a:lnTo>
                    <a:pt x="1802" y="1014"/>
                  </a:lnTo>
                  <a:lnTo>
                    <a:pt x="1721" y="925"/>
                  </a:lnTo>
                  <a:lnTo>
                    <a:pt x="1640" y="842"/>
                  </a:lnTo>
                  <a:lnTo>
                    <a:pt x="1559" y="765"/>
                  </a:lnTo>
                  <a:lnTo>
                    <a:pt x="1480" y="692"/>
                  </a:lnTo>
                  <a:lnTo>
                    <a:pt x="1403" y="623"/>
                  </a:lnTo>
                  <a:lnTo>
                    <a:pt x="1325" y="560"/>
                  </a:lnTo>
                  <a:lnTo>
                    <a:pt x="1248" y="499"/>
                  </a:lnTo>
                  <a:lnTo>
                    <a:pt x="1172" y="444"/>
                  </a:lnTo>
                  <a:lnTo>
                    <a:pt x="1096" y="392"/>
                  </a:lnTo>
                  <a:lnTo>
                    <a:pt x="1019" y="343"/>
                  </a:lnTo>
                  <a:lnTo>
                    <a:pt x="944" y="300"/>
                  </a:lnTo>
                  <a:lnTo>
                    <a:pt x="868" y="260"/>
                  </a:lnTo>
                  <a:lnTo>
                    <a:pt x="792" y="222"/>
                  </a:lnTo>
                  <a:lnTo>
                    <a:pt x="715" y="188"/>
                  </a:lnTo>
                  <a:lnTo>
                    <a:pt x="639" y="158"/>
                  </a:lnTo>
                  <a:lnTo>
                    <a:pt x="563" y="129"/>
                  </a:lnTo>
                  <a:lnTo>
                    <a:pt x="485" y="103"/>
                  </a:lnTo>
                  <a:lnTo>
                    <a:pt x="406" y="80"/>
                  </a:lnTo>
                  <a:lnTo>
                    <a:pt x="327" y="61"/>
                  </a:lnTo>
                  <a:lnTo>
                    <a:pt x="247" y="42"/>
                  </a:lnTo>
                  <a:lnTo>
                    <a:pt x="165" y="25"/>
                  </a:lnTo>
                  <a:lnTo>
                    <a:pt x="84" y="11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523719" name="Freeform 7"/>
            <p:cNvSpPr>
              <a:spLocks/>
            </p:cNvSpPr>
            <p:nvPr userDrawn="1"/>
          </p:nvSpPr>
          <p:spPr bwMode="auto">
            <a:xfrm>
              <a:off x="284" y="611"/>
              <a:ext cx="4856" cy="1481"/>
            </a:xfrm>
            <a:custGeom>
              <a:avLst/>
              <a:gdLst/>
              <a:ahLst/>
              <a:cxnLst>
                <a:cxn ang="0">
                  <a:pos x="4856" y="2763"/>
                </a:cxn>
                <a:cxn ang="0">
                  <a:pos x="4805" y="2793"/>
                </a:cxn>
                <a:cxn ang="0">
                  <a:pos x="4745" y="2824"/>
                </a:cxn>
                <a:cxn ang="0">
                  <a:pos x="4662" y="2860"/>
                </a:cxn>
                <a:cxn ang="0">
                  <a:pos x="4561" y="2897"/>
                </a:cxn>
                <a:cxn ang="0">
                  <a:pos x="4441" y="2927"/>
                </a:cxn>
                <a:cxn ang="0">
                  <a:pos x="4305" y="2952"/>
                </a:cxn>
                <a:cxn ang="0">
                  <a:pos x="4232" y="2958"/>
                </a:cxn>
                <a:cxn ang="0">
                  <a:pos x="4155" y="2961"/>
                </a:cxn>
                <a:cxn ang="0">
                  <a:pos x="4076" y="2960"/>
                </a:cxn>
                <a:cxn ang="0">
                  <a:pos x="3993" y="2953"/>
                </a:cxn>
                <a:cxn ang="0">
                  <a:pos x="3907" y="2940"/>
                </a:cxn>
                <a:cxn ang="0">
                  <a:pos x="3819" y="2923"/>
                </a:cxn>
                <a:cxn ang="0">
                  <a:pos x="3729" y="2897"/>
                </a:cxn>
                <a:cxn ang="0">
                  <a:pos x="3636" y="2864"/>
                </a:cxn>
                <a:cxn ang="0">
                  <a:pos x="3541" y="2824"/>
                </a:cxn>
                <a:cxn ang="0">
                  <a:pos x="3446" y="2776"/>
                </a:cxn>
                <a:cxn ang="0">
                  <a:pos x="3348" y="2719"/>
                </a:cxn>
                <a:cxn ang="0">
                  <a:pos x="3250" y="2651"/>
                </a:cxn>
                <a:cxn ang="0">
                  <a:pos x="3150" y="2574"/>
                </a:cxn>
                <a:cxn ang="0">
                  <a:pos x="3050" y="2487"/>
                </a:cxn>
                <a:cxn ang="0">
                  <a:pos x="2949" y="2388"/>
                </a:cxn>
                <a:cxn ang="0">
                  <a:pos x="2847" y="2277"/>
                </a:cxn>
                <a:cxn ang="0">
                  <a:pos x="2746" y="2154"/>
                </a:cxn>
                <a:cxn ang="0">
                  <a:pos x="2645" y="2018"/>
                </a:cxn>
                <a:cxn ang="0">
                  <a:pos x="2545" y="1878"/>
                </a:cxn>
                <a:cxn ang="0">
                  <a:pos x="2352" y="1618"/>
                </a:cxn>
                <a:cxn ang="0">
                  <a:pos x="2167" y="1384"/>
                </a:cxn>
                <a:cxn ang="0">
                  <a:pos x="1989" y="1172"/>
                </a:cxn>
                <a:cxn ang="0">
                  <a:pos x="1818" y="983"/>
                </a:cxn>
                <a:cxn ang="0">
                  <a:pos x="1652" y="815"/>
                </a:cxn>
                <a:cxn ang="0">
                  <a:pos x="1491" y="667"/>
                </a:cxn>
                <a:cxn ang="0">
                  <a:pos x="1334" y="536"/>
                </a:cxn>
                <a:cxn ang="0">
                  <a:pos x="1178" y="423"/>
                </a:cxn>
                <a:cxn ang="0">
                  <a:pos x="1024" y="326"/>
                </a:cxn>
                <a:cxn ang="0">
                  <a:pos x="872" y="245"/>
                </a:cxn>
                <a:cxn ang="0">
                  <a:pos x="719" y="176"/>
                </a:cxn>
                <a:cxn ang="0">
                  <a:pos x="565" y="119"/>
                </a:cxn>
                <a:cxn ang="0">
                  <a:pos x="408" y="74"/>
                </a:cxn>
                <a:cxn ang="0">
                  <a:pos x="248" y="39"/>
                </a:cxn>
                <a:cxn ang="0">
                  <a:pos x="83" y="11"/>
                </a:cxn>
              </a:cxnLst>
              <a:rect l="0" t="0" r="r" b="b"/>
              <a:pathLst>
                <a:path w="4856" h="2961">
                  <a:moveTo>
                    <a:pt x="4856" y="2763"/>
                  </a:moveTo>
                  <a:lnTo>
                    <a:pt x="4856" y="2763"/>
                  </a:lnTo>
                  <a:lnTo>
                    <a:pt x="4844" y="2771"/>
                  </a:lnTo>
                  <a:lnTo>
                    <a:pt x="4805" y="2793"/>
                  </a:lnTo>
                  <a:lnTo>
                    <a:pt x="4777" y="2808"/>
                  </a:lnTo>
                  <a:lnTo>
                    <a:pt x="4745" y="2824"/>
                  </a:lnTo>
                  <a:lnTo>
                    <a:pt x="4706" y="2842"/>
                  </a:lnTo>
                  <a:lnTo>
                    <a:pt x="4662" y="2860"/>
                  </a:lnTo>
                  <a:lnTo>
                    <a:pt x="4613" y="2879"/>
                  </a:lnTo>
                  <a:lnTo>
                    <a:pt x="4561" y="2897"/>
                  </a:lnTo>
                  <a:lnTo>
                    <a:pt x="4504" y="2913"/>
                  </a:lnTo>
                  <a:lnTo>
                    <a:pt x="4441" y="2927"/>
                  </a:lnTo>
                  <a:lnTo>
                    <a:pt x="4375" y="2940"/>
                  </a:lnTo>
                  <a:lnTo>
                    <a:pt x="4305" y="2952"/>
                  </a:lnTo>
                  <a:lnTo>
                    <a:pt x="4269" y="2955"/>
                  </a:lnTo>
                  <a:lnTo>
                    <a:pt x="4232" y="2958"/>
                  </a:lnTo>
                  <a:lnTo>
                    <a:pt x="4194" y="2960"/>
                  </a:lnTo>
                  <a:lnTo>
                    <a:pt x="4155" y="2961"/>
                  </a:lnTo>
                  <a:lnTo>
                    <a:pt x="4116" y="2961"/>
                  </a:lnTo>
                  <a:lnTo>
                    <a:pt x="4076" y="2960"/>
                  </a:lnTo>
                  <a:lnTo>
                    <a:pt x="4034" y="2956"/>
                  </a:lnTo>
                  <a:lnTo>
                    <a:pt x="3993" y="2953"/>
                  </a:lnTo>
                  <a:lnTo>
                    <a:pt x="3950" y="2947"/>
                  </a:lnTo>
                  <a:lnTo>
                    <a:pt x="3907" y="2940"/>
                  </a:lnTo>
                  <a:lnTo>
                    <a:pt x="3864" y="2932"/>
                  </a:lnTo>
                  <a:lnTo>
                    <a:pt x="3819" y="2923"/>
                  </a:lnTo>
                  <a:lnTo>
                    <a:pt x="3773" y="2911"/>
                  </a:lnTo>
                  <a:lnTo>
                    <a:pt x="3729" y="2897"/>
                  </a:lnTo>
                  <a:lnTo>
                    <a:pt x="3683" y="2882"/>
                  </a:lnTo>
                  <a:lnTo>
                    <a:pt x="3636" y="2864"/>
                  </a:lnTo>
                  <a:lnTo>
                    <a:pt x="3589" y="2845"/>
                  </a:lnTo>
                  <a:lnTo>
                    <a:pt x="3541" y="2824"/>
                  </a:lnTo>
                  <a:lnTo>
                    <a:pt x="3494" y="2801"/>
                  </a:lnTo>
                  <a:lnTo>
                    <a:pt x="3446" y="2776"/>
                  </a:lnTo>
                  <a:lnTo>
                    <a:pt x="3397" y="2748"/>
                  </a:lnTo>
                  <a:lnTo>
                    <a:pt x="3348" y="2719"/>
                  </a:lnTo>
                  <a:lnTo>
                    <a:pt x="3299" y="2687"/>
                  </a:lnTo>
                  <a:lnTo>
                    <a:pt x="3250" y="2651"/>
                  </a:lnTo>
                  <a:lnTo>
                    <a:pt x="3200" y="2614"/>
                  </a:lnTo>
                  <a:lnTo>
                    <a:pt x="3150" y="2574"/>
                  </a:lnTo>
                  <a:lnTo>
                    <a:pt x="3100" y="2532"/>
                  </a:lnTo>
                  <a:lnTo>
                    <a:pt x="3050" y="2487"/>
                  </a:lnTo>
                  <a:lnTo>
                    <a:pt x="3000" y="2438"/>
                  </a:lnTo>
                  <a:lnTo>
                    <a:pt x="2949" y="2388"/>
                  </a:lnTo>
                  <a:lnTo>
                    <a:pt x="2899" y="2333"/>
                  </a:lnTo>
                  <a:lnTo>
                    <a:pt x="2847" y="2277"/>
                  </a:lnTo>
                  <a:lnTo>
                    <a:pt x="2797" y="2217"/>
                  </a:lnTo>
                  <a:lnTo>
                    <a:pt x="2746" y="2154"/>
                  </a:lnTo>
                  <a:lnTo>
                    <a:pt x="2696" y="2088"/>
                  </a:lnTo>
                  <a:lnTo>
                    <a:pt x="2645" y="2018"/>
                  </a:lnTo>
                  <a:lnTo>
                    <a:pt x="2645" y="2018"/>
                  </a:lnTo>
                  <a:lnTo>
                    <a:pt x="2545" y="1878"/>
                  </a:lnTo>
                  <a:lnTo>
                    <a:pt x="2447" y="1745"/>
                  </a:lnTo>
                  <a:lnTo>
                    <a:pt x="2352" y="1618"/>
                  </a:lnTo>
                  <a:lnTo>
                    <a:pt x="2259" y="1498"/>
                  </a:lnTo>
                  <a:lnTo>
                    <a:pt x="2167" y="1384"/>
                  </a:lnTo>
                  <a:lnTo>
                    <a:pt x="2077" y="1276"/>
                  </a:lnTo>
                  <a:lnTo>
                    <a:pt x="1989" y="1172"/>
                  </a:lnTo>
                  <a:lnTo>
                    <a:pt x="1903" y="1075"/>
                  </a:lnTo>
                  <a:lnTo>
                    <a:pt x="1818" y="983"/>
                  </a:lnTo>
                  <a:lnTo>
                    <a:pt x="1735" y="896"/>
                  </a:lnTo>
                  <a:lnTo>
                    <a:pt x="1652" y="815"/>
                  </a:lnTo>
                  <a:lnTo>
                    <a:pt x="1571" y="738"/>
                  </a:lnTo>
                  <a:lnTo>
                    <a:pt x="1491" y="667"/>
                  </a:lnTo>
                  <a:lnTo>
                    <a:pt x="1412" y="599"/>
                  </a:lnTo>
                  <a:lnTo>
                    <a:pt x="1334" y="536"/>
                  </a:lnTo>
                  <a:lnTo>
                    <a:pt x="1256" y="478"/>
                  </a:lnTo>
                  <a:lnTo>
                    <a:pt x="1178" y="423"/>
                  </a:lnTo>
                  <a:lnTo>
                    <a:pt x="1102" y="373"/>
                  </a:lnTo>
                  <a:lnTo>
                    <a:pt x="1024" y="326"/>
                  </a:lnTo>
                  <a:lnTo>
                    <a:pt x="948" y="284"/>
                  </a:lnTo>
                  <a:lnTo>
                    <a:pt x="872" y="245"/>
                  </a:lnTo>
                  <a:lnTo>
                    <a:pt x="795" y="208"/>
                  </a:lnTo>
                  <a:lnTo>
                    <a:pt x="719" y="176"/>
                  </a:lnTo>
                  <a:lnTo>
                    <a:pt x="641" y="147"/>
                  </a:lnTo>
                  <a:lnTo>
                    <a:pt x="565" y="119"/>
                  </a:lnTo>
                  <a:lnTo>
                    <a:pt x="486" y="95"/>
                  </a:lnTo>
                  <a:lnTo>
                    <a:pt x="408" y="74"/>
                  </a:lnTo>
                  <a:lnTo>
                    <a:pt x="327" y="55"/>
                  </a:lnTo>
                  <a:lnTo>
                    <a:pt x="248" y="39"/>
                  </a:lnTo>
                  <a:lnTo>
                    <a:pt x="166" y="24"/>
                  </a:lnTo>
                  <a:lnTo>
                    <a:pt x="83" y="11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523720" name="Freeform 8"/>
            <p:cNvSpPr>
              <a:spLocks/>
            </p:cNvSpPr>
            <p:nvPr userDrawn="1"/>
          </p:nvSpPr>
          <p:spPr bwMode="auto">
            <a:xfrm>
              <a:off x="293" y="633"/>
              <a:ext cx="4897" cy="1445"/>
            </a:xfrm>
            <a:custGeom>
              <a:avLst/>
              <a:gdLst/>
              <a:ahLst/>
              <a:cxnLst>
                <a:cxn ang="0">
                  <a:pos x="4897" y="2675"/>
                </a:cxn>
                <a:cxn ang="0">
                  <a:pos x="4847" y="2707"/>
                </a:cxn>
                <a:cxn ang="0">
                  <a:pos x="4788" y="2740"/>
                </a:cxn>
                <a:cxn ang="0">
                  <a:pos x="4706" y="2777"/>
                </a:cxn>
                <a:cxn ang="0">
                  <a:pos x="4604" y="2816"/>
                </a:cxn>
                <a:cxn ang="0">
                  <a:pos x="4485" y="2849"/>
                </a:cxn>
                <a:cxn ang="0">
                  <a:pos x="4350" y="2875"/>
                </a:cxn>
                <a:cxn ang="0">
                  <a:pos x="4277" y="2885"/>
                </a:cxn>
                <a:cxn ang="0">
                  <a:pos x="4200" y="2888"/>
                </a:cxn>
                <a:cxn ang="0">
                  <a:pos x="4120" y="2888"/>
                </a:cxn>
                <a:cxn ang="0">
                  <a:pos x="4036" y="2883"/>
                </a:cxn>
                <a:cxn ang="0">
                  <a:pos x="3952" y="2874"/>
                </a:cxn>
                <a:cxn ang="0">
                  <a:pos x="3863" y="2858"/>
                </a:cxn>
                <a:cxn ang="0">
                  <a:pos x="3773" y="2833"/>
                </a:cxn>
                <a:cxn ang="0">
                  <a:pos x="3680" y="2803"/>
                </a:cxn>
                <a:cxn ang="0">
                  <a:pos x="3584" y="2764"/>
                </a:cxn>
                <a:cxn ang="0">
                  <a:pos x="3488" y="2717"/>
                </a:cxn>
                <a:cxn ang="0">
                  <a:pos x="3389" y="2662"/>
                </a:cxn>
                <a:cxn ang="0">
                  <a:pos x="3290" y="2596"/>
                </a:cxn>
                <a:cxn ang="0">
                  <a:pos x="3190" y="2522"/>
                </a:cxn>
                <a:cxn ang="0">
                  <a:pos x="3087" y="2434"/>
                </a:cxn>
                <a:cxn ang="0">
                  <a:pos x="2985" y="2338"/>
                </a:cxn>
                <a:cxn ang="0">
                  <a:pos x="2881" y="2228"/>
                </a:cxn>
                <a:cxn ang="0">
                  <a:pos x="2779" y="2107"/>
                </a:cxn>
                <a:cxn ang="0">
                  <a:pos x="2676" y="1971"/>
                </a:cxn>
                <a:cxn ang="0">
                  <a:pos x="2573" y="1834"/>
                </a:cxn>
                <a:cxn ang="0">
                  <a:pos x="2376" y="1577"/>
                </a:cxn>
                <a:cxn ang="0">
                  <a:pos x="2188" y="1345"/>
                </a:cxn>
                <a:cxn ang="0">
                  <a:pos x="2007" y="1136"/>
                </a:cxn>
                <a:cxn ang="0">
                  <a:pos x="1833" y="949"/>
                </a:cxn>
                <a:cxn ang="0">
                  <a:pos x="1665" y="783"/>
                </a:cxn>
                <a:cxn ang="0">
                  <a:pos x="1501" y="637"/>
                </a:cxn>
                <a:cxn ang="0">
                  <a:pos x="1342" y="510"/>
                </a:cxn>
                <a:cxn ang="0">
                  <a:pos x="1185" y="400"/>
                </a:cxn>
                <a:cxn ang="0">
                  <a:pos x="1031" y="306"/>
                </a:cxn>
                <a:cxn ang="0">
                  <a:pos x="876" y="226"/>
                </a:cxn>
                <a:cxn ang="0">
                  <a:pos x="722" y="161"/>
                </a:cxn>
                <a:cxn ang="0">
                  <a:pos x="567" y="106"/>
                </a:cxn>
                <a:cxn ang="0">
                  <a:pos x="409" y="64"/>
                </a:cxn>
                <a:cxn ang="0">
                  <a:pos x="249" y="32"/>
                </a:cxn>
                <a:cxn ang="0">
                  <a:pos x="84" y="8"/>
                </a:cxn>
              </a:cxnLst>
              <a:rect l="0" t="0" r="r" b="b"/>
              <a:pathLst>
                <a:path w="4897" h="2890">
                  <a:moveTo>
                    <a:pt x="4897" y="2675"/>
                  </a:moveTo>
                  <a:lnTo>
                    <a:pt x="4897" y="2675"/>
                  </a:lnTo>
                  <a:lnTo>
                    <a:pt x="4885" y="2683"/>
                  </a:lnTo>
                  <a:lnTo>
                    <a:pt x="4847" y="2707"/>
                  </a:lnTo>
                  <a:lnTo>
                    <a:pt x="4820" y="2722"/>
                  </a:lnTo>
                  <a:lnTo>
                    <a:pt x="4788" y="2740"/>
                  </a:lnTo>
                  <a:lnTo>
                    <a:pt x="4749" y="2757"/>
                  </a:lnTo>
                  <a:lnTo>
                    <a:pt x="4706" y="2777"/>
                  </a:lnTo>
                  <a:lnTo>
                    <a:pt x="4657" y="2796"/>
                  </a:lnTo>
                  <a:lnTo>
                    <a:pt x="4604" y="2816"/>
                  </a:lnTo>
                  <a:lnTo>
                    <a:pt x="4547" y="2833"/>
                  </a:lnTo>
                  <a:lnTo>
                    <a:pt x="4485" y="2849"/>
                  </a:lnTo>
                  <a:lnTo>
                    <a:pt x="4420" y="2864"/>
                  </a:lnTo>
                  <a:lnTo>
                    <a:pt x="4350" y="2875"/>
                  </a:lnTo>
                  <a:lnTo>
                    <a:pt x="4314" y="2880"/>
                  </a:lnTo>
                  <a:lnTo>
                    <a:pt x="4277" y="2885"/>
                  </a:lnTo>
                  <a:lnTo>
                    <a:pt x="4239" y="2887"/>
                  </a:lnTo>
                  <a:lnTo>
                    <a:pt x="4200" y="2888"/>
                  </a:lnTo>
                  <a:lnTo>
                    <a:pt x="4160" y="2890"/>
                  </a:lnTo>
                  <a:lnTo>
                    <a:pt x="4120" y="2888"/>
                  </a:lnTo>
                  <a:lnTo>
                    <a:pt x="4078" y="2887"/>
                  </a:lnTo>
                  <a:lnTo>
                    <a:pt x="4036" y="2883"/>
                  </a:lnTo>
                  <a:lnTo>
                    <a:pt x="3995" y="2880"/>
                  </a:lnTo>
                  <a:lnTo>
                    <a:pt x="3952" y="2874"/>
                  </a:lnTo>
                  <a:lnTo>
                    <a:pt x="3907" y="2866"/>
                  </a:lnTo>
                  <a:lnTo>
                    <a:pt x="3863" y="2858"/>
                  </a:lnTo>
                  <a:lnTo>
                    <a:pt x="3818" y="2846"/>
                  </a:lnTo>
                  <a:lnTo>
                    <a:pt x="3773" y="2833"/>
                  </a:lnTo>
                  <a:lnTo>
                    <a:pt x="3725" y="2819"/>
                  </a:lnTo>
                  <a:lnTo>
                    <a:pt x="3680" y="2803"/>
                  </a:lnTo>
                  <a:lnTo>
                    <a:pt x="3632" y="2785"/>
                  </a:lnTo>
                  <a:lnTo>
                    <a:pt x="3584" y="2764"/>
                  </a:lnTo>
                  <a:lnTo>
                    <a:pt x="3537" y="2743"/>
                  </a:lnTo>
                  <a:lnTo>
                    <a:pt x="3488" y="2717"/>
                  </a:lnTo>
                  <a:lnTo>
                    <a:pt x="3438" y="2691"/>
                  </a:lnTo>
                  <a:lnTo>
                    <a:pt x="3389" y="2662"/>
                  </a:lnTo>
                  <a:lnTo>
                    <a:pt x="3339" y="2630"/>
                  </a:lnTo>
                  <a:lnTo>
                    <a:pt x="3290" y="2596"/>
                  </a:lnTo>
                  <a:lnTo>
                    <a:pt x="3240" y="2560"/>
                  </a:lnTo>
                  <a:lnTo>
                    <a:pt x="3190" y="2522"/>
                  </a:lnTo>
                  <a:lnTo>
                    <a:pt x="3138" y="2480"/>
                  </a:lnTo>
                  <a:lnTo>
                    <a:pt x="3087" y="2434"/>
                  </a:lnTo>
                  <a:lnTo>
                    <a:pt x="3037" y="2388"/>
                  </a:lnTo>
                  <a:lnTo>
                    <a:pt x="2985" y="2338"/>
                  </a:lnTo>
                  <a:lnTo>
                    <a:pt x="2934" y="2284"/>
                  </a:lnTo>
                  <a:lnTo>
                    <a:pt x="2881" y="2228"/>
                  </a:lnTo>
                  <a:lnTo>
                    <a:pt x="2830" y="2168"/>
                  </a:lnTo>
                  <a:lnTo>
                    <a:pt x="2779" y="2107"/>
                  </a:lnTo>
                  <a:lnTo>
                    <a:pt x="2727" y="2040"/>
                  </a:lnTo>
                  <a:lnTo>
                    <a:pt x="2676" y="1971"/>
                  </a:lnTo>
                  <a:lnTo>
                    <a:pt x="2676" y="1971"/>
                  </a:lnTo>
                  <a:lnTo>
                    <a:pt x="2573" y="1834"/>
                  </a:lnTo>
                  <a:lnTo>
                    <a:pt x="2473" y="1701"/>
                  </a:lnTo>
                  <a:lnTo>
                    <a:pt x="2376" y="1577"/>
                  </a:lnTo>
                  <a:lnTo>
                    <a:pt x="2282" y="1458"/>
                  </a:lnTo>
                  <a:lnTo>
                    <a:pt x="2188" y="1345"/>
                  </a:lnTo>
                  <a:lnTo>
                    <a:pt x="2097" y="1238"/>
                  </a:lnTo>
                  <a:lnTo>
                    <a:pt x="2007" y="1136"/>
                  </a:lnTo>
                  <a:lnTo>
                    <a:pt x="1919" y="1039"/>
                  </a:lnTo>
                  <a:lnTo>
                    <a:pt x="1833" y="949"/>
                  </a:lnTo>
                  <a:lnTo>
                    <a:pt x="1748" y="863"/>
                  </a:lnTo>
                  <a:lnTo>
                    <a:pt x="1665" y="783"/>
                  </a:lnTo>
                  <a:lnTo>
                    <a:pt x="1583" y="708"/>
                  </a:lnTo>
                  <a:lnTo>
                    <a:pt x="1501" y="637"/>
                  </a:lnTo>
                  <a:lnTo>
                    <a:pt x="1421" y="571"/>
                  </a:lnTo>
                  <a:lnTo>
                    <a:pt x="1342" y="510"/>
                  </a:lnTo>
                  <a:lnTo>
                    <a:pt x="1264" y="453"/>
                  </a:lnTo>
                  <a:lnTo>
                    <a:pt x="1185" y="400"/>
                  </a:lnTo>
                  <a:lnTo>
                    <a:pt x="1107" y="352"/>
                  </a:lnTo>
                  <a:lnTo>
                    <a:pt x="1031" y="306"/>
                  </a:lnTo>
                  <a:lnTo>
                    <a:pt x="953" y="264"/>
                  </a:lnTo>
                  <a:lnTo>
                    <a:pt x="876" y="226"/>
                  </a:lnTo>
                  <a:lnTo>
                    <a:pt x="799" y="192"/>
                  </a:lnTo>
                  <a:lnTo>
                    <a:pt x="722" y="161"/>
                  </a:lnTo>
                  <a:lnTo>
                    <a:pt x="645" y="132"/>
                  </a:lnTo>
                  <a:lnTo>
                    <a:pt x="567" y="106"/>
                  </a:lnTo>
                  <a:lnTo>
                    <a:pt x="488" y="85"/>
                  </a:lnTo>
                  <a:lnTo>
                    <a:pt x="409" y="64"/>
                  </a:lnTo>
                  <a:lnTo>
                    <a:pt x="329" y="46"/>
                  </a:lnTo>
                  <a:lnTo>
                    <a:pt x="249" y="32"/>
                  </a:lnTo>
                  <a:lnTo>
                    <a:pt x="167" y="19"/>
                  </a:lnTo>
                  <a:lnTo>
                    <a:pt x="84" y="8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523721" name="Freeform 9"/>
            <p:cNvSpPr>
              <a:spLocks/>
            </p:cNvSpPr>
            <p:nvPr userDrawn="1"/>
          </p:nvSpPr>
          <p:spPr bwMode="auto">
            <a:xfrm>
              <a:off x="303" y="654"/>
              <a:ext cx="4937" cy="1411"/>
            </a:xfrm>
            <a:custGeom>
              <a:avLst/>
              <a:gdLst/>
              <a:ahLst/>
              <a:cxnLst>
                <a:cxn ang="0">
                  <a:pos x="4937" y="2589"/>
                </a:cxn>
                <a:cxn ang="0">
                  <a:pos x="4887" y="2622"/>
                </a:cxn>
                <a:cxn ang="0">
                  <a:pos x="4828" y="2656"/>
                </a:cxn>
                <a:cxn ang="0">
                  <a:pos x="4747" y="2696"/>
                </a:cxn>
                <a:cxn ang="0">
                  <a:pos x="4646" y="2736"/>
                </a:cxn>
                <a:cxn ang="0">
                  <a:pos x="4528" y="2774"/>
                </a:cxn>
                <a:cxn ang="0">
                  <a:pos x="4393" y="2803"/>
                </a:cxn>
                <a:cxn ang="0">
                  <a:pos x="4319" y="2812"/>
                </a:cxn>
                <a:cxn ang="0">
                  <a:pos x="4243" y="2819"/>
                </a:cxn>
                <a:cxn ang="0">
                  <a:pos x="4163" y="2820"/>
                </a:cxn>
                <a:cxn ang="0">
                  <a:pos x="4081" y="2817"/>
                </a:cxn>
                <a:cxn ang="0">
                  <a:pos x="3995" y="2807"/>
                </a:cxn>
                <a:cxn ang="0">
                  <a:pos x="3906" y="2793"/>
                </a:cxn>
                <a:cxn ang="0">
                  <a:pos x="3814" y="2772"/>
                </a:cxn>
                <a:cxn ang="0">
                  <a:pos x="3721" y="2743"/>
                </a:cxn>
                <a:cxn ang="0">
                  <a:pos x="3625" y="2706"/>
                </a:cxn>
                <a:cxn ang="0">
                  <a:pos x="3528" y="2661"/>
                </a:cxn>
                <a:cxn ang="0">
                  <a:pos x="3429" y="2607"/>
                </a:cxn>
                <a:cxn ang="0">
                  <a:pos x="3328" y="2543"/>
                </a:cxn>
                <a:cxn ang="0">
                  <a:pos x="3227" y="2470"/>
                </a:cxn>
                <a:cxn ang="0">
                  <a:pos x="3124" y="2384"/>
                </a:cxn>
                <a:cxn ang="0">
                  <a:pos x="3020" y="2289"/>
                </a:cxn>
                <a:cxn ang="0">
                  <a:pos x="2916" y="2181"/>
                </a:cxn>
                <a:cxn ang="0">
                  <a:pos x="2810" y="2061"/>
                </a:cxn>
                <a:cxn ang="0">
                  <a:pos x="2705" y="1927"/>
                </a:cxn>
                <a:cxn ang="0">
                  <a:pos x="2601" y="1792"/>
                </a:cxn>
                <a:cxn ang="0">
                  <a:pos x="2399" y="1537"/>
                </a:cxn>
                <a:cxn ang="0">
                  <a:pos x="2208" y="1307"/>
                </a:cxn>
                <a:cxn ang="0">
                  <a:pos x="2024" y="1101"/>
                </a:cxn>
                <a:cxn ang="0">
                  <a:pos x="1847" y="917"/>
                </a:cxn>
                <a:cxn ang="0">
                  <a:pos x="1677" y="754"/>
                </a:cxn>
                <a:cxn ang="0">
                  <a:pos x="1511" y="611"/>
                </a:cxn>
                <a:cxn ang="0">
                  <a:pos x="1350" y="486"/>
                </a:cxn>
                <a:cxn ang="0">
                  <a:pos x="1191" y="379"/>
                </a:cxn>
                <a:cxn ang="0">
                  <a:pos x="1034" y="287"/>
                </a:cxn>
                <a:cxn ang="0">
                  <a:pos x="879" y="211"/>
                </a:cxn>
                <a:cxn ang="0">
                  <a:pos x="723" y="148"/>
                </a:cxn>
                <a:cxn ang="0">
                  <a:pos x="568" y="96"/>
                </a:cxn>
                <a:cxn ang="0">
                  <a:pos x="410" y="58"/>
                </a:cxn>
                <a:cxn ang="0">
                  <a:pos x="249" y="27"/>
                </a:cxn>
                <a:cxn ang="0">
                  <a:pos x="85" y="8"/>
                </a:cxn>
              </a:cxnLst>
              <a:rect l="0" t="0" r="r" b="b"/>
              <a:pathLst>
                <a:path w="4937" h="2820">
                  <a:moveTo>
                    <a:pt x="4937" y="2589"/>
                  </a:moveTo>
                  <a:lnTo>
                    <a:pt x="4937" y="2589"/>
                  </a:lnTo>
                  <a:lnTo>
                    <a:pt x="4925" y="2599"/>
                  </a:lnTo>
                  <a:lnTo>
                    <a:pt x="4887" y="2622"/>
                  </a:lnTo>
                  <a:lnTo>
                    <a:pt x="4861" y="2638"/>
                  </a:lnTo>
                  <a:lnTo>
                    <a:pt x="4828" y="2656"/>
                  </a:lnTo>
                  <a:lnTo>
                    <a:pt x="4790" y="2675"/>
                  </a:lnTo>
                  <a:lnTo>
                    <a:pt x="4747" y="2696"/>
                  </a:lnTo>
                  <a:lnTo>
                    <a:pt x="4698" y="2717"/>
                  </a:lnTo>
                  <a:lnTo>
                    <a:pt x="4646" y="2736"/>
                  </a:lnTo>
                  <a:lnTo>
                    <a:pt x="4589" y="2756"/>
                  </a:lnTo>
                  <a:lnTo>
                    <a:pt x="4528" y="2774"/>
                  </a:lnTo>
                  <a:lnTo>
                    <a:pt x="4462" y="2790"/>
                  </a:lnTo>
                  <a:lnTo>
                    <a:pt x="4393" y="2803"/>
                  </a:lnTo>
                  <a:lnTo>
                    <a:pt x="4357" y="2807"/>
                  </a:lnTo>
                  <a:lnTo>
                    <a:pt x="4319" y="2812"/>
                  </a:lnTo>
                  <a:lnTo>
                    <a:pt x="4282" y="2816"/>
                  </a:lnTo>
                  <a:lnTo>
                    <a:pt x="4243" y="2819"/>
                  </a:lnTo>
                  <a:lnTo>
                    <a:pt x="4203" y="2820"/>
                  </a:lnTo>
                  <a:lnTo>
                    <a:pt x="4163" y="2820"/>
                  </a:lnTo>
                  <a:lnTo>
                    <a:pt x="4122" y="2819"/>
                  </a:lnTo>
                  <a:lnTo>
                    <a:pt x="4081" y="2817"/>
                  </a:lnTo>
                  <a:lnTo>
                    <a:pt x="4038" y="2812"/>
                  </a:lnTo>
                  <a:lnTo>
                    <a:pt x="3995" y="2807"/>
                  </a:lnTo>
                  <a:lnTo>
                    <a:pt x="3950" y="2801"/>
                  </a:lnTo>
                  <a:lnTo>
                    <a:pt x="3906" y="2793"/>
                  </a:lnTo>
                  <a:lnTo>
                    <a:pt x="3860" y="2783"/>
                  </a:lnTo>
                  <a:lnTo>
                    <a:pt x="3814" y="2772"/>
                  </a:lnTo>
                  <a:lnTo>
                    <a:pt x="3768" y="2757"/>
                  </a:lnTo>
                  <a:lnTo>
                    <a:pt x="3721" y="2743"/>
                  </a:lnTo>
                  <a:lnTo>
                    <a:pt x="3674" y="2725"/>
                  </a:lnTo>
                  <a:lnTo>
                    <a:pt x="3625" y="2706"/>
                  </a:lnTo>
                  <a:lnTo>
                    <a:pt x="3577" y="2685"/>
                  </a:lnTo>
                  <a:lnTo>
                    <a:pt x="3528" y="2661"/>
                  </a:lnTo>
                  <a:lnTo>
                    <a:pt x="3479" y="2635"/>
                  </a:lnTo>
                  <a:lnTo>
                    <a:pt x="3429" y="2607"/>
                  </a:lnTo>
                  <a:lnTo>
                    <a:pt x="3379" y="2577"/>
                  </a:lnTo>
                  <a:lnTo>
                    <a:pt x="3328" y="2543"/>
                  </a:lnTo>
                  <a:lnTo>
                    <a:pt x="3278" y="2507"/>
                  </a:lnTo>
                  <a:lnTo>
                    <a:pt x="3227" y="2470"/>
                  </a:lnTo>
                  <a:lnTo>
                    <a:pt x="3175" y="2428"/>
                  </a:lnTo>
                  <a:lnTo>
                    <a:pt x="3124" y="2384"/>
                  </a:lnTo>
                  <a:lnTo>
                    <a:pt x="3071" y="2338"/>
                  </a:lnTo>
                  <a:lnTo>
                    <a:pt x="3020" y="2289"/>
                  </a:lnTo>
                  <a:lnTo>
                    <a:pt x="2967" y="2236"/>
                  </a:lnTo>
                  <a:lnTo>
                    <a:pt x="2916" y="2181"/>
                  </a:lnTo>
                  <a:lnTo>
                    <a:pt x="2863" y="2123"/>
                  </a:lnTo>
                  <a:lnTo>
                    <a:pt x="2810" y="2061"/>
                  </a:lnTo>
                  <a:lnTo>
                    <a:pt x="2757" y="1995"/>
                  </a:lnTo>
                  <a:lnTo>
                    <a:pt x="2705" y="1927"/>
                  </a:lnTo>
                  <a:lnTo>
                    <a:pt x="2705" y="1927"/>
                  </a:lnTo>
                  <a:lnTo>
                    <a:pt x="2601" y="1792"/>
                  </a:lnTo>
                  <a:lnTo>
                    <a:pt x="2499" y="1661"/>
                  </a:lnTo>
                  <a:lnTo>
                    <a:pt x="2399" y="1537"/>
                  </a:lnTo>
                  <a:lnTo>
                    <a:pt x="2302" y="1419"/>
                  </a:lnTo>
                  <a:lnTo>
                    <a:pt x="2208" y="1307"/>
                  </a:lnTo>
                  <a:lnTo>
                    <a:pt x="2115" y="1201"/>
                  </a:lnTo>
                  <a:lnTo>
                    <a:pt x="2024" y="1101"/>
                  </a:lnTo>
                  <a:lnTo>
                    <a:pt x="1936" y="1007"/>
                  </a:lnTo>
                  <a:lnTo>
                    <a:pt x="1847" y="917"/>
                  </a:lnTo>
                  <a:lnTo>
                    <a:pt x="1761" y="833"/>
                  </a:lnTo>
                  <a:lnTo>
                    <a:pt x="1677" y="754"/>
                  </a:lnTo>
                  <a:lnTo>
                    <a:pt x="1593" y="681"/>
                  </a:lnTo>
                  <a:lnTo>
                    <a:pt x="1511" y="611"/>
                  </a:lnTo>
                  <a:lnTo>
                    <a:pt x="1430" y="547"/>
                  </a:lnTo>
                  <a:lnTo>
                    <a:pt x="1350" y="486"/>
                  </a:lnTo>
                  <a:lnTo>
                    <a:pt x="1270" y="431"/>
                  </a:lnTo>
                  <a:lnTo>
                    <a:pt x="1191" y="379"/>
                  </a:lnTo>
                  <a:lnTo>
                    <a:pt x="1112" y="331"/>
                  </a:lnTo>
                  <a:lnTo>
                    <a:pt x="1034" y="287"/>
                  </a:lnTo>
                  <a:lnTo>
                    <a:pt x="957" y="247"/>
                  </a:lnTo>
                  <a:lnTo>
                    <a:pt x="879" y="211"/>
                  </a:lnTo>
                  <a:lnTo>
                    <a:pt x="801" y="177"/>
                  </a:lnTo>
                  <a:lnTo>
                    <a:pt x="723" y="148"/>
                  </a:lnTo>
                  <a:lnTo>
                    <a:pt x="646" y="121"/>
                  </a:lnTo>
                  <a:lnTo>
                    <a:pt x="568" y="96"/>
                  </a:lnTo>
                  <a:lnTo>
                    <a:pt x="489" y="75"/>
                  </a:lnTo>
                  <a:lnTo>
                    <a:pt x="410" y="58"/>
                  </a:lnTo>
                  <a:lnTo>
                    <a:pt x="330" y="41"/>
                  </a:lnTo>
                  <a:lnTo>
                    <a:pt x="249" y="27"/>
                  </a:lnTo>
                  <a:lnTo>
                    <a:pt x="167" y="16"/>
                  </a:lnTo>
                  <a:lnTo>
                    <a:pt x="85" y="8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523722" name="Freeform 10"/>
            <p:cNvSpPr>
              <a:spLocks/>
            </p:cNvSpPr>
            <p:nvPr userDrawn="1"/>
          </p:nvSpPr>
          <p:spPr bwMode="auto">
            <a:xfrm>
              <a:off x="314" y="676"/>
              <a:ext cx="4975" cy="1375"/>
            </a:xfrm>
            <a:custGeom>
              <a:avLst/>
              <a:gdLst/>
              <a:ahLst/>
              <a:cxnLst>
                <a:cxn ang="0">
                  <a:pos x="4975" y="2501"/>
                </a:cxn>
                <a:cxn ang="0">
                  <a:pos x="4926" y="2537"/>
                </a:cxn>
                <a:cxn ang="0">
                  <a:pos x="4867" y="2571"/>
                </a:cxn>
                <a:cxn ang="0">
                  <a:pos x="4786" y="2613"/>
                </a:cxn>
                <a:cxn ang="0">
                  <a:pos x="4686" y="2656"/>
                </a:cxn>
                <a:cxn ang="0">
                  <a:pos x="4568" y="2695"/>
                </a:cxn>
                <a:cxn ang="0">
                  <a:pos x="4433" y="2727"/>
                </a:cxn>
                <a:cxn ang="0">
                  <a:pos x="4361" y="2739"/>
                </a:cxn>
                <a:cxn ang="0">
                  <a:pos x="4285" y="2747"/>
                </a:cxn>
                <a:cxn ang="0">
                  <a:pos x="4204" y="2750"/>
                </a:cxn>
                <a:cxn ang="0">
                  <a:pos x="4121" y="2748"/>
                </a:cxn>
                <a:cxn ang="0">
                  <a:pos x="4035" y="2740"/>
                </a:cxn>
                <a:cxn ang="0">
                  <a:pos x="3946" y="2727"/>
                </a:cxn>
                <a:cxn ang="0">
                  <a:pos x="3856" y="2708"/>
                </a:cxn>
                <a:cxn ang="0">
                  <a:pos x="3761" y="2680"/>
                </a:cxn>
                <a:cxn ang="0">
                  <a:pos x="3666" y="2645"/>
                </a:cxn>
                <a:cxn ang="0">
                  <a:pos x="3567" y="2603"/>
                </a:cxn>
                <a:cxn ang="0">
                  <a:pos x="3467" y="2550"/>
                </a:cxn>
                <a:cxn ang="0">
                  <a:pos x="3366" y="2488"/>
                </a:cxn>
                <a:cxn ang="0">
                  <a:pos x="3263" y="2416"/>
                </a:cxn>
                <a:cxn ang="0">
                  <a:pos x="3159" y="2333"/>
                </a:cxn>
                <a:cxn ang="0">
                  <a:pos x="3053" y="2240"/>
                </a:cxn>
                <a:cxn ang="0">
                  <a:pos x="2948" y="2133"/>
                </a:cxn>
                <a:cxn ang="0">
                  <a:pos x="2841" y="2014"/>
                </a:cxn>
                <a:cxn ang="0">
                  <a:pos x="2733" y="1883"/>
                </a:cxn>
                <a:cxn ang="0">
                  <a:pos x="2627" y="1747"/>
                </a:cxn>
                <a:cxn ang="0">
                  <a:pos x="2422" y="1495"/>
                </a:cxn>
                <a:cxn ang="0">
                  <a:pos x="2227" y="1269"/>
                </a:cxn>
                <a:cxn ang="0">
                  <a:pos x="2040" y="1066"/>
                </a:cxn>
                <a:cxn ang="0">
                  <a:pos x="1861" y="885"/>
                </a:cxn>
                <a:cxn ang="0">
                  <a:pos x="1687" y="723"/>
                </a:cxn>
                <a:cxn ang="0">
                  <a:pos x="1519" y="583"/>
                </a:cxn>
                <a:cxn ang="0">
                  <a:pos x="1357" y="462"/>
                </a:cxn>
                <a:cxn ang="0">
                  <a:pos x="1196" y="357"/>
                </a:cxn>
                <a:cxn ang="0">
                  <a:pos x="1039" y="268"/>
                </a:cxn>
                <a:cxn ang="0">
                  <a:pos x="882" y="194"/>
                </a:cxn>
                <a:cxn ang="0">
                  <a:pos x="726" y="134"/>
                </a:cxn>
                <a:cxn ang="0">
                  <a:pos x="569" y="86"/>
                </a:cxn>
                <a:cxn ang="0">
                  <a:pos x="410" y="50"/>
                </a:cxn>
                <a:cxn ang="0">
                  <a:pos x="249" y="23"/>
                </a:cxn>
                <a:cxn ang="0">
                  <a:pos x="83" y="5"/>
                </a:cxn>
              </a:cxnLst>
              <a:rect l="0" t="0" r="r" b="b"/>
              <a:pathLst>
                <a:path w="4975" h="2750">
                  <a:moveTo>
                    <a:pt x="4975" y="2501"/>
                  </a:moveTo>
                  <a:lnTo>
                    <a:pt x="4975" y="2501"/>
                  </a:lnTo>
                  <a:lnTo>
                    <a:pt x="4962" y="2511"/>
                  </a:lnTo>
                  <a:lnTo>
                    <a:pt x="4926" y="2537"/>
                  </a:lnTo>
                  <a:lnTo>
                    <a:pt x="4899" y="2553"/>
                  </a:lnTo>
                  <a:lnTo>
                    <a:pt x="4867" y="2571"/>
                  </a:lnTo>
                  <a:lnTo>
                    <a:pt x="4829" y="2592"/>
                  </a:lnTo>
                  <a:lnTo>
                    <a:pt x="4786" y="2613"/>
                  </a:lnTo>
                  <a:lnTo>
                    <a:pt x="4739" y="2635"/>
                  </a:lnTo>
                  <a:lnTo>
                    <a:pt x="4686" y="2656"/>
                  </a:lnTo>
                  <a:lnTo>
                    <a:pt x="4629" y="2676"/>
                  </a:lnTo>
                  <a:lnTo>
                    <a:pt x="4568" y="2695"/>
                  </a:lnTo>
                  <a:lnTo>
                    <a:pt x="4503" y="2713"/>
                  </a:lnTo>
                  <a:lnTo>
                    <a:pt x="4433" y="2727"/>
                  </a:lnTo>
                  <a:lnTo>
                    <a:pt x="4397" y="2734"/>
                  </a:lnTo>
                  <a:lnTo>
                    <a:pt x="4361" y="2739"/>
                  </a:lnTo>
                  <a:lnTo>
                    <a:pt x="4322" y="2743"/>
                  </a:lnTo>
                  <a:lnTo>
                    <a:pt x="4285" y="2747"/>
                  </a:lnTo>
                  <a:lnTo>
                    <a:pt x="4245" y="2748"/>
                  </a:lnTo>
                  <a:lnTo>
                    <a:pt x="4204" y="2750"/>
                  </a:lnTo>
                  <a:lnTo>
                    <a:pt x="4163" y="2750"/>
                  </a:lnTo>
                  <a:lnTo>
                    <a:pt x="4121" y="2748"/>
                  </a:lnTo>
                  <a:lnTo>
                    <a:pt x="4079" y="2745"/>
                  </a:lnTo>
                  <a:lnTo>
                    <a:pt x="4035" y="2740"/>
                  </a:lnTo>
                  <a:lnTo>
                    <a:pt x="3992" y="2735"/>
                  </a:lnTo>
                  <a:lnTo>
                    <a:pt x="3946" y="2727"/>
                  </a:lnTo>
                  <a:lnTo>
                    <a:pt x="3902" y="2719"/>
                  </a:lnTo>
                  <a:lnTo>
                    <a:pt x="3856" y="2708"/>
                  </a:lnTo>
                  <a:lnTo>
                    <a:pt x="3809" y="2695"/>
                  </a:lnTo>
                  <a:lnTo>
                    <a:pt x="3761" y="2680"/>
                  </a:lnTo>
                  <a:lnTo>
                    <a:pt x="3714" y="2664"/>
                  </a:lnTo>
                  <a:lnTo>
                    <a:pt x="3666" y="2645"/>
                  </a:lnTo>
                  <a:lnTo>
                    <a:pt x="3617" y="2626"/>
                  </a:lnTo>
                  <a:lnTo>
                    <a:pt x="3567" y="2603"/>
                  </a:lnTo>
                  <a:lnTo>
                    <a:pt x="3517" y="2577"/>
                  </a:lnTo>
                  <a:lnTo>
                    <a:pt x="3467" y="2550"/>
                  </a:lnTo>
                  <a:lnTo>
                    <a:pt x="3417" y="2521"/>
                  </a:lnTo>
                  <a:lnTo>
                    <a:pt x="3366" y="2488"/>
                  </a:lnTo>
                  <a:lnTo>
                    <a:pt x="3314" y="2453"/>
                  </a:lnTo>
                  <a:lnTo>
                    <a:pt x="3263" y="2416"/>
                  </a:lnTo>
                  <a:lnTo>
                    <a:pt x="3212" y="2375"/>
                  </a:lnTo>
                  <a:lnTo>
                    <a:pt x="3159" y="2333"/>
                  </a:lnTo>
                  <a:lnTo>
                    <a:pt x="3106" y="2288"/>
                  </a:lnTo>
                  <a:lnTo>
                    <a:pt x="3053" y="2240"/>
                  </a:lnTo>
                  <a:lnTo>
                    <a:pt x="3001" y="2188"/>
                  </a:lnTo>
                  <a:lnTo>
                    <a:pt x="2948" y="2133"/>
                  </a:lnTo>
                  <a:lnTo>
                    <a:pt x="2894" y="2075"/>
                  </a:lnTo>
                  <a:lnTo>
                    <a:pt x="2841" y="2014"/>
                  </a:lnTo>
                  <a:lnTo>
                    <a:pt x="2787" y="1951"/>
                  </a:lnTo>
                  <a:lnTo>
                    <a:pt x="2733" y="1883"/>
                  </a:lnTo>
                  <a:lnTo>
                    <a:pt x="2733" y="1883"/>
                  </a:lnTo>
                  <a:lnTo>
                    <a:pt x="2627" y="1747"/>
                  </a:lnTo>
                  <a:lnTo>
                    <a:pt x="2523" y="1618"/>
                  </a:lnTo>
                  <a:lnTo>
                    <a:pt x="2422" y="1495"/>
                  </a:lnTo>
                  <a:lnTo>
                    <a:pt x="2323" y="1379"/>
                  </a:lnTo>
                  <a:lnTo>
                    <a:pt x="2227" y="1269"/>
                  </a:lnTo>
                  <a:lnTo>
                    <a:pt x="2133" y="1164"/>
                  </a:lnTo>
                  <a:lnTo>
                    <a:pt x="2040" y="1066"/>
                  </a:lnTo>
                  <a:lnTo>
                    <a:pt x="1949" y="972"/>
                  </a:lnTo>
                  <a:lnTo>
                    <a:pt x="1861" y="885"/>
                  </a:lnTo>
                  <a:lnTo>
                    <a:pt x="1773" y="801"/>
                  </a:lnTo>
                  <a:lnTo>
                    <a:pt x="1687" y="723"/>
                  </a:lnTo>
                  <a:lnTo>
                    <a:pt x="1602" y="651"/>
                  </a:lnTo>
                  <a:lnTo>
                    <a:pt x="1519" y="583"/>
                  </a:lnTo>
                  <a:lnTo>
                    <a:pt x="1437" y="520"/>
                  </a:lnTo>
                  <a:lnTo>
                    <a:pt x="1357" y="462"/>
                  </a:lnTo>
                  <a:lnTo>
                    <a:pt x="1276" y="407"/>
                  </a:lnTo>
                  <a:lnTo>
                    <a:pt x="1196" y="357"/>
                  </a:lnTo>
                  <a:lnTo>
                    <a:pt x="1116" y="310"/>
                  </a:lnTo>
                  <a:lnTo>
                    <a:pt x="1039" y="268"/>
                  </a:lnTo>
                  <a:lnTo>
                    <a:pt x="960" y="229"/>
                  </a:lnTo>
                  <a:lnTo>
                    <a:pt x="882" y="194"/>
                  </a:lnTo>
                  <a:lnTo>
                    <a:pt x="804" y="162"/>
                  </a:lnTo>
                  <a:lnTo>
                    <a:pt x="726" y="134"/>
                  </a:lnTo>
                  <a:lnTo>
                    <a:pt x="647" y="108"/>
                  </a:lnTo>
                  <a:lnTo>
                    <a:pt x="569" y="86"/>
                  </a:lnTo>
                  <a:lnTo>
                    <a:pt x="490" y="66"/>
                  </a:lnTo>
                  <a:lnTo>
                    <a:pt x="410" y="50"/>
                  </a:lnTo>
                  <a:lnTo>
                    <a:pt x="331" y="36"/>
                  </a:lnTo>
                  <a:lnTo>
                    <a:pt x="249" y="23"/>
                  </a:lnTo>
                  <a:lnTo>
                    <a:pt x="167" y="13"/>
                  </a:lnTo>
                  <a:lnTo>
                    <a:pt x="83" y="5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523723" name="Freeform 11"/>
            <p:cNvSpPr>
              <a:spLocks/>
            </p:cNvSpPr>
            <p:nvPr userDrawn="1"/>
          </p:nvSpPr>
          <p:spPr bwMode="auto">
            <a:xfrm>
              <a:off x="325" y="698"/>
              <a:ext cx="5012" cy="1339"/>
            </a:xfrm>
            <a:custGeom>
              <a:avLst/>
              <a:gdLst/>
              <a:ahLst/>
              <a:cxnLst>
                <a:cxn ang="0">
                  <a:pos x="5012" y="2414"/>
                </a:cxn>
                <a:cxn ang="0">
                  <a:pos x="4964" y="2448"/>
                </a:cxn>
                <a:cxn ang="0">
                  <a:pos x="4904" y="2485"/>
                </a:cxn>
                <a:cxn ang="0">
                  <a:pos x="4825" y="2528"/>
                </a:cxn>
                <a:cxn ang="0">
                  <a:pos x="4725" y="2574"/>
                </a:cxn>
                <a:cxn ang="0">
                  <a:pos x="4608" y="2615"/>
                </a:cxn>
                <a:cxn ang="0">
                  <a:pos x="4474" y="2649"/>
                </a:cxn>
                <a:cxn ang="0">
                  <a:pos x="4402" y="2662"/>
                </a:cxn>
                <a:cxn ang="0">
                  <a:pos x="4325" y="2672"/>
                </a:cxn>
                <a:cxn ang="0">
                  <a:pos x="4246" y="2677"/>
                </a:cxn>
                <a:cxn ang="0">
                  <a:pos x="4163" y="2677"/>
                </a:cxn>
                <a:cxn ang="0">
                  <a:pos x="4077" y="2672"/>
                </a:cxn>
                <a:cxn ang="0">
                  <a:pos x="3988" y="2661"/>
                </a:cxn>
                <a:cxn ang="0">
                  <a:pos x="3896" y="2643"/>
                </a:cxn>
                <a:cxn ang="0">
                  <a:pos x="3802" y="2617"/>
                </a:cxn>
                <a:cxn ang="0">
                  <a:pos x="3705" y="2583"/>
                </a:cxn>
                <a:cxn ang="0">
                  <a:pos x="3606" y="2543"/>
                </a:cxn>
                <a:cxn ang="0">
                  <a:pos x="3506" y="2491"/>
                </a:cxn>
                <a:cxn ang="0">
                  <a:pos x="3403" y="2431"/>
                </a:cxn>
                <a:cxn ang="0">
                  <a:pos x="3299" y="2362"/>
                </a:cxn>
                <a:cxn ang="0">
                  <a:pos x="3194" y="2280"/>
                </a:cxn>
                <a:cxn ang="0">
                  <a:pos x="3087" y="2188"/>
                </a:cxn>
                <a:cxn ang="0">
                  <a:pos x="2980" y="2083"/>
                </a:cxn>
                <a:cxn ang="0">
                  <a:pos x="2870" y="1966"/>
                </a:cxn>
                <a:cxn ang="0">
                  <a:pos x="2762" y="1836"/>
                </a:cxn>
                <a:cxn ang="0">
                  <a:pos x="2654" y="1702"/>
                </a:cxn>
                <a:cxn ang="0">
                  <a:pos x="2444" y="1455"/>
                </a:cxn>
                <a:cxn ang="0">
                  <a:pos x="2245" y="1230"/>
                </a:cxn>
                <a:cxn ang="0">
                  <a:pos x="2057" y="1030"/>
                </a:cxn>
                <a:cxn ang="0">
                  <a:pos x="1873" y="851"/>
                </a:cxn>
                <a:cxn ang="0">
                  <a:pos x="1698" y="692"/>
                </a:cxn>
                <a:cxn ang="0">
                  <a:pos x="1529" y="555"/>
                </a:cxn>
                <a:cxn ang="0">
                  <a:pos x="1364" y="436"/>
                </a:cxn>
                <a:cxn ang="0">
                  <a:pos x="1201" y="334"/>
                </a:cxn>
                <a:cxn ang="0">
                  <a:pos x="1043" y="248"/>
                </a:cxn>
                <a:cxn ang="0">
                  <a:pos x="885" y="177"/>
                </a:cxn>
                <a:cxn ang="0">
                  <a:pos x="728" y="119"/>
                </a:cxn>
                <a:cxn ang="0">
                  <a:pos x="571" y="74"/>
                </a:cxn>
                <a:cxn ang="0">
                  <a:pos x="411" y="42"/>
                </a:cxn>
                <a:cxn ang="0">
                  <a:pos x="250" y="17"/>
                </a:cxn>
                <a:cxn ang="0">
                  <a:pos x="85" y="5"/>
                </a:cxn>
              </a:cxnLst>
              <a:rect l="0" t="0" r="r" b="b"/>
              <a:pathLst>
                <a:path w="5012" h="2678">
                  <a:moveTo>
                    <a:pt x="5012" y="2414"/>
                  </a:moveTo>
                  <a:lnTo>
                    <a:pt x="5012" y="2414"/>
                  </a:lnTo>
                  <a:lnTo>
                    <a:pt x="5000" y="2423"/>
                  </a:lnTo>
                  <a:lnTo>
                    <a:pt x="4964" y="2448"/>
                  </a:lnTo>
                  <a:lnTo>
                    <a:pt x="4937" y="2465"/>
                  </a:lnTo>
                  <a:lnTo>
                    <a:pt x="4904" y="2485"/>
                  </a:lnTo>
                  <a:lnTo>
                    <a:pt x="4868" y="2506"/>
                  </a:lnTo>
                  <a:lnTo>
                    <a:pt x="4825" y="2528"/>
                  </a:lnTo>
                  <a:lnTo>
                    <a:pt x="4778" y="2551"/>
                  </a:lnTo>
                  <a:lnTo>
                    <a:pt x="4725" y="2574"/>
                  </a:lnTo>
                  <a:lnTo>
                    <a:pt x="4670" y="2594"/>
                  </a:lnTo>
                  <a:lnTo>
                    <a:pt x="4608" y="2615"/>
                  </a:lnTo>
                  <a:lnTo>
                    <a:pt x="4543" y="2635"/>
                  </a:lnTo>
                  <a:lnTo>
                    <a:pt x="4474" y="2649"/>
                  </a:lnTo>
                  <a:lnTo>
                    <a:pt x="4439" y="2657"/>
                  </a:lnTo>
                  <a:lnTo>
                    <a:pt x="4402" y="2662"/>
                  </a:lnTo>
                  <a:lnTo>
                    <a:pt x="4364" y="2669"/>
                  </a:lnTo>
                  <a:lnTo>
                    <a:pt x="4325" y="2672"/>
                  </a:lnTo>
                  <a:lnTo>
                    <a:pt x="4286" y="2675"/>
                  </a:lnTo>
                  <a:lnTo>
                    <a:pt x="4246" y="2677"/>
                  </a:lnTo>
                  <a:lnTo>
                    <a:pt x="4204" y="2678"/>
                  </a:lnTo>
                  <a:lnTo>
                    <a:pt x="4163" y="2677"/>
                  </a:lnTo>
                  <a:lnTo>
                    <a:pt x="4120" y="2675"/>
                  </a:lnTo>
                  <a:lnTo>
                    <a:pt x="4077" y="2672"/>
                  </a:lnTo>
                  <a:lnTo>
                    <a:pt x="4032" y="2667"/>
                  </a:lnTo>
                  <a:lnTo>
                    <a:pt x="3988" y="2661"/>
                  </a:lnTo>
                  <a:lnTo>
                    <a:pt x="3942" y="2653"/>
                  </a:lnTo>
                  <a:lnTo>
                    <a:pt x="3896" y="2643"/>
                  </a:lnTo>
                  <a:lnTo>
                    <a:pt x="3849" y="2630"/>
                  </a:lnTo>
                  <a:lnTo>
                    <a:pt x="3802" y="2617"/>
                  </a:lnTo>
                  <a:lnTo>
                    <a:pt x="3753" y="2601"/>
                  </a:lnTo>
                  <a:lnTo>
                    <a:pt x="3705" y="2583"/>
                  </a:lnTo>
                  <a:lnTo>
                    <a:pt x="3656" y="2564"/>
                  </a:lnTo>
                  <a:lnTo>
                    <a:pt x="3606" y="2543"/>
                  </a:lnTo>
                  <a:lnTo>
                    <a:pt x="3556" y="2519"/>
                  </a:lnTo>
                  <a:lnTo>
                    <a:pt x="3506" y="2491"/>
                  </a:lnTo>
                  <a:lnTo>
                    <a:pt x="3455" y="2464"/>
                  </a:lnTo>
                  <a:lnTo>
                    <a:pt x="3403" y="2431"/>
                  </a:lnTo>
                  <a:lnTo>
                    <a:pt x="3352" y="2398"/>
                  </a:lnTo>
                  <a:lnTo>
                    <a:pt x="3299" y="2362"/>
                  </a:lnTo>
                  <a:lnTo>
                    <a:pt x="3246" y="2322"/>
                  </a:lnTo>
                  <a:lnTo>
                    <a:pt x="3194" y="2280"/>
                  </a:lnTo>
                  <a:lnTo>
                    <a:pt x="3141" y="2236"/>
                  </a:lnTo>
                  <a:lnTo>
                    <a:pt x="3087" y="2188"/>
                  </a:lnTo>
                  <a:lnTo>
                    <a:pt x="3033" y="2138"/>
                  </a:lnTo>
                  <a:lnTo>
                    <a:pt x="2980" y="2083"/>
                  </a:lnTo>
                  <a:lnTo>
                    <a:pt x="2924" y="2026"/>
                  </a:lnTo>
                  <a:lnTo>
                    <a:pt x="2870" y="1966"/>
                  </a:lnTo>
                  <a:lnTo>
                    <a:pt x="2816" y="1903"/>
                  </a:lnTo>
                  <a:lnTo>
                    <a:pt x="2762" y="1836"/>
                  </a:lnTo>
                  <a:lnTo>
                    <a:pt x="2762" y="1836"/>
                  </a:lnTo>
                  <a:lnTo>
                    <a:pt x="2654" y="1702"/>
                  </a:lnTo>
                  <a:lnTo>
                    <a:pt x="2548" y="1576"/>
                  </a:lnTo>
                  <a:lnTo>
                    <a:pt x="2444" y="1455"/>
                  </a:lnTo>
                  <a:lnTo>
                    <a:pt x="2344" y="1338"/>
                  </a:lnTo>
                  <a:lnTo>
                    <a:pt x="2245" y="1230"/>
                  </a:lnTo>
                  <a:lnTo>
                    <a:pt x="2150" y="1127"/>
                  </a:lnTo>
                  <a:lnTo>
                    <a:pt x="2057" y="1030"/>
                  </a:lnTo>
                  <a:lnTo>
                    <a:pt x="1963" y="938"/>
                  </a:lnTo>
                  <a:lnTo>
                    <a:pt x="1873" y="851"/>
                  </a:lnTo>
                  <a:lnTo>
                    <a:pt x="1786" y="770"/>
                  </a:lnTo>
                  <a:lnTo>
                    <a:pt x="1698" y="692"/>
                  </a:lnTo>
                  <a:lnTo>
                    <a:pt x="1612" y="621"/>
                  </a:lnTo>
                  <a:lnTo>
                    <a:pt x="1529" y="555"/>
                  </a:lnTo>
                  <a:lnTo>
                    <a:pt x="1446" y="494"/>
                  </a:lnTo>
                  <a:lnTo>
                    <a:pt x="1364" y="436"/>
                  </a:lnTo>
                  <a:lnTo>
                    <a:pt x="1282" y="382"/>
                  </a:lnTo>
                  <a:lnTo>
                    <a:pt x="1201" y="334"/>
                  </a:lnTo>
                  <a:lnTo>
                    <a:pt x="1122" y="289"/>
                  </a:lnTo>
                  <a:lnTo>
                    <a:pt x="1043" y="248"/>
                  </a:lnTo>
                  <a:lnTo>
                    <a:pt x="964" y="210"/>
                  </a:lnTo>
                  <a:lnTo>
                    <a:pt x="885" y="177"/>
                  </a:lnTo>
                  <a:lnTo>
                    <a:pt x="807" y="147"/>
                  </a:lnTo>
                  <a:lnTo>
                    <a:pt x="728" y="119"/>
                  </a:lnTo>
                  <a:lnTo>
                    <a:pt x="649" y="95"/>
                  </a:lnTo>
                  <a:lnTo>
                    <a:pt x="571" y="74"/>
                  </a:lnTo>
                  <a:lnTo>
                    <a:pt x="490" y="56"/>
                  </a:lnTo>
                  <a:lnTo>
                    <a:pt x="411" y="42"/>
                  </a:lnTo>
                  <a:lnTo>
                    <a:pt x="331" y="29"/>
                  </a:lnTo>
                  <a:lnTo>
                    <a:pt x="250" y="17"/>
                  </a:lnTo>
                  <a:lnTo>
                    <a:pt x="167" y="9"/>
                  </a:lnTo>
                  <a:lnTo>
                    <a:pt x="85" y="5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523724" name="Freeform 12"/>
            <p:cNvSpPr>
              <a:spLocks/>
            </p:cNvSpPr>
            <p:nvPr userDrawn="1"/>
          </p:nvSpPr>
          <p:spPr bwMode="auto">
            <a:xfrm>
              <a:off x="336" y="720"/>
              <a:ext cx="5049" cy="1304"/>
            </a:xfrm>
            <a:custGeom>
              <a:avLst/>
              <a:gdLst/>
              <a:ahLst/>
              <a:cxnLst>
                <a:cxn ang="0">
                  <a:pos x="5049" y="2324"/>
                </a:cxn>
                <a:cxn ang="0">
                  <a:pos x="5000" y="2361"/>
                </a:cxn>
                <a:cxn ang="0">
                  <a:pos x="4942" y="2398"/>
                </a:cxn>
                <a:cxn ang="0">
                  <a:pos x="4863" y="2443"/>
                </a:cxn>
                <a:cxn ang="0">
                  <a:pos x="4764" y="2492"/>
                </a:cxn>
                <a:cxn ang="0">
                  <a:pos x="4647" y="2537"/>
                </a:cxn>
                <a:cxn ang="0">
                  <a:pos x="4514" y="2574"/>
                </a:cxn>
                <a:cxn ang="0">
                  <a:pos x="4442" y="2589"/>
                </a:cxn>
                <a:cxn ang="0">
                  <a:pos x="4366" y="2598"/>
                </a:cxn>
                <a:cxn ang="0">
                  <a:pos x="4286" y="2605"/>
                </a:cxn>
                <a:cxn ang="0">
                  <a:pos x="4203" y="2608"/>
                </a:cxn>
                <a:cxn ang="0">
                  <a:pos x="4117" y="2603"/>
                </a:cxn>
                <a:cxn ang="0">
                  <a:pos x="4027" y="2593"/>
                </a:cxn>
                <a:cxn ang="0">
                  <a:pos x="3935" y="2577"/>
                </a:cxn>
                <a:cxn ang="0">
                  <a:pos x="3841" y="2555"/>
                </a:cxn>
                <a:cxn ang="0">
                  <a:pos x="3744" y="2522"/>
                </a:cxn>
                <a:cxn ang="0">
                  <a:pos x="3645" y="2484"/>
                </a:cxn>
                <a:cxn ang="0">
                  <a:pos x="3544" y="2434"/>
                </a:cxn>
                <a:cxn ang="0">
                  <a:pos x="3439" y="2375"/>
                </a:cxn>
                <a:cxn ang="0">
                  <a:pos x="3335" y="2308"/>
                </a:cxn>
                <a:cxn ang="0">
                  <a:pos x="3228" y="2229"/>
                </a:cxn>
                <a:cxn ang="0">
                  <a:pos x="3120" y="2137"/>
                </a:cxn>
                <a:cxn ang="0">
                  <a:pos x="3010" y="2035"/>
                </a:cxn>
                <a:cxn ang="0">
                  <a:pos x="2901" y="1919"/>
                </a:cxn>
                <a:cxn ang="0">
                  <a:pos x="2790" y="1789"/>
                </a:cxn>
                <a:cxn ang="0">
                  <a:pos x="2679" y="1659"/>
                </a:cxn>
                <a:cxn ang="0">
                  <a:pos x="2466" y="1413"/>
                </a:cxn>
                <a:cxn ang="0">
                  <a:pos x="2265" y="1192"/>
                </a:cxn>
                <a:cxn ang="0">
                  <a:pos x="2072" y="993"/>
                </a:cxn>
                <a:cxn ang="0">
                  <a:pos x="1887" y="819"/>
                </a:cxn>
                <a:cxn ang="0">
                  <a:pos x="1710" y="664"/>
                </a:cxn>
                <a:cxn ang="0">
                  <a:pos x="1537" y="528"/>
                </a:cxn>
                <a:cxn ang="0">
                  <a:pos x="1371" y="412"/>
                </a:cxn>
                <a:cxn ang="0">
                  <a:pos x="1207" y="312"/>
                </a:cxn>
                <a:cxn ang="0">
                  <a:pos x="1047" y="230"/>
                </a:cxn>
                <a:cxn ang="0">
                  <a:pos x="888" y="160"/>
                </a:cxn>
                <a:cxn ang="0">
                  <a:pos x="731" y="107"/>
                </a:cxn>
                <a:cxn ang="0">
                  <a:pos x="572" y="65"/>
                </a:cxn>
                <a:cxn ang="0">
                  <a:pos x="413" y="34"/>
                </a:cxn>
                <a:cxn ang="0">
                  <a:pos x="250" y="15"/>
                </a:cxn>
                <a:cxn ang="0">
                  <a:pos x="85" y="4"/>
                </a:cxn>
              </a:cxnLst>
              <a:rect l="0" t="0" r="r" b="b"/>
              <a:pathLst>
                <a:path w="5049" h="2608">
                  <a:moveTo>
                    <a:pt x="5049" y="2324"/>
                  </a:moveTo>
                  <a:lnTo>
                    <a:pt x="5049" y="2324"/>
                  </a:lnTo>
                  <a:lnTo>
                    <a:pt x="5036" y="2334"/>
                  </a:lnTo>
                  <a:lnTo>
                    <a:pt x="5000" y="2361"/>
                  </a:lnTo>
                  <a:lnTo>
                    <a:pt x="4974" y="2379"/>
                  </a:lnTo>
                  <a:lnTo>
                    <a:pt x="4942" y="2398"/>
                  </a:lnTo>
                  <a:lnTo>
                    <a:pt x="4906" y="2421"/>
                  </a:lnTo>
                  <a:lnTo>
                    <a:pt x="4863" y="2443"/>
                  </a:lnTo>
                  <a:lnTo>
                    <a:pt x="4815" y="2468"/>
                  </a:lnTo>
                  <a:lnTo>
                    <a:pt x="4764" y="2492"/>
                  </a:lnTo>
                  <a:lnTo>
                    <a:pt x="4709" y="2514"/>
                  </a:lnTo>
                  <a:lnTo>
                    <a:pt x="4647" y="2537"/>
                  </a:lnTo>
                  <a:lnTo>
                    <a:pt x="4584" y="2556"/>
                  </a:lnTo>
                  <a:lnTo>
                    <a:pt x="4514" y="2574"/>
                  </a:lnTo>
                  <a:lnTo>
                    <a:pt x="4478" y="2581"/>
                  </a:lnTo>
                  <a:lnTo>
                    <a:pt x="4442" y="2589"/>
                  </a:lnTo>
                  <a:lnTo>
                    <a:pt x="4404" y="2593"/>
                  </a:lnTo>
                  <a:lnTo>
                    <a:pt x="4366" y="2598"/>
                  </a:lnTo>
                  <a:lnTo>
                    <a:pt x="4327" y="2603"/>
                  </a:lnTo>
                  <a:lnTo>
                    <a:pt x="4286" y="2605"/>
                  </a:lnTo>
                  <a:lnTo>
                    <a:pt x="4245" y="2606"/>
                  </a:lnTo>
                  <a:lnTo>
                    <a:pt x="4203" y="2608"/>
                  </a:lnTo>
                  <a:lnTo>
                    <a:pt x="4160" y="2606"/>
                  </a:lnTo>
                  <a:lnTo>
                    <a:pt x="4117" y="2603"/>
                  </a:lnTo>
                  <a:lnTo>
                    <a:pt x="4073" y="2600"/>
                  </a:lnTo>
                  <a:lnTo>
                    <a:pt x="4027" y="2593"/>
                  </a:lnTo>
                  <a:lnTo>
                    <a:pt x="3982" y="2587"/>
                  </a:lnTo>
                  <a:lnTo>
                    <a:pt x="3935" y="2577"/>
                  </a:lnTo>
                  <a:lnTo>
                    <a:pt x="3888" y="2566"/>
                  </a:lnTo>
                  <a:lnTo>
                    <a:pt x="3841" y="2555"/>
                  </a:lnTo>
                  <a:lnTo>
                    <a:pt x="3792" y="2540"/>
                  </a:lnTo>
                  <a:lnTo>
                    <a:pt x="3744" y="2522"/>
                  </a:lnTo>
                  <a:lnTo>
                    <a:pt x="3695" y="2505"/>
                  </a:lnTo>
                  <a:lnTo>
                    <a:pt x="3645" y="2484"/>
                  </a:lnTo>
                  <a:lnTo>
                    <a:pt x="3594" y="2459"/>
                  </a:lnTo>
                  <a:lnTo>
                    <a:pt x="3544" y="2434"/>
                  </a:lnTo>
                  <a:lnTo>
                    <a:pt x="3492" y="2406"/>
                  </a:lnTo>
                  <a:lnTo>
                    <a:pt x="3439" y="2375"/>
                  </a:lnTo>
                  <a:lnTo>
                    <a:pt x="3388" y="2343"/>
                  </a:lnTo>
                  <a:lnTo>
                    <a:pt x="3335" y="2308"/>
                  </a:lnTo>
                  <a:lnTo>
                    <a:pt x="3281" y="2269"/>
                  </a:lnTo>
                  <a:lnTo>
                    <a:pt x="3228" y="2229"/>
                  </a:lnTo>
                  <a:lnTo>
                    <a:pt x="3174" y="2183"/>
                  </a:lnTo>
                  <a:lnTo>
                    <a:pt x="3120" y="2137"/>
                  </a:lnTo>
                  <a:lnTo>
                    <a:pt x="3066" y="2086"/>
                  </a:lnTo>
                  <a:lnTo>
                    <a:pt x="3010" y="2035"/>
                  </a:lnTo>
                  <a:lnTo>
                    <a:pt x="2956" y="1978"/>
                  </a:lnTo>
                  <a:lnTo>
                    <a:pt x="2901" y="1919"/>
                  </a:lnTo>
                  <a:lnTo>
                    <a:pt x="2845" y="1856"/>
                  </a:lnTo>
                  <a:lnTo>
                    <a:pt x="2790" y="1789"/>
                  </a:lnTo>
                  <a:lnTo>
                    <a:pt x="2790" y="1789"/>
                  </a:lnTo>
                  <a:lnTo>
                    <a:pt x="2679" y="1659"/>
                  </a:lnTo>
                  <a:lnTo>
                    <a:pt x="2572" y="1533"/>
                  </a:lnTo>
                  <a:lnTo>
                    <a:pt x="2466" y="1413"/>
                  </a:lnTo>
                  <a:lnTo>
                    <a:pt x="2365" y="1299"/>
                  </a:lnTo>
                  <a:lnTo>
                    <a:pt x="2265" y="1192"/>
                  </a:lnTo>
                  <a:lnTo>
                    <a:pt x="2168" y="1090"/>
                  </a:lnTo>
                  <a:lnTo>
                    <a:pt x="2072" y="993"/>
                  </a:lnTo>
                  <a:lnTo>
                    <a:pt x="1979" y="903"/>
                  </a:lnTo>
                  <a:lnTo>
                    <a:pt x="1887" y="819"/>
                  </a:lnTo>
                  <a:lnTo>
                    <a:pt x="1797" y="738"/>
                  </a:lnTo>
                  <a:lnTo>
                    <a:pt x="1710" y="664"/>
                  </a:lnTo>
                  <a:lnTo>
                    <a:pt x="1622" y="593"/>
                  </a:lnTo>
                  <a:lnTo>
                    <a:pt x="1537" y="528"/>
                  </a:lnTo>
                  <a:lnTo>
                    <a:pt x="1453" y="467"/>
                  </a:lnTo>
                  <a:lnTo>
                    <a:pt x="1371" y="412"/>
                  </a:lnTo>
                  <a:lnTo>
                    <a:pt x="1287" y="360"/>
                  </a:lnTo>
                  <a:lnTo>
                    <a:pt x="1207" y="312"/>
                  </a:lnTo>
                  <a:lnTo>
                    <a:pt x="1126" y="268"/>
                  </a:lnTo>
                  <a:lnTo>
                    <a:pt x="1047" y="230"/>
                  </a:lnTo>
                  <a:lnTo>
                    <a:pt x="967" y="192"/>
                  </a:lnTo>
                  <a:lnTo>
                    <a:pt x="888" y="160"/>
                  </a:lnTo>
                  <a:lnTo>
                    <a:pt x="808" y="133"/>
                  </a:lnTo>
                  <a:lnTo>
                    <a:pt x="731" y="107"/>
                  </a:lnTo>
                  <a:lnTo>
                    <a:pt x="652" y="84"/>
                  </a:lnTo>
                  <a:lnTo>
                    <a:pt x="572" y="65"/>
                  </a:lnTo>
                  <a:lnTo>
                    <a:pt x="492" y="49"/>
                  </a:lnTo>
                  <a:lnTo>
                    <a:pt x="413" y="34"/>
                  </a:lnTo>
                  <a:lnTo>
                    <a:pt x="332" y="23"/>
                  </a:lnTo>
                  <a:lnTo>
                    <a:pt x="250" y="15"/>
                  </a:lnTo>
                  <a:lnTo>
                    <a:pt x="168" y="8"/>
                  </a:lnTo>
                  <a:lnTo>
                    <a:pt x="85" y="4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523725" name="Freeform 13"/>
            <p:cNvSpPr>
              <a:spLocks/>
            </p:cNvSpPr>
            <p:nvPr userDrawn="1"/>
          </p:nvSpPr>
          <p:spPr bwMode="auto">
            <a:xfrm>
              <a:off x="349" y="742"/>
              <a:ext cx="5081" cy="1267"/>
            </a:xfrm>
            <a:custGeom>
              <a:avLst/>
              <a:gdLst/>
              <a:ahLst/>
              <a:cxnLst>
                <a:cxn ang="0">
                  <a:pos x="5081" y="2233"/>
                </a:cxn>
                <a:cxn ang="0">
                  <a:pos x="5034" y="2270"/>
                </a:cxn>
                <a:cxn ang="0">
                  <a:pos x="4977" y="2309"/>
                </a:cxn>
                <a:cxn ang="0">
                  <a:pos x="4898" y="2355"/>
                </a:cxn>
                <a:cxn ang="0">
                  <a:pos x="4801" y="2405"/>
                </a:cxn>
                <a:cxn ang="0">
                  <a:pos x="4684" y="2454"/>
                </a:cxn>
                <a:cxn ang="0">
                  <a:pos x="4551" y="2494"/>
                </a:cxn>
                <a:cxn ang="0">
                  <a:pos x="4479" y="2509"/>
                </a:cxn>
                <a:cxn ang="0">
                  <a:pos x="4404" y="2522"/>
                </a:cxn>
                <a:cxn ang="0">
                  <a:pos x="4323" y="2530"/>
                </a:cxn>
                <a:cxn ang="0">
                  <a:pos x="4240" y="2533"/>
                </a:cxn>
                <a:cxn ang="0">
                  <a:pos x="4154" y="2531"/>
                </a:cxn>
                <a:cxn ang="0">
                  <a:pos x="4065" y="2523"/>
                </a:cxn>
                <a:cxn ang="0">
                  <a:pos x="3974" y="2509"/>
                </a:cxn>
                <a:cxn ang="0">
                  <a:pos x="3878" y="2488"/>
                </a:cxn>
                <a:cxn ang="0">
                  <a:pos x="3781" y="2459"/>
                </a:cxn>
                <a:cxn ang="0">
                  <a:pos x="3681" y="2420"/>
                </a:cxn>
                <a:cxn ang="0">
                  <a:pos x="3579" y="2373"/>
                </a:cxn>
                <a:cxn ang="0">
                  <a:pos x="3475" y="2317"/>
                </a:cxn>
                <a:cxn ang="0">
                  <a:pos x="3368" y="2250"/>
                </a:cxn>
                <a:cxn ang="0">
                  <a:pos x="3260" y="2171"/>
                </a:cxn>
                <a:cxn ang="0">
                  <a:pos x="3152" y="2082"/>
                </a:cxn>
                <a:cxn ang="0">
                  <a:pos x="3041" y="1982"/>
                </a:cxn>
                <a:cxn ang="0">
                  <a:pos x="2928" y="1868"/>
                </a:cxn>
                <a:cxn ang="0">
                  <a:pos x="2814" y="1742"/>
                </a:cxn>
                <a:cxn ang="0">
                  <a:pos x="2703" y="1611"/>
                </a:cxn>
                <a:cxn ang="0">
                  <a:pos x="2487" y="1369"/>
                </a:cxn>
                <a:cxn ang="0">
                  <a:pos x="2281" y="1151"/>
                </a:cxn>
                <a:cxn ang="0">
                  <a:pos x="2085" y="955"/>
                </a:cxn>
                <a:cxn ang="0">
                  <a:pos x="1898" y="783"/>
                </a:cxn>
                <a:cxn ang="0">
                  <a:pos x="1717" y="631"/>
                </a:cxn>
                <a:cxn ang="0">
                  <a:pos x="1544" y="498"/>
                </a:cxn>
                <a:cxn ang="0">
                  <a:pos x="1376" y="385"/>
                </a:cxn>
                <a:cxn ang="0">
                  <a:pos x="1211" y="289"/>
                </a:cxn>
                <a:cxn ang="0">
                  <a:pos x="1050" y="208"/>
                </a:cxn>
                <a:cxn ang="0">
                  <a:pos x="890" y="143"/>
                </a:cxn>
                <a:cxn ang="0">
                  <a:pos x="732" y="92"/>
                </a:cxn>
                <a:cxn ang="0">
                  <a:pos x="572" y="53"/>
                </a:cxn>
                <a:cxn ang="0">
                  <a:pos x="412" y="25"/>
                </a:cxn>
                <a:cxn ang="0">
                  <a:pos x="250" y="8"/>
                </a:cxn>
                <a:cxn ang="0">
                  <a:pos x="85" y="1"/>
                </a:cxn>
              </a:cxnLst>
              <a:rect l="0" t="0" r="r" b="b"/>
              <a:pathLst>
                <a:path w="5081" h="2533">
                  <a:moveTo>
                    <a:pt x="5081" y="2233"/>
                  </a:moveTo>
                  <a:lnTo>
                    <a:pt x="5081" y="2233"/>
                  </a:lnTo>
                  <a:lnTo>
                    <a:pt x="5070" y="2242"/>
                  </a:lnTo>
                  <a:lnTo>
                    <a:pt x="5034" y="2270"/>
                  </a:lnTo>
                  <a:lnTo>
                    <a:pt x="5008" y="2288"/>
                  </a:lnTo>
                  <a:lnTo>
                    <a:pt x="4977" y="2309"/>
                  </a:lnTo>
                  <a:lnTo>
                    <a:pt x="4940" y="2333"/>
                  </a:lnTo>
                  <a:lnTo>
                    <a:pt x="4898" y="2355"/>
                  </a:lnTo>
                  <a:lnTo>
                    <a:pt x="4852" y="2381"/>
                  </a:lnTo>
                  <a:lnTo>
                    <a:pt x="4801" y="2405"/>
                  </a:lnTo>
                  <a:lnTo>
                    <a:pt x="4744" y="2430"/>
                  </a:lnTo>
                  <a:lnTo>
                    <a:pt x="4684" y="2454"/>
                  </a:lnTo>
                  <a:lnTo>
                    <a:pt x="4621" y="2475"/>
                  </a:lnTo>
                  <a:lnTo>
                    <a:pt x="4551" y="2494"/>
                  </a:lnTo>
                  <a:lnTo>
                    <a:pt x="4516" y="2502"/>
                  </a:lnTo>
                  <a:lnTo>
                    <a:pt x="4479" y="2509"/>
                  </a:lnTo>
                  <a:lnTo>
                    <a:pt x="4441" y="2517"/>
                  </a:lnTo>
                  <a:lnTo>
                    <a:pt x="4404" y="2522"/>
                  </a:lnTo>
                  <a:lnTo>
                    <a:pt x="4364" y="2526"/>
                  </a:lnTo>
                  <a:lnTo>
                    <a:pt x="4323" y="2530"/>
                  </a:lnTo>
                  <a:lnTo>
                    <a:pt x="4283" y="2533"/>
                  </a:lnTo>
                  <a:lnTo>
                    <a:pt x="4240" y="2533"/>
                  </a:lnTo>
                  <a:lnTo>
                    <a:pt x="4198" y="2533"/>
                  </a:lnTo>
                  <a:lnTo>
                    <a:pt x="4154" y="2531"/>
                  </a:lnTo>
                  <a:lnTo>
                    <a:pt x="4110" y="2528"/>
                  </a:lnTo>
                  <a:lnTo>
                    <a:pt x="4065" y="2523"/>
                  </a:lnTo>
                  <a:lnTo>
                    <a:pt x="4019" y="2517"/>
                  </a:lnTo>
                  <a:lnTo>
                    <a:pt x="3974" y="2509"/>
                  </a:lnTo>
                  <a:lnTo>
                    <a:pt x="3926" y="2499"/>
                  </a:lnTo>
                  <a:lnTo>
                    <a:pt x="3878" y="2488"/>
                  </a:lnTo>
                  <a:lnTo>
                    <a:pt x="3829" y="2473"/>
                  </a:lnTo>
                  <a:lnTo>
                    <a:pt x="3781" y="2459"/>
                  </a:lnTo>
                  <a:lnTo>
                    <a:pt x="3731" y="2439"/>
                  </a:lnTo>
                  <a:lnTo>
                    <a:pt x="3681" y="2420"/>
                  </a:lnTo>
                  <a:lnTo>
                    <a:pt x="3631" y="2397"/>
                  </a:lnTo>
                  <a:lnTo>
                    <a:pt x="3579" y="2373"/>
                  </a:lnTo>
                  <a:lnTo>
                    <a:pt x="3526" y="2346"/>
                  </a:lnTo>
                  <a:lnTo>
                    <a:pt x="3475" y="2317"/>
                  </a:lnTo>
                  <a:lnTo>
                    <a:pt x="3421" y="2284"/>
                  </a:lnTo>
                  <a:lnTo>
                    <a:pt x="3368" y="2250"/>
                  </a:lnTo>
                  <a:lnTo>
                    <a:pt x="3314" y="2212"/>
                  </a:lnTo>
                  <a:lnTo>
                    <a:pt x="3260" y="2171"/>
                  </a:lnTo>
                  <a:lnTo>
                    <a:pt x="3206" y="2129"/>
                  </a:lnTo>
                  <a:lnTo>
                    <a:pt x="3152" y="2082"/>
                  </a:lnTo>
                  <a:lnTo>
                    <a:pt x="3096" y="2034"/>
                  </a:lnTo>
                  <a:lnTo>
                    <a:pt x="3041" y="1982"/>
                  </a:lnTo>
                  <a:lnTo>
                    <a:pt x="2984" y="1926"/>
                  </a:lnTo>
                  <a:lnTo>
                    <a:pt x="2928" y="1868"/>
                  </a:lnTo>
                  <a:lnTo>
                    <a:pt x="2871" y="1806"/>
                  </a:lnTo>
                  <a:lnTo>
                    <a:pt x="2814" y="1742"/>
                  </a:lnTo>
                  <a:lnTo>
                    <a:pt x="2814" y="1742"/>
                  </a:lnTo>
                  <a:lnTo>
                    <a:pt x="2703" y="1611"/>
                  </a:lnTo>
                  <a:lnTo>
                    <a:pt x="2593" y="1487"/>
                  </a:lnTo>
                  <a:lnTo>
                    <a:pt x="2487" y="1369"/>
                  </a:lnTo>
                  <a:lnTo>
                    <a:pt x="2382" y="1256"/>
                  </a:lnTo>
                  <a:lnTo>
                    <a:pt x="2281" y="1151"/>
                  </a:lnTo>
                  <a:lnTo>
                    <a:pt x="2182" y="1051"/>
                  </a:lnTo>
                  <a:lnTo>
                    <a:pt x="2085" y="955"/>
                  </a:lnTo>
                  <a:lnTo>
                    <a:pt x="1991" y="867"/>
                  </a:lnTo>
                  <a:lnTo>
                    <a:pt x="1898" y="783"/>
                  </a:lnTo>
                  <a:lnTo>
                    <a:pt x="1808" y="705"/>
                  </a:lnTo>
                  <a:lnTo>
                    <a:pt x="1717" y="631"/>
                  </a:lnTo>
                  <a:lnTo>
                    <a:pt x="1630" y="563"/>
                  </a:lnTo>
                  <a:lnTo>
                    <a:pt x="1544" y="498"/>
                  </a:lnTo>
                  <a:lnTo>
                    <a:pt x="1459" y="439"/>
                  </a:lnTo>
                  <a:lnTo>
                    <a:pt x="1376" y="385"/>
                  </a:lnTo>
                  <a:lnTo>
                    <a:pt x="1292" y="334"/>
                  </a:lnTo>
                  <a:lnTo>
                    <a:pt x="1211" y="289"/>
                  </a:lnTo>
                  <a:lnTo>
                    <a:pt x="1130" y="247"/>
                  </a:lnTo>
                  <a:lnTo>
                    <a:pt x="1050" y="208"/>
                  </a:lnTo>
                  <a:lnTo>
                    <a:pt x="969" y="174"/>
                  </a:lnTo>
                  <a:lnTo>
                    <a:pt x="890" y="143"/>
                  </a:lnTo>
                  <a:lnTo>
                    <a:pt x="811" y="116"/>
                  </a:lnTo>
                  <a:lnTo>
                    <a:pt x="732" y="92"/>
                  </a:lnTo>
                  <a:lnTo>
                    <a:pt x="651" y="71"/>
                  </a:lnTo>
                  <a:lnTo>
                    <a:pt x="572" y="53"/>
                  </a:lnTo>
                  <a:lnTo>
                    <a:pt x="493" y="37"/>
                  </a:lnTo>
                  <a:lnTo>
                    <a:pt x="412" y="25"/>
                  </a:lnTo>
                  <a:lnTo>
                    <a:pt x="332" y="16"/>
                  </a:lnTo>
                  <a:lnTo>
                    <a:pt x="250" y="8"/>
                  </a:lnTo>
                  <a:lnTo>
                    <a:pt x="168" y="3"/>
                  </a:lnTo>
                  <a:lnTo>
                    <a:pt x="85" y="1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523726" name="Freeform 14"/>
            <p:cNvSpPr>
              <a:spLocks/>
            </p:cNvSpPr>
            <p:nvPr userDrawn="1"/>
          </p:nvSpPr>
          <p:spPr bwMode="auto">
            <a:xfrm>
              <a:off x="361" y="765"/>
              <a:ext cx="5115" cy="1230"/>
            </a:xfrm>
            <a:custGeom>
              <a:avLst/>
              <a:gdLst/>
              <a:ahLst/>
              <a:cxnLst>
                <a:cxn ang="0">
                  <a:pos x="5115" y="2141"/>
                </a:cxn>
                <a:cxn ang="0">
                  <a:pos x="5068" y="2180"/>
                </a:cxn>
                <a:cxn ang="0">
                  <a:pos x="5011" y="2220"/>
                </a:cxn>
                <a:cxn ang="0">
                  <a:pos x="4933" y="2268"/>
                </a:cxn>
                <a:cxn ang="0">
                  <a:pos x="4836" y="2320"/>
                </a:cxn>
                <a:cxn ang="0">
                  <a:pos x="4721" y="2370"/>
                </a:cxn>
                <a:cxn ang="0">
                  <a:pos x="4589" y="2414"/>
                </a:cxn>
                <a:cxn ang="0">
                  <a:pos x="4517" y="2431"/>
                </a:cxn>
                <a:cxn ang="0">
                  <a:pos x="4442" y="2444"/>
                </a:cxn>
                <a:cxn ang="0">
                  <a:pos x="4361" y="2456"/>
                </a:cxn>
                <a:cxn ang="0">
                  <a:pos x="4279" y="2460"/>
                </a:cxn>
                <a:cxn ang="0">
                  <a:pos x="4193" y="2460"/>
                </a:cxn>
                <a:cxn ang="0">
                  <a:pos x="4103" y="2454"/>
                </a:cxn>
                <a:cxn ang="0">
                  <a:pos x="4012" y="2441"/>
                </a:cxn>
                <a:cxn ang="0">
                  <a:pos x="3916" y="2422"/>
                </a:cxn>
                <a:cxn ang="0">
                  <a:pos x="3819" y="2394"/>
                </a:cxn>
                <a:cxn ang="0">
                  <a:pos x="3717" y="2357"/>
                </a:cxn>
                <a:cxn ang="0">
                  <a:pos x="3614" y="2312"/>
                </a:cxn>
                <a:cxn ang="0">
                  <a:pos x="3510" y="2257"/>
                </a:cxn>
                <a:cxn ang="0">
                  <a:pos x="3402" y="2192"/>
                </a:cxn>
                <a:cxn ang="0">
                  <a:pos x="3294" y="2117"/>
                </a:cxn>
                <a:cxn ang="0">
                  <a:pos x="3183" y="2029"/>
                </a:cxn>
                <a:cxn ang="0">
                  <a:pos x="3070" y="1931"/>
                </a:cxn>
                <a:cxn ang="0">
                  <a:pos x="2956" y="1818"/>
                </a:cxn>
                <a:cxn ang="0">
                  <a:pos x="2841" y="1694"/>
                </a:cxn>
                <a:cxn ang="0">
                  <a:pos x="2727" y="1564"/>
                </a:cxn>
                <a:cxn ang="0">
                  <a:pos x="2508" y="1325"/>
                </a:cxn>
                <a:cxn ang="0">
                  <a:pos x="2300" y="1111"/>
                </a:cxn>
                <a:cxn ang="0">
                  <a:pos x="2101" y="918"/>
                </a:cxn>
                <a:cxn ang="0">
                  <a:pos x="1911" y="749"/>
                </a:cxn>
                <a:cxn ang="0">
                  <a:pos x="1728" y="600"/>
                </a:cxn>
                <a:cxn ang="0">
                  <a:pos x="1553" y="470"/>
                </a:cxn>
                <a:cxn ang="0">
                  <a:pos x="1382" y="360"/>
                </a:cxn>
                <a:cxn ang="0">
                  <a:pos x="1215" y="266"/>
                </a:cxn>
                <a:cxn ang="0">
                  <a:pos x="1053" y="189"/>
                </a:cxn>
                <a:cxn ang="0">
                  <a:pos x="892" y="126"/>
                </a:cxn>
                <a:cxn ang="0">
                  <a:pos x="733" y="77"/>
                </a:cxn>
                <a:cxn ang="0">
                  <a:pos x="574" y="42"/>
                </a:cxn>
                <a:cxn ang="0">
                  <a:pos x="413" y="17"/>
                </a:cxn>
                <a:cxn ang="0">
                  <a:pos x="250" y="3"/>
                </a:cxn>
                <a:cxn ang="0">
                  <a:pos x="85" y="0"/>
                </a:cxn>
              </a:cxnLst>
              <a:rect l="0" t="0" r="r" b="b"/>
              <a:pathLst>
                <a:path w="5115" h="2460">
                  <a:moveTo>
                    <a:pt x="5115" y="2141"/>
                  </a:moveTo>
                  <a:lnTo>
                    <a:pt x="5115" y="2141"/>
                  </a:lnTo>
                  <a:lnTo>
                    <a:pt x="5104" y="2150"/>
                  </a:lnTo>
                  <a:lnTo>
                    <a:pt x="5068" y="2180"/>
                  </a:lnTo>
                  <a:lnTo>
                    <a:pt x="5043" y="2197"/>
                  </a:lnTo>
                  <a:lnTo>
                    <a:pt x="5011" y="2220"/>
                  </a:lnTo>
                  <a:lnTo>
                    <a:pt x="4975" y="2244"/>
                  </a:lnTo>
                  <a:lnTo>
                    <a:pt x="4933" y="2268"/>
                  </a:lnTo>
                  <a:lnTo>
                    <a:pt x="4888" y="2294"/>
                  </a:lnTo>
                  <a:lnTo>
                    <a:pt x="4836" y="2320"/>
                  </a:lnTo>
                  <a:lnTo>
                    <a:pt x="4781" y="2346"/>
                  </a:lnTo>
                  <a:lnTo>
                    <a:pt x="4721" y="2370"/>
                  </a:lnTo>
                  <a:lnTo>
                    <a:pt x="4657" y="2393"/>
                  </a:lnTo>
                  <a:lnTo>
                    <a:pt x="4589" y="2414"/>
                  </a:lnTo>
                  <a:lnTo>
                    <a:pt x="4554" y="2423"/>
                  </a:lnTo>
                  <a:lnTo>
                    <a:pt x="4517" y="2431"/>
                  </a:lnTo>
                  <a:lnTo>
                    <a:pt x="4479" y="2438"/>
                  </a:lnTo>
                  <a:lnTo>
                    <a:pt x="4442" y="2444"/>
                  </a:lnTo>
                  <a:lnTo>
                    <a:pt x="4402" y="2451"/>
                  </a:lnTo>
                  <a:lnTo>
                    <a:pt x="4361" y="2456"/>
                  </a:lnTo>
                  <a:lnTo>
                    <a:pt x="4321" y="2459"/>
                  </a:lnTo>
                  <a:lnTo>
                    <a:pt x="4279" y="2460"/>
                  </a:lnTo>
                  <a:lnTo>
                    <a:pt x="4236" y="2460"/>
                  </a:lnTo>
                  <a:lnTo>
                    <a:pt x="4193" y="2460"/>
                  </a:lnTo>
                  <a:lnTo>
                    <a:pt x="4149" y="2457"/>
                  </a:lnTo>
                  <a:lnTo>
                    <a:pt x="4103" y="2454"/>
                  </a:lnTo>
                  <a:lnTo>
                    <a:pt x="4057" y="2448"/>
                  </a:lnTo>
                  <a:lnTo>
                    <a:pt x="4012" y="2441"/>
                  </a:lnTo>
                  <a:lnTo>
                    <a:pt x="3964" y="2431"/>
                  </a:lnTo>
                  <a:lnTo>
                    <a:pt x="3916" y="2422"/>
                  </a:lnTo>
                  <a:lnTo>
                    <a:pt x="3867" y="2409"/>
                  </a:lnTo>
                  <a:lnTo>
                    <a:pt x="3819" y="2394"/>
                  </a:lnTo>
                  <a:lnTo>
                    <a:pt x="3769" y="2377"/>
                  </a:lnTo>
                  <a:lnTo>
                    <a:pt x="3717" y="2357"/>
                  </a:lnTo>
                  <a:lnTo>
                    <a:pt x="3666" y="2336"/>
                  </a:lnTo>
                  <a:lnTo>
                    <a:pt x="3614" y="2312"/>
                  </a:lnTo>
                  <a:lnTo>
                    <a:pt x="3563" y="2286"/>
                  </a:lnTo>
                  <a:lnTo>
                    <a:pt x="3510" y="2257"/>
                  </a:lnTo>
                  <a:lnTo>
                    <a:pt x="3456" y="2226"/>
                  </a:lnTo>
                  <a:lnTo>
                    <a:pt x="3402" y="2192"/>
                  </a:lnTo>
                  <a:lnTo>
                    <a:pt x="3348" y="2155"/>
                  </a:lnTo>
                  <a:lnTo>
                    <a:pt x="3294" y="2117"/>
                  </a:lnTo>
                  <a:lnTo>
                    <a:pt x="3238" y="2075"/>
                  </a:lnTo>
                  <a:lnTo>
                    <a:pt x="3183" y="2029"/>
                  </a:lnTo>
                  <a:lnTo>
                    <a:pt x="3127" y="1981"/>
                  </a:lnTo>
                  <a:lnTo>
                    <a:pt x="3070" y="1931"/>
                  </a:lnTo>
                  <a:lnTo>
                    <a:pt x="3013" y="1876"/>
                  </a:lnTo>
                  <a:lnTo>
                    <a:pt x="2956" y="1818"/>
                  </a:lnTo>
                  <a:lnTo>
                    <a:pt x="2899" y="1756"/>
                  </a:lnTo>
                  <a:lnTo>
                    <a:pt x="2841" y="1694"/>
                  </a:lnTo>
                  <a:lnTo>
                    <a:pt x="2841" y="1694"/>
                  </a:lnTo>
                  <a:lnTo>
                    <a:pt x="2727" y="1564"/>
                  </a:lnTo>
                  <a:lnTo>
                    <a:pt x="2616" y="1442"/>
                  </a:lnTo>
                  <a:lnTo>
                    <a:pt x="2508" y="1325"/>
                  </a:lnTo>
                  <a:lnTo>
                    <a:pt x="2402" y="1214"/>
                  </a:lnTo>
                  <a:lnTo>
                    <a:pt x="2300" y="1111"/>
                  </a:lnTo>
                  <a:lnTo>
                    <a:pt x="2198" y="1012"/>
                  </a:lnTo>
                  <a:lnTo>
                    <a:pt x="2101" y="918"/>
                  </a:lnTo>
                  <a:lnTo>
                    <a:pt x="2004" y="831"/>
                  </a:lnTo>
                  <a:lnTo>
                    <a:pt x="1911" y="749"/>
                  </a:lnTo>
                  <a:lnTo>
                    <a:pt x="1818" y="671"/>
                  </a:lnTo>
                  <a:lnTo>
                    <a:pt x="1728" y="600"/>
                  </a:lnTo>
                  <a:lnTo>
                    <a:pt x="1639" y="533"/>
                  </a:lnTo>
                  <a:lnTo>
                    <a:pt x="1553" y="470"/>
                  </a:lnTo>
                  <a:lnTo>
                    <a:pt x="1467" y="413"/>
                  </a:lnTo>
                  <a:lnTo>
                    <a:pt x="1382" y="360"/>
                  </a:lnTo>
                  <a:lnTo>
                    <a:pt x="1299" y="310"/>
                  </a:lnTo>
                  <a:lnTo>
                    <a:pt x="1215" y="266"/>
                  </a:lnTo>
                  <a:lnTo>
                    <a:pt x="1133" y="224"/>
                  </a:lnTo>
                  <a:lnTo>
                    <a:pt x="1053" y="189"/>
                  </a:lnTo>
                  <a:lnTo>
                    <a:pt x="972" y="155"/>
                  </a:lnTo>
                  <a:lnTo>
                    <a:pt x="892" y="126"/>
                  </a:lnTo>
                  <a:lnTo>
                    <a:pt x="813" y="100"/>
                  </a:lnTo>
                  <a:lnTo>
                    <a:pt x="733" y="77"/>
                  </a:lnTo>
                  <a:lnTo>
                    <a:pt x="653" y="58"/>
                  </a:lnTo>
                  <a:lnTo>
                    <a:pt x="574" y="42"/>
                  </a:lnTo>
                  <a:lnTo>
                    <a:pt x="493" y="29"/>
                  </a:lnTo>
                  <a:lnTo>
                    <a:pt x="413" y="17"/>
                  </a:lnTo>
                  <a:lnTo>
                    <a:pt x="332" y="9"/>
                  </a:lnTo>
                  <a:lnTo>
                    <a:pt x="250" y="3"/>
                  </a:lnTo>
                  <a:lnTo>
                    <a:pt x="168" y="0"/>
                  </a:lnTo>
                  <a:lnTo>
                    <a:pt x="85" y="0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523727" name="Freeform 15"/>
            <p:cNvSpPr>
              <a:spLocks/>
            </p:cNvSpPr>
            <p:nvPr userDrawn="1"/>
          </p:nvSpPr>
          <p:spPr bwMode="auto">
            <a:xfrm>
              <a:off x="375" y="787"/>
              <a:ext cx="5147" cy="1195"/>
            </a:xfrm>
            <a:custGeom>
              <a:avLst/>
              <a:gdLst/>
              <a:ahLst/>
              <a:cxnLst>
                <a:cxn ang="0">
                  <a:pos x="5147" y="2049"/>
                </a:cxn>
                <a:cxn ang="0">
                  <a:pos x="5100" y="2090"/>
                </a:cxn>
                <a:cxn ang="0">
                  <a:pos x="5043" y="2132"/>
                </a:cxn>
                <a:cxn ang="0">
                  <a:pos x="4967" y="2182"/>
                </a:cxn>
                <a:cxn ang="0">
                  <a:pos x="4871" y="2237"/>
                </a:cxn>
                <a:cxn ang="0">
                  <a:pos x="4756" y="2288"/>
                </a:cxn>
                <a:cxn ang="0">
                  <a:pos x="4624" y="2335"/>
                </a:cxn>
                <a:cxn ang="0">
                  <a:pos x="4553" y="2355"/>
                </a:cxn>
                <a:cxn ang="0">
                  <a:pos x="4477" y="2369"/>
                </a:cxn>
                <a:cxn ang="0">
                  <a:pos x="4397" y="2382"/>
                </a:cxn>
                <a:cxn ang="0">
                  <a:pos x="4314" y="2388"/>
                </a:cxn>
                <a:cxn ang="0">
                  <a:pos x="4228" y="2390"/>
                </a:cxn>
                <a:cxn ang="0">
                  <a:pos x="4139" y="2385"/>
                </a:cxn>
                <a:cxn ang="0">
                  <a:pos x="4046" y="2374"/>
                </a:cxn>
                <a:cxn ang="0">
                  <a:pos x="3952" y="2356"/>
                </a:cxn>
                <a:cxn ang="0">
                  <a:pos x="3853" y="2330"/>
                </a:cxn>
                <a:cxn ang="0">
                  <a:pos x="3752" y="2296"/>
                </a:cxn>
                <a:cxn ang="0">
                  <a:pos x="3648" y="2253"/>
                </a:cxn>
                <a:cxn ang="0">
                  <a:pos x="3542" y="2200"/>
                </a:cxn>
                <a:cxn ang="0">
                  <a:pos x="3434" y="2137"/>
                </a:cxn>
                <a:cxn ang="0">
                  <a:pos x="3324" y="2064"/>
                </a:cxn>
                <a:cxn ang="0">
                  <a:pos x="3212" y="1978"/>
                </a:cxn>
                <a:cxn ang="0">
                  <a:pos x="3098" y="1880"/>
                </a:cxn>
                <a:cxn ang="0">
                  <a:pos x="2983" y="1770"/>
                </a:cxn>
                <a:cxn ang="0">
                  <a:pos x="2866" y="1646"/>
                </a:cxn>
                <a:cxn ang="0">
                  <a:pos x="2749" y="1520"/>
                </a:cxn>
                <a:cxn ang="0">
                  <a:pos x="2527" y="1284"/>
                </a:cxn>
                <a:cxn ang="0">
                  <a:pos x="2315" y="1072"/>
                </a:cxn>
                <a:cxn ang="0">
                  <a:pos x="2113" y="884"/>
                </a:cxn>
                <a:cxn ang="0">
                  <a:pos x="1920" y="717"/>
                </a:cxn>
                <a:cxn ang="0">
                  <a:pos x="1736" y="570"/>
                </a:cxn>
                <a:cxn ang="0">
                  <a:pos x="1558" y="444"/>
                </a:cxn>
                <a:cxn ang="0">
                  <a:pos x="1386" y="336"/>
                </a:cxn>
                <a:cxn ang="0">
                  <a:pos x="1219" y="246"/>
                </a:cxn>
                <a:cxn ang="0">
                  <a:pos x="1055" y="170"/>
                </a:cxn>
                <a:cxn ang="0">
                  <a:pos x="893" y="112"/>
                </a:cxn>
                <a:cxn ang="0">
                  <a:pos x="733" y="65"/>
                </a:cxn>
                <a:cxn ang="0">
                  <a:pos x="574" y="33"/>
                </a:cxn>
                <a:cxn ang="0">
                  <a:pos x="413" y="12"/>
                </a:cxn>
                <a:cxn ang="0">
                  <a:pos x="250" y="2"/>
                </a:cxn>
                <a:cxn ang="0">
                  <a:pos x="85" y="0"/>
                </a:cxn>
              </a:cxnLst>
              <a:rect l="0" t="0" r="r" b="b"/>
              <a:pathLst>
                <a:path w="5147" h="2390">
                  <a:moveTo>
                    <a:pt x="5147" y="2049"/>
                  </a:moveTo>
                  <a:lnTo>
                    <a:pt x="5147" y="2049"/>
                  </a:lnTo>
                  <a:lnTo>
                    <a:pt x="5135" y="2061"/>
                  </a:lnTo>
                  <a:lnTo>
                    <a:pt x="5100" y="2090"/>
                  </a:lnTo>
                  <a:lnTo>
                    <a:pt x="5075" y="2109"/>
                  </a:lnTo>
                  <a:lnTo>
                    <a:pt x="5043" y="2132"/>
                  </a:lnTo>
                  <a:lnTo>
                    <a:pt x="5008" y="2156"/>
                  </a:lnTo>
                  <a:lnTo>
                    <a:pt x="4967" y="2182"/>
                  </a:lnTo>
                  <a:lnTo>
                    <a:pt x="4921" y="2209"/>
                  </a:lnTo>
                  <a:lnTo>
                    <a:pt x="4871" y="2237"/>
                  </a:lnTo>
                  <a:lnTo>
                    <a:pt x="4815" y="2262"/>
                  </a:lnTo>
                  <a:lnTo>
                    <a:pt x="4756" y="2288"/>
                  </a:lnTo>
                  <a:lnTo>
                    <a:pt x="4692" y="2313"/>
                  </a:lnTo>
                  <a:lnTo>
                    <a:pt x="4624" y="2335"/>
                  </a:lnTo>
                  <a:lnTo>
                    <a:pt x="4589" y="2345"/>
                  </a:lnTo>
                  <a:lnTo>
                    <a:pt x="4553" y="2355"/>
                  </a:lnTo>
                  <a:lnTo>
                    <a:pt x="4515" y="2363"/>
                  </a:lnTo>
                  <a:lnTo>
                    <a:pt x="4477" y="2369"/>
                  </a:lnTo>
                  <a:lnTo>
                    <a:pt x="4438" y="2376"/>
                  </a:lnTo>
                  <a:lnTo>
                    <a:pt x="4397" y="2382"/>
                  </a:lnTo>
                  <a:lnTo>
                    <a:pt x="4357" y="2385"/>
                  </a:lnTo>
                  <a:lnTo>
                    <a:pt x="4314" y="2388"/>
                  </a:lnTo>
                  <a:lnTo>
                    <a:pt x="4272" y="2390"/>
                  </a:lnTo>
                  <a:lnTo>
                    <a:pt x="4228" y="2390"/>
                  </a:lnTo>
                  <a:lnTo>
                    <a:pt x="4184" y="2388"/>
                  </a:lnTo>
                  <a:lnTo>
                    <a:pt x="4139" y="2385"/>
                  </a:lnTo>
                  <a:lnTo>
                    <a:pt x="4093" y="2380"/>
                  </a:lnTo>
                  <a:lnTo>
                    <a:pt x="4046" y="2374"/>
                  </a:lnTo>
                  <a:lnTo>
                    <a:pt x="3999" y="2366"/>
                  </a:lnTo>
                  <a:lnTo>
                    <a:pt x="3952" y="2356"/>
                  </a:lnTo>
                  <a:lnTo>
                    <a:pt x="3902" y="2345"/>
                  </a:lnTo>
                  <a:lnTo>
                    <a:pt x="3853" y="2330"/>
                  </a:lnTo>
                  <a:lnTo>
                    <a:pt x="3803" y="2314"/>
                  </a:lnTo>
                  <a:lnTo>
                    <a:pt x="3752" y="2296"/>
                  </a:lnTo>
                  <a:lnTo>
                    <a:pt x="3700" y="2275"/>
                  </a:lnTo>
                  <a:lnTo>
                    <a:pt x="3648" y="2253"/>
                  </a:lnTo>
                  <a:lnTo>
                    <a:pt x="3596" y="2229"/>
                  </a:lnTo>
                  <a:lnTo>
                    <a:pt x="3542" y="2200"/>
                  </a:lnTo>
                  <a:lnTo>
                    <a:pt x="3489" y="2170"/>
                  </a:lnTo>
                  <a:lnTo>
                    <a:pt x="3434" y="2137"/>
                  </a:lnTo>
                  <a:lnTo>
                    <a:pt x="3380" y="2101"/>
                  </a:lnTo>
                  <a:lnTo>
                    <a:pt x="3324" y="2064"/>
                  </a:lnTo>
                  <a:lnTo>
                    <a:pt x="3269" y="2022"/>
                  </a:lnTo>
                  <a:lnTo>
                    <a:pt x="3212" y="1978"/>
                  </a:lnTo>
                  <a:lnTo>
                    <a:pt x="3156" y="1930"/>
                  </a:lnTo>
                  <a:lnTo>
                    <a:pt x="3098" y="1880"/>
                  </a:lnTo>
                  <a:lnTo>
                    <a:pt x="3041" y="1827"/>
                  </a:lnTo>
                  <a:lnTo>
                    <a:pt x="2983" y="1770"/>
                  </a:lnTo>
                  <a:lnTo>
                    <a:pt x="2924" y="1710"/>
                  </a:lnTo>
                  <a:lnTo>
                    <a:pt x="2866" y="1646"/>
                  </a:lnTo>
                  <a:lnTo>
                    <a:pt x="2866" y="1646"/>
                  </a:lnTo>
                  <a:lnTo>
                    <a:pt x="2749" y="1520"/>
                  </a:lnTo>
                  <a:lnTo>
                    <a:pt x="2637" y="1399"/>
                  </a:lnTo>
                  <a:lnTo>
                    <a:pt x="2527" y="1284"/>
                  </a:lnTo>
                  <a:lnTo>
                    <a:pt x="2419" y="1174"/>
                  </a:lnTo>
                  <a:lnTo>
                    <a:pt x="2315" y="1072"/>
                  </a:lnTo>
                  <a:lnTo>
                    <a:pt x="2213" y="976"/>
                  </a:lnTo>
                  <a:lnTo>
                    <a:pt x="2113" y="884"/>
                  </a:lnTo>
                  <a:lnTo>
                    <a:pt x="2016" y="798"/>
                  </a:lnTo>
                  <a:lnTo>
                    <a:pt x="1920" y="717"/>
                  </a:lnTo>
                  <a:lnTo>
                    <a:pt x="1827" y="641"/>
                  </a:lnTo>
                  <a:lnTo>
                    <a:pt x="1736" y="570"/>
                  </a:lnTo>
                  <a:lnTo>
                    <a:pt x="1647" y="504"/>
                  </a:lnTo>
                  <a:lnTo>
                    <a:pt x="1558" y="444"/>
                  </a:lnTo>
                  <a:lnTo>
                    <a:pt x="1472" y="388"/>
                  </a:lnTo>
                  <a:lnTo>
                    <a:pt x="1386" y="336"/>
                  </a:lnTo>
                  <a:lnTo>
                    <a:pt x="1303" y="288"/>
                  </a:lnTo>
                  <a:lnTo>
                    <a:pt x="1219" y="246"/>
                  </a:lnTo>
                  <a:lnTo>
                    <a:pt x="1136" y="205"/>
                  </a:lnTo>
                  <a:lnTo>
                    <a:pt x="1055" y="170"/>
                  </a:lnTo>
                  <a:lnTo>
                    <a:pt x="974" y="139"/>
                  </a:lnTo>
                  <a:lnTo>
                    <a:pt x="893" y="112"/>
                  </a:lnTo>
                  <a:lnTo>
                    <a:pt x="814" y="88"/>
                  </a:lnTo>
                  <a:lnTo>
                    <a:pt x="733" y="65"/>
                  </a:lnTo>
                  <a:lnTo>
                    <a:pt x="653" y="47"/>
                  </a:lnTo>
                  <a:lnTo>
                    <a:pt x="574" y="33"/>
                  </a:lnTo>
                  <a:lnTo>
                    <a:pt x="493" y="21"/>
                  </a:lnTo>
                  <a:lnTo>
                    <a:pt x="413" y="12"/>
                  </a:lnTo>
                  <a:lnTo>
                    <a:pt x="332" y="5"/>
                  </a:lnTo>
                  <a:lnTo>
                    <a:pt x="250" y="2"/>
                  </a:lnTo>
                  <a:lnTo>
                    <a:pt x="168" y="0"/>
                  </a:lnTo>
                  <a:lnTo>
                    <a:pt x="85" y="0"/>
                  </a:lnTo>
                  <a:lnTo>
                    <a:pt x="0" y="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523728" name="Freeform 16"/>
            <p:cNvSpPr>
              <a:spLocks/>
            </p:cNvSpPr>
            <p:nvPr userDrawn="1"/>
          </p:nvSpPr>
          <p:spPr bwMode="auto">
            <a:xfrm>
              <a:off x="389" y="808"/>
              <a:ext cx="5176" cy="1160"/>
            </a:xfrm>
            <a:custGeom>
              <a:avLst/>
              <a:gdLst/>
              <a:ahLst/>
              <a:cxnLst>
                <a:cxn ang="0">
                  <a:pos x="5176" y="1959"/>
                </a:cxn>
                <a:cxn ang="0">
                  <a:pos x="5130" y="2001"/>
                </a:cxn>
                <a:cxn ang="0">
                  <a:pos x="5075" y="2044"/>
                </a:cxn>
                <a:cxn ang="0">
                  <a:pos x="4998" y="2096"/>
                </a:cxn>
                <a:cxn ang="0">
                  <a:pos x="4903" y="2153"/>
                </a:cxn>
                <a:cxn ang="0">
                  <a:pos x="4790" y="2208"/>
                </a:cxn>
                <a:cxn ang="0">
                  <a:pos x="4658" y="2258"/>
                </a:cxn>
                <a:cxn ang="0">
                  <a:pos x="4587" y="2277"/>
                </a:cxn>
                <a:cxn ang="0">
                  <a:pos x="4513" y="2295"/>
                </a:cxn>
                <a:cxn ang="0">
                  <a:pos x="4433" y="2308"/>
                </a:cxn>
                <a:cxn ang="0">
                  <a:pos x="4350" y="2317"/>
                </a:cxn>
                <a:cxn ang="0">
                  <a:pos x="4264" y="2321"/>
                </a:cxn>
                <a:cxn ang="0">
                  <a:pos x="4174" y="2317"/>
                </a:cxn>
                <a:cxn ang="0">
                  <a:pos x="4082" y="2308"/>
                </a:cxn>
                <a:cxn ang="0">
                  <a:pos x="3986" y="2292"/>
                </a:cxn>
                <a:cxn ang="0">
                  <a:pos x="3888" y="2269"/>
                </a:cxn>
                <a:cxn ang="0">
                  <a:pos x="3786" y="2235"/>
                </a:cxn>
                <a:cxn ang="0">
                  <a:pos x="3682" y="2195"/>
                </a:cxn>
                <a:cxn ang="0">
                  <a:pos x="3575" y="2143"/>
                </a:cxn>
                <a:cxn ang="0">
                  <a:pos x="3466" y="2082"/>
                </a:cxn>
                <a:cxn ang="0">
                  <a:pos x="3355" y="2011"/>
                </a:cxn>
                <a:cxn ang="0">
                  <a:pos x="3241" y="1927"/>
                </a:cxn>
                <a:cxn ang="0">
                  <a:pos x="3125" y="1831"/>
                </a:cxn>
                <a:cxn ang="0">
                  <a:pos x="3009" y="1723"/>
                </a:cxn>
                <a:cxn ang="0">
                  <a:pos x="2891" y="1600"/>
                </a:cxn>
                <a:cxn ang="0">
                  <a:pos x="2773" y="1475"/>
                </a:cxn>
                <a:cxn ang="0">
                  <a:pos x="2545" y="1244"/>
                </a:cxn>
                <a:cxn ang="0">
                  <a:pos x="2331" y="1035"/>
                </a:cxn>
                <a:cxn ang="0">
                  <a:pos x="2126" y="850"/>
                </a:cxn>
                <a:cxn ang="0">
                  <a:pos x="1931" y="685"/>
                </a:cxn>
                <a:cxn ang="0">
                  <a:pos x="1744" y="543"/>
                </a:cxn>
                <a:cxn ang="0">
                  <a:pos x="1565" y="419"/>
                </a:cxn>
                <a:cxn ang="0">
                  <a:pos x="1391" y="314"/>
                </a:cxn>
                <a:cxn ang="0">
                  <a:pos x="1222" y="226"/>
                </a:cxn>
                <a:cxn ang="0">
                  <a:pos x="1057" y="154"/>
                </a:cxn>
                <a:cxn ang="0">
                  <a:pos x="894" y="99"/>
                </a:cxn>
                <a:cxn ang="0">
                  <a:pos x="735" y="55"/>
                </a:cxn>
                <a:cxn ang="0">
                  <a:pos x="574" y="26"/>
                </a:cxn>
                <a:cxn ang="0">
                  <a:pos x="412" y="8"/>
                </a:cxn>
                <a:cxn ang="0">
                  <a:pos x="250" y="0"/>
                </a:cxn>
                <a:cxn ang="0">
                  <a:pos x="85" y="4"/>
                </a:cxn>
              </a:cxnLst>
              <a:rect l="0" t="0" r="r" b="b"/>
              <a:pathLst>
                <a:path w="5176" h="2321">
                  <a:moveTo>
                    <a:pt x="5176" y="1959"/>
                  </a:moveTo>
                  <a:lnTo>
                    <a:pt x="5176" y="1959"/>
                  </a:lnTo>
                  <a:lnTo>
                    <a:pt x="5165" y="1970"/>
                  </a:lnTo>
                  <a:lnTo>
                    <a:pt x="5130" y="2001"/>
                  </a:lnTo>
                  <a:lnTo>
                    <a:pt x="5105" y="2020"/>
                  </a:lnTo>
                  <a:lnTo>
                    <a:pt x="5075" y="2044"/>
                  </a:lnTo>
                  <a:lnTo>
                    <a:pt x="5039" y="2070"/>
                  </a:lnTo>
                  <a:lnTo>
                    <a:pt x="4998" y="2096"/>
                  </a:lnTo>
                  <a:lnTo>
                    <a:pt x="4953" y="2125"/>
                  </a:lnTo>
                  <a:lnTo>
                    <a:pt x="4903" y="2153"/>
                  </a:lnTo>
                  <a:lnTo>
                    <a:pt x="4849" y="2180"/>
                  </a:lnTo>
                  <a:lnTo>
                    <a:pt x="4790" y="2208"/>
                  </a:lnTo>
                  <a:lnTo>
                    <a:pt x="4726" y="2233"/>
                  </a:lnTo>
                  <a:lnTo>
                    <a:pt x="4658" y="2258"/>
                  </a:lnTo>
                  <a:lnTo>
                    <a:pt x="4624" y="2267"/>
                  </a:lnTo>
                  <a:lnTo>
                    <a:pt x="4587" y="2277"/>
                  </a:lnTo>
                  <a:lnTo>
                    <a:pt x="4550" y="2287"/>
                  </a:lnTo>
                  <a:lnTo>
                    <a:pt x="4513" y="2295"/>
                  </a:lnTo>
                  <a:lnTo>
                    <a:pt x="4472" y="2303"/>
                  </a:lnTo>
                  <a:lnTo>
                    <a:pt x="4433" y="2308"/>
                  </a:lnTo>
                  <a:lnTo>
                    <a:pt x="4392" y="2313"/>
                  </a:lnTo>
                  <a:lnTo>
                    <a:pt x="4350" y="2317"/>
                  </a:lnTo>
                  <a:lnTo>
                    <a:pt x="4307" y="2319"/>
                  </a:lnTo>
                  <a:lnTo>
                    <a:pt x="4264" y="2321"/>
                  </a:lnTo>
                  <a:lnTo>
                    <a:pt x="4220" y="2319"/>
                  </a:lnTo>
                  <a:lnTo>
                    <a:pt x="4174" y="2317"/>
                  </a:lnTo>
                  <a:lnTo>
                    <a:pt x="4128" y="2314"/>
                  </a:lnTo>
                  <a:lnTo>
                    <a:pt x="4082" y="2308"/>
                  </a:lnTo>
                  <a:lnTo>
                    <a:pt x="4034" y="2301"/>
                  </a:lnTo>
                  <a:lnTo>
                    <a:pt x="3986" y="2292"/>
                  </a:lnTo>
                  <a:lnTo>
                    <a:pt x="3936" y="2282"/>
                  </a:lnTo>
                  <a:lnTo>
                    <a:pt x="3888" y="2269"/>
                  </a:lnTo>
                  <a:lnTo>
                    <a:pt x="3836" y="2253"/>
                  </a:lnTo>
                  <a:lnTo>
                    <a:pt x="3786" y="2235"/>
                  </a:lnTo>
                  <a:lnTo>
                    <a:pt x="3734" y="2216"/>
                  </a:lnTo>
                  <a:lnTo>
                    <a:pt x="3682" y="2195"/>
                  </a:lnTo>
                  <a:lnTo>
                    <a:pt x="3628" y="2170"/>
                  </a:lnTo>
                  <a:lnTo>
                    <a:pt x="3575" y="2143"/>
                  </a:lnTo>
                  <a:lnTo>
                    <a:pt x="3521" y="2114"/>
                  </a:lnTo>
                  <a:lnTo>
                    <a:pt x="3466" y="2082"/>
                  </a:lnTo>
                  <a:lnTo>
                    <a:pt x="3410" y="2048"/>
                  </a:lnTo>
                  <a:lnTo>
                    <a:pt x="3355" y="2011"/>
                  </a:lnTo>
                  <a:lnTo>
                    <a:pt x="3298" y="1970"/>
                  </a:lnTo>
                  <a:lnTo>
                    <a:pt x="3241" y="1927"/>
                  </a:lnTo>
                  <a:lnTo>
                    <a:pt x="3184" y="1880"/>
                  </a:lnTo>
                  <a:lnTo>
                    <a:pt x="3125" y="1831"/>
                  </a:lnTo>
                  <a:lnTo>
                    <a:pt x="3067" y="1778"/>
                  </a:lnTo>
                  <a:lnTo>
                    <a:pt x="3009" y="1723"/>
                  </a:lnTo>
                  <a:lnTo>
                    <a:pt x="2949" y="1663"/>
                  </a:lnTo>
                  <a:lnTo>
                    <a:pt x="2891" y="1600"/>
                  </a:lnTo>
                  <a:lnTo>
                    <a:pt x="2891" y="1600"/>
                  </a:lnTo>
                  <a:lnTo>
                    <a:pt x="2773" y="1475"/>
                  </a:lnTo>
                  <a:lnTo>
                    <a:pt x="2658" y="1357"/>
                  </a:lnTo>
                  <a:lnTo>
                    <a:pt x="2545" y="1244"/>
                  </a:lnTo>
                  <a:lnTo>
                    <a:pt x="2437" y="1135"/>
                  </a:lnTo>
                  <a:lnTo>
                    <a:pt x="2331" y="1035"/>
                  </a:lnTo>
                  <a:lnTo>
                    <a:pt x="2227" y="938"/>
                  </a:lnTo>
                  <a:lnTo>
                    <a:pt x="2126" y="850"/>
                  </a:lnTo>
                  <a:lnTo>
                    <a:pt x="2027" y="764"/>
                  </a:lnTo>
                  <a:lnTo>
                    <a:pt x="1931" y="685"/>
                  </a:lnTo>
                  <a:lnTo>
                    <a:pt x="1837" y="611"/>
                  </a:lnTo>
                  <a:lnTo>
                    <a:pt x="1744" y="543"/>
                  </a:lnTo>
                  <a:lnTo>
                    <a:pt x="1654" y="478"/>
                  </a:lnTo>
                  <a:lnTo>
                    <a:pt x="1565" y="419"/>
                  </a:lnTo>
                  <a:lnTo>
                    <a:pt x="1477" y="364"/>
                  </a:lnTo>
                  <a:lnTo>
                    <a:pt x="1391" y="314"/>
                  </a:lnTo>
                  <a:lnTo>
                    <a:pt x="1305" y="268"/>
                  </a:lnTo>
                  <a:lnTo>
                    <a:pt x="1222" y="226"/>
                  </a:lnTo>
                  <a:lnTo>
                    <a:pt x="1139" y="188"/>
                  </a:lnTo>
                  <a:lnTo>
                    <a:pt x="1057" y="154"/>
                  </a:lnTo>
                  <a:lnTo>
                    <a:pt x="976" y="125"/>
                  </a:lnTo>
                  <a:lnTo>
                    <a:pt x="894" y="99"/>
                  </a:lnTo>
                  <a:lnTo>
                    <a:pt x="814" y="75"/>
                  </a:lnTo>
                  <a:lnTo>
                    <a:pt x="735" y="55"/>
                  </a:lnTo>
                  <a:lnTo>
                    <a:pt x="654" y="39"/>
                  </a:lnTo>
                  <a:lnTo>
                    <a:pt x="574" y="26"/>
                  </a:lnTo>
                  <a:lnTo>
                    <a:pt x="493" y="16"/>
                  </a:lnTo>
                  <a:lnTo>
                    <a:pt x="412" y="8"/>
                  </a:lnTo>
                  <a:lnTo>
                    <a:pt x="332" y="4"/>
                  </a:lnTo>
                  <a:lnTo>
                    <a:pt x="250" y="0"/>
                  </a:lnTo>
                  <a:lnTo>
                    <a:pt x="168" y="0"/>
                  </a:lnTo>
                  <a:lnTo>
                    <a:pt x="85" y="4"/>
                  </a:lnTo>
                  <a:lnTo>
                    <a:pt x="0" y="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523729" name="Freeform 17"/>
            <p:cNvSpPr>
              <a:spLocks/>
            </p:cNvSpPr>
            <p:nvPr userDrawn="1"/>
          </p:nvSpPr>
          <p:spPr bwMode="auto">
            <a:xfrm>
              <a:off x="403" y="829"/>
              <a:ext cx="5205" cy="1124"/>
            </a:xfrm>
            <a:custGeom>
              <a:avLst/>
              <a:gdLst/>
              <a:ahLst/>
              <a:cxnLst>
                <a:cxn ang="0">
                  <a:pos x="5205" y="1868"/>
                </a:cxn>
                <a:cxn ang="0">
                  <a:pos x="5161" y="1910"/>
                </a:cxn>
                <a:cxn ang="0">
                  <a:pos x="5105" y="1956"/>
                </a:cxn>
                <a:cxn ang="0">
                  <a:pos x="5030" y="2011"/>
                </a:cxn>
                <a:cxn ang="0">
                  <a:pos x="4936" y="2069"/>
                </a:cxn>
                <a:cxn ang="0">
                  <a:pos x="4822" y="2127"/>
                </a:cxn>
                <a:cxn ang="0">
                  <a:pos x="4693" y="2178"/>
                </a:cxn>
                <a:cxn ang="0">
                  <a:pos x="4621" y="2201"/>
                </a:cxn>
                <a:cxn ang="0">
                  <a:pos x="4546" y="2219"/>
                </a:cxn>
                <a:cxn ang="0">
                  <a:pos x="4467" y="2235"/>
                </a:cxn>
                <a:cxn ang="0">
                  <a:pos x="4385" y="2245"/>
                </a:cxn>
                <a:cxn ang="0">
                  <a:pos x="4299" y="2250"/>
                </a:cxn>
                <a:cxn ang="0">
                  <a:pos x="4208" y="2250"/>
                </a:cxn>
                <a:cxn ang="0">
                  <a:pos x="4117" y="2241"/>
                </a:cxn>
                <a:cxn ang="0">
                  <a:pos x="4020" y="2227"/>
                </a:cxn>
                <a:cxn ang="0">
                  <a:pos x="3921" y="2206"/>
                </a:cxn>
                <a:cxn ang="0">
                  <a:pos x="3820" y="2175"/>
                </a:cxn>
                <a:cxn ang="0">
                  <a:pos x="3714" y="2135"/>
                </a:cxn>
                <a:cxn ang="0">
                  <a:pos x="3607" y="2086"/>
                </a:cxn>
                <a:cxn ang="0">
                  <a:pos x="3497" y="2027"/>
                </a:cxn>
                <a:cxn ang="0">
                  <a:pos x="3385" y="1957"/>
                </a:cxn>
                <a:cxn ang="0">
                  <a:pos x="3270" y="1875"/>
                </a:cxn>
                <a:cxn ang="0">
                  <a:pos x="3153" y="1781"/>
                </a:cxn>
                <a:cxn ang="0">
                  <a:pos x="3035" y="1675"/>
                </a:cxn>
                <a:cxn ang="0">
                  <a:pos x="2914" y="1555"/>
                </a:cxn>
                <a:cxn ang="0">
                  <a:pos x="2795" y="1431"/>
                </a:cxn>
                <a:cxn ang="0">
                  <a:pos x="2564" y="1202"/>
                </a:cxn>
                <a:cxn ang="0">
                  <a:pos x="2346" y="997"/>
                </a:cxn>
                <a:cxn ang="0">
                  <a:pos x="2140" y="816"/>
                </a:cxn>
                <a:cxn ang="0">
                  <a:pos x="1941" y="654"/>
                </a:cxn>
                <a:cxn ang="0">
                  <a:pos x="1752" y="514"/>
                </a:cxn>
                <a:cxn ang="0">
                  <a:pos x="1570" y="394"/>
                </a:cxn>
                <a:cxn ang="0">
                  <a:pos x="1395" y="293"/>
                </a:cxn>
                <a:cxn ang="0">
                  <a:pos x="1226" y="207"/>
                </a:cxn>
                <a:cxn ang="0">
                  <a:pos x="1059" y="139"/>
                </a:cxn>
                <a:cxn ang="0">
                  <a:pos x="897" y="86"/>
                </a:cxn>
                <a:cxn ang="0">
                  <a:pos x="734" y="45"/>
                </a:cxn>
                <a:cxn ang="0">
                  <a:pos x="575" y="20"/>
                </a:cxn>
                <a:cxn ang="0">
                  <a:pos x="414" y="5"/>
                </a:cxn>
                <a:cxn ang="0">
                  <a:pos x="250" y="0"/>
                </a:cxn>
                <a:cxn ang="0">
                  <a:pos x="85" y="7"/>
                </a:cxn>
              </a:cxnLst>
              <a:rect l="0" t="0" r="r" b="b"/>
              <a:pathLst>
                <a:path w="5205" h="2250">
                  <a:moveTo>
                    <a:pt x="5205" y="1868"/>
                  </a:moveTo>
                  <a:lnTo>
                    <a:pt x="5205" y="1868"/>
                  </a:lnTo>
                  <a:lnTo>
                    <a:pt x="5194" y="1880"/>
                  </a:lnTo>
                  <a:lnTo>
                    <a:pt x="5161" y="1910"/>
                  </a:lnTo>
                  <a:lnTo>
                    <a:pt x="5136" y="1931"/>
                  </a:lnTo>
                  <a:lnTo>
                    <a:pt x="5105" y="1956"/>
                  </a:lnTo>
                  <a:lnTo>
                    <a:pt x="5071" y="1981"/>
                  </a:lnTo>
                  <a:lnTo>
                    <a:pt x="5030" y="2011"/>
                  </a:lnTo>
                  <a:lnTo>
                    <a:pt x="4984" y="2040"/>
                  </a:lnTo>
                  <a:lnTo>
                    <a:pt x="4936" y="2069"/>
                  </a:lnTo>
                  <a:lnTo>
                    <a:pt x="4882" y="2098"/>
                  </a:lnTo>
                  <a:lnTo>
                    <a:pt x="4822" y="2127"/>
                  </a:lnTo>
                  <a:lnTo>
                    <a:pt x="4760" y="2153"/>
                  </a:lnTo>
                  <a:lnTo>
                    <a:pt x="4693" y="2178"/>
                  </a:lnTo>
                  <a:lnTo>
                    <a:pt x="4657" y="2190"/>
                  </a:lnTo>
                  <a:lnTo>
                    <a:pt x="4621" y="2201"/>
                  </a:lnTo>
                  <a:lnTo>
                    <a:pt x="4585" y="2211"/>
                  </a:lnTo>
                  <a:lnTo>
                    <a:pt x="4546" y="2219"/>
                  </a:lnTo>
                  <a:lnTo>
                    <a:pt x="4507" y="2227"/>
                  </a:lnTo>
                  <a:lnTo>
                    <a:pt x="4467" y="2235"/>
                  </a:lnTo>
                  <a:lnTo>
                    <a:pt x="4426" y="2240"/>
                  </a:lnTo>
                  <a:lnTo>
                    <a:pt x="4385" y="2245"/>
                  </a:lnTo>
                  <a:lnTo>
                    <a:pt x="4342" y="2248"/>
                  </a:lnTo>
                  <a:lnTo>
                    <a:pt x="4299" y="2250"/>
                  </a:lnTo>
                  <a:lnTo>
                    <a:pt x="4254" y="2250"/>
                  </a:lnTo>
                  <a:lnTo>
                    <a:pt x="4208" y="2250"/>
                  </a:lnTo>
                  <a:lnTo>
                    <a:pt x="4163" y="2246"/>
                  </a:lnTo>
                  <a:lnTo>
                    <a:pt x="4117" y="2241"/>
                  </a:lnTo>
                  <a:lnTo>
                    <a:pt x="4068" y="2235"/>
                  </a:lnTo>
                  <a:lnTo>
                    <a:pt x="4020" y="2227"/>
                  </a:lnTo>
                  <a:lnTo>
                    <a:pt x="3971" y="2217"/>
                  </a:lnTo>
                  <a:lnTo>
                    <a:pt x="3921" y="2206"/>
                  </a:lnTo>
                  <a:lnTo>
                    <a:pt x="3871" y="2191"/>
                  </a:lnTo>
                  <a:lnTo>
                    <a:pt x="3820" y="2175"/>
                  </a:lnTo>
                  <a:lnTo>
                    <a:pt x="3767" y="2156"/>
                  </a:lnTo>
                  <a:lnTo>
                    <a:pt x="3714" y="2135"/>
                  </a:lnTo>
                  <a:lnTo>
                    <a:pt x="3661" y="2112"/>
                  </a:lnTo>
                  <a:lnTo>
                    <a:pt x="3607" y="2086"/>
                  </a:lnTo>
                  <a:lnTo>
                    <a:pt x="3553" y="2057"/>
                  </a:lnTo>
                  <a:lnTo>
                    <a:pt x="3497" y="2027"/>
                  </a:lnTo>
                  <a:lnTo>
                    <a:pt x="3442" y="1993"/>
                  </a:lnTo>
                  <a:lnTo>
                    <a:pt x="3385" y="1957"/>
                  </a:lnTo>
                  <a:lnTo>
                    <a:pt x="3328" y="1917"/>
                  </a:lnTo>
                  <a:lnTo>
                    <a:pt x="3270" y="1875"/>
                  </a:lnTo>
                  <a:lnTo>
                    <a:pt x="3213" y="1830"/>
                  </a:lnTo>
                  <a:lnTo>
                    <a:pt x="3153" y="1781"/>
                  </a:lnTo>
                  <a:lnTo>
                    <a:pt x="3095" y="1730"/>
                  </a:lnTo>
                  <a:lnTo>
                    <a:pt x="3035" y="1675"/>
                  </a:lnTo>
                  <a:lnTo>
                    <a:pt x="2975" y="1617"/>
                  </a:lnTo>
                  <a:lnTo>
                    <a:pt x="2914" y="1555"/>
                  </a:lnTo>
                  <a:lnTo>
                    <a:pt x="2914" y="1555"/>
                  </a:lnTo>
                  <a:lnTo>
                    <a:pt x="2795" y="1431"/>
                  </a:lnTo>
                  <a:lnTo>
                    <a:pt x="2678" y="1313"/>
                  </a:lnTo>
                  <a:lnTo>
                    <a:pt x="2564" y="1202"/>
                  </a:lnTo>
                  <a:lnTo>
                    <a:pt x="2453" y="1097"/>
                  </a:lnTo>
                  <a:lnTo>
                    <a:pt x="2346" y="997"/>
                  </a:lnTo>
                  <a:lnTo>
                    <a:pt x="2241" y="903"/>
                  </a:lnTo>
                  <a:lnTo>
                    <a:pt x="2140" y="816"/>
                  </a:lnTo>
                  <a:lnTo>
                    <a:pt x="2040" y="732"/>
                  </a:lnTo>
                  <a:lnTo>
                    <a:pt x="1941" y="654"/>
                  </a:lnTo>
                  <a:lnTo>
                    <a:pt x="1847" y="582"/>
                  </a:lnTo>
                  <a:lnTo>
                    <a:pt x="1752" y="514"/>
                  </a:lnTo>
                  <a:lnTo>
                    <a:pt x="1661" y="452"/>
                  </a:lnTo>
                  <a:lnTo>
                    <a:pt x="1570" y="394"/>
                  </a:lnTo>
                  <a:lnTo>
                    <a:pt x="1483" y="341"/>
                  </a:lnTo>
                  <a:lnTo>
                    <a:pt x="1395" y="293"/>
                  </a:lnTo>
                  <a:lnTo>
                    <a:pt x="1311" y="247"/>
                  </a:lnTo>
                  <a:lnTo>
                    <a:pt x="1226" y="207"/>
                  </a:lnTo>
                  <a:lnTo>
                    <a:pt x="1143" y="171"/>
                  </a:lnTo>
                  <a:lnTo>
                    <a:pt x="1059" y="139"/>
                  </a:lnTo>
                  <a:lnTo>
                    <a:pt x="977" y="110"/>
                  </a:lnTo>
                  <a:lnTo>
                    <a:pt x="897" y="86"/>
                  </a:lnTo>
                  <a:lnTo>
                    <a:pt x="815" y="63"/>
                  </a:lnTo>
                  <a:lnTo>
                    <a:pt x="734" y="45"/>
                  </a:lnTo>
                  <a:lnTo>
                    <a:pt x="655" y="31"/>
                  </a:lnTo>
                  <a:lnTo>
                    <a:pt x="575" y="20"/>
                  </a:lnTo>
                  <a:lnTo>
                    <a:pt x="494" y="10"/>
                  </a:lnTo>
                  <a:lnTo>
                    <a:pt x="414" y="5"/>
                  </a:lnTo>
                  <a:lnTo>
                    <a:pt x="332" y="2"/>
                  </a:lnTo>
                  <a:lnTo>
                    <a:pt x="250" y="0"/>
                  </a:lnTo>
                  <a:lnTo>
                    <a:pt x="168" y="2"/>
                  </a:lnTo>
                  <a:lnTo>
                    <a:pt x="85" y="7"/>
                  </a:lnTo>
                  <a:lnTo>
                    <a:pt x="0" y="13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523730" name="Freeform 18"/>
            <p:cNvSpPr>
              <a:spLocks/>
            </p:cNvSpPr>
            <p:nvPr userDrawn="1"/>
          </p:nvSpPr>
          <p:spPr bwMode="auto">
            <a:xfrm>
              <a:off x="418" y="850"/>
              <a:ext cx="5233" cy="1090"/>
            </a:xfrm>
            <a:custGeom>
              <a:avLst/>
              <a:gdLst/>
              <a:ahLst/>
              <a:cxnLst>
                <a:cxn ang="0">
                  <a:pos x="5233" y="1778"/>
                </a:cxn>
                <a:cxn ang="0">
                  <a:pos x="5189" y="1822"/>
                </a:cxn>
                <a:cxn ang="0">
                  <a:pos x="5133" y="1867"/>
                </a:cxn>
                <a:cxn ang="0">
                  <a:pos x="5060" y="1923"/>
                </a:cxn>
                <a:cxn ang="0">
                  <a:pos x="4965" y="1985"/>
                </a:cxn>
                <a:cxn ang="0">
                  <a:pos x="4854" y="2044"/>
                </a:cxn>
                <a:cxn ang="0">
                  <a:pos x="4725" y="2099"/>
                </a:cxn>
                <a:cxn ang="0">
                  <a:pos x="4654" y="2122"/>
                </a:cxn>
                <a:cxn ang="0">
                  <a:pos x="4579" y="2143"/>
                </a:cxn>
                <a:cxn ang="0">
                  <a:pos x="4500" y="2159"/>
                </a:cxn>
                <a:cxn ang="0">
                  <a:pos x="4418" y="2172"/>
                </a:cxn>
                <a:cxn ang="0">
                  <a:pos x="4332" y="2178"/>
                </a:cxn>
                <a:cxn ang="0">
                  <a:pos x="4242" y="2180"/>
                </a:cxn>
                <a:cxn ang="0">
                  <a:pos x="4149" y="2174"/>
                </a:cxn>
                <a:cxn ang="0">
                  <a:pos x="4053" y="2162"/>
                </a:cxn>
                <a:cxn ang="0">
                  <a:pos x="3953" y="2141"/>
                </a:cxn>
                <a:cxn ang="0">
                  <a:pos x="3852" y="2114"/>
                </a:cxn>
                <a:cxn ang="0">
                  <a:pos x="3746" y="2075"/>
                </a:cxn>
                <a:cxn ang="0">
                  <a:pos x="3638" y="2028"/>
                </a:cxn>
                <a:cxn ang="0">
                  <a:pos x="3527" y="1972"/>
                </a:cxn>
                <a:cxn ang="0">
                  <a:pos x="3414" y="1902"/>
                </a:cxn>
                <a:cxn ang="0">
                  <a:pos x="3298" y="1823"/>
                </a:cxn>
                <a:cxn ang="0">
                  <a:pos x="3180" y="1731"/>
                </a:cxn>
                <a:cxn ang="0">
                  <a:pos x="3059" y="1626"/>
                </a:cxn>
                <a:cxn ang="0">
                  <a:pos x="2937" y="1508"/>
                </a:cxn>
                <a:cxn ang="0">
                  <a:pos x="2816" y="1387"/>
                </a:cxn>
                <a:cxn ang="0">
                  <a:pos x="2581" y="1161"/>
                </a:cxn>
                <a:cxn ang="0">
                  <a:pos x="2361" y="959"/>
                </a:cxn>
                <a:cxn ang="0">
                  <a:pos x="2151" y="780"/>
                </a:cxn>
                <a:cxn ang="0">
                  <a:pos x="1951" y="624"/>
                </a:cxn>
                <a:cxn ang="0">
                  <a:pos x="1759" y="486"/>
                </a:cxn>
                <a:cxn ang="0">
                  <a:pos x="1576" y="370"/>
                </a:cxn>
                <a:cxn ang="0">
                  <a:pos x="1400" y="270"/>
                </a:cxn>
                <a:cxn ang="0">
                  <a:pos x="1229" y="189"/>
                </a:cxn>
                <a:cxn ang="0">
                  <a:pos x="1061" y="123"/>
                </a:cxn>
                <a:cxn ang="0">
                  <a:pos x="897" y="73"/>
                </a:cxn>
                <a:cxn ang="0">
                  <a:pos x="736" y="36"/>
                </a:cxn>
                <a:cxn ang="0">
                  <a:pos x="575" y="13"/>
                </a:cxn>
                <a:cxn ang="0">
                  <a:pos x="413" y="2"/>
                </a:cxn>
                <a:cxn ang="0">
                  <a:pos x="250" y="2"/>
                </a:cxn>
                <a:cxn ang="0">
                  <a:pos x="85" y="10"/>
                </a:cxn>
              </a:cxnLst>
              <a:rect l="0" t="0" r="r" b="b"/>
              <a:pathLst>
                <a:path w="5233" h="2180">
                  <a:moveTo>
                    <a:pt x="5233" y="1778"/>
                  </a:moveTo>
                  <a:lnTo>
                    <a:pt x="5233" y="1778"/>
                  </a:lnTo>
                  <a:lnTo>
                    <a:pt x="5222" y="1789"/>
                  </a:lnTo>
                  <a:lnTo>
                    <a:pt x="5189" y="1822"/>
                  </a:lnTo>
                  <a:lnTo>
                    <a:pt x="5164" y="1843"/>
                  </a:lnTo>
                  <a:lnTo>
                    <a:pt x="5133" y="1867"/>
                  </a:lnTo>
                  <a:lnTo>
                    <a:pt x="5099" y="1894"/>
                  </a:lnTo>
                  <a:lnTo>
                    <a:pt x="5060" y="1923"/>
                  </a:lnTo>
                  <a:lnTo>
                    <a:pt x="5015" y="1954"/>
                  </a:lnTo>
                  <a:lnTo>
                    <a:pt x="4965" y="1985"/>
                  </a:lnTo>
                  <a:lnTo>
                    <a:pt x="4913" y="2014"/>
                  </a:lnTo>
                  <a:lnTo>
                    <a:pt x="4854" y="2044"/>
                  </a:lnTo>
                  <a:lnTo>
                    <a:pt x="4792" y="2072"/>
                  </a:lnTo>
                  <a:lnTo>
                    <a:pt x="4725" y="2099"/>
                  </a:lnTo>
                  <a:lnTo>
                    <a:pt x="4689" y="2111"/>
                  </a:lnTo>
                  <a:lnTo>
                    <a:pt x="4654" y="2122"/>
                  </a:lnTo>
                  <a:lnTo>
                    <a:pt x="4617" y="2133"/>
                  </a:lnTo>
                  <a:lnTo>
                    <a:pt x="4579" y="2143"/>
                  </a:lnTo>
                  <a:lnTo>
                    <a:pt x="4540" y="2153"/>
                  </a:lnTo>
                  <a:lnTo>
                    <a:pt x="4500" y="2159"/>
                  </a:lnTo>
                  <a:lnTo>
                    <a:pt x="4460" y="2167"/>
                  </a:lnTo>
                  <a:lnTo>
                    <a:pt x="4418" y="2172"/>
                  </a:lnTo>
                  <a:lnTo>
                    <a:pt x="4375" y="2175"/>
                  </a:lnTo>
                  <a:lnTo>
                    <a:pt x="4332" y="2178"/>
                  </a:lnTo>
                  <a:lnTo>
                    <a:pt x="4288" y="2180"/>
                  </a:lnTo>
                  <a:lnTo>
                    <a:pt x="4242" y="2180"/>
                  </a:lnTo>
                  <a:lnTo>
                    <a:pt x="4196" y="2178"/>
                  </a:lnTo>
                  <a:lnTo>
                    <a:pt x="4149" y="2174"/>
                  </a:lnTo>
                  <a:lnTo>
                    <a:pt x="4102" y="2169"/>
                  </a:lnTo>
                  <a:lnTo>
                    <a:pt x="4053" y="2162"/>
                  </a:lnTo>
                  <a:lnTo>
                    <a:pt x="4003" y="2153"/>
                  </a:lnTo>
                  <a:lnTo>
                    <a:pt x="3953" y="2141"/>
                  </a:lnTo>
                  <a:lnTo>
                    <a:pt x="3903" y="2128"/>
                  </a:lnTo>
                  <a:lnTo>
                    <a:pt x="3852" y="2114"/>
                  </a:lnTo>
                  <a:lnTo>
                    <a:pt x="3799" y="2096"/>
                  </a:lnTo>
                  <a:lnTo>
                    <a:pt x="3746" y="2075"/>
                  </a:lnTo>
                  <a:lnTo>
                    <a:pt x="3692" y="2054"/>
                  </a:lnTo>
                  <a:lnTo>
                    <a:pt x="3638" y="2028"/>
                  </a:lnTo>
                  <a:lnTo>
                    <a:pt x="3582" y="2001"/>
                  </a:lnTo>
                  <a:lnTo>
                    <a:pt x="3527" y="1972"/>
                  </a:lnTo>
                  <a:lnTo>
                    <a:pt x="3471" y="1938"/>
                  </a:lnTo>
                  <a:lnTo>
                    <a:pt x="3414" y="1902"/>
                  </a:lnTo>
                  <a:lnTo>
                    <a:pt x="3356" y="1865"/>
                  </a:lnTo>
                  <a:lnTo>
                    <a:pt x="3298" y="1823"/>
                  </a:lnTo>
                  <a:lnTo>
                    <a:pt x="3239" y="1778"/>
                  </a:lnTo>
                  <a:lnTo>
                    <a:pt x="3180" y="1731"/>
                  </a:lnTo>
                  <a:lnTo>
                    <a:pt x="3120" y="1681"/>
                  </a:lnTo>
                  <a:lnTo>
                    <a:pt x="3059" y="1626"/>
                  </a:lnTo>
                  <a:lnTo>
                    <a:pt x="2999" y="1570"/>
                  </a:lnTo>
                  <a:lnTo>
                    <a:pt x="2937" y="1508"/>
                  </a:lnTo>
                  <a:lnTo>
                    <a:pt x="2937" y="1508"/>
                  </a:lnTo>
                  <a:lnTo>
                    <a:pt x="2816" y="1387"/>
                  </a:lnTo>
                  <a:lnTo>
                    <a:pt x="2697" y="1271"/>
                  </a:lnTo>
                  <a:lnTo>
                    <a:pt x="2581" y="1161"/>
                  </a:lnTo>
                  <a:lnTo>
                    <a:pt x="2470" y="1058"/>
                  </a:lnTo>
                  <a:lnTo>
                    <a:pt x="2361" y="959"/>
                  </a:lnTo>
                  <a:lnTo>
                    <a:pt x="2255" y="867"/>
                  </a:lnTo>
                  <a:lnTo>
                    <a:pt x="2151" y="780"/>
                  </a:lnTo>
                  <a:lnTo>
                    <a:pt x="2050" y="699"/>
                  </a:lnTo>
                  <a:lnTo>
                    <a:pt x="1951" y="624"/>
                  </a:lnTo>
                  <a:lnTo>
                    <a:pt x="1854" y="552"/>
                  </a:lnTo>
                  <a:lnTo>
                    <a:pt x="1759" y="486"/>
                  </a:lnTo>
                  <a:lnTo>
                    <a:pt x="1668" y="427"/>
                  </a:lnTo>
                  <a:lnTo>
                    <a:pt x="1576" y="370"/>
                  </a:lnTo>
                  <a:lnTo>
                    <a:pt x="1487" y="318"/>
                  </a:lnTo>
                  <a:lnTo>
                    <a:pt x="1400" y="270"/>
                  </a:lnTo>
                  <a:lnTo>
                    <a:pt x="1314" y="228"/>
                  </a:lnTo>
                  <a:lnTo>
                    <a:pt x="1229" y="189"/>
                  </a:lnTo>
                  <a:lnTo>
                    <a:pt x="1144" y="154"/>
                  </a:lnTo>
                  <a:lnTo>
                    <a:pt x="1061" y="123"/>
                  </a:lnTo>
                  <a:lnTo>
                    <a:pt x="979" y="96"/>
                  </a:lnTo>
                  <a:lnTo>
                    <a:pt x="897" y="73"/>
                  </a:lnTo>
                  <a:lnTo>
                    <a:pt x="817" y="54"/>
                  </a:lnTo>
                  <a:lnTo>
                    <a:pt x="736" y="36"/>
                  </a:lnTo>
                  <a:lnTo>
                    <a:pt x="656" y="23"/>
                  </a:lnTo>
                  <a:lnTo>
                    <a:pt x="575" y="13"/>
                  </a:lnTo>
                  <a:lnTo>
                    <a:pt x="495" y="7"/>
                  </a:lnTo>
                  <a:lnTo>
                    <a:pt x="413" y="2"/>
                  </a:lnTo>
                  <a:lnTo>
                    <a:pt x="332" y="0"/>
                  </a:lnTo>
                  <a:lnTo>
                    <a:pt x="250" y="2"/>
                  </a:lnTo>
                  <a:lnTo>
                    <a:pt x="168" y="5"/>
                  </a:lnTo>
                  <a:lnTo>
                    <a:pt x="85" y="10"/>
                  </a:lnTo>
                  <a:lnTo>
                    <a:pt x="0" y="1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523731" name="Freeform 19"/>
            <p:cNvSpPr>
              <a:spLocks/>
            </p:cNvSpPr>
            <p:nvPr userDrawn="1"/>
          </p:nvSpPr>
          <p:spPr bwMode="auto">
            <a:xfrm>
              <a:off x="434" y="870"/>
              <a:ext cx="5259" cy="1056"/>
            </a:xfrm>
            <a:custGeom>
              <a:avLst/>
              <a:gdLst/>
              <a:ahLst/>
              <a:cxnLst>
                <a:cxn ang="0">
                  <a:pos x="5259" y="1687"/>
                </a:cxn>
                <a:cxn ang="0">
                  <a:pos x="5214" y="1731"/>
                </a:cxn>
                <a:cxn ang="0">
                  <a:pos x="5160" y="1779"/>
                </a:cxn>
                <a:cxn ang="0">
                  <a:pos x="5087" y="1837"/>
                </a:cxn>
                <a:cxn ang="0">
                  <a:pos x="4994" y="1900"/>
                </a:cxn>
                <a:cxn ang="0">
                  <a:pos x="4883" y="1963"/>
                </a:cxn>
                <a:cxn ang="0">
                  <a:pos x="4755" y="2020"/>
                </a:cxn>
                <a:cxn ang="0">
                  <a:pos x="4684" y="2045"/>
                </a:cxn>
                <a:cxn ang="0">
                  <a:pos x="4611" y="2068"/>
                </a:cxn>
                <a:cxn ang="0">
                  <a:pos x="4531" y="2086"/>
                </a:cxn>
                <a:cxn ang="0">
                  <a:pos x="4449" y="2100"/>
                </a:cxn>
                <a:cxn ang="0">
                  <a:pos x="4363" y="2108"/>
                </a:cxn>
                <a:cxn ang="0">
                  <a:pos x="4275" y="2112"/>
                </a:cxn>
                <a:cxn ang="0">
                  <a:pos x="4181" y="2107"/>
                </a:cxn>
                <a:cxn ang="0">
                  <a:pos x="4084" y="2097"/>
                </a:cxn>
                <a:cxn ang="0">
                  <a:pos x="3984" y="2079"/>
                </a:cxn>
                <a:cxn ang="0">
                  <a:pos x="3882" y="2052"/>
                </a:cxn>
                <a:cxn ang="0">
                  <a:pos x="3776" y="2016"/>
                </a:cxn>
                <a:cxn ang="0">
                  <a:pos x="3668" y="1971"/>
                </a:cxn>
                <a:cxn ang="0">
                  <a:pos x="3555" y="1916"/>
                </a:cxn>
                <a:cxn ang="0">
                  <a:pos x="3441" y="1850"/>
                </a:cxn>
                <a:cxn ang="0">
                  <a:pos x="3325" y="1773"/>
                </a:cxn>
                <a:cxn ang="0">
                  <a:pos x="3205" y="1682"/>
                </a:cxn>
                <a:cxn ang="0">
                  <a:pos x="3083" y="1579"/>
                </a:cxn>
                <a:cxn ang="0">
                  <a:pos x="2958" y="1463"/>
                </a:cxn>
                <a:cxn ang="0">
                  <a:pos x="2835" y="1343"/>
                </a:cxn>
                <a:cxn ang="0">
                  <a:pos x="2599" y="1122"/>
                </a:cxn>
                <a:cxn ang="0">
                  <a:pos x="2374" y="923"/>
                </a:cxn>
                <a:cxn ang="0">
                  <a:pos x="2161" y="747"/>
                </a:cxn>
                <a:cxn ang="0">
                  <a:pos x="1960" y="594"/>
                </a:cxn>
                <a:cxn ang="0">
                  <a:pos x="1767" y="460"/>
                </a:cxn>
                <a:cxn ang="0">
                  <a:pos x="1581" y="347"/>
                </a:cxn>
                <a:cxn ang="0">
                  <a:pos x="1403" y="250"/>
                </a:cxn>
                <a:cxn ang="0">
                  <a:pos x="1231" y="171"/>
                </a:cxn>
                <a:cxn ang="0">
                  <a:pos x="1063" y="109"/>
                </a:cxn>
                <a:cxn ang="0">
                  <a:pos x="898" y="63"/>
                </a:cxn>
                <a:cxn ang="0">
                  <a:pos x="735" y="29"/>
                </a:cxn>
                <a:cxn ang="0">
                  <a:pos x="574" y="8"/>
                </a:cxn>
                <a:cxn ang="0">
                  <a:pos x="412" y="0"/>
                </a:cxn>
                <a:cxn ang="0">
                  <a:pos x="249" y="3"/>
                </a:cxn>
                <a:cxn ang="0">
                  <a:pos x="84" y="16"/>
                </a:cxn>
              </a:cxnLst>
              <a:rect l="0" t="0" r="r" b="b"/>
              <a:pathLst>
                <a:path w="5259" h="2112">
                  <a:moveTo>
                    <a:pt x="5259" y="1687"/>
                  </a:moveTo>
                  <a:lnTo>
                    <a:pt x="5259" y="1687"/>
                  </a:lnTo>
                  <a:lnTo>
                    <a:pt x="5248" y="1698"/>
                  </a:lnTo>
                  <a:lnTo>
                    <a:pt x="5214" y="1731"/>
                  </a:lnTo>
                  <a:lnTo>
                    <a:pt x="5189" y="1753"/>
                  </a:lnTo>
                  <a:lnTo>
                    <a:pt x="5160" y="1779"/>
                  </a:lnTo>
                  <a:lnTo>
                    <a:pt x="5127" y="1806"/>
                  </a:lnTo>
                  <a:lnTo>
                    <a:pt x="5087" y="1837"/>
                  </a:lnTo>
                  <a:lnTo>
                    <a:pt x="5044" y="1868"/>
                  </a:lnTo>
                  <a:lnTo>
                    <a:pt x="4994" y="1900"/>
                  </a:lnTo>
                  <a:lnTo>
                    <a:pt x="4941" y="1931"/>
                  </a:lnTo>
                  <a:lnTo>
                    <a:pt x="4883" y="1963"/>
                  </a:lnTo>
                  <a:lnTo>
                    <a:pt x="4822" y="1992"/>
                  </a:lnTo>
                  <a:lnTo>
                    <a:pt x="4755" y="2020"/>
                  </a:lnTo>
                  <a:lnTo>
                    <a:pt x="4720" y="2033"/>
                  </a:lnTo>
                  <a:lnTo>
                    <a:pt x="4684" y="2045"/>
                  </a:lnTo>
                  <a:lnTo>
                    <a:pt x="4648" y="2057"/>
                  </a:lnTo>
                  <a:lnTo>
                    <a:pt x="4611" y="2068"/>
                  </a:lnTo>
                  <a:lnTo>
                    <a:pt x="4572" y="2078"/>
                  </a:lnTo>
                  <a:lnTo>
                    <a:pt x="4531" y="2086"/>
                  </a:lnTo>
                  <a:lnTo>
                    <a:pt x="4491" y="2094"/>
                  </a:lnTo>
                  <a:lnTo>
                    <a:pt x="4449" y="2100"/>
                  </a:lnTo>
                  <a:lnTo>
                    <a:pt x="4406" y="2105"/>
                  </a:lnTo>
                  <a:lnTo>
                    <a:pt x="4363" y="2108"/>
                  </a:lnTo>
                  <a:lnTo>
                    <a:pt x="4319" y="2110"/>
                  </a:lnTo>
                  <a:lnTo>
                    <a:pt x="4275" y="2112"/>
                  </a:lnTo>
                  <a:lnTo>
                    <a:pt x="4227" y="2110"/>
                  </a:lnTo>
                  <a:lnTo>
                    <a:pt x="4181" y="2107"/>
                  </a:lnTo>
                  <a:lnTo>
                    <a:pt x="4133" y="2104"/>
                  </a:lnTo>
                  <a:lnTo>
                    <a:pt x="4084" y="2097"/>
                  </a:lnTo>
                  <a:lnTo>
                    <a:pt x="4036" y="2089"/>
                  </a:lnTo>
                  <a:lnTo>
                    <a:pt x="3984" y="2079"/>
                  </a:lnTo>
                  <a:lnTo>
                    <a:pt x="3934" y="2066"/>
                  </a:lnTo>
                  <a:lnTo>
                    <a:pt x="3882" y="2052"/>
                  </a:lnTo>
                  <a:lnTo>
                    <a:pt x="3829" y="2036"/>
                  </a:lnTo>
                  <a:lnTo>
                    <a:pt x="3776" y="2016"/>
                  </a:lnTo>
                  <a:lnTo>
                    <a:pt x="3722" y="1995"/>
                  </a:lnTo>
                  <a:lnTo>
                    <a:pt x="3668" y="1971"/>
                  </a:lnTo>
                  <a:lnTo>
                    <a:pt x="3612" y="1945"/>
                  </a:lnTo>
                  <a:lnTo>
                    <a:pt x="3555" y="1916"/>
                  </a:lnTo>
                  <a:lnTo>
                    <a:pt x="3498" y="1884"/>
                  </a:lnTo>
                  <a:lnTo>
                    <a:pt x="3441" y="1850"/>
                  </a:lnTo>
                  <a:lnTo>
                    <a:pt x="3383" y="1813"/>
                  </a:lnTo>
                  <a:lnTo>
                    <a:pt x="3325" y="1773"/>
                  </a:lnTo>
                  <a:lnTo>
                    <a:pt x="3265" y="1729"/>
                  </a:lnTo>
                  <a:lnTo>
                    <a:pt x="3205" y="1682"/>
                  </a:lnTo>
                  <a:lnTo>
                    <a:pt x="3144" y="1632"/>
                  </a:lnTo>
                  <a:lnTo>
                    <a:pt x="3083" y="1579"/>
                  </a:lnTo>
                  <a:lnTo>
                    <a:pt x="3021" y="1522"/>
                  </a:lnTo>
                  <a:lnTo>
                    <a:pt x="2958" y="1463"/>
                  </a:lnTo>
                  <a:lnTo>
                    <a:pt x="2958" y="1463"/>
                  </a:lnTo>
                  <a:lnTo>
                    <a:pt x="2835" y="1343"/>
                  </a:lnTo>
                  <a:lnTo>
                    <a:pt x="2715" y="1228"/>
                  </a:lnTo>
                  <a:lnTo>
                    <a:pt x="2599" y="1122"/>
                  </a:lnTo>
                  <a:lnTo>
                    <a:pt x="2485" y="1020"/>
                  </a:lnTo>
                  <a:lnTo>
                    <a:pt x="2374" y="923"/>
                  </a:lnTo>
                  <a:lnTo>
                    <a:pt x="2267" y="833"/>
                  </a:lnTo>
                  <a:lnTo>
                    <a:pt x="2161" y="747"/>
                  </a:lnTo>
                  <a:lnTo>
                    <a:pt x="2060" y="668"/>
                  </a:lnTo>
                  <a:lnTo>
                    <a:pt x="1960" y="594"/>
                  </a:lnTo>
                  <a:lnTo>
                    <a:pt x="1861" y="524"/>
                  </a:lnTo>
                  <a:lnTo>
                    <a:pt x="1767" y="460"/>
                  </a:lnTo>
                  <a:lnTo>
                    <a:pt x="1673" y="400"/>
                  </a:lnTo>
                  <a:lnTo>
                    <a:pt x="1581" y="347"/>
                  </a:lnTo>
                  <a:lnTo>
                    <a:pt x="1492" y="297"/>
                  </a:lnTo>
                  <a:lnTo>
                    <a:pt x="1403" y="250"/>
                  </a:lnTo>
                  <a:lnTo>
                    <a:pt x="1316" y="210"/>
                  </a:lnTo>
                  <a:lnTo>
                    <a:pt x="1231" y="171"/>
                  </a:lnTo>
                  <a:lnTo>
                    <a:pt x="1146" y="138"/>
                  </a:lnTo>
                  <a:lnTo>
                    <a:pt x="1063" y="109"/>
                  </a:lnTo>
                  <a:lnTo>
                    <a:pt x="980" y="84"/>
                  </a:lnTo>
                  <a:lnTo>
                    <a:pt x="898" y="63"/>
                  </a:lnTo>
                  <a:lnTo>
                    <a:pt x="816" y="43"/>
                  </a:lnTo>
                  <a:lnTo>
                    <a:pt x="735" y="29"/>
                  </a:lnTo>
                  <a:lnTo>
                    <a:pt x="655" y="17"/>
                  </a:lnTo>
                  <a:lnTo>
                    <a:pt x="574" y="8"/>
                  </a:lnTo>
                  <a:lnTo>
                    <a:pt x="494" y="3"/>
                  </a:lnTo>
                  <a:lnTo>
                    <a:pt x="412" y="0"/>
                  </a:lnTo>
                  <a:lnTo>
                    <a:pt x="331" y="0"/>
                  </a:lnTo>
                  <a:lnTo>
                    <a:pt x="249" y="3"/>
                  </a:lnTo>
                  <a:lnTo>
                    <a:pt x="168" y="8"/>
                  </a:lnTo>
                  <a:lnTo>
                    <a:pt x="84" y="16"/>
                  </a:lnTo>
                  <a:lnTo>
                    <a:pt x="0" y="25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523732" name="Freeform 20"/>
            <p:cNvSpPr>
              <a:spLocks/>
            </p:cNvSpPr>
            <p:nvPr userDrawn="1"/>
          </p:nvSpPr>
          <p:spPr bwMode="auto">
            <a:xfrm>
              <a:off x="450" y="890"/>
              <a:ext cx="5283" cy="1021"/>
            </a:xfrm>
            <a:custGeom>
              <a:avLst/>
              <a:gdLst/>
              <a:ahLst/>
              <a:cxnLst>
                <a:cxn ang="0">
                  <a:pos x="5283" y="1597"/>
                </a:cxn>
                <a:cxn ang="0">
                  <a:pos x="5240" y="1642"/>
                </a:cxn>
                <a:cxn ang="0">
                  <a:pos x="5187" y="1691"/>
                </a:cxn>
                <a:cxn ang="0">
                  <a:pos x="5114" y="1750"/>
                </a:cxn>
                <a:cxn ang="0">
                  <a:pos x="5022" y="1817"/>
                </a:cxn>
                <a:cxn ang="0">
                  <a:pos x="4912" y="1881"/>
                </a:cxn>
                <a:cxn ang="0">
                  <a:pos x="4818" y="1928"/>
                </a:cxn>
                <a:cxn ang="0">
                  <a:pos x="4750" y="1955"/>
                </a:cxn>
                <a:cxn ang="0">
                  <a:pos x="4678" y="1981"/>
                </a:cxn>
                <a:cxn ang="0">
                  <a:pos x="4601" y="2002"/>
                </a:cxn>
                <a:cxn ang="0">
                  <a:pos x="4522" y="2020"/>
                </a:cxn>
                <a:cxn ang="0">
                  <a:pos x="4438" y="2033"/>
                </a:cxn>
                <a:cxn ang="0">
                  <a:pos x="4350" y="2041"/>
                </a:cxn>
                <a:cxn ang="0">
                  <a:pos x="4259" y="2043"/>
                </a:cxn>
                <a:cxn ang="0">
                  <a:pos x="4164" y="2038"/>
                </a:cxn>
                <a:cxn ang="0">
                  <a:pos x="4066" y="2025"/>
                </a:cxn>
                <a:cxn ang="0">
                  <a:pos x="3964" y="2005"/>
                </a:cxn>
                <a:cxn ang="0">
                  <a:pos x="3860" y="1976"/>
                </a:cxn>
                <a:cxn ang="0">
                  <a:pos x="3752" y="1938"/>
                </a:cxn>
                <a:cxn ang="0">
                  <a:pos x="3641" y="1889"/>
                </a:cxn>
                <a:cxn ang="0">
                  <a:pos x="3527" y="1831"/>
                </a:cxn>
                <a:cxn ang="0">
                  <a:pos x="3410" y="1760"/>
                </a:cxn>
                <a:cxn ang="0">
                  <a:pos x="3291" y="1679"/>
                </a:cxn>
                <a:cxn ang="0">
                  <a:pos x="3169" y="1584"/>
                </a:cxn>
                <a:cxn ang="0">
                  <a:pos x="3044" y="1477"/>
                </a:cxn>
                <a:cxn ang="0">
                  <a:pos x="2980" y="1418"/>
                </a:cxn>
                <a:cxn ang="0">
                  <a:pos x="2734" y="1188"/>
                </a:cxn>
                <a:cxn ang="0">
                  <a:pos x="2499" y="982"/>
                </a:cxn>
                <a:cxn ang="0">
                  <a:pos x="2279" y="799"/>
                </a:cxn>
                <a:cxn ang="0">
                  <a:pos x="2069" y="638"/>
                </a:cxn>
                <a:cxn ang="0">
                  <a:pos x="1869" y="497"/>
                </a:cxn>
                <a:cxn ang="0">
                  <a:pos x="1679" y="378"/>
                </a:cxn>
                <a:cxn ang="0">
                  <a:pos x="1496" y="276"/>
                </a:cxn>
                <a:cxn ang="0">
                  <a:pos x="1319" y="192"/>
                </a:cxn>
                <a:cxn ang="0">
                  <a:pos x="1148" y="124"/>
                </a:cxn>
                <a:cxn ang="0">
                  <a:pos x="980" y="73"/>
                </a:cxn>
                <a:cxn ang="0">
                  <a:pos x="817" y="36"/>
                </a:cxn>
                <a:cxn ang="0">
                  <a:pos x="654" y="11"/>
                </a:cxn>
                <a:cxn ang="0">
                  <a:pos x="493" y="2"/>
                </a:cxn>
                <a:cxn ang="0">
                  <a:pos x="331" y="2"/>
                </a:cxn>
                <a:cxn ang="0">
                  <a:pos x="167" y="13"/>
                </a:cxn>
                <a:cxn ang="0">
                  <a:pos x="0" y="34"/>
                </a:cxn>
              </a:cxnLst>
              <a:rect l="0" t="0" r="r" b="b"/>
              <a:pathLst>
                <a:path w="5283" h="2043">
                  <a:moveTo>
                    <a:pt x="5283" y="1597"/>
                  </a:moveTo>
                  <a:lnTo>
                    <a:pt x="5283" y="1597"/>
                  </a:lnTo>
                  <a:lnTo>
                    <a:pt x="5272" y="1608"/>
                  </a:lnTo>
                  <a:lnTo>
                    <a:pt x="5240" y="1642"/>
                  </a:lnTo>
                  <a:lnTo>
                    <a:pt x="5215" y="1665"/>
                  </a:lnTo>
                  <a:lnTo>
                    <a:pt x="5187" y="1691"/>
                  </a:lnTo>
                  <a:lnTo>
                    <a:pt x="5153" y="1720"/>
                  </a:lnTo>
                  <a:lnTo>
                    <a:pt x="5114" y="1750"/>
                  </a:lnTo>
                  <a:lnTo>
                    <a:pt x="5071" y="1783"/>
                  </a:lnTo>
                  <a:lnTo>
                    <a:pt x="5022" y="1817"/>
                  </a:lnTo>
                  <a:lnTo>
                    <a:pt x="4969" y="1849"/>
                  </a:lnTo>
                  <a:lnTo>
                    <a:pt x="4912" y="1881"/>
                  </a:lnTo>
                  <a:lnTo>
                    <a:pt x="4850" y="1912"/>
                  </a:lnTo>
                  <a:lnTo>
                    <a:pt x="4818" y="1928"/>
                  </a:lnTo>
                  <a:lnTo>
                    <a:pt x="4785" y="1942"/>
                  </a:lnTo>
                  <a:lnTo>
                    <a:pt x="4750" y="1955"/>
                  </a:lnTo>
                  <a:lnTo>
                    <a:pt x="4714" y="1968"/>
                  </a:lnTo>
                  <a:lnTo>
                    <a:pt x="4678" y="1981"/>
                  </a:lnTo>
                  <a:lnTo>
                    <a:pt x="4640" y="1993"/>
                  </a:lnTo>
                  <a:lnTo>
                    <a:pt x="4601" y="2002"/>
                  </a:lnTo>
                  <a:lnTo>
                    <a:pt x="4563" y="2012"/>
                  </a:lnTo>
                  <a:lnTo>
                    <a:pt x="4522" y="2020"/>
                  </a:lnTo>
                  <a:lnTo>
                    <a:pt x="4481" y="2028"/>
                  </a:lnTo>
                  <a:lnTo>
                    <a:pt x="4438" y="2033"/>
                  </a:lnTo>
                  <a:lnTo>
                    <a:pt x="4395" y="2038"/>
                  </a:lnTo>
                  <a:lnTo>
                    <a:pt x="4350" y="2041"/>
                  </a:lnTo>
                  <a:lnTo>
                    <a:pt x="4304" y="2043"/>
                  </a:lnTo>
                  <a:lnTo>
                    <a:pt x="4259" y="2043"/>
                  </a:lnTo>
                  <a:lnTo>
                    <a:pt x="4211" y="2041"/>
                  </a:lnTo>
                  <a:lnTo>
                    <a:pt x="4164" y="2038"/>
                  </a:lnTo>
                  <a:lnTo>
                    <a:pt x="4116" y="2033"/>
                  </a:lnTo>
                  <a:lnTo>
                    <a:pt x="4066" y="2025"/>
                  </a:lnTo>
                  <a:lnTo>
                    <a:pt x="4016" y="2017"/>
                  </a:lnTo>
                  <a:lnTo>
                    <a:pt x="3964" y="2005"/>
                  </a:lnTo>
                  <a:lnTo>
                    <a:pt x="3913" y="1991"/>
                  </a:lnTo>
                  <a:lnTo>
                    <a:pt x="3860" y="1976"/>
                  </a:lnTo>
                  <a:lnTo>
                    <a:pt x="3806" y="1959"/>
                  </a:lnTo>
                  <a:lnTo>
                    <a:pt x="3752" y="1938"/>
                  </a:lnTo>
                  <a:lnTo>
                    <a:pt x="3696" y="1915"/>
                  </a:lnTo>
                  <a:lnTo>
                    <a:pt x="3641" y="1889"/>
                  </a:lnTo>
                  <a:lnTo>
                    <a:pt x="3584" y="1862"/>
                  </a:lnTo>
                  <a:lnTo>
                    <a:pt x="3527" y="1831"/>
                  </a:lnTo>
                  <a:lnTo>
                    <a:pt x="3469" y="1797"/>
                  </a:lnTo>
                  <a:lnTo>
                    <a:pt x="3410" y="1760"/>
                  </a:lnTo>
                  <a:lnTo>
                    <a:pt x="3350" y="1721"/>
                  </a:lnTo>
                  <a:lnTo>
                    <a:pt x="3291" y="1679"/>
                  </a:lnTo>
                  <a:lnTo>
                    <a:pt x="3230" y="1634"/>
                  </a:lnTo>
                  <a:lnTo>
                    <a:pt x="3169" y="1584"/>
                  </a:lnTo>
                  <a:lnTo>
                    <a:pt x="3106" y="1532"/>
                  </a:lnTo>
                  <a:lnTo>
                    <a:pt x="3044" y="1477"/>
                  </a:lnTo>
                  <a:lnTo>
                    <a:pt x="2980" y="1418"/>
                  </a:lnTo>
                  <a:lnTo>
                    <a:pt x="2980" y="1418"/>
                  </a:lnTo>
                  <a:lnTo>
                    <a:pt x="2855" y="1300"/>
                  </a:lnTo>
                  <a:lnTo>
                    <a:pt x="2734" y="1188"/>
                  </a:lnTo>
                  <a:lnTo>
                    <a:pt x="2615" y="1082"/>
                  </a:lnTo>
                  <a:lnTo>
                    <a:pt x="2499" y="982"/>
                  </a:lnTo>
                  <a:lnTo>
                    <a:pt x="2388" y="888"/>
                  </a:lnTo>
                  <a:lnTo>
                    <a:pt x="2279" y="799"/>
                  </a:lnTo>
                  <a:lnTo>
                    <a:pt x="2173" y="715"/>
                  </a:lnTo>
                  <a:lnTo>
                    <a:pt x="2069" y="638"/>
                  </a:lnTo>
                  <a:lnTo>
                    <a:pt x="1968" y="565"/>
                  </a:lnTo>
                  <a:lnTo>
                    <a:pt x="1869" y="497"/>
                  </a:lnTo>
                  <a:lnTo>
                    <a:pt x="1773" y="434"/>
                  </a:lnTo>
                  <a:lnTo>
                    <a:pt x="1679" y="378"/>
                  </a:lnTo>
                  <a:lnTo>
                    <a:pt x="1586" y="325"/>
                  </a:lnTo>
                  <a:lnTo>
                    <a:pt x="1496" y="276"/>
                  </a:lnTo>
                  <a:lnTo>
                    <a:pt x="1407" y="231"/>
                  </a:lnTo>
                  <a:lnTo>
                    <a:pt x="1319" y="192"/>
                  </a:lnTo>
                  <a:lnTo>
                    <a:pt x="1233" y="155"/>
                  </a:lnTo>
                  <a:lnTo>
                    <a:pt x="1148" y="124"/>
                  </a:lnTo>
                  <a:lnTo>
                    <a:pt x="1064" y="97"/>
                  </a:lnTo>
                  <a:lnTo>
                    <a:pt x="980" y="73"/>
                  </a:lnTo>
                  <a:lnTo>
                    <a:pt x="899" y="52"/>
                  </a:lnTo>
                  <a:lnTo>
                    <a:pt x="817" y="36"/>
                  </a:lnTo>
                  <a:lnTo>
                    <a:pt x="736" y="23"/>
                  </a:lnTo>
                  <a:lnTo>
                    <a:pt x="654" y="11"/>
                  </a:lnTo>
                  <a:lnTo>
                    <a:pt x="574" y="5"/>
                  </a:lnTo>
                  <a:lnTo>
                    <a:pt x="493" y="2"/>
                  </a:lnTo>
                  <a:lnTo>
                    <a:pt x="413" y="0"/>
                  </a:lnTo>
                  <a:lnTo>
                    <a:pt x="331" y="2"/>
                  </a:lnTo>
                  <a:lnTo>
                    <a:pt x="250" y="6"/>
                  </a:lnTo>
                  <a:lnTo>
                    <a:pt x="167" y="13"/>
                  </a:lnTo>
                  <a:lnTo>
                    <a:pt x="85" y="23"/>
                  </a:lnTo>
                  <a:lnTo>
                    <a:pt x="0" y="3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523733" name="Freeform 21"/>
            <p:cNvSpPr>
              <a:spLocks/>
            </p:cNvSpPr>
            <p:nvPr userDrawn="1"/>
          </p:nvSpPr>
          <p:spPr bwMode="auto">
            <a:xfrm>
              <a:off x="467" y="910"/>
              <a:ext cx="5306" cy="988"/>
            </a:xfrm>
            <a:custGeom>
              <a:avLst/>
              <a:gdLst/>
              <a:ahLst/>
              <a:cxnLst>
                <a:cxn ang="0">
                  <a:pos x="5306" y="1505"/>
                </a:cxn>
                <a:cxn ang="0">
                  <a:pos x="5263" y="1552"/>
                </a:cxn>
                <a:cxn ang="0">
                  <a:pos x="5211" y="1602"/>
                </a:cxn>
                <a:cxn ang="0">
                  <a:pos x="5138" y="1663"/>
                </a:cxn>
                <a:cxn ang="0">
                  <a:pos x="5048" y="1731"/>
                </a:cxn>
                <a:cxn ang="0">
                  <a:pos x="4939" y="1799"/>
                </a:cxn>
                <a:cxn ang="0">
                  <a:pos x="4845" y="1848"/>
                </a:cxn>
                <a:cxn ang="0">
                  <a:pos x="4779" y="1877"/>
                </a:cxn>
                <a:cxn ang="0">
                  <a:pos x="4707" y="1904"/>
                </a:cxn>
                <a:cxn ang="0">
                  <a:pos x="4630" y="1928"/>
                </a:cxn>
                <a:cxn ang="0">
                  <a:pos x="4551" y="1948"/>
                </a:cxn>
                <a:cxn ang="0">
                  <a:pos x="4468" y="1962"/>
                </a:cxn>
                <a:cxn ang="0">
                  <a:pos x="4380" y="1972"/>
                </a:cxn>
                <a:cxn ang="0">
                  <a:pos x="4289" y="1975"/>
                </a:cxn>
                <a:cxn ang="0">
                  <a:pos x="4194" y="1972"/>
                </a:cxn>
                <a:cxn ang="0">
                  <a:pos x="4096" y="1961"/>
                </a:cxn>
                <a:cxn ang="0">
                  <a:pos x="3993" y="1943"/>
                </a:cxn>
                <a:cxn ang="0">
                  <a:pos x="3889" y="1915"/>
                </a:cxn>
                <a:cxn ang="0">
                  <a:pos x="3779" y="1880"/>
                </a:cxn>
                <a:cxn ang="0">
                  <a:pos x="3668" y="1833"/>
                </a:cxn>
                <a:cxn ang="0">
                  <a:pos x="3553" y="1777"/>
                </a:cxn>
                <a:cxn ang="0">
                  <a:pos x="3436" y="1709"/>
                </a:cxn>
                <a:cxn ang="0">
                  <a:pos x="3315" y="1630"/>
                </a:cxn>
                <a:cxn ang="0">
                  <a:pos x="3192" y="1536"/>
                </a:cxn>
                <a:cxn ang="0">
                  <a:pos x="3066" y="1431"/>
                </a:cxn>
                <a:cxn ang="0">
                  <a:pos x="3000" y="1373"/>
                </a:cxn>
                <a:cxn ang="0">
                  <a:pos x="2750" y="1147"/>
                </a:cxn>
                <a:cxn ang="0">
                  <a:pos x="2514" y="945"/>
                </a:cxn>
                <a:cxn ang="0">
                  <a:pos x="2291" y="766"/>
                </a:cxn>
                <a:cxn ang="0">
                  <a:pos x="2078" y="607"/>
                </a:cxn>
                <a:cxn ang="0">
                  <a:pos x="1876" y="470"/>
                </a:cxn>
                <a:cxn ang="0">
                  <a:pos x="1684" y="354"/>
                </a:cxn>
                <a:cxn ang="0">
                  <a:pos x="1499" y="255"/>
                </a:cxn>
                <a:cxn ang="0">
                  <a:pos x="1322" y="175"/>
                </a:cxn>
                <a:cxn ang="0">
                  <a:pos x="1149" y="110"/>
                </a:cxn>
                <a:cxn ang="0">
                  <a:pos x="981" y="62"/>
                </a:cxn>
                <a:cxn ang="0">
                  <a:pos x="816" y="28"/>
                </a:cxn>
                <a:cxn ang="0">
                  <a:pos x="654" y="7"/>
                </a:cxn>
                <a:cxn ang="0">
                  <a:pos x="493" y="0"/>
                </a:cxn>
                <a:cxn ang="0">
                  <a:pos x="330" y="4"/>
                </a:cxn>
                <a:cxn ang="0">
                  <a:pos x="166" y="18"/>
                </a:cxn>
                <a:cxn ang="0">
                  <a:pos x="0" y="42"/>
                </a:cxn>
              </a:cxnLst>
              <a:rect l="0" t="0" r="r" b="b"/>
              <a:pathLst>
                <a:path w="5306" h="1975">
                  <a:moveTo>
                    <a:pt x="5306" y="1505"/>
                  </a:moveTo>
                  <a:lnTo>
                    <a:pt x="5306" y="1505"/>
                  </a:lnTo>
                  <a:lnTo>
                    <a:pt x="5295" y="1518"/>
                  </a:lnTo>
                  <a:lnTo>
                    <a:pt x="5263" y="1552"/>
                  </a:lnTo>
                  <a:lnTo>
                    <a:pt x="5240" y="1576"/>
                  </a:lnTo>
                  <a:lnTo>
                    <a:pt x="5211" y="1602"/>
                  </a:lnTo>
                  <a:lnTo>
                    <a:pt x="5177" y="1633"/>
                  </a:lnTo>
                  <a:lnTo>
                    <a:pt x="5138" y="1663"/>
                  </a:lnTo>
                  <a:lnTo>
                    <a:pt x="5095" y="1697"/>
                  </a:lnTo>
                  <a:lnTo>
                    <a:pt x="5048" y="1731"/>
                  </a:lnTo>
                  <a:lnTo>
                    <a:pt x="4995" y="1765"/>
                  </a:lnTo>
                  <a:lnTo>
                    <a:pt x="4939" y="1799"/>
                  </a:lnTo>
                  <a:lnTo>
                    <a:pt x="4877" y="1831"/>
                  </a:lnTo>
                  <a:lnTo>
                    <a:pt x="4845" y="1848"/>
                  </a:lnTo>
                  <a:lnTo>
                    <a:pt x="4812" y="1862"/>
                  </a:lnTo>
                  <a:lnTo>
                    <a:pt x="4779" y="1877"/>
                  </a:lnTo>
                  <a:lnTo>
                    <a:pt x="4743" y="1891"/>
                  </a:lnTo>
                  <a:lnTo>
                    <a:pt x="4707" y="1904"/>
                  </a:lnTo>
                  <a:lnTo>
                    <a:pt x="4669" y="1917"/>
                  </a:lnTo>
                  <a:lnTo>
                    <a:pt x="4630" y="1928"/>
                  </a:lnTo>
                  <a:lnTo>
                    <a:pt x="4591" y="1938"/>
                  </a:lnTo>
                  <a:lnTo>
                    <a:pt x="4551" y="1948"/>
                  </a:lnTo>
                  <a:lnTo>
                    <a:pt x="4509" y="1956"/>
                  </a:lnTo>
                  <a:lnTo>
                    <a:pt x="4468" y="1962"/>
                  </a:lnTo>
                  <a:lnTo>
                    <a:pt x="4423" y="1967"/>
                  </a:lnTo>
                  <a:lnTo>
                    <a:pt x="4380" y="1972"/>
                  </a:lnTo>
                  <a:lnTo>
                    <a:pt x="4335" y="1974"/>
                  </a:lnTo>
                  <a:lnTo>
                    <a:pt x="4289" y="1975"/>
                  </a:lnTo>
                  <a:lnTo>
                    <a:pt x="4242" y="1974"/>
                  </a:lnTo>
                  <a:lnTo>
                    <a:pt x="4194" y="1972"/>
                  </a:lnTo>
                  <a:lnTo>
                    <a:pt x="4144" y="1967"/>
                  </a:lnTo>
                  <a:lnTo>
                    <a:pt x="4096" y="1961"/>
                  </a:lnTo>
                  <a:lnTo>
                    <a:pt x="4044" y="1953"/>
                  </a:lnTo>
                  <a:lnTo>
                    <a:pt x="3993" y="1943"/>
                  </a:lnTo>
                  <a:lnTo>
                    <a:pt x="3942" y="1930"/>
                  </a:lnTo>
                  <a:lnTo>
                    <a:pt x="3889" y="1915"/>
                  </a:lnTo>
                  <a:lnTo>
                    <a:pt x="3835" y="1899"/>
                  </a:lnTo>
                  <a:lnTo>
                    <a:pt x="3779" y="1880"/>
                  </a:lnTo>
                  <a:lnTo>
                    <a:pt x="3725" y="1857"/>
                  </a:lnTo>
                  <a:lnTo>
                    <a:pt x="3668" y="1833"/>
                  </a:lnTo>
                  <a:lnTo>
                    <a:pt x="3611" y="1806"/>
                  </a:lnTo>
                  <a:lnTo>
                    <a:pt x="3553" y="1777"/>
                  </a:lnTo>
                  <a:lnTo>
                    <a:pt x="3495" y="1744"/>
                  </a:lnTo>
                  <a:lnTo>
                    <a:pt x="3436" y="1709"/>
                  </a:lnTo>
                  <a:lnTo>
                    <a:pt x="3375" y="1670"/>
                  </a:lnTo>
                  <a:lnTo>
                    <a:pt x="3315" y="1630"/>
                  </a:lnTo>
                  <a:lnTo>
                    <a:pt x="3253" y="1584"/>
                  </a:lnTo>
                  <a:lnTo>
                    <a:pt x="3192" y="1536"/>
                  </a:lnTo>
                  <a:lnTo>
                    <a:pt x="3128" y="1486"/>
                  </a:lnTo>
                  <a:lnTo>
                    <a:pt x="3066" y="1431"/>
                  </a:lnTo>
                  <a:lnTo>
                    <a:pt x="3000" y="1373"/>
                  </a:lnTo>
                  <a:lnTo>
                    <a:pt x="3000" y="1373"/>
                  </a:lnTo>
                  <a:lnTo>
                    <a:pt x="2874" y="1257"/>
                  </a:lnTo>
                  <a:lnTo>
                    <a:pt x="2750" y="1147"/>
                  </a:lnTo>
                  <a:lnTo>
                    <a:pt x="2631" y="1043"/>
                  </a:lnTo>
                  <a:lnTo>
                    <a:pt x="2514" y="945"/>
                  </a:lnTo>
                  <a:lnTo>
                    <a:pt x="2400" y="853"/>
                  </a:lnTo>
                  <a:lnTo>
                    <a:pt x="2291" y="766"/>
                  </a:lnTo>
                  <a:lnTo>
                    <a:pt x="2182" y="683"/>
                  </a:lnTo>
                  <a:lnTo>
                    <a:pt x="2078" y="607"/>
                  </a:lnTo>
                  <a:lnTo>
                    <a:pt x="1976" y="536"/>
                  </a:lnTo>
                  <a:lnTo>
                    <a:pt x="1876" y="470"/>
                  </a:lnTo>
                  <a:lnTo>
                    <a:pt x="1778" y="410"/>
                  </a:lnTo>
                  <a:lnTo>
                    <a:pt x="1684" y="354"/>
                  </a:lnTo>
                  <a:lnTo>
                    <a:pt x="1591" y="302"/>
                  </a:lnTo>
                  <a:lnTo>
                    <a:pt x="1499" y="255"/>
                  </a:lnTo>
                  <a:lnTo>
                    <a:pt x="1409" y="212"/>
                  </a:lnTo>
                  <a:lnTo>
                    <a:pt x="1322" y="175"/>
                  </a:lnTo>
                  <a:lnTo>
                    <a:pt x="1234" y="141"/>
                  </a:lnTo>
                  <a:lnTo>
                    <a:pt x="1149" y="110"/>
                  </a:lnTo>
                  <a:lnTo>
                    <a:pt x="1065" y="84"/>
                  </a:lnTo>
                  <a:lnTo>
                    <a:pt x="981" y="62"/>
                  </a:lnTo>
                  <a:lnTo>
                    <a:pt x="898" y="42"/>
                  </a:lnTo>
                  <a:lnTo>
                    <a:pt x="816" y="28"/>
                  </a:lnTo>
                  <a:lnTo>
                    <a:pt x="736" y="17"/>
                  </a:lnTo>
                  <a:lnTo>
                    <a:pt x="654" y="7"/>
                  </a:lnTo>
                  <a:lnTo>
                    <a:pt x="573" y="2"/>
                  </a:lnTo>
                  <a:lnTo>
                    <a:pt x="493" y="0"/>
                  </a:lnTo>
                  <a:lnTo>
                    <a:pt x="412" y="0"/>
                  </a:lnTo>
                  <a:lnTo>
                    <a:pt x="330" y="4"/>
                  </a:lnTo>
                  <a:lnTo>
                    <a:pt x="248" y="10"/>
                  </a:lnTo>
                  <a:lnTo>
                    <a:pt x="166" y="18"/>
                  </a:lnTo>
                  <a:lnTo>
                    <a:pt x="85" y="29"/>
                  </a:lnTo>
                  <a:lnTo>
                    <a:pt x="0" y="4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523734" name="Freeform 22"/>
            <p:cNvSpPr>
              <a:spLocks/>
            </p:cNvSpPr>
            <p:nvPr userDrawn="1"/>
          </p:nvSpPr>
          <p:spPr bwMode="auto">
            <a:xfrm>
              <a:off x="485" y="930"/>
              <a:ext cx="5327" cy="953"/>
            </a:xfrm>
            <a:custGeom>
              <a:avLst/>
              <a:gdLst/>
              <a:ahLst/>
              <a:cxnLst>
                <a:cxn ang="0">
                  <a:pos x="5327" y="1416"/>
                </a:cxn>
                <a:cxn ang="0">
                  <a:pos x="5284" y="1463"/>
                </a:cxn>
                <a:cxn ang="0">
                  <a:pos x="5233" y="1515"/>
                </a:cxn>
                <a:cxn ang="0">
                  <a:pos x="5162" y="1578"/>
                </a:cxn>
                <a:cxn ang="0">
                  <a:pos x="5073" y="1647"/>
                </a:cxn>
                <a:cxn ang="0">
                  <a:pos x="4965" y="1718"/>
                </a:cxn>
                <a:cxn ang="0">
                  <a:pos x="4872" y="1768"/>
                </a:cxn>
                <a:cxn ang="0">
                  <a:pos x="4805" y="1799"/>
                </a:cxn>
                <a:cxn ang="0">
                  <a:pos x="4733" y="1828"/>
                </a:cxn>
                <a:cxn ang="0">
                  <a:pos x="4658" y="1854"/>
                </a:cxn>
                <a:cxn ang="0">
                  <a:pos x="4579" y="1875"/>
                </a:cxn>
                <a:cxn ang="0">
                  <a:pos x="4496" y="1891"/>
                </a:cxn>
                <a:cxn ang="0">
                  <a:pos x="4408" y="1902"/>
                </a:cxn>
                <a:cxn ang="0">
                  <a:pos x="4317" y="1907"/>
                </a:cxn>
                <a:cxn ang="0">
                  <a:pos x="4222" y="1907"/>
                </a:cxn>
                <a:cxn ang="0">
                  <a:pos x="4124" y="1897"/>
                </a:cxn>
                <a:cxn ang="0">
                  <a:pos x="4021" y="1881"/>
                </a:cxn>
                <a:cxn ang="0">
                  <a:pos x="3915" y="1857"/>
                </a:cxn>
                <a:cxn ang="0">
                  <a:pos x="3807" y="1821"/>
                </a:cxn>
                <a:cxn ang="0">
                  <a:pos x="3695" y="1778"/>
                </a:cxn>
                <a:cxn ang="0">
                  <a:pos x="3579" y="1723"/>
                </a:cxn>
                <a:cxn ang="0">
                  <a:pos x="3460" y="1657"/>
                </a:cxn>
                <a:cxn ang="0">
                  <a:pos x="3338" y="1579"/>
                </a:cxn>
                <a:cxn ang="0">
                  <a:pos x="3213" y="1489"/>
                </a:cxn>
                <a:cxn ang="0">
                  <a:pos x="3085" y="1386"/>
                </a:cxn>
                <a:cxn ang="0">
                  <a:pos x="3020" y="1329"/>
                </a:cxn>
                <a:cxn ang="0">
                  <a:pos x="2766" y="1108"/>
                </a:cxn>
                <a:cxn ang="0">
                  <a:pos x="2527" y="909"/>
                </a:cxn>
                <a:cxn ang="0">
                  <a:pos x="2301" y="733"/>
                </a:cxn>
                <a:cxn ang="0">
                  <a:pos x="2085" y="578"/>
                </a:cxn>
                <a:cxn ang="0">
                  <a:pos x="1883" y="446"/>
                </a:cxn>
                <a:cxn ang="0">
                  <a:pos x="1688" y="331"/>
                </a:cxn>
                <a:cxn ang="0">
                  <a:pos x="1502" y="236"/>
                </a:cxn>
                <a:cxn ang="0">
                  <a:pos x="1323" y="158"/>
                </a:cxn>
                <a:cxn ang="0">
                  <a:pos x="1150" y="97"/>
                </a:cxn>
                <a:cxn ang="0">
                  <a:pos x="982" y="52"/>
                </a:cxn>
                <a:cxn ang="0">
                  <a:pos x="816" y="21"/>
                </a:cxn>
                <a:cxn ang="0">
                  <a:pos x="654" y="5"/>
                </a:cxn>
                <a:cxn ang="0">
                  <a:pos x="491" y="0"/>
                </a:cxn>
                <a:cxn ang="0">
                  <a:pos x="329" y="7"/>
                </a:cxn>
                <a:cxn ang="0">
                  <a:pos x="167" y="24"/>
                </a:cxn>
                <a:cxn ang="0">
                  <a:pos x="0" y="53"/>
                </a:cxn>
              </a:cxnLst>
              <a:rect l="0" t="0" r="r" b="b"/>
              <a:pathLst>
                <a:path w="5327" h="1907">
                  <a:moveTo>
                    <a:pt x="5327" y="1416"/>
                  </a:moveTo>
                  <a:lnTo>
                    <a:pt x="5327" y="1416"/>
                  </a:lnTo>
                  <a:lnTo>
                    <a:pt x="5316" y="1429"/>
                  </a:lnTo>
                  <a:lnTo>
                    <a:pt x="5284" y="1463"/>
                  </a:lnTo>
                  <a:lnTo>
                    <a:pt x="5262" y="1487"/>
                  </a:lnTo>
                  <a:lnTo>
                    <a:pt x="5233" y="1515"/>
                  </a:lnTo>
                  <a:lnTo>
                    <a:pt x="5201" y="1545"/>
                  </a:lnTo>
                  <a:lnTo>
                    <a:pt x="5162" y="1578"/>
                  </a:lnTo>
                  <a:lnTo>
                    <a:pt x="5120" y="1612"/>
                  </a:lnTo>
                  <a:lnTo>
                    <a:pt x="5073" y="1647"/>
                  </a:lnTo>
                  <a:lnTo>
                    <a:pt x="5020" y="1683"/>
                  </a:lnTo>
                  <a:lnTo>
                    <a:pt x="4965" y="1718"/>
                  </a:lnTo>
                  <a:lnTo>
                    <a:pt x="4904" y="1752"/>
                  </a:lnTo>
                  <a:lnTo>
                    <a:pt x="4872" y="1768"/>
                  </a:lnTo>
                  <a:lnTo>
                    <a:pt x="4839" y="1784"/>
                  </a:lnTo>
                  <a:lnTo>
                    <a:pt x="4805" y="1799"/>
                  </a:lnTo>
                  <a:lnTo>
                    <a:pt x="4769" y="1813"/>
                  </a:lnTo>
                  <a:lnTo>
                    <a:pt x="4733" y="1828"/>
                  </a:lnTo>
                  <a:lnTo>
                    <a:pt x="4697" y="1841"/>
                  </a:lnTo>
                  <a:lnTo>
                    <a:pt x="4658" y="1854"/>
                  </a:lnTo>
                  <a:lnTo>
                    <a:pt x="4619" y="1865"/>
                  </a:lnTo>
                  <a:lnTo>
                    <a:pt x="4579" y="1875"/>
                  </a:lnTo>
                  <a:lnTo>
                    <a:pt x="4537" y="1883"/>
                  </a:lnTo>
                  <a:lnTo>
                    <a:pt x="4496" y="1891"/>
                  </a:lnTo>
                  <a:lnTo>
                    <a:pt x="4453" y="1897"/>
                  </a:lnTo>
                  <a:lnTo>
                    <a:pt x="4408" y="1902"/>
                  </a:lnTo>
                  <a:lnTo>
                    <a:pt x="4362" y="1905"/>
                  </a:lnTo>
                  <a:lnTo>
                    <a:pt x="4317" y="1907"/>
                  </a:lnTo>
                  <a:lnTo>
                    <a:pt x="4269" y="1907"/>
                  </a:lnTo>
                  <a:lnTo>
                    <a:pt x="4222" y="1907"/>
                  </a:lnTo>
                  <a:lnTo>
                    <a:pt x="4174" y="1902"/>
                  </a:lnTo>
                  <a:lnTo>
                    <a:pt x="4124" y="1897"/>
                  </a:lnTo>
                  <a:lnTo>
                    <a:pt x="4072" y="1891"/>
                  </a:lnTo>
                  <a:lnTo>
                    <a:pt x="4021" y="1881"/>
                  </a:lnTo>
                  <a:lnTo>
                    <a:pt x="3969" y="1870"/>
                  </a:lnTo>
                  <a:lnTo>
                    <a:pt x="3915" y="1857"/>
                  </a:lnTo>
                  <a:lnTo>
                    <a:pt x="3861" y="1841"/>
                  </a:lnTo>
                  <a:lnTo>
                    <a:pt x="3807" y="1821"/>
                  </a:lnTo>
                  <a:lnTo>
                    <a:pt x="3751" y="1800"/>
                  </a:lnTo>
                  <a:lnTo>
                    <a:pt x="3695" y="1778"/>
                  </a:lnTo>
                  <a:lnTo>
                    <a:pt x="3636" y="1752"/>
                  </a:lnTo>
                  <a:lnTo>
                    <a:pt x="3579" y="1723"/>
                  </a:lnTo>
                  <a:lnTo>
                    <a:pt x="3520" y="1692"/>
                  </a:lnTo>
                  <a:lnTo>
                    <a:pt x="3460" y="1657"/>
                  </a:lnTo>
                  <a:lnTo>
                    <a:pt x="3399" y="1620"/>
                  </a:lnTo>
                  <a:lnTo>
                    <a:pt x="3338" y="1579"/>
                  </a:lnTo>
                  <a:lnTo>
                    <a:pt x="3275" y="1536"/>
                  </a:lnTo>
                  <a:lnTo>
                    <a:pt x="3213" y="1489"/>
                  </a:lnTo>
                  <a:lnTo>
                    <a:pt x="3149" y="1439"/>
                  </a:lnTo>
                  <a:lnTo>
                    <a:pt x="3085" y="1386"/>
                  </a:lnTo>
                  <a:lnTo>
                    <a:pt x="3020" y="1329"/>
                  </a:lnTo>
                  <a:lnTo>
                    <a:pt x="3020" y="1329"/>
                  </a:lnTo>
                  <a:lnTo>
                    <a:pt x="2892" y="1214"/>
                  </a:lnTo>
                  <a:lnTo>
                    <a:pt x="2766" y="1108"/>
                  </a:lnTo>
                  <a:lnTo>
                    <a:pt x="2645" y="1004"/>
                  </a:lnTo>
                  <a:lnTo>
                    <a:pt x="2527" y="909"/>
                  </a:lnTo>
                  <a:lnTo>
                    <a:pt x="2412" y="817"/>
                  </a:lnTo>
                  <a:lnTo>
                    <a:pt x="2301" y="733"/>
                  </a:lnTo>
                  <a:lnTo>
                    <a:pt x="2192" y="652"/>
                  </a:lnTo>
                  <a:lnTo>
                    <a:pt x="2085" y="578"/>
                  </a:lnTo>
                  <a:lnTo>
                    <a:pt x="1983" y="509"/>
                  </a:lnTo>
                  <a:lnTo>
                    <a:pt x="1883" y="446"/>
                  </a:lnTo>
                  <a:lnTo>
                    <a:pt x="1784" y="386"/>
                  </a:lnTo>
                  <a:lnTo>
                    <a:pt x="1688" y="331"/>
                  </a:lnTo>
                  <a:lnTo>
                    <a:pt x="1594" y="281"/>
                  </a:lnTo>
                  <a:lnTo>
                    <a:pt x="1502" y="236"/>
                  </a:lnTo>
                  <a:lnTo>
                    <a:pt x="1412" y="195"/>
                  </a:lnTo>
                  <a:lnTo>
                    <a:pt x="1323" y="158"/>
                  </a:lnTo>
                  <a:lnTo>
                    <a:pt x="1236" y="126"/>
                  </a:lnTo>
                  <a:lnTo>
                    <a:pt x="1150" y="97"/>
                  </a:lnTo>
                  <a:lnTo>
                    <a:pt x="1065" y="73"/>
                  </a:lnTo>
                  <a:lnTo>
                    <a:pt x="982" y="52"/>
                  </a:lnTo>
                  <a:lnTo>
                    <a:pt x="898" y="36"/>
                  </a:lnTo>
                  <a:lnTo>
                    <a:pt x="816" y="21"/>
                  </a:lnTo>
                  <a:lnTo>
                    <a:pt x="734" y="11"/>
                  </a:lnTo>
                  <a:lnTo>
                    <a:pt x="654" y="5"/>
                  </a:lnTo>
                  <a:lnTo>
                    <a:pt x="572" y="0"/>
                  </a:lnTo>
                  <a:lnTo>
                    <a:pt x="491" y="0"/>
                  </a:lnTo>
                  <a:lnTo>
                    <a:pt x="411" y="2"/>
                  </a:lnTo>
                  <a:lnTo>
                    <a:pt x="329" y="7"/>
                  </a:lnTo>
                  <a:lnTo>
                    <a:pt x="248" y="15"/>
                  </a:lnTo>
                  <a:lnTo>
                    <a:pt x="167" y="24"/>
                  </a:lnTo>
                  <a:lnTo>
                    <a:pt x="83" y="37"/>
                  </a:lnTo>
                  <a:lnTo>
                    <a:pt x="0" y="53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523735" name="Freeform 23"/>
            <p:cNvSpPr>
              <a:spLocks/>
            </p:cNvSpPr>
            <p:nvPr userDrawn="1"/>
          </p:nvSpPr>
          <p:spPr bwMode="auto">
            <a:xfrm>
              <a:off x="503" y="949"/>
              <a:ext cx="5347" cy="920"/>
            </a:xfrm>
            <a:custGeom>
              <a:avLst/>
              <a:gdLst/>
              <a:ahLst/>
              <a:cxnLst>
                <a:cxn ang="0">
                  <a:pos x="5347" y="1326"/>
                </a:cxn>
                <a:cxn ang="0">
                  <a:pos x="5305" y="1374"/>
                </a:cxn>
                <a:cxn ang="0">
                  <a:pos x="5255" y="1426"/>
                </a:cxn>
                <a:cxn ang="0">
                  <a:pos x="5184" y="1492"/>
                </a:cxn>
                <a:cxn ang="0">
                  <a:pos x="5095" y="1563"/>
                </a:cxn>
                <a:cxn ang="0">
                  <a:pos x="4989" y="1636"/>
                </a:cxn>
                <a:cxn ang="0">
                  <a:pos x="4897" y="1689"/>
                </a:cxn>
                <a:cxn ang="0">
                  <a:pos x="4830" y="1721"/>
                </a:cxn>
                <a:cxn ang="0">
                  <a:pos x="4759" y="1752"/>
                </a:cxn>
                <a:cxn ang="0">
                  <a:pos x="4685" y="1778"/>
                </a:cxn>
                <a:cxn ang="0">
                  <a:pos x="4605" y="1800"/>
                </a:cxn>
                <a:cxn ang="0">
                  <a:pos x="4522" y="1820"/>
                </a:cxn>
                <a:cxn ang="0">
                  <a:pos x="4436" y="1833"/>
                </a:cxn>
                <a:cxn ang="0">
                  <a:pos x="4344" y="1839"/>
                </a:cxn>
                <a:cxn ang="0">
                  <a:pos x="4250" y="1841"/>
                </a:cxn>
                <a:cxn ang="0">
                  <a:pos x="4151" y="1834"/>
                </a:cxn>
                <a:cxn ang="0">
                  <a:pos x="4049" y="1820"/>
                </a:cxn>
                <a:cxn ang="0">
                  <a:pos x="3943" y="1797"/>
                </a:cxn>
                <a:cxn ang="0">
                  <a:pos x="3833" y="1765"/>
                </a:cxn>
                <a:cxn ang="0">
                  <a:pos x="3720" y="1723"/>
                </a:cxn>
                <a:cxn ang="0">
                  <a:pos x="3603" y="1669"/>
                </a:cxn>
                <a:cxn ang="0">
                  <a:pos x="3484" y="1605"/>
                </a:cxn>
                <a:cxn ang="0">
                  <a:pos x="3361" y="1531"/>
                </a:cxn>
                <a:cxn ang="0">
                  <a:pos x="3235" y="1442"/>
                </a:cxn>
                <a:cxn ang="0">
                  <a:pos x="3104" y="1340"/>
                </a:cxn>
                <a:cxn ang="0">
                  <a:pos x="3039" y="1285"/>
                </a:cxn>
                <a:cxn ang="0">
                  <a:pos x="2782" y="1067"/>
                </a:cxn>
                <a:cxn ang="0">
                  <a:pos x="2539" y="872"/>
                </a:cxn>
                <a:cxn ang="0">
                  <a:pos x="2310" y="701"/>
                </a:cxn>
                <a:cxn ang="0">
                  <a:pos x="2094" y="549"/>
                </a:cxn>
                <a:cxn ang="0">
                  <a:pos x="1888" y="420"/>
                </a:cxn>
                <a:cxn ang="0">
                  <a:pos x="1692" y="308"/>
                </a:cxn>
                <a:cxn ang="0">
                  <a:pos x="1505" y="218"/>
                </a:cxn>
                <a:cxn ang="0">
                  <a:pos x="1325" y="142"/>
                </a:cxn>
                <a:cxn ang="0">
                  <a:pos x="1151" y="85"/>
                </a:cxn>
                <a:cxn ang="0">
                  <a:pos x="982" y="43"/>
                </a:cxn>
                <a:cxn ang="0">
                  <a:pos x="816" y="16"/>
                </a:cxn>
                <a:cxn ang="0">
                  <a:pos x="653" y="1"/>
                </a:cxn>
                <a:cxn ang="0">
                  <a:pos x="491" y="0"/>
                </a:cxn>
                <a:cxn ang="0">
                  <a:pos x="329" y="11"/>
                </a:cxn>
                <a:cxn ang="0">
                  <a:pos x="167" y="32"/>
                </a:cxn>
                <a:cxn ang="0">
                  <a:pos x="0" y="63"/>
                </a:cxn>
              </a:cxnLst>
              <a:rect l="0" t="0" r="r" b="b"/>
              <a:pathLst>
                <a:path w="5347" h="1841">
                  <a:moveTo>
                    <a:pt x="5347" y="1326"/>
                  </a:moveTo>
                  <a:lnTo>
                    <a:pt x="5347" y="1326"/>
                  </a:lnTo>
                  <a:lnTo>
                    <a:pt x="5336" y="1338"/>
                  </a:lnTo>
                  <a:lnTo>
                    <a:pt x="5305" y="1374"/>
                  </a:lnTo>
                  <a:lnTo>
                    <a:pt x="5283" y="1398"/>
                  </a:lnTo>
                  <a:lnTo>
                    <a:pt x="5255" y="1426"/>
                  </a:lnTo>
                  <a:lnTo>
                    <a:pt x="5222" y="1458"/>
                  </a:lnTo>
                  <a:lnTo>
                    <a:pt x="5184" y="1492"/>
                  </a:lnTo>
                  <a:lnTo>
                    <a:pt x="5143" y="1526"/>
                  </a:lnTo>
                  <a:lnTo>
                    <a:pt x="5095" y="1563"/>
                  </a:lnTo>
                  <a:lnTo>
                    <a:pt x="5046" y="1600"/>
                  </a:lnTo>
                  <a:lnTo>
                    <a:pt x="4989" y="1636"/>
                  </a:lnTo>
                  <a:lnTo>
                    <a:pt x="4929" y="1671"/>
                  </a:lnTo>
                  <a:lnTo>
                    <a:pt x="4897" y="1689"/>
                  </a:lnTo>
                  <a:lnTo>
                    <a:pt x="4865" y="1705"/>
                  </a:lnTo>
                  <a:lnTo>
                    <a:pt x="4830" y="1721"/>
                  </a:lnTo>
                  <a:lnTo>
                    <a:pt x="4796" y="1737"/>
                  </a:lnTo>
                  <a:lnTo>
                    <a:pt x="4759" y="1752"/>
                  </a:lnTo>
                  <a:lnTo>
                    <a:pt x="4723" y="1765"/>
                  </a:lnTo>
                  <a:lnTo>
                    <a:pt x="4685" y="1778"/>
                  </a:lnTo>
                  <a:lnTo>
                    <a:pt x="4646" y="1791"/>
                  </a:lnTo>
                  <a:lnTo>
                    <a:pt x="4605" y="1800"/>
                  </a:lnTo>
                  <a:lnTo>
                    <a:pt x="4565" y="1812"/>
                  </a:lnTo>
                  <a:lnTo>
                    <a:pt x="4522" y="1820"/>
                  </a:lnTo>
                  <a:lnTo>
                    <a:pt x="4479" y="1826"/>
                  </a:lnTo>
                  <a:lnTo>
                    <a:pt x="4436" y="1833"/>
                  </a:lnTo>
                  <a:lnTo>
                    <a:pt x="4390" y="1837"/>
                  </a:lnTo>
                  <a:lnTo>
                    <a:pt x="4344" y="1839"/>
                  </a:lnTo>
                  <a:lnTo>
                    <a:pt x="4297" y="1841"/>
                  </a:lnTo>
                  <a:lnTo>
                    <a:pt x="4250" y="1841"/>
                  </a:lnTo>
                  <a:lnTo>
                    <a:pt x="4200" y="1837"/>
                  </a:lnTo>
                  <a:lnTo>
                    <a:pt x="4151" y="1834"/>
                  </a:lnTo>
                  <a:lnTo>
                    <a:pt x="4100" y="1828"/>
                  </a:lnTo>
                  <a:lnTo>
                    <a:pt x="4049" y="1820"/>
                  </a:lnTo>
                  <a:lnTo>
                    <a:pt x="3996" y="1808"/>
                  </a:lnTo>
                  <a:lnTo>
                    <a:pt x="3943" y="1797"/>
                  </a:lnTo>
                  <a:lnTo>
                    <a:pt x="3888" y="1781"/>
                  </a:lnTo>
                  <a:lnTo>
                    <a:pt x="3833" y="1765"/>
                  </a:lnTo>
                  <a:lnTo>
                    <a:pt x="3776" y="1744"/>
                  </a:lnTo>
                  <a:lnTo>
                    <a:pt x="3720" y="1723"/>
                  </a:lnTo>
                  <a:lnTo>
                    <a:pt x="3663" y="1697"/>
                  </a:lnTo>
                  <a:lnTo>
                    <a:pt x="3603" y="1669"/>
                  </a:lnTo>
                  <a:lnTo>
                    <a:pt x="3545" y="1639"/>
                  </a:lnTo>
                  <a:lnTo>
                    <a:pt x="3484" y="1605"/>
                  </a:lnTo>
                  <a:lnTo>
                    <a:pt x="3422" y="1569"/>
                  </a:lnTo>
                  <a:lnTo>
                    <a:pt x="3361" y="1531"/>
                  </a:lnTo>
                  <a:lnTo>
                    <a:pt x="3297" y="1487"/>
                  </a:lnTo>
                  <a:lnTo>
                    <a:pt x="3235" y="1442"/>
                  </a:lnTo>
                  <a:lnTo>
                    <a:pt x="3170" y="1393"/>
                  </a:lnTo>
                  <a:lnTo>
                    <a:pt x="3104" y="1340"/>
                  </a:lnTo>
                  <a:lnTo>
                    <a:pt x="3039" y="1285"/>
                  </a:lnTo>
                  <a:lnTo>
                    <a:pt x="3039" y="1285"/>
                  </a:lnTo>
                  <a:lnTo>
                    <a:pt x="2909" y="1172"/>
                  </a:lnTo>
                  <a:lnTo>
                    <a:pt x="2782" y="1067"/>
                  </a:lnTo>
                  <a:lnTo>
                    <a:pt x="2659" y="967"/>
                  </a:lnTo>
                  <a:lnTo>
                    <a:pt x="2539" y="872"/>
                  </a:lnTo>
                  <a:lnTo>
                    <a:pt x="2423" y="783"/>
                  </a:lnTo>
                  <a:lnTo>
                    <a:pt x="2310" y="701"/>
                  </a:lnTo>
                  <a:lnTo>
                    <a:pt x="2201" y="622"/>
                  </a:lnTo>
                  <a:lnTo>
                    <a:pt x="2094" y="549"/>
                  </a:lnTo>
                  <a:lnTo>
                    <a:pt x="1990" y="483"/>
                  </a:lnTo>
                  <a:lnTo>
                    <a:pt x="1888" y="420"/>
                  </a:lnTo>
                  <a:lnTo>
                    <a:pt x="1788" y="362"/>
                  </a:lnTo>
                  <a:lnTo>
                    <a:pt x="1692" y="308"/>
                  </a:lnTo>
                  <a:lnTo>
                    <a:pt x="1597" y="261"/>
                  </a:lnTo>
                  <a:lnTo>
                    <a:pt x="1505" y="218"/>
                  </a:lnTo>
                  <a:lnTo>
                    <a:pt x="1413" y="177"/>
                  </a:lnTo>
                  <a:lnTo>
                    <a:pt x="1325" y="142"/>
                  </a:lnTo>
                  <a:lnTo>
                    <a:pt x="1237" y="111"/>
                  </a:lnTo>
                  <a:lnTo>
                    <a:pt x="1151" y="85"/>
                  </a:lnTo>
                  <a:lnTo>
                    <a:pt x="1065" y="61"/>
                  </a:lnTo>
                  <a:lnTo>
                    <a:pt x="982" y="43"/>
                  </a:lnTo>
                  <a:lnTo>
                    <a:pt x="898" y="27"/>
                  </a:lnTo>
                  <a:lnTo>
                    <a:pt x="816" y="16"/>
                  </a:lnTo>
                  <a:lnTo>
                    <a:pt x="734" y="6"/>
                  </a:lnTo>
                  <a:lnTo>
                    <a:pt x="653" y="1"/>
                  </a:lnTo>
                  <a:lnTo>
                    <a:pt x="572" y="0"/>
                  </a:lnTo>
                  <a:lnTo>
                    <a:pt x="491" y="0"/>
                  </a:lnTo>
                  <a:lnTo>
                    <a:pt x="410" y="5"/>
                  </a:lnTo>
                  <a:lnTo>
                    <a:pt x="329" y="11"/>
                  </a:lnTo>
                  <a:lnTo>
                    <a:pt x="249" y="21"/>
                  </a:lnTo>
                  <a:lnTo>
                    <a:pt x="167" y="32"/>
                  </a:lnTo>
                  <a:lnTo>
                    <a:pt x="83" y="47"/>
                  </a:lnTo>
                  <a:lnTo>
                    <a:pt x="0" y="63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523736" name="Freeform 24"/>
            <p:cNvSpPr>
              <a:spLocks/>
            </p:cNvSpPr>
            <p:nvPr userDrawn="1"/>
          </p:nvSpPr>
          <p:spPr bwMode="auto">
            <a:xfrm>
              <a:off x="522" y="968"/>
              <a:ext cx="5365" cy="888"/>
            </a:xfrm>
            <a:custGeom>
              <a:avLst/>
              <a:gdLst/>
              <a:ahLst/>
              <a:cxnLst>
                <a:cxn ang="0">
                  <a:pos x="5365" y="1235"/>
                </a:cxn>
                <a:cxn ang="0">
                  <a:pos x="5325" y="1285"/>
                </a:cxn>
                <a:cxn ang="0">
                  <a:pos x="5275" y="1340"/>
                </a:cxn>
                <a:cxn ang="0">
                  <a:pos x="5206" y="1406"/>
                </a:cxn>
                <a:cxn ang="0">
                  <a:pos x="5118" y="1479"/>
                </a:cxn>
                <a:cxn ang="0">
                  <a:pos x="5013" y="1555"/>
                </a:cxn>
                <a:cxn ang="0">
                  <a:pos x="4921" y="1610"/>
                </a:cxn>
                <a:cxn ang="0">
                  <a:pos x="4854" y="1644"/>
                </a:cxn>
                <a:cxn ang="0">
                  <a:pos x="4785" y="1676"/>
                </a:cxn>
                <a:cxn ang="0">
                  <a:pos x="4710" y="1705"/>
                </a:cxn>
                <a:cxn ang="0">
                  <a:pos x="4631" y="1729"/>
                </a:cxn>
                <a:cxn ang="0">
                  <a:pos x="4549" y="1749"/>
                </a:cxn>
                <a:cxn ang="0">
                  <a:pos x="4461" y="1765"/>
                </a:cxn>
                <a:cxn ang="0">
                  <a:pos x="4370" y="1773"/>
                </a:cxn>
                <a:cxn ang="0">
                  <a:pos x="4275" y="1776"/>
                </a:cxn>
                <a:cxn ang="0">
                  <a:pos x="4177" y="1771"/>
                </a:cxn>
                <a:cxn ang="0">
                  <a:pos x="4074" y="1758"/>
                </a:cxn>
                <a:cxn ang="0">
                  <a:pos x="3969" y="1737"/>
                </a:cxn>
                <a:cxn ang="0">
                  <a:pos x="3857" y="1708"/>
                </a:cxn>
                <a:cxn ang="0">
                  <a:pos x="3745" y="1668"/>
                </a:cxn>
                <a:cxn ang="0">
                  <a:pos x="3627" y="1618"/>
                </a:cxn>
                <a:cxn ang="0">
                  <a:pos x="3506" y="1555"/>
                </a:cxn>
                <a:cxn ang="0">
                  <a:pos x="3383" y="1482"/>
                </a:cxn>
                <a:cxn ang="0">
                  <a:pos x="3255" y="1397"/>
                </a:cxn>
                <a:cxn ang="0">
                  <a:pos x="3124" y="1297"/>
                </a:cxn>
                <a:cxn ang="0">
                  <a:pos x="3058" y="1242"/>
                </a:cxn>
                <a:cxn ang="0">
                  <a:pos x="2797" y="1029"/>
                </a:cxn>
                <a:cxn ang="0">
                  <a:pos x="2551" y="838"/>
                </a:cxn>
                <a:cxn ang="0">
                  <a:pos x="2319" y="670"/>
                </a:cxn>
                <a:cxn ang="0">
                  <a:pos x="2101" y="523"/>
                </a:cxn>
                <a:cxn ang="0">
                  <a:pos x="1893" y="396"/>
                </a:cxn>
                <a:cxn ang="0">
                  <a:pos x="1696" y="289"/>
                </a:cxn>
                <a:cxn ang="0">
                  <a:pos x="1507" y="200"/>
                </a:cxn>
                <a:cxn ang="0">
                  <a:pos x="1325" y="129"/>
                </a:cxn>
                <a:cxn ang="0">
                  <a:pos x="1150" y="74"/>
                </a:cxn>
                <a:cxn ang="0">
                  <a:pos x="981" y="36"/>
                </a:cxn>
                <a:cxn ang="0">
                  <a:pos x="815" y="11"/>
                </a:cxn>
                <a:cxn ang="0">
                  <a:pos x="652" y="2"/>
                </a:cxn>
                <a:cxn ang="0">
                  <a:pos x="491" y="3"/>
                </a:cxn>
                <a:cxn ang="0">
                  <a:pos x="328" y="18"/>
                </a:cxn>
                <a:cxn ang="0">
                  <a:pos x="166" y="42"/>
                </a:cxn>
                <a:cxn ang="0">
                  <a:pos x="0" y="76"/>
                </a:cxn>
              </a:cxnLst>
              <a:rect l="0" t="0" r="r" b="b"/>
              <a:pathLst>
                <a:path w="5365" h="1776">
                  <a:moveTo>
                    <a:pt x="5365" y="1235"/>
                  </a:moveTo>
                  <a:lnTo>
                    <a:pt x="5365" y="1235"/>
                  </a:lnTo>
                  <a:lnTo>
                    <a:pt x="5354" y="1248"/>
                  </a:lnTo>
                  <a:lnTo>
                    <a:pt x="5325" y="1285"/>
                  </a:lnTo>
                  <a:lnTo>
                    <a:pt x="5301" y="1311"/>
                  </a:lnTo>
                  <a:lnTo>
                    <a:pt x="5275" y="1340"/>
                  </a:lnTo>
                  <a:lnTo>
                    <a:pt x="5243" y="1371"/>
                  </a:lnTo>
                  <a:lnTo>
                    <a:pt x="5206" y="1406"/>
                  </a:lnTo>
                  <a:lnTo>
                    <a:pt x="5164" y="1442"/>
                  </a:lnTo>
                  <a:lnTo>
                    <a:pt x="5118" y="1479"/>
                  </a:lnTo>
                  <a:lnTo>
                    <a:pt x="5067" y="1518"/>
                  </a:lnTo>
                  <a:lnTo>
                    <a:pt x="5013" y="1555"/>
                  </a:lnTo>
                  <a:lnTo>
                    <a:pt x="4953" y="1592"/>
                  </a:lnTo>
                  <a:lnTo>
                    <a:pt x="4921" y="1610"/>
                  </a:lnTo>
                  <a:lnTo>
                    <a:pt x="4889" y="1628"/>
                  </a:lnTo>
                  <a:lnTo>
                    <a:pt x="4854" y="1644"/>
                  </a:lnTo>
                  <a:lnTo>
                    <a:pt x="4820" y="1660"/>
                  </a:lnTo>
                  <a:lnTo>
                    <a:pt x="4785" y="1676"/>
                  </a:lnTo>
                  <a:lnTo>
                    <a:pt x="4747" y="1691"/>
                  </a:lnTo>
                  <a:lnTo>
                    <a:pt x="4710" y="1705"/>
                  </a:lnTo>
                  <a:lnTo>
                    <a:pt x="4671" y="1718"/>
                  </a:lnTo>
                  <a:lnTo>
                    <a:pt x="4631" y="1729"/>
                  </a:lnTo>
                  <a:lnTo>
                    <a:pt x="4591" y="1739"/>
                  </a:lnTo>
                  <a:lnTo>
                    <a:pt x="4549" y="1749"/>
                  </a:lnTo>
                  <a:lnTo>
                    <a:pt x="4506" y="1757"/>
                  </a:lnTo>
                  <a:lnTo>
                    <a:pt x="4461" y="1765"/>
                  </a:lnTo>
                  <a:lnTo>
                    <a:pt x="4417" y="1770"/>
                  </a:lnTo>
                  <a:lnTo>
                    <a:pt x="4370" y="1773"/>
                  </a:lnTo>
                  <a:lnTo>
                    <a:pt x="4324" y="1775"/>
                  </a:lnTo>
                  <a:lnTo>
                    <a:pt x="4275" y="1776"/>
                  </a:lnTo>
                  <a:lnTo>
                    <a:pt x="4227" y="1775"/>
                  </a:lnTo>
                  <a:lnTo>
                    <a:pt x="4177" y="1771"/>
                  </a:lnTo>
                  <a:lnTo>
                    <a:pt x="4125" y="1766"/>
                  </a:lnTo>
                  <a:lnTo>
                    <a:pt x="4074" y="1758"/>
                  </a:lnTo>
                  <a:lnTo>
                    <a:pt x="4021" y="1749"/>
                  </a:lnTo>
                  <a:lnTo>
                    <a:pt x="3969" y="1737"/>
                  </a:lnTo>
                  <a:lnTo>
                    <a:pt x="3913" y="1724"/>
                  </a:lnTo>
                  <a:lnTo>
                    <a:pt x="3857" y="1708"/>
                  </a:lnTo>
                  <a:lnTo>
                    <a:pt x="3802" y="1689"/>
                  </a:lnTo>
                  <a:lnTo>
                    <a:pt x="3745" y="1668"/>
                  </a:lnTo>
                  <a:lnTo>
                    <a:pt x="3687" y="1644"/>
                  </a:lnTo>
                  <a:lnTo>
                    <a:pt x="3627" y="1618"/>
                  </a:lnTo>
                  <a:lnTo>
                    <a:pt x="3567" y="1587"/>
                  </a:lnTo>
                  <a:lnTo>
                    <a:pt x="3506" y="1555"/>
                  </a:lnTo>
                  <a:lnTo>
                    <a:pt x="3445" y="1521"/>
                  </a:lnTo>
                  <a:lnTo>
                    <a:pt x="3383" y="1482"/>
                  </a:lnTo>
                  <a:lnTo>
                    <a:pt x="3319" y="1440"/>
                  </a:lnTo>
                  <a:lnTo>
                    <a:pt x="3255" y="1397"/>
                  </a:lnTo>
                  <a:lnTo>
                    <a:pt x="3190" y="1348"/>
                  </a:lnTo>
                  <a:lnTo>
                    <a:pt x="3124" y="1297"/>
                  </a:lnTo>
                  <a:lnTo>
                    <a:pt x="3058" y="1242"/>
                  </a:lnTo>
                  <a:lnTo>
                    <a:pt x="3058" y="1242"/>
                  </a:lnTo>
                  <a:lnTo>
                    <a:pt x="2924" y="1132"/>
                  </a:lnTo>
                  <a:lnTo>
                    <a:pt x="2797" y="1029"/>
                  </a:lnTo>
                  <a:lnTo>
                    <a:pt x="2672" y="930"/>
                  </a:lnTo>
                  <a:lnTo>
                    <a:pt x="2551" y="838"/>
                  </a:lnTo>
                  <a:lnTo>
                    <a:pt x="2434" y="751"/>
                  </a:lnTo>
                  <a:lnTo>
                    <a:pt x="2319" y="670"/>
                  </a:lnTo>
                  <a:lnTo>
                    <a:pt x="2209" y="593"/>
                  </a:lnTo>
                  <a:lnTo>
                    <a:pt x="2101" y="523"/>
                  </a:lnTo>
                  <a:lnTo>
                    <a:pt x="1996" y="457"/>
                  </a:lnTo>
                  <a:lnTo>
                    <a:pt x="1893" y="396"/>
                  </a:lnTo>
                  <a:lnTo>
                    <a:pt x="1793" y="341"/>
                  </a:lnTo>
                  <a:lnTo>
                    <a:pt x="1696" y="289"/>
                  </a:lnTo>
                  <a:lnTo>
                    <a:pt x="1600" y="242"/>
                  </a:lnTo>
                  <a:lnTo>
                    <a:pt x="1507" y="200"/>
                  </a:lnTo>
                  <a:lnTo>
                    <a:pt x="1415" y="163"/>
                  </a:lnTo>
                  <a:lnTo>
                    <a:pt x="1325" y="129"/>
                  </a:lnTo>
                  <a:lnTo>
                    <a:pt x="1238" y="100"/>
                  </a:lnTo>
                  <a:lnTo>
                    <a:pt x="1150" y="74"/>
                  </a:lnTo>
                  <a:lnTo>
                    <a:pt x="1065" y="53"/>
                  </a:lnTo>
                  <a:lnTo>
                    <a:pt x="981" y="36"/>
                  </a:lnTo>
                  <a:lnTo>
                    <a:pt x="897" y="23"/>
                  </a:lnTo>
                  <a:lnTo>
                    <a:pt x="815" y="11"/>
                  </a:lnTo>
                  <a:lnTo>
                    <a:pt x="734" y="5"/>
                  </a:lnTo>
                  <a:lnTo>
                    <a:pt x="652" y="2"/>
                  </a:lnTo>
                  <a:lnTo>
                    <a:pt x="571" y="0"/>
                  </a:lnTo>
                  <a:lnTo>
                    <a:pt x="491" y="3"/>
                  </a:lnTo>
                  <a:lnTo>
                    <a:pt x="409" y="8"/>
                  </a:lnTo>
                  <a:lnTo>
                    <a:pt x="328" y="18"/>
                  </a:lnTo>
                  <a:lnTo>
                    <a:pt x="248" y="29"/>
                  </a:lnTo>
                  <a:lnTo>
                    <a:pt x="166" y="42"/>
                  </a:lnTo>
                  <a:lnTo>
                    <a:pt x="84" y="58"/>
                  </a:lnTo>
                  <a:lnTo>
                    <a:pt x="0" y="7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523737" name="Freeform 25"/>
            <p:cNvSpPr>
              <a:spLocks/>
            </p:cNvSpPr>
            <p:nvPr userDrawn="1"/>
          </p:nvSpPr>
          <p:spPr bwMode="auto">
            <a:xfrm>
              <a:off x="542" y="987"/>
              <a:ext cx="5381" cy="854"/>
            </a:xfrm>
            <a:custGeom>
              <a:avLst/>
              <a:gdLst/>
              <a:ahLst/>
              <a:cxnLst>
                <a:cxn ang="0">
                  <a:pos x="5381" y="1145"/>
                </a:cxn>
                <a:cxn ang="0">
                  <a:pos x="5341" y="1195"/>
                </a:cxn>
                <a:cxn ang="0">
                  <a:pos x="5293" y="1250"/>
                </a:cxn>
                <a:cxn ang="0">
                  <a:pos x="5224" y="1319"/>
                </a:cxn>
                <a:cxn ang="0">
                  <a:pos x="5138" y="1395"/>
                </a:cxn>
                <a:cxn ang="0">
                  <a:pos x="5033" y="1472"/>
                </a:cxn>
                <a:cxn ang="0">
                  <a:pos x="4943" y="1529"/>
                </a:cxn>
                <a:cxn ang="0">
                  <a:pos x="4877" y="1564"/>
                </a:cxn>
                <a:cxn ang="0">
                  <a:pos x="4808" y="1598"/>
                </a:cxn>
                <a:cxn ang="0">
                  <a:pos x="4733" y="1629"/>
                </a:cxn>
                <a:cxn ang="0">
                  <a:pos x="4655" y="1655"/>
                </a:cxn>
                <a:cxn ang="0">
                  <a:pos x="4572" y="1676"/>
                </a:cxn>
                <a:cxn ang="0">
                  <a:pos x="4486" y="1694"/>
                </a:cxn>
                <a:cxn ang="0">
                  <a:pos x="4396" y="1705"/>
                </a:cxn>
                <a:cxn ang="0">
                  <a:pos x="4300" y="1708"/>
                </a:cxn>
                <a:cxn ang="0">
                  <a:pos x="4201" y="1706"/>
                </a:cxn>
                <a:cxn ang="0">
                  <a:pos x="4098" y="1695"/>
                </a:cxn>
                <a:cxn ang="0">
                  <a:pos x="3992" y="1677"/>
                </a:cxn>
                <a:cxn ang="0">
                  <a:pos x="3882" y="1648"/>
                </a:cxn>
                <a:cxn ang="0">
                  <a:pos x="3768" y="1611"/>
                </a:cxn>
                <a:cxn ang="0">
                  <a:pos x="3650" y="1563"/>
                </a:cxn>
                <a:cxn ang="0">
                  <a:pos x="3528" y="1503"/>
                </a:cxn>
                <a:cxn ang="0">
                  <a:pos x="3403" y="1432"/>
                </a:cxn>
                <a:cxn ang="0">
                  <a:pos x="3274" y="1348"/>
                </a:cxn>
                <a:cxn ang="0">
                  <a:pos x="3142" y="1251"/>
                </a:cxn>
                <a:cxn ang="0">
                  <a:pos x="3074" y="1198"/>
                </a:cxn>
                <a:cxn ang="0">
                  <a:pos x="2810" y="988"/>
                </a:cxn>
                <a:cxn ang="0">
                  <a:pos x="2561" y="801"/>
                </a:cxn>
                <a:cxn ang="0">
                  <a:pos x="2328" y="638"/>
                </a:cxn>
                <a:cxn ang="0">
                  <a:pos x="2106" y="494"/>
                </a:cxn>
                <a:cxn ang="0">
                  <a:pos x="1898" y="371"/>
                </a:cxn>
                <a:cxn ang="0">
                  <a:pos x="1698" y="268"/>
                </a:cxn>
                <a:cxn ang="0">
                  <a:pos x="1508" y="182"/>
                </a:cxn>
                <a:cxn ang="0">
                  <a:pos x="1326" y="114"/>
                </a:cxn>
                <a:cxn ang="0">
                  <a:pos x="1149" y="63"/>
                </a:cxn>
                <a:cxn ang="0">
                  <a:pos x="980" y="27"/>
                </a:cxn>
                <a:cxn ang="0">
                  <a:pos x="813" y="6"/>
                </a:cxn>
                <a:cxn ang="0">
                  <a:pos x="650" y="0"/>
                </a:cxn>
                <a:cxn ang="0">
                  <a:pos x="489" y="5"/>
                </a:cxn>
                <a:cxn ang="0">
                  <a:pos x="328" y="22"/>
                </a:cxn>
                <a:cxn ang="0">
                  <a:pos x="165" y="50"/>
                </a:cxn>
                <a:cxn ang="0">
                  <a:pos x="0" y="89"/>
                </a:cxn>
              </a:cxnLst>
              <a:rect l="0" t="0" r="r" b="b"/>
              <a:pathLst>
                <a:path w="5381" h="1708">
                  <a:moveTo>
                    <a:pt x="5381" y="1145"/>
                  </a:moveTo>
                  <a:lnTo>
                    <a:pt x="5381" y="1145"/>
                  </a:lnTo>
                  <a:lnTo>
                    <a:pt x="5372" y="1157"/>
                  </a:lnTo>
                  <a:lnTo>
                    <a:pt x="5341" y="1195"/>
                  </a:lnTo>
                  <a:lnTo>
                    <a:pt x="5319" y="1220"/>
                  </a:lnTo>
                  <a:lnTo>
                    <a:pt x="5293" y="1250"/>
                  </a:lnTo>
                  <a:lnTo>
                    <a:pt x="5261" y="1283"/>
                  </a:lnTo>
                  <a:lnTo>
                    <a:pt x="5224" y="1319"/>
                  </a:lnTo>
                  <a:lnTo>
                    <a:pt x="5184" y="1356"/>
                  </a:lnTo>
                  <a:lnTo>
                    <a:pt x="5138" y="1395"/>
                  </a:lnTo>
                  <a:lnTo>
                    <a:pt x="5088" y="1434"/>
                  </a:lnTo>
                  <a:lnTo>
                    <a:pt x="5033" y="1472"/>
                  </a:lnTo>
                  <a:lnTo>
                    <a:pt x="4975" y="1511"/>
                  </a:lnTo>
                  <a:lnTo>
                    <a:pt x="4943" y="1529"/>
                  </a:lnTo>
                  <a:lnTo>
                    <a:pt x="4911" y="1547"/>
                  </a:lnTo>
                  <a:lnTo>
                    <a:pt x="4877" y="1564"/>
                  </a:lnTo>
                  <a:lnTo>
                    <a:pt x="4843" y="1582"/>
                  </a:lnTo>
                  <a:lnTo>
                    <a:pt x="4808" y="1598"/>
                  </a:lnTo>
                  <a:lnTo>
                    <a:pt x="4770" y="1613"/>
                  </a:lnTo>
                  <a:lnTo>
                    <a:pt x="4733" y="1629"/>
                  </a:lnTo>
                  <a:lnTo>
                    <a:pt x="4694" y="1642"/>
                  </a:lnTo>
                  <a:lnTo>
                    <a:pt x="4655" y="1655"/>
                  </a:lnTo>
                  <a:lnTo>
                    <a:pt x="4614" y="1666"/>
                  </a:lnTo>
                  <a:lnTo>
                    <a:pt x="4572" y="1676"/>
                  </a:lnTo>
                  <a:lnTo>
                    <a:pt x="4530" y="1685"/>
                  </a:lnTo>
                  <a:lnTo>
                    <a:pt x="4486" y="1694"/>
                  </a:lnTo>
                  <a:lnTo>
                    <a:pt x="4441" y="1700"/>
                  </a:lnTo>
                  <a:lnTo>
                    <a:pt x="4396" y="1705"/>
                  </a:lnTo>
                  <a:lnTo>
                    <a:pt x="4348" y="1708"/>
                  </a:lnTo>
                  <a:lnTo>
                    <a:pt x="4300" y="1708"/>
                  </a:lnTo>
                  <a:lnTo>
                    <a:pt x="4251" y="1708"/>
                  </a:lnTo>
                  <a:lnTo>
                    <a:pt x="4201" y="1706"/>
                  </a:lnTo>
                  <a:lnTo>
                    <a:pt x="4150" y="1702"/>
                  </a:lnTo>
                  <a:lnTo>
                    <a:pt x="4098" y="1695"/>
                  </a:lnTo>
                  <a:lnTo>
                    <a:pt x="4046" y="1687"/>
                  </a:lnTo>
                  <a:lnTo>
                    <a:pt x="3992" y="1677"/>
                  </a:lnTo>
                  <a:lnTo>
                    <a:pt x="3937" y="1664"/>
                  </a:lnTo>
                  <a:lnTo>
                    <a:pt x="3882" y="1648"/>
                  </a:lnTo>
                  <a:lnTo>
                    <a:pt x="3825" y="1631"/>
                  </a:lnTo>
                  <a:lnTo>
                    <a:pt x="3768" y="1611"/>
                  </a:lnTo>
                  <a:lnTo>
                    <a:pt x="3708" y="1589"/>
                  </a:lnTo>
                  <a:lnTo>
                    <a:pt x="3650" y="1563"/>
                  </a:lnTo>
                  <a:lnTo>
                    <a:pt x="3589" y="1534"/>
                  </a:lnTo>
                  <a:lnTo>
                    <a:pt x="3528" y="1503"/>
                  </a:lnTo>
                  <a:lnTo>
                    <a:pt x="3465" y="1469"/>
                  </a:lnTo>
                  <a:lnTo>
                    <a:pt x="3403" y="1432"/>
                  </a:lnTo>
                  <a:lnTo>
                    <a:pt x="3339" y="1392"/>
                  </a:lnTo>
                  <a:lnTo>
                    <a:pt x="3274" y="1348"/>
                  </a:lnTo>
                  <a:lnTo>
                    <a:pt x="3209" y="1301"/>
                  </a:lnTo>
                  <a:lnTo>
                    <a:pt x="3142" y="1251"/>
                  </a:lnTo>
                  <a:lnTo>
                    <a:pt x="3074" y="1198"/>
                  </a:lnTo>
                  <a:lnTo>
                    <a:pt x="3074" y="1198"/>
                  </a:lnTo>
                  <a:lnTo>
                    <a:pt x="2941" y="1090"/>
                  </a:lnTo>
                  <a:lnTo>
                    <a:pt x="2810" y="988"/>
                  </a:lnTo>
                  <a:lnTo>
                    <a:pt x="2684" y="891"/>
                  </a:lnTo>
                  <a:lnTo>
                    <a:pt x="2561" y="801"/>
                  </a:lnTo>
                  <a:lnTo>
                    <a:pt x="2443" y="717"/>
                  </a:lnTo>
                  <a:lnTo>
                    <a:pt x="2328" y="638"/>
                  </a:lnTo>
                  <a:lnTo>
                    <a:pt x="2216" y="563"/>
                  </a:lnTo>
                  <a:lnTo>
                    <a:pt x="2106" y="494"/>
                  </a:lnTo>
                  <a:lnTo>
                    <a:pt x="2001" y="429"/>
                  </a:lnTo>
                  <a:lnTo>
                    <a:pt x="1898" y="371"/>
                  </a:lnTo>
                  <a:lnTo>
                    <a:pt x="1796" y="316"/>
                  </a:lnTo>
                  <a:lnTo>
                    <a:pt x="1698" y="268"/>
                  </a:lnTo>
                  <a:lnTo>
                    <a:pt x="1602" y="223"/>
                  </a:lnTo>
                  <a:lnTo>
                    <a:pt x="1508" y="182"/>
                  </a:lnTo>
                  <a:lnTo>
                    <a:pt x="1416" y="147"/>
                  </a:lnTo>
                  <a:lnTo>
                    <a:pt x="1326" y="114"/>
                  </a:lnTo>
                  <a:lnTo>
                    <a:pt x="1237" y="87"/>
                  </a:lnTo>
                  <a:lnTo>
                    <a:pt x="1149" y="63"/>
                  </a:lnTo>
                  <a:lnTo>
                    <a:pt x="1065" y="43"/>
                  </a:lnTo>
                  <a:lnTo>
                    <a:pt x="980" y="27"/>
                  </a:lnTo>
                  <a:lnTo>
                    <a:pt x="897" y="16"/>
                  </a:lnTo>
                  <a:lnTo>
                    <a:pt x="813" y="6"/>
                  </a:lnTo>
                  <a:lnTo>
                    <a:pt x="732" y="1"/>
                  </a:lnTo>
                  <a:lnTo>
                    <a:pt x="650" y="0"/>
                  </a:lnTo>
                  <a:lnTo>
                    <a:pt x="569" y="0"/>
                  </a:lnTo>
                  <a:lnTo>
                    <a:pt x="489" y="5"/>
                  </a:lnTo>
                  <a:lnTo>
                    <a:pt x="408" y="11"/>
                  </a:lnTo>
                  <a:lnTo>
                    <a:pt x="328" y="22"/>
                  </a:lnTo>
                  <a:lnTo>
                    <a:pt x="246" y="35"/>
                  </a:lnTo>
                  <a:lnTo>
                    <a:pt x="165" y="50"/>
                  </a:lnTo>
                  <a:lnTo>
                    <a:pt x="83" y="68"/>
                  </a:lnTo>
                  <a:lnTo>
                    <a:pt x="0" y="89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523738" name="Freeform 26"/>
            <p:cNvSpPr>
              <a:spLocks/>
            </p:cNvSpPr>
            <p:nvPr userDrawn="1"/>
          </p:nvSpPr>
          <p:spPr bwMode="auto">
            <a:xfrm>
              <a:off x="563" y="1005"/>
              <a:ext cx="5395" cy="822"/>
            </a:xfrm>
            <a:custGeom>
              <a:avLst/>
              <a:gdLst/>
              <a:ahLst/>
              <a:cxnLst>
                <a:cxn ang="0">
                  <a:pos x="5395" y="1054"/>
                </a:cxn>
                <a:cxn ang="0">
                  <a:pos x="5356" y="1106"/>
                </a:cxn>
                <a:cxn ang="0">
                  <a:pos x="5309" y="1162"/>
                </a:cxn>
                <a:cxn ang="0">
                  <a:pos x="5241" y="1232"/>
                </a:cxn>
                <a:cxn ang="0">
                  <a:pos x="5156" y="1309"/>
                </a:cxn>
                <a:cxn ang="0">
                  <a:pos x="5052" y="1390"/>
                </a:cxn>
                <a:cxn ang="0">
                  <a:pos x="4963" y="1450"/>
                </a:cxn>
                <a:cxn ang="0">
                  <a:pos x="4898" y="1487"/>
                </a:cxn>
                <a:cxn ang="0">
                  <a:pos x="4829" y="1521"/>
                </a:cxn>
                <a:cxn ang="0">
                  <a:pos x="4755" y="1553"/>
                </a:cxn>
                <a:cxn ang="0">
                  <a:pos x="4677" y="1582"/>
                </a:cxn>
                <a:cxn ang="0">
                  <a:pos x="4595" y="1605"/>
                </a:cxn>
                <a:cxn ang="0">
                  <a:pos x="4509" y="1624"/>
                </a:cxn>
                <a:cxn ang="0">
                  <a:pos x="4418" y="1637"/>
                </a:cxn>
                <a:cxn ang="0">
                  <a:pos x="4323" y="1644"/>
                </a:cxn>
                <a:cxn ang="0">
                  <a:pos x="4225" y="1642"/>
                </a:cxn>
                <a:cxn ang="0">
                  <a:pos x="4122" y="1634"/>
                </a:cxn>
                <a:cxn ang="0">
                  <a:pos x="4015" y="1618"/>
                </a:cxn>
                <a:cxn ang="0">
                  <a:pos x="3904" y="1592"/>
                </a:cxn>
                <a:cxn ang="0">
                  <a:pos x="3789" y="1556"/>
                </a:cxn>
                <a:cxn ang="0">
                  <a:pos x="3671" y="1510"/>
                </a:cxn>
                <a:cxn ang="0">
                  <a:pos x="3548" y="1451"/>
                </a:cxn>
                <a:cxn ang="0">
                  <a:pos x="3422" y="1384"/>
                </a:cxn>
                <a:cxn ang="0">
                  <a:pos x="3292" y="1301"/>
                </a:cxn>
                <a:cxn ang="0">
                  <a:pos x="3158" y="1206"/>
                </a:cxn>
                <a:cxn ang="0">
                  <a:pos x="3089" y="1154"/>
                </a:cxn>
                <a:cxn ang="0">
                  <a:pos x="2822" y="949"/>
                </a:cxn>
                <a:cxn ang="0">
                  <a:pos x="2572" y="767"/>
                </a:cxn>
                <a:cxn ang="0">
                  <a:pos x="2335" y="605"/>
                </a:cxn>
                <a:cxn ang="0">
                  <a:pos x="2111" y="467"/>
                </a:cxn>
                <a:cxn ang="0">
                  <a:pos x="1900" y="347"/>
                </a:cxn>
                <a:cxn ang="0">
                  <a:pos x="1699" y="247"/>
                </a:cxn>
                <a:cxn ang="0">
                  <a:pos x="1509" y="166"/>
                </a:cxn>
                <a:cxn ang="0">
                  <a:pos x="1326" y="102"/>
                </a:cxn>
                <a:cxn ang="0">
                  <a:pos x="1149" y="53"/>
                </a:cxn>
                <a:cxn ang="0">
                  <a:pos x="979" y="21"/>
                </a:cxn>
                <a:cxn ang="0">
                  <a:pos x="812" y="3"/>
                </a:cxn>
                <a:cxn ang="0">
                  <a:pos x="648" y="0"/>
                </a:cxn>
                <a:cxn ang="0">
                  <a:pos x="487" y="8"/>
                </a:cxn>
                <a:cxn ang="0">
                  <a:pos x="326" y="29"/>
                </a:cxn>
                <a:cxn ang="0">
                  <a:pos x="164" y="60"/>
                </a:cxn>
                <a:cxn ang="0">
                  <a:pos x="0" y="102"/>
                </a:cxn>
              </a:cxnLst>
              <a:rect l="0" t="0" r="r" b="b"/>
              <a:pathLst>
                <a:path w="5395" h="1644">
                  <a:moveTo>
                    <a:pt x="5395" y="1054"/>
                  </a:moveTo>
                  <a:lnTo>
                    <a:pt x="5395" y="1054"/>
                  </a:lnTo>
                  <a:lnTo>
                    <a:pt x="5385" y="1067"/>
                  </a:lnTo>
                  <a:lnTo>
                    <a:pt x="5356" y="1106"/>
                  </a:lnTo>
                  <a:lnTo>
                    <a:pt x="5335" y="1132"/>
                  </a:lnTo>
                  <a:lnTo>
                    <a:pt x="5309" y="1162"/>
                  </a:lnTo>
                  <a:lnTo>
                    <a:pt x="5277" y="1196"/>
                  </a:lnTo>
                  <a:lnTo>
                    <a:pt x="5241" y="1232"/>
                  </a:lnTo>
                  <a:lnTo>
                    <a:pt x="5201" y="1271"/>
                  </a:lnTo>
                  <a:lnTo>
                    <a:pt x="5156" y="1309"/>
                  </a:lnTo>
                  <a:lnTo>
                    <a:pt x="5106" y="1350"/>
                  </a:lnTo>
                  <a:lnTo>
                    <a:pt x="5052" y="1390"/>
                  </a:lnTo>
                  <a:lnTo>
                    <a:pt x="4994" y="1431"/>
                  </a:lnTo>
                  <a:lnTo>
                    <a:pt x="4963" y="1450"/>
                  </a:lnTo>
                  <a:lnTo>
                    <a:pt x="4931" y="1469"/>
                  </a:lnTo>
                  <a:lnTo>
                    <a:pt x="4898" y="1487"/>
                  </a:lnTo>
                  <a:lnTo>
                    <a:pt x="4865" y="1505"/>
                  </a:lnTo>
                  <a:lnTo>
                    <a:pt x="4829" y="1521"/>
                  </a:lnTo>
                  <a:lnTo>
                    <a:pt x="4793" y="1539"/>
                  </a:lnTo>
                  <a:lnTo>
                    <a:pt x="4755" y="1553"/>
                  </a:lnTo>
                  <a:lnTo>
                    <a:pt x="4716" y="1568"/>
                  </a:lnTo>
                  <a:lnTo>
                    <a:pt x="4677" y="1582"/>
                  </a:lnTo>
                  <a:lnTo>
                    <a:pt x="4637" y="1594"/>
                  </a:lnTo>
                  <a:lnTo>
                    <a:pt x="4595" y="1605"/>
                  </a:lnTo>
                  <a:lnTo>
                    <a:pt x="4552" y="1615"/>
                  </a:lnTo>
                  <a:lnTo>
                    <a:pt x="4509" y="1624"/>
                  </a:lnTo>
                  <a:lnTo>
                    <a:pt x="4463" y="1631"/>
                  </a:lnTo>
                  <a:lnTo>
                    <a:pt x="4418" y="1637"/>
                  </a:lnTo>
                  <a:lnTo>
                    <a:pt x="4372" y="1640"/>
                  </a:lnTo>
                  <a:lnTo>
                    <a:pt x="4323" y="1644"/>
                  </a:lnTo>
                  <a:lnTo>
                    <a:pt x="4275" y="1644"/>
                  </a:lnTo>
                  <a:lnTo>
                    <a:pt x="4225" y="1642"/>
                  </a:lnTo>
                  <a:lnTo>
                    <a:pt x="4173" y="1639"/>
                  </a:lnTo>
                  <a:lnTo>
                    <a:pt x="4122" y="1634"/>
                  </a:lnTo>
                  <a:lnTo>
                    <a:pt x="4069" y="1627"/>
                  </a:lnTo>
                  <a:lnTo>
                    <a:pt x="4015" y="1618"/>
                  </a:lnTo>
                  <a:lnTo>
                    <a:pt x="3959" y="1605"/>
                  </a:lnTo>
                  <a:lnTo>
                    <a:pt x="3904" y="1592"/>
                  </a:lnTo>
                  <a:lnTo>
                    <a:pt x="3847" y="1574"/>
                  </a:lnTo>
                  <a:lnTo>
                    <a:pt x="3789" y="1556"/>
                  </a:lnTo>
                  <a:lnTo>
                    <a:pt x="3730" y="1534"/>
                  </a:lnTo>
                  <a:lnTo>
                    <a:pt x="3671" y="1510"/>
                  </a:lnTo>
                  <a:lnTo>
                    <a:pt x="3610" y="1482"/>
                  </a:lnTo>
                  <a:lnTo>
                    <a:pt x="3548" y="1451"/>
                  </a:lnTo>
                  <a:lnTo>
                    <a:pt x="3486" y="1419"/>
                  </a:lnTo>
                  <a:lnTo>
                    <a:pt x="3422" y="1384"/>
                  </a:lnTo>
                  <a:lnTo>
                    <a:pt x="3357" y="1343"/>
                  </a:lnTo>
                  <a:lnTo>
                    <a:pt x="3292" y="1301"/>
                  </a:lnTo>
                  <a:lnTo>
                    <a:pt x="3225" y="1256"/>
                  </a:lnTo>
                  <a:lnTo>
                    <a:pt x="3158" y="1206"/>
                  </a:lnTo>
                  <a:lnTo>
                    <a:pt x="3089" y="1154"/>
                  </a:lnTo>
                  <a:lnTo>
                    <a:pt x="3089" y="1154"/>
                  </a:lnTo>
                  <a:lnTo>
                    <a:pt x="2954" y="1049"/>
                  </a:lnTo>
                  <a:lnTo>
                    <a:pt x="2822" y="949"/>
                  </a:lnTo>
                  <a:lnTo>
                    <a:pt x="2696" y="856"/>
                  </a:lnTo>
                  <a:lnTo>
                    <a:pt x="2572" y="767"/>
                  </a:lnTo>
                  <a:lnTo>
                    <a:pt x="2452" y="683"/>
                  </a:lnTo>
                  <a:lnTo>
                    <a:pt x="2335" y="605"/>
                  </a:lnTo>
                  <a:lnTo>
                    <a:pt x="2223" y="534"/>
                  </a:lnTo>
                  <a:lnTo>
                    <a:pt x="2111" y="467"/>
                  </a:lnTo>
                  <a:lnTo>
                    <a:pt x="2005" y="405"/>
                  </a:lnTo>
                  <a:lnTo>
                    <a:pt x="1900" y="347"/>
                  </a:lnTo>
                  <a:lnTo>
                    <a:pt x="1799" y="295"/>
                  </a:lnTo>
                  <a:lnTo>
                    <a:pt x="1699" y="247"/>
                  </a:lnTo>
                  <a:lnTo>
                    <a:pt x="1603" y="205"/>
                  </a:lnTo>
                  <a:lnTo>
                    <a:pt x="1509" y="166"/>
                  </a:lnTo>
                  <a:lnTo>
                    <a:pt x="1416" y="131"/>
                  </a:lnTo>
                  <a:lnTo>
                    <a:pt x="1326" y="102"/>
                  </a:lnTo>
                  <a:lnTo>
                    <a:pt x="1237" y="76"/>
                  </a:lnTo>
                  <a:lnTo>
                    <a:pt x="1149" y="53"/>
                  </a:lnTo>
                  <a:lnTo>
                    <a:pt x="1063" y="35"/>
                  </a:lnTo>
                  <a:lnTo>
                    <a:pt x="979" y="21"/>
                  </a:lnTo>
                  <a:lnTo>
                    <a:pt x="894" y="11"/>
                  </a:lnTo>
                  <a:lnTo>
                    <a:pt x="812" y="3"/>
                  </a:lnTo>
                  <a:lnTo>
                    <a:pt x="730" y="0"/>
                  </a:lnTo>
                  <a:lnTo>
                    <a:pt x="648" y="0"/>
                  </a:lnTo>
                  <a:lnTo>
                    <a:pt x="568" y="2"/>
                  </a:lnTo>
                  <a:lnTo>
                    <a:pt x="487" y="8"/>
                  </a:lnTo>
                  <a:lnTo>
                    <a:pt x="406" y="18"/>
                  </a:lnTo>
                  <a:lnTo>
                    <a:pt x="326" y="29"/>
                  </a:lnTo>
                  <a:lnTo>
                    <a:pt x="244" y="43"/>
                  </a:lnTo>
                  <a:lnTo>
                    <a:pt x="164" y="60"/>
                  </a:lnTo>
                  <a:lnTo>
                    <a:pt x="82" y="81"/>
                  </a:lnTo>
                  <a:lnTo>
                    <a:pt x="0" y="10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523739" name="Freeform 27"/>
            <p:cNvSpPr>
              <a:spLocks/>
            </p:cNvSpPr>
            <p:nvPr userDrawn="1"/>
          </p:nvSpPr>
          <p:spPr bwMode="auto">
            <a:xfrm>
              <a:off x="584" y="1023"/>
              <a:ext cx="5409" cy="791"/>
            </a:xfrm>
            <a:custGeom>
              <a:avLst/>
              <a:gdLst/>
              <a:ahLst/>
              <a:cxnLst>
                <a:cxn ang="0">
                  <a:pos x="5409" y="964"/>
                </a:cxn>
                <a:cxn ang="0">
                  <a:pos x="5371" y="1018"/>
                </a:cxn>
                <a:cxn ang="0">
                  <a:pos x="5324" y="1076"/>
                </a:cxn>
                <a:cxn ang="0">
                  <a:pos x="5257" y="1147"/>
                </a:cxn>
                <a:cxn ang="0">
                  <a:pos x="5174" y="1228"/>
                </a:cxn>
                <a:cxn ang="0">
                  <a:pos x="5071" y="1310"/>
                </a:cxn>
                <a:cxn ang="0">
                  <a:pos x="4983" y="1371"/>
                </a:cxn>
                <a:cxn ang="0">
                  <a:pos x="4919" y="1410"/>
                </a:cxn>
                <a:cxn ang="0">
                  <a:pos x="4849" y="1447"/>
                </a:cxn>
                <a:cxn ang="0">
                  <a:pos x="4777" y="1481"/>
                </a:cxn>
                <a:cxn ang="0">
                  <a:pos x="4699" y="1510"/>
                </a:cxn>
                <a:cxn ang="0">
                  <a:pos x="4617" y="1536"/>
                </a:cxn>
                <a:cxn ang="0">
                  <a:pos x="4531" y="1555"/>
                </a:cxn>
                <a:cxn ang="0">
                  <a:pos x="4441" y="1572"/>
                </a:cxn>
                <a:cxn ang="0">
                  <a:pos x="4345" y="1580"/>
                </a:cxn>
                <a:cxn ang="0">
                  <a:pos x="4247" y="1581"/>
                </a:cxn>
                <a:cxn ang="0">
                  <a:pos x="4144" y="1575"/>
                </a:cxn>
                <a:cxn ang="0">
                  <a:pos x="4037" y="1560"/>
                </a:cxn>
                <a:cxn ang="0">
                  <a:pos x="3926" y="1536"/>
                </a:cxn>
                <a:cxn ang="0">
                  <a:pos x="3811" y="1502"/>
                </a:cxn>
                <a:cxn ang="0">
                  <a:pos x="3691" y="1458"/>
                </a:cxn>
                <a:cxn ang="0">
                  <a:pos x="3568" y="1404"/>
                </a:cxn>
                <a:cxn ang="0">
                  <a:pos x="3440" y="1336"/>
                </a:cxn>
                <a:cxn ang="0">
                  <a:pos x="3310" y="1257"/>
                </a:cxn>
                <a:cxn ang="0">
                  <a:pos x="3173" y="1165"/>
                </a:cxn>
                <a:cxn ang="0">
                  <a:pos x="3105" y="1113"/>
                </a:cxn>
                <a:cxn ang="0">
                  <a:pos x="2835" y="913"/>
                </a:cxn>
                <a:cxn ang="0">
                  <a:pos x="2582" y="733"/>
                </a:cxn>
                <a:cxn ang="0">
                  <a:pos x="2343" y="577"/>
                </a:cxn>
                <a:cxn ang="0">
                  <a:pos x="2117" y="441"/>
                </a:cxn>
                <a:cxn ang="0">
                  <a:pos x="1904" y="327"/>
                </a:cxn>
                <a:cxn ang="0">
                  <a:pos x="1702" y="230"/>
                </a:cxn>
                <a:cxn ang="0">
                  <a:pos x="1509" y="152"/>
                </a:cxn>
                <a:cxn ang="0">
                  <a:pos x="1325" y="91"/>
                </a:cxn>
                <a:cxn ang="0">
                  <a:pos x="1148" y="46"/>
                </a:cxn>
                <a:cxn ang="0">
                  <a:pos x="977" y="17"/>
                </a:cxn>
                <a:cxn ang="0">
                  <a:pos x="810" y="2"/>
                </a:cxn>
                <a:cxn ang="0">
                  <a:pos x="647" y="2"/>
                </a:cxn>
                <a:cxn ang="0">
                  <a:pos x="485" y="13"/>
                </a:cxn>
                <a:cxn ang="0">
                  <a:pos x="324" y="38"/>
                </a:cxn>
                <a:cxn ang="0">
                  <a:pos x="163" y="73"/>
                </a:cxn>
                <a:cxn ang="0">
                  <a:pos x="0" y="118"/>
                </a:cxn>
              </a:cxnLst>
              <a:rect l="0" t="0" r="r" b="b"/>
              <a:pathLst>
                <a:path w="5409" h="1581">
                  <a:moveTo>
                    <a:pt x="5409" y="964"/>
                  </a:moveTo>
                  <a:lnTo>
                    <a:pt x="5409" y="964"/>
                  </a:lnTo>
                  <a:lnTo>
                    <a:pt x="5399" y="979"/>
                  </a:lnTo>
                  <a:lnTo>
                    <a:pt x="5371" y="1018"/>
                  </a:lnTo>
                  <a:lnTo>
                    <a:pt x="5350" y="1045"/>
                  </a:lnTo>
                  <a:lnTo>
                    <a:pt x="5324" y="1076"/>
                  </a:lnTo>
                  <a:lnTo>
                    <a:pt x="5294" y="1110"/>
                  </a:lnTo>
                  <a:lnTo>
                    <a:pt x="5257" y="1147"/>
                  </a:lnTo>
                  <a:lnTo>
                    <a:pt x="5219" y="1187"/>
                  </a:lnTo>
                  <a:lnTo>
                    <a:pt x="5174" y="1228"/>
                  </a:lnTo>
                  <a:lnTo>
                    <a:pt x="5126" y="1270"/>
                  </a:lnTo>
                  <a:lnTo>
                    <a:pt x="5071" y="1310"/>
                  </a:lnTo>
                  <a:lnTo>
                    <a:pt x="5013" y="1352"/>
                  </a:lnTo>
                  <a:lnTo>
                    <a:pt x="4983" y="1371"/>
                  </a:lnTo>
                  <a:lnTo>
                    <a:pt x="4952" y="1391"/>
                  </a:lnTo>
                  <a:lnTo>
                    <a:pt x="4919" y="1410"/>
                  </a:lnTo>
                  <a:lnTo>
                    <a:pt x="4885" y="1429"/>
                  </a:lnTo>
                  <a:lnTo>
                    <a:pt x="4849" y="1447"/>
                  </a:lnTo>
                  <a:lnTo>
                    <a:pt x="4813" y="1463"/>
                  </a:lnTo>
                  <a:lnTo>
                    <a:pt x="4777" y="1481"/>
                  </a:lnTo>
                  <a:lnTo>
                    <a:pt x="4738" y="1496"/>
                  </a:lnTo>
                  <a:lnTo>
                    <a:pt x="4699" y="1510"/>
                  </a:lnTo>
                  <a:lnTo>
                    <a:pt x="4659" y="1523"/>
                  </a:lnTo>
                  <a:lnTo>
                    <a:pt x="4617" y="1536"/>
                  </a:lnTo>
                  <a:lnTo>
                    <a:pt x="4574" y="1547"/>
                  </a:lnTo>
                  <a:lnTo>
                    <a:pt x="4531" y="1555"/>
                  </a:lnTo>
                  <a:lnTo>
                    <a:pt x="4487" y="1563"/>
                  </a:lnTo>
                  <a:lnTo>
                    <a:pt x="4441" y="1572"/>
                  </a:lnTo>
                  <a:lnTo>
                    <a:pt x="4394" y="1576"/>
                  </a:lnTo>
                  <a:lnTo>
                    <a:pt x="4345" y="1580"/>
                  </a:lnTo>
                  <a:lnTo>
                    <a:pt x="4297" y="1581"/>
                  </a:lnTo>
                  <a:lnTo>
                    <a:pt x="4247" y="1581"/>
                  </a:lnTo>
                  <a:lnTo>
                    <a:pt x="4197" y="1578"/>
                  </a:lnTo>
                  <a:lnTo>
                    <a:pt x="4144" y="1575"/>
                  </a:lnTo>
                  <a:lnTo>
                    <a:pt x="4091" y="1568"/>
                  </a:lnTo>
                  <a:lnTo>
                    <a:pt x="4037" y="1560"/>
                  </a:lnTo>
                  <a:lnTo>
                    <a:pt x="3982" y="1549"/>
                  </a:lnTo>
                  <a:lnTo>
                    <a:pt x="3926" y="1536"/>
                  </a:lnTo>
                  <a:lnTo>
                    <a:pt x="3869" y="1520"/>
                  </a:lnTo>
                  <a:lnTo>
                    <a:pt x="3811" y="1502"/>
                  </a:lnTo>
                  <a:lnTo>
                    <a:pt x="3751" y="1481"/>
                  </a:lnTo>
                  <a:lnTo>
                    <a:pt x="3691" y="1458"/>
                  </a:lnTo>
                  <a:lnTo>
                    <a:pt x="3630" y="1433"/>
                  </a:lnTo>
                  <a:lnTo>
                    <a:pt x="3568" y="1404"/>
                  </a:lnTo>
                  <a:lnTo>
                    <a:pt x="3505" y="1371"/>
                  </a:lnTo>
                  <a:lnTo>
                    <a:pt x="3440" y="1336"/>
                  </a:lnTo>
                  <a:lnTo>
                    <a:pt x="3375" y="1299"/>
                  </a:lnTo>
                  <a:lnTo>
                    <a:pt x="3310" y="1257"/>
                  </a:lnTo>
                  <a:lnTo>
                    <a:pt x="3241" y="1211"/>
                  </a:lnTo>
                  <a:lnTo>
                    <a:pt x="3173" y="1165"/>
                  </a:lnTo>
                  <a:lnTo>
                    <a:pt x="3105" y="1113"/>
                  </a:lnTo>
                  <a:lnTo>
                    <a:pt x="3105" y="1113"/>
                  </a:lnTo>
                  <a:lnTo>
                    <a:pt x="2968" y="1010"/>
                  </a:lnTo>
                  <a:lnTo>
                    <a:pt x="2835" y="913"/>
                  </a:lnTo>
                  <a:lnTo>
                    <a:pt x="2707" y="821"/>
                  </a:lnTo>
                  <a:lnTo>
                    <a:pt x="2582" y="733"/>
                  </a:lnTo>
                  <a:lnTo>
                    <a:pt x="2460" y="653"/>
                  </a:lnTo>
                  <a:lnTo>
                    <a:pt x="2343" y="577"/>
                  </a:lnTo>
                  <a:lnTo>
                    <a:pt x="2228" y="507"/>
                  </a:lnTo>
                  <a:lnTo>
                    <a:pt x="2117" y="441"/>
                  </a:lnTo>
                  <a:lnTo>
                    <a:pt x="2009" y="381"/>
                  </a:lnTo>
                  <a:lnTo>
                    <a:pt x="1904" y="327"/>
                  </a:lnTo>
                  <a:lnTo>
                    <a:pt x="1802" y="277"/>
                  </a:lnTo>
                  <a:lnTo>
                    <a:pt x="1702" y="230"/>
                  </a:lnTo>
                  <a:lnTo>
                    <a:pt x="1605" y="189"/>
                  </a:lnTo>
                  <a:lnTo>
                    <a:pt x="1509" y="152"/>
                  </a:lnTo>
                  <a:lnTo>
                    <a:pt x="1416" y="118"/>
                  </a:lnTo>
                  <a:lnTo>
                    <a:pt x="1325" y="91"/>
                  </a:lnTo>
                  <a:lnTo>
                    <a:pt x="1235" y="67"/>
                  </a:lnTo>
                  <a:lnTo>
                    <a:pt x="1148" y="46"/>
                  </a:lnTo>
                  <a:lnTo>
                    <a:pt x="1062" y="29"/>
                  </a:lnTo>
                  <a:lnTo>
                    <a:pt x="977" y="17"/>
                  </a:lnTo>
                  <a:lnTo>
                    <a:pt x="892" y="8"/>
                  </a:lnTo>
                  <a:lnTo>
                    <a:pt x="810" y="2"/>
                  </a:lnTo>
                  <a:lnTo>
                    <a:pt x="728" y="0"/>
                  </a:lnTo>
                  <a:lnTo>
                    <a:pt x="647" y="2"/>
                  </a:lnTo>
                  <a:lnTo>
                    <a:pt x="566" y="7"/>
                  </a:lnTo>
                  <a:lnTo>
                    <a:pt x="485" y="13"/>
                  </a:lnTo>
                  <a:lnTo>
                    <a:pt x="405" y="25"/>
                  </a:lnTo>
                  <a:lnTo>
                    <a:pt x="324" y="38"/>
                  </a:lnTo>
                  <a:lnTo>
                    <a:pt x="244" y="54"/>
                  </a:lnTo>
                  <a:lnTo>
                    <a:pt x="163" y="73"/>
                  </a:lnTo>
                  <a:lnTo>
                    <a:pt x="81" y="94"/>
                  </a:lnTo>
                  <a:lnTo>
                    <a:pt x="0" y="11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523740" name="Freeform 28"/>
            <p:cNvSpPr>
              <a:spLocks/>
            </p:cNvSpPr>
            <p:nvPr userDrawn="1"/>
          </p:nvSpPr>
          <p:spPr bwMode="auto">
            <a:xfrm>
              <a:off x="606" y="1042"/>
              <a:ext cx="5422" cy="758"/>
            </a:xfrm>
            <a:custGeom>
              <a:avLst/>
              <a:gdLst/>
              <a:ahLst/>
              <a:cxnLst>
                <a:cxn ang="0">
                  <a:pos x="5422" y="873"/>
                </a:cxn>
                <a:cxn ang="0">
                  <a:pos x="5384" y="926"/>
                </a:cxn>
                <a:cxn ang="0">
                  <a:pos x="5337" y="986"/>
                </a:cxn>
                <a:cxn ang="0">
                  <a:pos x="5273" y="1059"/>
                </a:cxn>
                <a:cxn ang="0">
                  <a:pos x="5190" y="1141"/>
                </a:cxn>
                <a:cxn ang="0">
                  <a:pos x="5088" y="1227"/>
                </a:cxn>
                <a:cxn ang="0">
                  <a:pos x="5001" y="1290"/>
                </a:cxn>
                <a:cxn ang="0">
                  <a:pos x="4937" y="1330"/>
                </a:cxn>
                <a:cxn ang="0">
                  <a:pos x="4869" y="1369"/>
                </a:cxn>
                <a:cxn ang="0">
                  <a:pos x="4797" y="1404"/>
                </a:cxn>
                <a:cxn ang="0">
                  <a:pos x="4719" y="1435"/>
                </a:cxn>
                <a:cxn ang="0">
                  <a:pos x="4637" y="1462"/>
                </a:cxn>
                <a:cxn ang="0">
                  <a:pos x="4552" y="1485"/>
                </a:cxn>
                <a:cxn ang="0">
                  <a:pos x="4462" y="1501"/>
                </a:cxn>
                <a:cxn ang="0">
                  <a:pos x="4368" y="1513"/>
                </a:cxn>
                <a:cxn ang="0">
                  <a:pos x="4268" y="1516"/>
                </a:cxn>
                <a:cxn ang="0">
                  <a:pos x="4165" y="1511"/>
                </a:cxn>
                <a:cxn ang="0">
                  <a:pos x="4058" y="1498"/>
                </a:cxn>
                <a:cxn ang="0">
                  <a:pos x="3947" y="1477"/>
                </a:cxn>
                <a:cxn ang="0">
                  <a:pos x="3830" y="1445"/>
                </a:cxn>
                <a:cxn ang="0">
                  <a:pos x="3711" y="1403"/>
                </a:cxn>
                <a:cxn ang="0">
                  <a:pos x="3586" y="1351"/>
                </a:cxn>
                <a:cxn ang="0">
                  <a:pos x="3458" y="1286"/>
                </a:cxn>
                <a:cxn ang="0">
                  <a:pos x="3325" y="1209"/>
                </a:cxn>
                <a:cxn ang="0">
                  <a:pos x="3189" y="1119"/>
                </a:cxn>
                <a:cxn ang="0">
                  <a:pos x="3120" y="1068"/>
                </a:cxn>
                <a:cxn ang="0">
                  <a:pos x="2846" y="871"/>
                </a:cxn>
                <a:cxn ang="0">
                  <a:pos x="2591" y="699"/>
                </a:cxn>
                <a:cxn ang="0">
                  <a:pos x="2349" y="545"/>
                </a:cxn>
                <a:cxn ang="0">
                  <a:pos x="2121" y="415"/>
                </a:cxn>
                <a:cxn ang="0">
                  <a:pos x="1906" y="303"/>
                </a:cxn>
                <a:cxn ang="0">
                  <a:pos x="1703" y="209"/>
                </a:cxn>
                <a:cxn ang="0">
                  <a:pos x="1509" y="135"/>
                </a:cxn>
                <a:cxn ang="0">
                  <a:pos x="1324" y="77"/>
                </a:cxn>
                <a:cxn ang="0">
                  <a:pos x="1147" y="37"/>
                </a:cxn>
                <a:cxn ang="0">
                  <a:pos x="974" y="11"/>
                </a:cxn>
                <a:cxn ang="0">
                  <a:pos x="808" y="0"/>
                </a:cxn>
                <a:cxn ang="0">
                  <a:pos x="644" y="1"/>
                </a:cxn>
                <a:cxn ang="0">
                  <a:pos x="483" y="17"/>
                </a:cxn>
                <a:cxn ang="0">
                  <a:pos x="323" y="45"/>
                </a:cxn>
                <a:cxn ang="0">
                  <a:pos x="162" y="84"/>
                </a:cxn>
                <a:cxn ang="0">
                  <a:pos x="0" y="132"/>
                </a:cxn>
              </a:cxnLst>
              <a:rect l="0" t="0" r="r" b="b"/>
              <a:pathLst>
                <a:path w="5422" h="1516">
                  <a:moveTo>
                    <a:pt x="5422" y="873"/>
                  </a:moveTo>
                  <a:lnTo>
                    <a:pt x="5422" y="873"/>
                  </a:lnTo>
                  <a:lnTo>
                    <a:pt x="5412" y="888"/>
                  </a:lnTo>
                  <a:lnTo>
                    <a:pt x="5384" y="926"/>
                  </a:lnTo>
                  <a:lnTo>
                    <a:pt x="5363" y="954"/>
                  </a:lnTo>
                  <a:lnTo>
                    <a:pt x="5337" y="986"/>
                  </a:lnTo>
                  <a:lnTo>
                    <a:pt x="5308" y="1022"/>
                  </a:lnTo>
                  <a:lnTo>
                    <a:pt x="5273" y="1059"/>
                  </a:lnTo>
                  <a:lnTo>
                    <a:pt x="5233" y="1099"/>
                  </a:lnTo>
                  <a:lnTo>
                    <a:pt x="5190" y="1141"/>
                  </a:lnTo>
                  <a:lnTo>
                    <a:pt x="5141" y="1185"/>
                  </a:lnTo>
                  <a:lnTo>
                    <a:pt x="5088" y="1227"/>
                  </a:lnTo>
                  <a:lnTo>
                    <a:pt x="5031" y="1269"/>
                  </a:lnTo>
                  <a:lnTo>
                    <a:pt x="5001" y="1290"/>
                  </a:lnTo>
                  <a:lnTo>
                    <a:pt x="4970" y="1311"/>
                  </a:lnTo>
                  <a:lnTo>
                    <a:pt x="4937" y="1330"/>
                  </a:lnTo>
                  <a:lnTo>
                    <a:pt x="4904" y="1349"/>
                  </a:lnTo>
                  <a:lnTo>
                    <a:pt x="4869" y="1369"/>
                  </a:lnTo>
                  <a:lnTo>
                    <a:pt x="4833" y="1387"/>
                  </a:lnTo>
                  <a:lnTo>
                    <a:pt x="4797" y="1404"/>
                  </a:lnTo>
                  <a:lnTo>
                    <a:pt x="4758" y="1420"/>
                  </a:lnTo>
                  <a:lnTo>
                    <a:pt x="4719" y="1435"/>
                  </a:lnTo>
                  <a:lnTo>
                    <a:pt x="4679" y="1450"/>
                  </a:lnTo>
                  <a:lnTo>
                    <a:pt x="4637" y="1462"/>
                  </a:lnTo>
                  <a:lnTo>
                    <a:pt x="4595" y="1474"/>
                  </a:lnTo>
                  <a:lnTo>
                    <a:pt x="4552" y="1485"/>
                  </a:lnTo>
                  <a:lnTo>
                    <a:pt x="4507" y="1493"/>
                  </a:lnTo>
                  <a:lnTo>
                    <a:pt x="4462" y="1501"/>
                  </a:lnTo>
                  <a:lnTo>
                    <a:pt x="4415" y="1508"/>
                  </a:lnTo>
                  <a:lnTo>
                    <a:pt x="4368" y="1513"/>
                  </a:lnTo>
                  <a:lnTo>
                    <a:pt x="4318" y="1514"/>
                  </a:lnTo>
                  <a:lnTo>
                    <a:pt x="4268" y="1516"/>
                  </a:lnTo>
                  <a:lnTo>
                    <a:pt x="4218" y="1514"/>
                  </a:lnTo>
                  <a:lnTo>
                    <a:pt x="4165" y="1511"/>
                  </a:lnTo>
                  <a:lnTo>
                    <a:pt x="4112" y="1506"/>
                  </a:lnTo>
                  <a:lnTo>
                    <a:pt x="4058" y="1498"/>
                  </a:lnTo>
                  <a:lnTo>
                    <a:pt x="4003" y="1488"/>
                  </a:lnTo>
                  <a:lnTo>
                    <a:pt x="3947" y="1477"/>
                  </a:lnTo>
                  <a:lnTo>
                    <a:pt x="3889" y="1462"/>
                  </a:lnTo>
                  <a:lnTo>
                    <a:pt x="3830" y="1445"/>
                  </a:lnTo>
                  <a:lnTo>
                    <a:pt x="3771" y="1425"/>
                  </a:lnTo>
                  <a:lnTo>
                    <a:pt x="3711" y="1403"/>
                  </a:lnTo>
                  <a:lnTo>
                    <a:pt x="3649" y="1378"/>
                  </a:lnTo>
                  <a:lnTo>
                    <a:pt x="3586" y="1351"/>
                  </a:lnTo>
                  <a:lnTo>
                    <a:pt x="3522" y="1320"/>
                  </a:lnTo>
                  <a:lnTo>
                    <a:pt x="3458" y="1286"/>
                  </a:lnTo>
                  <a:lnTo>
                    <a:pt x="3393" y="1249"/>
                  </a:lnTo>
                  <a:lnTo>
                    <a:pt x="3325" y="1209"/>
                  </a:lnTo>
                  <a:lnTo>
                    <a:pt x="3258" y="1165"/>
                  </a:lnTo>
                  <a:lnTo>
                    <a:pt x="3189" y="1119"/>
                  </a:lnTo>
                  <a:lnTo>
                    <a:pt x="3120" y="1068"/>
                  </a:lnTo>
                  <a:lnTo>
                    <a:pt x="3120" y="1068"/>
                  </a:lnTo>
                  <a:lnTo>
                    <a:pt x="2981" y="967"/>
                  </a:lnTo>
                  <a:lnTo>
                    <a:pt x="2846" y="871"/>
                  </a:lnTo>
                  <a:lnTo>
                    <a:pt x="2717" y="783"/>
                  </a:lnTo>
                  <a:lnTo>
                    <a:pt x="2591" y="699"/>
                  </a:lnTo>
                  <a:lnTo>
                    <a:pt x="2468" y="620"/>
                  </a:lnTo>
                  <a:lnTo>
                    <a:pt x="2349" y="545"/>
                  </a:lnTo>
                  <a:lnTo>
                    <a:pt x="2234" y="478"/>
                  </a:lnTo>
                  <a:lnTo>
                    <a:pt x="2121" y="415"/>
                  </a:lnTo>
                  <a:lnTo>
                    <a:pt x="2013" y="356"/>
                  </a:lnTo>
                  <a:lnTo>
                    <a:pt x="1906" y="303"/>
                  </a:lnTo>
                  <a:lnTo>
                    <a:pt x="1803" y="253"/>
                  </a:lnTo>
                  <a:lnTo>
                    <a:pt x="1703" y="209"/>
                  </a:lnTo>
                  <a:lnTo>
                    <a:pt x="1605" y="171"/>
                  </a:lnTo>
                  <a:lnTo>
                    <a:pt x="1509" y="135"/>
                  </a:lnTo>
                  <a:lnTo>
                    <a:pt x="1416" y="105"/>
                  </a:lnTo>
                  <a:lnTo>
                    <a:pt x="1324" y="77"/>
                  </a:lnTo>
                  <a:lnTo>
                    <a:pt x="1234" y="54"/>
                  </a:lnTo>
                  <a:lnTo>
                    <a:pt x="1147" y="37"/>
                  </a:lnTo>
                  <a:lnTo>
                    <a:pt x="1060" y="22"/>
                  </a:lnTo>
                  <a:lnTo>
                    <a:pt x="974" y="11"/>
                  </a:lnTo>
                  <a:lnTo>
                    <a:pt x="891" y="3"/>
                  </a:lnTo>
                  <a:lnTo>
                    <a:pt x="808" y="0"/>
                  </a:lnTo>
                  <a:lnTo>
                    <a:pt x="726" y="0"/>
                  </a:lnTo>
                  <a:lnTo>
                    <a:pt x="644" y="1"/>
                  </a:lnTo>
                  <a:lnTo>
                    <a:pt x="563" y="8"/>
                  </a:lnTo>
                  <a:lnTo>
                    <a:pt x="483" y="17"/>
                  </a:lnTo>
                  <a:lnTo>
                    <a:pt x="402" y="30"/>
                  </a:lnTo>
                  <a:lnTo>
                    <a:pt x="323" y="45"/>
                  </a:lnTo>
                  <a:lnTo>
                    <a:pt x="243" y="63"/>
                  </a:lnTo>
                  <a:lnTo>
                    <a:pt x="162" y="84"/>
                  </a:lnTo>
                  <a:lnTo>
                    <a:pt x="80" y="106"/>
                  </a:lnTo>
                  <a:lnTo>
                    <a:pt x="0" y="13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523741" name="Freeform 29"/>
            <p:cNvSpPr>
              <a:spLocks/>
            </p:cNvSpPr>
            <p:nvPr userDrawn="1"/>
          </p:nvSpPr>
          <p:spPr bwMode="auto">
            <a:xfrm>
              <a:off x="628" y="1060"/>
              <a:ext cx="5431" cy="725"/>
            </a:xfrm>
            <a:custGeom>
              <a:avLst/>
              <a:gdLst/>
              <a:ahLst/>
              <a:cxnLst>
                <a:cxn ang="0">
                  <a:pos x="5431" y="783"/>
                </a:cxn>
                <a:cxn ang="0">
                  <a:pos x="5395" y="838"/>
                </a:cxn>
                <a:cxn ang="0">
                  <a:pos x="5350" y="899"/>
                </a:cxn>
                <a:cxn ang="0">
                  <a:pos x="5286" y="974"/>
                </a:cxn>
                <a:cxn ang="0">
                  <a:pos x="5204" y="1058"/>
                </a:cxn>
                <a:cxn ang="0">
                  <a:pos x="5105" y="1147"/>
                </a:cxn>
                <a:cxn ang="0">
                  <a:pos x="5018" y="1211"/>
                </a:cxn>
                <a:cxn ang="0">
                  <a:pos x="4955" y="1253"/>
                </a:cxn>
                <a:cxn ang="0">
                  <a:pos x="4887" y="1293"/>
                </a:cxn>
                <a:cxn ang="0">
                  <a:pos x="4815" y="1329"/>
                </a:cxn>
                <a:cxn ang="0">
                  <a:pos x="4739" y="1363"/>
                </a:cxn>
                <a:cxn ang="0">
                  <a:pos x="4657" y="1392"/>
                </a:cxn>
                <a:cxn ang="0">
                  <a:pos x="4572" y="1416"/>
                </a:cxn>
                <a:cxn ang="0">
                  <a:pos x="4482" y="1434"/>
                </a:cxn>
                <a:cxn ang="0">
                  <a:pos x="4387" y="1447"/>
                </a:cxn>
                <a:cxn ang="0">
                  <a:pos x="4289" y="1452"/>
                </a:cxn>
                <a:cxn ang="0">
                  <a:pos x="4186" y="1450"/>
                </a:cxn>
                <a:cxn ang="0">
                  <a:pos x="4078" y="1439"/>
                </a:cxn>
                <a:cxn ang="0">
                  <a:pos x="3967" y="1419"/>
                </a:cxn>
                <a:cxn ang="0">
                  <a:pos x="3850" y="1390"/>
                </a:cxn>
                <a:cxn ang="0">
                  <a:pos x="3729" y="1352"/>
                </a:cxn>
                <a:cxn ang="0">
                  <a:pos x="3604" y="1300"/>
                </a:cxn>
                <a:cxn ang="0">
                  <a:pos x="3475" y="1239"/>
                </a:cxn>
                <a:cxn ang="0">
                  <a:pos x="3342" y="1163"/>
                </a:cxn>
                <a:cxn ang="0">
                  <a:pos x="3204" y="1075"/>
                </a:cxn>
                <a:cxn ang="0">
                  <a:pos x="3134" y="1027"/>
                </a:cxn>
                <a:cxn ang="0">
                  <a:pos x="2857" y="835"/>
                </a:cxn>
                <a:cxn ang="0">
                  <a:pos x="2599" y="665"/>
                </a:cxn>
                <a:cxn ang="0">
                  <a:pos x="2355" y="517"/>
                </a:cxn>
                <a:cxn ang="0">
                  <a:pos x="2126" y="389"/>
                </a:cxn>
                <a:cxn ang="0">
                  <a:pos x="1909" y="281"/>
                </a:cxn>
                <a:cxn ang="0">
                  <a:pos x="1705" y="192"/>
                </a:cxn>
                <a:cxn ang="0">
                  <a:pos x="1509" y="121"/>
                </a:cxn>
                <a:cxn ang="0">
                  <a:pos x="1323" y="68"/>
                </a:cxn>
                <a:cxn ang="0">
                  <a:pos x="1145" y="29"/>
                </a:cxn>
                <a:cxn ang="0">
                  <a:pos x="973" y="7"/>
                </a:cxn>
                <a:cxn ang="0">
                  <a:pos x="807" y="0"/>
                </a:cxn>
                <a:cxn ang="0">
                  <a:pos x="643" y="5"/>
                </a:cxn>
                <a:cxn ang="0">
                  <a:pos x="482" y="24"/>
                </a:cxn>
                <a:cxn ang="0">
                  <a:pos x="322" y="55"/>
                </a:cxn>
                <a:cxn ang="0">
                  <a:pos x="161" y="97"/>
                </a:cxn>
                <a:cxn ang="0">
                  <a:pos x="0" y="149"/>
                </a:cxn>
              </a:cxnLst>
              <a:rect l="0" t="0" r="r" b="b"/>
              <a:pathLst>
                <a:path w="5431" h="1452">
                  <a:moveTo>
                    <a:pt x="5431" y="783"/>
                  </a:moveTo>
                  <a:lnTo>
                    <a:pt x="5431" y="783"/>
                  </a:lnTo>
                  <a:lnTo>
                    <a:pt x="5423" y="798"/>
                  </a:lnTo>
                  <a:lnTo>
                    <a:pt x="5395" y="838"/>
                  </a:lnTo>
                  <a:lnTo>
                    <a:pt x="5375" y="867"/>
                  </a:lnTo>
                  <a:lnTo>
                    <a:pt x="5350" y="899"/>
                  </a:lnTo>
                  <a:lnTo>
                    <a:pt x="5320" y="935"/>
                  </a:lnTo>
                  <a:lnTo>
                    <a:pt x="5286" y="974"/>
                  </a:lnTo>
                  <a:lnTo>
                    <a:pt x="5247" y="1016"/>
                  </a:lnTo>
                  <a:lnTo>
                    <a:pt x="5204" y="1058"/>
                  </a:lnTo>
                  <a:lnTo>
                    <a:pt x="5157" y="1101"/>
                  </a:lnTo>
                  <a:lnTo>
                    <a:pt x="5105" y="1147"/>
                  </a:lnTo>
                  <a:lnTo>
                    <a:pt x="5048" y="1190"/>
                  </a:lnTo>
                  <a:lnTo>
                    <a:pt x="5018" y="1211"/>
                  </a:lnTo>
                  <a:lnTo>
                    <a:pt x="4987" y="1232"/>
                  </a:lnTo>
                  <a:lnTo>
                    <a:pt x="4955" y="1253"/>
                  </a:lnTo>
                  <a:lnTo>
                    <a:pt x="4922" y="1272"/>
                  </a:lnTo>
                  <a:lnTo>
                    <a:pt x="4887" y="1293"/>
                  </a:lnTo>
                  <a:lnTo>
                    <a:pt x="4851" y="1311"/>
                  </a:lnTo>
                  <a:lnTo>
                    <a:pt x="4815" y="1329"/>
                  </a:lnTo>
                  <a:lnTo>
                    <a:pt x="4778" y="1347"/>
                  </a:lnTo>
                  <a:lnTo>
                    <a:pt x="4739" y="1363"/>
                  </a:lnTo>
                  <a:lnTo>
                    <a:pt x="4698" y="1377"/>
                  </a:lnTo>
                  <a:lnTo>
                    <a:pt x="4657" y="1392"/>
                  </a:lnTo>
                  <a:lnTo>
                    <a:pt x="4615" y="1405"/>
                  </a:lnTo>
                  <a:lnTo>
                    <a:pt x="4572" y="1416"/>
                  </a:lnTo>
                  <a:lnTo>
                    <a:pt x="4528" y="1426"/>
                  </a:lnTo>
                  <a:lnTo>
                    <a:pt x="4482" y="1434"/>
                  </a:lnTo>
                  <a:lnTo>
                    <a:pt x="4436" y="1442"/>
                  </a:lnTo>
                  <a:lnTo>
                    <a:pt x="4387" y="1447"/>
                  </a:lnTo>
                  <a:lnTo>
                    <a:pt x="4339" y="1450"/>
                  </a:lnTo>
                  <a:lnTo>
                    <a:pt x="4289" y="1452"/>
                  </a:lnTo>
                  <a:lnTo>
                    <a:pt x="4237" y="1452"/>
                  </a:lnTo>
                  <a:lnTo>
                    <a:pt x="4186" y="1450"/>
                  </a:lnTo>
                  <a:lnTo>
                    <a:pt x="4133" y="1445"/>
                  </a:lnTo>
                  <a:lnTo>
                    <a:pt x="4078" y="1439"/>
                  </a:lnTo>
                  <a:lnTo>
                    <a:pt x="4024" y="1431"/>
                  </a:lnTo>
                  <a:lnTo>
                    <a:pt x="3967" y="1419"/>
                  </a:lnTo>
                  <a:lnTo>
                    <a:pt x="3908" y="1406"/>
                  </a:lnTo>
                  <a:lnTo>
                    <a:pt x="3850" y="1390"/>
                  </a:lnTo>
                  <a:lnTo>
                    <a:pt x="3790" y="1373"/>
                  </a:lnTo>
                  <a:lnTo>
                    <a:pt x="3729" y="1352"/>
                  </a:lnTo>
                  <a:lnTo>
                    <a:pt x="3668" y="1327"/>
                  </a:lnTo>
                  <a:lnTo>
                    <a:pt x="3604" y="1300"/>
                  </a:lnTo>
                  <a:lnTo>
                    <a:pt x="3540" y="1271"/>
                  </a:lnTo>
                  <a:lnTo>
                    <a:pt x="3475" y="1239"/>
                  </a:lnTo>
                  <a:lnTo>
                    <a:pt x="3410" y="1203"/>
                  </a:lnTo>
                  <a:lnTo>
                    <a:pt x="3342" y="1163"/>
                  </a:lnTo>
                  <a:lnTo>
                    <a:pt x="3274" y="1121"/>
                  </a:lnTo>
                  <a:lnTo>
                    <a:pt x="3204" y="1075"/>
                  </a:lnTo>
                  <a:lnTo>
                    <a:pt x="3134" y="1027"/>
                  </a:lnTo>
                  <a:lnTo>
                    <a:pt x="3134" y="1027"/>
                  </a:lnTo>
                  <a:lnTo>
                    <a:pt x="2993" y="929"/>
                  </a:lnTo>
                  <a:lnTo>
                    <a:pt x="2857" y="835"/>
                  </a:lnTo>
                  <a:lnTo>
                    <a:pt x="2727" y="748"/>
                  </a:lnTo>
                  <a:lnTo>
                    <a:pt x="2599" y="665"/>
                  </a:lnTo>
                  <a:lnTo>
                    <a:pt x="2475" y="588"/>
                  </a:lnTo>
                  <a:lnTo>
                    <a:pt x="2355" y="517"/>
                  </a:lnTo>
                  <a:lnTo>
                    <a:pt x="2239" y="451"/>
                  </a:lnTo>
                  <a:lnTo>
                    <a:pt x="2126" y="389"/>
                  </a:lnTo>
                  <a:lnTo>
                    <a:pt x="2016" y="333"/>
                  </a:lnTo>
                  <a:lnTo>
                    <a:pt x="1909" y="281"/>
                  </a:lnTo>
                  <a:lnTo>
                    <a:pt x="1805" y="234"/>
                  </a:lnTo>
                  <a:lnTo>
                    <a:pt x="1705" y="192"/>
                  </a:lnTo>
                  <a:lnTo>
                    <a:pt x="1606" y="155"/>
                  </a:lnTo>
                  <a:lnTo>
                    <a:pt x="1509" y="121"/>
                  </a:lnTo>
                  <a:lnTo>
                    <a:pt x="1416" y="92"/>
                  </a:lnTo>
                  <a:lnTo>
                    <a:pt x="1323" y="68"/>
                  </a:lnTo>
                  <a:lnTo>
                    <a:pt x="1234" y="47"/>
                  </a:lnTo>
                  <a:lnTo>
                    <a:pt x="1145" y="29"/>
                  </a:lnTo>
                  <a:lnTo>
                    <a:pt x="1058" y="16"/>
                  </a:lnTo>
                  <a:lnTo>
                    <a:pt x="973" y="7"/>
                  </a:lnTo>
                  <a:lnTo>
                    <a:pt x="890" y="2"/>
                  </a:lnTo>
                  <a:lnTo>
                    <a:pt x="807" y="0"/>
                  </a:lnTo>
                  <a:lnTo>
                    <a:pt x="725" y="0"/>
                  </a:lnTo>
                  <a:lnTo>
                    <a:pt x="643" y="5"/>
                  </a:lnTo>
                  <a:lnTo>
                    <a:pt x="562" y="13"/>
                  </a:lnTo>
                  <a:lnTo>
                    <a:pt x="482" y="24"/>
                  </a:lnTo>
                  <a:lnTo>
                    <a:pt x="401" y="37"/>
                  </a:lnTo>
                  <a:lnTo>
                    <a:pt x="322" y="55"/>
                  </a:lnTo>
                  <a:lnTo>
                    <a:pt x="242" y="74"/>
                  </a:lnTo>
                  <a:lnTo>
                    <a:pt x="161" y="97"/>
                  </a:lnTo>
                  <a:lnTo>
                    <a:pt x="80" y="121"/>
                  </a:lnTo>
                  <a:lnTo>
                    <a:pt x="0" y="149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523742" name="Freeform 30"/>
            <p:cNvSpPr>
              <a:spLocks/>
            </p:cNvSpPr>
            <p:nvPr userDrawn="1"/>
          </p:nvSpPr>
          <p:spPr bwMode="auto">
            <a:xfrm>
              <a:off x="652" y="1076"/>
              <a:ext cx="5439" cy="696"/>
            </a:xfrm>
            <a:custGeom>
              <a:avLst/>
              <a:gdLst/>
              <a:ahLst/>
              <a:cxnLst>
                <a:cxn ang="0">
                  <a:pos x="5439" y="694"/>
                </a:cxn>
                <a:cxn ang="0">
                  <a:pos x="5405" y="751"/>
                </a:cxn>
                <a:cxn ang="0">
                  <a:pos x="5359" y="812"/>
                </a:cxn>
                <a:cxn ang="0">
                  <a:pos x="5296" y="890"/>
                </a:cxn>
                <a:cxn ang="0">
                  <a:pos x="5216" y="975"/>
                </a:cxn>
                <a:cxn ang="0">
                  <a:pos x="5119" y="1066"/>
                </a:cxn>
                <a:cxn ang="0">
                  <a:pos x="5033" y="1133"/>
                </a:cxn>
                <a:cxn ang="0">
                  <a:pos x="4970" y="1175"/>
                </a:cxn>
                <a:cxn ang="0">
                  <a:pos x="4903" y="1217"/>
                </a:cxn>
                <a:cxn ang="0">
                  <a:pos x="4831" y="1256"/>
                </a:cxn>
                <a:cxn ang="0">
                  <a:pos x="4755" y="1290"/>
                </a:cxn>
                <a:cxn ang="0">
                  <a:pos x="4674" y="1321"/>
                </a:cxn>
                <a:cxn ang="0">
                  <a:pos x="4590" y="1348"/>
                </a:cxn>
                <a:cxn ang="0">
                  <a:pos x="4499" y="1368"/>
                </a:cxn>
                <a:cxn ang="0">
                  <a:pos x="4406" y="1382"/>
                </a:cxn>
                <a:cxn ang="0">
                  <a:pos x="4308" y="1390"/>
                </a:cxn>
                <a:cxn ang="0">
                  <a:pos x="4204" y="1390"/>
                </a:cxn>
                <a:cxn ang="0">
                  <a:pos x="4097" y="1381"/>
                </a:cxn>
                <a:cxn ang="0">
                  <a:pos x="3984" y="1364"/>
                </a:cxn>
                <a:cxn ang="0">
                  <a:pos x="3868" y="1337"/>
                </a:cxn>
                <a:cxn ang="0">
                  <a:pos x="3747" y="1300"/>
                </a:cxn>
                <a:cxn ang="0">
                  <a:pos x="3621" y="1251"/>
                </a:cxn>
                <a:cxn ang="0">
                  <a:pos x="3490" y="1192"/>
                </a:cxn>
                <a:cxn ang="0">
                  <a:pos x="3355" y="1119"/>
                </a:cxn>
                <a:cxn ang="0">
                  <a:pos x="3217" y="1033"/>
                </a:cxn>
                <a:cxn ang="0">
                  <a:pos x="3146" y="985"/>
                </a:cxn>
                <a:cxn ang="0">
                  <a:pos x="2867" y="798"/>
                </a:cxn>
                <a:cxn ang="0">
                  <a:pos x="2606" y="633"/>
                </a:cxn>
                <a:cxn ang="0">
                  <a:pos x="2360" y="489"/>
                </a:cxn>
                <a:cxn ang="0">
                  <a:pos x="2128" y="367"/>
                </a:cxn>
                <a:cxn ang="0">
                  <a:pos x="1910" y="262"/>
                </a:cxn>
                <a:cxn ang="0">
                  <a:pos x="1705" y="176"/>
                </a:cxn>
                <a:cxn ang="0">
                  <a:pos x="1509" y="108"/>
                </a:cxn>
                <a:cxn ang="0">
                  <a:pos x="1321" y="58"/>
                </a:cxn>
                <a:cxn ang="0">
                  <a:pos x="1142" y="24"/>
                </a:cxn>
                <a:cxn ang="0">
                  <a:pos x="970" y="5"/>
                </a:cxn>
                <a:cxn ang="0">
                  <a:pos x="803" y="0"/>
                </a:cxn>
                <a:cxn ang="0">
                  <a:pos x="640" y="10"/>
                </a:cxn>
                <a:cxn ang="0">
                  <a:pos x="479" y="32"/>
                </a:cxn>
                <a:cxn ang="0">
                  <a:pos x="319" y="66"/>
                </a:cxn>
                <a:cxn ang="0">
                  <a:pos x="161" y="111"/>
                </a:cxn>
                <a:cxn ang="0">
                  <a:pos x="0" y="168"/>
                </a:cxn>
              </a:cxnLst>
              <a:rect l="0" t="0" r="r" b="b"/>
              <a:pathLst>
                <a:path w="5439" h="1390">
                  <a:moveTo>
                    <a:pt x="5439" y="694"/>
                  </a:moveTo>
                  <a:lnTo>
                    <a:pt x="5439" y="694"/>
                  </a:lnTo>
                  <a:lnTo>
                    <a:pt x="5431" y="709"/>
                  </a:lnTo>
                  <a:lnTo>
                    <a:pt x="5405" y="751"/>
                  </a:lnTo>
                  <a:lnTo>
                    <a:pt x="5384" y="780"/>
                  </a:lnTo>
                  <a:lnTo>
                    <a:pt x="5359" y="812"/>
                  </a:lnTo>
                  <a:lnTo>
                    <a:pt x="5331" y="849"/>
                  </a:lnTo>
                  <a:lnTo>
                    <a:pt x="5296" y="890"/>
                  </a:lnTo>
                  <a:lnTo>
                    <a:pt x="5259" y="932"/>
                  </a:lnTo>
                  <a:lnTo>
                    <a:pt x="5216" y="975"/>
                  </a:lnTo>
                  <a:lnTo>
                    <a:pt x="5170" y="1020"/>
                  </a:lnTo>
                  <a:lnTo>
                    <a:pt x="5119" y="1066"/>
                  </a:lnTo>
                  <a:lnTo>
                    <a:pt x="5062" y="1111"/>
                  </a:lnTo>
                  <a:lnTo>
                    <a:pt x="5033" y="1133"/>
                  </a:lnTo>
                  <a:lnTo>
                    <a:pt x="5002" y="1154"/>
                  </a:lnTo>
                  <a:lnTo>
                    <a:pt x="4970" y="1175"/>
                  </a:lnTo>
                  <a:lnTo>
                    <a:pt x="4937" y="1196"/>
                  </a:lnTo>
                  <a:lnTo>
                    <a:pt x="4903" y="1217"/>
                  </a:lnTo>
                  <a:lnTo>
                    <a:pt x="4867" y="1237"/>
                  </a:lnTo>
                  <a:lnTo>
                    <a:pt x="4831" y="1256"/>
                  </a:lnTo>
                  <a:lnTo>
                    <a:pt x="4794" y="1274"/>
                  </a:lnTo>
                  <a:lnTo>
                    <a:pt x="4755" y="1290"/>
                  </a:lnTo>
                  <a:lnTo>
                    <a:pt x="4716" y="1306"/>
                  </a:lnTo>
                  <a:lnTo>
                    <a:pt x="4674" y="1321"/>
                  </a:lnTo>
                  <a:lnTo>
                    <a:pt x="4633" y="1335"/>
                  </a:lnTo>
                  <a:lnTo>
                    <a:pt x="4590" y="1348"/>
                  </a:lnTo>
                  <a:lnTo>
                    <a:pt x="4545" y="1358"/>
                  </a:lnTo>
                  <a:lnTo>
                    <a:pt x="4499" y="1368"/>
                  </a:lnTo>
                  <a:lnTo>
                    <a:pt x="4454" y="1376"/>
                  </a:lnTo>
                  <a:lnTo>
                    <a:pt x="4406" y="1382"/>
                  </a:lnTo>
                  <a:lnTo>
                    <a:pt x="4356" y="1387"/>
                  </a:lnTo>
                  <a:lnTo>
                    <a:pt x="4308" y="1390"/>
                  </a:lnTo>
                  <a:lnTo>
                    <a:pt x="4256" y="1390"/>
                  </a:lnTo>
                  <a:lnTo>
                    <a:pt x="4204" y="1390"/>
                  </a:lnTo>
                  <a:lnTo>
                    <a:pt x="4151" y="1387"/>
                  </a:lnTo>
                  <a:lnTo>
                    <a:pt x="4097" y="1381"/>
                  </a:lnTo>
                  <a:lnTo>
                    <a:pt x="4041" y="1374"/>
                  </a:lnTo>
                  <a:lnTo>
                    <a:pt x="3984" y="1364"/>
                  </a:lnTo>
                  <a:lnTo>
                    <a:pt x="3926" y="1351"/>
                  </a:lnTo>
                  <a:lnTo>
                    <a:pt x="3868" y="1337"/>
                  </a:lnTo>
                  <a:lnTo>
                    <a:pt x="3808" y="1319"/>
                  </a:lnTo>
                  <a:lnTo>
                    <a:pt x="3747" y="1300"/>
                  </a:lnTo>
                  <a:lnTo>
                    <a:pt x="3684" y="1277"/>
                  </a:lnTo>
                  <a:lnTo>
                    <a:pt x="3621" y="1251"/>
                  </a:lnTo>
                  <a:lnTo>
                    <a:pt x="3557" y="1222"/>
                  </a:lnTo>
                  <a:lnTo>
                    <a:pt x="3490" y="1192"/>
                  </a:lnTo>
                  <a:lnTo>
                    <a:pt x="3423" y="1156"/>
                  </a:lnTo>
                  <a:lnTo>
                    <a:pt x="3355" y="1119"/>
                  </a:lnTo>
                  <a:lnTo>
                    <a:pt x="3287" y="1079"/>
                  </a:lnTo>
                  <a:lnTo>
                    <a:pt x="3217" y="1033"/>
                  </a:lnTo>
                  <a:lnTo>
                    <a:pt x="3146" y="985"/>
                  </a:lnTo>
                  <a:lnTo>
                    <a:pt x="3146" y="985"/>
                  </a:lnTo>
                  <a:lnTo>
                    <a:pt x="3004" y="890"/>
                  </a:lnTo>
                  <a:lnTo>
                    <a:pt x="2867" y="798"/>
                  </a:lnTo>
                  <a:lnTo>
                    <a:pt x="2733" y="714"/>
                  </a:lnTo>
                  <a:lnTo>
                    <a:pt x="2606" y="633"/>
                  </a:lnTo>
                  <a:lnTo>
                    <a:pt x="2481" y="559"/>
                  </a:lnTo>
                  <a:lnTo>
                    <a:pt x="2360" y="489"/>
                  </a:lnTo>
                  <a:lnTo>
                    <a:pt x="2242" y="425"/>
                  </a:lnTo>
                  <a:lnTo>
                    <a:pt x="2128" y="367"/>
                  </a:lnTo>
                  <a:lnTo>
                    <a:pt x="2018" y="312"/>
                  </a:lnTo>
                  <a:lnTo>
                    <a:pt x="1910" y="262"/>
                  </a:lnTo>
                  <a:lnTo>
                    <a:pt x="1806" y="216"/>
                  </a:lnTo>
                  <a:lnTo>
                    <a:pt x="1705" y="176"/>
                  </a:lnTo>
                  <a:lnTo>
                    <a:pt x="1605" y="140"/>
                  </a:lnTo>
                  <a:lnTo>
                    <a:pt x="1509" y="108"/>
                  </a:lnTo>
                  <a:lnTo>
                    <a:pt x="1414" y="81"/>
                  </a:lnTo>
                  <a:lnTo>
                    <a:pt x="1321" y="58"/>
                  </a:lnTo>
                  <a:lnTo>
                    <a:pt x="1231" y="39"/>
                  </a:lnTo>
                  <a:lnTo>
                    <a:pt x="1142" y="24"/>
                  </a:lnTo>
                  <a:lnTo>
                    <a:pt x="1056" y="13"/>
                  </a:lnTo>
                  <a:lnTo>
                    <a:pt x="970" y="5"/>
                  </a:lnTo>
                  <a:lnTo>
                    <a:pt x="887" y="2"/>
                  </a:lnTo>
                  <a:lnTo>
                    <a:pt x="803" y="0"/>
                  </a:lnTo>
                  <a:lnTo>
                    <a:pt x="722" y="3"/>
                  </a:lnTo>
                  <a:lnTo>
                    <a:pt x="640" y="10"/>
                  </a:lnTo>
                  <a:lnTo>
                    <a:pt x="559" y="19"/>
                  </a:lnTo>
                  <a:lnTo>
                    <a:pt x="479" y="32"/>
                  </a:lnTo>
                  <a:lnTo>
                    <a:pt x="399" y="47"/>
                  </a:lnTo>
                  <a:lnTo>
                    <a:pt x="319" y="66"/>
                  </a:lnTo>
                  <a:lnTo>
                    <a:pt x="240" y="87"/>
                  </a:lnTo>
                  <a:lnTo>
                    <a:pt x="161" y="111"/>
                  </a:lnTo>
                  <a:lnTo>
                    <a:pt x="80" y="139"/>
                  </a:lnTo>
                  <a:lnTo>
                    <a:pt x="0" y="16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523743" name="Freeform 31"/>
            <p:cNvSpPr>
              <a:spLocks/>
            </p:cNvSpPr>
            <p:nvPr userDrawn="1"/>
          </p:nvSpPr>
          <p:spPr bwMode="auto">
            <a:xfrm>
              <a:off x="675" y="1094"/>
              <a:ext cx="5448" cy="664"/>
            </a:xfrm>
            <a:custGeom>
              <a:avLst/>
              <a:gdLst/>
              <a:ahLst/>
              <a:cxnLst>
                <a:cxn ang="0">
                  <a:pos x="5448" y="603"/>
                </a:cxn>
                <a:cxn ang="0">
                  <a:pos x="5414" y="660"/>
                </a:cxn>
                <a:cxn ang="0">
                  <a:pos x="5369" y="723"/>
                </a:cxn>
                <a:cxn ang="0">
                  <a:pos x="5308" y="802"/>
                </a:cxn>
                <a:cxn ang="0">
                  <a:pos x="5229" y="891"/>
                </a:cxn>
                <a:cxn ang="0">
                  <a:pos x="5132" y="983"/>
                </a:cxn>
                <a:cxn ang="0">
                  <a:pos x="5047" y="1052"/>
                </a:cxn>
                <a:cxn ang="0">
                  <a:pos x="4986" y="1097"/>
                </a:cxn>
                <a:cxn ang="0">
                  <a:pos x="4919" y="1139"/>
                </a:cxn>
                <a:cxn ang="0">
                  <a:pos x="4849" y="1180"/>
                </a:cxn>
                <a:cxn ang="0">
                  <a:pos x="4772" y="1217"/>
                </a:cxn>
                <a:cxn ang="0">
                  <a:pos x="4692" y="1249"/>
                </a:cxn>
                <a:cxn ang="0">
                  <a:pos x="4607" y="1277"/>
                </a:cxn>
                <a:cxn ang="0">
                  <a:pos x="4518" y="1299"/>
                </a:cxn>
                <a:cxn ang="0">
                  <a:pos x="4425" y="1315"/>
                </a:cxn>
                <a:cxn ang="0">
                  <a:pos x="4326" y="1325"/>
                </a:cxn>
                <a:cxn ang="0">
                  <a:pos x="4222" y="1327"/>
                </a:cxn>
                <a:cxn ang="0">
                  <a:pos x="4115" y="1320"/>
                </a:cxn>
                <a:cxn ang="0">
                  <a:pos x="4003" y="1306"/>
                </a:cxn>
                <a:cxn ang="0">
                  <a:pos x="3885" y="1280"/>
                </a:cxn>
                <a:cxn ang="0">
                  <a:pos x="3764" y="1246"/>
                </a:cxn>
                <a:cxn ang="0">
                  <a:pos x="3638" y="1199"/>
                </a:cxn>
                <a:cxn ang="0">
                  <a:pos x="3506" y="1143"/>
                </a:cxn>
                <a:cxn ang="0">
                  <a:pos x="3371" y="1072"/>
                </a:cxn>
                <a:cxn ang="0">
                  <a:pos x="3230" y="989"/>
                </a:cxn>
                <a:cxn ang="0">
                  <a:pos x="3157" y="942"/>
                </a:cxn>
                <a:cxn ang="0">
                  <a:pos x="2877" y="760"/>
                </a:cxn>
                <a:cxn ang="0">
                  <a:pos x="2613" y="599"/>
                </a:cxn>
                <a:cxn ang="0">
                  <a:pos x="2365" y="460"/>
                </a:cxn>
                <a:cxn ang="0">
                  <a:pos x="2131" y="340"/>
                </a:cxn>
                <a:cxn ang="0">
                  <a:pos x="1912" y="240"/>
                </a:cxn>
                <a:cxn ang="0">
                  <a:pos x="1705" y="158"/>
                </a:cxn>
                <a:cxn ang="0">
                  <a:pos x="1508" y="95"/>
                </a:cxn>
                <a:cxn ang="0">
                  <a:pos x="1321" y="48"/>
                </a:cxn>
                <a:cxn ang="0">
                  <a:pos x="1141" y="17"/>
                </a:cxn>
                <a:cxn ang="0">
                  <a:pos x="968" y="1"/>
                </a:cxn>
                <a:cxn ang="0">
                  <a:pos x="801" y="0"/>
                </a:cxn>
                <a:cxn ang="0">
                  <a:pos x="639" y="12"/>
                </a:cxn>
                <a:cxn ang="0">
                  <a:pos x="478" y="38"/>
                </a:cxn>
                <a:cxn ang="0">
                  <a:pos x="319" y="75"/>
                </a:cxn>
                <a:cxn ang="0">
                  <a:pos x="160" y="124"/>
                </a:cxn>
                <a:cxn ang="0">
                  <a:pos x="0" y="184"/>
                </a:cxn>
              </a:cxnLst>
              <a:rect l="0" t="0" r="r" b="b"/>
              <a:pathLst>
                <a:path w="5448" h="1327">
                  <a:moveTo>
                    <a:pt x="5448" y="603"/>
                  </a:moveTo>
                  <a:lnTo>
                    <a:pt x="5448" y="603"/>
                  </a:lnTo>
                  <a:lnTo>
                    <a:pt x="5439" y="618"/>
                  </a:lnTo>
                  <a:lnTo>
                    <a:pt x="5414" y="660"/>
                  </a:lnTo>
                  <a:lnTo>
                    <a:pt x="5393" y="689"/>
                  </a:lnTo>
                  <a:lnTo>
                    <a:pt x="5369" y="723"/>
                  </a:lnTo>
                  <a:lnTo>
                    <a:pt x="5341" y="762"/>
                  </a:lnTo>
                  <a:lnTo>
                    <a:pt x="5308" y="802"/>
                  </a:lnTo>
                  <a:lnTo>
                    <a:pt x="5271" y="846"/>
                  </a:lnTo>
                  <a:lnTo>
                    <a:pt x="5229" y="891"/>
                  </a:lnTo>
                  <a:lnTo>
                    <a:pt x="5183" y="936"/>
                  </a:lnTo>
                  <a:lnTo>
                    <a:pt x="5132" y="983"/>
                  </a:lnTo>
                  <a:lnTo>
                    <a:pt x="5076" y="1030"/>
                  </a:lnTo>
                  <a:lnTo>
                    <a:pt x="5047" y="1052"/>
                  </a:lnTo>
                  <a:lnTo>
                    <a:pt x="5017" y="1075"/>
                  </a:lnTo>
                  <a:lnTo>
                    <a:pt x="4986" y="1097"/>
                  </a:lnTo>
                  <a:lnTo>
                    <a:pt x="4953" y="1118"/>
                  </a:lnTo>
                  <a:lnTo>
                    <a:pt x="4919" y="1139"/>
                  </a:lnTo>
                  <a:lnTo>
                    <a:pt x="4885" y="1160"/>
                  </a:lnTo>
                  <a:lnTo>
                    <a:pt x="4849" y="1180"/>
                  </a:lnTo>
                  <a:lnTo>
                    <a:pt x="4811" y="1199"/>
                  </a:lnTo>
                  <a:lnTo>
                    <a:pt x="4772" y="1217"/>
                  </a:lnTo>
                  <a:lnTo>
                    <a:pt x="4733" y="1233"/>
                  </a:lnTo>
                  <a:lnTo>
                    <a:pt x="4692" y="1249"/>
                  </a:lnTo>
                  <a:lnTo>
                    <a:pt x="4650" y="1264"/>
                  </a:lnTo>
                  <a:lnTo>
                    <a:pt x="4607" y="1277"/>
                  </a:lnTo>
                  <a:lnTo>
                    <a:pt x="4564" y="1288"/>
                  </a:lnTo>
                  <a:lnTo>
                    <a:pt x="4518" y="1299"/>
                  </a:lnTo>
                  <a:lnTo>
                    <a:pt x="4472" y="1307"/>
                  </a:lnTo>
                  <a:lnTo>
                    <a:pt x="4425" y="1315"/>
                  </a:lnTo>
                  <a:lnTo>
                    <a:pt x="4375" y="1320"/>
                  </a:lnTo>
                  <a:lnTo>
                    <a:pt x="4326" y="1325"/>
                  </a:lnTo>
                  <a:lnTo>
                    <a:pt x="4275" y="1327"/>
                  </a:lnTo>
                  <a:lnTo>
                    <a:pt x="4222" y="1327"/>
                  </a:lnTo>
                  <a:lnTo>
                    <a:pt x="4170" y="1325"/>
                  </a:lnTo>
                  <a:lnTo>
                    <a:pt x="4115" y="1320"/>
                  </a:lnTo>
                  <a:lnTo>
                    <a:pt x="4060" y="1314"/>
                  </a:lnTo>
                  <a:lnTo>
                    <a:pt x="4003" y="1306"/>
                  </a:lnTo>
                  <a:lnTo>
                    <a:pt x="3945" y="1294"/>
                  </a:lnTo>
                  <a:lnTo>
                    <a:pt x="3885" y="1280"/>
                  </a:lnTo>
                  <a:lnTo>
                    <a:pt x="3825" y="1264"/>
                  </a:lnTo>
                  <a:lnTo>
                    <a:pt x="3764" y="1246"/>
                  </a:lnTo>
                  <a:lnTo>
                    <a:pt x="3702" y="1223"/>
                  </a:lnTo>
                  <a:lnTo>
                    <a:pt x="3638" y="1199"/>
                  </a:lnTo>
                  <a:lnTo>
                    <a:pt x="3573" y="1172"/>
                  </a:lnTo>
                  <a:lnTo>
                    <a:pt x="3506" y="1143"/>
                  </a:lnTo>
                  <a:lnTo>
                    <a:pt x="3439" y="1109"/>
                  </a:lnTo>
                  <a:lnTo>
                    <a:pt x="3371" y="1072"/>
                  </a:lnTo>
                  <a:lnTo>
                    <a:pt x="3300" y="1033"/>
                  </a:lnTo>
                  <a:lnTo>
                    <a:pt x="3230" y="989"/>
                  </a:lnTo>
                  <a:lnTo>
                    <a:pt x="3157" y="942"/>
                  </a:lnTo>
                  <a:lnTo>
                    <a:pt x="3157" y="942"/>
                  </a:lnTo>
                  <a:lnTo>
                    <a:pt x="3016" y="849"/>
                  </a:lnTo>
                  <a:lnTo>
                    <a:pt x="2877" y="760"/>
                  </a:lnTo>
                  <a:lnTo>
                    <a:pt x="2742" y="678"/>
                  </a:lnTo>
                  <a:lnTo>
                    <a:pt x="2613" y="599"/>
                  </a:lnTo>
                  <a:lnTo>
                    <a:pt x="2487" y="528"/>
                  </a:lnTo>
                  <a:lnTo>
                    <a:pt x="2365" y="460"/>
                  </a:lnTo>
                  <a:lnTo>
                    <a:pt x="2247" y="397"/>
                  </a:lnTo>
                  <a:lnTo>
                    <a:pt x="2131" y="340"/>
                  </a:lnTo>
                  <a:lnTo>
                    <a:pt x="2020" y="289"/>
                  </a:lnTo>
                  <a:lnTo>
                    <a:pt x="1912" y="240"/>
                  </a:lnTo>
                  <a:lnTo>
                    <a:pt x="1806" y="197"/>
                  </a:lnTo>
                  <a:lnTo>
                    <a:pt x="1705" y="158"/>
                  </a:lnTo>
                  <a:lnTo>
                    <a:pt x="1605" y="124"/>
                  </a:lnTo>
                  <a:lnTo>
                    <a:pt x="1508" y="95"/>
                  </a:lnTo>
                  <a:lnTo>
                    <a:pt x="1414" y="69"/>
                  </a:lnTo>
                  <a:lnTo>
                    <a:pt x="1321" y="48"/>
                  </a:lnTo>
                  <a:lnTo>
                    <a:pt x="1230" y="30"/>
                  </a:lnTo>
                  <a:lnTo>
                    <a:pt x="1141" y="17"/>
                  </a:lnTo>
                  <a:lnTo>
                    <a:pt x="1054" y="8"/>
                  </a:lnTo>
                  <a:lnTo>
                    <a:pt x="968" y="1"/>
                  </a:lnTo>
                  <a:lnTo>
                    <a:pt x="885" y="0"/>
                  </a:lnTo>
                  <a:lnTo>
                    <a:pt x="801" y="0"/>
                  </a:lnTo>
                  <a:lnTo>
                    <a:pt x="719" y="4"/>
                  </a:lnTo>
                  <a:lnTo>
                    <a:pt x="639" y="12"/>
                  </a:lnTo>
                  <a:lnTo>
                    <a:pt x="558" y="24"/>
                  </a:lnTo>
                  <a:lnTo>
                    <a:pt x="478" y="38"/>
                  </a:lnTo>
                  <a:lnTo>
                    <a:pt x="399" y="56"/>
                  </a:lnTo>
                  <a:lnTo>
                    <a:pt x="319" y="75"/>
                  </a:lnTo>
                  <a:lnTo>
                    <a:pt x="239" y="100"/>
                  </a:lnTo>
                  <a:lnTo>
                    <a:pt x="160" y="124"/>
                  </a:lnTo>
                  <a:lnTo>
                    <a:pt x="81" y="153"/>
                  </a:lnTo>
                  <a:lnTo>
                    <a:pt x="0" y="18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523744" name="Freeform 32"/>
            <p:cNvSpPr>
              <a:spLocks/>
            </p:cNvSpPr>
            <p:nvPr userDrawn="1"/>
          </p:nvSpPr>
          <p:spPr bwMode="auto">
            <a:xfrm>
              <a:off x="700" y="1111"/>
              <a:ext cx="5452" cy="633"/>
            </a:xfrm>
            <a:custGeom>
              <a:avLst/>
              <a:gdLst/>
              <a:ahLst/>
              <a:cxnLst>
                <a:cxn ang="0">
                  <a:pos x="5452" y="516"/>
                </a:cxn>
                <a:cxn ang="0">
                  <a:pos x="5419" y="574"/>
                </a:cxn>
                <a:cxn ang="0">
                  <a:pos x="5376" y="637"/>
                </a:cxn>
                <a:cxn ang="0">
                  <a:pos x="5316" y="717"/>
                </a:cxn>
                <a:cxn ang="0">
                  <a:pos x="5239" y="808"/>
                </a:cxn>
                <a:cxn ang="0">
                  <a:pos x="5143" y="903"/>
                </a:cxn>
                <a:cxn ang="0">
                  <a:pos x="5060" y="974"/>
                </a:cxn>
                <a:cxn ang="0">
                  <a:pos x="4998" y="1021"/>
                </a:cxn>
                <a:cxn ang="0">
                  <a:pos x="4932" y="1064"/>
                </a:cxn>
                <a:cxn ang="0">
                  <a:pos x="4862" y="1106"/>
                </a:cxn>
                <a:cxn ang="0">
                  <a:pos x="4787" y="1145"/>
                </a:cxn>
                <a:cxn ang="0">
                  <a:pos x="4707" y="1179"/>
                </a:cxn>
                <a:cxn ang="0">
                  <a:pos x="4624" y="1208"/>
                </a:cxn>
                <a:cxn ang="0">
                  <a:pos x="4533" y="1232"/>
                </a:cxn>
                <a:cxn ang="0">
                  <a:pos x="4440" y="1252"/>
                </a:cxn>
                <a:cxn ang="0">
                  <a:pos x="4342" y="1263"/>
                </a:cxn>
                <a:cxn ang="0">
                  <a:pos x="4239" y="1266"/>
                </a:cxn>
                <a:cxn ang="0">
                  <a:pos x="4131" y="1263"/>
                </a:cxn>
                <a:cxn ang="0">
                  <a:pos x="4018" y="1250"/>
                </a:cxn>
                <a:cxn ang="0">
                  <a:pos x="3902" y="1228"/>
                </a:cxn>
                <a:cxn ang="0">
                  <a:pos x="3779" y="1194"/>
                </a:cxn>
                <a:cxn ang="0">
                  <a:pos x="3652" y="1150"/>
                </a:cxn>
                <a:cxn ang="0">
                  <a:pos x="3520" y="1095"/>
                </a:cxn>
                <a:cxn ang="0">
                  <a:pos x="3384" y="1027"/>
                </a:cxn>
                <a:cxn ang="0">
                  <a:pos x="3242" y="947"/>
                </a:cxn>
                <a:cxn ang="0">
                  <a:pos x="3169" y="901"/>
                </a:cxn>
                <a:cxn ang="0">
                  <a:pos x="2885" y="724"/>
                </a:cxn>
                <a:cxn ang="0">
                  <a:pos x="2619" y="569"/>
                </a:cxn>
                <a:cxn ang="0">
                  <a:pos x="2369" y="433"/>
                </a:cxn>
                <a:cxn ang="0">
                  <a:pos x="2134" y="317"/>
                </a:cxn>
                <a:cxn ang="0">
                  <a:pos x="1912" y="222"/>
                </a:cxn>
                <a:cxn ang="0">
                  <a:pos x="1704" y="144"/>
                </a:cxn>
                <a:cxn ang="0">
                  <a:pos x="1507" y="83"/>
                </a:cxn>
                <a:cxn ang="0">
                  <a:pos x="1318" y="41"/>
                </a:cxn>
                <a:cxn ang="0">
                  <a:pos x="1139" y="13"/>
                </a:cxn>
                <a:cxn ang="0">
                  <a:pos x="965" y="0"/>
                </a:cxn>
                <a:cxn ang="0">
                  <a:pos x="798" y="4"/>
                </a:cxn>
                <a:cxn ang="0">
                  <a:pos x="635" y="18"/>
                </a:cxn>
                <a:cxn ang="0">
                  <a:pos x="475" y="47"/>
                </a:cxn>
                <a:cxn ang="0">
                  <a:pos x="317" y="89"/>
                </a:cxn>
                <a:cxn ang="0">
                  <a:pos x="158" y="141"/>
                </a:cxn>
                <a:cxn ang="0">
                  <a:pos x="0" y="204"/>
                </a:cxn>
              </a:cxnLst>
              <a:rect l="0" t="0" r="r" b="b"/>
              <a:pathLst>
                <a:path w="5452" h="1266">
                  <a:moveTo>
                    <a:pt x="5452" y="516"/>
                  </a:moveTo>
                  <a:lnTo>
                    <a:pt x="5452" y="516"/>
                  </a:lnTo>
                  <a:lnTo>
                    <a:pt x="5444" y="530"/>
                  </a:lnTo>
                  <a:lnTo>
                    <a:pt x="5419" y="574"/>
                  </a:lnTo>
                  <a:lnTo>
                    <a:pt x="5400" y="603"/>
                  </a:lnTo>
                  <a:lnTo>
                    <a:pt x="5376" y="637"/>
                  </a:lnTo>
                  <a:lnTo>
                    <a:pt x="5348" y="675"/>
                  </a:lnTo>
                  <a:lnTo>
                    <a:pt x="5316" y="717"/>
                  </a:lnTo>
                  <a:lnTo>
                    <a:pt x="5279" y="761"/>
                  </a:lnTo>
                  <a:lnTo>
                    <a:pt x="5239" y="808"/>
                  </a:lnTo>
                  <a:lnTo>
                    <a:pt x="5193" y="855"/>
                  </a:lnTo>
                  <a:lnTo>
                    <a:pt x="5143" y="903"/>
                  </a:lnTo>
                  <a:lnTo>
                    <a:pt x="5089" y="950"/>
                  </a:lnTo>
                  <a:lnTo>
                    <a:pt x="5060" y="974"/>
                  </a:lnTo>
                  <a:lnTo>
                    <a:pt x="5029" y="997"/>
                  </a:lnTo>
                  <a:lnTo>
                    <a:pt x="4998" y="1021"/>
                  </a:lnTo>
                  <a:lnTo>
                    <a:pt x="4965" y="1042"/>
                  </a:lnTo>
                  <a:lnTo>
                    <a:pt x="4932" y="1064"/>
                  </a:lnTo>
                  <a:lnTo>
                    <a:pt x="4897" y="1085"/>
                  </a:lnTo>
                  <a:lnTo>
                    <a:pt x="4862" y="1106"/>
                  </a:lnTo>
                  <a:lnTo>
                    <a:pt x="4825" y="1126"/>
                  </a:lnTo>
                  <a:lnTo>
                    <a:pt x="4787" y="1145"/>
                  </a:lnTo>
                  <a:lnTo>
                    <a:pt x="4747" y="1161"/>
                  </a:lnTo>
                  <a:lnTo>
                    <a:pt x="4707" y="1179"/>
                  </a:lnTo>
                  <a:lnTo>
                    <a:pt x="4665" y="1194"/>
                  </a:lnTo>
                  <a:lnTo>
                    <a:pt x="4624" y="1208"/>
                  </a:lnTo>
                  <a:lnTo>
                    <a:pt x="4579" y="1221"/>
                  </a:lnTo>
                  <a:lnTo>
                    <a:pt x="4533" y="1232"/>
                  </a:lnTo>
                  <a:lnTo>
                    <a:pt x="4488" y="1242"/>
                  </a:lnTo>
                  <a:lnTo>
                    <a:pt x="4440" y="1252"/>
                  </a:lnTo>
                  <a:lnTo>
                    <a:pt x="4392" y="1258"/>
                  </a:lnTo>
                  <a:lnTo>
                    <a:pt x="4342" y="1263"/>
                  </a:lnTo>
                  <a:lnTo>
                    <a:pt x="4292" y="1266"/>
                  </a:lnTo>
                  <a:lnTo>
                    <a:pt x="4239" y="1266"/>
                  </a:lnTo>
                  <a:lnTo>
                    <a:pt x="4186" y="1266"/>
                  </a:lnTo>
                  <a:lnTo>
                    <a:pt x="4131" y="1263"/>
                  </a:lnTo>
                  <a:lnTo>
                    <a:pt x="4075" y="1257"/>
                  </a:lnTo>
                  <a:lnTo>
                    <a:pt x="4018" y="1250"/>
                  </a:lnTo>
                  <a:lnTo>
                    <a:pt x="3960" y="1239"/>
                  </a:lnTo>
                  <a:lnTo>
                    <a:pt x="3902" y="1228"/>
                  </a:lnTo>
                  <a:lnTo>
                    <a:pt x="3841" y="1211"/>
                  </a:lnTo>
                  <a:lnTo>
                    <a:pt x="3779" y="1194"/>
                  </a:lnTo>
                  <a:lnTo>
                    <a:pt x="3716" y="1174"/>
                  </a:lnTo>
                  <a:lnTo>
                    <a:pt x="3652" y="1150"/>
                  </a:lnTo>
                  <a:lnTo>
                    <a:pt x="3586" y="1124"/>
                  </a:lnTo>
                  <a:lnTo>
                    <a:pt x="3520" y="1095"/>
                  </a:lnTo>
                  <a:lnTo>
                    <a:pt x="3452" y="1063"/>
                  </a:lnTo>
                  <a:lnTo>
                    <a:pt x="3384" y="1027"/>
                  </a:lnTo>
                  <a:lnTo>
                    <a:pt x="3313" y="989"/>
                  </a:lnTo>
                  <a:lnTo>
                    <a:pt x="3242" y="947"/>
                  </a:lnTo>
                  <a:lnTo>
                    <a:pt x="3169" y="901"/>
                  </a:lnTo>
                  <a:lnTo>
                    <a:pt x="3169" y="901"/>
                  </a:lnTo>
                  <a:lnTo>
                    <a:pt x="3024" y="811"/>
                  </a:lnTo>
                  <a:lnTo>
                    <a:pt x="2885" y="724"/>
                  </a:lnTo>
                  <a:lnTo>
                    <a:pt x="2749" y="643"/>
                  </a:lnTo>
                  <a:lnTo>
                    <a:pt x="2619" y="569"/>
                  </a:lnTo>
                  <a:lnTo>
                    <a:pt x="2491" y="498"/>
                  </a:lnTo>
                  <a:lnTo>
                    <a:pt x="2369" y="433"/>
                  </a:lnTo>
                  <a:lnTo>
                    <a:pt x="2249" y="373"/>
                  </a:lnTo>
                  <a:lnTo>
                    <a:pt x="2134" y="317"/>
                  </a:lnTo>
                  <a:lnTo>
                    <a:pt x="2022" y="267"/>
                  </a:lnTo>
                  <a:lnTo>
                    <a:pt x="1912" y="222"/>
                  </a:lnTo>
                  <a:lnTo>
                    <a:pt x="1806" y="180"/>
                  </a:lnTo>
                  <a:lnTo>
                    <a:pt x="1704" y="144"/>
                  </a:lnTo>
                  <a:lnTo>
                    <a:pt x="1604" y="112"/>
                  </a:lnTo>
                  <a:lnTo>
                    <a:pt x="1507" y="83"/>
                  </a:lnTo>
                  <a:lnTo>
                    <a:pt x="1411" y="60"/>
                  </a:lnTo>
                  <a:lnTo>
                    <a:pt x="1318" y="41"/>
                  </a:lnTo>
                  <a:lnTo>
                    <a:pt x="1227" y="25"/>
                  </a:lnTo>
                  <a:lnTo>
                    <a:pt x="1139" y="13"/>
                  </a:lnTo>
                  <a:lnTo>
                    <a:pt x="1051" y="5"/>
                  </a:lnTo>
                  <a:lnTo>
                    <a:pt x="965" y="0"/>
                  </a:lnTo>
                  <a:lnTo>
                    <a:pt x="882" y="0"/>
                  </a:lnTo>
                  <a:lnTo>
                    <a:pt x="798" y="4"/>
                  </a:lnTo>
                  <a:lnTo>
                    <a:pt x="717" y="8"/>
                  </a:lnTo>
                  <a:lnTo>
                    <a:pt x="635" y="18"/>
                  </a:lnTo>
                  <a:lnTo>
                    <a:pt x="556" y="31"/>
                  </a:lnTo>
                  <a:lnTo>
                    <a:pt x="475" y="47"/>
                  </a:lnTo>
                  <a:lnTo>
                    <a:pt x="396" y="67"/>
                  </a:lnTo>
                  <a:lnTo>
                    <a:pt x="317" y="89"/>
                  </a:lnTo>
                  <a:lnTo>
                    <a:pt x="238" y="113"/>
                  </a:lnTo>
                  <a:lnTo>
                    <a:pt x="158" y="141"/>
                  </a:lnTo>
                  <a:lnTo>
                    <a:pt x="79" y="172"/>
                  </a:lnTo>
                  <a:lnTo>
                    <a:pt x="0" y="20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523745" name="Freeform 33"/>
            <p:cNvSpPr>
              <a:spLocks/>
            </p:cNvSpPr>
            <p:nvPr userDrawn="1"/>
          </p:nvSpPr>
          <p:spPr bwMode="auto">
            <a:xfrm>
              <a:off x="725" y="1127"/>
              <a:ext cx="5457" cy="603"/>
            </a:xfrm>
            <a:custGeom>
              <a:avLst/>
              <a:gdLst/>
              <a:ahLst/>
              <a:cxnLst>
                <a:cxn ang="0">
                  <a:pos x="5457" y="426"/>
                </a:cxn>
                <a:cxn ang="0">
                  <a:pos x="5425" y="484"/>
                </a:cxn>
                <a:cxn ang="0">
                  <a:pos x="5383" y="550"/>
                </a:cxn>
                <a:cxn ang="0">
                  <a:pos x="5323" y="631"/>
                </a:cxn>
                <a:cxn ang="0">
                  <a:pos x="5247" y="725"/>
                </a:cxn>
                <a:cxn ang="0">
                  <a:pos x="5153" y="822"/>
                </a:cxn>
                <a:cxn ang="0">
                  <a:pos x="5071" y="896"/>
                </a:cxn>
                <a:cxn ang="0">
                  <a:pos x="5010" y="943"/>
                </a:cxn>
                <a:cxn ang="0">
                  <a:pos x="4944" y="988"/>
                </a:cxn>
                <a:cxn ang="0">
                  <a:pos x="4875" y="1031"/>
                </a:cxn>
                <a:cxn ang="0">
                  <a:pos x="4801" y="1072"/>
                </a:cxn>
                <a:cxn ang="0">
                  <a:pos x="4722" y="1109"/>
                </a:cxn>
                <a:cxn ang="0">
                  <a:pos x="4637" y="1140"/>
                </a:cxn>
                <a:cxn ang="0">
                  <a:pos x="4549" y="1166"/>
                </a:cxn>
                <a:cxn ang="0">
                  <a:pos x="4456" y="1187"/>
                </a:cxn>
                <a:cxn ang="0">
                  <a:pos x="4358" y="1199"/>
                </a:cxn>
                <a:cxn ang="0">
                  <a:pos x="4254" y="1206"/>
                </a:cxn>
                <a:cxn ang="0">
                  <a:pos x="4147" y="1204"/>
                </a:cxn>
                <a:cxn ang="0">
                  <a:pos x="4035" y="1193"/>
                </a:cxn>
                <a:cxn ang="0">
                  <a:pos x="3917" y="1174"/>
                </a:cxn>
                <a:cxn ang="0">
                  <a:pos x="3793" y="1143"/>
                </a:cxn>
                <a:cxn ang="0">
                  <a:pos x="3666" y="1101"/>
                </a:cxn>
                <a:cxn ang="0">
                  <a:pos x="3534" y="1049"/>
                </a:cxn>
                <a:cxn ang="0">
                  <a:pos x="3396" y="983"/>
                </a:cxn>
                <a:cxn ang="0">
                  <a:pos x="3253" y="906"/>
                </a:cxn>
                <a:cxn ang="0">
                  <a:pos x="3180" y="862"/>
                </a:cxn>
                <a:cxn ang="0">
                  <a:pos x="2892" y="689"/>
                </a:cxn>
                <a:cxn ang="0">
                  <a:pos x="2624" y="537"/>
                </a:cxn>
                <a:cxn ang="0">
                  <a:pos x="2372" y="407"/>
                </a:cxn>
                <a:cxn ang="0">
                  <a:pos x="2136" y="295"/>
                </a:cxn>
                <a:cxn ang="0">
                  <a:pos x="1913" y="203"/>
                </a:cxn>
                <a:cxn ang="0">
                  <a:pos x="1702" y="129"/>
                </a:cxn>
                <a:cxn ang="0">
                  <a:pos x="1504" y="72"/>
                </a:cxn>
                <a:cxn ang="0">
                  <a:pos x="1315" y="32"/>
                </a:cxn>
                <a:cxn ang="0">
                  <a:pos x="1136" y="9"/>
                </a:cxn>
                <a:cxn ang="0">
                  <a:pos x="962" y="0"/>
                </a:cxn>
                <a:cxn ang="0">
                  <a:pos x="796" y="6"/>
                </a:cxn>
                <a:cxn ang="0">
                  <a:pos x="633" y="26"/>
                </a:cxn>
                <a:cxn ang="0">
                  <a:pos x="474" y="58"/>
                </a:cxn>
                <a:cxn ang="0">
                  <a:pos x="315" y="101"/>
                </a:cxn>
                <a:cxn ang="0">
                  <a:pos x="158" y="158"/>
                </a:cxn>
                <a:cxn ang="0">
                  <a:pos x="0" y="224"/>
                </a:cxn>
              </a:cxnLst>
              <a:rect l="0" t="0" r="r" b="b"/>
              <a:pathLst>
                <a:path w="5457" h="1206">
                  <a:moveTo>
                    <a:pt x="5457" y="426"/>
                  </a:moveTo>
                  <a:lnTo>
                    <a:pt x="5457" y="426"/>
                  </a:lnTo>
                  <a:lnTo>
                    <a:pt x="5450" y="442"/>
                  </a:lnTo>
                  <a:lnTo>
                    <a:pt x="5425" y="484"/>
                  </a:lnTo>
                  <a:lnTo>
                    <a:pt x="5405" y="515"/>
                  </a:lnTo>
                  <a:lnTo>
                    <a:pt x="5383" y="550"/>
                  </a:lnTo>
                  <a:lnTo>
                    <a:pt x="5355" y="589"/>
                  </a:lnTo>
                  <a:lnTo>
                    <a:pt x="5323" y="631"/>
                  </a:lnTo>
                  <a:lnTo>
                    <a:pt x="5287" y="676"/>
                  </a:lnTo>
                  <a:lnTo>
                    <a:pt x="5247" y="725"/>
                  </a:lnTo>
                  <a:lnTo>
                    <a:pt x="5203" y="773"/>
                  </a:lnTo>
                  <a:lnTo>
                    <a:pt x="5153" y="822"/>
                  </a:lnTo>
                  <a:lnTo>
                    <a:pt x="5100" y="872"/>
                  </a:lnTo>
                  <a:lnTo>
                    <a:pt x="5071" y="896"/>
                  </a:lnTo>
                  <a:lnTo>
                    <a:pt x="5041" y="918"/>
                  </a:lnTo>
                  <a:lnTo>
                    <a:pt x="5010" y="943"/>
                  </a:lnTo>
                  <a:lnTo>
                    <a:pt x="4978" y="965"/>
                  </a:lnTo>
                  <a:lnTo>
                    <a:pt x="4944" y="988"/>
                  </a:lnTo>
                  <a:lnTo>
                    <a:pt x="4911" y="1011"/>
                  </a:lnTo>
                  <a:lnTo>
                    <a:pt x="4875" y="1031"/>
                  </a:lnTo>
                  <a:lnTo>
                    <a:pt x="4839" y="1052"/>
                  </a:lnTo>
                  <a:lnTo>
                    <a:pt x="4801" y="1072"/>
                  </a:lnTo>
                  <a:lnTo>
                    <a:pt x="4762" y="1091"/>
                  </a:lnTo>
                  <a:lnTo>
                    <a:pt x="4722" y="1109"/>
                  </a:lnTo>
                  <a:lnTo>
                    <a:pt x="4681" y="1125"/>
                  </a:lnTo>
                  <a:lnTo>
                    <a:pt x="4637" y="1140"/>
                  </a:lnTo>
                  <a:lnTo>
                    <a:pt x="4594" y="1154"/>
                  </a:lnTo>
                  <a:lnTo>
                    <a:pt x="4549" y="1166"/>
                  </a:lnTo>
                  <a:lnTo>
                    <a:pt x="4503" y="1177"/>
                  </a:lnTo>
                  <a:lnTo>
                    <a:pt x="4456" y="1187"/>
                  </a:lnTo>
                  <a:lnTo>
                    <a:pt x="4407" y="1195"/>
                  </a:lnTo>
                  <a:lnTo>
                    <a:pt x="4358" y="1199"/>
                  </a:lnTo>
                  <a:lnTo>
                    <a:pt x="4307" y="1204"/>
                  </a:lnTo>
                  <a:lnTo>
                    <a:pt x="4254" y="1206"/>
                  </a:lnTo>
                  <a:lnTo>
                    <a:pt x="4202" y="1206"/>
                  </a:lnTo>
                  <a:lnTo>
                    <a:pt x="4147" y="1204"/>
                  </a:lnTo>
                  <a:lnTo>
                    <a:pt x="4092" y="1199"/>
                  </a:lnTo>
                  <a:lnTo>
                    <a:pt x="4035" y="1193"/>
                  </a:lnTo>
                  <a:lnTo>
                    <a:pt x="3977" y="1185"/>
                  </a:lnTo>
                  <a:lnTo>
                    <a:pt x="3917" y="1174"/>
                  </a:lnTo>
                  <a:lnTo>
                    <a:pt x="3856" y="1159"/>
                  </a:lnTo>
                  <a:lnTo>
                    <a:pt x="3793" y="1143"/>
                  </a:lnTo>
                  <a:lnTo>
                    <a:pt x="3731" y="1124"/>
                  </a:lnTo>
                  <a:lnTo>
                    <a:pt x="3666" y="1101"/>
                  </a:lnTo>
                  <a:lnTo>
                    <a:pt x="3600" y="1077"/>
                  </a:lnTo>
                  <a:lnTo>
                    <a:pt x="3534" y="1049"/>
                  </a:lnTo>
                  <a:lnTo>
                    <a:pt x="3466" y="1017"/>
                  </a:lnTo>
                  <a:lnTo>
                    <a:pt x="3396" y="983"/>
                  </a:lnTo>
                  <a:lnTo>
                    <a:pt x="3325" y="946"/>
                  </a:lnTo>
                  <a:lnTo>
                    <a:pt x="3253" y="906"/>
                  </a:lnTo>
                  <a:lnTo>
                    <a:pt x="3180" y="862"/>
                  </a:lnTo>
                  <a:lnTo>
                    <a:pt x="3180" y="862"/>
                  </a:lnTo>
                  <a:lnTo>
                    <a:pt x="3034" y="772"/>
                  </a:lnTo>
                  <a:lnTo>
                    <a:pt x="2892" y="689"/>
                  </a:lnTo>
                  <a:lnTo>
                    <a:pt x="2756" y="610"/>
                  </a:lnTo>
                  <a:lnTo>
                    <a:pt x="2624" y="537"/>
                  </a:lnTo>
                  <a:lnTo>
                    <a:pt x="2497" y="470"/>
                  </a:lnTo>
                  <a:lnTo>
                    <a:pt x="2372" y="407"/>
                  </a:lnTo>
                  <a:lnTo>
                    <a:pt x="2252" y="348"/>
                  </a:lnTo>
                  <a:lnTo>
                    <a:pt x="2136" y="295"/>
                  </a:lnTo>
                  <a:lnTo>
                    <a:pt x="2023" y="247"/>
                  </a:lnTo>
                  <a:lnTo>
                    <a:pt x="1913" y="203"/>
                  </a:lnTo>
                  <a:lnTo>
                    <a:pt x="1806" y="164"/>
                  </a:lnTo>
                  <a:lnTo>
                    <a:pt x="1702" y="129"/>
                  </a:lnTo>
                  <a:lnTo>
                    <a:pt x="1602" y="98"/>
                  </a:lnTo>
                  <a:lnTo>
                    <a:pt x="1504" y="72"/>
                  </a:lnTo>
                  <a:lnTo>
                    <a:pt x="1409" y="51"/>
                  </a:lnTo>
                  <a:lnTo>
                    <a:pt x="1315" y="32"/>
                  </a:lnTo>
                  <a:lnTo>
                    <a:pt x="1225" y="19"/>
                  </a:lnTo>
                  <a:lnTo>
                    <a:pt x="1136" y="9"/>
                  </a:lnTo>
                  <a:lnTo>
                    <a:pt x="1048" y="3"/>
                  </a:lnTo>
                  <a:lnTo>
                    <a:pt x="962" y="0"/>
                  </a:lnTo>
                  <a:lnTo>
                    <a:pt x="879" y="1"/>
                  </a:lnTo>
                  <a:lnTo>
                    <a:pt x="796" y="6"/>
                  </a:lnTo>
                  <a:lnTo>
                    <a:pt x="714" y="14"/>
                  </a:lnTo>
                  <a:lnTo>
                    <a:pt x="633" y="26"/>
                  </a:lnTo>
                  <a:lnTo>
                    <a:pt x="553" y="40"/>
                  </a:lnTo>
                  <a:lnTo>
                    <a:pt x="474" y="58"/>
                  </a:lnTo>
                  <a:lnTo>
                    <a:pt x="394" y="79"/>
                  </a:lnTo>
                  <a:lnTo>
                    <a:pt x="315" y="101"/>
                  </a:lnTo>
                  <a:lnTo>
                    <a:pt x="238" y="129"/>
                  </a:lnTo>
                  <a:lnTo>
                    <a:pt x="158" y="158"/>
                  </a:lnTo>
                  <a:lnTo>
                    <a:pt x="79" y="190"/>
                  </a:lnTo>
                  <a:lnTo>
                    <a:pt x="0" y="22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523746" name="Freeform 34"/>
            <p:cNvSpPr>
              <a:spLocks/>
            </p:cNvSpPr>
            <p:nvPr userDrawn="1"/>
          </p:nvSpPr>
          <p:spPr bwMode="auto">
            <a:xfrm>
              <a:off x="752" y="1144"/>
              <a:ext cx="5459" cy="573"/>
            </a:xfrm>
            <a:custGeom>
              <a:avLst/>
              <a:gdLst/>
              <a:ahLst/>
              <a:cxnLst>
                <a:cxn ang="0">
                  <a:pos x="5459" y="335"/>
                </a:cxn>
                <a:cxn ang="0">
                  <a:pos x="5427" y="395"/>
                </a:cxn>
                <a:cxn ang="0">
                  <a:pos x="5385" y="461"/>
                </a:cxn>
                <a:cxn ang="0">
                  <a:pos x="5328" y="545"/>
                </a:cxn>
                <a:cxn ang="0">
                  <a:pos x="5253" y="639"/>
                </a:cxn>
                <a:cxn ang="0">
                  <a:pos x="5160" y="739"/>
                </a:cxn>
                <a:cxn ang="0">
                  <a:pos x="5080" y="815"/>
                </a:cxn>
                <a:cxn ang="0">
                  <a:pos x="5019" y="863"/>
                </a:cxn>
                <a:cxn ang="0">
                  <a:pos x="4955" y="912"/>
                </a:cxn>
                <a:cxn ang="0">
                  <a:pos x="4885" y="957"/>
                </a:cxn>
                <a:cxn ang="0">
                  <a:pos x="4812" y="999"/>
                </a:cxn>
                <a:cxn ang="0">
                  <a:pos x="4734" y="1036"/>
                </a:cxn>
                <a:cxn ang="0">
                  <a:pos x="4651" y="1070"/>
                </a:cxn>
                <a:cxn ang="0">
                  <a:pos x="4562" y="1098"/>
                </a:cxn>
                <a:cxn ang="0">
                  <a:pos x="4469" y="1120"/>
                </a:cxn>
                <a:cxn ang="0">
                  <a:pos x="4372" y="1136"/>
                </a:cxn>
                <a:cxn ang="0">
                  <a:pos x="4268" y="1144"/>
                </a:cxn>
                <a:cxn ang="0">
                  <a:pos x="4161" y="1144"/>
                </a:cxn>
                <a:cxn ang="0">
                  <a:pos x="4047" y="1136"/>
                </a:cxn>
                <a:cxn ang="0">
                  <a:pos x="3929" y="1119"/>
                </a:cxn>
                <a:cxn ang="0">
                  <a:pos x="3807" y="1090"/>
                </a:cxn>
                <a:cxn ang="0">
                  <a:pos x="3677" y="1051"/>
                </a:cxn>
                <a:cxn ang="0">
                  <a:pos x="3544" y="1001"/>
                </a:cxn>
                <a:cxn ang="0">
                  <a:pos x="3405" y="938"/>
                </a:cxn>
                <a:cxn ang="0">
                  <a:pos x="3261" y="862"/>
                </a:cxn>
                <a:cxn ang="0">
                  <a:pos x="3187" y="820"/>
                </a:cxn>
                <a:cxn ang="0">
                  <a:pos x="2899" y="652"/>
                </a:cxn>
                <a:cxn ang="0">
                  <a:pos x="2628" y="505"/>
                </a:cxn>
                <a:cxn ang="0">
                  <a:pos x="2374" y="379"/>
                </a:cxn>
                <a:cxn ang="0">
                  <a:pos x="2135" y="273"/>
                </a:cxn>
                <a:cxn ang="0">
                  <a:pos x="1911" y="184"/>
                </a:cxn>
                <a:cxn ang="0">
                  <a:pos x="1700" y="114"/>
                </a:cxn>
                <a:cxn ang="0">
                  <a:pos x="1500" y="61"/>
                </a:cxn>
                <a:cxn ang="0">
                  <a:pos x="1312" y="25"/>
                </a:cxn>
                <a:cxn ang="0">
                  <a:pos x="1131" y="4"/>
                </a:cxn>
                <a:cxn ang="0">
                  <a:pos x="958" y="0"/>
                </a:cxn>
                <a:cxn ang="0">
                  <a:pos x="791" y="8"/>
                </a:cxn>
                <a:cxn ang="0">
                  <a:pos x="628" y="32"/>
                </a:cxn>
                <a:cxn ang="0">
                  <a:pos x="470" y="67"/>
                </a:cxn>
                <a:cxn ang="0">
                  <a:pos x="313" y="114"/>
                </a:cxn>
                <a:cxn ang="0">
                  <a:pos x="156" y="174"/>
                </a:cxn>
                <a:cxn ang="0">
                  <a:pos x="0" y="243"/>
                </a:cxn>
              </a:cxnLst>
              <a:rect l="0" t="0" r="r" b="b"/>
              <a:pathLst>
                <a:path w="5459" h="1144">
                  <a:moveTo>
                    <a:pt x="5459" y="335"/>
                  </a:moveTo>
                  <a:lnTo>
                    <a:pt x="5459" y="335"/>
                  </a:lnTo>
                  <a:lnTo>
                    <a:pt x="5450" y="352"/>
                  </a:lnTo>
                  <a:lnTo>
                    <a:pt x="5427" y="395"/>
                  </a:lnTo>
                  <a:lnTo>
                    <a:pt x="5409" y="426"/>
                  </a:lnTo>
                  <a:lnTo>
                    <a:pt x="5385" y="461"/>
                  </a:lnTo>
                  <a:lnTo>
                    <a:pt x="5359" y="502"/>
                  </a:lnTo>
                  <a:lnTo>
                    <a:pt x="5328" y="545"/>
                  </a:lnTo>
                  <a:lnTo>
                    <a:pt x="5292" y="591"/>
                  </a:lnTo>
                  <a:lnTo>
                    <a:pt x="5253" y="639"/>
                  </a:lnTo>
                  <a:lnTo>
                    <a:pt x="5209" y="689"/>
                  </a:lnTo>
                  <a:lnTo>
                    <a:pt x="5160" y="739"/>
                  </a:lnTo>
                  <a:lnTo>
                    <a:pt x="5108" y="791"/>
                  </a:lnTo>
                  <a:lnTo>
                    <a:pt x="5080" y="815"/>
                  </a:lnTo>
                  <a:lnTo>
                    <a:pt x="5049" y="839"/>
                  </a:lnTo>
                  <a:lnTo>
                    <a:pt x="5019" y="863"/>
                  </a:lnTo>
                  <a:lnTo>
                    <a:pt x="4988" y="888"/>
                  </a:lnTo>
                  <a:lnTo>
                    <a:pt x="4955" y="912"/>
                  </a:lnTo>
                  <a:lnTo>
                    <a:pt x="4921" y="935"/>
                  </a:lnTo>
                  <a:lnTo>
                    <a:pt x="4885" y="957"/>
                  </a:lnTo>
                  <a:lnTo>
                    <a:pt x="4849" y="978"/>
                  </a:lnTo>
                  <a:lnTo>
                    <a:pt x="4812" y="999"/>
                  </a:lnTo>
                  <a:lnTo>
                    <a:pt x="4773" y="1018"/>
                  </a:lnTo>
                  <a:lnTo>
                    <a:pt x="4734" y="1036"/>
                  </a:lnTo>
                  <a:lnTo>
                    <a:pt x="4692" y="1054"/>
                  </a:lnTo>
                  <a:lnTo>
                    <a:pt x="4651" y="1070"/>
                  </a:lnTo>
                  <a:lnTo>
                    <a:pt x="4606" y="1085"/>
                  </a:lnTo>
                  <a:lnTo>
                    <a:pt x="4562" y="1098"/>
                  </a:lnTo>
                  <a:lnTo>
                    <a:pt x="4516" y="1111"/>
                  </a:lnTo>
                  <a:lnTo>
                    <a:pt x="4469" y="1120"/>
                  </a:lnTo>
                  <a:lnTo>
                    <a:pt x="4420" y="1128"/>
                  </a:lnTo>
                  <a:lnTo>
                    <a:pt x="4372" y="1136"/>
                  </a:lnTo>
                  <a:lnTo>
                    <a:pt x="4320" y="1141"/>
                  </a:lnTo>
                  <a:lnTo>
                    <a:pt x="4268" y="1144"/>
                  </a:lnTo>
                  <a:lnTo>
                    <a:pt x="4215" y="1144"/>
                  </a:lnTo>
                  <a:lnTo>
                    <a:pt x="4161" y="1144"/>
                  </a:lnTo>
                  <a:lnTo>
                    <a:pt x="4105" y="1141"/>
                  </a:lnTo>
                  <a:lnTo>
                    <a:pt x="4047" y="1136"/>
                  </a:lnTo>
                  <a:lnTo>
                    <a:pt x="3988" y="1128"/>
                  </a:lnTo>
                  <a:lnTo>
                    <a:pt x="3929" y="1119"/>
                  </a:lnTo>
                  <a:lnTo>
                    <a:pt x="3869" y="1106"/>
                  </a:lnTo>
                  <a:lnTo>
                    <a:pt x="3807" y="1090"/>
                  </a:lnTo>
                  <a:lnTo>
                    <a:pt x="3743" y="1072"/>
                  </a:lnTo>
                  <a:lnTo>
                    <a:pt x="3677" y="1051"/>
                  </a:lnTo>
                  <a:lnTo>
                    <a:pt x="3612" y="1027"/>
                  </a:lnTo>
                  <a:lnTo>
                    <a:pt x="3544" y="1001"/>
                  </a:lnTo>
                  <a:lnTo>
                    <a:pt x="3476" y="970"/>
                  </a:lnTo>
                  <a:lnTo>
                    <a:pt x="3405" y="938"/>
                  </a:lnTo>
                  <a:lnTo>
                    <a:pt x="3335" y="902"/>
                  </a:lnTo>
                  <a:lnTo>
                    <a:pt x="3261" y="862"/>
                  </a:lnTo>
                  <a:lnTo>
                    <a:pt x="3187" y="820"/>
                  </a:lnTo>
                  <a:lnTo>
                    <a:pt x="3187" y="820"/>
                  </a:lnTo>
                  <a:lnTo>
                    <a:pt x="3040" y="733"/>
                  </a:lnTo>
                  <a:lnTo>
                    <a:pt x="2899" y="652"/>
                  </a:lnTo>
                  <a:lnTo>
                    <a:pt x="2761" y="576"/>
                  </a:lnTo>
                  <a:lnTo>
                    <a:pt x="2628" y="505"/>
                  </a:lnTo>
                  <a:lnTo>
                    <a:pt x="2499" y="439"/>
                  </a:lnTo>
                  <a:lnTo>
                    <a:pt x="2374" y="379"/>
                  </a:lnTo>
                  <a:lnTo>
                    <a:pt x="2253" y="323"/>
                  </a:lnTo>
                  <a:lnTo>
                    <a:pt x="2135" y="273"/>
                  </a:lnTo>
                  <a:lnTo>
                    <a:pt x="2022" y="226"/>
                  </a:lnTo>
                  <a:lnTo>
                    <a:pt x="1911" y="184"/>
                  </a:lnTo>
                  <a:lnTo>
                    <a:pt x="1804" y="147"/>
                  </a:lnTo>
                  <a:lnTo>
                    <a:pt x="1700" y="114"/>
                  </a:lnTo>
                  <a:lnTo>
                    <a:pt x="1599" y="85"/>
                  </a:lnTo>
                  <a:lnTo>
                    <a:pt x="1500" y="61"/>
                  </a:lnTo>
                  <a:lnTo>
                    <a:pt x="1405" y="40"/>
                  </a:lnTo>
                  <a:lnTo>
                    <a:pt x="1312" y="25"/>
                  </a:lnTo>
                  <a:lnTo>
                    <a:pt x="1220" y="13"/>
                  </a:lnTo>
                  <a:lnTo>
                    <a:pt x="1131" y="4"/>
                  </a:lnTo>
                  <a:lnTo>
                    <a:pt x="1044" y="0"/>
                  </a:lnTo>
                  <a:lnTo>
                    <a:pt x="958" y="0"/>
                  </a:lnTo>
                  <a:lnTo>
                    <a:pt x="874" y="1"/>
                  </a:lnTo>
                  <a:lnTo>
                    <a:pt x="791" y="8"/>
                  </a:lnTo>
                  <a:lnTo>
                    <a:pt x="709" y="17"/>
                  </a:lnTo>
                  <a:lnTo>
                    <a:pt x="628" y="32"/>
                  </a:lnTo>
                  <a:lnTo>
                    <a:pt x="549" y="48"/>
                  </a:lnTo>
                  <a:lnTo>
                    <a:pt x="470" y="67"/>
                  </a:lnTo>
                  <a:lnTo>
                    <a:pt x="391" y="88"/>
                  </a:lnTo>
                  <a:lnTo>
                    <a:pt x="313" y="114"/>
                  </a:lnTo>
                  <a:lnTo>
                    <a:pt x="234" y="143"/>
                  </a:lnTo>
                  <a:lnTo>
                    <a:pt x="156" y="174"/>
                  </a:lnTo>
                  <a:lnTo>
                    <a:pt x="77" y="208"/>
                  </a:lnTo>
                  <a:lnTo>
                    <a:pt x="0" y="243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523747" name="Freeform 35"/>
            <p:cNvSpPr>
              <a:spLocks/>
            </p:cNvSpPr>
            <p:nvPr userDrawn="1"/>
          </p:nvSpPr>
          <p:spPr bwMode="auto">
            <a:xfrm>
              <a:off x="778" y="1160"/>
              <a:ext cx="5461" cy="544"/>
            </a:xfrm>
            <a:custGeom>
              <a:avLst/>
              <a:gdLst/>
              <a:ahLst/>
              <a:cxnLst>
                <a:cxn ang="0">
                  <a:pos x="5461" y="247"/>
                </a:cxn>
                <a:cxn ang="0">
                  <a:pos x="5429" y="308"/>
                </a:cxn>
                <a:cxn ang="0">
                  <a:pos x="5390" y="376"/>
                </a:cxn>
                <a:cxn ang="0">
                  <a:pos x="5333" y="460"/>
                </a:cxn>
                <a:cxn ang="0">
                  <a:pos x="5259" y="557"/>
                </a:cxn>
                <a:cxn ang="0">
                  <a:pos x="5168" y="659"/>
                </a:cxn>
                <a:cxn ang="0">
                  <a:pos x="5088" y="736"/>
                </a:cxn>
                <a:cxn ang="0">
                  <a:pos x="5029" y="788"/>
                </a:cxn>
                <a:cxn ang="0">
                  <a:pos x="4965" y="836"/>
                </a:cxn>
                <a:cxn ang="0">
                  <a:pos x="4897" y="883"/>
                </a:cxn>
                <a:cxn ang="0">
                  <a:pos x="4823" y="927"/>
                </a:cxn>
                <a:cxn ang="0">
                  <a:pos x="4746" y="965"/>
                </a:cxn>
                <a:cxn ang="0">
                  <a:pos x="4662" y="1001"/>
                </a:cxn>
                <a:cxn ang="0">
                  <a:pos x="4575" y="1032"/>
                </a:cxn>
                <a:cxn ang="0">
                  <a:pos x="4483" y="1056"/>
                </a:cxn>
                <a:cxn ang="0">
                  <a:pos x="4385" y="1074"/>
                </a:cxn>
                <a:cxn ang="0">
                  <a:pos x="4282" y="1083"/>
                </a:cxn>
                <a:cxn ang="0">
                  <a:pos x="4175" y="1087"/>
                </a:cxn>
                <a:cxn ang="0">
                  <a:pos x="4061" y="1080"/>
                </a:cxn>
                <a:cxn ang="0">
                  <a:pos x="3943" y="1064"/>
                </a:cxn>
                <a:cxn ang="0">
                  <a:pos x="3819" y="1038"/>
                </a:cxn>
                <a:cxn ang="0">
                  <a:pos x="3690" y="1003"/>
                </a:cxn>
                <a:cxn ang="0">
                  <a:pos x="3556" y="954"/>
                </a:cxn>
                <a:cxn ang="0">
                  <a:pos x="3417" y="894"/>
                </a:cxn>
                <a:cxn ang="0">
                  <a:pos x="3271" y="820"/>
                </a:cxn>
                <a:cxn ang="0">
                  <a:pos x="3196" y="780"/>
                </a:cxn>
                <a:cxn ang="0">
                  <a:pos x="2904" y="617"/>
                </a:cxn>
                <a:cxn ang="0">
                  <a:pos x="2632" y="475"/>
                </a:cxn>
                <a:cxn ang="0">
                  <a:pos x="2377" y="354"/>
                </a:cxn>
                <a:cxn ang="0">
                  <a:pos x="2137" y="250"/>
                </a:cxn>
                <a:cxn ang="0">
                  <a:pos x="1912" y="166"/>
                </a:cxn>
                <a:cxn ang="0">
                  <a:pos x="1699" y="100"/>
                </a:cxn>
                <a:cxn ang="0">
                  <a:pos x="1499" y="52"/>
                </a:cxn>
                <a:cxn ang="0">
                  <a:pos x="1309" y="19"/>
                </a:cxn>
                <a:cxn ang="0">
                  <a:pos x="1129" y="2"/>
                </a:cxn>
                <a:cxn ang="0">
                  <a:pos x="955" y="0"/>
                </a:cxn>
                <a:cxn ang="0">
                  <a:pos x="789" y="13"/>
                </a:cxn>
                <a:cxn ang="0">
                  <a:pos x="626" y="39"/>
                </a:cxn>
                <a:cxn ang="0">
                  <a:pos x="468" y="77"/>
                </a:cxn>
                <a:cxn ang="0">
                  <a:pos x="312" y="129"/>
                </a:cxn>
                <a:cxn ang="0">
                  <a:pos x="157" y="192"/>
                </a:cxn>
                <a:cxn ang="0">
                  <a:pos x="0" y="266"/>
                </a:cxn>
              </a:cxnLst>
              <a:rect l="0" t="0" r="r" b="b"/>
              <a:pathLst>
                <a:path w="5461" h="1087">
                  <a:moveTo>
                    <a:pt x="5461" y="247"/>
                  </a:moveTo>
                  <a:lnTo>
                    <a:pt x="5461" y="247"/>
                  </a:lnTo>
                  <a:lnTo>
                    <a:pt x="5452" y="263"/>
                  </a:lnTo>
                  <a:lnTo>
                    <a:pt x="5429" y="308"/>
                  </a:lnTo>
                  <a:lnTo>
                    <a:pt x="5411" y="339"/>
                  </a:lnTo>
                  <a:lnTo>
                    <a:pt x="5390" y="376"/>
                  </a:lnTo>
                  <a:lnTo>
                    <a:pt x="5363" y="417"/>
                  </a:lnTo>
                  <a:lnTo>
                    <a:pt x="5333" y="460"/>
                  </a:lnTo>
                  <a:lnTo>
                    <a:pt x="5298" y="507"/>
                  </a:lnTo>
                  <a:lnTo>
                    <a:pt x="5259" y="557"/>
                  </a:lnTo>
                  <a:lnTo>
                    <a:pt x="5216" y="607"/>
                  </a:lnTo>
                  <a:lnTo>
                    <a:pt x="5168" y="659"/>
                  </a:lnTo>
                  <a:lnTo>
                    <a:pt x="5116" y="710"/>
                  </a:lnTo>
                  <a:lnTo>
                    <a:pt x="5088" y="736"/>
                  </a:lnTo>
                  <a:lnTo>
                    <a:pt x="5059" y="762"/>
                  </a:lnTo>
                  <a:lnTo>
                    <a:pt x="5029" y="788"/>
                  </a:lnTo>
                  <a:lnTo>
                    <a:pt x="4998" y="812"/>
                  </a:lnTo>
                  <a:lnTo>
                    <a:pt x="4965" y="836"/>
                  </a:lnTo>
                  <a:lnTo>
                    <a:pt x="4932" y="859"/>
                  </a:lnTo>
                  <a:lnTo>
                    <a:pt x="4897" y="883"/>
                  </a:lnTo>
                  <a:lnTo>
                    <a:pt x="4861" y="904"/>
                  </a:lnTo>
                  <a:lnTo>
                    <a:pt x="4823" y="927"/>
                  </a:lnTo>
                  <a:lnTo>
                    <a:pt x="4786" y="946"/>
                  </a:lnTo>
                  <a:lnTo>
                    <a:pt x="4746" y="965"/>
                  </a:lnTo>
                  <a:lnTo>
                    <a:pt x="4705" y="985"/>
                  </a:lnTo>
                  <a:lnTo>
                    <a:pt x="4662" y="1001"/>
                  </a:lnTo>
                  <a:lnTo>
                    <a:pt x="4619" y="1017"/>
                  </a:lnTo>
                  <a:lnTo>
                    <a:pt x="4575" y="1032"/>
                  </a:lnTo>
                  <a:lnTo>
                    <a:pt x="4529" y="1045"/>
                  </a:lnTo>
                  <a:lnTo>
                    <a:pt x="4483" y="1056"/>
                  </a:lnTo>
                  <a:lnTo>
                    <a:pt x="4435" y="1066"/>
                  </a:lnTo>
                  <a:lnTo>
                    <a:pt x="4385" y="1074"/>
                  </a:lnTo>
                  <a:lnTo>
                    <a:pt x="4335" y="1080"/>
                  </a:lnTo>
                  <a:lnTo>
                    <a:pt x="4282" y="1083"/>
                  </a:lnTo>
                  <a:lnTo>
                    <a:pt x="4229" y="1087"/>
                  </a:lnTo>
                  <a:lnTo>
                    <a:pt x="4175" y="1087"/>
                  </a:lnTo>
                  <a:lnTo>
                    <a:pt x="4118" y="1083"/>
                  </a:lnTo>
                  <a:lnTo>
                    <a:pt x="4061" y="1080"/>
                  </a:lnTo>
                  <a:lnTo>
                    <a:pt x="4003" y="1074"/>
                  </a:lnTo>
                  <a:lnTo>
                    <a:pt x="3943" y="1064"/>
                  </a:lnTo>
                  <a:lnTo>
                    <a:pt x="3882" y="1053"/>
                  </a:lnTo>
                  <a:lnTo>
                    <a:pt x="3819" y="1038"/>
                  </a:lnTo>
                  <a:lnTo>
                    <a:pt x="3756" y="1022"/>
                  </a:lnTo>
                  <a:lnTo>
                    <a:pt x="3690" y="1003"/>
                  </a:lnTo>
                  <a:lnTo>
                    <a:pt x="3624" y="980"/>
                  </a:lnTo>
                  <a:lnTo>
                    <a:pt x="3556" y="954"/>
                  </a:lnTo>
                  <a:lnTo>
                    <a:pt x="3488" y="925"/>
                  </a:lnTo>
                  <a:lnTo>
                    <a:pt x="3417" y="894"/>
                  </a:lnTo>
                  <a:lnTo>
                    <a:pt x="3345" y="859"/>
                  </a:lnTo>
                  <a:lnTo>
                    <a:pt x="3271" y="820"/>
                  </a:lnTo>
                  <a:lnTo>
                    <a:pt x="3196" y="780"/>
                  </a:lnTo>
                  <a:lnTo>
                    <a:pt x="3196" y="780"/>
                  </a:lnTo>
                  <a:lnTo>
                    <a:pt x="3049" y="696"/>
                  </a:lnTo>
                  <a:lnTo>
                    <a:pt x="2904" y="617"/>
                  </a:lnTo>
                  <a:lnTo>
                    <a:pt x="2766" y="542"/>
                  </a:lnTo>
                  <a:lnTo>
                    <a:pt x="2632" y="475"/>
                  </a:lnTo>
                  <a:lnTo>
                    <a:pt x="2502" y="412"/>
                  </a:lnTo>
                  <a:lnTo>
                    <a:pt x="2377" y="354"/>
                  </a:lnTo>
                  <a:lnTo>
                    <a:pt x="2255" y="299"/>
                  </a:lnTo>
                  <a:lnTo>
                    <a:pt x="2137" y="250"/>
                  </a:lnTo>
                  <a:lnTo>
                    <a:pt x="2021" y="207"/>
                  </a:lnTo>
                  <a:lnTo>
                    <a:pt x="1912" y="166"/>
                  </a:lnTo>
                  <a:lnTo>
                    <a:pt x="1803" y="131"/>
                  </a:lnTo>
                  <a:lnTo>
                    <a:pt x="1699" y="100"/>
                  </a:lnTo>
                  <a:lnTo>
                    <a:pt x="1598" y="74"/>
                  </a:lnTo>
                  <a:lnTo>
                    <a:pt x="1499" y="52"/>
                  </a:lnTo>
                  <a:lnTo>
                    <a:pt x="1402" y="34"/>
                  </a:lnTo>
                  <a:lnTo>
                    <a:pt x="1309" y="19"/>
                  </a:lnTo>
                  <a:lnTo>
                    <a:pt x="1218" y="8"/>
                  </a:lnTo>
                  <a:lnTo>
                    <a:pt x="1129" y="2"/>
                  </a:lnTo>
                  <a:lnTo>
                    <a:pt x="1041" y="0"/>
                  </a:lnTo>
                  <a:lnTo>
                    <a:pt x="955" y="0"/>
                  </a:lnTo>
                  <a:lnTo>
                    <a:pt x="872" y="5"/>
                  </a:lnTo>
                  <a:lnTo>
                    <a:pt x="789" y="13"/>
                  </a:lnTo>
                  <a:lnTo>
                    <a:pt x="707" y="24"/>
                  </a:lnTo>
                  <a:lnTo>
                    <a:pt x="626" y="39"/>
                  </a:lnTo>
                  <a:lnTo>
                    <a:pt x="547" y="56"/>
                  </a:lnTo>
                  <a:lnTo>
                    <a:pt x="468" y="77"/>
                  </a:lnTo>
                  <a:lnTo>
                    <a:pt x="390" y="102"/>
                  </a:lnTo>
                  <a:lnTo>
                    <a:pt x="312" y="129"/>
                  </a:lnTo>
                  <a:lnTo>
                    <a:pt x="235" y="160"/>
                  </a:lnTo>
                  <a:lnTo>
                    <a:pt x="157" y="192"/>
                  </a:lnTo>
                  <a:lnTo>
                    <a:pt x="78" y="228"/>
                  </a:lnTo>
                  <a:lnTo>
                    <a:pt x="0" y="26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523748" name="Freeform 36"/>
            <p:cNvSpPr>
              <a:spLocks/>
            </p:cNvSpPr>
            <p:nvPr userDrawn="1"/>
          </p:nvSpPr>
          <p:spPr bwMode="auto">
            <a:xfrm>
              <a:off x="806" y="1176"/>
              <a:ext cx="5459" cy="514"/>
            </a:xfrm>
            <a:custGeom>
              <a:avLst/>
              <a:gdLst/>
              <a:ahLst/>
              <a:cxnLst>
                <a:cxn ang="0">
                  <a:pos x="5459" y="159"/>
                </a:cxn>
                <a:cxn ang="0">
                  <a:pos x="5428" y="221"/>
                </a:cxn>
                <a:cxn ang="0">
                  <a:pos x="5390" y="290"/>
                </a:cxn>
                <a:cxn ang="0">
                  <a:pos x="5334" y="376"/>
                </a:cxn>
                <a:cxn ang="0">
                  <a:pos x="5262" y="474"/>
                </a:cxn>
                <a:cxn ang="0">
                  <a:pos x="5173" y="579"/>
                </a:cxn>
                <a:cxn ang="0">
                  <a:pos x="5094" y="658"/>
                </a:cxn>
                <a:cxn ang="0">
                  <a:pos x="5035" y="710"/>
                </a:cxn>
                <a:cxn ang="0">
                  <a:pos x="4973" y="762"/>
                </a:cxn>
                <a:cxn ang="0">
                  <a:pos x="4905" y="809"/>
                </a:cxn>
                <a:cxn ang="0">
                  <a:pos x="4833" y="854"/>
                </a:cxn>
                <a:cxn ang="0">
                  <a:pos x="4755" y="896"/>
                </a:cxn>
                <a:cxn ang="0">
                  <a:pos x="4673" y="933"/>
                </a:cxn>
                <a:cxn ang="0">
                  <a:pos x="4586" y="965"/>
                </a:cxn>
                <a:cxn ang="0">
                  <a:pos x="4494" y="991"/>
                </a:cxn>
                <a:cxn ang="0">
                  <a:pos x="4395" y="1010"/>
                </a:cxn>
                <a:cxn ang="0">
                  <a:pos x="4294" y="1023"/>
                </a:cxn>
                <a:cxn ang="0">
                  <a:pos x="4186" y="1028"/>
                </a:cxn>
                <a:cxn ang="0">
                  <a:pos x="4072" y="1025"/>
                </a:cxn>
                <a:cxn ang="0">
                  <a:pos x="3954" y="1010"/>
                </a:cxn>
                <a:cxn ang="0">
                  <a:pos x="3830" y="988"/>
                </a:cxn>
                <a:cxn ang="0">
                  <a:pos x="3701" y="954"/>
                </a:cxn>
                <a:cxn ang="0">
                  <a:pos x="3567" y="909"/>
                </a:cxn>
                <a:cxn ang="0">
                  <a:pos x="3425" y="851"/>
                </a:cxn>
                <a:cxn ang="0">
                  <a:pos x="3279" y="779"/>
                </a:cxn>
                <a:cxn ang="0">
                  <a:pos x="3204" y="739"/>
                </a:cxn>
                <a:cxn ang="0">
                  <a:pos x="2910" y="582"/>
                </a:cxn>
                <a:cxn ang="0">
                  <a:pos x="2635" y="445"/>
                </a:cxn>
                <a:cxn ang="0">
                  <a:pos x="2377" y="327"/>
                </a:cxn>
                <a:cxn ang="0">
                  <a:pos x="2135" y="230"/>
                </a:cxn>
                <a:cxn ang="0">
                  <a:pos x="1909" y="150"/>
                </a:cxn>
                <a:cxn ang="0">
                  <a:pos x="1696" y="88"/>
                </a:cxn>
                <a:cxn ang="0">
                  <a:pos x="1495" y="43"/>
                </a:cxn>
                <a:cxn ang="0">
                  <a:pos x="1305" y="14"/>
                </a:cxn>
                <a:cxn ang="0">
                  <a:pos x="1124" y="1"/>
                </a:cxn>
                <a:cxn ang="0">
                  <a:pos x="951" y="3"/>
                </a:cxn>
                <a:cxn ang="0">
                  <a:pos x="784" y="19"/>
                </a:cxn>
                <a:cxn ang="0">
                  <a:pos x="623" y="48"/>
                </a:cxn>
                <a:cxn ang="0">
                  <a:pos x="465" y="92"/>
                </a:cxn>
                <a:cxn ang="0">
                  <a:pos x="309" y="145"/>
                </a:cxn>
                <a:cxn ang="0">
                  <a:pos x="155" y="211"/>
                </a:cxn>
                <a:cxn ang="0">
                  <a:pos x="0" y="289"/>
                </a:cxn>
              </a:cxnLst>
              <a:rect l="0" t="0" r="r" b="b"/>
              <a:pathLst>
                <a:path w="5459" h="1028">
                  <a:moveTo>
                    <a:pt x="5459" y="159"/>
                  </a:moveTo>
                  <a:lnTo>
                    <a:pt x="5459" y="159"/>
                  </a:lnTo>
                  <a:lnTo>
                    <a:pt x="5451" y="176"/>
                  </a:lnTo>
                  <a:lnTo>
                    <a:pt x="5428" y="221"/>
                  </a:lnTo>
                  <a:lnTo>
                    <a:pt x="5410" y="253"/>
                  </a:lnTo>
                  <a:lnTo>
                    <a:pt x="5390" y="290"/>
                  </a:lnTo>
                  <a:lnTo>
                    <a:pt x="5365" y="331"/>
                  </a:lnTo>
                  <a:lnTo>
                    <a:pt x="5334" y="376"/>
                  </a:lnTo>
                  <a:lnTo>
                    <a:pt x="5301" y="424"/>
                  </a:lnTo>
                  <a:lnTo>
                    <a:pt x="5262" y="474"/>
                  </a:lnTo>
                  <a:lnTo>
                    <a:pt x="5220" y="526"/>
                  </a:lnTo>
                  <a:lnTo>
                    <a:pt x="5173" y="579"/>
                  </a:lnTo>
                  <a:lnTo>
                    <a:pt x="5122" y="633"/>
                  </a:lnTo>
                  <a:lnTo>
                    <a:pt x="5094" y="658"/>
                  </a:lnTo>
                  <a:lnTo>
                    <a:pt x="5066" y="684"/>
                  </a:lnTo>
                  <a:lnTo>
                    <a:pt x="5035" y="710"/>
                  </a:lnTo>
                  <a:lnTo>
                    <a:pt x="5005" y="736"/>
                  </a:lnTo>
                  <a:lnTo>
                    <a:pt x="4973" y="762"/>
                  </a:lnTo>
                  <a:lnTo>
                    <a:pt x="4940" y="786"/>
                  </a:lnTo>
                  <a:lnTo>
                    <a:pt x="4905" y="809"/>
                  </a:lnTo>
                  <a:lnTo>
                    <a:pt x="4869" y="833"/>
                  </a:lnTo>
                  <a:lnTo>
                    <a:pt x="4833" y="854"/>
                  </a:lnTo>
                  <a:lnTo>
                    <a:pt x="4794" y="876"/>
                  </a:lnTo>
                  <a:lnTo>
                    <a:pt x="4755" y="896"/>
                  </a:lnTo>
                  <a:lnTo>
                    <a:pt x="4715" y="915"/>
                  </a:lnTo>
                  <a:lnTo>
                    <a:pt x="4673" y="933"/>
                  </a:lnTo>
                  <a:lnTo>
                    <a:pt x="4630" y="951"/>
                  </a:lnTo>
                  <a:lnTo>
                    <a:pt x="4586" y="965"/>
                  </a:lnTo>
                  <a:lnTo>
                    <a:pt x="4540" y="980"/>
                  </a:lnTo>
                  <a:lnTo>
                    <a:pt x="4494" y="991"/>
                  </a:lnTo>
                  <a:lnTo>
                    <a:pt x="4445" y="1002"/>
                  </a:lnTo>
                  <a:lnTo>
                    <a:pt x="4395" y="1010"/>
                  </a:lnTo>
                  <a:lnTo>
                    <a:pt x="4345" y="1018"/>
                  </a:lnTo>
                  <a:lnTo>
                    <a:pt x="4294" y="1023"/>
                  </a:lnTo>
                  <a:lnTo>
                    <a:pt x="4240" y="1027"/>
                  </a:lnTo>
                  <a:lnTo>
                    <a:pt x="4186" y="1028"/>
                  </a:lnTo>
                  <a:lnTo>
                    <a:pt x="4130" y="1028"/>
                  </a:lnTo>
                  <a:lnTo>
                    <a:pt x="4072" y="1025"/>
                  </a:lnTo>
                  <a:lnTo>
                    <a:pt x="4014" y="1018"/>
                  </a:lnTo>
                  <a:lnTo>
                    <a:pt x="3954" y="1010"/>
                  </a:lnTo>
                  <a:lnTo>
                    <a:pt x="3893" y="1001"/>
                  </a:lnTo>
                  <a:lnTo>
                    <a:pt x="3830" y="988"/>
                  </a:lnTo>
                  <a:lnTo>
                    <a:pt x="3766" y="972"/>
                  </a:lnTo>
                  <a:lnTo>
                    <a:pt x="3701" y="954"/>
                  </a:lnTo>
                  <a:lnTo>
                    <a:pt x="3635" y="933"/>
                  </a:lnTo>
                  <a:lnTo>
                    <a:pt x="3567" y="909"/>
                  </a:lnTo>
                  <a:lnTo>
                    <a:pt x="3496" y="881"/>
                  </a:lnTo>
                  <a:lnTo>
                    <a:pt x="3425" y="851"/>
                  </a:lnTo>
                  <a:lnTo>
                    <a:pt x="3353" y="817"/>
                  </a:lnTo>
                  <a:lnTo>
                    <a:pt x="3279" y="779"/>
                  </a:lnTo>
                  <a:lnTo>
                    <a:pt x="3204" y="739"/>
                  </a:lnTo>
                  <a:lnTo>
                    <a:pt x="3204" y="739"/>
                  </a:lnTo>
                  <a:lnTo>
                    <a:pt x="3054" y="658"/>
                  </a:lnTo>
                  <a:lnTo>
                    <a:pt x="2910" y="582"/>
                  </a:lnTo>
                  <a:lnTo>
                    <a:pt x="2770" y="511"/>
                  </a:lnTo>
                  <a:lnTo>
                    <a:pt x="2635" y="445"/>
                  </a:lnTo>
                  <a:lnTo>
                    <a:pt x="2503" y="384"/>
                  </a:lnTo>
                  <a:lnTo>
                    <a:pt x="2377" y="327"/>
                  </a:lnTo>
                  <a:lnTo>
                    <a:pt x="2254" y="277"/>
                  </a:lnTo>
                  <a:lnTo>
                    <a:pt x="2135" y="230"/>
                  </a:lnTo>
                  <a:lnTo>
                    <a:pt x="2021" y="189"/>
                  </a:lnTo>
                  <a:lnTo>
                    <a:pt x="1909" y="150"/>
                  </a:lnTo>
                  <a:lnTo>
                    <a:pt x="1800" y="117"/>
                  </a:lnTo>
                  <a:lnTo>
                    <a:pt x="1696" y="88"/>
                  </a:lnTo>
                  <a:lnTo>
                    <a:pt x="1595" y="64"/>
                  </a:lnTo>
                  <a:lnTo>
                    <a:pt x="1495" y="43"/>
                  </a:lnTo>
                  <a:lnTo>
                    <a:pt x="1399" y="27"/>
                  </a:lnTo>
                  <a:lnTo>
                    <a:pt x="1305" y="14"/>
                  </a:lnTo>
                  <a:lnTo>
                    <a:pt x="1213" y="6"/>
                  </a:lnTo>
                  <a:lnTo>
                    <a:pt x="1124" y="1"/>
                  </a:lnTo>
                  <a:lnTo>
                    <a:pt x="1037" y="0"/>
                  </a:lnTo>
                  <a:lnTo>
                    <a:pt x="951" y="3"/>
                  </a:lnTo>
                  <a:lnTo>
                    <a:pt x="867" y="9"/>
                  </a:lnTo>
                  <a:lnTo>
                    <a:pt x="784" y="19"/>
                  </a:lnTo>
                  <a:lnTo>
                    <a:pt x="704" y="32"/>
                  </a:lnTo>
                  <a:lnTo>
                    <a:pt x="623" y="48"/>
                  </a:lnTo>
                  <a:lnTo>
                    <a:pt x="544" y="67"/>
                  </a:lnTo>
                  <a:lnTo>
                    <a:pt x="465" y="92"/>
                  </a:lnTo>
                  <a:lnTo>
                    <a:pt x="387" y="117"/>
                  </a:lnTo>
                  <a:lnTo>
                    <a:pt x="309" y="145"/>
                  </a:lnTo>
                  <a:lnTo>
                    <a:pt x="232" y="177"/>
                  </a:lnTo>
                  <a:lnTo>
                    <a:pt x="155" y="211"/>
                  </a:lnTo>
                  <a:lnTo>
                    <a:pt x="77" y="248"/>
                  </a:lnTo>
                  <a:lnTo>
                    <a:pt x="0" y="289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523749" name="Freeform 37"/>
            <p:cNvSpPr>
              <a:spLocks/>
            </p:cNvSpPr>
            <p:nvPr userDrawn="1"/>
          </p:nvSpPr>
          <p:spPr bwMode="auto">
            <a:xfrm>
              <a:off x="835" y="1192"/>
              <a:ext cx="5455" cy="485"/>
            </a:xfrm>
            <a:custGeom>
              <a:avLst/>
              <a:gdLst/>
              <a:ahLst/>
              <a:cxnLst>
                <a:cxn ang="0">
                  <a:pos x="5455" y="71"/>
                </a:cxn>
                <a:cxn ang="0">
                  <a:pos x="5426" y="132"/>
                </a:cxn>
                <a:cxn ang="0">
                  <a:pos x="5388" y="203"/>
                </a:cxn>
                <a:cxn ang="0">
                  <a:pos x="5334" y="291"/>
                </a:cxn>
                <a:cxn ang="0">
                  <a:pos x="5263" y="391"/>
                </a:cxn>
                <a:cxn ang="0">
                  <a:pos x="5176" y="499"/>
                </a:cxn>
                <a:cxn ang="0">
                  <a:pos x="5098" y="580"/>
                </a:cxn>
                <a:cxn ang="0">
                  <a:pos x="5041" y="633"/>
                </a:cxn>
                <a:cxn ang="0">
                  <a:pos x="4979" y="685"/>
                </a:cxn>
                <a:cxn ang="0">
                  <a:pos x="4912" y="735"/>
                </a:cxn>
                <a:cxn ang="0">
                  <a:pos x="4840" y="781"/>
                </a:cxn>
                <a:cxn ang="0">
                  <a:pos x="4763" y="825"/>
                </a:cxn>
                <a:cxn ang="0">
                  <a:pos x="4682" y="864"/>
                </a:cxn>
                <a:cxn ang="0">
                  <a:pos x="4594" y="898"/>
                </a:cxn>
                <a:cxn ang="0">
                  <a:pos x="4502" y="927"/>
                </a:cxn>
                <a:cxn ang="0">
                  <a:pos x="4405" y="948"/>
                </a:cxn>
                <a:cxn ang="0">
                  <a:pos x="4304" y="962"/>
                </a:cxn>
                <a:cxn ang="0">
                  <a:pos x="4196" y="969"/>
                </a:cxn>
                <a:cxn ang="0">
                  <a:pos x="4083" y="967"/>
                </a:cxn>
                <a:cxn ang="0">
                  <a:pos x="3964" y="957"/>
                </a:cxn>
                <a:cxn ang="0">
                  <a:pos x="3840" y="936"/>
                </a:cxn>
                <a:cxn ang="0">
                  <a:pos x="3710" y="904"/>
                </a:cxn>
                <a:cxn ang="0">
                  <a:pos x="3574" y="861"/>
                </a:cxn>
                <a:cxn ang="0">
                  <a:pos x="3432" y="806"/>
                </a:cxn>
                <a:cxn ang="0">
                  <a:pos x="3285" y="738"/>
                </a:cxn>
                <a:cxn ang="0">
                  <a:pos x="3210" y="699"/>
                </a:cxn>
                <a:cxn ang="0">
                  <a:pos x="2913" y="547"/>
                </a:cxn>
                <a:cxn ang="0">
                  <a:pos x="2636" y="415"/>
                </a:cxn>
                <a:cxn ang="0">
                  <a:pos x="2377" y="302"/>
                </a:cxn>
                <a:cxn ang="0">
                  <a:pos x="2134" y="208"/>
                </a:cxn>
                <a:cxn ang="0">
                  <a:pos x="1906" y="132"/>
                </a:cxn>
                <a:cxn ang="0">
                  <a:pos x="1692" y="76"/>
                </a:cxn>
                <a:cxn ang="0">
                  <a:pos x="1491" y="34"/>
                </a:cxn>
                <a:cxn ang="0">
                  <a:pos x="1301" y="8"/>
                </a:cxn>
                <a:cxn ang="0">
                  <a:pos x="1119" y="0"/>
                </a:cxn>
                <a:cxn ang="0">
                  <a:pos x="945" y="5"/>
                </a:cxn>
                <a:cxn ang="0">
                  <a:pos x="780" y="24"/>
                </a:cxn>
                <a:cxn ang="0">
                  <a:pos x="619" y="56"/>
                </a:cxn>
                <a:cxn ang="0">
                  <a:pos x="461" y="103"/>
                </a:cxn>
                <a:cxn ang="0">
                  <a:pos x="307" y="161"/>
                </a:cxn>
                <a:cxn ang="0">
                  <a:pos x="153" y="231"/>
                </a:cxn>
                <a:cxn ang="0">
                  <a:pos x="0" y="312"/>
                </a:cxn>
              </a:cxnLst>
              <a:rect l="0" t="0" r="r" b="b"/>
              <a:pathLst>
                <a:path w="5455" h="970">
                  <a:moveTo>
                    <a:pt x="5455" y="71"/>
                  </a:moveTo>
                  <a:lnTo>
                    <a:pt x="5455" y="71"/>
                  </a:lnTo>
                  <a:lnTo>
                    <a:pt x="5448" y="87"/>
                  </a:lnTo>
                  <a:lnTo>
                    <a:pt x="5426" y="132"/>
                  </a:lnTo>
                  <a:lnTo>
                    <a:pt x="5409" y="165"/>
                  </a:lnTo>
                  <a:lnTo>
                    <a:pt x="5388" y="203"/>
                  </a:lnTo>
                  <a:lnTo>
                    <a:pt x="5363" y="245"/>
                  </a:lnTo>
                  <a:lnTo>
                    <a:pt x="5334" y="291"/>
                  </a:lnTo>
                  <a:lnTo>
                    <a:pt x="5301" y="339"/>
                  </a:lnTo>
                  <a:lnTo>
                    <a:pt x="5263" y="391"/>
                  </a:lnTo>
                  <a:lnTo>
                    <a:pt x="5222" y="444"/>
                  </a:lnTo>
                  <a:lnTo>
                    <a:pt x="5176" y="499"/>
                  </a:lnTo>
                  <a:lnTo>
                    <a:pt x="5126" y="552"/>
                  </a:lnTo>
                  <a:lnTo>
                    <a:pt x="5098" y="580"/>
                  </a:lnTo>
                  <a:lnTo>
                    <a:pt x="5070" y="607"/>
                  </a:lnTo>
                  <a:lnTo>
                    <a:pt x="5041" y="633"/>
                  </a:lnTo>
                  <a:lnTo>
                    <a:pt x="5011" y="659"/>
                  </a:lnTo>
                  <a:lnTo>
                    <a:pt x="4979" y="685"/>
                  </a:lnTo>
                  <a:lnTo>
                    <a:pt x="4945" y="710"/>
                  </a:lnTo>
                  <a:lnTo>
                    <a:pt x="4912" y="735"/>
                  </a:lnTo>
                  <a:lnTo>
                    <a:pt x="4876" y="759"/>
                  </a:lnTo>
                  <a:lnTo>
                    <a:pt x="4840" y="781"/>
                  </a:lnTo>
                  <a:lnTo>
                    <a:pt x="4802" y="804"/>
                  </a:lnTo>
                  <a:lnTo>
                    <a:pt x="4763" y="825"/>
                  </a:lnTo>
                  <a:lnTo>
                    <a:pt x="4723" y="844"/>
                  </a:lnTo>
                  <a:lnTo>
                    <a:pt x="4682" y="864"/>
                  </a:lnTo>
                  <a:lnTo>
                    <a:pt x="4639" y="882"/>
                  </a:lnTo>
                  <a:lnTo>
                    <a:pt x="4594" y="898"/>
                  </a:lnTo>
                  <a:lnTo>
                    <a:pt x="4550" y="912"/>
                  </a:lnTo>
                  <a:lnTo>
                    <a:pt x="4502" y="927"/>
                  </a:lnTo>
                  <a:lnTo>
                    <a:pt x="4455" y="938"/>
                  </a:lnTo>
                  <a:lnTo>
                    <a:pt x="4405" y="948"/>
                  </a:lnTo>
                  <a:lnTo>
                    <a:pt x="4355" y="956"/>
                  </a:lnTo>
                  <a:lnTo>
                    <a:pt x="4304" y="962"/>
                  </a:lnTo>
                  <a:lnTo>
                    <a:pt x="4250" y="967"/>
                  </a:lnTo>
                  <a:lnTo>
                    <a:pt x="4196" y="969"/>
                  </a:lnTo>
                  <a:lnTo>
                    <a:pt x="4140" y="970"/>
                  </a:lnTo>
                  <a:lnTo>
                    <a:pt x="4083" y="967"/>
                  </a:lnTo>
                  <a:lnTo>
                    <a:pt x="4023" y="964"/>
                  </a:lnTo>
                  <a:lnTo>
                    <a:pt x="3964" y="957"/>
                  </a:lnTo>
                  <a:lnTo>
                    <a:pt x="3903" y="948"/>
                  </a:lnTo>
                  <a:lnTo>
                    <a:pt x="3840" y="936"/>
                  </a:lnTo>
                  <a:lnTo>
                    <a:pt x="3775" y="922"/>
                  </a:lnTo>
                  <a:lnTo>
                    <a:pt x="3710" y="904"/>
                  </a:lnTo>
                  <a:lnTo>
                    <a:pt x="3643" y="885"/>
                  </a:lnTo>
                  <a:lnTo>
                    <a:pt x="3574" y="861"/>
                  </a:lnTo>
                  <a:lnTo>
                    <a:pt x="3504" y="835"/>
                  </a:lnTo>
                  <a:lnTo>
                    <a:pt x="3432" y="806"/>
                  </a:lnTo>
                  <a:lnTo>
                    <a:pt x="3360" y="773"/>
                  </a:lnTo>
                  <a:lnTo>
                    <a:pt x="3285" y="738"/>
                  </a:lnTo>
                  <a:lnTo>
                    <a:pt x="3210" y="699"/>
                  </a:lnTo>
                  <a:lnTo>
                    <a:pt x="3210" y="699"/>
                  </a:lnTo>
                  <a:lnTo>
                    <a:pt x="3059" y="620"/>
                  </a:lnTo>
                  <a:lnTo>
                    <a:pt x="2913" y="547"/>
                  </a:lnTo>
                  <a:lnTo>
                    <a:pt x="2772" y="478"/>
                  </a:lnTo>
                  <a:lnTo>
                    <a:pt x="2636" y="415"/>
                  </a:lnTo>
                  <a:lnTo>
                    <a:pt x="2505" y="357"/>
                  </a:lnTo>
                  <a:lnTo>
                    <a:pt x="2377" y="302"/>
                  </a:lnTo>
                  <a:lnTo>
                    <a:pt x="2253" y="253"/>
                  </a:lnTo>
                  <a:lnTo>
                    <a:pt x="2134" y="208"/>
                  </a:lnTo>
                  <a:lnTo>
                    <a:pt x="2019" y="169"/>
                  </a:lnTo>
                  <a:lnTo>
                    <a:pt x="1906" y="132"/>
                  </a:lnTo>
                  <a:lnTo>
                    <a:pt x="1798" y="102"/>
                  </a:lnTo>
                  <a:lnTo>
                    <a:pt x="1692" y="76"/>
                  </a:lnTo>
                  <a:lnTo>
                    <a:pt x="1590" y="52"/>
                  </a:lnTo>
                  <a:lnTo>
                    <a:pt x="1491" y="34"/>
                  </a:lnTo>
                  <a:lnTo>
                    <a:pt x="1394" y="19"/>
                  </a:lnTo>
                  <a:lnTo>
                    <a:pt x="1301" y="8"/>
                  </a:lnTo>
                  <a:lnTo>
                    <a:pt x="1209" y="2"/>
                  </a:lnTo>
                  <a:lnTo>
                    <a:pt x="1119" y="0"/>
                  </a:lnTo>
                  <a:lnTo>
                    <a:pt x="1031" y="0"/>
                  </a:lnTo>
                  <a:lnTo>
                    <a:pt x="945" y="5"/>
                  </a:lnTo>
                  <a:lnTo>
                    <a:pt x="862" y="13"/>
                  </a:lnTo>
                  <a:lnTo>
                    <a:pt x="780" y="24"/>
                  </a:lnTo>
                  <a:lnTo>
                    <a:pt x="698" y="39"/>
                  </a:lnTo>
                  <a:lnTo>
                    <a:pt x="619" y="56"/>
                  </a:lnTo>
                  <a:lnTo>
                    <a:pt x="540" y="79"/>
                  </a:lnTo>
                  <a:lnTo>
                    <a:pt x="461" y="103"/>
                  </a:lnTo>
                  <a:lnTo>
                    <a:pt x="384" y="131"/>
                  </a:lnTo>
                  <a:lnTo>
                    <a:pt x="307" y="161"/>
                  </a:lnTo>
                  <a:lnTo>
                    <a:pt x="230" y="194"/>
                  </a:lnTo>
                  <a:lnTo>
                    <a:pt x="153" y="231"/>
                  </a:lnTo>
                  <a:lnTo>
                    <a:pt x="76" y="270"/>
                  </a:lnTo>
                  <a:lnTo>
                    <a:pt x="0" y="31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523750" name="Freeform 38"/>
            <p:cNvSpPr>
              <a:spLocks/>
            </p:cNvSpPr>
            <p:nvPr userDrawn="1"/>
          </p:nvSpPr>
          <p:spPr bwMode="auto">
            <a:xfrm>
              <a:off x="864" y="1198"/>
              <a:ext cx="5451" cy="465"/>
            </a:xfrm>
            <a:custGeom>
              <a:avLst/>
              <a:gdLst/>
              <a:ahLst/>
              <a:cxnLst>
                <a:cxn ang="0">
                  <a:pos x="5451" y="0"/>
                </a:cxn>
                <a:cxn ang="0">
                  <a:pos x="5423" y="63"/>
                </a:cxn>
                <a:cxn ang="0">
                  <a:pos x="5386" y="134"/>
                </a:cxn>
                <a:cxn ang="0">
                  <a:pos x="5334" y="224"/>
                </a:cxn>
                <a:cxn ang="0">
                  <a:pos x="5265" y="326"/>
                </a:cxn>
                <a:cxn ang="0">
                  <a:pos x="5179" y="436"/>
                </a:cxn>
                <a:cxn ang="0">
                  <a:pos x="5102" y="518"/>
                </a:cxn>
                <a:cxn ang="0">
                  <a:pos x="5046" y="573"/>
                </a:cxn>
                <a:cxn ang="0">
                  <a:pos x="4983" y="628"/>
                </a:cxn>
                <a:cxn ang="0">
                  <a:pos x="4918" y="678"/>
                </a:cxn>
                <a:cxn ang="0">
                  <a:pos x="4847" y="726"/>
                </a:cxn>
                <a:cxn ang="0">
                  <a:pos x="4771" y="772"/>
                </a:cxn>
                <a:cxn ang="0">
                  <a:pos x="4689" y="814"/>
                </a:cxn>
                <a:cxn ang="0">
                  <a:pos x="4603" y="849"/>
                </a:cxn>
                <a:cxn ang="0">
                  <a:pos x="4512" y="880"/>
                </a:cxn>
                <a:cxn ang="0">
                  <a:pos x="4415" y="902"/>
                </a:cxn>
                <a:cxn ang="0">
                  <a:pos x="4312" y="920"/>
                </a:cxn>
                <a:cxn ang="0">
                  <a:pos x="4206" y="928"/>
                </a:cxn>
                <a:cxn ang="0">
                  <a:pos x="4092" y="930"/>
                </a:cxn>
                <a:cxn ang="0">
                  <a:pos x="3974" y="920"/>
                </a:cxn>
                <a:cxn ang="0">
                  <a:pos x="3849" y="902"/>
                </a:cxn>
                <a:cxn ang="0">
                  <a:pos x="3718" y="873"/>
                </a:cxn>
                <a:cxn ang="0">
                  <a:pos x="3582" y="833"/>
                </a:cxn>
                <a:cxn ang="0">
                  <a:pos x="3440" y="780"/>
                </a:cxn>
                <a:cxn ang="0">
                  <a:pos x="3292" y="715"/>
                </a:cxn>
                <a:cxn ang="0">
                  <a:pos x="3216" y="678"/>
                </a:cxn>
                <a:cxn ang="0">
                  <a:pos x="2917" y="531"/>
                </a:cxn>
                <a:cxn ang="0">
                  <a:pos x="2638" y="403"/>
                </a:cxn>
                <a:cxn ang="0">
                  <a:pos x="2377" y="295"/>
                </a:cxn>
                <a:cxn ang="0">
                  <a:pos x="2133" y="206"/>
                </a:cxn>
                <a:cxn ang="0">
                  <a:pos x="1903" y="135"/>
                </a:cxn>
                <a:cxn ang="0">
                  <a:pos x="1688" y="81"/>
                </a:cxn>
                <a:cxn ang="0">
                  <a:pos x="1487" y="43"/>
                </a:cxn>
                <a:cxn ang="0">
                  <a:pos x="1295" y="22"/>
                </a:cxn>
                <a:cxn ang="0">
                  <a:pos x="1115" y="16"/>
                </a:cxn>
                <a:cxn ang="0">
                  <a:pos x="941" y="26"/>
                </a:cxn>
                <a:cxn ang="0">
                  <a:pos x="775" y="48"/>
                </a:cxn>
                <a:cxn ang="0">
                  <a:pos x="615" y="85"/>
                </a:cxn>
                <a:cxn ang="0">
                  <a:pos x="458" y="134"/>
                </a:cxn>
                <a:cxn ang="0">
                  <a:pos x="304" y="195"/>
                </a:cxn>
                <a:cxn ang="0">
                  <a:pos x="153" y="268"/>
                </a:cxn>
                <a:cxn ang="0">
                  <a:pos x="0" y="352"/>
                </a:cxn>
              </a:cxnLst>
              <a:rect l="0" t="0" r="r" b="b"/>
              <a:pathLst>
                <a:path w="5451" h="930">
                  <a:moveTo>
                    <a:pt x="5451" y="0"/>
                  </a:moveTo>
                  <a:lnTo>
                    <a:pt x="5451" y="0"/>
                  </a:lnTo>
                  <a:lnTo>
                    <a:pt x="5444" y="18"/>
                  </a:lnTo>
                  <a:lnTo>
                    <a:pt x="5423" y="63"/>
                  </a:lnTo>
                  <a:lnTo>
                    <a:pt x="5406" y="97"/>
                  </a:lnTo>
                  <a:lnTo>
                    <a:pt x="5386" y="134"/>
                  </a:lnTo>
                  <a:lnTo>
                    <a:pt x="5362" y="177"/>
                  </a:lnTo>
                  <a:lnTo>
                    <a:pt x="5334" y="224"/>
                  </a:lnTo>
                  <a:lnTo>
                    <a:pt x="5301" y="274"/>
                  </a:lnTo>
                  <a:lnTo>
                    <a:pt x="5265" y="326"/>
                  </a:lnTo>
                  <a:lnTo>
                    <a:pt x="5223" y="381"/>
                  </a:lnTo>
                  <a:lnTo>
                    <a:pt x="5179" y="436"/>
                  </a:lnTo>
                  <a:lnTo>
                    <a:pt x="5129" y="491"/>
                  </a:lnTo>
                  <a:lnTo>
                    <a:pt x="5102" y="518"/>
                  </a:lnTo>
                  <a:lnTo>
                    <a:pt x="5075" y="546"/>
                  </a:lnTo>
                  <a:lnTo>
                    <a:pt x="5046" y="573"/>
                  </a:lnTo>
                  <a:lnTo>
                    <a:pt x="5015" y="600"/>
                  </a:lnTo>
                  <a:lnTo>
                    <a:pt x="4983" y="628"/>
                  </a:lnTo>
                  <a:lnTo>
                    <a:pt x="4951" y="654"/>
                  </a:lnTo>
                  <a:lnTo>
                    <a:pt x="4918" y="678"/>
                  </a:lnTo>
                  <a:lnTo>
                    <a:pt x="4883" y="704"/>
                  </a:lnTo>
                  <a:lnTo>
                    <a:pt x="4847" y="726"/>
                  </a:lnTo>
                  <a:lnTo>
                    <a:pt x="4809" y="751"/>
                  </a:lnTo>
                  <a:lnTo>
                    <a:pt x="4771" y="772"/>
                  </a:lnTo>
                  <a:lnTo>
                    <a:pt x="4730" y="793"/>
                  </a:lnTo>
                  <a:lnTo>
                    <a:pt x="4689" y="814"/>
                  </a:lnTo>
                  <a:lnTo>
                    <a:pt x="4647" y="831"/>
                  </a:lnTo>
                  <a:lnTo>
                    <a:pt x="4603" y="849"/>
                  </a:lnTo>
                  <a:lnTo>
                    <a:pt x="4558" y="865"/>
                  </a:lnTo>
                  <a:lnTo>
                    <a:pt x="4512" y="880"/>
                  </a:lnTo>
                  <a:lnTo>
                    <a:pt x="4464" y="891"/>
                  </a:lnTo>
                  <a:lnTo>
                    <a:pt x="4415" y="902"/>
                  </a:lnTo>
                  <a:lnTo>
                    <a:pt x="4365" y="912"/>
                  </a:lnTo>
                  <a:lnTo>
                    <a:pt x="4312" y="920"/>
                  </a:lnTo>
                  <a:lnTo>
                    <a:pt x="4260" y="925"/>
                  </a:lnTo>
                  <a:lnTo>
                    <a:pt x="4206" y="928"/>
                  </a:lnTo>
                  <a:lnTo>
                    <a:pt x="4150" y="930"/>
                  </a:lnTo>
                  <a:lnTo>
                    <a:pt x="4092" y="930"/>
                  </a:lnTo>
                  <a:lnTo>
                    <a:pt x="4033" y="927"/>
                  </a:lnTo>
                  <a:lnTo>
                    <a:pt x="3974" y="920"/>
                  </a:lnTo>
                  <a:lnTo>
                    <a:pt x="3911" y="912"/>
                  </a:lnTo>
                  <a:lnTo>
                    <a:pt x="3849" y="902"/>
                  </a:lnTo>
                  <a:lnTo>
                    <a:pt x="3785" y="889"/>
                  </a:lnTo>
                  <a:lnTo>
                    <a:pt x="3718" y="873"/>
                  </a:lnTo>
                  <a:lnTo>
                    <a:pt x="3652" y="854"/>
                  </a:lnTo>
                  <a:lnTo>
                    <a:pt x="3582" y="833"/>
                  </a:lnTo>
                  <a:lnTo>
                    <a:pt x="3511" y="809"/>
                  </a:lnTo>
                  <a:lnTo>
                    <a:pt x="3440" y="780"/>
                  </a:lnTo>
                  <a:lnTo>
                    <a:pt x="3367" y="749"/>
                  </a:lnTo>
                  <a:lnTo>
                    <a:pt x="3292" y="715"/>
                  </a:lnTo>
                  <a:lnTo>
                    <a:pt x="3216" y="678"/>
                  </a:lnTo>
                  <a:lnTo>
                    <a:pt x="3216" y="678"/>
                  </a:lnTo>
                  <a:lnTo>
                    <a:pt x="3063" y="602"/>
                  </a:lnTo>
                  <a:lnTo>
                    <a:pt x="2917" y="531"/>
                  </a:lnTo>
                  <a:lnTo>
                    <a:pt x="2774" y="465"/>
                  </a:lnTo>
                  <a:lnTo>
                    <a:pt x="2638" y="403"/>
                  </a:lnTo>
                  <a:lnTo>
                    <a:pt x="2505" y="347"/>
                  </a:lnTo>
                  <a:lnTo>
                    <a:pt x="2377" y="295"/>
                  </a:lnTo>
                  <a:lnTo>
                    <a:pt x="2252" y="248"/>
                  </a:lnTo>
                  <a:lnTo>
                    <a:pt x="2133" y="206"/>
                  </a:lnTo>
                  <a:lnTo>
                    <a:pt x="2016" y="168"/>
                  </a:lnTo>
                  <a:lnTo>
                    <a:pt x="1903" y="135"/>
                  </a:lnTo>
                  <a:lnTo>
                    <a:pt x="1795" y="106"/>
                  </a:lnTo>
                  <a:lnTo>
                    <a:pt x="1688" y="81"/>
                  </a:lnTo>
                  <a:lnTo>
                    <a:pt x="1587" y="60"/>
                  </a:lnTo>
                  <a:lnTo>
                    <a:pt x="1487" y="43"/>
                  </a:lnTo>
                  <a:lnTo>
                    <a:pt x="1390" y="30"/>
                  </a:lnTo>
                  <a:lnTo>
                    <a:pt x="1295" y="22"/>
                  </a:lnTo>
                  <a:lnTo>
                    <a:pt x="1204" y="18"/>
                  </a:lnTo>
                  <a:lnTo>
                    <a:pt x="1115" y="16"/>
                  </a:lnTo>
                  <a:lnTo>
                    <a:pt x="1027" y="19"/>
                  </a:lnTo>
                  <a:lnTo>
                    <a:pt x="941" y="26"/>
                  </a:lnTo>
                  <a:lnTo>
                    <a:pt x="858" y="35"/>
                  </a:lnTo>
                  <a:lnTo>
                    <a:pt x="775" y="48"/>
                  </a:lnTo>
                  <a:lnTo>
                    <a:pt x="694" y="64"/>
                  </a:lnTo>
                  <a:lnTo>
                    <a:pt x="615" y="85"/>
                  </a:lnTo>
                  <a:lnTo>
                    <a:pt x="536" y="108"/>
                  </a:lnTo>
                  <a:lnTo>
                    <a:pt x="458" y="134"/>
                  </a:lnTo>
                  <a:lnTo>
                    <a:pt x="382" y="163"/>
                  </a:lnTo>
                  <a:lnTo>
                    <a:pt x="304" y="195"/>
                  </a:lnTo>
                  <a:lnTo>
                    <a:pt x="228" y="231"/>
                  </a:lnTo>
                  <a:lnTo>
                    <a:pt x="153" y="268"/>
                  </a:lnTo>
                  <a:lnTo>
                    <a:pt x="76" y="310"/>
                  </a:lnTo>
                  <a:lnTo>
                    <a:pt x="0" y="35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523751" name="Freeform 39"/>
            <p:cNvSpPr>
              <a:spLocks/>
            </p:cNvSpPr>
            <p:nvPr userDrawn="1"/>
          </p:nvSpPr>
          <p:spPr bwMode="auto">
            <a:xfrm>
              <a:off x="893" y="1169"/>
              <a:ext cx="5447" cy="482"/>
            </a:xfrm>
            <a:custGeom>
              <a:avLst/>
              <a:gdLst/>
              <a:ahLst/>
              <a:cxnLst>
                <a:cxn ang="0">
                  <a:pos x="5447" y="0"/>
                </a:cxn>
                <a:cxn ang="0">
                  <a:pos x="5419" y="64"/>
                </a:cxn>
                <a:cxn ang="0">
                  <a:pos x="5383" y="137"/>
                </a:cxn>
                <a:cxn ang="0">
                  <a:pos x="5332" y="227"/>
                </a:cxn>
                <a:cxn ang="0">
                  <a:pos x="5265" y="332"/>
                </a:cxn>
                <a:cxn ang="0">
                  <a:pos x="5180" y="444"/>
                </a:cxn>
                <a:cxn ang="0">
                  <a:pos x="5105" y="529"/>
                </a:cxn>
                <a:cxn ang="0">
                  <a:pos x="5048" y="586"/>
                </a:cxn>
                <a:cxn ang="0">
                  <a:pos x="4989" y="641"/>
                </a:cxn>
                <a:cxn ang="0">
                  <a:pos x="4923" y="692"/>
                </a:cxn>
                <a:cxn ang="0">
                  <a:pos x="4853" y="744"/>
                </a:cxn>
                <a:cxn ang="0">
                  <a:pos x="4778" y="791"/>
                </a:cxn>
                <a:cxn ang="0">
                  <a:pos x="4697" y="833"/>
                </a:cxn>
                <a:cxn ang="0">
                  <a:pos x="4611" y="870"/>
                </a:cxn>
                <a:cxn ang="0">
                  <a:pos x="4521" y="902"/>
                </a:cxn>
                <a:cxn ang="0">
                  <a:pos x="4424" y="928"/>
                </a:cxn>
                <a:cxn ang="0">
                  <a:pos x="4322" y="947"/>
                </a:cxn>
                <a:cxn ang="0">
                  <a:pos x="4214" y="959"/>
                </a:cxn>
                <a:cxn ang="0">
                  <a:pos x="4102" y="962"/>
                </a:cxn>
                <a:cxn ang="0">
                  <a:pos x="3982" y="956"/>
                </a:cxn>
                <a:cxn ang="0">
                  <a:pos x="3857" y="939"/>
                </a:cxn>
                <a:cxn ang="0">
                  <a:pos x="3727" y="914"/>
                </a:cxn>
                <a:cxn ang="0">
                  <a:pos x="3591" y="875"/>
                </a:cxn>
                <a:cxn ang="0">
                  <a:pos x="3448" y="825"/>
                </a:cxn>
                <a:cxn ang="0">
                  <a:pos x="3298" y="763"/>
                </a:cxn>
                <a:cxn ang="0">
                  <a:pos x="3221" y="726"/>
                </a:cxn>
                <a:cxn ang="0">
                  <a:pos x="2920" y="586"/>
                </a:cxn>
                <a:cxn ang="0">
                  <a:pos x="2640" y="463"/>
                </a:cxn>
                <a:cxn ang="0">
                  <a:pos x="2376" y="360"/>
                </a:cxn>
                <a:cxn ang="0">
                  <a:pos x="2131" y="276"/>
                </a:cxn>
                <a:cxn ang="0">
                  <a:pos x="1901" y="208"/>
                </a:cxn>
                <a:cxn ang="0">
                  <a:pos x="1686" y="158"/>
                </a:cxn>
                <a:cxn ang="0">
                  <a:pos x="1483" y="124"/>
                </a:cxn>
                <a:cxn ang="0">
                  <a:pos x="1291" y="108"/>
                </a:cxn>
                <a:cxn ang="0">
                  <a:pos x="1111" y="105"/>
                </a:cxn>
                <a:cxn ang="0">
                  <a:pos x="937" y="118"/>
                </a:cxn>
                <a:cxn ang="0">
                  <a:pos x="772" y="143"/>
                </a:cxn>
                <a:cxn ang="0">
                  <a:pos x="612" y="184"/>
                </a:cxn>
                <a:cxn ang="0">
                  <a:pos x="457" y="237"/>
                </a:cxn>
                <a:cxn ang="0">
                  <a:pos x="303" y="302"/>
                </a:cxn>
                <a:cxn ang="0">
                  <a:pos x="151" y="378"/>
                </a:cxn>
                <a:cxn ang="0">
                  <a:pos x="0" y="465"/>
                </a:cxn>
              </a:cxnLst>
              <a:rect l="0" t="0" r="r" b="b"/>
              <a:pathLst>
                <a:path w="5447" h="962">
                  <a:moveTo>
                    <a:pt x="5447" y="0"/>
                  </a:moveTo>
                  <a:lnTo>
                    <a:pt x="5447" y="0"/>
                  </a:lnTo>
                  <a:lnTo>
                    <a:pt x="5440" y="17"/>
                  </a:lnTo>
                  <a:lnTo>
                    <a:pt x="5419" y="64"/>
                  </a:lnTo>
                  <a:lnTo>
                    <a:pt x="5402" y="98"/>
                  </a:lnTo>
                  <a:lnTo>
                    <a:pt x="5383" y="137"/>
                  </a:lnTo>
                  <a:lnTo>
                    <a:pt x="5359" y="181"/>
                  </a:lnTo>
                  <a:lnTo>
                    <a:pt x="5332" y="227"/>
                  </a:lnTo>
                  <a:lnTo>
                    <a:pt x="5300" y="279"/>
                  </a:lnTo>
                  <a:lnTo>
                    <a:pt x="5265" y="332"/>
                  </a:lnTo>
                  <a:lnTo>
                    <a:pt x="5225" y="387"/>
                  </a:lnTo>
                  <a:lnTo>
                    <a:pt x="5180" y="444"/>
                  </a:lnTo>
                  <a:lnTo>
                    <a:pt x="5130" y="500"/>
                  </a:lnTo>
                  <a:lnTo>
                    <a:pt x="5105" y="529"/>
                  </a:lnTo>
                  <a:lnTo>
                    <a:pt x="5078" y="557"/>
                  </a:lnTo>
                  <a:lnTo>
                    <a:pt x="5048" y="586"/>
                  </a:lnTo>
                  <a:lnTo>
                    <a:pt x="5019" y="613"/>
                  </a:lnTo>
                  <a:lnTo>
                    <a:pt x="4989" y="641"/>
                  </a:lnTo>
                  <a:lnTo>
                    <a:pt x="4957" y="667"/>
                  </a:lnTo>
                  <a:lnTo>
                    <a:pt x="4923" y="692"/>
                  </a:lnTo>
                  <a:lnTo>
                    <a:pt x="4889" y="718"/>
                  </a:lnTo>
                  <a:lnTo>
                    <a:pt x="4853" y="744"/>
                  </a:lnTo>
                  <a:lnTo>
                    <a:pt x="4815" y="767"/>
                  </a:lnTo>
                  <a:lnTo>
                    <a:pt x="4778" y="791"/>
                  </a:lnTo>
                  <a:lnTo>
                    <a:pt x="4737" y="812"/>
                  </a:lnTo>
                  <a:lnTo>
                    <a:pt x="4697" y="833"/>
                  </a:lnTo>
                  <a:lnTo>
                    <a:pt x="4654" y="852"/>
                  </a:lnTo>
                  <a:lnTo>
                    <a:pt x="4611" y="870"/>
                  </a:lnTo>
                  <a:lnTo>
                    <a:pt x="4567" y="888"/>
                  </a:lnTo>
                  <a:lnTo>
                    <a:pt x="4521" y="902"/>
                  </a:lnTo>
                  <a:lnTo>
                    <a:pt x="4472" y="917"/>
                  </a:lnTo>
                  <a:lnTo>
                    <a:pt x="4424" y="928"/>
                  </a:lnTo>
                  <a:lnTo>
                    <a:pt x="4374" y="939"/>
                  </a:lnTo>
                  <a:lnTo>
                    <a:pt x="4322" y="947"/>
                  </a:lnTo>
                  <a:lnTo>
                    <a:pt x="4270" y="954"/>
                  </a:lnTo>
                  <a:lnTo>
                    <a:pt x="4214" y="959"/>
                  </a:lnTo>
                  <a:lnTo>
                    <a:pt x="4158" y="962"/>
                  </a:lnTo>
                  <a:lnTo>
                    <a:pt x="4102" y="962"/>
                  </a:lnTo>
                  <a:lnTo>
                    <a:pt x="4043" y="960"/>
                  </a:lnTo>
                  <a:lnTo>
                    <a:pt x="3982" y="956"/>
                  </a:lnTo>
                  <a:lnTo>
                    <a:pt x="3921" y="949"/>
                  </a:lnTo>
                  <a:lnTo>
                    <a:pt x="3857" y="939"/>
                  </a:lnTo>
                  <a:lnTo>
                    <a:pt x="3793" y="928"/>
                  </a:lnTo>
                  <a:lnTo>
                    <a:pt x="3727" y="914"/>
                  </a:lnTo>
                  <a:lnTo>
                    <a:pt x="3659" y="896"/>
                  </a:lnTo>
                  <a:lnTo>
                    <a:pt x="3591" y="875"/>
                  </a:lnTo>
                  <a:lnTo>
                    <a:pt x="3520" y="852"/>
                  </a:lnTo>
                  <a:lnTo>
                    <a:pt x="3448" y="825"/>
                  </a:lnTo>
                  <a:lnTo>
                    <a:pt x="3373" y="796"/>
                  </a:lnTo>
                  <a:lnTo>
                    <a:pt x="3298" y="763"/>
                  </a:lnTo>
                  <a:lnTo>
                    <a:pt x="3221" y="726"/>
                  </a:lnTo>
                  <a:lnTo>
                    <a:pt x="3221" y="726"/>
                  </a:lnTo>
                  <a:lnTo>
                    <a:pt x="3067" y="654"/>
                  </a:lnTo>
                  <a:lnTo>
                    <a:pt x="2920" y="586"/>
                  </a:lnTo>
                  <a:lnTo>
                    <a:pt x="2777" y="521"/>
                  </a:lnTo>
                  <a:lnTo>
                    <a:pt x="2640" y="463"/>
                  </a:lnTo>
                  <a:lnTo>
                    <a:pt x="2505" y="410"/>
                  </a:lnTo>
                  <a:lnTo>
                    <a:pt x="2376" y="360"/>
                  </a:lnTo>
                  <a:lnTo>
                    <a:pt x="2252" y="315"/>
                  </a:lnTo>
                  <a:lnTo>
                    <a:pt x="2131" y="276"/>
                  </a:lnTo>
                  <a:lnTo>
                    <a:pt x="2015" y="240"/>
                  </a:lnTo>
                  <a:lnTo>
                    <a:pt x="1901" y="208"/>
                  </a:lnTo>
                  <a:lnTo>
                    <a:pt x="1791" y="181"/>
                  </a:lnTo>
                  <a:lnTo>
                    <a:pt x="1686" y="158"/>
                  </a:lnTo>
                  <a:lnTo>
                    <a:pt x="1583" y="140"/>
                  </a:lnTo>
                  <a:lnTo>
                    <a:pt x="1483" y="124"/>
                  </a:lnTo>
                  <a:lnTo>
                    <a:pt x="1386" y="114"/>
                  </a:lnTo>
                  <a:lnTo>
                    <a:pt x="1291" y="108"/>
                  </a:lnTo>
                  <a:lnTo>
                    <a:pt x="1200" y="105"/>
                  </a:lnTo>
                  <a:lnTo>
                    <a:pt x="1111" y="105"/>
                  </a:lnTo>
                  <a:lnTo>
                    <a:pt x="1023" y="109"/>
                  </a:lnTo>
                  <a:lnTo>
                    <a:pt x="937" y="118"/>
                  </a:lnTo>
                  <a:lnTo>
                    <a:pt x="854" y="129"/>
                  </a:lnTo>
                  <a:lnTo>
                    <a:pt x="772" y="143"/>
                  </a:lnTo>
                  <a:lnTo>
                    <a:pt x="692" y="163"/>
                  </a:lnTo>
                  <a:lnTo>
                    <a:pt x="612" y="184"/>
                  </a:lnTo>
                  <a:lnTo>
                    <a:pt x="533" y="208"/>
                  </a:lnTo>
                  <a:lnTo>
                    <a:pt x="457" y="237"/>
                  </a:lnTo>
                  <a:lnTo>
                    <a:pt x="379" y="268"/>
                  </a:lnTo>
                  <a:lnTo>
                    <a:pt x="303" y="302"/>
                  </a:lnTo>
                  <a:lnTo>
                    <a:pt x="228" y="339"/>
                  </a:lnTo>
                  <a:lnTo>
                    <a:pt x="151" y="378"/>
                  </a:lnTo>
                  <a:lnTo>
                    <a:pt x="76" y="419"/>
                  </a:lnTo>
                  <a:lnTo>
                    <a:pt x="0" y="465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523752" name="Freeform 40"/>
            <p:cNvSpPr>
              <a:spLocks/>
            </p:cNvSpPr>
            <p:nvPr userDrawn="1"/>
          </p:nvSpPr>
          <p:spPr bwMode="auto">
            <a:xfrm>
              <a:off x="925" y="1141"/>
              <a:ext cx="5439" cy="497"/>
            </a:xfrm>
            <a:custGeom>
              <a:avLst/>
              <a:gdLst/>
              <a:ahLst/>
              <a:cxnLst>
                <a:cxn ang="0">
                  <a:pos x="5439" y="0"/>
                </a:cxn>
                <a:cxn ang="0">
                  <a:pos x="5412" y="65"/>
                </a:cxn>
                <a:cxn ang="0">
                  <a:pos x="5377" y="137"/>
                </a:cxn>
                <a:cxn ang="0">
                  <a:pos x="5327" y="231"/>
                </a:cxn>
                <a:cxn ang="0">
                  <a:pos x="5261" y="336"/>
                </a:cxn>
                <a:cxn ang="0">
                  <a:pos x="5179" y="451"/>
                </a:cxn>
                <a:cxn ang="0">
                  <a:pos x="5104" y="538"/>
                </a:cxn>
                <a:cxn ang="0">
                  <a:pos x="5050" y="596"/>
                </a:cxn>
                <a:cxn ang="0">
                  <a:pos x="4990" y="652"/>
                </a:cxn>
                <a:cxn ang="0">
                  <a:pos x="4925" y="706"/>
                </a:cxn>
                <a:cxn ang="0">
                  <a:pos x="4855" y="759"/>
                </a:cxn>
                <a:cxn ang="0">
                  <a:pos x="4780" y="808"/>
                </a:cxn>
                <a:cxn ang="0">
                  <a:pos x="4701" y="851"/>
                </a:cxn>
                <a:cxn ang="0">
                  <a:pos x="4617" y="891"/>
                </a:cxn>
                <a:cxn ang="0">
                  <a:pos x="4526" y="925"/>
                </a:cxn>
                <a:cxn ang="0">
                  <a:pos x="4429" y="953"/>
                </a:cxn>
                <a:cxn ang="0">
                  <a:pos x="4328" y="975"/>
                </a:cxn>
                <a:cxn ang="0">
                  <a:pos x="4221" y="988"/>
                </a:cxn>
                <a:cxn ang="0">
                  <a:pos x="4108" y="993"/>
                </a:cxn>
                <a:cxn ang="0">
                  <a:pos x="3989" y="990"/>
                </a:cxn>
                <a:cxn ang="0">
                  <a:pos x="3864" y="975"/>
                </a:cxn>
                <a:cxn ang="0">
                  <a:pos x="3732" y="951"/>
                </a:cxn>
                <a:cxn ang="0">
                  <a:pos x="3595" y="917"/>
                </a:cxn>
                <a:cxn ang="0">
                  <a:pos x="3452" y="869"/>
                </a:cxn>
                <a:cxn ang="0">
                  <a:pos x="3302" y="809"/>
                </a:cxn>
                <a:cxn ang="0">
                  <a:pos x="3224" y="775"/>
                </a:cxn>
                <a:cxn ang="0">
                  <a:pos x="2921" y="638"/>
                </a:cxn>
                <a:cxn ang="0">
                  <a:pos x="2638" y="522"/>
                </a:cxn>
                <a:cxn ang="0">
                  <a:pos x="2374" y="423"/>
                </a:cxn>
                <a:cxn ang="0">
                  <a:pos x="2127" y="342"/>
                </a:cxn>
                <a:cxn ang="0">
                  <a:pos x="1897" y="281"/>
                </a:cxn>
                <a:cxn ang="0">
                  <a:pos x="1680" y="234"/>
                </a:cxn>
                <a:cxn ang="0">
                  <a:pos x="1477" y="205"/>
                </a:cxn>
                <a:cxn ang="0">
                  <a:pos x="1286" y="191"/>
                </a:cxn>
                <a:cxn ang="0">
                  <a:pos x="1104" y="192"/>
                </a:cxn>
                <a:cxn ang="0">
                  <a:pos x="932" y="208"/>
                </a:cxn>
                <a:cxn ang="0">
                  <a:pos x="766" y="239"/>
                </a:cxn>
                <a:cxn ang="0">
                  <a:pos x="607" y="283"/>
                </a:cxn>
                <a:cxn ang="0">
                  <a:pos x="453" y="338"/>
                </a:cxn>
                <a:cxn ang="0">
                  <a:pos x="300" y="407"/>
                </a:cxn>
                <a:cxn ang="0">
                  <a:pos x="150" y="486"/>
                </a:cxn>
                <a:cxn ang="0">
                  <a:pos x="0" y="578"/>
                </a:cxn>
              </a:cxnLst>
              <a:rect l="0" t="0" r="r" b="b"/>
              <a:pathLst>
                <a:path w="5439" h="993">
                  <a:moveTo>
                    <a:pt x="5439" y="0"/>
                  </a:moveTo>
                  <a:lnTo>
                    <a:pt x="5439" y="0"/>
                  </a:lnTo>
                  <a:lnTo>
                    <a:pt x="5432" y="18"/>
                  </a:lnTo>
                  <a:lnTo>
                    <a:pt x="5412" y="65"/>
                  </a:lnTo>
                  <a:lnTo>
                    <a:pt x="5397" y="99"/>
                  </a:lnTo>
                  <a:lnTo>
                    <a:pt x="5377" y="137"/>
                  </a:lnTo>
                  <a:lnTo>
                    <a:pt x="5354" y="183"/>
                  </a:lnTo>
                  <a:lnTo>
                    <a:pt x="5327" y="231"/>
                  </a:lnTo>
                  <a:lnTo>
                    <a:pt x="5297" y="283"/>
                  </a:lnTo>
                  <a:lnTo>
                    <a:pt x="5261" y="336"/>
                  </a:lnTo>
                  <a:lnTo>
                    <a:pt x="5222" y="393"/>
                  </a:lnTo>
                  <a:lnTo>
                    <a:pt x="5179" y="451"/>
                  </a:lnTo>
                  <a:lnTo>
                    <a:pt x="5130" y="509"/>
                  </a:lnTo>
                  <a:lnTo>
                    <a:pt x="5104" y="538"/>
                  </a:lnTo>
                  <a:lnTo>
                    <a:pt x="5078" y="567"/>
                  </a:lnTo>
                  <a:lnTo>
                    <a:pt x="5050" y="596"/>
                  </a:lnTo>
                  <a:lnTo>
                    <a:pt x="5021" y="623"/>
                  </a:lnTo>
                  <a:lnTo>
                    <a:pt x="4990" y="652"/>
                  </a:lnTo>
                  <a:lnTo>
                    <a:pt x="4958" y="680"/>
                  </a:lnTo>
                  <a:lnTo>
                    <a:pt x="4925" y="706"/>
                  </a:lnTo>
                  <a:lnTo>
                    <a:pt x="4891" y="733"/>
                  </a:lnTo>
                  <a:lnTo>
                    <a:pt x="4855" y="759"/>
                  </a:lnTo>
                  <a:lnTo>
                    <a:pt x="4819" y="783"/>
                  </a:lnTo>
                  <a:lnTo>
                    <a:pt x="4780" y="808"/>
                  </a:lnTo>
                  <a:lnTo>
                    <a:pt x="4742" y="830"/>
                  </a:lnTo>
                  <a:lnTo>
                    <a:pt x="4701" y="851"/>
                  </a:lnTo>
                  <a:lnTo>
                    <a:pt x="4660" y="872"/>
                  </a:lnTo>
                  <a:lnTo>
                    <a:pt x="4617" y="891"/>
                  </a:lnTo>
                  <a:lnTo>
                    <a:pt x="4572" y="909"/>
                  </a:lnTo>
                  <a:lnTo>
                    <a:pt x="4526" y="925"/>
                  </a:lnTo>
                  <a:lnTo>
                    <a:pt x="4479" y="940"/>
                  </a:lnTo>
                  <a:lnTo>
                    <a:pt x="4429" y="953"/>
                  </a:lnTo>
                  <a:lnTo>
                    <a:pt x="4379" y="966"/>
                  </a:lnTo>
                  <a:lnTo>
                    <a:pt x="4328" y="975"/>
                  </a:lnTo>
                  <a:lnTo>
                    <a:pt x="4275" y="982"/>
                  </a:lnTo>
                  <a:lnTo>
                    <a:pt x="4221" y="988"/>
                  </a:lnTo>
                  <a:lnTo>
                    <a:pt x="4165" y="992"/>
                  </a:lnTo>
                  <a:lnTo>
                    <a:pt x="4108" y="993"/>
                  </a:lnTo>
                  <a:lnTo>
                    <a:pt x="4049" y="993"/>
                  </a:lnTo>
                  <a:lnTo>
                    <a:pt x="3989" y="990"/>
                  </a:lnTo>
                  <a:lnTo>
                    <a:pt x="3927" y="984"/>
                  </a:lnTo>
                  <a:lnTo>
                    <a:pt x="3864" y="975"/>
                  </a:lnTo>
                  <a:lnTo>
                    <a:pt x="3799" y="966"/>
                  </a:lnTo>
                  <a:lnTo>
                    <a:pt x="3732" y="951"/>
                  </a:lnTo>
                  <a:lnTo>
                    <a:pt x="3666" y="935"/>
                  </a:lnTo>
                  <a:lnTo>
                    <a:pt x="3595" y="917"/>
                  </a:lnTo>
                  <a:lnTo>
                    <a:pt x="3524" y="895"/>
                  </a:lnTo>
                  <a:lnTo>
                    <a:pt x="3452" y="869"/>
                  </a:lnTo>
                  <a:lnTo>
                    <a:pt x="3377" y="841"/>
                  </a:lnTo>
                  <a:lnTo>
                    <a:pt x="3302" y="809"/>
                  </a:lnTo>
                  <a:lnTo>
                    <a:pt x="3224" y="775"/>
                  </a:lnTo>
                  <a:lnTo>
                    <a:pt x="3224" y="775"/>
                  </a:lnTo>
                  <a:lnTo>
                    <a:pt x="3070" y="704"/>
                  </a:lnTo>
                  <a:lnTo>
                    <a:pt x="2921" y="638"/>
                  </a:lnTo>
                  <a:lnTo>
                    <a:pt x="2777" y="578"/>
                  </a:lnTo>
                  <a:lnTo>
                    <a:pt x="2638" y="522"/>
                  </a:lnTo>
                  <a:lnTo>
                    <a:pt x="2503" y="470"/>
                  </a:lnTo>
                  <a:lnTo>
                    <a:pt x="2374" y="423"/>
                  </a:lnTo>
                  <a:lnTo>
                    <a:pt x="2249" y="381"/>
                  </a:lnTo>
                  <a:lnTo>
                    <a:pt x="2127" y="342"/>
                  </a:lnTo>
                  <a:lnTo>
                    <a:pt x="2010" y="310"/>
                  </a:lnTo>
                  <a:lnTo>
                    <a:pt x="1897" y="281"/>
                  </a:lnTo>
                  <a:lnTo>
                    <a:pt x="1787" y="255"/>
                  </a:lnTo>
                  <a:lnTo>
                    <a:pt x="1680" y="234"/>
                  </a:lnTo>
                  <a:lnTo>
                    <a:pt x="1577" y="218"/>
                  </a:lnTo>
                  <a:lnTo>
                    <a:pt x="1477" y="205"/>
                  </a:lnTo>
                  <a:lnTo>
                    <a:pt x="1380" y="197"/>
                  </a:lnTo>
                  <a:lnTo>
                    <a:pt x="1286" y="191"/>
                  </a:lnTo>
                  <a:lnTo>
                    <a:pt x="1194" y="191"/>
                  </a:lnTo>
                  <a:lnTo>
                    <a:pt x="1104" y="192"/>
                  </a:lnTo>
                  <a:lnTo>
                    <a:pt x="1018" y="199"/>
                  </a:lnTo>
                  <a:lnTo>
                    <a:pt x="932" y="208"/>
                  </a:lnTo>
                  <a:lnTo>
                    <a:pt x="848" y="221"/>
                  </a:lnTo>
                  <a:lnTo>
                    <a:pt x="766" y="239"/>
                  </a:lnTo>
                  <a:lnTo>
                    <a:pt x="686" y="259"/>
                  </a:lnTo>
                  <a:lnTo>
                    <a:pt x="607" y="283"/>
                  </a:lnTo>
                  <a:lnTo>
                    <a:pt x="529" y="309"/>
                  </a:lnTo>
                  <a:lnTo>
                    <a:pt x="453" y="338"/>
                  </a:lnTo>
                  <a:lnTo>
                    <a:pt x="376" y="372"/>
                  </a:lnTo>
                  <a:lnTo>
                    <a:pt x="300" y="407"/>
                  </a:lnTo>
                  <a:lnTo>
                    <a:pt x="225" y="446"/>
                  </a:lnTo>
                  <a:lnTo>
                    <a:pt x="150" y="486"/>
                  </a:lnTo>
                  <a:lnTo>
                    <a:pt x="75" y="531"/>
                  </a:lnTo>
                  <a:lnTo>
                    <a:pt x="0" y="57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523753" name="Freeform 41"/>
            <p:cNvSpPr>
              <a:spLocks/>
            </p:cNvSpPr>
            <p:nvPr userDrawn="1"/>
          </p:nvSpPr>
          <p:spPr bwMode="auto">
            <a:xfrm>
              <a:off x="958" y="1112"/>
              <a:ext cx="5429" cy="513"/>
            </a:xfrm>
            <a:custGeom>
              <a:avLst/>
              <a:gdLst/>
              <a:ahLst/>
              <a:cxnLst>
                <a:cxn ang="0">
                  <a:pos x="5429" y="0"/>
                </a:cxn>
                <a:cxn ang="0">
                  <a:pos x="5403" y="66"/>
                </a:cxn>
                <a:cxn ang="0">
                  <a:pos x="5369" y="141"/>
                </a:cxn>
                <a:cxn ang="0">
                  <a:pos x="5321" y="234"/>
                </a:cxn>
                <a:cxn ang="0">
                  <a:pos x="5257" y="342"/>
                </a:cxn>
                <a:cxn ang="0">
                  <a:pos x="5176" y="459"/>
                </a:cxn>
                <a:cxn ang="0">
                  <a:pos x="5103" y="547"/>
                </a:cxn>
                <a:cxn ang="0">
                  <a:pos x="5049" y="607"/>
                </a:cxn>
                <a:cxn ang="0">
                  <a:pos x="4990" y="665"/>
                </a:cxn>
                <a:cxn ang="0">
                  <a:pos x="4927" y="720"/>
                </a:cxn>
                <a:cxn ang="0">
                  <a:pos x="4857" y="775"/>
                </a:cxn>
                <a:cxn ang="0">
                  <a:pos x="4784" y="825"/>
                </a:cxn>
                <a:cxn ang="0">
                  <a:pos x="4704" y="870"/>
                </a:cxn>
                <a:cxn ang="0">
                  <a:pos x="4620" y="912"/>
                </a:cxn>
                <a:cxn ang="0">
                  <a:pos x="4531" y="949"/>
                </a:cxn>
                <a:cxn ang="0">
                  <a:pos x="4435" y="979"/>
                </a:cxn>
                <a:cxn ang="0">
                  <a:pos x="4334" y="1003"/>
                </a:cxn>
                <a:cxn ang="0">
                  <a:pos x="4227" y="1017"/>
                </a:cxn>
                <a:cxn ang="0">
                  <a:pos x="4114" y="1025"/>
                </a:cxn>
                <a:cxn ang="0">
                  <a:pos x="3995" y="1024"/>
                </a:cxn>
                <a:cxn ang="0">
                  <a:pos x="3870" y="1012"/>
                </a:cxn>
                <a:cxn ang="0">
                  <a:pos x="3738" y="991"/>
                </a:cxn>
                <a:cxn ang="0">
                  <a:pos x="3601" y="959"/>
                </a:cxn>
                <a:cxn ang="0">
                  <a:pos x="3456" y="914"/>
                </a:cxn>
                <a:cxn ang="0">
                  <a:pos x="3305" y="857"/>
                </a:cxn>
                <a:cxn ang="0">
                  <a:pos x="3227" y="824"/>
                </a:cxn>
                <a:cxn ang="0">
                  <a:pos x="2922" y="693"/>
                </a:cxn>
                <a:cxn ang="0">
                  <a:pos x="2637" y="581"/>
                </a:cxn>
                <a:cxn ang="0">
                  <a:pos x="2372" y="488"/>
                </a:cxn>
                <a:cxn ang="0">
                  <a:pos x="2123" y="412"/>
                </a:cxn>
                <a:cxn ang="0">
                  <a:pos x="1891" y="354"/>
                </a:cxn>
                <a:cxn ang="0">
                  <a:pos x="1675" y="313"/>
                </a:cxn>
                <a:cxn ang="0">
                  <a:pos x="1472" y="287"/>
                </a:cxn>
                <a:cxn ang="0">
                  <a:pos x="1281" y="278"/>
                </a:cxn>
                <a:cxn ang="0">
                  <a:pos x="1099" y="283"/>
                </a:cxn>
                <a:cxn ang="0">
                  <a:pos x="926" y="302"/>
                </a:cxn>
                <a:cxn ang="0">
                  <a:pos x="761" y="336"/>
                </a:cxn>
                <a:cxn ang="0">
                  <a:pos x="603" y="383"/>
                </a:cxn>
                <a:cxn ang="0">
                  <a:pos x="449" y="441"/>
                </a:cxn>
                <a:cxn ang="0">
                  <a:pos x="298" y="514"/>
                </a:cxn>
                <a:cxn ang="0">
                  <a:pos x="149" y="596"/>
                </a:cxn>
                <a:cxn ang="0">
                  <a:pos x="0" y="691"/>
                </a:cxn>
              </a:cxnLst>
              <a:rect l="0" t="0" r="r" b="b"/>
              <a:pathLst>
                <a:path w="5429" h="1025">
                  <a:moveTo>
                    <a:pt x="5429" y="0"/>
                  </a:moveTo>
                  <a:lnTo>
                    <a:pt x="5429" y="0"/>
                  </a:lnTo>
                  <a:lnTo>
                    <a:pt x="5422" y="18"/>
                  </a:lnTo>
                  <a:lnTo>
                    <a:pt x="5403" y="66"/>
                  </a:lnTo>
                  <a:lnTo>
                    <a:pt x="5389" y="100"/>
                  </a:lnTo>
                  <a:lnTo>
                    <a:pt x="5369" y="141"/>
                  </a:lnTo>
                  <a:lnTo>
                    <a:pt x="5347" y="186"/>
                  </a:lnTo>
                  <a:lnTo>
                    <a:pt x="5321" y="234"/>
                  </a:lnTo>
                  <a:lnTo>
                    <a:pt x="5292" y="287"/>
                  </a:lnTo>
                  <a:lnTo>
                    <a:pt x="5257" y="342"/>
                  </a:lnTo>
                  <a:lnTo>
                    <a:pt x="5218" y="399"/>
                  </a:lnTo>
                  <a:lnTo>
                    <a:pt x="5176" y="459"/>
                  </a:lnTo>
                  <a:lnTo>
                    <a:pt x="5129" y="518"/>
                  </a:lnTo>
                  <a:lnTo>
                    <a:pt x="5103" y="547"/>
                  </a:lnTo>
                  <a:lnTo>
                    <a:pt x="5076" y="576"/>
                  </a:lnTo>
                  <a:lnTo>
                    <a:pt x="5049" y="607"/>
                  </a:lnTo>
                  <a:lnTo>
                    <a:pt x="5021" y="636"/>
                  </a:lnTo>
                  <a:lnTo>
                    <a:pt x="4990" y="665"/>
                  </a:lnTo>
                  <a:lnTo>
                    <a:pt x="4958" y="693"/>
                  </a:lnTo>
                  <a:lnTo>
                    <a:pt x="4927" y="720"/>
                  </a:lnTo>
                  <a:lnTo>
                    <a:pt x="4893" y="748"/>
                  </a:lnTo>
                  <a:lnTo>
                    <a:pt x="4857" y="775"/>
                  </a:lnTo>
                  <a:lnTo>
                    <a:pt x="4821" y="799"/>
                  </a:lnTo>
                  <a:lnTo>
                    <a:pt x="4784" y="825"/>
                  </a:lnTo>
                  <a:lnTo>
                    <a:pt x="4745" y="848"/>
                  </a:lnTo>
                  <a:lnTo>
                    <a:pt x="4704" y="870"/>
                  </a:lnTo>
                  <a:lnTo>
                    <a:pt x="4663" y="893"/>
                  </a:lnTo>
                  <a:lnTo>
                    <a:pt x="4620" y="912"/>
                  </a:lnTo>
                  <a:lnTo>
                    <a:pt x="4577" y="932"/>
                  </a:lnTo>
                  <a:lnTo>
                    <a:pt x="4531" y="949"/>
                  </a:lnTo>
                  <a:lnTo>
                    <a:pt x="4484" y="964"/>
                  </a:lnTo>
                  <a:lnTo>
                    <a:pt x="4435" y="979"/>
                  </a:lnTo>
                  <a:lnTo>
                    <a:pt x="4385" y="991"/>
                  </a:lnTo>
                  <a:lnTo>
                    <a:pt x="4334" y="1003"/>
                  </a:lnTo>
                  <a:lnTo>
                    <a:pt x="4281" y="1011"/>
                  </a:lnTo>
                  <a:lnTo>
                    <a:pt x="4227" y="1017"/>
                  </a:lnTo>
                  <a:lnTo>
                    <a:pt x="4171" y="1022"/>
                  </a:lnTo>
                  <a:lnTo>
                    <a:pt x="4114" y="1025"/>
                  </a:lnTo>
                  <a:lnTo>
                    <a:pt x="4055" y="1025"/>
                  </a:lnTo>
                  <a:lnTo>
                    <a:pt x="3995" y="1024"/>
                  </a:lnTo>
                  <a:lnTo>
                    <a:pt x="3932" y="1021"/>
                  </a:lnTo>
                  <a:lnTo>
                    <a:pt x="3870" y="1012"/>
                  </a:lnTo>
                  <a:lnTo>
                    <a:pt x="3805" y="1004"/>
                  </a:lnTo>
                  <a:lnTo>
                    <a:pt x="3738" y="991"/>
                  </a:lnTo>
                  <a:lnTo>
                    <a:pt x="3670" y="977"/>
                  </a:lnTo>
                  <a:lnTo>
                    <a:pt x="3601" y="959"/>
                  </a:lnTo>
                  <a:lnTo>
                    <a:pt x="3528" y="938"/>
                  </a:lnTo>
                  <a:lnTo>
                    <a:pt x="3456" y="914"/>
                  </a:lnTo>
                  <a:lnTo>
                    <a:pt x="3381" y="888"/>
                  </a:lnTo>
                  <a:lnTo>
                    <a:pt x="3305" y="857"/>
                  </a:lnTo>
                  <a:lnTo>
                    <a:pt x="3227" y="824"/>
                  </a:lnTo>
                  <a:lnTo>
                    <a:pt x="3227" y="824"/>
                  </a:lnTo>
                  <a:lnTo>
                    <a:pt x="3072" y="756"/>
                  </a:lnTo>
                  <a:lnTo>
                    <a:pt x="2922" y="693"/>
                  </a:lnTo>
                  <a:lnTo>
                    <a:pt x="2777" y="635"/>
                  </a:lnTo>
                  <a:lnTo>
                    <a:pt x="2637" y="581"/>
                  </a:lnTo>
                  <a:lnTo>
                    <a:pt x="2502" y="533"/>
                  </a:lnTo>
                  <a:lnTo>
                    <a:pt x="2372" y="488"/>
                  </a:lnTo>
                  <a:lnTo>
                    <a:pt x="2245" y="447"/>
                  </a:lnTo>
                  <a:lnTo>
                    <a:pt x="2123" y="412"/>
                  </a:lnTo>
                  <a:lnTo>
                    <a:pt x="2005" y="381"/>
                  </a:lnTo>
                  <a:lnTo>
                    <a:pt x="1891" y="354"/>
                  </a:lnTo>
                  <a:lnTo>
                    <a:pt x="1782" y="331"/>
                  </a:lnTo>
                  <a:lnTo>
                    <a:pt x="1675" y="313"/>
                  </a:lnTo>
                  <a:lnTo>
                    <a:pt x="1572" y="297"/>
                  </a:lnTo>
                  <a:lnTo>
                    <a:pt x="1472" y="287"/>
                  </a:lnTo>
                  <a:lnTo>
                    <a:pt x="1375" y="279"/>
                  </a:lnTo>
                  <a:lnTo>
                    <a:pt x="1281" y="278"/>
                  </a:lnTo>
                  <a:lnTo>
                    <a:pt x="1187" y="278"/>
                  </a:lnTo>
                  <a:lnTo>
                    <a:pt x="1099" y="283"/>
                  </a:lnTo>
                  <a:lnTo>
                    <a:pt x="1011" y="291"/>
                  </a:lnTo>
                  <a:lnTo>
                    <a:pt x="926" y="302"/>
                  </a:lnTo>
                  <a:lnTo>
                    <a:pt x="843" y="317"/>
                  </a:lnTo>
                  <a:lnTo>
                    <a:pt x="761" y="336"/>
                  </a:lnTo>
                  <a:lnTo>
                    <a:pt x="682" y="357"/>
                  </a:lnTo>
                  <a:lnTo>
                    <a:pt x="603" y="383"/>
                  </a:lnTo>
                  <a:lnTo>
                    <a:pt x="525" y="410"/>
                  </a:lnTo>
                  <a:lnTo>
                    <a:pt x="449" y="441"/>
                  </a:lnTo>
                  <a:lnTo>
                    <a:pt x="372" y="476"/>
                  </a:lnTo>
                  <a:lnTo>
                    <a:pt x="298" y="514"/>
                  </a:lnTo>
                  <a:lnTo>
                    <a:pt x="224" y="554"/>
                  </a:lnTo>
                  <a:lnTo>
                    <a:pt x="149" y="596"/>
                  </a:lnTo>
                  <a:lnTo>
                    <a:pt x="75" y="643"/>
                  </a:lnTo>
                  <a:lnTo>
                    <a:pt x="0" y="691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523754" name="Freeform 42"/>
            <p:cNvSpPr>
              <a:spLocks/>
            </p:cNvSpPr>
            <p:nvPr userDrawn="1"/>
          </p:nvSpPr>
          <p:spPr bwMode="auto">
            <a:xfrm>
              <a:off x="993" y="1083"/>
              <a:ext cx="5418" cy="530"/>
            </a:xfrm>
            <a:custGeom>
              <a:avLst/>
              <a:gdLst/>
              <a:ahLst/>
              <a:cxnLst>
                <a:cxn ang="0">
                  <a:pos x="5418" y="0"/>
                </a:cxn>
                <a:cxn ang="0">
                  <a:pos x="5393" y="68"/>
                </a:cxn>
                <a:cxn ang="0">
                  <a:pos x="5361" y="142"/>
                </a:cxn>
                <a:cxn ang="0">
                  <a:pos x="5314" y="237"/>
                </a:cxn>
                <a:cxn ang="0">
                  <a:pos x="5251" y="347"/>
                </a:cxn>
                <a:cxn ang="0">
                  <a:pos x="5171" y="467"/>
                </a:cxn>
                <a:cxn ang="0">
                  <a:pos x="5100" y="557"/>
                </a:cxn>
                <a:cxn ang="0">
                  <a:pos x="5047" y="618"/>
                </a:cxn>
                <a:cxn ang="0">
                  <a:pos x="4989" y="676"/>
                </a:cxn>
                <a:cxn ang="0">
                  <a:pos x="4926" y="735"/>
                </a:cxn>
                <a:cxn ang="0">
                  <a:pos x="4858" y="789"/>
                </a:cxn>
                <a:cxn ang="0">
                  <a:pos x="4785" y="843"/>
                </a:cxn>
                <a:cxn ang="0">
                  <a:pos x="4707" y="890"/>
                </a:cxn>
                <a:cxn ang="0">
                  <a:pos x="4622" y="933"/>
                </a:cxn>
                <a:cxn ang="0">
                  <a:pos x="4533" y="972"/>
                </a:cxn>
                <a:cxn ang="0">
                  <a:pos x="4437" y="1004"/>
                </a:cxn>
                <a:cxn ang="0">
                  <a:pos x="4338" y="1030"/>
                </a:cxn>
                <a:cxn ang="0">
                  <a:pos x="4231" y="1048"/>
                </a:cxn>
                <a:cxn ang="0">
                  <a:pos x="4118" y="1058"/>
                </a:cxn>
                <a:cxn ang="0">
                  <a:pos x="3999" y="1059"/>
                </a:cxn>
                <a:cxn ang="0">
                  <a:pos x="3874" y="1049"/>
                </a:cxn>
                <a:cxn ang="0">
                  <a:pos x="3742" y="1032"/>
                </a:cxn>
                <a:cxn ang="0">
                  <a:pos x="3603" y="1001"/>
                </a:cxn>
                <a:cxn ang="0">
                  <a:pos x="3459" y="959"/>
                </a:cxn>
                <a:cxn ang="0">
                  <a:pos x="3306" y="906"/>
                </a:cxn>
                <a:cxn ang="0">
                  <a:pos x="3228" y="873"/>
                </a:cxn>
                <a:cxn ang="0">
                  <a:pos x="2920" y="748"/>
                </a:cxn>
                <a:cxn ang="0">
                  <a:pos x="2634" y="641"/>
                </a:cxn>
                <a:cxn ang="0">
                  <a:pos x="2367" y="552"/>
                </a:cxn>
                <a:cxn ang="0">
                  <a:pos x="2119" y="483"/>
                </a:cxn>
                <a:cxn ang="0">
                  <a:pos x="1886" y="428"/>
                </a:cxn>
                <a:cxn ang="0">
                  <a:pos x="1669" y="391"/>
                </a:cxn>
                <a:cxn ang="0">
                  <a:pos x="1465" y="370"/>
                </a:cxn>
                <a:cxn ang="0">
                  <a:pos x="1273" y="363"/>
                </a:cxn>
                <a:cxn ang="0">
                  <a:pos x="1091" y="371"/>
                </a:cxn>
                <a:cxn ang="0">
                  <a:pos x="919" y="396"/>
                </a:cxn>
                <a:cxn ang="0">
                  <a:pos x="755" y="433"/>
                </a:cxn>
                <a:cxn ang="0">
                  <a:pos x="597" y="483"/>
                </a:cxn>
                <a:cxn ang="0">
                  <a:pos x="444" y="546"/>
                </a:cxn>
                <a:cxn ang="0">
                  <a:pos x="294" y="620"/>
                </a:cxn>
                <a:cxn ang="0">
                  <a:pos x="147" y="707"/>
                </a:cxn>
                <a:cxn ang="0">
                  <a:pos x="0" y="806"/>
                </a:cxn>
              </a:cxnLst>
              <a:rect l="0" t="0" r="r" b="b"/>
              <a:pathLst>
                <a:path w="5418" h="1059">
                  <a:moveTo>
                    <a:pt x="5418" y="0"/>
                  </a:moveTo>
                  <a:lnTo>
                    <a:pt x="5418" y="0"/>
                  </a:lnTo>
                  <a:lnTo>
                    <a:pt x="5411" y="18"/>
                  </a:lnTo>
                  <a:lnTo>
                    <a:pt x="5393" y="68"/>
                  </a:lnTo>
                  <a:lnTo>
                    <a:pt x="5377" y="102"/>
                  </a:lnTo>
                  <a:lnTo>
                    <a:pt x="5361" y="142"/>
                  </a:lnTo>
                  <a:lnTo>
                    <a:pt x="5339" y="189"/>
                  </a:lnTo>
                  <a:lnTo>
                    <a:pt x="5314" y="237"/>
                  </a:lnTo>
                  <a:lnTo>
                    <a:pt x="5284" y="292"/>
                  </a:lnTo>
                  <a:lnTo>
                    <a:pt x="5251" y="347"/>
                  </a:lnTo>
                  <a:lnTo>
                    <a:pt x="5214" y="407"/>
                  </a:lnTo>
                  <a:lnTo>
                    <a:pt x="5171" y="467"/>
                  </a:lnTo>
                  <a:lnTo>
                    <a:pt x="5125" y="526"/>
                  </a:lnTo>
                  <a:lnTo>
                    <a:pt x="5100" y="557"/>
                  </a:lnTo>
                  <a:lnTo>
                    <a:pt x="5073" y="588"/>
                  </a:lnTo>
                  <a:lnTo>
                    <a:pt x="5047" y="618"/>
                  </a:lnTo>
                  <a:lnTo>
                    <a:pt x="5018" y="647"/>
                  </a:lnTo>
                  <a:lnTo>
                    <a:pt x="4989" y="676"/>
                  </a:lnTo>
                  <a:lnTo>
                    <a:pt x="4958" y="706"/>
                  </a:lnTo>
                  <a:lnTo>
                    <a:pt x="4926" y="735"/>
                  </a:lnTo>
                  <a:lnTo>
                    <a:pt x="4893" y="762"/>
                  </a:lnTo>
                  <a:lnTo>
                    <a:pt x="4858" y="789"/>
                  </a:lnTo>
                  <a:lnTo>
                    <a:pt x="4822" y="817"/>
                  </a:lnTo>
                  <a:lnTo>
                    <a:pt x="4785" y="843"/>
                  </a:lnTo>
                  <a:lnTo>
                    <a:pt x="4746" y="867"/>
                  </a:lnTo>
                  <a:lnTo>
                    <a:pt x="4707" y="890"/>
                  </a:lnTo>
                  <a:lnTo>
                    <a:pt x="4665" y="912"/>
                  </a:lnTo>
                  <a:lnTo>
                    <a:pt x="4622" y="933"/>
                  </a:lnTo>
                  <a:lnTo>
                    <a:pt x="4579" y="954"/>
                  </a:lnTo>
                  <a:lnTo>
                    <a:pt x="4533" y="972"/>
                  </a:lnTo>
                  <a:lnTo>
                    <a:pt x="4486" y="990"/>
                  </a:lnTo>
                  <a:lnTo>
                    <a:pt x="4437" y="1004"/>
                  </a:lnTo>
                  <a:lnTo>
                    <a:pt x="4389" y="1019"/>
                  </a:lnTo>
                  <a:lnTo>
                    <a:pt x="4338" y="1030"/>
                  </a:lnTo>
                  <a:lnTo>
                    <a:pt x="4285" y="1040"/>
                  </a:lnTo>
                  <a:lnTo>
                    <a:pt x="4231" y="1048"/>
                  </a:lnTo>
                  <a:lnTo>
                    <a:pt x="4175" y="1054"/>
                  </a:lnTo>
                  <a:lnTo>
                    <a:pt x="4118" y="1058"/>
                  </a:lnTo>
                  <a:lnTo>
                    <a:pt x="4058" y="1059"/>
                  </a:lnTo>
                  <a:lnTo>
                    <a:pt x="3999" y="1059"/>
                  </a:lnTo>
                  <a:lnTo>
                    <a:pt x="3936" y="1056"/>
                  </a:lnTo>
                  <a:lnTo>
                    <a:pt x="3874" y="1049"/>
                  </a:lnTo>
                  <a:lnTo>
                    <a:pt x="3809" y="1041"/>
                  </a:lnTo>
                  <a:lnTo>
                    <a:pt x="3742" y="1032"/>
                  </a:lnTo>
                  <a:lnTo>
                    <a:pt x="3672" y="1017"/>
                  </a:lnTo>
                  <a:lnTo>
                    <a:pt x="3603" y="1001"/>
                  </a:lnTo>
                  <a:lnTo>
                    <a:pt x="3531" y="982"/>
                  </a:lnTo>
                  <a:lnTo>
                    <a:pt x="3459" y="959"/>
                  </a:lnTo>
                  <a:lnTo>
                    <a:pt x="3382" y="933"/>
                  </a:lnTo>
                  <a:lnTo>
                    <a:pt x="3306" y="906"/>
                  </a:lnTo>
                  <a:lnTo>
                    <a:pt x="3228" y="873"/>
                  </a:lnTo>
                  <a:lnTo>
                    <a:pt x="3228" y="873"/>
                  </a:lnTo>
                  <a:lnTo>
                    <a:pt x="3071" y="809"/>
                  </a:lnTo>
                  <a:lnTo>
                    <a:pt x="2920" y="748"/>
                  </a:lnTo>
                  <a:lnTo>
                    <a:pt x="2776" y="693"/>
                  </a:lnTo>
                  <a:lnTo>
                    <a:pt x="2634" y="641"/>
                  </a:lnTo>
                  <a:lnTo>
                    <a:pt x="2499" y="596"/>
                  </a:lnTo>
                  <a:lnTo>
                    <a:pt x="2367" y="552"/>
                  </a:lnTo>
                  <a:lnTo>
                    <a:pt x="2241" y="515"/>
                  </a:lnTo>
                  <a:lnTo>
                    <a:pt x="2119" y="483"/>
                  </a:lnTo>
                  <a:lnTo>
                    <a:pt x="2001" y="454"/>
                  </a:lnTo>
                  <a:lnTo>
                    <a:pt x="1886" y="428"/>
                  </a:lnTo>
                  <a:lnTo>
                    <a:pt x="1776" y="407"/>
                  </a:lnTo>
                  <a:lnTo>
                    <a:pt x="1669" y="391"/>
                  </a:lnTo>
                  <a:lnTo>
                    <a:pt x="1565" y="378"/>
                  </a:lnTo>
                  <a:lnTo>
                    <a:pt x="1465" y="370"/>
                  </a:lnTo>
                  <a:lnTo>
                    <a:pt x="1368" y="365"/>
                  </a:lnTo>
                  <a:lnTo>
                    <a:pt x="1273" y="363"/>
                  </a:lnTo>
                  <a:lnTo>
                    <a:pt x="1182" y="366"/>
                  </a:lnTo>
                  <a:lnTo>
                    <a:pt x="1091" y="371"/>
                  </a:lnTo>
                  <a:lnTo>
                    <a:pt x="1005" y="381"/>
                  </a:lnTo>
                  <a:lnTo>
                    <a:pt x="919" y="396"/>
                  </a:lnTo>
                  <a:lnTo>
                    <a:pt x="837" y="412"/>
                  </a:lnTo>
                  <a:lnTo>
                    <a:pt x="755" y="433"/>
                  </a:lnTo>
                  <a:lnTo>
                    <a:pt x="676" y="455"/>
                  </a:lnTo>
                  <a:lnTo>
                    <a:pt x="597" y="483"/>
                  </a:lnTo>
                  <a:lnTo>
                    <a:pt x="521" y="512"/>
                  </a:lnTo>
                  <a:lnTo>
                    <a:pt x="444" y="546"/>
                  </a:lnTo>
                  <a:lnTo>
                    <a:pt x="369" y="581"/>
                  </a:lnTo>
                  <a:lnTo>
                    <a:pt x="294" y="620"/>
                  </a:lnTo>
                  <a:lnTo>
                    <a:pt x="221" y="662"/>
                  </a:lnTo>
                  <a:lnTo>
                    <a:pt x="147" y="707"/>
                  </a:lnTo>
                  <a:lnTo>
                    <a:pt x="74" y="754"/>
                  </a:lnTo>
                  <a:lnTo>
                    <a:pt x="0" y="80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523755" name="Freeform 43"/>
            <p:cNvSpPr>
              <a:spLocks/>
            </p:cNvSpPr>
            <p:nvPr userDrawn="1"/>
          </p:nvSpPr>
          <p:spPr bwMode="auto">
            <a:xfrm>
              <a:off x="1029" y="1055"/>
              <a:ext cx="5404" cy="545"/>
            </a:xfrm>
            <a:custGeom>
              <a:avLst/>
              <a:gdLst/>
              <a:ahLst/>
              <a:cxnLst>
                <a:cxn ang="0">
                  <a:pos x="5404" y="0"/>
                </a:cxn>
                <a:cxn ang="0">
                  <a:pos x="5380" y="68"/>
                </a:cxn>
                <a:cxn ang="0">
                  <a:pos x="5350" y="144"/>
                </a:cxn>
                <a:cxn ang="0">
                  <a:pos x="5304" y="241"/>
                </a:cxn>
                <a:cxn ang="0">
                  <a:pos x="5243" y="352"/>
                </a:cxn>
                <a:cxn ang="0">
                  <a:pos x="5165" y="473"/>
                </a:cxn>
                <a:cxn ang="0">
                  <a:pos x="5096" y="566"/>
                </a:cxn>
                <a:cxn ang="0">
                  <a:pos x="5043" y="627"/>
                </a:cxn>
                <a:cxn ang="0">
                  <a:pos x="4986" y="688"/>
                </a:cxn>
                <a:cxn ang="0">
                  <a:pos x="4924" y="748"/>
                </a:cxn>
                <a:cxn ang="0">
                  <a:pos x="4857" y="805"/>
                </a:cxn>
                <a:cxn ang="0">
                  <a:pos x="4785" y="858"/>
                </a:cxn>
                <a:cxn ang="0">
                  <a:pos x="4707" y="908"/>
                </a:cxn>
                <a:cxn ang="0">
                  <a:pos x="4624" y="955"/>
                </a:cxn>
                <a:cxn ang="0">
                  <a:pos x="4535" y="995"/>
                </a:cxn>
                <a:cxn ang="0">
                  <a:pos x="4440" y="1029"/>
                </a:cxn>
                <a:cxn ang="0">
                  <a:pos x="4340" y="1056"/>
                </a:cxn>
                <a:cxn ang="0">
                  <a:pos x="4233" y="1076"/>
                </a:cxn>
                <a:cxn ang="0">
                  <a:pos x="4121" y="1089"/>
                </a:cxn>
                <a:cxn ang="0">
                  <a:pos x="4002" y="1092"/>
                </a:cxn>
                <a:cxn ang="0">
                  <a:pos x="3877" y="1085"/>
                </a:cxn>
                <a:cxn ang="0">
                  <a:pos x="3745" y="1069"/>
                </a:cxn>
                <a:cxn ang="0">
                  <a:pos x="3606" y="1042"/>
                </a:cxn>
                <a:cxn ang="0">
                  <a:pos x="3460" y="1003"/>
                </a:cxn>
                <a:cxn ang="0">
                  <a:pos x="3307" y="951"/>
                </a:cxn>
                <a:cxn ang="0">
                  <a:pos x="3228" y="921"/>
                </a:cxn>
                <a:cxn ang="0">
                  <a:pos x="2919" y="801"/>
                </a:cxn>
                <a:cxn ang="0">
                  <a:pos x="2631" y="701"/>
                </a:cxn>
                <a:cxn ang="0">
                  <a:pos x="2363" y="617"/>
                </a:cxn>
                <a:cxn ang="0">
                  <a:pos x="2113" y="551"/>
                </a:cxn>
                <a:cxn ang="0">
                  <a:pos x="1880" y="501"/>
                </a:cxn>
                <a:cxn ang="0">
                  <a:pos x="1662" y="469"/>
                </a:cxn>
                <a:cxn ang="0">
                  <a:pos x="1458" y="451"/>
                </a:cxn>
                <a:cxn ang="0">
                  <a:pos x="1266" y="448"/>
                </a:cxn>
                <a:cxn ang="0">
                  <a:pos x="1085" y="461"/>
                </a:cxn>
                <a:cxn ang="0">
                  <a:pos x="914" y="488"/>
                </a:cxn>
                <a:cxn ang="0">
                  <a:pos x="750" y="528"/>
                </a:cxn>
                <a:cxn ang="0">
                  <a:pos x="593" y="582"/>
                </a:cxn>
                <a:cxn ang="0">
                  <a:pos x="440" y="648"/>
                </a:cxn>
                <a:cxn ang="0">
                  <a:pos x="292" y="727"/>
                </a:cxn>
                <a:cxn ang="0">
                  <a:pos x="146" y="817"/>
                </a:cxn>
                <a:cxn ang="0">
                  <a:pos x="0" y="918"/>
                </a:cxn>
              </a:cxnLst>
              <a:rect l="0" t="0" r="r" b="b"/>
              <a:pathLst>
                <a:path w="5404" h="1092">
                  <a:moveTo>
                    <a:pt x="5404" y="0"/>
                  </a:moveTo>
                  <a:lnTo>
                    <a:pt x="5404" y="0"/>
                  </a:lnTo>
                  <a:lnTo>
                    <a:pt x="5398" y="18"/>
                  </a:lnTo>
                  <a:lnTo>
                    <a:pt x="5380" y="68"/>
                  </a:lnTo>
                  <a:lnTo>
                    <a:pt x="5366" y="104"/>
                  </a:lnTo>
                  <a:lnTo>
                    <a:pt x="5350" y="144"/>
                  </a:lnTo>
                  <a:lnTo>
                    <a:pt x="5329" y="191"/>
                  </a:lnTo>
                  <a:lnTo>
                    <a:pt x="5304" y="241"/>
                  </a:lnTo>
                  <a:lnTo>
                    <a:pt x="5275" y="294"/>
                  </a:lnTo>
                  <a:lnTo>
                    <a:pt x="5243" y="352"/>
                  </a:lnTo>
                  <a:lnTo>
                    <a:pt x="5207" y="412"/>
                  </a:lnTo>
                  <a:lnTo>
                    <a:pt x="5165" y="473"/>
                  </a:lnTo>
                  <a:lnTo>
                    <a:pt x="5119" y="535"/>
                  </a:lnTo>
                  <a:lnTo>
                    <a:pt x="5096" y="566"/>
                  </a:lnTo>
                  <a:lnTo>
                    <a:pt x="5069" y="596"/>
                  </a:lnTo>
                  <a:lnTo>
                    <a:pt x="5043" y="627"/>
                  </a:lnTo>
                  <a:lnTo>
                    <a:pt x="5015" y="658"/>
                  </a:lnTo>
                  <a:lnTo>
                    <a:pt x="4986" y="688"/>
                  </a:lnTo>
                  <a:lnTo>
                    <a:pt x="4955" y="719"/>
                  </a:lnTo>
                  <a:lnTo>
                    <a:pt x="4924" y="748"/>
                  </a:lnTo>
                  <a:lnTo>
                    <a:pt x="4892" y="777"/>
                  </a:lnTo>
                  <a:lnTo>
                    <a:pt x="4857" y="805"/>
                  </a:lnTo>
                  <a:lnTo>
                    <a:pt x="4821" y="832"/>
                  </a:lnTo>
                  <a:lnTo>
                    <a:pt x="4785" y="858"/>
                  </a:lnTo>
                  <a:lnTo>
                    <a:pt x="4746" y="884"/>
                  </a:lnTo>
                  <a:lnTo>
                    <a:pt x="4707" y="908"/>
                  </a:lnTo>
                  <a:lnTo>
                    <a:pt x="4667" y="932"/>
                  </a:lnTo>
                  <a:lnTo>
                    <a:pt x="4624" y="955"/>
                  </a:lnTo>
                  <a:lnTo>
                    <a:pt x="4581" y="974"/>
                  </a:lnTo>
                  <a:lnTo>
                    <a:pt x="4535" y="995"/>
                  </a:lnTo>
                  <a:lnTo>
                    <a:pt x="4489" y="1013"/>
                  </a:lnTo>
                  <a:lnTo>
                    <a:pt x="4440" y="1029"/>
                  </a:lnTo>
                  <a:lnTo>
                    <a:pt x="4390" y="1043"/>
                  </a:lnTo>
                  <a:lnTo>
                    <a:pt x="4340" y="1056"/>
                  </a:lnTo>
                  <a:lnTo>
                    <a:pt x="4288" y="1068"/>
                  </a:lnTo>
                  <a:lnTo>
                    <a:pt x="4233" y="1076"/>
                  </a:lnTo>
                  <a:lnTo>
                    <a:pt x="4178" y="1084"/>
                  </a:lnTo>
                  <a:lnTo>
                    <a:pt x="4121" y="1089"/>
                  </a:lnTo>
                  <a:lnTo>
                    <a:pt x="4063" y="1092"/>
                  </a:lnTo>
                  <a:lnTo>
                    <a:pt x="4002" y="1092"/>
                  </a:lnTo>
                  <a:lnTo>
                    <a:pt x="3941" y="1090"/>
                  </a:lnTo>
                  <a:lnTo>
                    <a:pt x="3877" y="1085"/>
                  </a:lnTo>
                  <a:lnTo>
                    <a:pt x="3811" y="1079"/>
                  </a:lnTo>
                  <a:lnTo>
                    <a:pt x="3745" y="1069"/>
                  </a:lnTo>
                  <a:lnTo>
                    <a:pt x="3675" y="1058"/>
                  </a:lnTo>
                  <a:lnTo>
                    <a:pt x="3606" y="1042"/>
                  </a:lnTo>
                  <a:lnTo>
                    <a:pt x="3534" y="1024"/>
                  </a:lnTo>
                  <a:lnTo>
                    <a:pt x="3460" y="1003"/>
                  </a:lnTo>
                  <a:lnTo>
                    <a:pt x="3384" y="979"/>
                  </a:lnTo>
                  <a:lnTo>
                    <a:pt x="3307" y="951"/>
                  </a:lnTo>
                  <a:lnTo>
                    <a:pt x="3228" y="921"/>
                  </a:lnTo>
                  <a:lnTo>
                    <a:pt x="3228" y="921"/>
                  </a:lnTo>
                  <a:lnTo>
                    <a:pt x="3071" y="859"/>
                  </a:lnTo>
                  <a:lnTo>
                    <a:pt x="2919" y="801"/>
                  </a:lnTo>
                  <a:lnTo>
                    <a:pt x="2773" y="750"/>
                  </a:lnTo>
                  <a:lnTo>
                    <a:pt x="2631" y="701"/>
                  </a:lnTo>
                  <a:lnTo>
                    <a:pt x="2495" y="656"/>
                  </a:lnTo>
                  <a:lnTo>
                    <a:pt x="2363" y="617"/>
                  </a:lnTo>
                  <a:lnTo>
                    <a:pt x="2237" y="582"/>
                  </a:lnTo>
                  <a:lnTo>
                    <a:pt x="2113" y="551"/>
                  </a:lnTo>
                  <a:lnTo>
                    <a:pt x="1995" y="524"/>
                  </a:lnTo>
                  <a:lnTo>
                    <a:pt x="1880" y="501"/>
                  </a:lnTo>
                  <a:lnTo>
                    <a:pt x="1769" y="483"/>
                  </a:lnTo>
                  <a:lnTo>
                    <a:pt x="1662" y="469"/>
                  </a:lnTo>
                  <a:lnTo>
                    <a:pt x="1558" y="457"/>
                  </a:lnTo>
                  <a:lnTo>
                    <a:pt x="1458" y="451"/>
                  </a:lnTo>
                  <a:lnTo>
                    <a:pt x="1361" y="448"/>
                  </a:lnTo>
                  <a:lnTo>
                    <a:pt x="1266" y="448"/>
                  </a:lnTo>
                  <a:lnTo>
                    <a:pt x="1175" y="453"/>
                  </a:lnTo>
                  <a:lnTo>
                    <a:pt x="1085" y="461"/>
                  </a:lnTo>
                  <a:lnTo>
                    <a:pt x="998" y="472"/>
                  </a:lnTo>
                  <a:lnTo>
                    <a:pt x="914" y="488"/>
                  </a:lnTo>
                  <a:lnTo>
                    <a:pt x="830" y="506"/>
                  </a:lnTo>
                  <a:lnTo>
                    <a:pt x="750" y="528"/>
                  </a:lnTo>
                  <a:lnTo>
                    <a:pt x="671" y="553"/>
                  </a:lnTo>
                  <a:lnTo>
                    <a:pt x="593" y="582"/>
                  </a:lnTo>
                  <a:lnTo>
                    <a:pt x="517" y="614"/>
                  </a:lnTo>
                  <a:lnTo>
                    <a:pt x="440" y="648"/>
                  </a:lnTo>
                  <a:lnTo>
                    <a:pt x="365" y="687"/>
                  </a:lnTo>
                  <a:lnTo>
                    <a:pt x="292" y="727"/>
                  </a:lnTo>
                  <a:lnTo>
                    <a:pt x="218" y="771"/>
                  </a:lnTo>
                  <a:lnTo>
                    <a:pt x="146" y="817"/>
                  </a:lnTo>
                  <a:lnTo>
                    <a:pt x="72" y="866"/>
                  </a:lnTo>
                  <a:lnTo>
                    <a:pt x="0" y="91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523756" name="Freeform 44"/>
            <p:cNvSpPr>
              <a:spLocks/>
            </p:cNvSpPr>
            <p:nvPr userDrawn="1"/>
          </p:nvSpPr>
          <p:spPr bwMode="auto">
            <a:xfrm>
              <a:off x="1067" y="1026"/>
              <a:ext cx="5390" cy="562"/>
            </a:xfrm>
            <a:custGeom>
              <a:avLst/>
              <a:gdLst/>
              <a:ahLst/>
              <a:cxnLst>
                <a:cxn ang="0">
                  <a:pos x="5390" y="0"/>
                </a:cxn>
                <a:cxn ang="0">
                  <a:pos x="5366" y="70"/>
                </a:cxn>
                <a:cxn ang="0">
                  <a:pos x="5337" y="147"/>
                </a:cxn>
                <a:cxn ang="0">
                  <a:pos x="5292" y="244"/>
                </a:cxn>
                <a:cxn ang="0">
                  <a:pos x="5233" y="357"/>
                </a:cxn>
                <a:cxn ang="0">
                  <a:pos x="5158" y="480"/>
                </a:cxn>
                <a:cxn ang="0">
                  <a:pos x="5088" y="575"/>
                </a:cxn>
                <a:cxn ang="0">
                  <a:pos x="5037" y="638"/>
                </a:cxn>
                <a:cxn ang="0">
                  <a:pos x="4981" y="701"/>
                </a:cxn>
                <a:cxn ang="0">
                  <a:pos x="4920" y="762"/>
                </a:cxn>
                <a:cxn ang="0">
                  <a:pos x="4854" y="821"/>
                </a:cxn>
                <a:cxn ang="0">
                  <a:pos x="4783" y="875"/>
                </a:cxn>
                <a:cxn ang="0">
                  <a:pos x="4705" y="927"/>
                </a:cxn>
                <a:cxn ang="0">
                  <a:pos x="4623" y="976"/>
                </a:cxn>
                <a:cxn ang="0">
                  <a:pos x="4534" y="1018"/>
                </a:cxn>
                <a:cxn ang="0">
                  <a:pos x="4441" y="1053"/>
                </a:cxn>
                <a:cxn ang="0">
                  <a:pos x="4341" y="1084"/>
                </a:cxn>
                <a:cxn ang="0">
                  <a:pos x="4234" y="1106"/>
                </a:cxn>
                <a:cxn ang="0">
                  <a:pos x="4122" y="1121"/>
                </a:cxn>
                <a:cxn ang="0">
                  <a:pos x="4004" y="1126"/>
                </a:cxn>
                <a:cxn ang="0">
                  <a:pos x="3878" y="1122"/>
                </a:cxn>
                <a:cxn ang="0">
                  <a:pos x="3746" y="1110"/>
                </a:cxn>
                <a:cxn ang="0">
                  <a:pos x="3607" y="1084"/>
                </a:cxn>
                <a:cxn ang="0">
                  <a:pos x="3460" y="1048"/>
                </a:cxn>
                <a:cxn ang="0">
                  <a:pos x="3307" y="1000"/>
                </a:cxn>
                <a:cxn ang="0">
                  <a:pos x="3228" y="971"/>
                </a:cxn>
                <a:cxn ang="0">
                  <a:pos x="2917" y="856"/>
                </a:cxn>
                <a:cxn ang="0">
                  <a:pos x="2628" y="761"/>
                </a:cxn>
                <a:cxn ang="0">
                  <a:pos x="2359" y="682"/>
                </a:cxn>
                <a:cxn ang="0">
                  <a:pos x="2107" y="620"/>
                </a:cxn>
                <a:cxn ang="0">
                  <a:pos x="1873" y="575"/>
                </a:cxn>
                <a:cxn ang="0">
                  <a:pos x="1655" y="548"/>
                </a:cxn>
                <a:cxn ang="0">
                  <a:pos x="1451" y="533"/>
                </a:cxn>
                <a:cxn ang="0">
                  <a:pos x="1259" y="535"/>
                </a:cxn>
                <a:cxn ang="0">
                  <a:pos x="1077" y="551"/>
                </a:cxn>
                <a:cxn ang="0">
                  <a:pos x="906" y="582"/>
                </a:cxn>
                <a:cxn ang="0">
                  <a:pos x="744" y="625"/>
                </a:cxn>
                <a:cxn ang="0">
                  <a:pos x="587" y="683"/>
                </a:cxn>
                <a:cxn ang="0">
                  <a:pos x="436" y="753"/>
                </a:cxn>
                <a:cxn ang="0">
                  <a:pos x="288" y="835"/>
                </a:cxn>
                <a:cxn ang="0">
                  <a:pos x="144" y="929"/>
                </a:cxn>
                <a:cxn ang="0">
                  <a:pos x="0" y="1034"/>
                </a:cxn>
              </a:cxnLst>
              <a:rect l="0" t="0" r="r" b="b"/>
              <a:pathLst>
                <a:path w="5390" h="1126">
                  <a:moveTo>
                    <a:pt x="5390" y="0"/>
                  </a:moveTo>
                  <a:lnTo>
                    <a:pt x="5390" y="0"/>
                  </a:lnTo>
                  <a:lnTo>
                    <a:pt x="5384" y="18"/>
                  </a:lnTo>
                  <a:lnTo>
                    <a:pt x="5366" y="70"/>
                  </a:lnTo>
                  <a:lnTo>
                    <a:pt x="5353" y="105"/>
                  </a:lnTo>
                  <a:lnTo>
                    <a:pt x="5337" y="147"/>
                  </a:lnTo>
                  <a:lnTo>
                    <a:pt x="5316" y="192"/>
                  </a:lnTo>
                  <a:lnTo>
                    <a:pt x="5292" y="244"/>
                  </a:lnTo>
                  <a:lnTo>
                    <a:pt x="5265" y="299"/>
                  </a:lnTo>
                  <a:lnTo>
                    <a:pt x="5233" y="357"/>
                  </a:lnTo>
                  <a:lnTo>
                    <a:pt x="5198" y="418"/>
                  </a:lnTo>
                  <a:lnTo>
                    <a:pt x="5158" y="480"/>
                  </a:lnTo>
                  <a:lnTo>
                    <a:pt x="5113" y="544"/>
                  </a:lnTo>
                  <a:lnTo>
                    <a:pt x="5088" y="575"/>
                  </a:lnTo>
                  <a:lnTo>
                    <a:pt x="5063" y="607"/>
                  </a:lnTo>
                  <a:lnTo>
                    <a:pt x="5037" y="638"/>
                  </a:lnTo>
                  <a:lnTo>
                    <a:pt x="5011" y="670"/>
                  </a:lnTo>
                  <a:lnTo>
                    <a:pt x="4981" y="701"/>
                  </a:lnTo>
                  <a:lnTo>
                    <a:pt x="4951" y="732"/>
                  </a:lnTo>
                  <a:lnTo>
                    <a:pt x="4920" y="762"/>
                  </a:lnTo>
                  <a:lnTo>
                    <a:pt x="4888" y="791"/>
                  </a:lnTo>
                  <a:lnTo>
                    <a:pt x="4854" y="821"/>
                  </a:lnTo>
                  <a:lnTo>
                    <a:pt x="4819" y="848"/>
                  </a:lnTo>
                  <a:lnTo>
                    <a:pt x="4783" y="875"/>
                  </a:lnTo>
                  <a:lnTo>
                    <a:pt x="4745" y="903"/>
                  </a:lnTo>
                  <a:lnTo>
                    <a:pt x="4705" y="927"/>
                  </a:lnTo>
                  <a:lnTo>
                    <a:pt x="4665" y="951"/>
                  </a:lnTo>
                  <a:lnTo>
                    <a:pt x="4623" y="976"/>
                  </a:lnTo>
                  <a:lnTo>
                    <a:pt x="4580" y="997"/>
                  </a:lnTo>
                  <a:lnTo>
                    <a:pt x="4534" y="1018"/>
                  </a:lnTo>
                  <a:lnTo>
                    <a:pt x="4488" y="1037"/>
                  </a:lnTo>
                  <a:lnTo>
                    <a:pt x="4441" y="1053"/>
                  </a:lnTo>
                  <a:lnTo>
                    <a:pt x="4391" y="1069"/>
                  </a:lnTo>
                  <a:lnTo>
                    <a:pt x="4341" y="1084"/>
                  </a:lnTo>
                  <a:lnTo>
                    <a:pt x="4289" y="1095"/>
                  </a:lnTo>
                  <a:lnTo>
                    <a:pt x="4234" y="1106"/>
                  </a:lnTo>
                  <a:lnTo>
                    <a:pt x="4179" y="1114"/>
                  </a:lnTo>
                  <a:lnTo>
                    <a:pt x="4122" y="1121"/>
                  </a:lnTo>
                  <a:lnTo>
                    <a:pt x="4064" y="1124"/>
                  </a:lnTo>
                  <a:lnTo>
                    <a:pt x="4004" y="1126"/>
                  </a:lnTo>
                  <a:lnTo>
                    <a:pt x="3941" y="1126"/>
                  </a:lnTo>
                  <a:lnTo>
                    <a:pt x="3878" y="1122"/>
                  </a:lnTo>
                  <a:lnTo>
                    <a:pt x="3812" y="1118"/>
                  </a:lnTo>
                  <a:lnTo>
                    <a:pt x="3746" y="1110"/>
                  </a:lnTo>
                  <a:lnTo>
                    <a:pt x="3676" y="1098"/>
                  </a:lnTo>
                  <a:lnTo>
                    <a:pt x="3607" y="1084"/>
                  </a:lnTo>
                  <a:lnTo>
                    <a:pt x="3535" y="1068"/>
                  </a:lnTo>
                  <a:lnTo>
                    <a:pt x="3460" y="1048"/>
                  </a:lnTo>
                  <a:lnTo>
                    <a:pt x="3385" y="1026"/>
                  </a:lnTo>
                  <a:lnTo>
                    <a:pt x="3307" y="1000"/>
                  </a:lnTo>
                  <a:lnTo>
                    <a:pt x="3228" y="971"/>
                  </a:lnTo>
                  <a:lnTo>
                    <a:pt x="3228" y="971"/>
                  </a:lnTo>
                  <a:lnTo>
                    <a:pt x="3069" y="911"/>
                  </a:lnTo>
                  <a:lnTo>
                    <a:pt x="2917" y="856"/>
                  </a:lnTo>
                  <a:lnTo>
                    <a:pt x="2770" y="806"/>
                  </a:lnTo>
                  <a:lnTo>
                    <a:pt x="2628" y="761"/>
                  </a:lnTo>
                  <a:lnTo>
                    <a:pt x="2491" y="719"/>
                  </a:lnTo>
                  <a:lnTo>
                    <a:pt x="2359" y="682"/>
                  </a:lnTo>
                  <a:lnTo>
                    <a:pt x="2231" y="649"/>
                  </a:lnTo>
                  <a:lnTo>
                    <a:pt x="2107" y="620"/>
                  </a:lnTo>
                  <a:lnTo>
                    <a:pt x="1988" y="596"/>
                  </a:lnTo>
                  <a:lnTo>
                    <a:pt x="1873" y="575"/>
                  </a:lnTo>
                  <a:lnTo>
                    <a:pt x="1762" y="559"/>
                  </a:lnTo>
                  <a:lnTo>
                    <a:pt x="1655" y="548"/>
                  </a:lnTo>
                  <a:lnTo>
                    <a:pt x="1551" y="538"/>
                  </a:lnTo>
                  <a:lnTo>
                    <a:pt x="1451" y="533"/>
                  </a:lnTo>
                  <a:lnTo>
                    <a:pt x="1353" y="533"/>
                  </a:lnTo>
                  <a:lnTo>
                    <a:pt x="1259" y="535"/>
                  </a:lnTo>
                  <a:lnTo>
                    <a:pt x="1166" y="541"/>
                  </a:lnTo>
                  <a:lnTo>
                    <a:pt x="1077" y="551"/>
                  </a:lnTo>
                  <a:lnTo>
                    <a:pt x="991" y="565"/>
                  </a:lnTo>
                  <a:lnTo>
                    <a:pt x="906" y="582"/>
                  </a:lnTo>
                  <a:lnTo>
                    <a:pt x="824" y="603"/>
                  </a:lnTo>
                  <a:lnTo>
                    <a:pt x="744" y="625"/>
                  </a:lnTo>
                  <a:lnTo>
                    <a:pt x="665" y="653"/>
                  </a:lnTo>
                  <a:lnTo>
                    <a:pt x="587" y="683"/>
                  </a:lnTo>
                  <a:lnTo>
                    <a:pt x="511" y="716"/>
                  </a:lnTo>
                  <a:lnTo>
                    <a:pt x="436" y="753"/>
                  </a:lnTo>
                  <a:lnTo>
                    <a:pt x="362" y="791"/>
                  </a:lnTo>
                  <a:lnTo>
                    <a:pt x="288" y="835"/>
                  </a:lnTo>
                  <a:lnTo>
                    <a:pt x="216" y="880"/>
                  </a:lnTo>
                  <a:lnTo>
                    <a:pt x="144" y="929"/>
                  </a:lnTo>
                  <a:lnTo>
                    <a:pt x="72" y="979"/>
                  </a:lnTo>
                  <a:lnTo>
                    <a:pt x="0" y="103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523757" name="Freeform 45"/>
            <p:cNvSpPr>
              <a:spLocks/>
            </p:cNvSpPr>
            <p:nvPr userDrawn="1"/>
          </p:nvSpPr>
          <p:spPr bwMode="auto">
            <a:xfrm>
              <a:off x="1106" y="997"/>
              <a:ext cx="5373" cy="580"/>
            </a:xfrm>
            <a:custGeom>
              <a:avLst/>
              <a:gdLst/>
              <a:ahLst/>
              <a:cxnLst>
                <a:cxn ang="0">
                  <a:pos x="5373" y="0"/>
                </a:cxn>
                <a:cxn ang="0">
                  <a:pos x="5351" y="69"/>
                </a:cxn>
                <a:cxn ang="0">
                  <a:pos x="5323" y="147"/>
                </a:cxn>
                <a:cxn ang="0">
                  <a:pos x="5280" y="247"/>
                </a:cxn>
                <a:cxn ang="0">
                  <a:pos x="5221" y="361"/>
                </a:cxn>
                <a:cxn ang="0">
                  <a:pos x="5148" y="486"/>
                </a:cxn>
                <a:cxn ang="0">
                  <a:pos x="5081" y="583"/>
                </a:cxn>
                <a:cxn ang="0">
                  <a:pos x="5031" y="647"/>
                </a:cxn>
                <a:cxn ang="0">
                  <a:pos x="4976" y="712"/>
                </a:cxn>
                <a:cxn ang="0">
                  <a:pos x="4916" y="773"/>
                </a:cxn>
                <a:cxn ang="0">
                  <a:pos x="4849" y="833"/>
                </a:cxn>
                <a:cxn ang="0">
                  <a:pos x="4780" y="891"/>
                </a:cxn>
                <a:cxn ang="0">
                  <a:pos x="4704" y="944"/>
                </a:cxn>
                <a:cxn ang="0">
                  <a:pos x="4622" y="994"/>
                </a:cxn>
                <a:cxn ang="0">
                  <a:pos x="4534" y="1038"/>
                </a:cxn>
                <a:cxn ang="0">
                  <a:pos x="4441" y="1077"/>
                </a:cxn>
                <a:cxn ang="0">
                  <a:pos x="4341" y="1109"/>
                </a:cxn>
                <a:cxn ang="0">
                  <a:pos x="4236" y="1133"/>
                </a:cxn>
                <a:cxn ang="0">
                  <a:pos x="4123" y="1149"/>
                </a:cxn>
                <a:cxn ang="0">
                  <a:pos x="4004" y="1159"/>
                </a:cxn>
                <a:cxn ang="0">
                  <a:pos x="3879" y="1157"/>
                </a:cxn>
                <a:cxn ang="0">
                  <a:pos x="3746" y="1146"/>
                </a:cxn>
                <a:cxn ang="0">
                  <a:pos x="3607" y="1124"/>
                </a:cxn>
                <a:cxn ang="0">
                  <a:pos x="3460" y="1091"/>
                </a:cxn>
                <a:cxn ang="0">
                  <a:pos x="3305" y="1044"/>
                </a:cxn>
                <a:cxn ang="0">
                  <a:pos x="3226" y="1017"/>
                </a:cxn>
                <a:cxn ang="0">
                  <a:pos x="2914" y="909"/>
                </a:cxn>
                <a:cxn ang="0">
                  <a:pos x="2622" y="818"/>
                </a:cxn>
                <a:cxn ang="0">
                  <a:pos x="2353" y="746"/>
                </a:cxn>
                <a:cxn ang="0">
                  <a:pos x="2100" y="689"/>
                </a:cxn>
                <a:cxn ang="0">
                  <a:pos x="1866" y="649"/>
                </a:cxn>
                <a:cxn ang="0">
                  <a:pos x="1648" y="625"/>
                </a:cxn>
                <a:cxn ang="0">
                  <a:pos x="1442" y="615"/>
                </a:cxn>
                <a:cxn ang="0">
                  <a:pos x="1251" y="620"/>
                </a:cxn>
                <a:cxn ang="0">
                  <a:pos x="1070" y="641"/>
                </a:cxn>
                <a:cxn ang="0">
                  <a:pos x="899" y="675"/>
                </a:cxn>
                <a:cxn ang="0">
                  <a:pos x="737" y="722"/>
                </a:cxn>
                <a:cxn ang="0">
                  <a:pos x="581" y="783"/>
                </a:cxn>
                <a:cxn ang="0">
                  <a:pos x="431" y="856"/>
                </a:cxn>
                <a:cxn ang="0">
                  <a:pos x="286" y="941"/>
                </a:cxn>
                <a:cxn ang="0">
                  <a:pos x="143" y="1038"/>
                </a:cxn>
                <a:cxn ang="0">
                  <a:pos x="0" y="1146"/>
                </a:cxn>
              </a:cxnLst>
              <a:rect l="0" t="0" r="r" b="b"/>
              <a:pathLst>
                <a:path w="5373" h="1159">
                  <a:moveTo>
                    <a:pt x="5373" y="0"/>
                  </a:moveTo>
                  <a:lnTo>
                    <a:pt x="5373" y="0"/>
                  </a:lnTo>
                  <a:lnTo>
                    <a:pt x="5367" y="18"/>
                  </a:lnTo>
                  <a:lnTo>
                    <a:pt x="5351" y="69"/>
                  </a:lnTo>
                  <a:lnTo>
                    <a:pt x="5338" y="105"/>
                  </a:lnTo>
                  <a:lnTo>
                    <a:pt x="5323" y="147"/>
                  </a:lnTo>
                  <a:lnTo>
                    <a:pt x="5303" y="194"/>
                  </a:lnTo>
                  <a:lnTo>
                    <a:pt x="5280" y="247"/>
                  </a:lnTo>
                  <a:lnTo>
                    <a:pt x="5253" y="302"/>
                  </a:lnTo>
                  <a:lnTo>
                    <a:pt x="5221" y="361"/>
                  </a:lnTo>
                  <a:lnTo>
                    <a:pt x="5187" y="423"/>
                  </a:lnTo>
                  <a:lnTo>
                    <a:pt x="5148" y="486"/>
                  </a:lnTo>
                  <a:lnTo>
                    <a:pt x="5105" y="550"/>
                  </a:lnTo>
                  <a:lnTo>
                    <a:pt x="5081" y="583"/>
                  </a:lnTo>
                  <a:lnTo>
                    <a:pt x="5056" y="615"/>
                  </a:lnTo>
                  <a:lnTo>
                    <a:pt x="5031" y="647"/>
                  </a:lnTo>
                  <a:lnTo>
                    <a:pt x="5003" y="680"/>
                  </a:lnTo>
                  <a:lnTo>
                    <a:pt x="4976" y="712"/>
                  </a:lnTo>
                  <a:lnTo>
                    <a:pt x="4947" y="743"/>
                  </a:lnTo>
                  <a:lnTo>
                    <a:pt x="4916" y="773"/>
                  </a:lnTo>
                  <a:lnTo>
                    <a:pt x="4883" y="804"/>
                  </a:lnTo>
                  <a:lnTo>
                    <a:pt x="4849" y="833"/>
                  </a:lnTo>
                  <a:lnTo>
                    <a:pt x="4815" y="862"/>
                  </a:lnTo>
                  <a:lnTo>
                    <a:pt x="4780" y="891"/>
                  </a:lnTo>
                  <a:lnTo>
                    <a:pt x="4742" y="919"/>
                  </a:lnTo>
                  <a:lnTo>
                    <a:pt x="4704" y="944"/>
                  </a:lnTo>
                  <a:lnTo>
                    <a:pt x="4663" y="970"/>
                  </a:lnTo>
                  <a:lnTo>
                    <a:pt x="4622" y="994"/>
                  </a:lnTo>
                  <a:lnTo>
                    <a:pt x="4579" y="1017"/>
                  </a:lnTo>
                  <a:lnTo>
                    <a:pt x="4534" y="1038"/>
                  </a:lnTo>
                  <a:lnTo>
                    <a:pt x="4488" y="1057"/>
                  </a:lnTo>
                  <a:lnTo>
                    <a:pt x="4441" y="1077"/>
                  </a:lnTo>
                  <a:lnTo>
                    <a:pt x="4391" y="1093"/>
                  </a:lnTo>
                  <a:lnTo>
                    <a:pt x="4341" y="1109"/>
                  </a:lnTo>
                  <a:lnTo>
                    <a:pt x="4288" y="1122"/>
                  </a:lnTo>
                  <a:lnTo>
                    <a:pt x="4236" y="1133"/>
                  </a:lnTo>
                  <a:lnTo>
                    <a:pt x="4180" y="1143"/>
                  </a:lnTo>
                  <a:lnTo>
                    <a:pt x="4123" y="1149"/>
                  </a:lnTo>
                  <a:lnTo>
                    <a:pt x="4065" y="1156"/>
                  </a:lnTo>
                  <a:lnTo>
                    <a:pt x="4004" y="1159"/>
                  </a:lnTo>
                  <a:lnTo>
                    <a:pt x="3943" y="1159"/>
                  </a:lnTo>
                  <a:lnTo>
                    <a:pt x="3879" y="1157"/>
                  </a:lnTo>
                  <a:lnTo>
                    <a:pt x="3814" y="1153"/>
                  </a:lnTo>
                  <a:lnTo>
                    <a:pt x="3746" y="1146"/>
                  </a:lnTo>
                  <a:lnTo>
                    <a:pt x="3677" y="1136"/>
                  </a:lnTo>
                  <a:lnTo>
                    <a:pt x="3607" y="1124"/>
                  </a:lnTo>
                  <a:lnTo>
                    <a:pt x="3534" y="1109"/>
                  </a:lnTo>
                  <a:lnTo>
                    <a:pt x="3460" y="1091"/>
                  </a:lnTo>
                  <a:lnTo>
                    <a:pt x="3383" y="1070"/>
                  </a:lnTo>
                  <a:lnTo>
                    <a:pt x="3305" y="1044"/>
                  </a:lnTo>
                  <a:lnTo>
                    <a:pt x="3226" y="1017"/>
                  </a:lnTo>
                  <a:lnTo>
                    <a:pt x="3226" y="1017"/>
                  </a:lnTo>
                  <a:lnTo>
                    <a:pt x="3067" y="960"/>
                  </a:lnTo>
                  <a:lnTo>
                    <a:pt x="2914" y="909"/>
                  </a:lnTo>
                  <a:lnTo>
                    <a:pt x="2765" y="862"/>
                  </a:lnTo>
                  <a:lnTo>
                    <a:pt x="2622" y="818"/>
                  </a:lnTo>
                  <a:lnTo>
                    <a:pt x="2485" y="780"/>
                  </a:lnTo>
                  <a:lnTo>
                    <a:pt x="2353" y="746"/>
                  </a:lnTo>
                  <a:lnTo>
                    <a:pt x="2224" y="715"/>
                  </a:lnTo>
                  <a:lnTo>
                    <a:pt x="2100" y="689"/>
                  </a:lnTo>
                  <a:lnTo>
                    <a:pt x="1981" y="667"/>
                  </a:lnTo>
                  <a:lnTo>
                    <a:pt x="1866" y="649"/>
                  </a:lnTo>
                  <a:lnTo>
                    <a:pt x="1755" y="634"/>
                  </a:lnTo>
                  <a:lnTo>
                    <a:pt x="1648" y="625"/>
                  </a:lnTo>
                  <a:lnTo>
                    <a:pt x="1543" y="617"/>
                  </a:lnTo>
                  <a:lnTo>
                    <a:pt x="1442" y="615"/>
                  </a:lnTo>
                  <a:lnTo>
                    <a:pt x="1345" y="615"/>
                  </a:lnTo>
                  <a:lnTo>
                    <a:pt x="1251" y="620"/>
                  </a:lnTo>
                  <a:lnTo>
                    <a:pt x="1159" y="628"/>
                  </a:lnTo>
                  <a:lnTo>
                    <a:pt x="1070" y="641"/>
                  </a:lnTo>
                  <a:lnTo>
                    <a:pt x="984" y="655"/>
                  </a:lnTo>
                  <a:lnTo>
                    <a:pt x="899" y="675"/>
                  </a:lnTo>
                  <a:lnTo>
                    <a:pt x="817" y="696"/>
                  </a:lnTo>
                  <a:lnTo>
                    <a:pt x="737" y="722"/>
                  </a:lnTo>
                  <a:lnTo>
                    <a:pt x="659" y="751"/>
                  </a:lnTo>
                  <a:lnTo>
                    <a:pt x="581" y="783"/>
                  </a:lnTo>
                  <a:lnTo>
                    <a:pt x="506" y="817"/>
                  </a:lnTo>
                  <a:lnTo>
                    <a:pt x="431" y="856"/>
                  </a:lnTo>
                  <a:lnTo>
                    <a:pt x="358" y="896"/>
                  </a:lnTo>
                  <a:lnTo>
                    <a:pt x="286" y="941"/>
                  </a:lnTo>
                  <a:lnTo>
                    <a:pt x="213" y="988"/>
                  </a:lnTo>
                  <a:lnTo>
                    <a:pt x="143" y="1038"/>
                  </a:lnTo>
                  <a:lnTo>
                    <a:pt x="70" y="1090"/>
                  </a:lnTo>
                  <a:lnTo>
                    <a:pt x="0" y="114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523758" name="Freeform 46"/>
            <p:cNvSpPr>
              <a:spLocks/>
            </p:cNvSpPr>
            <p:nvPr userDrawn="1"/>
          </p:nvSpPr>
          <p:spPr bwMode="auto">
            <a:xfrm>
              <a:off x="1146" y="968"/>
              <a:ext cx="5355" cy="631"/>
            </a:xfrm>
            <a:custGeom>
              <a:avLst/>
              <a:gdLst/>
              <a:ahLst/>
              <a:cxnLst>
                <a:cxn ang="0">
                  <a:pos x="5355" y="0"/>
                </a:cxn>
                <a:cxn ang="0">
                  <a:pos x="5334" y="71"/>
                </a:cxn>
                <a:cxn ang="0">
                  <a:pos x="5306" y="150"/>
                </a:cxn>
                <a:cxn ang="0">
                  <a:pos x="5266" y="250"/>
                </a:cxn>
                <a:cxn ang="0">
                  <a:pos x="5209" y="366"/>
                </a:cxn>
                <a:cxn ang="0">
                  <a:pos x="5138" y="494"/>
                </a:cxn>
                <a:cxn ang="0">
                  <a:pos x="5072" y="592"/>
                </a:cxn>
                <a:cxn ang="0">
                  <a:pos x="5023" y="658"/>
                </a:cxn>
                <a:cxn ang="0">
                  <a:pos x="4969" y="723"/>
                </a:cxn>
                <a:cxn ang="0">
                  <a:pos x="4909" y="788"/>
                </a:cxn>
                <a:cxn ang="0">
                  <a:pos x="4845" y="849"/>
                </a:cxn>
                <a:cxn ang="0">
                  <a:pos x="4775" y="909"/>
                </a:cxn>
                <a:cxn ang="0">
                  <a:pos x="4700" y="964"/>
                </a:cxn>
                <a:cxn ang="0">
                  <a:pos x="4619" y="1015"/>
                </a:cxn>
                <a:cxn ang="0">
                  <a:pos x="4532" y="1060"/>
                </a:cxn>
                <a:cxn ang="0">
                  <a:pos x="4439" y="1101"/>
                </a:cxn>
                <a:cxn ang="0">
                  <a:pos x="4340" y="1135"/>
                </a:cxn>
                <a:cxn ang="0">
                  <a:pos x="4235" y="1162"/>
                </a:cxn>
                <a:cxn ang="0">
                  <a:pos x="4123" y="1182"/>
                </a:cxn>
                <a:cxn ang="0">
                  <a:pos x="4004" y="1193"/>
                </a:cxn>
                <a:cxn ang="0">
                  <a:pos x="3879" y="1194"/>
                </a:cxn>
                <a:cxn ang="0">
                  <a:pos x="3746" y="1185"/>
                </a:cxn>
                <a:cxn ang="0">
                  <a:pos x="3606" y="1165"/>
                </a:cxn>
                <a:cxn ang="0">
                  <a:pos x="3458" y="1136"/>
                </a:cxn>
                <a:cxn ang="0">
                  <a:pos x="3304" y="1093"/>
                </a:cxn>
                <a:cxn ang="0">
                  <a:pos x="3224" y="1067"/>
                </a:cxn>
                <a:cxn ang="0">
                  <a:pos x="2910" y="965"/>
                </a:cxn>
                <a:cxn ang="0">
                  <a:pos x="2618" y="880"/>
                </a:cxn>
                <a:cxn ang="0">
                  <a:pos x="2346" y="812"/>
                </a:cxn>
                <a:cxn ang="0">
                  <a:pos x="2094" y="760"/>
                </a:cxn>
                <a:cxn ang="0">
                  <a:pos x="1859" y="723"/>
                </a:cxn>
                <a:cxn ang="0">
                  <a:pos x="1640" y="704"/>
                </a:cxn>
                <a:cxn ang="0">
                  <a:pos x="1434" y="699"/>
                </a:cxn>
                <a:cxn ang="0">
                  <a:pos x="1242" y="707"/>
                </a:cxn>
                <a:cxn ang="0">
                  <a:pos x="1063" y="731"/>
                </a:cxn>
                <a:cxn ang="0">
                  <a:pos x="893" y="768"/>
                </a:cxn>
                <a:cxn ang="0">
                  <a:pos x="732" y="820"/>
                </a:cxn>
                <a:cxn ang="0">
                  <a:pos x="576" y="884"/>
                </a:cxn>
                <a:cxn ang="0">
                  <a:pos x="427" y="960"/>
                </a:cxn>
                <a:cxn ang="0">
                  <a:pos x="283" y="1049"/>
                </a:cxn>
                <a:cxn ang="0">
                  <a:pos x="141" y="1149"/>
                </a:cxn>
                <a:cxn ang="0">
                  <a:pos x="0" y="1261"/>
                </a:cxn>
              </a:cxnLst>
              <a:rect l="0" t="0" r="r" b="b"/>
              <a:pathLst>
                <a:path w="5355" h="1261">
                  <a:moveTo>
                    <a:pt x="5355" y="0"/>
                  </a:moveTo>
                  <a:lnTo>
                    <a:pt x="5355" y="0"/>
                  </a:lnTo>
                  <a:lnTo>
                    <a:pt x="5349" y="19"/>
                  </a:lnTo>
                  <a:lnTo>
                    <a:pt x="5334" y="71"/>
                  </a:lnTo>
                  <a:lnTo>
                    <a:pt x="5322" y="106"/>
                  </a:lnTo>
                  <a:lnTo>
                    <a:pt x="5306" y="150"/>
                  </a:lnTo>
                  <a:lnTo>
                    <a:pt x="5288" y="197"/>
                  </a:lnTo>
                  <a:lnTo>
                    <a:pt x="5266" y="250"/>
                  </a:lnTo>
                  <a:lnTo>
                    <a:pt x="5240" y="306"/>
                  </a:lnTo>
                  <a:lnTo>
                    <a:pt x="5209" y="366"/>
                  </a:lnTo>
                  <a:lnTo>
                    <a:pt x="5176" y="429"/>
                  </a:lnTo>
                  <a:lnTo>
                    <a:pt x="5138" y="494"/>
                  </a:lnTo>
                  <a:lnTo>
                    <a:pt x="5095" y="560"/>
                  </a:lnTo>
                  <a:lnTo>
                    <a:pt x="5072" y="592"/>
                  </a:lnTo>
                  <a:lnTo>
                    <a:pt x="5048" y="625"/>
                  </a:lnTo>
                  <a:lnTo>
                    <a:pt x="5023" y="658"/>
                  </a:lnTo>
                  <a:lnTo>
                    <a:pt x="4997" y="691"/>
                  </a:lnTo>
                  <a:lnTo>
                    <a:pt x="4969" y="723"/>
                  </a:lnTo>
                  <a:lnTo>
                    <a:pt x="4940" y="755"/>
                  </a:lnTo>
                  <a:lnTo>
                    <a:pt x="4909" y="788"/>
                  </a:lnTo>
                  <a:lnTo>
                    <a:pt x="4877" y="818"/>
                  </a:lnTo>
                  <a:lnTo>
                    <a:pt x="4845" y="849"/>
                  </a:lnTo>
                  <a:lnTo>
                    <a:pt x="4811" y="880"/>
                  </a:lnTo>
                  <a:lnTo>
                    <a:pt x="4775" y="909"/>
                  </a:lnTo>
                  <a:lnTo>
                    <a:pt x="4739" y="936"/>
                  </a:lnTo>
                  <a:lnTo>
                    <a:pt x="4700" y="964"/>
                  </a:lnTo>
                  <a:lnTo>
                    <a:pt x="4661" y="989"/>
                  </a:lnTo>
                  <a:lnTo>
                    <a:pt x="4619" y="1015"/>
                  </a:lnTo>
                  <a:lnTo>
                    <a:pt x="4576" y="1038"/>
                  </a:lnTo>
                  <a:lnTo>
                    <a:pt x="4532" y="1060"/>
                  </a:lnTo>
                  <a:lnTo>
                    <a:pt x="4486" y="1081"/>
                  </a:lnTo>
                  <a:lnTo>
                    <a:pt x="4439" y="1101"/>
                  </a:lnTo>
                  <a:lnTo>
                    <a:pt x="4390" y="1119"/>
                  </a:lnTo>
                  <a:lnTo>
                    <a:pt x="4340" y="1135"/>
                  </a:lnTo>
                  <a:lnTo>
                    <a:pt x="4289" y="1149"/>
                  </a:lnTo>
                  <a:lnTo>
                    <a:pt x="4235" y="1162"/>
                  </a:lnTo>
                  <a:lnTo>
                    <a:pt x="4179" y="1173"/>
                  </a:lnTo>
                  <a:lnTo>
                    <a:pt x="4123" y="1182"/>
                  </a:lnTo>
                  <a:lnTo>
                    <a:pt x="4064" y="1188"/>
                  </a:lnTo>
                  <a:lnTo>
                    <a:pt x="4004" y="1193"/>
                  </a:lnTo>
                  <a:lnTo>
                    <a:pt x="3942" y="1194"/>
                  </a:lnTo>
                  <a:lnTo>
                    <a:pt x="3879" y="1194"/>
                  </a:lnTo>
                  <a:lnTo>
                    <a:pt x="3814" y="1191"/>
                  </a:lnTo>
                  <a:lnTo>
                    <a:pt x="3746" y="1185"/>
                  </a:lnTo>
                  <a:lnTo>
                    <a:pt x="3676" y="1177"/>
                  </a:lnTo>
                  <a:lnTo>
                    <a:pt x="3606" y="1165"/>
                  </a:lnTo>
                  <a:lnTo>
                    <a:pt x="3533" y="1153"/>
                  </a:lnTo>
                  <a:lnTo>
                    <a:pt x="3458" y="1136"/>
                  </a:lnTo>
                  <a:lnTo>
                    <a:pt x="3382" y="1115"/>
                  </a:lnTo>
                  <a:lnTo>
                    <a:pt x="3304" y="1093"/>
                  </a:lnTo>
                  <a:lnTo>
                    <a:pt x="3224" y="1067"/>
                  </a:lnTo>
                  <a:lnTo>
                    <a:pt x="3224" y="1067"/>
                  </a:lnTo>
                  <a:lnTo>
                    <a:pt x="3064" y="1014"/>
                  </a:lnTo>
                  <a:lnTo>
                    <a:pt x="2910" y="965"/>
                  </a:lnTo>
                  <a:lnTo>
                    <a:pt x="2761" y="920"/>
                  </a:lnTo>
                  <a:lnTo>
                    <a:pt x="2618" y="880"/>
                  </a:lnTo>
                  <a:lnTo>
                    <a:pt x="2480" y="842"/>
                  </a:lnTo>
                  <a:lnTo>
                    <a:pt x="2346" y="812"/>
                  </a:lnTo>
                  <a:lnTo>
                    <a:pt x="2219" y="783"/>
                  </a:lnTo>
                  <a:lnTo>
                    <a:pt x="2094" y="760"/>
                  </a:lnTo>
                  <a:lnTo>
                    <a:pt x="1974" y="739"/>
                  </a:lnTo>
                  <a:lnTo>
                    <a:pt x="1859" y="723"/>
                  </a:lnTo>
                  <a:lnTo>
                    <a:pt x="1746" y="712"/>
                  </a:lnTo>
                  <a:lnTo>
                    <a:pt x="1640" y="704"/>
                  </a:lnTo>
                  <a:lnTo>
                    <a:pt x="1535" y="699"/>
                  </a:lnTo>
                  <a:lnTo>
                    <a:pt x="1434" y="699"/>
                  </a:lnTo>
                  <a:lnTo>
                    <a:pt x="1337" y="700"/>
                  </a:lnTo>
                  <a:lnTo>
                    <a:pt x="1242" y="707"/>
                  </a:lnTo>
                  <a:lnTo>
                    <a:pt x="1151" y="718"/>
                  </a:lnTo>
                  <a:lnTo>
                    <a:pt x="1063" y="731"/>
                  </a:lnTo>
                  <a:lnTo>
                    <a:pt x="976" y="749"/>
                  </a:lnTo>
                  <a:lnTo>
                    <a:pt x="893" y="768"/>
                  </a:lnTo>
                  <a:lnTo>
                    <a:pt x="811" y="792"/>
                  </a:lnTo>
                  <a:lnTo>
                    <a:pt x="732" y="820"/>
                  </a:lnTo>
                  <a:lnTo>
                    <a:pt x="652" y="851"/>
                  </a:lnTo>
                  <a:lnTo>
                    <a:pt x="576" y="884"/>
                  </a:lnTo>
                  <a:lnTo>
                    <a:pt x="501" y="920"/>
                  </a:lnTo>
                  <a:lnTo>
                    <a:pt x="427" y="960"/>
                  </a:lnTo>
                  <a:lnTo>
                    <a:pt x="355" y="1004"/>
                  </a:lnTo>
                  <a:lnTo>
                    <a:pt x="283" y="1049"/>
                  </a:lnTo>
                  <a:lnTo>
                    <a:pt x="212" y="1098"/>
                  </a:lnTo>
                  <a:lnTo>
                    <a:pt x="141" y="1149"/>
                  </a:lnTo>
                  <a:lnTo>
                    <a:pt x="71" y="1204"/>
                  </a:lnTo>
                  <a:lnTo>
                    <a:pt x="0" y="1261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523759" name="Freeform 47"/>
            <p:cNvSpPr>
              <a:spLocks/>
            </p:cNvSpPr>
            <p:nvPr userDrawn="1"/>
          </p:nvSpPr>
          <p:spPr bwMode="auto">
            <a:xfrm>
              <a:off x="1187" y="940"/>
              <a:ext cx="5335" cy="688"/>
            </a:xfrm>
            <a:custGeom>
              <a:avLst/>
              <a:gdLst/>
              <a:ahLst/>
              <a:cxnLst>
                <a:cxn ang="0">
                  <a:pos x="5335" y="0"/>
                </a:cxn>
                <a:cxn ang="0">
                  <a:pos x="5315" y="71"/>
                </a:cxn>
                <a:cxn ang="0">
                  <a:pos x="5289" y="150"/>
                </a:cxn>
                <a:cxn ang="0">
                  <a:pos x="5250" y="252"/>
                </a:cxn>
                <a:cxn ang="0">
                  <a:pos x="5196" y="371"/>
                </a:cxn>
                <a:cxn ang="0">
                  <a:pos x="5127" y="501"/>
                </a:cxn>
                <a:cxn ang="0">
                  <a:pos x="5061" y="601"/>
                </a:cxn>
                <a:cxn ang="0">
                  <a:pos x="5014" y="667"/>
                </a:cxn>
                <a:cxn ang="0">
                  <a:pos x="4960" y="735"/>
                </a:cxn>
                <a:cxn ang="0">
                  <a:pos x="4902" y="799"/>
                </a:cxn>
                <a:cxn ang="0">
                  <a:pos x="4838" y="862"/>
                </a:cxn>
                <a:cxn ang="0">
                  <a:pos x="4770" y="924"/>
                </a:cxn>
                <a:cxn ang="0">
                  <a:pos x="4695" y="980"/>
                </a:cxn>
                <a:cxn ang="0">
                  <a:pos x="4614" y="1034"/>
                </a:cxn>
                <a:cxn ang="0">
                  <a:pos x="4528" y="1082"/>
                </a:cxn>
                <a:cxn ang="0">
                  <a:pos x="4436" y="1126"/>
                </a:cxn>
                <a:cxn ang="0">
                  <a:pos x="4338" y="1161"/>
                </a:cxn>
                <a:cxn ang="0">
                  <a:pos x="4232" y="1190"/>
                </a:cxn>
                <a:cxn ang="0">
                  <a:pos x="4121" y="1213"/>
                </a:cxn>
                <a:cxn ang="0">
                  <a:pos x="4003" y="1226"/>
                </a:cxn>
                <a:cxn ang="0">
                  <a:pos x="3877" y="1229"/>
                </a:cxn>
                <a:cxn ang="0">
                  <a:pos x="3745" y="1224"/>
                </a:cxn>
                <a:cxn ang="0">
                  <a:pos x="3605" y="1206"/>
                </a:cxn>
                <a:cxn ang="0">
                  <a:pos x="3456" y="1179"/>
                </a:cxn>
                <a:cxn ang="0">
                  <a:pos x="3301" y="1140"/>
                </a:cxn>
                <a:cxn ang="0">
                  <a:pos x="3220" y="1114"/>
                </a:cxn>
                <a:cxn ang="0">
                  <a:pos x="2905" y="1019"/>
                </a:cxn>
                <a:cxn ang="0">
                  <a:pos x="2612" y="938"/>
                </a:cxn>
                <a:cxn ang="0">
                  <a:pos x="2340" y="875"/>
                </a:cxn>
                <a:cxn ang="0">
                  <a:pos x="2086" y="828"/>
                </a:cxn>
                <a:cxn ang="0">
                  <a:pos x="1851" y="798"/>
                </a:cxn>
                <a:cxn ang="0">
                  <a:pos x="1630" y="782"/>
                </a:cxn>
                <a:cxn ang="0">
                  <a:pos x="1426" y="780"/>
                </a:cxn>
                <a:cxn ang="0">
                  <a:pos x="1235" y="795"/>
                </a:cxn>
                <a:cxn ang="0">
                  <a:pos x="1099" y="814"/>
                </a:cxn>
                <a:cxn ang="0">
                  <a:pos x="1011" y="830"/>
                </a:cxn>
                <a:cxn ang="0">
                  <a:pos x="927" y="851"/>
                </a:cxn>
                <a:cxn ang="0">
                  <a:pos x="804" y="888"/>
                </a:cxn>
                <a:cxn ang="0">
                  <a:pos x="647" y="950"/>
                </a:cxn>
                <a:cxn ang="0">
                  <a:pos x="496" y="1024"/>
                </a:cxn>
                <a:cxn ang="0">
                  <a:pos x="352" y="1109"/>
                </a:cxn>
                <a:cxn ang="0">
                  <a:pos x="210" y="1208"/>
                </a:cxn>
                <a:cxn ang="0">
                  <a:pos x="70" y="1316"/>
                </a:cxn>
              </a:cxnLst>
              <a:rect l="0" t="0" r="r" b="b"/>
              <a:pathLst>
                <a:path w="5335" h="1376">
                  <a:moveTo>
                    <a:pt x="5335" y="0"/>
                  </a:moveTo>
                  <a:lnTo>
                    <a:pt x="5335" y="0"/>
                  </a:lnTo>
                  <a:lnTo>
                    <a:pt x="5331" y="18"/>
                  </a:lnTo>
                  <a:lnTo>
                    <a:pt x="5315" y="71"/>
                  </a:lnTo>
                  <a:lnTo>
                    <a:pt x="5304" y="107"/>
                  </a:lnTo>
                  <a:lnTo>
                    <a:pt x="5289" y="150"/>
                  </a:lnTo>
                  <a:lnTo>
                    <a:pt x="5271" y="199"/>
                  </a:lnTo>
                  <a:lnTo>
                    <a:pt x="5250" y="252"/>
                  </a:lnTo>
                  <a:lnTo>
                    <a:pt x="5225" y="310"/>
                  </a:lnTo>
                  <a:lnTo>
                    <a:pt x="5196" y="371"/>
                  </a:lnTo>
                  <a:lnTo>
                    <a:pt x="5163" y="434"/>
                  </a:lnTo>
                  <a:lnTo>
                    <a:pt x="5127" y="501"/>
                  </a:lnTo>
                  <a:lnTo>
                    <a:pt x="5085" y="567"/>
                  </a:lnTo>
                  <a:lnTo>
                    <a:pt x="5061" y="601"/>
                  </a:lnTo>
                  <a:lnTo>
                    <a:pt x="5038" y="635"/>
                  </a:lnTo>
                  <a:lnTo>
                    <a:pt x="5014" y="667"/>
                  </a:lnTo>
                  <a:lnTo>
                    <a:pt x="4988" y="701"/>
                  </a:lnTo>
                  <a:lnTo>
                    <a:pt x="4960" y="735"/>
                  </a:lnTo>
                  <a:lnTo>
                    <a:pt x="4932" y="767"/>
                  </a:lnTo>
                  <a:lnTo>
                    <a:pt x="4902" y="799"/>
                  </a:lnTo>
                  <a:lnTo>
                    <a:pt x="4871" y="832"/>
                  </a:lnTo>
                  <a:lnTo>
                    <a:pt x="4838" y="862"/>
                  </a:lnTo>
                  <a:lnTo>
                    <a:pt x="4804" y="893"/>
                  </a:lnTo>
                  <a:lnTo>
                    <a:pt x="4770" y="924"/>
                  </a:lnTo>
                  <a:lnTo>
                    <a:pt x="4734" y="953"/>
                  </a:lnTo>
                  <a:lnTo>
                    <a:pt x="4695" y="980"/>
                  </a:lnTo>
                  <a:lnTo>
                    <a:pt x="4656" y="1008"/>
                  </a:lnTo>
                  <a:lnTo>
                    <a:pt x="4614" y="1034"/>
                  </a:lnTo>
                  <a:lnTo>
                    <a:pt x="4573" y="1059"/>
                  </a:lnTo>
                  <a:lnTo>
                    <a:pt x="4528" y="1082"/>
                  </a:lnTo>
                  <a:lnTo>
                    <a:pt x="4484" y="1105"/>
                  </a:lnTo>
                  <a:lnTo>
                    <a:pt x="4436" y="1126"/>
                  </a:lnTo>
                  <a:lnTo>
                    <a:pt x="4388" y="1143"/>
                  </a:lnTo>
                  <a:lnTo>
                    <a:pt x="4338" y="1161"/>
                  </a:lnTo>
                  <a:lnTo>
                    <a:pt x="4287" y="1177"/>
                  </a:lnTo>
                  <a:lnTo>
                    <a:pt x="4232" y="1190"/>
                  </a:lnTo>
                  <a:lnTo>
                    <a:pt x="4178" y="1203"/>
                  </a:lnTo>
                  <a:lnTo>
                    <a:pt x="4121" y="1213"/>
                  </a:lnTo>
                  <a:lnTo>
                    <a:pt x="4063" y="1219"/>
                  </a:lnTo>
                  <a:lnTo>
                    <a:pt x="4003" y="1226"/>
                  </a:lnTo>
                  <a:lnTo>
                    <a:pt x="3941" y="1229"/>
                  </a:lnTo>
                  <a:lnTo>
                    <a:pt x="3877" y="1229"/>
                  </a:lnTo>
                  <a:lnTo>
                    <a:pt x="3812" y="1227"/>
                  </a:lnTo>
                  <a:lnTo>
                    <a:pt x="3745" y="1224"/>
                  </a:lnTo>
                  <a:lnTo>
                    <a:pt x="3676" y="1216"/>
                  </a:lnTo>
                  <a:lnTo>
                    <a:pt x="3605" y="1206"/>
                  </a:lnTo>
                  <a:lnTo>
                    <a:pt x="3531" y="1195"/>
                  </a:lnTo>
                  <a:lnTo>
                    <a:pt x="3456" y="1179"/>
                  </a:lnTo>
                  <a:lnTo>
                    <a:pt x="3380" y="1161"/>
                  </a:lnTo>
                  <a:lnTo>
                    <a:pt x="3301" y="1140"/>
                  </a:lnTo>
                  <a:lnTo>
                    <a:pt x="3220" y="1114"/>
                  </a:lnTo>
                  <a:lnTo>
                    <a:pt x="3220" y="1114"/>
                  </a:lnTo>
                  <a:lnTo>
                    <a:pt x="3061" y="1064"/>
                  </a:lnTo>
                  <a:lnTo>
                    <a:pt x="2905" y="1019"/>
                  </a:lnTo>
                  <a:lnTo>
                    <a:pt x="2756" y="977"/>
                  </a:lnTo>
                  <a:lnTo>
                    <a:pt x="2612" y="938"/>
                  </a:lnTo>
                  <a:lnTo>
                    <a:pt x="2473" y="906"/>
                  </a:lnTo>
                  <a:lnTo>
                    <a:pt x="2340" y="875"/>
                  </a:lnTo>
                  <a:lnTo>
                    <a:pt x="2211" y="851"/>
                  </a:lnTo>
                  <a:lnTo>
                    <a:pt x="2086" y="828"/>
                  </a:lnTo>
                  <a:lnTo>
                    <a:pt x="1966" y="811"/>
                  </a:lnTo>
                  <a:lnTo>
                    <a:pt x="1851" y="798"/>
                  </a:lnTo>
                  <a:lnTo>
                    <a:pt x="1739" y="788"/>
                  </a:lnTo>
                  <a:lnTo>
                    <a:pt x="1630" y="782"/>
                  </a:lnTo>
                  <a:lnTo>
                    <a:pt x="1526" y="780"/>
                  </a:lnTo>
                  <a:lnTo>
                    <a:pt x="1426" y="780"/>
                  </a:lnTo>
                  <a:lnTo>
                    <a:pt x="1329" y="785"/>
                  </a:lnTo>
                  <a:lnTo>
                    <a:pt x="1235" y="795"/>
                  </a:lnTo>
                  <a:lnTo>
                    <a:pt x="1143" y="806"/>
                  </a:lnTo>
                  <a:lnTo>
                    <a:pt x="1099" y="814"/>
                  </a:lnTo>
                  <a:lnTo>
                    <a:pt x="1054" y="822"/>
                  </a:lnTo>
                  <a:lnTo>
                    <a:pt x="1011" y="830"/>
                  </a:lnTo>
                  <a:lnTo>
                    <a:pt x="970" y="840"/>
                  </a:lnTo>
                  <a:lnTo>
                    <a:pt x="927" y="851"/>
                  </a:lnTo>
                  <a:lnTo>
                    <a:pt x="885" y="862"/>
                  </a:lnTo>
                  <a:lnTo>
                    <a:pt x="804" y="888"/>
                  </a:lnTo>
                  <a:lnTo>
                    <a:pt x="725" y="917"/>
                  </a:lnTo>
                  <a:lnTo>
                    <a:pt x="647" y="950"/>
                  </a:lnTo>
                  <a:lnTo>
                    <a:pt x="571" y="985"/>
                  </a:lnTo>
                  <a:lnTo>
                    <a:pt x="496" y="1024"/>
                  </a:lnTo>
                  <a:lnTo>
                    <a:pt x="424" y="1064"/>
                  </a:lnTo>
                  <a:lnTo>
                    <a:pt x="352" y="1109"/>
                  </a:lnTo>
                  <a:lnTo>
                    <a:pt x="280" y="1156"/>
                  </a:lnTo>
                  <a:lnTo>
                    <a:pt x="210" y="1208"/>
                  </a:lnTo>
                  <a:lnTo>
                    <a:pt x="139" y="1261"/>
                  </a:lnTo>
                  <a:lnTo>
                    <a:pt x="70" y="1316"/>
                  </a:lnTo>
                  <a:lnTo>
                    <a:pt x="0" y="137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523760" name="Freeform 48"/>
            <p:cNvSpPr>
              <a:spLocks/>
            </p:cNvSpPr>
            <p:nvPr userDrawn="1"/>
          </p:nvSpPr>
          <p:spPr bwMode="auto">
            <a:xfrm>
              <a:off x="1229" y="911"/>
              <a:ext cx="5314" cy="745"/>
            </a:xfrm>
            <a:custGeom>
              <a:avLst/>
              <a:gdLst/>
              <a:ahLst/>
              <a:cxnLst>
                <a:cxn ang="0">
                  <a:pos x="5314" y="0"/>
                </a:cxn>
                <a:cxn ang="0">
                  <a:pos x="5296" y="71"/>
                </a:cxn>
                <a:cxn ang="0">
                  <a:pos x="5271" y="153"/>
                </a:cxn>
                <a:cxn ang="0">
                  <a:pos x="5233" y="257"/>
                </a:cxn>
                <a:cxn ang="0">
                  <a:pos x="5180" y="376"/>
                </a:cxn>
                <a:cxn ang="0">
                  <a:pos x="5112" y="507"/>
                </a:cxn>
                <a:cxn ang="0">
                  <a:pos x="5050" y="609"/>
                </a:cxn>
                <a:cxn ang="0">
                  <a:pos x="5003" y="678"/>
                </a:cxn>
                <a:cxn ang="0">
                  <a:pos x="4950" y="746"/>
                </a:cxn>
                <a:cxn ang="0">
                  <a:pos x="4893" y="812"/>
                </a:cxn>
                <a:cxn ang="0">
                  <a:pos x="4830" y="878"/>
                </a:cxn>
                <a:cxn ang="0">
                  <a:pos x="4762" y="940"/>
                </a:cxn>
                <a:cxn ang="0">
                  <a:pos x="4689" y="999"/>
                </a:cxn>
                <a:cxn ang="0">
                  <a:pos x="4610" y="1054"/>
                </a:cxn>
                <a:cxn ang="0">
                  <a:pos x="4524" y="1104"/>
                </a:cxn>
                <a:cxn ang="0">
                  <a:pos x="4432" y="1150"/>
                </a:cxn>
                <a:cxn ang="0">
                  <a:pos x="4335" y="1188"/>
                </a:cxn>
                <a:cxn ang="0">
                  <a:pos x="4229" y="1219"/>
                </a:cxn>
                <a:cxn ang="0">
                  <a:pos x="4118" y="1243"/>
                </a:cxn>
                <a:cxn ang="0">
                  <a:pos x="4000" y="1259"/>
                </a:cxn>
                <a:cxn ang="0">
                  <a:pos x="3875" y="1266"/>
                </a:cxn>
                <a:cxn ang="0">
                  <a:pos x="3742" y="1263"/>
                </a:cxn>
                <a:cxn ang="0">
                  <a:pos x="3602" y="1248"/>
                </a:cxn>
                <a:cxn ang="0">
                  <a:pos x="3453" y="1224"/>
                </a:cxn>
                <a:cxn ang="0">
                  <a:pos x="3298" y="1187"/>
                </a:cxn>
                <a:cxn ang="0">
                  <a:pos x="3217" y="1164"/>
                </a:cxn>
                <a:cxn ang="0">
                  <a:pos x="2899" y="1074"/>
                </a:cxn>
                <a:cxn ang="0">
                  <a:pos x="2605" y="999"/>
                </a:cxn>
                <a:cxn ang="0">
                  <a:pos x="2333" y="941"/>
                </a:cxn>
                <a:cxn ang="0">
                  <a:pos x="2079" y="899"/>
                </a:cxn>
                <a:cxn ang="0">
                  <a:pos x="1843" y="872"/>
                </a:cxn>
                <a:cxn ang="0">
                  <a:pos x="1622" y="861"/>
                </a:cxn>
                <a:cxn ang="0">
                  <a:pos x="1418" y="864"/>
                </a:cxn>
                <a:cxn ang="0">
                  <a:pos x="1226" y="882"/>
                </a:cxn>
                <a:cxn ang="0">
                  <a:pos x="1134" y="896"/>
                </a:cxn>
                <a:cxn ang="0">
                  <a:pos x="1047" y="912"/>
                </a:cxn>
                <a:cxn ang="0">
                  <a:pos x="961" y="933"/>
                </a:cxn>
                <a:cxn ang="0">
                  <a:pos x="878" y="957"/>
                </a:cxn>
                <a:cxn ang="0">
                  <a:pos x="718" y="1016"/>
                </a:cxn>
                <a:cxn ang="0">
                  <a:pos x="565" y="1087"/>
                </a:cxn>
                <a:cxn ang="0">
                  <a:pos x="419" y="1171"/>
                </a:cxn>
                <a:cxn ang="0">
                  <a:pos x="276" y="1266"/>
                </a:cxn>
                <a:cxn ang="0">
                  <a:pos x="138" y="1372"/>
                </a:cxn>
                <a:cxn ang="0">
                  <a:pos x="0" y="1490"/>
                </a:cxn>
              </a:cxnLst>
              <a:rect l="0" t="0" r="r" b="b"/>
              <a:pathLst>
                <a:path w="5314" h="1490">
                  <a:moveTo>
                    <a:pt x="5314" y="0"/>
                  </a:moveTo>
                  <a:lnTo>
                    <a:pt x="5314" y="0"/>
                  </a:lnTo>
                  <a:lnTo>
                    <a:pt x="5309" y="19"/>
                  </a:lnTo>
                  <a:lnTo>
                    <a:pt x="5296" y="71"/>
                  </a:lnTo>
                  <a:lnTo>
                    <a:pt x="5284" y="110"/>
                  </a:lnTo>
                  <a:lnTo>
                    <a:pt x="5271" y="153"/>
                  </a:lnTo>
                  <a:lnTo>
                    <a:pt x="5254" y="202"/>
                  </a:lnTo>
                  <a:lnTo>
                    <a:pt x="5233" y="257"/>
                  </a:lnTo>
                  <a:lnTo>
                    <a:pt x="5208" y="315"/>
                  </a:lnTo>
                  <a:lnTo>
                    <a:pt x="5180" y="376"/>
                  </a:lnTo>
                  <a:lnTo>
                    <a:pt x="5148" y="441"/>
                  </a:lnTo>
                  <a:lnTo>
                    <a:pt x="5112" y="507"/>
                  </a:lnTo>
                  <a:lnTo>
                    <a:pt x="5072" y="575"/>
                  </a:lnTo>
                  <a:lnTo>
                    <a:pt x="5050" y="609"/>
                  </a:lnTo>
                  <a:lnTo>
                    <a:pt x="5026" y="644"/>
                  </a:lnTo>
                  <a:lnTo>
                    <a:pt x="5003" y="678"/>
                  </a:lnTo>
                  <a:lnTo>
                    <a:pt x="4976" y="712"/>
                  </a:lnTo>
                  <a:lnTo>
                    <a:pt x="4950" y="746"/>
                  </a:lnTo>
                  <a:lnTo>
                    <a:pt x="4922" y="780"/>
                  </a:lnTo>
                  <a:lnTo>
                    <a:pt x="4893" y="812"/>
                  </a:lnTo>
                  <a:lnTo>
                    <a:pt x="4862" y="846"/>
                  </a:lnTo>
                  <a:lnTo>
                    <a:pt x="4830" y="878"/>
                  </a:lnTo>
                  <a:lnTo>
                    <a:pt x="4797" y="909"/>
                  </a:lnTo>
                  <a:lnTo>
                    <a:pt x="4762" y="940"/>
                  </a:lnTo>
                  <a:lnTo>
                    <a:pt x="4726" y="970"/>
                  </a:lnTo>
                  <a:lnTo>
                    <a:pt x="4689" y="999"/>
                  </a:lnTo>
                  <a:lnTo>
                    <a:pt x="4650" y="1027"/>
                  </a:lnTo>
                  <a:lnTo>
                    <a:pt x="4610" y="1054"/>
                  </a:lnTo>
                  <a:lnTo>
                    <a:pt x="4568" y="1080"/>
                  </a:lnTo>
                  <a:lnTo>
                    <a:pt x="4524" y="1104"/>
                  </a:lnTo>
                  <a:lnTo>
                    <a:pt x="4479" y="1127"/>
                  </a:lnTo>
                  <a:lnTo>
                    <a:pt x="4432" y="1150"/>
                  </a:lnTo>
                  <a:lnTo>
                    <a:pt x="4385" y="1169"/>
                  </a:lnTo>
                  <a:lnTo>
                    <a:pt x="4335" y="1188"/>
                  </a:lnTo>
                  <a:lnTo>
                    <a:pt x="4283" y="1205"/>
                  </a:lnTo>
                  <a:lnTo>
                    <a:pt x="4229" y="1219"/>
                  </a:lnTo>
                  <a:lnTo>
                    <a:pt x="4175" y="1232"/>
                  </a:lnTo>
                  <a:lnTo>
                    <a:pt x="4118" y="1243"/>
                  </a:lnTo>
                  <a:lnTo>
                    <a:pt x="4060" y="1251"/>
                  </a:lnTo>
                  <a:lnTo>
                    <a:pt x="4000" y="1259"/>
                  </a:lnTo>
                  <a:lnTo>
                    <a:pt x="3939" y="1263"/>
                  </a:lnTo>
                  <a:lnTo>
                    <a:pt x="3875" y="1266"/>
                  </a:lnTo>
                  <a:lnTo>
                    <a:pt x="3810" y="1264"/>
                  </a:lnTo>
                  <a:lnTo>
                    <a:pt x="3742" y="1263"/>
                  </a:lnTo>
                  <a:lnTo>
                    <a:pt x="3673" y="1256"/>
                  </a:lnTo>
                  <a:lnTo>
                    <a:pt x="3602" y="1248"/>
                  </a:lnTo>
                  <a:lnTo>
                    <a:pt x="3528" y="1237"/>
                  </a:lnTo>
                  <a:lnTo>
                    <a:pt x="3453" y="1224"/>
                  </a:lnTo>
                  <a:lnTo>
                    <a:pt x="3377" y="1206"/>
                  </a:lnTo>
                  <a:lnTo>
                    <a:pt x="3298" y="1187"/>
                  </a:lnTo>
                  <a:lnTo>
                    <a:pt x="3217" y="1164"/>
                  </a:lnTo>
                  <a:lnTo>
                    <a:pt x="3217" y="1164"/>
                  </a:lnTo>
                  <a:lnTo>
                    <a:pt x="3055" y="1116"/>
                  </a:lnTo>
                  <a:lnTo>
                    <a:pt x="2899" y="1074"/>
                  </a:lnTo>
                  <a:lnTo>
                    <a:pt x="2751" y="1033"/>
                  </a:lnTo>
                  <a:lnTo>
                    <a:pt x="2605" y="999"/>
                  </a:lnTo>
                  <a:lnTo>
                    <a:pt x="2466" y="969"/>
                  </a:lnTo>
                  <a:lnTo>
                    <a:pt x="2333" y="941"/>
                  </a:lnTo>
                  <a:lnTo>
                    <a:pt x="2202" y="919"/>
                  </a:lnTo>
                  <a:lnTo>
                    <a:pt x="2079" y="899"/>
                  </a:lnTo>
                  <a:lnTo>
                    <a:pt x="1958" y="885"/>
                  </a:lnTo>
                  <a:lnTo>
                    <a:pt x="1843" y="872"/>
                  </a:lnTo>
                  <a:lnTo>
                    <a:pt x="1730" y="865"/>
                  </a:lnTo>
                  <a:lnTo>
                    <a:pt x="1622" y="861"/>
                  </a:lnTo>
                  <a:lnTo>
                    <a:pt x="1518" y="861"/>
                  </a:lnTo>
                  <a:lnTo>
                    <a:pt x="1418" y="864"/>
                  </a:lnTo>
                  <a:lnTo>
                    <a:pt x="1321" y="872"/>
                  </a:lnTo>
                  <a:lnTo>
                    <a:pt x="1226" y="882"/>
                  </a:lnTo>
                  <a:lnTo>
                    <a:pt x="1180" y="888"/>
                  </a:lnTo>
                  <a:lnTo>
                    <a:pt x="1134" y="896"/>
                  </a:lnTo>
                  <a:lnTo>
                    <a:pt x="1090" y="904"/>
                  </a:lnTo>
                  <a:lnTo>
                    <a:pt x="1047" y="912"/>
                  </a:lnTo>
                  <a:lnTo>
                    <a:pt x="1004" y="924"/>
                  </a:lnTo>
                  <a:lnTo>
                    <a:pt x="961" y="933"/>
                  </a:lnTo>
                  <a:lnTo>
                    <a:pt x="919" y="945"/>
                  </a:lnTo>
                  <a:lnTo>
                    <a:pt x="878" y="957"/>
                  </a:lnTo>
                  <a:lnTo>
                    <a:pt x="797" y="985"/>
                  </a:lnTo>
                  <a:lnTo>
                    <a:pt x="718" y="1016"/>
                  </a:lnTo>
                  <a:lnTo>
                    <a:pt x="640" y="1050"/>
                  </a:lnTo>
                  <a:lnTo>
                    <a:pt x="565" y="1087"/>
                  </a:lnTo>
                  <a:lnTo>
                    <a:pt x="492" y="1127"/>
                  </a:lnTo>
                  <a:lnTo>
                    <a:pt x="419" y="1171"/>
                  </a:lnTo>
                  <a:lnTo>
                    <a:pt x="347" y="1216"/>
                  </a:lnTo>
                  <a:lnTo>
                    <a:pt x="276" y="1266"/>
                  </a:lnTo>
                  <a:lnTo>
                    <a:pt x="207" y="1318"/>
                  </a:lnTo>
                  <a:lnTo>
                    <a:pt x="138" y="1372"/>
                  </a:lnTo>
                  <a:lnTo>
                    <a:pt x="70" y="1431"/>
                  </a:lnTo>
                  <a:lnTo>
                    <a:pt x="0" y="149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523761" name="Freeform 49"/>
            <p:cNvSpPr>
              <a:spLocks/>
            </p:cNvSpPr>
            <p:nvPr userDrawn="1"/>
          </p:nvSpPr>
          <p:spPr bwMode="auto">
            <a:xfrm>
              <a:off x="1272" y="882"/>
              <a:ext cx="5291" cy="803"/>
            </a:xfrm>
            <a:custGeom>
              <a:avLst/>
              <a:gdLst/>
              <a:ahLst/>
              <a:cxnLst>
                <a:cxn ang="0">
                  <a:pos x="5291" y="0"/>
                </a:cxn>
                <a:cxn ang="0">
                  <a:pos x="5273" y="73"/>
                </a:cxn>
                <a:cxn ang="0">
                  <a:pos x="5250" y="155"/>
                </a:cxn>
                <a:cxn ang="0">
                  <a:pos x="5214" y="260"/>
                </a:cxn>
                <a:cxn ang="0">
                  <a:pos x="5162" y="381"/>
                </a:cxn>
                <a:cxn ang="0">
                  <a:pos x="5097" y="515"/>
                </a:cxn>
                <a:cxn ang="0">
                  <a:pos x="5036" y="618"/>
                </a:cxn>
                <a:cxn ang="0">
                  <a:pos x="4989" y="688"/>
                </a:cxn>
                <a:cxn ang="0">
                  <a:pos x="4937" y="757"/>
                </a:cxn>
                <a:cxn ang="0">
                  <a:pos x="4882" y="827"/>
                </a:cxn>
                <a:cxn ang="0">
                  <a:pos x="4821" y="893"/>
                </a:cxn>
                <a:cxn ang="0">
                  <a:pos x="4753" y="956"/>
                </a:cxn>
                <a:cxn ang="0">
                  <a:pos x="4681" y="1017"/>
                </a:cxn>
                <a:cxn ang="0">
                  <a:pos x="4603" y="1074"/>
                </a:cxn>
                <a:cxn ang="0">
                  <a:pos x="4518" y="1127"/>
                </a:cxn>
                <a:cxn ang="0">
                  <a:pos x="4426" y="1174"/>
                </a:cxn>
                <a:cxn ang="0">
                  <a:pos x="4329" y="1214"/>
                </a:cxn>
                <a:cxn ang="0">
                  <a:pos x="4225" y="1248"/>
                </a:cxn>
                <a:cxn ang="0">
                  <a:pos x="4114" y="1274"/>
                </a:cxn>
                <a:cxn ang="0">
                  <a:pos x="3996" y="1292"/>
                </a:cxn>
                <a:cxn ang="0">
                  <a:pos x="3871" y="1301"/>
                </a:cxn>
                <a:cxn ang="0">
                  <a:pos x="3738" y="1301"/>
                </a:cxn>
                <a:cxn ang="0">
                  <a:pos x="3598" y="1290"/>
                </a:cxn>
                <a:cxn ang="0">
                  <a:pos x="3449" y="1267"/>
                </a:cxn>
                <a:cxn ang="0">
                  <a:pos x="3292" y="1233"/>
                </a:cxn>
                <a:cxn ang="0">
                  <a:pos x="3212" y="1212"/>
                </a:cxn>
                <a:cxn ang="0">
                  <a:pos x="2894" y="1129"/>
                </a:cxn>
                <a:cxn ang="0">
                  <a:pos x="2598" y="1059"/>
                </a:cxn>
                <a:cxn ang="0">
                  <a:pos x="2323" y="1007"/>
                </a:cxn>
                <a:cxn ang="0">
                  <a:pos x="2069" y="970"/>
                </a:cxn>
                <a:cxn ang="0">
                  <a:pos x="1833" y="948"/>
                </a:cxn>
                <a:cxn ang="0">
                  <a:pos x="1612" y="941"/>
                </a:cxn>
                <a:cxn ang="0">
                  <a:pos x="1408" y="948"/>
                </a:cxn>
                <a:cxn ang="0">
                  <a:pos x="1216" y="969"/>
                </a:cxn>
                <a:cxn ang="0">
                  <a:pos x="1126" y="985"/>
                </a:cxn>
                <a:cxn ang="0">
                  <a:pos x="1037" y="1004"/>
                </a:cxn>
                <a:cxn ang="0">
                  <a:pos x="953" y="1027"/>
                </a:cxn>
                <a:cxn ang="0">
                  <a:pos x="869" y="1053"/>
                </a:cxn>
                <a:cxn ang="0">
                  <a:pos x="789" y="1082"/>
                </a:cxn>
                <a:cxn ang="0">
                  <a:pos x="635" y="1150"/>
                </a:cxn>
                <a:cxn ang="0">
                  <a:pos x="486" y="1230"/>
                </a:cxn>
                <a:cxn ang="0">
                  <a:pos x="343" y="1324"/>
                </a:cxn>
                <a:cxn ang="0">
                  <a:pos x="204" y="1429"/>
                </a:cxn>
                <a:cxn ang="0">
                  <a:pos x="68" y="1545"/>
                </a:cxn>
              </a:cxnLst>
              <a:rect l="0" t="0" r="r" b="b"/>
              <a:pathLst>
                <a:path w="5291" h="1606">
                  <a:moveTo>
                    <a:pt x="5291" y="0"/>
                  </a:moveTo>
                  <a:lnTo>
                    <a:pt x="5291" y="0"/>
                  </a:lnTo>
                  <a:lnTo>
                    <a:pt x="5287" y="19"/>
                  </a:lnTo>
                  <a:lnTo>
                    <a:pt x="5273" y="73"/>
                  </a:lnTo>
                  <a:lnTo>
                    <a:pt x="5264" y="111"/>
                  </a:lnTo>
                  <a:lnTo>
                    <a:pt x="5250" y="155"/>
                  </a:lnTo>
                  <a:lnTo>
                    <a:pt x="5233" y="205"/>
                  </a:lnTo>
                  <a:lnTo>
                    <a:pt x="5214" y="260"/>
                  </a:lnTo>
                  <a:lnTo>
                    <a:pt x="5190" y="318"/>
                  </a:lnTo>
                  <a:lnTo>
                    <a:pt x="5162" y="381"/>
                  </a:lnTo>
                  <a:lnTo>
                    <a:pt x="5132" y="447"/>
                  </a:lnTo>
                  <a:lnTo>
                    <a:pt x="5097" y="515"/>
                  </a:lnTo>
                  <a:lnTo>
                    <a:pt x="5057" y="583"/>
                  </a:lnTo>
                  <a:lnTo>
                    <a:pt x="5036" y="618"/>
                  </a:lnTo>
                  <a:lnTo>
                    <a:pt x="5014" y="654"/>
                  </a:lnTo>
                  <a:lnTo>
                    <a:pt x="4989" y="688"/>
                  </a:lnTo>
                  <a:lnTo>
                    <a:pt x="4964" y="723"/>
                  </a:lnTo>
                  <a:lnTo>
                    <a:pt x="4937" y="757"/>
                  </a:lnTo>
                  <a:lnTo>
                    <a:pt x="4911" y="791"/>
                  </a:lnTo>
                  <a:lnTo>
                    <a:pt x="4882" y="827"/>
                  </a:lnTo>
                  <a:lnTo>
                    <a:pt x="4851" y="859"/>
                  </a:lnTo>
                  <a:lnTo>
                    <a:pt x="4821" y="893"/>
                  </a:lnTo>
                  <a:lnTo>
                    <a:pt x="4787" y="925"/>
                  </a:lnTo>
                  <a:lnTo>
                    <a:pt x="4753" y="956"/>
                  </a:lnTo>
                  <a:lnTo>
                    <a:pt x="4718" y="988"/>
                  </a:lnTo>
                  <a:lnTo>
                    <a:pt x="4681" y="1017"/>
                  </a:lnTo>
                  <a:lnTo>
                    <a:pt x="4642" y="1046"/>
                  </a:lnTo>
                  <a:lnTo>
                    <a:pt x="4603" y="1074"/>
                  </a:lnTo>
                  <a:lnTo>
                    <a:pt x="4561" y="1101"/>
                  </a:lnTo>
                  <a:lnTo>
                    <a:pt x="4518" y="1127"/>
                  </a:lnTo>
                  <a:lnTo>
                    <a:pt x="4472" y="1151"/>
                  </a:lnTo>
                  <a:lnTo>
                    <a:pt x="4426" y="1174"/>
                  </a:lnTo>
                  <a:lnTo>
                    <a:pt x="4379" y="1195"/>
                  </a:lnTo>
                  <a:lnTo>
                    <a:pt x="4329" y="1214"/>
                  </a:lnTo>
                  <a:lnTo>
                    <a:pt x="4278" y="1232"/>
                  </a:lnTo>
                  <a:lnTo>
                    <a:pt x="4225" y="1248"/>
                  </a:lnTo>
                  <a:lnTo>
                    <a:pt x="4171" y="1263"/>
                  </a:lnTo>
                  <a:lnTo>
                    <a:pt x="4114" y="1274"/>
                  </a:lnTo>
                  <a:lnTo>
                    <a:pt x="4056" y="1284"/>
                  </a:lnTo>
                  <a:lnTo>
                    <a:pt x="3996" y="1292"/>
                  </a:lnTo>
                  <a:lnTo>
                    <a:pt x="3935" y="1298"/>
                  </a:lnTo>
                  <a:lnTo>
                    <a:pt x="3871" y="1301"/>
                  </a:lnTo>
                  <a:lnTo>
                    <a:pt x="3806" y="1303"/>
                  </a:lnTo>
                  <a:lnTo>
                    <a:pt x="3738" y="1301"/>
                  </a:lnTo>
                  <a:lnTo>
                    <a:pt x="3668" y="1296"/>
                  </a:lnTo>
                  <a:lnTo>
                    <a:pt x="3598" y="1290"/>
                  </a:lnTo>
                  <a:lnTo>
                    <a:pt x="3524" y="1280"/>
                  </a:lnTo>
                  <a:lnTo>
                    <a:pt x="3449" y="1267"/>
                  </a:lnTo>
                  <a:lnTo>
                    <a:pt x="3371" y="1253"/>
                  </a:lnTo>
                  <a:lnTo>
                    <a:pt x="3292" y="1233"/>
                  </a:lnTo>
                  <a:lnTo>
                    <a:pt x="3212" y="1212"/>
                  </a:lnTo>
                  <a:lnTo>
                    <a:pt x="3212" y="1212"/>
                  </a:lnTo>
                  <a:lnTo>
                    <a:pt x="3049" y="1167"/>
                  </a:lnTo>
                  <a:lnTo>
                    <a:pt x="2894" y="1129"/>
                  </a:lnTo>
                  <a:lnTo>
                    <a:pt x="2742" y="1091"/>
                  </a:lnTo>
                  <a:lnTo>
                    <a:pt x="2598" y="1059"/>
                  </a:lnTo>
                  <a:lnTo>
                    <a:pt x="2458" y="1032"/>
                  </a:lnTo>
                  <a:lnTo>
                    <a:pt x="2323" y="1007"/>
                  </a:lnTo>
                  <a:lnTo>
                    <a:pt x="2194" y="986"/>
                  </a:lnTo>
                  <a:lnTo>
                    <a:pt x="2069" y="970"/>
                  </a:lnTo>
                  <a:lnTo>
                    <a:pt x="1948" y="957"/>
                  </a:lnTo>
                  <a:lnTo>
                    <a:pt x="1833" y="948"/>
                  </a:lnTo>
                  <a:lnTo>
                    <a:pt x="1720" y="943"/>
                  </a:lnTo>
                  <a:lnTo>
                    <a:pt x="1612" y="941"/>
                  </a:lnTo>
                  <a:lnTo>
                    <a:pt x="1508" y="943"/>
                  </a:lnTo>
                  <a:lnTo>
                    <a:pt x="1408" y="948"/>
                  </a:lnTo>
                  <a:lnTo>
                    <a:pt x="1311" y="957"/>
                  </a:lnTo>
                  <a:lnTo>
                    <a:pt x="1216" y="969"/>
                  </a:lnTo>
                  <a:lnTo>
                    <a:pt x="1171" y="977"/>
                  </a:lnTo>
                  <a:lnTo>
                    <a:pt x="1126" y="985"/>
                  </a:lnTo>
                  <a:lnTo>
                    <a:pt x="1082" y="994"/>
                  </a:lnTo>
                  <a:lnTo>
                    <a:pt x="1037" y="1004"/>
                  </a:lnTo>
                  <a:lnTo>
                    <a:pt x="994" y="1015"/>
                  </a:lnTo>
                  <a:lnTo>
                    <a:pt x="953" y="1027"/>
                  </a:lnTo>
                  <a:lnTo>
                    <a:pt x="911" y="1040"/>
                  </a:lnTo>
                  <a:lnTo>
                    <a:pt x="869" y="1053"/>
                  </a:lnTo>
                  <a:lnTo>
                    <a:pt x="829" y="1067"/>
                  </a:lnTo>
                  <a:lnTo>
                    <a:pt x="789" y="1082"/>
                  </a:lnTo>
                  <a:lnTo>
                    <a:pt x="711" y="1114"/>
                  </a:lnTo>
                  <a:lnTo>
                    <a:pt x="635" y="1150"/>
                  </a:lnTo>
                  <a:lnTo>
                    <a:pt x="560" y="1188"/>
                  </a:lnTo>
                  <a:lnTo>
                    <a:pt x="486" y="1230"/>
                  </a:lnTo>
                  <a:lnTo>
                    <a:pt x="414" y="1275"/>
                  </a:lnTo>
                  <a:lnTo>
                    <a:pt x="343" y="1324"/>
                  </a:lnTo>
                  <a:lnTo>
                    <a:pt x="274" y="1374"/>
                  </a:lnTo>
                  <a:lnTo>
                    <a:pt x="204" y="1429"/>
                  </a:lnTo>
                  <a:lnTo>
                    <a:pt x="136" y="1485"/>
                  </a:lnTo>
                  <a:lnTo>
                    <a:pt x="68" y="1545"/>
                  </a:lnTo>
                  <a:lnTo>
                    <a:pt x="0" y="160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523762" name="Freeform 50"/>
            <p:cNvSpPr>
              <a:spLocks/>
            </p:cNvSpPr>
            <p:nvPr userDrawn="1"/>
          </p:nvSpPr>
          <p:spPr bwMode="auto">
            <a:xfrm>
              <a:off x="1317" y="854"/>
              <a:ext cx="5265" cy="860"/>
            </a:xfrm>
            <a:custGeom>
              <a:avLst/>
              <a:gdLst/>
              <a:ahLst/>
              <a:cxnLst>
                <a:cxn ang="0">
                  <a:pos x="5265" y="0"/>
                </a:cxn>
                <a:cxn ang="0">
                  <a:pos x="5249" y="73"/>
                </a:cxn>
                <a:cxn ang="0">
                  <a:pos x="5226" y="155"/>
                </a:cxn>
                <a:cxn ang="0">
                  <a:pos x="5191" y="262"/>
                </a:cxn>
                <a:cxn ang="0">
                  <a:pos x="5142" y="385"/>
                </a:cxn>
                <a:cxn ang="0">
                  <a:pos x="5078" y="520"/>
                </a:cxn>
                <a:cxn ang="0">
                  <a:pos x="5019" y="625"/>
                </a:cxn>
                <a:cxn ang="0">
                  <a:pos x="4974" y="696"/>
                </a:cxn>
                <a:cxn ang="0">
                  <a:pos x="4923" y="767"/>
                </a:cxn>
                <a:cxn ang="0">
                  <a:pos x="4869" y="838"/>
                </a:cxn>
                <a:cxn ang="0">
                  <a:pos x="4808" y="906"/>
                </a:cxn>
                <a:cxn ang="0">
                  <a:pos x="4741" y="971"/>
                </a:cxn>
                <a:cxn ang="0">
                  <a:pos x="4670" y="1034"/>
                </a:cxn>
                <a:cxn ang="0">
                  <a:pos x="4593" y="1093"/>
                </a:cxn>
                <a:cxn ang="0">
                  <a:pos x="4509" y="1147"/>
                </a:cxn>
                <a:cxn ang="0">
                  <a:pos x="4419" y="1195"/>
                </a:cxn>
                <a:cxn ang="0">
                  <a:pos x="4322" y="1239"/>
                </a:cxn>
                <a:cxn ang="0">
                  <a:pos x="4218" y="1274"/>
                </a:cxn>
                <a:cxn ang="0">
                  <a:pos x="4108" y="1303"/>
                </a:cxn>
                <a:cxn ang="0">
                  <a:pos x="3990" y="1324"/>
                </a:cxn>
                <a:cxn ang="0">
                  <a:pos x="3865" y="1336"/>
                </a:cxn>
                <a:cxn ang="0">
                  <a:pos x="3732" y="1337"/>
                </a:cxn>
                <a:cxn ang="0">
                  <a:pos x="3591" y="1329"/>
                </a:cxn>
                <a:cxn ang="0">
                  <a:pos x="3443" y="1311"/>
                </a:cxn>
                <a:cxn ang="0">
                  <a:pos x="3286" y="1279"/>
                </a:cxn>
                <a:cxn ang="0">
                  <a:pos x="3204" y="1260"/>
                </a:cxn>
                <a:cxn ang="0">
                  <a:pos x="2885" y="1181"/>
                </a:cxn>
                <a:cxn ang="0">
                  <a:pos x="2588" y="1119"/>
                </a:cxn>
                <a:cxn ang="0">
                  <a:pos x="2313" y="1071"/>
                </a:cxn>
                <a:cxn ang="0">
                  <a:pos x="2059" y="1039"/>
                </a:cxn>
                <a:cxn ang="0">
                  <a:pos x="1821" y="1022"/>
                </a:cxn>
                <a:cxn ang="0">
                  <a:pos x="1602" y="1019"/>
                </a:cxn>
                <a:cxn ang="0">
                  <a:pos x="1396" y="1031"/>
                </a:cxn>
                <a:cxn ang="0">
                  <a:pos x="1252" y="1048"/>
                </a:cxn>
                <a:cxn ang="0">
                  <a:pos x="1160" y="1064"/>
                </a:cxn>
                <a:cxn ang="0">
                  <a:pos x="1071" y="1084"/>
                </a:cxn>
                <a:cxn ang="0">
                  <a:pos x="985" y="1106"/>
                </a:cxn>
                <a:cxn ang="0">
                  <a:pos x="901" y="1132"/>
                </a:cxn>
                <a:cxn ang="0">
                  <a:pos x="820" y="1163"/>
                </a:cxn>
                <a:cxn ang="0">
                  <a:pos x="702" y="1213"/>
                </a:cxn>
                <a:cxn ang="0">
                  <a:pos x="552" y="1290"/>
                </a:cxn>
                <a:cxn ang="0">
                  <a:pos x="408" y="1381"/>
                </a:cxn>
                <a:cxn ang="0">
                  <a:pos x="269" y="1483"/>
                </a:cxn>
                <a:cxn ang="0">
                  <a:pos x="133" y="1596"/>
                </a:cxn>
                <a:cxn ang="0">
                  <a:pos x="0" y="1722"/>
                </a:cxn>
              </a:cxnLst>
              <a:rect l="0" t="0" r="r" b="b"/>
              <a:pathLst>
                <a:path w="5265" h="1722">
                  <a:moveTo>
                    <a:pt x="5265" y="0"/>
                  </a:moveTo>
                  <a:lnTo>
                    <a:pt x="5265" y="0"/>
                  </a:lnTo>
                  <a:lnTo>
                    <a:pt x="5262" y="20"/>
                  </a:lnTo>
                  <a:lnTo>
                    <a:pt x="5249" y="73"/>
                  </a:lnTo>
                  <a:lnTo>
                    <a:pt x="5238" y="112"/>
                  </a:lnTo>
                  <a:lnTo>
                    <a:pt x="5226" y="155"/>
                  </a:lnTo>
                  <a:lnTo>
                    <a:pt x="5210" y="205"/>
                  </a:lnTo>
                  <a:lnTo>
                    <a:pt x="5191" y="262"/>
                  </a:lnTo>
                  <a:lnTo>
                    <a:pt x="5169" y="322"/>
                  </a:lnTo>
                  <a:lnTo>
                    <a:pt x="5142" y="385"/>
                  </a:lnTo>
                  <a:lnTo>
                    <a:pt x="5113" y="451"/>
                  </a:lnTo>
                  <a:lnTo>
                    <a:pt x="5078" y="520"/>
                  </a:lnTo>
                  <a:lnTo>
                    <a:pt x="5040" y="590"/>
                  </a:lnTo>
                  <a:lnTo>
                    <a:pt x="5019" y="625"/>
                  </a:lnTo>
                  <a:lnTo>
                    <a:pt x="4997" y="661"/>
                  </a:lnTo>
                  <a:lnTo>
                    <a:pt x="4974" y="696"/>
                  </a:lnTo>
                  <a:lnTo>
                    <a:pt x="4949" y="732"/>
                  </a:lnTo>
                  <a:lnTo>
                    <a:pt x="4923" y="767"/>
                  </a:lnTo>
                  <a:lnTo>
                    <a:pt x="4897" y="803"/>
                  </a:lnTo>
                  <a:lnTo>
                    <a:pt x="4869" y="838"/>
                  </a:lnTo>
                  <a:lnTo>
                    <a:pt x="4838" y="872"/>
                  </a:lnTo>
                  <a:lnTo>
                    <a:pt x="4808" y="906"/>
                  </a:lnTo>
                  <a:lnTo>
                    <a:pt x="4776" y="938"/>
                  </a:lnTo>
                  <a:lnTo>
                    <a:pt x="4741" y="971"/>
                  </a:lnTo>
                  <a:lnTo>
                    <a:pt x="4706" y="1003"/>
                  </a:lnTo>
                  <a:lnTo>
                    <a:pt x="4670" y="1034"/>
                  </a:lnTo>
                  <a:lnTo>
                    <a:pt x="4631" y="1064"/>
                  </a:lnTo>
                  <a:lnTo>
                    <a:pt x="4593" y="1093"/>
                  </a:lnTo>
                  <a:lnTo>
                    <a:pt x="4551" y="1121"/>
                  </a:lnTo>
                  <a:lnTo>
                    <a:pt x="4509" y="1147"/>
                  </a:lnTo>
                  <a:lnTo>
                    <a:pt x="4465" y="1173"/>
                  </a:lnTo>
                  <a:lnTo>
                    <a:pt x="4419" y="1195"/>
                  </a:lnTo>
                  <a:lnTo>
                    <a:pt x="4370" y="1218"/>
                  </a:lnTo>
                  <a:lnTo>
                    <a:pt x="4322" y="1239"/>
                  </a:lnTo>
                  <a:lnTo>
                    <a:pt x="4270" y="1258"/>
                  </a:lnTo>
                  <a:lnTo>
                    <a:pt x="4218" y="1274"/>
                  </a:lnTo>
                  <a:lnTo>
                    <a:pt x="4163" y="1290"/>
                  </a:lnTo>
                  <a:lnTo>
                    <a:pt x="4108" y="1303"/>
                  </a:lnTo>
                  <a:lnTo>
                    <a:pt x="4050" y="1315"/>
                  </a:lnTo>
                  <a:lnTo>
                    <a:pt x="3990" y="1324"/>
                  </a:lnTo>
                  <a:lnTo>
                    <a:pt x="3929" y="1331"/>
                  </a:lnTo>
                  <a:lnTo>
                    <a:pt x="3865" y="1336"/>
                  </a:lnTo>
                  <a:lnTo>
                    <a:pt x="3800" y="1337"/>
                  </a:lnTo>
                  <a:lnTo>
                    <a:pt x="3732" y="1337"/>
                  </a:lnTo>
                  <a:lnTo>
                    <a:pt x="3662" y="1336"/>
                  </a:lnTo>
                  <a:lnTo>
                    <a:pt x="3591" y="1329"/>
                  </a:lnTo>
                  <a:lnTo>
                    <a:pt x="3518" y="1321"/>
                  </a:lnTo>
                  <a:lnTo>
                    <a:pt x="3443" y="1311"/>
                  </a:lnTo>
                  <a:lnTo>
                    <a:pt x="3365" y="1297"/>
                  </a:lnTo>
                  <a:lnTo>
                    <a:pt x="3286" y="1279"/>
                  </a:lnTo>
                  <a:lnTo>
                    <a:pt x="3204" y="1260"/>
                  </a:lnTo>
                  <a:lnTo>
                    <a:pt x="3204" y="1260"/>
                  </a:lnTo>
                  <a:lnTo>
                    <a:pt x="3042" y="1219"/>
                  </a:lnTo>
                  <a:lnTo>
                    <a:pt x="2885" y="1181"/>
                  </a:lnTo>
                  <a:lnTo>
                    <a:pt x="2733" y="1148"/>
                  </a:lnTo>
                  <a:lnTo>
                    <a:pt x="2588" y="1119"/>
                  </a:lnTo>
                  <a:lnTo>
                    <a:pt x="2447" y="1093"/>
                  </a:lnTo>
                  <a:lnTo>
                    <a:pt x="2313" y="1071"/>
                  </a:lnTo>
                  <a:lnTo>
                    <a:pt x="2184" y="1053"/>
                  </a:lnTo>
                  <a:lnTo>
                    <a:pt x="2059" y="1039"/>
                  </a:lnTo>
                  <a:lnTo>
                    <a:pt x="1938" y="1029"/>
                  </a:lnTo>
                  <a:lnTo>
                    <a:pt x="1821" y="1022"/>
                  </a:lnTo>
                  <a:lnTo>
                    <a:pt x="1709" y="1019"/>
                  </a:lnTo>
                  <a:lnTo>
                    <a:pt x="1602" y="1019"/>
                  </a:lnTo>
                  <a:lnTo>
                    <a:pt x="1498" y="1024"/>
                  </a:lnTo>
                  <a:lnTo>
                    <a:pt x="1396" y="1031"/>
                  </a:lnTo>
                  <a:lnTo>
                    <a:pt x="1299" y="1042"/>
                  </a:lnTo>
                  <a:lnTo>
                    <a:pt x="1252" y="1048"/>
                  </a:lnTo>
                  <a:lnTo>
                    <a:pt x="1206" y="1056"/>
                  </a:lnTo>
                  <a:lnTo>
                    <a:pt x="1160" y="1064"/>
                  </a:lnTo>
                  <a:lnTo>
                    <a:pt x="1116" y="1074"/>
                  </a:lnTo>
                  <a:lnTo>
                    <a:pt x="1071" y="1084"/>
                  </a:lnTo>
                  <a:lnTo>
                    <a:pt x="1027" y="1095"/>
                  </a:lnTo>
                  <a:lnTo>
                    <a:pt x="985" y="1106"/>
                  </a:lnTo>
                  <a:lnTo>
                    <a:pt x="942" y="1119"/>
                  </a:lnTo>
                  <a:lnTo>
                    <a:pt x="901" y="1132"/>
                  </a:lnTo>
                  <a:lnTo>
                    <a:pt x="860" y="1147"/>
                  </a:lnTo>
                  <a:lnTo>
                    <a:pt x="820" y="1163"/>
                  </a:lnTo>
                  <a:lnTo>
                    <a:pt x="780" y="1177"/>
                  </a:lnTo>
                  <a:lnTo>
                    <a:pt x="702" y="1213"/>
                  </a:lnTo>
                  <a:lnTo>
                    <a:pt x="626" y="1250"/>
                  </a:lnTo>
                  <a:lnTo>
                    <a:pt x="552" y="1290"/>
                  </a:lnTo>
                  <a:lnTo>
                    <a:pt x="479" y="1334"/>
                  </a:lnTo>
                  <a:lnTo>
                    <a:pt x="408" y="1381"/>
                  </a:lnTo>
                  <a:lnTo>
                    <a:pt x="338" y="1429"/>
                  </a:lnTo>
                  <a:lnTo>
                    <a:pt x="269" y="1483"/>
                  </a:lnTo>
                  <a:lnTo>
                    <a:pt x="201" y="1538"/>
                  </a:lnTo>
                  <a:lnTo>
                    <a:pt x="133" y="1596"/>
                  </a:lnTo>
                  <a:lnTo>
                    <a:pt x="66" y="1657"/>
                  </a:lnTo>
                  <a:lnTo>
                    <a:pt x="0" y="172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523763" name="Freeform 51"/>
            <p:cNvSpPr>
              <a:spLocks/>
            </p:cNvSpPr>
            <p:nvPr userDrawn="1"/>
          </p:nvSpPr>
          <p:spPr bwMode="auto">
            <a:xfrm>
              <a:off x="1361" y="825"/>
              <a:ext cx="5239" cy="918"/>
            </a:xfrm>
            <a:custGeom>
              <a:avLst/>
              <a:gdLst/>
              <a:ahLst/>
              <a:cxnLst>
                <a:cxn ang="0">
                  <a:pos x="5239" y="0"/>
                </a:cxn>
                <a:cxn ang="0">
                  <a:pos x="5223" y="74"/>
                </a:cxn>
                <a:cxn ang="0">
                  <a:pos x="5202" y="158"/>
                </a:cxn>
                <a:cxn ang="0">
                  <a:pos x="5169" y="265"/>
                </a:cxn>
                <a:cxn ang="0">
                  <a:pos x="5122" y="389"/>
                </a:cxn>
                <a:cxn ang="0">
                  <a:pos x="5061" y="527"/>
                </a:cxn>
                <a:cxn ang="0">
                  <a:pos x="5003" y="635"/>
                </a:cxn>
                <a:cxn ang="0">
                  <a:pos x="4958" y="706"/>
                </a:cxn>
                <a:cxn ang="0">
                  <a:pos x="4909" y="778"/>
                </a:cxn>
                <a:cxn ang="0">
                  <a:pos x="4855" y="850"/>
                </a:cxn>
                <a:cxn ang="0">
                  <a:pos x="4796" y="921"/>
                </a:cxn>
                <a:cxn ang="0">
                  <a:pos x="4730" y="987"/>
                </a:cxn>
                <a:cxn ang="0">
                  <a:pos x="4660" y="1051"/>
                </a:cxn>
                <a:cxn ang="0">
                  <a:pos x="4583" y="1113"/>
                </a:cxn>
                <a:cxn ang="0">
                  <a:pos x="4500" y="1168"/>
                </a:cxn>
                <a:cxn ang="0">
                  <a:pos x="4411" y="1219"/>
                </a:cxn>
                <a:cxn ang="0">
                  <a:pos x="4315" y="1265"/>
                </a:cxn>
                <a:cxn ang="0">
                  <a:pos x="4211" y="1303"/>
                </a:cxn>
                <a:cxn ang="0">
                  <a:pos x="4101" y="1334"/>
                </a:cxn>
                <a:cxn ang="0">
                  <a:pos x="3985" y="1357"/>
                </a:cxn>
                <a:cxn ang="0">
                  <a:pos x="3860" y="1371"/>
                </a:cxn>
                <a:cxn ang="0">
                  <a:pos x="3727" y="1376"/>
                </a:cxn>
                <a:cxn ang="0">
                  <a:pos x="3585" y="1371"/>
                </a:cxn>
                <a:cxn ang="0">
                  <a:pos x="3436" y="1355"/>
                </a:cxn>
                <a:cxn ang="0">
                  <a:pos x="3279" y="1326"/>
                </a:cxn>
                <a:cxn ang="0">
                  <a:pos x="3198" y="1308"/>
                </a:cxn>
                <a:cxn ang="0">
                  <a:pos x="2877" y="1235"/>
                </a:cxn>
                <a:cxn ang="0">
                  <a:pos x="2580" y="1179"/>
                </a:cxn>
                <a:cxn ang="0">
                  <a:pos x="2303" y="1137"/>
                </a:cxn>
                <a:cxn ang="0">
                  <a:pos x="2048" y="1109"/>
                </a:cxn>
                <a:cxn ang="0">
                  <a:pos x="1811" y="1097"/>
                </a:cxn>
                <a:cxn ang="0">
                  <a:pos x="1591" y="1100"/>
                </a:cxn>
                <a:cxn ang="0">
                  <a:pos x="1387" y="1114"/>
                </a:cxn>
                <a:cxn ang="0">
                  <a:pos x="1243" y="1135"/>
                </a:cxn>
                <a:cxn ang="0">
                  <a:pos x="1151" y="1153"/>
                </a:cxn>
                <a:cxn ang="0">
                  <a:pos x="1062" y="1174"/>
                </a:cxn>
                <a:cxn ang="0">
                  <a:pos x="976" y="1200"/>
                </a:cxn>
                <a:cxn ang="0">
                  <a:pos x="893" y="1227"/>
                </a:cxn>
                <a:cxn ang="0">
                  <a:pos x="812" y="1258"/>
                </a:cxn>
                <a:cxn ang="0">
                  <a:pos x="696" y="1311"/>
                </a:cxn>
                <a:cxn ang="0">
                  <a:pos x="546" y="1392"/>
                </a:cxn>
                <a:cxn ang="0">
                  <a:pos x="404" y="1486"/>
                </a:cxn>
                <a:cxn ang="0">
                  <a:pos x="267" y="1591"/>
                </a:cxn>
                <a:cxn ang="0">
                  <a:pos x="132" y="1709"/>
                </a:cxn>
                <a:cxn ang="0">
                  <a:pos x="0" y="1836"/>
                </a:cxn>
              </a:cxnLst>
              <a:rect l="0" t="0" r="r" b="b"/>
              <a:pathLst>
                <a:path w="5239" h="1836">
                  <a:moveTo>
                    <a:pt x="5239" y="0"/>
                  </a:moveTo>
                  <a:lnTo>
                    <a:pt x="5239" y="0"/>
                  </a:lnTo>
                  <a:lnTo>
                    <a:pt x="5236" y="20"/>
                  </a:lnTo>
                  <a:lnTo>
                    <a:pt x="5223" y="74"/>
                  </a:lnTo>
                  <a:lnTo>
                    <a:pt x="5215" y="113"/>
                  </a:lnTo>
                  <a:lnTo>
                    <a:pt x="5202" y="158"/>
                  </a:lnTo>
                  <a:lnTo>
                    <a:pt x="5187" y="209"/>
                  </a:lnTo>
                  <a:lnTo>
                    <a:pt x="5169" y="265"/>
                  </a:lnTo>
                  <a:lnTo>
                    <a:pt x="5148" y="325"/>
                  </a:lnTo>
                  <a:lnTo>
                    <a:pt x="5122" y="389"/>
                  </a:lnTo>
                  <a:lnTo>
                    <a:pt x="5093" y="457"/>
                  </a:lnTo>
                  <a:lnTo>
                    <a:pt x="5061" y="527"/>
                  </a:lnTo>
                  <a:lnTo>
                    <a:pt x="5023" y="598"/>
                  </a:lnTo>
                  <a:lnTo>
                    <a:pt x="5003" y="635"/>
                  </a:lnTo>
                  <a:lnTo>
                    <a:pt x="4982" y="670"/>
                  </a:lnTo>
                  <a:lnTo>
                    <a:pt x="4958" y="706"/>
                  </a:lnTo>
                  <a:lnTo>
                    <a:pt x="4934" y="743"/>
                  </a:lnTo>
                  <a:lnTo>
                    <a:pt x="4909" y="778"/>
                  </a:lnTo>
                  <a:lnTo>
                    <a:pt x="4883" y="814"/>
                  </a:lnTo>
                  <a:lnTo>
                    <a:pt x="4855" y="850"/>
                  </a:lnTo>
                  <a:lnTo>
                    <a:pt x="4826" y="885"/>
                  </a:lnTo>
                  <a:lnTo>
                    <a:pt x="4796" y="921"/>
                  </a:lnTo>
                  <a:lnTo>
                    <a:pt x="4764" y="954"/>
                  </a:lnTo>
                  <a:lnTo>
                    <a:pt x="4730" y="987"/>
                  </a:lnTo>
                  <a:lnTo>
                    <a:pt x="4696" y="1019"/>
                  </a:lnTo>
                  <a:lnTo>
                    <a:pt x="4660" y="1051"/>
                  </a:lnTo>
                  <a:lnTo>
                    <a:pt x="4622" y="1082"/>
                  </a:lnTo>
                  <a:lnTo>
                    <a:pt x="4583" y="1113"/>
                  </a:lnTo>
                  <a:lnTo>
                    <a:pt x="4543" y="1140"/>
                  </a:lnTo>
                  <a:lnTo>
                    <a:pt x="4500" y="1168"/>
                  </a:lnTo>
                  <a:lnTo>
                    <a:pt x="4457" y="1195"/>
                  </a:lnTo>
                  <a:lnTo>
                    <a:pt x="4411" y="1219"/>
                  </a:lnTo>
                  <a:lnTo>
                    <a:pt x="4364" y="1242"/>
                  </a:lnTo>
                  <a:lnTo>
                    <a:pt x="4315" y="1265"/>
                  </a:lnTo>
                  <a:lnTo>
                    <a:pt x="4264" y="1284"/>
                  </a:lnTo>
                  <a:lnTo>
                    <a:pt x="4211" y="1303"/>
                  </a:lnTo>
                  <a:lnTo>
                    <a:pt x="4157" y="1319"/>
                  </a:lnTo>
                  <a:lnTo>
                    <a:pt x="4101" y="1334"/>
                  </a:lnTo>
                  <a:lnTo>
                    <a:pt x="4043" y="1347"/>
                  </a:lnTo>
                  <a:lnTo>
                    <a:pt x="3985" y="1357"/>
                  </a:lnTo>
                  <a:lnTo>
                    <a:pt x="3922" y="1365"/>
                  </a:lnTo>
                  <a:lnTo>
                    <a:pt x="3860" y="1371"/>
                  </a:lnTo>
                  <a:lnTo>
                    <a:pt x="3793" y="1374"/>
                  </a:lnTo>
                  <a:lnTo>
                    <a:pt x="3727" y="1376"/>
                  </a:lnTo>
                  <a:lnTo>
                    <a:pt x="3657" y="1374"/>
                  </a:lnTo>
                  <a:lnTo>
                    <a:pt x="3585" y="1371"/>
                  </a:lnTo>
                  <a:lnTo>
                    <a:pt x="3513" y="1365"/>
                  </a:lnTo>
                  <a:lnTo>
                    <a:pt x="3436" y="1355"/>
                  </a:lnTo>
                  <a:lnTo>
                    <a:pt x="3359" y="1342"/>
                  </a:lnTo>
                  <a:lnTo>
                    <a:pt x="3279" y="1326"/>
                  </a:lnTo>
                  <a:lnTo>
                    <a:pt x="3198" y="1308"/>
                  </a:lnTo>
                  <a:lnTo>
                    <a:pt x="3198" y="1308"/>
                  </a:lnTo>
                  <a:lnTo>
                    <a:pt x="3034" y="1269"/>
                  </a:lnTo>
                  <a:lnTo>
                    <a:pt x="2877" y="1235"/>
                  </a:lnTo>
                  <a:lnTo>
                    <a:pt x="2726" y="1205"/>
                  </a:lnTo>
                  <a:lnTo>
                    <a:pt x="2580" y="1179"/>
                  </a:lnTo>
                  <a:lnTo>
                    <a:pt x="2439" y="1156"/>
                  </a:lnTo>
                  <a:lnTo>
                    <a:pt x="2303" y="1137"/>
                  </a:lnTo>
                  <a:lnTo>
                    <a:pt x="2174" y="1121"/>
                  </a:lnTo>
                  <a:lnTo>
                    <a:pt x="2048" y="1109"/>
                  </a:lnTo>
                  <a:lnTo>
                    <a:pt x="1927" y="1101"/>
                  </a:lnTo>
                  <a:lnTo>
                    <a:pt x="1811" y="1097"/>
                  </a:lnTo>
                  <a:lnTo>
                    <a:pt x="1699" y="1097"/>
                  </a:lnTo>
                  <a:lnTo>
                    <a:pt x="1591" y="1100"/>
                  </a:lnTo>
                  <a:lnTo>
                    <a:pt x="1487" y="1105"/>
                  </a:lnTo>
                  <a:lnTo>
                    <a:pt x="1387" y="1114"/>
                  </a:lnTo>
                  <a:lnTo>
                    <a:pt x="1290" y="1127"/>
                  </a:lnTo>
                  <a:lnTo>
                    <a:pt x="1243" y="1135"/>
                  </a:lnTo>
                  <a:lnTo>
                    <a:pt x="1197" y="1143"/>
                  </a:lnTo>
                  <a:lnTo>
                    <a:pt x="1151" y="1153"/>
                  </a:lnTo>
                  <a:lnTo>
                    <a:pt x="1107" y="1164"/>
                  </a:lnTo>
                  <a:lnTo>
                    <a:pt x="1062" y="1174"/>
                  </a:lnTo>
                  <a:lnTo>
                    <a:pt x="1019" y="1187"/>
                  </a:lnTo>
                  <a:lnTo>
                    <a:pt x="976" y="1200"/>
                  </a:lnTo>
                  <a:lnTo>
                    <a:pt x="934" y="1213"/>
                  </a:lnTo>
                  <a:lnTo>
                    <a:pt x="893" y="1227"/>
                  </a:lnTo>
                  <a:lnTo>
                    <a:pt x="853" y="1242"/>
                  </a:lnTo>
                  <a:lnTo>
                    <a:pt x="812" y="1258"/>
                  </a:lnTo>
                  <a:lnTo>
                    <a:pt x="772" y="1276"/>
                  </a:lnTo>
                  <a:lnTo>
                    <a:pt x="696" y="1311"/>
                  </a:lnTo>
                  <a:lnTo>
                    <a:pt x="619" y="1350"/>
                  </a:lnTo>
                  <a:lnTo>
                    <a:pt x="546" y="1392"/>
                  </a:lnTo>
                  <a:lnTo>
                    <a:pt x="473" y="1437"/>
                  </a:lnTo>
                  <a:lnTo>
                    <a:pt x="404" y="1486"/>
                  </a:lnTo>
                  <a:lnTo>
                    <a:pt x="335" y="1537"/>
                  </a:lnTo>
                  <a:lnTo>
                    <a:pt x="267" y="1591"/>
                  </a:lnTo>
                  <a:lnTo>
                    <a:pt x="199" y="1649"/>
                  </a:lnTo>
                  <a:lnTo>
                    <a:pt x="132" y="1709"/>
                  </a:lnTo>
                  <a:lnTo>
                    <a:pt x="67" y="1772"/>
                  </a:lnTo>
                  <a:lnTo>
                    <a:pt x="0" y="183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523764" name="Freeform 52"/>
            <p:cNvSpPr>
              <a:spLocks/>
            </p:cNvSpPr>
            <p:nvPr userDrawn="1"/>
          </p:nvSpPr>
          <p:spPr bwMode="auto">
            <a:xfrm>
              <a:off x="1407" y="796"/>
              <a:ext cx="5211" cy="976"/>
            </a:xfrm>
            <a:custGeom>
              <a:avLst/>
              <a:gdLst/>
              <a:ahLst/>
              <a:cxnLst>
                <a:cxn ang="0">
                  <a:pos x="5211" y="0"/>
                </a:cxn>
                <a:cxn ang="0">
                  <a:pos x="5197" y="76"/>
                </a:cxn>
                <a:cxn ang="0">
                  <a:pos x="5176" y="160"/>
                </a:cxn>
                <a:cxn ang="0">
                  <a:pos x="5144" y="268"/>
                </a:cxn>
                <a:cxn ang="0">
                  <a:pos x="5100" y="394"/>
                </a:cxn>
                <a:cxn ang="0">
                  <a:pos x="5040" y="533"/>
                </a:cxn>
                <a:cxn ang="0">
                  <a:pos x="4983" y="643"/>
                </a:cxn>
                <a:cxn ang="0">
                  <a:pos x="4940" y="715"/>
                </a:cxn>
                <a:cxn ang="0">
                  <a:pos x="4893" y="790"/>
                </a:cxn>
                <a:cxn ang="0">
                  <a:pos x="4839" y="862"/>
                </a:cxn>
                <a:cxn ang="0">
                  <a:pos x="4780" y="933"/>
                </a:cxn>
                <a:cxn ang="0">
                  <a:pos x="4716" y="1003"/>
                </a:cxn>
                <a:cxn ang="0">
                  <a:pos x="4647" y="1069"/>
                </a:cxn>
                <a:cxn ang="0">
                  <a:pos x="4571" y="1130"/>
                </a:cxn>
                <a:cxn ang="0">
                  <a:pos x="4489" y="1188"/>
                </a:cxn>
                <a:cxn ang="0">
                  <a:pos x="4400" y="1242"/>
                </a:cxn>
                <a:cxn ang="0">
                  <a:pos x="4305" y="1289"/>
                </a:cxn>
                <a:cxn ang="0">
                  <a:pos x="4203" y="1331"/>
                </a:cxn>
                <a:cxn ang="0">
                  <a:pos x="4093" y="1363"/>
                </a:cxn>
                <a:cxn ang="0">
                  <a:pos x="3976" y="1389"/>
                </a:cxn>
                <a:cxn ang="0">
                  <a:pos x="3851" y="1406"/>
                </a:cxn>
                <a:cxn ang="0">
                  <a:pos x="3718" y="1413"/>
                </a:cxn>
                <a:cxn ang="0">
                  <a:pos x="3578" y="1411"/>
                </a:cxn>
                <a:cxn ang="0">
                  <a:pos x="3428" y="1398"/>
                </a:cxn>
                <a:cxn ang="0">
                  <a:pos x="3271" y="1373"/>
                </a:cxn>
                <a:cxn ang="0">
                  <a:pos x="3188" y="1356"/>
                </a:cxn>
                <a:cxn ang="0">
                  <a:pos x="2867" y="1290"/>
                </a:cxn>
                <a:cxn ang="0">
                  <a:pos x="2568" y="1239"/>
                </a:cxn>
                <a:cxn ang="0">
                  <a:pos x="2292" y="1203"/>
                </a:cxn>
                <a:cxn ang="0">
                  <a:pos x="2037" y="1180"/>
                </a:cxn>
                <a:cxn ang="0">
                  <a:pos x="1799" y="1172"/>
                </a:cxn>
                <a:cxn ang="0">
                  <a:pos x="1580" y="1179"/>
                </a:cxn>
                <a:cxn ang="0">
                  <a:pos x="1376" y="1198"/>
                </a:cxn>
                <a:cxn ang="0">
                  <a:pos x="1231" y="1222"/>
                </a:cxn>
                <a:cxn ang="0">
                  <a:pos x="1140" y="1242"/>
                </a:cxn>
                <a:cxn ang="0">
                  <a:pos x="1052" y="1266"/>
                </a:cxn>
                <a:cxn ang="0">
                  <a:pos x="966" y="1292"/>
                </a:cxn>
                <a:cxn ang="0">
                  <a:pos x="883" y="1323"/>
                </a:cxn>
                <a:cxn ang="0">
                  <a:pos x="802" y="1355"/>
                </a:cxn>
                <a:cxn ang="0">
                  <a:pos x="687" y="1410"/>
                </a:cxn>
                <a:cxn ang="0">
                  <a:pos x="539" y="1495"/>
                </a:cxn>
                <a:cxn ang="0">
                  <a:pos x="398" y="1592"/>
                </a:cxn>
                <a:cxn ang="0">
                  <a:pos x="262" y="1700"/>
                </a:cxn>
                <a:cxn ang="0">
                  <a:pos x="130" y="1821"/>
                </a:cxn>
                <a:cxn ang="0">
                  <a:pos x="0" y="1952"/>
                </a:cxn>
              </a:cxnLst>
              <a:rect l="0" t="0" r="r" b="b"/>
              <a:pathLst>
                <a:path w="5211" h="1952">
                  <a:moveTo>
                    <a:pt x="5211" y="0"/>
                  </a:moveTo>
                  <a:lnTo>
                    <a:pt x="5211" y="0"/>
                  </a:lnTo>
                  <a:lnTo>
                    <a:pt x="5206" y="21"/>
                  </a:lnTo>
                  <a:lnTo>
                    <a:pt x="5197" y="76"/>
                  </a:lnTo>
                  <a:lnTo>
                    <a:pt x="5187" y="115"/>
                  </a:lnTo>
                  <a:lnTo>
                    <a:pt x="5176" y="160"/>
                  </a:lnTo>
                  <a:lnTo>
                    <a:pt x="5162" y="212"/>
                  </a:lnTo>
                  <a:lnTo>
                    <a:pt x="5144" y="268"/>
                  </a:lnTo>
                  <a:lnTo>
                    <a:pt x="5123" y="329"/>
                  </a:lnTo>
                  <a:lnTo>
                    <a:pt x="5100" y="394"/>
                  </a:lnTo>
                  <a:lnTo>
                    <a:pt x="5072" y="463"/>
                  </a:lnTo>
                  <a:lnTo>
                    <a:pt x="5040" y="533"/>
                  </a:lnTo>
                  <a:lnTo>
                    <a:pt x="5004" y="606"/>
                  </a:lnTo>
                  <a:lnTo>
                    <a:pt x="4983" y="643"/>
                  </a:lnTo>
                  <a:lnTo>
                    <a:pt x="4962" y="680"/>
                  </a:lnTo>
                  <a:lnTo>
                    <a:pt x="4940" y="715"/>
                  </a:lnTo>
                  <a:lnTo>
                    <a:pt x="4916" y="753"/>
                  </a:lnTo>
                  <a:lnTo>
                    <a:pt x="4893" y="790"/>
                  </a:lnTo>
                  <a:lnTo>
                    <a:pt x="4866" y="827"/>
                  </a:lnTo>
                  <a:lnTo>
                    <a:pt x="4839" y="862"/>
                  </a:lnTo>
                  <a:lnTo>
                    <a:pt x="4811" y="898"/>
                  </a:lnTo>
                  <a:lnTo>
                    <a:pt x="4780" y="933"/>
                  </a:lnTo>
                  <a:lnTo>
                    <a:pt x="4750" y="969"/>
                  </a:lnTo>
                  <a:lnTo>
                    <a:pt x="4716" y="1003"/>
                  </a:lnTo>
                  <a:lnTo>
                    <a:pt x="4683" y="1037"/>
                  </a:lnTo>
                  <a:lnTo>
                    <a:pt x="4647" y="1069"/>
                  </a:lnTo>
                  <a:lnTo>
                    <a:pt x="4609" y="1100"/>
                  </a:lnTo>
                  <a:lnTo>
                    <a:pt x="4571" y="1130"/>
                  </a:lnTo>
                  <a:lnTo>
                    <a:pt x="4530" y="1161"/>
                  </a:lnTo>
                  <a:lnTo>
                    <a:pt x="4489" y="1188"/>
                  </a:lnTo>
                  <a:lnTo>
                    <a:pt x="4446" y="1216"/>
                  </a:lnTo>
                  <a:lnTo>
                    <a:pt x="4400" y="1242"/>
                  </a:lnTo>
                  <a:lnTo>
                    <a:pt x="4354" y="1266"/>
                  </a:lnTo>
                  <a:lnTo>
                    <a:pt x="4305" y="1289"/>
                  </a:lnTo>
                  <a:lnTo>
                    <a:pt x="4255" y="1311"/>
                  </a:lnTo>
                  <a:lnTo>
                    <a:pt x="4203" y="1331"/>
                  </a:lnTo>
                  <a:lnTo>
                    <a:pt x="4148" y="1348"/>
                  </a:lnTo>
                  <a:lnTo>
                    <a:pt x="4093" y="1363"/>
                  </a:lnTo>
                  <a:lnTo>
                    <a:pt x="4036" y="1377"/>
                  </a:lnTo>
                  <a:lnTo>
                    <a:pt x="3976" y="1389"/>
                  </a:lnTo>
                  <a:lnTo>
                    <a:pt x="3915" y="1398"/>
                  </a:lnTo>
                  <a:lnTo>
                    <a:pt x="3851" y="1406"/>
                  </a:lnTo>
                  <a:lnTo>
                    <a:pt x="3786" y="1411"/>
                  </a:lnTo>
                  <a:lnTo>
                    <a:pt x="3718" y="1413"/>
                  </a:lnTo>
                  <a:lnTo>
                    <a:pt x="3649" y="1415"/>
                  </a:lnTo>
                  <a:lnTo>
                    <a:pt x="3578" y="1411"/>
                  </a:lnTo>
                  <a:lnTo>
                    <a:pt x="3504" y="1406"/>
                  </a:lnTo>
                  <a:lnTo>
                    <a:pt x="3428" y="1398"/>
                  </a:lnTo>
                  <a:lnTo>
                    <a:pt x="3350" y="1387"/>
                  </a:lnTo>
                  <a:lnTo>
                    <a:pt x="3271" y="1373"/>
                  </a:lnTo>
                  <a:lnTo>
                    <a:pt x="3188" y="1356"/>
                  </a:lnTo>
                  <a:lnTo>
                    <a:pt x="3188" y="1356"/>
                  </a:lnTo>
                  <a:lnTo>
                    <a:pt x="3025" y="1321"/>
                  </a:lnTo>
                  <a:lnTo>
                    <a:pt x="2867" y="1290"/>
                  </a:lnTo>
                  <a:lnTo>
                    <a:pt x="2716" y="1263"/>
                  </a:lnTo>
                  <a:lnTo>
                    <a:pt x="2568" y="1239"/>
                  </a:lnTo>
                  <a:lnTo>
                    <a:pt x="2428" y="1219"/>
                  </a:lnTo>
                  <a:lnTo>
                    <a:pt x="2292" y="1203"/>
                  </a:lnTo>
                  <a:lnTo>
                    <a:pt x="2162" y="1190"/>
                  </a:lnTo>
                  <a:lnTo>
                    <a:pt x="2037" y="1180"/>
                  </a:lnTo>
                  <a:lnTo>
                    <a:pt x="1916" y="1174"/>
                  </a:lnTo>
                  <a:lnTo>
                    <a:pt x="1799" y="1172"/>
                  </a:lnTo>
                  <a:lnTo>
                    <a:pt x="1688" y="1174"/>
                  </a:lnTo>
                  <a:lnTo>
                    <a:pt x="1580" y="1179"/>
                  </a:lnTo>
                  <a:lnTo>
                    <a:pt x="1476" y="1187"/>
                  </a:lnTo>
                  <a:lnTo>
                    <a:pt x="1376" y="1198"/>
                  </a:lnTo>
                  <a:lnTo>
                    <a:pt x="1279" y="1214"/>
                  </a:lnTo>
                  <a:lnTo>
                    <a:pt x="1231" y="1222"/>
                  </a:lnTo>
                  <a:lnTo>
                    <a:pt x="1186" y="1232"/>
                  </a:lnTo>
                  <a:lnTo>
                    <a:pt x="1140" y="1242"/>
                  </a:lnTo>
                  <a:lnTo>
                    <a:pt x="1095" y="1253"/>
                  </a:lnTo>
                  <a:lnTo>
                    <a:pt x="1052" y="1266"/>
                  </a:lnTo>
                  <a:lnTo>
                    <a:pt x="1009" y="1279"/>
                  </a:lnTo>
                  <a:lnTo>
                    <a:pt x="966" y="1292"/>
                  </a:lnTo>
                  <a:lnTo>
                    <a:pt x="925" y="1306"/>
                  </a:lnTo>
                  <a:lnTo>
                    <a:pt x="883" y="1323"/>
                  </a:lnTo>
                  <a:lnTo>
                    <a:pt x="843" y="1339"/>
                  </a:lnTo>
                  <a:lnTo>
                    <a:pt x="802" y="1355"/>
                  </a:lnTo>
                  <a:lnTo>
                    <a:pt x="763" y="1373"/>
                  </a:lnTo>
                  <a:lnTo>
                    <a:pt x="687" y="1410"/>
                  </a:lnTo>
                  <a:lnTo>
                    <a:pt x="612" y="1452"/>
                  </a:lnTo>
                  <a:lnTo>
                    <a:pt x="539" y="1495"/>
                  </a:lnTo>
                  <a:lnTo>
                    <a:pt x="468" y="1542"/>
                  </a:lnTo>
                  <a:lnTo>
                    <a:pt x="398" y="1592"/>
                  </a:lnTo>
                  <a:lnTo>
                    <a:pt x="329" y="1644"/>
                  </a:lnTo>
                  <a:lnTo>
                    <a:pt x="262" y="1700"/>
                  </a:lnTo>
                  <a:lnTo>
                    <a:pt x="196" y="1758"/>
                  </a:lnTo>
                  <a:lnTo>
                    <a:pt x="130" y="1821"/>
                  </a:lnTo>
                  <a:lnTo>
                    <a:pt x="65" y="1884"/>
                  </a:lnTo>
                  <a:lnTo>
                    <a:pt x="0" y="195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523765" name="Freeform 53"/>
            <p:cNvSpPr>
              <a:spLocks/>
            </p:cNvSpPr>
            <p:nvPr userDrawn="1"/>
          </p:nvSpPr>
          <p:spPr bwMode="auto">
            <a:xfrm>
              <a:off x="1454" y="767"/>
              <a:ext cx="5179" cy="1034"/>
            </a:xfrm>
            <a:custGeom>
              <a:avLst/>
              <a:gdLst/>
              <a:ahLst/>
              <a:cxnLst>
                <a:cxn ang="0">
                  <a:pos x="5179" y="0"/>
                </a:cxn>
                <a:cxn ang="0">
                  <a:pos x="5166" y="74"/>
                </a:cxn>
                <a:cxn ang="0">
                  <a:pos x="5148" y="159"/>
                </a:cxn>
                <a:cxn ang="0">
                  <a:pos x="5118" y="269"/>
                </a:cxn>
                <a:cxn ang="0">
                  <a:pos x="5075" y="397"/>
                </a:cxn>
                <a:cxn ang="0">
                  <a:pos x="5016" y="537"/>
                </a:cxn>
                <a:cxn ang="0">
                  <a:pos x="4962" y="649"/>
                </a:cxn>
                <a:cxn ang="0">
                  <a:pos x="4921" y="723"/>
                </a:cxn>
                <a:cxn ang="0">
                  <a:pos x="4873" y="799"/>
                </a:cxn>
                <a:cxn ang="0">
                  <a:pos x="4822" y="873"/>
                </a:cxn>
                <a:cxn ang="0">
                  <a:pos x="4764" y="946"/>
                </a:cxn>
                <a:cxn ang="0">
                  <a:pos x="4701" y="1015"/>
                </a:cxn>
                <a:cxn ang="0">
                  <a:pos x="4632" y="1083"/>
                </a:cxn>
                <a:cxn ang="0">
                  <a:pos x="4558" y="1148"/>
                </a:cxn>
                <a:cxn ang="0">
                  <a:pos x="4476" y="1207"/>
                </a:cxn>
                <a:cxn ang="0">
                  <a:pos x="4389" y="1262"/>
                </a:cxn>
                <a:cxn ang="0">
                  <a:pos x="4294" y="1312"/>
                </a:cxn>
                <a:cxn ang="0">
                  <a:pos x="4192" y="1356"/>
                </a:cxn>
                <a:cxn ang="0">
                  <a:pos x="4083" y="1391"/>
                </a:cxn>
                <a:cxn ang="0">
                  <a:pos x="3967" y="1419"/>
                </a:cxn>
                <a:cxn ang="0">
                  <a:pos x="3842" y="1438"/>
                </a:cxn>
                <a:cxn ang="0">
                  <a:pos x="3710" y="1450"/>
                </a:cxn>
                <a:cxn ang="0">
                  <a:pos x="3568" y="1450"/>
                </a:cxn>
                <a:cxn ang="0">
                  <a:pos x="3420" y="1440"/>
                </a:cxn>
                <a:cxn ang="0">
                  <a:pos x="3261" y="1417"/>
                </a:cxn>
                <a:cxn ang="0">
                  <a:pos x="3178" y="1403"/>
                </a:cxn>
                <a:cxn ang="0">
                  <a:pos x="2856" y="1343"/>
                </a:cxn>
                <a:cxn ang="0">
                  <a:pos x="2558" y="1296"/>
                </a:cxn>
                <a:cxn ang="0">
                  <a:pos x="2281" y="1265"/>
                </a:cxn>
                <a:cxn ang="0">
                  <a:pos x="2024" y="1249"/>
                </a:cxn>
                <a:cxn ang="0">
                  <a:pos x="1787" y="1246"/>
                </a:cxn>
                <a:cxn ang="0">
                  <a:pos x="1568" y="1256"/>
                </a:cxn>
                <a:cxn ang="0">
                  <a:pos x="1363" y="1280"/>
                </a:cxn>
                <a:cxn ang="0">
                  <a:pos x="1268" y="1298"/>
                </a:cxn>
                <a:cxn ang="0">
                  <a:pos x="1175" y="1319"/>
                </a:cxn>
                <a:cxn ang="0">
                  <a:pos x="1084" y="1341"/>
                </a:cxn>
                <a:cxn ang="0">
                  <a:pos x="998" y="1369"/>
                </a:cxn>
                <a:cxn ang="0">
                  <a:pos x="914" y="1398"/>
                </a:cxn>
                <a:cxn ang="0">
                  <a:pos x="833" y="1432"/>
                </a:cxn>
                <a:cxn ang="0">
                  <a:pos x="754" y="1467"/>
                </a:cxn>
                <a:cxn ang="0">
                  <a:pos x="678" y="1508"/>
                </a:cxn>
                <a:cxn ang="0">
                  <a:pos x="532" y="1595"/>
                </a:cxn>
                <a:cxn ang="0">
                  <a:pos x="392" y="1695"/>
                </a:cxn>
                <a:cxn ang="0">
                  <a:pos x="258" y="1808"/>
                </a:cxn>
                <a:cxn ang="0">
                  <a:pos x="128" y="1931"/>
                </a:cxn>
                <a:cxn ang="0">
                  <a:pos x="0" y="2066"/>
                </a:cxn>
              </a:cxnLst>
              <a:rect l="0" t="0" r="r" b="b"/>
              <a:pathLst>
                <a:path w="5179" h="2066">
                  <a:moveTo>
                    <a:pt x="5179" y="0"/>
                  </a:moveTo>
                  <a:lnTo>
                    <a:pt x="5179" y="0"/>
                  </a:lnTo>
                  <a:lnTo>
                    <a:pt x="5176" y="19"/>
                  </a:lnTo>
                  <a:lnTo>
                    <a:pt x="5166" y="74"/>
                  </a:lnTo>
                  <a:lnTo>
                    <a:pt x="5158" y="114"/>
                  </a:lnTo>
                  <a:lnTo>
                    <a:pt x="5148" y="159"/>
                  </a:lnTo>
                  <a:lnTo>
                    <a:pt x="5134" y="211"/>
                  </a:lnTo>
                  <a:lnTo>
                    <a:pt x="5118" y="269"/>
                  </a:lnTo>
                  <a:lnTo>
                    <a:pt x="5098" y="331"/>
                  </a:lnTo>
                  <a:lnTo>
                    <a:pt x="5075" y="397"/>
                  </a:lnTo>
                  <a:lnTo>
                    <a:pt x="5048" y="466"/>
                  </a:lnTo>
                  <a:lnTo>
                    <a:pt x="5016" y="537"/>
                  </a:lnTo>
                  <a:lnTo>
                    <a:pt x="4982" y="612"/>
                  </a:lnTo>
                  <a:lnTo>
                    <a:pt x="4962" y="649"/>
                  </a:lnTo>
                  <a:lnTo>
                    <a:pt x="4941" y="686"/>
                  </a:lnTo>
                  <a:lnTo>
                    <a:pt x="4921" y="723"/>
                  </a:lnTo>
                  <a:lnTo>
                    <a:pt x="4897" y="762"/>
                  </a:lnTo>
                  <a:lnTo>
                    <a:pt x="4873" y="799"/>
                  </a:lnTo>
                  <a:lnTo>
                    <a:pt x="4848" y="836"/>
                  </a:lnTo>
                  <a:lnTo>
                    <a:pt x="4822" y="873"/>
                  </a:lnTo>
                  <a:lnTo>
                    <a:pt x="4794" y="909"/>
                  </a:lnTo>
                  <a:lnTo>
                    <a:pt x="4764" y="946"/>
                  </a:lnTo>
                  <a:lnTo>
                    <a:pt x="4733" y="981"/>
                  </a:lnTo>
                  <a:lnTo>
                    <a:pt x="4701" y="1015"/>
                  </a:lnTo>
                  <a:lnTo>
                    <a:pt x="4668" y="1051"/>
                  </a:lnTo>
                  <a:lnTo>
                    <a:pt x="4632" y="1083"/>
                  </a:lnTo>
                  <a:lnTo>
                    <a:pt x="4596" y="1117"/>
                  </a:lnTo>
                  <a:lnTo>
                    <a:pt x="4558" y="1148"/>
                  </a:lnTo>
                  <a:lnTo>
                    <a:pt x="4518" y="1178"/>
                  </a:lnTo>
                  <a:lnTo>
                    <a:pt x="4476" y="1207"/>
                  </a:lnTo>
                  <a:lnTo>
                    <a:pt x="4433" y="1236"/>
                  </a:lnTo>
                  <a:lnTo>
                    <a:pt x="4389" y="1262"/>
                  </a:lnTo>
                  <a:lnTo>
                    <a:pt x="4342" y="1288"/>
                  </a:lnTo>
                  <a:lnTo>
                    <a:pt x="4294" y="1312"/>
                  </a:lnTo>
                  <a:lnTo>
                    <a:pt x="4244" y="1335"/>
                  </a:lnTo>
                  <a:lnTo>
                    <a:pt x="4192" y="1356"/>
                  </a:lnTo>
                  <a:lnTo>
                    <a:pt x="4139" y="1374"/>
                  </a:lnTo>
                  <a:lnTo>
                    <a:pt x="4083" y="1391"/>
                  </a:lnTo>
                  <a:lnTo>
                    <a:pt x="4026" y="1406"/>
                  </a:lnTo>
                  <a:lnTo>
                    <a:pt x="3967" y="1419"/>
                  </a:lnTo>
                  <a:lnTo>
                    <a:pt x="3906" y="1430"/>
                  </a:lnTo>
                  <a:lnTo>
                    <a:pt x="3842" y="1438"/>
                  </a:lnTo>
                  <a:lnTo>
                    <a:pt x="3777" y="1445"/>
                  </a:lnTo>
                  <a:lnTo>
                    <a:pt x="3710" y="1450"/>
                  </a:lnTo>
                  <a:lnTo>
                    <a:pt x="3641" y="1451"/>
                  </a:lnTo>
                  <a:lnTo>
                    <a:pt x="3568" y="1450"/>
                  </a:lnTo>
                  <a:lnTo>
                    <a:pt x="3495" y="1446"/>
                  </a:lnTo>
                  <a:lnTo>
                    <a:pt x="3420" y="1440"/>
                  </a:lnTo>
                  <a:lnTo>
                    <a:pt x="3341" y="1430"/>
                  </a:lnTo>
                  <a:lnTo>
                    <a:pt x="3261" y="1417"/>
                  </a:lnTo>
                  <a:lnTo>
                    <a:pt x="3178" y="1403"/>
                  </a:lnTo>
                  <a:lnTo>
                    <a:pt x="3178" y="1403"/>
                  </a:lnTo>
                  <a:lnTo>
                    <a:pt x="3014" y="1370"/>
                  </a:lnTo>
                  <a:lnTo>
                    <a:pt x="2856" y="1343"/>
                  </a:lnTo>
                  <a:lnTo>
                    <a:pt x="2703" y="1317"/>
                  </a:lnTo>
                  <a:lnTo>
                    <a:pt x="2558" y="1296"/>
                  </a:lnTo>
                  <a:lnTo>
                    <a:pt x="2416" y="1280"/>
                  </a:lnTo>
                  <a:lnTo>
                    <a:pt x="2281" y="1265"/>
                  </a:lnTo>
                  <a:lnTo>
                    <a:pt x="2149" y="1256"/>
                  </a:lnTo>
                  <a:lnTo>
                    <a:pt x="2024" y="1249"/>
                  </a:lnTo>
                  <a:lnTo>
                    <a:pt x="1904" y="1246"/>
                  </a:lnTo>
                  <a:lnTo>
                    <a:pt x="1787" y="1246"/>
                  </a:lnTo>
                  <a:lnTo>
                    <a:pt x="1674" y="1249"/>
                  </a:lnTo>
                  <a:lnTo>
                    <a:pt x="1568" y="1256"/>
                  </a:lnTo>
                  <a:lnTo>
                    <a:pt x="1463" y="1267"/>
                  </a:lnTo>
                  <a:lnTo>
                    <a:pt x="1363" y="1280"/>
                  </a:lnTo>
                  <a:lnTo>
                    <a:pt x="1315" y="1288"/>
                  </a:lnTo>
                  <a:lnTo>
                    <a:pt x="1268" y="1298"/>
                  </a:lnTo>
                  <a:lnTo>
                    <a:pt x="1220" y="1307"/>
                  </a:lnTo>
                  <a:lnTo>
                    <a:pt x="1175" y="1319"/>
                  </a:lnTo>
                  <a:lnTo>
                    <a:pt x="1129" y="1330"/>
                  </a:lnTo>
                  <a:lnTo>
                    <a:pt x="1084" y="1341"/>
                  </a:lnTo>
                  <a:lnTo>
                    <a:pt x="1041" y="1354"/>
                  </a:lnTo>
                  <a:lnTo>
                    <a:pt x="998" y="1369"/>
                  </a:lnTo>
                  <a:lnTo>
                    <a:pt x="955" y="1383"/>
                  </a:lnTo>
                  <a:lnTo>
                    <a:pt x="914" y="1398"/>
                  </a:lnTo>
                  <a:lnTo>
                    <a:pt x="873" y="1414"/>
                  </a:lnTo>
                  <a:lnTo>
                    <a:pt x="833" y="1432"/>
                  </a:lnTo>
                  <a:lnTo>
                    <a:pt x="793" y="1450"/>
                  </a:lnTo>
                  <a:lnTo>
                    <a:pt x="754" y="1467"/>
                  </a:lnTo>
                  <a:lnTo>
                    <a:pt x="716" y="1487"/>
                  </a:lnTo>
                  <a:lnTo>
                    <a:pt x="678" y="1508"/>
                  </a:lnTo>
                  <a:lnTo>
                    <a:pt x="604" y="1550"/>
                  </a:lnTo>
                  <a:lnTo>
                    <a:pt x="532" y="1595"/>
                  </a:lnTo>
                  <a:lnTo>
                    <a:pt x="461" y="1643"/>
                  </a:lnTo>
                  <a:lnTo>
                    <a:pt x="392" y="1695"/>
                  </a:lnTo>
                  <a:lnTo>
                    <a:pt x="325" y="1750"/>
                  </a:lnTo>
                  <a:lnTo>
                    <a:pt x="258" y="1808"/>
                  </a:lnTo>
                  <a:lnTo>
                    <a:pt x="193" y="1868"/>
                  </a:lnTo>
                  <a:lnTo>
                    <a:pt x="128" y="1931"/>
                  </a:lnTo>
                  <a:lnTo>
                    <a:pt x="64" y="1997"/>
                  </a:lnTo>
                  <a:lnTo>
                    <a:pt x="0" y="206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523766" name="Freeform 54"/>
            <p:cNvSpPr>
              <a:spLocks/>
            </p:cNvSpPr>
            <p:nvPr userDrawn="1"/>
          </p:nvSpPr>
          <p:spPr bwMode="auto">
            <a:xfrm>
              <a:off x="1501" y="738"/>
              <a:ext cx="5149" cy="1091"/>
            </a:xfrm>
            <a:custGeom>
              <a:avLst/>
              <a:gdLst/>
              <a:ahLst/>
              <a:cxnLst>
                <a:cxn ang="0">
                  <a:pos x="5149" y="0"/>
                </a:cxn>
                <a:cxn ang="0">
                  <a:pos x="5136" y="76"/>
                </a:cxn>
                <a:cxn ang="0">
                  <a:pos x="5119" y="162"/>
                </a:cxn>
                <a:cxn ang="0">
                  <a:pos x="5090" y="273"/>
                </a:cxn>
                <a:cxn ang="0">
                  <a:pos x="5050" y="402"/>
                </a:cxn>
                <a:cxn ang="0">
                  <a:pos x="4993" y="545"/>
                </a:cxn>
                <a:cxn ang="0">
                  <a:pos x="4940" y="658"/>
                </a:cxn>
                <a:cxn ang="0">
                  <a:pos x="4900" y="734"/>
                </a:cxn>
                <a:cxn ang="0">
                  <a:pos x="4854" y="809"/>
                </a:cxn>
                <a:cxn ang="0">
                  <a:pos x="4803" y="885"/>
                </a:cxn>
                <a:cxn ang="0">
                  <a:pos x="4747" y="960"/>
                </a:cxn>
                <a:cxn ang="0">
                  <a:pos x="4685" y="1032"/>
                </a:cxn>
                <a:cxn ang="0">
                  <a:pos x="4617" y="1102"/>
                </a:cxn>
                <a:cxn ang="0">
                  <a:pos x="4543" y="1168"/>
                </a:cxn>
                <a:cxn ang="0">
                  <a:pos x="4463" y="1229"/>
                </a:cxn>
                <a:cxn ang="0">
                  <a:pos x="4377" y="1287"/>
                </a:cxn>
                <a:cxn ang="0">
                  <a:pos x="4282" y="1337"/>
                </a:cxn>
                <a:cxn ang="0">
                  <a:pos x="4181" y="1384"/>
                </a:cxn>
                <a:cxn ang="0">
                  <a:pos x="4073" y="1421"/>
                </a:cxn>
                <a:cxn ang="0">
                  <a:pos x="3957" y="1452"/>
                </a:cxn>
                <a:cxn ang="0">
                  <a:pos x="3832" y="1475"/>
                </a:cxn>
                <a:cxn ang="0">
                  <a:pos x="3700" y="1488"/>
                </a:cxn>
                <a:cxn ang="0">
                  <a:pos x="3559" y="1491"/>
                </a:cxn>
                <a:cxn ang="0">
                  <a:pos x="3410" y="1483"/>
                </a:cxn>
                <a:cxn ang="0">
                  <a:pos x="3251" y="1465"/>
                </a:cxn>
                <a:cxn ang="0">
                  <a:pos x="3169" y="1450"/>
                </a:cxn>
                <a:cxn ang="0">
                  <a:pos x="2845" y="1397"/>
                </a:cxn>
                <a:cxn ang="0">
                  <a:pos x="2545" y="1358"/>
                </a:cxn>
                <a:cxn ang="0">
                  <a:pos x="2269" y="1333"/>
                </a:cxn>
                <a:cxn ang="0">
                  <a:pos x="2012" y="1321"/>
                </a:cxn>
                <a:cxn ang="0">
                  <a:pos x="1775" y="1323"/>
                </a:cxn>
                <a:cxn ang="0">
                  <a:pos x="1555" y="1337"/>
                </a:cxn>
                <a:cxn ang="0">
                  <a:pos x="1353" y="1366"/>
                </a:cxn>
                <a:cxn ang="0">
                  <a:pos x="1255" y="1384"/>
                </a:cxn>
                <a:cxn ang="0">
                  <a:pos x="1164" y="1407"/>
                </a:cxn>
                <a:cxn ang="0">
                  <a:pos x="1074" y="1433"/>
                </a:cxn>
                <a:cxn ang="0">
                  <a:pos x="987" y="1462"/>
                </a:cxn>
                <a:cxn ang="0">
                  <a:pos x="904" y="1492"/>
                </a:cxn>
                <a:cxn ang="0">
                  <a:pos x="824" y="1528"/>
                </a:cxn>
                <a:cxn ang="0">
                  <a:pos x="746" y="1567"/>
                </a:cxn>
                <a:cxn ang="0">
                  <a:pos x="669" y="1607"/>
                </a:cxn>
                <a:cxn ang="0">
                  <a:pos x="525" y="1699"/>
                </a:cxn>
                <a:cxn ang="0">
                  <a:pos x="386" y="1802"/>
                </a:cxn>
                <a:cxn ang="0">
                  <a:pos x="254" y="1917"/>
                </a:cxn>
                <a:cxn ang="0">
                  <a:pos x="127" y="2045"/>
                </a:cxn>
                <a:cxn ang="0">
                  <a:pos x="0" y="2182"/>
                </a:cxn>
              </a:cxnLst>
              <a:rect l="0" t="0" r="r" b="b"/>
              <a:pathLst>
                <a:path w="5149" h="2182">
                  <a:moveTo>
                    <a:pt x="5149" y="0"/>
                  </a:moveTo>
                  <a:lnTo>
                    <a:pt x="5149" y="0"/>
                  </a:lnTo>
                  <a:lnTo>
                    <a:pt x="5146" y="20"/>
                  </a:lnTo>
                  <a:lnTo>
                    <a:pt x="5136" y="76"/>
                  </a:lnTo>
                  <a:lnTo>
                    <a:pt x="5129" y="115"/>
                  </a:lnTo>
                  <a:lnTo>
                    <a:pt x="5119" y="162"/>
                  </a:lnTo>
                  <a:lnTo>
                    <a:pt x="5105" y="215"/>
                  </a:lnTo>
                  <a:lnTo>
                    <a:pt x="5090" y="273"/>
                  </a:lnTo>
                  <a:lnTo>
                    <a:pt x="5072" y="336"/>
                  </a:lnTo>
                  <a:lnTo>
                    <a:pt x="5050" y="402"/>
                  </a:lnTo>
                  <a:lnTo>
                    <a:pt x="5024" y="472"/>
                  </a:lnTo>
                  <a:lnTo>
                    <a:pt x="4993" y="545"/>
                  </a:lnTo>
                  <a:lnTo>
                    <a:pt x="4960" y="620"/>
                  </a:lnTo>
                  <a:lnTo>
                    <a:pt x="4940" y="658"/>
                  </a:lnTo>
                  <a:lnTo>
                    <a:pt x="4921" y="696"/>
                  </a:lnTo>
                  <a:lnTo>
                    <a:pt x="4900" y="734"/>
                  </a:lnTo>
                  <a:lnTo>
                    <a:pt x="4878" y="772"/>
                  </a:lnTo>
                  <a:lnTo>
                    <a:pt x="4854" y="809"/>
                  </a:lnTo>
                  <a:lnTo>
                    <a:pt x="4829" y="848"/>
                  </a:lnTo>
                  <a:lnTo>
                    <a:pt x="4803" y="885"/>
                  </a:lnTo>
                  <a:lnTo>
                    <a:pt x="4776" y="922"/>
                  </a:lnTo>
                  <a:lnTo>
                    <a:pt x="4747" y="960"/>
                  </a:lnTo>
                  <a:lnTo>
                    <a:pt x="4717" y="997"/>
                  </a:lnTo>
                  <a:lnTo>
                    <a:pt x="4685" y="1032"/>
                  </a:lnTo>
                  <a:lnTo>
                    <a:pt x="4651" y="1068"/>
                  </a:lnTo>
                  <a:lnTo>
                    <a:pt x="4617" y="1102"/>
                  </a:lnTo>
                  <a:lnTo>
                    <a:pt x="4581" y="1136"/>
                  </a:lnTo>
                  <a:lnTo>
                    <a:pt x="4543" y="1168"/>
                  </a:lnTo>
                  <a:lnTo>
                    <a:pt x="4504" y="1199"/>
                  </a:lnTo>
                  <a:lnTo>
                    <a:pt x="4463" y="1229"/>
                  </a:lnTo>
                  <a:lnTo>
                    <a:pt x="4421" y="1258"/>
                  </a:lnTo>
                  <a:lnTo>
                    <a:pt x="4377" y="1287"/>
                  </a:lnTo>
                  <a:lnTo>
                    <a:pt x="4331" y="1313"/>
                  </a:lnTo>
                  <a:lnTo>
                    <a:pt x="4282" y="1337"/>
                  </a:lnTo>
                  <a:lnTo>
                    <a:pt x="4232" y="1362"/>
                  </a:lnTo>
                  <a:lnTo>
                    <a:pt x="4181" y="1384"/>
                  </a:lnTo>
                  <a:lnTo>
                    <a:pt x="4128" y="1404"/>
                  </a:lnTo>
                  <a:lnTo>
                    <a:pt x="4073" y="1421"/>
                  </a:lnTo>
                  <a:lnTo>
                    <a:pt x="4016" y="1438"/>
                  </a:lnTo>
                  <a:lnTo>
                    <a:pt x="3957" y="1452"/>
                  </a:lnTo>
                  <a:lnTo>
                    <a:pt x="3896" y="1465"/>
                  </a:lnTo>
                  <a:lnTo>
                    <a:pt x="3832" y="1475"/>
                  </a:lnTo>
                  <a:lnTo>
                    <a:pt x="3767" y="1483"/>
                  </a:lnTo>
                  <a:lnTo>
                    <a:pt x="3700" y="1488"/>
                  </a:lnTo>
                  <a:lnTo>
                    <a:pt x="3631" y="1491"/>
                  </a:lnTo>
                  <a:lnTo>
                    <a:pt x="3559" y="1491"/>
                  </a:lnTo>
                  <a:lnTo>
                    <a:pt x="3485" y="1489"/>
                  </a:lnTo>
                  <a:lnTo>
                    <a:pt x="3410" y="1483"/>
                  </a:lnTo>
                  <a:lnTo>
                    <a:pt x="3331" y="1476"/>
                  </a:lnTo>
                  <a:lnTo>
                    <a:pt x="3251" y="1465"/>
                  </a:lnTo>
                  <a:lnTo>
                    <a:pt x="3169" y="1450"/>
                  </a:lnTo>
                  <a:lnTo>
                    <a:pt x="3169" y="1450"/>
                  </a:lnTo>
                  <a:lnTo>
                    <a:pt x="3003" y="1423"/>
                  </a:lnTo>
                  <a:lnTo>
                    <a:pt x="2845" y="1397"/>
                  </a:lnTo>
                  <a:lnTo>
                    <a:pt x="2692" y="1376"/>
                  </a:lnTo>
                  <a:lnTo>
                    <a:pt x="2545" y="1358"/>
                  </a:lnTo>
                  <a:lnTo>
                    <a:pt x="2405" y="1344"/>
                  </a:lnTo>
                  <a:lnTo>
                    <a:pt x="2269" y="1333"/>
                  </a:lnTo>
                  <a:lnTo>
                    <a:pt x="2138" y="1324"/>
                  </a:lnTo>
                  <a:lnTo>
                    <a:pt x="2012" y="1321"/>
                  </a:lnTo>
                  <a:lnTo>
                    <a:pt x="1891" y="1320"/>
                  </a:lnTo>
                  <a:lnTo>
                    <a:pt x="1775" y="1323"/>
                  </a:lnTo>
                  <a:lnTo>
                    <a:pt x="1664" y="1328"/>
                  </a:lnTo>
                  <a:lnTo>
                    <a:pt x="1555" y="1337"/>
                  </a:lnTo>
                  <a:lnTo>
                    <a:pt x="1451" y="1350"/>
                  </a:lnTo>
                  <a:lnTo>
                    <a:pt x="1353" y="1366"/>
                  </a:lnTo>
                  <a:lnTo>
                    <a:pt x="1304" y="1375"/>
                  </a:lnTo>
                  <a:lnTo>
                    <a:pt x="1255" y="1384"/>
                  </a:lnTo>
                  <a:lnTo>
                    <a:pt x="1210" y="1396"/>
                  </a:lnTo>
                  <a:lnTo>
                    <a:pt x="1164" y="1407"/>
                  </a:lnTo>
                  <a:lnTo>
                    <a:pt x="1118" y="1420"/>
                  </a:lnTo>
                  <a:lnTo>
                    <a:pt x="1074" y="1433"/>
                  </a:lnTo>
                  <a:lnTo>
                    <a:pt x="1030" y="1447"/>
                  </a:lnTo>
                  <a:lnTo>
                    <a:pt x="987" y="1462"/>
                  </a:lnTo>
                  <a:lnTo>
                    <a:pt x="946" y="1476"/>
                  </a:lnTo>
                  <a:lnTo>
                    <a:pt x="904" y="1492"/>
                  </a:lnTo>
                  <a:lnTo>
                    <a:pt x="864" y="1510"/>
                  </a:lnTo>
                  <a:lnTo>
                    <a:pt x="824" y="1528"/>
                  </a:lnTo>
                  <a:lnTo>
                    <a:pt x="785" y="1547"/>
                  </a:lnTo>
                  <a:lnTo>
                    <a:pt x="746" y="1567"/>
                  </a:lnTo>
                  <a:lnTo>
                    <a:pt x="707" y="1586"/>
                  </a:lnTo>
                  <a:lnTo>
                    <a:pt x="669" y="1607"/>
                  </a:lnTo>
                  <a:lnTo>
                    <a:pt x="596" y="1652"/>
                  </a:lnTo>
                  <a:lnTo>
                    <a:pt x="525" y="1699"/>
                  </a:lnTo>
                  <a:lnTo>
                    <a:pt x="456" y="1749"/>
                  </a:lnTo>
                  <a:lnTo>
                    <a:pt x="386" y="1802"/>
                  </a:lnTo>
                  <a:lnTo>
                    <a:pt x="320" y="1859"/>
                  </a:lnTo>
                  <a:lnTo>
                    <a:pt x="254" y="1917"/>
                  </a:lnTo>
                  <a:lnTo>
                    <a:pt x="190" y="1980"/>
                  </a:lnTo>
                  <a:lnTo>
                    <a:pt x="127" y="2045"/>
                  </a:lnTo>
                  <a:lnTo>
                    <a:pt x="63" y="2112"/>
                  </a:lnTo>
                  <a:lnTo>
                    <a:pt x="0" y="218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523767" name="Freeform 55"/>
            <p:cNvSpPr>
              <a:spLocks/>
            </p:cNvSpPr>
            <p:nvPr userDrawn="1"/>
          </p:nvSpPr>
          <p:spPr bwMode="auto">
            <a:xfrm>
              <a:off x="1550" y="709"/>
              <a:ext cx="5113" cy="1149"/>
            </a:xfrm>
            <a:custGeom>
              <a:avLst/>
              <a:gdLst/>
              <a:ahLst/>
              <a:cxnLst>
                <a:cxn ang="0">
                  <a:pos x="5113" y="0"/>
                </a:cxn>
                <a:cxn ang="0">
                  <a:pos x="5104" y="78"/>
                </a:cxn>
                <a:cxn ang="0">
                  <a:pos x="5087" y="163"/>
                </a:cxn>
                <a:cxn ang="0">
                  <a:pos x="5061" y="276"/>
                </a:cxn>
                <a:cxn ang="0">
                  <a:pos x="5020" y="407"/>
                </a:cxn>
                <a:cxn ang="0">
                  <a:pos x="4968" y="551"/>
                </a:cxn>
                <a:cxn ang="0">
                  <a:pos x="4916" y="666"/>
                </a:cxn>
                <a:cxn ang="0">
                  <a:pos x="4876" y="743"/>
                </a:cxn>
                <a:cxn ang="0">
                  <a:pos x="4832" y="821"/>
                </a:cxn>
                <a:cxn ang="0">
                  <a:pos x="4783" y="896"/>
                </a:cxn>
                <a:cxn ang="0">
                  <a:pos x="4727" y="972"/>
                </a:cxn>
                <a:cxn ang="0">
                  <a:pos x="4666" y="1047"/>
                </a:cxn>
                <a:cxn ang="0">
                  <a:pos x="4600" y="1118"/>
                </a:cxn>
                <a:cxn ang="0">
                  <a:pos x="4528" y="1185"/>
                </a:cxn>
                <a:cxn ang="0">
                  <a:pos x="4447" y="1250"/>
                </a:cxn>
                <a:cxn ang="0">
                  <a:pos x="4361" y="1310"/>
                </a:cxn>
                <a:cxn ang="0">
                  <a:pos x="4268" y="1363"/>
                </a:cxn>
                <a:cxn ang="0">
                  <a:pos x="4168" y="1410"/>
                </a:cxn>
                <a:cxn ang="0">
                  <a:pos x="4060" y="1450"/>
                </a:cxn>
                <a:cxn ang="0">
                  <a:pos x="3944" y="1484"/>
                </a:cxn>
                <a:cxn ang="0">
                  <a:pos x="3821" y="1508"/>
                </a:cxn>
                <a:cxn ang="0">
                  <a:pos x="3689" y="1525"/>
                </a:cxn>
                <a:cxn ang="0">
                  <a:pos x="3547" y="1531"/>
                </a:cxn>
                <a:cxn ang="0">
                  <a:pos x="3397" y="1526"/>
                </a:cxn>
                <a:cxn ang="0">
                  <a:pos x="3239" y="1512"/>
                </a:cxn>
                <a:cxn ang="0">
                  <a:pos x="3156" y="1499"/>
                </a:cxn>
                <a:cxn ang="0">
                  <a:pos x="2832" y="1452"/>
                </a:cxn>
                <a:cxn ang="0">
                  <a:pos x="2532" y="1418"/>
                </a:cxn>
                <a:cxn ang="0">
                  <a:pos x="2255" y="1397"/>
                </a:cxn>
                <a:cxn ang="0">
                  <a:pos x="1998" y="1391"/>
                </a:cxn>
                <a:cxn ang="0">
                  <a:pos x="1760" y="1397"/>
                </a:cxn>
                <a:cxn ang="0">
                  <a:pos x="1541" y="1418"/>
                </a:cxn>
                <a:cxn ang="0">
                  <a:pos x="1338" y="1450"/>
                </a:cxn>
                <a:cxn ang="0">
                  <a:pos x="1242" y="1471"/>
                </a:cxn>
                <a:cxn ang="0">
                  <a:pos x="1151" y="1496"/>
                </a:cxn>
                <a:cxn ang="0">
                  <a:pos x="1062" y="1523"/>
                </a:cxn>
                <a:cxn ang="0">
                  <a:pos x="976" y="1554"/>
                </a:cxn>
                <a:cxn ang="0">
                  <a:pos x="893" y="1588"/>
                </a:cxn>
                <a:cxn ang="0">
                  <a:pos x="813" y="1623"/>
                </a:cxn>
                <a:cxn ang="0">
                  <a:pos x="736" y="1663"/>
                </a:cxn>
                <a:cxn ang="0">
                  <a:pos x="661" y="1707"/>
                </a:cxn>
                <a:cxn ang="0">
                  <a:pos x="516" y="1801"/>
                </a:cxn>
                <a:cxn ang="0">
                  <a:pos x="380" y="1907"/>
                </a:cxn>
                <a:cxn ang="0">
                  <a:pos x="250" y="2027"/>
                </a:cxn>
                <a:cxn ang="0">
                  <a:pos x="123" y="2156"/>
                </a:cxn>
                <a:cxn ang="0">
                  <a:pos x="0" y="2298"/>
                </a:cxn>
              </a:cxnLst>
              <a:rect l="0" t="0" r="r" b="b"/>
              <a:pathLst>
                <a:path w="5113" h="2298">
                  <a:moveTo>
                    <a:pt x="5113" y="0"/>
                  </a:moveTo>
                  <a:lnTo>
                    <a:pt x="5113" y="0"/>
                  </a:lnTo>
                  <a:lnTo>
                    <a:pt x="5112" y="21"/>
                  </a:lnTo>
                  <a:lnTo>
                    <a:pt x="5104" y="78"/>
                  </a:lnTo>
                  <a:lnTo>
                    <a:pt x="5097" y="117"/>
                  </a:lnTo>
                  <a:lnTo>
                    <a:pt x="5087" y="163"/>
                  </a:lnTo>
                  <a:lnTo>
                    <a:pt x="5075" y="217"/>
                  </a:lnTo>
                  <a:lnTo>
                    <a:pt x="5061" y="276"/>
                  </a:lnTo>
                  <a:lnTo>
                    <a:pt x="5043" y="339"/>
                  </a:lnTo>
                  <a:lnTo>
                    <a:pt x="5020" y="407"/>
                  </a:lnTo>
                  <a:lnTo>
                    <a:pt x="4997" y="478"/>
                  </a:lnTo>
                  <a:lnTo>
                    <a:pt x="4968" y="551"/>
                  </a:lnTo>
                  <a:lnTo>
                    <a:pt x="4934" y="627"/>
                  </a:lnTo>
                  <a:lnTo>
                    <a:pt x="4916" y="666"/>
                  </a:lnTo>
                  <a:lnTo>
                    <a:pt x="4897" y="704"/>
                  </a:lnTo>
                  <a:lnTo>
                    <a:pt x="4876" y="743"/>
                  </a:lnTo>
                  <a:lnTo>
                    <a:pt x="4855" y="782"/>
                  </a:lnTo>
                  <a:lnTo>
                    <a:pt x="4832" y="821"/>
                  </a:lnTo>
                  <a:lnTo>
                    <a:pt x="4808" y="859"/>
                  </a:lnTo>
                  <a:lnTo>
                    <a:pt x="4783" y="896"/>
                  </a:lnTo>
                  <a:lnTo>
                    <a:pt x="4755" y="935"/>
                  </a:lnTo>
                  <a:lnTo>
                    <a:pt x="4727" y="972"/>
                  </a:lnTo>
                  <a:lnTo>
                    <a:pt x="4697" y="1009"/>
                  </a:lnTo>
                  <a:lnTo>
                    <a:pt x="4666" y="1047"/>
                  </a:lnTo>
                  <a:lnTo>
                    <a:pt x="4634" y="1082"/>
                  </a:lnTo>
                  <a:lnTo>
                    <a:pt x="4600" y="1118"/>
                  </a:lnTo>
                  <a:lnTo>
                    <a:pt x="4564" y="1153"/>
                  </a:lnTo>
                  <a:lnTo>
                    <a:pt x="4528" y="1185"/>
                  </a:lnTo>
                  <a:lnTo>
                    <a:pt x="4489" y="1218"/>
                  </a:lnTo>
                  <a:lnTo>
                    <a:pt x="4447" y="1250"/>
                  </a:lnTo>
                  <a:lnTo>
                    <a:pt x="4405" y="1281"/>
                  </a:lnTo>
                  <a:lnTo>
                    <a:pt x="4361" y="1310"/>
                  </a:lnTo>
                  <a:lnTo>
                    <a:pt x="4315" y="1337"/>
                  </a:lnTo>
                  <a:lnTo>
                    <a:pt x="4268" y="1363"/>
                  </a:lnTo>
                  <a:lnTo>
                    <a:pt x="4219" y="1387"/>
                  </a:lnTo>
                  <a:lnTo>
                    <a:pt x="4168" y="1410"/>
                  </a:lnTo>
                  <a:lnTo>
                    <a:pt x="4115" y="1431"/>
                  </a:lnTo>
                  <a:lnTo>
                    <a:pt x="4060" y="1450"/>
                  </a:lnTo>
                  <a:lnTo>
                    <a:pt x="4003" y="1468"/>
                  </a:lnTo>
                  <a:lnTo>
                    <a:pt x="3944" y="1484"/>
                  </a:lnTo>
                  <a:lnTo>
                    <a:pt x="3883" y="1497"/>
                  </a:lnTo>
                  <a:lnTo>
                    <a:pt x="3821" y="1508"/>
                  </a:lnTo>
                  <a:lnTo>
                    <a:pt x="3756" y="1518"/>
                  </a:lnTo>
                  <a:lnTo>
                    <a:pt x="3689" y="1525"/>
                  </a:lnTo>
                  <a:lnTo>
                    <a:pt x="3619" y="1529"/>
                  </a:lnTo>
                  <a:lnTo>
                    <a:pt x="3547" y="1531"/>
                  </a:lnTo>
                  <a:lnTo>
                    <a:pt x="3474" y="1529"/>
                  </a:lnTo>
                  <a:lnTo>
                    <a:pt x="3397" y="1526"/>
                  </a:lnTo>
                  <a:lnTo>
                    <a:pt x="3320" y="1520"/>
                  </a:lnTo>
                  <a:lnTo>
                    <a:pt x="3239" y="1512"/>
                  </a:lnTo>
                  <a:lnTo>
                    <a:pt x="3156" y="1499"/>
                  </a:lnTo>
                  <a:lnTo>
                    <a:pt x="3156" y="1499"/>
                  </a:lnTo>
                  <a:lnTo>
                    <a:pt x="2991" y="1473"/>
                  </a:lnTo>
                  <a:lnTo>
                    <a:pt x="2832" y="1452"/>
                  </a:lnTo>
                  <a:lnTo>
                    <a:pt x="2680" y="1433"/>
                  </a:lnTo>
                  <a:lnTo>
                    <a:pt x="2532" y="1418"/>
                  </a:lnTo>
                  <a:lnTo>
                    <a:pt x="2391" y="1407"/>
                  </a:lnTo>
                  <a:lnTo>
                    <a:pt x="2255" y="1397"/>
                  </a:lnTo>
                  <a:lnTo>
                    <a:pt x="2124" y="1392"/>
                  </a:lnTo>
                  <a:lnTo>
                    <a:pt x="1998" y="1391"/>
                  </a:lnTo>
                  <a:lnTo>
                    <a:pt x="1877" y="1392"/>
                  </a:lnTo>
                  <a:lnTo>
                    <a:pt x="1760" y="1397"/>
                  </a:lnTo>
                  <a:lnTo>
                    <a:pt x="1649" y="1405"/>
                  </a:lnTo>
                  <a:lnTo>
                    <a:pt x="1541" y="1418"/>
                  </a:lnTo>
                  <a:lnTo>
                    <a:pt x="1438" y="1433"/>
                  </a:lnTo>
                  <a:lnTo>
                    <a:pt x="1338" y="1450"/>
                  </a:lnTo>
                  <a:lnTo>
                    <a:pt x="1290" y="1460"/>
                  </a:lnTo>
                  <a:lnTo>
                    <a:pt x="1242" y="1471"/>
                  </a:lnTo>
                  <a:lnTo>
                    <a:pt x="1197" y="1483"/>
                  </a:lnTo>
                  <a:lnTo>
                    <a:pt x="1151" y="1496"/>
                  </a:lnTo>
                  <a:lnTo>
                    <a:pt x="1106" y="1508"/>
                  </a:lnTo>
                  <a:lnTo>
                    <a:pt x="1062" y="1523"/>
                  </a:lnTo>
                  <a:lnTo>
                    <a:pt x="1019" y="1537"/>
                  </a:lnTo>
                  <a:lnTo>
                    <a:pt x="976" y="1554"/>
                  </a:lnTo>
                  <a:lnTo>
                    <a:pt x="934" y="1570"/>
                  </a:lnTo>
                  <a:lnTo>
                    <a:pt x="893" y="1588"/>
                  </a:lnTo>
                  <a:lnTo>
                    <a:pt x="852" y="1605"/>
                  </a:lnTo>
                  <a:lnTo>
                    <a:pt x="813" y="1623"/>
                  </a:lnTo>
                  <a:lnTo>
                    <a:pt x="775" y="1644"/>
                  </a:lnTo>
                  <a:lnTo>
                    <a:pt x="736" y="1663"/>
                  </a:lnTo>
                  <a:lnTo>
                    <a:pt x="698" y="1684"/>
                  </a:lnTo>
                  <a:lnTo>
                    <a:pt x="661" y="1707"/>
                  </a:lnTo>
                  <a:lnTo>
                    <a:pt x="587" y="1752"/>
                  </a:lnTo>
                  <a:lnTo>
                    <a:pt x="516" y="1801"/>
                  </a:lnTo>
                  <a:lnTo>
                    <a:pt x="448" y="1854"/>
                  </a:lnTo>
                  <a:lnTo>
                    <a:pt x="380" y="1907"/>
                  </a:lnTo>
                  <a:lnTo>
                    <a:pt x="315" y="1965"/>
                  </a:lnTo>
                  <a:lnTo>
                    <a:pt x="250" y="2027"/>
                  </a:lnTo>
                  <a:lnTo>
                    <a:pt x="186" y="2090"/>
                  </a:lnTo>
                  <a:lnTo>
                    <a:pt x="123" y="2156"/>
                  </a:lnTo>
                  <a:lnTo>
                    <a:pt x="61" y="2225"/>
                  </a:lnTo>
                  <a:lnTo>
                    <a:pt x="0" y="229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523768" name="Freeform 56"/>
            <p:cNvSpPr>
              <a:spLocks/>
            </p:cNvSpPr>
            <p:nvPr userDrawn="1"/>
          </p:nvSpPr>
          <p:spPr bwMode="auto">
            <a:xfrm>
              <a:off x="1598" y="681"/>
              <a:ext cx="5079" cy="1206"/>
            </a:xfrm>
            <a:custGeom>
              <a:avLst/>
              <a:gdLst/>
              <a:ahLst/>
              <a:cxnLst>
                <a:cxn ang="0">
                  <a:pos x="5079" y="0"/>
                </a:cxn>
                <a:cxn ang="0">
                  <a:pos x="5070" y="76"/>
                </a:cxn>
                <a:cxn ang="0">
                  <a:pos x="5054" y="164"/>
                </a:cxn>
                <a:cxn ang="0">
                  <a:pos x="5031" y="278"/>
                </a:cxn>
                <a:cxn ang="0">
                  <a:pos x="4993" y="410"/>
                </a:cxn>
                <a:cxn ang="0">
                  <a:pos x="4942" y="555"/>
                </a:cxn>
                <a:cxn ang="0">
                  <a:pos x="4892" y="672"/>
                </a:cxn>
                <a:cxn ang="0">
                  <a:pos x="4853" y="749"/>
                </a:cxn>
                <a:cxn ang="0">
                  <a:pos x="4810" y="828"/>
                </a:cxn>
                <a:cxn ang="0">
                  <a:pos x="4761" y="907"/>
                </a:cxn>
                <a:cxn ang="0">
                  <a:pos x="4707" y="985"/>
                </a:cxn>
                <a:cxn ang="0">
                  <a:pos x="4648" y="1059"/>
                </a:cxn>
                <a:cxn ang="0">
                  <a:pos x="4582" y="1132"/>
                </a:cxn>
                <a:cxn ang="0">
                  <a:pos x="4510" y="1203"/>
                </a:cxn>
                <a:cxn ang="0">
                  <a:pos x="4432" y="1267"/>
                </a:cxn>
                <a:cxn ang="0">
                  <a:pos x="4348" y="1329"/>
                </a:cxn>
                <a:cxn ang="0">
                  <a:pos x="4255" y="1385"/>
                </a:cxn>
                <a:cxn ang="0">
                  <a:pos x="4155" y="1435"/>
                </a:cxn>
                <a:cxn ang="0">
                  <a:pos x="4048" y="1477"/>
                </a:cxn>
                <a:cxn ang="0">
                  <a:pos x="3932" y="1513"/>
                </a:cxn>
                <a:cxn ang="0">
                  <a:pos x="3809" y="1540"/>
                </a:cxn>
                <a:cxn ang="0">
                  <a:pos x="3677" y="1560"/>
                </a:cxn>
                <a:cxn ang="0">
                  <a:pos x="3537" y="1568"/>
                </a:cxn>
                <a:cxn ang="0">
                  <a:pos x="3387" y="1568"/>
                </a:cxn>
                <a:cxn ang="0">
                  <a:pos x="3229" y="1555"/>
                </a:cxn>
                <a:cxn ang="0">
                  <a:pos x="3145" y="1545"/>
                </a:cxn>
                <a:cxn ang="0">
                  <a:pos x="2820" y="1503"/>
                </a:cxn>
                <a:cxn ang="0">
                  <a:pos x="2520" y="1476"/>
                </a:cxn>
                <a:cxn ang="0">
                  <a:pos x="2241" y="1461"/>
                </a:cxn>
                <a:cxn ang="0">
                  <a:pos x="1986" y="1459"/>
                </a:cxn>
                <a:cxn ang="0">
                  <a:pos x="1748" y="1471"/>
                </a:cxn>
                <a:cxn ang="0">
                  <a:pos x="1529" y="1495"/>
                </a:cxn>
                <a:cxn ang="0">
                  <a:pos x="1326" y="1532"/>
                </a:cxn>
                <a:cxn ang="0">
                  <a:pos x="1232" y="1555"/>
                </a:cxn>
                <a:cxn ang="0">
                  <a:pos x="1139" y="1582"/>
                </a:cxn>
                <a:cxn ang="0">
                  <a:pos x="1051" y="1611"/>
                </a:cxn>
                <a:cxn ang="0">
                  <a:pos x="965" y="1644"/>
                </a:cxn>
                <a:cxn ang="0">
                  <a:pos x="883" y="1679"/>
                </a:cxn>
                <a:cxn ang="0">
                  <a:pos x="804" y="1718"/>
                </a:cxn>
                <a:cxn ang="0">
                  <a:pos x="727" y="1760"/>
                </a:cxn>
                <a:cxn ang="0">
                  <a:pos x="653" y="1803"/>
                </a:cxn>
                <a:cxn ang="0">
                  <a:pos x="510" y="1902"/>
                </a:cxn>
                <a:cxn ang="0">
                  <a:pos x="375" y="2012"/>
                </a:cxn>
                <a:cxn ang="0">
                  <a:pos x="246" y="2133"/>
                </a:cxn>
                <a:cxn ang="0">
                  <a:pos x="123" y="2267"/>
                </a:cxn>
                <a:cxn ang="0">
                  <a:pos x="0" y="2412"/>
                </a:cxn>
              </a:cxnLst>
              <a:rect l="0" t="0" r="r" b="b"/>
              <a:pathLst>
                <a:path w="5079" h="2412">
                  <a:moveTo>
                    <a:pt x="5079" y="0"/>
                  </a:moveTo>
                  <a:lnTo>
                    <a:pt x="5079" y="0"/>
                  </a:lnTo>
                  <a:lnTo>
                    <a:pt x="5078" y="19"/>
                  </a:lnTo>
                  <a:lnTo>
                    <a:pt x="5070" y="76"/>
                  </a:lnTo>
                  <a:lnTo>
                    <a:pt x="5064" y="116"/>
                  </a:lnTo>
                  <a:lnTo>
                    <a:pt x="5054" y="164"/>
                  </a:lnTo>
                  <a:lnTo>
                    <a:pt x="5045" y="218"/>
                  </a:lnTo>
                  <a:lnTo>
                    <a:pt x="5031" y="278"/>
                  </a:lnTo>
                  <a:lnTo>
                    <a:pt x="5013" y="340"/>
                  </a:lnTo>
                  <a:lnTo>
                    <a:pt x="4993" y="410"/>
                  </a:lnTo>
                  <a:lnTo>
                    <a:pt x="4970" y="481"/>
                  </a:lnTo>
                  <a:lnTo>
                    <a:pt x="4942" y="555"/>
                  </a:lnTo>
                  <a:lnTo>
                    <a:pt x="4910" y="633"/>
                  </a:lnTo>
                  <a:lnTo>
                    <a:pt x="4892" y="672"/>
                  </a:lnTo>
                  <a:lnTo>
                    <a:pt x="4874" y="710"/>
                  </a:lnTo>
                  <a:lnTo>
                    <a:pt x="4853" y="749"/>
                  </a:lnTo>
                  <a:lnTo>
                    <a:pt x="4832" y="789"/>
                  </a:lnTo>
                  <a:lnTo>
                    <a:pt x="4810" y="828"/>
                  </a:lnTo>
                  <a:lnTo>
                    <a:pt x="4786" y="868"/>
                  </a:lnTo>
                  <a:lnTo>
                    <a:pt x="4761" y="907"/>
                  </a:lnTo>
                  <a:lnTo>
                    <a:pt x="4735" y="946"/>
                  </a:lnTo>
                  <a:lnTo>
                    <a:pt x="4707" y="985"/>
                  </a:lnTo>
                  <a:lnTo>
                    <a:pt x="4678" y="1022"/>
                  </a:lnTo>
                  <a:lnTo>
                    <a:pt x="4648" y="1059"/>
                  </a:lnTo>
                  <a:lnTo>
                    <a:pt x="4616" y="1096"/>
                  </a:lnTo>
                  <a:lnTo>
                    <a:pt x="4582" y="1132"/>
                  </a:lnTo>
                  <a:lnTo>
                    <a:pt x="4548" y="1167"/>
                  </a:lnTo>
                  <a:lnTo>
                    <a:pt x="4510" y="1203"/>
                  </a:lnTo>
                  <a:lnTo>
                    <a:pt x="4473" y="1235"/>
                  </a:lnTo>
                  <a:lnTo>
                    <a:pt x="4432" y="1267"/>
                  </a:lnTo>
                  <a:lnTo>
                    <a:pt x="4391" y="1300"/>
                  </a:lnTo>
                  <a:lnTo>
                    <a:pt x="4348" y="1329"/>
                  </a:lnTo>
                  <a:lnTo>
                    <a:pt x="4302" y="1358"/>
                  </a:lnTo>
                  <a:lnTo>
                    <a:pt x="4255" y="1385"/>
                  </a:lnTo>
                  <a:lnTo>
                    <a:pt x="4206" y="1411"/>
                  </a:lnTo>
                  <a:lnTo>
                    <a:pt x="4155" y="1435"/>
                  </a:lnTo>
                  <a:lnTo>
                    <a:pt x="4102" y="1458"/>
                  </a:lnTo>
                  <a:lnTo>
                    <a:pt x="4048" y="1477"/>
                  </a:lnTo>
                  <a:lnTo>
                    <a:pt x="3991" y="1497"/>
                  </a:lnTo>
                  <a:lnTo>
                    <a:pt x="3932" y="1513"/>
                  </a:lnTo>
                  <a:lnTo>
                    <a:pt x="3871" y="1529"/>
                  </a:lnTo>
                  <a:lnTo>
                    <a:pt x="3809" y="1540"/>
                  </a:lnTo>
                  <a:lnTo>
                    <a:pt x="3745" y="1552"/>
                  </a:lnTo>
                  <a:lnTo>
                    <a:pt x="3677" y="1560"/>
                  </a:lnTo>
                  <a:lnTo>
                    <a:pt x="3608" y="1564"/>
                  </a:lnTo>
                  <a:lnTo>
                    <a:pt x="3537" y="1568"/>
                  </a:lnTo>
                  <a:lnTo>
                    <a:pt x="3463" y="1569"/>
                  </a:lnTo>
                  <a:lnTo>
                    <a:pt x="3387" y="1568"/>
                  </a:lnTo>
                  <a:lnTo>
                    <a:pt x="3309" y="1563"/>
                  </a:lnTo>
                  <a:lnTo>
                    <a:pt x="3229" y="1555"/>
                  </a:lnTo>
                  <a:lnTo>
                    <a:pt x="3145" y="1545"/>
                  </a:lnTo>
                  <a:lnTo>
                    <a:pt x="3145" y="1545"/>
                  </a:lnTo>
                  <a:lnTo>
                    <a:pt x="2980" y="1522"/>
                  </a:lnTo>
                  <a:lnTo>
                    <a:pt x="2820" y="1503"/>
                  </a:lnTo>
                  <a:lnTo>
                    <a:pt x="2668" y="1489"/>
                  </a:lnTo>
                  <a:lnTo>
                    <a:pt x="2520" y="1476"/>
                  </a:lnTo>
                  <a:lnTo>
                    <a:pt x="2379" y="1466"/>
                  </a:lnTo>
                  <a:lnTo>
                    <a:pt x="2241" y="1461"/>
                  </a:lnTo>
                  <a:lnTo>
                    <a:pt x="2111" y="1458"/>
                  </a:lnTo>
                  <a:lnTo>
                    <a:pt x="1986" y="1459"/>
                  </a:lnTo>
                  <a:lnTo>
                    <a:pt x="1865" y="1464"/>
                  </a:lnTo>
                  <a:lnTo>
                    <a:pt x="1748" y="1471"/>
                  </a:lnTo>
                  <a:lnTo>
                    <a:pt x="1636" y="1482"/>
                  </a:lnTo>
                  <a:lnTo>
                    <a:pt x="1529" y="1495"/>
                  </a:lnTo>
                  <a:lnTo>
                    <a:pt x="1426" y="1513"/>
                  </a:lnTo>
                  <a:lnTo>
                    <a:pt x="1326" y="1532"/>
                  </a:lnTo>
                  <a:lnTo>
                    <a:pt x="1279" y="1543"/>
                  </a:lnTo>
                  <a:lnTo>
                    <a:pt x="1232" y="1555"/>
                  </a:lnTo>
                  <a:lnTo>
                    <a:pt x="1185" y="1568"/>
                  </a:lnTo>
                  <a:lnTo>
                    <a:pt x="1139" y="1582"/>
                  </a:lnTo>
                  <a:lnTo>
                    <a:pt x="1095" y="1595"/>
                  </a:lnTo>
                  <a:lnTo>
                    <a:pt x="1051" y="1611"/>
                  </a:lnTo>
                  <a:lnTo>
                    <a:pt x="1008" y="1627"/>
                  </a:lnTo>
                  <a:lnTo>
                    <a:pt x="965" y="1644"/>
                  </a:lnTo>
                  <a:lnTo>
                    <a:pt x="924" y="1661"/>
                  </a:lnTo>
                  <a:lnTo>
                    <a:pt x="883" y="1679"/>
                  </a:lnTo>
                  <a:lnTo>
                    <a:pt x="843" y="1698"/>
                  </a:lnTo>
                  <a:lnTo>
                    <a:pt x="804" y="1718"/>
                  </a:lnTo>
                  <a:lnTo>
                    <a:pt x="765" y="1737"/>
                  </a:lnTo>
                  <a:lnTo>
                    <a:pt x="727" y="1760"/>
                  </a:lnTo>
                  <a:lnTo>
                    <a:pt x="689" y="1781"/>
                  </a:lnTo>
                  <a:lnTo>
                    <a:pt x="653" y="1803"/>
                  </a:lnTo>
                  <a:lnTo>
                    <a:pt x="581" y="1852"/>
                  </a:lnTo>
                  <a:lnTo>
                    <a:pt x="510" y="1902"/>
                  </a:lnTo>
                  <a:lnTo>
                    <a:pt x="442" y="1955"/>
                  </a:lnTo>
                  <a:lnTo>
                    <a:pt x="375" y="2012"/>
                  </a:lnTo>
                  <a:lnTo>
                    <a:pt x="310" y="2071"/>
                  </a:lnTo>
                  <a:lnTo>
                    <a:pt x="246" y="2133"/>
                  </a:lnTo>
                  <a:lnTo>
                    <a:pt x="184" y="2199"/>
                  </a:lnTo>
                  <a:lnTo>
                    <a:pt x="123" y="2267"/>
                  </a:lnTo>
                  <a:lnTo>
                    <a:pt x="62" y="2338"/>
                  </a:lnTo>
                  <a:lnTo>
                    <a:pt x="0" y="241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523769" name="Freeform 57"/>
            <p:cNvSpPr>
              <a:spLocks/>
            </p:cNvSpPr>
            <p:nvPr userDrawn="1"/>
          </p:nvSpPr>
          <p:spPr bwMode="auto">
            <a:xfrm>
              <a:off x="1648" y="652"/>
              <a:ext cx="5042" cy="1263"/>
            </a:xfrm>
            <a:custGeom>
              <a:avLst/>
              <a:gdLst/>
              <a:ahLst/>
              <a:cxnLst>
                <a:cxn ang="0">
                  <a:pos x="5042" y="0"/>
                </a:cxn>
                <a:cxn ang="0">
                  <a:pos x="5033" y="77"/>
                </a:cxn>
                <a:cxn ang="0">
                  <a:pos x="5021" y="166"/>
                </a:cxn>
                <a:cxn ang="0">
                  <a:pos x="4997" y="281"/>
                </a:cxn>
                <a:cxn ang="0">
                  <a:pos x="4963" y="413"/>
                </a:cxn>
                <a:cxn ang="0">
                  <a:pos x="4913" y="562"/>
                </a:cxn>
                <a:cxn ang="0">
                  <a:pos x="4865" y="679"/>
                </a:cxn>
                <a:cxn ang="0">
                  <a:pos x="4828" y="759"/>
                </a:cxn>
                <a:cxn ang="0">
                  <a:pos x="4785" y="839"/>
                </a:cxn>
                <a:cxn ang="0">
                  <a:pos x="4738" y="918"/>
                </a:cxn>
                <a:cxn ang="0">
                  <a:pos x="4685" y="998"/>
                </a:cxn>
                <a:cxn ang="0">
                  <a:pos x="4627" y="1073"/>
                </a:cxn>
                <a:cxn ang="0">
                  <a:pos x="4563" y="1149"/>
                </a:cxn>
                <a:cxn ang="0">
                  <a:pos x="4492" y="1220"/>
                </a:cxn>
                <a:cxn ang="0">
                  <a:pos x="4414" y="1288"/>
                </a:cxn>
                <a:cxn ang="0">
                  <a:pos x="4330" y="1351"/>
                </a:cxn>
                <a:cxn ang="0">
                  <a:pos x="4239" y="1409"/>
                </a:cxn>
                <a:cxn ang="0">
                  <a:pos x="4139" y="1461"/>
                </a:cxn>
                <a:cxn ang="0">
                  <a:pos x="4034" y="1506"/>
                </a:cxn>
                <a:cxn ang="0">
                  <a:pos x="3919" y="1545"/>
                </a:cxn>
                <a:cxn ang="0">
                  <a:pos x="3795" y="1574"/>
                </a:cxn>
                <a:cxn ang="0">
                  <a:pos x="3664" y="1597"/>
                </a:cxn>
                <a:cxn ang="0">
                  <a:pos x="3523" y="1608"/>
                </a:cxn>
                <a:cxn ang="0">
                  <a:pos x="3374" y="1610"/>
                </a:cxn>
                <a:cxn ang="0">
                  <a:pos x="3215" y="1601"/>
                </a:cxn>
                <a:cxn ang="0">
                  <a:pos x="3131" y="1592"/>
                </a:cxn>
                <a:cxn ang="0">
                  <a:pos x="2806" y="1558"/>
                </a:cxn>
                <a:cxn ang="0">
                  <a:pos x="2505" y="1535"/>
                </a:cxn>
                <a:cxn ang="0">
                  <a:pos x="2227" y="1526"/>
                </a:cxn>
                <a:cxn ang="0">
                  <a:pos x="1971" y="1530"/>
                </a:cxn>
                <a:cxn ang="0">
                  <a:pos x="1733" y="1547"/>
                </a:cxn>
                <a:cxn ang="0">
                  <a:pos x="1515" y="1576"/>
                </a:cxn>
                <a:cxn ang="0">
                  <a:pos x="1362" y="1605"/>
                </a:cxn>
                <a:cxn ang="0">
                  <a:pos x="1265" y="1629"/>
                </a:cxn>
                <a:cxn ang="0">
                  <a:pos x="1172" y="1655"/>
                </a:cxn>
                <a:cxn ang="0">
                  <a:pos x="1082" y="1685"/>
                </a:cxn>
                <a:cxn ang="0">
                  <a:pos x="996" y="1718"/>
                </a:cxn>
                <a:cxn ang="0">
                  <a:pos x="913" y="1753"/>
                </a:cxn>
                <a:cxn ang="0">
                  <a:pos x="832" y="1792"/>
                </a:cxn>
                <a:cxn ang="0">
                  <a:pos x="756" y="1834"/>
                </a:cxn>
                <a:cxn ang="0">
                  <a:pos x="681" y="1879"/>
                </a:cxn>
                <a:cxn ang="0">
                  <a:pos x="572" y="1952"/>
                </a:cxn>
                <a:cxn ang="0">
                  <a:pos x="435" y="2060"/>
                </a:cxn>
                <a:cxn ang="0">
                  <a:pos x="306" y="2179"/>
                </a:cxn>
                <a:cxn ang="0">
                  <a:pos x="181" y="2309"/>
                </a:cxn>
                <a:cxn ang="0">
                  <a:pos x="60" y="2452"/>
                </a:cxn>
              </a:cxnLst>
              <a:rect l="0" t="0" r="r" b="b"/>
              <a:pathLst>
                <a:path w="5042" h="2527">
                  <a:moveTo>
                    <a:pt x="5042" y="0"/>
                  </a:moveTo>
                  <a:lnTo>
                    <a:pt x="5042" y="0"/>
                  </a:lnTo>
                  <a:lnTo>
                    <a:pt x="5040" y="21"/>
                  </a:lnTo>
                  <a:lnTo>
                    <a:pt x="5033" y="77"/>
                  </a:lnTo>
                  <a:lnTo>
                    <a:pt x="5028" y="118"/>
                  </a:lnTo>
                  <a:lnTo>
                    <a:pt x="5021" y="166"/>
                  </a:lnTo>
                  <a:lnTo>
                    <a:pt x="5010" y="221"/>
                  </a:lnTo>
                  <a:lnTo>
                    <a:pt x="4997" y="281"/>
                  </a:lnTo>
                  <a:lnTo>
                    <a:pt x="4981" y="345"/>
                  </a:lnTo>
                  <a:lnTo>
                    <a:pt x="4963" y="413"/>
                  </a:lnTo>
                  <a:lnTo>
                    <a:pt x="4939" y="486"/>
                  </a:lnTo>
                  <a:lnTo>
                    <a:pt x="4913" y="562"/>
                  </a:lnTo>
                  <a:lnTo>
                    <a:pt x="4882" y="639"/>
                  </a:lnTo>
                  <a:lnTo>
                    <a:pt x="4865" y="679"/>
                  </a:lnTo>
                  <a:lnTo>
                    <a:pt x="4847" y="718"/>
                  </a:lnTo>
                  <a:lnTo>
                    <a:pt x="4828" y="759"/>
                  </a:lnTo>
                  <a:lnTo>
                    <a:pt x="4807" y="799"/>
                  </a:lnTo>
                  <a:lnTo>
                    <a:pt x="4785" y="839"/>
                  </a:lnTo>
                  <a:lnTo>
                    <a:pt x="4763" y="878"/>
                  </a:lnTo>
                  <a:lnTo>
                    <a:pt x="4738" y="918"/>
                  </a:lnTo>
                  <a:lnTo>
                    <a:pt x="4713" y="957"/>
                  </a:lnTo>
                  <a:lnTo>
                    <a:pt x="4685" y="998"/>
                  </a:lnTo>
                  <a:lnTo>
                    <a:pt x="4657" y="1036"/>
                  </a:lnTo>
                  <a:lnTo>
                    <a:pt x="4627" y="1073"/>
                  </a:lnTo>
                  <a:lnTo>
                    <a:pt x="4596" y="1112"/>
                  </a:lnTo>
                  <a:lnTo>
                    <a:pt x="4563" y="1149"/>
                  </a:lnTo>
                  <a:lnTo>
                    <a:pt x="4528" y="1185"/>
                  </a:lnTo>
                  <a:lnTo>
                    <a:pt x="4492" y="1220"/>
                  </a:lnTo>
                  <a:lnTo>
                    <a:pt x="4454" y="1254"/>
                  </a:lnTo>
                  <a:lnTo>
                    <a:pt x="4414" y="1288"/>
                  </a:lnTo>
                  <a:lnTo>
                    <a:pt x="4373" y="1320"/>
                  </a:lnTo>
                  <a:lnTo>
                    <a:pt x="4330" y="1351"/>
                  </a:lnTo>
                  <a:lnTo>
                    <a:pt x="4285" y="1380"/>
                  </a:lnTo>
                  <a:lnTo>
                    <a:pt x="4239" y="1409"/>
                  </a:lnTo>
                  <a:lnTo>
                    <a:pt x="4191" y="1435"/>
                  </a:lnTo>
                  <a:lnTo>
                    <a:pt x="4139" y="1461"/>
                  </a:lnTo>
                  <a:lnTo>
                    <a:pt x="4088" y="1485"/>
                  </a:lnTo>
                  <a:lnTo>
                    <a:pt x="4034" y="1506"/>
                  </a:lnTo>
                  <a:lnTo>
                    <a:pt x="3977" y="1527"/>
                  </a:lnTo>
                  <a:lnTo>
                    <a:pt x="3919" y="1545"/>
                  </a:lnTo>
                  <a:lnTo>
                    <a:pt x="3857" y="1561"/>
                  </a:lnTo>
                  <a:lnTo>
                    <a:pt x="3795" y="1574"/>
                  </a:lnTo>
                  <a:lnTo>
                    <a:pt x="3731" y="1587"/>
                  </a:lnTo>
                  <a:lnTo>
                    <a:pt x="3664" y="1597"/>
                  </a:lnTo>
                  <a:lnTo>
                    <a:pt x="3595" y="1603"/>
                  </a:lnTo>
                  <a:lnTo>
                    <a:pt x="3523" y="1608"/>
                  </a:lnTo>
                  <a:lnTo>
                    <a:pt x="3449" y="1610"/>
                  </a:lnTo>
                  <a:lnTo>
                    <a:pt x="3374" y="1610"/>
                  </a:lnTo>
                  <a:lnTo>
                    <a:pt x="3295" y="1606"/>
                  </a:lnTo>
                  <a:lnTo>
                    <a:pt x="3215" y="1601"/>
                  </a:lnTo>
                  <a:lnTo>
                    <a:pt x="3131" y="1592"/>
                  </a:lnTo>
                  <a:lnTo>
                    <a:pt x="3131" y="1592"/>
                  </a:lnTo>
                  <a:lnTo>
                    <a:pt x="2966" y="1572"/>
                  </a:lnTo>
                  <a:lnTo>
                    <a:pt x="2806" y="1558"/>
                  </a:lnTo>
                  <a:lnTo>
                    <a:pt x="2652" y="1545"/>
                  </a:lnTo>
                  <a:lnTo>
                    <a:pt x="2505" y="1535"/>
                  </a:lnTo>
                  <a:lnTo>
                    <a:pt x="2364" y="1529"/>
                  </a:lnTo>
                  <a:lnTo>
                    <a:pt x="2227" y="1526"/>
                  </a:lnTo>
                  <a:lnTo>
                    <a:pt x="2097" y="1527"/>
                  </a:lnTo>
                  <a:lnTo>
                    <a:pt x="1971" y="1530"/>
                  </a:lnTo>
                  <a:lnTo>
                    <a:pt x="1850" y="1537"/>
                  </a:lnTo>
                  <a:lnTo>
                    <a:pt x="1733" y="1547"/>
                  </a:lnTo>
                  <a:lnTo>
                    <a:pt x="1622" y="1559"/>
                  </a:lnTo>
                  <a:lnTo>
                    <a:pt x="1515" y="1576"/>
                  </a:lnTo>
                  <a:lnTo>
                    <a:pt x="1412" y="1595"/>
                  </a:lnTo>
                  <a:lnTo>
                    <a:pt x="1362" y="1605"/>
                  </a:lnTo>
                  <a:lnTo>
                    <a:pt x="1314" y="1616"/>
                  </a:lnTo>
                  <a:lnTo>
                    <a:pt x="1265" y="1629"/>
                  </a:lnTo>
                  <a:lnTo>
                    <a:pt x="1218" y="1642"/>
                  </a:lnTo>
                  <a:lnTo>
                    <a:pt x="1172" y="1655"/>
                  </a:lnTo>
                  <a:lnTo>
                    <a:pt x="1126" y="1669"/>
                  </a:lnTo>
                  <a:lnTo>
                    <a:pt x="1082" y="1685"/>
                  </a:lnTo>
                  <a:lnTo>
                    <a:pt x="1039" y="1702"/>
                  </a:lnTo>
                  <a:lnTo>
                    <a:pt x="996" y="1718"/>
                  </a:lnTo>
                  <a:lnTo>
                    <a:pt x="954" y="1735"/>
                  </a:lnTo>
                  <a:lnTo>
                    <a:pt x="913" y="1753"/>
                  </a:lnTo>
                  <a:lnTo>
                    <a:pt x="872" y="1773"/>
                  </a:lnTo>
                  <a:lnTo>
                    <a:pt x="832" y="1792"/>
                  </a:lnTo>
                  <a:lnTo>
                    <a:pt x="793" y="1813"/>
                  </a:lnTo>
                  <a:lnTo>
                    <a:pt x="756" y="1834"/>
                  </a:lnTo>
                  <a:lnTo>
                    <a:pt x="717" y="1857"/>
                  </a:lnTo>
                  <a:lnTo>
                    <a:pt x="681" y="1879"/>
                  </a:lnTo>
                  <a:lnTo>
                    <a:pt x="643" y="1903"/>
                  </a:lnTo>
                  <a:lnTo>
                    <a:pt x="572" y="1952"/>
                  </a:lnTo>
                  <a:lnTo>
                    <a:pt x="503" y="2005"/>
                  </a:lnTo>
                  <a:lnTo>
                    <a:pt x="435" y="2060"/>
                  </a:lnTo>
                  <a:lnTo>
                    <a:pt x="370" y="2118"/>
                  </a:lnTo>
                  <a:lnTo>
                    <a:pt x="306" y="2179"/>
                  </a:lnTo>
                  <a:lnTo>
                    <a:pt x="242" y="2242"/>
                  </a:lnTo>
                  <a:lnTo>
                    <a:pt x="181" y="2309"/>
                  </a:lnTo>
                  <a:lnTo>
                    <a:pt x="120" y="2380"/>
                  </a:lnTo>
                  <a:lnTo>
                    <a:pt x="60" y="2452"/>
                  </a:lnTo>
                  <a:lnTo>
                    <a:pt x="0" y="2527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523770" name="Freeform 58"/>
            <p:cNvSpPr>
              <a:spLocks/>
            </p:cNvSpPr>
            <p:nvPr userDrawn="1"/>
          </p:nvSpPr>
          <p:spPr bwMode="auto">
            <a:xfrm>
              <a:off x="1700" y="624"/>
              <a:ext cx="5002" cy="1320"/>
            </a:xfrm>
            <a:custGeom>
              <a:avLst/>
              <a:gdLst/>
              <a:ahLst/>
              <a:cxnLst>
                <a:cxn ang="0">
                  <a:pos x="5002" y="0"/>
                </a:cxn>
                <a:cxn ang="0">
                  <a:pos x="4995" y="78"/>
                </a:cxn>
                <a:cxn ang="0">
                  <a:pos x="4983" y="166"/>
                </a:cxn>
                <a:cxn ang="0">
                  <a:pos x="4962" y="281"/>
                </a:cxn>
                <a:cxn ang="0">
                  <a:pos x="4929" y="417"/>
                </a:cxn>
                <a:cxn ang="0">
                  <a:pos x="4882" y="567"/>
                </a:cxn>
                <a:cxn ang="0">
                  <a:pos x="4836" y="685"/>
                </a:cxn>
                <a:cxn ang="0">
                  <a:pos x="4800" y="766"/>
                </a:cxn>
                <a:cxn ang="0">
                  <a:pos x="4758" y="848"/>
                </a:cxn>
                <a:cxn ang="0">
                  <a:pos x="4712" y="929"/>
                </a:cxn>
                <a:cxn ang="0">
                  <a:pos x="4661" y="1009"/>
                </a:cxn>
                <a:cxn ang="0">
                  <a:pos x="4604" y="1087"/>
                </a:cxn>
                <a:cxn ang="0">
                  <a:pos x="4540" y="1164"/>
                </a:cxn>
                <a:cxn ang="0">
                  <a:pos x="4471" y="1237"/>
                </a:cxn>
                <a:cxn ang="0">
                  <a:pos x="4394" y="1306"/>
                </a:cxn>
                <a:cxn ang="0">
                  <a:pos x="4311" y="1371"/>
                </a:cxn>
                <a:cxn ang="0">
                  <a:pos x="4221" y="1432"/>
                </a:cxn>
                <a:cxn ang="0">
                  <a:pos x="4122" y="1486"/>
                </a:cxn>
                <a:cxn ang="0">
                  <a:pos x="4017" y="1534"/>
                </a:cxn>
                <a:cxn ang="0">
                  <a:pos x="3903" y="1574"/>
                </a:cxn>
                <a:cxn ang="0">
                  <a:pos x="3779" y="1607"/>
                </a:cxn>
                <a:cxn ang="0">
                  <a:pos x="3649" y="1631"/>
                </a:cxn>
                <a:cxn ang="0">
                  <a:pos x="3508" y="1646"/>
                </a:cxn>
                <a:cxn ang="0">
                  <a:pos x="3358" y="1650"/>
                </a:cxn>
                <a:cxn ang="0">
                  <a:pos x="3199" y="1646"/>
                </a:cxn>
                <a:cxn ang="0">
                  <a:pos x="3115" y="1637"/>
                </a:cxn>
                <a:cxn ang="0">
                  <a:pos x="2791" y="1610"/>
                </a:cxn>
                <a:cxn ang="0">
                  <a:pos x="2489" y="1594"/>
                </a:cxn>
                <a:cxn ang="0">
                  <a:pos x="2210" y="1591"/>
                </a:cxn>
                <a:cxn ang="0">
                  <a:pos x="1955" y="1599"/>
                </a:cxn>
                <a:cxn ang="0">
                  <a:pos x="1717" y="1621"/>
                </a:cxn>
                <a:cxn ang="0">
                  <a:pos x="1499" y="1654"/>
                </a:cxn>
                <a:cxn ang="0">
                  <a:pos x="1347" y="1687"/>
                </a:cxn>
                <a:cxn ang="0">
                  <a:pos x="1251" y="1713"/>
                </a:cxn>
                <a:cxn ang="0">
                  <a:pos x="1158" y="1741"/>
                </a:cxn>
                <a:cxn ang="0">
                  <a:pos x="1069" y="1773"/>
                </a:cxn>
                <a:cxn ang="0">
                  <a:pos x="983" y="1809"/>
                </a:cxn>
                <a:cxn ang="0">
                  <a:pos x="899" y="1846"/>
                </a:cxn>
                <a:cxn ang="0">
                  <a:pos x="820" y="1886"/>
                </a:cxn>
                <a:cxn ang="0">
                  <a:pos x="744" y="1930"/>
                </a:cxn>
                <a:cxn ang="0">
                  <a:pos x="669" y="1977"/>
                </a:cxn>
                <a:cxn ang="0">
                  <a:pos x="597" y="2027"/>
                </a:cxn>
                <a:cxn ang="0">
                  <a:pos x="494" y="2106"/>
                </a:cxn>
                <a:cxn ang="0">
                  <a:pos x="362" y="2222"/>
                </a:cxn>
                <a:cxn ang="0">
                  <a:pos x="237" y="2351"/>
                </a:cxn>
                <a:cxn ang="0">
                  <a:pos x="116" y="2490"/>
                </a:cxn>
                <a:cxn ang="0">
                  <a:pos x="0" y="2642"/>
                </a:cxn>
              </a:cxnLst>
              <a:rect l="0" t="0" r="r" b="b"/>
              <a:pathLst>
                <a:path w="5002" h="2642">
                  <a:moveTo>
                    <a:pt x="5002" y="0"/>
                  </a:moveTo>
                  <a:lnTo>
                    <a:pt x="5002" y="0"/>
                  </a:lnTo>
                  <a:lnTo>
                    <a:pt x="5001" y="21"/>
                  </a:lnTo>
                  <a:lnTo>
                    <a:pt x="4995" y="78"/>
                  </a:lnTo>
                  <a:lnTo>
                    <a:pt x="4990" y="120"/>
                  </a:lnTo>
                  <a:lnTo>
                    <a:pt x="4983" y="166"/>
                  </a:lnTo>
                  <a:lnTo>
                    <a:pt x="4973" y="221"/>
                  </a:lnTo>
                  <a:lnTo>
                    <a:pt x="4962" y="281"/>
                  </a:lnTo>
                  <a:lnTo>
                    <a:pt x="4947" y="347"/>
                  </a:lnTo>
                  <a:lnTo>
                    <a:pt x="4929" y="417"/>
                  </a:lnTo>
                  <a:lnTo>
                    <a:pt x="4906" y="491"/>
                  </a:lnTo>
                  <a:lnTo>
                    <a:pt x="4882" y="567"/>
                  </a:lnTo>
                  <a:lnTo>
                    <a:pt x="4852" y="646"/>
                  </a:lnTo>
                  <a:lnTo>
                    <a:pt x="4836" y="685"/>
                  </a:lnTo>
                  <a:lnTo>
                    <a:pt x="4818" y="725"/>
                  </a:lnTo>
                  <a:lnTo>
                    <a:pt x="4800" y="766"/>
                  </a:lnTo>
                  <a:lnTo>
                    <a:pt x="4780" y="807"/>
                  </a:lnTo>
                  <a:lnTo>
                    <a:pt x="4758" y="848"/>
                  </a:lnTo>
                  <a:lnTo>
                    <a:pt x="4736" y="888"/>
                  </a:lnTo>
                  <a:lnTo>
                    <a:pt x="4712" y="929"/>
                  </a:lnTo>
                  <a:lnTo>
                    <a:pt x="4687" y="969"/>
                  </a:lnTo>
                  <a:lnTo>
                    <a:pt x="4661" y="1009"/>
                  </a:lnTo>
                  <a:lnTo>
                    <a:pt x="4633" y="1048"/>
                  </a:lnTo>
                  <a:lnTo>
                    <a:pt x="4604" y="1087"/>
                  </a:lnTo>
                  <a:lnTo>
                    <a:pt x="4572" y="1126"/>
                  </a:lnTo>
                  <a:lnTo>
                    <a:pt x="4540" y="1164"/>
                  </a:lnTo>
                  <a:lnTo>
                    <a:pt x="4505" y="1201"/>
                  </a:lnTo>
                  <a:lnTo>
                    <a:pt x="4471" y="1237"/>
                  </a:lnTo>
                  <a:lnTo>
                    <a:pt x="4433" y="1273"/>
                  </a:lnTo>
                  <a:lnTo>
                    <a:pt x="4394" y="1306"/>
                  </a:lnTo>
                  <a:lnTo>
                    <a:pt x="4353" y="1340"/>
                  </a:lnTo>
                  <a:lnTo>
                    <a:pt x="4311" y="1371"/>
                  </a:lnTo>
                  <a:lnTo>
                    <a:pt x="4266" y="1403"/>
                  </a:lnTo>
                  <a:lnTo>
                    <a:pt x="4221" y="1432"/>
                  </a:lnTo>
                  <a:lnTo>
                    <a:pt x="4172" y="1460"/>
                  </a:lnTo>
                  <a:lnTo>
                    <a:pt x="4122" y="1486"/>
                  </a:lnTo>
                  <a:lnTo>
                    <a:pt x="4071" y="1511"/>
                  </a:lnTo>
                  <a:lnTo>
                    <a:pt x="4017" y="1534"/>
                  </a:lnTo>
                  <a:lnTo>
                    <a:pt x="3960" y="1555"/>
                  </a:lnTo>
                  <a:lnTo>
                    <a:pt x="3903" y="1574"/>
                  </a:lnTo>
                  <a:lnTo>
                    <a:pt x="3842" y="1592"/>
                  </a:lnTo>
                  <a:lnTo>
                    <a:pt x="3779" y="1607"/>
                  </a:lnTo>
                  <a:lnTo>
                    <a:pt x="3715" y="1621"/>
                  </a:lnTo>
                  <a:lnTo>
                    <a:pt x="3649" y="1631"/>
                  </a:lnTo>
                  <a:lnTo>
                    <a:pt x="3579" y="1641"/>
                  </a:lnTo>
                  <a:lnTo>
                    <a:pt x="3508" y="1646"/>
                  </a:lnTo>
                  <a:lnTo>
                    <a:pt x="3435" y="1650"/>
                  </a:lnTo>
                  <a:lnTo>
                    <a:pt x="3358" y="1650"/>
                  </a:lnTo>
                  <a:lnTo>
                    <a:pt x="3279" y="1649"/>
                  </a:lnTo>
                  <a:lnTo>
                    <a:pt x="3199" y="1646"/>
                  </a:lnTo>
                  <a:lnTo>
                    <a:pt x="3115" y="1637"/>
                  </a:lnTo>
                  <a:lnTo>
                    <a:pt x="3115" y="1637"/>
                  </a:lnTo>
                  <a:lnTo>
                    <a:pt x="2950" y="1623"/>
                  </a:lnTo>
                  <a:lnTo>
                    <a:pt x="2791" y="1610"/>
                  </a:lnTo>
                  <a:lnTo>
                    <a:pt x="2636" y="1600"/>
                  </a:lnTo>
                  <a:lnTo>
                    <a:pt x="2489" y="1594"/>
                  </a:lnTo>
                  <a:lnTo>
                    <a:pt x="2348" y="1591"/>
                  </a:lnTo>
                  <a:lnTo>
                    <a:pt x="2210" y="1591"/>
                  </a:lnTo>
                  <a:lnTo>
                    <a:pt x="2080" y="1594"/>
                  </a:lnTo>
                  <a:lnTo>
                    <a:pt x="1955" y="1599"/>
                  </a:lnTo>
                  <a:lnTo>
                    <a:pt x="1834" y="1608"/>
                  </a:lnTo>
                  <a:lnTo>
                    <a:pt x="1717" y="1621"/>
                  </a:lnTo>
                  <a:lnTo>
                    <a:pt x="1606" y="1636"/>
                  </a:lnTo>
                  <a:lnTo>
                    <a:pt x="1499" y="1654"/>
                  </a:lnTo>
                  <a:lnTo>
                    <a:pt x="1397" y="1675"/>
                  </a:lnTo>
                  <a:lnTo>
                    <a:pt x="1347" y="1687"/>
                  </a:lnTo>
                  <a:lnTo>
                    <a:pt x="1298" y="1699"/>
                  </a:lnTo>
                  <a:lnTo>
                    <a:pt x="1251" y="1713"/>
                  </a:lnTo>
                  <a:lnTo>
                    <a:pt x="1204" y="1726"/>
                  </a:lnTo>
                  <a:lnTo>
                    <a:pt x="1158" y="1741"/>
                  </a:lnTo>
                  <a:lnTo>
                    <a:pt x="1113" y="1757"/>
                  </a:lnTo>
                  <a:lnTo>
                    <a:pt x="1069" y="1773"/>
                  </a:lnTo>
                  <a:lnTo>
                    <a:pt x="1026" y="1791"/>
                  </a:lnTo>
                  <a:lnTo>
                    <a:pt x="983" y="1809"/>
                  </a:lnTo>
                  <a:lnTo>
                    <a:pt x="941" y="1826"/>
                  </a:lnTo>
                  <a:lnTo>
                    <a:pt x="899" y="1846"/>
                  </a:lnTo>
                  <a:lnTo>
                    <a:pt x="859" y="1865"/>
                  </a:lnTo>
                  <a:lnTo>
                    <a:pt x="820" y="1886"/>
                  </a:lnTo>
                  <a:lnTo>
                    <a:pt x="781" y="1909"/>
                  </a:lnTo>
                  <a:lnTo>
                    <a:pt x="744" y="1930"/>
                  </a:lnTo>
                  <a:lnTo>
                    <a:pt x="707" y="1952"/>
                  </a:lnTo>
                  <a:lnTo>
                    <a:pt x="669" y="1977"/>
                  </a:lnTo>
                  <a:lnTo>
                    <a:pt x="633" y="2001"/>
                  </a:lnTo>
                  <a:lnTo>
                    <a:pt x="597" y="2027"/>
                  </a:lnTo>
                  <a:lnTo>
                    <a:pt x="562" y="2052"/>
                  </a:lnTo>
                  <a:lnTo>
                    <a:pt x="494" y="2106"/>
                  </a:lnTo>
                  <a:lnTo>
                    <a:pt x="427" y="2162"/>
                  </a:lnTo>
                  <a:lnTo>
                    <a:pt x="362" y="2222"/>
                  </a:lnTo>
                  <a:lnTo>
                    <a:pt x="300" y="2285"/>
                  </a:lnTo>
                  <a:lnTo>
                    <a:pt x="237" y="2351"/>
                  </a:lnTo>
                  <a:lnTo>
                    <a:pt x="176" y="2419"/>
                  </a:lnTo>
                  <a:lnTo>
                    <a:pt x="116" y="2490"/>
                  </a:lnTo>
                  <a:lnTo>
                    <a:pt x="58" y="2564"/>
                  </a:lnTo>
                  <a:lnTo>
                    <a:pt x="0" y="264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523771" name="Freeform 59"/>
            <p:cNvSpPr>
              <a:spLocks/>
            </p:cNvSpPr>
            <p:nvPr userDrawn="1"/>
          </p:nvSpPr>
          <p:spPr bwMode="auto">
            <a:xfrm>
              <a:off x="1751" y="595"/>
              <a:ext cx="4962" cy="1378"/>
            </a:xfrm>
            <a:custGeom>
              <a:avLst/>
              <a:gdLst/>
              <a:ahLst/>
              <a:cxnLst>
                <a:cxn ang="0">
                  <a:pos x="4962" y="0"/>
                </a:cxn>
                <a:cxn ang="0">
                  <a:pos x="4957" y="79"/>
                </a:cxn>
                <a:cxn ang="0">
                  <a:pos x="4946" y="170"/>
                </a:cxn>
                <a:cxn ang="0">
                  <a:pos x="4926" y="284"/>
                </a:cxn>
                <a:cxn ang="0">
                  <a:pos x="4894" y="421"/>
                </a:cxn>
                <a:cxn ang="0">
                  <a:pos x="4850" y="573"/>
                </a:cxn>
                <a:cxn ang="0">
                  <a:pos x="4806" y="693"/>
                </a:cxn>
                <a:cxn ang="0">
                  <a:pos x="4771" y="775"/>
                </a:cxn>
                <a:cxn ang="0">
                  <a:pos x="4732" y="857"/>
                </a:cxn>
                <a:cxn ang="0">
                  <a:pos x="4686" y="940"/>
                </a:cxn>
                <a:cxn ang="0">
                  <a:pos x="4636" y="1022"/>
                </a:cxn>
                <a:cxn ang="0">
                  <a:pos x="4581" y="1101"/>
                </a:cxn>
                <a:cxn ang="0">
                  <a:pos x="4518" y="1180"/>
                </a:cxn>
                <a:cxn ang="0">
                  <a:pos x="4449" y="1255"/>
                </a:cxn>
                <a:cxn ang="0">
                  <a:pos x="4374" y="1326"/>
                </a:cxn>
                <a:cxn ang="0">
                  <a:pos x="4292" y="1393"/>
                </a:cxn>
                <a:cxn ang="0">
                  <a:pos x="4202" y="1455"/>
                </a:cxn>
                <a:cxn ang="0">
                  <a:pos x="4104" y="1511"/>
                </a:cxn>
                <a:cxn ang="0">
                  <a:pos x="4000" y="1563"/>
                </a:cxn>
                <a:cxn ang="0">
                  <a:pos x="3886" y="1605"/>
                </a:cxn>
                <a:cxn ang="0">
                  <a:pos x="3764" y="1641"/>
                </a:cxn>
                <a:cxn ang="0">
                  <a:pos x="3634" y="1668"/>
                </a:cxn>
                <a:cxn ang="0">
                  <a:pos x="3493" y="1686"/>
                </a:cxn>
                <a:cxn ang="0">
                  <a:pos x="3344" y="1694"/>
                </a:cxn>
                <a:cxn ang="0">
                  <a:pos x="3184" y="1691"/>
                </a:cxn>
                <a:cxn ang="0">
                  <a:pos x="3101" y="1686"/>
                </a:cxn>
                <a:cxn ang="0">
                  <a:pos x="2774" y="1663"/>
                </a:cxn>
                <a:cxn ang="0">
                  <a:pos x="2473" y="1653"/>
                </a:cxn>
                <a:cxn ang="0">
                  <a:pos x="2195" y="1655"/>
                </a:cxn>
                <a:cxn ang="0">
                  <a:pos x="1938" y="1670"/>
                </a:cxn>
                <a:cxn ang="0">
                  <a:pos x="1702" y="1695"/>
                </a:cxn>
                <a:cxn ang="0">
                  <a:pos x="1486" y="1734"/>
                </a:cxn>
                <a:cxn ang="0">
                  <a:pos x="1333" y="1770"/>
                </a:cxn>
                <a:cxn ang="0">
                  <a:pos x="1237" y="1799"/>
                </a:cxn>
                <a:cxn ang="0">
                  <a:pos x="1144" y="1829"/>
                </a:cxn>
                <a:cxn ang="0">
                  <a:pos x="1055" y="1863"/>
                </a:cxn>
                <a:cxn ang="0">
                  <a:pos x="971" y="1899"/>
                </a:cxn>
                <a:cxn ang="0">
                  <a:pos x="889" y="1939"/>
                </a:cxn>
                <a:cxn ang="0">
                  <a:pos x="810" y="1981"/>
                </a:cxn>
                <a:cxn ang="0">
                  <a:pos x="733" y="2026"/>
                </a:cxn>
                <a:cxn ang="0">
                  <a:pos x="660" y="2075"/>
                </a:cxn>
                <a:cxn ang="0">
                  <a:pos x="589" y="2127"/>
                </a:cxn>
                <a:cxn ang="0">
                  <a:pos x="486" y="2209"/>
                </a:cxn>
                <a:cxn ang="0">
                  <a:pos x="357" y="2328"/>
                </a:cxn>
                <a:cxn ang="0">
                  <a:pos x="233" y="2459"/>
                </a:cxn>
                <a:cxn ang="0">
                  <a:pos x="115" y="2603"/>
                </a:cxn>
                <a:cxn ang="0">
                  <a:pos x="0" y="2756"/>
                </a:cxn>
              </a:cxnLst>
              <a:rect l="0" t="0" r="r" b="b"/>
              <a:pathLst>
                <a:path w="4962" h="2756">
                  <a:moveTo>
                    <a:pt x="4962" y="0"/>
                  </a:moveTo>
                  <a:lnTo>
                    <a:pt x="4962" y="0"/>
                  </a:lnTo>
                  <a:lnTo>
                    <a:pt x="4961" y="21"/>
                  </a:lnTo>
                  <a:lnTo>
                    <a:pt x="4957" y="79"/>
                  </a:lnTo>
                  <a:lnTo>
                    <a:pt x="4953" y="121"/>
                  </a:lnTo>
                  <a:lnTo>
                    <a:pt x="4946" y="170"/>
                  </a:lnTo>
                  <a:lnTo>
                    <a:pt x="4937" y="224"/>
                  </a:lnTo>
                  <a:lnTo>
                    <a:pt x="4926" y="284"/>
                  </a:lnTo>
                  <a:lnTo>
                    <a:pt x="4912" y="350"/>
                  </a:lnTo>
                  <a:lnTo>
                    <a:pt x="4894" y="421"/>
                  </a:lnTo>
                  <a:lnTo>
                    <a:pt x="4875" y="496"/>
                  </a:lnTo>
                  <a:lnTo>
                    <a:pt x="4850" y="573"/>
                  </a:lnTo>
                  <a:lnTo>
                    <a:pt x="4822" y="652"/>
                  </a:lnTo>
                  <a:lnTo>
                    <a:pt x="4806" y="693"/>
                  </a:lnTo>
                  <a:lnTo>
                    <a:pt x="4789" y="733"/>
                  </a:lnTo>
                  <a:lnTo>
                    <a:pt x="4771" y="775"/>
                  </a:lnTo>
                  <a:lnTo>
                    <a:pt x="4751" y="815"/>
                  </a:lnTo>
                  <a:lnTo>
                    <a:pt x="4732" y="857"/>
                  </a:lnTo>
                  <a:lnTo>
                    <a:pt x="4710" y="899"/>
                  </a:lnTo>
                  <a:lnTo>
                    <a:pt x="4686" y="940"/>
                  </a:lnTo>
                  <a:lnTo>
                    <a:pt x="4663" y="980"/>
                  </a:lnTo>
                  <a:lnTo>
                    <a:pt x="4636" y="1022"/>
                  </a:lnTo>
                  <a:lnTo>
                    <a:pt x="4608" y="1062"/>
                  </a:lnTo>
                  <a:lnTo>
                    <a:pt x="4581" y="1101"/>
                  </a:lnTo>
                  <a:lnTo>
                    <a:pt x="4550" y="1142"/>
                  </a:lnTo>
                  <a:lnTo>
                    <a:pt x="4518" y="1180"/>
                  </a:lnTo>
                  <a:lnTo>
                    <a:pt x="4485" y="1217"/>
                  </a:lnTo>
                  <a:lnTo>
                    <a:pt x="4449" y="1255"/>
                  </a:lnTo>
                  <a:lnTo>
                    <a:pt x="4413" y="1290"/>
                  </a:lnTo>
                  <a:lnTo>
                    <a:pt x="4374" y="1326"/>
                  </a:lnTo>
                  <a:lnTo>
                    <a:pt x="4333" y="1360"/>
                  </a:lnTo>
                  <a:lnTo>
                    <a:pt x="4292" y="1393"/>
                  </a:lnTo>
                  <a:lnTo>
                    <a:pt x="4247" y="1426"/>
                  </a:lnTo>
                  <a:lnTo>
                    <a:pt x="4202" y="1455"/>
                  </a:lnTo>
                  <a:lnTo>
                    <a:pt x="4154" y="1484"/>
                  </a:lnTo>
                  <a:lnTo>
                    <a:pt x="4104" y="1511"/>
                  </a:lnTo>
                  <a:lnTo>
                    <a:pt x="4053" y="1539"/>
                  </a:lnTo>
                  <a:lnTo>
                    <a:pt x="4000" y="1563"/>
                  </a:lnTo>
                  <a:lnTo>
                    <a:pt x="3943" y="1586"/>
                  </a:lnTo>
                  <a:lnTo>
                    <a:pt x="3886" y="1605"/>
                  </a:lnTo>
                  <a:lnTo>
                    <a:pt x="3827" y="1624"/>
                  </a:lnTo>
                  <a:lnTo>
                    <a:pt x="3764" y="1641"/>
                  </a:lnTo>
                  <a:lnTo>
                    <a:pt x="3700" y="1655"/>
                  </a:lnTo>
                  <a:lnTo>
                    <a:pt x="3634" y="1668"/>
                  </a:lnTo>
                  <a:lnTo>
                    <a:pt x="3564" y="1678"/>
                  </a:lnTo>
                  <a:lnTo>
                    <a:pt x="3493" y="1686"/>
                  </a:lnTo>
                  <a:lnTo>
                    <a:pt x="3420" y="1691"/>
                  </a:lnTo>
                  <a:lnTo>
                    <a:pt x="3344" y="1694"/>
                  </a:lnTo>
                  <a:lnTo>
                    <a:pt x="3266" y="1694"/>
                  </a:lnTo>
                  <a:lnTo>
                    <a:pt x="3184" y="1691"/>
                  </a:lnTo>
                  <a:lnTo>
                    <a:pt x="3101" y="1686"/>
                  </a:lnTo>
                  <a:lnTo>
                    <a:pt x="3101" y="1686"/>
                  </a:lnTo>
                  <a:lnTo>
                    <a:pt x="2935" y="1673"/>
                  </a:lnTo>
                  <a:lnTo>
                    <a:pt x="2774" y="1663"/>
                  </a:lnTo>
                  <a:lnTo>
                    <a:pt x="2622" y="1657"/>
                  </a:lnTo>
                  <a:lnTo>
                    <a:pt x="2473" y="1653"/>
                  </a:lnTo>
                  <a:lnTo>
                    <a:pt x="2331" y="1653"/>
                  </a:lnTo>
                  <a:lnTo>
                    <a:pt x="2195" y="1655"/>
                  </a:lnTo>
                  <a:lnTo>
                    <a:pt x="2065" y="1662"/>
                  </a:lnTo>
                  <a:lnTo>
                    <a:pt x="1938" y="1670"/>
                  </a:lnTo>
                  <a:lnTo>
                    <a:pt x="1819" y="1681"/>
                  </a:lnTo>
                  <a:lnTo>
                    <a:pt x="1702" y="1695"/>
                  </a:lnTo>
                  <a:lnTo>
                    <a:pt x="1591" y="1713"/>
                  </a:lnTo>
                  <a:lnTo>
                    <a:pt x="1486" y="1734"/>
                  </a:lnTo>
                  <a:lnTo>
                    <a:pt x="1383" y="1757"/>
                  </a:lnTo>
                  <a:lnTo>
                    <a:pt x="1333" y="1770"/>
                  </a:lnTo>
                  <a:lnTo>
                    <a:pt x="1284" y="1784"/>
                  </a:lnTo>
                  <a:lnTo>
                    <a:pt x="1237" y="1799"/>
                  </a:lnTo>
                  <a:lnTo>
                    <a:pt x="1190" y="1813"/>
                  </a:lnTo>
                  <a:lnTo>
                    <a:pt x="1144" y="1829"/>
                  </a:lnTo>
                  <a:lnTo>
                    <a:pt x="1100" y="1846"/>
                  </a:lnTo>
                  <a:lnTo>
                    <a:pt x="1055" y="1863"/>
                  </a:lnTo>
                  <a:lnTo>
                    <a:pt x="1012" y="1881"/>
                  </a:lnTo>
                  <a:lnTo>
                    <a:pt x="971" y="1899"/>
                  </a:lnTo>
                  <a:lnTo>
                    <a:pt x="929" y="1918"/>
                  </a:lnTo>
                  <a:lnTo>
                    <a:pt x="889" y="1939"/>
                  </a:lnTo>
                  <a:lnTo>
                    <a:pt x="848" y="1960"/>
                  </a:lnTo>
                  <a:lnTo>
                    <a:pt x="810" y="1981"/>
                  </a:lnTo>
                  <a:lnTo>
                    <a:pt x="771" y="2004"/>
                  </a:lnTo>
                  <a:lnTo>
                    <a:pt x="733" y="2026"/>
                  </a:lnTo>
                  <a:lnTo>
                    <a:pt x="696" y="2051"/>
                  </a:lnTo>
                  <a:lnTo>
                    <a:pt x="660" y="2075"/>
                  </a:lnTo>
                  <a:lnTo>
                    <a:pt x="624" y="2101"/>
                  </a:lnTo>
                  <a:lnTo>
                    <a:pt x="589" y="2127"/>
                  </a:lnTo>
                  <a:lnTo>
                    <a:pt x="554" y="2152"/>
                  </a:lnTo>
                  <a:lnTo>
                    <a:pt x="486" y="2209"/>
                  </a:lnTo>
                  <a:lnTo>
                    <a:pt x="421" y="2267"/>
                  </a:lnTo>
                  <a:lnTo>
                    <a:pt x="357" y="2328"/>
                  </a:lnTo>
                  <a:lnTo>
                    <a:pt x="295" y="2393"/>
                  </a:lnTo>
                  <a:lnTo>
                    <a:pt x="233" y="2459"/>
                  </a:lnTo>
                  <a:lnTo>
                    <a:pt x="174" y="2530"/>
                  </a:lnTo>
                  <a:lnTo>
                    <a:pt x="115" y="2603"/>
                  </a:lnTo>
                  <a:lnTo>
                    <a:pt x="57" y="2679"/>
                  </a:lnTo>
                  <a:lnTo>
                    <a:pt x="0" y="275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523772" name="Freeform 60"/>
            <p:cNvSpPr>
              <a:spLocks/>
            </p:cNvSpPr>
            <p:nvPr userDrawn="1"/>
          </p:nvSpPr>
          <p:spPr bwMode="auto">
            <a:xfrm>
              <a:off x="1804" y="566"/>
              <a:ext cx="4921" cy="1435"/>
            </a:xfrm>
            <a:custGeom>
              <a:avLst/>
              <a:gdLst/>
              <a:ahLst/>
              <a:cxnLst>
                <a:cxn ang="0">
                  <a:pos x="4921" y="0"/>
                </a:cxn>
                <a:cxn ang="0">
                  <a:pos x="4915" y="79"/>
                </a:cxn>
                <a:cxn ang="0">
                  <a:pos x="4905" y="169"/>
                </a:cxn>
                <a:cxn ang="0">
                  <a:pos x="4887" y="285"/>
                </a:cxn>
                <a:cxn ang="0">
                  <a:pos x="4858" y="424"/>
                </a:cxn>
                <a:cxn ang="0">
                  <a:pos x="4816" y="578"/>
                </a:cxn>
                <a:cxn ang="0">
                  <a:pos x="4773" y="699"/>
                </a:cxn>
                <a:cxn ang="0">
                  <a:pos x="4740" y="781"/>
                </a:cxn>
                <a:cxn ang="0">
                  <a:pos x="4701" y="865"/>
                </a:cxn>
                <a:cxn ang="0">
                  <a:pos x="4658" y="949"/>
                </a:cxn>
                <a:cxn ang="0">
                  <a:pos x="4608" y="1031"/>
                </a:cxn>
                <a:cxn ang="0">
                  <a:pos x="4554" y="1114"/>
                </a:cxn>
                <a:cxn ang="0">
                  <a:pos x="4493" y="1193"/>
                </a:cxn>
                <a:cxn ang="0">
                  <a:pos x="4425" y="1270"/>
                </a:cxn>
                <a:cxn ang="0">
                  <a:pos x="4351" y="1343"/>
                </a:cxn>
                <a:cxn ang="0">
                  <a:pos x="4269" y="1412"/>
                </a:cxn>
                <a:cxn ang="0">
                  <a:pos x="4182" y="1477"/>
                </a:cxn>
                <a:cxn ang="0">
                  <a:pos x="4085" y="1535"/>
                </a:cxn>
                <a:cxn ang="0">
                  <a:pos x="3981" y="1588"/>
                </a:cxn>
                <a:cxn ang="0">
                  <a:pos x="3868" y="1634"/>
                </a:cxn>
                <a:cxn ang="0">
                  <a:pos x="3746" y="1672"/>
                </a:cxn>
                <a:cxn ang="0">
                  <a:pos x="3615" y="1701"/>
                </a:cxn>
                <a:cxn ang="0">
                  <a:pos x="3477" y="1722"/>
                </a:cxn>
                <a:cxn ang="0">
                  <a:pos x="3327" y="1734"/>
                </a:cxn>
                <a:cxn ang="0">
                  <a:pos x="3167" y="1734"/>
                </a:cxn>
                <a:cxn ang="0">
                  <a:pos x="3084" y="1730"/>
                </a:cxn>
                <a:cxn ang="0">
                  <a:pos x="2757" y="1714"/>
                </a:cxn>
                <a:cxn ang="0">
                  <a:pos x="2456" y="1711"/>
                </a:cxn>
                <a:cxn ang="0">
                  <a:pos x="2178" y="1719"/>
                </a:cxn>
                <a:cxn ang="0">
                  <a:pos x="1922" y="1739"/>
                </a:cxn>
                <a:cxn ang="0">
                  <a:pos x="1687" y="1769"/>
                </a:cxn>
                <a:cxn ang="0">
                  <a:pos x="1469" y="1811"/>
                </a:cxn>
                <a:cxn ang="0">
                  <a:pos x="1318" y="1852"/>
                </a:cxn>
                <a:cxn ang="0">
                  <a:pos x="1222" y="1881"/>
                </a:cxn>
                <a:cxn ang="0">
                  <a:pos x="1130" y="1915"/>
                </a:cxn>
                <a:cxn ang="0">
                  <a:pos x="1043" y="1950"/>
                </a:cxn>
                <a:cxn ang="0">
                  <a:pos x="958" y="1989"/>
                </a:cxn>
                <a:cxn ang="0">
                  <a:pos x="876" y="2029"/>
                </a:cxn>
                <a:cxn ang="0">
                  <a:pos x="797" y="2074"/>
                </a:cxn>
                <a:cxn ang="0">
                  <a:pos x="722" y="2121"/>
                </a:cxn>
                <a:cxn ang="0">
                  <a:pos x="650" y="2171"/>
                </a:cxn>
                <a:cxn ang="0">
                  <a:pos x="579" y="2225"/>
                </a:cxn>
                <a:cxn ang="0">
                  <a:pos x="478" y="2309"/>
                </a:cxn>
                <a:cxn ang="0">
                  <a:pos x="350" y="2433"/>
                </a:cxn>
                <a:cxn ang="0">
                  <a:pos x="229" y="2567"/>
                </a:cxn>
                <a:cxn ang="0">
                  <a:pos x="112" y="2712"/>
                </a:cxn>
                <a:cxn ang="0">
                  <a:pos x="0" y="2869"/>
                </a:cxn>
              </a:cxnLst>
              <a:rect l="0" t="0" r="r" b="b"/>
              <a:pathLst>
                <a:path w="4921" h="2869">
                  <a:moveTo>
                    <a:pt x="4921" y="0"/>
                  </a:moveTo>
                  <a:lnTo>
                    <a:pt x="4921" y="0"/>
                  </a:lnTo>
                  <a:lnTo>
                    <a:pt x="4919" y="21"/>
                  </a:lnTo>
                  <a:lnTo>
                    <a:pt x="4915" y="79"/>
                  </a:lnTo>
                  <a:lnTo>
                    <a:pt x="4911" y="121"/>
                  </a:lnTo>
                  <a:lnTo>
                    <a:pt x="4905" y="169"/>
                  </a:lnTo>
                  <a:lnTo>
                    <a:pt x="4898" y="224"/>
                  </a:lnTo>
                  <a:lnTo>
                    <a:pt x="4887" y="285"/>
                  </a:lnTo>
                  <a:lnTo>
                    <a:pt x="4875" y="353"/>
                  </a:lnTo>
                  <a:lnTo>
                    <a:pt x="4858" y="424"/>
                  </a:lnTo>
                  <a:lnTo>
                    <a:pt x="4839" y="498"/>
                  </a:lnTo>
                  <a:lnTo>
                    <a:pt x="4816" y="578"/>
                  </a:lnTo>
                  <a:lnTo>
                    <a:pt x="4789" y="658"/>
                  </a:lnTo>
                  <a:lnTo>
                    <a:pt x="4773" y="699"/>
                  </a:lnTo>
                  <a:lnTo>
                    <a:pt x="4758" y="741"/>
                  </a:lnTo>
                  <a:lnTo>
                    <a:pt x="4740" y="781"/>
                  </a:lnTo>
                  <a:lnTo>
                    <a:pt x="4722" y="823"/>
                  </a:lnTo>
                  <a:lnTo>
                    <a:pt x="4701" y="865"/>
                  </a:lnTo>
                  <a:lnTo>
                    <a:pt x="4680" y="907"/>
                  </a:lnTo>
                  <a:lnTo>
                    <a:pt x="4658" y="949"/>
                  </a:lnTo>
                  <a:lnTo>
                    <a:pt x="4634" y="991"/>
                  </a:lnTo>
                  <a:lnTo>
                    <a:pt x="4608" y="1031"/>
                  </a:lnTo>
                  <a:lnTo>
                    <a:pt x="4582" y="1073"/>
                  </a:lnTo>
                  <a:lnTo>
                    <a:pt x="4554" y="1114"/>
                  </a:lnTo>
                  <a:lnTo>
                    <a:pt x="4525" y="1154"/>
                  </a:lnTo>
                  <a:lnTo>
                    <a:pt x="4493" y="1193"/>
                  </a:lnTo>
                  <a:lnTo>
                    <a:pt x="4460" y="1232"/>
                  </a:lnTo>
                  <a:lnTo>
                    <a:pt x="4425" y="1270"/>
                  </a:lnTo>
                  <a:lnTo>
                    <a:pt x="4389" y="1307"/>
                  </a:lnTo>
                  <a:lnTo>
                    <a:pt x="4351" y="1343"/>
                  </a:lnTo>
                  <a:lnTo>
                    <a:pt x="4311" y="1378"/>
                  </a:lnTo>
                  <a:lnTo>
                    <a:pt x="4269" y="1412"/>
                  </a:lnTo>
                  <a:lnTo>
                    <a:pt x="4226" y="1446"/>
                  </a:lnTo>
                  <a:lnTo>
                    <a:pt x="4182" y="1477"/>
                  </a:lnTo>
                  <a:lnTo>
                    <a:pt x="4135" y="1508"/>
                  </a:lnTo>
                  <a:lnTo>
                    <a:pt x="4085" y="1535"/>
                  </a:lnTo>
                  <a:lnTo>
                    <a:pt x="4033" y="1563"/>
                  </a:lnTo>
                  <a:lnTo>
                    <a:pt x="3981" y="1588"/>
                  </a:lnTo>
                  <a:lnTo>
                    <a:pt x="3925" y="1613"/>
                  </a:lnTo>
                  <a:lnTo>
                    <a:pt x="3868" y="1634"/>
                  </a:lnTo>
                  <a:lnTo>
                    <a:pt x="3808" y="1655"/>
                  </a:lnTo>
                  <a:lnTo>
                    <a:pt x="3746" y="1672"/>
                  </a:lnTo>
                  <a:lnTo>
                    <a:pt x="3682" y="1688"/>
                  </a:lnTo>
                  <a:lnTo>
                    <a:pt x="3615" y="1701"/>
                  </a:lnTo>
                  <a:lnTo>
                    <a:pt x="3547" y="1713"/>
                  </a:lnTo>
                  <a:lnTo>
                    <a:pt x="3477" y="1722"/>
                  </a:lnTo>
                  <a:lnTo>
                    <a:pt x="3403" y="1729"/>
                  </a:lnTo>
                  <a:lnTo>
                    <a:pt x="3327" y="1734"/>
                  </a:lnTo>
                  <a:lnTo>
                    <a:pt x="3249" y="1735"/>
                  </a:lnTo>
                  <a:lnTo>
                    <a:pt x="3167" y="1734"/>
                  </a:lnTo>
                  <a:lnTo>
                    <a:pt x="3084" y="1730"/>
                  </a:lnTo>
                  <a:lnTo>
                    <a:pt x="3084" y="1730"/>
                  </a:lnTo>
                  <a:lnTo>
                    <a:pt x="2917" y="1721"/>
                  </a:lnTo>
                  <a:lnTo>
                    <a:pt x="2757" y="1714"/>
                  </a:lnTo>
                  <a:lnTo>
                    <a:pt x="2603" y="1711"/>
                  </a:lnTo>
                  <a:lnTo>
                    <a:pt x="2456" y="1711"/>
                  </a:lnTo>
                  <a:lnTo>
                    <a:pt x="2314" y="1714"/>
                  </a:lnTo>
                  <a:lnTo>
                    <a:pt x="2178" y="1719"/>
                  </a:lnTo>
                  <a:lnTo>
                    <a:pt x="2048" y="1727"/>
                  </a:lnTo>
                  <a:lnTo>
                    <a:pt x="1922" y="1739"/>
                  </a:lnTo>
                  <a:lnTo>
                    <a:pt x="1802" y="1753"/>
                  </a:lnTo>
                  <a:lnTo>
                    <a:pt x="1687" y="1769"/>
                  </a:lnTo>
                  <a:lnTo>
                    <a:pt x="1576" y="1789"/>
                  </a:lnTo>
                  <a:lnTo>
                    <a:pt x="1469" y="1811"/>
                  </a:lnTo>
                  <a:lnTo>
                    <a:pt x="1368" y="1837"/>
                  </a:lnTo>
                  <a:lnTo>
                    <a:pt x="1318" y="1852"/>
                  </a:lnTo>
                  <a:lnTo>
                    <a:pt x="1269" y="1866"/>
                  </a:lnTo>
                  <a:lnTo>
                    <a:pt x="1222" y="1881"/>
                  </a:lnTo>
                  <a:lnTo>
                    <a:pt x="1176" y="1897"/>
                  </a:lnTo>
                  <a:lnTo>
                    <a:pt x="1130" y="1915"/>
                  </a:lnTo>
                  <a:lnTo>
                    <a:pt x="1086" y="1932"/>
                  </a:lnTo>
                  <a:lnTo>
                    <a:pt x="1043" y="1950"/>
                  </a:lnTo>
                  <a:lnTo>
                    <a:pt x="1000" y="1969"/>
                  </a:lnTo>
                  <a:lnTo>
                    <a:pt x="958" y="1989"/>
                  </a:lnTo>
                  <a:lnTo>
                    <a:pt x="916" y="2008"/>
                  </a:lnTo>
                  <a:lnTo>
                    <a:pt x="876" y="2029"/>
                  </a:lnTo>
                  <a:lnTo>
                    <a:pt x="836" y="2052"/>
                  </a:lnTo>
                  <a:lnTo>
                    <a:pt x="797" y="2074"/>
                  </a:lnTo>
                  <a:lnTo>
                    <a:pt x="759" y="2097"/>
                  </a:lnTo>
                  <a:lnTo>
                    <a:pt x="722" y="2121"/>
                  </a:lnTo>
                  <a:lnTo>
                    <a:pt x="684" y="2145"/>
                  </a:lnTo>
                  <a:lnTo>
                    <a:pt x="650" y="2171"/>
                  </a:lnTo>
                  <a:lnTo>
                    <a:pt x="614" y="2197"/>
                  </a:lnTo>
                  <a:lnTo>
                    <a:pt x="579" y="2225"/>
                  </a:lnTo>
                  <a:lnTo>
                    <a:pt x="544" y="2252"/>
                  </a:lnTo>
                  <a:lnTo>
                    <a:pt x="478" y="2309"/>
                  </a:lnTo>
                  <a:lnTo>
                    <a:pt x="412" y="2370"/>
                  </a:lnTo>
                  <a:lnTo>
                    <a:pt x="350" y="2433"/>
                  </a:lnTo>
                  <a:lnTo>
                    <a:pt x="289" y="2497"/>
                  </a:lnTo>
                  <a:lnTo>
                    <a:pt x="229" y="2567"/>
                  </a:lnTo>
                  <a:lnTo>
                    <a:pt x="171" y="2638"/>
                  </a:lnTo>
                  <a:lnTo>
                    <a:pt x="112" y="2712"/>
                  </a:lnTo>
                  <a:lnTo>
                    <a:pt x="55" y="2790"/>
                  </a:lnTo>
                  <a:lnTo>
                    <a:pt x="0" y="2869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523773" name="Freeform 61"/>
            <p:cNvSpPr>
              <a:spLocks/>
            </p:cNvSpPr>
            <p:nvPr userDrawn="1"/>
          </p:nvSpPr>
          <p:spPr bwMode="auto">
            <a:xfrm>
              <a:off x="1858" y="538"/>
              <a:ext cx="4875" cy="1492"/>
            </a:xfrm>
            <a:custGeom>
              <a:avLst/>
              <a:gdLst/>
              <a:ahLst/>
              <a:cxnLst>
                <a:cxn ang="0">
                  <a:pos x="4875" y="0"/>
                </a:cxn>
                <a:cxn ang="0">
                  <a:pos x="4872" y="79"/>
                </a:cxn>
                <a:cxn ang="0">
                  <a:pos x="4864" y="170"/>
                </a:cxn>
                <a:cxn ang="0">
                  <a:pos x="4847" y="287"/>
                </a:cxn>
                <a:cxn ang="0">
                  <a:pos x="4821" y="428"/>
                </a:cxn>
                <a:cxn ang="0">
                  <a:pos x="4780" y="581"/>
                </a:cxn>
                <a:cxn ang="0">
                  <a:pos x="4740" y="706"/>
                </a:cxn>
                <a:cxn ang="0">
                  <a:pos x="4707" y="790"/>
                </a:cxn>
                <a:cxn ang="0">
                  <a:pos x="4671" y="874"/>
                </a:cxn>
                <a:cxn ang="0">
                  <a:pos x="4628" y="959"/>
                </a:cxn>
                <a:cxn ang="0">
                  <a:pos x="4580" y="1043"/>
                </a:cxn>
                <a:cxn ang="0">
                  <a:pos x="4526" y="1127"/>
                </a:cxn>
                <a:cxn ang="0">
                  <a:pos x="4467" y="1208"/>
                </a:cxn>
                <a:cxn ang="0">
                  <a:pos x="4400" y="1287"/>
                </a:cxn>
                <a:cxn ang="0">
                  <a:pos x="4326" y="1361"/>
                </a:cxn>
                <a:cxn ang="0">
                  <a:pos x="4247" y="1432"/>
                </a:cxn>
                <a:cxn ang="0">
                  <a:pos x="4160" y="1500"/>
                </a:cxn>
                <a:cxn ang="0">
                  <a:pos x="4064" y="1560"/>
                </a:cxn>
                <a:cxn ang="0">
                  <a:pos x="3960" y="1615"/>
                </a:cxn>
                <a:cxn ang="0">
                  <a:pos x="3847" y="1663"/>
                </a:cxn>
                <a:cxn ang="0">
                  <a:pos x="3727" y="1703"/>
                </a:cxn>
                <a:cxn ang="0">
                  <a:pos x="3597" y="1737"/>
                </a:cxn>
                <a:cxn ang="0">
                  <a:pos x="3457" y="1760"/>
                </a:cxn>
                <a:cxn ang="0">
                  <a:pos x="3309" y="1775"/>
                </a:cxn>
                <a:cxn ang="0">
                  <a:pos x="3149" y="1778"/>
                </a:cxn>
                <a:cxn ang="0">
                  <a:pos x="3066" y="1776"/>
                </a:cxn>
                <a:cxn ang="0">
                  <a:pos x="2739" y="1766"/>
                </a:cxn>
                <a:cxn ang="0">
                  <a:pos x="2438" y="1770"/>
                </a:cxn>
                <a:cxn ang="0">
                  <a:pos x="2160" y="1783"/>
                </a:cxn>
                <a:cxn ang="0">
                  <a:pos x="1904" y="1808"/>
                </a:cxn>
                <a:cxn ang="0">
                  <a:pos x="1669" y="1844"/>
                </a:cxn>
                <a:cxn ang="0">
                  <a:pos x="1452" y="1891"/>
                </a:cxn>
                <a:cxn ang="0">
                  <a:pos x="1351" y="1918"/>
                </a:cxn>
                <a:cxn ang="0">
                  <a:pos x="1254" y="1949"/>
                </a:cxn>
                <a:cxn ang="0">
                  <a:pos x="1161" y="1983"/>
                </a:cxn>
                <a:cxn ang="0">
                  <a:pos x="1071" y="2018"/>
                </a:cxn>
                <a:cxn ang="0">
                  <a:pos x="984" y="2059"/>
                </a:cxn>
                <a:cxn ang="0">
                  <a:pos x="903" y="2101"/>
                </a:cxn>
                <a:cxn ang="0">
                  <a:pos x="823" y="2144"/>
                </a:cxn>
                <a:cxn ang="0">
                  <a:pos x="747" y="2193"/>
                </a:cxn>
                <a:cxn ang="0">
                  <a:pos x="673" y="2243"/>
                </a:cxn>
                <a:cxn ang="0">
                  <a:pos x="603" y="2296"/>
                </a:cxn>
                <a:cxn ang="0">
                  <a:pos x="535" y="2351"/>
                </a:cxn>
                <a:cxn ang="0">
                  <a:pos x="404" y="2472"/>
                </a:cxn>
                <a:cxn ang="0">
                  <a:pos x="282" y="2604"/>
                </a:cxn>
                <a:cxn ang="0">
                  <a:pos x="167" y="2747"/>
                </a:cxn>
                <a:cxn ang="0">
                  <a:pos x="54" y="2902"/>
                </a:cxn>
              </a:cxnLst>
              <a:rect l="0" t="0" r="r" b="b"/>
              <a:pathLst>
                <a:path w="4875" h="2984">
                  <a:moveTo>
                    <a:pt x="4875" y="0"/>
                  </a:moveTo>
                  <a:lnTo>
                    <a:pt x="4875" y="0"/>
                  </a:lnTo>
                  <a:lnTo>
                    <a:pt x="4875" y="21"/>
                  </a:lnTo>
                  <a:lnTo>
                    <a:pt x="4872" y="79"/>
                  </a:lnTo>
                  <a:lnTo>
                    <a:pt x="4868" y="121"/>
                  </a:lnTo>
                  <a:lnTo>
                    <a:pt x="4864" y="170"/>
                  </a:lnTo>
                  <a:lnTo>
                    <a:pt x="4857" y="226"/>
                  </a:lnTo>
                  <a:lnTo>
                    <a:pt x="4847" y="287"/>
                  </a:lnTo>
                  <a:lnTo>
                    <a:pt x="4835" y="355"/>
                  </a:lnTo>
                  <a:lnTo>
                    <a:pt x="4821" y="428"/>
                  </a:lnTo>
                  <a:lnTo>
                    <a:pt x="4803" y="502"/>
                  </a:lnTo>
                  <a:lnTo>
                    <a:pt x="4780" y="581"/>
                  </a:lnTo>
                  <a:lnTo>
                    <a:pt x="4754" y="664"/>
                  </a:lnTo>
                  <a:lnTo>
                    <a:pt x="4740" y="706"/>
                  </a:lnTo>
                  <a:lnTo>
                    <a:pt x="4724" y="748"/>
                  </a:lnTo>
                  <a:lnTo>
                    <a:pt x="4707" y="790"/>
                  </a:lnTo>
                  <a:lnTo>
                    <a:pt x="4689" y="832"/>
                  </a:lnTo>
                  <a:lnTo>
                    <a:pt x="4671" y="874"/>
                  </a:lnTo>
                  <a:lnTo>
                    <a:pt x="4650" y="917"/>
                  </a:lnTo>
                  <a:lnTo>
                    <a:pt x="4628" y="959"/>
                  </a:lnTo>
                  <a:lnTo>
                    <a:pt x="4604" y="1001"/>
                  </a:lnTo>
                  <a:lnTo>
                    <a:pt x="4580" y="1043"/>
                  </a:lnTo>
                  <a:lnTo>
                    <a:pt x="4554" y="1085"/>
                  </a:lnTo>
                  <a:lnTo>
                    <a:pt x="4526" y="1127"/>
                  </a:lnTo>
                  <a:lnTo>
                    <a:pt x="4497" y="1167"/>
                  </a:lnTo>
                  <a:lnTo>
                    <a:pt x="4467" y="1208"/>
                  </a:lnTo>
                  <a:lnTo>
                    <a:pt x="4435" y="1248"/>
                  </a:lnTo>
                  <a:lnTo>
                    <a:pt x="4400" y="1287"/>
                  </a:lnTo>
                  <a:lnTo>
                    <a:pt x="4364" y="1324"/>
                  </a:lnTo>
                  <a:lnTo>
                    <a:pt x="4326" y="1361"/>
                  </a:lnTo>
                  <a:lnTo>
                    <a:pt x="4288" y="1398"/>
                  </a:lnTo>
                  <a:lnTo>
                    <a:pt x="4247" y="1432"/>
                  </a:lnTo>
                  <a:lnTo>
                    <a:pt x="4204" y="1466"/>
                  </a:lnTo>
                  <a:lnTo>
                    <a:pt x="4160" y="1500"/>
                  </a:lnTo>
                  <a:lnTo>
                    <a:pt x="4113" y="1531"/>
                  </a:lnTo>
                  <a:lnTo>
                    <a:pt x="4064" y="1560"/>
                  </a:lnTo>
                  <a:lnTo>
                    <a:pt x="4013" y="1589"/>
                  </a:lnTo>
                  <a:lnTo>
                    <a:pt x="3960" y="1615"/>
                  </a:lnTo>
                  <a:lnTo>
                    <a:pt x="3906" y="1641"/>
                  </a:lnTo>
                  <a:lnTo>
                    <a:pt x="3847" y="1663"/>
                  </a:lnTo>
                  <a:lnTo>
                    <a:pt x="3789" y="1684"/>
                  </a:lnTo>
                  <a:lnTo>
                    <a:pt x="3727" y="1703"/>
                  </a:lnTo>
                  <a:lnTo>
                    <a:pt x="3663" y="1721"/>
                  </a:lnTo>
                  <a:lnTo>
                    <a:pt x="3597" y="1737"/>
                  </a:lnTo>
                  <a:lnTo>
                    <a:pt x="3528" y="1750"/>
                  </a:lnTo>
                  <a:lnTo>
                    <a:pt x="3457" y="1760"/>
                  </a:lnTo>
                  <a:lnTo>
                    <a:pt x="3385" y="1768"/>
                  </a:lnTo>
                  <a:lnTo>
                    <a:pt x="3309" y="1775"/>
                  </a:lnTo>
                  <a:lnTo>
                    <a:pt x="3230" y="1778"/>
                  </a:lnTo>
                  <a:lnTo>
                    <a:pt x="3149" y="1778"/>
                  </a:lnTo>
                  <a:lnTo>
                    <a:pt x="3066" y="1776"/>
                  </a:lnTo>
                  <a:lnTo>
                    <a:pt x="3066" y="1776"/>
                  </a:lnTo>
                  <a:lnTo>
                    <a:pt x="2899" y="1770"/>
                  </a:lnTo>
                  <a:lnTo>
                    <a:pt x="2739" y="1766"/>
                  </a:lnTo>
                  <a:lnTo>
                    <a:pt x="2585" y="1766"/>
                  </a:lnTo>
                  <a:lnTo>
                    <a:pt x="2438" y="1770"/>
                  </a:lnTo>
                  <a:lnTo>
                    <a:pt x="2297" y="1775"/>
                  </a:lnTo>
                  <a:lnTo>
                    <a:pt x="2160" y="1783"/>
                  </a:lnTo>
                  <a:lnTo>
                    <a:pt x="2030" y="1794"/>
                  </a:lnTo>
                  <a:lnTo>
                    <a:pt x="1904" y="1808"/>
                  </a:lnTo>
                  <a:lnTo>
                    <a:pt x="1784" y="1825"/>
                  </a:lnTo>
                  <a:lnTo>
                    <a:pt x="1669" y="1844"/>
                  </a:lnTo>
                  <a:lnTo>
                    <a:pt x="1558" y="1867"/>
                  </a:lnTo>
                  <a:lnTo>
                    <a:pt x="1452" y="1891"/>
                  </a:lnTo>
                  <a:lnTo>
                    <a:pt x="1401" y="1904"/>
                  </a:lnTo>
                  <a:lnTo>
                    <a:pt x="1351" y="1918"/>
                  </a:lnTo>
                  <a:lnTo>
                    <a:pt x="1302" y="1934"/>
                  </a:lnTo>
                  <a:lnTo>
                    <a:pt x="1254" y="1949"/>
                  </a:lnTo>
                  <a:lnTo>
                    <a:pt x="1207" y="1965"/>
                  </a:lnTo>
                  <a:lnTo>
                    <a:pt x="1161" y="1983"/>
                  </a:lnTo>
                  <a:lnTo>
                    <a:pt x="1115" y="2001"/>
                  </a:lnTo>
                  <a:lnTo>
                    <a:pt x="1071" y="2018"/>
                  </a:lnTo>
                  <a:lnTo>
                    <a:pt x="1028" y="2038"/>
                  </a:lnTo>
                  <a:lnTo>
                    <a:pt x="984" y="2059"/>
                  </a:lnTo>
                  <a:lnTo>
                    <a:pt x="943" y="2078"/>
                  </a:lnTo>
                  <a:lnTo>
                    <a:pt x="903" y="2101"/>
                  </a:lnTo>
                  <a:lnTo>
                    <a:pt x="862" y="2122"/>
                  </a:lnTo>
                  <a:lnTo>
                    <a:pt x="823" y="2144"/>
                  </a:lnTo>
                  <a:lnTo>
                    <a:pt x="785" y="2169"/>
                  </a:lnTo>
                  <a:lnTo>
                    <a:pt x="747" y="2193"/>
                  </a:lnTo>
                  <a:lnTo>
                    <a:pt x="710" y="2217"/>
                  </a:lnTo>
                  <a:lnTo>
                    <a:pt x="673" y="2243"/>
                  </a:lnTo>
                  <a:lnTo>
                    <a:pt x="637" y="2269"/>
                  </a:lnTo>
                  <a:lnTo>
                    <a:pt x="603" y="2296"/>
                  </a:lnTo>
                  <a:lnTo>
                    <a:pt x="568" y="2324"/>
                  </a:lnTo>
                  <a:lnTo>
                    <a:pt x="535" y="2351"/>
                  </a:lnTo>
                  <a:lnTo>
                    <a:pt x="468" y="2411"/>
                  </a:lnTo>
                  <a:lnTo>
                    <a:pt x="404" y="2472"/>
                  </a:lnTo>
                  <a:lnTo>
                    <a:pt x="343" y="2537"/>
                  </a:lnTo>
                  <a:lnTo>
                    <a:pt x="282" y="2604"/>
                  </a:lnTo>
                  <a:lnTo>
                    <a:pt x="224" y="2674"/>
                  </a:lnTo>
                  <a:lnTo>
                    <a:pt x="167" y="2747"/>
                  </a:lnTo>
                  <a:lnTo>
                    <a:pt x="110" y="2822"/>
                  </a:lnTo>
                  <a:lnTo>
                    <a:pt x="54" y="2902"/>
                  </a:lnTo>
                  <a:lnTo>
                    <a:pt x="0" y="298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523774" name="Freeform 62"/>
            <p:cNvSpPr>
              <a:spLocks/>
            </p:cNvSpPr>
            <p:nvPr userDrawn="1"/>
          </p:nvSpPr>
          <p:spPr bwMode="auto">
            <a:xfrm>
              <a:off x="1912" y="510"/>
              <a:ext cx="4831" cy="1548"/>
            </a:xfrm>
            <a:custGeom>
              <a:avLst/>
              <a:gdLst/>
              <a:ahLst/>
              <a:cxnLst>
                <a:cxn ang="0">
                  <a:pos x="4831" y="0"/>
                </a:cxn>
                <a:cxn ang="0">
                  <a:pos x="4828" y="80"/>
                </a:cxn>
                <a:cxn ang="0">
                  <a:pos x="4821" y="172"/>
                </a:cxn>
                <a:cxn ang="0">
                  <a:pos x="4806" y="291"/>
                </a:cxn>
                <a:cxn ang="0">
                  <a:pos x="4782" y="430"/>
                </a:cxn>
                <a:cxn ang="0">
                  <a:pos x="4743" y="587"/>
                </a:cxn>
                <a:cxn ang="0">
                  <a:pos x="4706" y="711"/>
                </a:cxn>
                <a:cxn ang="0">
                  <a:pos x="4674" y="797"/>
                </a:cxn>
                <a:cxn ang="0">
                  <a:pos x="4638" y="882"/>
                </a:cxn>
                <a:cxn ang="0">
                  <a:pos x="4597" y="969"/>
                </a:cxn>
                <a:cxn ang="0">
                  <a:pos x="4550" y="1055"/>
                </a:cxn>
                <a:cxn ang="0">
                  <a:pos x="4497" y="1139"/>
                </a:cxn>
                <a:cxn ang="0">
                  <a:pos x="4439" y="1223"/>
                </a:cxn>
                <a:cxn ang="0">
                  <a:pos x="4374" y="1302"/>
                </a:cxn>
                <a:cxn ang="0">
                  <a:pos x="4303" y="1379"/>
                </a:cxn>
                <a:cxn ang="0">
                  <a:pos x="4224" y="1452"/>
                </a:cxn>
                <a:cxn ang="0">
                  <a:pos x="4136" y="1522"/>
                </a:cxn>
                <a:cxn ang="0">
                  <a:pos x="4042" y="1584"/>
                </a:cxn>
                <a:cxn ang="0">
                  <a:pos x="3939" y="1643"/>
                </a:cxn>
                <a:cxn ang="0">
                  <a:pos x="3828" y="1693"/>
                </a:cxn>
                <a:cxn ang="0">
                  <a:pos x="3707" y="1736"/>
                </a:cxn>
                <a:cxn ang="0">
                  <a:pos x="3578" y="1772"/>
                </a:cxn>
                <a:cxn ang="0">
                  <a:pos x="3439" y="1798"/>
                </a:cxn>
                <a:cxn ang="0">
                  <a:pos x="3291" y="1815"/>
                </a:cxn>
                <a:cxn ang="0">
                  <a:pos x="3131" y="1822"/>
                </a:cxn>
                <a:cxn ang="0">
                  <a:pos x="3048" y="1822"/>
                </a:cxn>
                <a:cxn ang="0">
                  <a:pos x="2720" y="1819"/>
                </a:cxn>
                <a:cxn ang="0">
                  <a:pos x="2419" y="1828"/>
                </a:cxn>
                <a:cxn ang="0">
                  <a:pos x="2141" y="1848"/>
                </a:cxn>
                <a:cxn ang="0">
                  <a:pos x="1887" y="1877"/>
                </a:cxn>
                <a:cxn ang="0">
                  <a:pos x="1651" y="1919"/>
                </a:cxn>
                <a:cxn ang="0">
                  <a:pos x="1436" y="1970"/>
                </a:cxn>
                <a:cxn ang="0">
                  <a:pos x="1335" y="1999"/>
                </a:cxn>
                <a:cxn ang="0">
                  <a:pos x="1239" y="2032"/>
                </a:cxn>
                <a:cxn ang="0">
                  <a:pos x="1146" y="2067"/>
                </a:cxn>
                <a:cxn ang="0">
                  <a:pos x="1057" y="2106"/>
                </a:cxn>
                <a:cxn ang="0">
                  <a:pos x="971" y="2148"/>
                </a:cxn>
                <a:cxn ang="0">
                  <a:pos x="889" y="2192"/>
                </a:cxn>
                <a:cxn ang="0">
                  <a:pos x="811" y="2237"/>
                </a:cxn>
                <a:cxn ang="0">
                  <a:pos x="735" y="2287"/>
                </a:cxn>
                <a:cxn ang="0">
                  <a:pos x="663" y="2339"/>
                </a:cxn>
                <a:cxn ang="0">
                  <a:pos x="593" y="2393"/>
                </a:cxn>
                <a:cxn ang="0">
                  <a:pos x="525" y="2452"/>
                </a:cxn>
                <a:cxn ang="0">
                  <a:pos x="397" y="2576"/>
                </a:cxn>
                <a:cxn ang="0">
                  <a:pos x="277" y="2710"/>
                </a:cxn>
                <a:cxn ang="0">
                  <a:pos x="163" y="2857"/>
                </a:cxn>
                <a:cxn ang="0">
                  <a:pos x="53" y="3013"/>
                </a:cxn>
              </a:cxnLst>
              <a:rect l="0" t="0" r="r" b="b"/>
              <a:pathLst>
                <a:path w="4831" h="3097">
                  <a:moveTo>
                    <a:pt x="4831" y="0"/>
                  </a:moveTo>
                  <a:lnTo>
                    <a:pt x="4831" y="0"/>
                  </a:lnTo>
                  <a:lnTo>
                    <a:pt x="4829" y="21"/>
                  </a:lnTo>
                  <a:lnTo>
                    <a:pt x="4828" y="80"/>
                  </a:lnTo>
                  <a:lnTo>
                    <a:pt x="4825" y="122"/>
                  </a:lnTo>
                  <a:lnTo>
                    <a:pt x="4821" y="172"/>
                  </a:lnTo>
                  <a:lnTo>
                    <a:pt x="4814" y="228"/>
                  </a:lnTo>
                  <a:lnTo>
                    <a:pt x="4806" y="291"/>
                  </a:lnTo>
                  <a:lnTo>
                    <a:pt x="4796" y="359"/>
                  </a:lnTo>
                  <a:lnTo>
                    <a:pt x="4782" y="430"/>
                  </a:lnTo>
                  <a:lnTo>
                    <a:pt x="4764" y="507"/>
                  </a:lnTo>
                  <a:lnTo>
                    <a:pt x="4743" y="587"/>
                  </a:lnTo>
                  <a:lnTo>
                    <a:pt x="4719" y="669"/>
                  </a:lnTo>
                  <a:lnTo>
                    <a:pt x="4706" y="711"/>
                  </a:lnTo>
                  <a:lnTo>
                    <a:pt x="4690" y="755"/>
                  </a:lnTo>
                  <a:lnTo>
                    <a:pt x="4674" y="797"/>
                  </a:lnTo>
                  <a:lnTo>
                    <a:pt x="4657" y="840"/>
                  </a:lnTo>
                  <a:lnTo>
                    <a:pt x="4638" y="882"/>
                  </a:lnTo>
                  <a:lnTo>
                    <a:pt x="4618" y="926"/>
                  </a:lnTo>
                  <a:lnTo>
                    <a:pt x="4597" y="969"/>
                  </a:lnTo>
                  <a:lnTo>
                    <a:pt x="4574" y="1011"/>
                  </a:lnTo>
                  <a:lnTo>
                    <a:pt x="4550" y="1055"/>
                  </a:lnTo>
                  <a:lnTo>
                    <a:pt x="4525" y="1097"/>
                  </a:lnTo>
                  <a:lnTo>
                    <a:pt x="4497" y="1139"/>
                  </a:lnTo>
                  <a:lnTo>
                    <a:pt x="4470" y="1181"/>
                  </a:lnTo>
                  <a:lnTo>
                    <a:pt x="4439" y="1223"/>
                  </a:lnTo>
                  <a:lnTo>
                    <a:pt x="4407" y="1263"/>
                  </a:lnTo>
                  <a:lnTo>
                    <a:pt x="4374" y="1302"/>
                  </a:lnTo>
                  <a:lnTo>
                    <a:pt x="4339" y="1342"/>
                  </a:lnTo>
                  <a:lnTo>
                    <a:pt x="4303" y="1379"/>
                  </a:lnTo>
                  <a:lnTo>
                    <a:pt x="4264" y="1417"/>
                  </a:lnTo>
                  <a:lnTo>
                    <a:pt x="4224" y="1452"/>
                  </a:lnTo>
                  <a:lnTo>
                    <a:pt x="4181" y="1488"/>
                  </a:lnTo>
                  <a:lnTo>
                    <a:pt x="4136" y="1522"/>
                  </a:lnTo>
                  <a:lnTo>
                    <a:pt x="4091" y="1554"/>
                  </a:lnTo>
                  <a:lnTo>
                    <a:pt x="4042" y="1584"/>
                  </a:lnTo>
                  <a:lnTo>
                    <a:pt x="3992" y="1614"/>
                  </a:lnTo>
                  <a:lnTo>
                    <a:pt x="3939" y="1643"/>
                  </a:lnTo>
                  <a:lnTo>
                    <a:pt x="3885" y="1668"/>
                  </a:lnTo>
                  <a:lnTo>
                    <a:pt x="3828" y="1693"/>
                  </a:lnTo>
                  <a:lnTo>
                    <a:pt x="3768" y="1715"/>
                  </a:lnTo>
                  <a:lnTo>
                    <a:pt x="3707" y="1736"/>
                  </a:lnTo>
                  <a:lnTo>
                    <a:pt x="3643" y="1754"/>
                  </a:lnTo>
                  <a:lnTo>
                    <a:pt x="3578" y="1772"/>
                  </a:lnTo>
                  <a:lnTo>
                    <a:pt x="3510" y="1786"/>
                  </a:lnTo>
                  <a:lnTo>
                    <a:pt x="3439" y="1798"/>
                  </a:lnTo>
                  <a:lnTo>
                    <a:pt x="3366" y="1807"/>
                  </a:lnTo>
                  <a:lnTo>
                    <a:pt x="3291" y="1815"/>
                  </a:lnTo>
                  <a:lnTo>
                    <a:pt x="3212" y="1820"/>
                  </a:lnTo>
                  <a:lnTo>
                    <a:pt x="3131" y="1822"/>
                  </a:lnTo>
                  <a:lnTo>
                    <a:pt x="3048" y="1822"/>
                  </a:lnTo>
                  <a:lnTo>
                    <a:pt x="3048" y="1822"/>
                  </a:lnTo>
                  <a:lnTo>
                    <a:pt x="2881" y="1819"/>
                  </a:lnTo>
                  <a:lnTo>
                    <a:pt x="2720" y="1819"/>
                  </a:lnTo>
                  <a:lnTo>
                    <a:pt x="2567" y="1822"/>
                  </a:lnTo>
                  <a:lnTo>
                    <a:pt x="2419" y="1828"/>
                  </a:lnTo>
                  <a:lnTo>
                    <a:pt x="2277" y="1836"/>
                  </a:lnTo>
                  <a:lnTo>
                    <a:pt x="2141" y="1848"/>
                  </a:lnTo>
                  <a:lnTo>
                    <a:pt x="2012" y="1861"/>
                  </a:lnTo>
                  <a:lnTo>
                    <a:pt x="1887" y="1877"/>
                  </a:lnTo>
                  <a:lnTo>
                    <a:pt x="1766" y="1896"/>
                  </a:lnTo>
                  <a:lnTo>
                    <a:pt x="1651" y="1919"/>
                  </a:lnTo>
                  <a:lnTo>
                    <a:pt x="1541" y="1943"/>
                  </a:lnTo>
                  <a:lnTo>
                    <a:pt x="1436" y="1970"/>
                  </a:lnTo>
                  <a:lnTo>
                    <a:pt x="1384" y="1985"/>
                  </a:lnTo>
                  <a:lnTo>
                    <a:pt x="1335" y="1999"/>
                  </a:lnTo>
                  <a:lnTo>
                    <a:pt x="1286" y="2016"/>
                  </a:lnTo>
                  <a:lnTo>
                    <a:pt x="1239" y="2032"/>
                  </a:lnTo>
                  <a:lnTo>
                    <a:pt x="1191" y="2050"/>
                  </a:lnTo>
                  <a:lnTo>
                    <a:pt x="1146" y="2067"/>
                  </a:lnTo>
                  <a:lnTo>
                    <a:pt x="1100" y="2087"/>
                  </a:lnTo>
                  <a:lnTo>
                    <a:pt x="1057" y="2106"/>
                  </a:lnTo>
                  <a:lnTo>
                    <a:pt x="1014" y="2127"/>
                  </a:lnTo>
                  <a:lnTo>
                    <a:pt x="971" y="2148"/>
                  </a:lnTo>
                  <a:lnTo>
                    <a:pt x="930" y="2169"/>
                  </a:lnTo>
                  <a:lnTo>
                    <a:pt x="889" y="2192"/>
                  </a:lnTo>
                  <a:lnTo>
                    <a:pt x="850" y="2214"/>
                  </a:lnTo>
                  <a:lnTo>
                    <a:pt x="811" y="2237"/>
                  </a:lnTo>
                  <a:lnTo>
                    <a:pt x="772" y="2263"/>
                  </a:lnTo>
                  <a:lnTo>
                    <a:pt x="735" y="2287"/>
                  </a:lnTo>
                  <a:lnTo>
                    <a:pt x="699" y="2313"/>
                  </a:lnTo>
                  <a:lnTo>
                    <a:pt x="663" y="2339"/>
                  </a:lnTo>
                  <a:lnTo>
                    <a:pt x="628" y="2366"/>
                  </a:lnTo>
                  <a:lnTo>
                    <a:pt x="593" y="2393"/>
                  </a:lnTo>
                  <a:lnTo>
                    <a:pt x="558" y="2423"/>
                  </a:lnTo>
                  <a:lnTo>
                    <a:pt x="525" y="2452"/>
                  </a:lnTo>
                  <a:lnTo>
                    <a:pt x="460" y="2511"/>
                  </a:lnTo>
                  <a:lnTo>
                    <a:pt x="397" y="2576"/>
                  </a:lnTo>
                  <a:lnTo>
                    <a:pt x="336" y="2640"/>
                  </a:lnTo>
                  <a:lnTo>
                    <a:pt x="277" y="2710"/>
                  </a:lnTo>
                  <a:lnTo>
                    <a:pt x="220" y="2783"/>
                  </a:lnTo>
                  <a:lnTo>
                    <a:pt x="163" y="2857"/>
                  </a:lnTo>
                  <a:lnTo>
                    <a:pt x="107" y="2934"/>
                  </a:lnTo>
                  <a:lnTo>
                    <a:pt x="53" y="3013"/>
                  </a:lnTo>
                  <a:lnTo>
                    <a:pt x="0" y="3097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523775" name="Freeform 63"/>
            <p:cNvSpPr>
              <a:spLocks/>
            </p:cNvSpPr>
            <p:nvPr userDrawn="1"/>
          </p:nvSpPr>
          <p:spPr bwMode="auto">
            <a:xfrm>
              <a:off x="1968" y="481"/>
              <a:ext cx="4782" cy="1605"/>
            </a:xfrm>
            <a:custGeom>
              <a:avLst/>
              <a:gdLst/>
              <a:ahLst/>
              <a:cxnLst>
                <a:cxn ang="0">
                  <a:pos x="4782" y="0"/>
                </a:cxn>
                <a:cxn ang="0">
                  <a:pos x="4780" y="81"/>
                </a:cxn>
                <a:cxn ang="0">
                  <a:pos x="4775" y="173"/>
                </a:cxn>
                <a:cxn ang="0">
                  <a:pos x="4762" y="292"/>
                </a:cxn>
                <a:cxn ang="0">
                  <a:pos x="4740" y="433"/>
                </a:cxn>
                <a:cxn ang="0">
                  <a:pos x="4704" y="591"/>
                </a:cxn>
                <a:cxn ang="0">
                  <a:pos x="4668" y="717"/>
                </a:cxn>
                <a:cxn ang="0">
                  <a:pos x="4637" y="802"/>
                </a:cxn>
                <a:cxn ang="0">
                  <a:pos x="4602" y="890"/>
                </a:cxn>
                <a:cxn ang="0">
                  <a:pos x="4564" y="978"/>
                </a:cxn>
                <a:cxn ang="0">
                  <a:pos x="4518" y="1066"/>
                </a:cxn>
                <a:cxn ang="0">
                  <a:pos x="4466" y="1151"/>
                </a:cxn>
                <a:cxn ang="0">
                  <a:pos x="4409" y="1235"/>
                </a:cxn>
                <a:cxn ang="0">
                  <a:pos x="4346" y="1318"/>
                </a:cxn>
                <a:cxn ang="0">
                  <a:pos x="4275" y="1397"/>
                </a:cxn>
                <a:cxn ang="0">
                  <a:pos x="4197" y="1471"/>
                </a:cxn>
                <a:cxn ang="0">
                  <a:pos x="4111" y="1542"/>
                </a:cxn>
                <a:cxn ang="0">
                  <a:pos x="4018" y="1608"/>
                </a:cxn>
                <a:cxn ang="0">
                  <a:pos x="3917" y="1668"/>
                </a:cxn>
                <a:cxn ang="0">
                  <a:pos x="3805" y="1721"/>
                </a:cxn>
                <a:cxn ang="0">
                  <a:pos x="3686" y="1766"/>
                </a:cxn>
                <a:cxn ang="0">
                  <a:pos x="3557" y="1805"/>
                </a:cxn>
                <a:cxn ang="0">
                  <a:pos x="3418" y="1834"/>
                </a:cxn>
                <a:cxn ang="0">
                  <a:pos x="3270" y="1855"/>
                </a:cxn>
                <a:cxn ang="0">
                  <a:pos x="3110" y="1865"/>
                </a:cxn>
                <a:cxn ang="0">
                  <a:pos x="3027" y="1867"/>
                </a:cxn>
                <a:cxn ang="0">
                  <a:pos x="2700" y="1870"/>
                </a:cxn>
                <a:cxn ang="0">
                  <a:pos x="2399" y="1884"/>
                </a:cxn>
                <a:cxn ang="0">
                  <a:pos x="2121" y="1910"/>
                </a:cxn>
                <a:cxn ang="0">
                  <a:pos x="1867" y="1946"/>
                </a:cxn>
                <a:cxn ang="0">
                  <a:pos x="1633" y="1991"/>
                </a:cxn>
                <a:cxn ang="0">
                  <a:pos x="1419" y="2047"/>
                </a:cxn>
                <a:cxn ang="0">
                  <a:pos x="1317" y="2080"/>
                </a:cxn>
                <a:cxn ang="0">
                  <a:pos x="1222" y="2115"/>
                </a:cxn>
                <a:cxn ang="0">
                  <a:pos x="1129" y="2152"/>
                </a:cxn>
                <a:cxn ang="0">
                  <a:pos x="1041" y="2193"/>
                </a:cxn>
                <a:cxn ang="0">
                  <a:pos x="956" y="2235"/>
                </a:cxn>
                <a:cxn ang="0">
                  <a:pos x="874" y="2282"/>
                </a:cxn>
                <a:cxn ang="0">
                  <a:pos x="797" y="2330"/>
                </a:cxn>
                <a:cxn ang="0">
                  <a:pos x="722" y="2380"/>
                </a:cxn>
                <a:cxn ang="0">
                  <a:pos x="651" y="2435"/>
                </a:cxn>
                <a:cxn ang="0">
                  <a:pos x="582" y="2491"/>
                </a:cxn>
                <a:cxn ang="0">
                  <a:pos x="515" y="2550"/>
                </a:cxn>
                <a:cxn ang="0">
                  <a:pos x="389" y="2677"/>
                </a:cxn>
                <a:cxn ang="0">
                  <a:pos x="271" y="2816"/>
                </a:cxn>
                <a:cxn ang="0">
                  <a:pos x="158" y="2965"/>
                </a:cxn>
                <a:cxn ang="0">
                  <a:pos x="51" y="3124"/>
                </a:cxn>
              </a:cxnLst>
              <a:rect l="0" t="0" r="r" b="b"/>
              <a:pathLst>
                <a:path w="4782" h="3210">
                  <a:moveTo>
                    <a:pt x="4782" y="0"/>
                  </a:moveTo>
                  <a:lnTo>
                    <a:pt x="4782" y="0"/>
                  </a:lnTo>
                  <a:lnTo>
                    <a:pt x="4782" y="21"/>
                  </a:lnTo>
                  <a:lnTo>
                    <a:pt x="4780" y="81"/>
                  </a:lnTo>
                  <a:lnTo>
                    <a:pt x="4779" y="123"/>
                  </a:lnTo>
                  <a:lnTo>
                    <a:pt x="4775" y="173"/>
                  </a:lnTo>
                  <a:lnTo>
                    <a:pt x="4770" y="229"/>
                  </a:lnTo>
                  <a:lnTo>
                    <a:pt x="4762" y="292"/>
                  </a:lnTo>
                  <a:lnTo>
                    <a:pt x="4752" y="360"/>
                  </a:lnTo>
                  <a:lnTo>
                    <a:pt x="4740" y="433"/>
                  </a:lnTo>
                  <a:lnTo>
                    <a:pt x="4723" y="510"/>
                  </a:lnTo>
                  <a:lnTo>
                    <a:pt x="4704" y="591"/>
                  </a:lnTo>
                  <a:lnTo>
                    <a:pt x="4682" y="675"/>
                  </a:lnTo>
                  <a:lnTo>
                    <a:pt x="4668" y="717"/>
                  </a:lnTo>
                  <a:lnTo>
                    <a:pt x="4654" y="760"/>
                  </a:lnTo>
                  <a:lnTo>
                    <a:pt x="4637" y="802"/>
                  </a:lnTo>
                  <a:lnTo>
                    <a:pt x="4620" y="846"/>
                  </a:lnTo>
                  <a:lnTo>
                    <a:pt x="4602" y="890"/>
                  </a:lnTo>
                  <a:lnTo>
                    <a:pt x="4584" y="935"/>
                  </a:lnTo>
                  <a:lnTo>
                    <a:pt x="4564" y="978"/>
                  </a:lnTo>
                  <a:lnTo>
                    <a:pt x="4541" y="1022"/>
                  </a:lnTo>
                  <a:lnTo>
                    <a:pt x="4518" y="1066"/>
                  </a:lnTo>
                  <a:lnTo>
                    <a:pt x="4493" y="1108"/>
                  </a:lnTo>
                  <a:lnTo>
                    <a:pt x="4466" y="1151"/>
                  </a:lnTo>
                  <a:lnTo>
                    <a:pt x="4439" y="1193"/>
                  </a:lnTo>
                  <a:lnTo>
                    <a:pt x="4409" y="1235"/>
                  </a:lnTo>
                  <a:lnTo>
                    <a:pt x="4379" y="1277"/>
                  </a:lnTo>
                  <a:lnTo>
                    <a:pt x="4346" y="1318"/>
                  </a:lnTo>
                  <a:lnTo>
                    <a:pt x="4311" y="1358"/>
                  </a:lnTo>
                  <a:lnTo>
                    <a:pt x="4275" y="1397"/>
                  </a:lnTo>
                  <a:lnTo>
                    <a:pt x="4237" y="1435"/>
                  </a:lnTo>
                  <a:lnTo>
                    <a:pt x="4197" y="1471"/>
                  </a:lnTo>
                  <a:lnTo>
                    <a:pt x="4155" y="1508"/>
                  </a:lnTo>
                  <a:lnTo>
                    <a:pt x="4111" y="1542"/>
                  </a:lnTo>
                  <a:lnTo>
                    <a:pt x="4065" y="1576"/>
                  </a:lnTo>
                  <a:lnTo>
                    <a:pt x="4018" y="1608"/>
                  </a:lnTo>
                  <a:lnTo>
                    <a:pt x="3968" y="1639"/>
                  </a:lnTo>
                  <a:lnTo>
                    <a:pt x="3917" y="1668"/>
                  </a:lnTo>
                  <a:lnTo>
                    <a:pt x="3862" y="1695"/>
                  </a:lnTo>
                  <a:lnTo>
                    <a:pt x="3805" y="1721"/>
                  </a:lnTo>
                  <a:lnTo>
                    <a:pt x="3747" y="1744"/>
                  </a:lnTo>
                  <a:lnTo>
                    <a:pt x="3686" y="1766"/>
                  </a:lnTo>
                  <a:lnTo>
                    <a:pt x="3622" y="1787"/>
                  </a:lnTo>
                  <a:lnTo>
                    <a:pt x="3557" y="1805"/>
                  </a:lnTo>
                  <a:lnTo>
                    <a:pt x="3489" y="1821"/>
                  </a:lnTo>
                  <a:lnTo>
                    <a:pt x="3418" y="1834"/>
                  </a:lnTo>
                  <a:lnTo>
                    <a:pt x="3344" y="1846"/>
                  </a:lnTo>
                  <a:lnTo>
                    <a:pt x="3270" y="1855"/>
                  </a:lnTo>
                  <a:lnTo>
                    <a:pt x="3192" y="1860"/>
                  </a:lnTo>
                  <a:lnTo>
                    <a:pt x="3110" y="1865"/>
                  </a:lnTo>
                  <a:lnTo>
                    <a:pt x="3027" y="1867"/>
                  </a:lnTo>
                  <a:lnTo>
                    <a:pt x="3027" y="1867"/>
                  </a:lnTo>
                  <a:lnTo>
                    <a:pt x="2860" y="1867"/>
                  </a:lnTo>
                  <a:lnTo>
                    <a:pt x="2700" y="1870"/>
                  </a:lnTo>
                  <a:lnTo>
                    <a:pt x="2546" y="1876"/>
                  </a:lnTo>
                  <a:lnTo>
                    <a:pt x="2399" y="1884"/>
                  </a:lnTo>
                  <a:lnTo>
                    <a:pt x="2257" y="1896"/>
                  </a:lnTo>
                  <a:lnTo>
                    <a:pt x="2121" y="1910"/>
                  </a:lnTo>
                  <a:lnTo>
                    <a:pt x="1992" y="1926"/>
                  </a:lnTo>
                  <a:lnTo>
                    <a:pt x="1867" y="1946"/>
                  </a:lnTo>
                  <a:lnTo>
                    <a:pt x="1748" y="1967"/>
                  </a:lnTo>
                  <a:lnTo>
                    <a:pt x="1633" y="1991"/>
                  </a:lnTo>
                  <a:lnTo>
                    <a:pt x="1523" y="2018"/>
                  </a:lnTo>
                  <a:lnTo>
                    <a:pt x="1419" y="2047"/>
                  </a:lnTo>
                  <a:lnTo>
                    <a:pt x="1367" y="2064"/>
                  </a:lnTo>
                  <a:lnTo>
                    <a:pt x="1317" y="2080"/>
                  </a:lnTo>
                  <a:lnTo>
                    <a:pt x="1269" y="2097"/>
                  </a:lnTo>
                  <a:lnTo>
                    <a:pt x="1222" y="2115"/>
                  </a:lnTo>
                  <a:lnTo>
                    <a:pt x="1174" y="2133"/>
                  </a:lnTo>
                  <a:lnTo>
                    <a:pt x="1129" y="2152"/>
                  </a:lnTo>
                  <a:lnTo>
                    <a:pt x="1084" y="2172"/>
                  </a:lnTo>
                  <a:lnTo>
                    <a:pt x="1041" y="2193"/>
                  </a:lnTo>
                  <a:lnTo>
                    <a:pt x="998" y="2214"/>
                  </a:lnTo>
                  <a:lnTo>
                    <a:pt x="956" y="2235"/>
                  </a:lnTo>
                  <a:lnTo>
                    <a:pt x="915" y="2257"/>
                  </a:lnTo>
                  <a:lnTo>
                    <a:pt x="874" y="2282"/>
                  </a:lnTo>
                  <a:lnTo>
                    <a:pt x="836" y="2306"/>
                  </a:lnTo>
                  <a:lnTo>
                    <a:pt x="797" y="2330"/>
                  </a:lnTo>
                  <a:lnTo>
                    <a:pt x="759" y="2354"/>
                  </a:lnTo>
                  <a:lnTo>
                    <a:pt x="722" y="2380"/>
                  </a:lnTo>
                  <a:lnTo>
                    <a:pt x="686" y="2407"/>
                  </a:lnTo>
                  <a:lnTo>
                    <a:pt x="651" y="2435"/>
                  </a:lnTo>
                  <a:lnTo>
                    <a:pt x="615" y="2462"/>
                  </a:lnTo>
                  <a:lnTo>
                    <a:pt x="582" y="2491"/>
                  </a:lnTo>
                  <a:lnTo>
                    <a:pt x="548" y="2520"/>
                  </a:lnTo>
                  <a:lnTo>
                    <a:pt x="515" y="2550"/>
                  </a:lnTo>
                  <a:lnTo>
                    <a:pt x="451" y="2613"/>
                  </a:lnTo>
                  <a:lnTo>
                    <a:pt x="389" y="2677"/>
                  </a:lnTo>
                  <a:lnTo>
                    <a:pt x="329" y="2745"/>
                  </a:lnTo>
                  <a:lnTo>
                    <a:pt x="271" y="2816"/>
                  </a:lnTo>
                  <a:lnTo>
                    <a:pt x="214" y="2889"/>
                  </a:lnTo>
                  <a:lnTo>
                    <a:pt x="158" y="2965"/>
                  </a:lnTo>
                  <a:lnTo>
                    <a:pt x="104" y="3044"/>
                  </a:lnTo>
                  <a:lnTo>
                    <a:pt x="51" y="3124"/>
                  </a:lnTo>
                  <a:lnTo>
                    <a:pt x="0" y="321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523776" name="Freeform 64"/>
            <p:cNvSpPr>
              <a:spLocks/>
            </p:cNvSpPr>
            <p:nvPr userDrawn="1"/>
          </p:nvSpPr>
          <p:spPr bwMode="auto">
            <a:xfrm>
              <a:off x="2023" y="453"/>
              <a:ext cx="4733" cy="1662"/>
            </a:xfrm>
            <a:custGeom>
              <a:avLst/>
              <a:gdLst/>
              <a:ahLst/>
              <a:cxnLst>
                <a:cxn ang="0">
                  <a:pos x="4733" y="0"/>
                </a:cxn>
                <a:cxn ang="0">
                  <a:pos x="4733" y="81"/>
                </a:cxn>
                <a:cxn ang="0">
                  <a:pos x="4729" y="173"/>
                </a:cxn>
                <a:cxn ang="0">
                  <a:pos x="4718" y="294"/>
                </a:cxn>
                <a:cxn ang="0">
                  <a:pos x="4699" y="436"/>
                </a:cxn>
                <a:cxn ang="0">
                  <a:pos x="4665" y="596"/>
                </a:cxn>
                <a:cxn ang="0">
                  <a:pos x="4631" y="724"/>
                </a:cxn>
                <a:cxn ang="0">
                  <a:pos x="4602" y="811"/>
                </a:cxn>
                <a:cxn ang="0">
                  <a:pos x="4568" y="898"/>
                </a:cxn>
                <a:cxn ang="0">
                  <a:pos x="4529" y="987"/>
                </a:cxn>
                <a:cxn ang="0">
                  <a:pos x="4486" y="1076"/>
                </a:cxn>
                <a:cxn ang="0">
                  <a:pos x="4436" y="1165"/>
                </a:cxn>
                <a:cxn ang="0">
                  <a:pos x="4381" y="1250"/>
                </a:cxn>
                <a:cxn ang="0">
                  <a:pos x="4317" y="1334"/>
                </a:cxn>
                <a:cxn ang="0">
                  <a:pos x="4247" y="1415"/>
                </a:cxn>
                <a:cxn ang="0">
                  <a:pos x="4171" y="1491"/>
                </a:cxn>
                <a:cxn ang="0">
                  <a:pos x="4086" y="1563"/>
                </a:cxn>
                <a:cxn ang="0">
                  <a:pos x="3993" y="1631"/>
                </a:cxn>
                <a:cxn ang="0">
                  <a:pos x="3893" y="1694"/>
                </a:cxn>
                <a:cxn ang="0">
                  <a:pos x="3784" y="1749"/>
                </a:cxn>
                <a:cxn ang="0">
                  <a:pos x="3664" y="1798"/>
                </a:cxn>
                <a:cxn ang="0">
                  <a:pos x="3537" y="1840"/>
                </a:cxn>
                <a:cxn ang="0">
                  <a:pos x="3398" y="1872"/>
                </a:cxn>
                <a:cxn ang="0">
                  <a:pos x="3249" y="1894"/>
                </a:cxn>
                <a:cxn ang="0">
                  <a:pos x="3091" y="1909"/>
                </a:cxn>
                <a:cxn ang="0">
                  <a:pos x="3008" y="1911"/>
                </a:cxn>
                <a:cxn ang="0">
                  <a:pos x="2681" y="1922"/>
                </a:cxn>
                <a:cxn ang="0">
                  <a:pos x="2380" y="1943"/>
                </a:cxn>
                <a:cxn ang="0">
                  <a:pos x="2102" y="1974"/>
                </a:cxn>
                <a:cxn ang="0">
                  <a:pos x="1848" y="2014"/>
                </a:cxn>
                <a:cxn ang="0">
                  <a:pos x="1615" y="2066"/>
                </a:cxn>
                <a:cxn ang="0">
                  <a:pos x="1401" y="2127"/>
                </a:cxn>
                <a:cxn ang="0">
                  <a:pos x="1301" y="2161"/>
                </a:cxn>
                <a:cxn ang="0">
                  <a:pos x="1205" y="2198"/>
                </a:cxn>
                <a:cxn ang="0">
                  <a:pos x="1114" y="2237"/>
                </a:cxn>
                <a:cxn ang="0">
                  <a:pos x="1026" y="2280"/>
                </a:cxn>
                <a:cxn ang="0">
                  <a:pos x="942" y="2324"/>
                </a:cxn>
                <a:cxn ang="0">
                  <a:pos x="861" y="2372"/>
                </a:cxn>
                <a:cxn ang="0">
                  <a:pos x="785" y="2422"/>
                </a:cxn>
                <a:cxn ang="0">
                  <a:pos x="711" y="2476"/>
                </a:cxn>
                <a:cxn ang="0">
                  <a:pos x="639" y="2531"/>
                </a:cxn>
                <a:cxn ang="0">
                  <a:pos x="571" y="2589"/>
                </a:cxn>
                <a:cxn ang="0">
                  <a:pos x="506" y="2650"/>
                </a:cxn>
                <a:cxn ang="0">
                  <a:pos x="382" y="2779"/>
                </a:cxn>
                <a:cxn ang="0">
                  <a:pos x="265" y="2921"/>
                </a:cxn>
                <a:cxn ang="0">
                  <a:pos x="156" y="3073"/>
                </a:cxn>
                <a:cxn ang="0">
                  <a:pos x="52" y="3236"/>
                </a:cxn>
              </a:cxnLst>
              <a:rect l="0" t="0" r="r" b="b"/>
              <a:pathLst>
                <a:path w="4733" h="3323">
                  <a:moveTo>
                    <a:pt x="4733" y="0"/>
                  </a:moveTo>
                  <a:lnTo>
                    <a:pt x="4733" y="0"/>
                  </a:lnTo>
                  <a:lnTo>
                    <a:pt x="4733" y="21"/>
                  </a:lnTo>
                  <a:lnTo>
                    <a:pt x="4733" y="81"/>
                  </a:lnTo>
                  <a:lnTo>
                    <a:pt x="4732" y="123"/>
                  </a:lnTo>
                  <a:lnTo>
                    <a:pt x="4729" y="173"/>
                  </a:lnTo>
                  <a:lnTo>
                    <a:pt x="4725" y="231"/>
                  </a:lnTo>
                  <a:lnTo>
                    <a:pt x="4718" y="294"/>
                  </a:lnTo>
                  <a:lnTo>
                    <a:pt x="4710" y="364"/>
                  </a:lnTo>
                  <a:lnTo>
                    <a:pt x="4699" y="436"/>
                  </a:lnTo>
                  <a:lnTo>
                    <a:pt x="4683" y="516"/>
                  </a:lnTo>
                  <a:lnTo>
                    <a:pt x="4665" y="596"/>
                  </a:lnTo>
                  <a:lnTo>
                    <a:pt x="4643" y="680"/>
                  </a:lnTo>
                  <a:lnTo>
                    <a:pt x="4631" y="724"/>
                  </a:lnTo>
                  <a:lnTo>
                    <a:pt x="4617" y="767"/>
                  </a:lnTo>
                  <a:lnTo>
                    <a:pt x="4602" y="811"/>
                  </a:lnTo>
                  <a:lnTo>
                    <a:pt x="4586" y="855"/>
                  </a:lnTo>
                  <a:lnTo>
                    <a:pt x="4568" y="898"/>
                  </a:lnTo>
                  <a:lnTo>
                    <a:pt x="4550" y="943"/>
                  </a:lnTo>
                  <a:lnTo>
                    <a:pt x="4529" y="987"/>
                  </a:lnTo>
                  <a:lnTo>
                    <a:pt x="4509" y="1032"/>
                  </a:lnTo>
                  <a:lnTo>
                    <a:pt x="4486" y="1076"/>
                  </a:lnTo>
                  <a:lnTo>
                    <a:pt x="4461" y="1119"/>
                  </a:lnTo>
                  <a:lnTo>
                    <a:pt x="4436" y="1165"/>
                  </a:lnTo>
                  <a:lnTo>
                    <a:pt x="4409" y="1207"/>
                  </a:lnTo>
                  <a:lnTo>
                    <a:pt x="4381" y="1250"/>
                  </a:lnTo>
                  <a:lnTo>
                    <a:pt x="4350" y="1292"/>
                  </a:lnTo>
                  <a:lnTo>
                    <a:pt x="4317" y="1334"/>
                  </a:lnTo>
                  <a:lnTo>
                    <a:pt x="4284" y="1375"/>
                  </a:lnTo>
                  <a:lnTo>
                    <a:pt x="4247" y="1415"/>
                  </a:lnTo>
                  <a:lnTo>
                    <a:pt x="4210" y="1454"/>
                  </a:lnTo>
                  <a:lnTo>
                    <a:pt x="4171" y="1491"/>
                  </a:lnTo>
                  <a:lnTo>
                    <a:pt x="4129" y="1528"/>
                  </a:lnTo>
                  <a:lnTo>
                    <a:pt x="4086" y="1563"/>
                  </a:lnTo>
                  <a:lnTo>
                    <a:pt x="4041" y="1599"/>
                  </a:lnTo>
                  <a:lnTo>
                    <a:pt x="3993" y="1631"/>
                  </a:lnTo>
                  <a:lnTo>
                    <a:pt x="3945" y="1664"/>
                  </a:lnTo>
                  <a:lnTo>
                    <a:pt x="3893" y="1694"/>
                  </a:lnTo>
                  <a:lnTo>
                    <a:pt x="3839" y="1723"/>
                  </a:lnTo>
                  <a:lnTo>
                    <a:pt x="3784" y="1749"/>
                  </a:lnTo>
                  <a:lnTo>
                    <a:pt x="3725" y="1775"/>
                  </a:lnTo>
                  <a:lnTo>
                    <a:pt x="3664" y="1798"/>
                  </a:lnTo>
                  <a:lnTo>
                    <a:pt x="3602" y="1820"/>
                  </a:lnTo>
                  <a:lnTo>
                    <a:pt x="3537" y="1840"/>
                  </a:lnTo>
                  <a:lnTo>
                    <a:pt x="3469" y="1856"/>
                  </a:lnTo>
                  <a:lnTo>
                    <a:pt x="3398" y="1872"/>
                  </a:lnTo>
                  <a:lnTo>
                    <a:pt x="3326" y="1885"/>
                  </a:lnTo>
                  <a:lnTo>
                    <a:pt x="3249" y="1894"/>
                  </a:lnTo>
                  <a:lnTo>
                    <a:pt x="3171" y="1903"/>
                  </a:lnTo>
                  <a:lnTo>
                    <a:pt x="3091" y="1909"/>
                  </a:lnTo>
                  <a:lnTo>
                    <a:pt x="3008" y="1911"/>
                  </a:lnTo>
                  <a:lnTo>
                    <a:pt x="3008" y="1911"/>
                  </a:lnTo>
                  <a:lnTo>
                    <a:pt x="2841" y="1915"/>
                  </a:lnTo>
                  <a:lnTo>
                    <a:pt x="2681" y="1922"/>
                  </a:lnTo>
                  <a:lnTo>
                    <a:pt x="2527" y="1932"/>
                  </a:lnTo>
                  <a:lnTo>
                    <a:pt x="2380" y="1943"/>
                  </a:lnTo>
                  <a:lnTo>
                    <a:pt x="2238" y="1957"/>
                  </a:lnTo>
                  <a:lnTo>
                    <a:pt x="2102" y="1974"/>
                  </a:lnTo>
                  <a:lnTo>
                    <a:pt x="1973" y="1993"/>
                  </a:lnTo>
                  <a:lnTo>
                    <a:pt x="1848" y="2014"/>
                  </a:lnTo>
                  <a:lnTo>
                    <a:pt x="1729" y="2038"/>
                  </a:lnTo>
                  <a:lnTo>
                    <a:pt x="1615" y="2066"/>
                  </a:lnTo>
                  <a:lnTo>
                    <a:pt x="1507" y="2095"/>
                  </a:lnTo>
                  <a:lnTo>
                    <a:pt x="1401" y="2127"/>
                  </a:lnTo>
                  <a:lnTo>
                    <a:pt x="1351" y="2143"/>
                  </a:lnTo>
                  <a:lnTo>
                    <a:pt x="1301" y="2161"/>
                  </a:lnTo>
                  <a:lnTo>
                    <a:pt x="1253" y="2179"/>
                  </a:lnTo>
                  <a:lnTo>
                    <a:pt x="1205" y="2198"/>
                  </a:lnTo>
                  <a:lnTo>
                    <a:pt x="1160" y="2217"/>
                  </a:lnTo>
                  <a:lnTo>
                    <a:pt x="1114" y="2237"/>
                  </a:lnTo>
                  <a:lnTo>
                    <a:pt x="1069" y="2258"/>
                  </a:lnTo>
                  <a:lnTo>
                    <a:pt x="1026" y="2280"/>
                  </a:lnTo>
                  <a:lnTo>
                    <a:pt x="983" y="2301"/>
                  </a:lnTo>
                  <a:lnTo>
                    <a:pt x="942" y="2324"/>
                  </a:lnTo>
                  <a:lnTo>
                    <a:pt x="901" y="2348"/>
                  </a:lnTo>
                  <a:lnTo>
                    <a:pt x="861" y="2372"/>
                  </a:lnTo>
                  <a:lnTo>
                    <a:pt x="822" y="2397"/>
                  </a:lnTo>
                  <a:lnTo>
                    <a:pt x="785" y="2422"/>
                  </a:lnTo>
                  <a:lnTo>
                    <a:pt x="747" y="2448"/>
                  </a:lnTo>
                  <a:lnTo>
                    <a:pt x="711" y="2476"/>
                  </a:lnTo>
                  <a:lnTo>
                    <a:pt x="675" y="2503"/>
                  </a:lnTo>
                  <a:lnTo>
                    <a:pt x="639" y="2531"/>
                  </a:lnTo>
                  <a:lnTo>
                    <a:pt x="606" y="2560"/>
                  </a:lnTo>
                  <a:lnTo>
                    <a:pt x="571" y="2589"/>
                  </a:lnTo>
                  <a:lnTo>
                    <a:pt x="538" y="2619"/>
                  </a:lnTo>
                  <a:lnTo>
                    <a:pt x="506" y="2650"/>
                  </a:lnTo>
                  <a:lnTo>
                    <a:pt x="442" y="2713"/>
                  </a:lnTo>
                  <a:lnTo>
                    <a:pt x="382" y="2779"/>
                  </a:lnTo>
                  <a:lnTo>
                    <a:pt x="322" y="2849"/>
                  </a:lnTo>
                  <a:lnTo>
                    <a:pt x="265" y="2921"/>
                  </a:lnTo>
                  <a:lnTo>
                    <a:pt x="210" y="2996"/>
                  </a:lnTo>
                  <a:lnTo>
                    <a:pt x="156" y="3073"/>
                  </a:lnTo>
                  <a:lnTo>
                    <a:pt x="103" y="3154"/>
                  </a:lnTo>
                  <a:lnTo>
                    <a:pt x="52" y="3236"/>
                  </a:lnTo>
                  <a:lnTo>
                    <a:pt x="0" y="3323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</p:grpSp>
      <p:sp>
        <p:nvSpPr>
          <p:cNvPr id="1523777" name="Rectangle 65" descr="좁은 수평선"/>
          <p:cNvSpPr>
            <a:spLocks noChangeArrowheads="1"/>
          </p:cNvSpPr>
          <p:nvPr/>
        </p:nvSpPr>
        <p:spPr bwMode="auto">
          <a:xfrm>
            <a:off x="0" y="692260"/>
            <a:ext cx="10668000" cy="461963"/>
          </a:xfrm>
          <a:prstGeom prst="rect">
            <a:avLst/>
          </a:prstGeom>
          <a:pattFill prst="narHorz">
            <a:fgClr>
              <a:schemeClr val="bg1">
                <a:alpha val="30000"/>
              </a:schemeClr>
            </a:fgClr>
            <a:bgClr>
              <a:schemeClr val="bg2">
                <a:alpha val="30000"/>
              </a:schemeClr>
            </a:bgClr>
          </a:pattFill>
          <a:ln w="9525">
            <a:noFill/>
            <a:miter lim="800000"/>
            <a:headEnd/>
            <a:tailEnd/>
          </a:ln>
          <a:effectLst/>
        </p:spPr>
        <p:txBody>
          <a:bodyPr wrap="none" lIns="90893" tIns="45454" rIns="90893" bIns="45454" anchor="ctr"/>
          <a:lstStyle/>
          <a:p>
            <a:endParaRPr lang="ko-KR" altLang="en-US"/>
          </a:p>
        </p:txBody>
      </p:sp>
      <p:sp>
        <p:nvSpPr>
          <p:cNvPr id="1523778" name="Text Box 66"/>
          <p:cNvSpPr txBox="1">
            <a:spLocks noChangeArrowheads="1"/>
          </p:cNvSpPr>
          <p:nvPr/>
        </p:nvSpPr>
        <p:spPr bwMode="auto">
          <a:xfrm>
            <a:off x="8997946" y="419129"/>
            <a:ext cx="1469528" cy="332104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57860" tIns="50146" rIns="57860" bIns="50146">
            <a:spAutoFit/>
          </a:bodyPr>
          <a:lstStyle/>
          <a:p>
            <a:pPr defTabSz="981527"/>
            <a:r>
              <a:rPr lang="en-US" altLang="ko-KR" sz="1500" dirty="0">
                <a:solidFill>
                  <a:schemeClr val="bg1"/>
                </a:solidFill>
                <a:latin typeface="Arial Black" pitchFamily="34" charset="0"/>
                <a:ea typeface="HY견고딕" pitchFamily="18" charset="-127"/>
              </a:rPr>
              <a:t>SOUNDRACE</a:t>
            </a:r>
          </a:p>
        </p:txBody>
      </p:sp>
      <p:grpSp>
        <p:nvGrpSpPr>
          <p:cNvPr id="1523779" name="Group 67"/>
          <p:cNvGrpSpPr>
            <a:grpSpLocks/>
          </p:cNvGrpSpPr>
          <p:nvPr/>
        </p:nvGrpSpPr>
        <p:grpSpPr bwMode="auto">
          <a:xfrm>
            <a:off x="7912107" y="430213"/>
            <a:ext cx="279400" cy="255587"/>
            <a:chOff x="384" y="72"/>
            <a:chExt cx="908" cy="908"/>
          </a:xfrm>
        </p:grpSpPr>
        <p:sp>
          <p:nvSpPr>
            <p:cNvPr id="1523780" name="Oval 68"/>
            <p:cNvSpPr>
              <a:spLocks noChangeArrowheads="1"/>
            </p:cNvSpPr>
            <p:nvPr userDrawn="1"/>
          </p:nvSpPr>
          <p:spPr bwMode="auto">
            <a:xfrm>
              <a:off x="384" y="72"/>
              <a:ext cx="908" cy="908"/>
            </a:xfrm>
            <a:prstGeom prst="ellipse">
              <a:avLst/>
            </a:prstGeom>
            <a:gradFill rotWithShape="1">
              <a:gsLst>
                <a:gs pos="0">
                  <a:srgbClr val="DDF2FF"/>
                </a:gs>
                <a:gs pos="100000">
                  <a:srgbClr val="3900C6"/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lIns="98557" tIns="49282" rIns="98557" bIns="49282" anchor="ctr"/>
            <a:lstStyle/>
            <a:p>
              <a:pPr defTabSz="981527"/>
              <a:endParaRPr lang="ko-KR" altLang="en-US" sz="2600" dirty="0">
                <a:latin typeface="HY헤드라인M" pitchFamily="18" charset="-127"/>
                <a:ea typeface="HY헤드라인M" pitchFamily="18" charset="-127"/>
              </a:endParaRPr>
            </a:p>
          </p:txBody>
        </p:sp>
        <p:sp>
          <p:nvSpPr>
            <p:cNvPr id="1523781" name="Oval 69"/>
            <p:cNvSpPr>
              <a:spLocks noChangeArrowheads="1"/>
            </p:cNvSpPr>
            <p:nvPr userDrawn="1"/>
          </p:nvSpPr>
          <p:spPr bwMode="auto">
            <a:xfrm>
              <a:off x="612" y="328"/>
              <a:ext cx="408" cy="408"/>
            </a:xfrm>
            <a:prstGeom prst="ellipse">
              <a:avLst/>
            </a:prstGeom>
            <a:gradFill rotWithShape="1">
              <a:gsLst>
                <a:gs pos="0">
                  <a:schemeClr val="bg1"/>
                </a:gs>
                <a:gs pos="100000">
                  <a:srgbClr val="3900C6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523782" name="Oval 70"/>
            <p:cNvSpPr>
              <a:spLocks noChangeArrowheads="1"/>
            </p:cNvSpPr>
            <p:nvPr userDrawn="1"/>
          </p:nvSpPr>
          <p:spPr bwMode="auto">
            <a:xfrm rot="-1983712">
              <a:off x="445" y="171"/>
              <a:ext cx="499" cy="318"/>
            </a:xfrm>
            <a:prstGeom prst="ellipse">
              <a:avLst/>
            </a:prstGeom>
            <a:gradFill rotWithShape="1">
              <a:gsLst>
                <a:gs pos="0">
                  <a:srgbClr val="E5E5FF">
                    <a:alpha val="95000"/>
                  </a:srgbClr>
                </a:gs>
                <a:gs pos="100000">
                  <a:schemeClr val="bg1">
                    <a:alpha val="0"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</p:grpSp>
      <p:grpSp>
        <p:nvGrpSpPr>
          <p:cNvPr id="1523783" name="Group 71"/>
          <p:cNvGrpSpPr>
            <a:grpSpLocks/>
          </p:cNvGrpSpPr>
          <p:nvPr/>
        </p:nvGrpSpPr>
        <p:grpSpPr bwMode="auto">
          <a:xfrm>
            <a:off x="8583617" y="438154"/>
            <a:ext cx="279400" cy="257175"/>
            <a:chOff x="1383" y="73"/>
            <a:chExt cx="907" cy="907"/>
          </a:xfrm>
        </p:grpSpPr>
        <p:sp>
          <p:nvSpPr>
            <p:cNvPr id="1523784" name="Oval 72"/>
            <p:cNvSpPr>
              <a:spLocks noChangeArrowheads="1"/>
            </p:cNvSpPr>
            <p:nvPr userDrawn="1"/>
          </p:nvSpPr>
          <p:spPr bwMode="auto">
            <a:xfrm>
              <a:off x="1383" y="73"/>
              <a:ext cx="907" cy="907"/>
            </a:xfrm>
            <a:prstGeom prst="ellipse">
              <a:avLst/>
            </a:prstGeom>
            <a:gradFill rotWithShape="1">
              <a:gsLst>
                <a:gs pos="0">
                  <a:srgbClr val="DDF2FF"/>
                </a:gs>
                <a:gs pos="100000">
                  <a:srgbClr val="0099FF"/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523785" name="Oval 73"/>
            <p:cNvSpPr>
              <a:spLocks noChangeArrowheads="1"/>
            </p:cNvSpPr>
            <p:nvPr userDrawn="1"/>
          </p:nvSpPr>
          <p:spPr bwMode="auto">
            <a:xfrm>
              <a:off x="1610" y="328"/>
              <a:ext cx="408" cy="408"/>
            </a:xfrm>
            <a:prstGeom prst="ellipse">
              <a:avLst/>
            </a:prstGeom>
            <a:gradFill rotWithShape="1">
              <a:gsLst>
                <a:gs pos="0">
                  <a:schemeClr val="bg1"/>
                </a:gs>
                <a:gs pos="100000">
                  <a:srgbClr val="3900C6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523786" name="Oval 74"/>
            <p:cNvSpPr>
              <a:spLocks noChangeArrowheads="1"/>
            </p:cNvSpPr>
            <p:nvPr userDrawn="1"/>
          </p:nvSpPr>
          <p:spPr bwMode="auto">
            <a:xfrm rot="-1983712">
              <a:off x="1443" y="171"/>
              <a:ext cx="499" cy="318"/>
            </a:xfrm>
            <a:prstGeom prst="ellipse">
              <a:avLst/>
            </a:prstGeom>
            <a:gradFill rotWithShape="1">
              <a:gsLst>
                <a:gs pos="0">
                  <a:srgbClr val="E5E5FF">
                    <a:alpha val="95000"/>
                  </a:srgbClr>
                </a:gs>
                <a:gs pos="100000">
                  <a:schemeClr val="bg1">
                    <a:alpha val="0"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</p:grpSp>
      <p:grpSp>
        <p:nvGrpSpPr>
          <p:cNvPr id="1523787" name="Group 75"/>
          <p:cNvGrpSpPr>
            <a:grpSpLocks/>
          </p:cNvGrpSpPr>
          <p:nvPr/>
        </p:nvGrpSpPr>
        <p:grpSpPr bwMode="auto">
          <a:xfrm>
            <a:off x="8248653" y="434982"/>
            <a:ext cx="279400" cy="257175"/>
            <a:chOff x="3379" y="73"/>
            <a:chExt cx="907" cy="907"/>
          </a:xfrm>
        </p:grpSpPr>
        <p:sp>
          <p:nvSpPr>
            <p:cNvPr id="1523788" name="Oval 76"/>
            <p:cNvSpPr>
              <a:spLocks noChangeArrowheads="1"/>
            </p:cNvSpPr>
            <p:nvPr userDrawn="1"/>
          </p:nvSpPr>
          <p:spPr bwMode="auto">
            <a:xfrm>
              <a:off x="3379" y="73"/>
              <a:ext cx="907" cy="907"/>
            </a:xfrm>
            <a:prstGeom prst="ellipse">
              <a:avLst/>
            </a:prstGeom>
            <a:gradFill rotWithShape="1">
              <a:gsLst>
                <a:gs pos="0">
                  <a:schemeClr val="bg1"/>
                </a:gs>
                <a:gs pos="100000">
                  <a:srgbClr val="FF00FF"/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523789" name="Oval 77"/>
            <p:cNvSpPr>
              <a:spLocks noChangeArrowheads="1"/>
            </p:cNvSpPr>
            <p:nvPr userDrawn="1"/>
          </p:nvSpPr>
          <p:spPr bwMode="auto">
            <a:xfrm>
              <a:off x="3606" y="328"/>
              <a:ext cx="408" cy="408"/>
            </a:xfrm>
            <a:prstGeom prst="ellipse">
              <a:avLst/>
            </a:prstGeom>
            <a:gradFill rotWithShape="1">
              <a:gsLst>
                <a:gs pos="0">
                  <a:schemeClr val="bg1"/>
                </a:gs>
                <a:gs pos="100000">
                  <a:srgbClr val="3900C6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523790" name="Oval 78"/>
            <p:cNvSpPr>
              <a:spLocks noChangeArrowheads="1"/>
            </p:cNvSpPr>
            <p:nvPr userDrawn="1"/>
          </p:nvSpPr>
          <p:spPr bwMode="auto">
            <a:xfrm rot="-1983712">
              <a:off x="3439" y="171"/>
              <a:ext cx="499" cy="318"/>
            </a:xfrm>
            <a:prstGeom prst="ellipse">
              <a:avLst/>
            </a:prstGeom>
            <a:gradFill rotWithShape="1">
              <a:gsLst>
                <a:gs pos="0">
                  <a:srgbClr val="FFDDFF">
                    <a:alpha val="95000"/>
                  </a:srgbClr>
                </a:gs>
                <a:gs pos="100000">
                  <a:schemeClr val="bg1">
                    <a:alpha val="0"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</p:grpSp>
    </p:spTree>
  </p:cSld>
  <p:clrMap bg1="lt1" tx1="dk1" bg2="lt2" tx2="dk2" accent1="accent1" accent2="accent2" accent3="accent3" accent4="accent4" accent5="accent5" accent6="accent6" hlink="hlink" folHlink="folHlink"/>
  <p:sldLayoutIdLst>
    <p:sldLayoutId id="2147483711" r:id="rId1"/>
    <p:sldLayoutId id="2147484053" r:id="rId2"/>
    <p:sldLayoutId id="2147484054" r:id="rId3"/>
    <p:sldLayoutId id="2147484055" r:id="rId4"/>
    <p:sldLayoutId id="2147484056" r:id="rId5"/>
    <p:sldLayoutId id="2147484057" r:id="rId6"/>
    <p:sldLayoutId id="2147484058" r:id="rId7"/>
    <p:sldLayoutId id="2147484059" r:id="rId8"/>
    <p:sldLayoutId id="2147484060" r:id="rId9"/>
    <p:sldLayoutId id="2147484061" r:id="rId10"/>
    <p:sldLayoutId id="2147484062" r:id="rId11"/>
  </p:sldLayoutIdLst>
  <p:txStyles>
    <p:titleStyle>
      <a:lvl1pPr algn="ctr" defTabSz="981527" rtl="0" fontAlgn="base" latinLnBrk="1">
        <a:spcBef>
          <a:spcPct val="0"/>
        </a:spcBef>
        <a:spcAft>
          <a:spcPct val="0"/>
        </a:spcAft>
        <a:defRPr kumimoji="1" sz="4700">
          <a:solidFill>
            <a:schemeClr val="tx2"/>
          </a:solidFill>
          <a:latin typeface="+mj-lt"/>
          <a:ea typeface="+mj-ea"/>
          <a:cs typeface="+mj-cs"/>
        </a:defRPr>
      </a:lvl1pPr>
      <a:lvl2pPr algn="ctr" defTabSz="981527" rtl="0" fontAlgn="base" latinLnBrk="1">
        <a:spcBef>
          <a:spcPct val="0"/>
        </a:spcBef>
        <a:spcAft>
          <a:spcPct val="0"/>
        </a:spcAft>
        <a:defRPr kumimoji="1" sz="4700">
          <a:solidFill>
            <a:schemeClr val="tx2"/>
          </a:solidFill>
          <a:latin typeface="굴림" pitchFamily="50" charset="-127"/>
          <a:ea typeface="굴림" pitchFamily="50" charset="-127"/>
        </a:defRPr>
      </a:lvl2pPr>
      <a:lvl3pPr algn="ctr" defTabSz="981527" rtl="0" fontAlgn="base" latinLnBrk="1">
        <a:spcBef>
          <a:spcPct val="0"/>
        </a:spcBef>
        <a:spcAft>
          <a:spcPct val="0"/>
        </a:spcAft>
        <a:defRPr kumimoji="1" sz="4700">
          <a:solidFill>
            <a:schemeClr val="tx2"/>
          </a:solidFill>
          <a:latin typeface="굴림" pitchFamily="50" charset="-127"/>
          <a:ea typeface="굴림" pitchFamily="50" charset="-127"/>
        </a:defRPr>
      </a:lvl3pPr>
      <a:lvl4pPr algn="ctr" defTabSz="981527" rtl="0" fontAlgn="base" latinLnBrk="1">
        <a:spcBef>
          <a:spcPct val="0"/>
        </a:spcBef>
        <a:spcAft>
          <a:spcPct val="0"/>
        </a:spcAft>
        <a:defRPr kumimoji="1" sz="4700">
          <a:solidFill>
            <a:schemeClr val="tx2"/>
          </a:solidFill>
          <a:latin typeface="굴림" pitchFamily="50" charset="-127"/>
          <a:ea typeface="굴림" pitchFamily="50" charset="-127"/>
        </a:defRPr>
      </a:lvl4pPr>
      <a:lvl5pPr algn="ctr" defTabSz="981527" rtl="0" fontAlgn="base" latinLnBrk="1">
        <a:spcBef>
          <a:spcPct val="0"/>
        </a:spcBef>
        <a:spcAft>
          <a:spcPct val="0"/>
        </a:spcAft>
        <a:defRPr kumimoji="1" sz="4700">
          <a:solidFill>
            <a:schemeClr val="tx2"/>
          </a:solidFill>
          <a:latin typeface="굴림" pitchFamily="50" charset="-127"/>
          <a:ea typeface="굴림" pitchFamily="50" charset="-127"/>
        </a:defRPr>
      </a:lvl5pPr>
      <a:lvl6pPr marL="454488" algn="ctr" defTabSz="981527" rtl="0" fontAlgn="base" latinLnBrk="1">
        <a:spcBef>
          <a:spcPct val="0"/>
        </a:spcBef>
        <a:spcAft>
          <a:spcPct val="0"/>
        </a:spcAft>
        <a:defRPr kumimoji="1" sz="4700">
          <a:solidFill>
            <a:schemeClr val="tx2"/>
          </a:solidFill>
          <a:latin typeface="굴림" pitchFamily="50" charset="-127"/>
          <a:ea typeface="굴림" pitchFamily="50" charset="-127"/>
        </a:defRPr>
      </a:lvl6pPr>
      <a:lvl7pPr marL="908945" algn="ctr" defTabSz="981527" rtl="0" fontAlgn="base" latinLnBrk="1">
        <a:spcBef>
          <a:spcPct val="0"/>
        </a:spcBef>
        <a:spcAft>
          <a:spcPct val="0"/>
        </a:spcAft>
        <a:defRPr kumimoji="1" sz="4700">
          <a:solidFill>
            <a:schemeClr val="tx2"/>
          </a:solidFill>
          <a:latin typeface="굴림" pitchFamily="50" charset="-127"/>
          <a:ea typeface="굴림" pitchFamily="50" charset="-127"/>
        </a:defRPr>
      </a:lvl7pPr>
      <a:lvl8pPr marL="1363412" algn="ctr" defTabSz="981527" rtl="0" fontAlgn="base" latinLnBrk="1">
        <a:spcBef>
          <a:spcPct val="0"/>
        </a:spcBef>
        <a:spcAft>
          <a:spcPct val="0"/>
        </a:spcAft>
        <a:defRPr kumimoji="1" sz="4700">
          <a:solidFill>
            <a:schemeClr val="tx2"/>
          </a:solidFill>
          <a:latin typeface="굴림" pitchFamily="50" charset="-127"/>
          <a:ea typeface="굴림" pitchFamily="50" charset="-127"/>
        </a:defRPr>
      </a:lvl8pPr>
      <a:lvl9pPr marL="1817867" algn="ctr" defTabSz="981527" rtl="0" fontAlgn="base" latinLnBrk="1">
        <a:spcBef>
          <a:spcPct val="0"/>
        </a:spcBef>
        <a:spcAft>
          <a:spcPct val="0"/>
        </a:spcAft>
        <a:defRPr kumimoji="1" sz="4700">
          <a:solidFill>
            <a:schemeClr val="tx2"/>
          </a:solidFill>
          <a:latin typeface="굴림" pitchFamily="50" charset="-127"/>
          <a:ea typeface="굴림" pitchFamily="50" charset="-127"/>
        </a:defRPr>
      </a:lvl9pPr>
    </p:titleStyle>
    <p:bodyStyle>
      <a:lvl1pPr marL="367677" indent="-367677" algn="l" defTabSz="981527" rtl="0" fontAlgn="base" latinLnBrk="1">
        <a:spcBef>
          <a:spcPct val="20000"/>
        </a:spcBef>
        <a:spcAft>
          <a:spcPct val="0"/>
        </a:spcAft>
        <a:buChar char="•"/>
        <a:defRPr kumimoji="1" sz="3500">
          <a:solidFill>
            <a:schemeClr val="tx1"/>
          </a:solidFill>
          <a:latin typeface="+mn-lt"/>
          <a:ea typeface="+mn-ea"/>
          <a:cs typeface="+mn-cs"/>
        </a:defRPr>
      </a:lvl1pPr>
      <a:lvl2pPr marL="796894" indent="-306161" algn="l" defTabSz="981527" rtl="0" fontAlgn="base" latinLnBrk="1">
        <a:spcBef>
          <a:spcPct val="20000"/>
        </a:spcBef>
        <a:spcAft>
          <a:spcPct val="0"/>
        </a:spcAft>
        <a:buChar char="–"/>
        <a:defRPr kumimoji="1" sz="3100">
          <a:solidFill>
            <a:schemeClr val="tx1"/>
          </a:solidFill>
          <a:latin typeface="+mn-lt"/>
          <a:ea typeface="+mn-ea"/>
        </a:defRPr>
      </a:lvl2pPr>
      <a:lvl3pPr marL="1226123" indent="-244606" algn="l" defTabSz="981527" rtl="0" fontAlgn="base" latinLnBrk="1">
        <a:spcBef>
          <a:spcPct val="20000"/>
        </a:spcBef>
        <a:spcAft>
          <a:spcPct val="0"/>
        </a:spcAft>
        <a:buChar char="•"/>
        <a:defRPr kumimoji="1" sz="2600">
          <a:solidFill>
            <a:schemeClr val="tx1"/>
          </a:solidFill>
          <a:latin typeface="+mn-lt"/>
          <a:ea typeface="+mn-ea"/>
        </a:defRPr>
      </a:lvl3pPr>
      <a:lvl4pPr marL="1716881" indent="-244606" algn="l" defTabSz="981527" rtl="0" fontAlgn="base" latinLnBrk="1">
        <a:spcBef>
          <a:spcPct val="20000"/>
        </a:spcBef>
        <a:spcAft>
          <a:spcPct val="0"/>
        </a:spcAft>
        <a:buChar char="–"/>
        <a:defRPr kumimoji="1" sz="2100">
          <a:solidFill>
            <a:schemeClr val="tx1"/>
          </a:solidFill>
          <a:latin typeface="+mn-lt"/>
          <a:ea typeface="+mn-ea"/>
        </a:defRPr>
      </a:lvl4pPr>
      <a:lvl5pPr marL="2207636" indent="-244606" algn="l" defTabSz="981527" rtl="0" fontAlgn="base" latinLnBrk="1">
        <a:spcBef>
          <a:spcPct val="20000"/>
        </a:spcBef>
        <a:spcAft>
          <a:spcPct val="0"/>
        </a:spcAft>
        <a:buChar char="»"/>
        <a:defRPr kumimoji="1" sz="2100">
          <a:solidFill>
            <a:schemeClr val="tx1"/>
          </a:solidFill>
          <a:latin typeface="+mn-lt"/>
          <a:ea typeface="+mn-ea"/>
        </a:defRPr>
      </a:lvl5pPr>
      <a:lvl6pPr marL="2662105" indent="-244606" algn="l" defTabSz="981527" rtl="0" fontAlgn="base" latinLnBrk="1">
        <a:spcBef>
          <a:spcPct val="20000"/>
        </a:spcBef>
        <a:spcAft>
          <a:spcPct val="0"/>
        </a:spcAft>
        <a:buChar char="»"/>
        <a:defRPr kumimoji="1" sz="2100">
          <a:solidFill>
            <a:schemeClr val="tx1"/>
          </a:solidFill>
          <a:latin typeface="+mn-lt"/>
          <a:ea typeface="+mn-ea"/>
        </a:defRPr>
      </a:lvl6pPr>
      <a:lvl7pPr marL="3116602" indent="-244606" algn="l" defTabSz="981527" rtl="0" fontAlgn="base" latinLnBrk="1">
        <a:spcBef>
          <a:spcPct val="20000"/>
        </a:spcBef>
        <a:spcAft>
          <a:spcPct val="0"/>
        </a:spcAft>
        <a:buChar char="»"/>
        <a:defRPr kumimoji="1" sz="2100">
          <a:solidFill>
            <a:schemeClr val="tx1"/>
          </a:solidFill>
          <a:latin typeface="+mn-lt"/>
          <a:ea typeface="+mn-ea"/>
        </a:defRPr>
      </a:lvl7pPr>
      <a:lvl8pPr marL="3571054" indent="-244606" algn="l" defTabSz="981527" rtl="0" fontAlgn="base" latinLnBrk="1">
        <a:spcBef>
          <a:spcPct val="20000"/>
        </a:spcBef>
        <a:spcAft>
          <a:spcPct val="0"/>
        </a:spcAft>
        <a:buChar char="»"/>
        <a:defRPr kumimoji="1" sz="2100">
          <a:solidFill>
            <a:schemeClr val="tx1"/>
          </a:solidFill>
          <a:latin typeface="+mn-lt"/>
          <a:ea typeface="+mn-ea"/>
        </a:defRPr>
      </a:lvl8pPr>
      <a:lvl9pPr marL="4025532" indent="-244606" algn="l" defTabSz="981527" rtl="0" fontAlgn="base" latinLnBrk="1">
        <a:spcBef>
          <a:spcPct val="20000"/>
        </a:spcBef>
        <a:spcAft>
          <a:spcPct val="0"/>
        </a:spcAft>
        <a:buChar char="»"/>
        <a:defRPr kumimoji="1" sz="2100">
          <a:solidFill>
            <a:schemeClr val="tx1"/>
          </a:solidFill>
          <a:latin typeface="+mn-lt"/>
          <a:ea typeface="+mn-ea"/>
        </a:defRPr>
      </a:lvl9pPr>
    </p:bodyStyle>
    <p:otherStyle>
      <a:defPPr>
        <a:defRPr lang="ko-KR"/>
      </a:defPPr>
      <a:lvl1pPr marL="0" algn="l" defTabSz="908945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4488" algn="l" defTabSz="908945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08945" algn="l" defTabSz="908945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63412" algn="l" defTabSz="908945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17867" algn="l" defTabSz="908945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72338" algn="l" defTabSz="908945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26806" algn="l" defTabSz="908945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181264" algn="l" defTabSz="908945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35747" algn="l" defTabSz="908945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8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46242" name="Picture 2" descr="blue"/>
          <p:cNvPicPr>
            <a:picLocks noChangeAspect="1" noChangeArrowheads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xmlns=""/>
              </a:ext>
            </a:extLst>
          </a:blip>
          <a:srcRect/>
          <a:stretch>
            <a:fillRect/>
          </a:stretch>
        </p:blipFill>
        <p:spPr bwMode="auto">
          <a:xfrm>
            <a:off x="0" y="111"/>
            <a:ext cx="10668000" cy="1152525"/>
          </a:xfrm>
          <a:prstGeom prst="rect">
            <a:avLst/>
          </a:prstGeom>
          <a:noFill/>
        </p:spPr>
      </p:pic>
      <p:sp>
        <p:nvSpPr>
          <p:cNvPr id="1546243" name="Rectangle 3"/>
          <p:cNvSpPr>
            <a:spLocks noChangeArrowheads="1"/>
          </p:cNvSpPr>
          <p:nvPr/>
        </p:nvSpPr>
        <p:spPr bwMode="auto">
          <a:xfrm>
            <a:off x="0" y="7104062"/>
            <a:ext cx="10668000" cy="336551"/>
          </a:xfrm>
          <a:prstGeom prst="rect">
            <a:avLst/>
          </a:prstGeom>
          <a:solidFill>
            <a:srgbClr val="B2B2B2"/>
          </a:solidFill>
          <a:ln w="9525">
            <a:noFill/>
            <a:miter lim="800000"/>
            <a:headEnd/>
            <a:tailEnd/>
          </a:ln>
          <a:effectLst/>
        </p:spPr>
        <p:txBody>
          <a:bodyPr wrap="none" lIns="90893" tIns="45454" rIns="90893" bIns="45454" anchor="ctr"/>
          <a:lstStyle/>
          <a:p>
            <a:endParaRPr lang="ko-KR" altLang="en-US"/>
          </a:p>
        </p:txBody>
      </p:sp>
      <p:grpSp>
        <p:nvGrpSpPr>
          <p:cNvPr id="1546244" name="Group 4"/>
          <p:cNvGrpSpPr>
            <a:grpSpLocks/>
          </p:cNvGrpSpPr>
          <p:nvPr/>
        </p:nvGrpSpPr>
        <p:grpSpPr bwMode="auto">
          <a:xfrm rot="-2166924">
            <a:off x="698518" y="-3092440"/>
            <a:ext cx="11991975" cy="5667375"/>
            <a:chOff x="266" y="453"/>
            <a:chExt cx="6490" cy="1666"/>
          </a:xfrm>
        </p:grpSpPr>
        <p:sp>
          <p:nvSpPr>
            <p:cNvPr id="1546245" name="Freeform 5"/>
            <p:cNvSpPr>
              <a:spLocks/>
            </p:cNvSpPr>
            <p:nvPr userDrawn="1"/>
          </p:nvSpPr>
          <p:spPr bwMode="auto">
            <a:xfrm>
              <a:off x="266" y="570"/>
              <a:ext cx="4772" cy="1549"/>
            </a:xfrm>
            <a:custGeom>
              <a:avLst/>
              <a:gdLst/>
              <a:ahLst/>
              <a:cxnLst>
                <a:cxn ang="0">
                  <a:pos x="4772" y="2929"/>
                </a:cxn>
                <a:cxn ang="0">
                  <a:pos x="4719" y="2956"/>
                </a:cxn>
                <a:cxn ang="0">
                  <a:pos x="4658" y="2985"/>
                </a:cxn>
                <a:cxn ang="0">
                  <a:pos x="4574" y="3017"/>
                </a:cxn>
                <a:cxn ang="0">
                  <a:pos x="4472" y="3048"/>
                </a:cxn>
                <a:cxn ang="0">
                  <a:pos x="4351" y="3076"/>
                </a:cxn>
                <a:cxn ang="0">
                  <a:pos x="4215" y="3093"/>
                </a:cxn>
                <a:cxn ang="0">
                  <a:pos x="4141" y="3097"/>
                </a:cxn>
                <a:cxn ang="0">
                  <a:pos x="4065" y="3097"/>
                </a:cxn>
                <a:cxn ang="0">
                  <a:pos x="3984" y="3092"/>
                </a:cxn>
                <a:cxn ang="0">
                  <a:pos x="3902" y="3082"/>
                </a:cxn>
                <a:cxn ang="0">
                  <a:pos x="3818" y="3066"/>
                </a:cxn>
                <a:cxn ang="0">
                  <a:pos x="3730" y="3045"/>
                </a:cxn>
                <a:cxn ang="0">
                  <a:pos x="3640" y="3016"/>
                </a:cxn>
                <a:cxn ang="0">
                  <a:pos x="3548" y="2980"/>
                </a:cxn>
                <a:cxn ang="0">
                  <a:pos x="3455" y="2937"/>
                </a:cxn>
                <a:cxn ang="0">
                  <a:pos x="3361" y="2885"/>
                </a:cxn>
                <a:cxn ang="0">
                  <a:pos x="3265" y="2824"/>
                </a:cxn>
                <a:cxn ang="0">
                  <a:pos x="3169" y="2754"/>
                </a:cxn>
                <a:cxn ang="0">
                  <a:pos x="3072" y="2673"/>
                </a:cxn>
                <a:cxn ang="0">
                  <a:pos x="2974" y="2583"/>
                </a:cxn>
                <a:cxn ang="0">
                  <a:pos x="2876" y="2481"/>
                </a:cxn>
                <a:cxn ang="0">
                  <a:pos x="2778" y="2367"/>
                </a:cxn>
                <a:cxn ang="0">
                  <a:pos x="2681" y="2241"/>
                </a:cxn>
                <a:cxn ang="0">
                  <a:pos x="2583" y="2102"/>
                </a:cxn>
                <a:cxn ang="0">
                  <a:pos x="2488" y="1960"/>
                </a:cxn>
                <a:cxn ang="0">
                  <a:pos x="2303" y="1695"/>
                </a:cxn>
                <a:cxn ang="0">
                  <a:pos x="2125" y="1456"/>
                </a:cxn>
                <a:cxn ang="0">
                  <a:pos x="1953" y="1240"/>
                </a:cxn>
                <a:cxn ang="0">
                  <a:pos x="1788" y="1046"/>
                </a:cxn>
                <a:cxn ang="0">
                  <a:pos x="1628" y="873"/>
                </a:cxn>
                <a:cxn ang="0">
                  <a:pos x="1471" y="720"/>
                </a:cxn>
                <a:cxn ang="0">
                  <a:pos x="1317" y="584"/>
                </a:cxn>
                <a:cxn ang="0">
                  <a:pos x="1166" y="466"/>
                </a:cxn>
                <a:cxn ang="0">
                  <a:pos x="1014" y="365"/>
                </a:cxn>
                <a:cxn ang="0">
                  <a:pos x="865" y="277"/>
                </a:cxn>
                <a:cxn ang="0">
                  <a:pos x="713" y="203"/>
                </a:cxn>
                <a:cxn ang="0">
                  <a:pos x="560" y="140"/>
                </a:cxn>
                <a:cxn ang="0">
                  <a:pos x="405" y="90"/>
                </a:cxn>
                <a:cxn ang="0">
                  <a:pos x="247" y="48"/>
                </a:cxn>
                <a:cxn ang="0">
                  <a:pos x="84" y="14"/>
                </a:cxn>
              </a:cxnLst>
              <a:rect l="0" t="0" r="r" b="b"/>
              <a:pathLst>
                <a:path w="4772" h="3097">
                  <a:moveTo>
                    <a:pt x="4772" y="2929"/>
                  </a:moveTo>
                  <a:lnTo>
                    <a:pt x="4772" y="2929"/>
                  </a:lnTo>
                  <a:lnTo>
                    <a:pt x="4758" y="2937"/>
                  </a:lnTo>
                  <a:lnTo>
                    <a:pt x="4719" y="2956"/>
                  </a:lnTo>
                  <a:lnTo>
                    <a:pt x="4691" y="2971"/>
                  </a:lnTo>
                  <a:lnTo>
                    <a:pt x="4658" y="2985"/>
                  </a:lnTo>
                  <a:lnTo>
                    <a:pt x="4619" y="3001"/>
                  </a:lnTo>
                  <a:lnTo>
                    <a:pt x="4574" y="3017"/>
                  </a:lnTo>
                  <a:lnTo>
                    <a:pt x="4526" y="3034"/>
                  </a:lnTo>
                  <a:lnTo>
                    <a:pt x="4472" y="3048"/>
                  </a:lnTo>
                  <a:lnTo>
                    <a:pt x="4413" y="3063"/>
                  </a:lnTo>
                  <a:lnTo>
                    <a:pt x="4351" y="3076"/>
                  </a:lnTo>
                  <a:lnTo>
                    <a:pt x="4286" y="3085"/>
                  </a:lnTo>
                  <a:lnTo>
                    <a:pt x="4215" y="3093"/>
                  </a:lnTo>
                  <a:lnTo>
                    <a:pt x="4179" y="3095"/>
                  </a:lnTo>
                  <a:lnTo>
                    <a:pt x="4141" y="3097"/>
                  </a:lnTo>
                  <a:lnTo>
                    <a:pt x="4104" y="3097"/>
                  </a:lnTo>
                  <a:lnTo>
                    <a:pt x="4065" y="3097"/>
                  </a:lnTo>
                  <a:lnTo>
                    <a:pt x="4025" y="3095"/>
                  </a:lnTo>
                  <a:lnTo>
                    <a:pt x="3984" y="3092"/>
                  </a:lnTo>
                  <a:lnTo>
                    <a:pt x="3944" y="3087"/>
                  </a:lnTo>
                  <a:lnTo>
                    <a:pt x="3902" y="3082"/>
                  </a:lnTo>
                  <a:lnTo>
                    <a:pt x="3859" y="3076"/>
                  </a:lnTo>
                  <a:lnTo>
                    <a:pt x="3818" y="3066"/>
                  </a:lnTo>
                  <a:lnTo>
                    <a:pt x="3773" y="3056"/>
                  </a:lnTo>
                  <a:lnTo>
                    <a:pt x="3730" y="3045"/>
                  </a:lnTo>
                  <a:lnTo>
                    <a:pt x="3684" y="3032"/>
                  </a:lnTo>
                  <a:lnTo>
                    <a:pt x="3640" y="3016"/>
                  </a:lnTo>
                  <a:lnTo>
                    <a:pt x="3594" y="3000"/>
                  </a:lnTo>
                  <a:lnTo>
                    <a:pt x="3548" y="2980"/>
                  </a:lnTo>
                  <a:lnTo>
                    <a:pt x="3503" y="2959"/>
                  </a:lnTo>
                  <a:lnTo>
                    <a:pt x="3455" y="2937"/>
                  </a:lnTo>
                  <a:lnTo>
                    <a:pt x="3408" y="2912"/>
                  </a:lnTo>
                  <a:lnTo>
                    <a:pt x="3361" y="2885"/>
                  </a:lnTo>
                  <a:lnTo>
                    <a:pt x="3314" y="2856"/>
                  </a:lnTo>
                  <a:lnTo>
                    <a:pt x="3265" y="2824"/>
                  </a:lnTo>
                  <a:lnTo>
                    <a:pt x="3218" y="2790"/>
                  </a:lnTo>
                  <a:lnTo>
                    <a:pt x="3169" y="2754"/>
                  </a:lnTo>
                  <a:lnTo>
                    <a:pt x="3121" y="2715"/>
                  </a:lnTo>
                  <a:lnTo>
                    <a:pt x="3072" y="2673"/>
                  </a:lnTo>
                  <a:lnTo>
                    <a:pt x="3024" y="2630"/>
                  </a:lnTo>
                  <a:lnTo>
                    <a:pt x="2974" y="2583"/>
                  </a:lnTo>
                  <a:lnTo>
                    <a:pt x="2925" y="2533"/>
                  </a:lnTo>
                  <a:lnTo>
                    <a:pt x="2876" y="2481"/>
                  </a:lnTo>
                  <a:lnTo>
                    <a:pt x="2828" y="2425"/>
                  </a:lnTo>
                  <a:lnTo>
                    <a:pt x="2778" y="2367"/>
                  </a:lnTo>
                  <a:lnTo>
                    <a:pt x="2729" y="2305"/>
                  </a:lnTo>
                  <a:lnTo>
                    <a:pt x="2681" y="2241"/>
                  </a:lnTo>
                  <a:lnTo>
                    <a:pt x="2632" y="2173"/>
                  </a:lnTo>
                  <a:lnTo>
                    <a:pt x="2583" y="2102"/>
                  </a:lnTo>
                  <a:lnTo>
                    <a:pt x="2583" y="2102"/>
                  </a:lnTo>
                  <a:lnTo>
                    <a:pt x="2488" y="1960"/>
                  </a:lnTo>
                  <a:lnTo>
                    <a:pt x="2395" y="1824"/>
                  </a:lnTo>
                  <a:lnTo>
                    <a:pt x="2303" y="1695"/>
                  </a:lnTo>
                  <a:lnTo>
                    <a:pt x="2213" y="1572"/>
                  </a:lnTo>
                  <a:lnTo>
                    <a:pt x="2125" y="1456"/>
                  </a:lnTo>
                  <a:lnTo>
                    <a:pt x="2038" y="1345"/>
                  </a:lnTo>
                  <a:lnTo>
                    <a:pt x="1953" y="1240"/>
                  </a:lnTo>
                  <a:lnTo>
                    <a:pt x="1870" y="1140"/>
                  </a:lnTo>
                  <a:lnTo>
                    <a:pt x="1788" y="1046"/>
                  </a:lnTo>
                  <a:lnTo>
                    <a:pt x="1707" y="957"/>
                  </a:lnTo>
                  <a:lnTo>
                    <a:pt x="1628" y="873"/>
                  </a:lnTo>
                  <a:lnTo>
                    <a:pt x="1549" y="794"/>
                  </a:lnTo>
                  <a:lnTo>
                    <a:pt x="1471" y="720"/>
                  </a:lnTo>
                  <a:lnTo>
                    <a:pt x="1394" y="649"/>
                  </a:lnTo>
                  <a:lnTo>
                    <a:pt x="1317" y="584"/>
                  </a:lnTo>
                  <a:lnTo>
                    <a:pt x="1241" y="523"/>
                  </a:lnTo>
                  <a:lnTo>
                    <a:pt x="1166" y="466"/>
                  </a:lnTo>
                  <a:lnTo>
                    <a:pt x="1089" y="413"/>
                  </a:lnTo>
                  <a:lnTo>
                    <a:pt x="1014" y="365"/>
                  </a:lnTo>
                  <a:lnTo>
                    <a:pt x="940" y="319"/>
                  </a:lnTo>
                  <a:lnTo>
                    <a:pt x="865" y="277"/>
                  </a:lnTo>
                  <a:lnTo>
                    <a:pt x="790" y="239"/>
                  </a:lnTo>
                  <a:lnTo>
                    <a:pt x="713" y="203"/>
                  </a:lnTo>
                  <a:lnTo>
                    <a:pt x="637" y="171"/>
                  </a:lnTo>
                  <a:lnTo>
                    <a:pt x="560" y="140"/>
                  </a:lnTo>
                  <a:lnTo>
                    <a:pt x="484" y="114"/>
                  </a:lnTo>
                  <a:lnTo>
                    <a:pt x="405" y="90"/>
                  </a:lnTo>
                  <a:lnTo>
                    <a:pt x="327" y="67"/>
                  </a:lnTo>
                  <a:lnTo>
                    <a:pt x="247" y="48"/>
                  </a:lnTo>
                  <a:lnTo>
                    <a:pt x="166" y="30"/>
                  </a:lnTo>
                  <a:lnTo>
                    <a:pt x="84" y="14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546246" name="Freeform 6"/>
            <p:cNvSpPr>
              <a:spLocks/>
            </p:cNvSpPr>
            <p:nvPr userDrawn="1"/>
          </p:nvSpPr>
          <p:spPr bwMode="auto">
            <a:xfrm>
              <a:off x="275" y="591"/>
              <a:ext cx="4814" cy="1515"/>
            </a:xfrm>
            <a:custGeom>
              <a:avLst/>
              <a:gdLst/>
              <a:ahLst/>
              <a:cxnLst>
                <a:cxn ang="0">
                  <a:pos x="4814" y="2845"/>
                </a:cxn>
                <a:cxn ang="0">
                  <a:pos x="4763" y="2874"/>
                </a:cxn>
                <a:cxn ang="0">
                  <a:pos x="4701" y="2904"/>
                </a:cxn>
                <a:cxn ang="0">
                  <a:pos x="4618" y="2938"/>
                </a:cxn>
                <a:cxn ang="0">
                  <a:pos x="4517" y="2972"/>
                </a:cxn>
                <a:cxn ang="0">
                  <a:pos x="4396" y="3001"/>
                </a:cxn>
                <a:cxn ang="0">
                  <a:pos x="4260" y="3021"/>
                </a:cxn>
                <a:cxn ang="0">
                  <a:pos x="4186" y="3027"/>
                </a:cxn>
                <a:cxn ang="0">
                  <a:pos x="4110" y="3029"/>
                </a:cxn>
                <a:cxn ang="0">
                  <a:pos x="4031" y="3025"/>
                </a:cxn>
                <a:cxn ang="0">
                  <a:pos x="3948" y="3016"/>
                </a:cxn>
                <a:cxn ang="0">
                  <a:pos x="3863" y="3003"/>
                </a:cxn>
                <a:cxn ang="0">
                  <a:pos x="3774" y="2983"/>
                </a:cxn>
                <a:cxn ang="0">
                  <a:pos x="3684" y="2956"/>
                </a:cxn>
                <a:cxn ang="0">
                  <a:pos x="3592" y="2922"/>
                </a:cxn>
                <a:cxn ang="0">
                  <a:pos x="3499" y="2880"/>
                </a:cxn>
                <a:cxn ang="0">
                  <a:pos x="3403" y="2830"/>
                </a:cxn>
                <a:cxn ang="0">
                  <a:pos x="3308" y="2770"/>
                </a:cxn>
                <a:cxn ang="0">
                  <a:pos x="3209" y="2703"/>
                </a:cxn>
                <a:cxn ang="0">
                  <a:pos x="3110" y="2623"/>
                </a:cxn>
                <a:cxn ang="0">
                  <a:pos x="3012" y="2535"/>
                </a:cxn>
                <a:cxn ang="0">
                  <a:pos x="2913" y="2433"/>
                </a:cxn>
                <a:cxn ang="0">
                  <a:pos x="2813" y="2321"/>
                </a:cxn>
                <a:cxn ang="0">
                  <a:pos x="2713" y="2197"/>
                </a:cxn>
                <a:cxn ang="0">
                  <a:pos x="2615" y="2058"/>
                </a:cxn>
                <a:cxn ang="0">
                  <a:pos x="2516" y="1918"/>
                </a:cxn>
                <a:cxn ang="0">
                  <a:pos x="2327" y="1656"/>
                </a:cxn>
                <a:cxn ang="0">
                  <a:pos x="2145" y="1419"/>
                </a:cxn>
                <a:cxn ang="0">
                  <a:pos x="1972" y="1206"/>
                </a:cxn>
                <a:cxn ang="0">
                  <a:pos x="1802" y="1014"/>
                </a:cxn>
                <a:cxn ang="0">
                  <a:pos x="1640" y="842"/>
                </a:cxn>
                <a:cxn ang="0">
                  <a:pos x="1480" y="692"/>
                </a:cxn>
                <a:cxn ang="0">
                  <a:pos x="1325" y="560"/>
                </a:cxn>
                <a:cxn ang="0">
                  <a:pos x="1172" y="444"/>
                </a:cxn>
                <a:cxn ang="0">
                  <a:pos x="1019" y="343"/>
                </a:cxn>
                <a:cxn ang="0">
                  <a:pos x="868" y="260"/>
                </a:cxn>
                <a:cxn ang="0">
                  <a:pos x="715" y="188"/>
                </a:cxn>
                <a:cxn ang="0">
                  <a:pos x="563" y="129"/>
                </a:cxn>
                <a:cxn ang="0">
                  <a:pos x="406" y="80"/>
                </a:cxn>
                <a:cxn ang="0">
                  <a:pos x="247" y="42"/>
                </a:cxn>
                <a:cxn ang="0">
                  <a:pos x="84" y="11"/>
                </a:cxn>
              </a:cxnLst>
              <a:rect l="0" t="0" r="r" b="b"/>
              <a:pathLst>
                <a:path w="4814" h="3029">
                  <a:moveTo>
                    <a:pt x="4814" y="2845"/>
                  </a:moveTo>
                  <a:lnTo>
                    <a:pt x="4814" y="2845"/>
                  </a:lnTo>
                  <a:lnTo>
                    <a:pt x="4801" y="2853"/>
                  </a:lnTo>
                  <a:lnTo>
                    <a:pt x="4763" y="2874"/>
                  </a:lnTo>
                  <a:lnTo>
                    <a:pt x="4735" y="2888"/>
                  </a:lnTo>
                  <a:lnTo>
                    <a:pt x="4701" y="2904"/>
                  </a:lnTo>
                  <a:lnTo>
                    <a:pt x="4663" y="2921"/>
                  </a:lnTo>
                  <a:lnTo>
                    <a:pt x="4618" y="2938"/>
                  </a:lnTo>
                  <a:lnTo>
                    <a:pt x="4570" y="2954"/>
                  </a:lnTo>
                  <a:lnTo>
                    <a:pt x="4517" y="2972"/>
                  </a:lnTo>
                  <a:lnTo>
                    <a:pt x="4459" y="2987"/>
                  </a:lnTo>
                  <a:lnTo>
                    <a:pt x="4396" y="3001"/>
                  </a:lnTo>
                  <a:lnTo>
                    <a:pt x="4331" y="3013"/>
                  </a:lnTo>
                  <a:lnTo>
                    <a:pt x="4260" y="3021"/>
                  </a:lnTo>
                  <a:lnTo>
                    <a:pt x="4224" y="3024"/>
                  </a:lnTo>
                  <a:lnTo>
                    <a:pt x="4186" y="3027"/>
                  </a:lnTo>
                  <a:lnTo>
                    <a:pt x="4149" y="3027"/>
                  </a:lnTo>
                  <a:lnTo>
                    <a:pt x="4110" y="3029"/>
                  </a:lnTo>
                  <a:lnTo>
                    <a:pt x="4071" y="3027"/>
                  </a:lnTo>
                  <a:lnTo>
                    <a:pt x="4031" y="3025"/>
                  </a:lnTo>
                  <a:lnTo>
                    <a:pt x="3989" y="3021"/>
                  </a:lnTo>
                  <a:lnTo>
                    <a:pt x="3948" y="3016"/>
                  </a:lnTo>
                  <a:lnTo>
                    <a:pt x="3906" y="3011"/>
                  </a:lnTo>
                  <a:lnTo>
                    <a:pt x="3863" y="3003"/>
                  </a:lnTo>
                  <a:lnTo>
                    <a:pt x="3818" y="2993"/>
                  </a:lnTo>
                  <a:lnTo>
                    <a:pt x="3774" y="2983"/>
                  </a:lnTo>
                  <a:lnTo>
                    <a:pt x="3730" y="2971"/>
                  </a:lnTo>
                  <a:lnTo>
                    <a:pt x="3684" y="2956"/>
                  </a:lnTo>
                  <a:lnTo>
                    <a:pt x="3639" y="2940"/>
                  </a:lnTo>
                  <a:lnTo>
                    <a:pt x="3592" y="2922"/>
                  </a:lnTo>
                  <a:lnTo>
                    <a:pt x="3546" y="2903"/>
                  </a:lnTo>
                  <a:lnTo>
                    <a:pt x="3499" y="2880"/>
                  </a:lnTo>
                  <a:lnTo>
                    <a:pt x="3452" y="2856"/>
                  </a:lnTo>
                  <a:lnTo>
                    <a:pt x="3403" y="2830"/>
                  </a:lnTo>
                  <a:lnTo>
                    <a:pt x="3356" y="2801"/>
                  </a:lnTo>
                  <a:lnTo>
                    <a:pt x="3308" y="2770"/>
                  </a:lnTo>
                  <a:lnTo>
                    <a:pt x="3259" y="2738"/>
                  </a:lnTo>
                  <a:lnTo>
                    <a:pt x="3209" y="2703"/>
                  </a:lnTo>
                  <a:lnTo>
                    <a:pt x="3160" y="2664"/>
                  </a:lnTo>
                  <a:lnTo>
                    <a:pt x="3110" y="2623"/>
                  </a:lnTo>
                  <a:lnTo>
                    <a:pt x="3062" y="2580"/>
                  </a:lnTo>
                  <a:lnTo>
                    <a:pt x="3012" y="2535"/>
                  </a:lnTo>
                  <a:lnTo>
                    <a:pt x="2962" y="2485"/>
                  </a:lnTo>
                  <a:lnTo>
                    <a:pt x="2913" y="2433"/>
                  </a:lnTo>
                  <a:lnTo>
                    <a:pt x="2863" y="2378"/>
                  </a:lnTo>
                  <a:lnTo>
                    <a:pt x="2813" y="2321"/>
                  </a:lnTo>
                  <a:lnTo>
                    <a:pt x="2763" y="2260"/>
                  </a:lnTo>
                  <a:lnTo>
                    <a:pt x="2713" y="2197"/>
                  </a:lnTo>
                  <a:lnTo>
                    <a:pt x="2663" y="2129"/>
                  </a:lnTo>
                  <a:lnTo>
                    <a:pt x="2615" y="2058"/>
                  </a:lnTo>
                  <a:lnTo>
                    <a:pt x="2615" y="2058"/>
                  </a:lnTo>
                  <a:lnTo>
                    <a:pt x="2516" y="1918"/>
                  </a:lnTo>
                  <a:lnTo>
                    <a:pt x="2420" y="1784"/>
                  </a:lnTo>
                  <a:lnTo>
                    <a:pt x="2327" y="1656"/>
                  </a:lnTo>
                  <a:lnTo>
                    <a:pt x="2236" y="1535"/>
                  </a:lnTo>
                  <a:lnTo>
                    <a:pt x="2145" y="1419"/>
                  </a:lnTo>
                  <a:lnTo>
                    <a:pt x="2058" y="1309"/>
                  </a:lnTo>
                  <a:lnTo>
                    <a:pt x="1972" y="1206"/>
                  </a:lnTo>
                  <a:lnTo>
                    <a:pt x="1887" y="1107"/>
                  </a:lnTo>
                  <a:lnTo>
                    <a:pt x="1802" y="1014"/>
                  </a:lnTo>
                  <a:lnTo>
                    <a:pt x="1721" y="925"/>
                  </a:lnTo>
                  <a:lnTo>
                    <a:pt x="1640" y="842"/>
                  </a:lnTo>
                  <a:lnTo>
                    <a:pt x="1559" y="765"/>
                  </a:lnTo>
                  <a:lnTo>
                    <a:pt x="1480" y="692"/>
                  </a:lnTo>
                  <a:lnTo>
                    <a:pt x="1403" y="623"/>
                  </a:lnTo>
                  <a:lnTo>
                    <a:pt x="1325" y="560"/>
                  </a:lnTo>
                  <a:lnTo>
                    <a:pt x="1248" y="499"/>
                  </a:lnTo>
                  <a:lnTo>
                    <a:pt x="1172" y="444"/>
                  </a:lnTo>
                  <a:lnTo>
                    <a:pt x="1096" y="392"/>
                  </a:lnTo>
                  <a:lnTo>
                    <a:pt x="1019" y="343"/>
                  </a:lnTo>
                  <a:lnTo>
                    <a:pt x="944" y="300"/>
                  </a:lnTo>
                  <a:lnTo>
                    <a:pt x="868" y="260"/>
                  </a:lnTo>
                  <a:lnTo>
                    <a:pt x="792" y="222"/>
                  </a:lnTo>
                  <a:lnTo>
                    <a:pt x="715" y="188"/>
                  </a:lnTo>
                  <a:lnTo>
                    <a:pt x="639" y="158"/>
                  </a:lnTo>
                  <a:lnTo>
                    <a:pt x="563" y="129"/>
                  </a:lnTo>
                  <a:lnTo>
                    <a:pt x="485" y="103"/>
                  </a:lnTo>
                  <a:lnTo>
                    <a:pt x="406" y="80"/>
                  </a:lnTo>
                  <a:lnTo>
                    <a:pt x="327" y="61"/>
                  </a:lnTo>
                  <a:lnTo>
                    <a:pt x="247" y="42"/>
                  </a:lnTo>
                  <a:lnTo>
                    <a:pt x="165" y="25"/>
                  </a:lnTo>
                  <a:lnTo>
                    <a:pt x="84" y="11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546247" name="Freeform 7"/>
            <p:cNvSpPr>
              <a:spLocks/>
            </p:cNvSpPr>
            <p:nvPr userDrawn="1"/>
          </p:nvSpPr>
          <p:spPr bwMode="auto">
            <a:xfrm>
              <a:off x="284" y="611"/>
              <a:ext cx="4856" cy="1481"/>
            </a:xfrm>
            <a:custGeom>
              <a:avLst/>
              <a:gdLst/>
              <a:ahLst/>
              <a:cxnLst>
                <a:cxn ang="0">
                  <a:pos x="4856" y="2763"/>
                </a:cxn>
                <a:cxn ang="0">
                  <a:pos x="4805" y="2793"/>
                </a:cxn>
                <a:cxn ang="0">
                  <a:pos x="4745" y="2824"/>
                </a:cxn>
                <a:cxn ang="0">
                  <a:pos x="4662" y="2860"/>
                </a:cxn>
                <a:cxn ang="0">
                  <a:pos x="4561" y="2897"/>
                </a:cxn>
                <a:cxn ang="0">
                  <a:pos x="4441" y="2927"/>
                </a:cxn>
                <a:cxn ang="0">
                  <a:pos x="4305" y="2952"/>
                </a:cxn>
                <a:cxn ang="0">
                  <a:pos x="4232" y="2958"/>
                </a:cxn>
                <a:cxn ang="0">
                  <a:pos x="4155" y="2961"/>
                </a:cxn>
                <a:cxn ang="0">
                  <a:pos x="4076" y="2960"/>
                </a:cxn>
                <a:cxn ang="0">
                  <a:pos x="3993" y="2953"/>
                </a:cxn>
                <a:cxn ang="0">
                  <a:pos x="3907" y="2940"/>
                </a:cxn>
                <a:cxn ang="0">
                  <a:pos x="3819" y="2923"/>
                </a:cxn>
                <a:cxn ang="0">
                  <a:pos x="3729" y="2897"/>
                </a:cxn>
                <a:cxn ang="0">
                  <a:pos x="3636" y="2864"/>
                </a:cxn>
                <a:cxn ang="0">
                  <a:pos x="3541" y="2824"/>
                </a:cxn>
                <a:cxn ang="0">
                  <a:pos x="3446" y="2776"/>
                </a:cxn>
                <a:cxn ang="0">
                  <a:pos x="3348" y="2719"/>
                </a:cxn>
                <a:cxn ang="0">
                  <a:pos x="3250" y="2651"/>
                </a:cxn>
                <a:cxn ang="0">
                  <a:pos x="3150" y="2574"/>
                </a:cxn>
                <a:cxn ang="0">
                  <a:pos x="3050" y="2487"/>
                </a:cxn>
                <a:cxn ang="0">
                  <a:pos x="2949" y="2388"/>
                </a:cxn>
                <a:cxn ang="0">
                  <a:pos x="2847" y="2277"/>
                </a:cxn>
                <a:cxn ang="0">
                  <a:pos x="2746" y="2154"/>
                </a:cxn>
                <a:cxn ang="0">
                  <a:pos x="2645" y="2018"/>
                </a:cxn>
                <a:cxn ang="0">
                  <a:pos x="2545" y="1878"/>
                </a:cxn>
                <a:cxn ang="0">
                  <a:pos x="2352" y="1618"/>
                </a:cxn>
                <a:cxn ang="0">
                  <a:pos x="2167" y="1384"/>
                </a:cxn>
                <a:cxn ang="0">
                  <a:pos x="1989" y="1172"/>
                </a:cxn>
                <a:cxn ang="0">
                  <a:pos x="1818" y="983"/>
                </a:cxn>
                <a:cxn ang="0">
                  <a:pos x="1652" y="815"/>
                </a:cxn>
                <a:cxn ang="0">
                  <a:pos x="1491" y="667"/>
                </a:cxn>
                <a:cxn ang="0">
                  <a:pos x="1334" y="536"/>
                </a:cxn>
                <a:cxn ang="0">
                  <a:pos x="1178" y="423"/>
                </a:cxn>
                <a:cxn ang="0">
                  <a:pos x="1024" y="326"/>
                </a:cxn>
                <a:cxn ang="0">
                  <a:pos x="872" y="245"/>
                </a:cxn>
                <a:cxn ang="0">
                  <a:pos x="719" y="176"/>
                </a:cxn>
                <a:cxn ang="0">
                  <a:pos x="565" y="119"/>
                </a:cxn>
                <a:cxn ang="0">
                  <a:pos x="408" y="74"/>
                </a:cxn>
                <a:cxn ang="0">
                  <a:pos x="248" y="39"/>
                </a:cxn>
                <a:cxn ang="0">
                  <a:pos x="83" y="11"/>
                </a:cxn>
              </a:cxnLst>
              <a:rect l="0" t="0" r="r" b="b"/>
              <a:pathLst>
                <a:path w="4856" h="2961">
                  <a:moveTo>
                    <a:pt x="4856" y="2763"/>
                  </a:moveTo>
                  <a:lnTo>
                    <a:pt x="4856" y="2763"/>
                  </a:lnTo>
                  <a:lnTo>
                    <a:pt x="4844" y="2771"/>
                  </a:lnTo>
                  <a:lnTo>
                    <a:pt x="4805" y="2793"/>
                  </a:lnTo>
                  <a:lnTo>
                    <a:pt x="4777" y="2808"/>
                  </a:lnTo>
                  <a:lnTo>
                    <a:pt x="4745" y="2824"/>
                  </a:lnTo>
                  <a:lnTo>
                    <a:pt x="4706" y="2842"/>
                  </a:lnTo>
                  <a:lnTo>
                    <a:pt x="4662" y="2860"/>
                  </a:lnTo>
                  <a:lnTo>
                    <a:pt x="4613" y="2879"/>
                  </a:lnTo>
                  <a:lnTo>
                    <a:pt x="4561" y="2897"/>
                  </a:lnTo>
                  <a:lnTo>
                    <a:pt x="4504" y="2913"/>
                  </a:lnTo>
                  <a:lnTo>
                    <a:pt x="4441" y="2927"/>
                  </a:lnTo>
                  <a:lnTo>
                    <a:pt x="4375" y="2940"/>
                  </a:lnTo>
                  <a:lnTo>
                    <a:pt x="4305" y="2952"/>
                  </a:lnTo>
                  <a:lnTo>
                    <a:pt x="4269" y="2955"/>
                  </a:lnTo>
                  <a:lnTo>
                    <a:pt x="4232" y="2958"/>
                  </a:lnTo>
                  <a:lnTo>
                    <a:pt x="4194" y="2960"/>
                  </a:lnTo>
                  <a:lnTo>
                    <a:pt x="4155" y="2961"/>
                  </a:lnTo>
                  <a:lnTo>
                    <a:pt x="4116" y="2961"/>
                  </a:lnTo>
                  <a:lnTo>
                    <a:pt x="4076" y="2960"/>
                  </a:lnTo>
                  <a:lnTo>
                    <a:pt x="4034" y="2956"/>
                  </a:lnTo>
                  <a:lnTo>
                    <a:pt x="3993" y="2953"/>
                  </a:lnTo>
                  <a:lnTo>
                    <a:pt x="3950" y="2947"/>
                  </a:lnTo>
                  <a:lnTo>
                    <a:pt x="3907" y="2940"/>
                  </a:lnTo>
                  <a:lnTo>
                    <a:pt x="3864" y="2932"/>
                  </a:lnTo>
                  <a:lnTo>
                    <a:pt x="3819" y="2923"/>
                  </a:lnTo>
                  <a:lnTo>
                    <a:pt x="3773" y="2911"/>
                  </a:lnTo>
                  <a:lnTo>
                    <a:pt x="3729" y="2897"/>
                  </a:lnTo>
                  <a:lnTo>
                    <a:pt x="3683" y="2882"/>
                  </a:lnTo>
                  <a:lnTo>
                    <a:pt x="3636" y="2864"/>
                  </a:lnTo>
                  <a:lnTo>
                    <a:pt x="3589" y="2845"/>
                  </a:lnTo>
                  <a:lnTo>
                    <a:pt x="3541" y="2824"/>
                  </a:lnTo>
                  <a:lnTo>
                    <a:pt x="3494" y="2801"/>
                  </a:lnTo>
                  <a:lnTo>
                    <a:pt x="3446" y="2776"/>
                  </a:lnTo>
                  <a:lnTo>
                    <a:pt x="3397" y="2748"/>
                  </a:lnTo>
                  <a:lnTo>
                    <a:pt x="3348" y="2719"/>
                  </a:lnTo>
                  <a:lnTo>
                    <a:pt x="3299" y="2687"/>
                  </a:lnTo>
                  <a:lnTo>
                    <a:pt x="3250" y="2651"/>
                  </a:lnTo>
                  <a:lnTo>
                    <a:pt x="3200" y="2614"/>
                  </a:lnTo>
                  <a:lnTo>
                    <a:pt x="3150" y="2574"/>
                  </a:lnTo>
                  <a:lnTo>
                    <a:pt x="3100" y="2532"/>
                  </a:lnTo>
                  <a:lnTo>
                    <a:pt x="3050" y="2487"/>
                  </a:lnTo>
                  <a:lnTo>
                    <a:pt x="3000" y="2438"/>
                  </a:lnTo>
                  <a:lnTo>
                    <a:pt x="2949" y="2388"/>
                  </a:lnTo>
                  <a:lnTo>
                    <a:pt x="2899" y="2333"/>
                  </a:lnTo>
                  <a:lnTo>
                    <a:pt x="2847" y="2277"/>
                  </a:lnTo>
                  <a:lnTo>
                    <a:pt x="2797" y="2217"/>
                  </a:lnTo>
                  <a:lnTo>
                    <a:pt x="2746" y="2154"/>
                  </a:lnTo>
                  <a:lnTo>
                    <a:pt x="2696" y="2088"/>
                  </a:lnTo>
                  <a:lnTo>
                    <a:pt x="2645" y="2018"/>
                  </a:lnTo>
                  <a:lnTo>
                    <a:pt x="2645" y="2018"/>
                  </a:lnTo>
                  <a:lnTo>
                    <a:pt x="2545" y="1878"/>
                  </a:lnTo>
                  <a:lnTo>
                    <a:pt x="2447" y="1745"/>
                  </a:lnTo>
                  <a:lnTo>
                    <a:pt x="2352" y="1618"/>
                  </a:lnTo>
                  <a:lnTo>
                    <a:pt x="2259" y="1498"/>
                  </a:lnTo>
                  <a:lnTo>
                    <a:pt x="2167" y="1384"/>
                  </a:lnTo>
                  <a:lnTo>
                    <a:pt x="2077" y="1276"/>
                  </a:lnTo>
                  <a:lnTo>
                    <a:pt x="1989" y="1172"/>
                  </a:lnTo>
                  <a:lnTo>
                    <a:pt x="1903" y="1075"/>
                  </a:lnTo>
                  <a:lnTo>
                    <a:pt x="1818" y="983"/>
                  </a:lnTo>
                  <a:lnTo>
                    <a:pt x="1735" y="896"/>
                  </a:lnTo>
                  <a:lnTo>
                    <a:pt x="1652" y="815"/>
                  </a:lnTo>
                  <a:lnTo>
                    <a:pt x="1571" y="738"/>
                  </a:lnTo>
                  <a:lnTo>
                    <a:pt x="1491" y="667"/>
                  </a:lnTo>
                  <a:lnTo>
                    <a:pt x="1412" y="599"/>
                  </a:lnTo>
                  <a:lnTo>
                    <a:pt x="1334" y="536"/>
                  </a:lnTo>
                  <a:lnTo>
                    <a:pt x="1256" y="478"/>
                  </a:lnTo>
                  <a:lnTo>
                    <a:pt x="1178" y="423"/>
                  </a:lnTo>
                  <a:lnTo>
                    <a:pt x="1102" y="373"/>
                  </a:lnTo>
                  <a:lnTo>
                    <a:pt x="1024" y="326"/>
                  </a:lnTo>
                  <a:lnTo>
                    <a:pt x="948" y="284"/>
                  </a:lnTo>
                  <a:lnTo>
                    <a:pt x="872" y="245"/>
                  </a:lnTo>
                  <a:lnTo>
                    <a:pt x="795" y="208"/>
                  </a:lnTo>
                  <a:lnTo>
                    <a:pt x="719" y="176"/>
                  </a:lnTo>
                  <a:lnTo>
                    <a:pt x="641" y="147"/>
                  </a:lnTo>
                  <a:lnTo>
                    <a:pt x="565" y="119"/>
                  </a:lnTo>
                  <a:lnTo>
                    <a:pt x="486" y="95"/>
                  </a:lnTo>
                  <a:lnTo>
                    <a:pt x="408" y="74"/>
                  </a:lnTo>
                  <a:lnTo>
                    <a:pt x="327" y="55"/>
                  </a:lnTo>
                  <a:lnTo>
                    <a:pt x="248" y="39"/>
                  </a:lnTo>
                  <a:lnTo>
                    <a:pt x="166" y="24"/>
                  </a:lnTo>
                  <a:lnTo>
                    <a:pt x="83" y="11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546248" name="Freeform 8"/>
            <p:cNvSpPr>
              <a:spLocks/>
            </p:cNvSpPr>
            <p:nvPr userDrawn="1"/>
          </p:nvSpPr>
          <p:spPr bwMode="auto">
            <a:xfrm>
              <a:off x="293" y="633"/>
              <a:ext cx="4897" cy="1445"/>
            </a:xfrm>
            <a:custGeom>
              <a:avLst/>
              <a:gdLst/>
              <a:ahLst/>
              <a:cxnLst>
                <a:cxn ang="0">
                  <a:pos x="4897" y="2675"/>
                </a:cxn>
                <a:cxn ang="0">
                  <a:pos x="4847" y="2707"/>
                </a:cxn>
                <a:cxn ang="0">
                  <a:pos x="4788" y="2740"/>
                </a:cxn>
                <a:cxn ang="0">
                  <a:pos x="4706" y="2777"/>
                </a:cxn>
                <a:cxn ang="0">
                  <a:pos x="4604" y="2816"/>
                </a:cxn>
                <a:cxn ang="0">
                  <a:pos x="4485" y="2849"/>
                </a:cxn>
                <a:cxn ang="0">
                  <a:pos x="4350" y="2875"/>
                </a:cxn>
                <a:cxn ang="0">
                  <a:pos x="4277" y="2885"/>
                </a:cxn>
                <a:cxn ang="0">
                  <a:pos x="4200" y="2888"/>
                </a:cxn>
                <a:cxn ang="0">
                  <a:pos x="4120" y="2888"/>
                </a:cxn>
                <a:cxn ang="0">
                  <a:pos x="4036" y="2883"/>
                </a:cxn>
                <a:cxn ang="0">
                  <a:pos x="3952" y="2874"/>
                </a:cxn>
                <a:cxn ang="0">
                  <a:pos x="3863" y="2858"/>
                </a:cxn>
                <a:cxn ang="0">
                  <a:pos x="3773" y="2833"/>
                </a:cxn>
                <a:cxn ang="0">
                  <a:pos x="3680" y="2803"/>
                </a:cxn>
                <a:cxn ang="0">
                  <a:pos x="3584" y="2764"/>
                </a:cxn>
                <a:cxn ang="0">
                  <a:pos x="3488" y="2717"/>
                </a:cxn>
                <a:cxn ang="0">
                  <a:pos x="3389" y="2662"/>
                </a:cxn>
                <a:cxn ang="0">
                  <a:pos x="3290" y="2596"/>
                </a:cxn>
                <a:cxn ang="0">
                  <a:pos x="3190" y="2522"/>
                </a:cxn>
                <a:cxn ang="0">
                  <a:pos x="3087" y="2434"/>
                </a:cxn>
                <a:cxn ang="0">
                  <a:pos x="2985" y="2338"/>
                </a:cxn>
                <a:cxn ang="0">
                  <a:pos x="2881" y="2228"/>
                </a:cxn>
                <a:cxn ang="0">
                  <a:pos x="2779" y="2107"/>
                </a:cxn>
                <a:cxn ang="0">
                  <a:pos x="2676" y="1971"/>
                </a:cxn>
                <a:cxn ang="0">
                  <a:pos x="2573" y="1834"/>
                </a:cxn>
                <a:cxn ang="0">
                  <a:pos x="2376" y="1577"/>
                </a:cxn>
                <a:cxn ang="0">
                  <a:pos x="2188" y="1345"/>
                </a:cxn>
                <a:cxn ang="0">
                  <a:pos x="2007" y="1136"/>
                </a:cxn>
                <a:cxn ang="0">
                  <a:pos x="1833" y="949"/>
                </a:cxn>
                <a:cxn ang="0">
                  <a:pos x="1665" y="783"/>
                </a:cxn>
                <a:cxn ang="0">
                  <a:pos x="1501" y="637"/>
                </a:cxn>
                <a:cxn ang="0">
                  <a:pos x="1342" y="510"/>
                </a:cxn>
                <a:cxn ang="0">
                  <a:pos x="1185" y="400"/>
                </a:cxn>
                <a:cxn ang="0">
                  <a:pos x="1031" y="306"/>
                </a:cxn>
                <a:cxn ang="0">
                  <a:pos x="876" y="226"/>
                </a:cxn>
                <a:cxn ang="0">
                  <a:pos x="722" y="161"/>
                </a:cxn>
                <a:cxn ang="0">
                  <a:pos x="567" y="106"/>
                </a:cxn>
                <a:cxn ang="0">
                  <a:pos x="409" y="64"/>
                </a:cxn>
                <a:cxn ang="0">
                  <a:pos x="249" y="32"/>
                </a:cxn>
                <a:cxn ang="0">
                  <a:pos x="84" y="8"/>
                </a:cxn>
              </a:cxnLst>
              <a:rect l="0" t="0" r="r" b="b"/>
              <a:pathLst>
                <a:path w="4897" h="2890">
                  <a:moveTo>
                    <a:pt x="4897" y="2675"/>
                  </a:moveTo>
                  <a:lnTo>
                    <a:pt x="4897" y="2675"/>
                  </a:lnTo>
                  <a:lnTo>
                    <a:pt x="4885" y="2683"/>
                  </a:lnTo>
                  <a:lnTo>
                    <a:pt x="4847" y="2707"/>
                  </a:lnTo>
                  <a:lnTo>
                    <a:pt x="4820" y="2722"/>
                  </a:lnTo>
                  <a:lnTo>
                    <a:pt x="4788" y="2740"/>
                  </a:lnTo>
                  <a:lnTo>
                    <a:pt x="4749" y="2757"/>
                  </a:lnTo>
                  <a:lnTo>
                    <a:pt x="4706" y="2777"/>
                  </a:lnTo>
                  <a:lnTo>
                    <a:pt x="4657" y="2796"/>
                  </a:lnTo>
                  <a:lnTo>
                    <a:pt x="4604" y="2816"/>
                  </a:lnTo>
                  <a:lnTo>
                    <a:pt x="4547" y="2833"/>
                  </a:lnTo>
                  <a:lnTo>
                    <a:pt x="4485" y="2849"/>
                  </a:lnTo>
                  <a:lnTo>
                    <a:pt x="4420" y="2864"/>
                  </a:lnTo>
                  <a:lnTo>
                    <a:pt x="4350" y="2875"/>
                  </a:lnTo>
                  <a:lnTo>
                    <a:pt x="4314" y="2880"/>
                  </a:lnTo>
                  <a:lnTo>
                    <a:pt x="4277" y="2885"/>
                  </a:lnTo>
                  <a:lnTo>
                    <a:pt x="4239" y="2887"/>
                  </a:lnTo>
                  <a:lnTo>
                    <a:pt x="4200" y="2888"/>
                  </a:lnTo>
                  <a:lnTo>
                    <a:pt x="4160" y="2890"/>
                  </a:lnTo>
                  <a:lnTo>
                    <a:pt x="4120" y="2888"/>
                  </a:lnTo>
                  <a:lnTo>
                    <a:pt x="4078" y="2887"/>
                  </a:lnTo>
                  <a:lnTo>
                    <a:pt x="4036" y="2883"/>
                  </a:lnTo>
                  <a:lnTo>
                    <a:pt x="3995" y="2880"/>
                  </a:lnTo>
                  <a:lnTo>
                    <a:pt x="3952" y="2874"/>
                  </a:lnTo>
                  <a:lnTo>
                    <a:pt x="3907" y="2866"/>
                  </a:lnTo>
                  <a:lnTo>
                    <a:pt x="3863" y="2858"/>
                  </a:lnTo>
                  <a:lnTo>
                    <a:pt x="3818" y="2846"/>
                  </a:lnTo>
                  <a:lnTo>
                    <a:pt x="3773" y="2833"/>
                  </a:lnTo>
                  <a:lnTo>
                    <a:pt x="3725" y="2819"/>
                  </a:lnTo>
                  <a:lnTo>
                    <a:pt x="3680" y="2803"/>
                  </a:lnTo>
                  <a:lnTo>
                    <a:pt x="3632" y="2785"/>
                  </a:lnTo>
                  <a:lnTo>
                    <a:pt x="3584" y="2764"/>
                  </a:lnTo>
                  <a:lnTo>
                    <a:pt x="3537" y="2743"/>
                  </a:lnTo>
                  <a:lnTo>
                    <a:pt x="3488" y="2717"/>
                  </a:lnTo>
                  <a:lnTo>
                    <a:pt x="3438" y="2691"/>
                  </a:lnTo>
                  <a:lnTo>
                    <a:pt x="3389" y="2662"/>
                  </a:lnTo>
                  <a:lnTo>
                    <a:pt x="3339" y="2630"/>
                  </a:lnTo>
                  <a:lnTo>
                    <a:pt x="3290" y="2596"/>
                  </a:lnTo>
                  <a:lnTo>
                    <a:pt x="3240" y="2560"/>
                  </a:lnTo>
                  <a:lnTo>
                    <a:pt x="3190" y="2522"/>
                  </a:lnTo>
                  <a:lnTo>
                    <a:pt x="3138" y="2480"/>
                  </a:lnTo>
                  <a:lnTo>
                    <a:pt x="3087" y="2434"/>
                  </a:lnTo>
                  <a:lnTo>
                    <a:pt x="3037" y="2388"/>
                  </a:lnTo>
                  <a:lnTo>
                    <a:pt x="2985" y="2338"/>
                  </a:lnTo>
                  <a:lnTo>
                    <a:pt x="2934" y="2284"/>
                  </a:lnTo>
                  <a:lnTo>
                    <a:pt x="2881" y="2228"/>
                  </a:lnTo>
                  <a:lnTo>
                    <a:pt x="2830" y="2168"/>
                  </a:lnTo>
                  <a:lnTo>
                    <a:pt x="2779" y="2107"/>
                  </a:lnTo>
                  <a:lnTo>
                    <a:pt x="2727" y="2040"/>
                  </a:lnTo>
                  <a:lnTo>
                    <a:pt x="2676" y="1971"/>
                  </a:lnTo>
                  <a:lnTo>
                    <a:pt x="2676" y="1971"/>
                  </a:lnTo>
                  <a:lnTo>
                    <a:pt x="2573" y="1834"/>
                  </a:lnTo>
                  <a:lnTo>
                    <a:pt x="2473" y="1701"/>
                  </a:lnTo>
                  <a:lnTo>
                    <a:pt x="2376" y="1577"/>
                  </a:lnTo>
                  <a:lnTo>
                    <a:pt x="2282" y="1458"/>
                  </a:lnTo>
                  <a:lnTo>
                    <a:pt x="2188" y="1345"/>
                  </a:lnTo>
                  <a:lnTo>
                    <a:pt x="2097" y="1238"/>
                  </a:lnTo>
                  <a:lnTo>
                    <a:pt x="2007" y="1136"/>
                  </a:lnTo>
                  <a:lnTo>
                    <a:pt x="1919" y="1039"/>
                  </a:lnTo>
                  <a:lnTo>
                    <a:pt x="1833" y="949"/>
                  </a:lnTo>
                  <a:lnTo>
                    <a:pt x="1748" y="863"/>
                  </a:lnTo>
                  <a:lnTo>
                    <a:pt x="1665" y="783"/>
                  </a:lnTo>
                  <a:lnTo>
                    <a:pt x="1583" y="708"/>
                  </a:lnTo>
                  <a:lnTo>
                    <a:pt x="1501" y="637"/>
                  </a:lnTo>
                  <a:lnTo>
                    <a:pt x="1421" y="571"/>
                  </a:lnTo>
                  <a:lnTo>
                    <a:pt x="1342" y="510"/>
                  </a:lnTo>
                  <a:lnTo>
                    <a:pt x="1264" y="453"/>
                  </a:lnTo>
                  <a:lnTo>
                    <a:pt x="1185" y="400"/>
                  </a:lnTo>
                  <a:lnTo>
                    <a:pt x="1107" y="352"/>
                  </a:lnTo>
                  <a:lnTo>
                    <a:pt x="1031" y="306"/>
                  </a:lnTo>
                  <a:lnTo>
                    <a:pt x="953" y="264"/>
                  </a:lnTo>
                  <a:lnTo>
                    <a:pt x="876" y="226"/>
                  </a:lnTo>
                  <a:lnTo>
                    <a:pt x="799" y="192"/>
                  </a:lnTo>
                  <a:lnTo>
                    <a:pt x="722" y="161"/>
                  </a:lnTo>
                  <a:lnTo>
                    <a:pt x="645" y="132"/>
                  </a:lnTo>
                  <a:lnTo>
                    <a:pt x="567" y="106"/>
                  </a:lnTo>
                  <a:lnTo>
                    <a:pt x="488" y="85"/>
                  </a:lnTo>
                  <a:lnTo>
                    <a:pt x="409" y="64"/>
                  </a:lnTo>
                  <a:lnTo>
                    <a:pt x="329" y="46"/>
                  </a:lnTo>
                  <a:lnTo>
                    <a:pt x="249" y="32"/>
                  </a:lnTo>
                  <a:lnTo>
                    <a:pt x="167" y="19"/>
                  </a:lnTo>
                  <a:lnTo>
                    <a:pt x="84" y="8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546249" name="Freeform 9"/>
            <p:cNvSpPr>
              <a:spLocks/>
            </p:cNvSpPr>
            <p:nvPr userDrawn="1"/>
          </p:nvSpPr>
          <p:spPr bwMode="auto">
            <a:xfrm>
              <a:off x="303" y="654"/>
              <a:ext cx="4937" cy="1411"/>
            </a:xfrm>
            <a:custGeom>
              <a:avLst/>
              <a:gdLst/>
              <a:ahLst/>
              <a:cxnLst>
                <a:cxn ang="0">
                  <a:pos x="4937" y="2589"/>
                </a:cxn>
                <a:cxn ang="0">
                  <a:pos x="4887" y="2622"/>
                </a:cxn>
                <a:cxn ang="0">
                  <a:pos x="4828" y="2656"/>
                </a:cxn>
                <a:cxn ang="0">
                  <a:pos x="4747" y="2696"/>
                </a:cxn>
                <a:cxn ang="0">
                  <a:pos x="4646" y="2736"/>
                </a:cxn>
                <a:cxn ang="0">
                  <a:pos x="4528" y="2774"/>
                </a:cxn>
                <a:cxn ang="0">
                  <a:pos x="4393" y="2803"/>
                </a:cxn>
                <a:cxn ang="0">
                  <a:pos x="4319" y="2812"/>
                </a:cxn>
                <a:cxn ang="0">
                  <a:pos x="4243" y="2819"/>
                </a:cxn>
                <a:cxn ang="0">
                  <a:pos x="4163" y="2820"/>
                </a:cxn>
                <a:cxn ang="0">
                  <a:pos x="4081" y="2817"/>
                </a:cxn>
                <a:cxn ang="0">
                  <a:pos x="3995" y="2807"/>
                </a:cxn>
                <a:cxn ang="0">
                  <a:pos x="3906" y="2793"/>
                </a:cxn>
                <a:cxn ang="0">
                  <a:pos x="3814" y="2772"/>
                </a:cxn>
                <a:cxn ang="0">
                  <a:pos x="3721" y="2743"/>
                </a:cxn>
                <a:cxn ang="0">
                  <a:pos x="3625" y="2706"/>
                </a:cxn>
                <a:cxn ang="0">
                  <a:pos x="3528" y="2661"/>
                </a:cxn>
                <a:cxn ang="0">
                  <a:pos x="3429" y="2607"/>
                </a:cxn>
                <a:cxn ang="0">
                  <a:pos x="3328" y="2543"/>
                </a:cxn>
                <a:cxn ang="0">
                  <a:pos x="3227" y="2470"/>
                </a:cxn>
                <a:cxn ang="0">
                  <a:pos x="3124" y="2384"/>
                </a:cxn>
                <a:cxn ang="0">
                  <a:pos x="3020" y="2289"/>
                </a:cxn>
                <a:cxn ang="0">
                  <a:pos x="2916" y="2181"/>
                </a:cxn>
                <a:cxn ang="0">
                  <a:pos x="2810" y="2061"/>
                </a:cxn>
                <a:cxn ang="0">
                  <a:pos x="2705" y="1927"/>
                </a:cxn>
                <a:cxn ang="0">
                  <a:pos x="2601" y="1792"/>
                </a:cxn>
                <a:cxn ang="0">
                  <a:pos x="2399" y="1537"/>
                </a:cxn>
                <a:cxn ang="0">
                  <a:pos x="2208" y="1307"/>
                </a:cxn>
                <a:cxn ang="0">
                  <a:pos x="2024" y="1101"/>
                </a:cxn>
                <a:cxn ang="0">
                  <a:pos x="1847" y="917"/>
                </a:cxn>
                <a:cxn ang="0">
                  <a:pos x="1677" y="754"/>
                </a:cxn>
                <a:cxn ang="0">
                  <a:pos x="1511" y="611"/>
                </a:cxn>
                <a:cxn ang="0">
                  <a:pos x="1350" y="486"/>
                </a:cxn>
                <a:cxn ang="0">
                  <a:pos x="1191" y="379"/>
                </a:cxn>
                <a:cxn ang="0">
                  <a:pos x="1034" y="287"/>
                </a:cxn>
                <a:cxn ang="0">
                  <a:pos x="879" y="211"/>
                </a:cxn>
                <a:cxn ang="0">
                  <a:pos x="723" y="148"/>
                </a:cxn>
                <a:cxn ang="0">
                  <a:pos x="568" y="96"/>
                </a:cxn>
                <a:cxn ang="0">
                  <a:pos x="410" y="58"/>
                </a:cxn>
                <a:cxn ang="0">
                  <a:pos x="249" y="27"/>
                </a:cxn>
                <a:cxn ang="0">
                  <a:pos x="85" y="8"/>
                </a:cxn>
              </a:cxnLst>
              <a:rect l="0" t="0" r="r" b="b"/>
              <a:pathLst>
                <a:path w="4937" h="2820">
                  <a:moveTo>
                    <a:pt x="4937" y="2589"/>
                  </a:moveTo>
                  <a:lnTo>
                    <a:pt x="4937" y="2589"/>
                  </a:lnTo>
                  <a:lnTo>
                    <a:pt x="4925" y="2599"/>
                  </a:lnTo>
                  <a:lnTo>
                    <a:pt x="4887" y="2622"/>
                  </a:lnTo>
                  <a:lnTo>
                    <a:pt x="4861" y="2638"/>
                  </a:lnTo>
                  <a:lnTo>
                    <a:pt x="4828" y="2656"/>
                  </a:lnTo>
                  <a:lnTo>
                    <a:pt x="4790" y="2675"/>
                  </a:lnTo>
                  <a:lnTo>
                    <a:pt x="4747" y="2696"/>
                  </a:lnTo>
                  <a:lnTo>
                    <a:pt x="4698" y="2717"/>
                  </a:lnTo>
                  <a:lnTo>
                    <a:pt x="4646" y="2736"/>
                  </a:lnTo>
                  <a:lnTo>
                    <a:pt x="4589" y="2756"/>
                  </a:lnTo>
                  <a:lnTo>
                    <a:pt x="4528" y="2774"/>
                  </a:lnTo>
                  <a:lnTo>
                    <a:pt x="4462" y="2790"/>
                  </a:lnTo>
                  <a:lnTo>
                    <a:pt x="4393" y="2803"/>
                  </a:lnTo>
                  <a:lnTo>
                    <a:pt x="4357" y="2807"/>
                  </a:lnTo>
                  <a:lnTo>
                    <a:pt x="4319" y="2812"/>
                  </a:lnTo>
                  <a:lnTo>
                    <a:pt x="4282" y="2816"/>
                  </a:lnTo>
                  <a:lnTo>
                    <a:pt x="4243" y="2819"/>
                  </a:lnTo>
                  <a:lnTo>
                    <a:pt x="4203" y="2820"/>
                  </a:lnTo>
                  <a:lnTo>
                    <a:pt x="4163" y="2820"/>
                  </a:lnTo>
                  <a:lnTo>
                    <a:pt x="4122" y="2819"/>
                  </a:lnTo>
                  <a:lnTo>
                    <a:pt x="4081" y="2817"/>
                  </a:lnTo>
                  <a:lnTo>
                    <a:pt x="4038" y="2812"/>
                  </a:lnTo>
                  <a:lnTo>
                    <a:pt x="3995" y="2807"/>
                  </a:lnTo>
                  <a:lnTo>
                    <a:pt x="3950" y="2801"/>
                  </a:lnTo>
                  <a:lnTo>
                    <a:pt x="3906" y="2793"/>
                  </a:lnTo>
                  <a:lnTo>
                    <a:pt x="3860" y="2783"/>
                  </a:lnTo>
                  <a:lnTo>
                    <a:pt x="3814" y="2772"/>
                  </a:lnTo>
                  <a:lnTo>
                    <a:pt x="3768" y="2757"/>
                  </a:lnTo>
                  <a:lnTo>
                    <a:pt x="3721" y="2743"/>
                  </a:lnTo>
                  <a:lnTo>
                    <a:pt x="3674" y="2725"/>
                  </a:lnTo>
                  <a:lnTo>
                    <a:pt x="3625" y="2706"/>
                  </a:lnTo>
                  <a:lnTo>
                    <a:pt x="3577" y="2685"/>
                  </a:lnTo>
                  <a:lnTo>
                    <a:pt x="3528" y="2661"/>
                  </a:lnTo>
                  <a:lnTo>
                    <a:pt x="3479" y="2635"/>
                  </a:lnTo>
                  <a:lnTo>
                    <a:pt x="3429" y="2607"/>
                  </a:lnTo>
                  <a:lnTo>
                    <a:pt x="3379" y="2577"/>
                  </a:lnTo>
                  <a:lnTo>
                    <a:pt x="3328" y="2543"/>
                  </a:lnTo>
                  <a:lnTo>
                    <a:pt x="3278" y="2507"/>
                  </a:lnTo>
                  <a:lnTo>
                    <a:pt x="3227" y="2470"/>
                  </a:lnTo>
                  <a:lnTo>
                    <a:pt x="3175" y="2428"/>
                  </a:lnTo>
                  <a:lnTo>
                    <a:pt x="3124" y="2384"/>
                  </a:lnTo>
                  <a:lnTo>
                    <a:pt x="3071" y="2338"/>
                  </a:lnTo>
                  <a:lnTo>
                    <a:pt x="3020" y="2289"/>
                  </a:lnTo>
                  <a:lnTo>
                    <a:pt x="2967" y="2236"/>
                  </a:lnTo>
                  <a:lnTo>
                    <a:pt x="2916" y="2181"/>
                  </a:lnTo>
                  <a:lnTo>
                    <a:pt x="2863" y="2123"/>
                  </a:lnTo>
                  <a:lnTo>
                    <a:pt x="2810" y="2061"/>
                  </a:lnTo>
                  <a:lnTo>
                    <a:pt x="2757" y="1995"/>
                  </a:lnTo>
                  <a:lnTo>
                    <a:pt x="2705" y="1927"/>
                  </a:lnTo>
                  <a:lnTo>
                    <a:pt x="2705" y="1927"/>
                  </a:lnTo>
                  <a:lnTo>
                    <a:pt x="2601" y="1792"/>
                  </a:lnTo>
                  <a:lnTo>
                    <a:pt x="2499" y="1661"/>
                  </a:lnTo>
                  <a:lnTo>
                    <a:pt x="2399" y="1537"/>
                  </a:lnTo>
                  <a:lnTo>
                    <a:pt x="2302" y="1419"/>
                  </a:lnTo>
                  <a:lnTo>
                    <a:pt x="2208" y="1307"/>
                  </a:lnTo>
                  <a:lnTo>
                    <a:pt x="2115" y="1201"/>
                  </a:lnTo>
                  <a:lnTo>
                    <a:pt x="2024" y="1101"/>
                  </a:lnTo>
                  <a:lnTo>
                    <a:pt x="1936" y="1007"/>
                  </a:lnTo>
                  <a:lnTo>
                    <a:pt x="1847" y="917"/>
                  </a:lnTo>
                  <a:lnTo>
                    <a:pt x="1761" y="833"/>
                  </a:lnTo>
                  <a:lnTo>
                    <a:pt x="1677" y="754"/>
                  </a:lnTo>
                  <a:lnTo>
                    <a:pt x="1593" y="681"/>
                  </a:lnTo>
                  <a:lnTo>
                    <a:pt x="1511" y="611"/>
                  </a:lnTo>
                  <a:lnTo>
                    <a:pt x="1430" y="547"/>
                  </a:lnTo>
                  <a:lnTo>
                    <a:pt x="1350" y="486"/>
                  </a:lnTo>
                  <a:lnTo>
                    <a:pt x="1270" y="431"/>
                  </a:lnTo>
                  <a:lnTo>
                    <a:pt x="1191" y="379"/>
                  </a:lnTo>
                  <a:lnTo>
                    <a:pt x="1112" y="331"/>
                  </a:lnTo>
                  <a:lnTo>
                    <a:pt x="1034" y="287"/>
                  </a:lnTo>
                  <a:lnTo>
                    <a:pt x="957" y="247"/>
                  </a:lnTo>
                  <a:lnTo>
                    <a:pt x="879" y="211"/>
                  </a:lnTo>
                  <a:lnTo>
                    <a:pt x="801" y="177"/>
                  </a:lnTo>
                  <a:lnTo>
                    <a:pt x="723" y="148"/>
                  </a:lnTo>
                  <a:lnTo>
                    <a:pt x="646" y="121"/>
                  </a:lnTo>
                  <a:lnTo>
                    <a:pt x="568" y="96"/>
                  </a:lnTo>
                  <a:lnTo>
                    <a:pt x="489" y="75"/>
                  </a:lnTo>
                  <a:lnTo>
                    <a:pt x="410" y="58"/>
                  </a:lnTo>
                  <a:lnTo>
                    <a:pt x="330" y="41"/>
                  </a:lnTo>
                  <a:lnTo>
                    <a:pt x="249" y="27"/>
                  </a:lnTo>
                  <a:lnTo>
                    <a:pt x="167" y="16"/>
                  </a:lnTo>
                  <a:lnTo>
                    <a:pt x="85" y="8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546250" name="Freeform 10"/>
            <p:cNvSpPr>
              <a:spLocks/>
            </p:cNvSpPr>
            <p:nvPr userDrawn="1"/>
          </p:nvSpPr>
          <p:spPr bwMode="auto">
            <a:xfrm>
              <a:off x="314" y="676"/>
              <a:ext cx="4975" cy="1375"/>
            </a:xfrm>
            <a:custGeom>
              <a:avLst/>
              <a:gdLst/>
              <a:ahLst/>
              <a:cxnLst>
                <a:cxn ang="0">
                  <a:pos x="4975" y="2501"/>
                </a:cxn>
                <a:cxn ang="0">
                  <a:pos x="4926" y="2537"/>
                </a:cxn>
                <a:cxn ang="0">
                  <a:pos x="4867" y="2571"/>
                </a:cxn>
                <a:cxn ang="0">
                  <a:pos x="4786" y="2613"/>
                </a:cxn>
                <a:cxn ang="0">
                  <a:pos x="4686" y="2656"/>
                </a:cxn>
                <a:cxn ang="0">
                  <a:pos x="4568" y="2695"/>
                </a:cxn>
                <a:cxn ang="0">
                  <a:pos x="4433" y="2727"/>
                </a:cxn>
                <a:cxn ang="0">
                  <a:pos x="4361" y="2739"/>
                </a:cxn>
                <a:cxn ang="0">
                  <a:pos x="4285" y="2747"/>
                </a:cxn>
                <a:cxn ang="0">
                  <a:pos x="4204" y="2750"/>
                </a:cxn>
                <a:cxn ang="0">
                  <a:pos x="4121" y="2748"/>
                </a:cxn>
                <a:cxn ang="0">
                  <a:pos x="4035" y="2740"/>
                </a:cxn>
                <a:cxn ang="0">
                  <a:pos x="3946" y="2727"/>
                </a:cxn>
                <a:cxn ang="0">
                  <a:pos x="3856" y="2708"/>
                </a:cxn>
                <a:cxn ang="0">
                  <a:pos x="3761" y="2680"/>
                </a:cxn>
                <a:cxn ang="0">
                  <a:pos x="3666" y="2645"/>
                </a:cxn>
                <a:cxn ang="0">
                  <a:pos x="3567" y="2603"/>
                </a:cxn>
                <a:cxn ang="0">
                  <a:pos x="3467" y="2550"/>
                </a:cxn>
                <a:cxn ang="0">
                  <a:pos x="3366" y="2488"/>
                </a:cxn>
                <a:cxn ang="0">
                  <a:pos x="3263" y="2416"/>
                </a:cxn>
                <a:cxn ang="0">
                  <a:pos x="3159" y="2333"/>
                </a:cxn>
                <a:cxn ang="0">
                  <a:pos x="3053" y="2240"/>
                </a:cxn>
                <a:cxn ang="0">
                  <a:pos x="2948" y="2133"/>
                </a:cxn>
                <a:cxn ang="0">
                  <a:pos x="2841" y="2014"/>
                </a:cxn>
                <a:cxn ang="0">
                  <a:pos x="2733" y="1883"/>
                </a:cxn>
                <a:cxn ang="0">
                  <a:pos x="2627" y="1747"/>
                </a:cxn>
                <a:cxn ang="0">
                  <a:pos x="2422" y="1495"/>
                </a:cxn>
                <a:cxn ang="0">
                  <a:pos x="2227" y="1269"/>
                </a:cxn>
                <a:cxn ang="0">
                  <a:pos x="2040" y="1066"/>
                </a:cxn>
                <a:cxn ang="0">
                  <a:pos x="1861" y="885"/>
                </a:cxn>
                <a:cxn ang="0">
                  <a:pos x="1687" y="723"/>
                </a:cxn>
                <a:cxn ang="0">
                  <a:pos x="1519" y="583"/>
                </a:cxn>
                <a:cxn ang="0">
                  <a:pos x="1357" y="462"/>
                </a:cxn>
                <a:cxn ang="0">
                  <a:pos x="1196" y="357"/>
                </a:cxn>
                <a:cxn ang="0">
                  <a:pos x="1039" y="268"/>
                </a:cxn>
                <a:cxn ang="0">
                  <a:pos x="882" y="194"/>
                </a:cxn>
                <a:cxn ang="0">
                  <a:pos x="726" y="134"/>
                </a:cxn>
                <a:cxn ang="0">
                  <a:pos x="569" y="86"/>
                </a:cxn>
                <a:cxn ang="0">
                  <a:pos x="410" y="50"/>
                </a:cxn>
                <a:cxn ang="0">
                  <a:pos x="249" y="23"/>
                </a:cxn>
                <a:cxn ang="0">
                  <a:pos x="83" y="5"/>
                </a:cxn>
              </a:cxnLst>
              <a:rect l="0" t="0" r="r" b="b"/>
              <a:pathLst>
                <a:path w="4975" h="2750">
                  <a:moveTo>
                    <a:pt x="4975" y="2501"/>
                  </a:moveTo>
                  <a:lnTo>
                    <a:pt x="4975" y="2501"/>
                  </a:lnTo>
                  <a:lnTo>
                    <a:pt x="4962" y="2511"/>
                  </a:lnTo>
                  <a:lnTo>
                    <a:pt x="4926" y="2537"/>
                  </a:lnTo>
                  <a:lnTo>
                    <a:pt x="4899" y="2553"/>
                  </a:lnTo>
                  <a:lnTo>
                    <a:pt x="4867" y="2571"/>
                  </a:lnTo>
                  <a:lnTo>
                    <a:pt x="4829" y="2592"/>
                  </a:lnTo>
                  <a:lnTo>
                    <a:pt x="4786" y="2613"/>
                  </a:lnTo>
                  <a:lnTo>
                    <a:pt x="4739" y="2635"/>
                  </a:lnTo>
                  <a:lnTo>
                    <a:pt x="4686" y="2656"/>
                  </a:lnTo>
                  <a:lnTo>
                    <a:pt x="4629" y="2676"/>
                  </a:lnTo>
                  <a:lnTo>
                    <a:pt x="4568" y="2695"/>
                  </a:lnTo>
                  <a:lnTo>
                    <a:pt x="4503" y="2713"/>
                  </a:lnTo>
                  <a:lnTo>
                    <a:pt x="4433" y="2727"/>
                  </a:lnTo>
                  <a:lnTo>
                    <a:pt x="4397" y="2734"/>
                  </a:lnTo>
                  <a:lnTo>
                    <a:pt x="4361" y="2739"/>
                  </a:lnTo>
                  <a:lnTo>
                    <a:pt x="4322" y="2743"/>
                  </a:lnTo>
                  <a:lnTo>
                    <a:pt x="4285" y="2747"/>
                  </a:lnTo>
                  <a:lnTo>
                    <a:pt x="4245" y="2748"/>
                  </a:lnTo>
                  <a:lnTo>
                    <a:pt x="4204" y="2750"/>
                  </a:lnTo>
                  <a:lnTo>
                    <a:pt x="4163" y="2750"/>
                  </a:lnTo>
                  <a:lnTo>
                    <a:pt x="4121" y="2748"/>
                  </a:lnTo>
                  <a:lnTo>
                    <a:pt x="4079" y="2745"/>
                  </a:lnTo>
                  <a:lnTo>
                    <a:pt x="4035" y="2740"/>
                  </a:lnTo>
                  <a:lnTo>
                    <a:pt x="3992" y="2735"/>
                  </a:lnTo>
                  <a:lnTo>
                    <a:pt x="3946" y="2727"/>
                  </a:lnTo>
                  <a:lnTo>
                    <a:pt x="3902" y="2719"/>
                  </a:lnTo>
                  <a:lnTo>
                    <a:pt x="3856" y="2708"/>
                  </a:lnTo>
                  <a:lnTo>
                    <a:pt x="3809" y="2695"/>
                  </a:lnTo>
                  <a:lnTo>
                    <a:pt x="3761" y="2680"/>
                  </a:lnTo>
                  <a:lnTo>
                    <a:pt x="3714" y="2664"/>
                  </a:lnTo>
                  <a:lnTo>
                    <a:pt x="3666" y="2645"/>
                  </a:lnTo>
                  <a:lnTo>
                    <a:pt x="3617" y="2626"/>
                  </a:lnTo>
                  <a:lnTo>
                    <a:pt x="3567" y="2603"/>
                  </a:lnTo>
                  <a:lnTo>
                    <a:pt x="3517" y="2577"/>
                  </a:lnTo>
                  <a:lnTo>
                    <a:pt x="3467" y="2550"/>
                  </a:lnTo>
                  <a:lnTo>
                    <a:pt x="3417" y="2521"/>
                  </a:lnTo>
                  <a:lnTo>
                    <a:pt x="3366" y="2488"/>
                  </a:lnTo>
                  <a:lnTo>
                    <a:pt x="3314" y="2453"/>
                  </a:lnTo>
                  <a:lnTo>
                    <a:pt x="3263" y="2416"/>
                  </a:lnTo>
                  <a:lnTo>
                    <a:pt x="3212" y="2375"/>
                  </a:lnTo>
                  <a:lnTo>
                    <a:pt x="3159" y="2333"/>
                  </a:lnTo>
                  <a:lnTo>
                    <a:pt x="3106" y="2288"/>
                  </a:lnTo>
                  <a:lnTo>
                    <a:pt x="3053" y="2240"/>
                  </a:lnTo>
                  <a:lnTo>
                    <a:pt x="3001" y="2188"/>
                  </a:lnTo>
                  <a:lnTo>
                    <a:pt x="2948" y="2133"/>
                  </a:lnTo>
                  <a:lnTo>
                    <a:pt x="2894" y="2075"/>
                  </a:lnTo>
                  <a:lnTo>
                    <a:pt x="2841" y="2014"/>
                  </a:lnTo>
                  <a:lnTo>
                    <a:pt x="2787" y="1951"/>
                  </a:lnTo>
                  <a:lnTo>
                    <a:pt x="2733" y="1883"/>
                  </a:lnTo>
                  <a:lnTo>
                    <a:pt x="2733" y="1883"/>
                  </a:lnTo>
                  <a:lnTo>
                    <a:pt x="2627" y="1747"/>
                  </a:lnTo>
                  <a:lnTo>
                    <a:pt x="2523" y="1618"/>
                  </a:lnTo>
                  <a:lnTo>
                    <a:pt x="2422" y="1495"/>
                  </a:lnTo>
                  <a:lnTo>
                    <a:pt x="2323" y="1379"/>
                  </a:lnTo>
                  <a:lnTo>
                    <a:pt x="2227" y="1269"/>
                  </a:lnTo>
                  <a:lnTo>
                    <a:pt x="2133" y="1164"/>
                  </a:lnTo>
                  <a:lnTo>
                    <a:pt x="2040" y="1066"/>
                  </a:lnTo>
                  <a:lnTo>
                    <a:pt x="1949" y="972"/>
                  </a:lnTo>
                  <a:lnTo>
                    <a:pt x="1861" y="885"/>
                  </a:lnTo>
                  <a:lnTo>
                    <a:pt x="1773" y="801"/>
                  </a:lnTo>
                  <a:lnTo>
                    <a:pt x="1687" y="723"/>
                  </a:lnTo>
                  <a:lnTo>
                    <a:pt x="1602" y="651"/>
                  </a:lnTo>
                  <a:lnTo>
                    <a:pt x="1519" y="583"/>
                  </a:lnTo>
                  <a:lnTo>
                    <a:pt x="1437" y="520"/>
                  </a:lnTo>
                  <a:lnTo>
                    <a:pt x="1357" y="462"/>
                  </a:lnTo>
                  <a:lnTo>
                    <a:pt x="1276" y="407"/>
                  </a:lnTo>
                  <a:lnTo>
                    <a:pt x="1196" y="357"/>
                  </a:lnTo>
                  <a:lnTo>
                    <a:pt x="1116" y="310"/>
                  </a:lnTo>
                  <a:lnTo>
                    <a:pt x="1039" y="268"/>
                  </a:lnTo>
                  <a:lnTo>
                    <a:pt x="960" y="229"/>
                  </a:lnTo>
                  <a:lnTo>
                    <a:pt x="882" y="194"/>
                  </a:lnTo>
                  <a:lnTo>
                    <a:pt x="804" y="162"/>
                  </a:lnTo>
                  <a:lnTo>
                    <a:pt x="726" y="134"/>
                  </a:lnTo>
                  <a:lnTo>
                    <a:pt x="647" y="108"/>
                  </a:lnTo>
                  <a:lnTo>
                    <a:pt x="569" y="86"/>
                  </a:lnTo>
                  <a:lnTo>
                    <a:pt x="490" y="66"/>
                  </a:lnTo>
                  <a:lnTo>
                    <a:pt x="410" y="50"/>
                  </a:lnTo>
                  <a:lnTo>
                    <a:pt x="331" y="36"/>
                  </a:lnTo>
                  <a:lnTo>
                    <a:pt x="249" y="23"/>
                  </a:lnTo>
                  <a:lnTo>
                    <a:pt x="167" y="13"/>
                  </a:lnTo>
                  <a:lnTo>
                    <a:pt x="83" y="5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546251" name="Freeform 11"/>
            <p:cNvSpPr>
              <a:spLocks/>
            </p:cNvSpPr>
            <p:nvPr userDrawn="1"/>
          </p:nvSpPr>
          <p:spPr bwMode="auto">
            <a:xfrm>
              <a:off x="325" y="698"/>
              <a:ext cx="5012" cy="1339"/>
            </a:xfrm>
            <a:custGeom>
              <a:avLst/>
              <a:gdLst/>
              <a:ahLst/>
              <a:cxnLst>
                <a:cxn ang="0">
                  <a:pos x="5012" y="2414"/>
                </a:cxn>
                <a:cxn ang="0">
                  <a:pos x="4964" y="2448"/>
                </a:cxn>
                <a:cxn ang="0">
                  <a:pos x="4904" y="2485"/>
                </a:cxn>
                <a:cxn ang="0">
                  <a:pos x="4825" y="2528"/>
                </a:cxn>
                <a:cxn ang="0">
                  <a:pos x="4725" y="2574"/>
                </a:cxn>
                <a:cxn ang="0">
                  <a:pos x="4608" y="2615"/>
                </a:cxn>
                <a:cxn ang="0">
                  <a:pos x="4474" y="2649"/>
                </a:cxn>
                <a:cxn ang="0">
                  <a:pos x="4402" y="2662"/>
                </a:cxn>
                <a:cxn ang="0">
                  <a:pos x="4325" y="2672"/>
                </a:cxn>
                <a:cxn ang="0">
                  <a:pos x="4246" y="2677"/>
                </a:cxn>
                <a:cxn ang="0">
                  <a:pos x="4163" y="2677"/>
                </a:cxn>
                <a:cxn ang="0">
                  <a:pos x="4077" y="2672"/>
                </a:cxn>
                <a:cxn ang="0">
                  <a:pos x="3988" y="2661"/>
                </a:cxn>
                <a:cxn ang="0">
                  <a:pos x="3896" y="2643"/>
                </a:cxn>
                <a:cxn ang="0">
                  <a:pos x="3802" y="2617"/>
                </a:cxn>
                <a:cxn ang="0">
                  <a:pos x="3705" y="2583"/>
                </a:cxn>
                <a:cxn ang="0">
                  <a:pos x="3606" y="2543"/>
                </a:cxn>
                <a:cxn ang="0">
                  <a:pos x="3506" y="2491"/>
                </a:cxn>
                <a:cxn ang="0">
                  <a:pos x="3403" y="2431"/>
                </a:cxn>
                <a:cxn ang="0">
                  <a:pos x="3299" y="2362"/>
                </a:cxn>
                <a:cxn ang="0">
                  <a:pos x="3194" y="2280"/>
                </a:cxn>
                <a:cxn ang="0">
                  <a:pos x="3087" y="2188"/>
                </a:cxn>
                <a:cxn ang="0">
                  <a:pos x="2980" y="2083"/>
                </a:cxn>
                <a:cxn ang="0">
                  <a:pos x="2870" y="1966"/>
                </a:cxn>
                <a:cxn ang="0">
                  <a:pos x="2762" y="1836"/>
                </a:cxn>
                <a:cxn ang="0">
                  <a:pos x="2654" y="1702"/>
                </a:cxn>
                <a:cxn ang="0">
                  <a:pos x="2444" y="1455"/>
                </a:cxn>
                <a:cxn ang="0">
                  <a:pos x="2245" y="1230"/>
                </a:cxn>
                <a:cxn ang="0">
                  <a:pos x="2057" y="1030"/>
                </a:cxn>
                <a:cxn ang="0">
                  <a:pos x="1873" y="851"/>
                </a:cxn>
                <a:cxn ang="0">
                  <a:pos x="1698" y="692"/>
                </a:cxn>
                <a:cxn ang="0">
                  <a:pos x="1529" y="555"/>
                </a:cxn>
                <a:cxn ang="0">
                  <a:pos x="1364" y="436"/>
                </a:cxn>
                <a:cxn ang="0">
                  <a:pos x="1201" y="334"/>
                </a:cxn>
                <a:cxn ang="0">
                  <a:pos x="1043" y="248"/>
                </a:cxn>
                <a:cxn ang="0">
                  <a:pos x="885" y="177"/>
                </a:cxn>
                <a:cxn ang="0">
                  <a:pos x="728" y="119"/>
                </a:cxn>
                <a:cxn ang="0">
                  <a:pos x="571" y="74"/>
                </a:cxn>
                <a:cxn ang="0">
                  <a:pos x="411" y="42"/>
                </a:cxn>
                <a:cxn ang="0">
                  <a:pos x="250" y="17"/>
                </a:cxn>
                <a:cxn ang="0">
                  <a:pos x="85" y="5"/>
                </a:cxn>
              </a:cxnLst>
              <a:rect l="0" t="0" r="r" b="b"/>
              <a:pathLst>
                <a:path w="5012" h="2678">
                  <a:moveTo>
                    <a:pt x="5012" y="2414"/>
                  </a:moveTo>
                  <a:lnTo>
                    <a:pt x="5012" y="2414"/>
                  </a:lnTo>
                  <a:lnTo>
                    <a:pt x="5000" y="2423"/>
                  </a:lnTo>
                  <a:lnTo>
                    <a:pt x="4964" y="2448"/>
                  </a:lnTo>
                  <a:lnTo>
                    <a:pt x="4937" y="2465"/>
                  </a:lnTo>
                  <a:lnTo>
                    <a:pt x="4904" y="2485"/>
                  </a:lnTo>
                  <a:lnTo>
                    <a:pt x="4868" y="2506"/>
                  </a:lnTo>
                  <a:lnTo>
                    <a:pt x="4825" y="2528"/>
                  </a:lnTo>
                  <a:lnTo>
                    <a:pt x="4778" y="2551"/>
                  </a:lnTo>
                  <a:lnTo>
                    <a:pt x="4725" y="2574"/>
                  </a:lnTo>
                  <a:lnTo>
                    <a:pt x="4670" y="2594"/>
                  </a:lnTo>
                  <a:lnTo>
                    <a:pt x="4608" y="2615"/>
                  </a:lnTo>
                  <a:lnTo>
                    <a:pt x="4543" y="2635"/>
                  </a:lnTo>
                  <a:lnTo>
                    <a:pt x="4474" y="2649"/>
                  </a:lnTo>
                  <a:lnTo>
                    <a:pt x="4439" y="2657"/>
                  </a:lnTo>
                  <a:lnTo>
                    <a:pt x="4402" y="2662"/>
                  </a:lnTo>
                  <a:lnTo>
                    <a:pt x="4364" y="2669"/>
                  </a:lnTo>
                  <a:lnTo>
                    <a:pt x="4325" y="2672"/>
                  </a:lnTo>
                  <a:lnTo>
                    <a:pt x="4286" y="2675"/>
                  </a:lnTo>
                  <a:lnTo>
                    <a:pt x="4246" y="2677"/>
                  </a:lnTo>
                  <a:lnTo>
                    <a:pt x="4204" y="2678"/>
                  </a:lnTo>
                  <a:lnTo>
                    <a:pt x="4163" y="2677"/>
                  </a:lnTo>
                  <a:lnTo>
                    <a:pt x="4120" y="2675"/>
                  </a:lnTo>
                  <a:lnTo>
                    <a:pt x="4077" y="2672"/>
                  </a:lnTo>
                  <a:lnTo>
                    <a:pt x="4032" y="2667"/>
                  </a:lnTo>
                  <a:lnTo>
                    <a:pt x="3988" y="2661"/>
                  </a:lnTo>
                  <a:lnTo>
                    <a:pt x="3942" y="2653"/>
                  </a:lnTo>
                  <a:lnTo>
                    <a:pt x="3896" y="2643"/>
                  </a:lnTo>
                  <a:lnTo>
                    <a:pt x="3849" y="2630"/>
                  </a:lnTo>
                  <a:lnTo>
                    <a:pt x="3802" y="2617"/>
                  </a:lnTo>
                  <a:lnTo>
                    <a:pt x="3753" y="2601"/>
                  </a:lnTo>
                  <a:lnTo>
                    <a:pt x="3705" y="2583"/>
                  </a:lnTo>
                  <a:lnTo>
                    <a:pt x="3656" y="2564"/>
                  </a:lnTo>
                  <a:lnTo>
                    <a:pt x="3606" y="2543"/>
                  </a:lnTo>
                  <a:lnTo>
                    <a:pt x="3556" y="2519"/>
                  </a:lnTo>
                  <a:lnTo>
                    <a:pt x="3506" y="2491"/>
                  </a:lnTo>
                  <a:lnTo>
                    <a:pt x="3455" y="2464"/>
                  </a:lnTo>
                  <a:lnTo>
                    <a:pt x="3403" y="2431"/>
                  </a:lnTo>
                  <a:lnTo>
                    <a:pt x="3352" y="2398"/>
                  </a:lnTo>
                  <a:lnTo>
                    <a:pt x="3299" y="2362"/>
                  </a:lnTo>
                  <a:lnTo>
                    <a:pt x="3246" y="2322"/>
                  </a:lnTo>
                  <a:lnTo>
                    <a:pt x="3194" y="2280"/>
                  </a:lnTo>
                  <a:lnTo>
                    <a:pt x="3141" y="2236"/>
                  </a:lnTo>
                  <a:lnTo>
                    <a:pt x="3087" y="2188"/>
                  </a:lnTo>
                  <a:lnTo>
                    <a:pt x="3033" y="2138"/>
                  </a:lnTo>
                  <a:lnTo>
                    <a:pt x="2980" y="2083"/>
                  </a:lnTo>
                  <a:lnTo>
                    <a:pt x="2924" y="2026"/>
                  </a:lnTo>
                  <a:lnTo>
                    <a:pt x="2870" y="1966"/>
                  </a:lnTo>
                  <a:lnTo>
                    <a:pt x="2816" y="1903"/>
                  </a:lnTo>
                  <a:lnTo>
                    <a:pt x="2762" y="1836"/>
                  </a:lnTo>
                  <a:lnTo>
                    <a:pt x="2762" y="1836"/>
                  </a:lnTo>
                  <a:lnTo>
                    <a:pt x="2654" y="1702"/>
                  </a:lnTo>
                  <a:lnTo>
                    <a:pt x="2548" y="1576"/>
                  </a:lnTo>
                  <a:lnTo>
                    <a:pt x="2444" y="1455"/>
                  </a:lnTo>
                  <a:lnTo>
                    <a:pt x="2344" y="1338"/>
                  </a:lnTo>
                  <a:lnTo>
                    <a:pt x="2245" y="1230"/>
                  </a:lnTo>
                  <a:lnTo>
                    <a:pt x="2150" y="1127"/>
                  </a:lnTo>
                  <a:lnTo>
                    <a:pt x="2057" y="1030"/>
                  </a:lnTo>
                  <a:lnTo>
                    <a:pt x="1963" y="938"/>
                  </a:lnTo>
                  <a:lnTo>
                    <a:pt x="1873" y="851"/>
                  </a:lnTo>
                  <a:lnTo>
                    <a:pt x="1786" y="770"/>
                  </a:lnTo>
                  <a:lnTo>
                    <a:pt x="1698" y="692"/>
                  </a:lnTo>
                  <a:lnTo>
                    <a:pt x="1612" y="621"/>
                  </a:lnTo>
                  <a:lnTo>
                    <a:pt x="1529" y="555"/>
                  </a:lnTo>
                  <a:lnTo>
                    <a:pt x="1446" y="494"/>
                  </a:lnTo>
                  <a:lnTo>
                    <a:pt x="1364" y="436"/>
                  </a:lnTo>
                  <a:lnTo>
                    <a:pt x="1282" y="382"/>
                  </a:lnTo>
                  <a:lnTo>
                    <a:pt x="1201" y="334"/>
                  </a:lnTo>
                  <a:lnTo>
                    <a:pt x="1122" y="289"/>
                  </a:lnTo>
                  <a:lnTo>
                    <a:pt x="1043" y="248"/>
                  </a:lnTo>
                  <a:lnTo>
                    <a:pt x="964" y="210"/>
                  </a:lnTo>
                  <a:lnTo>
                    <a:pt x="885" y="177"/>
                  </a:lnTo>
                  <a:lnTo>
                    <a:pt x="807" y="147"/>
                  </a:lnTo>
                  <a:lnTo>
                    <a:pt x="728" y="119"/>
                  </a:lnTo>
                  <a:lnTo>
                    <a:pt x="649" y="95"/>
                  </a:lnTo>
                  <a:lnTo>
                    <a:pt x="571" y="74"/>
                  </a:lnTo>
                  <a:lnTo>
                    <a:pt x="490" y="56"/>
                  </a:lnTo>
                  <a:lnTo>
                    <a:pt x="411" y="42"/>
                  </a:lnTo>
                  <a:lnTo>
                    <a:pt x="331" y="29"/>
                  </a:lnTo>
                  <a:lnTo>
                    <a:pt x="250" y="17"/>
                  </a:lnTo>
                  <a:lnTo>
                    <a:pt x="167" y="9"/>
                  </a:lnTo>
                  <a:lnTo>
                    <a:pt x="85" y="5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546252" name="Freeform 12"/>
            <p:cNvSpPr>
              <a:spLocks/>
            </p:cNvSpPr>
            <p:nvPr userDrawn="1"/>
          </p:nvSpPr>
          <p:spPr bwMode="auto">
            <a:xfrm>
              <a:off x="336" y="720"/>
              <a:ext cx="5049" cy="1304"/>
            </a:xfrm>
            <a:custGeom>
              <a:avLst/>
              <a:gdLst/>
              <a:ahLst/>
              <a:cxnLst>
                <a:cxn ang="0">
                  <a:pos x="5049" y="2324"/>
                </a:cxn>
                <a:cxn ang="0">
                  <a:pos x="5000" y="2361"/>
                </a:cxn>
                <a:cxn ang="0">
                  <a:pos x="4942" y="2398"/>
                </a:cxn>
                <a:cxn ang="0">
                  <a:pos x="4863" y="2443"/>
                </a:cxn>
                <a:cxn ang="0">
                  <a:pos x="4764" y="2492"/>
                </a:cxn>
                <a:cxn ang="0">
                  <a:pos x="4647" y="2537"/>
                </a:cxn>
                <a:cxn ang="0">
                  <a:pos x="4514" y="2574"/>
                </a:cxn>
                <a:cxn ang="0">
                  <a:pos x="4442" y="2589"/>
                </a:cxn>
                <a:cxn ang="0">
                  <a:pos x="4366" y="2598"/>
                </a:cxn>
                <a:cxn ang="0">
                  <a:pos x="4286" y="2605"/>
                </a:cxn>
                <a:cxn ang="0">
                  <a:pos x="4203" y="2608"/>
                </a:cxn>
                <a:cxn ang="0">
                  <a:pos x="4117" y="2603"/>
                </a:cxn>
                <a:cxn ang="0">
                  <a:pos x="4027" y="2593"/>
                </a:cxn>
                <a:cxn ang="0">
                  <a:pos x="3935" y="2577"/>
                </a:cxn>
                <a:cxn ang="0">
                  <a:pos x="3841" y="2555"/>
                </a:cxn>
                <a:cxn ang="0">
                  <a:pos x="3744" y="2522"/>
                </a:cxn>
                <a:cxn ang="0">
                  <a:pos x="3645" y="2484"/>
                </a:cxn>
                <a:cxn ang="0">
                  <a:pos x="3544" y="2434"/>
                </a:cxn>
                <a:cxn ang="0">
                  <a:pos x="3439" y="2375"/>
                </a:cxn>
                <a:cxn ang="0">
                  <a:pos x="3335" y="2308"/>
                </a:cxn>
                <a:cxn ang="0">
                  <a:pos x="3228" y="2229"/>
                </a:cxn>
                <a:cxn ang="0">
                  <a:pos x="3120" y="2137"/>
                </a:cxn>
                <a:cxn ang="0">
                  <a:pos x="3010" y="2035"/>
                </a:cxn>
                <a:cxn ang="0">
                  <a:pos x="2901" y="1919"/>
                </a:cxn>
                <a:cxn ang="0">
                  <a:pos x="2790" y="1789"/>
                </a:cxn>
                <a:cxn ang="0">
                  <a:pos x="2679" y="1659"/>
                </a:cxn>
                <a:cxn ang="0">
                  <a:pos x="2466" y="1413"/>
                </a:cxn>
                <a:cxn ang="0">
                  <a:pos x="2265" y="1192"/>
                </a:cxn>
                <a:cxn ang="0">
                  <a:pos x="2072" y="993"/>
                </a:cxn>
                <a:cxn ang="0">
                  <a:pos x="1887" y="819"/>
                </a:cxn>
                <a:cxn ang="0">
                  <a:pos x="1710" y="664"/>
                </a:cxn>
                <a:cxn ang="0">
                  <a:pos x="1537" y="528"/>
                </a:cxn>
                <a:cxn ang="0">
                  <a:pos x="1371" y="412"/>
                </a:cxn>
                <a:cxn ang="0">
                  <a:pos x="1207" y="312"/>
                </a:cxn>
                <a:cxn ang="0">
                  <a:pos x="1047" y="230"/>
                </a:cxn>
                <a:cxn ang="0">
                  <a:pos x="888" y="160"/>
                </a:cxn>
                <a:cxn ang="0">
                  <a:pos x="731" y="107"/>
                </a:cxn>
                <a:cxn ang="0">
                  <a:pos x="572" y="65"/>
                </a:cxn>
                <a:cxn ang="0">
                  <a:pos x="413" y="34"/>
                </a:cxn>
                <a:cxn ang="0">
                  <a:pos x="250" y="15"/>
                </a:cxn>
                <a:cxn ang="0">
                  <a:pos x="85" y="4"/>
                </a:cxn>
              </a:cxnLst>
              <a:rect l="0" t="0" r="r" b="b"/>
              <a:pathLst>
                <a:path w="5049" h="2608">
                  <a:moveTo>
                    <a:pt x="5049" y="2324"/>
                  </a:moveTo>
                  <a:lnTo>
                    <a:pt x="5049" y="2324"/>
                  </a:lnTo>
                  <a:lnTo>
                    <a:pt x="5036" y="2334"/>
                  </a:lnTo>
                  <a:lnTo>
                    <a:pt x="5000" y="2361"/>
                  </a:lnTo>
                  <a:lnTo>
                    <a:pt x="4974" y="2379"/>
                  </a:lnTo>
                  <a:lnTo>
                    <a:pt x="4942" y="2398"/>
                  </a:lnTo>
                  <a:lnTo>
                    <a:pt x="4906" y="2421"/>
                  </a:lnTo>
                  <a:lnTo>
                    <a:pt x="4863" y="2443"/>
                  </a:lnTo>
                  <a:lnTo>
                    <a:pt x="4815" y="2468"/>
                  </a:lnTo>
                  <a:lnTo>
                    <a:pt x="4764" y="2492"/>
                  </a:lnTo>
                  <a:lnTo>
                    <a:pt x="4709" y="2514"/>
                  </a:lnTo>
                  <a:lnTo>
                    <a:pt x="4647" y="2537"/>
                  </a:lnTo>
                  <a:lnTo>
                    <a:pt x="4584" y="2556"/>
                  </a:lnTo>
                  <a:lnTo>
                    <a:pt x="4514" y="2574"/>
                  </a:lnTo>
                  <a:lnTo>
                    <a:pt x="4478" y="2581"/>
                  </a:lnTo>
                  <a:lnTo>
                    <a:pt x="4442" y="2589"/>
                  </a:lnTo>
                  <a:lnTo>
                    <a:pt x="4404" y="2593"/>
                  </a:lnTo>
                  <a:lnTo>
                    <a:pt x="4366" y="2598"/>
                  </a:lnTo>
                  <a:lnTo>
                    <a:pt x="4327" y="2603"/>
                  </a:lnTo>
                  <a:lnTo>
                    <a:pt x="4286" y="2605"/>
                  </a:lnTo>
                  <a:lnTo>
                    <a:pt x="4245" y="2606"/>
                  </a:lnTo>
                  <a:lnTo>
                    <a:pt x="4203" y="2608"/>
                  </a:lnTo>
                  <a:lnTo>
                    <a:pt x="4160" y="2606"/>
                  </a:lnTo>
                  <a:lnTo>
                    <a:pt x="4117" y="2603"/>
                  </a:lnTo>
                  <a:lnTo>
                    <a:pt x="4073" y="2600"/>
                  </a:lnTo>
                  <a:lnTo>
                    <a:pt x="4027" y="2593"/>
                  </a:lnTo>
                  <a:lnTo>
                    <a:pt x="3982" y="2587"/>
                  </a:lnTo>
                  <a:lnTo>
                    <a:pt x="3935" y="2577"/>
                  </a:lnTo>
                  <a:lnTo>
                    <a:pt x="3888" y="2566"/>
                  </a:lnTo>
                  <a:lnTo>
                    <a:pt x="3841" y="2555"/>
                  </a:lnTo>
                  <a:lnTo>
                    <a:pt x="3792" y="2540"/>
                  </a:lnTo>
                  <a:lnTo>
                    <a:pt x="3744" y="2522"/>
                  </a:lnTo>
                  <a:lnTo>
                    <a:pt x="3695" y="2505"/>
                  </a:lnTo>
                  <a:lnTo>
                    <a:pt x="3645" y="2484"/>
                  </a:lnTo>
                  <a:lnTo>
                    <a:pt x="3594" y="2459"/>
                  </a:lnTo>
                  <a:lnTo>
                    <a:pt x="3544" y="2434"/>
                  </a:lnTo>
                  <a:lnTo>
                    <a:pt x="3492" y="2406"/>
                  </a:lnTo>
                  <a:lnTo>
                    <a:pt x="3439" y="2375"/>
                  </a:lnTo>
                  <a:lnTo>
                    <a:pt x="3388" y="2343"/>
                  </a:lnTo>
                  <a:lnTo>
                    <a:pt x="3335" y="2308"/>
                  </a:lnTo>
                  <a:lnTo>
                    <a:pt x="3281" y="2269"/>
                  </a:lnTo>
                  <a:lnTo>
                    <a:pt x="3228" y="2229"/>
                  </a:lnTo>
                  <a:lnTo>
                    <a:pt x="3174" y="2183"/>
                  </a:lnTo>
                  <a:lnTo>
                    <a:pt x="3120" y="2137"/>
                  </a:lnTo>
                  <a:lnTo>
                    <a:pt x="3066" y="2086"/>
                  </a:lnTo>
                  <a:lnTo>
                    <a:pt x="3010" y="2035"/>
                  </a:lnTo>
                  <a:lnTo>
                    <a:pt x="2956" y="1978"/>
                  </a:lnTo>
                  <a:lnTo>
                    <a:pt x="2901" y="1919"/>
                  </a:lnTo>
                  <a:lnTo>
                    <a:pt x="2845" y="1856"/>
                  </a:lnTo>
                  <a:lnTo>
                    <a:pt x="2790" y="1789"/>
                  </a:lnTo>
                  <a:lnTo>
                    <a:pt x="2790" y="1789"/>
                  </a:lnTo>
                  <a:lnTo>
                    <a:pt x="2679" y="1659"/>
                  </a:lnTo>
                  <a:lnTo>
                    <a:pt x="2572" y="1533"/>
                  </a:lnTo>
                  <a:lnTo>
                    <a:pt x="2466" y="1413"/>
                  </a:lnTo>
                  <a:lnTo>
                    <a:pt x="2365" y="1299"/>
                  </a:lnTo>
                  <a:lnTo>
                    <a:pt x="2265" y="1192"/>
                  </a:lnTo>
                  <a:lnTo>
                    <a:pt x="2168" y="1090"/>
                  </a:lnTo>
                  <a:lnTo>
                    <a:pt x="2072" y="993"/>
                  </a:lnTo>
                  <a:lnTo>
                    <a:pt x="1979" y="903"/>
                  </a:lnTo>
                  <a:lnTo>
                    <a:pt x="1887" y="819"/>
                  </a:lnTo>
                  <a:lnTo>
                    <a:pt x="1797" y="738"/>
                  </a:lnTo>
                  <a:lnTo>
                    <a:pt x="1710" y="664"/>
                  </a:lnTo>
                  <a:lnTo>
                    <a:pt x="1622" y="593"/>
                  </a:lnTo>
                  <a:lnTo>
                    <a:pt x="1537" y="528"/>
                  </a:lnTo>
                  <a:lnTo>
                    <a:pt x="1453" y="467"/>
                  </a:lnTo>
                  <a:lnTo>
                    <a:pt x="1371" y="412"/>
                  </a:lnTo>
                  <a:lnTo>
                    <a:pt x="1287" y="360"/>
                  </a:lnTo>
                  <a:lnTo>
                    <a:pt x="1207" y="312"/>
                  </a:lnTo>
                  <a:lnTo>
                    <a:pt x="1126" y="268"/>
                  </a:lnTo>
                  <a:lnTo>
                    <a:pt x="1047" y="230"/>
                  </a:lnTo>
                  <a:lnTo>
                    <a:pt x="967" y="192"/>
                  </a:lnTo>
                  <a:lnTo>
                    <a:pt x="888" y="160"/>
                  </a:lnTo>
                  <a:lnTo>
                    <a:pt x="808" y="133"/>
                  </a:lnTo>
                  <a:lnTo>
                    <a:pt x="731" y="107"/>
                  </a:lnTo>
                  <a:lnTo>
                    <a:pt x="652" y="84"/>
                  </a:lnTo>
                  <a:lnTo>
                    <a:pt x="572" y="65"/>
                  </a:lnTo>
                  <a:lnTo>
                    <a:pt x="492" y="49"/>
                  </a:lnTo>
                  <a:lnTo>
                    <a:pt x="413" y="34"/>
                  </a:lnTo>
                  <a:lnTo>
                    <a:pt x="332" y="23"/>
                  </a:lnTo>
                  <a:lnTo>
                    <a:pt x="250" y="15"/>
                  </a:lnTo>
                  <a:lnTo>
                    <a:pt x="168" y="8"/>
                  </a:lnTo>
                  <a:lnTo>
                    <a:pt x="85" y="4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546253" name="Freeform 13"/>
            <p:cNvSpPr>
              <a:spLocks/>
            </p:cNvSpPr>
            <p:nvPr userDrawn="1"/>
          </p:nvSpPr>
          <p:spPr bwMode="auto">
            <a:xfrm>
              <a:off x="349" y="742"/>
              <a:ext cx="5081" cy="1267"/>
            </a:xfrm>
            <a:custGeom>
              <a:avLst/>
              <a:gdLst/>
              <a:ahLst/>
              <a:cxnLst>
                <a:cxn ang="0">
                  <a:pos x="5081" y="2233"/>
                </a:cxn>
                <a:cxn ang="0">
                  <a:pos x="5034" y="2270"/>
                </a:cxn>
                <a:cxn ang="0">
                  <a:pos x="4977" y="2309"/>
                </a:cxn>
                <a:cxn ang="0">
                  <a:pos x="4898" y="2355"/>
                </a:cxn>
                <a:cxn ang="0">
                  <a:pos x="4801" y="2405"/>
                </a:cxn>
                <a:cxn ang="0">
                  <a:pos x="4684" y="2454"/>
                </a:cxn>
                <a:cxn ang="0">
                  <a:pos x="4551" y="2494"/>
                </a:cxn>
                <a:cxn ang="0">
                  <a:pos x="4479" y="2509"/>
                </a:cxn>
                <a:cxn ang="0">
                  <a:pos x="4404" y="2522"/>
                </a:cxn>
                <a:cxn ang="0">
                  <a:pos x="4323" y="2530"/>
                </a:cxn>
                <a:cxn ang="0">
                  <a:pos x="4240" y="2533"/>
                </a:cxn>
                <a:cxn ang="0">
                  <a:pos x="4154" y="2531"/>
                </a:cxn>
                <a:cxn ang="0">
                  <a:pos x="4065" y="2523"/>
                </a:cxn>
                <a:cxn ang="0">
                  <a:pos x="3974" y="2509"/>
                </a:cxn>
                <a:cxn ang="0">
                  <a:pos x="3878" y="2488"/>
                </a:cxn>
                <a:cxn ang="0">
                  <a:pos x="3781" y="2459"/>
                </a:cxn>
                <a:cxn ang="0">
                  <a:pos x="3681" y="2420"/>
                </a:cxn>
                <a:cxn ang="0">
                  <a:pos x="3579" y="2373"/>
                </a:cxn>
                <a:cxn ang="0">
                  <a:pos x="3475" y="2317"/>
                </a:cxn>
                <a:cxn ang="0">
                  <a:pos x="3368" y="2250"/>
                </a:cxn>
                <a:cxn ang="0">
                  <a:pos x="3260" y="2171"/>
                </a:cxn>
                <a:cxn ang="0">
                  <a:pos x="3152" y="2082"/>
                </a:cxn>
                <a:cxn ang="0">
                  <a:pos x="3041" y="1982"/>
                </a:cxn>
                <a:cxn ang="0">
                  <a:pos x="2928" y="1868"/>
                </a:cxn>
                <a:cxn ang="0">
                  <a:pos x="2814" y="1742"/>
                </a:cxn>
                <a:cxn ang="0">
                  <a:pos x="2703" y="1611"/>
                </a:cxn>
                <a:cxn ang="0">
                  <a:pos x="2487" y="1369"/>
                </a:cxn>
                <a:cxn ang="0">
                  <a:pos x="2281" y="1151"/>
                </a:cxn>
                <a:cxn ang="0">
                  <a:pos x="2085" y="955"/>
                </a:cxn>
                <a:cxn ang="0">
                  <a:pos x="1898" y="783"/>
                </a:cxn>
                <a:cxn ang="0">
                  <a:pos x="1717" y="631"/>
                </a:cxn>
                <a:cxn ang="0">
                  <a:pos x="1544" y="498"/>
                </a:cxn>
                <a:cxn ang="0">
                  <a:pos x="1376" y="385"/>
                </a:cxn>
                <a:cxn ang="0">
                  <a:pos x="1211" y="289"/>
                </a:cxn>
                <a:cxn ang="0">
                  <a:pos x="1050" y="208"/>
                </a:cxn>
                <a:cxn ang="0">
                  <a:pos x="890" y="143"/>
                </a:cxn>
                <a:cxn ang="0">
                  <a:pos x="732" y="92"/>
                </a:cxn>
                <a:cxn ang="0">
                  <a:pos x="572" y="53"/>
                </a:cxn>
                <a:cxn ang="0">
                  <a:pos x="412" y="25"/>
                </a:cxn>
                <a:cxn ang="0">
                  <a:pos x="250" y="8"/>
                </a:cxn>
                <a:cxn ang="0">
                  <a:pos x="85" y="1"/>
                </a:cxn>
              </a:cxnLst>
              <a:rect l="0" t="0" r="r" b="b"/>
              <a:pathLst>
                <a:path w="5081" h="2533">
                  <a:moveTo>
                    <a:pt x="5081" y="2233"/>
                  </a:moveTo>
                  <a:lnTo>
                    <a:pt x="5081" y="2233"/>
                  </a:lnTo>
                  <a:lnTo>
                    <a:pt x="5070" y="2242"/>
                  </a:lnTo>
                  <a:lnTo>
                    <a:pt x="5034" y="2270"/>
                  </a:lnTo>
                  <a:lnTo>
                    <a:pt x="5008" y="2288"/>
                  </a:lnTo>
                  <a:lnTo>
                    <a:pt x="4977" y="2309"/>
                  </a:lnTo>
                  <a:lnTo>
                    <a:pt x="4940" y="2333"/>
                  </a:lnTo>
                  <a:lnTo>
                    <a:pt x="4898" y="2355"/>
                  </a:lnTo>
                  <a:lnTo>
                    <a:pt x="4852" y="2381"/>
                  </a:lnTo>
                  <a:lnTo>
                    <a:pt x="4801" y="2405"/>
                  </a:lnTo>
                  <a:lnTo>
                    <a:pt x="4744" y="2430"/>
                  </a:lnTo>
                  <a:lnTo>
                    <a:pt x="4684" y="2454"/>
                  </a:lnTo>
                  <a:lnTo>
                    <a:pt x="4621" y="2475"/>
                  </a:lnTo>
                  <a:lnTo>
                    <a:pt x="4551" y="2494"/>
                  </a:lnTo>
                  <a:lnTo>
                    <a:pt x="4516" y="2502"/>
                  </a:lnTo>
                  <a:lnTo>
                    <a:pt x="4479" y="2509"/>
                  </a:lnTo>
                  <a:lnTo>
                    <a:pt x="4441" y="2517"/>
                  </a:lnTo>
                  <a:lnTo>
                    <a:pt x="4404" y="2522"/>
                  </a:lnTo>
                  <a:lnTo>
                    <a:pt x="4364" y="2526"/>
                  </a:lnTo>
                  <a:lnTo>
                    <a:pt x="4323" y="2530"/>
                  </a:lnTo>
                  <a:lnTo>
                    <a:pt x="4283" y="2533"/>
                  </a:lnTo>
                  <a:lnTo>
                    <a:pt x="4240" y="2533"/>
                  </a:lnTo>
                  <a:lnTo>
                    <a:pt x="4198" y="2533"/>
                  </a:lnTo>
                  <a:lnTo>
                    <a:pt x="4154" y="2531"/>
                  </a:lnTo>
                  <a:lnTo>
                    <a:pt x="4110" y="2528"/>
                  </a:lnTo>
                  <a:lnTo>
                    <a:pt x="4065" y="2523"/>
                  </a:lnTo>
                  <a:lnTo>
                    <a:pt x="4019" y="2517"/>
                  </a:lnTo>
                  <a:lnTo>
                    <a:pt x="3974" y="2509"/>
                  </a:lnTo>
                  <a:lnTo>
                    <a:pt x="3926" y="2499"/>
                  </a:lnTo>
                  <a:lnTo>
                    <a:pt x="3878" y="2488"/>
                  </a:lnTo>
                  <a:lnTo>
                    <a:pt x="3829" y="2473"/>
                  </a:lnTo>
                  <a:lnTo>
                    <a:pt x="3781" y="2459"/>
                  </a:lnTo>
                  <a:lnTo>
                    <a:pt x="3731" y="2439"/>
                  </a:lnTo>
                  <a:lnTo>
                    <a:pt x="3681" y="2420"/>
                  </a:lnTo>
                  <a:lnTo>
                    <a:pt x="3631" y="2397"/>
                  </a:lnTo>
                  <a:lnTo>
                    <a:pt x="3579" y="2373"/>
                  </a:lnTo>
                  <a:lnTo>
                    <a:pt x="3526" y="2346"/>
                  </a:lnTo>
                  <a:lnTo>
                    <a:pt x="3475" y="2317"/>
                  </a:lnTo>
                  <a:lnTo>
                    <a:pt x="3421" y="2284"/>
                  </a:lnTo>
                  <a:lnTo>
                    <a:pt x="3368" y="2250"/>
                  </a:lnTo>
                  <a:lnTo>
                    <a:pt x="3314" y="2212"/>
                  </a:lnTo>
                  <a:lnTo>
                    <a:pt x="3260" y="2171"/>
                  </a:lnTo>
                  <a:lnTo>
                    <a:pt x="3206" y="2129"/>
                  </a:lnTo>
                  <a:lnTo>
                    <a:pt x="3152" y="2082"/>
                  </a:lnTo>
                  <a:lnTo>
                    <a:pt x="3096" y="2034"/>
                  </a:lnTo>
                  <a:lnTo>
                    <a:pt x="3041" y="1982"/>
                  </a:lnTo>
                  <a:lnTo>
                    <a:pt x="2984" y="1926"/>
                  </a:lnTo>
                  <a:lnTo>
                    <a:pt x="2928" y="1868"/>
                  </a:lnTo>
                  <a:lnTo>
                    <a:pt x="2871" y="1806"/>
                  </a:lnTo>
                  <a:lnTo>
                    <a:pt x="2814" y="1742"/>
                  </a:lnTo>
                  <a:lnTo>
                    <a:pt x="2814" y="1742"/>
                  </a:lnTo>
                  <a:lnTo>
                    <a:pt x="2703" y="1611"/>
                  </a:lnTo>
                  <a:lnTo>
                    <a:pt x="2593" y="1487"/>
                  </a:lnTo>
                  <a:lnTo>
                    <a:pt x="2487" y="1369"/>
                  </a:lnTo>
                  <a:lnTo>
                    <a:pt x="2382" y="1256"/>
                  </a:lnTo>
                  <a:lnTo>
                    <a:pt x="2281" y="1151"/>
                  </a:lnTo>
                  <a:lnTo>
                    <a:pt x="2182" y="1051"/>
                  </a:lnTo>
                  <a:lnTo>
                    <a:pt x="2085" y="955"/>
                  </a:lnTo>
                  <a:lnTo>
                    <a:pt x="1991" y="867"/>
                  </a:lnTo>
                  <a:lnTo>
                    <a:pt x="1898" y="783"/>
                  </a:lnTo>
                  <a:lnTo>
                    <a:pt x="1808" y="705"/>
                  </a:lnTo>
                  <a:lnTo>
                    <a:pt x="1717" y="631"/>
                  </a:lnTo>
                  <a:lnTo>
                    <a:pt x="1630" y="563"/>
                  </a:lnTo>
                  <a:lnTo>
                    <a:pt x="1544" y="498"/>
                  </a:lnTo>
                  <a:lnTo>
                    <a:pt x="1459" y="439"/>
                  </a:lnTo>
                  <a:lnTo>
                    <a:pt x="1376" y="385"/>
                  </a:lnTo>
                  <a:lnTo>
                    <a:pt x="1292" y="334"/>
                  </a:lnTo>
                  <a:lnTo>
                    <a:pt x="1211" y="289"/>
                  </a:lnTo>
                  <a:lnTo>
                    <a:pt x="1130" y="247"/>
                  </a:lnTo>
                  <a:lnTo>
                    <a:pt x="1050" y="208"/>
                  </a:lnTo>
                  <a:lnTo>
                    <a:pt x="969" y="174"/>
                  </a:lnTo>
                  <a:lnTo>
                    <a:pt x="890" y="143"/>
                  </a:lnTo>
                  <a:lnTo>
                    <a:pt x="811" y="116"/>
                  </a:lnTo>
                  <a:lnTo>
                    <a:pt x="732" y="92"/>
                  </a:lnTo>
                  <a:lnTo>
                    <a:pt x="651" y="71"/>
                  </a:lnTo>
                  <a:lnTo>
                    <a:pt x="572" y="53"/>
                  </a:lnTo>
                  <a:lnTo>
                    <a:pt x="493" y="37"/>
                  </a:lnTo>
                  <a:lnTo>
                    <a:pt x="412" y="25"/>
                  </a:lnTo>
                  <a:lnTo>
                    <a:pt x="332" y="16"/>
                  </a:lnTo>
                  <a:lnTo>
                    <a:pt x="250" y="8"/>
                  </a:lnTo>
                  <a:lnTo>
                    <a:pt x="168" y="3"/>
                  </a:lnTo>
                  <a:lnTo>
                    <a:pt x="85" y="1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546254" name="Freeform 14"/>
            <p:cNvSpPr>
              <a:spLocks/>
            </p:cNvSpPr>
            <p:nvPr userDrawn="1"/>
          </p:nvSpPr>
          <p:spPr bwMode="auto">
            <a:xfrm>
              <a:off x="361" y="765"/>
              <a:ext cx="5115" cy="1230"/>
            </a:xfrm>
            <a:custGeom>
              <a:avLst/>
              <a:gdLst/>
              <a:ahLst/>
              <a:cxnLst>
                <a:cxn ang="0">
                  <a:pos x="5115" y="2141"/>
                </a:cxn>
                <a:cxn ang="0">
                  <a:pos x="5068" y="2180"/>
                </a:cxn>
                <a:cxn ang="0">
                  <a:pos x="5011" y="2220"/>
                </a:cxn>
                <a:cxn ang="0">
                  <a:pos x="4933" y="2268"/>
                </a:cxn>
                <a:cxn ang="0">
                  <a:pos x="4836" y="2320"/>
                </a:cxn>
                <a:cxn ang="0">
                  <a:pos x="4721" y="2370"/>
                </a:cxn>
                <a:cxn ang="0">
                  <a:pos x="4589" y="2414"/>
                </a:cxn>
                <a:cxn ang="0">
                  <a:pos x="4517" y="2431"/>
                </a:cxn>
                <a:cxn ang="0">
                  <a:pos x="4442" y="2444"/>
                </a:cxn>
                <a:cxn ang="0">
                  <a:pos x="4361" y="2456"/>
                </a:cxn>
                <a:cxn ang="0">
                  <a:pos x="4279" y="2460"/>
                </a:cxn>
                <a:cxn ang="0">
                  <a:pos x="4193" y="2460"/>
                </a:cxn>
                <a:cxn ang="0">
                  <a:pos x="4103" y="2454"/>
                </a:cxn>
                <a:cxn ang="0">
                  <a:pos x="4012" y="2441"/>
                </a:cxn>
                <a:cxn ang="0">
                  <a:pos x="3916" y="2422"/>
                </a:cxn>
                <a:cxn ang="0">
                  <a:pos x="3819" y="2394"/>
                </a:cxn>
                <a:cxn ang="0">
                  <a:pos x="3717" y="2357"/>
                </a:cxn>
                <a:cxn ang="0">
                  <a:pos x="3614" y="2312"/>
                </a:cxn>
                <a:cxn ang="0">
                  <a:pos x="3510" y="2257"/>
                </a:cxn>
                <a:cxn ang="0">
                  <a:pos x="3402" y="2192"/>
                </a:cxn>
                <a:cxn ang="0">
                  <a:pos x="3294" y="2117"/>
                </a:cxn>
                <a:cxn ang="0">
                  <a:pos x="3183" y="2029"/>
                </a:cxn>
                <a:cxn ang="0">
                  <a:pos x="3070" y="1931"/>
                </a:cxn>
                <a:cxn ang="0">
                  <a:pos x="2956" y="1818"/>
                </a:cxn>
                <a:cxn ang="0">
                  <a:pos x="2841" y="1694"/>
                </a:cxn>
                <a:cxn ang="0">
                  <a:pos x="2727" y="1564"/>
                </a:cxn>
                <a:cxn ang="0">
                  <a:pos x="2508" y="1325"/>
                </a:cxn>
                <a:cxn ang="0">
                  <a:pos x="2300" y="1111"/>
                </a:cxn>
                <a:cxn ang="0">
                  <a:pos x="2101" y="918"/>
                </a:cxn>
                <a:cxn ang="0">
                  <a:pos x="1911" y="749"/>
                </a:cxn>
                <a:cxn ang="0">
                  <a:pos x="1728" y="600"/>
                </a:cxn>
                <a:cxn ang="0">
                  <a:pos x="1553" y="470"/>
                </a:cxn>
                <a:cxn ang="0">
                  <a:pos x="1382" y="360"/>
                </a:cxn>
                <a:cxn ang="0">
                  <a:pos x="1215" y="266"/>
                </a:cxn>
                <a:cxn ang="0">
                  <a:pos x="1053" y="189"/>
                </a:cxn>
                <a:cxn ang="0">
                  <a:pos x="892" y="126"/>
                </a:cxn>
                <a:cxn ang="0">
                  <a:pos x="733" y="77"/>
                </a:cxn>
                <a:cxn ang="0">
                  <a:pos x="574" y="42"/>
                </a:cxn>
                <a:cxn ang="0">
                  <a:pos x="413" y="17"/>
                </a:cxn>
                <a:cxn ang="0">
                  <a:pos x="250" y="3"/>
                </a:cxn>
                <a:cxn ang="0">
                  <a:pos x="85" y="0"/>
                </a:cxn>
              </a:cxnLst>
              <a:rect l="0" t="0" r="r" b="b"/>
              <a:pathLst>
                <a:path w="5115" h="2460">
                  <a:moveTo>
                    <a:pt x="5115" y="2141"/>
                  </a:moveTo>
                  <a:lnTo>
                    <a:pt x="5115" y="2141"/>
                  </a:lnTo>
                  <a:lnTo>
                    <a:pt x="5104" y="2150"/>
                  </a:lnTo>
                  <a:lnTo>
                    <a:pt x="5068" y="2180"/>
                  </a:lnTo>
                  <a:lnTo>
                    <a:pt x="5043" y="2197"/>
                  </a:lnTo>
                  <a:lnTo>
                    <a:pt x="5011" y="2220"/>
                  </a:lnTo>
                  <a:lnTo>
                    <a:pt x="4975" y="2244"/>
                  </a:lnTo>
                  <a:lnTo>
                    <a:pt x="4933" y="2268"/>
                  </a:lnTo>
                  <a:lnTo>
                    <a:pt x="4888" y="2294"/>
                  </a:lnTo>
                  <a:lnTo>
                    <a:pt x="4836" y="2320"/>
                  </a:lnTo>
                  <a:lnTo>
                    <a:pt x="4781" y="2346"/>
                  </a:lnTo>
                  <a:lnTo>
                    <a:pt x="4721" y="2370"/>
                  </a:lnTo>
                  <a:lnTo>
                    <a:pt x="4657" y="2393"/>
                  </a:lnTo>
                  <a:lnTo>
                    <a:pt x="4589" y="2414"/>
                  </a:lnTo>
                  <a:lnTo>
                    <a:pt x="4554" y="2423"/>
                  </a:lnTo>
                  <a:lnTo>
                    <a:pt x="4517" y="2431"/>
                  </a:lnTo>
                  <a:lnTo>
                    <a:pt x="4479" y="2438"/>
                  </a:lnTo>
                  <a:lnTo>
                    <a:pt x="4442" y="2444"/>
                  </a:lnTo>
                  <a:lnTo>
                    <a:pt x="4402" y="2451"/>
                  </a:lnTo>
                  <a:lnTo>
                    <a:pt x="4361" y="2456"/>
                  </a:lnTo>
                  <a:lnTo>
                    <a:pt x="4321" y="2459"/>
                  </a:lnTo>
                  <a:lnTo>
                    <a:pt x="4279" y="2460"/>
                  </a:lnTo>
                  <a:lnTo>
                    <a:pt x="4236" y="2460"/>
                  </a:lnTo>
                  <a:lnTo>
                    <a:pt x="4193" y="2460"/>
                  </a:lnTo>
                  <a:lnTo>
                    <a:pt x="4149" y="2457"/>
                  </a:lnTo>
                  <a:lnTo>
                    <a:pt x="4103" y="2454"/>
                  </a:lnTo>
                  <a:lnTo>
                    <a:pt x="4057" y="2448"/>
                  </a:lnTo>
                  <a:lnTo>
                    <a:pt x="4012" y="2441"/>
                  </a:lnTo>
                  <a:lnTo>
                    <a:pt x="3964" y="2431"/>
                  </a:lnTo>
                  <a:lnTo>
                    <a:pt x="3916" y="2422"/>
                  </a:lnTo>
                  <a:lnTo>
                    <a:pt x="3867" y="2409"/>
                  </a:lnTo>
                  <a:lnTo>
                    <a:pt x="3819" y="2394"/>
                  </a:lnTo>
                  <a:lnTo>
                    <a:pt x="3769" y="2377"/>
                  </a:lnTo>
                  <a:lnTo>
                    <a:pt x="3717" y="2357"/>
                  </a:lnTo>
                  <a:lnTo>
                    <a:pt x="3666" y="2336"/>
                  </a:lnTo>
                  <a:lnTo>
                    <a:pt x="3614" y="2312"/>
                  </a:lnTo>
                  <a:lnTo>
                    <a:pt x="3563" y="2286"/>
                  </a:lnTo>
                  <a:lnTo>
                    <a:pt x="3510" y="2257"/>
                  </a:lnTo>
                  <a:lnTo>
                    <a:pt x="3456" y="2226"/>
                  </a:lnTo>
                  <a:lnTo>
                    <a:pt x="3402" y="2192"/>
                  </a:lnTo>
                  <a:lnTo>
                    <a:pt x="3348" y="2155"/>
                  </a:lnTo>
                  <a:lnTo>
                    <a:pt x="3294" y="2117"/>
                  </a:lnTo>
                  <a:lnTo>
                    <a:pt x="3238" y="2075"/>
                  </a:lnTo>
                  <a:lnTo>
                    <a:pt x="3183" y="2029"/>
                  </a:lnTo>
                  <a:lnTo>
                    <a:pt x="3127" y="1981"/>
                  </a:lnTo>
                  <a:lnTo>
                    <a:pt x="3070" y="1931"/>
                  </a:lnTo>
                  <a:lnTo>
                    <a:pt x="3013" y="1876"/>
                  </a:lnTo>
                  <a:lnTo>
                    <a:pt x="2956" y="1818"/>
                  </a:lnTo>
                  <a:lnTo>
                    <a:pt x="2899" y="1756"/>
                  </a:lnTo>
                  <a:lnTo>
                    <a:pt x="2841" y="1694"/>
                  </a:lnTo>
                  <a:lnTo>
                    <a:pt x="2841" y="1694"/>
                  </a:lnTo>
                  <a:lnTo>
                    <a:pt x="2727" y="1564"/>
                  </a:lnTo>
                  <a:lnTo>
                    <a:pt x="2616" y="1442"/>
                  </a:lnTo>
                  <a:lnTo>
                    <a:pt x="2508" y="1325"/>
                  </a:lnTo>
                  <a:lnTo>
                    <a:pt x="2402" y="1214"/>
                  </a:lnTo>
                  <a:lnTo>
                    <a:pt x="2300" y="1111"/>
                  </a:lnTo>
                  <a:lnTo>
                    <a:pt x="2198" y="1012"/>
                  </a:lnTo>
                  <a:lnTo>
                    <a:pt x="2101" y="918"/>
                  </a:lnTo>
                  <a:lnTo>
                    <a:pt x="2004" y="831"/>
                  </a:lnTo>
                  <a:lnTo>
                    <a:pt x="1911" y="749"/>
                  </a:lnTo>
                  <a:lnTo>
                    <a:pt x="1818" y="671"/>
                  </a:lnTo>
                  <a:lnTo>
                    <a:pt x="1728" y="600"/>
                  </a:lnTo>
                  <a:lnTo>
                    <a:pt x="1639" y="533"/>
                  </a:lnTo>
                  <a:lnTo>
                    <a:pt x="1553" y="470"/>
                  </a:lnTo>
                  <a:lnTo>
                    <a:pt x="1467" y="413"/>
                  </a:lnTo>
                  <a:lnTo>
                    <a:pt x="1382" y="360"/>
                  </a:lnTo>
                  <a:lnTo>
                    <a:pt x="1299" y="310"/>
                  </a:lnTo>
                  <a:lnTo>
                    <a:pt x="1215" y="266"/>
                  </a:lnTo>
                  <a:lnTo>
                    <a:pt x="1133" y="224"/>
                  </a:lnTo>
                  <a:lnTo>
                    <a:pt x="1053" y="189"/>
                  </a:lnTo>
                  <a:lnTo>
                    <a:pt x="972" y="155"/>
                  </a:lnTo>
                  <a:lnTo>
                    <a:pt x="892" y="126"/>
                  </a:lnTo>
                  <a:lnTo>
                    <a:pt x="813" y="100"/>
                  </a:lnTo>
                  <a:lnTo>
                    <a:pt x="733" y="77"/>
                  </a:lnTo>
                  <a:lnTo>
                    <a:pt x="653" y="58"/>
                  </a:lnTo>
                  <a:lnTo>
                    <a:pt x="574" y="42"/>
                  </a:lnTo>
                  <a:lnTo>
                    <a:pt x="493" y="29"/>
                  </a:lnTo>
                  <a:lnTo>
                    <a:pt x="413" y="17"/>
                  </a:lnTo>
                  <a:lnTo>
                    <a:pt x="332" y="9"/>
                  </a:lnTo>
                  <a:lnTo>
                    <a:pt x="250" y="3"/>
                  </a:lnTo>
                  <a:lnTo>
                    <a:pt x="168" y="0"/>
                  </a:lnTo>
                  <a:lnTo>
                    <a:pt x="85" y="0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546255" name="Freeform 15"/>
            <p:cNvSpPr>
              <a:spLocks/>
            </p:cNvSpPr>
            <p:nvPr userDrawn="1"/>
          </p:nvSpPr>
          <p:spPr bwMode="auto">
            <a:xfrm>
              <a:off x="375" y="787"/>
              <a:ext cx="5147" cy="1195"/>
            </a:xfrm>
            <a:custGeom>
              <a:avLst/>
              <a:gdLst/>
              <a:ahLst/>
              <a:cxnLst>
                <a:cxn ang="0">
                  <a:pos x="5147" y="2049"/>
                </a:cxn>
                <a:cxn ang="0">
                  <a:pos x="5100" y="2090"/>
                </a:cxn>
                <a:cxn ang="0">
                  <a:pos x="5043" y="2132"/>
                </a:cxn>
                <a:cxn ang="0">
                  <a:pos x="4967" y="2182"/>
                </a:cxn>
                <a:cxn ang="0">
                  <a:pos x="4871" y="2237"/>
                </a:cxn>
                <a:cxn ang="0">
                  <a:pos x="4756" y="2288"/>
                </a:cxn>
                <a:cxn ang="0">
                  <a:pos x="4624" y="2335"/>
                </a:cxn>
                <a:cxn ang="0">
                  <a:pos x="4553" y="2355"/>
                </a:cxn>
                <a:cxn ang="0">
                  <a:pos x="4477" y="2369"/>
                </a:cxn>
                <a:cxn ang="0">
                  <a:pos x="4397" y="2382"/>
                </a:cxn>
                <a:cxn ang="0">
                  <a:pos x="4314" y="2388"/>
                </a:cxn>
                <a:cxn ang="0">
                  <a:pos x="4228" y="2390"/>
                </a:cxn>
                <a:cxn ang="0">
                  <a:pos x="4139" y="2385"/>
                </a:cxn>
                <a:cxn ang="0">
                  <a:pos x="4046" y="2374"/>
                </a:cxn>
                <a:cxn ang="0">
                  <a:pos x="3952" y="2356"/>
                </a:cxn>
                <a:cxn ang="0">
                  <a:pos x="3853" y="2330"/>
                </a:cxn>
                <a:cxn ang="0">
                  <a:pos x="3752" y="2296"/>
                </a:cxn>
                <a:cxn ang="0">
                  <a:pos x="3648" y="2253"/>
                </a:cxn>
                <a:cxn ang="0">
                  <a:pos x="3542" y="2200"/>
                </a:cxn>
                <a:cxn ang="0">
                  <a:pos x="3434" y="2137"/>
                </a:cxn>
                <a:cxn ang="0">
                  <a:pos x="3324" y="2064"/>
                </a:cxn>
                <a:cxn ang="0">
                  <a:pos x="3212" y="1978"/>
                </a:cxn>
                <a:cxn ang="0">
                  <a:pos x="3098" y="1880"/>
                </a:cxn>
                <a:cxn ang="0">
                  <a:pos x="2983" y="1770"/>
                </a:cxn>
                <a:cxn ang="0">
                  <a:pos x="2866" y="1646"/>
                </a:cxn>
                <a:cxn ang="0">
                  <a:pos x="2749" y="1520"/>
                </a:cxn>
                <a:cxn ang="0">
                  <a:pos x="2527" y="1284"/>
                </a:cxn>
                <a:cxn ang="0">
                  <a:pos x="2315" y="1072"/>
                </a:cxn>
                <a:cxn ang="0">
                  <a:pos x="2113" y="884"/>
                </a:cxn>
                <a:cxn ang="0">
                  <a:pos x="1920" y="717"/>
                </a:cxn>
                <a:cxn ang="0">
                  <a:pos x="1736" y="570"/>
                </a:cxn>
                <a:cxn ang="0">
                  <a:pos x="1558" y="444"/>
                </a:cxn>
                <a:cxn ang="0">
                  <a:pos x="1386" y="336"/>
                </a:cxn>
                <a:cxn ang="0">
                  <a:pos x="1219" y="246"/>
                </a:cxn>
                <a:cxn ang="0">
                  <a:pos x="1055" y="170"/>
                </a:cxn>
                <a:cxn ang="0">
                  <a:pos x="893" y="112"/>
                </a:cxn>
                <a:cxn ang="0">
                  <a:pos x="733" y="65"/>
                </a:cxn>
                <a:cxn ang="0">
                  <a:pos x="574" y="33"/>
                </a:cxn>
                <a:cxn ang="0">
                  <a:pos x="413" y="12"/>
                </a:cxn>
                <a:cxn ang="0">
                  <a:pos x="250" y="2"/>
                </a:cxn>
                <a:cxn ang="0">
                  <a:pos x="85" y="0"/>
                </a:cxn>
              </a:cxnLst>
              <a:rect l="0" t="0" r="r" b="b"/>
              <a:pathLst>
                <a:path w="5147" h="2390">
                  <a:moveTo>
                    <a:pt x="5147" y="2049"/>
                  </a:moveTo>
                  <a:lnTo>
                    <a:pt x="5147" y="2049"/>
                  </a:lnTo>
                  <a:lnTo>
                    <a:pt x="5135" y="2061"/>
                  </a:lnTo>
                  <a:lnTo>
                    <a:pt x="5100" y="2090"/>
                  </a:lnTo>
                  <a:lnTo>
                    <a:pt x="5075" y="2109"/>
                  </a:lnTo>
                  <a:lnTo>
                    <a:pt x="5043" y="2132"/>
                  </a:lnTo>
                  <a:lnTo>
                    <a:pt x="5008" y="2156"/>
                  </a:lnTo>
                  <a:lnTo>
                    <a:pt x="4967" y="2182"/>
                  </a:lnTo>
                  <a:lnTo>
                    <a:pt x="4921" y="2209"/>
                  </a:lnTo>
                  <a:lnTo>
                    <a:pt x="4871" y="2237"/>
                  </a:lnTo>
                  <a:lnTo>
                    <a:pt x="4815" y="2262"/>
                  </a:lnTo>
                  <a:lnTo>
                    <a:pt x="4756" y="2288"/>
                  </a:lnTo>
                  <a:lnTo>
                    <a:pt x="4692" y="2313"/>
                  </a:lnTo>
                  <a:lnTo>
                    <a:pt x="4624" y="2335"/>
                  </a:lnTo>
                  <a:lnTo>
                    <a:pt x="4589" y="2345"/>
                  </a:lnTo>
                  <a:lnTo>
                    <a:pt x="4553" y="2355"/>
                  </a:lnTo>
                  <a:lnTo>
                    <a:pt x="4515" y="2363"/>
                  </a:lnTo>
                  <a:lnTo>
                    <a:pt x="4477" y="2369"/>
                  </a:lnTo>
                  <a:lnTo>
                    <a:pt x="4438" y="2376"/>
                  </a:lnTo>
                  <a:lnTo>
                    <a:pt x="4397" y="2382"/>
                  </a:lnTo>
                  <a:lnTo>
                    <a:pt x="4357" y="2385"/>
                  </a:lnTo>
                  <a:lnTo>
                    <a:pt x="4314" y="2388"/>
                  </a:lnTo>
                  <a:lnTo>
                    <a:pt x="4272" y="2390"/>
                  </a:lnTo>
                  <a:lnTo>
                    <a:pt x="4228" y="2390"/>
                  </a:lnTo>
                  <a:lnTo>
                    <a:pt x="4184" y="2388"/>
                  </a:lnTo>
                  <a:lnTo>
                    <a:pt x="4139" y="2385"/>
                  </a:lnTo>
                  <a:lnTo>
                    <a:pt x="4093" y="2380"/>
                  </a:lnTo>
                  <a:lnTo>
                    <a:pt x="4046" y="2374"/>
                  </a:lnTo>
                  <a:lnTo>
                    <a:pt x="3999" y="2366"/>
                  </a:lnTo>
                  <a:lnTo>
                    <a:pt x="3952" y="2356"/>
                  </a:lnTo>
                  <a:lnTo>
                    <a:pt x="3902" y="2345"/>
                  </a:lnTo>
                  <a:lnTo>
                    <a:pt x="3853" y="2330"/>
                  </a:lnTo>
                  <a:lnTo>
                    <a:pt x="3803" y="2314"/>
                  </a:lnTo>
                  <a:lnTo>
                    <a:pt x="3752" y="2296"/>
                  </a:lnTo>
                  <a:lnTo>
                    <a:pt x="3700" y="2275"/>
                  </a:lnTo>
                  <a:lnTo>
                    <a:pt x="3648" y="2253"/>
                  </a:lnTo>
                  <a:lnTo>
                    <a:pt x="3596" y="2229"/>
                  </a:lnTo>
                  <a:lnTo>
                    <a:pt x="3542" y="2200"/>
                  </a:lnTo>
                  <a:lnTo>
                    <a:pt x="3489" y="2170"/>
                  </a:lnTo>
                  <a:lnTo>
                    <a:pt x="3434" y="2137"/>
                  </a:lnTo>
                  <a:lnTo>
                    <a:pt x="3380" y="2101"/>
                  </a:lnTo>
                  <a:lnTo>
                    <a:pt x="3324" y="2064"/>
                  </a:lnTo>
                  <a:lnTo>
                    <a:pt x="3269" y="2022"/>
                  </a:lnTo>
                  <a:lnTo>
                    <a:pt x="3212" y="1978"/>
                  </a:lnTo>
                  <a:lnTo>
                    <a:pt x="3156" y="1930"/>
                  </a:lnTo>
                  <a:lnTo>
                    <a:pt x="3098" y="1880"/>
                  </a:lnTo>
                  <a:lnTo>
                    <a:pt x="3041" y="1827"/>
                  </a:lnTo>
                  <a:lnTo>
                    <a:pt x="2983" y="1770"/>
                  </a:lnTo>
                  <a:lnTo>
                    <a:pt x="2924" y="1710"/>
                  </a:lnTo>
                  <a:lnTo>
                    <a:pt x="2866" y="1646"/>
                  </a:lnTo>
                  <a:lnTo>
                    <a:pt x="2866" y="1646"/>
                  </a:lnTo>
                  <a:lnTo>
                    <a:pt x="2749" y="1520"/>
                  </a:lnTo>
                  <a:lnTo>
                    <a:pt x="2637" y="1399"/>
                  </a:lnTo>
                  <a:lnTo>
                    <a:pt x="2527" y="1284"/>
                  </a:lnTo>
                  <a:lnTo>
                    <a:pt x="2419" y="1174"/>
                  </a:lnTo>
                  <a:lnTo>
                    <a:pt x="2315" y="1072"/>
                  </a:lnTo>
                  <a:lnTo>
                    <a:pt x="2213" y="976"/>
                  </a:lnTo>
                  <a:lnTo>
                    <a:pt x="2113" y="884"/>
                  </a:lnTo>
                  <a:lnTo>
                    <a:pt x="2016" y="798"/>
                  </a:lnTo>
                  <a:lnTo>
                    <a:pt x="1920" y="717"/>
                  </a:lnTo>
                  <a:lnTo>
                    <a:pt x="1827" y="641"/>
                  </a:lnTo>
                  <a:lnTo>
                    <a:pt x="1736" y="570"/>
                  </a:lnTo>
                  <a:lnTo>
                    <a:pt x="1647" y="504"/>
                  </a:lnTo>
                  <a:lnTo>
                    <a:pt x="1558" y="444"/>
                  </a:lnTo>
                  <a:lnTo>
                    <a:pt x="1472" y="388"/>
                  </a:lnTo>
                  <a:lnTo>
                    <a:pt x="1386" y="336"/>
                  </a:lnTo>
                  <a:lnTo>
                    <a:pt x="1303" y="288"/>
                  </a:lnTo>
                  <a:lnTo>
                    <a:pt x="1219" y="246"/>
                  </a:lnTo>
                  <a:lnTo>
                    <a:pt x="1136" y="205"/>
                  </a:lnTo>
                  <a:lnTo>
                    <a:pt x="1055" y="170"/>
                  </a:lnTo>
                  <a:lnTo>
                    <a:pt x="974" y="139"/>
                  </a:lnTo>
                  <a:lnTo>
                    <a:pt x="893" y="112"/>
                  </a:lnTo>
                  <a:lnTo>
                    <a:pt x="814" y="88"/>
                  </a:lnTo>
                  <a:lnTo>
                    <a:pt x="733" y="65"/>
                  </a:lnTo>
                  <a:lnTo>
                    <a:pt x="653" y="47"/>
                  </a:lnTo>
                  <a:lnTo>
                    <a:pt x="574" y="33"/>
                  </a:lnTo>
                  <a:lnTo>
                    <a:pt x="493" y="21"/>
                  </a:lnTo>
                  <a:lnTo>
                    <a:pt x="413" y="12"/>
                  </a:lnTo>
                  <a:lnTo>
                    <a:pt x="332" y="5"/>
                  </a:lnTo>
                  <a:lnTo>
                    <a:pt x="250" y="2"/>
                  </a:lnTo>
                  <a:lnTo>
                    <a:pt x="168" y="0"/>
                  </a:lnTo>
                  <a:lnTo>
                    <a:pt x="85" y="0"/>
                  </a:lnTo>
                  <a:lnTo>
                    <a:pt x="0" y="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546256" name="Freeform 16"/>
            <p:cNvSpPr>
              <a:spLocks/>
            </p:cNvSpPr>
            <p:nvPr userDrawn="1"/>
          </p:nvSpPr>
          <p:spPr bwMode="auto">
            <a:xfrm>
              <a:off x="389" y="808"/>
              <a:ext cx="5176" cy="1160"/>
            </a:xfrm>
            <a:custGeom>
              <a:avLst/>
              <a:gdLst/>
              <a:ahLst/>
              <a:cxnLst>
                <a:cxn ang="0">
                  <a:pos x="5176" y="1959"/>
                </a:cxn>
                <a:cxn ang="0">
                  <a:pos x="5130" y="2001"/>
                </a:cxn>
                <a:cxn ang="0">
                  <a:pos x="5075" y="2044"/>
                </a:cxn>
                <a:cxn ang="0">
                  <a:pos x="4998" y="2096"/>
                </a:cxn>
                <a:cxn ang="0">
                  <a:pos x="4903" y="2153"/>
                </a:cxn>
                <a:cxn ang="0">
                  <a:pos x="4790" y="2208"/>
                </a:cxn>
                <a:cxn ang="0">
                  <a:pos x="4658" y="2258"/>
                </a:cxn>
                <a:cxn ang="0">
                  <a:pos x="4587" y="2277"/>
                </a:cxn>
                <a:cxn ang="0">
                  <a:pos x="4513" y="2295"/>
                </a:cxn>
                <a:cxn ang="0">
                  <a:pos x="4433" y="2308"/>
                </a:cxn>
                <a:cxn ang="0">
                  <a:pos x="4350" y="2317"/>
                </a:cxn>
                <a:cxn ang="0">
                  <a:pos x="4264" y="2321"/>
                </a:cxn>
                <a:cxn ang="0">
                  <a:pos x="4174" y="2317"/>
                </a:cxn>
                <a:cxn ang="0">
                  <a:pos x="4082" y="2308"/>
                </a:cxn>
                <a:cxn ang="0">
                  <a:pos x="3986" y="2292"/>
                </a:cxn>
                <a:cxn ang="0">
                  <a:pos x="3888" y="2269"/>
                </a:cxn>
                <a:cxn ang="0">
                  <a:pos x="3786" y="2235"/>
                </a:cxn>
                <a:cxn ang="0">
                  <a:pos x="3682" y="2195"/>
                </a:cxn>
                <a:cxn ang="0">
                  <a:pos x="3575" y="2143"/>
                </a:cxn>
                <a:cxn ang="0">
                  <a:pos x="3466" y="2082"/>
                </a:cxn>
                <a:cxn ang="0">
                  <a:pos x="3355" y="2011"/>
                </a:cxn>
                <a:cxn ang="0">
                  <a:pos x="3241" y="1927"/>
                </a:cxn>
                <a:cxn ang="0">
                  <a:pos x="3125" y="1831"/>
                </a:cxn>
                <a:cxn ang="0">
                  <a:pos x="3009" y="1723"/>
                </a:cxn>
                <a:cxn ang="0">
                  <a:pos x="2891" y="1600"/>
                </a:cxn>
                <a:cxn ang="0">
                  <a:pos x="2773" y="1475"/>
                </a:cxn>
                <a:cxn ang="0">
                  <a:pos x="2545" y="1244"/>
                </a:cxn>
                <a:cxn ang="0">
                  <a:pos x="2331" y="1035"/>
                </a:cxn>
                <a:cxn ang="0">
                  <a:pos x="2126" y="850"/>
                </a:cxn>
                <a:cxn ang="0">
                  <a:pos x="1931" y="685"/>
                </a:cxn>
                <a:cxn ang="0">
                  <a:pos x="1744" y="543"/>
                </a:cxn>
                <a:cxn ang="0">
                  <a:pos x="1565" y="419"/>
                </a:cxn>
                <a:cxn ang="0">
                  <a:pos x="1391" y="314"/>
                </a:cxn>
                <a:cxn ang="0">
                  <a:pos x="1222" y="226"/>
                </a:cxn>
                <a:cxn ang="0">
                  <a:pos x="1057" y="154"/>
                </a:cxn>
                <a:cxn ang="0">
                  <a:pos x="894" y="99"/>
                </a:cxn>
                <a:cxn ang="0">
                  <a:pos x="735" y="55"/>
                </a:cxn>
                <a:cxn ang="0">
                  <a:pos x="574" y="26"/>
                </a:cxn>
                <a:cxn ang="0">
                  <a:pos x="412" y="8"/>
                </a:cxn>
                <a:cxn ang="0">
                  <a:pos x="250" y="0"/>
                </a:cxn>
                <a:cxn ang="0">
                  <a:pos x="85" y="4"/>
                </a:cxn>
              </a:cxnLst>
              <a:rect l="0" t="0" r="r" b="b"/>
              <a:pathLst>
                <a:path w="5176" h="2321">
                  <a:moveTo>
                    <a:pt x="5176" y="1959"/>
                  </a:moveTo>
                  <a:lnTo>
                    <a:pt x="5176" y="1959"/>
                  </a:lnTo>
                  <a:lnTo>
                    <a:pt x="5165" y="1970"/>
                  </a:lnTo>
                  <a:lnTo>
                    <a:pt x="5130" y="2001"/>
                  </a:lnTo>
                  <a:lnTo>
                    <a:pt x="5105" y="2020"/>
                  </a:lnTo>
                  <a:lnTo>
                    <a:pt x="5075" y="2044"/>
                  </a:lnTo>
                  <a:lnTo>
                    <a:pt x="5039" y="2070"/>
                  </a:lnTo>
                  <a:lnTo>
                    <a:pt x="4998" y="2096"/>
                  </a:lnTo>
                  <a:lnTo>
                    <a:pt x="4953" y="2125"/>
                  </a:lnTo>
                  <a:lnTo>
                    <a:pt x="4903" y="2153"/>
                  </a:lnTo>
                  <a:lnTo>
                    <a:pt x="4849" y="2180"/>
                  </a:lnTo>
                  <a:lnTo>
                    <a:pt x="4790" y="2208"/>
                  </a:lnTo>
                  <a:lnTo>
                    <a:pt x="4726" y="2233"/>
                  </a:lnTo>
                  <a:lnTo>
                    <a:pt x="4658" y="2258"/>
                  </a:lnTo>
                  <a:lnTo>
                    <a:pt x="4624" y="2267"/>
                  </a:lnTo>
                  <a:lnTo>
                    <a:pt x="4587" y="2277"/>
                  </a:lnTo>
                  <a:lnTo>
                    <a:pt x="4550" y="2287"/>
                  </a:lnTo>
                  <a:lnTo>
                    <a:pt x="4513" y="2295"/>
                  </a:lnTo>
                  <a:lnTo>
                    <a:pt x="4472" y="2303"/>
                  </a:lnTo>
                  <a:lnTo>
                    <a:pt x="4433" y="2308"/>
                  </a:lnTo>
                  <a:lnTo>
                    <a:pt x="4392" y="2313"/>
                  </a:lnTo>
                  <a:lnTo>
                    <a:pt x="4350" y="2317"/>
                  </a:lnTo>
                  <a:lnTo>
                    <a:pt x="4307" y="2319"/>
                  </a:lnTo>
                  <a:lnTo>
                    <a:pt x="4264" y="2321"/>
                  </a:lnTo>
                  <a:lnTo>
                    <a:pt x="4220" y="2319"/>
                  </a:lnTo>
                  <a:lnTo>
                    <a:pt x="4174" y="2317"/>
                  </a:lnTo>
                  <a:lnTo>
                    <a:pt x="4128" y="2314"/>
                  </a:lnTo>
                  <a:lnTo>
                    <a:pt x="4082" y="2308"/>
                  </a:lnTo>
                  <a:lnTo>
                    <a:pt x="4034" y="2301"/>
                  </a:lnTo>
                  <a:lnTo>
                    <a:pt x="3986" y="2292"/>
                  </a:lnTo>
                  <a:lnTo>
                    <a:pt x="3936" y="2282"/>
                  </a:lnTo>
                  <a:lnTo>
                    <a:pt x="3888" y="2269"/>
                  </a:lnTo>
                  <a:lnTo>
                    <a:pt x="3836" y="2253"/>
                  </a:lnTo>
                  <a:lnTo>
                    <a:pt x="3786" y="2235"/>
                  </a:lnTo>
                  <a:lnTo>
                    <a:pt x="3734" y="2216"/>
                  </a:lnTo>
                  <a:lnTo>
                    <a:pt x="3682" y="2195"/>
                  </a:lnTo>
                  <a:lnTo>
                    <a:pt x="3628" y="2170"/>
                  </a:lnTo>
                  <a:lnTo>
                    <a:pt x="3575" y="2143"/>
                  </a:lnTo>
                  <a:lnTo>
                    <a:pt x="3521" y="2114"/>
                  </a:lnTo>
                  <a:lnTo>
                    <a:pt x="3466" y="2082"/>
                  </a:lnTo>
                  <a:lnTo>
                    <a:pt x="3410" y="2048"/>
                  </a:lnTo>
                  <a:lnTo>
                    <a:pt x="3355" y="2011"/>
                  </a:lnTo>
                  <a:lnTo>
                    <a:pt x="3298" y="1970"/>
                  </a:lnTo>
                  <a:lnTo>
                    <a:pt x="3241" y="1927"/>
                  </a:lnTo>
                  <a:lnTo>
                    <a:pt x="3184" y="1880"/>
                  </a:lnTo>
                  <a:lnTo>
                    <a:pt x="3125" y="1831"/>
                  </a:lnTo>
                  <a:lnTo>
                    <a:pt x="3067" y="1778"/>
                  </a:lnTo>
                  <a:lnTo>
                    <a:pt x="3009" y="1723"/>
                  </a:lnTo>
                  <a:lnTo>
                    <a:pt x="2949" y="1663"/>
                  </a:lnTo>
                  <a:lnTo>
                    <a:pt x="2891" y="1600"/>
                  </a:lnTo>
                  <a:lnTo>
                    <a:pt x="2891" y="1600"/>
                  </a:lnTo>
                  <a:lnTo>
                    <a:pt x="2773" y="1475"/>
                  </a:lnTo>
                  <a:lnTo>
                    <a:pt x="2658" y="1357"/>
                  </a:lnTo>
                  <a:lnTo>
                    <a:pt x="2545" y="1244"/>
                  </a:lnTo>
                  <a:lnTo>
                    <a:pt x="2437" y="1135"/>
                  </a:lnTo>
                  <a:lnTo>
                    <a:pt x="2331" y="1035"/>
                  </a:lnTo>
                  <a:lnTo>
                    <a:pt x="2227" y="938"/>
                  </a:lnTo>
                  <a:lnTo>
                    <a:pt x="2126" y="850"/>
                  </a:lnTo>
                  <a:lnTo>
                    <a:pt x="2027" y="764"/>
                  </a:lnTo>
                  <a:lnTo>
                    <a:pt x="1931" y="685"/>
                  </a:lnTo>
                  <a:lnTo>
                    <a:pt x="1837" y="611"/>
                  </a:lnTo>
                  <a:lnTo>
                    <a:pt x="1744" y="543"/>
                  </a:lnTo>
                  <a:lnTo>
                    <a:pt x="1654" y="478"/>
                  </a:lnTo>
                  <a:lnTo>
                    <a:pt x="1565" y="419"/>
                  </a:lnTo>
                  <a:lnTo>
                    <a:pt x="1477" y="364"/>
                  </a:lnTo>
                  <a:lnTo>
                    <a:pt x="1391" y="314"/>
                  </a:lnTo>
                  <a:lnTo>
                    <a:pt x="1305" y="268"/>
                  </a:lnTo>
                  <a:lnTo>
                    <a:pt x="1222" y="226"/>
                  </a:lnTo>
                  <a:lnTo>
                    <a:pt x="1139" y="188"/>
                  </a:lnTo>
                  <a:lnTo>
                    <a:pt x="1057" y="154"/>
                  </a:lnTo>
                  <a:lnTo>
                    <a:pt x="976" y="125"/>
                  </a:lnTo>
                  <a:lnTo>
                    <a:pt x="894" y="99"/>
                  </a:lnTo>
                  <a:lnTo>
                    <a:pt x="814" y="75"/>
                  </a:lnTo>
                  <a:lnTo>
                    <a:pt x="735" y="55"/>
                  </a:lnTo>
                  <a:lnTo>
                    <a:pt x="654" y="39"/>
                  </a:lnTo>
                  <a:lnTo>
                    <a:pt x="574" y="26"/>
                  </a:lnTo>
                  <a:lnTo>
                    <a:pt x="493" y="16"/>
                  </a:lnTo>
                  <a:lnTo>
                    <a:pt x="412" y="8"/>
                  </a:lnTo>
                  <a:lnTo>
                    <a:pt x="332" y="4"/>
                  </a:lnTo>
                  <a:lnTo>
                    <a:pt x="250" y="0"/>
                  </a:lnTo>
                  <a:lnTo>
                    <a:pt x="168" y="0"/>
                  </a:lnTo>
                  <a:lnTo>
                    <a:pt x="85" y="4"/>
                  </a:lnTo>
                  <a:lnTo>
                    <a:pt x="0" y="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546257" name="Freeform 17"/>
            <p:cNvSpPr>
              <a:spLocks/>
            </p:cNvSpPr>
            <p:nvPr userDrawn="1"/>
          </p:nvSpPr>
          <p:spPr bwMode="auto">
            <a:xfrm>
              <a:off x="403" y="829"/>
              <a:ext cx="5205" cy="1124"/>
            </a:xfrm>
            <a:custGeom>
              <a:avLst/>
              <a:gdLst/>
              <a:ahLst/>
              <a:cxnLst>
                <a:cxn ang="0">
                  <a:pos x="5205" y="1868"/>
                </a:cxn>
                <a:cxn ang="0">
                  <a:pos x="5161" y="1910"/>
                </a:cxn>
                <a:cxn ang="0">
                  <a:pos x="5105" y="1956"/>
                </a:cxn>
                <a:cxn ang="0">
                  <a:pos x="5030" y="2011"/>
                </a:cxn>
                <a:cxn ang="0">
                  <a:pos x="4936" y="2069"/>
                </a:cxn>
                <a:cxn ang="0">
                  <a:pos x="4822" y="2127"/>
                </a:cxn>
                <a:cxn ang="0">
                  <a:pos x="4693" y="2178"/>
                </a:cxn>
                <a:cxn ang="0">
                  <a:pos x="4621" y="2201"/>
                </a:cxn>
                <a:cxn ang="0">
                  <a:pos x="4546" y="2219"/>
                </a:cxn>
                <a:cxn ang="0">
                  <a:pos x="4467" y="2235"/>
                </a:cxn>
                <a:cxn ang="0">
                  <a:pos x="4385" y="2245"/>
                </a:cxn>
                <a:cxn ang="0">
                  <a:pos x="4299" y="2250"/>
                </a:cxn>
                <a:cxn ang="0">
                  <a:pos x="4208" y="2250"/>
                </a:cxn>
                <a:cxn ang="0">
                  <a:pos x="4117" y="2241"/>
                </a:cxn>
                <a:cxn ang="0">
                  <a:pos x="4020" y="2227"/>
                </a:cxn>
                <a:cxn ang="0">
                  <a:pos x="3921" y="2206"/>
                </a:cxn>
                <a:cxn ang="0">
                  <a:pos x="3820" y="2175"/>
                </a:cxn>
                <a:cxn ang="0">
                  <a:pos x="3714" y="2135"/>
                </a:cxn>
                <a:cxn ang="0">
                  <a:pos x="3607" y="2086"/>
                </a:cxn>
                <a:cxn ang="0">
                  <a:pos x="3497" y="2027"/>
                </a:cxn>
                <a:cxn ang="0">
                  <a:pos x="3385" y="1957"/>
                </a:cxn>
                <a:cxn ang="0">
                  <a:pos x="3270" y="1875"/>
                </a:cxn>
                <a:cxn ang="0">
                  <a:pos x="3153" y="1781"/>
                </a:cxn>
                <a:cxn ang="0">
                  <a:pos x="3035" y="1675"/>
                </a:cxn>
                <a:cxn ang="0">
                  <a:pos x="2914" y="1555"/>
                </a:cxn>
                <a:cxn ang="0">
                  <a:pos x="2795" y="1431"/>
                </a:cxn>
                <a:cxn ang="0">
                  <a:pos x="2564" y="1202"/>
                </a:cxn>
                <a:cxn ang="0">
                  <a:pos x="2346" y="997"/>
                </a:cxn>
                <a:cxn ang="0">
                  <a:pos x="2140" y="816"/>
                </a:cxn>
                <a:cxn ang="0">
                  <a:pos x="1941" y="654"/>
                </a:cxn>
                <a:cxn ang="0">
                  <a:pos x="1752" y="514"/>
                </a:cxn>
                <a:cxn ang="0">
                  <a:pos x="1570" y="394"/>
                </a:cxn>
                <a:cxn ang="0">
                  <a:pos x="1395" y="293"/>
                </a:cxn>
                <a:cxn ang="0">
                  <a:pos x="1226" y="207"/>
                </a:cxn>
                <a:cxn ang="0">
                  <a:pos x="1059" y="139"/>
                </a:cxn>
                <a:cxn ang="0">
                  <a:pos x="897" y="86"/>
                </a:cxn>
                <a:cxn ang="0">
                  <a:pos x="734" y="45"/>
                </a:cxn>
                <a:cxn ang="0">
                  <a:pos x="575" y="20"/>
                </a:cxn>
                <a:cxn ang="0">
                  <a:pos x="414" y="5"/>
                </a:cxn>
                <a:cxn ang="0">
                  <a:pos x="250" y="0"/>
                </a:cxn>
                <a:cxn ang="0">
                  <a:pos x="85" y="7"/>
                </a:cxn>
              </a:cxnLst>
              <a:rect l="0" t="0" r="r" b="b"/>
              <a:pathLst>
                <a:path w="5205" h="2250">
                  <a:moveTo>
                    <a:pt x="5205" y="1868"/>
                  </a:moveTo>
                  <a:lnTo>
                    <a:pt x="5205" y="1868"/>
                  </a:lnTo>
                  <a:lnTo>
                    <a:pt x="5194" y="1880"/>
                  </a:lnTo>
                  <a:lnTo>
                    <a:pt x="5161" y="1910"/>
                  </a:lnTo>
                  <a:lnTo>
                    <a:pt x="5136" y="1931"/>
                  </a:lnTo>
                  <a:lnTo>
                    <a:pt x="5105" y="1956"/>
                  </a:lnTo>
                  <a:lnTo>
                    <a:pt x="5071" y="1981"/>
                  </a:lnTo>
                  <a:lnTo>
                    <a:pt x="5030" y="2011"/>
                  </a:lnTo>
                  <a:lnTo>
                    <a:pt x="4984" y="2040"/>
                  </a:lnTo>
                  <a:lnTo>
                    <a:pt x="4936" y="2069"/>
                  </a:lnTo>
                  <a:lnTo>
                    <a:pt x="4882" y="2098"/>
                  </a:lnTo>
                  <a:lnTo>
                    <a:pt x="4822" y="2127"/>
                  </a:lnTo>
                  <a:lnTo>
                    <a:pt x="4760" y="2153"/>
                  </a:lnTo>
                  <a:lnTo>
                    <a:pt x="4693" y="2178"/>
                  </a:lnTo>
                  <a:lnTo>
                    <a:pt x="4657" y="2190"/>
                  </a:lnTo>
                  <a:lnTo>
                    <a:pt x="4621" y="2201"/>
                  </a:lnTo>
                  <a:lnTo>
                    <a:pt x="4585" y="2211"/>
                  </a:lnTo>
                  <a:lnTo>
                    <a:pt x="4546" y="2219"/>
                  </a:lnTo>
                  <a:lnTo>
                    <a:pt x="4507" y="2227"/>
                  </a:lnTo>
                  <a:lnTo>
                    <a:pt x="4467" y="2235"/>
                  </a:lnTo>
                  <a:lnTo>
                    <a:pt x="4426" y="2240"/>
                  </a:lnTo>
                  <a:lnTo>
                    <a:pt x="4385" y="2245"/>
                  </a:lnTo>
                  <a:lnTo>
                    <a:pt x="4342" y="2248"/>
                  </a:lnTo>
                  <a:lnTo>
                    <a:pt x="4299" y="2250"/>
                  </a:lnTo>
                  <a:lnTo>
                    <a:pt x="4254" y="2250"/>
                  </a:lnTo>
                  <a:lnTo>
                    <a:pt x="4208" y="2250"/>
                  </a:lnTo>
                  <a:lnTo>
                    <a:pt x="4163" y="2246"/>
                  </a:lnTo>
                  <a:lnTo>
                    <a:pt x="4117" y="2241"/>
                  </a:lnTo>
                  <a:lnTo>
                    <a:pt x="4068" y="2235"/>
                  </a:lnTo>
                  <a:lnTo>
                    <a:pt x="4020" y="2227"/>
                  </a:lnTo>
                  <a:lnTo>
                    <a:pt x="3971" y="2217"/>
                  </a:lnTo>
                  <a:lnTo>
                    <a:pt x="3921" y="2206"/>
                  </a:lnTo>
                  <a:lnTo>
                    <a:pt x="3871" y="2191"/>
                  </a:lnTo>
                  <a:lnTo>
                    <a:pt x="3820" y="2175"/>
                  </a:lnTo>
                  <a:lnTo>
                    <a:pt x="3767" y="2156"/>
                  </a:lnTo>
                  <a:lnTo>
                    <a:pt x="3714" y="2135"/>
                  </a:lnTo>
                  <a:lnTo>
                    <a:pt x="3661" y="2112"/>
                  </a:lnTo>
                  <a:lnTo>
                    <a:pt x="3607" y="2086"/>
                  </a:lnTo>
                  <a:lnTo>
                    <a:pt x="3553" y="2057"/>
                  </a:lnTo>
                  <a:lnTo>
                    <a:pt x="3497" y="2027"/>
                  </a:lnTo>
                  <a:lnTo>
                    <a:pt x="3442" y="1993"/>
                  </a:lnTo>
                  <a:lnTo>
                    <a:pt x="3385" y="1957"/>
                  </a:lnTo>
                  <a:lnTo>
                    <a:pt x="3328" y="1917"/>
                  </a:lnTo>
                  <a:lnTo>
                    <a:pt x="3270" y="1875"/>
                  </a:lnTo>
                  <a:lnTo>
                    <a:pt x="3213" y="1830"/>
                  </a:lnTo>
                  <a:lnTo>
                    <a:pt x="3153" y="1781"/>
                  </a:lnTo>
                  <a:lnTo>
                    <a:pt x="3095" y="1730"/>
                  </a:lnTo>
                  <a:lnTo>
                    <a:pt x="3035" y="1675"/>
                  </a:lnTo>
                  <a:lnTo>
                    <a:pt x="2975" y="1617"/>
                  </a:lnTo>
                  <a:lnTo>
                    <a:pt x="2914" y="1555"/>
                  </a:lnTo>
                  <a:lnTo>
                    <a:pt x="2914" y="1555"/>
                  </a:lnTo>
                  <a:lnTo>
                    <a:pt x="2795" y="1431"/>
                  </a:lnTo>
                  <a:lnTo>
                    <a:pt x="2678" y="1313"/>
                  </a:lnTo>
                  <a:lnTo>
                    <a:pt x="2564" y="1202"/>
                  </a:lnTo>
                  <a:lnTo>
                    <a:pt x="2453" y="1097"/>
                  </a:lnTo>
                  <a:lnTo>
                    <a:pt x="2346" y="997"/>
                  </a:lnTo>
                  <a:lnTo>
                    <a:pt x="2241" y="903"/>
                  </a:lnTo>
                  <a:lnTo>
                    <a:pt x="2140" y="816"/>
                  </a:lnTo>
                  <a:lnTo>
                    <a:pt x="2040" y="732"/>
                  </a:lnTo>
                  <a:lnTo>
                    <a:pt x="1941" y="654"/>
                  </a:lnTo>
                  <a:lnTo>
                    <a:pt x="1847" y="582"/>
                  </a:lnTo>
                  <a:lnTo>
                    <a:pt x="1752" y="514"/>
                  </a:lnTo>
                  <a:lnTo>
                    <a:pt x="1661" y="452"/>
                  </a:lnTo>
                  <a:lnTo>
                    <a:pt x="1570" y="394"/>
                  </a:lnTo>
                  <a:lnTo>
                    <a:pt x="1483" y="341"/>
                  </a:lnTo>
                  <a:lnTo>
                    <a:pt x="1395" y="293"/>
                  </a:lnTo>
                  <a:lnTo>
                    <a:pt x="1311" y="247"/>
                  </a:lnTo>
                  <a:lnTo>
                    <a:pt x="1226" y="207"/>
                  </a:lnTo>
                  <a:lnTo>
                    <a:pt x="1143" y="171"/>
                  </a:lnTo>
                  <a:lnTo>
                    <a:pt x="1059" y="139"/>
                  </a:lnTo>
                  <a:lnTo>
                    <a:pt x="977" y="110"/>
                  </a:lnTo>
                  <a:lnTo>
                    <a:pt x="897" y="86"/>
                  </a:lnTo>
                  <a:lnTo>
                    <a:pt x="815" y="63"/>
                  </a:lnTo>
                  <a:lnTo>
                    <a:pt x="734" y="45"/>
                  </a:lnTo>
                  <a:lnTo>
                    <a:pt x="655" y="31"/>
                  </a:lnTo>
                  <a:lnTo>
                    <a:pt x="575" y="20"/>
                  </a:lnTo>
                  <a:lnTo>
                    <a:pt x="494" y="10"/>
                  </a:lnTo>
                  <a:lnTo>
                    <a:pt x="414" y="5"/>
                  </a:lnTo>
                  <a:lnTo>
                    <a:pt x="332" y="2"/>
                  </a:lnTo>
                  <a:lnTo>
                    <a:pt x="250" y="0"/>
                  </a:lnTo>
                  <a:lnTo>
                    <a:pt x="168" y="2"/>
                  </a:lnTo>
                  <a:lnTo>
                    <a:pt x="85" y="7"/>
                  </a:lnTo>
                  <a:lnTo>
                    <a:pt x="0" y="13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546258" name="Freeform 18"/>
            <p:cNvSpPr>
              <a:spLocks/>
            </p:cNvSpPr>
            <p:nvPr userDrawn="1"/>
          </p:nvSpPr>
          <p:spPr bwMode="auto">
            <a:xfrm>
              <a:off x="418" y="850"/>
              <a:ext cx="5233" cy="1090"/>
            </a:xfrm>
            <a:custGeom>
              <a:avLst/>
              <a:gdLst/>
              <a:ahLst/>
              <a:cxnLst>
                <a:cxn ang="0">
                  <a:pos x="5233" y="1778"/>
                </a:cxn>
                <a:cxn ang="0">
                  <a:pos x="5189" y="1822"/>
                </a:cxn>
                <a:cxn ang="0">
                  <a:pos x="5133" y="1867"/>
                </a:cxn>
                <a:cxn ang="0">
                  <a:pos x="5060" y="1923"/>
                </a:cxn>
                <a:cxn ang="0">
                  <a:pos x="4965" y="1985"/>
                </a:cxn>
                <a:cxn ang="0">
                  <a:pos x="4854" y="2044"/>
                </a:cxn>
                <a:cxn ang="0">
                  <a:pos x="4725" y="2099"/>
                </a:cxn>
                <a:cxn ang="0">
                  <a:pos x="4654" y="2122"/>
                </a:cxn>
                <a:cxn ang="0">
                  <a:pos x="4579" y="2143"/>
                </a:cxn>
                <a:cxn ang="0">
                  <a:pos x="4500" y="2159"/>
                </a:cxn>
                <a:cxn ang="0">
                  <a:pos x="4418" y="2172"/>
                </a:cxn>
                <a:cxn ang="0">
                  <a:pos x="4332" y="2178"/>
                </a:cxn>
                <a:cxn ang="0">
                  <a:pos x="4242" y="2180"/>
                </a:cxn>
                <a:cxn ang="0">
                  <a:pos x="4149" y="2174"/>
                </a:cxn>
                <a:cxn ang="0">
                  <a:pos x="4053" y="2162"/>
                </a:cxn>
                <a:cxn ang="0">
                  <a:pos x="3953" y="2141"/>
                </a:cxn>
                <a:cxn ang="0">
                  <a:pos x="3852" y="2114"/>
                </a:cxn>
                <a:cxn ang="0">
                  <a:pos x="3746" y="2075"/>
                </a:cxn>
                <a:cxn ang="0">
                  <a:pos x="3638" y="2028"/>
                </a:cxn>
                <a:cxn ang="0">
                  <a:pos x="3527" y="1972"/>
                </a:cxn>
                <a:cxn ang="0">
                  <a:pos x="3414" y="1902"/>
                </a:cxn>
                <a:cxn ang="0">
                  <a:pos x="3298" y="1823"/>
                </a:cxn>
                <a:cxn ang="0">
                  <a:pos x="3180" y="1731"/>
                </a:cxn>
                <a:cxn ang="0">
                  <a:pos x="3059" y="1626"/>
                </a:cxn>
                <a:cxn ang="0">
                  <a:pos x="2937" y="1508"/>
                </a:cxn>
                <a:cxn ang="0">
                  <a:pos x="2816" y="1387"/>
                </a:cxn>
                <a:cxn ang="0">
                  <a:pos x="2581" y="1161"/>
                </a:cxn>
                <a:cxn ang="0">
                  <a:pos x="2361" y="959"/>
                </a:cxn>
                <a:cxn ang="0">
                  <a:pos x="2151" y="780"/>
                </a:cxn>
                <a:cxn ang="0">
                  <a:pos x="1951" y="624"/>
                </a:cxn>
                <a:cxn ang="0">
                  <a:pos x="1759" y="486"/>
                </a:cxn>
                <a:cxn ang="0">
                  <a:pos x="1576" y="370"/>
                </a:cxn>
                <a:cxn ang="0">
                  <a:pos x="1400" y="270"/>
                </a:cxn>
                <a:cxn ang="0">
                  <a:pos x="1229" y="189"/>
                </a:cxn>
                <a:cxn ang="0">
                  <a:pos x="1061" y="123"/>
                </a:cxn>
                <a:cxn ang="0">
                  <a:pos x="897" y="73"/>
                </a:cxn>
                <a:cxn ang="0">
                  <a:pos x="736" y="36"/>
                </a:cxn>
                <a:cxn ang="0">
                  <a:pos x="575" y="13"/>
                </a:cxn>
                <a:cxn ang="0">
                  <a:pos x="413" y="2"/>
                </a:cxn>
                <a:cxn ang="0">
                  <a:pos x="250" y="2"/>
                </a:cxn>
                <a:cxn ang="0">
                  <a:pos x="85" y="10"/>
                </a:cxn>
              </a:cxnLst>
              <a:rect l="0" t="0" r="r" b="b"/>
              <a:pathLst>
                <a:path w="5233" h="2180">
                  <a:moveTo>
                    <a:pt x="5233" y="1778"/>
                  </a:moveTo>
                  <a:lnTo>
                    <a:pt x="5233" y="1778"/>
                  </a:lnTo>
                  <a:lnTo>
                    <a:pt x="5222" y="1789"/>
                  </a:lnTo>
                  <a:lnTo>
                    <a:pt x="5189" y="1822"/>
                  </a:lnTo>
                  <a:lnTo>
                    <a:pt x="5164" y="1843"/>
                  </a:lnTo>
                  <a:lnTo>
                    <a:pt x="5133" y="1867"/>
                  </a:lnTo>
                  <a:lnTo>
                    <a:pt x="5099" y="1894"/>
                  </a:lnTo>
                  <a:lnTo>
                    <a:pt x="5060" y="1923"/>
                  </a:lnTo>
                  <a:lnTo>
                    <a:pt x="5015" y="1954"/>
                  </a:lnTo>
                  <a:lnTo>
                    <a:pt x="4965" y="1985"/>
                  </a:lnTo>
                  <a:lnTo>
                    <a:pt x="4913" y="2014"/>
                  </a:lnTo>
                  <a:lnTo>
                    <a:pt x="4854" y="2044"/>
                  </a:lnTo>
                  <a:lnTo>
                    <a:pt x="4792" y="2072"/>
                  </a:lnTo>
                  <a:lnTo>
                    <a:pt x="4725" y="2099"/>
                  </a:lnTo>
                  <a:lnTo>
                    <a:pt x="4689" y="2111"/>
                  </a:lnTo>
                  <a:lnTo>
                    <a:pt x="4654" y="2122"/>
                  </a:lnTo>
                  <a:lnTo>
                    <a:pt x="4617" y="2133"/>
                  </a:lnTo>
                  <a:lnTo>
                    <a:pt x="4579" y="2143"/>
                  </a:lnTo>
                  <a:lnTo>
                    <a:pt x="4540" y="2153"/>
                  </a:lnTo>
                  <a:lnTo>
                    <a:pt x="4500" y="2159"/>
                  </a:lnTo>
                  <a:lnTo>
                    <a:pt x="4460" y="2167"/>
                  </a:lnTo>
                  <a:lnTo>
                    <a:pt x="4418" y="2172"/>
                  </a:lnTo>
                  <a:lnTo>
                    <a:pt x="4375" y="2175"/>
                  </a:lnTo>
                  <a:lnTo>
                    <a:pt x="4332" y="2178"/>
                  </a:lnTo>
                  <a:lnTo>
                    <a:pt x="4288" y="2180"/>
                  </a:lnTo>
                  <a:lnTo>
                    <a:pt x="4242" y="2180"/>
                  </a:lnTo>
                  <a:lnTo>
                    <a:pt x="4196" y="2178"/>
                  </a:lnTo>
                  <a:lnTo>
                    <a:pt x="4149" y="2174"/>
                  </a:lnTo>
                  <a:lnTo>
                    <a:pt x="4102" y="2169"/>
                  </a:lnTo>
                  <a:lnTo>
                    <a:pt x="4053" y="2162"/>
                  </a:lnTo>
                  <a:lnTo>
                    <a:pt x="4003" y="2153"/>
                  </a:lnTo>
                  <a:lnTo>
                    <a:pt x="3953" y="2141"/>
                  </a:lnTo>
                  <a:lnTo>
                    <a:pt x="3903" y="2128"/>
                  </a:lnTo>
                  <a:lnTo>
                    <a:pt x="3852" y="2114"/>
                  </a:lnTo>
                  <a:lnTo>
                    <a:pt x="3799" y="2096"/>
                  </a:lnTo>
                  <a:lnTo>
                    <a:pt x="3746" y="2075"/>
                  </a:lnTo>
                  <a:lnTo>
                    <a:pt x="3692" y="2054"/>
                  </a:lnTo>
                  <a:lnTo>
                    <a:pt x="3638" y="2028"/>
                  </a:lnTo>
                  <a:lnTo>
                    <a:pt x="3582" y="2001"/>
                  </a:lnTo>
                  <a:lnTo>
                    <a:pt x="3527" y="1972"/>
                  </a:lnTo>
                  <a:lnTo>
                    <a:pt x="3471" y="1938"/>
                  </a:lnTo>
                  <a:lnTo>
                    <a:pt x="3414" y="1902"/>
                  </a:lnTo>
                  <a:lnTo>
                    <a:pt x="3356" y="1865"/>
                  </a:lnTo>
                  <a:lnTo>
                    <a:pt x="3298" y="1823"/>
                  </a:lnTo>
                  <a:lnTo>
                    <a:pt x="3239" y="1778"/>
                  </a:lnTo>
                  <a:lnTo>
                    <a:pt x="3180" y="1731"/>
                  </a:lnTo>
                  <a:lnTo>
                    <a:pt x="3120" y="1681"/>
                  </a:lnTo>
                  <a:lnTo>
                    <a:pt x="3059" y="1626"/>
                  </a:lnTo>
                  <a:lnTo>
                    <a:pt x="2999" y="1570"/>
                  </a:lnTo>
                  <a:lnTo>
                    <a:pt x="2937" y="1508"/>
                  </a:lnTo>
                  <a:lnTo>
                    <a:pt x="2937" y="1508"/>
                  </a:lnTo>
                  <a:lnTo>
                    <a:pt x="2816" y="1387"/>
                  </a:lnTo>
                  <a:lnTo>
                    <a:pt x="2697" y="1271"/>
                  </a:lnTo>
                  <a:lnTo>
                    <a:pt x="2581" y="1161"/>
                  </a:lnTo>
                  <a:lnTo>
                    <a:pt x="2470" y="1058"/>
                  </a:lnTo>
                  <a:lnTo>
                    <a:pt x="2361" y="959"/>
                  </a:lnTo>
                  <a:lnTo>
                    <a:pt x="2255" y="867"/>
                  </a:lnTo>
                  <a:lnTo>
                    <a:pt x="2151" y="780"/>
                  </a:lnTo>
                  <a:lnTo>
                    <a:pt x="2050" y="699"/>
                  </a:lnTo>
                  <a:lnTo>
                    <a:pt x="1951" y="624"/>
                  </a:lnTo>
                  <a:lnTo>
                    <a:pt x="1854" y="552"/>
                  </a:lnTo>
                  <a:lnTo>
                    <a:pt x="1759" y="486"/>
                  </a:lnTo>
                  <a:lnTo>
                    <a:pt x="1668" y="427"/>
                  </a:lnTo>
                  <a:lnTo>
                    <a:pt x="1576" y="370"/>
                  </a:lnTo>
                  <a:lnTo>
                    <a:pt x="1487" y="318"/>
                  </a:lnTo>
                  <a:lnTo>
                    <a:pt x="1400" y="270"/>
                  </a:lnTo>
                  <a:lnTo>
                    <a:pt x="1314" y="228"/>
                  </a:lnTo>
                  <a:lnTo>
                    <a:pt x="1229" y="189"/>
                  </a:lnTo>
                  <a:lnTo>
                    <a:pt x="1144" y="154"/>
                  </a:lnTo>
                  <a:lnTo>
                    <a:pt x="1061" y="123"/>
                  </a:lnTo>
                  <a:lnTo>
                    <a:pt x="979" y="96"/>
                  </a:lnTo>
                  <a:lnTo>
                    <a:pt x="897" y="73"/>
                  </a:lnTo>
                  <a:lnTo>
                    <a:pt x="817" y="54"/>
                  </a:lnTo>
                  <a:lnTo>
                    <a:pt x="736" y="36"/>
                  </a:lnTo>
                  <a:lnTo>
                    <a:pt x="656" y="23"/>
                  </a:lnTo>
                  <a:lnTo>
                    <a:pt x="575" y="13"/>
                  </a:lnTo>
                  <a:lnTo>
                    <a:pt x="495" y="7"/>
                  </a:lnTo>
                  <a:lnTo>
                    <a:pt x="413" y="2"/>
                  </a:lnTo>
                  <a:lnTo>
                    <a:pt x="332" y="0"/>
                  </a:lnTo>
                  <a:lnTo>
                    <a:pt x="250" y="2"/>
                  </a:lnTo>
                  <a:lnTo>
                    <a:pt x="168" y="5"/>
                  </a:lnTo>
                  <a:lnTo>
                    <a:pt x="85" y="10"/>
                  </a:lnTo>
                  <a:lnTo>
                    <a:pt x="0" y="1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546259" name="Freeform 19"/>
            <p:cNvSpPr>
              <a:spLocks/>
            </p:cNvSpPr>
            <p:nvPr userDrawn="1"/>
          </p:nvSpPr>
          <p:spPr bwMode="auto">
            <a:xfrm>
              <a:off x="434" y="870"/>
              <a:ext cx="5259" cy="1056"/>
            </a:xfrm>
            <a:custGeom>
              <a:avLst/>
              <a:gdLst/>
              <a:ahLst/>
              <a:cxnLst>
                <a:cxn ang="0">
                  <a:pos x="5259" y="1687"/>
                </a:cxn>
                <a:cxn ang="0">
                  <a:pos x="5214" y="1731"/>
                </a:cxn>
                <a:cxn ang="0">
                  <a:pos x="5160" y="1779"/>
                </a:cxn>
                <a:cxn ang="0">
                  <a:pos x="5087" y="1837"/>
                </a:cxn>
                <a:cxn ang="0">
                  <a:pos x="4994" y="1900"/>
                </a:cxn>
                <a:cxn ang="0">
                  <a:pos x="4883" y="1963"/>
                </a:cxn>
                <a:cxn ang="0">
                  <a:pos x="4755" y="2020"/>
                </a:cxn>
                <a:cxn ang="0">
                  <a:pos x="4684" y="2045"/>
                </a:cxn>
                <a:cxn ang="0">
                  <a:pos x="4611" y="2068"/>
                </a:cxn>
                <a:cxn ang="0">
                  <a:pos x="4531" y="2086"/>
                </a:cxn>
                <a:cxn ang="0">
                  <a:pos x="4449" y="2100"/>
                </a:cxn>
                <a:cxn ang="0">
                  <a:pos x="4363" y="2108"/>
                </a:cxn>
                <a:cxn ang="0">
                  <a:pos x="4275" y="2112"/>
                </a:cxn>
                <a:cxn ang="0">
                  <a:pos x="4181" y="2107"/>
                </a:cxn>
                <a:cxn ang="0">
                  <a:pos x="4084" y="2097"/>
                </a:cxn>
                <a:cxn ang="0">
                  <a:pos x="3984" y="2079"/>
                </a:cxn>
                <a:cxn ang="0">
                  <a:pos x="3882" y="2052"/>
                </a:cxn>
                <a:cxn ang="0">
                  <a:pos x="3776" y="2016"/>
                </a:cxn>
                <a:cxn ang="0">
                  <a:pos x="3668" y="1971"/>
                </a:cxn>
                <a:cxn ang="0">
                  <a:pos x="3555" y="1916"/>
                </a:cxn>
                <a:cxn ang="0">
                  <a:pos x="3441" y="1850"/>
                </a:cxn>
                <a:cxn ang="0">
                  <a:pos x="3325" y="1773"/>
                </a:cxn>
                <a:cxn ang="0">
                  <a:pos x="3205" y="1682"/>
                </a:cxn>
                <a:cxn ang="0">
                  <a:pos x="3083" y="1579"/>
                </a:cxn>
                <a:cxn ang="0">
                  <a:pos x="2958" y="1463"/>
                </a:cxn>
                <a:cxn ang="0">
                  <a:pos x="2835" y="1343"/>
                </a:cxn>
                <a:cxn ang="0">
                  <a:pos x="2599" y="1122"/>
                </a:cxn>
                <a:cxn ang="0">
                  <a:pos x="2374" y="923"/>
                </a:cxn>
                <a:cxn ang="0">
                  <a:pos x="2161" y="747"/>
                </a:cxn>
                <a:cxn ang="0">
                  <a:pos x="1960" y="594"/>
                </a:cxn>
                <a:cxn ang="0">
                  <a:pos x="1767" y="460"/>
                </a:cxn>
                <a:cxn ang="0">
                  <a:pos x="1581" y="347"/>
                </a:cxn>
                <a:cxn ang="0">
                  <a:pos x="1403" y="250"/>
                </a:cxn>
                <a:cxn ang="0">
                  <a:pos x="1231" y="171"/>
                </a:cxn>
                <a:cxn ang="0">
                  <a:pos x="1063" y="109"/>
                </a:cxn>
                <a:cxn ang="0">
                  <a:pos x="898" y="63"/>
                </a:cxn>
                <a:cxn ang="0">
                  <a:pos x="735" y="29"/>
                </a:cxn>
                <a:cxn ang="0">
                  <a:pos x="574" y="8"/>
                </a:cxn>
                <a:cxn ang="0">
                  <a:pos x="412" y="0"/>
                </a:cxn>
                <a:cxn ang="0">
                  <a:pos x="249" y="3"/>
                </a:cxn>
                <a:cxn ang="0">
                  <a:pos x="84" y="16"/>
                </a:cxn>
              </a:cxnLst>
              <a:rect l="0" t="0" r="r" b="b"/>
              <a:pathLst>
                <a:path w="5259" h="2112">
                  <a:moveTo>
                    <a:pt x="5259" y="1687"/>
                  </a:moveTo>
                  <a:lnTo>
                    <a:pt x="5259" y="1687"/>
                  </a:lnTo>
                  <a:lnTo>
                    <a:pt x="5248" y="1698"/>
                  </a:lnTo>
                  <a:lnTo>
                    <a:pt x="5214" y="1731"/>
                  </a:lnTo>
                  <a:lnTo>
                    <a:pt x="5189" y="1753"/>
                  </a:lnTo>
                  <a:lnTo>
                    <a:pt x="5160" y="1779"/>
                  </a:lnTo>
                  <a:lnTo>
                    <a:pt x="5127" y="1806"/>
                  </a:lnTo>
                  <a:lnTo>
                    <a:pt x="5087" y="1837"/>
                  </a:lnTo>
                  <a:lnTo>
                    <a:pt x="5044" y="1868"/>
                  </a:lnTo>
                  <a:lnTo>
                    <a:pt x="4994" y="1900"/>
                  </a:lnTo>
                  <a:lnTo>
                    <a:pt x="4941" y="1931"/>
                  </a:lnTo>
                  <a:lnTo>
                    <a:pt x="4883" y="1963"/>
                  </a:lnTo>
                  <a:lnTo>
                    <a:pt x="4822" y="1992"/>
                  </a:lnTo>
                  <a:lnTo>
                    <a:pt x="4755" y="2020"/>
                  </a:lnTo>
                  <a:lnTo>
                    <a:pt x="4720" y="2033"/>
                  </a:lnTo>
                  <a:lnTo>
                    <a:pt x="4684" y="2045"/>
                  </a:lnTo>
                  <a:lnTo>
                    <a:pt x="4648" y="2057"/>
                  </a:lnTo>
                  <a:lnTo>
                    <a:pt x="4611" y="2068"/>
                  </a:lnTo>
                  <a:lnTo>
                    <a:pt x="4572" y="2078"/>
                  </a:lnTo>
                  <a:lnTo>
                    <a:pt x="4531" y="2086"/>
                  </a:lnTo>
                  <a:lnTo>
                    <a:pt x="4491" y="2094"/>
                  </a:lnTo>
                  <a:lnTo>
                    <a:pt x="4449" y="2100"/>
                  </a:lnTo>
                  <a:lnTo>
                    <a:pt x="4406" y="2105"/>
                  </a:lnTo>
                  <a:lnTo>
                    <a:pt x="4363" y="2108"/>
                  </a:lnTo>
                  <a:lnTo>
                    <a:pt x="4319" y="2110"/>
                  </a:lnTo>
                  <a:lnTo>
                    <a:pt x="4275" y="2112"/>
                  </a:lnTo>
                  <a:lnTo>
                    <a:pt x="4227" y="2110"/>
                  </a:lnTo>
                  <a:lnTo>
                    <a:pt x="4181" y="2107"/>
                  </a:lnTo>
                  <a:lnTo>
                    <a:pt x="4133" y="2104"/>
                  </a:lnTo>
                  <a:lnTo>
                    <a:pt x="4084" y="2097"/>
                  </a:lnTo>
                  <a:lnTo>
                    <a:pt x="4036" y="2089"/>
                  </a:lnTo>
                  <a:lnTo>
                    <a:pt x="3984" y="2079"/>
                  </a:lnTo>
                  <a:lnTo>
                    <a:pt x="3934" y="2066"/>
                  </a:lnTo>
                  <a:lnTo>
                    <a:pt x="3882" y="2052"/>
                  </a:lnTo>
                  <a:lnTo>
                    <a:pt x="3829" y="2036"/>
                  </a:lnTo>
                  <a:lnTo>
                    <a:pt x="3776" y="2016"/>
                  </a:lnTo>
                  <a:lnTo>
                    <a:pt x="3722" y="1995"/>
                  </a:lnTo>
                  <a:lnTo>
                    <a:pt x="3668" y="1971"/>
                  </a:lnTo>
                  <a:lnTo>
                    <a:pt x="3612" y="1945"/>
                  </a:lnTo>
                  <a:lnTo>
                    <a:pt x="3555" y="1916"/>
                  </a:lnTo>
                  <a:lnTo>
                    <a:pt x="3498" y="1884"/>
                  </a:lnTo>
                  <a:lnTo>
                    <a:pt x="3441" y="1850"/>
                  </a:lnTo>
                  <a:lnTo>
                    <a:pt x="3383" y="1813"/>
                  </a:lnTo>
                  <a:lnTo>
                    <a:pt x="3325" y="1773"/>
                  </a:lnTo>
                  <a:lnTo>
                    <a:pt x="3265" y="1729"/>
                  </a:lnTo>
                  <a:lnTo>
                    <a:pt x="3205" y="1682"/>
                  </a:lnTo>
                  <a:lnTo>
                    <a:pt x="3144" y="1632"/>
                  </a:lnTo>
                  <a:lnTo>
                    <a:pt x="3083" y="1579"/>
                  </a:lnTo>
                  <a:lnTo>
                    <a:pt x="3021" y="1522"/>
                  </a:lnTo>
                  <a:lnTo>
                    <a:pt x="2958" y="1463"/>
                  </a:lnTo>
                  <a:lnTo>
                    <a:pt x="2958" y="1463"/>
                  </a:lnTo>
                  <a:lnTo>
                    <a:pt x="2835" y="1343"/>
                  </a:lnTo>
                  <a:lnTo>
                    <a:pt x="2715" y="1228"/>
                  </a:lnTo>
                  <a:lnTo>
                    <a:pt x="2599" y="1122"/>
                  </a:lnTo>
                  <a:lnTo>
                    <a:pt x="2485" y="1020"/>
                  </a:lnTo>
                  <a:lnTo>
                    <a:pt x="2374" y="923"/>
                  </a:lnTo>
                  <a:lnTo>
                    <a:pt x="2267" y="833"/>
                  </a:lnTo>
                  <a:lnTo>
                    <a:pt x="2161" y="747"/>
                  </a:lnTo>
                  <a:lnTo>
                    <a:pt x="2060" y="668"/>
                  </a:lnTo>
                  <a:lnTo>
                    <a:pt x="1960" y="594"/>
                  </a:lnTo>
                  <a:lnTo>
                    <a:pt x="1861" y="524"/>
                  </a:lnTo>
                  <a:lnTo>
                    <a:pt x="1767" y="460"/>
                  </a:lnTo>
                  <a:lnTo>
                    <a:pt x="1673" y="400"/>
                  </a:lnTo>
                  <a:lnTo>
                    <a:pt x="1581" y="347"/>
                  </a:lnTo>
                  <a:lnTo>
                    <a:pt x="1492" y="297"/>
                  </a:lnTo>
                  <a:lnTo>
                    <a:pt x="1403" y="250"/>
                  </a:lnTo>
                  <a:lnTo>
                    <a:pt x="1316" y="210"/>
                  </a:lnTo>
                  <a:lnTo>
                    <a:pt x="1231" y="171"/>
                  </a:lnTo>
                  <a:lnTo>
                    <a:pt x="1146" y="138"/>
                  </a:lnTo>
                  <a:lnTo>
                    <a:pt x="1063" y="109"/>
                  </a:lnTo>
                  <a:lnTo>
                    <a:pt x="980" y="84"/>
                  </a:lnTo>
                  <a:lnTo>
                    <a:pt x="898" y="63"/>
                  </a:lnTo>
                  <a:lnTo>
                    <a:pt x="816" y="43"/>
                  </a:lnTo>
                  <a:lnTo>
                    <a:pt x="735" y="29"/>
                  </a:lnTo>
                  <a:lnTo>
                    <a:pt x="655" y="17"/>
                  </a:lnTo>
                  <a:lnTo>
                    <a:pt x="574" y="8"/>
                  </a:lnTo>
                  <a:lnTo>
                    <a:pt x="494" y="3"/>
                  </a:lnTo>
                  <a:lnTo>
                    <a:pt x="412" y="0"/>
                  </a:lnTo>
                  <a:lnTo>
                    <a:pt x="331" y="0"/>
                  </a:lnTo>
                  <a:lnTo>
                    <a:pt x="249" y="3"/>
                  </a:lnTo>
                  <a:lnTo>
                    <a:pt x="168" y="8"/>
                  </a:lnTo>
                  <a:lnTo>
                    <a:pt x="84" y="16"/>
                  </a:lnTo>
                  <a:lnTo>
                    <a:pt x="0" y="25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546260" name="Freeform 20"/>
            <p:cNvSpPr>
              <a:spLocks/>
            </p:cNvSpPr>
            <p:nvPr userDrawn="1"/>
          </p:nvSpPr>
          <p:spPr bwMode="auto">
            <a:xfrm>
              <a:off x="450" y="890"/>
              <a:ext cx="5283" cy="1021"/>
            </a:xfrm>
            <a:custGeom>
              <a:avLst/>
              <a:gdLst/>
              <a:ahLst/>
              <a:cxnLst>
                <a:cxn ang="0">
                  <a:pos x="5283" y="1597"/>
                </a:cxn>
                <a:cxn ang="0">
                  <a:pos x="5240" y="1642"/>
                </a:cxn>
                <a:cxn ang="0">
                  <a:pos x="5187" y="1691"/>
                </a:cxn>
                <a:cxn ang="0">
                  <a:pos x="5114" y="1750"/>
                </a:cxn>
                <a:cxn ang="0">
                  <a:pos x="5022" y="1817"/>
                </a:cxn>
                <a:cxn ang="0">
                  <a:pos x="4912" y="1881"/>
                </a:cxn>
                <a:cxn ang="0">
                  <a:pos x="4818" y="1928"/>
                </a:cxn>
                <a:cxn ang="0">
                  <a:pos x="4750" y="1955"/>
                </a:cxn>
                <a:cxn ang="0">
                  <a:pos x="4678" y="1981"/>
                </a:cxn>
                <a:cxn ang="0">
                  <a:pos x="4601" y="2002"/>
                </a:cxn>
                <a:cxn ang="0">
                  <a:pos x="4522" y="2020"/>
                </a:cxn>
                <a:cxn ang="0">
                  <a:pos x="4438" y="2033"/>
                </a:cxn>
                <a:cxn ang="0">
                  <a:pos x="4350" y="2041"/>
                </a:cxn>
                <a:cxn ang="0">
                  <a:pos x="4259" y="2043"/>
                </a:cxn>
                <a:cxn ang="0">
                  <a:pos x="4164" y="2038"/>
                </a:cxn>
                <a:cxn ang="0">
                  <a:pos x="4066" y="2025"/>
                </a:cxn>
                <a:cxn ang="0">
                  <a:pos x="3964" y="2005"/>
                </a:cxn>
                <a:cxn ang="0">
                  <a:pos x="3860" y="1976"/>
                </a:cxn>
                <a:cxn ang="0">
                  <a:pos x="3752" y="1938"/>
                </a:cxn>
                <a:cxn ang="0">
                  <a:pos x="3641" y="1889"/>
                </a:cxn>
                <a:cxn ang="0">
                  <a:pos x="3527" y="1831"/>
                </a:cxn>
                <a:cxn ang="0">
                  <a:pos x="3410" y="1760"/>
                </a:cxn>
                <a:cxn ang="0">
                  <a:pos x="3291" y="1679"/>
                </a:cxn>
                <a:cxn ang="0">
                  <a:pos x="3169" y="1584"/>
                </a:cxn>
                <a:cxn ang="0">
                  <a:pos x="3044" y="1477"/>
                </a:cxn>
                <a:cxn ang="0">
                  <a:pos x="2980" y="1418"/>
                </a:cxn>
                <a:cxn ang="0">
                  <a:pos x="2734" y="1188"/>
                </a:cxn>
                <a:cxn ang="0">
                  <a:pos x="2499" y="982"/>
                </a:cxn>
                <a:cxn ang="0">
                  <a:pos x="2279" y="799"/>
                </a:cxn>
                <a:cxn ang="0">
                  <a:pos x="2069" y="638"/>
                </a:cxn>
                <a:cxn ang="0">
                  <a:pos x="1869" y="497"/>
                </a:cxn>
                <a:cxn ang="0">
                  <a:pos x="1679" y="378"/>
                </a:cxn>
                <a:cxn ang="0">
                  <a:pos x="1496" y="276"/>
                </a:cxn>
                <a:cxn ang="0">
                  <a:pos x="1319" y="192"/>
                </a:cxn>
                <a:cxn ang="0">
                  <a:pos x="1148" y="124"/>
                </a:cxn>
                <a:cxn ang="0">
                  <a:pos x="980" y="73"/>
                </a:cxn>
                <a:cxn ang="0">
                  <a:pos x="817" y="36"/>
                </a:cxn>
                <a:cxn ang="0">
                  <a:pos x="654" y="11"/>
                </a:cxn>
                <a:cxn ang="0">
                  <a:pos x="493" y="2"/>
                </a:cxn>
                <a:cxn ang="0">
                  <a:pos x="331" y="2"/>
                </a:cxn>
                <a:cxn ang="0">
                  <a:pos x="167" y="13"/>
                </a:cxn>
                <a:cxn ang="0">
                  <a:pos x="0" y="34"/>
                </a:cxn>
              </a:cxnLst>
              <a:rect l="0" t="0" r="r" b="b"/>
              <a:pathLst>
                <a:path w="5283" h="2043">
                  <a:moveTo>
                    <a:pt x="5283" y="1597"/>
                  </a:moveTo>
                  <a:lnTo>
                    <a:pt x="5283" y="1597"/>
                  </a:lnTo>
                  <a:lnTo>
                    <a:pt x="5272" y="1608"/>
                  </a:lnTo>
                  <a:lnTo>
                    <a:pt x="5240" y="1642"/>
                  </a:lnTo>
                  <a:lnTo>
                    <a:pt x="5215" y="1665"/>
                  </a:lnTo>
                  <a:lnTo>
                    <a:pt x="5187" y="1691"/>
                  </a:lnTo>
                  <a:lnTo>
                    <a:pt x="5153" y="1720"/>
                  </a:lnTo>
                  <a:lnTo>
                    <a:pt x="5114" y="1750"/>
                  </a:lnTo>
                  <a:lnTo>
                    <a:pt x="5071" y="1783"/>
                  </a:lnTo>
                  <a:lnTo>
                    <a:pt x="5022" y="1817"/>
                  </a:lnTo>
                  <a:lnTo>
                    <a:pt x="4969" y="1849"/>
                  </a:lnTo>
                  <a:lnTo>
                    <a:pt x="4912" y="1881"/>
                  </a:lnTo>
                  <a:lnTo>
                    <a:pt x="4850" y="1912"/>
                  </a:lnTo>
                  <a:lnTo>
                    <a:pt x="4818" y="1928"/>
                  </a:lnTo>
                  <a:lnTo>
                    <a:pt x="4785" y="1942"/>
                  </a:lnTo>
                  <a:lnTo>
                    <a:pt x="4750" y="1955"/>
                  </a:lnTo>
                  <a:lnTo>
                    <a:pt x="4714" y="1968"/>
                  </a:lnTo>
                  <a:lnTo>
                    <a:pt x="4678" y="1981"/>
                  </a:lnTo>
                  <a:lnTo>
                    <a:pt x="4640" y="1993"/>
                  </a:lnTo>
                  <a:lnTo>
                    <a:pt x="4601" y="2002"/>
                  </a:lnTo>
                  <a:lnTo>
                    <a:pt x="4563" y="2012"/>
                  </a:lnTo>
                  <a:lnTo>
                    <a:pt x="4522" y="2020"/>
                  </a:lnTo>
                  <a:lnTo>
                    <a:pt x="4481" y="2028"/>
                  </a:lnTo>
                  <a:lnTo>
                    <a:pt x="4438" y="2033"/>
                  </a:lnTo>
                  <a:lnTo>
                    <a:pt x="4395" y="2038"/>
                  </a:lnTo>
                  <a:lnTo>
                    <a:pt x="4350" y="2041"/>
                  </a:lnTo>
                  <a:lnTo>
                    <a:pt x="4304" y="2043"/>
                  </a:lnTo>
                  <a:lnTo>
                    <a:pt x="4259" y="2043"/>
                  </a:lnTo>
                  <a:lnTo>
                    <a:pt x="4211" y="2041"/>
                  </a:lnTo>
                  <a:lnTo>
                    <a:pt x="4164" y="2038"/>
                  </a:lnTo>
                  <a:lnTo>
                    <a:pt x="4116" y="2033"/>
                  </a:lnTo>
                  <a:lnTo>
                    <a:pt x="4066" y="2025"/>
                  </a:lnTo>
                  <a:lnTo>
                    <a:pt x="4016" y="2017"/>
                  </a:lnTo>
                  <a:lnTo>
                    <a:pt x="3964" y="2005"/>
                  </a:lnTo>
                  <a:lnTo>
                    <a:pt x="3913" y="1991"/>
                  </a:lnTo>
                  <a:lnTo>
                    <a:pt x="3860" y="1976"/>
                  </a:lnTo>
                  <a:lnTo>
                    <a:pt x="3806" y="1959"/>
                  </a:lnTo>
                  <a:lnTo>
                    <a:pt x="3752" y="1938"/>
                  </a:lnTo>
                  <a:lnTo>
                    <a:pt x="3696" y="1915"/>
                  </a:lnTo>
                  <a:lnTo>
                    <a:pt x="3641" y="1889"/>
                  </a:lnTo>
                  <a:lnTo>
                    <a:pt x="3584" y="1862"/>
                  </a:lnTo>
                  <a:lnTo>
                    <a:pt x="3527" y="1831"/>
                  </a:lnTo>
                  <a:lnTo>
                    <a:pt x="3469" y="1797"/>
                  </a:lnTo>
                  <a:lnTo>
                    <a:pt x="3410" y="1760"/>
                  </a:lnTo>
                  <a:lnTo>
                    <a:pt x="3350" y="1721"/>
                  </a:lnTo>
                  <a:lnTo>
                    <a:pt x="3291" y="1679"/>
                  </a:lnTo>
                  <a:lnTo>
                    <a:pt x="3230" y="1634"/>
                  </a:lnTo>
                  <a:lnTo>
                    <a:pt x="3169" y="1584"/>
                  </a:lnTo>
                  <a:lnTo>
                    <a:pt x="3106" y="1532"/>
                  </a:lnTo>
                  <a:lnTo>
                    <a:pt x="3044" y="1477"/>
                  </a:lnTo>
                  <a:lnTo>
                    <a:pt x="2980" y="1418"/>
                  </a:lnTo>
                  <a:lnTo>
                    <a:pt x="2980" y="1418"/>
                  </a:lnTo>
                  <a:lnTo>
                    <a:pt x="2855" y="1300"/>
                  </a:lnTo>
                  <a:lnTo>
                    <a:pt x="2734" y="1188"/>
                  </a:lnTo>
                  <a:lnTo>
                    <a:pt x="2615" y="1082"/>
                  </a:lnTo>
                  <a:lnTo>
                    <a:pt x="2499" y="982"/>
                  </a:lnTo>
                  <a:lnTo>
                    <a:pt x="2388" y="888"/>
                  </a:lnTo>
                  <a:lnTo>
                    <a:pt x="2279" y="799"/>
                  </a:lnTo>
                  <a:lnTo>
                    <a:pt x="2173" y="715"/>
                  </a:lnTo>
                  <a:lnTo>
                    <a:pt x="2069" y="638"/>
                  </a:lnTo>
                  <a:lnTo>
                    <a:pt x="1968" y="565"/>
                  </a:lnTo>
                  <a:lnTo>
                    <a:pt x="1869" y="497"/>
                  </a:lnTo>
                  <a:lnTo>
                    <a:pt x="1773" y="434"/>
                  </a:lnTo>
                  <a:lnTo>
                    <a:pt x="1679" y="378"/>
                  </a:lnTo>
                  <a:lnTo>
                    <a:pt x="1586" y="325"/>
                  </a:lnTo>
                  <a:lnTo>
                    <a:pt x="1496" y="276"/>
                  </a:lnTo>
                  <a:lnTo>
                    <a:pt x="1407" y="231"/>
                  </a:lnTo>
                  <a:lnTo>
                    <a:pt x="1319" y="192"/>
                  </a:lnTo>
                  <a:lnTo>
                    <a:pt x="1233" y="155"/>
                  </a:lnTo>
                  <a:lnTo>
                    <a:pt x="1148" y="124"/>
                  </a:lnTo>
                  <a:lnTo>
                    <a:pt x="1064" y="97"/>
                  </a:lnTo>
                  <a:lnTo>
                    <a:pt x="980" y="73"/>
                  </a:lnTo>
                  <a:lnTo>
                    <a:pt x="899" y="52"/>
                  </a:lnTo>
                  <a:lnTo>
                    <a:pt x="817" y="36"/>
                  </a:lnTo>
                  <a:lnTo>
                    <a:pt x="736" y="23"/>
                  </a:lnTo>
                  <a:lnTo>
                    <a:pt x="654" y="11"/>
                  </a:lnTo>
                  <a:lnTo>
                    <a:pt x="574" y="5"/>
                  </a:lnTo>
                  <a:lnTo>
                    <a:pt x="493" y="2"/>
                  </a:lnTo>
                  <a:lnTo>
                    <a:pt x="413" y="0"/>
                  </a:lnTo>
                  <a:lnTo>
                    <a:pt x="331" y="2"/>
                  </a:lnTo>
                  <a:lnTo>
                    <a:pt x="250" y="6"/>
                  </a:lnTo>
                  <a:lnTo>
                    <a:pt x="167" y="13"/>
                  </a:lnTo>
                  <a:lnTo>
                    <a:pt x="85" y="23"/>
                  </a:lnTo>
                  <a:lnTo>
                    <a:pt x="0" y="3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546261" name="Freeform 21"/>
            <p:cNvSpPr>
              <a:spLocks/>
            </p:cNvSpPr>
            <p:nvPr userDrawn="1"/>
          </p:nvSpPr>
          <p:spPr bwMode="auto">
            <a:xfrm>
              <a:off x="467" y="910"/>
              <a:ext cx="5306" cy="988"/>
            </a:xfrm>
            <a:custGeom>
              <a:avLst/>
              <a:gdLst/>
              <a:ahLst/>
              <a:cxnLst>
                <a:cxn ang="0">
                  <a:pos x="5306" y="1505"/>
                </a:cxn>
                <a:cxn ang="0">
                  <a:pos x="5263" y="1552"/>
                </a:cxn>
                <a:cxn ang="0">
                  <a:pos x="5211" y="1602"/>
                </a:cxn>
                <a:cxn ang="0">
                  <a:pos x="5138" y="1663"/>
                </a:cxn>
                <a:cxn ang="0">
                  <a:pos x="5048" y="1731"/>
                </a:cxn>
                <a:cxn ang="0">
                  <a:pos x="4939" y="1799"/>
                </a:cxn>
                <a:cxn ang="0">
                  <a:pos x="4845" y="1848"/>
                </a:cxn>
                <a:cxn ang="0">
                  <a:pos x="4779" y="1877"/>
                </a:cxn>
                <a:cxn ang="0">
                  <a:pos x="4707" y="1904"/>
                </a:cxn>
                <a:cxn ang="0">
                  <a:pos x="4630" y="1928"/>
                </a:cxn>
                <a:cxn ang="0">
                  <a:pos x="4551" y="1948"/>
                </a:cxn>
                <a:cxn ang="0">
                  <a:pos x="4468" y="1962"/>
                </a:cxn>
                <a:cxn ang="0">
                  <a:pos x="4380" y="1972"/>
                </a:cxn>
                <a:cxn ang="0">
                  <a:pos x="4289" y="1975"/>
                </a:cxn>
                <a:cxn ang="0">
                  <a:pos x="4194" y="1972"/>
                </a:cxn>
                <a:cxn ang="0">
                  <a:pos x="4096" y="1961"/>
                </a:cxn>
                <a:cxn ang="0">
                  <a:pos x="3993" y="1943"/>
                </a:cxn>
                <a:cxn ang="0">
                  <a:pos x="3889" y="1915"/>
                </a:cxn>
                <a:cxn ang="0">
                  <a:pos x="3779" y="1880"/>
                </a:cxn>
                <a:cxn ang="0">
                  <a:pos x="3668" y="1833"/>
                </a:cxn>
                <a:cxn ang="0">
                  <a:pos x="3553" y="1777"/>
                </a:cxn>
                <a:cxn ang="0">
                  <a:pos x="3436" y="1709"/>
                </a:cxn>
                <a:cxn ang="0">
                  <a:pos x="3315" y="1630"/>
                </a:cxn>
                <a:cxn ang="0">
                  <a:pos x="3192" y="1536"/>
                </a:cxn>
                <a:cxn ang="0">
                  <a:pos x="3066" y="1431"/>
                </a:cxn>
                <a:cxn ang="0">
                  <a:pos x="3000" y="1373"/>
                </a:cxn>
                <a:cxn ang="0">
                  <a:pos x="2750" y="1147"/>
                </a:cxn>
                <a:cxn ang="0">
                  <a:pos x="2514" y="945"/>
                </a:cxn>
                <a:cxn ang="0">
                  <a:pos x="2291" y="766"/>
                </a:cxn>
                <a:cxn ang="0">
                  <a:pos x="2078" y="607"/>
                </a:cxn>
                <a:cxn ang="0">
                  <a:pos x="1876" y="470"/>
                </a:cxn>
                <a:cxn ang="0">
                  <a:pos x="1684" y="354"/>
                </a:cxn>
                <a:cxn ang="0">
                  <a:pos x="1499" y="255"/>
                </a:cxn>
                <a:cxn ang="0">
                  <a:pos x="1322" y="175"/>
                </a:cxn>
                <a:cxn ang="0">
                  <a:pos x="1149" y="110"/>
                </a:cxn>
                <a:cxn ang="0">
                  <a:pos x="981" y="62"/>
                </a:cxn>
                <a:cxn ang="0">
                  <a:pos x="816" y="28"/>
                </a:cxn>
                <a:cxn ang="0">
                  <a:pos x="654" y="7"/>
                </a:cxn>
                <a:cxn ang="0">
                  <a:pos x="493" y="0"/>
                </a:cxn>
                <a:cxn ang="0">
                  <a:pos x="330" y="4"/>
                </a:cxn>
                <a:cxn ang="0">
                  <a:pos x="166" y="18"/>
                </a:cxn>
                <a:cxn ang="0">
                  <a:pos x="0" y="42"/>
                </a:cxn>
              </a:cxnLst>
              <a:rect l="0" t="0" r="r" b="b"/>
              <a:pathLst>
                <a:path w="5306" h="1975">
                  <a:moveTo>
                    <a:pt x="5306" y="1505"/>
                  </a:moveTo>
                  <a:lnTo>
                    <a:pt x="5306" y="1505"/>
                  </a:lnTo>
                  <a:lnTo>
                    <a:pt x="5295" y="1518"/>
                  </a:lnTo>
                  <a:lnTo>
                    <a:pt x="5263" y="1552"/>
                  </a:lnTo>
                  <a:lnTo>
                    <a:pt x="5240" y="1576"/>
                  </a:lnTo>
                  <a:lnTo>
                    <a:pt x="5211" y="1602"/>
                  </a:lnTo>
                  <a:lnTo>
                    <a:pt x="5177" y="1633"/>
                  </a:lnTo>
                  <a:lnTo>
                    <a:pt x="5138" y="1663"/>
                  </a:lnTo>
                  <a:lnTo>
                    <a:pt x="5095" y="1697"/>
                  </a:lnTo>
                  <a:lnTo>
                    <a:pt x="5048" y="1731"/>
                  </a:lnTo>
                  <a:lnTo>
                    <a:pt x="4995" y="1765"/>
                  </a:lnTo>
                  <a:lnTo>
                    <a:pt x="4939" y="1799"/>
                  </a:lnTo>
                  <a:lnTo>
                    <a:pt x="4877" y="1831"/>
                  </a:lnTo>
                  <a:lnTo>
                    <a:pt x="4845" y="1848"/>
                  </a:lnTo>
                  <a:lnTo>
                    <a:pt x="4812" y="1862"/>
                  </a:lnTo>
                  <a:lnTo>
                    <a:pt x="4779" y="1877"/>
                  </a:lnTo>
                  <a:lnTo>
                    <a:pt x="4743" y="1891"/>
                  </a:lnTo>
                  <a:lnTo>
                    <a:pt x="4707" y="1904"/>
                  </a:lnTo>
                  <a:lnTo>
                    <a:pt x="4669" y="1917"/>
                  </a:lnTo>
                  <a:lnTo>
                    <a:pt x="4630" y="1928"/>
                  </a:lnTo>
                  <a:lnTo>
                    <a:pt x="4591" y="1938"/>
                  </a:lnTo>
                  <a:lnTo>
                    <a:pt x="4551" y="1948"/>
                  </a:lnTo>
                  <a:lnTo>
                    <a:pt x="4509" y="1956"/>
                  </a:lnTo>
                  <a:lnTo>
                    <a:pt x="4468" y="1962"/>
                  </a:lnTo>
                  <a:lnTo>
                    <a:pt x="4423" y="1967"/>
                  </a:lnTo>
                  <a:lnTo>
                    <a:pt x="4380" y="1972"/>
                  </a:lnTo>
                  <a:lnTo>
                    <a:pt x="4335" y="1974"/>
                  </a:lnTo>
                  <a:lnTo>
                    <a:pt x="4289" y="1975"/>
                  </a:lnTo>
                  <a:lnTo>
                    <a:pt x="4242" y="1974"/>
                  </a:lnTo>
                  <a:lnTo>
                    <a:pt x="4194" y="1972"/>
                  </a:lnTo>
                  <a:lnTo>
                    <a:pt x="4144" y="1967"/>
                  </a:lnTo>
                  <a:lnTo>
                    <a:pt x="4096" y="1961"/>
                  </a:lnTo>
                  <a:lnTo>
                    <a:pt x="4044" y="1953"/>
                  </a:lnTo>
                  <a:lnTo>
                    <a:pt x="3993" y="1943"/>
                  </a:lnTo>
                  <a:lnTo>
                    <a:pt x="3942" y="1930"/>
                  </a:lnTo>
                  <a:lnTo>
                    <a:pt x="3889" y="1915"/>
                  </a:lnTo>
                  <a:lnTo>
                    <a:pt x="3835" y="1899"/>
                  </a:lnTo>
                  <a:lnTo>
                    <a:pt x="3779" y="1880"/>
                  </a:lnTo>
                  <a:lnTo>
                    <a:pt x="3725" y="1857"/>
                  </a:lnTo>
                  <a:lnTo>
                    <a:pt x="3668" y="1833"/>
                  </a:lnTo>
                  <a:lnTo>
                    <a:pt x="3611" y="1806"/>
                  </a:lnTo>
                  <a:lnTo>
                    <a:pt x="3553" y="1777"/>
                  </a:lnTo>
                  <a:lnTo>
                    <a:pt x="3495" y="1744"/>
                  </a:lnTo>
                  <a:lnTo>
                    <a:pt x="3436" y="1709"/>
                  </a:lnTo>
                  <a:lnTo>
                    <a:pt x="3375" y="1670"/>
                  </a:lnTo>
                  <a:lnTo>
                    <a:pt x="3315" y="1630"/>
                  </a:lnTo>
                  <a:lnTo>
                    <a:pt x="3253" y="1584"/>
                  </a:lnTo>
                  <a:lnTo>
                    <a:pt x="3192" y="1536"/>
                  </a:lnTo>
                  <a:lnTo>
                    <a:pt x="3128" y="1486"/>
                  </a:lnTo>
                  <a:lnTo>
                    <a:pt x="3066" y="1431"/>
                  </a:lnTo>
                  <a:lnTo>
                    <a:pt x="3000" y="1373"/>
                  </a:lnTo>
                  <a:lnTo>
                    <a:pt x="3000" y="1373"/>
                  </a:lnTo>
                  <a:lnTo>
                    <a:pt x="2874" y="1257"/>
                  </a:lnTo>
                  <a:lnTo>
                    <a:pt x="2750" y="1147"/>
                  </a:lnTo>
                  <a:lnTo>
                    <a:pt x="2631" y="1043"/>
                  </a:lnTo>
                  <a:lnTo>
                    <a:pt x="2514" y="945"/>
                  </a:lnTo>
                  <a:lnTo>
                    <a:pt x="2400" y="853"/>
                  </a:lnTo>
                  <a:lnTo>
                    <a:pt x="2291" y="766"/>
                  </a:lnTo>
                  <a:lnTo>
                    <a:pt x="2182" y="683"/>
                  </a:lnTo>
                  <a:lnTo>
                    <a:pt x="2078" y="607"/>
                  </a:lnTo>
                  <a:lnTo>
                    <a:pt x="1976" y="536"/>
                  </a:lnTo>
                  <a:lnTo>
                    <a:pt x="1876" y="470"/>
                  </a:lnTo>
                  <a:lnTo>
                    <a:pt x="1778" y="410"/>
                  </a:lnTo>
                  <a:lnTo>
                    <a:pt x="1684" y="354"/>
                  </a:lnTo>
                  <a:lnTo>
                    <a:pt x="1591" y="302"/>
                  </a:lnTo>
                  <a:lnTo>
                    <a:pt x="1499" y="255"/>
                  </a:lnTo>
                  <a:lnTo>
                    <a:pt x="1409" y="212"/>
                  </a:lnTo>
                  <a:lnTo>
                    <a:pt x="1322" y="175"/>
                  </a:lnTo>
                  <a:lnTo>
                    <a:pt x="1234" y="141"/>
                  </a:lnTo>
                  <a:lnTo>
                    <a:pt x="1149" y="110"/>
                  </a:lnTo>
                  <a:lnTo>
                    <a:pt x="1065" y="84"/>
                  </a:lnTo>
                  <a:lnTo>
                    <a:pt x="981" y="62"/>
                  </a:lnTo>
                  <a:lnTo>
                    <a:pt x="898" y="42"/>
                  </a:lnTo>
                  <a:lnTo>
                    <a:pt x="816" y="28"/>
                  </a:lnTo>
                  <a:lnTo>
                    <a:pt x="736" y="17"/>
                  </a:lnTo>
                  <a:lnTo>
                    <a:pt x="654" y="7"/>
                  </a:lnTo>
                  <a:lnTo>
                    <a:pt x="573" y="2"/>
                  </a:lnTo>
                  <a:lnTo>
                    <a:pt x="493" y="0"/>
                  </a:lnTo>
                  <a:lnTo>
                    <a:pt x="412" y="0"/>
                  </a:lnTo>
                  <a:lnTo>
                    <a:pt x="330" y="4"/>
                  </a:lnTo>
                  <a:lnTo>
                    <a:pt x="248" y="10"/>
                  </a:lnTo>
                  <a:lnTo>
                    <a:pt x="166" y="18"/>
                  </a:lnTo>
                  <a:lnTo>
                    <a:pt x="85" y="29"/>
                  </a:lnTo>
                  <a:lnTo>
                    <a:pt x="0" y="4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546262" name="Freeform 22"/>
            <p:cNvSpPr>
              <a:spLocks/>
            </p:cNvSpPr>
            <p:nvPr userDrawn="1"/>
          </p:nvSpPr>
          <p:spPr bwMode="auto">
            <a:xfrm>
              <a:off x="485" y="930"/>
              <a:ext cx="5327" cy="953"/>
            </a:xfrm>
            <a:custGeom>
              <a:avLst/>
              <a:gdLst/>
              <a:ahLst/>
              <a:cxnLst>
                <a:cxn ang="0">
                  <a:pos x="5327" y="1416"/>
                </a:cxn>
                <a:cxn ang="0">
                  <a:pos x="5284" y="1463"/>
                </a:cxn>
                <a:cxn ang="0">
                  <a:pos x="5233" y="1515"/>
                </a:cxn>
                <a:cxn ang="0">
                  <a:pos x="5162" y="1578"/>
                </a:cxn>
                <a:cxn ang="0">
                  <a:pos x="5073" y="1647"/>
                </a:cxn>
                <a:cxn ang="0">
                  <a:pos x="4965" y="1718"/>
                </a:cxn>
                <a:cxn ang="0">
                  <a:pos x="4872" y="1768"/>
                </a:cxn>
                <a:cxn ang="0">
                  <a:pos x="4805" y="1799"/>
                </a:cxn>
                <a:cxn ang="0">
                  <a:pos x="4733" y="1828"/>
                </a:cxn>
                <a:cxn ang="0">
                  <a:pos x="4658" y="1854"/>
                </a:cxn>
                <a:cxn ang="0">
                  <a:pos x="4579" y="1875"/>
                </a:cxn>
                <a:cxn ang="0">
                  <a:pos x="4496" y="1891"/>
                </a:cxn>
                <a:cxn ang="0">
                  <a:pos x="4408" y="1902"/>
                </a:cxn>
                <a:cxn ang="0">
                  <a:pos x="4317" y="1907"/>
                </a:cxn>
                <a:cxn ang="0">
                  <a:pos x="4222" y="1907"/>
                </a:cxn>
                <a:cxn ang="0">
                  <a:pos x="4124" y="1897"/>
                </a:cxn>
                <a:cxn ang="0">
                  <a:pos x="4021" y="1881"/>
                </a:cxn>
                <a:cxn ang="0">
                  <a:pos x="3915" y="1857"/>
                </a:cxn>
                <a:cxn ang="0">
                  <a:pos x="3807" y="1821"/>
                </a:cxn>
                <a:cxn ang="0">
                  <a:pos x="3695" y="1778"/>
                </a:cxn>
                <a:cxn ang="0">
                  <a:pos x="3579" y="1723"/>
                </a:cxn>
                <a:cxn ang="0">
                  <a:pos x="3460" y="1657"/>
                </a:cxn>
                <a:cxn ang="0">
                  <a:pos x="3338" y="1579"/>
                </a:cxn>
                <a:cxn ang="0">
                  <a:pos x="3213" y="1489"/>
                </a:cxn>
                <a:cxn ang="0">
                  <a:pos x="3085" y="1386"/>
                </a:cxn>
                <a:cxn ang="0">
                  <a:pos x="3020" y="1329"/>
                </a:cxn>
                <a:cxn ang="0">
                  <a:pos x="2766" y="1108"/>
                </a:cxn>
                <a:cxn ang="0">
                  <a:pos x="2527" y="909"/>
                </a:cxn>
                <a:cxn ang="0">
                  <a:pos x="2301" y="733"/>
                </a:cxn>
                <a:cxn ang="0">
                  <a:pos x="2085" y="578"/>
                </a:cxn>
                <a:cxn ang="0">
                  <a:pos x="1883" y="446"/>
                </a:cxn>
                <a:cxn ang="0">
                  <a:pos x="1688" y="331"/>
                </a:cxn>
                <a:cxn ang="0">
                  <a:pos x="1502" y="236"/>
                </a:cxn>
                <a:cxn ang="0">
                  <a:pos x="1323" y="158"/>
                </a:cxn>
                <a:cxn ang="0">
                  <a:pos x="1150" y="97"/>
                </a:cxn>
                <a:cxn ang="0">
                  <a:pos x="982" y="52"/>
                </a:cxn>
                <a:cxn ang="0">
                  <a:pos x="816" y="21"/>
                </a:cxn>
                <a:cxn ang="0">
                  <a:pos x="654" y="5"/>
                </a:cxn>
                <a:cxn ang="0">
                  <a:pos x="491" y="0"/>
                </a:cxn>
                <a:cxn ang="0">
                  <a:pos x="329" y="7"/>
                </a:cxn>
                <a:cxn ang="0">
                  <a:pos x="167" y="24"/>
                </a:cxn>
                <a:cxn ang="0">
                  <a:pos x="0" y="53"/>
                </a:cxn>
              </a:cxnLst>
              <a:rect l="0" t="0" r="r" b="b"/>
              <a:pathLst>
                <a:path w="5327" h="1907">
                  <a:moveTo>
                    <a:pt x="5327" y="1416"/>
                  </a:moveTo>
                  <a:lnTo>
                    <a:pt x="5327" y="1416"/>
                  </a:lnTo>
                  <a:lnTo>
                    <a:pt x="5316" y="1429"/>
                  </a:lnTo>
                  <a:lnTo>
                    <a:pt x="5284" y="1463"/>
                  </a:lnTo>
                  <a:lnTo>
                    <a:pt x="5262" y="1487"/>
                  </a:lnTo>
                  <a:lnTo>
                    <a:pt x="5233" y="1515"/>
                  </a:lnTo>
                  <a:lnTo>
                    <a:pt x="5201" y="1545"/>
                  </a:lnTo>
                  <a:lnTo>
                    <a:pt x="5162" y="1578"/>
                  </a:lnTo>
                  <a:lnTo>
                    <a:pt x="5120" y="1612"/>
                  </a:lnTo>
                  <a:lnTo>
                    <a:pt x="5073" y="1647"/>
                  </a:lnTo>
                  <a:lnTo>
                    <a:pt x="5020" y="1683"/>
                  </a:lnTo>
                  <a:lnTo>
                    <a:pt x="4965" y="1718"/>
                  </a:lnTo>
                  <a:lnTo>
                    <a:pt x="4904" y="1752"/>
                  </a:lnTo>
                  <a:lnTo>
                    <a:pt x="4872" y="1768"/>
                  </a:lnTo>
                  <a:lnTo>
                    <a:pt x="4839" y="1784"/>
                  </a:lnTo>
                  <a:lnTo>
                    <a:pt x="4805" y="1799"/>
                  </a:lnTo>
                  <a:lnTo>
                    <a:pt x="4769" y="1813"/>
                  </a:lnTo>
                  <a:lnTo>
                    <a:pt x="4733" y="1828"/>
                  </a:lnTo>
                  <a:lnTo>
                    <a:pt x="4697" y="1841"/>
                  </a:lnTo>
                  <a:lnTo>
                    <a:pt x="4658" y="1854"/>
                  </a:lnTo>
                  <a:lnTo>
                    <a:pt x="4619" y="1865"/>
                  </a:lnTo>
                  <a:lnTo>
                    <a:pt x="4579" y="1875"/>
                  </a:lnTo>
                  <a:lnTo>
                    <a:pt x="4537" y="1883"/>
                  </a:lnTo>
                  <a:lnTo>
                    <a:pt x="4496" y="1891"/>
                  </a:lnTo>
                  <a:lnTo>
                    <a:pt x="4453" y="1897"/>
                  </a:lnTo>
                  <a:lnTo>
                    <a:pt x="4408" y="1902"/>
                  </a:lnTo>
                  <a:lnTo>
                    <a:pt x="4362" y="1905"/>
                  </a:lnTo>
                  <a:lnTo>
                    <a:pt x="4317" y="1907"/>
                  </a:lnTo>
                  <a:lnTo>
                    <a:pt x="4269" y="1907"/>
                  </a:lnTo>
                  <a:lnTo>
                    <a:pt x="4222" y="1907"/>
                  </a:lnTo>
                  <a:lnTo>
                    <a:pt x="4174" y="1902"/>
                  </a:lnTo>
                  <a:lnTo>
                    <a:pt x="4124" y="1897"/>
                  </a:lnTo>
                  <a:lnTo>
                    <a:pt x="4072" y="1891"/>
                  </a:lnTo>
                  <a:lnTo>
                    <a:pt x="4021" y="1881"/>
                  </a:lnTo>
                  <a:lnTo>
                    <a:pt x="3969" y="1870"/>
                  </a:lnTo>
                  <a:lnTo>
                    <a:pt x="3915" y="1857"/>
                  </a:lnTo>
                  <a:lnTo>
                    <a:pt x="3861" y="1841"/>
                  </a:lnTo>
                  <a:lnTo>
                    <a:pt x="3807" y="1821"/>
                  </a:lnTo>
                  <a:lnTo>
                    <a:pt x="3751" y="1800"/>
                  </a:lnTo>
                  <a:lnTo>
                    <a:pt x="3695" y="1778"/>
                  </a:lnTo>
                  <a:lnTo>
                    <a:pt x="3636" y="1752"/>
                  </a:lnTo>
                  <a:lnTo>
                    <a:pt x="3579" y="1723"/>
                  </a:lnTo>
                  <a:lnTo>
                    <a:pt x="3520" y="1692"/>
                  </a:lnTo>
                  <a:lnTo>
                    <a:pt x="3460" y="1657"/>
                  </a:lnTo>
                  <a:lnTo>
                    <a:pt x="3399" y="1620"/>
                  </a:lnTo>
                  <a:lnTo>
                    <a:pt x="3338" y="1579"/>
                  </a:lnTo>
                  <a:lnTo>
                    <a:pt x="3275" y="1536"/>
                  </a:lnTo>
                  <a:lnTo>
                    <a:pt x="3213" y="1489"/>
                  </a:lnTo>
                  <a:lnTo>
                    <a:pt x="3149" y="1439"/>
                  </a:lnTo>
                  <a:lnTo>
                    <a:pt x="3085" y="1386"/>
                  </a:lnTo>
                  <a:lnTo>
                    <a:pt x="3020" y="1329"/>
                  </a:lnTo>
                  <a:lnTo>
                    <a:pt x="3020" y="1329"/>
                  </a:lnTo>
                  <a:lnTo>
                    <a:pt x="2892" y="1214"/>
                  </a:lnTo>
                  <a:lnTo>
                    <a:pt x="2766" y="1108"/>
                  </a:lnTo>
                  <a:lnTo>
                    <a:pt x="2645" y="1004"/>
                  </a:lnTo>
                  <a:lnTo>
                    <a:pt x="2527" y="909"/>
                  </a:lnTo>
                  <a:lnTo>
                    <a:pt x="2412" y="817"/>
                  </a:lnTo>
                  <a:lnTo>
                    <a:pt x="2301" y="733"/>
                  </a:lnTo>
                  <a:lnTo>
                    <a:pt x="2192" y="652"/>
                  </a:lnTo>
                  <a:lnTo>
                    <a:pt x="2085" y="578"/>
                  </a:lnTo>
                  <a:lnTo>
                    <a:pt x="1983" y="509"/>
                  </a:lnTo>
                  <a:lnTo>
                    <a:pt x="1883" y="446"/>
                  </a:lnTo>
                  <a:lnTo>
                    <a:pt x="1784" y="386"/>
                  </a:lnTo>
                  <a:lnTo>
                    <a:pt x="1688" y="331"/>
                  </a:lnTo>
                  <a:lnTo>
                    <a:pt x="1594" y="281"/>
                  </a:lnTo>
                  <a:lnTo>
                    <a:pt x="1502" y="236"/>
                  </a:lnTo>
                  <a:lnTo>
                    <a:pt x="1412" y="195"/>
                  </a:lnTo>
                  <a:lnTo>
                    <a:pt x="1323" y="158"/>
                  </a:lnTo>
                  <a:lnTo>
                    <a:pt x="1236" y="126"/>
                  </a:lnTo>
                  <a:lnTo>
                    <a:pt x="1150" y="97"/>
                  </a:lnTo>
                  <a:lnTo>
                    <a:pt x="1065" y="73"/>
                  </a:lnTo>
                  <a:lnTo>
                    <a:pt x="982" y="52"/>
                  </a:lnTo>
                  <a:lnTo>
                    <a:pt x="898" y="36"/>
                  </a:lnTo>
                  <a:lnTo>
                    <a:pt x="816" y="21"/>
                  </a:lnTo>
                  <a:lnTo>
                    <a:pt x="734" y="11"/>
                  </a:lnTo>
                  <a:lnTo>
                    <a:pt x="654" y="5"/>
                  </a:lnTo>
                  <a:lnTo>
                    <a:pt x="572" y="0"/>
                  </a:lnTo>
                  <a:lnTo>
                    <a:pt x="491" y="0"/>
                  </a:lnTo>
                  <a:lnTo>
                    <a:pt x="411" y="2"/>
                  </a:lnTo>
                  <a:lnTo>
                    <a:pt x="329" y="7"/>
                  </a:lnTo>
                  <a:lnTo>
                    <a:pt x="248" y="15"/>
                  </a:lnTo>
                  <a:lnTo>
                    <a:pt x="167" y="24"/>
                  </a:lnTo>
                  <a:lnTo>
                    <a:pt x="83" y="37"/>
                  </a:lnTo>
                  <a:lnTo>
                    <a:pt x="0" y="53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546263" name="Freeform 23"/>
            <p:cNvSpPr>
              <a:spLocks/>
            </p:cNvSpPr>
            <p:nvPr userDrawn="1"/>
          </p:nvSpPr>
          <p:spPr bwMode="auto">
            <a:xfrm>
              <a:off x="503" y="949"/>
              <a:ext cx="5347" cy="920"/>
            </a:xfrm>
            <a:custGeom>
              <a:avLst/>
              <a:gdLst/>
              <a:ahLst/>
              <a:cxnLst>
                <a:cxn ang="0">
                  <a:pos x="5347" y="1326"/>
                </a:cxn>
                <a:cxn ang="0">
                  <a:pos x="5305" y="1374"/>
                </a:cxn>
                <a:cxn ang="0">
                  <a:pos x="5255" y="1426"/>
                </a:cxn>
                <a:cxn ang="0">
                  <a:pos x="5184" y="1492"/>
                </a:cxn>
                <a:cxn ang="0">
                  <a:pos x="5095" y="1563"/>
                </a:cxn>
                <a:cxn ang="0">
                  <a:pos x="4989" y="1636"/>
                </a:cxn>
                <a:cxn ang="0">
                  <a:pos x="4897" y="1689"/>
                </a:cxn>
                <a:cxn ang="0">
                  <a:pos x="4830" y="1721"/>
                </a:cxn>
                <a:cxn ang="0">
                  <a:pos x="4759" y="1752"/>
                </a:cxn>
                <a:cxn ang="0">
                  <a:pos x="4685" y="1778"/>
                </a:cxn>
                <a:cxn ang="0">
                  <a:pos x="4605" y="1800"/>
                </a:cxn>
                <a:cxn ang="0">
                  <a:pos x="4522" y="1820"/>
                </a:cxn>
                <a:cxn ang="0">
                  <a:pos x="4436" y="1833"/>
                </a:cxn>
                <a:cxn ang="0">
                  <a:pos x="4344" y="1839"/>
                </a:cxn>
                <a:cxn ang="0">
                  <a:pos x="4250" y="1841"/>
                </a:cxn>
                <a:cxn ang="0">
                  <a:pos x="4151" y="1834"/>
                </a:cxn>
                <a:cxn ang="0">
                  <a:pos x="4049" y="1820"/>
                </a:cxn>
                <a:cxn ang="0">
                  <a:pos x="3943" y="1797"/>
                </a:cxn>
                <a:cxn ang="0">
                  <a:pos x="3833" y="1765"/>
                </a:cxn>
                <a:cxn ang="0">
                  <a:pos x="3720" y="1723"/>
                </a:cxn>
                <a:cxn ang="0">
                  <a:pos x="3603" y="1669"/>
                </a:cxn>
                <a:cxn ang="0">
                  <a:pos x="3484" y="1605"/>
                </a:cxn>
                <a:cxn ang="0">
                  <a:pos x="3361" y="1531"/>
                </a:cxn>
                <a:cxn ang="0">
                  <a:pos x="3235" y="1442"/>
                </a:cxn>
                <a:cxn ang="0">
                  <a:pos x="3104" y="1340"/>
                </a:cxn>
                <a:cxn ang="0">
                  <a:pos x="3039" y="1285"/>
                </a:cxn>
                <a:cxn ang="0">
                  <a:pos x="2782" y="1067"/>
                </a:cxn>
                <a:cxn ang="0">
                  <a:pos x="2539" y="872"/>
                </a:cxn>
                <a:cxn ang="0">
                  <a:pos x="2310" y="701"/>
                </a:cxn>
                <a:cxn ang="0">
                  <a:pos x="2094" y="549"/>
                </a:cxn>
                <a:cxn ang="0">
                  <a:pos x="1888" y="420"/>
                </a:cxn>
                <a:cxn ang="0">
                  <a:pos x="1692" y="308"/>
                </a:cxn>
                <a:cxn ang="0">
                  <a:pos x="1505" y="218"/>
                </a:cxn>
                <a:cxn ang="0">
                  <a:pos x="1325" y="142"/>
                </a:cxn>
                <a:cxn ang="0">
                  <a:pos x="1151" y="85"/>
                </a:cxn>
                <a:cxn ang="0">
                  <a:pos x="982" y="43"/>
                </a:cxn>
                <a:cxn ang="0">
                  <a:pos x="816" y="16"/>
                </a:cxn>
                <a:cxn ang="0">
                  <a:pos x="653" y="1"/>
                </a:cxn>
                <a:cxn ang="0">
                  <a:pos x="491" y="0"/>
                </a:cxn>
                <a:cxn ang="0">
                  <a:pos x="329" y="11"/>
                </a:cxn>
                <a:cxn ang="0">
                  <a:pos x="167" y="32"/>
                </a:cxn>
                <a:cxn ang="0">
                  <a:pos x="0" y="63"/>
                </a:cxn>
              </a:cxnLst>
              <a:rect l="0" t="0" r="r" b="b"/>
              <a:pathLst>
                <a:path w="5347" h="1841">
                  <a:moveTo>
                    <a:pt x="5347" y="1326"/>
                  </a:moveTo>
                  <a:lnTo>
                    <a:pt x="5347" y="1326"/>
                  </a:lnTo>
                  <a:lnTo>
                    <a:pt x="5336" y="1338"/>
                  </a:lnTo>
                  <a:lnTo>
                    <a:pt x="5305" y="1374"/>
                  </a:lnTo>
                  <a:lnTo>
                    <a:pt x="5283" y="1398"/>
                  </a:lnTo>
                  <a:lnTo>
                    <a:pt x="5255" y="1426"/>
                  </a:lnTo>
                  <a:lnTo>
                    <a:pt x="5222" y="1458"/>
                  </a:lnTo>
                  <a:lnTo>
                    <a:pt x="5184" y="1492"/>
                  </a:lnTo>
                  <a:lnTo>
                    <a:pt x="5143" y="1526"/>
                  </a:lnTo>
                  <a:lnTo>
                    <a:pt x="5095" y="1563"/>
                  </a:lnTo>
                  <a:lnTo>
                    <a:pt x="5046" y="1600"/>
                  </a:lnTo>
                  <a:lnTo>
                    <a:pt x="4989" y="1636"/>
                  </a:lnTo>
                  <a:lnTo>
                    <a:pt x="4929" y="1671"/>
                  </a:lnTo>
                  <a:lnTo>
                    <a:pt x="4897" y="1689"/>
                  </a:lnTo>
                  <a:lnTo>
                    <a:pt x="4865" y="1705"/>
                  </a:lnTo>
                  <a:lnTo>
                    <a:pt x="4830" y="1721"/>
                  </a:lnTo>
                  <a:lnTo>
                    <a:pt x="4796" y="1737"/>
                  </a:lnTo>
                  <a:lnTo>
                    <a:pt x="4759" y="1752"/>
                  </a:lnTo>
                  <a:lnTo>
                    <a:pt x="4723" y="1765"/>
                  </a:lnTo>
                  <a:lnTo>
                    <a:pt x="4685" y="1778"/>
                  </a:lnTo>
                  <a:lnTo>
                    <a:pt x="4646" y="1791"/>
                  </a:lnTo>
                  <a:lnTo>
                    <a:pt x="4605" y="1800"/>
                  </a:lnTo>
                  <a:lnTo>
                    <a:pt x="4565" y="1812"/>
                  </a:lnTo>
                  <a:lnTo>
                    <a:pt x="4522" y="1820"/>
                  </a:lnTo>
                  <a:lnTo>
                    <a:pt x="4479" y="1826"/>
                  </a:lnTo>
                  <a:lnTo>
                    <a:pt x="4436" y="1833"/>
                  </a:lnTo>
                  <a:lnTo>
                    <a:pt x="4390" y="1837"/>
                  </a:lnTo>
                  <a:lnTo>
                    <a:pt x="4344" y="1839"/>
                  </a:lnTo>
                  <a:lnTo>
                    <a:pt x="4297" y="1841"/>
                  </a:lnTo>
                  <a:lnTo>
                    <a:pt x="4250" y="1841"/>
                  </a:lnTo>
                  <a:lnTo>
                    <a:pt x="4200" y="1837"/>
                  </a:lnTo>
                  <a:lnTo>
                    <a:pt x="4151" y="1834"/>
                  </a:lnTo>
                  <a:lnTo>
                    <a:pt x="4100" y="1828"/>
                  </a:lnTo>
                  <a:lnTo>
                    <a:pt x="4049" y="1820"/>
                  </a:lnTo>
                  <a:lnTo>
                    <a:pt x="3996" y="1808"/>
                  </a:lnTo>
                  <a:lnTo>
                    <a:pt x="3943" y="1797"/>
                  </a:lnTo>
                  <a:lnTo>
                    <a:pt x="3888" y="1781"/>
                  </a:lnTo>
                  <a:lnTo>
                    <a:pt x="3833" y="1765"/>
                  </a:lnTo>
                  <a:lnTo>
                    <a:pt x="3776" y="1744"/>
                  </a:lnTo>
                  <a:lnTo>
                    <a:pt x="3720" y="1723"/>
                  </a:lnTo>
                  <a:lnTo>
                    <a:pt x="3663" y="1697"/>
                  </a:lnTo>
                  <a:lnTo>
                    <a:pt x="3603" y="1669"/>
                  </a:lnTo>
                  <a:lnTo>
                    <a:pt x="3545" y="1639"/>
                  </a:lnTo>
                  <a:lnTo>
                    <a:pt x="3484" y="1605"/>
                  </a:lnTo>
                  <a:lnTo>
                    <a:pt x="3422" y="1569"/>
                  </a:lnTo>
                  <a:lnTo>
                    <a:pt x="3361" y="1531"/>
                  </a:lnTo>
                  <a:lnTo>
                    <a:pt x="3297" y="1487"/>
                  </a:lnTo>
                  <a:lnTo>
                    <a:pt x="3235" y="1442"/>
                  </a:lnTo>
                  <a:lnTo>
                    <a:pt x="3170" y="1393"/>
                  </a:lnTo>
                  <a:lnTo>
                    <a:pt x="3104" y="1340"/>
                  </a:lnTo>
                  <a:lnTo>
                    <a:pt x="3039" y="1285"/>
                  </a:lnTo>
                  <a:lnTo>
                    <a:pt x="3039" y="1285"/>
                  </a:lnTo>
                  <a:lnTo>
                    <a:pt x="2909" y="1172"/>
                  </a:lnTo>
                  <a:lnTo>
                    <a:pt x="2782" y="1067"/>
                  </a:lnTo>
                  <a:lnTo>
                    <a:pt x="2659" y="967"/>
                  </a:lnTo>
                  <a:lnTo>
                    <a:pt x="2539" y="872"/>
                  </a:lnTo>
                  <a:lnTo>
                    <a:pt x="2423" y="783"/>
                  </a:lnTo>
                  <a:lnTo>
                    <a:pt x="2310" y="701"/>
                  </a:lnTo>
                  <a:lnTo>
                    <a:pt x="2201" y="622"/>
                  </a:lnTo>
                  <a:lnTo>
                    <a:pt x="2094" y="549"/>
                  </a:lnTo>
                  <a:lnTo>
                    <a:pt x="1990" y="483"/>
                  </a:lnTo>
                  <a:lnTo>
                    <a:pt x="1888" y="420"/>
                  </a:lnTo>
                  <a:lnTo>
                    <a:pt x="1788" y="362"/>
                  </a:lnTo>
                  <a:lnTo>
                    <a:pt x="1692" y="308"/>
                  </a:lnTo>
                  <a:lnTo>
                    <a:pt x="1597" y="261"/>
                  </a:lnTo>
                  <a:lnTo>
                    <a:pt x="1505" y="218"/>
                  </a:lnTo>
                  <a:lnTo>
                    <a:pt x="1413" y="177"/>
                  </a:lnTo>
                  <a:lnTo>
                    <a:pt x="1325" y="142"/>
                  </a:lnTo>
                  <a:lnTo>
                    <a:pt x="1237" y="111"/>
                  </a:lnTo>
                  <a:lnTo>
                    <a:pt x="1151" y="85"/>
                  </a:lnTo>
                  <a:lnTo>
                    <a:pt x="1065" y="61"/>
                  </a:lnTo>
                  <a:lnTo>
                    <a:pt x="982" y="43"/>
                  </a:lnTo>
                  <a:lnTo>
                    <a:pt x="898" y="27"/>
                  </a:lnTo>
                  <a:lnTo>
                    <a:pt x="816" y="16"/>
                  </a:lnTo>
                  <a:lnTo>
                    <a:pt x="734" y="6"/>
                  </a:lnTo>
                  <a:lnTo>
                    <a:pt x="653" y="1"/>
                  </a:lnTo>
                  <a:lnTo>
                    <a:pt x="572" y="0"/>
                  </a:lnTo>
                  <a:lnTo>
                    <a:pt x="491" y="0"/>
                  </a:lnTo>
                  <a:lnTo>
                    <a:pt x="410" y="5"/>
                  </a:lnTo>
                  <a:lnTo>
                    <a:pt x="329" y="11"/>
                  </a:lnTo>
                  <a:lnTo>
                    <a:pt x="249" y="21"/>
                  </a:lnTo>
                  <a:lnTo>
                    <a:pt x="167" y="32"/>
                  </a:lnTo>
                  <a:lnTo>
                    <a:pt x="83" y="47"/>
                  </a:lnTo>
                  <a:lnTo>
                    <a:pt x="0" y="63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546264" name="Freeform 24"/>
            <p:cNvSpPr>
              <a:spLocks/>
            </p:cNvSpPr>
            <p:nvPr userDrawn="1"/>
          </p:nvSpPr>
          <p:spPr bwMode="auto">
            <a:xfrm>
              <a:off x="522" y="968"/>
              <a:ext cx="5365" cy="888"/>
            </a:xfrm>
            <a:custGeom>
              <a:avLst/>
              <a:gdLst/>
              <a:ahLst/>
              <a:cxnLst>
                <a:cxn ang="0">
                  <a:pos x="5365" y="1235"/>
                </a:cxn>
                <a:cxn ang="0">
                  <a:pos x="5325" y="1285"/>
                </a:cxn>
                <a:cxn ang="0">
                  <a:pos x="5275" y="1340"/>
                </a:cxn>
                <a:cxn ang="0">
                  <a:pos x="5206" y="1406"/>
                </a:cxn>
                <a:cxn ang="0">
                  <a:pos x="5118" y="1479"/>
                </a:cxn>
                <a:cxn ang="0">
                  <a:pos x="5013" y="1555"/>
                </a:cxn>
                <a:cxn ang="0">
                  <a:pos x="4921" y="1610"/>
                </a:cxn>
                <a:cxn ang="0">
                  <a:pos x="4854" y="1644"/>
                </a:cxn>
                <a:cxn ang="0">
                  <a:pos x="4785" y="1676"/>
                </a:cxn>
                <a:cxn ang="0">
                  <a:pos x="4710" y="1705"/>
                </a:cxn>
                <a:cxn ang="0">
                  <a:pos x="4631" y="1729"/>
                </a:cxn>
                <a:cxn ang="0">
                  <a:pos x="4549" y="1749"/>
                </a:cxn>
                <a:cxn ang="0">
                  <a:pos x="4461" y="1765"/>
                </a:cxn>
                <a:cxn ang="0">
                  <a:pos x="4370" y="1773"/>
                </a:cxn>
                <a:cxn ang="0">
                  <a:pos x="4275" y="1776"/>
                </a:cxn>
                <a:cxn ang="0">
                  <a:pos x="4177" y="1771"/>
                </a:cxn>
                <a:cxn ang="0">
                  <a:pos x="4074" y="1758"/>
                </a:cxn>
                <a:cxn ang="0">
                  <a:pos x="3969" y="1737"/>
                </a:cxn>
                <a:cxn ang="0">
                  <a:pos x="3857" y="1708"/>
                </a:cxn>
                <a:cxn ang="0">
                  <a:pos x="3745" y="1668"/>
                </a:cxn>
                <a:cxn ang="0">
                  <a:pos x="3627" y="1618"/>
                </a:cxn>
                <a:cxn ang="0">
                  <a:pos x="3506" y="1555"/>
                </a:cxn>
                <a:cxn ang="0">
                  <a:pos x="3383" y="1482"/>
                </a:cxn>
                <a:cxn ang="0">
                  <a:pos x="3255" y="1397"/>
                </a:cxn>
                <a:cxn ang="0">
                  <a:pos x="3124" y="1297"/>
                </a:cxn>
                <a:cxn ang="0">
                  <a:pos x="3058" y="1242"/>
                </a:cxn>
                <a:cxn ang="0">
                  <a:pos x="2797" y="1029"/>
                </a:cxn>
                <a:cxn ang="0">
                  <a:pos x="2551" y="838"/>
                </a:cxn>
                <a:cxn ang="0">
                  <a:pos x="2319" y="670"/>
                </a:cxn>
                <a:cxn ang="0">
                  <a:pos x="2101" y="523"/>
                </a:cxn>
                <a:cxn ang="0">
                  <a:pos x="1893" y="396"/>
                </a:cxn>
                <a:cxn ang="0">
                  <a:pos x="1696" y="289"/>
                </a:cxn>
                <a:cxn ang="0">
                  <a:pos x="1507" y="200"/>
                </a:cxn>
                <a:cxn ang="0">
                  <a:pos x="1325" y="129"/>
                </a:cxn>
                <a:cxn ang="0">
                  <a:pos x="1150" y="74"/>
                </a:cxn>
                <a:cxn ang="0">
                  <a:pos x="981" y="36"/>
                </a:cxn>
                <a:cxn ang="0">
                  <a:pos x="815" y="11"/>
                </a:cxn>
                <a:cxn ang="0">
                  <a:pos x="652" y="2"/>
                </a:cxn>
                <a:cxn ang="0">
                  <a:pos x="491" y="3"/>
                </a:cxn>
                <a:cxn ang="0">
                  <a:pos x="328" y="18"/>
                </a:cxn>
                <a:cxn ang="0">
                  <a:pos x="166" y="42"/>
                </a:cxn>
                <a:cxn ang="0">
                  <a:pos x="0" y="76"/>
                </a:cxn>
              </a:cxnLst>
              <a:rect l="0" t="0" r="r" b="b"/>
              <a:pathLst>
                <a:path w="5365" h="1776">
                  <a:moveTo>
                    <a:pt x="5365" y="1235"/>
                  </a:moveTo>
                  <a:lnTo>
                    <a:pt x="5365" y="1235"/>
                  </a:lnTo>
                  <a:lnTo>
                    <a:pt x="5354" y="1248"/>
                  </a:lnTo>
                  <a:lnTo>
                    <a:pt x="5325" y="1285"/>
                  </a:lnTo>
                  <a:lnTo>
                    <a:pt x="5301" y="1311"/>
                  </a:lnTo>
                  <a:lnTo>
                    <a:pt x="5275" y="1340"/>
                  </a:lnTo>
                  <a:lnTo>
                    <a:pt x="5243" y="1371"/>
                  </a:lnTo>
                  <a:lnTo>
                    <a:pt x="5206" y="1406"/>
                  </a:lnTo>
                  <a:lnTo>
                    <a:pt x="5164" y="1442"/>
                  </a:lnTo>
                  <a:lnTo>
                    <a:pt x="5118" y="1479"/>
                  </a:lnTo>
                  <a:lnTo>
                    <a:pt x="5067" y="1518"/>
                  </a:lnTo>
                  <a:lnTo>
                    <a:pt x="5013" y="1555"/>
                  </a:lnTo>
                  <a:lnTo>
                    <a:pt x="4953" y="1592"/>
                  </a:lnTo>
                  <a:lnTo>
                    <a:pt x="4921" y="1610"/>
                  </a:lnTo>
                  <a:lnTo>
                    <a:pt x="4889" y="1628"/>
                  </a:lnTo>
                  <a:lnTo>
                    <a:pt x="4854" y="1644"/>
                  </a:lnTo>
                  <a:lnTo>
                    <a:pt x="4820" y="1660"/>
                  </a:lnTo>
                  <a:lnTo>
                    <a:pt x="4785" y="1676"/>
                  </a:lnTo>
                  <a:lnTo>
                    <a:pt x="4747" y="1691"/>
                  </a:lnTo>
                  <a:lnTo>
                    <a:pt x="4710" y="1705"/>
                  </a:lnTo>
                  <a:lnTo>
                    <a:pt x="4671" y="1718"/>
                  </a:lnTo>
                  <a:lnTo>
                    <a:pt x="4631" y="1729"/>
                  </a:lnTo>
                  <a:lnTo>
                    <a:pt x="4591" y="1739"/>
                  </a:lnTo>
                  <a:lnTo>
                    <a:pt x="4549" y="1749"/>
                  </a:lnTo>
                  <a:lnTo>
                    <a:pt x="4506" y="1757"/>
                  </a:lnTo>
                  <a:lnTo>
                    <a:pt x="4461" y="1765"/>
                  </a:lnTo>
                  <a:lnTo>
                    <a:pt x="4417" y="1770"/>
                  </a:lnTo>
                  <a:lnTo>
                    <a:pt x="4370" y="1773"/>
                  </a:lnTo>
                  <a:lnTo>
                    <a:pt x="4324" y="1775"/>
                  </a:lnTo>
                  <a:lnTo>
                    <a:pt x="4275" y="1776"/>
                  </a:lnTo>
                  <a:lnTo>
                    <a:pt x="4227" y="1775"/>
                  </a:lnTo>
                  <a:lnTo>
                    <a:pt x="4177" y="1771"/>
                  </a:lnTo>
                  <a:lnTo>
                    <a:pt x="4125" y="1766"/>
                  </a:lnTo>
                  <a:lnTo>
                    <a:pt x="4074" y="1758"/>
                  </a:lnTo>
                  <a:lnTo>
                    <a:pt x="4021" y="1749"/>
                  </a:lnTo>
                  <a:lnTo>
                    <a:pt x="3969" y="1737"/>
                  </a:lnTo>
                  <a:lnTo>
                    <a:pt x="3913" y="1724"/>
                  </a:lnTo>
                  <a:lnTo>
                    <a:pt x="3857" y="1708"/>
                  </a:lnTo>
                  <a:lnTo>
                    <a:pt x="3802" y="1689"/>
                  </a:lnTo>
                  <a:lnTo>
                    <a:pt x="3745" y="1668"/>
                  </a:lnTo>
                  <a:lnTo>
                    <a:pt x="3687" y="1644"/>
                  </a:lnTo>
                  <a:lnTo>
                    <a:pt x="3627" y="1618"/>
                  </a:lnTo>
                  <a:lnTo>
                    <a:pt x="3567" y="1587"/>
                  </a:lnTo>
                  <a:lnTo>
                    <a:pt x="3506" y="1555"/>
                  </a:lnTo>
                  <a:lnTo>
                    <a:pt x="3445" y="1521"/>
                  </a:lnTo>
                  <a:lnTo>
                    <a:pt x="3383" y="1482"/>
                  </a:lnTo>
                  <a:lnTo>
                    <a:pt x="3319" y="1440"/>
                  </a:lnTo>
                  <a:lnTo>
                    <a:pt x="3255" y="1397"/>
                  </a:lnTo>
                  <a:lnTo>
                    <a:pt x="3190" y="1348"/>
                  </a:lnTo>
                  <a:lnTo>
                    <a:pt x="3124" y="1297"/>
                  </a:lnTo>
                  <a:lnTo>
                    <a:pt x="3058" y="1242"/>
                  </a:lnTo>
                  <a:lnTo>
                    <a:pt x="3058" y="1242"/>
                  </a:lnTo>
                  <a:lnTo>
                    <a:pt x="2924" y="1132"/>
                  </a:lnTo>
                  <a:lnTo>
                    <a:pt x="2797" y="1029"/>
                  </a:lnTo>
                  <a:lnTo>
                    <a:pt x="2672" y="930"/>
                  </a:lnTo>
                  <a:lnTo>
                    <a:pt x="2551" y="838"/>
                  </a:lnTo>
                  <a:lnTo>
                    <a:pt x="2434" y="751"/>
                  </a:lnTo>
                  <a:lnTo>
                    <a:pt x="2319" y="670"/>
                  </a:lnTo>
                  <a:lnTo>
                    <a:pt x="2209" y="593"/>
                  </a:lnTo>
                  <a:lnTo>
                    <a:pt x="2101" y="523"/>
                  </a:lnTo>
                  <a:lnTo>
                    <a:pt x="1996" y="457"/>
                  </a:lnTo>
                  <a:lnTo>
                    <a:pt x="1893" y="396"/>
                  </a:lnTo>
                  <a:lnTo>
                    <a:pt x="1793" y="341"/>
                  </a:lnTo>
                  <a:lnTo>
                    <a:pt x="1696" y="289"/>
                  </a:lnTo>
                  <a:lnTo>
                    <a:pt x="1600" y="242"/>
                  </a:lnTo>
                  <a:lnTo>
                    <a:pt x="1507" y="200"/>
                  </a:lnTo>
                  <a:lnTo>
                    <a:pt x="1415" y="163"/>
                  </a:lnTo>
                  <a:lnTo>
                    <a:pt x="1325" y="129"/>
                  </a:lnTo>
                  <a:lnTo>
                    <a:pt x="1238" y="100"/>
                  </a:lnTo>
                  <a:lnTo>
                    <a:pt x="1150" y="74"/>
                  </a:lnTo>
                  <a:lnTo>
                    <a:pt x="1065" y="53"/>
                  </a:lnTo>
                  <a:lnTo>
                    <a:pt x="981" y="36"/>
                  </a:lnTo>
                  <a:lnTo>
                    <a:pt x="897" y="23"/>
                  </a:lnTo>
                  <a:lnTo>
                    <a:pt x="815" y="11"/>
                  </a:lnTo>
                  <a:lnTo>
                    <a:pt x="734" y="5"/>
                  </a:lnTo>
                  <a:lnTo>
                    <a:pt x="652" y="2"/>
                  </a:lnTo>
                  <a:lnTo>
                    <a:pt x="571" y="0"/>
                  </a:lnTo>
                  <a:lnTo>
                    <a:pt x="491" y="3"/>
                  </a:lnTo>
                  <a:lnTo>
                    <a:pt x="409" y="8"/>
                  </a:lnTo>
                  <a:lnTo>
                    <a:pt x="328" y="18"/>
                  </a:lnTo>
                  <a:lnTo>
                    <a:pt x="248" y="29"/>
                  </a:lnTo>
                  <a:lnTo>
                    <a:pt x="166" y="42"/>
                  </a:lnTo>
                  <a:lnTo>
                    <a:pt x="84" y="58"/>
                  </a:lnTo>
                  <a:lnTo>
                    <a:pt x="0" y="7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546265" name="Freeform 25"/>
            <p:cNvSpPr>
              <a:spLocks/>
            </p:cNvSpPr>
            <p:nvPr userDrawn="1"/>
          </p:nvSpPr>
          <p:spPr bwMode="auto">
            <a:xfrm>
              <a:off x="542" y="987"/>
              <a:ext cx="5381" cy="854"/>
            </a:xfrm>
            <a:custGeom>
              <a:avLst/>
              <a:gdLst/>
              <a:ahLst/>
              <a:cxnLst>
                <a:cxn ang="0">
                  <a:pos x="5381" y="1145"/>
                </a:cxn>
                <a:cxn ang="0">
                  <a:pos x="5341" y="1195"/>
                </a:cxn>
                <a:cxn ang="0">
                  <a:pos x="5293" y="1250"/>
                </a:cxn>
                <a:cxn ang="0">
                  <a:pos x="5224" y="1319"/>
                </a:cxn>
                <a:cxn ang="0">
                  <a:pos x="5138" y="1395"/>
                </a:cxn>
                <a:cxn ang="0">
                  <a:pos x="5033" y="1472"/>
                </a:cxn>
                <a:cxn ang="0">
                  <a:pos x="4943" y="1529"/>
                </a:cxn>
                <a:cxn ang="0">
                  <a:pos x="4877" y="1564"/>
                </a:cxn>
                <a:cxn ang="0">
                  <a:pos x="4808" y="1598"/>
                </a:cxn>
                <a:cxn ang="0">
                  <a:pos x="4733" y="1629"/>
                </a:cxn>
                <a:cxn ang="0">
                  <a:pos x="4655" y="1655"/>
                </a:cxn>
                <a:cxn ang="0">
                  <a:pos x="4572" y="1676"/>
                </a:cxn>
                <a:cxn ang="0">
                  <a:pos x="4486" y="1694"/>
                </a:cxn>
                <a:cxn ang="0">
                  <a:pos x="4396" y="1705"/>
                </a:cxn>
                <a:cxn ang="0">
                  <a:pos x="4300" y="1708"/>
                </a:cxn>
                <a:cxn ang="0">
                  <a:pos x="4201" y="1706"/>
                </a:cxn>
                <a:cxn ang="0">
                  <a:pos x="4098" y="1695"/>
                </a:cxn>
                <a:cxn ang="0">
                  <a:pos x="3992" y="1677"/>
                </a:cxn>
                <a:cxn ang="0">
                  <a:pos x="3882" y="1648"/>
                </a:cxn>
                <a:cxn ang="0">
                  <a:pos x="3768" y="1611"/>
                </a:cxn>
                <a:cxn ang="0">
                  <a:pos x="3650" y="1563"/>
                </a:cxn>
                <a:cxn ang="0">
                  <a:pos x="3528" y="1503"/>
                </a:cxn>
                <a:cxn ang="0">
                  <a:pos x="3403" y="1432"/>
                </a:cxn>
                <a:cxn ang="0">
                  <a:pos x="3274" y="1348"/>
                </a:cxn>
                <a:cxn ang="0">
                  <a:pos x="3142" y="1251"/>
                </a:cxn>
                <a:cxn ang="0">
                  <a:pos x="3074" y="1198"/>
                </a:cxn>
                <a:cxn ang="0">
                  <a:pos x="2810" y="988"/>
                </a:cxn>
                <a:cxn ang="0">
                  <a:pos x="2561" y="801"/>
                </a:cxn>
                <a:cxn ang="0">
                  <a:pos x="2328" y="638"/>
                </a:cxn>
                <a:cxn ang="0">
                  <a:pos x="2106" y="494"/>
                </a:cxn>
                <a:cxn ang="0">
                  <a:pos x="1898" y="371"/>
                </a:cxn>
                <a:cxn ang="0">
                  <a:pos x="1698" y="268"/>
                </a:cxn>
                <a:cxn ang="0">
                  <a:pos x="1508" y="182"/>
                </a:cxn>
                <a:cxn ang="0">
                  <a:pos x="1326" y="114"/>
                </a:cxn>
                <a:cxn ang="0">
                  <a:pos x="1149" y="63"/>
                </a:cxn>
                <a:cxn ang="0">
                  <a:pos x="980" y="27"/>
                </a:cxn>
                <a:cxn ang="0">
                  <a:pos x="813" y="6"/>
                </a:cxn>
                <a:cxn ang="0">
                  <a:pos x="650" y="0"/>
                </a:cxn>
                <a:cxn ang="0">
                  <a:pos x="489" y="5"/>
                </a:cxn>
                <a:cxn ang="0">
                  <a:pos x="328" y="22"/>
                </a:cxn>
                <a:cxn ang="0">
                  <a:pos x="165" y="50"/>
                </a:cxn>
                <a:cxn ang="0">
                  <a:pos x="0" y="89"/>
                </a:cxn>
              </a:cxnLst>
              <a:rect l="0" t="0" r="r" b="b"/>
              <a:pathLst>
                <a:path w="5381" h="1708">
                  <a:moveTo>
                    <a:pt x="5381" y="1145"/>
                  </a:moveTo>
                  <a:lnTo>
                    <a:pt x="5381" y="1145"/>
                  </a:lnTo>
                  <a:lnTo>
                    <a:pt x="5372" y="1157"/>
                  </a:lnTo>
                  <a:lnTo>
                    <a:pt x="5341" y="1195"/>
                  </a:lnTo>
                  <a:lnTo>
                    <a:pt x="5319" y="1220"/>
                  </a:lnTo>
                  <a:lnTo>
                    <a:pt x="5293" y="1250"/>
                  </a:lnTo>
                  <a:lnTo>
                    <a:pt x="5261" y="1283"/>
                  </a:lnTo>
                  <a:lnTo>
                    <a:pt x="5224" y="1319"/>
                  </a:lnTo>
                  <a:lnTo>
                    <a:pt x="5184" y="1356"/>
                  </a:lnTo>
                  <a:lnTo>
                    <a:pt x="5138" y="1395"/>
                  </a:lnTo>
                  <a:lnTo>
                    <a:pt x="5088" y="1434"/>
                  </a:lnTo>
                  <a:lnTo>
                    <a:pt x="5033" y="1472"/>
                  </a:lnTo>
                  <a:lnTo>
                    <a:pt x="4975" y="1511"/>
                  </a:lnTo>
                  <a:lnTo>
                    <a:pt x="4943" y="1529"/>
                  </a:lnTo>
                  <a:lnTo>
                    <a:pt x="4911" y="1547"/>
                  </a:lnTo>
                  <a:lnTo>
                    <a:pt x="4877" y="1564"/>
                  </a:lnTo>
                  <a:lnTo>
                    <a:pt x="4843" y="1582"/>
                  </a:lnTo>
                  <a:lnTo>
                    <a:pt x="4808" y="1598"/>
                  </a:lnTo>
                  <a:lnTo>
                    <a:pt x="4770" y="1613"/>
                  </a:lnTo>
                  <a:lnTo>
                    <a:pt x="4733" y="1629"/>
                  </a:lnTo>
                  <a:lnTo>
                    <a:pt x="4694" y="1642"/>
                  </a:lnTo>
                  <a:lnTo>
                    <a:pt x="4655" y="1655"/>
                  </a:lnTo>
                  <a:lnTo>
                    <a:pt x="4614" y="1666"/>
                  </a:lnTo>
                  <a:lnTo>
                    <a:pt x="4572" y="1676"/>
                  </a:lnTo>
                  <a:lnTo>
                    <a:pt x="4530" y="1685"/>
                  </a:lnTo>
                  <a:lnTo>
                    <a:pt x="4486" y="1694"/>
                  </a:lnTo>
                  <a:lnTo>
                    <a:pt x="4441" y="1700"/>
                  </a:lnTo>
                  <a:lnTo>
                    <a:pt x="4396" y="1705"/>
                  </a:lnTo>
                  <a:lnTo>
                    <a:pt x="4348" y="1708"/>
                  </a:lnTo>
                  <a:lnTo>
                    <a:pt x="4300" y="1708"/>
                  </a:lnTo>
                  <a:lnTo>
                    <a:pt x="4251" y="1708"/>
                  </a:lnTo>
                  <a:lnTo>
                    <a:pt x="4201" y="1706"/>
                  </a:lnTo>
                  <a:lnTo>
                    <a:pt x="4150" y="1702"/>
                  </a:lnTo>
                  <a:lnTo>
                    <a:pt x="4098" y="1695"/>
                  </a:lnTo>
                  <a:lnTo>
                    <a:pt x="4046" y="1687"/>
                  </a:lnTo>
                  <a:lnTo>
                    <a:pt x="3992" y="1677"/>
                  </a:lnTo>
                  <a:lnTo>
                    <a:pt x="3937" y="1664"/>
                  </a:lnTo>
                  <a:lnTo>
                    <a:pt x="3882" y="1648"/>
                  </a:lnTo>
                  <a:lnTo>
                    <a:pt x="3825" y="1631"/>
                  </a:lnTo>
                  <a:lnTo>
                    <a:pt x="3768" y="1611"/>
                  </a:lnTo>
                  <a:lnTo>
                    <a:pt x="3708" y="1589"/>
                  </a:lnTo>
                  <a:lnTo>
                    <a:pt x="3650" y="1563"/>
                  </a:lnTo>
                  <a:lnTo>
                    <a:pt x="3589" y="1534"/>
                  </a:lnTo>
                  <a:lnTo>
                    <a:pt x="3528" y="1503"/>
                  </a:lnTo>
                  <a:lnTo>
                    <a:pt x="3465" y="1469"/>
                  </a:lnTo>
                  <a:lnTo>
                    <a:pt x="3403" y="1432"/>
                  </a:lnTo>
                  <a:lnTo>
                    <a:pt x="3339" y="1392"/>
                  </a:lnTo>
                  <a:lnTo>
                    <a:pt x="3274" y="1348"/>
                  </a:lnTo>
                  <a:lnTo>
                    <a:pt x="3209" y="1301"/>
                  </a:lnTo>
                  <a:lnTo>
                    <a:pt x="3142" y="1251"/>
                  </a:lnTo>
                  <a:lnTo>
                    <a:pt x="3074" y="1198"/>
                  </a:lnTo>
                  <a:lnTo>
                    <a:pt x="3074" y="1198"/>
                  </a:lnTo>
                  <a:lnTo>
                    <a:pt x="2941" y="1090"/>
                  </a:lnTo>
                  <a:lnTo>
                    <a:pt x="2810" y="988"/>
                  </a:lnTo>
                  <a:lnTo>
                    <a:pt x="2684" y="891"/>
                  </a:lnTo>
                  <a:lnTo>
                    <a:pt x="2561" y="801"/>
                  </a:lnTo>
                  <a:lnTo>
                    <a:pt x="2443" y="717"/>
                  </a:lnTo>
                  <a:lnTo>
                    <a:pt x="2328" y="638"/>
                  </a:lnTo>
                  <a:lnTo>
                    <a:pt x="2216" y="563"/>
                  </a:lnTo>
                  <a:lnTo>
                    <a:pt x="2106" y="494"/>
                  </a:lnTo>
                  <a:lnTo>
                    <a:pt x="2001" y="429"/>
                  </a:lnTo>
                  <a:lnTo>
                    <a:pt x="1898" y="371"/>
                  </a:lnTo>
                  <a:lnTo>
                    <a:pt x="1796" y="316"/>
                  </a:lnTo>
                  <a:lnTo>
                    <a:pt x="1698" y="268"/>
                  </a:lnTo>
                  <a:lnTo>
                    <a:pt x="1602" y="223"/>
                  </a:lnTo>
                  <a:lnTo>
                    <a:pt x="1508" y="182"/>
                  </a:lnTo>
                  <a:lnTo>
                    <a:pt x="1416" y="147"/>
                  </a:lnTo>
                  <a:lnTo>
                    <a:pt x="1326" y="114"/>
                  </a:lnTo>
                  <a:lnTo>
                    <a:pt x="1237" y="87"/>
                  </a:lnTo>
                  <a:lnTo>
                    <a:pt x="1149" y="63"/>
                  </a:lnTo>
                  <a:lnTo>
                    <a:pt x="1065" y="43"/>
                  </a:lnTo>
                  <a:lnTo>
                    <a:pt x="980" y="27"/>
                  </a:lnTo>
                  <a:lnTo>
                    <a:pt x="897" y="16"/>
                  </a:lnTo>
                  <a:lnTo>
                    <a:pt x="813" y="6"/>
                  </a:lnTo>
                  <a:lnTo>
                    <a:pt x="732" y="1"/>
                  </a:lnTo>
                  <a:lnTo>
                    <a:pt x="650" y="0"/>
                  </a:lnTo>
                  <a:lnTo>
                    <a:pt x="569" y="0"/>
                  </a:lnTo>
                  <a:lnTo>
                    <a:pt x="489" y="5"/>
                  </a:lnTo>
                  <a:lnTo>
                    <a:pt x="408" y="11"/>
                  </a:lnTo>
                  <a:lnTo>
                    <a:pt x="328" y="22"/>
                  </a:lnTo>
                  <a:lnTo>
                    <a:pt x="246" y="35"/>
                  </a:lnTo>
                  <a:lnTo>
                    <a:pt x="165" y="50"/>
                  </a:lnTo>
                  <a:lnTo>
                    <a:pt x="83" y="68"/>
                  </a:lnTo>
                  <a:lnTo>
                    <a:pt x="0" y="89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546266" name="Freeform 26"/>
            <p:cNvSpPr>
              <a:spLocks/>
            </p:cNvSpPr>
            <p:nvPr userDrawn="1"/>
          </p:nvSpPr>
          <p:spPr bwMode="auto">
            <a:xfrm>
              <a:off x="563" y="1005"/>
              <a:ext cx="5395" cy="822"/>
            </a:xfrm>
            <a:custGeom>
              <a:avLst/>
              <a:gdLst/>
              <a:ahLst/>
              <a:cxnLst>
                <a:cxn ang="0">
                  <a:pos x="5395" y="1054"/>
                </a:cxn>
                <a:cxn ang="0">
                  <a:pos x="5356" y="1106"/>
                </a:cxn>
                <a:cxn ang="0">
                  <a:pos x="5309" y="1162"/>
                </a:cxn>
                <a:cxn ang="0">
                  <a:pos x="5241" y="1232"/>
                </a:cxn>
                <a:cxn ang="0">
                  <a:pos x="5156" y="1309"/>
                </a:cxn>
                <a:cxn ang="0">
                  <a:pos x="5052" y="1390"/>
                </a:cxn>
                <a:cxn ang="0">
                  <a:pos x="4963" y="1450"/>
                </a:cxn>
                <a:cxn ang="0">
                  <a:pos x="4898" y="1487"/>
                </a:cxn>
                <a:cxn ang="0">
                  <a:pos x="4829" y="1521"/>
                </a:cxn>
                <a:cxn ang="0">
                  <a:pos x="4755" y="1553"/>
                </a:cxn>
                <a:cxn ang="0">
                  <a:pos x="4677" y="1582"/>
                </a:cxn>
                <a:cxn ang="0">
                  <a:pos x="4595" y="1605"/>
                </a:cxn>
                <a:cxn ang="0">
                  <a:pos x="4509" y="1624"/>
                </a:cxn>
                <a:cxn ang="0">
                  <a:pos x="4418" y="1637"/>
                </a:cxn>
                <a:cxn ang="0">
                  <a:pos x="4323" y="1644"/>
                </a:cxn>
                <a:cxn ang="0">
                  <a:pos x="4225" y="1642"/>
                </a:cxn>
                <a:cxn ang="0">
                  <a:pos x="4122" y="1634"/>
                </a:cxn>
                <a:cxn ang="0">
                  <a:pos x="4015" y="1618"/>
                </a:cxn>
                <a:cxn ang="0">
                  <a:pos x="3904" y="1592"/>
                </a:cxn>
                <a:cxn ang="0">
                  <a:pos x="3789" y="1556"/>
                </a:cxn>
                <a:cxn ang="0">
                  <a:pos x="3671" y="1510"/>
                </a:cxn>
                <a:cxn ang="0">
                  <a:pos x="3548" y="1451"/>
                </a:cxn>
                <a:cxn ang="0">
                  <a:pos x="3422" y="1384"/>
                </a:cxn>
                <a:cxn ang="0">
                  <a:pos x="3292" y="1301"/>
                </a:cxn>
                <a:cxn ang="0">
                  <a:pos x="3158" y="1206"/>
                </a:cxn>
                <a:cxn ang="0">
                  <a:pos x="3089" y="1154"/>
                </a:cxn>
                <a:cxn ang="0">
                  <a:pos x="2822" y="949"/>
                </a:cxn>
                <a:cxn ang="0">
                  <a:pos x="2572" y="767"/>
                </a:cxn>
                <a:cxn ang="0">
                  <a:pos x="2335" y="605"/>
                </a:cxn>
                <a:cxn ang="0">
                  <a:pos x="2111" y="467"/>
                </a:cxn>
                <a:cxn ang="0">
                  <a:pos x="1900" y="347"/>
                </a:cxn>
                <a:cxn ang="0">
                  <a:pos x="1699" y="247"/>
                </a:cxn>
                <a:cxn ang="0">
                  <a:pos x="1509" y="166"/>
                </a:cxn>
                <a:cxn ang="0">
                  <a:pos x="1326" y="102"/>
                </a:cxn>
                <a:cxn ang="0">
                  <a:pos x="1149" y="53"/>
                </a:cxn>
                <a:cxn ang="0">
                  <a:pos x="979" y="21"/>
                </a:cxn>
                <a:cxn ang="0">
                  <a:pos x="812" y="3"/>
                </a:cxn>
                <a:cxn ang="0">
                  <a:pos x="648" y="0"/>
                </a:cxn>
                <a:cxn ang="0">
                  <a:pos x="487" y="8"/>
                </a:cxn>
                <a:cxn ang="0">
                  <a:pos x="326" y="29"/>
                </a:cxn>
                <a:cxn ang="0">
                  <a:pos x="164" y="60"/>
                </a:cxn>
                <a:cxn ang="0">
                  <a:pos x="0" y="102"/>
                </a:cxn>
              </a:cxnLst>
              <a:rect l="0" t="0" r="r" b="b"/>
              <a:pathLst>
                <a:path w="5395" h="1644">
                  <a:moveTo>
                    <a:pt x="5395" y="1054"/>
                  </a:moveTo>
                  <a:lnTo>
                    <a:pt x="5395" y="1054"/>
                  </a:lnTo>
                  <a:lnTo>
                    <a:pt x="5385" y="1067"/>
                  </a:lnTo>
                  <a:lnTo>
                    <a:pt x="5356" y="1106"/>
                  </a:lnTo>
                  <a:lnTo>
                    <a:pt x="5335" y="1132"/>
                  </a:lnTo>
                  <a:lnTo>
                    <a:pt x="5309" y="1162"/>
                  </a:lnTo>
                  <a:lnTo>
                    <a:pt x="5277" y="1196"/>
                  </a:lnTo>
                  <a:lnTo>
                    <a:pt x="5241" y="1232"/>
                  </a:lnTo>
                  <a:lnTo>
                    <a:pt x="5201" y="1271"/>
                  </a:lnTo>
                  <a:lnTo>
                    <a:pt x="5156" y="1309"/>
                  </a:lnTo>
                  <a:lnTo>
                    <a:pt x="5106" y="1350"/>
                  </a:lnTo>
                  <a:lnTo>
                    <a:pt x="5052" y="1390"/>
                  </a:lnTo>
                  <a:lnTo>
                    <a:pt x="4994" y="1431"/>
                  </a:lnTo>
                  <a:lnTo>
                    <a:pt x="4963" y="1450"/>
                  </a:lnTo>
                  <a:lnTo>
                    <a:pt x="4931" y="1469"/>
                  </a:lnTo>
                  <a:lnTo>
                    <a:pt x="4898" y="1487"/>
                  </a:lnTo>
                  <a:lnTo>
                    <a:pt x="4865" y="1505"/>
                  </a:lnTo>
                  <a:lnTo>
                    <a:pt x="4829" y="1521"/>
                  </a:lnTo>
                  <a:lnTo>
                    <a:pt x="4793" y="1539"/>
                  </a:lnTo>
                  <a:lnTo>
                    <a:pt x="4755" y="1553"/>
                  </a:lnTo>
                  <a:lnTo>
                    <a:pt x="4716" y="1568"/>
                  </a:lnTo>
                  <a:lnTo>
                    <a:pt x="4677" y="1582"/>
                  </a:lnTo>
                  <a:lnTo>
                    <a:pt x="4637" y="1594"/>
                  </a:lnTo>
                  <a:lnTo>
                    <a:pt x="4595" y="1605"/>
                  </a:lnTo>
                  <a:lnTo>
                    <a:pt x="4552" y="1615"/>
                  </a:lnTo>
                  <a:lnTo>
                    <a:pt x="4509" y="1624"/>
                  </a:lnTo>
                  <a:lnTo>
                    <a:pt x="4463" y="1631"/>
                  </a:lnTo>
                  <a:lnTo>
                    <a:pt x="4418" y="1637"/>
                  </a:lnTo>
                  <a:lnTo>
                    <a:pt x="4372" y="1640"/>
                  </a:lnTo>
                  <a:lnTo>
                    <a:pt x="4323" y="1644"/>
                  </a:lnTo>
                  <a:lnTo>
                    <a:pt x="4275" y="1644"/>
                  </a:lnTo>
                  <a:lnTo>
                    <a:pt x="4225" y="1642"/>
                  </a:lnTo>
                  <a:lnTo>
                    <a:pt x="4173" y="1639"/>
                  </a:lnTo>
                  <a:lnTo>
                    <a:pt x="4122" y="1634"/>
                  </a:lnTo>
                  <a:lnTo>
                    <a:pt x="4069" y="1627"/>
                  </a:lnTo>
                  <a:lnTo>
                    <a:pt x="4015" y="1618"/>
                  </a:lnTo>
                  <a:lnTo>
                    <a:pt x="3959" y="1605"/>
                  </a:lnTo>
                  <a:lnTo>
                    <a:pt x="3904" y="1592"/>
                  </a:lnTo>
                  <a:lnTo>
                    <a:pt x="3847" y="1574"/>
                  </a:lnTo>
                  <a:lnTo>
                    <a:pt x="3789" y="1556"/>
                  </a:lnTo>
                  <a:lnTo>
                    <a:pt x="3730" y="1534"/>
                  </a:lnTo>
                  <a:lnTo>
                    <a:pt x="3671" y="1510"/>
                  </a:lnTo>
                  <a:lnTo>
                    <a:pt x="3610" y="1482"/>
                  </a:lnTo>
                  <a:lnTo>
                    <a:pt x="3548" y="1451"/>
                  </a:lnTo>
                  <a:lnTo>
                    <a:pt x="3486" y="1419"/>
                  </a:lnTo>
                  <a:lnTo>
                    <a:pt x="3422" y="1384"/>
                  </a:lnTo>
                  <a:lnTo>
                    <a:pt x="3357" y="1343"/>
                  </a:lnTo>
                  <a:lnTo>
                    <a:pt x="3292" y="1301"/>
                  </a:lnTo>
                  <a:lnTo>
                    <a:pt x="3225" y="1256"/>
                  </a:lnTo>
                  <a:lnTo>
                    <a:pt x="3158" y="1206"/>
                  </a:lnTo>
                  <a:lnTo>
                    <a:pt x="3089" y="1154"/>
                  </a:lnTo>
                  <a:lnTo>
                    <a:pt x="3089" y="1154"/>
                  </a:lnTo>
                  <a:lnTo>
                    <a:pt x="2954" y="1049"/>
                  </a:lnTo>
                  <a:lnTo>
                    <a:pt x="2822" y="949"/>
                  </a:lnTo>
                  <a:lnTo>
                    <a:pt x="2696" y="856"/>
                  </a:lnTo>
                  <a:lnTo>
                    <a:pt x="2572" y="767"/>
                  </a:lnTo>
                  <a:lnTo>
                    <a:pt x="2452" y="683"/>
                  </a:lnTo>
                  <a:lnTo>
                    <a:pt x="2335" y="605"/>
                  </a:lnTo>
                  <a:lnTo>
                    <a:pt x="2223" y="534"/>
                  </a:lnTo>
                  <a:lnTo>
                    <a:pt x="2111" y="467"/>
                  </a:lnTo>
                  <a:lnTo>
                    <a:pt x="2005" y="405"/>
                  </a:lnTo>
                  <a:lnTo>
                    <a:pt x="1900" y="347"/>
                  </a:lnTo>
                  <a:lnTo>
                    <a:pt x="1799" y="295"/>
                  </a:lnTo>
                  <a:lnTo>
                    <a:pt x="1699" y="247"/>
                  </a:lnTo>
                  <a:lnTo>
                    <a:pt x="1603" y="205"/>
                  </a:lnTo>
                  <a:lnTo>
                    <a:pt x="1509" y="166"/>
                  </a:lnTo>
                  <a:lnTo>
                    <a:pt x="1416" y="131"/>
                  </a:lnTo>
                  <a:lnTo>
                    <a:pt x="1326" y="102"/>
                  </a:lnTo>
                  <a:lnTo>
                    <a:pt x="1237" y="76"/>
                  </a:lnTo>
                  <a:lnTo>
                    <a:pt x="1149" y="53"/>
                  </a:lnTo>
                  <a:lnTo>
                    <a:pt x="1063" y="35"/>
                  </a:lnTo>
                  <a:lnTo>
                    <a:pt x="979" y="21"/>
                  </a:lnTo>
                  <a:lnTo>
                    <a:pt x="894" y="11"/>
                  </a:lnTo>
                  <a:lnTo>
                    <a:pt x="812" y="3"/>
                  </a:lnTo>
                  <a:lnTo>
                    <a:pt x="730" y="0"/>
                  </a:lnTo>
                  <a:lnTo>
                    <a:pt x="648" y="0"/>
                  </a:lnTo>
                  <a:lnTo>
                    <a:pt x="568" y="2"/>
                  </a:lnTo>
                  <a:lnTo>
                    <a:pt x="487" y="8"/>
                  </a:lnTo>
                  <a:lnTo>
                    <a:pt x="406" y="18"/>
                  </a:lnTo>
                  <a:lnTo>
                    <a:pt x="326" y="29"/>
                  </a:lnTo>
                  <a:lnTo>
                    <a:pt x="244" y="43"/>
                  </a:lnTo>
                  <a:lnTo>
                    <a:pt x="164" y="60"/>
                  </a:lnTo>
                  <a:lnTo>
                    <a:pt x="82" y="81"/>
                  </a:lnTo>
                  <a:lnTo>
                    <a:pt x="0" y="10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546267" name="Freeform 27"/>
            <p:cNvSpPr>
              <a:spLocks/>
            </p:cNvSpPr>
            <p:nvPr userDrawn="1"/>
          </p:nvSpPr>
          <p:spPr bwMode="auto">
            <a:xfrm>
              <a:off x="584" y="1023"/>
              <a:ext cx="5409" cy="791"/>
            </a:xfrm>
            <a:custGeom>
              <a:avLst/>
              <a:gdLst/>
              <a:ahLst/>
              <a:cxnLst>
                <a:cxn ang="0">
                  <a:pos x="5409" y="964"/>
                </a:cxn>
                <a:cxn ang="0">
                  <a:pos x="5371" y="1018"/>
                </a:cxn>
                <a:cxn ang="0">
                  <a:pos x="5324" y="1076"/>
                </a:cxn>
                <a:cxn ang="0">
                  <a:pos x="5257" y="1147"/>
                </a:cxn>
                <a:cxn ang="0">
                  <a:pos x="5174" y="1228"/>
                </a:cxn>
                <a:cxn ang="0">
                  <a:pos x="5071" y="1310"/>
                </a:cxn>
                <a:cxn ang="0">
                  <a:pos x="4983" y="1371"/>
                </a:cxn>
                <a:cxn ang="0">
                  <a:pos x="4919" y="1410"/>
                </a:cxn>
                <a:cxn ang="0">
                  <a:pos x="4849" y="1447"/>
                </a:cxn>
                <a:cxn ang="0">
                  <a:pos x="4777" y="1481"/>
                </a:cxn>
                <a:cxn ang="0">
                  <a:pos x="4699" y="1510"/>
                </a:cxn>
                <a:cxn ang="0">
                  <a:pos x="4617" y="1536"/>
                </a:cxn>
                <a:cxn ang="0">
                  <a:pos x="4531" y="1555"/>
                </a:cxn>
                <a:cxn ang="0">
                  <a:pos x="4441" y="1572"/>
                </a:cxn>
                <a:cxn ang="0">
                  <a:pos x="4345" y="1580"/>
                </a:cxn>
                <a:cxn ang="0">
                  <a:pos x="4247" y="1581"/>
                </a:cxn>
                <a:cxn ang="0">
                  <a:pos x="4144" y="1575"/>
                </a:cxn>
                <a:cxn ang="0">
                  <a:pos x="4037" y="1560"/>
                </a:cxn>
                <a:cxn ang="0">
                  <a:pos x="3926" y="1536"/>
                </a:cxn>
                <a:cxn ang="0">
                  <a:pos x="3811" y="1502"/>
                </a:cxn>
                <a:cxn ang="0">
                  <a:pos x="3691" y="1458"/>
                </a:cxn>
                <a:cxn ang="0">
                  <a:pos x="3568" y="1404"/>
                </a:cxn>
                <a:cxn ang="0">
                  <a:pos x="3440" y="1336"/>
                </a:cxn>
                <a:cxn ang="0">
                  <a:pos x="3310" y="1257"/>
                </a:cxn>
                <a:cxn ang="0">
                  <a:pos x="3173" y="1165"/>
                </a:cxn>
                <a:cxn ang="0">
                  <a:pos x="3105" y="1113"/>
                </a:cxn>
                <a:cxn ang="0">
                  <a:pos x="2835" y="913"/>
                </a:cxn>
                <a:cxn ang="0">
                  <a:pos x="2582" y="733"/>
                </a:cxn>
                <a:cxn ang="0">
                  <a:pos x="2343" y="577"/>
                </a:cxn>
                <a:cxn ang="0">
                  <a:pos x="2117" y="441"/>
                </a:cxn>
                <a:cxn ang="0">
                  <a:pos x="1904" y="327"/>
                </a:cxn>
                <a:cxn ang="0">
                  <a:pos x="1702" y="230"/>
                </a:cxn>
                <a:cxn ang="0">
                  <a:pos x="1509" y="152"/>
                </a:cxn>
                <a:cxn ang="0">
                  <a:pos x="1325" y="91"/>
                </a:cxn>
                <a:cxn ang="0">
                  <a:pos x="1148" y="46"/>
                </a:cxn>
                <a:cxn ang="0">
                  <a:pos x="977" y="17"/>
                </a:cxn>
                <a:cxn ang="0">
                  <a:pos x="810" y="2"/>
                </a:cxn>
                <a:cxn ang="0">
                  <a:pos x="647" y="2"/>
                </a:cxn>
                <a:cxn ang="0">
                  <a:pos x="485" y="13"/>
                </a:cxn>
                <a:cxn ang="0">
                  <a:pos x="324" y="38"/>
                </a:cxn>
                <a:cxn ang="0">
                  <a:pos x="163" y="73"/>
                </a:cxn>
                <a:cxn ang="0">
                  <a:pos x="0" y="118"/>
                </a:cxn>
              </a:cxnLst>
              <a:rect l="0" t="0" r="r" b="b"/>
              <a:pathLst>
                <a:path w="5409" h="1581">
                  <a:moveTo>
                    <a:pt x="5409" y="964"/>
                  </a:moveTo>
                  <a:lnTo>
                    <a:pt x="5409" y="964"/>
                  </a:lnTo>
                  <a:lnTo>
                    <a:pt x="5399" y="979"/>
                  </a:lnTo>
                  <a:lnTo>
                    <a:pt x="5371" y="1018"/>
                  </a:lnTo>
                  <a:lnTo>
                    <a:pt x="5350" y="1045"/>
                  </a:lnTo>
                  <a:lnTo>
                    <a:pt x="5324" y="1076"/>
                  </a:lnTo>
                  <a:lnTo>
                    <a:pt x="5294" y="1110"/>
                  </a:lnTo>
                  <a:lnTo>
                    <a:pt x="5257" y="1147"/>
                  </a:lnTo>
                  <a:lnTo>
                    <a:pt x="5219" y="1187"/>
                  </a:lnTo>
                  <a:lnTo>
                    <a:pt x="5174" y="1228"/>
                  </a:lnTo>
                  <a:lnTo>
                    <a:pt x="5126" y="1270"/>
                  </a:lnTo>
                  <a:lnTo>
                    <a:pt x="5071" y="1310"/>
                  </a:lnTo>
                  <a:lnTo>
                    <a:pt x="5013" y="1352"/>
                  </a:lnTo>
                  <a:lnTo>
                    <a:pt x="4983" y="1371"/>
                  </a:lnTo>
                  <a:lnTo>
                    <a:pt x="4952" y="1391"/>
                  </a:lnTo>
                  <a:lnTo>
                    <a:pt x="4919" y="1410"/>
                  </a:lnTo>
                  <a:lnTo>
                    <a:pt x="4885" y="1429"/>
                  </a:lnTo>
                  <a:lnTo>
                    <a:pt x="4849" y="1447"/>
                  </a:lnTo>
                  <a:lnTo>
                    <a:pt x="4813" y="1463"/>
                  </a:lnTo>
                  <a:lnTo>
                    <a:pt x="4777" y="1481"/>
                  </a:lnTo>
                  <a:lnTo>
                    <a:pt x="4738" y="1496"/>
                  </a:lnTo>
                  <a:lnTo>
                    <a:pt x="4699" y="1510"/>
                  </a:lnTo>
                  <a:lnTo>
                    <a:pt x="4659" y="1523"/>
                  </a:lnTo>
                  <a:lnTo>
                    <a:pt x="4617" y="1536"/>
                  </a:lnTo>
                  <a:lnTo>
                    <a:pt x="4574" y="1547"/>
                  </a:lnTo>
                  <a:lnTo>
                    <a:pt x="4531" y="1555"/>
                  </a:lnTo>
                  <a:lnTo>
                    <a:pt x="4487" y="1563"/>
                  </a:lnTo>
                  <a:lnTo>
                    <a:pt x="4441" y="1572"/>
                  </a:lnTo>
                  <a:lnTo>
                    <a:pt x="4394" y="1576"/>
                  </a:lnTo>
                  <a:lnTo>
                    <a:pt x="4345" y="1580"/>
                  </a:lnTo>
                  <a:lnTo>
                    <a:pt x="4297" y="1581"/>
                  </a:lnTo>
                  <a:lnTo>
                    <a:pt x="4247" y="1581"/>
                  </a:lnTo>
                  <a:lnTo>
                    <a:pt x="4197" y="1578"/>
                  </a:lnTo>
                  <a:lnTo>
                    <a:pt x="4144" y="1575"/>
                  </a:lnTo>
                  <a:lnTo>
                    <a:pt x="4091" y="1568"/>
                  </a:lnTo>
                  <a:lnTo>
                    <a:pt x="4037" y="1560"/>
                  </a:lnTo>
                  <a:lnTo>
                    <a:pt x="3982" y="1549"/>
                  </a:lnTo>
                  <a:lnTo>
                    <a:pt x="3926" y="1536"/>
                  </a:lnTo>
                  <a:lnTo>
                    <a:pt x="3869" y="1520"/>
                  </a:lnTo>
                  <a:lnTo>
                    <a:pt x="3811" y="1502"/>
                  </a:lnTo>
                  <a:lnTo>
                    <a:pt x="3751" y="1481"/>
                  </a:lnTo>
                  <a:lnTo>
                    <a:pt x="3691" y="1458"/>
                  </a:lnTo>
                  <a:lnTo>
                    <a:pt x="3630" y="1433"/>
                  </a:lnTo>
                  <a:lnTo>
                    <a:pt x="3568" y="1404"/>
                  </a:lnTo>
                  <a:lnTo>
                    <a:pt x="3505" y="1371"/>
                  </a:lnTo>
                  <a:lnTo>
                    <a:pt x="3440" y="1336"/>
                  </a:lnTo>
                  <a:lnTo>
                    <a:pt x="3375" y="1299"/>
                  </a:lnTo>
                  <a:lnTo>
                    <a:pt x="3310" y="1257"/>
                  </a:lnTo>
                  <a:lnTo>
                    <a:pt x="3241" y="1211"/>
                  </a:lnTo>
                  <a:lnTo>
                    <a:pt x="3173" y="1165"/>
                  </a:lnTo>
                  <a:lnTo>
                    <a:pt x="3105" y="1113"/>
                  </a:lnTo>
                  <a:lnTo>
                    <a:pt x="3105" y="1113"/>
                  </a:lnTo>
                  <a:lnTo>
                    <a:pt x="2968" y="1010"/>
                  </a:lnTo>
                  <a:lnTo>
                    <a:pt x="2835" y="913"/>
                  </a:lnTo>
                  <a:lnTo>
                    <a:pt x="2707" y="821"/>
                  </a:lnTo>
                  <a:lnTo>
                    <a:pt x="2582" y="733"/>
                  </a:lnTo>
                  <a:lnTo>
                    <a:pt x="2460" y="653"/>
                  </a:lnTo>
                  <a:lnTo>
                    <a:pt x="2343" y="577"/>
                  </a:lnTo>
                  <a:lnTo>
                    <a:pt x="2228" y="507"/>
                  </a:lnTo>
                  <a:lnTo>
                    <a:pt x="2117" y="441"/>
                  </a:lnTo>
                  <a:lnTo>
                    <a:pt x="2009" y="381"/>
                  </a:lnTo>
                  <a:lnTo>
                    <a:pt x="1904" y="327"/>
                  </a:lnTo>
                  <a:lnTo>
                    <a:pt x="1802" y="277"/>
                  </a:lnTo>
                  <a:lnTo>
                    <a:pt x="1702" y="230"/>
                  </a:lnTo>
                  <a:lnTo>
                    <a:pt x="1605" y="189"/>
                  </a:lnTo>
                  <a:lnTo>
                    <a:pt x="1509" y="152"/>
                  </a:lnTo>
                  <a:lnTo>
                    <a:pt x="1416" y="118"/>
                  </a:lnTo>
                  <a:lnTo>
                    <a:pt x="1325" y="91"/>
                  </a:lnTo>
                  <a:lnTo>
                    <a:pt x="1235" y="67"/>
                  </a:lnTo>
                  <a:lnTo>
                    <a:pt x="1148" y="46"/>
                  </a:lnTo>
                  <a:lnTo>
                    <a:pt x="1062" y="29"/>
                  </a:lnTo>
                  <a:lnTo>
                    <a:pt x="977" y="17"/>
                  </a:lnTo>
                  <a:lnTo>
                    <a:pt x="892" y="8"/>
                  </a:lnTo>
                  <a:lnTo>
                    <a:pt x="810" y="2"/>
                  </a:lnTo>
                  <a:lnTo>
                    <a:pt x="728" y="0"/>
                  </a:lnTo>
                  <a:lnTo>
                    <a:pt x="647" y="2"/>
                  </a:lnTo>
                  <a:lnTo>
                    <a:pt x="566" y="7"/>
                  </a:lnTo>
                  <a:lnTo>
                    <a:pt x="485" y="13"/>
                  </a:lnTo>
                  <a:lnTo>
                    <a:pt x="405" y="25"/>
                  </a:lnTo>
                  <a:lnTo>
                    <a:pt x="324" y="38"/>
                  </a:lnTo>
                  <a:lnTo>
                    <a:pt x="244" y="54"/>
                  </a:lnTo>
                  <a:lnTo>
                    <a:pt x="163" y="73"/>
                  </a:lnTo>
                  <a:lnTo>
                    <a:pt x="81" y="94"/>
                  </a:lnTo>
                  <a:lnTo>
                    <a:pt x="0" y="11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546268" name="Freeform 28"/>
            <p:cNvSpPr>
              <a:spLocks/>
            </p:cNvSpPr>
            <p:nvPr userDrawn="1"/>
          </p:nvSpPr>
          <p:spPr bwMode="auto">
            <a:xfrm>
              <a:off x="606" y="1042"/>
              <a:ext cx="5422" cy="758"/>
            </a:xfrm>
            <a:custGeom>
              <a:avLst/>
              <a:gdLst/>
              <a:ahLst/>
              <a:cxnLst>
                <a:cxn ang="0">
                  <a:pos x="5422" y="873"/>
                </a:cxn>
                <a:cxn ang="0">
                  <a:pos x="5384" y="926"/>
                </a:cxn>
                <a:cxn ang="0">
                  <a:pos x="5337" y="986"/>
                </a:cxn>
                <a:cxn ang="0">
                  <a:pos x="5273" y="1059"/>
                </a:cxn>
                <a:cxn ang="0">
                  <a:pos x="5190" y="1141"/>
                </a:cxn>
                <a:cxn ang="0">
                  <a:pos x="5088" y="1227"/>
                </a:cxn>
                <a:cxn ang="0">
                  <a:pos x="5001" y="1290"/>
                </a:cxn>
                <a:cxn ang="0">
                  <a:pos x="4937" y="1330"/>
                </a:cxn>
                <a:cxn ang="0">
                  <a:pos x="4869" y="1369"/>
                </a:cxn>
                <a:cxn ang="0">
                  <a:pos x="4797" y="1404"/>
                </a:cxn>
                <a:cxn ang="0">
                  <a:pos x="4719" y="1435"/>
                </a:cxn>
                <a:cxn ang="0">
                  <a:pos x="4637" y="1462"/>
                </a:cxn>
                <a:cxn ang="0">
                  <a:pos x="4552" y="1485"/>
                </a:cxn>
                <a:cxn ang="0">
                  <a:pos x="4462" y="1501"/>
                </a:cxn>
                <a:cxn ang="0">
                  <a:pos x="4368" y="1513"/>
                </a:cxn>
                <a:cxn ang="0">
                  <a:pos x="4268" y="1516"/>
                </a:cxn>
                <a:cxn ang="0">
                  <a:pos x="4165" y="1511"/>
                </a:cxn>
                <a:cxn ang="0">
                  <a:pos x="4058" y="1498"/>
                </a:cxn>
                <a:cxn ang="0">
                  <a:pos x="3947" y="1477"/>
                </a:cxn>
                <a:cxn ang="0">
                  <a:pos x="3830" y="1445"/>
                </a:cxn>
                <a:cxn ang="0">
                  <a:pos x="3711" y="1403"/>
                </a:cxn>
                <a:cxn ang="0">
                  <a:pos x="3586" y="1351"/>
                </a:cxn>
                <a:cxn ang="0">
                  <a:pos x="3458" y="1286"/>
                </a:cxn>
                <a:cxn ang="0">
                  <a:pos x="3325" y="1209"/>
                </a:cxn>
                <a:cxn ang="0">
                  <a:pos x="3189" y="1119"/>
                </a:cxn>
                <a:cxn ang="0">
                  <a:pos x="3120" y="1068"/>
                </a:cxn>
                <a:cxn ang="0">
                  <a:pos x="2846" y="871"/>
                </a:cxn>
                <a:cxn ang="0">
                  <a:pos x="2591" y="699"/>
                </a:cxn>
                <a:cxn ang="0">
                  <a:pos x="2349" y="545"/>
                </a:cxn>
                <a:cxn ang="0">
                  <a:pos x="2121" y="415"/>
                </a:cxn>
                <a:cxn ang="0">
                  <a:pos x="1906" y="303"/>
                </a:cxn>
                <a:cxn ang="0">
                  <a:pos x="1703" y="209"/>
                </a:cxn>
                <a:cxn ang="0">
                  <a:pos x="1509" y="135"/>
                </a:cxn>
                <a:cxn ang="0">
                  <a:pos x="1324" y="77"/>
                </a:cxn>
                <a:cxn ang="0">
                  <a:pos x="1147" y="37"/>
                </a:cxn>
                <a:cxn ang="0">
                  <a:pos x="974" y="11"/>
                </a:cxn>
                <a:cxn ang="0">
                  <a:pos x="808" y="0"/>
                </a:cxn>
                <a:cxn ang="0">
                  <a:pos x="644" y="1"/>
                </a:cxn>
                <a:cxn ang="0">
                  <a:pos x="483" y="17"/>
                </a:cxn>
                <a:cxn ang="0">
                  <a:pos x="323" y="45"/>
                </a:cxn>
                <a:cxn ang="0">
                  <a:pos x="162" y="84"/>
                </a:cxn>
                <a:cxn ang="0">
                  <a:pos x="0" y="132"/>
                </a:cxn>
              </a:cxnLst>
              <a:rect l="0" t="0" r="r" b="b"/>
              <a:pathLst>
                <a:path w="5422" h="1516">
                  <a:moveTo>
                    <a:pt x="5422" y="873"/>
                  </a:moveTo>
                  <a:lnTo>
                    <a:pt x="5422" y="873"/>
                  </a:lnTo>
                  <a:lnTo>
                    <a:pt x="5412" y="888"/>
                  </a:lnTo>
                  <a:lnTo>
                    <a:pt x="5384" y="926"/>
                  </a:lnTo>
                  <a:lnTo>
                    <a:pt x="5363" y="954"/>
                  </a:lnTo>
                  <a:lnTo>
                    <a:pt x="5337" y="986"/>
                  </a:lnTo>
                  <a:lnTo>
                    <a:pt x="5308" y="1022"/>
                  </a:lnTo>
                  <a:lnTo>
                    <a:pt x="5273" y="1059"/>
                  </a:lnTo>
                  <a:lnTo>
                    <a:pt x="5233" y="1099"/>
                  </a:lnTo>
                  <a:lnTo>
                    <a:pt x="5190" y="1141"/>
                  </a:lnTo>
                  <a:lnTo>
                    <a:pt x="5141" y="1185"/>
                  </a:lnTo>
                  <a:lnTo>
                    <a:pt x="5088" y="1227"/>
                  </a:lnTo>
                  <a:lnTo>
                    <a:pt x="5031" y="1269"/>
                  </a:lnTo>
                  <a:lnTo>
                    <a:pt x="5001" y="1290"/>
                  </a:lnTo>
                  <a:lnTo>
                    <a:pt x="4970" y="1311"/>
                  </a:lnTo>
                  <a:lnTo>
                    <a:pt x="4937" y="1330"/>
                  </a:lnTo>
                  <a:lnTo>
                    <a:pt x="4904" y="1349"/>
                  </a:lnTo>
                  <a:lnTo>
                    <a:pt x="4869" y="1369"/>
                  </a:lnTo>
                  <a:lnTo>
                    <a:pt x="4833" y="1387"/>
                  </a:lnTo>
                  <a:lnTo>
                    <a:pt x="4797" y="1404"/>
                  </a:lnTo>
                  <a:lnTo>
                    <a:pt x="4758" y="1420"/>
                  </a:lnTo>
                  <a:lnTo>
                    <a:pt x="4719" y="1435"/>
                  </a:lnTo>
                  <a:lnTo>
                    <a:pt x="4679" y="1450"/>
                  </a:lnTo>
                  <a:lnTo>
                    <a:pt x="4637" y="1462"/>
                  </a:lnTo>
                  <a:lnTo>
                    <a:pt x="4595" y="1474"/>
                  </a:lnTo>
                  <a:lnTo>
                    <a:pt x="4552" y="1485"/>
                  </a:lnTo>
                  <a:lnTo>
                    <a:pt x="4507" y="1493"/>
                  </a:lnTo>
                  <a:lnTo>
                    <a:pt x="4462" y="1501"/>
                  </a:lnTo>
                  <a:lnTo>
                    <a:pt x="4415" y="1508"/>
                  </a:lnTo>
                  <a:lnTo>
                    <a:pt x="4368" y="1513"/>
                  </a:lnTo>
                  <a:lnTo>
                    <a:pt x="4318" y="1514"/>
                  </a:lnTo>
                  <a:lnTo>
                    <a:pt x="4268" y="1516"/>
                  </a:lnTo>
                  <a:lnTo>
                    <a:pt x="4218" y="1514"/>
                  </a:lnTo>
                  <a:lnTo>
                    <a:pt x="4165" y="1511"/>
                  </a:lnTo>
                  <a:lnTo>
                    <a:pt x="4112" y="1506"/>
                  </a:lnTo>
                  <a:lnTo>
                    <a:pt x="4058" y="1498"/>
                  </a:lnTo>
                  <a:lnTo>
                    <a:pt x="4003" y="1488"/>
                  </a:lnTo>
                  <a:lnTo>
                    <a:pt x="3947" y="1477"/>
                  </a:lnTo>
                  <a:lnTo>
                    <a:pt x="3889" y="1462"/>
                  </a:lnTo>
                  <a:lnTo>
                    <a:pt x="3830" y="1445"/>
                  </a:lnTo>
                  <a:lnTo>
                    <a:pt x="3771" y="1425"/>
                  </a:lnTo>
                  <a:lnTo>
                    <a:pt x="3711" y="1403"/>
                  </a:lnTo>
                  <a:lnTo>
                    <a:pt x="3649" y="1378"/>
                  </a:lnTo>
                  <a:lnTo>
                    <a:pt x="3586" y="1351"/>
                  </a:lnTo>
                  <a:lnTo>
                    <a:pt x="3522" y="1320"/>
                  </a:lnTo>
                  <a:lnTo>
                    <a:pt x="3458" y="1286"/>
                  </a:lnTo>
                  <a:lnTo>
                    <a:pt x="3393" y="1249"/>
                  </a:lnTo>
                  <a:lnTo>
                    <a:pt x="3325" y="1209"/>
                  </a:lnTo>
                  <a:lnTo>
                    <a:pt x="3258" y="1165"/>
                  </a:lnTo>
                  <a:lnTo>
                    <a:pt x="3189" y="1119"/>
                  </a:lnTo>
                  <a:lnTo>
                    <a:pt x="3120" y="1068"/>
                  </a:lnTo>
                  <a:lnTo>
                    <a:pt x="3120" y="1068"/>
                  </a:lnTo>
                  <a:lnTo>
                    <a:pt x="2981" y="967"/>
                  </a:lnTo>
                  <a:lnTo>
                    <a:pt x="2846" y="871"/>
                  </a:lnTo>
                  <a:lnTo>
                    <a:pt x="2717" y="783"/>
                  </a:lnTo>
                  <a:lnTo>
                    <a:pt x="2591" y="699"/>
                  </a:lnTo>
                  <a:lnTo>
                    <a:pt x="2468" y="620"/>
                  </a:lnTo>
                  <a:lnTo>
                    <a:pt x="2349" y="545"/>
                  </a:lnTo>
                  <a:lnTo>
                    <a:pt x="2234" y="478"/>
                  </a:lnTo>
                  <a:lnTo>
                    <a:pt x="2121" y="415"/>
                  </a:lnTo>
                  <a:lnTo>
                    <a:pt x="2013" y="356"/>
                  </a:lnTo>
                  <a:lnTo>
                    <a:pt x="1906" y="303"/>
                  </a:lnTo>
                  <a:lnTo>
                    <a:pt x="1803" y="253"/>
                  </a:lnTo>
                  <a:lnTo>
                    <a:pt x="1703" y="209"/>
                  </a:lnTo>
                  <a:lnTo>
                    <a:pt x="1605" y="171"/>
                  </a:lnTo>
                  <a:lnTo>
                    <a:pt x="1509" y="135"/>
                  </a:lnTo>
                  <a:lnTo>
                    <a:pt x="1416" y="105"/>
                  </a:lnTo>
                  <a:lnTo>
                    <a:pt x="1324" y="77"/>
                  </a:lnTo>
                  <a:lnTo>
                    <a:pt x="1234" y="54"/>
                  </a:lnTo>
                  <a:lnTo>
                    <a:pt x="1147" y="37"/>
                  </a:lnTo>
                  <a:lnTo>
                    <a:pt x="1060" y="22"/>
                  </a:lnTo>
                  <a:lnTo>
                    <a:pt x="974" y="11"/>
                  </a:lnTo>
                  <a:lnTo>
                    <a:pt x="891" y="3"/>
                  </a:lnTo>
                  <a:lnTo>
                    <a:pt x="808" y="0"/>
                  </a:lnTo>
                  <a:lnTo>
                    <a:pt x="726" y="0"/>
                  </a:lnTo>
                  <a:lnTo>
                    <a:pt x="644" y="1"/>
                  </a:lnTo>
                  <a:lnTo>
                    <a:pt x="563" y="8"/>
                  </a:lnTo>
                  <a:lnTo>
                    <a:pt x="483" y="17"/>
                  </a:lnTo>
                  <a:lnTo>
                    <a:pt x="402" y="30"/>
                  </a:lnTo>
                  <a:lnTo>
                    <a:pt x="323" y="45"/>
                  </a:lnTo>
                  <a:lnTo>
                    <a:pt x="243" y="63"/>
                  </a:lnTo>
                  <a:lnTo>
                    <a:pt x="162" y="84"/>
                  </a:lnTo>
                  <a:lnTo>
                    <a:pt x="80" y="106"/>
                  </a:lnTo>
                  <a:lnTo>
                    <a:pt x="0" y="13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546269" name="Freeform 29"/>
            <p:cNvSpPr>
              <a:spLocks/>
            </p:cNvSpPr>
            <p:nvPr userDrawn="1"/>
          </p:nvSpPr>
          <p:spPr bwMode="auto">
            <a:xfrm>
              <a:off x="628" y="1060"/>
              <a:ext cx="5431" cy="725"/>
            </a:xfrm>
            <a:custGeom>
              <a:avLst/>
              <a:gdLst/>
              <a:ahLst/>
              <a:cxnLst>
                <a:cxn ang="0">
                  <a:pos x="5431" y="783"/>
                </a:cxn>
                <a:cxn ang="0">
                  <a:pos x="5395" y="838"/>
                </a:cxn>
                <a:cxn ang="0">
                  <a:pos x="5350" y="899"/>
                </a:cxn>
                <a:cxn ang="0">
                  <a:pos x="5286" y="974"/>
                </a:cxn>
                <a:cxn ang="0">
                  <a:pos x="5204" y="1058"/>
                </a:cxn>
                <a:cxn ang="0">
                  <a:pos x="5105" y="1147"/>
                </a:cxn>
                <a:cxn ang="0">
                  <a:pos x="5018" y="1211"/>
                </a:cxn>
                <a:cxn ang="0">
                  <a:pos x="4955" y="1253"/>
                </a:cxn>
                <a:cxn ang="0">
                  <a:pos x="4887" y="1293"/>
                </a:cxn>
                <a:cxn ang="0">
                  <a:pos x="4815" y="1329"/>
                </a:cxn>
                <a:cxn ang="0">
                  <a:pos x="4739" y="1363"/>
                </a:cxn>
                <a:cxn ang="0">
                  <a:pos x="4657" y="1392"/>
                </a:cxn>
                <a:cxn ang="0">
                  <a:pos x="4572" y="1416"/>
                </a:cxn>
                <a:cxn ang="0">
                  <a:pos x="4482" y="1434"/>
                </a:cxn>
                <a:cxn ang="0">
                  <a:pos x="4387" y="1447"/>
                </a:cxn>
                <a:cxn ang="0">
                  <a:pos x="4289" y="1452"/>
                </a:cxn>
                <a:cxn ang="0">
                  <a:pos x="4186" y="1450"/>
                </a:cxn>
                <a:cxn ang="0">
                  <a:pos x="4078" y="1439"/>
                </a:cxn>
                <a:cxn ang="0">
                  <a:pos x="3967" y="1419"/>
                </a:cxn>
                <a:cxn ang="0">
                  <a:pos x="3850" y="1390"/>
                </a:cxn>
                <a:cxn ang="0">
                  <a:pos x="3729" y="1352"/>
                </a:cxn>
                <a:cxn ang="0">
                  <a:pos x="3604" y="1300"/>
                </a:cxn>
                <a:cxn ang="0">
                  <a:pos x="3475" y="1239"/>
                </a:cxn>
                <a:cxn ang="0">
                  <a:pos x="3342" y="1163"/>
                </a:cxn>
                <a:cxn ang="0">
                  <a:pos x="3204" y="1075"/>
                </a:cxn>
                <a:cxn ang="0">
                  <a:pos x="3134" y="1027"/>
                </a:cxn>
                <a:cxn ang="0">
                  <a:pos x="2857" y="835"/>
                </a:cxn>
                <a:cxn ang="0">
                  <a:pos x="2599" y="665"/>
                </a:cxn>
                <a:cxn ang="0">
                  <a:pos x="2355" y="517"/>
                </a:cxn>
                <a:cxn ang="0">
                  <a:pos x="2126" y="389"/>
                </a:cxn>
                <a:cxn ang="0">
                  <a:pos x="1909" y="281"/>
                </a:cxn>
                <a:cxn ang="0">
                  <a:pos x="1705" y="192"/>
                </a:cxn>
                <a:cxn ang="0">
                  <a:pos x="1509" y="121"/>
                </a:cxn>
                <a:cxn ang="0">
                  <a:pos x="1323" y="68"/>
                </a:cxn>
                <a:cxn ang="0">
                  <a:pos x="1145" y="29"/>
                </a:cxn>
                <a:cxn ang="0">
                  <a:pos x="973" y="7"/>
                </a:cxn>
                <a:cxn ang="0">
                  <a:pos x="807" y="0"/>
                </a:cxn>
                <a:cxn ang="0">
                  <a:pos x="643" y="5"/>
                </a:cxn>
                <a:cxn ang="0">
                  <a:pos x="482" y="24"/>
                </a:cxn>
                <a:cxn ang="0">
                  <a:pos x="322" y="55"/>
                </a:cxn>
                <a:cxn ang="0">
                  <a:pos x="161" y="97"/>
                </a:cxn>
                <a:cxn ang="0">
                  <a:pos x="0" y="149"/>
                </a:cxn>
              </a:cxnLst>
              <a:rect l="0" t="0" r="r" b="b"/>
              <a:pathLst>
                <a:path w="5431" h="1452">
                  <a:moveTo>
                    <a:pt x="5431" y="783"/>
                  </a:moveTo>
                  <a:lnTo>
                    <a:pt x="5431" y="783"/>
                  </a:lnTo>
                  <a:lnTo>
                    <a:pt x="5423" y="798"/>
                  </a:lnTo>
                  <a:lnTo>
                    <a:pt x="5395" y="838"/>
                  </a:lnTo>
                  <a:lnTo>
                    <a:pt x="5375" y="867"/>
                  </a:lnTo>
                  <a:lnTo>
                    <a:pt x="5350" y="899"/>
                  </a:lnTo>
                  <a:lnTo>
                    <a:pt x="5320" y="935"/>
                  </a:lnTo>
                  <a:lnTo>
                    <a:pt x="5286" y="974"/>
                  </a:lnTo>
                  <a:lnTo>
                    <a:pt x="5247" y="1016"/>
                  </a:lnTo>
                  <a:lnTo>
                    <a:pt x="5204" y="1058"/>
                  </a:lnTo>
                  <a:lnTo>
                    <a:pt x="5157" y="1101"/>
                  </a:lnTo>
                  <a:lnTo>
                    <a:pt x="5105" y="1147"/>
                  </a:lnTo>
                  <a:lnTo>
                    <a:pt x="5048" y="1190"/>
                  </a:lnTo>
                  <a:lnTo>
                    <a:pt x="5018" y="1211"/>
                  </a:lnTo>
                  <a:lnTo>
                    <a:pt x="4987" y="1232"/>
                  </a:lnTo>
                  <a:lnTo>
                    <a:pt x="4955" y="1253"/>
                  </a:lnTo>
                  <a:lnTo>
                    <a:pt x="4922" y="1272"/>
                  </a:lnTo>
                  <a:lnTo>
                    <a:pt x="4887" y="1293"/>
                  </a:lnTo>
                  <a:lnTo>
                    <a:pt x="4851" y="1311"/>
                  </a:lnTo>
                  <a:lnTo>
                    <a:pt x="4815" y="1329"/>
                  </a:lnTo>
                  <a:lnTo>
                    <a:pt x="4778" y="1347"/>
                  </a:lnTo>
                  <a:lnTo>
                    <a:pt x="4739" y="1363"/>
                  </a:lnTo>
                  <a:lnTo>
                    <a:pt x="4698" y="1377"/>
                  </a:lnTo>
                  <a:lnTo>
                    <a:pt x="4657" y="1392"/>
                  </a:lnTo>
                  <a:lnTo>
                    <a:pt x="4615" y="1405"/>
                  </a:lnTo>
                  <a:lnTo>
                    <a:pt x="4572" y="1416"/>
                  </a:lnTo>
                  <a:lnTo>
                    <a:pt x="4528" y="1426"/>
                  </a:lnTo>
                  <a:lnTo>
                    <a:pt x="4482" y="1434"/>
                  </a:lnTo>
                  <a:lnTo>
                    <a:pt x="4436" y="1442"/>
                  </a:lnTo>
                  <a:lnTo>
                    <a:pt x="4387" y="1447"/>
                  </a:lnTo>
                  <a:lnTo>
                    <a:pt x="4339" y="1450"/>
                  </a:lnTo>
                  <a:lnTo>
                    <a:pt x="4289" y="1452"/>
                  </a:lnTo>
                  <a:lnTo>
                    <a:pt x="4237" y="1452"/>
                  </a:lnTo>
                  <a:lnTo>
                    <a:pt x="4186" y="1450"/>
                  </a:lnTo>
                  <a:lnTo>
                    <a:pt x="4133" y="1445"/>
                  </a:lnTo>
                  <a:lnTo>
                    <a:pt x="4078" y="1439"/>
                  </a:lnTo>
                  <a:lnTo>
                    <a:pt x="4024" y="1431"/>
                  </a:lnTo>
                  <a:lnTo>
                    <a:pt x="3967" y="1419"/>
                  </a:lnTo>
                  <a:lnTo>
                    <a:pt x="3908" y="1406"/>
                  </a:lnTo>
                  <a:lnTo>
                    <a:pt x="3850" y="1390"/>
                  </a:lnTo>
                  <a:lnTo>
                    <a:pt x="3790" y="1373"/>
                  </a:lnTo>
                  <a:lnTo>
                    <a:pt x="3729" y="1352"/>
                  </a:lnTo>
                  <a:lnTo>
                    <a:pt x="3668" y="1327"/>
                  </a:lnTo>
                  <a:lnTo>
                    <a:pt x="3604" y="1300"/>
                  </a:lnTo>
                  <a:lnTo>
                    <a:pt x="3540" y="1271"/>
                  </a:lnTo>
                  <a:lnTo>
                    <a:pt x="3475" y="1239"/>
                  </a:lnTo>
                  <a:lnTo>
                    <a:pt x="3410" y="1203"/>
                  </a:lnTo>
                  <a:lnTo>
                    <a:pt x="3342" y="1163"/>
                  </a:lnTo>
                  <a:lnTo>
                    <a:pt x="3274" y="1121"/>
                  </a:lnTo>
                  <a:lnTo>
                    <a:pt x="3204" y="1075"/>
                  </a:lnTo>
                  <a:lnTo>
                    <a:pt x="3134" y="1027"/>
                  </a:lnTo>
                  <a:lnTo>
                    <a:pt x="3134" y="1027"/>
                  </a:lnTo>
                  <a:lnTo>
                    <a:pt x="2993" y="929"/>
                  </a:lnTo>
                  <a:lnTo>
                    <a:pt x="2857" y="835"/>
                  </a:lnTo>
                  <a:lnTo>
                    <a:pt x="2727" y="748"/>
                  </a:lnTo>
                  <a:lnTo>
                    <a:pt x="2599" y="665"/>
                  </a:lnTo>
                  <a:lnTo>
                    <a:pt x="2475" y="588"/>
                  </a:lnTo>
                  <a:lnTo>
                    <a:pt x="2355" y="517"/>
                  </a:lnTo>
                  <a:lnTo>
                    <a:pt x="2239" y="451"/>
                  </a:lnTo>
                  <a:lnTo>
                    <a:pt x="2126" y="389"/>
                  </a:lnTo>
                  <a:lnTo>
                    <a:pt x="2016" y="333"/>
                  </a:lnTo>
                  <a:lnTo>
                    <a:pt x="1909" y="281"/>
                  </a:lnTo>
                  <a:lnTo>
                    <a:pt x="1805" y="234"/>
                  </a:lnTo>
                  <a:lnTo>
                    <a:pt x="1705" y="192"/>
                  </a:lnTo>
                  <a:lnTo>
                    <a:pt x="1606" y="155"/>
                  </a:lnTo>
                  <a:lnTo>
                    <a:pt x="1509" y="121"/>
                  </a:lnTo>
                  <a:lnTo>
                    <a:pt x="1416" y="92"/>
                  </a:lnTo>
                  <a:lnTo>
                    <a:pt x="1323" y="68"/>
                  </a:lnTo>
                  <a:lnTo>
                    <a:pt x="1234" y="47"/>
                  </a:lnTo>
                  <a:lnTo>
                    <a:pt x="1145" y="29"/>
                  </a:lnTo>
                  <a:lnTo>
                    <a:pt x="1058" y="16"/>
                  </a:lnTo>
                  <a:lnTo>
                    <a:pt x="973" y="7"/>
                  </a:lnTo>
                  <a:lnTo>
                    <a:pt x="890" y="2"/>
                  </a:lnTo>
                  <a:lnTo>
                    <a:pt x="807" y="0"/>
                  </a:lnTo>
                  <a:lnTo>
                    <a:pt x="725" y="0"/>
                  </a:lnTo>
                  <a:lnTo>
                    <a:pt x="643" y="5"/>
                  </a:lnTo>
                  <a:lnTo>
                    <a:pt x="562" y="13"/>
                  </a:lnTo>
                  <a:lnTo>
                    <a:pt x="482" y="24"/>
                  </a:lnTo>
                  <a:lnTo>
                    <a:pt x="401" y="37"/>
                  </a:lnTo>
                  <a:lnTo>
                    <a:pt x="322" y="55"/>
                  </a:lnTo>
                  <a:lnTo>
                    <a:pt x="242" y="74"/>
                  </a:lnTo>
                  <a:lnTo>
                    <a:pt x="161" y="97"/>
                  </a:lnTo>
                  <a:lnTo>
                    <a:pt x="80" y="121"/>
                  </a:lnTo>
                  <a:lnTo>
                    <a:pt x="0" y="149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546270" name="Freeform 30"/>
            <p:cNvSpPr>
              <a:spLocks/>
            </p:cNvSpPr>
            <p:nvPr userDrawn="1"/>
          </p:nvSpPr>
          <p:spPr bwMode="auto">
            <a:xfrm>
              <a:off x="652" y="1076"/>
              <a:ext cx="5439" cy="696"/>
            </a:xfrm>
            <a:custGeom>
              <a:avLst/>
              <a:gdLst/>
              <a:ahLst/>
              <a:cxnLst>
                <a:cxn ang="0">
                  <a:pos x="5439" y="694"/>
                </a:cxn>
                <a:cxn ang="0">
                  <a:pos x="5405" y="751"/>
                </a:cxn>
                <a:cxn ang="0">
                  <a:pos x="5359" y="812"/>
                </a:cxn>
                <a:cxn ang="0">
                  <a:pos x="5296" y="890"/>
                </a:cxn>
                <a:cxn ang="0">
                  <a:pos x="5216" y="975"/>
                </a:cxn>
                <a:cxn ang="0">
                  <a:pos x="5119" y="1066"/>
                </a:cxn>
                <a:cxn ang="0">
                  <a:pos x="5033" y="1133"/>
                </a:cxn>
                <a:cxn ang="0">
                  <a:pos x="4970" y="1175"/>
                </a:cxn>
                <a:cxn ang="0">
                  <a:pos x="4903" y="1217"/>
                </a:cxn>
                <a:cxn ang="0">
                  <a:pos x="4831" y="1256"/>
                </a:cxn>
                <a:cxn ang="0">
                  <a:pos x="4755" y="1290"/>
                </a:cxn>
                <a:cxn ang="0">
                  <a:pos x="4674" y="1321"/>
                </a:cxn>
                <a:cxn ang="0">
                  <a:pos x="4590" y="1348"/>
                </a:cxn>
                <a:cxn ang="0">
                  <a:pos x="4499" y="1368"/>
                </a:cxn>
                <a:cxn ang="0">
                  <a:pos x="4406" y="1382"/>
                </a:cxn>
                <a:cxn ang="0">
                  <a:pos x="4308" y="1390"/>
                </a:cxn>
                <a:cxn ang="0">
                  <a:pos x="4204" y="1390"/>
                </a:cxn>
                <a:cxn ang="0">
                  <a:pos x="4097" y="1381"/>
                </a:cxn>
                <a:cxn ang="0">
                  <a:pos x="3984" y="1364"/>
                </a:cxn>
                <a:cxn ang="0">
                  <a:pos x="3868" y="1337"/>
                </a:cxn>
                <a:cxn ang="0">
                  <a:pos x="3747" y="1300"/>
                </a:cxn>
                <a:cxn ang="0">
                  <a:pos x="3621" y="1251"/>
                </a:cxn>
                <a:cxn ang="0">
                  <a:pos x="3490" y="1192"/>
                </a:cxn>
                <a:cxn ang="0">
                  <a:pos x="3355" y="1119"/>
                </a:cxn>
                <a:cxn ang="0">
                  <a:pos x="3217" y="1033"/>
                </a:cxn>
                <a:cxn ang="0">
                  <a:pos x="3146" y="985"/>
                </a:cxn>
                <a:cxn ang="0">
                  <a:pos x="2867" y="798"/>
                </a:cxn>
                <a:cxn ang="0">
                  <a:pos x="2606" y="633"/>
                </a:cxn>
                <a:cxn ang="0">
                  <a:pos x="2360" y="489"/>
                </a:cxn>
                <a:cxn ang="0">
                  <a:pos x="2128" y="367"/>
                </a:cxn>
                <a:cxn ang="0">
                  <a:pos x="1910" y="262"/>
                </a:cxn>
                <a:cxn ang="0">
                  <a:pos x="1705" y="176"/>
                </a:cxn>
                <a:cxn ang="0">
                  <a:pos x="1509" y="108"/>
                </a:cxn>
                <a:cxn ang="0">
                  <a:pos x="1321" y="58"/>
                </a:cxn>
                <a:cxn ang="0">
                  <a:pos x="1142" y="24"/>
                </a:cxn>
                <a:cxn ang="0">
                  <a:pos x="970" y="5"/>
                </a:cxn>
                <a:cxn ang="0">
                  <a:pos x="803" y="0"/>
                </a:cxn>
                <a:cxn ang="0">
                  <a:pos x="640" y="10"/>
                </a:cxn>
                <a:cxn ang="0">
                  <a:pos x="479" y="32"/>
                </a:cxn>
                <a:cxn ang="0">
                  <a:pos x="319" y="66"/>
                </a:cxn>
                <a:cxn ang="0">
                  <a:pos x="161" y="111"/>
                </a:cxn>
                <a:cxn ang="0">
                  <a:pos x="0" y="168"/>
                </a:cxn>
              </a:cxnLst>
              <a:rect l="0" t="0" r="r" b="b"/>
              <a:pathLst>
                <a:path w="5439" h="1390">
                  <a:moveTo>
                    <a:pt x="5439" y="694"/>
                  </a:moveTo>
                  <a:lnTo>
                    <a:pt x="5439" y="694"/>
                  </a:lnTo>
                  <a:lnTo>
                    <a:pt x="5431" y="709"/>
                  </a:lnTo>
                  <a:lnTo>
                    <a:pt x="5405" y="751"/>
                  </a:lnTo>
                  <a:lnTo>
                    <a:pt x="5384" y="780"/>
                  </a:lnTo>
                  <a:lnTo>
                    <a:pt x="5359" y="812"/>
                  </a:lnTo>
                  <a:lnTo>
                    <a:pt x="5331" y="849"/>
                  </a:lnTo>
                  <a:lnTo>
                    <a:pt x="5296" y="890"/>
                  </a:lnTo>
                  <a:lnTo>
                    <a:pt x="5259" y="932"/>
                  </a:lnTo>
                  <a:lnTo>
                    <a:pt x="5216" y="975"/>
                  </a:lnTo>
                  <a:lnTo>
                    <a:pt x="5170" y="1020"/>
                  </a:lnTo>
                  <a:lnTo>
                    <a:pt x="5119" y="1066"/>
                  </a:lnTo>
                  <a:lnTo>
                    <a:pt x="5062" y="1111"/>
                  </a:lnTo>
                  <a:lnTo>
                    <a:pt x="5033" y="1133"/>
                  </a:lnTo>
                  <a:lnTo>
                    <a:pt x="5002" y="1154"/>
                  </a:lnTo>
                  <a:lnTo>
                    <a:pt x="4970" y="1175"/>
                  </a:lnTo>
                  <a:lnTo>
                    <a:pt x="4937" y="1196"/>
                  </a:lnTo>
                  <a:lnTo>
                    <a:pt x="4903" y="1217"/>
                  </a:lnTo>
                  <a:lnTo>
                    <a:pt x="4867" y="1237"/>
                  </a:lnTo>
                  <a:lnTo>
                    <a:pt x="4831" y="1256"/>
                  </a:lnTo>
                  <a:lnTo>
                    <a:pt x="4794" y="1274"/>
                  </a:lnTo>
                  <a:lnTo>
                    <a:pt x="4755" y="1290"/>
                  </a:lnTo>
                  <a:lnTo>
                    <a:pt x="4716" y="1306"/>
                  </a:lnTo>
                  <a:lnTo>
                    <a:pt x="4674" y="1321"/>
                  </a:lnTo>
                  <a:lnTo>
                    <a:pt x="4633" y="1335"/>
                  </a:lnTo>
                  <a:lnTo>
                    <a:pt x="4590" y="1348"/>
                  </a:lnTo>
                  <a:lnTo>
                    <a:pt x="4545" y="1358"/>
                  </a:lnTo>
                  <a:lnTo>
                    <a:pt x="4499" y="1368"/>
                  </a:lnTo>
                  <a:lnTo>
                    <a:pt x="4454" y="1376"/>
                  </a:lnTo>
                  <a:lnTo>
                    <a:pt x="4406" y="1382"/>
                  </a:lnTo>
                  <a:lnTo>
                    <a:pt x="4356" y="1387"/>
                  </a:lnTo>
                  <a:lnTo>
                    <a:pt x="4308" y="1390"/>
                  </a:lnTo>
                  <a:lnTo>
                    <a:pt x="4256" y="1390"/>
                  </a:lnTo>
                  <a:lnTo>
                    <a:pt x="4204" y="1390"/>
                  </a:lnTo>
                  <a:lnTo>
                    <a:pt x="4151" y="1387"/>
                  </a:lnTo>
                  <a:lnTo>
                    <a:pt x="4097" y="1381"/>
                  </a:lnTo>
                  <a:lnTo>
                    <a:pt x="4041" y="1374"/>
                  </a:lnTo>
                  <a:lnTo>
                    <a:pt x="3984" y="1364"/>
                  </a:lnTo>
                  <a:lnTo>
                    <a:pt x="3926" y="1351"/>
                  </a:lnTo>
                  <a:lnTo>
                    <a:pt x="3868" y="1337"/>
                  </a:lnTo>
                  <a:lnTo>
                    <a:pt x="3808" y="1319"/>
                  </a:lnTo>
                  <a:lnTo>
                    <a:pt x="3747" y="1300"/>
                  </a:lnTo>
                  <a:lnTo>
                    <a:pt x="3684" y="1277"/>
                  </a:lnTo>
                  <a:lnTo>
                    <a:pt x="3621" y="1251"/>
                  </a:lnTo>
                  <a:lnTo>
                    <a:pt x="3557" y="1222"/>
                  </a:lnTo>
                  <a:lnTo>
                    <a:pt x="3490" y="1192"/>
                  </a:lnTo>
                  <a:lnTo>
                    <a:pt x="3423" y="1156"/>
                  </a:lnTo>
                  <a:lnTo>
                    <a:pt x="3355" y="1119"/>
                  </a:lnTo>
                  <a:lnTo>
                    <a:pt x="3287" y="1079"/>
                  </a:lnTo>
                  <a:lnTo>
                    <a:pt x="3217" y="1033"/>
                  </a:lnTo>
                  <a:lnTo>
                    <a:pt x="3146" y="985"/>
                  </a:lnTo>
                  <a:lnTo>
                    <a:pt x="3146" y="985"/>
                  </a:lnTo>
                  <a:lnTo>
                    <a:pt x="3004" y="890"/>
                  </a:lnTo>
                  <a:lnTo>
                    <a:pt x="2867" y="798"/>
                  </a:lnTo>
                  <a:lnTo>
                    <a:pt x="2733" y="714"/>
                  </a:lnTo>
                  <a:lnTo>
                    <a:pt x="2606" y="633"/>
                  </a:lnTo>
                  <a:lnTo>
                    <a:pt x="2481" y="559"/>
                  </a:lnTo>
                  <a:lnTo>
                    <a:pt x="2360" y="489"/>
                  </a:lnTo>
                  <a:lnTo>
                    <a:pt x="2242" y="425"/>
                  </a:lnTo>
                  <a:lnTo>
                    <a:pt x="2128" y="367"/>
                  </a:lnTo>
                  <a:lnTo>
                    <a:pt x="2018" y="312"/>
                  </a:lnTo>
                  <a:lnTo>
                    <a:pt x="1910" y="262"/>
                  </a:lnTo>
                  <a:lnTo>
                    <a:pt x="1806" y="216"/>
                  </a:lnTo>
                  <a:lnTo>
                    <a:pt x="1705" y="176"/>
                  </a:lnTo>
                  <a:lnTo>
                    <a:pt x="1605" y="140"/>
                  </a:lnTo>
                  <a:lnTo>
                    <a:pt x="1509" y="108"/>
                  </a:lnTo>
                  <a:lnTo>
                    <a:pt x="1414" y="81"/>
                  </a:lnTo>
                  <a:lnTo>
                    <a:pt x="1321" y="58"/>
                  </a:lnTo>
                  <a:lnTo>
                    <a:pt x="1231" y="39"/>
                  </a:lnTo>
                  <a:lnTo>
                    <a:pt x="1142" y="24"/>
                  </a:lnTo>
                  <a:lnTo>
                    <a:pt x="1056" y="13"/>
                  </a:lnTo>
                  <a:lnTo>
                    <a:pt x="970" y="5"/>
                  </a:lnTo>
                  <a:lnTo>
                    <a:pt x="887" y="2"/>
                  </a:lnTo>
                  <a:lnTo>
                    <a:pt x="803" y="0"/>
                  </a:lnTo>
                  <a:lnTo>
                    <a:pt x="722" y="3"/>
                  </a:lnTo>
                  <a:lnTo>
                    <a:pt x="640" y="10"/>
                  </a:lnTo>
                  <a:lnTo>
                    <a:pt x="559" y="19"/>
                  </a:lnTo>
                  <a:lnTo>
                    <a:pt x="479" y="32"/>
                  </a:lnTo>
                  <a:lnTo>
                    <a:pt x="399" y="47"/>
                  </a:lnTo>
                  <a:lnTo>
                    <a:pt x="319" y="66"/>
                  </a:lnTo>
                  <a:lnTo>
                    <a:pt x="240" y="87"/>
                  </a:lnTo>
                  <a:lnTo>
                    <a:pt x="161" y="111"/>
                  </a:lnTo>
                  <a:lnTo>
                    <a:pt x="80" y="139"/>
                  </a:lnTo>
                  <a:lnTo>
                    <a:pt x="0" y="16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546271" name="Freeform 31"/>
            <p:cNvSpPr>
              <a:spLocks/>
            </p:cNvSpPr>
            <p:nvPr userDrawn="1"/>
          </p:nvSpPr>
          <p:spPr bwMode="auto">
            <a:xfrm>
              <a:off x="675" y="1094"/>
              <a:ext cx="5448" cy="664"/>
            </a:xfrm>
            <a:custGeom>
              <a:avLst/>
              <a:gdLst/>
              <a:ahLst/>
              <a:cxnLst>
                <a:cxn ang="0">
                  <a:pos x="5448" y="603"/>
                </a:cxn>
                <a:cxn ang="0">
                  <a:pos x="5414" y="660"/>
                </a:cxn>
                <a:cxn ang="0">
                  <a:pos x="5369" y="723"/>
                </a:cxn>
                <a:cxn ang="0">
                  <a:pos x="5308" y="802"/>
                </a:cxn>
                <a:cxn ang="0">
                  <a:pos x="5229" y="891"/>
                </a:cxn>
                <a:cxn ang="0">
                  <a:pos x="5132" y="983"/>
                </a:cxn>
                <a:cxn ang="0">
                  <a:pos x="5047" y="1052"/>
                </a:cxn>
                <a:cxn ang="0">
                  <a:pos x="4986" y="1097"/>
                </a:cxn>
                <a:cxn ang="0">
                  <a:pos x="4919" y="1139"/>
                </a:cxn>
                <a:cxn ang="0">
                  <a:pos x="4849" y="1180"/>
                </a:cxn>
                <a:cxn ang="0">
                  <a:pos x="4772" y="1217"/>
                </a:cxn>
                <a:cxn ang="0">
                  <a:pos x="4692" y="1249"/>
                </a:cxn>
                <a:cxn ang="0">
                  <a:pos x="4607" y="1277"/>
                </a:cxn>
                <a:cxn ang="0">
                  <a:pos x="4518" y="1299"/>
                </a:cxn>
                <a:cxn ang="0">
                  <a:pos x="4425" y="1315"/>
                </a:cxn>
                <a:cxn ang="0">
                  <a:pos x="4326" y="1325"/>
                </a:cxn>
                <a:cxn ang="0">
                  <a:pos x="4222" y="1327"/>
                </a:cxn>
                <a:cxn ang="0">
                  <a:pos x="4115" y="1320"/>
                </a:cxn>
                <a:cxn ang="0">
                  <a:pos x="4003" y="1306"/>
                </a:cxn>
                <a:cxn ang="0">
                  <a:pos x="3885" y="1280"/>
                </a:cxn>
                <a:cxn ang="0">
                  <a:pos x="3764" y="1246"/>
                </a:cxn>
                <a:cxn ang="0">
                  <a:pos x="3638" y="1199"/>
                </a:cxn>
                <a:cxn ang="0">
                  <a:pos x="3506" y="1143"/>
                </a:cxn>
                <a:cxn ang="0">
                  <a:pos x="3371" y="1072"/>
                </a:cxn>
                <a:cxn ang="0">
                  <a:pos x="3230" y="989"/>
                </a:cxn>
                <a:cxn ang="0">
                  <a:pos x="3157" y="942"/>
                </a:cxn>
                <a:cxn ang="0">
                  <a:pos x="2877" y="760"/>
                </a:cxn>
                <a:cxn ang="0">
                  <a:pos x="2613" y="599"/>
                </a:cxn>
                <a:cxn ang="0">
                  <a:pos x="2365" y="460"/>
                </a:cxn>
                <a:cxn ang="0">
                  <a:pos x="2131" y="340"/>
                </a:cxn>
                <a:cxn ang="0">
                  <a:pos x="1912" y="240"/>
                </a:cxn>
                <a:cxn ang="0">
                  <a:pos x="1705" y="158"/>
                </a:cxn>
                <a:cxn ang="0">
                  <a:pos x="1508" y="95"/>
                </a:cxn>
                <a:cxn ang="0">
                  <a:pos x="1321" y="48"/>
                </a:cxn>
                <a:cxn ang="0">
                  <a:pos x="1141" y="17"/>
                </a:cxn>
                <a:cxn ang="0">
                  <a:pos x="968" y="1"/>
                </a:cxn>
                <a:cxn ang="0">
                  <a:pos x="801" y="0"/>
                </a:cxn>
                <a:cxn ang="0">
                  <a:pos x="639" y="12"/>
                </a:cxn>
                <a:cxn ang="0">
                  <a:pos x="478" y="38"/>
                </a:cxn>
                <a:cxn ang="0">
                  <a:pos x="319" y="75"/>
                </a:cxn>
                <a:cxn ang="0">
                  <a:pos x="160" y="124"/>
                </a:cxn>
                <a:cxn ang="0">
                  <a:pos x="0" y="184"/>
                </a:cxn>
              </a:cxnLst>
              <a:rect l="0" t="0" r="r" b="b"/>
              <a:pathLst>
                <a:path w="5448" h="1327">
                  <a:moveTo>
                    <a:pt x="5448" y="603"/>
                  </a:moveTo>
                  <a:lnTo>
                    <a:pt x="5448" y="603"/>
                  </a:lnTo>
                  <a:lnTo>
                    <a:pt x="5439" y="618"/>
                  </a:lnTo>
                  <a:lnTo>
                    <a:pt x="5414" y="660"/>
                  </a:lnTo>
                  <a:lnTo>
                    <a:pt x="5393" y="689"/>
                  </a:lnTo>
                  <a:lnTo>
                    <a:pt x="5369" y="723"/>
                  </a:lnTo>
                  <a:lnTo>
                    <a:pt x="5341" y="762"/>
                  </a:lnTo>
                  <a:lnTo>
                    <a:pt x="5308" y="802"/>
                  </a:lnTo>
                  <a:lnTo>
                    <a:pt x="5271" y="846"/>
                  </a:lnTo>
                  <a:lnTo>
                    <a:pt x="5229" y="891"/>
                  </a:lnTo>
                  <a:lnTo>
                    <a:pt x="5183" y="936"/>
                  </a:lnTo>
                  <a:lnTo>
                    <a:pt x="5132" y="983"/>
                  </a:lnTo>
                  <a:lnTo>
                    <a:pt x="5076" y="1030"/>
                  </a:lnTo>
                  <a:lnTo>
                    <a:pt x="5047" y="1052"/>
                  </a:lnTo>
                  <a:lnTo>
                    <a:pt x="5017" y="1075"/>
                  </a:lnTo>
                  <a:lnTo>
                    <a:pt x="4986" y="1097"/>
                  </a:lnTo>
                  <a:lnTo>
                    <a:pt x="4953" y="1118"/>
                  </a:lnTo>
                  <a:lnTo>
                    <a:pt x="4919" y="1139"/>
                  </a:lnTo>
                  <a:lnTo>
                    <a:pt x="4885" y="1160"/>
                  </a:lnTo>
                  <a:lnTo>
                    <a:pt x="4849" y="1180"/>
                  </a:lnTo>
                  <a:lnTo>
                    <a:pt x="4811" y="1199"/>
                  </a:lnTo>
                  <a:lnTo>
                    <a:pt x="4772" y="1217"/>
                  </a:lnTo>
                  <a:lnTo>
                    <a:pt x="4733" y="1233"/>
                  </a:lnTo>
                  <a:lnTo>
                    <a:pt x="4692" y="1249"/>
                  </a:lnTo>
                  <a:lnTo>
                    <a:pt x="4650" y="1264"/>
                  </a:lnTo>
                  <a:lnTo>
                    <a:pt x="4607" y="1277"/>
                  </a:lnTo>
                  <a:lnTo>
                    <a:pt x="4564" y="1288"/>
                  </a:lnTo>
                  <a:lnTo>
                    <a:pt x="4518" y="1299"/>
                  </a:lnTo>
                  <a:lnTo>
                    <a:pt x="4472" y="1307"/>
                  </a:lnTo>
                  <a:lnTo>
                    <a:pt x="4425" y="1315"/>
                  </a:lnTo>
                  <a:lnTo>
                    <a:pt x="4375" y="1320"/>
                  </a:lnTo>
                  <a:lnTo>
                    <a:pt x="4326" y="1325"/>
                  </a:lnTo>
                  <a:lnTo>
                    <a:pt x="4275" y="1327"/>
                  </a:lnTo>
                  <a:lnTo>
                    <a:pt x="4222" y="1327"/>
                  </a:lnTo>
                  <a:lnTo>
                    <a:pt x="4170" y="1325"/>
                  </a:lnTo>
                  <a:lnTo>
                    <a:pt x="4115" y="1320"/>
                  </a:lnTo>
                  <a:lnTo>
                    <a:pt x="4060" y="1314"/>
                  </a:lnTo>
                  <a:lnTo>
                    <a:pt x="4003" y="1306"/>
                  </a:lnTo>
                  <a:lnTo>
                    <a:pt x="3945" y="1294"/>
                  </a:lnTo>
                  <a:lnTo>
                    <a:pt x="3885" y="1280"/>
                  </a:lnTo>
                  <a:lnTo>
                    <a:pt x="3825" y="1264"/>
                  </a:lnTo>
                  <a:lnTo>
                    <a:pt x="3764" y="1246"/>
                  </a:lnTo>
                  <a:lnTo>
                    <a:pt x="3702" y="1223"/>
                  </a:lnTo>
                  <a:lnTo>
                    <a:pt x="3638" y="1199"/>
                  </a:lnTo>
                  <a:lnTo>
                    <a:pt x="3573" y="1172"/>
                  </a:lnTo>
                  <a:lnTo>
                    <a:pt x="3506" y="1143"/>
                  </a:lnTo>
                  <a:lnTo>
                    <a:pt x="3439" y="1109"/>
                  </a:lnTo>
                  <a:lnTo>
                    <a:pt x="3371" y="1072"/>
                  </a:lnTo>
                  <a:lnTo>
                    <a:pt x="3300" y="1033"/>
                  </a:lnTo>
                  <a:lnTo>
                    <a:pt x="3230" y="989"/>
                  </a:lnTo>
                  <a:lnTo>
                    <a:pt x="3157" y="942"/>
                  </a:lnTo>
                  <a:lnTo>
                    <a:pt x="3157" y="942"/>
                  </a:lnTo>
                  <a:lnTo>
                    <a:pt x="3016" y="849"/>
                  </a:lnTo>
                  <a:lnTo>
                    <a:pt x="2877" y="760"/>
                  </a:lnTo>
                  <a:lnTo>
                    <a:pt x="2742" y="678"/>
                  </a:lnTo>
                  <a:lnTo>
                    <a:pt x="2613" y="599"/>
                  </a:lnTo>
                  <a:lnTo>
                    <a:pt x="2487" y="528"/>
                  </a:lnTo>
                  <a:lnTo>
                    <a:pt x="2365" y="460"/>
                  </a:lnTo>
                  <a:lnTo>
                    <a:pt x="2247" y="397"/>
                  </a:lnTo>
                  <a:lnTo>
                    <a:pt x="2131" y="340"/>
                  </a:lnTo>
                  <a:lnTo>
                    <a:pt x="2020" y="289"/>
                  </a:lnTo>
                  <a:lnTo>
                    <a:pt x="1912" y="240"/>
                  </a:lnTo>
                  <a:lnTo>
                    <a:pt x="1806" y="197"/>
                  </a:lnTo>
                  <a:lnTo>
                    <a:pt x="1705" y="158"/>
                  </a:lnTo>
                  <a:lnTo>
                    <a:pt x="1605" y="124"/>
                  </a:lnTo>
                  <a:lnTo>
                    <a:pt x="1508" y="95"/>
                  </a:lnTo>
                  <a:lnTo>
                    <a:pt x="1414" y="69"/>
                  </a:lnTo>
                  <a:lnTo>
                    <a:pt x="1321" y="48"/>
                  </a:lnTo>
                  <a:lnTo>
                    <a:pt x="1230" y="30"/>
                  </a:lnTo>
                  <a:lnTo>
                    <a:pt x="1141" y="17"/>
                  </a:lnTo>
                  <a:lnTo>
                    <a:pt x="1054" y="8"/>
                  </a:lnTo>
                  <a:lnTo>
                    <a:pt x="968" y="1"/>
                  </a:lnTo>
                  <a:lnTo>
                    <a:pt x="885" y="0"/>
                  </a:lnTo>
                  <a:lnTo>
                    <a:pt x="801" y="0"/>
                  </a:lnTo>
                  <a:lnTo>
                    <a:pt x="719" y="4"/>
                  </a:lnTo>
                  <a:lnTo>
                    <a:pt x="639" y="12"/>
                  </a:lnTo>
                  <a:lnTo>
                    <a:pt x="558" y="24"/>
                  </a:lnTo>
                  <a:lnTo>
                    <a:pt x="478" y="38"/>
                  </a:lnTo>
                  <a:lnTo>
                    <a:pt x="399" y="56"/>
                  </a:lnTo>
                  <a:lnTo>
                    <a:pt x="319" y="75"/>
                  </a:lnTo>
                  <a:lnTo>
                    <a:pt x="239" y="100"/>
                  </a:lnTo>
                  <a:lnTo>
                    <a:pt x="160" y="124"/>
                  </a:lnTo>
                  <a:lnTo>
                    <a:pt x="81" y="153"/>
                  </a:lnTo>
                  <a:lnTo>
                    <a:pt x="0" y="18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546272" name="Freeform 32"/>
            <p:cNvSpPr>
              <a:spLocks/>
            </p:cNvSpPr>
            <p:nvPr userDrawn="1"/>
          </p:nvSpPr>
          <p:spPr bwMode="auto">
            <a:xfrm>
              <a:off x="700" y="1111"/>
              <a:ext cx="5452" cy="633"/>
            </a:xfrm>
            <a:custGeom>
              <a:avLst/>
              <a:gdLst/>
              <a:ahLst/>
              <a:cxnLst>
                <a:cxn ang="0">
                  <a:pos x="5452" y="516"/>
                </a:cxn>
                <a:cxn ang="0">
                  <a:pos x="5419" y="574"/>
                </a:cxn>
                <a:cxn ang="0">
                  <a:pos x="5376" y="637"/>
                </a:cxn>
                <a:cxn ang="0">
                  <a:pos x="5316" y="717"/>
                </a:cxn>
                <a:cxn ang="0">
                  <a:pos x="5239" y="808"/>
                </a:cxn>
                <a:cxn ang="0">
                  <a:pos x="5143" y="903"/>
                </a:cxn>
                <a:cxn ang="0">
                  <a:pos x="5060" y="974"/>
                </a:cxn>
                <a:cxn ang="0">
                  <a:pos x="4998" y="1021"/>
                </a:cxn>
                <a:cxn ang="0">
                  <a:pos x="4932" y="1064"/>
                </a:cxn>
                <a:cxn ang="0">
                  <a:pos x="4862" y="1106"/>
                </a:cxn>
                <a:cxn ang="0">
                  <a:pos x="4787" y="1145"/>
                </a:cxn>
                <a:cxn ang="0">
                  <a:pos x="4707" y="1179"/>
                </a:cxn>
                <a:cxn ang="0">
                  <a:pos x="4624" y="1208"/>
                </a:cxn>
                <a:cxn ang="0">
                  <a:pos x="4533" y="1232"/>
                </a:cxn>
                <a:cxn ang="0">
                  <a:pos x="4440" y="1252"/>
                </a:cxn>
                <a:cxn ang="0">
                  <a:pos x="4342" y="1263"/>
                </a:cxn>
                <a:cxn ang="0">
                  <a:pos x="4239" y="1266"/>
                </a:cxn>
                <a:cxn ang="0">
                  <a:pos x="4131" y="1263"/>
                </a:cxn>
                <a:cxn ang="0">
                  <a:pos x="4018" y="1250"/>
                </a:cxn>
                <a:cxn ang="0">
                  <a:pos x="3902" y="1228"/>
                </a:cxn>
                <a:cxn ang="0">
                  <a:pos x="3779" y="1194"/>
                </a:cxn>
                <a:cxn ang="0">
                  <a:pos x="3652" y="1150"/>
                </a:cxn>
                <a:cxn ang="0">
                  <a:pos x="3520" y="1095"/>
                </a:cxn>
                <a:cxn ang="0">
                  <a:pos x="3384" y="1027"/>
                </a:cxn>
                <a:cxn ang="0">
                  <a:pos x="3242" y="947"/>
                </a:cxn>
                <a:cxn ang="0">
                  <a:pos x="3169" y="901"/>
                </a:cxn>
                <a:cxn ang="0">
                  <a:pos x="2885" y="724"/>
                </a:cxn>
                <a:cxn ang="0">
                  <a:pos x="2619" y="569"/>
                </a:cxn>
                <a:cxn ang="0">
                  <a:pos x="2369" y="433"/>
                </a:cxn>
                <a:cxn ang="0">
                  <a:pos x="2134" y="317"/>
                </a:cxn>
                <a:cxn ang="0">
                  <a:pos x="1912" y="222"/>
                </a:cxn>
                <a:cxn ang="0">
                  <a:pos x="1704" y="144"/>
                </a:cxn>
                <a:cxn ang="0">
                  <a:pos x="1507" y="83"/>
                </a:cxn>
                <a:cxn ang="0">
                  <a:pos x="1318" y="41"/>
                </a:cxn>
                <a:cxn ang="0">
                  <a:pos x="1139" y="13"/>
                </a:cxn>
                <a:cxn ang="0">
                  <a:pos x="965" y="0"/>
                </a:cxn>
                <a:cxn ang="0">
                  <a:pos x="798" y="4"/>
                </a:cxn>
                <a:cxn ang="0">
                  <a:pos x="635" y="18"/>
                </a:cxn>
                <a:cxn ang="0">
                  <a:pos x="475" y="47"/>
                </a:cxn>
                <a:cxn ang="0">
                  <a:pos x="317" y="89"/>
                </a:cxn>
                <a:cxn ang="0">
                  <a:pos x="158" y="141"/>
                </a:cxn>
                <a:cxn ang="0">
                  <a:pos x="0" y="204"/>
                </a:cxn>
              </a:cxnLst>
              <a:rect l="0" t="0" r="r" b="b"/>
              <a:pathLst>
                <a:path w="5452" h="1266">
                  <a:moveTo>
                    <a:pt x="5452" y="516"/>
                  </a:moveTo>
                  <a:lnTo>
                    <a:pt x="5452" y="516"/>
                  </a:lnTo>
                  <a:lnTo>
                    <a:pt x="5444" y="530"/>
                  </a:lnTo>
                  <a:lnTo>
                    <a:pt x="5419" y="574"/>
                  </a:lnTo>
                  <a:lnTo>
                    <a:pt x="5400" y="603"/>
                  </a:lnTo>
                  <a:lnTo>
                    <a:pt x="5376" y="637"/>
                  </a:lnTo>
                  <a:lnTo>
                    <a:pt x="5348" y="675"/>
                  </a:lnTo>
                  <a:lnTo>
                    <a:pt x="5316" y="717"/>
                  </a:lnTo>
                  <a:lnTo>
                    <a:pt x="5279" y="761"/>
                  </a:lnTo>
                  <a:lnTo>
                    <a:pt x="5239" y="808"/>
                  </a:lnTo>
                  <a:lnTo>
                    <a:pt x="5193" y="855"/>
                  </a:lnTo>
                  <a:lnTo>
                    <a:pt x="5143" y="903"/>
                  </a:lnTo>
                  <a:lnTo>
                    <a:pt x="5089" y="950"/>
                  </a:lnTo>
                  <a:lnTo>
                    <a:pt x="5060" y="974"/>
                  </a:lnTo>
                  <a:lnTo>
                    <a:pt x="5029" y="997"/>
                  </a:lnTo>
                  <a:lnTo>
                    <a:pt x="4998" y="1021"/>
                  </a:lnTo>
                  <a:lnTo>
                    <a:pt x="4965" y="1042"/>
                  </a:lnTo>
                  <a:lnTo>
                    <a:pt x="4932" y="1064"/>
                  </a:lnTo>
                  <a:lnTo>
                    <a:pt x="4897" y="1085"/>
                  </a:lnTo>
                  <a:lnTo>
                    <a:pt x="4862" y="1106"/>
                  </a:lnTo>
                  <a:lnTo>
                    <a:pt x="4825" y="1126"/>
                  </a:lnTo>
                  <a:lnTo>
                    <a:pt x="4787" y="1145"/>
                  </a:lnTo>
                  <a:lnTo>
                    <a:pt x="4747" y="1161"/>
                  </a:lnTo>
                  <a:lnTo>
                    <a:pt x="4707" y="1179"/>
                  </a:lnTo>
                  <a:lnTo>
                    <a:pt x="4665" y="1194"/>
                  </a:lnTo>
                  <a:lnTo>
                    <a:pt x="4624" y="1208"/>
                  </a:lnTo>
                  <a:lnTo>
                    <a:pt x="4579" y="1221"/>
                  </a:lnTo>
                  <a:lnTo>
                    <a:pt x="4533" y="1232"/>
                  </a:lnTo>
                  <a:lnTo>
                    <a:pt x="4488" y="1242"/>
                  </a:lnTo>
                  <a:lnTo>
                    <a:pt x="4440" y="1252"/>
                  </a:lnTo>
                  <a:lnTo>
                    <a:pt x="4392" y="1258"/>
                  </a:lnTo>
                  <a:lnTo>
                    <a:pt x="4342" y="1263"/>
                  </a:lnTo>
                  <a:lnTo>
                    <a:pt x="4292" y="1266"/>
                  </a:lnTo>
                  <a:lnTo>
                    <a:pt x="4239" y="1266"/>
                  </a:lnTo>
                  <a:lnTo>
                    <a:pt x="4186" y="1266"/>
                  </a:lnTo>
                  <a:lnTo>
                    <a:pt x="4131" y="1263"/>
                  </a:lnTo>
                  <a:lnTo>
                    <a:pt x="4075" y="1257"/>
                  </a:lnTo>
                  <a:lnTo>
                    <a:pt x="4018" y="1250"/>
                  </a:lnTo>
                  <a:lnTo>
                    <a:pt x="3960" y="1239"/>
                  </a:lnTo>
                  <a:lnTo>
                    <a:pt x="3902" y="1228"/>
                  </a:lnTo>
                  <a:lnTo>
                    <a:pt x="3841" y="1211"/>
                  </a:lnTo>
                  <a:lnTo>
                    <a:pt x="3779" y="1194"/>
                  </a:lnTo>
                  <a:lnTo>
                    <a:pt x="3716" y="1174"/>
                  </a:lnTo>
                  <a:lnTo>
                    <a:pt x="3652" y="1150"/>
                  </a:lnTo>
                  <a:lnTo>
                    <a:pt x="3586" y="1124"/>
                  </a:lnTo>
                  <a:lnTo>
                    <a:pt x="3520" y="1095"/>
                  </a:lnTo>
                  <a:lnTo>
                    <a:pt x="3452" y="1063"/>
                  </a:lnTo>
                  <a:lnTo>
                    <a:pt x="3384" y="1027"/>
                  </a:lnTo>
                  <a:lnTo>
                    <a:pt x="3313" y="989"/>
                  </a:lnTo>
                  <a:lnTo>
                    <a:pt x="3242" y="947"/>
                  </a:lnTo>
                  <a:lnTo>
                    <a:pt x="3169" y="901"/>
                  </a:lnTo>
                  <a:lnTo>
                    <a:pt x="3169" y="901"/>
                  </a:lnTo>
                  <a:lnTo>
                    <a:pt x="3024" y="811"/>
                  </a:lnTo>
                  <a:lnTo>
                    <a:pt x="2885" y="724"/>
                  </a:lnTo>
                  <a:lnTo>
                    <a:pt x="2749" y="643"/>
                  </a:lnTo>
                  <a:lnTo>
                    <a:pt x="2619" y="569"/>
                  </a:lnTo>
                  <a:lnTo>
                    <a:pt x="2491" y="498"/>
                  </a:lnTo>
                  <a:lnTo>
                    <a:pt x="2369" y="433"/>
                  </a:lnTo>
                  <a:lnTo>
                    <a:pt x="2249" y="373"/>
                  </a:lnTo>
                  <a:lnTo>
                    <a:pt x="2134" y="317"/>
                  </a:lnTo>
                  <a:lnTo>
                    <a:pt x="2022" y="267"/>
                  </a:lnTo>
                  <a:lnTo>
                    <a:pt x="1912" y="222"/>
                  </a:lnTo>
                  <a:lnTo>
                    <a:pt x="1806" y="180"/>
                  </a:lnTo>
                  <a:lnTo>
                    <a:pt x="1704" y="144"/>
                  </a:lnTo>
                  <a:lnTo>
                    <a:pt x="1604" y="112"/>
                  </a:lnTo>
                  <a:lnTo>
                    <a:pt x="1507" y="83"/>
                  </a:lnTo>
                  <a:lnTo>
                    <a:pt x="1411" y="60"/>
                  </a:lnTo>
                  <a:lnTo>
                    <a:pt x="1318" y="41"/>
                  </a:lnTo>
                  <a:lnTo>
                    <a:pt x="1227" y="25"/>
                  </a:lnTo>
                  <a:lnTo>
                    <a:pt x="1139" y="13"/>
                  </a:lnTo>
                  <a:lnTo>
                    <a:pt x="1051" y="5"/>
                  </a:lnTo>
                  <a:lnTo>
                    <a:pt x="965" y="0"/>
                  </a:lnTo>
                  <a:lnTo>
                    <a:pt x="882" y="0"/>
                  </a:lnTo>
                  <a:lnTo>
                    <a:pt x="798" y="4"/>
                  </a:lnTo>
                  <a:lnTo>
                    <a:pt x="717" y="8"/>
                  </a:lnTo>
                  <a:lnTo>
                    <a:pt x="635" y="18"/>
                  </a:lnTo>
                  <a:lnTo>
                    <a:pt x="556" y="31"/>
                  </a:lnTo>
                  <a:lnTo>
                    <a:pt x="475" y="47"/>
                  </a:lnTo>
                  <a:lnTo>
                    <a:pt x="396" y="67"/>
                  </a:lnTo>
                  <a:lnTo>
                    <a:pt x="317" y="89"/>
                  </a:lnTo>
                  <a:lnTo>
                    <a:pt x="238" y="113"/>
                  </a:lnTo>
                  <a:lnTo>
                    <a:pt x="158" y="141"/>
                  </a:lnTo>
                  <a:lnTo>
                    <a:pt x="79" y="172"/>
                  </a:lnTo>
                  <a:lnTo>
                    <a:pt x="0" y="20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546273" name="Freeform 33"/>
            <p:cNvSpPr>
              <a:spLocks/>
            </p:cNvSpPr>
            <p:nvPr userDrawn="1"/>
          </p:nvSpPr>
          <p:spPr bwMode="auto">
            <a:xfrm>
              <a:off x="725" y="1127"/>
              <a:ext cx="5457" cy="603"/>
            </a:xfrm>
            <a:custGeom>
              <a:avLst/>
              <a:gdLst/>
              <a:ahLst/>
              <a:cxnLst>
                <a:cxn ang="0">
                  <a:pos x="5457" y="426"/>
                </a:cxn>
                <a:cxn ang="0">
                  <a:pos x="5425" y="484"/>
                </a:cxn>
                <a:cxn ang="0">
                  <a:pos x="5383" y="550"/>
                </a:cxn>
                <a:cxn ang="0">
                  <a:pos x="5323" y="631"/>
                </a:cxn>
                <a:cxn ang="0">
                  <a:pos x="5247" y="725"/>
                </a:cxn>
                <a:cxn ang="0">
                  <a:pos x="5153" y="822"/>
                </a:cxn>
                <a:cxn ang="0">
                  <a:pos x="5071" y="896"/>
                </a:cxn>
                <a:cxn ang="0">
                  <a:pos x="5010" y="943"/>
                </a:cxn>
                <a:cxn ang="0">
                  <a:pos x="4944" y="988"/>
                </a:cxn>
                <a:cxn ang="0">
                  <a:pos x="4875" y="1031"/>
                </a:cxn>
                <a:cxn ang="0">
                  <a:pos x="4801" y="1072"/>
                </a:cxn>
                <a:cxn ang="0">
                  <a:pos x="4722" y="1109"/>
                </a:cxn>
                <a:cxn ang="0">
                  <a:pos x="4637" y="1140"/>
                </a:cxn>
                <a:cxn ang="0">
                  <a:pos x="4549" y="1166"/>
                </a:cxn>
                <a:cxn ang="0">
                  <a:pos x="4456" y="1187"/>
                </a:cxn>
                <a:cxn ang="0">
                  <a:pos x="4358" y="1199"/>
                </a:cxn>
                <a:cxn ang="0">
                  <a:pos x="4254" y="1206"/>
                </a:cxn>
                <a:cxn ang="0">
                  <a:pos x="4147" y="1204"/>
                </a:cxn>
                <a:cxn ang="0">
                  <a:pos x="4035" y="1193"/>
                </a:cxn>
                <a:cxn ang="0">
                  <a:pos x="3917" y="1174"/>
                </a:cxn>
                <a:cxn ang="0">
                  <a:pos x="3793" y="1143"/>
                </a:cxn>
                <a:cxn ang="0">
                  <a:pos x="3666" y="1101"/>
                </a:cxn>
                <a:cxn ang="0">
                  <a:pos x="3534" y="1049"/>
                </a:cxn>
                <a:cxn ang="0">
                  <a:pos x="3396" y="983"/>
                </a:cxn>
                <a:cxn ang="0">
                  <a:pos x="3253" y="906"/>
                </a:cxn>
                <a:cxn ang="0">
                  <a:pos x="3180" y="862"/>
                </a:cxn>
                <a:cxn ang="0">
                  <a:pos x="2892" y="689"/>
                </a:cxn>
                <a:cxn ang="0">
                  <a:pos x="2624" y="537"/>
                </a:cxn>
                <a:cxn ang="0">
                  <a:pos x="2372" y="407"/>
                </a:cxn>
                <a:cxn ang="0">
                  <a:pos x="2136" y="295"/>
                </a:cxn>
                <a:cxn ang="0">
                  <a:pos x="1913" y="203"/>
                </a:cxn>
                <a:cxn ang="0">
                  <a:pos x="1702" y="129"/>
                </a:cxn>
                <a:cxn ang="0">
                  <a:pos x="1504" y="72"/>
                </a:cxn>
                <a:cxn ang="0">
                  <a:pos x="1315" y="32"/>
                </a:cxn>
                <a:cxn ang="0">
                  <a:pos x="1136" y="9"/>
                </a:cxn>
                <a:cxn ang="0">
                  <a:pos x="962" y="0"/>
                </a:cxn>
                <a:cxn ang="0">
                  <a:pos x="796" y="6"/>
                </a:cxn>
                <a:cxn ang="0">
                  <a:pos x="633" y="26"/>
                </a:cxn>
                <a:cxn ang="0">
                  <a:pos x="474" y="58"/>
                </a:cxn>
                <a:cxn ang="0">
                  <a:pos x="315" y="101"/>
                </a:cxn>
                <a:cxn ang="0">
                  <a:pos x="158" y="158"/>
                </a:cxn>
                <a:cxn ang="0">
                  <a:pos x="0" y="224"/>
                </a:cxn>
              </a:cxnLst>
              <a:rect l="0" t="0" r="r" b="b"/>
              <a:pathLst>
                <a:path w="5457" h="1206">
                  <a:moveTo>
                    <a:pt x="5457" y="426"/>
                  </a:moveTo>
                  <a:lnTo>
                    <a:pt x="5457" y="426"/>
                  </a:lnTo>
                  <a:lnTo>
                    <a:pt x="5450" y="442"/>
                  </a:lnTo>
                  <a:lnTo>
                    <a:pt x="5425" y="484"/>
                  </a:lnTo>
                  <a:lnTo>
                    <a:pt x="5405" y="515"/>
                  </a:lnTo>
                  <a:lnTo>
                    <a:pt x="5383" y="550"/>
                  </a:lnTo>
                  <a:lnTo>
                    <a:pt x="5355" y="589"/>
                  </a:lnTo>
                  <a:lnTo>
                    <a:pt x="5323" y="631"/>
                  </a:lnTo>
                  <a:lnTo>
                    <a:pt x="5287" y="676"/>
                  </a:lnTo>
                  <a:lnTo>
                    <a:pt x="5247" y="725"/>
                  </a:lnTo>
                  <a:lnTo>
                    <a:pt x="5203" y="773"/>
                  </a:lnTo>
                  <a:lnTo>
                    <a:pt x="5153" y="822"/>
                  </a:lnTo>
                  <a:lnTo>
                    <a:pt x="5100" y="872"/>
                  </a:lnTo>
                  <a:lnTo>
                    <a:pt x="5071" y="896"/>
                  </a:lnTo>
                  <a:lnTo>
                    <a:pt x="5041" y="918"/>
                  </a:lnTo>
                  <a:lnTo>
                    <a:pt x="5010" y="943"/>
                  </a:lnTo>
                  <a:lnTo>
                    <a:pt x="4978" y="965"/>
                  </a:lnTo>
                  <a:lnTo>
                    <a:pt x="4944" y="988"/>
                  </a:lnTo>
                  <a:lnTo>
                    <a:pt x="4911" y="1011"/>
                  </a:lnTo>
                  <a:lnTo>
                    <a:pt x="4875" y="1031"/>
                  </a:lnTo>
                  <a:lnTo>
                    <a:pt x="4839" y="1052"/>
                  </a:lnTo>
                  <a:lnTo>
                    <a:pt x="4801" y="1072"/>
                  </a:lnTo>
                  <a:lnTo>
                    <a:pt x="4762" y="1091"/>
                  </a:lnTo>
                  <a:lnTo>
                    <a:pt x="4722" y="1109"/>
                  </a:lnTo>
                  <a:lnTo>
                    <a:pt x="4681" y="1125"/>
                  </a:lnTo>
                  <a:lnTo>
                    <a:pt x="4637" y="1140"/>
                  </a:lnTo>
                  <a:lnTo>
                    <a:pt x="4594" y="1154"/>
                  </a:lnTo>
                  <a:lnTo>
                    <a:pt x="4549" y="1166"/>
                  </a:lnTo>
                  <a:lnTo>
                    <a:pt x="4503" y="1177"/>
                  </a:lnTo>
                  <a:lnTo>
                    <a:pt x="4456" y="1187"/>
                  </a:lnTo>
                  <a:lnTo>
                    <a:pt x="4407" y="1195"/>
                  </a:lnTo>
                  <a:lnTo>
                    <a:pt x="4358" y="1199"/>
                  </a:lnTo>
                  <a:lnTo>
                    <a:pt x="4307" y="1204"/>
                  </a:lnTo>
                  <a:lnTo>
                    <a:pt x="4254" y="1206"/>
                  </a:lnTo>
                  <a:lnTo>
                    <a:pt x="4202" y="1206"/>
                  </a:lnTo>
                  <a:lnTo>
                    <a:pt x="4147" y="1204"/>
                  </a:lnTo>
                  <a:lnTo>
                    <a:pt x="4092" y="1199"/>
                  </a:lnTo>
                  <a:lnTo>
                    <a:pt x="4035" y="1193"/>
                  </a:lnTo>
                  <a:lnTo>
                    <a:pt x="3977" y="1185"/>
                  </a:lnTo>
                  <a:lnTo>
                    <a:pt x="3917" y="1174"/>
                  </a:lnTo>
                  <a:lnTo>
                    <a:pt x="3856" y="1159"/>
                  </a:lnTo>
                  <a:lnTo>
                    <a:pt x="3793" y="1143"/>
                  </a:lnTo>
                  <a:lnTo>
                    <a:pt x="3731" y="1124"/>
                  </a:lnTo>
                  <a:lnTo>
                    <a:pt x="3666" y="1101"/>
                  </a:lnTo>
                  <a:lnTo>
                    <a:pt x="3600" y="1077"/>
                  </a:lnTo>
                  <a:lnTo>
                    <a:pt x="3534" y="1049"/>
                  </a:lnTo>
                  <a:lnTo>
                    <a:pt x="3466" y="1017"/>
                  </a:lnTo>
                  <a:lnTo>
                    <a:pt x="3396" y="983"/>
                  </a:lnTo>
                  <a:lnTo>
                    <a:pt x="3325" y="946"/>
                  </a:lnTo>
                  <a:lnTo>
                    <a:pt x="3253" y="906"/>
                  </a:lnTo>
                  <a:lnTo>
                    <a:pt x="3180" y="862"/>
                  </a:lnTo>
                  <a:lnTo>
                    <a:pt x="3180" y="862"/>
                  </a:lnTo>
                  <a:lnTo>
                    <a:pt x="3034" y="772"/>
                  </a:lnTo>
                  <a:lnTo>
                    <a:pt x="2892" y="689"/>
                  </a:lnTo>
                  <a:lnTo>
                    <a:pt x="2756" y="610"/>
                  </a:lnTo>
                  <a:lnTo>
                    <a:pt x="2624" y="537"/>
                  </a:lnTo>
                  <a:lnTo>
                    <a:pt x="2497" y="470"/>
                  </a:lnTo>
                  <a:lnTo>
                    <a:pt x="2372" y="407"/>
                  </a:lnTo>
                  <a:lnTo>
                    <a:pt x="2252" y="348"/>
                  </a:lnTo>
                  <a:lnTo>
                    <a:pt x="2136" y="295"/>
                  </a:lnTo>
                  <a:lnTo>
                    <a:pt x="2023" y="247"/>
                  </a:lnTo>
                  <a:lnTo>
                    <a:pt x="1913" y="203"/>
                  </a:lnTo>
                  <a:lnTo>
                    <a:pt x="1806" y="164"/>
                  </a:lnTo>
                  <a:lnTo>
                    <a:pt x="1702" y="129"/>
                  </a:lnTo>
                  <a:lnTo>
                    <a:pt x="1602" y="98"/>
                  </a:lnTo>
                  <a:lnTo>
                    <a:pt x="1504" y="72"/>
                  </a:lnTo>
                  <a:lnTo>
                    <a:pt x="1409" y="51"/>
                  </a:lnTo>
                  <a:lnTo>
                    <a:pt x="1315" y="32"/>
                  </a:lnTo>
                  <a:lnTo>
                    <a:pt x="1225" y="19"/>
                  </a:lnTo>
                  <a:lnTo>
                    <a:pt x="1136" y="9"/>
                  </a:lnTo>
                  <a:lnTo>
                    <a:pt x="1048" y="3"/>
                  </a:lnTo>
                  <a:lnTo>
                    <a:pt x="962" y="0"/>
                  </a:lnTo>
                  <a:lnTo>
                    <a:pt x="879" y="1"/>
                  </a:lnTo>
                  <a:lnTo>
                    <a:pt x="796" y="6"/>
                  </a:lnTo>
                  <a:lnTo>
                    <a:pt x="714" y="14"/>
                  </a:lnTo>
                  <a:lnTo>
                    <a:pt x="633" y="26"/>
                  </a:lnTo>
                  <a:lnTo>
                    <a:pt x="553" y="40"/>
                  </a:lnTo>
                  <a:lnTo>
                    <a:pt x="474" y="58"/>
                  </a:lnTo>
                  <a:lnTo>
                    <a:pt x="394" y="79"/>
                  </a:lnTo>
                  <a:lnTo>
                    <a:pt x="315" y="101"/>
                  </a:lnTo>
                  <a:lnTo>
                    <a:pt x="238" y="129"/>
                  </a:lnTo>
                  <a:lnTo>
                    <a:pt x="158" y="158"/>
                  </a:lnTo>
                  <a:lnTo>
                    <a:pt x="79" y="190"/>
                  </a:lnTo>
                  <a:lnTo>
                    <a:pt x="0" y="22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546274" name="Freeform 34"/>
            <p:cNvSpPr>
              <a:spLocks/>
            </p:cNvSpPr>
            <p:nvPr userDrawn="1"/>
          </p:nvSpPr>
          <p:spPr bwMode="auto">
            <a:xfrm>
              <a:off x="752" y="1144"/>
              <a:ext cx="5459" cy="573"/>
            </a:xfrm>
            <a:custGeom>
              <a:avLst/>
              <a:gdLst/>
              <a:ahLst/>
              <a:cxnLst>
                <a:cxn ang="0">
                  <a:pos x="5459" y="335"/>
                </a:cxn>
                <a:cxn ang="0">
                  <a:pos x="5427" y="395"/>
                </a:cxn>
                <a:cxn ang="0">
                  <a:pos x="5385" y="461"/>
                </a:cxn>
                <a:cxn ang="0">
                  <a:pos x="5328" y="545"/>
                </a:cxn>
                <a:cxn ang="0">
                  <a:pos x="5253" y="639"/>
                </a:cxn>
                <a:cxn ang="0">
                  <a:pos x="5160" y="739"/>
                </a:cxn>
                <a:cxn ang="0">
                  <a:pos x="5080" y="815"/>
                </a:cxn>
                <a:cxn ang="0">
                  <a:pos x="5019" y="863"/>
                </a:cxn>
                <a:cxn ang="0">
                  <a:pos x="4955" y="912"/>
                </a:cxn>
                <a:cxn ang="0">
                  <a:pos x="4885" y="957"/>
                </a:cxn>
                <a:cxn ang="0">
                  <a:pos x="4812" y="999"/>
                </a:cxn>
                <a:cxn ang="0">
                  <a:pos x="4734" y="1036"/>
                </a:cxn>
                <a:cxn ang="0">
                  <a:pos x="4651" y="1070"/>
                </a:cxn>
                <a:cxn ang="0">
                  <a:pos x="4562" y="1098"/>
                </a:cxn>
                <a:cxn ang="0">
                  <a:pos x="4469" y="1120"/>
                </a:cxn>
                <a:cxn ang="0">
                  <a:pos x="4372" y="1136"/>
                </a:cxn>
                <a:cxn ang="0">
                  <a:pos x="4268" y="1144"/>
                </a:cxn>
                <a:cxn ang="0">
                  <a:pos x="4161" y="1144"/>
                </a:cxn>
                <a:cxn ang="0">
                  <a:pos x="4047" y="1136"/>
                </a:cxn>
                <a:cxn ang="0">
                  <a:pos x="3929" y="1119"/>
                </a:cxn>
                <a:cxn ang="0">
                  <a:pos x="3807" y="1090"/>
                </a:cxn>
                <a:cxn ang="0">
                  <a:pos x="3677" y="1051"/>
                </a:cxn>
                <a:cxn ang="0">
                  <a:pos x="3544" y="1001"/>
                </a:cxn>
                <a:cxn ang="0">
                  <a:pos x="3405" y="938"/>
                </a:cxn>
                <a:cxn ang="0">
                  <a:pos x="3261" y="862"/>
                </a:cxn>
                <a:cxn ang="0">
                  <a:pos x="3187" y="820"/>
                </a:cxn>
                <a:cxn ang="0">
                  <a:pos x="2899" y="652"/>
                </a:cxn>
                <a:cxn ang="0">
                  <a:pos x="2628" y="505"/>
                </a:cxn>
                <a:cxn ang="0">
                  <a:pos x="2374" y="379"/>
                </a:cxn>
                <a:cxn ang="0">
                  <a:pos x="2135" y="273"/>
                </a:cxn>
                <a:cxn ang="0">
                  <a:pos x="1911" y="184"/>
                </a:cxn>
                <a:cxn ang="0">
                  <a:pos x="1700" y="114"/>
                </a:cxn>
                <a:cxn ang="0">
                  <a:pos x="1500" y="61"/>
                </a:cxn>
                <a:cxn ang="0">
                  <a:pos x="1312" y="25"/>
                </a:cxn>
                <a:cxn ang="0">
                  <a:pos x="1131" y="4"/>
                </a:cxn>
                <a:cxn ang="0">
                  <a:pos x="958" y="0"/>
                </a:cxn>
                <a:cxn ang="0">
                  <a:pos x="791" y="8"/>
                </a:cxn>
                <a:cxn ang="0">
                  <a:pos x="628" y="32"/>
                </a:cxn>
                <a:cxn ang="0">
                  <a:pos x="470" y="67"/>
                </a:cxn>
                <a:cxn ang="0">
                  <a:pos x="313" y="114"/>
                </a:cxn>
                <a:cxn ang="0">
                  <a:pos x="156" y="174"/>
                </a:cxn>
                <a:cxn ang="0">
                  <a:pos x="0" y="243"/>
                </a:cxn>
              </a:cxnLst>
              <a:rect l="0" t="0" r="r" b="b"/>
              <a:pathLst>
                <a:path w="5459" h="1144">
                  <a:moveTo>
                    <a:pt x="5459" y="335"/>
                  </a:moveTo>
                  <a:lnTo>
                    <a:pt x="5459" y="335"/>
                  </a:lnTo>
                  <a:lnTo>
                    <a:pt x="5450" y="352"/>
                  </a:lnTo>
                  <a:lnTo>
                    <a:pt x="5427" y="395"/>
                  </a:lnTo>
                  <a:lnTo>
                    <a:pt x="5409" y="426"/>
                  </a:lnTo>
                  <a:lnTo>
                    <a:pt x="5385" y="461"/>
                  </a:lnTo>
                  <a:lnTo>
                    <a:pt x="5359" y="502"/>
                  </a:lnTo>
                  <a:lnTo>
                    <a:pt x="5328" y="545"/>
                  </a:lnTo>
                  <a:lnTo>
                    <a:pt x="5292" y="591"/>
                  </a:lnTo>
                  <a:lnTo>
                    <a:pt x="5253" y="639"/>
                  </a:lnTo>
                  <a:lnTo>
                    <a:pt x="5209" y="689"/>
                  </a:lnTo>
                  <a:lnTo>
                    <a:pt x="5160" y="739"/>
                  </a:lnTo>
                  <a:lnTo>
                    <a:pt x="5108" y="791"/>
                  </a:lnTo>
                  <a:lnTo>
                    <a:pt x="5080" y="815"/>
                  </a:lnTo>
                  <a:lnTo>
                    <a:pt x="5049" y="839"/>
                  </a:lnTo>
                  <a:lnTo>
                    <a:pt x="5019" y="863"/>
                  </a:lnTo>
                  <a:lnTo>
                    <a:pt x="4988" y="888"/>
                  </a:lnTo>
                  <a:lnTo>
                    <a:pt x="4955" y="912"/>
                  </a:lnTo>
                  <a:lnTo>
                    <a:pt x="4921" y="935"/>
                  </a:lnTo>
                  <a:lnTo>
                    <a:pt x="4885" y="957"/>
                  </a:lnTo>
                  <a:lnTo>
                    <a:pt x="4849" y="978"/>
                  </a:lnTo>
                  <a:lnTo>
                    <a:pt x="4812" y="999"/>
                  </a:lnTo>
                  <a:lnTo>
                    <a:pt x="4773" y="1018"/>
                  </a:lnTo>
                  <a:lnTo>
                    <a:pt x="4734" y="1036"/>
                  </a:lnTo>
                  <a:lnTo>
                    <a:pt x="4692" y="1054"/>
                  </a:lnTo>
                  <a:lnTo>
                    <a:pt x="4651" y="1070"/>
                  </a:lnTo>
                  <a:lnTo>
                    <a:pt x="4606" y="1085"/>
                  </a:lnTo>
                  <a:lnTo>
                    <a:pt x="4562" y="1098"/>
                  </a:lnTo>
                  <a:lnTo>
                    <a:pt x="4516" y="1111"/>
                  </a:lnTo>
                  <a:lnTo>
                    <a:pt x="4469" y="1120"/>
                  </a:lnTo>
                  <a:lnTo>
                    <a:pt x="4420" y="1128"/>
                  </a:lnTo>
                  <a:lnTo>
                    <a:pt x="4372" y="1136"/>
                  </a:lnTo>
                  <a:lnTo>
                    <a:pt x="4320" y="1141"/>
                  </a:lnTo>
                  <a:lnTo>
                    <a:pt x="4268" y="1144"/>
                  </a:lnTo>
                  <a:lnTo>
                    <a:pt x="4215" y="1144"/>
                  </a:lnTo>
                  <a:lnTo>
                    <a:pt x="4161" y="1144"/>
                  </a:lnTo>
                  <a:lnTo>
                    <a:pt x="4105" y="1141"/>
                  </a:lnTo>
                  <a:lnTo>
                    <a:pt x="4047" y="1136"/>
                  </a:lnTo>
                  <a:lnTo>
                    <a:pt x="3988" y="1128"/>
                  </a:lnTo>
                  <a:lnTo>
                    <a:pt x="3929" y="1119"/>
                  </a:lnTo>
                  <a:lnTo>
                    <a:pt x="3869" y="1106"/>
                  </a:lnTo>
                  <a:lnTo>
                    <a:pt x="3807" y="1090"/>
                  </a:lnTo>
                  <a:lnTo>
                    <a:pt x="3743" y="1072"/>
                  </a:lnTo>
                  <a:lnTo>
                    <a:pt x="3677" y="1051"/>
                  </a:lnTo>
                  <a:lnTo>
                    <a:pt x="3612" y="1027"/>
                  </a:lnTo>
                  <a:lnTo>
                    <a:pt x="3544" y="1001"/>
                  </a:lnTo>
                  <a:lnTo>
                    <a:pt x="3476" y="970"/>
                  </a:lnTo>
                  <a:lnTo>
                    <a:pt x="3405" y="938"/>
                  </a:lnTo>
                  <a:lnTo>
                    <a:pt x="3335" y="902"/>
                  </a:lnTo>
                  <a:lnTo>
                    <a:pt x="3261" y="862"/>
                  </a:lnTo>
                  <a:lnTo>
                    <a:pt x="3187" y="820"/>
                  </a:lnTo>
                  <a:lnTo>
                    <a:pt x="3187" y="820"/>
                  </a:lnTo>
                  <a:lnTo>
                    <a:pt x="3040" y="733"/>
                  </a:lnTo>
                  <a:lnTo>
                    <a:pt x="2899" y="652"/>
                  </a:lnTo>
                  <a:lnTo>
                    <a:pt x="2761" y="576"/>
                  </a:lnTo>
                  <a:lnTo>
                    <a:pt x="2628" y="505"/>
                  </a:lnTo>
                  <a:lnTo>
                    <a:pt x="2499" y="439"/>
                  </a:lnTo>
                  <a:lnTo>
                    <a:pt x="2374" y="379"/>
                  </a:lnTo>
                  <a:lnTo>
                    <a:pt x="2253" y="323"/>
                  </a:lnTo>
                  <a:lnTo>
                    <a:pt x="2135" y="273"/>
                  </a:lnTo>
                  <a:lnTo>
                    <a:pt x="2022" y="226"/>
                  </a:lnTo>
                  <a:lnTo>
                    <a:pt x="1911" y="184"/>
                  </a:lnTo>
                  <a:lnTo>
                    <a:pt x="1804" y="147"/>
                  </a:lnTo>
                  <a:lnTo>
                    <a:pt x="1700" y="114"/>
                  </a:lnTo>
                  <a:lnTo>
                    <a:pt x="1599" y="85"/>
                  </a:lnTo>
                  <a:lnTo>
                    <a:pt x="1500" y="61"/>
                  </a:lnTo>
                  <a:lnTo>
                    <a:pt x="1405" y="40"/>
                  </a:lnTo>
                  <a:lnTo>
                    <a:pt x="1312" y="25"/>
                  </a:lnTo>
                  <a:lnTo>
                    <a:pt x="1220" y="13"/>
                  </a:lnTo>
                  <a:lnTo>
                    <a:pt x="1131" y="4"/>
                  </a:lnTo>
                  <a:lnTo>
                    <a:pt x="1044" y="0"/>
                  </a:lnTo>
                  <a:lnTo>
                    <a:pt x="958" y="0"/>
                  </a:lnTo>
                  <a:lnTo>
                    <a:pt x="874" y="1"/>
                  </a:lnTo>
                  <a:lnTo>
                    <a:pt x="791" y="8"/>
                  </a:lnTo>
                  <a:lnTo>
                    <a:pt x="709" y="17"/>
                  </a:lnTo>
                  <a:lnTo>
                    <a:pt x="628" y="32"/>
                  </a:lnTo>
                  <a:lnTo>
                    <a:pt x="549" y="48"/>
                  </a:lnTo>
                  <a:lnTo>
                    <a:pt x="470" y="67"/>
                  </a:lnTo>
                  <a:lnTo>
                    <a:pt x="391" y="88"/>
                  </a:lnTo>
                  <a:lnTo>
                    <a:pt x="313" y="114"/>
                  </a:lnTo>
                  <a:lnTo>
                    <a:pt x="234" y="143"/>
                  </a:lnTo>
                  <a:lnTo>
                    <a:pt x="156" y="174"/>
                  </a:lnTo>
                  <a:lnTo>
                    <a:pt x="77" y="208"/>
                  </a:lnTo>
                  <a:lnTo>
                    <a:pt x="0" y="243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546275" name="Freeform 35"/>
            <p:cNvSpPr>
              <a:spLocks/>
            </p:cNvSpPr>
            <p:nvPr userDrawn="1"/>
          </p:nvSpPr>
          <p:spPr bwMode="auto">
            <a:xfrm>
              <a:off x="778" y="1160"/>
              <a:ext cx="5461" cy="544"/>
            </a:xfrm>
            <a:custGeom>
              <a:avLst/>
              <a:gdLst/>
              <a:ahLst/>
              <a:cxnLst>
                <a:cxn ang="0">
                  <a:pos x="5461" y="247"/>
                </a:cxn>
                <a:cxn ang="0">
                  <a:pos x="5429" y="308"/>
                </a:cxn>
                <a:cxn ang="0">
                  <a:pos x="5390" y="376"/>
                </a:cxn>
                <a:cxn ang="0">
                  <a:pos x="5333" y="460"/>
                </a:cxn>
                <a:cxn ang="0">
                  <a:pos x="5259" y="557"/>
                </a:cxn>
                <a:cxn ang="0">
                  <a:pos x="5168" y="659"/>
                </a:cxn>
                <a:cxn ang="0">
                  <a:pos x="5088" y="736"/>
                </a:cxn>
                <a:cxn ang="0">
                  <a:pos x="5029" y="788"/>
                </a:cxn>
                <a:cxn ang="0">
                  <a:pos x="4965" y="836"/>
                </a:cxn>
                <a:cxn ang="0">
                  <a:pos x="4897" y="883"/>
                </a:cxn>
                <a:cxn ang="0">
                  <a:pos x="4823" y="927"/>
                </a:cxn>
                <a:cxn ang="0">
                  <a:pos x="4746" y="965"/>
                </a:cxn>
                <a:cxn ang="0">
                  <a:pos x="4662" y="1001"/>
                </a:cxn>
                <a:cxn ang="0">
                  <a:pos x="4575" y="1032"/>
                </a:cxn>
                <a:cxn ang="0">
                  <a:pos x="4483" y="1056"/>
                </a:cxn>
                <a:cxn ang="0">
                  <a:pos x="4385" y="1074"/>
                </a:cxn>
                <a:cxn ang="0">
                  <a:pos x="4282" y="1083"/>
                </a:cxn>
                <a:cxn ang="0">
                  <a:pos x="4175" y="1087"/>
                </a:cxn>
                <a:cxn ang="0">
                  <a:pos x="4061" y="1080"/>
                </a:cxn>
                <a:cxn ang="0">
                  <a:pos x="3943" y="1064"/>
                </a:cxn>
                <a:cxn ang="0">
                  <a:pos x="3819" y="1038"/>
                </a:cxn>
                <a:cxn ang="0">
                  <a:pos x="3690" y="1003"/>
                </a:cxn>
                <a:cxn ang="0">
                  <a:pos x="3556" y="954"/>
                </a:cxn>
                <a:cxn ang="0">
                  <a:pos x="3417" y="894"/>
                </a:cxn>
                <a:cxn ang="0">
                  <a:pos x="3271" y="820"/>
                </a:cxn>
                <a:cxn ang="0">
                  <a:pos x="3196" y="780"/>
                </a:cxn>
                <a:cxn ang="0">
                  <a:pos x="2904" y="617"/>
                </a:cxn>
                <a:cxn ang="0">
                  <a:pos x="2632" y="475"/>
                </a:cxn>
                <a:cxn ang="0">
                  <a:pos x="2377" y="354"/>
                </a:cxn>
                <a:cxn ang="0">
                  <a:pos x="2137" y="250"/>
                </a:cxn>
                <a:cxn ang="0">
                  <a:pos x="1912" y="166"/>
                </a:cxn>
                <a:cxn ang="0">
                  <a:pos x="1699" y="100"/>
                </a:cxn>
                <a:cxn ang="0">
                  <a:pos x="1499" y="52"/>
                </a:cxn>
                <a:cxn ang="0">
                  <a:pos x="1309" y="19"/>
                </a:cxn>
                <a:cxn ang="0">
                  <a:pos x="1129" y="2"/>
                </a:cxn>
                <a:cxn ang="0">
                  <a:pos x="955" y="0"/>
                </a:cxn>
                <a:cxn ang="0">
                  <a:pos x="789" y="13"/>
                </a:cxn>
                <a:cxn ang="0">
                  <a:pos x="626" y="39"/>
                </a:cxn>
                <a:cxn ang="0">
                  <a:pos x="468" y="77"/>
                </a:cxn>
                <a:cxn ang="0">
                  <a:pos x="312" y="129"/>
                </a:cxn>
                <a:cxn ang="0">
                  <a:pos x="157" y="192"/>
                </a:cxn>
                <a:cxn ang="0">
                  <a:pos x="0" y="266"/>
                </a:cxn>
              </a:cxnLst>
              <a:rect l="0" t="0" r="r" b="b"/>
              <a:pathLst>
                <a:path w="5461" h="1087">
                  <a:moveTo>
                    <a:pt x="5461" y="247"/>
                  </a:moveTo>
                  <a:lnTo>
                    <a:pt x="5461" y="247"/>
                  </a:lnTo>
                  <a:lnTo>
                    <a:pt x="5452" y="263"/>
                  </a:lnTo>
                  <a:lnTo>
                    <a:pt x="5429" y="308"/>
                  </a:lnTo>
                  <a:lnTo>
                    <a:pt x="5411" y="339"/>
                  </a:lnTo>
                  <a:lnTo>
                    <a:pt x="5390" y="376"/>
                  </a:lnTo>
                  <a:lnTo>
                    <a:pt x="5363" y="417"/>
                  </a:lnTo>
                  <a:lnTo>
                    <a:pt x="5333" y="460"/>
                  </a:lnTo>
                  <a:lnTo>
                    <a:pt x="5298" y="507"/>
                  </a:lnTo>
                  <a:lnTo>
                    <a:pt x="5259" y="557"/>
                  </a:lnTo>
                  <a:lnTo>
                    <a:pt x="5216" y="607"/>
                  </a:lnTo>
                  <a:lnTo>
                    <a:pt x="5168" y="659"/>
                  </a:lnTo>
                  <a:lnTo>
                    <a:pt x="5116" y="710"/>
                  </a:lnTo>
                  <a:lnTo>
                    <a:pt x="5088" y="736"/>
                  </a:lnTo>
                  <a:lnTo>
                    <a:pt x="5059" y="762"/>
                  </a:lnTo>
                  <a:lnTo>
                    <a:pt x="5029" y="788"/>
                  </a:lnTo>
                  <a:lnTo>
                    <a:pt x="4998" y="812"/>
                  </a:lnTo>
                  <a:lnTo>
                    <a:pt x="4965" y="836"/>
                  </a:lnTo>
                  <a:lnTo>
                    <a:pt x="4932" y="859"/>
                  </a:lnTo>
                  <a:lnTo>
                    <a:pt x="4897" y="883"/>
                  </a:lnTo>
                  <a:lnTo>
                    <a:pt x="4861" y="904"/>
                  </a:lnTo>
                  <a:lnTo>
                    <a:pt x="4823" y="927"/>
                  </a:lnTo>
                  <a:lnTo>
                    <a:pt x="4786" y="946"/>
                  </a:lnTo>
                  <a:lnTo>
                    <a:pt x="4746" y="965"/>
                  </a:lnTo>
                  <a:lnTo>
                    <a:pt x="4705" y="985"/>
                  </a:lnTo>
                  <a:lnTo>
                    <a:pt x="4662" y="1001"/>
                  </a:lnTo>
                  <a:lnTo>
                    <a:pt x="4619" y="1017"/>
                  </a:lnTo>
                  <a:lnTo>
                    <a:pt x="4575" y="1032"/>
                  </a:lnTo>
                  <a:lnTo>
                    <a:pt x="4529" y="1045"/>
                  </a:lnTo>
                  <a:lnTo>
                    <a:pt x="4483" y="1056"/>
                  </a:lnTo>
                  <a:lnTo>
                    <a:pt x="4435" y="1066"/>
                  </a:lnTo>
                  <a:lnTo>
                    <a:pt x="4385" y="1074"/>
                  </a:lnTo>
                  <a:lnTo>
                    <a:pt x="4335" y="1080"/>
                  </a:lnTo>
                  <a:lnTo>
                    <a:pt x="4282" y="1083"/>
                  </a:lnTo>
                  <a:lnTo>
                    <a:pt x="4229" y="1087"/>
                  </a:lnTo>
                  <a:lnTo>
                    <a:pt x="4175" y="1087"/>
                  </a:lnTo>
                  <a:lnTo>
                    <a:pt x="4118" y="1083"/>
                  </a:lnTo>
                  <a:lnTo>
                    <a:pt x="4061" y="1080"/>
                  </a:lnTo>
                  <a:lnTo>
                    <a:pt x="4003" y="1074"/>
                  </a:lnTo>
                  <a:lnTo>
                    <a:pt x="3943" y="1064"/>
                  </a:lnTo>
                  <a:lnTo>
                    <a:pt x="3882" y="1053"/>
                  </a:lnTo>
                  <a:lnTo>
                    <a:pt x="3819" y="1038"/>
                  </a:lnTo>
                  <a:lnTo>
                    <a:pt x="3756" y="1022"/>
                  </a:lnTo>
                  <a:lnTo>
                    <a:pt x="3690" y="1003"/>
                  </a:lnTo>
                  <a:lnTo>
                    <a:pt x="3624" y="980"/>
                  </a:lnTo>
                  <a:lnTo>
                    <a:pt x="3556" y="954"/>
                  </a:lnTo>
                  <a:lnTo>
                    <a:pt x="3488" y="925"/>
                  </a:lnTo>
                  <a:lnTo>
                    <a:pt x="3417" y="894"/>
                  </a:lnTo>
                  <a:lnTo>
                    <a:pt x="3345" y="859"/>
                  </a:lnTo>
                  <a:lnTo>
                    <a:pt x="3271" y="820"/>
                  </a:lnTo>
                  <a:lnTo>
                    <a:pt x="3196" y="780"/>
                  </a:lnTo>
                  <a:lnTo>
                    <a:pt x="3196" y="780"/>
                  </a:lnTo>
                  <a:lnTo>
                    <a:pt x="3049" y="696"/>
                  </a:lnTo>
                  <a:lnTo>
                    <a:pt x="2904" y="617"/>
                  </a:lnTo>
                  <a:lnTo>
                    <a:pt x="2766" y="542"/>
                  </a:lnTo>
                  <a:lnTo>
                    <a:pt x="2632" y="475"/>
                  </a:lnTo>
                  <a:lnTo>
                    <a:pt x="2502" y="412"/>
                  </a:lnTo>
                  <a:lnTo>
                    <a:pt x="2377" y="354"/>
                  </a:lnTo>
                  <a:lnTo>
                    <a:pt x="2255" y="299"/>
                  </a:lnTo>
                  <a:lnTo>
                    <a:pt x="2137" y="250"/>
                  </a:lnTo>
                  <a:lnTo>
                    <a:pt x="2021" y="207"/>
                  </a:lnTo>
                  <a:lnTo>
                    <a:pt x="1912" y="166"/>
                  </a:lnTo>
                  <a:lnTo>
                    <a:pt x="1803" y="131"/>
                  </a:lnTo>
                  <a:lnTo>
                    <a:pt x="1699" y="100"/>
                  </a:lnTo>
                  <a:lnTo>
                    <a:pt x="1598" y="74"/>
                  </a:lnTo>
                  <a:lnTo>
                    <a:pt x="1499" y="52"/>
                  </a:lnTo>
                  <a:lnTo>
                    <a:pt x="1402" y="34"/>
                  </a:lnTo>
                  <a:lnTo>
                    <a:pt x="1309" y="19"/>
                  </a:lnTo>
                  <a:lnTo>
                    <a:pt x="1218" y="8"/>
                  </a:lnTo>
                  <a:lnTo>
                    <a:pt x="1129" y="2"/>
                  </a:lnTo>
                  <a:lnTo>
                    <a:pt x="1041" y="0"/>
                  </a:lnTo>
                  <a:lnTo>
                    <a:pt x="955" y="0"/>
                  </a:lnTo>
                  <a:lnTo>
                    <a:pt x="872" y="5"/>
                  </a:lnTo>
                  <a:lnTo>
                    <a:pt x="789" y="13"/>
                  </a:lnTo>
                  <a:lnTo>
                    <a:pt x="707" y="24"/>
                  </a:lnTo>
                  <a:lnTo>
                    <a:pt x="626" y="39"/>
                  </a:lnTo>
                  <a:lnTo>
                    <a:pt x="547" y="56"/>
                  </a:lnTo>
                  <a:lnTo>
                    <a:pt x="468" y="77"/>
                  </a:lnTo>
                  <a:lnTo>
                    <a:pt x="390" y="102"/>
                  </a:lnTo>
                  <a:lnTo>
                    <a:pt x="312" y="129"/>
                  </a:lnTo>
                  <a:lnTo>
                    <a:pt x="235" y="160"/>
                  </a:lnTo>
                  <a:lnTo>
                    <a:pt x="157" y="192"/>
                  </a:lnTo>
                  <a:lnTo>
                    <a:pt x="78" y="228"/>
                  </a:lnTo>
                  <a:lnTo>
                    <a:pt x="0" y="26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546276" name="Freeform 36"/>
            <p:cNvSpPr>
              <a:spLocks/>
            </p:cNvSpPr>
            <p:nvPr userDrawn="1"/>
          </p:nvSpPr>
          <p:spPr bwMode="auto">
            <a:xfrm>
              <a:off x="806" y="1176"/>
              <a:ext cx="5459" cy="514"/>
            </a:xfrm>
            <a:custGeom>
              <a:avLst/>
              <a:gdLst/>
              <a:ahLst/>
              <a:cxnLst>
                <a:cxn ang="0">
                  <a:pos x="5459" y="159"/>
                </a:cxn>
                <a:cxn ang="0">
                  <a:pos x="5428" y="221"/>
                </a:cxn>
                <a:cxn ang="0">
                  <a:pos x="5390" y="290"/>
                </a:cxn>
                <a:cxn ang="0">
                  <a:pos x="5334" y="376"/>
                </a:cxn>
                <a:cxn ang="0">
                  <a:pos x="5262" y="474"/>
                </a:cxn>
                <a:cxn ang="0">
                  <a:pos x="5173" y="579"/>
                </a:cxn>
                <a:cxn ang="0">
                  <a:pos x="5094" y="658"/>
                </a:cxn>
                <a:cxn ang="0">
                  <a:pos x="5035" y="710"/>
                </a:cxn>
                <a:cxn ang="0">
                  <a:pos x="4973" y="762"/>
                </a:cxn>
                <a:cxn ang="0">
                  <a:pos x="4905" y="809"/>
                </a:cxn>
                <a:cxn ang="0">
                  <a:pos x="4833" y="854"/>
                </a:cxn>
                <a:cxn ang="0">
                  <a:pos x="4755" y="896"/>
                </a:cxn>
                <a:cxn ang="0">
                  <a:pos x="4673" y="933"/>
                </a:cxn>
                <a:cxn ang="0">
                  <a:pos x="4586" y="965"/>
                </a:cxn>
                <a:cxn ang="0">
                  <a:pos x="4494" y="991"/>
                </a:cxn>
                <a:cxn ang="0">
                  <a:pos x="4395" y="1010"/>
                </a:cxn>
                <a:cxn ang="0">
                  <a:pos x="4294" y="1023"/>
                </a:cxn>
                <a:cxn ang="0">
                  <a:pos x="4186" y="1028"/>
                </a:cxn>
                <a:cxn ang="0">
                  <a:pos x="4072" y="1025"/>
                </a:cxn>
                <a:cxn ang="0">
                  <a:pos x="3954" y="1010"/>
                </a:cxn>
                <a:cxn ang="0">
                  <a:pos x="3830" y="988"/>
                </a:cxn>
                <a:cxn ang="0">
                  <a:pos x="3701" y="954"/>
                </a:cxn>
                <a:cxn ang="0">
                  <a:pos x="3567" y="909"/>
                </a:cxn>
                <a:cxn ang="0">
                  <a:pos x="3425" y="851"/>
                </a:cxn>
                <a:cxn ang="0">
                  <a:pos x="3279" y="779"/>
                </a:cxn>
                <a:cxn ang="0">
                  <a:pos x="3204" y="739"/>
                </a:cxn>
                <a:cxn ang="0">
                  <a:pos x="2910" y="582"/>
                </a:cxn>
                <a:cxn ang="0">
                  <a:pos x="2635" y="445"/>
                </a:cxn>
                <a:cxn ang="0">
                  <a:pos x="2377" y="327"/>
                </a:cxn>
                <a:cxn ang="0">
                  <a:pos x="2135" y="230"/>
                </a:cxn>
                <a:cxn ang="0">
                  <a:pos x="1909" y="150"/>
                </a:cxn>
                <a:cxn ang="0">
                  <a:pos x="1696" y="88"/>
                </a:cxn>
                <a:cxn ang="0">
                  <a:pos x="1495" y="43"/>
                </a:cxn>
                <a:cxn ang="0">
                  <a:pos x="1305" y="14"/>
                </a:cxn>
                <a:cxn ang="0">
                  <a:pos x="1124" y="1"/>
                </a:cxn>
                <a:cxn ang="0">
                  <a:pos x="951" y="3"/>
                </a:cxn>
                <a:cxn ang="0">
                  <a:pos x="784" y="19"/>
                </a:cxn>
                <a:cxn ang="0">
                  <a:pos x="623" y="48"/>
                </a:cxn>
                <a:cxn ang="0">
                  <a:pos x="465" y="92"/>
                </a:cxn>
                <a:cxn ang="0">
                  <a:pos x="309" y="145"/>
                </a:cxn>
                <a:cxn ang="0">
                  <a:pos x="155" y="211"/>
                </a:cxn>
                <a:cxn ang="0">
                  <a:pos x="0" y="289"/>
                </a:cxn>
              </a:cxnLst>
              <a:rect l="0" t="0" r="r" b="b"/>
              <a:pathLst>
                <a:path w="5459" h="1028">
                  <a:moveTo>
                    <a:pt x="5459" y="159"/>
                  </a:moveTo>
                  <a:lnTo>
                    <a:pt x="5459" y="159"/>
                  </a:lnTo>
                  <a:lnTo>
                    <a:pt x="5451" y="176"/>
                  </a:lnTo>
                  <a:lnTo>
                    <a:pt x="5428" y="221"/>
                  </a:lnTo>
                  <a:lnTo>
                    <a:pt x="5410" y="253"/>
                  </a:lnTo>
                  <a:lnTo>
                    <a:pt x="5390" y="290"/>
                  </a:lnTo>
                  <a:lnTo>
                    <a:pt x="5365" y="331"/>
                  </a:lnTo>
                  <a:lnTo>
                    <a:pt x="5334" y="376"/>
                  </a:lnTo>
                  <a:lnTo>
                    <a:pt x="5301" y="424"/>
                  </a:lnTo>
                  <a:lnTo>
                    <a:pt x="5262" y="474"/>
                  </a:lnTo>
                  <a:lnTo>
                    <a:pt x="5220" y="526"/>
                  </a:lnTo>
                  <a:lnTo>
                    <a:pt x="5173" y="579"/>
                  </a:lnTo>
                  <a:lnTo>
                    <a:pt x="5122" y="633"/>
                  </a:lnTo>
                  <a:lnTo>
                    <a:pt x="5094" y="658"/>
                  </a:lnTo>
                  <a:lnTo>
                    <a:pt x="5066" y="684"/>
                  </a:lnTo>
                  <a:lnTo>
                    <a:pt x="5035" y="710"/>
                  </a:lnTo>
                  <a:lnTo>
                    <a:pt x="5005" y="736"/>
                  </a:lnTo>
                  <a:lnTo>
                    <a:pt x="4973" y="762"/>
                  </a:lnTo>
                  <a:lnTo>
                    <a:pt x="4940" y="786"/>
                  </a:lnTo>
                  <a:lnTo>
                    <a:pt x="4905" y="809"/>
                  </a:lnTo>
                  <a:lnTo>
                    <a:pt x="4869" y="833"/>
                  </a:lnTo>
                  <a:lnTo>
                    <a:pt x="4833" y="854"/>
                  </a:lnTo>
                  <a:lnTo>
                    <a:pt x="4794" y="876"/>
                  </a:lnTo>
                  <a:lnTo>
                    <a:pt x="4755" y="896"/>
                  </a:lnTo>
                  <a:lnTo>
                    <a:pt x="4715" y="915"/>
                  </a:lnTo>
                  <a:lnTo>
                    <a:pt x="4673" y="933"/>
                  </a:lnTo>
                  <a:lnTo>
                    <a:pt x="4630" y="951"/>
                  </a:lnTo>
                  <a:lnTo>
                    <a:pt x="4586" y="965"/>
                  </a:lnTo>
                  <a:lnTo>
                    <a:pt x="4540" y="980"/>
                  </a:lnTo>
                  <a:lnTo>
                    <a:pt x="4494" y="991"/>
                  </a:lnTo>
                  <a:lnTo>
                    <a:pt x="4445" y="1002"/>
                  </a:lnTo>
                  <a:lnTo>
                    <a:pt x="4395" y="1010"/>
                  </a:lnTo>
                  <a:lnTo>
                    <a:pt x="4345" y="1018"/>
                  </a:lnTo>
                  <a:lnTo>
                    <a:pt x="4294" y="1023"/>
                  </a:lnTo>
                  <a:lnTo>
                    <a:pt x="4240" y="1027"/>
                  </a:lnTo>
                  <a:lnTo>
                    <a:pt x="4186" y="1028"/>
                  </a:lnTo>
                  <a:lnTo>
                    <a:pt x="4130" y="1028"/>
                  </a:lnTo>
                  <a:lnTo>
                    <a:pt x="4072" y="1025"/>
                  </a:lnTo>
                  <a:lnTo>
                    <a:pt x="4014" y="1018"/>
                  </a:lnTo>
                  <a:lnTo>
                    <a:pt x="3954" y="1010"/>
                  </a:lnTo>
                  <a:lnTo>
                    <a:pt x="3893" y="1001"/>
                  </a:lnTo>
                  <a:lnTo>
                    <a:pt x="3830" y="988"/>
                  </a:lnTo>
                  <a:lnTo>
                    <a:pt x="3766" y="972"/>
                  </a:lnTo>
                  <a:lnTo>
                    <a:pt x="3701" y="954"/>
                  </a:lnTo>
                  <a:lnTo>
                    <a:pt x="3635" y="933"/>
                  </a:lnTo>
                  <a:lnTo>
                    <a:pt x="3567" y="909"/>
                  </a:lnTo>
                  <a:lnTo>
                    <a:pt x="3496" y="881"/>
                  </a:lnTo>
                  <a:lnTo>
                    <a:pt x="3425" y="851"/>
                  </a:lnTo>
                  <a:lnTo>
                    <a:pt x="3353" y="817"/>
                  </a:lnTo>
                  <a:lnTo>
                    <a:pt x="3279" y="779"/>
                  </a:lnTo>
                  <a:lnTo>
                    <a:pt x="3204" y="739"/>
                  </a:lnTo>
                  <a:lnTo>
                    <a:pt x="3204" y="739"/>
                  </a:lnTo>
                  <a:lnTo>
                    <a:pt x="3054" y="658"/>
                  </a:lnTo>
                  <a:lnTo>
                    <a:pt x="2910" y="582"/>
                  </a:lnTo>
                  <a:lnTo>
                    <a:pt x="2770" y="511"/>
                  </a:lnTo>
                  <a:lnTo>
                    <a:pt x="2635" y="445"/>
                  </a:lnTo>
                  <a:lnTo>
                    <a:pt x="2503" y="384"/>
                  </a:lnTo>
                  <a:lnTo>
                    <a:pt x="2377" y="327"/>
                  </a:lnTo>
                  <a:lnTo>
                    <a:pt x="2254" y="277"/>
                  </a:lnTo>
                  <a:lnTo>
                    <a:pt x="2135" y="230"/>
                  </a:lnTo>
                  <a:lnTo>
                    <a:pt x="2021" y="189"/>
                  </a:lnTo>
                  <a:lnTo>
                    <a:pt x="1909" y="150"/>
                  </a:lnTo>
                  <a:lnTo>
                    <a:pt x="1800" y="117"/>
                  </a:lnTo>
                  <a:lnTo>
                    <a:pt x="1696" y="88"/>
                  </a:lnTo>
                  <a:lnTo>
                    <a:pt x="1595" y="64"/>
                  </a:lnTo>
                  <a:lnTo>
                    <a:pt x="1495" y="43"/>
                  </a:lnTo>
                  <a:lnTo>
                    <a:pt x="1399" y="27"/>
                  </a:lnTo>
                  <a:lnTo>
                    <a:pt x="1305" y="14"/>
                  </a:lnTo>
                  <a:lnTo>
                    <a:pt x="1213" y="6"/>
                  </a:lnTo>
                  <a:lnTo>
                    <a:pt x="1124" y="1"/>
                  </a:lnTo>
                  <a:lnTo>
                    <a:pt x="1037" y="0"/>
                  </a:lnTo>
                  <a:lnTo>
                    <a:pt x="951" y="3"/>
                  </a:lnTo>
                  <a:lnTo>
                    <a:pt x="867" y="9"/>
                  </a:lnTo>
                  <a:lnTo>
                    <a:pt x="784" y="19"/>
                  </a:lnTo>
                  <a:lnTo>
                    <a:pt x="704" y="32"/>
                  </a:lnTo>
                  <a:lnTo>
                    <a:pt x="623" y="48"/>
                  </a:lnTo>
                  <a:lnTo>
                    <a:pt x="544" y="67"/>
                  </a:lnTo>
                  <a:lnTo>
                    <a:pt x="465" y="92"/>
                  </a:lnTo>
                  <a:lnTo>
                    <a:pt x="387" y="117"/>
                  </a:lnTo>
                  <a:lnTo>
                    <a:pt x="309" y="145"/>
                  </a:lnTo>
                  <a:lnTo>
                    <a:pt x="232" y="177"/>
                  </a:lnTo>
                  <a:lnTo>
                    <a:pt x="155" y="211"/>
                  </a:lnTo>
                  <a:lnTo>
                    <a:pt x="77" y="248"/>
                  </a:lnTo>
                  <a:lnTo>
                    <a:pt x="0" y="289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546277" name="Freeform 37"/>
            <p:cNvSpPr>
              <a:spLocks/>
            </p:cNvSpPr>
            <p:nvPr userDrawn="1"/>
          </p:nvSpPr>
          <p:spPr bwMode="auto">
            <a:xfrm>
              <a:off x="835" y="1192"/>
              <a:ext cx="5455" cy="485"/>
            </a:xfrm>
            <a:custGeom>
              <a:avLst/>
              <a:gdLst/>
              <a:ahLst/>
              <a:cxnLst>
                <a:cxn ang="0">
                  <a:pos x="5455" y="71"/>
                </a:cxn>
                <a:cxn ang="0">
                  <a:pos x="5426" y="132"/>
                </a:cxn>
                <a:cxn ang="0">
                  <a:pos x="5388" y="203"/>
                </a:cxn>
                <a:cxn ang="0">
                  <a:pos x="5334" y="291"/>
                </a:cxn>
                <a:cxn ang="0">
                  <a:pos x="5263" y="391"/>
                </a:cxn>
                <a:cxn ang="0">
                  <a:pos x="5176" y="499"/>
                </a:cxn>
                <a:cxn ang="0">
                  <a:pos x="5098" y="580"/>
                </a:cxn>
                <a:cxn ang="0">
                  <a:pos x="5041" y="633"/>
                </a:cxn>
                <a:cxn ang="0">
                  <a:pos x="4979" y="685"/>
                </a:cxn>
                <a:cxn ang="0">
                  <a:pos x="4912" y="735"/>
                </a:cxn>
                <a:cxn ang="0">
                  <a:pos x="4840" y="781"/>
                </a:cxn>
                <a:cxn ang="0">
                  <a:pos x="4763" y="825"/>
                </a:cxn>
                <a:cxn ang="0">
                  <a:pos x="4682" y="864"/>
                </a:cxn>
                <a:cxn ang="0">
                  <a:pos x="4594" y="898"/>
                </a:cxn>
                <a:cxn ang="0">
                  <a:pos x="4502" y="927"/>
                </a:cxn>
                <a:cxn ang="0">
                  <a:pos x="4405" y="948"/>
                </a:cxn>
                <a:cxn ang="0">
                  <a:pos x="4304" y="962"/>
                </a:cxn>
                <a:cxn ang="0">
                  <a:pos x="4196" y="969"/>
                </a:cxn>
                <a:cxn ang="0">
                  <a:pos x="4083" y="967"/>
                </a:cxn>
                <a:cxn ang="0">
                  <a:pos x="3964" y="957"/>
                </a:cxn>
                <a:cxn ang="0">
                  <a:pos x="3840" y="936"/>
                </a:cxn>
                <a:cxn ang="0">
                  <a:pos x="3710" y="904"/>
                </a:cxn>
                <a:cxn ang="0">
                  <a:pos x="3574" y="861"/>
                </a:cxn>
                <a:cxn ang="0">
                  <a:pos x="3432" y="806"/>
                </a:cxn>
                <a:cxn ang="0">
                  <a:pos x="3285" y="738"/>
                </a:cxn>
                <a:cxn ang="0">
                  <a:pos x="3210" y="699"/>
                </a:cxn>
                <a:cxn ang="0">
                  <a:pos x="2913" y="547"/>
                </a:cxn>
                <a:cxn ang="0">
                  <a:pos x="2636" y="415"/>
                </a:cxn>
                <a:cxn ang="0">
                  <a:pos x="2377" y="302"/>
                </a:cxn>
                <a:cxn ang="0">
                  <a:pos x="2134" y="208"/>
                </a:cxn>
                <a:cxn ang="0">
                  <a:pos x="1906" y="132"/>
                </a:cxn>
                <a:cxn ang="0">
                  <a:pos x="1692" y="76"/>
                </a:cxn>
                <a:cxn ang="0">
                  <a:pos x="1491" y="34"/>
                </a:cxn>
                <a:cxn ang="0">
                  <a:pos x="1301" y="8"/>
                </a:cxn>
                <a:cxn ang="0">
                  <a:pos x="1119" y="0"/>
                </a:cxn>
                <a:cxn ang="0">
                  <a:pos x="945" y="5"/>
                </a:cxn>
                <a:cxn ang="0">
                  <a:pos x="780" y="24"/>
                </a:cxn>
                <a:cxn ang="0">
                  <a:pos x="619" y="56"/>
                </a:cxn>
                <a:cxn ang="0">
                  <a:pos x="461" y="103"/>
                </a:cxn>
                <a:cxn ang="0">
                  <a:pos x="307" y="161"/>
                </a:cxn>
                <a:cxn ang="0">
                  <a:pos x="153" y="231"/>
                </a:cxn>
                <a:cxn ang="0">
                  <a:pos x="0" y="312"/>
                </a:cxn>
              </a:cxnLst>
              <a:rect l="0" t="0" r="r" b="b"/>
              <a:pathLst>
                <a:path w="5455" h="970">
                  <a:moveTo>
                    <a:pt x="5455" y="71"/>
                  </a:moveTo>
                  <a:lnTo>
                    <a:pt x="5455" y="71"/>
                  </a:lnTo>
                  <a:lnTo>
                    <a:pt x="5448" y="87"/>
                  </a:lnTo>
                  <a:lnTo>
                    <a:pt x="5426" y="132"/>
                  </a:lnTo>
                  <a:lnTo>
                    <a:pt x="5409" y="165"/>
                  </a:lnTo>
                  <a:lnTo>
                    <a:pt x="5388" y="203"/>
                  </a:lnTo>
                  <a:lnTo>
                    <a:pt x="5363" y="245"/>
                  </a:lnTo>
                  <a:lnTo>
                    <a:pt x="5334" y="291"/>
                  </a:lnTo>
                  <a:lnTo>
                    <a:pt x="5301" y="339"/>
                  </a:lnTo>
                  <a:lnTo>
                    <a:pt x="5263" y="391"/>
                  </a:lnTo>
                  <a:lnTo>
                    <a:pt x="5222" y="444"/>
                  </a:lnTo>
                  <a:lnTo>
                    <a:pt x="5176" y="499"/>
                  </a:lnTo>
                  <a:lnTo>
                    <a:pt x="5126" y="552"/>
                  </a:lnTo>
                  <a:lnTo>
                    <a:pt x="5098" y="580"/>
                  </a:lnTo>
                  <a:lnTo>
                    <a:pt x="5070" y="607"/>
                  </a:lnTo>
                  <a:lnTo>
                    <a:pt x="5041" y="633"/>
                  </a:lnTo>
                  <a:lnTo>
                    <a:pt x="5011" y="659"/>
                  </a:lnTo>
                  <a:lnTo>
                    <a:pt x="4979" y="685"/>
                  </a:lnTo>
                  <a:lnTo>
                    <a:pt x="4945" y="710"/>
                  </a:lnTo>
                  <a:lnTo>
                    <a:pt x="4912" y="735"/>
                  </a:lnTo>
                  <a:lnTo>
                    <a:pt x="4876" y="759"/>
                  </a:lnTo>
                  <a:lnTo>
                    <a:pt x="4840" y="781"/>
                  </a:lnTo>
                  <a:lnTo>
                    <a:pt x="4802" y="804"/>
                  </a:lnTo>
                  <a:lnTo>
                    <a:pt x="4763" y="825"/>
                  </a:lnTo>
                  <a:lnTo>
                    <a:pt x="4723" y="844"/>
                  </a:lnTo>
                  <a:lnTo>
                    <a:pt x="4682" y="864"/>
                  </a:lnTo>
                  <a:lnTo>
                    <a:pt x="4639" y="882"/>
                  </a:lnTo>
                  <a:lnTo>
                    <a:pt x="4594" y="898"/>
                  </a:lnTo>
                  <a:lnTo>
                    <a:pt x="4550" y="912"/>
                  </a:lnTo>
                  <a:lnTo>
                    <a:pt x="4502" y="927"/>
                  </a:lnTo>
                  <a:lnTo>
                    <a:pt x="4455" y="938"/>
                  </a:lnTo>
                  <a:lnTo>
                    <a:pt x="4405" y="948"/>
                  </a:lnTo>
                  <a:lnTo>
                    <a:pt x="4355" y="956"/>
                  </a:lnTo>
                  <a:lnTo>
                    <a:pt x="4304" y="962"/>
                  </a:lnTo>
                  <a:lnTo>
                    <a:pt x="4250" y="967"/>
                  </a:lnTo>
                  <a:lnTo>
                    <a:pt x="4196" y="969"/>
                  </a:lnTo>
                  <a:lnTo>
                    <a:pt x="4140" y="970"/>
                  </a:lnTo>
                  <a:lnTo>
                    <a:pt x="4083" y="967"/>
                  </a:lnTo>
                  <a:lnTo>
                    <a:pt x="4023" y="964"/>
                  </a:lnTo>
                  <a:lnTo>
                    <a:pt x="3964" y="957"/>
                  </a:lnTo>
                  <a:lnTo>
                    <a:pt x="3903" y="948"/>
                  </a:lnTo>
                  <a:lnTo>
                    <a:pt x="3840" y="936"/>
                  </a:lnTo>
                  <a:lnTo>
                    <a:pt x="3775" y="922"/>
                  </a:lnTo>
                  <a:lnTo>
                    <a:pt x="3710" y="904"/>
                  </a:lnTo>
                  <a:lnTo>
                    <a:pt x="3643" y="885"/>
                  </a:lnTo>
                  <a:lnTo>
                    <a:pt x="3574" y="861"/>
                  </a:lnTo>
                  <a:lnTo>
                    <a:pt x="3504" y="835"/>
                  </a:lnTo>
                  <a:lnTo>
                    <a:pt x="3432" y="806"/>
                  </a:lnTo>
                  <a:lnTo>
                    <a:pt x="3360" y="773"/>
                  </a:lnTo>
                  <a:lnTo>
                    <a:pt x="3285" y="738"/>
                  </a:lnTo>
                  <a:lnTo>
                    <a:pt x="3210" y="699"/>
                  </a:lnTo>
                  <a:lnTo>
                    <a:pt x="3210" y="699"/>
                  </a:lnTo>
                  <a:lnTo>
                    <a:pt x="3059" y="620"/>
                  </a:lnTo>
                  <a:lnTo>
                    <a:pt x="2913" y="547"/>
                  </a:lnTo>
                  <a:lnTo>
                    <a:pt x="2772" y="478"/>
                  </a:lnTo>
                  <a:lnTo>
                    <a:pt x="2636" y="415"/>
                  </a:lnTo>
                  <a:lnTo>
                    <a:pt x="2505" y="357"/>
                  </a:lnTo>
                  <a:lnTo>
                    <a:pt x="2377" y="302"/>
                  </a:lnTo>
                  <a:lnTo>
                    <a:pt x="2253" y="253"/>
                  </a:lnTo>
                  <a:lnTo>
                    <a:pt x="2134" y="208"/>
                  </a:lnTo>
                  <a:lnTo>
                    <a:pt x="2019" y="169"/>
                  </a:lnTo>
                  <a:lnTo>
                    <a:pt x="1906" y="132"/>
                  </a:lnTo>
                  <a:lnTo>
                    <a:pt x="1798" y="102"/>
                  </a:lnTo>
                  <a:lnTo>
                    <a:pt x="1692" y="76"/>
                  </a:lnTo>
                  <a:lnTo>
                    <a:pt x="1590" y="52"/>
                  </a:lnTo>
                  <a:lnTo>
                    <a:pt x="1491" y="34"/>
                  </a:lnTo>
                  <a:lnTo>
                    <a:pt x="1394" y="19"/>
                  </a:lnTo>
                  <a:lnTo>
                    <a:pt x="1301" y="8"/>
                  </a:lnTo>
                  <a:lnTo>
                    <a:pt x="1209" y="2"/>
                  </a:lnTo>
                  <a:lnTo>
                    <a:pt x="1119" y="0"/>
                  </a:lnTo>
                  <a:lnTo>
                    <a:pt x="1031" y="0"/>
                  </a:lnTo>
                  <a:lnTo>
                    <a:pt x="945" y="5"/>
                  </a:lnTo>
                  <a:lnTo>
                    <a:pt x="862" y="13"/>
                  </a:lnTo>
                  <a:lnTo>
                    <a:pt x="780" y="24"/>
                  </a:lnTo>
                  <a:lnTo>
                    <a:pt x="698" y="39"/>
                  </a:lnTo>
                  <a:lnTo>
                    <a:pt x="619" y="56"/>
                  </a:lnTo>
                  <a:lnTo>
                    <a:pt x="540" y="79"/>
                  </a:lnTo>
                  <a:lnTo>
                    <a:pt x="461" y="103"/>
                  </a:lnTo>
                  <a:lnTo>
                    <a:pt x="384" y="131"/>
                  </a:lnTo>
                  <a:lnTo>
                    <a:pt x="307" y="161"/>
                  </a:lnTo>
                  <a:lnTo>
                    <a:pt x="230" y="194"/>
                  </a:lnTo>
                  <a:lnTo>
                    <a:pt x="153" y="231"/>
                  </a:lnTo>
                  <a:lnTo>
                    <a:pt x="76" y="270"/>
                  </a:lnTo>
                  <a:lnTo>
                    <a:pt x="0" y="31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546278" name="Freeform 38"/>
            <p:cNvSpPr>
              <a:spLocks/>
            </p:cNvSpPr>
            <p:nvPr userDrawn="1"/>
          </p:nvSpPr>
          <p:spPr bwMode="auto">
            <a:xfrm>
              <a:off x="864" y="1198"/>
              <a:ext cx="5451" cy="465"/>
            </a:xfrm>
            <a:custGeom>
              <a:avLst/>
              <a:gdLst/>
              <a:ahLst/>
              <a:cxnLst>
                <a:cxn ang="0">
                  <a:pos x="5451" y="0"/>
                </a:cxn>
                <a:cxn ang="0">
                  <a:pos x="5423" y="63"/>
                </a:cxn>
                <a:cxn ang="0">
                  <a:pos x="5386" y="134"/>
                </a:cxn>
                <a:cxn ang="0">
                  <a:pos x="5334" y="224"/>
                </a:cxn>
                <a:cxn ang="0">
                  <a:pos x="5265" y="326"/>
                </a:cxn>
                <a:cxn ang="0">
                  <a:pos x="5179" y="436"/>
                </a:cxn>
                <a:cxn ang="0">
                  <a:pos x="5102" y="518"/>
                </a:cxn>
                <a:cxn ang="0">
                  <a:pos x="5046" y="573"/>
                </a:cxn>
                <a:cxn ang="0">
                  <a:pos x="4983" y="628"/>
                </a:cxn>
                <a:cxn ang="0">
                  <a:pos x="4918" y="678"/>
                </a:cxn>
                <a:cxn ang="0">
                  <a:pos x="4847" y="726"/>
                </a:cxn>
                <a:cxn ang="0">
                  <a:pos x="4771" y="772"/>
                </a:cxn>
                <a:cxn ang="0">
                  <a:pos x="4689" y="814"/>
                </a:cxn>
                <a:cxn ang="0">
                  <a:pos x="4603" y="849"/>
                </a:cxn>
                <a:cxn ang="0">
                  <a:pos x="4512" y="880"/>
                </a:cxn>
                <a:cxn ang="0">
                  <a:pos x="4415" y="902"/>
                </a:cxn>
                <a:cxn ang="0">
                  <a:pos x="4312" y="920"/>
                </a:cxn>
                <a:cxn ang="0">
                  <a:pos x="4206" y="928"/>
                </a:cxn>
                <a:cxn ang="0">
                  <a:pos x="4092" y="930"/>
                </a:cxn>
                <a:cxn ang="0">
                  <a:pos x="3974" y="920"/>
                </a:cxn>
                <a:cxn ang="0">
                  <a:pos x="3849" y="902"/>
                </a:cxn>
                <a:cxn ang="0">
                  <a:pos x="3718" y="873"/>
                </a:cxn>
                <a:cxn ang="0">
                  <a:pos x="3582" y="833"/>
                </a:cxn>
                <a:cxn ang="0">
                  <a:pos x="3440" y="780"/>
                </a:cxn>
                <a:cxn ang="0">
                  <a:pos x="3292" y="715"/>
                </a:cxn>
                <a:cxn ang="0">
                  <a:pos x="3216" y="678"/>
                </a:cxn>
                <a:cxn ang="0">
                  <a:pos x="2917" y="531"/>
                </a:cxn>
                <a:cxn ang="0">
                  <a:pos x="2638" y="403"/>
                </a:cxn>
                <a:cxn ang="0">
                  <a:pos x="2377" y="295"/>
                </a:cxn>
                <a:cxn ang="0">
                  <a:pos x="2133" y="206"/>
                </a:cxn>
                <a:cxn ang="0">
                  <a:pos x="1903" y="135"/>
                </a:cxn>
                <a:cxn ang="0">
                  <a:pos x="1688" y="81"/>
                </a:cxn>
                <a:cxn ang="0">
                  <a:pos x="1487" y="43"/>
                </a:cxn>
                <a:cxn ang="0">
                  <a:pos x="1295" y="22"/>
                </a:cxn>
                <a:cxn ang="0">
                  <a:pos x="1115" y="16"/>
                </a:cxn>
                <a:cxn ang="0">
                  <a:pos x="941" y="26"/>
                </a:cxn>
                <a:cxn ang="0">
                  <a:pos x="775" y="48"/>
                </a:cxn>
                <a:cxn ang="0">
                  <a:pos x="615" y="85"/>
                </a:cxn>
                <a:cxn ang="0">
                  <a:pos x="458" y="134"/>
                </a:cxn>
                <a:cxn ang="0">
                  <a:pos x="304" y="195"/>
                </a:cxn>
                <a:cxn ang="0">
                  <a:pos x="153" y="268"/>
                </a:cxn>
                <a:cxn ang="0">
                  <a:pos x="0" y="352"/>
                </a:cxn>
              </a:cxnLst>
              <a:rect l="0" t="0" r="r" b="b"/>
              <a:pathLst>
                <a:path w="5451" h="930">
                  <a:moveTo>
                    <a:pt x="5451" y="0"/>
                  </a:moveTo>
                  <a:lnTo>
                    <a:pt x="5451" y="0"/>
                  </a:lnTo>
                  <a:lnTo>
                    <a:pt x="5444" y="18"/>
                  </a:lnTo>
                  <a:lnTo>
                    <a:pt x="5423" y="63"/>
                  </a:lnTo>
                  <a:lnTo>
                    <a:pt x="5406" y="97"/>
                  </a:lnTo>
                  <a:lnTo>
                    <a:pt x="5386" y="134"/>
                  </a:lnTo>
                  <a:lnTo>
                    <a:pt x="5362" y="177"/>
                  </a:lnTo>
                  <a:lnTo>
                    <a:pt x="5334" y="224"/>
                  </a:lnTo>
                  <a:lnTo>
                    <a:pt x="5301" y="274"/>
                  </a:lnTo>
                  <a:lnTo>
                    <a:pt x="5265" y="326"/>
                  </a:lnTo>
                  <a:lnTo>
                    <a:pt x="5223" y="381"/>
                  </a:lnTo>
                  <a:lnTo>
                    <a:pt x="5179" y="436"/>
                  </a:lnTo>
                  <a:lnTo>
                    <a:pt x="5129" y="491"/>
                  </a:lnTo>
                  <a:lnTo>
                    <a:pt x="5102" y="518"/>
                  </a:lnTo>
                  <a:lnTo>
                    <a:pt x="5075" y="546"/>
                  </a:lnTo>
                  <a:lnTo>
                    <a:pt x="5046" y="573"/>
                  </a:lnTo>
                  <a:lnTo>
                    <a:pt x="5015" y="600"/>
                  </a:lnTo>
                  <a:lnTo>
                    <a:pt x="4983" y="628"/>
                  </a:lnTo>
                  <a:lnTo>
                    <a:pt x="4951" y="654"/>
                  </a:lnTo>
                  <a:lnTo>
                    <a:pt x="4918" y="678"/>
                  </a:lnTo>
                  <a:lnTo>
                    <a:pt x="4883" y="704"/>
                  </a:lnTo>
                  <a:lnTo>
                    <a:pt x="4847" y="726"/>
                  </a:lnTo>
                  <a:lnTo>
                    <a:pt x="4809" y="751"/>
                  </a:lnTo>
                  <a:lnTo>
                    <a:pt x="4771" y="772"/>
                  </a:lnTo>
                  <a:lnTo>
                    <a:pt x="4730" y="793"/>
                  </a:lnTo>
                  <a:lnTo>
                    <a:pt x="4689" y="814"/>
                  </a:lnTo>
                  <a:lnTo>
                    <a:pt x="4647" y="831"/>
                  </a:lnTo>
                  <a:lnTo>
                    <a:pt x="4603" y="849"/>
                  </a:lnTo>
                  <a:lnTo>
                    <a:pt x="4558" y="865"/>
                  </a:lnTo>
                  <a:lnTo>
                    <a:pt x="4512" y="880"/>
                  </a:lnTo>
                  <a:lnTo>
                    <a:pt x="4464" y="891"/>
                  </a:lnTo>
                  <a:lnTo>
                    <a:pt x="4415" y="902"/>
                  </a:lnTo>
                  <a:lnTo>
                    <a:pt x="4365" y="912"/>
                  </a:lnTo>
                  <a:lnTo>
                    <a:pt x="4312" y="920"/>
                  </a:lnTo>
                  <a:lnTo>
                    <a:pt x="4260" y="925"/>
                  </a:lnTo>
                  <a:lnTo>
                    <a:pt x="4206" y="928"/>
                  </a:lnTo>
                  <a:lnTo>
                    <a:pt x="4150" y="930"/>
                  </a:lnTo>
                  <a:lnTo>
                    <a:pt x="4092" y="930"/>
                  </a:lnTo>
                  <a:lnTo>
                    <a:pt x="4033" y="927"/>
                  </a:lnTo>
                  <a:lnTo>
                    <a:pt x="3974" y="920"/>
                  </a:lnTo>
                  <a:lnTo>
                    <a:pt x="3911" y="912"/>
                  </a:lnTo>
                  <a:lnTo>
                    <a:pt x="3849" y="902"/>
                  </a:lnTo>
                  <a:lnTo>
                    <a:pt x="3785" y="889"/>
                  </a:lnTo>
                  <a:lnTo>
                    <a:pt x="3718" y="873"/>
                  </a:lnTo>
                  <a:lnTo>
                    <a:pt x="3652" y="854"/>
                  </a:lnTo>
                  <a:lnTo>
                    <a:pt x="3582" y="833"/>
                  </a:lnTo>
                  <a:lnTo>
                    <a:pt x="3511" y="809"/>
                  </a:lnTo>
                  <a:lnTo>
                    <a:pt x="3440" y="780"/>
                  </a:lnTo>
                  <a:lnTo>
                    <a:pt x="3367" y="749"/>
                  </a:lnTo>
                  <a:lnTo>
                    <a:pt x="3292" y="715"/>
                  </a:lnTo>
                  <a:lnTo>
                    <a:pt x="3216" y="678"/>
                  </a:lnTo>
                  <a:lnTo>
                    <a:pt x="3216" y="678"/>
                  </a:lnTo>
                  <a:lnTo>
                    <a:pt x="3063" y="602"/>
                  </a:lnTo>
                  <a:lnTo>
                    <a:pt x="2917" y="531"/>
                  </a:lnTo>
                  <a:lnTo>
                    <a:pt x="2774" y="465"/>
                  </a:lnTo>
                  <a:lnTo>
                    <a:pt x="2638" y="403"/>
                  </a:lnTo>
                  <a:lnTo>
                    <a:pt x="2505" y="347"/>
                  </a:lnTo>
                  <a:lnTo>
                    <a:pt x="2377" y="295"/>
                  </a:lnTo>
                  <a:lnTo>
                    <a:pt x="2252" y="248"/>
                  </a:lnTo>
                  <a:lnTo>
                    <a:pt x="2133" y="206"/>
                  </a:lnTo>
                  <a:lnTo>
                    <a:pt x="2016" y="168"/>
                  </a:lnTo>
                  <a:lnTo>
                    <a:pt x="1903" y="135"/>
                  </a:lnTo>
                  <a:lnTo>
                    <a:pt x="1795" y="106"/>
                  </a:lnTo>
                  <a:lnTo>
                    <a:pt x="1688" y="81"/>
                  </a:lnTo>
                  <a:lnTo>
                    <a:pt x="1587" y="60"/>
                  </a:lnTo>
                  <a:lnTo>
                    <a:pt x="1487" y="43"/>
                  </a:lnTo>
                  <a:lnTo>
                    <a:pt x="1390" y="30"/>
                  </a:lnTo>
                  <a:lnTo>
                    <a:pt x="1295" y="22"/>
                  </a:lnTo>
                  <a:lnTo>
                    <a:pt x="1204" y="18"/>
                  </a:lnTo>
                  <a:lnTo>
                    <a:pt x="1115" y="16"/>
                  </a:lnTo>
                  <a:lnTo>
                    <a:pt x="1027" y="19"/>
                  </a:lnTo>
                  <a:lnTo>
                    <a:pt x="941" y="26"/>
                  </a:lnTo>
                  <a:lnTo>
                    <a:pt x="858" y="35"/>
                  </a:lnTo>
                  <a:lnTo>
                    <a:pt x="775" y="48"/>
                  </a:lnTo>
                  <a:lnTo>
                    <a:pt x="694" y="64"/>
                  </a:lnTo>
                  <a:lnTo>
                    <a:pt x="615" y="85"/>
                  </a:lnTo>
                  <a:lnTo>
                    <a:pt x="536" y="108"/>
                  </a:lnTo>
                  <a:lnTo>
                    <a:pt x="458" y="134"/>
                  </a:lnTo>
                  <a:lnTo>
                    <a:pt x="382" y="163"/>
                  </a:lnTo>
                  <a:lnTo>
                    <a:pt x="304" y="195"/>
                  </a:lnTo>
                  <a:lnTo>
                    <a:pt x="228" y="231"/>
                  </a:lnTo>
                  <a:lnTo>
                    <a:pt x="153" y="268"/>
                  </a:lnTo>
                  <a:lnTo>
                    <a:pt x="76" y="310"/>
                  </a:lnTo>
                  <a:lnTo>
                    <a:pt x="0" y="35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546279" name="Freeform 39"/>
            <p:cNvSpPr>
              <a:spLocks/>
            </p:cNvSpPr>
            <p:nvPr userDrawn="1"/>
          </p:nvSpPr>
          <p:spPr bwMode="auto">
            <a:xfrm>
              <a:off x="893" y="1169"/>
              <a:ext cx="5447" cy="482"/>
            </a:xfrm>
            <a:custGeom>
              <a:avLst/>
              <a:gdLst/>
              <a:ahLst/>
              <a:cxnLst>
                <a:cxn ang="0">
                  <a:pos x="5447" y="0"/>
                </a:cxn>
                <a:cxn ang="0">
                  <a:pos x="5419" y="64"/>
                </a:cxn>
                <a:cxn ang="0">
                  <a:pos x="5383" y="137"/>
                </a:cxn>
                <a:cxn ang="0">
                  <a:pos x="5332" y="227"/>
                </a:cxn>
                <a:cxn ang="0">
                  <a:pos x="5265" y="332"/>
                </a:cxn>
                <a:cxn ang="0">
                  <a:pos x="5180" y="444"/>
                </a:cxn>
                <a:cxn ang="0">
                  <a:pos x="5105" y="529"/>
                </a:cxn>
                <a:cxn ang="0">
                  <a:pos x="5048" y="586"/>
                </a:cxn>
                <a:cxn ang="0">
                  <a:pos x="4989" y="641"/>
                </a:cxn>
                <a:cxn ang="0">
                  <a:pos x="4923" y="692"/>
                </a:cxn>
                <a:cxn ang="0">
                  <a:pos x="4853" y="744"/>
                </a:cxn>
                <a:cxn ang="0">
                  <a:pos x="4778" y="791"/>
                </a:cxn>
                <a:cxn ang="0">
                  <a:pos x="4697" y="833"/>
                </a:cxn>
                <a:cxn ang="0">
                  <a:pos x="4611" y="870"/>
                </a:cxn>
                <a:cxn ang="0">
                  <a:pos x="4521" y="902"/>
                </a:cxn>
                <a:cxn ang="0">
                  <a:pos x="4424" y="928"/>
                </a:cxn>
                <a:cxn ang="0">
                  <a:pos x="4322" y="947"/>
                </a:cxn>
                <a:cxn ang="0">
                  <a:pos x="4214" y="959"/>
                </a:cxn>
                <a:cxn ang="0">
                  <a:pos x="4102" y="962"/>
                </a:cxn>
                <a:cxn ang="0">
                  <a:pos x="3982" y="956"/>
                </a:cxn>
                <a:cxn ang="0">
                  <a:pos x="3857" y="939"/>
                </a:cxn>
                <a:cxn ang="0">
                  <a:pos x="3727" y="914"/>
                </a:cxn>
                <a:cxn ang="0">
                  <a:pos x="3591" y="875"/>
                </a:cxn>
                <a:cxn ang="0">
                  <a:pos x="3448" y="825"/>
                </a:cxn>
                <a:cxn ang="0">
                  <a:pos x="3298" y="763"/>
                </a:cxn>
                <a:cxn ang="0">
                  <a:pos x="3221" y="726"/>
                </a:cxn>
                <a:cxn ang="0">
                  <a:pos x="2920" y="586"/>
                </a:cxn>
                <a:cxn ang="0">
                  <a:pos x="2640" y="463"/>
                </a:cxn>
                <a:cxn ang="0">
                  <a:pos x="2376" y="360"/>
                </a:cxn>
                <a:cxn ang="0">
                  <a:pos x="2131" y="276"/>
                </a:cxn>
                <a:cxn ang="0">
                  <a:pos x="1901" y="208"/>
                </a:cxn>
                <a:cxn ang="0">
                  <a:pos x="1686" y="158"/>
                </a:cxn>
                <a:cxn ang="0">
                  <a:pos x="1483" y="124"/>
                </a:cxn>
                <a:cxn ang="0">
                  <a:pos x="1291" y="108"/>
                </a:cxn>
                <a:cxn ang="0">
                  <a:pos x="1111" y="105"/>
                </a:cxn>
                <a:cxn ang="0">
                  <a:pos x="937" y="118"/>
                </a:cxn>
                <a:cxn ang="0">
                  <a:pos x="772" y="143"/>
                </a:cxn>
                <a:cxn ang="0">
                  <a:pos x="612" y="184"/>
                </a:cxn>
                <a:cxn ang="0">
                  <a:pos x="457" y="237"/>
                </a:cxn>
                <a:cxn ang="0">
                  <a:pos x="303" y="302"/>
                </a:cxn>
                <a:cxn ang="0">
                  <a:pos x="151" y="378"/>
                </a:cxn>
                <a:cxn ang="0">
                  <a:pos x="0" y="465"/>
                </a:cxn>
              </a:cxnLst>
              <a:rect l="0" t="0" r="r" b="b"/>
              <a:pathLst>
                <a:path w="5447" h="962">
                  <a:moveTo>
                    <a:pt x="5447" y="0"/>
                  </a:moveTo>
                  <a:lnTo>
                    <a:pt x="5447" y="0"/>
                  </a:lnTo>
                  <a:lnTo>
                    <a:pt x="5440" y="17"/>
                  </a:lnTo>
                  <a:lnTo>
                    <a:pt x="5419" y="64"/>
                  </a:lnTo>
                  <a:lnTo>
                    <a:pt x="5402" y="98"/>
                  </a:lnTo>
                  <a:lnTo>
                    <a:pt x="5383" y="137"/>
                  </a:lnTo>
                  <a:lnTo>
                    <a:pt x="5359" y="181"/>
                  </a:lnTo>
                  <a:lnTo>
                    <a:pt x="5332" y="227"/>
                  </a:lnTo>
                  <a:lnTo>
                    <a:pt x="5300" y="279"/>
                  </a:lnTo>
                  <a:lnTo>
                    <a:pt x="5265" y="332"/>
                  </a:lnTo>
                  <a:lnTo>
                    <a:pt x="5225" y="387"/>
                  </a:lnTo>
                  <a:lnTo>
                    <a:pt x="5180" y="444"/>
                  </a:lnTo>
                  <a:lnTo>
                    <a:pt x="5130" y="500"/>
                  </a:lnTo>
                  <a:lnTo>
                    <a:pt x="5105" y="529"/>
                  </a:lnTo>
                  <a:lnTo>
                    <a:pt x="5078" y="557"/>
                  </a:lnTo>
                  <a:lnTo>
                    <a:pt x="5048" y="586"/>
                  </a:lnTo>
                  <a:lnTo>
                    <a:pt x="5019" y="613"/>
                  </a:lnTo>
                  <a:lnTo>
                    <a:pt x="4989" y="641"/>
                  </a:lnTo>
                  <a:lnTo>
                    <a:pt x="4957" y="667"/>
                  </a:lnTo>
                  <a:lnTo>
                    <a:pt x="4923" y="692"/>
                  </a:lnTo>
                  <a:lnTo>
                    <a:pt x="4889" y="718"/>
                  </a:lnTo>
                  <a:lnTo>
                    <a:pt x="4853" y="744"/>
                  </a:lnTo>
                  <a:lnTo>
                    <a:pt x="4815" y="767"/>
                  </a:lnTo>
                  <a:lnTo>
                    <a:pt x="4778" y="791"/>
                  </a:lnTo>
                  <a:lnTo>
                    <a:pt x="4737" y="812"/>
                  </a:lnTo>
                  <a:lnTo>
                    <a:pt x="4697" y="833"/>
                  </a:lnTo>
                  <a:lnTo>
                    <a:pt x="4654" y="852"/>
                  </a:lnTo>
                  <a:lnTo>
                    <a:pt x="4611" y="870"/>
                  </a:lnTo>
                  <a:lnTo>
                    <a:pt x="4567" y="888"/>
                  </a:lnTo>
                  <a:lnTo>
                    <a:pt x="4521" y="902"/>
                  </a:lnTo>
                  <a:lnTo>
                    <a:pt x="4472" y="917"/>
                  </a:lnTo>
                  <a:lnTo>
                    <a:pt x="4424" y="928"/>
                  </a:lnTo>
                  <a:lnTo>
                    <a:pt x="4374" y="939"/>
                  </a:lnTo>
                  <a:lnTo>
                    <a:pt x="4322" y="947"/>
                  </a:lnTo>
                  <a:lnTo>
                    <a:pt x="4270" y="954"/>
                  </a:lnTo>
                  <a:lnTo>
                    <a:pt x="4214" y="959"/>
                  </a:lnTo>
                  <a:lnTo>
                    <a:pt x="4158" y="962"/>
                  </a:lnTo>
                  <a:lnTo>
                    <a:pt x="4102" y="962"/>
                  </a:lnTo>
                  <a:lnTo>
                    <a:pt x="4043" y="960"/>
                  </a:lnTo>
                  <a:lnTo>
                    <a:pt x="3982" y="956"/>
                  </a:lnTo>
                  <a:lnTo>
                    <a:pt x="3921" y="949"/>
                  </a:lnTo>
                  <a:lnTo>
                    <a:pt x="3857" y="939"/>
                  </a:lnTo>
                  <a:lnTo>
                    <a:pt x="3793" y="928"/>
                  </a:lnTo>
                  <a:lnTo>
                    <a:pt x="3727" y="914"/>
                  </a:lnTo>
                  <a:lnTo>
                    <a:pt x="3659" y="896"/>
                  </a:lnTo>
                  <a:lnTo>
                    <a:pt x="3591" y="875"/>
                  </a:lnTo>
                  <a:lnTo>
                    <a:pt x="3520" y="852"/>
                  </a:lnTo>
                  <a:lnTo>
                    <a:pt x="3448" y="825"/>
                  </a:lnTo>
                  <a:lnTo>
                    <a:pt x="3373" y="796"/>
                  </a:lnTo>
                  <a:lnTo>
                    <a:pt x="3298" y="763"/>
                  </a:lnTo>
                  <a:lnTo>
                    <a:pt x="3221" y="726"/>
                  </a:lnTo>
                  <a:lnTo>
                    <a:pt x="3221" y="726"/>
                  </a:lnTo>
                  <a:lnTo>
                    <a:pt x="3067" y="654"/>
                  </a:lnTo>
                  <a:lnTo>
                    <a:pt x="2920" y="586"/>
                  </a:lnTo>
                  <a:lnTo>
                    <a:pt x="2777" y="521"/>
                  </a:lnTo>
                  <a:lnTo>
                    <a:pt x="2640" y="463"/>
                  </a:lnTo>
                  <a:lnTo>
                    <a:pt x="2505" y="410"/>
                  </a:lnTo>
                  <a:lnTo>
                    <a:pt x="2376" y="360"/>
                  </a:lnTo>
                  <a:lnTo>
                    <a:pt x="2252" y="315"/>
                  </a:lnTo>
                  <a:lnTo>
                    <a:pt x="2131" y="276"/>
                  </a:lnTo>
                  <a:lnTo>
                    <a:pt x="2015" y="240"/>
                  </a:lnTo>
                  <a:lnTo>
                    <a:pt x="1901" y="208"/>
                  </a:lnTo>
                  <a:lnTo>
                    <a:pt x="1791" y="181"/>
                  </a:lnTo>
                  <a:lnTo>
                    <a:pt x="1686" y="158"/>
                  </a:lnTo>
                  <a:lnTo>
                    <a:pt x="1583" y="140"/>
                  </a:lnTo>
                  <a:lnTo>
                    <a:pt x="1483" y="124"/>
                  </a:lnTo>
                  <a:lnTo>
                    <a:pt x="1386" y="114"/>
                  </a:lnTo>
                  <a:lnTo>
                    <a:pt x="1291" y="108"/>
                  </a:lnTo>
                  <a:lnTo>
                    <a:pt x="1200" y="105"/>
                  </a:lnTo>
                  <a:lnTo>
                    <a:pt x="1111" y="105"/>
                  </a:lnTo>
                  <a:lnTo>
                    <a:pt x="1023" y="109"/>
                  </a:lnTo>
                  <a:lnTo>
                    <a:pt x="937" y="118"/>
                  </a:lnTo>
                  <a:lnTo>
                    <a:pt x="854" y="129"/>
                  </a:lnTo>
                  <a:lnTo>
                    <a:pt x="772" y="143"/>
                  </a:lnTo>
                  <a:lnTo>
                    <a:pt x="692" y="163"/>
                  </a:lnTo>
                  <a:lnTo>
                    <a:pt x="612" y="184"/>
                  </a:lnTo>
                  <a:lnTo>
                    <a:pt x="533" y="208"/>
                  </a:lnTo>
                  <a:lnTo>
                    <a:pt x="457" y="237"/>
                  </a:lnTo>
                  <a:lnTo>
                    <a:pt x="379" y="268"/>
                  </a:lnTo>
                  <a:lnTo>
                    <a:pt x="303" y="302"/>
                  </a:lnTo>
                  <a:lnTo>
                    <a:pt x="228" y="339"/>
                  </a:lnTo>
                  <a:lnTo>
                    <a:pt x="151" y="378"/>
                  </a:lnTo>
                  <a:lnTo>
                    <a:pt x="76" y="419"/>
                  </a:lnTo>
                  <a:lnTo>
                    <a:pt x="0" y="465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546280" name="Freeform 40"/>
            <p:cNvSpPr>
              <a:spLocks/>
            </p:cNvSpPr>
            <p:nvPr userDrawn="1"/>
          </p:nvSpPr>
          <p:spPr bwMode="auto">
            <a:xfrm>
              <a:off x="925" y="1141"/>
              <a:ext cx="5439" cy="497"/>
            </a:xfrm>
            <a:custGeom>
              <a:avLst/>
              <a:gdLst/>
              <a:ahLst/>
              <a:cxnLst>
                <a:cxn ang="0">
                  <a:pos x="5439" y="0"/>
                </a:cxn>
                <a:cxn ang="0">
                  <a:pos x="5412" y="65"/>
                </a:cxn>
                <a:cxn ang="0">
                  <a:pos x="5377" y="137"/>
                </a:cxn>
                <a:cxn ang="0">
                  <a:pos x="5327" y="231"/>
                </a:cxn>
                <a:cxn ang="0">
                  <a:pos x="5261" y="336"/>
                </a:cxn>
                <a:cxn ang="0">
                  <a:pos x="5179" y="451"/>
                </a:cxn>
                <a:cxn ang="0">
                  <a:pos x="5104" y="538"/>
                </a:cxn>
                <a:cxn ang="0">
                  <a:pos x="5050" y="596"/>
                </a:cxn>
                <a:cxn ang="0">
                  <a:pos x="4990" y="652"/>
                </a:cxn>
                <a:cxn ang="0">
                  <a:pos x="4925" y="706"/>
                </a:cxn>
                <a:cxn ang="0">
                  <a:pos x="4855" y="759"/>
                </a:cxn>
                <a:cxn ang="0">
                  <a:pos x="4780" y="808"/>
                </a:cxn>
                <a:cxn ang="0">
                  <a:pos x="4701" y="851"/>
                </a:cxn>
                <a:cxn ang="0">
                  <a:pos x="4617" y="891"/>
                </a:cxn>
                <a:cxn ang="0">
                  <a:pos x="4526" y="925"/>
                </a:cxn>
                <a:cxn ang="0">
                  <a:pos x="4429" y="953"/>
                </a:cxn>
                <a:cxn ang="0">
                  <a:pos x="4328" y="975"/>
                </a:cxn>
                <a:cxn ang="0">
                  <a:pos x="4221" y="988"/>
                </a:cxn>
                <a:cxn ang="0">
                  <a:pos x="4108" y="993"/>
                </a:cxn>
                <a:cxn ang="0">
                  <a:pos x="3989" y="990"/>
                </a:cxn>
                <a:cxn ang="0">
                  <a:pos x="3864" y="975"/>
                </a:cxn>
                <a:cxn ang="0">
                  <a:pos x="3732" y="951"/>
                </a:cxn>
                <a:cxn ang="0">
                  <a:pos x="3595" y="917"/>
                </a:cxn>
                <a:cxn ang="0">
                  <a:pos x="3452" y="869"/>
                </a:cxn>
                <a:cxn ang="0">
                  <a:pos x="3302" y="809"/>
                </a:cxn>
                <a:cxn ang="0">
                  <a:pos x="3224" y="775"/>
                </a:cxn>
                <a:cxn ang="0">
                  <a:pos x="2921" y="638"/>
                </a:cxn>
                <a:cxn ang="0">
                  <a:pos x="2638" y="522"/>
                </a:cxn>
                <a:cxn ang="0">
                  <a:pos x="2374" y="423"/>
                </a:cxn>
                <a:cxn ang="0">
                  <a:pos x="2127" y="342"/>
                </a:cxn>
                <a:cxn ang="0">
                  <a:pos x="1897" y="281"/>
                </a:cxn>
                <a:cxn ang="0">
                  <a:pos x="1680" y="234"/>
                </a:cxn>
                <a:cxn ang="0">
                  <a:pos x="1477" y="205"/>
                </a:cxn>
                <a:cxn ang="0">
                  <a:pos x="1286" y="191"/>
                </a:cxn>
                <a:cxn ang="0">
                  <a:pos x="1104" y="192"/>
                </a:cxn>
                <a:cxn ang="0">
                  <a:pos x="932" y="208"/>
                </a:cxn>
                <a:cxn ang="0">
                  <a:pos x="766" y="239"/>
                </a:cxn>
                <a:cxn ang="0">
                  <a:pos x="607" y="283"/>
                </a:cxn>
                <a:cxn ang="0">
                  <a:pos x="453" y="338"/>
                </a:cxn>
                <a:cxn ang="0">
                  <a:pos x="300" y="407"/>
                </a:cxn>
                <a:cxn ang="0">
                  <a:pos x="150" y="486"/>
                </a:cxn>
                <a:cxn ang="0">
                  <a:pos x="0" y="578"/>
                </a:cxn>
              </a:cxnLst>
              <a:rect l="0" t="0" r="r" b="b"/>
              <a:pathLst>
                <a:path w="5439" h="993">
                  <a:moveTo>
                    <a:pt x="5439" y="0"/>
                  </a:moveTo>
                  <a:lnTo>
                    <a:pt x="5439" y="0"/>
                  </a:lnTo>
                  <a:lnTo>
                    <a:pt x="5432" y="18"/>
                  </a:lnTo>
                  <a:lnTo>
                    <a:pt x="5412" y="65"/>
                  </a:lnTo>
                  <a:lnTo>
                    <a:pt x="5397" y="99"/>
                  </a:lnTo>
                  <a:lnTo>
                    <a:pt x="5377" y="137"/>
                  </a:lnTo>
                  <a:lnTo>
                    <a:pt x="5354" y="183"/>
                  </a:lnTo>
                  <a:lnTo>
                    <a:pt x="5327" y="231"/>
                  </a:lnTo>
                  <a:lnTo>
                    <a:pt x="5297" y="283"/>
                  </a:lnTo>
                  <a:lnTo>
                    <a:pt x="5261" y="336"/>
                  </a:lnTo>
                  <a:lnTo>
                    <a:pt x="5222" y="393"/>
                  </a:lnTo>
                  <a:lnTo>
                    <a:pt x="5179" y="451"/>
                  </a:lnTo>
                  <a:lnTo>
                    <a:pt x="5130" y="509"/>
                  </a:lnTo>
                  <a:lnTo>
                    <a:pt x="5104" y="538"/>
                  </a:lnTo>
                  <a:lnTo>
                    <a:pt x="5078" y="567"/>
                  </a:lnTo>
                  <a:lnTo>
                    <a:pt x="5050" y="596"/>
                  </a:lnTo>
                  <a:lnTo>
                    <a:pt x="5021" y="623"/>
                  </a:lnTo>
                  <a:lnTo>
                    <a:pt x="4990" y="652"/>
                  </a:lnTo>
                  <a:lnTo>
                    <a:pt x="4958" y="680"/>
                  </a:lnTo>
                  <a:lnTo>
                    <a:pt x="4925" y="706"/>
                  </a:lnTo>
                  <a:lnTo>
                    <a:pt x="4891" y="733"/>
                  </a:lnTo>
                  <a:lnTo>
                    <a:pt x="4855" y="759"/>
                  </a:lnTo>
                  <a:lnTo>
                    <a:pt x="4819" y="783"/>
                  </a:lnTo>
                  <a:lnTo>
                    <a:pt x="4780" y="808"/>
                  </a:lnTo>
                  <a:lnTo>
                    <a:pt x="4742" y="830"/>
                  </a:lnTo>
                  <a:lnTo>
                    <a:pt x="4701" y="851"/>
                  </a:lnTo>
                  <a:lnTo>
                    <a:pt x="4660" y="872"/>
                  </a:lnTo>
                  <a:lnTo>
                    <a:pt x="4617" y="891"/>
                  </a:lnTo>
                  <a:lnTo>
                    <a:pt x="4572" y="909"/>
                  </a:lnTo>
                  <a:lnTo>
                    <a:pt x="4526" y="925"/>
                  </a:lnTo>
                  <a:lnTo>
                    <a:pt x="4479" y="940"/>
                  </a:lnTo>
                  <a:lnTo>
                    <a:pt x="4429" y="953"/>
                  </a:lnTo>
                  <a:lnTo>
                    <a:pt x="4379" y="966"/>
                  </a:lnTo>
                  <a:lnTo>
                    <a:pt x="4328" y="975"/>
                  </a:lnTo>
                  <a:lnTo>
                    <a:pt x="4275" y="982"/>
                  </a:lnTo>
                  <a:lnTo>
                    <a:pt x="4221" y="988"/>
                  </a:lnTo>
                  <a:lnTo>
                    <a:pt x="4165" y="992"/>
                  </a:lnTo>
                  <a:lnTo>
                    <a:pt x="4108" y="993"/>
                  </a:lnTo>
                  <a:lnTo>
                    <a:pt x="4049" y="993"/>
                  </a:lnTo>
                  <a:lnTo>
                    <a:pt x="3989" y="990"/>
                  </a:lnTo>
                  <a:lnTo>
                    <a:pt x="3927" y="984"/>
                  </a:lnTo>
                  <a:lnTo>
                    <a:pt x="3864" y="975"/>
                  </a:lnTo>
                  <a:lnTo>
                    <a:pt x="3799" y="966"/>
                  </a:lnTo>
                  <a:lnTo>
                    <a:pt x="3732" y="951"/>
                  </a:lnTo>
                  <a:lnTo>
                    <a:pt x="3666" y="935"/>
                  </a:lnTo>
                  <a:lnTo>
                    <a:pt x="3595" y="917"/>
                  </a:lnTo>
                  <a:lnTo>
                    <a:pt x="3524" y="895"/>
                  </a:lnTo>
                  <a:lnTo>
                    <a:pt x="3452" y="869"/>
                  </a:lnTo>
                  <a:lnTo>
                    <a:pt x="3377" y="841"/>
                  </a:lnTo>
                  <a:lnTo>
                    <a:pt x="3302" y="809"/>
                  </a:lnTo>
                  <a:lnTo>
                    <a:pt x="3224" y="775"/>
                  </a:lnTo>
                  <a:lnTo>
                    <a:pt x="3224" y="775"/>
                  </a:lnTo>
                  <a:lnTo>
                    <a:pt x="3070" y="704"/>
                  </a:lnTo>
                  <a:lnTo>
                    <a:pt x="2921" y="638"/>
                  </a:lnTo>
                  <a:lnTo>
                    <a:pt x="2777" y="578"/>
                  </a:lnTo>
                  <a:lnTo>
                    <a:pt x="2638" y="522"/>
                  </a:lnTo>
                  <a:lnTo>
                    <a:pt x="2503" y="470"/>
                  </a:lnTo>
                  <a:lnTo>
                    <a:pt x="2374" y="423"/>
                  </a:lnTo>
                  <a:lnTo>
                    <a:pt x="2249" y="381"/>
                  </a:lnTo>
                  <a:lnTo>
                    <a:pt x="2127" y="342"/>
                  </a:lnTo>
                  <a:lnTo>
                    <a:pt x="2010" y="310"/>
                  </a:lnTo>
                  <a:lnTo>
                    <a:pt x="1897" y="281"/>
                  </a:lnTo>
                  <a:lnTo>
                    <a:pt x="1787" y="255"/>
                  </a:lnTo>
                  <a:lnTo>
                    <a:pt x="1680" y="234"/>
                  </a:lnTo>
                  <a:lnTo>
                    <a:pt x="1577" y="218"/>
                  </a:lnTo>
                  <a:lnTo>
                    <a:pt x="1477" y="205"/>
                  </a:lnTo>
                  <a:lnTo>
                    <a:pt x="1380" y="197"/>
                  </a:lnTo>
                  <a:lnTo>
                    <a:pt x="1286" y="191"/>
                  </a:lnTo>
                  <a:lnTo>
                    <a:pt x="1194" y="191"/>
                  </a:lnTo>
                  <a:lnTo>
                    <a:pt x="1104" y="192"/>
                  </a:lnTo>
                  <a:lnTo>
                    <a:pt x="1018" y="199"/>
                  </a:lnTo>
                  <a:lnTo>
                    <a:pt x="932" y="208"/>
                  </a:lnTo>
                  <a:lnTo>
                    <a:pt x="848" y="221"/>
                  </a:lnTo>
                  <a:lnTo>
                    <a:pt x="766" y="239"/>
                  </a:lnTo>
                  <a:lnTo>
                    <a:pt x="686" y="259"/>
                  </a:lnTo>
                  <a:lnTo>
                    <a:pt x="607" y="283"/>
                  </a:lnTo>
                  <a:lnTo>
                    <a:pt x="529" y="309"/>
                  </a:lnTo>
                  <a:lnTo>
                    <a:pt x="453" y="338"/>
                  </a:lnTo>
                  <a:lnTo>
                    <a:pt x="376" y="372"/>
                  </a:lnTo>
                  <a:lnTo>
                    <a:pt x="300" y="407"/>
                  </a:lnTo>
                  <a:lnTo>
                    <a:pt x="225" y="446"/>
                  </a:lnTo>
                  <a:lnTo>
                    <a:pt x="150" y="486"/>
                  </a:lnTo>
                  <a:lnTo>
                    <a:pt x="75" y="531"/>
                  </a:lnTo>
                  <a:lnTo>
                    <a:pt x="0" y="57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546281" name="Freeform 41"/>
            <p:cNvSpPr>
              <a:spLocks/>
            </p:cNvSpPr>
            <p:nvPr userDrawn="1"/>
          </p:nvSpPr>
          <p:spPr bwMode="auto">
            <a:xfrm>
              <a:off x="958" y="1112"/>
              <a:ext cx="5429" cy="513"/>
            </a:xfrm>
            <a:custGeom>
              <a:avLst/>
              <a:gdLst/>
              <a:ahLst/>
              <a:cxnLst>
                <a:cxn ang="0">
                  <a:pos x="5429" y="0"/>
                </a:cxn>
                <a:cxn ang="0">
                  <a:pos x="5403" y="66"/>
                </a:cxn>
                <a:cxn ang="0">
                  <a:pos x="5369" y="141"/>
                </a:cxn>
                <a:cxn ang="0">
                  <a:pos x="5321" y="234"/>
                </a:cxn>
                <a:cxn ang="0">
                  <a:pos x="5257" y="342"/>
                </a:cxn>
                <a:cxn ang="0">
                  <a:pos x="5176" y="459"/>
                </a:cxn>
                <a:cxn ang="0">
                  <a:pos x="5103" y="547"/>
                </a:cxn>
                <a:cxn ang="0">
                  <a:pos x="5049" y="607"/>
                </a:cxn>
                <a:cxn ang="0">
                  <a:pos x="4990" y="665"/>
                </a:cxn>
                <a:cxn ang="0">
                  <a:pos x="4927" y="720"/>
                </a:cxn>
                <a:cxn ang="0">
                  <a:pos x="4857" y="775"/>
                </a:cxn>
                <a:cxn ang="0">
                  <a:pos x="4784" y="825"/>
                </a:cxn>
                <a:cxn ang="0">
                  <a:pos x="4704" y="870"/>
                </a:cxn>
                <a:cxn ang="0">
                  <a:pos x="4620" y="912"/>
                </a:cxn>
                <a:cxn ang="0">
                  <a:pos x="4531" y="949"/>
                </a:cxn>
                <a:cxn ang="0">
                  <a:pos x="4435" y="979"/>
                </a:cxn>
                <a:cxn ang="0">
                  <a:pos x="4334" y="1003"/>
                </a:cxn>
                <a:cxn ang="0">
                  <a:pos x="4227" y="1017"/>
                </a:cxn>
                <a:cxn ang="0">
                  <a:pos x="4114" y="1025"/>
                </a:cxn>
                <a:cxn ang="0">
                  <a:pos x="3995" y="1024"/>
                </a:cxn>
                <a:cxn ang="0">
                  <a:pos x="3870" y="1012"/>
                </a:cxn>
                <a:cxn ang="0">
                  <a:pos x="3738" y="991"/>
                </a:cxn>
                <a:cxn ang="0">
                  <a:pos x="3601" y="959"/>
                </a:cxn>
                <a:cxn ang="0">
                  <a:pos x="3456" y="914"/>
                </a:cxn>
                <a:cxn ang="0">
                  <a:pos x="3305" y="857"/>
                </a:cxn>
                <a:cxn ang="0">
                  <a:pos x="3227" y="824"/>
                </a:cxn>
                <a:cxn ang="0">
                  <a:pos x="2922" y="693"/>
                </a:cxn>
                <a:cxn ang="0">
                  <a:pos x="2637" y="581"/>
                </a:cxn>
                <a:cxn ang="0">
                  <a:pos x="2372" y="488"/>
                </a:cxn>
                <a:cxn ang="0">
                  <a:pos x="2123" y="412"/>
                </a:cxn>
                <a:cxn ang="0">
                  <a:pos x="1891" y="354"/>
                </a:cxn>
                <a:cxn ang="0">
                  <a:pos x="1675" y="313"/>
                </a:cxn>
                <a:cxn ang="0">
                  <a:pos x="1472" y="287"/>
                </a:cxn>
                <a:cxn ang="0">
                  <a:pos x="1281" y="278"/>
                </a:cxn>
                <a:cxn ang="0">
                  <a:pos x="1099" y="283"/>
                </a:cxn>
                <a:cxn ang="0">
                  <a:pos x="926" y="302"/>
                </a:cxn>
                <a:cxn ang="0">
                  <a:pos x="761" y="336"/>
                </a:cxn>
                <a:cxn ang="0">
                  <a:pos x="603" y="383"/>
                </a:cxn>
                <a:cxn ang="0">
                  <a:pos x="449" y="441"/>
                </a:cxn>
                <a:cxn ang="0">
                  <a:pos x="298" y="514"/>
                </a:cxn>
                <a:cxn ang="0">
                  <a:pos x="149" y="596"/>
                </a:cxn>
                <a:cxn ang="0">
                  <a:pos x="0" y="691"/>
                </a:cxn>
              </a:cxnLst>
              <a:rect l="0" t="0" r="r" b="b"/>
              <a:pathLst>
                <a:path w="5429" h="1025">
                  <a:moveTo>
                    <a:pt x="5429" y="0"/>
                  </a:moveTo>
                  <a:lnTo>
                    <a:pt x="5429" y="0"/>
                  </a:lnTo>
                  <a:lnTo>
                    <a:pt x="5422" y="18"/>
                  </a:lnTo>
                  <a:lnTo>
                    <a:pt x="5403" y="66"/>
                  </a:lnTo>
                  <a:lnTo>
                    <a:pt x="5389" y="100"/>
                  </a:lnTo>
                  <a:lnTo>
                    <a:pt x="5369" y="141"/>
                  </a:lnTo>
                  <a:lnTo>
                    <a:pt x="5347" y="186"/>
                  </a:lnTo>
                  <a:lnTo>
                    <a:pt x="5321" y="234"/>
                  </a:lnTo>
                  <a:lnTo>
                    <a:pt x="5292" y="287"/>
                  </a:lnTo>
                  <a:lnTo>
                    <a:pt x="5257" y="342"/>
                  </a:lnTo>
                  <a:lnTo>
                    <a:pt x="5218" y="399"/>
                  </a:lnTo>
                  <a:lnTo>
                    <a:pt x="5176" y="459"/>
                  </a:lnTo>
                  <a:lnTo>
                    <a:pt x="5129" y="518"/>
                  </a:lnTo>
                  <a:lnTo>
                    <a:pt x="5103" y="547"/>
                  </a:lnTo>
                  <a:lnTo>
                    <a:pt x="5076" y="576"/>
                  </a:lnTo>
                  <a:lnTo>
                    <a:pt x="5049" y="607"/>
                  </a:lnTo>
                  <a:lnTo>
                    <a:pt x="5021" y="636"/>
                  </a:lnTo>
                  <a:lnTo>
                    <a:pt x="4990" y="665"/>
                  </a:lnTo>
                  <a:lnTo>
                    <a:pt x="4958" y="693"/>
                  </a:lnTo>
                  <a:lnTo>
                    <a:pt x="4927" y="720"/>
                  </a:lnTo>
                  <a:lnTo>
                    <a:pt x="4893" y="748"/>
                  </a:lnTo>
                  <a:lnTo>
                    <a:pt x="4857" y="775"/>
                  </a:lnTo>
                  <a:lnTo>
                    <a:pt x="4821" y="799"/>
                  </a:lnTo>
                  <a:lnTo>
                    <a:pt x="4784" y="825"/>
                  </a:lnTo>
                  <a:lnTo>
                    <a:pt x="4745" y="848"/>
                  </a:lnTo>
                  <a:lnTo>
                    <a:pt x="4704" y="870"/>
                  </a:lnTo>
                  <a:lnTo>
                    <a:pt x="4663" y="893"/>
                  </a:lnTo>
                  <a:lnTo>
                    <a:pt x="4620" y="912"/>
                  </a:lnTo>
                  <a:lnTo>
                    <a:pt x="4577" y="932"/>
                  </a:lnTo>
                  <a:lnTo>
                    <a:pt x="4531" y="949"/>
                  </a:lnTo>
                  <a:lnTo>
                    <a:pt x="4484" y="964"/>
                  </a:lnTo>
                  <a:lnTo>
                    <a:pt x="4435" y="979"/>
                  </a:lnTo>
                  <a:lnTo>
                    <a:pt x="4385" y="991"/>
                  </a:lnTo>
                  <a:lnTo>
                    <a:pt x="4334" y="1003"/>
                  </a:lnTo>
                  <a:lnTo>
                    <a:pt x="4281" y="1011"/>
                  </a:lnTo>
                  <a:lnTo>
                    <a:pt x="4227" y="1017"/>
                  </a:lnTo>
                  <a:lnTo>
                    <a:pt x="4171" y="1022"/>
                  </a:lnTo>
                  <a:lnTo>
                    <a:pt x="4114" y="1025"/>
                  </a:lnTo>
                  <a:lnTo>
                    <a:pt x="4055" y="1025"/>
                  </a:lnTo>
                  <a:lnTo>
                    <a:pt x="3995" y="1024"/>
                  </a:lnTo>
                  <a:lnTo>
                    <a:pt x="3932" y="1021"/>
                  </a:lnTo>
                  <a:lnTo>
                    <a:pt x="3870" y="1012"/>
                  </a:lnTo>
                  <a:lnTo>
                    <a:pt x="3805" y="1004"/>
                  </a:lnTo>
                  <a:lnTo>
                    <a:pt x="3738" y="991"/>
                  </a:lnTo>
                  <a:lnTo>
                    <a:pt x="3670" y="977"/>
                  </a:lnTo>
                  <a:lnTo>
                    <a:pt x="3601" y="959"/>
                  </a:lnTo>
                  <a:lnTo>
                    <a:pt x="3528" y="938"/>
                  </a:lnTo>
                  <a:lnTo>
                    <a:pt x="3456" y="914"/>
                  </a:lnTo>
                  <a:lnTo>
                    <a:pt x="3381" y="888"/>
                  </a:lnTo>
                  <a:lnTo>
                    <a:pt x="3305" y="857"/>
                  </a:lnTo>
                  <a:lnTo>
                    <a:pt x="3227" y="824"/>
                  </a:lnTo>
                  <a:lnTo>
                    <a:pt x="3227" y="824"/>
                  </a:lnTo>
                  <a:lnTo>
                    <a:pt x="3072" y="756"/>
                  </a:lnTo>
                  <a:lnTo>
                    <a:pt x="2922" y="693"/>
                  </a:lnTo>
                  <a:lnTo>
                    <a:pt x="2777" y="635"/>
                  </a:lnTo>
                  <a:lnTo>
                    <a:pt x="2637" y="581"/>
                  </a:lnTo>
                  <a:lnTo>
                    <a:pt x="2502" y="533"/>
                  </a:lnTo>
                  <a:lnTo>
                    <a:pt x="2372" y="488"/>
                  </a:lnTo>
                  <a:lnTo>
                    <a:pt x="2245" y="447"/>
                  </a:lnTo>
                  <a:lnTo>
                    <a:pt x="2123" y="412"/>
                  </a:lnTo>
                  <a:lnTo>
                    <a:pt x="2005" y="381"/>
                  </a:lnTo>
                  <a:lnTo>
                    <a:pt x="1891" y="354"/>
                  </a:lnTo>
                  <a:lnTo>
                    <a:pt x="1782" y="331"/>
                  </a:lnTo>
                  <a:lnTo>
                    <a:pt x="1675" y="313"/>
                  </a:lnTo>
                  <a:lnTo>
                    <a:pt x="1572" y="297"/>
                  </a:lnTo>
                  <a:lnTo>
                    <a:pt x="1472" y="287"/>
                  </a:lnTo>
                  <a:lnTo>
                    <a:pt x="1375" y="279"/>
                  </a:lnTo>
                  <a:lnTo>
                    <a:pt x="1281" y="278"/>
                  </a:lnTo>
                  <a:lnTo>
                    <a:pt x="1187" y="278"/>
                  </a:lnTo>
                  <a:lnTo>
                    <a:pt x="1099" y="283"/>
                  </a:lnTo>
                  <a:lnTo>
                    <a:pt x="1011" y="291"/>
                  </a:lnTo>
                  <a:lnTo>
                    <a:pt x="926" y="302"/>
                  </a:lnTo>
                  <a:lnTo>
                    <a:pt x="843" y="317"/>
                  </a:lnTo>
                  <a:lnTo>
                    <a:pt x="761" y="336"/>
                  </a:lnTo>
                  <a:lnTo>
                    <a:pt x="682" y="357"/>
                  </a:lnTo>
                  <a:lnTo>
                    <a:pt x="603" y="383"/>
                  </a:lnTo>
                  <a:lnTo>
                    <a:pt x="525" y="410"/>
                  </a:lnTo>
                  <a:lnTo>
                    <a:pt x="449" y="441"/>
                  </a:lnTo>
                  <a:lnTo>
                    <a:pt x="372" y="476"/>
                  </a:lnTo>
                  <a:lnTo>
                    <a:pt x="298" y="514"/>
                  </a:lnTo>
                  <a:lnTo>
                    <a:pt x="224" y="554"/>
                  </a:lnTo>
                  <a:lnTo>
                    <a:pt x="149" y="596"/>
                  </a:lnTo>
                  <a:lnTo>
                    <a:pt x="75" y="643"/>
                  </a:lnTo>
                  <a:lnTo>
                    <a:pt x="0" y="691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546282" name="Freeform 42"/>
            <p:cNvSpPr>
              <a:spLocks/>
            </p:cNvSpPr>
            <p:nvPr userDrawn="1"/>
          </p:nvSpPr>
          <p:spPr bwMode="auto">
            <a:xfrm>
              <a:off x="993" y="1083"/>
              <a:ext cx="5418" cy="530"/>
            </a:xfrm>
            <a:custGeom>
              <a:avLst/>
              <a:gdLst/>
              <a:ahLst/>
              <a:cxnLst>
                <a:cxn ang="0">
                  <a:pos x="5418" y="0"/>
                </a:cxn>
                <a:cxn ang="0">
                  <a:pos x="5393" y="68"/>
                </a:cxn>
                <a:cxn ang="0">
                  <a:pos x="5361" y="142"/>
                </a:cxn>
                <a:cxn ang="0">
                  <a:pos x="5314" y="237"/>
                </a:cxn>
                <a:cxn ang="0">
                  <a:pos x="5251" y="347"/>
                </a:cxn>
                <a:cxn ang="0">
                  <a:pos x="5171" y="467"/>
                </a:cxn>
                <a:cxn ang="0">
                  <a:pos x="5100" y="557"/>
                </a:cxn>
                <a:cxn ang="0">
                  <a:pos x="5047" y="618"/>
                </a:cxn>
                <a:cxn ang="0">
                  <a:pos x="4989" y="676"/>
                </a:cxn>
                <a:cxn ang="0">
                  <a:pos x="4926" y="735"/>
                </a:cxn>
                <a:cxn ang="0">
                  <a:pos x="4858" y="789"/>
                </a:cxn>
                <a:cxn ang="0">
                  <a:pos x="4785" y="843"/>
                </a:cxn>
                <a:cxn ang="0">
                  <a:pos x="4707" y="890"/>
                </a:cxn>
                <a:cxn ang="0">
                  <a:pos x="4622" y="933"/>
                </a:cxn>
                <a:cxn ang="0">
                  <a:pos x="4533" y="972"/>
                </a:cxn>
                <a:cxn ang="0">
                  <a:pos x="4437" y="1004"/>
                </a:cxn>
                <a:cxn ang="0">
                  <a:pos x="4338" y="1030"/>
                </a:cxn>
                <a:cxn ang="0">
                  <a:pos x="4231" y="1048"/>
                </a:cxn>
                <a:cxn ang="0">
                  <a:pos x="4118" y="1058"/>
                </a:cxn>
                <a:cxn ang="0">
                  <a:pos x="3999" y="1059"/>
                </a:cxn>
                <a:cxn ang="0">
                  <a:pos x="3874" y="1049"/>
                </a:cxn>
                <a:cxn ang="0">
                  <a:pos x="3742" y="1032"/>
                </a:cxn>
                <a:cxn ang="0">
                  <a:pos x="3603" y="1001"/>
                </a:cxn>
                <a:cxn ang="0">
                  <a:pos x="3459" y="959"/>
                </a:cxn>
                <a:cxn ang="0">
                  <a:pos x="3306" y="906"/>
                </a:cxn>
                <a:cxn ang="0">
                  <a:pos x="3228" y="873"/>
                </a:cxn>
                <a:cxn ang="0">
                  <a:pos x="2920" y="748"/>
                </a:cxn>
                <a:cxn ang="0">
                  <a:pos x="2634" y="641"/>
                </a:cxn>
                <a:cxn ang="0">
                  <a:pos x="2367" y="552"/>
                </a:cxn>
                <a:cxn ang="0">
                  <a:pos x="2119" y="483"/>
                </a:cxn>
                <a:cxn ang="0">
                  <a:pos x="1886" y="428"/>
                </a:cxn>
                <a:cxn ang="0">
                  <a:pos x="1669" y="391"/>
                </a:cxn>
                <a:cxn ang="0">
                  <a:pos x="1465" y="370"/>
                </a:cxn>
                <a:cxn ang="0">
                  <a:pos x="1273" y="363"/>
                </a:cxn>
                <a:cxn ang="0">
                  <a:pos x="1091" y="371"/>
                </a:cxn>
                <a:cxn ang="0">
                  <a:pos x="919" y="396"/>
                </a:cxn>
                <a:cxn ang="0">
                  <a:pos x="755" y="433"/>
                </a:cxn>
                <a:cxn ang="0">
                  <a:pos x="597" y="483"/>
                </a:cxn>
                <a:cxn ang="0">
                  <a:pos x="444" y="546"/>
                </a:cxn>
                <a:cxn ang="0">
                  <a:pos x="294" y="620"/>
                </a:cxn>
                <a:cxn ang="0">
                  <a:pos x="147" y="707"/>
                </a:cxn>
                <a:cxn ang="0">
                  <a:pos x="0" y="806"/>
                </a:cxn>
              </a:cxnLst>
              <a:rect l="0" t="0" r="r" b="b"/>
              <a:pathLst>
                <a:path w="5418" h="1059">
                  <a:moveTo>
                    <a:pt x="5418" y="0"/>
                  </a:moveTo>
                  <a:lnTo>
                    <a:pt x="5418" y="0"/>
                  </a:lnTo>
                  <a:lnTo>
                    <a:pt x="5411" y="18"/>
                  </a:lnTo>
                  <a:lnTo>
                    <a:pt x="5393" y="68"/>
                  </a:lnTo>
                  <a:lnTo>
                    <a:pt x="5377" y="102"/>
                  </a:lnTo>
                  <a:lnTo>
                    <a:pt x="5361" y="142"/>
                  </a:lnTo>
                  <a:lnTo>
                    <a:pt x="5339" y="189"/>
                  </a:lnTo>
                  <a:lnTo>
                    <a:pt x="5314" y="237"/>
                  </a:lnTo>
                  <a:lnTo>
                    <a:pt x="5284" y="292"/>
                  </a:lnTo>
                  <a:lnTo>
                    <a:pt x="5251" y="347"/>
                  </a:lnTo>
                  <a:lnTo>
                    <a:pt x="5214" y="407"/>
                  </a:lnTo>
                  <a:lnTo>
                    <a:pt x="5171" y="467"/>
                  </a:lnTo>
                  <a:lnTo>
                    <a:pt x="5125" y="526"/>
                  </a:lnTo>
                  <a:lnTo>
                    <a:pt x="5100" y="557"/>
                  </a:lnTo>
                  <a:lnTo>
                    <a:pt x="5073" y="588"/>
                  </a:lnTo>
                  <a:lnTo>
                    <a:pt x="5047" y="618"/>
                  </a:lnTo>
                  <a:lnTo>
                    <a:pt x="5018" y="647"/>
                  </a:lnTo>
                  <a:lnTo>
                    <a:pt x="4989" y="676"/>
                  </a:lnTo>
                  <a:lnTo>
                    <a:pt x="4958" y="706"/>
                  </a:lnTo>
                  <a:lnTo>
                    <a:pt x="4926" y="735"/>
                  </a:lnTo>
                  <a:lnTo>
                    <a:pt x="4893" y="762"/>
                  </a:lnTo>
                  <a:lnTo>
                    <a:pt x="4858" y="789"/>
                  </a:lnTo>
                  <a:lnTo>
                    <a:pt x="4822" y="817"/>
                  </a:lnTo>
                  <a:lnTo>
                    <a:pt x="4785" y="843"/>
                  </a:lnTo>
                  <a:lnTo>
                    <a:pt x="4746" y="867"/>
                  </a:lnTo>
                  <a:lnTo>
                    <a:pt x="4707" y="890"/>
                  </a:lnTo>
                  <a:lnTo>
                    <a:pt x="4665" y="912"/>
                  </a:lnTo>
                  <a:lnTo>
                    <a:pt x="4622" y="933"/>
                  </a:lnTo>
                  <a:lnTo>
                    <a:pt x="4579" y="954"/>
                  </a:lnTo>
                  <a:lnTo>
                    <a:pt x="4533" y="972"/>
                  </a:lnTo>
                  <a:lnTo>
                    <a:pt x="4486" y="990"/>
                  </a:lnTo>
                  <a:lnTo>
                    <a:pt x="4437" y="1004"/>
                  </a:lnTo>
                  <a:lnTo>
                    <a:pt x="4389" y="1019"/>
                  </a:lnTo>
                  <a:lnTo>
                    <a:pt x="4338" y="1030"/>
                  </a:lnTo>
                  <a:lnTo>
                    <a:pt x="4285" y="1040"/>
                  </a:lnTo>
                  <a:lnTo>
                    <a:pt x="4231" y="1048"/>
                  </a:lnTo>
                  <a:lnTo>
                    <a:pt x="4175" y="1054"/>
                  </a:lnTo>
                  <a:lnTo>
                    <a:pt x="4118" y="1058"/>
                  </a:lnTo>
                  <a:lnTo>
                    <a:pt x="4058" y="1059"/>
                  </a:lnTo>
                  <a:lnTo>
                    <a:pt x="3999" y="1059"/>
                  </a:lnTo>
                  <a:lnTo>
                    <a:pt x="3936" y="1056"/>
                  </a:lnTo>
                  <a:lnTo>
                    <a:pt x="3874" y="1049"/>
                  </a:lnTo>
                  <a:lnTo>
                    <a:pt x="3809" y="1041"/>
                  </a:lnTo>
                  <a:lnTo>
                    <a:pt x="3742" y="1032"/>
                  </a:lnTo>
                  <a:lnTo>
                    <a:pt x="3672" y="1017"/>
                  </a:lnTo>
                  <a:lnTo>
                    <a:pt x="3603" y="1001"/>
                  </a:lnTo>
                  <a:lnTo>
                    <a:pt x="3531" y="982"/>
                  </a:lnTo>
                  <a:lnTo>
                    <a:pt x="3459" y="959"/>
                  </a:lnTo>
                  <a:lnTo>
                    <a:pt x="3382" y="933"/>
                  </a:lnTo>
                  <a:lnTo>
                    <a:pt x="3306" y="906"/>
                  </a:lnTo>
                  <a:lnTo>
                    <a:pt x="3228" y="873"/>
                  </a:lnTo>
                  <a:lnTo>
                    <a:pt x="3228" y="873"/>
                  </a:lnTo>
                  <a:lnTo>
                    <a:pt x="3071" y="809"/>
                  </a:lnTo>
                  <a:lnTo>
                    <a:pt x="2920" y="748"/>
                  </a:lnTo>
                  <a:lnTo>
                    <a:pt x="2776" y="693"/>
                  </a:lnTo>
                  <a:lnTo>
                    <a:pt x="2634" y="641"/>
                  </a:lnTo>
                  <a:lnTo>
                    <a:pt x="2499" y="596"/>
                  </a:lnTo>
                  <a:lnTo>
                    <a:pt x="2367" y="552"/>
                  </a:lnTo>
                  <a:lnTo>
                    <a:pt x="2241" y="515"/>
                  </a:lnTo>
                  <a:lnTo>
                    <a:pt x="2119" y="483"/>
                  </a:lnTo>
                  <a:lnTo>
                    <a:pt x="2001" y="454"/>
                  </a:lnTo>
                  <a:lnTo>
                    <a:pt x="1886" y="428"/>
                  </a:lnTo>
                  <a:lnTo>
                    <a:pt x="1776" y="407"/>
                  </a:lnTo>
                  <a:lnTo>
                    <a:pt x="1669" y="391"/>
                  </a:lnTo>
                  <a:lnTo>
                    <a:pt x="1565" y="378"/>
                  </a:lnTo>
                  <a:lnTo>
                    <a:pt x="1465" y="370"/>
                  </a:lnTo>
                  <a:lnTo>
                    <a:pt x="1368" y="365"/>
                  </a:lnTo>
                  <a:lnTo>
                    <a:pt x="1273" y="363"/>
                  </a:lnTo>
                  <a:lnTo>
                    <a:pt x="1182" y="366"/>
                  </a:lnTo>
                  <a:lnTo>
                    <a:pt x="1091" y="371"/>
                  </a:lnTo>
                  <a:lnTo>
                    <a:pt x="1005" y="381"/>
                  </a:lnTo>
                  <a:lnTo>
                    <a:pt x="919" y="396"/>
                  </a:lnTo>
                  <a:lnTo>
                    <a:pt x="837" y="412"/>
                  </a:lnTo>
                  <a:lnTo>
                    <a:pt x="755" y="433"/>
                  </a:lnTo>
                  <a:lnTo>
                    <a:pt x="676" y="455"/>
                  </a:lnTo>
                  <a:lnTo>
                    <a:pt x="597" y="483"/>
                  </a:lnTo>
                  <a:lnTo>
                    <a:pt x="521" y="512"/>
                  </a:lnTo>
                  <a:lnTo>
                    <a:pt x="444" y="546"/>
                  </a:lnTo>
                  <a:lnTo>
                    <a:pt x="369" y="581"/>
                  </a:lnTo>
                  <a:lnTo>
                    <a:pt x="294" y="620"/>
                  </a:lnTo>
                  <a:lnTo>
                    <a:pt x="221" y="662"/>
                  </a:lnTo>
                  <a:lnTo>
                    <a:pt x="147" y="707"/>
                  </a:lnTo>
                  <a:lnTo>
                    <a:pt x="74" y="754"/>
                  </a:lnTo>
                  <a:lnTo>
                    <a:pt x="0" y="80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546283" name="Freeform 43"/>
            <p:cNvSpPr>
              <a:spLocks/>
            </p:cNvSpPr>
            <p:nvPr userDrawn="1"/>
          </p:nvSpPr>
          <p:spPr bwMode="auto">
            <a:xfrm>
              <a:off x="1029" y="1055"/>
              <a:ext cx="5404" cy="545"/>
            </a:xfrm>
            <a:custGeom>
              <a:avLst/>
              <a:gdLst/>
              <a:ahLst/>
              <a:cxnLst>
                <a:cxn ang="0">
                  <a:pos x="5404" y="0"/>
                </a:cxn>
                <a:cxn ang="0">
                  <a:pos x="5380" y="68"/>
                </a:cxn>
                <a:cxn ang="0">
                  <a:pos x="5350" y="144"/>
                </a:cxn>
                <a:cxn ang="0">
                  <a:pos x="5304" y="241"/>
                </a:cxn>
                <a:cxn ang="0">
                  <a:pos x="5243" y="352"/>
                </a:cxn>
                <a:cxn ang="0">
                  <a:pos x="5165" y="473"/>
                </a:cxn>
                <a:cxn ang="0">
                  <a:pos x="5096" y="566"/>
                </a:cxn>
                <a:cxn ang="0">
                  <a:pos x="5043" y="627"/>
                </a:cxn>
                <a:cxn ang="0">
                  <a:pos x="4986" y="688"/>
                </a:cxn>
                <a:cxn ang="0">
                  <a:pos x="4924" y="748"/>
                </a:cxn>
                <a:cxn ang="0">
                  <a:pos x="4857" y="805"/>
                </a:cxn>
                <a:cxn ang="0">
                  <a:pos x="4785" y="858"/>
                </a:cxn>
                <a:cxn ang="0">
                  <a:pos x="4707" y="908"/>
                </a:cxn>
                <a:cxn ang="0">
                  <a:pos x="4624" y="955"/>
                </a:cxn>
                <a:cxn ang="0">
                  <a:pos x="4535" y="995"/>
                </a:cxn>
                <a:cxn ang="0">
                  <a:pos x="4440" y="1029"/>
                </a:cxn>
                <a:cxn ang="0">
                  <a:pos x="4340" y="1056"/>
                </a:cxn>
                <a:cxn ang="0">
                  <a:pos x="4233" y="1076"/>
                </a:cxn>
                <a:cxn ang="0">
                  <a:pos x="4121" y="1089"/>
                </a:cxn>
                <a:cxn ang="0">
                  <a:pos x="4002" y="1092"/>
                </a:cxn>
                <a:cxn ang="0">
                  <a:pos x="3877" y="1085"/>
                </a:cxn>
                <a:cxn ang="0">
                  <a:pos x="3745" y="1069"/>
                </a:cxn>
                <a:cxn ang="0">
                  <a:pos x="3606" y="1042"/>
                </a:cxn>
                <a:cxn ang="0">
                  <a:pos x="3460" y="1003"/>
                </a:cxn>
                <a:cxn ang="0">
                  <a:pos x="3307" y="951"/>
                </a:cxn>
                <a:cxn ang="0">
                  <a:pos x="3228" y="921"/>
                </a:cxn>
                <a:cxn ang="0">
                  <a:pos x="2919" y="801"/>
                </a:cxn>
                <a:cxn ang="0">
                  <a:pos x="2631" y="701"/>
                </a:cxn>
                <a:cxn ang="0">
                  <a:pos x="2363" y="617"/>
                </a:cxn>
                <a:cxn ang="0">
                  <a:pos x="2113" y="551"/>
                </a:cxn>
                <a:cxn ang="0">
                  <a:pos x="1880" y="501"/>
                </a:cxn>
                <a:cxn ang="0">
                  <a:pos x="1662" y="469"/>
                </a:cxn>
                <a:cxn ang="0">
                  <a:pos x="1458" y="451"/>
                </a:cxn>
                <a:cxn ang="0">
                  <a:pos x="1266" y="448"/>
                </a:cxn>
                <a:cxn ang="0">
                  <a:pos x="1085" y="461"/>
                </a:cxn>
                <a:cxn ang="0">
                  <a:pos x="914" y="488"/>
                </a:cxn>
                <a:cxn ang="0">
                  <a:pos x="750" y="528"/>
                </a:cxn>
                <a:cxn ang="0">
                  <a:pos x="593" y="582"/>
                </a:cxn>
                <a:cxn ang="0">
                  <a:pos x="440" y="648"/>
                </a:cxn>
                <a:cxn ang="0">
                  <a:pos x="292" y="727"/>
                </a:cxn>
                <a:cxn ang="0">
                  <a:pos x="146" y="817"/>
                </a:cxn>
                <a:cxn ang="0">
                  <a:pos x="0" y="918"/>
                </a:cxn>
              </a:cxnLst>
              <a:rect l="0" t="0" r="r" b="b"/>
              <a:pathLst>
                <a:path w="5404" h="1092">
                  <a:moveTo>
                    <a:pt x="5404" y="0"/>
                  </a:moveTo>
                  <a:lnTo>
                    <a:pt x="5404" y="0"/>
                  </a:lnTo>
                  <a:lnTo>
                    <a:pt x="5398" y="18"/>
                  </a:lnTo>
                  <a:lnTo>
                    <a:pt x="5380" y="68"/>
                  </a:lnTo>
                  <a:lnTo>
                    <a:pt x="5366" y="104"/>
                  </a:lnTo>
                  <a:lnTo>
                    <a:pt x="5350" y="144"/>
                  </a:lnTo>
                  <a:lnTo>
                    <a:pt x="5329" y="191"/>
                  </a:lnTo>
                  <a:lnTo>
                    <a:pt x="5304" y="241"/>
                  </a:lnTo>
                  <a:lnTo>
                    <a:pt x="5275" y="294"/>
                  </a:lnTo>
                  <a:lnTo>
                    <a:pt x="5243" y="352"/>
                  </a:lnTo>
                  <a:lnTo>
                    <a:pt x="5207" y="412"/>
                  </a:lnTo>
                  <a:lnTo>
                    <a:pt x="5165" y="473"/>
                  </a:lnTo>
                  <a:lnTo>
                    <a:pt x="5119" y="535"/>
                  </a:lnTo>
                  <a:lnTo>
                    <a:pt x="5096" y="566"/>
                  </a:lnTo>
                  <a:lnTo>
                    <a:pt x="5069" y="596"/>
                  </a:lnTo>
                  <a:lnTo>
                    <a:pt x="5043" y="627"/>
                  </a:lnTo>
                  <a:lnTo>
                    <a:pt x="5015" y="658"/>
                  </a:lnTo>
                  <a:lnTo>
                    <a:pt x="4986" y="688"/>
                  </a:lnTo>
                  <a:lnTo>
                    <a:pt x="4955" y="719"/>
                  </a:lnTo>
                  <a:lnTo>
                    <a:pt x="4924" y="748"/>
                  </a:lnTo>
                  <a:lnTo>
                    <a:pt x="4892" y="777"/>
                  </a:lnTo>
                  <a:lnTo>
                    <a:pt x="4857" y="805"/>
                  </a:lnTo>
                  <a:lnTo>
                    <a:pt x="4821" y="832"/>
                  </a:lnTo>
                  <a:lnTo>
                    <a:pt x="4785" y="858"/>
                  </a:lnTo>
                  <a:lnTo>
                    <a:pt x="4746" y="884"/>
                  </a:lnTo>
                  <a:lnTo>
                    <a:pt x="4707" y="908"/>
                  </a:lnTo>
                  <a:lnTo>
                    <a:pt x="4667" y="932"/>
                  </a:lnTo>
                  <a:lnTo>
                    <a:pt x="4624" y="955"/>
                  </a:lnTo>
                  <a:lnTo>
                    <a:pt x="4581" y="974"/>
                  </a:lnTo>
                  <a:lnTo>
                    <a:pt x="4535" y="995"/>
                  </a:lnTo>
                  <a:lnTo>
                    <a:pt x="4489" y="1013"/>
                  </a:lnTo>
                  <a:lnTo>
                    <a:pt x="4440" y="1029"/>
                  </a:lnTo>
                  <a:lnTo>
                    <a:pt x="4390" y="1043"/>
                  </a:lnTo>
                  <a:lnTo>
                    <a:pt x="4340" y="1056"/>
                  </a:lnTo>
                  <a:lnTo>
                    <a:pt x="4288" y="1068"/>
                  </a:lnTo>
                  <a:lnTo>
                    <a:pt x="4233" y="1076"/>
                  </a:lnTo>
                  <a:lnTo>
                    <a:pt x="4178" y="1084"/>
                  </a:lnTo>
                  <a:lnTo>
                    <a:pt x="4121" y="1089"/>
                  </a:lnTo>
                  <a:lnTo>
                    <a:pt x="4063" y="1092"/>
                  </a:lnTo>
                  <a:lnTo>
                    <a:pt x="4002" y="1092"/>
                  </a:lnTo>
                  <a:lnTo>
                    <a:pt x="3941" y="1090"/>
                  </a:lnTo>
                  <a:lnTo>
                    <a:pt x="3877" y="1085"/>
                  </a:lnTo>
                  <a:lnTo>
                    <a:pt x="3811" y="1079"/>
                  </a:lnTo>
                  <a:lnTo>
                    <a:pt x="3745" y="1069"/>
                  </a:lnTo>
                  <a:lnTo>
                    <a:pt x="3675" y="1058"/>
                  </a:lnTo>
                  <a:lnTo>
                    <a:pt x="3606" y="1042"/>
                  </a:lnTo>
                  <a:lnTo>
                    <a:pt x="3534" y="1024"/>
                  </a:lnTo>
                  <a:lnTo>
                    <a:pt x="3460" y="1003"/>
                  </a:lnTo>
                  <a:lnTo>
                    <a:pt x="3384" y="979"/>
                  </a:lnTo>
                  <a:lnTo>
                    <a:pt x="3307" y="951"/>
                  </a:lnTo>
                  <a:lnTo>
                    <a:pt x="3228" y="921"/>
                  </a:lnTo>
                  <a:lnTo>
                    <a:pt x="3228" y="921"/>
                  </a:lnTo>
                  <a:lnTo>
                    <a:pt x="3071" y="859"/>
                  </a:lnTo>
                  <a:lnTo>
                    <a:pt x="2919" y="801"/>
                  </a:lnTo>
                  <a:lnTo>
                    <a:pt x="2773" y="750"/>
                  </a:lnTo>
                  <a:lnTo>
                    <a:pt x="2631" y="701"/>
                  </a:lnTo>
                  <a:lnTo>
                    <a:pt x="2495" y="656"/>
                  </a:lnTo>
                  <a:lnTo>
                    <a:pt x="2363" y="617"/>
                  </a:lnTo>
                  <a:lnTo>
                    <a:pt x="2237" y="582"/>
                  </a:lnTo>
                  <a:lnTo>
                    <a:pt x="2113" y="551"/>
                  </a:lnTo>
                  <a:lnTo>
                    <a:pt x="1995" y="524"/>
                  </a:lnTo>
                  <a:lnTo>
                    <a:pt x="1880" y="501"/>
                  </a:lnTo>
                  <a:lnTo>
                    <a:pt x="1769" y="483"/>
                  </a:lnTo>
                  <a:lnTo>
                    <a:pt x="1662" y="469"/>
                  </a:lnTo>
                  <a:lnTo>
                    <a:pt x="1558" y="457"/>
                  </a:lnTo>
                  <a:lnTo>
                    <a:pt x="1458" y="451"/>
                  </a:lnTo>
                  <a:lnTo>
                    <a:pt x="1361" y="448"/>
                  </a:lnTo>
                  <a:lnTo>
                    <a:pt x="1266" y="448"/>
                  </a:lnTo>
                  <a:lnTo>
                    <a:pt x="1175" y="453"/>
                  </a:lnTo>
                  <a:lnTo>
                    <a:pt x="1085" y="461"/>
                  </a:lnTo>
                  <a:lnTo>
                    <a:pt x="998" y="472"/>
                  </a:lnTo>
                  <a:lnTo>
                    <a:pt x="914" y="488"/>
                  </a:lnTo>
                  <a:lnTo>
                    <a:pt x="830" y="506"/>
                  </a:lnTo>
                  <a:lnTo>
                    <a:pt x="750" y="528"/>
                  </a:lnTo>
                  <a:lnTo>
                    <a:pt x="671" y="553"/>
                  </a:lnTo>
                  <a:lnTo>
                    <a:pt x="593" y="582"/>
                  </a:lnTo>
                  <a:lnTo>
                    <a:pt x="517" y="614"/>
                  </a:lnTo>
                  <a:lnTo>
                    <a:pt x="440" y="648"/>
                  </a:lnTo>
                  <a:lnTo>
                    <a:pt x="365" y="687"/>
                  </a:lnTo>
                  <a:lnTo>
                    <a:pt x="292" y="727"/>
                  </a:lnTo>
                  <a:lnTo>
                    <a:pt x="218" y="771"/>
                  </a:lnTo>
                  <a:lnTo>
                    <a:pt x="146" y="817"/>
                  </a:lnTo>
                  <a:lnTo>
                    <a:pt x="72" y="866"/>
                  </a:lnTo>
                  <a:lnTo>
                    <a:pt x="0" y="91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546284" name="Freeform 44"/>
            <p:cNvSpPr>
              <a:spLocks/>
            </p:cNvSpPr>
            <p:nvPr userDrawn="1"/>
          </p:nvSpPr>
          <p:spPr bwMode="auto">
            <a:xfrm>
              <a:off x="1067" y="1026"/>
              <a:ext cx="5390" cy="562"/>
            </a:xfrm>
            <a:custGeom>
              <a:avLst/>
              <a:gdLst/>
              <a:ahLst/>
              <a:cxnLst>
                <a:cxn ang="0">
                  <a:pos x="5390" y="0"/>
                </a:cxn>
                <a:cxn ang="0">
                  <a:pos x="5366" y="70"/>
                </a:cxn>
                <a:cxn ang="0">
                  <a:pos x="5337" y="147"/>
                </a:cxn>
                <a:cxn ang="0">
                  <a:pos x="5292" y="244"/>
                </a:cxn>
                <a:cxn ang="0">
                  <a:pos x="5233" y="357"/>
                </a:cxn>
                <a:cxn ang="0">
                  <a:pos x="5158" y="480"/>
                </a:cxn>
                <a:cxn ang="0">
                  <a:pos x="5088" y="575"/>
                </a:cxn>
                <a:cxn ang="0">
                  <a:pos x="5037" y="638"/>
                </a:cxn>
                <a:cxn ang="0">
                  <a:pos x="4981" y="701"/>
                </a:cxn>
                <a:cxn ang="0">
                  <a:pos x="4920" y="762"/>
                </a:cxn>
                <a:cxn ang="0">
                  <a:pos x="4854" y="821"/>
                </a:cxn>
                <a:cxn ang="0">
                  <a:pos x="4783" y="875"/>
                </a:cxn>
                <a:cxn ang="0">
                  <a:pos x="4705" y="927"/>
                </a:cxn>
                <a:cxn ang="0">
                  <a:pos x="4623" y="976"/>
                </a:cxn>
                <a:cxn ang="0">
                  <a:pos x="4534" y="1018"/>
                </a:cxn>
                <a:cxn ang="0">
                  <a:pos x="4441" y="1053"/>
                </a:cxn>
                <a:cxn ang="0">
                  <a:pos x="4341" y="1084"/>
                </a:cxn>
                <a:cxn ang="0">
                  <a:pos x="4234" y="1106"/>
                </a:cxn>
                <a:cxn ang="0">
                  <a:pos x="4122" y="1121"/>
                </a:cxn>
                <a:cxn ang="0">
                  <a:pos x="4004" y="1126"/>
                </a:cxn>
                <a:cxn ang="0">
                  <a:pos x="3878" y="1122"/>
                </a:cxn>
                <a:cxn ang="0">
                  <a:pos x="3746" y="1110"/>
                </a:cxn>
                <a:cxn ang="0">
                  <a:pos x="3607" y="1084"/>
                </a:cxn>
                <a:cxn ang="0">
                  <a:pos x="3460" y="1048"/>
                </a:cxn>
                <a:cxn ang="0">
                  <a:pos x="3307" y="1000"/>
                </a:cxn>
                <a:cxn ang="0">
                  <a:pos x="3228" y="971"/>
                </a:cxn>
                <a:cxn ang="0">
                  <a:pos x="2917" y="856"/>
                </a:cxn>
                <a:cxn ang="0">
                  <a:pos x="2628" y="761"/>
                </a:cxn>
                <a:cxn ang="0">
                  <a:pos x="2359" y="682"/>
                </a:cxn>
                <a:cxn ang="0">
                  <a:pos x="2107" y="620"/>
                </a:cxn>
                <a:cxn ang="0">
                  <a:pos x="1873" y="575"/>
                </a:cxn>
                <a:cxn ang="0">
                  <a:pos x="1655" y="548"/>
                </a:cxn>
                <a:cxn ang="0">
                  <a:pos x="1451" y="533"/>
                </a:cxn>
                <a:cxn ang="0">
                  <a:pos x="1259" y="535"/>
                </a:cxn>
                <a:cxn ang="0">
                  <a:pos x="1077" y="551"/>
                </a:cxn>
                <a:cxn ang="0">
                  <a:pos x="906" y="582"/>
                </a:cxn>
                <a:cxn ang="0">
                  <a:pos x="744" y="625"/>
                </a:cxn>
                <a:cxn ang="0">
                  <a:pos x="587" y="683"/>
                </a:cxn>
                <a:cxn ang="0">
                  <a:pos x="436" y="753"/>
                </a:cxn>
                <a:cxn ang="0">
                  <a:pos x="288" y="835"/>
                </a:cxn>
                <a:cxn ang="0">
                  <a:pos x="144" y="929"/>
                </a:cxn>
                <a:cxn ang="0">
                  <a:pos x="0" y="1034"/>
                </a:cxn>
              </a:cxnLst>
              <a:rect l="0" t="0" r="r" b="b"/>
              <a:pathLst>
                <a:path w="5390" h="1126">
                  <a:moveTo>
                    <a:pt x="5390" y="0"/>
                  </a:moveTo>
                  <a:lnTo>
                    <a:pt x="5390" y="0"/>
                  </a:lnTo>
                  <a:lnTo>
                    <a:pt x="5384" y="18"/>
                  </a:lnTo>
                  <a:lnTo>
                    <a:pt x="5366" y="70"/>
                  </a:lnTo>
                  <a:lnTo>
                    <a:pt x="5353" y="105"/>
                  </a:lnTo>
                  <a:lnTo>
                    <a:pt x="5337" y="147"/>
                  </a:lnTo>
                  <a:lnTo>
                    <a:pt x="5316" y="192"/>
                  </a:lnTo>
                  <a:lnTo>
                    <a:pt x="5292" y="244"/>
                  </a:lnTo>
                  <a:lnTo>
                    <a:pt x="5265" y="299"/>
                  </a:lnTo>
                  <a:lnTo>
                    <a:pt x="5233" y="357"/>
                  </a:lnTo>
                  <a:lnTo>
                    <a:pt x="5198" y="418"/>
                  </a:lnTo>
                  <a:lnTo>
                    <a:pt x="5158" y="480"/>
                  </a:lnTo>
                  <a:lnTo>
                    <a:pt x="5113" y="544"/>
                  </a:lnTo>
                  <a:lnTo>
                    <a:pt x="5088" y="575"/>
                  </a:lnTo>
                  <a:lnTo>
                    <a:pt x="5063" y="607"/>
                  </a:lnTo>
                  <a:lnTo>
                    <a:pt x="5037" y="638"/>
                  </a:lnTo>
                  <a:lnTo>
                    <a:pt x="5011" y="670"/>
                  </a:lnTo>
                  <a:lnTo>
                    <a:pt x="4981" y="701"/>
                  </a:lnTo>
                  <a:lnTo>
                    <a:pt x="4951" y="732"/>
                  </a:lnTo>
                  <a:lnTo>
                    <a:pt x="4920" y="762"/>
                  </a:lnTo>
                  <a:lnTo>
                    <a:pt x="4888" y="791"/>
                  </a:lnTo>
                  <a:lnTo>
                    <a:pt x="4854" y="821"/>
                  </a:lnTo>
                  <a:lnTo>
                    <a:pt x="4819" y="848"/>
                  </a:lnTo>
                  <a:lnTo>
                    <a:pt x="4783" y="875"/>
                  </a:lnTo>
                  <a:lnTo>
                    <a:pt x="4745" y="903"/>
                  </a:lnTo>
                  <a:lnTo>
                    <a:pt x="4705" y="927"/>
                  </a:lnTo>
                  <a:lnTo>
                    <a:pt x="4665" y="951"/>
                  </a:lnTo>
                  <a:lnTo>
                    <a:pt x="4623" y="976"/>
                  </a:lnTo>
                  <a:lnTo>
                    <a:pt x="4580" y="997"/>
                  </a:lnTo>
                  <a:lnTo>
                    <a:pt x="4534" y="1018"/>
                  </a:lnTo>
                  <a:lnTo>
                    <a:pt x="4488" y="1037"/>
                  </a:lnTo>
                  <a:lnTo>
                    <a:pt x="4441" y="1053"/>
                  </a:lnTo>
                  <a:lnTo>
                    <a:pt x="4391" y="1069"/>
                  </a:lnTo>
                  <a:lnTo>
                    <a:pt x="4341" y="1084"/>
                  </a:lnTo>
                  <a:lnTo>
                    <a:pt x="4289" y="1095"/>
                  </a:lnTo>
                  <a:lnTo>
                    <a:pt x="4234" y="1106"/>
                  </a:lnTo>
                  <a:lnTo>
                    <a:pt x="4179" y="1114"/>
                  </a:lnTo>
                  <a:lnTo>
                    <a:pt x="4122" y="1121"/>
                  </a:lnTo>
                  <a:lnTo>
                    <a:pt x="4064" y="1124"/>
                  </a:lnTo>
                  <a:lnTo>
                    <a:pt x="4004" y="1126"/>
                  </a:lnTo>
                  <a:lnTo>
                    <a:pt x="3941" y="1126"/>
                  </a:lnTo>
                  <a:lnTo>
                    <a:pt x="3878" y="1122"/>
                  </a:lnTo>
                  <a:lnTo>
                    <a:pt x="3812" y="1118"/>
                  </a:lnTo>
                  <a:lnTo>
                    <a:pt x="3746" y="1110"/>
                  </a:lnTo>
                  <a:lnTo>
                    <a:pt x="3676" y="1098"/>
                  </a:lnTo>
                  <a:lnTo>
                    <a:pt x="3607" y="1084"/>
                  </a:lnTo>
                  <a:lnTo>
                    <a:pt x="3535" y="1068"/>
                  </a:lnTo>
                  <a:lnTo>
                    <a:pt x="3460" y="1048"/>
                  </a:lnTo>
                  <a:lnTo>
                    <a:pt x="3385" y="1026"/>
                  </a:lnTo>
                  <a:lnTo>
                    <a:pt x="3307" y="1000"/>
                  </a:lnTo>
                  <a:lnTo>
                    <a:pt x="3228" y="971"/>
                  </a:lnTo>
                  <a:lnTo>
                    <a:pt x="3228" y="971"/>
                  </a:lnTo>
                  <a:lnTo>
                    <a:pt x="3069" y="911"/>
                  </a:lnTo>
                  <a:lnTo>
                    <a:pt x="2917" y="856"/>
                  </a:lnTo>
                  <a:lnTo>
                    <a:pt x="2770" y="806"/>
                  </a:lnTo>
                  <a:lnTo>
                    <a:pt x="2628" y="761"/>
                  </a:lnTo>
                  <a:lnTo>
                    <a:pt x="2491" y="719"/>
                  </a:lnTo>
                  <a:lnTo>
                    <a:pt x="2359" y="682"/>
                  </a:lnTo>
                  <a:lnTo>
                    <a:pt x="2231" y="649"/>
                  </a:lnTo>
                  <a:lnTo>
                    <a:pt x="2107" y="620"/>
                  </a:lnTo>
                  <a:lnTo>
                    <a:pt x="1988" y="596"/>
                  </a:lnTo>
                  <a:lnTo>
                    <a:pt x="1873" y="575"/>
                  </a:lnTo>
                  <a:lnTo>
                    <a:pt x="1762" y="559"/>
                  </a:lnTo>
                  <a:lnTo>
                    <a:pt x="1655" y="548"/>
                  </a:lnTo>
                  <a:lnTo>
                    <a:pt x="1551" y="538"/>
                  </a:lnTo>
                  <a:lnTo>
                    <a:pt x="1451" y="533"/>
                  </a:lnTo>
                  <a:lnTo>
                    <a:pt x="1353" y="533"/>
                  </a:lnTo>
                  <a:lnTo>
                    <a:pt x="1259" y="535"/>
                  </a:lnTo>
                  <a:lnTo>
                    <a:pt x="1166" y="541"/>
                  </a:lnTo>
                  <a:lnTo>
                    <a:pt x="1077" y="551"/>
                  </a:lnTo>
                  <a:lnTo>
                    <a:pt x="991" y="565"/>
                  </a:lnTo>
                  <a:lnTo>
                    <a:pt x="906" y="582"/>
                  </a:lnTo>
                  <a:lnTo>
                    <a:pt x="824" y="603"/>
                  </a:lnTo>
                  <a:lnTo>
                    <a:pt x="744" y="625"/>
                  </a:lnTo>
                  <a:lnTo>
                    <a:pt x="665" y="653"/>
                  </a:lnTo>
                  <a:lnTo>
                    <a:pt x="587" y="683"/>
                  </a:lnTo>
                  <a:lnTo>
                    <a:pt x="511" y="716"/>
                  </a:lnTo>
                  <a:lnTo>
                    <a:pt x="436" y="753"/>
                  </a:lnTo>
                  <a:lnTo>
                    <a:pt x="362" y="791"/>
                  </a:lnTo>
                  <a:lnTo>
                    <a:pt x="288" y="835"/>
                  </a:lnTo>
                  <a:lnTo>
                    <a:pt x="216" y="880"/>
                  </a:lnTo>
                  <a:lnTo>
                    <a:pt x="144" y="929"/>
                  </a:lnTo>
                  <a:lnTo>
                    <a:pt x="72" y="979"/>
                  </a:lnTo>
                  <a:lnTo>
                    <a:pt x="0" y="103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546285" name="Freeform 45"/>
            <p:cNvSpPr>
              <a:spLocks/>
            </p:cNvSpPr>
            <p:nvPr userDrawn="1"/>
          </p:nvSpPr>
          <p:spPr bwMode="auto">
            <a:xfrm>
              <a:off x="1106" y="997"/>
              <a:ext cx="5373" cy="580"/>
            </a:xfrm>
            <a:custGeom>
              <a:avLst/>
              <a:gdLst/>
              <a:ahLst/>
              <a:cxnLst>
                <a:cxn ang="0">
                  <a:pos x="5373" y="0"/>
                </a:cxn>
                <a:cxn ang="0">
                  <a:pos x="5351" y="69"/>
                </a:cxn>
                <a:cxn ang="0">
                  <a:pos x="5323" y="147"/>
                </a:cxn>
                <a:cxn ang="0">
                  <a:pos x="5280" y="247"/>
                </a:cxn>
                <a:cxn ang="0">
                  <a:pos x="5221" y="361"/>
                </a:cxn>
                <a:cxn ang="0">
                  <a:pos x="5148" y="486"/>
                </a:cxn>
                <a:cxn ang="0">
                  <a:pos x="5081" y="583"/>
                </a:cxn>
                <a:cxn ang="0">
                  <a:pos x="5031" y="647"/>
                </a:cxn>
                <a:cxn ang="0">
                  <a:pos x="4976" y="712"/>
                </a:cxn>
                <a:cxn ang="0">
                  <a:pos x="4916" y="773"/>
                </a:cxn>
                <a:cxn ang="0">
                  <a:pos x="4849" y="833"/>
                </a:cxn>
                <a:cxn ang="0">
                  <a:pos x="4780" y="891"/>
                </a:cxn>
                <a:cxn ang="0">
                  <a:pos x="4704" y="944"/>
                </a:cxn>
                <a:cxn ang="0">
                  <a:pos x="4622" y="994"/>
                </a:cxn>
                <a:cxn ang="0">
                  <a:pos x="4534" y="1038"/>
                </a:cxn>
                <a:cxn ang="0">
                  <a:pos x="4441" y="1077"/>
                </a:cxn>
                <a:cxn ang="0">
                  <a:pos x="4341" y="1109"/>
                </a:cxn>
                <a:cxn ang="0">
                  <a:pos x="4236" y="1133"/>
                </a:cxn>
                <a:cxn ang="0">
                  <a:pos x="4123" y="1149"/>
                </a:cxn>
                <a:cxn ang="0">
                  <a:pos x="4004" y="1159"/>
                </a:cxn>
                <a:cxn ang="0">
                  <a:pos x="3879" y="1157"/>
                </a:cxn>
                <a:cxn ang="0">
                  <a:pos x="3746" y="1146"/>
                </a:cxn>
                <a:cxn ang="0">
                  <a:pos x="3607" y="1124"/>
                </a:cxn>
                <a:cxn ang="0">
                  <a:pos x="3460" y="1091"/>
                </a:cxn>
                <a:cxn ang="0">
                  <a:pos x="3305" y="1044"/>
                </a:cxn>
                <a:cxn ang="0">
                  <a:pos x="3226" y="1017"/>
                </a:cxn>
                <a:cxn ang="0">
                  <a:pos x="2914" y="909"/>
                </a:cxn>
                <a:cxn ang="0">
                  <a:pos x="2622" y="818"/>
                </a:cxn>
                <a:cxn ang="0">
                  <a:pos x="2353" y="746"/>
                </a:cxn>
                <a:cxn ang="0">
                  <a:pos x="2100" y="689"/>
                </a:cxn>
                <a:cxn ang="0">
                  <a:pos x="1866" y="649"/>
                </a:cxn>
                <a:cxn ang="0">
                  <a:pos x="1648" y="625"/>
                </a:cxn>
                <a:cxn ang="0">
                  <a:pos x="1442" y="615"/>
                </a:cxn>
                <a:cxn ang="0">
                  <a:pos x="1251" y="620"/>
                </a:cxn>
                <a:cxn ang="0">
                  <a:pos x="1070" y="641"/>
                </a:cxn>
                <a:cxn ang="0">
                  <a:pos x="899" y="675"/>
                </a:cxn>
                <a:cxn ang="0">
                  <a:pos x="737" y="722"/>
                </a:cxn>
                <a:cxn ang="0">
                  <a:pos x="581" y="783"/>
                </a:cxn>
                <a:cxn ang="0">
                  <a:pos x="431" y="856"/>
                </a:cxn>
                <a:cxn ang="0">
                  <a:pos x="286" y="941"/>
                </a:cxn>
                <a:cxn ang="0">
                  <a:pos x="143" y="1038"/>
                </a:cxn>
                <a:cxn ang="0">
                  <a:pos x="0" y="1146"/>
                </a:cxn>
              </a:cxnLst>
              <a:rect l="0" t="0" r="r" b="b"/>
              <a:pathLst>
                <a:path w="5373" h="1159">
                  <a:moveTo>
                    <a:pt x="5373" y="0"/>
                  </a:moveTo>
                  <a:lnTo>
                    <a:pt x="5373" y="0"/>
                  </a:lnTo>
                  <a:lnTo>
                    <a:pt x="5367" y="18"/>
                  </a:lnTo>
                  <a:lnTo>
                    <a:pt x="5351" y="69"/>
                  </a:lnTo>
                  <a:lnTo>
                    <a:pt x="5338" y="105"/>
                  </a:lnTo>
                  <a:lnTo>
                    <a:pt x="5323" y="147"/>
                  </a:lnTo>
                  <a:lnTo>
                    <a:pt x="5303" y="194"/>
                  </a:lnTo>
                  <a:lnTo>
                    <a:pt x="5280" y="247"/>
                  </a:lnTo>
                  <a:lnTo>
                    <a:pt x="5253" y="302"/>
                  </a:lnTo>
                  <a:lnTo>
                    <a:pt x="5221" y="361"/>
                  </a:lnTo>
                  <a:lnTo>
                    <a:pt x="5187" y="423"/>
                  </a:lnTo>
                  <a:lnTo>
                    <a:pt x="5148" y="486"/>
                  </a:lnTo>
                  <a:lnTo>
                    <a:pt x="5105" y="550"/>
                  </a:lnTo>
                  <a:lnTo>
                    <a:pt x="5081" y="583"/>
                  </a:lnTo>
                  <a:lnTo>
                    <a:pt x="5056" y="615"/>
                  </a:lnTo>
                  <a:lnTo>
                    <a:pt x="5031" y="647"/>
                  </a:lnTo>
                  <a:lnTo>
                    <a:pt x="5003" y="680"/>
                  </a:lnTo>
                  <a:lnTo>
                    <a:pt x="4976" y="712"/>
                  </a:lnTo>
                  <a:lnTo>
                    <a:pt x="4947" y="743"/>
                  </a:lnTo>
                  <a:lnTo>
                    <a:pt x="4916" y="773"/>
                  </a:lnTo>
                  <a:lnTo>
                    <a:pt x="4883" y="804"/>
                  </a:lnTo>
                  <a:lnTo>
                    <a:pt x="4849" y="833"/>
                  </a:lnTo>
                  <a:lnTo>
                    <a:pt x="4815" y="862"/>
                  </a:lnTo>
                  <a:lnTo>
                    <a:pt x="4780" y="891"/>
                  </a:lnTo>
                  <a:lnTo>
                    <a:pt x="4742" y="919"/>
                  </a:lnTo>
                  <a:lnTo>
                    <a:pt x="4704" y="944"/>
                  </a:lnTo>
                  <a:lnTo>
                    <a:pt x="4663" y="970"/>
                  </a:lnTo>
                  <a:lnTo>
                    <a:pt x="4622" y="994"/>
                  </a:lnTo>
                  <a:lnTo>
                    <a:pt x="4579" y="1017"/>
                  </a:lnTo>
                  <a:lnTo>
                    <a:pt x="4534" y="1038"/>
                  </a:lnTo>
                  <a:lnTo>
                    <a:pt x="4488" y="1057"/>
                  </a:lnTo>
                  <a:lnTo>
                    <a:pt x="4441" y="1077"/>
                  </a:lnTo>
                  <a:lnTo>
                    <a:pt x="4391" y="1093"/>
                  </a:lnTo>
                  <a:lnTo>
                    <a:pt x="4341" y="1109"/>
                  </a:lnTo>
                  <a:lnTo>
                    <a:pt x="4288" y="1122"/>
                  </a:lnTo>
                  <a:lnTo>
                    <a:pt x="4236" y="1133"/>
                  </a:lnTo>
                  <a:lnTo>
                    <a:pt x="4180" y="1143"/>
                  </a:lnTo>
                  <a:lnTo>
                    <a:pt x="4123" y="1149"/>
                  </a:lnTo>
                  <a:lnTo>
                    <a:pt x="4065" y="1156"/>
                  </a:lnTo>
                  <a:lnTo>
                    <a:pt x="4004" y="1159"/>
                  </a:lnTo>
                  <a:lnTo>
                    <a:pt x="3943" y="1159"/>
                  </a:lnTo>
                  <a:lnTo>
                    <a:pt x="3879" y="1157"/>
                  </a:lnTo>
                  <a:lnTo>
                    <a:pt x="3814" y="1153"/>
                  </a:lnTo>
                  <a:lnTo>
                    <a:pt x="3746" y="1146"/>
                  </a:lnTo>
                  <a:lnTo>
                    <a:pt x="3677" y="1136"/>
                  </a:lnTo>
                  <a:lnTo>
                    <a:pt x="3607" y="1124"/>
                  </a:lnTo>
                  <a:lnTo>
                    <a:pt x="3534" y="1109"/>
                  </a:lnTo>
                  <a:lnTo>
                    <a:pt x="3460" y="1091"/>
                  </a:lnTo>
                  <a:lnTo>
                    <a:pt x="3383" y="1070"/>
                  </a:lnTo>
                  <a:lnTo>
                    <a:pt x="3305" y="1044"/>
                  </a:lnTo>
                  <a:lnTo>
                    <a:pt x="3226" y="1017"/>
                  </a:lnTo>
                  <a:lnTo>
                    <a:pt x="3226" y="1017"/>
                  </a:lnTo>
                  <a:lnTo>
                    <a:pt x="3067" y="960"/>
                  </a:lnTo>
                  <a:lnTo>
                    <a:pt x="2914" y="909"/>
                  </a:lnTo>
                  <a:lnTo>
                    <a:pt x="2765" y="862"/>
                  </a:lnTo>
                  <a:lnTo>
                    <a:pt x="2622" y="818"/>
                  </a:lnTo>
                  <a:lnTo>
                    <a:pt x="2485" y="780"/>
                  </a:lnTo>
                  <a:lnTo>
                    <a:pt x="2353" y="746"/>
                  </a:lnTo>
                  <a:lnTo>
                    <a:pt x="2224" y="715"/>
                  </a:lnTo>
                  <a:lnTo>
                    <a:pt x="2100" y="689"/>
                  </a:lnTo>
                  <a:lnTo>
                    <a:pt x="1981" y="667"/>
                  </a:lnTo>
                  <a:lnTo>
                    <a:pt x="1866" y="649"/>
                  </a:lnTo>
                  <a:lnTo>
                    <a:pt x="1755" y="634"/>
                  </a:lnTo>
                  <a:lnTo>
                    <a:pt x="1648" y="625"/>
                  </a:lnTo>
                  <a:lnTo>
                    <a:pt x="1543" y="617"/>
                  </a:lnTo>
                  <a:lnTo>
                    <a:pt x="1442" y="615"/>
                  </a:lnTo>
                  <a:lnTo>
                    <a:pt x="1345" y="615"/>
                  </a:lnTo>
                  <a:lnTo>
                    <a:pt x="1251" y="620"/>
                  </a:lnTo>
                  <a:lnTo>
                    <a:pt x="1159" y="628"/>
                  </a:lnTo>
                  <a:lnTo>
                    <a:pt x="1070" y="641"/>
                  </a:lnTo>
                  <a:lnTo>
                    <a:pt x="984" y="655"/>
                  </a:lnTo>
                  <a:lnTo>
                    <a:pt x="899" y="675"/>
                  </a:lnTo>
                  <a:lnTo>
                    <a:pt x="817" y="696"/>
                  </a:lnTo>
                  <a:lnTo>
                    <a:pt x="737" y="722"/>
                  </a:lnTo>
                  <a:lnTo>
                    <a:pt x="659" y="751"/>
                  </a:lnTo>
                  <a:lnTo>
                    <a:pt x="581" y="783"/>
                  </a:lnTo>
                  <a:lnTo>
                    <a:pt x="506" y="817"/>
                  </a:lnTo>
                  <a:lnTo>
                    <a:pt x="431" y="856"/>
                  </a:lnTo>
                  <a:lnTo>
                    <a:pt x="358" y="896"/>
                  </a:lnTo>
                  <a:lnTo>
                    <a:pt x="286" y="941"/>
                  </a:lnTo>
                  <a:lnTo>
                    <a:pt x="213" y="988"/>
                  </a:lnTo>
                  <a:lnTo>
                    <a:pt x="143" y="1038"/>
                  </a:lnTo>
                  <a:lnTo>
                    <a:pt x="70" y="1090"/>
                  </a:lnTo>
                  <a:lnTo>
                    <a:pt x="0" y="114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546286" name="Freeform 46"/>
            <p:cNvSpPr>
              <a:spLocks/>
            </p:cNvSpPr>
            <p:nvPr userDrawn="1"/>
          </p:nvSpPr>
          <p:spPr bwMode="auto">
            <a:xfrm>
              <a:off x="1146" y="968"/>
              <a:ext cx="5355" cy="631"/>
            </a:xfrm>
            <a:custGeom>
              <a:avLst/>
              <a:gdLst/>
              <a:ahLst/>
              <a:cxnLst>
                <a:cxn ang="0">
                  <a:pos x="5355" y="0"/>
                </a:cxn>
                <a:cxn ang="0">
                  <a:pos x="5334" y="71"/>
                </a:cxn>
                <a:cxn ang="0">
                  <a:pos x="5306" y="150"/>
                </a:cxn>
                <a:cxn ang="0">
                  <a:pos x="5266" y="250"/>
                </a:cxn>
                <a:cxn ang="0">
                  <a:pos x="5209" y="366"/>
                </a:cxn>
                <a:cxn ang="0">
                  <a:pos x="5138" y="494"/>
                </a:cxn>
                <a:cxn ang="0">
                  <a:pos x="5072" y="592"/>
                </a:cxn>
                <a:cxn ang="0">
                  <a:pos x="5023" y="658"/>
                </a:cxn>
                <a:cxn ang="0">
                  <a:pos x="4969" y="723"/>
                </a:cxn>
                <a:cxn ang="0">
                  <a:pos x="4909" y="788"/>
                </a:cxn>
                <a:cxn ang="0">
                  <a:pos x="4845" y="849"/>
                </a:cxn>
                <a:cxn ang="0">
                  <a:pos x="4775" y="909"/>
                </a:cxn>
                <a:cxn ang="0">
                  <a:pos x="4700" y="964"/>
                </a:cxn>
                <a:cxn ang="0">
                  <a:pos x="4619" y="1015"/>
                </a:cxn>
                <a:cxn ang="0">
                  <a:pos x="4532" y="1060"/>
                </a:cxn>
                <a:cxn ang="0">
                  <a:pos x="4439" y="1101"/>
                </a:cxn>
                <a:cxn ang="0">
                  <a:pos x="4340" y="1135"/>
                </a:cxn>
                <a:cxn ang="0">
                  <a:pos x="4235" y="1162"/>
                </a:cxn>
                <a:cxn ang="0">
                  <a:pos x="4123" y="1182"/>
                </a:cxn>
                <a:cxn ang="0">
                  <a:pos x="4004" y="1193"/>
                </a:cxn>
                <a:cxn ang="0">
                  <a:pos x="3879" y="1194"/>
                </a:cxn>
                <a:cxn ang="0">
                  <a:pos x="3746" y="1185"/>
                </a:cxn>
                <a:cxn ang="0">
                  <a:pos x="3606" y="1165"/>
                </a:cxn>
                <a:cxn ang="0">
                  <a:pos x="3458" y="1136"/>
                </a:cxn>
                <a:cxn ang="0">
                  <a:pos x="3304" y="1093"/>
                </a:cxn>
                <a:cxn ang="0">
                  <a:pos x="3224" y="1067"/>
                </a:cxn>
                <a:cxn ang="0">
                  <a:pos x="2910" y="965"/>
                </a:cxn>
                <a:cxn ang="0">
                  <a:pos x="2618" y="880"/>
                </a:cxn>
                <a:cxn ang="0">
                  <a:pos x="2346" y="812"/>
                </a:cxn>
                <a:cxn ang="0">
                  <a:pos x="2094" y="760"/>
                </a:cxn>
                <a:cxn ang="0">
                  <a:pos x="1859" y="723"/>
                </a:cxn>
                <a:cxn ang="0">
                  <a:pos x="1640" y="704"/>
                </a:cxn>
                <a:cxn ang="0">
                  <a:pos x="1434" y="699"/>
                </a:cxn>
                <a:cxn ang="0">
                  <a:pos x="1242" y="707"/>
                </a:cxn>
                <a:cxn ang="0">
                  <a:pos x="1063" y="731"/>
                </a:cxn>
                <a:cxn ang="0">
                  <a:pos x="893" y="768"/>
                </a:cxn>
                <a:cxn ang="0">
                  <a:pos x="732" y="820"/>
                </a:cxn>
                <a:cxn ang="0">
                  <a:pos x="576" y="884"/>
                </a:cxn>
                <a:cxn ang="0">
                  <a:pos x="427" y="960"/>
                </a:cxn>
                <a:cxn ang="0">
                  <a:pos x="283" y="1049"/>
                </a:cxn>
                <a:cxn ang="0">
                  <a:pos x="141" y="1149"/>
                </a:cxn>
                <a:cxn ang="0">
                  <a:pos x="0" y="1261"/>
                </a:cxn>
              </a:cxnLst>
              <a:rect l="0" t="0" r="r" b="b"/>
              <a:pathLst>
                <a:path w="5355" h="1261">
                  <a:moveTo>
                    <a:pt x="5355" y="0"/>
                  </a:moveTo>
                  <a:lnTo>
                    <a:pt x="5355" y="0"/>
                  </a:lnTo>
                  <a:lnTo>
                    <a:pt x="5349" y="19"/>
                  </a:lnTo>
                  <a:lnTo>
                    <a:pt x="5334" y="71"/>
                  </a:lnTo>
                  <a:lnTo>
                    <a:pt x="5322" y="106"/>
                  </a:lnTo>
                  <a:lnTo>
                    <a:pt x="5306" y="150"/>
                  </a:lnTo>
                  <a:lnTo>
                    <a:pt x="5288" y="197"/>
                  </a:lnTo>
                  <a:lnTo>
                    <a:pt x="5266" y="250"/>
                  </a:lnTo>
                  <a:lnTo>
                    <a:pt x="5240" y="306"/>
                  </a:lnTo>
                  <a:lnTo>
                    <a:pt x="5209" y="366"/>
                  </a:lnTo>
                  <a:lnTo>
                    <a:pt x="5176" y="429"/>
                  </a:lnTo>
                  <a:lnTo>
                    <a:pt x="5138" y="494"/>
                  </a:lnTo>
                  <a:lnTo>
                    <a:pt x="5095" y="560"/>
                  </a:lnTo>
                  <a:lnTo>
                    <a:pt x="5072" y="592"/>
                  </a:lnTo>
                  <a:lnTo>
                    <a:pt x="5048" y="625"/>
                  </a:lnTo>
                  <a:lnTo>
                    <a:pt x="5023" y="658"/>
                  </a:lnTo>
                  <a:lnTo>
                    <a:pt x="4997" y="691"/>
                  </a:lnTo>
                  <a:lnTo>
                    <a:pt x="4969" y="723"/>
                  </a:lnTo>
                  <a:lnTo>
                    <a:pt x="4940" y="755"/>
                  </a:lnTo>
                  <a:lnTo>
                    <a:pt x="4909" y="788"/>
                  </a:lnTo>
                  <a:lnTo>
                    <a:pt x="4877" y="818"/>
                  </a:lnTo>
                  <a:lnTo>
                    <a:pt x="4845" y="849"/>
                  </a:lnTo>
                  <a:lnTo>
                    <a:pt x="4811" y="880"/>
                  </a:lnTo>
                  <a:lnTo>
                    <a:pt x="4775" y="909"/>
                  </a:lnTo>
                  <a:lnTo>
                    <a:pt x="4739" y="936"/>
                  </a:lnTo>
                  <a:lnTo>
                    <a:pt x="4700" y="964"/>
                  </a:lnTo>
                  <a:lnTo>
                    <a:pt x="4661" y="989"/>
                  </a:lnTo>
                  <a:lnTo>
                    <a:pt x="4619" y="1015"/>
                  </a:lnTo>
                  <a:lnTo>
                    <a:pt x="4576" y="1038"/>
                  </a:lnTo>
                  <a:lnTo>
                    <a:pt x="4532" y="1060"/>
                  </a:lnTo>
                  <a:lnTo>
                    <a:pt x="4486" y="1081"/>
                  </a:lnTo>
                  <a:lnTo>
                    <a:pt x="4439" y="1101"/>
                  </a:lnTo>
                  <a:lnTo>
                    <a:pt x="4390" y="1119"/>
                  </a:lnTo>
                  <a:lnTo>
                    <a:pt x="4340" y="1135"/>
                  </a:lnTo>
                  <a:lnTo>
                    <a:pt x="4289" y="1149"/>
                  </a:lnTo>
                  <a:lnTo>
                    <a:pt x="4235" y="1162"/>
                  </a:lnTo>
                  <a:lnTo>
                    <a:pt x="4179" y="1173"/>
                  </a:lnTo>
                  <a:lnTo>
                    <a:pt x="4123" y="1182"/>
                  </a:lnTo>
                  <a:lnTo>
                    <a:pt x="4064" y="1188"/>
                  </a:lnTo>
                  <a:lnTo>
                    <a:pt x="4004" y="1193"/>
                  </a:lnTo>
                  <a:lnTo>
                    <a:pt x="3942" y="1194"/>
                  </a:lnTo>
                  <a:lnTo>
                    <a:pt x="3879" y="1194"/>
                  </a:lnTo>
                  <a:lnTo>
                    <a:pt x="3814" y="1191"/>
                  </a:lnTo>
                  <a:lnTo>
                    <a:pt x="3746" y="1185"/>
                  </a:lnTo>
                  <a:lnTo>
                    <a:pt x="3676" y="1177"/>
                  </a:lnTo>
                  <a:lnTo>
                    <a:pt x="3606" y="1165"/>
                  </a:lnTo>
                  <a:lnTo>
                    <a:pt x="3533" y="1153"/>
                  </a:lnTo>
                  <a:lnTo>
                    <a:pt x="3458" y="1136"/>
                  </a:lnTo>
                  <a:lnTo>
                    <a:pt x="3382" y="1115"/>
                  </a:lnTo>
                  <a:lnTo>
                    <a:pt x="3304" y="1093"/>
                  </a:lnTo>
                  <a:lnTo>
                    <a:pt x="3224" y="1067"/>
                  </a:lnTo>
                  <a:lnTo>
                    <a:pt x="3224" y="1067"/>
                  </a:lnTo>
                  <a:lnTo>
                    <a:pt x="3064" y="1014"/>
                  </a:lnTo>
                  <a:lnTo>
                    <a:pt x="2910" y="965"/>
                  </a:lnTo>
                  <a:lnTo>
                    <a:pt x="2761" y="920"/>
                  </a:lnTo>
                  <a:lnTo>
                    <a:pt x="2618" y="880"/>
                  </a:lnTo>
                  <a:lnTo>
                    <a:pt x="2480" y="842"/>
                  </a:lnTo>
                  <a:lnTo>
                    <a:pt x="2346" y="812"/>
                  </a:lnTo>
                  <a:lnTo>
                    <a:pt x="2219" y="783"/>
                  </a:lnTo>
                  <a:lnTo>
                    <a:pt x="2094" y="760"/>
                  </a:lnTo>
                  <a:lnTo>
                    <a:pt x="1974" y="739"/>
                  </a:lnTo>
                  <a:lnTo>
                    <a:pt x="1859" y="723"/>
                  </a:lnTo>
                  <a:lnTo>
                    <a:pt x="1746" y="712"/>
                  </a:lnTo>
                  <a:lnTo>
                    <a:pt x="1640" y="704"/>
                  </a:lnTo>
                  <a:lnTo>
                    <a:pt x="1535" y="699"/>
                  </a:lnTo>
                  <a:lnTo>
                    <a:pt x="1434" y="699"/>
                  </a:lnTo>
                  <a:lnTo>
                    <a:pt x="1337" y="700"/>
                  </a:lnTo>
                  <a:lnTo>
                    <a:pt x="1242" y="707"/>
                  </a:lnTo>
                  <a:lnTo>
                    <a:pt x="1151" y="718"/>
                  </a:lnTo>
                  <a:lnTo>
                    <a:pt x="1063" y="731"/>
                  </a:lnTo>
                  <a:lnTo>
                    <a:pt x="976" y="749"/>
                  </a:lnTo>
                  <a:lnTo>
                    <a:pt x="893" y="768"/>
                  </a:lnTo>
                  <a:lnTo>
                    <a:pt x="811" y="792"/>
                  </a:lnTo>
                  <a:lnTo>
                    <a:pt x="732" y="820"/>
                  </a:lnTo>
                  <a:lnTo>
                    <a:pt x="652" y="851"/>
                  </a:lnTo>
                  <a:lnTo>
                    <a:pt x="576" y="884"/>
                  </a:lnTo>
                  <a:lnTo>
                    <a:pt x="501" y="920"/>
                  </a:lnTo>
                  <a:lnTo>
                    <a:pt x="427" y="960"/>
                  </a:lnTo>
                  <a:lnTo>
                    <a:pt x="355" y="1004"/>
                  </a:lnTo>
                  <a:lnTo>
                    <a:pt x="283" y="1049"/>
                  </a:lnTo>
                  <a:lnTo>
                    <a:pt x="212" y="1098"/>
                  </a:lnTo>
                  <a:lnTo>
                    <a:pt x="141" y="1149"/>
                  </a:lnTo>
                  <a:lnTo>
                    <a:pt x="71" y="1204"/>
                  </a:lnTo>
                  <a:lnTo>
                    <a:pt x="0" y="1261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546287" name="Freeform 47"/>
            <p:cNvSpPr>
              <a:spLocks/>
            </p:cNvSpPr>
            <p:nvPr userDrawn="1"/>
          </p:nvSpPr>
          <p:spPr bwMode="auto">
            <a:xfrm>
              <a:off x="1187" y="940"/>
              <a:ext cx="5335" cy="688"/>
            </a:xfrm>
            <a:custGeom>
              <a:avLst/>
              <a:gdLst/>
              <a:ahLst/>
              <a:cxnLst>
                <a:cxn ang="0">
                  <a:pos x="5335" y="0"/>
                </a:cxn>
                <a:cxn ang="0">
                  <a:pos x="5315" y="71"/>
                </a:cxn>
                <a:cxn ang="0">
                  <a:pos x="5289" y="150"/>
                </a:cxn>
                <a:cxn ang="0">
                  <a:pos x="5250" y="252"/>
                </a:cxn>
                <a:cxn ang="0">
                  <a:pos x="5196" y="371"/>
                </a:cxn>
                <a:cxn ang="0">
                  <a:pos x="5127" y="501"/>
                </a:cxn>
                <a:cxn ang="0">
                  <a:pos x="5061" y="601"/>
                </a:cxn>
                <a:cxn ang="0">
                  <a:pos x="5014" y="667"/>
                </a:cxn>
                <a:cxn ang="0">
                  <a:pos x="4960" y="735"/>
                </a:cxn>
                <a:cxn ang="0">
                  <a:pos x="4902" y="799"/>
                </a:cxn>
                <a:cxn ang="0">
                  <a:pos x="4838" y="862"/>
                </a:cxn>
                <a:cxn ang="0">
                  <a:pos x="4770" y="924"/>
                </a:cxn>
                <a:cxn ang="0">
                  <a:pos x="4695" y="980"/>
                </a:cxn>
                <a:cxn ang="0">
                  <a:pos x="4614" y="1034"/>
                </a:cxn>
                <a:cxn ang="0">
                  <a:pos x="4528" y="1082"/>
                </a:cxn>
                <a:cxn ang="0">
                  <a:pos x="4436" y="1126"/>
                </a:cxn>
                <a:cxn ang="0">
                  <a:pos x="4338" y="1161"/>
                </a:cxn>
                <a:cxn ang="0">
                  <a:pos x="4232" y="1190"/>
                </a:cxn>
                <a:cxn ang="0">
                  <a:pos x="4121" y="1213"/>
                </a:cxn>
                <a:cxn ang="0">
                  <a:pos x="4003" y="1226"/>
                </a:cxn>
                <a:cxn ang="0">
                  <a:pos x="3877" y="1229"/>
                </a:cxn>
                <a:cxn ang="0">
                  <a:pos x="3745" y="1224"/>
                </a:cxn>
                <a:cxn ang="0">
                  <a:pos x="3605" y="1206"/>
                </a:cxn>
                <a:cxn ang="0">
                  <a:pos x="3456" y="1179"/>
                </a:cxn>
                <a:cxn ang="0">
                  <a:pos x="3301" y="1140"/>
                </a:cxn>
                <a:cxn ang="0">
                  <a:pos x="3220" y="1114"/>
                </a:cxn>
                <a:cxn ang="0">
                  <a:pos x="2905" y="1019"/>
                </a:cxn>
                <a:cxn ang="0">
                  <a:pos x="2612" y="938"/>
                </a:cxn>
                <a:cxn ang="0">
                  <a:pos x="2340" y="875"/>
                </a:cxn>
                <a:cxn ang="0">
                  <a:pos x="2086" y="828"/>
                </a:cxn>
                <a:cxn ang="0">
                  <a:pos x="1851" y="798"/>
                </a:cxn>
                <a:cxn ang="0">
                  <a:pos x="1630" y="782"/>
                </a:cxn>
                <a:cxn ang="0">
                  <a:pos x="1426" y="780"/>
                </a:cxn>
                <a:cxn ang="0">
                  <a:pos x="1235" y="795"/>
                </a:cxn>
                <a:cxn ang="0">
                  <a:pos x="1099" y="814"/>
                </a:cxn>
                <a:cxn ang="0">
                  <a:pos x="1011" y="830"/>
                </a:cxn>
                <a:cxn ang="0">
                  <a:pos x="927" y="851"/>
                </a:cxn>
                <a:cxn ang="0">
                  <a:pos x="804" y="888"/>
                </a:cxn>
                <a:cxn ang="0">
                  <a:pos x="647" y="950"/>
                </a:cxn>
                <a:cxn ang="0">
                  <a:pos x="496" y="1024"/>
                </a:cxn>
                <a:cxn ang="0">
                  <a:pos x="352" y="1109"/>
                </a:cxn>
                <a:cxn ang="0">
                  <a:pos x="210" y="1208"/>
                </a:cxn>
                <a:cxn ang="0">
                  <a:pos x="70" y="1316"/>
                </a:cxn>
              </a:cxnLst>
              <a:rect l="0" t="0" r="r" b="b"/>
              <a:pathLst>
                <a:path w="5335" h="1376">
                  <a:moveTo>
                    <a:pt x="5335" y="0"/>
                  </a:moveTo>
                  <a:lnTo>
                    <a:pt x="5335" y="0"/>
                  </a:lnTo>
                  <a:lnTo>
                    <a:pt x="5331" y="18"/>
                  </a:lnTo>
                  <a:lnTo>
                    <a:pt x="5315" y="71"/>
                  </a:lnTo>
                  <a:lnTo>
                    <a:pt x="5304" y="107"/>
                  </a:lnTo>
                  <a:lnTo>
                    <a:pt x="5289" y="150"/>
                  </a:lnTo>
                  <a:lnTo>
                    <a:pt x="5271" y="199"/>
                  </a:lnTo>
                  <a:lnTo>
                    <a:pt x="5250" y="252"/>
                  </a:lnTo>
                  <a:lnTo>
                    <a:pt x="5225" y="310"/>
                  </a:lnTo>
                  <a:lnTo>
                    <a:pt x="5196" y="371"/>
                  </a:lnTo>
                  <a:lnTo>
                    <a:pt x="5163" y="434"/>
                  </a:lnTo>
                  <a:lnTo>
                    <a:pt x="5127" y="501"/>
                  </a:lnTo>
                  <a:lnTo>
                    <a:pt x="5085" y="567"/>
                  </a:lnTo>
                  <a:lnTo>
                    <a:pt x="5061" y="601"/>
                  </a:lnTo>
                  <a:lnTo>
                    <a:pt x="5038" y="635"/>
                  </a:lnTo>
                  <a:lnTo>
                    <a:pt x="5014" y="667"/>
                  </a:lnTo>
                  <a:lnTo>
                    <a:pt x="4988" y="701"/>
                  </a:lnTo>
                  <a:lnTo>
                    <a:pt x="4960" y="735"/>
                  </a:lnTo>
                  <a:lnTo>
                    <a:pt x="4932" y="767"/>
                  </a:lnTo>
                  <a:lnTo>
                    <a:pt x="4902" y="799"/>
                  </a:lnTo>
                  <a:lnTo>
                    <a:pt x="4871" y="832"/>
                  </a:lnTo>
                  <a:lnTo>
                    <a:pt x="4838" y="862"/>
                  </a:lnTo>
                  <a:lnTo>
                    <a:pt x="4804" y="893"/>
                  </a:lnTo>
                  <a:lnTo>
                    <a:pt x="4770" y="924"/>
                  </a:lnTo>
                  <a:lnTo>
                    <a:pt x="4734" y="953"/>
                  </a:lnTo>
                  <a:lnTo>
                    <a:pt x="4695" y="980"/>
                  </a:lnTo>
                  <a:lnTo>
                    <a:pt x="4656" y="1008"/>
                  </a:lnTo>
                  <a:lnTo>
                    <a:pt x="4614" y="1034"/>
                  </a:lnTo>
                  <a:lnTo>
                    <a:pt x="4573" y="1059"/>
                  </a:lnTo>
                  <a:lnTo>
                    <a:pt x="4528" y="1082"/>
                  </a:lnTo>
                  <a:lnTo>
                    <a:pt x="4484" y="1105"/>
                  </a:lnTo>
                  <a:lnTo>
                    <a:pt x="4436" y="1126"/>
                  </a:lnTo>
                  <a:lnTo>
                    <a:pt x="4388" y="1143"/>
                  </a:lnTo>
                  <a:lnTo>
                    <a:pt x="4338" y="1161"/>
                  </a:lnTo>
                  <a:lnTo>
                    <a:pt x="4287" y="1177"/>
                  </a:lnTo>
                  <a:lnTo>
                    <a:pt x="4232" y="1190"/>
                  </a:lnTo>
                  <a:lnTo>
                    <a:pt x="4178" y="1203"/>
                  </a:lnTo>
                  <a:lnTo>
                    <a:pt x="4121" y="1213"/>
                  </a:lnTo>
                  <a:lnTo>
                    <a:pt x="4063" y="1219"/>
                  </a:lnTo>
                  <a:lnTo>
                    <a:pt x="4003" y="1226"/>
                  </a:lnTo>
                  <a:lnTo>
                    <a:pt x="3941" y="1229"/>
                  </a:lnTo>
                  <a:lnTo>
                    <a:pt x="3877" y="1229"/>
                  </a:lnTo>
                  <a:lnTo>
                    <a:pt x="3812" y="1227"/>
                  </a:lnTo>
                  <a:lnTo>
                    <a:pt x="3745" y="1224"/>
                  </a:lnTo>
                  <a:lnTo>
                    <a:pt x="3676" y="1216"/>
                  </a:lnTo>
                  <a:lnTo>
                    <a:pt x="3605" y="1206"/>
                  </a:lnTo>
                  <a:lnTo>
                    <a:pt x="3531" y="1195"/>
                  </a:lnTo>
                  <a:lnTo>
                    <a:pt x="3456" y="1179"/>
                  </a:lnTo>
                  <a:lnTo>
                    <a:pt x="3380" y="1161"/>
                  </a:lnTo>
                  <a:lnTo>
                    <a:pt x="3301" y="1140"/>
                  </a:lnTo>
                  <a:lnTo>
                    <a:pt x="3220" y="1114"/>
                  </a:lnTo>
                  <a:lnTo>
                    <a:pt x="3220" y="1114"/>
                  </a:lnTo>
                  <a:lnTo>
                    <a:pt x="3061" y="1064"/>
                  </a:lnTo>
                  <a:lnTo>
                    <a:pt x="2905" y="1019"/>
                  </a:lnTo>
                  <a:lnTo>
                    <a:pt x="2756" y="977"/>
                  </a:lnTo>
                  <a:lnTo>
                    <a:pt x="2612" y="938"/>
                  </a:lnTo>
                  <a:lnTo>
                    <a:pt x="2473" y="906"/>
                  </a:lnTo>
                  <a:lnTo>
                    <a:pt x="2340" y="875"/>
                  </a:lnTo>
                  <a:lnTo>
                    <a:pt x="2211" y="851"/>
                  </a:lnTo>
                  <a:lnTo>
                    <a:pt x="2086" y="828"/>
                  </a:lnTo>
                  <a:lnTo>
                    <a:pt x="1966" y="811"/>
                  </a:lnTo>
                  <a:lnTo>
                    <a:pt x="1851" y="798"/>
                  </a:lnTo>
                  <a:lnTo>
                    <a:pt x="1739" y="788"/>
                  </a:lnTo>
                  <a:lnTo>
                    <a:pt x="1630" y="782"/>
                  </a:lnTo>
                  <a:lnTo>
                    <a:pt x="1526" y="780"/>
                  </a:lnTo>
                  <a:lnTo>
                    <a:pt x="1426" y="780"/>
                  </a:lnTo>
                  <a:lnTo>
                    <a:pt x="1329" y="785"/>
                  </a:lnTo>
                  <a:lnTo>
                    <a:pt x="1235" y="795"/>
                  </a:lnTo>
                  <a:lnTo>
                    <a:pt x="1143" y="806"/>
                  </a:lnTo>
                  <a:lnTo>
                    <a:pt x="1099" y="814"/>
                  </a:lnTo>
                  <a:lnTo>
                    <a:pt x="1054" y="822"/>
                  </a:lnTo>
                  <a:lnTo>
                    <a:pt x="1011" y="830"/>
                  </a:lnTo>
                  <a:lnTo>
                    <a:pt x="970" y="840"/>
                  </a:lnTo>
                  <a:lnTo>
                    <a:pt x="927" y="851"/>
                  </a:lnTo>
                  <a:lnTo>
                    <a:pt x="885" y="862"/>
                  </a:lnTo>
                  <a:lnTo>
                    <a:pt x="804" y="888"/>
                  </a:lnTo>
                  <a:lnTo>
                    <a:pt x="725" y="917"/>
                  </a:lnTo>
                  <a:lnTo>
                    <a:pt x="647" y="950"/>
                  </a:lnTo>
                  <a:lnTo>
                    <a:pt x="571" y="985"/>
                  </a:lnTo>
                  <a:lnTo>
                    <a:pt x="496" y="1024"/>
                  </a:lnTo>
                  <a:lnTo>
                    <a:pt x="424" y="1064"/>
                  </a:lnTo>
                  <a:lnTo>
                    <a:pt x="352" y="1109"/>
                  </a:lnTo>
                  <a:lnTo>
                    <a:pt x="280" y="1156"/>
                  </a:lnTo>
                  <a:lnTo>
                    <a:pt x="210" y="1208"/>
                  </a:lnTo>
                  <a:lnTo>
                    <a:pt x="139" y="1261"/>
                  </a:lnTo>
                  <a:lnTo>
                    <a:pt x="70" y="1316"/>
                  </a:lnTo>
                  <a:lnTo>
                    <a:pt x="0" y="137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546288" name="Freeform 48"/>
            <p:cNvSpPr>
              <a:spLocks/>
            </p:cNvSpPr>
            <p:nvPr userDrawn="1"/>
          </p:nvSpPr>
          <p:spPr bwMode="auto">
            <a:xfrm>
              <a:off x="1229" y="911"/>
              <a:ext cx="5314" cy="745"/>
            </a:xfrm>
            <a:custGeom>
              <a:avLst/>
              <a:gdLst/>
              <a:ahLst/>
              <a:cxnLst>
                <a:cxn ang="0">
                  <a:pos x="5314" y="0"/>
                </a:cxn>
                <a:cxn ang="0">
                  <a:pos x="5296" y="71"/>
                </a:cxn>
                <a:cxn ang="0">
                  <a:pos x="5271" y="153"/>
                </a:cxn>
                <a:cxn ang="0">
                  <a:pos x="5233" y="257"/>
                </a:cxn>
                <a:cxn ang="0">
                  <a:pos x="5180" y="376"/>
                </a:cxn>
                <a:cxn ang="0">
                  <a:pos x="5112" y="507"/>
                </a:cxn>
                <a:cxn ang="0">
                  <a:pos x="5050" y="609"/>
                </a:cxn>
                <a:cxn ang="0">
                  <a:pos x="5003" y="678"/>
                </a:cxn>
                <a:cxn ang="0">
                  <a:pos x="4950" y="746"/>
                </a:cxn>
                <a:cxn ang="0">
                  <a:pos x="4893" y="812"/>
                </a:cxn>
                <a:cxn ang="0">
                  <a:pos x="4830" y="878"/>
                </a:cxn>
                <a:cxn ang="0">
                  <a:pos x="4762" y="940"/>
                </a:cxn>
                <a:cxn ang="0">
                  <a:pos x="4689" y="999"/>
                </a:cxn>
                <a:cxn ang="0">
                  <a:pos x="4610" y="1054"/>
                </a:cxn>
                <a:cxn ang="0">
                  <a:pos x="4524" y="1104"/>
                </a:cxn>
                <a:cxn ang="0">
                  <a:pos x="4432" y="1150"/>
                </a:cxn>
                <a:cxn ang="0">
                  <a:pos x="4335" y="1188"/>
                </a:cxn>
                <a:cxn ang="0">
                  <a:pos x="4229" y="1219"/>
                </a:cxn>
                <a:cxn ang="0">
                  <a:pos x="4118" y="1243"/>
                </a:cxn>
                <a:cxn ang="0">
                  <a:pos x="4000" y="1259"/>
                </a:cxn>
                <a:cxn ang="0">
                  <a:pos x="3875" y="1266"/>
                </a:cxn>
                <a:cxn ang="0">
                  <a:pos x="3742" y="1263"/>
                </a:cxn>
                <a:cxn ang="0">
                  <a:pos x="3602" y="1248"/>
                </a:cxn>
                <a:cxn ang="0">
                  <a:pos x="3453" y="1224"/>
                </a:cxn>
                <a:cxn ang="0">
                  <a:pos x="3298" y="1187"/>
                </a:cxn>
                <a:cxn ang="0">
                  <a:pos x="3217" y="1164"/>
                </a:cxn>
                <a:cxn ang="0">
                  <a:pos x="2899" y="1074"/>
                </a:cxn>
                <a:cxn ang="0">
                  <a:pos x="2605" y="999"/>
                </a:cxn>
                <a:cxn ang="0">
                  <a:pos x="2333" y="941"/>
                </a:cxn>
                <a:cxn ang="0">
                  <a:pos x="2079" y="899"/>
                </a:cxn>
                <a:cxn ang="0">
                  <a:pos x="1843" y="872"/>
                </a:cxn>
                <a:cxn ang="0">
                  <a:pos x="1622" y="861"/>
                </a:cxn>
                <a:cxn ang="0">
                  <a:pos x="1418" y="864"/>
                </a:cxn>
                <a:cxn ang="0">
                  <a:pos x="1226" y="882"/>
                </a:cxn>
                <a:cxn ang="0">
                  <a:pos x="1134" y="896"/>
                </a:cxn>
                <a:cxn ang="0">
                  <a:pos x="1047" y="912"/>
                </a:cxn>
                <a:cxn ang="0">
                  <a:pos x="961" y="933"/>
                </a:cxn>
                <a:cxn ang="0">
                  <a:pos x="878" y="957"/>
                </a:cxn>
                <a:cxn ang="0">
                  <a:pos x="718" y="1016"/>
                </a:cxn>
                <a:cxn ang="0">
                  <a:pos x="565" y="1087"/>
                </a:cxn>
                <a:cxn ang="0">
                  <a:pos x="419" y="1171"/>
                </a:cxn>
                <a:cxn ang="0">
                  <a:pos x="276" y="1266"/>
                </a:cxn>
                <a:cxn ang="0">
                  <a:pos x="138" y="1372"/>
                </a:cxn>
                <a:cxn ang="0">
                  <a:pos x="0" y="1490"/>
                </a:cxn>
              </a:cxnLst>
              <a:rect l="0" t="0" r="r" b="b"/>
              <a:pathLst>
                <a:path w="5314" h="1490">
                  <a:moveTo>
                    <a:pt x="5314" y="0"/>
                  </a:moveTo>
                  <a:lnTo>
                    <a:pt x="5314" y="0"/>
                  </a:lnTo>
                  <a:lnTo>
                    <a:pt x="5309" y="19"/>
                  </a:lnTo>
                  <a:lnTo>
                    <a:pt x="5296" y="71"/>
                  </a:lnTo>
                  <a:lnTo>
                    <a:pt x="5284" y="110"/>
                  </a:lnTo>
                  <a:lnTo>
                    <a:pt x="5271" y="153"/>
                  </a:lnTo>
                  <a:lnTo>
                    <a:pt x="5254" y="202"/>
                  </a:lnTo>
                  <a:lnTo>
                    <a:pt x="5233" y="257"/>
                  </a:lnTo>
                  <a:lnTo>
                    <a:pt x="5208" y="315"/>
                  </a:lnTo>
                  <a:lnTo>
                    <a:pt x="5180" y="376"/>
                  </a:lnTo>
                  <a:lnTo>
                    <a:pt x="5148" y="441"/>
                  </a:lnTo>
                  <a:lnTo>
                    <a:pt x="5112" y="507"/>
                  </a:lnTo>
                  <a:lnTo>
                    <a:pt x="5072" y="575"/>
                  </a:lnTo>
                  <a:lnTo>
                    <a:pt x="5050" y="609"/>
                  </a:lnTo>
                  <a:lnTo>
                    <a:pt x="5026" y="644"/>
                  </a:lnTo>
                  <a:lnTo>
                    <a:pt x="5003" y="678"/>
                  </a:lnTo>
                  <a:lnTo>
                    <a:pt x="4976" y="712"/>
                  </a:lnTo>
                  <a:lnTo>
                    <a:pt x="4950" y="746"/>
                  </a:lnTo>
                  <a:lnTo>
                    <a:pt x="4922" y="780"/>
                  </a:lnTo>
                  <a:lnTo>
                    <a:pt x="4893" y="812"/>
                  </a:lnTo>
                  <a:lnTo>
                    <a:pt x="4862" y="846"/>
                  </a:lnTo>
                  <a:lnTo>
                    <a:pt x="4830" y="878"/>
                  </a:lnTo>
                  <a:lnTo>
                    <a:pt x="4797" y="909"/>
                  </a:lnTo>
                  <a:lnTo>
                    <a:pt x="4762" y="940"/>
                  </a:lnTo>
                  <a:lnTo>
                    <a:pt x="4726" y="970"/>
                  </a:lnTo>
                  <a:lnTo>
                    <a:pt x="4689" y="999"/>
                  </a:lnTo>
                  <a:lnTo>
                    <a:pt x="4650" y="1027"/>
                  </a:lnTo>
                  <a:lnTo>
                    <a:pt x="4610" y="1054"/>
                  </a:lnTo>
                  <a:lnTo>
                    <a:pt x="4568" y="1080"/>
                  </a:lnTo>
                  <a:lnTo>
                    <a:pt x="4524" y="1104"/>
                  </a:lnTo>
                  <a:lnTo>
                    <a:pt x="4479" y="1127"/>
                  </a:lnTo>
                  <a:lnTo>
                    <a:pt x="4432" y="1150"/>
                  </a:lnTo>
                  <a:lnTo>
                    <a:pt x="4385" y="1169"/>
                  </a:lnTo>
                  <a:lnTo>
                    <a:pt x="4335" y="1188"/>
                  </a:lnTo>
                  <a:lnTo>
                    <a:pt x="4283" y="1205"/>
                  </a:lnTo>
                  <a:lnTo>
                    <a:pt x="4229" y="1219"/>
                  </a:lnTo>
                  <a:lnTo>
                    <a:pt x="4175" y="1232"/>
                  </a:lnTo>
                  <a:lnTo>
                    <a:pt x="4118" y="1243"/>
                  </a:lnTo>
                  <a:lnTo>
                    <a:pt x="4060" y="1251"/>
                  </a:lnTo>
                  <a:lnTo>
                    <a:pt x="4000" y="1259"/>
                  </a:lnTo>
                  <a:lnTo>
                    <a:pt x="3939" y="1263"/>
                  </a:lnTo>
                  <a:lnTo>
                    <a:pt x="3875" y="1266"/>
                  </a:lnTo>
                  <a:lnTo>
                    <a:pt x="3810" y="1264"/>
                  </a:lnTo>
                  <a:lnTo>
                    <a:pt x="3742" y="1263"/>
                  </a:lnTo>
                  <a:lnTo>
                    <a:pt x="3673" y="1256"/>
                  </a:lnTo>
                  <a:lnTo>
                    <a:pt x="3602" y="1248"/>
                  </a:lnTo>
                  <a:lnTo>
                    <a:pt x="3528" y="1237"/>
                  </a:lnTo>
                  <a:lnTo>
                    <a:pt x="3453" y="1224"/>
                  </a:lnTo>
                  <a:lnTo>
                    <a:pt x="3377" y="1206"/>
                  </a:lnTo>
                  <a:lnTo>
                    <a:pt x="3298" y="1187"/>
                  </a:lnTo>
                  <a:lnTo>
                    <a:pt x="3217" y="1164"/>
                  </a:lnTo>
                  <a:lnTo>
                    <a:pt x="3217" y="1164"/>
                  </a:lnTo>
                  <a:lnTo>
                    <a:pt x="3055" y="1116"/>
                  </a:lnTo>
                  <a:lnTo>
                    <a:pt x="2899" y="1074"/>
                  </a:lnTo>
                  <a:lnTo>
                    <a:pt x="2751" y="1033"/>
                  </a:lnTo>
                  <a:lnTo>
                    <a:pt x="2605" y="999"/>
                  </a:lnTo>
                  <a:lnTo>
                    <a:pt x="2466" y="969"/>
                  </a:lnTo>
                  <a:lnTo>
                    <a:pt x="2333" y="941"/>
                  </a:lnTo>
                  <a:lnTo>
                    <a:pt x="2202" y="919"/>
                  </a:lnTo>
                  <a:lnTo>
                    <a:pt x="2079" y="899"/>
                  </a:lnTo>
                  <a:lnTo>
                    <a:pt x="1958" y="885"/>
                  </a:lnTo>
                  <a:lnTo>
                    <a:pt x="1843" y="872"/>
                  </a:lnTo>
                  <a:lnTo>
                    <a:pt x="1730" y="865"/>
                  </a:lnTo>
                  <a:lnTo>
                    <a:pt x="1622" y="861"/>
                  </a:lnTo>
                  <a:lnTo>
                    <a:pt x="1518" y="861"/>
                  </a:lnTo>
                  <a:lnTo>
                    <a:pt x="1418" y="864"/>
                  </a:lnTo>
                  <a:lnTo>
                    <a:pt x="1321" y="872"/>
                  </a:lnTo>
                  <a:lnTo>
                    <a:pt x="1226" y="882"/>
                  </a:lnTo>
                  <a:lnTo>
                    <a:pt x="1180" y="888"/>
                  </a:lnTo>
                  <a:lnTo>
                    <a:pt x="1134" y="896"/>
                  </a:lnTo>
                  <a:lnTo>
                    <a:pt x="1090" y="904"/>
                  </a:lnTo>
                  <a:lnTo>
                    <a:pt x="1047" y="912"/>
                  </a:lnTo>
                  <a:lnTo>
                    <a:pt x="1004" y="924"/>
                  </a:lnTo>
                  <a:lnTo>
                    <a:pt x="961" y="933"/>
                  </a:lnTo>
                  <a:lnTo>
                    <a:pt x="919" y="945"/>
                  </a:lnTo>
                  <a:lnTo>
                    <a:pt x="878" y="957"/>
                  </a:lnTo>
                  <a:lnTo>
                    <a:pt x="797" y="985"/>
                  </a:lnTo>
                  <a:lnTo>
                    <a:pt x="718" y="1016"/>
                  </a:lnTo>
                  <a:lnTo>
                    <a:pt x="640" y="1050"/>
                  </a:lnTo>
                  <a:lnTo>
                    <a:pt x="565" y="1087"/>
                  </a:lnTo>
                  <a:lnTo>
                    <a:pt x="492" y="1127"/>
                  </a:lnTo>
                  <a:lnTo>
                    <a:pt x="419" y="1171"/>
                  </a:lnTo>
                  <a:lnTo>
                    <a:pt x="347" y="1216"/>
                  </a:lnTo>
                  <a:lnTo>
                    <a:pt x="276" y="1266"/>
                  </a:lnTo>
                  <a:lnTo>
                    <a:pt x="207" y="1318"/>
                  </a:lnTo>
                  <a:lnTo>
                    <a:pt x="138" y="1372"/>
                  </a:lnTo>
                  <a:lnTo>
                    <a:pt x="70" y="1431"/>
                  </a:lnTo>
                  <a:lnTo>
                    <a:pt x="0" y="149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546289" name="Freeform 49"/>
            <p:cNvSpPr>
              <a:spLocks/>
            </p:cNvSpPr>
            <p:nvPr userDrawn="1"/>
          </p:nvSpPr>
          <p:spPr bwMode="auto">
            <a:xfrm>
              <a:off x="1272" y="882"/>
              <a:ext cx="5291" cy="803"/>
            </a:xfrm>
            <a:custGeom>
              <a:avLst/>
              <a:gdLst/>
              <a:ahLst/>
              <a:cxnLst>
                <a:cxn ang="0">
                  <a:pos x="5291" y="0"/>
                </a:cxn>
                <a:cxn ang="0">
                  <a:pos x="5273" y="73"/>
                </a:cxn>
                <a:cxn ang="0">
                  <a:pos x="5250" y="155"/>
                </a:cxn>
                <a:cxn ang="0">
                  <a:pos x="5214" y="260"/>
                </a:cxn>
                <a:cxn ang="0">
                  <a:pos x="5162" y="381"/>
                </a:cxn>
                <a:cxn ang="0">
                  <a:pos x="5097" y="515"/>
                </a:cxn>
                <a:cxn ang="0">
                  <a:pos x="5036" y="618"/>
                </a:cxn>
                <a:cxn ang="0">
                  <a:pos x="4989" y="688"/>
                </a:cxn>
                <a:cxn ang="0">
                  <a:pos x="4937" y="757"/>
                </a:cxn>
                <a:cxn ang="0">
                  <a:pos x="4882" y="827"/>
                </a:cxn>
                <a:cxn ang="0">
                  <a:pos x="4821" y="893"/>
                </a:cxn>
                <a:cxn ang="0">
                  <a:pos x="4753" y="956"/>
                </a:cxn>
                <a:cxn ang="0">
                  <a:pos x="4681" y="1017"/>
                </a:cxn>
                <a:cxn ang="0">
                  <a:pos x="4603" y="1074"/>
                </a:cxn>
                <a:cxn ang="0">
                  <a:pos x="4518" y="1127"/>
                </a:cxn>
                <a:cxn ang="0">
                  <a:pos x="4426" y="1174"/>
                </a:cxn>
                <a:cxn ang="0">
                  <a:pos x="4329" y="1214"/>
                </a:cxn>
                <a:cxn ang="0">
                  <a:pos x="4225" y="1248"/>
                </a:cxn>
                <a:cxn ang="0">
                  <a:pos x="4114" y="1274"/>
                </a:cxn>
                <a:cxn ang="0">
                  <a:pos x="3996" y="1292"/>
                </a:cxn>
                <a:cxn ang="0">
                  <a:pos x="3871" y="1301"/>
                </a:cxn>
                <a:cxn ang="0">
                  <a:pos x="3738" y="1301"/>
                </a:cxn>
                <a:cxn ang="0">
                  <a:pos x="3598" y="1290"/>
                </a:cxn>
                <a:cxn ang="0">
                  <a:pos x="3449" y="1267"/>
                </a:cxn>
                <a:cxn ang="0">
                  <a:pos x="3292" y="1233"/>
                </a:cxn>
                <a:cxn ang="0">
                  <a:pos x="3212" y="1212"/>
                </a:cxn>
                <a:cxn ang="0">
                  <a:pos x="2894" y="1129"/>
                </a:cxn>
                <a:cxn ang="0">
                  <a:pos x="2598" y="1059"/>
                </a:cxn>
                <a:cxn ang="0">
                  <a:pos x="2323" y="1007"/>
                </a:cxn>
                <a:cxn ang="0">
                  <a:pos x="2069" y="970"/>
                </a:cxn>
                <a:cxn ang="0">
                  <a:pos x="1833" y="948"/>
                </a:cxn>
                <a:cxn ang="0">
                  <a:pos x="1612" y="941"/>
                </a:cxn>
                <a:cxn ang="0">
                  <a:pos x="1408" y="948"/>
                </a:cxn>
                <a:cxn ang="0">
                  <a:pos x="1216" y="969"/>
                </a:cxn>
                <a:cxn ang="0">
                  <a:pos x="1126" y="985"/>
                </a:cxn>
                <a:cxn ang="0">
                  <a:pos x="1037" y="1004"/>
                </a:cxn>
                <a:cxn ang="0">
                  <a:pos x="953" y="1027"/>
                </a:cxn>
                <a:cxn ang="0">
                  <a:pos x="869" y="1053"/>
                </a:cxn>
                <a:cxn ang="0">
                  <a:pos x="789" y="1082"/>
                </a:cxn>
                <a:cxn ang="0">
                  <a:pos x="635" y="1150"/>
                </a:cxn>
                <a:cxn ang="0">
                  <a:pos x="486" y="1230"/>
                </a:cxn>
                <a:cxn ang="0">
                  <a:pos x="343" y="1324"/>
                </a:cxn>
                <a:cxn ang="0">
                  <a:pos x="204" y="1429"/>
                </a:cxn>
                <a:cxn ang="0">
                  <a:pos x="68" y="1545"/>
                </a:cxn>
              </a:cxnLst>
              <a:rect l="0" t="0" r="r" b="b"/>
              <a:pathLst>
                <a:path w="5291" h="1606">
                  <a:moveTo>
                    <a:pt x="5291" y="0"/>
                  </a:moveTo>
                  <a:lnTo>
                    <a:pt x="5291" y="0"/>
                  </a:lnTo>
                  <a:lnTo>
                    <a:pt x="5287" y="19"/>
                  </a:lnTo>
                  <a:lnTo>
                    <a:pt x="5273" y="73"/>
                  </a:lnTo>
                  <a:lnTo>
                    <a:pt x="5264" y="111"/>
                  </a:lnTo>
                  <a:lnTo>
                    <a:pt x="5250" y="155"/>
                  </a:lnTo>
                  <a:lnTo>
                    <a:pt x="5233" y="205"/>
                  </a:lnTo>
                  <a:lnTo>
                    <a:pt x="5214" y="260"/>
                  </a:lnTo>
                  <a:lnTo>
                    <a:pt x="5190" y="318"/>
                  </a:lnTo>
                  <a:lnTo>
                    <a:pt x="5162" y="381"/>
                  </a:lnTo>
                  <a:lnTo>
                    <a:pt x="5132" y="447"/>
                  </a:lnTo>
                  <a:lnTo>
                    <a:pt x="5097" y="515"/>
                  </a:lnTo>
                  <a:lnTo>
                    <a:pt x="5057" y="583"/>
                  </a:lnTo>
                  <a:lnTo>
                    <a:pt x="5036" y="618"/>
                  </a:lnTo>
                  <a:lnTo>
                    <a:pt x="5014" y="654"/>
                  </a:lnTo>
                  <a:lnTo>
                    <a:pt x="4989" y="688"/>
                  </a:lnTo>
                  <a:lnTo>
                    <a:pt x="4964" y="723"/>
                  </a:lnTo>
                  <a:lnTo>
                    <a:pt x="4937" y="757"/>
                  </a:lnTo>
                  <a:lnTo>
                    <a:pt x="4911" y="791"/>
                  </a:lnTo>
                  <a:lnTo>
                    <a:pt x="4882" y="827"/>
                  </a:lnTo>
                  <a:lnTo>
                    <a:pt x="4851" y="859"/>
                  </a:lnTo>
                  <a:lnTo>
                    <a:pt x="4821" y="893"/>
                  </a:lnTo>
                  <a:lnTo>
                    <a:pt x="4787" y="925"/>
                  </a:lnTo>
                  <a:lnTo>
                    <a:pt x="4753" y="956"/>
                  </a:lnTo>
                  <a:lnTo>
                    <a:pt x="4718" y="988"/>
                  </a:lnTo>
                  <a:lnTo>
                    <a:pt x="4681" y="1017"/>
                  </a:lnTo>
                  <a:lnTo>
                    <a:pt x="4642" y="1046"/>
                  </a:lnTo>
                  <a:lnTo>
                    <a:pt x="4603" y="1074"/>
                  </a:lnTo>
                  <a:lnTo>
                    <a:pt x="4561" y="1101"/>
                  </a:lnTo>
                  <a:lnTo>
                    <a:pt x="4518" y="1127"/>
                  </a:lnTo>
                  <a:lnTo>
                    <a:pt x="4472" y="1151"/>
                  </a:lnTo>
                  <a:lnTo>
                    <a:pt x="4426" y="1174"/>
                  </a:lnTo>
                  <a:lnTo>
                    <a:pt x="4379" y="1195"/>
                  </a:lnTo>
                  <a:lnTo>
                    <a:pt x="4329" y="1214"/>
                  </a:lnTo>
                  <a:lnTo>
                    <a:pt x="4278" y="1232"/>
                  </a:lnTo>
                  <a:lnTo>
                    <a:pt x="4225" y="1248"/>
                  </a:lnTo>
                  <a:lnTo>
                    <a:pt x="4171" y="1263"/>
                  </a:lnTo>
                  <a:lnTo>
                    <a:pt x="4114" y="1274"/>
                  </a:lnTo>
                  <a:lnTo>
                    <a:pt x="4056" y="1284"/>
                  </a:lnTo>
                  <a:lnTo>
                    <a:pt x="3996" y="1292"/>
                  </a:lnTo>
                  <a:lnTo>
                    <a:pt x="3935" y="1298"/>
                  </a:lnTo>
                  <a:lnTo>
                    <a:pt x="3871" y="1301"/>
                  </a:lnTo>
                  <a:lnTo>
                    <a:pt x="3806" y="1303"/>
                  </a:lnTo>
                  <a:lnTo>
                    <a:pt x="3738" y="1301"/>
                  </a:lnTo>
                  <a:lnTo>
                    <a:pt x="3668" y="1296"/>
                  </a:lnTo>
                  <a:lnTo>
                    <a:pt x="3598" y="1290"/>
                  </a:lnTo>
                  <a:lnTo>
                    <a:pt x="3524" y="1280"/>
                  </a:lnTo>
                  <a:lnTo>
                    <a:pt x="3449" y="1267"/>
                  </a:lnTo>
                  <a:lnTo>
                    <a:pt x="3371" y="1253"/>
                  </a:lnTo>
                  <a:lnTo>
                    <a:pt x="3292" y="1233"/>
                  </a:lnTo>
                  <a:lnTo>
                    <a:pt x="3212" y="1212"/>
                  </a:lnTo>
                  <a:lnTo>
                    <a:pt x="3212" y="1212"/>
                  </a:lnTo>
                  <a:lnTo>
                    <a:pt x="3049" y="1167"/>
                  </a:lnTo>
                  <a:lnTo>
                    <a:pt x="2894" y="1129"/>
                  </a:lnTo>
                  <a:lnTo>
                    <a:pt x="2742" y="1091"/>
                  </a:lnTo>
                  <a:lnTo>
                    <a:pt x="2598" y="1059"/>
                  </a:lnTo>
                  <a:lnTo>
                    <a:pt x="2458" y="1032"/>
                  </a:lnTo>
                  <a:lnTo>
                    <a:pt x="2323" y="1007"/>
                  </a:lnTo>
                  <a:lnTo>
                    <a:pt x="2194" y="986"/>
                  </a:lnTo>
                  <a:lnTo>
                    <a:pt x="2069" y="970"/>
                  </a:lnTo>
                  <a:lnTo>
                    <a:pt x="1948" y="957"/>
                  </a:lnTo>
                  <a:lnTo>
                    <a:pt x="1833" y="948"/>
                  </a:lnTo>
                  <a:lnTo>
                    <a:pt x="1720" y="943"/>
                  </a:lnTo>
                  <a:lnTo>
                    <a:pt x="1612" y="941"/>
                  </a:lnTo>
                  <a:lnTo>
                    <a:pt x="1508" y="943"/>
                  </a:lnTo>
                  <a:lnTo>
                    <a:pt x="1408" y="948"/>
                  </a:lnTo>
                  <a:lnTo>
                    <a:pt x="1311" y="957"/>
                  </a:lnTo>
                  <a:lnTo>
                    <a:pt x="1216" y="969"/>
                  </a:lnTo>
                  <a:lnTo>
                    <a:pt x="1171" y="977"/>
                  </a:lnTo>
                  <a:lnTo>
                    <a:pt x="1126" y="985"/>
                  </a:lnTo>
                  <a:lnTo>
                    <a:pt x="1082" y="994"/>
                  </a:lnTo>
                  <a:lnTo>
                    <a:pt x="1037" y="1004"/>
                  </a:lnTo>
                  <a:lnTo>
                    <a:pt x="994" y="1015"/>
                  </a:lnTo>
                  <a:lnTo>
                    <a:pt x="953" y="1027"/>
                  </a:lnTo>
                  <a:lnTo>
                    <a:pt x="911" y="1040"/>
                  </a:lnTo>
                  <a:lnTo>
                    <a:pt x="869" y="1053"/>
                  </a:lnTo>
                  <a:lnTo>
                    <a:pt x="829" y="1067"/>
                  </a:lnTo>
                  <a:lnTo>
                    <a:pt x="789" y="1082"/>
                  </a:lnTo>
                  <a:lnTo>
                    <a:pt x="711" y="1114"/>
                  </a:lnTo>
                  <a:lnTo>
                    <a:pt x="635" y="1150"/>
                  </a:lnTo>
                  <a:lnTo>
                    <a:pt x="560" y="1188"/>
                  </a:lnTo>
                  <a:lnTo>
                    <a:pt x="486" y="1230"/>
                  </a:lnTo>
                  <a:lnTo>
                    <a:pt x="414" y="1275"/>
                  </a:lnTo>
                  <a:lnTo>
                    <a:pt x="343" y="1324"/>
                  </a:lnTo>
                  <a:lnTo>
                    <a:pt x="274" y="1374"/>
                  </a:lnTo>
                  <a:lnTo>
                    <a:pt x="204" y="1429"/>
                  </a:lnTo>
                  <a:lnTo>
                    <a:pt x="136" y="1485"/>
                  </a:lnTo>
                  <a:lnTo>
                    <a:pt x="68" y="1545"/>
                  </a:lnTo>
                  <a:lnTo>
                    <a:pt x="0" y="160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546290" name="Freeform 50"/>
            <p:cNvSpPr>
              <a:spLocks/>
            </p:cNvSpPr>
            <p:nvPr userDrawn="1"/>
          </p:nvSpPr>
          <p:spPr bwMode="auto">
            <a:xfrm>
              <a:off x="1317" y="854"/>
              <a:ext cx="5265" cy="860"/>
            </a:xfrm>
            <a:custGeom>
              <a:avLst/>
              <a:gdLst/>
              <a:ahLst/>
              <a:cxnLst>
                <a:cxn ang="0">
                  <a:pos x="5265" y="0"/>
                </a:cxn>
                <a:cxn ang="0">
                  <a:pos x="5249" y="73"/>
                </a:cxn>
                <a:cxn ang="0">
                  <a:pos x="5226" y="155"/>
                </a:cxn>
                <a:cxn ang="0">
                  <a:pos x="5191" y="262"/>
                </a:cxn>
                <a:cxn ang="0">
                  <a:pos x="5142" y="385"/>
                </a:cxn>
                <a:cxn ang="0">
                  <a:pos x="5078" y="520"/>
                </a:cxn>
                <a:cxn ang="0">
                  <a:pos x="5019" y="625"/>
                </a:cxn>
                <a:cxn ang="0">
                  <a:pos x="4974" y="696"/>
                </a:cxn>
                <a:cxn ang="0">
                  <a:pos x="4923" y="767"/>
                </a:cxn>
                <a:cxn ang="0">
                  <a:pos x="4869" y="838"/>
                </a:cxn>
                <a:cxn ang="0">
                  <a:pos x="4808" y="906"/>
                </a:cxn>
                <a:cxn ang="0">
                  <a:pos x="4741" y="971"/>
                </a:cxn>
                <a:cxn ang="0">
                  <a:pos x="4670" y="1034"/>
                </a:cxn>
                <a:cxn ang="0">
                  <a:pos x="4593" y="1093"/>
                </a:cxn>
                <a:cxn ang="0">
                  <a:pos x="4509" y="1147"/>
                </a:cxn>
                <a:cxn ang="0">
                  <a:pos x="4419" y="1195"/>
                </a:cxn>
                <a:cxn ang="0">
                  <a:pos x="4322" y="1239"/>
                </a:cxn>
                <a:cxn ang="0">
                  <a:pos x="4218" y="1274"/>
                </a:cxn>
                <a:cxn ang="0">
                  <a:pos x="4108" y="1303"/>
                </a:cxn>
                <a:cxn ang="0">
                  <a:pos x="3990" y="1324"/>
                </a:cxn>
                <a:cxn ang="0">
                  <a:pos x="3865" y="1336"/>
                </a:cxn>
                <a:cxn ang="0">
                  <a:pos x="3732" y="1337"/>
                </a:cxn>
                <a:cxn ang="0">
                  <a:pos x="3591" y="1329"/>
                </a:cxn>
                <a:cxn ang="0">
                  <a:pos x="3443" y="1311"/>
                </a:cxn>
                <a:cxn ang="0">
                  <a:pos x="3286" y="1279"/>
                </a:cxn>
                <a:cxn ang="0">
                  <a:pos x="3204" y="1260"/>
                </a:cxn>
                <a:cxn ang="0">
                  <a:pos x="2885" y="1181"/>
                </a:cxn>
                <a:cxn ang="0">
                  <a:pos x="2588" y="1119"/>
                </a:cxn>
                <a:cxn ang="0">
                  <a:pos x="2313" y="1071"/>
                </a:cxn>
                <a:cxn ang="0">
                  <a:pos x="2059" y="1039"/>
                </a:cxn>
                <a:cxn ang="0">
                  <a:pos x="1821" y="1022"/>
                </a:cxn>
                <a:cxn ang="0">
                  <a:pos x="1602" y="1019"/>
                </a:cxn>
                <a:cxn ang="0">
                  <a:pos x="1396" y="1031"/>
                </a:cxn>
                <a:cxn ang="0">
                  <a:pos x="1252" y="1048"/>
                </a:cxn>
                <a:cxn ang="0">
                  <a:pos x="1160" y="1064"/>
                </a:cxn>
                <a:cxn ang="0">
                  <a:pos x="1071" y="1084"/>
                </a:cxn>
                <a:cxn ang="0">
                  <a:pos x="985" y="1106"/>
                </a:cxn>
                <a:cxn ang="0">
                  <a:pos x="901" y="1132"/>
                </a:cxn>
                <a:cxn ang="0">
                  <a:pos x="820" y="1163"/>
                </a:cxn>
                <a:cxn ang="0">
                  <a:pos x="702" y="1213"/>
                </a:cxn>
                <a:cxn ang="0">
                  <a:pos x="552" y="1290"/>
                </a:cxn>
                <a:cxn ang="0">
                  <a:pos x="408" y="1381"/>
                </a:cxn>
                <a:cxn ang="0">
                  <a:pos x="269" y="1483"/>
                </a:cxn>
                <a:cxn ang="0">
                  <a:pos x="133" y="1596"/>
                </a:cxn>
                <a:cxn ang="0">
                  <a:pos x="0" y="1722"/>
                </a:cxn>
              </a:cxnLst>
              <a:rect l="0" t="0" r="r" b="b"/>
              <a:pathLst>
                <a:path w="5265" h="1722">
                  <a:moveTo>
                    <a:pt x="5265" y="0"/>
                  </a:moveTo>
                  <a:lnTo>
                    <a:pt x="5265" y="0"/>
                  </a:lnTo>
                  <a:lnTo>
                    <a:pt x="5262" y="20"/>
                  </a:lnTo>
                  <a:lnTo>
                    <a:pt x="5249" y="73"/>
                  </a:lnTo>
                  <a:lnTo>
                    <a:pt x="5238" y="112"/>
                  </a:lnTo>
                  <a:lnTo>
                    <a:pt x="5226" y="155"/>
                  </a:lnTo>
                  <a:lnTo>
                    <a:pt x="5210" y="205"/>
                  </a:lnTo>
                  <a:lnTo>
                    <a:pt x="5191" y="262"/>
                  </a:lnTo>
                  <a:lnTo>
                    <a:pt x="5169" y="322"/>
                  </a:lnTo>
                  <a:lnTo>
                    <a:pt x="5142" y="385"/>
                  </a:lnTo>
                  <a:lnTo>
                    <a:pt x="5113" y="451"/>
                  </a:lnTo>
                  <a:lnTo>
                    <a:pt x="5078" y="520"/>
                  </a:lnTo>
                  <a:lnTo>
                    <a:pt x="5040" y="590"/>
                  </a:lnTo>
                  <a:lnTo>
                    <a:pt x="5019" y="625"/>
                  </a:lnTo>
                  <a:lnTo>
                    <a:pt x="4997" y="661"/>
                  </a:lnTo>
                  <a:lnTo>
                    <a:pt x="4974" y="696"/>
                  </a:lnTo>
                  <a:lnTo>
                    <a:pt x="4949" y="732"/>
                  </a:lnTo>
                  <a:lnTo>
                    <a:pt x="4923" y="767"/>
                  </a:lnTo>
                  <a:lnTo>
                    <a:pt x="4897" y="803"/>
                  </a:lnTo>
                  <a:lnTo>
                    <a:pt x="4869" y="838"/>
                  </a:lnTo>
                  <a:lnTo>
                    <a:pt x="4838" y="872"/>
                  </a:lnTo>
                  <a:lnTo>
                    <a:pt x="4808" y="906"/>
                  </a:lnTo>
                  <a:lnTo>
                    <a:pt x="4776" y="938"/>
                  </a:lnTo>
                  <a:lnTo>
                    <a:pt x="4741" y="971"/>
                  </a:lnTo>
                  <a:lnTo>
                    <a:pt x="4706" y="1003"/>
                  </a:lnTo>
                  <a:lnTo>
                    <a:pt x="4670" y="1034"/>
                  </a:lnTo>
                  <a:lnTo>
                    <a:pt x="4631" y="1064"/>
                  </a:lnTo>
                  <a:lnTo>
                    <a:pt x="4593" y="1093"/>
                  </a:lnTo>
                  <a:lnTo>
                    <a:pt x="4551" y="1121"/>
                  </a:lnTo>
                  <a:lnTo>
                    <a:pt x="4509" y="1147"/>
                  </a:lnTo>
                  <a:lnTo>
                    <a:pt x="4465" y="1173"/>
                  </a:lnTo>
                  <a:lnTo>
                    <a:pt x="4419" y="1195"/>
                  </a:lnTo>
                  <a:lnTo>
                    <a:pt x="4370" y="1218"/>
                  </a:lnTo>
                  <a:lnTo>
                    <a:pt x="4322" y="1239"/>
                  </a:lnTo>
                  <a:lnTo>
                    <a:pt x="4270" y="1258"/>
                  </a:lnTo>
                  <a:lnTo>
                    <a:pt x="4218" y="1274"/>
                  </a:lnTo>
                  <a:lnTo>
                    <a:pt x="4163" y="1290"/>
                  </a:lnTo>
                  <a:lnTo>
                    <a:pt x="4108" y="1303"/>
                  </a:lnTo>
                  <a:lnTo>
                    <a:pt x="4050" y="1315"/>
                  </a:lnTo>
                  <a:lnTo>
                    <a:pt x="3990" y="1324"/>
                  </a:lnTo>
                  <a:lnTo>
                    <a:pt x="3929" y="1331"/>
                  </a:lnTo>
                  <a:lnTo>
                    <a:pt x="3865" y="1336"/>
                  </a:lnTo>
                  <a:lnTo>
                    <a:pt x="3800" y="1337"/>
                  </a:lnTo>
                  <a:lnTo>
                    <a:pt x="3732" y="1337"/>
                  </a:lnTo>
                  <a:lnTo>
                    <a:pt x="3662" y="1336"/>
                  </a:lnTo>
                  <a:lnTo>
                    <a:pt x="3591" y="1329"/>
                  </a:lnTo>
                  <a:lnTo>
                    <a:pt x="3518" y="1321"/>
                  </a:lnTo>
                  <a:lnTo>
                    <a:pt x="3443" y="1311"/>
                  </a:lnTo>
                  <a:lnTo>
                    <a:pt x="3365" y="1297"/>
                  </a:lnTo>
                  <a:lnTo>
                    <a:pt x="3286" y="1279"/>
                  </a:lnTo>
                  <a:lnTo>
                    <a:pt x="3204" y="1260"/>
                  </a:lnTo>
                  <a:lnTo>
                    <a:pt x="3204" y="1260"/>
                  </a:lnTo>
                  <a:lnTo>
                    <a:pt x="3042" y="1219"/>
                  </a:lnTo>
                  <a:lnTo>
                    <a:pt x="2885" y="1181"/>
                  </a:lnTo>
                  <a:lnTo>
                    <a:pt x="2733" y="1148"/>
                  </a:lnTo>
                  <a:lnTo>
                    <a:pt x="2588" y="1119"/>
                  </a:lnTo>
                  <a:lnTo>
                    <a:pt x="2447" y="1093"/>
                  </a:lnTo>
                  <a:lnTo>
                    <a:pt x="2313" y="1071"/>
                  </a:lnTo>
                  <a:lnTo>
                    <a:pt x="2184" y="1053"/>
                  </a:lnTo>
                  <a:lnTo>
                    <a:pt x="2059" y="1039"/>
                  </a:lnTo>
                  <a:lnTo>
                    <a:pt x="1938" y="1029"/>
                  </a:lnTo>
                  <a:lnTo>
                    <a:pt x="1821" y="1022"/>
                  </a:lnTo>
                  <a:lnTo>
                    <a:pt x="1709" y="1019"/>
                  </a:lnTo>
                  <a:lnTo>
                    <a:pt x="1602" y="1019"/>
                  </a:lnTo>
                  <a:lnTo>
                    <a:pt x="1498" y="1024"/>
                  </a:lnTo>
                  <a:lnTo>
                    <a:pt x="1396" y="1031"/>
                  </a:lnTo>
                  <a:lnTo>
                    <a:pt x="1299" y="1042"/>
                  </a:lnTo>
                  <a:lnTo>
                    <a:pt x="1252" y="1048"/>
                  </a:lnTo>
                  <a:lnTo>
                    <a:pt x="1206" y="1056"/>
                  </a:lnTo>
                  <a:lnTo>
                    <a:pt x="1160" y="1064"/>
                  </a:lnTo>
                  <a:lnTo>
                    <a:pt x="1116" y="1074"/>
                  </a:lnTo>
                  <a:lnTo>
                    <a:pt x="1071" y="1084"/>
                  </a:lnTo>
                  <a:lnTo>
                    <a:pt x="1027" y="1095"/>
                  </a:lnTo>
                  <a:lnTo>
                    <a:pt x="985" y="1106"/>
                  </a:lnTo>
                  <a:lnTo>
                    <a:pt x="942" y="1119"/>
                  </a:lnTo>
                  <a:lnTo>
                    <a:pt x="901" y="1132"/>
                  </a:lnTo>
                  <a:lnTo>
                    <a:pt x="860" y="1147"/>
                  </a:lnTo>
                  <a:lnTo>
                    <a:pt x="820" y="1163"/>
                  </a:lnTo>
                  <a:lnTo>
                    <a:pt x="780" y="1177"/>
                  </a:lnTo>
                  <a:lnTo>
                    <a:pt x="702" y="1213"/>
                  </a:lnTo>
                  <a:lnTo>
                    <a:pt x="626" y="1250"/>
                  </a:lnTo>
                  <a:lnTo>
                    <a:pt x="552" y="1290"/>
                  </a:lnTo>
                  <a:lnTo>
                    <a:pt x="479" y="1334"/>
                  </a:lnTo>
                  <a:lnTo>
                    <a:pt x="408" y="1381"/>
                  </a:lnTo>
                  <a:lnTo>
                    <a:pt x="338" y="1429"/>
                  </a:lnTo>
                  <a:lnTo>
                    <a:pt x="269" y="1483"/>
                  </a:lnTo>
                  <a:lnTo>
                    <a:pt x="201" y="1538"/>
                  </a:lnTo>
                  <a:lnTo>
                    <a:pt x="133" y="1596"/>
                  </a:lnTo>
                  <a:lnTo>
                    <a:pt x="66" y="1657"/>
                  </a:lnTo>
                  <a:lnTo>
                    <a:pt x="0" y="172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546291" name="Freeform 51"/>
            <p:cNvSpPr>
              <a:spLocks/>
            </p:cNvSpPr>
            <p:nvPr userDrawn="1"/>
          </p:nvSpPr>
          <p:spPr bwMode="auto">
            <a:xfrm>
              <a:off x="1361" y="825"/>
              <a:ext cx="5239" cy="918"/>
            </a:xfrm>
            <a:custGeom>
              <a:avLst/>
              <a:gdLst/>
              <a:ahLst/>
              <a:cxnLst>
                <a:cxn ang="0">
                  <a:pos x="5239" y="0"/>
                </a:cxn>
                <a:cxn ang="0">
                  <a:pos x="5223" y="74"/>
                </a:cxn>
                <a:cxn ang="0">
                  <a:pos x="5202" y="158"/>
                </a:cxn>
                <a:cxn ang="0">
                  <a:pos x="5169" y="265"/>
                </a:cxn>
                <a:cxn ang="0">
                  <a:pos x="5122" y="389"/>
                </a:cxn>
                <a:cxn ang="0">
                  <a:pos x="5061" y="527"/>
                </a:cxn>
                <a:cxn ang="0">
                  <a:pos x="5003" y="635"/>
                </a:cxn>
                <a:cxn ang="0">
                  <a:pos x="4958" y="706"/>
                </a:cxn>
                <a:cxn ang="0">
                  <a:pos x="4909" y="778"/>
                </a:cxn>
                <a:cxn ang="0">
                  <a:pos x="4855" y="850"/>
                </a:cxn>
                <a:cxn ang="0">
                  <a:pos x="4796" y="921"/>
                </a:cxn>
                <a:cxn ang="0">
                  <a:pos x="4730" y="987"/>
                </a:cxn>
                <a:cxn ang="0">
                  <a:pos x="4660" y="1051"/>
                </a:cxn>
                <a:cxn ang="0">
                  <a:pos x="4583" y="1113"/>
                </a:cxn>
                <a:cxn ang="0">
                  <a:pos x="4500" y="1168"/>
                </a:cxn>
                <a:cxn ang="0">
                  <a:pos x="4411" y="1219"/>
                </a:cxn>
                <a:cxn ang="0">
                  <a:pos x="4315" y="1265"/>
                </a:cxn>
                <a:cxn ang="0">
                  <a:pos x="4211" y="1303"/>
                </a:cxn>
                <a:cxn ang="0">
                  <a:pos x="4101" y="1334"/>
                </a:cxn>
                <a:cxn ang="0">
                  <a:pos x="3985" y="1357"/>
                </a:cxn>
                <a:cxn ang="0">
                  <a:pos x="3860" y="1371"/>
                </a:cxn>
                <a:cxn ang="0">
                  <a:pos x="3727" y="1376"/>
                </a:cxn>
                <a:cxn ang="0">
                  <a:pos x="3585" y="1371"/>
                </a:cxn>
                <a:cxn ang="0">
                  <a:pos x="3436" y="1355"/>
                </a:cxn>
                <a:cxn ang="0">
                  <a:pos x="3279" y="1326"/>
                </a:cxn>
                <a:cxn ang="0">
                  <a:pos x="3198" y="1308"/>
                </a:cxn>
                <a:cxn ang="0">
                  <a:pos x="2877" y="1235"/>
                </a:cxn>
                <a:cxn ang="0">
                  <a:pos x="2580" y="1179"/>
                </a:cxn>
                <a:cxn ang="0">
                  <a:pos x="2303" y="1137"/>
                </a:cxn>
                <a:cxn ang="0">
                  <a:pos x="2048" y="1109"/>
                </a:cxn>
                <a:cxn ang="0">
                  <a:pos x="1811" y="1097"/>
                </a:cxn>
                <a:cxn ang="0">
                  <a:pos x="1591" y="1100"/>
                </a:cxn>
                <a:cxn ang="0">
                  <a:pos x="1387" y="1114"/>
                </a:cxn>
                <a:cxn ang="0">
                  <a:pos x="1243" y="1135"/>
                </a:cxn>
                <a:cxn ang="0">
                  <a:pos x="1151" y="1153"/>
                </a:cxn>
                <a:cxn ang="0">
                  <a:pos x="1062" y="1174"/>
                </a:cxn>
                <a:cxn ang="0">
                  <a:pos x="976" y="1200"/>
                </a:cxn>
                <a:cxn ang="0">
                  <a:pos x="893" y="1227"/>
                </a:cxn>
                <a:cxn ang="0">
                  <a:pos x="812" y="1258"/>
                </a:cxn>
                <a:cxn ang="0">
                  <a:pos x="696" y="1311"/>
                </a:cxn>
                <a:cxn ang="0">
                  <a:pos x="546" y="1392"/>
                </a:cxn>
                <a:cxn ang="0">
                  <a:pos x="404" y="1486"/>
                </a:cxn>
                <a:cxn ang="0">
                  <a:pos x="267" y="1591"/>
                </a:cxn>
                <a:cxn ang="0">
                  <a:pos x="132" y="1709"/>
                </a:cxn>
                <a:cxn ang="0">
                  <a:pos x="0" y="1836"/>
                </a:cxn>
              </a:cxnLst>
              <a:rect l="0" t="0" r="r" b="b"/>
              <a:pathLst>
                <a:path w="5239" h="1836">
                  <a:moveTo>
                    <a:pt x="5239" y="0"/>
                  </a:moveTo>
                  <a:lnTo>
                    <a:pt x="5239" y="0"/>
                  </a:lnTo>
                  <a:lnTo>
                    <a:pt x="5236" y="20"/>
                  </a:lnTo>
                  <a:lnTo>
                    <a:pt x="5223" y="74"/>
                  </a:lnTo>
                  <a:lnTo>
                    <a:pt x="5215" y="113"/>
                  </a:lnTo>
                  <a:lnTo>
                    <a:pt x="5202" y="158"/>
                  </a:lnTo>
                  <a:lnTo>
                    <a:pt x="5187" y="209"/>
                  </a:lnTo>
                  <a:lnTo>
                    <a:pt x="5169" y="265"/>
                  </a:lnTo>
                  <a:lnTo>
                    <a:pt x="5148" y="325"/>
                  </a:lnTo>
                  <a:lnTo>
                    <a:pt x="5122" y="389"/>
                  </a:lnTo>
                  <a:lnTo>
                    <a:pt x="5093" y="457"/>
                  </a:lnTo>
                  <a:lnTo>
                    <a:pt x="5061" y="527"/>
                  </a:lnTo>
                  <a:lnTo>
                    <a:pt x="5023" y="598"/>
                  </a:lnTo>
                  <a:lnTo>
                    <a:pt x="5003" y="635"/>
                  </a:lnTo>
                  <a:lnTo>
                    <a:pt x="4982" y="670"/>
                  </a:lnTo>
                  <a:lnTo>
                    <a:pt x="4958" y="706"/>
                  </a:lnTo>
                  <a:lnTo>
                    <a:pt x="4934" y="743"/>
                  </a:lnTo>
                  <a:lnTo>
                    <a:pt x="4909" y="778"/>
                  </a:lnTo>
                  <a:lnTo>
                    <a:pt x="4883" y="814"/>
                  </a:lnTo>
                  <a:lnTo>
                    <a:pt x="4855" y="850"/>
                  </a:lnTo>
                  <a:lnTo>
                    <a:pt x="4826" y="885"/>
                  </a:lnTo>
                  <a:lnTo>
                    <a:pt x="4796" y="921"/>
                  </a:lnTo>
                  <a:lnTo>
                    <a:pt x="4764" y="954"/>
                  </a:lnTo>
                  <a:lnTo>
                    <a:pt x="4730" y="987"/>
                  </a:lnTo>
                  <a:lnTo>
                    <a:pt x="4696" y="1019"/>
                  </a:lnTo>
                  <a:lnTo>
                    <a:pt x="4660" y="1051"/>
                  </a:lnTo>
                  <a:lnTo>
                    <a:pt x="4622" y="1082"/>
                  </a:lnTo>
                  <a:lnTo>
                    <a:pt x="4583" y="1113"/>
                  </a:lnTo>
                  <a:lnTo>
                    <a:pt x="4543" y="1140"/>
                  </a:lnTo>
                  <a:lnTo>
                    <a:pt x="4500" y="1168"/>
                  </a:lnTo>
                  <a:lnTo>
                    <a:pt x="4457" y="1195"/>
                  </a:lnTo>
                  <a:lnTo>
                    <a:pt x="4411" y="1219"/>
                  </a:lnTo>
                  <a:lnTo>
                    <a:pt x="4364" y="1242"/>
                  </a:lnTo>
                  <a:lnTo>
                    <a:pt x="4315" y="1265"/>
                  </a:lnTo>
                  <a:lnTo>
                    <a:pt x="4264" y="1284"/>
                  </a:lnTo>
                  <a:lnTo>
                    <a:pt x="4211" y="1303"/>
                  </a:lnTo>
                  <a:lnTo>
                    <a:pt x="4157" y="1319"/>
                  </a:lnTo>
                  <a:lnTo>
                    <a:pt x="4101" y="1334"/>
                  </a:lnTo>
                  <a:lnTo>
                    <a:pt x="4043" y="1347"/>
                  </a:lnTo>
                  <a:lnTo>
                    <a:pt x="3985" y="1357"/>
                  </a:lnTo>
                  <a:lnTo>
                    <a:pt x="3922" y="1365"/>
                  </a:lnTo>
                  <a:lnTo>
                    <a:pt x="3860" y="1371"/>
                  </a:lnTo>
                  <a:lnTo>
                    <a:pt x="3793" y="1374"/>
                  </a:lnTo>
                  <a:lnTo>
                    <a:pt x="3727" y="1376"/>
                  </a:lnTo>
                  <a:lnTo>
                    <a:pt x="3657" y="1374"/>
                  </a:lnTo>
                  <a:lnTo>
                    <a:pt x="3585" y="1371"/>
                  </a:lnTo>
                  <a:lnTo>
                    <a:pt x="3513" y="1365"/>
                  </a:lnTo>
                  <a:lnTo>
                    <a:pt x="3436" y="1355"/>
                  </a:lnTo>
                  <a:lnTo>
                    <a:pt x="3359" y="1342"/>
                  </a:lnTo>
                  <a:lnTo>
                    <a:pt x="3279" y="1326"/>
                  </a:lnTo>
                  <a:lnTo>
                    <a:pt x="3198" y="1308"/>
                  </a:lnTo>
                  <a:lnTo>
                    <a:pt x="3198" y="1308"/>
                  </a:lnTo>
                  <a:lnTo>
                    <a:pt x="3034" y="1269"/>
                  </a:lnTo>
                  <a:lnTo>
                    <a:pt x="2877" y="1235"/>
                  </a:lnTo>
                  <a:lnTo>
                    <a:pt x="2726" y="1205"/>
                  </a:lnTo>
                  <a:lnTo>
                    <a:pt x="2580" y="1179"/>
                  </a:lnTo>
                  <a:lnTo>
                    <a:pt x="2439" y="1156"/>
                  </a:lnTo>
                  <a:lnTo>
                    <a:pt x="2303" y="1137"/>
                  </a:lnTo>
                  <a:lnTo>
                    <a:pt x="2174" y="1121"/>
                  </a:lnTo>
                  <a:lnTo>
                    <a:pt x="2048" y="1109"/>
                  </a:lnTo>
                  <a:lnTo>
                    <a:pt x="1927" y="1101"/>
                  </a:lnTo>
                  <a:lnTo>
                    <a:pt x="1811" y="1097"/>
                  </a:lnTo>
                  <a:lnTo>
                    <a:pt x="1699" y="1097"/>
                  </a:lnTo>
                  <a:lnTo>
                    <a:pt x="1591" y="1100"/>
                  </a:lnTo>
                  <a:lnTo>
                    <a:pt x="1487" y="1105"/>
                  </a:lnTo>
                  <a:lnTo>
                    <a:pt x="1387" y="1114"/>
                  </a:lnTo>
                  <a:lnTo>
                    <a:pt x="1290" y="1127"/>
                  </a:lnTo>
                  <a:lnTo>
                    <a:pt x="1243" y="1135"/>
                  </a:lnTo>
                  <a:lnTo>
                    <a:pt x="1197" y="1143"/>
                  </a:lnTo>
                  <a:lnTo>
                    <a:pt x="1151" y="1153"/>
                  </a:lnTo>
                  <a:lnTo>
                    <a:pt x="1107" y="1164"/>
                  </a:lnTo>
                  <a:lnTo>
                    <a:pt x="1062" y="1174"/>
                  </a:lnTo>
                  <a:lnTo>
                    <a:pt x="1019" y="1187"/>
                  </a:lnTo>
                  <a:lnTo>
                    <a:pt x="976" y="1200"/>
                  </a:lnTo>
                  <a:lnTo>
                    <a:pt x="934" y="1213"/>
                  </a:lnTo>
                  <a:lnTo>
                    <a:pt x="893" y="1227"/>
                  </a:lnTo>
                  <a:lnTo>
                    <a:pt x="853" y="1242"/>
                  </a:lnTo>
                  <a:lnTo>
                    <a:pt x="812" y="1258"/>
                  </a:lnTo>
                  <a:lnTo>
                    <a:pt x="772" y="1276"/>
                  </a:lnTo>
                  <a:lnTo>
                    <a:pt x="696" y="1311"/>
                  </a:lnTo>
                  <a:lnTo>
                    <a:pt x="619" y="1350"/>
                  </a:lnTo>
                  <a:lnTo>
                    <a:pt x="546" y="1392"/>
                  </a:lnTo>
                  <a:lnTo>
                    <a:pt x="473" y="1437"/>
                  </a:lnTo>
                  <a:lnTo>
                    <a:pt x="404" y="1486"/>
                  </a:lnTo>
                  <a:lnTo>
                    <a:pt x="335" y="1537"/>
                  </a:lnTo>
                  <a:lnTo>
                    <a:pt x="267" y="1591"/>
                  </a:lnTo>
                  <a:lnTo>
                    <a:pt x="199" y="1649"/>
                  </a:lnTo>
                  <a:lnTo>
                    <a:pt x="132" y="1709"/>
                  </a:lnTo>
                  <a:lnTo>
                    <a:pt x="67" y="1772"/>
                  </a:lnTo>
                  <a:lnTo>
                    <a:pt x="0" y="183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546292" name="Freeform 52"/>
            <p:cNvSpPr>
              <a:spLocks/>
            </p:cNvSpPr>
            <p:nvPr userDrawn="1"/>
          </p:nvSpPr>
          <p:spPr bwMode="auto">
            <a:xfrm>
              <a:off x="1407" y="796"/>
              <a:ext cx="5211" cy="976"/>
            </a:xfrm>
            <a:custGeom>
              <a:avLst/>
              <a:gdLst/>
              <a:ahLst/>
              <a:cxnLst>
                <a:cxn ang="0">
                  <a:pos x="5211" y="0"/>
                </a:cxn>
                <a:cxn ang="0">
                  <a:pos x="5197" y="76"/>
                </a:cxn>
                <a:cxn ang="0">
                  <a:pos x="5176" y="160"/>
                </a:cxn>
                <a:cxn ang="0">
                  <a:pos x="5144" y="268"/>
                </a:cxn>
                <a:cxn ang="0">
                  <a:pos x="5100" y="394"/>
                </a:cxn>
                <a:cxn ang="0">
                  <a:pos x="5040" y="533"/>
                </a:cxn>
                <a:cxn ang="0">
                  <a:pos x="4983" y="643"/>
                </a:cxn>
                <a:cxn ang="0">
                  <a:pos x="4940" y="715"/>
                </a:cxn>
                <a:cxn ang="0">
                  <a:pos x="4893" y="790"/>
                </a:cxn>
                <a:cxn ang="0">
                  <a:pos x="4839" y="862"/>
                </a:cxn>
                <a:cxn ang="0">
                  <a:pos x="4780" y="933"/>
                </a:cxn>
                <a:cxn ang="0">
                  <a:pos x="4716" y="1003"/>
                </a:cxn>
                <a:cxn ang="0">
                  <a:pos x="4647" y="1069"/>
                </a:cxn>
                <a:cxn ang="0">
                  <a:pos x="4571" y="1130"/>
                </a:cxn>
                <a:cxn ang="0">
                  <a:pos x="4489" y="1188"/>
                </a:cxn>
                <a:cxn ang="0">
                  <a:pos x="4400" y="1242"/>
                </a:cxn>
                <a:cxn ang="0">
                  <a:pos x="4305" y="1289"/>
                </a:cxn>
                <a:cxn ang="0">
                  <a:pos x="4203" y="1331"/>
                </a:cxn>
                <a:cxn ang="0">
                  <a:pos x="4093" y="1363"/>
                </a:cxn>
                <a:cxn ang="0">
                  <a:pos x="3976" y="1389"/>
                </a:cxn>
                <a:cxn ang="0">
                  <a:pos x="3851" y="1406"/>
                </a:cxn>
                <a:cxn ang="0">
                  <a:pos x="3718" y="1413"/>
                </a:cxn>
                <a:cxn ang="0">
                  <a:pos x="3578" y="1411"/>
                </a:cxn>
                <a:cxn ang="0">
                  <a:pos x="3428" y="1398"/>
                </a:cxn>
                <a:cxn ang="0">
                  <a:pos x="3271" y="1373"/>
                </a:cxn>
                <a:cxn ang="0">
                  <a:pos x="3188" y="1356"/>
                </a:cxn>
                <a:cxn ang="0">
                  <a:pos x="2867" y="1290"/>
                </a:cxn>
                <a:cxn ang="0">
                  <a:pos x="2568" y="1239"/>
                </a:cxn>
                <a:cxn ang="0">
                  <a:pos x="2292" y="1203"/>
                </a:cxn>
                <a:cxn ang="0">
                  <a:pos x="2037" y="1180"/>
                </a:cxn>
                <a:cxn ang="0">
                  <a:pos x="1799" y="1172"/>
                </a:cxn>
                <a:cxn ang="0">
                  <a:pos x="1580" y="1179"/>
                </a:cxn>
                <a:cxn ang="0">
                  <a:pos x="1376" y="1198"/>
                </a:cxn>
                <a:cxn ang="0">
                  <a:pos x="1231" y="1222"/>
                </a:cxn>
                <a:cxn ang="0">
                  <a:pos x="1140" y="1242"/>
                </a:cxn>
                <a:cxn ang="0">
                  <a:pos x="1052" y="1266"/>
                </a:cxn>
                <a:cxn ang="0">
                  <a:pos x="966" y="1292"/>
                </a:cxn>
                <a:cxn ang="0">
                  <a:pos x="883" y="1323"/>
                </a:cxn>
                <a:cxn ang="0">
                  <a:pos x="802" y="1355"/>
                </a:cxn>
                <a:cxn ang="0">
                  <a:pos x="687" y="1410"/>
                </a:cxn>
                <a:cxn ang="0">
                  <a:pos x="539" y="1495"/>
                </a:cxn>
                <a:cxn ang="0">
                  <a:pos x="398" y="1592"/>
                </a:cxn>
                <a:cxn ang="0">
                  <a:pos x="262" y="1700"/>
                </a:cxn>
                <a:cxn ang="0">
                  <a:pos x="130" y="1821"/>
                </a:cxn>
                <a:cxn ang="0">
                  <a:pos x="0" y="1952"/>
                </a:cxn>
              </a:cxnLst>
              <a:rect l="0" t="0" r="r" b="b"/>
              <a:pathLst>
                <a:path w="5211" h="1952">
                  <a:moveTo>
                    <a:pt x="5211" y="0"/>
                  </a:moveTo>
                  <a:lnTo>
                    <a:pt x="5211" y="0"/>
                  </a:lnTo>
                  <a:lnTo>
                    <a:pt x="5206" y="21"/>
                  </a:lnTo>
                  <a:lnTo>
                    <a:pt x="5197" y="76"/>
                  </a:lnTo>
                  <a:lnTo>
                    <a:pt x="5187" y="115"/>
                  </a:lnTo>
                  <a:lnTo>
                    <a:pt x="5176" y="160"/>
                  </a:lnTo>
                  <a:lnTo>
                    <a:pt x="5162" y="212"/>
                  </a:lnTo>
                  <a:lnTo>
                    <a:pt x="5144" y="268"/>
                  </a:lnTo>
                  <a:lnTo>
                    <a:pt x="5123" y="329"/>
                  </a:lnTo>
                  <a:lnTo>
                    <a:pt x="5100" y="394"/>
                  </a:lnTo>
                  <a:lnTo>
                    <a:pt x="5072" y="463"/>
                  </a:lnTo>
                  <a:lnTo>
                    <a:pt x="5040" y="533"/>
                  </a:lnTo>
                  <a:lnTo>
                    <a:pt x="5004" y="606"/>
                  </a:lnTo>
                  <a:lnTo>
                    <a:pt x="4983" y="643"/>
                  </a:lnTo>
                  <a:lnTo>
                    <a:pt x="4962" y="680"/>
                  </a:lnTo>
                  <a:lnTo>
                    <a:pt x="4940" y="715"/>
                  </a:lnTo>
                  <a:lnTo>
                    <a:pt x="4916" y="753"/>
                  </a:lnTo>
                  <a:lnTo>
                    <a:pt x="4893" y="790"/>
                  </a:lnTo>
                  <a:lnTo>
                    <a:pt x="4866" y="827"/>
                  </a:lnTo>
                  <a:lnTo>
                    <a:pt x="4839" y="862"/>
                  </a:lnTo>
                  <a:lnTo>
                    <a:pt x="4811" y="898"/>
                  </a:lnTo>
                  <a:lnTo>
                    <a:pt x="4780" y="933"/>
                  </a:lnTo>
                  <a:lnTo>
                    <a:pt x="4750" y="969"/>
                  </a:lnTo>
                  <a:lnTo>
                    <a:pt x="4716" y="1003"/>
                  </a:lnTo>
                  <a:lnTo>
                    <a:pt x="4683" y="1037"/>
                  </a:lnTo>
                  <a:lnTo>
                    <a:pt x="4647" y="1069"/>
                  </a:lnTo>
                  <a:lnTo>
                    <a:pt x="4609" y="1100"/>
                  </a:lnTo>
                  <a:lnTo>
                    <a:pt x="4571" y="1130"/>
                  </a:lnTo>
                  <a:lnTo>
                    <a:pt x="4530" y="1161"/>
                  </a:lnTo>
                  <a:lnTo>
                    <a:pt x="4489" y="1188"/>
                  </a:lnTo>
                  <a:lnTo>
                    <a:pt x="4446" y="1216"/>
                  </a:lnTo>
                  <a:lnTo>
                    <a:pt x="4400" y="1242"/>
                  </a:lnTo>
                  <a:lnTo>
                    <a:pt x="4354" y="1266"/>
                  </a:lnTo>
                  <a:lnTo>
                    <a:pt x="4305" y="1289"/>
                  </a:lnTo>
                  <a:lnTo>
                    <a:pt x="4255" y="1311"/>
                  </a:lnTo>
                  <a:lnTo>
                    <a:pt x="4203" y="1331"/>
                  </a:lnTo>
                  <a:lnTo>
                    <a:pt x="4148" y="1348"/>
                  </a:lnTo>
                  <a:lnTo>
                    <a:pt x="4093" y="1363"/>
                  </a:lnTo>
                  <a:lnTo>
                    <a:pt x="4036" y="1377"/>
                  </a:lnTo>
                  <a:lnTo>
                    <a:pt x="3976" y="1389"/>
                  </a:lnTo>
                  <a:lnTo>
                    <a:pt x="3915" y="1398"/>
                  </a:lnTo>
                  <a:lnTo>
                    <a:pt x="3851" y="1406"/>
                  </a:lnTo>
                  <a:lnTo>
                    <a:pt x="3786" y="1411"/>
                  </a:lnTo>
                  <a:lnTo>
                    <a:pt x="3718" y="1413"/>
                  </a:lnTo>
                  <a:lnTo>
                    <a:pt x="3649" y="1415"/>
                  </a:lnTo>
                  <a:lnTo>
                    <a:pt x="3578" y="1411"/>
                  </a:lnTo>
                  <a:lnTo>
                    <a:pt x="3504" y="1406"/>
                  </a:lnTo>
                  <a:lnTo>
                    <a:pt x="3428" y="1398"/>
                  </a:lnTo>
                  <a:lnTo>
                    <a:pt x="3350" y="1387"/>
                  </a:lnTo>
                  <a:lnTo>
                    <a:pt x="3271" y="1373"/>
                  </a:lnTo>
                  <a:lnTo>
                    <a:pt x="3188" y="1356"/>
                  </a:lnTo>
                  <a:lnTo>
                    <a:pt x="3188" y="1356"/>
                  </a:lnTo>
                  <a:lnTo>
                    <a:pt x="3025" y="1321"/>
                  </a:lnTo>
                  <a:lnTo>
                    <a:pt x="2867" y="1290"/>
                  </a:lnTo>
                  <a:lnTo>
                    <a:pt x="2716" y="1263"/>
                  </a:lnTo>
                  <a:lnTo>
                    <a:pt x="2568" y="1239"/>
                  </a:lnTo>
                  <a:lnTo>
                    <a:pt x="2428" y="1219"/>
                  </a:lnTo>
                  <a:lnTo>
                    <a:pt x="2292" y="1203"/>
                  </a:lnTo>
                  <a:lnTo>
                    <a:pt x="2162" y="1190"/>
                  </a:lnTo>
                  <a:lnTo>
                    <a:pt x="2037" y="1180"/>
                  </a:lnTo>
                  <a:lnTo>
                    <a:pt x="1916" y="1174"/>
                  </a:lnTo>
                  <a:lnTo>
                    <a:pt x="1799" y="1172"/>
                  </a:lnTo>
                  <a:lnTo>
                    <a:pt x="1688" y="1174"/>
                  </a:lnTo>
                  <a:lnTo>
                    <a:pt x="1580" y="1179"/>
                  </a:lnTo>
                  <a:lnTo>
                    <a:pt x="1476" y="1187"/>
                  </a:lnTo>
                  <a:lnTo>
                    <a:pt x="1376" y="1198"/>
                  </a:lnTo>
                  <a:lnTo>
                    <a:pt x="1279" y="1214"/>
                  </a:lnTo>
                  <a:lnTo>
                    <a:pt x="1231" y="1222"/>
                  </a:lnTo>
                  <a:lnTo>
                    <a:pt x="1186" y="1232"/>
                  </a:lnTo>
                  <a:lnTo>
                    <a:pt x="1140" y="1242"/>
                  </a:lnTo>
                  <a:lnTo>
                    <a:pt x="1095" y="1253"/>
                  </a:lnTo>
                  <a:lnTo>
                    <a:pt x="1052" y="1266"/>
                  </a:lnTo>
                  <a:lnTo>
                    <a:pt x="1009" y="1279"/>
                  </a:lnTo>
                  <a:lnTo>
                    <a:pt x="966" y="1292"/>
                  </a:lnTo>
                  <a:lnTo>
                    <a:pt x="925" y="1306"/>
                  </a:lnTo>
                  <a:lnTo>
                    <a:pt x="883" y="1323"/>
                  </a:lnTo>
                  <a:lnTo>
                    <a:pt x="843" y="1339"/>
                  </a:lnTo>
                  <a:lnTo>
                    <a:pt x="802" y="1355"/>
                  </a:lnTo>
                  <a:lnTo>
                    <a:pt x="763" y="1373"/>
                  </a:lnTo>
                  <a:lnTo>
                    <a:pt x="687" y="1410"/>
                  </a:lnTo>
                  <a:lnTo>
                    <a:pt x="612" y="1452"/>
                  </a:lnTo>
                  <a:lnTo>
                    <a:pt x="539" y="1495"/>
                  </a:lnTo>
                  <a:lnTo>
                    <a:pt x="468" y="1542"/>
                  </a:lnTo>
                  <a:lnTo>
                    <a:pt x="398" y="1592"/>
                  </a:lnTo>
                  <a:lnTo>
                    <a:pt x="329" y="1644"/>
                  </a:lnTo>
                  <a:lnTo>
                    <a:pt x="262" y="1700"/>
                  </a:lnTo>
                  <a:lnTo>
                    <a:pt x="196" y="1758"/>
                  </a:lnTo>
                  <a:lnTo>
                    <a:pt x="130" y="1821"/>
                  </a:lnTo>
                  <a:lnTo>
                    <a:pt x="65" y="1884"/>
                  </a:lnTo>
                  <a:lnTo>
                    <a:pt x="0" y="195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546293" name="Freeform 53"/>
            <p:cNvSpPr>
              <a:spLocks/>
            </p:cNvSpPr>
            <p:nvPr userDrawn="1"/>
          </p:nvSpPr>
          <p:spPr bwMode="auto">
            <a:xfrm>
              <a:off x="1454" y="767"/>
              <a:ext cx="5179" cy="1034"/>
            </a:xfrm>
            <a:custGeom>
              <a:avLst/>
              <a:gdLst/>
              <a:ahLst/>
              <a:cxnLst>
                <a:cxn ang="0">
                  <a:pos x="5179" y="0"/>
                </a:cxn>
                <a:cxn ang="0">
                  <a:pos x="5166" y="74"/>
                </a:cxn>
                <a:cxn ang="0">
                  <a:pos x="5148" y="159"/>
                </a:cxn>
                <a:cxn ang="0">
                  <a:pos x="5118" y="269"/>
                </a:cxn>
                <a:cxn ang="0">
                  <a:pos x="5075" y="397"/>
                </a:cxn>
                <a:cxn ang="0">
                  <a:pos x="5016" y="537"/>
                </a:cxn>
                <a:cxn ang="0">
                  <a:pos x="4962" y="649"/>
                </a:cxn>
                <a:cxn ang="0">
                  <a:pos x="4921" y="723"/>
                </a:cxn>
                <a:cxn ang="0">
                  <a:pos x="4873" y="799"/>
                </a:cxn>
                <a:cxn ang="0">
                  <a:pos x="4822" y="873"/>
                </a:cxn>
                <a:cxn ang="0">
                  <a:pos x="4764" y="946"/>
                </a:cxn>
                <a:cxn ang="0">
                  <a:pos x="4701" y="1015"/>
                </a:cxn>
                <a:cxn ang="0">
                  <a:pos x="4632" y="1083"/>
                </a:cxn>
                <a:cxn ang="0">
                  <a:pos x="4558" y="1148"/>
                </a:cxn>
                <a:cxn ang="0">
                  <a:pos x="4476" y="1207"/>
                </a:cxn>
                <a:cxn ang="0">
                  <a:pos x="4389" y="1262"/>
                </a:cxn>
                <a:cxn ang="0">
                  <a:pos x="4294" y="1312"/>
                </a:cxn>
                <a:cxn ang="0">
                  <a:pos x="4192" y="1356"/>
                </a:cxn>
                <a:cxn ang="0">
                  <a:pos x="4083" y="1391"/>
                </a:cxn>
                <a:cxn ang="0">
                  <a:pos x="3967" y="1419"/>
                </a:cxn>
                <a:cxn ang="0">
                  <a:pos x="3842" y="1438"/>
                </a:cxn>
                <a:cxn ang="0">
                  <a:pos x="3710" y="1450"/>
                </a:cxn>
                <a:cxn ang="0">
                  <a:pos x="3568" y="1450"/>
                </a:cxn>
                <a:cxn ang="0">
                  <a:pos x="3420" y="1440"/>
                </a:cxn>
                <a:cxn ang="0">
                  <a:pos x="3261" y="1417"/>
                </a:cxn>
                <a:cxn ang="0">
                  <a:pos x="3178" y="1403"/>
                </a:cxn>
                <a:cxn ang="0">
                  <a:pos x="2856" y="1343"/>
                </a:cxn>
                <a:cxn ang="0">
                  <a:pos x="2558" y="1296"/>
                </a:cxn>
                <a:cxn ang="0">
                  <a:pos x="2281" y="1265"/>
                </a:cxn>
                <a:cxn ang="0">
                  <a:pos x="2024" y="1249"/>
                </a:cxn>
                <a:cxn ang="0">
                  <a:pos x="1787" y="1246"/>
                </a:cxn>
                <a:cxn ang="0">
                  <a:pos x="1568" y="1256"/>
                </a:cxn>
                <a:cxn ang="0">
                  <a:pos x="1363" y="1280"/>
                </a:cxn>
                <a:cxn ang="0">
                  <a:pos x="1268" y="1298"/>
                </a:cxn>
                <a:cxn ang="0">
                  <a:pos x="1175" y="1319"/>
                </a:cxn>
                <a:cxn ang="0">
                  <a:pos x="1084" y="1341"/>
                </a:cxn>
                <a:cxn ang="0">
                  <a:pos x="998" y="1369"/>
                </a:cxn>
                <a:cxn ang="0">
                  <a:pos x="914" y="1398"/>
                </a:cxn>
                <a:cxn ang="0">
                  <a:pos x="833" y="1432"/>
                </a:cxn>
                <a:cxn ang="0">
                  <a:pos x="754" y="1467"/>
                </a:cxn>
                <a:cxn ang="0">
                  <a:pos x="678" y="1508"/>
                </a:cxn>
                <a:cxn ang="0">
                  <a:pos x="532" y="1595"/>
                </a:cxn>
                <a:cxn ang="0">
                  <a:pos x="392" y="1695"/>
                </a:cxn>
                <a:cxn ang="0">
                  <a:pos x="258" y="1808"/>
                </a:cxn>
                <a:cxn ang="0">
                  <a:pos x="128" y="1931"/>
                </a:cxn>
                <a:cxn ang="0">
                  <a:pos x="0" y="2066"/>
                </a:cxn>
              </a:cxnLst>
              <a:rect l="0" t="0" r="r" b="b"/>
              <a:pathLst>
                <a:path w="5179" h="2066">
                  <a:moveTo>
                    <a:pt x="5179" y="0"/>
                  </a:moveTo>
                  <a:lnTo>
                    <a:pt x="5179" y="0"/>
                  </a:lnTo>
                  <a:lnTo>
                    <a:pt x="5176" y="19"/>
                  </a:lnTo>
                  <a:lnTo>
                    <a:pt x="5166" y="74"/>
                  </a:lnTo>
                  <a:lnTo>
                    <a:pt x="5158" y="114"/>
                  </a:lnTo>
                  <a:lnTo>
                    <a:pt x="5148" y="159"/>
                  </a:lnTo>
                  <a:lnTo>
                    <a:pt x="5134" y="211"/>
                  </a:lnTo>
                  <a:lnTo>
                    <a:pt x="5118" y="269"/>
                  </a:lnTo>
                  <a:lnTo>
                    <a:pt x="5098" y="331"/>
                  </a:lnTo>
                  <a:lnTo>
                    <a:pt x="5075" y="397"/>
                  </a:lnTo>
                  <a:lnTo>
                    <a:pt x="5048" y="466"/>
                  </a:lnTo>
                  <a:lnTo>
                    <a:pt x="5016" y="537"/>
                  </a:lnTo>
                  <a:lnTo>
                    <a:pt x="4982" y="612"/>
                  </a:lnTo>
                  <a:lnTo>
                    <a:pt x="4962" y="649"/>
                  </a:lnTo>
                  <a:lnTo>
                    <a:pt x="4941" y="686"/>
                  </a:lnTo>
                  <a:lnTo>
                    <a:pt x="4921" y="723"/>
                  </a:lnTo>
                  <a:lnTo>
                    <a:pt x="4897" y="762"/>
                  </a:lnTo>
                  <a:lnTo>
                    <a:pt x="4873" y="799"/>
                  </a:lnTo>
                  <a:lnTo>
                    <a:pt x="4848" y="836"/>
                  </a:lnTo>
                  <a:lnTo>
                    <a:pt x="4822" y="873"/>
                  </a:lnTo>
                  <a:lnTo>
                    <a:pt x="4794" y="909"/>
                  </a:lnTo>
                  <a:lnTo>
                    <a:pt x="4764" y="946"/>
                  </a:lnTo>
                  <a:lnTo>
                    <a:pt x="4733" y="981"/>
                  </a:lnTo>
                  <a:lnTo>
                    <a:pt x="4701" y="1015"/>
                  </a:lnTo>
                  <a:lnTo>
                    <a:pt x="4668" y="1051"/>
                  </a:lnTo>
                  <a:lnTo>
                    <a:pt x="4632" y="1083"/>
                  </a:lnTo>
                  <a:lnTo>
                    <a:pt x="4596" y="1117"/>
                  </a:lnTo>
                  <a:lnTo>
                    <a:pt x="4558" y="1148"/>
                  </a:lnTo>
                  <a:lnTo>
                    <a:pt x="4518" y="1178"/>
                  </a:lnTo>
                  <a:lnTo>
                    <a:pt x="4476" y="1207"/>
                  </a:lnTo>
                  <a:lnTo>
                    <a:pt x="4433" y="1236"/>
                  </a:lnTo>
                  <a:lnTo>
                    <a:pt x="4389" y="1262"/>
                  </a:lnTo>
                  <a:lnTo>
                    <a:pt x="4342" y="1288"/>
                  </a:lnTo>
                  <a:lnTo>
                    <a:pt x="4294" y="1312"/>
                  </a:lnTo>
                  <a:lnTo>
                    <a:pt x="4244" y="1335"/>
                  </a:lnTo>
                  <a:lnTo>
                    <a:pt x="4192" y="1356"/>
                  </a:lnTo>
                  <a:lnTo>
                    <a:pt x="4139" y="1374"/>
                  </a:lnTo>
                  <a:lnTo>
                    <a:pt x="4083" y="1391"/>
                  </a:lnTo>
                  <a:lnTo>
                    <a:pt x="4026" y="1406"/>
                  </a:lnTo>
                  <a:lnTo>
                    <a:pt x="3967" y="1419"/>
                  </a:lnTo>
                  <a:lnTo>
                    <a:pt x="3906" y="1430"/>
                  </a:lnTo>
                  <a:lnTo>
                    <a:pt x="3842" y="1438"/>
                  </a:lnTo>
                  <a:lnTo>
                    <a:pt x="3777" y="1445"/>
                  </a:lnTo>
                  <a:lnTo>
                    <a:pt x="3710" y="1450"/>
                  </a:lnTo>
                  <a:lnTo>
                    <a:pt x="3641" y="1451"/>
                  </a:lnTo>
                  <a:lnTo>
                    <a:pt x="3568" y="1450"/>
                  </a:lnTo>
                  <a:lnTo>
                    <a:pt x="3495" y="1446"/>
                  </a:lnTo>
                  <a:lnTo>
                    <a:pt x="3420" y="1440"/>
                  </a:lnTo>
                  <a:lnTo>
                    <a:pt x="3341" y="1430"/>
                  </a:lnTo>
                  <a:lnTo>
                    <a:pt x="3261" y="1417"/>
                  </a:lnTo>
                  <a:lnTo>
                    <a:pt x="3178" y="1403"/>
                  </a:lnTo>
                  <a:lnTo>
                    <a:pt x="3178" y="1403"/>
                  </a:lnTo>
                  <a:lnTo>
                    <a:pt x="3014" y="1370"/>
                  </a:lnTo>
                  <a:lnTo>
                    <a:pt x="2856" y="1343"/>
                  </a:lnTo>
                  <a:lnTo>
                    <a:pt x="2703" y="1317"/>
                  </a:lnTo>
                  <a:lnTo>
                    <a:pt x="2558" y="1296"/>
                  </a:lnTo>
                  <a:lnTo>
                    <a:pt x="2416" y="1280"/>
                  </a:lnTo>
                  <a:lnTo>
                    <a:pt x="2281" y="1265"/>
                  </a:lnTo>
                  <a:lnTo>
                    <a:pt x="2149" y="1256"/>
                  </a:lnTo>
                  <a:lnTo>
                    <a:pt x="2024" y="1249"/>
                  </a:lnTo>
                  <a:lnTo>
                    <a:pt x="1904" y="1246"/>
                  </a:lnTo>
                  <a:lnTo>
                    <a:pt x="1787" y="1246"/>
                  </a:lnTo>
                  <a:lnTo>
                    <a:pt x="1674" y="1249"/>
                  </a:lnTo>
                  <a:lnTo>
                    <a:pt x="1568" y="1256"/>
                  </a:lnTo>
                  <a:lnTo>
                    <a:pt x="1463" y="1267"/>
                  </a:lnTo>
                  <a:lnTo>
                    <a:pt x="1363" y="1280"/>
                  </a:lnTo>
                  <a:lnTo>
                    <a:pt x="1315" y="1288"/>
                  </a:lnTo>
                  <a:lnTo>
                    <a:pt x="1268" y="1298"/>
                  </a:lnTo>
                  <a:lnTo>
                    <a:pt x="1220" y="1307"/>
                  </a:lnTo>
                  <a:lnTo>
                    <a:pt x="1175" y="1319"/>
                  </a:lnTo>
                  <a:lnTo>
                    <a:pt x="1129" y="1330"/>
                  </a:lnTo>
                  <a:lnTo>
                    <a:pt x="1084" y="1341"/>
                  </a:lnTo>
                  <a:lnTo>
                    <a:pt x="1041" y="1354"/>
                  </a:lnTo>
                  <a:lnTo>
                    <a:pt x="998" y="1369"/>
                  </a:lnTo>
                  <a:lnTo>
                    <a:pt x="955" y="1383"/>
                  </a:lnTo>
                  <a:lnTo>
                    <a:pt x="914" y="1398"/>
                  </a:lnTo>
                  <a:lnTo>
                    <a:pt x="873" y="1414"/>
                  </a:lnTo>
                  <a:lnTo>
                    <a:pt x="833" y="1432"/>
                  </a:lnTo>
                  <a:lnTo>
                    <a:pt x="793" y="1450"/>
                  </a:lnTo>
                  <a:lnTo>
                    <a:pt x="754" y="1467"/>
                  </a:lnTo>
                  <a:lnTo>
                    <a:pt x="716" y="1487"/>
                  </a:lnTo>
                  <a:lnTo>
                    <a:pt x="678" y="1508"/>
                  </a:lnTo>
                  <a:lnTo>
                    <a:pt x="604" y="1550"/>
                  </a:lnTo>
                  <a:lnTo>
                    <a:pt x="532" y="1595"/>
                  </a:lnTo>
                  <a:lnTo>
                    <a:pt x="461" y="1643"/>
                  </a:lnTo>
                  <a:lnTo>
                    <a:pt x="392" y="1695"/>
                  </a:lnTo>
                  <a:lnTo>
                    <a:pt x="325" y="1750"/>
                  </a:lnTo>
                  <a:lnTo>
                    <a:pt x="258" y="1808"/>
                  </a:lnTo>
                  <a:lnTo>
                    <a:pt x="193" y="1868"/>
                  </a:lnTo>
                  <a:lnTo>
                    <a:pt x="128" y="1931"/>
                  </a:lnTo>
                  <a:lnTo>
                    <a:pt x="64" y="1997"/>
                  </a:lnTo>
                  <a:lnTo>
                    <a:pt x="0" y="206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546294" name="Freeform 54"/>
            <p:cNvSpPr>
              <a:spLocks/>
            </p:cNvSpPr>
            <p:nvPr userDrawn="1"/>
          </p:nvSpPr>
          <p:spPr bwMode="auto">
            <a:xfrm>
              <a:off x="1501" y="738"/>
              <a:ext cx="5149" cy="1091"/>
            </a:xfrm>
            <a:custGeom>
              <a:avLst/>
              <a:gdLst/>
              <a:ahLst/>
              <a:cxnLst>
                <a:cxn ang="0">
                  <a:pos x="5149" y="0"/>
                </a:cxn>
                <a:cxn ang="0">
                  <a:pos x="5136" y="76"/>
                </a:cxn>
                <a:cxn ang="0">
                  <a:pos x="5119" y="162"/>
                </a:cxn>
                <a:cxn ang="0">
                  <a:pos x="5090" y="273"/>
                </a:cxn>
                <a:cxn ang="0">
                  <a:pos x="5050" y="402"/>
                </a:cxn>
                <a:cxn ang="0">
                  <a:pos x="4993" y="545"/>
                </a:cxn>
                <a:cxn ang="0">
                  <a:pos x="4940" y="658"/>
                </a:cxn>
                <a:cxn ang="0">
                  <a:pos x="4900" y="734"/>
                </a:cxn>
                <a:cxn ang="0">
                  <a:pos x="4854" y="809"/>
                </a:cxn>
                <a:cxn ang="0">
                  <a:pos x="4803" y="885"/>
                </a:cxn>
                <a:cxn ang="0">
                  <a:pos x="4747" y="960"/>
                </a:cxn>
                <a:cxn ang="0">
                  <a:pos x="4685" y="1032"/>
                </a:cxn>
                <a:cxn ang="0">
                  <a:pos x="4617" y="1102"/>
                </a:cxn>
                <a:cxn ang="0">
                  <a:pos x="4543" y="1168"/>
                </a:cxn>
                <a:cxn ang="0">
                  <a:pos x="4463" y="1229"/>
                </a:cxn>
                <a:cxn ang="0">
                  <a:pos x="4377" y="1287"/>
                </a:cxn>
                <a:cxn ang="0">
                  <a:pos x="4282" y="1337"/>
                </a:cxn>
                <a:cxn ang="0">
                  <a:pos x="4181" y="1384"/>
                </a:cxn>
                <a:cxn ang="0">
                  <a:pos x="4073" y="1421"/>
                </a:cxn>
                <a:cxn ang="0">
                  <a:pos x="3957" y="1452"/>
                </a:cxn>
                <a:cxn ang="0">
                  <a:pos x="3832" y="1475"/>
                </a:cxn>
                <a:cxn ang="0">
                  <a:pos x="3700" y="1488"/>
                </a:cxn>
                <a:cxn ang="0">
                  <a:pos x="3559" y="1491"/>
                </a:cxn>
                <a:cxn ang="0">
                  <a:pos x="3410" y="1483"/>
                </a:cxn>
                <a:cxn ang="0">
                  <a:pos x="3251" y="1465"/>
                </a:cxn>
                <a:cxn ang="0">
                  <a:pos x="3169" y="1450"/>
                </a:cxn>
                <a:cxn ang="0">
                  <a:pos x="2845" y="1397"/>
                </a:cxn>
                <a:cxn ang="0">
                  <a:pos x="2545" y="1358"/>
                </a:cxn>
                <a:cxn ang="0">
                  <a:pos x="2269" y="1333"/>
                </a:cxn>
                <a:cxn ang="0">
                  <a:pos x="2012" y="1321"/>
                </a:cxn>
                <a:cxn ang="0">
                  <a:pos x="1775" y="1323"/>
                </a:cxn>
                <a:cxn ang="0">
                  <a:pos x="1555" y="1337"/>
                </a:cxn>
                <a:cxn ang="0">
                  <a:pos x="1353" y="1366"/>
                </a:cxn>
                <a:cxn ang="0">
                  <a:pos x="1255" y="1384"/>
                </a:cxn>
                <a:cxn ang="0">
                  <a:pos x="1164" y="1407"/>
                </a:cxn>
                <a:cxn ang="0">
                  <a:pos x="1074" y="1433"/>
                </a:cxn>
                <a:cxn ang="0">
                  <a:pos x="987" y="1462"/>
                </a:cxn>
                <a:cxn ang="0">
                  <a:pos x="904" y="1492"/>
                </a:cxn>
                <a:cxn ang="0">
                  <a:pos x="824" y="1528"/>
                </a:cxn>
                <a:cxn ang="0">
                  <a:pos x="746" y="1567"/>
                </a:cxn>
                <a:cxn ang="0">
                  <a:pos x="669" y="1607"/>
                </a:cxn>
                <a:cxn ang="0">
                  <a:pos x="525" y="1699"/>
                </a:cxn>
                <a:cxn ang="0">
                  <a:pos x="386" y="1802"/>
                </a:cxn>
                <a:cxn ang="0">
                  <a:pos x="254" y="1917"/>
                </a:cxn>
                <a:cxn ang="0">
                  <a:pos x="127" y="2045"/>
                </a:cxn>
                <a:cxn ang="0">
                  <a:pos x="0" y="2182"/>
                </a:cxn>
              </a:cxnLst>
              <a:rect l="0" t="0" r="r" b="b"/>
              <a:pathLst>
                <a:path w="5149" h="2182">
                  <a:moveTo>
                    <a:pt x="5149" y="0"/>
                  </a:moveTo>
                  <a:lnTo>
                    <a:pt x="5149" y="0"/>
                  </a:lnTo>
                  <a:lnTo>
                    <a:pt x="5146" y="20"/>
                  </a:lnTo>
                  <a:lnTo>
                    <a:pt x="5136" y="76"/>
                  </a:lnTo>
                  <a:lnTo>
                    <a:pt x="5129" y="115"/>
                  </a:lnTo>
                  <a:lnTo>
                    <a:pt x="5119" y="162"/>
                  </a:lnTo>
                  <a:lnTo>
                    <a:pt x="5105" y="215"/>
                  </a:lnTo>
                  <a:lnTo>
                    <a:pt x="5090" y="273"/>
                  </a:lnTo>
                  <a:lnTo>
                    <a:pt x="5072" y="336"/>
                  </a:lnTo>
                  <a:lnTo>
                    <a:pt x="5050" y="402"/>
                  </a:lnTo>
                  <a:lnTo>
                    <a:pt x="5024" y="472"/>
                  </a:lnTo>
                  <a:lnTo>
                    <a:pt x="4993" y="545"/>
                  </a:lnTo>
                  <a:lnTo>
                    <a:pt x="4960" y="620"/>
                  </a:lnTo>
                  <a:lnTo>
                    <a:pt x="4940" y="658"/>
                  </a:lnTo>
                  <a:lnTo>
                    <a:pt x="4921" y="696"/>
                  </a:lnTo>
                  <a:lnTo>
                    <a:pt x="4900" y="734"/>
                  </a:lnTo>
                  <a:lnTo>
                    <a:pt x="4878" y="772"/>
                  </a:lnTo>
                  <a:lnTo>
                    <a:pt x="4854" y="809"/>
                  </a:lnTo>
                  <a:lnTo>
                    <a:pt x="4829" y="848"/>
                  </a:lnTo>
                  <a:lnTo>
                    <a:pt x="4803" y="885"/>
                  </a:lnTo>
                  <a:lnTo>
                    <a:pt x="4776" y="922"/>
                  </a:lnTo>
                  <a:lnTo>
                    <a:pt x="4747" y="960"/>
                  </a:lnTo>
                  <a:lnTo>
                    <a:pt x="4717" y="997"/>
                  </a:lnTo>
                  <a:lnTo>
                    <a:pt x="4685" y="1032"/>
                  </a:lnTo>
                  <a:lnTo>
                    <a:pt x="4651" y="1068"/>
                  </a:lnTo>
                  <a:lnTo>
                    <a:pt x="4617" y="1102"/>
                  </a:lnTo>
                  <a:lnTo>
                    <a:pt x="4581" y="1136"/>
                  </a:lnTo>
                  <a:lnTo>
                    <a:pt x="4543" y="1168"/>
                  </a:lnTo>
                  <a:lnTo>
                    <a:pt x="4504" y="1199"/>
                  </a:lnTo>
                  <a:lnTo>
                    <a:pt x="4463" y="1229"/>
                  </a:lnTo>
                  <a:lnTo>
                    <a:pt x="4421" y="1258"/>
                  </a:lnTo>
                  <a:lnTo>
                    <a:pt x="4377" y="1287"/>
                  </a:lnTo>
                  <a:lnTo>
                    <a:pt x="4331" y="1313"/>
                  </a:lnTo>
                  <a:lnTo>
                    <a:pt x="4282" y="1337"/>
                  </a:lnTo>
                  <a:lnTo>
                    <a:pt x="4232" y="1362"/>
                  </a:lnTo>
                  <a:lnTo>
                    <a:pt x="4181" y="1384"/>
                  </a:lnTo>
                  <a:lnTo>
                    <a:pt x="4128" y="1404"/>
                  </a:lnTo>
                  <a:lnTo>
                    <a:pt x="4073" y="1421"/>
                  </a:lnTo>
                  <a:lnTo>
                    <a:pt x="4016" y="1438"/>
                  </a:lnTo>
                  <a:lnTo>
                    <a:pt x="3957" y="1452"/>
                  </a:lnTo>
                  <a:lnTo>
                    <a:pt x="3896" y="1465"/>
                  </a:lnTo>
                  <a:lnTo>
                    <a:pt x="3832" y="1475"/>
                  </a:lnTo>
                  <a:lnTo>
                    <a:pt x="3767" y="1483"/>
                  </a:lnTo>
                  <a:lnTo>
                    <a:pt x="3700" y="1488"/>
                  </a:lnTo>
                  <a:lnTo>
                    <a:pt x="3631" y="1491"/>
                  </a:lnTo>
                  <a:lnTo>
                    <a:pt x="3559" y="1491"/>
                  </a:lnTo>
                  <a:lnTo>
                    <a:pt x="3485" y="1489"/>
                  </a:lnTo>
                  <a:lnTo>
                    <a:pt x="3410" y="1483"/>
                  </a:lnTo>
                  <a:lnTo>
                    <a:pt x="3331" y="1476"/>
                  </a:lnTo>
                  <a:lnTo>
                    <a:pt x="3251" y="1465"/>
                  </a:lnTo>
                  <a:lnTo>
                    <a:pt x="3169" y="1450"/>
                  </a:lnTo>
                  <a:lnTo>
                    <a:pt x="3169" y="1450"/>
                  </a:lnTo>
                  <a:lnTo>
                    <a:pt x="3003" y="1423"/>
                  </a:lnTo>
                  <a:lnTo>
                    <a:pt x="2845" y="1397"/>
                  </a:lnTo>
                  <a:lnTo>
                    <a:pt x="2692" y="1376"/>
                  </a:lnTo>
                  <a:lnTo>
                    <a:pt x="2545" y="1358"/>
                  </a:lnTo>
                  <a:lnTo>
                    <a:pt x="2405" y="1344"/>
                  </a:lnTo>
                  <a:lnTo>
                    <a:pt x="2269" y="1333"/>
                  </a:lnTo>
                  <a:lnTo>
                    <a:pt x="2138" y="1324"/>
                  </a:lnTo>
                  <a:lnTo>
                    <a:pt x="2012" y="1321"/>
                  </a:lnTo>
                  <a:lnTo>
                    <a:pt x="1891" y="1320"/>
                  </a:lnTo>
                  <a:lnTo>
                    <a:pt x="1775" y="1323"/>
                  </a:lnTo>
                  <a:lnTo>
                    <a:pt x="1664" y="1328"/>
                  </a:lnTo>
                  <a:lnTo>
                    <a:pt x="1555" y="1337"/>
                  </a:lnTo>
                  <a:lnTo>
                    <a:pt x="1451" y="1350"/>
                  </a:lnTo>
                  <a:lnTo>
                    <a:pt x="1353" y="1366"/>
                  </a:lnTo>
                  <a:lnTo>
                    <a:pt x="1304" y="1375"/>
                  </a:lnTo>
                  <a:lnTo>
                    <a:pt x="1255" y="1384"/>
                  </a:lnTo>
                  <a:lnTo>
                    <a:pt x="1210" y="1396"/>
                  </a:lnTo>
                  <a:lnTo>
                    <a:pt x="1164" y="1407"/>
                  </a:lnTo>
                  <a:lnTo>
                    <a:pt x="1118" y="1420"/>
                  </a:lnTo>
                  <a:lnTo>
                    <a:pt x="1074" y="1433"/>
                  </a:lnTo>
                  <a:lnTo>
                    <a:pt x="1030" y="1447"/>
                  </a:lnTo>
                  <a:lnTo>
                    <a:pt x="987" y="1462"/>
                  </a:lnTo>
                  <a:lnTo>
                    <a:pt x="946" y="1476"/>
                  </a:lnTo>
                  <a:lnTo>
                    <a:pt x="904" y="1492"/>
                  </a:lnTo>
                  <a:lnTo>
                    <a:pt x="864" y="1510"/>
                  </a:lnTo>
                  <a:lnTo>
                    <a:pt x="824" y="1528"/>
                  </a:lnTo>
                  <a:lnTo>
                    <a:pt x="785" y="1547"/>
                  </a:lnTo>
                  <a:lnTo>
                    <a:pt x="746" y="1567"/>
                  </a:lnTo>
                  <a:lnTo>
                    <a:pt x="707" y="1586"/>
                  </a:lnTo>
                  <a:lnTo>
                    <a:pt x="669" y="1607"/>
                  </a:lnTo>
                  <a:lnTo>
                    <a:pt x="596" y="1652"/>
                  </a:lnTo>
                  <a:lnTo>
                    <a:pt x="525" y="1699"/>
                  </a:lnTo>
                  <a:lnTo>
                    <a:pt x="456" y="1749"/>
                  </a:lnTo>
                  <a:lnTo>
                    <a:pt x="386" y="1802"/>
                  </a:lnTo>
                  <a:lnTo>
                    <a:pt x="320" y="1859"/>
                  </a:lnTo>
                  <a:lnTo>
                    <a:pt x="254" y="1917"/>
                  </a:lnTo>
                  <a:lnTo>
                    <a:pt x="190" y="1980"/>
                  </a:lnTo>
                  <a:lnTo>
                    <a:pt x="127" y="2045"/>
                  </a:lnTo>
                  <a:lnTo>
                    <a:pt x="63" y="2112"/>
                  </a:lnTo>
                  <a:lnTo>
                    <a:pt x="0" y="218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546295" name="Freeform 55"/>
            <p:cNvSpPr>
              <a:spLocks/>
            </p:cNvSpPr>
            <p:nvPr userDrawn="1"/>
          </p:nvSpPr>
          <p:spPr bwMode="auto">
            <a:xfrm>
              <a:off x="1550" y="709"/>
              <a:ext cx="5113" cy="1149"/>
            </a:xfrm>
            <a:custGeom>
              <a:avLst/>
              <a:gdLst/>
              <a:ahLst/>
              <a:cxnLst>
                <a:cxn ang="0">
                  <a:pos x="5113" y="0"/>
                </a:cxn>
                <a:cxn ang="0">
                  <a:pos x="5104" y="78"/>
                </a:cxn>
                <a:cxn ang="0">
                  <a:pos x="5087" y="163"/>
                </a:cxn>
                <a:cxn ang="0">
                  <a:pos x="5061" y="276"/>
                </a:cxn>
                <a:cxn ang="0">
                  <a:pos x="5020" y="407"/>
                </a:cxn>
                <a:cxn ang="0">
                  <a:pos x="4968" y="551"/>
                </a:cxn>
                <a:cxn ang="0">
                  <a:pos x="4916" y="666"/>
                </a:cxn>
                <a:cxn ang="0">
                  <a:pos x="4876" y="743"/>
                </a:cxn>
                <a:cxn ang="0">
                  <a:pos x="4832" y="821"/>
                </a:cxn>
                <a:cxn ang="0">
                  <a:pos x="4783" y="896"/>
                </a:cxn>
                <a:cxn ang="0">
                  <a:pos x="4727" y="972"/>
                </a:cxn>
                <a:cxn ang="0">
                  <a:pos x="4666" y="1047"/>
                </a:cxn>
                <a:cxn ang="0">
                  <a:pos x="4600" y="1118"/>
                </a:cxn>
                <a:cxn ang="0">
                  <a:pos x="4528" y="1185"/>
                </a:cxn>
                <a:cxn ang="0">
                  <a:pos x="4447" y="1250"/>
                </a:cxn>
                <a:cxn ang="0">
                  <a:pos x="4361" y="1310"/>
                </a:cxn>
                <a:cxn ang="0">
                  <a:pos x="4268" y="1363"/>
                </a:cxn>
                <a:cxn ang="0">
                  <a:pos x="4168" y="1410"/>
                </a:cxn>
                <a:cxn ang="0">
                  <a:pos x="4060" y="1450"/>
                </a:cxn>
                <a:cxn ang="0">
                  <a:pos x="3944" y="1484"/>
                </a:cxn>
                <a:cxn ang="0">
                  <a:pos x="3821" y="1508"/>
                </a:cxn>
                <a:cxn ang="0">
                  <a:pos x="3689" y="1525"/>
                </a:cxn>
                <a:cxn ang="0">
                  <a:pos x="3547" y="1531"/>
                </a:cxn>
                <a:cxn ang="0">
                  <a:pos x="3397" y="1526"/>
                </a:cxn>
                <a:cxn ang="0">
                  <a:pos x="3239" y="1512"/>
                </a:cxn>
                <a:cxn ang="0">
                  <a:pos x="3156" y="1499"/>
                </a:cxn>
                <a:cxn ang="0">
                  <a:pos x="2832" y="1452"/>
                </a:cxn>
                <a:cxn ang="0">
                  <a:pos x="2532" y="1418"/>
                </a:cxn>
                <a:cxn ang="0">
                  <a:pos x="2255" y="1397"/>
                </a:cxn>
                <a:cxn ang="0">
                  <a:pos x="1998" y="1391"/>
                </a:cxn>
                <a:cxn ang="0">
                  <a:pos x="1760" y="1397"/>
                </a:cxn>
                <a:cxn ang="0">
                  <a:pos x="1541" y="1418"/>
                </a:cxn>
                <a:cxn ang="0">
                  <a:pos x="1338" y="1450"/>
                </a:cxn>
                <a:cxn ang="0">
                  <a:pos x="1242" y="1471"/>
                </a:cxn>
                <a:cxn ang="0">
                  <a:pos x="1151" y="1496"/>
                </a:cxn>
                <a:cxn ang="0">
                  <a:pos x="1062" y="1523"/>
                </a:cxn>
                <a:cxn ang="0">
                  <a:pos x="976" y="1554"/>
                </a:cxn>
                <a:cxn ang="0">
                  <a:pos x="893" y="1588"/>
                </a:cxn>
                <a:cxn ang="0">
                  <a:pos x="813" y="1623"/>
                </a:cxn>
                <a:cxn ang="0">
                  <a:pos x="736" y="1663"/>
                </a:cxn>
                <a:cxn ang="0">
                  <a:pos x="661" y="1707"/>
                </a:cxn>
                <a:cxn ang="0">
                  <a:pos x="516" y="1801"/>
                </a:cxn>
                <a:cxn ang="0">
                  <a:pos x="380" y="1907"/>
                </a:cxn>
                <a:cxn ang="0">
                  <a:pos x="250" y="2027"/>
                </a:cxn>
                <a:cxn ang="0">
                  <a:pos x="123" y="2156"/>
                </a:cxn>
                <a:cxn ang="0">
                  <a:pos x="0" y="2298"/>
                </a:cxn>
              </a:cxnLst>
              <a:rect l="0" t="0" r="r" b="b"/>
              <a:pathLst>
                <a:path w="5113" h="2298">
                  <a:moveTo>
                    <a:pt x="5113" y="0"/>
                  </a:moveTo>
                  <a:lnTo>
                    <a:pt x="5113" y="0"/>
                  </a:lnTo>
                  <a:lnTo>
                    <a:pt x="5112" y="21"/>
                  </a:lnTo>
                  <a:lnTo>
                    <a:pt x="5104" y="78"/>
                  </a:lnTo>
                  <a:lnTo>
                    <a:pt x="5097" y="117"/>
                  </a:lnTo>
                  <a:lnTo>
                    <a:pt x="5087" y="163"/>
                  </a:lnTo>
                  <a:lnTo>
                    <a:pt x="5075" y="217"/>
                  </a:lnTo>
                  <a:lnTo>
                    <a:pt x="5061" y="276"/>
                  </a:lnTo>
                  <a:lnTo>
                    <a:pt x="5043" y="339"/>
                  </a:lnTo>
                  <a:lnTo>
                    <a:pt x="5020" y="407"/>
                  </a:lnTo>
                  <a:lnTo>
                    <a:pt x="4997" y="478"/>
                  </a:lnTo>
                  <a:lnTo>
                    <a:pt x="4968" y="551"/>
                  </a:lnTo>
                  <a:lnTo>
                    <a:pt x="4934" y="627"/>
                  </a:lnTo>
                  <a:lnTo>
                    <a:pt x="4916" y="666"/>
                  </a:lnTo>
                  <a:lnTo>
                    <a:pt x="4897" y="704"/>
                  </a:lnTo>
                  <a:lnTo>
                    <a:pt x="4876" y="743"/>
                  </a:lnTo>
                  <a:lnTo>
                    <a:pt x="4855" y="782"/>
                  </a:lnTo>
                  <a:lnTo>
                    <a:pt x="4832" y="821"/>
                  </a:lnTo>
                  <a:lnTo>
                    <a:pt x="4808" y="859"/>
                  </a:lnTo>
                  <a:lnTo>
                    <a:pt x="4783" y="896"/>
                  </a:lnTo>
                  <a:lnTo>
                    <a:pt x="4755" y="935"/>
                  </a:lnTo>
                  <a:lnTo>
                    <a:pt x="4727" y="972"/>
                  </a:lnTo>
                  <a:lnTo>
                    <a:pt x="4697" y="1009"/>
                  </a:lnTo>
                  <a:lnTo>
                    <a:pt x="4666" y="1047"/>
                  </a:lnTo>
                  <a:lnTo>
                    <a:pt x="4634" y="1082"/>
                  </a:lnTo>
                  <a:lnTo>
                    <a:pt x="4600" y="1118"/>
                  </a:lnTo>
                  <a:lnTo>
                    <a:pt x="4564" y="1153"/>
                  </a:lnTo>
                  <a:lnTo>
                    <a:pt x="4528" y="1185"/>
                  </a:lnTo>
                  <a:lnTo>
                    <a:pt x="4489" y="1218"/>
                  </a:lnTo>
                  <a:lnTo>
                    <a:pt x="4447" y="1250"/>
                  </a:lnTo>
                  <a:lnTo>
                    <a:pt x="4405" y="1281"/>
                  </a:lnTo>
                  <a:lnTo>
                    <a:pt x="4361" y="1310"/>
                  </a:lnTo>
                  <a:lnTo>
                    <a:pt x="4315" y="1337"/>
                  </a:lnTo>
                  <a:lnTo>
                    <a:pt x="4268" y="1363"/>
                  </a:lnTo>
                  <a:lnTo>
                    <a:pt x="4219" y="1387"/>
                  </a:lnTo>
                  <a:lnTo>
                    <a:pt x="4168" y="1410"/>
                  </a:lnTo>
                  <a:lnTo>
                    <a:pt x="4115" y="1431"/>
                  </a:lnTo>
                  <a:lnTo>
                    <a:pt x="4060" y="1450"/>
                  </a:lnTo>
                  <a:lnTo>
                    <a:pt x="4003" y="1468"/>
                  </a:lnTo>
                  <a:lnTo>
                    <a:pt x="3944" y="1484"/>
                  </a:lnTo>
                  <a:lnTo>
                    <a:pt x="3883" y="1497"/>
                  </a:lnTo>
                  <a:lnTo>
                    <a:pt x="3821" y="1508"/>
                  </a:lnTo>
                  <a:lnTo>
                    <a:pt x="3756" y="1518"/>
                  </a:lnTo>
                  <a:lnTo>
                    <a:pt x="3689" y="1525"/>
                  </a:lnTo>
                  <a:lnTo>
                    <a:pt x="3619" y="1529"/>
                  </a:lnTo>
                  <a:lnTo>
                    <a:pt x="3547" y="1531"/>
                  </a:lnTo>
                  <a:lnTo>
                    <a:pt x="3474" y="1529"/>
                  </a:lnTo>
                  <a:lnTo>
                    <a:pt x="3397" y="1526"/>
                  </a:lnTo>
                  <a:lnTo>
                    <a:pt x="3320" y="1520"/>
                  </a:lnTo>
                  <a:lnTo>
                    <a:pt x="3239" y="1512"/>
                  </a:lnTo>
                  <a:lnTo>
                    <a:pt x="3156" y="1499"/>
                  </a:lnTo>
                  <a:lnTo>
                    <a:pt x="3156" y="1499"/>
                  </a:lnTo>
                  <a:lnTo>
                    <a:pt x="2991" y="1473"/>
                  </a:lnTo>
                  <a:lnTo>
                    <a:pt x="2832" y="1452"/>
                  </a:lnTo>
                  <a:lnTo>
                    <a:pt x="2680" y="1433"/>
                  </a:lnTo>
                  <a:lnTo>
                    <a:pt x="2532" y="1418"/>
                  </a:lnTo>
                  <a:lnTo>
                    <a:pt x="2391" y="1407"/>
                  </a:lnTo>
                  <a:lnTo>
                    <a:pt x="2255" y="1397"/>
                  </a:lnTo>
                  <a:lnTo>
                    <a:pt x="2124" y="1392"/>
                  </a:lnTo>
                  <a:lnTo>
                    <a:pt x="1998" y="1391"/>
                  </a:lnTo>
                  <a:lnTo>
                    <a:pt x="1877" y="1392"/>
                  </a:lnTo>
                  <a:lnTo>
                    <a:pt x="1760" y="1397"/>
                  </a:lnTo>
                  <a:lnTo>
                    <a:pt x="1649" y="1405"/>
                  </a:lnTo>
                  <a:lnTo>
                    <a:pt x="1541" y="1418"/>
                  </a:lnTo>
                  <a:lnTo>
                    <a:pt x="1438" y="1433"/>
                  </a:lnTo>
                  <a:lnTo>
                    <a:pt x="1338" y="1450"/>
                  </a:lnTo>
                  <a:lnTo>
                    <a:pt x="1290" y="1460"/>
                  </a:lnTo>
                  <a:lnTo>
                    <a:pt x="1242" y="1471"/>
                  </a:lnTo>
                  <a:lnTo>
                    <a:pt x="1197" y="1483"/>
                  </a:lnTo>
                  <a:lnTo>
                    <a:pt x="1151" y="1496"/>
                  </a:lnTo>
                  <a:lnTo>
                    <a:pt x="1106" y="1508"/>
                  </a:lnTo>
                  <a:lnTo>
                    <a:pt x="1062" y="1523"/>
                  </a:lnTo>
                  <a:lnTo>
                    <a:pt x="1019" y="1537"/>
                  </a:lnTo>
                  <a:lnTo>
                    <a:pt x="976" y="1554"/>
                  </a:lnTo>
                  <a:lnTo>
                    <a:pt x="934" y="1570"/>
                  </a:lnTo>
                  <a:lnTo>
                    <a:pt x="893" y="1588"/>
                  </a:lnTo>
                  <a:lnTo>
                    <a:pt x="852" y="1605"/>
                  </a:lnTo>
                  <a:lnTo>
                    <a:pt x="813" y="1623"/>
                  </a:lnTo>
                  <a:lnTo>
                    <a:pt x="775" y="1644"/>
                  </a:lnTo>
                  <a:lnTo>
                    <a:pt x="736" y="1663"/>
                  </a:lnTo>
                  <a:lnTo>
                    <a:pt x="698" y="1684"/>
                  </a:lnTo>
                  <a:lnTo>
                    <a:pt x="661" y="1707"/>
                  </a:lnTo>
                  <a:lnTo>
                    <a:pt x="587" y="1752"/>
                  </a:lnTo>
                  <a:lnTo>
                    <a:pt x="516" y="1801"/>
                  </a:lnTo>
                  <a:lnTo>
                    <a:pt x="448" y="1854"/>
                  </a:lnTo>
                  <a:lnTo>
                    <a:pt x="380" y="1907"/>
                  </a:lnTo>
                  <a:lnTo>
                    <a:pt x="315" y="1965"/>
                  </a:lnTo>
                  <a:lnTo>
                    <a:pt x="250" y="2027"/>
                  </a:lnTo>
                  <a:lnTo>
                    <a:pt x="186" y="2090"/>
                  </a:lnTo>
                  <a:lnTo>
                    <a:pt x="123" y="2156"/>
                  </a:lnTo>
                  <a:lnTo>
                    <a:pt x="61" y="2225"/>
                  </a:lnTo>
                  <a:lnTo>
                    <a:pt x="0" y="229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546296" name="Freeform 56"/>
            <p:cNvSpPr>
              <a:spLocks/>
            </p:cNvSpPr>
            <p:nvPr userDrawn="1"/>
          </p:nvSpPr>
          <p:spPr bwMode="auto">
            <a:xfrm>
              <a:off x="1598" y="681"/>
              <a:ext cx="5079" cy="1206"/>
            </a:xfrm>
            <a:custGeom>
              <a:avLst/>
              <a:gdLst/>
              <a:ahLst/>
              <a:cxnLst>
                <a:cxn ang="0">
                  <a:pos x="5079" y="0"/>
                </a:cxn>
                <a:cxn ang="0">
                  <a:pos x="5070" y="76"/>
                </a:cxn>
                <a:cxn ang="0">
                  <a:pos x="5054" y="164"/>
                </a:cxn>
                <a:cxn ang="0">
                  <a:pos x="5031" y="278"/>
                </a:cxn>
                <a:cxn ang="0">
                  <a:pos x="4993" y="410"/>
                </a:cxn>
                <a:cxn ang="0">
                  <a:pos x="4942" y="555"/>
                </a:cxn>
                <a:cxn ang="0">
                  <a:pos x="4892" y="672"/>
                </a:cxn>
                <a:cxn ang="0">
                  <a:pos x="4853" y="749"/>
                </a:cxn>
                <a:cxn ang="0">
                  <a:pos x="4810" y="828"/>
                </a:cxn>
                <a:cxn ang="0">
                  <a:pos x="4761" y="907"/>
                </a:cxn>
                <a:cxn ang="0">
                  <a:pos x="4707" y="985"/>
                </a:cxn>
                <a:cxn ang="0">
                  <a:pos x="4648" y="1059"/>
                </a:cxn>
                <a:cxn ang="0">
                  <a:pos x="4582" y="1132"/>
                </a:cxn>
                <a:cxn ang="0">
                  <a:pos x="4510" y="1203"/>
                </a:cxn>
                <a:cxn ang="0">
                  <a:pos x="4432" y="1267"/>
                </a:cxn>
                <a:cxn ang="0">
                  <a:pos x="4348" y="1329"/>
                </a:cxn>
                <a:cxn ang="0">
                  <a:pos x="4255" y="1385"/>
                </a:cxn>
                <a:cxn ang="0">
                  <a:pos x="4155" y="1435"/>
                </a:cxn>
                <a:cxn ang="0">
                  <a:pos x="4048" y="1477"/>
                </a:cxn>
                <a:cxn ang="0">
                  <a:pos x="3932" y="1513"/>
                </a:cxn>
                <a:cxn ang="0">
                  <a:pos x="3809" y="1540"/>
                </a:cxn>
                <a:cxn ang="0">
                  <a:pos x="3677" y="1560"/>
                </a:cxn>
                <a:cxn ang="0">
                  <a:pos x="3537" y="1568"/>
                </a:cxn>
                <a:cxn ang="0">
                  <a:pos x="3387" y="1568"/>
                </a:cxn>
                <a:cxn ang="0">
                  <a:pos x="3229" y="1555"/>
                </a:cxn>
                <a:cxn ang="0">
                  <a:pos x="3145" y="1545"/>
                </a:cxn>
                <a:cxn ang="0">
                  <a:pos x="2820" y="1503"/>
                </a:cxn>
                <a:cxn ang="0">
                  <a:pos x="2520" y="1476"/>
                </a:cxn>
                <a:cxn ang="0">
                  <a:pos x="2241" y="1461"/>
                </a:cxn>
                <a:cxn ang="0">
                  <a:pos x="1986" y="1459"/>
                </a:cxn>
                <a:cxn ang="0">
                  <a:pos x="1748" y="1471"/>
                </a:cxn>
                <a:cxn ang="0">
                  <a:pos x="1529" y="1495"/>
                </a:cxn>
                <a:cxn ang="0">
                  <a:pos x="1326" y="1532"/>
                </a:cxn>
                <a:cxn ang="0">
                  <a:pos x="1232" y="1555"/>
                </a:cxn>
                <a:cxn ang="0">
                  <a:pos x="1139" y="1582"/>
                </a:cxn>
                <a:cxn ang="0">
                  <a:pos x="1051" y="1611"/>
                </a:cxn>
                <a:cxn ang="0">
                  <a:pos x="965" y="1644"/>
                </a:cxn>
                <a:cxn ang="0">
                  <a:pos x="883" y="1679"/>
                </a:cxn>
                <a:cxn ang="0">
                  <a:pos x="804" y="1718"/>
                </a:cxn>
                <a:cxn ang="0">
                  <a:pos x="727" y="1760"/>
                </a:cxn>
                <a:cxn ang="0">
                  <a:pos x="653" y="1803"/>
                </a:cxn>
                <a:cxn ang="0">
                  <a:pos x="510" y="1902"/>
                </a:cxn>
                <a:cxn ang="0">
                  <a:pos x="375" y="2012"/>
                </a:cxn>
                <a:cxn ang="0">
                  <a:pos x="246" y="2133"/>
                </a:cxn>
                <a:cxn ang="0">
                  <a:pos x="123" y="2267"/>
                </a:cxn>
                <a:cxn ang="0">
                  <a:pos x="0" y="2412"/>
                </a:cxn>
              </a:cxnLst>
              <a:rect l="0" t="0" r="r" b="b"/>
              <a:pathLst>
                <a:path w="5079" h="2412">
                  <a:moveTo>
                    <a:pt x="5079" y="0"/>
                  </a:moveTo>
                  <a:lnTo>
                    <a:pt x="5079" y="0"/>
                  </a:lnTo>
                  <a:lnTo>
                    <a:pt x="5078" y="19"/>
                  </a:lnTo>
                  <a:lnTo>
                    <a:pt x="5070" y="76"/>
                  </a:lnTo>
                  <a:lnTo>
                    <a:pt x="5064" y="116"/>
                  </a:lnTo>
                  <a:lnTo>
                    <a:pt x="5054" y="164"/>
                  </a:lnTo>
                  <a:lnTo>
                    <a:pt x="5045" y="218"/>
                  </a:lnTo>
                  <a:lnTo>
                    <a:pt x="5031" y="278"/>
                  </a:lnTo>
                  <a:lnTo>
                    <a:pt x="5013" y="340"/>
                  </a:lnTo>
                  <a:lnTo>
                    <a:pt x="4993" y="410"/>
                  </a:lnTo>
                  <a:lnTo>
                    <a:pt x="4970" y="481"/>
                  </a:lnTo>
                  <a:lnTo>
                    <a:pt x="4942" y="555"/>
                  </a:lnTo>
                  <a:lnTo>
                    <a:pt x="4910" y="633"/>
                  </a:lnTo>
                  <a:lnTo>
                    <a:pt x="4892" y="672"/>
                  </a:lnTo>
                  <a:lnTo>
                    <a:pt x="4874" y="710"/>
                  </a:lnTo>
                  <a:lnTo>
                    <a:pt x="4853" y="749"/>
                  </a:lnTo>
                  <a:lnTo>
                    <a:pt x="4832" y="789"/>
                  </a:lnTo>
                  <a:lnTo>
                    <a:pt x="4810" y="828"/>
                  </a:lnTo>
                  <a:lnTo>
                    <a:pt x="4786" y="868"/>
                  </a:lnTo>
                  <a:lnTo>
                    <a:pt x="4761" y="907"/>
                  </a:lnTo>
                  <a:lnTo>
                    <a:pt x="4735" y="946"/>
                  </a:lnTo>
                  <a:lnTo>
                    <a:pt x="4707" y="985"/>
                  </a:lnTo>
                  <a:lnTo>
                    <a:pt x="4678" y="1022"/>
                  </a:lnTo>
                  <a:lnTo>
                    <a:pt x="4648" y="1059"/>
                  </a:lnTo>
                  <a:lnTo>
                    <a:pt x="4616" y="1096"/>
                  </a:lnTo>
                  <a:lnTo>
                    <a:pt x="4582" y="1132"/>
                  </a:lnTo>
                  <a:lnTo>
                    <a:pt x="4548" y="1167"/>
                  </a:lnTo>
                  <a:lnTo>
                    <a:pt x="4510" y="1203"/>
                  </a:lnTo>
                  <a:lnTo>
                    <a:pt x="4473" y="1235"/>
                  </a:lnTo>
                  <a:lnTo>
                    <a:pt x="4432" y="1267"/>
                  </a:lnTo>
                  <a:lnTo>
                    <a:pt x="4391" y="1300"/>
                  </a:lnTo>
                  <a:lnTo>
                    <a:pt x="4348" y="1329"/>
                  </a:lnTo>
                  <a:lnTo>
                    <a:pt x="4302" y="1358"/>
                  </a:lnTo>
                  <a:lnTo>
                    <a:pt x="4255" y="1385"/>
                  </a:lnTo>
                  <a:lnTo>
                    <a:pt x="4206" y="1411"/>
                  </a:lnTo>
                  <a:lnTo>
                    <a:pt x="4155" y="1435"/>
                  </a:lnTo>
                  <a:lnTo>
                    <a:pt x="4102" y="1458"/>
                  </a:lnTo>
                  <a:lnTo>
                    <a:pt x="4048" y="1477"/>
                  </a:lnTo>
                  <a:lnTo>
                    <a:pt x="3991" y="1497"/>
                  </a:lnTo>
                  <a:lnTo>
                    <a:pt x="3932" y="1513"/>
                  </a:lnTo>
                  <a:lnTo>
                    <a:pt x="3871" y="1529"/>
                  </a:lnTo>
                  <a:lnTo>
                    <a:pt x="3809" y="1540"/>
                  </a:lnTo>
                  <a:lnTo>
                    <a:pt x="3745" y="1552"/>
                  </a:lnTo>
                  <a:lnTo>
                    <a:pt x="3677" y="1560"/>
                  </a:lnTo>
                  <a:lnTo>
                    <a:pt x="3608" y="1564"/>
                  </a:lnTo>
                  <a:lnTo>
                    <a:pt x="3537" y="1568"/>
                  </a:lnTo>
                  <a:lnTo>
                    <a:pt x="3463" y="1569"/>
                  </a:lnTo>
                  <a:lnTo>
                    <a:pt x="3387" y="1568"/>
                  </a:lnTo>
                  <a:lnTo>
                    <a:pt x="3309" y="1563"/>
                  </a:lnTo>
                  <a:lnTo>
                    <a:pt x="3229" y="1555"/>
                  </a:lnTo>
                  <a:lnTo>
                    <a:pt x="3145" y="1545"/>
                  </a:lnTo>
                  <a:lnTo>
                    <a:pt x="3145" y="1545"/>
                  </a:lnTo>
                  <a:lnTo>
                    <a:pt x="2980" y="1522"/>
                  </a:lnTo>
                  <a:lnTo>
                    <a:pt x="2820" y="1503"/>
                  </a:lnTo>
                  <a:lnTo>
                    <a:pt x="2668" y="1489"/>
                  </a:lnTo>
                  <a:lnTo>
                    <a:pt x="2520" y="1476"/>
                  </a:lnTo>
                  <a:lnTo>
                    <a:pt x="2379" y="1466"/>
                  </a:lnTo>
                  <a:lnTo>
                    <a:pt x="2241" y="1461"/>
                  </a:lnTo>
                  <a:lnTo>
                    <a:pt x="2111" y="1458"/>
                  </a:lnTo>
                  <a:lnTo>
                    <a:pt x="1986" y="1459"/>
                  </a:lnTo>
                  <a:lnTo>
                    <a:pt x="1865" y="1464"/>
                  </a:lnTo>
                  <a:lnTo>
                    <a:pt x="1748" y="1471"/>
                  </a:lnTo>
                  <a:lnTo>
                    <a:pt x="1636" y="1482"/>
                  </a:lnTo>
                  <a:lnTo>
                    <a:pt x="1529" y="1495"/>
                  </a:lnTo>
                  <a:lnTo>
                    <a:pt x="1426" y="1513"/>
                  </a:lnTo>
                  <a:lnTo>
                    <a:pt x="1326" y="1532"/>
                  </a:lnTo>
                  <a:lnTo>
                    <a:pt x="1279" y="1543"/>
                  </a:lnTo>
                  <a:lnTo>
                    <a:pt x="1232" y="1555"/>
                  </a:lnTo>
                  <a:lnTo>
                    <a:pt x="1185" y="1568"/>
                  </a:lnTo>
                  <a:lnTo>
                    <a:pt x="1139" y="1582"/>
                  </a:lnTo>
                  <a:lnTo>
                    <a:pt x="1095" y="1595"/>
                  </a:lnTo>
                  <a:lnTo>
                    <a:pt x="1051" y="1611"/>
                  </a:lnTo>
                  <a:lnTo>
                    <a:pt x="1008" y="1627"/>
                  </a:lnTo>
                  <a:lnTo>
                    <a:pt x="965" y="1644"/>
                  </a:lnTo>
                  <a:lnTo>
                    <a:pt x="924" y="1661"/>
                  </a:lnTo>
                  <a:lnTo>
                    <a:pt x="883" y="1679"/>
                  </a:lnTo>
                  <a:lnTo>
                    <a:pt x="843" y="1698"/>
                  </a:lnTo>
                  <a:lnTo>
                    <a:pt x="804" y="1718"/>
                  </a:lnTo>
                  <a:lnTo>
                    <a:pt x="765" y="1737"/>
                  </a:lnTo>
                  <a:lnTo>
                    <a:pt x="727" y="1760"/>
                  </a:lnTo>
                  <a:lnTo>
                    <a:pt x="689" y="1781"/>
                  </a:lnTo>
                  <a:lnTo>
                    <a:pt x="653" y="1803"/>
                  </a:lnTo>
                  <a:lnTo>
                    <a:pt x="581" y="1852"/>
                  </a:lnTo>
                  <a:lnTo>
                    <a:pt x="510" y="1902"/>
                  </a:lnTo>
                  <a:lnTo>
                    <a:pt x="442" y="1955"/>
                  </a:lnTo>
                  <a:lnTo>
                    <a:pt x="375" y="2012"/>
                  </a:lnTo>
                  <a:lnTo>
                    <a:pt x="310" y="2071"/>
                  </a:lnTo>
                  <a:lnTo>
                    <a:pt x="246" y="2133"/>
                  </a:lnTo>
                  <a:lnTo>
                    <a:pt x="184" y="2199"/>
                  </a:lnTo>
                  <a:lnTo>
                    <a:pt x="123" y="2267"/>
                  </a:lnTo>
                  <a:lnTo>
                    <a:pt x="62" y="2338"/>
                  </a:lnTo>
                  <a:lnTo>
                    <a:pt x="0" y="241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546297" name="Freeform 57"/>
            <p:cNvSpPr>
              <a:spLocks/>
            </p:cNvSpPr>
            <p:nvPr userDrawn="1"/>
          </p:nvSpPr>
          <p:spPr bwMode="auto">
            <a:xfrm>
              <a:off x="1648" y="652"/>
              <a:ext cx="5042" cy="1263"/>
            </a:xfrm>
            <a:custGeom>
              <a:avLst/>
              <a:gdLst/>
              <a:ahLst/>
              <a:cxnLst>
                <a:cxn ang="0">
                  <a:pos x="5042" y="0"/>
                </a:cxn>
                <a:cxn ang="0">
                  <a:pos x="5033" y="77"/>
                </a:cxn>
                <a:cxn ang="0">
                  <a:pos x="5021" y="166"/>
                </a:cxn>
                <a:cxn ang="0">
                  <a:pos x="4997" y="281"/>
                </a:cxn>
                <a:cxn ang="0">
                  <a:pos x="4963" y="413"/>
                </a:cxn>
                <a:cxn ang="0">
                  <a:pos x="4913" y="562"/>
                </a:cxn>
                <a:cxn ang="0">
                  <a:pos x="4865" y="679"/>
                </a:cxn>
                <a:cxn ang="0">
                  <a:pos x="4828" y="759"/>
                </a:cxn>
                <a:cxn ang="0">
                  <a:pos x="4785" y="839"/>
                </a:cxn>
                <a:cxn ang="0">
                  <a:pos x="4738" y="918"/>
                </a:cxn>
                <a:cxn ang="0">
                  <a:pos x="4685" y="998"/>
                </a:cxn>
                <a:cxn ang="0">
                  <a:pos x="4627" y="1073"/>
                </a:cxn>
                <a:cxn ang="0">
                  <a:pos x="4563" y="1149"/>
                </a:cxn>
                <a:cxn ang="0">
                  <a:pos x="4492" y="1220"/>
                </a:cxn>
                <a:cxn ang="0">
                  <a:pos x="4414" y="1288"/>
                </a:cxn>
                <a:cxn ang="0">
                  <a:pos x="4330" y="1351"/>
                </a:cxn>
                <a:cxn ang="0">
                  <a:pos x="4239" y="1409"/>
                </a:cxn>
                <a:cxn ang="0">
                  <a:pos x="4139" y="1461"/>
                </a:cxn>
                <a:cxn ang="0">
                  <a:pos x="4034" y="1506"/>
                </a:cxn>
                <a:cxn ang="0">
                  <a:pos x="3919" y="1545"/>
                </a:cxn>
                <a:cxn ang="0">
                  <a:pos x="3795" y="1574"/>
                </a:cxn>
                <a:cxn ang="0">
                  <a:pos x="3664" y="1597"/>
                </a:cxn>
                <a:cxn ang="0">
                  <a:pos x="3523" y="1608"/>
                </a:cxn>
                <a:cxn ang="0">
                  <a:pos x="3374" y="1610"/>
                </a:cxn>
                <a:cxn ang="0">
                  <a:pos x="3215" y="1601"/>
                </a:cxn>
                <a:cxn ang="0">
                  <a:pos x="3131" y="1592"/>
                </a:cxn>
                <a:cxn ang="0">
                  <a:pos x="2806" y="1558"/>
                </a:cxn>
                <a:cxn ang="0">
                  <a:pos x="2505" y="1535"/>
                </a:cxn>
                <a:cxn ang="0">
                  <a:pos x="2227" y="1526"/>
                </a:cxn>
                <a:cxn ang="0">
                  <a:pos x="1971" y="1530"/>
                </a:cxn>
                <a:cxn ang="0">
                  <a:pos x="1733" y="1547"/>
                </a:cxn>
                <a:cxn ang="0">
                  <a:pos x="1515" y="1576"/>
                </a:cxn>
                <a:cxn ang="0">
                  <a:pos x="1362" y="1605"/>
                </a:cxn>
                <a:cxn ang="0">
                  <a:pos x="1265" y="1629"/>
                </a:cxn>
                <a:cxn ang="0">
                  <a:pos x="1172" y="1655"/>
                </a:cxn>
                <a:cxn ang="0">
                  <a:pos x="1082" y="1685"/>
                </a:cxn>
                <a:cxn ang="0">
                  <a:pos x="996" y="1718"/>
                </a:cxn>
                <a:cxn ang="0">
                  <a:pos x="913" y="1753"/>
                </a:cxn>
                <a:cxn ang="0">
                  <a:pos x="832" y="1792"/>
                </a:cxn>
                <a:cxn ang="0">
                  <a:pos x="756" y="1834"/>
                </a:cxn>
                <a:cxn ang="0">
                  <a:pos x="681" y="1879"/>
                </a:cxn>
                <a:cxn ang="0">
                  <a:pos x="572" y="1952"/>
                </a:cxn>
                <a:cxn ang="0">
                  <a:pos x="435" y="2060"/>
                </a:cxn>
                <a:cxn ang="0">
                  <a:pos x="306" y="2179"/>
                </a:cxn>
                <a:cxn ang="0">
                  <a:pos x="181" y="2309"/>
                </a:cxn>
                <a:cxn ang="0">
                  <a:pos x="60" y="2452"/>
                </a:cxn>
              </a:cxnLst>
              <a:rect l="0" t="0" r="r" b="b"/>
              <a:pathLst>
                <a:path w="5042" h="2527">
                  <a:moveTo>
                    <a:pt x="5042" y="0"/>
                  </a:moveTo>
                  <a:lnTo>
                    <a:pt x="5042" y="0"/>
                  </a:lnTo>
                  <a:lnTo>
                    <a:pt x="5040" y="21"/>
                  </a:lnTo>
                  <a:lnTo>
                    <a:pt x="5033" y="77"/>
                  </a:lnTo>
                  <a:lnTo>
                    <a:pt x="5028" y="118"/>
                  </a:lnTo>
                  <a:lnTo>
                    <a:pt x="5021" y="166"/>
                  </a:lnTo>
                  <a:lnTo>
                    <a:pt x="5010" y="221"/>
                  </a:lnTo>
                  <a:lnTo>
                    <a:pt x="4997" y="281"/>
                  </a:lnTo>
                  <a:lnTo>
                    <a:pt x="4981" y="345"/>
                  </a:lnTo>
                  <a:lnTo>
                    <a:pt x="4963" y="413"/>
                  </a:lnTo>
                  <a:lnTo>
                    <a:pt x="4939" y="486"/>
                  </a:lnTo>
                  <a:lnTo>
                    <a:pt x="4913" y="562"/>
                  </a:lnTo>
                  <a:lnTo>
                    <a:pt x="4882" y="639"/>
                  </a:lnTo>
                  <a:lnTo>
                    <a:pt x="4865" y="679"/>
                  </a:lnTo>
                  <a:lnTo>
                    <a:pt x="4847" y="718"/>
                  </a:lnTo>
                  <a:lnTo>
                    <a:pt x="4828" y="759"/>
                  </a:lnTo>
                  <a:lnTo>
                    <a:pt x="4807" y="799"/>
                  </a:lnTo>
                  <a:lnTo>
                    <a:pt x="4785" y="839"/>
                  </a:lnTo>
                  <a:lnTo>
                    <a:pt x="4763" y="878"/>
                  </a:lnTo>
                  <a:lnTo>
                    <a:pt x="4738" y="918"/>
                  </a:lnTo>
                  <a:lnTo>
                    <a:pt x="4713" y="957"/>
                  </a:lnTo>
                  <a:lnTo>
                    <a:pt x="4685" y="998"/>
                  </a:lnTo>
                  <a:lnTo>
                    <a:pt x="4657" y="1036"/>
                  </a:lnTo>
                  <a:lnTo>
                    <a:pt x="4627" y="1073"/>
                  </a:lnTo>
                  <a:lnTo>
                    <a:pt x="4596" y="1112"/>
                  </a:lnTo>
                  <a:lnTo>
                    <a:pt x="4563" y="1149"/>
                  </a:lnTo>
                  <a:lnTo>
                    <a:pt x="4528" y="1185"/>
                  </a:lnTo>
                  <a:lnTo>
                    <a:pt x="4492" y="1220"/>
                  </a:lnTo>
                  <a:lnTo>
                    <a:pt x="4454" y="1254"/>
                  </a:lnTo>
                  <a:lnTo>
                    <a:pt x="4414" y="1288"/>
                  </a:lnTo>
                  <a:lnTo>
                    <a:pt x="4373" y="1320"/>
                  </a:lnTo>
                  <a:lnTo>
                    <a:pt x="4330" y="1351"/>
                  </a:lnTo>
                  <a:lnTo>
                    <a:pt x="4285" y="1380"/>
                  </a:lnTo>
                  <a:lnTo>
                    <a:pt x="4239" y="1409"/>
                  </a:lnTo>
                  <a:lnTo>
                    <a:pt x="4191" y="1435"/>
                  </a:lnTo>
                  <a:lnTo>
                    <a:pt x="4139" y="1461"/>
                  </a:lnTo>
                  <a:lnTo>
                    <a:pt x="4088" y="1485"/>
                  </a:lnTo>
                  <a:lnTo>
                    <a:pt x="4034" y="1506"/>
                  </a:lnTo>
                  <a:lnTo>
                    <a:pt x="3977" y="1527"/>
                  </a:lnTo>
                  <a:lnTo>
                    <a:pt x="3919" y="1545"/>
                  </a:lnTo>
                  <a:lnTo>
                    <a:pt x="3857" y="1561"/>
                  </a:lnTo>
                  <a:lnTo>
                    <a:pt x="3795" y="1574"/>
                  </a:lnTo>
                  <a:lnTo>
                    <a:pt x="3731" y="1587"/>
                  </a:lnTo>
                  <a:lnTo>
                    <a:pt x="3664" y="1597"/>
                  </a:lnTo>
                  <a:lnTo>
                    <a:pt x="3595" y="1603"/>
                  </a:lnTo>
                  <a:lnTo>
                    <a:pt x="3523" y="1608"/>
                  </a:lnTo>
                  <a:lnTo>
                    <a:pt x="3449" y="1610"/>
                  </a:lnTo>
                  <a:lnTo>
                    <a:pt x="3374" y="1610"/>
                  </a:lnTo>
                  <a:lnTo>
                    <a:pt x="3295" y="1606"/>
                  </a:lnTo>
                  <a:lnTo>
                    <a:pt x="3215" y="1601"/>
                  </a:lnTo>
                  <a:lnTo>
                    <a:pt x="3131" y="1592"/>
                  </a:lnTo>
                  <a:lnTo>
                    <a:pt x="3131" y="1592"/>
                  </a:lnTo>
                  <a:lnTo>
                    <a:pt x="2966" y="1572"/>
                  </a:lnTo>
                  <a:lnTo>
                    <a:pt x="2806" y="1558"/>
                  </a:lnTo>
                  <a:lnTo>
                    <a:pt x="2652" y="1545"/>
                  </a:lnTo>
                  <a:lnTo>
                    <a:pt x="2505" y="1535"/>
                  </a:lnTo>
                  <a:lnTo>
                    <a:pt x="2364" y="1529"/>
                  </a:lnTo>
                  <a:lnTo>
                    <a:pt x="2227" y="1526"/>
                  </a:lnTo>
                  <a:lnTo>
                    <a:pt x="2097" y="1527"/>
                  </a:lnTo>
                  <a:lnTo>
                    <a:pt x="1971" y="1530"/>
                  </a:lnTo>
                  <a:lnTo>
                    <a:pt x="1850" y="1537"/>
                  </a:lnTo>
                  <a:lnTo>
                    <a:pt x="1733" y="1547"/>
                  </a:lnTo>
                  <a:lnTo>
                    <a:pt x="1622" y="1559"/>
                  </a:lnTo>
                  <a:lnTo>
                    <a:pt x="1515" y="1576"/>
                  </a:lnTo>
                  <a:lnTo>
                    <a:pt x="1412" y="1595"/>
                  </a:lnTo>
                  <a:lnTo>
                    <a:pt x="1362" y="1605"/>
                  </a:lnTo>
                  <a:lnTo>
                    <a:pt x="1314" y="1616"/>
                  </a:lnTo>
                  <a:lnTo>
                    <a:pt x="1265" y="1629"/>
                  </a:lnTo>
                  <a:lnTo>
                    <a:pt x="1218" y="1642"/>
                  </a:lnTo>
                  <a:lnTo>
                    <a:pt x="1172" y="1655"/>
                  </a:lnTo>
                  <a:lnTo>
                    <a:pt x="1126" y="1669"/>
                  </a:lnTo>
                  <a:lnTo>
                    <a:pt x="1082" y="1685"/>
                  </a:lnTo>
                  <a:lnTo>
                    <a:pt x="1039" y="1702"/>
                  </a:lnTo>
                  <a:lnTo>
                    <a:pt x="996" y="1718"/>
                  </a:lnTo>
                  <a:lnTo>
                    <a:pt x="954" y="1735"/>
                  </a:lnTo>
                  <a:lnTo>
                    <a:pt x="913" y="1753"/>
                  </a:lnTo>
                  <a:lnTo>
                    <a:pt x="872" y="1773"/>
                  </a:lnTo>
                  <a:lnTo>
                    <a:pt x="832" y="1792"/>
                  </a:lnTo>
                  <a:lnTo>
                    <a:pt x="793" y="1813"/>
                  </a:lnTo>
                  <a:lnTo>
                    <a:pt x="756" y="1834"/>
                  </a:lnTo>
                  <a:lnTo>
                    <a:pt x="717" y="1857"/>
                  </a:lnTo>
                  <a:lnTo>
                    <a:pt x="681" y="1879"/>
                  </a:lnTo>
                  <a:lnTo>
                    <a:pt x="643" y="1903"/>
                  </a:lnTo>
                  <a:lnTo>
                    <a:pt x="572" y="1952"/>
                  </a:lnTo>
                  <a:lnTo>
                    <a:pt x="503" y="2005"/>
                  </a:lnTo>
                  <a:lnTo>
                    <a:pt x="435" y="2060"/>
                  </a:lnTo>
                  <a:lnTo>
                    <a:pt x="370" y="2118"/>
                  </a:lnTo>
                  <a:lnTo>
                    <a:pt x="306" y="2179"/>
                  </a:lnTo>
                  <a:lnTo>
                    <a:pt x="242" y="2242"/>
                  </a:lnTo>
                  <a:lnTo>
                    <a:pt x="181" y="2309"/>
                  </a:lnTo>
                  <a:lnTo>
                    <a:pt x="120" y="2380"/>
                  </a:lnTo>
                  <a:lnTo>
                    <a:pt x="60" y="2452"/>
                  </a:lnTo>
                  <a:lnTo>
                    <a:pt x="0" y="2527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546298" name="Freeform 58"/>
            <p:cNvSpPr>
              <a:spLocks/>
            </p:cNvSpPr>
            <p:nvPr userDrawn="1"/>
          </p:nvSpPr>
          <p:spPr bwMode="auto">
            <a:xfrm>
              <a:off x="1700" y="624"/>
              <a:ext cx="5002" cy="1320"/>
            </a:xfrm>
            <a:custGeom>
              <a:avLst/>
              <a:gdLst/>
              <a:ahLst/>
              <a:cxnLst>
                <a:cxn ang="0">
                  <a:pos x="5002" y="0"/>
                </a:cxn>
                <a:cxn ang="0">
                  <a:pos x="4995" y="78"/>
                </a:cxn>
                <a:cxn ang="0">
                  <a:pos x="4983" y="166"/>
                </a:cxn>
                <a:cxn ang="0">
                  <a:pos x="4962" y="281"/>
                </a:cxn>
                <a:cxn ang="0">
                  <a:pos x="4929" y="417"/>
                </a:cxn>
                <a:cxn ang="0">
                  <a:pos x="4882" y="567"/>
                </a:cxn>
                <a:cxn ang="0">
                  <a:pos x="4836" y="685"/>
                </a:cxn>
                <a:cxn ang="0">
                  <a:pos x="4800" y="766"/>
                </a:cxn>
                <a:cxn ang="0">
                  <a:pos x="4758" y="848"/>
                </a:cxn>
                <a:cxn ang="0">
                  <a:pos x="4712" y="929"/>
                </a:cxn>
                <a:cxn ang="0">
                  <a:pos x="4661" y="1009"/>
                </a:cxn>
                <a:cxn ang="0">
                  <a:pos x="4604" y="1087"/>
                </a:cxn>
                <a:cxn ang="0">
                  <a:pos x="4540" y="1164"/>
                </a:cxn>
                <a:cxn ang="0">
                  <a:pos x="4471" y="1237"/>
                </a:cxn>
                <a:cxn ang="0">
                  <a:pos x="4394" y="1306"/>
                </a:cxn>
                <a:cxn ang="0">
                  <a:pos x="4311" y="1371"/>
                </a:cxn>
                <a:cxn ang="0">
                  <a:pos x="4221" y="1432"/>
                </a:cxn>
                <a:cxn ang="0">
                  <a:pos x="4122" y="1486"/>
                </a:cxn>
                <a:cxn ang="0">
                  <a:pos x="4017" y="1534"/>
                </a:cxn>
                <a:cxn ang="0">
                  <a:pos x="3903" y="1574"/>
                </a:cxn>
                <a:cxn ang="0">
                  <a:pos x="3779" y="1607"/>
                </a:cxn>
                <a:cxn ang="0">
                  <a:pos x="3649" y="1631"/>
                </a:cxn>
                <a:cxn ang="0">
                  <a:pos x="3508" y="1646"/>
                </a:cxn>
                <a:cxn ang="0">
                  <a:pos x="3358" y="1650"/>
                </a:cxn>
                <a:cxn ang="0">
                  <a:pos x="3199" y="1646"/>
                </a:cxn>
                <a:cxn ang="0">
                  <a:pos x="3115" y="1637"/>
                </a:cxn>
                <a:cxn ang="0">
                  <a:pos x="2791" y="1610"/>
                </a:cxn>
                <a:cxn ang="0">
                  <a:pos x="2489" y="1594"/>
                </a:cxn>
                <a:cxn ang="0">
                  <a:pos x="2210" y="1591"/>
                </a:cxn>
                <a:cxn ang="0">
                  <a:pos x="1955" y="1599"/>
                </a:cxn>
                <a:cxn ang="0">
                  <a:pos x="1717" y="1621"/>
                </a:cxn>
                <a:cxn ang="0">
                  <a:pos x="1499" y="1654"/>
                </a:cxn>
                <a:cxn ang="0">
                  <a:pos x="1347" y="1687"/>
                </a:cxn>
                <a:cxn ang="0">
                  <a:pos x="1251" y="1713"/>
                </a:cxn>
                <a:cxn ang="0">
                  <a:pos x="1158" y="1741"/>
                </a:cxn>
                <a:cxn ang="0">
                  <a:pos x="1069" y="1773"/>
                </a:cxn>
                <a:cxn ang="0">
                  <a:pos x="983" y="1809"/>
                </a:cxn>
                <a:cxn ang="0">
                  <a:pos x="899" y="1846"/>
                </a:cxn>
                <a:cxn ang="0">
                  <a:pos x="820" y="1886"/>
                </a:cxn>
                <a:cxn ang="0">
                  <a:pos x="744" y="1930"/>
                </a:cxn>
                <a:cxn ang="0">
                  <a:pos x="669" y="1977"/>
                </a:cxn>
                <a:cxn ang="0">
                  <a:pos x="597" y="2027"/>
                </a:cxn>
                <a:cxn ang="0">
                  <a:pos x="494" y="2106"/>
                </a:cxn>
                <a:cxn ang="0">
                  <a:pos x="362" y="2222"/>
                </a:cxn>
                <a:cxn ang="0">
                  <a:pos x="237" y="2351"/>
                </a:cxn>
                <a:cxn ang="0">
                  <a:pos x="116" y="2490"/>
                </a:cxn>
                <a:cxn ang="0">
                  <a:pos x="0" y="2642"/>
                </a:cxn>
              </a:cxnLst>
              <a:rect l="0" t="0" r="r" b="b"/>
              <a:pathLst>
                <a:path w="5002" h="2642">
                  <a:moveTo>
                    <a:pt x="5002" y="0"/>
                  </a:moveTo>
                  <a:lnTo>
                    <a:pt x="5002" y="0"/>
                  </a:lnTo>
                  <a:lnTo>
                    <a:pt x="5001" y="21"/>
                  </a:lnTo>
                  <a:lnTo>
                    <a:pt x="4995" y="78"/>
                  </a:lnTo>
                  <a:lnTo>
                    <a:pt x="4990" y="120"/>
                  </a:lnTo>
                  <a:lnTo>
                    <a:pt x="4983" y="166"/>
                  </a:lnTo>
                  <a:lnTo>
                    <a:pt x="4973" y="221"/>
                  </a:lnTo>
                  <a:lnTo>
                    <a:pt x="4962" y="281"/>
                  </a:lnTo>
                  <a:lnTo>
                    <a:pt x="4947" y="347"/>
                  </a:lnTo>
                  <a:lnTo>
                    <a:pt x="4929" y="417"/>
                  </a:lnTo>
                  <a:lnTo>
                    <a:pt x="4906" y="491"/>
                  </a:lnTo>
                  <a:lnTo>
                    <a:pt x="4882" y="567"/>
                  </a:lnTo>
                  <a:lnTo>
                    <a:pt x="4852" y="646"/>
                  </a:lnTo>
                  <a:lnTo>
                    <a:pt x="4836" y="685"/>
                  </a:lnTo>
                  <a:lnTo>
                    <a:pt x="4818" y="725"/>
                  </a:lnTo>
                  <a:lnTo>
                    <a:pt x="4800" y="766"/>
                  </a:lnTo>
                  <a:lnTo>
                    <a:pt x="4780" y="807"/>
                  </a:lnTo>
                  <a:lnTo>
                    <a:pt x="4758" y="848"/>
                  </a:lnTo>
                  <a:lnTo>
                    <a:pt x="4736" y="888"/>
                  </a:lnTo>
                  <a:lnTo>
                    <a:pt x="4712" y="929"/>
                  </a:lnTo>
                  <a:lnTo>
                    <a:pt x="4687" y="969"/>
                  </a:lnTo>
                  <a:lnTo>
                    <a:pt x="4661" y="1009"/>
                  </a:lnTo>
                  <a:lnTo>
                    <a:pt x="4633" y="1048"/>
                  </a:lnTo>
                  <a:lnTo>
                    <a:pt x="4604" y="1087"/>
                  </a:lnTo>
                  <a:lnTo>
                    <a:pt x="4572" y="1126"/>
                  </a:lnTo>
                  <a:lnTo>
                    <a:pt x="4540" y="1164"/>
                  </a:lnTo>
                  <a:lnTo>
                    <a:pt x="4505" y="1201"/>
                  </a:lnTo>
                  <a:lnTo>
                    <a:pt x="4471" y="1237"/>
                  </a:lnTo>
                  <a:lnTo>
                    <a:pt x="4433" y="1273"/>
                  </a:lnTo>
                  <a:lnTo>
                    <a:pt x="4394" y="1306"/>
                  </a:lnTo>
                  <a:lnTo>
                    <a:pt x="4353" y="1340"/>
                  </a:lnTo>
                  <a:lnTo>
                    <a:pt x="4311" y="1371"/>
                  </a:lnTo>
                  <a:lnTo>
                    <a:pt x="4266" y="1403"/>
                  </a:lnTo>
                  <a:lnTo>
                    <a:pt x="4221" y="1432"/>
                  </a:lnTo>
                  <a:lnTo>
                    <a:pt x="4172" y="1460"/>
                  </a:lnTo>
                  <a:lnTo>
                    <a:pt x="4122" y="1486"/>
                  </a:lnTo>
                  <a:lnTo>
                    <a:pt x="4071" y="1511"/>
                  </a:lnTo>
                  <a:lnTo>
                    <a:pt x="4017" y="1534"/>
                  </a:lnTo>
                  <a:lnTo>
                    <a:pt x="3960" y="1555"/>
                  </a:lnTo>
                  <a:lnTo>
                    <a:pt x="3903" y="1574"/>
                  </a:lnTo>
                  <a:lnTo>
                    <a:pt x="3842" y="1592"/>
                  </a:lnTo>
                  <a:lnTo>
                    <a:pt x="3779" y="1607"/>
                  </a:lnTo>
                  <a:lnTo>
                    <a:pt x="3715" y="1621"/>
                  </a:lnTo>
                  <a:lnTo>
                    <a:pt x="3649" y="1631"/>
                  </a:lnTo>
                  <a:lnTo>
                    <a:pt x="3579" y="1641"/>
                  </a:lnTo>
                  <a:lnTo>
                    <a:pt x="3508" y="1646"/>
                  </a:lnTo>
                  <a:lnTo>
                    <a:pt x="3435" y="1650"/>
                  </a:lnTo>
                  <a:lnTo>
                    <a:pt x="3358" y="1650"/>
                  </a:lnTo>
                  <a:lnTo>
                    <a:pt x="3279" y="1649"/>
                  </a:lnTo>
                  <a:lnTo>
                    <a:pt x="3199" y="1646"/>
                  </a:lnTo>
                  <a:lnTo>
                    <a:pt x="3115" y="1637"/>
                  </a:lnTo>
                  <a:lnTo>
                    <a:pt x="3115" y="1637"/>
                  </a:lnTo>
                  <a:lnTo>
                    <a:pt x="2950" y="1623"/>
                  </a:lnTo>
                  <a:lnTo>
                    <a:pt x="2791" y="1610"/>
                  </a:lnTo>
                  <a:lnTo>
                    <a:pt x="2636" y="1600"/>
                  </a:lnTo>
                  <a:lnTo>
                    <a:pt x="2489" y="1594"/>
                  </a:lnTo>
                  <a:lnTo>
                    <a:pt x="2348" y="1591"/>
                  </a:lnTo>
                  <a:lnTo>
                    <a:pt x="2210" y="1591"/>
                  </a:lnTo>
                  <a:lnTo>
                    <a:pt x="2080" y="1594"/>
                  </a:lnTo>
                  <a:lnTo>
                    <a:pt x="1955" y="1599"/>
                  </a:lnTo>
                  <a:lnTo>
                    <a:pt x="1834" y="1608"/>
                  </a:lnTo>
                  <a:lnTo>
                    <a:pt x="1717" y="1621"/>
                  </a:lnTo>
                  <a:lnTo>
                    <a:pt x="1606" y="1636"/>
                  </a:lnTo>
                  <a:lnTo>
                    <a:pt x="1499" y="1654"/>
                  </a:lnTo>
                  <a:lnTo>
                    <a:pt x="1397" y="1675"/>
                  </a:lnTo>
                  <a:lnTo>
                    <a:pt x="1347" y="1687"/>
                  </a:lnTo>
                  <a:lnTo>
                    <a:pt x="1298" y="1699"/>
                  </a:lnTo>
                  <a:lnTo>
                    <a:pt x="1251" y="1713"/>
                  </a:lnTo>
                  <a:lnTo>
                    <a:pt x="1204" y="1726"/>
                  </a:lnTo>
                  <a:lnTo>
                    <a:pt x="1158" y="1741"/>
                  </a:lnTo>
                  <a:lnTo>
                    <a:pt x="1113" y="1757"/>
                  </a:lnTo>
                  <a:lnTo>
                    <a:pt x="1069" y="1773"/>
                  </a:lnTo>
                  <a:lnTo>
                    <a:pt x="1026" y="1791"/>
                  </a:lnTo>
                  <a:lnTo>
                    <a:pt x="983" y="1809"/>
                  </a:lnTo>
                  <a:lnTo>
                    <a:pt x="941" y="1826"/>
                  </a:lnTo>
                  <a:lnTo>
                    <a:pt x="899" y="1846"/>
                  </a:lnTo>
                  <a:lnTo>
                    <a:pt x="859" y="1865"/>
                  </a:lnTo>
                  <a:lnTo>
                    <a:pt x="820" y="1886"/>
                  </a:lnTo>
                  <a:lnTo>
                    <a:pt x="781" y="1909"/>
                  </a:lnTo>
                  <a:lnTo>
                    <a:pt x="744" y="1930"/>
                  </a:lnTo>
                  <a:lnTo>
                    <a:pt x="707" y="1952"/>
                  </a:lnTo>
                  <a:lnTo>
                    <a:pt x="669" y="1977"/>
                  </a:lnTo>
                  <a:lnTo>
                    <a:pt x="633" y="2001"/>
                  </a:lnTo>
                  <a:lnTo>
                    <a:pt x="597" y="2027"/>
                  </a:lnTo>
                  <a:lnTo>
                    <a:pt x="562" y="2052"/>
                  </a:lnTo>
                  <a:lnTo>
                    <a:pt x="494" y="2106"/>
                  </a:lnTo>
                  <a:lnTo>
                    <a:pt x="427" y="2162"/>
                  </a:lnTo>
                  <a:lnTo>
                    <a:pt x="362" y="2222"/>
                  </a:lnTo>
                  <a:lnTo>
                    <a:pt x="300" y="2285"/>
                  </a:lnTo>
                  <a:lnTo>
                    <a:pt x="237" y="2351"/>
                  </a:lnTo>
                  <a:lnTo>
                    <a:pt x="176" y="2419"/>
                  </a:lnTo>
                  <a:lnTo>
                    <a:pt x="116" y="2490"/>
                  </a:lnTo>
                  <a:lnTo>
                    <a:pt x="58" y="2564"/>
                  </a:lnTo>
                  <a:lnTo>
                    <a:pt x="0" y="264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546299" name="Freeform 59"/>
            <p:cNvSpPr>
              <a:spLocks/>
            </p:cNvSpPr>
            <p:nvPr userDrawn="1"/>
          </p:nvSpPr>
          <p:spPr bwMode="auto">
            <a:xfrm>
              <a:off x="1751" y="595"/>
              <a:ext cx="4962" cy="1378"/>
            </a:xfrm>
            <a:custGeom>
              <a:avLst/>
              <a:gdLst/>
              <a:ahLst/>
              <a:cxnLst>
                <a:cxn ang="0">
                  <a:pos x="4962" y="0"/>
                </a:cxn>
                <a:cxn ang="0">
                  <a:pos x="4957" y="79"/>
                </a:cxn>
                <a:cxn ang="0">
                  <a:pos x="4946" y="170"/>
                </a:cxn>
                <a:cxn ang="0">
                  <a:pos x="4926" y="284"/>
                </a:cxn>
                <a:cxn ang="0">
                  <a:pos x="4894" y="421"/>
                </a:cxn>
                <a:cxn ang="0">
                  <a:pos x="4850" y="573"/>
                </a:cxn>
                <a:cxn ang="0">
                  <a:pos x="4806" y="693"/>
                </a:cxn>
                <a:cxn ang="0">
                  <a:pos x="4771" y="775"/>
                </a:cxn>
                <a:cxn ang="0">
                  <a:pos x="4732" y="857"/>
                </a:cxn>
                <a:cxn ang="0">
                  <a:pos x="4686" y="940"/>
                </a:cxn>
                <a:cxn ang="0">
                  <a:pos x="4636" y="1022"/>
                </a:cxn>
                <a:cxn ang="0">
                  <a:pos x="4581" y="1101"/>
                </a:cxn>
                <a:cxn ang="0">
                  <a:pos x="4518" y="1180"/>
                </a:cxn>
                <a:cxn ang="0">
                  <a:pos x="4449" y="1255"/>
                </a:cxn>
                <a:cxn ang="0">
                  <a:pos x="4374" y="1326"/>
                </a:cxn>
                <a:cxn ang="0">
                  <a:pos x="4292" y="1393"/>
                </a:cxn>
                <a:cxn ang="0">
                  <a:pos x="4202" y="1455"/>
                </a:cxn>
                <a:cxn ang="0">
                  <a:pos x="4104" y="1511"/>
                </a:cxn>
                <a:cxn ang="0">
                  <a:pos x="4000" y="1563"/>
                </a:cxn>
                <a:cxn ang="0">
                  <a:pos x="3886" y="1605"/>
                </a:cxn>
                <a:cxn ang="0">
                  <a:pos x="3764" y="1641"/>
                </a:cxn>
                <a:cxn ang="0">
                  <a:pos x="3634" y="1668"/>
                </a:cxn>
                <a:cxn ang="0">
                  <a:pos x="3493" y="1686"/>
                </a:cxn>
                <a:cxn ang="0">
                  <a:pos x="3344" y="1694"/>
                </a:cxn>
                <a:cxn ang="0">
                  <a:pos x="3184" y="1691"/>
                </a:cxn>
                <a:cxn ang="0">
                  <a:pos x="3101" y="1686"/>
                </a:cxn>
                <a:cxn ang="0">
                  <a:pos x="2774" y="1663"/>
                </a:cxn>
                <a:cxn ang="0">
                  <a:pos x="2473" y="1653"/>
                </a:cxn>
                <a:cxn ang="0">
                  <a:pos x="2195" y="1655"/>
                </a:cxn>
                <a:cxn ang="0">
                  <a:pos x="1938" y="1670"/>
                </a:cxn>
                <a:cxn ang="0">
                  <a:pos x="1702" y="1695"/>
                </a:cxn>
                <a:cxn ang="0">
                  <a:pos x="1486" y="1734"/>
                </a:cxn>
                <a:cxn ang="0">
                  <a:pos x="1333" y="1770"/>
                </a:cxn>
                <a:cxn ang="0">
                  <a:pos x="1237" y="1799"/>
                </a:cxn>
                <a:cxn ang="0">
                  <a:pos x="1144" y="1829"/>
                </a:cxn>
                <a:cxn ang="0">
                  <a:pos x="1055" y="1863"/>
                </a:cxn>
                <a:cxn ang="0">
                  <a:pos x="971" y="1899"/>
                </a:cxn>
                <a:cxn ang="0">
                  <a:pos x="889" y="1939"/>
                </a:cxn>
                <a:cxn ang="0">
                  <a:pos x="810" y="1981"/>
                </a:cxn>
                <a:cxn ang="0">
                  <a:pos x="733" y="2026"/>
                </a:cxn>
                <a:cxn ang="0">
                  <a:pos x="660" y="2075"/>
                </a:cxn>
                <a:cxn ang="0">
                  <a:pos x="589" y="2127"/>
                </a:cxn>
                <a:cxn ang="0">
                  <a:pos x="486" y="2209"/>
                </a:cxn>
                <a:cxn ang="0">
                  <a:pos x="357" y="2328"/>
                </a:cxn>
                <a:cxn ang="0">
                  <a:pos x="233" y="2459"/>
                </a:cxn>
                <a:cxn ang="0">
                  <a:pos x="115" y="2603"/>
                </a:cxn>
                <a:cxn ang="0">
                  <a:pos x="0" y="2756"/>
                </a:cxn>
              </a:cxnLst>
              <a:rect l="0" t="0" r="r" b="b"/>
              <a:pathLst>
                <a:path w="4962" h="2756">
                  <a:moveTo>
                    <a:pt x="4962" y="0"/>
                  </a:moveTo>
                  <a:lnTo>
                    <a:pt x="4962" y="0"/>
                  </a:lnTo>
                  <a:lnTo>
                    <a:pt x="4961" y="21"/>
                  </a:lnTo>
                  <a:lnTo>
                    <a:pt x="4957" y="79"/>
                  </a:lnTo>
                  <a:lnTo>
                    <a:pt x="4953" y="121"/>
                  </a:lnTo>
                  <a:lnTo>
                    <a:pt x="4946" y="170"/>
                  </a:lnTo>
                  <a:lnTo>
                    <a:pt x="4937" y="224"/>
                  </a:lnTo>
                  <a:lnTo>
                    <a:pt x="4926" y="284"/>
                  </a:lnTo>
                  <a:lnTo>
                    <a:pt x="4912" y="350"/>
                  </a:lnTo>
                  <a:lnTo>
                    <a:pt x="4894" y="421"/>
                  </a:lnTo>
                  <a:lnTo>
                    <a:pt x="4875" y="496"/>
                  </a:lnTo>
                  <a:lnTo>
                    <a:pt x="4850" y="573"/>
                  </a:lnTo>
                  <a:lnTo>
                    <a:pt x="4822" y="652"/>
                  </a:lnTo>
                  <a:lnTo>
                    <a:pt x="4806" y="693"/>
                  </a:lnTo>
                  <a:lnTo>
                    <a:pt x="4789" y="733"/>
                  </a:lnTo>
                  <a:lnTo>
                    <a:pt x="4771" y="775"/>
                  </a:lnTo>
                  <a:lnTo>
                    <a:pt x="4751" y="815"/>
                  </a:lnTo>
                  <a:lnTo>
                    <a:pt x="4732" y="857"/>
                  </a:lnTo>
                  <a:lnTo>
                    <a:pt x="4710" y="899"/>
                  </a:lnTo>
                  <a:lnTo>
                    <a:pt x="4686" y="940"/>
                  </a:lnTo>
                  <a:lnTo>
                    <a:pt x="4663" y="980"/>
                  </a:lnTo>
                  <a:lnTo>
                    <a:pt x="4636" y="1022"/>
                  </a:lnTo>
                  <a:lnTo>
                    <a:pt x="4608" y="1062"/>
                  </a:lnTo>
                  <a:lnTo>
                    <a:pt x="4581" y="1101"/>
                  </a:lnTo>
                  <a:lnTo>
                    <a:pt x="4550" y="1142"/>
                  </a:lnTo>
                  <a:lnTo>
                    <a:pt x="4518" y="1180"/>
                  </a:lnTo>
                  <a:lnTo>
                    <a:pt x="4485" y="1217"/>
                  </a:lnTo>
                  <a:lnTo>
                    <a:pt x="4449" y="1255"/>
                  </a:lnTo>
                  <a:lnTo>
                    <a:pt x="4413" y="1290"/>
                  </a:lnTo>
                  <a:lnTo>
                    <a:pt x="4374" y="1326"/>
                  </a:lnTo>
                  <a:lnTo>
                    <a:pt x="4333" y="1360"/>
                  </a:lnTo>
                  <a:lnTo>
                    <a:pt x="4292" y="1393"/>
                  </a:lnTo>
                  <a:lnTo>
                    <a:pt x="4247" y="1426"/>
                  </a:lnTo>
                  <a:lnTo>
                    <a:pt x="4202" y="1455"/>
                  </a:lnTo>
                  <a:lnTo>
                    <a:pt x="4154" y="1484"/>
                  </a:lnTo>
                  <a:lnTo>
                    <a:pt x="4104" y="1511"/>
                  </a:lnTo>
                  <a:lnTo>
                    <a:pt x="4053" y="1539"/>
                  </a:lnTo>
                  <a:lnTo>
                    <a:pt x="4000" y="1563"/>
                  </a:lnTo>
                  <a:lnTo>
                    <a:pt x="3943" y="1586"/>
                  </a:lnTo>
                  <a:lnTo>
                    <a:pt x="3886" y="1605"/>
                  </a:lnTo>
                  <a:lnTo>
                    <a:pt x="3827" y="1624"/>
                  </a:lnTo>
                  <a:lnTo>
                    <a:pt x="3764" y="1641"/>
                  </a:lnTo>
                  <a:lnTo>
                    <a:pt x="3700" y="1655"/>
                  </a:lnTo>
                  <a:lnTo>
                    <a:pt x="3634" y="1668"/>
                  </a:lnTo>
                  <a:lnTo>
                    <a:pt x="3564" y="1678"/>
                  </a:lnTo>
                  <a:lnTo>
                    <a:pt x="3493" y="1686"/>
                  </a:lnTo>
                  <a:lnTo>
                    <a:pt x="3420" y="1691"/>
                  </a:lnTo>
                  <a:lnTo>
                    <a:pt x="3344" y="1694"/>
                  </a:lnTo>
                  <a:lnTo>
                    <a:pt x="3266" y="1694"/>
                  </a:lnTo>
                  <a:lnTo>
                    <a:pt x="3184" y="1691"/>
                  </a:lnTo>
                  <a:lnTo>
                    <a:pt x="3101" y="1686"/>
                  </a:lnTo>
                  <a:lnTo>
                    <a:pt x="3101" y="1686"/>
                  </a:lnTo>
                  <a:lnTo>
                    <a:pt x="2935" y="1673"/>
                  </a:lnTo>
                  <a:lnTo>
                    <a:pt x="2774" y="1663"/>
                  </a:lnTo>
                  <a:lnTo>
                    <a:pt x="2622" y="1657"/>
                  </a:lnTo>
                  <a:lnTo>
                    <a:pt x="2473" y="1653"/>
                  </a:lnTo>
                  <a:lnTo>
                    <a:pt x="2331" y="1653"/>
                  </a:lnTo>
                  <a:lnTo>
                    <a:pt x="2195" y="1655"/>
                  </a:lnTo>
                  <a:lnTo>
                    <a:pt x="2065" y="1662"/>
                  </a:lnTo>
                  <a:lnTo>
                    <a:pt x="1938" y="1670"/>
                  </a:lnTo>
                  <a:lnTo>
                    <a:pt x="1819" y="1681"/>
                  </a:lnTo>
                  <a:lnTo>
                    <a:pt x="1702" y="1695"/>
                  </a:lnTo>
                  <a:lnTo>
                    <a:pt x="1591" y="1713"/>
                  </a:lnTo>
                  <a:lnTo>
                    <a:pt x="1486" y="1734"/>
                  </a:lnTo>
                  <a:lnTo>
                    <a:pt x="1383" y="1757"/>
                  </a:lnTo>
                  <a:lnTo>
                    <a:pt x="1333" y="1770"/>
                  </a:lnTo>
                  <a:lnTo>
                    <a:pt x="1284" y="1784"/>
                  </a:lnTo>
                  <a:lnTo>
                    <a:pt x="1237" y="1799"/>
                  </a:lnTo>
                  <a:lnTo>
                    <a:pt x="1190" y="1813"/>
                  </a:lnTo>
                  <a:lnTo>
                    <a:pt x="1144" y="1829"/>
                  </a:lnTo>
                  <a:lnTo>
                    <a:pt x="1100" y="1846"/>
                  </a:lnTo>
                  <a:lnTo>
                    <a:pt x="1055" y="1863"/>
                  </a:lnTo>
                  <a:lnTo>
                    <a:pt x="1012" y="1881"/>
                  </a:lnTo>
                  <a:lnTo>
                    <a:pt x="971" y="1899"/>
                  </a:lnTo>
                  <a:lnTo>
                    <a:pt x="929" y="1918"/>
                  </a:lnTo>
                  <a:lnTo>
                    <a:pt x="889" y="1939"/>
                  </a:lnTo>
                  <a:lnTo>
                    <a:pt x="848" y="1960"/>
                  </a:lnTo>
                  <a:lnTo>
                    <a:pt x="810" y="1981"/>
                  </a:lnTo>
                  <a:lnTo>
                    <a:pt x="771" y="2004"/>
                  </a:lnTo>
                  <a:lnTo>
                    <a:pt x="733" y="2026"/>
                  </a:lnTo>
                  <a:lnTo>
                    <a:pt x="696" y="2051"/>
                  </a:lnTo>
                  <a:lnTo>
                    <a:pt x="660" y="2075"/>
                  </a:lnTo>
                  <a:lnTo>
                    <a:pt x="624" y="2101"/>
                  </a:lnTo>
                  <a:lnTo>
                    <a:pt x="589" y="2127"/>
                  </a:lnTo>
                  <a:lnTo>
                    <a:pt x="554" y="2152"/>
                  </a:lnTo>
                  <a:lnTo>
                    <a:pt x="486" y="2209"/>
                  </a:lnTo>
                  <a:lnTo>
                    <a:pt x="421" y="2267"/>
                  </a:lnTo>
                  <a:lnTo>
                    <a:pt x="357" y="2328"/>
                  </a:lnTo>
                  <a:lnTo>
                    <a:pt x="295" y="2393"/>
                  </a:lnTo>
                  <a:lnTo>
                    <a:pt x="233" y="2459"/>
                  </a:lnTo>
                  <a:lnTo>
                    <a:pt x="174" y="2530"/>
                  </a:lnTo>
                  <a:lnTo>
                    <a:pt x="115" y="2603"/>
                  </a:lnTo>
                  <a:lnTo>
                    <a:pt x="57" y="2679"/>
                  </a:lnTo>
                  <a:lnTo>
                    <a:pt x="0" y="275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546300" name="Freeform 60"/>
            <p:cNvSpPr>
              <a:spLocks/>
            </p:cNvSpPr>
            <p:nvPr userDrawn="1"/>
          </p:nvSpPr>
          <p:spPr bwMode="auto">
            <a:xfrm>
              <a:off x="1804" y="566"/>
              <a:ext cx="4921" cy="1435"/>
            </a:xfrm>
            <a:custGeom>
              <a:avLst/>
              <a:gdLst/>
              <a:ahLst/>
              <a:cxnLst>
                <a:cxn ang="0">
                  <a:pos x="4921" y="0"/>
                </a:cxn>
                <a:cxn ang="0">
                  <a:pos x="4915" y="79"/>
                </a:cxn>
                <a:cxn ang="0">
                  <a:pos x="4905" y="169"/>
                </a:cxn>
                <a:cxn ang="0">
                  <a:pos x="4887" y="285"/>
                </a:cxn>
                <a:cxn ang="0">
                  <a:pos x="4858" y="424"/>
                </a:cxn>
                <a:cxn ang="0">
                  <a:pos x="4816" y="578"/>
                </a:cxn>
                <a:cxn ang="0">
                  <a:pos x="4773" y="699"/>
                </a:cxn>
                <a:cxn ang="0">
                  <a:pos x="4740" y="781"/>
                </a:cxn>
                <a:cxn ang="0">
                  <a:pos x="4701" y="865"/>
                </a:cxn>
                <a:cxn ang="0">
                  <a:pos x="4658" y="949"/>
                </a:cxn>
                <a:cxn ang="0">
                  <a:pos x="4608" y="1031"/>
                </a:cxn>
                <a:cxn ang="0">
                  <a:pos x="4554" y="1114"/>
                </a:cxn>
                <a:cxn ang="0">
                  <a:pos x="4493" y="1193"/>
                </a:cxn>
                <a:cxn ang="0">
                  <a:pos x="4425" y="1270"/>
                </a:cxn>
                <a:cxn ang="0">
                  <a:pos x="4351" y="1343"/>
                </a:cxn>
                <a:cxn ang="0">
                  <a:pos x="4269" y="1412"/>
                </a:cxn>
                <a:cxn ang="0">
                  <a:pos x="4182" y="1477"/>
                </a:cxn>
                <a:cxn ang="0">
                  <a:pos x="4085" y="1535"/>
                </a:cxn>
                <a:cxn ang="0">
                  <a:pos x="3981" y="1588"/>
                </a:cxn>
                <a:cxn ang="0">
                  <a:pos x="3868" y="1634"/>
                </a:cxn>
                <a:cxn ang="0">
                  <a:pos x="3746" y="1672"/>
                </a:cxn>
                <a:cxn ang="0">
                  <a:pos x="3615" y="1701"/>
                </a:cxn>
                <a:cxn ang="0">
                  <a:pos x="3477" y="1722"/>
                </a:cxn>
                <a:cxn ang="0">
                  <a:pos x="3327" y="1734"/>
                </a:cxn>
                <a:cxn ang="0">
                  <a:pos x="3167" y="1734"/>
                </a:cxn>
                <a:cxn ang="0">
                  <a:pos x="3084" y="1730"/>
                </a:cxn>
                <a:cxn ang="0">
                  <a:pos x="2757" y="1714"/>
                </a:cxn>
                <a:cxn ang="0">
                  <a:pos x="2456" y="1711"/>
                </a:cxn>
                <a:cxn ang="0">
                  <a:pos x="2178" y="1719"/>
                </a:cxn>
                <a:cxn ang="0">
                  <a:pos x="1922" y="1739"/>
                </a:cxn>
                <a:cxn ang="0">
                  <a:pos x="1687" y="1769"/>
                </a:cxn>
                <a:cxn ang="0">
                  <a:pos x="1469" y="1811"/>
                </a:cxn>
                <a:cxn ang="0">
                  <a:pos x="1318" y="1852"/>
                </a:cxn>
                <a:cxn ang="0">
                  <a:pos x="1222" y="1881"/>
                </a:cxn>
                <a:cxn ang="0">
                  <a:pos x="1130" y="1915"/>
                </a:cxn>
                <a:cxn ang="0">
                  <a:pos x="1043" y="1950"/>
                </a:cxn>
                <a:cxn ang="0">
                  <a:pos x="958" y="1989"/>
                </a:cxn>
                <a:cxn ang="0">
                  <a:pos x="876" y="2029"/>
                </a:cxn>
                <a:cxn ang="0">
                  <a:pos x="797" y="2074"/>
                </a:cxn>
                <a:cxn ang="0">
                  <a:pos x="722" y="2121"/>
                </a:cxn>
                <a:cxn ang="0">
                  <a:pos x="650" y="2171"/>
                </a:cxn>
                <a:cxn ang="0">
                  <a:pos x="579" y="2225"/>
                </a:cxn>
                <a:cxn ang="0">
                  <a:pos x="478" y="2309"/>
                </a:cxn>
                <a:cxn ang="0">
                  <a:pos x="350" y="2433"/>
                </a:cxn>
                <a:cxn ang="0">
                  <a:pos x="229" y="2567"/>
                </a:cxn>
                <a:cxn ang="0">
                  <a:pos x="112" y="2712"/>
                </a:cxn>
                <a:cxn ang="0">
                  <a:pos x="0" y="2869"/>
                </a:cxn>
              </a:cxnLst>
              <a:rect l="0" t="0" r="r" b="b"/>
              <a:pathLst>
                <a:path w="4921" h="2869">
                  <a:moveTo>
                    <a:pt x="4921" y="0"/>
                  </a:moveTo>
                  <a:lnTo>
                    <a:pt x="4921" y="0"/>
                  </a:lnTo>
                  <a:lnTo>
                    <a:pt x="4919" y="21"/>
                  </a:lnTo>
                  <a:lnTo>
                    <a:pt x="4915" y="79"/>
                  </a:lnTo>
                  <a:lnTo>
                    <a:pt x="4911" y="121"/>
                  </a:lnTo>
                  <a:lnTo>
                    <a:pt x="4905" y="169"/>
                  </a:lnTo>
                  <a:lnTo>
                    <a:pt x="4898" y="224"/>
                  </a:lnTo>
                  <a:lnTo>
                    <a:pt x="4887" y="285"/>
                  </a:lnTo>
                  <a:lnTo>
                    <a:pt x="4875" y="353"/>
                  </a:lnTo>
                  <a:lnTo>
                    <a:pt x="4858" y="424"/>
                  </a:lnTo>
                  <a:lnTo>
                    <a:pt x="4839" y="498"/>
                  </a:lnTo>
                  <a:lnTo>
                    <a:pt x="4816" y="578"/>
                  </a:lnTo>
                  <a:lnTo>
                    <a:pt x="4789" y="658"/>
                  </a:lnTo>
                  <a:lnTo>
                    <a:pt x="4773" y="699"/>
                  </a:lnTo>
                  <a:lnTo>
                    <a:pt x="4758" y="741"/>
                  </a:lnTo>
                  <a:lnTo>
                    <a:pt x="4740" y="781"/>
                  </a:lnTo>
                  <a:lnTo>
                    <a:pt x="4722" y="823"/>
                  </a:lnTo>
                  <a:lnTo>
                    <a:pt x="4701" y="865"/>
                  </a:lnTo>
                  <a:lnTo>
                    <a:pt x="4680" y="907"/>
                  </a:lnTo>
                  <a:lnTo>
                    <a:pt x="4658" y="949"/>
                  </a:lnTo>
                  <a:lnTo>
                    <a:pt x="4634" y="991"/>
                  </a:lnTo>
                  <a:lnTo>
                    <a:pt x="4608" y="1031"/>
                  </a:lnTo>
                  <a:lnTo>
                    <a:pt x="4582" y="1073"/>
                  </a:lnTo>
                  <a:lnTo>
                    <a:pt x="4554" y="1114"/>
                  </a:lnTo>
                  <a:lnTo>
                    <a:pt x="4525" y="1154"/>
                  </a:lnTo>
                  <a:lnTo>
                    <a:pt x="4493" y="1193"/>
                  </a:lnTo>
                  <a:lnTo>
                    <a:pt x="4460" y="1232"/>
                  </a:lnTo>
                  <a:lnTo>
                    <a:pt x="4425" y="1270"/>
                  </a:lnTo>
                  <a:lnTo>
                    <a:pt x="4389" y="1307"/>
                  </a:lnTo>
                  <a:lnTo>
                    <a:pt x="4351" y="1343"/>
                  </a:lnTo>
                  <a:lnTo>
                    <a:pt x="4311" y="1378"/>
                  </a:lnTo>
                  <a:lnTo>
                    <a:pt x="4269" y="1412"/>
                  </a:lnTo>
                  <a:lnTo>
                    <a:pt x="4226" y="1446"/>
                  </a:lnTo>
                  <a:lnTo>
                    <a:pt x="4182" y="1477"/>
                  </a:lnTo>
                  <a:lnTo>
                    <a:pt x="4135" y="1508"/>
                  </a:lnTo>
                  <a:lnTo>
                    <a:pt x="4085" y="1535"/>
                  </a:lnTo>
                  <a:lnTo>
                    <a:pt x="4033" y="1563"/>
                  </a:lnTo>
                  <a:lnTo>
                    <a:pt x="3981" y="1588"/>
                  </a:lnTo>
                  <a:lnTo>
                    <a:pt x="3925" y="1613"/>
                  </a:lnTo>
                  <a:lnTo>
                    <a:pt x="3868" y="1634"/>
                  </a:lnTo>
                  <a:lnTo>
                    <a:pt x="3808" y="1655"/>
                  </a:lnTo>
                  <a:lnTo>
                    <a:pt x="3746" y="1672"/>
                  </a:lnTo>
                  <a:lnTo>
                    <a:pt x="3682" y="1688"/>
                  </a:lnTo>
                  <a:lnTo>
                    <a:pt x="3615" y="1701"/>
                  </a:lnTo>
                  <a:lnTo>
                    <a:pt x="3547" y="1713"/>
                  </a:lnTo>
                  <a:lnTo>
                    <a:pt x="3477" y="1722"/>
                  </a:lnTo>
                  <a:lnTo>
                    <a:pt x="3403" y="1729"/>
                  </a:lnTo>
                  <a:lnTo>
                    <a:pt x="3327" y="1734"/>
                  </a:lnTo>
                  <a:lnTo>
                    <a:pt x="3249" y="1735"/>
                  </a:lnTo>
                  <a:lnTo>
                    <a:pt x="3167" y="1734"/>
                  </a:lnTo>
                  <a:lnTo>
                    <a:pt x="3084" y="1730"/>
                  </a:lnTo>
                  <a:lnTo>
                    <a:pt x="3084" y="1730"/>
                  </a:lnTo>
                  <a:lnTo>
                    <a:pt x="2917" y="1721"/>
                  </a:lnTo>
                  <a:lnTo>
                    <a:pt x="2757" y="1714"/>
                  </a:lnTo>
                  <a:lnTo>
                    <a:pt x="2603" y="1711"/>
                  </a:lnTo>
                  <a:lnTo>
                    <a:pt x="2456" y="1711"/>
                  </a:lnTo>
                  <a:lnTo>
                    <a:pt x="2314" y="1714"/>
                  </a:lnTo>
                  <a:lnTo>
                    <a:pt x="2178" y="1719"/>
                  </a:lnTo>
                  <a:lnTo>
                    <a:pt x="2048" y="1727"/>
                  </a:lnTo>
                  <a:lnTo>
                    <a:pt x="1922" y="1739"/>
                  </a:lnTo>
                  <a:lnTo>
                    <a:pt x="1802" y="1753"/>
                  </a:lnTo>
                  <a:lnTo>
                    <a:pt x="1687" y="1769"/>
                  </a:lnTo>
                  <a:lnTo>
                    <a:pt x="1576" y="1789"/>
                  </a:lnTo>
                  <a:lnTo>
                    <a:pt x="1469" y="1811"/>
                  </a:lnTo>
                  <a:lnTo>
                    <a:pt x="1368" y="1837"/>
                  </a:lnTo>
                  <a:lnTo>
                    <a:pt x="1318" y="1852"/>
                  </a:lnTo>
                  <a:lnTo>
                    <a:pt x="1269" y="1866"/>
                  </a:lnTo>
                  <a:lnTo>
                    <a:pt x="1222" y="1881"/>
                  </a:lnTo>
                  <a:lnTo>
                    <a:pt x="1176" y="1897"/>
                  </a:lnTo>
                  <a:lnTo>
                    <a:pt x="1130" y="1915"/>
                  </a:lnTo>
                  <a:lnTo>
                    <a:pt x="1086" y="1932"/>
                  </a:lnTo>
                  <a:lnTo>
                    <a:pt x="1043" y="1950"/>
                  </a:lnTo>
                  <a:lnTo>
                    <a:pt x="1000" y="1969"/>
                  </a:lnTo>
                  <a:lnTo>
                    <a:pt x="958" y="1989"/>
                  </a:lnTo>
                  <a:lnTo>
                    <a:pt x="916" y="2008"/>
                  </a:lnTo>
                  <a:lnTo>
                    <a:pt x="876" y="2029"/>
                  </a:lnTo>
                  <a:lnTo>
                    <a:pt x="836" y="2052"/>
                  </a:lnTo>
                  <a:lnTo>
                    <a:pt x="797" y="2074"/>
                  </a:lnTo>
                  <a:lnTo>
                    <a:pt x="759" y="2097"/>
                  </a:lnTo>
                  <a:lnTo>
                    <a:pt x="722" y="2121"/>
                  </a:lnTo>
                  <a:lnTo>
                    <a:pt x="684" y="2145"/>
                  </a:lnTo>
                  <a:lnTo>
                    <a:pt x="650" y="2171"/>
                  </a:lnTo>
                  <a:lnTo>
                    <a:pt x="614" y="2197"/>
                  </a:lnTo>
                  <a:lnTo>
                    <a:pt x="579" y="2225"/>
                  </a:lnTo>
                  <a:lnTo>
                    <a:pt x="544" y="2252"/>
                  </a:lnTo>
                  <a:lnTo>
                    <a:pt x="478" y="2309"/>
                  </a:lnTo>
                  <a:lnTo>
                    <a:pt x="412" y="2370"/>
                  </a:lnTo>
                  <a:lnTo>
                    <a:pt x="350" y="2433"/>
                  </a:lnTo>
                  <a:lnTo>
                    <a:pt x="289" y="2497"/>
                  </a:lnTo>
                  <a:lnTo>
                    <a:pt x="229" y="2567"/>
                  </a:lnTo>
                  <a:lnTo>
                    <a:pt x="171" y="2638"/>
                  </a:lnTo>
                  <a:lnTo>
                    <a:pt x="112" y="2712"/>
                  </a:lnTo>
                  <a:lnTo>
                    <a:pt x="55" y="2790"/>
                  </a:lnTo>
                  <a:lnTo>
                    <a:pt x="0" y="2869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546301" name="Freeform 61"/>
            <p:cNvSpPr>
              <a:spLocks/>
            </p:cNvSpPr>
            <p:nvPr userDrawn="1"/>
          </p:nvSpPr>
          <p:spPr bwMode="auto">
            <a:xfrm>
              <a:off x="1858" y="538"/>
              <a:ext cx="4875" cy="1492"/>
            </a:xfrm>
            <a:custGeom>
              <a:avLst/>
              <a:gdLst/>
              <a:ahLst/>
              <a:cxnLst>
                <a:cxn ang="0">
                  <a:pos x="4875" y="0"/>
                </a:cxn>
                <a:cxn ang="0">
                  <a:pos x="4872" y="79"/>
                </a:cxn>
                <a:cxn ang="0">
                  <a:pos x="4864" y="170"/>
                </a:cxn>
                <a:cxn ang="0">
                  <a:pos x="4847" y="287"/>
                </a:cxn>
                <a:cxn ang="0">
                  <a:pos x="4821" y="428"/>
                </a:cxn>
                <a:cxn ang="0">
                  <a:pos x="4780" y="581"/>
                </a:cxn>
                <a:cxn ang="0">
                  <a:pos x="4740" y="706"/>
                </a:cxn>
                <a:cxn ang="0">
                  <a:pos x="4707" y="790"/>
                </a:cxn>
                <a:cxn ang="0">
                  <a:pos x="4671" y="874"/>
                </a:cxn>
                <a:cxn ang="0">
                  <a:pos x="4628" y="959"/>
                </a:cxn>
                <a:cxn ang="0">
                  <a:pos x="4580" y="1043"/>
                </a:cxn>
                <a:cxn ang="0">
                  <a:pos x="4526" y="1127"/>
                </a:cxn>
                <a:cxn ang="0">
                  <a:pos x="4467" y="1208"/>
                </a:cxn>
                <a:cxn ang="0">
                  <a:pos x="4400" y="1287"/>
                </a:cxn>
                <a:cxn ang="0">
                  <a:pos x="4326" y="1361"/>
                </a:cxn>
                <a:cxn ang="0">
                  <a:pos x="4247" y="1432"/>
                </a:cxn>
                <a:cxn ang="0">
                  <a:pos x="4160" y="1500"/>
                </a:cxn>
                <a:cxn ang="0">
                  <a:pos x="4064" y="1560"/>
                </a:cxn>
                <a:cxn ang="0">
                  <a:pos x="3960" y="1615"/>
                </a:cxn>
                <a:cxn ang="0">
                  <a:pos x="3847" y="1663"/>
                </a:cxn>
                <a:cxn ang="0">
                  <a:pos x="3727" y="1703"/>
                </a:cxn>
                <a:cxn ang="0">
                  <a:pos x="3597" y="1737"/>
                </a:cxn>
                <a:cxn ang="0">
                  <a:pos x="3457" y="1760"/>
                </a:cxn>
                <a:cxn ang="0">
                  <a:pos x="3309" y="1775"/>
                </a:cxn>
                <a:cxn ang="0">
                  <a:pos x="3149" y="1778"/>
                </a:cxn>
                <a:cxn ang="0">
                  <a:pos x="3066" y="1776"/>
                </a:cxn>
                <a:cxn ang="0">
                  <a:pos x="2739" y="1766"/>
                </a:cxn>
                <a:cxn ang="0">
                  <a:pos x="2438" y="1770"/>
                </a:cxn>
                <a:cxn ang="0">
                  <a:pos x="2160" y="1783"/>
                </a:cxn>
                <a:cxn ang="0">
                  <a:pos x="1904" y="1808"/>
                </a:cxn>
                <a:cxn ang="0">
                  <a:pos x="1669" y="1844"/>
                </a:cxn>
                <a:cxn ang="0">
                  <a:pos x="1452" y="1891"/>
                </a:cxn>
                <a:cxn ang="0">
                  <a:pos x="1351" y="1918"/>
                </a:cxn>
                <a:cxn ang="0">
                  <a:pos x="1254" y="1949"/>
                </a:cxn>
                <a:cxn ang="0">
                  <a:pos x="1161" y="1983"/>
                </a:cxn>
                <a:cxn ang="0">
                  <a:pos x="1071" y="2018"/>
                </a:cxn>
                <a:cxn ang="0">
                  <a:pos x="984" y="2059"/>
                </a:cxn>
                <a:cxn ang="0">
                  <a:pos x="903" y="2101"/>
                </a:cxn>
                <a:cxn ang="0">
                  <a:pos x="823" y="2144"/>
                </a:cxn>
                <a:cxn ang="0">
                  <a:pos x="747" y="2193"/>
                </a:cxn>
                <a:cxn ang="0">
                  <a:pos x="673" y="2243"/>
                </a:cxn>
                <a:cxn ang="0">
                  <a:pos x="603" y="2296"/>
                </a:cxn>
                <a:cxn ang="0">
                  <a:pos x="535" y="2351"/>
                </a:cxn>
                <a:cxn ang="0">
                  <a:pos x="404" y="2472"/>
                </a:cxn>
                <a:cxn ang="0">
                  <a:pos x="282" y="2604"/>
                </a:cxn>
                <a:cxn ang="0">
                  <a:pos x="167" y="2747"/>
                </a:cxn>
                <a:cxn ang="0">
                  <a:pos x="54" y="2902"/>
                </a:cxn>
              </a:cxnLst>
              <a:rect l="0" t="0" r="r" b="b"/>
              <a:pathLst>
                <a:path w="4875" h="2984">
                  <a:moveTo>
                    <a:pt x="4875" y="0"/>
                  </a:moveTo>
                  <a:lnTo>
                    <a:pt x="4875" y="0"/>
                  </a:lnTo>
                  <a:lnTo>
                    <a:pt x="4875" y="21"/>
                  </a:lnTo>
                  <a:lnTo>
                    <a:pt x="4872" y="79"/>
                  </a:lnTo>
                  <a:lnTo>
                    <a:pt x="4868" y="121"/>
                  </a:lnTo>
                  <a:lnTo>
                    <a:pt x="4864" y="170"/>
                  </a:lnTo>
                  <a:lnTo>
                    <a:pt x="4857" y="226"/>
                  </a:lnTo>
                  <a:lnTo>
                    <a:pt x="4847" y="287"/>
                  </a:lnTo>
                  <a:lnTo>
                    <a:pt x="4835" y="355"/>
                  </a:lnTo>
                  <a:lnTo>
                    <a:pt x="4821" y="428"/>
                  </a:lnTo>
                  <a:lnTo>
                    <a:pt x="4803" y="502"/>
                  </a:lnTo>
                  <a:lnTo>
                    <a:pt x="4780" y="581"/>
                  </a:lnTo>
                  <a:lnTo>
                    <a:pt x="4754" y="664"/>
                  </a:lnTo>
                  <a:lnTo>
                    <a:pt x="4740" y="706"/>
                  </a:lnTo>
                  <a:lnTo>
                    <a:pt x="4724" y="748"/>
                  </a:lnTo>
                  <a:lnTo>
                    <a:pt x="4707" y="790"/>
                  </a:lnTo>
                  <a:lnTo>
                    <a:pt x="4689" y="832"/>
                  </a:lnTo>
                  <a:lnTo>
                    <a:pt x="4671" y="874"/>
                  </a:lnTo>
                  <a:lnTo>
                    <a:pt x="4650" y="917"/>
                  </a:lnTo>
                  <a:lnTo>
                    <a:pt x="4628" y="959"/>
                  </a:lnTo>
                  <a:lnTo>
                    <a:pt x="4604" y="1001"/>
                  </a:lnTo>
                  <a:lnTo>
                    <a:pt x="4580" y="1043"/>
                  </a:lnTo>
                  <a:lnTo>
                    <a:pt x="4554" y="1085"/>
                  </a:lnTo>
                  <a:lnTo>
                    <a:pt x="4526" y="1127"/>
                  </a:lnTo>
                  <a:lnTo>
                    <a:pt x="4497" y="1167"/>
                  </a:lnTo>
                  <a:lnTo>
                    <a:pt x="4467" y="1208"/>
                  </a:lnTo>
                  <a:lnTo>
                    <a:pt x="4435" y="1248"/>
                  </a:lnTo>
                  <a:lnTo>
                    <a:pt x="4400" y="1287"/>
                  </a:lnTo>
                  <a:lnTo>
                    <a:pt x="4364" y="1324"/>
                  </a:lnTo>
                  <a:lnTo>
                    <a:pt x="4326" y="1361"/>
                  </a:lnTo>
                  <a:lnTo>
                    <a:pt x="4288" y="1398"/>
                  </a:lnTo>
                  <a:lnTo>
                    <a:pt x="4247" y="1432"/>
                  </a:lnTo>
                  <a:lnTo>
                    <a:pt x="4204" y="1466"/>
                  </a:lnTo>
                  <a:lnTo>
                    <a:pt x="4160" y="1500"/>
                  </a:lnTo>
                  <a:lnTo>
                    <a:pt x="4113" y="1531"/>
                  </a:lnTo>
                  <a:lnTo>
                    <a:pt x="4064" y="1560"/>
                  </a:lnTo>
                  <a:lnTo>
                    <a:pt x="4013" y="1589"/>
                  </a:lnTo>
                  <a:lnTo>
                    <a:pt x="3960" y="1615"/>
                  </a:lnTo>
                  <a:lnTo>
                    <a:pt x="3906" y="1641"/>
                  </a:lnTo>
                  <a:lnTo>
                    <a:pt x="3847" y="1663"/>
                  </a:lnTo>
                  <a:lnTo>
                    <a:pt x="3789" y="1684"/>
                  </a:lnTo>
                  <a:lnTo>
                    <a:pt x="3727" y="1703"/>
                  </a:lnTo>
                  <a:lnTo>
                    <a:pt x="3663" y="1721"/>
                  </a:lnTo>
                  <a:lnTo>
                    <a:pt x="3597" y="1737"/>
                  </a:lnTo>
                  <a:lnTo>
                    <a:pt x="3528" y="1750"/>
                  </a:lnTo>
                  <a:lnTo>
                    <a:pt x="3457" y="1760"/>
                  </a:lnTo>
                  <a:lnTo>
                    <a:pt x="3385" y="1768"/>
                  </a:lnTo>
                  <a:lnTo>
                    <a:pt x="3309" y="1775"/>
                  </a:lnTo>
                  <a:lnTo>
                    <a:pt x="3230" y="1778"/>
                  </a:lnTo>
                  <a:lnTo>
                    <a:pt x="3149" y="1778"/>
                  </a:lnTo>
                  <a:lnTo>
                    <a:pt x="3066" y="1776"/>
                  </a:lnTo>
                  <a:lnTo>
                    <a:pt x="3066" y="1776"/>
                  </a:lnTo>
                  <a:lnTo>
                    <a:pt x="2899" y="1770"/>
                  </a:lnTo>
                  <a:lnTo>
                    <a:pt x="2739" y="1766"/>
                  </a:lnTo>
                  <a:lnTo>
                    <a:pt x="2585" y="1766"/>
                  </a:lnTo>
                  <a:lnTo>
                    <a:pt x="2438" y="1770"/>
                  </a:lnTo>
                  <a:lnTo>
                    <a:pt x="2297" y="1775"/>
                  </a:lnTo>
                  <a:lnTo>
                    <a:pt x="2160" y="1783"/>
                  </a:lnTo>
                  <a:lnTo>
                    <a:pt x="2030" y="1794"/>
                  </a:lnTo>
                  <a:lnTo>
                    <a:pt x="1904" y="1808"/>
                  </a:lnTo>
                  <a:lnTo>
                    <a:pt x="1784" y="1825"/>
                  </a:lnTo>
                  <a:lnTo>
                    <a:pt x="1669" y="1844"/>
                  </a:lnTo>
                  <a:lnTo>
                    <a:pt x="1558" y="1867"/>
                  </a:lnTo>
                  <a:lnTo>
                    <a:pt x="1452" y="1891"/>
                  </a:lnTo>
                  <a:lnTo>
                    <a:pt x="1401" y="1904"/>
                  </a:lnTo>
                  <a:lnTo>
                    <a:pt x="1351" y="1918"/>
                  </a:lnTo>
                  <a:lnTo>
                    <a:pt x="1302" y="1934"/>
                  </a:lnTo>
                  <a:lnTo>
                    <a:pt x="1254" y="1949"/>
                  </a:lnTo>
                  <a:lnTo>
                    <a:pt x="1207" y="1965"/>
                  </a:lnTo>
                  <a:lnTo>
                    <a:pt x="1161" y="1983"/>
                  </a:lnTo>
                  <a:lnTo>
                    <a:pt x="1115" y="2001"/>
                  </a:lnTo>
                  <a:lnTo>
                    <a:pt x="1071" y="2018"/>
                  </a:lnTo>
                  <a:lnTo>
                    <a:pt x="1028" y="2038"/>
                  </a:lnTo>
                  <a:lnTo>
                    <a:pt x="984" y="2059"/>
                  </a:lnTo>
                  <a:lnTo>
                    <a:pt x="943" y="2078"/>
                  </a:lnTo>
                  <a:lnTo>
                    <a:pt x="903" y="2101"/>
                  </a:lnTo>
                  <a:lnTo>
                    <a:pt x="862" y="2122"/>
                  </a:lnTo>
                  <a:lnTo>
                    <a:pt x="823" y="2144"/>
                  </a:lnTo>
                  <a:lnTo>
                    <a:pt x="785" y="2169"/>
                  </a:lnTo>
                  <a:lnTo>
                    <a:pt x="747" y="2193"/>
                  </a:lnTo>
                  <a:lnTo>
                    <a:pt x="710" y="2217"/>
                  </a:lnTo>
                  <a:lnTo>
                    <a:pt x="673" y="2243"/>
                  </a:lnTo>
                  <a:lnTo>
                    <a:pt x="637" y="2269"/>
                  </a:lnTo>
                  <a:lnTo>
                    <a:pt x="603" y="2296"/>
                  </a:lnTo>
                  <a:lnTo>
                    <a:pt x="568" y="2324"/>
                  </a:lnTo>
                  <a:lnTo>
                    <a:pt x="535" y="2351"/>
                  </a:lnTo>
                  <a:lnTo>
                    <a:pt x="468" y="2411"/>
                  </a:lnTo>
                  <a:lnTo>
                    <a:pt x="404" y="2472"/>
                  </a:lnTo>
                  <a:lnTo>
                    <a:pt x="343" y="2537"/>
                  </a:lnTo>
                  <a:lnTo>
                    <a:pt x="282" y="2604"/>
                  </a:lnTo>
                  <a:lnTo>
                    <a:pt x="224" y="2674"/>
                  </a:lnTo>
                  <a:lnTo>
                    <a:pt x="167" y="2747"/>
                  </a:lnTo>
                  <a:lnTo>
                    <a:pt x="110" y="2822"/>
                  </a:lnTo>
                  <a:lnTo>
                    <a:pt x="54" y="2902"/>
                  </a:lnTo>
                  <a:lnTo>
                    <a:pt x="0" y="298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546302" name="Freeform 62"/>
            <p:cNvSpPr>
              <a:spLocks/>
            </p:cNvSpPr>
            <p:nvPr userDrawn="1"/>
          </p:nvSpPr>
          <p:spPr bwMode="auto">
            <a:xfrm>
              <a:off x="1912" y="510"/>
              <a:ext cx="4831" cy="1548"/>
            </a:xfrm>
            <a:custGeom>
              <a:avLst/>
              <a:gdLst/>
              <a:ahLst/>
              <a:cxnLst>
                <a:cxn ang="0">
                  <a:pos x="4831" y="0"/>
                </a:cxn>
                <a:cxn ang="0">
                  <a:pos x="4828" y="80"/>
                </a:cxn>
                <a:cxn ang="0">
                  <a:pos x="4821" y="172"/>
                </a:cxn>
                <a:cxn ang="0">
                  <a:pos x="4806" y="291"/>
                </a:cxn>
                <a:cxn ang="0">
                  <a:pos x="4782" y="430"/>
                </a:cxn>
                <a:cxn ang="0">
                  <a:pos x="4743" y="587"/>
                </a:cxn>
                <a:cxn ang="0">
                  <a:pos x="4706" y="711"/>
                </a:cxn>
                <a:cxn ang="0">
                  <a:pos x="4674" y="797"/>
                </a:cxn>
                <a:cxn ang="0">
                  <a:pos x="4638" y="882"/>
                </a:cxn>
                <a:cxn ang="0">
                  <a:pos x="4597" y="969"/>
                </a:cxn>
                <a:cxn ang="0">
                  <a:pos x="4550" y="1055"/>
                </a:cxn>
                <a:cxn ang="0">
                  <a:pos x="4497" y="1139"/>
                </a:cxn>
                <a:cxn ang="0">
                  <a:pos x="4439" y="1223"/>
                </a:cxn>
                <a:cxn ang="0">
                  <a:pos x="4374" y="1302"/>
                </a:cxn>
                <a:cxn ang="0">
                  <a:pos x="4303" y="1379"/>
                </a:cxn>
                <a:cxn ang="0">
                  <a:pos x="4224" y="1452"/>
                </a:cxn>
                <a:cxn ang="0">
                  <a:pos x="4136" y="1522"/>
                </a:cxn>
                <a:cxn ang="0">
                  <a:pos x="4042" y="1584"/>
                </a:cxn>
                <a:cxn ang="0">
                  <a:pos x="3939" y="1643"/>
                </a:cxn>
                <a:cxn ang="0">
                  <a:pos x="3828" y="1693"/>
                </a:cxn>
                <a:cxn ang="0">
                  <a:pos x="3707" y="1736"/>
                </a:cxn>
                <a:cxn ang="0">
                  <a:pos x="3578" y="1772"/>
                </a:cxn>
                <a:cxn ang="0">
                  <a:pos x="3439" y="1798"/>
                </a:cxn>
                <a:cxn ang="0">
                  <a:pos x="3291" y="1815"/>
                </a:cxn>
                <a:cxn ang="0">
                  <a:pos x="3131" y="1822"/>
                </a:cxn>
                <a:cxn ang="0">
                  <a:pos x="3048" y="1822"/>
                </a:cxn>
                <a:cxn ang="0">
                  <a:pos x="2720" y="1819"/>
                </a:cxn>
                <a:cxn ang="0">
                  <a:pos x="2419" y="1828"/>
                </a:cxn>
                <a:cxn ang="0">
                  <a:pos x="2141" y="1848"/>
                </a:cxn>
                <a:cxn ang="0">
                  <a:pos x="1887" y="1877"/>
                </a:cxn>
                <a:cxn ang="0">
                  <a:pos x="1651" y="1919"/>
                </a:cxn>
                <a:cxn ang="0">
                  <a:pos x="1436" y="1970"/>
                </a:cxn>
                <a:cxn ang="0">
                  <a:pos x="1335" y="1999"/>
                </a:cxn>
                <a:cxn ang="0">
                  <a:pos x="1239" y="2032"/>
                </a:cxn>
                <a:cxn ang="0">
                  <a:pos x="1146" y="2067"/>
                </a:cxn>
                <a:cxn ang="0">
                  <a:pos x="1057" y="2106"/>
                </a:cxn>
                <a:cxn ang="0">
                  <a:pos x="971" y="2148"/>
                </a:cxn>
                <a:cxn ang="0">
                  <a:pos x="889" y="2192"/>
                </a:cxn>
                <a:cxn ang="0">
                  <a:pos x="811" y="2237"/>
                </a:cxn>
                <a:cxn ang="0">
                  <a:pos x="735" y="2287"/>
                </a:cxn>
                <a:cxn ang="0">
                  <a:pos x="663" y="2339"/>
                </a:cxn>
                <a:cxn ang="0">
                  <a:pos x="593" y="2393"/>
                </a:cxn>
                <a:cxn ang="0">
                  <a:pos x="525" y="2452"/>
                </a:cxn>
                <a:cxn ang="0">
                  <a:pos x="397" y="2576"/>
                </a:cxn>
                <a:cxn ang="0">
                  <a:pos x="277" y="2710"/>
                </a:cxn>
                <a:cxn ang="0">
                  <a:pos x="163" y="2857"/>
                </a:cxn>
                <a:cxn ang="0">
                  <a:pos x="53" y="3013"/>
                </a:cxn>
              </a:cxnLst>
              <a:rect l="0" t="0" r="r" b="b"/>
              <a:pathLst>
                <a:path w="4831" h="3097">
                  <a:moveTo>
                    <a:pt x="4831" y="0"/>
                  </a:moveTo>
                  <a:lnTo>
                    <a:pt x="4831" y="0"/>
                  </a:lnTo>
                  <a:lnTo>
                    <a:pt x="4829" y="21"/>
                  </a:lnTo>
                  <a:lnTo>
                    <a:pt x="4828" y="80"/>
                  </a:lnTo>
                  <a:lnTo>
                    <a:pt x="4825" y="122"/>
                  </a:lnTo>
                  <a:lnTo>
                    <a:pt x="4821" y="172"/>
                  </a:lnTo>
                  <a:lnTo>
                    <a:pt x="4814" y="228"/>
                  </a:lnTo>
                  <a:lnTo>
                    <a:pt x="4806" y="291"/>
                  </a:lnTo>
                  <a:lnTo>
                    <a:pt x="4796" y="359"/>
                  </a:lnTo>
                  <a:lnTo>
                    <a:pt x="4782" y="430"/>
                  </a:lnTo>
                  <a:lnTo>
                    <a:pt x="4764" y="507"/>
                  </a:lnTo>
                  <a:lnTo>
                    <a:pt x="4743" y="587"/>
                  </a:lnTo>
                  <a:lnTo>
                    <a:pt x="4719" y="669"/>
                  </a:lnTo>
                  <a:lnTo>
                    <a:pt x="4706" y="711"/>
                  </a:lnTo>
                  <a:lnTo>
                    <a:pt x="4690" y="755"/>
                  </a:lnTo>
                  <a:lnTo>
                    <a:pt x="4674" y="797"/>
                  </a:lnTo>
                  <a:lnTo>
                    <a:pt x="4657" y="840"/>
                  </a:lnTo>
                  <a:lnTo>
                    <a:pt x="4638" y="882"/>
                  </a:lnTo>
                  <a:lnTo>
                    <a:pt x="4618" y="926"/>
                  </a:lnTo>
                  <a:lnTo>
                    <a:pt x="4597" y="969"/>
                  </a:lnTo>
                  <a:lnTo>
                    <a:pt x="4574" y="1011"/>
                  </a:lnTo>
                  <a:lnTo>
                    <a:pt x="4550" y="1055"/>
                  </a:lnTo>
                  <a:lnTo>
                    <a:pt x="4525" y="1097"/>
                  </a:lnTo>
                  <a:lnTo>
                    <a:pt x="4497" y="1139"/>
                  </a:lnTo>
                  <a:lnTo>
                    <a:pt x="4470" y="1181"/>
                  </a:lnTo>
                  <a:lnTo>
                    <a:pt x="4439" y="1223"/>
                  </a:lnTo>
                  <a:lnTo>
                    <a:pt x="4407" y="1263"/>
                  </a:lnTo>
                  <a:lnTo>
                    <a:pt x="4374" y="1302"/>
                  </a:lnTo>
                  <a:lnTo>
                    <a:pt x="4339" y="1342"/>
                  </a:lnTo>
                  <a:lnTo>
                    <a:pt x="4303" y="1379"/>
                  </a:lnTo>
                  <a:lnTo>
                    <a:pt x="4264" y="1417"/>
                  </a:lnTo>
                  <a:lnTo>
                    <a:pt x="4224" y="1452"/>
                  </a:lnTo>
                  <a:lnTo>
                    <a:pt x="4181" y="1488"/>
                  </a:lnTo>
                  <a:lnTo>
                    <a:pt x="4136" y="1522"/>
                  </a:lnTo>
                  <a:lnTo>
                    <a:pt x="4091" y="1554"/>
                  </a:lnTo>
                  <a:lnTo>
                    <a:pt x="4042" y="1584"/>
                  </a:lnTo>
                  <a:lnTo>
                    <a:pt x="3992" y="1614"/>
                  </a:lnTo>
                  <a:lnTo>
                    <a:pt x="3939" y="1643"/>
                  </a:lnTo>
                  <a:lnTo>
                    <a:pt x="3885" y="1668"/>
                  </a:lnTo>
                  <a:lnTo>
                    <a:pt x="3828" y="1693"/>
                  </a:lnTo>
                  <a:lnTo>
                    <a:pt x="3768" y="1715"/>
                  </a:lnTo>
                  <a:lnTo>
                    <a:pt x="3707" y="1736"/>
                  </a:lnTo>
                  <a:lnTo>
                    <a:pt x="3643" y="1754"/>
                  </a:lnTo>
                  <a:lnTo>
                    <a:pt x="3578" y="1772"/>
                  </a:lnTo>
                  <a:lnTo>
                    <a:pt x="3510" y="1786"/>
                  </a:lnTo>
                  <a:lnTo>
                    <a:pt x="3439" y="1798"/>
                  </a:lnTo>
                  <a:lnTo>
                    <a:pt x="3366" y="1807"/>
                  </a:lnTo>
                  <a:lnTo>
                    <a:pt x="3291" y="1815"/>
                  </a:lnTo>
                  <a:lnTo>
                    <a:pt x="3212" y="1820"/>
                  </a:lnTo>
                  <a:lnTo>
                    <a:pt x="3131" y="1822"/>
                  </a:lnTo>
                  <a:lnTo>
                    <a:pt x="3048" y="1822"/>
                  </a:lnTo>
                  <a:lnTo>
                    <a:pt x="3048" y="1822"/>
                  </a:lnTo>
                  <a:lnTo>
                    <a:pt x="2881" y="1819"/>
                  </a:lnTo>
                  <a:lnTo>
                    <a:pt x="2720" y="1819"/>
                  </a:lnTo>
                  <a:lnTo>
                    <a:pt x="2567" y="1822"/>
                  </a:lnTo>
                  <a:lnTo>
                    <a:pt x="2419" y="1828"/>
                  </a:lnTo>
                  <a:lnTo>
                    <a:pt x="2277" y="1836"/>
                  </a:lnTo>
                  <a:lnTo>
                    <a:pt x="2141" y="1848"/>
                  </a:lnTo>
                  <a:lnTo>
                    <a:pt x="2012" y="1861"/>
                  </a:lnTo>
                  <a:lnTo>
                    <a:pt x="1887" y="1877"/>
                  </a:lnTo>
                  <a:lnTo>
                    <a:pt x="1766" y="1896"/>
                  </a:lnTo>
                  <a:lnTo>
                    <a:pt x="1651" y="1919"/>
                  </a:lnTo>
                  <a:lnTo>
                    <a:pt x="1541" y="1943"/>
                  </a:lnTo>
                  <a:lnTo>
                    <a:pt x="1436" y="1970"/>
                  </a:lnTo>
                  <a:lnTo>
                    <a:pt x="1384" y="1985"/>
                  </a:lnTo>
                  <a:lnTo>
                    <a:pt x="1335" y="1999"/>
                  </a:lnTo>
                  <a:lnTo>
                    <a:pt x="1286" y="2016"/>
                  </a:lnTo>
                  <a:lnTo>
                    <a:pt x="1239" y="2032"/>
                  </a:lnTo>
                  <a:lnTo>
                    <a:pt x="1191" y="2050"/>
                  </a:lnTo>
                  <a:lnTo>
                    <a:pt x="1146" y="2067"/>
                  </a:lnTo>
                  <a:lnTo>
                    <a:pt x="1100" y="2087"/>
                  </a:lnTo>
                  <a:lnTo>
                    <a:pt x="1057" y="2106"/>
                  </a:lnTo>
                  <a:lnTo>
                    <a:pt x="1014" y="2127"/>
                  </a:lnTo>
                  <a:lnTo>
                    <a:pt x="971" y="2148"/>
                  </a:lnTo>
                  <a:lnTo>
                    <a:pt x="930" y="2169"/>
                  </a:lnTo>
                  <a:lnTo>
                    <a:pt x="889" y="2192"/>
                  </a:lnTo>
                  <a:lnTo>
                    <a:pt x="850" y="2214"/>
                  </a:lnTo>
                  <a:lnTo>
                    <a:pt x="811" y="2237"/>
                  </a:lnTo>
                  <a:lnTo>
                    <a:pt x="772" y="2263"/>
                  </a:lnTo>
                  <a:lnTo>
                    <a:pt x="735" y="2287"/>
                  </a:lnTo>
                  <a:lnTo>
                    <a:pt x="699" y="2313"/>
                  </a:lnTo>
                  <a:lnTo>
                    <a:pt x="663" y="2339"/>
                  </a:lnTo>
                  <a:lnTo>
                    <a:pt x="628" y="2366"/>
                  </a:lnTo>
                  <a:lnTo>
                    <a:pt x="593" y="2393"/>
                  </a:lnTo>
                  <a:lnTo>
                    <a:pt x="558" y="2423"/>
                  </a:lnTo>
                  <a:lnTo>
                    <a:pt x="525" y="2452"/>
                  </a:lnTo>
                  <a:lnTo>
                    <a:pt x="460" y="2511"/>
                  </a:lnTo>
                  <a:lnTo>
                    <a:pt x="397" y="2576"/>
                  </a:lnTo>
                  <a:lnTo>
                    <a:pt x="336" y="2640"/>
                  </a:lnTo>
                  <a:lnTo>
                    <a:pt x="277" y="2710"/>
                  </a:lnTo>
                  <a:lnTo>
                    <a:pt x="220" y="2783"/>
                  </a:lnTo>
                  <a:lnTo>
                    <a:pt x="163" y="2857"/>
                  </a:lnTo>
                  <a:lnTo>
                    <a:pt x="107" y="2934"/>
                  </a:lnTo>
                  <a:lnTo>
                    <a:pt x="53" y="3013"/>
                  </a:lnTo>
                  <a:lnTo>
                    <a:pt x="0" y="3097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546303" name="Freeform 63"/>
            <p:cNvSpPr>
              <a:spLocks/>
            </p:cNvSpPr>
            <p:nvPr userDrawn="1"/>
          </p:nvSpPr>
          <p:spPr bwMode="auto">
            <a:xfrm>
              <a:off x="1968" y="481"/>
              <a:ext cx="4782" cy="1605"/>
            </a:xfrm>
            <a:custGeom>
              <a:avLst/>
              <a:gdLst/>
              <a:ahLst/>
              <a:cxnLst>
                <a:cxn ang="0">
                  <a:pos x="4782" y="0"/>
                </a:cxn>
                <a:cxn ang="0">
                  <a:pos x="4780" y="81"/>
                </a:cxn>
                <a:cxn ang="0">
                  <a:pos x="4775" y="173"/>
                </a:cxn>
                <a:cxn ang="0">
                  <a:pos x="4762" y="292"/>
                </a:cxn>
                <a:cxn ang="0">
                  <a:pos x="4740" y="433"/>
                </a:cxn>
                <a:cxn ang="0">
                  <a:pos x="4704" y="591"/>
                </a:cxn>
                <a:cxn ang="0">
                  <a:pos x="4668" y="717"/>
                </a:cxn>
                <a:cxn ang="0">
                  <a:pos x="4637" y="802"/>
                </a:cxn>
                <a:cxn ang="0">
                  <a:pos x="4602" y="890"/>
                </a:cxn>
                <a:cxn ang="0">
                  <a:pos x="4564" y="978"/>
                </a:cxn>
                <a:cxn ang="0">
                  <a:pos x="4518" y="1066"/>
                </a:cxn>
                <a:cxn ang="0">
                  <a:pos x="4466" y="1151"/>
                </a:cxn>
                <a:cxn ang="0">
                  <a:pos x="4409" y="1235"/>
                </a:cxn>
                <a:cxn ang="0">
                  <a:pos x="4346" y="1318"/>
                </a:cxn>
                <a:cxn ang="0">
                  <a:pos x="4275" y="1397"/>
                </a:cxn>
                <a:cxn ang="0">
                  <a:pos x="4197" y="1471"/>
                </a:cxn>
                <a:cxn ang="0">
                  <a:pos x="4111" y="1542"/>
                </a:cxn>
                <a:cxn ang="0">
                  <a:pos x="4018" y="1608"/>
                </a:cxn>
                <a:cxn ang="0">
                  <a:pos x="3917" y="1668"/>
                </a:cxn>
                <a:cxn ang="0">
                  <a:pos x="3805" y="1721"/>
                </a:cxn>
                <a:cxn ang="0">
                  <a:pos x="3686" y="1766"/>
                </a:cxn>
                <a:cxn ang="0">
                  <a:pos x="3557" y="1805"/>
                </a:cxn>
                <a:cxn ang="0">
                  <a:pos x="3418" y="1834"/>
                </a:cxn>
                <a:cxn ang="0">
                  <a:pos x="3270" y="1855"/>
                </a:cxn>
                <a:cxn ang="0">
                  <a:pos x="3110" y="1865"/>
                </a:cxn>
                <a:cxn ang="0">
                  <a:pos x="3027" y="1867"/>
                </a:cxn>
                <a:cxn ang="0">
                  <a:pos x="2700" y="1870"/>
                </a:cxn>
                <a:cxn ang="0">
                  <a:pos x="2399" y="1884"/>
                </a:cxn>
                <a:cxn ang="0">
                  <a:pos x="2121" y="1910"/>
                </a:cxn>
                <a:cxn ang="0">
                  <a:pos x="1867" y="1946"/>
                </a:cxn>
                <a:cxn ang="0">
                  <a:pos x="1633" y="1991"/>
                </a:cxn>
                <a:cxn ang="0">
                  <a:pos x="1419" y="2047"/>
                </a:cxn>
                <a:cxn ang="0">
                  <a:pos x="1317" y="2080"/>
                </a:cxn>
                <a:cxn ang="0">
                  <a:pos x="1222" y="2115"/>
                </a:cxn>
                <a:cxn ang="0">
                  <a:pos x="1129" y="2152"/>
                </a:cxn>
                <a:cxn ang="0">
                  <a:pos x="1041" y="2193"/>
                </a:cxn>
                <a:cxn ang="0">
                  <a:pos x="956" y="2235"/>
                </a:cxn>
                <a:cxn ang="0">
                  <a:pos x="874" y="2282"/>
                </a:cxn>
                <a:cxn ang="0">
                  <a:pos x="797" y="2330"/>
                </a:cxn>
                <a:cxn ang="0">
                  <a:pos x="722" y="2380"/>
                </a:cxn>
                <a:cxn ang="0">
                  <a:pos x="651" y="2435"/>
                </a:cxn>
                <a:cxn ang="0">
                  <a:pos x="582" y="2491"/>
                </a:cxn>
                <a:cxn ang="0">
                  <a:pos x="515" y="2550"/>
                </a:cxn>
                <a:cxn ang="0">
                  <a:pos x="389" y="2677"/>
                </a:cxn>
                <a:cxn ang="0">
                  <a:pos x="271" y="2816"/>
                </a:cxn>
                <a:cxn ang="0">
                  <a:pos x="158" y="2965"/>
                </a:cxn>
                <a:cxn ang="0">
                  <a:pos x="51" y="3124"/>
                </a:cxn>
              </a:cxnLst>
              <a:rect l="0" t="0" r="r" b="b"/>
              <a:pathLst>
                <a:path w="4782" h="3210">
                  <a:moveTo>
                    <a:pt x="4782" y="0"/>
                  </a:moveTo>
                  <a:lnTo>
                    <a:pt x="4782" y="0"/>
                  </a:lnTo>
                  <a:lnTo>
                    <a:pt x="4782" y="21"/>
                  </a:lnTo>
                  <a:lnTo>
                    <a:pt x="4780" y="81"/>
                  </a:lnTo>
                  <a:lnTo>
                    <a:pt x="4779" y="123"/>
                  </a:lnTo>
                  <a:lnTo>
                    <a:pt x="4775" y="173"/>
                  </a:lnTo>
                  <a:lnTo>
                    <a:pt x="4770" y="229"/>
                  </a:lnTo>
                  <a:lnTo>
                    <a:pt x="4762" y="292"/>
                  </a:lnTo>
                  <a:lnTo>
                    <a:pt x="4752" y="360"/>
                  </a:lnTo>
                  <a:lnTo>
                    <a:pt x="4740" y="433"/>
                  </a:lnTo>
                  <a:lnTo>
                    <a:pt x="4723" y="510"/>
                  </a:lnTo>
                  <a:lnTo>
                    <a:pt x="4704" y="591"/>
                  </a:lnTo>
                  <a:lnTo>
                    <a:pt x="4682" y="675"/>
                  </a:lnTo>
                  <a:lnTo>
                    <a:pt x="4668" y="717"/>
                  </a:lnTo>
                  <a:lnTo>
                    <a:pt x="4654" y="760"/>
                  </a:lnTo>
                  <a:lnTo>
                    <a:pt x="4637" y="802"/>
                  </a:lnTo>
                  <a:lnTo>
                    <a:pt x="4620" y="846"/>
                  </a:lnTo>
                  <a:lnTo>
                    <a:pt x="4602" y="890"/>
                  </a:lnTo>
                  <a:lnTo>
                    <a:pt x="4584" y="935"/>
                  </a:lnTo>
                  <a:lnTo>
                    <a:pt x="4564" y="978"/>
                  </a:lnTo>
                  <a:lnTo>
                    <a:pt x="4541" y="1022"/>
                  </a:lnTo>
                  <a:lnTo>
                    <a:pt x="4518" y="1066"/>
                  </a:lnTo>
                  <a:lnTo>
                    <a:pt x="4493" y="1108"/>
                  </a:lnTo>
                  <a:lnTo>
                    <a:pt x="4466" y="1151"/>
                  </a:lnTo>
                  <a:lnTo>
                    <a:pt x="4439" y="1193"/>
                  </a:lnTo>
                  <a:lnTo>
                    <a:pt x="4409" y="1235"/>
                  </a:lnTo>
                  <a:lnTo>
                    <a:pt x="4379" y="1277"/>
                  </a:lnTo>
                  <a:lnTo>
                    <a:pt x="4346" y="1318"/>
                  </a:lnTo>
                  <a:lnTo>
                    <a:pt x="4311" y="1358"/>
                  </a:lnTo>
                  <a:lnTo>
                    <a:pt x="4275" y="1397"/>
                  </a:lnTo>
                  <a:lnTo>
                    <a:pt x="4237" y="1435"/>
                  </a:lnTo>
                  <a:lnTo>
                    <a:pt x="4197" y="1471"/>
                  </a:lnTo>
                  <a:lnTo>
                    <a:pt x="4155" y="1508"/>
                  </a:lnTo>
                  <a:lnTo>
                    <a:pt x="4111" y="1542"/>
                  </a:lnTo>
                  <a:lnTo>
                    <a:pt x="4065" y="1576"/>
                  </a:lnTo>
                  <a:lnTo>
                    <a:pt x="4018" y="1608"/>
                  </a:lnTo>
                  <a:lnTo>
                    <a:pt x="3968" y="1639"/>
                  </a:lnTo>
                  <a:lnTo>
                    <a:pt x="3917" y="1668"/>
                  </a:lnTo>
                  <a:lnTo>
                    <a:pt x="3862" y="1695"/>
                  </a:lnTo>
                  <a:lnTo>
                    <a:pt x="3805" y="1721"/>
                  </a:lnTo>
                  <a:lnTo>
                    <a:pt x="3747" y="1744"/>
                  </a:lnTo>
                  <a:lnTo>
                    <a:pt x="3686" y="1766"/>
                  </a:lnTo>
                  <a:lnTo>
                    <a:pt x="3622" y="1787"/>
                  </a:lnTo>
                  <a:lnTo>
                    <a:pt x="3557" y="1805"/>
                  </a:lnTo>
                  <a:lnTo>
                    <a:pt x="3489" y="1821"/>
                  </a:lnTo>
                  <a:lnTo>
                    <a:pt x="3418" y="1834"/>
                  </a:lnTo>
                  <a:lnTo>
                    <a:pt x="3344" y="1846"/>
                  </a:lnTo>
                  <a:lnTo>
                    <a:pt x="3270" y="1855"/>
                  </a:lnTo>
                  <a:lnTo>
                    <a:pt x="3192" y="1860"/>
                  </a:lnTo>
                  <a:lnTo>
                    <a:pt x="3110" y="1865"/>
                  </a:lnTo>
                  <a:lnTo>
                    <a:pt x="3027" y="1867"/>
                  </a:lnTo>
                  <a:lnTo>
                    <a:pt x="3027" y="1867"/>
                  </a:lnTo>
                  <a:lnTo>
                    <a:pt x="2860" y="1867"/>
                  </a:lnTo>
                  <a:lnTo>
                    <a:pt x="2700" y="1870"/>
                  </a:lnTo>
                  <a:lnTo>
                    <a:pt x="2546" y="1876"/>
                  </a:lnTo>
                  <a:lnTo>
                    <a:pt x="2399" y="1884"/>
                  </a:lnTo>
                  <a:lnTo>
                    <a:pt x="2257" y="1896"/>
                  </a:lnTo>
                  <a:lnTo>
                    <a:pt x="2121" y="1910"/>
                  </a:lnTo>
                  <a:lnTo>
                    <a:pt x="1992" y="1926"/>
                  </a:lnTo>
                  <a:lnTo>
                    <a:pt x="1867" y="1946"/>
                  </a:lnTo>
                  <a:lnTo>
                    <a:pt x="1748" y="1967"/>
                  </a:lnTo>
                  <a:lnTo>
                    <a:pt x="1633" y="1991"/>
                  </a:lnTo>
                  <a:lnTo>
                    <a:pt x="1523" y="2018"/>
                  </a:lnTo>
                  <a:lnTo>
                    <a:pt x="1419" y="2047"/>
                  </a:lnTo>
                  <a:lnTo>
                    <a:pt x="1367" y="2064"/>
                  </a:lnTo>
                  <a:lnTo>
                    <a:pt x="1317" y="2080"/>
                  </a:lnTo>
                  <a:lnTo>
                    <a:pt x="1269" y="2097"/>
                  </a:lnTo>
                  <a:lnTo>
                    <a:pt x="1222" y="2115"/>
                  </a:lnTo>
                  <a:lnTo>
                    <a:pt x="1174" y="2133"/>
                  </a:lnTo>
                  <a:lnTo>
                    <a:pt x="1129" y="2152"/>
                  </a:lnTo>
                  <a:lnTo>
                    <a:pt x="1084" y="2172"/>
                  </a:lnTo>
                  <a:lnTo>
                    <a:pt x="1041" y="2193"/>
                  </a:lnTo>
                  <a:lnTo>
                    <a:pt x="998" y="2214"/>
                  </a:lnTo>
                  <a:lnTo>
                    <a:pt x="956" y="2235"/>
                  </a:lnTo>
                  <a:lnTo>
                    <a:pt x="915" y="2257"/>
                  </a:lnTo>
                  <a:lnTo>
                    <a:pt x="874" y="2282"/>
                  </a:lnTo>
                  <a:lnTo>
                    <a:pt x="836" y="2306"/>
                  </a:lnTo>
                  <a:lnTo>
                    <a:pt x="797" y="2330"/>
                  </a:lnTo>
                  <a:lnTo>
                    <a:pt x="759" y="2354"/>
                  </a:lnTo>
                  <a:lnTo>
                    <a:pt x="722" y="2380"/>
                  </a:lnTo>
                  <a:lnTo>
                    <a:pt x="686" y="2407"/>
                  </a:lnTo>
                  <a:lnTo>
                    <a:pt x="651" y="2435"/>
                  </a:lnTo>
                  <a:lnTo>
                    <a:pt x="615" y="2462"/>
                  </a:lnTo>
                  <a:lnTo>
                    <a:pt x="582" y="2491"/>
                  </a:lnTo>
                  <a:lnTo>
                    <a:pt x="548" y="2520"/>
                  </a:lnTo>
                  <a:lnTo>
                    <a:pt x="515" y="2550"/>
                  </a:lnTo>
                  <a:lnTo>
                    <a:pt x="451" y="2613"/>
                  </a:lnTo>
                  <a:lnTo>
                    <a:pt x="389" y="2677"/>
                  </a:lnTo>
                  <a:lnTo>
                    <a:pt x="329" y="2745"/>
                  </a:lnTo>
                  <a:lnTo>
                    <a:pt x="271" y="2816"/>
                  </a:lnTo>
                  <a:lnTo>
                    <a:pt x="214" y="2889"/>
                  </a:lnTo>
                  <a:lnTo>
                    <a:pt x="158" y="2965"/>
                  </a:lnTo>
                  <a:lnTo>
                    <a:pt x="104" y="3044"/>
                  </a:lnTo>
                  <a:lnTo>
                    <a:pt x="51" y="3124"/>
                  </a:lnTo>
                  <a:lnTo>
                    <a:pt x="0" y="321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546304" name="Freeform 64"/>
            <p:cNvSpPr>
              <a:spLocks/>
            </p:cNvSpPr>
            <p:nvPr userDrawn="1"/>
          </p:nvSpPr>
          <p:spPr bwMode="auto">
            <a:xfrm>
              <a:off x="2023" y="453"/>
              <a:ext cx="4733" cy="1662"/>
            </a:xfrm>
            <a:custGeom>
              <a:avLst/>
              <a:gdLst/>
              <a:ahLst/>
              <a:cxnLst>
                <a:cxn ang="0">
                  <a:pos x="4733" y="0"/>
                </a:cxn>
                <a:cxn ang="0">
                  <a:pos x="4733" y="81"/>
                </a:cxn>
                <a:cxn ang="0">
                  <a:pos x="4729" y="173"/>
                </a:cxn>
                <a:cxn ang="0">
                  <a:pos x="4718" y="294"/>
                </a:cxn>
                <a:cxn ang="0">
                  <a:pos x="4699" y="436"/>
                </a:cxn>
                <a:cxn ang="0">
                  <a:pos x="4665" y="596"/>
                </a:cxn>
                <a:cxn ang="0">
                  <a:pos x="4631" y="724"/>
                </a:cxn>
                <a:cxn ang="0">
                  <a:pos x="4602" y="811"/>
                </a:cxn>
                <a:cxn ang="0">
                  <a:pos x="4568" y="898"/>
                </a:cxn>
                <a:cxn ang="0">
                  <a:pos x="4529" y="987"/>
                </a:cxn>
                <a:cxn ang="0">
                  <a:pos x="4486" y="1076"/>
                </a:cxn>
                <a:cxn ang="0">
                  <a:pos x="4436" y="1165"/>
                </a:cxn>
                <a:cxn ang="0">
                  <a:pos x="4381" y="1250"/>
                </a:cxn>
                <a:cxn ang="0">
                  <a:pos x="4317" y="1334"/>
                </a:cxn>
                <a:cxn ang="0">
                  <a:pos x="4247" y="1415"/>
                </a:cxn>
                <a:cxn ang="0">
                  <a:pos x="4171" y="1491"/>
                </a:cxn>
                <a:cxn ang="0">
                  <a:pos x="4086" y="1563"/>
                </a:cxn>
                <a:cxn ang="0">
                  <a:pos x="3993" y="1631"/>
                </a:cxn>
                <a:cxn ang="0">
                  <a:pos x="3893" y="1694"/>
                </a:cxn>
                <a:cxn ang="0">
                  <a:pos x="3784" y="1749"/>
                </a:cxn>
                <a:cxn ang="0">
                  <a:pos x="3664" y="1798"/>
                </a:cxn>
                <a:cxn ang="0">
                  <a:pos x="3537" y="1840"/>
                </a:cxn>
                <a:cxn ang="0">
                  <a:pos x="3398" y="1872"/>
                </a:cxn>
                <a:cxn ang="0">
                  <a:pos x="3249" y="1894"/>
                </a:cxn>
                <a:cxn ang="0">
                  <a:pos x="3091" y="1909"/>
                </a:cxn>
                <a:cxn ang="0">
                  <a:pos x="3008" y="1911"/>
                </a:cxn>
                <a:cxn ang="0">
                  <a:pos x="2681" y="1922"/>
                </a:cxn>
                <a:cxn ang="0">
                  <a:pos x="2380" y="1943"/>
                </a:cxn>
                <a:cxn ang="0">
                  <a:pos x="2102" y="1974"/>
                </a:cxn>
                <a:cxn ang="0">
                  <a:pos x="1848" y="2014"/>
                </a:cxn>
                <a:cxn ang="0">
                  <a:pos x="1615" y="2066"/>
                </a:cxn>
                <a:cxn ang="0">
                  <a:pos x="1401" y="2127"/>
                </a:cxn>
                <a:cxn ang="0">
                  <a:pos x="1301" y="2161"/>
                </a:cxn>
                <a:cxn ang="0">
                  <a:pos x="1205" y="2198"/>
                </a:cxn>
                <a:cxn ang="0">
                  <a:pos x="1114" y="2237"/>
                </a:cxn>
                <a:cxn ang="0">
                  <a:pos x="1026" y="2280"/>
                </a:cxn>
                <a:cxn ang="0">
                  <a:pos x="942" y="2324"/>
                </a:cxn>
                <a:cxn ang="0">
                  <a:pos x="861" y="2372"/>
                </a:cxn>
                <a:cxn ang="0">
                  <a:pos x="785" y="2422"/>
                </a:cxn>
                <a:cxn ang="0">
                  <a:pos x="711" y="2476"/>
                </a:cxn>
                <a:cxn ang="0">
                  <a:pos x="639" y="2531"/>
                </a:cxn>
                <a:cxn ang="0">
                  <a:pos x="571" y="2589"/>
                </a:cxn>
                <a:cxn ang="0">
                  <a:pos x="506" y="2650"/>
                </a:cxn>
                <a:cxn ang="0">
                  <a:pos x="382" y="2779"/>
                </a:cxn>
                <a:cxn ang="0">
                  <a:pos x="265" y="2921"/>
                </a:cxn>
                <a:cxn ang="0">
                  <a:pos x="156" y="3073"/>
                </a:cxn>
                <a:cxn ang="0">
                  <a:pos x="52" y="3236"/>
                </a:cxn>
              </a:cxnLst>
              <a:rect l="0" t="0" r="r" b="b"/>
              <a:pathLst>
                <a:path w="4733" h="3323">
                  <a:moveTo>
                    <a:pt x="4733" y="0"/>
                  </a:moveTo>
                  <a:lnTo>
                    <a:pt x="4733" y="0"/>
                  </a:lnTo>
                  <a:lnTo>
                    <a:pt x="4733" y="21"/>
                  </a:lnTo>
                  <a:lnTo>
                    <a:pt x="4733" y="81"/>
                  </a:lnTo>
                  <a:lnTo>
                    <a:pt x="4732" y="123"/>
                  </a:lnTo>
                  <a:lnTo>
                    <a:pt x="4729" y="173"/>
                  </a:lnTo>
                  <a:lnTo>
                    <a:pt x="4725" y="231"/>
                  </a:lnTo>
                  <a:lnTo>
                    <a:pt x="4718" y="294"/>
                  </a:lnTo>
                  <a:lnTo>
                    <a:pt x="4710" y="364"/>
                  </a:lnTo>
                  <a:lnTo>
                    <a:pt x="4699" y="436"/>
                  </a:lnTo>
                  <a:lnTo>
                    <a:pt x="4683" y="516"/>
                  </a:lnTo>
                  <a:lnTo>
                    <a:pt x="4665" y="596"/>
                  </a:lnTo>
                  <a:lnTo>
                    <a:pt x="4643" y="680"/>
                  </a:lnTo>
                  <a:lnTo>
                    <a:pt x="4631" y="724"/>
                  </a:lnTo>
                  <a:lnTo>
                    <a:pt x="4617" y="767"/>
                  </a:lnTo>
                  <a:lnTo>
                    <a:pt x="4602" y="811"/>
                  </a:lnTo>
                  <a:lnTo>
                    <a:pt x="4586" y="855"/>
                  </a:lnTo>
                  <a:lnTo>
                    <a:pt x="4568" y="898"/>
                  </a:lnTo>
                  <a:lnTo>
                    <a:pt x="4550" y="943"/>
                  </a:lnTo>
                  <a:lnTo>
                    <a:pt x="4529" y="987"/>
                  </a:lnTo>
                  <a:lnTo>
                    <a:pt x="4509" y="1032"/>
                  </a:lnTo>
                  <a:lnTo>
                    <a:pt x="4486" y="1076"/>
                  </a:lnTo>
                  <a:lnTo>
                    <a:pt x="4461" y="1119"/>
                  </a:lnTo>
                  <a:lnTo>
                    <a:pt x="4436" y="1165"/>
                  </a:lnTo>
                  <a:lnTo>
                    <a:pt x="4409" y="1207"/>
                  </a:lnTo>
                  <a:lnTo>
                    <a:pt x="4381" y="1250"/>
                  </a:lnTo>
                  <a:lnTo>
                    <a:pt x="4350" y="1292"/>
                  </a:lnTo>
                  <a:lnTo>
                    <a:pt x="4317" y="1334"/>
                  </a:lnTo>
                  <a:lnTo>
                    <a:pt x="4284" y="1375"/>
                  </a:lnTo>
                  <a:lnTo>
                    <a:pt x="4247" y="1415"/>
                  </a:lnTo>
                  <a:lnTo>
                    <a:pt x="4210" y="1454"/>
                  </a:lnTo>
                  <a:lnTo>
                    <a:pt x="4171" y="1491"/>
                  </a:lnTo>
                  <a:lnTo>
                    <a:pt x="4129" y="1528"/>
                  </a:lnTo>
                  <a:lnTo>
                    <a:pt x="4086" y="1563"/>
                  </a:lnTo>
                  <a:lnTo>
                    <a:pt x="4041" y="1599"/>
                  </a:lnTo>
                  <a:lnTo>
                    <a:pt x="3993" y="1631"/>
                  </a:lnTo>
                  <a:lnTo>
                    <a:pt x="3945" y="1664"/>
                  </a:lnTo>
                  <a:lnTo>
                    <a:pt x="3893" y="1694"/>
                  </a:lnTo>
                  <a:lnTo>
                    <a:pt x="3839" y="1723"/>
                  </a:lnTo>
                  <a:lnTo>
                    <a:pt x="3784" y="1749"/>
                  </a:lnTo>
                  <a:lnTo>
                    <a:pt x="3725" y="1775"/>
                  </a:lnTo>
                  <a:lnTo>
                    <a:pt x="3664" y="1798"/>
                  </a:lnTo>
                  <a:lnTo>
                    <a:pt x="3602" y="1820"/>
                  </a:lnTo>
                  <a:lnTo>
                    <a:pt x="3537" y="1840"/>
                  </a:lnTo>
                  <a:lnTo>
                    <a:pt x="3469" y="1856"/>
                  </a:lnTo>
                  <a:lnTo>
                    <a:pt x="3398" y="1872"/>
                  </a:lnTo>
                  <a:lnTo>
                    <a:pt x="3326" y="1885"/>
                  </a:lnTo>
                  <a:lnTo>
                    <a:pt x="3249" y="1894"/>
                  </a:lnTo>
                  <a:lnTo>
                    <a:pt x="3171" y="1903"/>
                  </a:lnTo>
                  <a:lnTo>
                    <a:pt x="3091" y="1909"/>
                  </a:lnTo>
                  <a:lnTo>
                    <a:pt x="3008" y="1911"/>
                  </a:lnTo>
                  <a:lnTo>
                    <a:pt x="3008" y="1911"/>
                  </a:lnTo>
                  <a:lnTo>
                    <a:pt x="2841" y="1915"/>
                  </a:lnTo>
                  <a:lnTo>
                    <a:pt x="2681" y="1922"/>
                  </a:lnTo>
                  <a:lnTo>
                    <a:pt x="2527" y="1932"/>
                  </a:lnTo>
                  <a:lnTo>
                    <a:pt x="2380" y="1943"/>
                  </a:lnTo>
                  <a:lnTo>
                    <a:pt x="2238" y="1957"/>
                  </a:lnTo>
                  <a:lnTo>
                    <a:pt x="2102" y="1974"/>
                  </a:lnTo>
                  <a:lnTo>
                    <a:pt x="1973" y="1993"/>
                  </a:lnTo>
                  <a:lnTo>
                    <a:pt x="1848" y="2014"/>
                  </a:lnTo>
                  <a:lnTo>
                    <a:pt x="1729" y="2038"/>
                  </a:lnTo>
                  <a:lnTo>
                    <a:pt x="1615" y="2066"/>
                  </a:lnTo>
                  <a:lnTo>
                    <a:pt x="1507" y="2095"/>
                  </a:lnTo>
                  <a:lnTo>
                    <a:pt x="1401" y="2127"/>
                  </a:lnTo>
                  <a:lnTo>
                    <a:pt x="1351" y="2143"/>
                  </a:lnTo>
                  <a:lnTo>
                    <a:pt x="1301" y="2161"/>
                  </a:lnTo>
                  <a:lnTo>
                    <a:pt x="1253" y="2179"/>
                  </a:lnTo>
                  <a:lnTo>
                    <a:pt x="1205" y="2198"/>
                  </a:lnTo>
                  <a:lnTo>
                    <a:pt x="1160" y="2217"/>
                  </a:lnTo>
                  <a:lnTo>
                    <a:pt x="1114" y="2237"/>
                  </a:lnTo>
                  <a:lnTo>
                    <a:pt x="1069" y="2258"/>
                  </a:lnTo>
                  <a:lnTo>
                    <a:pt x="1026" y="2280"/>
                  </a:lnTo>
                  <a:lnTo>
                    <a:pt x="983" y="2301"/>
                  </a:lnTo>
                  <a:lnTo>
                    <a:pt x="942" y="2324"/>
                  </a:lnTo>
                  <a:lnTo>
                    <a:pt x="901" y="2348"/>
                  </a:lnTo>
                  <a:lnTo>
                    <a:pt x="861" y="2372"/>
                  </a:lnTo>
                  <a:lnTo>
                    <a:pt x="822" y="2397"/>
                  </a:lnTo>
                  <a:lnTo>
                    <a:pt x="785" y="2422"/>
                  </a:lnTo>
                  <a:lnTo>
                    <a:pt x="747" y="2448"/>
                  </a:lnTo>
                  <a:lnTo>
                    <a:pt x="711" y="2476"/>
                  </a:lnTo>
                  <a:lnTo>
                    <a:pt x="675" y="2503"/>
                  </a:lnTo>
                  <a:lnTo>
                    <a:pt x="639" y="2531"/>
                  </a:lnTo>
                  <a:lnTo>
                    <a:pt x="606" y="2560"/>
                  </a:lnTo>
                  <a:lnTo>
                    <a:pt x="571" y="2589"/>
                  </a:lnTo>
                  <a:lnTo>
                    <a:pt x="538" y="2619"/>
                  </a:lnTo>
                  <a:lnTo>
                    <a:pt x="506" y="2650"/>
                  </a:lnTo>
                  <a:lnTo>
                    <a:pt x="442" y="2713"/>
                  </a:lnTo>
                  <a:lnTo>
                    <a:pt x="382" y="2779"/>
                  </a:lnTo>
                  <a:lnTo>
                    <a:pt x="322" y="2849"/>
                  </a:lnTo>
                  <a:lnTo>
                    <a:pt x="265" y="2921"/>
                  </a:lnTo>
                  <a:lnTo>
                    <a:pt x="210" y="2996"/>
                  </a:lnTo>
                  <a:lnTo>
                    <a:pt x="156" y="3073"/>
                  </a:lnTo>
                  <a:lnTo>
                    <a:pt x="103" y="3154"/>
                  </a:lnTo>
                  <a:lnTo>
                    <a:pt x="52" y="3236"/>
                  </a:lnTo>
                  <a:lnTo>
                    <a:pt x="0" y="3323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</p:grpSp>
      <p:sp>
        <p:nvSpPr>
          <p:cNvPr id="1546305" name="Rectangle 65" descr="좁은 수평선"/>
          <p:cNvSpPr>
            <a:spLocks noChangeArrowheads="1"/>
          </p:cNvSpPr>
          <p:nvPr/>
        </p:nvSpPr>
        <p:spPr bwMode="auto">
          <a:xfrm>
            <a:off x="0" y="692260"/>
            <a:ext cx="10668000" cy="461963"/>
          </a:xfrm>
          <a:prstGeom prst="rect">
            <a:avLst/>
          </a:prstGeom>
          <a:pattFill prst="narHorz">
            <a:fgClr>
              <a:schemeClr val="bg1">
                <a:alpha val="30000"/>
              </a:schemeClr>
            </a:fgClr>
            <a:bgClr>
              <a:schemeClr val="bg2">
                <a:alpha val="30000"/>
              </a:schemeClr>
            </a:bgClr>
          </a:pattFill>
          <a:ln w="9525">
            <a:noFill/>
            <a:miter lim="800000"/>
            <a:headEnd/>
            <a:tailEnd/>
          </a:ln>
          <a:effectLst/>
        </p:spPr>
        <p:txBody>
          <a:bodyPr wrap="none" lIns="90893" tIns="45454" rIns="90893" bIns="45454" anchor="ctr"/>
          <a:lstStyle/>
          <a:p>
            <a:endParaRPr lang="ko-KR" altLang="en-US"/>
          </a:p>
        </p:txBody>
      </p:sp>
      <p:sp>
        <p:nvSpPr>
          <p:cNvPr id="1546306" name="Text Box 66"/>
          <p:cNvSpPr txBox="1">
            <a:spLocks noChangeArrowheads="1"/>
          </p:cNvSpPr>
          <p:nvPr/>
        </p:nvSpPr>
        <p:spPr bwMode="auto">
          <a:xfrm>
            <a:off x="8999531" y="419123"/>
            <a:ext cx="1469617" cy="33217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57904" tIns="50183" rIns="57904" bIns="50183">
            <a:spAutoFit/>
          </a:bodyPr>
          <a:lstStyle/>
          <a:p>
            <a:pPr defTabSz="981527"/>
            <a:r>
              <a:rPr lang="en-US" altLang="ko-KR" sz="1500" dirty="0">
                <a:solidFill>
                  <a:schemeClr val="bg1"/>
                </a:solidFill>
                <a:latin typeface="Arial Black" pitchFamily="34" charset="0"/>
                <a:ea typeface="HY견고딕" pitchFamily="18" charset="-127"/>
              </a:rPr>
              <a:t>SOUNDRACE</a:t>
            </a:r>
          </a:p>
        </p:txBody>
      </p:sp>
      <p:grpSp>
        <p:nvGrpSpPr>
          <p:cNvPr id="1546307" name="Group 67"/>
          <p:cNvGrpSpPr>
            <a:grpSpLocks/>
          </p:cNvGrpSpPr>
          <p:nvPr/>
        </p:nvGrpSpPr>
        <p:grpSpPr bwMode="auto">
          <a:xfrm>
            <a:off x="7912107" y="430213"/>
            <a:ext cx="279400" cy="255587"/>
            <a:chOff x="384" y="72"/>
            <a:chExt cx="908" cy="908"/>
          </a:xfrm>
        </p:grpSpPr>
        <p:sp>
          <p:nvSpPr>
            <p:cNvPr id="1546308" name="Oval 68"/>
            <p:cNvSpPr>
              <a:spLocks noChangeArrowheads="1"/>
            </p:cNvSpPr>
            <p:nvPr userDrawn="1"/>
          </p:nvSpPr>
          <p:spPr bwMode="auto">
            <a:xfrm>
              <a:off x="384" y="72"/>
              <a:ext cx="908" cy="908"/>
            </a:xfrm>
            <a:prstGeom prst="ellipse">
              <a:avLst/>
            </a:prstGeom>
            <a:gradFill rotWithShape="1">
              <a:gsLst>
                <a:gs pos="0">
                  <a:srgbClr val="DDF2FF"/>
                </a:gs>
                <a:gs pos="100000">
                  <a:srgbClr val="3900C6"/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lIns="98633" tIns="49319" rIns="98633" bIns="49319" anchor="ctr"/>
            <a:lstStyle/>
            <a:p>
              <a:pPr defTabSz="981527"/>
              <a:endParaRPr lang="ko-KR" altLang="en-US" sz="2600" dirty="0">
                <a:latin typeface="HY헤드라인M" pitchFamily="18" charset="-127"/>
                <a:ea typeface="HY헤드라인M" pitchFamily="18" charset="-127"/>
              </a:endParaRPr>
            </a:p>
          </p:txBody>
        </p:sp>
        <p:sp>
          <p:nvSpPr>
            <p:cNvPr id="1546309" name="Oval 69"/>
            <p:cNvSpPr>
              <a:spLocks noChangeArrowheads="1"/>
            </p:cNvSpPr>
            <p:nvPr userDrawn="1"/>
          </p:nvSpPr>
          <p:spPr bwMode="auto">
            <a:xfrm>
              <a:off x="612" y="328"/>
              <a:ext cx="408" cy="408"/>
            </a:xfrm>
            <a:prstGeom prst="ellipse">
              <a:avLst/>
            </a:prstGeom>
            <a:gradFill rotWithShape="1">
              <a:gsLst>
                <a:gs pos="0">
                  <a:schemeClr val="bg1"/>
                </a:gs>
                <a:gs pos="100000">
                  <a:srgbClr val="3900C6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546310" name="Oval 70"/>
            <p:cNvSpPr>
              <a:spLocks noChangeArrowheads="1"/>
            </p:cNvSpPr>
            <p:nvPr userDrawn="1"/>
          </p:nvSpPr>
          <p:spPr bwMode="auto">
            <a:xfrm rot="-1983712">
              <a:off x="445" y="171"/>
              <a:ext cx="499" cy="318"/>
            </a:xfrm>
            <a:prstGeom prst="ellipse">
              <a:avLst/>
            </a:prstGeom>
            <a:gradFill rotWithShape="1">
              <a:gsLst>
                <a:gs pos="0">
                  <a:srgbClr val="E5E5FF">
                    <a:alpha val="95000"/>
                  </a:srgbClr>
                </a:gs>
                <a:gs pos="100000">
                  <a:schemeClr val="bg1">
                    <a:alpha val="0"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</p:grpSp>
      <p:grpSp>
        <p:nvGrpSpPr>
          <p:cNvPr id="1546311" name="Group 71"/>
          <p:cNvGrpSpPr>
            <a:grpSpLocks/>
          </p:cNvGrpSpPr>
          <p:nvPr/>
        </p:nvGrpSpPr>
        <p:grpSpPr bwMode="auto">
          <a:xfrm>
            <a:off x="8583617" y="438154"/>
            <a:ext cx="279400" cy="257175"/>
            <a:chOff x="1383" y="73"/>
            <a:chExt cx="907" cy="907"/>
          </a:xfrm>
        </p:grpSpPr>
        <p:sp>
          <p:nvSpPr>
            <p:cNvPr id="1546312" name="Oval 72"/>
            <p:cNvSpPr>
              <a:spLocks noChangeArrowheads="1"/>
            </p:cNvSpPr>
            <p:nvPr userDrawn="1"/>
          </p:nvSpPr>
          <p:spPr bwMode="auto">
            <a:xfrm>
              <a:off x="1383" y="73"/>
              <a:ext cx="907" cy="907"/>
            </a:xfrm>
            <a:prstGeom prst="ellipse">
              <a:avLst/>
            </a:prstGeom>
            <a:gradFill rotWithShape="1">
              <a:gsLst>
                <a:gs pos="0">
                  <a:srgbClr val="DDF2FF"/>
                </a:gs>
                <a:gs pos="100000">
                  <a:srgbClr val="0099FF"/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546313" name="Oval 73"/>
            <p:cNvSpPr>
              <a:spLocks noChangeArrowheads="1"/>
            </p:cNvSpPr>
            <p:nvPr userDrawn="1"/>
          </p:nvSpPr>
          <p:spPr bwMode="auto">
            <a:xfrm>
              <a:off x="1610" y="328"/>
              <a:ext cx="408" cy="408"/>
            </a:xfrm>
            <a:prstGeom prst="ellipse">
              <a:avLst/>
            </a:prstGeom>
            <a:gradFill rotWithShape="1">
              <a:gsLst>
                <a:gs pos="0">
                  <a:schemeClr val="bg1"/>
                </a:gs>
                <a:gs pos="100000">
                  <a:srgbClr val="3900C6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546314" name="Oval 74"/>
            <p:cNvSpPr>
              <a:spLocks noChangeArrowheads="1"/>
            </p:cNvSpPr>
            <p:nvPr userDrawn="1"/>
          </p:nvSpPr>
          <p:spPr bwMode="auto">
            <a:xfrm rot="-1983712">
              <a:off x="1443" y="171"/>
              <a:ext cx="499" cy="318"/>
            </a:xfrm>
            <a:prstGeom prst="ellipse">
              <a:avLst/>
            </a:prstGeom>
            <a:gradFill rotWithShape="1">
              <a:gsLst>
                <a:gs pos="0">
                  <a:srgbClr val="E5E5FF">
                    <a:alpha val="95000"/>
                  </a:srgbClr>
                </a:gs>
                <a:gs pos="100000">
                  <a:schemeClr val="bg1">
                    <a:alpha val="0"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</p:grpSp>
      <p:grpSp>
        <p:nvGrpSpPr>
          <p:cNvPr id="1546315" name="Group 75"/>
          <p:cNvGrpSpPr>
            <a:grpSpLocks/>
          </p:cNvGrpSpPr>
          <p:nvPr/>
        </p:nvGrpSpPr>
        <p:grpSpPr bwMode="auto">
          <a:xfrm>
            <a:off x="8248653" y="434982"/>
            <a:ext cx="279400" cy="257175"/>
            <a:chOff x="3379" y="73"/>
            <a:chExt cx="907" cy="907"/>
          </a:xfrm>
        </p:grpSpPr>
        <p:sp>
          <p:nvSpPr>
            <p:cNvPr id="1546316" name="Oval 76"/>
            <p:cNvSpPr>
              <a:spLocks noChangeArrowheads="1"/>
            </p:cNvSpPr>
            <p:nvPr userDrawn="1"/>
          </p:nvSpPr>
          <p:spPr bwMode="auto">
            <a:xfrm>
              <a:off x="3379" y="73"/>
              <a:ext cx="907" cy="907"/>
            </a:xfrm>
            <a:prstGeom prst="ellipse">
              <a:avLst/>
            </a:prstGeom>
            <a:gradFill rotWithShape="1">
              <a:gsLst>
                <a:gs pos="0">
                  <a:schemeClr val="bg1"/>
                </a:gs>
                <a:gs pos="100000">
                  <a:srgbClr val="FF00FF"/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546317" name="Oval 77"/>
            <p:cNvSpPr>
              <a:spLocks noChangeArrowheads="1"/>
            </p:cNvSpPr>
            <p:nvPr userDrawn="1"/>
          </p:nvSpPr>
          <p:spPr bwMode="auto">
            <a:xfrm>
              <a:off x="3606" y="328"/>
              <a:ext cx="408" cy="408"/>
            </a:xfrm>
            <a:prstGeom prst="ellipse">
              <a:avLst/>
            </a:prstGeom>
            <a:gradFill rotWithShape="1">
              <a:gsLst>
                <a:gs pos="0">
                  <a:schemeClr val="bg1"/>
                </a:gs>
                <a:gs pos="100000">
                  <a:srgbClr val="3900C6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546318" name="Oval 78"/>
            <p:cNvSpPr>
              <a:spLocks noChangeArrowheads="1"/>
            </p:cNvSpPr>
            <p:nvPr userDrawn="1"/>
          </p:nvSpPr>
          <p:spPr bwMode="auto">
            <a:xfrm rot="-1983712">
              <a:off x="3439" y="171"/>
              <a:ext cx="499" cy="318"/>
            </a:xfrm>
            <a:prstGeom prst="ellipse">
              <a:avLst/>
            </a:prstGeom>
            <a:gradFill rotWithShape="1">
              <a:gsLst>
                <a:gs pos="0">
                  <a:srgbClr val="FFDDFF">
                    <a:alpha val="95000"/>
                  </a:srgbClr>
                </a:gs>
                <a:gs pos="100000">
                  <a:schemeClr val="bg1">
                    <a:alpha val="0"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</p:grpSp>
      <p:pic>
        <p:nvPicPr>
          <p:cNvPr id="1546319" name="Picture 79"/>
          <p:cNvPicPr>
            <a:picLocks noChangeAspect="1" noChangeArrowheads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xmlns=""/>
              </a:ext>
            </a:extLst>
          </a:blip>
          <a:srcRect/>
          <a:stretch>
            <a:fillRect/>
          </a:stretch>
        </p:blipFill>
        <p:spPr bwMode="auto">
          <a:xfrm>
            <a:off x="9642589" y="7078663"/>
            <a:ext cx="1025525" cy="350838"/>
          </a:xfrm>
          <a:prstGeom prst="rect">
            <a:avLst/>
          </a:prstGeom>
          <a:noFill/>
          <a:ln w="12700" algn="ctr">
            <a:noFill/>
            <a:miter lim="800000"/>
            <a:headEnd/>
            <a:tailEnd/>
          </a:ln>
          <a:effectLst/>
        </p:spPr>
      </p:pic>
    </p:spTree>
  </p:cSld>
  <p:clrMap bg1="lt1" tx1="dk1" bg2="lt2" tx2="dk2" accent1="accent1" accent2="accent2" accent3="accent3" accent4="accent4" accent5="accent5" accent6="accent6" hlink="hlink" folHlink="folHlink"/>
  <p:sldLayoutIdLst>
    <p:sldLayoutId id="2147483713" r:id="rId1"/>
    <p:sldLayoutId id="2147484063" r:id="rId2"/>
    <p:sldLayoutId id="2147484064" r:id="rId3"/>
    <p:sldLayoutId id="2147484065" r:id="rId4"/>
    <p:sldLayoutId id="2147484066" r:id="rId5"/>
    <p:sldLayoutId id="2147484067" r:id="rId6"/>
    <p:sldLayoutId id="2147484068" r:id="rId7"/>
    <p:sldLayoutId id="2147484069" r:id="rId8"/>
    <p:sldLayoutId id="2147484070" r:id="rId9"/>
    <p:sldLayoutId id="2147484071" r:id="rId10"/>
    <p:sldLayoutId id="2147484072" r:id="rId11"/>
  </p:sldLayoutIdLst>
  <p:txStyles>
    <p:titleStyle>
      <a:lvl1pPr algn="ctr" defTabSz="981527" rtl="0" fontAlgn="base" latinLnBrk="1">
        <a:spcBef>
          <a:spcPct val="0"/>
        </a:spcBef>
        <a:spcAft>
          <a:spcPct val="0"/>
        </a:spcAft>
        <a:defRPr kumimoji="1" sz="4700">
          <a:solidFill>
            <a:schemeClr val="tx2"/>
          </a:solidFill>
          <a:latin typeface="+mj-lt"/>
          <a:ea typeface="+mj-ea"/>
          <a:cs typeface="+mj-cs"/>
        </a:defRPr>
      </a:lvl1pPr>
      <a:lvl2pPr algn="ctr" defTabSz="981527" rtl="0" fontAlgn="base" latinLnBrk="1">
        <a:spcBef>
          <a:spcPct val="0"/>
        </a:spcBef>
        <a:spcAft>
          <a:spcPct val="0"/>
        </a:spcAft>
        <a:defRPr kumimoji="1" sz="4700">
          <a:solidFill>
            <a:schemeClr val="tx2"/>
          </a:solidFill>
          <a:latin typeface="굴림" pitchFamily="50" charset="-127"/>
          <a:ea typeface="굴림" pitchFamily="50" charset="-127"/>
        </a:defRPr>
      </a:lvl2pPr>
      <a:lvl3pPr algn="ctr" defTabSz="981527" rtl="0" fontAlgn="base" latinLnBrk="1">
        <a:spcBef>
          <a:spcPct val="0"/>
        </a:spcBef>
        <a:spcAft>
          <a:spcPct val="0"/>
        </a:spcAft>
        <a:defRPr kumimoji="1" sz="4700">
          <a:solidFill>
            <a:schemeClr val="tx2"/>
          </a:solidFill>
          <a:latin typeface="굴림" pitchFamily="50" charset="-127"/>
          <a:ea typeface="굴림" pitchFamily="50" charset="-127"/>
        </a:defRPr>
      </a:lvl3pPr>
      <a:lvl4pPr algn="ctr" defTabSz="981527" rtl="0" fontAlgn="base" latinLnBrk="1">
        <a:spcBef>
          <a:spcPct val="0"/>
        </a:spcBef>
        <a:spcAft>
          <a:spcPct val="0"/>
        </a:spcAft>
        <a:defRPr kumimoji="1" sz="4700">
          <a:solidFill>
            <a:schemeClr val="tx2"/>
          </a:solidFill>
          <a:latin typeface="굴림" pitchFamily="50" charset="-127"/>
          <a:ea typeface="굴림" pitchFamily="50" charset="-127"/>
        </a:defRPr>
      </a:lvl4pPr>
      <a:lvl5pPr algn="ctr" defTabSz="981527" rtl="0" fontAlgn="base" latinLnBrk="1">
        <a:spcBef>
          <a:spcPct val="0"/>
        </a:spcBef>
        <a:spcAft>
          <a:spcPct val="0"/>
        </a:spcAft>
        <a:defRPr kumimoji="1" sz="4700">
          <a:solidFill>
            <a:schemeClr val="tx2"/>
          </a:solidFill>
          <a:latin typeface="굴림" pitchFamily="50" charset="-127"/>
          <a:ea typeface="굴림" pitchFamily="50" charset="-127"/>
        </a:defRPr>
      </a:lvl5pPr>
      <a:lvl6pPr marL="454488" algn="ctr" defTabSz="981527" rtl="0" fontAlgn="base" latinLnBrk="1">
        <a:spcBef>
          <a:spcPct val="0"/>
        </a:spcBef>
        <a:spcAft>
          <a:spcPct val="0"/>
        </a:spcAft>
        <a:defRPr kumimoji="1" sz="4700">
          <a:solidFill>
            <a:schemeClr val="tx2"/>
          </a:solidFill>
          <a:latin typeface="굴림" pitchFamily="50" charset="-127"/>
          <a:ea typeface="굴림" pitchFamily="50" charset="-127"/>
        </a:defRPr>
      </a:lvl6pPr>
      <a:lvl7pPr marL="908945" algn="ctr" defTabSz="981527" rtl="0" fontAlgn="base" latinLnBrk="1">
        <a:spcBef>
          <a:spcPct val="0"/>
        </a:spcBef>
        <a:spcAft>
          <a:spcPct val="0"/>
        </a:spcAft>
        <a:defRPr kumimoji="1" sz="4700">
          <a:solidFill>
            <a:schemeClr val="tx2"/>
          </a:solidFill>
          <a:latin typeface="굴림" pitchFamily="50" charset="-127"/>
          <a:ea typeface="굴림" pitchFamily="50" charset="-127"/>
        </a:defRPr>
      </a:lvl7pPr>
      <a:lvl8pPr marL="1363412" algn="ctr" defTabSz="981527" rtl="0" fontAlgn="base" latinLnBrk="1">
        <a:spcBef>
          <a:spcPct val="0"/>
        </a:spcBef>
        <a:spcAft>
          <a:spcPct val="0"/>
        </a:spcAft>
        <a:defRPr kumimoji="1" sz="4700">
          <a:solidFill>
            <a:schemeClr val="tx2"/>
          </a:solidFill>
          <a:latin typeface="굴림" pitchFamily="50" charset="-127"/>
          <a:ea typeface="굴림" pitchFamily="50" charset="-127"/>
        </a:defRPr>
      </a:lvl8pPr>
      <a:lvl9pPr marL="1817867" algn="ctr" defTabSz="981527" rtl="0" fontAlgn="base" latinLnBrk="1">
        <a:spcBef>
          <a:spcPct val="0"/>
        </a:spcBef>
        <a:spcAft>
          <a:spcPct val="0"/>
        </a:spcAft>
        <a:defRPr kumimoji="1" sz="4700">
          <a:solidFill>
            <a:schemeClr val="tx2"/>
          </a:solidFill>
          <a:latin typeface="굴림" pitchFamily="50" charset="-127"/>
          <a:ea typeface="굴림" pitchFamily="50" charset="-127"/>
        </a:defRPr>
      </a:lvl9pPr>
    </p:titleStyle>
    <p:bodyStyle>
      <a:lvl1pPr marL="367677" indent="-367677" algn="l" defTabSz="981527" rtl="0" fontAlgn="base" latinLnBrk="1">
        <a:spcBef>
          <a:spcPct val="20000"/>
        </a:spcBef>
        <a:spcAft>
          <a:spcPct val="0"/>
        </a:spcAft>
        <a:buChar char="•"/>
        <a:defRPr kumimoji="1" sz="3500">
          <a:solidFill>
            <a:schemeClr val="tx1"/>
          </a:solidFill>
          <a:latin typeface="+mn-lt"/>
          <a:ea typeface="+mn-ea"/>
          <a:cs typeface="+mn-cs"/>
        </a:defRPr>
      </a:lvl1pPr>
      <a:lvl2pPr marL="796894" indent="-306161" algn="l" defTabSz="981527" rtl="0" fontAlgn="base" latinLnBrk="1">
        <a:spcBef>
          <a:spcPct val="20000"/>
        </a:spcBef>
        <a:spcAft>
          <a:spcPct val="0"/>
        </a:spcAft>
        <a:buChar char="–"/>
        <a:defRPr kumimoji="1" sz="3100">
          <a:solidFill>
            <a:schemeClr val="tx1"/>
          </a:solidFill>
          <a:latin typeface="+mn-lt"/>
          <a:ea typeface="+mn-ea"/>
        </a:defRPr>
      </a:lvl2pPr>
      <a:lvl3pPr marL="1226123" indent="-244606" algn="l" defTabSz="981527" rtl="0" fontAlgn="base" latinLnBrk="1">
        <a:spcBef>
          <a:spcPct val="20000"/>
        </a:spcBef>
        <a:spcAft>
          <a:spcPct val="0"/>
        </a:spcAft>
        <a:buChar char="•"/>
        <a:defRPr kumimoji="1" sz="2600">
          <a:solidFill>
            <a:schemeClr val="tx1"/>
          </a:solidFill>
          <a:latin typeface="+mn-lt"/>
          <a:ea typeface="+mn-ea"/>
        </a:defRPr>
      </a:lvl3pPr>
      <a:lvl4pPr marL="1716881" indent="-244606" algn="l" defTabSz="981527" rtl="0" fontAlgn="base" latinLnBrk="1">
        <a:spcBef>
          <a:spcPct val="20000"/>
        </a:spcBef>
        <a:spcAft>
          <a:spcPct val="0"/>
        </a:spcAft>
        <a:buChar char="–"/>
        <a:defRPr kumimoji="1" sz="2100">
          <a:solidFill>
            <a:schemeClr val="tx1"/>
          </a:solidFill>
          <a:latin typeface="+mn-lt"/>
          <a:ea typeface="+mn-ea"/>
        </a:defRPr>
      </a:lvl4pPr>
      <a:lvl5pPr marL="2207636" indent="-244606" algn="l" defTabSz="981527" rtl="0" fontAlgn="base" latinLnBrk="1">
        <a:spcBef>
          <a:spcPct val="20000"/>
        </a:spcBef>
        <a:spcAft>
          <a:spcPct val="0"/>
        </a:spcAft>
        <a:buChar char="»"/>
        <a:defRPr kumimoji="1" sz="2100">
          <a:solidFill>
            <a:schemeClr val="tx1"/>
          </a:solidFill>
          <a:latin typeface="+mn-lt"/>
          <a:ea typeface="+mn-ea"/>
        </a:defRPr>
      </a:lvl5pPr>
      <a:lvl6pPr marL="2662105" indent="-244606" algn="l" defTabSz="981527" rtl="0" fontAlgn="base" latinLnBrk="1">
        <a:spcBef>
          <a:spcPct val="20000"/>
        </a:spcBef>
        <a:spcAft>
          <a:spcPct val="0"/>
        </a:spcAft>
        <a:buChar char="»"/>
        <a:defRPr kumimoji="1" sz="2100">
          <a:solidFill>
            <a:schemeClr val="tx1"/>
          </a:solidFill>
          <a:latin typeface="+mn-lt"/>
          <a:ea typeface="+mn-ea"/>
        </a:defRPr>
      </a:lvl6pPr>
      <a:lvl7pPr marL="3116602" indent="-244606" algn="l" defTabSz="981527" rtl="0" fontAlgn="base" latinLnBrk="1">
        <a:spcBef>
          <a:spcPct val="20000"/>
        </a:spcBef>
        <a:spcAft>
          <a:spcPct val="0"/>
        </a:spcAft>
        <a:buChar char="»"/>
        <a:defRPr kumimoji="1" sz="2100">
          <a:solidFill>
            <a:schemeClr val="tx1"/>
          </a:solidFill>
          <a:latin typeface="+mn-lt"/>
          <a:ea typeface="+mn-ea"/>
        </a:defRPr>
      </a:lvl7pPr>
      <a:lvl8pPr marL="3571054" indent="-244606" algn="l" defTabSz="981527" rtl="0" fontAlgn="base" latinLnBrk="1">
        <a:spcBef>
          <a:spcPct val="20000"/>
        </a:spcBef>
        <a:spcAft>
          <a:spcPct val="0"/>
        </a:spcAft>
        <a:buChar char="»"/>
        <a:defRPr kumimoji="1" sz="2100">
          <a:solidFill>
            <a:schemeClr val="tx1"/>
          </a:solidFill>
          <a:latin typeface="+mn-lt"/>
          <a:ea typeface="+mn-ea"/>
        </a:defRPr>
      </a:lvl8pPr>
      <a:lvl9pPr marL="4025532" indent="-244606" algn="l" defTabSz="981527" rtl="0" fontAlgn="base" latinLnBrk="1">
        <a:spcBef>
          <a:spcPct val="20000"/>
        </a:spcBef>
        <a:spcAft>
          <a:spcPct val="0"/>
        </a:spcAft>
        <a:buChar char="»"/>
        <a:defRPr kumimoji="1" sz="2100">
          <a:solidFill>
            <a:schemeClr val="tx1"/>
          </a:solidFill>
          <a:latin typeface="+mn-lt"/>
          <a:ea typeface="+mn-ea"/>
        </a:defRPr>
      </a:lvl9pPr>
    </p:bodyStyle>
    <p:otherStyle>
      <a:defPPr>
        <a:defRPr lang="ko-KR"/>
      </a:defPPr>
      <a:lvl1pPr marL="0" algn="l" defTabSz="908945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4488" algn="l" defTabSz="908945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08945" algn="l" defTabSz="908945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63412" algn="l" defTabSz="908945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17867" algn="l" defTabSz="908945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72338" algn="l" defTabSz="908945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26806" algn="l" defTabSz="908945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181264" algn="l" defTabSz="908945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35747" algn="l" defTabSz="908945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9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84130" name="Picture 2" descr="blue"/>
          <p:cNvPicPr>
            <a:picLocks noChangeAspect="1" noChangeArrowheads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xmlns=""/>
              </a:ext>
            </a:extLst>
          </a:blip>
          <a:srcRect/>
          <a:stretch>
            <a:fillRect/>
          </a:stretch>
        </p:blipFill>
        <p:spPr bwMode="auto">
          <a:xfrm>
            <a:off x="0" y="111"/>
            <a:ext cx="10668000" cy="11525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806339" name="Rectangle 3"/>
          <p:cNvSpPr>
            <a:spLocks noChangeArrowheads="1"/>
          </p:cNvSpPr>
          <p:nvPr/>
        </p:nvSpPr>
        <p:spPr bwMode="auto">
          <a:xfrm>
            <a:off x="0" y="7104062"/>
            <a:ext cx="10668000" cy="336551"/>
          </a:xfrm>
          <a:prstGeom prst="rect">
            <a:avLst/>
          </a:prstGeom>
          <a:solidFill>
            <a:srgbClr val="B2B2B2"/>
          </a:solidFill>
          <a:ln w="9525">
            <a:noFill/>
            <a:miter lim="800000"/>
            <a:headEnd/>
            <a:tailEnd/>
          </a:ln>
        </p:spPr>
        <p:txBody>
          <a:bodyPr wrap="none" lIns="98086" tIns="49046" rIns="98086" bIns="49046" anchor="ctr"/>
          <a:lstStyle/>
          <a:p>
            <a:pPr defTabSz="981527">
              <a:spcBef>
                <a:spcPct val="50000"/>
              </a:spcBef>
            </a:pPr>
            <a:endParaRPr lang="ko-KR" altLang="en-US" sz="1000" b="1" dirty="0">
              <a:latin typeface="바탕체" pitchFamily="17" charset="-127"/>
              <a:ea typeface="바탕체" pitchFamily="17" charset="-127"/>
            </a:endParaRPr>
          </a:p>
        </p:txBody>
      </p:sp>
      <p:grpSp>
        <p:nvGrpSpPr>
          <p:cNvPr id="1584132" name="Group 4"/>
          <p:cNvGrpSpPr>
            <a:grpSpLocks/>
          </p:cNvGrpSpPr>
          <p:nvPr/>
        </p:nvGrpSpPr>
        <p:grpSpPr bwMode="auto">
          <a:xfrm rot="-2166924">
            <a:off x="698518" y="-3092440"/>
            <a:ext cx="11991975" cy="5667375"/>
            <a:chOff x="266" y="453"/>
            <a:chExt cx="6490" cy="1666"/>
          </a:xfrm>
        </p:grpSpPr>
        <p:sp>
          <p:nvSpPr>
            <p:cNvPr id="1806341" name="Freeform 5"/>
            <p:cNvSpPr>
              <a:spLocks/>
            </p:cNvSpPr>
            <p:nvPr userDrawn="1"/>
          </p:nvSpPr>
          <p:spPr bwMode="auto">
            <a:xfrm>
              <a:off x="266" y="570"/>
              <a:ext cx="4772" cy="1549"/>
            </a:xfrm>
            <a:custGeom>
              <a:avLst/>
              <a:gdLst>
                <a:gd name="T0" fmla="*/ 4772 w 4772"/>
                <a:gd name="T1" fmla="*/ 2929 h 3097"/>
                <a:gd name="T2" fmla="*/ 4719 w 4772"/>
                <a:gd name="T3" fmla="*/ 2956 h 3097"/>
                <a:gd name="T4" fmla="*/ 4658 w 4772"/>
                <a:gd name="T5" fmla="*/ 2985 h 3097"/>
                <a:gd name="T6" fmla="*/ 4574 w 4772"/>
                <a:gd name="T7" fmla="*/ 3017 h 3097"/>
                <a:gd name="T8" fmla="*/ 4472 w 4772"/>
                <a:gd name="T9" fmla="*/ 3048 h 3097"/>
                <a:gd name="T10" fmla="*/ 4351 w 4772"/>
                <a:gd name="T11" fmla="*/ 3076 h 3097"/>
                <a:gd name="T12" fmla="*/ 4215 w 4772"/>
                <a:gd name="T13" fmla="*/ 3093 h 3097"/>
                <a:gd name="T14" fmla="*/ 4141 w 4772"/>
                <a:gd name="T15" fmla="*/ 3097 h 3097"/>
                <a:gd name="T16" fmla="*/ 4065 w 4772"/>
                <a:gd name="T17" fmla="*/ 3097 h 3097"/>
                <a:gd name="T18" fmla="*/ 3984 w 4772"/>
                <a:gd name="T19" fmla="*/ 3092 h 3097"/>
                <a:gd name="T20" fmla="*/ 3902 w 4772"/>
                <a:gd name="T21" fmla="*/ 3082 h 3097"/>
                <a:gd name="T22" fmla="*/ 3818 w 4772"/>
                <a:gd name="T23" fmla="*/ 3066 h 3097"/>
                <a:gd name="T24" fmla="*/ 3730 w 4772"/>
                <a:gd name="T25" fmla="*/ 3045 h 3097"/>
                <a:gd name="T26" fmla="*/ 3640 w 4772"/>
                <a:gd name="T27" fmla="*/ 3016 h 3097"/>
                <a:gd name="T28" fmla="*/ 3548 w 4772"/>
                <a:gd name="T29" fmla="*/ 2980 h 3097"/>
                <a:gd name="T30" fmla="*/ 3455 w 4772"/>
                <a:gd name="T31" fmla="*/ 2937 h 3097"/>
                <a:gd name="T32" fmla="*/ 3361 w 4772"/>
                <a:gd name="T33" fmla="*/ 2885 h 3097"/>
                <a:gd name="T34" fmla="*/ 3265 w 4772"/>
                <a:gd name="T35" fmla="*/ 2824 h 3097"/>
                <a:gd name="T36" fmla="*/ 3169 w 4772"/>
                <a:gd name="T37" fmla="*/ 2754 h 3097"/>
                <a:gd name="T38" fmla="*/ 3072 w 4772"/>
                <a:gd name="T39" fmla="*/ 2673 h 3097"/>
                <a:gd name="T40" fmla="*/ 2974 w 4772"/>
                <a:gd name="T41" fmla="*/ 2583 h 3097"/>
                <a:gd name="T42" fmla="*/ 2876 w 4772"/>
                <a:gd name="T43" fmla="*/ 2481 h 3097"/>
                <a:gd name="T44" fmla="*/ 2778 w 4772"/>
                <a:gd name="T45" fmla="*/ 2367 h 3097"/>
                <a:gd name="T46" fmla="*/ 2681 w 4772"/>
                <a:gd name="T47" fmla="*/ 2241 h 3097"/>
                <a:gd name="T48" fmla="*/ 2583 w 4772"/>
                <a:gd name="T49" fmla="*/ 2102 h 3097"/>
                <a:gd name="T50" fmla="*/ 2488 w 4772"/>
                <a:gd name="T51" fmla="*/ 1960 h 3097"/>
                <a:gd name="T52" fmla="*/ 2303 w 4772"/>
                <a:gd name="T53" fmla="*/ 1695 h 3097"/>
                <a:gd name="T54" fmla="*/ 2125 w 4772"/>
                <a:gd name="T55" fmla="*/ 1456 h 3097"/>
                <a:gd name="T56" fmla="*/ 1953 w 4772"/>
                <a:gd name="T57" fmla="*/ 1240 h 3097"/>
                <a:gd name="T58" fmla="*/ 1788 w 4772"/>
                <a:gd name="T59" fmla="*/ 1046 h 3097"/>
                <a:gd name="T60" fmla="*/ 1628 w 4772"/>
                <a:gd name="T61" fmla="*/ 873 h 3097"/>
                <a:gd name="T62" fmla="*/ 1471 w 4772"/>
                <a:gd name="T63" fmla="*/ 720 h 3097"/>
                <a:gd name="T64" fmla="*/ 1317 w 4772"/>
                <a:gd name="T65" fmla="*/ 584 h 3097"/>
                <a:gd name="T66" fmla="*/ 1166 w 4772"/>
                <a:gd name="T67" fmla="*/ 466 h 3097"/>
                <a:gd name="T68" fmla="*/ 1014 w 4772"/>
                <a:gd name="T69" fmla="*/ 365 h 3097"/>
                <a:gd name="T70" fmla="*/ 865 w 4772"/>
                <a:gd name="T71" fmla="*/ 277 h 3097"/>
                <a:gd name="T72" fmla="*/ 713 w 4772"/>
                <a:gd name="T73" fmla="*/ 203 h 3097"/>
                <a:gd name="T74" fmla="*/ 560 w 4772"/>
                <a:gd name="T75" fmla="*/ 140 h 3097"/>
                <a:gd name="T76" fmla="*/ 405 w 4772"/>
                <a:gd name="T77" fmla="*/ 90 h 3097"/>
                <a:gd name="T78" fmla="*/ 247 w 4772"/>
                <a:gd name="T79" fmla="*/ 48 h 3097"/>
                <a:gd name="T80" fmla="*/ 84 w 4772"/>
                <a:gd name="T81" fmla="*/ 14 h 3097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4772"/>
                <a:gd name="T124" fmla="*/ 0 h 3097"/>
                <a:gd name="T125" fmla="*/ 4772 w 4772"/>
                <a:gd name="T126" fmla="*/ 3097 h 3097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4772" h="3097">
                  <a:moveTo>
                    <a:pt x="4772" y="2929"/>
                  </a:moveTo>
                  <a:lnTo>
                    <a:pt x="4772" y="2929"/>
                  </a:lnTo>
                  <a:lnTo>
                    <a:pt x="4758" y="2937"/>
                  </a:lnTo>
                  <a:lnTo>
                    <a:pt x="4719" y="2956"/>
                  </a:lnTo>
                  <a:lnTo>
                    <a:pt x="4691" y="2971"/>
                  </a:lnTo>
                  <a:lnTo>
                    <a:pt x="4658" y="2985"/>
                  </a:lnTo>
                  <a:lnTo>
                    <a:pt x="4619" y="3001"/>
                  </a:lnTo>
                  <a:lnTo>
                    <a:pt x="4574" y="3017"/>
                  </a:lnTo>
                  <a:lnTo>
                    <a:pt x="4526" y="3034"/>
                  </a:lnTo>
                  <a:lnTo>
                    <a:pt x="4472" y="3048"/>
                  </a:lnTo>
                  <a:lnTo>
                    <a:pt x="4413" y="3063"/>
                  </a:lnTo>
                  <a:lnTo>
                    <a:pt x="4351" y="3076"/>
                  </a:lnTo>
                  <a:lnTo>
                    <a:pt x="4286" y="3085"/>
                  </a:lnTo>
                  <a:lnTo>
                    <a:pt x="4215" y="3093"/>
                  </a:lnTo>
                  <a:lnTo>
                    <a:pt x="4179" y="3095"/>
                  </a:lnTo>
                  <a:lnTo>
                    <a:pt x="4141" y="3097"/>
                  </a:lnTo>
                  <a:lnTo>
                    <a:pt x="4104" y="3097"/>
                  </a:lnTo>
                  <a:lnTo>
                    <a:pt x="4065" y="3097"/>
                  </a:lnTo>
                  <a:lnTo>
                    <a:pt x="4025" y="3095"/>
                  </a:lnTo>
                  <a:lnTo>
                    <a:pt x="3984" y="3092"/>
                  </a:lnTo>
                  <a:lnTo>
                    <a:pt x="3944" y="3087"/>
                  </a:lnTo>
                  <a:lnTo>
                    <a:pt x="3902" y="3082"/>
                  </a:lnTo>
                  <a:lnTo>
                    <a:pt x="3859" y="3076"/>
                  </a:lnTo>
                  <a:lnTo>
                    <a:pt x="3818" y="3066"/>
                  </a:lnTo>
                  <a:lnTo>
                    <a:pt x="3773" y="3056"/>
                  </a:lnTo>
                  <a:lnTo>
                    <a:pt x="3730" y="3045"/>
                  </a:lnTo>
                  <a:lnTo>
                    <a:pt x="3684" y="3032"/>
                  </a:lnTo>
                  <a:lnTo>
                    <a:pt x="3640" y="3016"/>
                  </a:lnTo>
                  <a:lnTo>
                    <a:pt x="3594" y="3000"/>
                  </a:lnTo>
                  <a:lnTo>
                    <a:pt x="3548" y="2980"/>
                  </a:lnTo>
                  <a:lnTo>
                    <a:pt x="3503" y="2959"/>
                  </a:lnTo>
                  <a:lnTo>
                    <a:pt x="3455" y="2937"/>
                  </a:lnTo>
                  <a:lnTo>
                    <a:pt x="3408" y="2912"/>
                  </a:lnTo>
                  <a:lnTo>
                    <a:pt x="3361" y="2885"/>
                  </a:lnTo>
                  <a:lnTo>
                    <a:pt x="3314" y="2856"/>
                  </a:lnTo>
                  <a:lnTo>
                    <a:pt x="3265" y="2824"/>
                  </a:lnTo>
                  <a:lnTo>
                    <a:pt x="3218" y="2790"/>
                  </a:lnTo>
                  <a:lnTo>
                    <a:pt x="3169" y="2754"/>
                  </a:lnTo>
                  <a:lnTo>
                    <a:pt x="3121" y="2715"/>
                  </a:lnTo>
                  <a:lnTo>
                    <a:pt x="3072" y="2673"/>
                  </a:lnTo>
                  <a:lnTo>
                    <a:pt x="3024" y="2630"/>
                  </a:lnTo>
                  <a:lnTo>
                    <a:pt x="2974" y="2583"/>
                  </a:lnTo>
                  <a:lnTo>
                    <a:pt x="2925" y="2533"/>
                  </a:lnTo>
                  <a:lnTo>
                    <a:pt x="2876" y="2481"/>
                  </a:lnTo>
                  <a:lnTo>
                    <a:pt x="2828" y="2425"/>
                  </a:lnTo>
                  <a:lnTo>
                    <a:pt x="2778" y="2367"/>
                  </a:lnTo>
                  <a:lnTo>
                    <a:pt x="2729" y="2305"/>
                  </a:lnTo>
                  <a:lnTo>
                    <a:pt x="2681" y="2241"/>
                  </a:lnTo>
                  <a:lnTo>
                    <a:pt x="2632" y="2173"/>
                  </a:lnTo>
                  <a:lnTo>
                    <a:pt x="2583" y="2102"/>
                  </a:lnTo>
                  <a:lnTo>
                    <a:pt x="2488" y="1960"/>
                  </a:lnTo>
                  <a:lnTo>
                    <a:pt x="2395" y="1824"/>
                  </a:lnTo>
                  <a:lnTo>
                    <a:pt x="2303" y="1695"/>
                  </a:lnTo>
                  <a:lnTo>
                    <a:pt x="2213" y="1572"/>
                  </a:lnTo>
                  <a:lnTo>
                    <a:pt x="2125" y="1456"/>
                  </a:lnTo>
                  <a:lnTo>
                    <a:pt x="2038" y="1345"/>
                  </a:lnTo>
                  <a:lnTo>
                    <a:pt x="1953" y="1240"/>
                  </a:lnTo>
                  <a:lnTo>
                    <a:pt x="1870" y="1140"/>
                  </a:lnTo>
                  <a:lnTo>
                    <a:pt x="1788" y="1046"/>
                  </a:lnTo>
                  <a:lnTo>
                    <a:pt x="1707" y="957"/>
                  </a:lnTo>
                  <a:lnTo>
                    <a:pt x="1628" y="873"/>
                  </a:lnTo>
                  <a:lnTo>
                    <a:pt x="1549" y="794"/>
                  </a:lnTo>
                  <a:lnTo>
                    <a:pt x="1471" y="720"/>
                  </a:lnTo>
                  <a:lnTo>
                    <a:pt x="1394" y="649"/>
                  </a:lnTo>
                  <a:lnTo>
                    <a:pt x="1317" y="584"/>
                  </a:lnTo>
                  <a:lnTo>
                    <a:pt x="1241" y="523"/>
                  </a:lnTo>
                  <a:lnTo>
                    <a:pt x="1166" y="466"/>
                  </a:lnTo>
                  <a:lnTo>
                    <a:pt x="1089" y="413"/>
                  </a:lnTo>
                  <a:lnTo>
                    <a:pt x="1014" y="365"/>
                  </a:lnTo>
                  <a:lnTo>
                    <a:pt x="940" y="319"/>
                  </a:lnTo>
                  <a:lnTo>
                    <a:pt x="865" y="277"/>
                  </a:lnTo>
                  <a:lnTo>
                    <a:pt x="790" y="239"/>
                  </a:lnTo>
                  <a:lnTo>
                    <a:pt x="713" y="203"/>
                  </a:lnTo>
                  <a:lnTo>
                    <a:pt x="637" y="171"/>
                  </a:lnTo>
                  <a:lnTo>
                    <a:pt x="560" y="140"/>
                  </a:lnTo>
                  <a:lnTo>
                    <a:pt x="484" y="114"/>
                  </a:lnTo>
                  <a:lnTo>
                    <a:pt x="405" y="90"/>
                  </a:lnTo>
                  <a:lnTo>
                    <a:pt x="327" y="67"/>
                  </a:lnTo>
                  <a:lnTo>
                    <a:pt x="247" y="48"/>
                  </a:lnTo>
                  <a:lnTo>
                    <a:pt x="166" y="30"/>
                  </a:lnTo>
                  <a:lnTo>
                    <a:pt x="84" y="14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195"/>
                </a:srgbClr>
              </a:solidFill>
              <a:round/>
              <a:headEnd/>
              <a:tailEnd/>
            </a:ln>
          </p:spPr>
          <p:txBody>
            <a:bodyPr lIns="98674" tIns="49339" rIns="98674" bIns="49339"/>
            <a:lstStyle/>
            <a:p>
              <a:pPr defTabSz="981527">
                <a:spcBef>
                  <a:spcPct val="50000"/>
                </a:spcBef>
              </a:pPr>
              <a:endParaRPr lang="ko-KR" altLang="en-US" sz="1000" b="1" dirty="0"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42" name="Freeform 6"/>
            <p:cNvSpPr>
              <a:spLocks/>
            </p:cNvSpPr>
            <p:nvPr userDrawn="1"/>
          </p:nvSpPr>
          <p:spPr bwMode="auto">
            <a:xfrm>
              <a:off x="275" y="591"/>
              <a:ext cx="4814" cy="1515"/>
            </a:xfrm>
            <a:custGeom>
              <a:avLst/>
              <a:gdLst>
                <a:gd name="T0" fmla="*/ 4814 w 4814"/>
                <a:gd name="T1" fmla="*/ 2845 h 3029"/>
                <a:gd name="T2" fmla="*/ 4763 w 4814"/>
                <a:gd name="T3" fmla="*/ 2874 h 3029"/>
                <a:gd name="T4" fmla="*/ 4701 w 4814"/>
                <a:gd name="T5" fmla="*/ 2904 h 3029"/>
                <a:gd name="T6" fmla="*/ 4618 w 4814"/>
                <a:gd name="T7" fmla="*/ 2938 h 3029"/>
                <a:gd name="T8" fmla="*/ 4517 w 4814"/>
                <a:gd name="T9" fmla="*/ 2972 h 3029"/>
                <a:gd name="T10" fmla="*/ 4396 w 4814"/>
                <a:gd name="T11" fmla="*/ 3001 h 3029"/>
                <a:gd name="T12" fmla="*/ 4260 w 4814"/>
                <a:gd name="T13" fmla="*/ 3021 h 3029"/>
                <a:gd name="T14" fmla="*/ 4186 w 4814"/>
                <a:gd name="T15" fmla="*/ 3027 h 3029"/>
                <a:gd name="T16" fmla="*/ 4110 w 4814"/>
                <a:gd name="T17" fmla="*/ 3029 h 3029"/>
                <a:gd name="T18" fmla="*/ 4031 w 4814"/>
                <a:gd name="T19" fmla="*/ 3025 h 3029"/>
                <a:gd name="T20" fmla="*/ 3948 w 4814"/>
                <a:gd name="T21" fmla="*/ 3016 h 3029"/>
                <a:gd name="T22" fmla="*/ 3863 w 4814"/>
                <a:gd name="T23" fmla="*/ 3003 h 3029"/>
                <a:gd name="T24" fmla="*/ 3774 w 4814"/>
                <a:gd name="T25" fmla="*/ 2983 h 3029"/>
                <a:gd name="T26" fmla="*/ 3684 w 4814"/>
                <a:gd name="T27" fmla="*/ 2956 h 3029"/>
                <a:gd name="T28" fmla="*/ 3592 w 4814"/>
                <a:gd name="T29" fmla="*/ 2922 h 3029"/>
                <a:gd name="T30" fmla="*/ 3499 w 4814"/>
                <a:gd name="T31" fmla="*/ 2880 h 3029"/>
                <a:gd name="T32" fmla="*/ 3403 w 4814"/>
                <a:gd name="T33" fmla="*/ 2830 h 3029"/>
                <a:gd name="T34" fmla="*/ 3308 w 4814"/>
                <a:gd name="T35" fmla="*/ 2770 h 3029"/>
                <a:gd name="T36" fmla="*/ 3209 w 4814"/>
                <a:gd name="T37" fmla="*/ 2703 h 3029"/>
                <a:gd name="T38" fmla="*/ 3110 w 4814"/>
                <a:gd name="T39" fmla="*/ 2623 h 3029"/>
                <a:gd name="T40" fmla="*/ 3012 w 4814"/>
                <a:gd name="T41" fmla="*/ 2535 h 3029"/>
                <a:gd name="T42" fmla="*/ 2913 w 4814"/>
                <a:gd name="T43" fmla="*/ 2433 h 3029"/>
                <a:gd name="T44" fmla="*/ 2813 w 4814"/>
                <a:gd name="T45" fmla="*/ 2321 h 3029"/>
                <a:gd name="T46" fmla="*/ 2713 w 4814"/>
                <a:gd name="T47" fmla="*/ 2197 h 3029"/>
                <a:gd name="T48" fmla="*/ 2615 w 4814"/>
                <a:gd name="T49" fmla="*/ 2058 h 3029"/>
                <a:gd name="T50" fmla="*/ 2516 w 4814"/>
                <a:gd name="T51" fmla="*/ 1918 h 3029"/>
                <a:gd name="T52" fmla="*/ 2327 w 4814"/>
                <a:gd name="T53" fmla="*/ 1656 h 3029"/>
                <a:gd name="T54" fmla="*/ 2145 w 4814"/>
                <a:gd name="T55" fmla="*/ 1419 h 3029"/>
                <a:gd name="T56" fmla="*/ 1972 w 4814"/>
                <a:gd name="T57" fmla="*/ 1206 h 3029"/>
                <a:gd name="T58" fmla="*/ 1802 w 4814"/>
                <a:gd name="T59" fmla="*/ 1014 h 3029"/>
                <a:gd name="T60" fmla="*/ 1640 w 4814"/>
                <a:gd name="T61" fmla="*/ 842 h 3029"/>
                <a:gd name="T62" fmla="*/ 1480 w 4814"/>
                <a:gd name="T63" fmla="*/ 692 h 3029"/>
                <a:gd name="T64" fmla="*/ 1325 w 4814"/>
                <a:gd name="T65" fmla="*/ 560 h 3029"/>
                <a:gd name="T66" fmla="*/ 1172 w 4814"/>
                <a:gd name="T67" fmla="*/ 444 h 3029"/>
                <a:gd name="T68" fmla="*/ 1019 w 4814"/>
                <a:gd name="T69" fmla="*/ 343 h 3029"/>
                <a:gd name="T70" fmla="*/ 868 w 4814"/>
                <a:gd name="T71" fmla="*/ 260 h 3029"/>
                <a:gd name="T72" fmla="*/ 715 w 4814"/>
                <a:gd name="T73" fmla="*/ 188 h 3029"/>
                <a:gd name="T74" fmla="*/ 563 w 4814"/>
                <a:gd name="T75" fmla="*/ 129 h 3029"/>
                <a:gd name="T76" fmla="*/ 406 w 4814"/>
                <a:gd name="T77" fmla="*/ 80 h 3029"/>
                <a:gd name="T78" fmla="*/ 247 w 4814"/>
                <a:gd name="T79" fmla="*/ 42 h 3029"/>
                <a:gd name="T80" fmla="*/ 84 w 4814"/>
                <a:gd name="T81" fmla="*/ 11 h 3029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4814"/>
                <a:gd name="T124" fmla="*/ 0 h 3029"/>
                <a:gd name="T125" fmla="*/ 4814 w 4814"/>
                <a:gd name="T126" fmla="*/ 3029 h 3029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4814" h="3029">
                  <a:moveTo>
                    <a:pt x="4814" y="2845"/>
                  </a:moveTo>
                  <a:lnTo>
                    <a:pt x="4814" y="2845"/>
                  </a:lnTo>
                  <a:lnTo>
                    <a:pt x="4801" y="2853"/>
                  </a:lnTo>
                  <a:lnTo>
                    <a:pt x="4763" y="2874"/>
                  </a:lnTo>
                  <a:lnTo>
                    <a:pt x="4735" y="2888"/>
                  </a:lnTo>
                  <a:lnTo>
                    <a:pt x="4701" y="2904"/>
                  </a:lnTo>
                  <a:lnTo>
                    <a:pt x="4663" y="2921"/>
                  </a:lnTo>
                  <a:lnTo>
                    <a:pt x="4618" y="2938"/>
                  </a:lnTo>
                  <a:lnTo>
                    <a:pt x="4570" y="2954"/>
                  </a:lnTo>
                  <a:lnTo>
                    <a:pt x="4517" y="2972"/>
                  </a:lnTo>
                  <a:lnTo>
                    <a:pt x="4459" y="2987"/>
                  </a:lnTo>
                  <a:lnTo>
                    <a:pt x="4396" y="3001"/>
                  </a:lnTo>
                  <a:lnTo>
                    <a:pt x="4331" y="3013"/>
                  </a:lnTo>
                  <a:lnTo>
                    <a:pt x="4260" y="3021"/>
                  </a:lnTo>
                  <a:lnTo>
                    <a:pt x="4224" y="3024"/>
                  </a:lnTo>
                  <a:lnTo>
                    <a:pt x="4186" y="3027"/>
                  </a:lnTo>
                  <a:lnTo>
                    <a:pt x="4149" y="3027"/>
                  </a:lnTo>
                  <a:lnTo>
                    <a:pt x="4110" y="3029"/>
                  </a:lnTo>
                  <a:lnTo>
                    <a:pt x="4071" y="3027"/>
                  </a:lnTo>
                  <a:lnTo>
                    <a:pt x="4031" y="3025"/>
                  </a:lnTo>
                  <a:lnTo>
                    <a:pt x="3989" y="3021"/>
                  </a:lnTo>
                  <a:lnTo>
                    <a:pt x="3948" y="3016"/>
                  </a:lnTo>
                  <a:lnTo>
                    <a:pt x="3906" y="3011"/>
                  </a:lnTo>
                  <a:lnTo>
                    <a:pt x="3863" y="3003"/>
                  </a:lnTo>
                  <a:lnTo>
                    <a:pt x="3818" y="2993"/>
                  </a:lnTo>
                  <a:lnTo>
                    <a:pt x="3774" y="2983"/>
                  </a:lnTo>
                  <a:lnTo>
                    <a:pt x="3730" y="2971"/>
                  </a:lnTo>
                  <a:lnTo>
                    <a:pt x="3684" y="2956"/>
                  </a:lnTo>
                  <a:lnTo>
                    <a:pt x="3639" y="2940"/>
                  </a:lnTo>
                  <a:lnTo>
                    <a:pt x="3592" y="2922"/>
                  </a:lnTo>
                  <a:lnTo>
                    <a:pt x="3546" y="2903"/>
                  </a:lnTo>
                  <a:lnTo>
                    <a:pt x="3499" y="2880"/>
                  </a:lnTo>
                  <a:lnTo>
                    <a:pt x="3452" y="2856"/>
                  </a:lnTo>
                  <a:lnTo>
                    <a:pt x="3403" y="2830"/>
                  </a:lnTo>
                  <a:lnTo>
                    <a:pt x="3356" y="2801"/>
                  </a:lnTo>
                  <a:lnTo>
                    <a:pt x="3308" y="2770"/>
                  </a:lnTo>
                  <a:lnTo>
                    <a:pt x="3259" y="2738"/>
                  </a:lnTo>
                  <a:lnTo>
                    <a:pt x="3209" y="2703"/>
                  </a:lnTo>
                  <a:lnTo>
                    <a:pt x="3160" y="2664"/>
                  </a:lnTo>
                  <a:lnTo>
                    <a:pt x="3110" y="2623"/>
                  </a:lnTo>
                  <a:lnTo>
                    <a:pt x="3062" y="2580"/>
                  </a:lnTo>
                  <a:lnTo>
                    <a:pt x="3012" y="2535"/>
                  </a:lnTo>
                  <a:lnTo>
                    <a:pt x="2962" y="2485"/>
                  </a:lnTo>
                  <a:lnTo>
                    <a:pt x="2913" y="2433"/>
                  </a:lnTo>
                  <a:lnTo>
                    <a:pt x="2863" y="2378"/>
                  </a:lnTo>
                  <a:lnTo>
                    <a:pt x="2813" y="2321"/>
                  </a:lnTo>
                  <a:lnTo>
                    <a:pt x="2763" y="2260"/>
                  </a:lnTo>
                  <a:lnTo>
                    <a:pt x="2713" y="2197"/>
                  </a:lnTo>
                  <a:lnTo>
                    <a:pt x="2663" y="2129"/>
                  </a:lnTo>
                  <a:lnTo>
                    <a:pt x="2615" y="2058"/>
                  </a:lnTo>
                  <a:lnTo>
                    <a:pt x="2516" y="1918"/>
                  </a:lnTo>
                  <a:lnTo>
                    <a:pt x="2420" y="1784"/>
                  </a:lnTo>
                  <a:lnTo>
                    <a:pt x="2327" y="1656"/>
                  </a:lnTo>
                  <a:lnTo>
                    <a:pt x="2236" y="1535"/>
                  </a:lnTo>
                  <a:lnTo>
                    <a:pt x="2145" y="1419"/>
                  </a:lnTo>
                  <a:lnTo>
                    <a:pt x="2058" y="1309"/>
                  </a:lnTo>
                  <a:lnTo>
                    <a:pt x="1972" y="1206"/>
                  </a:lnTo>
                  <a:lnTo>
                    <a:pt x="1887" y="1107"/>
                  </a:lnTo>
                  <a:lnTo>
                    <a:pt x="1802" y="1014"/>
                  </a:lnTo>
                  <a:lnTo>
                    <a:pt x="1721" y="925"/>
                  </a:lnTo>
                  <a:lnTo>
                    <a:pt x="1640" y="842"/>
                  </a:lnTo>
                  <a:lnTo>
                    <a:pt x="1559" y="765"/>
                  </a:lnTo>
                  <a:lnTo>
                    <a:pt x="1480" y="692"/>
                  </a:lnTo>
                  <a:lnTo>
                    <a:pt x="1403" y="623"/>
                  </a:lnTo>
                  <a:lnTo>
                    <a:pt x="1325" y="560"/>
                  </a:lnTo>
                  <a:lnTo>
                    <a:pt x="1248" y="499"/>
                  </a:lnTo>
                  <a:lnTo>
                    <a:pt x="1172" y="444"/>
                  </a:lnTo>
                  <a:lnTo>
                    <a:pt x="1096" y="392"/>
                  </a:lnTo>
                  <a:lnTo>
                    <a:pt x="1019" y="343"/>
                  </a:lnTo>
                  <a:lnTo>
                    <a:pt x="944" y="300"/>
                  </a:lnTo>
                  <a:lnTo>
                    <a:pt x="868" y="260"/>
                  </a:lnTo>
                  <a:lnTo>
                    <a:pt x="792" y="222"/>
                  </a:lnTo>
                  <a:lnTo>
                    <a:pt x="715" y="188"/>
                  </a:lnTo>
                  <a:lnTo>
                    <a:pt x="639" y="158"/>
                  </a:lnTo>
                  <a:lnTo>
                    <a:pt x="563" y="129"/>
                  </a:lnTo>
                  <a:lnTo>
                    <a:pt x="485" y="103"/>
                  </a:lnTo>
                  <a:lnTo>
                    <a:pt x="406" y="80"/>
                  </a:lnTo>
                  <a:lnTo>
                    <a:pt x="327" y="61"/>
                  </a:lnTo>
                  <a:lnTo>
                    <a:pt x="247" y="42"/>
                  </a:lnTo>
                  <a:lnTo>
                    <a:pt x="165" y="25"/>
                  </a:lnTo>
                  <a:lnTo>
                    <a:pt x="84" y="11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195"/>
                </a:srgbClr>
              </a:solidFill>
              <a:round/>
              <a:headEnd/>
              <a:tailEnd/>
            </a:ln>
          </p:spPr>
          <p:txBody>
            <a:bodyPr lIns="98674" tIns="49339" rIns="98674" bIns="49339"/>
            <a:lstStyle/>
            <a:p>
              <a:pPr defTabSz="981527">
                <a:spcBef>
                  <a:spcPct val="50000"/>
                </a:spcBef>
              </a:pPr>
              <a:endParaRPr lang="ko-KR" altLang="en-US" sz="1000" b="1" dirty="0"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43" name="Freeform 7"/>
            <p:cNvSpPr>
              <a:spLocks/>
            </p:cNvSpPr>
            <p:nvPr userDrawn="1"/>
          </p:nvSpPr>
          <p:spPr bwMode="auto">
            <a:xfrm>
              <a:off x="284" y="611"/>
              <a:ext cx="4856" cy="1481"/>
            </a:xfrm>
            <a:custGeom>
              <a:avLst/>
              <a:gdLst>
                <a:gd name="T0" fmla="*/ 4856 w 4856"/>
                <a:gd name="T1" fmla="*/ 2763 h 2961"/>
                <a:gd name="T2" fmla="*/ 4805 w 4856"/>
                <a:gd name="T3" fmla="*/ 2793 h 2961"/>
                <a:gd name="T4" fmla="*/ 4745 w 4856"/>
                <a:gd name="T5" fmla="*/ 2824 h 2961"/>
                <a:gd name="T6" fmla="*/ 4662 w 4856"/>
                <a:gd name="T7" fmla="*/ 2860 h 2961"/>
                <a:gd name="T8" fmla="*/ 4561 w 4856"/>
                <a:gd name="T9" fmla="*/ 2897 h 2961"/>
                <a:gd name="T10" fmla="*/ 4441 w 4856"/>
                <a:gd name="T11" fmla="*/ 2927 h 2961"/>
                <a:gd name="T12" fmla="*/ 4305 w 4856"/>
                <a:gd name="T13" fmla="*/ 2952 h 2961"/>
                <a:gd name="T14" fmla="*/ 4232 w 4856"/>
                <a:gd name="T15" fmla="*/ 2958 h 2961"/>
                <a:gd name="T16" fmla="*/ 4155 w 4856"/>
                <a:gd name="T17" fmla="*/ 2961 h 2961"/>
                <a:gd name="T18" fmla="*/ 4076 w 4856"/>
                <a:gd name="T19" fmla="*/ 2960 h 2961"/>
                <a:gd name="T20" fmla="*/ 3993 w 4856"/>
                <a:gd name="T21" fmla="*/ 2953 h 2961"/>
                <a:gd name="T22" fmla="*/ 3907 w 4856"/>
                <a:gd name="T23" fmla="*/ 2940 h 2961"/>
                <a:gd name="T24" fmla="*/ 3819 w 4856"/>
                <a:gd name="T25" fmla="*/ 2923 h 2961"/>
                <a:gd name="T26" fmla="*/ 3729 w 4856"/>
                <a:gd name="T27" fmla="*/ 2897 h 2961"/>
                <a:gd name="T28" fmla="*/ 3636 w 4856"/>
                <a:gd name="T29" fmla="*/ 2864 h 2961"/>
                <a:gd name="T30" fmla="*/ 3541 w 4856"/>
                <a:gd name="T31" fmla="*/ 2824 h 2961"/>
                <a:gd name="T32" fmla="*/ 3446 w 4856"/>
                <a:gd name="T33" fmla="*/ 2776 h 2961"/>
                <a:gd name="T34" fmla="*/ 3348 w 4856"/>
                <a:gd name="T35" fmla="*/ 2719 h 2961"/>
                <a:gd name="T36" fmla="*/ 3250 w 4856"/>
                <a:gd name="T37" fmla="*/ 2651 h 2961"/>
                <a:gd name="T38" fmla="*/ 3150 w 4856"/>
                <a:gd name="T39" fmla="*/ 2574 h 2961"/>
                <a:gd name="T40" fmla="*/ 3050 w 4856"/>
                <a:gd name="T41" fmla="*/ 2487 h 2961"/>
                <a:gd name="T42" fmla="*/ 2949 w 4856"/>
                <a:gd name="T43" fmla="*/ 2388 h 2961"/>
                <a:gd name="T44" fmla="*/ 2847 w 4856"/>
                <a:gd name="T45" fmla="*/ 2277 h 2961"/>
                <a:gd name="T46" fmla="*/ 2746 w 4856"/>
                <a:gd name="T47" fmla="*/ 2154 h 2961"/>
                <a:gd name="T48" fmla="*/ 2645 w 4856"/>
                <a:gd name="T49" fmla="*/ 2018 h 2961"/>
                <a:gd name="T50" fmla="*/ 2545 w 4856"/>
                <a:gd name="T51" fmla="*/ 1878 h 2961"/>
                <a:gd name="T52" fmla="*/ 2352 w 4856"/>
                <a:gd name="T53" fmla="*/ 1618 h 2961"/>
                <a:gd name="T54" fmla="*/ 2167 w 4856"/>
                <a:gd name="T55" fmla="*/ 1384 h 2961"/>
                <a:gd name="T56" fmla="*/ 1989 w 4856"/>
                <a:gd name="T57" fmla="*/ 1172 h 2961"/>
                <a:gd name="T58" fmla="*/ 1818 w 4856"/>
                <a:gd name="T59" fmla="*/ 983 h 2961"/>
                <a:gd name="T60" fmla="*/ 1652 w 4856"/>
                <a:gd name="T61" fmla="*/ 815 h 2961"/>
                <a:gd name="T62" fmla="*/ 1491 w 4856"/>
                <a:gd name="T63" fmla="*/ 667 h 2961"/>
                <a:gd name="T64" fmla="*/ 1334 w 4856"/>
                <a:gd name="T65" fmla="*/ 536 h 2961"/>
                <a:gd name="T66" fmla="*/ 1178 w 4856"/>
                <a:gd name="T67" fmla="*/ 423 h 2961"/>
                <a:gd name="T68" fmla="*/ 1024 w 4856"/>
                <a:gd name="T69" fmla="*/ 326 h 2961"/>
                <a:gd name="T70" fmla="*/ 872 w 4856"/>
                <a:gd name="T71" fmla="*/ 245 h 2961"/>
                <a:gd name="T72" fmla="*/ 719 w 4856"/>
                <a:gd name="T73" fmla="*/ 176 h 2961"/>
                <a:gd name="T74" fmla="*/ 565 w 4856"/>
                <a:gd name="T75" fmla="*/ 119 h 2961"/>
                <a:gd name="T76" fmla="*/ 408 w 4856"/>
                <a:gd name="T77" fmla="*/ 74 h 2961"/>
                <a:gd name="T78" fmla="*/ 248 w 4856"/>
                <a:gd name="T79" fmla="*/ 39 h 2961"/>
                <a:gd name="T80" fmla="*/ 83 w 4856"/>
                <a:gd name="T81" fmla="*/ 11 h 2961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4856"/>
                <a:gd name="T124" fmla="*/ 0 h 2961"/>
                <a:gd name="T125" fmla="*/ 4856 w 4856"/>
                <a:gd name="T126" fmla="*/ 2961 h 2961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4856" h="2961">
                  <a:moveTo>
                    <a:pt x="4856" y="2763"/>
                  </a:moveTo>
                  <a:lnTo>
                    <a:pt x="4856" y="2763"/>
                  </a:lnTo>
                  <a:lnTo>
                    <a:pt x="4844" y="2771"/>
                  </a:lnTo>
                  <a:lnTo>
                    <a:pt x="4805" y="2793"/>
                  </a:lnTo>
                  <a:lnTo>
                    <a:pt x="4777" y="2808"/>
                  </a:lnTo>
                  <a:lnTo>
                    <a:pt x="4745" y="2824"/>
                  </a:lnTo>
                  <a:lnTo>
                    <a:pt x="4706" y="2842"/>
                  </a:lnTo>
                  <a:lnTo>
                    <a:pt x="4662" y="2860"/>
                  </a:lnTo>
                  <a:lnTo>
                    <a:pt x="4613" y="2879"/>
                  </a:lnTo>
                  <a:lnTo>
                    <a:pt x="4561" y="2897"/>
                  </a:lnTo>
                  <a:lnTo>
                    <a:pt x="4504" y="2913"/>
                  </a:lnTo>
                  <a:lnTo>
                    <a:pt x="4441" y="2927"/>
                  </a:lnTo>
                  <a:lnTo>
                    <a:pt x="4375" y="2940"/>
                  </a:lnTo>
                  <a:lnTo>
                    <a:pt x="4305" y="2952"/>
                  </a:lnTo>
                  <a:lnTo>
                    <a:pt x="4269" y="2955"/>
                  </a:lnTo>
                  <a:lnTo>
                    <a:pt x="4232" y="2958"/>
                  </a:lnTo>
                  <a:lnTo>
                    <a:pt x="4194" y="2960"/>
                  </a:lnTo>
                  <a:lnTo>
                    <a:pt x="4155" y="2961"/>
                  </a:lnTo>
                  <a:lnTo>
                    <a:pt x="4116" y="2961"/>
                  </a:lnTo>
                  <a:lnTo>
                    <a:pt x="4076" y="2960"/>
                  </a:lnTo>
                  <a:lnTo>
                    <a:pt x="4034" y="2956"/>
                  </a:lnTo>
                  <a:lnTo>
                    <a:pt x="3993" y="2953"/>
                  </a:lnTo>
                  <a:lnTo>
                    <a:pt x="3950" y="2947"/>
                  </a:lnTo>
                  <a:lnTo>
                    <a:pt x="3907" y="2940"/>
                  </a:lnTo>
                  <a:lnTo>
                    <a:pt x="3864" y="2932"/>
                  </a:lnTo>
                  <a:lnTo>
                    <a:pt x="3819" y="2923"/>
                  </a:lnTo>
                  <a:lnTo>
                    <a:pt x="3773" y="2911"/>
                  </a:lnTo>
                  <a:lnTo>
                    <a:pt x="3729" y="2897"/>
                  </a:lnTo>
                  <a:lnTo>
                    <a:pt x="3683" y="2882"/>
                  </a:lnTo>
                  <a:lnTo>
                    <a:pt x="3636" y="2864"/>
                  </a:lnTo>
                  <a:lnTo>
                    <a:pt x="3589" y="2845"/>
                  </a:lnTo>
                  <a:lnTo>
                    <a:pt x="3541" y="2824"/>
                  </a:lnTo>
                  <a:lnTo>
                    <a:pt x="3494" y="2801"/>
                  </a:lnTo>
                  <a:lnTo>
                    <a:pt x="3446" y="2776"/>
                  </a:lnTo>
                  <a:lnTo>
                    <a:pt x="3397" y="2748"/>
                  </a:lnTo>
                  <a:lnTo>
                    <a:pt x="3348" y="2719"/>
                  </a:lnTo>
                  <a:lnTo>
                    <a:pt x="3299" y="2687"/>
                  </a:lnTo>
                  <a:lnTo>
                    <a:pt x="3250" y="2651"/>
                  </a:lnTo>
                  <a:lnTo>
                    <a:pt x="3200" y="2614"/>
                  </a:lnTo>
                  <a:lnTo>
                    <a:pt x="3150" y="2574"/>
                  </a:lnTo>
                  <a:lnTo>
                    <a:pt x="3100" y="2532"/>
                  </a:lnTo>
                  <a:lnTo>
                    <a:pt x="3050" y="2487"/>
                  </a:lnTo>
                  <a:lnTo>
                    <a:pt x="3000" y="2438"/>
                  </a:lnTo>
                  <a:lnTo>
                    <a:pt x="2949" y="2388"/>
                  </a:lnTo>
                  <a:lnTo>
                    <a:pt x="2899" y="2333"/>
                  </a:lnTo>
                  <a:lnTo>
                    <a:pt x="2847" y="2277"/>
                  </a:lnTo>
                  <a:lnTo>
                    <a:pt x="2797" y="2217"/>
                  </a:lnTo>
                  <a:lnTo>
                    <a:pt x="2746" y="2154"/>
                  </a:lnTo>
                  <a:lnTo>
                    <a:pt x="2696" y="2088"/>
                  </a:lnTo>
                  <a:lnTo>
                    <a:pt x="2645" y="2018"/>
                  </a:lnTo>
                  <a:lnTo>
                    <a:pt x="2545" y="1878"/>
                  </a:lnTo>
                  <a:lnTo>
                    <a:pt x="2447" y="1745"/>
                  </a:lnTo>
                  <a:lnTo>
                    <a:pt x="2352" y="1618"/>
                  </a:lnTo>
                  <a:lnTo>
                    <a:pt x="2259" y="1498"/>
                  </a:lnTo>
                  <a:lnTo>
                    <a:pt x="2167" y="1384"/>
                  </a:lnTo>
                  <a:lnTo>
                    <a:pt x="2077" y="1276"/>
                  </a:lnTo>
                  <a:lnTo>
                    <a:pt x="1989" y="1172"/>
                  </a:lnTo>
                  <a:lnTo>
                    <a:pt x="1903" y="1075"/>
                  </a:lnTo>
                  <a:lnTo>
                    <a:pt x="1818" y="983"/>
                  </a:lnTo>
                  <a:lnTo>
                    <a:pt x="1735" y="896"/>
                  </a:lnTo>
                  <a:lnTo>
                    <a:pt x="1652" y="815"/>
                  </a:lnTo>
                  <a:lnTo>
                    <a:pt x="1571" y="738"/>
                  </a:lnTo>
                  <a:lnTo>
                    <a:pt x="1491" y="667"/>
                  </a:lnTo>
                  <a:lnTo>
                    <a:pt x="1412" y="599"/>
                  </a:lnTo>
                  <a:lnTo>
                    <a:pt x="1334" y="536"/>
                  </a:lnTo>
                  <a:lnTo>
                    <a:pt x="1256" y="478"/>
                  </a:lnTo>
                  <a:lnTo>
                    <a:pt x="1178" y="423"/>
                  </a:lnTo>
                  <a:lnTo>
                    <a:pt x="1102" y="373"/>
                  </a:lnTo>
                  <a:lnTo>
                    <a:pt x="1024" y="326"/>
                  </a:lnTo>
                  <a:lnTo>
                    <a:pt x="948" y="284"/>
                  </a:lnTo>
                  <a:lnTo>
                    <a:pt x="872" y="245"/>
                  </a:lnTo>
                  <a:lnTo>
                    <a:pt x="795" y="208"/>
                  </a:lnTo>
                  <a:lnTo>
                    <a:pt x="719" y="176"/>
                  </a:lnTo>
                  <a:lnTo>
                    <a:pt x="641" y="147"/>
                  </a:lnTo>
                  <a:lnTo>
                    <a:pt x="565" y="119"/>
                  </a:lnTo>
                  <a:lnTo>
                    <a:pt x="486" y="95"/>
                  </a:lnTo>
                  <a:lnTo>
                    <a:pt x="408" y="74"/>
                  </a:lnTo>
                  <a:lnTo>
                    <a:pt x="327" y="55"/>
                  </a:lnTo>
                  <a:lnTo>
                    <a:pt x="248" y="39"/>
                  </a:lnTo>
                  <a:lnTo>
                    <a:pt x="166" y="24"/>
                  </a:lnTo>
                  <a:lnTo>
                    <a:pt x="83" y="11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195"/>
                </a:srgbClr>
              </a:solidFill>
              <a:round/>
              <a:headEnd/>
              <a:tailEnd/>
            </a:ln>
          </p:spPr>
          <p:txBody>
            <a:bodyPr lIns="98674" tIns="49339" rIns="98674" bIns="49339"/>
            <a:lstStyle/>
            <a:p>
              <a:pPr defTabSz="981527">
                <a:spcBef>
                  <a:spcPct val="50000"/>
                </a:spcBef>
              </a:pPr>
              <a:endParaRPr lang="ko-KR" altLang="en-US" sz="1000" b="1" dirty="0"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44" name="Freeform 8"/>
            <p:cNvSpPr>
              <a:spLocks/>
            </p:cNvSpPr>
            <p:nvPr userDrawn="1"/>
          </p:nvSpPr>
          <p:spPr bwMode="auto">
            <a:xfrm>
              <a:off x="293" y="633"/>
              <a:ext cx="4897" cy="1445"/>
            </a:xfrm>
            <a:custGeom>
              <a:avLst/>
              <a:gdLst>
                <a:gd name="T0" fmla="*/ 4897 w 4897"/>
                <a:gd name="T1" fmla="*/ 2675 h 2890"/>
                <a:gd name="T2" fmla="*/ 4847 w 4897"/>
                <a:gd name="T3" fmla="*/ 2707 h 2890"/>
                <a:gd name="T4" fmla="*/ 4788 w 4897"/>
                <a:gd name="T5" fmla="*/ 2740 h 2890"/>
                <a:gd name="T6" fmla="*/ 4706 w 4897"/>
                <a:gd name="T7" fmla="*/ 2777 h 2890"/>
                <a:gd name="T8" fmla="*/ 4604 w 4897"/>
                <a:gd name="T9" fmla="*/ 2816 h 2890"/>
                <a:gd name="T10" fmla="*/ 4485 w 4897"/>
                <a:gd name="T11" fmla="*/ 2849 h 2890"/>
                <a:gd name="T12" fmla="*/ 4350 w 4897"/>
                <a:gd name="T13" fmla="*/ 2875 h 2890"/>
                <a:gd name="T14" fmla="*/ 4277 w 4897"/>
                <a:gd name="T15" fmla="*/ 2885 h 2890"/>
                <a:gd name="T16" fmla="*/ 4200 w 4897"/>
                <a:gd name="T17" fmla="*/ 2888 h 2890"/>
                <a:gd name="T18" fmla="*/ 4120 w 4897"/>
                <a:gd name="T19" fmla="*/ 2888 h 2890"/>
                <a:gd name="T20" fmla="*/ 4036 w 4897"/>
                <a:gd name="T21" fmla="*/ 2883 h 2890"/>
                <a:gd name="T22" fmla="*/ 3952 w 4897"/>
                <a:gd name="T23" fmla="*/ 2874 h 2890"/>
                <a:gd name="T24" fmla="*/ 3863 w 4897"/>
                <a:gd name="T25" fmla="*/ 2858 h 2890"/>
                <a:gd name="T26" fmla="*/ 3773 w 4897"/>
                <a:gd name="T27" fmla="*/ 2833 h 2890"/>
                <a:gd name="T28" fmla="*/ 3680 w 4897"/>
                <a:gd name="T29" fmla="*/ 2803 h 2890"/>
                <a:gd name="T30" fmla="*/ 3584 w 4897"/>
                <a:gd name="T31" fmla="*/ 2764 h 2890"/>
                <a:gd name="T32" fmla="*/ 3488 w 4897"/>
                <a:gd name="T33" fmla="*/ 2717 h 2890"/>
                <a:gd name="T34" fmla="*/ 3389 w 4897"/>
                <a:gd name="T35" fmla="*/ 2662 h 2890"/>
                <a:gd name="T36" fmla="*/ 3290 w 4897"/>
                <a:gd name="T37" fmla="*/ 2596 h 2890"/>
                <a:gd name="T38" fmla="*/ 3190 w 4897"/>
                <a:gd name="T39" fmla="*/ 2522 h 2890"/>
                <a:gd name="T40" fmla="*/ 3087 w 4897"/>
                <a:gd name="T41" fmla="*/ 2434 h 2890"/>
                <a:gd name="T42" fmla="*/ 2985 w 4897"/>
                <a:gd name="T43" fmla="*/ 2338 h 2890"/>
                <a:gd name="T44" fmla="*/ 2881 w 4897"/>
                <a:gd name="T45" fmla="*/ 2228 h 2890"/>
                <a:gd name="T46" fmla="*/ 2779 w 4897"/>
                <a:gd name="T47" fmla="*/ 2107 h 2890"/>
                <a:gd name="T48" fmla="*/ 2676 w 4897"/>
                <a:gd name="T49" fmla="*/ 1971 h 2890"/>
                <a:gd name="T50" fmla="*/ 2573 w 4897"/>
                <a:gd name="T51" fmla="*/ 1834 h 2890"/>
                <a:gd name="T52" fmla="*/ 2376 w 4897"/>
                <a:gd name="T53" fmla="*/ 1577 h 2890"/>
                <a:gd name="T54" fmla="*/ 2188 w 4897"/>
                <a:gd name="T55" fmla="*/ 1345 h 2890"/>
                <a:gd name="T56" fmla="*/ 2007 w 4897"/>
                <a:gd name="T57" fmla="*/ 1136 h 2890"/>
                <a:gd name="T58" fmla="*/ 1833 w 4897"/>
                <a:gd name="T59" fmla="*/ 949 h 2890"/>
                <a:gd name="T60" fmla="*/ 1665 w 4897"/>
                <a:gd name="T61" fmla="*/ 783 h 2890"/>
                <a:gd name="T62" fmla="*/ 1501 w 4897"/>
                <a:gd name="T63" fmla="*/ 637 h 2890"/>
                <a:gd name="T64" fmla="*/ 1342 w 4897"/>
                <a:gd name="T65" fmla="*/ 510 h 2890"/>
                <a:gd name="T66" fmla="*/ 1185 w 4897"/>
                <a:gd name="T67" fmla="*/ 400 h 2890"/>
                <a:gd name="T68" fmla="*/ 1031 w 4897"/>
                <a:gd name="T69" fmla="*/ 306 h 2890"/>
                <a:gd name="T70" fmla="*/ 876 w 4897"/>
                <a:gd name="T71" fmla="*/ 226 h 2890"/>
                <a:gd name="T72" fmla="*/ 722 w 4897"/>
                <a:gd name="T73" fmla="*/ 161 h 2890"/>
                <a:gd name="T74" fmla="*/ 567 w 4897"/>
                <a:gd name="T75" fmla="*/ 106 h 2890"/>
                <a:gd name="T76" fmla="*/ 409 w 4897"/>
                <a:gd name="T77" fmla="*/ 64 h 2890"/>
                <a:gd name="T78" fmla="*/ 249 w 4897"/>
                <a:gd name="T79" fmla="*/ 32 h 2890"/>
                <a:gd name="T80" fmla="*/ 84 w 4897"/>
                <a:gd name="T81" fmla="*/ 8 h 2890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4897"/>
                <a:gd name="T124" fmla="*/ 0 h 2890"/>
                <a:gd name="T125" fmla="*/ 4897 w 4897"/>
                <a:gd name="T126" fmla="*/ 2890 h 2890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4897" h="2890">
                  <a:moveTo>
                    <a:pt x="4897" y="2675"/>
                  </a:moveTo>
                  <a:lnTo>
                    <a:pt x="4897" y="2675"/>
                  </a:lnTo>
                  <a:lnTo>
                    <a:pt x="4885" y="2683"/>
                  </a:lnTo>
                  <a:lnTo>
                    <a:pt x="4847" y="2707"/>
                  </a:lnTo>
                  <a:lnTo>
                    <a:pt x="4820" y="2722"/>
                  </a:lnTo>
                  <a:lnTo>
                    <a:pt x="4788" y="2740"/>
                  </a:lnTo>
                  <a:lnTo>
                    <a:pt x="4749" y="2757"/>
                  </a:lnTo>
                  <a:lnTo>
                    <a:pt x="4706" y="2777"/>
                  </a:lnTo>
                  <a:lnTo>
                    <a:pt x="4657" y="2796"/>
                  </a:lnTo>
                  <a:lnTo>
                    <a:pt x="4604" y="2816"/>
                  </a:lnTo>
                  <a:lnTo>
                    <a:pt x="4547" y="2833"/>
                  </a:lnTo>
                  <a:lnTo>
                    <a:pt x="4485" y="2849"/>
                  </a:lnTo>
                  <a:lnTo>
                    <a:pt x="4420" y="2864"/>
                  </a:lnTo>
                  <a:lnTo>
                    <a:pt x="4350" y="2875"/>
                  </a:lnTo>
                  <a:lnTo>
                    <a:pt x="4314" y="2880"/>
                  </a:lnTo>
                  <a:lnTo>
                    <a:pt x="4277" y="2885"/>
                  </a:lnTo>
                  <a:lnTo>
                    <a:pt x="4239" y="2887"/>
                  </a:lnTo>
                  <a:lnTo>
                    <a:pt x="4200" y="2888"/>
                  </a:lnTo>
                  <a:lnTo>
                    <a:pt x="4160" y="2890"/>
                  </a:lnTo>
                  <a:lnTo>
                    <a:pt x="4120" y="2888"/>
                  </a:lnTo>
                  <a:lnTo>
                    <a:pt x="4078" y="2887"/>
                  </a:lnTo>
                  <a:lnTo>
                    <a:pt x="4036" y="2883"/>
                  </a:lnTo>
                  <a:lnTo>
                    <a:pt x="3995" y="2880"/>
                  </a:lnTo>
                  <a:lnTo>
                    <a:pt x="3952" y="2874"/>
                  </a:lnTo>
                  <a:lnTo>
                    <a:pt x="3907" y="2866"/>
                  </a:lnTo>
                  <a:lnTo>
                    <a:pt x="3863" y="2858"/>
                  </a:lnTo>
                  <a:lnTo>
                    <a:pt x="3818" y="2846"/>
                  </a:lnTo>
                  <a:lnTo>
                    <a:pt x="3773" y="2833"/>
                  </a:lnTo>
                  <a:lnTo>
                    <a:pt x="3725" y="2819"/>
                  </a:lnTo>
                  <a:lnTo>
                    <a:pt x="3680" y="2803"/>
                  </a:lnTo>
                  <a:lnTo>
                    <a:pt x="3632" y="2785"/>
                  </a:lnTo>
                  <a:lnTo>
                    <a:pt x="3584" y="2764"/>
                  </a:lnTo>
                  <a:lnTo>
                    <a:pt x="3537" y="2743"/>
                  </a:lnTo>
                  <a:lnTo>
                    <a:pt x="3488" y="2717"/>
                  </a:lnTo>
                  <a:lnTo>
                    <a:pt x="3438" y="2691"/>
                  </a:lnTo>
                  <a:lnTo>
                    <a:pt x="3389" y="2662"/>
                  </a:lnTo>
                  <a:lnTo>
                    <a:pt x="3339" y="2630"/>
                  </a:lnTo>
                  <a:lnTo>
                    <a:pt x="3290" y="2596"/>
                  </a:lnTo>
                  <a:lnTo>
                    <a:pt x="3240" y="2560"/>
                  </a:lnTo>
                  <a:lnTo>
                    <a:pt x="3190" y="2522"/>
                  </a:lnTo>
                  <a:lnTo>
                    <a:pt x="3138" y="2480"/>
                  </a:lnTo>
                  <a:lnTo>
                    <a:pt x="3087" y="2434"/>
                  </a:lnTo>
                  <a:lnTo>
                    <a:pt x="3037" y="2388"/>
                  </a:lnTo>
                  <a:lnTo>
                    <a:pt x="2985" y="2338"/>
                  </a:lnTo>
                  <a:lnTo>
                    <a:pt x="2934" y="2284"/>
                  </a:lnTo>
                  <a:lnTo>
                    <a:pt x="2881" y="2228"/>
                  </a:lnTo>
                  <a:lnTo>
                    <a:pt x="2830" y="2168"/>
                  </a:lnTo>
                  <a:lnTo>
                    <a:pt x="2779" y="2107"/>
                  </a:lnTo>
                  <a:lnTo>
                    <a:pt x="2727" y="2040"/>
                  </a:lnTo>
                  <a:lnTo>
                    <a:pt x="2676" y="1971"/>
                  </a:lnTo>
                  <a:lnTo>
                    <a:pt x="2573" y="1834"/>
                  </a:lnTo>
                  <a:lnTo>
                    <a:pt x="2473" y="1701"/>
                  </a:lnTo>
                  <a:lnTo>
                    <a:pt x="2376" y="1577"/>
                  </a:lnTo>
                  <a:lnTo>
                    <a:pt x="2282" y="1458"/>
                  </a:lnTo>
                  <a:lnTo>
                    <a:pt x="2188" y="1345"/>
                  </a:lnTo>
                  <a:lnTo>
                    <a:pt x="2097" y="1238"/>
                  </a:lnTo>
                  <a:lnTo>
                    <a:pt x="2007" y="1136"/>
                  </a:lnTo>
                  <a:lnTo>
                    <a:pt x="1919" y="1039"/>
                  </a:lnTo>
                  <a:lnTo>
                    <a:pt x="1833" y="949"/>
                  </a:lnTo>
                  <a:lnTo>
                    <a:pt x="1748" y="863"/>
                  </a:lnTo>
                  <a:lnTo>
                    <a:pt x="1665" y="783"/>
                  </a:lnTo>
                  <a:lnTo>
                    <a:pt x="1583" y="708"/>
                  </a:lnTo>
                  <a:lnTo>
                    <a:pt x="1501" y="637"/>
                  </a:lnTo>
                  <a:lnTo>
                    <a:pt x="1421" y="571"/>
                  </a:lnTo>
                  <a:lnTo>
                    <a:pt x="1342" y="510"/>
                  </a:lnTo>
                  <a:lnTo>
                    <a:pt x="1264" y="453"/>
                  </a:lnTo>
                  <a:lnTo>
                    <a:pt x="1185" y="400"/>
                  </a:lnTo>
                  <a:lnTo>
                    <a:pt x="1107" y="352"/>
                  </a:lnTo>
                  <a:lnTo>
                    <a:pt x="1031" y="306"/>
                  </a:lnTo>
                  <a:lnTo>
                    <a:pt x="953" y="264"/>
                  </a:lnTo>
                  <a:lnTo>
                    <a:pt x="876" y="226"/>
                  </a:lnTo>
                  <a:lnTo>
                    <a:pt x="799" y="192"/>
                  </a:lnTo>
                  <a:lnTo>
                    <a:pt x="722" y="161"/>
                  </a:lnTo>
                  <a:lnTo>
                    <a:pt x="645" y="132"/>
                  </a:lnTo>
                  <a:lnTo>
                    <a:pt x="567" y="106"/>
                  </a:lnTo>
                  <a:lnTo>
                    <a:pt x="488" y="85"/>
                  </a:lnTo>
                  <a:lnTo>
                    <a:pt x="409" y="64"/>
                  </a:lnTo>
                  <a:lnTo>
                    <a:pt x="329" y="46"/>
                  </a:lnTo>
                  <a:lnTo>
                    <a:pt x="249" y="32"/>
                  </a:lnTo>
                  <a:lnTo>
                    <a:pt x="167" y="19"/>
                  </a:lnTo>
                  <a:lnTo>
                    <a:pt x="84" y="8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195"/>
                </a:srgbClr>
              </a:solidFill>
              <a:round/>
              <a:headEnd/>
              <a:tailEnd/>
            </a:ln>
          </p:spPr>
          <p:txBody>
            <a:bodyPr lIns="98674" tIns="49339" rIns="98674" bIns="49339"/>
            <a:lstStyle/>
            <a:p>
              <a:pPr defTabSz="981527">
                <a:spcBef>
                  <a:spcPct val="50000"/>
                </a:spcBef>
              </a:pPr>
              <a:endParaRPr lang="ko-KR" altLang="en-US" sz="1000" b="1" dirty="0"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45" name="Freeform 9"/>
            <p:cNvSpPr>
              <a:spLocks/>
            </p:cNvSpPr>
            <p:nvPr userDrawn="1"/>
          </p:nvSpPr>
          <p:spPr bwMode="auto">
            <a:xfrm>
              <a:off x="303" y="654"/>
              <a:ext cx="4937" cy="1411"/>
            </a:xfrm>
            <a:custGeom>
              <a:avLst/>
              <a:gdLst>
                <a:gd name="T0" fmla="*/ 4937 w 4937"/>
                <a:gd name="T1" fmla="*/ 2589 h 2820"/>
                <a:gd name="T2" fmla="*/ 4887 w 4937"/>
                <a:gd name="T3" fmla="*/ 2622 h 2820"/>
                <a:gd name="T4" fmla="*/ 4828 w 4937"/>
                <a:gd name="T5" fmla="*/ 2656 h 2820"/>
                <a:gd name="T6" fmla="*/ 4747 w 4937"/>
                <a:gd name="T7" fmla="*/ 2696 h 2820"/>
                <a:gd name="T8" fmla="*/ 4646 w 4937"/>
                <a:gd name="T9" fmla="*/ 2736 h 2820"/>
                <a:gd name="T10" fmla="*/ 4528 w 4937"/>
                <a:gd name="T11" fmla="*/ 2774 h 2820"/>
                <a:gd name="T12" fmla="*/ 4393 w 4937"/>
                <a:gd name="T13" fmla="*/ 2803 h 2820"/>
                <a:gd name="T14" fmla="*/ 4319 w 4937"/>
                <a:gd name="T15" fmla="*/ 2812 h 2820"/>
                <a:gd name="T16" fmla="*/ 4243 w 4937"/>
                <a:gd name="T17" fmla="*/ 2819 h 2820"/>
                <a:gd name="T18" fmla="*/ 4163 w 4937"/>
                <a:gd name="T19" fmla="*/ 2820 h 2820"/>
                <a:gd name="T20" fmla="*/ 4081 w 4937"/>
                <a:gd name="T21" fmla="*/ 2817 h 2820"/>
                <a:gd name="T22" fmla="*/ 3995 w 4937"/>
                <a:gd name="T23" fmla="*/ 2807 h 2820"/>
                <a:gd name="T24" fmla="*/ 3906 w 4937"/>
                <a:gd name="T25" fmla="*/ 2793 h 2820"/>
                <a:gd name="T26" fmla="*/ 3814 w 4937"/>
                <a:gd name="T27" fmla="*/ 2772 h 2820"/>
                <a:gd name="T28" fmla="*/ 3721 w 4937"/>
                <a:gd name="T29" fmla="*/ 2743 h 2820"/>
                <a:gd name="T30" fmla="*/ 3625 w 4937"/>
                <a:gd name="T31" fmla="*/ 2706 h 2820"/>
                <a:gd name="T32" fmla="*/ 3528 w 4937"/>
                <a:gd name="T33" fmla="*/ 2661 h 2820"/>
                <a:gd name="T34" fmla="*/ 3429 w 4937"/>
                <a:gd name="T35" fmla="*/ 2607 h 2820"/>
                <a:gd name="T36" fmla="*/ 3328 w 4937"/>
                <a:gd name="T37" fmla="*/ 2543 h 2820"/>
                <a:gd name="T38" fmla="*/ 3227 w 4937"/>
                <a:gd name="T39" fmla="*/ 2470 h 2820"/>
                <a:gd name="T40" fmla="*/ 3124 w 4937"/>
                <a:gd name="T41" fmla="*/ 2384 h 2820"/>
                <a:gd name="T42" fmla="*/ 3020 w 4937"/>
                <a:gd name="T43" fmla="*/ 2289 h 2820"/>
                <a:gd name="T44" fmla="*/ 2916 w 4937"/>
                <a:gd name="T45" fmla="*/ 2181 h 2820"/>
                <a:gd name="T46" fmla="*/ 2810 w 4937"/>
                <a:gd name="T47" fmla="*/ 2061 h 2820"/>
                <a:gd name="T48" fmla="*/ 2705 w 4937"/>
                <a:gd name="T49" fmla="*/ 1927 h 2820"/>
                <a:gd name="T50" fmla="*/ 2601 w 4937"/>
                <a:gd name="T51" fmla="*/ 1792 h 2820"/>
                <a:gd name="T52" fmla="*/ 2399 w 4937"/>
                <a:gd name="T53" fmla="*/ 1537 h 2820"/>
                <a:gd name="T54" fmla="*/ 2208 w 4937"/>
                <a:gd name="T55" fmla="*/ 1307 h 2820"/>
                <a:gd name="T56" fmla="*/ 2024 w 4937"/>
                <a:gd name="T57" fmla="*/ 1101 h 2820"/>
                <a:gd name="T58" fmla="*/ 1847 w 4937"/>
                <a:gd name="T59" fmla="*/ 917 h 2820"/>
                <a:gd name="T60" fmla="*/ 1677 w 4937"/>
                <a:gd name="T61" fmla="*/ 754 h 2820"/>
                <a:gd name="T62" fmla="*/ 1511 w 4937"/>
                <a:gd name="T63" fmla="*/ 611 h 2820"/>
                <a:gd name="T64" fmla="*/ 1350 w 4937"/>
                <a:gd name="T65" fmla="*/ 486 h 2820"/>
                <a:gd name="T66" fmla="*/ 1191 w 4937"/>
                <a:gd name="T67" fmla="*/ 379 h 2820"/>
                <a:gd name="T68" fmla="*/ 1034 w 4937"/>
                <a:gd name="T69" fmla="*/ 287 h 2820"/>
                <a:gd name="T70" fmla="*/ 879 w 4937"/>
                <a:gd name="T71" fmla="*/ 211 h 2820"/>
                <a:gd name="T72" fmla="*/ 723 w 4937"/>
                <a:gd name="T73" fmla="*/ 148 h 2820"/>
                <a:gd name="T74" fmla="*/ 568 w 4937"/>
                <a:gd name="T75" fmla="*/ 96 h 2820"/>
                <a:gd name="T76" fmla="*/ 410 w 4937"/>
                <a:gd name="T77" fmla="*/ 58 h 2820"/>
                <a:gd name="T78" fmla="*/ 249 w 4937"/>
                <a:gd name="T79" fmla="*/ 27 h 2820"/>
                <a:gd name="T80" fmla="*/ 85 w 4937"/>
                <a:gd name="T81" fmla="*/ 8 h 2820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4937"/>
                <a:gd name="T124" fmla="*/ 0 h 2820"/>
                <a:gd name="T125" fmla="*/ 4937 w 4937"/>
                <a:gd name="T126" fmla="*/ 2820 h 2820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4937" h="2820">
                  <a:moveTo>
                    <a:pt x="4937" y="2589"/>
                  </a:moveTo>
                  <a:lnTo>
                    <a:pt x="4937" y="2589"/>
                  </a:lnTo>
                  <a:lnTo>
                    <a:pt x="4925" y="2599"/>
                  </a:lnTo>
                  <a:lnTo>
                    <a:pt x="4887" y="2622"/>
                  </a:lnTo>
                  <a:lnTo>
                    <a:pt x="4861" y="2638"/>
                  </a:lnTo>
                  <a:lnTo>
                    <a:pt x="4828" y="2656"/>
                  </a:lnTo>
                  <a:lnTo>
                    <a:pt x="4790" y="2675"/>
                  </a:lnTo>
                  <a:lnTo>
                    <a:pt x="4747" y="2696"/>
                  </a:lnTo>
                  <a:lnTo>
                    <a:pt x="4698" y="2717"/>
                  </a:lnTo>
                  <a:lnTo>
                    <a:pt x="4646" y="2736"/>
                  </a:lnTo>
                  <a:lnTo>
                    <a:pt x="4589" y="2756"/>
                  </a:lnTo>
                  <a:lnTo>
                    <a:pt x="4528" y="2774"/>
                  </a:lnTo>
                  <a:lnTo>
                    <a:pt x="4462" y="2790"/>
                  </a:lnTo>
                  <a:lnTo>
                    <a:pt x="4393" y="2803"/>
                  </a:lnTo>
                  <a:lnTo>
                    <a:pt x="4357" y="2807"/>
                  </a:lnTo>
                  <a:lnTo>
                    <a:pt x="4319" y="2812"/>
                  </a:lnTo>
                  <a:lnTo>
                    <a:pt x="4282" y="2816"/>
                  </a:lnTo>
                  <a:lnTo>
                    <a:pt x="4243" y="2819"/>
                  </a:lnTo>
                  <a:lnTo>
                    <a:pt x="4203" y="2820"/>
                  </a:lnTo>
                  <a:lnTo>
                    <a:pt x="4163" y="2820"/>
                  </a:lnTo>
                  <a:lnTo>
                    <a:pt x="4122" y="2819"/>
                  </a:lnTo>
                  <a:lnTo>
                    <a:pt x="4081" y="2817"/>
                  </a:lnTo>
                  <a:lnTo>
                    <a:pt x="4038" y="2812"/>
                  </a:lnTo>
                  <a:lnTo>
                    <a:pt x="3995" y="2807"/>
                  </a:lnTo>
                  <a:lnTo>
                    <a:pt x="3950" y="2801"/>
                  </a:lnTo>
                  <a:lnTo>
                    <a:pt x="3906" y="2793"/>
                  </a:lnTo>
                  <a:lnTo>
                    <a:pt x="3860" y="2783"/>
                  </a:lnTo>
                  <a:lnTo>
                    <a:pt x="3814" y="2772"/>
                  </a:lnTo>
                  <a:lnTo>
                    <a:pt x="3768" y="2757"/>
                  </a:lnTo>
                  <a:lnTo>
                    <a:pt x="3721" y="2743"/>
                  </a:lnTo>
                  <a:lnTo>
                    <a:pt x="3674" y="2725"/>
                  </a:lnTo>
                  <a:lnTo>
                    <a:pt x="3625" y="2706"/>
                  </a:lnTo>
                  <a:lnTo>
                    <a:pt x="3577" y="2685"/>
                  </a:lnTo>
                  <a:lnTo>
                    <a:pt x="3528" y="2661"/>
                  </a:lnTo>
                  <a:lnTo>
                    <a:pt x="3479" y="2635"/>
                  </a:lnTo>
                  <a:lnTo>
                    <a:pt x="3429" y="2607"/>
                  </a:lnTo>
                  <a:lnTo>
                    <a:pt x="3379" y="2577"/>
                  </a:lnTo>
                  <a:lnTo>
                    <a:pt x="3328" y="2543"/>
                  </a:lnTo>
                  <a:lnTo>
                    <a:pt x="3278" y="2507"/>
                  </a:lnTo>
                  <a:lnTo>
                    <a:pt x="3227" y="2470"/>
                  </a:lnTo>
                  <a:lnTo>
                    <a:pt x="3175" y="2428"/>
                  </a:lnTo>
                  <a:lnTo>
                    <a:pt x="3124" y="2384"/>
                  </a:lnTo>
                  <a:lnTo>
                    <a:pt x="3071" y="2338"/>
                  </a:lnTo>
                  <a:lnTo>
                    <a:pt x="3020" y="2289"/>
                  </a:lnTo>
                  <a:lnTo>
                    <a:pt x="2967" y="2236"/>
                  </a:lnTo>
                  <a:lnTo>
                    <a:pt x="2916" y="2181"/>
                  </a:lnTo>
                  <a:lnTo>
                    <a:pt x="2863" y="2123"/>
                  </a:lnTo>
                  <a:lnTo>
                    <a:pt x="2810" y="2061"/>
                  </a:lnTo>
                  <a:lnTo>
                    <a:pt x="2757" y="1995"/>
                  </a:lnTo>
                  <a:lnTo>
                    <a:pt x="2705" y="1927"/>
                  </a:lnTo>
                  <a:lnTo>
                    <a:pt x="2601" y="1792"/>
                  </a:lnTo>
                  <a:lnTo>
                    <a:pt x="2499" y="1661"/>
                  </a:lnTo>
                  <a:lnTo>
                    <a:pt x="2399" y="1537"/>
                  </a:lnTo>
                  <a:lnTo>
                    <a:pt x="2302" y="1419"/>
                  </a:lnTo>
                  <a:lnTo>
                    <a:pt x="2208" y="1307"/>
                  </a:lnTo>
                  <a:lnTo>
                    <a:pt x="2115" y="1201"/>
                  </a:lnTo>
                  <a:lnTo>
                    <a:pt x="2024" y="1101"/>
                  </a:lnTo>
                  <a:lnTo>
                    <a:pt x="1936" y="1007"/>
                  </a:lnTo>
                  <a:lnTo>
                    <a:pt x="1847" y="917"/>
                  </a:lnTo>
                  <a:lnTo>
                    <a:pt x="1761" y="833"/>
                  </a:lnTo>
                  <a:lnTo>
                    <a:pt x="1677" y="754"/>
                  </a:lnTo>
                  <a:lnTo>
                    <a:pt x="1593" y="681"/>
                  </a:lnTo>
                  <a:lnTo>
                    <a:pt x="1511" y="611"/>
                  </a:lnTo>
                  <a:lnTo>
                    <a:pt x="1430" y="547"/>
                  </a:lnTo>
                  <a:lnTo>
                    <a:pt x="1350" y="486"/>
                  </a:lnTo>
                  <a:lnTo>
                    <a:pt x="1270" y="431"/>
                  </a:lnTo>
                  <a:lnTo>
                    <a:pt x="1191" y="379"/>
                  </a:lnTo>
                  <a:lnTo>
                    <a:pt x="1112" y="331"/>
                  </a:lnTo>
                  <a:lnTo>
                    <a:pt x="1034" y="287"/>
                  </a:lnTo>
                  <a:lnTo>
                    <a:pt x="957" y="247"/>
                  </a:lnTo>
                  <a:lnTo>
                    <a:pt x="879" y="211"/>
                  </a:lnTo>
                  <a:lnTo>
                    <a:pt x="801" y="177"/>
                  </a:lnTo>
                  <a:lnTo>
                    <a:pt x="723" y="148"/>
                  </a:lnTo>
                  <a:lnTo>
                    <a:pt x="646" y="121"/>
                  </a:lnTo>
                  <a:lnTo>
                    <a:pt x="568" y="96"/>
                  </a:lnTo>
                  <a:lnTo>
                    <a:pt x="489" y="75"/>
                  </a:lnTo>
                  <a:lnTo>
                    <a:pt x="410" y="58"/>
                  </a:lnTo>
                  <a:lnTo>
                    <a:pt x="330" y="41"/>
                  </a:lnTo>
                  <a:lnTo>
                    <a:pt x="249" y="27"/>
                  </a:lnTo>
                  <a:lnTo>
                    <a:pt x="167" y="16"/>
                  </a:lnTo>
                  <a:lnTo>
                    <a:pt x="85" y="8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195"/>
                </a:srgbClr>
              </a:solidFill>
              <a:round/>
              <a:headEnd/>
              <a:tailEnd/>
            </a:ln>
          </p:spPr>
          <p:txBody>
            <a:bodyPr lIns="98674" tIns="49339" rIns="98674" bIns="49339"/>
            <a:lstStyle/>
            <a:p>
              <a:pPr defTabSz="981527">
                <a:spcBef>
                  <a:spcPct val="50000"/>
                </a:spcBef>
              </a:pPr>
              <a:endParaRPr lang="ko-KR" altLang="en-US" sz="1000" b="1" dirty="0"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46" name="Freeform 10"/>
            <p:cNvSpPr>
              <a:spLocks/>
            </p:cNvSpPr>
            <p:nvPr userDrawn="1"/>
          </p:nvSpPr>
          <p:spPr bwMode="auto">
            <a:xfrm>
              <a:off x="314" y="676"/>
              <a:ext cx="4975" cy="1375"/>
            </a:xfrm>
            <a:custGeom>
              <a:avLst/>
              <a:gdLst>
                <a:gd name="T0" fmla="*/ 4975 w 4975"/>
                <a:gd name="T1" fmla="*/ 2501 h 2750"/>
                <a:gd name="T2" fmla="*/ 4926 w 4975"/>
                <a:gd name="T3" fmla="*/ 2537 h 2750"/>
                <a:gd name="T4" fmla="*/ 4867 w 4975"/>
                <a:gd name="T5" fmla="*/ 2571 h 2750"/>
                <a:gd name="T6" fmla="*/ 4786 w 4975"/>
                <a:gd name="T7" fmla="*/ 2613 h 2750"/>
                <a:gd name="T8" fmla="*/ 4686 w 4975"/>
                <a:gd name="T9" fmla="*/ 2656 h 2750"/>
                <a:gd name="T10" fmla="*/ 4568 w 4975"/>
                <a:gd name="T11" fmla="*/ 2695 h 2750"/>
                <a:gd name="T12" fmla="*/ 4433 w 4975"/>
                <a:gd name="T13" fmla="*/ 2727 h 2750"/>
                <a:gd name="T14" fmla="*/ 4361 w 4975"/>
                <a:gd name="T15" fmla="*/ 2739 h 2750"/>
                <a:gd name="T16" fmla="*/ 4285 w 4975"/>
                <a:gd name="T17" fmla="*/ 2747 h 2750"/>
                <a:gd name="T18" fmla="*/ 4204 w 4975"/>
                <a:gd name="T19" fmla="*/ 2750 h 2750"/>
                <a:gd name="T20" fmla="*/ 4121 w 4975"/>
                <a:gd name="T21" fmla="*/ 2748 h 2750"/>
                <a:gd name="T22" fmla="*/ 4035 w 4975"/>
                <a:gd name="T23" fmla="*/ 2740 h 2750"/>
                <a:gd name="T24" fmla="*/ 3946 w 4975"/>
                <a:gd name="T25" fmla="*/ 2727 h 2750"/>
                <a:gd name="T26" fmla="*/ 3856 w 4975"/>
                <a:gd name="T27" fmla="*/ 2708 h 2750"/>
                <a:gd name="T28" fmla="*/ 3761 w 4975"/>
                <a:gd name="T29" fmla="*/ 2680 h 2750"/>
                <a:gd name="T30" fmla="*/ 3666 w 4975"/>
                <a:gd name="T31" fmla="*/ 2645 h 2750"/>
                <a:gd name="T32" fmla="*/ 3567 w 4975"/>
                <a:gd name="T33" fmla="*/ 2603 h 2750"/>
                <a:gd name="T34" fmla="*/ 3467 w 4975"/>
                <a:gd name="T35" fmla="*/ 2550 h 2750"/>
                <a:gd name="T36" fmla="*/ 3366 w 4975"/>
                <a:gd name="T37" fmla="*/ 2488 h 2750"/>
                <a:gd name="T38" fmla="*/ 3263 w 4975"/>
                <a:gd name="T39" fmla="*/ 2416 h 2750"/>
                <a:gd name="T40" fmla="*/ 3159 w 4975"/>
                <a:gd name="T41" fmla="*/ 2333 h 2750"/>
                <a:gd name="T42" fmla="*/ 3053 w 4975"/>
                <a:gd name="T43" fmla="*/ 2240 h 2750"/>
                <a:gd name="T44" fmla="*/ 2948 w 4975"/>
                <a:gd name="T45" fmla="*/ 2133 h 2750"/>
                <a:gd name="T46" fmla="*/ 2841 w 4975"/>
                <a:gd name="T47" fmla="*/ 2014 h 2750"/>
                <a:gd name="T48" fmla="*/ 2733 w 4975"/>
                <a:gd name="T49" fmla="*/ 1883 h 2750"/>
                <a:gd name="T50" fmla="*/ 2627 w 4975"/>
                <a:gd name="T51" fmla="*/ 1747 h 2750"/>
                <a:gd name="T52" fmla="*/ 2422 w 4975"/>
                <a:gd name="T53" fmla="*/ 1495 h 2750"/>
                <a:gd name="T54" fmla="*/ 2227 w 4975"/>
                <a:gd name="T55" fmla="*/ 1269 h 2750"/>
                <a:gd name="T56" fmla="*/ 2040 w 4975"/>
                <a:gd name="T57" fmla="*/ 1066 h 2750"/>
                <a:gd name="T58" fmla="*/ 1861 w 4975"/>
                <a:gd name="T59" fmla="*/ 885 h 2750"/>
                <a:gd name="T60" fmla="*/ 1687 w 4975"/>
                <a:gd name="T61" fmla="*/ 723 h 2750"/>
                <a:gd name="T62" fmla="*/ 1519 w 4975"/>
                <a:gd name="T63" fmla="*/ 583 h 2750"/>
                <a:gd name="T64" fmla="*/ 1357 w 4975"/>
                <a:gd name="T65" fmla="*/ 462 h 2750"/>
                <a:gd name="T66" fmla="*/ 1196 w 4975"/>
                <a:gd name="T67" fmla="*/ 357 h 2750"/>
                <a:gd name="T68" fmla="*/ 1039 w 4975"/>
                <a:gd name="T69" fmla="*/ 268 h 2750"/>
                <a:gd name="T70" fmla="*/ 882 w 4975"/>
                <a:gd name="T71" fmla="*/ 194 h 2750"/>
                <a:gd name="T72" fmla="*/ 726 w 4975"/>
                <a:gd name="T73" fmla="*/ 134 h 2750"/>
                <a:gd name="T74" fmla="*/ 569 w 4975"/>
                <a:gd name="T75" fmla="*/ 86 h 2750"/>
                <a:gd name="T76" fmla="*/ 410 w 4975"/>
                <a:gd name="T77" fmla="*/ 50 h 2750"/>
                <a:gd name="T78" fmla="*/ 249 w 4975"/>
                <a:gd name="T79" fmla="*/ 23 h 2750"/>
                <a:gd name="T80" fmla="*/ 83 w 4975"/>
                <a:gd name="T81" fmla="*/ 5 h 2750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4975"/>
                <a:gd name="T124" fmla="*/ 0 h 2750"/>
                <a:gd name="T125" fmla="*/ 4975 w 4975"/>
                <a:gd name="T126" fmla="*/ 2750 h 2750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4975" h="2750">
                  <a:moveTo>
                    <a:pt x="4975" y="2501"/>
                  </a:moveTo>
                  <a:lnTo>
                    <a:pt x="4975" y="2501"/>
                  </a:lnTo>
                  <a:lnTo>
                    <a:pt x="4962" y="2511"/>
                  </a:lnTo>
                  <a:lnTo>
                    <a:pt x="4926" y="2537"/>
                  </a:lnTo>
                  <a:lnTo>
                    <a:pt x="4899" y="2553"/>
                  </a:lnTo>
                  <a:lnTo>
                    <a:pt x="4867" y="2571"/>
                  </a:lnTo>
                  <a:lnTo>
                    <a:pt x="4829" y="2592"/>
                  </a:lnTo>
                  <a:lnTo>
                    <a:pt x="4786" y="2613"/>
                  </a:lnTo>
                  <a:lnTo>
                    <a:pt x="4739" y="2635"/>
                  </a:lnTo>
                  <a:lnTo>
                    <a:pt x="4686" y="2656"/>
                  </a:lnTo>
                  <a:lnTo>
                    <a:pt x="4629" y="2676"/>
                  </a:lnTo>
                  <a:lnTo>
                    <a:pt x="4568" y="2695"/>
                  </a:lnTo>
                  <a:lnTo>
                    <a:pt x="4503" y="2713"/>
                  </a:lnTo>
                  <a:lnTo>
                    <a:pt x="4433" y="2727"/>
                  </a:lnTo>
                  <a:lnTo>
                    <a:pt x="4397" y="2734"/>
                  </a:lnTo>
                  <a:lnTo>
                    <a:pt x="4361" y="2739"/>
                  </a:lnTo>
                  <a:lnTo>
                    <a:pt x="4322" y="2743"/>
                  </a:lnTo>
                  <a:lnTo>
                    <a:pt x="4285" y="2747"/>
                  </a:lnTo>
                  <a:lnTo>
                    <a:pt x="4245" y="2748"/>
                  </a:lnTo>
                  <a:lnTo>
                    <a:pt x="4204" y="2750"/>
                  </a:lnTo>
                  <a:lnTo>
                    <a:pt x="4163" y="2750"/>
                  </a:lnTo>
                  <a:lnTo>
                    <a:pt x="4121" y="2748"/>
                  </a:lnTo>
                  <a:lnTo>
                    <a:pt x="4079" y="2745"/>
                  </a:lnTo>
                  <a:lnTo>
                    <a:pt x="4035" y="2740"/>
                  </a:lnTo>
                  <a:lnTo>
                    <a:pt x="3992" y="2735"/>
                  </a:lnTo>
                  <a:lnTo>
                    <a:pt x="3946" y="2727"/>
                  </a:lnTo>
                  <a:lnTo>
                    <a:pt x="3902" y="2719"/>
                  </a:lnTo>
                  <a:lnTo>
                    <a:pt x="3856" y="2708"/>
                  </a:lnTo>
                  <a:lnTo>
                    <a:pt x="3809" y="2695"/>
                  </a:lnTo>
                  <a:lnTo>
                    <a:pt x="3761" y="2680"/>
                  </a:lnTo>
                  <a:lnTo>
                    <a:pt x="3714" y="2664"/>
                  </a:lnTo>
                  <a:lnTo>
                    <a:pt x="3666" y="2645"/>
                  </a:lnTo>
                  <a:lnTo>
                    <a:pt x="3617" y="2626"/>
                  </a:lnTo>
                  <a:lnTo>
                    <a:pt x="3567" y="2603"/>
                  </a:lnTo>
                  <a:lnTo>
                    <a:pt x="3517" y="2577"/>
                  </a:lnTo>
                  <a:lnTo>
                    <a:pt x="3467" y="2550"/>
                  </a:lnTo>
                  <a:lnTo>
                    <a:pt x="3417" y="2521"/>
                  </a:lnTo>
                  <a:lnTo>
                    <a:pt x="3366" y="2488"/>
                  </a:lnTo>
                  <a:lnTo>
                    <a:pt x="3314" y="2453"/>
                  </a:lnTo>
                  <a:lnTo>
                    <a:pt x="3263" y="2416"/>
                  </a:lnTo>
                  <a:lnTo>
                    <a:pt x="3212" y="2375"/>
                  </a:lnTo>
                  <a:lnTo>
                    <a:pt x="3159" y="2333"/>
                  </a:lnTo>
                  <a:lnTo>
                    <a:pt x="3106" y="2288"/>
                  </a:lnTo>
                  <a:lnTo>
                    <a:pt x="3053" y="2240"/>
                  </a:lnTo>
                  <a:lnTo>
                    <a:pt x="3001" y="2188"/>
                  </a:lnTo>
                  <a:lnTo>
                    <a:pt x="2948" y="2133"/>
                  </a:lnTo>
                  <a:lnTo>
                    <a:pt x="2894" y="2075"/>
                  </a:lnTo>
                  <a:lnTo>
                    <a:pt x="2841" y="2014"/>
                  </a:lnTo>
                  <a:lnTo>
                    <a:pt x="2787" y="1951"/>
                  </a:lnTo>
                  <a:lnTo>
                    <a:pt x="2733" y="1883"/>
                  </a:lnTo>
                  <a:lnTo>
                    <a:pt x="2627" y="1747"/>
                  </a:lnTo>
                  <a:lnTo>
                    <a:pt x="2523" y="1618"/>
                  </a:lnTo>
                  <a:lnTo>
                    <a:pt x="2422" y="1495"/>
                  </a:lnTo>
                  <a:lnTo>
                    <a:pt x="2323" y="1379"/>
                  </a:lnTo>
                  <a:lnTo>
                    <a:pt x="2227" y="1269"/>
                  </a:lnTo>
                  <a:lnTo>
                    <a:pt x="2133" y="1164"/>
                  </a:lnTo>
                  <a:lnTo>
                    <a:pt x="2040" y="1066"/>
                  </a:lnTo>
                  <a:lnTo>
                    <a:pt x="1949" y="972"/>
                  </a:lnTo>
                  <a:lnTo>
                    <a:pt x="1861" y="885"/>
                  </a:lnTo>
                  <a:lnTo>
                    <a:pt x="1773" y="801"/>
                  </a:lnTo>
                  <a:lnTo>
                    <a:pt x="1687" y="723"/>
                  </a:lnTo>
                  <a:lnTo>
                    <a:pt x="1602" y="651"/>
                  </a:lnTo>
                  <a:lnTo>
                    <a:pt x="1519" y="583"/>
                  </a:lnTo>
                  <a:lnTo>
                    <a:pt x="1437" y="520"/>
                  </a:lnTo>
                  <a:lnTo>
                    <a:pt x="1357" y="462"/>
                  </a:lnTo>
                  <a:lnTo>
                    <a:pt x="1276" y="407"/>
                  </a:lnTo>
                  <a:lnTo>
                    <a:pt x="1196" y="357"/>
                  </a:lnTo>
                  <a:lnTo>
                    <a:pt x="1116" y="310"/>
                  </a:lnTo>
                  <a:lnTo>
                    <a:pt x="1039" y="268"/>
                  </a:lnTo>
                  <a:lnTo>
                    <a:pt x="960" y="229"/>
                  </a:lnTo>
                  <a:lnTo>
                    <a:pt x="882" y="194"/>
                  </a:lnTo>
                  <a:lnTo>
                    <a:pt x="804" y="162"/>
                  </a:lnTo>
                  <a:lnTo>
                    <a:pt x="726" y="134"/>
                  </a:lnTo>
                  <a:lnTo>
                    <a:pt x="647" y="108"/>
                  </a:lnTo>
                  <a:lnTo>
                    <a:pt x="569" y="86"/>
                  </a:lnTo>
                  <a:lnTo>
                    <a:pt x="490" y="66"/>
                  </a:lnTo>
                  <a:lnTo>
                    <a:pt x="410" y="50"/>
                  </a:lnTo>
                  <a:lnTo>
                    <a:pt x="331" y="36"/>
                  </a:lnTo>
                  <a:lnTo>
                    <a:pt x="249" y="23"/>
                  </a:lnTo>
                  <a:lnTo>
                    <a:pt x="167" y="13"/>
                  </a:lnTo>
                  <a:lnTo>
                    <a:pt x="83" y="5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195"/>
                </a:srgbClr>
              </a:solidFill>
              <a:round/>
              <a:headEnd/>
              <a:tailEnd/>
            </a:ln>
          </p:spPr>
          <p:txBody>
            <a:bodyPr lIns="98674" tIns="49339" rIns="98674" bIns="49339"/>
            <a:lstStyle/>
            <a:p>
              <a:pPr defTabSz="981527">
                <a:spcBef>
                  <a:spcPct val="50000"/>
                </a:spcBef>
              </a:pPr>
              <a:endParaRPr lang="ko-KR" altLang="en-US" sz="1000" b="1" dirty="0"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47" name="Freeform 11"/>
            <p:cNvSpPr>
              <a:spLocks/>
            </p:cNvSpPr>
            <p:nvPr userDrawn="1"/>
          </p:nvSpPr>
          <p:spPr bwMode="auto">
            <a:xfrm>
              <a:off x="325" y="698"/>
              <a:ext cx="5012" cy="1339"/>
            </a:xfrm>
            <a:custGeom>
              <a:avLst/>
              <a:gdLst>
                <a:gd name="T0" fmla="*/ 5012 w 5012"/>
                <a:gd name="T1" fmla="*/ 2414 h 2678"/>
                <a:gd name="T2" fmla="*/ 4964 w 5012"/>
                <a:gd name="T3" fmla="*/ 2448 h 2678"/>
                <a:gd name="T4" fmla="*/ 4904 w 5012"/>
                <a:gd name="T5" fmla="*/ 2485 h 2678"/>
                <a:gd name="T6" fmla="*/ 4825 w 5012"/>
                <a:gd name="T7" fmla="*/ 2528 h 2678"/>
                <a:gd name="T8" fmla="*/ 4725 w 5012"/>
                <a:gd name="T9" fmla="*/ 2574 h 2678"/>
                <a:gd name="T10" fmla="*/ 4608 w 5012"/>
                <a:gd name="T11" fmla="*/ 2615 h 2678"/>
                <a:gd name="T12" fmla="*/ 4474 w 5012"/>
                <a:gd name="T13" fmla="*/ 2649 h 2678"/>
                <a:gd name="T14" fmla="*/ 4402 w 5012"/>
                <a:gd name="T15" fmla="*/ 2662 h 2678"/>
                <a:gd name="T16" fmla="*/ 4325 w 5012"/>
                <a:gd name="T17" fmla="*/ 2672 h 2678"/>
                <a:gd name="T18" fmla="*/ 4246 w 5012"/>
                <a:gd name="T19" fmla="*/ 2677 h 2678"/>
                <a:gd name="T20" fmla="*/ 4163 w 5012"/>
                <a:gd name="T21" fmla="*/ 2677 h 2678"/>
                <a:gd name="T22" fmla="*/ 4077 w 5012"/>
                <a:gd name="T23" fmla="*/ 2672 h 2678"/>
                <a:gd name="T24" fmla="*/ 3988 w 5012"/>
                <a:gd name="T25" fmla="*/ 2661 h 2678"/>
                <a:gd name="T26" fmla="*/ 3896 w 5012"/>
                <a:gd name="T27" fmla="*/ 2643 h 2678"/>
                <a:gd name="T28" fmla="*/ 3802 w 5012"/>
                <a:gd name="T29" fmla="*/ 2617 h 2678"/>
                <a:gd name="T30" fmla="*/ 3705 w 5012"/>
                <a:gd name="T31" fmla="*/ 2583 h 2678"/>
                <a:gd name="T32" fmla="*/ 3606 w 5012"/>
                <a:gd name="T33" fmla="*/ 2543 h 2678"/>
                <a:gd name="T34" fmla="*/ 3506 w 5012"/>
                <a:gd name="T35" fmla="*/ 2491 h 2678"/>
                <a:gd name="T36" fmla="*/ 3403 w 5012"/>
                <a:gd name="T37" fmla="*/ 2431 h 2678"/>
                <a:gd name="T38" fmla="*/ 3299 w 5012"/>
                <a:gd name="T39" fmla="*/ 2362 h 2678"/>
                <a:gd name="T40" fmla="*/ 3194 w 5012"/>
                <a:gd name="T41" fmla="*/ 2280 h 2678"/>
                <a:gd name="T42" fmla="*/ 3087 w 5012"/>
                <a:gd name="T43" fmla="*/ 2188 h 2678"/>
                <a:gd name="T44" fmla="*/ 2980 w 5012"/>
                <a:gd name="T45" fmla="*/ 2083 h 2678"/>
                <a:gd name="T46" fmla="*/ 2870 w 5012"/>
                <a:gd name="T47" fmla="*/ 1966 h 2678"/>
                <a:gd name="T48" fmla="*/ 2762 w 5012"/>
                <a:gd name="T49" fmla="*/ 1836 h 2678"/>
                <a:gd name="T50" fmla="*/ 2654 w 5012"/>
                <a:gd name="T51" fmla="*/ 1702 h 2678"/>
                <a:gd name="T52" fmla="*/ 2444 w 5012"/>
                <a:gd name="T53" fmla="*/ 1455 h 2678"/>
                <a:gd name="T54" fmla="*/ 2245 w 5012"/>
                <a:gd name="T55" fmla="*/ 1230 h 2678"/>
                <a:gd name="T56" fmla="*/ 2057 w 5012"/>
                <a:gd name="T57" fmla="*/ 1030 h 2678"/>
                <a:gd name="T58" fmla="*/ 1873 w 5012"/>
                <a:gd name="T59" fmla="*/ 851 h 2678"/>
                <a:gd name="T60" fmla="*/ 1698 w 5012"/>
                <a:gd name="T61" fmla="*/ 692 h 2678"/>
                <a:gd name="T62" fmla="*/ 1529 w 5012"/>
                <a:gd name="T63" fmla="*/ 555 h 2678"/>
                <a:gd name="T64" fmla="*/ 1364 w 5012"/>
                <a:gd name="T65" fmla="*/ 436 h 2678"/>
                <a:gd name="T66" fmla="*/ 1201 w 5012"/>
                <a:gd name="T67" fmla="*/ 334 h 2678"/>
                <a:gd name="T68" fmla="*/ 1043 w 5012"/>
                <a:gd name="T69" fmla="*/ 248 h 2678"/>
                <a:gd name="T70" fmla="*/ 885 w 5012"/>
                <a:gd name="T71" fmla="*/ 177 h 2678"/>
                <a:gd name="T72" fmla="*/ 728 w 5012"/>
                <a:gd name="T73" fmla="*/ 119 h 2678"/>
                <a:gd name="T74" fmla="*/ 571 w 5012"/>
                <a:gd name="T75" fmla="*/ 74 h 2678"/>
                <a:gd name="T76" fmla="*/ 411 w 5012"/>
                <a:gd name="T77" fmla="*/ 42 h 2678"/>
                <a:gd name="T78" fmla="*/ 250 w 5012"/>
                <a:gd name="T79" fmla="*/ 17 h 2678"/>
                <a:gd name="T80" fmla="*/ 85 w 5012"/>
                <a:gd name="T81" fmla="*/ 5 h 267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5012"/>
                <a:gd name="T124" fmla="*/ 0 h 2678"/>
                <a:gd name="T125" fmla="*/ 5012 w 5012"/>
                <a:gd name="T126" fmla="*/ 2678 h 2678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5012" h="2678">
                  <a:moveTo>
                    <a:pt x="5012" y="2414"/>
                  </a:moveTo>
                  <a:lnTo>
                    <a:pt x="5012" y="2414"/>
                  </a:lnTo>
                  <a:lnTo>
                    <a:pt x="5000" y="2423"/>
                  </a:lnTo>
                  <a:lnTo>
                    <a:pt x="4964" y="2448"/>
                  </a:lnTo>
                  <a:lnTo>
                    <a:pt x="4937" y="2465"/>
                  </a:lnTo>
                  <a:lnTo>
                    <a:pt x="4904" y="2485"/>
                  </a:lnTo>
                  <a:lnTo>
                    <a:pt x="4868" y="2506"/>
                  </a:lnTo>
                  <a:lnTo>
                    <a:pt x="4825" y="2528"/>
                  </a:lnTo>
                  <a:lnTo>
                    <a:pt x="4778" y="2551"/>
                  </a:lnTo>
                  <a:lnTo>
                    <a:pt x="4725" y="2574"/>
                  </a:lnTo>
                  <a:lnTo>
                    <a:pt x="4670" y="2594"/>
                  </a:lnTo>
                  <a:lnTo>
                    <a:pt x="4608" y="2615"/>
                  </a:lnTo>
                  <a:lnTo>
                    <a:pt x="4543" y="2635"/>
                  </a:lnTo>
                  <a:lnTo>
                    <a:pt x="4474" y="2649"/>
                  </a:lnTo>
                  <a:lnTo>
                    <a:pt x="4439" y="2657"/>
                  </a:lnTo>
                  <a:lnTo>
                    <a:pt x="4402" y="2662"/>
                  </a:lnTo>
                  <a:lnTo>
                    <a:pt x="4364" y="2669"/>
                  </a:lnTo>
                  <a:lnTo>
                    <a:pt x="4325" y="2672"/>
                  </a:lnTo>
                  <a:lnTo>
                    <a:pt x="4286" y="2675"/>
                  </a:lnTo>
                  <a:lnTo>
                    <a:pt x="4246" y="2677"/>
                  </a:lnTo>
                  <a:lnTo>
                    <a:pt x="4204" y="2678"/>
                  </a:lnTo>
                  <a:lnTo>
                    <a:pt x="4163" y="2677"/>
                  </a:lnTo>
                  <a:lnTo>
                    <a:pt x="4120" y="2675"/>
                  </a:lnTo>
                  <a:lnTo>
                    <a:pt x="4077" y="2672"/>
                  </a:lnTo>
                  <a:lnTo>
                    <a:pt x="4032" y="2667"/>
                  </a:lnTo>
                  <a:lnTo>
                    <a:pt x="3988" y="2661"/>
                  </a:lnTo>
                  <a:lnTo>
                    <a:pt x="3942" y="2653"/>
                  </a:lnTo>
                  <a:lnTo>
                    <a:pt x="3896" y="2643"/>
                  </a:lnTo>
                  <a:lnTo>
                    <a:pt x="3849" y="2630"/>
                  </a:lnTo>
                  <a:lnTo>
                    <a:pt x="3802" y="2617"/>
                  </a:lnTo>
                  <a:lnTo>
                    <a:pt x="3753" y="2601"/>
                  </a:lnTo>
                  <a:lnTo>
                    <a:pt x="3705" y="2583"/>
                  </a:lnTo>
                  <a:lnTo>
                    <a:pt x="3656" y="2564"/>
                  </a:lnTo>
                  <a:lnTo>
                    <a:pt x="3606" y="2543"/>
                  </a:lnTo>
                  <a:lnTo>
                    <a:pt x="3556" y="2519"/>
                  </a:lnTo>
                  <a:lnTo>
                    <a:pt x="3506" y="2491"/>
                  </a:lnTo>
                  <a:lnTo>
                    <a:pt x="3455" y="2464"/>
                  </a:lnTo>
                  <a:lnTo>
                    <a:pt x="3403" y="2431"/>
                  </a:lnTo>
                  <a:lnTo>
                    <a:pt x="3352" y="2398"/>
                  </a:lnTo>
                  <a:lnTo>
                    <a:pt x="3299" y="2362"/>
                  </a:lnTo>
                  <a:lnTo>
                    <a:pt x="3246" y="2322"/>
                  </a:lnTo>
                  <a:lnTo>
                    <a:pt x="3194" y="2280"/>
                  </a:lnTo>
                  <a:lnTo>
                    <a:pt x="3141" y="2236"/>
                  </a:lnTo>
                  <a:lnTo>
                    <a:pt x="3087" y="2188"/>
                  </a:lnTo>
                  <a:lnTo>
                    <a:pt x="3033" y="2138"/>
                  </a:lnTo>
                  <a:lnTo>
                    <a:pt x="2980" y="2083"/>
                  </a:lnTo>
                  <a:lnTo>
                    <a:pt x="2924" y="2026"/>
                  </a:lnTo>
                  <a:lnTo>
                    <a:pt x="2870" y="1966"/>
                  </a:lnTo>
                  <a:lnTo>
                    <a:pt x="2816" y="1903"/>
                  </a:lnTo>
                  <a:lnTo>
                    <a:pt x="2762" y="1836"/>
                  </a:lnTo>
                  <a:lnTo>
                    <a:pt x="2654" y="1702"/>
                  </a:lnTo>
                  <a:lnTo>
                    <a:pt x="2548" y="1576"/>
                  </a:lnTo>
                  <a:lnTo>
                    <a:pt x="2444" y="1455"/>
                  </a:lnTo>
                  <a:lnTo>
                    <a:pt x="2344" y="1338"/>
                  </a:lnTo>
                  <a:lnTo>
                    <a:pt x="2245" y="1230"/>
                  </a:lnTo>
                  <a:lnTo>
                    <a:pt x="2150" y="1127"/>
                  </a:lnTo>
                  <a:lnTo>
                    <a:pt x="2057" y="1030"/>
                  </a:lnTo>
                  <a:lnTo>
                    <a:pt x="1963" y="938"/>
                  </a:lnTo>
                  <a:lnTo>
                    <a:pt x="1873" y="851"/>
                  </a:lnTo>
                  <a:lnTo>
                    <a:pt x="1786" y="770"/>
                  </a:lnTo>
                  <a:lnTo>
                    <a:pt x="1698" y="692"/>
                  </a:lnTo>
                  <a:lnTo>
                    <a:pt x="1612" y="621"/>
                  </a:lnTo>
                  <a:lnTo>
                    <a:pt x="1529" y="555"/>
                  </a:lnTo>
                  <a:lnTo>
                    <a:pt x="1446" y="494"/>
                  </a:lnTo>
                  <a:lnTo>
                    <a:pt x="1364" y="436"/>
                  </a:lnTo>
                  <a:lnTo>
                    <a:pt x="1282" y="382"/>
                  </a:lnTo>
                  <a:lnTo>
                    <a:pt x="1201" y="334"/>
                  </a:lnTo>
                  <a:lnTo>
                    <a:pt x="1122" y="289"/>
                  </a:lnTo>
                  <a:lnTo>
                    <a:pt x="1043" y="248"/>
                  </a:lnTo>
                  <a:lnTo>
                    <a:pt x="964" y="210"/>
                  </a:lnTo>
                  <a:lnTo>
                    <a:pt x="885" y="177"/>
                  </a:lnTo>
                  <a:lnTo>
                    <a:pt x="807" y="147"/>
                  </a:lnTo>
                  <a:lnTo>
                    <a:pt x="728" y="119"/>
                  </a:lnTo>
                  <a:lnTo>
                    <a:pt x="649" y="95"/>
                  </a:lnTo>
                  <a:lnTo>
                    <a:pt x="571" y="74"/>
                  </a:lnTo>
                  <a:lnTo>
                    <a:pt x="490" y="56"/>
                  </a:lnTo>
                  <a:lnTo>
                    <a:pt x="411" y="42"/>
                  </a:lnTo>
                  <a:lnTo>
                    <a:pt x="331" y="29"/>
                  </a:lnTo>
                  <a:lnTo>
                    <a:pt x="250" y="17"/>
                  </a:lnTo>
                  <a:lnTo>
                    <a:pt x="167" y="9"/>
                  </a:lnTo>
                  <a:lnTo>
                    <a:pt x="85" y="5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195"/>
                </a:srgbClr>
              </a:solidFill>
              <a:round/>
              <a:headEnd/>
              <a:tailEnd/>
            </a:ln>
          </p:spPr>
          <p:txBody>
            <a:bodyPr lIns="98674" tIns="49339" rIns="98674" bIns="49339"/>
            <a:lstStyle/>
            <a:p>
              <a:pPr defTabSz="981527">
                <a:spcBef>
                  <a:spcPct val="50000"/>
                </a:spcBef>
              </a:pPr>
              <a:endParaRPr lang="ko-KR" altLang="en-US" sz="1000" b="1" dirty="0"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48" name="Freeform 12"/>
            <p:cNvSpPr>
              <a:spLocks/>
            </p:cNvSpPr>
            <p:nvPr userDrawn="1"/>
          </p:nvSpPr>
          <p:spPr bwMode="auto">
            <a:xfrm>
              <a:off x="336" y="720"/>
              <a:ext cx="5049" cy="1304"/>
            </a:xfrm>
            <a:custGeom>
              <a:avLst/>
              <a:gdLst>
                <a:gd name="T0" fmla="*/ 5049 w 5049"/>
                <a:gd name="T1" fmla="*/ 2324 h 2608"/>
                <a:gd name="T2" fmla="*/ 5000 w 5049"/>
                <a:gd name="T3" fmla="*/ 2361 h 2608"/>
                <a:gd name="T4" fmla="*/ 4942 w 5049"/>
                <a:gd name="T5" fmla="*/ 2398 h 2608"/>
                <a:gd name="T6" fmla="*/ 4863 w 5049"/>
                <a:gd name="T7" fmla="*/ 2443 h 2608"/>
                <a:gd name="T8" fmla="*/ 4764 w 5049"/>
                <a:gd name="T9" fmla="*/ 2492 h 2608"/>
                <a:gd name="T10" fmla="*/ 4647 w 5049"/>
                <a:gd name="T11" fmla="*/ 2537 h 2608"/>
                <a:gd name="T12" fmla="*/ 4514 w 5049"/>
                <a:gd name="T13" fmla="*/ 2574 h 2608"/>
                <a:gd name="T14" fmla="*/ 4442 w 5049"/>
                <a:gd name="T15" fmla="*/ 2589 h 2608"/>
                <a:gd name="T16" fmla="*/ 4366 w 5049"/>
                <a:gd name="T17" fmla="*/ 2598 h 2608"/>
                <a:gd name="T18" fmla="*/ 4286 w 5049"/>
                <a:gd name="T19" fmla="*/ 2605 h 2608"/>
                <a:gd name="T20" fmla="*/ 4203 w 5049"/>
                <a:gd name="T21" fmla="*/ 2608 h 2608"/>
                <a:gd name="T22" fmla="*/ 4117 w 5049"/>
                <a:gd name="T23" fmla="*/ 2603 h 2608"/>
                <a:gd name="T24" fmla="*/ 4027 w 5049"/>
                <a:gd name="T25" fmla="*/ 2593 h 2608"/>
                <a:gd name="T26" fmla="*/ 3935 w 5049"/>
                <a:gd name="T27" fmla="*/ 2577 h 2608"/>
                <a:gd name="T28" fmla="*/ 3841 w 5049"/>
                <a:gd name="T29" fmla="*/ 2555 h 2608"/>
                <a:gd name="T30" fmla="*/ 3744 w 5049"/>
                <a:gd name="T31" fmla="*/ 2522 h 2608"/>
                <a:gd name="T32" fmla="*/ 3645 w 5049"/>
                <a:gd name="T33" fmla="*/ 2484 h 2608"/>
                <a:gd name="T34" fmla="*/ 3544 w 5049"/>
                <a:gd name="T35" fmla="*/ 2434 h 2608"/>
                <a:gd name="T36" fmla="*/ 3439 w 5049"/>
                <a:gd name="T37" fmla="*/ 2375 h 2608"/>
                <a:gd name="T38" fmla="*/ 3335 w 5049"/>
                <a:gd name="T39" fmla="*/ 2308 h 2608"/>
                <a:gd name="T40" fmla="*/ 3228 w 5049"/>
                <a:gd name="T41" fmla="*/ 2229 h 2608"/>
                <a:gd name="T42" fmla="*/ 3120 w 5049"/>
                <a:gd name="T43" fmla="*/ 2137 h 2608"/>
                <a:gd name="T44" fmla="*/ 3010 w 5049"/>
                <a:gd name="T45" fmla="*/ 2035 h 2608"/>
                <a:gd name="T46" fmla="*/ 2901 w 5049"/>
                <a:gd name="T47" fmla="*/ 1919 h 2608"/>
                <a:gd name="T48" fmla="*/ 2790 w 5049"/>
                <a:gd name="T49" fmla="*/ 1789 h 2608"/>
                <a:gd name="T50" fmla="*/ 2679 w 5049"/>
                <a:gd name="T51" fmla="*/ 1659 h 2608"/>
                <a:gd name="T52" fmla="*/ 2466 w 5049"/>
                <a:gd name="T53" fmla="*/ 1413 h 2608"/>
                <a:gd name="T54" fmla="*/ 2265 w 5049"/>
                <a:gd name="T55" fmla="*/ 1192 h 2608"/>
                <a:gd name="T56" fmla="*/ 2072 w 5049"/>
                <a:gd name="T57" fmla="*/ 993 h 2608"/>
                <a:gd name="T58" fmla="*/ 1887 w 5049"/>
                <a:gd name="T59" fmla="*/ 819 h 2608"/>
                <a:gd name="T60" fmla="*/ 1710 w 5049"/>
                <a:gd name="T61" fmla="*/ 664 h 2608"/>
                <a:gd name="T62" fmla="*/ 1537 w 5049"/>
                <a:gd name="T63" fmla="*/ 528 h 2608"/>
                <a:gd name="T64" fmla="*/ 1371 w 5049"/>
                <a:gd name="T65" fmla="*/ 412 h 2608"/>
                <a:gd name="T66" fmla="*/ 1207 w 5049"/>
                <a:gd name="T67" fmla="*/ 312 h 2608"/>
                <a:gd name="T68" fmla="*/ 1047 w 5049"/>
                <a:gd name="T69" fmla="*/ 230 h 2608"/>
                <a:gd name="T70" fmla="*/ 888 w 5049"/>
                <a:gd name="T71" fmla="*/ 160 h 2608"/>
                <a:gd name="T72" fmla="*/ 731 w 5049"/>
                <a:gd name="T73" fmla="*/ 107 h 2608"/>
                <a:gd name="T74" fmla="*/ 572 w 5049"/>
                <a:gd name="T75" fmla="*/ 65 h 2608"/>
                <a:gd name="T76" fmla="*/ 413 w 5049"/>
                <a:gd name="T77" fmla="*/ 34 h 2608"/>
                <a:gd name="T78" fmla="*/ 250 w 5049"/>
                <a:gd name="T79" fmla="*/ 15 h 2608"/>
                <a:gd name="T80" fmla="*/ 85 w 5049"/>
                <a:gd name="T81" fmla="*/ 4 h 260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5049"/>
                <a:gd name="T124" fmla="*/ 0 h 2608"/>
                <a:gd name="T125" fmla="*/ 5049 w 5049"/>
                <a:gd name="T126" fmla="*/ 2608 h 2608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5049" h="2608">
                  <a:moveTo>
                    <a:pt x="5049" y="2324"/>
                  </a:moveTo>
                  <a:lnTo>
                    <a:pt x="5049" y="2324"/>
                  </a:lnTo>
                  <a:lnTo>
                    <a:pt x="5036" y="2334"/>
                  </a:lnTo>
                  <a:lnTo>
                    <a:pt x="5000" y="2361"/>
                  </a:lnTo>
                  <a:lnTo>
                    <a:pt x="4974" y="2379"/>
                  </a:lnTo>
                  <a:lnTo>
                    <a:pt x="4942" y="2398"/>
                  </a:lnTo>
                  <a:lnTo>
                    <a:pt x="4906" y="2421"/>
                  </a:lnTo>
                  <a:lnTo>
                    <a:pt x="4863" y="2443"/>
                  </a:lnTo>
                  <a:lnTo>
                    <a:pt x="4815" y="2468"/>
                  </a:lnTo>
                  <a:lnTo>
                    <a:pt x="4764" y="2492"/>
                  </a:lnTo>
                  <a:lnTo>
                    <a:pt x="4709" y="2514"/>
                  </a:lnTo>
                  <a:lnTo>
                    <a:pt x="4647" y="2537"/>
                  </a:lnTo>
                  <a:lnTo>
                    <a:pt x="4584" y="2556"/>
                  </a:lnTo>
                  <a:lnTo>
                    <a:pt x="4514" y="2574"/>
                  </a:lnTo>
                  <a:lnTo>
                    <a:pt x="4478" y="2581"/>
                  </a:lnTo>
                  <a:lnTo>
                    <a:pt x="4442" y="2589"/>
                  </a:lnTo>
                  <a:lnTo>
                    <a:pt x="4404" y="2593"/>
                  </a:lnTo>
                  <a:lnTo>
                    <a:pt x="4366" y="2598"/>
                  </a:lnTo>
                  <a:lnTo>
                    <a:pt x="4327" y="2603"/>
                  </a:lnTo>
                  <a:lnTo>
                    <a:pt x="4286" y="2605"/>
                  </a:lnTo>
                  <a:lnTo>
                    <a:pt x="4245" y="2606"/>
                  </a:lnTo>
                  <a:lnTo>
                    <a:pt x="4203" y="2608"/>
                  </a:lnTo>
                  <a:lnTo>
                    <a:pt x="4160" y="2606"/>
                  </a:lnTo>
                  <a:lnTo>
                    <a:pt x="4117" y="2603"/>
                  </a:lnTo>
                  <a:lnTo>
                    <a:pt x="4073" y="2600"/>
                  </a:lnTo>
                  <a:lnTo>
                    <a:pt x="4027" y="2593"/>
                  </a:lnTo>
                  <a:lnTo>
                    <a:pt x="3982" y="2587"/>
                  </a:lnTo>
                  <a:lnTo>
                    <a:pt x="3935" y="2577"/>
                  </a:lnTo>
                  <a:lnTo>
                    <a:pt x="3888" y="2566"/>
                  </a:lnTo>
                  <a:lnTo>
                    <a:pt x="3841" y="2555"/>
                  </a:lnTo>
                  <a:lnTo>
                    <a:pt x="3792" y="2540"/>
                  </a:lnTo>
                  <a:lnTo>
                    <a:pt x="3744" y="2522"/>
                  </a:lnTo>
                  <a:lnTo>
                    <a:pt x="3695" y="2505"/>
                  </a:lnTo>
                  <a:lnTo>
                    <a:pt x="3645" y="2484"/>
                  </a:lnTo>
                  <a:lnTo>
                    <a:pt x="3594" y="2459"/>
                  </a:lnTo>
                  <a:lnTo>
                    <a:pt x="3544" y="2434"/>
                  </a:lnTo>
                  <a:lnTo>
                    <a:pt x="3492" y="2406"/>
                  </a:lnTo>
                  <a:lnTo>
                    <a:pt x="3439" y="2375"/>
                  </a:lnTo>
                  <a:lnTo>
                    <a:pt x="3388" y="2343"/>
                  </a:lnTo>
                  <a:lnTo>
                    <a:pt x="3335" y="2308"/>
                  </a:lnTo>
                  <a:lnTo>
                    <a:pt x="3281" y="2269"/>
                  </a:lnTo>
                  <a:lnTo>
                    <a:pt x="3228" y="2229"/>
                  </a:lnTo>
                  <a:lnTo>
                    <a:pt x="3174" y="2183"/>
                  </a:lnTo>
                  <a:lnTo>
                    <a:pt x="3120" y="2137"/>
                  </a:lnTo>
                  <a:lnTo>
                    <a:pt x="3066" y="2086"/>
                  </a:lnTo>
                  <a:lnTo>
                    <a:pt x="3010" y="2035"/>
                  </a:lnTo>
                  <a:lnTo>
                    <a:pt x="2956" y="1978"/>
                  </a:lnTo>
                  <a:lnTo>
                    <a:pt x="2901" y="1919"/>
                  </a:lnTo>
                  <a:lnTo>
                    <a:pt x="2845" y="1856"/>
                  </a:lnTo>
                  <a:lnTo>
                    <a:pt x="2790" y="1789"/>
                  </a:lnTo>
                  <a:lnTo>
                    <a:pt x="2679" y="1659"/>
                  </a:lnTo>
                  <a:lnTo>
                    <a:pt x="2572" y="1533"/>
                  </a:lnTo>
                  <a:lnTo>
                    <a:pt x="2466" y="1413"/>
                  </a:lnTo>
                  <a:lnTo>
                    <a:pt x="2365" y="1299"/>
                  </a:lnTo>
                  <a:lnTo>
                    <a:pt x="2265" y="1192"/>
                  </a:lnTo>
                  <a:lnTo>
                    <a:pt x="2168" y="1090"/>
                  </a:lnTo>
                  <a:lnTo>
                    <a:pt x="2072" y="993"/>
                  </a:lnTo>
                  <a:lnTo>
                    <a:pt x="1979" y="903"/>
                  </a:lnTo>
                  <a:lnTo>
                    <a:pt x="1887" y="819"/>
                  </a:lnTo>
                  <a:lnTo>
                    <a:pt x="1797" y="738"/>
                  </a:lnTo>
                  <a:lnTo>
                    <a:pt x="1710" y="664"/>
                  </a:lnTo>
                  <a:lnTo>
                    <a:pt x="1622" y="593"/>
                  </a:lnTo>
                  <a:lnTo>
                    <a:pt x="1537" y="528"/>
                  </a:lnTo>
                  <a:lnTo>
                    <a:pt x="1453" y="467"/>
                  </a:lnTo>
                  <a:lnTo>
                    <a:pt x="1371" y="412"/>
                  </a:lnTo>
                  <a:lnTo>
                    <a:pt x="1287" y="360"/>
                  </a:lnTo>
                  <a:lnTo>
                    <a:pt x="1207" y="312"/>
                  </a:lnTo>
                  <a:lnTo>
                    <a:pt x="1126" y="268"/>
                  </a:lnTo>
                  <a:lnTo>
                    <a:pt x="1047" y="230"/>
                  </a:lnTo>
                  <a:lnTo>
                    <a:pt x="967" y="192"/>
                  </a:lnTo>
                  <a:lnTo>
                    <a:pt x="888" y="160"/>
                  </a:lnTo>
                  <a:lnTo>
                    <a:pt x="808" y="133"/>
                  </a:lnTo>
                  <a:lnTo>
                    <a:pt x="731" y="107"/>
                  </a:lnTo>
                  <a:lnTo>
                    <a:pt x="652" y="84"/>
                  </a:lnTo>
                  <a:lnTo>
                    <a:pt x="572" y="65"/>
                  </a:lnTo>
                  <a:lnTo>
                    <a:pt x="492" y="49"/>
                  </a:lnTo>
                  <a:lnTo>
                    <a:pt x="413" y="34"/>
                  </a:lnTo>
                  <a:lnTo>
                    <a:pt x="332" y="23"/>
                  </a:lnTo>
                  <a:lnTo>
                    <a:pt x="250" y="15"/>
                  </a:lnTo>
                  <a:lnTo>
                    <a:pt x="168" y="8"/>
                  </a:lnTo>
                  <a:lnTo>
                    <a:pt x="85" y="4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195"/>
                </a:srgbClr>
              </a:solidFill>
              <a:round/>
              <a:headEnd/>
              <a:tailEnd/>
            </a:ln>
          </p:spPr>
          <p:txBody>
            <a:bodyPr lIns="98674" tIns="49339" rIns="98674" bIns="49339"/>
            <a:lstStyle/>
            <a:p>
              <a:pPr defTabSz="981527">
                <a:spcBef>
                  <a:spcPct val="50000"/>
                </a:spcBef>
              </a:pPr>
              <a:endParaRPr lang="ko-KR" altLang="en-US" sz="1000" b="1" dirty="0"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49" name="Freeform 13"/>
            <p:cNvSpPr>
              <a:spLocks/>
            </p:cNvSpPr>
            <p:nvPr userDrawn="1"/>
          </p:nvSpPr>
          <p:spPr bwMode="auto">
            <a:xfrm>
              <a:off x="349" y="742"/>
              <a:ext cx="5081" cy="1267"/>
            </a:xfrm>
            <a:custGeom>
              <a:avLst/>
              <a:gdLst>
                <a:gd name="T0" fmla="*/ 5081 w 5081"/>
                <a:gd name="T1" fmla="*/ 2233 h 2533"/>
                <a:gd name="T2" fmla="*/ 5034 w 5081"/>
                <a:gd name="T3" fmla="*/ 2270 h 2533"/>
                <a:gd name="T4" fmla="*/ 4977 w 5081"/>
                <a:gd name="T5" fmla="*/ 2309 h 2533"/>
                <a:gd name="T6" fmla="*/ 4898 w 5081"/>
                <a:gd name="T7" fmla="*/ 2355 h 2533"/>
                <a:gd name="T8" fmla="*/ 4801 w 5081"/>
                <a:gd name="T9" fmla="*/ 2405 h 2533"/>
                <a:gd name="T10" fmla="*/ 4684 w 5081"/>
                <a:gd name="T11" fmla="*/ 2454 h 2533"/>
                <a:gd name="T12" fmla="*/ 4551 w 5081"/>
                <a:gd name="T13" fmla="*/ 2494 h 2533"/>
                <a:gd name="T14" fmla="*/ 4479 w 5081"/>
                <a:gd name="T15" fmla="*/ 2509 h 2533"/>
                <a:gd name="T16" fmla="*/ 4404 w 5081"/>
                <a:gd name="T17" fmla="*/ 2522 h 2533"/>
                <a:gd name="T18" fmla="*/ 4323 w 5081"/>
                <a:gd name="T19" fmla="*/ 2530 h 2533"/>
                <a:gd name="T20" fmla="*/ 4240 w 5081"/>
                <a:gd name="T21" fmla="*/ 2533 h 2533"/>
                <a:gd name="T22" fmla="*/ 4154 w 5081"/>
                <a:gd name="T23" fmla="*/ 2531 h 2533"/>
                <a:gd name="T24" fmla="*/ 4065 w 5081"/>
                <a:gd name="T25" fmla="*/ 2523 h 2533"/>
                <a:gd name="T26" fmla="*/ 3974 w 5081"/>
                <a:gd name="T27" fmla="*/ 2509 h 2533"/>
                <a:gd name="T28" fmla="*/ 3878 w 5081"/>
                <a:gd name="T29" fmla="*/ 2488 h 2533"/>
                <a:gd name="T30" fmla="*/ 3781 w 5081"/>
                <a:gd name="T31" fmla="*/ 2459 h 2533"/>
                <a:gd name="T32" fmla="*/ 3681 w 5081"/>
                <a:gd name="T33" fmla="*/ 2420 h 2533"/>
                <a:gd name="T34" fmla="*/ 3579 w 5081"/>
                <a:gd name="T35" fmla="*/ 2373 h 2533"/>
                <a:gd name="T36" fmla="*/ 3475 w 5081"/>
                <a:gd name="T37" fmla="*/ 2317 h 2533"/>
                <a:gd name="T38" fmla="*/ 3368 w 5081"/>
                <a:gd name="T39" fmla="*/ 2250 h 2533"/>
                <a:gd name="T40" fmla="*/ 3260 w 5081"/>
                <a:gd name="T41" fmla="*/ 2171 h 2533"/>
                <a:gd name="T42" fmla="*/ 3152 w 5081"/>
                <a:gd name="T43" fmla="*/ 2082 h 2533"/>
                <a:gd name="T44" fmla="*/ 3041 w 5081"/>
                <a:gd name="T45" fmla="*/ 1982 h 2533"/>
                <a:gd name="T46" fmla="*/ 2928 w 5081"/>
                <a:gd name="T47" fmla="*/ 1868 h 2533"/>
                <a:gd name="T48" fmla="*/ 2814 w 5081"/>
                <a:gd name="T49" fmla="*/ 1742 h 2533"/>
                <a:gd name="T50" fmla="*/ 2703 w 5081"/>
                <a:gd name="T51" fmla="*/ 1611 h 2533"/>
                <a:gd name="T52" fmla="*/ 2487 w 5081"/>
                <a:gd name="T53" fmla="*/ 1369 h 2533"/>
                <a:gd name="T54" fmla="*/ 2281 w 5081"/>
                <a:gd name="T55" fmla="*/ 1151 h 2533"/>
                <a:gd name="T56" fmla="*/ 2085 w 5081"/>
                <a:gd name="T57" fmla="*/ 955 h 2533"/>
                <a:gd name="T58" fmla="*/ 1898 w 5081"/>
                <a:gd name="T59" fmla="*/ 783 h 2533"/>
                <a:gd name="T60" fmla="*/ 1717 w 5081"/>
                <a:gd name="T61" fmla="*/ 631 h 2533"/>
                <a:gd name="T62" fmla="*/ 1544 w 5081"/>
                <a:gd name="T63" fmla="*/ 498 h 2533"/>
                <a:gd name="T64" fmla="*/ 1376 w 5081"/>
                <a:gd name="T65" fmla="*/ 385 h 2533"/>
                <a:gd name="T66" fmla="*/ 1211 w 5081"/>
                <a:gd name="T67" fmla="*/ 289 h 2533"/>
                <a:gd name="T68" fmla="*/ 1050 w 5081"/>
                <a:gd name="T69" fmla="*/ 208 h 2533"/>
                <a:gd name="T70" fmla="*/ 890 w 5081"/>
                <a:gd name="T71" fmla="*/ 143 h 2533"/>
                <a:gd name="T72" fmla="*/ 732 w 5081"/>
                <a:gd name="T73" fmla="*/ 92 h 2533"/>
                <a:gd name="T74" fmla="*/ 572 w 5081"/>
                <a:gd name="T75" fmla="*/ 53 h 2533"/>
                <a:gd name="T76" fmla="*/ 412 w 5081"/>
                <a:gd name="T77" fmla="*/ 25 h 2533"/>
                <a:gd name="T78" fmla="*/ 250 w 5081"/>
                <a:gd name="T79" fmla="*/ 8 h 2533"/>
                <a:gd name="T80" fmla="*/ 85 w 5081"/>
                <a:gd name="T81" fmla="*/ 1 h 2533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5081"/>
                <a:gd name="T124" fmla="*/ 0 h 2533"/>
                <a:gd name="T125" fmla="*/ 5081 w 5081"/>
                <a:gd name="T126" fmla="*/ 2533 h 2533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5081" h="2533">
                  <a:moveTo>
                    <a:pt x="5081" y="2233"/>
                  </a:moveTo>
                  <a:lnTo>
                    <a:pt x="5081" y="2233"/>
                  </a:lnTo>
                  <a:lnTo>
                    <a:pt x="5070" y="2242"/>
                  </a:lnTo>
                  <a:lnTo>
                    <a:pt x="5034" y="2270"/>
                  </a:lnTo>
                  <a:lnTo>
                    <a:pt x="5008" y="2288"/>
                  </a:lnTo>
                  <a:lnTo>
                    <a:pt x="4977" y="2309"/>
                  </a:lnTo>
                  <a:lnTo>
                    <a:pt x="4940" y="2333"/>
                  </a:lnTo>
                  <a:lnTo>
                    <a:pt x="4898" y="2355"/>
                  </a:lnTo>
                  <a:lnTo>
                    <a:pt x="4852" y="2381"/>
                  </a:lnTo>
                  <a:lnTo>
                    <a:pt x="4801" y="2405"/>
                  </a:lnTo>
                  <a:lnTo>
                    <a:pt x="4744" y="2430"/>
                  </a:lnTo>
                  <a:lnTo>
                    <a:pt x="4684" y="2454"/>
                  </a:lnTo>
                  <a:lnTo>
                    <a:pt x="4621" y="2475"/>
                  </a:lnTo>
                  <a:lnTo>
                    <a:pt x="4551" y="2494"/>
                  </a:lnTo>
                  <a:lnTo>
                    <a:pt x="4516" y="2502"/>
                  </a:lnTo>
                  <a:lnTo>
                    <a:pt x="4479" y="2509"/>
                  </a:lnTo>
                  <a:lnTo>
                    <a:pt x="4441" y="2517"/>
                  </a:lnTo>
                  <a:lnTo>
                    <a:pt x="4404" y="2522"/>
                  </a:lnTo>
                  <a:lnTo>
                    <a:pt x="4364" y="2526"/>
                  </a:lnTo>
                  <a:lnTo>
                    <a:pt x="4323" y="2530"/>
                  </a:lnTo>
                  <a:lnTo>
                    <a:pt x="4283" y="2533"/>
                  </a:lnTo>
                  <a:lnTo>
                    <a:pt x="4240" y="2533"/>
                  </a:lnTo>
                  <a:lnTo>
                    <a:pt x="4198" y="2533"/>
                  </a:lnTo>
                  <a:lnTo>
                    <a:pt x="4154" y="2531"/>
                  </a:lnTo>
                  <a:lnTo>
                    <a:pt x="4110" y="2528"/>
                  </a:lnTo>
                  <a:lnTo>
                    <a:pt x="4065" y="2523"/>
                  </a:lnTo>
                  <a:lnTo>
                    <a:pt x="4019" y="2517"/>
                  </a:lnTo>
                  <a:lnTo>
                    <a:pt x="3974" y="2509"/>
                  </a:lnTo>
                  <a:lnTo>
                    <a:pt x="3926" y="2499"/>
                  </a:lnTo>
                  <a:lnTo>
                    <a:pt x="3878" y="2488"/>
                  </a:lnTo>
                  <a:lnTo>
                    <a:pt x="3829" y="2473"/>
                  </a:lnTo>
                  <a:lnTo>
                    <a:pt x="3781" y="2459"/>
                  </a:lnTo>
                  <a:lnTo>
                    <a:pt x="3731" y="2439"/>
                  </a:lnTo>
                  <a:lnTo>
                    <a:pt x="3681" y="2420"/>
                  </a:lnTo>
                  <a:lnTo>
                    <a:pt x="3631" y="2397"/>
                  </a:lnTo>
                  <a:lnTo>
                    <a:pt x="3579" y="2373"/>
                  </a:lnTo>
                  <a:lnTo>
                    <a:pt x="3526" y="2346"/>
                  </a:lnTo>
                  <a:lnTo>
                    <a:pt x="3475" y="2317"/>
                  </a:lnTo>
                  <a:lnTo>
                    <a:pt x="3421" y="2284"/>
                  </a:lnTo>
                  <a:lnTo>
                    <a:pt x="3368" y="2250"/>
                  </a:lnTo>
                  <a:lnTo>
                    <a:pt x="3314" y="2212"/>
                  </a:lnTo>
                  <a:lnTo>
                    <a:pt x="3260" y="2171"/>
                  </a:lnTo>
                  <a:lnTo>
                    <a:pt x="3206" y="2129"/>
                  </a:lnTo>
                  <a:lnTo>
                    <a:pt x="3152" y="2082"/>
                  </a:lnTo>
                  <a:lnTo>
                    <a:pt x="3096" y="2034"/>
                  </a:lnTo>
                  <a:lnTo>
                    <a:pt x="3041" y="1982"/>
                  </a:lnTo>
                  <a:lnTo>
                    <a:pt x="2984" y="1926"/>
                  </a:lnTo>
                  <a:lnTo>
                    <a:pt x="2928" y="1868"/>
                  </a:lnTo>
                  <a:lnTo>
                    <a:pt x="2871" y="1806"/>
                  </a:lnTo>
                  <a:lnTo>
                    <a:pt x="2814" y="1742"/>
                  </a:lnTo>
                  <a:lnTo>
                    <a:pt x="2703" y="1611"/>
                  </a:lnTo>
                  <a:lnTo>
                    <a:pt x="2593" y="1487"/>
                  </a:lnTo>
                  <a:lnTo>
                    <a:pt x="2487" y="1369"/>
                  </a:lnTo>
                  <a:lnTo>
                    <a:pt x="2382" y="1256"/>
                  </a:lnTo>
                  <a:lnTo>
                    <a:pt x="2281" y="1151"/>
                  </a:lnTo>
                  <a:lnTo>
                    <a:pt x="2182" y="1051"/>
                  </a:lnTo>
                  <a:lnTo>
                    <a:pt x="2085" y="955"/>
                  </a:lnTo>
                  <a:lnTo>
                    <a:pt x="1991" y="867"/>
                  </a:lnTo>
                  <a:lnTo>
                    <a:pt x="1898" y="783"/>
                  </a:lnTo>
                  <a:lnTo>
                    <a:pt x="1808" y="705"/>
                  </a:lnTo>
                  <a:lnTo>
                    <a:pt x="1717" y="631"/>
                  </a:lnTo>
                  <a:lnTo>
                    <a:pt x="1630" y="563"/>
                  </a:lnTo>
                  <a:lnTo>
                    <a:pt x="1544" y="498"/>
                  </a:lnTo>
                  <a:lnTo>
                    <a:pt x="1459" y="439"/>
                  </a:lnTo>
                  <a:lnTo>
                    <a:pt x="1376" y="385"/>
                  </a:lnTo>
                  <a:lnTo>
                    <a:pt x="1292" y="334"/>
                  </a:lnTo>
                  <a:lnTo>
                    <a:pt x="1211" y="289"/>
                  </a:lnTo>
                  <a:lnTo>
                    <a:pt x="1130" y="247"/>
                  </a:lnTo>
                  <a:lnTo>
                    <a:pt x="1050" y="208"/>
                  </a:lnTo>
                  <a:lnTo>
                    <a:pt x="969" y="174"/>
                  </a:lnTo>
                  <a:lnTo>
                    <a:pt x="890" y="143"/>
                  </a:lnTo>
                  <a:lnTo>
                    <a:pt x="811" y="116"/>
                  </a:lnTo>
                  <a:lnTo>
                    <a:pt x="732" y="92"/>
                  </a:lnTo>
                  <a:lnTo>
                    <a:pt x="651" y="71"/>
                  </a:lnTo>
                  <a:lnTo>
                    <a:pt x="572" y="53"/>
                  </a:lnTo>
                  <a:lnTo>
                    <a:pt x="493" y="37"/>
                  </a:lnTo>
                  <a:lnTo>
                    <a:pt x="412" y="25"/>
                  </a:lnTo>
                  <a:lnTo>
                    <a:pt x="332" y="16"/>
                  </a:lnTo>
                  <a:lnTo>
                    <a:pt x="250" y="8"/>
                  </a:lnTo>
                  <a:lnTo>
                    <a:pt x="168" y="3"/>
                  </a:lnTo>
                  <a:lnTo>
                    <a:pt x="85" y="1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195"/>
                </a:srgbClr>
              </a:solidFill>
              <a:round/>
              <a:headEnd/>
              <a:tailEnd/>
            </a:ln>
          </p:spPr>
          <p:txBody>
            <a:bodyPr lIns="98674" tIns="49339" rIns="98674" bIns="49339"/>
            <a:lstStyle/>
            <a:p>
              <a:pPr defTabSz="981527">
                <a:spcBef>
                  <a:spcPct val="50000"/>
                </a:spcBef>
              </a:pPr>
              <a:endParaRPr lang="ko-KR" altLang="en-US" sz="1000" b="1" dirty="0"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50" name="Freeform 14"/>
            <p:cNvSpPr>
              <a:spLocks/>
            </p:cNvSpPr>
            <p:nvPr userDrawn="1"/>
          </p:nvSpPr>
          <p:spPr bwMode="auto">
            <a:xfrm>
              <a:off x="361" y="765"/>
              <a:ext cx="5115" cy="1230"/>
            </a:xfrm>
            <a:custGeom>
              <a:avLst/>
              <a:gdLst>
                <a:gd name="T0" fmla="*/ 5115 w 5115"/>
                <a:gd name="T1" fmla="*/ 2141 h 2460"/>
                <a:gd name="T2" fmla="*/ 5068 w 5115"/>
                <a:gd name="T3" fmla="*/ 2180 h 2460"/>
                <a:gd name="T4" fmla="*/ 5011 w 5115"/>
                <a:gd name="T5" fmla="*/ 2220 h 2460"/>
                <a:gd name="T6" fmla="*/ 4933 w 5115"/>
                <a:gd name="T7" fmla="*/ 2268 h 2460"/>
                <a:gd name="T8" fmla="*/ 4836 w 5115"/>
                <a:gd name="T9" fmla="*/ 2320 h 2460"/>
                <a:gd name="T10" fmla="*/ 4721 w 5115"/>
                <a:gd name="T11" fmla="*/ 2370 h 2460"/>
                <a:gd name="T12" fmla="*/ 4589 w 5115"/>
                <a:gd name="T13" fmla="*/ 2414 h 2460"/>
                <a:gd name="T14" fmla="*/ 4517 w 5115"/>
                <a:gd name="T15" fmla="*/ 2431 h 2460"/>
                <a:gd name="T16" fmla="*/ 4442 w 5115"/>
                <a:gd name="T17" fmla="*/ 2444 h 2460"/>
                <a:gd name="T18" fmla="*/ 4361 w 5115"/>
                <a:gd name="T19" fmla="*/ 2456 h 2460"/>
                <a:gd name="T20" fmla="*/ 4279 w 5115"/>
                <a:gd name="T21" fmla="*/ 2460 h 2460"/>
                <a:gd name="T22" fmla="*/ 4193 w 5115"/>
                <a:gd name="T23" fmla="*/ 2460 h 2460"/>
                <a:gd name="T24" fmla="*/ 4103 w 5115"/>
                <a:gd name="T25" fmla="*/ 2454 h 2460"/>
                <a:gd name="T26" fmla="*/ 4012 w 5115"/>
                <a:gd name="T27" fmla="*/ 2441 h 2460"/>
                <a:gd name="T28" fmla="*/ 3916 w 5115"/>
                <a:gd name="T29" fmla="*/ 2422 h 2460"/>
                <a:gd name="T30" fmla="*/ 3819 w 5115"/>
                <a:gd name="T31" fmla="*/ 2394 h 2460"/>
                <a:gd name="T32" fmla="*/ 3717 w 5115"/>
                <a:gd name="T33" fmla="*/ 2357 h 2460"/>
                <a:gd name="T34" fmla="*/ 3614 w 5115"/>
                <a:gd name="T35" fmla="*/ 2312 h 2460"/>
                <a:gd name="T36" fmla="*/ 3510 w 5115"/>
                <a:gd name="T37" fmla="*/ 2257 h 2460"/>
                <a:gd name="T38" fmla="*/ 3402 w 5115"/>
                <a:gd name="T39" fmla="*/ 2192 h 2460"/>
                <a:gd name="T40" fmla="*/ 3294 w 5115"/>
                <a:gd name="T41" fmla="*/ 2117 h 2460"/>
                <a:gd name="T42" fmla="*/ 3183 w 5115"/>
                <a:gd name="T43" fmla="*/ 2029 h 2460"/>
                <a:gd name="T44" fmla="*/ 3070 w 5115"/>
                <a:gd name="T45" fmla="*/ 1931 h 2460"/>
                <a:gd name="T46" fmla="*/ 2956 w 5115"/>
                <a:gd name="T47" fmla="*/ 1818 h 2460"/>
                <a:gd name="T48" fmla="*/ 2841 w 5115"/>
                <a:gd name="T49" fmla="*/ 1694 h 2460"/>
                <a:gd name="T50" fmla="*/ 2727 w 5115"/>
                <a:gd name="T51" fmla="*/ 1564 h 2460"/>
                <a:gd name="T52" fmla="*/ 2508 w 5115"/>
                <a:gd name="T53" fmla="*/ 1325 h 2460"/>
                <a:gd name="T54" fmla="*/ 2300 w 5115"/>
                <a:gd name="T55" fmla="*/ 1111 h 2460"/>
                <a:gd name="T56" fmla="*/ 2101 w 5115"/>
                <a:gd name="T57" fmla="*/ 918 h 2460"/>
                <a:gd name="T58" fmla="*/ 1911 w 5115"/>
                <a:gd name="T59" fmla="*/ 749 h 2460"/>
                <a:gd name="T60" fmla="*/ 1728 w 5115"/>
                <a:gd name="T61" fmla="*/ 600 h 2460"/>
                <a:gd name="T62" fmla="*/ 1553 w 5115"/>
                <a:gd name="T63" fmla="*/ 470 h 2460"/>
                <a:gd name="T64" fmla="*/ 1382 w 5115"/>
                <a:gd name="T65" fmla="*/ 360 h 2460"/>
                <a:gd name="T66" fmla="*/ 1215 w 5115"/>
                <a:gd name="T67" fmla="*/ 266 h 2460"/>
                <a:gd name="T68" fmla="*/ 1053 w 5115"/>
                <a:gd name="T69" fmla="*/ 189 h 2460"/>
                <a:gd name="T70" fmla="*/ 892 w 5115"/>
                <a:gd name="T71" fmla="*/ 126 h 2460"/>
                <a:gd name="T72" fmla="*/ 733 w 5115"/>
                <a:gd name="T73" fmla="*/ 77 h 2460"/>
                <a:gd name="T74" fmla="*/ 574 w 5115"/>
                <a:gd name="T75" fmla="*/ 42 h 2460"/>
                <a:gd name="T76" fmla="*/ 413 w 5115"/>
                <a:gd name="T77" fmla="*/ 17 h 2460"/>
                <a:gd name="T78" fmla="*/ 250 w 5115"/>
                <a:gd name="T79" fmla="*/ 3 h 2460"/>
                <a:gd name="T80" fmla="*/ 85 w 5115"/>
                <a:gd name="T81" fmla="*/ 0 h 2460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5115"/>
                <a:gd name="T124" fmla="*/ 0 h 2460"/>
                <a:gd name="T125" fmla="*/ 5115 w 5115"/>
                <a:gd name="T126" fmla="*/ 2460 h 2460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5115" h="2460">
                  <a:moveTo>
                    <a:pt x="5115" y="2141"/>
                  </a:moveTo>
                  <a:lnTo>
                    <a:pt x="5115" y="2141"/>
                  </a:lnTo>
                  <a:lnTo>
                    <a:pt x="5104" y="2150"/>
                  </a:lnTo>
                  <a:lnTo>
                    <a:pt x="5068" y="2180"/>
                  </a:lnTo>
                  <a:lnTo>
                    <a:pt x="5043" y="2197"/>
                  </a:lnTo>
                  <a:lnTo>
                    <a:pt x="5011" y="2220"/>
                  </a:lnTo>
                  <a:lnTo>
                    <a:pt x="4975" y="2244"/>
                  </a:lnTo>
                  <a:lnTo>
                    <a:pt x="4933" y="2268"/>
                  </a:lnTo>
                  <a:lnTo>
                    <a:pt x="4888" y="2294"/>
                  </a:lnTo>
                  <a:lnTo>
                    <a:pt x="4836" y="2320"/>
                  </a:lnTo>
                  <a:lnTo>
                    <a:pt x="4781" y="2346"/>
                  </a:lnTo>
                  <a:lnTo>
                    <a:pt x="4721" y="2370"/>
                  </a:lnTo>
                  <a:lnTo>
                    <a:pt x="4657" y="2393"/>
                  </a:lnTo>
                  <a:lnTo>
                    <a:pt x="4589" y="2414"/>
                  </a:lnTo>
                  <a:lnTo>
                    <a:pt x="4554" y="2423"/>
                  </a:lnTo>
                  <a:lnTo>
                    <a:pt x="4517" y="2431"/>
                  </a:lnTo>
                  <a:lnTo>
                    <a:pt x="4479" y="2438"/>
                  </a:lnTo>
                  <a:lnTo>
                    <a:pt x="4442" y="2444"/>
                  </a:lnTo>
                  <a:lnTo>
                    <a:pt x="4402" y="2451"/>
                  </a:lnTo>
                  <a:lnTo>
                    <a:pt x="4361" y="2456"/>
                  </a:lnTo>
                  <a:lnTo>
                    <a:pt x="4321" y="2459"/>
                  </a:lnTo>
                  <a:lnTo>
                    <a:pt x="4279" y="2460"/>
                  </a:lnTo>
                  <a:lnTo>
                    <a:pt x="4236" y="2460"/>
                  </a:lnTo>
                  <a:lnTo>
                    <a:pt x="4193" y="2460"/>
                  </a:lnTo>
                  <a:lnTo>
                    <a:pt x="4149" y="2457"/>
                  </a:lnTo>
                  <a:lnTo>
                    <a:pt x="4103" y="2454"/>
                  </a:lnTo>
                  <a:lnTo>
                    <a:pt x="4057" y="2448"/>
                  </a:lnTo>
                  <a:lnTo>
                    <a:pt x="4012" y="2441"/>
                  </a:lnTo>
                  <a:lnTo>
                    <a:pt x="3964" y="2431"/>
                  </a:lnTo>
                  <a:lnTo>
                    <a:pt x="3916" y="2422"/>
                  </a:lnTo>
                  <a:lnTo>
                    <a:pt x="3867" y="2409"/>
                  </a:lnTo>
                  <a:lnTo>
                    <a:pt x="3819" y="2394"/>
                  </a:lnTo>
                  <a:lnTo>
                    <a:pt x="3769" y="2377"/>
                  </a:lnTo>
                  <a:lnTo>
                    <a:pt x="3717" y="2357"/>
                  </a:lnTo>
                  <a:lnTo>
                    <a:pt x="3666" y="2336"/>
                  </a:lnTo>
                  <a:lnTo>
                    <a:pt x="3614" y="2312"/>
                  </a:lnTo>
                  <a:lnTo>
                    <a:pt x="3563" y="2286"/>
                  </a:lnTo>
                  <a:lnTo>
                    <a:pt x="3510" y="2257"/>
                  </a:lnTo>
                  <a:lnTo>
                    <a:pt x="3456" y="2226"/>
                  </a:lnTo>
                  <a:lnTo>
                    <a:pt x="3402" y="2192"/>
                  </a:lnTo>
                  <a:lnTo>
                    <a:pt x="3348" y="2155"/>
                  </a:lnTo>
                  <a:lnTo>
                    <a:pt x="3294" y="2117"/>
                  </a:lnTo>
                  <a:lnTo>
                    <a:pt x="3238" y="2075"/>
                  </a:lnTo>
                  <a:lnTo>
                    <a:pt x="3183" y="2029"/>
                  </a:lnTo>
                  <a:lnTo>
                    <a:pt x="3127" y="1981"/>
                  </a:lnTo>
                  <a:lnTo>
                    <a:pt x="3070" y="1931"/>
                  </a:lnTo>
                  <a:lnTo>
                    <a:pt x="3013" y="1876"/>
                  </a:lnTo>
                  <a:lnTo>
                    <a:pt x="2956" y="1818"/>
                  </a:lnTo>
                  <a:lnTo>
                    <a:pt x="2899" y="1756"/>
                  </a:lnTo>
                  <a:lnTo>
                    <a:pt x="2841" y="1694"/>
                  </a:lnTo>
                  <a:lnTo>
                    <a:pt x="2727" y="1564"/>
                  </a:lnTo>
                  <a:lnTo>
                    <a:pt x="2616" y="1442"/>
                  </a:lnTo>
                  <a:lnTo>
                    <a:pt x="2508" y="1325"/>
                  </a:lnTo>
                  <a:lnTo>
                    <a:pt x="2402" y="1214"/>
                  </a:lnTo>
                  <a:lnTo>
                    <a:pt x="2300" y="1111"/>
                  </a:lnTo>
                  <a:lnTo>
                    <a:pt x="2198" y="1012"/>
                  </a:lnTo>
                  <a:lnTo>
                    <a:pt x="2101" y="918"/>
                  </a:lnTo>
                  <a:lnTo>
                    <a:pt x="2004" y="831"/>
                  </a:lnTo>
                  <a:lnTo>
                    <a:pt x="1911" y="749"/>
                  </a:lnTo>
                  <a:lnTo>
                    <a:pt x="1818" y="671"/>
                  </a:lnTo>
                  <a:lnTo>
                    <a:pt x="1728" y="600"/>
                  </a:lnTo>
                  <a:lnTo>
                    <a:pt x="1639" y="533"/>
                  </a:lnTo>
                  <a:lnTo>
                    <a:pt x="1553" y="470"/>
                  </a:lnTo>
                  <a:lnTo>
                    <a:pt x="1467" y="413"/>
                  </a:lnTo>
                  <a:lnTo>
                    <a:pt x="1382" y="360"/>
                  </a:lnTo>
                  <a:lnTo>
                    <a:pt x="1299" y="310"/>
                  </a:lnTo>
                  <a:lnTo>
                    <a:pt x="1215" y="266"/>
                  </a:lnTo>
                  <a:lnTo>
                    <a:pt x="1133" y="224"/>
                  </a:lnTo>
                  <a:lnTo>
                    <a:pt x="1053" y="189"/>
                  </a:lnTo>
                  <a:lnTo>
                    <a:pt x="972" y="155"/>
                  </a:lnTo>
                  <a:lnTo>
                    <a:pt x="892" y="126"/>
                  </a:lnTo>
                  <a:lnTo>
                    <a:pt x="813" y="100"/>
                  </a:lnTo>
                  <a:lnTo>
                    <a:pt x="733" y="77"/>
                  </a:lnTo>
                  <a:lnTo>
                    <a:pt x="653" y="58"/>
                  </a:lnTo>
                  <a:lnTo>
                    <a:pt x="574" y="42"/>
                  </a:lnTo>
                  <a:lnTo>
                    <a:pt x="493" y="29"/>
                  </a:lnTo>
                  <a:lnTo>
                    <a:pt x="413" y="17"/>
                  </a:lnTo>
                  <a:lnTo>
                    <a:pt x="332" y="9"/>
                  </a:lnTo>
                  <a:lnTo>
                    <a:pt x="250" y="3"/>
                  </a:lnTo>
                  <a:lnTo>
                    <a:pt x="168" y="0"/>
                  </a:lnTo>
                  <a:lnTo>
                    <a:pt x="85" y="0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195"/>
                </a:srgbClr>
              </a:solidFill>
              <a:round/>
              <a:headEnd/>
              <a:tailEnd/>
            </a:ln>
          </p:spPr>
          <p:txBody>
            <a:bodyPr lIns="98674" tIns="49339" rIns="98674" bIns="49339"/>
            <a:lstStyle/>
            <a:p>
              <a:pPr defTabSz="981527">
                <a:spcBef>
                  <a:spcPct val="50000"/>
                </a:spcBef>
              </a:pPr>
              <a:endParaRPr lang="ko-KR" altLang="en-US" sz="1000" b="1" dirty="0"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51" name="Freeform 15"/>
            <p:cNvSpPr>
              <a:spLocks/>
            </p:cNvSpPr>
            <p:nvPr userDrawn="1"/>
          </p:nvSpPr>
          <p:spPr bwMode="auto">
            <a:xfrm>
              <a:off x="375" y="787"/>
              <a:ext cx="5147" cy="1195"/>
            </a:xfrm>
            <a:custGeom>
              <a:avLst/>
              <a:gdLst>
                <a:gd name="T0" fmla="*/ 5147 w 5147"/>
                <a:gd name="T1" fmla="*/ 2049 h 2390"/>
                <a:gd name="T2" fmla="*/ 5100 w 5147"/>
                <a:gd name="T3" fmla="*/ 2090 h 2390"/>
                <a:gd name="T4" fmla="*/ 5043 w 5147"/>
                <a:gd name="T5" fmla="*/ 2132 h 2390"/>
                <a:gd name="T6" fmla="*/ 4967 w 5147"/>
                <a:gd name="T7" fmla="*/ 2182 h 2390"/>
                <a:gd name="T8" fmla="*/ 4871 w 5147"/>
                <a:gd name="T9" fmla="*/ 2237 h 2390"/>
                <a:gd name="T10" fmla="*/ 4756 w 5147"/>
                <a:gd name="T11" fmla="*/ 2288 h 2390"/>
                <a:gd name="T12" fmla="*/ 4624 w 5147"/>
                <a:gd name="T13" fmla="*/ 2335 h 2390"/>
                <a:gd name="T14" fmla="*/ 4553 w 5147"/>
                <a:gd name="T15" fmla="*/ 2355 h 2390"/>
                <a:gd name="T16" fmla="*/ 4477 w 5147"/>
                <a:gd name="T17" fmla="*/ 2369 h 2390"/>
                <a:gd name="T18" fmla="*/ 4397 w 5147"/>
                <a:gd name="T19" fmla="*/ 2382 h 2390"/>
                <a:gd name="T20" fmla="*/ 4314 w 5147"/>
                <a:gd name="T21" fmla="*/ 2388 h 2390"/>
                <a:gd name="T22" fmla="*/ 4228 w 5147"/>
                <a:gd name="T23" fmla="*/ 2390 h 2390"/>
                <a:gd name="T24" fmla="*/ 4139 w 5147"/>
                <a:gd name="T25" fmla="*/ 2385 h 2390"/>
                <a:gd name="T26" fmla="*/ 4046 w 5147"/>
                <a:gd name="T27" fmla="*/ 2374 h 2390"/>
                <a:gd name="T28" fmla="*/ 3952 w 5147"/>
                <a:gd name="T29" fmla="*/ 2356 h 2390"/>
                <a:gd name="T30" fmla="*/ 3853 w 5147"/>
                <a:gd name="T31" fmla="*/ 2330 h 2390"/>
                <a:gd name="T32" fmla="*/ 3752 w 5147"/>
                <a:gd name="T33" fmla="*/ 2296 h 2390"/>
                <a:gd name="T34" fmla="*/ 3648 w 5147"/>
                <a:gd name="T35" fmla="*/ 2253 h 2390"/>
                <a:gd name="T36" fmla="*/ 3542 w 5147"/>
                <a:gd name="T37" fmla="*/ 2200 h 2390"/>
                <a:gd name="T38" fmla="*/ 3434 w 5147"/>
                <a:gd name="T39" fmla="*/ 2137 h 2390"/>
                <a:gd name="T40" fmla="*/ 3324 w 5147"/>
                <a:gd name="T41" fmla="*/ 2064 h 2390"/>
                <a:gd name="T42" fmla="*/ 3212 w 5147"/>
                <a:gd name="T43" fmla="*/ 1978 h 2390"/>
                <a:gd name="T44" fmla="*/ 3098 w 5147"/>
                <a:gd name="T45" fmla="*/ 1880 h 2390"/>
                <a:gd name="T46" fmla="*/ 2983 w 5147"/>
                <a:gd name="T47" fmla="*/ 1770 h 2390"/>
                <a:gd name="T48" fmla="*/ 2866 w 5147"/>
                <a:gd name="T49" fmla="*/ 1646 h 2390"/>
                <a:gd name="T50" fmla="*/ 2749 w 5147"/>
                <a:gd name="T51" fmla="*/ 1520 h 2390"/>
                <a:gd name="T52" fmla="*/ 2527 w 5147"/>
                <a:gd name="T53" fmla="*/ 1284 h 2390"/>
                <a:gd name="T54" fmla="*/ 2315 w 5147"/>
                <a:gd name="T55" fmla="*/ 1072 h 2390"/>
                <a:gd name="T56" fmla="*/ 2113 w 5147"/>
                <a:gd name="T57" fmla="*/ 884 h 2390"/>
                <a:gd name="T58" fmla="*/ 1920 w 5147"/>
                <a:gd name="T59" fmla="*/ 717 h 2390"/>
                <a:gd name="T60" fmla="*/ 1736 w 5147"/>
                <a:gd name="T61" fmla="*/ 570 h 2390"/>
                <a:gd name="T62" fmla="*/ 1558 w 5147"/>
                <a:gd name="T63" fmla="*/ 444 h 2390"/>
                <a:gd name="T64" fmla="*/ 1386 w 5147"/>
                <a:gd name="T65" fmla="*/ 336 h 2390"/>
                <a:gd name="T66" fmla="*/ 1219 w 5147"/>
                <a:gd name="T67" fmla="*/ 246 h 2390"/>
                <a:gd name="T68" fmla="*/ 1055 w 5147"/>
                <a:gd name="T69" fmla="*/ 170 h 2390"/>
                <a:gd name="T70" fmla="*/ 893 w 5147"/>
                <a:gd name="T71" fmla="*/ 112 h 2390"/>
                <a:gd name="T72" fmla="*/ 733 w 5147"/>
                <a:gd name="T73" fmla="*/ 65 h 2390"/>
                <a:gd name="T74" fmla="*/ 574 w 5147"/>
                <a:gd name="T75" fmla="*/ 33 h 2390"/>
                <a:gd name="T76" fmla="*/ 413 w 5147"/>
                <a:gd name="T77" fmla="*/ 12 h 2390"/>
                <a:gd name="T78" fmla="*/ 250 w 5147"/>
                <a:gd name="T79" fmla="*/ 2 h 2390"/>
                <a:gd name="T80" fmla="*/ 85 w 5147"/>
                <a:gd name="T81" fmla="*/ 0 h 2390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5147"/>
                <a:gd name="T124" fmla="*/ 0 h 2390"/>
                <a:gd name="T125" fmla="*/ 5147 w 5147"/>
                <a:gd name="T126" fmla="*/ 2390 h 2390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5147" h="2390">
                  <a:moveTo>
                    <a:pt x="5147" y="2049"/>
                  </a:moveTo>
                  <a:lnTo>
                    <a:pt x="5147" y="2049"/>
                  </a:lnTo>
                  <a:lnTo>
                    <a:pt x="5135" y="2061"/>
                  </a:lnTo>
                  <a:lnTo>
                    <a:pt x="5100" y="2090"/>
                  </a:lnTo>
                  <a:lnTo>
                    <a:pt x="5075" y="2109"/>
                  </a:lnTo>
                  <a:lnTo>
                    <a:pt x="5043" y="2132"/>
                  </a:lnTo>
                  <a:lnTo>
                    <a:pt x="5008" y="2156"/>
                  </a:lnTo>
                  <a:lnTo>
                    <a:pt x="4967" y="2182"/>
                  </a:lnTo>
                  <a:lnTo>
                    <a:pt x="4921" y="2209"/>
                  </a:lnTo>
                  <a:lnTo>
                    <a:pt x="4871" y="2237"/>
                  </a:lnTo>
                  <a:lnTo>
                    <a:pt x="4815" y="2262"/>
                  </a:lnTo>
                  <a:lnTo>
                    <a:pt x="4756" y="2288"/>
                  </a:lnTo>
                  <a:lnTo>
                    <a:pt x="4692" y="2313"/>
                  </a:lnTo>
                  <a:lnTo>
                    <a:pt x="4624" y="2335"/>
                  </a:lnTo>
                  <a:lnTo>
                    <a:pt x="4589" y="2345"/>
                  </a:lnTo>
                  <a:lnTo>
                    <a:pt x="4553" y="2355"/>
                  </a:lnTo>
                  <a:lnTo>
                    <a:pt x="4515" y="2363"/>
                  </a:lnTo>
                  <a:lnTo>
                    <a:pt x="4477" y="2369"/>
                  </a:lnTo>
                  <a:lnTo>
                    <a:pt x="4438" y="2376"/>
                  </a:lnTo>
                  <a:lnTo>
                    <a:pt x="4397" y="2382"/>
                  </a:lnTo>
                  <a:lnTo>
                    <a:pt x="4357" y="2385"/>
                  </a:lnTo>
                  <a:lnTo>
                    <a:pt x="4314" y="2388"/>
                  </a:lnTo>
                  <a:lnTo>
                    <a:pt x="4272" y="2390"/>
                  </a:lnTo>
                  <a:lnTo>
                    <a:pt x="4228" y="2390"/>
                  </a:lnTo>
                  <a:lnTo>
                    <a:pt x="4184" y="2388"/>
                  </a:lnTo>
                  <a:lnTo>
                    <a:pt x="4139" y="2385"/>
                  </a:lnTo>
                  <a:lnTo>
                    <a:pt x="4093" y="2380"/>
                  </a:lnTo>
                  <a:lnTo>
                    <a:pt x="4046" y="2374"/>
                  </a:lnTo>
                  <a:lnTo>
                    <a:pt x="3999" y="2366"/>
                  </a:lnTo>
                  <a:lnTo>
                    <a:pt x="3952" y="2356"/>
                  </a:lnTo>
                  <a:lnTo>
                    <a:pt x="3902" y="2345"/>
                  </a:lnTo>
                  <a:lnTo>
                    <a:pt x="3853" y="2330"/>
                  </a:lnTo>
                  <a:lnTo>
                    <a:pt x="3803" y="2314"/>
                  </a:lnTo>
                  <a:lnTo>
                    <a:pt x="3752" y="2296"/>
                  </a:lnTo>
                  <a:lnTo>
                    <a:pt x="3700" y="2275"/>
                  </a:lnTo>
                  <a:lnTo>
                    <a:pt x="3648" y="2253"/>
                  </a:lnTo>
                  <a:lnTo>
                    <a:pt x="3596" y="2229"/>
                  </a:lnTo>
                  <a:lnTo>
                    <a:pt x="3542" y="2200"/>
                  </a:lnTo>
                  <a:lnTo>
                    <a:pt x="3489" y="2170"/>
                  </a:lnTo>
                  <a:lnTo>
                    <a:pt x="3434" y="2137"/>
                  </a:lnTo>
                  <a:lnTo>
                    <a:pt x="3380" y="2101"/>
                  </a:lnTo>
                  <a:lnTo>
                    <a:pt x="3324" y="2064"/>
                  </a:lnTo>
                  <a:lnTo>
                    <a:pt x="3269" y="2022"/>
                  </a:lnTo>
                  <a:lnTo>
                    <a:pt x="3212" y="1978"/>
                  </a:lnTo>
                  <a:lnTo>
                    <a:pt x="3156" y="1930"/>
                  </a:lnTo>
                  <a:lnTo>
                    <a:pt x="3098" y="1880"/>
                  </a:lnTo>
                  <a:lnTo>
                    <a:pt x="3041" y="1827"/>
                  </a:lnTo>
                  <a:lnTo>
                    <a:pt x="2983" y="1770"/>
                  </a:lnTo>
                  <a:lnTo>
                    <a:pt x="2924" y="1710"/>
                  </a:lnTo>
                  <a:lnTo>
                    <a:pt x="2866" y="1646"/>
                  </a:lnTo>
                  <a:lnTo>
                    <a:pt x="2749" y="1520"/>
                  </a:lnTo>
                  <a:lnTo>
                    <a:pt x="2637" y="1399"/>
                  </a:lnTo>
                  <a:lnTo>
                    <a:pt x="2527" y="1284"/>
                  </a:lnTo>
                  <a:lnTo>
                    <a:pt x="2419" y="1174"/>
                  </a:lnTo>
                  <a:lnTo>
                    <a:pt x="2315" y="1072"/>
                  </a:lnTo>
                  <a:lnTo>
                    <a:pt x="2213" y="976"/>
                  </a:lnTo>
                  <a:lnTo>
                    <a:pt x="2113" y="884"/>
                  </a:lnTo>
                  <a:lnTo>
                    <a:pt x="2016" y="798"/>
                  </a:lnTo>
                  <a:lnTo>
                    <a:pt x="1920" y="717"/>
                  </a:lnTo>
                  <a:lnTo>
                    <a:pt x="1827" y="641"/>
                  </a:lnTo>
                  <a:lnTo>
                    <a:pt x="1736" y="570"/>
                  </a:lnTo>
                  <a:lnTo>
                    <a:pt x="1647" y="504"/>
                  </a:lnTo>
                  <a:lnTo>
                    <a:pt x="1558" y="444"/>
                  </a:lnTo>
                  <a:lnTo>
                    <a:pt x="1472" y="388"/>
                  </a:lnTo>
                  <a:lnTo>
                    <a:pt x="1386" y="336"/>
                  </a:lnTo>
                  <a:lnTo>
                    <a:pt x="1303" y="288"/>
                  </a:lnTo>
                  <a:lnTo>
                    <a:pt x="1219" y="246"/>
                  </a:lnTo>
                  <a:lnTo>
                    <a:pt x="1136" y="205"/>
                  </a:lnTo>
                  <a:lnTo>
                    <a:pt x="1055" y="170"/>
                  </a:lnTo>
                  <a:lnTo>
                    <a:pt x="974" y="139"/>
                  </a:lnTo>
                  <a:lnTo>
                    <a:pt x="893" y="112"/>
                  </a:lnTo>
                  <a:lnTo>
                    <a:pt x="814" y="88"/>
                  </a:lnTo>
                  <a:lnTo>
                    <a:pt x="733" y="65"/>
                  </a:lnTo>
                  <a:lnTo>
                    <a:pt x="653" y="47"/>
                  </a:lnTo>
                  <a:lnTo>
                    <a:pt x="574" y="33"/>
                  </a:lnTo>
                  <a:lnTo>
                    <a:pt x="493" y="21"/>
                  </a:lnTo>
                  <a:lnTo>
                    <a:pt x="413" y="12"/>
                  </a:lnTo>
                  <a:lnTo>
                    <a:pt x="332" y="5"/>
                  </a:lnTo>
                  <a:lnTo>
                    <a:pt x="250" y="2"/>
                  </a:lnTo>
                  <a:lnTo>
                    <a:pt x="168" y="0"/>
                  </a:lnTo>
                  <a:lnTo>
                    <a:pt x="85" y="0"/>
                  </a:lnTo>
                  <a:lnTo>
                    <a:pt x="0" y="4"/>
                  </a:lnTo>
                </a:path>
              </a:pathLst>
            </a:custGeom>
            <a:noFill/>
            <a:ln w="9525">
              <a:solidFill>
                <a:srgbClr val="FFFFFF">
                  <a:alpha val="50195"/>
                </a:srgbClr>
              </a:solidFill>
              <a:round/>
              <a:headEnd/>
              <a:tailEnd/>
            </a:ln>
          </p:spPr>
          <p:txBody>
            <a:bodyPr lIns="98674" tIns="49339" rIns="98674" bIns="49339"/>
            <a:lstStyle/>
            <a:p>
              <a:pPr defTabSz="981527">
                <a:spcBef>
                  <a:spcPct val="50000"/>
                </a:spcBef>
              </a:pPr>
              <a:endParaRPr lang="ko-KR" altLang="en-US" sz="1000" b="1" dirty="0"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52" name="Freeform 16"/>
            <p:cNvSpPr>
              <a:spLocks/>
            </p:cNvSpPr>
            <p:nvPr userDrawn="1"/>
          </p:nvSpPr>
          <p:spPr bwMode="auto">
            <a:xfrm>
              <a:off x="389" y="808"/>
              <a:ext cx="5176" cy="1160"/>
            </a:xfrm>
            <a:custGeom>
              <a:avLst/>
              <a:gdLst>
                <a:gd name="T0" fmla="*/ 5176 w 5176"/>
                <a:gd name="T1" fmla="*/ 1959 h 2321"/>
                <a:gd name="T2" fmla="*/ 5130 w 5176"/>
                <a:gd name="T3" fmla="*/ 2001 h 2321"/>
                <a:gd name="T4" fmla="*/ 5075 w 5176"/>
                <a:gd name="T5" fmla="*/ 2044 h 2321"/>
                <a:gd name="T6" fmla="*/ 4998 w 5176"/>
                <a:gd name="T7" fmla="*/ 2096 h 2321"/>
                <a:gd name="T8" fmla="*/ 4903 w 5176"/>
                <a:gd name="T9" fmla="*/ 2153 h 2321"/>
                <a:gd name="T10" fmla="*/ 4790 w 5176"/>
                <a:gd name="T11" fmla="*/ 2208 h 2321"/>
                <a:gd name="T12" fmla="*/ 4658 w 5176"/>
                <a:gd name="T13" fmla="*/ 2258 h 2321"/>
                <a:gd name="T14" fmla="*/ 4587 w 5176"/>
                <a:gd name="T15" fmla="*/ 2277 h 2321"/>
                <a:gd name="T16" fmla="*/ 4513 w 5176"/>
                <a:gd name="T17" fmla="*/ 2295 h 2321"/>
                <a:gd name="T18" fmla="*/ 4433 w 5176"/>
                <a:gd name="T19" fmla="*/ 2308 h 2321"/>
                <a:gd name="T20" fmla="*/ 4350 w 5176"/>
                <a:gd name="T21" fmla="*/ 2317 h 2321"/>
                <a:gd name="T22" fmla="*/ 4264 w 5176"/>
                <a:gd name="T23" fmla="*/ 2321 h 2321"/>
                <a:gd name="T24" fmla="*/ 4174 w 5176"/>
                <a:gd name="T25" fmla="*/ 2317 h 2321"/>
                <a:gd name="T26" fmla="*/ 4082 w 5176"/>
                <a:gd name="T27" fmla="*/ 2308 h 2321"/>
                <a:gd name="T28" fmla="*/ 3986 w 5176"/>
                <a:gd name="T29" fmla="*/ 2292 h 2321"/>
                <a:gd name="T30" fmla="*/ 3888 w 5176"/>
                <a:gd name="T31" fmla="*/ 2269 h 2321"/>
                <a:gd name="T32" fmla="*/ 3786 w 5176"/>
                <a:gd name="T33" fmla="*/ 2235 h 2321"/>
                <a:gd name="T34" fmla="*/ 3682 w 5176"/>
                <a:gd name="T35" fmla="*/ 2195 h 2321"/>
                <a:gd name="T36" fmla="*/ 3575 w 5176"/>
                <a:gd name="T37" fmla="*/ 2143 h 2321"/>
                <a:gd name="T38" fmla="*/ 3466 w 5176"/>
                <a:gd name="T39" fmla="*/ 2082 h 2321"/>
                <a:gd name="T40" fmla="*/ 3355 w 5176"/>
                <a:gd name="T41" fmla="*/ 2011 h 2321"/>
                <a:gd name="T42" fmla="*/ 3241 w 5176"/>
                <a:gd name="T43" fmla="*/ 1927 h 2321"/>
                <a:gd name="T44" fmla="*/ 3125 w 5176"/>
                <a:gd name="T45" fmla="*/ 1831 h 2321"/>
                <a:gd name="T46" fmla="*/ 3009 w 5176"/>
                <a:gd name="T47" fmla="*/ 1723 h 2321"/>
                <a:gd name="T48" fmla="*/ 2891 w 5176"/>
                <a:gd name="T49" fmla="*/ 1600 h 2321"/>
                <a:gd name="T50" fmla="*/ 2773 w 5176"/>
                <a:gd name="T51" fmla="*/ 1475 h 2321"/>
                <a:gd name="T52" fmla="*/ 2545 w 5176"/>
                <a:gd name="T53" fmla="*/ 1244 h 2321"/>
                <a:gd name="T54" fmla="*/ 2331 w 5176"/>
                <a:gd name="T55" fmla="*/ 1035 h 2321"/>
                <a:gd name="T56" fmla="*/ 2126 w 5176"/>
                <a:gd name="T57" fmla="*/ 850 h 2321"/>
                <a:gd name="T58" fmla="*/ 1931 w 5176"/>
                <a:gd name="T59" fmla="*/ 685 h 2321"/>
                <a:gd name="T60" fmla="*/ 1744 w 5176"/>
                <a:gd name="T61" fmla="*/ 543 h 2321"/>
                <a:gd name="T62" fmla="*/ 1565 w 5176"/>
                <a:gd name="T63" fmla="*/ 419 h 2321"/>
                <a:gd name="T64" fmla="*/ 1391 w 5176"/>
                <a:gd name="T65" fmla="*/ 314 h 2321"/>
                <a:gd name="T66" fmla="*/ 1222 w 5176"/>
                <a:gd name="T67" fmla="*/ 226 h 2321"/>
                <a:gd name="T68" fmla="*/ 1057 w 5176"/>
                <a:gd name="T69" fmla="*/ 154 h 2321"/>
                <a:gd name="T70" fmla="*/ 894 w 5176"/>
                <a:gd name="T71" fmla="*/ 99 h 2321"/>
                <a:gd name="T72" fmla="*/ 735 w 5176"/>
                <a:gd name="T73" fmla="*/ 55 h 2321"/>
                <a:gd name="T74" fmla="*/ 574 w 5176"/>
                <a:gd name="T75" fmla="*/ 26 h 2321"/>
                <a:gd name="T76" fmla="*/ 412 w 5176"/>
                <a:gd name="T77" fmla="*/ 8 h 2321"/>
                <a:gd name="T78" fmla="*/ 250 w 5176"/>
                <a:gd name="T79" fmla="*/ 0 h 2321"/>
                <a:gd name="T80" fmla="*/ 85 w 5176"/>
                <a:gd name="T81" fmla="*/ 4 h 2321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5176"/>
                <a:gd name="T124" fmla="*/ 0 h 2321"/>
                <a:gd name="T125" fmla="*/ 5176 w 5176"/>
                <a:gd name="T126" fmla="*/ 2321 h 2321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5176" h="2321">
                  <a:moveTo>
                    <a:pt x="5176" y="1959"/>
                  </a:moveTo>
                  <a:lnTo>
                    <a:pt x="5176" y="1959"/>
                  </a:lnTo>
                  <a:lnTo>
                    <a:pt x="5165" y="1970"/>
                  </a:lnTo>
                  <a:lnTo>
                    <a:pt x="5130" y="2001"/>
                  </a:lnTo>
                  <a:lnTo>
                    <a:pt x="5105" y="2020"/>
                  </a:lnTo>
                  <a:lnTo>
                    <a:pt x="5075" y="2044"/>
                  </a:lnTo>
                  <a:lnTo>
                    <a:pt x="5039" y="2070"/>
                  </a:lnTo>
                  <a:lnTo>
                    <a:pt x="4998" y="2096"/>
                  </a:lnTo>
                  <a:lnTo>
                    <a:pt x="4953" y="2125"/>
                  </a:lnTo>
                  <a:lnTo>
                    <a:pt x="4903" y="2153"/>
                  </a:lnTo>
                  <a:lnTo>
                    <a:pt x="4849" y="2180"/>
                  </a:lnTo>
                  <a:lnTo>
                    <a:pt x="4790" y="2208"/>
                  </a:lnTo>
                  <a:lnTo>
                    <a:pt x="4726" y="2233"/>
                  </a:lnTo>
                  <a:lnTo>
                    <a:pt x="4658" y="2258"/>
                  </a:lnTo>
                  <a:lnTo>
                    <a:pt x="4624" y="2267"/>
                  </a:lnTo>
                  <a:lnTo>
                    <a:pt x="4587" y="2277"/>
                  </a:lnTo>
                  <a:lnTo>
                    <a:pt x="4550" y="2287"/>
                  </a:lnTo>
                  <a:lnTo>
                    <a:pt x="4513" y="2295"/>
                  </a:lnTo>
                  <a:lnTo>
                    <a:pt x="4472" y="2303"/>
                  </a:lnTo>
                  <a:lnTo>
                    <a:pt x="4433" y="2308"/>
                  </a:lnTo>
                  <a:lnTo>
                    <a:pt x="4392" y="2313"/>
                  </a:lnTo>
                  <a:lnTo>
                    <a:pt x="4350" y="2317"/>
                  </a:lnTo>
                  <a:lnTo>
                    <a:pt x="4307" y="2319"/>
                  </a:lnTo>
                  <a:lnTo>
                    <a:pt x="4264" y="2321"/>
                  </a:lnTo>
                  <a:lnTo>
                    <a:pt x="4220" y="2319"/>
                  </a:lnTo>
                  <a:lnTo>
                    <a:pt x="4174" y="2317"/>
                  </a:lnTo>
                  <a:lnTo>
                    <a:pt x="4128" y="2314"/>
                  </a:lnTo>
                  <a:lnTo>
                    <a:pt x="4082" y="2308"/>
                  </a:lnTo>
                  <a:lnTo>
                    <a:pt x="4034" y="2301"/>
                  </a:lnTo>
                  <a:lnTo>
                    <a:pt x="3986" y="2292"/>
                  </a:lnTo>
                  <a:lnTo>
                    <a:pt x="3936" y="2282"/>
                  </a:lnTo>
                  <a:lnTo>
                    <a:pt x="3888" y="2269"/>
                  </a:lnTo>
                  <a:lnTo>
                    <a:pt x="3836" y="2253"/>
                  </a:lnTo>
                  <a:lnTo>
                    <a:pt x="3786" y="2235"/>
                  </a:lnTo>
                  <a:lnTo>
                    <a:pt x="3734" y="2216"/>
                  </a:lnTo>
                  <a:lnTo>
                    <a:pt x="3682" y="2195"/>
                  </a:lnTo>
                  <a:lnTo>
                    <a:pt x="3628" y="2170"/>
                  </a:lnTo>
                  <a:lnTo>
                    <a:pt x="3575" y="2143"/>
                  </a:lnTo>
                  <a:lnTo>
                    <a:pt x="3521" y="2114"/>
                  </a:lnTo>
                  <a:lnTo>
                    <a:pt x="3466" y="2082"/>
                  </a:lnTo>
                  <a:lnTo>
                    <a:pt x="3410" y="2048"/>
                  </a:lnTo>
                  <a:lnTo>
                    <a:pt x="3355" y="2011"/>
                  </a:lnTo>
                  <a:lnTo>
                    <a:pt x="3298" y="1970"/>
                  </a:lnTo>
                  <a:lnTo>
                    <a:pt x="3241" y="1927"/>
                  </a:lnTo>
                  <a:lnTo>
                    <a:pt x="3184" y="1880"/>
                  </a:lnTo>
                  <a:lnTo>
                    <a:pt x="3125" y="1831"/>
                  </a:lnTo>
                  <a:lnTo>
                    <a:pt x="3067" y="1778"/>
                  </a:lnTo>
                  <a:lnTo>
                    <a:pt x="3009" y="1723"/>
                  </a:lnTo>
                  <a:lnTo>
                    <a:pt x="2949" y="1663"/>
                  </a:lnTo>
                  <a:lnTo>
                    <a:pt x="2891" y="1600"/>
                  </a:lnTo>
                  <a:lnTo>
                    <a:pt x="2773" y="1475"/>
                  </a:lnTo>
                  <a:lnTo>
                    <a:pt x="2658" y="1357"/>
                  </a:lnTo>
                  <a:lnTo>
                    <a:pt x="2545" y="1244"/>
                  </a:lnTo>
                  <a:lnTo>
                    <a:pt x="2437" y="1135"/>
                  </a:lnTo>
                  <a:lnTo>
                    <a:pt x="2331" y="1035"/>
                  </a:lnTo>
                  <a:lnTo>
                    <a:pt x="2227" y="938"/>
                  </a:lnTo>
                  <a:lnTo>
                    <a:pt x="2126" y="850"/>
                  </a:lnTo>
                  <a:lnTo>
                    <a:pt x="2027" y="764"/>
                  </a:lnTo>
                  <a:lnTo>
                    <a:pt x="1931" y="685"/>
                  </a:lnTo>
                  <a:lnTo>
                    <a:pt x="1837" y="611"/>
                  </a:lnTo>
                  <a:lnTo>
                    <a:pt x="1744" y="543"/>
                  </a:lnTo>
                  <a:lnTo>
                    <a:pt x="1654" y="478"/>
                  </a:lnTo>
                  <a:lnTo>
                    <a:pt x="1565" y="419"/>
                  </a:lnTo>
                  <a:lnTo>
                    <a:pt x="1477" y="364"/>
                  </a:lnTo>
                  <a:lnTo>
                    <a:pt x="1391" y="314"/>
                  </a:lnTo>
                  <a:lnTo>
                    <a:pt x="1305" y="268"/>
                  </a:lnTo>
                  <a:lnTo>
                    <a:pt x="1222" y="226"/>
                  </a:lnTo>
                  <a:lnTo>
                    <a:pt x="1139" y="188"/>
                  </a:lnTo>
                  <a:lnTo>
                    <a:pt x="1057" y="154"/>
                  </a:lnTo>
                  <a:lnTo>
                    <a:pt x="976" y="125"/>
                  </a:lnTo>
                  <a:lnTo>
                    <a:pt x="894" y="99"/>
                  </a:lnTo>
                  <a:lnTo>
                    <a:pt x="814" y="75"/>
                  </a:lnTo>
                  <a:lnTo>
                    <a:pt x="735" y="55"/>
                  </a:lnTo>
                  <a:lnTo>
                    <a:pt x="654" y="39"/>
                  </a:lnTo>
                  <a:lnTo>
                    <a:pt x="574" y="26"/>
                  </a:lnTo>
                  <a:lnTo>
                    <a:pt x="493" y="16"/>
                  </a:lnTo>
                  <a:lnTo>
                    <a:pt x="412" y="8"/>
                  </a:lnTo>
                  <a:lnTo>
                    <a:pt x="332" y="4"/>
                  </a:lnTo>
                  <a:lnTo>
                    <a:pt x="250" y="0"/>
                  </a:lnTo>
                  <a:lnTo>
                    <a:pt x="168" y="0"/>
                  </a:lnTo>
                  <a:lnTo>
                    <a:pt x="85" y="4"/>
                  </a:lnTo>
                  <a:lnTo>
                    <a:pt x="0" y="8"/>
                  </a:lnTo>
                </a:path>
              </a:pathLst>
            </a:custGeom>
            <a:noFill/>
            <a:ln w="9525">
              <a:solidFill>
                <a:srgbClr val="FFFFFF">
                  <a:alpha val="50195"/>
                </a:srgbClr>
              </a:solidFill>
              <a:round/>
              <a:headEnd/>
              <a:tailEnd/>
            </a:ln>
          </p:spPr>
          <p:txBody>
            <a:bodyPr lIns="98674" tIns="49339" rIns="98674" bIns="49339"/>
            <a:lstStyle/>
            <a:p>
              <a:pPr defTabSz="981527">
                <a:spcBef>
                  <a:spcPct val="50000"/>
                </a:spcBef>
              </a:pPr>
              <a:endParaRPr lang="ko-KR" altLang="en-US" sz="1000" b="1" dirty="0"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53" name="Freeform 17"/>
            <p:cNvSpPr>
              <a:spLocks/>
            </p:cNvSpPr>
            <p:nvPr userDrawn="1"/>
          </p:nvSpPr>
          <p:spPr bwMode="auto">
            <a:xfrm>
              <a:off x="403" y="829"/>
              <a:ext cx="5205" cy="1124"/>
            </a:xfrm>
            <a:custGeom>
              <a:avLst/>
              <a:gdLst>
                <a:gd name="T0" fmla="*/ 5205 w 5205"/>
                <a:gd name="T1" fmla="*/ 1868 h 2250"/>
                <a:gd name="T2" fmla="*/ 5161 w 5205"/>
                <a:gd name="T3" fmla="*/ 1910 h 2250"/>
                <a:gd name="T4" fmla="*/ 5105 w 5205"/>
                <a:gd name="T5" fmla="*/ 1956 h 2250"/>
                <a:gd name="T6" fmla="*/ 5030 w 5205"/>
                <a:gd name="T7" fmla="*/ 2011 h 2250"/>
                <a:gd name="T8" fmla="*/ 4936 w 5205"/>
                <a:gd name="T9" fmla="*/ 2069 h 2250"/>
                <a:gd name="T10" fmla="*/ 4822 w 5205"/>
                <a:gd name="T11" fmla="*/ 2127 h 2250"/>
                <a:gd name="T12" fmla="*/ 4693 w 5205"/>
                <a:gd name="T13" fmla="*/ 2178 h 2250"/>
                <a:gd name="T14" fmla="*/ 4621 w 5205"/>
                <a:gd name="T15" fmla="*/ 2201 h 2250"/>
                <a:gd name="T16" fmla="*/ 4546 w 5205"/>
                <a:gd name="T17" fmla="*/ 2219 h 2250"/>
                <a:gd name="T18" fmla="*/ 4467 w 5205"/>
                <a:gd name="T19" fmla="*/ 2235 h 2250"/>
                <a:gd name="T20" fmla="*/ 4385 w 5205"/>
                <a:gd name="T21" fmla="*/ 2245 h 2250"/>
                <a:gd name="T22" fmla="*/ 4299 w 5205"/>
                <a:gd name="T23" fmla="*/ 2250 h 2250"/>
                <a:gd name="T24" fmla="*/ 4208 w 5205"/>
                <a:gd name="T25" fmla="*/ 2250 h 2250"/>
                <a:gd name="T26" fmla="*/ 4117 w 5205"/>
                <a:gd name="T27" fmla="*/ 2241 h 2250"/>
                <a:gd name="T28" fmla="*/ 4020 w 5205"/>
                <a:gd name="T29" fmla="*/ 2227 h 2250"/>
                <a:gd name="T30" fmla="*/ 3921 w 5205"/>
                <a:gd name="T31" fmla="*/ 2206 h 2250"/>
                <a:gd name="T32" fmla="*/ 3820 w 5205"/>
                <a:gd name="T33" fmla="*/ 2175 h 2250"/>
                <a:gd name="T34" fmla="*/ 3714 w 5205"/>
                <a:gd name="T35" fmla="*/ 2135 h 2250"/>
                <a:gd name="T36" fmla="*/ 3607 w 5205"/>
                <a:gd name="T37" fmla="*/ 2086 h 2250"/>
                <a:gd name="T38" fmla="*/ 3497 w 5205"/>
                <a:gd name="T39" fmla="*/ 2027 h 2250"/>
                <a:gd name="T40" fmla="*/ 3385 w 5205"/>
                <a:gd name="T41" fmla="*/ 1957 h 2250"/>
                <a:gd name="T42" fmla="*/ 3270 w 5205"/>
                <a:gd name="T43" fmla="*/ 1875 h 2250"/>
                <a:gd name="T44" fmla="*/ 3153 w 5205"/>
                <a:gd name="T45" fmla="*/ 1781 h 2250"/>
                <a:gd name="T46" fmla="*/ 3035 w 5205"/>
                <a:gd name="T47" fmla="*/ 1675 h 2250"/>
                <a:gd name="T48" fmla="*/ 2914 w 5205"/>
                <a:gd name="T49" fmla="*/ 1555 h 2250"/>
                <a:gd name="T50" fmla="*/ 2795 w 5205"/>
                <a:gd name="T51" fmla="*/ 1431 h 2250"/>
                <a:gd name="T52" fmla="*/ 2564 w 5205"/>
                <a:gd name="T53" fmla="*/ 1202 h 2250"/>
                <a:gd name="T54" fmla="*/ 2346 w 5205"/>
                <a:gd name="T55" fmla="*/ 997 h 2250"/>
                <a:gd name="T56" fmla="*/ 2140 w 5205"/>
                <a:gd name="T57" fmla="*/ 816 h 2250"/>
                <a:gd name="T58" fmla="*/ 1941 w 5205"/>
                <a:gd name="T59" fmla="*/ 654 h 2250"/>
                <a:gd name="T60" fmla="*/ 1752 w 5205"/>
                <a:gd name="T61" fmla="*/ 514 h 2250"/>
                <a:gd name="T62" fmla="*/ 1570 w 5205"/>
                <a:gd name="T63" fmla="*/ 394 h 2250"/>
                <a:gd name="T64" fmla="*/ 1395 w 5205"/>
                <a:gd name="T65" fmla="*/ 293 h 2250"/>
                <a:gd name="T66" fmla="*/ 1226 w 5205"/>
                <a:gd name="T67" fmla="*/ 207 h 2250"/>
                <a:gd name="T68" fmla="*/ 1059 w 5205"/>
                <a:gd name="T69" fmla="*/ 139 h 2250"/>
                <a:gd name="T70" fmla="*/ 897 w 5205"/>
                <a:gd name="T71" fmla="*/ 86 h 2250"/>
                <a:gd name="T72" fmla="*/ 734 w 5205"/>
                <a:gd name="T73" fmla="*/ 45 h 2250"/>
                <a:gd name="T74" fmla="*/ 575 w 5205"/>
                <a:gd name="T75" fmla="*/ 20 h 2250"/>
                <a:gd name="T76" fmla="*/ 414 w 5205"/>
                <a:gd name="T77" fmla="*/ 5 h 2250"/>
                <a:gd name="T78" fmla="*/ 250 w 5205"/>
                <a:gd name="T79" fmla="*/ 0 h 2250"/>
                <a:gd name="T80" fmla="*/ 85 w 5205"/>
                <a:gd name="T81" fmla="*/ 7 h 2250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5205"/>
                <a:gd name="T124" fmla="*/ 0 h 2250"/>
                <a:gd name="T125" fmla="*/ 5205 w 5205"/>
                <a:gd name="T126" fmla="*/ 2250 h 2250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5205" h="2250">
                  <a:moveTo>
                    <a:pt x="5205" y="1868"/>
                  </a:moveTo>
                  <a:lnTo>
                    <a:pt x="5205" y="1868"/>
                  </a:lnTo>
                  <a:lnTo>
                    <a:pt x="5194" y="1880"/>
                  </a:lnTo>
                  <a:lnTo>
                    <a:pt x="5161" y="1910"/>
                  </a:lnTo>
                  <a:lnTo>
                    <a:pt x="5136" y="1931"/>
                  </a:lnTo>
                  <a:lnTo>
                    <a:pt x="5105" y="1956"/>
                  </a:lnTo>
                  <a:lnTo>
                    <a:pt x="5071" y="1981"/>
                  </a:lnTo>
                  <a:lnTo>
                    <a:pt x="5030" y="2011"/>
                  </a:lnTo>
                  <a:lnTo>
                    <a:pt x="4984" y="2040"/>
                  </a:lnTo>
                  <a:lnTo>
                    <a:pt x="4936" y="2069"/>
                  </a:lnTo>
                  <a:lnTo>
                    <a:pt x="4882" y="2098"/>
                  </a:lnTo>
                  <a:lnTo>
                    <a:pt x="4822" y="2127"/>
                  </a:lnTo>
                  <a:lnTo>
                    <a:pt x="4760" y="2153"/>
                  </a:lnTo>
                  <a:lnTo>
                    <a:pt x="4693" y="2178"/>
                  </a:lnTo>
                  <a:lnTo>
                    <a:pt x="4657" y="2190"/>
                  </a:lnTo>
                  <a:lnTo>
                    <a:pt x="4621" y="2201"/>
                  </a:lnTo>
                  <a:lnTo>
                    <a:pt x="4585" y="2211"/>
                  </a:lnTo>
                  <a:lnTo>
                    <a:pt x="4546" y="2219"/>
                  </a:lnTo>
                  <a:lnTo>
                    <a:pt x="4507" y="2227"/>
                  </a:lnTo>
                  <a:lnTo>
                    <a:pt x="4467" y="2235"/>
                  </a:lnTo>
                  <a:lnTo>
                    <a:pt x="4426" y="2240"/>
                  </a:lnTo>
                  <a:lnTo>
                    <a:pt x="4385" y="2245"/>
                  </a:lnTo>
                  <a:lnTo>
                    <a:pt x="4342" y="2248"/>
                  </a:lnTo>
                  <a:lnTo>
                    <a:pt x="4299" y="2250"/>
                  </a:lnTo>
                  <a:lnTo>
                    <a:pt x="4254" y="2250"/>
                  </a:lnTo>
                  <a:lnTo>
                    <a:pt x="4208" y="2250"/>
                  </a:lnTo>
                  <a:lnTo>
                    <a:pt x="4163" y="2246"/>
                  </a:lnTo>
                  <a:lnTo>
                    <a:pt x="4117" y="2241"/>
                  </a:lnTo>
                  <a:lnTo>
                    <a:pt x="4068" y="2235"/>
                  </a:lnTo>
                  <a:lnTo>
                    <a:pt x="4020" y="2227"/>
                  </a:lnTo>
                  <a:lnTo>
                    <a:pt x="3971" y="2217"/>
                  </a:lnTo>
                  <a:lnTo>
                    <a:pt x="3921" y="2206"/>
                  </a:lnTo>
                  <a:lnTo>
                    <a:pt x="3871" y="2191"/>
                  </a:lnTo>
                  <a:lnTo>
                    <a:pt x="3820" y="2175"/>
                  </a:lnTo>
                  <a:lnTo>
                    <a:pt x="3767" y="2156"/>
                  </a:lnTo>
                  <a:lnTo>
                    <a:pt x="3714" y="2135"/>
                  </a:lnTo>
                  <a:lnTo>
                    <a:pt x="3661" y="2112"/>
                  </a:lnTo>
                  <a:lnTo>
                    <a:pt x="3607" y="2086"/>
                  </a:lnTo>
                  <a:lnTo>
                    <a:pt x="3553" y="2057"/>
                  </a:lnTo>
                  <a:lnTo>
                    <a:pt x="3497" y="2027"/>
                  </a:lnTo>
                  <a:lnTo>
                    <a:pt x="3442" y="1993"/>
                  </a:lnTo>
                  <a:lnTo>
                    <a:pt x="3385" y="1957"/>
                  </a:lnTo>
                  <a:lnTo>
                    <a:pt x="3328" y="1917"/>
                  </a:lnTo>
                  <a:lnTo>
                    <a:pt x="3270" y="1875"/>
                  </a:lnTo>
                  <a:lnTo>
                    <a:pt x="3213" y="1830"/>
                  </a:lnTo>
                  <a:lnTo>
                    <a:pt x="3153" y="1781"/>
                  </a:lnTo>
                  <a:lnTo>
                    <a:pt x="3095" y="1730"/>
                  </a:lnTo>
                  <a:lnTo>
                    <a:pt x="3035" y="1675"/>
                  </a:lnTo>
                  <a:lnTo>
                    <a:pt x="2975" y="1617"/>
                  </a:lnTo>
                  <a:lnTo>
                    <a:pt x="2914" y="1555"/>
                  </a:lnTo>
                  <a:lnTo>
                    <a:pt x="2795" y="1431"/>
                  </a:lnTo>
                  <a:lnTo>
                    <a:pt x="2678" y="1313"/>
                  </a:lnTo>
                  <a:lnTo>
                    <a:pt x="2564" y="1202"/>
                  </a:lnTo>
                  <a:lnTo>
                    <a:pt x="2453" y="1097"/>
                  </a:lnTo>
                  <a:lnTo>
                    <a:pt x="2346" y="997"/>
                  </a:lnTo>
                  <a:lnTo>
                    <a:pt x="2241" y="903"/>
                  </a:lnTo>
                  <a:lnTo>
                    <a:pt x="2140" y="816"/>
                  </a:lnTo>
                  <a:lnTo>
                    <a:pt x="2040" y="732"/>
                  </a:lnTo>
                  <a:lnTo>
                    <a:pt x="1941" y="654"/>
                  </a:lnTo>
                  <a:lnTo>
                    <a:pt x="1847" y="582"/>
                  </a:lnTo>
                  <a:lnTo>
                    <a:pt x="1752" y="514"/>
                  </a:lnTo>
                  <a:lnTo>
                    <a:pt x="1661" y="452"/>
                  </a:lnTo>
                  <a:lnTo>
                    <a:pt x="1570" y="394"/>
                  </a:lnTo>
                  <a:lnTo>
                    <a:pt x="1483" y="341"/>
                  </a:lnTo>
                  <a:lnTo>
                    <a:pt x="1395" y="293"/>
                  </a:lnTo>
                  <a:lnTo>
                    <a:pt x="1311" y="247"/>
                  </a:lnTo>
                  <a:lnTo>
                    <a:pt x="1226" y="207"/>
                  </a:lnTo>
                  <a:lnTo>
                    <a:pt x="1143" y="171"/>
                  </a:lnTo>
                  <a:lnTo>
                    <a:pt x="1059" y="139"/>
                  </a:lnTo>
                  <a:lnTo>
                    <a:pt x="977" y="110"/>
                  </a:lnTo>
                  <a:lnTo>
                    <a:pt x="897" y="86"/>
                  </a:lnTo>
                  <a:lnTo>
                    <a:pt x="815" y="63"/>
                  </a:lnTo>
                  <a:lnTo>
                    <a:pt x="734" y="45"/>
                  </a:lnTo>
                  <a:lnTo>
                    <a:pt x="655" y="31"/>
                  </a:lnTo>
                  <a:lnTo>
                    <a:pt x="575" y="20"/>
                  </a:lnTo>
                  <a:lnTo>
                    <a:pt x="494" y="10"/>
                  </a:lnTo>
                  <a:lnTo>
                    <a:pt x="414" y="5"/>
                  </a:lnTo>
                  <a:lnTo>
                    <a:pt x="332" y="2"/>
                  </a:lnTo>
                  <a:lnTo>
                    <a:pt x="250" y="0"/>
                  </a:lnTo>
                  <a:lnTo>
                    <a:pt x="168" y="2"/>
                  </a:lnTo>
                  <a:lnTo>
                    <a:pt x="85" y="7"/>
                  </a:lnTo>
                  <a:lnTo>
                    <a:pt x="0" y="13"/>
                  </a:lnTo>
                </a:path>
              </a:pathLst>
            </a:custGeom>
            <a:noFill/>
            <a:ln w="9525">
              <a:solidFill>
                <a:srgbClr val="FFFFFF">
                  <a:alpha val="50195"/>
                </a:srgbClr>
              </a:solidFill>
              <a:round/>
              <a:headEnd/>
              <a:tailEnd/>
            </a:ln>
          </p:spPr>
          <p:txBody>
            <a:bodyPr lIns="98674" tIns="49339" rIns="98674" bIns="49339"/>
            <a:lstStyle/>
            <a:p>
              <a:pPr defTabSz="981527">
                <a:spcBef>
                  <a:spcPct val="50000"/>
                </a:spcBef>
              </a:pPr>
              <a:endParaRPr lang="ko-KR" altLang="en-US" sz="1000" b="1" dirty="0"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54" name="Freeform 18"/>
            <p:cNvSpPr>
              <a:spLocks/>
            </p:cNvSpPr>
            <p:nvPr userDrawn="1"/>
          </p:nvSpPr>
          <p:spPr bwMode="auto">
            <a:xfrm>
              <a:off x="418" y="850"/>
              <a:ext cx="5233" cy="1090"/>
            </a:xfrm>
            <a:custGeom>
              <a:avLst/>
              <a:gdLst>
                <a:gd name="T0" fmla="*/ 5233 w 5233"/>
                <a:gd name="T1" fmla="*/ 1778 h 2180"/>
                <a:gd name="T2" fmla="*/ 5189 w 5233"/>
                <a:gd name="T3" fmla="*/ 1822 h 2180"/>
                <a:gd name="T4" fmla="*/ 5133 w 5233"/>
                <a:gd name="T5" fmla="*/ 1867 h 2180"/>
                <a:gd name="T6" fmla="*/ 5060 w 5233"/>
                <a:gd name="T7" fmla="*/ 1923 h 2180"/>
                <a:gd name="T8" fmla="*/ 4965 w 5233"/>
                <a:gd name="T9" fmla="*/ 1985 h 2180"/>
                <a:gd name="T10" fmla="*/ 4854 w 5233"/>
                <a:gd name="T11" fmla="*/ 2044 h 2180"/>
                <a:gd name="T12" fmla="*/ 4725 w 5233"/>
                <a:gd name="T13" fmla="*/ 2099 h 2180"/>
                <a:gd name="T14" fmla="*/ 4654 w 5233"/>
                <a:gd name="T15" fmla="*/ 2122 h 2180"/>
                <a:gd name="T16" fmla="*/ 4579 w 5233"/>
                <a:gd name="T17" fmla="*/ 2143 h 2180"/>
                <a:gd name="T18" fmla="*/ 4500 w 5233"/>
                <a:gd name="T19" fmla="*/ 2159 h 2180"/>
                <a:gd name="T20" fmla="*/ 4418 w 5233"/>
                <a:gd name="T21" fmla="*/ 2172 h 2180"/>
                <a:gd name="T22" fmla="*/ 4332 w 5233"/>
                <a:gd name="T23" fmla="*/ 2178 h 2180"/>
                <a:gd name="T24" fmla="*/ 4242 w 5233"/>
                <a:gd name="T25" fmla="*/ 2180 h 2180"/>
                <a:gd name="T26" fmla="*/ 4149 w 5233"/>
                <a:gd name="T27" fmla="*/ 2174 h 2180"/>
                <a:gd name="T28" fmla="*/ 4053 w 5233"/>
                <a:gd name="T29" fmla="*/ 2162 h 2180"/>
                <a:gd name="T30" fmla="*/ 3953 w 5233"/>
                <a:gd name="T31" fmla="*/ 2141 h 2180"/>
                <a:gd name="T32" fmla="*/ 3852 w 5233"/>
                <a:gd name="T33" fmla="*/ 2114 h 2180"/>
                <a:gd name="T34" fmla="*/ 3746 w 5233"/>
                <a:gd name="T35" fmla="*/ 2075 h 2180"/>
                <a:gd name="T36" fmla="*/ 3638 w 5233"/>
                <a:gd name="T37" fmla="*/ 2028 h 2180"/>
                <a:gd name="T38" fmla="*/ 3527 w 5233"/>
                <a:gd name="T39" fmla="*/ 1972 h 2180"/>
                <a:gd name="T40" fmla="*/ 3414 w 5233"/>
                <a:gd name="T41" fmla="*/ 1902 h 2180"/>
                <a:gd name="T42" fmla="*/ 3298 w 5233"/>
                <a:gd name="T43" fmla="*/ 1823 h 2180"/>
                <a:gd name="T44" fmla="*/ 3180 w 5233"/>
                <a:gd name="T45" fmla="*/ 1731 h 2180"/>
                <a:gd name="T46" fmla="*/ 3059 w 5233"/>
                <a:gd name="T47" fmla="*/ 1626 h 2180"/>
                <a:gd name="T48" fmla="*/ 2937 w 5233"/>
                <a:gd name="T49" fmla="*/ 1508 h 2180"/>
                <a:gd name="T50" fmla="*/ 2816 w 5233"/>
                <a:gd name="T51" fmla="*/ 1387 h 2180"/>
                <a:gd name="T52" fmla="*/ 2581 w 5233"/>
                <a:gd name="T53" fmla="*/ 1161 h 2180"/>
                <a:gd name="T54" fmla="*/ 2361 w 5233"/>
                <a:gd name="T55" fmla="*/ 959 h 2180"/>
                <a:gd name="T56" fmla="*/ 2151 w 5233"/>
                <a:gd name="T57" fmla="*/ 780 h 2180"/>
                <a:gd name="T58" fmla="*/ 1951 w 5233"/>
                <a:gd name="T59" fmla="*/ 624 h 2180"/>
                <a:gd name="T60" fmla="*/ 1759 w 5233"/>
                <a:gd name="T61" fmla="*/ 486 h 2180"/>
                <a:gd name="T62" fmla="*/ 1576 w 5233"/>
                <a:gd name="T63" fmla="*/ 370 h 2180"/>
                <a:gd name="T64" fmla="*/ 1400 w 5233"/>
                <a:gd name="T65" fmla="*/ 270 h 2180"/>
                <a:gd name="T66" fmla="*/ 1229 w 5233"/>
                <a:gd name="T67" fmla="*/ 189 h 2180"/>
                <a:gd name="T68" fmla="*/ 1061 w 5233"/>
                <a:gd name="T69" fmla="*/ 123 h 2180"/>
                <a:gd name="T70" fmla="*/ 897 w 5233"/>
                <a:gd name="T71" fmla="*/ 73 h 2180"/>
                <a:gd name="T72" fmla="*/ 736 w 5233"/>
                <a:gd name="T73" fmla="*/ 36 h 2180"/>
                <a:gd name="T74" fmla="*/ 575 w 5233"/>
                <a:gd name="T75" fmla="*/ 13 h 2180"/>
                <a:gd name="T76" fmla="*/ 413 w 5233"/>
                <a:gd name="T77" fmla="*/ 2 h 2180"/>
                <a:gd name="T78" fmla="*/ 250 w 5233"/>
                <a:gd name="T79" fmla="*/ 2 h 2180"/>
                <a:gd name="T80" fmla="*/ 85 w 5233"/>
                <a:gd name="T81" fmla="*/ 10 h 2180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5233"/>
                <a:gd name="T124" fmla="*/ 0 h 2180"/>
                <a:gd name="T125" fmla="*/ 5233 w 5233"/>
                <a:gd name="T126" fmla="*/ 2180 h 2180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5233" h="2180">
                  <a:moveTo>
                    <a:pt x="5233" y="1778"/>
                  </a:moveTo>
                  <a:lnTo>
                    <a:pt x="5233" y="1778"/>
                  </a:lnTo>
                  <a:lnTo>
                    <a:pt x="5222" y="1789"/>
                  </a:lnTo>
                  <a:lnTo>
                    <a:pt x="5189" y="1822"/>
                  </a:lnTo>
                  <a:lnTo>
                    <a:pt x="5164" y="1843"/>
                  </a:lnTo>
                  <a:lnTo>
                    <a:pt x="5133" y="1867"/>
                  </a:lnTo>
                  <a:lnTo>
                    <a:pt x="5099" y="1894"/>
                  </a:lnTo>
                  <a:lnTo>
                    <a:pt x="5060" y="1923"/>
                  </a:lnTo>
                  <a:lnTo>
                    <a:pt x="5015" y="1954"/>
                  </a:lnTo>
                  <a:lnTo>
                    <a:pt x="4965" y="1985"/>
                  </a:lnTo>
                  <a:lnTo>
                    <a:pt x="4913" y="2014"/>
                  </a:lnTo>
                  <a:lnTo>
                    <a:pt x="4854" y="2044"/>
                  </a:lnTo>
                  <a:lnTo>
                    <a:pt x="4792" y="2072"/>
                  </a:lnTo>
                  <a:lnTo>
                    <a:pt x="4725" y="2099"/>
                  </a:lnTo>
                  <a:lnTo>
                    <a:pt x="4689" y="2111"/>
                  </a:lnTo>
                  <a:lnTo>
                    <a:pt x="4654" y="2122"/>
                  </a:lnTo>
                  <a:lnTo>
                    <a:pt x="4617" y="2133"/>
                  </a:lnTo>
                  <a:lnTo>
                    <a:pt x="4579" y="2143"/>
                  </a:lnTo>
                  <a:lnTo>
                    <a:pt x="4540" y="2153"/>
                  </a:lnTo>
                  <a:lnTo>
                    <a:pt x="4500" y="2159"/>
                  </a:lnTo>
                  <a:lnTo>
                    <a:pt x="4460" y="2167"/>
                  </a:lnTo>
                  <a:lnTo>
                    <a:pt x="4418" y="2172"/>
                  </a:lnTo>
                  <a:lnTo>
                    <a:pt x="4375" y="2175"/>
                  </a:lnTo>
                  <a:lnTo>
                    <a:pt x="4332" y="2178"/>
                  </a:lnTo>
                  <a:lnTo>
                    <a:pt x="4288" y="2180"/>
                  </a:lnTo>
                  <a:lnTo>
                    <a:pt x="4242" y="2180"/>
                  </a:lnTo>
                  <a:lnTo>
                    <a:pt x="4196" y="2178"/>
                  </a:lnTo>
                  <a:lnTo>
                    <a:pt x="4149" y="2174"/>
                  </a:lnTo>
                  <a:lnTo>
                    <a:pt x="4102" y="2169"/>
                  </a:lnTo>
                  <a:lnTo>
                    <a:pt x="4053" y="2162"/>
                  </a:lnTo>
                  <a:lnTo>
                    <a:pt x="4003" y="2153"/>
                  </a:lnTo>
                  <a:lnTo>
                    <a:pt x="3953" y="2141"/>
                  </a:lnTo>
                  <a:lnTo>
                    <a:pt x="3903" y="2128"/>
                  </a:lnTo>
                  <a:lnTo>
                    <a:pt x="3852" y="2114"/>
                  </a:lnTo>
                  <a:lnTo>
                    <a:pt x="3799" y="2096"/>
                  </a:lnTo>
                  <a:lnTo>
                    <a:pt x="3746" y="2075"/>
                  </a:lnTo>
                  <a:lnTo>
                    <a:pt x="3692" y="2054"/>
                  </a:lnTo>
                  <a:lnTo>
                    <a:pt x="3638" y="2028"/>
                  </a:lnTo>
                  <a:lnTo>
                    <a:pt x="3582" y="2001"/>
                  </a:lnTo>
                  <a:lnTo>
                    <a:pt x="3527" y="1972"/>
                  </a:lnTo>
                  <a:lnTo>
                    <a:pt x="3471" y="1938"/>
                  </a:lnTo>
                  <a:lnTo>
                    <a:pt x="3414" y="1902"/>
                  </a:lnTo>
                  <a:lnTo>
                    <a:pt x="3356" y="1865"/>
                  </a:lnTo>
                  <a:lnTo>
                    <a:pt x="3298" y="1823"/>
                  </a:lnTo>
                  <a:lnTo>
                    <a:pt x="3239" y="1778"/>
                  </a:lnTo>
                  <a:lnTo>
                    <a:pt x="3180" y="1731"/>
                  </a:lnTo>
                  <a:lnTo>
                    <a:pt x="3120" y="1681"/>
                  </a:lnTo>
                  <a:lnTo>
                    <a:pt x="3059" y="1626"/>
                  </a:lnTo>
                  <a:lnTo>
                    <a:pt x="2999" y="1570"/>
                  </a:lnTo>
                  <a:lnTo>
                    <a:pt x="2937" y="1508"/>
                  </a:lnTo>
                  <a:lnTo>
                    <a:pt x="2816" y="1387"/>
                  </a:lnTo>
                  <a:lnTo>
                    <a:pt x="2697" y="1271"/>
                  </a:lnTo>
                  <a:lnTo>
                    <a:pt x="2581" y="1161"/>
                  </a:lnTo>
                  <a:lnTo>
                    <a:pt x="2470" y="1058"/>
                  </a:lnTo>
                  <a:lnTo>
                    <a:pt x="2361" y="959"/>
                  </a:lnTo>
                  <a:lnTo>
                    <a:pt x="2255" y="867"/>
                  </a:lnTo>
                  <a:lnTo>
                    <a:pt x="2151" y="780"/>
                  </a:lnTo>
                  <a:lnTo>
                    <a:pt x="2050" y="699"/>
                  </a:lnTo>
                  <a:lnTo>
                    <a:pt x="1951" y="624"/>
                  </a:lnTo>
                  <a:lnTo>
                    <a:pt x="1854" y="552"/>
                  </a:lnTo>
                  <a:lnTo>
                    <a:pt x="1759" y="486"/>
                  </a:lnTo>
                  <a:lnTo>
                    <a:pt x="1668" y="427"/>
                  </a:lnTo>
                  <a:lnTo>
                    <a:pt x="1576" y="370"/>
                  </a:lnTo>
                  <a:lnTo>
                    <a:pt x="1487" y="318"/>
                  </a:lnTo>
                  <a:lnTo>
                    <a:pt x="1400" y="270"/>
                  </a:lnTo>
                  <a:lnTo>
                    <a:pt x="1314" y="228"/>
                  </a:lnTo>
                  <a:lnTo>
                    <a:pt x="1229" y="189"/>
                  </a:lnTo>
                  <a:lnTo>
                    <a:pt x="1144" y="154"/>
                  </a:lnTo>
                  <a:lnTo>
                    <a:pt x="1061" y="123"/>
                  </a:lnTo>
                  <a:lnTo>
                    <a:pt x="979" y="96"/>
                  </a:lnTo>
                  <a:lnTo>
                    <a:pt x="897" y="73"/>
                  </a:lnTo>
                  <a:lnTo>
                    <a:pt x="817" y="54"/>
                  </a:lnTo>
                  <a:lnTo>
                    <a:pt x="736" y="36"/>
                  </a:lnTo>
                  <a:lnTo>
                    <a:pt x="656" y="23"/>
                  </a:lnTo>
                  <a:lnTo>
                    <a:pt x="575" y="13"/>
                  </a:lnTo>
                  <a:lnTo>
                    <a:pt x="495" y="7"/>
                  </a:lnTo>
                  <a:lnTo>
                    <a:pt x="413" y="2"/>
                  </a:lnTo>
                  <a:lnTo>
                    <a:pt x="332" y="0"/>
                  </a:lnTo>
                  <a:lnTo>
                    <a:pt x="250" y="2"/>
                  </a:lnTo>
                  <a:lnTo>
                    <a:pt x="168" y="5"/>
                  </a:lnTo>
                  <a:lnTo>
                    <a:pt x="85" y="10"/>
                  </a:lnTo>
                  <a:lnTo>
                    <a:pt x="0" y="18"/>
                  </a:lnTo>
                </a:path>
              </a:pathLst>
            </a:custGeom>
            <a:noFill/>
            <a:ln w="9525">
              <a:solidFill>
                <a:srgbClr val="FFFFFF">
                  <a:alpha val="50195"/>
                </a:srgbClr>
              </a:solidFill>
              <a:round/>
              <a:headEnd/>
              <a:tailEnd/>
            </a:ln>
          </p:spPr>
          <p:txBody>
            <a:bodyPr lIns="98674" tIns="49339" rIns="98674" bIns="49339"/>
            <a:lstStyle/>
            <a:p>
              <a:pPr defTabSz="981527">
                <a:spcBef>
                  <a:spcPct val="50000"/>
                </a:spcBef>
              </a:pPr>
              <a:endParaRPr lang="ko-KR" altLang="en-US" sz="1000" b="1" dirty="0"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55" name="Freeform 19"/>
            <p:cNvSpPr>
              <a:spLocks/>
            </p:cNvSpPr>
            <p:nvPr userDrawn="1"/>
          </p:nvSpPr>
          <p:spPr bwMode="auto">
            <a:xfrm>
              <a:off x="434" y="870"/>
              <a:ext cx="5259" cy="1056"/>
            </a:xfrm>
            <a:custGeom>
              <a:avLst/>
              <a:gdLst>
                <a:gd name="T0" fmla="*/ 5259 w 5259"/>
                <a:gd name="T1" fmla="*/ 1687 h 2112"/>
                <a:gd name="T2" fmla="*/ 5214 w 5259"/>
                <a:gd name="T3" fmla="*/ 1731 h 2112"/>
                <a:gd name="T4" fmla="*/ 5160 w 5259"/>
                <a:gd name="T5" fmla="*/ 1779 h 2112"/>
                <a:gd name="T6" fmla="*/ 5087 w 5259"/>
                <a:gd name="T7" fmla="*/ 1837 h 2112"/>
                <a:gd name="T8" fmla="*/ 4994 w 5259"/>
                <a:gd name="T9" fmla="*/ 1900 h 2112"/>
                <a:gd name="T10" fmla="*/ 4883 w 5259"/>
                <a:gd name="T11" fmla="*/ 1963 h 2112"/>
                <a:gd name="T12" fmla="*/ 4755 w 5259"/>
                <a:gd name="T13" fmla="*/ 2020 h 2112"/>
                <a:gd name="T14" fmla="*/ 4684 w 5259"/>
                <a:gd name="T15" fmla="*/ 2045 h 2112"/>
                <a:gd name="T16" fmla="*/ 4611 w 5259"/>
                <a:gd name="T17" fmla="*/ 2068 h 2112"/>
                <a:gd name="T18" fmla="*/ 4531 w 5259"/>
                <a:gd name="T19" fmla="*/ 2086 h 2112"/>
                <a:gd name="T20" fmla="*/ 4449 w 5259"/>
                <a:gd name="T21" fmla="*/ 2100 h 2112"/>
                <a:gd name="T22" fmla="*/ 4363 w 5259"/>
                <a:gd name="T23" fmla="*/ 2108 h 2112"/>
                <a:gd name="T24" fmla="*/ 4275 w 5259"/>
                <a:gd name="T25" fmla="*/ 2112 h 2112"/>
                <a:gd name="T26" fmla="*/ 4181 w 5259"/>
                <a:gd name="T27" fmla="*/ 2107 h 2112"/>
                <a:gd name="T28" fmla="*/ 4084 w 5259"/>
                <a:gd name="T29" fmla="*/ 2097 h 2112"/>
                <a:gd name="T30" fmla="*/ 3984 w 5259"/>
                <a:gd name="T31" fmla="*/ 2079 h 2112"/>
                <a:gd name="T32" fmla="*/ 3882 w 5259"/>
                <a:gd name="T33" fmla="*/ 2052 h 2112"/>
                <a:gd name="T34" fmla="*/ 3776 w 5259"/>
                <a:gd name="T35" fmla="*/ 2016 h 2112"/>
                <a:gd name="T36" fmla="*/ 3668 w 5259"/>
                <a:gd name="T37" fmla="*/ 1971 h 2112"/>
                <a:gd name="T38" fmla="*/ 3555 w 5259"/>
                <a:gd name="T39" fmla="*/ 1916 h 2112"/>
                <a:gd name="T40" fmla="*/ 3441 w 5259"/>
                <a:gd name="T41" fmla="*/ 1850 h 2112"/>
                <a:gd name="T42" fmla="*/ 3325 w 5259"/>
                <a:gd name="T43" fmla="*/ 1773 h 2112"/>
                <a:gd name="T44" fmla="*/ 3205 w 5259"/>
                <a:gd name="T45" fmla="*/ 1682 h 2112"/>
                <a:gd name="T46" fmla="*/ 3083 w 5259"/>
                <a:gd name="T47" fmla="*/ 1579 h 2112"/>
                <a:gd name="T48" fmla="*/ 2958 w 5259"/>
                <a:gd name="T49" fmla="*/ 1463 h 2112"/>
                <a:gd name="T50" fmla="*/ 2835 w 5259"/>
                <a:gd name="T51" fmla="*/ 1343 h 2112"/>
                <a:gd name="T52" fmla="*/ 2599 w 5259"/>
                <a:gd name="T53" fmla="*/ 1122 h 2112"/>
                <a:gd name="T54" fmla="*/ 2374 w 5259"/>
                <a:gd name="T55" fmla="*/ 923 h 2112"/>
                <a:gd name="T56" fmla="*/ 2161 w 5259"/>
                <a:gd name="T57" fmla="*/ 747 h 2112"/>
                <a:gd name="T58" fmla="*/ 1960 w 5259"/>
                <a:gd name="T59" fmla="*/ 594 h 2112"/>
                <a:gd name="T60" fmla="*/ 1767 w 5259"/>
                <a:gd name="T61" fmla="*/ 460 h 2112"/>
                <a:gd name="T62" fmla="*/ 1581 w 5259"/>
                <a:gd name="T63" fmla="*/ 347 h 2112"/>
                <a:gd name="T64" fmla="*/ 1403 w 5259"/>
                <a:gd name="T65" fmla="*/ 250 h 2112"/>
                <a:gd name="T66" fmla="*/ 1231 w 5259"/>
                <a:gd name="T67" fmla="*/ 171 h 2112"/>
                <a:gd name="T68" fmla="*/ 1063 w 5259"/>
                <a:gd name="T69" fmla="*/ 109 h 2112"/>
                <a:gd name="T70" fmla="*/ 898 w 5259"/>
                <a:gd name="T71" fmla="*/ 63 h 2112"/>
                <a:gd name="T72" fmla="*/ 735 w 5259"/>
                <a:gd name="T73" fmla="*/ 29 h 2112"/>
                <a:gd name="T74" fmla="*/ 574 w 5259"/>
                <a:gd name="T75" fmla="*/ 8 h 2112"/>
                <a:gd name="T76" fmla="*/ 412 w 5259"/>
                <a:gd name="T77" fmla="*/ 0 h 2112"/>
                <a:gd name="T78" fmla="*/ 249 w 5259"/>
                <a:gd name="T79" fmla="*/ 3 h 2112"/>
                <a:gd name="T80" fmla="*/ 84 w 5259"/>
                <a:gd name="T81" fmla="*/ 16 h 2112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5259"/>
                <a:gd name="T124" fmla="*/ 0 h 2112"/>
                <a:gd name="T125" fmla="*/ 5259 w 5259"/>
                <a:gd name="T126" fmla="*/ 2112 h 2112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5259" h="2112">
                  <a:moveTo>
                    <a:pt x="5259" y="1687"/>
                  </a:moveTo>
                  <a:lnTo>
                    <a:pt x="5259" y="1687"/>
                  </a:lnTo>
                  <a:lnTo>
                    <a:pt x="5248" y="1698"/>
                  </a:lnTo>
                  <a:lnTo>
                    <a:pt x="5214" y="1731"/>
                  </a:lnTo>
                  <a:lnTo>
                    <a:pt x="5189" y="1753"/>
                  </a:lnTo>
                  <a:lnTo>
                    <a:pt x="5160" y="1779"/>
                  </a:lnTo>
                  <a:lnTo>
                    <a:pt x="5127" y="1806"/>
                  </a:lnTo>
                  <a:lnTo>
                    <a:pt x="5087" y="1837"/>
                  </a:lnTo>
                  <a:lnTo>
                    <a:pt x="5044" y="1868"/>
                  </a:lnTo>
                  <a:lnTo>
                    <a:pt x="4994" y="1900"/>
                  </a:lnTo>
                  <a:lnTo>
                    <a:pt x="4941" y="1931"/>
                  </a:lnTo>
                  <a:lnTo>
                    <a:pt x="4883" y="1963"/>
                  </a:lnTo>
                  <a:lnTo>
                    <a:pt x="4822" y="1992"/>
                  </a:lnTo>
                  <a:lnTo>
                    <a:pt x="4755" y="2020"/>
                  </a:lnTo>
                  <a:lnTo>
                    <a:pt x="4720" y="2033"/>
                  </a:lnTo>
                  <a:lnTo>
                    <a:pt x="4684" y="2045"/>
                  </a:lnTo>
                  <a:lnTo>
                    <a:pt x="4648" y="2057"/>
                  </a:lnTo>
                  <a:lnTo>
                    <a:pt x="4611" y="2068"/>
                  </a:lnTo>
                  <a:lnTo>
                    <a:pt x="4572" y="2078"/>
                  </a:lnTo>
                  <a:lnTo>
                    <a:pt x="4531" y="2086"/>
                  </a:lnTo>
                  <a:lnTo>
                    <a:pt x="4491" y="2094"/>
                  </a:lnTo>
                  <a:lnTo>
                    <a:pt x="4449" y="2100"/>
                  </a:lnTo>
                  <a:lnTo>
                    <a:pt x="4406" y="2105"/>
                  </a:lnTo>
                  <a:lnTo>
                    <a:pt x="4363" y="2108"/>
                  </a:lnTo>
                  <a:lnTo>
                    <a:pt x="4319" y="2110"/>
                  </a:lnTo>
                  <a:lnTo>
                    <a:pt x="4275" y="2112"/>
                  </a:lnTo>
                  <a:lnTo>
                    <a:pt x="4227" y="2110"/>
                  </a:lnTo>
                  <a:lnTo>
                    <a:pt x="4181" y="2107"/>
                  </a:lnTo>
                  <a:lnTo>
                    <a:pt x="4133" y="2104"/>
                  </a:lnTo>
                  <a:lnTo>
                    <a:pt x="4084" y="2097"/>
                  </a:lnTo>
                  <a:lnTo>
                    <a:pt x="4036" y="2089"/>
                  </a:lnTo>
                  <a:lnTo>
                    <a:pt x="3984" y="2079"/>
                  </a:lnTo>
                  <a:lnTo>
                    <a:pt x="3934" y="2066"/>
                  </a:lnTo>
                  <a:lnTo>
                    <a:pt x="3882" y="2052"/>
                  </a:lnTo>
                  <a:lnTo>
                    <a:pt x="3829" y="2036"/>
                  </a:lnTo>
                  <a:lnTo>
                    <a:pt x="3776" y="2016"/>
                  </a:lnTo>
                  <a:lnTo>
                    <a:pt x="3722" y="1995"/>
                  </a:lnTo>
                  <a:lnTo>
                    <a:pt x="3668" y="1971"/>
                  </a:lnTo>
                  <a:lnTo>
                    <a:pt x="3612" y="1945"/>
                  </a:lnTo>
                  <a:lnTo>
                    <a:pt x="3555" y="1916"/>
                  </a:lnTo>
                  <a:lnTo>
                    <a:pt x="3498" y="1884"/>
                  </a:lnTo>
                  <a:lnTo>
                    <a:pt x="3441" y="1850"/>
                  </a:lnTo>
                  <a:lnTo>
                    <a:pt x="3383" y="1813"/>
                  </a:lnTo>
                  <a:lnTo>
                    <a:pt x="3325" y="1773"/>
                  </a:lnTo>
                  <a:lnTo>
                    <a:pt x="3265" y="1729"/>
                  </a:lnTo>
                  <a:lnTo>
                    <a:pt x="3205" y="1682"/>
                  </a:lnTo>
                  <a:lnTo>
                    <a:pt x="3144" y="1632"/>
                  </a:lnTo>
                  <a:lnTo>
                    <a:pt x="3083" y="1579"/>
                  </a:lnTo>
                  <a:lnTo>
                    <a:pt x="3021" y="1522"/>
                  </a:lnTo>
                  <a:lnTo>
                    <a:pt x="2958" y="1463"/>
                  </a:lnTo>
                  <a:lnTo>
                    <a:pt x="2835" y="1343"/>
                  </a:lnTo>
                  <a:lnTo>
                    <a:pt x="2715" y="1228"/>
                  </a:lnTo>
                  <a:lnTo>
                    <a:pt x="2599" y="1122"/>
                  </a:lnTo>
                  <a:lnTo>
                    <a:pt x="2485" y="1020"/>
                  </a:lnTo>
                  <a:lnTo>
                    <a:pt x="2374" y="923"/>
                  </a:lnTo>
                  <a:lnTo>
                    <a:pt x="2267" y="833"/>
                  </a:lnTo>
                  <a:lnTo>
                    <a:pt x="2161" y="747"/>
                  </a:lnTo>
                  <a:lnTo>
                    <a:pt x="2060" y="668"/>
                  </a:lnTo>
                  <a:lnTo>
                    <a:pt x="1960" y="594"/>
                  </a:lnTo>
                  <a:lnTo>
                    <a:pt x="1861" y="524"/>
                  </a:lnTo>
                  <a:lnTo>
                    <a:pt x="1767" y="460"/>
                  </a:lnTo>
                  <a:lnTo>
                    <a:pt x="1673" y="400"/>
                  </a:lnTo>
                  <a:lnTo>
                    <a:pt x="1581" y="347"/>
                  </a:lnTo>
                  <a:lnTo>
                    <a:pt x="1492" y="297"/>
                  </a:lnTo>
                  <a:lnTo>
                    <a:pt x="1403" y="250"/>
                  </a:lnTo>
                  <a:lnTo>
                    <a:pt x="1316" y="210"/>
                  </a:lnTo>
                  <a:lnTo>
                    <a:pt x="1231" y="171"/>
                  </a:lnTo>
                  <a:lnTo>
                    <a:pt x="1146" y="138"/>
                  </a:lnTo>
                  <a:lnTo>
                    <a:pt x="1063" y="109"/>
                  </a:lnTo>
                  <a:lnTo>
                    <a:pt x="980" y="84"/>
                  </a:lnTo>
                  <a:lnTo>
                    <a:pt x="898" y="63"/>
                  </a:lnTo>
                  <a:lnTo>
                    <a:pt x="816" y="43"/>
                  </a:lnTo>
                  <a:lnTo>
                    <a:pt x="735" y="29"/>
                  </a:lnTo>
                  <a:lnTo>
                    <a:pt x="655" y="17"/>
                  </a:lnTo>
                  <a:lnTo>
                    <a:pt x="574" y="8"/>
                  </a:lnTo>
                  <a:lnTo>
                    <a:pt x="494" y="3"/>
                  </a:lnTo>
                  <a:lnTo>
                    <a:pt x="412" y="0"/>
                  </a:lnTo>
                  <a:lnTo>
                    <a:pt x="331" y="0"/>
                  </a:lnTo>
                  <a:lnTo>
                    <a:pt x="249" y="3"/>
                  </a:lnTo>
                  <a:lnTo>
                    <a:pt x="168" y="8"/>
                  </a:lnTo>
                  <a:lnTo>
                    <a:pt x="84" y="16"/>
                  </a:lnTo>
                  <a:lnTo>
                    <a:pt x="0" y="25"/>
                  </a:lnTo>
                </a:path>
              </a:pathLst>
            </a:custGeom>
            <a:noFill/>
            <a:ln w="9525">
              <a:solidFill>
                <a:srgbClr val="FFFFFF">
                  <a:alpha val="50195"/>
                </a:srgbClr>
              </a:solidFill>
              <a:round/>
              <a:headEnd/>
              <a:tailEnd/>
            </a:ln>
          </p:spPr>
          <p:txBody>
            <a:bodyPr lIns="98674" tIns="49339" rIns="98674" bIns="49339"/>
            <a:lstStyle/>
            <a:p>
              <a:pPr defTabSz="981527">
                <a:spcBef>
                  <a:spcPct val="50000"/>
                </a:spcBef>
              </a:pPr>
              <a:endParaRPr lang="ko-KR" altLang="en-US" sz="1000" b="1" dirty="0"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56" name="Freeform 20"/>
            <p:cNvSpPr>
              <a:spLocks/>
            </p:cNvSpPr>
            <p:nvPr userDrawn="1"/>
          </p:nvSpPr>
          <p:spPr bwMode="auto">
            <a:xfrm>
              <a:off x="450" y="890"/>
              <a:ext cx="5283" cy="1021"/>
            </a:xfrm>
            <a:custGeom>
              <a:avLst/>
              <a:gdLst>
                <a:gd name="T0" fmla="*/ 5283 w 5283"/>
                <a:gd name="T1" fmla="*/ 1597 h 2043"/>
                <a:gd name="T2" fmla="*/ 5240 w 5283"/>
                <a:gd name="T3" fmla="*/ 1642 h 2043"/>
                <a:gd name="T4" fmla="*/ 5187 w 5283"/>
                <a:gd name="T5" fmla="*/ 1691 h 2043"/>
                <a:gd name="T6" fmla="*/ 5114 w 5283"/>
                <a:gd name="T7" fmla="*/ 1750 h 2043"/>
                <a:gd name="T8" fmla="*/ 5022 w 5283"/>
                <a:gd name="T9" fmla="*/ 1817 h 2043"/>
                <a:gd name="T10" fmla="*/ 4912 w 5283"/>
                <a:gd name="T11" fmla="*/ 1881 h 2043"/>
                <a:gd name="T12" fmla="*/ 4818 w 5283"/>
                <a:gd name="T13" fmla="*/ 1928 h 2043"/>
                <a:gd name="T14" fmla="*/ 4750 w 5283"/>
                <a:gd name="T15" fmla="*/ 1955 h 2043"/>
                <a:gd name="T16" fmla="*/ 4678 w 5283"/>
                <a:gd name="T17" fmla="*/ 1981 h 2043"/>
                <a:gd name="T18" fmla="*/ 4601 w 5283"/>
                <a:gd name="T19" fmla="*/ 2002 h 2043"/>
                <a:gd name="T20" fmla="*/ 4522 w 5283"/>
                <a:gd name="T21" fmla="*/ 2020 h 2043"/>
                <a:gd name="T22" fmla="*/ 4438 w 5283"/>
                <a:gd name="T23" fmla="*/ 2033 h 2043"/>
                <a:gd name="T24" fmla="*/ 4350 w 5283"/>
                <a:gd name="T25" fmla="*/ 2041 h 2043"/>
                <a:gd name="T26" fmla="*/ 4259 w 5283"/>
                <a:gd name="T27" fmla="*/ 2043 h 2043"/>
                <a:gd name="T28" fmla="*/ 4164 w 5283"/>
                <a:gd name="T29" fmla="*/ 2038 h 2043"/>
                <a:gd name="T30" fmla="*/ 4066 w 5283"/>
                <a:gd name="T31" fmla="*/ 2025 h 2043"/>
                <a:gd name="T32" fmla="*/ 3964 w 5283"/>
                <a:gd name="T33" fmla="*/ 2005 h 2043"/>
                <a:gd name="T34" fmla="*/ 3860 w 5283"/>
                <a:gd name="T35" fmla="*/ 1976 h 2043"/>
                <a:gd name="T36" fmla="*/ 3752 w 5283"/>
                <a:gd name="T37" fmla="*/ 1938 h 2043"/>
                <a:gd name="T38" fmla="*/ 3641 w 5283"/>
                <a:gd name="T39" fmla="*/ 1889 h 2043"/>
                <a:gd name="T40" fmla="*/ 3527 w 5283"/>
                <a:gd name="T41" fmla="*/ 1831 h 2043"/>
                <a:gd name="T42" fmla="*/ 3410 w 5283"/>
                <a:gd name="T43" fmla="*/ 1760 h 2043"/>
                <a:gd name="T44" fmla="*/ 3291 w 5283"/>
                <a:gd name="T45" fmla="*/ 1679 h 2043"/>
                <a:gd name="T46" fmla="*/ 3169 w 5283"/>
                <a:gd name="T47" fmla="*/ 1584 h 2043"/>
                <a:gd name="T48" fmla="*/ 3044 w 5283"/>
                <a:gd name="T49" fmla="*/ 1477 h 2043"/>
                <a:gd name="T50" fmla="*/ 2980 w 5283"/>
                <a:gd name="T51" fmla="*/ 1418 h 2043"/>
                <a:gd name="T52" fmla="*/ 2734 w 5283"/>
                <a:gd name="T53" fmla="*/ 1188 h 2043"/>
                <a:gd name="T54" fmla="*/ 2499 w 5283"/>
                <a:gd name="T55" fmla="*/ 982 h 2043"/>
                <a:gd name="T56" fmla="*/ 2279 w 5283"/>
                <a:gd name="T57" fmla="*/ 799 h 2043"/>
                <a:gd name="T58" fmla="*/ 2069 w 5283"/>
                <a:gd name="T59" fmla="*/ 638 h 2043"/>
                <a:gd name="T60" fmla="*/ 1869 w 5283"/>
                <a:gd name="T61" fmla="*/ 497 h 2043"/>
                <a:gd name="T62" fmla="*/ 1679 w 5283"/>
                <a:gd name="T63" fmla="*/ 378 h 2043"/>
                <a:gd name="T64" fmla="*/ 1496 w 5283"/>
                <a:gd name="T65" fmla="*/ 276 h 2043"/>
                <a:gd name="T66" fmla="*/ 1319 w 5283"/>
                <a:gd name="T67" fmla="*/ 192 h 2043"/>
                <a:gd name="T68" fmla="*/ 1148 w 5283"/>
                <a:gd name="T69" fmla="*/ 124 h 2043"/>
                <a:gd name="T70" fmla="*/ 980 w 5283"/>
                <a:gd name="T71" fmla="*/ 73 h 2043"/>
                <a:gd name="T72" fmla="*/ 817 w 5283"/>
                <a:gd name="T73" fmla="*/ 36 h 2043"/>
                <a:gd name="T74" fmla="*/ 654 w 5283"/>
                <a:gd name="T75" fmla="*/ 11 h 2043"/>
                <a:gd name="T76" fmla="*/ 493 w 5283"/>
                <a:gd name="T77" fmla="*/ 2 h 2043"/>
                <a:gd name="T78" fmla="*/ 331 w 5283"/>
                <a:gd name="T79" fmla="*/ 2 h 2043"/>
                <a:gd name="T80" fmla="*/ 167 w 5283"/>
                <a:gd name="T81" fmla="*/ 13 h 2043"/>
                <a:gd name="T82" fmla="*/ 0 w 5283"/>
                <a:gd name="T83" fmla="*/ 34 h 2043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5283"/>
                <a:gd name="T127" fmla="*/ 0 h 2043"/>
                <a:gd name="T128" fmla="*/ 5283 w 5283"/>
                <a:gd name="T129" fmla="*/ 2043 h 2043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5283" h="2043">
                  <a:moveTo>
                    <a:pt x="5283" y="1597"/>
                  </a:moveTo>
                  <a:lnTo>
                    <a:pt x="5283" y="1597"/>
                  </a:lnTo>
                  <a:lnTo>
                    <a:pt x="5272" y="1608"/>
                  </a:lnTo>
                  <a:lnTo>
                    <a:pt x="5240" y="1642"/>
                  </a:lnTo>
                  <a:lnTo>
                    <a:pt x="5215" y="1665"/>
                  </a:lnTo>
                  <a:lnTo>
                    <a:pt x="5187" y="1691"/>
                  </a:lnTo>
                  <a:lnTo>
                    <a:pt x="5153" y="1720"/>
                  </a:lnTo>
                  <a:lnTo>
                    <a:pt x="5114" y="1750"/>
                  </a:lnTo>
                  <a:lnTo>
                    <a:pt x="5071" y="1783"/>
                  </a:lnTo>
                  <a:lnTo>
                    <a:pt x="5022" y="1817"/>
                  </a:lnTo>
                  <a:lnTo>
                    <a:pt x="4969" y="1849"/>
                  </a:lnTo>
                  <a:lnTo>
                    <a:pt x="4912" y="1881"/>
                  </a:lnTo>
                  <a:lnTo>
                    <a:pt x="4850" y="1912"/>
                  </a:lnTo>
                  <a:lnTo>
                    <a:pt x="4818" y="1928"/>
                  </a:lnTo>
                  <a:lnTo>
                    <a:pt x="4785" y="1942"/>
                  </a:lnTo>
                  <a:lnTo>
                    <a:pt x="4750" y="1955"/>
                  </a:lnTo>
                  <a:lnTo>
                    <a:pt x="4714" y="1968"/>
                  </a:lnTo>
                  <a:lnTo>
                    <a:pt x="4678" y="1981"/>
                  </a:lnTo>
                  <a:lnTo>
                    <a:pt x="4640" y="1993"/>
                  </a:lnTo>
                  <a:lnTo>
                    <a:pt x="4601" y="2002"/>
                  </a:lnTo>
                  <a:lnTo>
                    <a:pt x="4563" y="2012"/>
                  </a:lnTo>
                  <a:lnTo>
                    <a:pt x="4522" y="2020"/>
                  </a:lnTo>
                  <a:lnTo>
                    <a:pt x="4481" y="2028"/>
                  </a:lnTo>
                  <a:lnTo>
                    <a:pt x="4438" y="2033"/>
                  </a:lnTo>
                  <a:lnTo>
                    <a:pt x="4395" y="2038"/>
                  </a:lnTo>
                  <a:lnTo>
                    <a:pt x="4350" y="2041"/>
                  </a:lnTo>
                  <a:lnTo>
                    <a:pt x="4304" y="2043"/>
                  </a:lnTo>
                  <a:lnTo>
                    <a:pt x="4259" y="2043"/>
                  </a:lnTo>
                  <a:lnTo>
                    <a:pt x="4211" y="2041"/>
                  </a:lnTo>
                  <a:lnTo>
                    <a:pt x="4164" y="2038"/>
                  </a:lnTo>
                  <a:lnTo>
                    <a:pt x="4116" y="2033"/>
                  </a:lnTo>
                  <a:lnTo>
                    <a:pt x="4066" y="2025"/>
                  </a:lnTo>
                  <a:lnTo>
                    <a:pt x="4016" y="2017"/>
                  </a:lnTo>
                  <a:lnTo>
                    <a:pt x="3964" y="2005"/>
                  </a:lnTo>
                  <a:lnTo>
                    <a:pt x="3913" y="1991"/>
                  </a:lnTo>
                  <a:lnTo>
                    <a:pt x="3860" y="1976"/>
                  </a:lnTo>
                  <a:lnTo>
                    <a:pt x="3806" y="1959"/>
                  </a:lnTo>
                  <a:lnTo>
                    <a:pt x="3752" y="1938"/>
                  </a:lnTo>
                  <a:lnTo>
                    <a:pt x="3696" y="1915"/>
                  </a:lnTo>
                  <a:lnTo>
                    <a:pt x="3641" y="1889"/>
                  </a:lnTo>
                  <a:lnTo>
                    <a:pt x="3584" y="1862"/>
                  </a:lnTo>
                  <a:lnTo>
                    <a:pt x="3527" y="1831"/>
                  </a:lnTo>
                  <a:lnTo>
                    <a:pt x="3469" y="1797"/>
                  </a:lnTo>
                  <a:lnTo>
                    <a:pt x="3410" y="1760"/>
                  </a:lnTo>
                  <a:lnTo>
                    <a:pt x="3350" y="1721"/>
                  </a:lnTo>
                  <a:lnTo>
                    <a:pt x="3291" y="1679"/>
                  </a:lnTo>
                  <a:lnTo>
                    <a:pt x="3230" y="1634"/>
                  </a:lnTo>
                  <a:lnTo>
                    <a:pt x="3169" y="1584"/>
                  </a:lnTo>
                  <a:lnTo>
                    <a:pt x="3106" y="1532"/>
                  </a:lnTo>
                  <a:lnTo>
                    <a:pt x="3044" y="1477"/>
                  </a:lnTo>
                  <a:lnTo>
                    <a:pt x="2980" y="1418"/>
                  </a:lnTo>
                  <a:lnTo>
                    <a:pt x="2855" y="1300"/>
                  </a:lnTo>
                  <a:lnTo>
                    <a:pt x="2734" y="1188"/>
                  </a:lnTo>
                  <a:lnTo>
                    <a:pt x="2615" y="1082"/>
                  </a:lnTo>
                  <a:lnTo>
                    <a:pt x="2499" y="982"/>
                  </a:lnTo>
                  <a:lnTo>
                    <a:pt x="2388" y="888"/>
                  </a:lnTo>
                  <a:lnTo>
                    <a:pt x="2279" y="799"/>
                  </a:lnTo>
                  <a:lnTo>
                    <a:pt x="2173" y="715"/>
                  </a:lnTo>
                  <a:lnTo>
                    <a:pt x="2069" y="638"/>
                  </a:lnTo>
                  <a:lnTo>
                    <a:pt x="1968" y="565"/>
                  </a:lnTo>
                  <a:lnTo>
                    <a:pt x="1869" y="497"/>
                  </a:lnTo>
                  <a:lnTo>
                    <a:pt x="1773" y="434"/>
                  </a:lnTo>
                  <a:lnTo>
                    <a:pt x="1679" y="378"/>
                  </a:lnTo>
                  <a:lnTo>
                    <a:pt x="1586" y="325"/>
                  </a:lnTo>
                  <a:lnTo>
                    <a:pt x="1496" y="276"/>
                  </a:lnTo>
                  <a:lnTo>
                    <a:pt x="1407" y="231"/>
                  </a:lnTo>
                  <a:lnTo>
                    <a:pt x="1319" y="192"/>
                  </a:lnTo>
                  <a:lnTo>
                    <a:pt x="1233" y="155"/>
                  </a:lnTo>
                  <a:lnTo>
                    <a:pt x="1148" y="124"/>
                  </a:lnTo>
                  <a:lnTo>
                    <a:pt x="1064" y="97"/>
                  </a:lnTo>
                  <a:lnTo>
                    <a:pt x="980" y="73"/>
                  </a:lnTo>
                  <a:lnTo>
                    <a:pt x="899" y="52"/>
                  </a:lnTo>
                  <a:lnTo>
                    <a:pt x="817" y="36"/>
                  </a:lnTo>
                  <a:lnTo>
                    <a:pt x="736" y="23"/>
                  </a:lnTo>
                  <a:lnTo>
                    <a:pt x="654" y="11"/>
                  </a:lnTo>
                  <a:lnTo>
                    <a:pt x="574" y="5"/>
                  </a:lnTo>
                  <a:lnTo>
                    <a:pt x="493" y="2"/>
                  </a:lnTo>
                  <a:lnTo>
                    <a:pt x="413" y="0"/>
                  </a:lnTo>
                  <a:lnTo>
                    <a:pt x="331" y="2"/>
                  </a:lnTo>
                  <a:lnTo>
                    <a:pt x="250" y="6"/>
                  </a:lnTo>
                  <a:lnTo>
                    <a:pt x="167" y="13"/>
                  </a:lnTo>
                  <a:lnTo>
                    <a:pt x="85" y="23"/>
                  </a:lnTo>
                  <a:lnTo>
                    <a:pt x="0" y="34"/>
                  </a:lnTo>
                </a:path>
              </a:pathLst>
            </a:custGeom>
            <a:noFill/>
            <a:ln w="9525">
              <a:solidFill>
                <a:srgbClr val="FFFFFF">
                  <a:alpha val="50195"/>
                </a:srgbClr>
              </a:solidFill>
              <a:round/>
              <a:headEnd/>
              <a:tailEnd/>
            </a:ln>
          </p:spPr>
          <p:txBody>
            <a:bodyPr lIns="98674" tIns="49339" rIns="98674" bIns="49339"/>
            <a:lstStyle/>
            <a:p>
              <a:pPr defTabSz="981527">
                <a:spcBef>
                  <a:spcPct val="50000"/>
                </a:spcBef>
              </a:pPr>
              <a:endParaRPr lang="ko-KR" altLang="en-US" sz="1000" b="1" dirty="0"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57" name="Freeform 21"/>
            <p:cNvSpPr>
              <a:spLocks/>
            </p:cNvSpPr>
            <p:nvPr userDrawn="1"/>
          </p:nvSpPr>
          <p:spPr bwMode="auto">
            <a:xfrm>
              <a:off x="467" y="910"/>
              <a:ext cx="5306" cy="988"/>
            </a:xfrm>
            <a:custGeom>
              <a:avLst/>
              <a:gdLst>
                <a:gd name="T0" fmla="*/ 5306 w 5306"/>
                <a:gd name="T1" fmla="*/ 1505 h 1975"/>
                <a:gd name="T2" fmla="*/ 5263 w 5306"/>
                <a:gd name="T3" fmla="*/ 1552 h 1975"/>
                <a:gd name="T4" fmla="*/ 5211 w 5306"/>
                <a:gd name="T5" fmla="*/ 1602 h 1975"/>
                <a:gd name="T6" fmla="*/ 5138 w 5306"/>
                <a:gd name="T7" fmla="*/ 1663 h 1975"/>
                <a:gd name="T8" fmla="*/ 5048 w 5306"/>
                <a:gd name="T9" fmla="*/ 1731 h 1975"/>
                <a:gd name="T10" fmla="*/ 4939 w 5306"/>
                <a:gd name="T11" fmla="*/ 1799 h 1975"/>
                <a:gd name="T12" fmla="*/ 4845 w 5306"/>
                <a:gd name="T13" fmla="*/ 1848 h 1975"/>
                <a:gd name="T14" fmla="*/ 4779 w 5306"/>
                <a:gd name="T15" fmla="*/ 1877 h 1975"/>
                <a:gd name="T16" fmla="*/ 4707 w 5306"/>
                <a:gd name="T17" fmla="*/ 1904 h 1975"/>
                <a:gd name="T18" fmla="*/ 4630 w 5306"/>
                <a:gd name="T19" fmla="*/ 1928 h 1975"/>
                <a:gd name="T20" fmla="*/ 4551 w 5306"/>
                <a:gd name="T21" fmla="*/ 1948 h 1975"/>
                <a:gd name="T22" fmla="*/ 4468 w 5306"/>
                <a:gd name="T23" fmla="*/ 1962 h 1975"/>
                <a:gd name="T24" fmla="*/ 4380 w 5306"/>
                <a:gd name="T25" fmla="*/ 1972 h 1975"/>
                <a:gd name="T26" fmla="*/ 4289 w 5306"/>
                <a:gd name="T27" fmla="*/ 1975 h 1975"/>
                <a:gd name="T28" fmla="*/ 4194 w 5306"/>
                <a:gd name="T29" fmla="*/ 1972 h 1975"/>
                <a:gd name="T30" fmla="*/ 4096 w 5306"/>
                <a:gd name="T31" fmla="*/ 1961 h 1975"/>
                <a:gd name="T32" fmla="*/ 3993 w 5306"/>
                <a:gd name="T33" fmla="*/ 1943 h 1975"/>
                <a:gd name="T34" fmla="*/ 3889 w 5306"/>
                <a:gd name="T35" fmla="*/ 1915 h 1975"/>
                <a:gd name="T36" fmla="*/ 3779 w 5306"/>
                <a:gd name="T37" fmla="*/ 1880 h 1975"/>
                <a:gd name="T38" fmla="*/ 3668 w 5306"/>
                <a:gd name="T39" fmla="*/ 1833 h 1975"/>
                <a:gd name="T40" fmla="*/ 3553 w 5306"/>
                <a:gd name="T41" fmla="*/ 1777 h 1975"/>
                <a:gd name="T42" fmla="*/ 3436 w 5306"/>
                <a:gd name="T43" fmla="*/ 1709 h 1975"/>
                <a:gd name="T44" fmla="*/ 3315 w 5306"/>
                <a:gd name="T45" fmla="*/ 1630 h 1975"/>
                <a:gd name="T46" fmla="*/ 3192 w 5306"/>
                <a:gd name="T47" fmla="*/ 1536 h 1975"/>
                <a:gd name="T48" fmla="*/ 3066 w 5306"/>
                <a:gd name="T49" fmla="*/ 1431 h 1975"/>
                <a:gd name="T50" fmla="*/ 3000 w 5306"/>
                <a:gd name="T51" fmla="*/ 1373 h 1975"/>
                <a:gd name="T52" fmla="*/ 2750 w 5306"/>
                <a:gd name="T53" fmla="*/ 1147 h 1975"/>
                <a:gd name="T54" fmla="*/ 2514 w 5306"/>
                <a:gd name="T55" fmla="*/ 945 h 1975"/>
                <a:gd name="T56" fmla="*/ 2291 w 5306"/>
                <a:gd name="T57" fmla="*/ 766 h 1975"/>
                <a:gd name="T58" fmla="*/ 2078 w 5306"/>
                <a:gd name="T59" fmla="*/ 607 h 1975"/>
                <a:gd name="T60" fmla="*/ 1876 w 5306"/>
                <a:gd name="T61" fmla="*/ 470 h 1975"/>
                <a:gd name="T62" fmla="*/ 1684 w 5306"/>
                <a:gd name="T63" fmla="*/ 354 h 1975"/>
                <a:gd name="T64" fmla="*/ 1499 w 5306"/>
                <a:gd name="T65" fmla="*/ 255 h 1975"/>
                <a:gd name="T66" fmla="*/ 1322 w 5306"/>
                <a:gd name="T67" fmla="*/ 175 h 1975"/>
                <a:gd name="T68" fmla="*/ 1149 w 5306"/>
                <a:gd name="T69" fmla="*/ 110 h 1975"/>
                <a:gd name="T70" fmla="*/ 981 w 5306"/>
                <a:gd name="T71" fmla="*/ 62 h 1975"/>
                <a:gd name="T72" fmla="*/ 816 w 5306"/>
                <a:gd name="T73" fmla="*/ 28 h 1975"/>
                <a:gd name="T74" fmla="*/ 654 w 5306"/>
                <a:gd name="T75" fmla="*/ 7 h 1975"/>
                <a:gd name="T76" fmla="*/ 493 w 5306"/>
                <a:gd name="T77" fmla="*/ 0 h 1975"/>
                <a:gd name="T78" fmla="*/ 330 w 5306"/>
                <a:gd name="T79" fmla="*/ 4 h 1975"/>
                <a:gd name="T80" fmla="*/ 166 w 5306"/>
                <a:gd name="T81" fmla="*/ 18 h 1975"/>
                <a:gd name="T82" fmla="*/ 0 w 5306"/>
                <a:gd name="T83" fmla="*/ 42 h 1975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5306"/>
                <a:gd name="T127" fmla="*/ 0 h 1975"/>
                <a:gd name="T128" fmla="*/ 5306 w 5306"/>
                <a:gd name="T129" fmla="*/ 1975 h 1975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5306" h="1975">
                  <a:moveTo>
                    <a:pt x="5306" y="1505"/>
                  </a:moveTo>
                  <a:lnTo>
                    <a:pt x="5306" y="1505"/>
                  </a:lnTo>
                  <a:lnTo>
                    <a:pt x="5295" y="1518"/>
                  </a:lnTo>
                  <a:lnTo>
                    <a:pt x="5263" y="1552"/>
                  </a:lnTo>
                  <a:lnTo>
                    <a:pt x="5240" y="1576"/>
                  </a:lnTo>
                  <a:lnTo>
                    <a:pt x="5211" y="1602"/>
                  </a:lnTo>
                  <a:lnTo>
                    <a:pt x="5177" y="1633"/>
                  </a:lnTo>
                  <a:lnTo>
                    <a:pt x="5138" y="1663"/>
                  </a:lnTo>
                  <a:lnTo>
                    <a:pt x="5095" y="1697"/>
                  </a:lnTo>
                  <a:lnTo>
                    <a:pt x="5048" y="1731"/>
                  </a:lnTo>
                  <a:lnTo>
                    <a:pt x="4995" y="1765"/>
                  </a:lnTo>
                  <a:lnTo>
                    <a:pt x="4939" y="1799"/>
                  </a:lnTo>
                  <a:lnTo>
                    <a:pt x="4877" y="1831"/>
                  </a:lnTo>
                  <a:lnTo>
                    <a:pt x="4845" y="1848"/>
                  </a:lnTo>
                  <a:lnTo>
                    <a:pt x="4812" y="1862"/>
                  </a:lnTo>
                  <a:lnTo>
                    <a:pt x="4779" y="1877"/>
                  </a:lnTo>
                  <a:lnTo>
                    <a:pt x="4743" y="1891"/>
                  </a:lnTo>
                  <a:lnTo>
                    <a:pt x="4707" y="1904"/>
                  </a:lnTo>
                  <a:lnTo>
                    <a:pt x="4669" y="1917"/>
                  </a:lnTo>
                  <a:lnTo>
                    <a:pt x="4630" y="1928"/>
                  </a:lnTo>
                  <a:lnTo>
                    <a:pt x="4591" y="1938"/>
                  </a:lnTo>
                  <a:lnTo>
                    <a:pt x="4551" y="1948"/>
                  </a:lnTo>
                  <a:lnTo>
                    <a:pt x="4509" y="1956"/>
                  </a:lnTo>
                  <a:lnTo>
                    <a:pt x="4468" y="1962"/>
                  </a:lnTo>
                  <a:lnTo>
                    <a:pt x="4423" y="1967"/>
                  </a:lnTo>
                  <a:lnTo>
                    <a:pt x="4380" y="1972"/>
                  </a:lnTo>
                  <a:lnTo>
                    <a:pt x="4335" y="1974"/>
                  </a:lnTo>
                  <a:lnTo>
                    <a:pt x="4289" y="1975"/>
                  </a:lnTo>
                  <a:lnTo>
                    <a:pt x="4242" y="1974"/>
                  </a:lnTo>
                  <a:lnTo>
                    <a:pt x="4194" y="1972"/>
                  </a:lnTo>
                  <a:lnTo>
                    <a:pt x="4144" y="1967"/>
                  </a:lnTo>
                  <a:lnTo>
                    <a:pt x="4096" y="1961"/>
                  </a:lnTo>
                  <a:lnTo>
                    <a:pt x="4044" y="1953"/>
                  </a:lnTo>
                  <a:lnTo>
                    <a:pt x="3993" y="1943"/>
                  </a:lnTo>
                  <a:lnTo>
                    <a:pt x="3942" y="1930"/>
                  </a:lnTo>
                  <a:lnTo>
                    <a:pt x="3889" y="1915"/>
                  </a:lnTo>
                  <a:lnTo>
                    <a:pt x="3835" y="1899"/>
                  </a:lnTo>
                  <a:lnTo>
                    <a:pt x="3779" y="1880"/>
                  </a:lnTo>
                  <a:lnTo>
                    <a:pt x="3725" y="1857"/>
                  </a:lnTo>
                  <a:lnTo>
                    <a:pt x="3668" y="1833"/>
                  </a:lnTo>
                  <a:lnTo>
                    <a:pt x="3611" y="1806"/>
                  </a:lnTo>
                  <a:lnTo>
                    <a:pt x="3553" y="1777"/>
                  </a:lnTo>
                  <a:lnTo>
                    <a:pt x="3495" y="1744"/>
                  </a:lnTo>
                  <a:lnTo>
                    <a:pt x="3436" y="1709"/>
                  </a:lnTo>
                  <a:lnTo>
                    <a:pt x="3375" y="1670"/>
                  </a:lnTo>
                  <a:lnTo>
                    <a:pt x="3315" y="1630"/>
                  </a:lnTo>
                  <a:lnTo>
                    <a:pt x="3253" y="1584"/>
                  </a:lnTo>
                  <a:lnTo>
                    <a:pt x="3192" y="1536"/>
                  </a:lnTo>
                  <a:lnTo>
                    <a:pt x="3128" y="1486"/>
                  </a:lnTo>
                  <a:lnTo>
                    <a:pt x="3066" y="1431"/>
                  </a:lnTo>
                  <a:lnTo>
                    <a:pt x="3000" y="1373"/>
                  </a:lnTo>
                  <a:lnTo>
                    <a:pt x="2874" y="1257"/>
                  </a:lnTo>
                  <a:lnTo>
                    <a:pt x="2750" y="1147"/>
                  </a:lnTo>
                  <a:lnTo>
                    <a:pt x="2631" y="1043"/>
                  </a:lnTo>
                  <a:lnTo>
                    <a:pt x="2514" y="945"/>
                  </a:lnTo>
                  <a:lnTo>
                    <a:pt x="2400" y="853"/>
                  </a:lnTo>
                  <a:lnTo>
                    <a:pt x="2291" y="766"/>
                  </a:lnTo>
                  <a:lnTo>
                    <a:pt x="2182" y="683"/>
                  </a:lnTo>
                  <a:lnTo>
                    <a:pt x="2078" y="607"/>
                  </a:lnTo>
                  <a:lnTo>
                    <a:pt x="1976" y="536"/>
                  </a:lnTo>
                  <a:lnTo>
                    <a:pt x="1876" y="470"/>
                  </a:lnTo>
                  <a:lnTo>
                    <a:pt x="1778" y="410"/>
                  </a:lnTo>
                  <a:lnTo>
                    <a:pt x="1684" y="354"/>
                  </a:lnTo>
                  <a:lnTo>
                    <a:pt x="1591" y="302"/>
                  </a:lnTo>
                  <a:lnTo>
                    <a:pt x="1499" y="255"/>
                  </a:lnTo>
                  <a:lnTo>
                    <a:pt x="1409" y="212"/>
                  </a:lnTo>
                  <a:lnTo>
                    <a:pt x="1322" y="175"/>
                  </a:lnTo>
                  <a:lnTo>
                    <a:pt x="1234" y="141"/>
                  </a:lnTo>
                  <a:lnTo>
                    <a:pt x="1149" y="110"/>
                  </a:lnTo>
                  <a:lnTo>
                    <a:pt x="1065" y="84"/>
                  </a:lnTo>
                  <a:lnTo>
                    <a:pt x="981" y="62"/>
                  </a:lnTo>
                  <a:lnTo>
                    <a:pt x="898" y="42"/>
                  </a:lnTo>
                  <a:lnTo>
                    <a:pt x="816" y="28"/>
                  </a:lnTo>
                  <a:lnTo>
                    <a:pt x="736" y="17"/>
                  </a:lnTo>
                  <a:lnTo>
                    <a:pt x="654" y="7"/>
                  </a:lnTo>
                  <a:lnTo>
                    <a:pt x="573" y="2"/>
                  </a:lnTo>
                  <a:lnTo>
                    <a:pt x="493" y="0"/>
                  </a:lnTo>
                  <a:lnTo>
                    <a:pt x="412" y="0"/>
                  </a:lnTo>
                  <a:lnTo>
                    <a:pt x="330" y="4"/>
                  </a:lnTo>
                  <a:lnTo>
                    <a:pt x="248" y="10"/>
                  </a:lnTo>
                  <a:lnTo>
                    <a:pt x="166" y="18"/>
                  </a:lnTo>
                  <a:lnTo>
                    <a:pt x="85" y="29"/>
                  </a:lnTo>
                  <a:lnTo>
                    <a:pt x="0" y="42"/>
                  </a:lnTo>
                </a:path>
              </a:pathLst>
            </a:custGeom>
            <a:noFill/>
            <a:ln w="9525">
              <a:solidFill>
                <a:srgbClr val="FFFFFF">
                  <a:alpha val="50195"/>
                </a:srgbClr>
              </a:solidFill>
              <a:round/>
              <a:headEnd/>
              <a:tailEnd/>
            </a:ln>
          </p:spPr>
          <p:txBody>
            <a:bodyPr lIns="98674" tIns="49339" rIns="98674" bIns="49339"/>
            <a:lstStyle/>
            <a:p>
              <a:pPr defTabSz="981527">
                <a:spcBef>
                  <a:spcPct val="50000"/>
                </a:spcBef>
              </a:pPr>
              <a:endParaRPr lang="ko-KR" altLang="en-US" sz="1000" b="1" dirty="0"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58" name="Freeform 22"/>
            <p:cNvSpPr>
              <a:spLocks/>
            </p:cNvSpPr>
            <p:nvPr userDrawn="1"/>
          </p:nvSpPr>
          <p:spPr bwMode="auto">
            <a:xfrm>
              <a:off x="485" y="930"/>
              <a:ext cx="5327" cy="953"/>
            </a:xfrm>
            <a:custGeom>
              <a:avLst/>
              <a:gdLst>
                <a:gd name="T0" fmla="*/ 5327 w 5327"/>
                <a:gd name="T1" fmla="*/ 1416 h 1907"/>
                <a:gd name="T2" fmla="*/ 5284 w 5327"/>
                <a:gd name="T3" fmla="*/ 1463 h 1907"/>
                <a:gd name="T4" fmla="*/ 5233 w 5327"/>
                <a:gd name="T5" fmla="*/ 1515 h 1907"/>
                <a:gd name="T6" fmla="*/ 5162 w 5327"/>
                <a:gd name="T7" fmla="*/ 1578 h 1907"/>
                <a:gd name="T8" fmla="*/ 5073 w 5327"/>
                <a:gd name="T9" fmla="*/ 1647 h 1907"/>
                <a:gd name="T10" fmla="*/ 4965 w 5327"/>
                <a:gd name="T11" fmla="*/ 1718 h 1907"/>
                <a:gd name="T12" fmla="*/ 4872 w 5327"/>
                <a:gd name="T13" fmla="*/ 1768 h 1907"/>
                <a:gd name="T14" fmla="*/ 4805 w 5327"/>
                <a:gd name="T15" fmla="*/ 1799 h 1907"/>
                <a:gd name="T16" fmla="*/ 4733 w 5327"/>
                <a:gd name="T17" fmla="*/ 1828 h 1907"/>
                <a:gd name="T18" fmla="*/ 4658 w 5327"/>
                <a:gd name="T19" fmla="*/ 1854 h 1907"/>
                <a:gd name="T20" fmla="*/ 4579 w 5327"/>
                <a:gd name="T21" fmla="*/ 1875 h 1907"/>
                <a:gd name="T22" fmla="*/ 4496 w 5327"/>
                <a:gd name="T23" fmla="*/ 1891 h 1907"/>
                <a:gd name="T24" fmla="*/ 4408 w 5327"/>
                <a:gd name="T25" fmla="*/ 1902 h 1907"/>
                <a:gd name="T26" fmla="*/ 4317 w 5327"/>
                <a:gd name="T27" fmla="*/ 1907 h 1907"/>
                <a:gd name="T28" fmla="*/ 4222 w 5327"/>
                <a:gd name="T29" fmla="*/ 1907 h 1907"/>
                <a:gd name="T30" fmla="*/ 4124 w 5327"/>
                <a:gd name="T31" fmla="*/ 1897 h 1907"/>
                <a:gd name="T32" fmla="*/ 4021 w 5327"/>
                <a:gd name="T33" fmla="*/ 1881 h 1907"/>
                <a:gd name="T34" fmla="*/ 3915 w 5327"/>
                <a:gd name="T35" fmla="*/ 1857 h 1907"/>
                <a:gd name="T36" fmla="*/ 3807 w 5327"/>
                <a:gd name="T37" fmla="*/ 1821 h 1907"/>
                <a:gd name="T38" fmla="*/ 3695 w 5327"/>
                <a:gd name="T39" fmla="*/ 1778 h 1907"/>
                <a:gd name="T40" fmla="*/ 3579 w 5327"/>
                <a:gd name="T41" fmla="*/ 1723 h 1907"/>
                <a:gd name="T42" fmla="*/ 3460 w 5327"/>
                <a:gd name="T43" fmla="*/ 1657 h 1907"/>
                <a:gd name="T44" fmla="*/ 3338 w 5327"/>
                <a:gd name="T45" fmla="*/ 1579 h 1907"/>
                <a:gd name="T46" fmla="*/ 3213 w 5327"/>
                <a:gd name="T47" fmla="*/ 1489 h 1907"/>
                <a:gd name="T48" fmla="*/ 3085 w 5327"/>
                <a:gd name="T49" fmla="*/ 1386 h 1907"/>
                <a:gd name="T50" fmla="*/ 3020 w 5327"/>
                <a:gd name="T51" fmla="*/ 1329 h 1907"/>
                <a:gd name="T52" fmla="*/ 2766 w 5327"/>
                <a:gd name="T53" fmla="*/ 1108 h 1907"/>
                <a:gd name="T54" fmla="*/ 2527 w 5327"/>
                <a:gd name="T55" fmla="*/ 909 h 1907"/>
                <a:gd name="T56" fmla="*/ 2301 w 5327"/>
                <a:gd name="T57" fmla="*/ 733 h 1907"/>
                <a:gd name="T58" fmla="*/ 2085 w 5327"/>
                <a:gd name="T59" fmla="*/ 578 h 1907"/>
                <a:gd name="T60" fmla="*/ 1883 w 5327"/>
                <a:gd name="T61" fmla="*/ 446 h 1907"/>
                <a:gd name="T62" fmla="*/ 1688 w 5327"/>
                <a:gd name="T63" fmla="*/ 331 h 1907"/>
                <a:gd name="T64" fmla="*/ 1502 w 5327"/>
                <a:gd name="T65" fmla="*/ 236 h 1907"/>
                <a:gd name="T66" fmla="*/ 1323 w 5327"/>
                <a:gd name="T67" fmla="*/ 158 h 1907"/>
                <a:gd name="T68" fmla="*/ 1150 w 5327"/>
                <a:gd name="T69" fmla="*/ 97 h 1907"/>
                <a:gd name="T70" fmla="*/ 982 w 5327"/>
                <a:gd name="T71" fmla="*/ 52 h 1907"/>
                <a:gd name="T72" fmla="*/ 816 w 5327"/>
                <a:gd name="T73" fmla="*/ 21 h 1907"/>
                <a:gd name="T74" fmla="*/ 654 w 5327"/>
                <a:gd name="T75" fmla="*/ 5 h 1907"/>
                <a:gd name="T76" fmla="*/ 491 w 5327"/>
                <a:gd name="T77" fmla="*/ 0 h 1907"/>
                <a:gd name="T78" fmla="*/ 329 w 5327"/>
                <a:gd name="T79" fmla="*/ 7 h 1907"/>
                <a:gd name="T80" fmla="*/ 167 w 5327"/>
                <a:gd name="T81" fmla="*/ 24 h 1907"/>
                <a:gd name="T82" fmla="*/ 0 w 5327"/>
                <a:gd name="T83" fmla="*/ 53 h 1907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5327"/>
                <a:gd name="T127" fmla="*/ 0 h 1907"/>
                <a:gd name="T128" fmla="*/ 5327 w 5327"/>
                <a:gd name="T129" fmla="*/ 1907 h 1907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5327" h="1907">
                  <a:moveTo>
                    <a:pt x="5327" y="1416"/>
                  </a:moveTo>
                  <a:lnTo>
                    <a:pt x="5327" y="1416"/>
                  </a:lnTo>
                  <a:lnTo>
                    <a:pt x="5316" y="1429"/>
                  </a:lnTo>
                  <a:lnTo>
                    <a:pt x="5284" y="1463"/>
                  </a:lnTo>
                  <a:lnTo>
                    <a:pt x="5262" y="1487"/>
                  </a:lnTo>
                  <a:lnTo>
                    <a:pt x="5233" y="1515"/>
                  </a:lnTo>
                  <a:lnTo>
                    <a:pt x="5201" y="1545"/>
                  </a:lnTo>
                  <a:lnTo>
                    <a:pt x="5162" y="1578"/>
                  </a:lnTo>
                  <a:lnTo>
                    <a:pt x="5120" y="1612"/>
                  </a:lnTo>
                  <a:lnTo>
                    <a:pt x="5073" y="1647"/>
                  </a:lnTo>
                  <a:lnTo>
                    <a:pt x="5020" y="1683"/>
                  </a:lnTo>
                  <a:lnTo>
                    <a:pt x="4965" y="1718"/>
                  </a:lnTo>
                  <a:lnTo>
                    <a:pt x="4904" y="1752"/>
                  </a:lnTo>
                  <a:lnTo>
                    <a:pt x="4872" y="1768"/>
                  </a:lnTo>
                  <a:lnTo>
                    <a:pt x="4839" y="1784"/>
                  </a:lnTo>
                  <a:lnTo>
                    <a:pt x="4805" y="1799"/>
                  </a:lnTo>
                  <a:lnTo>
                    <a:pt x="4769" y="1813"/>
                  </a:lnTo>
                  <a:lnTo>
                    <a:pt x="4733" y="1828"/>
                  </a:lnTo>
                  <a:lnTo>
                    <a:pt x="4697" y="1841"/>
                  </a:lnTo>
                  <a:lnTo>
                    <a:pt x="4658" y="1854"/>
                  </a:lnTo>
                  <a:lnTo>
                    <a:pt x="4619" y="1865"/>
                  </a:lnTo>
                  <a:lnTo>
                    <a:pt x="4579" y="1875"/>
                  </a:lnTo>
                  <a:lnTo>
                    <a:pt x="4537" y="1883"/>
                  </a:lnTo>
                  <a:lnTo>
                    <a:pt x="4496" y="1891"/>
                  </a:lnTo>
                  <a:lnTo>
                    <a:pt x="4453" y="1897"/>
                  </a:lnTo>
                  <a:lnTo>
                    <a:pt x="4408" y="1902"/>
                  </a:lnTo>
                  <a:lnTo>
                    <a:pt x="4362" y="1905"/>
                  </a:lnTo>
                  <a:lnTo>
                    <a:pt x="4317" y="1907"/>
                  </a:lnTo>
                  <a:lnTo>
                    <a:pt x="4269" y="1907"/>
                  </a:lnTo>
                  <a:lnTo>
                    <a:pt x="4222" y="1907"/>
                  </a:lnTo>
                  <a:lnTo>
                    <a:pt x="4174" y="1902"/>
                  </a:lnTo>
                  <a:lnTo>
                    <a:pt x="4124" y="1897"/>
                  </a:lnTo>
                  <a:lnTo>
                    <a:pt x="4072" y="1891"/>
                  </a:lnTo>
                  <a:lnTo>
                    <a:pt x="4021" y="1881"/>
                  </a:lnTo>
                  <a:lnTo>
                    <a:pt x="3969" y="1870"/>
                  </a:lnTo>
                  <a:lnTo>
                    <a:pt x="3915" y="1857"/>
                  </a:lnTo>
                  <a:lnTo>
                    <a:pt x="3861" y="1841"/>
                  </a:lnTo>
                  <a:lnTo>
                    <a:pt x="3807" y="1821"/>
                  </a:lnTo>
                  <a:lnTo>
                    <a:pt x="3751" y="1800"/>
                  </a:lnTo>
                  <a:lnTo>
                    <a:pt x="3695" y="1778"/>
                  </a:lnTo>
                  <a:lnTo>
                    <a:pt x="3636" y="1752"/>
                  </a:lnTo>
                  <a:lnTo>
                    <a:pt x="3579" y="1723"/>
                  </a:lnTo>
                  <a:lnTo>
                    <a:pt x="3520" y="1692"/>
                  </a:lnTo>
                  <a:lnTo>
                    <a:pt x="3460" y="1657"/>
                  </a:lnTo>
                  <a:lnTo>
                    <a:pt x="3399" y="1620"/>
                  </a:lnTo>
                  <a:lnTo>
                    <a:pt x="3338" y="1579"/>
                  </a:lnTo>
                  <a:lnTo>
                    <a:pt x="3275" y="1536"/>
                  </a:lnTo>
                  <a:lnTo>
                    <a:pt x="3213" y="1489"/>
                  </a:lnTo>
                  <a:lnTo>
                    <a:pt x="3149" y="1439"/>
                  </a:lnTo>
                  <a:lnTo>
                    <a:pt x="3085" y="1386"/>
                  </a:lnTo>
                  <a:lnTo>
                    <a:pt x="3020" y="1329"/>
                  </a:lnTo>
                  <a:lnTo>
                    <a:pt x="2892" y="1214"/>
                  </a:lnTo>
                  <a:lnTo>
                    <a:pt x="2766" y="1108"/>
                  </a:lnTo>
                  <a:lnTo>
                    <a:pt x="2645" y="1004"/>
                  </a:lnTo>
                  <a:lnTo>
                    <a:pt x="2527" y="909"/>
                  </a:lnTo>
                  <a:lnTo>
                    <a:pt x="2412" y="817"/>
                  </a:lnTo>
                  <a:lnTo>
                    <a:pt x="2301" y="733"/>
                  </a:lnTo>
                  <a:lnTo>
                    <a:pt x="2192" y="652"/>
                  </a:lnTo>
                  <a:lnTo>
                    <a:pt x="2085" y="578"/>
                  </a:lnTo>
                  <a:lnTo>
                    <a:pt x="1983" y="509"/>
                  </a:lnTo>
                  <a:lnTo>
                    <a:pt x="1883" y="446"/>
                  </a:lnTo>
                  <a:lnTo>
                    <a:pt x="1784" y="386"/>
                  </a:lnTo>
                  <a:lnTo>
                    <a:pt x="1688" y="331"/>
                  </a:lnTo>
                  <a:lnTo>
                    <a:pt x="1594" y="281"/>
                  </a:lnTo>
                  <a:lnTo>
                    <a:pt x="1502" y="236"/>
                  </a:lnTo>
                  <a:lnTo>
                    <a:pt x="1412" y="195"/>
                  </a:lnTo>
                  <a:lnTo>
                    <a:pt x="1323" y="158"/>
                  </a:lnTo>
                  <a:lnTo>
                    <a:pt x="1236" y="126"/>
                  </a:lnTo>
                  <a:lnTo>
                    <a:pt x="1150" y="97"/>
                  </a:lnTo>
                  <a:lnTo>
                    <a:pt x="1065" y="73"/>
                  </a:lnTo>
                  <a:lnTo>
                    <a:pt x="982" y="52"/>
                  </a:lnTo>
                  <a:lnTo>
                    <a:pt x="898" y="36"/>
                  </a:lnTo>
                  <a:lnTo>
                    <a:pt x="816" y="21"/>
                  </a:lnTo>
                  <a:lnTo>
                    <a:pt x="734" y="11"/>
                  </a:lnTo>
                  <a:lnTo>
                    <a:pt x="654" y="5"/>
                  </a:lnTo>
                  <a:lnTo>
                    <a:pt x="572" y="0"/>
                  </a:lnTo>
                  <a:lnTo>
                    <a:pt x="491" y="0"/>
                  </a:lnTo>
                  <a:lnTo>
                    <a:pt x="411" y="2"/>
                  </a:lnTo>
                  <a:lnTo>
                    <a:pt x="329" y="7"/>
                  </a:lnTo>
                  <a:lnTo>
                    <a:pt x="248" y="15"/>
                  </a:lnTo>
                  <a:lnTo>
                    <a:pt x="167" y="24"/>
                  </a:lnTo>
                  <a:lnTo>
                    <a:pt x="83" y="37"/>
                  </a:lnTo>
                  <a:lnTo>
                    <a:pt x="0" y="53"/>
                  </a:lnTo>
                </a:path>
              </a:pathLst>
            </a:custGeom>
            <a:noFill/>
            <a:ln w="9525">
              <a:solidFill>
                <a:srgbClr val="FFFFFF">
                  <a:alpha val="50195"/>
                </a:srgbClr>
              </a:solidFill>
              <a:round/>
              <a:headEnd/>
              <a:tailEnd/>
            </a:ln>
          </p:spPr>
          <p:txBody>
            <a:bodyPr lIns="98674" tIns="49339" rIns="98674" bIns="49339"/>
            <a:lstStyle/>
            <a:p>
              <a:pPr defTabSz="981527">
                <a:spcBef>
                  <a:spcPct val="50000"/>
                </a:spcBef>
              </a:pPr>
              <a:endParaRPr lang="ko-KR" altLang="en-US" sz="1000" b="1" dirty="0"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59" name="Freeform 23"/>
            <p:cNvSpPr>
              <a:spLocks/>
            </p:cNvSpPr>
            <p:nvPr userDrawn="1"/>
          </p:nvSpPr>
          <p:spPr bwMode="auto">
            <a:xfrm>
              <a:off x="503" y="949"/>
              <a:ext cx="5347" cy="920"/>
            </a:xfrm>
            <a:custGeom>
              <a:avLst/>
              <a:gdLst>
                <a:gd name="T0" fmla="*/ 5347 w 5347"/>
                <a:gd name="T1" fmla="*/ 1326 h 1841"/>
                <a:gd name="T2" fmla="*/ 5305 w 5347"/>
                <a:gd name="T3" fmla="*/ 1374 h 1841"/>
                <a:gd name="T4" fmla="*/ 5255 w 5347"/>
                <a:gd name="T5" fmla="*/ 1426 h 1841"/>
                <a:gd name="T6" fmla="*/ 5184 w 5347"/>
                <a:gd name="T7" fmla="*/ 1492 h 1841"/>
                <a:gd name="T8" fmla="*/ 5095 w 5347"/>
                <a:gd name="T9" fmla="*/ 1563 h 1841"/>
                <a:gd name="T10" fmla="*/ 4989 w 5347"/>
                <a:gd name="T11" fmla="*/ 1636 h 1841"/>
                <a:gd name="T12" fmla="*/ 4897 w 5347"/>
                <a:gd name="T13" fmla="*/ 1689 h 1841"/>
                <a:gd name="T14" fmla="*/ 4830 w 5347"/>
                <a:gd name="T15" fmla="*/ 1721 h 1841"/>
                <a:gd name="T16" fmla="*/ 4759 w 5347"/>
                <a:gd name="T17" fmla="*/ 1752 h 1841"/>
                <a:gd name="T18" fmla="*/ 4685 w 5347"/>
                <a:gd name="T19" fmla="*/ 1778 h 1841"/>
                <a:gd name="T20" fmla="*/ 4605 w 5347"/>
                <a:gd name="T21" fmla="*/ 1800 h 1841"/>
                <a:gd name="T22" fmla="*/ 4522 w 5347"/>
                <a:gd name="T23" fmla="*/ 1820 h 1841"/>
                <a:gd name="T24" fmla="*/ 4436 w 5347"/>
                <a:gd name="T25" fmla="*/ 1833 h 1841"/>
                <a:gd name="T26" fmla="*/ 4344 w 5347"/>
                <a:gd name="T27" fmla="*/ 1839 h 1841"/>
                <a:gd name="T28" fmla="*/ 4250 w 5347"/>
                <a:gd name="T29" fmla="*/ 1841 h 1841"/>
                <a:gd name="T30" fmla="*/ 4151 w 5347"/>
                <a:gd name="T31" fmla="*/ 1834 h 1841"/>
                <a:gd name="T32" fmla="*/ 4049 w 5347"/>
                <a:gd name="T33" fmla="*/ 1820 h 1841"/>
                <a:gd name="T34" fmla="*/ 3943 w 5347"/>
                <a:gd name="T35" fmla="*/ 1797 h 1841"/>
                <a:gd name="T36" fmla="*/ 3833 w 5347"/>
                <a:gd name="T37" fmla="*/ 1765 h 1841"/>
                <a:gd name="T38" fmla="*/ 3720 w 5347"/>
                <a:gd name="T39" fmla="*/ 1723 h 1841"/>
                <a:gd name="T40" fmla="*/ 3603 w 5347"/>
                <a:gd name="T41" fmla="*/ 1669 h 1841"/>
                <a:gd name="T42" fmla="*/ 3484 w 5347"/>
                <a:gd name="T43" fmla="*/ 1605 h 1841"/>
                <a:gd name="T44" fmla="*/ 3361 w 5347"/>
                <a:gd name="T45" fmla="*/ 1531 h 1841"/>
                <a:gd name="T46" fmla="*/ 3235 w 5347"/>
                <a:gd name="T47" fmla="*/ 1442 h 1841"/>
                <a:gd name="T48" fmla="*/ 3104 w 5347"/>
                <a:gd name="T49" fmla="*/ 1340 h 1841"/>
                <a:gd name="T50" fmla="*/ 3039 w 5347"/>
                <a:gd name="T51" fmla="*/ 1285 h 1841"/>
                <a:gd name="T52" fmla="*/ 2782 w 5347"/>
                <a:gd name="T53" fmla="*/ 1067 h 1841"/>
                <a:gd name="T54" fmla="*/ 2539 w 5347"/>
                <a:gd name="T55" fmla="*/ 872 h 1841"/>
                <a:gd name="T56" fmla="*/ 2310 w 5347"/>
                <a:gd name="T57" fmla="*/ 701 h 1841"/>
                <a:gd name="T58" fmla="*/ 2094 w 5347"/>
                <a:gd name="T59" fmla="*/ 549 h 1841"/>
                <a:gd name="T60" fmla="*/ 1888 w 5347"/>
                <a:gd name="T61" fmla="*/ 420 h 1841"/>
                <a:gd name="T62" fmla="*/ 1692 w 5347"/>
                <a:gd name="T63" fmla="*/ 308 h 1841"/>
                <a:gd name="T64" fmla="*/ 1505 w 5347"/>
                <a:gd name="T65" fmla="*/ 218 h 1841"/>
                <a:gd name="T66" fmla="*/ 1325 w 5347"/>
                <a:gd name="T67" fmla="*/ 142 h 1841"/>
                <a:gd name="T68" fmla="*/ 1151 w 5347"/>
                <a:gd name="T69" fmla="*/ 85 h 1841"/>
                <a:gd name="T70" fmla="*/ 982 w 5347"/>
                <a:gd name="T71" fmla="*/ 43 h 1841"/>
                <a:gd name="T72" fmla="*/ 816 w 5347"/>
                <a:gd name="T73" fmla="*/ 16 h 1841"/>
                <a:gd name="T74" fmla="*/ 653 w 5347"/>
                <a:gd name="T75" fmla="*/ 1 h 1841"/>
                <a:gd name="T76" fmla="*/ 491 w 5347"/>
                <a:gd name="T77" fmla="*/ 0 h 1841"/>
                <a:gd name="T78" fmla="*/ 329 w 5347"/>
                <a:gd name="T79" fmla="*/ 11 h 1841"/>
                <a:gd name="T80" fmla="*/ 167 w 5347"/>
                <a:gd name="T81" fmla="*/ 32 h 1841"/>
                <a:gd name="T82" fmla="*/ 0 w 5347"/>
                <a:gd name="T83" fmla="*/ 63 h 1841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5347"/>
                <a:gd name="T127" fmla="*/ 0 h 1841"/>
                <a:gd name="T128" fmla="*/ 5347 w 5347"/>
                <a:gd name="T129" fmla="*/ 1841 h 1841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5347" h="1841">
                  <a:moveTo>
                    <a:pt x="5347" y="1326"/>
                  </a:moveTo>
                  <a:lnTo>
                    <a:pt x="5347" y="1326"/>
                  </a:lnTo>
                  <a:lnTo>
                    <a:pt x="5336" y="1338"/>
                  </a:lnTo>
                  <a:lnTo>
                    <a:pt x="5305" y="1374"/>
                  </a:lnTo>
                  <a:lnTo>
                    <a:pt x="5283" y="1398"/>
                  </a:lnTo>
                  <a:lnTo>
                    <a:pt x="5255" y="1426"/>
                  </a:lnTo>
                  <a:lnTo>
                    <a:pt x="5222" y="1458"/>
                  </a:lnTo>
                  <a:lnTo>
                    <a:pt x="5184" y="1492"/>
                  </a:lnTo>
                  <a:lnTo>
                    <a:pt x="5143" y="1526"/>
                  </a:lnTo>
                  <a:lnTo>
                    <a:pt x="5095" y="1563"/>
                  </a:lnTo>
                  <a:lnTo>
                    <a:pt x="5046" y="1600"/>
                  </a:lnTo>
                  <a:lnTo>
                    <a:pt x="4989" y="1636"/>
                  </a:lnTo>
                  <a:lnTo>
                    <a:pt x="4929" y="1671"/>
                  </a:lnTo>
                  <a:lnTo>
                    <a:pt x="4897" y="1689"/>
                  </a:lnTo>
                  <a:lnTo>
                    <a:pt x="4865" y="1705"/>
                  </a:lnTo>
                  <a:lnTo>
                    <a:pt x="4830" y="1721"/>
                  </a:lnTo>
                  <a:lnTo>
                    <a:pt x="4796" y="1737"/>
                  </a:lnTo>
                  <a:lnTo>
                    <a:pt x="4759" y="1752"/>
                  </a:lnTo>
                  <a:lnTo>
                    <a:pt x="4723" y="1765"/>
                  </a:lnTo>
                  <a:lnTo>
                    <a:pt x="4685" y="1778"/>
                  </a:lnTo>
                  <a:lnTo>
                    <a:pt x="4646" y="1791"/>
                  </a:lnTo>
                  <a:lnTo>
                    <a:pt x="4605" y="1800"/>
                  </a:lnTo>
                  <a:lnTo>
                    <a:pt x="4565" y="1812"/>
                  </a:lnTo>
                  <a:lnTo>
                    <a:pt x="4522" y="1820"/>
                  </a:lnTo>
                  <a:lnTo>
                    <a:pt x="4479" y="1826"/>
                  </a:lnTo>
                  <a:lnTo>
                    <a:pt x="4436" y="1833"/>
                  </a:lnTo>
                  <a:lnTo>
                    <a:pt x="4390" y="1837"/>
                  </a:lnTo>
                  <a:lnTo>
                    <a:pt x="4344" y="1839"/>
                  </a:lnTo>
                  <a:lnTo>
                    <a:pt x="4297" y="1841"/>
                  </a:lnTo>
                  <a:lnTo>
                    <a:pt x="4250" y="1841"/>
                  </a:lnTo>
                  <a:lnTo>
                    <a:pt x="4200" y="1837"/>
                  </a:lnTo>
                  <a:lnTo>
                    <a:pt x="4151" y="1834"/>
                  </a:lnTo>
                  <a:lnTo>
                    <a:pt x="4100" y="1828"/>
                  </a:lnTo>
                  <a:lnTo>
                    <a:pt x="4049" y="1820"/>
                  </a:lnTo>
                  <a:lnTo>
                    <a:pt x="3996" y="1808"/>
                  </a:lnTo>
                  <a:lnTo>
                    <a:pt x="3943" y="1797"/>
                  </a:lnTo>
                  <a:lnTo>
                    <a:pt x="3888" y="1781"/>
                  </a:lnTo>
                  <a:lnTo>
                    <a:pt x="3833" y="1765"/>
                  </a:lnTo>
                  <a:lnTo>
                    <a:pt x="3776" y="1744"/>
                  </a:lnTo>
                  <a:lnTo>
                    <a:pt x="3720" y="1723"/>
                  </a:lnTo>
                  <a:lnTo>
                    <a:pt x="3663" y="1697"/>
                  </a:lnTo>
                  <a:lnTo>
                    <a:pt x="3603" y="1669"/>
                  </a:lnTo>
                  <a:lnTo>
                    <a:pt x="3545" y="1639"/>
                  </a:lnTo>
                  <a:lnTo>
                    <a:pt x="3484" y="1605"/>
                  </a:lnTo>
                  <a:lnTo>
                    <a:pt x="3422" y="1569"/>
                  </a:lnTo>
                  <a:lnTo>
                    <a:pt x="3361" y="1531"/>
                  </a:lnTo>
                  <a:lnTo>
                    <a:pt x="3297" y="1487"/>
                  </a:lnTo>
                  <a:lnTo>
                    <a:pt x="3235" y="1442"/>
                  </a:lnTo>
                  <a:lnTo>
                    <a:pt x="3170" y="1393"/>
                  </a:lnTo>
                  <a:lnTo>
                    <a:pt x="3104" y="1340"/>
                  </a:lnTo>
                  <a:lnTo>
                    <a:pt x="3039" y="1285"/>
                  </a:lnTo>
                  <a:lnTo>
                    <a:pt x="2909" y="1172"/>
                  </a:lnTo>
                  <a:lnTo>
                    <a:pt x="2782" y="1067"/>
                  </a:lnTo>
                  <a:lnTo>
                    <a:pt x="2659" y="967"/>
                  </a:lnTo>
                  <a:lnTo>
                    <a:pt x="2539" y="872"/>
                  </a:lnTo>
                  <a:lnTo>
                    <a:pt x="2423" y="783"/>
                  </a:lnTo>
                  <a:lnTo>
                    <a:pt x="2310" y="701"/>
                  </a:lnTo>
                  <a:lnTo>
                    <a:pt x="2201" y="622"/>
                  </a:lnTo>
                  <a:lnTo>
                    <a:pt x="2094" y="549"/>
                  </a:lnTo>
                  <a:lnTo>
                    <a:pt x="1990" y="483"/>
                  </a:lnTo>
                  <a:lnTo>
                    <a:pt x="1888" y="420"/>
                  </a:lnTo>
                  <a:lnTo>
                    <a:pt x="1788" y="362"/>
                  </a:lnTo>
                  <a:lnTo>
                    <a:pt x="1692" y="308"/>
                  </a:lnTo>
                  <a:lnTo>
                    <a:pt x="1597" y="261"/>
                  </a:lnTo>
                  <a:lnTo>
                    <a:pt x="1505" y="218"/>
                  </a:lnTo>
                  <a:lnTo>
                    <a:pt x="1413" y="177"/>
                  </a:lnTo>
                  <a:lnTo>
                    <a:pt x="1325" y="142"/>
                  </a:lnTo>
                  <a:lnTo>
                    <a:pt x="1237" y="111"/>
                  </a:lnTo>
                  <a:lnTo>
                    <a:pt x="1151" y="85"/>
                  </a:lnTo>
                  <a:lnTo>
                    <a:pt x="1065" y="61"/>
                  </a:lnTo>
                  <a:lnTo>
                    <a:pt x="982" y="43"/>
                  </a:lnTo>
                  <a:lnTo>
                    <a:pt x="898" y="27"/>
                  </a:lnTo>
                  <a:lnTo>
                    <a:pt x="816" y="16"/>
                  </a:lnTo>
                  <a:lnTo>
                    <a:pt x="734" y="6"/>
                  </a:lnTo>
                  <a:lnTo>
                    <a:pt x="653" y="1"/>
                  </a:lnTo>
                  <a:lnTo>
                    <a:pt x="572" y="0"/>
                  </a:lnTo>
                  <a:lnTo>
                    <a:pt x="491" y="0"/>
                  </a:lnTo>
                  <a:lnTo>
                    <a:pt x="410" y="5"/>
                  </a:lnTo>
                  <a:lnTo>
                    <a:pt x="329" y="11"/>
                  </a:lnTo>
                  <a:lnTo>
                    <a:pt x="249" y="21"/>
                  </a:lnTo>
                  <a:lnTo>
                    <a:pt x="167" y="32"/>
                  </a:lnTo>
                  <a:lnTo>
                    <a:pt x="83" y="47"/>
                  </a:lnTo>
                  <a:lnTo>
                    <a:pt x="0" y="63"/>
                  </a:lnTo>
                </a:path>
              </a:pathLst>
            </a:custGeom>
            <a:noFill/>
            <a:ln w="9525">
              <a:solidFill>
                <a:srgbClr val="FFFFFF">
                  <a:alpha val="50195"/>
                </a:srgbClr>
              </a:solidFill>
              <a:round/>
              <a:headEnd/>
              <a:tailEnd/>
            </a:ln>
          </p:spPr>
          <p:txBody>
            <a:bodyPr lIns="98674" tIns="49339" rIns="98674" bIns="49339"/>
            <a:lstStyle/>
            <a:p>
              <a:pPr defTabSz="981527">
                <a:spcBef>
                  <a:spcPct val="50000"/>
                </a:spcBef>
              </a:pPr>
              <a:endParaRPr lang="ko-KR" altLang="en-US" sz="1000" b="1" dirty="0"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60" name="Freeform 24"/>
            <p:cNvSpPr>
              <a:spLocks/>
            </p:cNvSpPr>
            <p:nvPr userDrawn="1"/>
          </p:nvSpPr>
          <p:spPr bwMode="auto">
            <a:xfrm>
              <a:off x="522" y="968"/>
              <a:ext cx="5365" cy="888"/>
            </a:xfrm>
            <a:custGeom>
              <a:avLst/>
              <a:gdLst>
                <a:gd name="T0" fmla="*/ 5365 w 5365"/>
                <a:gd name="T1" fmla="*/ 1235 h 1776"/>
                <a:gd name="T2" fmla="*/ 5325 w 5365"/>
                <a:gd name="T3" fmla="*/ 1285 h 1776"/>
                <a:gd name="T4" fmla="*/ 5275 w 5365"/>
                <a:gd name="T5" fmla="*/ 1340 h 1776"/>
                <a:gd name="T6" fmla="*/ 5206 w 5365"/>
                <a:gd name="T7" fmla="*/ 1406 h 1776"/>
                <a:gd name="T8" fmla="*/ 5118 w 5365"/>
                <a:gd name="T9" fmla="*/ 1479 h 1776"/>
                <a:gd name="T10" fmla="*/ 5013 w 5365"/>
                <a:gd name="T11" fmla="*/ 1555 h 1776"/>
                <a:gd name="T12" fmla="*/ 4921 w 5365"/>
                <a:gd name="T13" fmla="*/ 1610 h 1776"/>
                <a:gd name="T14" fmla="*/ 4854 w 5365"/>
                <a:gd name="T15" fmla="*/ 1644 h 1776"/>
                <a:gd name="T16" fmla="*/ 4785 w 5365"/>
                <a:gd name="T17" fmla="*/ 1676 h 1776"/>
                <a:gd name="T18" fmla="*/ 4710 w 5365"/>
                <a:gd name="T19" fmla="*/ 1705 h 1776"/>
                <a:gd name="T20" fmla="*/ 4631 w 5365"/>
                <a:gd name="T21" fmla="*/ 1729 h 1776"/>
                <a:gd name="T22" fmla="*/ 4549 w 5365"/>
                <a:gd name="T23" fmla="*/ 1749 h 1776"/>
                <a:gd name="T24" fmla="*/ 4461 w 5365"/>
                <a:gd name="T25" fmla="*/ 1765 h 1776"/>
                <a:gd name="T26" fmla="*/ 4370 w 5365"/>
                <a:gd name="T27" fmla="*/ 1773 h 1776"/>
                <a:gd name="T28" fmla="*/ 4275 w 5365"/>
                <a:gd name="T29" fmla="*/ 1776 h 1776"/>
                <a:gd name="T30" fmla="*/ 4177 w 5365"/>
                <a:gd name="T31" fmla="*/ 1771 h 1776"/>
                <a:gd name="T32" fmla="*/ 4074 w 5365"/>
                <a:gd name="T33" fmla="*/ 1758 h 1776"/>
                <a:gd name="T34" fmla="*/ 3969 w 5365"/>
                <a:gd name="T35" fmla="*/ 1737 h 1776"/>
                <a:gd name="T36" fmla="*/ 3857 w 5365"/>
                <a:gd name="T37" fmla="*/ 1708 h 1776"/>
                <a:gd name="T38" fmla="*/ 3745 w 5365"/>
                <a:gd name="T39" fmla="*/ 1668 h 1776"/>
                <a:gd name="T40" fmla="*/ 3627 w 5365"/>
                <a:gd name="T41" fmla="*/ 1618 h 1776"/>
                <a:gd name="T42" fmla="*/ 3506 w 5365"/>
                <a:gd name="T43" fmla="*/ 1555 h 1776"/>
                <a:gd name="T44" fmla="*/ 3383 w 5365"/>
                <a:gd name="T45" fmla="*/ 1482 h 1776"/>
                <a:gd name="T46" fmla="*/ 3255 w 5365"/>
                <a:gd name="T47" fmla="*/ 1397 h 1776"/>
                <a:gd name="T48" fmla="*/ 3124 w 5365"/>
                <a:gd name="T49" fmla="*/ 1297 h 1776"/>
                <a:gd name="T50" fmla="*/ 3058 w 5365"/>
                <a:gd name="T51" fmla="*/ 1242 h 1776"/>
                <a:gd name="T52" fmla="*/ 2797 w 5365"/>
                <a:gd name="T53" fmla="*/ 1029 h 1776"/>
                <a:gd name="T54" fmla="*/ 2551 w 5365"/>
                <a:gd name="T55" fmla="*/ 838 h 1776"/>
                <a:gd name="T56" fmla="*/ 2319 w 5365"/>
                <a:gd name="T57" fmla="*/ 670 h 1776"/>
                <a:gd name="T58" fmla="*/ 2101 w 5365"/>
                <a:gd name="T59" fmla="*/ 523 h 1776"/>
                <a:gd name="T60" fmla="*/ 1893 w 5365"/>
                <a:gd name="T61" fmla="*/ 396 h 1776"/>
                <a:gd name="T62" fmla="*/ 1696 w 5365"/>
                <a:gd name="T63" fmla="*/ 289 h 1776"/>
                <a:gd name="T64" fmla="*/ 1507 w 5365"/>
                <a:gd name="T65" fmla="*/ 200 h 1776"/>
                <a:gd name="T66" fmla="*/ 1325 w 5365"/>
                <a:gd name="T67" fmla="*/ 129 h 1776"/>
                <a:gd name="T68" fmla="*/ 1150 w 5365"/>
                <a:gd name="T69" fmla="*/ 74 h 1776"/>
                <a:gd name="T70" fmla="*/ 981 w 5365"/>
                <a:gd name="T71" fmla="*/ 36 h 1776"/>
                <a:gd name="T72" fmla="*/ 815 w 5365"/>
                <a:gd name="T73" fmla="*/ 11 h 1776"/>
                <a:gd name="T74" fmla="*/ 652 w 5365"/>
                <a:gd name="T75" fmla="*/ 2 h 1776"/>
                <a:gd name="T76" fmla="*/ 491 w 5365"/>
                <a:gd name="T77" fmla="*/ 3 h 1776"/>
                <a:gd name="T78" fmla="*/ 328 w 5365"/>
                <a:gd name="T79" fmla="*/ 18 h 1776"/>
                <a:gd name="T80" fmla="*/ 166 w 5365"/>
                <a:gd name="T81" fmla="*/ 42 h 1776"/>
                <a:gd name="T82" fmla="*/ 0 w 5365"/>
                <a:gd name="T83" fmla="*/ 76 h 177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5365"/>
                <a:gd name="T127" fmla="*/ 0 h 1776"/>
                <a:gd name="T128" fmla="*/ 5365 w 5365"/>
                <a:gd name="T129" fmla="*/ 1776 h 177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5365" h="1776">
                  <a:moveTo>
                    <a:pt x="5365" y="1235"/>
                  </a:moveTo>
                  <a:lnTo>
                    <a:pt x="5365" y="1235"/>
                  </a:lnTo>
                  <a:lnTo>
                    <a:pt x="5354" y="1248"/>
                  </a:lnTo>
                  <a:lnTo>
                    <a:pt x="5325" y="1285"/>
                  </a:lnTo>
                  <a:lnTo>
                    <a:pt x="5301" y="1311"/>
                  </a:lnTo>
                  <a:lnTo>
                    <a:pt x="5275" y="1340"/>
                  </a:lnTo>
                  <a:lnTo>
                    <a:pt x="5243" y="1371"/>
                  </a:lnTo>
                  <a:lnTo>
                    <a:pt x="5206" y="1406"/>
                  </a:lnTo>
                  <a:lnTo>
                    <a:pt x="5164" y="1442"/>
                  </a:lnTo>
                  <a:lnTo>
                    <a:pt x="5118" y="1479"/>
                  </a:lnTo>
                  <a:lnTo>
                    <a:pt x="5067" y="1518"/>
                  </a:lnTo>
                  <a:lnTo>
                    <a:pt x="5013" y="1555"/>
                  </a:lnTo>
                  <a:lnTo>
                    <a:pt x="4953" y="1592"/>
                  </a:lnTo>
                  <a:lnTo>
                    <a:pt x="4921" y="1610"/>
                  </a:lnTo>
                  <a:lnTo>
                    <a:pt x="4889" y="1628"/>
                  </a:lnTo>
                  <a:lnTo>
                    <a:pt x="4854" y="1644"/>
                  </a:lnTo>
                  <a:lnTo>
                    <a:pt x="4820" y="1660"/>
                  </a:lnTo>
                  <a:lnTo>
                    <a:pt x="4785" y="1676"/>
                  </a:lnTo>
                  <a:lnTo>
                    <a:pt x="4747" y="1691"/>
                  </a:lnTo>
                  <a:lnTo>
                    <a:pt x="4710" y="1705"/>
                  </a:lnTo>
                  <a:lnTo>
                    <a:pt x="4671" y="1718"/>
                  </a:lnTo>
                  <a:lnTo>
                    <a:pt x="4631" y="1729"/>
                  </a:lnTo>
                  <a:lnTo>
                    <a:pt x="4591" y="1739"/>
                  </a:lnTo>
                  <a:lnTo>
                    <a:pt x="4549" y="1749"/>
                  </a:lnTo>
                  <a:lnTo>
                    <a:pt x="4506" y="1757"/>
                  </a:lnTo>
                  <a:lnTo>
                    <a:pt x="4461" y="1765"/>
                  </a:lnTo>
                  <a:lnTo>
                    <a:pt x="4417" y="1770"/>
                  </a:lnTo>
                  <a:lnTo>
                    <a:pt x="4370" y="1773"/>
                  </a:lnTo>
                  <a:lnTo>
                    <a:pt x="4324" y="1775"/>
                  </a:lnTo>
                  <a:lnTo>
                    <a:pt x="4275" y="1776"/>
                  </a:lnTo>
                  <a:lnTo>
                    <a:pt x="4227" y="1775"/>
                  </a:lnTo>
                  <a:lnTo>
                    <a:pt x="4177" y="1771"/>
                  </a:lnTo>
                  <a:lnTo>
                    <a:pt x="4125" y="1766"/>
                  </a:lnTo>
                  <a:lnTo>
                    <a:pt x="4074" y="1758"/>
                  </a:lnTo>
                  <a:lnTo>
                    <a:pt x="4021" y="1749"/>
                  </a:lnTo>
                  <a:lnTo>
                    <a:pt x="3969" y="1737"/>
                  </a:lnTo>
                  <a:lnTo>
                    <a:pt x="3913" y="1724"/>
                  </a:lnTo>
                  <a:lnTo>
                    <a:pt x="3857" y="1708"/>
                  </a:lnTo>
                  <a:lnTo>
                    <a:pt x="3802" y="1689"/>
                  </a:lnTo>
                  <a:lnTo>
                    <a:pt x="3745" y="1668"/>
                  </a:lnTo>
                  <a:lnTo>
                    <a:pt x="3687" y="1644"/>
                  </a:lnTo>
                  <a:lnTo>
                    <a:pt x="3627" y="1618"/>
                  </a:lnTo>
                  <a:lnTo>
                    <a:pt x="3567" y="1587"/>
                  </a:lnTo>
                  <a:lnTo>
                    <a:pt x="3506" y="1555"/>
                  </a:lnTo>
                  <a:lnTo>
                    <a:pt x="3445" y="1521"/>
                  </a:lnTo>
                  <a:lnTo>
                    <a:pt x="3383" y="1482"/>
                  </a:lnTo>
                  <a:lnTo>
                    <a:pt x="3319" y="1440"/>
                  </a:lnTo>
                  <a:lnTo>
                    <a:pt x="3255" y="1397"/>
                  </a:lnTo>
                  <a:lnTo>
                    <a:pt x="3190" y="1348"/>
                  </a:lnTo>
                  <a:lnTo>
                    <a:pt x="3124" y="1297"/>
                  </a:lnTo>
                  <a:lnTo>
                    <a:pt x="3058" y="1242"/>
                  </a:lnTo>
                  <a:lnTo>
                    <a:pt x="2924" y="1132"/>
                  </a:lnTo>
                  <a:lnTo>
                    <a:pt x="2797" y="1029"/>
                  </a:lnTo>
                  <a:lnTo>
                    <a:pt x="2672" y="930"/>
                  </a:lnTo>
                  <a:lnTo>
                    <a:pt x="2551" y="838"/>
                  </a:lnTo>
                  <a:lnTo>
                    <a:pt x="2434" y="751"/>
                  </a:lnTo>
                  <a:lnTo>
                    <a:pt x="2319" y="670"/>
                  </a:lnTo>
                  <a:lnTo>
                    <a:pt x="2209" y="593"/>
                  </a:lnTo>
                  <a:lnTo>
                    <a:pt x="2101" y="523"/>
                  </a:lnTo>
                  <a:lnTo>
                    <a:pt x="1996" y="457"/>
                  </a:lnTo>
                  <a:lnTo>
                    <a:pt x="1893" y="396"/>
                  </a:lnTo>
                  <a:lnTo>
                    <a:pt x="1793" y="341"/>
                  </a:lnTo>
                  <a:lnTo>
                    <a:pt x="1696" y="289"/>
                  </a:lnTo>
                  <a:lnTo>
                    <a:pt x="1600" y="242"/>
                  </a:lnTo>
                  <a:lnTo>
                    <a:pt x="1507" y="200"/>
                  </a:lnTo>
                  <a:lnTo>
                    <a:pt x="1415" y="163"/>
                  </a:lnTo>
                  <a:lnTo>
                    <a:pt x="1325" y="129"/>
                  </a:lnTo>
                  <a:lnTo>
                    <a:pt x="1238" y="100"/>
                  </a:lnTo>
                  <a:lnTo>
                    <a:pt x="1150" y="74"/>
                  </a:lnTo>
                  <a:lnTo>
                    <a:pt x="1065" y="53"/>
                  </a:lnTo>
                  <a:lnTo>
                    <a:pt x="981" y="36"/>
                  </a:lnTo>
                  <a:lnTo>
                    <a:pt x="897" y="23"/>
                  </a:lnTo>
                  <a:lnTo>
                    <a:pt x="815" y="11"/>
                  </a:lnTo>
                  <a:lnTo>
                    <a:pt x="734" y="5"/>
                  </a:lnTo>
                  <a:lnTo>
                    <a:pt x="652" y="2"/>
                  </a:lnTo>
                  <a:lnTo>
                    <a:pt x="571" y="0"/>
                  </a:lnTo>
                  <a:lnTo>
                    <a:pt x="491" y="3"/>
                  </a:lnTo>
                  <a:lnTo>
                    <a:pt x="409" y="8"/>
                  </a:lnTo>
                  <a:lnTo>
                    <a:pt x="328" y="18"/>
                  </a:lnTo>
                  <a:lnTo>
                    <a:pt x="248" y="29"/>
                  </a:lnTo>
                  <a:lnTo>
                    <a:pt x="166" y="42"/>
                  </a:lnTo>
                  <a:lnTo>
                    <a:pt x="84" y="58"/>
                  </a:lnTo>
                  <a:lnTo>
                    <a:pt x="0" y="76"/>
                  </a:lnTo>
                </a:path>
              </a:pathLst>
            </a:custGeom>
            <a:noFill/>
            <a:ln w="9525">
              <a:solidFill>
                <a:srgbClr val="FFFFFF">
                  <a:alpha val="50195"/>
                </a:srgbClr>
              </a:solidFill>
              <a:round/>
              <a:headEnd/>
              <a:tailEnd/>
            </a:ln>
          </p:spPr>
          <p:txBody>
            <a:bodyPr lIns="98674" tIns="49339" rIns="98674" bIns="49339"/>
            <a:lstStyle/>
            <a:p>
              <a:pPr defTabSz="981527">
                <a:spcBef>
                  <a:spcPct val="50000"/>
                </a:spcBef>
              </a:pPr>
              <a:endParaRPr lang="ko-KR" altLang="en-US" sz="1000" b="1" dirty="0"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61" name="Freeform 25"/>
            <p:cNvSpPr>
              <a:spLocks/>
            </p:cNvSpPr>
            <p:nvPr userDrawn="1"/>
          </p:nvSpPr>
          <p:spPr bwMode="auto">
            <a:xfrm>
              <a:off x="542" y="987"/>
              <a:ext cx="5381" cy="854"/>
            </a:xfrm>
            <a:custGeom>
              <a:avLst/>
              <a:gdLst>
                <a:gd name="T0" fmla="*/ 5381 w 5381"/>
                <a:gd name="T1" fmla="*/ 1145 h 1708"/>
                <a:gd name="T2" fmla="*/ 5341 w 5381"/>
                <a:gd name="T3" fmla="*/ 1195 h 1708"/>
                <a:gd name="T4" fmla="*/ 5293 w 5381"/>
                <a:gd name="T5" fmla="*/ 1250 h 1708"/>
                <a:gd name="T6" fmla="*/ 5224 w 5381"/>
                <a:gd name="T7" fmla="*/ 1319 h 1708"/>
                <a:gd name="T8" fmla="*/ 5138 w 5381"/>
                <a:gd name="T9" fmla="*/ 1395 h 1708"/>
                <a:gd name="T10" fmla="*/ 5033 w 5381"/>
                <a:gd name="T11" fmla="*/ 1472 h 1708"/>
                <a:gd name="T12" fmla="*/ 4943 w 5381"/>
                <a:gd name="T13" fmla="*/ 1529 h 1708"/>
                <a:gd name="T14" fmla="*/ 4877 w 5381"/>
                <a:gd name="T15" fmla="*/ 1564 h 1708"/>
                <a:gd name="T16" fmla="*/ 4808 w 5381"/>
                <a:gd name="T17" fmla="*/ 1598 h 1708"/>
                <a:gd name="T18" fmla="*/ 4733 w 5381"/>
                <a:gd name="T19" fmla="*/ 1629 h 1708"/>
                <a:gd name="T20" fmla="*/ 4655 w 5381"/>
                <a:gd name="T21" fmla="*/ 1655 h 1708"/>
                <a:gd name="T22" fmla="*/ 4572 w 5381"/>
                <a:gd name="T23" fmla="*/ 1676 h 1708"/>
                <a:gd name="T24" fmla="*/ 4486 w 5381"/>
                <a:gd name="T25" fmla="*/ 1694 h 1708"/>
                <a:gd name="T26" fmla="*/ 4396 w 5381"/>
                <a:gd name="T27" fmla="*/ 1705 h 1708"/>
                <a:gd name="T28" fmla="*/ 4300 w 5381"/>
                <a:gd name="T29" fmla="*/ 1708 h 1708"/>
                <a:gd name="T30" fmla="*/ 4201 w 5381"/>
                <a:gd name="T31" fmla="*/ 1706 h 1708"/>
                <a:gd name="T32" fmla="*/ 4098 w 5381"/>
                <a:gd name="T33" fmla="*/ 1695 h 1708"/>
                <a:gd name="T34" fmla="*/ 3992 w 5381"/>
                <a:gd name="T35" fmla="*/ 1677 h 1708"/>
                <a:gd name="T36" fmla="*/ 3882 w 5381"/>
                <a:gd name="T37" fmla="*/ 1648 h 1708"/>
                <a:gd name="T38" fmla="*/ 3768 w 5381"/>
                <a:gd name="T39" fmla="*/ 1611 h 1708"/>
                <a:gd name="T40" fmla="*/ 3650 w 5381"/>
                <a:gd name="T41" fmla="*/ 1563 h 1708"/>
                <a:gd name="T42" fmla="*/ 3528 w 5381"/>
                <a:gd name="T43" fmla="*/ 1503 h 1708"/>
                <a:gd name="T44" fmla="*/ 3403 w 5381"/>
                <a:gd name="T45" fmla="*/ 1432 h 1708"/>
                <a:gd name="T46" fmla="*/ 3274 w 5381"/>
                <a:gd name="T47" fmla="*/ 1348 h 1708"/>
                <a:gd name="T48" fmla="*/ 3142 w 5381"/>
                <a:gd name="T49" fmla="*/ 1251 h 1708"/>
                <a:gd name="T50" fmla="*/ 3074 w 5381"/>
                <a:gd name="T51" fmla="*/ 1198 h 1708"/>
                <a:gd name="T52" fmla="*/ 2810 w 5381"/>
                <a:gd name="T53" fmla="*/ 988 h 1708"/>
                <a:gd name="T54" fmla="*/ 2561 w 5381"/>
                <a:gd name="T55" fmla="*/ 801 h 1708"/>
                <a:gd name="T56" fmla="*/ 2328 w 5381"/>
                <a:gd name="T57" fmla="*/ 638 h 1708"/>
                <a:gd name="T58" fmla="*/ 2106 w 5381"/>
                <a:gd name="T59" fmla="*/ 494 h 1708"/>
                <a:gd name="T60" fmla="*/ 1898 w 5381"/>
                <a:gd name="T61" fmla="*/ 371 h 1708"/>
                <a:gd name="T62" fmla="*/ 1698 w 5381"/>
                <a:gd name="T63" fmla="*/ 268 h 1708"/>
                <a:gd name="T64" fmla="*/ 1508 w 5381"/>
                <a:gd name="T65" fmla="*/ 182 h 1708"/>
                <a:gd name="T66" fmla="*/ 1326 w 5381"/>
                <a:gd name="T67" fmla="*/ 114 h 1708"/>
                <a:gd name="T68" fmla="*/ 1149 w 5381"/>
                <a:gd name="T69" fmla="*/ 63 h 1708"/>
                <a:gd name="T70" fmla="*/ 980 w 5381"/>
                <a:gd name="T71" fmla="*/ 27 h 1708"/>
                <a:gd name="T72" fmla="*/ 813 w 5381"/>
                <a:gd name="T73" fmla="*/ 6 h 1708"/>
                <a:gd name="T74" fmla="*/ 650 w 5381"/>
                <a:gd name="T75" fmla="*/ 0 h 1708"/>
                <a:gd name="T76" fmla="*/ 489 w 5381"/>
                <a:gd name="T77" fmla="*/ 5 h 1708"/>
                <a:gd name="T78" fmla="*/ 328 w 5381"/>
                <a:gd name="T79" fmla="*/ 22 h 1708"/>
                <a:gd name="T80" fmla="*/ 165 w 5381"/>
                <a:gd name="T81" fmla="*/ 50 h 1708"/>
                <a:gd name="T82" fmla="*/ 0 w 5381"/>
                <a:gd name="T83" fmla="*/ 89 h 1708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5381"/>
                <a:gd name="T127" fmla="*/ 0 h 1708"/>
                <a:gd name="T128" fmla="*/ 5381 w 5381"/>
                <a:gd name="T129" fmla="*/ 1708 h 1708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5381" h="1708">
                  <a:moveTo>
                    <a:pt x="5381" y="1145"/>
                  </a:moveTo>
                  <a:lnTo>
                    <a:pt x="5381" y="1145"/>
                  </a:lnTo>
                  <a:lnTo>
                    <a:pt x="5372" y="1157"/>
                  </a:lnTo>
                  <a:lnTo>
                    <a:pt x="5341" y="1195"/>
                  </a:lnTo>
                  <a:lnTo>
                    <a:pt x="5319" y="1220"/>
                  </a:lnTo>
                  <a:lnTo>
                    <a:pt x="5293" y="1250"/>
                  </a:lnTo>
                  <a:lnTo>
                    <a:pt x="5261" y="1283"/>
                  </a:lnTo>
                  <a:lnTo>
                    <a:pt x="5224" y="1319"/>
                  </a:lnTo>
                  <a:lnTo>
                    <a:pt x="5184" y="1356"/>
                  </a:lnTo>
                  <a:lnTo>
                    <a:pt x="5138" y="1395"/>
                  </a:lnTo>
                  <a:lnTo>
                    <a:pt x="5088" y="1434"/>
                  </a:lnTo>
                  <a:lnTo>
                    <a:pt x="5033" y="1472"/>
                  </a:lnTo>
                  <a:lnTo>
                    <a:pt x="4975" y="1511"/>
                  </a:lnTo>
                  <a:lnTo>
                    <a:pt x="4943" y="1529"/>
                  </a:lnTo>
                  <a:lnTo>
                    <a:pt x="4911" y="1547"/>
                  </a:lnTo>
                  <a:lnTo>
                    <a:pt x="4877" y="1564"/>
                  </a:lnTo>
                  <a:lnTo>
                    <a:pt x="4843" y="1582"/>
                  </a:lnTo>
                  <a:lnTo>
                    <a:pt x="4808" y="1598"/>
                  </a:lnTo>
                  <a:lnTo>
                    <a:pt x="4770" y="1613"/>
                  </a:lnTo>
                  <a:lnTo>
                    <a:pt x="4733" y="1629"/>
                  </a:lnTo>
                  <a:lnTo>
                    <a:pt x="4694" y="1642"/>
                  </a:lnTo>
                  <a:lnTo>
                    <a:pt x="4655" y="1655"/>
                  </a:lnTo>
                  <a:lnTo>
                    <a:pt x="4614" y="1666"/>
                  </a:lnTo>
                  <a:lnTo>
                    <a:pt x="4572" y="1676"/>
                  </a:lnTo>
                  <a:lnTo>
                    <a:pt x="4530" y="1685"/>
                  </a:lnTo>
                  <a:lnTo>
                    <a:pt x="4486" y="1694"/>
                  </a:lnTo>
                  <a:lnTo>
                    <a:pt x="4441" y="1700"/>
                  </a:lnTo>
                  <a:lnTo>
                    <a:pt x="4396" y="1705"/>
                  </a:lnTo>
                  <a:lnTo>
                    <a:pt x="4348" y="1708"/>
                  </a:lnTo>
                  <a:lnTo>
                    <a:pt x="4300" y="1708"/>
                  </a:lnTo>
                  <a:lnTo>
                    <a:pt x="4251" y="1708"/>
                  </a:lnTo>
                  <a:lnTo>
                    <a:pt x="4201" y="1706"/>
                  </a:lnTo>
                  <a:lnTo>
                    <a:pt x="4150" y="1702"/>
                  </a:lnTo>
                  <a:lnTo>
                    <a:pt x="4098" y="1695"/>
                  </a:lnTo>
                  <a:lnTo>
                    <a:pt x="4046" y="1687"/>
                  </a:lnTo>
                  <a:lnTo>
                    <a:pt x="3992" y="1677"/>
                  </a:lnTo>
                  <a:lnTo>
                    <a:pt x="3937" y="1664"/>
                  </a:lnTo>
                  <a:lnTo>
                    <a:pt x="3882" y="1648"/>
                  </a:lnTo>
                  <a:lnTo>
                    <a:pt x="3825" y="1631"/>
                  </a:lnTo>
                  <a:lnTo>
                    <a:pt x="3768" y="1611"/>
                  </a:lnTo>
                  <a:lnTo>
                    <a:pt x="3708" y="1589"/>
                  </a:lnTo>
                  <a:lnTo>
                    <a:pt x="3650" y="1563"/>
                  </a:lnTo>
                  <a:lnTo>
                    <a:pt x="3589" y="1534"/>
                  </a:lnTo>
                  <a:lnTo>
                    <a:pt x="3528" y="1503"/>
                  </a:lnTo>
                  <a:lnTo>
                    <a:pt x="3465" y="1469"/>
                  </a:lnTo>
                  <a:lnTo>
                    <a:pt x="3403" y="1432"/>
                  </a:lnTo>
                  <a:lnTo>
                    <a:pt x="3339" y="1392"/>
                  </a:lnTo>
                  <a:lnTo>
                    <a:pt x="3274" y="1348"/>
                  </a:lnTo>
                  <a:lnTo>
                    <a:pt x="3209" y="1301"/>
                  </a:lnTo>
                  <a:lnTo>
                    <a:pt x="3142" y="1251"/>
                  </a:lnTo>
                  <a:lnTo>
                    <a:pt x="3074" y="1198"/>
                  </a:lnTo>
                  <a:lnTo>
                    <a:pt x="2941" y="1090"/>
                  </a:lnTo>
                  <a:lnTo>
                    <a:pt x="2810" y="988"/>
                  </a:lnTo>
                  <a:lnTo>
                    <a:pt x="2684" y="891"/>
                  </a:lnTo>
                  <a:lnTo>
                    <a:pt x="2561" y="801"/>
                  </a:lnTo>
                  <a:lnTo>
                    <a:pt x="2443" y="717"/>
                  </a:lnTo>
                  <a:lnTo>
                    <a:pt x="2328" y="638"/>
                  </a:lnTo>
                  <a:lnTo>
                    <a:pt x="2216" y="563"/>
                  </a:lnTo>
                  <a:lnTo>
                    <a:pt x="2106" y="494"/>
                  </a:lnTo>
                  <a:lnTo>
                    <a:pt x="2001" y="429"/>
                  </a:lnTo>
                  <a:lnTo>
                    <a:pt x="1898" y="371"/>
                  </a:lnTo>
                  <a:lnTo>
                    <a:pt x="1796" y="316"/>
                  </a:lnTo>
                  <a:lnTo>
                    <a:pt x="1698" y="268"/>
                  </a:lnTo>
                  <a:lnTo>
                    <a:pt x="1602" y="223"/>
                  </a:lnTo>
                  <a:lnTo>
                    <a:pt x="1508" y="182"/>
                  </a:lnTo>
                  <a:lnTo>
                    <a:pt x="1416" y="147"/>
                  </a:lnTo>
                  <a:lnTo>
                    <a:pt x="1326" y="114"/>
                  </a:lnTo>
                  <a:lnTo>
                    <a:pt x="1237" y="87"/>
                  </a:lnTo>
                  <a:lnTo>
                    <a:pt x="1149" y="63"/>
                  </a:lnTo>
                  <a:lnTo>
                    <a:pt x="1065" y="43"/>
                  </a:lnTo>
                  <a:lnTo>
                    <a:pt x="980" y="27"/>
                  </a:lnTo>
                  <a:lnTo>
                    <a:pt x="897" y="16"/>
                  </a:lnTo>
                  <a:lnTo>
                    <a:pt x="813" y="6"/>
                  </a:lnTo>
                  <a:lnTo>
                    <a:pt x="732" y="1"/>
                  </a:lnTo>
                  <a:lnTo>
                    <a:pt x="650" y="0"/>
                  </a:lnTo>
                  <a:lnTo>
                    <a:pt x="569" y="0"/>
                  </a:lnTo>
                  <a:lnTo>
                    <a:pt x="489" y="5"/>
                  </a:lnTo>
                  <a:lnTo>
                    <a:pt x="408" y="11"/>
                  </a:lnTo>
                  <a:lnTo>
                    <a:pt x="328" y="22"/>
                  </a:lnTo>
                  <a:lnTo>
                    <a:pt x="246" y="35"/>
                  </a:lnTo>
                  <a:lnTo>
                    <a:pt x="165" y="50"/>
                  </a:lnTo>
                  <a:lnTo>
                    <a:pt x="83" y="68"/>
                  </a:lnTo>
                  <a:lnTo>
                    <a:pt x="0" y="89"/>
                  </a:lnTo>
                </a:path>
              </a:pathLst>
            </a:custGeom>
            <a:noFill/>
            <a:ln w="9525">
              <a:solidFill>
                <a:srgbClr val="FFFFFF">
                  <a:alpha val="50195"/>
                </a:srgbClr>
              </a:solidFill>
              <a:round/>
              <a:headEnd/>
              <a:tailEnd/>
            </a:ln>
          </p:spPr>
          <p:txBody>
            <a:bodyPr lIns="98674" tIns="49339" rIns="98674" bIns="49339"/>
            <a:lstStyle/>
            <a:p>
              <a:pPr defTabSz="981527">
                <a:spcBef>
                  <a:spcPct val="50000"/>
                </a:spcBef>
              </a:pPr>
              <a:endParaRPr lang="ko-KR" altLang="en-US" sz="1000" b="1" dirty="0"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62" name="Freeform 26"/>
            <p:cNvSpPr>
              <a:spLocks/>
            </p:cNvSpPr>
            <p:nvPr userDrawn="1"/>
          </p:nvSpPr>
          <p:spPr bwMode="auto">
            <a:xfrm>
              <a:off x="563" y="1005"/>
              <a:ext cx="5395" cy="822"/>
            </a:xfrm>
            <a:custGeom>
              <a:avLst/>
              <a:gdLst>
                <a:gd name="T0" fmla="*/ 5395 w 5395"/>
                <a:gd name="T1" fmla="*/ 1054 h 1644"/>
                <a:gd name="T2" fmla="*/ 5356 w 5395"/>
                <a:gd name="T3" fmla="*/ 1106 h 1644"/>
                <a:gd name="T4" fmla="*/ 5309 w 5395"/>
                <a:gd name="T5" fmla="*/ 1162 h 1644"/>
                <a:gd name="T6" fmla="*/ 5241 w 5395"/>
                <a:gd name="T7" fmla="*/ 1232 h 1644"/>
                <a:gd name="T8" fmla="*/ 5156 w 5395"/>
                <a:gd name="T9" fmla="*/ 1309 h 1644"/>
                <a:gd name="T10" fmla="*/ 5052 w 5395"/>
                <a:gd name="T11" fmla="*/ 1390 h 1644"/>
                <a:gd name="T12" fmla="*/ 4963 w 5395"/>
                <a:gd name="T13" fmla="*/ 1450 h 1644"/>
                <a:gd name="T14" fmla="*/ 4898 w 5395"/>
                <a:gd name="T15" fmla="*/ 1487 h 1644"/>
                <a:gd name="T16" fmla="*/ 4829 w 5395"/>
                <a:gd name="T17" fmla="*/ 1521 h 1644"/>
                <a:gd name="T18" fmla="*/ 4755 w 5395"/>
                <a:gd name="T19" fmla="*/ 1553 h 1644"/>
                <a:gd name="T20" fmla="*/ 4677 w 5395"/>
                <a:gd name="T21" fmla="*/ 1582 h 1644"/>
                <a:gd name="T22" fmla="*/ 4595 w 5395"/>
                <a:gd name="T23" fmla="*/ 1605 h 1644"/>
                <a:gd name="T24" fmla="*/ 4509 w 5395"/>
                <a:gd name="T25" fmla="*/ 1624 h 1644"/>
                <a:gd name="T26" fmla="*/ 4418 w 5395"/>
                <a:gd name="T27" fmla="*/ 1637 h 1644"/>
                <a:gd name="T28" fmla="*/ 4323 w 5395"/>
                <a:gd name="T29" fmla="*/ 1644 h 1644"/>
                <a:gd name="T30" fmla="*/ 4225 w 5395"/>
                <a:gd name="T31" fmla="*/ 1642 h 1644"/>
                <a:gd name="T32" fmla="*/ 4122 w 5395"/>
                <a:gd name="T33" fmla="*/ 1634 h 1644"/>
                <a:gd name="T34" fmla="*/ 4015 w 5395"/>
                <a:gd name="T35" fmla="*/ 1618 h 1644"/>
                <a:gd name="T36" fmla="*/ 3904 w 5395"/>
                <a:gd name="T37" fmla="*/ 1592 h 1644"/>
                <a:gd name="T38" fmla="*/ 3789 w 5395"/>
                <a:gd name="T39" fmla="*/ 1556 h 1644"/>
                <a:gd name="T40" fmla="*/ 3671 w 5395"/>
                <a:gd name="T41" fmla="*/ 1510 h 1644"/>
                <a:gd name="T42" fmla="*/ 3548 w 5395"/>
                <a:gd name="T43" fmla="*/ 1451 h 1644"/>
                <a:gd name="T44" fmla="*/ 3422 w 5395"/>
                <a:gd name="T45" fmla="*/ 1384 h 1644"/>
                <a:gd name="T46" fmla="*/ 3292 w 5395"/>
                <a:gd name="T47" fmla="*/ 1301 h 1644"/>
                <a:gd name="T48" fmla="*/ 3158 w 5395"/>
                <a:gd name="T49" fmla="*/ 1206 h 1644"/>
                <a:gd name="T50" fmla="*/ 3089 w 5395"/>
                <a:gd name="T51" fmla="*/ 1154 h 1644"/>
                <a:gd name="T52" fmla="*/ 2822 w 5395"/>
                <a:gd name="T53" fmla="*/ 949 h 1644"/>
                <a:gd name="T54" fmla="*/ 2572 w 5395"/>
                <a:gd name="T55" fmla="*/ 767 h 1644"/>
                <a:gd name="T56" fmla="*/ 2335 w 5395"/>
                <a:gd name="T57" fmla="*/ 605 h 1644"/>
                <a:gd name="T58" fmla="*/ 2111 w 5395"/>
                <a:gd name="T59" fmla="*/ 467 h 1644"/>
                <a:gd name="T60" fmla="*/ 1900 w 5395"/>
                <a:gd name="T61" fmla="*/ 347 h 1644"/>
                <a:gd name="T62" fmla="*/ 1699 w 5395"/>
                <a:gd name="T63" fmla="*/ 247 h 1644"/>
                <a:gd name="T64" fmla="*/ 1509 w 5395"/>
                <a:gd name="T65" fmla="*/ 166 h 1644"/>
                <a:gd name="T66" fmla="*/ 1326 w 5395"/>
                <a:gd name="T67" fmla="*/ 102 h 1644"/>
                <a:gd name="T68" fmla="*/ 1149 w 5395"/>
                <a:gd name="T69" fmla="*/ 53 h 1644"/>
                <a:gd name="T70" fmla="*/ 979 w 5395"/>
                <a:gd name="T71" fmla="*/ 21 h 1644"/>
                <a:gd name="T72" fmla="*/ 812 w 5395"/>
                <a:gd name="T73" fmla="*/ 3 h 1644"/>
                <a:gd name="T74" fmla="*/ 648 w 5395"/>
                <a:gd name="T75" fmla="*/ 0 h 1644"/>
                <a:gd name="T76" fmla="*/ 487 w 5395"/>
                <a:gd name="T77" fmla="*/ 8 h 1644"/>
                <a:gd name="T78" fmla="*/ 326 w 5395"/>
                <a:gd name="T79" fmla="*/ 29 h 1644"/>
                <a:gd name="T80" fmla="*/ 164 w 5395"/>
                <a:gd name="T81" fmla="*/ 60 h 1644"/>
                <a:gd name="T82" fmla="*/ 0 w 5395"/>
                <a:gd name="T83" fmla="*/ 102 h 1644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5395"/>
                <a:gd name="T127" fmla="*/ 0 h 1644"/>
                <a:gd name="T128" fmla="*/ 5395 w 5395"/>
                <a:gd name="T129" fmla="*/ 1644 h 1644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5395" h="1644">
                  <a:moveTo>
                    <a:pt x="5395" y="1054"/>
                  </a:moveTo>
                  <a:lnTo>
                    <a:pt x="5395" y="1054"/>
                  </a:lnTo>
                  <a:lnTo>
                    <a:pt x="5385" y="1067"/>
                  </a:lnTo>
                  <a:lnTo>
                    <a:pt x="5356" y="1106"/>
                  </a:lnTo>
                  <a:lnTo>
                    <a:pt x="5335" y="1132"/>
                  </a:lnTo>
                  <a:lnTo>
                    <a:pt x="5309" y="1162"/>
                  </a:lnTo>
                  <a:lnTo>
                    <a:pt x="5277" y="1196"/>
                  </a:lnTo>
                  <a:lnTo>
                    <a:pt x="5241" y="1232"/>
                  </a:lnTo>
                  <a:lnTo>
                    <a:pt x="5201" y="1271"/>
                  </a:lnTo>
                  <a:lnTo>
                    <a:pt x="5156" y="1309"/>
                  </a:lnTo>
                  <a:lnTo>
                    <a:pt x="5106" y="1350"/>
                  </a:lnTo>
                  <a:lnTo>
                    <a:pt x="5052" y="1390"/>
                  </a:lnTo>
                  <a:lnTo>
                    <a:pt x="4994" y="1431"/>
                  </a:lnTo>
                  <a:lnTo>
                    <a:pt x="4963" y="1450"/>
                  </a:lnTo>
                  <a:lnTo>
                    <a:pt x="4931" y="1469"/>
                  </a:lnTo>
                  <a:lnTo>
                    <a:pt x="4898" y="1487"/>
                  </a:lnTo>
                  <a:lnTo>
                    <a:pt x="4865" y="1505"/>
                  </a:lnTo>
                  <a:lnTo>
                    <a:pt x="4829" y="1521"/>
                  </a:lnTo>
                  <a:lnTo>
                    <a:pt x="4793" y="1539"/>
                  </a:lnTo>
                  <a:lnTo>
                    <a:pt x="4755" y="1553"/>
                  </a:lnTo>
                  <a:lnTo>
                    <a:pt x="4716" y="1568"/>
                  </a:lnTo>
                  <a:lnTo>
                    <a:pt x="4677" y="1582"/>
                  </a:lnTo>
                  <a:lnTo>
                    <a:pt x="4637" y="1594"/>
                  </a:lnTo>
                  <a:lnTo>
                    <a:pt x="4595" y="1605"/>
                  </a:lnTo>
                  <a:lnTo>
                    <a:pt x="4552" y="1615"/>
                  </a:lnTo>
                  <a:lnTo>
                    <a:pt x="4509" y="1624"/>
                  </a:lnTo>
                  <a:lnTo>
                    <a:pt x="4463" y="1631"/>
                  </a:lnTo>
                  <a:lnTo>
                    <a:pt x="4418" y="1637"/>
                  </a:lnTo>
                  <a:lnTo>
                    <a:pt x="4372" y="1640"/>
                  </a:lnTo>
                  <a:lnTo>
                    <a:pt x="4323" y="1644"/>
                  </a:lnTo>
                  <a:lnTo>
                    <a:pt x="4275" y="1644"/>
                  </a:lnTo>
                  <a:lnTo>
                    <a:pt x="4225" y="1642"/>
                  </a:lnTo>
                  <a:lnTo>
                    <a:pt x="4173" y="1639"/>
                  </a:lnTo>
                  <a:lnTo>
                    <a:pt x="4122" y="1634"/>
                  </a:lnTo>
                  <a:lnTo>
                    <a:pt x="4069" y="1627"/>
                  </a:lnTo>
                  <a:lnTo>
                    <a:pt x="4015" y="1618"/>
                  </a:lnTo>
                  <a:lnTo>
                    <a:pt x="3959" y="1605"/>
                  </a:lnTo>
                  <a:lnTo>
                    <a:pt x="3904" y="1592"/>
                  </a:lnTo>
                  <a:lnTo>
                    <a:pt x="3847" y="1574"/>
                  </a:lnTo>
                  <a:lnTo>
                    <a:pt x="3789" y="1556"/>
                  </a:lnTo>
                  <a:lnTo>
                    <a:pt x="3730" y="1534"/>
                  </a:lnTo>
                  <a:lnTo>
                    <a:pt x="3671" y="1510"/>
                  </a:lnTo>
                  <a:lnTo>
                    <a:pt x="3610" y="1482"/>
                  </a:lnTo>
                  <a:lnTo>
                    <a:pt x="3548" y="1451"/>
                  </a:lnTo>
                  <a:lnTo>
                    <a:pt x="3486" y="1419"/>
                  </a:lnTo>
                  <a:lnTo>
                    <a:pt x="3422" y="1384"/>
                  </a:lnTo>
                  <a:lnTo>
                    <a:pt x="3357" y="1343"/>
                  </a:lnTo>
                  <a:lnTo>
                    <a:pt x="3292" y="1301"/>
                  </a:lnTo>
                  <a:lnTo>
                    <a:pt x="3225" y="1256"/>
                  </a:lnTo>
                  <a:lnTo>
                    <a:pt x="3158" y="1206"/>
                  </a:lnTo>
                  <a:lnTo>
                    <a:pt x="3089" y="1154"/>
                  </a:lnTo>
                  <a:lnTo>
                    <a:pt x="2954" y="1049"/>
                  </a:lnTo>
                  <a:lnTo>
                    <a:pt x="2822" y="949"/>
                  </a:lnTo>
                  <a:lnTo>
                    <a:pt x="2696" y="856"/>
                  </a:lnTo>
                  <a:lnTo>
                    <a:pt x="2572" y="767"/>
                  </a:lnTo>
                  <a:lnTo>
                    <a:pt x="2452" y="683"/>
                  </a:lnTo>
                  <a:lnTo>
                    <a:pt x="2335" y="605"/>
                  </a:lnTo>
                  <a:lnTo>
                    <a:pt x="2223" y="534"/>
                  </a:lnTo>
                  <a:lnTo>
                    <a:pt x="2111" y="467"/>
                  </a:lnTo>
                  <a:lnTo>
                    <a:pt x="2005" y="405"/>
                  </a:lnTo>
                  <a:lnTo>
                    <a:pt x="1900" y="347"/>
                  </a:lnTo>
                  <a:lnTo>
                    <a:pt x="1799" y="295"/>
                  </a:lnTo>
                  <a:lnTo>
                    <a:pt x="1699" y="247"/>
                  </a:lnTo>
                  <a:lnTo>
                    <a:pt x="1603" y="205"/>
                  </a:lnTo>
                  <a:lnTo>
                    <a:pt x="1509" y="166"/>
                  </a:lnTo>
                  <a:lnTo>
                    <a:pt x="1416" y="131"/>
                  </a:lnTo>
                  <a:lnTo>
                    <a:pt x="1326" y="102"/>
                  </a:lnTo>
                  <a:lnTo>
                    <a:pt x="1237" y="76"/>
                  </a:lnTo>
                  <a:lnTo>
                    <a:pt x="1149" y="53"/>
                  </a:lnTo>
                  <a:lnTo>
                    <a:pt x="1063" y="35"/>
                  </a:lnTo>
                  <a:lnTo>
                    <a:pt x="979" y="21"/>
                  </a:lnTo>
                  <a:lnTo>
                    <a:pt x="894" y="11"/>
                  </a:lnTo>
                  <a:lnTo>
                    <a:pt x="812" y="3"/>
                  </a:lnTo>
                  <a:lnTo>
                    <a:pt x="730" y="0"/>
                  </a:lnTo>
                  <a:lnTo>
                    <a:pt x="648" y="0"/>
                  </a:lnTo>
                  <a:lnTo>
                    <a:pt x="568" y="2"/>
                  </a:lnTo>
                  <a:lnTo>
                    <a:pt x="487" y="8"/>
                  </a:lnTo>
                  <a:lnTo>
                    <a:pt x="406" y="18"/>
                  </a:lnTo>
                  <a:lnTo>
                    <a:pt x="326" y="29"/>
                  </a:lnTo>
                  <a:lnTo>
                    <a:pt x="244" y="43"/>
                  </a:lnTo>
                  <a:lnTo>
                    <a:pt x="164" y="60"/>
                  </a:lnTo>
                  <a:lnTo>
                    <a:pt x="82" y="81"/>
                  </a:lnTo>
                  <a:lnTo>
                    <a:pt x="0" y="102"/>
                  </a:lnTo>
                </a:path>
              </a:pathLst>
            </a:custGeom>
            <a:noFill/>
            <a:ln w="9525">
              <a:solidFill>
                <a:srgbClr val="FFFFFF">
                  <a:alpha val="50195"/>
                </a:srgbClr>
              </a:solidFill>
              <a:round/>
              <a:headEnd/>
              <a:tailEnd/>
            </a:ln>
          </p:spPr>
          <p:txBody>
            <a:bodyPr lIns="98674" tIns="49339" rIns="98674" bIns="49339"/>
            <a:lstStyle/>
            <a:p>
              <a:pPr defTabSz="981527">
                <a:spcBef>
                  <a:spcPct val="50000"/>
                </a:spcBef>
              </a:pPr>
              <a:endParaRPr lang="ko-KR" altLang="en-US" sz="1000" b="1" dirty="0"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63" name="Freeform 27"/>
            <p:cNvSpPr>
              <a:spLocks/>
            </p:cNvSpPr>
            <p:nvPr userDrawn="1"/>
          </p:nvSpPr>
          <p:spPr bwMode="auto">
            <a:xfrm>
              <a:off x="584" y="1023"/>
              <a:ext cx="5409" cy="791"/>
            </a:xfrm>
            <a:custGeom>
              <a:avLst/>
              <a:gdLst>
                <a:gd name="T0" fmla="*/ 5409 w 5409"/>
                <a:gd name="T1" fmla="*/ 964 h 1581"/>
                <a:gd name="T2" fmla="*/ 5371 w 5409"/>
                <a:gd name="T3" fmla="*/ 1018 h 1581"/>
                <a:gd name="T4" fmla="*/ 5324 w 5409"/>
                <a:gd name="T5" fmla="*/ 1076 h 1581"/>
                <a:gd name="T6" fmla="*/ 5257 w 5409"/>
                <a:gd name="T7" fmla="*/ 1147 h 1581"/>
                <a:gd name="T8" fmla="*/ 5174 w 5409"/>
                <a:gd name="T9" fmla="*/ 1228 h 1581"/>
                <a:gd name="T10" fmla="*/ 5071 w 5409"/>
                <a:gd name="T11" fmla="*/ 1310 h 1581"/>
                <a:gd name="T12" fmla="*/ 4983 w 5409"/>
                <a:gd name="T13" fmla="*/ 1371 h 1581"/>
                <a:gd name="T14" fmla="*/ 4919 w 5409"/>
                <a:gd name="T15" fmla="*/ 1410 h 1581"/>
                <a:gd name="T16" fmla="*/ 4849 w 5409"/>
                <a:gd name="T17" fmla="*/ 1447 h 1581"/>
                <a:gd name="T18" fmla="*/ 4777 w 5409"/>
                <a:gd name="T19" fmla="*/ 1481 h 1581"/>
                <a:gd name="T20" fmla="*/ 4699 w 5409"/>
                <a:gd name="T21" fmla="*/ 1510 h 1581"/>
                <a:gd name="T22" fmla="*/ 4617 w 5409"/>
                <a:gd name="T23" fmla="*/ 1536 h 1581"/>
                <a:gd name="T24" fmla="*/ 4531 w 5409"/>
                <a:gd name="T25" fmla="*/ 1555 h 1581"/>
                <a:gd name="T26" fmla="*/ 4441 w 5409"/>
                <a:gd name="T27" fmla="*/ 1572 h 1581"/>
                <a:gd name="T28" fmla="*/ 4345 w 5409"/>
                <a:gd name="T29" fmla="*/ 1580 h 1581"/>
                <a:gd name="T30" fmla="*/ 4247 w 5409"/>
                <a:gd name="T31" fmla="*/ 1581 h 1581"/>
                <a:gd name="T32" fmla="*/ 4144 w 5409"/>
                <a:gd name="T33" fmla="*/ 1575 h 1581"/>
                <a:gd name="T34" fmla="*/ 4037 w 5409"/>
                <a:gd name="T35" fmla="*/ 1560 h 1581"/>
                <a:gd name="T36" fmla="*/ 3926 w 5409"/>
                <a:gd name="T37" fmla="*/ 1536 h 1581"/>
                <a:gd name="T38" fmla="*/ 3811 w 5409"/>
                <a:gd name="T39" fmla="*/ 1502 h 1581"/>
                <a:gd name="T40" fmla="*/ 3691 w 5409"/>
                <a:gd name="T41" fmla="*/ 1458 h 1581"/>
                <a:gd name="T42" fmla="*/ 3568 w 5409"/>
                <a:gd name="T43" fmla="*/ 1404 h 1581"/>
                <a:gd name="T44" fmla="*/ 3440 w 5409"/>
                <a:gd name="T45" fmla="*/ 1336 h 1581"/>
                <a:gd name="T46" fmla="*/ 3310 w 5409"/>
                <a:gd name="T47" fmla="*/ 1257 h 1581"/>
                <a:gd name="T48" fmla="*/ 3173 w 5409"/>
                <a:gd name="T49" fmla="*/ 1165 h 1581"/>
                <a:gd name="T50" fmla="*/ 3105 w 5409"/>
                <a:gd name="T51" fmla="*/ 1113 h 1581"/>
                <a:gd name="T52" fmla="*/ 2835 w 5409"/>
                <a:gd name="T53" fmla="*/ 913 h 1581"/>
                <a:gd name="T54" fmla="*/ 2582 w 5409"/>
                <a:gd name="T55" fmla="*/ 733 h 1581"/>
                <a:gd name="T56" fmla="*/ 2343 w 5409"/>
                <a:gd name="T57" fmla="*/ 577 h 1581"/>
                <a:gd name="T58" fmla="*/ 2117 w 5409"/>
                <a:gd name="T59" fmla="*/ 441 h 1581"/>
                <a:gd name="T60" fmla="*/ 1904 w 5409"/>
                <a:gd name="T61" fmla="*/ 327 h 1581"/>
                <a:gd name="T62" fmla="*/ 1702 w 5409"/>
                <a:gd name="T63" fmla="*/ 230 h 1581"/>
                <a:gd name="T64" fmla="*/ 1509 w 5409"/>
                <a:gd name="T65" fmla="*/ 152 h 1581"/>
                <a:gd name="T66" fmla="*/ 1325 w 5409"/>
                <a:gd name="T67" fmla="*/ 91 h 1581"/>
                <a:gd name="T68" fmla="*/ 1148 w 5409"/>
                <a:gd name="T69" fmla="*/ 46 h 1581"/>
                <a:gd name="T70" fmla="*/ 977 w 5409"/>
                <a:gd name="T71" fmla="*/ 17 h 1581"/>
                <a:gd name="T72" fmla="*/ 810 w 5409"/>
                <a:gd name="T73" fmla="*/ 2 h 1581"/>
                <a:gd name="T74" fmla="*/ 647 w 5409"/>
                <a:gd name="T75" fmla="*/ 2 h 1581"/>
                <a:gd name="T76" fmla="*/ 485 w 5409"/>
                <a:gd name="T77" fmla="*/ 13 h 1581"/>
                <a:gd name="T78" fmla="*/ 324 w 5409"/>
                <a:gd name="T79" fmla="*/ 38 h 1581"/>
                <a:gd name="T80" fmla="*/ 163 w 5409"/>
                <a:gd name="T81" fmla="*/ 73 h 1581"/>
                <a:gd name="T82" fmla="*/ 0 w 5409"/>
                <a:gd name="T83" fmla="*/ 118 h 1581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5409"/>
                <a:gd name="T127" fmla="*/ 0 h 1581"/>
                <a:gd name="T128" fmla="*/ 5409 w 5409"/>
                <a:gd name="T129" fmla="*/ 1581 h 1581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5409" h="1581">
                  <a:moveTo>
                    <a:pt x="5409" y="964"/>
                  </a:moveTo>
                  <a:lnTo>
                    <a:pt x="5409" y="964"/>
                  </a:lnTo>
                  <a:lnTo>
                    <a:pt x="5399" y="979"/>
                  </a:lnTo>
                  <a:lnTo>
                    <a:pt x="5371" y="1018"/>
                  </a:lnTo>
                  <a:lnTo>
                    <a:pt x="5350" y="1045"/>
                  </a:lnTo>
                  <a:lnTo>
                    <a:pt x="5324" y="1076"/>
                  </a:lnTo>
                  <a:lnTo>
                    <a:pt x="5294" y="1110"/>
                  </a:lnTo>
                  <a:lnTo>
                    <a:pt x="5257" y="1147"/>
                  </a:lnTo>
                  <a:lnTo>
                    <a:pt x="5219" y="1187"/>
                  </a:lnTo>
                  <a:lnTo>
                    <a:pt x="5174" y="1228"/>
                  </a:lnTo>
                  <a:lnTo>
                    <a:pt x="5126" y="1270"/>
                  </a:lnTo>
                  <a:lnTo>
                    <a:pt x="5071" y="1310"/>
                  </a:lnTo>
                  <a:lnTo>
                    <a:pt x="5013" y="1352"/>
                  </a:lnTo>
                  <a:lnTo>
                    <a:pt x="4983" y="1371"/>
                  </a:lnTo>
                  <a:lnTo>
                    <a:pt x="4952" y="1391"/>
                  </a:lnTo>
                  <a:lnTo>
                    <a:pt x="4919" y="1410"/>
                  </a:lnTo>
                  <a:lnTo>
                    <a:pt x="4885" y="1429"/>
                  </a:lnTo>
                  <a:lnTo>
                    <a:pt x="4849" y="1447"/>
                  </a:lnTo>
                  <a:lnTo>
                    <a:pt x="4813" y="1463"/>
                  </a:lnTo>
                  <a:lnTo>
                    <a:pt x="4777" y="1481"/>
                  </a:lnTo>
                  <a:lnTo>
                    <a:pt x="4738" y="1496"/>
                  </a:lnTo>
                  <a:lnTo>
                    <a:pt x="4699" y="1510"/>
                  </a:lnTo>
                  <a:lnTo>
                    <a:pt x="4659" y="1523"/>
                  </a:lnTo>
                  <a:lnTo>
                    <a:pt x="4617" y="1536"/>
                  </a:lnTo>
                  <a:lnTo>
                    <a:pt x="4574" y="1547"/>
                  </a:lnTo>
                  <a:lnTo>
                    <a:pt x="4531" y="1555"/>
                  </a:lnTo>
                  <a:lnTo>
                    <a:pt x="4487" y="1563"/>
                  </a:lnTo>
                  <a:lnTo>
                    <a:pt x="4441" y="1572"/>
                  </a:lnTo>
                  <a:lnTo>
                    <a:pt x="4394" y="1576"/>
                  </a:lnTo>
                  <a:lnTo>
                    <a:pt x="4345" y="1580"/>
                  </a:lnTo>
                  <a:lnTo>
                    <a:pt x="4297" y="1581"/>
                  </a:lnTo>
                  <a:lnTo>
                    <a:pt x="4247" y="1581"/>
                  </a:lnTo>
                  <a:lnTo>
                    <a:pt x="4197" y="1578"/>
                  </a:lnTo>
                  <a:lnTo>
                    <a:pt x="4144" y="1575"/>
                  </a:lnTo>
                  <a:lnTo>
                    <a:pt x="4091" y="1568"/>
                  </a:lnTo>
                  <a:lnTo>
                    <a:pt x="4037" y="1560"/>
                  </a:lnTo>
                  <a:lnTo>
                    <a:pt x="3982" y="1549"/>
                  </a:lnTo>
                  <a:lnTo>
                    <a:pt x="3926" y="1536"/>
                  </a:lnTo>
                  <a:lnTo>
                    <a:pt x="3869" y="1520"/>
                  </a:lnTo>
                  <a:lnTo>
                    <a:pt x="3811" y="1502"/>
                  </a:lnTo>
                  <a:lnTo>
                    <a:pt x="3751" y="1481"/>
                  </a:lnTo>
                  <a:lnTo>
                    <a:pt x="3691" y="1458"/>
                  </a:lnTo>
                  <a:lnTo>
                    <a:pt x="3630" y="1433"/>
                  </a:lnTo>
                  <a:lnTo>
                    <a:pt x="3568" y="1404"/>
                  </a:lnTo>
                  <a:lnTo>
                    <a:pt x="3505" y="1371"/>
                  </a:lnTo>
                  <a:lnTo>
                    <a:pt x="3440" y="1336"/>
                  </a:lnTo>
                  <a:lnTo>
                    <a:pt x="3375" y="1299"/>
                  </a:lnTo>
                  <a:lnTo>
                    <a:pt x="3310" y="1257"/>
                  </a:lnTo>
                  <a:lnTo>
                    <a:pt x="3241" y="1211"/>
                  </a:lnTo>
                  <a:lnTo>
                    <a:pt x="3173" y="1165"/>
                  </a:lnTo>
                  <a:lnTo>
                    <a:pt x="3105" y="1113"/>
                  </a:lnTo>
                  <a:lnTo>
                    <a:pt x="2968" y="1010"/>
                  </a:lnTo>
                  <a:lnTo>
                    <a:pt x="2835" y="913"/>
                  </a:lnTo>
                  <a:lnTo>
                    <a:pt x="2707" y="821"/>
                  </a:lnTo>
                  <a:lnTo>
                    <a:pt x="2582" y="733"/>
                  </a:lnTo>
                  <a:lnTo>
                    <a:pt x="2460" y="653"/>
                  </a:lnTo>
                  <a:lnTo>
                    <a:pt x="2343" y="577"/>
                  </a:lnTo>
                  <a:lnTo>
                    <a:pt x="2228" y="507"/>
                  </a:lnTo>
                  <a:lnTo>
                    <a:pt x="2117" y="441"/>
                  </a:lnTo>
                  <a:lnTo>
                    <a:pt x="2009" y="381"/>
                  </a:lnTo>
                  <a:lnTo>
                    <a:pt x="1904" y="327"/>
                  </a:lnTo>
                  <a:lnTo>
                    <a:pt x="1802" y="277"/>
                  </a:lnTo>
                  <a:lnTo>
                    <a:pt x="1702" y="230"/>
                  </a:lnTo>
                  <a:lnTo>
                    <a:pt x="1605" y="189"/>
                  </a:lnTo>
                  <a:lnTo>
                    <a:pt x="1509" y="152"/>
                  </a:lnTo>
                  <a:lnTo>
                    <a:pt x="1416" y="118"/>
                  </a:lnTo>
                  <a:lnTo>
                    <a:pt x="1325" y="91"/>
                  </a:lnTo>
                  <a:lnTo>
                    <a:pt x="1235" y="67"/>
                  </a:lnTo>
                  <a:lnTo>
                    <a:pt x="1148" y="46"/>
                  </a:lnTo>
                  <a:lnTo>
                    <a:pt x="1062" y="29"/>
                  </a:lnTo>
                  <a:lnTo>
                    <a:pt x="977" y="17"/>
                  </a:lnTo>
                  <a:lnTo>
                    <a:pt x="892" y="8"/>
                  </a:lnTo>
                  <a:lnTo>
                    <a:pt x="810" y="2"/>
                  </a:lnTo>
                  <a:lnTo>
                    <a:pt x="728" y="0"/>
                  </a:lnTo>
                  <a:lnTo>
                    <a:pt x="647" y="2"/>
                  </a:lnTo>
                  <a:lnTo>
                    <a:pt x="566" y="7"/>
                  </a:lnTo>
                  <a:lnTo>
                    <a:pt x="485" y="13"/>
                  </a:lnTo>
                  <a:lnTo>
                    <a:pt x="405" y="25"/>
                  </a:lnTo>
                  <a:lnTo>
                    <a:pt x="324" y="38"/>
                  </a:lnTo>
                  <a:lnTo>
                    <a:pt x="244" y="54"/>
                  </a:lnTo>
                  <a:lnTo>
                    <a:pt x="163" y="73"/>
                  </a:lnTo>
                  <a:lnTo>
                    <a:pt x="81" y="94"/>
                  </a:lnTo>
                  <a:lnTo>
                    <a:pt x="0" y="118"/>
                  </a:lnTo>
                </a:path>
              </a:pathLst>
            </a:custGeom>
            <a:noFill/>
            <a:ln w="9525">
              <a:solidFill>
                <a:srgbClr val="FFFFFF">
                  <a:alpha val="50195"/>
                </a:srgbClr>
              </a:solidFill>
              <a:round/>
              <a:headEnd/>
              <a:tailEnd/>
            </a:ln>
          </p:spPr>
          <p:txBody>
            <a:bodyPr lIns="98674" tIns="49339" rIns="98674" bIns="49339"/>
            <a:lstStyle/>
            <a:p>
              <a:pPr defTabSz="981527">
                <a:spcBef>
                  <a:spcPct val="50000"/>
                </a:spcBef>
              </a:pPr>
              <a:endParaRPr lang="ko-KR" altLang="en-US" sz="1000" b="1" dirty="0"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64" name="Freeform 28"/>
            <p:cNvSpPr>
              <a:spLocks/>
            </p:cNvSpPr>
            <p:nvPr userDrawn="1"/>
          </p:nvSpPr>
          <p:spPr bwMode="auto">
            <a:xfrm>
              <a:off x="606" y="1042"/>
              <a:ext cx="5422" cy="758"/>
            </a:xfrm>
            <a:custGeom>
              <a:avLst/>
              <a:gdLst>
                <a:gd name="T0" fmla="*/ 5422 w 5422"/>
                <a:gd name="T1" fmla="*/ 873 h 1516"/>
                <a:gd name="T2" fmla="*/ 5384 w 5422"/>
                <a:gd name="T3" fmla="*/ 926 h 1516"/>
                <a:gd name="T4" fmla="*/ 5337 w 5422"/>
                <a:gd name="T5" fmla="*/ 986 h 1516"/>
                <a:gd name="T6" fmla="*/ 5273 w 5422"/>
                <a:gd name="T7" fmla="*/ 1059 h 1516"/>
                <a:gd name="T8" fmla="*/ 5190 w 5422"/>
                <a:gd name="T9" fmla="*/ 1141 h 1516"/>
                <a:gd name="T10" fmla="*/ 5088 w 5422"/>
                <a:gd name="T11" fmla="*/ 1227 h 1516"/>
                <a:gd name="T12" fmla="*/ 5001 w 5422"/>
                <a:gd name="T13" fmla="*/ 1290 h 1516"/>
                <a:gd name="T14" fmla="*/ 4937 w 5422"/>
                <a:gd name="T15" fmla="*/ 1330 h 1516"/>
                <a:gd name="T16" fmla="*/ 4869 w 5422"/>
                <a:gd name="T17" fmla="*/ 1369 h 1516"/>
                <a:gd name="T18" fmla="*/ 4797 w 5422"/>
                <a:gd name="T19" fmla="*/ 1404 h 1516"/>
                <a:gd name="T20" fmla="*/ 4719 w 5422"/>
                <a:gd name="T21" fmla="*/ 1435 h 1516"/>
                <a:gd name="T22" fmla="*/ 4637 w 5422"/>
                <a:gd name="T23" fmla="*/ 1462 h 1516"/>
                <a:gd name="T24" fmla="*/ 4552 w 5422"/>
                <a:gd name="T25" fmla="*/ 1485 h 1516"/>
                <a:gd name="T26" fmla="*/ 4462 w 5422"/>
                <a:gd name="T27" fmla="*/ 1501 h 1516"/>
                <a:gd name="T28" fmla="*/ 4368 w 5422"/>
                <a:gd name="T29" fmla="*/ 1513 h 1516"/>
                <a:gd name="T30" fmla="*/ 4268 w 5422"/>
                <a:gd name="T31" fmla="*/ 1516 h 1516"/>
                <a:gd name="T32" fmla="*/ 4165 w 5422"/>
                <a:gd name="T33" fmla="*/ 1511 h 1516"/>
                <a:gd name="T34" fmla="*/ 4058 w 5422"/>
                <a:gd name="T35" fmla="*/ 1498 h 1516"/>
                <a:gd name="T36" fmla="*/ 3947 w 5422"/>
                <a:gd name="T37" fmla="*/ 1477 h 1516"/>
                <a:gd name="T38" fmla="*/ 3830 w 5422"/>
                <a:gd name="T39" fmla="*/ 1445 h 1516"/>
                <a:gd name="T40" fmla="*/ 3711 w 5422"/>
                <a:gd name="T41" fmla="*/ 1403 h 1516"/>
                <a:gd name="T42" fmla="*/ 3586 w 5422"/>
                <a:gd name="T43" fmla="*/ 1351 h 1516"/>
                <a:gd name="T44" fmla="*/ 3458 w 5422"/>
                <a:gd name="T45" fmla="*/ 1286 h 1516"/>
                <a:gd name="T46" fmla="*/ 3325 w 5422"/>
                <a:gd name="T47" fmla="*/ 1209 h 1516"/>
                <a:gd name="T48" fmla="*/ 3189 w 5422"/>
                <a:gd name="T49" fmla="*/ 1119 h 1516"/>
                <a:gd name="T50" fmla="*/ 3120 w 5422"/>
                <a:gd name="T51" fmla="*/ 1068 h 1516"/>
                <a:gd name="T52" fmla="*/ 2846 w 5422"/>
                <a:gd name="T53" fmla="*/ 871 h 1516"/>
                <a:gd name="T54" fmla="*/ 2591 w 5422"/>
                <a:gd name="T55" fmla="*/ 699 h 1516"/>
                <a:gd name="T56" fmla="*/ 2349 w 5422"/>
                <a:gd name="T57" fmla="*/ 545 h 1516"/>
                <a:gd name="T58" fmla="*/ 2121 w 5422"/>
                <a:gd name="T59" fmla="*/ 415 h 1516"/>
                <a:gd name="T60" fmla="*/ 1906 w 5422"/>
                <a:gd name="T61" fmla="*/ 303 h 1516"/>
                <a:gd name="T62" fmla="*/ 1703 w 5422"/>
                <a:gd name="T63" fmla="*/ 209 h 1516"/>
                <a:gd name="T64" fmla="*/ 1509 w 5422"/>
                <a:gd name="T65" fmla="*/ 135 h 1516"/>
                <a:gd name="T66" fmla="*/ 1324 w 5422"/>
                <a:gd name="T67" fmla="*/ 77 h 1516"/>
                <a:gd name="T68" fmla="*/ 1147 w 5422"/>
                <a:gd name="T69" fmla="*/ 37 h 1516"/>
                <a:gd name="T70" fmla="*/ 974 w 5422"/>
                <a:gd name="T71" fmla="*/ 11 h 1516"/>
                <a:gd name="T72" fmla="*/ 808 w 5422"/>
                <a:gd name="T73" fmla="*/ 0 h 1516"/>
                <a:gd name="T74" fmla="*/ 644 w 5422"/>
                <a:gd name="T75" fmla="*/ 1 h 1516"/>
                <a:gd name="T76" fmla="*/ 483 w 5422"/>
                <a:gd name="T77" fmla="*/ 17 h 1516"/>
                <a:gd name="T78" fmla="*/ 323 w 5422"/>
                <a:gd name="T79" fmla="*/ 45 h 1516"/>
                <a:gd name="T80" fmla="*/ 162 w 5422"/>
                <a:gd name="T81" fmla="*/ 84 h 1516"/>
                <a:gd name="T82" fmla="*/ 0 w 5422"/>
                <a:gd name="T83" fmla="*/ 132 h 151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5422"/>
                <a:gd name="T127" fmla="*/ 0 h 1516"/>
                <a:gd name="T128" fmla="*/ 5422 w 5422"/>
                <a:gd name="T129" fmla="*/ 1516 h 151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5422" h="1516">
                  <a:moveTo>
                    <a:pt x="5422" y="873"/>
                  </a:moveTo>
                  <a:lnTo>
                    <a:pt x="5422" y="873"/>
                  </a:lnTo>
                  <a:lnTo>
                    <a:pt x="5412" y="888"/>
                  </a:lnTo>
                  <a:lnTo>
                    <a:pt x="5384" y="926"/>
                  </a:lnTo>
                  <a:lnTo>
                    <a:pt x="5363" y="954"/>
                  </a:lnTo>
                  <a:lnTo>
                    <a:pt x="5337" y="986"/>
                  </a:lnTo>
                  <a:lnTo>
                    <a:pt x="5308" y="1022"/>
                  </a:lnTo>
                  <a:lnTo>
                    <a:pt x="5273" y="1059"/>
                  </a:lnTo>
                  <a:lnTo>
                    <a:pt x="5233" y="1099"/>
                  </a:lnTo>
                  <a:lnTo>
                    <a:pt x="5190" y="1141"/>
                  </a:lnTo>
                  <a:lnTo>
                    <a:pt x="5141" y="1185"/>
                  </a:lnTo>
                  <a:lnTo>
                    <a:pt x="5088" y="1227"/>
                  </a:lnTo>
                  <a:lnTo>
                    <a:pt x="5031" y="1269"/>
                  </a:lnTo>
                  <a:lnTo>
                    <a:pt x="5001" y="1290"/>
                  </a:lnTo>
                  <a:lnTo>
                    <a:pt x="4970" y="1311"/>
                  </a:lnTo>
                  <a:lnTo>
                    <a:pt x="4937" y="1330"/>
                  </a:lnTo>
                  <a:lnTo>
                    <a:pt x="4904" y="1349"/>
                  </a:lnTo>
                  <a:lnTo>
                    <a:pt x="4869" y="1369"/>
                  </a:lnTo>
                  <a:lnTo>
                    <a:pt x="4833" y="1387"/>
                  </a:lnTo>
                  <a:lnTo>
                    <a:pt x="4797" y="1404"/>
                  </a:lnTo>
                  <a:lnTo>
                    <a:pt x="4758" y="1420"/>
                  </a:lnTo>
                  <a:lnTo>
                    <a:pt x="4719" y="1435"/>
                  </a:lnTo>
                  <a:lnTo>
                    <a:pt x="4679" y="1450"/>
                  </a:lnTo>
                  <a:lnTo>
                    <a:pt x="4637" y="1462"/>
                  </a:lnTo>
                  <a:lnTo>
                    <a:pt x="4595" y="1474"/>
                  </a:lnTo>
                  <a:lnTo>
                    <a:pt x="4552" y="1485"/>
                  </a:lnTo>
                  <a:lnTo>
                    <a:pt x="4507" y="1493"/>
                  </a:lnTo>
                  <a:lnTo>
                    <a:pt x="4462" y="1501"/>
                  </a:lnTo>
                  <a:lnTo>
                    <a:pt x="4415" y="1508"/>
                  </a:lnTo>
                  <a:lnTo>
                    <a:pt x="4368" y="1513"/>
                  </a:lnTo>
                  <a:lnTo>
                    <a:pt x="4318" y="1514"/>
                  </a:lnTo>
                  <a:lnTo>
                    <a:pt x="4268" y="1516"/>
                  </a:lnTo>
                  <a:lnTo>
                    <a:pt x="4218" y="1514"/>
                  </a:lnTo>
                  <a:lnTo>
                    <a:pt x="4165" y="1511"/>
                  </a:lnTo>
                  <a:lnTo>
                    <a:pt x="4112" y="1506"/>
                  </a:lnTo>
                  <a:lnTo>
                    <a:pt x="4058" y="1498"/>
                  </a:lnTo>
                  <a:lnTo>
                    <a:pt x="4003" y="1488"/>
                  </a:lnTo>
                  <a:lnTo>
                    <a:pt x="3947" y="1477"/>
                  </a:lnTo>
                  <a:lnTo>
                    <a:pt x="3889" y="1462"/>
                  </a:lnTo>
                  <a:lnTo>
                    <a:pt x="3830" y="1445"/>
                  </a:lnTo>
                  <a:lnTo>
                    <a:pt x="3771" y="1425"/>
                  </a:lnTo>
                  <a:lnTo>
                    <a:pt x="3711" y="1403"/>
                  </a:lnTo>
                  <a:lnTo>
                    <a:pt x="3649" y="1378"/>
                  </a:lnTo>
                  <a:lnTo>
                    <a:pt x="3586" y="1351"/>
                  </a:lnTo>
                  <a:lnTo>
                    <a:pt x="3522" y="1320"/>
                  </a:lnTo>
                  <a:lnTo>
                    <a:pt x="3458" y="1286"/>
                  </a:lnTo>
                  <a:lnTo>
                    <a:pt x="3393" y="1249"/>
                  </a:lnTo>
                  <a:lnTo>
                    <a:pt x="3325" y="1209"/>
                  </a:lnTo>
                  <a:lnTo>
                    <a:pt x="3258" y="1165"/>
                  </a:lnTo>
                  <a:lnTo>
                    <a:pt x="3189" y="1119"/>
                  </a:lnTo>
                  <a:lnTo>
                    <a:pt x="3120" y="1068"/>
                  </a:lnTo>
                  <a:lnTo>
                    <a:pt x="2981" y="967"/>
                  </a:lnTo>
                  <a:lnTo>
                    <a:pt x="2846" y="871"/>
                  </a:lnTo>
                  <a:lnTo>
                    <a:pt x="2717" y="783"/>
                  </a:lnTo>
                  <a:lnTo>
                    <a:pt x="2591" y="699"/>
                  </a:lnTo>
                  <a:lnTo>
                    <a:pt x="2468" y="620"/>
                  </a:lnTo>
                  <a:lnTo>
                    <a:pt x="2349" y="545"/>
                  </a:lnTo>
                  <a:lnTo>
                    <a:pt x="2234" y="478"/>
                  </a:lnTo>
                  <a:lnTo>
                    <a:pt x="2121" y="415"/>
                  </a:lnTo>
                  <a:lnTo>
                    <a:pt x="2013" y="356"/>
                  </a:lnTo>
                  <a:lnTo>
                    <a:pt x="1906" y="303"/>
                  </a:lnTo>
                  <a:lnTo>
                    <a:pt x="1803" y="253"/>
                  </a:lnTo>
                  <a:lnTo>
                    <a:pt x="1703" y="209"/>
                  </a:lnTo>
                  <a:lnTo>
                    <a:pt x="1605" y="171"/>
                  </a:lnTo>
                  <a:lnTo>
                    <a:pt x="1509" y="135"/>
                  </a:lnTo>
                  <a:lnTo>
                    <a:pt x="1416" y="105"/>
                  </a:lnTo>
                  <a:lnTo>
                    <a:pt x="1324" y="77"/>
                  </a:lnTo>
                  <a:lnTo>
                    <a:pt x="1234" y="54"/>
                  </a:lnTo>
                  <a:lnTo>
                    <a:pt x="1147" y="37"/>
                  </a:lnTo>
                  <a:lnTo>
                    <a:pt x="1060" y="22"/>
                  </a:lnTo>
                  <a:lnTo>
                    <a:pt x="974" y="11"/>
                  </a:lnTo>
                  <a:lnTo>
                    <a:pt x="891" y="3"/>
                  </a:lnTo>
                  <a:lnTo>
                    <a:pt x="808" y="0"/>
                  </a:lnTo>
                  <a:lnTo>
                    <a:pt x="726" y="0"/>
                  </a:lnTo>
                  <a:lnTo>
                    <a:pt x="644" y="1"/>
                  </a:lnTo>
                  <a:lnTo>
                    <a:pt x="563" y="8"/>
                  </a:lnTo>
                  <a:lnTo>
                    <a:pt x="483" y="17"/>
                  </a:lnTo>
                  <a:lnTo>
                    <a:pt x="402" y="30"/>
                  </a:lnTo>
                  <a:lnTo>
                    <a:pt x="323" y="45"/>
                  </a:lnTo>
                  <a:lnTo>
                    <a:pt x="243" y="63"/>
                  </a:lnTo>
                  <a:lnTo>
                    <a:pt x="162" y="84"/>
                  </a:lnTo>
                  <a:lnTo>
                    <a:pt x="80" y="106"/>
                  </a:lnTo>
                  <a:lnTo>
                    <a:pt x="0" y="132"/>
                  </a:lnTo>
                </a:path>
              </a:pathLst>
            </a:custGeom>
            <a:noFill/>
            <a:ln w="9525">
              <a:solidFill>
                <a:srgbClr val="FFFFFF">
                  <a:alpha val="50195"/>
                </a:srgbClr>
              </a:solidFill>
              <a:round/>
              <a:headEnd/>
              <a:tailEnd/>
            </a:ln>
          </p:spPr>
          <p:txBody>
            <a:bodyPr lIns="98674" tIns="49339" rIns="98674" bIns="49339"/>
            <a:lstStyle/>
            <a:p>
              <a:pPr defTabSz="981527">
                <a:spcBef>
                  <a:spcPct val="50000"/>
                </a:spcBef>
              </a:pPr>
              <a:endParaRPr lang="ko-KR" altLang="en-US" sz="1000" b="1" dirty="0"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65" name="Freeform 29"/>
            <p:cNvSpPr>
              <a:spLocks/>
            </p:cNvSpPr>
            <p:nvPr userDrawn="1"/>
          </p:nvSpPr>
          <p:spPr bwMode="auto">
            <a:xfrm>
              <a:off x="628" y="1060"/>
              <a:ext cx="5431" cy="725"/>
            </a:xfrm>
            <a:custGeom>
              <a:avLst/>
              <a:gdLst>
                <a:gd name="T0" fmla="*/ 5431 w 5431"/>
                <a:gd name="T1" fmla="*/ 783 h 1452"/>
                <a:gd name="T2" fmla="*/ 5395 w 5431"/>
                <a:gd name="T3" fmla="*/ 838 h 1452"/>
                <a:gd name="T4" fmla="*/ 5350 w 5431"/>
                <a:gd name="T5" fmla="*/ 899 h 1452"/>
                <a:gd name="T6" fmla="*/ 5286 w 5431"/>
                <a:gd name="T7" fmla="*/ 974 h 1452"/>
                <a:gd name="T8" fmla="*/ 5204 w 5431"/>
                <a:gd name="T9" fmla="*/ 1058 h 1452"/>
                <a:gd name="T10" fmla="*/ 5105 w 5431"/>
                <a:gd name="T11" fmla="*/ 1147 h 1452"/>
                <a:gd name="T12" fmla="*/ 5018 w 5431"/>
                <a:gd name="T13" fmla="*/ 1211 h 1452"/>
                <a:gd name="T14" fmla="*/ 4955 w 5431"/>
                <a:gd name="T15" fmla="*/ 1253 h 1452"/>
                <a:gd name="T16" fmla="*/ 4887 w 5431"/>
                <a:gd name="T17" fmla="*/ 1293 h 1452"/>
                <a:gd name="T18" fmla="*/ 4815 w 5431"/>
                <a:gd name="T19" fmla="*/ 1329 h 1452"/>
                <a:gd name="T20" fmla="*/ 4739 w 5431"/>
                <a:gd name="T21" fmla="*/ 1363 h 1452"/>
                <a:gd name="T22" fmla="*/ 4657 w 5431"/>
                <a:gd name="T23" fmla="*/ 1392 h 1452"/>
                <a:gd name="T24" fmla="*/ 4572 w 5431"/>
                <a:gd name="T25" fmla="*/ 1416 h 1452"/>
                <a:gd name="T26" fmla="*/ 4482 w 5431"/>
                <a:gd name="T27" fmla="*/ 1434 h 1452"/>
                <a:gd name="T28" fmla="*/ 4387 w 5431"/>
                <a:gd name="T29" fmla="*/ 1447 h 1452"/>
                <a:gd name="T30" fmla="*/ 4289 w 5431"/>
                <a:gd name="T31" fmla="*/ 1452 h 1452"/>
                <a:gd name="T32" fmla="*/ 4186 w 5431"/>
                <a:gd name="T33" fmla="*/ 1450 h 1452"/>
                <a:gd name="T34" fmla="*/ 4078 w 5431"/>
                <a:gd name="T35" fmla="*/ 1439 h 1452"/>
                <a:gd name="T36" fmla="*/ 3967 w 5431"/>
                <a:gd name="T37" fmla="*/ 1419 h 1452"/>
                <a:gd name="T38" fmla="*/ 3850 w 5431"/>
                <a:gd name="T39" fmla="*/ 1390 h 1452"/>
                <a:gd name="T40" fmla="*/ 3729 w 5431"/>
                <a:gd name="T41" fmla="*/ 1352 h 1452"/>
                <a:gd name="T42" fmla="*/ 3604 w 5431"/>
                <a:gd name="T43" fmla="*/ 1300 h 1452"/>
                <a:gd name="T44" fmla="*/ 3475 w 5431"/>
                <a:gd name="T45" fmla="*/ 1239 h 1452"/>
                <a:gd name="T46" fmla="*/ 3342 w 5431"/>
                <a:gd name="T47" fmla="*/ 1163 h 1452"/>
                <a:gd name="T48" fmla="*/ 3204 w 5431"/>
                <a:gd name="T49" fmla="*/ 1075 h 1452"/>
                <a:gd name="T50" fmla="*/ 3134 w 5431"/>
                <a:gd name="T51" fmla="*/ 1027 h 1452"/>
                <a:gd name="T52" fmla="*/ 2857 w 5431"/>
                <a:gd name="T53" fmla="*/ 835 h 1452"/>
                <a:gd name="T54" fmla="*/ 2599 w 5431"/>
                <a:gd name="T55" fmla="*/ 665 h 1452"/>
                <a:gd name="T56" fmla="*/ 2355 w 5431"/>
                <a:gd name="T57" fmla="*/ 517 h 1452"/>
                <a:gd name="T58" fmla="*/ 2126 w 5431"/>
                <a:gd name="T59" fmla="*/ 389 h 1452"/>
                <a:gd name="T60" fmla="*/ 1909 w 5431"/>
                <a:gd name="T61" fmla="*/ 281 h 1452"/>
                <a:gd name="T62" fmla="*/ 1705 w 5431"/>
                <a:gd name="T63" fmla="*/ 192 h 1452"/>
                <a:gd name="T64" fmla="*/ 1509 w 5431"/>
                <a:gd name="T65" fmla="*/ 121 h 1452"/>
                <a:gd name="T66" fmla="*/ 1323 w 5431"/>
                <a:gd name="T67" fmla="*/ 68 h 1452"/>
                <a:gd name="T68" fmla="*/ 1145 w 5431"/>
                <a:gd name="T69" fmla="*/ 29 h 1452"/>
                <a:gd name="T70" fmla="*/ 973 w 5431"/>
                <a:gd name="T71" fmla="*/ 7 h 1452"/>
                <a:gd name="T72" fmla="*/ 807 w 5431"/>
                <a:gd name="T73" fmla="*/ 0 h 1452"/>
                <a:gd name="T74" fmla="*/ 643 w 5431"/>
                <a:gd name="T75" fmla="*/ 5 h 1452"/>
                <a:gd name="T76" fmla="*/ 482 w 5431"/>
                <a:gd name="T77" fmla="*/ 24 h 1452"/>
                <a:gd name="T78" fmla="*/ 322 w 5431"/>
                <a:gd name="T79" fmla="*/ 55 h 1452"/>
                <a:gd name="T80" fmla="*/ 161 w 5431"/>
                <a:gd name="T81" fmla="*/ 97 h 1452"/>
                <a:gd name="T82" fmla="*/ 0 w 5431"/>
                <a:gd name="T83" fmla="*/ 149 h 1452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5431"/>
                <a:gd name="T127" fmla="*/ 0 h 1452"/>
                <a:gd name="T128" fmla="*/ 5431 w 5431"/>
                <a:gd name="T129" fmla="*/ 1452 h 1452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5431" h="1452">
                  <a:moveTo>
                    <a:pt x="5431" y="783"/>
                  </a:moveTo>
                  <a:lnTo>
                    <a:pt x="5431" y="783"/>
                  </a:lnTo>
                  <a:lnTo>
                    <a:pt x="5423" y="798"/>
                  </a:lnTo>
                  <a:lnTo>
                    <a:pt x="5395" y="838"/>
                  </a:lnTo>
                  <a:lnTo>
                    <a:pt x="5375" y="867"/>
                  </a:lnTo>
                  <a:lnTo>
                    <a:pt x="5350" y="899"/>
                  </a:lnTo>
                  <a:lnTo>
                    <a:pt x="5320" y="935"/>
                  </a:lnTo>
                  <a:lnTo>
                    <a:pt x="5286" y="974"/>
                  </a:lnTo>
                  <a:lnTo>
                    <a:pt x="5247" y="1016"/>
                  </a:lnTo>
                  <a:lnTo>
                    <a:pt x="5204" y="1058"/>
                  </a:lnTo>
                  <a:lnTo>
                    <a:pt x="5157" y="1101"/>
                  </a:lnTo>
                  <a:lnTo>
                    <a:pt x="5105" y="1147"/>
                  </a:lnTo>
                  <a:lnTo>
                    <a:pt x="5048" y="1190"/>
                  </a:lnTo>
                  <a:lnTo>
                    <a:pt x="5018" y="1211"/>
                  </a:lnTo>
                  <a:lnTo>
                    <a:pt x="4987" y="1232"/>
                  </a:lnTo>
                  <a:lnTo>
                    <a:pt x="4955" y="1253"/>
                  </a:lnTo>
                  <a:lnTo>
                    <a:pt x="4922" y="1272"/>
                  </a:lnTo>
                  <a:lnTo>
                    <a:pt x="4887" y="1293"/>
                  </a:lnTo>
                  <a:lnTo>
                    <a:pt x="4851" y="1311"/>
                  </a:lnTo>
                  <a:lnTo>
                    <a:pt x="4815" y="1329"/>
                  </a:lnTo>
                  <a:lnTo>
                    <a:pt x="4778" y="1347"/>
                  </a:lnTo>
                  <a:lnTo>
                    <a:pt x="4739" y="1363"/>
                  </a:lnTo>
                  <a:lnTo>
                    <a:pt x="4698" y="1377"/>
                  </a:lnTo>
                  <a:lnTo>
                    <a:pt x="4657" y="1392"/>
                  </a:lnTo>
                  <a:lnTo>
                    <a:pt x="4615" y="1405"/>
                  </a:lnTo>
                  <a:lnTo>
                    <a:pt x="4572" y="1416"/>
                  </a:lnTo>
                  <a:lnTo>
                    <a:pt x="4528" y="1426"/>
                  </a:lnTo>
                  <a:lnTo>
                    <a:pt x="4482" y="1434"/>
                  </a:lnTo>
                  <a:lnTo>
                    <a:pt x="4436" y="1442"/>
                  </a:lnTo>
                  <a:lnTo>
                    <a:pt x="4387" y="1447"/>
                  </a:lnTo>
                  <a:lnTo>
                    <a:pt x="4339" y="1450"/>
                  </a:lnTo>
                  <a:lnTo>
                    <a:pt x="4289" y="1452"/>
                  </a:lnTo>
                  <a:lnTo>
                    <a:pt x="4237" y="1452"/>
                  </a:lnTo>
                  <a:lnTo>
                    <a:pt x="4186" y="1450"/>
                  </a:lnTo>
                  <a:lnTo>
                    <a:pt x="4133" y="1445"/>
                  </a:lnTo>
                  <a:lnTo>
                    <a:pt x="4078" y="1439"/>
                  </a:lnTo>
                  <a:lnTo>
                    <a:pt x="4024" y="1431"/>
                  </a:lnTo>
                  <a:lnTo>
                    <a:pt x="3967" y="1419"/>
                  </a:lnTo>
                  <a:lnTo>
                    <a:pt x="3908" y="1406"/>
                  </a:lnTo>
                  <a:lnTo>
                    <a:pt x="3850" y="1390"/>
                  </a:lnTo>
                  <a:lnTo>
                    <a:pt x="3790" y="1373"/>
                  </a:lnTo>
                  <a:lnTo>
                    <a:pt x="3729" y="1352"/>
                  </a:lnTo>
                  <a:lnTo>
                    <a:pt x="3668" y="1327"/>
                  </a:lnTo>
                  <a:lnTo>
                    <a:pt x="3604" y="1300"/>
                  </a:lnTo>
                  <a:lnTo>
                    <a:pt x="3540" y="1271"/>
                  </a:lnTo>
                  <a:lnTo>
                    <a:pt x="3475" y="1239"/>
                  </a:lnTo>
                  <a:lnTo>
                    <a:pt x="3410" y="1203"/>
                  </a:lnTo>
                  <a:lnTo>
                    <a:pt x="3342" y="1163"/>
                  </a:lnTo>
                  <a:lnTo>
                    <a:pt x="3274" y="1121"/>
                  </a:lnTo>
                  <a:lnTo>
                    <a:pt x="3204" y="1075"/>
                  </a:lnTo>
                  <a:lnTo>
                    <a:pt x="3134" y="1027"/>
                  </a:lnTo>
                  <a:lnTo>
                    <a:pt x="2993" y="929"/>
                  </a:lnTo>
                  <a:lnTo>
                    <a:pt x="2857" y="835"/>
                  </a:lnTo>
                  <a:lnTo>
                    <a:pt x="2727" y="748"/>
                  </a:lnTo>
                  <a:lnTo>
                    <a:pt x="2599" y="665"/>
                  </a:lnTo>
                  <a:lnTo>
                    <a:pt x="2475" y="588"/>
                  </a:lnTo>
                  <a:lnTo>
                    <a:pt x="2355" y="517"/>
                  </a:lnTo>
                  <a:lnTo>
                    <a:pt x="2239" y="451"/>
                  </a:lnTo>
                  <a:lnTo>
                    <a:pt x="2126" y="389"/>
                  </a:lnTo>
                  <a:lnTo>
                    <a:pt x="2016" y="333"/>
                  </a:lnTo>
                  <a:lnTo>
                    <a:pt x="1909" y="281"/>
                  </a:lnTo>
                  <a:lnTo>
                    <a:pt x="1805" y="234"/>
                  </a:lnTo>
                  <a:lnTo>
                    <a:pt x="1705" y="192"/>
                  </a:lnTo>
                  <a:lnTo>
                    <a:pt x="1606" y="155"/>
                  </a:lnTo>
                  <a:lnTo>
                    <a:pt x="1509" y="121"/>
                  </a:lnTo>
                  <a:lnTo>
                    <a:pt x="1416" y="92"/>
                  </a:lnTo>
                  <a:lnTo>
                    <a:pt x="1323" y="68"/>
                  </a:lnTo>
                  <a:lnTo>
                    <a:pt x="1234" y="47"/>
                  </a:lnTo>
                  <a:lnTo>
                    <a:pt x="1145" y="29"/>
                  </a:lnTo>
                  <a:lnTo>
                    <a:pt x="1058" y="16"/>
                  </a:lnTo>
                  <a:lnTo>
                    <a:pt x="973" y="7"/>
                  </a:lnTo>
                  <a:lnTo>
                    <a:pt x="890" y="2"/>
                  </a:lnTo>
                  <a:lnTo>
                    <a:pt x="807" y="0"/>
                  </a:lnTo>
                  <a:lnTo>
                    <a:pt x="725" y="0"/>
                  </a:lnTo>
                  <a:lnTo>
                    <a:pt x="643" y="5"/>
                  </a:lnTo>
                  <a:lnTo>
                    <a:pt x="562" y="13"/>
                  </a:lnTo>
                  <a:lnTo>
                    <a:pt x="482" y="24"/>
                  </a:lnTo>
                  <a:lnTo>
                    <a:pt x="401" y="37"/>
                  </a:lnTo>
                  <a:lnTo>
                    <a:pt x="322" y="55"/>
                  </a:lnTo>
                  <a:lnTo>
                    <a:pt x="242" y="74"/>
                  </a:lnTo>
                  <a:lnTo>
                    <a:pt x="161" y="97"/>
                  </a:lnTo>
                  <a:lnTo>
                    <a:pt x="80" y="121"/>
                  </a:lnTo>
                  <a:lnTo>
                    <a:pt x="0" y="149"/>
                  </a:lnTo>
                </a:path>
              </a:pathLst>
            </a:custGeom>
            <a:noFill/>
            <a:ln w="9525">
              <a:solidFill>
                <a:srgbClr val="FFFFFF">
                  <a:alpha val="50195"/>
                </a:srgbClr>
              </a:solidFill>
              <a:round/>
              <a:headEnd/>
              <a:tailEnd/>
            </a:ln>
          </p:spPr>
          <p:txBody>
            <a:bodyPr lIns="98674" tIns="49339" rIns="98674" bIns="49339"/>
            <a:lstStyle/>
            <a:p>
              <a:pPr defTabSz="981527">
                <a:spcBef>
                  <a:spcPct val="50000"/>
                </a:spcBef>
              </a:pPr>
              <a:endParaRPr lang="ko-KR" altLang="en-US" sz="1000" b="1" dirty="0"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66" name="Freeform 30"/>
            <p:cNvSpPr>
              <a:spLocks/>
            </p:cNvSpPr>
            <p:nvPr userDrawn="1"/>
          </p:nvSpPr>
          <p:spPr bwMode="auto">
            <a:xfrm>
              <a:off x="652" y="1076"/>
              <a:ext cx="5439" cy="696"/>
            </a:xfrm>
            <a:custGeom>
              <a:avLst/>
              <a:gdLst>
                <a:gd name="T0" fmla="*/ 5439 w 5439"/>
                <a:gd name="T1" fmla="*/ 694 h 1390"/>
                <a:gd name="T2" fmla="*/ 5405 w 5439"/>
                <a:gd name="T3" fmla="*/ 751 h 1390"/>
                <a:gd name="T4" fmla="*/ 5359 w 5439"/>
                <a:gd name="T5" fmla="*/ 812 h 1390"/>
                <a:gd name="T6" fmla="*/ 5296 w 5439"/>
                <a:gd name="T7" fmla="*/ 890 h 1390"/>
                <a:gd name="T8" fmla="*/ 5216 w 5439"/>
                <a:gd name="T9" fmla="*/ 975 h 1390"/>
                <a:gd name="T10" fmla="*/ 5119 w 5439"/>
                <a:gd name="T11" fmla="*/ 1066 h 1390"/>
                <a:gd name="T12" fmla="*/ 5033 w 5439"/>
                <a:gd name="T13" fmla="*/ 1133 h 1390"/>
                <a:gd name="T14" fmla="*/ 4970 w 5439"/>
                <a:gd name="T15" fmla="*/ 1175 h 1390"/>
                <a:gd name="T16" fmla="*/ 4903 w 5439"/>
                <a:gd name="T17" fmla="*/ 1217 h 1390"/>
                <a:gd name="T18" fmla="*/ 4831 w 5439"/>
                <a:gd name="T19" fmla="*/ 1256 h 1390"/>
                <a:gd name="T20" fmla="*/ 4755 w 5439"/>
                <a:gd name="T21" fmla="*/ 1290 h 1390"/>
                <a:gd name="T22" fmla="*/ 4674 w 5439"/>
                <a:gd name="T23" fmla="*/ 1321 h 1390"/>
                <a:gd name="T24" fmla="*/ 4590 w 5439"/>
                <a:gd name="T25" fmla="*/ 1348 h 1390"/>
                <a:gd name="T26" fmla="*/ 4499 w 5439"/>
                <a:gd name="T27" fmla="*/ 1368 h 1390"/>
                <a:gd name="T28" fmla="*/ 4406 w 5439"/>
                <a:gd name="T29" fmla="*/ 1382 h 1390"/>
                <a:gd name="T30" fmla="*/ 4308 w 5439"/>
                <a:gd name="T31" fmla="*/ 1390 h 1390"/>
                <a:gd name="T32" fmla="*/ 4204 w 5439"/>
                <a:gd name="T33" fmla="*/ 1390 h 1390"/>
                <a:gd name="T34" fmla="*/ 4097 w 5439"/>
                <a:gd name="T35" fmla="*/ 1381 h 1390"/>
                <a:gd name="T36" fmla="*/ 3984 w 5439"/>
                <a:gd name="T37" fmla="*/ 1364 h 1390"/>
                <a:gd name="T38" fmla="*/ 3868 w 5439"/>
                <a:gd name="T39" fmla="*/ 1337 h 1390"/>
                <a:gd name="T40" fmla="*/ 3747 w 5439"/>
                <a:gd name="T41" fmla="*/ 1300 h 1390"/>
                <a:gd name="T42" fmla="*/ 3621 w 5439"/>
                <a:gd name="T43" fmla="*/ 1251 h 1390"/>
                <a:gd name="T44" fmla="*/ 3490 w 5439"/>
                <a:gd name="T45" fmla="*/ 1192 h 1390"/>
                <a:gd name="T46" fmla="*/ 3355 w 5439"/>
                <a:gd name="T47" fmla="*/ 1119 h 1390"/>
                <a:gd name="T48" fmla="*/ 3217 w 5439"/>
                <a:gd name="T49" fmla="*/ 1033 h 1390"/>
                <a:gd name="T50" fmla="*/ 3146 w 5439"/>
                <a:gd name="T51" fmla="*/ 985 h 1390"/>
                <a:gd name="T52" fmla="*/ 2867 w 5439"/>
                <a:gd name="T53" fmla="*/ 798 h 1390"/>
                <a:gd name="T54" fmla="*/ 2606 w 5439"/>
                <a:gd name="T55" fmla="*/ 633 h 1390"/>
                <a:gd name="T56" fmla="*/ 2360 w 5439"/>
                <a:gd name="T57" fmla="*/ 489 h 1390"/>
                <a:gd name="T58" fmla="*/ 2128 w 5439"/>
                <a:gd name="T59" fmla="*/ 367 h 1390"/>
                <a:gd name="T60" fmla="*/ 1910 w 5439"/>
                <a:gd name="T61" fmla="*/ 262 h 1390"/>
                <a:gd name="T62" fmla="*/ 1705 w 5439"/>
                <a:gd name="T63" fmla="*/ 176 h 1390"/>
                <a:gd name="T64" fmla="*/ 1509 w 5439"/>
                <a:gd name="T65" fmla="*/ 108 h 1390"/>
                <a:gd name="T66" fmla="*/ 1321 w 5439"/>
                <a:gd name="T67" fmla="*/ 58 h 1390"/>
                <a:gd name="T68" fmla="*/ 1142 w 5439"/>
                <a:gd name="T69" fmla="*/ 24 h 1390"/>
                <a:gd name="T70" fmla="*/ 970 w 5439"/>
                <a:gd name="T71" fmla="*/ 5 h 1390"/>
                <a:gd name="T72" fmla="*/ 803 w 5439"/>
                <a:gd name="T73" fmla="*/ 0 h 1390"/>
                <a:gd name="T74" fmla="*/ 640 w 5439"/>
                <a:gd name="T75" fmla="*/ 10 h 1390"/>
                <a:gd name="T76" fmla="*/ 479 w 5439"/>
                <a:gd name="T77" fmla="*/ 32 h 1390"/>
                <a:gd name="T78" fmla="*/ 319 w 5439"/>
                <a:gd name="T79" fmla="*/ 66 h 1390"/>
                <a:gd name="T80" fmla="*/ 161 w 5439"/>
                <a:gd name="T81" fmla="*/ 111 h 1390"/>
                <a:gd name="T82" fmla="*/ 0 w 5439"/>
                <a:gd name="T83" fmla="*/ 168 h 1390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5439"/>
                <a:gd name="T127" fmla="*/ 0 h 1390"/>
                <a:gd name="T128" fmla="*/ 5439 w 5439"/>
                <a:gd name="T129" fmla="*/ 1390 h 1390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5439" h="1390">
                  <a:moveTo>
                    <a:pt x="5439" y="694"/>
                  </a:moveTo>
                  <a:lnTo>
                    <a:pt x="5439" y="694"/>
                  </a:lnTo>
                  <a:lnTo>
                    <a:pt x="5431" y="709"/>
                  </a:lnTo>
                  <a:lnTo>
                    <a:pt x="5405" y="751"/>
                  </a:lnTo>
                  <a:lnTo>
                    <a:pt x="5384" y="780"/>
                  </a:lnTo>
                  <a:lnTo>
                    <a:pt x="5359" y="812"/>
                  </a:lnTo>
                  <a:lnTo>
                    <a:pt x="5331" y="849"/>
                  </a:lnTo>
                  <a:lnTo>
                    <a:pt x="5296" y="890"/>
                  </a:lnTo>
                  <a:lnTo>
                    <a:pt x="5259" y="932"/>
                  </a:lnTo>
                  <a:lnTo>
                    <a:pt x="5216" y="975"/>
                  </a:lnTo>
                  <a:lnTo>
                    <a:pt x="5170" y="1020"/>
                  </a:lnTo>
                  <a:lnTo>
                    <a:pt x="5119" y="1066"/>
                  </a:lnTo>
                  <a:lnTo>
                    <a:pt x="5062" y="1111"/>
                  </a:lnTo>
                  <a:lnTo>
                    <a:pt x="5033" y="1133"/>
                  </a:lnTo>
                  <a:lnTo>
                    <a:pt x="5002" y="1154"/>
                  </a:lnTo>
                  <a:lnTo>
                    <a:pt x="4970" y="1175"/>
                  </a:lnTo>
                  <a:lnTo>
                    <a:pt x="4937" y="1196"/>
                  </a:lnTo>
                  <a:lnTo>
                    <a:pt x="4903" y="1217"/>
                  </a:lnTo>
                  <a:lnTo>
                    <a:pt x="4867" y="1237"/>
                  </a:lnTo>
                  <a:lnTo>
                    <a:pt x="4831" y="1256"/>
                  </a:lnTo>
                  <a:lnTo>
                    <a:pt x="4794" y="1274"/>
                  </a:lnTo>
                  <a:lnTo>
                    <a:pt x="4755" y="1290"/>
                  </a:lnTo>
                  <a:lnTo>
                    <a:pt x="4716" y="1306"/>
                  </a:lnTo>
                  <a:lnTo>
                    <a:pt x="4674" y="1321"/>
                  </a:lnTo>
                  <a:lnTo>
                    <a:pt x="4633" y="1335"/>
                  </a:lnTo>
                  <a:lnTo>
                    <a:pt x="4590" y="1348"/>
                  </a:lnTo>
                  <a:lnTo>
                    <a:pt x="4545" y="1358"/>
                  </a:lnTo>
                  <a:lnTo>
                    <a:pt x="4499" y="1368"/>
                  </a:lnTo>
                  <a:lnTo>
                    <a:pt x="4454" y="1376"/>
                  </a:lnTo>
                  <a:lnTo>
                    <a:pt x="4406" y="1382"/>
                  </a:lnTo>
                  <a:lnTo>
                    <a:pt x="4356" y="1387"/>
                  </a:lnTo>
                  <a:lnTo>
                    <a:pt x="4308" y="1390"/>
                  </a:lnTo>
                  <a:lnTo>
                    <a:pt x="4256" y="1390"/>
                  </a:lnTo>
                  <a:lnTo>
                    <a:pt x="4204" y="1390"/>
                  </a:lnTo>
                  <a:lnTo>
                    <a:pt x="4151" y="1387"/>
                  </a:lnTo>
                  <a:lnTo>
                    <a:pt x="4097" y="1381"/>
                  </a:lnTo>
                  <a:lnTo>
                    <a:pt x="4041" y="1374"/>
                  </a:lnTo>
                  <a:lnTo>
                    <a:pt x="3984" y="1364"/>
                  </a:lnTo>
                  <a:lnTo>
                    <a:pt x="3926" y="1351"/>
                  </a:lnTo>
                  <a:lnTo>
                    <a:pt x="3868" y="1337"/>
                  </a:lnTo>
                  <a:lnTo>
                    <a:pt x="3808" y="1319"/>
                  </a:lnTo>
                  <a:lnTo>
                    <a:pt x="3747" y="1300"/>
                  </a:lnTo>
                  <a:lnTo>
                    <a:pt x="3684" y="1277"/>
                  </a:lnTo>
                  <a:lnTo>
                    <a:pt x="3621" y="1251"/>
                  </a:lnTo>
                  <a:lnTo>
                    <a:pt x="3557" y="1222"/>
                  </a:lnTo>
                  <a:lnTo>
                    <a:pt x="3490" y="1192"/>
                  </a:lnTo>
                  <a:lnTo>
                    <a:pt x="3423" y="1156"/>
                  </a:lnTo>
                  <a:lnTo>
                    <a:pt x="3355" y="1119"/>
                  </a:lnTo>
                  <a:lnTo>
                    <a:pt x="3287" y="1079"/>
                  </a:lnTo>
                  <a:lnTo>
                    <a:pt x="3217" y="1033"/>
                  </a:lnTo>
                  <a:lnTo>
                    <a:pt x="3146" y="985"/>
                  </a:lnTo>
                  <a:lnTo>
                    <a:pt x="3004" y="890"/>
                  </a:lnTo>
                  <a:lnTo>
                    <a:pt x="2867" y="798"/>
                  </a:lnTo>
                  <a:lnTo>
                    <a:pt x="2733" y="714"/>
                  </a:lnTo>
                  <a:lnTo>
                    <a:pt x="2606" y="633"/>
                  </a:lnTo>
                  <a:lnTo>
                    <a:pt x="2481" y="559"/>
                  </a:lnTo>
                  <a:lnTo>
                    <a:pt x="2360" y="489"/>
                  </a:lnTo>
                  <a:lnTo>
                    <a:pt x="2242" y="425"/>
                  </a:lnTo>
                  <a:lnTo>
                    <a:pt x="2128" y="367"/>
                  </a:lnTo>
                  <a:lnTo>
                    <a:pt x="2018" y="312"/>
                  </a:lnTo>
                  <a:lnTo>
                    <a:pt x="1910" y="262"/>
                  </a:lnTo>
                  <a:lnTo>
                    <a:pt x="1806" y="216"/>
                  </a:lnTo>
                  <a:lnTo>
                    <a:pt x="1705" y="176"/>
                  </a:lnTo>
                  <a:lnTo>
                    <a:pt x="1605" y="140"/>
                  </a:lnTo>
                  <a:lnTo>
                    <a:pt x="1509" y="108"/>
                  </a:lnTo>
                  <a:lnTo>
                    <a:pt x="1414" y="81"/>
                  </a:lnTo>
                  <a:lnTo>
                    <a:pt x="1321" y="58"/>
                  </a:lnTo>
                  <a:lnTo>
                    <a:pt x="1231" y="39"/>
                  </a:lnTo>
                  <a:lnTo>
                    <a:pt x="1142" y="24"/>
                  </a:lnTo>
                  <a:lnTo>
                    <a:pt x="1056" y="13"/>
                  </a:lnTo>
                  <a:lnTo>
                    <a:pt x="970" y="5"/>
                  </a:lnTo>
                  <a:lnTo>
                    <a:pt x="887" y="2"/>
                  </a:lnTo>
                  <a:lnTo>
                    <a:pt x="803" y="0"/>
                  </a:lnTo>
                  <a:lnTo>
                    <a:pt x="722" y="3"/>
                  </a:lnTo>
                  <a:lnTo>
                    <a:pt x="640" y="10"/>
                  </a:lnTo>
                  <a:lnTo>
                    <a:pt x="559" y="19"/>
                  </a:lnTo>
                  <a:lnTo>
                    <a:pt x="479" y="32"/>
                  </a:lnTo>
                  <a:lnTo>
                    <a:pt x="399" y="47"/>
                  </a:lnTo>
                  <a:lnTo>
                    <a:pt x="319" y="66"/>
                  </a:lnTo>
                  <a:lnTo>
                    <a:pt x="240" y="87"/>
                  </a:lnTo>
                  <a:lnTo>
                    <a:pt x="161" y="111"/>
                  </a:lnTo>
                  <a:lnTo>
                    <a:pt x="80" y="139"/>
                  </a:lnTo>
                  <a:lnTo>
                    <a:pt x="0" y="168"/>
                  </a:lnTo>
                </a:path>
              </a:pathLst>
            </a:custGeom>
            <a:noFill/>
            <a:ln w="9525">
              <a:solidFill>
                <a:srgbClr val="FFFFFF">
                  <a:alpha val="50195"/>
                </a:srgbClr>
              </a:solidFill>
              <a:round/>
              <a:headEnd/>
              <a:tailEnd/>
            </a:ln>
          </p:spPr>
          <p:txBody>
            <a:bodyPr lIns="98674" tIns="49339" rIns="98674" bIns="49339"/>
            <a:lstStyle/>
            <a:p>
              <a:pPr defTabSz="981527">
                <a:spcBef>
                  <a:spcPct val="50000"/>
                </a:spcBef>
              </a:pPr>
              <a:endParaRPr lang="ko-KR" altLang="en-US" sz="1000" b="1" dirty="0"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67" name="Freeform 31"/>
            <p:cNvSpPr>
              <a:spLocks/>
            </p:cNvSpPr>
            <p:nvPr userDrawn="1"/>
          </p:nvSpPr>
          <p:spPr bwMode="auto">
            <a:xfrm>
              <a:off x="675" y="1094"/>
              <a:ext cx="5448" cy="664"/>
            </a:xfrm>
            <a:custGeom>
              <a:avLst/>
              <a:gdLst>
                <a:gd name="T0" fmla="*/ 5448 w 5448"/>
                <a:gd name="T1" fmla="*/ 603 h 1327"/>
                <a:gd name="T2" fmla="*/ 5414 w 5448"/>
                <a:gd name="T3" fmla="*/ 660 h 1327"/>
                <a:gd name="T4" fmla="*/ 5369 w 5448"/>
                <a:gd name="T5" fmla="*/ 723 h 1327"/>
                <a:gd name="T6" fmla="*/ 5308 w 5448"/>
                <a:gd name="T7" fmla="*/ 802 h 1327"/>
                <a:gd name="T8" fmla="*/ 5229 w 5448"/>
                <a:gd name="T9" fmla="*/ 891 h 1327"/>
                <a:gd name="T10" fmla="*/ 5132 w 5448"/>
                <a:gd name="T11" fmla="*/ 983 h 1327"/>
                <a:gd name="T12" fmla="*/ 5047 w 5448"/>
                <a:gd name="T13" fmla="*/ 1052 h 1327"/>
                <a:gd name="T14" fmla="*/ 4986 w 5448"/>
                <a:gd name="T15" fmla="*/ 1097 h 1327"/>
                <a:gd name="T16" fmla="*/ 4919 w 5448"/>
                <a:gd name="T17" fmla="*/ 1139 h 1327"/>
                <a:gd name="T18" fmla="*/ 4849 w 5448"/>
                <a:gd name="T19" fmla="*/ 1180 h 1327"/>
                <a:gd name="T20" fmla="*/ 4772 w 5448"/>
                <a:gd name="T21" fmla="*/ 1217 h 1327"/>
                <a:gd name="T22" fmla="*/ 4692 w 5448"/>
                <a:gd name="T23" fmla="*/ 1249 h 1327"/>
                <a:gd name="T24" fmla="*/ 4607 w 5448"/>
                <a:gd name="T25" fmla="*/ 1277 h 1327"/>
                <a:gd name="T26" fmla="*/ 4518 w 5448"/>
                <a:gd name="T27" fmla="*/ 1299 h 1327"/>
                <a:gd name="T28" fmla="*/ 4425 w 5448"/>
                <a:gd name="T29" fmla="*/ 1315 h 1327"/>
                <a:gd name="T30" fmla="*/ 4326 w 5448"/>
                <a:gd name="T31" fmla="*/ 1325 h 1327"/>
                <a:gd name="T32" fmla="*/ 4222 w 5448"/>
                <a:gd name="T33" fmla="*/ 1327 h 1327"/>
                <a:gd name="T34" fmla="*/ 4115 w 5448"/>
                <a:gd name="T35" fmla="*/ 1320 h 1327"/>
                <a:gd name="T36" fmla="*/ 4003 w 5448"/>
                <a:gd name="T37" fmla="*/ 1306 h 1327"/>
                <a:gd name="T38" fmla="*/ 3885 w 5448"/>
                <a:gd name="T39" fmla="*/ 1280 h 1327"/>
                <a:gd name="T40" fmla="*/ 3764 w 5448"/>
                <a:gd name="T41" fmla="*/ 1246 h 1327"/>
                <a:gd name="T42" fmla="*/ 3638 w 5448"/>
                <a:gd name="T43" fmla="*/ 1199 h 1327"/>
                <a:gd name="T44" fmla="*/ 3506 w 5448"/>
                <a:gd name="T45" fmla="*/ 1143 h 1327"/>
                <a:gd name="T46" fmla="*/ 3371 w 5448"/>
                <a:gd name="T47" fmla="*/ 1072 h 1327"/>
                <a:gd name="T48" fmla="*/ 3230 w 5448"/>
                <a:gd name="T49" fmla="*/ 989 h 1327"/>
                <a:gd name="T50" fmla="*/ 3157 w 5448"/>
                <a:gd name="T51" fmla="*/ 942 h 1327"/>
                <a:gd name="T52" fmla="*/ 2877 w 5448"/>
                <a:gd name="T53" fmla="*/ 760 h 1327"/>
                <a:gd name="T54" fmla="*/ 2613 w 5448"/>
                <a:gd name="T55" fmla="*/ 599 h 1327"/>
                <a:gd name="T56" fmla="*/ 2365 w 5448"/>
                <a:gd name="T57" fmla="*/ 460 h 1327"/>
                <a:gd name="T58" fmla="*/ 2131 w 5448"/>
                <a:gd name="T59" fmla="*/ 340 h 1327"/>
                <a:gd name="T60" fmla="*/ 1912 w 5448"/>
                <a:gd name="T61" fmla="*/ 240 h 1327"/>
                <a:gd name="T62" fmla="*/ 1705 w 5448"/>
                <a:gd name="T63" fmla="*/ 158 h 1327"/>
                <a:gd name="T64" fmla="*/ 1508 w 5448"/>
                <a:gd name="T65" fmla="*/ 95 h 1327"/>
                <a:gd name="T66" fmla="*/ 1321 w 5448"/>
                <a:gd name="T67" fmla="*/ 48 h 1327"/>
                <a:gd name="T68" fmla="*/ 1141 w 5448"/>
                <a:gd name="T69" fmla="*/ 17 h 1327"/>
                <a:gd name="T70" fmla="*/ 968 w 5448"/>
                <a:gd name="T71" fmla="*/ 1 h 1327"/>
                <a:gd name="T72" fmla="*/ 801 w 5448"/>
                <a:gd name="T73" fmla="*/ 0 h 1327"/>
                <a:gd name="T74" fmla="*/ 639 w 5448"/>
                <a:gd name="T75" fmla="*/ 12 h 1327"/>
                <a:gd name="T76" fmla="*/ 478 w 5448"/>
                <a:gd name="T77" fmla="*/ 38 h 1327"/>
                <a:gd name="T78" fmla="*/ 319 w 5448"/>
                <a:gd name="T79" fmla="*/ 75 h 1327"/>
                <a:gd name="T80" fmla="*/ 160 w 5448"/>
                <a:gd name="T81" fmla="*/ 124 h 1327"/>
                <a:gd name="T82" fmla="*/ 0 w 5448"/>
                <a:gd name="T83" fmla="*/ 184 h 1327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5448"/>
                <a:gd name="T127" fmla="*/ 0 h 1327"/>
                <a:gd name="T128" fmla="*/ 5448 w 5448"/>
                <a:gd name="T129" fmla="*/ 1327 h 1327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5448" h="1327">
                  <a:moveTo>
                    <a:pt x="5448" y="603"/>
                  </a:moveTo>
                  <a:lnTo>
                    <a:pt x="5448" y="603"/>
                  </a:lnTo>
                  <a:lnTo>
                    <a:pt x="5439" y="618"/>
                  </a:lnTo>
                  <a:lnTo>
                    <a:pt x="5414" y="660"/>
                  </a:lnTo>
                  <a:lnTo>
                    <a:pt x="5393" y="689"/>
                  </a:lnTo>
                  <a:lnTo>
                    <a:pt x="5369" y="723"/>
                  </a:lnTo>
                  <a:lnTo>
                    <a:pt x="5341" y="762"/>
                  </a:lnTo>
                  <a:lnTo>
                    <a:pt x="5308" y="802"/>
                  </a:lnTo>
                  <a:lnTo>
                    <a:pt x="5271" y="846"/>
                  </a:lnTo>
                  <a:lnTo>
                    <a:pt x="5229" y="891"/>
                  </a:lnTo>
                  <a:lnTo>
                    <a:pt x="5183" y="936"/>
                  </a:lnTo>
                  <a:lnTo>
                    <a:pt x="5132" y="983"/>
                  </a:lnTo>
                  <a:lnTo>
                    <a:pt x="5076" y="1030"/>
                  </a:lnTo>
                  <a:lnTo>
                    <a:pt x="5047" y="1052"/>
                  </a:lnTo>
                  <a:lnTo>
                    <a:pt x="5017" y="1075"/>
                  </a:lnTo>
                  <a:lnTo>
                    <a:pt x="4986" y="1097"/>
                  </a:lnTo>
                  <a:lnTo>
                    <a:pt x="4953" y="1118"/>
                  </a:lnTo>
                  <a:lnTo>
                    <a:pt x="4919" y="1139"/>
                  </a:lnTo>
                  <a:lnTo>
                    <a:pt x="4885" y="1160"/>
                  </a:lnTo>
                  <a:lnTo>
                    <a:pt x="4849" y="1180"/>
                  </a:lnTo>
                  <a:lnTo>
                    <a:pt x="4811" y="1199"/>
                  </a:lnTo>
                  <a:lnTo>
                    <a:pt x="4772" y="1217"/>
                  </a:lnTo>
                  <a:lnTo>
                    <a:pt x="4733" y="1233"/>
                  </a:lnTo>
                  <a:lnTo>
                    <a:pt x="4692" y="1249"/>
                  </a:lnTo>
                  <a:lnTo>
                    <a:pt x="4650" y="1264"/>
                  </a:lnTo>
                  <a:lnTo>
                    <a:pt x="4607" y="1277"/>
                  </a:lnTo>
                  <a:lnTo>
                    <a:pt x="4564" y="1288"/>
                  </a:lnTo>
                  <a:lnTo>
                    <a:pt x="4518" y="1299"/>
                  </a:lnTo>
                  <a:lnTo>
                    <a:pt x="4472" y="1307"/>
                  </a:lnTo>
                  <a:lnTo>
                    <a:pt x="4425" y="1315"/>
                  </a:lnTo>
                  <a:lnTo>
                    <a:pt x="4375" y="1320"/>
                  </a:lnTo>
                  <a:lnTo>
                    <a:pt x="4326" y="1325"/>
                  </a:lnTo>
                  <a:lnTo>
                    <a:pt x="4275" y="1327"/>
                  </a:lnTo>
                  <a:lnTo>
                    <a:pt x="4222" y="1327"/>
                  </a:lnTo>
                  <a:lnTo>
                    <a:pt x="4170" y="1325"/>
                  </a:lnTo>
                  <a:lnTo>
                    <a:pt x="4115" y="1320"/>
                  </a:lnTo>
                  <a:lnTo>
                    <a:pt x="4060" y="1314"/>
                  </a:lnTo>
                  <a:lnTo>
                    <a:pt x="4003" y="1306"/>
                  </a:lnTo>
                  <a:lnTo>
                    <a:pt x="3945" y="1294"/>
                  </a:lnTo>
                  <a:lnTo>
                    <a:pt x="3885" y="1280"/>
                  </a:lnTo>
                  <a:lnTo>
                    <a:pt x="3825" y="1264"/>
                  </a:lnTo>
                  <a:lnTo>
                    <a:pt x="3764" y="1246"/>
                  </a:lnTo>
                  <a:lnTo>
                    <a:pt x="3702" y="1223"/>
                  </a:lnTo>
                  <a:lnTo>
                    <a:pt x="3638" y="1199"/>
                  </a:lnTo>
                  <a:lnTo>
                    <a:pt x="3573" y="1172"/>
                  </a:lnTo>
                  <a:lnTo>
                    <a:pt x="3506" y="1143"/>
                  </a:lnTo>
                  <a:lnTo>
                    <a:pt x="3439" y="1109"/>
                  </a:lnTo>
                  <a:lnTo>
                    <a:pt x="3371" y="1072"/>
                  </a:lnTo>
                  <a:lnTo>
                    <a:pt x="3300" y="1033"/>
                  </a:lnTo>
                  <a:lnTo>
                    <a:pt x="3230" y="989"/>
                  </a:lnTo>
                  <a:lnTo>
                    <a:pt x="3157" y="942"/>
                  </a:lnTo>
                  <a:lnTo>
                    <a:pt x="3016" y="849"/>
                  </a:lnTo>
                  <a:lnTo>
                    <a:pt x="2877" y="760"/>
                  </a:lnTo>
                  <a:lnTo>
                    <a:pt x="2742" y="678"/>
                  </a:lnTo>
                  <a:lnTo>
                    <a:pt x="2613" y="599"/>
                  </a:lnTo>
                  <a:lnTo>
                    <a:pt x="2487" y="528"/>
                  </a:lnTo>
                  <a:lnTo>
                    <a:pt x="2365" y="460"/>
                  </a:lnTo>
                  <a:lnTo>
                    <a:pt x="2247" y="397"/>
                  </a:lnTo>
                  <a:lnTo>
                    <a:pt x="2131" y="340"/>
                  </a:lnTo>
                  <a:lnTo>
                    <a:pt x="2020" y="289"/>
                  </a:lnTo>
                  <a:lnTo>
                    <a:pt x="1912" y="240"/>
                  </a:lnTo>
                  <a:lnTo>
                    <a:pt x="1806" y="197"/>
                  </a:lnTo>
                  <a:lnTo>
                    <a:pt x="1705" y="158"/>
                  </a:lnTo>
                  <a:lnTo>
                    <a:pt x="1605" y="124"/>
                  </a:lnTo>
                  <a:lnTo>
                    <a:pt x="1508" y="95"/>
                  </a:lnTo>
                  <a:lnTo>
                    <a:pt x="1414" y="69"/>
                  </a:lnTo>
                  <a:lnTo>
                    <a:pt x="1321" y="48"/>
                  </a:lnTo>
                  <a:lnTo>
                    <a:pt x="1230" y="30"/>
                  </a:lnTo>
                  <a:lnTo>
                    <a:pt x="1141" y="17"/>
                  </a:lnTo>
                  <a:lnTo>
                    <a:pt x="1054" y="8"/>
                  </a:lnTo>
                  <a:lnTo>
                    <a:pt x="968" y="1"/>
                  </a:lnTo>
                  <a:lnTo>
                    <a:pt x="885" y="0"/>
                  </a:lnTo>
                  <a:lnTo>
                    <a:pt x="801" y="0"/>
                  </a:lnTo>
                  <a:lnTo>
                    <a:pt x="719" y="4"/>
                  </a:lnTo>
                  <a:lnTo>
                    <a:pt x="639" y="12"/>
                  </a:lnTo>
                  <a:lnTo>
                    <a:pt x="558" y="24"/>
                  </a:lnTo>
                  <a:lnTo>
                    <a:pt x="478" y="38"/>
                  </a:lnTo>
                  <a:lnTo>
                    <a:pt x="399" y="56"/>
                  </a:lnTo>
                  <a:lnTo>
                    <a:pt x="319" y="75"/>
                  </a:lnTo>
                  <a:lnTo>
                    <a:pt x="239" y="100"/>
                  </a:lnTo>
                  <a:lnTo>
                    <a:pt x="160" y="124"/>
                  </a:lnTo>
                  <a:lnTo>
                    <a:pt x="81" y="153"/>
                  </a:lnTo>
                  <a:lnTo>
                    <a:pt x="0" y="184"/>
                  </a:lnTo>
                </a:path>
              </a:pathLst>
            </a:custGeom>
            <a:noFill/>
            <a:ln w="9525">
              <a:solidFill>
                <a:srgbClr val="FFFFFF">
                  <a:alpha val="50195"/>
                </a:srgbClr>
              </a:solidFill>
              <a:round/>
              <a:headEnd/>
              <a:tailEnd/>
            </a:ln>
          </p:spPr>
          <p:txBody>
            <a:bodyPr lIns="98674" tIns="49339" rIns="98674" bIns="49339"/>
            <a:lstStyle/>
            <a:p>
              <a:pPr defTabSz="981527">
                <a:spcBef>
                  <a:spcPct val="50000"/>
                </a:spcBef>
              </a:pPr>
              <a:endParaRPr lang="ko-KR" altLang="en-US" sz="1000" b="1" dirty="0"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68" name="Freeform 32"/>
            <p:cNvSpPr>
              <a:spLocks/>
            </p:cNvSpPr>
            <p:nvPr userDrawn="1"/>
          </p:nvSpPr>
          <p:spPr bwMode="auto">
            <a:xfrm>
              <a:off x="700" y="1111"/>
              <a:ext cx="5452" cy="633"/>
            </a:xfrm>
            <a:custGeom>
              <a:avLst/>
              <a:gdLst>
                <a:gd name="T0" fmla="*/ 5452 w 5452"/>
                <a:gd name="T1" fmla="*/ 516 h 1266"/>
                <a:gd name="T2" fmla="*/ 5419 w 5452"/>
                <a:gd name="T3" fmla="*/ 574 h 1266"/>
                <a:gd name="T4" fmla="*/ 5376 w 5452"/>
                <a:gd name="T5" fmla="*/ 637 h 1266"/>
                <a:gd name="T6" fmla="*/ 5316 w 5452"/>
                <a:gd name="T7" fmla="*/ 717 h 1266"/>
                <a:gd name="T8" fmla="*/ 5239 w 5452"/>
                <a:gd name="T9" fmla="*/ 808 h 1266"/>
                <a:gd name="T10" fmla="*/ 5143 w 5452"/>
                <a:gd name="T11" fmla="*/ 903 h 1266"/>
                <a:gd name="T12" fmla="*/ 5060 w 5452"/>
                <a:gd name="T13" fmla="*/ 974 h 1266"/>
                <a:gd name="T14" fmla="*/ 4998 w 5452"/>
                <a:gd name="T15" fmla="*/ 1021 h 1266"/>
                <a:gd name="T16" fmla="*/ 4932 w 5452"/>
                <a:gd name="T17" fmla="*/ 1064 h 1266"/>
                <a:gd name="T18" fmla="*/ 4862 w 5452"/>
                <a:gd name="T19" fmla="*/ 1106 h 1266"/>
                <a:gd name="T20" fmla="*/ 4787 w 5452"/>
                <a:gd name="T21" fmla="*/ 1145 h 1266"/>
                <a:gd name="T22" fmla="*/ 4707 w 5452"/>
                <a:gd name="T23" fmla="*/ 1179 h 1266"/>
                <a:gd name="T24" fmla="*/ 4624 w 5452"/>
                <a:gd name="T25" fmla="*/ 1208 h 1266"/>
                <a:gd name="T26" fmla="*/ 4533 w 5452"/>
                <a:gd name="T27" fmla="*/ 1232 h 1266"/>
                <a:gd name="T28" fmla="*/ 4440 w 5452"/>
                <a:gd name="T29" fmla="*/ 1252 h 1266"/>
                <a:gd name="T30" fmla="*/ 4342 w 5452"/>
                <a:gd name="T31" fmla="*/ 1263 h 1266"/>
                <a:gd name="T32" fmla="*/ 4239 w 5452"/>
                <a:gd name="T33" fmla="*/ 1266 h 1266"/>
                <a:gd name="T34" fmla="*/ 4131 w 5452"/>
                <a:gd name="T35" fmla="*/ 1263 h 1266"/>
                <a:gd name="T36" fmla="*/ 4018 w 5452"/>
                <a:gd name="T37" fmla="*/ 1250 h 1266"/>
                <a:gd name="T38" fmla="*/ 3902 w 5452"/>
                <a:gd name="T39" fmla="*/ 1228 h 1266"/>
                <a:gd name="T40" fmla="*/ 3779 w 5452"/>
                <a:gd name="T41" fmla="*/ 1194 h 1266"/>
                <a:gd name="T42" fmla="*/ 3652 w 5452"/>
                <a:gd name="T43" fmla="*/ 1150 h 1266"/>
                <a:gd name="T44" fmla="*/ 3520 w 5452"/>
                <a:gd name="T45" fmla="*/ 1095 h 1266"/>
                <a:gd name="T46" fmla="*/ 3384 w 5452"/>
                <a:gd name="T47" fmla="*/ 1027 h 1266"/>
                <a:gd name="T48" fmla="*/ 3242 w 5452"/>
                <a:gd name="T49" fmla="*/ 947 h 1266"/>
                <a:gd name="T50" fmla="*/ 3169 w 5452"/>
                <a:gd name="T51" fmla="*/ 901 h 1266"/>
                <a:gd name="T52" fmla="*/ 2885 w 5452"/>
                <a:gd name="T53" fmla="*/ 724 h 1266"/>
                <a:gd name="T54" fmla="*/ 2619 w 5452"/>
                <a:gd name="T55" fmla="*/ 569 h 1266"/>
                <a:gd name="T56" fmla="*/ 2369 w 5452"/>
                <a:gd name="T57" fmla="*/ 433 h 1266"/>
                <a:gd name="T58" fmla="*/ 2134 w 5452"/>
                <a:gd name="T59" fmla="*/ 317 h 1266"/>
                <a:gd name="T60" fmla="*/ 1912 w 5452"/>
                <a:gd name="T61" fmla="*/ 222 h 1266"/>
                <a:gd name="T62" fmla="*/ 1704 w 5452"/>
                <a:gd name="T63" fmla="*/ 144 h 1266"/>
                <a:gd name="T64" fmla="*/ 1507 w 5452"/>
                <a:gd name="T65" fmla="*/ 83 h 1266"/>
                <a:gd name="T66" fmla="*/ 1318 w 5452"/>
                <a:gd name="T67" fmla="*/ 41 h 1266"/>
                <a:gd name="T68" fmla="*/ 1139 w 5452"/>
                <a:gd name="T69" fmla="*/ 13 h 1266"/>
                <a:gd name="T70" fmla="*/ 965 w 5452"/>
                <a:gd name="T71" fmla="*/ 0 h 1266"/>
                <a:gd name="T72" fmla="*/ 798 w 5452"/>
                <a:gd name="T73" fmla="*/ 4 h 1266"/>
                <a:gd name="T74" fmla="*/ 635 w 5452"/>
                <a:gd name="T75" fmla="*/ 18 h 1266"/>
                <a:gd name="T76" fmla="*/ 475 w 5452"/>
                <a:gd name="T77" fmla="*/ 47 h 1266"/>
                <a:gd name="T78" fmla="*/ 317 w 5452"/>
                <a:gd name="T79" fmla="*/ 89 h 1266"/>
                <a:gd name="T80" fmla="*/ 158 w 5452"/>
                <a:gd name="T81" fmla="*/ 141 h 1266"/>
                <a:gd name="T82" fmla="*/ 0 w 5452"/>
                <a:gd name="T83" fmla="*/ 204 h 126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5452"/>
                <a:gd name="T127" fmla="*/ 0 h 1266"/>
                <a:gd name="T128" fmla="*/ 5452 w 5452"/>
                <a:gd name="T129" fmla="*/ 1266 h 126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5452" h="1266">
                  <a:moveTo>
                    <a:pt x="5452" y="516"/>
                  </a:moveTo>
                  <a:lnTo>
                    <a:pt x="5452" y="516"/>
                  </a:lnTo>
                  <a:lnTo>
                    <a:pt x="5444" y="530"/>
                  </a:lnTo>
                  <a:lnTo>
                    <a:pt x="5419" y="574"/>
                  </a:lnTo>
                  <a:lnTo>
                    <a:pt x="5400" y="603"/>
                  </a:lnTo>
                  <a:lnTo>
                    <a:pt x="5376" y="637"/>
                  </a:lnTo>
                  <a:lnTo>
                    <a:pt x="5348" y="675"/>
                  </a:lnTo>
                  <a:lnTo>
                    <a:pt x="5316" y="717"/>
                  </a:lnTo>
                  <a:lnTo>
                    <a:pt x="5279" y="761"/>
                  </a:lnTo>
                  <a:lnTo>
                    <a:pt x="5239" y="808"/>
                  </a:lnTo>
                  <a:lnTo>
                    <a:pt x="5193" y="855"/>
                  </a:lnTo>
                  <a:lnTo>
                    <a:pt x="5143" y="903"/>
                  </a:lnTo>
                  <a:lnTo>
                    <a:pt x="5089" y="950"/>
                  </a:lnTo>
                  <a:lnTo>
                    <a:pt x="5060" y="974"/>
                  </a:lnTo>
                  <a:lnTo>
                    <a:pt x="5029" y="997"/>
                  </a:lnTo>
                  <a:lnTo>
                    <a:pt x="4998" y="1021"/>
                  </a:lnTo>
                  <a:lnTo>
                    <a:pt x="4965" y="1042"/>
                  </a:lnTo>
                  <a:lnTo>
                    <a:pt x="4932" y="1064"/>
                  </a:lnTo>
                  <a:lnTo>
                    <a:pt x="4897" y="1085"/>
                  </a:lnTo>
                  <a:lnTo>
                    <a:pt x="4862" y="1106"/>
                  </a:lnTo>
                  <a:lnTo>
                    <a:pt x="4825" y="1126"/>
                  </a:lnTo>
                  <a:lnTo>
                    <a:pt x="4787" y="1145"/>
                  </a:lnTo>
                  <a:lnTo>
                    <a:pt x="4747" y="1161"/>
                  </a:lnTo>
                  <a:lnTo>
                    <a:pt x="4707" y="1179"/>
                  </a:lnTo>
                  <a:lnTo>
                    <a:pt x="4665" y="1194"/>
                  </a:lnTo>
                  <a:lnTo>
                    <a:pt x="4624" y="1208"/>
                  </a:lnTo>
                  <a:lnTo>
                    <a:pt x="4579" y="1221"/>
                  </a:lnTo>
                  <a:lnTo>
                    <a:pt x="4533" y="1232"/>
                  </a:lnTo>
                  <a:lnTo>
                    <a:pt x="4488" y="1242"/>
                  </a:lnTo>
                  <a:lnTo>
                    <a:pt x="4440" y="1252"/>
                  </a:lnTo>
                  <a:lnTo>
                    <a:pt x="4392" y="1258"/>
                  </a:lnTo>
                  <a:lnTo>
                    <a:pt x="4342" y="1263"/>
                  </a:lnTo>
                  <a:lnTo>
                    <a:pt x="4292" y="1266"/>
                  </a:lnTo>
                  <a:lnTo>
                    <a:pt x="4239" y="1266"/>
                  </a:lnTo>
                  <a:lnTo>
                    <a:pt x="4186" y="1266"/>
                  </a:lnTo>
                  <a:lnTo>
                    <a:pt x="4131" y="1263"/>
                  </a:lnTo>
                  <a:lnTo>
                    <a:pt x="4075" y="1257"/>
                  </a:lnTo>
                  <a:lnTo>
                    <a:pt x="4018" y="1250"/>
                  </a:lnTo>
                  <a:lnTo>
                    <a:pt x="3960" y="1239"/>
                  </a:lnTo>
                  <a:lnTo>
                    <a:pt x="3902" y="1228"/>
                  </a:lnTo>
                  <a:lnTo>
                    <a:pt x="3841" y="1211"/>
                  </a:lnTo>
                  <a:lnTo>
                    <a:pt x="3779" y="1194"/>
                  </a:lnTo>
                  <a:lnTo>
                    <a:pt x="3716" y="1174"/>
                  </a:lnTo>
                  <a:lnTo>
                    <a:pt x="3652" y="1150"/>
                  </a:lnTo>
                  <a:lnTo>
                    <a:pt x="3586" y="1124"/>
                  </a:lnTo>
                  <a:lnTo>
                    <a:pt x="3520" y="1095"/>
                  </a:lnTo>
                  <a:lnTo>
                    <a:pt x="3452" y="1063"/>
                  </a:lnTo>
                  <a:lnTo>
                    <a:pt x="3384" y="1027"/>
                  </a:lnTo>
                  <a:lnTo>
                    <a:pt x="3313" y="989"/>
                  </a:lnTo>
                  <a:lnTo>
                    <a:pt x="3242" y="947"/>
                  </a:lnTo>
                  <a:lnTo>
                    <a:pt x="3169" y="901"/>
                  </a:lnTo>
                  <a:lnTo>
                    <a:pt x="3024" y="811"/>
                  </a:lnTo>
                  <a:lnTo>
                    <a:pt x="2885" y="724"/>
                  </a:lnTo>
                  <a:lnTo>
                    <a:pt x="2749" y="643"/>
                  </a:lnTo>
                  <a:lnTo>
                    <a:pt x="2619" y="569"/>
                  </a:lnTo>
                  <a:lnTo>
                    <a:pt x="2491" y="498"/>
                  </a:lnTo>
                  <a:lnTo>
                    <a:pt x="2369" y="433"/>
                  </a:lnTo>
                  <a:lnTo>
                    <a:pt x="2249" y="373"/>
                  </a:lnTo>
                  <a:lnTo>
                    <a:pt x="2134" y="317"/>
                  </a:lnTo>
                  <a:lnTo>
                    <a:pt x="2022" y="267"/>
                  </a:lnTo>
                  <a:lnTo>
                    <a:pt x="1912" y="222"/>
                  </a:lnTo>
                  <a:lnTo>
                    <a:pt x="1806" y="180"/>
                  </a:lnTo>
                  <a:lnTo>
                    <a:pt x="1704" y="144"/>
                  </a:lnTo>
                  <a:lnTo>
                    <a:pt x="1604" y="112"/>
                  </a:lnTo>
                  <a:lnTo>
                    <a:pt x="1507" y="83"/>
                  </a:lnTo>
                  <a:lnTo>
                    <a:pt x="1411" y="60"/>
                  </a:lnTo>
                  <a:lnTo>
                    <a:pt x="1318" y="41"/>
                  </a:lnTo>
                  <a:lnTo>
                    <a:pt x="1227" y="25"/>
                  </a:lnTo>
                  <a:lnTo>
                    <a:pt x="1139" y="13"/>
                  </a:lnTo>
                  <a:lnTo>
                    <a:pt x="1051" y="5"/>
                  </a:lnTo>
                  <a:lnTo>
                    <a:pt x="965" y="0"/>
                  </a:lnTo>
                  <a:lnTo>
                    <a:pt x="882" y="0"/>
                  </a:lnTo>
                  <a:lnTo>
                    <a:pt x="798" y="4"/>
                  </a:lnTo>
                  <a:lnTo>
                    <a:pt x="717" y="8"/>
                  </a:lnTo>
                  <a:lnTo>
                    <a:pt x="635" y="18"/>
                  </a:lnTo>
                  <a:lnTo>
                    <a:pt x="556" y="31"/>
                  </a:lnTo>
                  <a:lnTo>
                    <a:pt x="475" y="47"/>
                  </a:lnTo>
                  <a:lnTo>
                    <a:pt x="396" y="67"/>
                  </a:lnTo>
                  <a:lnTo>
                    <a:pt x="317" y="89"/>
                  </a:lnTo>
                  <a:lnTo>
                    <a:pt x="238" y="113"/>
                  </a:lnTo>
                  <a:lnTo>
                    <a:pt x="158" y="141"/>
                  </a:lnTo>
                  <a:lnTo>
                    <a:pt x="79" y="172"/>
                  </a:lnTo>
                  <a:lnTo>
                    <a:pt x="0" y="204"/>
                  </a:lnTo>
                </a:path>
              </a:pathLst>
            </a:custGeom>
            <a:noFill/>
            <a:ln w="9525">
              <a:solidFill>
                <a:srgbClr val="FFFFFF">
                  <a:alpha val="50195"/>
                </a:srgbClr>
              </a:solidFill>
              <a:round/>
              <a:headEnd/>
              <a:tailEnd/>
            </a:ln>
          </p:spPr>
          <p:txBody>
            <a:bodyPr lIns="98674" tIns="49339" rIns="98674" bIns="49339"/>
            <a:lstStyle/>
            <a:p>
              <a:pPr defTabSz="981527">
                <a:spcBef>
                  <a:spcPct val="50000"/>
                </a:spcBef>
              </a:pPr>
              <a:endParaRPr lang="ko-KR" altLang="en-US" sz="1000" b="1" dirty="0"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69" name="Freeform 33"/>
            <p:cNvSpPr>
              <a:spLocks/>
            </p:cNvSpPr>
            <p:nvPr userDrawn="1"/>
          </p:nvSpPr>
          <p:spPr bwMode="auto">
            <a:xfrm>
              <a:off x="725" y="1127"/>
              <a:ext cx="5457" cy="603"/>
            </a:xfrm>
            <a:custGeom>
              <a:avLst/>
              <a:gdLst>
                <a:gd name="T0" fmla="*/ 5457 w 5457"/>
                <a:gd name="T1" fmla="*/ 426 h 1206"/>
                <a:gd name="T2" fmla="*/ 5425 w 5457"/>
                <a:gd name="T3" fmla="*/ 484 h 1206"/>
                <a:gd name="T4" fmla="*/ 5383 w 5457"/>
                <a:gd name="T5" fmla="*/ 550 h 1206"/>
                <a:gd name="T6" fmla="*/ 5323 w 5457"/>
                <a:gd name="T7" fmla="*/ 631 h 1206"/>
                <a:gd name="T8" fmla="*/ 5247 w 5457"/>
                <a:gd name="T9" fmla="*/ 725 h 1206"/>
                <a:gd name="T10" fmla="*/ 5153 w 5457"/>
                <a:gd name="T11" fmla="*/ 822 h 1206"/>
                <a:gd name="T12" fmla="*/ 5071 w 5457"/>
                <a:gd name="T13" fmla="*/ 896 h 1206"/>
                <a:gd name="T14" fmla="*/ 5010 w 5457"/>
                <a:gd name="T15" fmla="*/ 943 h 1206"/>
                <a:gd name="T16" fmla="*/ 4944 w 5457"/>
                <a:gd name="T17" fmla="*/ 988 h 1206"/>
                <a:gd name="T18" fmla="*/ 4875 w 5457"/>
                <a:gd name="T19" fmla="*/ 1031 h 1206"/>
                <a:gd name="T20" fmla="*/ 4801 w 5457"/>
                <a:gd name="T21" fmla="*/ 1072 h 1206"/>
                <a:gd name="T22" fmla="*/ 4722 w 5457"/>
                <a:gd name="T23" fmla="*/ 1109 h 1206"/>
                <a:gd name="T24" fmla="*/ 4637 w 5457"/>
                <a:gd name="T25" fmla="*/ 1140 h 1206"/>
                <a:gd name="T26" fmla="*/ 4549 w 5457"/>
                <a:gd name="T27" fmla="*/ 1166 h 1206"/>
                <a:gd name="T28" fmla="*/ 4456 w 5457"/>
                <a:gd name="T29" fmla="*/ 1187 h 1206"/>
                <a:gd name="T30" fmla="*/ 4358 w 5457"/>
                <a:gd name="T31" fmla="*/ 1199 h 1206"/>
                <a:gd name="T32" fmla="*/ 4254 w 5457"/>
                <a:gd name="T33" fmla="*/ 1206 h 1206"/>
                <a:gd name="T34" fmla="*/ 4147 w 5457"/>
                <a:gd name="T35" fmla="*/ 1204 h 1206"/>
                <a:gd name="T36" fmla="*/ 4035 w 5457"/>
                <a:gd name="T37" fmla="*/ 1193 h 1206"/>
                <a:gd name="T38" fmla="*/ 3917 w 5457"/>
                <a:gd name="T39" fmla="*/ 1174 h 1206"/>
                <a:gd name="T40" fmla="*/ 3793 w 5457"/>
                <a:gd name="T41" fmla="*/ 1143 h 1206"/>
                <a:gd name="T42" fmla="*/ 3666 w 5457"/>
                <a:gd name="T43" fmla="*/ 1101 h 1206"/>
                <a:gd name="T44" fmla="*/ 3534 w 5457"/>
                <a:gd name="T45" fmla="*/ 1049 h 1206"/>
                <a:gd name="T46" fmla="*/ 3396 w 5457"/>
                <a:gd name="T47" fmla="*/ 983 h 1206"/>
                <a:gd name="T48" fmla="*/ 3253 w 5457"/>
                <a:gd name="T49" fmla="*/ 906 h 1206"/>
                <a:gd name="T50" fmla="*/ 3180 w 5457"/>
                <a:gd name="T51" fmla="*/ 862 h 1206"/>
                <a:gd name="T52" fmla="*/ 2892 w 5457"/>
                <a:gd name="T53" fmla="*/ 689 h 1206"/>
                <a:gd name="T54" fmla="*/ 2624 w 5457"/>
                <a:gd name="T55" fmla="*/ 537 h 1206"/>
                <a:gd name="T56" fmla="*/ 2372 w 5457"/>
                <a:gd name="T57" fmla="*/ 407 h 1206"/>
                <a:gd name="T58" fmla="*/ 2136 w 5457"/>
                <a:gd name="T59" fmla="*/ 295 h 1206"/>
                <a:gd name="T60" fmla="*/ 1913 w 5457"/>
                <a:gd name="T61" fmla="*/ 203 h 1206"/>
                <a:gd name="T62" fmla="*/ 1702 w 5457"/>
                <a:gd name="T63" fmla="*/ 129 h 1206"/>
                <a:gd name="T64" fmla="*/ 1504 w 5457"/>
                <a:gd name="T65" fmla="*/ 72 h 1206"/>
                <a:gd name="T66" fmla="*/ 1315 w 5457"/>
                <a:gd name="T67" fmla="*/ 32 h 1206"/>
                <a:gd name="T68" fmla="*/ 1136 w 5457"/>
                <a:gd name="T69" fmla="*/ 9 h 1206"/>
                <a:gd name="T70" fmla="*/ 962 w 5457"/>
                <a:gd name="T71" fmla="*/ 0 h 1206"/>
                <a:gd name="T72" fmla="*/ 796 w 5457"/>
                <a:gd name="T73" fmla="*/ 6 h 1206"/>
                <a:gd name="T74" fmla="*/ 633 w 5457"/>
                <a:gd name="T75" fmla="*/ 26 h 1206"/>
                <a:gd name="T76" fmla="*/ 474 w 5457"/>
                <a:gd name="T77" fmla="*/ 58 h 1206"/>
                <a:gd name="T78" fmla="*/ 315 w 5457"/>
                <a:gd name="T79" fmla="*/ 101 h 1206"/>
                <a:gd name="T80" fmla="*/ 158 w 5457"/>
                <a:gd name="T81" fmla="*/ 158 h 1206"/>
                <a:gd name="T82" fmla="*/ 0 w 5457"/>
                <a:gd name="T83" fmla="*/ 224 h 120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5457"/>
                <a:gd name="T127" fmla="*/ 0 h 1206"/>
                <a:gd name="T128" fmla="*/ 5457 w 5457"/>
                <a:gd name="T129" fmla="*/ 1206 h 120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5457" h="1206">
                  <a:moveTo>
                    <a:pt x="5457" y="426"/>
                  </a:moveTo>
                  <a:lnTo>
                    <a:pt x="5457" y="426"/>
                  </a:lnTo>
                  <a:lnTo>
                    <a:pt x="5450" y="442"/>
                  </a:lnTo>
                  <a:lnTo>
                    <a:pt x="5425" y="484"/>
                  </a:lnTo>
                  <a:lnTo>
                    <a:pt x="5405" y="515"/>
                  </a:lnTo>
                  <a:lnTo>
                    <a:pt x="5383" y="550"/>
                  </a:lnTo>
                  <a:lnTo>
                    <a:pt x="5355" y="589"/>
                  </a:lnTo>
                  <a:lnTo>
                    <a:pt x="5323" y="631"/>
                  </a:lnTo>
                  <a:lnTo>
                    <a:pt x="5287" y="676"/>
                  </a:lnTo>
                  <a:lnTo>
                    <a:pt x="5247" y="725"/>
                  </a:lnTo>
                  <a:lnTo>
                    <a:pt x="5203" y="773"/>
                  </a:lnTo>
                  <a:lnTo>
                    <a:pt x="5153" y="822"/>
                  </a:lnTo>
                  <a:lnTo>
                    <a:pt x="5100" y="872"/>
                  </a:lnTo>
                  <a:lnTo>
                    <a:pt x="5071" y="896"/>
                  </a:lnTo>
                  <a:lnTo>
                    <a:pt x="5041" y="918"/>
                  </a:lnTo>
                  <a:lnTo>
                    <a:pt x="5010" y="943"/>
                  </a:lnTo>
                  <a:lnTo>
                    <a:pt x="4978" y="965"/>
                  </a:lnTo>
                  <a:lnTo>
                    <a:pt x="4944" y="988"/>
                  </a:lnTo>
                  <a:lnTo>
                    <a:pt x="4911" y="1011"/>
                  </a:lnTo>
                  <a:lnTo>
                    <a:pt x="4875" y="1031"/>
                  </a:lnTo>
                  <a:lnTo>
                    <a:pt x="4839" y="1052"/>
                  </a:lnTo>
                  <a:lnTo>
                    <a:pt x="4801" y="1072"/>
                  </a:lnTo>
                  <a:lnTo>
                    <a:pt x="4762" y="1091"/>
                  </a:lnTo>
                  <a:lnTo>
                    <a:pt x="4722" y="1109"/>
                  </a:lnTo>
                  <a:lnTo>
                    <a:pt x="4681" y="1125"/>
                  </a:lnTo>
                  <a:lnTo>
                    <a:pt x="4637" y="1140"/>
                  </a:lnTo>
                  <a:lnTo>
                    <a:pt x="4594" y="1154"/>
                  </a:lnTo>
                  <a:lnTo>
                    <a:pt x="4549" y="1166"/>
                  </a:lnTo>
                  <a:lnTo>
                    <a:pt x="4503" y="1177"/>
                  </a:lnTo>
                  <a:lnTo>
                    <a:pt x="4456" y="1187"/>
                  </a:lnTo>
                  <a:lnTo>
                    <a:pt x="4407" y="1195"/>
                  </a:lnTo>
                  <a:lnTo>
                    <a:pt x="4358" y="1199"/>
                  </a:lnTo>
                  <a:lnTo>
                    <a:pt x="4307" y="1204"/>
                  </a:lnTo>
                  <a:lnTo>
                    <a:pt x="4254" y="1206"/>
                  </a:lnTo>
                  <a:lnTo>
                    <a:pt x="4202" y="1206"/>
                  </a:lnTo>
                  <a:lnTo>
                    <a:pt x="4147" y="1204"/>
                  </a:lnTo>
                  <a:lnTo>
                    <a:pt x="4092" y="1199"/>
                  </a:lnTo>
                  <a:lnTo>
                    <a:pt x="4035" y="1193"/>
                  </a:lnTo>
                  <a:lnTo>
                    <a:pt x="3977" y="1185"/>
                  </a:lnTo>
                  <a:lnTo>
                    <a:pt x="3917" y="1174"/>
                  </a:lnTo>
                  <a:lnTo>
                    <a:pt x="3856" y="1159"/>
                  </a:lnTo>
                  <a:lnTo>
                    <a:pt x="3793" y="1143"/>
                  </a:lnTo>
                  <a:lnTo>
                    <a:pt x="3731" y="1124"/>
                  </a:lnTo>
                  <a:lnTo>
                    <a:pt x="3666" y="1101"/>
                  </a:lnTo>
                  <a:lnTo>
                    <a:pt x="3600" y="1077"/>
                  </a:lnTo>
                  <a:lnTo>
                    <a:pt x="3534" y="1049"/>
                  </a:lnTo>
                  <a:lnTo>
                    <a:pt x="3466" y="1017"/>
                  </a:lnTo>
                  <a:lnTo>
                    <a:pt x="3396" y="983"/>
                  </a:lnTo>
                  <a:lnTo>
                    <a:pt x="3325" y="946"/>
                  </a:lnTo>
                  <a:lnTo>
                    <a:pt x="3253" y="906"/>
                  </a:lnTo>
                  <a:lnTo>
                    <a:pt x="3180" y="862"/>
                  </a:lnTo>
                  <a:lnTo>
                    <a:pt x="3034" y="772"/>
                  </a:lnTo>
                  <a:lnTo>
                    <a:pt x="2892" y="689"/>
                  </a:lnTo>
                  <a:lnTo>
                    <a:pt x="2756" y="610"/>
                  </a:lnTo>
                  <a:lnTo>
                    <a:pt x="2624" y="537"/>
                  </a:lnTo>
                  <a:lnTo>
                    <a:pt x="2497" y="470"/>
                  </a:lnTo>
                  <a:lnTo>
                    <a:pt x="2372" y="407"/>
                  </a:lnTo>
                  <a:lnTo>
                    <a:pt x="2252" y="348"/>
                  </a:lnTo>
                  <a:lnTo>
                    <a:pt x="2136" y="295"/>
                  </a:lnTo>
                  <a:lnTo>
                    <a:pt x="2023" y="247"/>
                  </a:lnTo>
                  <a:lnTo>
                    <a:pt x="1913" y="203"/>
                  </a:lnTo>
                  <a:lnTo>
                    <a:pt x="1806" y="164"/>
                  </a:lnTo>
                  <a:lnTo>
                    <a:pt x="1702" y="129"/>
                  </a:lnTo>
                  <a:lnTo>
                    <a:pt x="1602" y="98"/>
                  </a:lnTo>
                  <a:lnTo>
                    <a:pt x="1504" y="72"/>
                  </a:lnTo>
                  <a:lnTo>
                    <a:pt x="1409" y="51"/>
                  </a:lnTo>
                  <a:lnTo>
                    <a:pt x="1315" y="32"/>
                  </a:lnTo>
                  <a:lnTo>
                    <a:pt x="1225" y="19"/>
                  </a:lnTo>
                  <a:lnTo>
                    <a:pt x="1136" y="9"/>
                  </a:lnTo>
                  <a:lnTo>
                    <a:pt x="1048" y="3"/>
                  </a:lnTo>
                  <a:lnTo>
                    <a:pt x="962" y="0"/>
                  </a:lnTo>
                  <a:lnTo>
                    <a:pt x="879" y="1"/>
                  </a:lnTo>
                  <a:lnTo>
                    <a:pt x="796" y="6"/>
                  </a:lnTo>
                  <a:lnTo>
                    <a:pt x="714" y="14"/>
                  </a:lnTo>
                  <a:lnTo>
                    <a:pt x="633" y="26"/>
                  </a:lnTo>
                  <a:lnTo>
                    <a:pt x="553" y="40"/>
                  </a:lnTo>
                  <a:lnTo>
                    <a:pt x="474" y="58"/>
                  </a:lnTo>
                  <a:lnTo>
                    <a:pt x="394" y="79"/>
                  </a:lnTo>
                  <a:lnTo>
                    <a:pt x="315" y="101"/>
                  </a:lnTo>
                  <a:lnTo>
                    <a:pt x="238" y="129"/>
                  </a:lnTo>
                  <a:lnTo>
                    <a:pt x="158" y="158"/>
                  </a:lnTo>
                  <a:lnTo>
                    <a:pt x="79" y="190"/>
                  </a:lnTo>
                  <a:lnTo>
                    <a:pt x="0" y="224"/>
                  </a:lnTo>
                </a:path>
              </a:pathLst>
            </a:custGeom>
            <a:noFill/>
            <a:ln w="9525">
              <a:solidFill>
                <a:srgbClr val="FFFFFF">
                  <a:alpha val="50195"/>
                </a:srgbClr>
              </a:solidFill>
              <a:round/>
              <a:headEnd/>
              <a:tailEnd/>
            </a:ln>
          </p:spPr>
          <p:txBody>
            <a:bodyPr lIns="98674" tIns="49339" rIns="98674" bIns="49339"/>
            <a:lstStyle/>
            <a:p>
              <a:pPr defTabSz="981527">
                <a:spcBef>
                  <a:spcPct val="50000"/>
                </a:spcBef>
              </a:pPr>
              <a:endParaRPr lang="ko-KR" altLang="en-US" sz="1000" b="1" dirty="0"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70" name="Freeform 34"/>
            <p:cNvSpPr>
              <a:spLocks/>
            </p:cNvSpPr>
            <p:nvPr userDrawn="1"/>
          </p:nvSpPr>
          <p:spPr bwMode="auto">
            <a:xfrm>
              <a:off x="752" y="1144"/>
              <a:ext cx="5459" cy="573"/>
            </a:xfrm>
            <a:custGeom>
              <a:avLst/>
              <a:gdLst>
                <a:gd name="T0" fmla="*/ 5459 w 5459"/>
                <a:gd name="T1" fmla="*/ 335 h 1144"/>
                <a:gd name="T2" fmla="*/ 5427 w 5459"/>
                <a:gd name="T3" fmla="*/ 395 h 1144"/>
                <a:gd name="T4" fmla="*/ 5385 w 5459"/>
                <a:gd name="T5" fmla="*/ 461 h 1144"/>
                <a:gd name="T6" fmla="*/ 5328 w 5459"/>
                <a:gd name="T7" fmla="*/ 545 h 1144"/>
                <a:gd name="T8" fmla="*/ 5253 w 5459"/>
                <a:gd name="T9" fmla="*/ 639 h 1144"/>
                <a:gd name="T10" fmla="*/ 5160 w 5459"/>
                <a:gd name="T11" fmla="*/ 739 h 1144"/>
                <a:gd name="T12" fmla="*/ 5080 w 5459"/>
                <a:gd name="T13" fmla="*/ 815 h 1144"/>
                <a:gd name="T14" fmla="*/ 5019 w 5459"/>
                <a:gd name="T15" fmla="*/ 863 h 1144"/>
                <a:gd name="T16" fmla="*/ 4955 w 5459"/>
                <a:gd name="T17" fmla="*/ 912 h 1144"/>
                <a:gd name="T18" fmla="*/ 4885 w 5459"/>
                <a:gd name="T19" fmla="*/ 957 h 1144"/>
                <a:gd name="T20" fmla="*/ 4812 w 5459"/>
                <a:gd name="T21" fmla="*/ 999 h 1144"/>
                <a:gd name="T22" fmla="*/ 4734 w 5459"/>
                <a:gd name="T23" fmla="*/ 1036 h 1144"/>
                <a:gd name="T24" fmla="*/ 4651 w 5459"/>
                <a:gd name="T25" fmla="*/ 1070 h 1144"/>
                <a:gd name="T26" fmla="*/ 4562 w 5459"/>
                <a:gd name="T27" fmla="*/ 1098 h 1144"/>
                <a:gd name="T28" fmla="*/ 4469 w 5459"/>
                <a:gd name="T29" fmla="*/ 1120 h 1144"/>
                <a:gd name="T30" fmla="*/ 4372 w 5459"/>
                <a:gd name="T31" fmla="*/ 1136 h 1144"/>
                <a:gd name="T32" fmla="*/ 4268 w 5459"/>
                <a:gd name="T33" fmla="*/ 1144 h 1144"/>
                <a:gd name="T34" fmla="*/ 4161 w 5459"/>
                <a:gd name="T35" fmla="*/ 1144 h 1144"/>
                <a:gd name="T36" fmla="*/ 4047 w 5459"/>
                <a:gd name="T37" fmla="*/ 1136 h 1144"/>
                <a:gd name="T38" fmla="*/ 3929 w 5459"/>
                <a:gd name="T39" fmla="*/ 1119 h 1144"/>
                <a:gd name="T40" fmla="*/ 3807 w 5459"/>
                <a:gd name="T41" fmla="*/ 1090 h 1144"/>
                <a:gd name="T42" fmla="*/ 3677 w 5459"/>
                <a:gd name="T43" fmla="*/ 1051 h 1144"/>
                <a:gd name="T44" fmla="*/ 3544 w 5459"/>
                <a:gd name="T45" fmla="*/ 1001 h 1144"/>
                <a:gd name="T46" fmla="*/ 3405 w 5459"/>
                <a:gd name="T47" fmla="*/ 938 h 1144"/>
                <a:gd name="T48" fmla="*/ 3261 w 5459"/>
                <a:gd name="T49" fmla="*/ 862 h 1144"/>
                <a:gd name="T50" fmla="*/ 3187 w 5459"/>
                <a:gd name="T51" fmla="*/ 820 h 1144"/>
                <a:gd name="T52" fmla="*/ 2899 w 5459"/>
                <a:gd name="T53" fmla="*/ 652 h 1144"/>
                <a:gd name="T54" fmla="*/ 2628 w 5459"/>
                <a:gd name="T55" fmla="*/ 505 h 1144"/>
                <a:gd name="T56" fmla="*/ 2374 w 5459"/>
                <a:gd name="T57" fmla="*/ 379 h 1144"/>
                <a:gd name="T58" fmla="*/ 2135 w 5459"/>
                <a:gd name="T59" fmla="*/ 273 h 1144"/>
                <a:gd name="T60" fmla="*/ 1911 w 5459"/>
                <a:gd name="T61" fmla="*/ 184 h 1144"/>
                <a:gd name="T62" fmla="*/ 1700 w 5459"/>
                <a:gd name="T63" fmla="*/ 114 h 1144"/>
                <a:gd name="T64" fmla="*/ 1500 w 5459"/>
                <a:gd name="T65" fmla="*/ 61 h 1144"/>
                <a:gd name="T66" fmla="*/ 1312 w 5459"/>
                <a:gd name="T67" fmla="*/ 25 h 1144"/>
                <a:gd name="T68" fmla="*/ 1131 w 5459"/>
                <a:gd name="T69" fmla="*/ 4 h 1144"/>
                <a:gd name="T70" fmla="*/ 958 w 5459"/>
                <a:gd name="T71" fmla="*/ 0 h 1144"/>
                <a:gd name="T72" fmla="*/ 791 w 5459"/>
                <a:gd name="T73" fmla="*/ 8 h 1144"/>
                <a:gd name="T74" fmla="*/ 628 w 5459"/>
                <a:gd name="T75" fmla="*/ 32 h 1144"/>
                <a:gd name="T76" fmla="*/ 470 w 5459"/>
                <a:gd name="T77" fmla="*/ 67 h 1144"/>
                <a:gd name="T78" fmla="*/ 313 w 5459"/>
                <a:gd name="T79" fmla="*/ 114 h 1144"/>
                <a:gd name="T80" fmla="*/ 156 w 5459"/>
                <a:gd name="T81" fmla="*/ 174 h 1144"/>
                <a:gd name="T82" fmla="*/ 0 w 5459"/>
                <a:gd name="T83" fmla="*/ 243 h 1144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5459"/>
                <a:gd name="T127" fmla="*/ 0 h 1144"/>
                <a:gd name="T128" fmla="*/ 5459 w 5459"/>
                <a:gd name="T129" fmla="*/ 1144 h 1144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5459" h="1144">
                  <a:moveTo>
                    <a:pt x="5459" y="335"/>
                  </a:moveTo>
                  <a:lnTo>
                    <a:pt x="5459" y="335"/>
                  </a:lnTo>
                  <a:lnTo>
                    <a:pt x="5450" y="352"/>
                  </a:lnTo>
                  <a:lnTo>
                    <a:pt x="5427" y="395"/>
                  </a:lnTo>
                  <a:lnTo>
                    <a:pt x="5409" y="426"/>
                  </a:lnTo>
                  <a:lnTo>
                    <a:pt x="5385" y="461"/>
                  </a:lnTo>
                  <a:lnTo>
                    <a:pt x="5359" y="502"/>
                  </a:lnTo>
                  <a:lnTo>
                    <a:pt x="5328" y="545"/>
                  </a:lnTo>
                  <a:lnTo>
                    <a:pt x="5292" y="591"/>
                  </a:lnTo>
                  <a:lnTo>
                    <a:pt x="5253" y="639"/>
                  </a:lnTo>
                  <a:lnTo>
                    <a:pt x="5209" y="689"/>
                  </a:lnTo>
                  <a:lnTo>
                    <a:pt x="5160" y="739"/>
                  </a:lnTo>
                  <a:lnTo>
                    <a:pt x="5108" y="791"/>
                  </a:lnTo>
                  <a:lnTo>
                    <a:pt x="5080" y="815"/>
                  </a:lnTo>
                  <a:lnTo>
                    <a:pt x="5049" y="839"/>
                  </a:lnTo>
                  <a:lnTo>
                    <a:pt x="5019" y="863"/>
                  </a:lnTo>
                  <a:lnTo>
                    <a:pt x="4988" y="888"/>
                  </a:lnTo>
                  <a:lnTo>
                    <a:pt x="4955" y="912"/>
                  </a:lnTo>
                  <a:lnTo>
                    <a:pt x="4921" y="935"/>
                  </a:lnTo>
                  <a:lnTo>
                    <a:pt x="4885" y="957"/>
                  </a:lnTo>
                  <a:lnTo>
                    <a:pt x="4849" y="978"/>
                  </a:lnTo>
                  <a:lnTo>
                    <a:pt x="4812" y="999"/>
                  </a:lnTo>
                  <a:lnTo>
                    <a:pt x="4773" y="1018"/>
                  </a:lnTo>
                  <a:lnTo>
                    <a:pt x="4734" y="1036"/>
                  </a:lnTo>
                  <a:lnTo>
                    <a:pt x="4692" y="1054"/>
                  </a:lnTo>
                  <a:lnTo>
                    <a:pt x="4651" y="1070"/>
                  </a:lnTo>
                  <a:lnTo>
                    <a:pt x="4606" y="1085"/>
                  </a:lnTo>
                  <a:lnTo>
                    <a:pt x="4562" y="1098"/>
                  </a:lnTo>
                  <a:lnTo>
                    <a:pt x="4516" y="1111"/>
                  </a:lnTo>
                  <a:lnTo>
                    <a:pt x="4469" y="1120"/>
                  </a:lnTo>
                  <a:lnTo>
                    <a:pt x="4420" y="1128"/>
                  </a:lnTo>
                  <a:lnTo>
                    <a:pt x="4372" y="1136"/>
                  </a:lnTo>
                  <a:lnTo>
                    <a:pt x="4320" y="1141"/>
                  </a:lnTo>
                  <a:lnTo>
                    <a:pt x="4268" y="1144"/>
                  </a:lnTo>
                  <a:lnTo>
                    <a:pt x="4215" y="1144"/>
                  </a:lnTo>
                  <a:lnTo>
                    <a:pt x="4161" y="1144"/>
                  </a:lnTo>
                  <a:lnTo>
                    <a:pt x="4105" y="1141"/>
                  </a:lnTo>
                  <a:lnTo>
                    <a:pt x="4047" y="1136"/>
                  </a:lnTo>
                  <a:lnTo>
                    <a:pt x="3988" y="1128"/>
                  </a:lnTo>
                  <a:lnTo>
                    <a:pt x="3929" y="1119"/>
                  </a:lnTo>
                  <a:lnTo>
                    <a:pt x="3869" y="1106"/>
                  </a:lnTo>
                  <a:lnTo>
                    <a:pt x="3807" y="1090"/>
                  </a:lnTo>
                  <a:lnTo>
                    <a:pt x="3743" y="1072"/>
                  </a:lnTo>
                  <a:lnTo>
                    <a:pt x="3677" y="1051"/>
                  </a:lnTo>
                  <a:lnTo>
                    <a:pt x="3612" y="1027"/>
                  </a:lnTo>
                  <a:lnTo>
                    <a:pt x="3544" y="1001"/>
                  </a:lnTo>
                  <a:lnTo>
                    <a:pt x="3476" y="970"/>
                  </a:lnTo>
                  <a:lnTo>
                    <a:pt x="3405" y="938"/>
                  </a:lnTo>
                  <a:lnTo>
                    <a:pt x="3335" y="902"/>
                  </a:lnTo>
                  <a:lnTo>
                    <a:pt x="3261" y="862"/>
                  </a:lnTo>
                  <a:lnTo>
                    <a:pt x="3187" y="820"/>
                  </a:lnTo>
                  <a:lnTo>
                    <a:pt x="3040" y="733"/>
                  </a:lnTo>
                  <a:lnTo>
                    <a:pt x="2899" y="652"/>
                  </a:lnTo>
                  <a:lnTo>
                    <a:pt x="2761" y="576"/>
                  </a:lnTo>
                  <a:lnTo>
                    <a:pt x="2628" y="505"/>
                  </a:lnTo>
                  <a:lnTo>
                    <a:pt x="2499" y="439"/>
                  </a:lnTo>
                  <a:lnTo>
                    <a:pt x="2374" y="379"/>
                  </a:lnTo>
                  <a:lnTo>
                    <a:pt x="2253" y="323"/>
                  </a:lnTo>
                  <a:lnTo>
                    <a:pt x="2135" y="273"/>
                  </a:lnTo>
                  <a:lnTo>
                    <a:pt x="2022" y="226"/>
                  </a:lnTo>
                  <a:lnTo>
                    <a:pt x="1911" y="184"/>
                  </a:lnTo>
                  <a:lnTo>
                    <a:pt x="1804" y="147"/>
                  </a:lnTo>
                  <a:lnTo>
                    <a:pt x="1700" y="114"/>
                  </a:lnTo>
                  <a:lnTo>
                    <a:pt x="1599" y="85"/>
                  </a:lnTo>
                  <a:lnTo>
                    <a:pt x="1500" y="61"/>
                  </a:lnTo>
                  <a:lnTo>
                    <a:pt x="1405" y="40"/>
                  </a:lnTo>
                  <a:lnTo>
                    <a:pt x="1312" y="25"/>
                  </a:lnTo>
                  <a:lnTo>
                    <a:pt x="1220" y="13"/>
                  </a:lnTo>
                  <a:lnTo>
                    <a:pt x="1131" y="4"/>
                  </a:lnTo>
                  <a:lnTo>
                    <a:pt x="1044" y="0"/>
                  </a:lnTo>
                  <a:lnTo>
                    <a:pt x="958" y="0"/>
                  </a:lnTo>
                  <a:lnTo>
                    <a:pt x="874" y="1"/>
                  </a:lnTo>
                  <a:lnTo>
                    <a:pt x="791" y="8"/>
                  </a:lnTo>
                  <a:lnTo>
                    <a:pt x="709" y="17"/>
                  </a:lnTo>
                  <a:lnTo>
                    <a:pt x="628" y="32"/>
                  </a:lnTo>
                  <a:lnTo>
                    <a:pt x="549" y="48"/>
                  </a:lnTo>
                  <a:lnTo>
                    <a:pt x="470" y="67"/>
                  </a:lnTo>
                  <a:lnTo>
                    <a:pt x="391" y="88"/>
                  </a:lnTo>
                  <a:lnTo>
                    <a:pt x="313" y="114"/>
                  </a:lnTo>
                  <a:lnTo>
                    <a:pt x="234" y="143"/>
                  </a:lnTo>
                  <a:lnTo>
                    <a:pt x="156" y="174"/>
                  </a:lnTo>
                  <a:lnTo>
                    <a:pt x="77" y="208"/>
                  </a:lnTo>
                  <a:lnTo>
                    <a:pt x="0" y="243"/>
                  </a:lnTo>
                </a:path>
              </a:pathLst>
            </a:custGeom>
            <a:noFill/>
            <a:ln w="9525">
              <a:solidFill>
                <a:srgbClr val="FFFFFF">
                  <a:alpha val="50195"/>
                </a:srgbClr>
              </a:solidFill>
              <a:round/>
              <a:headEnd/>
              <a:tailEnd/>
            </a:ln>
          </p:spPr>
          <p:txBody>
            <a:bodyPr lIns="98674" tIns="49339" rIns="98674" bIns="49339"/>
            <a:lstStyle/>
            <a:p>
              <a:pPr defTabSz="981527">
                <a:spcBef>
                  <a:spcPct val="50000"/>
                </a:spcBef>
              </a:pPr>
              <a:endParaRPr lang="ko-KR" altLang="en-US" sz="1000" b="1" dirty="0"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71" name="Freeform 35"/>
            <p:cNvSpPr>
              <a:spLocks/>
            </p:cNvSpPr>
            <p:nvPr userDrawn="1"/>
          </p:nvSpPr>
          <p:spPr bwMode="auto">
            <a:xfrm>
              <a:off x="778" y="1160"/>
              <a:ext cx="5461" cy="544"/>
            </a:xfrm>
            <a:custGeom>
              <a:avLst/>
              <a:gdLst>
                <a:gd name="T0" fmla="*/ 5461 w 5461"/>
                <a:gd name="T1" fmla="*/ 247 h 1087"/>
                <a:gd name="T2" fmla="*/ 5429 w 5461"/>
                <a:gd name="T3" fmla="*/ 308 h 1087"/>
                <a:gd name="T4" fmla="*/ 5390 w 5461"/>
                <a:gd name="T5" fmla="*/ 376 h 1087"/>
                <a:gd name="T6" fmla="*/ 5333 w 5461"/>
                <a:gd name="T7" fmla="*/ 460 h 1087"/>
                <a:gd name="T8" fmla="*/ 5259 w 5461"/>
                <a:gd name="T9" fmla="*/ 557 h 1087"/>
                <a:gd name="T10" fmla="*/ 5168 w 5461"/>
                <a:gd name="T11" fmla="*/ 659 h 1087"/>
                <a:gd name="T12" fmla="*/ 5088 w 5461"/>
                <a:gd name="T13" fmla="*/ 736 h 1087"/>
                <a:gd name="T14" fmla="*/ 5029 w 5461"/>
                <a:gd name="T15" fmla="*/ 788 h 1087"/>
                <a:gd name="T16" fmla="*/ 4965 w 5461"/>
                <a:gd name="T17" fmla="*/ 836 h 1087"/>
                <a:gd name="T18" fmla="*/ 4897 w 5461"/>
                <a:gd name="T19" fmla="*/ 883 h 1087"/>
                <a:gd name="T20" fmla="*/ 4823 w 5461"/>
                <a:gd name="T21" fmla="*/ 927 h 1087"/>
                <a:gd name="T22" fmla="*/ 4746 w 5461"/>
                <a:gd name="T23" fmla="*/ 965 h 1087"/>
                <a:gd name="T24" fmla="*/ 4662 w 5461"/>
                <a:gd name="T25" fmla="*/ 1001 h 1087"/>
                <a:gd name="T26" fmla="*/ 4575 w 5461"/>
                <a:gd name="T27" fmla="*/ 1032 h 1087"/>
                <a:gd name="T28" fmla="*/ 4483 w 5461"/>
                <a:gd name="T29" fmla="*/ 1056 h 1087"/>
                <a:gd name="T30" fmla="*/ 4385 w 5461"/>
                <a:gd name="T31" fmla="*/ 1074 h 1087"/>
                <a:gd name="T32" fmla="*/ 4282 w 5461"/>
                <a:gd name="T33" fmla="*/ 1083 h 1087"/>
                <a:gd name="T34" fmla="*/ 4175 w 5461"/>
                <a:gd name="T35" fmla="*/ 1087 h 1087"/>
                <a:gd name="T36" fmla="*/ 4061 w 5461"/>
                <a:gd name="T37" fmla="*/ 1080 h 1087"/>
                <a:gd name="T38" fmla="*/ 3943 w 5461"/>
                <a:gd name="T39" fmla="*/ 1064 h 1087"/>
                <a:gd name="T40" fmla="*/ 3819 w 5461"/>
                <a:gd name="T41" fmla="*/ 1038 h 1087"/>
                <a:gd name="T42" fmla="*/ 3690 w 5461"/>
                <a:gd name="T43" fmla="*/ 1003 h 1087"/>
                <a:gd name="T44" fmla="*/ 3556 w 5461"/>
                <a:gd name="T45" fmla="*/ 954 h 1087"/>
                <a:gd name="T46" fmla="*/ 3417 w 5461"/>
                <a:gd name="T47" fmla="*/ 894 h 1087"/>
                <a:gd name="T48" fmla="*/ 3271 w 5461"/>
                <a:gd name="T49" fmla="*/ 820 h 1087"/>
                <a:gd name="T50" fmla="*/ 3196 w 5461"/>
                <a:gd name="T51" fmla="*/ 780 h 1087"/>
                <a:gd name="T52" fmla="*/ 2904 w 5461"/>
                <a:gd name="T53" fmla="*/ 617 h 1087"/>
                <a:gd name="T54" fmla="*/ 2632 w 5461"/>
                <a:gd name="T55" fmla="*/ 475 h 1087"/>
                <a:gd name="T56" fmla="*/ 2377 w 5461"/>
                <a:gd name="T57" fmla="*/ 354 h 1087"/>
                <a:gd name="T58" fmla="*/ 2137 w 5461"/>
                <a:gd name="T59" fmla="*/ 250 h 1087"/>
                <a:gd name="T60" fmla="*/ 1912 w 5461"/>
                <a:gd name="T61" fmla="*/ 166 h 1087"/>
                <a:gd name="T62" fmla="*/ 1699 w 5461"/>
                <a:gd name="T63" fmla="*/ 100 h 1087"/>
                <a:gd name="T64" fmla="*/ 1499 w 5461"/>
                <a:gd name="T65" fmla="*/ 52 h 1087"/>
                <a:gd name="T66" fmla="*/ 1309 w 5461"/>
                <a:gd name="T67" fmla="*/ 19 h 1087"/>
                <a:gd name="T68" fmla="*/ 1129 w 5461"/>
                <a:gd name="T69" fmla="*/ 2 h 1087"/>
                <a:gd name="T70" fmla="*/ 955 w 5461"/>
                <a:gd name="T71" fmla="*/ 0 h 1087"/>
                <a:gd name="T72" fmla="*/ 789 w 5461"/>
                <a:gd name="T73" fmla="*/ 13 h 1087"/>
                <a:gd name="T74" fmla="*/ 626 w 5461"/>
                <a:gd name="T75" fmla="*/ 39 h 1087"/>
                <a:gd name="T76" fmla="*/ 468 w 5461"/>
                <a:gd name="T77" fmla="*/ 77 h 1087"/>
                <a:gd name="T78" fmla="*/ 312 w 5461"/>
                <a:gd name="T79" fmla="*/ 129 h 1087"/>
                <a:gd name="T80" fmla="*/ 157 w 5461"/>
                <a:gd name="T81" fmla="*/ 192 h 1087"/>
                <a:gd name="T82" fmla="*/ 0 w 5461"/>
                <a:gd name="T83" fmla="*/ 266 h 1087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5461"/>
                <a:gd name="T127" fmla="*/ 0 h 1087"/>
                <a:gd name="T128" fmla="*/ 5461 w 5461"/>
                <a:gd name="T129" fmla="*/ 1087 h 1087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5461" h="1087">
                  <a:moveTo>
                    <a:pt x="5461" y="247"/>
                  </a:moveTo>
                  <a:lnTo>
                    <a:pt x="5461" y="247"/>
                  </a:lnTo>
                  <a:lnTo>
                    <a:pt x="5452" y="263"/>
                  </a:lnTo>
                  <a:lnTo>
                    <a:pt x="5429" y="308"/>
                  </a:lnTo>
                  <a:lnTo>
                    <a:pt x="5411" y="339"/>
                  </a:lnTo>
                  <a:lnTo>
                    <a:pt x="5390" y="376"/>
                  </a:lnTo>
                  <a:lnTo>
                    <a:pt x="5363" y="417"/>
                  </a:lnTo>
                  <a:lnTo>
                    <a:pt x="5333" y="460"/>
                  </a:lnTo>
                  <a:lnTo>
                    <a:pt x="5298" y="507"/>
                  </a:lnTo>
                  <a:lnTo>
                    <a:pt x="5259" y="557"/>
                  </a:lnTo>
                  <a:lnTo>
                    <a:pt x="5216" y="607"/>
                  </a:lnTo>
                  <a:lnTo>
                    <a:pt x="5168" y="659"/>
                  </a:lnTo>
                  <a:lnTo>
                    <a:pt x="5116" y="710"/>
                  </a:lnTo>
                  <a:lnTo>
                    <a:pt x="5088" y="736"/>
                  </a:lnTo>
                  <a:lnTo>
                    <a:pt x="5059" y="762"/>
                  </a:lnTo>
                  <a:lnTo>
                    <a:pt x="5029" y="788"/>
                  </a:lnTo>
                  <a:lnTo>
                    <a:pt x="4998" y="812"/>
                  </a:lnTo>
                  <a:lnTo>
                    <a:pt x="4965" y="836"/>
                  </a:lnTo>
                  <a:lnTo>
                    <a:pt x="4932" y="859"/>
                  </a:lnTo>
                  <a:lnTo>
                    <a:pt x="4897" y="883"/>
                  </a:lnTo>
                  <a:lnTo>
                    <a:pt x="4861" y="904"/>
                  </a:lnTo>
                  <a:lnTo>
                    <a:pt x="4823" y="927"/>
                  </a:lnTo>
                  <a:lnTo>
                    <a:pt x="4786" y="946"/>
                  </a:lnTo>
                  <a:lnTo>
                    <a:pt x="4746" y="965"/>
                  </a:lnTo>
                  <a:lnTo>
                    <a:pt x="4705" y="985"/>
                  </a:lnTo>
                  <a:lnTo>
                    <a:pt x="4662" y="1001"/>
                  </a:lnTo>
                  <a:lnTo>
                    <a:pt x="4619" y="1017"/>
                  </a:lnTo>
                  <a:lnTo>
                    <a:pt x="4575" y="1032"/>
                  </a:lnTo>
                  <a:lnTo>
                    <a:pt x="4529" y="1045"/>
                  </a:lnTo>
                  <a:lnTo>
                    <a:pt x="4483" y="1056"/>
                  </a:lnTo>
                  <a:lnTo>
                    <a:pt x="4435" y="1066"/>
                  </a:lnTo>
                  <a:lnTo>
                    <a:pt x="4385" y="1074"/>
                  </a:lnTo>
                  <a:lnTo>
                    <a:pt x="4335" y="1080"/>
                  </a:lnTo>
                  <a:lnTo>
                    <a:pt x="4282" y="1083"/>
                  </a:lnTo>
                  <a:lnTo>
                    <a:pt x="4229" y="1087"/>
                  </a:lnTo>
                  <a:lnTo>
                    <a:pt x="4175" y="1087"/>
                  </a:lnTo>
                  <a:lnTo>
                    <a:pt x="4118" y="1083"/>
                  </a:lnTo>
                  <a:lnTo>
                    <a:pt x="4061" y="1080"/>
                  </a:lnTo>
                  <a:lnTo>
                    <a:pt x="4003" y="1074"/>
                  </a:lnTo>
                  <a:lnTo>
                    <a:pt x="3943" y="1064"/>
                  </a:lnTo>
                  <a:lnTo>
                    <a:pt x="3882" y="1053"/>
                  </a:lnTo>
                  <a:lnTo>
                    <a:pt x="3819" y="1038"/>
                  </a:lnTo>
                  <a:lnTo>
                    <a:pt x="3756" y="1022"/>
                  </a:lnTo>
                  <a:lnTo>
                    <a:pt x="3690" y="1003"/>
                  </a:lnTo>
                  <a:lnTo>
                    <a:pt x="3624" y="980"/>
                  </a:lnTo>
                  <a:lnTo>
                    <a:pt x="3556" y="954"/>
                  </a:lnTo>
                  <a:lnTo>
                    <a:pt x="3488" y="925"/>
                  </a:lnTo>
                  <a:lnTo>
                    <a:pt x="3417" y="894"/>
                  </a:lnTo>
                  <a:lnTo>
                    <a:pt x="3345" y="859"/>
                  </a:lnTo>
                  <a:lnTo>
                    <a:pt x="3271" y="820"/>
                  </a:lnTo>
                  <a:lnTo>
                    <a:pt x="3196" y="780"/>
                  </a:lnTo>
                  <a:lnTo>
                    <a:pt x="3049" y="696"/>
                  </a:lnTo>
                  <a:lnTo>
                    <a:pt x="2904" y="617"/>
                  </a:lnTo>
                  <a:lnTo>
                    <a:pt x="2766" y="542"/>
                  </a:lnTo>
                  <a:lnTo>
                    <a:pt x="2632" y="475"/>
                  </a:lnTo>
                  <a:lnTo>
                    <a:pt x="2502" y="412"/>
                  </a:lnTo>
                  <a:lnTo>
                    <a:pt x="2377" y="354"/>
                  </a:lnTo>
                  <a:lnTo>
                    <a:pt x="2255" y="299"/>
                  </a:lnTo>
                  <a:lnTo>
                    <a:pt x="2137" y="250"/>
                  </a:lnTo>
                  <a:lnTo>
                    <a:pt x="2021" y="207"/>
                  </a:lnTo>
                  <a:lnTo>
                    <a:pt x="1912" y="166"/>
                  </a:lnTo>
                  <a:lnTo>
                    <a:pt x="1803" y="131"/>
                  </a:lnTo>
                  <a:lnTo>
                    <a:pt x="1699" y="100"/>
                  </a:lnTo>
                  <a:lnTo>
                    <a:pt x="1598" y="74"/>
                  </a:lnTo>
                  <a:lnTo>
                    <a:pt x="1499" y="52"/>
                  </a:lnTo>
                  <a:lnTo>
                    <a:pt x="1402" y="34"/>
                  </a:lnTo>
                  <a:lnTo>
                    <a:pt x="1309" y="19"/>
                  </a:lnTo>
                  <a:lnTo>
                    <a:pt x="1218" y="8"/>
                  </a:lnTo>
                  <a:lnTo>
                    <a:pt x="1129" y="2"/>
                  </a:lnTo>
                  <a:lnTo>
                    <a:pt x="1041" y="0"/>
                  </a:lnTo>
                  <a:lnTo>
                    <a:pt x="955" y="0"/>
                  </a:lnTo>
                  <a:lnTo>
                    <a:pt x="872" y="5"/>
                  </a:lnTo>
                  <a:lnTo>
                    <a:pt x="789" y="13"/>
                  </a:lnTo>
                  <a:lnTo>
                    <a:pt x="707" y="24"/>
                  </a:lnTo>
                  <a:lnTo>
                    <a:pt x="626" y="39"/>
                  </a:lnTo>
                  <a:lnTo>
                    <a:pt x="547" y="56"/>
                  </a:lnTo>
                  <a:lnTo>
                    <a:pt x="468" y="77"/>
                  </a:lnTo>
                  <a:lnTo>
                    <a:pt x="390" y="102"/>
                  </a:lnTo>
                  <a:lnTo>
                    <a:pt x="312" y="129"/>
                  </a:lnTo>
                  <a:lnTo>
                    <a:pt x="235" y="160"/>
                  </a:lnTo>
                  <a:lnTo>
                    <a:pt x="157" y="192"/>
                  </a:lnTo>
                  <a:lnTo>
                    <a:pt x="78" y="228"/>
                  </a:lnTo>
                  <a:lnTo>
                    <a:pt x="0" y="266"/>
                  </a:lnTo>
                </a:path>
              </a:pathLst>
            </a:custGeom>
            <a:noFill/>
            <a:ln w="9525">
              <a:solidFill>
                <a:srgbClr val="FFFFFF">
                  <a:alpha val="50195"/>
                </a:srgbClr>
              </a:solidFill>
              <a:round/>
              <a:headEnd/>
              <a:tailEnd/>
            </a:ln>
          </p:spPr>
          <p:txBody>
            <a:bodyPr lIns="98674" tIns="49339" rIns="98674" bIns="49339"/>
            <a:lstStyle/>
            <a:p>
              <a:pPr defTabSz="981527">
                <a:spcBef>
                  <a:spcPct val="50000"/>
                </a:spcBef>
              </a:pPr>
              <a:endParaRPr lang="ko-KR" altLang="en-US" sz="1000" b="1" dirty="0"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72" name="Freeform 36"/>
            <p:cNvSpPr>
              <a:spLocks/>
            </p:cNvSpPr>
            <p:nvPr userDrawn="1"/>
          </p:nvSpPr>
          <p:spPr bwMode="auto">
            <a:xfrm>
              <a:off x="806" y="1176"/>
              <a:ext cx="5459" cy="514"/>
            </a:xfrm>
            <a:custGeom>
              <a:avLst/>
              <a:gdLst>
                <a:gd name="T0" fmla="*/ 5459 w 5459"/>
                <a:gd name="T1" fmla="*/ 159 h 1028"/>
                <a:gd name="T2" fmla="*/ 5428 w 5459"/>
                <a:gd name="T3" fmla="*/ 221 h 1028"/>
                <a:gd name="T4" fmla="*/ 5390 w 5459"/>
                <a:gd name="T5" fmla="*/ 290 h 1028"/>
                <a:gd name="T6" fmla="*/ 5334 w 5459"/>
                <a:gd name="T7" fmla="*/ 376 h 1028"/>
                <a:gd name="T8" fmla="*/ 5262 w 5459"/>
                <a:gd name="T9" fmla="*/ 474 h 1028"/>
                <a:gd name="T10" fmla="*/ 5173 w 5459"/>
                <a:gd name="T11" fmla="*/ 579 h 1028"/>
                <a:gd name="T12" fmla="*/ 5094 w 5459"/>
                <a:gd name="T13" fmla="*/ 658 h 1028"/>
                <a:gd name="T14" fmla="*/ 5035 w 5459"/>
                <a:gd name="T15" fmla="*/ 710 h 1028"/>
                <a:gd name="T16" fmla="*/ 4973 w 5459"/>
                <a:gd name="T17" fmla="*/ 762 h 1028"/>
                <a:gd name="T18" fmla="*/ 4905 w 5459"/>
                <a:gd name="T19" fmla="*/ 809 h 1028"/>
                <a:gd name="T20" fmla="*/ 4833 w 5459"/>
                <a:gd name="T21" fmla="*/ 854 h 1028"/>
                <a:gd name="T22" fmla="*/ 4755 w 5459"/>
                <a:gd name="T23" fmla="*/ 896 h 1028"/>
                <a:gd name="T24" fmla="*/ 4673 w 5459"/>
                <a:gd name="T25" fmla="*/ 933 h 1028"/>
                <a:gd name="T26" fmla="*/ 4586 w 5459"/>
                <a:gd name="T27" fmla="*/ 965 h 1028"/>
                <a:gd name="T28" fmla="*/ 4494 w 5459"/>
                <a:gd name="T29" fmla="*/ 991 h 1028"/>
                <a:gd name="T30" fmla="*/ 4395 w 5459"/>
                <a:gd name="T31" fmla="*/ 1010 h 1028"/>
                <a:gd name="T32" fmla="*/ 4294 w 5459"/>
                <a:gd name="T33" fmla="*/ 1023 h 1028"/>
                <a:gd name="T34" fmla="*/ 4186 w 5459"/>
                <a:gd name="T35" fmla="*/ 1028 h 1028"/>
                <a:gd name="T36" fmla="*/ 4072 w 5459"/>
                <a:gd name="T37" fmla="*/ 1025 h 1028"/>
                <a:gd name="T38" fmla="*/ 3954 w 5459"/>
                <a:gd name="T39" fmla="*/ 1010 h 1028"/>
                <a:gd name="T40" fmla="*/ 3830 w 5459"/>
                <a:gd name="T41" fmla="*/ 988 h 1028"/>
                <a:gd name="T42" fmla="*/ 3701 w 5459"/>
                <a:gd name="T43" fmla="*/ 954 h 1028"/>
                <a:gd name="T44" fmla="*/ 3567 w 5459"/>
                <a:gd name="T45" fmla="*/ 909 h 1028"/>
                <a:gd name="T46" fmla="*/ 3425 w 5459"/>
                <a:gd name="T47" fmla="*/ 851 h 1028"/>
                <a:gd name="T48" fmla="*/ 3279 w 5459"/>
                <a:gd name="T49" fmla="*/ 779 h 1028"/>
                <a:gd name="T50" fmla="*/ 3204 w 5459"/>
                <a:gd name="T51" fmla="*/ 739 h 1028"/>
                <a:gd name="T52" fmla="*/ 2910 w 5459"/>
                <a:gd name="T53" fmla="*/ 582 h 1028"/>
                <a:gd name="T54" fmla="*/ 2635 w 5459"/>
                <a:gd name="T55" fmla="*/ 445 h 1028"/>
                <a:gd name="T56" fmla="*/ 2377 w 5459"/>
                <a:gd name="T57" fmla="*/ 327 h 1028"/>
                <a:gd name="T58" fmla="*/ 2135 w 5459"/>
                <a:gd name="T59" fmla="*/ 230 h 1028"/>
                <a:gd name="T60" fmla="*/ 1909 w 5459"/>
                <a:gd name="T61" fmla="*/ 150 h 1028"/>
                <a:gd name="T62" fmla="*/ 1696 w 5459"/>
                <a:gd name="T63" fmla="*/ 88 h 1028"/>
                <a:gd name="T64" fmla="*/ 1495 w 5459"/>
                <a:gd name="T65" fmla="*/ 43 h 1028"/>
                <a:gd name="T66" fmla="*/ 1305 w 5459"/>
                <a:gd name="T67" fmla="*/ 14 h 1028"/>
                <a:gd name="T68" fmla="*/ 1124 w 5459"/>
                <a:gd name="T69" fmla="*/ 1 h 1028"/>
                <a:gd name="T70" fmla="*/ 951 w 5459"/>
                <a:gd name="T71" fmla="*/ 3 h 1028"/>
                <a:gd name="T72" fmla="*/ 784 w 5459"/>
                <a:gd name="T73" fmla="*/ 19 h 1028"/>
                <a:gd name="T74" fmla="*/ 623 w 5459"/>
                <a:gd name="T75" fmla="*/ 48 h 1028"/>
                <a:gd name="T76" fmla="*/ 465 w 5459"/>
                <a:gd name="T77" fmla="*/ 92 h 1028"/>
                <a:gd name="T78" fmla="*/ 309 w 5459"/>
                <a:gd name="T79" fmla="*/ 145 h 1028"/>
                <a:gd name="T80" fmla="*/ 155 w 5459"/>
                <a:gd name="T81" fmla="*/ 211 h 1028"/>
                <a:gd name="T82" fmla="*/ 0 w 5459"/>
                <a:gd name="T83" fmla="*/ 289 h 1028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5459"/>
                <a:gd name="T127" fmla="*/ 0 h 1028"/>
                <a:gd name="T128" fmla="*/ 5459 w 5459"/>
                <a:gd name="T129" fmla="*/ 1028 h 1028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5459" h="1028">
                  <a:moveTo>
                    <a:pt x="5459" y="159"/>
                  </a:moveTo>
                  <a:lnTo>
                    <a:pt x="5459" y="159"/>
                  </a:lnTo>
                  <a:lnTo>
                    <a:pt x="5451" y="176"/>
                  </a:lnTo>
                  <a:lnTo>
                    <a:pt x="5428" y="221"/>
                  </a:lnTo>
                  <a:lnTo>
                    <a:pt x="5410" y="253"/>
                  </a:lnTo>
                  <a:lnTo>
                    <a:pt x="5390" y="290"/>
                  </a:lnTo>
                  <a:lnTo>
                    <a:pt x="5365" y="331"/>
                  </a:lnTo>
                  <a:lnTo>
                    <a:pt x="5334" y="376"/>
                  </a:lnTo>
                  <a:lnTo>
                    <a:pt x="5301" y="424"/>
                  </a:lnTo>
                  <a:lnTo>
                    <a:pt x="5262" y="474"/>
                  </a:lnTo>
                  <a:lnTo>
                    <a:pt x="5220" y="526"/>
                  </a:lnTo>
                  <a:lnTo>
                    <a:pt x="5173" y="579"/>
                  </a:lnTo>
                  <a:lnTo>
                    <a:pt x="5122" y="633"/>
                  </a:lnTo>
                  <a:lnTo>
                    <a:pt x="5094" y="658"/>
                  </a:lnTo>
                  <a:lnTo>
                    <a:pt x="5066" y="684"/>
                  </a:lnTo>
                  <a:lnTo>
                    <a:pt x="5035" y="710"/>
                  </a:lnTo>
                  <a:lnTo>
                    <a:pt x="5005" y="736"/>
                  </a:lnTo>
                  <a:lnTo>
                    <a:pt x="4973" y="762"/>
                  </a:lnTo>
                  <a:lnTo>
                    <a:pt x="4940" y="786"/>
                  </a:lnTo>
                  <a:lnTo>
                    <a:pt x="4905" y="809"/>
                  </a:lnTo>
                  <a:lnTo>
                    <a:pt x="4869" y="833"/>
                  </a:lnTo>
                  <a:lnTo>
                    <a:pt x="4833" y="854"/>
                  </a:lnTo>
                  <a:lnTo>
                    <a:pt x="4794" y="876"/>
                  </a:lnTo>
                  <a:lnTo>
                    <a:pt x="4755" y="896"/>
                  </a:lnTo>
                  <a:lnTo>
                    <a:pt x="4715" y="915"/>
                  </a:lnTo>
                  <a:lnTo>
                    <a:pt x="4673" y="933"/>
                  </a:lnTo>
                  <a:lnTo>
                    <a:pt x="4630" y="951"/>
                  </a:lnTo>
                  <a:lnTo>
                    <a:pt x="4586" y="965"/>
                  </a:lnTo>
                  <a:lnTo>
                    <a:pt x="4540" y="980"/>
                  </a:lnTo>
                  <a:lnTo>
                    <a:pt x="4494" y="991"/>
                  </a:lnTo>
                  <a:lnTo>
                    <a:pt x="4445" y="1002"/>
                  </a:lnTo>
                  <a:lnTo>
                    <a:pt x="4395" y="1010"/>
                  </a:lnTo>
                  <a:lnTo>
                    <a:pt x="4345" y="1018"/>
                  </a:lnTo>
                  <a:lnTo>
                    <a:pt x="4294" y="1023"/>
                  </a:lnTo>
                  <a:lnTo>
                    <a:pt x="4240" y="1027"/>
                  </a:lnTo>
                  <a:lnTo>
                    <a:pt x="4186" y="1028"/>
                  </a:lnTo>
                  <a:lnTo>
                    <a:pt x="4130" y="1028"/>
                  </a:lnTo>
                  <a:lnTo>
                    <a:pt x="4072" y="1025"/>
                  </a:lnTo>
                  <a:lnTo>
                    <a:pt x="4014" y="1018"/>
                  </a:lnTo>
                  <a:lnTo>
                    <a:pt x="3954" y="1010"/>
                  </a:lnTo>
                  <a:lnTo>
                    <a:pt x="3893" y="1001"/>
                  </a:lnTo>
                  <a:lnTo>
                    <a:pt x="3830" y="988"/>
                  </a:lnTo>
                  <a:lnTo>
                    <a:pt x="3766" y="972"/>
                  </a:lnTo>
                  <a:lnTo>
                    <a:pt x="3701" y="954"/>
                  </a:lnTo>
                  <a:lnTo>
                    <a:pt x="3635" y="933"/>
                  </a:lnTo>
                  <a:lnTo>
                    <a:pt x="3567" y="909"/>
                  </a:lnTo>
                  <a:lnTo>
                    <a:pt x="3496" y="881"/>
                  </a:lnTo>
                  <a:lnTo>
                    <a:pt x="3425" y="851"/>
                  </a:lnTo>
                  <a:lnTo>
                    <a:pt x="3353" y="817"/>
                  </a:lnTo>
                  <a:lnTo>
                    <a:pt x="3279" y="779"/>
                  </a:lnTo>
                  <a:lnTo>
                    <a:pt x="3204" y="739"/>
                  </a:lnTo>
                  <a:lnTo>
                    <a:pt x="3054" y="658"/>
                  </a:lnTo>
                  <a:lnTo>
                    <a:pt x="2910" y="582"/>
                  </a:lnTo>
                  <a:lnTo>
                    <a:pt x="2770" y="511"/>
                  </a:lnTo>
                  <a:lnTo>
                    <a:pt x="2635" y="445"/>
                  </a:lnTo>
                  <a:lnTo>
                    <a:pt x="2503" y="384"/>
                  </a:lnTo>
                  <a:lnTo>
                    <a:pt x="2377" y="327"/>
                  </a:lnTo>
                  <a:lnTo>
                    <a:pt x="2254" y="277"/>
                  </a:lnTo>
                  <a:lnTo>
                    <a:pt x="2135" y="230"/>
                  </a:lnTo>
                  <a:lnTo>
                    <a:pt x="2021" y="189"/>
                  </a:lnTo>
                  <a:lnTo>
                    <a:pt x="1909" y="150"/>
                  </a:lnTo>
                  <a:lnTo>
                    <a:pt x="1800" y="117"/>
                  </a:lnTo>
                  <a:lnTo>
                    <a:pt x="1696" y="88"/>
                  </a:lnTo>
                  <a:lnTo>
                    <a:pt x="1595" y="64"/>
                  </a:lnTo>
                  <a:lnTo>
                    <a:pt x="1495" y="43"/>
                  </a:lnTo>
                  <a:lnTo>
                    <a:pt x="1399" y="27"/>
                  </a:lnTo>
                  <a:lnTo>
                    <a:pt x="1305" y="14"/>
                  </a:lnTo>
                  <a:lnTo>
                    <a:pt x="1213" y="6"/>
                  </a:lnTo>
                  <a:lnTo>
                    <a:pt x="1124" y="1"/>
                  </a:lnTo>
                  <a:lnTo>
                    <a:pt x="1037" y="0"/>
                  </a:lnTo>
                  <a:lnTo>
                    <a:pt x="951" y="3"/>
                  </a:lnTo>
                  <a:lnTo>
                    <a:pt x="867" y="9"/>
                  </a:lnTo>
                  <a:lnTo>
                    <a:pt x="784" y="19"/>
                  </a:lnTo>
                  <a:lnTo>
                    <a:pt x="704" y="32"/>
                  </a:lnTo>
                  <a:lnTo>
                    <a:pt x="623" y="48"/>
                  </a:lnTo>
                  <a:lnTo>
                    <a:pt x="544" y="67"/>
                  </a:lnTo>
                  <a:lnTo>
                    <a:pt x="465" y="92"/>
                  </a:lnTo>
                  <a:lnTo>
                    <a:pt x="387" y="117"/>
                  </a:lnTo>
                  <a:lnTo>
                    <a:pt x="309" y="145"/>
                  </a:lnTo>
                  <a:lnTo>
                    <a:pt x="232" y="177"/>
                  </a:lnTo>
                  <a:lnTo>
                    <a:pt x="155" y="211"/>
                  </a:lnTo>
                  <a:lnTo>
                    <a:pt x="77" y="248"/>
                  </a:lnTo>
                  <a:lnTo>
                    <a:pt x="0" y="289"/>
                  </a:lnTo>
                </a:path>
              </a:pathLst>
            </a:custGeom>
            <a:noFill/>
            <a:ln w="9525">
              <a:solidFill>
                <a:srgbClr val="FFFFFF">
                  <a:alpha val="50195"/>
                </a:srgbClr>
              </a:solidFill>
              <a:round/>
              <a:headEnd/>
              <a:tailEnd/>
            </a:ln>
          </p:spPr>
          <p:txBody>
            <a:bodyPr lIns="98674" tIns="49339" rIns="98674" bIns="49339"/>
            <a:lstStyle/>
            <a:p>
              <a:pPr defTabSz="981527">
                <a:spcBef>
                  <a:spcPct val="50000"/>
                </a:spcBef>
              </a:pPr>
              <a:endParaRPr lang="ko-KR" altLang="en-US" sz="1000" b="1" dirty="0"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73" name="Freeform 37"/>
            <p:cNvSpPr>
              <a:spLocks/>
            </p:cNvSpPr>
            <p:nvPr userDrawn="1"/>
          </p:nvSpPr>
          <p:spPr bwMode="auto">
            <a:xfrm>
              <a:off x="835" y="1192"/>
              <a:ext cx="5455" cy="485"/>
            </a:xfrm>
            <a:custGeom>
              <a:avLst/>
              <a:gdLst>
                <a:gd name="T0" fmla="*/ 5455 w 5455"/>
                <a:gd name="T1" fmla="*/ 71 h 970"/>
                <a:gd name="T2" fmla="*/ 5426 w 5455"/>
                <a:gd name="T3" fmla="*/ 132 h 970"/>
                <a:gd name="T4" fmla="*/ 5388 w 5455"/>
                <a:gd name="T5" fmla="*/ 203 h 970"/>
                <a:gd name="T6" fmla="*/ 5334 w 5455"/>
                <a:gd name="T7" fmla="*/ 291 h 970"/>
                <a:gd name="T8" fmla="*/ 5263 w 5455"/>
                <a:gd name="T9" fmla="*/ 391 h 970"/>
                <a:gd name="T10" fmla="*/ 5176 w 5455"/>
                <a:gd name="T11" fmla="*/ 499 h 970"/>
                <a:gd name="T12" fmla="*/ 5098 w 5455"/>
                <a:gd name="T13" fmla="*/ 580 h 970"/>
                <a:gd name="T14" fmla="*/ 5041 w 5455"/>
                <a:gd name="T15" fmla="*/ 633 h 970"/>
                <a:gd name="T16" fmla="*/ 4979 w 5455"/>
                <a:gd name="T17" fmla="*/ 685 h 970"/>
                <a:gd name="T18" fmla="*/ 4912 w 5455"/>
                <a:gd name="T19" fmla="*/ 735 h 970"/>
                <a:gd name="T20" fmla="*/ 4840 w 5455"/>
                <a:gd name="T21" fmla="*/ 781 h 970"/>
                <a:gd name="T22" fmla="*/ 4763 w 5455"/>
                <a:gd name="T23" fmla="*/ 825 h 970"/>
                <a:gd name="T24" fmla="*/ 4682 w 5455"/>
                <a:gd name="T25" fmla="*/ 864 h 970"/>
                <a:gd name="T26" fmla="*/ 4594 w 5455"/>
                <a:gd name="T27" fmla="*/ 898 h 970"/>
                <a:gd name="T28" fmla="*/ 4502 w 5455"/>
                <a:gd name="T29" fmla="*/ 927 h 970"/>
                <a:gd name="T30" fmla="*/ 4405 w 5455"/>
                <a:gd name="T31" fmla="*/ 948 h 970"/>
                <a:gd name="T32" fmla="*/ 4304 w 5455"/>
                <a:gd name="T33" fmla="*/ 962 h 970"/>
                <a:gd name="T34" fmla="*/ 4196 w 5455"/>
                <a:gd name="T35" fmla="*/ 969 h 970"/>
                <a:gd name="T36" fmla="*/ 4083 w 5455"/>
                <a:gd name="T37" fmla="*/ 967 h 970"/>
                <a:gd name="T38" fmla="*/ 3964 w 5455"/>
                <a:gd name="T39" fmla="*/ 957 h 970"/>
                <a:gd name="T40" fmla="*/ 3840 w 5455"/>
                <a:gd name="T41" fmla="*/ 936 h 970"/>
                <a:gd name="T42" fmla="*/ 3710 w 5455"/>
                <a:gd name="T43" fmla="*/ 904 h 970"/>
                <a:gd name="T44" fmla="*/ 3574 w 5455"/>
                <a:gd name="T45" fmla="*/ 861 h 970"/>
                <a:gd name="T46" fmla="*/ 3432 w 5455"/>
                <a:gd name="T47" fmla="*/ 806 h 970"/>
                <a:gd name="T48" fmla="*/ 3285 w 5455"/>
                <a:gd name="T49" fmla="*/ 738 h 970"/>
                <a:gd name="T50" fmla="*/ 3210 w 5455"/>
                <a:gd name="T51" fmla="*/ 699 h 970"/>
                <a:gd name="T52" fmla="*/ 2913 w 5455"/>
                <a:gd name="T53" fmla="*/ 547 h 970"/>
                <a:gd name="T54" fmla="*/ 2636 w 5455"/>
                <a:gd name="T55" fmla="*/ 415 h 970"/>
                <a:gd name="T56" fmla="*/ 2377 w 5455"/>
                <a:gd name="T57" fmla="*/ 302 h 970"/>
                <a:gd name="T58" fmla="*/ 2134 w 5455"/>
                <a:gd name="T59" fmla="*/ 208 h 970"/>
                <a:gd name="T60" fmla="*/ 1906 w 5455"/>
                <a:gd name="T61" fmla="*/ 132 h 970"/>
                <a:gd name="T62" fmla="*/ 1692 w 5455"/>
                <a:gd name="T63" fmla="*/ 76 h 970"/>
                <a:gd name="T64" fmla="*/ 1491 w 5455"/>
                <a:gd name="T65" fmla="*/ 34 h 970"/>
                <a:gd name="T66" fmla="*/ 1301 w 5455"/>
                <a:gd name="T67" fmla="*/ 8 h 970"/>
                <a:gd name="T68" fmla="*/ 1119 w 5455"/>
                <a:gd name="T69" fmla="*/ 0 h 970"/>
                <a:gd name="T70" fmla="*/ 945 w 5455"/>
                <a:gd name="T71" fmla="*/ 5 h 970"/>
                <a:gd name="T72" fmla="*/ 780 w 5455"/>
                <a:gd name="T73" fmla="*/ 24 h 970"/>
                <a:gd name="T74" fmla="*/ 619 w 5455"/>
                <a:gd name="T75" fmla="*/ 56 h 970"/>
                <a:gd name="T76" fmla="*/ 461 w 5455"/>
                <a:gd name="T77" fmla="*/ 103 h 970"/>
                <a:gd name="T78" fmla="*/ 307 w 5455"/>
                <a:gd name="T79" fmla="*/ 161 h 970"/>
                <a:gd name="T80" fmla="*/ 153 w 5455"/>
                <a:gd name="T81" fmla="*/ 231 h 970"/>
                <a:gd name="T82" fmla="*/ 0 w 5455"/>
                <a:gd name="T83" fmla="*/ 312 h 970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5455"/>
                <a:gd name="T127" fmla="*/ 0 h 970"/>
                <a:gd name="T128" fmla="*/ 5455 w 5455"/>
                <a:gd name="T129" fmla="*/ 970 h 970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5455" h="970">
                  <a:moveTo>
                    <a:pt x="5455" y="71"/>
                  </a:moveTo>
                  <a:lnTo>
                    <a:pt x="5455" y="71"/>
                  </a:lnTo>
                  <a:lnTo>
                    <a:pt x="5448" y="87"/>
                  </a:lnTo>
                  <a:lnTo>
                    <a:pt x="5426" y="132"/>
                  </a:lnTo>
                  <a:lnTo>
                    <a:pt x="5409" y="165"/>
                  </a:lnTo>
                  <a:lnTo>
                    <a:pt x="5388" y="203"/>
                  </a:lnTo>
                  <a:lnTo>
                    <a:pt x="5363" y="245"/>
                  </a:lnTo>
                  <a:lnTo>
                    <a:pt x="5334" y="291"/>
                  </a:lnTo>
                  <a:lnTo>
                    <a:pt x="5301" y="339"/>
                  </a:lnTo>
                  <a:lnTo>
                    <a:pt x="5263" y="391"/>
                  </a:lnTo>
                  <a:lnTo>
                    <a:pt x="5222" y="444"/>
                  </a:lnTo>
                  <a:lnTo>
                    <a:pt x="5176" y="499"/>
                  </a:lnTo>
                  <a:lnTo>
                    <a:pt x="5126" y="552"/>
                  </a:lnTo>
                  <a:lnTo>
                    <a:pt x="5098" y="580"/>
                  </a:lnTo>
                  <a:lnTo>
                    <a:pt x="5070" y="607"/>
                  </a:lnTo>
                  <a:lnTo>
                    <a:pt x="5041" y="633"/>
                  </a:lnTo>
                  <a:lnTo>
                    <a:pt x="5011" y="659"/>
                  </a:lnTo>
                  <a:lnTo>
                    <a:pt x="4979" y="685"/>
                  </a:lnTo>
                  <a:lnTo>
                    <a:pt x="4945" y="710"/>
                  </a:lnTo>
                  <a:lnTo>
                    <a:pt x="4912" y="735"/>
                  </a:lnTo>
                  <a:lnTo>
                    <a:pt x="4876" y="759"/>
                  </a:lnTo>
                  <a:lnTo>
                    <a:pt x="4840" y="781"/>
                  </a:lnTo>
                  <a:lnTo>
                    <a:pt x="4802" y="804"/>
                  </a:lnTo>
                  <a:lnTo>
                    <a:pt x="4763" y="825"/>
                  </a:lnTo>
                  <a:lnTo>
                    <a:pt x="4723" y="844"/>
                  </a:lnTo>
                  <a:lnTo>
                    <a:pt x="4682" y="864"/>
                  </a:lnTo>
                  <a:lnTo>
                    <a:pt x="4639" y="882"/>
                  </a:lnTo>
                  <a:lnTo>
                    <a:pt x="4594" y="898"/>
                  </a:lnTo>
                  <a:lnTo>
                    <a:pt x="4550" y="912"/>
                  </a:lnTo>
                  <a:lnTo>
                    <a:pt x="4502" y="927"/>
                  </a:lnTo>
                  <a:lnTo>
                    <a:pt x="4455" y="938"/>
                  </a:lnTo>
                  <a:lnTo>
                    <a:pt x="4405" y="948"/>
                  </a:lnTo>
                  <a:lnTo>
                    <a:pt x="4355" y="956"/>
                  </a:lnTo>
                  <a:lnTo>
                    <a:pt x="4304" y="962"/>
                  </a:lnTo>
                  <a:lnTo>
                    <a:pt x="4250" y="967"/>
                  </a:lnTo>
                  <a:lnTo>
                    <a:pt x="4196" y="969"/>
                  </a:lnTo>
                  <a:lnTo>
                    <a:pt x="4140" y="970"/>
                  </a:lnTo>
                  <a:lnTo>
                    <a:pt x="4083" y="967"/>
                  </a:lnTo>
                  <a:lnTo>
                    <a:pt x="4023" y="964"/>
                  </a:lnTo>
                  <a:lnTo>
                    <a:pt x="3964" y="957"/>
                  </a:lnTo>
                  <a:lnTo>
                    <a:pt x="3903" y="948"/>
                  </a:lnTo>
                  <a:lnTo>
                    <a:pt x="3840" y="936"/>
                  </a:lnTo>
                  <a:lnTo>
                    <a:pt x="3775" y="922"/>
                  </a:lnTo>
                  <a:lnTo>
                    <a:pt x="3710" y="904"/>
                  </a:lnTo>
                  <a:lnTo>
                    <a:pt x="3643" y="885"/>
                  </a:lnTo>
                  <a:lnTo>
                    <a:pt x="3574" y="861"/>
                  </a:lnTo>
                  <a:lnTo>
                    <a:pt x="3504" y="835"/>
                  </a:lnTo>
                  <a:lnTo>
                    <a:pt x="3432" y="806"/>
                  </a:lnTo>
                  <a:lnTo>
                    <a:pt x="3360" y="773"/>
                  </a:lnTo>
                  <a:lnTo>
                    <a:pt x="3285" y="738"/>
                  </a:lnTo>
                  <a:lnTo>
                    <a:pt x="3210" y="699"/>
                  </a:lnTo>
                  <a:lnTo>
                    <a:pt x="3059" y="620"/>
                  </a:lnTo>
                  <a:lnTo>
                    <a:pt x="2913" y="547"/>
                  </a:lnTo>
                  <a:lnTo>
                    <a:pt x="2772" y="478"/>
                  </a:lnTo>
                  <a:lnTo>
                    <a:pt x="2636" y="415"/>
                  </a:lnTo>
                  <a:lnTo>
                    <a:pt x="2505" y="357"/>
                  </a:lnTo>
                  <a:lnTo>
                    <a:pt x="2377" y="302"/>
                  </a:lnTo>
                  <a:lnTo>
                    <a:pt x="2253" y="253"/>
                  </a:lnTo>
                  <a:lnTo>
                    <a:pt x="2134" y="208"/>
                  </a:lnTo>
                  <a:lnTo>
                    <a:pt x="2019" y="169"/>
                  </a:lnTo>
                  <a:lnTo>
                    <a:pt x="1906" y="132"/>
                  </a:lnTo>
                  <a:lnTo>
                    <a:pt x="1798" y="102"/>
                  </a:lnTo>
                  <a:lnTo>
                    <a:pt x="1692" y="76"/>
                  </a:lnTo>
                  <a:lnTo>
                    <a:pt x="1590" y="52"/>
                  </a:lnTo>
                  <a:lnTo>
                    <a:pt x="1491" y="34"/>
                  </a:lnTo>
                  <a:lnTo>
                    <a:pt x="1394" y="19"/>
                  </a:lnTo>
                  <a:lnTo>
                    <a:pt x="1301" y="8"/>
                  </a:lnTo>
                  <a:lnTo>
                    <a:pt x="1209" y="2"/>
                  </a:lnTo>
                  <a:lnTo>
                    <a:pt x="1119" y="0"/>
                  </a:lnTo>
                  <a:lnTo>
                    <a:pt x="1031" y="0"/>
                  </a:lnTo>
                  <a:lnTo>
                    <a:pt x="945" y="5"/>
                  </a:lnTo>
                  <a:lnTo>
                    <a:pt x="862" y="13"/>
                  </a:lnTo>
                  <a:lnTo>
                    <a:pt x="780" y="24"/>
                  </a:lnTo>
                  <a:lnTo>
                    <a:pt x="698" y="39"/>
                  </a:lnTo>
                  <a:lnTo>
                    <a:pt x="619" y="56"/>
                  </a:lnTo>
                  <a:lnTo>
                    <a:pt x="540" y="79"/>
                  </a:lnTo>
                  <a:lnTo>
                    <a:pt x="461" y="103"/>
                  </a:lnTo>
                  <a:lnTo>
                    <a:pt x="384" y="131"/>
                  </a:lnTo>
                  <a:lnTo>
                    <a:pt x="307" y="161"/>
                  </a:lnTo>
                  <a:lnTo>
                    <a:pt x="230" y="194"/>
                  </a:lnTo>
                  <a:lnTo>
                    <a:pt x="153" y="231"/>
                  </a:lnTo>
                  <a:lnTo>
                    <a:pt x="76" y="270"/>
                  </a:lnTo>
                  <a:lnTo>
                    <a:pt x="0" y="312"/>
                  </a:lnTo>
                </a:path>
              </a:pathLst>
            </a:custGeom>
            <a:noFill/>
            <a:ln w="9525">
              <a:solidFill>
                <a:srgbClr val="FFFFFF">
                  <a:alpha val="50195"/>
                </a:srgbClr>
              </a:solidFill>
              <a:round/>
              <a:headEnd/>
              <a:tailEnd/>
            </a:ln>
          </p:spPr>
          <p:txBody>
            <a:bodyPr lIns="98674" tIns="49339" rIns="98674" bIns="49339"/>
            <a:lstStyle/>
            <a:p>
              <a:pPr defTabSz="981527">
                <a:spcBef>
                  <a:spcPct val="50000"/>
                </a:spcBef>
              </a:pPr>
              <a:endParaRPr lang="ko-KR" altLang="en-US" sz="1000" b="1" dirty="0"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74" name="Freeform 38"/>
            <p:cNvSpPr>
              <a:spLocks/>
            </p:cNvSpPr>
            <p:nvPr userDrawn="1"/>
          </p:nvSpPr>
          <p:spPr bwMode="auto">
            <a:xfrm>
              <a:off x="864" y="1198"/>
              <a:ext cx="5451" cy="465"/>
            </a:xfrm>
            <a:custGeom>
              <a:avLst/>
              <a:gdLst>
                <a:gd name="T0" fmla="*/ 5451 w 5451"/>
                <a:gd name="T1" fmla="*/ 0 h 930"/>
                <a:gd name="T2" fmla="*/ 5423 w 5451"/>
                <a:gd name="T3" fmla="*/ 63 h 930"/>
                <a:gd name="T4" fmla="*/ 5386 w 5451"/>
                <a:gd name="T5" fmla="*/ 134 h 930"/>
                <a:gd name="T6" fmla="*/ 5334 w 5451"/>
                <a:gd name="T7" fmla="*/ 224 h 930"/>
                <a:gd name="T8" fmla="*/ 5265 w 5451"/>
                <a:gd name="T9" fmla="*/ 326 h 930"/>
                <a:gd name="T10" fmla="*/ 5179 w 5451"/>
                <a:gd name="T11" fmla="*/ 436 h 930"/>
                <a:gd name="T12" fmla="*/ 5102 w 5451"/>
                <a:gd name="T13" fmla="*/ 518 h 930"/>
                <a:gd name="T14" fmla="*/ 5046 w 5451"/>
                <a:gd name="T15" fmla="*/ 573 h 930"/>
                <a:gd name="T16" fmla="*/ 4983 w 5451"/>
                <a:gd name="T17" fmla="*/ 628 h 930"/>
                <a:gd name="T18" fmla="*/ 4918 w 5451"/>
                <a:gd name="T19" fmla="*/ 678 h 930"/>
                <a:gd name="T20" fmla="*/ 4847 w 5451"/>
                <a:gd name="T21" fmla="*/ 726 h 930"/>
                <a:gd name="T22" fmla="*/ 4771 w 5451"/>
                <a:gd name="T23" fmla="*/ 772 h 930"/>
                <a:gd name="T24" fmla="*/ 4689 w 5451"/>
                <a:gd name="T25" fmla="*/ 814 h 930"/>
                <a:gd name="T26" fmla="*/ 4603 w 5451"/>
                <a:gd name="T27" fmla="*/ 849 h 930"/>
                <a:gd name="T28" fmla="*/ 4512 w 5451"/>
                <a:gd name="T29" fmla="*/ 880 h 930"/>
                <a:gd name="T30" fmla="*/ 4415 w 5451"/>
                <a:gd name="T31" fmla="*/ 902 h 930"/>
                <a:gd name="T32" fmla="*/ 4312 w 5451"/>
                <a:gd name="T33" fmla="*/ 920 h 930"/>
                <a:gd name="T34" fmla="*/ 4206 w 5451"/>
                <a:gd name="T35" fmla="*/ 928 h 930"/>
                <a:gd name="T36" fmla="*/ 4092 w 5451"/>
                <a:gd name="T37" fmla="*/ 930 h 930"/>
                <a:gd name="T38" fmla="*/ 3974 w 5451"/>
                <a:gd name="T39" fmla="*/ 920 h 930"/>
                <a:gd name="T40" fmla="*/ 3849 w 5451"/>
                <a:gd name="T41" fmla="*/ 902 h 930"/>
                <a:gd name="T42" fmla="*/ 3718 w 5451"/>
                <a:gd name="T43" fmla="*/ 873 h 930"/>
                <a:gd name="T44" fmla="*/ 3582 w 5451"/>
                <a:gd name="T45" fmla="*/ 833 h 930"/>
                <a:gd name="T46" fmla="*/ 3440 w 5451"/>
                <a:gd name="T47" fmla="*/ 780 h 930"/>
                <a:gd name="T48" fmla="*/ 3292 w 5451"/>
                <a:gd name="T49" fmla="*/ 715 h 930"/>
                <a:gd name="T50" fmla="*/ 3216 w 5451"/>
                <a:gd name="T51" fmla="*/ 678 h 930"/>
                <a:gd name="T52" fmla="*/ 2917 w 5451"/>
                <a:gd name="T53" fmla="*/ 531 h 930"/>
                <a:gd name="T54" fmla="*/ 2638 w 5451"/>
                <a:gd name="T55" fmla="*/ 403 h 930"/>
                <a:gd name="T56" fmla="*/ 2377 w 5451"/>
                <a:gd name="T57" fmla="*/ 295 h 930"/>
                <a:gd name="T58" fmla="*/ 2133 w 5451"/>
                <a:gd name="T59" fmla="*/ 206 h 930"/>
                <a:gd name="T60" fmla="*/ 1903 w 5451"/>
                <a:gd name="T61" fmla="*/ 135 h 930"/>
                <a:gd name="T62" fmla="*/ 1688 w 5451"/>
                <a:gd name="T63" fmla="*/ 81 h 930"/>
                <a:gd name="T64" fmla="*/ 1487 w 5451"/>
                <a:gd name="T65" fmla="*/ 43 h 930"/>
                <a:gd name="T66" fmla="*/ 1295 w 5451"/>
                <a:gd name="T67" fmla="*/ 22 h 930"/>
                <a:gd name="T68" fmla="*/ 1115 w 5451"/>
                <a:gd name="T69" fmla="*/ 16 h 930"/>
                <a:gd name="T70" fmla="*/ 941 w 5451"/>
                <a:gd name="T71" fmla="*/ 26 h 930"/>
                <a:gd name="T72" fmla="*/ 775 w 5451"/>
                <a:gd name="T73" fmla="*/ 48 h 930"/>
                <a:gd name="T74" fmla="*/ 615 w 5451"/>
                <a:gd name="T75" fmla="*/ 85 h 930"/>
                <a:gd name="T76" fmla="*/ 458 w 5451"/>
                <a:gd name="T77" fmla="*/ 134 h 930"/>
                <a:gd name="T78" fmla="*/ 304 w 5451"/>
                <a:gd name="T79" fmla="*/ 195 h 930"/>
                <a:gd name="T80" fmla="*/ 153 w 5451"/>
                <a:gd name="T81" fmla="*/ 268 h 930"/>
                <a:gd name="T82" fmla="*/ 0 w 5451"/>
                <a:gd name="T83" fmla="*/ 352 h 930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5451"/>
                <a:gd name="T127" fmla="*/ 0 h 930"/>
                <a:gd name="T128" fmla="*/ 5451 w 5451"/>
                <a:gd name="T129" fmla="*/ 930 h 930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5451" h="930">
                  <a:moveTo>
                    <a:pt x="5451" y="0"/>
                  </a:moveTo>
                  <a:lnTo>
                    <a:pt x="5451" y="0"/>
                  </a:lnTo>
                  <a:lnTo>
                    <a:pt x="5444" y="18"/>
                  </a:lnTo>
                  <a:lnTo>
                    <a:pt x="5423" y="63"/>
                  </a:lnTo>
                  <a:lnTo>
                    <a:pt x="5406" y="97"/>
                  </a:lnTo>
                  <a:lnTo>
                    <a:pt x="5386" y="134"/>
                  </a:lnTo>
                  <a:lnTo>
                    <a:pt x="5362" y="177"/>
                  </a:lnTo>
                  <a:lnTo>
                    <a:pt x="5334" y="224"/>
                  </a:lnTo>
                  <a:lnTo>
                    <a:pt x="5301" y="274"/>
                  </a:lnTo>
                  <a:lnTo>
                    <a:pt x="5265" y="326"/>
                  </a:lnTo>
                  <a:lnTo>
                    <a:pt x="5223" y="381"/>
                  </a:lnTo>
                  <a:lnTo>
                    <a:pt x="5179" y="436"/>
                  </a:lnTo>
                  <a:lnTo>
                    <a:pt x="5129" y="491"/>
                  </a:lnTo>
                  <a:lnTo>
                    <a:pt x="5102" y="518"/>
                  </a:lnTo>
                  <a:lnTo>
                    <a:pt x="5075" y="546"/>
                  </a:lnTo>
                  <a:lnTo>
                    <a:pt x="5046" y="573"/>
                  </a:lnTo>
                  <a:lnTo>
                    <a:pt x="5015" y="600"/>
                  </a:lnTo>
                  <a:lnTo>
                    <a:pt x="4983" y="628"/>
                  </a:lnTo>
                  <a:lnTo>
                    <a:pt x="4951" y="654"/>
                  </a:lnTo>
                  <a:lnTo>
                    <a:pt x="4918" y="678"/>
                  </a:lnTo>
                  <a:lnTo>
                    <a:pt x="4883" y="704"/>
                  </a:lnTo>
                  <a:lnTo>
                    <a:pt x="4847" y="726"/>
                  </a:lnTo>
                  <a:lnTo>
                    <a:pt x="4809" y="751"/>
                  </a:lnTo>
                  <a:lnTo>
                    <a:pt x="4771" y="772"/>
                  </a:lnTo>
                  <a:lnTo>
                    <a:pt x="4730" y="793"/>
                  </a:lnTo>
                  <a:lnTo>
                    <a:pt x="4689" y="814"/>
                  </a:lnTo>
                  <a:lnTo>
                    <a:pt x="4647" y="831"/>
                  </a:lnTo>
                  <a:lnTo>
                    <a:pt x="4603" y="849"/>
                  </a:lnTo>
                  <a:lnTo>
                    <a:pt x="4558" y="865"/>
                  </a:lnTo>
                  <a:lnTo>
                    <a:pt x="4512" y="880"/>
                  </a:lnTo>
                  <a:lnTo>
                    <a:pt x="4464" y="891"/>
                  </a:lnTo>
                  <a:lnTo>
                    <a:pt x="4415" y="902"/>
                  </a:lnTo>
                  <a:lnTo>
                    <a:pt x="4365" y="912"/>
                  </a:lnTo>
                  <a:lnTo>
                    <a:pt x="4312" y="920"/>
                  </a:lnTo>
                  <a:lnTo>
                    <a:pt x="4260" y="925"/>
                  </a:lnTo>
                  <a:lnTo>
                    <a:pt x="4206" y="928"/>
                  </a:lnTo>
                  <a:lnTo>
                    <a:pt x="4150" y="930"/>
                  </a:lnTo>
                  <a:lnTo>
                    <a:pt x="4092" y="930"/>
                  </a:lnTo>
                  <a:lnTo>
                    <a:pt x="4033" y="927"/>
                  </a:lnTo>
                  <a:lnTo>
                    <a:pt x="3974" y="920"/>
                  </a:lnTo>
                  <a:lnTo>
                    <a:pt x="3911" y="912"/>
                  </a:lnTo>
                  <a:lnTo>
                    <a:pt x="3849" y="902"/>
                  </a:lnTo>
                  <a:lnTo>
                    <a:pt x="3785" y="889"/>
                  </a:lnTo>
                  <a:lnTo>
                    <a:pt x="3718" y="873"/>
                  </a:lnTo>
                  <a:lnTo>
                    <a:pt x="3652" y="854"/>
                  </a:lnTo>
                  <a:lnTo>
                    <a:pt x="3582" y="833"/>
                  </a:lnTo>
                  <a:lnTo>
                    <a:pt x="3511" y="809"/>
                  </a:lnTo>
                  <a:lnTo>
                    <a:pt x="3440" y="780"/>
                  </a:lnTo>
                  <a:lnTo>
                    <a:pt x="3367" y="749"/>
                  </a:lnTo>
                  <a:lnTo>
                    <a:pt x="3292" y="715"/>
                  </a:lnTo>
                  <a:lnTo>
                    <a:pt x="3216" y="678"/>
                  </a:lnTo>
                  <a:lnTo>
                    <a:pt x="3063" y="602"/>
                  </a:lnTo>
                  <a:lnTo>
                    <a:pt x="2917" y="531"/>
                  </a:lnTo>
                  <a:lnTo>
                    <a:pt x="2774" y="465"/>
                  </a:lnTo>
                  <a:lnTo>
                    <a:pt x="2638" y="403"/>
                  </a:lnTo>
                  <a:lnTo>
                    <a:pt x="2505" y="347"/>
                  </a:lnTo>
                  <a:lnTo>
                    <a:pt x="2377" y="295"/>
                  </a:lnTo>
                  <a:lnTo>
                    <a:pt x="2252" y="248"/>
                  </a:lnTo>
                  <a:lnTo>
                    <a:pt x="2133" y="206"/>
                  </a:lnTo>
                  <a:lnTo>
                    <a:pt x="2016" y="168"/>
                  </a:lnTo>
                  <a:lnTo>
                    <a:pt x="1903" y="135"/>
                  </a:lnTo>
                  <a:lnTo>
                    <a:pt x="1795" y="106"/>
                  </a:lnTo>
                  <a:lnTo>
                    <a:pt x="1688" y="81"/>
                  </a:lnTo>
                  <a:lnTo>
                    <a:pt x="1587" y="60"/>
                  </a:lnTo>
                  <a:lnTo>
                    <a:pt x="1487" y="43"/>
                  </a:lnTo>
                  <a:lnTo>
                    <a:pt x="1390" y="30"/>
                  </a:lnTo>
                  <a:lnTo>
                    <a:pt x="1295" y="22"/>
                  </a:lnTo>
                  <a:lnTo>
                    <a:pt x="1204" y="18"/>
                  </a:lnTo>
                  <a:lnTo>
                    <a:pt x="1115" y="16"/>
                  </a:lnTo>
                  <a:lnTo>
                    <a:pt x="1027" y="19"/>
                  </a:lnTo>
                  <a:lnTo>
                    <a:pt x="941" y="26"/>
                  </a:lnTo>
                  <a:lnTo>
                    <a:pt x="858" y="35"/>
                  </a:lnTo>
                  <a:lnTo>
                    <a:pt x="775" y="48"/>
                  </a:lnTo>
                  <a:lnTo>
                    <a:pt x="694" y="64"/>
                  </a:lnTo>
                  <a:lnTo>
                    <a:pt x="615" y="85"/>
                  </a:lnTo>
                  <a:lnTo>
                    <a:pt x="536" y="108"/>
                  </a:lnTo>
                  <a:lnTo>
                    <a:pt x="458" y="134"/>
                  </a:lnTo>
                  <a:lnTo>
                    <a:pt x="382" y="163"/>
                  </a:lnTo>
                  <a:lnTo>
                    <a:pt x="304" y="195"/>
                  </a:lnTo>
                  <a:lnTo>
                    <a:pt x="228" y="231"/>
                  </a:lnTo>
                  <a:lnTo>
                    <a:pt x="153" y="268"/>
                  </a:lnTo>
                  <a:lnTo>
                    <a:pt x="76" y="310"/>
                  </a:lnTo>
                  <a:lnTo>
                    <a:pt x="0" y="352"/>
                  </a:lnTo>
                </a:path>
              </a:pathLst>
            </a:custGeom>
            <a:noFill/>
            <a:ln w="9525">
              <a:solidFill>
                <a:srgbClr val="FFFFFF">
                  <a:alpha val="50195"/>
                </a:srgbClr>
              </a:solidFill>
              <a:round/>
              <a:headEnd/>
              <a:tailEnd/>
            </a:ln>
          </p:spPr>
          <p:txBody>
            <a:bodyPr lIns="98674" tIns="49339" rIns="98674" bIns="49339"/>
            <a:lstStyle/>
            <a:p>
              <a:pPr defTabSz="981527">
                <a:spcBef>
                  <a:spcPct val="50000"/>
                </a:spcBef>
              </a:pPr>
              <a:endParaRPr lang="ko-KR" altLang="en-US" sz="1000" b="1" dirty="0"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75" name="Freeform 39"/>
            <p:cNvSpPr>
              <a:spLocks/>
            </p:cNvSpPr>
            <p:nvPr userDrawn="1"/>
          </p:nvSpPr>
          <p:spPr bwMode="auto">
            <a:xfrm>
              <a:off x="893" y="1169"/>
              <a:ext cx="5447" cy="482"/>
            </a:xfrm>
            <a:custGeom>
              <a:avLst/>
              <a:gdLst>
                <a:gd name="T0" fmla="*/ 5447 w 5447"/>
                <a:gd name="T1" fmla="*/ 0 h 962"/>
                <a:gd name="T2" fmla="*/ 5419 w 5447"/>
                <a:gd name="T3" fmla="*/ 64 h 962"/>
                <a:gd name="T4" fmla="*/ 5383 w 5447"/>
                <a:gd name="T5" fmla="*/ 137 h 962"/>
                <a:gd name="T6" fmla="*/ 5332 w 5447"/>
                <a:gd name="T7" fmla="*/ 227 h 962"/>
                <a:gd name="T8" fmla="*/ 5265 w 5447"/>
                <a:gd name="T9" fmla="*/ 332 h 962"/>
                <a:gd name="T10" fmla="*/ 5180 w 5447"/>
                <a:gd name="T11" fmla="*/ 444 h 962"/>
                <a:gd name="T12" fmla="*/ 5105 w 5447"/>
                <a:gd name="T13" fmla="*/ 529 h 962"/>
                <a:gd name="T14" fmla="*/ 5048 w 5447"/>
                <a:gd name="T15" fmla="*/ 586 h 962"/>
                <a:gd name="T16" fmla="*/ 4989 w 5447"/>
                <a:gd name="T17" fmla="*/ 641 h 962"/>
                <a:gd name="T18" fmla="*/ 4923 w 5447"/>
                <a:gd name="T19" fmla="*/ 692 h 962"/>
                <a:gd name="T20" fmla="*/ 4853 w 5447"/>
                <a:gd name="T21" fmla="*/ 744 h 962"/>
                <a:gd name="T22" fmla="*/ 4778 w 5447"/>
                <a:gd name="T23" fmla="*/ 791 h 962"/>
                <a:gd name="T24" fmla="*/ 4697 w 5447"/>
                <a:gd name="T25" fmla="*/ 833 h 962"/>
                <a:gd name="T26" fmla="*/ 4611 w 5447"/>
                <a:gd name="T27" fmla="*/ 870 h 962"/>
                <a:gd name="T28" fmla="*/ 4521 w 5447"/>
                <a:gd name="T29" fmla="*/ 902 h 962"/>
                <a:gd name="T30" fmla="*/ 4424 w 5447"/>
                <a:gd name="T31" fmla="*/ 928 h 962"/>
                <a:gd name="T32" fmla="*/ 4322 w 5447"/>
                <a:gd name="T33" fmla="*/ 947 h 962"/>
                <a:gd name="T34" fmla="*/ 4214 w 5447"/>
                <a:gd name="T35" fmla="*/ 959 h 962"/>
                <a:gd name="T36" fmla="*/ 4102 w 5447"/>
                <a:gd name="T37" fmla="*/ 962 h 962"/>
                <a:gd name="T38" fmla="*/ 3982 w 5447"/>
                <a:gd name="T39" fmla="*/ 956 h 962"/>
                <a:gd name="T40" fmla="*/ 3857 w 5447"/>
                <a:gd name="T41" fmla="*/ 939 h 962"/>
                <a:gd name="T42" fmla="*/ 3727 w 5447"/>
                <a:gd name="T43" fmla="*/ 914 h 962"/>
                <a:gd name="T44" fmla="*/ 3591 w 5447"/>
                <a:gd name="T45" fmla="*/ 875 h 962"/>
                <a:gd name="T46" fmla="*/ 3448 w 5447"/>
                <a:gd name="T47" fmla="*/ 825 h 962"/>
                <a:gd name="T48" fmla="*/ 3298 w 5447"/>
                <a:gd name="T49" fmla="*/ 763 h 962"/>
                <a:gd name="T50" fmla="*/ 3221 w 5447"/>
                <a:gd name="T51" fmla="*/ 726 h 962"/>
                <a:gd name="T52" fmla="*/ 2920 w 5447"/>
                <a:gd name="T53" fmla="*/ 586 h 962"/>
                <a:gd name="T54" fmla="*/ 2640 w 5447"/>
                <a:gd name="T55" fmla="*/ 463 h 962"/>
                <a:gd name="T56" fmla="*/ 2376 w 5447"/>
                <a:gd name="T57" fmla="*/ 360 h 962"/>
                <a:gd name="T58" fmla="*/ 2131 w 5447"/>
                <a:gd name="T59" fmla="*/ 276 h 962"/>
                <a:gd name="T60" fmla="*/ 1901 w 5447"/>
                <a:gd name="T61" fmla="*/ 208 h 962"/>
                <a:gd name="T62" fmla="*/ 1686 w 5447"/>
                <a:gd name="T63" fmla="*/ 158 h 962"/>
                <a:gd name="T64" fmla="*/ 1483 w 5447"/>
                <a:gd name="T65" fmla="*/ 124 h 962"/>
                <a:gd name="T66" fmla="*/ 1291 w 5447"/>
                <a:gd name="T67" fmla="*/ 108 h 962"/>
                <a:gd name="T68" fmla="*/ 1111 w 5447"/>
                <a:gd name="T69" fmla="*/ 105 h 962"/>
                <a:gd name="T70" fmla="*/ 937 w 5447"/>
                <a:gd name="T71" fmla="*/ 118 h 962"/>
                <a:gd name="T72" fmla="*/ 772 w 5447"/>
                <a:gd name="T73" fmla="*/ 143 h 962"/>
                <a:gd name="T74" fmla="*/ 612 w 5447"/>
                <a:gd name="T75" fmla="*/ 184 h 962"/>
                <a:gd name="T76" fmla="*/ 457 w 5447"/>
                <a:gd name="T77" fmla="*/ 237 h 962"/>
                <a:gd name="T78" fmla="*/ 303 w 5447"/>
                <a:gd name="T79" fmla="*/ 302 h 962"/>
                <a:gd name="T80" fmla="*/ 151 w 5447"/>
                <a:gd name="T81" fmla="*/ 378 h 962"/>
                <a:gd name="T82" fmla="*/ 0 w 5447"/>
                <a:gd name="T83" fmla="*/ 465 h 962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5447"/>
                <a:gd name="T127" fmla="*/ 0 h 962"/>
                <a:gd name="T128" fmla="*/ 5447 w 5447"/>
                <a:gd name="T129" fmla="*/ 962 h 962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5447" h="962">
                  <a:moveTo>
                    <a:pt x="5447" y="0"/>
                  </a:moveTo>
                  <a:lnTo>
                    <a:pt x="5447" y="0"/>
                  </a:lnTo>
                  <a:lnTo>
                    <a:pt x="5440" y="17"/>
                  </a:lnTo>
                  <a:lnTo>
                    <a:pt x="5419" y="64"/>
                  </a:lnTo>
                  <a:lnTo>
                    <a:pt x="5402" y="98"/>
                  </a:lnTo>
                  <a:lnTo>
                    <a:pt x="5383" y="137"/>
                  </a:lnTo>
                  <a:lnTo>
                    <a:pt x="5359" y="181"/>
                  </a:lnTo>
                  <a:lnTo>
                    <a:pt x="5332" y="227"/>
                  </a:lnTo>
                  <a:lnTo>
                    <a:pt x="5300" y="279"/>
                  </a:lnTo>
                  <a:lnTo>
                    <a:pt x="5265" y="332"/>
                  </a:lnTo>
                  <a:lnTo>
                    <a:pt x="5225" y="387"/>
                  </a:lnTo>
                  <a:lnTo>
                    <a:pt x="5180" y="444"/>
                  </a:lnTo>
                  <a:lnTo>
                    <a:pt x="5130" y="500"/>
                  </a:lnTo>
                  <a:lnTo>
                    <a:pt x="5105" y="529"/>
                  </a:lnTo>
                  <a:lnTo>
                    <a:pt x="5078" y="557"/>
                  </a:lnTo>
                  <a:lnTo>
                    <a:pt x="5048" y="586"/>
                  </a:lnTo>
                  <a:lnTo>
                    <a:pt x="5019" y="613"/>
                  </a:lnTo>
                  <a:lnTo>
                    <a:pt x="4989" y="641"/>
                  </a:lnTo>
                  <a:lnTo>
                    <a:pt x="4957" y="667"/>
                  </a:lnTo>
                  <a:lnTo>
                    <a:pt x="4923" y="692"/>
                  </a:lnTo>
                  <a:lnTo>
                    <a:pt x="4889" y="718"/>
                  </a:lnTo>
                  <a:lnTo>
                    <a:pt x="4853" y="744"/>
                  </a:lnTo>
                  <a:lnTo>
                    <a:pt x="4815" y="767"/>
                  </a:lnTo>
                  <a:lnTo>
                    <a:pt x="4778" y="791"/>
                  </a:lnTo>
                  <a:lnTo>
                    <a:pt x="4737" y="812"/>
                  </a:lnTo>
                  <a:lnTo>
                    <a:pt x="4697" y="833"/>
                  </a:lnTo>
                  <a:lnTo>
                    <a:pt x="4654" y="852"/>
                  </a:lnTo>
                  <a:lnTo>
                    <a:pt x="4611" y="870"/>
                  </a:lnTo>
                  <a:lnTo>
                    <a:pt x="4567" y="888"/>
                  </a:lnTo>
                  <a:lnTo>
                    <a:pt x="4521" y="902"/>
                  </a:lnTo>
                  <a:lnTo>
                    <a:pt x="4472" y="917"/>
                  </a:lnTo>
                  <a:lnTo>
                    <a:pt x="4424" y="928"/>
                  </a:lnTo>
                  <a:lnTo>
                    <a:pt x="4374" y="939"/>
                  </a:lnTo>
                  <a:lnTo>
                    <a:pt x="4322" y="947"/>
                  </a:lnTo>
                  <a:lnTo>
                    <a:pt x="4270" y="954"/>
                  </a:lnTo>
                  <a:lnTo>
                    <a:pt x="4214" y="959"/>
                  </a:lnTo>
                  <a:lnTo>
                    <a:pt x="4158" y="962"/>
                  </a:lnTo>
                  <a:lnTo>
                    <a:pt x="4102" y="962"/>
                  </a:lnTo>
                  <a:lnTo>
                    <a:pt x="4043" y="960"/>
                  </a:lnTo>
                  <a:lnTo>
                    <a:pt x="3982" y="956"/>
                  </a:lnTo>
                  <a:lnTo>
                    <a:pt x="3921" y="949"/>
                  </a:lnTo>
                  <a:lnTo>
                    <a:pt x="3857" y="939"/>
                  </a:lnTo>
                  <a:lnTo>
                    <a:pt x="3793" y="928"/>
                  </a:lnTo>
                  <a:lnTo>
                    <a:pt x="3727" y="914"/>
                  </a:lnTo>
                  <a:lnTo>
                    <a:pt x="3659" y="896"/>
                  </a:lnTo>
                  <a:lnTo>
                    <a:pt x="3591" y="875"/>
                  </a:lnTo>
                  <a:lnTo>
                    <a:pt x="3520" y="852"/>
                  </a:lnTo>
                  <a:lnTo>
                    <a:pt x="3448" y="825"/>
                  </a:lnTo>
                  <a:lnTo>
                    <a:pt x="3373" y="796"/>
                  </a:lnTo>
                  <a:lnTo>
                    <a:pt x="3298" y="763"/>
                  </a:lnTo>
                  <a:lnTo>
                    <a:pt x="3221" y="726"/>
                  </a:lnTo>
                  <a:lnTo>
                    <a:pt x="3067" y="654"/>
                  </a:lnTo>
                  <a:lnTo>
                    <a:pt x="2920" y="586"/>
                  </a:lnTo>
                  <a:lnTo>
                    <a:pt x="2777" y="521"/>
                  </a:lnTo>
                  <a:lnTo>
                    <a:pt x="2640" y="463"/>
                  </a:lnTo>
                  <a:lnTo>
                    <a:pt x="2505" y="410"/>
                  </a:lnTo>
                  <a:lnTo>
                    <a:pt x="2376" y="360"/>
                  </a:lnTo>
                  <a:lnTo>
                    <a:pt x="2252" y="315"/>
                  </a:lnTo>
                  <a:lnTo>
                    <a:pt x="2131" y="276"/>
                  </a:lnTo>
                  <a:lnTo>
                    <a:pt x="2015" y="240"/>
                  </a:lnTo>
                  <a:lnTo>
                    <a:pt x="1901" y="208"/>
                  </a:lnTo>
                  <a:lnTo>
                    <a:pt x="1791" y="181"/>
                  </a:lnTo>
                  <a:lnTo>
                    <a:pt x="1686" y="158"/>
                  </a:lnTo>
                  <a:lnTo>
                    <a:pt x="1583" y="140"/>
                  </a:lnTo>
                  <a:lnTo>
                    <a:pt x="1483" y="124"/>
                  </a:lnTo>
                  <a:lnTo>
                    <a:pt x="1386" y="114"/>
                  </a:lnTo>
                  <a:lnTo>
                    <a:pt x="1291" y="108"/>
                  </a:lnTo>
                  <a:lnTo>
                    <a:pt x="1200" y="105"/>
                  </a:lnTo>
                  <a:lnTo>
                    <a:pt x="1111" y="105"/>
                  </a:lnTo>
                  <a:lnTo>
                    <a:pt x="1023" y="109"/>
                  </a:lnTo>
                  <a:lnTo>
                    <a:pt x="937" y="118"/>
                  </a:lnTo>
                  <a:lnTo>
                    <a:pt x="854" y="129"/>
                  </a:lnTo>
                  <a:lnTo>
                    <a:pt x="772" y="143"/>
                  </a:lnTo>
                  <a:lnTo>
                    <a:pt x="692" y="163"/>
                  </a:lnTo>
                  <a:lnTo>
                    <a:pt x="612" y="184"/>
                  </a:lnTo>
                  <a:lnTo>
                    <a:pt x="533" y="208"/>
                  </a:lnTo>
                  <a:lnTo>
                    <a:pt x="457" y="237"/>
                  </a:lnTo>
                  <a:lnTo>
                    <a:pt x="379" y="268"/>
                  </a:lnTo>
                  <a:lnTo>
                    <a:pt x="303" y="302"/>
                  </a:lnTo>
                  <a:lnTo>
                    <a:pt x="228" y="339"/>
                  </a:lnTo>
                  <a:lnTo>
                    <a:pt x="151" y="378"/>
                  </a:lnTo>
                  <a:lnTo>
                    <a:pt x="76" y="419"/>
                  </a:lnTo>
                  <a:lnTo>
                    <a:pt x="0" y="465"/>
                  </a:lnTo>
                </a:path>
              </a:pathLst>
            </a:custGeom>
            <a:noFill/>
            <a:ln w="9525">
              <a:solidFill>
                <a:srgbClr val="FFFFFF">
                  <a:alpha val="50195"/>
                </a:srgbClr>
              </a:solidFill>
              <a:round/>
              <a:headEnd/>
              <a:tailEnd/>
            </a:ln>
          </p:spPr>
          <p:txBody>
            <a:bodyPr lIns="98674" tIns="49339" rIns="98674" bIns="49339"/>
            <a:lstStyle/>
            <a:p>
              <a:pPr defTabSz="981527">
                <a:spcBef>
                  <a:spcPct val="50000"/>
                </a:spcBef>
              </a:pPr>
              <a:endParaRPr lang="ko-KR" altLang="en-US" sz="1000" b="1" dirty="0"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76" name="Freeform 40"/>
            <p:cNvSpPr>
              <a:spLocks/>
            </p:cNvSpPr>
            <p:nvPr userDrawn="1"/>
          </p:nvSpPr>
          <p:spPr bwMode="auto">
            <a:xfrm>
              <a:off x="925" y="1141"/>
              <a:ext cx="5439" cy="497"/>
            </a:xfrm>
            <a:custGeom>
              <a:avLst/>
              <a:gdLst>
                <a:gd name="T0" fmla="*/ 5439 w 5439"/>
                <a:gd name="T1" fmla="*/ 0 h 993"/>
                <a:gd name="T2" fmla="*/ 5412 w 5439"/>
                <a:gd name="T3" fmla="*/ 65 h 993"/>
                <a:gd name="T4" fmla="*/ 5377 w 5439"/>
                <a:gd name="T5" fmla="*/ 137 h 993"/>
                <a:gd name="T6" fmla="*/ 5327 w 5439"/>
                <a:gd name="T7" fmla="*/ 231 h 993"/>
                <a:gd name="T8" fmla="*/ 5261 w 5439"/>
                <a:gd name="T9" fmla="*/ 336 h 993"/>
                <a:gd name="T10" fmla="*/ 5179 w 5439"/>
                <a:gd name="T11" fmla="*/ 451 h 993"/>
                <a:gd name="T12" fmla="*/ 5104 w 5439"/>
                <a:gd name="T13" fmla="*/ 538 h 993"/>
                <a:gd name="T14" fmla="*/ 5050 w 5439"/>
                <a:gd name="T15" fmla="*/ 596 h 993"/>
                <a:gd name="T16" fmla="*/ 4990 w 5439"/>
                <a:gd name="T17" fmla="*/ 652 h 993"/>
                <a:gd name="T18" fmla="*/ 4925 w 5439"/>
                <a:gd name="T19" fmla="*/ 706 h 993"/>
                <a:gd name="T20" fmla="*/ 4855 w 5439"/>
                <a:gd name="T21" fmla="*/ 759 h 993"/>
                <a:gd name="T22" fmla="*/ 4780 w 5439"/>
                <a:gd name="T23" fmla="*/ 808 h 993"/>
                <a:gd name="T24" fmla="*/ 4701 w 5439"/>
                <a:gd name="T25" fmla="*/ 851 h 993"/>
                <a:gd name="T26" fmla="*/ 4617 w 5439"/>
                <a:gd name="T27" fmla="*/ 891 h 993"/>
                <a:gd name="T28" fmla="*/ 4526 w 5439"/>
                <a:gd name="T29" fmla="*/ 925 h 993"/>
                <a:gd name="T30" fmla="*/ 4429 w 5439"/>
                <a:gd name="T31" fmla="*/ 953 h 993"/>
                <a:gd name="T32" fmla="*/ 4328 w 5439"/>
                <a:gd name="T33" fmla="*/ 975 h 993"/>
                <a:gd name="T34" fmla="*/ 4221 w 5439"/>
                <a:gd name="T35" fmla="*/ 988 h 993"/>
                <a:gd name="T36" fmla="*/ 4108 w 5439"/>
                <a:gd name="T37" fmla="*/ 993 h 993"/>
                <a:gd name="T38" fmla="*/ 3989 w 5439"/>
                <a:gd name="T39" fmla="*/ 990 h 993"/>
                <a:gd name="T40" fmla="*/ 3864 w 5439"/>
                <a:gd name="T41" fmla="*/ 975 h 993"/>
                <a:gd name="T42" fmla="*/ 3732 w 5439"/>
                <a:gd name="T43" fmla="*/ 951 h 993"/>
                <a:gd name="T44" fmla="*/ 3595 w 5439"/>
                <a:gd name="T45" fmla="*/ 917 h 993"/>
                <a:gd name="T46" fmla="*/ 3452 w 5439"/>
                <a:gd name="T47" fmla="*/ 869 h 993"/>
                <a:gd name="T48" fmla="*/ 3302 w 5439"/>
                <a:gd name="T49" fmla="*/ 809 h 993"/>
                <a:gd name="T50" fmla="*/ 3224 w 5439"/>
                <a:gd name="T51" fmla="*/ 775 h 993"/>
                <a:gd name="T52" fmla="*/ 2921 w 5439"/>
                <a:gd name="T53" fmla="*/ 638 h 993"/>
                <a:gd name="T54" fmla="*/ 2638 w 5439"/>
                <a:gd name="T55" fmla="*/ 522 h 993"/>
                <a:gd name="T56" fmla="*/ 2374 w 5439"/>
                <a:gd name="T57" fmla="*/ 423 h 993"/>
                <a:gd name="T58" fmla="*/ 2127 w 5439"/>
                <a:gd name="T59" fmla="*/ 342 h 993"/>
                <a:gd name="T60" fmla="*/ 1897 w 5439"/>
                <a:gd name="T61" fmla="*/ 281 h 993"/>
                <a:gd name="T62" fmla="*/ 1680 w 5439"/>
                <a:gd name="T63" fmla="*/ 234 h 993"/>
                <a:gd name="T64" fmla="*/ 1477 w 5439"/>
                <a:gd name="T65" fmla="*/ 205 h 993"/>
                <a:gd name="T66" fmla="*/ 1286 w 5439"/>
                <a:gd name="T67" fmla="*/ 191 h 993"/>
                <a:gd name="T68" fmla="*/ 1104 w 5439"/>
                <a:gd name="T69" fmla="*/ 192 h 993"/>
                <a:gd name="T70" fmla="*/ 932 w 5439"/>
                <a:gd name="T71" fmla="*/ 208 h 993"/>
                <a:gd name="T72" fmla="*/ 766 w 5439"/>
                <a:gd name="T73" fmla="*/ 239 h 993"/>
                <a:gd name="T74" fmla="*/ 607 w 5439"/>
                <a:gd name="T75" fmla="*/ 283 h 993"/>
                <a:gd name="T76" fmla="*/ 453 w 5439"/>
                <a:gd name="T77" fmla="*/ 338 h 993"/>
                <a:gd name="T78" fmla="*/ 300 w 5439"/>
                <a:gd name="T79" fmla="*/ 407 h 993"/>
                <a:gd name="T80" fmla="*/ 150 w 5439"/>
                <a:gd name="T81" fmla="*/ 486 h 993"/>
                <a:gd name="T82" fmla="*/ 0 w 5439"/>
                <a:gd name="T83" fmla="*/ 578 h 993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5439"/>
                <a:gd name="T127" fmla="*/ 0 h 993"/>
                <a:gd name="T128" fmla="*/ 5439 w 5439"/>
                <a:gd name="T129" fmla="*/ 993 h 993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5439" h="993">
                  <a:moveTo>
                    <a:pt x="5439" y="0"/>
                  </a:moveTo>
                  <a:lnTo>
                    <a:pt x="5439" y="0"/>
                  </a:lnTo>
                  <a:lnTo>
                    <a:pt x="5432" y="18"/>
                  </a:lnTo>
                  <a:lnTo>
                    <a:pt x="5412" y="65"/>
                  </a:lnTo>
                  <a:lnTo>
                    <a:pt x="5397" y="99"/>
                  </a:lnTo>
                  <a:lnTo>
                    <a:pt x="5377" y="137"/>
                  </a:lnTo>
                  <a:lnTo>
                    <a:pt x="5354" y="183"/>
                  </a:lnTo>
                  <a:lnTo>
                    <a:pt x="5327" y="231"/>
                  </a:lnTo>
                  <a:lnTo>
                    <a:pt x="5297" y="283"/>
                  </a:lnTo>
                  <a:lnTo>
                    <a:pt x="5261" y="336"/>
                  </a:lnTo>
                  <a:lnTo>
                    <a:pt x="5222" y="393"/>
                  </a:lnTo>
                  <a:lnTo>
                    <a:pt x="5179" y="451"/>
                  </a:lnTo>
                  <a:lnTo>
                    <a:pt x="5130" y="509"/>
                  </a:lnTo>
                  <a:lnTo>
                    <a:pt x="5104" y="538"/>
                  </a:lnTo>
                  <a:lnTo>
                    <a:pt x="5078" y="567"/>
                  </a:lnTo>
                  <a:lnTo>
                    <a:pt x="5050" y="596"/>
                  </a:lnTo>
                  <a:lnTo>
                    <a:pt x="5021" y="623"/>
                  </a:lnTo>
                  <a:lnTo>
                    <a:pt x="4990" y="652"/>
                  </a:lnTo>
                  <a:lnTo>
                    <a:pt x="4958" y="680"/>
                  </a:lnTo>
                  <a:lnTo>
                    <a:pt x="4925" y="706"/>
                  </a:lnTo>
                  <a:lnTo>
                    <a:pt x="4891" y="733"/>
                  </a:lnTo>
                  <a:lnTo>
                    <a:pt x="4855" y="759"/>
                  </a:lnTo>
                  <a:lnTo>
                    <a:pt x="4819" y="783"/>
                  </a:lnTo>
                  <a:lnTo>
                    <a:pt x="4780" y="808"/>
                  </a:lnTo>
                  <a:lnTo>
                    <a:pt x="4742" y="830"/>
                  </a:lnTo>
                  <a:lnTo>
                    <a:pt x="4701" y="851"/>
                  </a:lnTo>
                  <a:lnTo>
                    <a:pt x="4660" y="872"/>
                  </a:lnTo>
                  <a:lnTo>
                    <a:pt x="4617" y="891"/>
                  </a:lnTo>
                  <a:lnTo>
                    <a:pt x="4572" y="909"/>
                  </a:lnTo>
                  <a:lnTo>
                    <a:pt x="4526" y="925"/>
                  </a:lnTo>
                  <a:lnTo>
                    <a:pt x="4479" y="940"/>
                  </a:lnTo>
                  <a:lnTo>
                    <a:pt x="4429" y="953"/>
                  </a:lnTo>
                  <a:lnTo>
                    <a:pt x="4379" y="966"/>
                  </a:lnTo>
                  <a:lnTo>
                    <a:pt x="4328" y="975"/>
                  </a:lnTo>
                  <a:lnTo>
                    <a:pt x="4275" y="982"/>
                  </a:lnTo>
                  <a:lnTo>
                    <a:pt x="4221" y="988"/>
                  </a:lnTo>
                  <a:lnTo>
                    <a:pt x="4165" y="992"/>
                  </a:lnTo>
                  <a:lnTo>
                    <a:pt x="4108" y="993"/>
                  </a:lnTo>
                  <a:lnTo>
                    <a:pt x="4049" y="993"/>
                  </a:lnTo>
                  <a:lnTo>
                    <a:pt x="3989" y="990"/>
                  </a:lnTo>
                  <a:lnTo>
                    <a:pt x="3927" y="984"/>
                  </a:lnTo>
                  <a:lnTo>
                    <a:pt x="3864" y="975"/>
                  </a:lnTo>
                  <a:lnTo>
                    <a:pt x="3799" y="966"/>
                  </a:lnTo>
                  <a:lnTo>
                    <a:pt x="3732" y="951"/>
                  </a:lnTo>
                  <a:lnTo>
                    <a:pt x="3666" y="935"/>
                  </a:lnTo>
                  <a:lnTo>
                    <a:pt x="3595" y="917"/>
                  </a:lnTo>
                  <a:lnTo>
                    <a:pt x="3524" y="895"/>
                  </a:lnTo>
                  <a:lnTo>
                    <a:pt x="3452" y="869"/>
                  </a:lnTo>
                  <a:lnTo>
                    <a:pt x="3377" y="841"/>
                  </a:lnTo>
                  <a:lnTo>
                    <a:pt x="3302" y="809"/>
                  </a:lnTo>
                  <a:lnTo>
                    <a:pt x="3224" y="775"/>
                  </a:lnTo>
                  <a:lnTo>
                    <a:pt x="3070" y="704"/>
                  </a:lnTo>
                  <a:lnTo>
                    <a:pt x="2921" y="638"/>
                  </a:lnTo>
                  <a:lnTo>
                    <a:pt x="2777" y="578"/>
                  </a:lnTo>
                  <a:lnTo>
                    <a:pt x="2638" y="522"/>
                  </a:lnTo>
                  <a:lnTo>
                    <a:pt x="2503" y="470"/>
                  </a:lnTo>
                  <a:lnTo>
                    <a:pt x="2374" y="423"/>
                  </a:lnTo>
                  <a:lnTo>
                    <a:pt x="2249" y="381"/>
                  </a:lnTo>
                  <a:lnTo>
                    <a:pt x="2127" y="342"/>
                  </a:lnTo>
                  <a:lnTo>
                    <a:pt x="2010" y="310"/>
                  </a:lnTo>
                  <a:lnTo>
                    <a:pt x="1897" y="281"/>
                  </a:lnTo>
                  <a:lnTo>
                    <a:pt x="1787" y="255"/>
                  </a:lnTo>
                  <a:lnTo>
                    <a:pt x="1680" y="234"/>
                  </a:lnTo>
                  <a:lnTo>
                    <a:pt x="1577" y="218"/>
                  </a:lnTo>
                  <a:lnTo>
                    <a:pt x="1477" y="205"/>
                  </a:lnTo>
                  <a:lnTo>
                    <a:pt x="1380" y="197"/>
                  </a:lnTo>
                  <a:lnTo>
                    <a:pt x="1286" y="191"/>
                  </a:lnTo>
                  <a:lnTo>
                    <a:pt x="1194" y="191"/>
                  </a:lnTo>
                  <a:lnTo>
                    <a:pt x="1104" y="192"/>
                  </a:lnTo>
                  <a:lnTo>
                    <a:pt x="1018" y="199"/>
                  </a:lnTo>
                  <a:lnTo>
                    <a:pt x="932" y="208"/>
                  </a:lnTo>
                  <a:lnTo>
                    <a:pt x="848" y="221"/>
                  </a:lnTo>
                  <a:lnTo>
                    <a:pt x="766" y="239"/>
                  </a:lnTo>
                  <a:lnTo>
                    <a:pt x="686" y="259"/>
                  </a:lnTo>
                  <a:lnTo>
                    <a:pt x="607" y="283"/>
                  </a:lnTo>
                  <a:lnTo>
                    <a:pt x="529" y="309"/>
                  </a:lnTo>
                  <a:lnTo>
                    <a:pt x="453" y="338"/>
                  </a:lnTo>
                  <a:lnTo>
                    <a:pt x="376" y="372"/>
                  </a:lnTo>
                  <a:lnTo>
                    <a:pt x="300" y="407"/>
                  </a:lnTo>
                  <a:lnTo>
                    <a:pt x="225" y="446"/>
                  </a:lnTo>
                  <a:lnTo>
                    <a:pt x="150" y="486"/>
                  </a:lnTo>
                  <a:lnTo>
                    <a:pt x="75" y="531"/>
                  </a:lnTo>
                  <a:lnTo>
                    <a:pt x="0" y="578"/>
                  </a:lnTo>
                </a:path>
              </a:pathLst>
            </a:custGeom>
            <a:noFill/>
            <a:ln w="9525">
              <a:solidFill>
                <a:srgbClr val="FFFFFF">
                  <a:alpha val="50195"/>
                </a:srgbClr>
              </a:solidFill>
              <a:round/>
              <a:headEnd/>
              <a:tailEnd/>
            </a:ln>
          </p:spPr>
          <p:txBody>
            <a:bodyPr lIns="98674" tIns="49339" rIns="98674" bIns="49339"/>
            <a:lstStyle/>
            <a:p>
              <a:pPr defTabSz="981527">
                <a:spcBef>
                  <a:spcPct val="50000"/>
                </a:spcBef>
              </a:pPr>
              <a:endParaRPr lang="ko-KR" altLang="en-US" sz="1000" b="1" dirty="0"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77" name="Freeform 41"/>
            <p:cNvSpPr>
              <a:spLocks/>
            </p:cNvSpPr>
            <p:nvPr userDrawn="1"/>
          </p:nvSpPr>
          <p:spPr bwMode="auto">
            <a:xfrm>
              <a:off x="958" y="1112"/>
              <a:ext cx="5429" cy="513"/>
            </a:xfrm>
            <a:custGeom>
              <a:avLst/>
              <a:gdLst>
                <a:gd name="T0" fmla="*/ 5429 w 5429"/>
                <a:gd name="T1" fmla="*/ 0 h 1025"/>
                <a:gd name="T2" fmla="*/ 5403 w 5429"/>
                <a:gd name="T3" fmla="*/ 66 h 1025"/>
                <a:gd name="T4" fmla="*/ 5369 w 5429"/>
                <a:gd name="T5" fmla="*/ 141 h 1025"/>
                <a:gd name="T6" fmla="*/ 5321 w 5429"/>
                <a:gd name="T7" fmla="*/ 234 h 1025"/>
                <a:gd name="T8" fmla="*/ 5257 w 5429"/>
                <a:gd name="T9" fmla="*/ 342 h 1025"/>
                <a:gd name="T10" fmla="*/ 5176 w 5429"/>
                <a:gd name="T11" fmla="*/ 459 h 1025"/>
                <a:gd name="T12" fmla="*/ 5103 w 5429"/>
                <a:gd name="T13" fmla="*/ 547 h 1025"/>
                <a:gd name="T14" fmla="*/ 5049 w 5429"/>
                <a:gd name="T15" fmla="*/ 607 h 1025"/>
                <a:gd name="T16" fmla="*/ 4990 w 5429"/>
                <a:gd name="T17" fmla="*/ 665 h 1025"/>
                <a:gd name="T18" fmla="*/ 4927 w 5429"/>
                <a:gd name="T19" fmla="*/ 720 h 1025"/>
                <a:gd name="T20" fmla="*/ 4857 w 5429"/>
                <a:gd name="T21" fmla="*/ 775 h 1025"/>
                <a:gd name="T22" fmla="*/ 4784 w 5429"/>
                <a:gd name="T23" fmla="*/ 825 h 1025"/>
                <a:gd name="T24" fmla="*/ 4704 w 5429"/>
                <a:gd name="T25" fmla="*/ 870 h 1025"/>
                <a:gd name="T26" fmla="*/ 4620 w 5429"/>
                <a:gd name="T27" fmla="*/ 912 h 1025"/>
                <a:gd name="T28" fmla="*/ 4531 w 5429"/>
                <a:gd name="T29" fmla="*/ 949 h 1025"/>
                <a:gd name="T30" fmla="*/ 4435 w 5429"/>
                <a:gd name="T31" fmla="*/ 979 h 1025"/>
                <a:gd name="T32" fmla="*/ 4334 w 5429"/>
                <a:gd name="T33" fmla="*/ 1003 h 1025"/>
                <a:gd name="T34" fmla="*/ 4227 w 5429"/>
                <a:gd name="T35" fmla="*/ 1017 h 1025"/>
                <a:gd name="T36" fmla="*/ 4114 w 5429"/>
                <a:gd name="T37" fmla="*/ 1025 h 1025"/>
                <a:gd name="T38" fmla="*/ 3995 w 5429"/>
                <a:gd name="T39" fmla="*/ 1024 h 1025"/>
                <a:gd name="T40" fmla="*/ 3870 w 5429"/>
                <a:gd name="T41" fmla="*/ 1012 h 1025"/>
                <a:gd name="T42" fmla="*/ 3738 w 5429"/>
                <a:gd name="T43" fmla="*/ 991 h 1025"/>
                <a:gd name="T44" fmla="*/ 3601 w 5429"/>
                <a:gd name="T45" fmla="*/ 959 h 1025"/>
                <a:gd name="T46" fmla="*/ 3456 w 5429"/>
                <a:gd name="T47" fmla="*/ 914 h 1025"/>
                <a:gd name="T48" fmla="*/ 3305 w 5429"/>
                <a:gd name="T49" fmla="*/ 857 h 1025"/>
                <a:gd name="T50" fmla="*/ 3227 w 5429"/>
                <a:gd name="T51" fmla="*/ 824 h 1025"/>
                <a:gd name="T52" fmla="*/ 2922 w 5429"/>
                <a:gd name="T53" fmla="*/ 693 h 1025"/>
                <a:gd name="T54" fmla="*/ 2637 w 5429"/>
                <a:gd name="T55" fmla="*/ 581 h 1025"/>
                <a:gd name="T56" fmla="*/ 2372 w 5429"/>
                <a:gd name="T57" fmla="*/ 488 h 1025"/>
                <a:gd name="T58" fmla="*/ 2123 w 5429"/>
                <a:gd name="T59" fmla="*/ 412 h 1025"/>
                <a:gd name="T60" fmla="*/ 1891 w 5429"/>
                <a:gd name="T61" fmla="*/ 354 h 1025"/>
                <a:gd name="T62" fmla="*/ 1675 w 5429"/>
                <a:gd name="T63" fmla="*/ 313 h 1025"/>
                <a:gd name="T64" fmla="*/ 1472 w 5429"/>
                <a:gd name="T65" fmla="*/ 287 h 1025"/>
                <a:gd name="T66" fmla="*/ 1281 w 5429"/>
                <a:gd name="T67" fmla="*/ 278 h 1025"/>
                <a:gd name="T68" fmla="*/ 1099 w 5429"/>
                <a:gd name="T69" fmla="*/ 283 h 1025"/>
                <a:gd name="T70" fmla="*/ 926 w 5429"/>
                <a:gd name="T71" fmla="*/ 302 h 1025"/>
                <a:gd name="T72" fmla="*/ 761 w 5429"/>
                <a:gd name="T73" fmla="*/ 336 h 1025"/>
                <a:gd name="T74" fmla="*/ 603 w 5429"/>
                <a:gd name="T75" fmla="*/ 383 h 1025"/>
                <a:gd name="T76" fmla="*/ 449 w 5429"/>
                <a:gd name="T77" fmla="*/ 441 h 1025"/>
                <a:gd name="T78" fmla="*/ 298 w 5429"/>
                <a:gd name="T79" fmla="*/ 514 h 1025"/>
                <a:gd name="T80" fmla="*/ 149 w 5429"/>
                <a:gd name="T81" fmla="*/ 596 h 1025"/>
                <a:gd name="T82" fmla="*/ 0 w 5429"/>
                <a:gd name="T83" fmla="*/ 691 h 1025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5429"/>
                <a:gd name="T127" fmla="*/ 0 h 1025"/>
                <a:gd name="T128" fmla="*/ 5429 w 5429"/>
                <a:gd name="T129" fmla="*/ 1025 h 1025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5429" h="1025">
                  <a:moveTo>
                    <a:pt x="5429" y="0"/>
                  </a:moveTo>
                  <a:lnTo>
                    <a:pt x="5429" y="0"/>
                  </a:lnTo>
                  <a:lnTo>
                    <a:pt x="5422" y="18"/>
                  </a:lnTo>
                  <a:lnTo>
                    <a:pt x="5403" y="66"/>
                  </a:lnTo>
                  <a:lnTo>
                    <a:pt x="5389" y="100"/>
                  </a:lnTo>
                  <a:lnTo>
                    <a:pt x="5369" y="141"/>
                  </a:lnTo>
                  <a:lnTo>
                    <a:pt x="5347" y="186"/>
                  </a:lnTo>
                  <a:lnTo>
                    <a:pt x="5321" y="234"/>
                  </a:lnTo>
                  <a:lnTo>
                    <a:pt x="5292" y="287"/>
                  </a:lnTo>
                  <a:lnTo>
                    <a:pt x="5257" y="342"/>
                  </a:lnTo>
                  <a:lnTo>
                    <a:pt x="5218" y="399"/>
                  </a:lnTo>
                  <a:lnTo>
                    <a:pt x="5176" y="459"/>
                  </a:lnTo>
                  <a:lnTo>
                    <a:pt x="5129" y="518"/>
                  </a:lnTo>
                  <a:lnTo>
                    <a:pt x="5103" y="547"/>
                  </a:lnTo>
                  <a:lnTo>
                    <a:pt x="5076" y="576"/>
                  </a:lnTo>
                  <a:lnTo>
                    <a:pt x="5049" y="607"/>
                  </a:lnTo>
                  <a:lnTo>
                    <a:pt x="5021" y="636"/>
                  </a:lnTo>
                  <a:lnTo>
                    <a:pt x="4990" y="665"/>
                  </a:lnTo>
                  <a:lnTo>
                    <a:pt x="4958" y="693"/>
                  </a:lnTo>
                  <a:lnTo>
                    <a:pt x="4927" y="720"/>
                  </a:lnTo>
                  <a:lnTo>
                    <a:pt x="4893" y="748"/>
                  </a:lnTo>
                  <a:lnTo>
                    <a:pt x="4857" y="775"/>
                  </a:lnTo>
                  <a:lnTo>
                    <a:pt x="4821" y="799"/>
                  </a:lnTo>
                  <a:lnTo>
                    <a:pt x="4784" y="825"/>
                  </a:lnTo>
                  <a:lnTo>
                    <a:pt x="4745" y="848"/>
                  </a:lnTo>
                  <a:lnTo>
                    <a:pt x="4704" y="870"/>
                  </a:lnTo>
                  <a:lnTo>
                    <a:pt x="4663" y="893"/>
                  </a:lnTo>
                  <a:lnTo>
                    <a:pt x="4620" y="912"/>
                  </a:lnTo>
                  <a:lnTo>
                    <a:pt x="4577" y="932"/>
                  </a:lnTo>
                  <a:lnTo>
                    <a:pt x="4531" y="949"/>
                  </a:lnTo>
                  <a:lnTo>
                    <a:pt x="4484" y="964"/>
                  </a:lnTo>
                  <a:lnTo>
                    <a:pt x="4435" y="979"/>
                  </a:lnTo>
                  <a:lnTo>
                    <a:pt x="4385" y="991"/>
                  </a:lnTo>
                  <a:lnTo>
                    <a:pt x="4334" y="1003"/>
                  </a:lnTo>
                  <a:lnTo>
                    <a:pt x="4281" y="1011"/>
                  </a:lnTo>
                  <a:lnTo>
                    <a:pt x="4227" y="1017"/>
                  </a:lnTo>
                  <a:lnTo>
                    <a:pt x="4171" y="1022"/>
                  </a:lnTo>
                  <a:lnTo>
                    <a:pt x="4114" y="1025"/>
                  </a:lnTo>
                  <a:lnTo>
                    <a:pt x="4055" y="1025"/>
                  </a:lnTo>
                  <a:lnTo>
                    <a:pt x="3995" y="1024"/>
                  </a:lnTo>
                  <a:lnTo>
                    <a:pt x="3932" y="1021"/>
                  </a:lnTo>
                  <a:lnTo>
                    <a:pt x="3870" y="1012"/>
                  </a:lnTo>
                  <a:lnTo>
                    <a:pt x="3805" y="1004"/>
                  </a:lnTo>
                  <a:lnTo>
                    <a:pt x="3738" y="991"/>
                  </a:lnTo>
                  <a:lnTo>
                    <a:pt x="3670" y="977"/>
                  </a:lnTo>
                  <a:lnTo>
                    <a:pt x="3601" y="959"/>
                  </a:lnTo>
                  <a:lnTo>
                    <a:pt x="3528" y="938"/>
                  </a:lnTo>
                  <a:lnTo>
                    <a:pt x="3456" y="914"/>
                  </a:lnTo>
                  <a:lnTo>
                    <a:pt x="3381" y="888"/>
                  </a:lnTo>
                  <a:lnTo>
                    <a:pt x="3305" y="857"/>
                  </a:lnTo>
                  <a:lnTo>
                    <a:pt x="3227" y="824"/>
                  </a:lnTo>
                  <a:lnTo>
                    <a:pt x="3072" y="756"/>
                  </a:lnTo>
                  <a:lnTo>
                    <a:pt x="2922" y="693"/>
                  </a:lnTo>
                  <a:lnTo>
                    <a:pt x="2777" y="635"/>
                  </a:lnTo>
                  <a:lnTo>
                    <a:pt x="2637" y="581"/>
                  </a:lnTo>
                  <a:lnTo>
                    <a:pt x="2502" y="533"/>
                  </a:lnTo>
                  <a:lnTo>
                    <a:pt x="2372" y="488"/>
                  </a:lnTo>
                  <a:lnTo>
                    <a:pt x="2245" y="447"/>
                  </a:lnTo>
                  <a:lnTo>
                    <a:pt x="2123" y="412"/>
                  </a:lnTo>
                  <a:lnTo>
                    <a:pt x="2005" y="381"/>
                  </a:lnTo>
                  <a:lnTo>
                    <a:pt x="1891" y="354"/>
                  </a:lnTo>
                  <a:lnTo>
                    <a:pt x="1782" y="331"/>
                  </a:lnTo>
                  <a:lnTo>
                    <a:pt x="1675" y="313"/>
                  </a:lnTo>
                  <a:lnTo>
                    <a:pt x="1572" y="297"/>
                  </a:lnTo>
                  <a:lnTo>
                    <a:pt x="1472" y="287"/>
                  </a:lnTo>
                  <a:lnTo>
                    <a:pt x="1375" y="279"/>
                  </a:lnTo>
                  <a:lnTo>
                    <a:pt x="1281" y="278"/>
                  </a:lnTo>
                  <a:lnTo>
                    <a:pt x="1187" y="278"/>
                  </a:lnTo>
                  <a:lnTo>
                    <a:pt x="1099" y="283"/>
                  </a:lnTo>
                  <a:lnTo>
                    <a:pt x="1011" y="291"/>
                  </a:lnTo>
                  <a:lnTo>
                    <a:pt x="926" y="302"/>
                  </a:lnTo>
                  <a:lnTo>
                    <a:pt x="843" y="317"/>
                  </a:lnTo>
                  <a:lnTo>
                    <a:pt x="761" y="336"/>
                  </a:lnTo>
                  <a:lnTo>
                    <a:pt x="682" y="357"/>
                  </a:lnTo>
                  <a:lnTo>
                    <a:pt x="603" y="383"/>
                  </a:lnTo>
                  <a:lnTo>
                    <a:pt x="525" y="410"/>
                  </a:lnTo>
                  <a:lnTo>
                    <a:pt x="449" y="441"/>
                  </a:lnTo>
                  <a:lnTo>
                    <a:pt x="372" y="476"/>
                  </a:lnTo>
                  <a:lnTo>
                    <a:pt x="298" y="514"/>
                  </a:lnTo>
                  <a:lnTo>
                    <a:pt x="224" y="554"/>
                  </a:lnTo>
                  <a:lnTo>
                    <a:pt x="149" y="596"/>
                  </a:lnTo>
                  <a:lnTo>
                    <a:pt x="75" y="643"/>
                  </a:lnTo>
                  <a:lnTo>
                    <a:pt x="0" y="691"/>
                  </a:lnTo>
                </a:path>
              </a:pathLst>
            </a:custGeom>
            <a:noFill/>
            <a:ln w="9525">
              <a:solidFill>
                <a:srgbClr val="FFFFFF">
                  <a:alpha val="50195"/>
                </a:srgbClr>
              </a:solidFill>
              <a:round/>
              <a:headEnd/>
              <a:tailEnd/>
            </a:ln>
          </p:spPr>
          <p:txBody>
            <a:bodyPr lIns="98674" tIns="49339" rIns="98674" bIns="49339"/>
            <a:lstStyle/>
            <a:p>
              <a:pPr defTabSz="981527">
                <a:spcBef>
                  <a:spcPct val="50000"/>
                </a:spcBef>
              </a:pPr>
              <a:endParaRPr lang="ko-KR" altLang="en-US" sz="1000" b="1" dirty="0"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78" name="Freeform 42"/>
            <p:cNvSpPr>
              <a:spLocks/>
            </p:cNvSpPr>
            <p:nvPr userDrawn="1"/>
          </p:nvSpPr>
          <p:spPr bwMode="auto">
            <a:xfrm>
              <a:off x="993" y="1083"/>
              <a:ext cx="5418" cy="530"/>
            </a:xfrm>
            <a:custGeom>
              <a:avLst/>
              <a:gdLst>
                <a:gd name="T0" fmla="*/ 5418 w 5418"/>
                <a:gd name="T1" fmla="*/ 0 h 1059"/>
                <a:gd name="T2" fmla="*/ 5393 w 5418"/>
                <a:gd name="T3" fmla="*/ 68 h 1059"/>
                <a:gd name="T4" fmla="*/ 5361 w 5418"/>
                <a:gd name="T5" fmla="*/ 142 h 1059"/>
                <a:gd name="T6" fmla="*/ 5314 w 5418"/>
                <a:gd name="T7" fmla="*/ 237 h 1059"/>
                <a:gd name="T8" fmla="*/ 5251 w 5418"/>
                <a:gd name="T9" fmla="*/ 347 h 1059"/>
                <a:gd name="T10" fmla="*/ 5171 w 5418"/>
                <a:gd name="T11" fmla="*/ 467 h 1059"/>
                <a:gd name="T12" fmla="*/ 5100 w 5418"/>
                <a:gd name="T13" fmla="*/ 557 h 1059"/>
                <a:gd name="T14" fmla="*/ 5047 w 5418"/>
                <a:gd name="T15" fmla="*/ 618 h 1059"/>
                <a:gd name="T16" fmla="*/ 4989 w 5418"/>
                <a:gd name="T17" fmla="*/ 676 h 1059"/>
                <a:gd name="T18" fmla="*/ 4926 w 5418"/>
                <a:gd name="T19" fmla="*/ 735 h 1059"/>
                <a:gd name="T20" fmla="*/ 4858 w 5418"/>
                <a:gd name="T21" fmla="*/ 789 h 1059"/>
                <a:gd name="T22" fmla="*/ 4785 w 5418"/>
                <a:gd name="T23" fmla="*/ 843 h 1059"/>
                <a:gd name="T24" fmla="*/ 4707 w 5418"/>
                <a:gd name="T25" fmla="*/ 890 h 1059"/>
                <a:gd name="T26" fmla="*/ 4622 w 5418"/>
                <a:gd name="T27" fmla="*/ 933 h 1059"/>
                <a:gd name="T28" fmla="*/ 4533 w 5418"/>
                <a:gd name="T29" fmla="*/ 972 h 1059"/>
                <a:gd name="T30" fmla="*/ 4437 w 5418"/>
                <a:gd name="T31" fmla="*/ 1004 h 1059"/>
                <a:gd name="T32" fmla="*/ 4338 w 5418"/>
                <a:gd name="T33" fmla="*/ 1030 h 1059"/>
                <a:gd name="T34" fmla="*/ 4231 w 5418"/>
                <a:gd name="T35" fmla="*/ 1048 h 1059"/>
                <a:gd name="T36" fmla="*/ 4118 w 5418"/>
                <a:gd name="T37" fmla="*/ 1058 h 1059"/>
                <a:gd name="T38" fmla="*/ 3999 w 5418"/>
                <a:gd name="T39" fmla="*/ 1059 h 1059"/>
                <a:gd name="T40" fmla="*/ 3874 w 5418"/>
                <a:gd name="T41" fmla="*/ 1049 h 1059"/>
                <a:gd name="T42" fmla="*/ 3742 w 5418"/>
                <a:gd name="T43" fmla="*/ 1032 h 1059"/>
                <a:gd name="T44" fmla="*/ 3603 w 5418"/>
                <a:gd name="T45" fmla="*/ 1001 h 1059"/>
                <a:gd name="T46" fmla="*/ 3459 w 5418"/>
                <a:gd name="T47" fmla="*/ 959 h 1059"/>
                <a:gd name="T48" fmla="*/ 3306 w 5418"/>
                <a:gd name="T49" fmla="*/ 906 h 1059"/>
                <a:gd name="T50" fmla="*/ 3228 w 5418"/>
                <a:gd name="T51" fmla="*/ 873 h 1059"/>
                <a:gd name="T52" fmla="*/ 2920 w 5418"/>
                <a:gd name="T53" fmla="*/ 748 h 1059"/>
                <a:gd name="T54" fmla="*/ 2634 w 5418"/>
                <a:gd name="T55" fmla="*/ 641 h 1059"/>
                <a:gd name="T56" fmla="*/ 2367 w 5418"/>
                <a:gd name="T57" fmla="*/ 552 h 1059"/>
                <a:gd name="T58" fmla="*/ 2119 w 5418"/>
                <a:gd name="T59" fmla="*/ 483 h 1059"/>
                <a:gd name="T60" fmla="*/ 1886 w 5418"/>
                <a:gd name="T61" fmla="*/ 428 h 1059"/>
                <a:gd name="T62" fmla="*/ 1669 w 5418"/>
                <a:gd name="T63" fmla="*/ 391 h 1059"/>
                <a:gd name="T64" fmla="*/ 1465 w 5418"/>
                <a:gd name="T65" fmla="*/ 370 h 1059"/>
                <a:gd name="T66" fmla="*/ 1273 w 5418"/>
                <a:gd name="T67" fmla="*/ 363 h 1059"/>
                <a:gd name="T68" fmla="*/ 1091 w 5418"/>
                <a:gd name="T69" fmla="*/ 371 h 1059"/>
                <a:gd name="T70" fmla="*/ 919 w 5418"/>
                <a:gd name="T71" fmla="*/ 396 h 1059"/>
                <a:gd name="T72" fmla="*/ 755 w 5418"/>
                <a:gd name="T73" fmla="*/ 433 h 1059"/>
                <a:gd name="T74" fmla="*/ 597 w 5418"/>
                <a:gd name="T75" fmla="*/ 483 h 1059"/>
                <a:gd name="T76" fmla="*/ 444 w 5418"/>
                <a:gd name="T77" fmla="*/ 546 h 1059"/>
                <a:gd name="T78" fmla="*/ 294 w 5418"/>
                <a:gd name="T79" fmla="*/ 620 h 1059"/>
                <a:gd name="T80" fmla="*/ 147 w 5418"/>
                <a:gd name="T81" fmla="*/ 707 h 1059"/>
                <a:gd name="T82" fmla="*/ 0 w 5418"/>
                <a:gd name="T83" fmla="*/ 806 h 1059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5418"/>
                <a:gd name="T127" fmla="*/ 0 h 1059"/>
                <a:gd name="T128" fmla="*/ 5418 w 5418"/>
                <a:gd name="T129" fmla="*/ 1059 h 1059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5418" h="1059">
                  <a:moveTo>
                    <a:pt x="5418" y="0"/>
                  </a:moveTo>
                  <a:lnTo>
                    <a:pt x="5418" y="0"/>
                  </a:lnTo>
                  <a:lnTo>
                    <a:pt x="5411" y="18"/>
                  </a:lnTo>
                  <a:lnTo>
                    <a:pt x="5393" y="68"/>
                  </a:lnTo>
                  <a:lnTo>
                    <a:pt x="5377" y="102"/>
                  </a:lnTo>
                  <a:lnTo>
                    <a:pt x="5361" y="142"/>
                  </a:lnTo>
                  <a:lnTo>
                    <a:pt x="5339" y="189"/>
                  </a:lnTo>
                  <a:lnTo>
                    <a:pt x="5314" y="237"/>
                  </a:lnTo>
                  <a:lnTo>
                    <a:pt x="5284" y="292"/>
                  </a:lnTo>
                  <a:lnTo>
                    <a:pt x="5251" y="347"/>
                  </a:lnTo>
                  <a:lnTo>
                    <a:pt x="5214" y="407"/>
                  </a:lnTo>
                  <a:lnTo>
                    <a:pt x="5171" y="467"/>
                  </a:lnTo>
                  <a:lnTo>
                    <a:pt x="5125" y="526"/>
                  </a:lnTo>
                  <a:lnTo>
                    <a:pt x="5100" y="557"/>
                  </a:lnTo>
                  <a:lnTo>
                    <a:pt x="5073" y="588"/>
                  </a:lnTo>
                  <a:lnTo>
                    <a:pt x="5047" y="618"/>
                  </a:lnTo>
                  <a:lnTo>
                    <a:pt x="5018" y="647"/>
                  </a:lnTo>
                  <a:lnTo>
                    <a:pt x="4989" y="676"/>
                  </a:lnTo>
                  <a:lnTo>
                    <a:pt x="4958" y="706"/>
                  </a:lnTo>
                  <a:lnTo>
                    <a:pt x="4926" y="735"/>
                  </a:lnTo>
                  <a:lnTo>
                    <a:pt x="4893" y="762"/>
                  </a:lnTo>
                  <a:lnTo>
                    <a:pt x="4858" y="789"/>
                  </a:lnTo>
                  <a:lnTo>
                    <a:pt x="4822" y="817"/>
                  </a:lnTo>
                  <a:lnTo>
                    <a:pt x="4785" y="843"/>
                  </a:lnTo>
                  <a:lnTo>
                    <a:pt x="4746" y="867"/>
                  </a:lnTo>
                  <a:lnTo>
                    <a:pt x="4707" y="890"/>
                  </a:lnTo>
                  <a:lnTo>
                    <a:pt x="4665" y="912"/>
                  </a:lnTo>
                  <a:lnTo>
                    <a:pt x="4622" y="933"/>
                  </a:lnTo>
                  <a:lnTo>
                    <a:pt x="4579" y="954"/>
                  </a:lnTo>
                  <a:lnTo>
                    <a:pt x="4533" y="972"/>
                  </a:lnTo>
                  <a:lnTo>
                    <a:pt x="4486" y="990"/>
                  </a:lnTo>
                  <a:lnTo>
                    <a:pt x="4437" y="1004"/>
                  </a:lnTo>
                  <a:lnTo>
                    <a:pt x="4389" y="1019"/>
                  </a:lnTo>
                  <a:lnTo>
                    <a:pt x="4338" y="1030"/>
                  </a:lnTo>
                  <a:lnTo>
                    <a:pt x="4285" y="1040"/>
                  </a:lnTo>
                  <a:lnTo>
                    <a:pt x="4231" y="1048"/>
                  </a:lnTo>
                  <a:lnTo>
                    <a:pt x="4175" y="1054"/>
                  </a:lnTo>
                  <a:lnTo>
                    <a:pt x="4118" y="1058"/>
                  </a:lnTo>
                  <a:lnTo>
                    <a:pt x="4058" y="1059"/>
                  </a:lnTo>
                  <a:lnTo>
                    <a:pt x="3999" y="1059"/>
                  </a:lnTo>
                  <a:lnTo>
                    <a:pt x="3936" y="1056"/>
                  </a:lnTo>
                  <a:lnTo>
                    <a:pt x="3874" y="1049"/>
                  </a:lnTo>
                  <a:lnTo>
                    <a:pt x="3809" y="1041"/>
                  </a:lnTo>
                  <a:lnTo>
                    <a:pt x="3742" y="1032"/>
                  </a:lnTo>
                  <a:lnTo>
                    <a:pt x="3672" y="1017"/>
                  </a:lnTo>
                  <a:lnTo>
                    <a:pt x="3603" y="1001"/>
                  </a:lnTo>
                  <a:lnTo>
                    <a:pt x="3531" y="982"/>
                  </a:lnTo>
                  <a:lnTo>
                    <a:pt x="3459" y="959"/>
                  </a:lnTo>
                  <a:lnTo>
                    <a:pt x="3382" y="933"/>
                  </a:lnTo>
                  <a:lnTo>
                    <a:pt x="3306" y="906"/>
                  </a:lnTo>
                  <a:lnTo>
                    <a:pt x="3228" y="873"/>
                  </a:lnTo>
                  <a:lnTo>
                    <a:pt x="3071" y="809"/>
                  </a:lnTo>
                  <a:lnTo>
                    <a:pt x="2920" y="748"/>
                  </a:lnTo>
                  <a:lnTo>
                    <a:pt x="2776" y="693"/>
                  </a:lnTo>
                  <a:lnTo>
                    <a:pt x="2634" y="641"/>
                  </a:lnTo>
                  <a:lnTo>
                    <a:pt x="2499" y="596"/>
                  </a:lnTo>
                  <a:lnTo>
                    <a:pt x="2367" y="552"/>
                  </a:lnTo>
                  <a:lnTo>
                    <a:pt x="2241" y="515"/>
                  </a:lnTo>
                  <a:lnTo>
                    <a:pt x="2119" y="483"/>
                  </a:lnTo>
                  <a:lnTo>
                    <a:pt x="2001" y="454"/>
                  </a:lnTo>
                  <a:lnTo>
                    <a:pt x="1886" y="428"/>
                  </a:lnTo>
                  <a:lnTo>
                    <a:pt x="1776" y="407"/>
                  </a:lnTo>
                  <a:lnTo>
                    <a:pt x="1669" y="391"/>
                  </a:lnTo>
                  <a:lnTo>
                    <a:pt x="1565" y="378"/>
                  </a:lnTo>
                  <a:lnTo>
                    <a:pt x="1465" y="370"/>
                  </a:lnTo>
                  <a:lnTo>
                    <a:pt x="1368" y="365"/>
                  </a:lnTo>
                  <a:lnTo>
                    <a:pt x="1273" y="363"/>
                  </a:lnTo>
                  <a:lnTo>
                    <a:pt x="1182" y="366"/>
                  </a:lnTo>
                  <a:lnTo>
                    <a:pt x="1091" y="371"/>
                  </a:lnTo>
                  <a:lnTo>
                    <a:pt x="1005" y="381"/>
                  </a:lnTo>
                  <a:lnTo>
                    <a:pt x="919" y="396"/>
                  </a:lnTo>
                  <a:lnTo>
                    <a:pt x="837" y="412"/>
                  </a:lnTo>
                  <a:lnTo>
                    <a:pt x="755" y="433"/>
                  </a:lnTo>
                  <a:lnTo>
                    <a:pt x="676" y="455"/>
                  </a:lnTo>
                  <a:lnTo>
                    <a:pt x="597" y="483"/>
                  </a:lnTo>
                  <a:lnTo>
                    <a:pt x="521" y="512"/>
                  </a:lnTo>
                  <a:lnTo>
                    <a:pt x="444" y="546"/>
                  </a:lnTo>
                  <a:lnTo>
                    <a:pt x="369" y="581"/>
                  </a:lnTo>
                  <a:lnTo>
                    <a:pt x="294" y="620"/>
                  </a:lnTo>
                  <a:lnTo>
                    <a:pt x="221" y="662"/>
                  </a:lnTo>
                  <a:lnTo>
                    <a:pt x="147" y="707"/>
                  </a:lnTo>
                  <a:lnTo>
                    <a:pt x="74" y="754"/>
                  </a:lnTo>
                  <a:lnTo>
                    <a:pt x="0" y="806"/>
                  </a:lnTo>
                </a:path>
              </a:pathLst>
            </a:custGeom>
            <a:noFill/>
            <a:ln w="9525">
              <a:solidFill>
                <a:srgbClr val="FFFFFF">
                  <a:alpha val="50195"/>
                </a:srgbClr>
              </a:solidFill>
              <a:round/>
              <a:headEnd/>
              <a:tailEnd/>
            </a:ln>
          </p:spPr>
          <p:txBody>
            <a:bodyPr lIns="98674" tIns="49339" rIns="98674" bIns="49339"/>
            <a:lstStyle/>
            <a:p>
              <a:pPr defTabSz="981527">
                <a:spcBef>
                  <a:spcPct val="50000"/>
                </a:spcBef>
              </a:pPr>
              <a:endParaRPr lang="ko-KR" altLang="en-US" sz="1000" b="1" dirty="0"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79" name="Freeform 43"/>
            <p:cNvSpPr>
              <a:spLocks/>
            </p:cNvSpPr>
            <p:nvPr userDrawn="1"/>
          </p:nvSpPr>
          <p:spPr bwMode="auto">
            <a:xfrm>
              <a:off x="1029" y="1055"/>
              <a:ext cx="5404" cy="545"/>
            </a:xfrm>
            <a:custGeom>
              <a:avLst/>
              <a:gdLst>
                <a:gd name="T0" fmla="*/ 5404 w 5404"/>
                <a:gd name="T1" fmla="*/ 0 h 1092"/>
                <a:gd name="T2" fmla="*/ 5380 w 5404"/>
                <a:gd name="T3" fmla="*/ 68 h 1092"/>
                <a:gd name="T4" fmla="*/ 5350 w 5404"/>
                <a:gd name="T5" fmla="*/ 144 h 1092"/>
                <a:gd name="T6" fmla="*/ 5304 w 5404"/>
                <a:gd name="T7" fmla="*/ 241 h 1092"/>
                <a:gd name="T8" fmla="*/ 5243 w 5404"/>
                <a:gd name="T9" fmla="*/ 352 h 1092"/>
                <a:gd name="T10" fmla="*/ 5165 w 5404"/>
                <a:gd name="T11" fmla="*/ 473 h 1092"/>
                <a:gd name="T12" fmla="*/ 5096 w 5404"/>
                <a:gd name="T13" fmla="*/ 566 h 1092"/>
                <a:gd name="T14" fmla="*/ 5043 w 5404"/>
                <a:gd name="T15" fmla="*/ 627 h 1092"/>
                <a:gd name="T16" fmla="*/ 4986 w 5404"/>
                <a:gd name="T17" fmla="*/ 688 h 1092"/>
                <a:gd name="T18" fmla="*/ 4924 w 5404"/>
                <a:gd name="T19" fmla="*/ 748 h 1092"/>
                <a:gd name="T20" fmla="*/ 4857 w 5404"/>
                <a:gd name="T21" fmla="*/ 805 h 1092"/>
                <a:gd name="T22" fmla="*/ 4785 w 5404"/>
                <a:gd name="T23" fmla="*/ 858 h 1092"/>
                <a:gd name="T24" fmla="*/ 4707 w 5404"/>
                <a:gd name="T25" fmla="*/ 908 h 1092"/>
                <a:gd name="T26" fmla="*/ 4624 w 5404"/>
                <a:gd name="T27" fmla="*/ 955 h 1092"/>
                <a:gd name="T28" fmla="*/ 4535 w 5404"/>
                <a:gd name="T29" fmla="*/ 995 h 1092"/>
                <a:gd name="T30" fmla="*/ 4440 w 5404"/>
                <a:gd name="T31" fmla="*/ 1029 h 1092"/>
                <a:gd name="T32" fmla="*/ 4340 w 5404"/>
                <a:gd name="T33" fmla="*/ 1056 h 1092"/>
                <a:gd name="T34" fmla="*/ 4233 w 5404"/>
                <a:gd name="T35" fmla="*/ 1076 h 1092"/>
                <a:gd name="T36" fmla="*/ 4121 w 5404"/>
                <a:gd name="T37" fmla="*/ 1089 h 1092"/>
                <a:gd name="T38" fmla="*/ 4002 w 5404"/>
                <a:gd name="T39" fmla="*/ 1092 h 1092"/>
                <a:gd name="T40" fmla="*/ 3877 w 5404"/>
                <a:gd name="T41" fmla="*/ 1085 h 1092"/>
                <a:gd name="T42" fmla="*/ 3745 w 5404"/>
                <a:gd name="T43" fmla="*/ 1069 h 1092"/>
                <a:gd name="T44" fmla="*/ 3606 w 5404"/>
                <a:gd name="T45" fmla="*/ 1042 h 1092"/>
                <a:gd name="T46" fmla="*/ 3460 w 5404"/>
                <a:gd name="T47" fmla="*/ 1003 h 1092"/>
                <a:gd name="T48" fmla="*/ 3307 w 5404"/>
                <a:gd name="T49" fmla="*/ 951 h 1092"/>
                <a:gd name="T50" fmla="*/ 3228 w 5404"/>
                <a:gd name="T51" fmla="*/ 921 h 1092"/>
                <a:gd name="T52" fmla="*/ 2919 w 5404"/>
                <a:gd name="T53" fmla="*/ 801 h 1092"/>
                <a:gd name="T54" fmla="*/ 2631 w 5404"/>
                <a:gd name="T55" fmla="*/ 701 h 1092"/>
                <a:gd name="T56" fmla="*/ 2363 w 5404"/>
                <a:gd name="T57" fmla="*/ 617 h 1092"/>
                <a:gd name="T58" fmla="*/ 2113 w 5404"/>
                <a:gd name="T59" fmla="*/ 551 h 1092"/>
                <a:gd name="T60" fmla="*/ 1880 w 5404"/>
                <a:gd name="T61" fmla="*/ 501 h 1092"/>
                <a:gd name="T62" fmla="*/ 1662 w 5404"/>
                <a:gd name="T63" fmla="*/ 469 h 1092"/>
                <a:gd name="T64" fmla="*/ 1458 w 5404"/>
                <a:gd name="T65" fmla="*/ 451 h 1092"/>
                <a:gd name="T66" fmla="*/ 1266 w 5404"/>
                <a:gd name="T67" fmla="*/ 448 h 1092"/>
                <a:gd name="T68" fmla="*/ 1085 w 5404"/>
                <a:gd name="T69" fmla="*/ 461 h 1092"/>
                <a:gd name="T70" fmla="*/ 914 w 5404"/>
                <a:gd name="T71" fmla="*/ 488 h 1092"/>
                <a:gd name="T72" fmla="*/ 750 w 5404"/>
                <a:gd name="T73" fmla="*/ 528 h 1092"/>
                <a:gd name="T74" fmla="*/ 593 w 5404"/>
                <a:gd name="T75" fmla="*/ 582 h 1092"/>
                <a:gd name="T76" fmla="*/ 440 w 5404"/>
                <a:gd name="T77" fmla="*/ 648 h 1092"/>
                <a:gd name="T78" fmla="*/ 292 w 5404"/>
                <a:gd name="T79" fmla="*/ 727 h 1092"/>
                <a:gd name="T80" fmla="*/ 146 w 5404"/>
                <a:gd name="T81" fmla="*/ 817 h 1092"/>
                <a:gd name="T82" fmla="*/ 0 w 5404"/>
                <a:gd name="T83" fmla="*/ 918 h 1092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5404"/>
                <a:gd name="T127" fmla="*/ 0 h 1092"/>
                <a:gd name="T128" fmla="*/ 5404 w 5404"/>
                <a:gd name="T129" fmla="*/ 1092 h 1092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5404" h="1092">
                  <a:moveTo>
                    <a:pt x="5404" y="0"/>
                  </a:moveTo>
                  <a:lnTo>
                    <a:pt x="5404" y="0"/>
                  </a:lnTo>
                  <a:lnTo>
                    <a:pt x="5398" y="18"/>
                  </a:lnTo>
                  <a:lnTo>
                    <a:pt x="5380" y="68"/>
                  </a:lnTo>
                  <a:lnTo>
                    <a:pt x="5366" y="104"/>
                  </a:lnTo>
                  <a:lnTo>
                    <a:pt x="5350" y="144"/>
                  </a:lnTo>
                  <a:lnTo>
                    <a:pt x="5329" y="191"/>
                  </a:lnTo>
                  <a:lnTo>
                    <a:pt x="5304" y="241"/>
                  </a:lnTo>
                  <a:lnTo>
                    <a:pt x="5275" y="294"/>
                  </a:lnTo>
                  <a:lnTo>
                    <a:pt x="5243" y="352"/>
                  </a:lnTo>
                  <a:lnTo>
                    <a:pt x="5207" y="412"/>
                  </a:lnTo>
                  <a:lnTo>
                    <a:pt x="5165" y="473"/>
                  </a:lnTo>
                  <a:lnTo>
                    <a:pt x="5119" y="535"/>
                  </a:lnTo>
                  <a:lnTo>
                    <a:pt x="5096" y="566"/>
                  </a:lnTo>
                  <a:lnTo>
                    <a:pt x="5069" y="596"/>
                  </a:lnTo>
                  <a:lnTo>
                    <a:pt x="5043" y="627"/>
                  </a:lnTo>
                  <a:lnTo>
                    <a:pt x="5015" y="658"/>
                  </a:lnTo>
                  <a:lnTo>
                    <a:pt x="4986" y="688"/>
                  </a:lnTo>
                  <a:lnTo>
                    <a:pt x="4955" y="719"/>
                  </a:lnTo>
                  <a:lnTo>
                    <a:pt x="4924" y="748"/>
                  </a:lnTo>
                  <a:lnTo>
                    <a:pt x="4892" y="777"/>
                  </a:lnTo>
                  <a:lnTo>
                    <a:pt x="4857" y="805"/>
                  </a:lnTo>
                  <a:lnTo>
                    <a:pt x="4821" y="832"/>
                  </a:lnTo>
                  <a:lnTo>
                    <a:pt x="4785" y="858"/>
                  </a:lnTo>
                  <a:lnTo>
                    <a:pt x="4746" y="884"/>
                  </a:lnTo>
                  <a:lnTo>
                    <a:pt x="4707" y="908"/>
                  </a:lnTo>
                  <a:lnTo>
                    <a:pt x="4667" y="932"/>
                  </a:lnTo>
                  <a:lnTo>
                    <a:pt x="4624" y="955"/>
                  </a:lnTo>
                  <a:lnTo>
                    <a:pt x="4581" y="974"/>
                  </a:lnTo>
                  <a:lnTo>
                    <a:pt x="4535" y="995"/>
                  </a:lnTo>
                  <a:lnTo>
                    <a:pt x="4489" y="1013"/>
                  </a:lnTo>
                  <a:lnTo>
                    <a:pt x="4440" y="1029"/>
                  </a:lnTo>
                  <a:lnTo>
                    <a:pt x="4390" y="1043"/>
                  </a:lnTo>
                  <a:lnTo>
                    <a:pt x="4340" y="1056"/>
                  </a:lnTo>
                  <a:lnTo>
                    <a:pt x="4288" y="1068"/>
                  </a:lnTo>
                  <a:lnTo>
                    <a:pt x="4233" y="1076"/>
                  </a:lnTo>
                  <a:lnTo>
                    <a:pt x="4178" y="1084"/>
                  </a:lnTo>
                  <a:lnTo>
                    <a:pt x="4121" y="1089"/>
                  </a:lnTo>
                  <a:lnTo>
                    <a:pt x="4063" y="1092"/>
                  </a:lnTo>
                  <a:lnTo>
                    <a:pt x="4002" y="1092"/>
                  </a:lnTo>
                  <a:lnTo>
                    <a:pt x="3941" y="1090"/>
                  </a:lnTo>
                  <a:lnTo>
                    <a:pt x="3877" y="1085"/>
                  </a:lnTo>
                  <a:lnTo>
                    <a:pt x="3811" y="1079"/>
                  </a:lnTo>
                  <a:lnTo>
                    <a:pt x="3745" y="1069"/>
                  </a:lnTo>
                  <a:lnTo>
                    <a:pt x="3675" y="1058"/>
                  </a:lnTo>
                  <a:lnTo>
                    <a:pt x="3606" y="1042"/>
                  </a:lnTo>
                  <a:lnTo>
                    <a:pt x="3534" y="1024"/>
                  </a:lnTo>
                  <a:lnTo>
                    <a:pt x="3460" y="1003"/>
                  </a:lnTo>
                  <a:lnTo>
                    <a:pt x="3384" y="979"/>
                  </a:lnTo>
                  <a:lnTo>
                    <a:pt x="3307" y="951"/>
                  </a:lnTo>
                  <a:lnTo>
                    <a:pt x="3228" y="921"/>
                  </a:lnTo>
                  <a:lnTo>
                    <a:pt x="3071" y="859"/>
                  </a:lnTo>
                  <a:lnTo>
                    <a:pt x="2919" y="801"/>
                  </a:lnTo>
                  <a:lnTo>
                    <a:pt x="2773" y="750"/>
                  </a:lnTo>
                  <a:lnTo>
                    <a:pt x="2631" y="701"/>
                  </a:lnTo>
                  <a:lnTo>
                    <a:pt x="2495" y="656"/>
                  </a:lnTo>
                  <a:lnTo>
                    <a:pt x="2363" y="617"/>
                  </a:lnTo>
                  <a:lnTo>
                    <a:pt x="2237" y="582"/>
                  </a:lnTo>
                  <a:lnTo>
                    <a:pt x="2113" y="551"/>
                  </a:lnTo>
                  <a:lnTo>
                    <a:pt x="1995" y="524"/>
                  </a:lnTo>
                  <a:lnTo>
                    <a:pt x="1880" y="501"/>
                  </a:lnTo>
                  <a:lnTo>
                    <a:pt x="1769" y="483"/>
                  </a:lnTo>
                  <a:lnTo>
                    <a:pt x="1662" y="469"/>
                  </a:lnTo>
                  <a:lnTo>
                    <a:pt x="1558" y="457"/>
                  </a:lnTo>
                  <a:lnTo>
                    <a:pt x="1458" y="451"/>
                  </a:lnTo>
                  <a:lnTo>
                    <a:pt x="1361" y="448"/>
                  </a:lnTo>
                  <a:lnTo>
                    <a:pt x="1266" y="448"/>
                  </a:lnTo>
                  <a:lnTo>
                    <a:pt x="1175" y="453"/>
                  </a:lnTo>
                  <a:lnTo>
                    <a:pt x="1085" y="461"/>
                  </a:lnTo>
                  <a:lnTo>
                    <a:pt x="998" y="472"/>
                  </a:lnTo>
                  <a:lnTo>
                    <a:pt x="914" y="488"/>
                  </a:lnTo>
                  <a:lnTo>
                    <a:pt x="830" y="506"/>
                  </a:lnTo>
                  <a:lnTo>
                    <a:pt x="750" y="528"/>
                  </a:lnTo>
                  <a:lnTo>
                    <a:pt x="671" y="553"/>
                  </a:lnTo>
                  <a:lnTo>
                    <a:pt x="593" y="582"/>
                  </a:lnTo>
                  <a:lnTo>
                    <a:pt x="517" y="614"/>
                  </a:lnTo>
                  <a:lnTo>
                    <a:pt x="440" y="648"/>
                  </a:lnTo>
                  <a:lnTo>
                    <a:pt x="365" y="687"/>
                  </a:lnTo>
                  <a:lnTo>
                    <a:pt x="292" y="727"/>
                  </a:lnTo>
                  <a:lnTo>
                    <a:pt x="218" y="771"/>
                  </a:lnTo>
                  <a:lnTo>
                    <a:pt x="146" y="817"/>
                  </a:lnTo>
                  <a:lnTo>
                    <a:pt x="72" y="866"/>
                  </a:lnTo>
                  <a:lnTo>
                    <a:pt x="0" y="918"/>
                  </a:lnTo>
                </a:path>
              </a:pathLst>
            </a:custGeom>
            <a:noFill/>
            <a:ln w="9525">
              <a:solidFill>
                <a:srgbClr val="FFFFFF">
                  <a:alpha val="50195"/>
                </a:srgbClr>
              </a:solidFill>
              <a:round/>
              <a:headEnd/>
              <a:tailEnd/>
            </a:ln>
          </p:spPr>
          <p:txBody>
            <a:bodyPr lIns="98674" tIns="49339" rIns="98674" bIns="49339"/>
            <a:lstStyle/>
            <a:p>
              <a:pPr defTabSz="981527">
                <a:spcBef>
                  <a:spcPct val="50000"/>
                </a:spcBef>
              </a:pPr>
              <a:endParaRPr lang="ko-KR" altLang="en-US" sz="1000" b="1" dirty="0"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80" name="Freeform 44"/>
            <p:cNvSpPr>
              <a:spLocks/>
            </p:cNvSpPr>
            <p:nvPr userDrawn="1"/>
          </p:nvSpPr>
          <p:spPr bwMode="auto">
            <a:xfrm>
              <a:off x="1067" y="1026"/>
              <a:ext cx="5390" cy="562"/>
            </a:xfrm>
            <a:custGeom>
              <a:avLst/>
              <a:gdLst>
                <a:gd name="T0" fmla="*/ 5390 w 5390"/>
                <a:gd name="T1" fmla="*/ 0 h 1126"/>
                <a:gd name="T2" fmla="*/ 5366 w 5390"/>
                <a:gd name="T3" fmla="*/ 70 h 1126"/>
                <a:gd name="T4" fmla="*/ 5337 w 5390"/>
                <a:gd name="T5" fmla="*/ 147 h 1126"/>
                <a:gd name="T6" fmla="*/ 5292 w 5390"/>
                <a:gd name="T7" fmla="*/ 244 h 1126"/>
                <a:gd name="T8" fmla="*/ 5233 w 5390"/>
                <a:gd name="T9" fmla="*/ 357 h 1126"/>
                <a:gd name="T10" fmla="*/ 5158 w 5390"/>
                <a:gd name="T11" fmla="*/ 480 h 1126"/>
                <a:gd name="T12" fmla="*/ 5088 w 5390"/>
                <a:gd name="T13" fmla="*/ 575 h 1126"/>
                <a:gd name="T14" fmla="*/ 5037 w 5390"/>
                <a:gd name="T15" fmla="*/ 638 h 1126"/>
                <a:gd name="T16" fmla="*/ 4981 w 5390"/>
                <a:gd name="T17" fmla="*/ 701 h 1126"/>
                <a:gd name="T18" fmla="*/ 4920 w 5390"/>
                <a:gd name="T19" fmla="*/ 762 h 1126"/>
                <a:gd name="T20" fmla="*/ 4854 w 5390"/>
                <a:gd name="T21" fmla="*/ 821 h 1126"/>
                <a:gd name="T22" fmla="*/ 4783 w 5390"/>
                <a:gd name="T23" fmla="*/ 875 h 1126"/>
                <a:gd name="T24" fmla="*/ 4705 w 5390"/>
                <a:gd name="T25" fmla="*/ 927 h 1126"/>
                <a:gd name="T26" fmla="*/ 4623 w 5390"/>
                <a:gd name="T27" fmla="*/ 976 h 1126"/>
                <a:gd name="T28" fmla="*/ 4534 w 5390"/>
                <a:gd name="T29" fmla="*/ 1018 h 1126"/>
                <a:gd name="T30" fmla="*/ 4441 w 5390"/>
                <a:gd name="T31" fmla="*/ 1053 h 1126"/>
                <a:gd name="T32" fmla="*/ 4341 w 5390"/>
                <a:gd name="T33" fmla="*/ 1084 h 1126"/>
                <a:gd name="T34" fmla="*/ 4234 w 5390"/>
                <a:gd name="T35" fmla="*/ 1106 h 1126"/>
                <a:gd name="T36" fmla="*/ 4122 w 5390"/>
                <a:gd name="T37" fmla="*/ 1121 h 1126"/>
                <a:gd name="T38" fmla="*/ 4004 w 5390"/>
                <a:gd name="T39" fmla="*/ 1126 h 1126"/>
                <a:gd name="T40" fmla="*/ 3878 w 5390"/>
                <a:gd name="T41" fmla="*/ 1122 h 1126"/>
                <a:gd name="T42" fmla="*/ 3746 w 5390"/>
                <a:gd name="T43" fmla="*/ 1110 h 1126"/>
                <a:gd name="T44" fmla="*/ 3607 w 5390"/>
                <a:gd name="T45" fmla="*/ 1084 h 1126"/>
                <a:gd name="T46" fmla="*/ 3460 w 5390"/>
                <a:gd name="T47" fmla="*/ 1048 h 1126"/>
                <a:gd name="T48" fmla="*/ 3307 w 5390"/>
                <a:gd name="T49" fmla="*/ 1000 h 1126"/>
                <a:gd name="T50" fmla="*/ 3228 w 5390"/>
                <a:gd name="T51" fmla="*/ 971 h 1126"/>
                <a:gd name="T52" fmla="*/ 2917 w 5390"/>
                <a:gd name="T53" fmla="*/ 856 h 1126"/>
                <a:gd name="T54" fmla="*/ 2628 w 5390"/>
                <a:gd name="T55" fmla="*/ 761 h 1126"/>
                <a:gd name="T56" fmla="*/ 2359 w 5390"/>
                <a:gd name="T57" fmla="*/ 682 h 1126"/>
                <a:gd name="T58" fmla="*/ 2107 w 5390"/>
                <a:gd name="T59" fmla="*/ 620 h 1126"/>
                <a:gd name="T60" fmla="*/ 1873 w 5390"/>
                <a:gd name="T61" fmla="*/ 575 h 1126"/>
                <a:gd name="T62" fmla="*/ 1655 w 5390"/>
                <a:gd name="T63" fmla="*/ 548 h 1126"/>
                <a:gd name="T64" fmla="*/ 1451 w 5390"/>
                <a:gd name="T65" fmla="*/ 533 h 1126"/>
                <a:gd name="T66" fmla="*/ 1259 w 5390"/>
                <a:gd name="T67" fmla="*/ 535 h 1126"/>
                <a:gd name="T68" fmla="*/ 1077 w 5390"/>
                <a:gd name="T69" fmla="*/ 551 h 1126"/>
                <a:gd name="T70" fmla="*/ 906 w 5390"/>
                <a:gd name="T71" fmla="*/ 582 h 1126"/>
                <a:gd name="T72" fmla="*/ 744 w 5390"/>
                <a:gd name="T73" fmla="*/ 625 h 1126"/>
                <a:gd name="T74" fmla="*/ 587 w 5390"/>
                <a:gd name="T75" fmla="*/ 683 h 1126"/>
                <a:gd name="T76" fmla="*/ 436 w 5390"/>
                <a:gd name="T77" fmla="*/ 753 h 1126"/>
                <a:gd name="T78" fmla="*/ 288 w 5390"/>
                <a:gd name="T79" fmla="*/ 835 h 1126"/>
                <a:gd name="T80" fmla="*/ 144 w 5390"/>
                <a:gd name="T81" fmla="*/ 929 h 1126"/>
                <a:gd name="T82" fmla="*/ 0 w 5390"/>
                <a:gd name="T83" fmla="*/ 1034 h 112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5390"/>
                <a:gd name="T127" fmla="*/ 0 h 1126"/>
                <a:gd name="T128" fmla="*/ 5390 w 5390"/>
                <a:gd name="T129" fmla="*/ 1126 h 112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5390" h="1126">
                  <a:moveTo>
                    <a:pt x="5390" y="0"/>
                  </a:moveTo>
                  <a:lnTo>
                    <a:pt x="5390" y="0"/>
                  </a:lnTo>
                  <a:lnTo>
                    <a:pt x="5384" y="18"/>
                  </a:lnTo>
                  <a:lnTo>
                    <a:pt x="5366" y="70"/>
                  </a:lnTo>
                  <a:lnTo>
                    <a:pt x="5353" y="105"/>
                  </a:lnTo>
                  <a:lnTo>
                    <a:pt x="5337" y="147"/>
                  </a:lnTo>
                  <a:lnTo>
                    <a:pt x="5316" y="192"/>
                  </a:lnTo>
                  <a:lnTo>
                    <a:pt x="5292" y="244"/>
                  </a:lnTo>
                  <a:lnTo>
                    <a:pt x="5265" y="299"/>
                  </a:lnTo>
                  <a:lnTo>
                    <a:pt x="5233" y="357"/>
                  </a:lnTo>
                  <a:lnTo>
                    <a:pt x="5198" y="418"/>
                  </a:lnTo>
                  <a:lnTo>
                    <a:pt x="5158" y="480"/>
                  </a:lnTo>
                  <a:lnTo>
                    <a:pt x="5113" y="544"/>
                  </a:lnTo>
                  <a:lnTo>
                    <a:pt x="5088" y="575"/>
                  </a:lnTo>
                  <a:lnTo>
                    <a:pt x="5063" y="607"/>
                  </a:lnTo>
                  <a:lnTo>
                    <a:pt x="5037" y="638"/>
                  </a:lnTo>
                  <a:lnTo>
                    <a:pt x="5011" y="670"/>
                  </a:lnTo>
                  <a:lnTo>
                    <a:pt x="4981" y="701"/>
                  </a:lnTo>
                  <a:lnTo>
                    <a:pt x="4951" y="732"/>
                  </a:lnTo>
                  <a:lnTo>
                    <a:pt x="4920" y="762"/>
                  </a:lnTo>
                  <a:lnTo>
                    <a:pt x="4888" y="791"/>
                  </a:lnTo>
                  <a:lnTo>
                    <a:pt x="4854" y="821"/>
                  </a:lnTo>
                  <a:lnTo>
                    <a:pt x="4819" y="848"/>
                  </a:lnTo>
                  <a:lnTo>
                    <a:pt x="4783" y="875"/>
                  </a:lnTo>
                  <a:lnTo>
                    <a:pt x="4745" y="903"/>
                  </a:lnTo>
                  <a:lnTo>
                    <a:pt x="4705" y="927"/>
                  </a:lnTo>
                  <a:lnTo>
                    <a:pt x="4665" y="951"/>
                  </a:lnTo>
                  <a:lnTo>
                    <a:pt x="4623" y="976"/>
                  </a:lnTo>
                  <a:lnTo>
                    <a:pt x="4580" y="997"/>
                  </a:lnTo>
                  <a:lnTo>
                    <a:pt x="4534" y="1018"/>
                  </a:lnTo>
                  <a:lnTo>
                    <a:pt x="4488" y="1037"/>
                  </a:lnTo>
                  <a:lnTo>
                    <a:pt x="4441" y="1053"/>
                  </a:lnTo>
                  <a:lnTo>
                    <a:pt x="4391" y="1069"/>
                  </a:lnTo>
                  <a:lnTo>
                    <a:pt x="4341" y="1084"/>
                  </a:lnTo>
                  <a:lnTo>
                    <a:pt x="4289" y="1095"/>
                  </a:lnTo>
                  <a:lnTo>
                    <a:pt x="4234" y="1106"/>
                  </a:lnTo>
                  <a:lnTo>
                    <a:pt x="4179" y="1114"/>
                  </a:lnTo>
                  <a:lnTo>
                    <a:pt x="4122" y="1121"/>
                  </a:lnTo>
                  <a:lnTo>
                    <a:pt x="4064" y="1124"/>
                  </a:lnTo>
                  <a:lnTo>
                    <a:pt x="4004" y="1126"/>
                  </a:lnTo>
                  <a:lnTo>
                    <a:pt x="3941" y="1126"/>
                  </a:lnTo>
                  <a:lnTo>
                    <a:pt x="3878" y="1122"/>
                  </a:lnTo>
                  <a:lnTo>
                    <a:pt x="3812" y="1118"/>
                  </a:lnTo>
                  <a:lnTo>
                    <a:pt x="3746" y="1110"/>
                  </a:lnTo>
                  <a:lnTo>
                    <a:pt x="3676" y="1098"/>
                  </a:lnTo>
                  <a:lnTo>
                    <a:pt x="3607" y="1084"/>
                  </a:lnTo>
                  <a:lnTo>
                    <a:pt x="3535" y="1068"/>
                  </a:lnTo>
                  <a:lnTo>
                    <a:pt x="3460" y="1048"/>
                  </a:lnTo>
                  <a:lnTo>
                    <a:pt x="3385" y="1026"/>
                  </a:lnTo>
                  <a:lnTo>
                    <a:pt x="3307" y="1000"/>
                  </a:lnTo>
                  <a:lnTo>
                    <a:pt x="3228" y="971"/>
                  </a:lnTo>
                  <a:lnTo>
                    <a:pt x="3069" y="911"/>
                  </a:lnTo>
                  <a:lnTo>
                    <a:pt x="2917" y="856"/>
                  </a:lnTo>
                  <a:lnTo>
                    <a:pt x="2770" y="806"/>
                  </a:lnTo>
                  <a:lnTo>
                    <a:pt x="2628" y="761"/>
                  </a:lnTo>
                  <a:lnTo>
                    <a:pt x="2491" y="719"/>
                  </a:lnTo>
                  <a:lnTo>
                    <a:pt x="2359" y="682"/>
                  </a:lnTo>
                  <a:lnTo>
                    <a:pt x="2231" y="649"/>
                  </a:lnTo>
                  <a:lnTo>
                    <a:pt x="2107" y="620"/>
                  </a:lnTo>
                  <a:lnTo>
                    <a:pt x="1988" y="596"/>
                  </a:lnTo>
                  <a:lnTo>
                    <a:pt x="1873" y="575"/>
                  </a:lnTo>
                  <a:lnTo>
                    <a:pt x="1762" y="559"/>
                  </a:lnTo>
                  <a:lnTo>
                    <a:pt x="1655" y="548"/>
                  </a:lnTo>
                  <a:lnTo>
                    <a:pt x="1551" y="538"/>
                  </a:lnTo>
                  <a:lnTo>
                    <a:pt x="1451" y="533"/>
                  </a:lnTo>
                  <a:lnTo>
                    <a:pt x="1353" y="533"/>
                  </a:lnTo>
                  <a:lnTo>
                    <a:pt x="1259" y="535"/>
                  </a:lnTo>
                  <a:lnTo>
                    <a:pt x="1166" y="541"/>
                  </a:lnTo>
                  <a:lnTo>
                    <a:pt x="1077" y="551"/>
                  </a:lnTo>
                  <a:lnTo>
                    <a:pt x="991" y="565"/>
                  </a:lnTo>
                  <a:lnTo>
                    <a:pt x="906" y="582"/>
                  </a:lnTo>
                  <a:lnTo>
                    <a:pt x="824" y="603"/>
                  </a:lnTo>
                  <a:lnTo>
                    <a:pt x="744" y="625"/>
                  </a:lnTo>
                  <a:lnTo>
                    <a:pt x="665" y="653"/>
                  </a:lnTo>
                  <a:lnTo>
                    <a:pt x="587" y="683"/>
                  </a:lnTo>
                  <a:lnTo>
                    <a:pt x="511" y="716"/>
                  </a:lnTo>
                  <a:lnTo>
                    <a:pt x="436" y="753"/>
                  </a:lnTo>
                  <a:lnTo>
                    <a:pt x="362" y="791"/>
                  </a:lnTo>
                  <a:lnTo>
                    <a:pt x="288" y="835"/>
                  </a:lnTo>
                  <a:lnTo>
                    <a:pt x="216" y="880"/>
                  </a:lnTo>
                  <a:lnTo>
                    <a:pt x="144" y="929"/>
                  </a:lnTo>
                  <a:lnTo>
                    <a:pt x="72" y="979"/>
                  </a:lnTo>
                  <a:lnTo>
                    <a:pt x="0" y="1034"/>
                  </a:lnTo>
                </a:path>
              </a:pathLst>
            </a:custGeom>
            <a:noFill/>
            <a:ln w="9525">
              <a:solidFill>
                <a:srgbClr val="FFFFFF">
                  <a:alpha val="50195"/>
                </a:srgbClr>
              </a:solidFill>
              <a:round/>
              <a:headEnd/>
              <a:tailEnd/>
            </a:ln>
          </p:spPr>
          <p:txBody>
            <a:bodyPr lIns="98674" tIns="49339" rIns="98674" bIns="49339"/>
            <a:lstStyle/>
            <a:p>
              <a:pPr defTabSz="981527">
                <a:spcBef>
                  <a:spcPct val="50000"/>
                </a:spcBef>
              </a:pPr>
              <a:endParaRPr lang="ko-KR" altLang="en-US" sz="1000" b="1" dirty="0"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81" name="Freeform 45"/>
            <p:cNvSpPr>
              <a:spLocks/>
            </p:cNvSpPr>
            <p:nvPr userDrawn="1"/>
          </p:nvSpPr>
          <p:spPr bwMode="auto">
            <a:xfrm>
              <a:off x="1106" y="997"/>
              <a:ext cx="5373" cy="580"/>
            </a:xfrm>
            <a:custGeom>
              <a:avLst/>
              <a:gdLst>
                <a:gd name="T0" fmla="*/ 5373 w 5373"/>
                <a:gd name="T1" fmla="*/ 0 h 1159"/>
                <a:gd name="T2" fmla="*/ 5351 w 5373"/>
                <a:gd name="T3" fmla="*/ 69 h 1159"/>
                <a:gd name="T4" fmla="*/ 5323 w 5373"/>
                <a:gd name="T5" fmla="*/ 147 h 1159"/>
                <a:gd name="T6" fmla="*/ 5280 w 5373"/>
                <a:gd name="T7" fmla="*/ 247 h 1159"/>
                <a:gd name="T8" fmla="*/ 5221 w 5373"/>
                <a:gd name="T9" fmla="*/ 361 h 1159"/>
                <a:gd name="T10" fmla="*/ 5148 w 5373"/>
                <a:gd name="T11" fmla="*/ 486 h 1159"/>
                <a:gd name="T12" fmla="*/ 5081 w 5373"/>
                <a:gd name="T13" fmla="*/ 583 h 1159"/>
                <a:gd name="T14" fmla="*/ 5031 w 5373"/>
                <a:gd name="T15" fmla="*/ 647 h 1159"/>
                <a:gd name="T16" fmla="*/ 4976 w 5373"/>
                <a:gd name="T17" fmla="*/ 712 h 1159"/>
                <a:gd name="T18" fmla="*/ 4916 w 5373"/>
                <a:gd name="T19" fmla="*/ 773 h 1159"/>
                <a:gd name="T20" fmla="*/ 4849 w 5373"/>
                <a:gd name="T21" fmla="*/ 833 h 1159"/>
                <a:gd name="T22" fmla="*/ 4780 w 5373"/>
                <a:gd name="T23" fmla="*/ 891 h 1159"/>
                <a:gd name="T24" fmla="*/ 4704 w 5373"/>
                <a:gd name="T25" fmla="*/ 944 h 1159"/>
                <a:gd name="T26" fmla="*/ 4622 w 5373"/>
                <a:gd name="T27" fmla="*/ 994 h 1159"/>
                <a:gd name="T28" fmla="*/ 4534 w 5373"/>
                <a:gd name="T29" fmla="*/ 1038 h 1159"/>
                <a:gd name="T30" fmla="*/ 4441 w 5373"/>
                <a:gd name="T31" fmla="*/ 1077 h 1159"/>
                <a:gd name="T32" fmla="*/ 4341 w 5373"/>
                <a:gd name="T33" fmla="*/ 1109 h 1159"/>
                <a:gd name="T34" fmla="*/ 4236 w 5373"/>
                <a:gd name="T35" fmla="*/ 1133 h 1159"/>
                <a:gd name="T36" fmla="*/ 4123 w 5373"/>
                <a:gd name="T37" fmla="*/ 1149 h 1159"/>
                <a:gd name="T38" fmla="*/ 4004 w 5373"/>
                <a:gd name="T39" fmla="*/ 1159 h 1159"/>
                <a:gd name="T40" fmla="*/ 3879 w 5373"/>
                <a:gd name="T41" fmla="*/ 1157 h 1159"/>
                <a:gd name="T42" fmla="*/ 3746 w 5373"/>
                <a:gd name="T43" fmla="*/ 1146 h 1159"/>
                <a:gd name="T44" fmla="*/ 3607 w 5373"/>
                <a:gd name="T45" fmla="*/ 1124 h 1159"/>
                <a:gd name="T46" fmla="*/ 3460 w 5373"/>
                <a:gd name="T47" fmla="*/ 1091 h 1159"/>
                <a:gd name="T48" fmla="*/ 3305 w 5373"/>
                <a:gd name="T49" fmla="*/ 1044 h 1159"/>
                <a:gd name="T50" fmla="*/ 3226 w 5373"/>
                <a:gd name="T51" fmla="*/ 1017 h 1159"/>
                <a:gd name="T52" fmla="*/ 2914 w 5373"/>
                <a:gd name="T53" fmla="*/ 909 h 1159"/>
                <a:gd name="T54" fmla="*/ 2622 w 5373"/>
                <a:gd name="T55" fmla="*/ 818 h 1159"/>
                <a:gd name="T56" fmla="*/ 2353 w 5373"/>
                <a:gd name="T57" fmla="*/ 746 h 1159"/>
                <a:gd name="T58" fmla="*/ 2100 w 5373"/>
                <a:gd name="T59" fmla="*/ 689 h 1159"/>
                <a:gd name="T60" fmla="*/ 1866 w 5373"/>
                <a:gd name="T61" fmla="*/ 649 h 1159"/>
                <a:gd name="T62" fmla="*/ 1648 w 5373"/>
                <a:gd name="T63" fmla="*/ 625 h 1159"/>
                <a:gd name="T64" fmla="*/ 1442 w 5373"/>
                <a:gd name="T65" fmla="*/ 615 h 1159"/>
                <a:gd name="T66" fmla="*/ 1251 w 5373"/>
                <a:gd name="T67" fmla="*/ 620 h 1159"/>
                <a:gd name="T68" fmla="*/ 1070 w 5373"/>
                <a:gd name="T69" fmla="*/ 641 h 1159"/>
                <a:gd name="T70" fmla="*/ 899 w 5373"/>
                <a:gd name="T71" fmla="*/ 675 h 1159"/>
                <a:gd name="T72" fmla="*/ 737 w 5373"/>
                <a:gd name="T73" fmla="*/ 722 h 1159"/>
                <a:gd name="T74" fmla="*/ 581 w 5373"/>
                <a:gd name="T75" fmla="*/ 783 h 1159"/>
                <a:gd name="T76" fmla="*/ 431 w 5373"/>
                <a:gd name="T77" fmla="*/ 856 h 1159"/>
                <a:gd name="T78" fmla="*/ 286 w 5373"/>
                <a:gd name="T79" fmla="*/ 941 h 1159"/>
                <a:gd name="T80" fmla="*/ 143 w 5373"/>
                <a:gd name="T81" fmla="*/ 1038 h 1159"/>
                <a:gd name="T82" fmla="*/ 0 w 5373"/>
                <a:gd name="T83" fmla="*/ 1146 h 1159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5373"/>
                <a:gd name="T127" fmla="*/ 0 h 1159"/>
                <a:gd name="T128" fmla="*/ 5373 w 5373"/>
                <a:gd name="T129" fmla="*/ 1159 h 1159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5373" h="1159">
                  <a:moveTo>
                    <a:pt x="5373" y="0"/>
                  </a:moveTo>
                  <a:lnTo>
                    <a:pt x="5373" y="0"/>
                  </a:lnTo>
                  <a:lnTo>
                    <a:pt x="5367" y="18"/>
                  </a:lnTo>
                  <a:lnTo>
                    <a:pt x="5351" y="69"/>
                  </a:lnTo>
                  <a:lnTo>
                    <a:pt x="5338" y="105"/>
                  </a:lnTo>
                  <a:lnTo>
                    <a:pt x="5323" y="147"/>
                  </a:lnTo>
                  <a:lnTo>
                    <a:pt x="5303" y="194"/>
                  </a:lnTo>
                  <a:lnTo>
                    <a:pt x="5280" y="247"/>
                  </a:lnTo>
                  <a:lnTo>
                    <a:pt x="5253" y="302"/>
                  </a:lnTo>
                  <a:lnTo>
                    <a:pt x="5221" y="361"/>
                  </a:lnTo>
                  <a:lnTo>
                    <a:pt x="5187" y="423"/>
                  </a:lnTo>
                  <a:lnTo>
                    <a:pt x="5148" y="486"/>
                  </a:lnTo>
                  <a:lnTo>
                    <a:pt x="5105" y="550"/>
                  </a:lnTo>
                  <a:lnTo>
                    <a:pt x="5081" y="583"/>
                  </a:lnTo>
                  <a:lnTo>
                    <a:pt x="5056" y="615"/>
                  </a:lnTo>
                  <a:lnTo>
                    <a:pt x="5031" y="647"/>
                  </a:lnTo>
                  <a:lnTo>
                    <a:pt x="5003" y="680"/>
                  </a:lnTo>
                  <a:lnTo>
                    <a:pt x="4976" y="712"/>
                  </a:lnTo>
                  <a:lnTo>
                    <a:pt x="4947" y="743"/>
                  </a:lnTo>
                  <a:lnTo>
                    <a:pt x="4916" y="773"/>
                  </a:lnTo>
                  <a:lnTo>
                    <a:pt x="4883" y="804"/>
                  </a:lnTo>
                  <a:lnTo>
                    <a:pt x="4849" y="833"/>
                  </a:lnTo>
                  <a:lnTo>
                    <a:pt x="4815" y="862"/>
                  </a:lnTo>
                  <a:lnTo>
                    <a:pt x="4780" y="891"/>
                  </a:lnTo>
                  <a:lnTo>
                    <a:pt x="4742" y="919"/>
                  </a:lnTo>
                  <a:lnTo>
                    <a:pt x="4704" y="944"/>
                  </a:lnTo>
                  <a:lnTo>
                    <a:pt x="4663" y="970"/>
                  </a:lnTo>
                  <a:lnTo>
                    <a:pt x="4622" y="994"/>
                  </a:lnTo>
                  <a:lnTo>
                    <a:pt x="4579" y="1017"/>
                  </a:lnTo>
                  <a:lnTo>
                    <a:pt x="4534" y="1038"/>
                  </a:lnTo>
                  <a:lnTo>
                    <a:pt x="4488" y="1057"/>
                  </a:lnTo>
                  <a:lnTo>
                    <a:pt x="4441" y="1077"/>
                  </a:lnTo>
                  <a:lnTo>
                    <a:pt x="4391" y="1093"/>
                  </a:lnTo>
                  <a:lnTo>
                    <a:pt x="4341" y="1109"/>
                  </a:lnTo>
                  <a:lnTo>
                    <a:pt x="4288" y="1122"/>
                  </a:lnTo>
                  <a:lnTo>
                    <a:pt x="4236" y="1133"/>
                  </a:lnTo>
                  <a:lnTo>
                    <a:pt x="4180" y="1143"/>
                  </a:lnTo>
                  <a:lnTo>
                    <a:pt x="4123" y="1149"/>
                  </a:lnTo>
                  <a:lnTo>
                    <a:pt x="4065" y="1156"/>
                  </a:lnTo>
                  <a:lnTo>
                    <a:pt x="4004" y="1159"/>
                  </a:lnTo>
                  <a:lnTo>
                    <a:pt x="3943" y="1159"/>
                  </a:lnTo>
                  <a:lnTo>
                    <a:pt x="3879" y="1157"/>
                  </a:lnTo>
                  <a:lnTo>
                    <a:pt x="3814" y="1153"/>
                  </a:lnTo>
                  <a:lnTo>
                    <a:pt x="3746" y="1146"/>
                  </a:lnTo>
                  <a:lnTo>
                    <a:pt x="3677" y="1136"/>
                  </a:lnTo>
                  <a:lnTo>
                    <a:pt x="3607" y="1124"/>
                  </a:lnTo>
                  <a:lnTo>
                    <a:pt x="3534" y="1109"/>
                  </a:lnTo>
                  <a:lnTo>
                    <a:pt x="3460" y="1091"/>
                  </a:lnTo>
                  <a:lnTo>
                    <a:pt x="3383" y="1070"/>
                  </a:lnTo>
                  <a:lnTo>
                    <a:pt x="3305" y="1044"/>
                  </a:lnTo>
                  <a:lnTo>
                    <a:pt x="3226" y="1017"/>
                  </a:lnTo>
                  <a:lnTo>
                    <a:pt x="3067" y="960"/>
                  </a:lnTo>
                  <a:lnTo>
                    <a:pt x="2914" y="909"/>
                  </a:lnTo>
                  <a:lnTo>
                    <a:pt x="2765" y="862"/>
                  </a:lnTo>
                  <a:lnTo>
                    <a:pt x="2622" y="818"/>
                  </a:lnTo>
                  <a:lnTo>
                    <a:pt x="2485" y="780"/>
                  </a:lnTo>
                  <a:lnTo>
                    <a:pt x="2353" y="746"/>
                  </a:lnTo>
                  <a:lnTo>
                    <a:pt x="2224" y="715"/>
                  </a:lnTo>
                  <a:lnTo>
                    <a:pt x="2100" y="689"/>
                  </a:lnTo>
                  <a:lnTo>
                    <a:pt x="1981" y="667"/>
                  </a:lnTo>
                  <a:lnTo>
                    <a:pt x="1866" y="649"/>
                  </a:lnTo>
                  <a:lnTo>
                    <a:pt x="1755" y="634"/>
                  </a:lnTo>
                  <a:lnTo>
                    <a:pt x="1648" y="625"/>
                  </a:lnTo>
                  <a:lnTo>
                    <a:pt x="1543" y="617"/>
                  </a:lnTo>
                  <a:lnTo>
                    <a:pt x="1442" y="615"/>
                  </a:lnTo>
                  <a:lnTo>
                    <a:pt x="1345" y="615"/>
                  </a:lnTo>
                  <a:lnTo>
                    <a:pt x="1251" y="620"/>
                  </a:lnTo>
                  <a:lnTo>
                    <a:pt x="1159" y="628"/>
                  </a:lnTo>
                  <a:lnTo>
                    <a:pt x="1070" y="641"/>
                  </a:lnTo>
                  <a:lnTo>
                    <a:pt x="984" y="655"/>
                  </a:lnTo>
                  <a:lnTo>
                    <a:pt x="899" y="675"/>
                  </a:lnTo>
                  <a:lnTo>
                    <a:pt x="817" y="696"/>
                  </a:lnTo>
                  <a:lnTo>
                    <a:pt x="737" y="722"/>
                  </a:lnTo>
                  <a:lnTo>
                    <a:pt x="659" y="751"/>
                  </a:lnTo>
                  <a:lnTo>
                    <a:pt x="581" y="783"/>
                  </a:lnTo>
                  <a:lnTo>
                    <a:pt x="506" y="817"/>
                  </a:lnTo>
                  <a:lnTo>
                    <a:pt x="431" y="856"/>
                  </a:lnTo>
                  <a:lnTo>
                    <a:pt x="358" y="896"/>
                  </a:lnTo>
                  <a:lnTo>
                    <a:pt x="286" y="941"/>
                  </a:lnTo>
                  <a:lnTo>
                    <a:pt x="213" y="988"/>
                  </a:lnTo>
                  <a:lnTo>
                    <a:pt x="143" y="1038"/>
                  </a:lnTo>
                  <a:lnTo>
                    <a:pt x="70" y="1090"/>
                  </a:lnTo>
                  <a:lnTo>
                    <a:pt x="0" y="1146"/>
                  </a:lnTo>
                </a:path>
              </a:pathLst>
            </a:custGeom>
            <a:noFill/>
            <a:ln w="9525">
              <a:solidFill>
                <a:srgbClr val="FFFFFF">
                  <a:alpha val="50195"/>
                </a:srgbClr>
              </a:solidFill>
              <a:round/>
              <a:headEnd/>
              <a:tailEnd/>
            </a:ln>
          </p:spPr>
          <p:txBody>
            <a:bodyPr lIns="98674" tIns="49339" rIns="98674" bIns="49339"/>
            <a:lstStyle/>
            <a:p>
              <a:pPr defTabSz="981527">
                <a:spcBef>
                  <a:spcPct val="50000"/>
                </a:spcBef>
              </a:pPr>
              <a:endParaRPr lang="ko-KR" altLang="en-US" sz="1000" b="1" dirty="0"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82" name="Freeform 46"/>
            <p:cNvSpPr>
              <a:spLocks/>
            </p:cNvSpPr>
            <p:nvPr userDrawn="1"/>
          </p:nvSpPr>
          <p:spPr bwMode="auto">
            <a:xfrm>
              <a:off x="1146" y="968"/>
              <a:ext cx="5355" cy="631"/>
            </a:xfrm>
            <a:custGeom>
              <a:avLst/>
              <a:gdLst>
                <a:gd name="T0" fmla="*/ 5355 w 5355"/>
                <a:gd name="T1" fmla="*/ 0 h 1261"/>
                <a:gd name="T2" fmla="*/ 5334 w 5355"/>
                <a:gd name="T3" fmla="*/ 71 h 1261"/>
                <a:gd name="T4" fmla="*/ 5306 w 5355"/>
                <a:gd name="T5" fmla="*/ 150 h 1261"/>
                <a:gd name="T6" fmla="*/ 5266 w 5355"/>
                <a:gd name="T7" fmla="*/ 250 h 1261"/>
                <a:gd name="T8" fmla="*/ 5209 w 5355"/>
                <a:gd name="T9" fmla="*/ 366 h 1261"/>
                <a:gd name="T10" fmla="*/ 5138 w 5355"/>
                <a:gd name="T11" fmla="*/ 494 h 1261"/>
                <a:gd name="T12" fmla="*/ 5072 w 5355"/>
                <a:gd name="T13" fmla="*/ 592 h 1261"/>
                <a:gd name="T14" fmla="*/ 5023 w 5355"/>
                <a:gd name="T15" fmla="*/ 658 h 1261"/>
                <a:gd name="T16" fmla="*/ 4969 w 5355"/>
                <a:gd name="T17" fmla="*/ 723 h 1261"/>
                <a:gd name="T18" fmla="*/ 4909 w 5355"/>
                <a:gd name="T19" fmla="*/ 788 h 1261"/>
                <a:gd name="T20" fmla="*/ 4845 w 5355"/>
                <a:gd name="T21" fmla="*/ 849 h 1261"/>
                <a:gd name="T22" fmla="*/ 4775 w 5355"/>
                <a:gd name="T23" fmla="*/ 909 h 1261"/>
                <a:gd name="T24" fmla="*/ 4700 w 5355"/>
                <a:gd name="T25" fmla="*/ 964 h 1261"/>
                <a:gd name="T26" fmla="*/ 4619 w 5355"/>
                <a:gd name="T27" fmla="*/ 1015 h 1261"/>
                <a:gd name="T28" fmla="*/ 4532 w 5355"/>
                <a:gd name="T29" fmla="*/ 1060 h 1261"/>
                <a:gd name="T30" fmla="*/ 4439 w 5355"/>
                <a:gd name="T31" fmla="*/ 1101 h 1261"/>
                <a:gd name="T32" fmla="*/ 4340 w 5355"/>
                <a:gd name="T33" fmla="*/ 1135 h 1261"/>
                <a:gd name="T34" fmla="*/ 4235 w 5355"/>
                <a:gd name="T35" fmla="*/ 1162 h 1261"/>
                <a:gd name="T36" fmla="*/ 4123 w 5355"/>
                <a:gd name="T37" fmla="*/ 1182 h 1261"/>
                <a:gd name="T38" fmla="*/ 4004 w 5355"/>
                <a:gd name="T39" fmla="*/ 1193 h 1261"/>
                <a:gd name="T40" fmla="*/ 3879 w 5355"/>
                <a:gd name="T41" fmla="*/ 1194 h 1261"/>
                <a:gd name="T42" fmla="*/ 3746 w 5355"/>
                <a:gd name="T43" fmla="*/ 1185 h 1261"/>
                <a:gd name="T44" fmla="*/ 3606 w 5355"/>
                <a:gd name="T45" fmla="*/ 1165 h 1261"/>
                <a:gd name="T46" fmla="*/ 3458 w 5355"/>
                <a:gd name="T47" fmla="*/ 1136 h 1261"/>
                <a:gd name="T48" fmla="*/ 3304 w 5355"/>
                <a:gd name="T49" fmla="*/ 1093 h 1261"/>
                <a:gd name="T50" fmla="*/ 3224 w 5355"/>
                <a:gd name="T51" fmla="*/ 1067 h 1261"/>
                <a:gd name="T52" fmla="*/ 2910 w 5355"/>
                <a:gd name="T53" fmla="*/ 965 h 1261"/>
                <a:gd name="T54" fmla="*/ 2618 w 5355"/>
                <a:gd name="T55" fmla="*/ 880 h 1261"/>
                <a:gd name="T56" fmla="*/ 2346 w 5355"/>
                <a:gd name="T57" fmla="*/ 812 h 1261"/>
                <a:gd name="T58" fmla="*/ 2094 w 5355"/>
                <a:gd name="T59" fmla="*/ 760 h 1261"/>
                <a:gd name="T60" fmla="*/ 1859 w 5355"/>
                <a:gd name="T61" fmla="*/ 723 h 1261"/>
                <a:gd name="T62" fmla="*/ 1640 w 5355"/>
                <a:gd name="T63" fmla="*/ 704 h 1261"/>
                <a:gd name="T64" fmla="*/ 1434 w 5355"/>
                <a:gd name="T65" fmla="*/ 699 h 1261"/>
                <a:gd name="T66" fmla="*/ 1242 w 5355"/>
                <a:gd name="T67" fmla="*/ 707 h 1261"/>
                <a:gd name="T68" fmla="*/ 1063 w 5355"/>
                <a:gd name="T69" fmla="*/ 731 h 1261"/>
                <a:gd name="T70" fmla="*/ 893 w 5355"/>
                <a:gd name="T71" fmla="*/ 768 h 1261"/>
                <a:gd name="T72" fmla="*/ 732 w 5355"/>
                <a:gd name="T73" fmla="*/ 820 h 1261"/>
                <a:gd name="T74" fmla="*/ 576 w 5355"/>
                <a:gd name="T75" fmla="*/ 884 h 1261"/>
                <a:gd name="T76" fmla="*/ 427 w 5355"/>
                <a:gd name="T77" fmla="*/ 960 h 1261"/>
                <a:gd name="T78" fmla="*/ 283 w 5355"/>
                <a:gd name="T79" fmla="*/ 1049 h 1261"/>
                <a:gd name="T80" fmla="*/ 141 w 5355"/>
                <a:gd name="T81" fmla="*/ 1149 h 1261"/>
                <a:gd name="T82" fmla="*/ 0 w 5355"/>
                <a:gd name="T83" fmla="*/ 1261 h 1261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5355"/>
                <a:gd name="T127" fmla="*/ 0 h 1261"/>
                <a:gd name="T128" fmla="*/ 5355 w 5355"/>
                <a:gd name="T129" fmla="*/ 1261 h 1261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5355" h="1261">
                  <a:moveTo>
                    <a:pt x="5355" y="0"/>
                  </a:moveTo>
                  <a:lnTo>
                    <a:pt x="5355" y="0"/>
                  </a:lnTo>
                  <a:lnTo>
                    <a:pt x="5349" y="19"/>
                  </a:lnTo>
                  <a:lnTo>
                    <a:pt x="5334" y="71"/>
                  </a:lnTo>
                  <a:lnTo>
                    <a:pt x="5322" y="106"/>
                  </a:lnTo>
                  <a:lnTo>
                    <a:pt x="5306" y="150"/>
                  </a:lnTo>
                  <a:lnTo>
                    <a:pt x="5288" y="197"/>
                  </a:lnTo>
                  <a:lnTo>
                    <a:pt x="5266" y="250"/>
                  </a:lnTo>
                  <a:lnTo>
                    <a:pt x="5240" y="306"/>
                  </a:lnTo>
                  <a:lnTo>
                    <a:pt x="5209" y="366"/>
                  </a:lnTo>
                  <a:lnTo>
                    <a:pt x="5176" y="429"/>
                  </a:lnTo>
                  <a:lnTo>
                    <a:pt x="5138" y="494"/>
                  </a:lnTo>
                  <a:lnTo>
                    <a:pt x="5095" y="560"/>
                  </a:lnTo>
                  <a:lnTo>
                    <a:pt x="5072" y="592"/>
                  </a:lnTo>
                  <a:lnTo>
                    <a:pt x="5048" y="625"/>
                  </a:lnTo>
                  <a:lnTo>
                    <a:pt x="5023" y="658"/>
                  </a:lnTo>
                  <a:lnTo>
                    <a:pt x="4997" y="691"/>
                  </a:lnTo>
                  <a:lnTo>
                    <a:pt x="4969" y="723"/>
                  </a:lnTo>
                  <a:lnTo>
                    <a:pt x="4940" y="755"/>
                  </a:lnTo>
                  <a:lnTo>
                    <a:pt x="4909" y="788"/>
                  </a:lnTo>
                  <a:lnTo>
                    <a:pt x="4877" y="818"/>
                  </a:lnTo>
                  <a:lnTo>
                    <a:pt x="4845" y="849"/>
                  </a:lnTo>
                  <a:lnTo>
                    <a:pt x="4811" y="880"/>
                  </a:lnTo>
                  <a:lnTo>
                    <a:pt x="4775" y="909"/>
                  </a:lnTo>
                  <a:lnTo>
                    <a:pt x="4739" y="936"/>
                  </a:lnTo>
                  <a:lnTo>
                    <a:pt x="4700" y="964"/>
                  </a:lnTo>
                  <a:lnTo>
                    <a:pt x="4661" y="989"/>
                  </a:lnTo>
                  <a:lnTo>
                    <a:pt x="4619" y="1015"/>
                  </a:lnTo>
                  <a:lnTo>
                    <a:pt x="4576" y="1038"/>
                  </a:lnTo>
                  <a:lnTo>
                    <a:pt x="4532" y="1060"/>
                  </a:lnTo>
                  <a:lnTo>
                    <a:pt x="4486" y="1081"/>
                  </a:lnTo>
                  <a:lnTo>
                    <a:pt x="4439" y="1101"/>
                  </a:lnTo>
                  <a:lnTo>
                    <a:pt x="4390" y="1119"/>
                  </a:lnTo>
                  <a:lnTo>
                    <a:pt x="4340" y="1135"/>
                  </a:lnTo>
                  <a:lnTo>
                    <a:pt x="4289" y="1149"/>
                  </a:lnTo>
                  <a:lnTo>
                    <a:pt x="4235" y="1162"/>
                  </a:lnTo>
                  <a:lnTo>
                    <a:pt x="4179" y="1173"/>
                  </a:lnTo>
                  <a:lnTo>
                    <a:pt x="4123" y="1182"/>
                  </a:lnTo>
                  <a:lnTo>
                    <a:pt x="4064" y="1188"/>
                  </a:lnTo>
                  <a:lnTo>
                    <a:pt x="4004" y="1193"/>
                  </a:lnTo>
                  <a:lnTo>
                    <a:pt x="3942" y="1194"/>
                  </a:lnTo>
                  <a:lnTo>
                    <a:pt x="3879" y="1194"/>
                  </a:lnTo>
                  <a:lnTo>
                    <a:pt x="3814" y="1191"/>
                  </a:lnTo>
                  <a:lnTo>
                    <a:pt x="3746" y="1185"/>
                  </a:lnTo>
                  <a:lnTo>
                    <a:pt x="3676" y="1177"/>
                  </a:lnTo>
                  <a:lnTo>
                    <a:pt x="3606" y="1165"/>
                  </a:lnTo>
                  <a:lnTo>
                    <a:pt x="3533" y="1153"/>
                  </a:lnTo>
                  <a:lnTo>
                    <a:pt x="3458" y="1136"/>
                  </a:lnTo>
                  <a:lnTo>
                    <a:pt x="3382" y="1115"/>
                  </a:lnTo>
                  <a:lnTo>
                    <a:pt x="3304" y="1093"/>
                  </a:lnTo>
                  <a:lnTo>
                    <a:pt x="3224" y="1067"/>
                  </a:lnTo>
                  <a:lnTo>
                    <a:pt x="3064" y="1014"/>
                  </a:lnTo>
                  <a:lnTo>
                    <a:pt x="2910" y="965"/>
                  </a:lnTo>
                  <a:lnTo>
                    <a:pt x="2761" y="920"/>
                  </a:lnTo>
                  <a:lnTo>
                    <a:pt x="2618" y="880"/>
                  </a:lnTo>
                  <a:lnTo>
                    <a:pt x="2480" y="842"/>
                  </a:lnTo>
                  <a:lnTo>
                    <a:pt x="2346" y="812"/>
                  </a:lnTo>
                  <a:lnTo>
                    <a:pt x="2219" y="783"/>
                  </a:lnTo>
                  <a:lnTo>
                    <a:pt x="2094" y="760"/>
                  </a:lnTo>
                  <a:lnTo>
                    <a:pt x="1974" y="739"/>
                  </a:lnTo>
                  <a:lnTo>
                    <a:pt x="1859" y="723"/>
                  </a:lnTo>
                  <a:lnTo>
                    <a:pt x="1746" y="712"/>
                  </a:lnTo>
                  <a:lnTo>
                    <a:pt x="1640" y="704"/>
                  </a:lnTo>
                  <a:lnTo>
                    <a:pt x="1535" y="699"/>
                  </a:lnTo>
                  <a:lnTo>
                    <a:pt x="1434" y="699"/>
                  </a:lnTo>
                  <a:lnTo>
                    <a:pt x="1337" y="700"/>
                  </a:lnTo>
                  <a:lnTo>
                    <a:pt x="1242" y="707"/>
                  </a:lnTo>
                  <a:lnTo>
                    <a:pt x="1151" y="718"/>
                  </a:lnTo>
                  <a:lnTo>
                    <a:pt x="1063" y="731"/>
                  </a:lnTo>
                  <a:lnTo>
                    <a:pt x="976" y="749"/>
                  </a:lnTo>
                  <a:lnTo>
                    <a:pt x="893" y="768"/>
                  </a:lnTo>
                  <a:lnTo>
                    <a:pt x="811" y="792"/>
                  </a:lnTo>
                  <a:lnTo>
                    <a:pt x="732" y="820"/>
                  </a:lnTo>
                  <a:lnTo>
                    <a:pt x="652" y="851"/>
                  </a:lnTo>
                  <a:lnTo>
                    <a:pt x="576" y="884"/>
                  </a:lnTo>
                  <a:lnTo>
                    <a:pt x="501" y="920"/>
                  </a:lnTo>
                  <a:lnTo>
                    <a:pt x="427" y="960"/>
                  </a:lnTo>
                  <a:lnTo>
                    <a:pt x="355" y="1004"/>
                  </a:lnTo>
                  <a:lnTo>
                    <a:pt x="283" y="1049"/>
                  </a:lnTo>
                  <a:lnTo>
                    <a:pt x="212" y="1098"/>
                  </a:lnTo>
                  <a:lnTo>
                    <a:pt x="141" y="1149"/>
                  </a:lnTo>
                  <a:lnTo>
                    <a:pt x="71" y="1204"/>
                  </a:lnTo>
                  <a:lnTo>
                    <a:pt x="0" y="1261"/>
                  </a:lnTo>
                </a:path>
              </a:pathLst>
            </a:custGeom>
            <a:noFill/>
            <a:ln w="9525">
              <a:solidFill>
                <a:srgbClr val="FFFFFF">
                  <a:alpha val="50195"/>
                </a:srgbClr>
              </a:solidFill>
              <a:round/>
              <a:headEnd/>
              <a:tailEnd/>
            </a:ln>
          </p:spPr>
          <p:txBody>
            <a:bodyPr lIns="98674" tIns="49339" rIns="98674" bIns="49339"/>
            <a:lstStyle/>
            <a:p>
              <a:pPr defTabSz="981527">
                <a:spcBef>
                  <a:spcPct val="50000"/>
                </a:spcBef>
              </a:pPr>
              <a:endParaRPr lang="ko-KR" altLang="en-US" sz="1000" b="1" dirty="0"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83" name="Freeform 47"/>
            <p:cNvSpPr>
              <a:spLocks/>
            </p:cNvSpPr>
            <p:nvPr userDrawn="1"/>
          </p:nvSpPr>
          <p:spPr bwMode="auto">
            <a:xfrm>
              <a:off x="1187" y="940"/>
              <a:ext cx="5335" cy="688"/>
            </a:xfrm>
            <a:custGeom>
              <a:avLst/>
              <a:gdLst>
                <a:gd name="T0" fmla="*/ 5335 w 5335"/>
                <a:gd name="T1" fmla="*/ 0 h 1376"/>
                <a:gd name="T2" fmla="*/ 5315 w 5335"/>
                <a:gd name="T3" fmla="*/ 71 h 1376"/>
                <a:gd name="T4" fmla="*/ 5289 w 5335"/>
                <a:gd name="T5" fmla="*/ 150 h 1376"/>
                <a:gd name="T6" fmla="*/ 5250 w 5335"/>
                <a:gd name="T7" fmla="*/ 252 h 1376"/>
                <a:gd name="T8" fmla="*/ 5196 w 5335"/>
                <a:gd name="T9" fmla="*/ 371 h 1376"/>
                <a:gd name="T10" fmla="*/ 5127 w 5335"/>
                <a:gd name="T11" fmla="*/ 501 h 1376"/>
                <a:gd name="T12" fmla="*/ 5061 w 5335"/>
                <a:gd name="T13" fmla="*/ 601 h 1376"/>
                <a:gd name="T14" fmla="*/ 5014 w 5335"/>
                <a:gd name="T15" fmla="*/ 667 h 1376"/>
                <a:gd name="T16" fmla="*/ 4960 w 5335"/>
                <a:gd name="T17" fmla="*/ 735 h 1376"/>
                <a:gd name="T18" fmla="*/ 4902 w 5335"/>
                <a:gd name="T19" fmla="*/ 799 h 1376"/>
                <a:gd name="T20" fmla="*/ 4838 w 5335"/>
                <a:gd name="T21" fmla="*/ 862 h 1376"/>
                <a:gd name="T22" fmla="*/ 4770 w 5335"/>
                <a:gd name="T23" fmla="*/ 924 h 1376"/>
                <a:gd name="T24" fmla="*/ 4695 w 5335"/>
                <a:gd name="T25" fmla="*/ 980 h 1376"/>
                <a:gd name="T26" fmla="*/ 4614 w 5335"/>
                <a:gd name="T27" fmla="*/ 1034 h 1376"/>
                <a:gd name="T28" fmla="*/ 4528 w 5335"/>
                <a:gd name="T29" fmla="*/ 1082 h 1376"/>
                <a:gd name="T30" fmla="*/ 4436 w 5335"/>
                <a:gd name="T31" fmla="*/ 1126 h 1376"/>
                <a:gd name="T32" fmla="*/ 4338 w 5335"/>
                <a:gd name="T33" fmla="*/ 1161 h 1376"/>
                <a:gd name="T34" fmla="*/ 4232 w 5335"/>
                <a:gd name="T35" fmla="*/ 1190 h 1376"/>
                <a:gd name="T36" fmla="*/ 4121 w 5335"/>
                <a:gd name="T37" fmla="*/ 1213 h 1376"/>
                <a:gd name="T38" fmla="*/ 4003 w 5335"/>
                <a:gd name="T39" fmla="*/ 1226 h 1376"/>
                <a:gd name="T40" fmla="*/ 3877 w 5335"/>
                <a:gd name="T41" fmla="*/ 1229 h 1376"/>
                <a:gd name="T42" fmla="*/ 3745 w 5335"/>
                <a:gd name="T43" fmla="*/ 1224 h 1376"/>
                <a:gd name="T44" fmla="*/ 3605 w 5335"/>
                <a:gd name="T45" fmla="*/ 1206 h 1376"/>
                <a:gd name="T46" fmla="*/ 3456 w 5335"/>
                <a:gd name="T47" fmla="*/ 1179 h 1376"/>
                <a:gd name="T48" fmla="*/ 3301 w 5335"/>
                <a:gd name="T49" fmla="*/ 1140 h 1376"/>
                <a:gd name="T50" fmla="*/ 3220 w 5335"/>
                <a:gd name="T51" fmla="*/ 1114 h 1376"/>
                <a:gd name="T52" fmla="*/ 2905 w 5335"/>
                <a:gd name="T53" fmla="*/ 1019 h 1376"/>
                <a:gd name="T54" fmla="*/ 2612 w 5335"/>
                <a:gd name="T55" fmla="*/ 938 h 1376"/>
                <a:gd name="T56" fmla="*/ 2340 w 5335"/>
                <a:gd name="T57" fmla="*/ 875 h 1376"/>
                <a:gd name="T58" fmla="*/ 2086 w 5335"/>
                <a:gd name="T59" fmla="*/ 828 h 1376"/>
                <a:gd name="T60" fmla="*/ 1851 w 5335"/>
                <a:gd name="T61" fmla="*/ 798 h 1376"/>
                <a:gd name="T62" fmla="*/ 1630 w 5335"/>
                <a:gd name="T63" fmla="*/ 782 h 1376"/>
                <a:gd name="T64" fmla="*/ 1426 w 5335"/>
                <a:gd name="T65" fmla="*/ 780 h 1376"/>
                <a:gd name="T66" fmla="*/ 1235 w 5335"/>
                <a:gd name="T67" fmla="*/ 795 h 1376"/>
                <a:gd name="T68" fmla="*/ 1099 w 5335"/>
                <a:gd name="T69" fmla="*/ 814 h 1376"/>
                <a:gd name="T70" fmla="*/ 1011 w 5335"/>
                <a:gd name="T71" fmla="*/ 830 h 1376"/>
                <a:gd name="T72" fmla="*/ 927 w 5335"/>
                <a:gd name="T73" fmla="*/ 851 h 1376"/>
                <a:gd name="T74" fmla="*/ 804 w 5335"/>
                <a:gd name="T75" fmla="*/ 888 h 1376"/>
                <a:gd name="T76" fmla="*/ 647 w 5335"/>
                <a:gd name="T77" fmla="*/ 950 h 1376"/>
                <a:gd name="T78" fmla="*/ 496 w 5335"/>
                <a:gd name="T79" fmla="*/ 1024 h 1376"/>
                <a:gd name="T80" fmla="*/ 352 w 5335"/>
                <a:gd name="T81" fmla="*/ 1109 h 1376"/>
                <a:gd name="T82" fmla="*/ 210 w 5335"/>
                <a:gd name="T83" fmla="*/ 1208 h 1376"/>
                <a:gd name="T84" fmla="*/ 70 w 5335"/>
                <a:gd name="T85" fmla="*/ 1316 h 137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5335"/>
                <a:gd name="T130" fmla="*/ 0 h 1376"/>
                <a:gd name="T131" fmla="*/ 5335 w 5335"/>
                <a:gd name="T132" fmla="*/ 1376 h 137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5335" h="1376">
                  <a:moveTo>
                    <a:pt x="5335" y="0"/>
                  </a:moveTo>
                  <a:lnTo>
                    <a:pt x="5335" y="0"/>
                  </a:lnTo>
                  <a:lnTo>
                    <a:pt x="5331" y="18"/>
                  </a:lnTo>
                  <a:lnTo>
                    <a:pt x="5315" y="71"/>
                  </a:lnTo>
                  <a:lnTo>
                    <a:pt x="5304" y="107"/>
                  </a:lnTo>
                  <a:lnTo>
                    <a:pt x="5289" y="150"/>
                  </a:lnTo>
                  <a:lnTo>
                    <a:pt x="5271" y="199"/>
                  </a:lnTo>
                  <a:lnTo>
                    <a:pt x="5250" y="252"/>
                  </a:lnTo>
                  <a:lnTo>
                    <a:pt x="5225" y="310"/>
                  </a:lnTo>
                  <a:lnTo>
                    <a:pt x="5196" y="371"/>
                  </a:lnTo>
                  <a:lnTo>
                    <a:pt x="5163" y="434"/>
                  </a:lnTo>
                  <a:lnTo>
                    <a:pt x="5127" y="501"/>
                  </a:lnTo>
                  <a:lnTo>
                    <a:pt x="5085" y="567"/>
                  </a:lnTo>
                  <a:lnTo>
                    <a:pt x="5061" y="601"/>
                  </a:lnTo>
                  <a:lnTo>
                    <a:pt x="5038" y="635"/>
                  </a:lnTo>
                  <a:lnTo>
                    <a:pt x="5014" y="667"/>
                  </a:lnTo>
                  <a:lnTo>
                    <a:pt x="4988" y="701"/>
                  </a:lnTo>
                  <a:lnTo>
                    <a:pt x="4960" y="735"/>
                  </a:lnTo>
                  <a:lnTo>
                    <a:pt x="4932" y="767"/>
                  </a:lnTo>
                  <a:lnTo>
                    <a:pt x="4902" y="799"/>
                  </a:lnTo>
                  <a:lnTo>
                    <a:pt x="4871" y="832"/>
                  </a:lnTo>
                  <a:lnTo>
                    <a:pt x="4838" y="862"/>
                  </a:lnTo>
                  <a:lnTo>
                    <a:pt x="4804" y="893"/>
                  </a:lnTo>
                  <a:lnTo>
                    <a:pt x="4770" y="924"/>
                  </a:lnTo>
                  <a:lnTo>
                    <a:pt x="4734" y="953"/>
                  </a:lnTo>
                  <a:lnTo>
                    <a:pt x="4695" y="980"/>
                  </a:lnTo>
                  <a:lnTo>
                    <a:pt x="4656" y="1008"/>
                  </a:lnTo>
                  <a:lnTo>
                    <a:pt x="4614" y="1034"/>
                  </a:lnTo>
                  <a:lnTo>
                    <a:pt x="4573" y="1059"/>
                  </a:lnTo>
                  <a:lnTo>
                    <a:pt x="4528" y="1082"/>
                  </a:lnTo>
                  <a:lnTo>
                    <a:pt x="4484" y="1105"/>
                  </a:lnTo>
                  <a:lnTo>
                    <a:pt x="4436" y="1126"/>
                  </a:lnTo>
                  <a:lnTo>
                    <a:pt x="4388" y="1143"/>
                  </a:lnTo>
                  <a:lnTo>
                    <a:pt x="4338" y="1161"/>
                  </a:lnTo>
                  <a:lnTo>
                    <a:pt x="4287" y="1177"/>
                  </a:lnTo>
                  <a:lnTo>
                    <a:pt x="4232" y="1190"/>
                  </a:lnTo>
                  <a:lnTo>
                    <a:pt x="4178" y="1203"/>
                  </a:lnTo>
                  <a:lnTo>
                    <a:pt x="4121" y="1213"/>
                  </a:lnTo>
                  <a:lnTo>
                    <a:pt x="4063" y="1219"/>
                  </a:lnTo>
                  <a:lnTo>
                    <a:pt x="4003" y="1226"/>
                  </a:lnTo>
                  <a:lnTo>
                    <a:pt x="3941" y="1229"/>
                  </a:lnTo>
                  <a:lnTo>
                    <a:pt x="3877" y="1229"/>
                  </a:lnTo>
                  <a:lnTo>
                    <a:pt x="3812" y="1227"/>
                  </a:lnTo>
                  <a:lnTo>
                    <a:pt x="3745" y="1224"/>
                  </a:lnTo>
                  <a:lnTo>
                    <a:pt x="3676" y="1216"/>
                  </a:lnTo>
                  <a:lnTo>
                    <a:pt x="3605" y="1206"/>
                  </a:lnTo>
                  <a:lnTo>
                    <a:pt x="3531" y="1195"/>
                  </a:lnTo>
                  <a:lnTo>
                    <a:pt x="3456" y="1179"/>
                  </a:lnTo>
                  <a:lnTo>
                    <a:pt x="3380" y="1161"/>
                  </a:lnTo>
                  <a:lnTo>
                    <a:pt x="3301" y="1140"/>
                  </a:lnTo>
                  <a:lnTo>
                    <a:pt x="3220" y="1114"/>
                  </a:lnTo>
                  <a:lnTo>
                    <a:pt x="3061" y="1064"/>
                  </a:lnTo>
                  <a:lnTo>
                    <a:pt x="2905" y="1019"/>
                  </a:lnTo>
                  <a:lnTo>
                    <a:pt x="2756" y="977"/>
                  </a:lnTo>
                  <a:lnTo>
                    <a:pt x="2612" y="938"/>
                  </a:lnTo>
                  <a:lnTo>
                    <a:pt x="2473" y="906"/>
                  </a:lnTo>
                  <a:lnTo>
                    <a:pt x="2340" y="875"/>
                  </a:lnTo>
                  <a:lnTo>
                    <a:pt x="2211" y="851"/>
                  </a:lnTo>
                  <a:lnTo>
                    <a:pt x="2086" y="828"/>
                  </a:lnTo>
                  <a:lnTo>
                    <a:pt x="1966" y="811"/>
                  </a:lnTo>
                  <a:lnTo>
                    <a:pt x="1851" y="798"/>
                  </a:lnTo>
                  <a:lnTo>
                    <a:pt x="1739" y="788"/>
                  </a:lnTo>
                  <a:lnTo>
                    <a:pt x="1630" y="782"/>
                  </a:lnTo>
                  <a:lnTo>
                    <a:pt x="1526" y="780"/>
                  </a:lnTo>
                  <a:lnTo>
                    <a:pt x="1426" y="780"/>
                  </a:lnTo>
                  <a:lnTo>
                    <a:pt x="1329" y="785"/>
                  </a:lnTo>
                  <a:lnTo>
                    <a:pt x="1235" y="795"/>
                  </a:lnTo>
                  <a:lnTo>
                    <a:pt x="1143" y="806"/>
                  </a:lnTo>
                  <a:lnTo>
                    <a:pt x="1099" y="814"/>
                  </a:lnTo>
                  <a:lnTo>
                    <a:pt x="1054" y="822"/>
                  </a:lnTo>
                  <a:lnTo>
                    <a:pt x="1011" y="830"/>
                  </a:lnTo>
                  <a:lnTo>
                    <a:pt x="970" y="840"/>
                  </a:lnTo>
                  <a:lnTo>
                    <a:pt x="927" y="851"/>
                  </a:lnTo>
                  <a:lnTo>
                    <a:pt x="885" y="862"/>
                  </a:lnTo>
                  <a:lnTo>
                    <a:pt x="804" y="888"/>
                  </a:lnTo>
                  <a:lnTo>
                    <a:pt x="725" y="917"/>
                  </a:lnTo>
                  <a:lnTo>
                    <a:pt x="647" y="950"/>
                  </a:lnTo>
                  <a:lnTo>
                    <a:pt x="571" y="985"/>
                  </a:lnTo>
                  <a:lnTo>
                    <a:pt x="496" y="1024"/>
                  </a:lnTo>
                  <a:lnTo>
                    <a:pt x="424" y="1064"/>
                  </a:lnTo>
                  <a:lnTo>
                    <a:pt x="352" y="1109"/>
                  </a:lnTo>
                  <a:lnTo>
                    <a:pt x="280" y="1156"/>
                  </a:lnTo>
                  <a:lnTo>
                    <a:pt x="210" y="1208"/>
                  </a:lnTo>
                  <a:lnTo>
                    <a:pt x="139" y="1261"/>
                  </a:lnTo>
                  <a:lnTo>
                    <a:pt x="70" y="1316"/>
                  </a:lnTo>
                  <a:lnTo>
                    <a:pt x="0" y="1376"/>
                  </a:lnTo>
                </a:path>
              </a:pathLst>
            </a:custGeom>
            <a:noFill/>
            <a:ln w="9525">
              <a:solidFill>
                <a:srgbClr val="FFFFFF">
                  <a:alpha val="50195"/>
                </a:srgbClr>
              </a:solidFill>
              <a:round/>
              <a:headEnd/>
              <a:tailEnd/>
            </a:ln>
          </p:spPr>
          <p:txBody>
            <a:bodyPr lIns="98674" tIns="49339" rIns="98674" bIns="49339"/>
            <a:lstStyle/>
            <a:p>
              <a:pPr defTabSz="981527">
                <a:spcBef>
                  <a:spcPct val="50000"/>
                </a:spcBef>
              </a:pPr>
              <a:endParaRPr lang="ko-KR" altLang="en-US" sz="1000" b="1" dirty="0"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84" name="Freeform 48"/>
            <p:cNvSpPr>
              <a:spLocks/>
            </p:cNvSpPr>
            <p:nvPr userDrawn="1"/>
          </p:nvSpPr>
          <p:spPr bwMode="auto">
            <a:xfrm>
              <a:off x="1229" y="911"/>
              <a:ext cx="5314" cy="745"/>
            </a:xfrm>
            <a:custGeom>
              <a:avLst/>
              <a:gdLst>
                <a:gd name="T0" fmla="*/ 5314 w 5314"/>
                <a:gd name="T1" fmla="*/ 0 h 1490"/>
                <a:gd name="T2" fmla="*/ 5296 w 5314"/>
                <a:gd name="T3" fmla="*/ 71 h 1490"/>
                <a:gd name="T4" fmla="*/ 5271 w 5314"/>
                <a:gd name="T5" fmla="*/ 153 h 1490"/>
                <a:gd name="T6" fmla="*/ 5233 w 5314"/>
                <a:gd name="T7" fmla="*/ 257 h 1490"/>
                <a:gd name="T8" fmla="*/ 5180 w 5314"/>
                <a:gd name="T9" fmla="*/ 376 h 1490"/>
                <a:gd name="T10" fmla="*/ 5112 w 5314"/>
                <a:gd name="T11" fmla="*/ 507 h 1490"/>
                <a:gd name="T12" fmla="*/ 5050 w 5314"/>
                <a:gd name="T13" fmla="*/ 609 h 1490"/>
                <a:gd name="T14" fmla="*/ 5003 w 5314"/>
                <a:gd name="T15" fmla="*/ 678 h 1490"/>
                <a:gd name="T16" fmla="*/ 4950 w 5314"/>
                <a:gd name="T17" fmla="*/ 746 h 1490"/>
                <a:gd name="T18" fmla="*/ 4893 w 5314"/>
                <a:gd name="T19" fmla="*/ 812 h 1490"/>
                <a:gd name="T20" fmla="*/ 4830 w 5314"/>
                <a:gd name="T21" fmla="*/ 878 h 1490"/>
                <a:gd name="T22" fmla="*/ 4762 w 5314"/>
                <a:gd name="T23" fmla="*/ 940 h 1490"/>
                <a:gd name="T24" fmla="*/ 4689 w 5314"/>
                <a:gd name="T25" fmla="*/ 999 h 1490"/>
                <a:gd name="T26" fmla="*/ 4610 w 5314"/>
                <a:gd name="T27" fmla="*/ 1054 h 1490"/>
                <a:gd name="T28" fmla="*/ 4524 w 5314"/>
                <a:gd name="T29" fmla="*/ 1104 h 1490"/>
                <a:gd name="T30" fmla="*/ 4432 w 5314"/>
                <a:gd name="T31" fmla="*/ 1150 h 1490"/>
                <a:gd name="T32" fmla="*/ 4335 w 5314"/>
                <a:gd name="T33" fmla="*/ 1188 h 1490"/>
                <a:gd name="T34" fmla="*/ 4229 w 5314"/>
                <a:gd name="T35" fmla="*/ 1219 h 1490"/>
                <a:gd name="T36" fmla="*/ 4118 w 5314"/>
                <a:gd name="T37" fmla="*/ 1243 h 1490"/>
                <a:gd name="T38" fmla="*/ 4000 w 5314"/>
                <a:gd name="T39" fmla="*/ 1259 h 1490"/>
                <a:gd name="T40" fmla="*/ 3875 w 5314"/>
                <a:gd name="T41" fmla="*/ 1266 h 1490"/>
                <a:gd name="T42" fmla="*/ 3742 w 5314"/>
                <a:gd name="T43" fmla="*/ 1263 h 1490"/>
                <a:gd name="T44" fmla="*/ 3602 w 5314"/>
                <a:gd name="T45" fmla="*/ 1248 h 1490"/>
                <a:gd name="T46" fmla="*/ 3453 w 5314"/>
                <a:gd name="T47" fmla="*/ 1224 h 1490"/>
                <a:gd name="T48" fmla="*/ 3298 w 5314"/>
                <a:gd name="T49" fmla="*/ 1187 h 1490"/>
                <a:gd name="T50" fmla="*/ 3217 w 5314"/>
                <a:gd name="T51" fmla="*/ 1164 h 1490"/>
                <a:gd name="T52" fmla="*/ 2899 w 5314"/>
                <a:gd name="T53" fmla="*/ 1074 h 1490"/>
                <a:gd name="T54" fmla="*/ 2605 w 5314"/>
                <a:gd name="T55" fmla="*/ 999 h 1490"/>
                <a:gd name="T56" fmla="*/ 2333 w 5314"/>
                <a:gd name="T57" fmla="*/ 941 h 1490"/>
                <a:gd name="T58" fmla="*/ 2079 w 5314"/>
                <a:gd name="T59" fmla="*/ 899 h 1490"/>
                <a:gd name="T60" fmla="*/ 1843 w 5314"/>
                <a:gd name="T61" fmla="*/ 872 h 1490"/>
                <a:gd name="T62" fmla="*/ 1622 w 5314"/>
                <a:gd name="T63" fmla="*/ 861 h 1490"/>
                <a:gd name="T64" fmla="*/ 1418 w 5314"/>
                <a:gd name="T65" fmla="*/ 864 h 1490"/>
                <a:gd name="T66" fmla="*/ 1226 w 5314"/>
                <a:gd name="T67" fmla="*/ 882 h 1490"/>
                <a:gd name="T68" fmla="*/ 1134 w 5314"/>
                <a:gd name="T69" fmla="*/ 896 h 1490"/>
                <a:gd name="T70" fmla="*/ 1047 w 5314"/>
                <a:gd name="T71" fmla="*/ 912 h 1490"/>
                <a:gd name="T72" fmla="*/ 961 w 5314"/>
                <a:gd name="T73" fmla="*/ 933 h 1490"/>
                <a:gd name="T74" fmla="*/ 878 w 5314"/>
                <a:gd name="T75" fmla="*/ 957 h 1490"/>
                <a:gd name="T76" fmla="*/ 718 w 5314"/>
                <a:gd name="T77" fmla="*/ 1016 h 1490"/>
                <a:gd name="T78" fmla="*/ 565 w 5314"/>
                <a:gd name="T79" fmla="*/ 1087 h 1490"/>
                <a:gd name="T80" fmla="*/ 419 w 5314"/>
                <a:gd name="T81" fmla="*/ 1171 h 1490"/>
                <a:gd name="T82" fmla="*/ 276 w 5314"/>
                <a:gd name="T83" fmla="*/ 1266 h 1490"/>
                <a:gd name="T84" fmla="*/ 138 w 5314"/>
                <a:gd name="T85" fmla="*/ 1372 h 1490"/>
                <a:gd name="T86" fmla="*/ 0 w 5314"/>
                <a:gd name="T87" fmla="*/ 1490 h 149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5314"/>
                <a:gd name="T133" fmla="*/ 0 h 1490"/>
                <a:gd name="T134" fmla="*/ 5314 w 5314"/>
                <a:gd name="T135" fmla="*/ 1490 h 149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5314" h="1490">
                  <a:moveTo>
                    <a:pt x="5314" y="0"/>
                  </a:moveTo>
                  <a:lnTo>
                    <a:pt x="5314" y="0"/>
                  </a:lnTo>
                  <a:lnTo>
                    <a:pt x="5309" y="19"/>
                  </a:lnTo>
                  <a:lnTo>
                    <a:pt x="5296" y="71"/>
                  </a:lnTo>
                  <a:lnTo>
                    <a:pt x="5284" y="110"/>
                  </a:lnTo>
                  <a:lnTo>
                    <a:pt x="5271" y="153"/>
                  </a:lnTo>
                  <a:lnTo>
                    <a:pt x="5254" y="202"/>
                  </a:lnTo>
                  <a:lnTo>
                    <a:pt x="5233" y="257"/>
                  </a:lnTo>
                  <a:lnTo>
                    <a:pt x="5208" y="315"/>
                  </a:lnTo>
                  <a:lnTo>
                    <a:pt x="5180" y="376"/>
                  </a:lnTo>
                  <a:lnTo>
                    <a:pt x="5148" y="441"/>
                  </a:lnTo>
                  <a:lnTo>
                    <a:pt x="5112" y="507"/>
                  </a:lnTo>
                  <a:lnTo>
                    <a:pt x="5072" y="575"/>
                  </a:lnTo>
                  <a:lnTo>
                    <a:pt x="5050" y="609"/>
                  </a:lnTo>
                  <a:lnTo>
                    <a:pt x="5026" y="644"/>
                  </a:lnTo>
                  <a:lnTo>
                    <a:pt x="5003" y="678"/>
                  </a:lnTo>
                  <a:lnTo>
                    <a:pt x="4976" y="712"/>
                  </a:lnTo>
                  <a:lnTo>
                    <a:pt x="4950" y="746"/>
                  </a:lnTo>
                  <a:lnTo>
                    <a:pt x="4922" y="780"/>
                  </a:lnTo>
                  <a:lnTo>
                    <a:pt x="4893" y="812"/>
                  </a:lnTo>
                  <a:lnTo>
                    <a:pt x="4862" y="846"/>
                  </a:lnTo>
                  <a:lnTo>
                    <a:pt x="4830" y="878"/>
                  </a:lnTo>
                  <a:lnTo>
                    <a:pt x="4797" y="909"/>
                  </a:lnTo>
                  <a:lnTo>
                    <a:pt x="4762" y="940"/>
                  </a:lnTo>
                  <a:lnTo>
                    <a:pt x="4726" y="970"/>
                  </a:lnTo>
                  <a:lnTo>
                    <a:pt x="4689" y="999"/>
                  </a:lnTo>
                  <a:lnTo>
                    <a:pt x="4650" y="1027"/>
                  </a:lnTo>
                  <a:lnTo>
                    <a:pt x="4610" y="1054"/>
                  </a:lnTo>
                  <a:lnTo>
                    <a:pt x="4568" y="1080"/>
                  </a:lnTo>
                  <a:lnTo>
                    <a:pt x="4524" y="1104"/>
                  </a:lnTo>
                  <a:lnTo>
                    <a:pt x="4479" y="1127"/>
                  </a:lnTo>
                  <a:lnTo>
                    <a:pt x="4432" y="1150"/>
                  </a:lnTo>
                  <a:lnTo>
                    <a:pt x="4385" y="1169"/>
                  </a:lnTo>
                  <a:lnTo>
                    <a:pt x="4335" y="1188"/>
                  </a:lnTo>
                  <a:lnTo>
                    <a:pt x="4283" y="1205"/>
                  </a:lnTo>
                  <a:lnTo>
                    <a:pt x="4229" y="1219"/>
                  </a:lnTo>
                  <a:lnTo>
                    <a:pt x="4175" y="1232"/>
                  </a:lnTo>
                  <a:lnTo>
                    <a:pt x="4118" y="1243"/>
                  </a:lnTo>
                  <a:lnTo>
                    <a:pt x="4060" y="1251"/>
                  </a:lnTo>
                  <a:lnTo>
                    <a:pt x="4000" y="1259"/>
                  </a:lnTo>
                  <a:lnTo>
                    <a:pt x="3939" y="1263"/>
                  </a:lnTo>
                  <a:lnTo>
                    <a:pt x="3875" y="1266"/>
                  </a:lnTo>
                  <a:lnTo>
                    <a:pt x="3810" y="1264"/>
                  </a:lnTo>
                  <a:lnTo>
                    <a:pt x="3742" y="1263"/>
                  </a:lnTo>
                  <a:lnTo>
                    <a:pt x="3673" y="1256"/>
                  </a:lnTo>
                  <a:lnTo>
                    <a:pt x="3602" y="1248"/>
                  </a:lnTo>
                  <a:lnTo>
                    <a:pt x="3528" y="1237"/>
                  </a:lnTo>
                  <a:lnTo>
                    <a:pt x="3453" y="1224"/>
                  </a:lnTo>
                  <a:lnTo>
                    <a:pt x="3377" y="1206"/>
                  </a:lnTo>
                  <a:lnTo>
                    <a:pt x="3298" y="1187"/>
                  </a:lnTo>
                  <a:lnTo>
                    <a:pt x="3217" y="1164"/>
                  </a:lnTo>
                  <a:lnTo>
                    <a:pt x="3055" y="1116"/>
                  </a:lnTo>
                  <a:lnTo>
                    <a:pt x="2899" y="1074"/>
                  </a:lnTo>
                  <a:lnTo>
                    <a:pt x="2751" y="1033"/>
                  </a:lnTo>
                  <a:lnTo>
                    <a:pt x="2605" y="999"/>
                  </a:lnTo>
                  <a:lnTo>
                    <a:pt x="2466" y="969"/>
                  </a:lnTo>
                  <a:lnTo>
                    <a:pt x="2333" y="941"/>
                  </a:lnTo>
                  <a:lnTo>
                    <a:pt x="2202" y="919"/>
                  </a:lnTo>
                  <a:lnTo>
                    <a:pt x="2079" y="899"/>
                  </a:lnTo>
                  <a:lnTo>
                    <a:pt x="1958" y="885"/>
                  </a:lnTo>
                  <a:lnTo>
                    <a:pt x="1843" y="872"/>
                  </a:lnTo>
                  <a:lnTo>
                    <a:pt x="1730" y="865"/>
                  </a:lnTo>
                  <a:lnTo>
                    <a:pt x="1622" y="861"/>
                  </a:lnTo>
                  <a:lnTo>
                    <a:pt x="1518" y="861"/>
                  </a:lnTo>
                  <a:lnTo>
                    <a:pt x="1418" y="864"/>
                  </a:lnTo>
                  <a:lnTo>
                    <a:pt x="1321" y="872"/>
                  </a:lnTo>
                  <a:lnTo>
                    <a:pt x="1226" y="882"/>
                  </a:lnTo>
                  <a:lnTo>
                    <a:pt x="1180" y="888"/>
                  </a:lnTo>
                  <a:lnTo>
                    <a:pt x="1134" y="896"/>
                  </a:lnTo>
                  <a:lnTo>
                    <a:pt x="1090" y="904"/>
                  </a:lnTo>
                  <a:lnTo>
                    <a:pt x="1047" y="912"/>
                  </a:lnTo>
                  <a:lnTo>
                    <a:pt x="1004" y="924"/>
                  </a:lnTo>
                  <a:lnTo>
                    <a:pt x="961" y="933"/>
                  </a:lnTo>
                  <a:lnTo>
                    <a:pt x="919" y="945"/>
                  </a:lnTo>
                  <a:lnTo>
                    <a:pt x="878" y="957"/>
                  </a:lnTo>
                  <a:lnTo>
                    <a:pt x="797" y="985"/>
                  </a:lnTo>
                  <a:lnTo>
                    <a:pt x="718" y="1016"/>
                  </a:lnTo>
                  <a:lnTo>
                    <a:pt x="640" y="1050"/>
                  </a:lnTo>
                  <a:lnTo>
                    <a:pt x="565" y="1087"/>
                  </a:lnTo>
                  <a:lnTo>
                    <a:pt x="492" y="1127"/>
                  </a:lnTo>
                  <a:lnTo>
                    <a:pt x="419" y="1171"/>
                  </a:lnTo>
                  <a:lnTo>
                    <a:pt x="347" y="1216"/>
                  </a:lnTo>
                  <a:lnTo>
                    <a:pt x="276" y="1266"/>
                  </a:lnTo>
                  <a:lnTo>
                    <a:pt x="207" y="1318"/>
                  </a:lnTo>
                  <a:lnTo>
                    <a:pt x="138" y="1372"/>
                  </a:lnTo>
                  <a:lnTo>
                    <a:pt x="70" y="1431"/>
                  </a:lnTo>
                  <a:lnTo>
                    <a:pt x="0" y="1490"/>
                  </a:lnTo>
                </a:path>
              </a:pathLst>
            </a:custGeom>
            <a:noFill/>
            <a:ln w="9525">
              <a:solidFill>
                <a:srgbClr val="FFFFFF">
                  <a:alpha val="50195"/>
                </a:srgbClr>
              </a:solidFill>
              <a:round/>
              <a:headEnd/>
              <a:tailEnd/>
            </a:ln>
          </p:spPr>
          <p:txBody>
            <a:bodyPr lIns="98674" tIns="49339" rIns="98674" bIns="49339"/>
            <a:lstStyle/>
            <a:p>
              <a:pPr defTabSz="981527">
                <a:spcBef>
                  <a:spcPct val="50000"/>
                </a:spcBef>
              </a:pPr>
              <a:endParaRPr lang="ko-KR" altLang="en-US" sz="1000" b="1" dirty="0"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85" name="Freeform 49"/>
            <p:cNvSpPr>
              <a:spLocks/>
            </p:cNvSpPr>
            <p:nvPr userDrawn="1"/>
          </p:nvSpPr>
          <p:spPr bwMode="auto">
            <a:xfrm>
              <a:off x="1272" y="882"/>
              <a:ext cx="5291" cy="803"/>
            </a:xfrm>
            <a:custGeom>
              <a:avLst/>
              <a:gdLst>
                <a:gd name="T0" fmla="*/ 5291 w 5291"/>
                <a:gd name="T1" fmla="*/ 0 h 1606"/>
                <a:gd name="T2" fmla="*/ 5273 w 5291"/>
                <a:gd name="T3" fmla="*/ 73 h 1606"/>
                <a:gd name="T4" fmla="*/ 5250 w 5291"/>
                <a:gd name="T5" fmla="*/ 155 h 1606"/>
                <a:gd name="T6" fmla="*/ 5214 w 5291"/>
                <a:gd name="T7" fmla="*/ 260 h 1606"/>
                <a:gd name="T8" fmla="*/ 5162 w 5291"/>
                <a:gd name="T9" fmla="*/ 381 h 1606"/>
                <a:gd name="T10" fmla="*/ 5097 w 5291"/>
                <a:gd name="T11" fmla="*/ 515 h 1606"/>
                <a:gd name="T12" fmla="*/ 5036 w 5291"/>
                <a:gd name="T13" fmla="*/ 618 h 1606"/>
                <a:gd name="T14" fmla="*/ 4989 w 5291"/>
                <a:gd name="T15" fmla="*/ 688 h 1606"/>
                <a:gd name="T16" fmla="*/ 4937 w 5291"/>
                <a:gd name="T17" fmla="*/ 757 h 1606"/>
                <a:gd name="T18" fmla="*/ 4882 w 5291"/>
                <a:gd name="T19" fmla="*/ 827 h 1606"/>
                <a:gd name="T20" fmla="*/ 4821 w 5291"/>
                <a:gd name="T21" fmla="*/ 893 h 1606"/>
                <a:gd name="T22" fmla="*/ 4753 w 5291"/>
                <a:gd name="T23" fmla="*/ 956 h 1606"/>
                <a:gd name="T24" fmla="*/ 4681 w 5291"/>
                <a:gd name="T25" fmla="*/ 1017 h 1606"/>
                <a:gd name="T26" fmla="*/ 4603 w 5291"/>
                <a:gd name="T27" fmla="*/ 1074 h 1606"/>
                <a:gd name="T28" fmla="*/ 4518 w 5291"/>
                <a:gd name="T29" fmla="*/ 1127 h 1606"/>
                <a:gd name="T30" fmla="*/ 4426 w 5291"/>
                <a:gd name="T31" fmla="*/ 1174 h 1606"/>
                <a:gd name="T32" fmla="*/ 4329 w 5291"/>
                <a:gd name="T33" fmla="*/ 1214 h 1606"/>
                <a:gd name="T34" fmla="*/ 4225 w 5291"/>
                <a:gd name="T35" fmla="*/ 1248 h 1606"/>
                <a:gd name="T36" fmla="*/ 4114 w 5291"/>
                <a:gd name="T37" fmla="*/ 1274 h 1606"/>
                <a:gd name="T38" fmla="*/ 3996 w 5291"/>
                <a:gd name="T39" fmla="*/ 1292 h 1606"/>
                <a:gd name="T40" fmla="*/ 3871 w 5291"/>
                <a:gd name="T41" fmla="*/ 1301 h 1606"/>
                <a:gd name="T42" fmla="*/ 3738 w 5291"/>
                <a:gd name="T43" fmla="*/ 1301 h 1606"/>
                <a:gd name="T44" fmla="*/ 3598 w 5291"/>
                <a:gd name="T45" fmla="*/ 1290 h 1606"/>
                <a:gd name="T46" fmla="*/ 3449 w 5291"/>
                <a:gd name="T47" fmla="*/ 1267 h 1606"/>
                <a:gd name="T48" fmla="*/ 3292 w 5291"/>
                <a:gd name="T49" fmla="*/ 1233 h 1606"/>
                <a:gd name="T50" fmla="*/ 3212 w 5291"/>
                <a:gd name="T51" fmla="*/ 1212 h 1606"/>
                <a:gd name="T52" fmla="*/ 2894 w 5291"/>
                <a:gd name="T53" fmla="*/ 1129 h 1606"/>
                <a:gd name="T54" fmla="*/ 2598 w 5291"/>
                <a:gd name="T55" fmla="*/ 1059 h 1606"/>
                <a:gd name="T56" fmla="*/ 2323 w 5291"/>
                <a:gd name="T57" fmla="*/ 1007 h 1606"/>
                <a:gd name="T58" fmla="*/ 2069 w 5291"/>
                <a:gd name="T59" fmla="*/ 970 h 1606"/>
                <a:gd name="T60" fmla="*/ 1833 w 5291"/>
                <a:gd name="T61" fmla="*/ 948 h 1606"/>
                <a:gd name="T62" fmla="*/ 1612 w 5291"/>
                <a:gd name="T63" fmla="*/ 941 h 1606"/>
                <a:gd name="T64" fmla="*/ 1408 w 5291"/>
                <a:gd name="T65" fmla="*/ 948 h 1606"/>
                <a:gd name="T66" fmla="*/ 1216 w 5291"/>
                <a:gd name="T67" fmla="*/ 969 h 1606"/>
                <a:gd name="T68" fmla="*/ 1126 w 5291"/>
                <a:gd name="T69" fmla="*/ 985 h 1606"/>
                <a:gd name="T70" fmla="*/ 1037 w 5291"/>
                <a:gd name="T71" fmla="*/ 1004 h 1606"/>
                <a:gd name="T72" fmla="*/ 953 w 5291"/>
                <a:gd name="T73" fmla="*/ 1027 h 1606"/>
                <a:gd name="T74" fmla="*/ 869 w 5291"/>
                <a:gd name="T75" fmla="*/ 1053 h 1606"/>
                <a:gd name="T76" fmla="*/ 789 w 5291"/>
                <a:gd name="T77" fmla="*/ 1082 h 1606"/>
                <a:gd name="T78" fmla="*/ 635 w 5291"/>
                <a:gd name="T79" fmla="*/ 1150 h 1606"/>
                <a:gd name="T80" fmla="*/ 486 w 5291"/>
                <a:gd name="T81" fmla="*/ 1230 h 1606"/>
                <a:gd name="T82" fmla="*/ 343 w 5291"/>
                <a:gd name="T83" fmla="*/ 1324 h 1606"/>
                <a:gd name="T84" fmla="*/ 204 w 5291"/>
                <a:gd name="T85" fmla="*/ 1429 h 1606"/>
                <a:gd name="T86" fmla="*/ 68 w 5291"/>
                <a:gd name="T87" fmla="*/ 1545 h 160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5291"/>
                <a:gd name="T133" fmla="*/ 0 h 1606"/>
                <a:gd name="T134" fmla="*/ 5291 w 5291"/>
                <a:gd name="T135" fmla="*/ 1606 h 160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5291" h="1606">
                  <a:moveTo>
                    <a:pt x="5291" y="0"/>
                  </a:moveTo>
                  <a:lnTo>
                    <a:pt x="5291" y="0"/>
                  </a:lnTo>
                  <a:lnTo>
                    <a:pt x="5287" y="19"/>
                  </a:lnTo>
                  <a:lnTo>
                    <a:pt x="5273" y="73"/>
                  </a:lnTo>
                  <a:lnTo>
                    <a:pt x="5264" y="111"/>
                  </a:lnTo>
                  <a:lnTo>
                    <a:pt x="5250" y="155"/>
                  </a:lnTo>
                  <a:lnTo>
                    <a:pt x="5233" y="205"/>
                  </a:lnTo>
                  <a:lnTo>
                    <a:pt x="5214" y="260"/>
                  </a:lnTo>
                  <a:lnTo>
                    <a:pt x="5190" y="318"/>
                  </a:lnTo>
                  <a:lnTo>
                    <a:pt x="5162" y="381"/>
                  </a:lnTo>
                  <a:lnTo>
                    <a:pt x="5132" y="447"/>
                  </a:lnTo>
                  <a:lnTo>
                    <a:pt x="5097" y="515"/>
                  </a:lnTo>
                  <a:lnTo>
                    <a:pt x="5057" y="583"/>
                  </a:lnTo>
                  <a:lnTo>
                    <a:pt x="5036" y="618"/>
                  </a:lnTo>
                  <a:lnTo>
                    <a:pt x="5014" y="654"/>
                  </a:lnTo>
                  <a:lnTo>
                    <a:pt x="4989" y="688"/>
                  </a:lnTo>
                  <a:lnTo>
                    <a:pt x="4964" y="723"/>
                  </a:lnTo>
                  <a:lnTo>
                    <a:pt x="4937" y="757"/>
                  </a:lnTo>
                  <a:lnTo>
                    <a:pt x="4911" y="791"/>
                  </a:lnTo>
                  <a:lnTo>
                    <a:pt x="4882" y="827"/>
                  </a:lnTo>
                  <a:lnTo>
                    <a:pt x="4851" y="859"/>
                  </a:lnTo>
                  <a:lnTo>
                    <a:pt x="4821" y="893"/>
                  </a:lnTo>
                  <a:lnTo>
                    <a:pt x="4787" y="925"/>
                  </a:lnTo>
                  <a:lnTo>
                    <a:pt x="4753" y="956"/>
                  </a:lnTo>
                  <a:lnTo>
                    <a:pt x="4718" y="988"/>
                  </a:lnTo>
                  <a:lnTo>
                    <a:pt x="4681" y="1017"/>
                  </a:lnTo>
                  <a:lnTo>
                    <a:pt x="4642" y="1046"/>
                  </a:lnTo>
                  <a:lnTo>
                    <a:pt x="4603" y="1074"/>
                  </a:lnTo>
                  <a:lnTo>
                    <a:pt x="4561" y="1101"/>
                  </a:lnTo>
                  <a:lnTo>
                    <a:pt x="4518" y="1127"/>
                  </a:lnTo>
                  <a:lnTo>
                    <a:pt x="4472" y="1151"/>
                  </a:lnTo>
                  <a:lnTo>
                    <a:pt x="4426" y="1174"/>
                  </a:lnTo>
                  <a:lnTo>
                    <a:pt x="4379" y="1195"/>
                  </a:lnTo>
                  <a:lnTo>
                    <a:pt x="4329" y="1214"/>
                  </a:lnTo>
                  <a:lnTo>
                    <a:pt x="4278" y="1232"/>
                  </a:lnTo>
                  <a:lnTo>
                    <a:pt x="4225" y="1248"/>
                  </a:lnTo>
                  <a:lnTo>
                    <a:pt x="4171" y="1263"/>
                  </a:lnTo>
                  <a:lnTo>
                    <a:pt x="4114" y="1274"/>
                  </a:lnTo>
                  <a:lnTo>
                    <a:pt x="4056" y="1284"/>
                  </a:lnTo>
                  <a:lnTo>
                    <a:pt x="3996" y="1292"/>
                  </a:lnTo>
                  <a:lnTo>
                    <a:pt x="3935" y="1298"/>
                  </a:lnTo>
                  <a:lnTo>
                    <a:pt x="3871" y="1301"/>
                  </a:lnTo>
                  <a:lnTo>
                    <a:pt x="3806" y="1303"/>
                  </a:lnTo>
                  <a:lnTo>
                    <a:pt x="3738" y="1301"/>
                  </a:lnTo>
                  <a:lnTo>
                    <a:pt x="3668" y="1296"/>
                  </a:lnTo>
                  <a:lnTo>
                    <a:pt x="3598" y="1290"/>
                  </a:lnTo>
                  <a:lnTo>
                    <a:pt x="3524" y="1280"/>
                  </a:lnTo>
                  <a:lnTo>
                    <a:pt x="3449" y="1267"/>
                  </a:lnTo>
                  <a:lnTo>
                    <a:pt x="3371" y="1253"/>
                  </a:lnTo>
                  <a:lnTo>
                    <a:pt x="3292" y="1233"/>
                  </a:lnTo>
                  <a:lnTo>
                    <a:pt x="3212" y="1212"/>
                  </a:lnTo>
                  <a:lnTo>
                    <a:pt x="3049" y="1167"/>
                  </a:lnTo>
                  <a:lnTo>
                    <a:pt x="2894" y="1129"/>
                  </a:lnTo>
                  <a:lnTo>
                    <a:pt x="2742" y="1091"/>
                  </a:lnTo>
                  <a:lnTo>
                    <a:pt x="2598" y="1059"/>
                  </a:lnTo>
                  <a:lnTo>
                    <a:pt x="2458" y="1032"/>
                  </a:lnTo>
                  <a:lnTo>
                    <a:pt x="2323" y="1007"/>
                  </a:lnTo>
                  <a:lnTo>
                    <a:pt x="2194" y="986"/>
                  </a:lnTo>
                  <a:lnTo>
                    <a:pt x="2069" y="970"/>
                  </a:lnTo>
                  <a:lnTo>
                    <a:pt x="1948" y="957"/>
                  </a:lnTo>
                  <a:lnTo>
                    <a:pt x="1833" y="948"/>
                  </a:lnTo>
                  <a:lnTo>
                    <a:pt x="1720" y="943"/>
                  </a:lnTo>
                  <a:lnTo>
                    <a:pt x="1612" y="941"/>
                  </a:lnTo>
                  <a:lnTo>
                    <a:pt x="1508" y="943"/>
                  </a:lnTo>
                  <a:lnTo>
                    <a:pt x="1408" y="948"/>
                  </a:lnTo>
                  <a:lnTo>
                    <a:pt x="1311" y="957"/>
                  </a:lnTo>
                  <a:lnTo>
                    <a:pt x="1216" y="969"/>
                  </a:lnTo>
                  <a:lnTo>
                    <a:pt x="1171" y="977"/>
                  </a:lnTo>
                  <a:lnTo>
                    <a:pt x="1126" y="985"/>
                  </a:lnTo>
                  <a:lnTo>
                    <a:pt x="1082" y="994"/>
                  </a:lnTo>
                  <a:lnTo>
                    <a:pt x="1037" y="1004"/>
                  </a:lnTo>
                  <a:lnTo>
                    <a:pt x="994" y="1015"/>
                  </a:lnTo>
                  <a:lnTo>
                    <a:pt x="953" y="1027"/>
                  </a:lnTo>
                  <a:lnTo>
                    <a:pt x="911" y="1040"/>
                  </a:lnTo>
                  <a:lnTo>
                    <a:pt x="869" y="1053"/>
                  </a:lnTo>
                  <a:lnTo>
                    <a:pt x="829" y="1067"/>
                  </a:lnTo>
                  <a:lnTo>
                    <a:pt x="789" y="1082"/>
                  </a:lnTo>
                  <a:lnTo>
                    <a:pt x="711" y="1114"/>
                  </a:lnTo>
                  <a:lnTo>
                    <a:pt x="635" y="1150"/>
                  </a:lnTo>
                  <a:lnTo>
                    <a:pt x="560" y="1188"/>
                  </a:lnTo>
                  <a:lnTo>
                    <a:pt x="486" y="1230"/>
                  </a:lnTo>
                  <a:lnTo>
                    <a:pt x="414" y="1275"/>
                  </a:lnTo>
                  <a:lnTo>
                    <a:pt x="343" y="1324"/>
                  </a:lnTo>
                  <a:lnTo>
                    <a:pt x="274" y="1374"/>
                  </a:lnTo>
                  <a:lnTo>
                    <a:pt x="204" y="1429"/>
                  </a:lnTo>
                  <a:lnTo>
                    <a:pt x="136" y="1485"/>
                  </a:lnTo>
                  <a:lnTo>
                    <a:pt x="68" y="1545"/>
                  </a:lnTo>
                  <a:lnTo>
                    <a:pt x="0" y="1606"/>
                  </a:lnTo>
                </a:path>
              </a:pathLst>
            </a:custGeom>
            <a:noFill/>
            <a:ln w="9525">
              <a:solidFill>
                <a:srgbClr val="FFFFFF">
                  <a:alpha val="50195"/>
                </a:srgbClr>
              </a:solidFill>
              <a:round/>
              <a:headEnd/>
              <a:tailEnd/>
            </a:ln>
          </p:spPr>
          <p:txBody>
            <a:bodyPr lIns="98674" tIns="49339" rIns="98674" bIns="49339"/>
            <a:lstStyle/>
            <a:p>
              <a:pPr defTabSz="981527">
                <a:spcBef>
                  <a:spcPct val="50000"/>
                </a:spcBef>
              </a:pPr>
              <a:endParaRPr lang="ko-KR" altLang="en-US" sz="1000" b="1" dirty="0"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86" name="Freeform 50"/>
            <p:cNvSpPr>
              <a:spLocks/>
            </p:cNvSpPr>
            <p:nvPr userDrawn="1"/>
          </p:nvSpPr>
          <p:spPr bwMode="auto">
            <a:xfrm>
              <a:off x="1317" y="854"/>
              <a:ext cx="5265" cy="860"/>
            </a:xfrm>
            <a:custGeom>
              <a:avLst/>
              <a:gdLst>
                <a:gd name="T0" fmla="*/ 5265 w 5265"/>
                <a:gd name="T1" fmla="*/ 0 h 1722"/>
                <a:gd name="T2" fmla="*/ 5249 w 5265"/>
                <a:gd name="T3" fmla="*/ 73 h 1722"/>
                <a:gd name="T4" fmla="*/ 5226 w 5265"/>
                <a:gd name="T5" fmla="*/ 155 h 1722"/>
                <a:gd name="T6" fmla="*/ 5191 w 5265"/>
                <a:gd name="T7" fmla="*/ 262 h 1722"/>
                <a:gd name="T8" fmla="*/ 5142 w 5265"/>
                <a:gd name="T9" fmla="*/ 385 h 1722"/>
                <a:gd name="T10" fmla="*/ 5078 w 5265"/>
                <a:gd name="T11" fmla="*/ 520 h 1722"/>
                <a:gd name="T12" fmla="*/ 5019 w 5265"/>
                <a:gd name="T13" fmla="*/ 625 h 1722"/>
                <a:gd name="T14" fmla="*/ 4974 w 5265"/>
                <a:gd name="T15" fmla="*/ 696 h 1722"/>
                <a:gd name="T16" fmla="*/ 4923 w 5265"/>
                <a:gd name="T17" fmla="*/ 767 h 1722"/>
                <a:gd name="T18" fmla="*/ 4869 w 5265"/>
                <a:gd name="T19" fmla="*/ 838 h 1722"/>
                <a:gd name="T20" fmla="*/ 4808 w 5265"/>
                <a:gd name="T21" fmla="*/ 906 h 1722"/>
                <a:gd name="T22" fmla="*/ 4741 w 5265"/>
                <a:gd name="T23" fmla="*/ 971 h 1722"/>
                <a:gd name="T24" fmla="*/ 4670 w 5265"/>
                <a:gd name="T25" fmla="*/ 1034 h 1722"/>
                <a:gd name="T26" fmla="*/ 4593 w 5265"/>
                <a:gd name="T27" fmla="*/ 1093 h 1722"/>
                <a:gd name="T28" fmla="*/ 4509 w 5265"/>
                <a:gd name="T29" fmla="*/ 1147 h 1722"/>
                <a:gd name="T30" fmla="*/ 4419 w 5265"/>
                <a:gd name="T31" fmla="*/ 1195 h 1722"/>
                <a:gd name="T32" fmla="*/ 4322 w 5265"/>
                <a:gd name="T33" fmla="*/ 1239 h 1722"/>
                <a:gd name="T34" fmla="*/ 4218 w 5265"/>
                <a:gd name="T35" fmla="*/ 1274 h 1722"/>
                <a:gd name="T36" fmla="*/ 4108 w 5265"/>
                <a:gd name="T37" fmla="*/ 1303 h 1722"/>
                <a:gd name="T38" fmla="*/ 3990 w 5265"/>
                <a:gd name="T39" fmla="*/ 1324 h 1722"/>
                <a:gd name="T40" fmla="*/ 3865 w 5265"/>
                <a:gd name="T41" fmla="*/ 1336 h 1722"/>
                <a:gd name="T42" fmla="*/ 3732 w 5265"/>
                <a:gd name="T43" fmla="*/ 1337 h 1722"/>
                <a:gd name="T44" fmla="*/ 3591 w 5265"/>
                <a:gd name="T45" fmla="*/ 1329 h 1722"/>
                <a:gd name="T46" fmla="*/ 3443 w 5265"/>
                <a:gd name="T47" fmla="*/ 1311 h 1722"/>
                <a:gd name="T48" fmla="*/ 3286 w 5265"/>
                <a:gd name="T49" fmla="*/ 1279 h 1722"/>
                <a:gd name="T50" fmla="*/ 3204 w 5265"/>
                <a:gd name="T51" fmla="*/ 1260 h 1722"/>
                <a:gd name="T52" fmla="*/ 2885 w 5265"/>
                <a:gd name="T53" fmla="*/ 1181 h 1722"/>
                <a:gd name="T54" fmla="*/ 2588 w 5265"/>
                <a:gd name="T55" fmla="*/ 1119 h 1722"/>
                <a:gd name="T56" fmla="*/ 2313 w 5265"/>
                <a:gd name="T57" fmla="*/ 1071 h 1722"/>
                <a:gd name="T58" fmla="*/ 2059 w 5265"/>
                <a:gd name="T59" fmla="*/ 1039 h 1722"/>
                <a:gd name="T60" fmla="*/ 1821 w 5265"/>
                <a:gd name="T61" fmla="*/ 1022 h 1722"/>
                <a:gd name="T62" fmla="*/ 1602 w 5265"/>
                <a:gd name="T63" fmla="*/ 1019 h 1722"/>
                <a:gd name="T64" fmla="*/ 1396 w 5265"/>
                <a:gd name="T65" fmla="*/ 1031 h 1722"/>
                <a:gd name="T66" fmla="*/ 1252 w 5265"/>
                <a:gd name="T67" fmla="*/ 1048 h 1722"/>
                <a:gd name="T68" fmla="*/ 1160 w 5265"/>
                <a:gd name="T69" fmla="*/ 1064 h 1722"/>
                <a:gd name="T70" fmla="*/ 1071 w 5265"/>
                <a:gd name="T71" fmla="*/ 1084 h 1722"/>
                <a:gd name="T72" fmla="*/ 985 w 5265"/>
                <a:gd name="T73" fmla="*/ 1106 h 1722"/>
                <a:gd name="T74" fmla="*/ 901 w 5265"/>
                <a:gd name="T75" fmla="*/ 1132 h 1722"/>
                <a:gd name="T76" fmla="*/ 820 w 5265"/>
                <a:gd name="T77" fmla="*/ 1163 h 1722"/>
                <a:gd name="T78" fmla="*/ 702 w 5265"/>
                <a:gd name="T79" fmla="*/ 1213 h 1722"/>
                <a:gd name="T80" fmla="*/ 552 w 5265"/>
                <a:gd name="T81" fmla="*/ 1290 h 1722"/>
                <a:gd name="T82" fmla="*/ 408 w 5265"/>
                <a:gd name="T83" fmla="*/ 1381 h 1722"/>
                <a:gd name="T84" fmla="*/ 269 w 5265"/>
                <a:gd name="T85" fmla="*/ 1483 h 1722"/>
                <a:gd name="T86" fmla="*/ 133 w 5265"/>
                <a:gd name="T87" fmla="*/ 1596 h 1722"/>
                <a:gd name="T88" fmla="*/ 0 w 5265"/>
                <a:gd name="T89" fmla="*/ 1722 h 172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5265"/>
                <a:gd name="T136" fmla="*/ 0 h 1722"/>
                <a:gd name="T137" fmla="*/ 5265 w 5265"/>
                <a:gd name="T138" fmla="*/ 1722 h 1722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5265" h="1722">
                  <a:moveTo>
                    <a:pt x="5265" y="0"/>
                  </a:moveTo>
                  <a:lnTo>
                    <a:pt x="5265" y="0"/>
                  </a:lnTo>
                  <a:lnTo>
                    <a:pt x="5262" y="20"/>
                  </a:lnTo>
                  <a:lnTo>
                    <a:pt x="5249" y="73"/>
                  </a:lnTo>
                  <a:lnTo>
                    <a:pt x="5238" y="112"/>
                  </a:lnTo>
                  <a:lnTo>
                    <a:pt x="5226" y="155"/>
                  </a:lnTo>
                  <a:lnTo>
                    <a:pt x="5210" y="205"/>
                  </a:lnTo>
                  <a:lnTo>
                    <a:pt x="5191" y="262"/>
                  </a:lnTo>
                  <a:lnTo>
                    <a:pt x="5169" y="322"/>
                  </a:lnTo>
                  <a:lnTo>
                    <a:pt x="5142" y="385"/>
                  </a:lnTo>
                  <a:lnTo>
                    <a:pt x="5113" y="451"/>
                  </a:lnTo>
                  <a:lnTo>
                    <a:pt x="5078" y="520"/>
                  </a:lnTo>
                  <a:lnTo>
                    <a:pt x="5040" y="590"/>
                  </a:lnTo>
                  <a:lnTo>
                    <a:pt x="5019" y="625"/>
                  </a:lnTo>
                  <a:lnTo>
                    <a:pt x="4997" y="661"/>
                  </a:lnTo>
                  <a:lnTo>
                    <a:pt x="4974" y="696"/>
                  </a:lnTo>
                  <a:lnTo>
                    <a:pt x="4949" y="732"/>
                  </a:lnTo>
                  <a:lnTo>
                    <a:pt x="4923" y="767"/>
                  </a:lnTo>
                  <a:lnTo>
                    <a:pt x="4897" y="803"/>
                  </a:lnTo>
                  <a:lnTo>
                    <a:pt x="4869" y="838"/>
                  </a:lnTo>
                  <a:lnTo>
                    <a:pt x="4838" y="872"/>
                  </a:lnTo>
                  <a:lnTo>
                    <a:pt x="4808" y="906"/>
                  </a:lnTo>
                  <a:lnTo>
                    <a:pt x="4776" y="938"/>
                  </a:lnTo>
                  <a:lnTo>
                    <a:pt x="4741" y="971"/>
                  </a:lnTo>
                  <a:lnTo>
                    <a:pt x="4706" y="1003"/>
                  </a:lnTo>
                  <a:lnTo>
                    <a:pt x="4670" y="1034"/>
                  </a:lnTo>
                  <a:lnTo>
                    <a:pt x="4631" y="1064"/>
                  </a:lnTo>
                  <a:lnTo>
                    <a:pt x="4593" y="1093"/>
                  </a:lnTo>
                  <a:lnTo>
                    <a:pt x="4551" y="1121"/>
                  </a:lnTo>
                  <a:lnTo>
                    <a:pt x="4509" y="1147"/>
                  </a:lnTo>
                  <a:lnTo>
                    <a:pt x="4465" y="1173"/>
                  </a:lnTo>
                  <a:lnTo>
                    <a:pt x="4419" y="1195"/>
                  </a:lnTo>
                  <a:lnTo>
                    <a:pt x="4370" y="1218"/>
                  </a:lnTo>
                  <a:lnTo>
                    <a:pt x="4322" y="1239"/>
                  </a:lnTo>
                  <a:lnTo>
                    <a:pt x="4270" y="1258"/>
                  </a:lnTo>
                  <a:lnTo>
                    <a:pt x="4218" y="1274"/>
                  </a:lnTo>
                  <a:lnTo>
                    <a:pt x="4163" y="1290"/>
                  </a:lnTo>
                  <a:lnTo>
                    <a:pt x="4108" y="1303"/>
                  </a:lnTo>
                  <a:lnTo>
                    <a:pt x="4050" y="1315"/>
                  </a:lnTo>
                  <a:lnTo>
                    <a:pt x="3990" y="1324"/>
                  </a:lnTo>
                  <a:lnTo>
                    <a:pt x="3929" y="1331"/>
                  </a:lnTo>
                  <a:lnTo>
                    <a:pt x="3865" y="1336"/>
                  </a:lnTo>
                  <a:lnTo>
                    <a:pt x="3800" y="1337"/>
                  </a:lnTo>
                  <a:lnTo>
                    <a:pt x="3732" y="1337"/>
                  </a:lnTo>
                  <a:lnTo>
                    <a:pt x="3662" y="1336"/>
                  </a:lnTo>
                  <a:lnTo>
                    <a:pt x="3591" y="1329"/>
                  </a:lnTo>
                  <a:lnTo>
                    <a:pt x="3518" y="1321"/>
                  </a:lnTo>
                  <a:lnTo>
                    <a:pt x="3443" y="1311"/>
                  </a:lnTo>
                  <a:lnTo>
                    <a:pt x="3365" y="1297"/>
                  </a:lnTo>
                  <a:lnTo>
                    <a:pt x="3286" y="1279"/>
                  </a:lnTo>
                  <a:lnTo>
                    <a:pt x="3204" y="1260"/>
                  </a:lnTo>
                  <a:lnTo>
                    <a:pt x="3042" y="1219"/>
                  </a:lnTo>
                  <a:lnTo>
                    <a:pt x="2885" y="1181"/>
                  </a:lnTo>
                  <a:lnTo>
                    <a:pt x="2733" y="1148"/>
                  </a:lnTo>
                  <a:lnTo>
                    <a:pt x="2588" y="1119"/>
                  </a:lnTo>
                  <a:lnTo>
                    <a:pt x="2447" y="1093"/>
                  </a:lnTo>
                  <a:lnTo>
                    <a:pt x="2313" y="1071"/>
                  </a:lnTo>
                  <a:lnTo>
                    <a:pt x="2184" y="1053"/>
                  </a:lnTo>
                  <a:lnTo>
                    <a:pt x="2059" y="1039"/>
                  </a:lnTo>
                  <a:lnTo>
                    <a:pt x="1938" y="1029"/>
                  </a:lnTo>
                  <a:lnTo>
                    <a:pt x="1821" y="1022"/>
                  </a:lnTo>
                  <a:lnTo>
                    <a:pt x="1709" y="1019"/>
                  </a:lnTo>
                  <a:lnTo>
                    <a:pt x="1602" y="1019"/>
                  </a:lnTo>
                  <a:lnTo>
                    <a:pt x="1498" y="1024"/>
                  </a:lnTo>
                  <a:lnTo>
                    <a:pt x="1396" y="1031"/>
                  </a:lnTo>
                  <a:lnTo>
                    <a:pt x="1299" y="1042"/>
                  </a:lnTo>
                  <a:lnTo>
                    <a:pt x="1252" y="1048"/>
                  </a:lnTo>
                  <a:lnTo>
                    <a:pt x="1206" y="1056"/>
                  </a:lnTo>
                  <a:lnTo>
                    <a:pt x="1160" y="1064"/>
                  </a:lnTo>
                  <a:lnTo>
                    <a:pt x="1116" y="1074"/>
                  </a:lnTo>
                  <a:lnTo>
                    <a:pt x="1071" y="1084"/>
                  </a:lnTo>
                  <a:lnTo>
                    <a:pt x="1027" y="1095"/>
                  </a:lnTo>
                  <a:lnTo>
                    <a:pt x="985" y="1106"/>
                  </a:lnTo>
                  <a:lnTo>
                    <a:pt x="942" y="1119"/>
                  </a:lnTo>
                  <a:lnTo>
                    <a:pt x="901" y="1132"/>
                  </a:lnTo>
                  <a:lnTo>
                    <a:pt x="860" y="1147"/>
                  </a:lnTo>
                  <a:lnTo>
                    <a:pt x="820" y="1163"/>
                  </a:lnTo>
                  <a:lnTo>
                    <a:pt x="780" y="1177"/>
                  </a:lnTo>
                  <a:lnTo>
                    <a:pt x="702" y="1213"/>
                  </a:lnTo>
                  <a:lnTo>
                    <a:pt x="626" y="1250"/>
                  </a:lnTo>
                  <a:lnTo>
                    <a:pt x="552" y="1290"/>
                  </a:lnTo>
                  <a:lnTo>
                    <a:pt x="479" y="1334"/>
                  </a:lnTo>
                  <a:lnTo>
                    <a:pt x="408" y="1381"/>
                  </a:lnTo>
                  <a:lnTo>
                    <a:pt x="338" y="1429"/>
                  </a:lnTo>
                  <a:lnTo>
                    <a:pt x="269" y="1483"/>
                  </a:lnTo>
                  <a:lnTo>
                    <a:pt x="201" y="1538"/>
                  </a:lnTo>
                  <a:lnTo>
                    <a:pt x="133" y="1596"/>
                  </a:lnTo>
                  <a:lnTo>
                    <a:pt x="66" y="1657"/>
                  </a:lnTo>
                  <a:lnTo>
                    <a:pt x="0" y="1722"/>
                  </a:lnTo>
                </a:path>
              </a:pathLst>
            </a:custGeom>
            <a:noFill/>
            <a:ln w="9525">
              <a:solidFill>
                <a:srgbClr val="FFFFFF">
                  <a:alpha val="50195"/>
                </a:srgbClr>
              </a:solidFill>
              <a:round/>
              <a:headEnd/>
              <a:tailEnd/>
            </a:ln>
          </p:spPr>
          <p:txBody>
            <a:bodyPr lIns="98674" tIns="49339" rIns="98674" bIns="49339"/>
            <a:lstStyle/>
            <a:p>
              <a:pPr defTabSz="981527">
                <a:spcBef>
                  <a:spcPct val="50000"/>
                </a:spcBef>
              </a:pPr>
              <a:endParaRPr lang="ko-KR" altLang="en-US" sz="1000" b="1" dirty="0"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87" name="Freeform 51"/>
            <p:cNvSpPr>
              <a:spLocks/>
            </p:cNvSpPr>
            <p:nvPr userDrawn="1"/>
          </p:nvSpPr>
          <p:spPr bwMode="auto">
            <a:xfrm>
              <a:off x="1361" y="825"/>
              <a:ext cx="5239" cy="918"/>
            </a:xfrm>
            <a:custGeom>
              <a:avLst/>
              <a:gdLst>
                <a:gd name="T0" fmla="*/ 5239 w 5239"/>
                <a:gd name="T1" fmla="*/ 0 h 1836"/>
                <a:gd name="T2" fmla="*/ 5223 w 5239"/>
                <a:gd name="T3" fmla="*/ 74 h 1836"/>
                <a:gd name="T4" fmla="*/ 5202 w 5239"/>
                <a:gd name="T5" fmla="*/ 158 h 1836"/>
                <a:gd name="T6" fmla="*/ 5169 w 5239"/>
                <a:gd name="T7" fmla="*/ 265 h 1836"/>
                <a:gd name="T8" fmla="*/ 5122 w 5239"/>
                <a:gd name="T9" fmla="*/ 389 h 1836"/>
                <a:gd name="T10" fmla="*/ 5061 w 5239"/>
                <a:gd name="T11" fmla="*/ 527 h 1836"/>
                <a:gd name="T12" fmla="*/ 5003 w 5239"/>
                <a:gd name="T13" fmla="*/ 635 h 1836"/>
                <a:gd name="T14" fmla="*/ 4958 w 5239"/>
                <a:gd name="T15" fmla="*/ 706 h 1836"/>
                <a:gd name="T16" fmla="*/ 4909 w 5239"/>
                <a:gd name="T17" fmla="*/ 778 h 1836"/>
                <a:gd name="T18" fmla="*/ 4855 w 5239"/>
                <a:gd name="T19" fmla="*/ 850 h 1836"/>
                <a:gd name="T20" fmla="*/ 4796 w 5239"/>
                <a:gd name="T21" fmla="*/ 921 h 1836"/>
                <a:gd name="T22" fmla="*/ 4730 w 5239"/>
                <a:gd name="T23" fmla="*/ 987 h 1836"/>
                <a:gd name="T24" fmla="*/ 4660 w 5239"/>
                <a:gd name="T25" fmla="*/ 1051 h 1836"/>
                <a:gd name="T26" fmla="*/ 4583 w 5239"/>
                <a:gd name="T27" fmla="*/ 1113 h 1836"/>
                <a:gd name="T28" fmla="*/ 4500 w 5239"/>
                <a:gd name="T29" fmla="*/ 1168 h 1836"/>
                <a:gd name="T30" fmla="*/ 4411 w 5239"/>
                <a:gd name="T31" fmla="*/ 1219 h 1836"/>
                <a:gd name="T32" fmla="*/ 4315 w 5239"/>
                <a:gd name="T33" fmla="*/ 1265 h 1836"/>
                <a:gd name="T34" fmla="*/ 4211 w 5239"/>
                <a:gd name="T35" fmla="*/ 1303 h 1836"/>
                <a:gd name="T36" fmla="*/ 4101 w 5239"/>
                <a:gd name="T37" fmla="*/ 1334 h 1836"/>
                <a:gd name="T38" fmla="*/ 3985 w 5239"/>
                <a:gd name="T39" fmla="*/ 1357 h 1836"/>
                <a:gd name="T40" fmla="*/ 3860 w 5239"/>
                <a:gd name="T41" fmla="*/ 1371 h 1836"/>
                <a:gd name="T42" fmla="*/ 3727 w 5239"/>
                <a:gd name="T43" fmla="*/ 1376 h 1836"/>
                <a:gd name="T44" fmla="*/ 3585 w 5239"/>
                <a:gd name="T45" fmla="*/ 1371 h 1836"/>
                <a:gd name="T46" fmla="*/ 3436 w 5239"/>
                <a:gd name="T47" fmla="*/ 1355 h 1836"/>
                <a:gd name="T48" fmla="*/ 3279 w 5239"/>
                <a:gd name="T49" fmla="*/ 1326 h 1836"/>
                <a:gd name="T50" fmla="*/ 3198 w 5239"/>
                <a:gd name="T51" fmla="*/ 1308 h 1836"/>
                <a:gd name="T52" fmla="*/ 2877 w 5239"/>
                <a:gd name="T53" fmla="*/ 1235 h 1836"/>
                <a:gd name="T54" fmla="*/ 2580 w 5239"/>
                <a:gd name="T55" fmla="*/ 1179 h 1836"/>
                <a:gd name="T56" fmla="*/ 2303 w 5239"/>
                <a:gd name="T57" fmla="*/ 1137 h 1836"/>
                <a:gd name="T58" fmla="*/ 2048 w 5239"/>
                <a:gd name="T59" fmla="*/ 1109 h 1836"/>
                <a:gd name="T60" fmla="*/ 1811 w 5239"/>
                <a:gd name="T61" fmla="*/ 1097 h 1836"/>
                <a:gd name="T62" fmla="*/ 1591 w 5239"/>
                <a:gd name="T63" fmla="*/ 1100 h 1836"/>
                <a:gd name="T64" fmla="*/ 1387 w 5239"/>
                <a:gd name="T65" fmla="*/ 1114 h 1836"/>
                <a:gd name="T66" fmla="*/ 1243 w 5239"/>
                <a:gd name="T67" fmla="*/ 1135 h 1836"/>
                <a:gd name="T68" fmla="*/ 1151 w 5239"/>
                <a:gd name="T69" fmla="*/ 1153 h 1836"/>
                <a:gd name="T70" fmla="*/ 1062 w 5239"/>
                <a:gd name="T71" fmla="*/ 1174 h 1836"/>
                <a:gd name="T72" fmla="*/ 976 w 5239"/>
                <a:gd name="T73" fmla="*/ 1200 h 1836"/>
                <a:gd name="T74" fmla="*/ 893 w 5239"/>
                <a:gd name="T75" fmla="*/ 1227 h 1836"/>
                <a:gd name="T76" fmla="*/ 812 w 5239"/>
                <a:gd name="T77" fmla="*/ 1258 h 1836"/>
                <a:gd name="T78" fmla="*/ 696 w 5239"/>
                <a:gd name="T79" fmla="*/ 1311 h 1836"/>
                <a:gd name="T80" fmla="*/ 546 w 5239"/>
                <a:gd name="T81" fmla="*/ 1392 h 1836"/>
                <a:gd name="T82" fmla="*/ 404 w 5239"/>
                <a:gd name="T83" fmla="*/ 1486 h 1836"/>
                <a:gd name="T84" fmla="*/ 267 w 5239"/>
                <a:gd name="T85" fmla="*/ 1591 h 1836"/>
                <a:gd name="T86" fmla="*/ 132 w 5239"/>
                <a:gd name="T87" fmla="*/ 1709 h 1836"/>
                <a:gd name="T88" fmla="*/ 0 w 5239"/>
                <a:gd name="T89" fmla="*/ 1836 h 18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5239"/>
                <a:gd name="T136" fmla="*/ 0 h 1836"/>
                <a:gd name="T137" fmla="*/ 5239 w 5239"/>
                <a:gd name="T138" fmla="*/ 1836 h 18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5239" h="1836">
                  <a:moveTo>
                    <a:pt x="5239" y="0"/>
                  </a:moveTo>
                  <a:lnTo>
                    <a:pt x="5239" y="0"/>
                  </a:lnTo>
                  <a:lnTo>
                    <a:pt x="5236" y="20"/>
                  </a:lnTo>
                  <a:lnTo>
                    <a:pt x="5223" y="74"/>
                  </a:lnTo>
                  <a:lnTo>
                    <a:pt x="5215" y="113"/>
                  </a:lnTo>
                  <a:lnTo>
                    <a:pt x="5202" y="158"/>
                  </a:lnTo>
                  <a:lnTo>
                    <a:pt x="5187" y="209"/>
                  </a:lnTo>
                  <a:lnTo>
                    <a:pt x="5169" y="265"/>
                  </a:lnTo>
                  <a:lnTo>
                    <a:pt x="5148" y="325"/>
                  </a:lnTo>
                  <a:lnTo>
                    <a:pt x="5122" y="389"/>
                  </a:lnTo>
                  <a:lnTo>
                    <a:pt x="5093" y="457"/>
                  </a:lnTo>
                  <a:lnTo>
                    <a:pt x="5061" y="527"/>
                  </a:lnTo>
                  <a:lnTo>
                    <a:pt x="5023" y="598"/>
                  </a:lnTo>
                  <a:lnTo>
                    <a:pt x="5003" y="635"/>
                  </a:lnTo>
                  <a:lnTo>
                    <a:pt x="4982" y="670"/>
                  </a:lnTo>
                  <a:lnTo>
                    <a:pt x="4958" y="706"/>
                  </a:lnTo>
                  <a:lnTo>
                    <a:pt x="4934" y="743"/>
                  </a:lnTo>
                  <a:lnTo>
                    <a:pt x="4909" y="778"/>
                  </a:lnTo>
                  <a:lnTo>
                    <a:pt x="4883" y="814"/>
                  </a:lnTo>
                  <a:lnTo>
                    <a:pt x="4855" y="850"/>
                  </a:lnTo>
                  <a:lnTo>
                    <a:pt x="4826" y="885"/>
                  </a:lnTo>
                  <a:lnTo>
                    <a:pt x="4796" y="921"/>
                  </a:lnTo>
                  <a:lnTo>
                    <a:pt x="4764" y="954"/>
                  </a:lnTo>
                  <a:lnTo>
                    <a:pt x="4730" y="987"/>
                  </a:lnTo>
                  <a:lnTo>
                    <a:pt x="4696" y="1019"/>
                  </a:lnTo>
                  <a:lnTo>
                    <a:pt x="4660" y="1051"/>
                  </a:lnTo>
                  <a:lnTo>
                    <a:pt x="4622" y="1082"/>
                  </a:lnTo>
                  <a:lnTo>
                    <a:pt x="4583" y="1113"/>
                  </a:lnTo>
                  <a:lnTo>
                    <a:pt x="4543" y="1140"/>
                  </a:lnTo>
                  <a:lnTo>
                    <a:pt x="4500" y="1168"/>
                  </a:lnTo>
                  <a:lnTo>
                    <a:pt x="4457" y="1195"/>
                  </a:lnTo>
                  <a:lnTo>
                    <a:pt x="4411" y="1219"/>
                  </a:lnTo>
                  <a:lnTo>
                    <a:pt x="4364" y="1242"/>
                  </a:lnTo>
                  <a:lnTo>
                    <a:pt x="4315" y="1265"/>
                  </a:lnTo>
                  <a:lnTo>
                    <a:pt x="4264" y="1284"/>
                  </a:lnTo>
                  <a:lnTo>
                    <a:pt x="4211" y="1303"/>
                  </a:lnTo>
                  <a:lnTo>
                    <a:pt x="4157" y="1319"/>
                  </a:lnTo>
                  <a:lnTo>
                    <a:pt x="4101" y="1334"/>
                  </a:lnTo>
                  <a:lnTo>
                    <a:pt x="4043" y="1347"/>
                  </a:lnTo>
                  <a:lnTo>
                    <a:pt x="3985" y="1357"/>
                  </a:lnTo>
                  <a:lnTo>
                    <a:pt x="3922" y="1365"/>
                  </a:lnTo>
                  <a:lnTo>
                    <a:pt x="3860" y="1371"/>
                  </a:lnTo>
                  <a:lnTo>
                    <a:pt x="3793" y="1374"/>
                  </a:lnTo>
                  <a:lnTo>
                    <a:pt x="3727" y="1376"/>
                  </a:lnTo>
                  <a:lnTo>
                    <a:pt x="3657" y="1374"/>
                  </a:lnTo>
                  <a:lnTo>
                    <a:pt x="3585" y="1371"/>
                  </a:lnTo>
                  <a:lnTo>
                    <a:pt x="3513" y="1365"/>
                  </a:lnTo>
                  <a:lnTo>
                    <a:pt x="3436" y="1355"/>
                  </a:lnTo>
                  <a:lnTo>
                    <a:pt x="3359" y="1342"/>
                  </a:lnTo>
                  <a:lnTo>
                    <a:pt x="3279" y="1326"/>
                  </a:lnTo>
                  <a:lnTo>
                    <a:pt x="3198" y="1308"/>
                  </a:lnTo>
                  <a:lnTo>
                    <a:pt x="3034" y="1269"/>
                  </a:lnTo>
                  <a:lnTo>
                    <a:pt x="2877" y="1235"/>
                  </a:lnTo>
                  <a:lnTo>
                    <a:pt x="2726" y="1205"/>
                  </a:lnTo>
                  <a:lnTo>
                    <a:pt x="2580" y="1179"/>
                  </a:lnTo>
                  <a:lnTo>
                    <a:pt x="2439" y="1156"/>
                  </a:lnTo>
                  <a:lnTo>
                    <a:pt x="2303" y="1137"/>
                  </a:lnTo>
                  <a:lnTo>
                    <a:pt x="2174" y="1121"/>
                  </a:lnTo>
                  <a:lnTo>
                    <a:pt x="2048" y="1109"/>
                  </a:lnTo>
                  <a:lnTo>
                    <a:pt x="1927" y="1101"/>
                  </a:lnTo>
                  <a:lnTo>
                    <a:pt x="1811" y="1097"/>
                  </a:lnTo>
                  <a:lnTo>
                    <a:pt x="1699" y="1097"/>
                  </a:lnTo>
                  <a:lnTo>
                    <a:pt x="1591" y="1100"/>
                  </a:lnTo>
                  <a:lnTo>
                    <a:pt x="1487" y="1105"/>
                  </a:lnTo>
                  <a:lnTo>
                    <a:pt x="1387" y="1114"/>
                  </a:lnTo>
                  <a:lnTo>
                    <a:pt x="1290" y="1127"/>
                  </a:lnTo>
                  <a:lnTo>
                    <a:pt x="1243" y="1135"/>
                  </a:lnTo>
                  <a:lnTo>
                    <a:pt x="1197" y="1143"/>
                  </a:lnTo>
                  <a:lnTo>
                    <a:pt x="1151" y="1153"/>
                  </a:lnTo>
                  <a:lnTo>
                    <a:pt x="1107" y="1164"/>
                  </a:lnTo>
                  <a:lnTo>
                    <a:pt x="1062" y="1174"/>
                  </a:lnTo>
                  <a:lnTo>
                    <a:pt x="1019" y="1187"/>
                  </a:lnTo>
                  <a:lnTo>
                    <a:pt x="976" y="1200"/>
                  </a:lnTo>
                  <a:lnTo>
                    <a:pt x="934" y="1213"/>
                  </a:lnTo>
                  <a:lnTo>
                    <a:pt x="893" y="1227"/>
                  </a:lnTo>
                  <a:lnTo>
                    <a:pt x="853" y="1242"/>
                  </a:lnTo>
                  <a:lnTo>
                    <a:pt x="812" y="1258"/>
                  </a:lnTo>
                  <a:lnTo>
                    <a:pt x="772" y="1276"/>
                  </a:lnTo>
                  <a:lnTo>
                    <a:pt x="696" y="1311"/>
                  </a:lnTo>
                  <a:lnTo>
                    <a:pt x="619" y="1350"/>
                  </a:lnTo>
                  <a:lnTo>
                    <a:pt x="546" y="1392"/>
                  </a:lnTo>
                  <a:lnTo>
                    <a:pt x="473" y="1437"/>
                  </a:lnTo>
                  <a:lnTo>
                    <a:pt x="404" y="1486"/>
                  </a:lnTo>
                  <a:lnTo>
                    <a:pt x="335" y="1537"/>
                  </a:lnTo>
                  <a:lnTo>
                    <a:pt x="267" y="1591"/>
                  </a:lnTo>
                  <a:lnTo>
                    <a:pt x="199" y="1649"/>
                  </a:lnTo>
                  <a:lnTo>
                    <a:pt x="132" y="1709"/>
                  </a:lnTo>
                  <a:lnTo>
                    <a:pt x="67" y="1772"/>
                  </a:lnTo>
                  <a:lnTo>
                    <a:pt x="0" y="1836"/>
                  </a:lnTo>
                </a:path>
              </a:pathLst>
            </a:custGeom>
            <a:noFill/>
            <a:ln w="9525">
              <a:solidFill>
                <a:srgbClr val="FFFFFF">
                  <a:alpha val="50195"/>
                </a:srgbClr>
              </a:solidFill>
              <a:round/>
              <a:headEnd/>
              <a:tailEnd/>
            </a:ln>
          </p:spPr>
          <p:txBody>
            <a:bodyPr lIns="98674" tIns="49339" rIns="98674" bIns="49339"/>
            <a:lstStyle/>
            <a:p>
              <a:pPr defTabSz="981527">
                <a:spcBef>
                  <a:spcPct val="50000"/>
                </a:spcBef>
              </a:pPr>
              <a:endParaRPr lang="ko-KR" altLang="en-US" sz="1000" b="1" dirty="0"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88" name="Freeform 52"/>
            <p:cNvSpPr>
              <a:spLocks/>
            </p:cNvSpPr>
            <p:nvPr userDrawn="1"/>
          </p:nvSpPr>
          <p:spPr bwMode="auto">
            <a:xfrm>
              <a:off x="1407" y="796"/>
              <a:ext cx="5211" cy="976"/>
            </a:xfrm>
            <a:custGeom>
              <a:avLst/>
              <a:gdLst>
                <a:gd name="T0" fmla="*/ 5211 w 5211"/>
                <a:gd name="T1" fmla="*/ 0 h 1952"/>
                <a:gd name="T2" fmla="*/ 5197 w 5211"/>
                <a:gd name="T3" fmla="*/ 76 h 1952"/>
                <a:gd name="T4" fmla="*/ 5176 w 5211"/>
                <a:gd name="T5" fmla="*/ 160 h 1952"/>
                <a:gd name="T6" fmla="*/ 5144 w 5211"/>
                <a:gd name="T7" fmla="*/ 268 h 1952"/>
                <a:gd name="T8" fmla="*/ 5100 w 5211"/>
                <a:gd name="T9" fmla="*/ 394 h 1952"/>
                <a:gd name="T10" fmla="*/ 5040 w 5211"/>
                <a:gd name="T11" fmla="*/ 533 h 1952"/>
                <a:gd name="T12" fmla="*/ 4983 w 5211"/>
                <a:gd name="T13" fmla="*/ 643 h 1952"/>
                <a:gd name="T14" fmla="*/ 4940 w 5211"/>
                <a:gd name="T15" fmla="*/ 715 h 1952"/>
                <a:gd name="T16" fmla="*/ 4893 w 5211"/>
                <a:gd name="T17" fmla="*/ 790 h 1952"/>
                <a:gd name="T18" fmla="*/ 4839 w 5211"/>
                <a:gd name="T19" fmla="*/ 862 h 1952"/>
                <a:gd name="T20" fmla="*/ 4780 w 5211"/>
                <a:gd name="T21" fmla="*/ 933 h 1952"/>
                <a:gd name="T22" fmla="*/ 4716 w 5211"/>
                <a:gd name="T23" fmla="*/ 1003 h 1952"/>
                <a:gd name="T24" fmla="*/ 4647 w 5211"/>
                <a:gd name="T25" fmla="*/ 1069 h 1952"/>
                <a:gd name="T26" fmla="*/ 4571 w 5211"/>
                <a:gd name="T27" fmla="*/ 1130 h 1952"/>
                <a:gd name="T28" fmla="*/ 4489 w 5211"/>
                <a:gd name="T29" fmla="*/ 1188 h 1952"/>
                <a:gd name="T30" fmla="*/ 4400 w 5211"/>
                <a:gd name="T31" fmla="*/ 1242 h 1952"/>
                <a:gd name="T32" fmla="*/ 4305 w 5211"/>
                <a:gd name="T33" fmla="*/ 1289 h 1952"/>
                <a:gd name="T34" fmla="*/ 4203 w 5211"/>
                <a:gd name="T35" fmla="*/ 1331 h 1952"/>
                <a:gd name="T36" fmla="*/ 4093 w 5211"/>
                <a:gd name="T37" fmla="*/ 1363 h 1952"/>
                <a:gd name="T38" fmla="*/ 3976 w 5211"/>
                <a:gd name="T39" fmla="*/ 1389 h 1952"/>
                <a:gd name="T40" fmla="*/ 3851 w 5211"/>
                <a:gd name="T41" fmla="*/ 1406 h 1952"/>
                <a:gd name="T42" fmla="*/ 3718 w 5211"/>
                <a:gd name="T43" fmla="*/ 1413 h 1952"/>
                <a:gd name="T44" fmla="*/ 3578 w 5211"/>
                <a:gd name="T45" fmla="*/ 1411 h 1952"/>
                <a:gd name="T46" fmla="*/ 3428 w 5211"/>
                <a:gd name="T47" fmla="*/ 1398 h 1952"/>
                <a:gd name="T48" fmla="*/ 3271 w 5211"/>
                <a:gd name="T49" fmla="*/ 1373 h 1952"/>
                <a:gd name="T50" fmla="*/ 3188 w 5211"/>
                <a:gd name="T51" fmla="*/ 1356 h 1952"/>
                <a:gd name="T52" fmla="*/ 2867 w 5211"/>
                <a:gd name="T53" fmla="*/ 1290 h 1952"/>
                <a:gd name="T54" fmla="*/ 2568 w 5211"/>
                <a:gd name="T55" fmla="*/ 1239 h 1952"/>
                <a:gd name="T56" fmla="*/ 2292 w 5211"/>
                <a:gd name="T57" fmla="*/ 1203 h 1952"/>
                <a:gd name="T58" fmla="*/ 2037 w 5211"/>
                <a:gd name="T59" fmla="*/ 1180 h 1952"/>
                <a:gd name="T60" fmla="*/ 1799 w 5211"/>
                <a:gd name="T61" fmla="*/ 1172 h 1952"/>
                <a:gd name="T62" fmla="*/ 1580 w 5211"/>
                <a:gd name="T63" fmla="*/ 1179 h 1952"/>
                <a:gd name="T64" fmla="*/ 1376 w 5211"/>
                <a:gd name="T65" fmla="*/ 1198 h 1952"/>
                <a:gd name="T66" fmla="*/ 1231 w 5211"/>
                <a:gd name="T67" fmla="*/ 1222 h 1952"/>
                <a:gd name="T68" fmla="*/ 1140 w 5211"/>
                <a:gd name="T69" fmla="*/ 1242 h 1952"/>
                <a:gd name="T70" fmla="*/ 1052 w 5211"/>
                <a:gd name="T71" fmla="*/ 1266 h 1952"/>
                <a:gd name="T72" fmla="*/ 966 w 5211"/>
                <a:gd name="T73" fmla="*/ 1292 h 1952"/>
                <a:gd name="T74" fmla="*/ 883 w 5211"/>
                <a:gd name="T75" fmla="*/ 1323 h 1952"/>
                <a:gd name="T76" fmla="*/ 802 w 5211"/>
                <a:gd name="T77" fmla="*/ 1355 h 1952"/>
                <a:gd name="T78" fmla="*/ 687 w 5211"/>
                <a:gd name="T79" fmla="*/ 1410 h 1952"/>
                <a:gd name="T80" fmla="*/ 539 w 5211"/>
                <a:gd name="T81" fmla="*/ 1495 h 1952"/>
                <a:gd name="T82" fmla="*/ 398 w 5211"/>
                <a:gd name="T83" fmla="*/ 1592 h 1952"/>
                <a:gd name="T84" fmla="*/ 262 w 5211"/>
                <a:gd name="T85" fmla="*/ 1700 h 1952"/>
                <a:gd name="T86" fmla="*/ 130 w 5211"/>
                <a:gd name="T87" fmla="*/ 1821 h 1952"/>
                <a:gd name="T88" fmla="*/ 0 w 5211"/>
                <a:gd name="T89" fmla="*/ 1952 h 195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5211"/>
                <a:gd name="T136" fmla="*/ 0 h 1952"/>
                <a:gd name="T137" fmla="*/ 5211 w 5211"/>
                <a:gd name="T138" fmla="*/ 1952 h 1952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5211" h="1952">
                  <a:moveTo>
                    <a:pt x="5211" y="0"/>
                  </a:moveTo>
                  <a:lnTo>
                    <a:pt x="5211" y="0"/>
                  </a:lnTo>
                  <a:lnTo>
                    <a:pt x="5206" y="21"/>
                  </a:lnTo>
                  <a:lnTo>
                    <a:pt x="5197" y="76"/>
                  </a:lnTo>
                  <a:lnTo>
                    <a:pt x="5187" y="115"/>
                  </a:lnTo>
                  <a:lnTo>
                    <a:pt x="5176" y="160"/>
                  </a:lnTo>
                  <a:lnTo>
                    <a:pt x="5162" y="212"/>
                  </a:lnTo>
                  <a:lnTo>
                    <a:pt x="5144" y="268"/>
                  </a:lnTo>
                  <a:lnTo>
                    <a:pt x="5123" y="329"/>
                  </a:lnTo>
                  <a:lnTo>
                    <a:pt x="5100" y="394"/>
                  </a:lnTo>
                  <a:lnTo>
                    <a:pt x="5072" y="463"/>
                  </a:lnTo>
                  <a:lnTo>
                    <a:pt x="5040" y="533"/>
                  </a:lnTo>
                  <a:lnTo>
                    <a:pt x="5004" y="606"/>
                  </a:lnTo>
                  <a:lnTo>
                    <a:pt x="4983" y="643"/>
                  </a:lnTo>
                  <a:lnTo>
                    <a:pt x="4962" y="680"/>
                  </a:lnTo>
                  <a:lnTo>
                    <a:pt x="4940" y="715"/>
                  </a:lnTo>
                  <a:lnTo>
                    <a:pt x="4916" y="753"/>
                  </a:lnTo>
                  <a:lnTo>
                    <a:pt x="4893" y="790"/>
                  </a:lnTo>
                  <a:lnTo>
                    <a:pt x="4866" y="827"/>
                  </a:lnTo>
                  <a:lnTo>
                    <a:pt x="4839" y="862"/>
                  </a:lnTo>
                  <a:lnTo>
                    <a:pt x="4811" y="898"/>
                  </a:lnTo>
                  <a:lnTo>
                    <a:pt x="4780" y="933"/>
                  </a:lnTo>
                  <a:lnTo>
                    <a:pt x="4750" y="969"/>
                  </a:lnTo>
                  <a:lnTo>
                    <a:pt x="4716" y="1003"/>
                  </a:lnTo>
                  <a:lnTo>
                    <a:pt x="4683" y="1037"/>
                  </a:lnTo>
                  <a:lnTo>
                    <a:pt x="4647" y="1069"/>
                  </a:lnTo>
                  <a:lnTo>
                    <a:pt x="4609" y="1100"/>
                  </a:lnTo>
                  <a:lnTo>
                    <a:pt x="4571" y="1130"/>
                  </a:lnTo>
                  <a:lnTo>
                    <a:pt x="4530" y="1161"/>
                  </a:lnTo>
                  <a:lnTo>
                    <a:pt x="4489" y="1188"/>
                  </a:lnTo>
                  <a:lnTo>
                    <a:pt x="4446" y="1216"/>
                  </a:lnTo>
                  <a:lnTo>
                    <a:pt x="4400" y="1242"/>
                  </a:lnTo>
                  <a:lnTo>
                    <a:pt x="4354" y="1266"/>
                  </a:lnTo>
                  <a:lnTo>
                    <a:pt x="4305" y="1289"/>
                  </a:lnTo>
                  <a:lnTo>
                    <a:pt x="4255" y="1311"/>
                  </a:lnTo>
                  <a:lnTo>
                    <a:pt x="4203" y="1331"/>
                  </a:lnTo>
                  <a:lnTo>
                    <a:pt x="4148" y="1348"/>
                  </a:lnTo>
                  <a:lnTo>
                    <a:pt x="4093" y="1363"/>
                  </a:lnTo>
                  <a:lnTo>
                    <a:pt x="4036" y="1377"/>
                  </a:lnTo>
                  <a:lnTo>
                    <a:pt x="3976" y="1389"/>
                  </a:lnTo>
                  <a:lnTo>
                    <a:pt x="3915" y="1398"/>
                  </a:lnTo>
                  <a:lnTo>
                    <a:pt x="3851" y="1406"/>
                  </a:lnTo>
                  <a:lnTo>
                    <a:pt x="3786" y="1411"/>
                  </a:lnTo>
                  <a:lnTo>
                    <a:pt x="3718" y="1413"/>
                  </a:lnTo>
                  <a:lnTo>
                    <a:pt x="3649" y="1415"/>
                  </a:lnTo>
                  <a:lnTo>
                    <a:pt x="3578" y="1411"/>
                  </a:lnTo>
                  <a:lnTo>
                    <a:pt x="3504" y="1406"/>
                  </a:lnTo>
                  <a:lnTo>
                    <a:pt x="3428" y="1398"/>
                  </a:lnTo>
                  <a:lnTo>
                    <a:pt x="3350" y="1387"/>
                  </a:lnTo>
                  <a:lnTo>
                    <a:pt x="3271" y="1373"/>
                  </a:lnTo>
                  <a:lnTo>
                    <a:pt x="3188" y="1356"/>
                  </a:lnTo>
                  <a:lnTo>
                    <a:pt x="3025" y="1321"/>
                  </a:lnTo>
                  <a:lnTo>
                    <a:pt x="2867" y="1290"/>
                  </a:lnTo>
                  <a:lnTo>
                    <a:pt x="2716" y="1263"/>
                  </a:lnTo>
                  <a:lnTo>
                    <a:pt x="2568" y="1239"/>
                  </a:lnTo>
                  <a:lnTo>
                    <a:pt x="2428" y="1219"/>
                  </a:lnTo>
                  <a:lnTo>
                    <a:pt x="2292" y="1203"/>
                  </a:lnTo>
                  <a:lnTo>
                    <a:pt x="2162" y="1190"/>
                  </a:lnTo>
                  <a:lnTo>
                    <a:pt x="2037" y="1180"/>
                  </a:lnTo>
                  <a:lnTo>
                    <a:pt x="1916" y="1174"/>
                  </a:lnTo>
                  <a:lnTo>
                    <a:pt x="1799" y="1172"/>
                  </a:lnTo>
                  <a:lnTo>
                    <a:pt x="1688" y="1174"/>
                  </a:lnTo>
                  <a:lnTo>
                    <a:pt x="1580" y="1179"/>
                  </a:lnTo>
                  <a:lnTo>
                    <a:pt x="1476" y="1187"/>
                  </a:lnTo>
                  <a:lnTo>
                    <a:pt x="1376" y="1198"/>
                  </a:lnTo>
                  <a:lnTo>
                    <a:pt x="1279" y="1214"/>
                  </a:lnTo>
                  <a:lnTo>
                    <a:pt x="1231" y="1222"/>
                  </a:lnTo>
                  <a:lnTo>
                    <a:pt x="1186" y="1232"/>
                  </a:lnTo>
                  <a:lnTo>
                    <a:pt x="1140" y="1242"/>
                  </a:lnTo>
                  <a:lnTo>
                    <a:pt x="1095" y="1253"/>
                  </a:lnTo>
                  <a:lnTo>
                    <a:pt x="1052" y="1266"/>
                  </a:lnTo>
                  <a:lnTo>
                    <a:pt x="1009" y="1279"/>
                  </a:lnTo>
                  <a:lnTo>
                    <a:pt x="966" y="1292"/>
                  </a:lnTo>
                  <a:lnTo>
                    <a:pt x="925" y="1306"/>
                  </a:lnTo>
                  <a:lnTo>
                    <a:pt x="883" y="1323"/>
                  </a:lnTo>
                  <a:lnTo>
                    <a:pt x="843" y="1339"/>
                  </a:lnTo>
                  <a:lnTo>
                    <a:pt x="802" y="1355"/>
                  </a:lnTo>
                  <a:lnTo>
                    <a:pt x="763" y="1373"/>
                  </a:lnTo>
                  <a:lnTo>
                    <a:pt x="687" y="1410"/>
                  </a:lnTo>
                  <a:lnTo>
                    <a:pt x="612" y="1452"/>
                  </a:lnTo>
                  <a:lnTo>
                    <a:pt x="539" y="1495"/>
                  </a:lnTo>
                  <a:lnTo>
                    <a:pt x="468" y="1542"/>
                  </a:lnTo>
                  <a:lnTo>
                    <a:pt x="398" y="1592"/>
                  </a:lnTo>
                  <a:lnTo>
                    <a:pt x="329" y="1644"/>
                  </a:lnTo>
                  <a:lnTo>
                    <a:pt x="262" y="1700"/>
                  </a:lnTo>
                  <a:lnTo>
                    <a:pt x="196" y="1758"/>
                  </a:lnTo>
                  <a:lnTo>
                    <a:pt x="130" y="1821"/>
                  </a:lnTo>
                  <a:lnTo>
                    <a:pt x="65" y="1884"/>
                  </a:lnTo>
                  <a:lnTo>
                    <a:pt x="0" y="1952"/>
                  </a:lnTo>
                </a:path>
              </a:pathLst>
            </a:custGeom>
            <a:noFill/>
            <a:ln w="9525">
              <a:solidFill>
                <a:srgbClr val="FFFFFF">
                  <a:alpha val="50195"/>
                </a:srgbClr>
              </a:solidFill>
              <a:round/>
              <a:headEnd/>
              <a:tailEnd/>
            </a:ln>
          </p:spPr>
          <p:txBody>
            <a:bodyPr lIns="98674" tIns="49339" rIns="98674" bIns="49339"/>
            <a:lstStyle/>
            <a:p>
              <a:pPr defTabSz="981527">
                <a:spcBef>
                  <a:spcPct val="50000"/>
                </a:spcBef>
              </a:pPr>
              <a:endParaRPr lang="ko-KR" altLang="en-US" sz="1000" b="1" dirty="0"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89" name="Freeform 53"/>
            <p:cNvSpPr>
              <a:spLocks/>
            </p:cNvSpPr>
            <p:nvPr userDrawn="1"/>
          </p:nvSpPr>
          <p:spPr bwMode="auto">
            <a:xfrm>
              <a:off x="1454" y="767"/>
              <a:ext cx="5179" cy="1034"/>
            </a:xfrm>
            <a:custGeom>
              <a:avLst/>
              <a:gdLst>
                <a:gd name="T0" fmla="*/ 5179 w 5179"/>
                <a:gd name="T1" fmla="*/ 0 h 2066"/>
                <a:gd name="T2" fmla="*/ 5166 w 5179"/>
                <a:gd name="T3" fmla="*/ 74 h 2066"/>
                <a:gd name="T4" fmla="*/ 5148 w 5179"/>
                <a:gd name="T5" fmla="*/ 159 h 2066"/>
                <a:gd name="T6" fmla="*/ 5118 w 5179"/>
                <a:gd name="T7" fmla="*/ 269 h 2066"/>
                <a:gd name="T8" fmla="*/ 5075 w 5179"/>
                <a:gd name="T9" fmla="*/ 397 h 2066"/>
                <a:gd name="T10" fmla="*/ 5016 w 5179"/>
                <a:gd name="T11" fmla="*/ 537 h 2066"/>
                <a:gd name="T12" fmla="*/ 4962 w 5179"/>
                <a:gd name="T13" fmla="*/ 649 h 2066"/>
                <a:gd name="T14" fmla="*/ 4921 w 5179"/>
                <a:gd name="T15" fmla="*/ 723 h 2066"/>
                <a:gd name="T16" fmla="*/ 4873 w 5179"/>
                <a:gd name="T17" fmla="*/ 799 h 2066"/>
                <a:gd name="T18" fmla="*/ 4822 w 5179"/>
                <a:gd name="T19" fmla="*/ 873 h 2066"/>
                <a:gd name="T20" fmla="*/ 4764 w 5179"/>
                <a:gd name="T21" fmla="*/ 946 h 2066"/>
                <a:gd name="T22" fmla="*/ 4701 w 5179"/>
                <a:gd name="T23" fmla="*/ 1015 h 2066"/>
                <a:gd name="T24" fmla="*/ 4632 w 5179"/>
                <a:gd name="T25" fmla="*/ 1083 h 2066"/>
                <a:gd name="T26" fmla="*/ 4558 w 5179"/>
                <a:gd name="T27" fmla="*/ 1148 h 2066"/>
                <a:gd name="T28" fmla="*/ 4476 w 5179"/>
                <a:gd name="T29" fmla="*/ 1207 h 2066"/>
                <a:gd name="T30" fmla="*/ 4389 w 5179"/>
                <a:gd name="T31" fmla="*/ 1262 h 2066"/>
                <a:gd name="T32" fmla="*/ 4294 w 5179"/>
                <a:gd name="T33" fmla="*/ 1312 h 2066"/>
                <a:gd name="T34" fmla="*/ 4192 w 5179"/>
                <a:gd name="T35" fmla="*/ 1356 h 2066"/>
                <a:gd name="T36" fmla="*/ 4083 w 5179"/>
                <a:gd name="T37" fmla="*/ 1391 h 2066"/>
                <a:gd name="T38" fmla="*/ 3967 w 5179"/>
                <a:gd name="T39" fmla="*/ 1419 h 2066"/>
                <a:gd name="T40" fmla="*/ 3842 w 5179"/>
                <a:gd name="T41" fmla="*/ 1438 h 2066"/>
                <a:gd name="T42" fmla="*/ 3710 w 5179"/>
                <a:gd name="T43" fmla="*/ 1450 h 2066"/>
                <a:gd name="T44" fmla="*/ 3568 w 5179"/>
                <a:gd name="T45" fmla="*/ 1450 h 2066"/>
                <a:gd name="T46" fmla="*/ 3420 w 5179"/>
                <a:gd name="T47" fmla="*/ 1440 h 2066"/>
                <a:gd name="T48" fmla="*/ 3261 w 5179"/>
                <a:gd name="T49" fmla="*/ 1417 h 2066"/>
                <a:gd name="T50" fmla="*/ 3178 w 5179"/>
                <a:gd name="T51" fmla="*/ 1403 h 2066"/>
                <a:gd name="T52" fmla="*/ 2856 w 5179"/>
                <a:gd name="T53" fmla="*/ 1343 h 2066"/>
                <a:gd name="T54" fmla="*/ 2558 w 5179"/>
                <a:gd name="T55" fmla="*/ 1296 h 2066"/>
                <a:gd name="T56" fmla="*/ 2281 w 5179"/>
                <a:gd name="T57" fmla="*/ 1265 h 2066"/>
                <a:gd name="T58" fmla="*/ 2024 w 5179"/>
                <a:gd name="T59" fmla="*/ 1249 h 2066"/>
                <a:gd name="T60" fmla="*/ 1787 w 5179"/>
                <a:gd name="T61" fmla="*/ 1246 h 2066"/>
                <a:gd name="T62" fmla="*/ 1568 w 5179"/>
                <a:gd name="T63" fmla="*/ 1256 h 2066"/>
                <a:gd name="T64" fmla="*/ 1363 w 5179"/>
                <a:gd name="T65" fmla="*/ 1280 h 2066"/>
                <a:gd name="T66" fmla="*/ 1268 w 5179"/>
                <a:gd name="T67" fmla="*/ 1298 h 2066"/>
                <a:gd name="T68" fmla="*/ 1175 w 5179"/>
                <a:gd name="T69" fmla="*/ 1319 h 2066"/>
                <a:gd name="T70" fmla="*/ 1084 w 5179"/>
                <a:gd name="T71" fmla="*/ 1341 h 2066"/>
                <a:gd name="T72" fmla="*/ 998 w 5179"/>
                <a:gd name="T73" fmla="*/ 1369 h 2066"/>
                <a:gd name="T74" fmla="*/ 914 w 5179"/>
                <a:gd name="T75" fmla="*/ 1398 h 2066"/>
                <a:gd name="T76" fmla="*/ 833 w 5179"/>
                <a:gd name="T77" fmla="*/ 1432 h 2066"/>
                <a:gd name="T78" fmla="*/ 754 w 5179"/>
                <a:gd name="T79" fmla="*/ 1467 h 2066"/>
                <a:gd name="T80" fmla="*/ 678 w 5179"/>
                <a:gd name="T81" fmla="*/ 1508 h 2066"/>
                <a:gd name="T82" fmla="*/ 532 w 5179"/>
                <a:gd name="T83" fmla="*/ 1595 h 2066"/>
                <a:gd name="T84" fmla="*/ 392 w 5179"/>
                <a:gd name="T85" fmla="*/ 1695 h 2066"/>
                <a:gd name="T86" fmla="*/ 258 w 5179"/>
                <a:gd name="T87" fmla="*/ 1808 h 2066"/>
                <a:gd name="T88" fmla="*/ 128 w 5179"/>
                <a:gd name="T89" fmla="*/ 1931 h 2066"/>
                <a:gd name="T90" fmla="*/ 0 w 5179"/>
                <a:gd name="T91" fmla="*/ 2066 h 206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5179"/>
                <a:gd name="T139" fmla="*/ 0 h 2066"/>
                <a:gd name="T140" fmla="*/ 5179 w 5179"/>
                <a:gd name="T141" fmla="*/ 2066 h 206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5179" h="2066">
                  <a:moveTo>
                    <a:pt x="5179" y="0"/>
                  </a:moveTo>
                  <a:lnTo>
                    <a:pt x="5179" y="0"/>
                  </a:lnTo>
                  <a:lnTo>
                    <a:pt x="5176" y="19"/>
                  </a:lnTo>
                  <a:lnTo>
                    <a:pt x="5166" y="74"/>
                  </a:lnTo>
                  <a:lnTo>
                    <a:pt x="5158" y="114"/>
                  </a:lnTo>
                  <a:lnTo>
                    <a:pt x="5148" y="159"/>
                  </a:lnTo>
                  <a:lnTo>
                    <a:pt x="5134" y="211"/>
                  </a:lnTo>
                  <a:lnTo>
                    <a:pt x="5118" y="269"/>
                  </a:lnTo>
                  <a:lnTo>
                    <a:pt x="5098" y="331"/>
                  </a:lnTo>
                  <a:lnTo>
                    <a:pt x="5075" y="397"/>
                  </a:lnTo>
                  <a:lnTo>
                    <a:pt x="5048" y="466"/>
                  </a:lnTo>
                  <a:lnTo>
                    <a:pt x="5016" y="537"/>
                  </a:lnTo>
                  <a:lnTo>
                    <a:pt x="4982" y="612"/>
                  </a:lnTo>
                  <a:lnTo>
                    <a:pt x="4962" y="649"/>
                  </a:lnTo>
                  <a:lnTo>
                    <a:pt x="4941" y="686"/>
                  </a:lnTo>
                  <a:lnTo>
                    <a:pt x="4921" y="723"/>
                  </a:lnTo>
                  <a:lnTo>
                    <a:pt x="4897" y="762"/>
                  </a:lnTo>
                  <a:lnTo>
                    <a:pt x="4873" y="799"/>
                  </a:lnTo>
                  <a:lnTo>
                    <a:pt x="4848" y="836"/>
                  </a:lnTo>
                  <a:lnTo>
                    <a:pt x="4822" y="873"/>
                  </a:lnTo>
                  <a:lnTo>
                    <a:pt x="4794" y="909"/>
                  </a:lnTo>
                  <a:lnTo>
                    <a:pt x="4764" y="946"/>
                  </a:lnTo>
                  <a:lnTo>
                    <a:pt x="4733" y="981"/>
                  </a:lnTo>
                  <a:lnTo>
                    <a:pt x="4701" y="1015"/>
                  </a:lnTo>
                  <a:lnTo>
                    <a:pt x="4668" y="1051"/>
                  </a:lnTo>
                  <a:lnTo>
                    <a:pt x="4632" y="1083"/>
                  </a:lnTo>
                  <a:lnTo>
                    <a:pt x="4596" y="1117"/>
                  </a:lnTo>
                  <a:lnTo>
                    <a:pt x="4558" y="1148"/>
                  </a:lnTo>
                  <a:lnTo>
                    <a:pt x="4518" y="1178"/>
                  </a:lnTo>
                  <a:lnTo>
                    <a:pt x="4476" y="1207"/>
                  </a:lnTo>
                  <a:lnTo>
                    <a:pt x="4433" y="1236"/>
                  </a:lnTo>
                  <a:lnTo>
                    <a:pt x="4389" y="1262"/>
                  </a:lnTo>
                  <a:lnTo>
                    <a:pt x="4342" y="1288"/>
                  </a:lnTo>
                  <a:lnTo>
                    <a:pt x="4294" y="1312"/>
                  </a:lnTo>
                  <a:lnTo>
                    <a:pt x="4244" y="1335"/>
                  </a:lnTo>
                  <a:lnTo>
                    <a:pt x="4192" y="1356"/>
                  </a:lnTo>
                  <a:lnTo>
                    <a:pt x="4139" y="1374"/>
                  </a:lnTo>
                  <a:lnTo>
                    <a:pt x="4083" y="1391"/>
                  </a:lnTo>
                  <a:lnTo>
                    <a:pt x="4026" y="1406"/>
                  </a:lnTo>
                  <a:lnTo>
                    <a:pt x="3967" y="1419"/>
                  </a:lnTo>
                  <a:lnTo>
                    <a:pt x="3906" y="1430"/>
                  </a:lnTo>
                  <a:lnTo>
                    <a:pt x="3842" y="1438"/>
                  </a:lnTo>
                  <a:lnTo>
                    <a:pt x="3777" y="1445"/>
                  </a:lnTo>
                  <a:lnTo>
                    <a:pt x="3710" y="1450"/>
                  </a:lnTo>
                  <a:lnTo>
                    <a:pt x="3641" y="1451"/>
                  </a:lnTo>
                  <a:lnTo>
                    <a:pt x="3568" y="1450"/>
                  </a:lnTo>
                  <a:lnTo>
                    <a:pt x="3495" y="1446"/>
                  </a:lnTo>
                  <a:lnTo>
                    <a:pt x="3420" y="1440"/>
                  </a:lnTo>
                  <a:lnTo>
                    <a:pt x="3341" y="1430"/>
                  </a:lnTo>
                  <a:lnTo>
                    <a:pt x="3261" y="1417"/>
                  </a:lnTo>
                  <a:lnTo>
                    <a:pt x="3178" y="1403"/>
                  </a:lnTo>
                  <a:lnTo>
                    <a:pt x="3014" y="1370"/>
                  </a:lnTo>
                  <a:lnTo>
                    <a:pt x="2856" y="1343"/>
                  </a:lnTo>
                  <a:lnTo>
                    <a:pt x="2703" y="1317"/>
                  </a:lnTo>
                  <a:lnTo>
                    <a:pt x="2558" y="1296"/>
                  </a:lnTo>
                  <a:lnTo>
                    <a:pt x="2416" y="1280"/>
                  </a:lnTo>
                  <a:lnTo>
                    <a:pt x="2281" y="1265"/>
                  </a:lnTo>
                  <a:lnTo>
                    <a:pt x="2149" y="1256"/>
                  </a:lnTo>
                  <a:lnTo>
                    <a:pt x="2024" y="1249"/>
                  </a:lnTo>
                  <a:lnTo>
                    <a:pt x="1904" y="1246"/>
                  </a:lnTo>
                  <a:lnTo>
                    <a:pt x="1787" y="1246"/>
                  </a:lnTo>
                  <a:lnTo>
                    <a:pt x="1674" y="1249"/>
                  </a:lnTo>
                  <a:lnTo>
                    <a:pt x="1568" y="1256"/>
                  </a:lnTo>
                  <a:lnTo>
                    <a:pt x="1463" y="1267"/>
                  </a:lnTo>
                  <a:lnTo>
                    <a:pt x="1363" y="1280"/>
                  </a:lnTo>
                  <a:lnTo>
                    <a:pt x="1315" y="1288"/>
                  </a:lnTo>
                  <a:lnTo>
                    <a:pt x="1268" y="1298"/>
                  </a:lnTo>
                  <a:lnTo>
                    <a:pt x="1220" y="1307"/>
                  </a:lnTo>
                  <a:lnTo>
                    <a:pt x="1175" y="1319"/>
                  </a:lnTo>
                  <a:lnTo>
                    <a:pt x="1129" y="1330"/>
                  </a:lnTo>
                  <a:lnTo>
                    <a:pt x="1084" y="1341"/>
                  </a:lnTo>
                  <a:lnTo>
                    <a:pt x="1041" y="1354"/>
                  </a:lnTo>
                  <a:lnTo>
                    <a:pt x="998" y="1369"/>
                  </a:lnTo>
                  <a:lnTo>
                    <a:pt x="955" y="1383"/>
                  </a:lnTo>
                  <a:lnTo>
                    <a:pt x="914" y="1398"/>
                  </a:lnTo>
                  <a:lnTo>
                    <a:pt x="873" y="1414"/>
                  </a:lnTo>
                  <a:lnTo>
                    <a:pt x="833" y="1432"/>
                  </a:lnTo>
                  <a:lnTo>
                    <a:pt x="793" y="1450"/>
                  </a:lnTo>
                  <a:lnTo>
                    <a:pt x="754" y="1467"/>
                  </a:lnTo>
                  <a:lnTo>
                    <a:pt x="716" y="1487"/>
                  </a:lnTo>
                  <a:lnTo>
                    <a:pt x="678" y="1508"/>
                  </a:lnTo>
                  <a:lnTo>
                    <a:pt x="604" y="1550"/>
                  </a:lnTo>
                  <a:lnTo>
                    <a:pt x="532" y="1595"/>
                  </a:lnTo>
                  <a:lnTo>
                    <a:pt x="461" y="1643"/>
                  </a:lnTo>
                  <a:lnTo>
                    <a:pt x="392" y="1695"/>
                  </a:lnTo>
                  <a:lnTo>
                    <a:pt x="325" y="1750"/>
                  </a:lnTo>
                  <a:lnTo>
                    <a:pt x="258" y="1808"/>
                  </a:lnTo>
                  <a:lnTo>
                    <a:pt x="193" y="1868"/>
                  </a:lnTo>
                  <a:lnTo>
                    <a:pt x="128" y="1931"/>
                  </a:lnTo>
                  <a:lnTo>
                    <a:pt x="64" y="1997"/>
                  </a:lnTo>
                  <a:lnTo>
                    <a:pt x="0" y="2066"/>
                  </a:lnTo>
                </a:path>
              </a:pathLst>
            </a:custGeom>
            <a:noFill/>
            <a:ln w="9525">
              <a:solidFill>
                <a:srgbClr val="FFFFFF">
                  <a:alpha val="50195"/>
                </a:srgbClr>
              </a:solidFill>
              <a:round/>
              <a:headEnd/>
              <a:tailEnd/>
            </a:ln>
          </p:spPr>
          <p:txBody>
            <a:bodyPr lIns="98674" tIns="49339" rIns="98674" bIns="49339"/>
            <a:lstStyle/>
            <a:p>
              <a:pPr defTabSz="981527">
                <a:spcBef>
                  <a:spcPct val="50000"/>
                </a:spcBef>
              </a:pPr>
              <a:endParaRPr lang="ko-KR" altLang="en-US" sz="1000" b="1" dirty="0"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90" name="Freeform 54"/>
            <p:cNvSpPr>
              <a:spLocks/>
            </p:cNvSpPr>
            <p:nvPr userDrawn="1"/>
          </p:nvSpPr>
          <p:spPr bwMode="auto">
            <a:xfrm>
              <a:off x="1501" y="738"/>
              <a:ext cx="5149" cy="1091"/>
            </a:xfrm>
            <a:custGeom>
              <a:avLst/>
              <a:gdLst>
                <a:gd name="T0" fmla="*/ 5149 w 5149"/>
                <a:gd name="T1" fmla="*/ 0 h 2182"/>
                <a:gd name="T2" fmla="*/ 5136 w 5149"/>
                <a:gd name="T3" fmla="*/ 76 h 2182"/>
                <a:gd name="T4" fmla="*/ 5119 w 5149"/>
                <a:gd name="T5" fmla="*/ 162 h 2182"/>
                <a:gd name="T6" fmla="*/ 5090 w 5149"/>
                <a:gd name="T7" fmla="*/ 273 h 2182"/>
                <a:gd name="T8" fmla="*/ 5050 w 5149"/>
                <a:gd name="T9" fmla="*/ 402 h 2182"/>
                <a:gd name="T10" fmla="*/ 4993 w 5149"/>
                <a:gd name="T11" fmla="*/ 545 h 2182"/>
                <a:gd name="T12" fmla="*/ 4940 w 5149"/>
                <a:gd name="T13" fmla="*/ 658 h 2182"/>
                <a:gd name="T14" fmla="*/ 4900 w 5149"/>
                <a:gd name="T15" fmla="*/ 734 h 2182"/>
                <a:gd name="T16" fmla="*/ 4854 w 5149"/>
                <a:gd name="T17" fmla="*/ 809 h 2182"/>
                <a:gd name="T18" fmla="*/ 4803 w 5149"/>
                <a:gd name="T19" fmla="*/ 885 h 2182"/>
                <a:gd name="T20" fmla="*/ 4747 w 5149"/>
                <a:gd name="T21" fmla="*/ 960 h 2182"/>
                <a:gd name="T22" fmla="*/ 4685 w 5149"/>
                <a:gd name="T23" fmla="*/ 1032 h 2182"/>
                <a:gd name="T24" fmla="*/ 4617 w 5149"/>
                <a:gd name="T25" fmla="*/ 1102 h 2182"/>
                <a:gd name="T26" fmla="*/ 4543 w 5149"/>
                <a:gd name="T27" fmla="*/ 1168 h 2182"/>
                <a:gd name="T28" fmla="*/ 4463 w 5149"/>
                <a:gd name="T29" fmla="*/ 1229 h 2182"/>
                <a:gd name="T30" fmla="*/ 4377 w 5149"/>
                <a:gd name="T31" fmla="*/ 1287 h 2182"/>
                <a:gd name="T32" fmla="*/ 4282 w 5149"/>
                <a:gd name="T33" fmla="*/ 1337 h 2182"/>
                <a:gd name="T34" fmla="*/ 4181 w 5149"/>
                <a:gd name="T35" fmla="*/ 1384 h 2182"/>
                <a:gd name="T36" fmla="*/ 4073 w 5149"/>
                <a:gd name="T37" fmla="*/ 1421 h 2182"/>
                <a:gd name="T38" fmla="*/ 3957 w 5149"/>
                <a:gd name="T39" fmla="*/ 1452 h 2182"/>
                <a:gd name="T40" fmla="*/ 3832 w 5149"/>
                <a:gd name="T41" fmla="*/ 1475 h 2182"/>
                <a:gd name="T42" fmla="*/ 3700 w 5149"/>
                <a:gd name="T43" fmla="*/ 1488 h 2182"/>
                <a:gd name="T44" fmla="*/ 3559 w 5149"/>
                <a:gd name="T45" fmla="*/ 1491 h 2182"/>
                <a:gd name="T46" fmla="*/ 3410 w 5149"/>
                <a:gd name="T47" fmla="*/ 1483 h 2182"/>
                <a:gd name="T48" fmla="*/ 3251 w 5149"/>
                <a:gd name="T49" fmla="*/ 1465 h 2182"/>
                <a:gd name="T50" fmla="*/ 3169 w 5149"/>
                <a:gd name="T51" fmla="*/ 1450 h 2182"/>
                <a:gd name="T52" fmla="*/ 2845 w 5149"/>
                <a:gd name="T53" fmla="*/ 1397 h 2182"/>
                <a:gd name="T54" fmla="*/ 2545 w 5149"/>
                <a:gd name="T55" fmla="*/ 1358 h 2182"/>
                <a:gd name="T56" fmla="*/ 2269 w 5149"/>
                <a:gd name="T57" fmla="*/ 1333 h 2182"/>
                <a:gd name="T58" fmla="*/ 2012 w 5149"/>
                <a:gd name="T59" fmla="*/ 1321 h 2182"/>
                <a:gd name="T60" fmla="*/ 1775 w 5149"/>
                <a:gd name="T61" fmla="*/ 1323 h 2182"/>
                <a:gd name="T62" fmla="*/ 1555 w 5149"/>
                <a:gd name="T63" fmla="*/ 1337 h 2182"/>
                <a:gd name="T64" fmla="*/ 1353 w 5149"/>
                <a:gd name="T65" fmla="*/ 1366 h 2182"/>
                <a:gd name="T66" fmla="*/ 1255 w 5149"/>
                <a:gd name="T67" fmla="*/ 1384 h 2182"/>
                <a:gd name="T68" fmla="*/ 1164 w 5149"/>
                <a:gd name="T69" fmla="*/ 1407 h 2182"/>
                <a:gd name="T70" fmla="*/ 1074 w 5149"/>
                <a:gd name="T71" fmla="*/ 1433 h 2182"/>
                <a:gd name="T72" fmla="*/ 987 w 5149"/>
                <a:gd name="T73" fmla="*/ 1462 h 2182"/>
                <a:gd name="T74" fmla="*/ 904 w 5149"/>
                <a:gd name="T75" fmla="*/ 1492 h 2182"/>
                <a:gd name="T76" fmla="*/ 824 w 5149"/>
                <a:gd name="T77" fmla="*/ 1528 h 2182"/>
                <a:gd name="T78" fmla="*/ 746 w 5149"/>
                <a:gd name="T79" fmla="*/ 1567 h 2182"/>
                <a:gd name="T80" fmla="*/ 669 w 5149"/>
                <a:gd name="T81" fmla="*/ 1607 h 2182"/>
                <a:gd name="T82" fmla="*/ 525 w 5149"/>
                <a:gd name="T83" fmla="*/ 1699 h 2182"/>
                <a:gd name="T84" fmla="*/ 386 w 5149"/>
                <a:gd name="T85" fmla="*/ 1802 h 2182"/>
                <a:gd name="T86" fmla="*/ 254 w 5149"/>
                <a:gd name="T87" fmla="*/ 1917 h 2182"/>
                <a:gd name="T88" fmla="*/ 127 w 5149"/>
                <a:gd name="T89" fmla="*/ 2045 h 2182"/>
                <a:gd name="T90" fmla="*/ 0 w 5149"/>
                <a:gd name="T91" fmla="*/ 2182 h 2182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5149"/>
                <a:gd name="T139" fmla="*/ 0 h 2182"/>
                <a:gd name="T140" fmla="*/ 5149 w 5149"/>
                <a:gd name="T141" fmla="*/ 2182 h 2182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5149" h="2182">
                  <a:moveTo>
                    <a:pt x="5149" y="0"/>
                  </a:moveTo>
                  <a:lnTo>
                    <a:pt x="5149" y="0"/>
                  </a:lnTo>
                  <a:lnTo>
                    <a:pt x="5146" y="20"/>
                  </a:lnTo>
                  <a:lnTo>
                    <a:pt x="5136" y="76"/>
                  </a:lnTo>
                  <a:lnTo>
                    <a:pt x="5129" y="115"/>
                  </a:lnTo>
                  <a:lnTo>
                    <a:pt x="5119" y="162"/>
                  </a:lnTo>
                  <a:lnTo>
                    <a:pt x="5105" y="215"/>
                  </a:lnTo>
                  <a:lnTo>
                    <a:pt x="5090" y="273"/>
                  </a:lnTo>
                  <a:lnTo>
                    <a:pt x="5072" y="336"/>
                  </a:lnTo>
                  <a:lnTo>
                    <a:pt x="5050" y="402"/>
                  </a:lnTo>
                  <a:lnTo>
                    <a:pt x="5024" y="472"/>
                  </a:lnTo>
                  <a:lnTo>
                    <a:pt x="4993" y="545"/>
                  </a:lnTo>
                  <a:lnTo>
                    <a:pt x="4960" y="620"/>
                  </a:lnTo>
                  <a:lnTo>
                    <a:pt x="4940" y="658"/>
                  </a:lnTo>
                  <a:lnTo>
                    <a:pt x="4921" y="696"/>
                  </a:lnTo>
                  <a:lnTo>
                    <a:pt x="4900" y="734"/>
                  </a:lnTo>
                  <a:lnTo>
                    <a:pt x="4878" y="772"/>
                  </a:lnTo>
                  <a:lnTo>
                    <a:pt x="4854" y="809"/>
                  </a:lnTo>
                  <a:lnTo>
                    <a:pt x="4829" y="848"/>
                  </a:lnTo>
                  <a:lnTo>
                    <a:pt x="4803" y="885"/>
                  </a:lnTo>
                  <a:lnTo>
                    <a:pt x="4776" y="922"/>
                  </a:lnTo>
                  <a:lnTo>
                    <a:pt x="4747" y="960"/>
                  </a:lnTo>
                  <a:lnTo>
                    <a:pt x="4717" y="997"/>
                  </a:lnTo>
                  <a:lnTo>
                    <a:pt x="4685" y="1032"/>
                  </a:lnTo>
                  <a:lnTo>
                    <a:pt x="4651" y="1068"/>
                  </a:lnTo>
                  <a:lnTo>
                    <a:pt x="4617" y="1102"/>
                  </a:lnTo>
                  <a:lnTo>
                    <a:pt x="4581" y="1136"/>
                  </a:lnTo>
                  <a:lnTo>
                    <a:pt x="4543" y="1168"/>
                  </a:lnTo>
                  <a:lnTo>
                    <a:pt x="4504" y="1199"/>
                  </a:lnTo>
                  <a:lnTo>
                    <a:pt x="4463" y="1229"/>
                  </a:lnTo>
                  <a:lnTo>
                    <a:pt x="4421" y="1258"/>
                  </a:lnTo>
                  <a:lnTo>
                    <a:pt x="4377" y="1287"/>
                  </a:lnTo>
                  <a:lnTo>
                    <a:pt x="4331" y="1313"/>
                  </a:lnTo>
                  <a:lnTo>
                    <a:pt x="4282" y="1337"/>
                  </a:lnTo>
                  <a:lnTo>
                    <a:pt x="4232" y="1362"/>
                  </a:lnTo>
                  <a:lnTo>
                    <a:pt x="4181" y="1384"/>
                  </a:lnTo>
                  <a:lnTo>
                    <a:pt x="4128" y="1404"/>
                  </a:lnTo>
                  <a:lnTo>
                    <a:pt x="4073" y="1421"/>
                  </a:lnTo>
                  <a:lnTo>
                    <a:pt x="4016" y="1438"/>
                  </a:lnTo>
                  <a:lnTo>
                    <a:pt x="3957" y="1452"/>
                  </a:lnTo>
                  <a:lnTo>
                    <a:pt x="3896" y="1465"/>
                  </a:lnTo>
                  <a:lnTo>
                    <a:pt x="3832" y="1475"/>
                  </a:lnTo>
                  <a:lnTo>
                    <a:pt x="3767" y="1483"/>
                  </a:lnTo>
                  <a:lnTo>
                    <a:pt x="3700" y="1488"/>
                  </a:lnTo>
                  <a:lnTo>
                    <a:pt x="3631" y="1491"/>
                  </a:lnTo>
                  <a:lnTo>
                    <a:pt x="3559" y="1491"/>
                  </a:lnTo>
                  <a:lnTo>
                    <a:pt x="3485" y="1489"/>
                  </a:lnTo>
                  <a:lnTo>
                    <a:pt x="3410" y="1483"/>
                  </a:lnTo>
                  <a:lnTo>
                    <a:pt x="3331" y="1476"/>
                  </a:lnTo>
                  <a:lnTo>
                    <a:pt x="3251" y="1465"/>
                  </a:lnTo>
                  <a:lnTo>
                    <a:pt x="3169" y="1450"/>
                  </a:lnTo>
                  <a:lnTo>
                    <a:pt x="3003" y="1423"/>
                  </a:lnTo>
                  <a:lnTo>
                    <a:pt x="2845" y="1397"/>
                  </a:lnTo>
                  <a:lnTo>
                    <a:pt x="2692" y="1376"/>
                  </a:lnTo>
                  <a:lnTo>
                    <a:pt x="2545" y="1358"/>
                  </a:lnTo>
                  <a:lnTo>
                    <a:pt x="2405" y="1344"/>
                  </a:lnTo>
                  <a:lnTo>
                    <a:pt x="2269" y="1333"/>
                  </a:lnTo>
                  <a:lnTo>
                    <a:pt x="2138" y="1324"/>
                  </a:lnTo>
                  <a:lnTo>
                    <a:pt x="2012" y="1321"/>
                  </a:lnTo>
                  <a:lnTo>
                    <a:pt x="1891" y="1320"/>
                  </a:lnTo>
                  <a:lnTo>
                    <a:pt x="1775" y="1323"/>
                  </a:lnTo>
                  <a:lnTo>
                    <a:pt x="1664" y="1328"/>
                  </a:lnTo>
                  <a:lnTo>
                    <a:pt x="1555" y="1337"/>
                  </a:lnTo>
                  <a:lnTo>
                    <a:pt x="1451" y="1350"/>
                  </a:lnTo>
                  <a:lnTo>
                    <a:pt x="1353" y="1366"/>
                  </a:lnTo>
                  <a:lnTo>
                    <a:pt x="1304" y="1375"/>
                  </a:lnTo>
                  <a:lnTo>
                    <a:pt x="1255" y="1384"/>
                  </a:lnTo>
                  <a:lnTo>
                    <a:pt x="1210" y="1396"/>
                  </a:lnTo>
                  <a:lnTo>
                    <a:pt x="1164" y="1407"/>
                  </a:lnTo>
                  <a:lnTo>
                    <a:pt x="1118" y="1420"/>
                  </a:lnTo>
                  <a:lnTo>
                    <a:pt x="1074" y="1433"/>
                  </a:lnTo>
                  <a:lnTo>
                    <a:pt x="1030" y="1447"/>
                  </a:lnTo>
                  <a:lnTo>
                    <a:pt x="987" y="1462"/>
                  </a:lnTo>
                  <a:lnTo>
                    <a:pt x="946" y="1476"/>
                  </a:lnTo>
                  <a:lnTo>
                    <a:pt x="904" y="1492"/>
                  </a:lnTo>
                  <a:lnTo>
                    <a:pt x="864" y="1510"/>
                  </a:lnTo>
                  <a:lnTo>
                    <a:pt x="824" y="1528"/>
                  </a:lnTo>
                  <a:lnTo>
                    <a:pt x="785" y="1547"/>
                  </a:lnTo>
                  <a:lnTo>
                    <a:pt x="746" y="1567"/>
                  </a:lnTo>
                  <a:lnTo>
                    <a:pt x="707" y="1586"/>
                  </a:lnTo>
                  <a:lnTo>
                    <a:pt x="669" y="1607"/>
                  </a:lnTo>
                  <a:lnTo>
                    <a:pt x="596" y="1652"/>
                  </a:lnTo>
                  <a:lnTo>
                    <a:pt x="525" y="1699"/>
                  </a:lnTo>
                  <a:lnTo>
                    <a:pt x="456" y="1749"/>
                  </a:lnTo>
                  <a:lnTo>
                    <a:pt x="386" y="1802"/>
                  </a:lnTo>
                  <a:lnTo>
                    <a:pt x="320" y="1859"/>
                  </a:lnTo>
                  <a:lnTo>
                    <a:pt x="254" y="1917"/>
                  </a:lnTo>
                  <a:lnTo>
                    <a:pt x="190" y="1980"/>
                  </a:lnTo>
                  <a:lnTo>
                    <a:pt x="127" y="2045"/>
                  </a:lnTo>
                  <a:lnTo>
                    <a:pt x="63" y="2112"/>
                  </a:lnTo>
                  <a:lnTo>
                    <a:pt x="0" y="2182"/>
                  </a:lnTo>
                </a:path>
              </a:pathLst>
            </a:custGeom>
            <a:noFill/>
            <a:ln w="9525">
              <a:solidFill>
                <a:srgbClr val="FFFFFF">
                  <a:alpha val="50195"/>
                </a:srgbClr>
              </a:solidFill>
              <a:round/>
              <a:headEnd/>
              <a:tailEnd/>
            </a:ln>
          </p:spPr>
          <p:txBody>
            <a:bodyPr lIns="98674" tIns="49339" rIns="98674" bIns="49339"/>
            <a:lstStyle/>
            <a:p>
              <a:pPr defTabSz="981527">
                <a:spcBef>
                  <a:spcPct val="50000"/>
                </a:spcBef>
              </a:pPr>
              <a:endParaRPr lang="ko-KR" altLang="en-US" sz="1000" b="1" dirty="0"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91" name="Freeform 55"/>
            <p:cNvSpPr>
              <a:spLocks/>
            </p:cNvSpPr>
            <p:nvPr userDrawn="1"/>
          </p:nvSpPr>
          <p:spPr bwMode="auto">
            <a:xfrm>
              <a:off x="1550" y="709"/>
              <a:ext cx="5113" cy="1149"/>
            </a:xfrm>
            <a:custGeom>
              <a:avLst/>
              <a:gdLst>
                <a:gd name="T0" fmla="*/ 5113 w 5113"/>
                <a:gd name="T1" fmla="*/ 0 h 2298"/>
                <a:gd name="T2" fmla="*/ 5104 w 5113"/>
                <a:gd name="T3" fmla="*/ 78 h 2298"/>
                <a:gd name="T4" fmla="*/ 5087 w 5113"/>
                <a:gd name="T5" fmla="*/ 163 h 2298"/>
                <a:gd name="T6" fmla="*/ 5061 w 5113"/>
                <a:gd name="T7" fmla="*/ 276 h 2298"/>
                <a:gd name="T8" fmla="*/ 5020 w 5113"/>
                <a:gd name="T9" fmla="*/ 407 h 2298"/>
                <a:gd name="T10" fmla="*/ 4968 w 5113"/>
                <a:gd name="T11" fmla="*/ 551 h 2298"/>
                <a:gd name="T12" fmla="*/ 4916 w 5113"/>
                <a:gd name="T13" fmla="*/ 666 h 2298"/>
                <a:gd name="T14" fmla="*/ 4876 w 5113"/>
                <a:gd name="T15" fmla="*/ 743 h 2298"/>
                <a:gd name="T16" fmla="*/ 4832 w 5113"/>
                <a:gd name="T17" fmla="*/ 821 h 2298"/>
                <a:gd name="T18" fmla="*/ 4783 w 5113"/>
                <a:gd name="T19" fmla="*/ 896 h 2298"/>
                <a:gd name="T20" fmla="*/ 4727 w 5113"/>
                <a:gd name="T21" fmla="*/ 972 h 2298"/>
                <a:gd name="T22" fmla="*/ 4666 w 5113"/>
                <a:gd name="T23" fmla="*/ 1047 h 2298"/>
                <a:gd name="T24" fmla="*/ 4600 w 5113"/>
                <a:gd name="T25" fmla="*/ 1118 h 2298"/>
                <a:gd name="T26" fmla="*/ 4528 w 5113"/>
                <a:gd name="T27" fmla="*/ 1185 h 2298"/>
                <a:gd name="T28" fmla="*/ 4447 w 5113"/>
                <a:gd name="T29" fmla="*/ 1250 h 2298"/>
                <a:gd name="T30" fmla="*/ 4361 w 5113"/>
                <a:gd name="T31" fmla="*/ 1310 h 2298"/>
                <a:gd name="T32" fmla="*/ 4268 w 5113"/>
                <a:gd name="T33" fmla="*/ 1363 h 2298"/>
                <a:gd name="T34" fmla="*/ 4168 w 5113"/>
                <a:gd name="T35" fmla="*/ 1410 h 2298"/>
                <a:gd name="T36" fmla="*/ 4060 w 5113"/>
                <a:gd name="T37" fmla="*/ 1450 h 2298"/>
                <a:gd name="T38" fmla="*/ 3944 w 5113"/>
                <a:gd name="T39" fmla="*/ 1484 h 2298"/>
                <a:gd name="T40" fmla="*/ 3821 w 5113"/>
                <a:gd name="T41" fmla="*/ 1508 h 2298"/>
                <a:gd name="T42" fmla="*/ 3689 w 5113"/>
                <a:gd name="T43" fmla="*/ 1525 h 2298"/>
                <a:gd name="T44" fmla="*/ 3547 w 5113"/>
                <a:gd name="T45" fmla="*/ 1531 h 2298"/>
                <a:gd name="T46" fmla="*/ 3397 w 5113"/>
                <a:gd name="T47" fmla="*/ 1526 h 2298"/>
                <a:gd name="T48" fmla="*/ 3239 w 5113"/>
                <a:gd name="T49" fmla="*/ 1512 h 2298"/>
                <a:gd name="T50" fmla="*/ 3156 w 5113"/>
                <a:gd name="T51" fmla="*/ 1499 h 2298"/>
                <a:gd name="T52" fmla="*/ 2832 w 5113"/>
                <a:gd name="T53" fmla="*/ 1452 h 2298"/>
                <a:gd name="T54" fmla="*/ 2532 w 5113"/>
                <a:gd name="T55" fmla="*/ 1418 h 2298"/>
                <a:gd name="T56" fmla="*/ 2255 w 5113"/>
                <a:gd name="T57" fmla="*/ 1397 h 2298"/>
                <a:gd name="T58" fmla="*/ 1998 w 5113"/>
                <a:gd name="T59" fmla="*/ 1391 h 2298"/>
                <a:gd name="T60" fmla="*/ 1760 w 5113"/>
                <a:gd name="T61" fmla="*/ 1397 h 2298"/>
                <a:gd name="T62" fmla="*/ 1541 w 5113"/>
                <a:gd name="T63" fmla="*/ 1418 h 2298"/>
                <a:gd name="T64" fmla="*/ 1338 w 5113"/>
                <a:gd name="T65" fmla="*/ 1450 h 2298"/>
                <a:gd name="T66" fmla="*/ 1242 w 5113"/>
                <a:gd name="T67" fmla="*/ 1471 h 2298"/>
                <a:gd name="T68" fmla="*/ 1151 w 5113"/>
                <a:gd name="T69" fmla="*/ 1496 h 2298"/>
                <a:gd name="T70" fmla="*/ 1062 w 5113"/>
                <a:gd name="T71" fmla="*/ 1523 h 2298"/>
                <a:gd name="T72" fmla="*/ 976 w 5113"/>
                <a:gd name="T73" fmla="*/ 1554 h 2298"/>
                <a:gd name="T74" fmla="*/ 893 w 5113"/>
                <a:gd name="T75" fmla="*/ 1588 h 2298"/>
                <a:gd name="T76" fmla="*/ 813 w 5113"/>
                <a:gd name="T77" fmla="*/ 1623 h 2298"/>
                <a:gd name="T78" fmla="*/ 736 w 5113"/>
                <a:gd name="T79" fmla="*/ 1663 h 2298"/>
                <a:gd name="T80" fmla="*/ 661 w 5113"/>
                <a:gd name="T81" fmla="*/ 1707 h 2298"/>
                <a:gd name="T82" fmla="*/ 516 w 5113"/>
                <a:gd name="T83" fmla="*/ 1801 h 2298"/>
                <a:gd name="T84" fmla="*/ 380 w 5113"/>
                <a:gd name="T85" fmla="*/ 1907 h 2298"/>
                <a:gd name="T86" fmla="*/ 250 w 5113"/>
                <a:gd name="T87" fmla="*/ 2027 h 2298"/>
                <a:gd name="T88" fmla="*/ 123 w 5113"/>
                <a:gd name="T89" fmla="*/ 2156 h 2298"/>
                <a:gd name="T90" fmla="*/ 0 w 5113"/>
                <a:gd name="T91" fmla="*/ 2298 h 229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5113"/>
                <a:gd name="T139" fmla="*/ 0 h 2298"/>
                <a:gd name="T140" fmla="*/ 5113 w 5113"/>
                <a:gd name="T141" fmla="*/ 2298 h 2298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5113" h="2298">
                  <a:moveTo>
                    <a:pt x="5113" y="0"/>
                  </a:moveTo>
                  <a:lnTo>
                    <a:pt x="5113" y="0"/>
                  </a:lnTo>
                  <a:lnTo>
                    <a:pt x="5112" y="21"/>
                  </a:lnTo>
                  <a:lnTo>
                    <a:pt x="5104" y="78"/>
                  </a:lnTo>
                  <a:lnTo>
                    <a:pt x="5097" y="117"/>
                  </a:lnTo>
                  <a:lnTo>
                    <a:pt x="5087" y="163"/>
                  </a:lnTo>
                  <a:lnTo>
                    <a:pt x="5075" y="217"/>
                  </a:lnTo>
                  <a:lnTo>
                    <a:pt x="5061" y="276"/>
                  </a:lnTo>
                  <a:lnTo>
                    <a:pt x="5043" y="339"/>
                  </a:lnTo>
                  <a:lnTo>
                    <a:pt x="5020" y="407"/>
                  </a:lnTo>
                  <a:lnTo>
                    <a:pt x="4997" y="478"/>
                  </a:lnTo>
                  <a:lnTo>
                    <a:pt x="4968" y="551"/>
                  </a:lnTo>
                  <a:lnTo>
                    <a:pt x="4934" y="627"/>
                  </a:lnTo>
                  <a:lnTo>
                    <a:pt x="4916" y="666"/>
                  </a:lnTo>
                  <a:lnTo>
                    <a:pt x="4897" y="704"/>
                  </a:lnTo>
                  <a:lnTo>
                    <a:pt x="4876" y="743"/>
                  </a:lnTo>
                  <a:lnTo>
                    <a:pt x="4855" y="782"/>
                  </a:lnTo>
                  <a:lnTo>
                    <a:pt x="4832" y="821"/>
                  </a:lnTo>
                  <a:lnTo>
                    <a:pt x="4808" y="859"/>
                  </a:lnTo>
                  <a:lnTo>
                    <a:pt x="4783" y="896"/>
                  </a:lnTo>
                  <a:lnTo>
                    <a:pt x="4755" y="935"/>
                  </a:lnTo>
                  <a:lnTo>
                    <a:pt x="4727" y="972"/>
                  </a:lnTo>
                  <a:lnTo>
                    <a:pt x="4697" y="1009"/>
                  </a:lnTo>
                  <a:lnTo>
                    <a:pt x="4666" y="1047"/>
                  </a:lnTo>
                  <a:lnTo>
                    <a:pt x="4634" y="1082"/>
                  </a:lnTo>
                  <a:lnTo>
                    <a:pt x="4600" y="1118"/>
                  </a:lnTo>
                  <a:lnTo>
                    <a:pt x="4564" y="1153"/>
                  </a:lnTo>
                  <a:lnTo>
                    <a:pt x="4528" y="1185"/>
                  </a:lnTo>
                  <a:lnTo>
                    <a:pt x="4489" y="1218"/>
                  </a:lnTo>
                  <a:lnTo>
                    <a:pt x="4447" y="1250"/>
                  </a:lnTo>
                  <a:lnTo>
                    <a:pt x="4405" y="1281"/>
                  </a:lnTo>
                  <a:lnTo>
                    <a:pt x="4361" y="1310"/>
                  </a:lnTo>
                  <a:lnTo>
                    <a:pt x="4315" y="1337"/>
                  </a:lnTo>
                  <a:lnTo>
                    <a:pt x="4268" y="1363"/>
                  </a:lnTo>
                  <a:lnTo>
                    <a:pt x="4219" y="1387"/>
                  </a:lnTo>
                  <a:lnTo>
                    <a:pt x="4168" y="1410"/>
                  </a:lnTo>
                  <a:lnTo>
                    <a:pt x="4115" y="1431"/>
                  </a:lnTo>
                  <a:lnTo>
                    <a:pt x="4060" y="1450"/>
                  </a:lnTo>
                  <a:lnTo>
                    <a:pt x="4003" y="1468"/>
                  </a:lnTo>
                  <a:lnTo>
                    <a:pt x="3944" y="1484"/>
                  </a:lnTo>
                  <a:lnTo>
                    <a:pt x="3883" y="1497"/>
                  </a:lnTo>
                  <a:lnTo>
                    <a:pt x="3821" y="1508"/>
                  </a:lnTo>
                  <a:lnTo>
                    <a:pt x="3756" y="1518"/>
                  </a:lnTo>
                  <a:lnTo>
                    <a:pt x="3689" y="1525"/>
                  </a:lnTo>
                  <a:lnTo>
                    <a:pt x="3619" y="1529"/>
                  </a:lnTo>
                  <a:lnTo>
                    <a:pt x="3547" y="1531"/>
                  </a:lnTo>
                  <a:lnTo>
                    <a:pt x="3474" y="1529"/>
                  </a:lnTo>
                  <a:lnTo>
                    <a:pt x="3397" y="1526"/>
                  </a:lnTo>
                  <a:lnTo>
                    <a:pt x="3320" y="1520"/>
                  </a:lnTo>
                  <a:lnTo>
                    <a:pt x="3239" y="1512"/>
                  </a:lnTo>
                  <a:lnTo>
                    <a:pt x="3156" y="1499"/>
                  </a:lnTo>
                  <a:lnTo>
                    <a:pt x="2991" y="1473"/>
                  </a:lnTo>
                  <a:lnTo>
                    <a:pt x="2832" y="1452"/>
                  </a:lnTo>
                  <a:lnTo>
                    <a:pt x="2680" y="1433"/>
                  </a:lnTo>
                  <a:lnTo>
                    <a:pt x="2532" y="1418"/>
                  </a:lnTo>
                  <a:lnTo>
                    <a:pt x="2391" y="1407"/>
                  </a:lnTo>
                  <a:lnTo>
                    <a:pt x="2255" y="1397"/>
                  </a:lnTo>
                  <a:lnTo>
                    <a:pt x="2124" y="1392"/>
                  </a:lnTo>
                  <a:lnTo>
                    <a:pt x="1998" y="1391"/>
                  </a:lnTo>
                  <a:lnTo>
                    <a:pt x="1877" y="1392"/>
                  </a:lnTo>
                  <a:lnTo>
                    <a:pt x="1760" y="1397"/>
                  </a:lnTo>
                  <a:lnTo>
                    <a:pt x="1649" y="1405"/>
                  </a:lnTo>
                  <a:lnTo>
                    <a:pt x="1541" y="1418"/>
                  </a:lnTo>
                  <a:lnTo>
                    <a:pt x="1438" y="1433"/>
                  </a:lnTo>
                  <a:lnTo>
                    <a:pt x="1338" y="1450"/>
                  </a:lnTo>
                  <a:lnTo>
                    <a:pt x="1290" y="1460"/>
                  </a:lnTo>
                  <a:lnTo>
                    <a:pt x="1242" y="1471"/>
                  </a:lnTo>
                  <a:lnTo>
                    <a:pt x="1197" y="1483"/>
                  </a:lnTo>
                  <a:lnTo>
                    <a:pt x="1151" y="1496"/>
                  </a:lnTo>
                  <a:lnTo>
                    <a:pt x="1106" y="1508"/>
                  </a:lnTo>
                  <a:lnTo>
                    <a:pt x="1062" y="1523"/>
                  </a:lnTo>
                  <a:lnTo>
                    <a:pt x="1019" y="1537"/>
                  </a:lnTo>
                  <a:lnTo>
                    <a:pt x="976" y="1554"/>
                  </a:lnTo>
                  <a:lnTo>
                    <a:pt x="934" y="1570"/>
                  </a:lnTo>
                  <a:lnTo>
                    <a:pt x="893" y="1588"/>
                  </a:lnTo>
                  <a:lnTo>
                    <a:pt x="852" y="1605"/>
                  </a:lnTo>
                  <a:lnTo>
                    <a:pt x="813" y="1623"/>
                  </a:lnTo>
                  <a:lnTo>
                    <a:pt x="775" y="1644"/>
                  </a:lnTo>
                  <a:lnTo>
                    <a:pt x="736" y="1663"/>
                  </a:lnTo>
                  <a:lnTo>
                    <a:pt x="698" y="1684"/>
                  </a:lnTo>
                  <a:lnTo>
                    <a:pt x="661" y="1707"/>
                  </a:lnTo>
                  <a:lnTo>
                    <a:pt x="587" y="1752"/>
                  </a:lnTo>
                  <a:lnTo>
                    <a:pt x="516" y="1801"/>
                  </a:lnTo>
                  <a:lnTo>
                    <a:pt x="448" y="1854"/>
                  </a:lnTo>
                  <a:lnTo>
                    <a:pt x="380" y="1907"/>
                  </a:lnTo>
                  <a:lnTo>
                    <a:pt x="315" y="1965"/>
                  </a:lnTo>
                  <a:lnTo>
                    <a:pt x="250" y="2027"/>
                  </a:lnTo>
                  <a:lnTo>
                    <a:pt x="186" y="2090"/>
                  </a:lnTo>
                  <a:lnTo>
                    <a:pt x="123" y="2156"/>
                  </a:lnTo>
                  <a:lnTo>
                    <a:pt x="61" y="2225"/>
                  </a:lnTo>
                  <a:lnTo>
                    <a:pt x="0" y="2298"/>
                  </a:lnTo>
                </a:path>
              </a:pathLst>
            </a:custGeom>
            <a:noFill/>
            <a:ln w="9525">
              <a:solidFill>
                <a:srgbClr val="FFFFFF">
                  <a:alpha val="50195"/>
                </a:srgbClr>
              </a:solidFill>
              <a:round/>
              <a:headEnd/>
              <a:tailEnd/>
            </a:ln>
          </p:spPr>
          <p:txBody>
            <a:bodyPr lIns="98674" tIns="49339" rIns="98674" bIns="49339"/>
            <a:lstStyle/>
            <a:p>
              <a:pPr defTabSz="981527">
                <a:spcBef>
                  <a:spcPct val="50000"/>
                </a:spcBef>
              </a:pPr>
              <a:endParaRPr lang="ko-KR" altLang="en-US" sz="1000" b="1" dirty="0"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92" name="Freeform 56"/>
            <p:cNvSpPr>
              <a:spLocks/>
            </p:cNvSpPr>
            <p:nvPr userDrawn="1"/>
          </p:nvSpPr>
          <p:spPr bwMode="auto">
            <a:xfrm>
              <a:off x="1598" y="681"/>
              <a:ext cx="5079" cy="1206"/>
            </a:xfrm>
            <a:custGeom>
              <a:avLst/>
              <a:gdLst>
                <a:gd name="T0" fmla="*/ 5079 w 5079"/>
                <a:gd name="T1" fmla="*/ 0 h 2412"/>
                <a:gd name="T2" fmla="*/ 5070 w 5079"/>
                <a:gd name="T3" fmla="*/ 76 h 2412"/>
                <a:gd name="T4" fmla="*/ 5054 w 5079"/>
                <a:gd name="T5" fmla="*/ 164 h 2412"/>
                <a:gd name="T6" fmla="*/ 5031 w 5079"/>
                <a:gd name="T7" fmla="*/ 278 h 2412"/>
                <a:gd name="T8" fmla="*/ 4993 w 5079"/>
                <a:gd name="T9" fmla="*/ 410 h 2412"/>
                <a:gd name="T10" fmla="*/ 4942 w 5079"/>
                <a:gd name="T11" fmla="*/ 555 h 2412"/>
                <a:gd name="T12" fmla="*/ 4892 w 5079"/>
                <a:gd name="T13" fmla="*/ 672 h 2412"/>
                <a:gd name="T14" fmla="*/ 4853 w 5079"/>
                <a:gd name="T15" fmla="*/ 749 h 2412"/>
                <a:gd name="T16" fmla="*/ 4810 w 5079"/>
                <a:gd name="T17" fmla="*/ 828 h 2412"/>
                <a:gd name="T18" fmla="*/ 4761 w 5079"/>
                <a:gd name="T19" fmla="*/ 907 h 2412"/>
                <a:gd name="T20" fmla="*/ 4707 w 5079"/>
                <a:gd name="T21" fmla="*/ 985 h 2412"/>
                <a:gd name="T22" fmla="*/ 4648 w 5079"/>
                <a:gd name="T23" fmla="*/ 1059 h 2412"/>
                <a:gd name="T24" fmla="*/ 4582 w 5079"/>
                <a:gd name="T25" fmla="*/ 1132 h 2412"/>
                <a:gd name="T26" fmla="*/ 4510 w 5079"/>
                <a:gd name="T27" fmla="*/ 1203 h 2412"/>
                <a:gd name="T28" fmla="*/ 4432 w 5079"/>
                <a:gd name="T29" fmla="*/ 1267 h 2412"/>
                <a:gd name="T30" fmla="*/ 4348 w 5079"/>
                <a:gd name="T31" fmla="*/ 1329 h 2412"/>
                <a:gd name="T32" fmla="*/ 4255 w 5079"/>
                <a:gd name="T33" fmla="*/ 1385 h 2412"/>
                <a:gd name="T34" fmla="*/ 4155 w 5079"/>
                <a:gd name="T35" fmla="*/ 1435 h 2412"/>
                <a:gd name="T36" fmla="*/ 4048 w 5079"/>
                <a:gd name="T37" fmla="*/ 1477 h 2412"/>
                <a:gd name="T38" fmla="*/ 3932 w 5079"/>
                <a:gd name="T39" fmla="*/ 1513 h 2412"/>
                <a:gd name="T40" fmla="*/ 3809 w 5079"/>
                <a:gd name="T41" fmla="*/ 1540 h 2412"/>
                <a:gd name="T42" fmla="*/ 3677 w 5079"/>
                <a:gd name="T43" fmla="*/ 1560 h 2412"/>
                <a:gd name="T44" fmla="*/ 3537 w 5079"/>
                <a:gd name="T45" fmla="*/ 1568 h 2412"/>
                <a:gd name="T46" fmla="*/ 3387 w 5079"/>
                <a:gd name="T47" fmla="*/ 1568 h 2412"/>
                <a:gd name="T48" fmla="*/ 3229 w 5079"/>
                <a:gd name="T49" fmla="*/ 1555 h 2412"/>
                <a:gd name="T50" fmla="*/ 3145 w 5079"/>
                <a:gd name="T51" fmla="*/ 1545 h 2412"/>
                <a:gd name="T52" fmla="*/ 2820 w 5079"/>
                <a:gd name="T53" fmla="*/ 1503 h 2412"/>
                <a:gd name="T54" fmla="*/ 2520 w 5079"/>
                <a:gd name="T55" fmla="*/ 1476 h 2412"/>
                <a:gd name="T56" fmla="*/ 2241 w 5079"/>
                <a:gd name="T57" fmla="*/ 1461 h 2412"/>
                <a:gd name="T58" fmla="*/ 1986 w 5079"/>
                <a:gd name="T59" fmla="*/ 1459 h 2412"/>
                <a:gd name="T60" fmla="*/ 1748 w 5079"/>
                <a:gd name="T61" fmla="*/ 1471 h 2412"/>
                <a:gd name="T62" fmla="*/ 1529 w 5079"/>
                <a:gd name="T63" fmla="*/ 1495 h 2412"/>
                <a:gd name="T64" fmla="*/ 1326 w 5079"/>
                <a:gd name="T65" fmla="*/ 1532 h 2412"/>
                <a:gd name="T66" fmla="*/ 1232 w 5079"/>
                <a:gd name="T67" fmla="*/ 1555 h 2412"/>
                <a:gd name="T68" fmla="*/ 1139 w 5079"/>
                <a:gd name="T69" fmla="*/ 1582 h 2412"/>
                <a:gd name="T70" fmla="*/ 1051 w 5079"/>
                <a:gd name="T71" fmla="*/ 1611 h 2412"/>
                <a:gd name="T72" fmla="*/ 965 w 5079"/>
                <a:gd name="T73" fmla="*/ 1644 h 2412"/>
                <a:gd name="T74" fmla="*/ 883 w 5079"/>
                <a:gd name="T75" fmla="*/ 1679 h 2412"/>
                <a:gd name="T76" fmla="*/ 804 w 5079"/>
                <a:gd name="T77" fmla="*/ 1718 h 2412"/>
                <a:gd name="T78" fmla="*/ 727 w 5079"/>
                <a:gd name="T79" fmla="*/ 1760 h 2412"/>
                <a:gd name="T80" fmla="*/ 653 w 5079"/>
                <a:gd name="T81" fmla="*/ 1803 h 2412"/>
                <a:gd name="T82" fmla="*/ 510 w 5079"/>
                <a:gd name="T83" fmla="*/ 1902 h 2412"/>
                <a:gd name="T84" fmla="*/ 375 w 5079"/>
                <a:gd name="T85" fmla="*/ 2012 h 2412"/>
                <a:gd name="T86" fmla="*/ 246 w 5079"/>
                <a:gd name="T87" fmla="*/ 2133 h 2412"/>
                <a:gd name="T88" fmla="*/ 123 w 5079"/>
                <a:gd name="T89" fmla="*/ 2267 h 2412"/>
                <a:gd name="T90" fmla="*/ 0 w 5079"/>
                <a:gd name="T91" fmla="*/ 2412 h 2412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5079"/>
                <a:gd name="T139" fmla="*/ 0 h 2412"/>
                <a:gd name="T140" fmla="*/ 5079 w 5079"/>
                <a:gd name="T141" fmla="*/ 2412 h 2412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5079" h="2412">
                  <a:moveTo>
                    <a:pt x="5079" y="0"/>
                  </a:moveTo>
                  <a:lnTo>
                    <a:pt x="5079" y="0"/>
                  </a:lnTo>
                  <a:lnTo>
                    <a:pt x="5078" y="19"/>
                  </a:lnTo>
                  <a:lnTo>
                    <a:pt x="5070" y="76"/>
                  </a:lnTo>
                  <a:lnTo>
                    <a:pt x="5064" y="116"/>
                  </a:lnTo>
                  <a:lnTo>
                    <a:pt x="5054" y="164"/>
                  </a:lnTo>
                  <a:lnTo>
                    <a:pt x="5045" y="218"/>
                  </a:lnTo>
                  <a:lnTo>
                    <a:pt x="5031" y="278"/>
                  </a:lnTo>
                  <a:lnTo>
                    <a:pt x="5013" y="340"/>
                  </a:lnTo>
                  <a:lnTo>
                    <a:pt x="4993" y="410"/>
                  </a:lnTo>
                  <a:lnTo>
                    <a:pt x="4970" y="481"/>
                  </a:lnTo>
                  <a:lnTo>
                    <a:pt x="4942" y="555"/>
                  </a:lnTo>
                  <a:lnTo>
                    <a:pt x="4910" y="633"/>
                  </a:lnTo>
                  <a:lnTo>
                    <a:pt x="4892" y="672"/>
                  </a:lnTo>
                  <a:lnTo>
                    <a:pt x="4874" y="710"/>
                  </a:lnTo>
                  <a:lnTo>
                    <a:pt x="4853" y="749"/>
                  </a:lnTo>
                  <a:lnTo>
                    <a:pt x="4832" y="789"/>
                  </a:lnTo>
                  <a:lnTo>
                    <a:pt x="4810" y="828"/>
                  </a:lnTo>
                  <a:lnTo>
                    <a:pt x="4786" y="868"/>
                  </a:lnTo>
                  <a:lnTo>
                    <a:pt x="4761" y="907"/>
                  </a:lnTo>
                  <a:lnTo>
                    <a:pt x="4735" y="946"/>
                  </a:lnTo>
                  <a:lnTo>
                    <a:pt x="4707" y="985"/>
                  </a:lnTo>
                  <a:lnTo>
                    <a:pt x="4678" y="1022"/>
                  </a:lnTo>
                  <a:lnTo>
                    <a:pt x="4648" y="1059"/>
                  </a:lnTo>
                  <a:lnTo>
                    <a:pt x="4616" y="1096"/>
                  </a:lnTo>
                  <a:lnTo>
                    <a:pt x="4582" y="1132"/>
                  </a:lnTo>
                  <a:lnTo>
                    <a:pt x="4548" y="1167"/>
                  </a:lnTo>
                  <a:lnTo>
                    <a:pt x="4510" y="1203"/>
                  </a:lnTo>
                  <a:lnTo>
                    <a:pt x="4473" y="1235"/>
                  </a:lnTo>
                  <a:lnTo>
                    <a:pt x="4432" y="1267"/>
                  </a:lnTo>
                  <a:lnTo>
                    <a:pt x="4391" y="1300"/>
                  </a:lnTo>
                  <a:lnTo>
                    <a:pt x="4348" y="1329"/>
                  </a:lnTo>
                  <a:lnTo>
                    <a:pt x="4302" y="1358"/>
                  </a:lnTo>
                  <a:lnTo>
                    <a:pt x="4255" y="1385"/>
                  </a:lnTo>
                  <a:lnTo>
                    <a:pt x="4206" y="1411"/>
                  </a:lnTo>
                  <a:lnTo>
                    <a:pt x="4155" y="1435"/>
                  </a:lnTo>
                  <a:lnTo>
                    <a:pt x="4102" y="1458"/>
                  </a:lnTo>
                  <a:lnTo>
                    <a:pt x="4048" y="1477"/>
                  </a:lnTo>
                  <a:lnTo>
                    <a:pt x="3991" y="1497"/>
                  </a:lnTo>
                  <a:lnTo>
                    <a:pt x="3932" y="1513"/>
                  </a:lnTo>
                  <a:lnTo>
                    <a:pt x="3871" y="1529"/>
                  </a:lnTo>
                  <a:lnTo>
                    <a:pt x="3809" y="1540"/>
                  </a:lnTo>
                  <a:lnTo>
                    <a:pt x="3745" y="1552"/>
                  </a:lnTo>
                  <a:lnTo>
                    <a:pt x="3677" y="1560"/>
                  </a:lnTo>
                  <a:lnTo>
                    <a:pt x="3608" y="1564"/>
                  </a:lnTo>
                  <a:lnTo>
                    <a:pt x="3537" y="1568"/>
                  </a:lnTo>
                  <a:lnTo>
                    <a:pt x="3463" y="1569"/>
                  </a:lnTo>
                  <a:lnTo>
                    <a:pt x="3387" y="1568"/>
                  </a:lnTo>
                  <a:lnTo>
                    <a:pt x="3309" y="1563"/>
                  </a:lnTo>
                  <a:lnTo>
                    <a:pt x="3229" y="1555"/>
                  </a:lnTo>
                  <a:lnTo>
                    <a:pt x="3145" y="1545"/>
                  </a:lnTo>
                  <a:lnTo>
                    <a:pt x="2980" y="1522"/>
                  </a:lnTo>
                  <a:lnTo>
                    <a:pt x="2820" y="1503"/>
                  </a:lnTo>
                  <a:lnTo>
                    <a:pt x="2668" y="1489"/>
                  </a:lnTo>
                  <a:lnTo>
                    <a:pt x="2520" y="1476"/>
                  </a:lnTo>
                  <a:lnTo>
                    <a:pt x="2379" y="1466"/>
                  </a:lnTo>
                  <a:lnTo>
                    <a:pt x="2241" y="1461"/>
                  </a:lnTo>
                  <a:lnTo>
                    <a:pt x="2111" y="1458"/>
                  </a:lnTo>
                  <a:lnTo>
                    <a:pt x="1986" y="1459"/>
                  </a:lnTo>
                  <a:lnTo>
                    <a:pt x="1865" y="1464"/>
                  </a:lnTo>
                  <a:lnTo>
                    <a:pt x="1748" y="1471"/>
                  </a:lnTo>
                  <a:lnTo>
                    <a:pt x="1636" y="1482"/>
                  </a:lnTo>
                  <a:lnTo>
                    <a:pt x="1529" y="1495"/>
                  </a:lnTo>
                  <a:lnTo>
                    <a:pt x="1426" y="1513"/>
                  </a:lnTo>
                  <a:lnTo>
                    <a:pt x="1326" y="1532"/>
                  </a:lnTo>
                  <a:lnTo>
                    <a:pt x="1279" y="1543"/>
                  </a:lnTo>
                  <a:lnTo>
                    <a:pt x="1232" y="1555"/>
                  </a:lnTo>
                  <a:lnTo>
                    <a:pt x="1185" y="1568"/>
                  </a:lnTo>
                  <a:lnTo>
                    <a:pt x="1139" y="1582"/>
                  </a:lnTo>
                  <a:lnTo>
                    <a:pt x="1095" y="1595"/>
                  </a:lnTo>
                  <a:lnTo>
                    <a:pt x="1051" y="1611"/>
                  </a:lnTo>
                  <a:lnTo>
                    <a:pt x="1008" y="1627"/>
                  </a:lnTo>
                  <a:lnTo>
                    <a:pt x="965" y="1644"/>
                  </a:lnTo>
                  <a:lnTo>
                    <a:pt x="924" y="1661"/>
                  </a:lnTo>
                  <a:lnTo>
                    <a:pt x="883" y="1679"/>
                  </a:lnTo>
                  <a:lnTo>
                    <a:pt x="843" y="1698"/>
                  </a:lnTo>
                  <a:lnTo>
                    <a:pt x="804" y="1718"/>
                  </a:lnTo>
                  <a:lnTo>
                    <a:pt x="765" y="1737"/>
                  </a:lnTo>
                  <a:lnTo>
                    <a:pt x="727" y="1760"/>
                  </a:lnTo>
                  <a:lnTo>
                    <a:pt x="689" y="1781"/>
                  </a:lnTo>
                  <a:lnTo>
                    <a:pt x="653" y="1803"/>
                  </a:lnTo>
                  <a:lnTo>
                    <a:pt x="581" y="1852"/>
                  </a:lnTo>
                  <a:lnTo>
                    <a:pt x="510" y="1902"/>
                  </a:lnTo>
                  <a:lnTo>
                    <a:pt x="442" y="1955"/>
                  </a:lnTo>
                  <a:lnTo>
                    <a:pt x="375" y="2012"/>
                  </a:lnTo>
                  <a:lnTo>
                    <a:pt x="310" y="2071"/>
                  </a:lnTo>
                  <a:lnTo>
                    <a:pt x="246" y="2133"/>
                  </a:lnTo>
                  <a:lnTo>
                    <a:pt x="184" y="2199"/>
                  </a:lnTo>
                  <a:lnTo>
                    <a:pt x="123" y="2267"/>
                  </a:lnTo>
                  <a:lnTo>
                    <a:pt x="62" y="2338"/>
                  </a:lnTo>
                  <a:lnTo>
                    <a:pt x="0" y="2412"/>
                  </a:lnTo>
                </a:path>
              </a:pathLst>
            </a:custGeom>
            <a:noFill/>
            <a:ln w="9525">
              <a:solidFill>
                <a:srgbClr val="FFFFFF">
                  <a:alpha val="50195"/>
                </a:srgbClr>
              </a:solidFill>
              <a:round/>
              <a:headEnd/>
              <a:tailEnd/>
            </a:ln>
          </p:spPr>
          <p:txBody>
            <a:bodyPr lIns="98674" tIns="49339" rIns="98674" bIns="49339"/>
            <a:lstStyle/>
            <a:p>
              <a:pPr defTabSz="981527">
                <a:spcBef>
                  <a:spcPct val="50000"/>
                </a:spcBef>
              </a:pPr>
              <a:endParaRPr lang="ko-KR" altLang="en-US" sz="1000" b="1" dirty="0"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93" name="Freeform 57"/>
            <p:cNvSpPr>
              <a:spLocks/>
            </p:cNvSpPr>
            <p:nvPr userDrawn="1"/>
          </p:nvSpPr>
          <p:spPr bwMode="auto">
            <a:xfrm>
              <a:off x="1648" y="652"/>
              <a:ext cx="5042" cy="1263"/>
            </a:xfrm>
            <a:custGeom>
              <a:avLst/>
              <a:gdLst>
                <a:gd name="T0" fmla="*/ 5042 w 5042"/>
                <a:gd name="T1" fmla="*/ 0 h 2527"/>
                <a:gd name="T2" fmla="*/ 5033 w 5042"/>
                <a:gd name="T3" fmla="*/ 77 h 2527"/>
                <a:gd name="T4" fmla="*/ 5021 w 5042"/>
                <a:gd name="T5" fmla="*/ 166 h 2527"/>
                <a:gd name="T6" fmla="*/ 4997 w 5042"/>
                <a:gd name="T7" fmla="*/ 281 h 2527"/>
                <a:gd name="T8" fmla="*/ 4963 w 5042"/>
                <a:gd name="T9" fmla="*/ 413 h 2527"/>
                <a:gd name="T10" fmla="*/ 4913 w 5042"/>
                <a:gd name="T11" fmla="*/ 562 h 2527"/>
                <a:gd name="T12" fmla="*/ 4865 w 5042"/>
                <a:gd name="T13" fmla="*/ 679 h 2527"/>
                <a:gd name="T14" fmla="*/ 4828 w 5042"/>
                <a:gd name="T15" fmla="*/ 759 h 2527"/>
                <a:gd name="T16" fmla="*/ 4785 w 5042"/>
                <a:gd name="T17" fmla="*/ 839 h 2527"/>
                <a:gd name="T18" fmla="*/ 4738 w 5042"/>
                <a:gd name="T19" fmla="*/ 918 h 2527"/>
                <a:gd name="T20" fmla="*/ 4685 w 5042"/>
                <a:gd name="T21" fmla="*/ 998 h 2527"/>
                <a:gd name="T22" fmla="*/ 4627 w 5042"/>
                <a:gd name="T23" fmla="*/ 1073 h 2527"/>
                <a:gd name="T24" fmla="*/ 4563 w 5042"/>
                <a:gd name="T25" fmla="*/ 1149 h 2527"/>
                <a:gd name="T26" fmla="*/ 4492 w 5042"/>
                <a:gd name="T27" fmla="*/ 1220 h 2527"/>
                <a:gd name="T28" fmla="*/ 4414 w 5042"/>
                <a:gd name="T29" fmla="*/ 1288 h 2527"/>
                <a:gd name="T30" fmla="*/ 4330 w 5042"/>
                <a:gd name="T31" fmla="*/ 1351 h 2527"/>
                <a:gd name="T32" fmla="*/ 4239 w 5042"/>
                <a:gd name="T33" fmla="*/ 1409 h 2527"/>
                <a:gd name="T34" fmla="*/ 4139 w 5042"/>
                <a:gd name="T35" fmla="*/ 1461 h 2527"/>
                <a:gd name="T36" fmla="*/ 4034 w 5042"/>
                <a:gd name="T37" fmla="*/ 1506 h 2527"/>
                <a:gd name="T38" fmla="*/ 3919 w 5042"/>
                <a:gd name="T39" fmla="*/ 1545 h 2527"/>
                <a:gd name="T40" fmla="*/ 3795 w 5042"/>
                <a:gd name="T41" fmla="*/ 1574 h 2527"/>
                <a:gd name="T42" fmla="*/ 3664 w 5042"/>
                <a:gd name="T43" fmla="*/ 1597 h 2527"/>
                <a:gd name="T44" fmla="*/ 3523 w 5042"/>
                <a:gd name="T45" fmla="*/ 1608 h 2527"/>
                <a:gd name="T46" fmla="*/ 3374 w 5042"/>
                <a:gd name="T47" fmla="*/ 1610 h 2527"/>
                <a:gd name="T48" fmla="*/ 3215 w 5042"/>
                <a:gd name="T49" fmla="*/ 1601 h 2527"/>
                <a:gd name="T50" fmla="*/ 3131 w 5042"/>
                <a:gd name="T51" fmla="*/ 1592 h 2527"/>
                <a:gd name="T52" fmla="*/ 2806 w 5042"/>
                <a:gd name="T53" fmla="*/ 1558 h 2527"/>
                <a:gd name="T54" fmla="*/ 2505 w 5042"/>
                <a:gd name="T55" fmla="*/ 1535 h 2527"/>
                <a:gd name="T56" fmla="*/ 2227 w 5042"/>
                <a:gd name="T57" fmla="*/ 1526 h 2527"/>
                <a:gd name="T58" fmla="*/ 1971 w 5042"/>
                <a:gd name="T59" fmla="*/ 1530 h 2527"/>
                <a:gd name="T60" fmla="*/ 1733 w 5042"/>
                <a:gd name="T61" fmla="*/ 1547 h 2527"/>
                <a:gd name="T62" fmla="*/ 1515 w 5042"/>
                <a:gd name="T63" fmla="*/ 1576 h 2527"/>
                <a:gd name="T64" fmla="*/ 1362 w 5042"/>
                <a:gd name="T65" fmla="*/ 1605 h 2527"/>
                <a:gd name="T66" fmla="*/ 1265 w 5042"/>
                <a:gd name="T67" fmla="*/ 1629 h 2527"/>
                <a:gd name="T68" fmla="*/ 1172 w 5042"/>
                <a:gd name="T69" fmla="*/ 1655 h 2527"/>
                <a:gd name="T70" fmla="*/ 1082 w 5042"/>
                <a:gd name="T71" fmla="*/ 1685 h 2527"/>
                <a:gd name="T72" fmla="*/ 996 w 5042"/>
                <a:gd name="T73" fmla="*/ 1718 h 2527"/>
                <a:gd name="T74" fmla="*/ 913 w 5042"/>
                <a:gd name="T75" fmla="*/ 1753 h 2527"/>
                <a:gd name="T76" fmla="*/ 832 w 5042"/>
                <a:gd name="T77" fmla="*/ 1792 h 2527"/>
                <a:gd name="T78" fmla="*/ 756 w 5042"/>
                <a:gd name="T79" fmla="*/ 1834 h 2527"/>
                <a:gd name="T80" fmla="*/ 681 w 5042"/>
                <a:gd name="T81" fmla="*/ 1879 h 2527"/>
                <a:gd name="T82" fmla="*/ 572 w 5042"/>
                <a:gd name="T83" fmla="*/ 1952 h 2527"/>
                <a:gd name="T84" fmla="*/ 435 w 5042"/>
                <a:gd name="T85" fmla="*/ 2060 h 2527"/>
                <a:gd name="T86" fmla="*/ 306 w 5042"/>
                <a:gd name="T87" fmla="*/ 2179 h 2527"/>
                <a:gd name="T88" fmla="*/ 181 w 5042"/>
                <a:gd name="T89" fmla="*/ 2309 h 2527"/>
                <a:gd name="T90" fmla="*/ 60 w 5042"/>
                <a:gd name="T91" fmla="*/ 2452 h 252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5042"/>
                <a:gd name="T139" fmla="*/ 0 h 2527"/>
                <a:gd name="T140" fmla="*/ 5042 w 5042"/>
                <a:gd name="T141" fmla="*/ 2527 h 2527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5042" h="2527">
                  <a:moveTo>
                    <a:pt x="5042" y="0"/>
                  </a:moveTo>
                  <a:lnTo>
                    <a:pt x="5042" y="0"/>
                  </a:lnTo>
                  <a:lnTo>
                    <a:pt x="5040" y="21"/>
                  </a:lnTo>
                  <a:lnTo>
                    <a:pt x="5033" y="77"/>
                  </a:lnTo>
                  <a:lnTo>
                    <a:pt x="5028" y="118"/>
                  </a:lnTo>
                  <a:lnTo>
                    <a:pt x="5021" y="166"/>
                  </a:lnTo>
                  <a:lnTo>
                    <a:pt x="5010" y="221"/>
                  </a:lnTo>
                  <a:lnTo>
                    <a:pt x="4997" y="281"/>
                  </a:lnTo>
                  <a:lnTo>
                    <a:pt x="4981" y="345"/>
                  </a:lnTo>
                  <a:lnTo>
                    <a:pt x="4963" y="413"/>
                  </a:lnTo>
                  <a:lnTo>
                    <a:pt x="4939" y="486"/>
                  </a:lnTo>
                  <a:lnTo>
                    <a:pt x="4913" y="562"/>
                  </a:lnTo>
                  <a:lnTo>
                    <a:pt x="4882" y="639"/>
                  </a:lnTo>
                  <a:lnTo>
                    <a:pt x="4865" y="679"/>
                  </a:lnTo>
                  <a:lnTo>
                    <a:pt x="4847" y="718"/>
                  </a:lnTo>
                  <a:lnTo>
                    <a:pt x="4828" y="759"/>
                  </a:lnTo>
                  <a:lnTo>
                    <a:pt x="4807" y="799"/>
                  </a:lnTo>
                  <a:lnTo>
                    <a:pt x="4785" y="839"/>
                  </a:lnTo>
                  <a:lnTo>
                    <a:pt x="4763" y="878"/>
                  </a:lnTo>
                  <a:lnTo>
                    <a:pt x="4738" y="918"/>
                  </a:lnTo>
                  <a:lnTo>
                    <a:pt x="4713" y="957"/>
                  </a:lnTo>
                  <a:lnTo>
                    <a:pt x="4685" y="998"/>
                  </a:lnTo>
                  <a:lnTo>
                    <a:pt x="4657" y="1036"/>
                  </a:lnTo>
                  <a:lnTo>
                    <a:pt x="4627" y="1073"/>
                  </a:lnTo>
                  <a:lnTo>
                    <a:pt x="4596" y="1112"/>
                  </a:lnTo>
                  <a:lnTo>
                    <a:pt x="4563" y="1149"/>
                  </a:lnTo>
                  <a:lnTo>
                    <a:pt x="4528" y="1185"/>
                  </a:lnTo>
                  <a:lnTo>
                    <a:pt x="4492" y="1220"/>
                  </a:lnTo>
                  <a:lnTo>
                    <a:pt x="4454" y="1254"/>
                  </a:lnTo>
                  <a:lnTo>
                    <a:pt x="4414" y="1288"/>
                  </a:lnTo>
                  <a:lnTo>
                    <a:pt x="4373" y="1320"/>
                  </a:lnTo>
                  <a:lnTo>
                    <a:pt x="4330" y="1351"/>
                  </a:lnTo>
                  <a:lnTo>
                    <a:pt x="4285" y="1380"/>
                  </a:lnTo>
                  <a:lnTo>
                    <a:pt x="4239" y="1409"/>
                  </a:lnTo>
                  <a:lnTo>
                    <a:pt x="4191" y="1435"/>
                  </a:lnTo>
                  <a:lnTo>
                    <a:pt x="4139" y="1461"/>
                  </a:lnTo>
                  <a:lnTo>
                    <a:pt x="4088" y="1485"/>
                  </a:lnTo>
                  <a:lnTo>
                    <a:pt x="4034" y="1506"/>
                  </a:lnTo>
                  <a:lnTo>
                    <a:pt x="3977" y="1527"/>
                  </a:lnTo>
                  <a:lnTo>
                    <a:pt x="3919" y="1545"/>
                  </a:lnTo>
                  <a:lnTo>
                    <a:pt x="3857" y="1561"/>
                  </a:lnTo>
                  <a:lnTo>
                    <a:pt x="3795" y="1574"/>
                  </a:lnTo>
                  <a:lnTo>
                    <a:pt x="3731" y="1587"/>
                  </a:lnTo>
                  <a:lnTo>
                    <a:pt x="3664" y="1597"/>
                  </a:lnTo>
                  <a:lnTo>
                    <a:pt x="3595" y="1603"/>
                  </a:lnTo>
                  <a:lnTo>
                    <a:pt x="3523" y="1608"/>
                  </a:lnTo>
                  <a:lnTo>
                    <a:pt x="3449" y="1610"/>
                  </a:lnTo>
                  <a:lnTo>
                    <a:pt x="3374" y="1610"/>
                  </a:lnTo>
                  <a:lnTo>
                    <a:pt x="3295" y="1606"/>
                  </a:lnTo>
                  <a:lnTo>
                    <a:pt x="3215" y="1601"/>
                  </a:lnTo>
                  <a:lnTo>
                    <a:pt x="3131" y="1592"/>
                  </a:lnTo>
                  <a:lnTo>
                    <a:pt x="2966" y="1572"/>
                  </a:lnTo>
                  <a:lnTo>
                    <a:pt x="2806" y="1558"/>
                  </a:lnTo>
                  <a:lnTo>
                    <a:pt x="2652" y="1545"/>
                  </a:lnTo>
                  <a:lnTo>
                    <a:pt x="2505" y="1535"/>
                  </a:lnTo>
                  <a:lnTo>
                    <a:pt x="2364" y="1529"/>
                  </a:lnTo>
                  <a:lnTo>
                    <a:pt x="2227" y="1526"/>
                  </a:lnTo>
                  <a:lnTo>
                    <a:pt x="2097" y="1527"/>
                  </a:lnTo>
                  <a:lnTo>
                    <a:pt x="1971" y="1530"/>
                  </a:lnTo>
                  <a:lnTo>
                    <a:pt x="1850" y="1537"/>
                  </a:lnTo>
                  <a:lnTo>
                    <a:pt x="1733" y="1547"/>
                  </a:lnTo>
                  <a:lnTo>
                    <a:pt x="1622" y="1559"/>
                  </a:lnTo>
                  <a:lnTo>
                    <a:pt x="1515" y="1576"/>
                  </a:lnTo>
                  <a:lnTo>
                    <a:pt x="1412" y="1595"/>
                  </a:lnTo>
                  <a:lnTo>
                    <a:pt x="1362" y="1605"/>
                  </a:lnTo>
                  <a:lnTo>
                    <a:pt x="1314" y="1616"/>
                  </a:lnTo>
                  <a:lnTo>
                    <a:pt x="1265" y="1629"/>
                  </a:lnTo>
                  <a:lnTo>
                    <a:pt x="1218" y="1642"/>
                  </a:lnTo>
                  <a:lnTo>
                    <a:pt x="1172" y="1655"/>
                  </a:lnTo>
                  <a:lnTo>
                    <a:pt x="1126" y="1669"/>
                  </a:lnTo>
                  <a:lnTo>
                    <a:pt x="1082" y="1685"/>
                  </a:lnTo>
                  <a:lnTo>
                    <a:pt x="1039" y="1702"/>
                  </a:lnTo>
                  <a:lnTo>
                    <a:pt x="996" y="1718"/>
                  </a:lnTo>
                  <a:lnTo>
                    <a:pt x="954" y="1735"/>
                  </a:lnTo>
                  <a:lnTo>
                    <a:pt x="913" y="1753"/>
                  </a:lnTo>
                  <a:lnTo>
                    <a:pt x="872" y="1773"/>
                  </a:lnTo>
                  <a:lnTo>
                    <a:pt x="832" y="1792"/>
                  </a:lnTo>
                  <a:lnTo>
                    <a:pt x="793" y="1813"/>
                  </a:lnTo>
                  <a:lnTo>
                    <a:pt x="756" y="1834"/>
                  </a:lnTo>
                  <a:lnTo>
                    <a:pt x="717" y="1857"/>
                  </a:lnTo>
                  <a:lnTo>
                    <a:pt x="681" y="1879"/>
                  </a:lnTo>
                  <a:lnTo>
                    <a:pt x="643" y="1903"/>
                  </a:lnTo>
                  <a:lnTo>
                    <a:pt x="572" y="1952"/>
                  </a:lnTo>
                  <a:lnTo>
                    <a:pt x="503" y="2005"/>
                  </a:lnTo>
                  <a:lnTo>
                    <a:pt x="435" y="2060"/>
                  </a:lnTo>
                  <a:lnTo>
                    <a:pt x="370" y="2118"/>
                  </a:lnTo>
                  <a:lnTo>
                    <a:pt x="306" y="2179"/>
                  </a:lnTo>
                  <a:lnTo>
                    <a:pt x="242" y="2242"/>
                  </a:lnTo>
                  <a:lnTo>
                    <a:pt x="181" y="2309"/>
                  </a:lnTo>
                  <a:lnTo>
                    <a:pt x="120" y="2380"/>
                  </a:lnTo>
                  <a:lnTo>
                    <a:pt x="60" y="2452"/>
                  </a:lnTo>
                  <a:lnTo>
                    <a:pt x="0" y="2527"/>
                  </a:lnTo>
                </a:path>
              </a:pathLst>
            </a:custGeom>
            <a:noFill/>
            <a:ln w="9525">
              <a:solidFill>
                <a:srgbClr val="FFFFFF">
                  <a:alpha val="50195"/>
                </a:srgbClr>
              </a:solidFill>
              <a:round/>
              <a:headEnd/>
              <a:tailEnd/>
            </a:ln>
          </p:spPr>
          <p:txBody>
            <a:bodyPr lIns="98674" tIns="49339" rIns="98674" bIns="49339"/>
            <a:lstStyle/>
            <a:p>
              <a:pPr defTabSz="981527">
                <a:spcBef>
                  <a:spcPct val="50000"/>
                </a:spcBef>
              </a:pPr>
              <a:endParaRPr lang="ko-KR" altLang="en-US" sz="1000" b="1" dirty="0"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94" name="Freeform 58"/>
            <p:cNvSpPr>
              <a:spLocks/>
            </p:cNvSpPr>
            <p:nvPr userDrawn="1"/>
          </p:nvSpPr>
          <p:spPr bwMode="auto">
            <a:xfrm>
              <a:off x="1700" y="624"/>
              <a:ext cx="5002" cy="1320"/>
            </a:xfrm>
            <a:custGeom>
              <a:avLst/>
              <a:gdLst>
                <a:gd name="T0" fmla="*/ 5002 w 5002"/>
                <a:gd name="T1" fmla="*/ 0 h 2642"/>
                <a:gd name="T2" fmla="*/ 4995 w 5002"/>
                <a:gd name="T3" fmla="*/ 78 h 2642"/>
                <a:gd name="T4" fmla="*/ 4983 w 5002"/>
                <a:gd name="T5" fmla="*/ 166 h 2642"/>
                <a:gd name="T6" fmla="*/ 4962 w 5002"/>
                <a:gd name="T7" fmla="*/ 281 h 2642"/>
                <a:gd name="T8" fmla="*/ 4929 w 5002"/>
                <a:gd name="T9" fmla="*/ 417 h 2642"/>
                <a:gd name="T10" fmla="*/ 4882 w 5002"/>
                <a:gd name="T11" fmla="*/ 567 h 2642"/>
                <a:gd name="T12" fmla="*/ 4836 w 5002"/>
                <a:gd name="T13" fmla="*/ 685 h 2642"/>
                <a:gd name="T14" fmla="*/ 4800 w 5002"/>
                <a:gd name="T15" fmla="*/ 766 h 2642"/>
                <a:gd name="T16" fmla="*/ 4758 w 5002"/>
                <a:gd name="T17" fmla="*/ 848 h 2642"/>
                <a:gd name="T18" fmla="*/ 4712 w 5002"/>
                <a:gd name="T19" fmla="*/ 929 h 2642"/>
                <a:gd name="T20" fmla="*/ 4661 w 5002"/>
                <a:gd name="T21" fmla="*/ 1009 h 2642"/>
                <a:gd name="T22" fmla="*/ 4604 w 5002"/>
                <a:gd name="T23" fmla="*/ 1087 h 2642"/>
                <a:gd name="T24" fmla="*/ 4540 w 5002"/>
                <a:gd name="T25" fmla="*/ 1164 h 2642"/>
                <a:gd name="T26" fmla="*/ 4471 w 5002"/>
                <a:gd name="T27" fmla="*/ 1237 h 2642"/>
                <a:gd name="T28" fmla="*/ 4394 w 5002"/>
                <a:gd name="T29" fmla="*/ 1306 h 2642"/>
                <a:gd name="T30" fmla="*/ 4311 w 5002"/>
                <a:gd name="T31" fmla="*/ 1371 h 2642"/>
                <a:gd name="T32" fmla="*/ 4221 w 5002"/>
                <a:gd name="T33" fmla="*/ 1432 h 2642"/>
                <a:gd name="T34" fmla="*/ 4122 w 5002"/>
                <a:gd name="T35" fmla="*/ 1486 h 2642"/>
                <a:gd name="T36" fmla="*/ 4017 w 5002"/>
                <a:gd name="T37" fmla="*/ 1534 h 2642"/>
                <a:gd name="T38" fmla="*/ 3903 w 5002"/>
                <a:gd name="T39" fmla="*/ 1574 h 2642"/>
                <a:gd name="T40" fmla="*/ 3779 w 5002"/>
                <a:gd name="T41" fmla="*/ 1607 h 2642"/>
                <a:gd name="T42" fmla="*/ 3649 w 5002"/>
                <a:gd name="T43" fmla="*/ 1631 h 2642"/>
                <a:gd name="T44" fmla="*/ 3508 w 5002"/>
                <a:gd name="T45" fmla="*/ 1646 h 2642"/>
                <a:gd name="T46" fmla="*/ 3358 w 5002"/>
                <a:gd name="T47" fmla="*/ 1650 h 2642"/>
                <a:gd name="T48" fmla="*/ 3199 w 5002"/>
                <a:gd name="T49" fmla="*/ 1646 h 2642"/>
                <a:gd name="T50" fmla="*/ 3115 w 5002"/>
                <a:gd name="T51" fmla="*/ 1637 h 2642"/>
                <a:gd name="T52" fmla="*/ 2791 w 5002"/>
                <a:gd name="T53" fmla="*/ 1610 h 2642"/>
                <a:gd name="T54" fmla="*/ 2489 w 5002"/>
                <a:gd name="T55" fmla="*/ 1594 h 2642"/>
                <a:gd name="T56" fmla="*/ 2210 w 5002"/>
                <a:gd name="T57" fmla="*/ 1591 h 2642"/>
                <a:gd name="T58" fmla="*/ 1955 w 5002"/>
                <a:gd name="T59" fmla="*/ 1599 h 2642"/>
                <a:gd name="T60" fmla="*/ 1717 w 5002"/>
                <a:gd name="T61" fmla="*/ 1621 h 2642"/>
                <a:gd name="T62" fmla="*/ 1499 w 5002"/>
                <a:gd name="T63" fmla="*/ 1654 h 2642"/>
                <a:gd name="T64" fmla="*/ 1347 w 5002"/>
                <a:gd name="T65" fmla="*/ 1687 h 2642"/>
                <a:gd name="T66" fmla="*/ 1251 w 5002"/>
                <a:gd name="T67" fmla="*/ 1713 h 2642"/>
                <a:gd name="T68" fmla="*/ 1158 w 5002"/>
                <a:gd name="T69" fmla="*/ 1741 h 2642"/>
                <a:gd name="T70" fmla="*/ 1069 w 5002"/>
                <a:gd name="T71" fmla="*/ 1773 h 2642"/>
                <a:gd name="T72" fmla="*/ 983 w 5002"/>
                <a:gd name="T73" fmla="*/ 1809 h 2642"/>
                <a:gd name="T74" fmla="*/ 899 w 5002"/>
                <a:gd name="T75" fmla="*/ 1846 h 2642"/>
                <a:gd name="T76" fmla="*/ 820 w 5002"/>
                <a:gd name="T77" fmla="*/ 1886 h 2642"/>
                <a:gd name="T78" fmla="*/ 744 w 5002"/>
                <a:gd name="T79" fmla="*/ 1930 h 2642"/>
                <a:gd name="T80" fmla="*/ 669 w 5002"/>
                <a:gd name="T81" fmla="*/ 1977 h 2642"/>
                <a:gd name="T82" fmla="*/ 597 w 5002"/>
                <a:gd name="T83" fmla="*/ 2027 h 2642"/>
                <a:gd name="T84" fmla="*/ 494 w 5002"/>
                <a:gd name="T85" fmla="*/ 2106 h 2642"/>
                <a:gd name="T86" fmla="*/ 362 w 5002"/>
                <a:gd name="T87" fmla="*/ 2222 h 2642"/>
                <a:gd name="T88" fmla="*/ 237 w 5002"/>
                <a:gd name="T89" fmla="*/ 2351 h 2642"/>
                <a:gd name="T90" fmla="*/ 116 w 5002"/>
                <a:gd name="T91" fmla="*/ 2490 h 2642"/>
                <a:gd name="T92" fmla="*/ 0 w 5002"/>
                <a:gd name="T93" fmla="*/ 2642 h 2642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5002"/>
                <a:gd name="T142" fmla="*/ 0 h 2642"/>
                <a:gd name="T143" fmla="*/ 5002 w 5002"/>
                <a:gd name="T144" fmla="*/ 2642 h 2642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5002" h="2642">
                  <a:moveTo>
                    <a:pt x="5002" y="0"/>
                  </a:moveTo>
                  <a:lnTo>
                    <a:pt x="5002" y="0"/>
                  </a:lnTo>
                  <a:lnTo>
                    <a:pt x="5001" y="21"/>
                  </a:lnTo>
                  <a:lnTo>
                    <a:pt x="4995" y="78"/>
                  </a:lnTo>
                  <a:lnTo>
                    <a:pt x="4990" y="120"/>
                  </a:lnTo>
                  <a:lnTo>
                    <a:pt x="4983" y="166"/>
                  </a:lnTo>
                  <a:lnTo>
                    <a:pt x="4973" y="221"/>
                  </a:lnTo>
                  <a:lnTo>
                    <a:pt x="4962" y="281"/>
                  </a:lnTo>
                  <a:lnTo>
                    <a:pt x="4947" y="347"/>
                  </a:lnTo>
                  <a:lnTo>
                    <a:pt x="4929" y="417"/>
                  </a:lnTo>
                  <a:lnTo>
                    <a:pt x="4906" y="491"/>
                  </a:lnTo>
                  <a:lnTo>
                    <a:pt x="4882" y="567"/>
                  </a:lnTo>
                  <a:lnTo>
                    <a:pt x="4852" y="646"/>
                  </a:lnTo>
                  <a:lnTo>
                    <a:pt x="4836" y="685"/>
                  </a:lnTo>
                  <a:lnTo>
                    <a:pt x="4818" y="725"/>
                  </a:lnTo>
                  <a:lnTo>
                    <a:pt x="4800" y="766"/>
                  </a:lnTo>
                  <a:lnTo>
                    <a:pt x="4780" y="807"/>
                  </a:lnTo>
                  <a:lnTo>
                    <a:pt x="4758" y="848"/>
                  </a:lnTo>
                  <a:lnTo>
                    <a:pt x="4736" y="888"/>
                  </a:lnTo>
                  <a:lnTo>
                    <a:pt x="4712" y="929"/>
                  </a:lnTo>
                  <a:lnTo>
                    <a:pt x="4687" y="969"/>
                  </a:lnTo>
                  <a:lnTo>
                    <a:pt x="4661" y="1009"/>
                  </a:lnTo>
                  <a:lnTo>
                    <a:pt x="4633" y="1048"/>
                  </a:lnTo>
                  <a:lnTo>
                    <a:pt x="4604" y="1087"/>
                  </a:lnTo>
                  <a:lnTo>
                    <a:pt x="4572" y="1126"/>
                  </a:lnTo>
                  <a:lnTo>
                    <a:pt x="4540" y="1164"/>
                  </a:lnTo>
                  <a:lnTo>
                    <a:pt x="4505" y="1201"/>
                  </a:lnTo>
                  <a:lnTo>
                    <a:pt x="4471" y="1237"/>
                  </a:lnTo>
                  <a:lnTo>
                    <a:pt x="4433" y="1273"/>
                  </a:lnTo>
                  <a:lnTo>
                    <a:pt x="4394" y="1306"/>
                  </a:lnTo>
                  <a:lnTo>
                    <a:pt x="4353" y="1340"/>
                  </a:lnTo>
                  <a:lnTo>
                    <a:pt x="4311" y="1371"/>
                  </a:lnTo>
                  <a:lnTo>
                    <a:pt x="4266" y="1403"/>
                  </a:lnTo>
                  <a:lnTo>
                    <a:pt x="4221" y="1432"/>
                  </a:lnTo>
                  <a:lnTo>
                    <a:pt x="4172" y="1460"/>
                  </a:lnTo>
                  <a:lnTo>
                    <a:pt x="4122" y="1486"/>
                  </a:lnTo>
                  <a:lnTo>
                    <a:pt x="4071" y="1511"/>
                  </a:lnTo>
                  <a:lnTo>
                    <a:pt x="4017" y="1534"/>
                  </a:lnTo>
                  <a:lnTo>
                    <a:pt x="3960" y="1555"/>
                  </a:lnTo>
                  <a:lnTo>
                    <a:pt x="3903" y="1574"/>
                  </a:lnTo>
                  <a:lnTo>
                    <a:pt x="3842" y="1592"/>
                  </a:lnTo>
                  <a:lnTo>
                    <a:pt x="3779" y="1607"/>
                  </a:lnTo>
                  <a:lnTo>
                    <a:pt x="3715" y="1621"/>
                  </a:lnTo>
                  <a:lnTo>
                    <a:pt x="3649" y="1631"/>
                  </a:lnTo>
                  <a:lnTo>
                    <a:pt x="3579" y="1641"/>
                  </a:lnTo>
                  <a:lnTo>
                    <a:pt x="3508" y="1646"/>
                  </a:lnTo>
                  <a:lnTo>
                    <a:pt x="3435" y="1650"/>
                  </a:lnTo>
                  <a:lnTo>
                    <a:pt x="3358" y="1650"/>
                  </a:lnTo>
                  <a:lnTo>
                    <a:pt x="3279" y="1649"/>
                  </a:lnTo>
                  <a:lnTo>
                    <a:pt x="3199" y="1646"/>
                  </a:lnTo>
                  <a:lnTo>
                    <a:pt x="3115" y="1637"/>
                  </a:lnTo>
                  <a:lnTo>
                    <a:pt x="2950" y="1623"/>
                  </a:lnTo>
                  <a:lnTo>
                    <a:pt x="2791" y="1610"/>
                  </a:lnTo>
                  <a:lnTo>
                    <a:pt x="2636" y="1600"/>
                  </a:lnTo>
                  <a:lnTo>
                    <a:pt x="2489" y="1594"/>
                  </a:lnTo>
                  <a:lnTo>
                    <a:pt x="2348" y="1591"/>
                  </a:lnTo>
                  <a:lnTo>
                    <a:pt x="2210" y="1591"/>
                  </a:lnTo>
                  <a:lnTo>
                    <a:pt x="2080" y="1594"/>
                  </a:lnTo>
                  <a:lnTo>
                    <a:pt x="1955" y="1599"/>
                  </a:lnTo>
                  <a:lnTo>
                    <a:pt x="1834" y="1608"/>
                  </a:lnTo>
                  <a:lnTo>
                    <a:pt x="1717" y="1621"/>
                  </a:lnTo>
                  <a:lnTo>
                    <a:pt x="1606" y="1636"/>
                  </a:lnTo>
                  <a:lnTo>
                    <a:pt x="1499" y="1654"/>
                  </a:lnTo>
                  <a:lnTo>
                    <a:pt x="1397" y="1675"/>
                  </a:lnTo>
                  <a:lnTo>
                    <a:pt x="1347" y="1687"/>
                  </a:lnTo>
                  <a:lnTo>
                    <a:pt x="1298" y="1699"/>
                  </a:lnTo>
                  <a:lnTo>
                    <a:pt x="1251" y="1713"/>
                  </a:lnTo>
                  <a:lnTo>
                    <a:pt x="1204" y="1726"/>
                  </a:lnTo>
                  <a:lnTo>
                    <a:pt x="1158" y="1741"/>
                  </a:lnTo>
                  <a:lnTo>
                    <a:pt x="1113" y="1757"/>
                  </a:lnTo>
                  <a:lnTo>
                    <a:pt x="1069" y="1773"/>
                  </a:lnTo>
                  <a:lnTo>
                    <a:pt x="1026" y="1791"/>
                  </a:lnTo>
                  <a:lnTo>
                    <a:pt x="983" y="1809"/>
                  </a:lnTo>
                  <a:lnTo>
                    <a:pt x="941" y="1826"/>
                  </a:lnTo>
                  <a:lnTo>
                    <a:pt x="899" y="1846"/>
                  </a:lnTo>
                  <a:lnTo>
                    <a:pt x="859" y="1865"/>
                  </a:lnTo>
                  <a:lnTo>
                    <a:pt x="820" y="1886"/>
                  </a:lnTo>
                  <a:lnTo>
                    <a:pt x="781" y="1909"/>
                  </a:lnTo>
                  <a:lnTo>
                    <a:pt x="744" y="1930"/>
                  </a:lnTo>
                  <a:lnTo>
                    <a:pt x="707" y="1952"/>
                  </a:lnTo>
                  <a:lnTo>
                    <a:pt x="669" y="1977"/>
                  </a:lnTo>
                  <a:lnTo>
                    <a:pt x="633" y="2001"/>
                  </a:lnTo>
                  <a:lnTo>
                    <a:pt x="597" y="2027"/>
                  </a:lnTo>
                  <a:lnTo>
                    <a:pt x="562" y="2052"/>
                  </a:lnTo>
                  <a:lnTo>
                    <a:pt x="494" y="2106"/>
                  </a:lnTo>
                  <a:lnTo>
                    <a:pt x="427" y="2162"/>
                  </a:lnTo>
                  <a:lnTo>
                    <a:pt x="362" y="2222"/>
                  </a:lnTo>
                  <a:lnTo>
                    <a:pt x="300" y="2285"/>
                  </a:lnTo>
                  <a:lnTo>
                    <a:pt x="237" y="2351"/>
                  </a:lnTo>
                  <a:lnTo>
                    <a:pt x="176" y="2419"/>
                  </a:lnTo>
                  <a:lnTo>
                    <a:pt x="116" y="2490"/>
                  </a:lnTo>
                  <a:lnTo>
                    <a:pt x="58" y="2564"/>
                  </a:lnTo>
                  <a:lnTo>
                    <a:pt x="0" y="2642"/>
                  </a:lnTo>
                </a:path>
              </a:pathLst>
            </a:custGeom>
            <a:noFill/>
            <a:ln w="9525">
              <a:solidFill>
                <a:srgbClr val="FFFFFF">
                  <a:alpha val="50195"/>
                </a:srgbClr>
              </a:solidFill>
              <a:round/>
              <a:headEnd/>
              <a:tailEnd/>
            </a:ln>
          </p:spPr>
          <p:txBody>
            <a:bodyPr lIns="98674" tIns="49339" rIns="98674" bIns="49339"/>
            <a:lstStyle/>
            <a:p>
              <a:pPr defTabSz="981527">
                <a:spcBef>
                  <a:spcPct val="50000"/>
                </a:spcBef>
              </a:pPr>
              <a:endParaRPr lang="ko-KR" altLang="en-US" sz="1000" b="1" dirty="0"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95" name="Freeform 59"/>
            <p:cNvSpPr>
              <a:spLocks/>
            </p:cNvSpPr>
            <p:nvPr userDrawn="1"/>
          </p:nvSpPr>
          <p:spPr bwMode="auto">
            <a:xfrm>
              <a:off x="1751" y="595"/>
              <a:ext cx="4962" cy="1378"/>
            </a:xfrm>
            <a:custGeom>
              <a:avLst/>
              <a:gdLst>
                <a:gd name="T0" fmla="*/ 4962 w 4962"/>
                <a:gd name="T1" fmla="*/ 0 h 2756"/>
                <a:gd name="T2" fmla="*/ 4957 w 4962"/>
                <a:gd name="T3" fmla="*/ 79 h 2756"/>
                <a:gd name="T4" fmla="*/ 4946 w 4962"/>
                <a:gd name="T5" fmla="*/ 170 h 2756"/>
                <a:gd name="T6" fmla="*/ 4926 w 4962"/>
                <a:gd name="T7" fmla="*/ 284 h 2756"/>
                <a:gd name="T8" fmla="*/ 4894 w 4962"/>
                <a:gd name="T9" fmla="*/ 421 h 2756"/>
                <a:gd name="T10" fmla="*/ 4850 w 4962"/>
                <a:gd name="T11" fmla="*/ 573 h 2756"/>
                <a:gd name="T12" fmla="*/ 4806 w 4962"/>
                <a:gd name="T13" fmla="*/ 693 h 2756"/>
                <a:gd name="T14" fmla="*/ 4771 w 4962"/>
                <a:gd name="T15" fmla="*/ 775 h 2756"/>
                <a:gd name="T16" fmla="*/ 4732 w 4962"/>
                <a:gd name="T17" fmla="*/ 857 h 2756"/>
                <a:gd name="T18" fmla="*/ 4686 w 4962"/>
                <a:gd name="T19" fmla="*/ 940 h 2756"/>
                <a:gd name="T20" fmla="*/ 4636 w 4962"/>
                <a:gd name="T21" fmla="*/ 1022 h 2756"/>
                <a:gd name="T22" fmla="*/ 4581 w 4962"/>
                <a:gd name="T23" fmla="*/ 1101 h 2756"/>
                <a:gd name="T24" fmla="*/ 4518 w 4962"/>
                <a:gd name="T25" fmla="*/ 1180 h 2756"/>
                <a:gd name="T26" fmla="*/ 4449 w 4962"/>
                <a:gd name="T27" fmla="*/ 1255 h 2756"/>
                <a:gd name="T28" fmla="*/ 4374 w 4962"/>
                <a:gd name="T29" fmla="*/ 1326 h 2756"/>
                <a:gd name="T30" fmla="*/ 4292 w 4962"/>
                <a:gd name="T31" fmla="*/ 1393 h 2756"/>
                <a:gd name="T32" fmla="*/ 4202 w 4962"/>
                <a:gd name="T33" fmla="*/ 1455 h 2756"/>
                <a:gd name="T34" fmla="*/ 4104 w 4962"/>
                <a:gd name="T35" fmla="*/ 1511 h 2756"/>
                <a:gd name="T36" fmla="*/ 4000 w 4962"/>
                <a:gd name="T37" fmla="*/ 1563 h 2756"/>
                <a:gd name="T38" fmla="*/ 3886 w 4962"/>
                <a:gd name="T39" fmla="*/ 1605 h 2756"/>
                <a:gd name="T40" fmla="*/ 3764 w 4962"/>
                <a:gd name="T41" fmla="*/ 1641 h 2756"/>
                <a:gd name="T42" fmla="*/ 3634 w 4962"/>
                <a:gd name="T43" fmla="*/ 1668 h 2756"/>
                <a:gd name="T44" fmla="*/ 3493 w 4962"/>
                <a:gd name="T45" fmla="*/ 1686 h 2756"/>
                <a:gd name="T46" fmla="*/ 3344 w 4962"/>
                <a:gd name="T47" fmla="*/ 1694 h 2756"/>
                <a:gd name="T48" fmla="*/ 3184 w 4962"/>
                <a:gd name="T49" fmla="*/ 1691 h 2756"/>
                <a:gd name="T50" fmla="*/ 3101 w 4962"/>
                <a:gd name="T51" fmla="*/ 1686 h 2756"/>
                <a:gd name="T52" fmla="*/ 2774 w 4962"/>
                <a:gd name="T53" fmla="*/ 1663 h 2756"/>
                <a:gd name="T54" fmla="*/ 2473 w 4962"/>
                <a:gd name="T55" fmla="*/ 1653 h 2756"/>
                <a:gd name="T56" fmla="*/ 2195 w 4962"/>
                <a:gd name="T57" fmla="*/ 1655 h 2756"/>
                <a:gd name="T58" fmla="*/ 1938 w 4962"/>
                <a:gd name="T59" fmla="*/ 1670 h 2756"/>
                <a:gd name="T60" fmla="*/ 1702 w 4962"/>
                <a:gd name="T61" fmla="*/ 1695 h 2756"/>
                <a:gd name="T62" fmla="*/ 1486 w 4962"/>
                <a:gd name="T63" fmla="*/ 1734 h 2756"/>
                <a:gd name="T64" fmla="*/ 1333 w 4962"/>
                <a:gd name="T65" fmla="*/ 1770 h 2756"/>
                <a:gd name="T66" fmla="*/ 1237 w 4962"/>
                <a:gd name="T67" fmla="*/ 1799 h 2756"/>
                <a:gd name="T68" fmla="*/ 1144 w 4962"/>
                <a:gd name="T69" fmla="*/ 1829 h 2756"/>
                <a:gd name="T70" fmla="*/ 1055 w 4962"/>
                <a:gd name="T71" fmla="*/ 1863 h 2756"/>
                <a:gd name="T72" fmla="*/ 971 w 4962"/>
                <a:gd name="T73" fmla="*/ 1899 h 2756"/>
                <a:gd name="T74" fmla="*/ 889 w 4962"/>
                <a:gd name="T75" fmla="*/ 1939 h 2756"/>
                <a:gd name="T76" fmla="*/ 810 w 4962"/>
                <a:gd name="T77" fmla="*/ 1981 h 2756"/>
                <a:gd name="T78" fmla="*/ 733 w 4962"/>
                <a:gd name="T79" fmla="*/ 2026 h 2756"/>
                <a:gd name="T80" fmla="*/ 660 w 4962"/>
                <a:gd name="T81" fmla="*/ 2075 h 2756"/>
                <a:gd name="T82" fmla="*/ 589 w 4962"/>
                <a:gd name="T83" fmla="*/ 2127 h 2756"/>
                <a:gd name="T84" fmla="*/ 486 w 4962"/>
                <a:gd name="T85" fmla="*/ 2209 h 2756"/>
                <a:gd name="T86" fmla="*/ 357 w 4962"/>
                <a:gd name="T87" fmla="*/ 2328 h 2756"/>
                <a:gd name="T88" fmla="*/ 233 w 4962"/>
                <a:gd name="T89" fmla="*/ 2459 h 2756"/>
                <a:gd name="T90" fmla="*/ 115 w 4962"/>
                <a:gd name="T91" fmla="*/ 2603 h 2756"/>
                <a:gd name="T92" fmla="*/ 0 w 4962"/>
                <a:gd name="T93" fmla="*/ 2756 h 275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4962"/>
                <a:gd name="T142" fmla="*/ 0 h 2756"/>
                <a:gd name="T143" fmla="*/ 4962 w 4962"/>
                <a:gd name="T144" fmla="*/ 2756 h 275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4962" h="2756">
                  <a:moveTo>
                    <a:pt x="4962" y="0"/>
                  </a:moveTo>
                  <a:lnTo>
                    <a:pt x="4962" y="0"/>
                  </a:lnTo>
                  <a:lnTo>
                    <a:pt x="4961" y="21"/>
                  </a:lnTo>
                  <a:lnTo>
                    <a:pt x="4957" y="79"/>
                  </a:lnTo>
                  <a:lnTo>
                    <a:pt x="4953" y="121"/>
                  </a:lnTo>
                  <a:lnTo>
                    <a:pt x="4946" y="170"/>
                  </a:lnTo>
                  <a:lnTo>
                    <a:pt x="4937" y="224"/>
                  </a:lnTo>
                  <a:lnTo>
                    <a:pt x="4926" y="284"/>
                  </a:lnTo>
                  <a:lnTo>
                    <a:pt x="4912" y="350"/>
                  </a:lnTo>
                  <a:lnTo>
                    <a:pt x="4894" y="421"/>
                  </a:lnTo>
                  <a:lnTo>
                    <a:pt x="4875" y="496"/>
                  </a:lnTo>
                  <a:lnTo>
                    <a:pt x="4850" y="573"/>
                  </a:lnTo>
                  <a:lnTo>
                    <a:pt x="4822" y="652"/>
                  </a:lnTo>
                  <a:lnTo>
                    <a:pt x="4806" y="693"/>
                  </a:lnTo>
                  <a:lnTo>
                    <a:pt x="4789" y="733"/>
                  </a:lnTo>
                  <a:lnTo>
                    <a:pt x="4771" y="775"/>
                  </a:lnTo>
                  <a:lnTo>
                    <a:pt x="4751" y="815"/>
                  </a:lnTo>
                  <a:lnTo>
                    <a:pt x="4732" y="857"/>
                  </a:lnTo>
                  <a:lnTo>
                    <a:pt x="4710" y="899"/>
                  </a:lnTo>
                  <a:lnTo>
                    <a:pt x="4686" y="940"/>
                  </a:lnTo>
                  <a:lnTo>
                    <a:pt x="4663" y="980"/>
                  </a:lnTo>
                  <a:lnTo>
                    <a:pt x="4636" y="1022"/>
                  </a:lnTo>
                  <a:lnTo>
                    <a:pt x="4608" y="1062"/>
                  </a:lnTo>
                  <a:lnTo>
                    <a:pt x="4581" y="1101"/>
                  </a:lnTo>
                  <a:lnTo>
                    <a:pt x="4550" y="1142"/>
                  </a:lnTo>
                  <a:lnTo>
                    <a:pt x="4518" y="1180"/>
                  </a:lnTo>
                  <a:lnTo>
                    <a:pt x="4485" y="1217"/>
                  </a:lnTo>
                  <a:lnTo>
                    <a:pt x="4449" y="1255"/>
                  </a:lnTo>
                  <a:lnTo>
                    <a:pt x="4413" y="1290"/>
                  </a:lnTo>
                  <a:lnTo>
                    <a:pt x="4374" y="1326"/>
                  </a:lnTo>
                  <a:lnTo>
                    <a:pt x="4333" y="1360"/>
                  </a:lnTo>
                  <a:lnTo>
                    <a:pt x="4292" y="1393"/>
                  </a:lnTo>
                  <a:lnTo>
                    <a:pt x="4247" y="1426"/>
                  </a:lnTo>
                  <a:lnTo>
                    <a:pt x="4202" y="1455"/>
                  </a:lnTo>
                  <a:lnTo>
                    <a:pt x="4154" y="1484"/>
                  </a:lnTo>
                  <a:lnTo>
                    <a:pt x="4104" y="1511"/>
                  </a:lnTo>
                  <a:lnTo>
                    <a:pt x="4053" y="1539"/>
                  </a:lnTo>
                  <a:lnTo>
                    <a:pt x="4000" y="1563"/>
                  </a:lnTo>
                  <a:lnTo>
                    <a:pt x="3943" y="1586"/>
                  </a:lnTo>
                  <a:lnTo>
                    <a:pt x="3886" y="1605"/>
                  </a:lnTo>
                  <a:lnTo>
                    <a:pt x="3827" y="1624"/>
                  </a:lnTo>
                  <a:lnTo>
                    <a:pt x="3764" y="1641"/>
                  </a:lnTo>
                  <a:lnTo>
                    <a:pt x="3700" y="1655"/>
                  </a:lnTo>
                  <a:lnTo>
                    <a:pt x="3634" y="1668"/>
                  </a:lnTo>
                  <a:lnTo>
                    <a:pt x="3564" y="1678"/>
                  </a:lnTo>
                  <a:lnTo>
                    <a:pt x="3493" y="1686"/>
                  </a:lnTo>
                  <a:lnTo>
                    <a:pt x="3420" y="1691"/>
                  </a:lnTo>
                  <a:lnTo>
                    <a:pt x="3344" y="1694"/>
                  </a:lnTo>
                  <a:lnTo>
                    <a:pt x="3266" y="1694"/>
                  </a:lnTo>
                  <a:lnTo>
                    <a:pt x="3184" y="1691"/>
                  </a:lnTo>
                  <a:lnTo>
                    <a:pt x="3101" y="1686"/>
                  </a:lnTo>
                  <a:lnTo>
                    <a:pt x="2935" y="1673"/>
                  </a:lnTo>
                  <a:lnTo>
                    <a:pt x="2774" y="1663"/>
                  </a:lnTo>
                  <a:lnTo>
                    <a:pt x="2622" y="1657"/>
                  </a:lnTo>
                  <a:lnTo>
                    <a:pt x="2473" y="1653"/>
                  </a:lnTo>
                  <a:lnTo>
                    <a:pt x="2331" y="1653"/>
                  </a:lnTo>
                  <a:lnTo>
                    <a:pt x="2195" y="1655"/>
                  </a:lnTo>
                  <a:lnTo>
                    <a:pt x="2065" y="1662"/>
                  </a:lnTo>
                  <a:lnTo>
                    <a:pt x="1938" y="1670"/>
                  </a:lnTo>
                  <a:lnTo>
                    <a:pt x="1819" y="1681"/>
                  </a:lnTo>
                  <a:lnTo>
                    <a:pt x="1702" y="1695"/>
                  </a:lnTo>
                  <a:lnTo>
                    <a:pt x="1591" y="1713"/>
                  </a:lnTo>
                  <a:lnTo>
                    <a:pt x="1486" y="1734"/>
                  </a:lnTo>
                  <a:lnTo>
                    <a:pt x="1383" y="1757"/>
                  </a:lnTo>
                  <a:lnTo>
                    <a:pt x="1333" y="1770"/>
                  </a:lnTo>
                  <a:lnTo>
                    <a:pt x="1284" y="1784"/>
                  </a:lnTo>
                  <a:lnTo>
                    <a:pt x="1237" y="1799"/>
                  </a:lnTo>
                  <a:lnTo>
                    <a:pt x="1190" y="1813"/>
                  </a:lnTo>
                  <a:lnTo>
                    <a:pt x="1144" y="1829"/>
                  </a:lnTo>
                  <a:lnTo>
                    <a:pt x="1100" y="1846"/>
                  </a:lnTo>
                  <a:lnTo>
                    <a:pt x="1055" y="1863"/>
                  </a:lnTo>
                  <a:lnTo>
                    <a:pt x="1012" y="1881"/>
                  </a:lnTo>
                  <a:lnTo>
                    <a:pt x="971" y="1899"/>
                  </a:lnTo>
                  <a:lnTo>
                    <a:pt x="929" y="1918"/>
                  </a:lnTo>
                  <a:lnTo>
                    <a:pt x="889" y="1939"/>
                  </a:lnTo>
                  <a:lnTo>
                    <a:pt x="848" y="1960"/>
                  </a:lnTo>
                  <a:lnTo>
                    <a:pt x="810" y="1981"/>
                  </a:lnTo>
                  <a:lnTo>
                    <a:pt x="771" y="2004"/>
                  </a:lnTo>
                  <a:lnTo>
                    <a:pt x="733" y="2026"/>
                  </a:lnTo>
                  <a:lnTo>
                    <a:pt x="696" y="2051"/>
                  </a:lnTo>
                  <a:lnTo>
                    <a:pt x="660" y="2075"/>
                  </a:lnTo>
                  <a:lnTo>
                    <a:pt x="624" y="2101"/>
                  </a:lnTo>
                  <a:lnTo>
                    <a:pt x="589" y="2127"/>
                  </a:lnTo>
                  <a:lnTo>
                    <a:pt x="554" y="2152"/>
                  </a:lnTo>
                  <a:lnTo>
                    <a:pt x="486" y="2209"/>
                  </a:lnTo>
                  <a:lnTo>
                    <a:pt x="421" y="2267"/>
                  </a:lnTo>
                  <a:lnTo>
                    <a:pt x="357" y="2328"/>
                  </a:lnTo>
                  <a:lnTo>
                    <a:pt x="295" y="2393"/>
                  </a:lnTo>
                  <a:lnTo>
                    <a:pt x="233" y="2459"/>
                  </a:lnTo>
                  <a:lnTo>
                    <a:pt x="174" y="2530"/>
                  </a:lnTo>
                  <a:lnTo>
                    <a:pt x="115" y="2603"/>
                  </a:lnTo>
                  <a:lnTo>
                    <a:pt x="57" y="2679"/>
                  </a:lnTo>
                  <a:lnTo>
                    <a:pt x="0" y="2756"/>
                  </a:lnTo>
                </a:path>
              </a:pathLst>
            </a:custGeom>
            <a:noFill/>
            <a:ln w="9525">
              <a:solidFill>
                <a:srgbClr val="FFFFFF">
                  <a:alpha val="50195"/>
                </a:srgbClr>
              </a:solidFill>
              <a:round/>
              <a:headEnd/>
              <a:tailEnd/>
            </a:ln>
          </p:spPr>
          <p:txBody>
            <a:bodyPr lIns="98674" tIns="49339" rIns="98674" bIns="49339"/>
            <a:lstStyle/>
            <a:p>
              <a:pPr defTabSz="981527">
                <a:spcBef>
                  <a:spcPct val="50000"/>
                </a:spcBef>
              </a:pPr>
              <a:endParaRPr lang="ko-KR" altLang="en-US" sz="1000" b="1" dirty="0"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96" name="Freeform 60"/>
            <p:cNvSpPr>
              <a:spLocks/>
            </p:cNvSpPr>
            <p:nvPr userDrawn="1"/>
          </p:nvSpPr>
          <p:spPr bwMode="auto">
            <a:xfrm>
              <a:off x="1804" y="566"/>
              <a:ext cx="4921" cy="1435"/>
            </a:xfrm>
            <a:custGeom>
              <a:avLst/>
              <a:gdLst>
                <a:gd name="T0" fmla="*/ 4921 w 4921"/>
                <a:gd name="T1" fmla="*/ 0 h 2869"/>
                <a:gd name="T2" fmla="*/ 4915 w 4921"/>
                <a:gd name="T3" fmla="*/ 79 h 2869"/>
                <a:gd name="T4" fmla="*/ 4905 w 4921"/>
                <a:gd name="T5" fmla="*/ 169 h 2869"/>
                <a:gd name="T6" fmla="*/ 4887 w 4921"/>
                <a:gd name="T7" fmla="*/ 285 h 2869"/>
                <a:gd name="T8" fmla="*/ 4858 w 4921"/>
                <a:gd name="T9" fmla="*/ 424 h 2869"/>
                <a:gd name="T10" fmla="*/ 4816 w 4921"/>
                <a:gd name="T11" fmla="*/ 578 h 2869"/>
                <a:gd name="T12" fmla="*/ 4773 w 4921"/>
                <a:gd name="T13" fmla="*/ 699 h 2869"/>
                <a:gd name="T14" fmla="*/ 4740 w 4921"/>
                <a:gd name="T15" fmla="*/ 781 h 2869"/>
                <a:gd name="T16" fmla="*/ 4701 w 4921"/>
                <a:gd name="T17" fmla="*/ 865 h 2869"/>
                <a:gd name="T18" fmla="*/ 4658 w 4921"/>
                <a:gd name="T19" fmla="*/ 949 h 2869"/>
                <a:gd name="T20" fmla="*/ 4608 w 4921"/>
                <a:gd name="T21" fmla="*/ 1031 h 2869"/>
                <a:gd name="T22" fmla="*/ 4554 w 4921"/>
                <a:gd name="T23" fmla="*/ 1114 h 2869"/>
                <a:gd name="T24" fmla="*/ 4493 w 4921"/>
                <a:gd name="T25" fmla="*/ 1193 h 2869"/>
                <a:gd name="T26" fmla="*/ 4425 w 4921"/>
                <a:gd name="T27" fmla="*/ 1270 h 2869"/>
                <a:gd name="T28" fmla="*/ 4351 w 4921"/>
                <a:gd name="T29" fmla="*/ 1343 h 2869"/>
                <a:gd name="T30" fmla="*/ 4269 w 4921"/>
                <a:gd name="T31" fmla="*/ 1412 h 2869"/>
                <a:gd name="T32" fmla="*/ 4182 w 4921"/>
                <a:gd name="T33" fmla="*/ 1477 h 2869"/>
                <a:gd name="T34" fmla="*/ 4085 w 4921"/>
                <a:gd name="T35" fmla="*/ 1535 h 2869"/>
                <a:gd name="T36" fmla="*/ 3981 w 4921"/>
                <a:gd name="T37" fmla="*/ 1588 h 2869"/>
                <a:gd name="T38" fmla="*/ 3868 w 4921"/>
                <a:gd name="T39" fmla="*/ 1634 h 2869"/>
                <a:gd name="T40" fmla="*/ 3746 w 4921"/>
                <a:gd name="T41" fmla="*/ 1672 h 2869"/>
                <a:gd name="T42" fmla="*/ 3615 w 4921"/>
                <a:gd name="T43" fmla="*/ 1701 h 2869"/>
                <a:gd name="T44" fmla="*/ 3477 w 4921"/>
                <a:gd name="T45" fmla="*/ 1722 h 2869"/>
                <a:gd name="T46" fmla="*/ 3327 w 4921"/>
                <a:gd name="T47" fmla="*/ 1734 h 2869"/>
                <a:gd name="T48" fmla="*/ 3167 w 4921"/>
                <a:gd name="T49" fmla="*/ 1734 h 2869"/>
                <a:gd name="T50" fmla="*/ 3084 w 4921"/>
                <a:gd name="T51" fmla="*/ 1730 h 2869"/>
                <a:gd name="T52" fmla="*/ 2757 w 4921"/>
                <a:gd name="T53" fmla="*/ 1714 h 2869"/>
                <a:gd name="T54" fmla="*/ 2456 w 4921"/>
                <a:gd name="T55" fmla="*/ 1711 h 2869"/>
                <a:gd name="T56" fmla="*/ 2178 w 4921"/>
                <a:gd name="T57" fmla="*/ 1719 h 2869"/>
                <a:gd name="T58" fmla="*/ 1922 w 4921"/>
                <a:gd name="T59" fmla="*/ 1739 h 2869"/>
                <a:gd name="T60" fmla="*/ 1687 w 4921"/>
                <a:gd name="T61" fmla="*/ 1769 h 2869"/>
                <a:gd name="T62" fmla="*/ 1469 w 4921"/>
                <a:gd name="T63" fmla="*/ 1811 h 2869"/>
                <a:gd name="T64" fmla="*/ 1318 w 4921"/>
                <a:gd name="T65" fmla="*/ 1852 h 2869"/>
                <a:gd name="T66" fmla="*/ 1222 w 4921"/>
                <a:gd name="T67" fmla="*/ 1881 h 2869"/>
                <a:gd name="T68" fmla="*/ 1130 w 4921"/>
                <a:gd name="T69" fmla="*/ 1915 h 2869"/>
                <a:gd name="T70" fmla="*/ 1043 w 4921"/>
                <a:gd name="T71" fmla="*/ 1950 h 2869"/>
                <a:gd name="T72" fmla="*/ 958 w 4921"/>
                <a:gd name="T73" fmla="*/ 1989 h 2869"/>
                <a:gd name="T74" fmla="*/ 876 w 4921"/>
                <a:gd name="T75" fmla="*/ 2029 h 2869"/>
                <a:gd name="T76" fmla="*/ 797 w 4921"/>
                <a:gd name="T77" fmla="*/ 2074 h 2869"/>
                <a:gd name="T78" fmla="*/ 722 w 4921"/>
                <a:gd name="T79" fmla="*/ 2121 h 2869"/>
                <a:gd name="T80" fmla="*/ 650 w 4921"/>
                <a:gd name="T81" fmla="*/ 2171 h 2869"/>
                <a:gd name="T82" fmla="*/ 579 w 4921"/>
                <a:gd name="T83" fmla="*/ 2225 h 2869"/>
                <a:gd name="T84" fmla="*/ 478 w 4921"/>
                <a:gd name="T85" fmla="*/ 2309 h 2869"/>
                <a:gd name="T86" fmla="*/ 350 w 4921"/>
                <a:gd name="T87" fmla="*/ 2433 h 2869"/>
                <a:gd name="T88" fmla="*/ 229 w 4921"/>
                <a:gd name="T89" fmla="*/ 2567 h 2869"/>
                <a:gd name="T90" fmla="*/ 112 w 4921"/>
                <a:gd name="T91" fmla="*/ 2712 h 2869"/>
                <a:gd name="T92" fmla="*/ 0 w 4921"/>
                <a:gd name="T93" fmla="*/ 2869 h 2869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4921"/>
                <a:gd name="T142" fmla="*/ 0 h 2869"/>
                <a:gd name="T143" fmla="*/ 4921 w 4921"/>
                <a:gd name="T144" fmla="*/ 2869 h 2869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4921" h="2869">
                  <a:moveTo>
                    <a:pt x="4921" y="0"/>
                  </a:moveTo>
                  <a:lnTo>
                    <a:pt x="4921" y="0"/>
                  </a:lnTo>
                  <a:lnTo>
                    <a:pt x="4919" y="21"/>
                  </a:lnTo>
                  <a:lnTo>
                    <a:pt x="4915" y="79"/>
                  </a:lnTo>
                  <a:lnTo>
                    <a:pt x="4911" y="121"/>
                  </a:lnTo>
                  <a:lnTo>
                    <a:pt x="4905" y="169"/>
                  </a:lnTo>
                  <a:lnTo>
                    <a:pt x="4898" y="224"/>
                  </a:lnTo>
                  <a:lnTo>
                    <a:pt x="4887" y="285"/>
                  </a:lnTo>
                  <a:lnTo>
                    <a:pt x="4875" y="353"/>
                  </a:lnTo>
                  <a:lnTo>
                    <a:pt x="4858" y="424"/>
                  </a:lnTo>
                  <a:lnTo>
                    <a:pt x="4839" y="498"/>
                  </a:lnTo>
                  <a:lnTo>
                    <a:pt x="4816" y="578"/>
                  </a:lnTo>
                  <a:lnTo>
                    <a:pt x="4789" y="658"/>
                  </a:lnTo>
                  <a:lnTo>
                    <a:pt x="4773" y="699"/>
                  </a:lnTo>
                  <a:lnTo>
                    <a:pt x="4758" y="741"/>
                  </a:lnTo>
                  <a:lnTo>
                    <a:pt x="4740" y="781"/>
                  </a:lnTo>
                  <a:lnTo>
                    <a:pt x="4722" y="823"/>
                  </a:lnTo>
                  <a:lnTo>
                    <a:pt x="4701" y="865"/>
                  </a:lnTo>
                  <a:lnTo>
                    <a:pt x="4680" y="907"/>
                  </a:lnTo>
                  <a:lnTo>
                    <a:pt x="4658" y="949"/>
                  </a:lnTo>
                  <a:lnTo>
                    <a:pt x="4634" y="991"/>
                  </a:lnTo>
                  <a:lnTo>
                    <a:pt x="4608" y="1031"/>
                  </a:lnTo>
                  <a:lnTo>
                    <a:pt x="4582" y="1073"/>
                  </a:lnTo>
                  <a:lnTo>
                    <a:pt x="4554" y="1114"/>
                  </a:lnTo>
                  <a:lnTo>
                    <a:pt x="4525" y="1154"/>
                  </a:lnTo>
                  <a:lnTo>
                    <a:pt x="4493" y="1193"/>
                  </a:lnTo>
                  <a:lnTo>
                    <a:pt x="4460" y="1232"/>
                  </a:lnTo>
                  <a:lnTo>
                    <a:pt x="4425" y="1270"/>
                  </a:lnTo>
                  <a:lnTo>
                    <a:pt x="4389" y="1307"/>
                  </a:lnTo>
                  <a:lnTo>
                    <a:pt x="4351" y="1343"/>
                  </a:lnTo>
                  <a:lnTo>
                    <a:pt x="4311" y="1378"/>
                  </a:lnTo>
                  <a:lnTo>
                    <a:pt x="4269" y="1412"/>
                  </a:lnTo>
                  <a:lnTo>
                    <a:pt x="4226" y="1446"/>
                  </a:lnTo>
                  <a:lnTo>
                    <a:pt x="4182" y="1477"/>
                  </a:lnTo>
                  <a:lnTo>
                    <a:pt x="4135" y="1508"/>
                  </a:lnTo>
                  <a:lnTo>
                    <a:pt x="4085" y="1535"/>
                  </a:lnTo>
                  <a:lnTo>
                    <a:pt x="4033" y="1563"/>
                  </a:lnTo>
                  <a:lnTo>
                    <a:pt x="3981" y="1588"/>
                  </a:lnTo>
                  <a:lnTo>
                    <a:pt x="3925" y="1613"/>
                  </a:lnTo>
                  <a:lnTo>
                    <a:pt x="3868" y="1634"/>
                  </a:lnTo>
                  <a:lnTo>
                    <a:pt x="3808" y="1655"/>
                  </a:lnTo>
                  <a:lnTo>
                    <a:pt x="3746" y="1672"/>
                  </a:lnTo>
                  <a:lnTo>
                    <a:pt x="3682" y="1688"/>
                  </a:lnTo>
                  <a:lnTo>
                    <a:pt x="3615" y="1701"/>
                  </a:lnTo>
                  <a:lnTo>
                    <a:pt x="3547" y="1713"/>
                  </a:lnTo>
                  <a:lnTo>
                    <a:pt x="3477" y="1722"/>
                  </a:lnTo>
                  <a:lnTo>
                    <a:pt x="3403" y="1729"/>
                  </a:lnTo>
                  <a:lnTo>
                    <a:pt x="3327" y="1734"/>
                  </a:lnTo>
                  <a:lnTo>
                    <a:pt x="3249" y="1735"/>
                  </a:lnTo>
                  <a:lnTo>
                    <a:pt x="3167" y="1734"/>
                  </a:lnTo>
                  <a:lnTo>
                    <a:pt x="3084" y="1730"/>
                  </a:lnTo>
                  <a:lnTo>
                    <a:pt x="2917" y="1721"/>
                  </a:lnTo>
                  <a:lnTo>
                    <a:pt x="2757" y="1714"/>
                  </a:lnTo>
                  <a:lnTo>
                    <a:pt x="2603" y="1711"/>
                  </a:lnTo>
                  <a:lnTo>
                    <a:pt x="2456" y="1711"/>
                  </a:lnTo>
                  <a:lnTo>
                    <a:pt x="2314" y="1714"/>
                  </a:lnTo>
                  <a:lnTo>
                    <a:pt x="2178" y="1719"/>
                  </a:lnTo>
                  <a:lnTo>
                    <a:pt x="2048" y="1727"/>
                  </a:lnTo>
                  <a:lnTo>
                    <a:pt x="1922" y="1739"/>
                  </a:lnTo>
                  <a:lnTo>
                    <a:pt x="1802" y="1753"/>
                  </a:lnTo>
                  <a:lnTo>
                    <a:pt x="1687" y="1769"/>
                  </a:lnTo>
                  <a:lnTo>
                    <a:pt x="1576" y="1789"/>
                  </a:lnTo>
                  <a:lnTo>
                    <a:pt x="1469" y="1811"/>
                  </a:lnTo>
                  <a:lnTo>
                    <a:pt x="1368" y="1837"/>
                  </a:lnTo>
                  <a:lnTo>
                    <a:pt x="1318" y="1852"/>
                  </a:lnTo>
                  <a:lnTo>
                    <a:pt x="1269" y="1866"/>
                  </a:lnTo>
                  <a:lnTo>
                    <a:pt x="1222" y="1881"/>
                  </a:lnTo>
                  <a:lnTo>
                    <a:pt x="1176" y="1897"/>
                  </a:lnTo>
                  <a:lnTo>
                    <a:pt x="1130" y="1915"/>
                  </a:lnTo>
                  <a:lnTo>
                    <a:pt x="1086" y="1932"/>
                  </a:lnTo>
                  <a:lnTo>
                    <a:pt x="1043" y="1950"/>
                  </a:lnTo>
                  <a:lnTo>
                    <a:pt x="1000" y="1969"/>
                  </a:lnTo>
                  <a:lnTo>
                    <a:pt x="958" y="1989"/>
                  </a:lnTo>
                  <a:lnTo>
                    <a:pt x="916" y="2008"/>
                  </a:lnTo>
                  <a:lnTo>
                    <a:pt x="876" y="2029"/>
                  </a:lnTo>
                  <a:lnTo>
                    <a:pt x="836" y="2052"/>
                  </a:lnTo>
                  <a:lnTo>
                    <a:pt x="797" y="2074"/>
                  </a:lnTo>
                  <a:lnTo>
                    <a:pt x="759" y="2097"/>
                  </a:lnTo>
                  <a:lnTo>
                    <a:pt x="722" y="2121"/>
                  </a:lnTo>
                  <a:lnTo>
                    <a:pt x="684" y="2145"/>
                  </a:lnTo>
                  <a:lnTo>
                    <a:pt x="650" y="2171"/>
                  </a:lnTo>
                  <a:lnTo>
                    <a:pt x="614" y="2197"/>
                  </a:lnTo>
                  <a:lnTo>
                    <a:pt x="579" y="2225"/>
                  </a:lnTo>
                  <a:lnTo>
                    <a:pt x="544" y="2252"/>
                  </a:lnTo>
                  <a:lnTo>
                    <a:pt x="478" y="2309"/>
                  </a:lnTo>
                  <a:lnTo>
                    <a:pt x="412" y="2370"/>
                  </a:lnTo>
                  <a:lnTo>
                    <a:pt x="350" y="2433"/>
                  </a:lnTo>
                  <a:lnTo>
                    <a:pt x="289" y="2497"/>
                  </a:lnTo>
                  <a:lnTo>
                    <a:pt x="229" y="2567"/>
                  </a:lnTo>
                  <a:lnTo>
                    <a:pt x="171" y="2638"/>
                  </a:lnTo>
                  <a:lnTo>
                    <a:pt x="112" y="2712"/>
                  </a:lnTo>
                  <a:lnTo>
                    <a:pt x="55" y="2790"/>
                  </a:lnTo>
                  <a:lnTo>
                    <a:pt x="0" y="2869"/>
                  </a:lnTo>
                </a:path>
              </a:pathLst>
            </a:custGeom>
            <a:noFill/>
            <a:ln w="9525">
              <a:solidFill>
                <a:srgbClr val="FFFFFF">
                  <a:alpha val="50195"/>
                </a:srgbClr>
              </a:solidFill>
              <a:round/>
              <a:headEnd/>
              <a:tailEnd/>
            </a:ln>
          </p:spPr>
          <p:txBody>
            <a:bodyPr lIns="98674" tIns="49339" rIns="98674" bIns="49339"/>
            <a:lstStyle/>
            <a:p>
              <a:pPr defTabSz="981527">
                <a:spcBef>
                  <a:spcPct val="50000"/>
                </a:spcBef>
              </a:pPr>
              <a:endParaRPr lang="ko-KR" altLang="en-US" sz="1000" b="1" dirty="0"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97" name="Freeform 61"/>
            <p:cNvSpPr>
              <a:spLocks/>
            </p:cNvSpPr>
            <p:nvPr userDrawn="1"/>
          </p:nvSpPr>
          <p:spPr bwMode="auto">
            <a:xfrm>
              <a:off x="1858" y="538"/>
              <a:ext cx="4875" cy="1492"/>
            </a:xfrm>
            <a:custGeom>
              <a:avLst/>
              <a:gdLst>
                <a:gd name="T0" fmla="*/ 4875 w 4875"/>
                <a:gd name="T1" fmla="*/ 0 h 2984"/>
                <a:gd name="T2" fmla="*/ 4872 w 4875"/>
                <a:gd name="T3" fmla="*/ 79 h 2984"/>
                <a:gd name="T4" fmla="*/ 4864 w 4875"/>
                <a:gd name="T5" fmla="*/ 170 h 2984"/>
                <a:gd name="T6" fmla="*/ 4847 w 4875"/>
                <a:gd name="T7" fmla="*/ 287 h 2984"/>
                <a:gd name="T8" fmla="*/ 4821 w 4875"/>
                <a:gd name="T9" fmla="*/ 428 h 2984"/>
                <a:gd name="T10" fmla="*/ 4780 w 4875"/>
                <a:gd name="T11" fmla="*/ 581 h 2984"/>
                <a:gd name="T12" fmla="*/ 4740 w 4875"/>
                <a:gd name="T13" fmla="*/ 706 h 2984"/>
                <a:gd name="T14" fmla="*/ 4707 w 4875"/>
                <a:gd name="T15" fmla="*/ 790 h 2984"/>
                <a:gd name="T16" fmla="*/ 4671 w 4875"/>
                <a:gd name="T17" fmla="*/ 874 h 2984"/>
                <a:gd name="T18" fmla="*/ 4628 w 4875"/>
                <a:gd name="T19" fmla="*/ 959 h 2984"/>
                <a:gd name="T20" fmla="*/ 4580 w 4875"/>
                <a:gd name="T21" fmla="*/ 1043 h 2984"/>
                <a:gd name="T22" fmla="*/ 4526 w 4875"/>
                <a:gd name="T23" fmla="*/ 1127 h 2984"/>
                <a:gd name="T24" fmla="*/ 4467 w 4875"/>
                <a:gd name="T25" fmla="*/ 1208 h 2984"/>
                <a:gd name="T26" fmla="*/ 4400 w 4875"/>
                <a:gd name="T27" fmla="*/ 1287 h 2984"/>
                <a:gd name="T28" fmla="*/ 4326 w 4875"/>
                <a:gd name="T29" fmla="*/ 1361 h 2984"/>
                <a:gd name="T30" fmla="*/ 4247 w 4875"/>
                <a:gd name="T31" fmla="*/ 1432 h 2984"/>
                <a:gd name="T32" fmla="*/ 4160 w 4875"/>
                <a:gd name="T33" fmla="*/ 1500 h 2984"/>
                <a:gd name="T34" fmla="*/ 4064 w 4875"/>
                <a:gd name="T35" fmla="*/ 1560 h 2984"/>
                <a:gd name="T36" fmla="*/ 3960 w 4875"/>
                <a:gd name="T37" fmla="*/ 1615 h 2984"/>
                <a:gd name="T38" fmla="*/ 3847 w 4875"/>
                <a:gd name="T39" fmla="*/ 1663 h 2984"/>
                <a:gd name="T40" fmla="*/ 3727 w 4875"/>
                <a:gd name="T41" fmla="*/ 1703 h 2984"/>
                <a:gd name="T42" fmla="*/ 3597 w 4875"/>
                <a:gd name="T43" fmla="*/ 1737 h 2984"/>
                <a:gd name="T44" fmla="*/ 3457 w 4875"/>
                <a:gd name="T45" fmla="*/ 1760 h 2984"/>
                <a:gd name="T46" fmla="*/ 3309 w 4875"/>
                <a:gd name="T47" fmla="*/ 1775 h 2984"/>
                <a:gd name="T48" fmla="*/ 3149 w 4875"/>
                <a:gd name="T49" fmla="*/ 1778 h 2984"/>
                <a:gd name="T50" fmla="*/ 3066 w 4875"/>
                <a:gd name="T51" fmla="*/ 1776 h 2984"/>
                <a:gd name="T52" fmla="*/ 2739 w 4875"/>
                <a:gd name="T53" fmla="*/ 1766 h 2984"/>
                <a:gd name="T54" fmla="*/ 2438 w 4875"/>
                <a:gd name="T55" fmla="*/ 1770 h 2984"/>
                <a:gd name="T56" fmla="*/ 2160 w 4875"/>
                <a:gd name="T57" fmla="*/ 1783 h 2984"/>
                <a:gd name="T58" fmla="*/ 1904 w 4875"/>
                <a:gd name="T59" fmla="*/ 1808 h 2984"/>
                <a:gd name="T60" fmla="*/ 1669 w 4875"/>
                <a:gd name="T61" fmla="*/ 1844 h 2984"/>
                <a:gd name="T62" fmla="*/ 1452 w 4875"/>
                <a:gd name="T63" fmla="*/ 1891 h 2984"/>
                <a:gd name="T64" fmla="*/ 1351 w 4875"/>
                <a:gd name="T65" fmla="*/ 1918 h 2984"/>
                <a:gd name="T66" fmla="*/ 1254 w 4875"/>
                <a:gd name="T67" fmla="*/ 1949 h 2984"/>
                <a:gd name="T68" fmla="*/ 1161 w 4875"/>
                <a:gd name="T69" fmla="*/ 1983 h 2984"/>
                <a:gd name="T70" fmla="*/ 1071 w 4875"/>
                <a:gd name="T71" fmla="*/ 2018 h 2984"/>
                <a:gd name="T72" fmla="*/ 984 w 4875"/>
                <a:gd name="T73" fmla="*/ 2059 h 2984"/>
                <a:gd name="T74" fmla="*/ 903 w 4875"/>
                <a:gd name="T75" fmla="*/ 2101 h 2984"/>
                <a:gd name="T76" fmla="*/ 823 w 4875"/>
                <a:gd name="T77" fmla="*/ 2144 h 2984"/>
                <a:gd name="T78" fmla="*/ 747 w 4875"/>
                <a:gd name="T79" fmla="*/ 2193 h 2984"/>
                <a:gd name="T80" fmla="*/ 673 w 4875"/>
                <a:gd name="T81" fmla="*/ 2243 h 2984"/>
                <a:gd name="T82" fmla="*/ 603 w 4875"/>
                <a:gd name="T83" fmla="*/ 2296 h 2984"/>
                <a:gd name="T84" fmla="*/ 535 w 4875"/>
                <a:gd name="T85" fmla="*/ 2351 h 2984"/>
                <a:gd name="T86" fmla="*/ 404 w 4875"/>
                <a:gd name="T87" fmla="*/ 2472 h 2984"/>
                <a:gd name="T88" fmla="*/ 282 w 4875"/>
                <a:gd name="T89" fmla="*/ 2604 h 2984"/>
                <a:gd name="T90" fmla="*/ 167 w 4875"/>
                <a:gd name="T91" fmla="*/ 2747 h 2984"/>
                <a:gd name="T92" fmla="*/ 54 w 4875"/>
                <a:gd name="T93" fmla="*/ 2902 h 2984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4875"/>
                <a:gd name="T142" fmla="*/ 0 h 2984"/>
                <a:gd name="T143" fmla="*/ 4875 w 4875"/>
                <a:gd name="T144" fmla="*/ 2984 h 2984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4875" h="2984">
                  <a:moveTo>
                    <a:pt x="4875" y="0"/>
                  </a:moveTo>
                  <a:lnTo>
                    <a:pt x="4875" y="0"/>
                  </a:lnTo>
                  <a:lnTo>
                    <a:pt x="4875" y="21"/>
                  </a:lnTo>
                  <a:lnTo>
                    <a:pt x="4872" y="79"/>
                  </a:lnTo>
                  <a:lnTo>
                    <a:pt x="4868" y="121"/>
                  </a:lnTo>
                  <a:lnTo>
                    <a:pt x="4864" y="170"/>
                  </a:lnTo>
                  <a:lnTo>
                    <a:pt x="4857" y="226"/>
                  </a:lnTo>
                  <a:lnTo>
                    <a:pt x="4847" y="287"/>
                  </a:lnTo>
                  <a:lnTo>
                    <a:pt x="4835" y="355"/>
                  </a:lnTo>
                  <a:lnTo>
                    <a:pt x="4821" y="428"/>
                  </a:lnTo>
                  <a:lnTo>
                    <a:pt x="4803" y="502"/>
                  </a:lnTo>
                  <a:lnTo>
                    <a:pt x="4780" y="581"/>
                  </a:lnTo>
                  <a:lnTo>
                    <a:pt x="4754" y="664"/>
                  </a:lnTo>
                  <a:lnTo>
                    <a:pt x="4740" y="706"/>
                  </a:lnTo>
                  <a:lnTo>
                    <a:pt x="4724" y="748"/>
                  </a:lnTo>
                  <a:lnTo>
                    <a:pt x="4707" y="790"/>
                  </a:lnTo>
                  <a:lnTo>
                    <a:pt x="4689" y="832"/>
                  </a:lnTo>
                  <a:lnTo>
                    <a:pt x="4671" y="874"/>
                  </a:lnTo>
                  <a:lnTo>
                    <a:pt x="4650" y="917"/>
                  </a:lnTo>
                  <a:lnTo>
                    <a:pt x="4628" y="959"/>
                  </a:lnTo>
                  <a:lnTo>
                    <a:pt x="4604" y="1001"/>
                  </a:lnTo>
                  <a:lnTo>
                    <a:pt x="4580" y="1043"/>
                  </a:lnTo>
                  <a:lnTo>
                    <a:pt x="4554" y="1085"/>
                  </a:lnTo>
                  <a:lnTo>
                    <a:pt x="4526" y="1127"/>
                  </a:lnTo>
                  <a:lnTo>
                    <a:pt x="4497" y="1167"/>
                  </a:lnTo>
                  <a:lnTo>
                    <a:pt x="4467" y="1208"/>
                  </a:lnTo>
                  <a:lnTo>
                    <a:pt x="4435" y="1248"/>
                  </a:lnTo>
                  <a:lnTo>
                    <a:pt x="4400" y="1287"/>
                  </a:lnTo>
                  <a:lnTo>
                    <a:pt x="4364" y="1324"/>
                  </a:lnTo>
                  <a:lnTo>
                    <a:pt x="4326" y="1361"/>
                  </a:lnTo>
                  <a:lnTo>
                    <a:pt x="4288" y="1398"/>
                  </a:lnTo>
                  <a:lnTo>
                    <a:pt x="4247" y="1432"/>
                  </a:lnTo>
                  <a:lnTo>
                    <a:pt x="4204" y="1466"/>
                  </a:lnTo>
                  <a:lnTo>
                    <a:pt x="4160" y="1500"/>
                  </a:lnTo>
                  <a:lnTo>
                    <a:pt x="4113" y="1531"/>
                  </a:lnTo>
                  <a:lnTo>
                    <a:pt x="4064" y="1560"/>
                  </a:lnTo>
                  <a:lnTo>
                    <a:pt x="4013" y="1589"/>
                  </a:lnTo>
                  <a:lnTo>
                    <a:pt x="3960" y="1615"/>
                  </a:lnTo>
                  <a:lnTo>
                    <a:pt x="3906" y="1641"/>
                  </a:lnTo>
                  <a:lnTo>
                    <a:pt x="3847" y="1663"/>
                  </a:lnTo>
                  <a:lnTo>
                    <a:pt x="3789" y="1684"/>
                  </a:lnTo>
                  <a:lnTo>
                    <a:pt x="3727" y="1703"/>
                  </a:lnTo>
                  <a:lnTo>
                    <a:pt x="3663" y="1721"/>
                  </a:lnTo>
                  <a:lnTo>
                    <a:pt x="3597" y="1737"/>
                  </a:lnTo>
                  <a:lnTo>
                    <a:pt x="3528" y="1750"/>
                  </a:lnTo>
                  <a:lnTo>
                    <a:pt x="3457" y="1760"/>
                  </a:lnTo>
                  <a:lnTo>
                    <a:pt x="3385" y="1768"/>
                  </a:lnTo>
                  <a:lnTo>
                    <a:pt x="3309" y="1775"/>
                  </a:lnTo>
                  <a:lnTo>
                    <a:pt x="3230" y="1778"/>
                  </a:lnTo>
                  <a:lnTo>
                    <a:pt x="3149" y="1778"/>
                  </a:lnTo>
                  <a:lnTo>
                    <a:pt x="3066" y="1776"/>
                  </a:lnTo>
                  <a:lnTo>
                    <a:pt x="2899" y="1770"/>
                  </a:lnTo>
                  <a:lnTo>
                    <a:pt x="2739" y="1766"/>
                  </a:lnTo>
                  <a:lnTo>
                    <a:pt x="2585" y="1766"/>
                  </a:lnTo>
                  <a:lnTo>
                    <a:pt x="2438" y="1770"/>
                  </a:lnTo>
                  <a:lnTo>
                    <a:pt x="2297" y="1775"/>
                  </a:lnTo>
                  <a:lnTo>
                    <a:pt x="2160" y="1783"/>
                  </a:lnTo>
                  <a:lnTo>
                    <a:pt x="2030" y="1794"/>
                  </a:lnTo>
                  <a:lnTo>
                    <a:pt x="1904" y="1808"/>
                  </a:lnTo>
                  <a:lnTo>
                    <a:pt x="1784" y="1825"/>
                  </a:lnTo>
                  <a:lnTo>
                    <a:pt x="1669" y="1844"/>
                  </a:lnTo>
                  <a:lnTo>
                    <a:pt x="1558" y="1867"/>
                  </a:lnTo>
                  <a:lnTo>
                    <a:pt x="1452" y="1891"/>
                  </a:lnTo>
                  <a:lnTo>
                    <a:pt x="1401" y="1904"/>
                  </a:lnTo>
                  <a:lnTo>
                    <a:pt x="1351" y="1918"/>
                  </a:lnTo>
                  <a:lnTo>
                    <a:pt x="1302" y="1934"/>
                  </a:lnTo>
                  <a:lnTo>
                    <a:pt x="1254" y="1949"/>
                  </a:lnTo>
                  <a:lnTo>
                    <a:pt x="1207" y="1965"/>
                  </a:lnTo>
                  <a:lnTo>
                    <a:pt x="1161" y="1983"/>
                  </a:lnTo>
                  <a:lnTo>
                    <a:pt x="1115" y="2001"/>
                  </a:lnTo>
                  <a:lnTo>
                    <a:pt x="1071" y="2018"/>
                  </a:lnTo>
                  <a:lnTo>
                    <a:pt x="1028" y="2038"/>
                  </a:lnTo>
                  <a:lnTo>
                    <a:pt x="984" y="2059"/>
                  </a:lnTo>
                  <a:lnTo>
                    <a:pt x="943" y="2078"/>
                  </a:lnTo>
                  <a:lnTo>
                    <a:pt x="903" y="2101"/>
                  </a:lnTo>
                  <a:lnTo>
                    <a:pt x="862" y="2122"/>
                  </a:lnTo>
                  <a:lnTo>
                    <a:pt x="823" y="2144"/>
                  </a:lnTo>
                  <a:lnTo>
                    <a:pt x="785" y="2169"/>
                  </a:lnTo>
                  <a:lnTo>
                    <a:pt x="747" y="2193"/>
                  </a:lnTo>
                  <a:lnTo>
                    <a:pt x="710" y="2217"/>
                  </a:lnTo>
                  <a:lnTo>
                    <a:pt x="673" y="2243"/>
                  </a:lnTo>
                  <a:lnTo>
                    <a:pt x="637" y="2269"/>
                  </a:lnTo>
                  <a:lnTo>
                    <a:pt x="603" y="2296"/>
                  </a:lnTo>
                  <a:lnTo>
                    <a:pt x="568" y="2324"/>
                  </a:lnTo>
                  <a:lnTo>
                    <a:pt x="535" y="2351"/>
                  </a:lnTo>
                  <a:lnTo>
                    <a:pt x="468" y="2411"/>
                  </a:lnTo>
                  <a:lnTo>
                    <a:pt x="404" y="2472"/>
                  </a:lnTo>
                  <a:lnTo>
                    <a:pt x="343" y="2537"/>
                  </a:lnTo>
                  <a:lnTo>
                    <a:pt x="282" y="2604"/>
                  </a:lnTo>
                  <a:lnTo>
                    <a:pt x="224" y="2674"/>
                  </a:lnTo>
                  <a:lnTo>
                    <a:pt x="167" y="2747"/>
                  </a:lnTo>
                  <a:lnTo>
                    <a:pt x="110" y="2822"/>
                  </a:lnTo>
                  <a:lnTo>
                    <a:pt x="54" y="2902"/>
                  </a:lnTo>
                  <a:lnTo>
                    <a:pt x="0" y="2984"/>
                  </a:lnTo>
                </a:path>
              </a:pathLst>
            </a:custGeom>
            <a:noFill/>
            <a:ln w="9525">
              <a:solidFill>
                <a:srgbClr val="FFFFFF">
                  <a:alpha val="50195"/>
                </a:srgbClr>
              </a:solidFill>
              <a:round/>
              <a:headEnd/>
              <a:tailEnd/>
            </a:ln>
          </p:spPr>
          <p:txBody>
            <a:bodyPr lIns="98674" tIns="49339" rIns="98674" bIns="49339"/>
            <a:lstStyle/>
            <a:p>
              <a:pPr defTabSz="981527">
                <a:spcBef>
                  <a:spcPct val="50000"/>
                </a:spcBef>
              </a:pPr>
              <a:endParaRPr lang="ko-KR" altLang="en-US" sz="1000" b="1" dirty="0"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98" name="Freeform 62"/>
            <p:cNvSpPr>
              <a:spLocks/>
            </p:cNvSpPr>
            <p:nvPr userDrawn="1"/>
          </p:nvSpPr>
          <p:spPr bwMode="auto">
            <a:xfrm>
              <a:off x="1912" y="510"/>
              <a:ext cx="4831" cy="1548"/>
            </a:xfrm>
            <a:custGeom>
              <a:avLst/>
              <a:gdLst>
                <a:gd name="T0" fmla="*/ 4831 w 4831"/>
                <a:gd name="T1" fmla="*/ 0 h 3097"/>
                <a:gd name="T2" fmla="*/ 4828 w 4831"/>
                <a:gd name="T3" fmla="*/ 80 h 3097"/>
                <a:gd name="T4" fmla="*/ 4821 w 4831"/>
                <a:gd name="T5" fmla="*/ 172 h 3097"/>
                <a:gd name="T6" fmla="*/ 4806 w 4831"/>
                <a:gd name="T7" fmla="*/ 291 h 3097"/>
                <a:gd name="T8" fmla="*/ 4782 w 4831"/>
                <a:gd name="T9" fmla="*/ 430 h 3097"/>
                <a:gd name="T10" fmla="*/ 4743 w 4831"/>
                <a:gd name="T11" fmla="*/ 587 h 3097"/>
                <a:gd name="T12" fmla="*/ 4706 w 4831"/>
                <a:gd name="T13" fmla="*/ 711 h 3097"/>
                <a:gd name="T14" fmla="*/ 4674 w 4831"/>
                <a:gd name="T15" fmla="*/ 797 h 3097"/>
                <a:gd name="T16" fmla="*/ 4638 w 4831"/>
                <a:gd name="T17" fmla="*/ 882 h 3097"/>
                <a:gd name="T18" fmla="*/ 4597 w 4831"/>
                <a:gd name="T19" fmla="*/ 969 h 3097"/>
                <a:gd name="T20" fmla="*/ 4550 w 4831"/>
                <a:gd name="T21" fmla="*/ 1055 h 3097"/>
                <a:gd name="T22" fmla="*/ 4497 w 4831"/>
                <a:gd name="T23" fmla="*/ 1139 h 3097"/>
                <a:gd name="T24" fmla="*/ 4439 w 4831"/>
                <a:gd name="T25" fmla="*/ 1223 h 3097"/>
                <a:gd name="T26" fmla="*/ 4374 w 4831"/>
                <a:gd name="T27" fmla="*/ 1302 h 3097"/>
                <a:gd name="T28" fmla="*/ 4303 w 4831"/>
                <a:gd name="T29" fmla="*/ 1379 h 3097"/>
                <a:gd name="T30" fmla="*/ 4224 w 4831"/>
                <a:gd name="T31" fmla="*/ 1452 h 3097"/>
                <a:gd name="T32" fmla="*/ 4136 w 4831"/>
                <a:gd name="T33" fmla="*/ 1522 h 3097"/>
                <a:gd name="T34" fmla="*/ 4042 w 4831"/>
                <a:gd name="T35" fmla="*/ 1584 h 3097"/>
                <a:gd name="T36" fmla="*/ 3939 w 4831"/>
                <a:gd name="T37" fmla="*/ 1643 h 3097"/>
                <a:gd name="T38" fmla="*/ 3828 w 4831"/>
                <a:gd name="T39" fmla="*/ 1693 h 3097"/>
                <a:gd name="T40" fmla="*/ 3707 w 4831"/>
                <a:gd name="T41" fmla="*/ 1736 h 3097"/>
                <a:gd name="T42" fmla="*/ 3578 w 4831"/>
                <a:gd name="T43" fmla="*/ 1772 h 3097"/>
                <a:gd name="T44" fmla="*/ 3439 w 4831"/>
                <a:gd name="T45" fmla="*/ 1798 h 3097"/>
                <a:gd name="T46" fmla="*/ 3291 w 4831"/>
                <a:gd name="T47" fmla="*/ 1815 h 3097"/>
                <a:gd name="T48" fmla="*/ 3131 w 4831"/>
                <a:gd name="T49" fmla="*/ 1822 h 3097"/>
                <a:gd name="T50" fmla="*/ 3048 w 4831"/>
                <a:gd name="T51" fmla="*/ 1822 h 3097"/>
                <a:gd name="T52" fmla="*/ 2720 w 4831"/>
                <a:gd name="T53" fmla="*/ 1819 h 3097"/>
                <a:gd name="T54" fmla="*/ 2419 w 4831"/>
                <a:gd name="T55" fmla="*/ 1828 h 3097"/>
                <a:gd name="T56" fmla="*/ 2141 w 4831"/>
                <a:gd name="T57" fmla="*/ 1848 h 3097"/>
                <a:gd name="T58" fmla="*/ 1887 w 4831"/>
                <a:gd name="T59" fmla="*/ 1877 h 3097"/>
                <a:gd name="T60" fmla="*/ 1651 w 4831"/>
                <a:gd name="T61" fmla="*/ 1919 h 3097"/>
                <a:gd name="T62" fmla="*/ 1436 w 4831"/>
                <a:gd name="T63" fmla="*/ 1970 h 3097"/>
                <a:gd name="T64" fmla="*/ 1335 w 4831"/>
                <a:gd name="T65" fmla="*/ 1999 h 3097"/>
                <a:gd name="T66" fmla="*/ 1239 w 4831"/>
                <a:gd name="T67" fmla="*/ 2032 h 3097"/>
                <a:gd name="T68" fmla="*/ 1146 w 4831"/>
                <a:gd name="T69" fmla="*/ 2067 h 3097"/>
                <a:gd name="T70" fmla="*/ 1057 w 4831"/>
                <a:gd name="T71" fmla="*/ 2106 h 3097"/>
                <a:gd name="T72" fmla="*/ 971 w 4831"/>
                <a:gd name="T73" fmla="*/ 2148 h 3097"/>
                <a:gd name="T74" fmla="*/ 889 w 4831"/>
                <a:gd name="T75" fmla="*/ 2192 h 3097"/>
                <a:gd name="T76" fmla="*/ 811 w 4831"/>
                <a:gd name="T77" fmla="*/ 2237 h 3097"/>
                <a:gd name="T78" fmla="*/ 735 w 4831"/>
                <a:gd name="T79" fmla="*/ 2287 h 3097"/>
                <a:gd name="T80" fmla="*/ 663 w 4831"/>
                <a:gd name="T81" fmla="*/ 2339 h 3097"/>
                <a:gd name="T82" fmla="*/ 593 w 4831"/>
                <a:gd name="T83" fmla="*/ 2393 h 3097"/>
                <a:gd name="T84" fmla="*/ 525 w 4831"/>
                <a:gd name="T85" fmla="*/ 2452 h 3097"/>
                <a:gd name="T86" fmla="*/ 397 w 4831"/>
                <a:gd name="T87" fmla="*/ 2576 h 3097"/>
                <a:gd name="T88" fmla="*/ 277 w 4831"/>
                <a:gd name="T89" fmla="*/ 2710 h 3097"/>
                <a:gd name="T90" fmla="*/ 163 w 4831"/>
                <a:gd name="T91" fmla="*/ 2857 h 3097"/>
                <a:gd name="T92" fmla="*/ 53 w 4831"/>
                <a:gd name="T93" fmla="*/ 3013 h 3097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4831"/>
                <a:gd name="T142" fmla="*/ 0 h 3097"/>
                <a:gd name="T143" fmla="*/ 4831 w 4831"/>
                <a:gd name="T144" fmla="*/ 3097 h 3097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4831" h="3097">
                  <a:moveTo>
                    <a:pt x="4831" y="0"/>
                  </a:moveTo>
                  <a:lnTo>
                    <a:pt x="4831" y="0"/>
                  </a:lnTo>
                  <a:lnTo>
                    <a:pt x="4829" y="21"/>
                  </a:lnTo>
                  <a:lnTo>
                    <a:pt x="4828" y="80"/>
                  </a:lnTo>
                  <a:lnTo>
                    <a:pt x="4825" y="122"/>
                  </a:lnTo>
                  <a:lnTo>
                    <a:pt x="4821" y="172"/>
                  </a:lnTo>
                  <a:lnTo>
                    <a:pt x="4814" y="228"/>
                  </a:lnTo>
                  <a:lnTo>
                    <a:pt x="4806" y="291"/>
                  </a:lnTo>
                  <a:lnTo>
                    <a:pt x="4796" y="359"/>
                  </a:lnTo>
                  <a:lnTo>
                    <a:pt x="4782" y="430"/>
                  </a:lnTo>
                  <a:lnTo>
                    <a:pt x="4764" y="507"/>
                  </a:lnTo>
                  <a:lnTo>
                    <a:pt x="4743" y="587"/>
                  </a:lnTo>
                  <a:lnTo>
                    <a:pt x="4719" y="669"/>
                  </a:lnTo>
                  <a:lnTo>
                    <a:pt x="4706" y="711"/>
                  </a:lnTo>
                  <a:lnTo>
                    <a:pt x="4690" y="755"/>
                  </a:lnTo>
                  <a:lnTo>
                    <a:pt x="4674" y="797"/>
                  </a:lnTo>
                  <a:lnTo>
                    <a:pt x="4657" y="840"/>
                  </a:lnTo>
                  <a:lnTo>
                    <a:pt x="4638" y="882"/>
                  </a:lnTo>
                  <a:lnTo>
                    <a:pt x="4618" y="926"/>
                  </a:lnTo>
                  <a:lnTo>
                    <a:pt x="4597" y="969"/>
                  </a:lnTo>
                  <a:lnTo>
                    <a:pt x="4574" y="1011"/>
                  </a:lnTo>
                  <a:lnTo>
                    <a:pt x="4550" y="1055"/>
                  </a:lnTo>
                  <a:lnTo>
                    <a:pt x="4525" y="1097"/>
                  </a:lnTo>
                  <a:lnTo>
                    <a:pt x="4497" y="1139"/>
                  </a:lnTo>
                  <a:lnTo>
                    <a:pt x="4470" y="1181"/>
                  </a:lnTo>
                  <a:lnTo>
                    <a:pt x="4439" y="1223"/>
                  </a:lnTo>
                  <a:lnTo>
                    <a:pt x="4407" y="1263"/>
                  </a:lnTo>
                  <a:lnTo>
                    <a:pt x="4374" y="1302"/>
                  </a:lnTo>
                  <a:lnTo>
                    <a:pt x="4339" y="1342"/>
                  </a:lnTo>
                  <a:lnTo>
                    <a:pt x="4303" y="1379"/>
                  </a:lnTo>
                  <a:lnTo>
                    <a:pt x="4264" y="1417"/>
                  </a:lnTo>
                  <a:lnTo>
                    <a:pt x="4224" y="1452"/>
                  </a:lnTo>
                  <a:lnTo>
                    <a:pt x="4181" y="1488"/>
                  </a:lnTo>
                  <a:lnTo>
                    <a:pt x="4136" y="1522"/>
                  </a:lnTo>
                  <a:lnTo>
                    <a:pt x="4091" y="1554"/>
                  </a:lnTo>
                  <a:lnTo>
                    <a:pt x="4042" y="1584"/>
                  </a:lnTo>
                  <a:lnTo>
                    <a:pt x="3992" y="1614"/>
                  </a:lnTo>
                  <a:lnTo>
                    <a:pt x="3939" y="1643"/>
                  </a:lnTo>
                  <a:lnTo>
                    <a:pt x="3885" y="1668"/>
                  </a:lnTo>
                  <a:lnTo>
                    <a:pt x="3828" y="1693"/>
                  </a:lnTo>
                  <a:lnTo>
                    <a:pt x="3768" y="1715"/>
                  </a:lnTo>
                  <a:lnTo>
                    <a:pt x="3707" y="1736"/>
                  </a:lnTo>
                  <a:lnTo>
                    <a:pt x="3643" y="1754"/>
                  </a:lnTo>
                  <a:lnTo>
                    <a:pt x="3578" y="1772"/>
                  </a:lnTo>
                  <a:lnTo>
                    <a:pt x="3510" y="1786"/>
                  </a:lnTo>
                  <a:lnTo>
                    <a:pt x="3439" y="1798"/>
                  </a:lnTo>
                  <a:lnTo>
                    <a:pt x="3366" y="1807"/>
                  </a:lnTo>
                  <a:lnTo>
                    <a:pt x="3291" y="1815"/>
                  </a:lnTo>
                  <a:lnTo>
                    <a:pt x="3212" y="1820"/>
                  </a:lnTo>
                  <a:lnTo>
                    <a:pt x="3131" y="1822"/>
                  </a:lnTo>
                  <a:lnTo>
                    <a:pt x="3048" y="1822"/>
                  </a:lnTo>
                  <a:lnTo>
                    <a:pt x="2881" y="1819"/>
                  </a:lnTo>
                  <a:lnTo>
                    <a:pt x="2720" y="1819"/>
                  </a:lnTo>
                  <a:lnTo>
                    <a:pt x="2567" y="1822"/>
                  </a:lnTo>
                  <a:lnTo>
                    <a:pt x="2419" y="1828"/>
                  </a:lnTo>
                  <a:lnTo>
                    <a:pt x="2277" y="1836"/>
                  </a:lnTo>
                  <a:lnTo>
                    <a:pt x="2141" y="1848"/>
                  </a:lnTo>
                  <a:lnTo>
                    <a:pt x="2012" y="1861"/>
                  </a:lnTo>
                  <a:lnTo>
                    <a:pt x="1887" y="1877"/>
                  </a:lnTo>
                  <a:lnTo>
                    <a:pt x="1766" y="1896"/>
                  </a:lnTo>
                  <a:lnTo>
                    <a:pt x="1651" y="1919"/>
                  </a:lnTo>
                  <a:lnTo>
                    <a:pt x="1541" y="1943"/>
                  </a:lnTo>
                  <a:lnTo>
                    <a:pt x="1436" y="1970"/>
                  </a:lnTo>
                  <a:lnTo>
                    <a:pt x="1384" y="1985"/>
                  </a:lnTo>
                  <a:lnTo>
                    <a:pt x="1335" y="1999"/>
                  </a:lnTo>
                  <a:lnTo>
                    <a:pt x="1286" y="2016"/>
                  </a:lnTo>
                  <a:lnTo>
                    <a:pt x="1239" y="2032"/>
                  </a:lnTo>
                  <a:lnTo>
                    <a:pt x="1191" y="2050"/>
                  </a:lnTo>
                  <a:lnTo>
                    <a:pt x="1146" y="2067"/>
                  </a:lnTo>
                  <a:lnTo>
                    <a:pt x="1100" y="2087"/>
                  </a:lnTo>
                  <a:lnTo>
                    <a:pt x="1057" y="2106"/>
                  </a:lnTo>
                  <a:lnTo>
                    <a:pt x="1014" y="2127"/>
                  </a:lnTo>
                  <a:lnTo>
                    <a:pt x="971" y="2148"/>
                  </a:lnTo>
                  <a:lnTo>
                    <a:pt x="930" y="2169"/>
                  </a:lnTo>
                  <a:lnTo>
                    <a:pt x="889" y="2192"/>
                  </a:lnTo>
                  <a:lnTo>
                    <a:pt x="850" y="2214"/>
                  </a:lnTo>
                  <a:lnTo>
                    <a:pt x="811" y="2237"/>
                  </a:lnTo>
                  <a:lnTo>
                    <a:pt x="772" y="2263"/>
                  </a:lnTo>
                  <a:lnTo>
                    <a:pt x="735" y="2287"/>
                  </a:lnTo>
                  <a:lnTo>
                    <a:pt x="699" y="2313"/>
                  </a:lnTo>
                  <a:lnTo>
                    <a:pt x="663" y="2339"/>
                  </a:lnTo>
                  <a:lnTo>
                    <a:pt x="628" y="2366"/>
                  </a:lnTo>
                  <a:lnTo>
                    <a:pt x="593" y="2393"/>
                  </a:lnTo>
                  <a:lnTo>
                    <a:pt x="558" y="2423"/>
                  </a:lnTo>
                  <a:lnTo>
                    <a:pt x="525" y="2452"/>
                  </a:lnTo>
                  <a:lnTo>
                    <a:pt x="460" y="2511"/>
                  </a:lnTo>
                  <a:lnTo>
                    <a:pt x="397" y="2576"/>
                  </a:lnTo>
                  <a:lnTo>
                    <a:pt x="336" y="2640"/>
                  </a:lnTo>
                  <a:lnTo>
                    <a:pt x="277" y="2710"/>
                  </a:lnTo>
                  <a:lnTo>
                    <a:pt x="220" y="2783"/>
                  </a:lnTo>
                  <a:lnTo>
                    <a:pt x="163" y="2857"/>
                  </a:lnTo>
                  <a:lnTo>
                    <a:pt x="107" y="2934"/>
                  </a:lnTo>
                  <a:lnTo>
                    <a:pt x="53" y="3013"/>
                  </a:lnTo>
                  <a:lnTo>
                    <a:pt x="0" y="3097"/>
                  </a:lnTo>
                </a:path>
              </a:pathLst>
            </a:custGeom>
            <a:noFill/>
            <a:ln w="9525">
              <a:solidFill>
                <a:srgbClr val="FFFFFF">
                  <a:alpha val="50195"/>
                </a:srgbClr>
              </a:solidFill>
              <a:round/>
              <a:headEnd/>
              <a:tailEnd/>
            </a:ln>
          </p:spPr>
          <p:txBody>
            <a:bodyPr lIns="98674" tIns="49339" rIns="98674" bIns="49339"/>
            <a:lstStyle/>
            <a:p>
              <a:pPr defTabSz="981527">
                <a:spcBef>
                  <a:spcPct val="50000"/>
                </a:spcBef>
              </a:pPr>
              <a:endParaRPr lang="ko-KR" altLang="en-US" sz="1000" b="1" dirty="0"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99" name="Freeform 63"/>
            <p:cNvSpPr>
              <a:spLocks/>
            </p:cNvSpPr>
            <p:nvPr userDrawn="1"/>
          </p:nvSpPr>
          <p:spPr bwMode="auto">
            <a:xfrm>
              <a:off x="1968" y="481"/>
              <a:ext cx="4782" cy="1605"/>
            </a:xfrm>
            <a:custGeom>
              <a:avLst/>
              <a:gdLst>
                <a:gd name="T0" fmla="*/ 4782 w 4782"/>
                <a:gd name="T1" fmla="*/ 0 h 3210"/>
                <a:gd name="T2" fmla="*/ 4780 w 4782"/>
                <a:gd name="T3" fmla="*/ 81 h 3210"/>
                <a:gd name="T4" fmla="*/ 4775 w 4782"/>
                <a:gd name="T5" fmla="*/ 173 h 3210"/>
                <a:gd name="T6" fmla="*/ 4762 w 4782"/>
                <a:gd name="T7" fmla="*/ 292 h 3210"/>
                <a:gd name="T8" fmla="*/ 4740 w 4782"/>
                <a:gd name="T9" fmla="*/ 433 h 3210"/>
                <a:gd name="T10" fmla="*/ 4704 w 4782"/>
                <a:gd name="T11" fmla="*/ 591 h 3210"/>
                <a:gd name="T12" fmla="*/ 4668 w 4782"/>
                <a:gd name="T13" fmla="*/ 717 h 3210"/>
                <a:gd name="T14" fmla="*/ 4637 w 4782"/>
                <a:gd name="T15" fmla="*/ 802 h 3210"/>
                <a:gd name="T16" fmla="*/ 4602 w 4782"/>
                <a:gd name="T17" fmla="*/ 890 h 3210"/>
                <a:gd name="T18" fmla="*/ 4564 w 4782"/>
                <a:gd name="T19" fmla="*/ 978 h 3210"/>
                <a:gd name="T20" fmla="*/ 4518 w 4782"/>
                <a:gd name="T21" fmla="*/ 1066 h 3210"/>
                <a:gd name="T22" fmla="*/ 4466 w 4782"/>
                <a:gd name="T23" fmla="*/ 1151 h 3210"/>
                <a:gd name="T24" fmla="*/ 4409 w 4782"/>
                <a:gd name="T25" fmla="*/ 1235 h 3210"/>
                <a:gd name="T26" fmla="*/ 4346 w 4782"/>
                <a:gd name="T27" fmla="*/ 1318 h 3210"/>
                <a:gd name="T28" fmla="*/ 4275 w 4782"/>
                <a:gd name="T29" fmla="*/ 1397 h 3210"/>
                <a:gd name="T30" fmla="*/ 4197 w 4782"/>
                <a:gd name="T31" fmla="*/ 1471 h 3210"/>
                <a:gd name="T32" fmla="*/ 4111 w 4782"/>
                <a:gd name="T33" fmla="*/ 1542 h 3210"/>
                <a:gd name="T34" fmla="*/ 4018 w 4782"/>
                <a:gd name="T35" fmla="*/ 1608 h 3210"/>
                <a:gd name="T36" fmla="*/ 3917 w 4782"/>
                <a:gd name="T37" fmla="*/ 1668 h 3210"/>
                <a:gd name="T38" fmla="*/ 3805 w 4782"/>
                <a:gd name="T39" fmla="*/ 1721 h 3210"/>
                <a:gd name="T40" fmla="*/ 3686 w 4782"/>
                <a:gd name="T41" fmla="*/ 1766 h 3210"/>
                <a:gd name="T42" fmla="*/ 3557 w 4782"/>
                <a:gd name="T43" fmla="*/ 1805 h 3210"/>
                <a:gd name="T44" fmla="*/ 3418 w 4782"/>
                <a:gd name="T45" fmla="*/ 1834 h 3210"/>
                <a:gd name="T46" fmla="*/ 3270 w 4782"/>
                <a:gd name="T47" fmla="*/ 1855 h 3210"/>
                <a:gd name="T48" fmla="*/ 3110 w 4782"/>
                <a:gd name="T49" fmla="*/ 1865 h 3210"/>
                <a:gd name="T50" fmla="*/ 3027 w 4782"/>
                <a:gd name="T51" fmla="*/ 1867 h 3210"/>
                <a:gd name="T52" fmla="*/ 2700 w 4782"/>
                <a:gd name="T53" fmla="*/ 1870 h 3210"/>
                <a:gd name="T54" fmla="*/ 2399 w 4782"/>
                <a:gd name="T55" fmla="*/ 1884 h 3210"/>
                <a:gd name="T56" fmla="*/ 2121 w 4782"/>
                <a:gd name="T57" fmla="*/ 1910 h 3210"/>
                <a:gd name="T58" fmla="*/ 1867 w 4782"/>
                <a:gd name="T59" fmla="*/ 1946 h 3210"/>
                <a:gd name="T60" fmla="*/ 1633 w 4782"/>
                <a:gd name="T61" fmla="*/ 1991 h 3210"/>
                <a:gd name="T62" fmla="*/ 1419 w 4782"/>
                <a:gd name="T63" fmla="*/ 2047 h 3210"/>
                <a:gd name="T64" fmla="*/ 1317 w 4782"/>
                <a:gd name="T65" fmla="*/ 2080 h 3210"/>
                <a:gd name="T66" fmla="*/ 1222 w 4782"/>
                <a:gd name="T67" fmla="*/ 2115 h 3210"/>
                <a:gd name="T68" fmla="*/ 1129 w 4782"/>
                <a:gd name="T69" fmla="*/ 2152 h 3210"/>
                <a:gd name="T70" fmla="*/ 1041 w 4782"/>
                <a:gd name="T71" fmla="*/ 2193 h 3210"/>
                <a:gd name="T72" fmla="*/ 956 w 4782"/>
                <a:gd name="T73" fmla="*/ 2235 h 3210"/>
                <a:gd name="T74" fmla="*/ 874 w 4782"/>
                <a:gd name="T75" fmla="*/ 2282 h 3210"/>
                <a:gd name="T76" fmla="*/ 797 w 4782"/>
                <a:gd name="T77" fmla="*/ 2330 h 3210"/>
                <a:gd name="T78" fmla="*/ 722 w 4782"/>
                <a:gd name="T79" fmla="*/ 2380 h 3210"/>
                <a:gd name="T80" fmla="*/ 651 w 4782"/>
                <a:gd name="T81" fmla="*/ 2435 h 3210"/>
                <a:gd name="T82" fmla="*/ 582 w 4782"/>
                <a:gd name="T83" fmla="*/ 2491 h 3210"/>
                <a:gd name="T84" fmla="*/ 515 w 4782"/>
                <a:gd name="T85" fmla="*/ 2550 h 3210"/>
                <a:gd name="T86" fmla="*/ 389 w 4782"/>
                <a:gd name="T87" fmla="*/ 2677 h 3210"/>
                <a:gd name="T88" fmla="*/ 271 w 4782"/>
                <a:gd name="T89" fmla="*/ 2816 h 3210"/>
                <a:gd name="T90" fmla="*/ 158 w 4782"/>
                <a:gd name="T91" fmla="*/ 2965 h 3210"/>
                <a:gd name="T92" fmla="*/ 51 w 4782"/>
                <a:gd name="T93" fmla="*/ 3124 h 3210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4782"/>
                <a:gd name="T142" fmla="*/ 0 h 3210"/>
                <a:gd name="T143" fmla="*/ 4782 w 4782"/>
                <a:gd name="T144" fmla="*/ 3210 h 3210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4782" h="3210">
                  <a:moveTo>
                    <a:pt x="4782" y="0"/>
                  </a:moveTo>
                  <a:lnTo>
                    <a:pt x="4782" y="0"/>
                  </a:lnTo>
                  <a:lnTo>
                    <a:pt x="4782" y="21"/>
                  </a:lnTo>
                  <a:lnTo>
                    <a:pt x="4780" y="81"/>
                  </a:lnTo>
                  <a:lnTo>
                    <a:pt x="4779" y="123"/>
                  </a:lnTo>
                  <a:lnTo>
                    <a:pt x="4775" y="173"/>
                  </a:lnTo>
                  <a:lnTo>
                    <a:pt x="4770" y="229"/>
                  </a:lnTo>
                  <a:lnTo>
                    <a:pt x="4762" y="292"/>
                  </a:lnTo>
                  <a:lnTo>
                    <a:pt x="4752" y="360"/>
                  </a:lnTo>
                  <a:lnTo>
                    <a:pt x="4740" y="433"/>
                  </a:lnTo>
                  <a:lnTo>
                    <a:pt x="4723" y="510"/>
                  </a:lnTo>
                  <a:lnTo>
                    <a:pt x="4704" y="591"/>
                  </a:lnTo>
                  <a:lnTo>
                    <a:pt x="4682" y="675"/>
                  </a:lnTo>
                  <a:lnTo>
                    <a:pt x="4668" y="717"/>
                  </a:lnTo>
                  <a:lnTo>
                    <a:pt x="4654" y="760"/>
                  </a:lnTo>
                  <a:lnTo>
                    <a:pt x="4637" y="802"/>
                  </a:lnTo>
                  <a:lnTo>
                    <a:pt x="4620" y="846"/>
                  </a:lnTo>
                  <a:lnTo>
                    <a:pt x="4602" y="890"/>
                  </a:lnTo>
                  <a:lnTo>
                    <a:pt x="4584" y="935"/>
                  </a:lnTo>
                  <a:lnTo>
                    <a:pt x="4564" y="978"/>
                  </a:lnTo>
                  <a:lnTo>
                    <a:pt x="4541" y="1022"/>
                  </a:lnTo>
                  <a:lnTo>
                    <a:pt x="4518" y="1066"/>
                  </a:lnTo>
                  <a:lnTo>
                    <a:pt x="4493" y="1108"/>
                  </a:lnTo>
                  <a:lnTo>
                    <a:pt x="4466" y="1151"/>
                  </a:lnTo>
                  <a:lnTo>
                    <a:pt x="4439" y="1193"/>
                  </a:lnTo>
                  <a:lnTo>
                    <a:pt x="4409" y="1235"/>
                  </a:lnTo>
                  <a:lnTo>
                    <a:pt x="4379" y="1277"/>
                  </a:lnTo>
                  <a:lnTo>
                    <a:pt x="4346" y="1318"/>
                  </a:lnTo>
                  <a:lnTo>
                    <a:pt x="4311" y="1358"/>
                  </a:lnTo>
                  <a:lnTo>
                    <a:pt x="4275" y="1397"/>
                  </a:lnTo>
                  <a:lnTo>
                    <a:pt x="4237" y="1435"/>
                  </a:lnTo>
                  <a:lnTo>
                    <a:pt x="4197" y="1471"/>
                  </a:lnTo>
                  <a:lnTo>
                    <a:pt x="4155" y="1508"/>
                  </a:lnTo>
                  <a:lnTo>
                    <a:pt x="4111" y="1542"/>
                  </a:lnTo>
                  <a:lnTo>
                    <a:pt x="4065" y="1576"/>
                  </a:lnTo>
                  <a:lnTo>
                    <a:pt x="4018" y="1608"/>
                  </a:lnTo>
                  <a:lnTo>
                    <a:pt x="3968" y="1639"/>
                  </a:lnTo>
                  <a:lnTo>
                    <a:pt x="3917" y="1668"/>
                  </a:lnTo>
                  <a:lnTo>
                    <a:pt x="3862" y="1695"/>
                  </a:lnTo>
                  <a:lnTo>
                    <a:pt x="3805" y="1721"/>
                  </a:lnTo>
                  <a:lnTo>
                    <a:pt x="3747" y="1744"/>
                  </a:lnTo>
                  <a:lnTo>
                    <a:pt x="3686" y="1766"/>
                  </a:lnTo>
                  <a:lnTo>
                    <a:pt x="3622" y="1787"/>
                  </a:lnTo>
                  <a:lnTo>
                    <a:pt x="3557" y="1805"/>
                  </a:lnTo>
                  <a:lnTo>
                    <a:pt x="3489" y="1821"/>
                  </a:lnTo>
                  <a:lnTo>
                    <a:pt x="3418" y="1834"/>
                  </a:lnTo>
                  <a:lnTo>
                    <a:pt x="3344" y="1846"/>
                  </a:lnTo>
                  <a:lnTo>
                    <a:pt x="3270" y="1855"/>
                  </a:lnTo>
                  <a:lnTo>
                    <a:pt x="3192" y="1860"/>
                  </a:lnTo>
                  <a:lnTo>
                    <a:pt x="3110" y="1865"/>
                  </a:lnTo>
                  <a:lnTo>
                    <a:pt x="3027" y="1867"/>
                  </a:lnTo>
                  <a:lnTo>
                    <a:pt x="2860" y="1867"/>
                  </a:lnTo>
                  <a:lnTo>
                    <a:pt x="2700" y="1870"/>
                  </a:lnTo>
                  <a:lnTo>
                    <a:pt x="2546" y="1876"/>
                  </a:lnTo>
                  <a:lnTo>
                    <a:pt x="2399" y="1884"/>
                  </a:lnTo>
                  <a:lnTo>
                    <a:pt x="2257" y="1896"/>
                  </a:lnTo>
                  <a:lnTo>
                    <a:pt x="2121" y="1910"/>
                  </a:lnTo>
                  <a:lnTo>
                    <a:pt x="1992" y="1926"/>
                  </a:lnTo>
                  <a:lnTo>
                    <a:pt x="1867" y="1946"/>
                  </a:lnTo>
                  <a:lnTo>
                    <a:pt x="1748" y="1967"/>
                  </a:lnTo>
                  <a:lnTo>
                    <a:pt x="1633" y="1991"/>
                  </a:lnTo>
                  <a:lnTo>
                    <a:pt x="1523" y="2018"/>
                  </a:lnTo>
                  <a:lnTo>
                    <a:pt x="1419" y="2047"/>
                  </a:lnTo>
                  <a:lnTo>
                    <a:pt x="1367" y="2064"/>
                  </a:lnTo>
                  <a:lnTo>
                    <a:pt x="1317" y="2080"/>
                  </a:lnTo>
                  <a:lnTo>
                    <a:pt x="1269" y="2097"/>
                  </a:lnTo>
                  <a:lnTo>
                    <a:pt x="1222" y="2115"/>
                  </a:lnTo>
                  <a:lnTo>
                    <a:pt x="1174" y="2133"/>
                  </a:lnTo>
                  <a:lnTo>
                    <a:pt x="1129" y="2152"/>
                  </a:lnTo>
                  <a:lnTo>
                    <a:pt x="1084" y="2172"/>
                  </a:lnTo>
                  <a:lnTo>
                    <a:pt x="1041" y="2193"/>
                  </a:lnTo>
                  <a:lnTo>
                    <a:pt x="998" y="2214"/>
                  </a:lnTo>
                  <a:lnTo>
                    <a:pt x="956" y="2235"/>
                  </a:lnTo>
                  <a:lnTo>
                    <a:pt x="915" y="2257"/>
                  </a:lnTo>
                  <a:lnTo>
                    <a:pt x="874" y="2282"/>
                  </a:lnTo>
                  <a:lnTo>
                    <a:pt x="836" y="2306"/>
                  </a:lnTo>
                  <a:lnTo>
                    <a:pt x="797" y="2330"/>
                  </a:lnTo>
                  <a:lnTo>
                    <a:pt x="759" y="2354"/>
                  </a:lnTo>
                  <a:lnTo>
                    <a:pt x="722" y="2380"/>
                  </a:lnTo>
                  <a:lnTo>
                    <a:pt x="686" y="2407"/>
                  </a:lnTo>
                  <a:lnTo>
                    <a:pt x="651" y="2435"/>
                  </a:lnTo>
                  <a:lnTo>
                    <a:pt x="615" y="2462"/>
                  </a:lnTo>
                  <a:lnTo>
                    <a:pt x="582" y="2491"/>
                  </a:lnTo>
                  <a:lnTo>
                    <a:pt x="548" y="2520"/>
                  </a:lnTo>
                  <a:lnTo>
                    <a:pt x="515" y="2550"/>
                  </a:lnTo>
                  <a:lnTo>
                    <a:pt x="451" y="2613"/>
                  </a:lnTo>
                  <a:lnTo>
                    <a:pt x="389" y="2677"/>
                  </a:lnTo>
                  <a:lnTo>
                    <a:pt x="329" y="2745"/>
                  </a:lnTo>
                  <a:lnTo>
                    <a:pt x="271" y="2816"/>
                  </a:lnTo>
                  <a:lnTo>
                    <a:pt x="214" y="2889"/>
                  </a:lnTo>
                  <a:lnTo>
                    <a:pt x="158" y="2965"/>
                  </a:lnTo>
                  <a:lnTo>
                    <a:pt x="104" y="3044"/>
                  </a:lnTo>
                  <a:lnTo>
                    <a:pt x="51" y="3124"/>
                  </a:lnTo>
                  <a:lnTo>
                    <a:pt x="0" y="3210"/>
                  </a:lnTo>
                </a:path>
              </a:pathLst>
            </a:custGeom>
            <a:noFill/>
            <a:ln w="9525">
              <a:solidFill>
                <a:srgbClr val="FFFFFF">
                  <a:alpha val="50195"/>
                </a:srgbClr>
              </a:solidFill>
              <a:round/>
              <a:headEnd/>
              <a:tailEnd/>
            </a:ln>
          </p:spPr>
          <p:txBody>
            <a:bodyPr lIns="98674" tIns="49339" rIns="98674" bIns="49339"/>
            <a:lstStyle/>
            <a:p>
              <a:pPr defTabSz="981527">
                <a:spcBef>
                  <a:spcPct val="50000"/>
                </a:spcBef>
              </a:pPr>
              <a:endParaRPr lang="ko-KR" altLang="en-US" sz="1000" b="1" dirty="0"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400" name="Freeform 64"/>
            <p:cNvSpPr>
              <a:spLocks/>
            </p:cNvSpPr>
            <p:nvPr userDrawn="1"/>
          </p:nvSpPr>
          <p:spPr bwMode="auto">
            <a:xfrm>
              <a:off x="2023" y="453"/>
              <a:ext cx="4733" cy="1662"/>
            </a:xfrm>
            <a:custGeom>
              <a:avLst/>
              <a:gdLst>
                <a:gd name="T0" fmla="*/ 4733 w 4733"/>
                <a:gd name="T1" fmla="*/ 0 h 3323"/>
                <a:gd name="T2" fmla="*/ 4733 w 4733"/>
                <a:gd name="T3" fmla="*/ 81 h 3323"/>
                <a:gd name="T4" fmla="*/ 4729 w 4733"/>
                <a:gd name="T5" fmla="*/ 173 h 3323"/>
                <a:gd name="T6" fmla="*/ 4718 w 4733"/>
                <a:gd name="T7" fmla="*/ 294 h 3323"/>
                <a:gd name="T8" fmla="*/ 4699 w 4733"/>
                <a:gd name="T9" fmla="*/ 436 h 3323"/>
                <a:gd name="T10" fmla="*/ 4665 w 4733"/>
                <a:gd name="T11" fmla="*/ 596 h 3323"/>
                <a:gd name="T12" fmla="*/ 4631 w 4733"/>
                <a:gd name="T13" fmla="*/ 724 h 3323"/>
                <a:gd name="T14" fmla="*/ 4602 w 4733"/>
                <a:gd name="T15" fmla="*/ 811 h 3323"/>
                <a:gd name="T16" fmla="*/ 4568 w 4733"/>
                <a:gd name="T17" fmla="*/ 898 h 3323"/>
                <a:gd name="T18" fmla="*/ 4529 w 4733"/>
                <a:gd name="T19" fmla="*/ 987 h 3323"/>
                <a:gd name="T20" fmla="*/ 4486 w 4733"/>
                <a:gd name="T21" fmla="*/ 1076 h 3323"/>
                <a:gd name="T22" fmla="*/ 4436 w 4733"/>
                <a:gd name="T23" fmla="*/ 1165 h 3323"/>
                <a:gd name="T24" fmla="*/ 4381 w 4733"/>
                <a:gd name="T25" fmla="*/ 1250 h 3323"/>
                <a:gd name="T26" fmla="*/ 4317 w 4733"/>
                <a:gd name="T27" fmla="*/ 1334 h 3323"/>
                <a:gd name="T28" fmla="*/ 4247 w 4733"/>
                <a:gd name="T29" fmla="*/ 1415 h 3323"/>
                <a:gd name="T30" fmla="*/ 4171 w 4733"/>
                <a:gd name="T31" fmla="*/ 1491 h 3323"/>
                <a:gd name="T32" fmla="*/ 4086 w 4733"/>
                <a:gd name="T33" fmla="*/ 1563 h 3323"/>
                <a:gd name="T34" fmla="*/ 3993 w 4733"/>
                <a:gd name="T35" fmla="*/ 1631 h 3323"/>
                <a:gd name="T36" fmla="*/ 3893 w 4733"/>
                <a:gd name="T37" fmla="*/ 1694 h 3323"/>
                <a:gd name="T38" fmla="*/ 3784 w 4733"/>
                <a:gd name="T39" fmla="*/ 1749 h 3323"/>
                <a:gd name="T40" fmla="*/ 3664 w 4733"/>
                <a:gd name="T41" fmla="*/ 1798 h 3323"/>
                <a:gd name="T42" fmla="*/ 3537 w 4733"/>
                <a:gd name="T43" fmla="*/ 1840 h 3323"/>
                <a:gd name="T44" fmla="*/ 3398 w 4733"/>
                <a:gd name="T45" fmla="*/ 1872 h 3323"/>
                <a:gd name="T46" fmla="*/ 3249 w 4733"/>
                <a:gd name="T47" fmla="*/ 1894 h 3323"/>
                <a:gd name="T48" fmla="*/ 3091 w 4733"/>
                <a:gd name="T49" fmla="*/ 1909 h 3323"/>
                <a:gd name="T50" fmla="*/ 3008 w 4733"/>
                <a:gd name="T51" fmla="*/ 1911 h 3323"/>
                <a:gd name="T52" fmla="*/ 2681 w 4733"/>
                <a:gd name="T53" fmla="*/ 1922 h 3323"/>
                <a:gd name="T54" fmla="*/ 2380 w 4733"/>
                <a:gd name="T55" fmla="*/ 1943 h 3323"/>
                <a:gd name="T56" fmla="*/ 2102 w 4733"/>
                <a:gd name="T57" fmla="*/ 1974 h 3323"/>
                <a:gd name="T58" fmla="*/ 1848 w 4733"/>
                <a:gd name="T59" fmla="*/ 2014 h 3323"/>
                <a:gd name="T60" fmla="*/ 1615 w 4733"/>
                <a:gd name="T61" fmla="*/ 2066 h 3323"/>
                <a:gd name="T62" fmla="*/ 1401 w 4733"/>
                <a:gd name="T63" fmla="*/ 2127 h 3323"/>
                <a:gd name="T64" fmla="*/ 1301 w 4733"/>
                <a:gd name="T65" fmla="*/ 2161 h 3323"/>
                <a:gd name="T66" fmla="*/ 1205 w 4733"/>
                <a:gd name="T67" fmla="*/ 2198 h 3323"/>
                <a:gd name="T68" fmla="*/ 1114 w 4733"/>
                <a:gd name="T69" fmla="*/ 2237 h 3323"/>
                <a:gd name="T70" fmla="*/ 1026 w 4733"/>
                <a:gd name="T71" fmla="*/ 2280 h 3323"/>
                <a:gd name="T72" fmla="*/ 942 w 4733"/>
                <a:gd name="T73" fmla="*/ 2324 h 3323"/>
                <a:gd name="T74" fmla="*/ 861 w 4733"/>
                <a:gd name="T75" fmla="*/ 2372 h 3323"/>
                <a:gd name="T76" fmla="*/ 785 w 4733"/>
                <a:gd name="T77" fmla="*/ 2422 h 3323"/>
                <a:gd name="T78" fmla="*/ 711 w 4733"/>
                <a:gd name="T79" fmla="*/ 2476 h 3323"/>
                <a:gd name="T80" fmla="*/ 639 w 4733"/>
                <a:gd name="T81" fmla="*/ 2531 h 3323"/>
                <a:gd name="T82" fmla="*/ 571 w 4733"/>
                <a:gd name="T83" fmla="*/ 2589 h 3323"/>
                <a:gd name="T84" fmla="*/ 506 w 4733"/>
                <a:gd name="T85" fmla="*/ 2650 h 3323"/>
                <a:gd name="T86" fmla="*/ 382 w 4733"/>
                <a:gd name="T87" fmla="*/ 2779 h 3323"/>
                <a:gd name="T88" fmla="*/ 265 w 4733"/>
                <a:gd name="T89" fmla="*/ 2921 h 3323"/>
                <a:gd name="T90" fmla="*/ 156 w 4733"/>
                <a:gd name="T91" fmla="*/ 3073 h 3323"/>
                <a:gd name="T92" fmla="*/ 52 w 4733"/>
                <a:gd name="T93" fmla="*/ 3236 h 3323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4733"/>
                <a:gd name="T142" fmla="*/ 0 h 3323"/>
                <a:gd name="T143" fmla="*/ 4733 w 4733"/>
                <a:gd name="T144" fmla="*/ 3323 h 3323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4733" h="3323">
                  <a:moveTo>
                    <a:pt x="4733" y="0"/>
                  </a:moveTo>
                  <a:lnTo>
                    <a:pt x="4733" y="0"/>
                  </a:lnTo>
                  <a:lnTo>
                    <a:pt x="4733" y="21"/>
                  </a:lnTo>
                  <a:lnTo>
                    <a:pt x="4733" y="81"/>
                  </a:lnTo>
                  <a:lnTo>
                    <a:pt x="4732" y="123"/>
                  </a:lnTo>
                  <a:lnTo>
                    <a:pt x="4729" y="173"/>
                  </a:lnTo>
                  <a:lnTo>
                    <a:pt x="4725" y="231"/>
                  </a:lnTo>
                  <a:lnTo>
                    <a:pt x="4718" y="294"/>
                  </a:lnTo>
                  <a:lnTo>
                    <a:pt x="4710" y="364"/>
                  </a:lnTo>
                  <a:lnTo>
                    <a:pt x="4699" y="436"/>
                  </a:lnTo>
                  <a:lnTo>
                    <a:pt x="4683" y="516"/>
                  </a:lnTo>
                  <a:lnTo>
                    <a:pt x="4665" y="596"/>
                  </a:lnTo>
                  <a:lnTo>
                    <a:pt x="4643" y="680"/>
                  </a:lnTo>
                  <a:lnTo>
                    <a:pt x="4631" y="724"/>
                  </a:lnTo>
                  <a:lnTo>
                    <a:pt x="4617" y="767"/>
                  </a:lnTo>
                  <a:lnTo>
                    <a:pt x="4602" y="811"/>
                  </a:lnTo>
                  <a:lnTo>
                    <a:pt x="4586" y="855"/>
                  </a:lnTo>
                  <a:lnTo>
                    <a:pt x="4568" y="898"/>
                  </a:lnTo>
                  <a:lnTo>
                    <a:pt x="4550" y="943"/>
                  </a:lnTo>
                  <a:lnTo>
                    <a:pt x="4529" y="987"/>
                  </a:lnTo>
                  <a:lnTo>
                    <a:pt x="4509" y="1032"/>
                  </a:lnTo>
                  <a:lnTo>
                    <a:pt x="4486" y="1076"/>
                  </a:lnTo>
                  <a:lnTo>
                    <a:pt x="4461" y="1119"/>
                  </a:lnTo>
                  <a:lnTo>
                    <a:pt x="4436" y="1165"/>
                  </a:lnTo>
                  <a:lnTo>
                    <a:pt x="4409" y="1207"/>
                  </a:lnTo>
                  <a:lnTo>
                    <a:pt x="4381" y="1250"/>
                  </a:lnTo>
                  <a:lnTo>
                    <a:pt x="4350" y="1292"/>
                  </a:lnTo>
                  <a:lnTo>
                    <a:pt x="4317" y="1334"/>
                  </a:lnTo>
                  <a:lnTo>
                    <a:pt x="4284" y="1375"/>
                  </a:lnTo>
                  <a:lnTo>
                    <a:pt x="4247" y="1415"/>
                  </a:lnTo>
                  <a:lnTo>
                    <a:pt x="4210" y="1454"/>
                  </a:lnTo>
                  <a:lnTo>
                    <a:pt x="4171" y="1491"/>
                  </a:lnTo>
                  <a:lnTo>
                    <a:pt x="4129" y="1528"/>
                  </a:lnTo>
                  <a:lnTo>
                    <a:pt x="4086" y="1563"/>
                  </a:lnTo>
                  <a:lnTo>
                    <a:pt x="4041" y="1599"/>
                  </a:lnTo>
                  <a:lnTo>
                    <a:pt x="3993" y="1631"/>
                  </a:lnTo>
                  <a:lnTo>
                    <a:pt x="3945" y="1664"/>
                  </a:lnTo>
                  <a:lnTo>
                    <a:pt x="3893" y="1694"/>
                  </a:lnTo>
                  <a:lnTo>
                    <a:pt x="3839" y="1723"/>
                  </a:lnTo>
                  <a:lnTo>
                    <a:pt x="3784" y="1749"/>
                  </a:lnTo>
                  <a:lnTo>
                    <a:pt x="3725" y="1775"/>
                  </a:lnTo>
                  <a:lnTo>
                    <a:pt x="3664" y="1798"/>
                  </a:lnTo>
                  <a:lnTo>
                    <a:pt x="3602" y="1820"/>
                  </a:lnTo>
                  <a:lnTo>
                    <a:pt x="3537" y="1840"/>
                  </a:lnTo>
                  <a:lnTo>
                    <a:pt x="3469" y="1856"/>
                  </a:lnTo>
                  <a:lnTo>
                    <a:pt x="3398" y="1872"/>
                  </a:lnTo>
                  <a:lnTo>
                    <a:pt x="3326" y="1885"/>
                  </a:lnTo>
                  <a:lnTo>
                    <a:pt x="3249" y="1894"/>
                  </a:lnTo>
                  <a:lnTo>
                    <a:pt x="3171" y="1903"/>
                  </a:lnTo>
                  <a:lnTo>
                    <a:pt x="3091" y="1909"/>
                  </a:lnTo>
                  <a:lnTo>
                    <a:pt x="3008" y="1911"/>
                  </a:lnTo>
                  <a:lnTo>
                    <a:pt x="2841" y="1915"/>
                  </a:lnTo>
                  <a:lnTo>
                    <a:pt x="2681" y="1922"/>
                  </a:lnTo>
                  <a:lnTo>
                    <a:pt x="2527" y="1932"/>
                  </a:lnTo>
                  <a:lnTo>
                    <a:pt x="2380" y="1943"/>
                  </a:lnTo>
                  <a:lnTo>
                    <a:pt x="2238" y="1957"/>
                  </a:lnTo>
                  <a:lnTo>
                    <a:pt x="2102" y="1974"/>
                  </a:lnTo>
                  <a:lnTo>
                    <a:pt x="1973" y="1993"/>
                  </a:lnTo>
                  <a:lnTo>
                    <a:pt x="1848" y="2014"/>
                  </a:lnTo>
                  <a:lnTo>
                    <a:pt x="1729" y="2038"/>
                  </a:lnTo>
                  <a:lnTo>
                    <a:pt x="1615" y="2066"/>
                  </a:lnTo>
                  <a:lnTo>
                    <a:pt x="1507" y="2095"/>
                  </a:lnTo>
                  <a:lnTo>
                    <a:pt x="1401" y="2127"/>
                  </a:lnTo>
                  <a:lnTo>
                    <a:pt x="1351" y="2143"/>
                  </a:lnTo>
                  <a:lnTo>
                    <a:pt x="1301" y="2161"/>
                  </a:lnTo>
                  <a:lnTo>
                    <a:pt x="1253" y="2179"/>
                  </a:lnTo>
                  <a:lnTo>
                    <a:pt x="1205" y="2198"/>
                  </a:lnTo>
                  <a:lnTo>
                    <a:pt x="1160" y="2217"/>
                  </a:lnTo>
                  <a:lnTo>
                    <a:pt x="1114" y="2237"/>
                  </a:lnTo>
                  <a:lnTo>
                    <a:pt x="1069" y="2258"/>
                  </a:lnTo>
                  <a:lnTo>
                    <a:pt x="1026" y="2280"/>
                  </a:lnTo>
                  <a:lnTo>
                    <a:pt x="983" y="2301"/>
                  </a:lnTo>
                  <a:lnTo>
                    <a:pt x="942" y="2324"/>
                  </a:lnTo>
                  <a:lnTo>
                    <a:pt x="901" y="2348"/>
                  </a:lnTo>
                  <a:lnTo>
                    <a:pt x="861" y="2372"/>
                  </a:lnTo>
                  <a:lnTo>
                    <a:pt x="822" y="2397"/>
                  </a:lnTo>
                  <a:lnTo>
                    <a:pt x="785" y="2422"/>
                  </a:lnTo>
                  <a:lnTo>
                    <a:pt x="747" y="2448"/>
                  </a:lnTo>
                  <a:lnTo>
                    <a:pt x="711" y="2476"/>
                  </a:lnTo>
                  <a:lnTo>
                    <a:pt x="675" y="2503"/>
                  </a:lnTo>
                  <a:lnTo>
                    <a:pt x="639" y="2531"/>
                  </a:lnTo>
                  <a:lnTo>
                    <a:pt x="606" y="2560"/>
                  </a:lnTo>
                  <a:lnTo>
                    <a:pt x="571" y="2589"/>
                  </a:lnTo>
                  <a:lnTo>
                    <a:pt x="538" y="2619"/>
                  </a:lnTo>
                  <a:lnTo>
                    <a:pt x="506" y="2650"/>
                  </a:lnTo>
                  <a:lnTo>
                    <a:pt x="442" y="2713"/>
                  </a:lnTo>
                  <a:lnTo>
                    <a:pt x="382" y="2779"/>
                  </a:lnTo>
                  <a:lnTo>
                    <a:pt x="322" y="2849"/>
                  </a:lnTo>
                  <a:lnTo>
                    <a:pt x="265" y="2921"/>
                  </a:lnTo>
                  <a:lnTo>
                    <a:pt x="210" y="2996"/>
                  </a:lnTo>
                  <a:lnTo>
                    <a:pt x="156" y="3073"/>
                  </a:lnTo>
                  <a:lnTo>
                    <a:pt x="103" y="3154"/>
                  </a:lnTo>
                  <a:lnTo>
                    <a:pt x="52" y="3236"/>
                  </a:lnTo>
                  <a:lnTo>
                    <a:pt x="0" y="3323"/>
                  </a:lnTo>
                </a:path>
              </a:pathLst>
            </a:custGeom>
            <a:noFill/>
            <a:ln w="9525">
              <a:solidFill>
                <a:srgbClr val="FFFFFF">
                  <a:alpha val="50195"/>
                </a:srgbClr>
              </a:solidFill>
              <a:round/>
              <a:headEnd/>
              <a:tailEnd/>
            </a:ln>
          </p:spPr>
          <p:txBody>
            <a:bodyPr lIns="98674" tIns="49339" rIns="98674" bIns="49339"/>
            <a:lstStyle/>
            <a:p>
              <a:pPr defTabSz="981527">
                <a:spcBef>
                  <a:spcPct val="50000"/>
                </a:spcBef>
              </a:pPr>
              <a:endParaRPr lang="ko-KR" altLang="en-US" sz="1000" b="1" dirty="0">
                <a:latin typeface="바탕체" pitchFamily="17" charset="-127"/>
                <a:ea typeface="바탕체" pitchFamily="17" charset="-127"/>
              </a:endParaRPr>
            </a:p>
          </p:txBody>
        </p:sp>
      </p:grpSp>
      <p:sp>
        <p:nvSpPr>
          <p:cNvPr id="1806401" name="Rectangle 65" descr="좁은 수평선"/>
          <p:cNvSpPr>
            <a:spLocks noChangeArrowheads="1"/>
          </p:cNvSpPr>
          <p:nvPr/>
        </p:nvSpPr>
        <p:spPr bwMode="auto">
          <a:xfrm>
            <a:off x="0" y="692260"/>
            <a:ext cx="10668000" cy="461963"/>
          </a:xfrm>
          <a:prstGeom prst="rect">
            <a:avLst/>
          </a:prstGeom>
          <a:pattFill prst="narHorz">
            <a:fgClr>
              <a:schemeClr val="bg1">
                <a:alpha val="30196"/>
              </a:schemeClr>
            </a:fgClr>
            <a:bgClr>
              <a:schemeClr val="bg2">
                <a:alpha val="30196"/>
              </a:schemeClr>
            </a:bgClr>
          </a:pattFill>
          <a:ln w="9525">
            <a:noFill/>
            <a:miter lim="800000"/>
            <a:headEnd/>
            <a:tailEnd/>
          </a:ln>
        </p:spPr>
        <p:txBody>
          <a:bodyPr wrap="none" lIns="98086" tIns="49046" rIns="98086" bIns="49046" anchor="ctr"/>
          <a:lstStyle/>
          <a:p>
            <a:pPr defTabSz="981527">
              <a:spcBef>
                <a:spcPct val="50000"/>
              </a:spcBef>
            </a:pPr>
            <a:endParaRPr lang="ko-KR" altLang="en-US" sz="1000" b="1" dirty="0">
              <a:latin typeface="바탕체" pitchFamily="17" charset="-127"/>
              <a:ea typeface="바탕체" pitchFamily="17" charset="-127"/>
            </a:endParaRPr>
          </a:p>
        </p:txBody>
      </p:sp>
      <p:sp>
        <p:nvSpPr>
          <p:cNvPr id="1806403" name="Text Box 67"/>
          <p:cNvSpPr txBox="1">
            <a:spLocks noChangeArrowheads="1"/>
          </p:cNvSpPr>
          <p:nvPr/>
        </p:nvSpPr>
        <p:spPr bwMode="auto">
          <a:xfrm>
            <a:off x="8999587" y="419186"/>
            <a:ext cx="1469665" cy="33221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 wrap="none" lIns="57928" tIns="50203" rIns="57928" bIns="50203">
            <a:spAutoFit/>
          </a:bodyPr>
          <a:lstStyle/>
          <a:p>
            <a:pPr defTabSz="981527"/>
            <a:r>
              <a:rPr lang="en-US" altLang="ko-KR" sz="1500" dirty="0">
                <a:solidFill>
                  <a:schemeClr val="bg1"/>
                </a:solidFill>
                <a:latin typeface="Arial Black" pitchFamily="34" charset="0"/>
                <a:ea typeface="HY견고딕" pitchFamily="18" charset="-127"/>
              </a:rPr>
              <a:t>SOUNDRACE</a:t>
            </a:r>
          </a:p>
        </p:txBody>
      </p:sp>
      <p:grpSp>
        <p:nvGrpSpPr>
          <p:cNvPr id="1584195" name="Group 68"/>
          <p:cNvGrpSpPr>
            <a:grpSpLocks/>
          </p:cNvGrpSpPr>
          <p:nvPr/>
        </p:nvGrpSpPr>
        <p:grpSpPr bwMode="auto">
          <a:xfrm>
            <a:off x="7912107" y="430213"/>
            <a:ext cx="279400" cy="255587"/>
            <a:chOff x="384" y="72"/>
            <a:chExt cx="908" cy="908"/>
          </a:xfrm>
        </p:grpSpPr>
        <p:sp>
          <p:nvSpPr>
            <p:cNvPr id="1806405" name="Oval 69"/>
            <p:cNvSpPr>
              <a:spLocks noChangeArrowheads="1"/>
            </p:cNvSpPr>
            <p:nvPr userDrawn="1"/>
          </p:nvSpPr>
          <p:spPr bwMode="auto">
            <a:xfrm>
              <a:off x="384" y="72"/>
              <a:ext cx="908" cy="908"/>
            </a:xfrm>
            <a:prstGeom prst="ellipse">
              <a:avLst/>
            </a:prstGeom>
            <a:gradFill rotWithShape="1">
              <a:gsLst>
                <a:gs pos="0">
                  <a:srgbClr val="DDF2FF"/>
                </a:gs>
                <a:gs pos="100000">
                  <a:srgbClr val="3900C6"/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</p:spPr>
          <p:txBody>
            <a:bodyPr wrap="none" lIns="98674" tIns="49339" rIns="98674" bIns="49339" anchor="ctr"/>
            <a:lstStyle/>
            <a:p>
              <a:pPr defTabSz="981527"/>
              <a:endParaRPr lang="ko-KR" altLang="ko-KR" sz="2600" dirty="0">
                <a:latin typeface="HY헤드라인M" pitchFamily="18" charset="-127"/>
                <a:ea typeface="HY헤드라인M" pitchFamily="18" charset="-127"/>
              </a:endParaRPr>
            </a:p>
          </p:txBody>
        </p:sp>
        <p:sp>
          <p:nvSpPr>
            <p:cNvPr id="1806406" name="Oval 70"/>
            <p:cNvSpPr>
              <a:spLocks noChangeArrowheads="1"/>
            </p:cNvSpPr>
            <p:nvPr userDrawn="1"/>
          </p:nvSpPr>
          <p:spPr bwMode="auto">
            <a:xfrm>
              <a:off x="612" y="328"/>
              <a:ext cx="408" cy="408"/>
            </a:xfrm>
            <a:prstGeom prst="ellipse">
              <a:avLst/>
            </a:prstGeom>
            <a:gradFill rotWithShape="1">
              <a:gsLst>
                <a:gs pos="0">
                  <a:schemeClr val="bg1"/>
                </a:gs>
                <a:gs pos="100000">
                  <a:srgbClr val="3900C6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</p:spPr>
          <p:txBody>
            <a:bodyPr wrap="none" lIns="98674" tIns="49339" rIns="98674" bIns="49339" anchor="ctr"/>
            <a:lstStyle/>
            <a:p>
              <a:pPr defTabSz="981527">
                <a:spcBef>
                  <a:spcPct val="50000"/>
                </a:spcBef>
              </a:pPr>
              <a:endParaRPr lang="ko-KR" altLang="en-US" sz="1000" b="1" dirty="0"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407" name="Oval 71"/>
            <p:cNvSpPr>
              <a:spLocks noChangeArrowheads="1"/>
            </p:cNvSpPr>
            <p:nvPr userDrawn="1"/>
          </p:nvSpPr>
          <p:spPr bwMode="auto">
            <a:xfrm rot="-1983712">
              <a:off x="445" y="171"/>
              <a:ext cx="499" cy="318"/>
            </a:xfrm>
            <a:prstGeom prst="ellipse">
              <a:avLst/>
            </a:prstGeom>
            <a:gradFill rotWithShape="1">
              <a:gsLst>
                <a:gs pos="0">
                  <a:srgbClr val="E5E5FF">
                    <a:alpha val="95000"/>
                  </a:srgbClr>
                </a:gs>
                <a:gs pos="100000">
                  <a:schemeClr val="bg1">
                    <a:alpha val="0"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 wrap="none" lIns="98674" tIns="49339" rIns="98674" bIns="49339" anchor="ctr"/>
            <a:lstStyle/>
            <a:p>
              <a:pPr defTabSz="981527">
                <a:spcBef>
                  <a:spcPct val="50000"/>
                </a:spcBef>
              </a:pPr>
              <a:endParaRPr lang="ko-KR" altLang="en-US" sz="1000" b="1" dirty="0">
                <a:latin typeface="바탕체" pitchFamily="17" charset="-127"/>
                <a:ea typeface="바탕체" pitchFamily="17" charset="-127"/>
              </a:endParaRPr>
            </a:p>
          </p:txBody>
        </p:sp>
      </p:grpSp>
      <p:grpSp>
        <p:nvGrpSpPr>
          <p:cNvPr id="1584199" name="Group 72"/>
          <p:cNvGrpSpPr>
            <a:grpSpLocks/>
          </p:cNvGrpSpPr>
          <p:nvPr/>
        </p:nvGrpSpPr>
        <p:grpSpPr bwMode="auto">
          <a:xfrm>
            <a:off x="8583617" y="438154"/>
            <a:ext cx="279400" cy="257175"/>
            <a:chOff x="1383" y="73"/>
            <a:chExt cx="907" cy="907"/>
          </a:xfrm>
        </p:grpSpPr>
        <p:sp>
          <p:nvSpPr>
            <p:cNvPr id="1806409" name="Oval 73"/>
            <p:cNvSpPr>
              <a:spLocks noChangeArrowheads="1"/>
            </p:cNvSpPr>
            <p:nvPr userDrawn="1"/>
          </p:nvSpPr>
          <p:spPr bwMode="auto">
            <a:xfrm>
              <a:off x="1383" y="73"/>
              <a:ext cx="907" cy="907"/>
            </a:xfrm>
            <a:prstGeom prst="ellipse">
              <a:avLst/>
            </a:prstGeom>
            <a:gradFill rotWithShape="1">
              <a:gsLst>
                <a:gs pos="0">
                  <a:srgbClr val="DDF2FF"/>
                </a:gs>
                <a:gs pos="100000">
                  <a:srgbClr val="0099FF"/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</p:spPr>
          <p:txBody>
            <a:bodyPr wrap="none" lIns="98674" tIns="49339" rIns="98674" bIns="49339" anchor="ctr"/>
            <a:lstStyle/>
            <a:p>
              <a:pPr defTabSz="981527">
                <a:spcBef>
                  <a:spcPct val="50000"/>
                </a:spcBef>
              </a:pPr>
              <a:endParaRPr lang="ko-KR" altLang="en-US" sz="1000" b="1" dirty="0"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410" name="Oval 74"/>
            <p:cNvSpPr>
              <a:spLocks noChangeArrowheads="1"/>
            </p:cNvSpPr>
            <p:nvPr userDrawn="1"/>
          </p:nvSpPr>
          <p:spPr bwMode="auto">
            <a:xfrm>
              <a:off x="1610" y="328"/>
              <a:ext cx="408" cy="408"/>
            </a:xfrm>
            <a:prstGeom prst="ellipse">
              <a:avLst/>
            </a:prstGeom>
            <a:gradFill rotWithShape="1">
              <a:gsLst>
                <a:gs pos="0">
                  <a:schemeClr val="bg1"/>
                </a:gs>
                <a:gs pos="100000">
                  <a:srgbClr val="3900C6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</p:spPr>
          <p:txBody>
            <a:bodyPr wrap="none" lIns="98674" tIns="49339" rIns="98674" bIns="49339" anchor="ctr"/>
            <a:lstStyle/>
            <a:p>
              <a:pPr defTabSz="981527">
                <a:spcBef>
                  <a:spcPct val="50000"/>
                </a:spcBef>
              </a:pPr>
              <a:endParaRPr lang="ko-KR" altLang="en-US" sz="1000" b="1" dirty="0"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411" name="Oval 75"/>
            <p:cNvSpPr>
              <a:spLocks noChangeArrowheads="1"/>
            </p:cNvSpPr>
            <p:nvPr userDrawn="1"/>
          </p:nvSpPr>
          <p:spPr bwMode="auto">
            <a:xfrm rot="-1983712">
              <a:off x="1443" y="171"/>
              <a:ext cx="499" cy="318"/>
            </a:xfrm>
            <a:prstGeom prst="ellipse">
              <a:avLst/>
            </a:prstGeom>
            <a:gradFill rotWithShape="1">
              <a:gsLst>
                <a:gs pos="0">
                  <a:srgbClr val="E5E5FF">
                    <a:alpha val="95000"/>
                  </a:srgbClr>
                </a:gs>
                <a:gs pos="100000">
                  <a:schemeClr val="bg1">
                    <a:alpha val="0"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 wrap="none" lIns="98674" tIns="49339" rIns="98674" bIns="49339" anchor="ctr"/>
            <a:lstStyle/>
            <a:p>
              <a:pPr defTabSz="981527">
                <a:spcBef>
                  <a:spcPct val="50000"/>
                </a:spcBef>
              </a:pPr>
              <a:endParaRPr lang="ko-KR" altLang="en-US" sz="1000" b="1" dirty="0">
                <a:latin typeface="바탕체" pitchFamily="17" charset="-127"/>
                <a:ea typeface="바탕체" pitchFamily="17" charset="-127"/>
              </a:endParaRPr>
            </a:p>
          </p:txBody>
        </p:sp>
      </p:grpSp>
      <p:grpSp>
        <p:nvGrpSpPr>
          <p:cNvPr id="1584203" name="Group 76"/>
          <p:cNvGrpSpPr>
            <a:grpSpLocks/>
          </p:cNvGrpSpPr>
          <p:nvPr/>
        </p:nvGrpSpPr>
        <p:grpSpPr bwMode="auto">
          <a:xfrm>
            <a:off x="8248653" y="434982"/>
            <a:ext cx="279400" cy="257175"/>
            <a:chOff x="3379" y="73"/>
            <a:chExt cx="907" cy="907"/>
          </a:xfrm>
        </p:grpSpPr>
        <p:sp>
          <p:nvSpPr>
            <p:cNvPr id="1806413" name="Oval 77"/>
            <p:cNvSpPr>
              <a:spLocks noChangeArrowheads="1"/>
            </p:cNvSpPr>
            <p:nvPr userDrawn="1"/>
          </p:nvSpPr>
          <p:spPr bwMode="auto">
            <a:xfrm>
              <a:off x="3379" y="73"/>
              <a:ext cx="907" cy="907"/>
            </a:xfrm>
            <a:prstGeom prst="ellipse">
              <a:avLst/>
            </a:prstGeom>
            <a:gradFill rotWithShape="1">
              <a:gsLst>
                <a:gs pos="0">
                  <a:schemeClr val="bg1"/>
                </a:gs>
                <a:gs pos="100000">
                  <a:srgbClr val="FF00FF"/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</p:spPr>
          <p:txBody>
            <a:bodyPr wrap="none" lIns="98674" tIns="49339" rIns="98674" bIns="49339" anchor="ctr"/>
            <a:lstStyle/>
            <a:p>
              <a:pPr defTabSz="981527">
                <a:spcBef>
                  <a:spcPct val="50000"/>
                </a:spcBef>
              </a:pPr>
              <a:endParaRPr lang="ko-KR" altLang="en-US" sz="1000" b="1" dirty="0"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414" name="Oval 78"/>
            <p:cNvSpPr>
              <a:spLocks noChangeArrowheads="1"/>
            </p:cNvSpPr>
            <p:nvPr userDrawn="1"/>
          </p:nvSpPr>
          <p:spPr bwMode="auto">
            <a:xfrm>
              <a:off x="3606" y="328"/>
              <a:ext cx="408" cy="408"/>
            </a:xfrm>
            <a:prstGeom prst="ellipse">
              <a:avLst/>
            </a:prstGeom>
            <a:gradFill rotWithShape="1">
              <a:gsLst>
                <a:gs pos="0">
                  <a:schemeClr val="bg1"/>
                </a:gs>
                <a:gs pos="100000">
                  <a:srgbClr val="3900C6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</p:spPr>
          <p:txBody>
            <a:bodyPr wrap="none" lIns="98674" tIns="49339" rIns="98674" bIns="49339" anchor="ctr"/>
            <a:lstStyle/>
            <a:p>
              <a:pPr defTabSz="981527">
                <a:spcBef>
                  <a:spcPct val="50000"/>
                </a:spcBef>
              </a:pPr>
              <a:endParaRPr lang="ko-KR" altLang="en-US" sz="1000" b="1" dirty="0"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415" name="Oval 79"/>
            <p:cNvSpPr>
              <a:spLocks noChangeArrowheads="1"/>
            </p:cNvSpPr>
            <p:nvPr userDrawn="1"/>
          </p:nvSpPr>
          <p:spPr bwMode="auto">
            <a:xfrm rot="-1983712">
              <a:off x="3439" y="171"/>
              <a:ext cx="499" cy="318"/>
            </a:xfrm>
            <a:prstGeom prst="ellipse">
              <a:avLst/>
            </a:prstGeom>
            <a:gradFill rotWithShape="1">
              <a:gsLst>
                <a:gs pos="0">
                  <a:srgbClr val="FFDDFF">
                    <a:alpha val="95000"/>
                  </a:srgbClr>
                </a:gs>
                <a:gs pos="100000">
                  <a:schemeClr val="bg1">
                    <a:alpha val="0"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 wrap="none" lIns="98674" tIns="49339" rIns="98674" bIns="49339" anchor="ctr"/>
            <a:lstStyle/>
            <a:p>
              <a:pPr defTabSz="981527">
                <a:spcBef>
                  <a:spcPct val="50000"/>
                </a:spcBef>
              </a:pPr>
              <a:endParaRPr lang="ko-KR" altLang="en-US" sz="1000" b="1" dirty="0">
                <a:latin typeface="바탕체" pitchFamily="17" charset="-127"/>
                <a:ea typeface="바탕체" pitchFamily="17" charset="-127"/>
              </a:endParaRPr>
            </a:p>
          </p:txBody>
        </p:sp>
      </p:grpSp>
      <p:pic>
        <p:nvPicPr>
          <p:cNvPr id="1584207" name="Picture 313" descr="http://www.dkch.or.kr/images/head/logo.gif">
            <a:hlinkClick r:id="rId14"/>
          </p:cNvPr>
          <p:cNvPicPr>
            <a:picLocks noChangeAspect="1" noChangeArrowheads="1"/>
          </p:cNvPicPr>
          <p:nvPr/>
        </p:nvPicPr>
        <p:blipFill>
          <a:blip r:embed="rId15" cstate="print">
            <a:extLst>
              <a:ext uri="{28A0092B-C50C-407E-A947-70E740481C1C}">
                <a14:useLocalDpi xmlns:a14="http://schemas.microsoft.com/office/drawing/2010/main" xmlns=""/>
              </a:ext>
            </a:extLst>
          </a:blip>
          <a:srcRect/>
          <a:stretch>
            <a:fillRect/>
          </a:stretch>
        </p:blipFill>
        <p:spPr bwMode="auto">
          <a:xfrm>
            <a:off x="8410576" y="6986588"/>
            <a:ext cx="2257425" cy="4429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</p:cSld>
  <p:clrMap bg1="lt1" tx1="dk1" bg2="lt2" tx2="dk2" accent1="accent1" accent2="accent2" accent3="accent3" accent4="accent4" accent5="accent5" accent6="accent6" hlink="hlink" folHlink="folHlink"/>
  <p:sldLayoutIdLst>
    <p:sldLayoutId id="2147484073" r:id="rId1"/>
    <p:sldLayoutId id="2147484074" r:id="rId2"/>
    <p:sldLayoutId id="2147484075" r:id="rId3"/>
    <p:sldLayoutId id="2147484076" r:id="rId4"/>
    <p:sldLayoutId id="2147484077" r:id="rId5"/>
    <p:sldLayoutId id="2147484078" r:id="rId6"/>
    <p:sldLayoutId id="2147484079" r:id="rId7"/>
    <p:sldLayoutId id="2147484080" r:id="rId8"/>
    <p:sldLayoutId id="2147484081" r:id="rId9"/>
    <p:sldLayoutId id="2147484082" r:id="rId10"/>
    <p:sldLayoutId id="2147484083" r:id="rId11"/>
  </p:sldLayoutIdLst>
  <p:txStyles>
    <p:titleStyle>
      <a:lvl1pPr algn="ctr" defTabSz="981527" rtl="0" fontAlgn="base" latinLnBrk="1">
        <a:spcBef>
          <a:spcPct val="0"/>
        </a:spcBef>
        <a:spcAft>
          <a:spcPct val="0"/>
        </a:spcAft>
        <a:defRPr kumimoji="1" sz="4700">
          <a:solidFill>
            <a:schemeClr val="tx2"/>
          </a:solidFill>
          <a:latin typeface="+mj-lt"/>
          <a:ea typeface="+mj-ea"/>
          <a:cs typeface="+mj-cs"/>
        </a:defRPr>
      </a:lvl1pPr>
      <a:lvl2pPr algn="ctr" defTabSz="981527" rtl="0" fontAlgn="base" latinLnBrk="1">
        <a:spcBef>
          <a:spcPct val="0"/>
        </a:spcBef>
        <a:spcAft>
          <a:spcPct val="0"/>
        </a:spcAft>
        <a:defRPr kumimoji="1" sz="4700">
          <a:solidFill>
            <a:schemeClr val="tx2"/>
          </a:solidFill>
          <a:latin typeface="굴림" pitchFamily="50" charset="-127"/>
          <a:ea typeface="굴림" pitchFamily="50" charset="-127"/>
        </a:defRPr>
      </a:lvl2pPr>
      <a:lvl3pPr algn="ctr" defTabSz="981527" rtl="0" fontAlgn="base" latinLnBrk="1">
        <a:spcBef>
          <a:spcPct val="0"/>
        </a:spcBef>
        <a:spcAft>
          <a:spcPct val="0"/>
        </a:spcAft>
        <a:defRPr kumimoji="1" sz="4700">
          <a:solidFill>
            <a:schemeClr val="tx2"/>
          </a:solidFill>
          <a:latin typeface="굴림" pitchFamily="50" charset="-127"/>
          <a:ea typeface="굴림" pitchFamily="50" charset="-127"/>
        </a:defRPr>
      </a:lvl3pPr>
      <a:lvl4pPr algn="ctr" defTabSz="981527" rtl="0" fontAlgn="base" latinLnBrk="1">
        <a:spcBef>
          <a:spcPct val="0"/>
        </a:spcBef>
        <a:spcAft>
          <a:spcPct val="0"/>
        </a:spcAft>
        <a:defRPr kumimoji="1" sz="4700">
          <a:solidFill>
            <a:schemeClr val="tx2"/>
          </a:solidFill>
          <a:latin typeface="굴림" pitchFamily="50" charset="-127"/>
          <a:ea typeface="굴림" pitchFamily="50" charset="-127"/>
        </a:defRPr>
      </a:lvl4pPr>
      <a:lvl5pPr algn="ctr" defTabSz="981527" rtl="0" fontAlgn="base" latinLnBrk="1">
        <a:spcBef>
          <a:spcPct val="0"/>
        </a:spcBef>
        <a:spcAft>
          <a:spcPct val="0"/>
        </a:spcAft>
        <a:defRPr kumimoji="1" sz="4700">
          <a:solidFill>
            <a:schemeClr val="tx2"/>
          </a:solidFill>
          <a:latin typeface="굴림" pitchFamily="50" charset="-127"/>
          <a:ea typeface="굴림" pitchFamily="50" charset="-127"/>
        </a:defRPr>
      </a:lvl5pPr>
      <a:lvl6pPr marL="454488" algn="ctr" defTabSz="981527" rtl="0" fontAlgn="base" latinLnBrk="1">
        <a:spcBef>
          <a:spcPct val="0"/>
        </a:spcBef>
        <a:spcAft>
          <a:spcPct val="0"/>
        </a:spcAft>
        <a:defRPr kumimoji="1" sz="4700">
          <a:solidFill>
            <a:schemeClr val="tx2"/>
          </a:solidFill>
          <a:latin typeface="굴림" pitchFamily="50" charset="-127"/>
          <a:ea typeface="굴림" pitchFamily="50" charset="-127"/>
        </a:defRPr>
      </a:lvl6pPr>
      <a:lvl7pPr marL="908945" algn="ctr" defTabSz="981527" rtl="0" fontAlgn="base" latinLnBrk="1">
        <a:spcBef>
          <a:spcPct val="0"/>
        </a:spcBef>
        <a:spcAft>
          <a:spcPct val="0"/>
        </a:spcAft>
        <a:defRPr kumimoji="1" sz="4700">
          <a:solidFill>
            <a:schemeClr val="tx2"/>
          </a:solidFill>
          <a:latin typeface="굴림" pitchFamily="50" charset="-127"/>
          <a:ea typeface="굴림" pitchFamily="50" charset="-127"/>
        </a:defRPr>
      </a:lvl7pPr>
      <a:lvl8pPr marL="1363412" algn="ctr" defTabSz="981527" rtl="0" fontAlgn="base" latinLnBrk="1">
        <a:spcBef>
          <a:spcPct val="0"/>
        </a:spcBef>
        <a:spcAft>
          <a:spcPct val="0"/>
        </a:spcAft>
        <a:defRPr kumimoji="1" sz="4700">
          <a:solidFill>
            <a:schemeClr val="tx2"/>
          </a:solidFill>
          <a:latin typeface="굴림" pitchFamily="50" charset="-127"/>
          <a:ea typeface="굴림" pitchFamily="50" charset="-127"/>
        </a:defRPr>
      </a:lvl8pPr>
      <a:lvl9pPr marL="1817867" algn="ctr" defTabSz="981527" rtl="0" fontAlgn="base" latinLnBrk="1">
        <a:spcBef>
          <a:spcPct val="0"/>
        </a:spcBef>
        <a:spcAft>
          <a:spcPct val="0"/>
        </a:spcAft>
        <a:defRPr kumimoji="1" sz="4700">
          <a:solidFill>
            <a:schemeClr val="tx2"/>
          </a:solidFill>
          <a:latin typeface="굴림" pitchFamily="50" charset="-127"/>
          <a:ea typeface="굴림" pitchFamily="50" charset="-127"/>
        </a:defRPr>
      </a:lvl9pPr>
    </p:titleStyle>
    <p:bodyStyle>
      <a:lvl1pPr marL="367677" indent="-367677" algn="l" defTabSz="981527" rtl="0" fontAlgn="base" latinLnBrk="1">
        <a:spcBef>
          <a:spcPct val="20000"/>
        </a:spcBef>
        <a:spcAft>
          <a:spcPct val="0"/>
        </a:spcAft>
        <a:buChar char="•"/>
        <a:defRPr kumimoji="1" sz="3500">
          <a:solidFill>
            <a:schemeClr val="tx1"/>
          </a:solidFill>
          <a:latin typeface="+mn-lt"/>
          <a:ea typeface="+mn-ea"/>
          <a:cs typeface="+mn-cs"/>
        </a:defRPr>
      </a:lvl1pPr>
      <a:lvl2pPr marL="796894" indent="-306161" algn="l" defTabSz="981527" rtl="0" fontAlgn="base" latinLnBrk="1">
        <a:spcBef>
          <a:spcPct val="20000"/>
        </a:spcBef>
        <a:spcAft>
          <a:spcPct val="0"/>
        </a:spcAft>
        <a:buChar char="–"/>
        <a:defRPr kumimoji="1" sz="3100">
          <a:solidFill>
            <a:schemeClr val="tx1"/>
          </a:solidFill>
          <a:latin typeface="+mn-lt"/>
          <a:ea typeface="+mn-ea"/>
        </a:defRPr>
      </a:lvl2pPr>
      <a:lvl3pPr marL="1226123" indent="-244606" algn="l" defTabSz="981527" rtl="0" fontAlgn="base" latinLnBrk="1">
        <a:spcBef>
          <a:spcPct val="20000"/>
        </a:spcBef>
        <a:spcAft>
          <a:spcPct val="0"/>
        </a:spcAft>
        <a:buChar char="•"/>
        <a:defRPr kumimoji="1" sz="2600">
          <a:solidFill>
            <a:schemeClr val="tx1"/>
          </a:solidFill>
          <a:latin typeface="+mn-lt"/>
          <a:ea typeface="+mn-ea"/>
        </a:defRPr>
      </a:lvl3pPr>
      <a:lvl4pPr marL="1716881" indent="-244606" algn="l" defTabSz="981527" rtl="0" fontAlgn="base" latinLnBrk="1">
        <a:spcBef>
          <a:spcPct val="20000"/>
        </a:spcBef>
        <a:spcAft>
          <a:spcPct val="0"/>
        </a:spcAft>
        <a:buChar char="–"/>
        <a:defRPr kumimoji="1" sz="2100">
          <a:solidFill>
            <a:schemeClr val="tx1"/>
          </a:solidFill>
          <a:latin typeface="+mn-lt"/>
          <a:ea typeface="+mn-ea"/>
        </a:defRPr>
      </a:lvl4pPr>
      <a:lvl5pPr marL="2207636" indent="-244606" algn="l" defTabSz="981527" rtl="0" fontAlgn="base" latinLnBrk="1">
        <a:spcBef>
          <a:spcPct val="20000"/>
        </a:spcBef>
        <a:spcAft>
          <a:spcPct val="0"/>
        </a:spcAft>
        <a:buChar char="»"/>
        <a:defRPr kumimoji="1" sz="2100">
          <a:solidFill>
            <a:schemeClr val="tx1"/>
          </a:solidFill>
          <a:latin typeface="+mn-lt"/>
          <a:ea typeface="+mn-ea"/>
        </a:defRPr>
      </a:lvl5pPr>
      <a:lvl6pPr marL="2662105" indent="-244606" algn="l" defTabSz="981527" rtl="0" fontAlgn="base" latinLnBrk="1">
        <a:spcBef>
          <a:spcPct val="20000"/>
        </a:spcBef>
        <a:spcAft>
          <a:spcPct val="0"/>
        </a:spcAft>
        <a:buChar char="»"/>
        <a:defRPr kumimoji="1" sz="2100">
          <a:solidFill>
            <a:schemeClr val="tx1"/>
          </a:solidFill>
          <a:latin typeface="+mn-lt"/>
          <a:ea typeface="+mn-ea"/>
        </a:defRPr>
      </a:lvl6pPr>
      <a:lvl7pPr marL="3116602" indent="-244606" algn="l" defTabSz="981527" rtl="0" fontAlgn="base" latinLnBrk="1">
        <a:spcBef>
          <a:spcPct val="20000"/>
        </a:spcBef>
        <a:spcAft>
          <a:spcPct val="0"/>
        </a:spcAft>
        <a:buChar char="»"/>
        <a:defRPr kumimoji="1" sz="2100">
          <a:solidFill>
            <a:schemeClr val="tx1"/>
          </a:solidFill>
          <a:latin typeface="+mn-lt"/>
          <a:ea typeface="+mn-ea"/>
        </a:defRPr>
      </a:lvl7pPr>
      <a:lvl8pPr marL="3571054" indent="-244606" algn="l" defTabSz="981527" rtl="0" fontAlgn="base" latinLnBrk="1">
        <a:spcBef>
          <a:spcPct val="20000"/>
        </a:spcBef>
        <a:spcAft>
          <a:spcPct val="0"/>
        </a:spcAft>
        <a:buChar char="»"/>
        <a:defRPr kumimoji="1" sz="2100">
          <a:solidFill>
            <a:schemeClr val="tx1"/>
          </a:solidFill>
          <a:latin typeface="+mn-lt"/>
          <a:ea typeface="+mn-ea"/>
        </a:defRPr>
      </a:lvl8pPr>
      <a:lvl9pPr marL="4025532" indent="-244606" algn="l" defTabSz="981527" rtl="0" fontAlgn="base" latinLnBrk="1">
        <a:spcBef>
          <a:spcPct val="20000"/>
        </a:spcBef>
        <a:spcAft>
          <a:spcPct val="0"/>
        </a:spcAft>
        <a:buChar char="»"/>
        <a:defRPr kumimoji="1" sz="2100">
          <a:solidFill>
            <a:schemeClr val="tx1"/>
          </a:solidFill>
          <a:latin typeface="+mn-lt"/>
          <a:ea typeface="+mn-ea"/>
        </a:defRPr>
      </a:lvl9pPr>
    </p:bodyStyle>
    <p:otherStyle>
      <a:defPPr>
        <a:defRPr lang="ko-KR"/>
      </a:defPPr>
      <a:lvl1pPr marL="0" algn="l" defTabSz="908945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4488" algn="l" defTabSz="908945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08945" algn="l" defTabSz="908945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63412" algn="l" defTabSz="908945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17867" algn="l" defTabSz="908945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72338" algn="l" defTabSz="908945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26806" algn="l" defTabSz="908945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181264" algn="l" defTabSz="908945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35747" algn="l" defTabSz="908945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60834" name="Picture 2" descr="blue"/>
          <p:cNvPicPr>
            <a:picLocks noChangeAspect="1" noChangeArrowheads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xmlns=""/>
              </a:ext>
            </a:extLst>
          </a:blip>
          <a:srcRect/>
          <a:stretch>
            <a:fillRect/>
          </a:stretch>
        </p:blipFill>
        <p:spPr bwMode="auto">
          <a:xfrm>
            <a:off x="0" y="111"/>
            <a:ext cx="10668000" cy="1152525"/>
          </a:xfrm>
          <a:prstGeom prst="rect">
            <a:avLst/>
          </a:prstGeom>
          <a:noFill/>
        </p:spPr>
      </p:pic>
      <p:sp>
        <p:nvSpPr>
          <p:cNvPr id="760835" name="Rectangle 3"/>
          <p:cNvSpPr>
            <a:spLocks noChangeArrowheads="1"/>
          </p:cNvSpPr>
          <p:nvPr/>
        </p:nvSpPr>
        <p:spPr bwMode="auto">
          <a:xfrm>
            <a:off x="0" y="7104062"/>
            <a:ext cx="10668000" cy="336551"/>
          </a:xfrm>
          <a:prstGeom prst="rect">
            <a:avLst/>
          </a:prstGeom>
          <a:solidFill>
            <a:srgbClr val="B2B2B2"/>
          </a:solidFill>
          <a:ln w="9525">
            <a:noFill/>
            <a:miter lim="800000"/>
            <a:headEnd/>
            <a:tailEnd/>
          </a:ln>
          <a:effectLst/>
        </p:spPr>
        <p:txBody>
          <a:bodyPr wrap="none" lIns="90893" tIns="45454" rIns="90893" bIns="45454" anchor="ctr"/>
          <a:lstStyle/>
          <a:p>
            <a:endParaRPr lang="ko-KR" altLang="en-US"/>
          </a:p>
        </p:txBody>
      </p:sp>
      <p:grpSp>
        <p:nvGrpSpPr>
          <p:cNvPr id="760836" name="Group 4"/>
          <p:cNvGrpSpPr>
            <a:grpSpLocks/>
          </p:cNvGrpSpPr>
          <p:nvPr/>
        </p:nvGrpSpPr>
        <p:grpSpPr bwMode="auto">
          <a:xfrm rot="-2166924">
            <a:off x="698518" y="-3092440"/>
            <a:ext cx="11991975" cy="5667375"/>
            <a:chOff x="266" y="453"/>
            <a:chExt cx="6490" cy="1666"/>
          </a:xfrm>
        </p:grpSpPr>
        <p:sp>
          <p:nvSpPr>
            <p:cNvPr id="760837" name="Freeform 5"/>
            <p:cNvSpPr>
              <a:spLocks/>
            </p:cNvSpPr>
            <p:nvPr userDrawn="1"/>
          </p:nvSpPr>
          <p:spPr bwMode="auto">
            <a:xfrm>
              <a:off x="266" y="570"/>
              <a:ext cx="4772" cy="1549"/>
            </a:xfrm>
            <a:custGeom>
              <a:avLst/>
              <a:gdLst/>
              <a:ahLst/>
              <a:cxnLst>
                <a:cxn ang="0">
                  <a:pos x="4772" y="2929"/>
                </a:cxn>
                <a:cxn ang="0">
                  <a:pos x="4719" y="2956"/>
                </a:cxn>
                <a:cxn ang="0">
                  <a:pos x="4658" y="2985"/>
                </a:cxn>
                <a:cxn ang="0">
                  <a:pos x="4574" y="3017"/>
                </a:cxn>
                <a:cxn ang="0">
                  <a:pos x="4472" y="3048"/>
                </a:cxn>
                <a:cxn ang="0">
                  <a:pos x="4351" y="3076"/>
                </a:cxn>
                <a:cxn ang="0">
                  <a:pos x="4215" y="3093"/>
                </a:cxn>
                <a:cxn ang="0">
                  <a:pos x="4141" y="3097"/>
                </a:cxn>
                <a:cxn ang="0">
                  <a:pos x="4065" y="3097"/>
                </a:cxn>
                <a:cxn ang="0">
                  <a:pos x="3984" y="3092"/>
                </a:cxn>
                <a:cxn ang="0">
                  <a:pos x="3902" y="3082"/>
                </a:cxn>
                <a:cxn ang="0">
                  <a:pos x="3818" y="3066"/>
                </a:cxn>
                <a:cxn ang="0">
                  <a:pos x="3730" y="3045"/>
                </a:cxn>
                <a:cxn ang="0">
                  <a:pos x="3640" y="3016"/>
                </a:cxn>
                <a:cxn ang="0">
                  <a:pos x="3548" y="2980"/>
                </a:cxn>
                <a:cxn ang="0">
                  <a:pos x="3455" y="2937"/>
                </a:cxn>
                <a:cxn ang="0">
                  <a:pos x="3361" y="2885"/>
                </a:cxn>
                <a:cxn ang="0">
                  <a:pos x="3265" y="2824"/>
                </a:cxn>
                <a:cxn ang="0">
                  <a:pos x="3169" y="2754"/>
                </a:cxn>
                <a:cxn ang="0">
                  <a:pos x="3072" y="2673"/>
                </a:cxn>
                <a:cxn ang="0">
                  <a:pos x="2974" y="2583"/>
                </a:cxn>
                <a:cxn ang="0">
                  <a:pos x="2876" y="2481"/>
                </a:cxn>
                <a:cxn ang="0">
                  <a:pos x="2778" y="2367"/>
                </a:cxn>
                <a:cxn ang="0">
                  <a:pos x="2681" y="2241"/>
                </a:cxn>
                <a:cxn ang="0">
                  <a:pos x="2583" y="2102"/>
                </a:cxn>
                <a:cxn ang="0">
                  <a:pos x="2488" y="1960"/>
                </a:cxn>
                <a:cxn ang="0">
                  <a:pos x="2303" y="1695"/>
                </a:cxn>
                <a:cxn ang="0">
                  <a:pos x="2125" y="1456"/>
                </a:cxn>
                <a:cxn ang="0">
                  <a:pos x="1953" y="1240"/>
                </a:cxn>
                <a:cxn ang="0">
                  <a:pos x="1788" y="1046"/>
                </a:cxn>
                <a:cxn ang="0">
                  <a:pos x="1628" y="873"/>
                </a:cxn>
                <a:cxn ang="0">
                  <a:pos x="1471" y="720"/>
                </a:cxn>
                <a:cxn ang="0">
                  <a:pos x="1317" y="584"/>
                </a:cxn>
                <a:cxn ang="0">
                  <a:pos x="1166" y="466"/>
                </a:cxn>
                <a:cxn ang="0">
                  <a:pos x="1014" y="365"/>
                </a:cxn>
                <a:cxn ang="0">
                  <a:pos x="865" y="277"/>
                </a:cxn>
                <a:cxn ang="0">
                  <a:pos x="713" y="203"/>
                </a:cxn>
                <a:cxn ang="0">
                  <a:pos x="560" y="140"/>
                </a:cxn>
                <a:cxn ang="0">
                  <a:pos x="405" y="90"/>
                </a:cxn>
                <a:cxn ang="0">
                  <a:pos x="247" y="48"/>
                </a:cxn>
                <a:cxn ang="0">
                  <a:pos x="84" y="14"/>
                </a:cxn>
              </a:cxnLst>
              <a:rect l="0" t="0" r="r" b="b"/>
              <a:pathLst>
                <a:path w="4772" h="3097">
                  <a:moveTo>
                    <a:pt x="4772" y="2929"/>
                  </a:moveTo>
                  <a:lnTo>
                    <a:pt x="4772" y="2929"/>
                  </a:lnTo>
                  <a:lnTo>
                    <a:pt x="4758" y="2937"/>
                  </a:lnTo>
                  <a:lnTo>
                    <a:pt x="4719" y="2956"/>
                  </a:lnTo>
                  <a:lnTo>
                    <a:pt x="4691" y="2971"/>
                  </a:lnTo>
                  <a:lnTo>
                    <a:pt x="4658" y="2985"/>
                  </a:lnTo>
                  <a:lnTo>
                    <a:pt x="4619" y="3001"/>
                  </a:lnTo>
                  <a:lnTo>
                    <a:pt x="4574" y="3017"/>
                  </a:lnTo>
                  <a:lnTo>
                    <a:pt x="4526" y="3034"/>
                  </a:lnTo>
                  <a:lnTo>
                    <a:pt x="4472" y="3048"/>
                  </a:lnTo>
                  <a:lnTo>
                    <a:pt x="4413" y="3063"/>
                  </a:lnTo>
                  <a:lnTo>
                    <a:pt x="4351" y="3076"/>
                  </a:lnTo>
                  <a:lnTo>
                    <a:pt x="4286" y="3085"/>
                  </a:lnTo>
                  <a:lnTo>
                    <a:pt x="4215" y="3093"/>
                  </a:lnTo>
                  <a:lnTo>
                    <a:pt x="4179" y="3095"/>
                  </a:lnTo>
                  <a:lnTo>
                    <a:pt x="4141" y="3097"/>
                  </a:lnTo>
                  <a:lnTo>
                    <a:pt x="4104" y="3097"/>
                  </a:lnTo>
                  <a:lnTo>
                    <a:pt x="4065" y="3097"/>
                  </a:lnTo>
                  <a:lnTo>
                    <a:pt x="4025" y="3095"/>
                  </a:lnTo>
                  <a:lnTo>
                    <a:pt x="3984" y="3092"/>
                  </a:lnTo>
                  <a:lnTo>
                    <a:pt x="3944" y="3087"/>
                  </a:lnTo>
                  <a:lnTo>
                    <a:pt x="3902" y="3082"/>
                  </a:lnTo>
                  <a:lnTo>
                    <a:pt x="3859" y="3076"/>
                  </a:lnTo>
                  <a:lnTo>
                    <a:pt x="3818" y="3066"/>
                  </a:lnTo>
                  <a:lnTo>
                    <a:pt x="3773" y="3056"/>
                  </a:lnTo>
                  <a:lnTo>
                    <a:pt x="3730" y="3045"/>
                  </a:lnTo>
                  <a:lnTo>
                    <a:pt x="3684" y="3032"/>
                  </a:lnTo>
                  <a:lnTo>
                    <a:pt x="3640" y="3016"/>
                  </a:lnTo>
                  <a:lnTo>
                    <a:pt x="3594" y="3000"/>
                  </a:lnTo>
                  <a:lnTo>
                    <a:pt x="3548" y="2980"/>
                  </a:lnTo>
                  <a:lnTo>
                    <a:pt x="3503" y="2959"/>
                  </a:lnTo>
                  <a:lnTo>
                    <a:pt x="3455" y="2937"/>
                  </a:lnTo>
                  <a:lnTo>
                    <a:pt x="3408" y="2912"/>
                  </a:lnTo>
                  <a:lnTo>
                    <a:pt x="3361" y="2885"/>
                  </a:lnTo>
                  <a:lnTo>
                    <a:pt x="3314" y="2856"/>
                  </a:lnTo>
                  <a:lnTo>
                    <a:pt x="3265" y="2824"/>
                  </a:lnTo>
                  <a:lnTo>
                    <a:pt x="3218" y="2790"/>
                  </a:lnTo>
                  <a:lnTo>
                    <a:pt x="3169" y="2754"/>
                  </a:lnTo>
                  <a:lnTo>
                    <a:pt x="3121" y="2715"/>
                  </a:lnTo>
                  <a:lnTo>
                    <a:pt x="3072" y="2673"/>
                  </a:lnTo>
                  <a:lnTo>
                    <a:pt x="3024" y="2630"/>
                  </a:lnTo>
                  <a:lnTo>
                    <a:pt x="2974" y="2583"/>
                  </a:lnTo>
                  <a:lnTo>
                    <a:pt x="2925" y="2533"/>
                  </a:lnTo>
                  <a:lnTo>
                    <a:pt x="2876" y="2481"/>
                  </a:lnTo>
                  <a:lnTo>
                    <a:pt x="2828" y="2425"/>
                  </a:lnTo>
                  <a:lnTo>
                    <a:pt x="2778" y="2367"/>
                  </a:lnTo>
                  <a:lnTo>
                    <a:pt x="2729" y="2305"/>
                  </a:lnTo>
                  <a:lnTo>
                    <a:pt x="2681" y="2241"/>
                  </a:lnTo>
                  <a:lnTo>
                    <a:pt x="2632" y="2173"/>
                  </a:lnTo>
                  <a:lnTo>
                    <a:pt x="2583" y="2102"/>
                  </a:lnTo>
                  <a:lnTo>
                    <a:pt x="2583" y="2102"/>
                  </a:lnTo>
                  <a:lnTo>
                    <a:pt x="2488" y="1960"/>
                  </a:lnTo>
                  <a:lnTo>
                    <a:pt x="2395" y="1824"/>
                  </a:lnTo>
                  <a:lnTo>
                    <a:pt x="2303" y="1695"/>
                  </a:lnTo>
                  <a:lnTo>
                    <a:pt x="2213" y="1572"/>
                  </a:lnTo>
                  <a:lnTo>
                    <a:pt x="2125" y="1456"/>
                  </a:lnTo>
                  <a:lnTo>
                    <a:pt x="2038" y="1345"/>
                  </a:lnTo>
                  <a:lnTo>
                    <a:pt x="1953" y="1240"/>
                  </a:lnTo>
                  <a:lnTo>
                    <a:pt x="1870" y="1140"/>
                  </a:lnTo>
                  <a:lnTo>
                    <a:pt x="1788" y="1046"/>
                  </a:lnTo>
                  <a:lnTo>
                    <a:pt x="1707" y="957"/>
                  </a:lnTo>
                  <a:lnTo>
                    <a:pt x="1628" y="873"/>
                  </a:lnTo>
                  <a:lnTo>
                    <a:pt x="1549" y="794"/>
                  </a:lnTo>
                  <a:lnTo>
                    <a:pt x="1471" y="720"/>
                  </a:lnTo>
                  <a:lnTo>
                    <a:pt x="1394" y="649"/>
                  </a:lnTo>
                  <a:lnTo>
                    <a:pt x="1317" y="584"/>
                  </a:lnTo>
                  <a:lnTo>
                    <a:pt x="1241" y="523"/>
                  </a:lnTo>
                  <a:lnTo>
                    <a:pt x="1166" y="466"/>
                  </a:lnTo>
                  <a:lnTo>
                    <a:pt x="1089" y="413"/>
                  </a:lnTo>
                  <a:lnTo>
                    <a:pt x="1014" y="365"/>
                  </a:lnTo>
                  <a:lnTo>
                    <a:pt x="940" y="319"/>
                  </a:lnTo>
                  <a:lnTo>
                    <a:pt x="865" y="277"/>
                  </a:lnTo>
                  <a:lnTo>
                    <a:pt x="790" y="239"/>
                  </a:lnTo>
                  <a:lnTo>
                    <a:pt x="713" y="203"/>
                  </a:lnTo>
                  <a:lnTo>
                    <a:pt x="637" y="171"/>
                  </a:lnTo>
                  <a:lnTo>
                    <a:pt x="560" y="140"/>
                  </a:lnTo>
                  <a:lnTo>
                    <a:pt x="484" y="114"/>
                  </a:lnTo>
                  <a:lnTo>
                    <a:pt x="405" y="90"/>
                  </a:lnTo>
                  <a:lnTo>
                    <a:pt x="327" y="67"/>
                  </a:lnTo>
                  <a:lnTo>
                    <a:pt x="247" y="48"/>
                  </a:lnTo>
                  <a:lnTo>
                    <a:pt x="166" y="30"/>
                  </a:lnTo>
                  <a:lnTo>
                    <a:pt x="84" y="14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760838" name="Freeform 6"/>
            <p:cNvSpPr>
              <a:spLocks/>
            </p:cNvSpPr>
            <p:nvPr userDrawn="1"/>
          </p:nvSpPr>
          <p:spPr bwMode="auto">
            <a:xfrm>
              <a:off x="275" y="591"/>
              <a:ext cx="4814" cy="1515"/>
            </a:xfrm>
            <a:custGeom>
              <a:avLst/>
              <a:gdLst/>
              <a:ahLst/>
              <a:cxnLst>
                <a:cxn ang="0">
                  <a:pos x="4814" y="2845"/>
                </a:cxn>
                <a:cxn ang="0">
                  <a:pos x="4763" y="2874"/>
                </a:cxn>
                <a:cxn ang="0">
                  <a:pos x="4701" y="2904"/>
                </a:cxn>
                <a:cxn ang="0">
                  <a:pos x="4618" y="2938"/>
                </a:cxn>
                <a:cxn ang="0">
                  <a:pos x="4517" y="2972"/>
                </a:cxn>
                <a:cxn ang="0">
                  <a:pos x="4396" y="3001"/>
                </a:cxn>
                <a:cxn ang="0">
                  <a:pos x="4260" y="3021"/>
                </a:cxn>
                <a:cxn ang="0">
                  <a:pos x="4186" y="3027"/>
                </a:cxn>
                <a:cxn ang="0">
                  <a:pos x="4110" y="3029"/>
                </a:cxn>
                <a:cxn ang="0">
                  <a:pos x="4031" y="3025"/>
                </a:cxn>
                <a:cxn ang="0">
                  <a:pos x="3948" y="3016"/>
                </a:cxn>
                <a:cxn ang="0">
                  <a:pos x="3863" y="3003"/>
                </a:cxn>
                <a:cxn ang="0">
                  <a:pos x="3774" y="2983"/>
                </a:cxn>
                <a:cxn ang="0">
                  <a:pos x="3684" y="2956"/>
                </a:cxn>
                <a:cxn ang="0">
                  <a:pos x="3592" y="2922"/>
                </a:cxn>
                <a:cxn ang="0">
                  <a:pos x="3499" y="2880"/>
                </a:cxn>
                <a:cxn ang="0">
                  <a:pos x="3403" y="2830"/>
                </a:cxn>
                <a:cxn ang="0">
                  <a:pos x="3308" y="2770"/>
                </a:cxn>
                <a:cxn ang="0">
                  <a:pos x="3209" y="2703"/>
                </a:cxn>
                <a:cxn ang="0">
                  <a:pos x="3110" y="2623"/>
                </a:cxn>
                <a:cxn ang="0">
                  <a:pos x="3012" y="2535"/>
                </a:cxn>
                <a:cxn ang="0">
                  <a:pos x="2913" y="2433"/>
                </a:cxn>
                <a:cxn ang="0">
                  <a:pos x="2813" y="2321"/>
                </a:cxn>
                <a:cxn ang="0">
                  <a:pos x="2713" y="2197"/>
                </a:cxn>
                <a:cxn ang="0">
                  <a:pos x="2615" y="2058"/>
                </a:cxn>
                <a:cxn ang="0">
                  <a:pos x="2516" y="1918"/>
                </a:cxn>
                <a:cxn ang="0">
                  <a:pos x="2327" y="1656"/>
                </a:cxn>
                <a:cxn ang="0">
                  <a:pos x="2145" y="1419"/>
                </a:cxn>
                <a:cxn ang="0">
                  <a:pos x="1972" y="1206"/>
                </a:cxn>
                <a:cxn ang="0">
                  <a:pos x="1802" y="1014"/>
                </a:cxn>
                <a:cxn ang="0">
                  <a:pos x="1640" y="842"/>
                </a:cxn>
                <a:cxn ang="0">
                  <a:pos x="1480" y="692"/>
                </a:cxn>
                <a:cxn ang="0">
                  <a:pos x="1325" y="560"/>
                </a:cxn>
                <a:cxn ang="0">
                  <a:pos x="1172" y="444"/>
                </a:cxn>
                <a:cxn ang="0">
                  <a:pos x="1019" y="343"/>
                </a:cxn>
                <a:cxn ang="0">
                  <a:pos x="868" y="260"/>
                </a:cxn>
                <a:cxn ang="0">
                  <a:pos x="715" y="188"/>
                </a:cxn>
                <a:cxn ang="0">
                  <a:pos x="563" y="129"/>
                </a:cxn>
                <a:cxn ang="0">
                  <a:pos x="406" y="80"/>
                </a:cxn>
                <a:cxn ang="0">
                  <a:pos x="247" y="42"/>
                </a:cxn>
                <a:cxn ang="0">
                  <a:pos x="84" y="11"/>
                </a:cxn>
              </a:cxnLst>
              <a:rect l="0" t="0" r="r" b="b"/>
              <a:pathLst>
                <a:path w="4814" h="3029">
                  <a:moveTo>
                    <a:pt x="4814" y="2845"/>
                  </a:moveTo>
                  <a:lnTo>
                    <a:pt x="4814" y="2845"/>
                  </a:lnTo>
                  <a:lnTo>
                    <a:pt x="4801" y="2853"/>
                  </a:lnTo>
                  <a:lnTo>
                    <a:pt x="4763" y="2874"/>
                  </a:lnTo>
                  <a:lnTo>
                    <a:pt x="4735" y="2888"/>
                  </a:lnTo>
                  <a:lnTo>
                    <a:pt x="4701" y="2904"/>
                  </a:lnTo>
                  <a:lnTo>
                    <a:pt x="4663" y="2921"/>
                  </a:lnTo>
                  <a:lnTo>
                    <a:pt x="4618" y="2938"/>
                  </a:lnTo>
                  <a:lnTo>
                    <a:pt x="4570" y="2954"/>
                  </a:lnTo>
                  <a:lnTo>
                    <a:pt x="4517" y="2972"/>
                  </a:lnTo>
                  <a:lnTo>
                    <a:pt x="4459" y="2987"/>
                  </a:lnTo>
                  <a:lnTo>
                    <a:pt x="4396" y="3001"/>
                  </a:lnTo>
                  <a:lnTo>
                    <a:pt x="4331" y="3013"/>
                  </a:lnTo>
                  <a:lnTo>
                    <a:pt x="4260" y="3021"/>
                  </a:lnTo>
                  <a:lnTo>
                    <a:pt x="4224" y="3024"/>
                  </a:lnTo>
                  <a:lnTo>
                    <a:pt x="4186" y="3027"/>
                  </a:lnTo>
                  <a:lnTo>
                    <a:pt x="4149" y="3027"/>
                  </a:lnTo>
                  <a:lnTo>
                    <a:pt x="4110" y="3029"/>
                  </a:lnTo>
                  <a:lnTo>
                    <a:pt x="4071" y="3027"/>
                  </a:lnTo>
                  <a:lnTo>
                    <a:pt x="4031" y="3025"/>
                  </a:lnTo>
                  <a:lnTo>
                    <a:pt x="3989" y="3021"/>
                  </a:lnTo>
                  <a:lnTo>
                    <a:pt x="3948" y="3016"/>
                  </a:lnTo>
                  <a:lnTo>
                    <a:pt x="3906" y="3011"/>
                  </a:lnTo>
                  <a:lnTo>
                    <a:pt x="3863" y="3003"/>
                  </a:lnTo>
                  <a:lnTo>
                    <a:pt x="3818" y="2993"/>
                  </a:lnTo>
                  <a:lnTo>
                    <a:pt x="3774" y="2983"/>
                  </a:lnTo>
                  <a:lnTo>
                    <a:pt x="3730" y="2971"/>
                  </a:lnTo>
                  <a:lnTo>
                    <a:pt x="3684" y="2956"/>
                  </a:lnTo>
                  <a:lnTo>
                    <a:pt x="3639" y="2940"/>
                  </a:lnTo>
                  <a:lnTo>
                    <a:pt x="3592" y="2922"/>
                  </a:lnTo>
                  <a:lnTo>
                    <a:pt x="3546" y="2903"/>
                  </a:lnTo>
                  <a:lnTo>
                    <a:pt x="3499" y="2880"/>
                  </a:lnTo>
                  <a:lnTo>
                    <a:pt x="3452" y="2856"/>
                  </a:lnTo>
                  <a:lnTo>
                    <a:pt x="3403" y="2830"/>
                  </a:lnTo>
                  <a:lnTo>
                    <a:pt x="3356" y="2801"/>
                  </a:lnTo>
                  <a:lnTo>
                    <a:pt x="3308" y="2770"/>
                  </a:lnTo>
                  <a:lnTo>
                    <a:pt x="3259" y="2738"/>
                  </a:lnTo>
                  <a:lnTo>
                    <a:pt x="3209" y="2703"/>
                  </a:lnTo>
                  <a:lnTo>
                    <a:pt x="3160" y="2664"/>
                  </a:lnTo>
                  <a:lnTo>
                    <a:pt x="3110" y="2623"/>
                  </a:lnTo>
                  <a:lnTo>
                    <a:pt x="3062" y="2580"/>
                  </a:lnTo>
                  <a:lnTo>
                    <a:pt x="3012" y="2535"/>
                  </a:lnTo>
                  <a:lnTo>
                    <a:pt x="2962" y="2485"/>
                  </a:lnTo>
                  <a:lnTo>
                    <a:pt x="2913" y="2433"/>
                  </a:lnTo>
                  <a:lnTo>
                    <a:pt x="2863" y="2378"/>
                  </a:lnTo>
                  <a:lnTo>
                    <a:pt x="2813" y="2321"/>
                  </a:lnTo>
                  <a:lnTo>
                    <a:pt x="2763" y="2260"/>
                  </a:lnTo>
                  <a:lnTo>
                    <a:pt x="2713" y="2197"/>
                  </a:lnTo>
                  <a:lnTo>
                    <a:pt x="2663" y="2129"/>
                  </a:lnTo>
                  <a:lnTo>
                    <a:pt x="2615" y="2058"/>
                  </a:lnTo>
                  <a:lnTo>
                    <a:pt x="2615" y="2058"/>
                  </a:lnTo>
                  <a:lnTo>
                    <a:pt x="2516" y="1918"/>
                  </a:lnTo>
                  <a:lnTo>
                    <a:pt x="2420" y="1784"/>
                  </a:lnTo>
                  <a:lnTo>
                    <a:pt x="2327" y="1656"/>
                  </a:lnTo>
                  <a:lnTo>
                    <a:pt x="2236" y="1535"/>
                  </a:lnTo>
                  <a:lnTo>
                    <a:pt x="2145" y="1419"/>
                  </a:lnTo>
                  <a:lnTo>
                    <a:pt x="2058" y="1309"/>
                  </a:lnTo>
                  <a:lnTo>
                    <a:pt x="1972" y="1206"/>
                  </a:lnTo>
                  <a:lnTo>
                    <a:pt x="1887" y="1107"/>
                  </a:lnTo>
                  <a:lnTo>
                    <a:pt x="1802" y="1014"/>
                  </a:lnTo>
                  <a:lnTo>
                    <a:pt x="1721" y="925"/>
                  </a:lnTo>
                  <a:lnTo>
                    <a:pt x="1640" y="842"/>
                  </a:lnTo>
                  <a:lnTo>
                    <a:pt x="1559" y="765"/>
                  </a:lnTo>
                  <a:lnTo>
                    <a:pt x="1480" y="692"/>
                  </a:lnTo>
                  <a:lnTo>
                    <a:pt x="1403" y="623"/>
                  </a:lnTo>
                  <a:lnTo>
                    <a:pt x="1325" y="560"/>
                  </a:lnTo>
                  <a:lnTo>
                    <a:pt x="1248" y="499"/>
                  </a:lnTo>
                  <a:lnTo>
                    <a:pt x="1172" y="444"/>
                  </a:lnTo>
                  <a:lnTo>
                    <a:pt x="1096" y="392"/>
                  </a:lnTo>
                  <a:lnTo>
                    <a:pt x="1019" y="343"/>
                  </a:lnTo>
                  <a:lnTo>
                    <a:pt x="944" y="300"/>
                  </a:lnTo>
                  <a:lnTo>
                    <a:pt x="868" y="260"/>
                  </a:lnTo>
                  <a:lnTo>
                    <a:pt x="792" y="222"/>
                  </a:lnTo>
                  <a:lnTo>
                    <a:pt x="715" y="188"/>
                  </a:lnTo>
                  <a:lnTo>
                    <a:pt x="639" y="158"/>
                  </a:lnTo>
                  <a:lnTo>
                    <a:pt x="563" y="129"/>
                  </a:lnTo>
                  <a:lnTo>
                    <a:pt x="485" y="103"/>
                  </a:lnTo>
                  <a:lnTo>
                    <a:pt x="406" y="80"/>
                  </a:lnTo>
                  <a:lnTo>
                    <a:pt x="327" y="61"/>
                  </a:lnTo>
                  <a:lnTo>
                    <a:pt x="247" y="42"/>
                  </a:lnTo>
                  <a:lnTo>
                    <a:pt x="165" y="25"/>
                  </a:lnTo>
                  <a:lnTo>
                    <a:pt x="84" y="11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760839" name="Freeform 7"/>
            <p:cNvSpPr>
              <a:spLocks/>
            </p:cNvSpPr>
            <p:nvPr userDrawn="1"/>
          </p:nvSpPr>
          <p:spPr bwMode="auto">
            <a:xfrm>
              <a:off x="284" y="611"/>
              <a:ext cx="4856" cy="1481"/>
            </a:xfrm>
            <a:custGeom>
              <a:avLst/>
              <a:gdLst/>
              <a:ahLst/>
              <a:cxnLst>
                <a:cxn ang="0">
                  <a:pos x="4856" y="2763"/>
                </a:cxn>
                <a:cxn ang="0">
                  <a:pos x="4805" y="2793"/>
                </a:cxn>
                <a:cxn ang="0">
                  <a:pos x="4745" y="2824"/>
                </a:cxn>
                <a:cxn ang="0">
                  <a:pos x="4662" y="2860"/>
                </a:cxn>
                <a:cxn ang="0">
                  <a:pos x="4561" y="2897"/>
                </a:cxn>
                <a:cxn ang="0">
                  <a:pos x="4441" y="2927"/>
                </a:cxn>
                <a:cxn ang="0">
                  <a:pos x="4305" y="2952"/>
                </a:cxn>
                <a:cxn ang="0">
                  <a:pos x="4232" y="2958"/>
                </a:cxn>
                <a:cxn ang="0">
                  <a:pos x="4155" y="2961"/>
                </a:cxn>
                <a:cxn ang="0">
                  <a:pos x="4076" y="2960"/>
                </a:cxn>
                <a:cxn ang="0">
                  <a:pos x="3993" y="2953"/>
                </a:cxn>
                <a:cxn ang="0">
                  <a:pos x="3907" y="2940"/>
                </a:cxn>
                <a:cxn ang="0">
                  <a:pos x="3819" y="2923"/>
                </a:cxn>
                <a:cxn ang="0">
                  <a:pos x="3729" y="2897"/>
                </a:cxn>
                <a:cxn ang="0">
                  <a:pos x="3636" y="2864"/>
                </a:cxn>
                <a:cxn ang="0">
                  <a:pos x="3541" y="2824"/>
                </a:cxn>
                <a:cxn ang="0">
                  <a:pos x="3446" y="2776"/>
                </a:cxn>
                <a:cxn ang="0">
                  <a:pos x="3348" y="2719"/>
                </a:cxn>
                <a:cxn ang="0">
                  <a:pos x="3250" y="2651"/>
                </a:cxn>
                <a:cxn ang="0">
                  <a:pos x="3150" y="2574"/>
                </a:cxn>
                <a:cxn ang="0">
                  <a:pos x="3050" y="2487"/>
                </a:cxn>
                <a:cxn ang="0">
                  <a:pos x="2949" y="2388"/>
                </a:cxn>
                <a:cxn ang="0">
                  <a:pos x="2847" y="2277"/>
                </a:cxn>
                <a:cxn ang="0">
                  <a:pos x="2746" y="2154"/>
                </a:cxn>
                <a:cxn ang="0">
                  <a:pos x="2645" y="2018"/>
                </a:cxn>
                <a:cxn ang="0">
                  <a:pos x="2545" y="1878"/>
                </a:cxn>
                <a:cxn ang="0">
                  <a:pos x="2352" y="1618"/>
                </a:cxn>
                <a:cxn ang="0">
                  <a:pos x="2167" y="1384"/>
                </a:cxn>
                <a:cxn ang="0">
                  <a:pos x="1989" y="1172"/>
                </a:cxn>
                <a:cxn ang="0">
                  <a:pos x="1818" y="983"/>
                </a:cxn>
                <a:cxn ang="0">
                  <a:pos x="1652" y="815"/>
                </a:cxn>
                <a:cxn ang="0">
                  <a:pos x="1491" y="667"/>
                </a:cxn>
                <a:cxn ang="0">
                  <a:pos x="1334" y="536"/>
                </a:cxn>
                <a:cxn ang="0">
                  <a:pos x="1178" y="423"/>
                </a:cxn>
                <a:cxn ang="0">
                  <a:pos x="1024" y="326"/>
                </a:cxn>
                <a:cxn ang="0">
                  <a:pos x="872" y="245"/>
                </a:cxn>
                <a:cxn ang="0">
                  <a:pos x="719" y="176"/>
                </a:cxn>
                <a:cxn ang="0">
                  <a:pos x="565" y="119"/>
                </a:cxn>
                <a:cxn ang="0">
                  <a:pos x="408" y="74"/>
                </a:cxn>
                <a:cxn ang="0">
                  <a:pos x="248" y="39"/>
                </a:cxn>
                <a:cxn ang="0">
                  <a:pos x="83" y="11"/>
                </a:cxn>
              </a:cxnLst>
              <a:rect l="0" t="0" r="r" b="b"/>
              <a:pathLst>
                <a:path w="4856" h="2961">
                  <a:moveTo>
                    <a:pt x="4856" y="2763"/>
                  </a:moveTo>
                  <a:lnTo>
                    <a:pt x="4856" y="2763"/>
                  </a:lnTo>
                  <a:lnTo>
                    <a:pt x="4844" y="2771"/>
                  </a:lnTo>
                  <a:lnTo>
                    <a:pt x="4805" y="2793"/>
                  </a:lnTo>
                  <a:lnTo>
                    <a:pt x="4777" y="2808"/>
                  </a:lnTo>
                  <a:lnTo>
                    <a:pt x="4745" y="2824"/>
                  </a:lnTo>
                  <a:lnTo>
                    <a:pt x="4706" y="2842"/>
                  </a:lnTo>
                  <a:lnTo>
                    <a:pt x="4662" y="2860"/>
                  </a:lnTo>
                  <a:lnTo>
                    <a:pt x="4613" y="2879"/>
                  </a:lnTo>
                  <a:lnTo>
                    <a:pt x="4561" y="2897"/>
                  </a:lnTo>
                  <a:lnTo>
                    <a:pt x="4504" y="2913"/>
                  </a:lnTo>
                  <a:lnTo>
                    <a:pt x="4441" y="2927"/>
                  </a:lnTo>
                  <a:lnTo>
                    <a:pt x="4375" y="2940"/>
                  </a:lnTo>
                  <a:lnTo>
                    <a:pt x="4305" y="2952"/>
                  </a:lnTo>
                  <a:lnTo>
                    <a:pt x="4269" y="2955"/>
                  </a:lnTo>
                  <a:lnTo>
                    <a:pt x="4232" y="2958"/>
                  </a:lnTo>
                  <a:lnTo>
                    <a:pt x="4194" y="2960"/>
                  </a:lnTo>
                  <a:lnTo>
                    <a:pt x="4155" y="2961"/>
                  </a:lnTo>
                  <a:lnTo>
                    <a:pt x="4116" y="2961"/>
                  </a:lnTo>
                  <a:lnTo>
                    <a:pt x="4076" y="2960"/>
                  </a:lnTo>
                  <a:lnTo>
                    <a:pt x="4034" y="2956"/>
                  </a:lnTo>
                  <a:lnTo>
                    <a:pt x="3993" y="2953"/>
                  </a:lnTo>
                  <a:lnTo>
                    <a:pt x="3950" y="2947"/>
                  </a:lnTo>
                  <a:lnTo>
                    <a:pt x="3907" y="2940"/>
                  </a:lnTo>
                  <a:lnTo>
                    <a:pt x="3864" y="2932"/>
                  </a:lnTo>
                  <a:lnTo>
                    <a:pt x="3819" y="2923"/>
                  </a:lnTo>
                  <a:lnTo>
                    <a:pt x="3773" y="2911"/>
                  </a:lnTo>
                  <a:lnTo>
                    <a:pt x="3729" y="2897"/>
                  </a:lnTo>
                  <a:lnTo>
                    <a:pt x="3683" y="2882"/>
                  </a:lnTo>
                  <a:lnTo>
                    <a:pt x="3636" y="2864"/>
                  </a:lnTo>
                  <a:lnTo>
                    <a:pt x="3589" y="2845"/>
                  </a:lnTo>
                  <a:lnTo>
                    <a:pt x="3541" y="2824"/>
                  </a:lnTo>
                  <a:lnTo>
                    <a:pt x="3494" y="2801"/>
                  </a:lnTo>
                  <a:lnTo>
                    <a:pt x="3446" y="2776"/>
                  </a:lnTo>
                  <a:lnTo>
                    <a:pt x="3397" y="2748"/>
                  </a:lnTo>
                  <a:lnTo>
                    <a:pt x="3348" y="2719"/>
                  </a:lnTo>
                  <a:lnTo>
                    <a:pt x="3299" y="2687"/>
                  </a:lnTo>
                  <a:lnTo>
                    <a:pt x="3250" y="2651"/>
                  </a:lnTo>
                  <a:lnTo>
                    <a:pt x="3200" y="2614"/>
                  </a:lnTo>
                  <a:lnTo>
                    <a:pt x="3150" y="2574"/>
                  </a:lnTo>
                  <a:lnTo>
                    <a:pt x="3100" y="2532"/>
                  </a:lnTo>
                  <a:lnTo>
                    <a:pt x="3050" y="2487"/>
                  </a:lnTo>
                  <a:lnTo>
                    <a:pt x="3000" y="2438"/>
                  </a:lnTo>
                  <a:lnTo>
                    <a:pt x="2949" y="2388"/>
                  </a:lnTo>
                  <a:lnTo>
                    <a:pt x="2899" y="2333"/>
                  </a:lnTo>
                  <a:lnTo>
                    <a:pt x="2847" y="2277"/>
                  </a:lnTo>
                  <a:lnTo>
                    <a:pt x="2797" y="2217"/>
                  </a:lnTo>
                  <a:lnTo>
                    <a:pt x="2746" y="2154"/>
                  </a:lnTo>
                  <a:lnTo>
                    <a:pt x="2696" y="2088"/>
                  </a:lnTo>
                  <a:lnTo>
                    <a:pt x="2645" y="2018"/>
                  </a:lnTo>
                  <a:lnTo>
                    <a:pt x="2645" y="2018"/>
                  </a:lnTo>
                  <a:lnTo>
                    <a:pt x="2545" y="1878"/>
                  </a:lnTo>
                  <a:lnTo>
                    <a:pt x="2447" y="1745"/>
                  </a:lnTo>
                  <a:lnTo>
                    <a:pt x="2352" y="1618"/>
                  </a:lnTo>
                  <a:lnTo>
                    <a:pt x="2259" y="1498"/>
                  </a:lnTo>
                  <a:lnTo>
                    <a:pt x="2167" y="1384"/>
                  </a:lnTo>
                  <a:lnTo>
                    <a:pt x="2077" y="1276"/>
                  </a:lnTo>
                  <a:lnTo>
                    <a:pt x="1989" y="1172"/>
                  </a:lnTo>
                  <a:lnTo>
                    <a:pt x="1903" y="1075"/>
                  </a:lnTo>
                  <a:lnTo>
                    <a:pt x="1818" y="983"/>
                  </a:lnTo>
                  <a:lnTo>
                    <a:pt x="1735" y="896"/>
                  </a:lnTo>
                  <a:lnTo>
                    <a:pt x="1652" y="815"/>
                  </a:lnTo>
                  <a:lnTo>
                    <a:pt x="1571" y="738"/>
                  </a:lnTo>
                  <a:lnTo>
                    <a:pt x="1491" y="667"/>
                  </a:lnTo>
                  <a:lnTo>
                    <a:pt x="1412" y="599"/>
                  </a:lnTo>
                  <a:lnTo>
                    <a:pt x="1334" y="536"/>
                  </a:lnTo>
                  <a:lnTo>
                    <a:pt x="1256" y="478"/>
                  </a:lnTo>
                  <a:lnTo>
                    <a:pt x="1178" y="423"/>
                  </a:lnTo>
                  <a:lnTo>
                    <a:pt x="1102" y="373"/>
                  </a:lnTo>
                  <a:lnTo>
                    <a:pt x="1024" y="326"/>
                  </a:lnTo>
                  <a:lnTo>
                    <a:pt x="948" y="284"/>
                  </a:lnTo>
                  <a:lnTo>
                    <a:pt x="872" y="245"/>
                  </a:lnTo>
                  <a:lnTo>
                    <a:pt x="795" y="208"/>
                  </a:lnTo>
                  <a:lnTo>
                    <a:pt x="719" y="176"/>
                  </a:lnTo>
                  <a:lnTo>
                    <a:pt x="641" y="147"/>
                  </a:lnTo>
                  <a:lnTo>
                    <a:pt x="565" y="119"/>
                  </a:lnTo>
                  <a:lnTo>
                    <a:pt x="486" y="95"/>
                  </a:lnTo>
                  <a:lnTo>
                    <a:pt x="408" y="74"/>
                  </a:lnTo>
                  <a:lnTo>
                    <a:pt x="327" y="55"/>
                  </a:lnTo>
                  <a:lnTo>
                    <a:pt x="248" y="39"/>
                  </a:lnTo>
                  <a:lnTo>
                    <a:pt x="166" y="24"/>
                  </a:lnTo>
                  <a:lnTo>
                    <a:pt x="83" y="11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760840" name="Freeform 8"/>
            <p:cNvSpPr>
              <a:spLocks/>
            </p:cNvSpPr>
            <p:nvPr userDrawn="1"/>
          </p:nvSpPr>
          <p:spPr bwMode="auto">
            <a:xfrm>
              <a:off x="293" y="633"/>
              <a:ext cx="4897" cy="1445"/>
            </a:xfrm>
            <a:custGeom>
              <a:avLst/>
              <a:gdLst/>
              <a:ahLst/>
              <a:cxnLst>
                <a:cxn ang="0">
                  <a:pos x="4897" y="2675"/>
                </a:cxn>
                <a:cxn ang="0">
                  <a:pos x="4847" y="2707"/>
                </a:cxn>
                <a:cxn ang="0">
                  <a:pos x="4788" y="2740"/>
                </a:cxn>
                <a:cxn ang="0">
                  <a:pos x="4706" y="2777"/>
                </a:cxn>
                <a:cxn ang="0">
                  <a:pos x="4604" y="2816"/>
                </a:cxn>
                <a:cxn ang="0">
                  <a:pos x="4485" y="2849"/>
                </a:cxn>
                <a:cxn ang="0">
                  <a:pos x="4350" y="2875"/>
                </a:cxn>
                <a:cxn ang="0">
                  <a:pos x="4277" y="2885"/>
                </a:cxn>
                <a:cxn ang="0">
                  <a:pos x="4200" y="2888"/>
                </a:cxn>
                <a:cxn ang="0">
                  <a:pos x="4120" y="2888"/>
                </a:cxn>
                <a:cxn ang="0">
                  <a:pos x="4036" y="2883"/>
                </a:cxn>
                <a:cxn ang="0">
                  <a:pos x="3952" y="2874"/>
                </a:cxn>
                <a:cxn ang="0">
                  <a:pos x="3863" y="2858"/>
                </a:cxn>
                <a:cxn ang="0">
                  <a:pos x="3773" y="2833"/>
                </a:cxn>
                <a:cxn ang="0">
                  <a:pos x="3680" y="2803"/>
                </a:cxn>
                <a:cxn ang="0">
                  <a:pos x="3584" y="2764"/>
                </a:cxn>
                <a:cxn ang="0">
                  <a:pos x="3488" y="2717"/>
                </a:cxn>
                <a:cxn ang="0">
                  <a:pos x="3389" y="2662"/>
                </a:cxn>
                <a:cxn ang="0">
                  <a:pos x="3290" y="2596"/>
                </a:cxn>
                <a:cxn ang="0">
                  <a:pos x="3190" y="2522"/>
                </a:cxn>
                <a:cxn ang="0">
                  <a:pos x="3087" y="2434"/>
                </a:cxn>
                <a:cxn ang="0">
                  <a:pos x="2985" y="2338"/>
                </a:cxn>
                <a:cxn ang="0">
                  <a:pos x="2881" y="2228"/>
                </a:cxn>
                <a:cxn ang="0">
                  <a:pos x="2779" y="2107"/>
                </a:cxn>
                <a:cxn ang="0">
                  <a:pos x="2676" y="1971"/>
                </a:cxn>
                <a:cxn ang="0">
                  <a:pos x="2573" y="1834"/>
                </a:cxn>
                <a:cxn ang="0">
                  <a:pos x="2376" y="1577"/>
                </a:cxn>
                <a:cxn ang="0">
                  <a:pos x="2188" y="1345"/>
                </a:cxn>
                <a:cxn ang="0">
                  <a:pos x="2007" y="1136"/>
                </a:cxn>
                <a:cxn ang="0">
                  <a:pos x="1833" y="949"/>
                </a:cxn>
                <a:cxn ang="0">
                  <a:pos x="1665" y="783"/>
                </a:cxn>
                <a:cxn ang="0">
                  <a:pos x="1501" y="637"/>
                </a:cxn>
                <a:cxn ang="0">
                  <a:pos x="1342" y="510"/>
                </a:cxn>
                <a:cxn ang="0">
                  <a:pos x="1185" y="400"/>
                </a:cxn>
                <a:cxn ang="0">
                  <a:pos x="1031" y="306"/>
                </a:cxn>
                <a:cxn ang="0">
                  <a:pos x="876" y="226"/>
                </a:cxn>
                <a:cxn ang="0">
                  <a:pos x="722" y="161"/>
                </a:cxn>
                <a:cxn ang="0">
                  <a:pos x="567" y="106"/>
                </a:cxn>
                <a:cxn ang="0">
                  <a:pos x="409" y="64"/>
                </a:cxn>
                <a:cxn ang="0">
                  <a:pos x="249" y="32"/>
                </a:cxn>
                <a:cxn ang="0">
                  <a:pos x="84" y="8"/>
                </a:cxn>
              </a:cxnLst>
              <a:rect l="0" t="0" r="r" b="b"/>
              <a:pathLst>
                <a:path w="4897" h="2890">
                  <a:moveTo>
                    <a:pt x="4897" y="2675"/>
                  </a:moveTo>
                  <a:lnTo>
                    <a:pt x="4897" y="2675"/>
                  </a:lnTo>
                  <a:lnTo>
                    <a:pt x="4885" y="2683"/>
                  </a:lnTo>
                  <a:lnTo>
                    <a:pt x="4847" y="2707"/>
                  </a:lnTo>
                  <a:lnTo>
                    <a:pt x="4820" y="2722"/>
                  </a:lnTo>
                  <a:lnTo>
                    <a:pt x="4788" y="2740"/>
                  </a:lnTo>
                  <a:lnTo>
                    <a:pt x="4749" y="2757"/>
                  </a:lnTo>
                  <a:lnTo>
                    <a:pt x="4706" y="2777"/>
                  </a:lnTo>
                  <a:lnTo>
                    <a:pt x="4657" y="2796"/>
                  </a:lnTo>
                  <a:lnTo>
                    <a:pt x="4604" y="2816"/>
                  </a:lnTo>
                  <a:lnTo>
                    <a:pt x="4547" y="2833"/>
                  </a:lnTo>
                  <a:lnTo>
                    <a:pt x="4485" y="2849"/>
                  </a:lnTo>
                  <a:lnTo>
                    <a:pt x="4420" y="2864"/>
                  </a:lnTo>
                  <a:lnTo>
                    <a:pt x="4350" y="2875"/>
                  </a:lnTo>
                  <a:lnTo>
                    <a:pt x="4314" y="2880"/>
                  </a:lnTo>
                  <a:lnTo>
                    <a:pt x="4277" y="2885"/>
                  </a:lnTo>
                  <a:lnTo>
                    <a:pt x="4239" y="2887"/>
                  </a:lnTo>
                  <a:lnTo>
                    <a:pt x="4200" y="2888"/>
                  </a:lnTo>
                  <a:lnTo>
                    <a:pt x="4160" y="2890"/>
                  </a:lnTo>
                  <a:lnTo>
                    <a:pt x="4120" y="2888"/>
                  </a:lnTo>
                  <a:lnTo>
                    <a:pt x="4078" y="2887"/>
                  </a:lnTo>
                  <a:lnTo>
                    <a:pt x="4036" y="2883"/>
                  </a:lnTo>
                  <a:lnTo>
                    <a:pt x="3995" y="2880"/>
                  </a:lnTo>
                  <a:lnTo>
                    <a:pt x="3952" y="2874"/>
                  </a:lnTo>
                  <a:lnTo>
                    <a:pt x="3907" y="2866"/>
                  </a:lnTo>
                  <a:lnTo>
                    <a:pt x="3863" y="2858"/>
                  </a:lnTo>
                  <a:lnTo>
                    <a:pt x="3818" y="2846"/>
                  </a:lnTo>
                  <a:lnTo>
                    <a:pt x="3773" y="2833"/>
                  </a:lnTo>
                  <a:lnTo>
                    <a:pt x="3725" y="2819"/>
                  </a:lnTo>
                  <a:lnTo>
                    <a:pt x="3680" y="2803"/>
                  </a:lnTo>
                  <a:lnTo>
                    <a:pt x="3632" y="2785"/>
                  </a:lnTo>
                  <a:lnTo>
                    <a:pt x="3584" y="2764"/>
                  </a:lnTo>
                  <a:lnTo>
                    <a:pt x="3537" y="2743"/>
                  </a:lnTo>
                  <a:lnTo>
                    <a:pt x="3488" y="2717"/>
                  </a:lnTo>
                  <a:lnTo>
                    <a:pt x="3438" y="2691"/>
                  </a:lnTo>
                  <a:lnTo>
                    <a:pt x="3389" y="2662"/>
                  </a:lnTo>
                  <a:lnTo>
                    <a:pt x="3339" y="2630"/>
                  </a:lnTo>
                  <a:lnTo>
                    <a:pt x="3290" y="2596"/>
                  </a:lnTo>
                  <a:lnTo>
                    <a:pt x="3240" y="2560"/>
                  </a:lnTo>
                  <a:lnTo>
                    <a:pt x="3190" y="2522"/>
                  </a:lnTo>
                  <a:lnTo>
                    <a:pt x="3138" y="2480"/>
                  </a:lnTo>
                  <a:lnTo>
                    <a:pt x="3087" y="2434"/>
                  </a:lnTo>
                  <a:lnTo>
                    <a:pt x="3037" y="2388"/>
                  </a:lnTo>
                  <a:lnTo>
                    <a:pt x="2985" y="2338"/>
                  </a:lnTo>
                  <a:lnTo>
                    <a:pt x="2934" y="2284"/>
                  </a:lnTo>
                  <a:lnTo>
                    <a:pt x="2881" y="2228"/>
                  </a:lnTo>
                  <a:lnTo>
                    <a:pt x="2830" y="2168"/>
                  </a:lnTo>
                  <a:lnTo>
                    <a:pt x="2779" y="2107"/>
                  </a:lnTo>
                  <a:lnTo>
                    <a:pt x="2727" y="2040"/>
                  </a:lnTo>
                  <a:lnTo>
                    <a:pt x="2676" y="1971"/>
                  </a:lnTo>
                  <a:lnTo>
                    <a:pt x="2676" y="1971"/>
                  </a:lnTo>
                  <a:lnTo>
                    <a:pt x="2573" y="1834"/>
                  </a:lnTo>
                  <a:lnTo>
                    <a:pt x="2473" y="1701"/>
                  </a:lnTo>
                  <a:lnTo>
                    <a:pt x="2376" y="1577"/>
                  </a:lnTo>
                  <a:lnTo>
                    <a:pt x="2282" y="1458"/>
                  </a:lnTo>
                  <a:lnTo>
                    <a:pt x="2188" y="1345"/>
                  </a:lnTo>
                  <a:lnTo>
                    <a:pt x="2097" y="1238"/>
                  </a:lnTo>
                  <a:lnTo>
                    <a:pt x="2007" y="1136"/>
                  </a:lnTo>
                  <a:lnTo>
                    <a:pt x="1919" y="1039"/>
                  </a:lnTo>
                  <a:lnTo>
                    <a:pt x="1833" y="949"/>
                  </a:lnTo>
                  <a:lnTo>
                    <a:pt x="1748" y="863"/>
                  </a:lnTo>
                  <a:lnTo>
                    <a:pt x="1665" y="783"/>
                  </a:lnTo>
                  <a:lnTo>
                    <a:pt x="1583" y="708"/>
                  </a:lnTo>
                  <a:lnTo>
                    <a:pt x="1501" y="637"/>
                  </a:lnTo>
                  <a:lnTo>
                    <a:pt x="1421" y="571"/>
                  </a:lnTo>
                  <a:lnTo>
                    <a:pt x="1342" y="510"/>
                  </a:lnTo>
                  <a:lnTo>
                    <a:pt x="1264" y="453"/>
                  </a:lnTo>
                  <a:lnTo>
                    <a:pt x="1185" y="400"/>
                  </a:lnTo>
                  <a:lnTo>
                    <a:pt x="1107" y="352"/>
                  </a:lnTo>
                  <a:lnTo>
                    <a:pt x="1031" y="306"/>
                  </a:lnTo>
                  <a:lnTo>
                    <a:pt x="953" y="264"/>
                  </a:lnTo>
                  <a:lnTo>
                    <a:pt x="876" y="226"/>
                  </a:lnTo>
                  <a:lnTo>
                    <a:pt x="799" y="192"/>
                  </a:lnTo>
                  <a:lnTo>
                    <a:pt x="722" y="161"/>
                  </a:lnTo>
                  <a:lnTo>
                    <a:pt x="645" y="132"/>
                  </a:lnTo>
                  <a:lnTo>
                    <a:pt x="567" y="106"/>
                  </a:lnTo>
                  <a:lnTo>
                    <a:pt x="488" y="85"/>
                  </a:lnTo>
                  <a:lnTo>
                    <a:pt x="409" y="64"/>
                  </a:lnTo>
                  <a:lnTo>
                    <a:pt x="329" y="46"/>
                  </a:lnTo>
                  <a:lnTo>
                    <a:pt x="249" y="32"/>
                  </a:lnTo>
                  <a:lnTo>
                    <a:pt x="167" y="19"/>
                  </a:lnTo>
                  <a:lnTo>
                    <a:pt x="84" y="8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760841" name="Freeform 9"/>
            <p:cNvSpPr>
              <a:spLocks/>
            </p:cNvSpPr>
            <p:nvPr userDrawn="1"/>
          </p:nvSpPr>
          <p:spPr bwMode="auto">
            <a:xfrm>
              <a:off x="303" y="654"/>
              <a:ext cx="4937" cy="1411"/>
            </a:xfrm>
            <a:custGeom>
              <a:avLst/>
              <a:gdLst/>
              <a:ahLst/>
              <a:cxnLst>
                <a:cxn ang="0">
                  <a:pos x="4937" y="2589"/>
                </a:cxn>
                <a:cxn ang="0">
                  <a:pos x="4887" y="2622"/>
                </a:cxn>
                <a:cxn ang="0">
                  <a:pos x="4828" y="2656"/>
                </a:cxn>
                <a:cxn ang="0">
                  <a:pos x="4747" y="2696"/>
                </a:cxn>
                <a:cxn ang="0">
                  <a:pos x="4646" y="2736"/>
                </a:cxn>
                <a:cxn ang="0">
                  <a:pos x="4528" y="2774"/>
                </a:cxn>
                <a:cxn ang="0">
                  <a:pos x="4393" y="2803"/>
                </a:cxn>
                <a:cxn ang="0">
                  <a:pos x="4319" y="2812"/>
                </a:cxn>
                <a:cxn ang="0">
                  <a:pos x="4243" y="2819"/>
                </a:cxn>
                <a:cxn ang="0">
                  <a:pos x="4163" y="2820"/>
                </a:cxn>
                <a:cxn ang="0">
                  <a:pos x="4081" y="2817"/>
                </a:cxn>
                <a:cxn ang="0">
                  <a:pos x="3995" y="2807"/>
                </a:cxn>
                <a:cxn ang="0">
                  <a:pos x="3906" y="2793"/>
                </a:cxn>
                <a:cxn ang="0">
                  <a:pos x="3814" y="2772"/>
                </a:cxn>
                <a:cxn ang="0">
                  <a:pos x="3721" y="2743"/>
                </a:cxn>
                <a:cxn ang="0">
                  <a:pos x="3625" y="2706"/>
                </a:cxn>
                <a:cxn ang="0">
                  <a:pos x="3528" y="2661"/>
                </a:cxn>
                <a:cxn ang="0">
                  <a:pos x="3429" y="2607"/>
                </a:cxn>
                <a:cxn ang="0">
                  <a:pos x="3328" y="2543"/>
                </a:cxn>
                <a:cxn ang="0">
                  <a:pos x="3227" y="2470"/>
                </a:cxn>
                <a:cxn ang="0">
                  <a:pos x="3124" y="2384"/>
                </a:cxn>
                <a:cxn ang="0">
                  <a:pos x="3020" y="2289"/>
                </a:cxn>
                <a:cxn ang="0">
                  <a:pos x="2916" y="2181"/>
                </a:cxn>
                <a:cxn ang="0">
                  <a:pos x="2810" y="2061"/>
                </a:cxn>
                <a:cxn ang="0">
                  <a:pos x="2705" y="1927"/>
                </a:cxn>
                <a:cxn ang="0">
                  <a:pos x="2601" y="1792"/>
                </a:cxn>
                <a:cxn ang="0">
                  <a:pos x="2399" y="1537"/>
                </a:cxn>
                <a:cxn ang="0">
                  <a:pos x="2208" y="1307"/>
                </a:cxn>
                <a:cxn ang="0">
                  <a:pos x="2024" y="1101"/>
                </a:cxn>
                <a:cxn ang="0">
                  <a:pos x="1847" y="917"/>
                </a:cxn>
                <a:cxn ang="0">
                  <a:pos x="1677" y="754"/>
                </a:cxn>
                <a:cxn ang="0">
                  <a:pos x="1511" y="611"/>
                </a:cxn>
                <a:cxn ang="0">
                  <a:pos x="1350" y="486"/>
                </a:cxn>
                <a:cxn ang="0">
                  <a:pos x="1191" y="379"/>
                </a:cxn>
                <a:cxn ang="0">
                  <a:pos x="1034" y="287"/>
                </a:cxn>
                <a:cxn ang="0">
                  <a:pos x="879" y="211"/>
                </a:cxn>
                <a:cxn ang="0">
                  <a:pos x="723" y="148"/>
                </a:cxn>
                <a:cxn ang="0">
                  <a:pos x="568" y="96"/>
                </a:cxn>
                <a:cxn ang="0">
                  <a:pos x="410" y="58"/>
                </a:cxn>
                <a:cxn ang="0">
                  <a:pos x="249" y="27"/>
                </a:cxn>
                <a:cxn ang="0">
                  <a:pos x="85" y="8"/>
                </a:cxn>
              </a:cxnLst>
              <a:rect l="0" t="0" r="r" b="b"/>
              <a:pathLst>
                <a:path w="4937" h="2820">
                  <a:moveTo>
                    <a:pt x="4937" y="2589"/>
                  </a:moveTo>
                  <a:lnTo>
                    <a:pt x="4937" y="2589"/>
                  </a:lnTo>
                  <a:lnTo>
                    <a:pt x="4925" y="2599"/>
                  </a:lnTo>
                  <a:lnTo>
                    <a:pt x="4887" y="2622"/>
                  </a:lnTo>
                  <a:lnTo>
                    <a:pt x="4861" y="2638"/>
                  </a:lnTo>
                  <a:lnTo>
                    <a:pt x="4828" y="2656"/>
                  </a:lnTo>
                  <a:lnTo>
                    <a:pt x="4790" y="2675"/>
                  </a:lnTo>
                  <a:lnTo>
                    <a:pt x="4747" y="2696"/>
                  </a:lnTo>
                  <a:lnTo>
                    <a:pt x="4698" y="2717"/>
                  </a:lnTo>
                  <a:lnTo>
                    <a:pt x="4646" y="2736"/>
                  </a:lnTo>
                  <a:lnTo>
                    <a:pt x="4589" y="2756"/>
                  </a:lnTo>
                  <a:lnTo>
                    <a:pt x="4528" y="2774"/>
                  </a:lnTo>
                  <a:lnTo>
                    <a:pt x="4462" y="2790"/>
                  </a:lnTo>
                  <a:lnTo>
                    <a:pt x="4393" y="2803"/>
                  </a:lnTo>
                  <a:lnTo>
                    <a:pt x="4357" y="2807"/>
                  </a:lnTo>
                  <a:lnTo>
                    <a:pt x="4319" y="2812"/>
                  </a:lnTo>
                  <a:lnTo>
                    <a:pt x="4282" y="2816"/>
                  </a:lnTo>
                  <a:lnTo>
                    <a:pt x="4243" y="2819"/>
                  </a:lnTo>
                  <a:lnTo>
                    <a:pt x="4203" y="2820"/>
                  </a:lnTo>
                  <a:lnTo>
                    <a:pt x="4163" y="2820"/>
                  </a:lnTo>
                  <a:lnTo>
                    <a:pt x="4122" y="2819"/>
                  </a:lnTo>
                  <a:lnTo>
                    <a:pt x="4081" y="2817"/>
                  </a:lnTo>
                  <a:lnTo>
                    <a:pt x="4038" y="2812"/>
                  </a:lnTo>
                  <a:lnTo>
                    <a:pt x="3995" y="2807"/>
                  </a:lnTo>
                  <a:lnTo>
                    <a:pt x="3950" y="2801"/>
                  </a:lnTo>
                  <a:lnTo>
                    <a:pt x="3906" y="2793"/>
                  </a:lnTo>
                  <a:lnTo>
                    <a:pt x="3860" y="2783"/>
                  </a:lnTo>
                  <a:lnTo>
                    <a:pt x="3814" y="2772"/>
                  </a:lnTo>
                  <a:lnTo>
                    <a:pt x="3768" y="2757"/>
                  </a:lnTo>
                  <a:lnTo>
                    <a:pt x="3721" y="2743"/>
                  </a:lnTo>
                  <a:lnTo>
                    <a:pt x="3674" y="2725"/>
                  </a:lnTo>
                  <a:lnTo>
                    <a:pt x="3625" y="2706"/>
                  </a:lnTo>
                  <a:lnTo>
                    <a:pt x="3577" y="2685"/>
                  </a:lnTo>
                  <a:lnTo>
                    <a:pt x="3528" y="2661"/>
                  </a:lnTo>
                  <a:lnTo>
                    <a:pt x="3479" y="2635"/>
                  </a:lnTo>
                  <a:lnTo>
                    <a:pt x="3429" y="2607"/>
                  </a:lnTo>
                  <a:lnTo>
                    <a:pt x="3379" y="2577"/>
                  </a:lnTo>
                  <a:lnTo>
                    <a:pt x="3328" y="2543"/>
                  </a:lnTo>
                  <a:lnTo>
                    <a:pt x="3278" y="2507"/>
                  </a:lnTo>
                  <a:lnTo>
                    <a:pt x="3227" y="2470"/>
                  </a:lnTo>
                  <a:lnTo>
                    <a:pt x="3175" y="2428"/>
                  </a:lnTo>
                  <a:lnTo>
                    <a:pt x="3124" y="2384"/>
                  </a:lnTo>
                  <a:lnTo>
                    <a:pt x="3071" y="2338"/>
                  </a:lnTo>
                  <a:lnTo>
                    <a:pt x="3020" y="2289"/>
                  </a:lnTo>
                  <a:lnTo>
                    <a:pt x="2967" y="2236"/>
                  </a:lnTo>
                  <a:lnTo>
                    <a:pt x="2916" y="2181"/>
                  </a:lnTo>
                  <a:lnTo>
                    <a:pt x="2863" y="2123"/>
                  </a:lnTo>
                  <a:lnTo>
                    <a:pt x="2810" y="2061"/>
                  </a:lnTo>
                  <a:lnTo>
                    <a:pt x="2757" y="1995"/>
                  </a:lnTo>
                  <a:lnTo>
                    <a:pt x="2705" y="1927"/>
                  </a:lnTo>
                  <a:lnTo>
                    <a:pt x="2705" y="1927"/>
                  </a:lnTo>
                  <a:lnTo>
                    <a:pt x="2601" y="1792"/>
                  </a:lnTo>
                  <a:lnTo>
                    <a:pt x="2499" y="1661"/>
                  </a:lnTo>
                  <a:lnTo>
                    <a:pt x="2399" y="1537"/>
                  </a:lnTo>
                  <a:lnTo>
                    <a:pt x="2302" y="1419"/>
                  </a:lnTo>
                  <a:lnTo>
                    <a:pt x="2208" y="1307"/>
                  </a:lnTo>
                  <a:lnTo>
                    <a:pt x="2115" y="1201"/>
                  </a:lnTo>
                  <a:lnTo>
                    <a:pt x="2024" y="1101"/>
                  </a:lnTo>
                  <a:lnTo>
                    <a:pt x="1936" y="1007"/>
                  </a:lnTo>
                  <a:lnTo>
                    <a:pt x="1847" y="917"/>
                  </a:lnTo>
                  <a:lnTo>
                    <a:pt x="1761" y="833"/>
                  </a:lnTo>
                  <a:lnTo>
                    <a:pt x="1677" y="754"/>
                  </a:lnTo>
                  <a:lnTo>
                    <a:pt x="1593" y="681"/>
                  </a:lnTo>
                  <a:lnTo>
                    <a:pt x="1511" y="611"/>
                  </a:lnTo>
                  <a:lnTo>
                    <a:pt x="1430" y="547"/>
                  </a:lnTo>
                  <a:lnTo>
                    <a:pt x="1350" y="486"/>
                  </a:lnTo>
                  <a:lnTo>
                    <a:pt x="1270" y="431"/>
                  </a:lnTo>
                  <a:lnTo>
                    <a:pt x="1191" y="379"/>
                  </a:lnTo>
                  <a:lnTo>
                    <a:pt x="1112" y="331"/>
                  </a:lnTo>
                  <a:lnTo>
                    <a:pt x="1034" y="287"/>
                  </a:lnTo>
                  <a:lnTo>
                    <a:pt x="957" y="247"/>
                  </a:lnTo>
                  <a:lnTo>
                    <a:pt x="879" y="211"/>
                  </a:lnTo>
                  <a:lnTo>
                    <a:pt x="801" y="177"/>
                  </a:lnTo>
                  <a:lnTo>
                    <a:pt x="723" y="148"/>
                  </a:lnTo>
                  <a:lnTo>
                    <a:pt x="646" y="121"/>
                  </a:lnTo>
                  <a:lnTo>
                    <a:pt x="568" y="96"/>
                  </a:lnTo>
                  <a:lnTo>
                    <a:pt x="489" y="75"/>
                  </a:lnTo>
                  <a:lnTo>
                    <a:pt x="410" y="58"/>
                  </a:lnTo>
                  <a:lnTo>
                    <a:pt x="330" y="41"/>
                  </a:lnTo>
                  <a:lnTo>
                    <a:pt x="249" y="27"/>
                  </a:lnTo>
                  <a:lnTo>
                    <a:pt x="167" y="16"/>
                  </a:lnTo>
                  <a:lnTo>
                    <a:pt x="85" y="8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760842" name="Freeform 10"/>
            <p:cNvSpPr>
              <a:spLocks/>
            </p:cNvSpPr>
            <p:nvPr userDrawn="1"/>
          </p:nvSpPr>
          <p:spPr bwMode="auto">
            <a:xfrm>
              <a:off x="314" y="676"/>
              <a:ext cx="4975" cy="1375"/>
            </a:xfrm>
            <a:custGeom>
              <a:avLst/>
              <a:gdLst/>
              <a:ahLst/>
              <a:cxnLst>
                <a:cxn ang="0">
                  <a:pos x="4975" y="2501"/>
                </a:cxn>
                <a:cxn ang="0">
                  <a:pos x="4926" y="2537"/>
                </a:cxn>
                <a:cxn ang="0">
                  <a:pos x="4867" y="2571"/>
                </a:cxn>
                <a:cxn ang="0">
                  <a:pos x="4786" y="2613"/>
                </a:cxn>
                <a:cxn ang="0">
                  <a:pos x="4686" y="2656"/>
                </a:cxn>
                <a:cxn ang="0">
                  <a:pos x="4568" y="2695"/>
                </a:cxn>
                <a:cxn ang="0">
                  <a:pos x="4433" y="2727"/>
                </a:cxn>
                <a:cxn ang="0">
                  <a:pos x="4361" y="2739"/>
                </a:cxn>
                <a:cxn ang="0">
                  <a:pos x="4285" y="2747"/>
                </a:cxn>
                <a:cxn ang="0">
                  <a:pos x="4204" y="2750"/>
                </a:cxn>
                <a:cxn ang="0">
                  <a:pos x="4121" y="2748"/>
                </a:cxn>
                <a:cxn ang="0">
                  <a:pos x="4035" y="2740"/>
                </a:cxn>
                <a:cxn ang="0">
                  <a:pos x="3946" y="2727"/>
                </a:cxn>
                <a:cxn ang="0">
                  <a:pos x="3856" y="2708"/>
                </a:cxn>
                <a:cxn ang="0">
                  <a:pos x="3761" y="2680"/>
                </a:cxn>
                <a:cxn ang="0">
                  <a:pos x="3666" y="2645"/>
                </a:cxn>
                <a:cxn ang="0">
                  <a:pos x="3567" y="2603"/>
                </a:cxn>
                <a:cxn ang="0">
                  <a:pos x="3467" y="2550"/>
                </a:cxn>
                <a:cxn ang="0">
                  <a:pos x="3366" y="2488"/>
                </a:cxn>
                <a:cxn ang="0">
                  <a:pos x="3263" y="2416"/>
                </a:cxn>
                <a:cxn ang="0">
                  <a:pos x="3159" y="2333"/>
                </a:cxn>
                <a:cxn ang="0">
                  <a:pos x="3053" y="2240"/>
                </a:cxn>
                <a:cxn ang="0">
                  <a:pos x="2948" y="2133"/>
                </a:cxn>
                <a:cxn ang="0">
                  <a:pos x="2841" y="2014"/>
                </a:cxn>
                <a:cxn ang="0">
                  <a:pos x="2733" y="1883"/>
                </a:cxn>
                <a:cxn ang="0">
                  <a:pos x="2627" y="1747"/>
                </a:cxn>
                <a:cxn ang="0">
                  <a:pos x="2422" y="1495"/>
                </a:cxn>
                <a:cxn ang="0">
                  <a:pos x="2227" y="1269"/>
                </a:cxn>
                <a:cxn ang="0">
                  <a:pos x="2040" y="1066"/>
                </a:cxn>
                <a:cxn ang="0">
                  <a:pos x="1861" y="885"/>
                </a:cxn>
                <a:cxn ang="0">
                  <a:pos x="1687" y="723"/>
                </a:cxn>
                <a:cxn ang="0">
                  <a:pos x="1519" y="583"/>
                </a:cxn>
                <a:cxn ang="0">
                  <a:pos x="1357" y="462"/>
                </a:cxn>
                <a:cxn ang="0">
                  <a:pos x="1196" y="357"/>
                </a:cxn>
                <a:cxn ang="0">
                  <a:pos x="1039" y="268"/>
                </a:cxn>
                <a:cxn ang="0">
                  <a:pos x="882" y="194"/>
                </a:cxn>
                <a:cxn ang="0">
                  <a:pos x="726" y="134"/>
                </a:cxn>
                <a:cxn ang="0">
                  <a:pos x="569" y="86"/>
                </a:cxn>
                <a:cxn ang="0">
                  <a:pos x="410" y="50"/>
                </a:cxn>
                <a:cxn ang="0">
                  <a:pos x="249" y="23"/>
                </a:cxn>
                <a:cxn ang="0">
                  <a:pos x="83" y="5"/>
                </a:cxn>
              </a:cxnLst>
              <a:rect l="0" t="0" r="r" b="b"/>
              <a:pathLst>
                <a:path w="4975" h="2750">
                  <a:moveTo>
                    <a:pt x="4975" y="2501"/>
                  </a:moveTo>
                  <a:lnTo>
                    <a:pt x="4975" y="2501"/>
                  </a:lnTo>
                  <a:lnTo>
                    <a:pt x="4962" y="2511"/>
                  </a:lnTo>
                  <a:lnTo>
                    <a:pt x="4926" y="2537"/>
                  </a:lnTo>
                  <a:lnTo>
                    <a:pt x="4899" y="2553"/>
                  </a:lnTo>
                  <a:lnTo>
                    <a:pt x="4867" y="2571"/>
                  </a:lnTo>
                  <a:lnTo>
                    <a:pt x="4829" y="2592"/>
                  </a:lnTo>
                  <a:lnTo>
                    <a:pt x="4786" y="2613"/>
                  </a:lnTo>
                  <a:lnTo>
                    <a:pt x="4739" y="2635"/>
                  </a:lnTo>
                  <a:lnTo>
                    <a:pt x="4686" y="2656"/>
                  </a:lnTo>
                  <a:lnTo>
                    <a:pt x="4629" y="2676"/>
                  </a:lnTo>
                  <a:lnTo>
                    <a:pt x="4568" y="2695"/>
                  </a:lnTo>
                  <a:lnTo>
                    <a:pt x="4503" y="2713"/>
                  </a:lnTo>
                  <a:lnTo>
                    <a:pt x="4433" y="2727"/>
                  </a:lnTo>
                  <a:lnTo>
                    <a:pt x="4397" y="2734"/>
                  </a:lnTo>
                  <a:lnTo>
                    <a:pt x="4361" y="2739"/>
                  </a:lnTo>
                  <a:lnTo>
                    <a:pt x="4322" y="2743"/>
                  </a:lnTo>
                  <a:lnTo>
                    <a:pt x="4285" y="2747"/>
                  </a:lnTo>
                  <a:lnTo>
                    <a:pt x="4245" y="2748"/>
                  </a:lnTo>
                  <a:lnTo>
                    <a:pt x="4204" y="2750"/>
                  </a:lnTo>
                  <a:lnTo>
                    <a:pt x="4163" y="2750"/>
                  </a:lnTo>
                  <a:lnTo>
                    <a:pt x="4121" y="2748"/>
                  </a:lnTo>
                  <a:lnTo>
                    <a:pt x="4079" y="2745"/>
                  </a:lnTo>
                  <a:lnTo>
                    <a:pt x="4035" y="2740"/>
                  </a:lnTo>
                  <a:lnTo>
                    <a:pt x="3992" y="2735"/>
                  </a:lnTo>
                  <a:lnTo>
                    <a:pt x="3946" y="2727"/>
                  </a:lnTo>
                  <a:lnTo>
                    <a:pt x="3902" y="2719"/>
                  </a:lnTo>
                  <a:lnTo>
                    <a:pt x="3856" y="2708"/>
                  </a:lnTo>
                  <a:lnTo>
                    <a:pt x="3809" y="2695"/>
                  </a:lnTo>
                  <a:lnTo>
                    <a:pt x="3761" y="2680"/>
                  </a:lnTo>
                  <a:lnTo>
                    <a:pt x="3714" y="2664"/>
                  </a:lnTo>
                  <a:lnTo>
                    <a:pt x="3666" y="2645"/>
                  </a:lnTo>
                  <a:lnTo>
                    <a:pt x="3617" y="2626"/>
                  </a:lnTo>
                  <a:lnTo>
                    <a:pt x="3567" y="2603"/>
                  </a:lnTo>
                  <a:lnTo>
                    <a:pt x="3517" y="2577"/>
                  </a:lnTo>
                  <a:lnTo>
                    <a:pt x="3467" y="2550"/>
                  </a:lnTo>
                  <a:lnTo>
                    <a:pt x="3417" y="2521"/>
                  </a:lnTo>
                  <a:lnTo>
                    <a:pt x="3366" y="2488"/>
                  </a:lnTo>
                  <a:lnTo>
                    <a:pt x="3314" y="2453"/>
                  </a:lnTo>
                  <a:lnTo>
                    <a:pt x="3263" y="2416"/>
                  </a:lnTo>
                  <a:lnTo>
                    <a:pt x="3212" y="2375"/>
                  </a:lnTo>
                  <a:lnTo>
                    <a:pt x="3159" y="2333"/>
                  </a:lnTo>
                  <a:lnTo>
                    <a:pt x="3106" y="2288"/>
                  </a:lnTo>
                  <a:lnTo>
                    <a:pt x="3053" y="2240"/>
                  </a:lnTo>
                  <a:lnTo>
                    <a:pt x="3001" y="2188"/>
                  </a:lnTo>
                  <a:lnTo>
                    <a:pt x="2948" y="2133"/>
                  </a:lnTo>
                  <a:lnTo>
                    <a:pt x="2894" y="2075"/>
                  </a:lnTo>
                  <a:lnTo>
                    <a:pt x="2841" y="2014"/>
                  </a:lnTo>
                  <a:lnTo>
                    <a:pt x="2787" y="1951"/>
                  </a:lnTo>
                  <a:lnTo>
                    <a:pt x="2733" y="1883"/>
                  </a:lnTo>
                  <a:lnTo>
                    <a:pt x="2733" y="1883"/>
                  </a:lnTo>
                  <a:lnTo>
                    <a:pt x="2627" y="1747"/>
                  </a:lnTo>
                  <a:lnTo>
                    <a:pt x="2523" y="1618"/>
                  </a:lnTo>
                  <a:lnTo>
                    <a:pt x="2422" y="1495"/>
                  </a:lnTo>
                  <a:lnTo>
                    <a:pt x="2323" y="1379"/>
                  </a:lnTo>
                  <a:lnTo>
                    <a:pt x="2227" y="1269"/>
                  </a:lnTo>
                  <a:lnTo>
                    <a:pt x="2133" y="1164"/>
                  </a:lnTo>
                  <a:lnTo>
                    <a:pt x="2040" y="1066"/>
                  </a:lnTo>
                  <a:lnTo>
                    <a:pt x="1949" y="972"/>
                  </a:lnTo>
                  <a:lnTo>
                    <a:pt x="1861" y="885"/>
                  </a:lnTo>
                  <a:lnTo>
                    <a:pt x="1773" y="801"/>
                  </a:lnTo>
                  <a:lnTo>
                    <a:pt x="1687" y="723"/>
                  </a:lnTo>
                  <a:lnTo>
                    <a:pt x="1602" y="651"/>
                  </a:lnTo>
                  <a:lnTo>
                    <a:pt x="1519" y="583"/>
                  </a:lnTo>
                  <a:lnTo>
                    <a:pt x="1437" y="520"/>
                  </a:lnTo>
                  <a:lnTo>
                    <a:pt x="1357" y="462"/>
                  </a:lnTo>
                  <a:lnTo>
                    <a:pt x="1276" y="407"/>
                  </a:lnTo>
                  <a:lnTo>
                    <a:pt x="1196" y="357"/>
                  </a:lnTo>
                  <a:lnTo>
                    <a:pt x="1116" y="310"/>
                  </a:lnTo>
                  <a:lnTo>
                    <a:pt x="1039" y="268"/>
                  </a:lnTo>
                  <a:lnTo>
                    <a:pt x="960" y="229"/>
                  </a:lnTo>
                  <a:lnTo>
                    <a:pt x="882" y="194"/>
                  </a:lnTo>
                  <a:lnTo>
                    <a:pt x="804" y="162"/>
                  </a:lnTo>
                  <a:lnTo>
                    <a:pt x="726" y="134"/>
                  </a:lnTo>
                  <a:lnTo>
                    <a:pt x="647" y="108"/>
                  </a:lnTo>
                  <a:lnTo>
                    <a:pt x="569" y="86"/>
                  </a:lnTo>
                  <a:lnTo>
                    <a:pt x="490" y="66"/>
                  </a:lnTo>
                  <a:lnTo>
                    <a:pt x="410" y="50"/>
                  </a:lnTo>
                  <a:lnTo>
                    <a:pt x="331" y="36"/>
                  </a:lnTo>
                  <a:lnTo>
                    <a:pt x="249" y="23"/>
                  </a:lnTo>
                  <a:lnTo>
                    <a:pt x="167" y="13"/>
                  </a:lnTo>
                  <a:lnTo>
                    <a:pt x="83" y="5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760843" name="Freeform 11"/>
            <p:cNvSpPr>
              <a:spLocks/>
            </p:cNvSpPr>
            <p:nvPr userDrawn="1"/>
          </p:nvSpPr>
          <p:spPr bwMode="auto">
            <a:xfrm>
              <a:off x="325" y="698"/>
              <a:ext cx="5012" cy="1339"/>
            </a:xfrm>
            <a:custGeom>
              <a:avLst/>
              <a:gdLst/>
              <a:ahLst/>
              <a:cxnLst>
                <a:cxn ang="0">
                  <a:pos x="5012" y="2414"/>
                </a:cxn>
                <a:cxn ang="0">
                  <a:pos x="4964" y="2448"/>
                </a:cxn>
                <a:cxn ang="0">
                  <a:pos x="4904" y="2485"/>
                </a:cxn>
                <a:cxn ang="0">
                  <a:pos x="4825" y="2528"/>
                </a:cxn>
                <a:cxn ang="0">
                  <a:pos x="4725" y="2574"/>
                </a:cxn>
                <a:cxn ang="0">
                  <a:pos x="4608" y="2615"/>
                </a:cxn>
                <a:cxn ang="0">
                  <a:pos x="4474" y="2649"/>
                </a:cxn>
                <a:cxn ang="0">
                  <a:pos x="4402" y="2662"/>
                </a:cxn>
                <a:cxn ang="0">
                  <a:pos x="4325" y="2672"/>
                </a:cxn>
                <a:cxn ang="0">
                  <a:pos x="4246" y="2677"/>
                </a:cxn>
                <a:cxn ang="0">
                  <a:pos x="4163" y="2677"/>
                </a:cxn>
                <a:cxn ang="0">
                  <a:pos x="4077" y="2672"/>
                </a:cxn>
                <a:cxn ang="0">
                  <a:pos x="3988" y="2661"/>
                </a:cxn>
                <a:cxn ang="0">
                  <a:pos x="3896" y="2643"/>
                </a:cxn>
                <a:cxn ang="0">
                  <a:pos x="3802" y="2617"/>
                </a:cxn>
                <a:cxn ang="0">
                  <a:pos x="3705" y="2583"/>
                </a:cxn>
                <a:cxn ang="0">
                  <a:pos x="3606" y="2543"/>
                </a:cxn>
                <a:cxn ang="0">
                  <a:pos x="3506" y="2491"/>
                </a:cxn>
                <a:cxn ang="0">
                  <a:pos x="3403" y="2431"/>
                </a:cxn>
                <a:cxn ang="0">
                  <a:pos x="3299" y="2362"/>
                </a:cxn>
                <a:cxn ang="0">
                  <a:pos x="3194" y="2280"/>
                </a:cxn>
                <a:cxn ang="0">
                  <a:pos x="3087" y="2188"/>
                </a:cxn>
                <a:cxn ang="0">
                  <a:pos x="2980" y="2083"/>
                </a:cxn>
                <a:cxn ang="0">
                  <a:pos x="2870" y="1966"/>
                </a:cxn>
                <a:cxn ang="0">
                  <a:pos x="2762" y="1836"/>
                </a:cxn>
                <a:cxn ang="0">
                  <a:pos x="2654" y="1702"/>
                </a:cxn>
                <a:cxn ang="0">
                  <a:pos x="2444" y="1455"/>
                </a:cxn>
                <a:cxn ang="0">
                  <a:pos x="2245" y="1230"/>
                </a:cxn>
                <a:cxn ang="0">
                  <a:pos x="2057" y="1030"/>
                </a:cxn>
                <a:cxn ang="0">
                  <a:pos x="1873" y="851"/>
                </a:cxn>
                <a:cxn ang="0">
                  <a:pos x="1698" y="692"/>
                </a:cxn>
                <a:cxn ang="0">
                  <a:pos x="1529" y="555"/>
                </a:cxn>
                <a:cxn ang="0">
                  <a:pos x="1364" y="436"/>
                </a:cxn>
                <a:cxn ang="0">
                  <a:pos x="1201" y="334"/>
                </a:cxn>
                <a:cxn ang="0">
                  <a:pos x="1043" y="248"/>
                </a:cxn>
                <a:cxn ang="0">
                  <a:pos x="885" y="177"/>
                </a:cxn>
                <a:cxn ang="0">
                  <a:pos x="728" y="119"/>
                </a:cxn>
                <a:cxn ang="0">
                  <a:pos x="571" y="74"/>
                </a:cxn>
                <a:cxn ang="0">
                  <a:pos x="411" y="42"/>
                </a:cxn>
                <a:cxn ang="0">
                  <a:pos x="250" y="17"/>
                </a:cxn>
                <a:cxn ang="0">
                  <a:pos x="85" y="5"/>
                </a:cxn>
              </a:cxnLst>
              <a:rect l="0" t="0" r="r" b="b"/>
              <a:pathLst>
                <a:path w="5012" h="2678">
                  <a:moveTo>
                    <a:pt x="5012" y="2414"/>
                  </a:moveTo>
                  <a:lnTo>
                    <a:pt x="5012" y="2414"/>
                  </a:lnTo>
                  <a:lnTo>
                    <a:pt x="5000" y="2423"/>
                  </a:lnTo>
                  <a:lnTo>
                    <a:pt x="4964" y="2448"/>
                  </a:lnTo>
                  <a:lnTo>
                    <a:pt x="4937" y="2465"/>
                  </a:lnTo>
                  <a:lnTo>
                    <a:pt x="4904" y="2485"/>
                  </a:lnTo>
                  <a:lnTo>
                    <a:pt x="4868" y="2506"/>
                  </a:lnTo>
                  <a:lnTo>
                    <a:pt x="4825" y="2528"/>
                  </a:lnTo>
                  <a:lnTo>
                    <a:pt x="4778" y="2551"/>
                  </a:lnTo>
                  <a:lnTo>
                    <a:pt x="4725" y="2574"/>
                  </a:lnTo>
                  <a:lnTo>
                    <a:pt x="4670" y="2594"/>
                  </a:lnTo>
                  <a:lnTo>
                    <a:pt x="4608" y="2615"/>
                  </a:lnTo>
                  <a:lnTo>
                    <a:pt x="4543" y="2635"/>
                  </a:lnTo>
                  <a:lnTo>
                    <a:pt x="4474" y="2649"/>
                  </a:lnTo>
                  <a:lnTo>
                    <a:pt x="4439" y="2657"/>
                  </a:lnTo>
                  <a:lnTo>
                    <a:pt x="4402" y="2662"/>
                  </a:lnTo>
                  <a:lnTo>
                    <a:pt x="4364" y="2669"/>
                  </a:lnTo>
                  <a:lnTo>
                    <a:pt x="4325" y="2672"/>
                  </a:lnTo>
                  <a:lnTo>
                    <a:pt x="4286" y="2675"/>
                  </a:lnTo>
                  <a:lnTo>
                    <a:pt x="4246" y="2677"/>
                  </a:lnTo>
                  <a:lnTo>
                    <a:pt x="4204" y="2678"/>
                  </a:lnTo>
                  <a:lnTo>
                    <a:pt x="4163" y="2677"/>
                  </a:lnTo>
                  <a:lnTo>
                    <a:pt x="4120" y="2675"/>
                  </a:lnTo>
                  <a:lnTo>
                    <a:pt x="4077" y="2672"/>
                  </a:lnTo>
                  <a:lnTo>
                    <a:pt x="4032" y="2667"/>
                  </a:lnTo>
                  <a:lnTo>
                    <a:pt x="3988" y="2661"/>
                  </a:lnTo>
                  <a:lnTo>
                    <a:pt x="3942" y="2653"/>
                  </a:lnTo>
                  <a:lnTo>
                    <a:pt x="3896" y="2643"/>
                  </a:lnTo>
                  <a:lnTo>
                    <a:pt x="3849" y="2630"/>
                  </a:lnTo>
                  <a:lnTo>
                    <a:pt x="3802" y="2617"/>
                  </a:lnTo>
                  <a:lnTo>
                    <a:pt x="3753" y="2601"/>
                  </a:lnTo>
                  <a:lnTo>
                    <a:pt x="3705" y="2583"/>
                  </a:lnTo>
                  <a:lnTo>
                    <a:pt x="3656" y="2564"/>
                  </a:lnTo>
                  <a:lnTo>
                    <a:pt x="3606" y="2543"/>
                  </a:lnTo>
                  <a:lnTo>
                    <a:pt x="3556" y="2519"/>
                  </a:lnTo>
                  <a:lnTo>
                    <a:pt x="3506" y="2491"/>
                  </a:lnTo>
                  <a:lnTo>
                    <a:pt x="3455" y="2464"/>
                  </a:lnTo>
                  <a:lnTo>
                    <a:pt x="3403" y="2431"/>
                  </a:lnTo>
                  <a:lnTo>
                    <a:pt x="3352" y="2398"/>
                  </a:lnTo>
                  <a:lnTo>
                    <a:pt x="3299" y="2362"/>
                  </a:lnTo>
                  <a:lnTo>
                    <a:pt x="3246" y="2322"/>
                  </a:lnTo>
                  <a:lnTo>
                    <a:pt x="3194" y="2280"/>
                  </a:lnTo>
                  <a:lnTo>
                    <a:pt x="3141" y="2236"/>
                  </a:lnTo>
                  <a:lnTo>
                    <a:pt x="3087" y="2188"/>
                  </a:lnTo>
                  <a:lnTo>
                    <a:pt x="3033" y="2138"/>
                  </a:lnTo>
                  <a:lnTo>
                    <a:pt x="2980" y="2083"/>
                  </a:lnTo>
                  <a:lnTo>
                    <a:pt x="2924" y="2026"/>
                  </a:lnTo>
                  <a:lnTo>
                    <a:pt x="2870" y="1966"/>
                  </a:lnTo>
                  <a:lnTo>
                    <a:pt x="2816" y="1903"/>
                  </a:lnTo>
                  <a:lnTo>
                    <a:pt x="2762" y="1836"/>
                  </a:lnTo>
                  <a:lnTo>
                    <a:pt x="2762" y="1836"/>
                  </a:lnTo>
                  <a:lnTo>
                    <a:pt x="2654" y="1702"/>
                  </a:lnTo>
                  <a:lnTo>
                    <a:pt x="2548" y="1576"/>
                  </a:lnTo>
                  <a:lnTo>
                    <a:pt x="2444" y="1455"/>
                  </a:lnTo>
                  <a:lnTo>
                    <a:pt x="2344" y="1338"/>
                  </a:lnTo>
                  <a:lnTo>
                    <a:pt x="2245" y="1230"/>
                  </a:lnTo>
                  <a:lnTo>
                    <a:pt x="2150" y="1127"/>
                  </a:lnTo>
                  <a:lnTo>
                    <a:pt x="2057" y="1030"/>
                  </a:lnTo>
                  <a:lnTo>
                    <a:pt x="1963" y="938"/>
                  </a:lnTo>
                  <a:lnTo>
                    <a:pt x="1873" y="851"/>
                  </a:lnTo>
                  <a:lnTo>
                    <a:pt x="1786" y="770"/>
                  </a:lnTo>
                  <a:lnTo>
                    <a:pt x="1698" y="692"/>
                  </a:lnTo>
                  <a:lnTo>
                    <a:pt x="1612" y="621"/>
                  </a:lnTo>
                  <a:lnTo>
                    <a:pt x="1529" y="555"/>
                  </a:lnTo>
                  <a:lnTo>
                    <a:pt x="1446" y="494"/>
                  </a:lnTo>
                  <a:lnTo>
                    <a:pt x="1364" y="436"/>
                  </a:lnTo>
                  <a:lnTo>
                    <a:pt x="1282" y="382"/>
                  </a:lnTo>
                  <a:lnTo>
                    <a:pt x="1201" y="334"/>
                  </a:lnTo>
                  <a:lnTo>
                    <a:pt x="1122" y="289"/>
                  </a:lnTo>
                  <a:lnTo>
                    <a:pt x="1043" y="248"/>
                  </a:lnTo>
                  <a:lnTo>
                    <a:pt x="964" y="210"/>
                  </a:lnTo>
                  <a:lnTo>
                    <a:pt x="885" y="177"/>
                  </a:lnTo>
                  <a:lnTo>
                    <a:pt x="807" y="147"/>
                  </a:lnTo>
                  <a:lnTo>
                    <a:pt x="728" y="119"/>
                  </a:lnTo>
                  <a:lnTo>
                    <a:pt x="649" y="95"/>
                  </a:lnTo>
                  <a:lnTo>
                    <a:pt x="571" y="74"/>
                  </a:lnTo>
                  <a:lnTo>
                    <a:pt x="490" y="56"/>
                  </a:lnTo>
                  <a:lnTo>
                    <a:pt x="411" y="42"/>
                  </a:lnTo>
                  <a:lnTo>
                    <a:pt x="331" y="29"/>
                  </a:lnTo>
                  <a:lnTo>
                    <a:pt x="250" y="17"/>
                  </a:lnTo>
                  <a:lnTo>
                    <a:pt x="167" y="9"/>
                  </a:lnTo>
                  <a:lnTo>
                    <a:pt x="85" y="5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760844" name="Freeform 12"/>
            <p:cNvSpPr>
              <a:spLocks/>
            </p:cNvSpPr>
            <p:nvPr userDrawn="1"/>
          </p:nvSpPr>
          <p:spPr bwMode="auto">
            <a:xfrm>
              <a:off x="336" y="720"/>
              <a:ext cx="5049" cy="1304"/>
            </a:xfrm>
            <a:custGeom>
              <a:avLst/>
              <a:gdLst/>
              <a:ahLst/>
              <a:cxnLst>
                <a:cxn ang="0">
                  <a:pos x="5049" y="2324"/>
                </a:cxn>
                <a:cxn ang="0">
                  <a:pos x="5000" y="2361"/>
                </a:cxn>
                <a:cxn ang="0">
                  <a:pos x="4942" y="2398"/>
                </a:cxn>
                <a:cxn ang="0">
                  <a:pos x="4863" y="2443"/>
                </a:cxn>
                <a:cxn ang="0">
                  <a:pos x="4764" y="2492"/>
                </a:cxn>
                <a:cxn ang="0">
                  <a:pos x="4647" y="2537"/>
                </a:cxn>
                <a:cxn ang="0">
                  <a:pos x="4514" y="2574"/>
                </a:cxn>
                <a:cxn ang="0">
                  <a:pos x="4442" y="2589"/>
                </a:cxn>
                <a:cxn ang="0">
                  <a:pos x="4366" y="2598"/>
                </a:cxn>
                <a:cxn ang="0">
                  <a:pos x="4286" y="2605"/>
                </a:cxn>
                <a:cxn ang="0">
                  <a:pos x="4203" y="2608"/>
                </a:cxn>
                <a:cxn ang="0">
                  <a:pos x="4117" y="2603"/>
                </a:cxn>
                <a:cxn ang="0">
                  <a:pos x="4027" y="2593"/>
                </a:cxn>
                <a:cxn ang="0">
                  <a:pos x="3935" y="2577"/>
                </a:cxn>
                <a:cxn ang="0">
                  <a:pos x="3841" y="2555"/>
                </a:cxn>
                <a:cxn ang="0">
                  <a:pos x="3744" y="2522"/>
                </a:cxn>
                <a:cxn ang="0">
                  <a:pos x="3645" y="2484"/>
                </a:cxn>
                <a:cxn ang="0">
                  <a:pos x="3544" y="2434"/>
                </a:cxn>
                <a:cxn ang="0">
                  <a:pos x="3439" y="2375"/>
                </a:cxn>
                <a:cxn ang="0">
                  <a:pos x="3335" y="2308"/>
                </a:cxn>
                <a:cxn ang="0">
                  <a:pos x="3228" y="2229"/>
                </a:cxn>
                <a:cxn ang="0">
                  <a:pos x="3120" y="2137"/>
                </a:cxn>
                <a:cxn ang="0">
                  <a:pos x="3010" y="2035"/>
                </a:cxn>
                <a:cxn ang="0">
                  <a:pos x="2901" y="1919"/>
                </a:cxn>
                <a:cxn ang="0">
                  <a:pos x="2790" y="1789"/>
                </a:cxn>
                <a:cxn ang="0">
                  <a:pos x="2679" y="1659"/>
                </a:cxn>
                <a:cxn ang="0">
                  <a:pos x="2466" y="1413"/>
                </a:cxn>
                <a:cxn ang="0">
                  <a:pos x="2265" y="1192"/>
                </a:cxn>
                <a:cxn ang="0">
                  <a:pos x="2072" y="993"/>
                </a:cxn>
                <a:cxn ang="0">
                  <a:pos x="1887" y="819"/>
                </a:cxn>
                <a:cxn ang="0">
                  <a:pos x="1710" y="664"/>
                </a:cxn>
                <a:cxn ang="0">
                  <a:pos x="1537" y="528"/>
                </a:cxn>
                <a:cxn ang="0">
                  <a:pos x="1371" y="412"/>
                </a:cxn>
                <a:cxn ang="0">
                  <a:pos x="1207" y="312"/>
                </a:cxn>
                <a:cxn ang="0">
                  <a:pos x="1047" y="230"/>
                </a:cxn>
                <a:cxn ang="0">
                  <a:pos x="888" y="160"/>
                </a:cxn>
                <a:cxn ang="0">
                  <a:pos x="731" y="107"/>
                </a:cxn>
                <a:cxn ang="0">
                  <a:pos x="572" y="65"/>
                </a:cxn>
                <a:cxn ang="0">
                  <a:pos x="413" y="34"/>
                </a:cxn>
                <a:cxn ang="0">
                  <a:pos x="250" y="15"/>
                </a:cxn>
                <a:cxn ang="0">
                  <a:pos x="85" y="4"/>
                </a:cxn>
              </a:cxnLst>
              <a:rect l="0" t="0" r="r" b="b"/>
              <a:pathLst>
                <a:path w="5049" h="2608">
                  <a:moveTo>
                    <a:pt x="5049" y="2324"/>
                  </a:moveTo>
                  <a:lnTo>
                    <a:pt x="5049" y="2324"/>
                  </a:lnTo>
                  <a:lnTo>
                    <a:pt x="5036" y="2334"/>
                  </a:lnTo>
                  <a:lnTo>
                    <a:pt x="5000" y="2361"/>
                  </a:lnTo>
                  <a:lnTo>
                    <a:pt x="4974" y="2379"/>
                  </a:lnTo>
                  <a:lnTo>
                    <a:pt x="4942" y="2398"/>
                  </a:lnTo>
                  <a:lnTo>
                    <a:pt x="4906" y="2421"/>
                  </a:lnTo>
                  <a:lnTo>
                    <a:pt x="4863" y="2443"/>
                  </a:lnTo>
                  <a:lnTo>
                    <a:pt x="4815" y="2468"/>
                  </a:lnTo>
                  <a:lnTo>
                    <a:pt x="4764" y="2492"/>
                  </a:lnTo>
                  <a:lnTo>
                    <a:pt x="4709" y="2514"/>
                  </a:lnTo>
                  <a:lnTo>
                    <a:pt x="4647" y="2537"/>
                  </a:lnTo>
                  <a:lnTo>
                    <a:pt x="4584" y="2556"/>
                  </a:lnTo>
                  <a:lnTo>
                    <a:pt x="4514" y="2574"/>
                  </a:lnTo>
                  <a:lnTo>
                    <a:pt x="4478" y="2581"/>
                  </a:lnTo>
                  <a:lnTo>
                    <a:pt x="4442" y="2589"/>
                  </a:lnTo>
                  <a:lnTo>
                    <a:pt x="4404" y="2593"/>
                  </a:lnTo>
                  <a:lnTo>
                    <a:pt x="4366" y="2598"/>
                  </a:lnTo>
                  <a:lnTo>
                    <a:pt x="4327" y="2603"/>
                  </a:lnTo>
                  <a:lnTo>
                    <a:pt x="4286" y="2605"/>
                  </a:lnTo>
                  <a:lnTo>
                    <a:pt x="4245" y="2606"/>
                  </a:lnTo>
                  <a:lnTo>
                    <a:pt x="4203" y="2608"/>
                  </a:lnTo>
                  <a:lnTo>
                    <a:pt x="4160" y="2606"/>
                  </a:lnTo>
                  <a:lnTo>
                    <a:pt x="4117" y="2603"/>
                  </a:lnTo>
                  <a:lnTo>
                    <a:pt x="4073" y="2600"/>
                  </a:lnTo>
                  <a:lnTo>
                    <a:pt x="4027" y="2593"/>
                  </a:lnTo>
                  <a:lnTo>
                    <a:pt x="3982" y="2587"/>
                  </a:lnTo>
                  <a:lnTo>
                    <a:pt x="3935" y="2577"/>
                  </a:lnTo>
                  <a:lnTo>
                    <a:pt x="3888" y="2566"/>
                  </a:lnTo>
                  <a:lnTo>
                    <a:pt x="3841" y="2555"/>
                  </a:lnTo>
                  <a:lnTo>
                    <a:pt x="3792" y="2540"/>
                  </a:lnTo>
                  <a:lnTo>
                    <a:pt x="3744" y="2522"/>
                  </a:lnTo>
                  <a:lnTo>
                    <a:pt x="3695" y="2505"/>
                  </a:lnTo>
                  <a:lnTo>
                    <a:pt x="3645" y="2484"/>
                  </a:lnTo>
                  <a:lnTo>
                    <a:pt x="3594" y="2459"/>
                  </a:lnTo>
                  <a:lnTo>
                    <a:pt x="3544" y="2434"/>
                  </a:lnTo>
                  <a:lnTo>
                    <a:pt x="3492" y="2406"/>
                  </a:lnTo>
                  <a:lnTo>
                    <a:pt x="3439" y="2375"/>
                  </a:lnTo>
                  <a:lnTo>
                    <a:pt x="3388" y="2343"/>
                  </a:lnTo>
                  <a:lnTo>
                    <a:pt x="3335" y="2308"/>
                  </a:lnTo>
                  <a:lnTo>
                    <a:pt x="3281" y="2269"/>
                  </a:lnTo>
                  <a:lnTo>
                    <a:pt x="3228" y="2229"/>
                  </a:lnTo>
                  <a:lnTo>
                    <a:pt x="3174" y="2183"/>
                  </a:lnTo>
                  <a:lnTo>
                    <a:pt x="3120" y="2137"/>
                  </a:lnTo>
                  <a:lnTo>
                    <a:pt x="3066" y="2086"/>
                  </a:lnTo>
                  <a:lnTo>
                    <a:pt x="3010" y="2035"/>
                  </a:lnTo>
                  <a:lnTo>
                    <a:pt x="2956" y="1978"/>
                  </a:lnTo>
                  <a:lnTo>
                    <a:pt x="2901" y="1919"/>
                  </a:lnTo>
                  <a:lnTo>
                    <a:pt x="2845" y="1856"/>
                  </a:lnTo>
                  <a:lnTo>
                    <a:pt x="2790" y="1789"/>
                  </a:lnTo>
                  <a:lnTo>
                    <a:pt x="2790" y="1789"/>
                  </a:lnTo>
                  <a:lnTo>
                    <a:pt x="2679" y="1659"/>
                  </a:lnTo>
                  <a:lnTo>
                    <a:pt x="2572" y="1533"/>
                  </a:lnTo>
                  <a:lnTo>
                    <a:pt x="2466" y="1413"/>
                  </a:lnTo>
                  <a:lnTo>
                    <a:pt x="2365" y="1299"/>
                  </a:lnTo>
                  <a:lnTo>
                    <a:pt x="2265" y="1192"/>
                  </a:lnTo>
                  <a:lnTo>
                    <a:pt x="2168" y="1090"/>
                  </a:lnTo>
                  <a:lnTo>
                    <a:pt x="2072" y="993"/>
                  </a:lnTo>
                  <a:lnTo>
                    <a:pt x="1979" y="903"/>
                  </a:lnTo>
                  <a:lnTo>
                    <a:pt x="1887" y="819"/>
                  </a:lnTo>
                  <a:lnTo>
                    <a:pt x="1797" y="738"/>
                  </a:lnTo>
                  <a:lnTo>
                    <a:pt x="1710" y="664"/>
                  </a:lnTo>
                  <a:lnTo>
                    <a:pt x="1622" y="593"/>
                  </a:lnTo>
                  <a:lnTo>
                    <a:pt x="1537" y="528"/>
                  </a:lnTo>
                  <a:lnTo>
                    <a:pt x="1453" y="467"/>
                  </a:lnTo>
                  <a:lnTo>
                    <a:pt x="1371" y="412"/>
                  </a:lnTo>
                  <a:lnTo>
                    <a:pt x="1287" y="360"/>
                  </a:lnTo>
                  <a:lnTo>
                    <a:pt x="1207" y="312"/>
                  </a:lnTo>
                  <a:lnTo>
                    <a:pt x="1126" y="268"/>
                  </a:lnTo>
                  <a:lnTo>
                    <a:pt x="1047" y="230"/>
                  </a:lnTo>
                  <a:lnTo>
                    <a:pt x="967" y="192"/>
                  </a:lnTo>
                  <a:lnTo>
                    <a:pt x="888" y="160"/>
                  </a:lnTo>
                  <a:lnTo>
                    <a:pt x="808" y="133"/>
                  </a:lnTo>
                  <a:lnTo>
                    <a:pt x="731" y="107"/>
                  </a:lnTo>
                  <a:lnTo>
                    <a:pt x="652" y="84"/>
                  </a:lnTo>
                  <a:lnTo>
                    <a:pt x="572" y="65"/>
                  </a:lnTo>
                  <a:lnTo>
                    <a:pt x="492" y="49"/>
                  </a:lnTo>
                  <a:lnTo>
                    <a:pt x="413" y="34"/>
                  </a:lnTo>
                  <a:lnTo>
                    <a:pt x="332" y="23"/>
                  </a:lnTo>
                  <a:lnTo>
                    <a:pt x="250" y="15"/>
                  </a:lnTo>
                  <a:lnTo>
                    <a:pt x="168" y="8"/>
                  </a:lnTo>
                  <a:lnTo>
                    <a:pt x="85" y="4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760845" name="Freeform 13"/>
            <p:cNvSpPr>
              <a:spLocks/>
            </p:cNvSpPr>
            <p:nvPr userDrawn="1"/>
          </p:nvSpPr>
          <p:spPr bwMode="auto">
            <a:xfrm>
              <a:off x="349" y="742"/>
              <a:ext cx="5081" cy="1267"/>
            </a:xfrm>
            <a:custGeom>
              <a:avLst/>
              <a:gdLst/>
              <a:ahLst/>
              <a:cxnLst>
                <a:cxn ang="0">
                  <a:pos x="5081" y="2233"/>
                </a:cxn>
                <a:cxn ang="0">
                  <a:pos x="5034" y="2270"/>
                </a:cxn>
                <a:cxn ang="0">
                  <a:pos x="4977" y="2309"/>
                </a:cxn>
                <a:cxn ang="0">
                  <a:pos x="4898" y="2355"/>
                </a:cxn>
                <a:cxn ang="0">
                  <a:pos x="4801" y="2405"/>
                </a:cxn>
                <a:cxn ang="0">
                  <a:pos x="4684" y="2454"/>
                </a:cxn>
                <a:cxn ang="0">
                  <a:pos x="4551" y="2494"/>
                </a:cxn>
                <a:cxn ang="0">
                  <a:pos x="4479" y="2509"/>
                </a:cxn>
                <a:cxn ang="0">
                  <a:pos x="4404" y="2522"/>
                </a:cxn>
                <a:cxn ang="0">
                  <a:pos x="4323" y="2530"/>
                </a:cxn>
                <a:cxn ang="0">
                  <a:pos x="4240" y="2533"/>
                </a:cxn>
                <a:cxn ang="0">
                  <a:pos x="4154" y="2531"/>
                </a:cxn>
                <a:cxn ang="0">
                  <a:pos x="4065" y="2523"/>
                </a:cxn>
                <a:cxn ang="0">
                  <a:pos x="3974" y="2509"/>
                </a:cxn>
                <a:cxn ang="0">
                  <a:pos x="3878" y="2488"/>
                </a:cxn>
                <a:cxn ang="0">
                  <a:pos x="3781" y="2459"/>
                </a:cxn>
                <a:cxn ang="0">
                  <a:pos x="3681" y="2420"/>
                </a:cxn>
                <a:cxn ang="0">
                  <a:pos x="3579" y="2373"/>
                </a:cxn>
                <a:cxn ang="0">
                  <a:pos x="3475" y="2317"/>
                </a:cxn>
                <a:cxn ang="0">
                  <a:pos x="3368" y="2250"/>
                </a:cxn>
                <a:cxn ang="0">
                  <a:pos x="3260" y="2171"/>
                </a:cxn>
                <a:cxn ang="0">
                  <a:pos x="3152" y="2082"/>
                </a:cxn>
                <a:cxn ang="0">
                  <a:pos x="3041" y="1982"/>
                </a:cxn>
                <a:cxn ang="0">
                  <a:pos x="2928" y="1868"/>
                </a:cxn>
                <a:cxn ang="0">
                  <a:pos x="2814" y="1742"/>
                </a:cxn>
                <a:cxn ang="0">
                  <a:pos x="2703" y="1611"/>
                </a:cxn>
                <a:cxn ang="0">
                  <a:pos x="2487" y="1369"/>
                </a:cxn>
                <a:cxn ang="0">
                  <a:pos x="2281" y="1151"/>
                </a:cxn>
                <a:cxn ang="0">
                  <a:pos x="2085" y="955"/>
                </a:cxn>
                <a:cxn ang="0">
                  <a:pos x="1898" y="783"/>
                </a:cxn>
                <a:cxn ang="0">
                  <a:pos x="1717" y="631"/>
                </a:cxn>
                <a:cxn ang="0">
                  <a:pos x="1544" y="498"/>
                </a:cxn>
                <a:cxn ang="0">
                  <a:pos x="1376" y="385"/>
                </a:cxn>
                <a:cxn ang="0">
                  <a:pos x="1211" y="289"/>
                </a:cxn>
                <a:cxn ang="0">
                  <a:pos x="1050" y="208"/>
                </a:cxn>
                <a:cxn ang="0">
                  <a:pos x="890" y="143"/>
                </a:cxn>
                <a:cxn ang="0">
                  <a:pos x="732" y="92"/>
                </a:cxn>
                <a:cxn ang="0">
                  <a:pos x="572" y="53"/>
                </a:cxn>
                <a:cxn ang="0">
                  <a:pos x="412" y="25"/>
                </a:cxn>
                <a:cxn ang="0">
                  <a:pos x="250" y="8"/>
                </a:cxn>
                <a:cxn ang="0">
                  <a:pos x="85" y="1"/>
                </a:cxn>
              </a:cxnLst>
              <a:rect l="0" t="0" r="r" b="b"/>
              <a:pathLst>
                <a:path w="5081" h="2533">
                  <a:moveTo>
                    <a:pt x="5081" y="2233"/>
                  </a:moveTo>
                  <a:lnTo>
                    <a:pt x="5081" y="2233"/>
                  </a:lnTo>
                  <a:lnTo>
                    <a:pt x="5070" y="2242"/>
                  </a:lnTo>
                  <a:lnTo>
                    <a:pt x="5034" y="2270"/>
                  </a:lnTo>
                  <a:lnTo>
                    <a:pt x="5008" y="2288"/>
                  </a:lnTo>
                  <a:lnTo>
                    <a:pt x="4977" y="2309"/>
                  </a:lnTo>
                  <a:lnTo>
                    <a:pt x="4940" y="2333"/>
                  </a:lnTo>
                  <a:lnTo>
                    <a:pt x="4898" y="2355"/>
                  </a:lnTo>
                  <a:lnTo>
                    <a:pt x="4852" y="2381"/>
                  </a:lnTo>
                  <a:lnTo>
                    <a:pt x="4801" y="2405"/>
                  </a:lnTo>
                  <a:lnTo>
                    <a:pt x="4744" y="2430"/>
                  </a:lnTo>
                  <a:lnTo>
                    <a:pt x="4684" y="2454"/>
                  </a:lnTo>
                  <a:lnTo>
                    <a:pt x="4621" y="2475"/>
                  </a:lnTo>
                  <a:lnTo>
                    <a:pt x="4551" y="2494"/>
                  </a:lnTo>
                  <a:lnTo>
                    <a:pt x="4516" y="2502"/>
                  </a:lnTo>
                  <a:lnTo>
                    <a:pt x="4479" y="2509"/>
                  </a:lnTo>
                  <a:lnTo>
                    <a:pt x="4441" y="2517"/>
                  </a:lnTo>
                  <a:lnTo>
                    <a:pt x="4404" y="2522"/>
                  </a:lnTo>
                  <a:lnTo>
                    <a:pt x="4364" y="2526"/>
                  </a:lnTo>
                  <a:lnTo>
                    <a:pt x="4323" y="2530"/>
                  </a:lnTo>
                  <a:lnTo>
                    <a:pt x="4283" y="2533"/>
                  </a:lnTo>
                  <a:lnTo>
                    <a:pt x="4240" y="2533"/>
                  </a:lnTo>
                  <a:lnTo>
                    <a:pt x="4198" y="2533"/>
                  </a:lnTo>
                  <a:lnTo>
                    <a:pt x="4154" y="2531"/>
                  </a:lnTo>
                  <a:lnTo>
                    <a:pt x="4110" y="2528"/>
                  </a:lnTo>
                  <a:lnTo>
                    <a:pt x="4065" y="2523"/>
                  </a:lnTo>
                  <a:lnTo>
                    <a:pt x="4019" y="2517"/>
                  </a:lnTo>
                  <a:lnTo>
                    <a:pt x="3974" y="2509"/>
                  </a:lnTo>
                  <a:lnTo>
                    <a:pt x="3926" y="2499"/>
                  </a:lnTo>
                  <a:lnTo>
                    <a:pt x="3878" y="2488"/>
                  </a:lnTo>
                  <a:lnTo>
                    <a:pt x="3829" y="2473"/>
                  </a:lnTo>
                  <a:lnTo>
                    <a:pt x="3781" y="2459"/>
                  </a:lnTo>
                  <a:lnTo>
                    <a:pt x="3731" y="2439"/>
                  </a:lnTo>
                  <a:lnTo>
                    <a:pt x="3681" y="2420"/>
                  </a:lnTo>
                  <a:lnTo>
                    <a:pt x="3631" y="2397"/>
                  </a:lnTo>
                  <a:lnTo>
                    <a:pt x="3579" y="2373"/>
                  </a:lnTo>
                  <a:lnTo>
                    <a:pt x="3526" y="2346"/>
                  </a:lnTo>
                  <a:lnTo>
                    <a:pt x="3475" y="2317"/>
                  </a:lnTo>
                  <a:lnTo>
                    <a:pt x="3421" y="2284"/>
                  </a:lnTo>
                  <a:lnTo>
                    <a:pt x="3368" y="2250"/>
                  </a:lnTo>
                  <a:lnTo>
                    <a:pt x="3314" y="2212"/>
                  </a:lnTo>
                  <a:lnTo>
                    <a:pt x="3260" y="2171"/>
                  </a:lnTo>
                  <a:lnTo>
                    <a:pt x="3206" y="2129"/>
                  </a:lnTo>
                  <a:lnTo>
                    <a:pt x="3152" y="2082"/>
                  </a:lnTo>
                  <a:lnTo>
                    <a:pt x="3096" y="2034"/>
                  </a:lnTo>
                  <a:lnTo>
                    <a:pt x="3041" y="1982"/>
                  </a:lnTo>
                  <a:lnTo>
                    <a:pt x="2984" y="1926"/>
                  </a:lnTo>
                  <a:lnTo>
                    <a:pt x="2928" y="1868"/>
                  </a:lnTo>
                  <a:lnTo>
                    <a:pt x="2871" y="1806"/>
                  </a:lnTo>
                  <a:lnTo>
                    <a:pt x="2814" y="1742"/>
                  </a:lnTo>
                  <a:lnTo>
                    <a:pt x="2814" y="1742"/>
                  </a:lnTo>
                  <a:lnTo>
                    <a:pt x="2703" y="1611"/>
                  </a:lnTo>
                  <a:lnTo>
                    <a:pt x="2593" y="1487"/>
                  </a:lnTo>
                  <a:lnTo>
                    <a:pt x="2487" y="1369"/>
                  </a:lnTo>
                  <a:lnTo>
                    <a:pt x="2382" y="1256"/>
                  </a:lnTo>
                  <a:lnTo>
                    <a:pt x="2281" y="1151"/>
                  </a:lnTo>
                  <a:lnTo>
                    <a:pt x="2182" y="1051"/>
                  </a:lnTo>
                  <a:lnTo>
                    <a:pt x="2085" y="955"/>
                  </a:lnTo>
                  <a:lnTo>
                    <a:pt x="1991" y="867"/>
                  </a:lnTo>
                  <a:lnTo>
                    <a:pt x="1898" y="783"/>
                  </a:lnTo>
                  <a:lnTo>
                    <a:pt x="1808" y="705"/>
                  </a:lnTo>
                  <a:lnTo>
                    <a:pt x="1717" y="631"/>
                  </a:lnTo>
                  <a:lnTo>
                    <a:pt x="1630" y="563"/>
                  </a:lnTo>
                  <a:lnTo>
                    <a:pt x="1544" y="498"/>
                  </a:lnTo>
                  <a:lnTo>
                    <a:pt x="1459" y="439"/>
                  </a:lnTo>
                  <a:lnTo>
                    <a:pt x="1376" y="385"/>
                  </a:lnTo>
                  <a:lnTo>
                    <a:pt x="1292" y="334"/>
                  </a:lnTo>
                  <a:lnTo>
                    <a:pt x="1211" y="289"/>
                  </a:lnTo>
                  <a:lnTo>
                    <a:pt x="1130" y="247"/>
                  </a:lnTo>
                  <a:lnTo>
                    <a:pt x="1050" y="208"/>
                  </a:lnTo>
                  <a:lnTo>
                    <a:pt x="969" y="174"/>
                  </a:lnTo>
                  <a:lnTo>
                    <a:pt x="890" y="143"/>
                  </a:lnTo>
                  <a:lnTo>
                    <a:pt x="811" y="116"/>
                  </a:lnTo>
                  <a:lnTo>
                    <a:pt x="732" y="92"/>
                  </a:lnTo>
                  <a:lnTo>
                    <a:pt x="651" y="71"/>
                  </a:lnTo>
                  <a:lnTo>
                    <a:pt x="572" y="53"/>
                  </a:lnTo>
                  <a:lnTo>
                    <a:pt x="493" y="37"/>
                  </a:lnTo>
                  <a:lnTo>
                    <a:pt x="412" y="25"/>
                  </a:lnTo>
                  <a:lnTo>
                    <a:pt x="332" y="16"/>
                  </a:lnTo>
                  <a:lnTo>
                    <a:pt x="250" y="8"/>
                  </a:lnTo>
                  <a:lnTo>
                    <a:pt x="168" y="3"/>
                  </a:lnTo>
                  <a:lnTo>
                    <a:pt x="85" y="1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760846" name="Freeform 14"/>
            <p:cNvSpPr>
              <a:spLocks/>
            </p:cNvSpPr>
            <p:nvPr userDrawn="1"/>
          </p:nvSpPr>
          <p:spPr bwMode="auto">
            <a:xfrm>
              <a:off x="361" y="765"/>
              <a:ext cx="5115" cy="1230"/>
            </a:xfrm>
            <a:custGeom>
              <a:avLst/>
              <a:gdLst/>
              <a:ahLst/>
              <a:cxnLst>
                <a:cxn ang="0">
                  <a:pos x="5115" y="2141"/>
                </a:cxn>
                <a:cxn ang="0">
                  <a:pos x="5068" y="2180"/>
                </a:cxn>
                <a:cxn ang="0">
                  <a:pos x="5011" y="2220"/>
                </a:cxn>
                <a:cxn ang="0">
                  <a:pos x="4933" y="2268"/>
                </a:cxn>
                <a:cxn ang="0">
                  <a:pos x="4836" y="2320"/>
                </a:cxn>
                <a:cxn ang="0">
                  <a:pos x="4721" y="2370"/>
                </a:cxn>
                <a:cxn ang="0">
                  <a:pos x="4589" y="2414"/>
                </a:cxn>
                <a:cxn ang="0">
                  <a:pos x="4517" y="2431"/>
                </a:cxn>
                <a:cxn ang="0">
                  <a:pos x="4442" y="2444"/>
                </a:cxn>
                <a:cxn ang="0">
                  <a:pos x="4361" y="2456"/>
                </a:cxn>
                <a:cxn ang="0">
                  <a:pos x="4279" y="2460"/>
                </a:cxn>
                <a:cxn ang="0">
                  <a:pos x="4193" y="2460"/>
                </a:cxn>
                <a:cxn ang="0">
                  <a:pos x="4103" y="2454"/>
                </a:cxn>
                <a:cxn ang="0">
                  <a:pos x="4012" y="2441"/>
                </a:cxn>
                <a:cxn ang="0">
                  <a:pos x="3916" y="2422"/>
                </a:cxn>
                <a:cxn ang="0">
                  <a:pos x="3819" y="2394"/>
                </a:cxn>
                <a:cxn ang="0">
                  <a:pos x="3717" y="2357"/>
                </a:cxn>
                <a:cxn ang="0">
                  <a:pos x="3614" y="2312"/>
                </a:cxn>
                <a:cxn ang="0">
                  <a:pos x="3510" y="2257"/>
                </a:cxn>
                <a:cxn ang="0">
                  <a:pos x="3402" y="2192"/>
                </a:cxn>
                <a:cxn ang="0">
                  <a:pos x="3294" y="2117"/>
                </a:cxn>
                <a:cxn ang="0">
                  <a:pos x="3183" y="2029"/>
                </a:cxn>
                <a:cxn ang="0">
                  <a:pos x="3070" y="1931"/>
                </a:cxn>
                <a:cxn ang="0">
                  <a:pos x="2956" y="1818"/>
                </a:cxn>
                <a:cxn ang="0">
                  <a:pos x="2841" y="1694"/>
                </a:cxn>
                <a:cxn ang="0">
                  <a:pos x="2727" y="1564"/>
                </a:cxn>
                <a:cxn ang="0">
                  <a:pos x="2508" y="1325"/>
                </a:cxn>
                <a:cxn ang="0">
                  <a:pos x="2300" y="1111"/>
                </a:cxn>
                <a:cxn ang="0">
                  <a:pos x="2101" y="918"/>
                </a:cxn>
                <a:cxn ang="0">
                  <a:pos x="1911" y="749"/>
                </a:cxn>
                <a:cxn ang="0">
                  <a:pos x="1728" y="600"/>
                </a:cxn>
                <a:cxn ang="0">
                  <a:pos x="1553" y="470"/>
                </a:cxn>
                <a:cxn ang="0">
                  <a:pos x="1382" y="360"/>
                </a:cxn>
                <a:cxn ang="0">
                  <a:pos x="1215" y="266"/>
                </a:cxn>
                <a:cxn ang="0">
                  <a:pos x="1053" y="189"/>
                </a:cxn>
                <a:cxn ang="0">
                  <a:pos x="892" y="126"/>
                </a:cxn>
                <a:cxn ang="0">
                  <a:pos x="733" y="77"/>
                </a:cxn>
                <a:cxn ang="0">
                  <a:pos x="574" y="42"/>
                </a:cxn>
                <a:cxn ang="0">
                  <a:pos x="413" y="17"/>
                </a:cxn>
                <a:cxn ang="0">
                  <a:pos x="250" y="3"/>
                </a:cxn>
                <a:cxn ang="0">
                  <a:pos x="85" y="0"/>
                </a:cxn>
              </a:cxnLst>
              <a:rect l="0" t="0" r="r" b="b"/>
              <a:pathLst>
                <a:path w="5115" h="2460">
                  <a:moveTo>
                    <a:pt x="5115" y="2141"/>
                  </a:moveTo>
                  <a:lnTo>
                    <a:pt x="5115" y="2141"/>
                  </a:lnTo>
                  <a:lnTo>
                    <a:pt x="5104" y="2150"/>
                  </a:lnTo>
                  <a:lnTo>
                    <a:pt x="5068" y="2180"/>
                  </a:lnTo>
                  <a:lnTo>
                    <a:pt x="5043" y="2197"/>
                  </a:lnTo>
                  <a:lnTo>
                    <a:pt x="5011" y="2220"/>
                  </a:lnTo>
                  <a:lnTo>
                    <a:pt x="4975" y="2244"/>
                  </a:lnTo>
                  <a:lnTo>
                    <a:pt x="4933" y="2268"/>
                  </a:lnTo>
                  <a:lnTo>
                    <a:pt x="4888" y="2294"/>
                  </a:lnTo>
                  <a:lnTo>
                    <a:pt x="4836" y="2320"/>
                  </a:lnTo>
                  <a:lnTo>
                    <a:pt x="4781" y="2346"/>
                  </a:lnTo>
                  <a:lnTo>
                    <a:pt x="4721" y="2370"/>
                  </a:lnTo>
                  <a:lnTo>
                    <a:pt x="4657" y="2393"/>
                  </a:lnTo>
                  <a:lnTo>
                    <a:pt x="4589" y="2414"/>
                  </a:lnTo>
                  <a:lnTo>
                    <a:pt x="4554" y="2423"/>
                  </a:lnTo>
                  <a:lnTo>
                    <a:pt x="4517" y="2431"/>
                  </a:lnTo>
                  <a:lnTo>
                    <a:pt x="4479" y="2438"/>
                  </a:lnTo>
                  <a:lnTo>
                    <a:pt x="4442" y="2444"/>
                  </a:lnTo>
                  <a:lnTo>
                    <a:pt x="4402" y="2451"/>
                  </a:lnTo>
                  <a:lnTo>
                    <a:pt x="4361" y="2456"/>
                  </a:lnTo>
                  <a:lnTo>
                    <a:pt x="4321" y="2459"/>
                  </a:lnTo>
                  <a:lnTo>
                    <a:pt x="4279" y="2460"/>
                  </a:lnTo>
                  <a:lnTo>
                    <a:pt x="4236" y="2460"/>
                  </a:lnTo>
                  <a:lnTo>
                    <a:pt x="4193" y="2460"/>
                  </a:lnTo>
                  <a:lnTo>
                    <a:pt x="4149" y="2457"/>
                  </a:lnTo>
                  <a:lnTo>
                    <a:pt x="4103" y="2454"/>
                  </a:lnTo>
                  <a:lnTo>
                    <a:pt x="4057" y="2448"/>
                  </a:lnTo>
                  <a:lnTo>
                    <a:pt x="4012" y="2441"/>
                  </a:lnTo>
                  <a:lnTo>
                    <a:pt x="3964" y="2431"/>
                  </a:lnTo>
                  <a:lnTo>
                    <a:pt x="3916" y="2422"/>
                  </a:lnTo>
                  <a:lnTo>
                    <a:pt x="3867" y="2409"/>
                  </a:lnTo>
                  <a:lnTo>
                    <a:pt x="3819" y="2394"/>
                  </a:lnTo>
                  <a:lnTo>
                    <a:pt x="3769" y="2377"/>
                  </a:lnTo>
                  <a:lnTo>
                    <a:pt x="3717" y="2357"/>
                  </a:lnTo>
                  <a:lnTo>
                    <a:pt x="3666" y="2336"/>
                  </a:lnTo>
                  <a:lnTo>
                    <a:pt x="3614" y="2312"/>
                  </a:lnTo>
                  <a:lnTo>
                    <a:pt x="3563" y="2286"/>
                  </a:lnTo>
                  <a:lnTo>
                    <a:pt x="3510" y="2257"/>
                  </a:lnTo>
                  <a:lnTo>
                    <a:pt x="3456" y="2226"/>
                  </a:lnTo>
                  <a:lnTo>
                    <a:pt x="3402" y="2192"/>
                  </a:lnTo>
                  <a:lnTo>
                    <a:pt x="3348" y="2155"/>
                  </a:lnTo>
                  <a:lnTo>
                    <a:pt x="3294" y="2117"/>
                  </a:lnTo>
                  <a:lnTo>
                    <a:pt x="3238" y="2075"/>
                  </a:lnTo>
                  <a:lnTo>
                    <a:pt x="3183" y="2029"/>
                  </a:lnTo>
                  <a:lnTo>
                    <a:pt x="3127" y="1981"/>
                  </a:lnTo>
                  <a:lnTo>
                    <a:pt x="3070" y="1931"/>
                  </a:lnTo>
                  <a:lnTo>
                    <a:pt x="3013" y="1876"/>
                  </a:lnTo>
                  <a:lnTo>
                    <a:pt x="2956" y="1818"/>
                  </a:lnTo>
                  <a:lnTo>
                    <a:pt x="2899" y="1756"/>
                  </a:lnTo>
                  <a:lnTo>
                    <a:pt x="2841" y="1694"/>
                  </a:lnTo>
                  <a:lnTo>
                    <a:pt x="2841" y="1694"/>
                  </a:lnTo>
                  <a:lnTo>
                    <a:pt x="2727" y="1564"/>
                  </a:lnTo>
                  <a:lnTo>
                    <a:pt x="2616" y="1442"/>
                  </a:lnTo>
                  <a:lnTo>
                    <a:pt x="2508" y="1325"/>
                  </a:lnTo>
                  <a:lnTo>
                    <a:pt x="2402" y="1214"/>
                  </a:lnTo>
                  <a:lnTo>
                    <a:pt x="2300" y="1111"/>
                  </a:lnTo>
                  <a:lnTo>
                    <a:pt x="2198" y="1012"/>
                  </a:lnTo>
                  <a:lnTo>
                    <a:pt x="2101" y="918"/>
                  </a:lnTo>
                  <a:lnTo>
                    <a:pt x="2004" y="831"/>
                  </a:lnTo>
                  <a:lnTo>
                    <a:pt x="1911" y="749"/>
                  </a:lnTo>
                  <a:lnTo>
                    <a:pt x="1818" y="671"/>
                  </a:lnTo>
                  <a:lnTo>
                    <a:pt x="1728" y="600"/>
                  </a:lnTo>
                  <a:lnTo>
                    <a:pt x="1639" y="533"/>
                  </a:lnTo>
                  <a:lnTo>
                    <a:pt x="1553" y="470"/>
                  </a:lnTo>
                  <a:lnTo>
                    <a:pt x="1467" y="413"/>
                  </a:lnTo>
                  <a:lnTo>
                    <a:pt x="1382" y="360"/>
                  </a:lnTo>
                  <a:lnTo>
                    <a:pt x="1299" y="310"/>
                  </a:lnTo>
                  <a:lnTo>
                    <a:pt x="1215" y="266"/>
                  </a:lnTo>
                  <a:lnTo>
                    <a:pt x="1133" y="224"/>
                  </a:lnTo>
                  <a:lnTo>
                    <a:pt x="1053" y="189"/>
                  </a:lnTo>
                  <a:lnTo>
                    <a:pt x="972" y="155"/>
                  </a:lnTo>
                  <a:lnTo>
                    <a:pt x="892" y="126"/>
                  </a:lnTo>
                  <a:lnTo>
                    <a:pt x="813" y="100"/>
                  </a:lnTo>
                  <a:lnTo>
                    <a:pt x="733" y="77"/>
                  </a:lnTo>
                  <a:lnTo>
                    <a:pt x="653" y="58"/>
                  </a:lnTo>
                  <a:lnTo>
                    <a:pt x="574" y="42"/>
                  </a:lnTo>
                  <a:lnTo>
                    <a:pt x="493" y="29"/>
                  </a:lnTo>
                  <a:lnTo>
                    <a:pt x="413" y="17"/>
                  </a:lnTo>
                  <a:lnTo>
                    <a:pt x="332" y="9"/>
                  </a:lnTo>
                  <a:lnTo>
                    <a:pt x="250" y="3"/>
                  </a:lnTo>
                  <a:lnTo>
                    <a:pt x="168" y="0"/>
                  </a:lnTo>
                  <a:lnTo>
                    <a:pt x="85" y="0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760847" name="Freeform 15"/>
            <p:cNvSpPr>
              <a:spLocks/>
            </p:cNvSpPr>
            <p:nvPr userDrawn="1"/>
          </p:nvSpPr>
          <p:spPr bwMode="auto">
            <a:xfrm>
              <a:off x="375" y="787"/>
              <a:ext cx="5147" cy="1195"/>
            </a:xfrm>
            <a:custGeom>
              <a:avLst/>
              <a:gdLst/>
              <a:ahLst/>
              <a:cxnLst>
                <a:cxn ang="0">
                  <a:pos x="5147" y="2049"/>
                </a:cxn>
                <a:cxn ang="0">
                  <a:pos x="5100" y="2090"/>
                </a:cxn>
                <a:cxn ang="0">
                  <a:pos x="5043" y="2132"/>
                </a:cxn>
                <a:cxn ang="0">
                  <a:pos x="4967" y="2182"/>
                </a:cxn>
                <a:cxn ang="0">
                  <a:pos x="4871" y="2237"/>
                </a:cxn>
                <a:cxn ang="0">
                  <a:pos x="4756" y="2288"/>
                </a:cxn>
                <a:cxn ang="0">
                  <a:pos x="4624" y="2335"/>
                </a:cxn>
                <a:cxn ang="0">
                  <a:pos x="4553" y="2355"/>
                </a:cxn>
                <a:cxn ang="0">
                  <a:pos x="4477" y="2369"/>
                </a:cxn>
                <a:cxn ang="0">
                  <a:pos x="4397" y="2382"/>
                </a:cxn>
                <a:cxn ang="0">
                  <a:pos x="4314" y="2388"/>
                </a:cxn>
                <a:cxn ang="0">
                  <a:pos x="4228" y="2390"/>
                </a:cxn>
                <a:cxn ang="0">
                  <a:pos x="4139" y="2385"/>
                </a:cxn>
                <a:cxn ang="0">
                  <a:pos x="4046" y="2374"/>
                </a:cxn>
                <a:cxn ang="0">
                  <a:pos x="3952" y="2356"/>
                </a:cxn>
                <a:cxn ang="0">
                  <a:pos x="3853" y="2330"/>
                </a:cxn>
                <a:cxn ang="0">
                  <a:pos x="3752" y="2296"/>
                </a:cxn>
                <a:cxn ang="0">
                  <a:pos x="3648" y="2253"/>
                </a:cxn>
                <a:cxn ang="0">
                  <a:pos x="3542" y="2200"/>
                </a:cxn>
                <a:cxn ang="0">
                  <a:pos x="3434" y="2137"/>
                </a:cxn>
                <a:cxn ang="0">
                  <a:pos x="3324" y="2064"/>
                </a:cxn>
                <a:cxn ang="0">
                  <a:pos x="3212" y="1978"/>
                </a:cxn>
                <a:cxn ang="0">
                  <a:pos x="3098" y="1880"/>
                </a:cxn>
                <a:cxn ang="0">
                  <a:pos x="2983" y="1770"/>
                </a:cxn>
                <a:cxn ang="0">
                  <a:pos x="2866" y="1646"/>
                </a:cxn>
                <a:cxn ang="0">
                  <a:pos x="2749" y="1520"/>
                </a:cxn>
                <a:cxn ang="0">
                  <a:pos x="2527" y="1284"/>
                </a:cxn>
                <a:cxn ang="0">
                  <a:pos x="2315" y="1072"/>
                </a:cxn>
                <a:cxn ang="0">
                  <a:pos x="2113" y="884"/>
                </a:cxn>
                <a:cxn ang="0">
                  <a:pos x="1920" y="717"/>
                </a:cxn>
                <a:cxn ang="0">
                  <a:pos x="1736" y="570"/>
                </a:cxn>
                <a:cxn ang="0">
                  <a:pos x="1558" y="444"/>
                </a:cxn>
                <a:cxn ang="0">
                  <a:pos x="1386" y="336"/>
                </a:cxn>
                <a:cxn ang="0">
                  <a:pos x="1219" y="246"/>
                </a:cxn>
                <a:cxn ang="0">
                  <a:pos x="1055" y="170"/>
                </a:cxn>
                <a:cxn ang="0">
                  <a:pos x="893" y="112"/>
                </a:cxn>
                <a:cxn ang="0">
                  <a:pos x="733" y="65"/>
                </a:cxn>
                <a:cxn ang="0">
                  <a:pos x="574" y="33"/>
                </a:cxn>
                <a:cxn ang="0">
                  <a:pos x="413" y="12"/>
                </a:cxn>
                <a:cxn ang="0">
                  <a:pos x="250" y="2"/>
                </a:cxn>
                <a:cxn ang="0">
                  <a:pos x="85" y="0"/>
                </a:cxn>
              </a:cxnLst>
              <a:rect l="0" t="0" r="r" b="b"/>
              <a:pathLst>
                <a:path w="5147" h="2390">
                  <a:moveTo>
                    <a:pt x="5147" y="2049"/>
                  </a:moveTo>
                  <a:lnTo>
                    <a:pt x="5147" y="2049"/>
                  </a:lnTo>
                  <a:lnTo>
                    <a:pt x="5135" y="2061"/>
                  </a:lnTo>
                  <a:lnTo>
                    <a:pt x="5100" y="2090"/>
                  </a:lnTo>
                  <a:lnTo>
                    <a:pt x="5075" y="2109"/>
                  </a:lnTo>
                  <a:lnTo>
                    <a:pt x="5043" y="2132"/>
                  </a:lnTo>
                  <a:lnTo>
                    <a:pt x="5008" y="2156"/>
                  </a:lnTo>
                  <a:lnTo>
                    <a:pt x="4967" y="2182"/>
                  </a:lnTo>
                  <a:lnTo>
                    <a:pt x="4921" y="2209"/>
                  </a:lnTo>
                  <a:lnTo>
                    <a:pt x="4871" y="2237"/>
                  </a:lnTo>
                  <a:lnTo>
                    <a:pt x="4815" y="2262"/>
                  </a:lnTo>
                  <a:lnTo>
                    <a:pt x="4756" y="2288"/>
                  </a:lnTo>
                  <a:lnTo>
                    <a:pt x="4692" y="2313"/>
                  </a:lnTo>
                  <a:lnTo>
                    <a:pt x="4624" y="2335"/>
                  </a:lnTo>
                  <a:lnTo>
                    <a:pt x="4589" y="2345"/>
                  </a:lnTo>
                  <a:lnTo>
                    <a:pt x="4553" y="2355"/>
                  </a:lnTo>
                  <a:lnTo>
                    <a:pt x="4515" y="2363"/>
                  </a:lnTo>
                  <a:lnTo>
                    <a:pt x="4477" y="2369"/>
                  </a:lnTo>
                  <a:lnTo>
                    <a:pt x="4438" y="2376"/>
                  </a:lnTo>
                  <a:lnTo>
                    <a:pt x="4397" y="2382"/>
                  </a:lnTo>
                  <a:lnTo>
                    <a:pt x="4357" y="2385"/>
                  </a:lnTo>
                  <a:lnTo>
                    <a:pt x="4314" y="2388"/>
                  </a:lnTo>
                  <a:lnTo>
                    <a:pt x="4272" y="2390"/>
                  </a:lnTo>
                  <a:lnTo>
                    <a:pt x="4228" y="2390"/>
                  </a:lnTo>
                  <a:lnTo>
                    <a:pt x="4184" y="2388"/>
                  </a:lnTo>
                  <a:lnTo>
                    <a:pt x="4139" y="2385"/>
                  </a:lnTo>
                  <a:lnTo>
                    <a:pt x="4093" y="2380"/>
                  </a:lnTo>
                  <a:lnTo>
                    <a:pt x="4046" y="2374"/>
                  </a:lnTo>
                  <a:lnTo>
                    <a:pt x="3999" y="2366"/>
                  </a:lnTo>
                  <a:lnTo>
                    <a:pt x="3952" y="2356"/>
                  </a:lnTo>
                  <a:lnTo>
                    <a:pt x="3902" y="2345"/>
                  </a:lnTo>
                  <a:lnTo>
                    <a:pt x="3853" y="2330"/>
                  </a:lnTo>
                  <a:lnTo>
                    <a:pt x="3803" y="2314"/>
                  </a:lnTo>
                  <a:lnTo>
                    <a:pt x="3752" y="2296"/>
                  </a:lnTo>
                  <a:lnTo>
                    <a:pt x="3700" y="2275"/>
                  </a:lnTo>
                  <a:lnTo>
                    <a:pt x="3648" y="2253"/>
                  </a:lnTo>
                  <a:lnTo>
                    <a:pt x="3596" y="2229"/>
                  </a:lnTo>
                  <a:lnTo>
                    <a:pt x="3542" y="2200"/>
                  </a:lnTo>
                  <a:lnTo>
                    <a:pt x="3489" y="2170"/>
                  </a:lnTo>
                  <a:lnTo>
                    <a:pt x="3434" y="2137"/>
                  </a:lnTo>
                  <a:lnTo>
                    <a:pt x="3380" y="2101"/>
                  </a:lnTo>
                  <a:lnTo>
                    <a:pt x="3324" y="2064"/>
                  </a:lnTo>
                  <a:lnTo>
                    <a:pt x="3269" y="2022"/>
                  </a:lnTo>
                  <a:lnTo>
                    <a:pt x="3212" y="1978"/>
                  </a:lnTo>
                  <a:lnTo>
                    <a:pt x="3156" y="1930"/>
                  </a:lnTo>
                  <a:lnTo>
                    <a:pt x="3098" y="1880"/>
                  </a:lnTo>
                  <a:lnTo>
                    <a:pt x="3041" y="1827"/>
                  </a:lnTo>
                  <a:lnTo>
                    <a:pt x="2983" y="1770"/>
                  </a:lnTo>
                  <a:lnTo>
                    <a:pt x="2924" y="1710"/>
                  </a:lnTo>
                  <a:lnTo>
                    <a:pt x="2866" y="1646"/>
                  </a:lnTo>
                  <a:lnTo>
                    <a:pt x="2866" y="1646"/>
                  </a:lnTo>
                  <a:lnTo>
                    <a:pt x="2749" y="1520"/>
                  </a:lnTo>
                  <a:lnTo>
                    <a:pt x="2637" y="1399"/>
                  </a:lnTo>
                  <a:lnTo>
                    <a:pt x="2527" y="1284"/>
                  </a:lnTo>
                  <a:lnTo>
                    <a:pt x="2419" y="1174"/>
                  </a:lnTo>
                  <a:lnTo>
                    <a:pt x="2315" y="1072"/>
                  </a:lnTo>
                  <a:lnTo>
                    <a:pt x="2213" y="976"/>
                  </a:lnTo>
                  <a:lnTo>
                    <a:pt x="2113" y="884"/>
                  </a:lnTo>
                  <a:lnTo>
                    <a:pt x="2016" y="798"/>
                  </a:lnTo>
                  <a:lnTo>
                    <a:pt x="1920" y="717"/>
                  </a:lnTo>
                  <a:lnTo>
                    <a:pt x="1827" y="641"/>
                  </a:lnTo>
                  <a:lnTo>
                    <a:pt x="1736" y="570"/>
                  </a:lnTo>
                  <a:lnTo>
                    <a:pt x="1647" y="504"/>
                  </a:lnTo>
                  <a:lnTo>
                    <a:pt x="1558" y="444"/>
                  </a:lnTo>
                  <a:lnTo>
                    <a:pt x="1472" y="388"/>
                  </a:lnTo>
                  <a:lnTo>
                    <a:pt x="1386" y="336"/>
                  </a:lnTo>
                  <a:lnTo>
                    <a:pt x="1303" y="288"/>
                  </a:lnTo>
                  <a:lnTo>
                    <a:pt x="1219" y="246"/>
                  </a:lnTo>
                  <a:lnTo>
                    <a:pt x="1136" y="205"/>
                  </a:lnTo>
                  <a:lnTo>
                    <a:pt x="1055" y="170"/>
                  </a:lnTo>
                  <a:lnTo>
                    <a:pt x="974" y="139"/>
                  </a:lnTo>
                  <a:lnTo>
                    <a:pt x="893" y="112"/>
                  </a:lnTo>
                  <a:lnTo>
                    <a:pt x="814" y="88"/>
                  </a:lnTo>
                  <a:lnTo>
                    <a:pt x="733" y="65"/>
                  </a:lnTo>
                  <a:lnTo>
                    <a:pt x="653" y="47"/>
                  </a:lnTo>
                  <a:lnTo>
                    <a:pt x="574" y="33"/>
                  </a:lnTo>
                  <a:lnTo>
                    <a:pt x="493" y="21"/>
                  </a:lnTo>
                  <a:lnTo>
                    <a:pt x="413" y="12"/>
                  </a:lnTo>
                  <a:lnTo>
                    <a:pt x="332" y="5"/>
                  </a:lnTo>
                  <a:lnTo>
                    <a:pt x="250" y="2"/>
                  </a:lnTo>
                  <a:lnTo>
                    <a:pt x="168" y="0"/>
                  </a:lnTo>
                  <a:lnTo>
                    <a:pt x="85" y="0"/>
                  </a:lnTo>
                  <a:lnTo>
                    <a:pt x="0" y="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760848" name="Freeform 16"/>
            <p:cNvSpPr>
              <a:spLocks/>
            </p:cNvSpPr>
            <p:nvPr userDrawn="1"/>
          </p:nvSpPr>
          <p:spPr bwMode="auto">
            <a:xfrm>
              <a:off x="389" y="808"/>
              <a:ext cx="5176" cy="1160"/>
            </a:xfrm>
            <a:custGeom>
              <a:avLst/>
              <a:gdLst/>
              <a:ahLst/>
              <a:cxnLst>
                <a:cxn ang="0">
                  <a:pos x="5176" y="1959"/>
                </a:cxn>
                <a:cxn ang="0">
                  <a:pos x="5130" y="2001"/>
                </a:cxn>
                <a:cxn ang="0">
                  <a:pos x="5075" y="2044"/>
                </a:cxn>
                <a:cxn ang="0">
                  <a:pos x="4998" y="2096"/>
                </a:cxn>
                <a:cxn ang="0">
                  <a:pos x="4903" y="2153"/>
                </a:cxn>
                <a:cxn ang="0">
                  <a:pos x="4790" y="2208"/>
                </a:cxn>
                <a:cxn ang="0">
                  <a:pos x="4658" y="2258"/>
                </a:cxn>
                <a:cxn ang="0">
                  <a:pos x="4587" y="2277"/>
                </a:cxn>
                <a:cxn ang="0">
                  <a:pos x="4513" y="2295"/>
                </a:cxn>
                <a:cxn ang="0">
                  <a:pos x="4433" y="2308"/>
                </a:cxn>
                <a:cxn ang="0">
                  <a:pos x="4350" y="2317"/>
                </a:cxn>
                <a:cxn ang="0">
                  <a:pos x="4264" y="2321"/>
                </a:cxn>
                <a:cxn ang="0">
                  <a:pos x="4174" y="2317"/>
                </a:cxn>
                <a:cxn ang="0">
                  <a:pos x="4082" y="2308"/>
                </a:cxn>
                <a:cxn ang="0">
                  <a:pos x="3986" y="2292"/>
                </a:cxn>
                <a:cxn ang="0">
                  <a:pos x="3888" y="2269"/>
                </a:cxn>
                <a:cxn ang="0">
                  <a:pos x="3786" y="2235"/>
                </a:cxn>
                <a:cxn ang="0">
                  <a:pos x="3682" y="2195"/>
                </a:cxn>
                <a:cxn ang="0">
                  <a:pos x="3575" y="2143"/>
                </a:cxn>
                <a:cxn ang="0">
                  <a:pos x="3466" y="2082"/>
                </a:cxn>
                <a:cxn ang="0">
                  <a:pos x="3355" y="2011"/>
                </a:cxn>
                <a:cxn ang="0">
                  <a:pos x="3241" y="1927"/>
                </a:cxn>
                <a:cxn ang="0">
                  <a:pos x="3125" y="1831"/>
                </a:cxn>
                <a:cxn ang="0">
                  <a:pos x="3009" y="1723"/>
                </a:cxn>
                <a:cxn ang="0">
                  <a:pos x="2891" y="1600"/>
                </a:cxn>
                <a:cxn ang="0">
                  <a:pos x="2773" y="1475"/>
                </a:cxn>
                <a:cxn ang="0">
                  <a:pos x="2545" y="1244"/>
                </a:cxn>
                <a:cxn ang="0">
                  <a:pos x="2331" y="1035"/>
                </a:cxn>
                <a:cxn ang="0">
                  <a:pos x="2126" y="850"/>
                </a:cxn>
                <a:cxn ang="0">
                  <a:pos x="1931" y="685"/>
                </a:cxn>
                <a:cxn ang="0">
                  <a:pos x="1744" y="543"/>
                </a:cxn>
                <a:cxn ang="0">
                  <a:pos x="1565" y="419"/>
                </a:cxn>
                <a:cxn ang="0">
                  <a:pos x="1391" y="314"/>
                </a:cxn>
                <a:cxn ang="0">
                  <a:pos x="1222" y="226"/>
                </a:cxn>
                <a:cxn ang="0">
                  <a:pos x="1057" y="154"/>
                </a:cxn>
                <a:cxn ang="0">
                  <a:pos x="894" y="99"/>
                </a:cxn>
                <a:cxn ang="0">
                  <a:pos x="735" y="55"/>
                </a:cxn>
                <a:cxn ang="0">
                  <a:pos x="574" y="26"/>
                </a:cxn>
                <a:cxn ang="0">
                  <a:pos x="412" y="8"/>
                </a:cxn>
                <a:cxn ang="0">
                  <a:pos x="250" y="0"/>
                </a:cxn>
                <a:cxn ang="0">
                  <a:pos x="85" y="4"/>
                </a:cxn>
              </a:cxnLst>
              <a:rect l="0" t="0" r="r" b="b"/>
              <a:pathLst>
                <a:path w="5176" h="2321">
                  <a:moveTo>
                    <a:pt x="5176" y="1959"/>
                  </a:moveTo>
                  <a:lnTo>
                    <a:pt x="5176" y="1959"/>
                  </a:lnTo>
                  <a:lnTo>
                    <a:pt x="5165" y="1970"/>
                  </a:lnTo>
                  <a:lnTo>
                    <a:pt x="5130" y="2001"/>
                  </a:lnTo>
                  <a:lnTo>
                    <a:pt x="5105" y="2020"/>
                  </a:lnTo>
                  <a:lnTo>
                    <a:pt x="5075" y="2044"/>
                  </a:lnTo>
                  <a:lnTo>
                    <a:pt x="5039" y="2070"/>
                  </a:lnTo>
                  <a:lnTo>
                    <a:pt x="4998" y="2096"/>
                  </a:lnTo>
                  <a:lnTo>
                    <a:pt x="4953" y="2125"/>
                  </a:lnTo>
                  <a:lnTo>
                    <a:pt x="4903" y="2153"/>
                  </a:lnTo>
                  <a:lnTo>
                    <a:pt x="4849" y="2180"/>
                  </a:lnTo>
                  <a:lnTo>
                    <a:pt x="4790" y="2208"/>
                  </a:lnTo>
                  <a:lnTo>
                    <a:pt x="4726" y="2233"/>
                  </a:lnTo>
                  <a:lnTo>
                    <a:pt x="4658" y="2258"/>
                  </a:lnTo>
                  <a:lnTo>
                    <a:pt x="4624" y="2267"/>
                  </a:lnTo>
                  <a:lnTo>
                    <a:pt x="4587" y="2277"/>
                  </a:lnTo>
                  <a:lnTo>
                    <a:pt x="4550" y="2287"/>
                  </a:lnTo>
                  <a:lnTo>
                    <a:pt x="4513" y="2295"/>
                  </a:lnTo>
                  <a:lnTo>
                    <a:pt x="4472" y="2303"/>
                  </a:lnTo>
                  <a:lnTo>
                    <a:pt x="4433" y="2308"/>
                  </a:lnTo>
                  <a:lnTo>
                    <a:pt x="4392" y="2313"/>
                  </a:lnTo>
                  <a:lnTo>
                    <a:pt x="4350" y="2317"/>
                  </a:lnTo>
                  <a:lnTo>
                    <a:pt x="4307" y="2319"/>
                  </a:lnTo>
                  <a:lnTo>
                    <a:pt x="4264" y="2321"/>
                  </a:lnTo>
                  <a:lnTo>
                    <a:pt x="4220" y="2319"/>
                  </a:lnTo>
                  <a:lnTo>
                    <a:pt x="4174" y="2317"/>
                  </a:lnTo>
                  <a:lnTo>
                    <a:pt x="4128" y="2314"/>
                  </a:lnTo>
                  <a:lnTo>
                    <a:pt x="4082" y="2308"/>
                  </a:lnTo>
                  <a:lnTo>
                    <a:pt x="4034" y="2301"/>
                  </a:lnTo>
                  <a:lnTo>
                    <a:pt x="3986" y="2292"/>
                  </a:lnTo>
                  <a:lnTo>
                    <a:pt x="3936" y="2282"/>
                  </a:lnTo>
                  <a:lnTo>
                    <a:pt x="3888" y="2269"/>
                  </a:lnTo>
                  <a:lnTo>
                    <a:pt x="3836" y="2253"/>
                  </a:lnTo>
                  <a:lnTo>
                    <a:pt x="3786" y="2235"/>
                  </a:lnTo>
                  <a:lnTo>
                    <a:pt x="3734" y="2216"/>
                  </a:lnTo>
                  <a:lnTo>
                    <a:pt x="3682" y="2195"/>
                  </a:lnTo>
                  <a:lnTo>
                    <a:pt x="3628" y="2170"/>
                  </a:lnTo>
                  <a:lnTo>
                    <a:pt x="3575" y="2143"/>
                  </a:lnTo>
                  <a:lnTo>
                    <a:pt x="3521" y="2114"/>
                  </a:lnTo>
                  <a:lnTo>
                    <a:pt x="3466" y="2082"/>
                  </a:lnTo>
                  <a:lnTo>
                    <a:pt x="3410" y="2048"/>
                  </a:lnTo>
                  <a:lnTo>
                    <a:pt x="3355" y="2011"/>
                  </a:lnTo>
                  <a:lnTo>
                    <a:pt x="3298" y="1970"/>
                  </a:lnTo>
                  <a:lnTo>
                    <a:pt x="3241" y="1927"/>
                  </a:lnTo>
                  <a:lnTo>
                    <a:pt x="3184" y="1880"/>
                  </a:lnTo>
                  <a:lnTo>
                    <a:pt x="3125" y="1831"/>
                  </a:lnTo>
                  <a:lnTo>
                    <a:pt x="3067" y="1778"/>
                  </a:lnTo>
                  <a:lnTo>
                    <a:pt x="3009" y="1723"/>
                  </a:lnTo>
                  <a:lnTo>
                    <a:pt x="2949" y="1663"/>
                  </a:lnTo>
                  <a:lnTo>
                    <a:pt x="2891" y="1600"/>
                  </a:lnTo>
                  <a:lnTo>
                    <a:pt x="2891" y="1600"/>
                  </a:lnTo>
                  <a:lnTo>
                    <a:pt x="2773" y="1475"/>
                  </a:lnTo>
                  <a:lnTo>
                    <a:pt x="2658" y="1357"/>
                  </a:lnTo>
                  <a:lnTo>
                    <a:pt x="2545" y="1244"/>
                  </a:lnTo>
                  <a:lnTo>
                    <a:pt x="2437" y="1135"/>
                  </a:lnTo>
                  <a:lnTo>
                    <a:pt x="2331" y="1035"/>
                  </a:lnTo>
                  <a:lnTo>
                    <a:pt x="2227" y="938"/>
                  </a:lnTo>
                  <a:lnTo>
                    <a:pt x="2126" y="850"/>
                  </a:lnTo>
                  <a:lnTo>
                    <a:pt x="2027" y="764"/>
                  </a:lnTo>
                  <a:lnTo>
                    <a:pt x="1931" y="685"/>
                  </a:lnTo>
                  <a:lnTo>
                    <a:pt x="1837" y="611"/>
                  </a:lnTo>
                  <a:lnTo>
                    <a:pt x="1744" y="543"/>
                  </a:lnTo>
                  <a:lnTo>
                    <a:pt x="1654" y="478"/>
                  </a:lnTo>
                  <a:lnTo>
                    <a:pt x="1565" y="419"/>
                  </a:lnTo>
                  <a:lnTo>
                    <a:pt x="1477" y="364"/>
                  </a:lnTo>
                  <a:lnTo>
                    <a:pt x="1391" y="314"/>
                  </a:lnTo>
                  <a:lnTo>
                    <a:pt x="1305" y="268"/>
                  </a:lnTo>
                  <a:lnTo>
                    <a:pt x="1222" y="226"/>
                  </a:lnTo>
                  <a:lnTo>
                    <a:pt x="1139" y="188"/>
                  </a:lnTo>
                  <a:lnTo>
                    <a:pt x="1057" y="154"/>
                  </a:lnTo>
                  <a:lnTo>
                    <a:pt x="976" y="125"/>
                  </a:lnTo>
                  <a:lnTo>
                    <a:pt x="894" y="99"/>
                  </a:lnTo>
                  <a:lnTo>
                    <a:pt x="814" y="75"/>
                  </a:lnTo>
                  <a:lnTo>
                    <a:pt x="735" y="55"/>
                  </a:lnTo>
                  <a:lnTo>
                    <a:pt x="654" y="39"/>
                  </a:lnTo>
                  <a:lnTo>
                    <a:pt x="574" y="26"/>
                  </a:lnTo>
                  <a:lnTo>
                    <a:pt x="493" y="16"/>
                  </a:lnTo>
                  <a:lnTo>
                    <a:pt x="412" y="8"/>
                  </a:lnTo>
                  <a:lnTo>
                    <a:pt x="332" y="4"/>
                  </a:lnTo>
                  <a:lnTo>
                    <a:pt x="250" y="0"/>
                  </a:lnTo>
                  <a:lnTo>
                    <a:pt x="168" y="0"/>
                  </a:lnTo>
                  <a:lnTo>
                    <a:pt x="85" y="4"/>
                  </a:lnTo>
                  <a:lnTo>
                    <a:pt x="0" y="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760849" name="Freeform 17"/>
            <p:cNvSpPr>
              <a:spLocks/>
            </p:cNvSpPr>
            <p:nvPr userDrawn="1"/>
          </p:nvSpPr>
          <p:spPr bwMode="auto">
            <a:xfrm>
              <a:off x="403" y="829"/>
              <a:ext cx="5205" cy="1124"/>
            </a:xfrm>
            <a:custGeom>
              <a:avLst/>
              <a:gdLst/>
              <a:ahLst/>
              <a:cxnLst>
                <a:cxn ang="0">
                  <a:pos x="5205" y="1868"/>
                </a:cxn>
                <a:cxn ang="0">
                  <a:pos x="5161" y="1910"/>
                </a:cxn>
                <a:cxn ang="0">
                  <a:pos x="5105" y="1956"/>
                </a:cxn>
                <a:cxn ang="0">
                  <a:pos x="5030" y="2011"/>
                </a:cxn>
                <a:cxn ang="0">
                  <a:pos x="4936" y="2069"/>
                </a:cxn>
                <a:cxn ang="0">
                  <a:pos x="4822" y="2127"/>
                </a:cxn>
                <a:cxn ang="0">
                  <a:pos x="4693" y="2178"/>
                </a:cxn>
                <a:cxn ang="0">
                  <a:pos x="4621" y="2201"/>
                </a:cxn>
                <a:cxn ang="0">
                  <a:pos x="4546" y="2219"/>
                </a:cxn>
                <a:cxn ang="0">
                  <a:pos x="4467" y="2235"/>
                </a:cxn>
                <a:cxn ang="0">
                  <a:pos x="4385" y="2245"/>
                </a:cxn>
                <a:cxn ang="0">
                  <a:pos x="4299" y="2250"/>
                </a:cxn>
                <a:cxn ang="0">
                  <a:pos x="4208" y="2250"/>
                </a:cxn>
                <a:cxn ang="0">
                  <a:pos x="4117" y="2241"/>
                </a:cxn>
                <a:cxn ang="0">
                  <a:pos x="4020" y="2227"/>
                </a:cxn>
                <a:cxn ang="0">
                  <a:pos x="3921" y="2206"/>
                </a:cxn>
                <a:cxn ang="0">
                  <a:pos x="3820" y="2175"/>
                </a:cxn>
                <a:cxn ang="0">
                  <a:pos x="3714" y="2135"/>
                </a:cxn>
                <a:cxn ang="0">
                  <a:pos x="3607" y="2086"/>
                </a:cxn>
                <a:cxn ang="0">
                  <a:pos x="3497" y="2027"/>
                </a:cxn>
                <a:cxn ang="0">
                  <a:pos x="3385" y="1957"/>
                </a:cxn>
                <a:cxn ang="0">
                  <a:pos x="3270" y="1875"/>
                </a:cxn>
                <a:cxn ang="0">
                  <a:pos x="3153" y="1781"/>
                </a:cxn>
                <a:cxn ang="0">
                  <a:pos x="3035" y="1675"/>
                </a:cxn>
                <a:cxn ang="0">
                  <a:pos x="2914" y="1555"/>
                </a:cxn>
                <a:cxn ang="0">
                  <a:pos x="2795" y="1431"/>
                </a:cxn>
                <a:cxn ang="0">
                  <a:pos x="2564" y="1202"/>
                </a:cxn>
                <a:cxn ang="0">
                  <a:pos x="2346" y="997"/>
                </a:cxn>
                <a:cxn ang="0">
                  <a:pos x="2140" y="816"/>
                </a:cxn>
                <a:cxn ang="0">
                  <a:pos x="1941" y="654"/>
                </a:cxn>
                <a:cxn ang="0">
                  <a:pos x="1752" y="514"/>
                </a:cxn>
                <a:cxn ang="0">
                  <a:pos x="1570" y="394"/>
                </a:cxn>
                <a:cxn ang="0">
                  <a:pos x="1395" y="293"/>
                </a:cxn>
                <a:cxn ang="0">
                  <a:pos x="1226" y="207"/>
                </a:cxn>
                <a:cxn ang="0">
                  <a:pos x="1059" y="139"/>
                </a:cxn>
                <a:cxn ang="0">
                  <a:pos x="897" y="86"/>
                </a:cxn>
                <a:cxn ang="0">
                  <a:pos x="734" y="45"/>
                </a:cxn>
                <a:cxn ang="0">
                  <a:pos x="575" y="20"/>
                </a:cxn>
                <a:cxn ang="0">
                  <a:pos x="414" y="5"/>
                </a:cxn>
                <a:cxn ang="0">
                  <a:pos x="250" y="0"/>
                </a:cxn>
                <a:cxn ang="0">
                  <a:pos x="85" y="7"/>
                </a:cxn>
              </a:cxnLst>
              <a:rect l="0" t="0" r="r" b="b"/>
              <a:pathLst>
                <a:path w="5205" h="2250">
                  <a:moveTo>
                    <a:pt x="5205" y="1868"/>
                  </a:moveTo>
                  <a:lnTo>
                    <a:pt x="5205" y="1868"/>
                  </a:lnTo>
                  <a:lnTo>
                    <a:pt x="5194" y="1880"/>
                  </a:lnTo>
                  <a:lnTo>
                    <a:pt x="5161" y="1910"/>
                  </a:lnTo>
                  <a:lnTo>
                    <a:pt x="5136" y="1931"/>
                  </a:lnTo>
                  <a:lnTo>
                    <a:pt x="5105" y="1956"/>
                  </a:lnTo>
                  <a:lnTo>
                    <a:pt x="5071" y="1981"/>
                  </a:lnTo>
                  <a:lnTo>
                    <a:pt x="5030" y="2011"/>
                  </a:lnTo>
                  <a:lnTo>
                    <a:pt x="4984" y="2040"/>
                  </a:lnTo>
                  <a:lnTo>
                    <a:pt x="4936" y="2069"/>
                  </a:lnTo>
                  <a:lnTo>
                    <a:pt x="4882" y="2098"/>
                  </a:lnTo>
                  <a:lnTo>
                    <a:pt x="4822" y="2127"/>
                  </a:lnTo>
                  <a:lnTo>
                    <a:pt x="4760" y="2153"/>
                  </a:lnTo>
                  <a:lnTo>
                    <a:pt x="4693" y="2178"/>
                  </a:lnTo>
                  <a:lnTo>
                    <a:pt x="4657" y="2190"/>
                  </a:lnTo>
                  <a:lnTo>
                    <a:pt x="4621" y="2201"/>
                  </a:lnTo>
                  <a:lnTo>
                    <a:pt x="4585" y="2211"/>
                  </a:lnTo>
                  <a:lnTo>
                    <a:pt x="4546" y="2219"/>
                  </a:lnTo>
                  <a:lnTo>
                    <a:pt x="4507" y="2227"/>
                  </a:lnTo>
                  <a:lnTo>
                    <a:pt x="4467" y="2235"/>
                  </a:lnTo>
                  <a:lnTo>
                    <a:pt x="4426" y="2240"/>
                  </a:lnTo>
                  <a:lnTo>
                    <a:pt x="4385" y="2245"/>
                  </a:lnTo>
                  <a:lnTo>
                    <a:pt x="4342" y="2248"/>
                  </a:lnTo>
                  <a:lnTo>
                    <a:pt x="4299" y="2250"/>
                  </a:lnTo>
                  <a:lnTo>
                    <a:pt x="4254" y="2250"/>
                  </a:lnTo>
                  <a:lnTo>
                    <a:pt x="4208" y="2250"/>
                  </a:lnTo>
                  <a:lnTo>
                    <a:pt x="4163" y="2246"/>
                  </a:lnTo>
                  <a:lnTo>
                    <a:pt x="4117" y="2241"/>
                  </a:lnTo>
                  <a:lnTo>
                    <a:pt x="4068" y="2235"/>
                  </a:lnTo>
                  <a:lnTo>
                    <a:pt x="4020" y="2227"/>
                  </a:lnTo>
                  <a:lnTo>
                    <a:pt x="3971" y="2217"/>
                  </a:lnTo>
                  <a:lnTo>
                    <a:pt x="3921" y="2206"/>
                  </a:lnTo>
                  <a:lnTo>
                    <a:pt x="3871" y="2191"/>
                  </a:lnTo>
                  <a:lnTo>
                    <a:pt x="3820" y="2175"/>
                  </a:lnTo>
                  <a:lnTo>
                    <a:pt x="3767" y="2156"/>
                  </a:lnTo>
                  <a:lnTo>
                    <a:pt x="3714" y="2135"/>
                  </a:lnTo>
                  <a:lnTo>
                    <a:pt x="3661" y="2112"/>
                  </a:lnTo>
                  <a:lnTo>
                    <a:pt x="3607" y="2086"/>
                  </a:lnTo>
                  <a:lnTo>
                    <a:pt x="3553" y="2057"/>
                  </a:lnTo>
                  <a:lnTo>
                    <a:pt x="3497" y="2027"/>
                  </a:lnTo>
                  <a:lnTo>
                    <a:pt x="3442" y="1993"/>
                  </a:lnTo>
                  <a:lnTo>
                    <a:pt x="3385" y="1957"/>
                  </a:lnTo>
                  <a:lnTo>
                    <a:pt x="3328" y="1917"/>
                  </a:lnTo>
                  <a:lnTo>
                    <a:pt x="3270" y="1875"/>
                  </a:lnTo>
                  <a:lnTo>
                    <a:pt x="3213" y="1830"/>
                  </a:lnTo>
                  <a:lnTo>
                    <a:pt x="3153" y="1781"/>
                  </a:lnTo>
                  <a:lnTo>
                    <a:pt x="3095" y="1730"/>
                  </a:lnTo>
                  <a:lnTo>
                    <a:pt x="3035" y="1675"/>
                  </a:lnTo>
                  <a:lnTo>
                    <a:pt x="2975" y="1617"/>
                  </a:lnTo>
                  <a:lnTo>
                    <a:pt x="2914" y="1555"/>
                  </a:lnTo>
                  <a:lnTo>
                    <a:pt x="2914" y="1555"/>
                  </a:lnTo>
                  <a:lnTo>
                    <a:pt x="2795" y="1431"/>
                  </a:lnTo>
                  <a:lnTo>
                    <a:pt x="2678" y="1313"/>
                  </a:lnTo>
                  <a:lnTo>
                    <a:pt x="2564" y="1202"/>
                  </a:lnTo>
                  <a:lnTo>
                    <a:pt x="2453" y="1097"/>
                  </a:lnTo>
                  <a:lnTo>
                    <a:pt x="2346" y="997"/>
                  </a:lnTo>
                  <a:lnTo>
                    <a:pt x="2241" y="903"/>
                  </a:lnTo>
                  <a:lnTo>
                    <a:pt x="2140" y="816"/>
                  </a:lnTo>
                  <a:lnTo>
                    <a:pt x="2040" y="732"/>
                  </a:lnTo>
                  <a:lnTo>
                    <a:pt x="1941" y="654"/>
                  </a:lnTo>
                  <a:lnTo>
                    <a:pt x="1847" y="582"/>
                  </a:lnTo>
                  <a:lnTo>
                    <a:pt x="1752" y="514"/>
                  </a:lnTo>
                  <a:lnTo>
                    <a:pt x="1661" y="452"/>
                  </a:lnTo>
                  <a:lnTo>
                    <a:pt x="1570" y="394"/>
                  </a:lnTo>
                  <a:lnTo>
                    <a:pt x="1483" y="341"/>
                  </a:lnTo>
                  <a:lnTo>
                    <a:pt x="1395" y="293"/>
                  </a:lnTo>
                  <a:lnTo>
                    <a:pt x="1311" y="247"/>
                  </a:lnTo>
                  <a:lnTo>
                    <a:pt x="1226" y="207"/>
                  </a:lnTo>
                  <a:lnTo>
                    <a:pt x="1143" y="171"/>
                  </a:lnTo>
                  <a:lnTo>
                    <a:pt x="1059" y="139"/>
                  </a:lnTo>
                  <a:lnTo>
                    <a:pt x="977" y="110"/>
                  </a:lnTo>
                  <a:lnTo>
                    <a:pt x="897" y="86"/>
                  </a:lnTo>
                  <a:lnTo>
                    <a:pt x="815" y="63"/>
                  </a:lnTo>
                  <a:lnTo>
                    <a:pt x="734" y="45"/>
                  </a:lnTo>
                  <a:lnTo>
                    <a:pt x="655" y="31"/>
                  </a:lnTo>
                  <a:lnTo>
                    <a:pt x="575" y="20"/>
                  </a:lnTo>
                  <a:lnTo>
                    <a:pt x="494" y="10"/>
                  </a:lnTo>
                  <a:lnTo>
                    <a:pt x="414" y="5"/>
                  </a:lnTo>
                  <a:lnTo>
                    <a:pt x="332" y="2"/>
                  </a:lnTo>
                  <a:lnTo>
                    <a:pt x="250" y="0"/>
                  </a:lnTo>
                  <a:lnTo>
                    <a:pt x="168" y="2"/>
                  </a:lnTo>
                  <a:lnTo>
                    <a:pt x="85" y="7"/>
                  </a:lnTo>
                  <a:lnTo>
                    <a:pt x="0" y="13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760850" name="Freeform 18"/>
            <p:cNvSpPr>
              <a:spLocks/>
            </p:cNvSpPr>
            <p:nvPr userDrawn="1"/>
          </p:nvSpPr>
          <p:spPr bwMode="auto">
            <a:xfrm>
              <a:off x="418" y="850"/>
              <a:ext cx="5233" cy="1090"/>
            </a:xfrm>
            <a:custGeom>
              <a:avLst/>
              <a:gdLst/>
              <a:ahLst/>
              <a:cxnLst>
                <a:cxn ang="0">
                  <a:pos x="5233" y="1778"/>
                </a:cxn>
                <a:cxn ang="0">
                  <a:pos x="5189" y="1822"/>
                </a:cxn>
                <a:cxn ang="0">
                  <a:pos x="5133" y="1867"/>
                </a:cxn>
                <a:cxn ang="0">
                  <a:pos x="5060" y="1923"/>
                </a:cxn>
                <a:cxn ang="0">
                  <a:pos x="4965" y="1985"/>
                </a:cxn>
                <a:cxn ang="0">
                  <a:pos x="4854" y="2044"/>
                </a:cxn>
                <a:cxn ang="0">
                  <a:pos x="4725" y="2099"/>
                </a:cxn>
                <a:cxn ang="0">
                  <a:pos x="4654" y="2122"/>
                </a:cxn>
                <a:cxn ang="0">
                  <a:pos x="4579" y="2143"/>
                </a:cxn>
                <a:cxn ang="0">
                  <a:pos x="4500" y="2159"/>
                </a:cxn>
                <a:cxn ang="0">
                  <a:pos x="4418" y="2172"/>
                </a:cxn>
                <a:cxn ang="0">
                  <a:pos x="4332" y="2178"/>
                </a:cxn>
                <a:cxn ang="0">
                  <a:pos x="4242" y="2180"/>
                </a:cxn>
                <a:cxn ang="0">
                  <a:pos x="4149" y="2174"/>
                </a:cxn>
                <a:cxn ang="0">
                  <a:pos x="4053" y="2162"/>
                </a:cxn>
                <a:cxn ang="0">
                  <a:pos x="3953" y="2141"/>
                </a:cxn>
                <a:cxn ang="0">
                  <a:pos x="3852" y="2114"/>
                </a:cxn>
                <a:cxn ang="0">
                  <a:pos x="3746" y="2075"/>
                </a:cxn>
                <a:cxn ang="0">
                  <a:pos x="3638" y="2028"/>
                </a:cxn>
                <a:cxn ang="0">
                  <a:pos x="3527" y="1972"/>
                </a:cxn>
                <a:cxn ang="0">
                  <a:pos x="3414" y="1902"/>
                </a:cxn>
                <a:cxn ang="0">
                  <a:pos x="3298" y="1823"/>
                </a:cxn>
                <a:cxn ang="0">
                  <a:pos x="3180" y="1731"/>
                </a:cxn>
                <a:cxn ang="0">
                  <a:pos x="3059" y="1626"/>
                </a:cxn>
                <a:cxn ang="0">
                  <a:pos x="2937" y="1508"/>
                </a:cxn>
                <a:cxn ang="0">
                  <a:pos x="2816" y="1387"/>
                </a:cxn>
                <a:cxn ang="0">
                  <a:pos x="2581" y="1161"/>
                </a:cxn>
                <a:cxn ang="0">
                  <a:pos x="2361" y="959"/>
                </a:cxn>
                <a:cxn ang="0">
                  <a:pos x="2151" y="780"/>
                </a:cxn>
                <a:cxn ang="0">
                  <a:pos x="1951" y="624"/>
                </a:cxn>
                <a:cxn ang="0">
                  <a:pos x="1759" y="486"/>
                </a:cxn>
                <a:cxn ang="0">
                  <a:pos x="1576" y="370"/>
                </a:cxn>
                <a:cxn ang="0">
                  <a:pos x="1400" y="270"/>
                </a:cxn>
                <a:cxn ang="0">
                  <a:pos x="1229" y="189"/>
                </a:cxn>
                <a:cxn ang="0">
                  <a:pos x="1061" y="123"/>
                </a:cxn>
                <a:cxn ang="0">
                  <a:pos x="897" y="73"/>
                </a:cxn>
                <a:cxn ang="0">
                  <a:pos x="736" y="36"/>
                </a:cxn>
                <a:cxn ang="0">
                  <a:pos x="575" y="13"/>
                </a:cxn>
                <a:cxn ang="0">
                  <a:pos x="413" y="2"/>
                </a:cxn>
                <a:cxn ang="0">
                  <a:pos x="250" y="2"/>
                </a:cxn>
                <a:cxn ang="0">
                  <a:pos x="85" y="10"/>
                </a:cxn>
              </a:cxnLst>
              <a:rect l="0" t="0" r="r" b="b"/>
              <a:pathLst>
                <a:path w="5233" h="2180">
                  <a:moveTo>
                    <a:pt x="5233" y="1778"/>
                  </a:moveTo>
                  <a:lnTo>
                    <a:pt x="5233" y="1778"/>
                  </a:lnTo>
                  <a:lnTo>
                    <a:pt x="5222" y="1789"/>
                  </a:lnTo>
                  <a:lnTo>
                    <a:pt x="5189" y="1822"/>
                  </a:lnTo>
                  <a:lnTo>
                    <a:pt x="5164" y="1843"/>
                  </a:lnTo>
                  <a:lnTo>
                    <a:pt x="5133" y="1867"/>
                  </a:lnTo>
                  <a:lnTo>
                    <a:pt x="5099" y="1894"/>
                  </a:lnTo>
                  <a:lnTo>
                    <a:pt x="5060" y="1923"/>
                  </a:lnTo>
                  <a:lnTo>
                    <a:pt x="5015" y="1954"/>
                  </a:lnTo>
                  <a:lnTo>
                    <a:pt x="4965" y="1985"/>
                  </a:lnTo>
                  <a:lnTo>
                    <a:pt x="4913" y="2014"/>
                  </a:lnTo>
                  <a:lnTo>
                    <a:pt x="4854" y="2044"/>
                  </a:lnTo>
                  <a:lnTo>
                    <a:pt x="4792" y="2072"/>
                  </a:lnTo>
                  <a:lnTo>
                    <a:pt x="4725" y="2099"/>
                  </a:lnTo>
                  <a:lnTo>
                    <a:pt x="4689" y="2111"/>
                  </a:lnTo>
                  <a:lnTo>
                    <a:pt x="4654" y="2122"/>
                  </a:lnTo>
                  <a:lnTo>
                    <a:pt x="4617" y="2133"/>
                  </a:lnTo>
                  <a:lnTo>
                    <a:pt x="4579" y="2143"/>
                  </a:lnTo>
                  <a:lnTo>
                    <a:pt x="4540" y="2153"/>
                  </a:lnTo>
                  <a:lnTo>
                    <a:pt x="4500" y="2159"/>
                  </a:lnTo>
                  <a:lnTo>
                    <a:pt x="4460" y="2167"/>
                  </a:lnTo>
                  <a:lnTo>
                    <a:pt x="4418" y="2172"/>
                  </a:lnTo>
                  <a:lnTo>
                    <a:pt x="4375" y="2175"/>
                  </a:lnTo>
                  <a:lnTo>
                    <a:pt x="4332" y="2178"/>
                  </a:lnTo>
                  <a:lnTo>
                    <a:pt x="4288" y="2180"/>
                  </a:lnTo>
                  <a:lnTo>
                    <a:pt x="4242" y="2180"/>
                  </a:lnTo>
                  <a:lnTo>
                    <a:pt x="4196" y="2178"/>
                  </a:lnTo>
                  <a:lnTo>
                    <a:pt x="4149" y="2174"/>
                  </a:lnTo>
                  <a:lnTo>
                    <a:pt x="4102" y="2169"/>
                  </a:lnTo>
                  <a:lnTo>
                    <a:pt x="4053" y="2162"/>
                  </a:lnTo>
                  <a:lnTo>
                    <a:pt x="4003" y="2153"/>
                  </a:lnTo>
                  <a:lnTo>
                    <a:pt x="3953" y="2141"/>
                  </a:lnTo>
                  <a:lnTo>
                    <a:pt x="3903" y="2128"/>
                  </a:lnTo>
                  <a:lnTo>
                    <a:pt x="3852" y="2114"/>
                  </a:lnTo>
                  <a:lnTo>
                    <a:pt x="3799" y="2096"/>
                  </a:lnTo>
                  <a:lnTo>
                    <a:pt x="3746" y="2075"/>
                  </a:lnTo>
                  <a:lnTo>
                    <a:pt x="3692" y="2054"/>
                  </a:lnTo>
                  <a:lnTo>
                    <a:pt x="3638" y="2028"/>
                  </a:lnTo>
                  <a:lnTo>
                    <a:pt x="3582" y="2001"/>
                  </a:lnTo>
                  <a:lnTo>
                    <a:pt x="3527" y="1972"/>
                  </a:lnTo>
                  <a:lnTo>
                    <a:pt x="3471" y="1938"/>
                  </a:lnTo>
                  <a:lnTo>
                    <a:pt x="3414" y="1902"/>
                  </a:lnTo>
                  <a:lnTo>
                    <a:pt x="3356" y="1865"/>
                  </a:lnTo>
                  <a:lnTo>
                    <a:pt x="3298" y="1823"/>
                  </a:lnTo>
                  <a:lnTo>
                    <a:pt x="3239" y="1778"/>
                  </a:lnTo>
                  <a:lnTo>
                    <a:pt x="3180" y="1731"/>
                  </a:lnTo>
                  <a:lnTo>
                    <a:pt x="3120" y="1681"/>
                  </a:lnTo>
                  <a:lnTo>
                    <a:pt x="3059" y="1626"/>
                  </a:lnTo>
                  <a:lnTo>
                    <a:pt x="2999" y="1570"/>
                  </a:lnTo>
                  <a:lnTo>
                    <a:pt x="2937" y="1508"/>
                  </a:lnTo>
                  <a:lnTo>
                    <a:pt x="2937" y="1508"/>
                  </a:lnTo>
                  <a:lnTo>
                    <a:pt x="2816" y="1387"/>
                  </a:lnTo>
                  <a:lnTo>
                    <a:pt x="2697" y="1271"/>
                  </a:lnTo>
                  <a:lnTo>
                    <a:pt x="2581" y="1161"/>
                  </a:lnTo>
                  <a:lnTo>
                    <a:pt x="2470" y="1058"/>
                  </a:lnTo>
                  <a:lnTo>
                    <a:pt x="2361" y="959"/>
                  </a:lnTo>
                  <a:lnTo>
                    <a:pt x="2255" y="867"/>
                  </a:lnTo>
                  <a:lnTo>
                    <a:pt x="2151" y="780"/>
                  </a:lnTo>
                  <a:lnTo>
                    <a:pt x="2050" y="699"/>
                  </a:lnTo>
                  <a:lnTo>
                    <a:pt x="1951" y="624"/>
                  </a:lnTo>
                  <a:lnTo>
                    <a:pt x="1854" y="552"/>
                  </a:lnTo>
                  <a:lnTo>
                    <a:pt x="1759" y="486"/>
                  </a:lnTo>
                  <a:lnTo>
                    <a:pt x="1668" y="427"/>
                  </a:lnTo>
                  <a:lnTo>
                    <a:pt x="1576" y="370"/>
                  </a:lnTo>
                  <a:lnTo>
                    <a:pt x="1487" y="318"/>
                  </a:lnTo>
                  <a:lnTo>
                    <a:pt x="1400" y="270"/>
                  </a:lnTo>
                  <a:lnTo>
                    <a:pt x="1314" y="228"/>
                  </a:lnTo>
                  <a:lnTo>
                    <a:pt x="1229" y="189"/>
                  </a:lnTo>
                  <a:lnTo>
                    <a:pt x="1144" y="154"/>
                  </a:lnTo>
                  <a:lnTo>
                    <a:pt x="1061" y="123"/>
                  </a:lnTo>
                  <a:lnTo>
                    <a:pt x="979" y="96"/>
                  </a:lnTo>
                  <a:lnTo>
                    <a:pt x="897" y="73"/>
                  </a:lnTo>
                  <a:lnTo>
                    <a:pt x="817" y="54"/>
                  </a:lnTo>
                  <a:lnTo>
                    <a:pt x="736" y="36"/>
                  </a:lnTo>
                  <a:lnTo>
                    <a:pt x="656" y="23"/>
                  </a:lnTo>
                  <a:lnTo>
                    <a:pt x="575" y="13"/>
                  </a:lnTo>
                  <a:lnTo>
                    <a:pt x="495" y="7"/>
                  </a:lnTo>
                  <a:lnTo>
                    <a:pt x="413" y="2"/>
                  </a:lnTo>
                  <a:lnTo>
                    <a:pt x="332" y="0"/>
                  </a:lnTo>
                  <a:lnTo>
                    <a:pt x="250" y="2"/>
                  </a:lnTo>
                  <a:lnTo>
                    <a:pt x="168" y="5"/>
                  </a:lnTo>
                  <a:lnTo>
                    <a:pt x="85" y="10"/>
                  </a:lnTo>
                  <a:lnTo>
                    <a:pt x="0" y="1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760851" name="Freeform 19"/>
            <p:cNvSpPr>
              <a:spLocks/>
            </p:cNvSpPr>
            <p:nvPr userDrawn="1"/>
          </p:nvSpPr>
          <p:spPr bwMode="auto">
            <a:xfrm>
              <a:off x="434" y="870"/>
              <a:ext cx="5259" cy="1056"/>
            </a:xfrm>
            <a:custGeom>
              <a:avLst/>
              <a:gdLst/>
              <a:ahLst/>
              <a:cxnLst>
                <a:cxn ang="0">
                  <a:pos x="5259" y="1687"/>
                </a:cxn>
                <a:cxn ang="0">
                  <a:pos x="5214" y="1731"/>
                </a:cxn>
                <a:cxn ang="0">
                  <a:pos x="5160" y="1779"/>
                </a:cxn>
                <a:cxn ang="0">
                  <a:pos x="5087" y="1837"/>
                </a:cxn>
                <a:cxn ang="0">
                  <a:pos x="4994" y="1900"/>
                </a:cxn>
                <a:cxn ang="0">
                  <a:pos x="4883" y="1963"/>
                </a:cxn>
                <a:cxn ang="0">
                  <a:pos x="4755" y="2020"/>
                </a:cxn>
                <a:cxn ang="0">
                  <a:pos x="4684" y="2045"/>
                </a:cxn>
                <a:cxn ang="0">
                  <a:pos x="4611" y="2068"/>
                </a:cxn>
                <a:cxn ang="0">
                  <a:pos x="4531" y="2086"/>
                </a:cxn>
                <a:cxn ang="0">
                  <a:pos x="4449" y="2100"/>
                </a:cxn>
                <a:cxn ang="0">
                  <a:pos x="4363" y="2108"/>
                </a:cxn>
                <a:cxn ang="0">
                  <a:pos x="4275" y="2112"/>
                </a:cxn>
                <a:cxn ang="0">
                  <a:pos x="4181" y="2107"/>
                </a:cxn>
                <a:cxn ang="0">
                  <a:pos x="4084" y="2097"/>
                </a:cxn>
                <a:cxn ang="0">
                  <a:pos x="3984" y="2079"/>
                </a:cxn>
                <a:cxn ang="0">
                  <a:pos x="3882" y="2052"/>
                </a:cxn>
                <a:cxn ang="0">
                  <a:pos x="3776" y="2016"/>
                </a:cxn>
                <a:cxn ang="0">
                  <a:pos x="3668" y="1971"/>
                </a:cxn>
                <a:cxn ang="0">
                  <a:pos x="3555" y="1916"/>
                </a:cxn>
                <a:cxn ang="0">
                  <a:pos x="3441" y="1850"/>
                </a:cxn>
                <a:cxn ang="0">
                  <a:pos x="3325" y="1773"/>
                </a:cxn>
                <a:cxn ang="0">
                  <a:pos x="3205" y="1682"/>
                </a:cxn>
                <a:cxn ang="0">
                  <a:pos x="3083" y="1579"/>
                </a:cxn>
                <a:cxn ang="0">
                  <a:pos x="2958" y="1463"/>
                </a:cxn>
                <a:cxn ang="0">
                  <a:pos x="2835" y="1343"/>
                </a:cxn>
                <a:cxn ang="0">
                  <a:pos x="2599" y="1122"/>
                </a:cxn>
                <a:cxn ang="0">
                  <a:pos x="2374" y="923"/>
                </a:cxn>
                <a:cxn ang="0">
                  <a:pos x="2161" y="747"/>
                </a:cxn>
                <a:cxn ang="0">
                  <a:pos x="1960" y="594"/>
                </a:cxn>
                <a:cxn ang="0">
                  <a:pos x="1767" y="460"/>
                </a:cxn>
                <a:cxn ang="0">
                  <a:pos x="1581" y="347"/>
                </a:cxn>
                <a:cxn ang="0">
                  <a:pos x="1403" y="250"/>
                </a:cxn>
                <a:cxn ang="0">
                  <a:pos x="1231" y="171"/>
                </a:cxn>
                <a:cxn ang="0">
                  <a:pos x="1063" y="109"/>
                </a:cxn>
                <a:cxn ang="0">
                  <a:pos x="898" y="63"/>
                </a:cxn>
                <a:cxn ang="0">
                  <a:pos x="735" y="29"/>
                </a:cxn>
                <a:cxn ang="0">
                  <a:pos x="574" y="8"/>
                </a:cxn>
                <a:cxn ang="0">
                  <a:pos x="412" y="0"/>
                </a:cxn>
                <a:cxn ang="0">
                  <a:pos x="249" y="3"/>
                </a:cxn>
                <a:cxn ang="0">
                  <a:pos x="84" y="16"/>
                </a:cxn>
              </a:cxnLst>
              <a:rect l="0" t="0" r="r" b="b"/>
              <a:pathLst>
                <a:path w="5259" h="2112">
                  <a:moveTo>
                    <a:pt x="5259" y="1687"/>
                  </a:moveTo>
                  <a:lnTo>
                    <a:pt x="5259" y="1687"/>
                  </a:lnTo>
                  <a:lnTo>
                    <a:pt x="5248" y="1698"/>
                  </a:lnTo>
                  <a:lnTo>
                    <a:pt x="5214" y="1731"/>
                  </a:lnTo>
                  <a:lnTo>
                    <a:pt x="5189" y="1753"/>
                  </a:lnTo>
                  <a:lnTo>
                    <a:pt x="5160" y="1779"/>
                  </a:lnTo>
                  <a:lnTo>
                    <a:pt x="5127" y="1806"/>
                  </a:lnTo>
                  <a:lnTo>
                    <a:pt x="5087" y="1837"/>
                  </a:lnTo>
                  <a:lnTo>
                    <a:pt x="5044" y="1868"/>
                  </a:lnTo>
                  <a:lnTo>
                    <a:pt x="4994" y="1900"/>
                  </a:lnTo>
                  <a:lnTo>
                    <a:pt x="4941" y="1931"/>
                  </a:lnTo>
                  <a:lnTo>
                    <a:pt x="4883" y="1963"/>
                  </a:lnTo>
                  <a:lnTo>
                    <a:pt x="4822" y="1992"/>
                  </a:lnTo>
                  <a:lnTo>
                    <a:pt x="4755" y="2020"/>
                  </a:lnTo>
                  <a:lnTo>
                    <a:pt x="4720" y="2033"/>
                  </a:lnTo>
                  <a:lnTo>
                    <a:pt x="4684" y="2045"/>
                  </a:lnTo>
                  <a:lnTo>
                    <a:pt x="4648" y="2057"/>
                  </a:lnTo>
                  <a:lnTo>
                    <a:pt x="4611" y="2068"/>
                  </a:lnTo>
                  <a:lnTo>
                    <a:pt x="4572" y="2078"/>
                  </a:lnTo>
                  <a:lnTo>
                    <a:pt x="4531" y="2086"/>
                  </a:lnTo>
                  <a:lnTo>
                    <a:pt x="4491" y="2094"/>
                  </a:lnTo>
                  <a:lnTo>
                    <a:pt x="4449" y="2100"/>
                  </a:lnTo>
                  <a:lnTo>
                    <a:pt x="4406" y="2105"/>
                  </a:lnTo>
                  <a:lnTo>
                    <a:pt x="4363" y="2108"/>
                  </a:lnTo>
                  <a:lnTo>
                    <a:pt x="4319" y="2110"/>
                  </a:lnTo>
                  <a:lnTo>
                    <a:pt x="4275" y="2112"/>
                  </a:lnTo>
                  <a:lnTo>
                    <a:pt x="4227" y="2110"/>
                  </a:lnTo>
                  <a:lnTo>
                    <a:pt x="4181" y="2107"/>
                  </a:lnTo>
                  <a:lnTo>
                    <a:pt x="4133" y="2104"/>
                  </a:lnTo>
                  <a:lnTo>
                    <a:pt x="4084" y="2097"/>
                  </a:lnTo>
                  <a:lnTo>
                    <a:pt x="4036" y="2089"/>
                  </a:lnTo>
                  <a:lnTo>
                    <a:pt x="3984" y="2079"/>
                  </a:lnTo>
                  <a:lnTo>
                    <a:pt x="3934" y="2066"/>
                  </a:lnTo>
                  <a:lnTo>
                    <a:pt x="3882" y="2052"/>
                  </a:lnTo>
                  <a:lnTo>
                    <a:pt x="3829" y="2036"/>
                  </a:lnTo>
                  <a:lnTo>
                    <a:pt x="3776" y="2016"/>
                  </a:lnTo>
                  <a:lnTo>
                    <a:pt x="3722" y="1995"/>
                  </a:lnTo>
                  <a:lnTo>
                    <a:pt x="3668" y="1971"/>
                  </a:lnTo>
                  <a:lnTo>
                    <a:pt x="3612" y="1945"/>
                  </a:lnTo>
                  <a:lnTo>
                    <a:pt x="3555" y="1916"/>
                  </a:lnTo>
                  <a:lnTo>
                    <a:pt x="3498" y="1884"/>
                  </a:lnTo>
                  <a:lnTo>
                    <a:pt x="3441" y="1850"/>
                  </a:lnTo>
                  <a:lnTo>
                    <a:pt x="3383" y="1813"/>
                  </a:lnTo>
                  <a:lnTo>
                    <a:pt x="3325" y="1773"/>
                  </a:lnTo>
                  <a:lnTo>
                    <a:pt x="3265" y="1729"/>
                  </a:lnTo>
                  <a:lnTo>
                    <a:pt x="3205" y="1682"/>
                  </a:lnTo>
                  <a:lnTo>
                    <a:pt x="3144" y="1632"/>
                  </a:lnTo>
                  <a:lnTo>
                    <a:pt x="3083" y="1579"/>
                  </a:lnTo>
                  <a:lnTo>
                    <a:pt x="3021" y="1522"/>
                  </a:lnTo>
                  <a:lnTo>
                    <a:pt x="2958" y="1463"/>
                  </a:lnTo>
                  <a:lnTo>
                    <a:pt x="2958" y="1463"/>
                  </a:lnTo>
                  <a:lnTo>
                    <a:pt x="2835" y="1343"/>
                  </a:lnTo>
                  <a:lnTo>
                    <a:pt x="2715" y="1228"/>
                  </a:lnTo>
                  <a:lnTo>
                    <a:pt x="2599" y="1122"/>
                  </a:lnTo>
                  <a:lnTo>
                    <a:pt x="2485" y="1020"/>
                  </a:lnTo>
                  <a:lnTo>
                    <a:pt x="2374" y="923"/>
                  </a:lnTo>
                  <a:lnTo>
                    <a:pt x="2267" y="833"/>
                  </a:lnTo>
                  <a:lnTo>
                    <a:pt x="2161" y="747"/>
                  </a:lnTo>
                  <a:lnTo>
                    <a:pt x="2060" y="668"/>
                  </a:lnTo>
                  <a:lnTo>
                    <a:pt x="1960" y="594"/>
                  </a:lnTo>
                  <a:lnTo>
                    <a:pt x="1861" y="524"/>
                  </a:lnTo>
                  <a:lnTo>
                    <a:pt x="1767" y="460"/>
                  </a:lnTo>
                  <a:lnTo>
                    <a:pt x="1673" y="400"/>
                  </a:lnTo>
                  <a:lnTo>
                    <a:pt x="1581" y="347"/>
                  </a:lnTo>
                  <a:lnTo>
                    <a:pt x="1492" y="297"/>
                  </a:lnTo>
                  <a:lnTo>
                    <a:pt x="1403" y="250"/>
                  </a:lnTo>
                  <a:lnTo>
                    <a:pt x="1316" y="210"/>
                  </a:lnTo>
                  <a:lnTo>
                    <a:pt x="1231" y="171"/>
                  </a:lnTo>
                  <a:lnTo>
                    <a:pt x="1146" y="138"/>
                  </a:lnTo>
                  <a:lnTo>
                    <a:pt x="1063" y="109"/>
                  </a:lnTo>
                  <a:lnTo>
                    <a:pt x="980" y="84"/>
                  </a:lnTo>
                  <a:lnTo>
                    <a:pt x="898" y="63"/>
                  </a:lnTo>
                  <a:lnTo>
                    <a:pt x="816" y="43"/>
                  </a:lnTo>
                  <a:lnTo>
                    <a:pt x="735" y="29"/>
                  </a:lnTo>
                  <a:lnTo>
                    <a:pt x="655" y="17"/>
                  </a:lnTo>
                  <a:lnTo>
                    <a:pt x="574" y="8"/>
                  </a:lnTo>
                  <a:lnTo>
                    <a:pt x="494" y="3"/>
                  </a:lnTo>
                  <a:lnTo>
                    <a:pt x="412" y="0"/>
                  </a:lnTo>
                  <a:lnTo>
                    <a:pt x="331" y="0"/>
                  </a:lnTo>
                  <a:lnTo>
                    <a:pt x="249" y="3"/>
                  </a:lnTo>
                  <a:lnTo>
                    <a:pt x="168" y="8"/>
                  </a:lnTo>
                  <a:lnTo>
                    <a:pt x="84" y="16"/>
                  </a:lnTo>
                  <a:lnTo>
                    <a:pt x="0" y="25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760852" name="Freeform 20"/>
            <p:cNvSpPr>
              <a:spLocks/>
            </p:cNvSpPr>
            <p:nvPr userDrawn="1"/>
          </p:nvSpPr>
          <p:spPr bwMode="auto">
            <a:xfrm>
              <a:off x="450" y="890"/>
              <a:ext cx="5283" cy="1021"/>
            </a:xfrm>
            <a:custGeom>
              <a:avLst/>
              <a:gdLst/>
              <a:ahLst/>
              <a:cxnLst>
                <a:cxn ang="0">
                  <a:pos x="5283" y="1597"/>
                </a:cxn>
                <a:cxn ang="0">
                  <a:pos x="5240" y="1642"/>
                </a:cxn>
                <a:cxn ang="0">
                  <a:pos x="5187" y="1691"/>
                </a:cxn>
                <a:cxn ang="0">
                  <a:pos x="5114" y="1750"/>
                </a:cxn>
                <a:cxn ang="0">
                  <a:pos x="5022" y="1817"/>
                </a:cxn>
                <a:cxn ang="0">
                  <a:pos x="4912" y="1881"/>
                </a:cxn>
                <a:cxn ang="0">
                  <a:pos x="4818" y="1928"/>
                </a:cxn>
                <a:cxn ang="0">
                  <a:pos x="4750" y="1955"/>
                </a:cxn>
                <a:cxn ang="0">
                  <a:pos x="4678" y="1981"/>
                </a:cxn>
                <a:cxn ang="0">
                  <a:pos x="4601" y="2002"/>
                </a:cxn>
                <a:cxn ang="0">
                  <a:pos x="4522" y="2020"/>
                </a:cxn>
                <a:cxn ang="0">
                  <a:pos x="4438" y="2033"/>
                </a:cxn>
                <a:cxn ang="0">
                  <a:pos x="4350" y="2041"/>
                </a:cxn>
                <a:cxn ang="0">
                  <a:pos x="4259" y="2043"/>
                </a:cxn>
                <a:cxn ang="0">
                  <a:pos x="4164" y="2038"/>
                </a:cxn>
                <a:cxn ang="0">
                  <a:pos x="4066" y="2025"/>
                </a:cxn>
                <a:cxn ang="0">
                  <a:pos x="3964" y="2005"/>
                </a:cxn>
                <a:cxn ang="0">
                  <a:pos x="3860" y="1976"/>
                </a:cxn>
                <a:cxn ang="0">
                  <a:pos x="3752" y="1938"/>
                </a:cxn>
                <a:cxn ang="0">
                  <a:pos x="3641" y="1889"/>
                </a:cxn>
                <a:cxn ang="0">
                  <a:pos x="3527" y="1831"/>
                </a:cxn>
                <a:cxn ang="0">
                  <a:pos x="3410" y="1760"/>
                </a:cxn>
                <a:cxn ang="0">
                  <a:pos x="3291" y="1679"/>
                </a:cxn>
                <a:cxn ang="0">
                  <a:pos x="3169" y="1584"/>
                </a:cxn>
                <a:cxn ang="0">
                  <a:pos x="3044" y="1477"/>
                </a:cxn>
                <a:cxn ang="0">
                  <a:pos x="2980" y="1418"/>
                </a:cxn>
                <a:cxn ang="0">
                  <a:pos x="2734" y="1188"/>
                </a:cxn>
                <a:cxn ang="0">
                  <a:pos x="2499" y="982"/>
                </a:cxn>
                <a:cxn ang="0">
                  <a:pos x="2279" y="799"/>
                </a:cxn>
                <a:cxn ang="0">
                  <a:pos x="2069" y="638"/>
                </a:cxn>
                <a:cxn ang="0">
                  <a:pos x="1869" y="497"/>
                </a:cxn>
                <a:cxn ang="0">
                  <a:pos x="1679" y="378"/>
                </a:cxn>
                <a:cxn ang="0">
                  <a:pos x="1496" y="276"/>
                </a:cxn>
                <a:cxn ang="0">
                  <a:pos x="1319" y="192"/>
                </a:cxn>
                <a:cxn ang="0">
                  <a:pos x="1148" y="124"/>
                </a:cxn>
                <a:cxn ang="0">
                  <a:pos x="980" y="73"/>
                </a:cxn>
                <a:cxn ang="0">
                  <a:pos x="817" y="36"/>
                </a:cxn>
                <a:cxn ang="0">
                  <a:pos x="654" y="11"/>
                </a:cxn>
                <a:cxn ang="0">
                  <a:pos x="493" y="2"/>
                </a:cxn>
                <a:cxn ang="0">
                  <a:pos x="331" y="2"/>
                </a:cxn>
                <a:cxn ang="0">
                  <a:pos x="167" y="13"/>
                </a:cxn>
                <a:cxn ang="0">
                  <a:pos x="0" y="34"/>
                </a:cxn>
              </a:cxnLst>
              <a:rect l="0" t="0" r="r" b="b"/>
              <a:pathLst>
                <a:path w="5283" h="2043">
                  <a:moveTo>
                    <a:pt x="5283" y="1597"/>
                  </a:moveTo>
                  <a:lnTo>
                    <a:pt x="5283" y="1597"/>
                  </a:lnTo>
                  <a:lnTo>
                    <a:pt x="5272" y="1608"/>
                  </a:lnTo>
                  <a:lnTo>
                    <a:pt x="5240" y="1642"/>
                  </a:lnTo>
                  <a:lnTo>
                    <a:pt x="5215" y="1665"/>
                  </a:lnTo>
                  <a:lnTo>
                    <a:pt x="5187" y="1691"/>
                  </a:lnTo>
                  <a:lnTo>
                    <a:pt x="5153" y="1720"/>
                  </a:lnTo>
                  <a:lnTo>
                    <a:pt x="5114" y="1750"/>
                  </a:lnTo>
                  <a:lnTo>
                    <a:pt x="5071" y="1783"/>
                  </a:lnTo>
                  <a:lnTo>
                    <a:pt x="5022" y="1817"/>
                  </a:lnTo>
                  <a:lnTo>
                    <a:pt x="4969" y="1849"/>
                  </a:lnTo>
                  <a:lnTo>
                    <a:pt x="4912" y="1881"/>
                  </a:lnTo>
                  <a:lnTo>
                    <a:pt x="4850" y="1912"/>
                  </a:lnTo>
                  <a:lnTo>
                    <a:pt x="4818" y="1928"/>
                  </a:lnTo>
                  <a:lnTo>
                    <a:pt x="4785" y="1942"/>
                  </a:lnTo>
                  <a:lnTo>
                    <a:pt x="4750" y="1955"/>
                  </a:lnTo>
                  <a:lnTo>
                    <a:pt x="4714" y="1968"/>
                  </a:lnTo>
                  <a:lnTo>
                    <a:pt x="4678" y="1981"/>
                  </a:lnTo>
                  <a:lnTo>
                    <a:pt x="4640" y="1993"/>
                  </a:lnTo>
                  <a:lnTo>
                    <a:pt x="4601" y="2002"/>
                  </a:lnTo>
                  <a:lnTo>
                    <a:pt x="4563" y="2012"/>
                  </a:lnTo>
                  <a:lnTo>
                    <a:pt x="4522" y="2020"/>
                  </a:lnTo>
                  <a:lnTo>
                    <a:pt x="4481" y="2028"/>
                  </a:lnTo>
                  <a:lnTo>
                    <a:pt x="4438" y="2033"/>
                  </a:lnTo>
                  <a:lnTo>
                    <a:pt x="4395" y="2038"/>
                  </a:lnTo>
                  <a:lnTo>
                    <a:pt x="4350" y="2041"/>
                  </a:lnTo>
                  <a:lnTo>
                    <a:pt x="4304" y="2043"/>
                  </a:lnTo>
                  <a:lnTo>
                    <a:pt x="4259" y="2043"/>
                  </a:lnTo>
                  <a:lnTo>
                    <a:pt x="4211" y="2041"/>
                  </a:lnTo>
                  <a:lnTo>
                    <a:pt x="4164" y="2038"/>
                  </a:lnTo>
                  <a:lnTo>
                    <a:pt x="4116" y="2033"/>
                  </a:lnTo>
                  <a:lnTo>
                    <a:pt x="4066" y="2025"/>
                  </a:lnTo>
                  <a:lnTo>
                    <a:pt x="4016" y="2017"/>
                  </a:lnTo>
                  <a:lnTo>
                    <a:pt x="3964" y="2005"/>
                  </a:lnTo>
                  <a:lnTo>
                    <a:pt x="3913" y="1991"/>
                  </a:lnTo>
                  <a:lnTo>
                    <a:pt x="3860" y="1976"/>
                  </a:lnTo>
                  <a:lnTo>
                    <a:pt x="3806" y="1959"/>
                  </a:lnTo>
                  <a:lnTo>
                    <a:pt x="3752" y="1938"/>
                  </a:lnTo>
                  <a:lnTo>
                    <a:pt x="3696" y="1915"/>
                  </a:lnTo>
                  <a:lnTo>
                    <a:pt x="3641" y="1889"/>
                  </a:lnTo>
                  <a:lnTo>
                    <a:pt x="3584" y="1862"/>
                  </a:lnTo>
                  <a:lnTo>
                    <a:pt x="3527" y="1831"/>
                  </a:lnTo>
                  <a:lnTo>
                    <a:pt x="3469" y="1797"/>
                  </a:lnTo>
                  <a:lnTo>
                    <a:pt x="3410" y="1760"/>
                  </a:lnTo>
                  <a:lnTo>
                    <a:pt x="3350" y="1721"/>
                  </a:lnTo>
                  <a:lnTo>
                    <a:pt x="3291" y="1679"/>
                  </a:lnTo>
                  <a:lnTo>
                    <a:pt x="3230" y="1634"/>
                  </a:lnTo>
                  <a:lnTo>
                    <a:pt x="3169" y="1584"/>
                  </a:lnTo>
                  <a:lnTo>
                    <a:pt x="3106" y="1532"/>
                  </a:lnTo>
                  <a:lnTo>
                    <a:pt x="3044" y="1477"/>
                  </a:lnTo>
                  <a:lnTo>
                    <a:pt x="2980" y="1418"/>
                  </a:lnTo>
                  <a:lnTo>
                    <a:pt x="2980" y="1418"/>
                  </a:lnTo>
                  <a:lnTo>
                    <a:pt x="2855" y="1300"/>
                  </a:lnTo>
                  <a:lnTo>
                    <a:pt x="2734" y="1188"/>
                  </a:lnTo>
                  <a:lnTo>
                    <a:pt x="2615" y="1082"/>
                  </a:lnTo>
                  <a:lnTo>
                    <a:pt x="2499" y="982"/>
                  </a:lnTo>
                  <a:lnTo>
                    <a:pt x="2388" y="888"/>
                  </a:lnTo>
                  <a:lnTo>
                    <a:pt x="2279" y="799"/>
                  </a:lnTo>
                  <a:lnTo>
                    <a:pt x="2173" y="715"/>
                  </a:lnTo>
                  <a:lnTo>
                    <a:pt x="2069" y="638"/>
                  </a:lnTo>
                  <a:lnTo>
                    <a:pt x="1968" y="565"/>
                  </a:lnTo>
                  <a:lnTo>
                    <a:pt x="1869" y="497"/>
                  </a:lnTo>
                  <a:lnTo>
                    <a:pt x="1773" y="434"/>
                  </a:lnTo>
                  <a:lnTo>
                    <a:pt x="1679" y="378"/>
                  </a:lnTo>
                  <a:lnTo>
                    <a:pt x="1586" y="325"/>
                  </a:lnTo>
                  <a:lnTo>
                    <a:pt x="1496" y="276"/>
                  </a:lnTo>
                  <a:lnTo>
                    <a:pt x="1407" y="231"/>
                  </a:lnTo>
                  <a:lnTo>
                    <a:pt x="1319" y="192"/>
                  </a:lnTo>
                  <a:lnTo>
                    <a:pt x="1233" y="155"/>
                  </a:lnTo>
                  <a:lnTo>
                    <a:pt x="1148" y="124"/>
                  </a:lnTo>
                  <a:lnTo>
                    <a:pt x="1064" y="97"/>
                  </a:lnTo>
                  <a:lnTo>
                    <a:pt x="980" y="73"/>
                  </a:lnTo>
                  <a:lnTo>
                    <a:pt x="899" y="52"/>
                  </a:lnTo>
                  <a:lnTo>
                    <a:pt x="817" y="36"/>
                  </a:lnTo>
                  <a:lnTo>
                    <a:pt x="736" y="23"/>
                  </a:lnTo>
                  <a:lnTo>
                    <a:pt x="654" y="11"/>
                  </a:lnTo>
                  <a:lnTo>
                    <a:pt x="574" y="5"/>
                  </a:lnTo>
                  <a:lnTo>
                    <a:pt x="493" y="2"/>
                  </a:lnTo>
                  <a:lnTo>
                    <a:pt x="413" y="0"/>
                  </a:lnTo>
                  <a:lnTo>
                    <a:pt x="331" y="2"/>
                  </a:lnTo>
                  <a:lnTo>
                    <a:pt x="250" y="6"/>
                  </a:lnTo>
                  <a:lnTo>
                    <a:pt x="167" y="13"/>
                  </a:lnTo>
                  <a:lnTo>
                    <a:pt x="85" y="23"/>
                  </a:lnTo>
                  <a:lnTo>
                    <a:pt x="0" y="3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760853" name="Freeform 21"/>
            <p:cNvSpPr>
              <a:spLocks/>
            </p:cNvSpPr>
            <p:nvPr userDrawn="1"/>
          </p:nvSpPr>
          <p:spPr bwMode="auto">
            <a:xfrm>
              <a:off x="467" y="910"/>
              <a:ext cx="5306" cy="988"/>
            </a:xfrm>
            <a:custGeom>
              <a:avLst/>
              <a:gdLst/>
              <a:ahLst/>
              <a:cxnLst>
                <a:cxn ang="0">
                  <a:pos x="5306" y="1505"/>
                </a:cxn>
                <a:cxn ang="0">
                  <a:pos x="5263" y="1552"/>
                </a:cxn>
                <a:cxn ang="0">
                  <a:pos x="5211" y="1602"/>
                </a:cxn>
                <a:cxn ang="0">
                  <a:pos x="5138" y="1663"/>
                </a:cxn>
                <a:cxn ang="0">
                  <a:pos x="5048" y="1731"/>
                </a:cxn>
                <a:cxn ang="0">
                  <a:pos x="4939" y="1799"/>
                </a:cxn>
                <a:cxn ang="0">
                  <a:pos x="4845" y="1848"/>
                </a:cxn>
                <a:cxn ang="0">
                  <a:pos x="4779" y="1877"/>
                </a:cxn>
                <a:cxn ang="0">
                  <a:pos x="4707" y="1904"/>
                </a:cxn>
                <a:cxn ang="0">
                  <a:pos x="4630" y="1928"/>
                </a:cxn>
                <a:cxn ang="0">
                  <a:pos x="4551" y="1948"/>
                </a:cxn>
                <a:cxn ang="0">
                  <a:pos x="4468" y="1962"/>
                </a:cxn>
                <a:cxn ang="0">
                  <a:pos x="4380" y="1972"/>
                </a:cxn>
                <a:cxn ang="0">
                  <a:pos x="4289" y="1975"/>
                </a:cxn>
                <a:cxn ang="0">
                  <a:pos x="4194" y="1972"/>
                </a:cxn>
                <a:cxn ang="0">
                  <a:pos x="4096" y="1961"/>
                </a:cxn>
                <a:cxn ang="0">
                  <a:pos x="3993" y="1943"/>
                </a:cxn>
                <a:cxn ang="0">
                  <a:pos x="3889" y="1915"/>
                </a:cxn>
                <a:cxn ang="0">
                  <a:pos x="3779" y="1880"/>
                </a:cxn>
                <a:cxn ang="0">
                  <a:pos x="3668" y="1833"/>
                </a:cxn>
                <a:cxn ang="0">
                  <a:pos x="3553" y="1777"/>
                </a:cxn>
                <a:cxn ang="0">
                  <a:pos x="3436" y="1709"/>
                </a:cxn>
                <a:cxn ang="0">
                  <a:pos x="3315" y="1630"/>
                </a:cxn>
                <a:cxn ang="0">
                  <a:pos x="3192" y="1536"/>
                </a:cxn>
                <a:cxn ang="0">
                  <a:pos x="3066" y="1431"/>
                </a:cxn>
                <a:cxn ang="0">
                  <a:pos x="3000" y="1373"/>
                </a:cxn>
                <a:cxn ang="0">
                  <a:pos x="2750" y="1147"/>
                </a:cxn>
                <a:cxn ang="0">
                  <a:pos x="2514" y="945"/>
                </a:cxn>
                <a:cxn ang="0">
                  <a:pos x="2291" y="766"/>
                </a:cxn>
                <a:cxn ang="0">
                  <a:pos x="2078" y="607"/>
                </a:cxn>
                <a:cxn ang="0">
                  <a:pos x="1876" y="470"/>
                </a:cxn>
                <a:cxn ang="0">
                  <a:pos x="1684" y="354"/>
                </a:cxn>
                <a:cxn ang="0">
                  <a:pos x="1499" y="255"/>
                </a:cxn>
                <a:cxn ang="0">
                  <a:pos x="1322" y="175"/>
                </a:cxn>
                <a:cxn ang="0">
                  <a:pos x="1149" y="110"/>
                </a:cxn>
                <a:cxn ang="0">
                  <a:pos x="981" y="62"/>
                </a:cxn>
                <a:cxn ang="0">
                  <a:pos x="816" y="28"/>
                </a:cxn>
                <a:cxn ang="0">
                  <a:pos x="654" y="7"/>
                </a:cxn>
                <a:cxn ang="0">
                  <a:pos x="493" y="0"/>
                </a:cxn>
                <a:cxn ang="0">
                  <a:pos x="330" y="4"/>
                </a:cxn>
                <a:cxn ang="0">
                  <a:pos x="166" y="18"/>
                </a:cxn>
                <a:cxn ang="0">
                  <a:pos x="0" y="42"/>
                </a:cxn>
              </a:cxnLst>
              <a:rect l="0" t="0" r="r" b="b"/>
              <a:pathLst>
                <a:path w="5306" h="1975">
                  <a:moveTo>
                    <a:pt x="5306" y="1505"/>
                  </a:moveTo>
                  <a:lnTo>
                    <a:pt x="5306" y="1505"/>
                  </a:lnTo>
                  <a:lnTo>
                    <a:pt x="5295" y="1518"/>
                  </a:lnTo>
                  <a:lnTo>
                    <a:pt x="5263" y="1552"/>
                  </a:lnTo>
                  <a:lnTo>
                    <a:pt x="5240" y="1576"/>
                  </a:lnTo>
                  <a:lnTo>
                    <a:pt x="5211" y="1602"/>
                  </a:lnTo>
                  <a:lnTo>
                    <a:pt x="5177" y="1633"/>
                  </a:lnTo>
                  <a:lnTo>
                    <a:pt x="5138" y="1663"/>
                  </a:lnTo>
                  <a:lnTo>
                    <a:pt x="5095" y="1697"/>
                  </a:lnTo>
                  <a:lnTo>
                    <a:pt x="5048" y="1731"/>
                  </a:lnTo>
                  <a:lnTo>
                    <a:pt x="4995" y="1765"/>
                  </a:lnTo>
                  <a:lnTo>
                    <a:pt x="4939" y="1799"/>
                  </a:lnTo>
                  <a:lnTo>
                    <a:pt x="4877" y="1831"/>
                  </a:lnTo>
                  <a:lnTo>
                    <a:pt x="4845" y="1848"/>
                  </a:lnTo>
                  <a:lnTo>
                    <a:pt x="4812" y="1862"/>
                  </a:lnTo>
                  <a:lnTo>
                    <a:pt x="4779" y="1877"/>
                  </a:lnTo>
                  <a:lnTo>
                    <a:pt x="4743" y="1891"/>
                  </a:lnTo>
                  <a:lnTo>
                    <a:pt x="4707" y="1904"/>
                  </a:lnTo>
                  <a:lnTo>
                    <a:pt x="4669" y="1917"/>
                  </a:lnTo>
                  <a:lnTo>
                    <a:pt x="4630" y="1928"/>
                  </a:lnTo>
                  <a:lnTo>
                    <a:pt x="4591" y="1938"/>
                  </a:lnTo>
                  <a:lnTo>
                    <a:pt x="4551" y="1948"/>
                  </a:lnTo>
                  <a:lnTo>
                    <a:pt x="4509" y="1956"/>
                  </a:lnTo>
                  <a:lnTo>
                    <a:pt x="4468" y="1962"/>
                  </a:lnTo>
                  <a:lnTo>
                    <a:pt x="4423" y="1967"/>
                  </a:lnTo>
                  <a:lnTo>
                    <a:pt x="4380" y="1972"/>
                  </a:lnTo>
                  <a:lnTo>
                    <a:pt x="4335" y="1974"/>
                  </a:lnTo>
                  <a:lnTo>
                    <a:pt x="4289" y="1975"/>
                  </a:lnTo>
                  <a:lnTo>
                    <a:pt x="4242" y="1974"/>
                  </a:lnTo>
                  <a:lnTo>
                    <a:pt x="4194" y="1972"/>
                  </a:lnTo>
                  <a:lnTo>
                    <a:pt x="4144" y="1967"/>
                  </a:lnTo>
                  <a:lnTo>
                    <a:pt x="4096" y="1961"/>
                  </a:lnTo>
                  <a:lnTo>
                    <a:pt x="4044" y="1953"/>
                  </a:lnTo>
                  <a:lnTo>
                    <a:pt x="3993" y="1943"/>
                  </a:lnTo>
                  <a:lnTo>
                    <a:pt x="3942" y="1930"/>
                  </a:lnTo>
                  <a:lnTo>
                    <a:pt x="3889" y="1915"/>
                  </a:lnTo>
                  <a:lnTo>
                    <a:pt x="3835" y="1899"/>
                  </a:lnTo>
                  <a:lnTo>
                    <a:pt x="3779" y="1880"/>
                  </a:lnTo>
                  <a:lnTo>
                    <a:pt x="3725" y="1857"/>
                  </a:lnTo>
                  <a:lnTo>
                    <a:pt x="3668" y="1833"/>
                  </a:lnTo>
                  <a:lnTo>
                    <a:pt x="3611" y="1806"/>
                  </a:lnTo>
                  <a:lnTo>
                    <a:pt x="3553" y="1777"/>
                  </a:lnTo>
                  <a:lnTo>
                    <a:pt x="3495" y="1744"/>
                  </a:lnTo>
                  <a:lnTo>
                    <a:pt x="3436" y="1709"/>
                  </a:lnTo>
                  <a:lnTo>
                    <a:pt x="3375" y="1670"/>
                  </a:lnTo>
                  <a:lnTo>
                    <a:pt x="3315" y="1630"/>
                  </a:lnTo>
                  <a:lnTo>
                    <a:pt x="3253" y="1584"/>
                  </a:lnTo>
                  <a:lnTo>
                    <a:pt x="3192" y="1536"/>
                  </a:lnTo>
                  <a:lnTo>
                    <a:pt x="3128" y="1486"/>
                  </a:lnTo>
                  <a:lnTo>
                    <a:pt x="3066" y="1431"/>
                  </a:lnTo>
                  <a:lnTo>
                    <a:pt x="3000" y="1373"/>
                  </a:lnTo>
                  <a:lnTo>
                    <a:pt x="3000" y="1373"/>
                  </a:lnTo>
                  <a:lnTo>
                    <a:pt x="2874" y="1257"/>
                  </a:lnTo>
                  <a:lnTo>
                    <a:pt x="2750" y="1147"/>
                  </a:lnTo>
                  <a:lnTo>
                    <a:pt x="2631" y="1043"/>
                  </a:lnTo>
                  <a:lnTo>
                    <a:pt x="2514" y="945"/>
                  </a:lnTo>
                  <a:lnTo>
                    <a:pt x="2400" y="853"/>
                  </a:lnTo>
                  <a:lnTo>
                    <a:pt x="2291" y="766"/>
                  </a:lnTo>
                  <a:lnTo>
                    <a:pt x="2182" y="683"/>
                  </a:lnTo>
                  <a:lnTo>
                    <a:pt x="2078" y="607"/>
                  </a:lnTo>
                  <a:lnTo>
                    <a:pt x="1976" y="536"/>
                  </a:lnTo>
                  <a:lnTo>
                    <a:pt x="1876" y="470"/>
                  </a:lnTo>
                  <a:lnTo>
                    <a:pt x="1778" y="410"/>
                  </a:lnTo>
                  <a:lnTo>
                    <a:pt x="1684" y="354"/>
                  </a:lnTo>
                  <a:lnTo>
                    <a:pt x="1591" y="302"/>
                  </a:lnTo>
                  <a:lnTo>
                    <a:pt x="1499" y="255"/>
                  </a:lnTo>
                  <a:lnTo>
                    <a:pt x="1409" y="212"/>
                  </a:lnTo>
                  <a:lnTo>
                    <a:pt x="1322" y="175"/>
                  </a:lnTo>
                  <a:lnTo>
                    <a:pt x="1234" y="141"/>
                  </a:lnTo>
                  <a:lnTo>
                    <a:pt x="1149" y="110"/>
                  </a:lnTo>
                  <a:lnTo>
                    <a:pt x="1065" y="84"/>
                  </a:lnTo>
                  <a:lnTo>
                    <a:pt x="981" y="62"/>
                  </a:lnTo>
                  <a:lnTo>
                    <a:pt x="898" y="42"/>
                  </a:lnTo>
                  <a:lnTo>
                    <a:pt x="816" y="28"/>
                  </a:lnTo>
                  <a:lnTo>
                    <a:pt x="736" y="17"/>
                  </a:lnTo>
                  <a:lnTo>
                    <a:pt x="654" y="7"/>
                  </a:lnTo>
                  <a:lnTo>
                    <a:pt x="573" y="2"/>
                  </a:lnTo>
                  <a:lnTo>
                    <a:pt x="493" y="0"/>
                  </a:lnTo>
                  <a:lnTo>
                    <a:pt x="412" y="0"/>
                  </a:lnTo>
                  <a:lnTo>
                    <a:pt x="330" y="4"/>
                  </a:lnTo>
                  <a:lnTo>
                    <a:pt x="248" y="10"/>
                  </a:lnTo>
                  <a:lnTo>
                    <a:pt x="166" y="18"/>
                  </a:lnTo>
                  <a:lnTo>
                    <a:pt x="85" y="29"/>
                  </a:lnTo>
                  <a:lnTo>
                    <a:pt x="0" y="4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760854" name="Freeform 22"/>
            <p:cNvSpPr>
              <a:spLocks/>
            </p:cNvSpPr>
            <p:nvPr userDrawn="1"/>
          </p:nvSpPr>
          <p:spPr bwMode="auto">
            <a:xfrm>
              <a:off x="485" y="930"/>
              <a:ext cx="5327" cy="953"/>
            </a:xfrm>
            <a:custGeom>
              <a:avLst/>
              <a:gdLst/>
              <a:ahLst/>
              <a:cxnLst>
                <a:cxn ang="0">
                  <a:pos x="5327" y="1416"/>
                </a:cxn>
                <a:cxn ang="0">
                  <a:pos x="5284" y="1463"/>
                </a:cxn>
                <a:cxn ang="0">
                  <a:pos x="5233" y="1515"/>
                </a:cxn>
                <a:cxn ang="0">
                  <a:pos x="5162" y="1578"/>
                </a:cxn>
                <a:cxn ang="0">
                  <a:pos x="5073" y="1647"/>
                </a:cxn>
                <a:cxn ang="0">
                  <a:pos x="4965" y="1718"/>
                </a:cxn>
                <a:cxn ang="0">
                  <a:pos x="4872" y="1768"/>
                </a:cxn>
                <a:cxn ang="0">
                  <a:pos x="4805" y="1799"/>
                </a:cxn>
                <a:cxn ang="0">
                  <a:pos x="4733" y="1828"/>
                </a:cxn>
                <a:cxn ang="0">
                  <a:pos x="4658" y="1854"/>
                </a:cxn>
                <a:cxn ang="0">
                  <a:pos x="4579" y="1875"/>
                </a:cxn>
                <a:cxn ang="0">
                  <a:pos x="4496" y="1891"/>
                </a:cxn>
                <a:cxn ang="0">
                  <a:pos x="4408" y="1902"/>
                </a:cxn>
                <a:cxn ang="0">
                  <a:pos x="4317" y="1907"/>
                </a:cxn>
                <a:cxn ang="0">
                  <a:pos x="4222" y="1907"/>
                </a:cxn>
                <a:cxn ang="0">
                  <a:pos x="4124" y="1897"/>
                </a:cxn>
                <a:cxn ang="0">
                  <a:pos x="4021" y="1881"/>
                </a:cxn>
                <a:cxn ang="0">
                  <a:pos x="3915" y="1857"/>
                </a:cxn>
                <a:cxn ang="0">
                  <a:pos x="3807" y="1821"/>
                </a:cxn>
                <a:cxn ang="0">
                  <a:pos x="3695" y="1778"/>
                </a:cxn>
                <a:cxn ang="0">
                  <a:pos x="3579" y="1723"/>
                </a:cxn>
                <a:cxn ang="0">
                  <a:pos x="3460" y="1657"/>
                </a:cxn>
                <a:cxn ang="0">
                  <a:pos x="3338" y="1579"/>
                </a:cxn>
                <a:cxn ang="0">
                  <a:pos x="3213" y="1489"/>
                </a:cxn>
                <a:cxn ang="0">
                  <a:pos x="3085" y="1386"/>
                </a:cxn>
                <a:cxn ang="0">
                  <a:pos x="3020" y="1329"/>
                </a:cxn>
                <a:cxn ang="0">
                  <a:pos x="2766" y="1108"/>
                </a:cxn>
                <a:cxn ang="0">
                  <a:pos x="2527" y="909"/>
                </a:cxn>
                <a:cxn ang="0">
                  <a:pos x="2301" y="733"/>
                </a:cxn>
                <a:cxn ang="0">
                  <a:pos x="2085" y="578"/>
                </a:cxn>
                <a:cxn ang="0">
                  <a:pos x="1883" y="446"/>
                </a:cxn>
                <a:cxn ang="0">
                  <a:pos x="1688" y="331"/>
                </a:cxn>
                <a:cxn ang="0">
                  <a:pos x="1502" y="236"/>
                </a:cxn>
                <a:cxn ang="0">
                  <a:pos x="1323" y="158"/>
                </a:cxn>
                <a:cxn ang="0">
                  <a:pos x="1150" y="97"/>
                </a:cxn>
                <a:cxn ang="0">
                  <a:pos x="982" y="52"/>
                </a:cxn>
                <a:cxn ang="0">
                  <a:pos x="816" y="21"/>
                </a:cxn>
                <a:cxn ang="0">
                  <a:pos x="654" y="5"/>
                </a:cxn>
                <a:cxn ang="0">
                  <a:pos x="491" y="0"/>
                </a:cxn>
                <a:cxn ang="0">
                  <a:pos x="329" y="7"/>
                </a:cxn>
                <a:cxn ang="0">
                  <a:pos x="167" y="24"/>
                </a:cxn>
                <a:cxn ang="0">
                  <a:pos x="0" y="53"/>
                </a:cxn>
              </a:cxnLst>
              <a:rect l="0" t="0" r="r" b="b"/>
              <a:pathLst>
                <a:path w="5327" h="1907">
                  <a:moveTo>
                    <a:pt x="5327" y="1416"/>
                  </a:moveTo>
                  <a:lnTo>
                    <a:pt x="5327" y="1416"/>
                  </a:lnTo>
                  <a:lnTo>
                    <a:pt x="5316" y="1429"/>
                  </a:lnTo>
                  <a:lnTo>
                    <a:pt x="5284" y="1463"/>
                  </a:lnTo>
                  <a:lnTo>
                    <a:pt x="5262" y="1487"/>
                  </a:lnTo>
                  <a:lnTo>
                    <a:pt x="5233" y="1515"/>
                  </a:lnTo>
                  <a:lnTo>
                    <a:pt x="5201" y="1545"/>
                  </a:lnTo>
                  <a:lnTo>
                    <a:pt x="5162" y="1578"/>
                  </a:lnTo>
                  <a:lnTo>
                    <a:pt x="5120" y="1612"/>
                  </a:lnTo>
                  <a:lnTo>
                    <a:pt x="5073" y="1647"/>
                  </a:lnTo>
                  <a:lnTo>
                    <a:pt x="5020" y="1683"/>
                  </a:lnTo>
                  <a:lnTo>
                    <a:pt x="4965" y="1718"/>
                  </a:lnTo>
                  <a:lnTo>
                    <a:pt x="4904" y="1752"/>
                  </a:lnTo>
                  <a:lnTo>
                    <a:pt x="4872" y="1768"/>
                  </a:lnTo>
                  <a:lnTo>
                    <a:pt x="4839" y="1784"/>
                  </a:lnTo>
                  <a:lnTo>
                    <a:pt x="4805" y="1799"/>
                  </a:lnTo>
                  <a:lnTo>
                    <a:pt x="4769" y="1813"/>
                  </a:lnTo>
                  <a:lnTo>
                    <a:pt x="4733" y="1828"/>
                  </a:lnTo>
                  <a:lnTo>
                    <a:pt x="4697" y="1841"/>
                  </a:lnTo>
                  <a:lnTo>
                    <a:pt x="4658" y="1854"/>
                  </a:lnTo>
                  <a:lnTo>
                    <a:pt x="4619" y="1865"/>
                  </a:lnTo>
                  <a:lnTo>
                    <a:pt x="4579" y="1875"/>
                  </a:lnTo>
                  <a:lnTo>
                    <a:pt x="4537" y="1883"/>
                  </a:lnTo>
                  <a:lnTo>
                    <a:pt x="4496" y="1891"/>
                  </a:lnTo>
                  <a:lnTo>
                    <a:pt x="4453" y="1897"/>
                  </a:lnTo>
                  <a:lnTo>
                    <a:pt x="4408" y="1902"/>
                  </a:lnTo>
                  <a:lnTo>
                    <a:pt x="4362" y="1905"/>
                  </a:lnTo>
                  <a:lnTo>
                    <a:pt x="4317" y="1907"/>
                  </a:lnTo>
                  <a:lnTo>
                    <a:pt x="4269" y="1907"/>
                  </a:lnTo>
                  <a:lnTo>
                    <a:pt x="4222" y="1907"/>
                  </a:lnTo>
                  <a:lnTo>
                    <a:pt x="4174" y="1902"/>
                  </a:lnTo>
                  <a:lnTo>
                    <a:pt x="4124" y="1897"/>
                  </a:lnTo>
                  <a:lnTo>
                    <a:pt x="4072" y="1891"/>
                  </a:lnTo>
                  <a:lnTo>
                    <a:pt x="4021" y="1881"/>
                  </a:lnTo>
                  <a:lnTo>
                    <a:pt x="3969" y="1870"/>
                  </a:lnTo>
                  <a:lnTo>
                    <a:pt x="3915" y="1857"/>
                  </a:lnTo>
                  <a:lnTo>
                    <a:pt x="3861" y="1841"/>
                  </a:lnTo>
                  <a:lnTo>
                    <a:pt x="3807" y="1821"/>
                  </a:lnTo>
                  <a:lnTo>
                    <a:pt x="3751" y="1800"/>
                  </a:lnTo>
                  <a:lnTo>
                    <a:pt x="3695" y="1778"/>
                  </a:lnTo>
                  <a:lnTo>
                    <a:pt x="3636" y="1752"/>
                  </a:lnTo>
                  <a:lnTo>
                    <a:pt x="3579" y="1723"/>
                  </a:lnTo>
                  <a:lnTo>
                    <a:pt x="3520" y="1692"/>
                  </a:lnTo>
                  <a:lnTo>
                    <a:pt x="3460" y="1657"/>
                  </a:lnTo>
                  <a:lnTo>
                    <a:pt x="3399" y="1620"/>
                  </a:lnTo>
                  <a:lnTo>
                    <a:pt x="3338" y="1579"/>
                  </a:lnTo>
                  <a:lnTo>
                    <a:pt x="3275" y="1536"/>
                  </a:lnTo>
                  <a:lnTo>
                    <a:pt x="3213" y="1489"/>
                  </a:lnTo>
                  <a:lnTo>
                    <a:pt x="3149" y="1439"/>
                  </a:lnTo>
                  <a:lnTo>
                    <a:pt x="3085" y="1386"/>
                  </a:lnTo>
                  <a:lnTo>
                    <a:pt x="3020" y="1329"/>
                  </a:lnTo>
                  <a:lnTo>
                    <a:pt x="3020" y="1329"/>
                  </a:lnTo>
                  <a:lnTo>
                    <a:pt x="2892" y="1214"/>
                  </a:lnTo>
                  <a:lnTo>
                    <a:pt x="2766" y="1108"/>
                  </a:lnTo>
                  <a:lnTo>
                    <a:pt x="2645" y="1004"/>
                  </a:lnTo>
                  <a:lnTo>
                    <a:pt x="2527" y="909"/>
                  </a:lnTo>
                  <a:lnTo>
                    <a:pt x="2412" y="817"/>
                  </a:lnTo>
                  <a:lnTo>
                    <a:pt x="2301" y="733"/>
                  </a:lnTo>
                  <a:lnTo>
                    <a:pt x="2192" y="652"/>
                  </a:lnTo>
                  <a:lnTo>
                    <a:pt x="2085" y="578"/>
                  </a:lnTo>
                  <a:lnTo>
                    <a:pt x="1983" y="509"/>
                  </a:lnTo>
                  <a:lnTo>
                    <a:pt x="1883" y="446"/>
                  </a:lnTo>
                  <a:lnTo>
                    <a:pt x="1784" y="386"/>
                  </a:lnTo>
                  <a:lnTo>
                    <a:pt x="1688" y="331"/>
                  </a:lnTo>
                  <a:lnTo>
                    <a:pt x="1594" y="281"/>
                  </a:lnTo>
                  <a:lnTo>
                    <a:pt x="1502" y="236"/>
                  </a:lnTo>
                  <a:lnTo>
                    <a:pt x="1412" y="195"/>
                  </a:lnTo>
                  <a:lnTo>
                    <a:pt x="1323" y="158"/>
                  </a:lnTo>
                  <a:lnTo>
                    <a:pt x="1236" y="126"/>
                  </a:lnTo>
                  <a:lnTo>
                    <a:pt x="1150" y="97"/>
                  </a:lnTo>
                  <a:lnTo>
                    <a:pt x="1065" y="73"/>
                  </a:lnTo>
                  <a:lnTo>
                    <a:pt x="982" y="52"/>
                  </a:lnTo>
                  <a:lnTo>
                    <a:pt x="898" y="36"/>
                  </a:lnTo>
                  <a:lnTo>
                    <a:pt x="816" y="21"/>
                  </a:lnTo>
                  <a:lnTo>
                    <a:pt x="734" y="11"/>
                  </a:lnTo>
                  <a:lnTo>
                    <a:pt x="654" y="5"/>
                  </a:lnTo>
                  <a:lnTo>
                    <a:pt x="572" y="0"/>
                  </a:lnTo>
                  <a:lnTo>
                    <a:pt x="491" y="0"/>
                  </a:lnTo>
                  <a:lnTo>
                    <a:pt x="411" y="2"/>
                  </a:lnTo>
                  <a:lnTo>
                    <a:pt x="329" y="7"/>
                  </a:lnTo>
                  <a:lnTo>
                    <a:pt x="248" y="15"/>
                  </a:lnTo>
                  <a:lnTo>
                    <a:pt x="167" y="24"/>
                  </a:lnTo>
                  <a:lnTo>
                    <a:pt x="83" y="37"/>
                  </a:lnTo>
                  <a:lnTo>
                    <a:pt x="0" y="53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760855" name="Freeform 23"/>
            <p:cNvSpPr>
              <a:spLocks/>
            </p:cNvSpPr>
            <p:nvPr userDrawn="1"/>
          </p:nvSpPr>
          <p:spPr bwMode="auto">
            <a:xfrm>
              <a:off x="503" y="949"/>
              <a:ext cx="5347" cy="920"/>
            </a:xfrm>
            <a:custGeom>
              <a:avLst/>
              <a:gdLst/>
              <a:ahLst/>
              <a:cxnLst>
                <a:cxn ang="0">
                  <a:pos x="5347" y="1326"/>
                </a:cxn>
                <a:cxn ang="0">
                  <a:pos x="5305" y="1374"/>
                </a:cxn>
                <a:cxn ang="0">
                  <a:pos x="5255" y="1426"/>
                </a:cxn>
                <a:cxn ang="0">
                  <a:pos x="5184" y="1492"/>
                </a:cxn>
                <a:cxn ang="0">
                  <a:pos x="5095" y="1563"/>
                </a:cxn>
                <a:cxn ang="0">
                  <a:pos x="4989" y="1636"/>
                </a:cxn>
                <a:cxn ang="0">
                  <a:pos x="4897" y="1689"/>
                </a:cxn>
                <a:cxn ang="0">
                  <a:pos x="4830" y="1721"/>
                </a:cxn>
                <a:cxn ang="0">
                  <a:pos x="4759" y="1752"/>
                </a:cxn>
                <a:cxn ang="0">
                  <a:pos x="4685" y="1778"/>
                </a:cxn>
                <a:cxn ang="0">
                  <a:pos x="4605" y="1800"/>
                </a:cxn>
                <a:cxn ang="0">
                  <a:pos x="4522" y="1820"/>
                </a:cxn>
                <a:cxn ang="0">
                  <a:pos x="4436" y="1833"/>
                </a:cxn>
                <a:cxn ang="0">
                  <a:pos x="4344" y="1839"/>
                </a:cxn>
                <a:cxn ang="0">
                  <a:pos x="4250" y="1841"/>
                </a:cxn>
                <a:cxn ang="0">
                  <a:pos x="4151" y="1834"/>
                </a:cxn>
                <a:cxn ang="0">
                  <a:pos x="4049" y="1820"/>
                </a:cxn>
                <a:cxn ang="0">
                  <a:pos x="3943" y="1797"/>
                </a:cxn>
                <a:cxn ang="0">
                  <a:pos x="3833" y="1765"/>
                </a:cxn>
                <a:cxn ang="0">
                  <a:pos x="3720" y="1723"/>
                </a:cxn>
                <a:cxn ang="0">
                  <a:pos x="3603" y="1669"/>
                </a:cxn>
                <a:cxn ang="0">
                  <a:pos x="3484" y="1605"/>
                </a:cxn>
                <a:cxn ang="0">
                  <a:pos x="3361" y="1531"/>
                </a:cxn>
                <a:cxn ang="0">
                  <a:pos x="3235" y="1442"/>
                </a:cxn>
                <a:cxn ang="0">
                  <a:pos x="3104" y="1340"/>
                </a:cxn>
                <a:cxn ang="0">
                  <a:pos x="3039" y="1285"/>
                </a:cxn>
                <a:cxn ang="0">
                  <a:pos x="2782" y="1067"/>
                </a:cxn>
                <a:cxn ang="0">
                  <a:pos x="2539" y="872"/>
                </a:cxn>
                <a:cxn ang="0">
                  <a:pos x="2310" y="701"/>
                </a:cxn>
                <a:cxn ang="0">
                  <a:pos x="2094" y="549"/>
                </a:cxn>
                <a:cxn ang="0">
                  <a:pos x="1888" y="420"/>
                </a:cxn>
                <a:cxn ang="0">
                  <a:pos x="1692" y="308"/>
                </a:cxn>
                <a:cxn ang="0">
                  <a:pos x="1505" y="218"/>
                </a:cxn>
                <a:cxn ang="0">
                  <a:pos x="1325" y="142"/>
                </a:cxn>
                <a:cxn ang="0">
                  <a:pos x="1151" y="85"/>
                </a:cxn>
                <a:cxn ang="0">
                  <a:pos x="982" y="43"/>
                </a:cxn>
                <a:cxn ang="0">
                  <a:pos x="816" y="16"/>
                </a:cxn>
                <a:cxn ang="0">
                  <a:pos x="653" y="1"/>
                </a:cxn>
                <a:cxn ang="0">
                  <a:pos x="491" y="0"/>
                </a:cxn>
                <a:cxn ang="0">
                  <a:pos x="329" y="11"/>
                </a:cxn>
                <a:cxn ang="0">
                  <a:pos x="167" y="32"/>
                </a:cxn>
                <a:cxn ang="0">
                  <a:pos x="0" y="63"/>
                </a:cxn>
              </a:cxnLst>
              <a:rect l="0" t="0" r="r" b="b"/>
              <a:pathLst>
                <a:path w="5347" h="1841">
                  <a:moveTo>
                    <a:pt x="5347" y="1326"/>
                  </a:moveTo>
                  <a:lnTo>
                    <a:pt x="5347" y="1326"/>
                  </a:lnTo>
                  <a:lnTo>
                    <a:pt x="5336" y="1338"/>
                  </a:lnTo>
                  <a:lnTo>
                    <a:pt x="5305" y="1374"/>
                  </a:lnTo>
                  <a:lnTo>
                    <a:pt x="5283" y="1398"/>
                  </a:lnTo>
                  <a:lnTo>
                    <a:pt x="5255" y="1426"/>
                  </a:lnTo>
                  <a:lnTo>
                    <a:pt x="5222" y="1458"/>
                  </a:lnTo>
                  <a:lnTo>
                    <a:pt x="5184" y="1492"/>
                  </a:lnTo>
                  <a:lnTo>
                    <a:pt x="5143" y="1526"/>
                  </a:lnTo>
                  <a:lnTo>
                    <a:pt x="5095" y="1563"/>
                  </a:lnTo>
                  <a:lnTo>
                    <a:pt x="5046" y="1600"/>
                  </a:lnTo>
                  <a:lnTo>
                    <a:pt x="4989" y="1636"/>
                  </a:lnTo>
                  <a:lnTo>
                    <a:pt x="4929" y="1671"/>
                  </a:lnTo>
                  <a:lnTo>
                    <a:pt x="4897" y="1689"/>
                  </a:lnTo>
                  <a:lnTo>
                    <a:pt x="4865" y="1705"/>
                  </a:lnTo>
                  <a:lnTo>
                    <a:pt x="4830" y="1721"/>
                  </a:lnTo>
                  <a:lnTo>
                    <a:pt x="4796" y="1737"/>
                  </a:lnTo>
                  <a:lnTo>
                    <a:pt x="4759" y="1752"/>
                  </a:lnTo>
                  <a:lnTo>
                    <a:pt x="4723" y="1765"/>
                  </a:lnTo>
                  <a:lnTo>
                    <a:pt x="4685" y="1778"/>
                  </a:lnTo>
                  <a:lnTo>
                    <a:pt x="4646" y="1791"/>
                  </a:lnTo>
                  <a:lnTo>
                    <a:pt x="4605" y="1800"/>
                  </a:lnTo>
                  <a:lnTo>
                    <a:pt x="4565" y="1812"/>
                  </a:lnTo>
                  <a:lnTo>
                    <a:pt x="4522" y="1820"/>
                  </a:lnTo>
                  <a:lnTo>
                    <a:pt x="4479" y="1826"/>
                  </a:lnTo>
                  <a:lnTo>
                    <a:pt x="4436" y="1833"/>
                  </a:lnTo>
                  <a:lnTo>
                    <a:pt x="4390" y="1837"/>
                  </a:lnTo>
                  <a:lnTo>
                    <a:pt x="4344" y="1839"/>
                  </a:lnTo>
                  <a:lnTo>
                    <a:pt x="4297" y="1841"/>
                  </a:lnTo>
                  <a:lnTo>
                    <a:pt x="4250" y="1841"/>
                  </a:lnTo>
                  <a:lnTo>
                    <a:pt x="4200" y="1837"/>
                  </a:lnTo>
                  <a:lnTo>
                    <a:pt x="4151" y="1834"/>
                  </a:lnTo>
                  <a:lnTo>
                    <a:pt x="4100" y="1828"/>
                  </a:lnTo>
                  <a:lnTo>
                    <a:pt x="4049" y="1820"/>
                  </a:lnTo>
                  <a:lnTo>
                    <a:pt x="3996" y="1808"/>
                  </a:lnTo>
                  <a:lnTo>
                    <a:pt x="3943" y="1797"/>
                  </a:lnTo>
                  <a:lnTo>
                    <a:pt x="3888" y="1781"/>
                  </a:lnTo>
                  <a:lnTo>
                    <a:pt x="3833" y="1765"/>
                  </a:lnTo>
                  <a:lnTo>
                    <a:pt x="3776" y="1744"/>
                  </a:lnTo>
                  <a:lnTo>
                    <a:pt x="3720" y="1723"/>
                  </a:lnTo>
                  <a:lnTo>
                    <a:pt x="3663" y="1697"/>
                  </a:lnTo>
                  <a:lnTo>
                    <a:pt x="3603" y="1669"/>
                  </a:lnTo>
                  <a:lnTo>
                    <a:pt x="3545" y="1639"/>
                  </a:lnTo>
                  <a:lnTo>
                    <a:pt x="3484" y="1605"/>
                  </a:lnTo>
                  <a:lnTo>
                    <a:pt x="3422" y="1569"/>
                  </a:lnTo>
                  <a:lnTo>
                    <a:pt x="3361" y="1531"/>
                  </a:lnTo>
                  <a:lnTo>
                    <a:pt x="3297" y="1487"/>
                  </a:lnTo>
                  <a:lnTo>
                    <a:pt x="3235" y="1442"/>
                  </a:lnTo>
                  <a:lnTo>
                    <a:pt x="3170" y="1393"/>
                  </a:lnTo>
                  <a:lnTo>
                    <a:pt x="3104" y="1340"/>
                  </a:lnTo>
                  <a:lnTo>
                    <a:pt x="3039" y="1285"/>
                  </a:lnTo>
                  <a:lnTo>
                    <a:pt x="3039" y="1285"/>
                  </a:lnTo>
                  <a:lnTo>
                    <a:pt x="2909" y="1172"/>
                  </a:lnTo>
                  <a:lnTo>
                    <a:pt x="2782" y="1067"/>
                  </a:lnTo>
                  <a:lnTo>
                    <a:pt x="2659" y="967"/>
                  </a:lnTo>
                  <a:lnTo>
                    <a:pt x="2539" y="872"/>
                  </a:lnTo>
                  <a:lnTo>
                    <a:pt x="2423" y="783"/>
                  </a:lnTo>
                  <a:lnTo>
                    <a:pt x="2310" y="701"/>
                  </a:lnTo>
                  <a:lnTo>
                    <a:pt x="2201" y="622"/>
                  </a:lnTo>
                  <a:lnTo>
                    <a:pt x="2094" y="549"/>
                  </a:lnTo>
                  <a:lnTo>
                    <a:pt x="1990" y="483"/>
                  </a:lnTo>
                  <a:lnTo>
                    <a:pt x="1888" y="420"/>
                  </a:lnTo>
                  <a:lnTo>
                    <a:pt x="1788" y="362"/>
                  </a:lnTo>
                  <a:lnTo>
                    <a:pt x="1692" y="308"/>
                  </a:lnTo>
                  <a:lnTo>
                    <a:pt x="1597" y="261"/>
                  </a:lnTo>
                  <a:lnTo>
                    <a:pt x="1505" y="218"/>
                  </a:lnTo>
                  <a:lnTo>
                    <a:pt x="1413" y="177"/>
                  </a:lnTo>
                  <a:lnTo>
                    <a:pt x="1325" y="142"/>
                  </a:lnTo>
                  <a:lnTo>
                    <a:pt x="1237" y="111"/>
                  </a:lnTo>
                  <a:lnTo>
                    <a:pt x="1151" y="85"/>
                  </a:lnTo>
                  <a:lnTo>
                    <a:pt x="1065" y="61"/>
                  </a:lnTo>
                  <a:lnTo>
                    <a:pt x="982" y="43"/>
                  </a:lnTo>
                  <a:lnTo>
                    <a:pt x="898" y="27"/>
                  </a:lnTo>
                  <a:lnTo>
                    <a:pt x="816" y="16"/>
                  </a:lnTo>
                  <a:lnTo>
                    <a:pt x="734" y="6"/>
                  </a:lnTo>
                  <a:lnTo>
                    <a:pt x="653" y="1"/>
                  </a:lnTo>
                  <a:lnTo>
                    <a:pt x="572" y="0"/>
                  </a:lnTo>
                  <a:lnTo>
                    <a:pt x="491" y="0"/>
                  </a:lnTo>
                  <a:lnTo>
                    <a:pt x="410" y="5"/>
                  </a:lnTo>
                  <a:lnTo>
                    <a:pt x="329" y="11"/>
                  </a:lnTo>
                  <a:lnTo>
                    <a:pt x="249" y="21"/>
                  </a:lnTo>
                  <a:lnTo>
                    <a:pt x="167" y="32"/>
                  </a:lnTo>
                  <a:lnTo>
                    <a:pt x="83" y="47"/>
                  </a:lnTo>
                  <a:lnTo>
                    <a:pt x="0" y="63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760856" name="Freeform 24"/>
            <p:cNvSpPr>
              <a:spLocks/>
            </p:cNvSpPr>
            <p:nvPr userDrawn="1"/>
          </p:nvSpPr>
          <p:spPr bwMode="auto">
            <a:xfrm>
              <a:off x="522" y="968"/>
              <a:ext cx="5365" cy="888"/>
            </a:xfrm>
            <a:custGeom>
              <a:avLst/>
              <a:gdLst/>
              <a:ahLst/>
              <a:cxnLst>
                <a:cxn ang="0">
                  <a:pos x="5365" y="1235"/>
                </a:cxn>
                <a:cxn ang="0">
                  <a:pos x="5325" y="1285"/>
                </a:cxn>
                <a:cxn ang="0">
                  <a:pos x="5275" y="1340"/>
                </a:cxn>
                <a:cxn ang="0">
                  <a:pos x="5206" y="1406"/>
                </a:cxn>
                <a:cxn ang="0">
                  <a:pos x="5118" y="1479"/>
                </a:cxn>
                <a:cxn ang="0">
                  <a:pos x="5013" y="1555"/>
                </a:cxn>
                <a:cxn ang="0">
                  <a:pos x="4921" y="1610"/>
                </a:cxn>
                <a:cxn ang="0">
                  <a:pos x="4854" y="1644"/>
                </a:cxn>
                <a:cxn ang="0">
                  <a:pos x="4785" y="1676"/>
                </a:cxn>
                <a:cxn ang="0">
                  <a:pos x="4710" y="1705"/>
                </a:cxn>
                <a:cxn ang="0">
                  <a:pos x="4631" y="1729"/>
                </a:cxn>
                <a:cxn ang="0">
                  <a:pos x="4549" y="1749"/>
                </a:cxn>
                <a:cxn ang="0">
                  <a:pos x="4461" y="1765"/>
                </a:cxn>
                <a:cxn ang="0">
                  <a:pos x="4370" y="1773"/>
                </a:cxn>
                <a:cxn ang="0">
                  <a:pos x="4275" y="1776"/>
                </a:cxn>
                <a:cxn ang="0">
                  <a:pos x="4177" y="1771"/>
                </a:cxn>
                <a:cxn ang="0">
                  <a:pos x="4074" y="1758"/>
                </a:cxn>
                <a:cxn ang="0">
                  <a:pos x="3969" y="1737"/>
                </a:cxn>
                <a:cxn ang="0">
                  <a:pos x="3857" y="1708"/>
                </a:cxn>
                <a:cxn ang="0">
                  <a:pos x="3745" y="1668"/>
                </a:cxn>
                <a:cxn ang="0">
                  <a:pos x="3627" y="1618"/>
                </a:cxn>
                <a:cxn ang="0">
                  <a:pos x="3506" y="1555"/>
                </a:cxn>
                <a:cxn ang="0">
                  <a:pos x="3383" y="1482"/>
                </a:cxn>
                <a:cxn ang="0">
                  <a:pos x="3255" y="1397"/>
                </a:cxn>
                <a:cxn ang="0">
                  <a:pos x="3124" y="1297"/>
                </a:cxn>
                <a:cxn ang="0">
                  <a:pos x="3058" y="1242"/>
                </a:cxn>
                <a:cxn ang="0">
                  <a:pos x="2797" y="1029"/>
                </a:cxn>
                <a:cxn ang="0">
                  <a:pos x="2551" y="838"/>
                </a:cxn>
                <a:cxn ang="0">
                  <a:pos x="2319" y="670"/>
                </a:cxn>
                <a:cxn ang="0">
                  <a:pos x="2101" y="523"/>
                </a:cxn>
                <a:cxn ang="0">
                  <a:pos x="1893" y="396"/>
                </a:cxn>
                <a:cxn ang="0">
                  <a:pos x="1696" y="289"/>
                </a:cxn>
                <a:cxn ang="0">
                  <a:pos x="1507" y="200"/>
                </a:cxn>
                <a:cxn ang="0">
                  <a:pos x="1325" y="129"/>
                </a:cxn>
                <a:cxn ang="0">
                  <a:pos x="1150" y="74"/>
                </a:cxn>
                <a:cxn ang="0">
                  <a:pos x="981" y="36"/>
                </a:cxn>
                <a:cxn ang="0">
                  <a:pos x="815" y="11"/>
                </a:cxn>
                <a:cxn ang="0">
                  <a:pos x="652" y="2"/>
                </a:cxn>
                <a:cxn ang="0">
                  <a:pos x="491" y="3"/>
                </a:cxn>
                <a:cxn ang="0">
                  <a:pos x="328" y="18"/>
                </a:cxn>
                <a:cxn ang="0">
                  <a:pos x="166" y="42"/>
                </a:cxn>
                <a:cxn ang="0">
                  <a:pos x="0" y="76"/>
                </a:cxn>
              </a:cxnLst>
              <a:rect l="0" t="0" r="r" b="b"/>
              <a:pathLst>
                <a:path w="5365" h="1776">
                  <a:moveTo>
                    <a:pt x="5365" y="1235"/>
                  </a:moveTo>
                  <a:lnTo>
                    <a:pt x="5365" y="1235"/>
                  </a:lnTo>
                  <a:lnTo>
                    <a:pt x="5354" y="1248"/>
                  </a:lnTo>
                  <a:lnTo>
                    <a:pt x="5325" y="1285"/>
                  </a:lnTo>
                  <a:lnTo>
                    <a:pt x="5301" y="1311"/>
                  </a:lnTo>
                  <a:lnTo>
                    <a:pt x="5275" y="1340"/>
                  </a:lnTo>
                  <a:lnTo>
                    <a:pt x="5243" y="1371"/>
                  </a:lnTo>
                  <a:lnTo>
                    <a:pt x="5206" y="1406"/>
                  </a:lnTo>
                  <a:lnTo>
                    <a:pt x="5164" y="1442"/>
                  </a:lnTo>
                  <a:lnTo>
                    <a:pt x="5118" y="1479"/>
                  </a:lnTo>
                  <a:lnTo>
                    <a:pt x="5067" y="1518"/>
                  </a:lnTo>
                  <a:lnTo>
                    <a:pt x="5013" y="1555"/>
                  </a:lnTo>
                  <a:lnTo>
                    <a:pt x="4953" y="1592"/>
                  </a:lnTo>
                  <a:lnTo>
                    <a:pt x="4921" y="1610"/>
                  </a:lnTo>
                  <a:lnTo>
                    <a:pt x="4889" y="1628"/>
                  </a:lnTo>
                  <a:lnTo>
                    <a:pt x="4854" y="1644"/>
                  </a:lnTo>
                  <a:lnTo>
                    <a:pt x="4820" y="1660"/>
                  </a:lnTo>
                  <a:lnTo>
                    <a:pt x="4785" y="1676"/>
                  </a:lnTo>
                  <a:lnTo>
                    <a:pt x="4747" y="1691"/>
                  </a:lnTo>
                  <a:lnTo>
                    <a:pt x="4710" y="1705"/>
                  </a:lnTo>
                  <a:lnTo>
                    <a:pt x="4671" y="1718"/>
                  </a:lnTo>
                  <a:lnTo>
                    <a:pt x="4631" y="1729"/>
                  </a:lnTo>
                  <a:lnTo>
                    <a:pt x="4591" y="1739"/>
                  </a:lnTo>
                  <a:lnTo>
                    <a:pt x="4549" y="1749"/>
                  </a:lnTo>
                  <a:lnTo>
                    <a:pt x="4506" y="1757"/>
                  </a:lnTo>
                  <a:lnTo>
                    <a:pt x="4461" y="1765"/>
                  </a:lnTo>
                  <a:lnTo>
                    <a:pt x="4417" y="1770"/>
                  </a:lnTo>
                  <a:lnTo>
                    <a:pt x="4370" y="1773"/>
                  </a:lnTo>
                  <a:lnTo>
                    <a:pt x="4324" y="1775"/>
                  </a:lnTo>
                  <a:lnTo>
                    <a:pt x="4275" y="1776"/>
                  </a:lnTo>
                  <a:lnTo>
                    <a:pt x="4227" y="1775"/>
                  </a:lnTo>
                  <a:lnTo>
                    <a:pt x="4177" y="1771"/>
                  </a:lnTo>
                  <a:lnTo>
                    <a:pt x="4125" y="1766"/>
                  </a:lnTo>
                  <a:lnTo>
                    <a:pt x="4074" y="1758"/>
                  </a:lnTo>
                  <a:lnTo>
                    <a:pt x="4021" y="1749"/>
                  </a:lnTo>
                  <a:lnTo>
                    <a:pt x="3969" y="1737"/>
                  </a:lnTo>
                  <a:lnTo>
                    <a:pt x="3913" y="1724"/>
                  </a:lnTo>
                  <a:lnTo>
                    <a:pt x="3857" y="1708"/>
                  </a:lnTo>
                  <a:lnTo>
                    <a:pt x="3802" y="1689"/>
                  </a:lnTo>
                  <a:lnTo>
                    <a:pt x="3745" y="1668"/>
                  </a:lnTo>
                  <a:lnTo>
                    <a:pt x="3687" y="1644"/>
                  </a:lnTo>
                  <a:lnTo>
                    <a:pt x="3627" y="1618"/>
                  </a:lnTo>
                  <a:lnTo>
                    <a:pt x="3567" y="1587"/>
                  </a:lnTo>
                  <a:lnTo>
                    <a:pt x="3506" y="1555"/>
                  </a:lnTo>
                  <a:lnTo>
                    <a:pt x="3445" y="1521"/>
                  </a:lnTo>
                  <a:lnTo>
                    <a:pt x="3383" y="1482"/>
                  </a:lnTo>
                  <a:lnTo>
                    <a:pt x="3319" y="1440"/>
                  </a:lnTo>
                  <a:lnTo>
                    <a:pt x="3255" y="1397"/>
                  </a:lnTo>
                  <a:lnTo>
                    <a:pt x="3190" y="1348"/>
                  </a:lnTo>
                  <a:lnTo>
                    <a:pt x="3124" y="1297"/>
                  </a:lnTo>
                  <a:lnTo>
                    <a:pt x="3058" y="1242"/>
                  </a:lnTo>
                  <a:lnTo>
                    <a:pt x="3058" y="1242"/>
                  </a:lnTo>
                  <a:lnTo>
                    <a:pt x="2924" y="1132"/>
                  </a:lnTo>
                  <a:lnTo>
                    <a:pt x="2797" y="1029"/>
                  </a:lnTo>
                  <a:lnTo>
                    <a:pt x="2672" y="930"/>
                  </a:lnTo>
                  <a:lnTo>
                    <a:pt x="2551" y="838"/>
                  </a:lnTo>
                  <a:lnTo>
                    <a:pt x="2434" y="751"/>
                  </a:lnTo>
                  <a:lnTo>
                    <a:pt x="2319" y="670"/>
                  </a:lnTo>
                  <a:lnTo>
                    <a:pt x="2209" y="593"/>
                  </a:lnTo>
                  <a:lnTo>
                    <a:pt x="2101" y="523"/>
                  </a:lnTo>
                  <a:lnTo>
                    <a:pt x="1996" y="457"/>
                  </a:lnTo>
                  <a:lnTo>
                    <a:pt x="1893" y="396"/>
                  </a:lnTo>
                  <a:lnTo>
                    <a:pt x="1793" y="341"/>
                  </a:lnTo>
                  <a:lnTo>
                    <a:pt x="1696" y="289"/>
                  </a:lnTo>
                  <a:lnTo>
                    <a:pt x="1600" y="242"/>
                  </a:lnTo>
                  <a:lnTo>
                    <a:pt x="1507" y="200"/>
                  </a:lnTo>
                  <a:lnTo>
                    <a:pt x="1415" y="163"/>
                  </a:lnTo>
                  <a:lnTo>
                    <a:pt x="1325" y="129"/>
                  </a:lnTo>
                  <a:lnTo>
                    <a:pt x="1238" y="100"/>
                  </a:lnTo>
                  <a:lnTo>
                    <a:pt x="1150" y="74"/>
                  </a:lnTo>
                  <a:lnTo>
                    <a:pt x="1065" y="53"/>
                  </a:lnTo>
                  <a:lnTo>
                    <a:pt x="981" y="36"/>
                  </a:lnTo>
                  <a:lnTo>
                    <a:pt x="897" y="23"/>
                  </a:lnTo>
                  <a:lnTo>
                    <a:pt x="815" y="11"/>
                  </a:lnTo>
                  <a:lnTo>
                    <a:pt x="734" y="5"/>
                  </a:lnTo>
                  <a:lnTo>
                    <a:pt x="652" y="2"/>
                  </a:lnTo>
                  <a:lnTo>
                    <a:pt x="571" y="0"/>
                  </a:lnTo>
                  <a:lnTo>
                    <a:pt x="491" y="3"/>
                  </a:lnTo>
                  <a:lnTo>
                    <a:pt x="409" y="8"/>
                  </a:lnTo>
                  <a:lnTo>
                    <a:pt x="328" y="18"/>
                  </a:lnTo>
                  <a:lnTo>
                    <a:pt x="248" y="29"/>
                  </a:lnTo>
                  <a:lnTo>
                    <a:pt x="166" y="42"/>
                  </a:lnTo>
                  <a:lnTo>
                    <a:pt x="84" y="58"/>
                  </a:lnTo>
                  <a:lnTo>
                    <a:pt x="0" y="7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760857" name="Freeform 25"/>
            <p:cNvSpPr>
              <a:spLocks/>
            </p:cNvSpPr>
            <p:nvPr userDrawn="1"/>
          </p:nvSpPr>
          <p:spPr bwMode="auto">
            <a:xfrm>
              <a:off x="542" y="987"/>
              <a:ext cx="5381" cy="854"/>
            </a:xfrm>
            <a:custGeom>
              <a:avLst/>
              <a:gdLst/>
              <a:ahLst/>
              <a:cxnLst>
                <a:cxn ang="0">
                  <a:pos x="5381" y="1145"/>
                </a:cxn>
                <a:cxn ang="0">
                  <a:pos x="5341" y="1195"/>
                </a:cxn>
                <a:cxn ang="0">
                  <a:pos x="5293" y="1250"/>
                </a:cxn>
                <a:cxn ang="0">
                  <a:pos x="5224" y="1319"/>
                </a:cxn>
                <a:cxn ang="0">
                  <a:pos x="5138" y="1395"/>
                </a:cxn>
                <a:cxn ang="0">
                  <a:pos x="5033" y="1472"/>
                </a:cxn>
                <a:cxn ang="0">
                  <a:pos x="4943" y="1529"/>
                </a:cxn>
                <a:cxn ang="0">
                  <a:pos x="4877" y="1564"/>
                </a:cxn>
                <a:cxn ang="0">
                  <a:pos x="4808" y="1598"/>
                </a:cxn>
                <a:cxn ang="0">
                  <a:pos x="4733" y="1629"/>
                </a:cxn>
                <a:cxn ang="0">
                  <a:pos x="4655" y="1655"/>
                </a:cxn>
                <a:cxn ang="0">
                  <a:pos x="4572" y="1676"/>
                </a:cxn>
                <a:cxn ang="0">
                  <a:pos x="4486" y="1694"/>
                </a:cxn>
                <a:cxn ang="0">
                  <a:pos x="4396" y="1705"/>
                </a:cxn>
                <a:cxn ang="0">
                  <a:pos x="4300" y="1708"/>
                </a:cxn>
                <a:cxn ang="0">
                  <a:pos x="4201" y="1706"/>
                </a:cxn>
                <a:cxn ang="0">
                  <a:pos x="4098" y="1695"/>
                </a:cxn>
                <a:cxn ang="0">
                  <a:pos x="3992" y="1677"/>
                </a:cxn>
                <a:cxn ang="0">
                  <a:pos x="3882" y="1648"/>
                </a:cxn>
                <a:cxn ang="0">
                  <a:pos x="3768" y="1611"/>
                </a:cxn>
                <a:cxn ang="0">
                  <a:pos x="3650" y="1563"/>
                </a:cxn>
                <a:cxn ang="0">
                  <a:pos x="3528" y="1503"/>
                </a:cxn>
                <a:cxn ang="0">
                  <a:pos x="3403" y="1432"/>
                </a:cxn>
                <a:cxn ang="0">
                  <a:pos x="3274" y="1348"/>
                </a:cxn>
                <a:cxn ang="0">
                  <a:pos x="3142" y="1251"/>
                </a:cxn>
                <a:cxn ang="0">
                  <a:pos x="3074" y="1198"/>
                </a:cxn>
                <a:cxn ang="0">
                  <a:pos x="2810" y="988"/>
                </a:cxn>
                <a:cxn ang="0">
                  <a:pos x="2561" y="801"/>
                </a:cxn>
                <a:cxn ang="0">
                  <a:pos x="2328" y="638"/>
                </a:cxn>
                <a:cxn ang="0">
                  <a:pos x="2106" y="494"/>
                </a:cxn>
                <a:cxn ang="0">
                  <a:pos x="1898" y="371"/>
                </a:cxn>
                <a:cxn ang="0">
                  <a:pos x="1698" y="268"/>
                </a:cxn>
                <a:cxn ang="0">
                  <a:pos x="1508" y="182"/>
                </a:cxn>
                <a:cxn ang="0">
                  <a:pos x="1326" y="114"/>
                </a:cxn>
                <a:cxn ang="0">
                  <a:pos x="1149" y="63"/>
                </a:cxn>
                <a:cxn ang="0">
                  <a:pos x="980" y="27"/>
                </a:cxn>
                <a:cxn ang="0">
                  <a:pos x="813" y="6"/>
                </a:cxn>
                <a:cxn ang="0">
                  <a:pos x="650" y="0"/>
                </a:cxn>
                <a:cxn ang="0">
                  <a:pos x="489" y="5"/>
                </a:cxn>
                <a:cxn ang="0">
                  <a:pos x="328" y="22"/>
                </a:cxn>
                <a:cxn ang="0">
                  <a:pos x="165" y="50"/>
                </a:cxn>
                <a:cxn ang="0">
                  <a:pos x="0" y="89"/>
                </a:cxn>
              </a:cxnLst>
              <a:rect l="0" t="0" r="r" b="b"/>
              <a:pathLst>
                <a:path w="5381" h="1708">
                  <a:moveTo>
                    <a:pt x="5381" y="1145"/>
                  </a:moveTo>
                  <a:lnTo>
                    <a:pt x="5381" y="1145"/>
                  </a:lnTo>
                  <a:lnTo>
                    <a:pt x="5372" y="1157"/>
                  </a:lnTo>
                  <a:lnTo>
                    <a:pt x="5341" y="1195"/>
                  </a:lnTo>
                  <a:lnTo>
                    <a:pt x="5319" y="1220"/>
                  </a:lnTo>
                  <a:lnTo>
                    <a:pt x="5293" y="1250"/>
                  </a:lnTo>
                  <a:lnTo>
                    <a:pt x="5261" y="1283"/>
                  </a:lnTo>
                  <a:lnTo>
                    <a:pt x="5224" y="1319"/>
                  </a:lnTo>
                  <a:lnTo>
                    <a:pt x="5184" y="1356"/>
                  </a:lnTo>
                  <a:lnTo>
                    <a:pt x="5138" y="1395"/>
                  </a:lnTo>
                  <a:lnTo>
                    <a:pt x="5088" y="1434"/>
                  </a:lnTo>
                  <a:lnTo>
                    <a:pt x="5033" y="1472"/>
                  </a:lnTo>
                  <a:lnTo>
                    <a:pt x="4975" y="1511"/>
                  </a:lnTo>
                  <a:lnTo>
                    <a:pt x="4943" y="1529"/>
                  </a:lnTo>
                  <a:lnTo>
                    <a:pt x="4911" y="1547"/>
                  </a:lnTo>
                  <a:lnTo>
                    <a:pt x="4877" y="1564"/>
                  </a:lnTo>
                  <a:lnTo>
                    <a:pt x="4843" y="1582"/>
                  </a:lnTo>
                  <a:lnTo>
                    <a:pt x="4808" y="1598"/>
                  </a:lnTo>
                  <a:lnTo>
                    <a:pt x="4770" y="1613"/>
                  </a:lnTo>
                  <a:lnTo>
                    <a:pt x="4733" y="1629"/>
                  </a:lnTo>
                  <a:lnTo>
                    <a:pt x="4694" y="1642"/>
                  </a:lnTo>
                  <a:lnTo>
                    <a:pt x="4655" y="1655"/>
                  </a:lnTo>
                  <a:lnTo>
                    <a:pt x="4614" y="1666"/>
                  </a:lnTo>
                  <a:lnTo>
                    <a:pt x="4572" y="1676"/>
                  </a:lnTo>
                  <a:lnTo>
                    <a:pt x="4530" y="1685"/>
                  </a:lnTo>
                  <a:lnTo>
                    <a:pt x="4486" y="1694"/>
                  </a:lnTo>
                  <a:lnTo>
                    <a:pt x="4441" y="1700"/>
                  </a:lnTo>
                  <a:lnTo>
                    <a:pt x="4396" y="1705"/>
                  </a:lnTo>
                  <a:lnTo>
                    <a:pt x="4348" y="1708"/>
                  </a:lnTo>
                  <a:lnTo>
                    <a:pt x="4300" y="1708"/>
                  </a:lnTo>
                  <a:lnTo>
                    <a:pt x="4251" y="1708"/>
                  </a:lnTo>
                  <a:lnTo>
                    <a:pt x="4201" y="1706"/>
                  </a:lnTo>
                  <a:lnTo>
                    <a:pt x="4150" y="1702"/>
                  </a:lnTo>
                  <a:lnTo>
                    <a:pt x="4098" y="1695"/>
                  </a:lnTo>
                  <a:lnTo>
                    <a:pt x="4046" y="1687"/>
                  </a:lnTo>
                  <a:lnTo>
                    <a:pt x="3992" y="1677"/>
                  </a:lnTo>
                  <a:lnTo>
                    <a:pt x="3937" y="1664"/>
                  </a:lnTo>
                  <a:lnTo>
                    <a:pt x="3882" y="1648"/>
                  </a:lnTo>
                  <a:lnTo>
                    <a:pt x="3825" y="1631"/>
                  </a:lnTo>
                  <a:lnTo>
                    <a:pt x="3768" y="1611"/>
                  </a:lnTo>
                  <a:lnTo>
                    <a:pt x="3708" y="1589"/>
                  </a:lnTo>
                  <a:lnTo>
                    <a:pt x="3650" y="1563"/>
                  </a:lnTo>
                  <a:lnTo>
                    <a:pt x="3589" y="1534"/>
                  </a:lnTo>
                  <a:lnTo>
                    <a:pt x="3528" y="1503"/>
                  </a:lnTo>
                  <a:lnTo>
                    <a:pt x="3465" y="1469"/>
                  </a:lnTo>
                  <a:lnTo>
                    <a:pt x="3403" y="1432"/>
                  </a:lnTo>
                  <a:lnTo>
                    <a:pt x="3339" y="1392"/>
                  </a:lnTo>
                  <a:lnTo>
                    <a:pt x="3274" y="1348"/>
                  </a:lnTo>
                  <a:lnTo>
                    <a:pt x="3209" y="1301"/>
                  </a:lnTo>
                  <a:lnTo>
                    <a:pt x="3142" y="1251"/>
                  </a:lnTo>
                  <a:lnTo>
                    <a:pt x="3074" y="1198"/>
                  </a:lnTo>
                  <a:lnTo>
                    <a:pt x="3074" y="1198"/>
                  </a:lnTo>
                  <a:lnTo>
                    <a:pt x="2941" y="1090"/>
                  </a:lnTo>
                  <a:lnTo>
                    <a:pt x="2810" y="988"/>
                  </a:lnTo>
                  <a:lnTo>
                    <a:pt x="2684" y="891"/>
                  </a:lnTo>
                  <a:lnTo>
                    <a:pt x="2561" y="801"/>
                  </a:lnTo>
                  <a:lnTo>
                    <a:pt x="2443" y="717"/>
                  </a:lnTo>
                  <a:lnTo>
                    <a:pt x="2328" y="638"/>
                  </a:lnTo>
                  <a:lnTo>
                    <a:pt x="2216" y="563"/>
                  </a:lnTo>
                  <a:lnTo>
                    <a:pt x="2106" y="494"/>
                  </a:lnTo>
                  <a:lnTo>
                    <a:pt x="2001" y="429"/>
                  </a:lnTo>
                  <a:lnTo>
                    <a:pt x="1898" y="371"/>
                  </a:lnTo>
                  <a:lnTo>
                    <a:pt x="1796" y="316"/>
                  </a:lnTo>
                  <a:lnTo>
                    <a:pt x="1698" y="268"/>
                  </a:lnTo>
                  <a:lnTo>
                    <a:pt x="1602" y="223"/>
                  </a:lnTo>
                  <a:lnTo>
                    <a:pt x="1508" y="182"/>
                  </a:lnTo>
                  <a:lnTo>
                    <a:pt x="1416" y="147"/>
                  </a:lnTo>
                  <a:lnTo>
                    <a:pt x="1326" y="114"/>
                  </a:lnTo>
                  <a:lnTo>
                    <a:pt x="1237" y="87"/>
                  </a:lnTo>
                  <a:lnTo>
                    <a:pt x="1149" y="63"/>
                  </a:lnTo>
                  <a:lnTo>
                    <a:pt x="1065" y="43"/>
                  </a:lnTo>
                  <a:lnTo>
                    <a:pt x="980" y="27"/>
                  </a:lnTo>
                  <a:lnTo>
                    <a:pt x="897" y="16"/>
                  </a:lnTo>
                  <a:lnTo>
                    <a:pt x="813" y="6"/>
                  </a:lnTo>
                  <a:lnTo>
                    <a:pt x="732" y="1"/>
                  </a:lnTo>
                  <a:lnTo>
                    <a:pt x="650" y="0"/>
                  </a:lnTo>
                  <a:lnTo>
                    <a:pt x="569" y="0"/>
                  </a:lnTo>
                  <a:lnTo>
                    <a:pt x="489" y="5"/>
                  </a:lnTo>
                  <a:lnTo>
                    <a:pt x="408" y="11"/>
                  </a:lnTo>
                  <a:lnTo>
                    <a:pt x="328" y="22"/>
                  </a:lnTo>
                  <a:lnTo>
                    <a:pt x="246" y="35"/>
                  </a:lnTo>
                  <a:lnTo>
                    <a:pt x="165" y="50"/>
                  </a:lnTo>
                  <a:lnTo>
                    <a:pt x="83" y="68"/>
                  </a:lnTo>
                  <a:lnTo>
                    <a:pt x="0" y="89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760858" name="Freeform 26"/>
            <p:cNvSpPr>
              <a:spLocks/>
            </p:cNvSpPr>
            <p:nvPr userDrawn="1"/>
          </p:nvSpPr>
          <p:spPr bwMode="auto">
            <a:xfrm>
              <a:off x="563" y="1005"/>
              <a:ext cx="5395" cy="822"/>
            </a:xfrm>
            <a:custGeom>
              <a:avLst/>
              <a:gdLst/>
              <a:ahLst/>
              <a:cxnLst>
                <a:cxn ang="0">
                  <a:pos x="5395" y="1054"/>
                </a:cxn>
                <a:cxn ang="0">
                  <a:pos x="5356" y="1106"/>
                </a:cxn>
                <a:cxn ang="0">
                  <a:pos x="5309" y="1162"/>
                </a:cxn>
                <a:cxn ang="0">
                  <a:pos x="5241" y="1232"/>
                </a:cxn>
                <a:cxn ang="0">
                  <a:pos x="5156" y="1309"/>
                </a:cxn>
                <a:cxn ang="0">
                  <a:pos x="5052" y="1390"/>
                </a:cxn>
                <a:cxn ang="0">
                  <a:pos x="4963" y="1450"/>
                </a:cxn>
                <a:cxn ang="0">
                  <a:pos x="4898" y="1487"/>
                </a:cxn>
                <a:cxn ang="0">
                  <a:pos x="4829" y="1521"/>
                </a:cxn>
                <a:cxn ang="0">
                  <a:pos x="4755" y="1553"/>
                </a:cxn>
                <a:cxn ang="0">
                  <a:pos x="4677" y="1582"/>
                </a:cxn>
                <a:cxn ang="0">
                  <a:pos x="4595" y="1605"/>
                </a:cxn>
                <a:cxn ang="0">
                  <a:pos x="4509" y="1624"/>
                </a:cxn>
                <a:cxn ang="0">
                  <a:pos x="4418" y="1637"/>
                </a:cxn>
                <a:cxn ang="0">
                  <a:pos x="4323" y="1644"/>
                </a:cxn>
                <a:cxn ang="0">
                  <a:pos x="4225" y="1642"/>
                </a:cxn>
                <a:cxn ang="0">
                  <a:pos x="4122" y="1634"/>
                </a:cxn>
                <a:cxn ang="0">
                  <a:pos x="4015" y="1618"/>
                </a:cxn>
                <a:cxn ang="0">
                  <a:pos x="3904" y="1592"/>
                </a:cxn>
                <a:cxn ang="0">
                  <a:pos x="3789" y="1556"/>
                </a:cxn>
                <a:cxn ang="0">
                  <a:pos x="3671" y="1510"/>
                </a:cxn>
                <a:cxn ang="0">
                  <a:pos x="3548" y="1451"/>
                </a:cxn>
                <a:cxn ang="0">
                  <a:pos x="3422" y="1384"/>
                </a:cxn>
                <a:cxn ang="0">
                  <a:pos x="3292" y="1301"/>
                </a:cxn>
                <a:cxn ang="0">
                  <a:pos x="3158" y="1206"/>
                </a:cxn>
                <a:cxn ang="0">
                  <a:pos x="3089" y="1154"/>
                </a:cxn>
                <a:cxn ang="0">
                  <a:pos x="2822" y="949"/>
                </a:cxn>
                <a:cxn ang="0">
                  <a:pos x="2572" y="767"/>
                </a:cxn>
                <a:cxn ang="0">
                  <a:pos x="2335" y="605"/>
                </a:cxn>
                <a:cxn ang="0">
                  <a:pos x="2111" y="467"/>
                </a:cxn>
                <a:cxn ang="0">
                  <a:pos x="1900" y="347"/>
                </a:cxn>
                <a:cxn ang="0">
                  <a:pos x="1699" y="247"/>
                </a:cxn>
                <a:cxn ang="0">
                  <a:pos x="1509" y="166"/>
                </a:cxn>
                <a:cxn ang="0">
                  <a:pos x="1326" y="102"/>
                </a:cxn>
                <a:cxn ang="0">
                  <a:pos x="1149" y="53"/>
                </a:cxn>
                <a:cxn ang="0">
                  <a:pos x="979" y="21"/>
                </a:cxn>
                <a:cxn ang="0">
                  <a:pos x="812" y="3"/>
                </a:cxn>
                <a:cxn ang="0">
                  <a:pos x="648" y="0"/>
                </a:cxn>
                <a:cxn ang="0">
                  <a:pos x="487" y="8"/>
                </a:cxn>
                <a:cxn ang="0">
                  <a:pos x="326" y="29"/>
                </a:cxn>
                <a:cxn ang="0">
                  <a:pos x="164" y="60"/>
                </a:cxn>
                <a:cxn ang="0">
                  <a:pos x="0" y="102"/>
                </a:cxn>
              </a:cxnLst>
              <a:rect l="0" t="0" r="r" b="b"/>
              <a:pathLst>
                <a:path w="5395" h="1644">
                  <a:moveTo>
                    <a:pt x="5395" y="1054"/>
                  </a:moveTo>
                  <a:lnTo>
                    <a:pt x="5395" y="1054"/>
                  </a:lnTo>
                  <a:lnTo>
                    <a:pt x="5385" y="1067"/>
                  </a:lnTo>
                  <a:lnTo>
                    <a:pt x="5356" y="1106"/>
                  </a:lnTo>
                  <a:lnTo>
                    <a:pt x="5335" y="1132"/>
                  </a:lnTo>
                  <a:lnTo>
                    <a:pt x="5309" y="1162"/>
                  </a:lnTo>
                  <a:lnTo>
                    <a:pt x="5277" y="1196"/>
                  </a:lnTo>
                  <a:lnTo>
                    <a:pt x="5241" y="1232"/>
                  </a:lnTo>
                  <a:lnTo>
                    <a:pt x="5201" y="1271"/>
                  </a:lnTo>
                  <a:lnTo>
                    <a:pt x="5156" y="1309"/>
                  </a:lnTo>
                  <a:lnTo>
                    <a:pt x="5106" y="1350"/>
                  </a:lnTo>
                  <a:lnTo>
                    <a:pt x="5052" y="1390"/>
                  </a:lnTo>
                  <a:lnTo>
                    <a:pt x="4994" y="1431"/>
                  </a:lnTo>
                  <a:lnTo>
                    <a:pt x="4963" y="1450"/>
                  </a:lnTo>
                  <a:lnTo>
                    <a:pt x="4931" y="1469"/>
                  </a:lnTo>
                  <a:lnTo>
                    <a:pt x="4898" y="1487"/>
                  </a:lnTo>
                  <a:lnTo>
                    <a:pt x="4865" y="1505"/>
                  </a:lnTo>
                  <a:lnTo>
                    <a:pt x="4829" y="1521"/>
                  </a:lnTo>
                  <a:lnTo>
                    <a:pt x="4793" y="1539"/>
                  </a:lnTo>
                  <a:lnTo>
                    <a:pt x="4755" y="1553"/>
                  </a:lnTo>
                  <a:lnTo>
                    <a:pt x="4716" y="1568"/>
                  </a:lnTo>
                  <a:lnTo>
                    <a:pt x="4677" y="1582"/>
                  </a:lnTo>
                  <a:lnTo>
                    <a:pt x="4637" y="1594"/>
                  </a:lnTo>
                  <a:lnTo>
                    <a:pt x="4595" y="1605"/>
                  </a:lnTo>
                  <a:lnTo>
                    <a:pt x="4552" y="1615"/>
                  </a:lnTo>
                  <a:lnTo>
                    <a:pt x="4509" y="1624"/>
                  </a:lnTo>
                  <a:lnTo>
                    <a:pt x="4463" y="1631"/>
                  </a:lnTo>
                  <a:lnTo>
                    <a:pt x="4418" y="1637"/>
                  </a:lnTo>
                  <a:lnTo>
                    <a:pt x="4372" y="1640"/>
                  </a:lnTo>
                  <a:lnTo>
                    <a:pt x="4323" y="1644"/>
                  </a:lnTo>
                  <a:lnTo>
                    <a:pt x="4275" y="1644"/>
                  </a:lnTo>
                  <a:lnTo>
                    <a:pt x="4225" y="1642"/>
                  </a:lnTo>
                  <a:lnTo>
                    <a:pt x="4173" y="1639"/>
                  </a:lnTo>
                  <a:lnTo>
                    <a:pt x="4122" y="1634"/>
                  </a:lnTo>
                  <a:lnTo>
                    <a:pt x="4069" y="1627"/>
                  </a:lnTo>
                  <a:lnTo>
                    <a:pt x="4015" y="1618"/>
                  </a:lnTo>
                  <a:lnTo>
                    <a:pt x="3959" y="1605"/>
                  </a:lnTo>
                  <a:lnTo>
                    <a:pt x="3904" y="1592"/>
                  </a:lnTo>
                  <a:lnTo>
                    <a:pt x="3847" y="1574"/>
                  </a:lnTo>
                  <a:lnTo>
                    <a:pt x="3789" y="1556"/>
                  </a:lnTo>
                  <a:lnTo>
                    <a:pt x="3730" y="1534"/>
                  </a:lnTo>
                  <a:lnTo>
                    <a:pt x="3671" y="1510"/>
                  </a:lnTo>
                  <a:lnTo>
                    <a:pt x="3610" y="1482"/>
                  </a:lnTo>
                  <a:lnTo>
                    <a:pt x="3548" y="1451"/>
                  </a:lnTo>
                  <a:lnTo>
                    <a:pt x="3486" y="1419"/>
                  </a:lnTo>
                  <a:lnTo>
                    <a:pt x="3422" y="1384"/>
                  </a:lnTo>
                  <a:lnTo>
                    <a:pt x="3357" y="1343"/>
                  </a:lnTo>
                  <a:lnTo>
                    <a:pt x="3292" y="1301"/>
                  </a:lnTo>
                  <a:lnTo>
                    <a:pt x="3225" y="1256"/>
                  </a:lnTo>
                  <a:lnTo>
                    <a:pt x="3158" y="1206"/>
                  </a:lnTo>
                  <a:lnTo>
                    <a:pt x="3089" y="1154"/>
                  </a:lnTo>
                  <a:lnTo>
                    <a:pt x="3089" y="1154"/>
                  </a:lnTo>
                  <a:lnTo>
                    <a:pt x="2954" y="1049"/>
                  </a:lnTo>
                  <a:lnTo>
                    <a:pt x="2822" y="949"/>
                  </a:lnTo>
                  <a:lnTo>
                    <a:pt x="2696" y="856"/>
                  </a:lnTo>
                  <a:lnTo>
                    <a:pt x="2572" y="767"/>
                  </a:lnTo>
                  <a:lnTo>
                    <a:pt x="2452" y="683"/>
                  </a:lnTo>
                  <a:lnTo>
                    <a:pt x="2335" y="605"/>
                  </a:lnTo>
                  <a:lnTo>
                    <a:pt x="2223" y="534"/>
                  </a:lnTo>
                  <a:lnTo>
                    <a:pt x="2111" y="467"/>
                  </a:lnTo>
                  <a:lnTo>
                    <a:pt x="2005" y="405"/>
                  </a:lnTo>
                  <a:lnTo>
                    <a:pt x="1900" y="347"/>
                  </a:lnTo>
                  <a:lnTo>
                    <a:pt x="1799" y="295"/>
                  </a:lnTo>
                  <a:lnTo>
                    <a:pt x="1699" y="247"/>
                  </a:lnTo>
                  <a:lnTo>
                    <a:pt x="1603" y="205"/>
                  </a:lnTo>
                  <a:lnTo>
                    <a:pt x="1509" y="166"/>
                  </a:lnTo>
                  <a:lnTo>
                    <a:pt x="1416" y="131"/>
                  </a:lnTo>
                  <a:lnTo>
                    <a:pt x="1326" y="102"/>
                  </a:lnTo>
                  <a:lnTo>
                    <a:pt x="1237" y="76"/>
                  </a:lnTo>
                  <a:lnTo>
                    <a:pt x="1149" y="53"/>
                  </a:lnTo>
                  <a:lnTo>
                    <a:pt x="1063" y="35"/>
                  </a:lnTo>
                  <a:lnTo>
                    <a:pt x="979" y="21"/>
                  </a:lnTo>
                  <a:lnTo>
                    <a:pt x="894" y="11"/>
                  </a:lnTo>
                  <a:lnTo>
                    <a:pt x="812" y="3"/>
                  </a:lnTo>
                  <a:lnTo>
                    <a:pt x="730" y="0"/>
                  </a:lnTo>
                  <a:lnTo>
                    <a:pt x="648" y="0"/>
                  </a:lnTo>
                  <a:lnTo>
                    <a:pt x="568" y="2"/>
                  </a:lnTo>
                  <a:lnTo>
                    <a:pt x="487" y="8"/>
                  </a:lnTo>
                  <a:lnTo>
                    <a:pt x="406" y="18"/>
                  </a:lnTo>
                  <a:lnTo>
                    <a:pt x="326" y="29"/>
                  </a:lnTo>
                  <a:lnTo>
                    <a:pt x="244" y="43"/>
                  </a:lnTo>
                  <a:lnTo>
                    <a:pt x="164" y="60"/>
                  </a:lnTo>
                  <a:lnTo>
                    <a:pt x="82" y="81"/>
                  </a:lnTo>
                  <a:lnTo>
                    <a:pt x="0" y="10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760859" name="Freeform 27"/>
            <p:cNvSpPr>
              <a:spLocks/>
            </p:cNvSpPr>
            <p:nvPr userDrawn="1"/>
          </p:nvSpPr>
          <p:spPr bwMode="auto">
            <a:xfrm>
              <a:off x="584" y="1023"/>
              <a:ext cx="5409" cy="791"/>
            </a:xfrm>
            <a:custGeom>
              <a:avLst/>
              <a:gdLst/>
              <a:ahLst/>
              <a:cxnLst>
                <a:cxn ang="0">
                  <a:pos x="5409" y="964"/>
                </a:cxn>
                <a:cxn ang="0">
                  <a:pos x="5371" y="1018"/>
                </a:cxn>
                <a:cxn ang="0">
                  <a:pos x="5324" y="1076"/>
                </a:cxn>
                <a:cxn ang="0">
                  <a:pos x="5257" y="1147"/>
                </a:cxn>
                <a:cxn ang="0">
                  <a:pos x="5174" y="1228"/>
                </a:cxn>
                <a:cxn ang="0">
                  <a:pos x="5071" y="1310"/>
                </a:cxn>
                <a:cxn ang="0">
                  <a:pos x="4983" y="1371"/>
                </a:cxn>
                <a:cxn ang="0">
                  <a:pos x="4919" y="1410"/>
                </a:cxn>
                <a:cxn ang="0">
                  <a:pos x="4849" y="1447"/>
                </a:cxn>
                <a:cxn ang="0">
                  <a:pos x="4777" y="1481"/>
                </a:cxn>
                <a:cxn ang="0">
                  <a:pos x="4699" y="1510"/>
                </a:cxn>
                <a:cxn ang="0">
                  <a:pos x="4617" y="1536"/>
                </a:cxn>
                <a:cxn ang="0">
                  <a:pos x="4531" y="1555"/>
                </a:cxn>
                <a:cxn ang="0">
                  <a:pos x="4441" y="1572"/>
                </a:cxn>
                <a:cxn ang="0">
                  <a:pos x="4345" y="1580"/>
                </a:cxn>
                <a:cxn ang="0">
                  <a:pos x="4247" y="1581"/>
                </a:cxn>
                <a:cxn ang="0">
                  <a:pos x="4144" y="1575"/>
                </a:cxn>
                <a:cxn ang="0">
                  <a:pos x="4037" y="1560"/>
                </a:cxn>
                <a:cxn ang="0">
                  <a:pos x="3926" y="1536"/>
                </a:cxn>
                <a:cxn ang="0">
                  <a:pos x="3811" y="1502"/>
                </a:cxn>
                <a:cxn ang="0">
                  <a:pos x="3691" y="1458"/>
                </a:cxn>
                <a:cxn ang="0">
                  <a:pos x="3568" y="1404"/>
                </a:cxn>
                <a:cxn ang="0">
                  <a:pos x="3440" y="1336"/>
                </a:cxn>
                <a:cxn ang="0">
                  <a:pos x="3310" y="1257"/>
                </a:cxn>
                <a:cxn ang="0">
                  <a:pos x="3173" y="1165"/>
                </a:cxn>
                <a:cxn ang="0">
                  <a:pos x="3105" y="1113"/>
                </a:cxn>
                <a:cxn ang="0">
                  <a:pos x="2835" y="913"/>
                </a:cxn>
                <a:cxn ang="0">
                  <a:pos x="2582" y="733"/>
                </a:cxn>
                <a:cxn ang="0">
                  <a:pos x="2343" y="577"/>
                </a:cxn>
                <a:cxn ang="0">
                  <a:pos x="2117" y="441"/>
                </a:cxn>
                <a:cxn ang="0">
                  <a:pos x="1904" y="327"/>
                </a:cxn>
                <a:cxn ang="0">
                  <a:pos x="1702" y="230"/>
                </a:cxn>
                <a:cxn ang="0">
                  <a:pos x="1509" y="152"/>
                </a:cxn>
                <a:cxn ang="0">
                  <a:pos x="1325" y="91"/>
                </a:cxn>
                <a:cxn ang="0">
                  <a:pos x="1148" y="46"/>
                </a:cxn>
                <a:cxn ang="0">
                  <a:pos x="977" y="17"/>
                </a:cxn>
                <a:cxn ang="0">
                  <a:pos x="810" y="2"/>
                </a:cxn>
                <a:cxn ang="0">
                  <a:pos x="647" y="2"/>
                </a:cxn>
                <a:cxn ang="0">
                  <a:pos x="485" y="13"/>
                </a:cxn>
                <a:cxn ang="0">
                  <a:pos x="324" y="38"/>
                </a:cxn>
                <a:cxn ang="0">
                  <a:pos x="163" y="73"/>
                </a:cxn>
                <a:cxn ang="0">
                  <a:pos x="0" y="118"/>
                </a:cxn>
              </a:cxnLst>
              <a:rect l="0" t="0" r="r" b="b"/>
              <a:pathLst>
                <a:path w="5409" h="1581">
                  <a:moveTo>
                    <a:pt x="5409" y="964"/>
                  </a:moveTo>
                  <a:lnTo>
                    <a:pt x="5409" y="964"/>
                  </a:lnTo>
                  <a:lnTo>
                    <a:pt x="5399" y="979"/>
                  </a:lnTo>
                  <a:lnTo>
                    <a:pt x="5371" y="1018"/>
                  </a:lnTo>
                  <a:lnTo>
                    <a:pt x="5350" y="1045"/>
                  </a:lnTo>
                  <a:lnTo>
                    <a:pt x="5324" y="1076"/>
                  </a:lnTo>
                  <a:lnTo>
                    <a:pt x="5294" y="1110"/>
                  </a:lnTo>
                  <a:lnTo>
                    <a:pt x="5257" y="1147"/>
                  </a:lnTo>
                  <a:lnTo>
                    <a:pt x="5219" y="1187"/>
                  </a:lnTo>
                  <a:lnTo>
                    <a:pt x="5174" y="1228"/>
                  </a:lnTo>
                  <a:lnTo>
                    <a:pt x="5126" y="1270"/>
                  </a:lnTo>
                  <a:lnTo>
                    <a:pt x="5071" y="1310"/>
                  </a:lnTo>
                  <a:lnTo>
                    <a:pt x="5013" y="1352"/>
                  </a:lnTo>
                  <a:lnTo>
                    <a:pt x="4983" y="1371"/>
                  </a:lnTo>
                  <a:lnTo>
                    <a:pt x="4952" y="1391"/>
                  </a:lnTo>
                  <a:lnTo>
                    <a:pt x="4919" y="1410"/>
                  </a:lnTo>
                  <a:lnTo>
                    <a:pt x="4885" y="1429"/>
                  </a:lnTo>
                  <a:lnTo>
                    <a:pt x="4849" y="1447"/>
                  </a:lnTo>
                  <a:lnTo>
                    <a:pt x="4813" y="1463"/>
                  </a:lnTo>
                  <a:lnTo>
                    <a:pt x="4777" y="1481"/>
                  </a:lnTo>
                  <a:lnTo>
                    <a:pt x="4738" y="1496"/>
                  </a:lnTo>
                  <a:lnTo>
                    <a:pt x="4699" y="1510"/>
                  </a:lnTo>
                  <a:lnTo>
                    <a:pt x="4659" y="1523"/>
                  </a:lnTo>
                  <a:lnTo>
                    <a:pt x="4617" y="1536"/>
                  </a:lnTo>
                  <a:lnTo>
                    <a:pt x="4574" y="1547"/>
                  </a:lnTo>
                  <a:lnTo>
                    <a:pt x="4531" y="1555"/>
                  </a:lnTo>
                  <a:lnTo>
                    <a:pt x="4487" y="1563"/>
                  </a:lnTo>
                  <a:lnTo>
                    <a:pt x="4441" y="1572"/>
                  </a:lnTo>
                  <a:lnTo>
                    <a:pt x="4394" y="1576"/>
                  </a:lnTo>
                  <a:lnTo>
                    <a:pt x="4345" y="1580"/>
                  </a:lnTo>
                  <a:lnTo>
                    <a:pt x="4297" y="1581"/>
                  </a:lnTo>
                  <a:lnTo>
                    <a:pt x="4247" y="1581"/>
                  </a:lnTo>
                  <a:lnTo>
                    <a:pt x="4197" y="1578"/>
                  </a:lnTo>
                  <a:lnTo>
                    <a:pt x="4144" y="1575"/>
                  </a:lnTo>
                  <a:lnTo>
                    <a:pt x="4091" y="1568"/>
                  </a:lnTo>
                  <a:lnTo>
                    <a:pt x="4037" y="1560"/>
                  </a:lnTo>
                  <a:lnTo>
                    <a:pt x="3982" y="1549"/>
                  </a:lnTo>
                  <a:lnTo>
                    <a:pt x="3926" y="1536"/>
                  </a:lnTo>
                  <a:lnTo>
                    <a:pt x="3869" y="1520"/>
                  </a:lnTo>
                  <a:lnTo>
                    <a:pt x="3811" y="1502"/>
                  </a:lnTo>
                  <a:lnTo>
                    <a:pt x="3751" y="1481"/>
                  </a:lnTo>
                  <a:lnTo>
                    <a:pt x="3691" y="1458"/>
                  </a:lnTo>
                  <a:lnTo>
                    <a:pt x="3630" y="1433"/>
                  </a:lnTo>
                  <a:lnTo>
                    <a:pt x="3568" y="1404"/>
                  </a:lnTo>
                  <a:lnTo>
                    <a:pt x="3505" y="1371"/>
                  </a:lnTo>
                  <a:lnTo>
                    <a:pt x="3440" y="1336"/>
                  </a:lnTo>
                  <a:lnTo>
                    <a:pt x="3375" y="1299"/>
                  </a:lnTo>
                  <a:lnTo>
                    <a:pt x="3310" y="1257"/>
                  </a:lnTo>
                  <a:lnTo>
                    <a:pt x="3241" y="1211"/>
                  </a:lnTo>
                  <a:lnTo>
                    <a:pt x="3173" y="1165"/>
                  </a:lnTo>
                  <a:lnTo>
                    <a:pt x="3105" y="1113"/>
                  </a:lnTo>
                  <a:lnTo>
                    <a:pt x="3105" y="1113"/>
                  </a:lnTo>
                  <a:lnTo>
                    <a:pt x="2968" y="1010"/>
                  </a:lnTo>
                  <a:lnTo>
                    <a:pt x="2835" y="913"/>
                  </a:lnTo>
                  <a:lnTo>
                    <a:pt x="2707" y="821"/>
                  </a:lnTo>
                  <a:lnTo>
                    <a:pt x="2582" y="733"/>
                  </a:lnTo>
                  <a:lnTo>
                    <a:pt x="2460" y="653"/>
                  </a:lnTo>
                  <a:lnTo>
                    <a:pt x="2343" y="577"/>
                  </a:lnTo>
                  <a:lnTo>
                    <a:pt x="2228" y="507"/>
                  </a:lnTo>
                  <a:lnTo>
                    <a:pt x="2117" y="441"/>
                  </a:lnTo>
                  <a:lnTo>
                    <a:pt x="2009" y="381"/>
                  </a:lnTo>
                  <a:lnTo>
                    <a:pt x="1904" y="327"/>
                  </a:lnTo>
                  <a:lnTo>
                    <a:pt x="1802" y="277"/>
                  </a:lnTo>
                  <a:lnTo>
                    <a:pt x="1702" y="230"/>
                  </a:lnTo>
                  <a:lnTo>
                    <a:pt x="1605" y="189"/>
                  </a:lnTo>
                  <a:lnTo>
                    <a:pt x="1509" y="152"/>
                  </a:lnTo>
                  <a:lnTo>
                    <a:pt x="1416" y="118"/>
                  </a:lnTo>
                  <a:lnTo>
                    <a:pt x="1325" y="91"/>
                  </a:lnTo>
                  <a:lnTo>
                    <a:pt x="1235" y="67"/>
                  </a:lnTo>
                  <a:lnTo>
                    <a:pt x="1148" y="46"/>
                  </a:lnTo>
                  <a:lnTo>
                    <a:pt x="1062" y="29"/>
                  </a:lnTo>
                  <a:lnTo>
                    <a:pt x="977" y="17"/>
                  </a:lnTo>
                  <a:lnTo>
                    <a:pt x="892" y="8"/>
                  </a:lnTo>
                  <a:lnTo>
                    <a:pt x="810" y="2"/>
                  </a:lnTo>
                  <a:lnTo>
                    <a:pt x="728" y="0"/>
                  </a:lnTo>
                  <a:lnTo>
                    <a:pt x="647" y="2"/>
                  </a:lnTo>
                  <a:lnTo>
                    <a:pt x="566" y="7"/>
                  </a:lnTo>
                  <a:lnTo>
                    <a:pt x="485" y="13"/>
                  </a:lnTo>
                  <a:lnTo>
                    <a:pt x="405" y="25"/>
                  </a:lnTo>
                  <a:lnTo>
                    <a:pt x="324" y="38"/>
                  </a:lnTo>
                  <a:lnTo>
                    <a:pt x="244" y="54"/>
                  </a:lnTo>
                  <a:lnTo>
                    <a:pt x="163" y="73"/>
                  </a:lnTo>
                  <a:lnTo>
                    <a:pt x="81" y="94"/>
                  </a:lnTo>
                  <a:lnTo>
                    <a:pt x="0" y="11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760860" name="Freeform 28"/>
            <p:cNvSpPr>
              <a:spLocks/>
            </p:cNvSpPr>
            <p:nvPr userDrawn="1"/>
          </p:nvSpPr>
          <p:spPr bwMode="auto">
            <a:xfrm>
              <a:off x="606" y="1042"/>
              <a:ext cx="5422" cy="758"/>
            </a:xfrm>
            <a:custGeom>
              <a:avLst/>
              <a:gdLst/>
              <a:ahLst/>
              <a:cxnLst>
                <a:cxn ang="0">
                  <a:pos x="5422" y="873"/>
                </a:cxn>
                <a:cxn ang="0">
                  <a:pos x="5384" y="926"/>
                </a:cxn>
                <a:cxn ang="0">
                  <a:pos x="5337" y="986"/>
                </a:cxn>
                <a:cxn ang="0">
                  <a:pos x="5273" y="1059"/>
                </a:cxn>
                <a:cxn ang="0">
                  <a:pos x="5190" y="1141"/>
                </a:cxn>
                <a:cxn ang="0">
                  <a:pos x="5088" y="1227"/>
                </a:cxn>
                <a:cxn ang="0">
                  <a:pos x="5001" y="1290"/>
                </a:cxn>
                <a:cxn ang="0">
                  <a:pos x="4937" y="1330"/>
                </a:cxn>
                <a:cxn ang="0">
                  <a:pos x="4869" y="1369"/>
                </a:cxn>
                <a:cxn ang="0">
                  <a:pos x="4797" y="1404"/>
                </a:cxn>
                <a:cxn ang="0">
                  <a:pos x="4719" y="1435"/>
                </a:cxn>
                <a:cxn ang="0">
                  <a:pos x="4637" y="1462"/>
                </a:cxn>
                <a:cxn ang="0">
                  <a:pos x="4552" y="1485"/>
                </a:cxn>
                <a:cxn ang="0">
                  <a:pos x="4462" y="1501"/>
                </a:cxn>
                <a:cxn ang="0">
                  <a:pos x="4368" y="1513"/>
                </a:cxn>
                <a:cxn ang="0">
                  <a:pos x="4268" y="1516"/>
                </a:cxn>
                <a:cxn ang="0">
                  <a:pos x="4165" y="1511"/>
                </a:cxn>
                <a:cxn ang="0">
                  <a:pos x="4058" y="1498"/>
                </a:cxn>
                <a:cxn ang="0">
                  <a:pos x="3947" y="1477"/>
                </a:cxn>
                <a:cxn ang="0">
                  <a:pos x="3830" y="1445"/>
                </a:cxn>
                <a:cxn ang="0">
                  <a:pos x="3711" y="1403"/>
                </a:cxn>
                <a:cxn ang="0">
                  <a:pos x="3586" y="1351"/>
                </a:cxn>
                <a:cxn ang="0">
                  <a:pos x="3458" y="1286"/>
                </a:cxn>
                <a:cxn ang="0">
                  <a:pos x="3325" y="1209"/>
                </a:cxn>
                <a:cxn ang="0">
                  <a:pos x="3189" y="1119"/>
                </a:cxn>
                <a:cxn ang="0">
                  <a:pos x="3120" y="1068"/>
                </a:cxn>
                <a:cxn ang="0">
                  <a:pos x="2846" y="871"/>
                </a:cxn>
                <a:cxn ang="0">
                  <a:pos x="2591" y="699"/>
                </a:cxn>
                <a:cxn ang="0">
                  <a:pos x="2349" y="545"/>
                </a:cxn>
                <a:cxn ang="0">
                  <a:pos x="2121" y="415"/>
                </a:cxn>
                <a:cxn ang="0">
                  <a:pos x="1906" y="303"/>
                </a:cxn>
                <a:cxn ang="0">
                  <a:pos x="1703" y="209"/>
                </a:cxn>
                <a:cxn ang="0">
                  <a:pos x="1509" y="135"/>
                </a:cxn>
                <a:cxn ang="0">
                  <a:pos x="1324" y="77"/>
                </a:cxn>
                <a:cxn ang="0">
                  <a:pos x="1147" y="37"/>
                </a:cxn>
                <a:cxn ang="0">
                  <a:pos x="974" y="11"/>
                </a:cxn>
                <a:cxn ang="0">
                  <a:pos x="808" y="0"/>
                </a:cxn>
                <a:cxn ang="0">
                  <a:pos x="644" y="1"/>
                </a:cxn>
                <a:cxn ang="0">
                  <a:pos x="483" y="17"/>
                </a:cxn>
                <a:cxn ang="0">
                  <a:pos x="323" y="45"/>
                </a:cxn>
                <a:cxn ang="0">
                  <a:pos x="162" y="84"/>
                </a:cxn>
                <a:cxn ang="0">
                  <a:pos x="0" y="132"/>
                </a:cxn>
              </a:cxnLst>
              <a:rect l="0" t="0" r="r" b="b"/>
              <a:pathLst>
                <a:path w="5422" h="1516">
                  <a:moveTo>
                    <a:pt x="5422" y="873"/>
                  </a:moveTo>
                  <a:lnTo>
                    <a:pt x="5422" y="873"/>
                  </a:lnTo>
                  <a:lnTo>
                    <a:pt x="5412" y="888"/>
                  </a:lnTo>
                  <a:lnTo>
                    <a:pt x="5384" y="926"/>
                  </a:lnTo>
                  <a:lnTo>
                    <a:pt x="5363" y="954"/>
                  </a:lnTo>
                  <a:lnTo>
                    <a:pt x="5337" y="986"/>
                  </a:lnTo>
                  <a:lnTo>
                    <a:pt x="5308" y="1022"/>
                  </a:lnTo>
                  <a:lnTo>
                    <a:pt x="5273" y="1059"/>
                  </a:lnTo>
                  <a:lnTo>
                    <a:pt x="5233" y="1099"/>
                  </a:lnTo>
                  <a:lnTo>
                    <a:pt x="5190" y="1141"/>
                  </a:lnTo>
                  <a:lnTo>
                    <a:pt x="5141" y="1185"/>
                  </a:lnTo>
                  <a:lnTo>
                    <a:pt x="5088" y="1227"/>
                  </a:lnTo>
                  <a:lnTo>
                    <a:pt x="5031" y="1269"/>
                  </a:lnTo>
                  <a:lnTo>
                    <a:pt x="5001" y="1290"/>
                  </a:lnTo>
                  <a:lnTo>
                    <a:pt x="4970" y="1311"/>
                  </a:lnTo>
                  <a:lnTo>
                    <a:pt x="4937" y="1330"/>
                  </a:lnTo>
                  <a:lnTo>
                    <a:pt x="4904" y="1349"/>
                  </a:lnTo>
                  <a:lnTo>
                    <a:pt x="4869" y="1369"/>
                  </a:lnTo>
                  <a:lnTo>
                    <a:pt x="4833" y="1387"/>
                  </a:lnTo>
                  <a:lnTo>
                    <a:pt x="4797" y="1404"/>
                  </a:lnTo>
                  <a:lnTo>
                    <a:pt x="4758" y="1420"/>
                  </a:lnTo>
                  <a:lnTo>
                    <a:pt x="4719" y="1435"/>
                  </a:lnTo>
                  <a:lnTo>
                    <a:pt x="4679" y="1450"/>
                  </a:lnTo>
                  <a:lnTo>
                    <a:pt x="4637" y="1462"/>
                  </a:lnTo>
                  <a:lnTo>
                    <a:pt x="4595" y="1474"/>
                  </a:lnTo>
                  <a:lnTo>
                    <a:pt x="4552" y="1485"/>
                  </a:lnTo>
                  <a:lnTo>
                    <a:pt x="4507" y="1493"/>
                  </a:lnTo>
                  <a:lnTo>
                    <a:pt x="4462" y="1501"/>
                  </a:lnTo>
                  <a:lnTo>
                    <a:pt x="4415" y="1508"/>
                  </a:lnTo>
                  <a:lnTo>
                    <a:pt x="4368" y="1513"/>
                  </a:lnTo>
                  <a:lnTo>
                    <a:pt x="4318" y="1514"/>
                  </a:lnTo>
                  <a:lnTo>
                    <a:pt x="4268" y="1516"/>
                  </a:lnTo>
                  <a:lnTo>
                    <a:pt x="4218" y="1514"/>
                  </a:lnTo>
                  <a:lnTo>
                    <a:pt x="4165" y="1511"/>
                  </a:lnTo>
                  <a:lnTo>
                    <a:pt x="4112" y="1506"/>
                  </a:lnTo>
                  <a:lnTo>
                    <a:pt x="4058" y="1498"/>
                  </a:lnTo>
                  <a:lnTo>
                    <a:pt x="4003" y="1488"/>
                  </a:lnTo>
                  <a:lnTo>
                    <a:pt x="3947" y="1477"/>
                  </a:lnTo>
                  <a:lnTo>
                    <a:pt x="3889" y="1462"/>
                  </a:lnTo>
                  <a:lnTo>
                    <a:pt x="3830" y="1445"/>
                  </a:lnTo>
                  <a:lnTo>
                    <a:pt x="3771" y="1425"/>
                  </a:lnTo>
                  <a:lnTo>
                    <a:pt x="3711" y="1403"/>
                  </a:lnTo>
                  <a:lnTo>
                    <a:pt x="3649" y="1378"/>
                  </a:lnTo>
                  <a:lnTo>
                    <a:pt x="3586" y="1351"/>
                  </a:lnTo>
                  <a:lnTo>
                    <a:pt x="3522" y="1320"/>
                  </a:lnTo>
                  <a:lnTo>
                    <a:pt x="3458" y="1286"/>
                  </a:lnTo>
                  <a:lnTo>
                    <a:pt x="3393" y="1249"/>
                  </a:lnTo>
                  <a:lnTo>
                    <a:pt x="3325" y="1209"/>
                  </a:lnTo>
                  <a:lnTo>
                    <a:pt x="3258" y="1165"/>
                  </a:lnTo>
                  <a:lnTo>
                    <a:pt x="3189" y="1119"/>
                  </a:lnTo>
                  <a:lnTo>
                    <a:pt x="3120" y="1068"/>
                  </a:lnTo>
                  <a:lnTo>
                    <a:pt x="3120" y="1068"/>
                  </a:lnTo>
                  <a:lnTo>
                    <a:pt x="2981" y="967"/>
                  </a:lnTo>
                  <a:lnTo>
                    <a:pt x="2846" y="871"/>
                  </a:lnTo>
                  <a:lnTo>
                    <a:pt x="2717" y="783"/>
                  </a:lnTo>
                  <a:lnTo>
                    <a:pt x="2591" y="699"/>
                  </a:lnTo>
                  <a:lnTo>
                    <a:pt x="2468" y="620"/>
                  </a:lnTo>
                  <a:lnTo>
                    <a:pt x="2349" y="545"/>
                  </a:lnTo>
                  <a:lnTo>
                    <a:pt x="2234" y="478"/>
                  </a:lnTo>
                  <a:lnTo>
                    <a:pt x="2121" y="415"/>
                  </a:lnTo>
                  <a:lnTo>
                    <a:pt x="2013" y="356"/>
                  </a:lnTo>
                  <a:lnTo>
                    <a:pt x="1906" y="303"/>
                  </a:lnTo>
                  <a:lnTo>
                    <a:pt x="1803" y="253"/>
                  </a:lnTo>
                  <a:lnTo>
                    <a:pt x="1703" y="209"/>
                  </a:lnTo>
                  <a:lnTo>
                    <a:pt x="1605" y="171"/>
                  </a:lnTo>
                  <a:lnTo>
                    <a:pt x="1509" y="135"/>
                  </a:lnTo>
                  <a:lnTo>
                    <a:pt x="1416" y="105"/>
                  </a:lnTo>
                  <a:lnTo>
                    <a:pt x="1324" y="77"/>
                  </a:lnTo>
                  <a:lnTo>
                    <a:pt x="1234" y="54"/>
                  </a:lnTo>
                  <a:lnTo>
                    <a:pt x="1147" y="37"/>
                  </a:lnTo>
                  <a:lnTo>
                    <a:pt x="1060" y="22"/>
                  </a:lnTo>
                  <a:lnTo>
                    <a:pt x="974" y="11"/>
                  </a:lnTo>
                  <a:lnTo>
                    <a:pt x="891" y="3"/>
                  </a:lnTo>
                  <a:lnTo>
                    <a:pt x="808" y="0"/>
                  </a:lnTo>
                  <a:lnTo>
                    <a:pt x="726" y="0"/>
                  </a:lnTo>
                  <a:lnTo>
                    <a:pt x="644" y="1"/>
                  </a:lnTo>
                  <a:lnTo>
                    <a:pt x="563" y="8"/>
                  </a:lnTo>
                  <a:lnTo>
                    <a:pt x="483" y="17"/>
                  </a:lnTo>
                  <a:lnTo>
                    <a:pt x="402" y="30"/>
                  </a:lnTo>
                  <a:lnTo>
                    <a:pt x="323" y="45"/>
                  </a:lnTo>
                  <a:lnTo>
                    <a:pt x="243" y="63"/>
                  </a:lnTo>
                  <a:lnTo>
                    <a:pt x="162" y="84"/>
                  </a:lnTo>
                  <a:lnTo>
                    <a:pt x="80" y="106"/>
                  </a:lnTo>
                  <a:lnTo>
                    <a:pt x="0" y="13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760861" name="Freeform 29"/>
            <p:cNvSpPr>
              <a:spLocks/>
            </p:cNvSpPr>
            <p:nvPr userDrawn="1"/>
          </p:nvSpPr>
          <p:spPr bwMode="auto">
            <a:xfrm>
              <a:off x="628" y="1060"/>
              <a:ext cx="5431" cy="725"/>
            </a:xfrm>
            <a:custGeom>
              <a:avLst/>
              <a:gdLst/>
              <a:ahLst/>
              <a:cxnLst>
                <a:cxn ang="0">
                  <a:pos x="5431" y="783"/>
                </a:cxn>
                <a:cxn ang="0">
                  <a:pos x="5395" y="838"/>
                </a:cxn>
                <a:cxn ang="0">
                  <a:pos x="5350" y="899"/>
                </a:cxn>
                <a:cxn ang="0">
                  <a:pos x="5286" y="974"/>
                </a:cxn>
                <a:cxn ang="0">
                  <a:pos x="5204" y="1058"/>
                </a:cxn>
                <a:cxn ang="0">
                  <a:pos x="5105" y="1147"/>
                </a:cxn>
                <a:cxn ang="0">
                  <a:pos x="5018" y="1211"/>
                </a:cxn>
                <a:cxn ang="0">
                  <a:pos x="4955" y="1253"/>
                </a:cxn>
                <a:cxn ang="0">
                  <a:pos x="4887" y="1293"/>
                </a:cxn>
                <a:cxn ang="0">
                  <a:pos x="4815" y="1329"/>
                </a:cxn>
                <a:cxn ang="0">
                  <a:pos x="4739" y="1363"/>
                </a:cxn>
                <a:cxn ang="0">
                  <a:pos x="4657" y="1392"/>
                </a:cxn>
                <a:cxn ang="0">
                  <a:pos x="4572" y="1416"/>
                </a:cxn>
                <a:cxn ang="0">
                  <a:pos x="4482" y="1434"/>
                </a:cxn>
                <a:cxn ang="0">
                  <a:pos x="4387" y="1447"/>
                </a:cxn>
                <a:cxn ang="0">
                  <a:pos x="4289" y="1452"/>
                </a:cxn>
                <a:cxn ang="0">
                  <a:pos x="4186" y="1450"/>
                </a:cxn>
                <a:cxn ang="0">
                  <a:pos x="4078" y="1439"/>
                </a:cxn>
                <a:cxn ang="0">
                  <a:pos x="3967" y="1419"/>
                </a:cxn>
                <a:cxn ang="0">
                  <a:pos x="3850" y="1390"/>
                </a:cxn>
                <a:cxn ang="0">
                  <a:pos x="3729" y="1352"/>
                </a:cxn>
                <a:cxn ang="0">
                  <a:pos x="3604" y="1300"/>
                </a:cxn>
                <a:cxn ang="0">
                  <a:pos x="3475" y="1239"/>
                </a:cxn>
                <a:cxn ang="0">
                  <a:pos x="3342" y="1163"/>
                </a:cxn>
                <a:cxn ang="0">
                  <a:pos x="3204" y="1075"/>
                </a:cxn>
                <a:cxn ang="0">
                  <a:pos x="3134" y="1027"/>
                </a:cxn>
                <a:cxn ang="0">
                  <a:pos x="2857" y="835"/>
                </a:cxn>
                <a:cxn ang="0">
                  <a:pos x="2599" y="665"/>
                </a:cxn>
                <a:cxn ang="0">
                  <a:pos x="2355" y="517"/>
                </a:cxn>
                <a:cxn ang="0">
                  <a:pos x="2126" y="389"/>
                </a:cxn>
                <a:cxn ang="0">
                  <a:pos x="1909" y="281"/>
                </a:cxn>
                <a:cxn ang="0">
                  <a:pos x="1705" y="192"/>
                </a:cxn>
                <a:cxn ang="0">
                  <a:pos x="1509" y="121"/>
                </a:cxn>
                <a:cxn ang="0">
                  <a:pos x="1323" y="68"/>
                </a:cxn>
                <a:cxn ang="0">
                  <a:pos x="1145" y="29"/>
                </a:cxn>
                <a:cxn ang="0">
                  <a:pos x="973" y="7"/>
                </a:cxn>
                <a:cxn ang="0">
                  <a:pos x="807" y="0"/>
                </a:cxn>
                <a:cxn ang="0">
                  <a:pos x="643" y="5"/>
                </a:cxn>
                <a:cxn ang="0">
                  <a:pos x="482" y="24"/>
                </a:cxn>
                <a:cxn ang="0">
                  <a:pos x="322" y="55"/>
                </a:cxn>
                <a:cxn ang="0">
                  <a:pos x="161" y="97"/>
                </a:cxn>
                <a:cxn ang="0">
                  <a:pos x="0" y="149"/>
                </a:cxn>
              </a:cxnLst>
              <a:rect l="0" t="0" r="r" b="b"/>
              <a:pathLst>
                <a:path w="5431" h="1452">
                  <a:moveTo>
                    <a:pt x="5431" y="783"/>
                  </a:moveTo>
                  <a:lnTo>
                    <a:pt x="5431" y="783"/>
                  </a:lnTo>
                  <a:lnTo>
                    <a:pt x="5423" y="798"/>
                  </a:lnTo>
                  <a:lnTo>
                    <a:pt x="5395" y="838"/>
                  </a:lnTo>
                  <a:lnTo>
                    <a:pt x="5375" y="867"/>
                  </a:lnTo>
                  <a:lnTo>
                    <a:pt x="5350" y="899"/>
                  </a:lnTo>
                  <a:lnTo>
                    <a:pt x="5320" y="935"/>
                  </a:lnTo>
                  <a:lnTo>
                    <a:pt x="5286" y="974"/>
                  </a:lnTo>
                  <a:lnTo>
                    <a:pt x="5247" y="1016"/>
                  </a:lnTo>
                  <a:lnTo>
                    <a:pt x="5204" y="1058"/>
                  </a:lnTo>
                  <a:lnTo>
                    <a:pt x="5157" y="1101"/>
                  </a:lnTo>
                  <a:lnTo>
                    <a:pt x="5105" y="1147"/>
                  </a:lnTo>
                  <a:lnTo>
                    <a:pt x="5048" y="1190"/>
                  </a:lnTo>
                  <a:lnTo>
                    <a:pt x="5018" y="1211"/>
                  </a:lnTo>
                  <a:lnTo>
                    <a:pt x="4987" y="1232"/>
                  </a:lnTo>
                  <a:lnTo>
                    <a:pt x="4955" y="1253"/>
                  </a:lnTo>
                  <a:lnTo>
                    <a:pt x="4922" y="1272"/>
                  </a:lnTo>
                  <a:lnTo>
                    <a:pt x="4887" y="1293"/>
                  </a:lnTo>
                  <a:lnTo>
                    <a:pt x="4851" y="1311"/>
                  </a:lnTo>
                  <a:lnTo>
                    <a:pt x="4815" y="1329"/>
                  </a:lnTo>
                  <a:lnTo>
                    <a:pt x="4778" y="1347"/>
                  </a:lnTo>
                  <a:lnTo>
                    <a:pt x="4739" y="1363"/>
                  </a:lnTo>
                  <a:lnTo>
                    <a:pt x="4698" y="1377"/>
                  </a:lnTo>
                  <a:lnTo>
                    <a:pt x="4657" y="1392"/>
                  </a:lnTo>
                  <a:lnTo>
                    <a:pt x="4615" y="1405"/>
                  </a:lnTo>
                  <a:lnTo>
                    <a:pt x="4572" y="1416"/>
                  </a:lnTo>
                  <a:lnTo>
                    <a:pt x="4528" y="1426"/>
                  </a:lnTo>
                  <a:lnTo>
                    <a:pt x="4482" y="1434"/>
                  </a:lnTo>
                  <a:lnTo>
                    <a:pt x="4436" y="1442"/>
                  </a:lnTo>
                  <a:lnTo>
                    <a:pt x="4387" y="1447"/>
                  </a:lnTo>
                  <a:lnTo>
                    <a:pt x="4339" y="1450"/>
                  </a:lnTo>
                  <a:lnTo>
                    <a:pt x="4289" y="1452"/>
                  </a:lnTo>
                  <a:lnTo>
                    <a:pt x="4237" y="1452"/>
                  </a:lnTo>
                  <a:lnTo>
                    <a:pt x="4186" y="1450"/>
                  </a:lnTo>
                  <a:lnTo>
                    <a:pt x="4133" y="1445"/>
                  </a:lnTo>
                  <a:lnTo>
                    <a:pt x="4078" y="1439"/>
                  </a:lnTo>
                  <a:lnTo>
                    <a:pt x="4024" y="1431"/>
                  </a:lnTo>
                  <a:lnTo>
                    <a:pt x="3967" y="1419"/>
                  </a:lnTo>
                  <a:lnTo>
                    <a:pt x="3908" y="1406"/>
                  </a:lnTo>
                  <a:lnTo>
                    <a:pt x="3850" y="1390"/>
                  </a:lnTo>
                  <a:lnTo>
                    <a:pt x="3790" y="1373"/>
                  </a:lnTo>
                  <a:lnTo>
                    <a:pt x="3729" y="1352"/>
                  </a:lnTo>
                  <a:lnTo>
                    <a:pt x="3668" y="1327"/>
                  </a:lnTo>
                  <a:lnTo>
                    <a:pt x="3604" y="1300"/>
                  </a:lnTo>
                  <a:lnTo>
                    <a:pt x="3540" y="1271"/>
                  </a:lnTo>
                  <a:lnTo>
                    <a:pt x="3475" y="1239"/>
                  </a:lnTo>
                  <a:lnTo>
                    <a:pt x="3410" y="1203"/>
                  </a:lnTo>
                  <a:lnTo>
                    <a:pt x="3342" y="1163"/>
                  </a:lnTo>
                  <a:lnTo>
                    <a:pt x="3274" y="1121"/>
                  </a:lnTo>
                  <a:lnTo>
                    <a:pt x="3204" y="1075"/>
                  </a:lnTo>
                  <a:lnTo>
                    <a:pt x="3134" y="1027"/>
                  </a:lnTo>
                  <a:lnTo>
                    <a:pt x="3134" y="1027"/>
                  </a:lnTo>
                  <a:lnTo>
                    <a:pt x="2993" y="929"/>
                  </a:lnTo>
                  <a:lnTo>
                    <a:pt x="2857" y="835"/>
                  </a:lnTo>
                  <a:lnTo>
                    <a:pt x="2727" y="748"/>
                  </a:lnTo>
                  <a:lnTo>
                    <a:pt x="2599" y="665"/>
                  </a:lnTo>
                  <a:lnTo>
                    <a:pt x="2475" y="588"/>
                  </a:lnTo>
                  <a:lnTo>
                    <a:pt x="2355" y="517"/>
                  </a:lnTo>
                  <a:lnTo>
                    <a:pt x="2239" y="451"/>
                  </a:lnTo>
                  <a:lnTo>
                    <a:pt x="2126" y="389"/>
                  </a:lnTo>
                  <a:lnTo>
                    <a:pt x="2016" y="333"/>
                  </a:lnTo>
                  <a:lnTo>
                    <a:pt x="1909" y="281"/>
                  </a:lnTo>
                  <a:lnTo>
                    <a:pt x="1805" y="234"/>
                  </a:lnTo>
                  <a:lnTo>
                    <a:pt x="1705" y="192"/>
                  </a:lnTo>
                  <a:lnTo>
                    <a:pt x="1606" y="155"/>
                  </a:lnTo>
                  <a:lnTo>
                    <a:pt x="1509" y="121"/>
                  </a:lnTo>
                  <a:lnTo>
                    <a:pt x="1416" y="92"/>
                  </a:lnTo>
                  <a:lnTo>
                    <a:pt x="1323" y="68"/>
                  </a:lnTo>
                  <a:lnTo>
                    <a:pt x="1234" y="47"/>
                  </a:lnTo>
                  <a:lnTo>
                    <a:pt x="1145" y="29"/>
                  </a:lnTo>
                  <a:lnTo>
                    <a:pt x="1058" y="16"/>
                  </a:lnTo>
                  <a:lnTo>
                    <a:pt x="973" y="7"/>
                  </a:lnTo>
                  <a:lnTo>
                    <a:pt x="890" y="2"/>
                  </a:lnTo>
                  <a:lnTo>
                    <a:pt x="807" y="0"/>
                  </a:lnTo>
                  <a:lnTo>
                    <a:pt x="725" y="0"/>
                  </a:lnTo>
                  <a:lnTo>
                    <a:pt x="643" y="5"/>
                  </a:lnTo>
                  <a:lnTo>
                    <a:pt x="562" y="13"/>
                  </a:lnTo>
                  <a:lnTo>
                    <a:pt x="482" y="24"/>
                  </a:lnTo>
                  <a:lnTo>
                    <a:pt x="401" y="37"/>
                  </a:lnTo>
                  <a:lnTo>
                    <a:pt x="322" y="55"/>
                  </a:lnTo>
                  <a:lnTo>
                    <a:pt x="242" y="74"/>
                  </a:lnTo>
                  <a:lnTo>
                    <a:pt x="161" y="97"/>
                  </a:lnTo>
                  <a:lnTo>
                    <a:pt x="80" y="121"/>
                  </a:lnTo>
                  <a:lnTo>
                    <a:pt x="0" y="149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760862" name="Freeform 30"/>
            <p:cNvSpPr>
              <a:spLocks/>
            </p:cNvSpPr>
            <p:nvPr userDrawn="1"/>
          </p:nvSpPr>
          <p:spPr bwMode="auto">
            <a:xfrm>
              <a:off x="652" y="1076"/>
              <a:ext cx="5439" cy="696"/>
            </a:xfrm>
            <a:custGeom>
              <a:avLst/>
              <a:gdLst/>
              <a:ahLst/>
              <a:cxnLst>
                <a:cxn ang="0">
                  <a:pos x="5439" y="694"/>
                </a:cxn>
                <a:cxn ang="0">
                  <a:pos x="5405" y="751"/>
                </a:cxn>
                <a:cxn ang="0">
                  <a:pos x="5359" y="812"/>
                </a:cxn>
                <a:cxn ang="0">
                  <a:pos x="5296" y="890"/>
                </a:cxn>
                <a:cxn ang="0">
                  <a:pos x="5216" y="975"/>
                </a:cxn>
                <a:cxn ang="0">
                  <a:pos x="5119" y="1066"/>
                </a:cxn>
                <a:cxn ang="0">
                  <a:pos x="5033" y="1133"/>
                </a:cxn>
                <a:cxn ang="0">
                  <a:pos x="4970" y="1175"/>
                </a:cxn>
                <a:cxn ang="0">
                  <a:pos x="4903" y="1217"/>
                </a:cxn>
                <a:cxn ang="0">
                  <a:pos x="4831" y="1256"/>
                </a:cxn>
                <a:cxn ang="0">
                  <a:pos x="4755" y="1290"/>
                </a:cxn>
                <a:cxn ang="0">
                  <a:pos x="4674" y="1321"/>
                </a:cxn>
                <a:cxn ang="0">
                  <a:pos x="4590" y="1348"/>
                </a:cxn>
                <a:cxn ang="0">
                  <a:pos x="4499" y="1368"/>
                </a:cxn>
                <a:cxn ang="0">
                  <a:pos x="4406" y="1382"/>
                </a:cxn>
                <a:cxn ang="0">
                  <a:pos x="4308" y="1390"/>
                </a:cxn>
                <a:cxn ang="0">
                  <a:pos x="4204" y="1390"/>
                </a:cxn>
                <a:cxn ang="0">
                  <a:pos x="4097" y="1381"/>
                </a:cxn>
                <a:cxn ang="0">
                  <a:pos x="3984" y="1364"/>
                </a:cxn>
                <a:cxn ang="0">
                  <a:pos x="3868" y="1337"/>
                </a:cxn>
                <a:cxn ang="0">
                  <a:pos x="3747" y="1300"/>
                </a:cxn>
                <a:cxn ang="0">
                  <a:pos x="3621" y="1251"/>
                </a:cxn>
                <a:cxn ang="0">
                  <a:pos x="3490" y="1192"/>
                </a:cxn>
                <a:cxn ang="0">
                  <a:pos x="3355" y="1119"/>
                </a:cxn>
                <a:cxn ang="0">
                  <a:pos x="3217" y="1033"/>
                </a:cxn>
                <a:cxn ang="0">
                  <a:pos x="3146" y="985"/>
                </a:cxn>
                <a:cxn ang="0">
                  <a:pos x="2867" y="798"/>
                </a:cxn>
                <a:cxn ang="0">
                  <a:pos x="2606" y="633"/>
                </a:cxn>
                <a:cxn ang="0">
                  <a:pos x="2360" y="489"/>
                </a:cxn>
                <a:cxn ang="0">
                  <a:pos x="2128" y="367"/>
                </a:cxn>
                <a:cxn ang="0">
                  <a:pos x="1910" y="262"/>
                </a:cxn>
                <a:cxn ang="0">
                  <a:pos x="1705" y="176"/>
                </a:cxn>
                <a:cxn ang="0">
                  <a:pos x="1509" y="108"/>
                </a:cxn>
                <a:cxn ang="0">
                  <a:pos x="1321" y="58"/>
                </a:cxn>
                <a:cxn ang="0">
                  <a:pos x="1142" y="24"/>
                </a:cxn>
                <a:cxn ang="0">
                  <a:pos x="970" y="5"/>
                </a:cxn>
                <a:cxn ang="0">
                  <a:pos x="803" y="0"/>
                </a:cxn>
                <a:cxn ang="0">
                  <a:pos x="640" y="10"/>
                </a:cxn>
                <a:cxn ang="0">
                  <a:pos x="479" y="32"/>
                </a:cxn>
                <a:cxn ang="0">
                  <a:pos x="319" y="66"/>
                </a:cxn>
                <a:cxn ang="0">
                  <a:pos x="161" y="111"/>
                </a:cxn>
                <a:cxn ang="0">
                  <a:pos x="0" y="168"/>
                </a:cxn>
              </a:cxnLst>
              <a:rect l="0" t="0" r="r" b="b"/>
              <a:pathLst>
                <a:path w="5439" h="1390">
                  <a:moveTo>
                    <a:pt x="5439" y="694"/>
                  </a:moveTo>
                  <a:lnTo>
                    <a:pt x="5439" y="694"/>
                  </a:lnTo>
                  <a:lnTo>
                    <a:pt x="5431" y="709"/>
                  </a:lnTo>
                  <a:lnTo>
                    <a:pt x="5405" y="751"/>
                  </a:lnTo>
                  <a:lnTo>
                    <a:pt x="5384" y="780"/>
                  </a:lnTo>
                  <a:lnTo>
                    <a:pt x="5359" y="812"/>
                  </a:lnTo>
                  <a:lnTo>
                    <a:pt x="5331" y="849"/>
                  </a:lnTo>
                  <a:lnTo>
                    <a:pt x="5296" y="890"/>
                  </a:lnTo>
                  <a:lnTo>
                    <a:pt x="5259" y="932"/>
                  </a:lnTo>
                  <a:lnTo>
                    <a:pt x="5216" y="975"/>
                  </a:lnTo>
                  <a:lnTo>
                    <a:pt x="5170" y="1020"/>
                  </a:lnTo>
                  <a:lnTo>
                    <a:pt x="5119" y="1066"/>
                  </a:lnTo>
                  <a:lnTo>
                    <a:pt x="5062" y="1111"/>
                  </a:lnTo>
                  <a:lnTo>
                    <a:pt x="5033" y="1133"/>
                  </a:lnTo>
                  <a:lnTo>
                    <a:pt x="5002" y="1154"/>
                  </a:lnTo>
                  <a:lnTo>
                    <a:pt x="4970" y="1175"/>
                  </a:lnTo>
                  <a:lnTo>
                    <a:pt x="4937" y="1196"/>
                  </a:lnTo>
                  <a:lnTo>
                    <a:pt x="4903" y="1217"/>
                  </a:lnTo>
                  <a:lnTo>
                    <a:pt x="4867" y="1237"/>
                  </a:lnTo>
                  <a:lnTo>
                    <a:pt x="4831" y="1256"/>
                  </a:lnTo>
                  <a:lnTo>
                    <a:pt x="4794" y="1274"/>
                  </a:lnTo>
                  <a:lnTo>
                    <a:pt x="4755" y="1290"/>
                  </a:lnTo>
                  <a:lnTo>
                    <a:pt x="4716" y="1306"/>
                  </a:lnTo>
                  <a:lnTo>
                    <a:pt x="4674" y="1321"/>
                  </a:lnTo>
                  <a:lnTo>
                    <a:pt x="4633" y="1335"/>
                  </a:lnTo>
                  <a:lnTo>
                    <a:pt x="4590" y="1348"/>
                  </a:lnTo>
                  <a:lnTo>
                    <a:pt x="4545" y="1358"/>
                  </a:lnTo>
                  <a:lnTo>
                    <a:pt x="4499" y="1368"/>
                  </a:lnTo>
                  <a:lnTo>
                    <a:pt x="4454" y="1376"/>
                  </a:lnTo>
                  <a:lnTo>
                    <a:pt x="4406" y="1382"/>
                  </a:lnTo>
                  <a:lnTo>
                    <a:pt x="4356" y="1387"/>
                  </a:lnTo>
                  <a:lnTo>
                    <a:pt x="4308" y="1390"/>
                  </a:lnTo>
                  <a:lnTo>
                    <a:pt x="4256" y="1390"/>
                  </a:lnTo>
                  <a:lnTo>
                    <a:pt x="4204" y="1390"/>
                  </a:lnTo>
                  <a:lnTo>
                    <a:pt x="4151" y="1387"/>
                  </a:lnTo>
                  <a:lnTo>
                    <a:pt x="4097" y="1381"/>
                  </a:lnTo>
                  <a:lnTo>
                    <a:pt x="4041" y="1374"/>
                  </a:lnTo>
                  <a:lnTo>
                    <a:pt x="3984" y="1364"/>
                  </a:lnTo>
                  <a:lnTo>
                    <a:pt x="3926" y="1351"/>
                  </a:lnTo>
                  <a:lnTo>
                    <a:pt x="3868" y="1337"/>
                  </a:lnTo>
                  <a:lnTo>
                    <a:pt x="3808" y="1319"/>
                  </a:lnTo>
                  <a:lnTo>
                    <a:pt x="3747" y="1300"/>
                  </a:lnTo>
                  <a:lnTo>
                    <a:pt x="3684" y="1277"/>
                  </a:lnTo>
                  <a:lnTo>
                    <a:pt x="3621" y="1251"/>
                  </a:lnTo>
                  <a:lnTo>
                    <a:pt x="3557" y="1222"/>
                  </a:lnTo>
                  <a:lnTo>
                    <a:pt x="3490" y="1192"/>
                  </a:lnTo>
                  <a:lnTo>
                    <a:pt x="3423" y="1156"/>
                  </a:lnTo>
                  <a:lnTo>
                    <a:pt x="3355" y="1119"/>
                  </a:lnTo>
                  <a:lnTo>
                    <a:pt x="3287" y="1079"/>
                  </a:lnTo>
                  <a:lnTo>
                    <a:pt x="3217" y="1033"/>
                  </a:lnTo>
                  <a:lnTo>
                    <a:pt x="3146" y="985"/>
                  </a:lnTo>
                  <a:lnTo>
                    <a:pt x="3146" y="985"/>
                  </a:lnTo>
                  <a:lnTo>
                    <a:pt x="3004" y="890"/>
                  </a:lnTo>
                  <a:lnTo>
                    <a:pt x="2867" y="798"/>
                  </a:lnTo>
                  <a:lnTo>
                    <a:pt x="2733" y="714"/>
                  </a:lnTo>
                  <a:lnTo>
                    <a:pt x="2606" y="633"/>
                  </a:lnTo>
                  <a:lnTo>
                    <a:pt x="2481" y="559"/>
                  </a:lnTo>
                  <a:lnTo>
                    <a:pt x="2360" y="489"/>
                  </a:lnTo>
                  <a:lnTo>
                    <a:pt x="2242" y="425"/>
                  </a:lnTo>
                  <a:lnTo>
                    <a:pt x="2128" y="367"/>
                  </a:lnTo>
                  <a:lnTo>
                    <a:pt x="2018" y="312"/>
                  </a:lnTo>
                  <a:lnTo>
                    <a:pt x="1910" y="262"/>
                  </a:lnTo>
                  <a:lnTo>
                    <a:pt x="1806" y="216"/>
                  </a:lnTo>
                  <a:lnTo>
                    <a:pt x="1705" y="176"/>
                  </a:lnTo>
                  <a:lnTo>
                    <a:pt x="1605" y="140"/>
                  </a:lnTo>
                  <a:lnTo>
                    <a:pt x="1509" y="108"/>
                  </a:lnTo>
                  <a:lnTo>
                    <a:pt x="1414" y="81"/>
                  </a:lnTo>
                  <a:lnTo>
                    <a:pt x="1321" y="58"/>
                  </a:lnTo>
                  <a:lnTo>
                    <a:pt x="1231" y="39"/>
                  </a:lnTo>
                  <a:lnTo>
                    <a:pt x="1142" y="24"/>
                  </a:lnTo>
                  <a:lnTo>
                    <a:pt x="1056" y="13"/>
                  </a:lnTo>
                  <a:lnTo>
                    <a:pt x="970" y="5"/>
                  </a:lnTo>
                  <a:lnTo>
                    <a:pt x="887" y="2"/>
                  </a:lnTo>
                  <a:lnTo>
                    <a:pt x="803" y="0"/>
                  </a:lnTo>
                  <a:lnTo>
                    <a:pt x="722" y="3"/>
                  </a:lnTo>
                  <a:lnTo>
                    <a:pt x="640" y="10"/>
                  </a:lnTo>
                  <a:lnTo>
                    <a:pt x="559" y="19"/>
                  </a:lnTo>
                  <a:lnTo>
                    <a:pt x="479" y="32"/>
                  </a:lnTo>
                  <a:lnTo>
                    <a:pt x="399" y="47"/>
                  </a:lnTo>
                  <a:lnTo>
                    <a:pt x="319" y="66"/>
                  </a:lnTo>
                  <a:lnTo>
                    <a:pt x="240" y="87"/>
                  </a:lnTo>
                  <a:lnTo>
                    <a:pt x="161" y="111"/>
                  </a:lnTo>
                  <a:lnTo>
                    <a:pt x="80" y="139"/>
                  </a:lnTo>
                  <a:lnTo>
                    <a:pt x="0" y="16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760863" name="Freeform 31"/>
            <p:cNvSpPr>
              <a:spLocks/>
            </p:cNvSpPr>
            <p:nvPr userDrawn="1"/>
          </p:nvSpPr>
          <p:spPr bwMode="auto">
            <a:xfrm>
              <a:off x="675" y="1094"/>
              <a:ext cx="5448" cy="664"/>
            </a:xfrm>
            <a:custGeom>
              <a:avLst/>
              <a:gdLst/>
              <a:ahLst/>
              <a:cxnLst>
                <a:cxn ang="0">
                  <a:pos x="5448" y="603"/>
                </a:cxn>
                <a:cxn ang="0">
                  <a:pos x="5414" y="660"/>
                </a:cxn>
                <a:cxn ang="0">
                  <a:pos x="5369" y="723"/>
                </a:cxn>
                <a:cxn ang="0">
                  <a:pos x="5308" y="802"/>
                </a:cxn>
                <a:cxn ang="0">
                  <a:pos x="5229" y="891"/>
                </a:cxn>
                <a:cxn ang="0">
                  <a:pos x="5132" y="983"/>
                </a:cxn>
                <a:cxn ang="0">
                  <a:pos x="5047" y="1052"/>
                </a:cxn>
                <a:cxn ang="0">
                  <a:pos x="4986" y="1097"/>
                </a:cxn>
                <a:cxn ang="0">
                  <a:pos x="4919" y="1139"/>
                </a:cxn>
                <a:cxn ang="0">
                  <a:pos x="4849" y="1180"/>
                </a:cxn>
                <a:cxn ang="0">
                  <a:pos x="4772" y="1217"/>
                </a:cxn>
                <a:cxn ang="0">
                  <a:pos x="4692" y="1249"/>
                </a:cxn>
                <a:cxn ang="0">
                  <a:pos x="4607" y="1277"/>
                </a:cxn>
                <a:cxn ang="0">
                  <a:pos x="4518" y="1299"/>
                </a:cxn>
                <a:cxn ang="0">
                  <a:pos x="4425" y="1315"/>
                </a:cxn>
                <a:cxn ang="0">
                  <a:pos x="4326" y="1325"/>
                </a:cxn>
                <a:cxn ang="0">
                  <a:pos x="4222" y="1327"/>
                </a:cxn>
                <a:cxn ang="0">
                  <a:pos x="4115" y="1320"/>
                </a:cxn>
                <a:cxn ang="0">
                  <a:pos x="4003" y="1306"/>
                </a:cxn>
                <a:cxn ang="0">
                  <a:pos x="3885" y="1280"/>
                </a:cxn>
                <a:cxn ang="0">
                  <a:pos x="3764" y="1246"/>
                </a:cxn>
                <a:cxn ang="0">
                  <a:pos x="3638" y="1199"/>
                </a:cxn>
                <a:cxn ang="0">
                  <a:pos x="3506" y="1143"/>
                </a:cxn>
                <a:cxn ang="0">
                  <a:pos x="3371" y="1072"/>
                </a:cxn>
                <a:cxn ang="0">
                  <a:pos x="3230" y="989"/>
                </a:cxn>
                <a:cxn ang="0">
                  <a:pos x="3157" y="942"/>
                </a:cxn>
                <a:cxn ang="0">
                  <a:pos x="2877" y="760"/>
                </a:cxn>
                <a:cxn ang="0">
                  <a:pos x="2613" y="599"/>
                </a:cxn>
                <a:cxn ang="0">
                  <a:pos x="2365" y="460"/>
                </a:cxn>
                <a:cxn ang="0">
                  <a:pos x="2131" y="340"/>
                </a:cxn>
                <a:cxn ang="0">
                  <a:pos x="1912" y="240"/>
                </a:cxn>
                <a:cxn ang="0">
                  <a:pos x="1705" y="158"/>
                </a:cxn>
                <a:cxn ang="0">
                  <a:pos x="1508" y="95"/>
                </a:cxn>
                <a:cxn ang="0">
                  <a:pos x="1321" y="48"/>
                </a:cxn>
                <a:cxn ang="0">
                  <a:pos x="1141" y="17"/>
                </a:cxn>
                <a:cxn ang="0">
                  <a:pos x="968" y="1"/>
                </a:cxn>
                <a:cxn ang="0">
                  <a:pos x="801" y="0"/>
                </a:cxn>
                <a:cxn ang="0">
                  <a:pos x="639" y="12"/>
                </a:cxn>
                <a:cxn ang="0">
                  <a:pos x="478" y="38"/>
                </a:cxn>
                <a:cxn ang="0">
                  <a:pos x="319" y="75"/>
                </a:cxn>
                <a:cxn ang="0">
                  <a:pos x="160" y="124"/>
                </a:cxn>
                <a:cxn ang="0">
                  <a:pos x="0" y="184"/>
                </a:cxn>
              </a:cxnLst>
              <a:rect l="0" t="0" r="r" b="b"/>
              <a:pathLst>
                <a:path w="5448" h="1327">
                  <a:moveTo>
                    <a:pt x="5448" y="603"/>
                  </a:moveTo>
                  <a:lnTo>
                    <a:pt x="5448" y="603"/>
                  </a:lnTo>
                  <a:lnTo>
                    <a:pt x="5439" y="618"/>
                  </a:lnTo>
                  <a:lnTo>
                    <a:pt x="5414" y="660"/>
                  </a:lnTo>
                  <a:lnTo>
                    <a:pt x="5393" y="689"/>
                  </a:lnTo>
                  <a:lnTo>
                    <a:pt x="5369" y="723"/>
                  </a:lnTo>
                  <a:lnTo>
                    <a:pt x="5341" y="762"/>
                  </a:lnTo>
                  <a:lnTo>
                    <a:pt x="5308" y="802"/>
                  </a:lnTo>
                  <a:lnTo>
                    <a:pt x="5271" y="846"/>
                  </a:lnTo>
                  <a:lnTo>
                    <a:pt x="5229" y="891"/>
                  </a:lnTo>
                  <a:lnTo>
                    <a:pt x="5183" y="936"/>
                  </a:lnTo>
                  <a:lnTo>
                    <a:pt x="5132" y="983"/>
                  </a:lnTo>
                  <a:lnTo>
                    <a:pt x="5076" y="1030"/>
                  </a:lnTo>
                  <a:lnTo>
                    <a:pt x="5047" y="1052"/>
                  </a:lnTo>
                  <a:lnTo>
                    <a:pt x="5017" y="1075"/>
                  </a:lnTo>
                  <a:lnTo>
                    <a:pt x="4986" y="1097"/>
                  </a:lnTo>
                  <a:lnTo>
                    <a:pt x="4953" y="1118"/>
                  </a:lnTo>
                  <a:lnTo>
                    <a:pt x="4919" y="1139"/>
                  </a:lnTo>
                  <a:lnTo>
                    <a:pt x="4885" y="1160"/>
                  </a:lnTo>
                  <a:lnTo>
                    <a:pt x="4849" y="1180"/>
                  </a:lnTo>
                  <a:lnTo>
                    <a:pt x="4811" y="1199"/>
                  </a:lnTo>
                  <a:lnTo>
                    <a:pt x="4772" y="1217"/>
                  </a:lnTo>
                  <a:lnTo>
                    <a:pt x="4733" y="1233"/>
                  </a:lnTo>
                  <a:lnTo>
                    <a:pt x="4692" y="1249"/>
                  </a:lnTo>
                  <a:lnTo>
                    <a:pt x="4650" y="1264"/>
                  </a:lnTo>
                  <a:lnTo>
                    <a:pt x="4607" y="1277"/>
                  </a:lnTo>
                  <a:lnTo>
                    <a:pt x="4564" y="1288"/>
                  </a:lnTo>
                  <a:lnTo>
                    <a:pt x="4518" y="1299"/>
                  </a:lnTo>
                  <a:lnTo>
                    <a:pt x="4472" y="1307"/>
                  </a:lnTo>
                  <a:lnTo>
                    <a:pt x="4425" y="1315"/>
                  </a:lnTo>
                  <a:lnTo>
                    <a:pt x="4375" y="1320"/>
                  </a:lnTo>
                  <a:lnTo>
                    <a:pt x="4326" y="1325"/>
                  </a:lnTo>
                  <a:lnTo>
                    <a:pt x="4275" y="1327"/>
                  </a:lnTo>
                  <a:lnTo>
                    <a:pt x="4222" y="1327"/>
                  </a:lnTo>
                  <a:lnTo>
                    <a:pt x="4170" y="1325"/>
                  </a:lnTo>
                  <a:lnTo>
                    <a:pt x="4115" y="1320"/>
                  </a:lnTo>
                  <a:lnTo>
                    <a:pt x="4060" y="1314"/>
                  </a:lnTo>
                  <a:lnTo>
                    <a:pt x="4003" y="1306"/>
                  </a:lnTo>
                  <a:lnTo>
                    <a:pt x="3945" y="1294"/>
                  </a:lnTo>
                  <a:lnTo>
                    <a:pt x="3885" y="1280"/>
                  </a:lnTo>
                  <a:lnTo>
                    <a:pt x="3825" y="1264"/>
                  </a:lnTo>
                  <a:lnTo>
                    <a:pt x="3764" y="1246"/>
                  </a:lnTo>
                  <a:lnTo>
                    <a:pt x="3702" y="1223"/>
                  </a:lnTo>
                  <a:lnTo>
                    <a:pt x="3638" y="1199"/>
                  </a:lnTo>
                  <a:lnTo>
                    <a:pt x="3573" y="1172"/>
                  </a:lnTo>
                  <a:lnTo>
                    <a:pt x="3506" y="1143"/>
                  </a:lnTo>
                  <a:lnTo>
                    <a:pt x="3439" y="1109"/>
                  </a:lnTo>
                  <a:lnTo>
                    <a:pt x="3371" y="1072"/>
                  </a:lnTo>
                  <a:lnTo>
                    <a:pt x="3300" y="1033"/>
                  </a:lnTo>
                  <a:lnTo>
                    <a:pt x="3230" y="989"/>
                  </a:lnTo>
                  <a:lnTo>
                    <a:pt x="3157" y="942"/>
                  </a:lnTo>
                  <a:lnTo>
                    <a:pt x="3157" y="942"/>
                  </a:lnTo>
                  <a:lnTo>
                    <a:pt x="3016" y="849"/>
                  </a:lnTo>
                  <a:lnTo>
                    <a:pt x="2877" y="760"/>
                  </a:lnTo>
                  <a:lnTo>
                    <a:pt x="2742" y="678"/>
                  </a:lnTo>
                  <a:lnTo>
                    <a:pt x="2613" y="599"/>
                  </a:lnTo>
                  <a:lnTo>
                    <a:pt x="2487" y="528"/>
                  </a:lnTo>
                  <a:lnTo>
                    <a:pt x="2365" y="460"/>
                  </a:lnTo>
                  <a:lnTo>
                    <a:pt x="2247" y="397"/>
                  </a:lnTo>
                  <a:lnTo>
                    <a:pt x="2131" y="340"/>
                  </a:lnTo>
                  <a:lnTo>
                    <a:pt x="2020" y="289"/>
                  </a:lnTo>
                  <a:lnTo>
                    <a:pt x="1912" y="240"/>
                  </a:lnTo>
                  <a:lnTo>
                    <a:pt x="1806" y="197"/>
                  </a:lnTo>
                  <a:lnTo>
                    <a:pt x="1705" y="158"/>
                  </a:lnTo>
                  <a:lnTo>
                    <a:pt x="1605" y="124"/>
                  </a:lnTo>
                  <a:lnTo>
                    <a:pt x="1508" y="95"/>
                  </a:lnTo>
                  <a:lnTo>
                    <a:pt x="1414" y="69"/>
                  </a:lnTo>
                  <a:lnTo>
                    <a:pt x="1321" y="48"/>
                  </a:lnTo>
                  <a:lnTo>
                    <a:pt x="1230" y="30"/>
                  </a:lnTo>
                  <a:lnTo>
                    <a:pt x="1141" y="17"/>
                  </a:lnTo>
                  <a:lnTo>
                    <a:pt x="1054" y="8"/>
                  </a:lnTo>
                  <a:lnTo>
                    <a:pt x="968" y="1"/>
                  </a:lnTo>
                  <a:lnTo>
                    <a:pt x="885" y="0"/>
                  </a:lnTo>
                  <a:lnTo>
                    <a:pt x="801" y="0"/>
                  </a:lnTo>
                  <a:lnTo>
                    <a:pt x="719" y="4"/>
                  </a:lnTo>
                  <a:lnTo>
                    <a:pt x="639" y="12"/>
                  </a:lnTo>
                  <a:lnTo>
                    <a:pt x="558" y="24"/>
                  </a:lnTo>
                  <a:lnTo>
                    <a:pt x="478" y="38"/>
                  </a:lnTo>
                  <a:lnTo>
                    <a:pt x="399" y="56"/>
                  </a:lnTo>
                  <a:lnTo>
                    <a:pt x="319" y="75"/>
                  </a:lnTo>
                  <a:lnTo>
                    <a:pt x="239" y="100"/>
                  </a:lnTo>
                  <a:lnTo>
                    <a:pt x="160" y="124"/>
                  </a:lnTo>
                  <a:lnTo>
                    <a:pt x="81" y="153"/>
                  </a:lnTo>
                  <a:lnTo>
                    <a:pt x="0" y="18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760864" name="Freeform 32"/>
            <p:cNvSpPr>
              <a:spLocks/>
            </p:cNvSpPr>
            <p:nvPr userDrawn="1"/>
          </p:nvSpPr>
          <p:spPr bwMode="auto">
            <a:xfrm>
              <a:off x="700" y="1111"/>
              <a:ext cx="5452" cy="633"/>
            </a:xfrm>
            <a:custGeom>
              <a:avLst/>
              <a:gdLst/>
              <a:ahLst/>
              <a:cxnLst>
                <a:cxn ang="0">
                  <a:pos x="5452" y="516"/>
                </a:cxn>
                <a:cxn ang="0">
                  <a:pos x="5419" y="574"/>
                </a:cxn>
                <a:cxn ang="0">
                  <a:pos x="5376" y="637"/>
                </a:cxn>
                <a:cxn ang="0">
                  <a:pos x="5316" y="717"/>
                </a:cxn>
                <a:cxn ang="0">
                  <a:pos x="5239" y="808"/>
                </a:cxn>
                <a:cxn ang="0">
                  <a:pos x="5143" y="903"/>
                </a:cxn>
                <a:cxn ang="0">
                  <a:pos x="5060" y="974"/>
                </a:cxn>
                <a:cxn ang="0">
                  <a:pos x="4998" y="1021"/>
                </a:cxn>
                <a:cxn ang="0">
                  <a:pos x="4932" y="1064"/>
                </a:cxn>
                <a:cxn ang="0">
                  <a:pos x="4862" y="1106"/>
                </a:cxn>
                <a:cxn ang="0">
                  <a:pos x="4787" y="1145"/>
                </a:cxn>
                <a:cxn ang="0">
                  <a:pos x="4707" y="1179"/>
                </a:cxn>
                <a:cxn ang="0">
                  <a:pos x="4624" y="1208"/>
                </a:cxn>
                <a:cxn ang="0">
                  <a:pos x="4533" y="1232"/>
                </a:cxn>
                <a:cxn ang="0">
                  <a:pos x="4440" y="1252"/>
                </a:cxn>
                <a:cxn ang="0">
                  <a:pos x="4342" y="1263"/>
                </a:cxn>
                <a:cxn ang="0">
                  <a:pos x="4239" y="1266"/>
                </a:cxn>
                <a:cxn ang="0">
                  <a:pos x="4131" y="1263"/>
                </a:cxn>
                <a:cxn ang="0">
                  <a:pos x="4018" y="1250"/>
                </a:cxn>
                <a:cxn ang="0">
                  <a:pos x="3902" y="1228"/>
                </a:cxn>
                <a:cxn ang="0">
                  <a:pos x="3779" y="1194"/>
                </a:cxn>
                <a:cxn ang="0">
                  <a:pos x="3652" y="1150"/>
                </a:cxn>
                <a:cxn ang="0">
                  <a:pos x="3520" y="1095"/>
                </a:cxn>
                <a:cxn ang="0">
                  <a:pos x="3384" y="1027"/>
                </a:cxn>
                <a:cxn ang="0">
                  <a:pos x="3242" y="947"/>
                </a:cxn>
                <a:cxn ang="0">
                  <a:pos x="3169" y="901"/>
                </a:cxn>
                <a:cxn ang="0">
                  <a:pos x="2885" y="724"/>
                </a:cxn>
                <a:cxn ang="0">
                  <a:pos x="2619" y="569"/>
                </a:cxn>
                <a:cxn ang="0">
                  <a:pos x="2369" y="433"/>
                </a:cxn>
                <a:cxn ang="0">
                  <a:pos x="2134" y="317"/>
                </a:cxn>
                <a:cxn ang="0">
                  <a:pos x="1912" y="222"/>
                </a:cxn>
                <a:cxn ang="0">
                  <a:pos x="1704" y="144"/>
                </a:cxn>
                <a:cxn ang="0">
                  <a:pos x="1507" y="83"/>
                </a:cxn>
                <a:cxn ang="0">
                  <a:pos x="1318" y="41"/>
                </a:cxn>
                <a:cxn ang="0">
                  <a:pos x="1139" y="13"/>
                </a:cxn>
                <a:cxn ang="0">
                  <a:pos x="965" y="0"/>
                </a:cxn>
                <a:cxn ang="0">
                  <a:pos x="798" y="4"/>
                </a:cxn>
                <a:cxn ang="0">
                  <a:pos x="635" y="18"/>
                </a:cxn>
                <a:cxn ang="0">
                  <a:pos x="475" y="47"/>
                </a:cxn>
                <a:cxn ang="0">
                  <a:pos x="317" y="89"/>
                </a:cxn>
                <a:cxn ang="0">
                  <a:pos x="158" y="141"/>
                </a:cxn>
                <a:cxn ang="0">
                  <a:pos x="0" y="204"/>
                </a:cxn>
              </a:cxnLst>
              <a:rect l="0" t="0" r="r" b="b"/>
              <a:pathLst>
                <a:path w="5452" h="1266">
                  <a:moveTo>
                    <a:pt x="5452" y="516"/>
                  </a:moveTo>
                  <a:lnTo>
                    <a:pt x="5452" y="516"/>
                  </a:lnTo>
                  <a:lnTo>
                    <a:pt x="5444" y="530"/>
                  </a:lnTo>
                  <a:lnTo>
                    <a:pt x="5419" y="574"/>
                  </a:lnTo>
                  <a:lnTo>
                    <a:pt x="5400" y="603"/>
                  </a:lnTo>
                  <a:lnTo>
                    <a:pt x="5376" y="637"/>
                  </a:lnTo>
                  <a:lnTo>
                    <a:pt x="5348" y="675"/>
                  </a:lnTo>
                  <a:lnTo>
                    <a:pt x="5316" y="717"/>
                  </a:lnTo>
                  <a:lnTo>
                    <a:pt x="5279" y="761"/>
                  </a:lnTo>
                  <a:lnTo>
                    <a:pt x="5239" y="808"/>
                  </a:lnTo>
                  <a:lnTo>
                    <a:pt x="5193" y="855"/>
                  </a:lnTo>
                  <a:lnTo>
                    <a:pt x="5143" y="903"/>
                  </a:lnTo>
                  <a:lnTo>
                    <a:pt x="5089" y="950"/>
                  </a:lnTo>
                  <a:lnTo>
                    <a:pt x="5060" y="974"/>
                  </a:lnTo>
                  <a:lnTo>
                    <a:pt x="5029" y="997"/>
                  </a:lnTo>
                  <a:lnTo>
                    <a:pt x="4998" y="1021"/>
                  </a:lnTo>
                  <a:lnTo>
                    <a:pt x="4965" y="1042"/>
                  </a:lnTo>
                  <a:lnTo>
                    <a:pt x="4932" y="1064"/>
                  </a:lnTo>
                  <a:lnTo>
                    <a:pt x="4897" y="1085"/>
                  </a:lnTo>
                  <a:lnTo>
                    <a:pt x="4862" y="1106"/>
                  </a:lnTo>
                  <a:lnTo>
                    <a:pt x="4825" y="1126"/>
                  </a:lnTo>
                  <a:lnTo>
                    <a:pt x="4787" y="1145"/>
                  </a:lnTo>
                  <a:lnTo>
                    <a:pt x="4747" y="1161"/>
                  </a:lnTo>
                  <a:lnTo>
                    <a:pt x="4707" y="1179"/>
                  </a:lnTo>
                  <a:lnTo>
                    <a:pt x="4665" y="1194"/>
                  </a:lnTo>
                  <a:lnTo>
                    <a:pt x="4624" y="1208"/>
                  </a:lnTo>
                  <a:lnTo>
                    <a:pt x="4579" y="1221"/>
                  </a:lnTo>
                  <a:lnTo>
                    <a:pt x="4533" y="1232"/>
                  </a:lnTo>
                  <a:lnTo>
                    <a:pt x="4488" y="1242"/>
                  </a:lnTo>
                  <a:lnTo>
                    <a:pt x="4440" y="1252"/>
                  </a:lnTo>
                  <a:lnTo>
                    <a:pt x="4392" y="1258"/>
                  </a:lnTo>
                  <a:lnTo>
                    <a:pt x="4342" y="1263"/>
                  </a:lnTo>
                  <a:lnTo>
                    <a:pt x="4292" y="1266"/>
                  </a:lnTo>
                  <a:lnTo>
                    <a:pt x="4239" y="1266"/>
                  </a:lnTo>
                  <a:lnTo>
                    <a:pt x="4186" y="1266"/>
                  </a:lnTo>
                  <a:lnTo>
                    <a:pt x="4131" y="1263"/>
                  </a:lnTo>
                  <a:lnTo>
                    <a:pt x="4075" y="1257"/>
                  </a:lnTo>
                  <a:lnTo>
                    <a:pt x="4018" y="1250"/>
                  </a:lnTo>
                  <a:lnTo>
                    <a:pt x="3960" y="1239"/>
                  </a:lnTo>
                  <a:lnTo>
                    <a:pt x="3902" y="1228"/>
                  </a:lnTo>
                  <a:lnTo>
                    <a:pt x="3841" y="1211"/>
                  </a:lnTo>
                  <a:lnTo>
                    <a:pt x="3779" y="1194"/>
                  </a:lnTo>
                  <a:lnTo>
                    <a:pt x="3716" y="1174"/>
                  </a:lnTo>
                  <a:lnTo>
                    <a:pt x="3652" y="1150"/>
                  </a:lnTo>
                  <a:lnTo>
                    <a:pt x="3586" y="1124"/>
                  </a:lnTo>
                  <a:lnTo>
                    <a:pt x="3520" y="1095"/>
                  </a:lnTo>
                  <a:lnTo>
                    <a:pt x="3452" y="1063"/>
                  </a:lnTo>
                  <a:lnTo>
                    <a:pt x="3384" y="1027"/>
                  </a:lnTo>
                  <a:lnTo>
                    <a:pt x="3313" y="989"/>
                  </a:lnTo>
                  <a:lnTo>
                    <a:pt x="3242" y="947"/>
                  </a:lnTo>
                  <a:lnTo>
                    <a:pt x="3169" y="901"/>
                  </a:lnTo>
                  <a:lnTo>
                    <a:pt x="3169" y="901"/>
                  </a:lnTo>
                  <a:lnTo>
                    <a:pt x="3024" y="811"/>
                  </a:lnTo>
                  <a:lnTo>
                    <a:pt x="2885" y="724"/>
                  </a:lnTo>
                  <a:lnTo>
                    <a:pt x="2749" y="643"/>
                  </a:lnTo>
                  <a:lnTo>
                    <a:pt x="2619" y="569"/>
                  </a:lnTo>
                  <a:lnTo>
                    <a:pt x="2491" y="498"/>
                  </a:lnTo>
                  <a:lnTo>
                    <a:pt x="2369" y="433"/>
                  </a:lnTo>
                  <a:lnTo>
                    <a:pt x="2249" y="373"/>
                  </a:lnTo>
                  <a:lnTo>
                    <a:pt x="2134" y="317"/>
                  </a:lnTo>
                  <a:lnTo>
                    <a:pt x="2022" y="267"/>
                  </a:lnTo>
                  <a:lnTo>
                    <a:pt x="1912" y="222"/>
                  </a:lnTo>
                  <a:lnTo>
                    <a:pt x="1806" y="180"/>
                  </a:lnTo>
                  <a:lnTo>
                    <a:pt x="1704" y="144"/>
                  </a:lnTo>
                  <a:lnTo>
                    <a:pt x="1604" y="112"/>
                  </a:lnTo>
                  <a:lnTo>
                    <a:pt x="1507" y="83"/>
                  </a:lnTo>
                  <a:lnTo>
                    <a:pt x="1411" y="60"/>
                  </a:lnTo>
                  <a:lnTo>
                    <a:pt x="1318" y="41"/>
                  </a:lnTo>
                  <a:lnTo>
                    <a:pt x="1227" y="25"/>
                  </a:lnTo>
                  <a:lnTo>
                    <a:pt x="1139" y="13"/>
                  </a:lnTo>
                  <a:lnTo>
                    <a:pt x="1051" y="5"/>
                  </a:lnTo>
                  <a:lnTo>
                    <a:pt x="965" y="0"/>
                  </a:lnTo>
                  <a:lnTo>
                    <a:pt x="882" y="0"/>
                  </a:lnTo>
                  <a:lnTo>
                    <a:pt x="798" y="4"/>
                  </a:lnTo>
                  <a:lnTo>
                    <a:pt x="717" y="8"/>
                  </a:lnTo>
                  <a:lnTo>
                    <a:pt x="635" y="18"/>
                  </a:lnTo>
                  <a:lnTo>
                    <a:pt x="556" y="31"/>
                  </a:lnTo>
                  <a:lnTo>
                    <a:pt x="475" y="47"/>
                  </a:lnTo>
                  <a:lnTo>
                    <a:pt x="396" y="67"/>
                  </a:lnTo>
                  <a:lnTo>
                    <a:pt x="317" y="89"/>
                  </a:lnTo>
                  <a:lnTo>
                    <a:pt x="238" y="113"/>
                  </a:lnTo>
                  <a:lnTo>
                    <a:pt x="158" y="141"/>
                  </a:lnTo>
                  <a:lnTo>
                    <a:pt x="79" y="172"/>
                  </a:lnTo>
                  <a:lnTo>
                    <a:pt x="0" y="20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760865" name="Freeform 33"/>
            <p:cNvSpPr>
              <a:spLocks/>
            </p:cNvSpPr>
            <p:nvPr userDrawn="1"/>
          </p:nvSpPr>
          <p:spPr bwMode="auto">
            <a:xfrm>
              <a:off x="725" y="1127"/>
              <a:ext cx="5457" cy="603"/>
            </a:xfrm>
            <a:custGeom>
              <a:avLst/>
              <a:gdLst/>
              <a:ahLst/>
              <a:cxnLst>
                <a:cxn ang="0">
                  <a:pos x="5457" y="426"/>
                </a:cxn>
                <a:cxn ang="0">
                  <a:pos x="5425" y="484"/>
                </a:cxn>
                <a:cxn ang="0">
                  <a:pos x="5383" y="550"/>
                </a:cxn>
                <a:cxn ang="0">
                  <a:pos x="5323" y="631"/>
                </a:cxn>
                <a:cxn ang="0">
                  <a:pos x="5247" y="725"/>
                </a:cxn>
                <a:cxn ang="0">
                  <a:pos x="5153" y="822"/>
                </a:cxn>
                <a:cxn ang="0">
                  <a:pos x="5071" y="896"/>
                </a:cxn>
                <a:cxn ang="0">
                  <a:pos x="5010" y="943"/>
                </a:cxn>
                <a:cxn ang="0">
                  <a:pos x="4944" y="988"/>
                </a:cxn>
                <a:cxn ang="0">
                  <a:pos x="4875" y="1031"/>
                </a:cxn>
                <a:cxn ang="0">
                  <a:pos x="4801" y="1072"/>
                </a:cxn>
                <a:cxn ang="0">
                  <a:pos x="4722" y="1109"/>
                </a:cxn>
                <a:cxn ang="0">
                  <a:pos x="4637" y="1140"/>
                </a:cxn>
                <a:cxn ang="0">
                  <a:pos x="4549" y="1166"/>
                </a:cxn>
                <a:cxn ang="0">
                  <a:pos x="4456" y="1187"/>
                </a:cxn>
                <a:cxn ang="0">
                  <a:pos x="4358" y="1199"/>
                </a:cxn>
                <a:cxn ang="0">
                  <a:pos x="4254" y="1206"/>
                </a:cxn>
                <a:cxn ang="0">
                  <a:pos x="4147" y="1204"/>
                </a:cxn>
                <a:cxn ang="0">
                  <a:pos x="4035" y="1193"/>
                </a:cxn>
                <a:cxn ang="0">
                  <a:pos x="3917" y="1174"/>
                </a:cxn>
                <a:cxn ang="0">
                  <a:pos x="3793" y="1143"/>
                </a:cxn>
                <a:cxn ang="0">
                  <a:pos x="3666" y="1101"/>
                </a:cxn>
                <a:cxn ang="0">
                  <a:pos x="3534" y="1049"/>
                </a:cxn>
                <a:cxn ang="0">
                  <a:pos x="3396" y="983"/>
                </a:cxn>
                <a:cxn ang="0">
                  <a:pos x="3253" y="906"/>
                </a:cxn>
                <a:cxn ang="0">
                  <a:pos x="3180" y="862"/>
                </a:cxn>
                <a:cxn ang="0">
                  <a:pos x="2892" y="689"/>
                </a:cxn>
                <a:cxn ang="0">
                  <a:pos x="2624" y="537"/>
                </a:cxn>
                <a:cxn ang="0">
                  <a:pos x="2372" y="407"/>
                </a:cxn>
                <a:cxn ang="0">
                  <a:pos x="2136" y="295"/>
                </a:cxn>
                <a:cxn ang="0">
                  <a:pos x="1913" y="203"/>
                </a:cxn>
                <a:cxn ang="0">
                  <a:pos x="1702" y="129"/>
                </a:cxn>
                <a:cxn ang="0">
                  <a:pos x="1504" y="72"/>
                </a:cxn>
                <a:cxn ang="0">
                  <a:pos x="1315" y="32"/>
                </a:cxn>
                <a:cxn ang="0">
                  <a:pos x="1136" y="9"/>
                </a:cxn>
                <a:cxn ang="0">
                  <a:pos x="962" y="0"/>
                </a:cxn>
                <a:cxn ang="0">
                  <a:pos x="796" y="6"/>
                </a:cxn>
                <a:cxn ang="0">
                  <a:pos x="633" y="26"/>
                </a:cxn>
                <a:cxn ang="0">
                  <a:pos x="474" y="58"/>
                </a:cxn>
                <a:cxn ang="0">
                  <a:pos x="315" y="101"/>
                </a:cxn>
                <a:cxn ang="0">
                  <a:pos x="158" y="158"/>
                </a:cxn>
                <a:cxn ang="0">
                  <a:pos x="0" y="224"/>
                </a:cxn>
              </a:cxnLst>
              <a:rect l="0" t="0" r="r" b="b"/>
              <a:pathLst>
                <a:path w="5457" h="1206">
                  <a:moveTo>
                    <a:pt x="5457" y="426"/>
                  </a:moveTo>
                  <a:lnTo>
                    <a:pt x="5457" y="426"/>
                  </a:lnTo>
                  <a:lnTo>
                    <a:pt x="5450" y="442"/>
                  </a:lnTo>
                  <a:lnTo>
                    <a:pt x="5425" y="484"/>
                  </a:lnTo>
                  <a:lnTo>
                    <a:pt x="5405" y="515"/>
                  </a:lnTo>
                  <a:lnTo>
                    <a:pt x="5383" y="550"/>
                  </a:lnTo>
                  <a:lnTo>
                    <a:pt x="5355" y="589"/>
                  </a:lnTo>
                  <a:lnTo>
                    <a:pt x="5323" y="631"/>
                  </a:lnTo>
                  <a:lnTo>
                    <a:pt x="5287" y="676"/>
                  </a:lnTo>
                  <a:lnTo>
                    <a:pt x="5247" y="725"/>
                  </a:lnTo>
                  <a:lnTo>
                    <a:pt x="5203" y="773"/>
                  </a:lnTo>
                  <a:lnTo>
                    <a:pt x="5153" y="822"/>
                  </a:lnTo>
                  <a:lnTo>
                    <a:pt x="5100" y="872"/>
                  </a:lnTo>
                  <a:lnTo>
                    <a:pt x="5071" y="896"/>
                  </a:lnTo>
                  <a:lnTo>
                    <a:pt x="5041" y="918"/>
                  </a:lnTo>
                  <a:lnTo>
                    <a:pt x="5010" y="943"/>
                  </a:lnTo>
                  <a:lnTo>
                    <a:pt x="4978" y="965"/>
                  </a:lnTo>
                  <a:lnTo>
                    <a:pt x="4944" y="988"/>
                  </a:lnTo>
                  <a:lnTo>
                    <a:pt x="4911" y="1011"/>
                  </a:lnTo>
                  <a:lnTo>
                    <a:pt x="4875" y="1031"/>
                  </a:lnTo>
                  <a:lnTo>
                    <a:pt x="4839" y="1052"/>
                  </a:lnTo>
                  <a:lnTo>
                    <a:pt x="4801" y="1072"/>
                  </a:lnTo>
                  <a:lnTo>
                    <a:pt x="4762" y="1091"/>
                  </a:lnTo>
                  <a:lnTo>
                    <a:pt x="4722" y="1109"/>
                  </a:lnTo>
                  <a:lnTo>
                    <a:pt x="4681" y="1125"/>
                  </a:lnTo>
                  <a:lnTo>
                    <a:pt x="4637" y="1140"/>
                  </a:lnTo>
                  <a:lnTo>
                    <a:pt x="4594" y="1154"/>
                  </a:lnTo>
                  <a:lnTo>
                    <a:pt x="4549" y="1166"/>
                  </a:lnTo>
                  <a:lnTo>
                    <a:pt x="4503" y="1177"/>
                  </a:lnTo>
                  <a:lnTo>
                    <a:pt x="4456" y="1187"/>
                  </a:lnTo>
                  <a:lnTo>
                    <a:pt x="4407" y="1195"/>
                  </a:lnTo>
                  <a:lnTo>
                    <a:pt x="4358" y="1199"/>
                  </a:lnTo>
                  <a:lnTo>
                    <a:pt x="4307" y="1204"/>
                  </a:lnTo>
                  <a:lnTo>
                    <a:pt x="4254" y="1206"/>
                  </a:lnTo>
                  <a:lnTo>
                    <a:pt x="4202" y="1206"/>
                  </a:lnTo>
                  <a:lnTo>
                    <a:pt x="4147" y="1204"/>
                  </a:lnTo>
                  <a:lnTo>
                    <a:pt x="4092" y="1199"/>
                  </a:lnTo>
                  <a:lnTo>
                    <a:pt x="4035" y="1193"/>
                  </a:lnTo>
                  <a:lnTo>
                    <a:pt x="3977" y="1185"/>
                  </a:lnTo>
                  <a:lnTo>
                    <a:pt x="3917" y="1174"/>
                  </a:lnTo>
                  <a:lnTo>
                    <a:pt x="3856" y="1159"/>
                  </a:lnTo>
                  <a:lnTo>
                    <a:pt x="3793" y="1143"/>
                  </a:lnTo>
                  <a:lnTo>
                    <a:pt x="3731" y="1124"/>
                  </a:lnTo>
                  <a:lnTo>
                    <a:pt x="3666" y="1101"/>
                  </a:lnTo>
                  <a:lnTo>
                    <a:pt x="3600" y="1077"/>
                  </a:lnTo>
                  <a:lnTo>
                    <a:pt x="3534" y="1049"/>
                  </a:lnTo>
                  <a:lnTo>
                    <a:pt x="3466" y="1017"/>
                  </a:lnTo>
                  <a:lnTo>
                    <a:pt x="3396" y="983"/>
                  </a:lnTo>
                  <a:lnTo>
                    <a:pt x="3325" y="946"/>
                  </a:lnTo>
                  <a:lnTo>
                    <a:pt x="3253" y="906"/>
                  </a:lnTo>
                  <a:lnTo>
                    <a:pt x="3180" y="862"/>
                  </a:lnTo>
                  <a:lnTo>
                    <a:pt x="3180" y="862"/>
                  </a:lnTo>
                  <a:lnTo>
                    <a:pt x="3034" y="772"/>
                  </a:lnTo>
                  <a:lnTo>
                    <a:pt x="2892" y="689"/>
                  </a:lnTo>
                  <a:lnTo>
                    <a:pt x="2756" y="610"/>
                  </a:lnTo>
                  <a:lnTo>
                    <a:pt x="2624" y="537"/>
                  </a:lnTo>
                  <a:lnTo>
                    <a:pt x="2497" y="470"/>
                  </a:lnTo>
                  <a:lnTo>
                    <a:pt x="2372" y="407"/>
                  </a:lnTo>
                  <a:lnTo>
                    <a:pt x="2252" y="348"/>
                  </a:lnTo>
                  <a:lnTo>
                    <a:pt x="2136" y="295"/>
                  </a:lnTo>
                  <a:lnTo>
                    <a:pt x="2023" y="247"/>
                  </a:lnTo>
                  <a:lnTo>
                    <a:pt x="1913" y="203"/>
                  </a:lnTo>
                  <a:lnTo>
                    <a:pt x="1806" y="164"/>
                  </a:lnTo>
                  <a:lnTo>
                    <a:pt x="1702" y="129"/>
                  </a:lnTo>
                  <a:lnTo>
                    <a:pt x="1602" y="98"/>
                  </a:lnTo>
                  <a:lnTo>
                    <a:pt x="1504" y="72"/>
                  </a:lnTo>
                  <a:lnTo>
                    <a:pt x="1409" y="51"/>
                  </a:lnTo>
                  <a:lnTo>
                    <a:pt x="1315" y="32"/>
                  </a:lnTo>
                  <a:lnTo>
                    <a:pt x="1225" y="19"/>
                  </a:lnTo>
                  <a:lnTo>
                    <a:pt x="1136" y="9"/>
                  </a:lnTo>
                  <a:lnTo>
                    <a:pt x="1048" y="3"/>
                  </a:lnTo>
                  <a:lnTo>
                    <a:pt x="962" y="0"/>
                  </a:lnTo>
                  <a:lnTo>
                    <a:pt x="879" y="1"/>
                  </a:lnTo>
                  <a:lnTo>
                    <a:pt x="796" y="6"/>
                  </a:lnTo>
                  <a:lnTo>
                    <a:pt x="714" y="14"/>
                  </a:lnTo>
                  <a:lnTo>
                    <a:pt x="633" y="26"/>
                  </a:lnTo>
                  <a:lnTo>
                    <a:pt x="553" y="40"/>
                  </a:lnTo>
                  <a:lnTo>
                    <a:pt x="474" y="58"/>
                  </a:lnTo>
                  <a:lnTo>
                    <a:pt x="394" y="79"/>
                  </a:lnTo>
                  <a:lnTo>
                    <a:pt x="315" y="101"/>
                  </a:lnTo>
                  <a:lnTo>
                    <a:pt x="238" y="129"/>
                  </a:lnTo>
                  <a:lnTo>
                    <a:pt x="158" y="158"/>
                  </a:lnTo>
                  <a:lnTo>
                    <a:pt x="79" y="190"/>
                  </a:lnTo>
                  <a:lnTo>
                    <a:pt x="0" y="22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760866" name="Freeform 34"/>
            <p:cNvSpPr>
              <a:spLocks/>
            </p:cNvSpPr>
            <p:nvPr userDrawn="1"/>
          </p:nvSpPr>
          <p:spPr bwMode="auto">
            <a:xfrm>
              <a:off x="752" y="1144"/>
              <a:ext cx="5459" cy="573"/>
            </a:xfrm>
            <a:custGeom>
              <a:avLst/>
              <a:gdLst/>
              <a:ahLst/>
              <a:cxnLst>
                <a:cxn ang="0">
                  <a:pos x="5459" y="335"/>
                </a:cxn>
                <a:cxn ang="0">
                  <a:pos x="5427" y="395"/>
                </a:cxn>
                <a:cxn ang="0">
                  <a:pos x="5385" y="461"/>
                </a:cxn>
                <a:cxn ang="0">
                  <a:pos x="5328" y="545"/>
                </a:cxn>
                <a:cxn ang="0">
                  <a:pos x="5253" y="639"/>
                </a:cxn>
                <a:cxn ang="0">
                  <a:pos x="5160" y="739"/>
                </a:cxn>
                <a:cxn ang="0">
                  <a:pos x="5080" y="815"/>
                </a:cxn>
                <a:cxn ang="0">
                  <a:pos x="5019" y="863"/>
                </a:cxn>
                <a:cxn ang="0">
                  <a:pos x="4955" y="912"/>
                </a:cxn>
                <a:cxn ang="0">
                  <a:pos x="4885" y="957"/>
                </a:cxn>
                <a:cxn ang="0">
                  <a:pos x="4812" y="999"/>
                </a:cxn>
                <a:cxn ang="0">
                  <a:pos x="4734" y="1036"/>
                </a:cxn>
                <a:cxn ang="0">
                  <a:pos x="4651" y="1070"/>
                </a:cxn>
                <a:cxn ang="0">
                  <a:pos x="4562" y="1098"/>
                </a:cxn>
                <a:cxn ang="0">
                  <a:pos x="4469" y="1120"/>
                </a:cxn>
                <a:cxn ang="0">
                  <a:pos x="4372" y="1136"/>
                </a:cxn>
                <a:cxn ang="0">
                  <a:pos x="4268" y="1144"/>
                </a:cxn>
                <a:cxn ang="0">
                  <a:pos x="4161" y="1144"/>
                </a:cxn>
                <a:cxn ang="0">
                  <a:pos x="4047" y="1136"/>
                </a:cxn>
                <a:cxn ang="0">
                  <a:pos x="3929" y="1119"/>
                </a:cxn>
                <a:cxn ang="0">
                  <a:pos x="3807" y="1090"/>
                </a:cxn>
                <a:cxn ang="0">
                  <a:pos x="3677" y="1051"/>
                </a:cxn>
                <a:cxn ang="0">
                  <a:pos x="3544" y="1001"/>
                </a:cxn>
                <a:cxn ang="0">
                  <a:pos x="3405" y="938"/>
                </a:cxn>
                <a:cxn ang="0">
                  <a:pos x="3261" y="862"/>
                </a:cxn>
                <a:cxn ang="0">
                  <a:pos x="3187" y="820"/>
                </a:cxn>
                <a:cxn ang="0">
                  <a:pos x="2899" y="652"/>
                </a:cxn>
                <a:cxn ang="0">
                  <a:pos x="2628" y="505"/>
                </a:cxn>
                <a:cxn ang="0">
                  <a:pos x="2374" y="379"/>
                </a:cxn>
                <a:cxn ang="0">
                  <a:pos x="2135" y="273"/>
                </a:cxn>
                <a:cxn ang="0">
                  <a:pos x="1911" y="184"/>
                </a:cxn>
                <a:cxn ang="0">
                  <a:pos x="1700" y="114"/>
                </a:cxn>
                <a:cxn ang="0">
                  <a:pos x="1500" y="61"/>
                </a:cxn>
                <a:cxn ang="0">
                  <a:pos x="1312" y="25"/>
                </a:cxn>
                <a:cxn ang="0">
                  <a:pos x="1131" y="4"/>
                </a:cxn>
                <a:cxn ang="0">
                  <a:pos x="958" y="0"/>
                </a:cxn>
                <a:cxn ang="0">
                  <a:pos x="791" y="8"/>
                </a:cxn>
                <a:cxn ang="0">
                  <a:pos x="628" y="32"/>
                </a:cxn>
                <a:cxn ang="0">
                  <a:pos x="470" y="67"/>
                </a:cxn>
                <a:cxn ang="0">
                  <a:pos x="313" y="114"/>
                </a:cxn>
                <a:cxn ang="0">
                  <a:pos x="156" y="174"/>
                </a:cxn>
                <a:cxn ang="0">
                  <a:pos x="0" y="243"/>
                </a:cxn>
              </a:cxnLst>
              <a:rect l="0" t="0" r="r" b="b"/>
              <a:pathLst>
                <a:path w="5459" h="1144">
                  <a:moveTo>
                    <a:pt x="5459" y="335"/>
                  </a:moveTo>
                  <a:lnTo>
                    <a:pt x="5459" y="335"/>
                  </a:lnTo>
                  <a:lnTo>
                    <a:pt x="5450" y="352"/>
                  </a:lnTo>
                  <a:lnTo>
                    <a:pt x="5427" y="395"/>
                  </a:lnTo>
                  <a:lnTo>
                    <a:pt x="5409" y="426"/>
                  </a:lnTo>
                  <a:lnTo>
                    <a:pt x="5385" y="461"/>
                  </a:lnTo>
                  <a:lnTo>
                    <a:pt x="5359" y="502"/>
                  </a:lnTo>
                  <a:lnTo>
                    <a:pt x="5328" y="545"/>
                  </a:lnTo>
                  <a:lnTo>
                    <a:pt x="5292" y="591"/>
                  </a:lnTo>
                  <a:lnTo>
                    <a:pt x="5253" y="639"/>
                  </a:lnTo>
                  <a:lnTo>
                    <a:pt x="5209" y="689"/>
                  </a:lnTo>
                  <a:lnTo>
                    <a:pt x="5160" y="739"/>
                  </a:lnTo>
                  <a:lnTo>
                    <a:pt x="5108" y="791"/>
                  </a:lnTo>
                  <a:lnTo>
                    <a:pt x="5080" y="815"/>
                  </a:lnTo>
                  <a:lnTo>
                    <a:pt x="5049" y="839"/>
                  </a:lnTo>
                  <a:lnTo>
                    <a:pt x="5019" y="863"/>
                  </a:lnTo>
                  <a:lnTo>
                    <a:pt x="4988" y="888"/>
                  </a:lnTo>
                  <a:lnTo>
                    <a:pt x="4955" y="912"/>
                  </a:lnTo>
                  <a:lnTo>
                    <a:pt x="4921" y="935"/>
                  </a:lnTo>
                  <a:lnTo>
                    <a:pt x="4885" y="957"/>
                  </a:lnTo>
                  <a:lnTo>
                    <a:pt x="4849" y="978"/>
                  </a:lnTo>
                  <a:lnTo>
                    <a:pt x="4812" y="999"/>
                  </a:lnTo>
                  <a:lnTo>
                    <a:pt x="4773" y="1018"/>
                  </a:lnTo>
                  <a:lnTo>
                    <a:pt x="4734" y="1036"/>
                  </a:lnTo>
                  <a:lnTo>
                    <a:pt x="4692" y="1054"/>
                  </a:lnTo>
                  <a:lnTo>
                    <a:pt x="4651" y="1070"/>
                  </a:lnTo>
                  <a:lnTo>
                    <a:pt x="4606" y="1085"/>
                  </a:lnTo>
                  <a:lnTo>
                    <a:pt x="4562" y="1098"/>
                  </a:lnTo>
                  <a:lnTo>
                    <a:pt x="4516" y="1111"/>
                  </a:lnTo>
                  <a:lnTo>
                    <a:pt x="4469" y="1120"/>
                  </a:lnTo>
                  <a:lnTo>
                    <a:pt x="4420" y="1128"/>
                  </a:lnTo>
                  <a:lnTo>
                    <a:pt x="4372" y="1136"/>
                  </a:lnTo>
                  <a:lnTo>
                    <a:pt x="4320" y="1141"/>
                  </a:lnTo>
                  <a:lnTo>
                    <a:pt x="4268" y="1144"/>
                  </a:lnTo>
                  <a:lnTo>
                    <a:pt x="4215" y="1144"/>
                  </a:lnTo>
                  <a:lnTo>
                    <a:pt x="4161" y="1144"/>
                  </a:lnTo>
                  <a:lnTo>
                    <a:pt x="4105" y="1141"/>
                  </a:lnTo>
                  <a:lnTo>
                    <a:pt x="4047" y="1136"/>
                  </a:lnTo>
                  <a:lnTo>
                    <a:pt x="3988" y="1128"/>
                  </a:lnTo>
                  <a:lnTo>
                    <a:pt x="3929" y="1119"/>
                  </a:lnTo>
                  <a:lnTo>
                    <a:pt x="3869" y="1106"/>
                  </a:lnTo>
                  <a:lnTo>
                    <a:pt x="3807" y="1090"/>
                  </a:lnTo>
                  <a:lnTo>
                    <a:pt x="3743" y="1072"/>
                  </a:lnTo>
                  <a:lnTo>
                    <a:pt x="3677" y="1051"/>
                  </a:lnTo>
                  <a:lnTo>
                    <a:pt x="3612" y="1027"/>
                  </a:lnTo>
                  <a:lnTo>
                    <a:pt x="3544" y="1001"/>
                  </a:lnTo>
                  <a:lnTo>
                    <a:pt x="3476" y="970"/>
                  </a:lnTo>
                  <a:lnTo>
                    <a:pt x="3405" y="938"/>
                  </a:lnTo>
                  <a:lnTo>
                    <a:pt x="3335" y="902"/>
                  </a:lnTo>
                  <a:lnTo>
                    <a:pt x="3261" y="862"/>
                  </a:lnTo>
                  <a:lnTo>
                    <a:pt x="3187" y="820"/>
                  </a:lnTo>
                  <a:lnTo>
                    <a:pt x="3187" y="820"/>
                  </a:lnTo>
                  <a:lnTo>
                    <a:pt x="3040" y="733"/>
                  </a:lnTo>
                  <a:lnTo>
                    <a:pt x="2899" y="652"/>
                  </a:lnTo>
                  <a:lnTo>
                    <a:pt x="2761" y="576"/>
                  </a:lnTo>
                  <a:lnTo>
                    <a:pt x="2628" y="505"/>
                  </a:lnTo>
                  <a:lnTo>
                    <a:pt x="2499" y="439"/>
                  </a:lnTo>
                  <a:lnTo>
                    <a:pt x="2374" y="379"/>
                  </a:lnTo>
                  <a:lnTo>
                    <a:pt x="2253" y="323"/>
                  </a:lnTo>
                  <a:lnTo>
                    <a:pt x="2135" y="273"/>
                  </a:lnTo>
                  <a:lnTo>
                    <a:pt x="2022" y="226"/>
                  </a:lnTo>
                  <a:lnTo>
                    <a:pt x="1911" y="184"/>
                  </a:lnTo>
                  <a:lnTo>
                    <a:pt x="1804" y="147"/>
                  </a:lnTo>
                  <a:lnTo>
                    <a:pt x="1700" y="114"/>
                  </a:lnTo>
                  <a:lnTo>
                    <a:pt x="1599" y="85"/>
                  </a:lnTo>
                  <a:lnTo>
                    <a:pt x="1500" y="61"/>
                  </a:lnTo>
                  <a:lnTo>
                    <a:pt x="1405" y="40"/>
                  </a:lnTo>
                  <a:lnTo>
                    <a:pt x="1312" y="25"/>
                  </a:lnTo>
                  <a:lnTo>
                    <a:pt x="1220" y="13"/>
                  </a:lnTo>
                  <a:lnTo>
                    <a:pt x="1131" y="4"/>
                  </a:lnTo>
                  <a:lnTo>
                    <a:pt x="1044" y="0"/>
                  </a:lnTo>
                  <a:lnTo>
                    <a:pt x="958" y="0"/>
                  </a:lnTo>
                  <a:lnTo>
                    <a:pt x="874" y="1"/>
                  </a:lnTo>
                  <a:lnTo>
                    <a:pt x="791" y="8"/>
                  </a:lnTo>
                  <a:lnTo>
                    <a:pt x="709" y="17"/>
                  </a:lnTo>
                  <a:lnTo>
                    <a:pt x="628" y="32"/>
                  </a:lnTo>
                  <a:lnTo>
                    <a:pt x="549" y="48"/>
                  </a:lnTo>
                  <a:lnTo>
                    <a:pt x="470" y="67"/>
                  </a:lnTo>
                  <a:lnTo>
                    <a:pt x="391" y="88"/>
                  </a:lnTo>
                  <a:lnTo>
                    <a:pt x="313" y="114"/>
                  </a:lnTo>
                  <a:lnTo>
                    <a:pt x="234" y="143"/>
                  </a:lnTo>
                  <a:lnTo>
                    <a:pt x="156" y="174"/>
                  </a:lnTo>
                  <a:lnTo>
                    <a:pt x="77" y="208"/>
                  </a:lnTo>
                  <a:lnTo>
                    <a:pt x="0" y="243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760867" name="Freeform 35"/>
            <p:cNvSpPr>
              <a:spLocks/>
            </p:cNvSpPr>
            <p:nvPr userDrawn="1"/>
          </p:nvSpPr>
          <p:spPr bwMode="auto">
            <a:xfrm>
              <a:off x="778" y="1160"/>
              <a:ext cx="5461" cy="544"/>
            </a:xfrm>
            <a:custGeom>
              <a:avLst/>
              <a:gdLst/>
              <a:ahLst/>
              <a:cxnLst>
                <a:cxn ang="0">
                  <a:pos x="5461" y="247"/>
                </a:cxn>
                <a:cxn ang="0">
                  <a:pos x="5429" y="308"/>
                </a:cxn>
                <a:cxn ang="0">
                  <a:pos x="5390" y="376"/>
                </a:cxn>
                <a:cxn ang="0">
                  <a:pos x="5333" y="460"/>
                </a:cxn>
                <a:cxn ang="0">
                  <a:pos x="5259" y="557"/>
                </a:cxn>
                <a:cxn ang="0">
                  <a:pos x="5168" y="659"/>
                </a:cxn>
                <a:cxn ang="0">
                  <a:pos x="5088" y="736"/>
                </a:cxn>
                <a:cxn ang="0">
                  <a:pos x="5029" y="788"/>
                </a:cxn>
                <a:cxn ang="0">
                  <a:pos x="4965" y="836"/>
                </a:cxn>
                <a:cxn ang="0">
                  <a:pos x="4897" y="883"/>
                </a:cxn>
                <a:cxn ang="0">
                  <a:pos x="4823" y="927"/>
                </a:cxn>
                <a:cxn ang="0">
                  <a:pos x="4746" y="965"/>
                </a:cxn>
                <a:cxn ang="0">
                  <a:pos x="4662" y="1001"/>
                </a:cxn>
                <a:cxn ang="0">
                  <a:pos x="4575" y="1032"/>
                </a:cxn>
                <a:cxn ang="0">
                  <a:pos x="4483" y="1056"/>
                </a:cxn>
                <a:cxn ang="0">
                  <a:pos x="4385" y="1074"/>
                </a:cxn>
                <a:cxn ang="0">
                  <a:pos x="4282" y="1083"/>
                </a:cxn>
                <a:cxn ang="0">
                  <a:pos x="4175" y="1087"/>
                </a:cxn>
                <a:cxn ang="0">
                  <a:pos x="4061" y="1080"/>
                </a:cxn>
                <a:cxn ang="0">
                  <a:pos x="3943" y="1064"/>
                </a:cxn>
                <a:cxn ang="0">
                  <a:pos x="3819" y="1038"/>
                </a:cxn>
                <a:cxn ang="0">
                  <a:pos x="3690" y="1003"/>
                </a:cxn>
                <a:cxn ang="0">
                  <a:pos x="3556" y="954"/>
                </a:cxn>
                <a:cxn ang="0">
                  <a:pos x="3417" y="894"/>
                </a:cxn>
                <a:cxn ang="0">
                  <a:pos x="3271" y="820"/>
                </a:cxn>
                <a:cxn ang="0">
                  <a:pos x="3196" y="780"/>
                </a:cxn>
                <a:cxn ang="0">
                  <a:pos x="2904" y="617"/>
                </a:cxn>
                <a:cxn ang="0">
                  <a:pos x="2632" y="475"/>
                </a:cxn>
                <a:cxn ang="0">
                  <a:pos x="2377" y="354"/>
                </a:cxn>
                <a:cxn ang="0">
                  <a:pos x="2137" y="250"/>
                </a:cxn>
                <a:cxn ang="0">
                  <a:pos x="1912" y="166"/>
                </a:cxn>
                <a:cxn ang="0">
                  <a:pos x="1699" y="100"/>
                </a:cxn>
                <a:cxn ang="0">
                  <a:pos x="1499" y="52"/>
                </a:cxn>
                <a:cxn ang="0">
                  <a:pos x="1309" y="19"/>
                </a:cxn>
                <a:cxn ang="0">
                  <a:pos x="1129" y="2"/>
                </a:cxn>
                <a:cxn ang="0">
                  <a:pos x="955" y="0"/>
                </a:cxn>
                <a:cxn ang="0">
                  <a:pos x="789" y="13"/>
                </a:cxn>
                <a:cxn ang="0">
                  <a:pos x="626" y="39"/>
                </a:cxn>
                <a:cxn ang="0">
                  <a:pos x="468" y="77"/>
                </a:cxn>
                <a:cxn ang="0">
                  <a:pos x="312" y="129"/>
                </a:cxn>
                <a:cxn ang="0">
                  <a:pos x="157" y="192"/>
                </a:cxn>
                <a:cxn ang="0">
                  <a:pos x="0" y="266"/>
                </a:cxn>
              </a:cxnLst>
              <a:rect l="0" t="0" r="r" b="b"/>
              <a:pathLst>
                <a:path w="5461" h="1087">
                  <a:moveTo>
                    <a:pt x="5461" y="247"/>
                  </a:moveTo>
                  <a:lnTo>
                    <a:pt x="5461" y="247"/>
                  </a:lnTo>
                  <a:lnTo>
                    <a:pt x="5452" y="263"/>
                  </a:lnTo>
                  <a:lnTo>
                    <a:pt x="5429" y="308"/>
                  </a:lnTo>
                  <a:lnTo>
                    <a:pt x="5411" y="339"/>
                  </a:lnTo>
                  <a:lnTo>
                    <a:pt x="5390" y="376"/>
                  </a:lnTo>
                  <a:lnTo>
                    <a:pt x="5363" y="417"/>
                  </a:lnTo>
                  <a:lnTo>
                    <a:pt x="5333" y="460"/>
                  </a:lnTo>
                  <a:lnTo>
                    <a:pt x="5298" y="507"/>
                  </a:lnTo>
                  <a:lnTo>
                    <a:pt x="5259" y="557"/>
                  </a:lnTo>
                  <a:lnTo>
                    <a:pt x="5216" y="607"/>
                  </a:lnTo>
                  <a:lnTo>
                    <a:pt x="5168" y="659"/>
                  </a:lnTo>
                  <a:lnTo>
                    <a:pt x="5116" y="710"/>
                  </a:lnTo>
                  <a:lnTo>
                    <a:pt x="5088" y="736"/>
                  </a:lnTo>
                  <a:lnTo>
                    <a:pt x="5059" y="762"/>
                  </a:lnTo>
                  <a:lnTo>
                    <a:pt x="5029" y="788"/>
                  </a:lnTo>
                  <a:lnTo>
                    <a:pt x="4998" y="812"/>
                  </a:lnTo>
                  <a:lnTo>
                    <a:pt x="4965" y="836"/>
                  </a:lnTo>
                  <a:lnTo>
                    <a:pt x="4932" y="859"/>
                  </a:lnTo>
                  <a:lnTo>
                    <a:pt x="4897" y="883"/>
                  </a:lnTo>
                  <a:lnTo>
                    <a:pt x="4861" y="904"/>
                  </a:lnTo>
                  <a:lnTo>
                    <a:pt x="4823" y="927"/>
                  </a:lnTo>
                  <a:lnTo>
                    <a:pt x="4786" y="946"/>
                  </a:lnTo>
                  <a:lnTo>
                    <a:pt x="4746" y="965"/>
                  </a:lnTo>
                  <a:lnTo>
                    <a:pt x="4705" y="985"/>
                  </a:lnTo>
                  <a:lnTo>
                    <a:pt x="4662" y="1001"/>
                  </a:lnTo>
                  <a:lnTo>
                    <a:pt x="4619" y="1017"/>
                  </a:lnTo>
                  <a:lnTo>
                    <a:pt x="4575" y="1032"/>
                  </a:lnTo>
                  <a:lnTo>
                    <a:pt x="4529" y="1045"/>
                  </a:lnTo>
                  <a:lnTo>
                    <a:pt x="4483" y="1056"/>
                  </a:lnTo>
                  <a:lnTo>
                    <a:pt x="4435" y="1066"/>
                  </a:lnTo>
                  <a:lnTo>
                    <a:pt x="4385" y="1074"/>
                  </a:lnTo>
                  <a:lnTo>
                    <a:pt x="4335" y="1080"/>
                  </a:lnTo>
                  <a:lnTo>
                    <a:pt x="4282" y="1083"/>
                  </a:lnTo>
                  <a:lnTo>
                    <a:pt x="4229" y="1087"/>
                  </a:lnTo>
                  <a:lnTo>
                    <a:pt x="4175" y="1087"/>
                  </a:lnTo>
                  <a:lnTo>
                    <a:pt x="4118" y="1083"/>
                  </a:lnTo>
                  <a:lnTo>
                    <a:pt x="4061" y="1080"/>
                  </a:lnTo>
                  <a:lnTo>
                    <a:pt x="4003" y="1074"/>
                  </a:lnTo>
                  <a:lnTo>
                    <a:pt x="3943" y="1064"/>
                  </a:lnTo>
                  <a:lnTo>
                    <a:pt x="3882" y="1053"/>
                  </a:lnTo>
                  <a:lnTo>
                    <a:pt x="3819" y="1038"/>
                  </a:lnTo>
                  <a:lnTo>
                    <a:pt x="3756" y="1022"/>
                  </a:lnTo>
                  <a:lnTo>
                    <a:pt x="3690" y="1003"/>
                  </a:lnTo>
                  <a:lnTo>
                    <a:pt x="3624" y="980"/>
                  </a:lnTo>
                  <a:lnTo>
                    <a:pt x="3556" y="954"/>
                  </a:lnTo>
                  <a:lnTo>
                    <a:pt x="3488" y="925"/>
                  </a:lnTo>
                  <a:lnTo>
                    <a:pt x="3417" y="894"/>
                  </a:lnTo>
                  <a:lnTo>
                    <a:pt x="3345" y="859"/>
                  </a:lnTo>
                  <a:lnTo>
                    <a:pt x="3271" y="820"/>
                  </a:lnTo>
                  <a:lnTo>
                    <a:pt x="3196" y="780"/>
                  </a:lnTo>
                  <a:lnTo>
                    <a:pt x="3196" y="780"/>
                  </a:lnTo>
                  <a:lnTo>
                    <a:pt x="3049" y="696"/>
                  </a:lnTo>
                  <a:lnTo>
                    <a:pt x="2904" y="617"/>
                  </a:lnTo>
                  <a:lnTo>
                    <a:pt x="2766" y="542"/>
                  </a:lnTo>
                  <a:lnTo>
                    <a:pt x="2632" y="475"/>
                  </a:lnTo>
                  <a:lnTo>
                    <a:pt x="2502" y="412"/>
                  </a:lnTo>
                  <a:lnTo>
                    <a:pt x="2377" y="354"/>
                  </a:lnTo>
                  <a:lnTo>
                    <a:pt x="2255" y="299"/>
                  </a:lnTo>
                  <a:lnTo>
                    <a:pt x="2137" y="250"/>
                  </a:lnTo>
                  <a:lnTo>
                    <a:pt x="2021" y="207"/>
                  </a:lnTo>
                  <a:lnTo>
                    <a:pt x="1912" y="166"/>
                  </a:lnTo>
                  <a:lnTo>
                    <a:pt x="1803" y="131"/>
                  </a:lnTo>
                  <a:lnTo>
                    <a:pt x="1699" y="100"/>
                  </a:lnTo>
                  <a:lnTo>
                    <a:pt x="1598" y="74"/>
                  </a:lnTo>
                  <a:lnTo>
                    <a:pt x="1499" y="52"/>
                  </a:lnTo>
                  <a:lnTo>
                    <a:pt x="1402" y="34"/>
                  </a:lnTo>
                  <a:lnTo>
                    <a:pt x="1309" y="19"/>
                  </a:lnTo>
                  <a:lnTo>
                    <a:pt x="1218" y="8"/>
                  </a:lnTo>
                  <a:lnTo>
                    <a:pt x="1129" y="2"/>
                  </a:lnTo>
                  <a:lnTo>
                    <a:pt x="1041" y="0"/>
                  </a:lnTo>
                  <a:lnTo>
                    <a:pt x="955" y="0"/>
                  </a:lnTo>
                  <a:lnTo>
                    <a:pt x="872" y="5"/>
                  </a:lnTo>
                  <a:lnTo>
                    <a:pt x="789" y="13"/>
                  </a:lnTo>
                  <a:lnTo>
                    <a:pt x="707" y="24"/>
                  </a:lnTo>
                  <a:lnTo>
                    <a:pt x="626" y="39"/>
                  </a:lnTo>
                  <a:lnTo>
                    <a:pt x="547" y="56"/>
                  </a:lnTo>
                  <a:lnTo>
                    <a:pt x="468" y="77"/>
                  </a:lnTo>
                  <a:lnTo>
                    <a:pt x="390" y="102"/>
                  </a:lnTo>
                  <a:lnTo>
                    <a:pt x="312" y="129"/>
                  </a:lnTo>
                  <a:lnTo>
                    <a:pt x="235" y="160"/>
                  </a:lnTo>
                  <a:lnTo>
                    <a:pt x="157" y="192"/>
                  </a:lnTo>
                  <a:lnTo>
                    <a:pt x="78" y="228"/>
                  </a:lnTo>
                  <a:lnTo>
                    <a:pt x="0" y="26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760868" name="Freeform 36"/>
            <p:cNvSpPr>
              <a:spLocks/>
            </p:cNvSpPr>
            <p:nvPr userDrawn="1"/>
          </p:nvSpPr>
          <p:spPr bwMode="auto">
            <a:xfrm>
              <a:off x="806" y="1176"/>
              <a:ext cx="5459" cy="514"/>
            </a:xfrm>
            <a:custGeom>
              <a:avLst/>
              <a:gdLst/>
              <a:ahLst/>
              <a:cxnLst>
                <a:cxn ang="0">
                  <a:pos x="5459" y="159"/>
                </a:cxn>
                <a:cxn ang="0">
                  <a:pos x="5428" y="221"/>
                </a:cxn>
                <a:cxn ang="0">
                  <a:pos x="5390" y="290"/>
                </a:cxn>
                <a:cxn ang="0">
                  <a:pos x="5334" y="376"/>
                </a:cxn>
                <a:cxn ang="0">
                  <a:pos x="5262" y="474"/>
                </a:cxn>
                <a:cxn ang="0">
                  <a:pos x="5173" y="579"/>
                </a:cxn>
                <a:cxn ang="0">
                  <a:pos x="5094" y="658"/>
                </a:cxn>
                <a:cxn ang="0">
                  <a:pos x="5035" y="710"/>
                </a:cxn>
                <a:cxn ang="0">
                  <a:pos x="4973" y="762"/>
                </a:cxn>
                <a:cxn ang="0">
                  <a:pos x="4905" y="809"/>
                </a:cxn>
                <a:cxn ang="0">
                  <a:pos x="4833" y="854"/>
                </a:cxn>
                <a:cxn ang="0">
                  <a:pos x="4755" y="896"/>
                </a:cxn>
                <a:cxn ang="0">
                  <a:pos x="4673" y="933"/>
                </a:cxn>
                <a:cxn ang="0">
                  <a:pos x="4586" y="965"/>
                </a:cxn>
                <a:cxn ang="0">
                  <a:pos x="4494" y="991"/>
                </a:cxn>
                <a:cxn ang="0">
                  <a:pos x="4395" y="1010"/>
                </a:cxn>
                <a:cxn ang="0">
                  <a:pos x="4294" y="1023"/>
                </a:cxn>
                <a:cxn ang="0">
                  <a:pos x="4186" y="1028"/>
                </a:cxn>
                <a:cxn ang="0">
                  <a:pos x="4072" y="1025"/>
                </a:cxn>
                <a:cxn ang="0">
                  <a:pos x="3954" y="1010"/>
                </a:cxn>
                <a:cxn ang="0">
                  <a:pos x="3830" y="988"/>
                </a:cxn>
                <a:cxn ang="0">
                  <a:pos x="3701" y="954"/>
                </a:cxn>
                <a:cxn ang="0">
                  <a:pos x="3567" y="909"/>
                </a:cxn>
                <a:cxn ang="0">
                  <a:pos x="3425" y="851"/>
                </a:cxn>
                <a:cxn ang="0">
                  <a:pos x="3279" y="779"/>
                </a:cxn>
                <a:cxn ang="0">
                  <a:pos x="3204" y="739"/>
                </a:cxn>
                <a:cxn ang="0">
                  <a:pos x="2910" y="582"/>
                </a:cxn>
                <a:cxn ang="0">
                  <a:pos x="2635" y="445"/>
                </a:cxn>
                <a:cxn ang="0">
                  <a:pos x="2377" y="327"/>
                </a:cxn>
                <a:cxn ang="0">
                  <a:pos x="2135" y="230"/>
                </a:cxn>
                <a:cxn ang="0">
                  <a:pos x="1909" y="150"/>
                </a:cxn>
                <a:cxn ang="0">
                  <a:pos x="1696" y="88"/>
                </a:cxn>
                <a:cxn ang="0">
                  <a:pos x="1495" y="43"/>
                </a:cxn>
                <a:cxn ang="0">
                  <a:pos x="1305" y="14"/>
                </a:cxn>
                <a:cxn ang="0">
                  <a:pos x="1124" y="1"/>
                </a:cxn>
                <a:cxn ang="0">
                  <a:pos x="951" y="3"/>
                </a:cxn>
                <a:cxn ang="0">
                  <a:pos x="784" y="19"/>
                </a:cxn>
                <a:cxn ang="0">
                  <a:pos x="623" y="48"/>
                </a:cxn>
                <a:cxn ang="0">
                  <a:pos x="465" y="92"/>
                </a:cxn>
                <a:cxn ang="0">
                  <a:pos x="309" y="145"/>
                </a:cxn>
                <a:cxn ang="0">
                  <a:pos x="155" y="211"/>
                </a:cxn>
                <a:cxn ang="0">
                  <a:pos x="0" y="289"/>
                </a:cxn>
              </a:cxnLst>
              <a:rect l="0" t="0" r="r" b="b"/>
              <a:pathLst>
                <a:path w="5459" h="1028">
                  <a:moveTo>
                    <a:pt x="5459" y="159"/>
                  </a:moveTo>
                  <a:lnTo>
                    <a:pt x="5459" y="159"/>
                  </a:lnTo>
                  <a:lnTo>
                    <a:pt x="5451" y="176"/>
                  </a:lnTo>
                  <a:lnTo>
                    <a:pt x="5428" y="221"/>
                  </a:lnTo>
                  <a:lnTo>
                    <a:pt x="5410" y="253"/>
                  </a:lnTo>
                  <a:lnTo>
                    <a:pt x="5390" y="290"/>
                  </a:lnTo>
                  <a:lnTo>
                    <a:pt x="5365" y="331"/>
                  </a:lnTo>
                  <a:lnTo>
                    <a:pt x="5334" y="376"/>
                  </a:lnTo>
                  <a:lnTo>
                    <a:pt x="5301" y="424"/>
                  </a:lnTo>
                  <a:lnTo>
                    <a:pt x="5262" y="474"/>
                  </a:lnTo>
                  <a:lnTo>
                    <a:pt x="5220" y="526"/>
                  </a:lnTo>
                  <a:lnTo>
                    <a:pt x="5173" y="579"/>
                  </a:lnTo>
                  <a:lnTo>
                    <a:pt x="5122" y="633"/>
                  </a:lnTo>
                  <a:lnTo>
                    <a:pt x="5094" y="658"/>
                  </a:lnTo>
                  <a:lnTo>
                    <a:pt x="5066" y="684"/>
                  </a:lnTo>
                  <a:lnTo>
                    <a:pt x="5035" y="710"/>
                  </a:lnTo>
                  <a:lnTo>
                    <a:pt x="5005" y="736"/>
                  </a:lnTo>
                  <a:lnTo>
                    <a:pt x="4973" y="762"/>
                  </a:lnTo>
                  <a:lnTo>
                    <a:pt x="4940" y="786"/>
                  </a:lnTo>
                  <a:lnTo>
                    <a:pt x="4905" y="809"/>
                  </a:lnTo>
                  <a:lnTo>
                    <a:pt x="4869" y="833"/>
                  </a:lnTo>
                  <a:lnTo>
                    <a:pt x="4833" y="854"/>
                  </a:lnTo>
                  <a:lnTo>
                    <a:pt x="4794" y="876"/>
                  </a:lnTo>
                  <a:lnTo>
                    <a:pt x="4755" y="896"/>
                  </a:lnTo>
                  <a:lnTo>
                    <a:pt x="4715" y="915"/>
                  </a:lnTo>
                  <a:lnTo>
                    <a:pt x="4673" y="933"/>
                  </a:lnTo>
                  <a:lnTo>
                    <a:pt x="4630" y="951"/>
                  </a:lnTo>
                  <a:lnTo>
                    <a:pt x="4586" y="965"/>
                  </a:lnTo>
                  <a:lnTo>
                    <a:pt x="4540" y="980"/>
                  </a:lnTo>
                  <a:lnTo>
                    <a:pt x="4494" y="991"/>
                  </a:lnTo>
                  <a:lnTo>
                    <a:pt x="4445" y="1002"/>
                  </a:lnTo>
                  <a:lnTo>
                    <a:pt x="4395" y="1010"/>
                  </a:lnTo>
                  <a:lnTo>
                    <a:pt x="4345" y="1018"/>
                  </a:lnTo>
                  <a:lnTo>
                    <a:pt x="4294" y="1023"/>
                  </a:lnTo>
                  <a:lnTo>
                    <a:pt x="4240" y="1027"/>
                  </a:lnTo>
                  <a:lnTo>
                    <a:pt x="4186" y="1028"/>
                  </a:lnTo>
                  <a:lnTo>
                    <a:pt x="4130" y="1028"/>
                  </a:lnTo>
                  <a:lnTo>
                    <a:pt x="4072" y="1025"/>
                  </a:lnTo>
                  <a:lnTo>
                    <a:pt x="4014" y="1018"/>
                  </a:lnTo>
                  <a:lnTo>
                    <a:pt x="3954" y="1010"/>
                  </a:lnTo>
                  <a:lnTo>
                    <a:pt x="3893" y="1001"/>
                  </a:lnTo>
                  <a:lnTo>
                    <a:pt x="3830" y="988"/>
                  </a:lnTo>
                  <a:lnTo>
                    <a:pt x="3766" y="972"/>
                  </a:lnTo>
                  <a:lnTo>
                    <a:pt x="3701" y="954"/>
                  </a:lnTo>
                  <a:lnTo>
                    <a:pt x="3635" y="933"/>
                  </a:lnTo>
                  <a:lnTo>
                    <a:pt x="3567" y="909"/>
                  </a:lnTo>
                  <a:lnTo>
                    <a:pt x="3496" y="881"/>
                  </a:lnTo>
                  <a:lnTo>
                    <a:pt x="3425" y="851"/>
                  </a:lnTo>
                  <a:lnTo>
                    <a:pt x="3353" y="817"/>
                  </a:lnTo>
                  <a:lnTo>
                    <a:pt x="3279" y="779"/>
                  </a:lnTo>
                  <a:lnTo>
                    <a:pt x="3204" y="739"/>
                  </a:lnTo>
                  <a:lnTo>
                    <a:pt x="3204" y="739"/>
                  </a:lnTo>
                  <a:lnTo>
                    <a:pt x="3054" y="658"/>
                  </a:lnTo>
                  <a:lnTo>
                    <a:pt x="2910" y="582"/>
                  </a:lnTo>
                  <a:lnTo>
                    <a:pt x="2770" y="511"/>
                  </a:lnTo>
                  <a:lnTo>
                    <a:pt x="2635" y="445"/>
                  </a:lnTo>
                  <a:lnTo>
                    <a:pt x="2503" y="384"/>
                  </a:lnTo>
                  <a:lnTo>
                    <a:pt x="2377" y="327"/>
                  </a:lnTo>
                  <a:lnTo>
                    <a:pt x="2254" y="277"/>
                  </a:lnTo>
                  <a:lnTo>
                    <a:pt x="2135" y="230"/>
                  </a:lnTo>
                  <a:lnTo>
                    <a:pt x="2021" y="189"/>
                  </a:lnTo>
                  <a:lnTo>
                    <a:pt x="1909" y="150"/>
                  </a:lnTo>
                  <a:lnTo>
                    <a:pt x="1800" y="117"/>
                  </a:lnTo>
                  <a:lnTo>
                    <a:pt x="1696" y="88"/>
                  </a:lnTo>
                  <a:lnTo>
                    <a:pt x="1595" y="64"/>
                  </a:lnTo>
                  <a:lnTo>
                    <a:pt x="1495" y="43"/>
                  </a:lnTo>
                  <a:lnTo>
                    <a:pt x="1399" y="27"/>
                  </a:lnTo>
                  <a:lnTo>
                    <a:pt x="1305" y="14"/>
                  </a:lnTo>
                  <a:lnTo>
                    <a:pt x="1213" y="6"/>
                  </a:lnTo>
                  <a:lnTo>
                    <a:pt x="1124" y="1"/>
                  </a:lnTo>
                  <a:lnTo>
                    <a:pt x="1037" y="0"/>
                  </a:lnTo>
                  <a:lnTo>
                    <a:pt x="951" y="3"/>
                  </a:lnTo>
                  <a:lnTo>
                    <a:pt x="867" y="9"/>
                  </a:lnTo>
                  <a:lnTo>
                    <a:pt x="784" y="19"/>
                  </a:lnTo>
                  <a:lnTo>
                    <a:pt x="704" y="32"/>
                  </a:lnTo>
                  <a:lnTo>
                    <a:pt x="623" y="48"/>
                  </a:lnTo>
                  <a:lnTo>
                    <a:pt x="544" y="67"/>
                  </a:lnTo>
                  <a:lnTo>
                    <a:pt x="465" y="92"/>
                  </a:lnTo>
                  <a:lnTo>
                    <a:pt x="387" y="117"/>
                  </a:lnTo>
                  <a:lnTo>
                    <a:pt x="309" y="145"/>
                  </a:lnTo>
                  <a:lnTo>
                    <a:pt x="232" y="177"/>
                  </a:lnTo>
                  <a:lnTo>
                    <a:pt x="155" y="211"/>
                  </a:lnTo>
                  <a:lnTo>
                    <a:pt x="77" y="248"/>
                  </a:lnTo>
                  <a:lnTo>
                    <a:pt x="0" y="289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760869" name="Freeform 37"/>
            <p:cNvSpPr>
              <a:spLocks/>
            </p:cNvSpPr>
            <p:nvPr userDrawn="1"/>
          </p:nvSpPr>
          <p:spPr bwMode="auto">
            <a:xfrm>
              <a:off x="835" y="1192"/>
              <a:ext cx="5455" cy="485"/>
            </a:xfrm>
            <a:custGeom>
              <a:avLst/>
              <a:gdLst/>
              <a:ahLst/>
              <a:cxnLst>
                <a:cxn ang="0">
                  <a:pos x="5455" y="71"/>
                </a:cxn>
                <a:cxn ang="0">
                  <a:pos x="5426" y="132"/>
                </a:cxn>
                <a:cxn ang="0">
                  <a:pos x="5388" y="203"/>
                </a:cxn>
                <a:cxn ang="0">
                  <a:pos x="5334" y="291"/>
                </a:cxn>
                <a:cxn ang="0">
                  <a:pos x="5263" y="391"/>
                </a:cxn>
                <a:cxn ang="0">
                  <a:pos x="5176" y="499"/>
                </a:cxn>
                <a:cxn ang="0">
                  <a:pos x="5098" y="580"/>
                </a:cxn>
                <a:cxn ang="0">
                  <a:pos x="5041" y="633"/>
                </a:cxn>
                <a:cxn ang="0">
                  <a:pos x="4979" y="685"/>
                </a:cxn>
                <a:cxn ang="0">
                  <a:pos x="4912" y="735"/>
                </a:cxn>
                <a:cxn ang="0">
                  <a:pos x="4840" y="781"/>
                </a:cxn>
                <a:cxn ang="0">
                  <a:pos x="4763" y="825"/>
                </a:cxn>
                <a:cxn ang="0">
                  <a:pos x="4682" y="864"/>
                </a:cxn>
                <a:cxn ang="0">
                  <a:pos x="4594" y="898"/>
                </a:cxn>
                <a:cxn ang="0">
                  <a:pos x="4502" y="927"/>
                </a:cxn>
                <a:cxn ang="0">
                  <a:pos x="4405" y="948"/>
                </a:cxn>
                <a:cxn ang="0">
                  <a:pos x="4304" y="962"/>
                </a:cxn>
                <a:cxn ang="0">
                  <a:pos x="4196" y="969"/>
                </a:cxn>
                <a:cxn ang="0">
                  <a:pos x="4083" y="967"/>
                </a:cxn>
                <a:cxn ang="0">
                  <a:pos x="3964" y="957"/>
                </a:cxn>
                <a:cxn ang="0">
                  <a:pos x="3840" y="936"/>
                </a:cxn>
                <a:cxn ang="0">
                  <a:pos x="3710" y="904"/>
                </a:cxn>
                <a:cxn ang="0">
                  <a:pos x="3574" y="861"/>
                </a:cxn>
                <a:cxn ang="0">
                  <a:pos x="3432" y="806"/>
                </a:cxn>
                <a:cxn ang="0">
                  <a:pos x="3285" y="738"/>
                </a:cxn>
                <a:cxn ang="0">
                  <a:pos x="3210" y="699"/>
                </a:cxn>
                <a:cxn ang="0">
                  <a:pos x="2913" y="547"/>
                </a:cxn>
                <a:cxn ang="0">
                  <a:pos x="2636" y="415"/>
                </a:cxn>
                <a:cxn ang="0">
                  <a:pos x="2377" y="302"/>
                </a:cxn>
                <a:cxn ang="0">
                  <a:pos x="2134" y="208"/>
                </a:cxn>
                <a:cxn ang="0">
                  <a:pos x="1906" y="132"/>
                </a:cxn>
                <a:cxn ang="0">
                  <a:pos x="1692" y="76"/>
                </a:cxn>
                <a:cxn ang="0">
                  <a:pos x="1491" y="34"/>
                </a:cxn>
                <a:cxn ang="0">
                  <a:pos x="1301" y="8"/>
                </a:cxn>
                <a:cxn ang="0">
                  <a:pos x="1119" y="0"/>
                </a:cxn>
                <a:cxn ang="0">
                  <a:pos x="945" y="5"/>
                </a:cxn>
                <a:cxn ang="0">
                  <a:pos x="780" y="24"/>
                </a:cxn>
                <a:cxn ang="0">
                  <a:pos x="619" y="56"/>
                </a:cxn>
                <a:cxn ang="0">
                  <a:pos x="461" y="103"/>
                </a:cxn>
                <a:cxn ang="0">
                  <a:pos x="307" y="161"/>
                </a:cxn>
                <a:cxn ang="0">
                  <a:pos x="153" y="231"/>
                </a:cxn>
                <a:cxn ang="0">
                  <a:pos x="0" y="312"/>
                </a:cxn>
              </a:cxnLst>
              <a:rect l="0" t="0" r="r" b="b"/>
              <a:pathLst>
                <a:path w="5455" h="970">
                  <a:moveTo>
                    <a:pt x="5455" y="71"/>
                  </a:moveTo>
                  <a:lnTo>
                    <a:pt x="5455" y="71"/>
                  </a:lnTo>
                  <a:lnTo>
                    <a:pt x="5448" y="87"/>
                  </a:lnTo>
                  <a:lnTo>
                    <a:pt x="5426" y="132"/>
                  </a:lnTo>
                  <a:lnTo>
                    <a:pt x="5409" y="165"/>
                  </a:lnTo>
                  <a:lnTo>
                    <a:pt x="5388" y="203"/>
                  </a:lnTo>
                  <a:lnTo>
                    <a:pt x="5363" y="245"/>
                  </a:lnTo>
                  <a:lnTo>
                    <a:pt x="5334" y="291"/>
                  </a:lnTo>
                  <a:lnTo>
                    <a:pt x="5301" y="339"/>
                  </a:lnTo>
                  <a:lnTo>
                    <a:pt x="5263" y="391"/>
                  </a:lnTo>
                  <a:lnTo>
                    <a:pt x="5222" y="444"/>
                  </a:lnTo>
                  <a:lnTo>
                    <a:pt x="5176" y="499"/>
                  </a:lnTo>
                  <a:lnTo>
                    <a:pt x="5126" y="552"/>
                  </a:lnTo>
                  <a:lnTo>
                    <a:pt x="5098" y="580"/>
                  </a:lnTo>
                  <a:lnTo>
                    <a:pt x="5070" y="607"/>
                  </a:lnTo>
                  <a:lnTo>
                    <a:pt x="5041" y="633"/>
                  </a:lnTo>
                  <a:lnTo>
                    <a:pt x="5011" y="659"/>
                  </a:lnTo>
                  <a:lnTo>
                    <a:pt x="4979" y="685"/>
                  </a:lnTo>
                  <a:lnTo>
                    <a:pt x="4945" y="710"/>
                  </a:lnTo>
                  <a:lnTo>
                    <a:pt x="4912" y="735"/>
                  </a:lnTo>
                  <a:lnTo>
                    <a:pt x="4876" y="759"/>
                  </a:lnTo>
                  <a:lnTo>
                    <a:pt x="4840" y="781"/>
                  </a:lnTo>
                  <a:lnTo>
                    <a:pt x="4802" y="804"/>
                  </a:lnTo>
                  <a:lnTo>
                    <a:pt x="4763" y="825"/>
                  </a:lnTo>
                  <a:lnTo>
                    <a:pt x="4723" y="844"/>
                  </a:lnTo>
                  <a:lnTo>
                    <a:pt x="4682" y="864"/>
                  </a:lnTo>
                  <a:lnTo>
                    <a:pt x="4639" y="882"/>
                  </a:lnTo>
                  <a:lnTo>
                    <a:pt x="4594" y="898"/>
                  </a:lnTo>
                  <a:lnTo>
                    <a:pt x="4550" y="912"/>
                  </a:lnTo>
                  <a:lnTo>
                    <a:pt x="4502" y="927"/>
                  </a:lnTo>
                  <a:lnTo>
                    <a:pt x="4455" y="938"/>
                  </a:lnTo>
                  <a:lnTo>
                    <a:pt x="4405" y="948"/>
                  </a:lnTo>
                  <a:lnTo>
                    <a:pt x="4355" y="956"/>
                  </a:lnTo>
                  <a:lnTo>
                    <a:pt x="4304" y="962"/>
                  </a:lnTo>
                  <a:lnTo>
                    <a:pt x="4250" y="967"/>
                  </a:lnTo>
                  <a:lnTo>
                    <a:pt x="4196" y="969"/>
                  </a:lnTo>
                  <a:lnTo>
                    <a:pt x="4140" y="970"/>
                  </a:lnTo>
                  <a:lnTo>
                    <a:pt x="4083" y="967"/>
                  </a:lnTo>
                  <a:lnTo>
                    <a:pt x="4023" y="964"/>
                  </a:lnTo>
                  <a:lnTo>
                    <a:pt x="3964" y="957"/>
                  </a:lnTo>
                  <a:lnTo>
                    <a:pt x="3903" y="948"/>
                  </a:lnTo>
                  <a:lnTo>
                    <a:pt x="3840" y="936"/>
                  </a:lnTo>
                  <a:lnTo>
                    <a:pt x="3775" y="922"/>
                  </a:lnTo>
                  <a:lnTo>
                    <a:pt x="3710" y="904"/>
                  </a:lnTo>
                  <a:lnTo>
                    <a:pt x="3643" y="885"/>
                  </a:lnTo>
                  <a:lnTo>
                    <a:pt x="3574" y="861"/>
                  </a:lnTo>
                  <a:lnTo>
                    <a:pt x="3504" y="835"/>
                  </a:lnTo>
                  <a:lnTo>
                    <a:pt x="3432" y="806"/>
                  </a:lnTo>
                  <a:lnTo>
                    <a:pt x="3360" y="773"/>
                  </a:lnTo>
                  <a:lnTo>
                    <a:pt x="3285" y="738"/>
                  </a:lnTo>
                  <a:lnTo>
                    <a:pt x="3210" y="699"/>
                  </a:lnTo>
                  <a:lnTo>
                    <a:pt x="3210" y="699"/>
                  </a:lnTo>
                  <a:lnTo>
                    <a:pt x="3059" y="620"/>
                  </a:lnTo>
                  <a:lnTo>
                    <a:pt x="2913" y="547"/>
                  </a:lnTo>
                  <a:lnTo>
                    <a:pt x="2772" y="478"/>
                  </a:lnTo>
                  <a:lnTo>
                    <a:pt x="2636" y="415"/>
                  </a:lnTo>
                  <a:lnTo>
                    <a:pt x="2505" y="357"/>
                  </a:lnTo>
                  <a:lnTo>
                    <a:pt x="2377" y="302"/>
                  </a:lnTo>
                  <a:lnTo>
                    <a:pt x="2253" y="253"/>
                  </a:lnTo>
                  <a:lnTo>
                    <a:pt x="2134" y="208"/>
                  </a:lnTo>
                  <a:lnTo>
                    <a:pt x="2019" y="169"/>
                  </a:lnTo>
                  <a:lnTo>
                    <a:pt x="1906" y="132"/>
                  </a:lnTo>
                  <a:lnTo>
                    <a:pt x="1798" y="102"/>
                  </a:lnTo>
                  <a:lnTo>
                    <a:pt x="1692" y="76"/>
                  </a:lnTo>
                  <a:lnTo>
                    <a:pt x="1590" y="52"/>
                  </a:lnTo>
                  <a:lnTo>
                    <a:pt x="1491" y="34"/>
                  </a:lnTo>
                  <a:lnTo>
                    <a:pt x="1394" y="19"/>
                  </a:lnTo>
                  <a:lnTo>
                    <a:pt x="1301" y="8"/>
                  </a:lnTo>
                  <a:lnTo>
                    <a:pt x="1209" y="2"/>
                  </a:lnTo>
                  <a:lnTo>
                    <a:pt x="1119" y="0"/>
                  </a:lnTo>
                  <a:lnTo>
                    <a:pt x="1031" y="0"/>
                  </a:lnTo>
                  <a:lnTo>
                    <a:pt x="945" y="5"/>
                  </a:lnTo>
                  <a:lnTo>
                    <a:pt x="862" y="13"/>
                  </a:lnTo>
                  <a:lnTo>
                    <a:pt x="780" y="24"/>
                  </a:lnTo>
                  <a:lnTo>
                    <a:pt x="698" y="39"/>
                  </a:lnTo>
                  <a:lnTo>
                    <a:pt x="619" y="56"/>
                  </a:lnTo>
                  <a:lnTo>
                    <a:pt x="540" y="79"/>
                  </a:lnTo>
                  <a:lnTo>
                    <a:pt x="461" y="103"/>
                  </a:lnTo>
                  <a:lnTo>
                    <a:pt x="384" y="131"/>
                  </a:lnTo>
                  <a:lnTo>
                    <a:pt x="307" y="161"/>
                  </a:lnTo>
                  <a:lnTo>
                    <a:pt x="230" y="194"/>
                  </a:lnTo>
                  <a:lnTo>
                    <a:pt x="153" y="231"/>
                  </a:lnTo>
                  <a:lnTo>
                    <a:pt x="76" y="270"/>
                  </a:lnTo>
                  <a:lnTo>
                    <a:pt x="0" y="31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760870" name="Freeform 38"/>
            <p:cNvSpPr>
              <a:spLocks/>
            </p:cNvSpPr>
            <p:nvPr userDrawn="1"/>
          </p:nvSpPr>
          <p:spPr bwMode="auto">
            <a:xfrm>
              <a:off x="864" y="1198"/>
              <a:ext cx="5451" cy="465"/>
            </a:xfrm>
            <a:custGeom>
              <a:avLst/>
              <a:gdLst/>
              <a:ahLst/>
              <a:cxnLst>
                <a:cxn ang="0">
                  <a:pos x="5451" y="0"/>
                </a:cxn>
                <a:cxn ang="0">
                  <a:pos x="5423" y="63"/>
                </a:cxn>
                <a:cxn ang="0">
                  <a:pos x="5386" y="134"/>
                </a:cxn>
                <a:cxn ang="0">
                  <a:pos x="5334" y="224"/>
                </a:cxn>
                <a:cxn ang="0">
                  <a:pos x="5265" y="326"/>
                </a:cxn>
                <a:cxn ang="0">
                  <a:pos x="5179" y="436"/>
                </a:cxn>
                <a:cxn ang="0">
                  <a:pos x="5102" y="518"/>
                </a:cxn>
                <a:cxn ang="0">
                  <a:pos x="5046" y="573"/>
                </a:cxn>
                <a:cxn ang="0">
                  <a:pos x="4983" y="628"/>
                </a:cxn>
                <a:cxn ang="0">
                  <a:pos x="4918" y="678"/>
                </a:cxn>
                <a:cxn ang="0">
                  <a:pos x="4847" y="726"/>
                </a:cxn>
                <a:cxn ang="0">
                  <a:pos x="4771" y="772"/>
                </a:cxn>
                <a:cxn ang="0">
                  <a:pos x="4689" y="814"/>
                </a:cxn>
                <a:cxn ang="0">
                  <a:pos x="4603" y="849"/>
                </a:cxn>
                <a:cxn ang="0">
                  <a:pos x="4512" y="880"/>
                </a:cxn>
                <a:cxn ang="0">
                  <a:pos x="4415" y="902"/>
                </a:cxn>
                <a:cxn ang="0">
                  <a:pos x="4312" y="920"/>
                </a:cxn>
                <a:cxn ang="0">
                  <a:pos x="4206" y="928"/>
                </a:cxn>
                <a:cxn ang="0">
                  <a:pos x="4092" y="930"/>
                </a:cxn>
                <a:cxn ang="0">
                  <a:pos x="3974" y="920"/>
                </a:cxn>
                <a:cxn ang="0">
                  <a:pos x="3849" y="902"/>
                </a:cxn>
                <a:cxn ang="0">
                  <a:pos x="3718" y="873"/>
                </a:cxn>
                <a:cxn ang="0">
                  <a:pos x="3582" y="833"/>
                </a:cxn>
                <a:cxn ang="0">
                  <a:pos x="3440" y="780"/>
                </a:cxn>
                <a:cxn ang="0">
                  <a:pos x="3292" y="715"/>
                </a:cxn>
                <a:cxn ang="0">
                  <a:pos x="3216" y="678"/>
                </a:cxn>
                <a:cxn ang="0">
                  <a:pos x="2917" y="531"/>
                </a:cxn>
                <a:cxn ang="0">
                  <a:pos x="2638" y="403"/>
                </a:cxn>
                <a:cxn ang="0">
                  <a:pos x="2377" y="295"/>
                </a:cxn>
                <a:cxn ang="0">
                  <a:pos x="2133" y="206"/>
                </a:cxn>
                <a:cxn ang="0">
                  <a:pos x="1903" y="135"/>
                </a:cxn>
                <a:cxn ang="0">
                  <a:pos x="1688" y="81"/>
                </a:cxn>
                <a:cxn ang="0">
                  <a:pos x="1487" y="43"/>
                </a:cxn>
                <a:cxn ang="0">
                  <a:pos x="1295" y="22"/>
                </a:cxn>
                <a:cxn ang="0">
                  <a:pos x="1115" y="16"/>
                </a:cxn>
                <a:cxn ang="0">
                  <a:pos x="941" y="26"/>
                </a:cxn>
                <a:cxn ang="0">
                  <a:pos x="775" y="48"/>
                </a:cxn>
                <a:cxn ang="0">
                  <a:pos x="615" y="85"/>
                </a:cxn>
                <a:cxn ang="0">
                  <a:pos x="458" y="134"/>
                </a:cxn>
                <a:cxn ang="0">
                  <a:pos x="304" y="195"/>
                </a:cxn>
                <a:cxn ang="0">
                  <a:pos x="153" y="268"/>
                </a:cxn>
                <a:cxn ang="0">
                  <a:pos x="0" y="352"/>
                </a:cxn>
              </a:cxnLst>
              <a:rect l="0" t="0" r="r" b="b"/>
              <a:pathLst>
                <a:path w="5451" h="930">
                  <a:moveTo>
                    <a:pt x="5451" y="0"/>
                  </a:moveTo>
                  <a:lnTo>
                    <a:pt x="5451" y="0"/>
                  </a:lnTo>
                  <a:lnTo>
                    <a:pt x="5444" y="18"/>
                  </a:lnTo>
                  <a:lnTo>
                    <a:pt x="5423" y="63"/>
                  </a:lnTo>
                  <a:lnTo>
                    <a:pt x="5406" y="97"/>
                  </a:lnTo>
                  <a:lnTo>
                    <a:pt x="5386" y="134"/>
                  </a:lnTo>
                  <a:lnTo>
                    <a:pt x="5362" y="177"/>
                  </a:lnTo>
                  <a:lnTo>
                    <a:pt x="5334" y="224"/>
                  </a:lnTo>
                  <a:lnTo>
                    <a:pt x="5301" y="274"/>
                  </a:lnTo>
                  <a:lnTo>
                    <a:pt x="5265" y="326"/>
                  </a:lnTo>
                  <a:lnTo>
                    <a:pt x="5223" y="381"/>
                  </a:lnTo>
                  <a:lnTo>
                    <a:pt x="5179" y="436"/>
                  </a:lnTo>
                  <a:lnTo>
                    <a:pt x="5129" y="491"/>
                  </a:lnTo>
                  <a:lnTo>
                    <a:pt x="5102" y="518"/>
                  </a:lnTo>
                  <a:lnTo>
                    <a:pt x="5075" y="546"/>
                  </a:lnTo>
                  <a:lnTo>
                    <a:pt x="5046" y="573"/>
                  </a:lnTo>
                  <a:lnTo>
                    <a:pt x="5015" y="600"/>
                  </a:lnTo>
                  <a:lnTo>
                    <a:pt x="4983" y="628"/>
                  </a:lnTo>
                  <a:lnTo>
                    <a:pt x="4951" y="654"/>
                  </a:lnTo>
                  <a:lnTo>
                    <a:pt x="4918" y="678"/>
                  </a:lnTo>
                  <a:lnTo>
                    <a:pt x="4883" y="704"/>
                  </a:lnTo>
                  <a:lnTo>
                    <a:pt x="4847" y="726"/>
                  </a:lnTo>
                  <a:lnTo>
                    <a:pt x="4809" y="751"/>
                  </a:lnTo>
                  <a:lnTo>
                    <a:pt x="4771" y="772"/>
                  </a:lnTo>
                  <a:lnTo>
                    <a:pt x="4730" y="793"/>
                  </a:lnTo>
                  <a:lnTo>
                    <a:pt x="4689" y="814"/>
                  </a:lnTo>
                  <a:lnTo>
                    <a:pt x="4647" y="831"/>
                  </a:lnTo>
                  <a:lnTo>
                    <a:pt x="4603" y="849"/>
                  </a:lnTo>
                  <a:lnTo>
                    <a:pt x="4558" y="865"/>
                  </a:lnTo>
                  <a:lnTo>
                    <a:pt x="4512" y="880"/>
                  </a:lnTo>
                  <a:lnTo>
                    <a:pt x="4464" y="891"/>
                  </a:lnTo>
                  <a:lnTo>
                    <a:pt x="4415" y="902"/>
                  </a:lnTo>
                  <a:lnTo>
                    <a:pt x="4365" y="912"/>
                  </a:lnTo>
                  <a:lnTo>
                    <a:pt x="4312" y="920"/>
                  </a:lnTo>
                  <a:lnTo>
                    <a:pt x="4260" y="925"/>
                  </a:lnTo>
                  <a:lnTo>
                    <a:pt x="4206" y="928"/>
                  </a:lnTo>
                  <a:lnTo>
                    <a:pt x="4150" y="930"/>
                  </a:lnTo>
                  <a:lnTo>
                    <a:pt x="4092" y="930"/>
                  </a:lnTo>
                  <a:lnTo>
                    <a:pt x="4033" y="927"/>
                  </a:lnTo>
                  <a:lnTo>
                    <a:pt x="3974" y="920"/>
                  </a:lnTo>
                  <a:lnTo>
                    <a:pt x="3911" y="912"/>
                  </a:lnTo>
                  <a:lnTo>
                    <a:pt x="3849" y="902"/>
                  </a:lnTo>
                  <a:lnTo>
                    <a:pt x="3785" y="889"/>
                  </a:lnTo>
                  <a:lnTo>
                    <a:pt x="3718" y="873"/>
                  </a:lnTo>
                  <a:lnTo>
                    <a:pt x="3652" y="854"/>
                  </a:lnTo>
                  <a:lnTo>
                    <a:pt x="3582" y="833"/>
                  </a:lnTo>
                  <a:lnTo>
                    <a:pt x="3511" y="809"/>
                  </a:lnTo>
                  <a:lnTo>
                    <a:pt x="3440" y="780"/>
                  </a:lnTo>
                  <a:lnTo>
                    <a:pt x="3367" y="749"/>
                  </a:lnTo>
                  <a:lnTo>
                    <a:pt x="3292" y="715"/>
                  </a:lnTo>
                  <a:lnTo>
                    <a:pt x="3216" y="678"/>
                  </a:lnTo>
                  <a:lnTo>
                    <a:pt x="3216" y="678"/>
                  </a:lnTo>
                  <a:lnTo>
                    <a:pt x="3063" y="602"/>
                  </a:lnTo>
                  <a:lnTo>
                    <a:pt x="2917" y="531"/>
                  </a:lnTo>
                  <a:lnTo>
                    <a:pt x="2774" y="465"/>
                  </a:lnTo>
                  <a:lnTo>
                    <a:pt x="2638" y="403"/>
                  </a:lnTo>
                  <a:lnTo>
                    <a:pt x="2505" y="347"/>
                  </a:lnTo>
                  <a:lnTo>
                    <a:pt x="2377" y="295"/>
                  </a:lnTo>
                  <a:lnTo>
                    <a:pt x="2252" y="248"/>
                  </a:lnTo>
                  <a:lnTo>
                    <a:pt x="2133" y="206"/>
                  </a:lnTo>
                  <a:lnTo>
                    <a:pt x="2016" y="168"/>
                  </a:lnTo>
                  <a:lnTo>
                    <a:pt x="1903" y="135"/>
                  </a:lnTo>
                  <a:lnTo>
                    <a:pt x="1795" y="106"/>
                  </a:lnTo>
                  <a:lnTo>
                    <a:pt x="1688" y="81"/>
                  </a:lnTo>
                  <a:lnTo>
                    <a:pt x="1587" y="60"/>
                  </a:lnTo>
                  <a:lnTo>
                    <a:pt x="1487" y="43"/>
                  </a:lnTo>
                  <a:lnTo>
                    <a:pt x="1390" y="30"/>
                  </a:lnTo>
                  <a:lnTo>
                    <a:pt x="1295" y="22"/>
                  </a:lnTo>
                  <a:lnTo>
                    <a:pt x="1204" y="18"/>
                  </a:lnTo>
                  <a:lnTo>
                    <a:pt x="1115" y="16"/>
                  </a:lnTo>
                  <a:lnTo>
                    <a:pt x="1027" y="19"/>
                  </a:lnTo>
                  <a:lnTo>
                    <a:pt x="941" y="26"/>
                  </a:lnTo>
                  <a:lnTo>
                    <a:pt x="858" y="35"/>
                  </a:lnTo>
                  <a:lnTo>
                    <a:pt x="775" y="48"/>
                  </a:lnTo>
                  <a:lnTo>
                    <a:pt x="694" y="64"/>
                  </a:lnTo>
                  <a:lnTo>
                    <a:pt x="615" y="85"/>
                  </a:lnTo>
                  <a:lnTo>
                    <a:pt x="536" y="108"/>
                  </a:lnTo>
                  <a:lnTo>
                    <a:pt x="458" y="134"/>
                  </a:lnTo>
                  <a:lnTo>
                    <a:pt x="382" y="163"/>
                  </a:lnTo>
                  <a:lnTo>
                    <a:pt x="304" y="195"/>
                  </a:lnTo>
                  <a:lnTo>
                    <a:pt x="228" y="231"/>
                  </a:lnTo>
                  <a:lnTo>
                    <a:pt x="153" y="268"/>
                  </a:lnTo>
                  <a:lnTo>
                    <a:pt x="76" y="310"/>
                  </a:lnTo>
                  <a:lnTo>
                    <a:pt x="0" y="35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760871" name="Freeform 39"/>
            <p:cNvSpPr>
              <a:spLocks/>
            </p:cNvSpPr>
            <p:nvPr userDrawn="1"/>
          </p:nvSpPr>
          <p:spPr bwMode="auto">
            <a:xfrm>
              <a:off x="893" y="1169"/>
              <a:ext cx="5447" cy="482"/>
            </a:xfrm>
            <a:custGeom>
              <a:avLst/>
              <a:gdLst/>
              <a:ahLst/>
              <a:cxnLst>
                <a:cxn ang="0">
                  <a:pos x="5447" y="0"/>
                </a:cxn>
                <a:cxn ang="0">
                  <a:pos x="5419" y="64"/>
                </a:cxn>
                <a:cxn ang="0">
                  <a:pos x="5383" y="137"/>
                </a:cxn>
                <a:cxn ang="0">
                  <a:pos x="5332" y="227"/>
                </a:cxn>
                <a:cxn ang="0">
                  <a:pos x="5265" y="332"/>
                </a:cxn>
                <a:cxn ang="0">
                  <a:pos x="5180" y="444"/>
                </a:cxn>
                <a:cxn ang="0">
                  <a:pos x="5105" y="529"/>
                </a:cxn>
                <a:cxn ang="0">
                  <a:pos x="5048" y="586"/>
                </a:cxn>
                <a:cxn ang="0">
                  <a:pos x="4989" y="641"/>
                </a:cxn>
                <a:cxn ang="0">
                  <a:pos x="4923" y="692"/>
                </a:cxn>
                <a:cxn ang="0">
                  <a:pos x="4853" y="744"/>
                </a:cxn>
                <a:cxn ang="0">
                  <a:pos x="4778" y="791"/>
                </a:cxn>
                <a:cxn ang="0">
                  <a:pos x="4697" y="833"/>
                </a:cxn>
                <a:cxn ang="0">
                  <a:pos x="4611" y="870"/>
                </a:cxn>
                <a:cxn ang="0">
                  <a:pos x="4521" y="902"/>
                </a:cxn>
                <a:cxn ang="0">
                  <a:pos x="4424" y="928"/>
                </a:cxn>
                <a:cxn ang="0">
                  <a:pos x="4322" y="947"/>
                </a:cxn>
                <a:cxn ang="0">
                  <a:pos x="4214" y="959"/>
                </a:cxn>
                <a:cxn ang="0">
                  <a:pos x="4102" y="962"/>
                </a:cxn>
                <a:cxn ang="0">
                  <a:pos x="3982" y="956"/>
                </a:cxn>
                <a:cxn ang="0">
                  <a:pos x="3857" y="939"/>
                </a:cxn>
                <a:cxn ang="0">
                  <a:pos x="3727" y="914"/>
                </a:cxn>
                <a:cxn ang="0">
                  <a:pos x="3591" y="875"/>
                </a:cxn>
                <a:cxn ang="0">
                  <a:pos x="3448" y="825"/>
                </a:cxn>
                <a:cxn ang="0">
                  <a:pos x="3298" y="763"/>
                </a:cxn>
                <a:cxn ang="0">
                  <a:pos x="3221" y="726"/>
                </a:cxn>
                <a:cxn ang="0">
                  <a:pos x="2920" y="586"/>
                </a:cxn>
                <a:cxn ang="0">
                  <a:pos x="2640" y="463"/>
                </a:cxn>
                <a:cxn ang="0">
                  <a:pos x="2376" y="360"/>
                </a:cxn>
                <a:cxn ang="0">
                  <a:pos x="2131" y="276"/>
                </a:cxn>
                <a:cxn ang="0">
                  <a:pos x="1901" y="208"/>
                </a:cxn>
                <a:cxn ang="0">
                  <a:pos x="1686" y="158"/>
                </a:cxn>
                <a:cxn ang="0">
                  <a:pos x="1483" y="124"/>
                </a:cxn>
                <a:cxn ang="0">
                  <a:pos x="1291" y="108"/>
                </a:cxn>
                <a:cxn ang="0">
                  <a:pos x="1111" y="105"/>
                </a:cxn>
                <a:cxn ang="0">
                  <a:pos x="937" y="118"/>
                </a:cxn>
                <a:cxn ang="0">
                  <a:pos x="772" y="143"/>
                </a:cxn>
                <a:cxn ang="0">
                  <a:pos x="612" y="184"/>
                </a:cxn>
                <a:cxn ang="0">
                  <a:pos x="457" y="237"/>
                </a:cxn>
                <a:cxn ang="0">
                  <a:pos x="303" y="302"/>
                </a:cxn>
                <a:cxn ang="0">
                  <a:pos x="151" y="378"/>
                </a:cxn>
                <a:cxn ang="0">
                  <a:pos x="0" y="465"/>
                </a:cxn>
              </a:cxnLst>
              <a:rect l="0" t="0" r="r" b="b"/>
              <a:pathLst>
                <a:path w="5447" h="962">
                  <a:moveTo>
                    <a:pt x="5447" y="0"/>
                  </a:moveTo>
                  <a:lnTo>
                    <a:pt x="5447" y="0"/>
                  </a:lnTo>
                  <a:lnTo>
                    <a:pt x="5440" y="17"/>
                  </a:lnTo>
                  <a:lnTo>
                    <a:pt x="5419" y="64"/>
                  </a:lnTo>
                  <a:lnTo>
                    <a:pt x="5402" y="98"/>
                  </a:lnTo>
                  <a:lnTo>
                    <a:pt x="5383" y="137"/>
                  </a:lnTo>
                  <a:lnTo>
                    <a:pt x="5359" y="181"/>
                  </a:lnTo>
                  <a:lnTo>
                    <a:pt x="5332" y="227"/>
                  </a:lnTo>
                  <a:lnTo>
                    <a:pt x="5300" y="279"/>
                  </a:lnTo>
                  <a:lnTo>
                    <a:pt x="5265" y="332"/>
                  </a:lnTo>
                  <a:lnTo>
                    <a:pt x="5225" y="387"/>
                  </a:lnTo>
                  <a:lnTo>
                    <a:pt x="5180" y="444"/>
                  </a:lnTo>
                  <a:lnTo>
                    <a:pt x="5130" y="500"/>
                  </a:lnTo>
                  <a:lnTo>
                    <a:pt x="5105" y="529"/>
                  </a:lnTo>
                  <a:lnTo>
                    <a:pt x="5078" y="557"/>
                  </a:lnTo>
                  <a:lnTo>
                    <a:pt x="5048" y="586"/>
                  </a:lnTo>
                  <a:lnTo>
                    <a:pt x="5019" y="613"/>
                  </a:lnTo>
                  <a:lnTo>
                    <a:pt x="4989" y="641"/>
                  </a:lnTo>
                  <a:lnTo>
                    <a:pt x="4957" y="667"/>
                  </a:lnTo>
                  <a:lnTo>
                    <a:pt x="4923" y="692"/>
                  </a:lnTo>
                  <a:lnTo>
                    <a:pt x="4889" y="718"/>
                  </a:lnTo>
                  <a:lnTo>
                    <a:pt x="4853" y="744"/>
                  </a:lnTo>
                  <a:lnTo>
                    <a:pt x="4815" y="767"/>
                  </a:lnTo>
                  <a:lnTo>
                    <a:pt x="4778" y="791"/>
                  </a:lnTo>
                  <a:lnTo>
                    <a:pt x="4737" y="812"/>
                  </a:lnTo>
                  <a:lnTo>
                    <a:pt x="4697" y="833"/>
                  </a:lnTo>
                  <a:lnTo>
                    <a:pt x="4654" y="852"/>
                  </a:lnTo>
                  <a:lnTo>
                    <a:pt x="4611" y="870"/>
                  </a:lnTo>
                  <a:lnTo>
                    <a:pt x="4567" y="888"/>
                  </a:lnTo>
                  <a:lnTo>
                    <a:pt x="4521" y="902"/>
                  </a:lnTo>
                  <a:lnTo>
                    <a:pt x="4472" y="917"/>
                  </a:lnTo>
                  <a:lnTo>
                    <a:pt x="4424" y="928"/>
                  </a:lnTo>
                  <a:lnTo>
                    <a:pt x="4374" y="939"/>
                  </a:lnTo>
                  <a:lnTo>
                    <a:pt x="4322" y="947"/>
                  </a:lnTo>
                  <a:lnTo>
                    <a:pt x="4270" y="954"/>
                  </a:lnTo>
                  <a:lnTo>
                    <a:pt x="4214" y="959"/>
                  </a:lnTo>
                  <a:lnTo>
                    <a:pt x="4158" y="962"/>
                  </a:lnTo>
                  <a:lnTo>
                    <a:pt x="4102" y="962"/>
                  </a:lnTo>
                  <a:lnTo>
                    <a:pt x="4043" y="960"/>
                  </a:lnTo>
                  <a:lnTo>
                    <a:pt x="3982" y="956"/>
                  </a:lnTo>
                  <a:lnTo>
                    <a:pt x="3921" y="949"/>
                  </a:lnTo>
                  <a:lnTo>
                    <a:pt x="3857" y="939"/>
                  </a:lnTo>
                  <a:lnTo>
                    <a:pt x="3793" y="928"/>
                  </a:lnTo>
                  <a:lnTo>
                    <a:pt x="3727" y="914"/>
                  </a:lnTo>
                  <a:lnTo>
                    <a:pt x="3659" y="896"/>
                  </a:lnTo>
                  <a:lnTo>
                    <a:pt x="3591" y="875"/>
                  </a:lnTo>
                  <a:lnTo>
                    <a:pt x="3520" y="852"/>
                  </a:lnTo>
                  <a:lnTo>
                    <a:pt x="3448" y="825"/>
                  </a:lnTo>
                  <a:lnTo>
                    <a:pt x="3373" y="796"/>
                  </a:lnTo>
                  <a:lnTo>
                    <a:pt x="3298" y="763"/>
                  </a:lnTo>
                  <a:lnTo>
                    <a:pt x="3221" y="726"/>
                  </a:lnTo>
                  <a:lnTo>
                    <a:pt x="3221" y="726"/>
                  </a:lnTo>
                  <a:lnTo>
                    <a:pt x="3067" y="654"/>
                  </a:lnTo>
                  <a:lnTo>
                    <a:pt x="2920" y="586"/>
                  </a:lnTo>
                  <a:lnTo>
                    <a:pt x="2777" y="521"/>
                  </a:lnTo>
                  <a:lnTo>
                    <a:pt x="2640" y="463"/>
                  </a:lnTo>
                  <a:lnTo>
                    <a:pt x="2505" y="410"/>
                  </a:lnTo>
                  <a:lnTo>
                    <a:pt x="2376" y="360"/>
                  </a:lnTo>
                  <a:lnTo>
                    <a:pt x="2252" y="315"/>
                  </a:lnTo>
                  <a:lnTo>
                    <a:pt x="2131" y="276"/>
                  </a:lnTo>
                  <a:lnTo>
                    <a:pt x="2015" y="240"/>
                  </a:lnTo>
                  <a:lnTo>
                    <a:pt x="1901" y="208"/>
                  </a:lnTo>
                  <a:lnTo>
                    <a:pt x="1791" y="181"/>
                  </a:lnTo>
                  <a:lnTo>
                    <a:pt x="1686" y="158"/>
                  </a:lnTo>
                  <a:lnTo>
                    <a:pt x="1583" y="140"/>
                  </a:lnTo>
                  <a:lnTo>
                    <a:pt x="1483" y="124"/>
                  </a:lnTo>
                  <a:lnTo>
                    <a:pt x="1386" y="114"/>
                  </a:lnTo>
                  <a:lnTo>
                    <a:pt x="1291" y="108"/>
                  </a:lnTo>
                  <a:lnTo>
                    <a:pt x="1200" y="105"/>
                  </a:lnTo>
                  <a:lnTo>
                    <a:pt x="1111" y="105"/>
                  </a:lnTo>
                  <a:lnTo>
                    <a:pt x="1023" y="109"/>
                  </a:lnTo>
                  <a:lnTo>
                    <a:pt x="937" y="118"/>
                  </a:lnTo>
                  <a:lnTo>
                    <a:pt x="854" y="129"/>
                  </a:lnTo>
                  <a:lnTo>
                    <a:pt x="772" y="143"/>
                  </a:lnTo>
                  <a:lnTo>
                    <a:pt x="692" y="163"/>
                  </a:lnTo>
                  <a:lnTo>
                    <a:pt x="612" y="184"/>
                  </a:lnTo>
                  <a:lnTo>
                    <a:pt x="533" y="208"/>
                  </a:lnTo>
                  <a:lnTo>
                    <a:pt x="457" y="237"/>
                  </a:lnTo>
                  <a:lnTo>
                    <a:pt x="379" y="268"/>
                  </a:lnTo>
                  <a:lnTo>
                    <a:pt x="303" y="302"/>
                  </a:lnTo>
                  <a:lnTo>
                    <a:pt x="228" y="339"/>
                  </a:lnTo>
                  <a:lnTo>
                    <a:pt x="151" y="378"/>
                  </a:lnTo>
                  <a:lnTo>
                    <a:pt x="76" y="419"/>
                  </a:lnTo>
                  <a:lnTo>
                    <a:pt x="0" y="465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760872" name="Freeform 40"/>
            <p:cNvSpPr>
              <a:spLocks/>
            </p:cNvSpPr>
            <p:nvPr userDrawn="1"/>
          </p:nvSpPr>
          <p:spPr bwMode="auto">
            <a:xfrm>
              <a:off x="925" y="1141"/>
              <a:ext cx="5439" cy="497"/>
            </a:xfrm>
            <a:custGeom>
              <a:avLst/>
              <a:gdLst/>
              <a:ahLst/>
              <a:cxnLst>
                <a:cxn ang="0">
                  <a:pos x="5439" y="0"/>
                </a:cxn>
                <a:cxn ang="0">
                  <a:pos x="5412" y="65"/>
                </a:cxn>
                <a:cxn ang="0">
                  <a:pos x="5377" y="137"/>
                </a:cxn>
                <a:cxn ang="0">
                  <a:pos x="5327" y="231"/>
                </a:cxn>
                <a:cxn ang="0">
                  <a:pos x="5261" y="336"/>
                </a:cxn>
                <a:cxn ang="0">
                  <a:pos x="5179" y="451"/>
                </a:cxn>
                <a:cxn ang="0">
                  <a:pos x="5104" y="538"/>
                </a:cxn>
                <a:cxn ang="0">
                  <a:pos x="5050" y="596"/>
                </a:cxn>
                <a:cxn ang="0">
                  <a:pos x="4990" y="652"/>
                </a:cxn>
                <a:cxn ang="0">
                  <a:pos x="4925" y="706"/>
                </a:cxn>
                <a:cxn ang="0">
                  <a:pos x="4855" y="759"/>
                </a:cxn>
                <a:cxn ang="0">
                  <a:pos x="4780" y="808"/>
                </a:cxn>
                <a:cxn ang="0">
                  <a:pos x="4701" y="851"/>
                </a:cxn>
                <a:cxn ang="0">
                  <a:pos x="4617" y="891"/>
                </a:cxn>
                <a:cxn ang="0">
                  <a:pos x="4526" y="925"/>
                </a:cxn>
                <a:cxn ang="0">
                  <a:pos x="4429" y="953"/>
                </a:cxn>
                <a:cxn ang="0">
                  <a:pos x="4328" y="975"/>
                </a:cxn>
                <a:cxn ang="0">
                  <a:pos x="4221" y="988"/>
                </a:cxn>
                <a:cxn ang="0">
                  <a:pos x="4108" y="993"/>
                </a:cxn>
                <a:cxn ang="0">
                  <a:pos x="3989" y="990"/>
                </a:cxn>
                <a:cxn ang="0">
                  <a:pos x="3864" y="975"/>
                </a:cxn>
                <a:cxn ang="0">
                  <a:pos x="3732" y="951"/>
                </a:cxn>
                <a:cxn ang="0">
                  <a:pos x="3595" y="917"/>
                </a:cxn>
                <a:cxn ang="0">
                  <a:pos x="3452" y="869"/>
                </a:cxn>
                <a:cxn ang="0">
                  <a:pos x="3302" y="809"/>
                </a:cxn>
                <a:cxn ang="0">
                  <a:pos x="3224" y="775"/>
                </a:cxn>
                <a:cxn ang="0">
                  <a:pos x="2921" y="638"/>
                </a:cxn>
                <a:cxn ang="0">
                  <a:pos x="2638" y="522"/>
                </a:cxn>
                <a:cxn ang="0">
                  <a:pos x="2374" y="423"/>
                </a:cxn>
                <a:cxn ang="0">
                  <a:pos x="2127" y="342"/>
                </a:cxn>
                <a:cxn ang="0">
                  <a:pos x="1897" y="281"/>
                </a:cxn>
                <a:cxn ang="0">
                  <a:pos x="1680" y="234"/>
                </a:cxn>
                <a:cxn ang="0">
                  <a:pos x="1477" y="205"/>
                </a:cxn>
                <a:cxn ang="0">
                  <a:pos x="1286" y="191"/>
                </a:cxn>
                <a:cxn ang="0">
                  <a:pos x="1104" y="192"/>
                </a:cxn>
                <a:cxn ang="0">
                  <a:pos x="932" y="208"/>
                </a:cxn>
                <a:cxn ang="0">
                  <a:pos x="766" y="239"/>
                </a:cxn>
                <a:cxn ang="0">
                  <a:pos x="607" y="283"/>
                </a:cxn>
                <a:cxn ang="0">
                  <a:pos x="453" y="338"/>
                </a:cxn>
                <a:cxn ang="0">
                  <a:pos x="300" y="407"/>
                </a:cxn>
                <a:cxn ang="0">
                  <a:pos x="150" y="486"/>
                </a:cxn>
                <a:cxn ang="0">
                  <a:pos x="0" y="578"/>
                </a:cxn>
              </a:cxnLst>
              <a:rect l="0" t="0" r="r" b="b"/>
              <a:pathLst>
                <a:path w="5439" h="993">
                  <a:moveTo>
                    <a:pt x="5439" y="0"/>
                  </a:moveTo>
                  <a:lnTo>
                    <a:pt x="5439" y="0"/>
                  </a:lnTo>
                  <a:lnTo>
                    <a:pt x="5432" y="18"/>
                  </a:lnTo>
                  <a:lnTo>
                    <a:pt x="5412" y="65"/>
                  </a:lnTo>
                  <a:lnTo>
                    <a:pt x="5397" y="99"/>
                  </a:lnTo>
                  <a:lnTo>
                    <a:pt x="5377" y="137"/>
                  </a:lnTo>
                  <a:lnTo>
                    <a:pt x="5354" y="183"/>
                  </a:lnTo>
                  <a:lnTo>
                    <a:pt x="5327" y="231"/>
                  </a:lnTo>
                  <a:lnTo>
                    <a:pt x="5297" y="283"/>
                  </a:lnTo>
                  <a:lnTo>
                    <a:pt x="5261" y="336"/>
                  </a:lnTo>
                  <a:lnTo>
                    <a:pt x="5222" y="393"/>
                  </a:lnTo>
                  <a:lnTo>
                    <a:pt x="5179" y="451"/>
                  </a:lnTo>
                  <a:lnTo>
                    <a:pt x="5130" y="509"/>
                  </a:lnTo>
                  <a:lnTo>
                    <a:pt x="5104" y="538"/>
                  </a:lnTo>
                  <a:lnTo>
                    <a:pt x="5078" y="567"/>
                  </a:lnTo>
                  <a:lnTo>
                    <a:pt x="5050" y="596"/>
                  </a:lnTo>
                  <a:lnTo>
                    <a:pt x="5021" y="623"/>
                  </a:lnTo>
                  <a:lnTo>
                    <a:pt x="4990" y="652"/>
                  </a:lnTo>
                  <a:lnTo>
                    <a:pt x="4958" y="680"/>
                  </a:lnTo>
                  <a:lnTo>
                    <a:pt x="4925" y="706"/>
                  </a:lnTo>
                  <a:lnTo>
                    <a:pt x="4891" y="733"/>
                  </a:lnTo>
                  <a:lnTo>
                    <a:pt x="4855" y="759"/>
                  </a:lnTo>
                  <a:lnTo>
                    <a:pt x="4819" y="783"/>
                  </a:lnTo>
                  <a:lnTo>
                    <a:pt x="4780" y="808"/>
                  </a:lnTo>
                  <a:lnTo>
                    <a:pt x="4742" y="830"/>
                  </a:lnTo>
                  <a:lnTo>
                    <a:pt x="4701" y="851"/>
                  </a:lnTo>
                  <a:lnTo>
                    <a:pt x="4660" y="872"/>
                  </a:lnTo>
                  <a:lnTo>
                    <a:pt x="4617" y="891"/>
                  </a:lnTo>
                  <a:lnTo>
                    <a:pt x="4572" y="909"/>
                  </a:lnTo>
                  <a:lnTo>
                    <a:pt x="4526" y="925"/>
                  </a:lnTo>
                  <a:lnTo>
                    <a:pt x="4479" y="940"/>
                  </a:lnTo>
                  <a:lnTo>
                    <a:pt x="4429" y="953"/>
                  </a:lnTo>
                  <a:lnTo>
                    <a:pt x="4379" y="966"/>
                  </a:lnTo>
                  <a:lnTo>
                    <a:pt x="4328" y="975"/>
                  </a:lnTo>
                  <a:lnTo>
                    <a:pt x="4275" y="982"/>
                  </a:lnTo>
                  <a:lnTo>
                    <a:pt x="4221" y="988"/>
                  </a:lnTo>
                  <a:lnTo>
                    <a:pt x="4165" y="992"/>
                  </a:lnTo>
                  <a:lnTo>
                    <a:pt x="4108" y="993"/>
                  </a:lnTo>
                  <a:lnTo>
                    <a:pt x="4049" y="993"/>
                  </a:lnTo>
                  <a:lnTo>
                    <a:pt x="3989" y="990"/>
                  </a:lnTo>
                  <a:lnTo>
                    <a:pt x="3927" y="984"/>
                  </a:lnTo>
                  <a:lnTo>
                    <a:pt x="3864" y="975"/>
                  </a:lnTo>
                  <a:lnTo>
                    <a:pt x="3799" y="966"/>
                  </a:lnTo>
                  <a:lnTo>
                    <a:pt x="3732" y="951"/>
                  </a:lnTo>
                  <a:lnTo>
                    <a:pt x="3666" y="935"/>
                  </a:lnTo>
                  <a:lnTo>
                    <a:pt x="3595" y="917"/>
                  </a:lnTo>
                  <a:lnTo>
                    <a:pt x="3524" y="895"/>
                  </a:lnTo>
                  <a:lnTo>
                    <a:pt x="3452" y="869"/>
                  </a:lnTo>
                  <a:lnTo>
                    <a:pt x="3377" y="841"/>
                  </a:lnTo>
                  <a:lnTo>
                    <a:pt x="3302" y="809"/>
                  </a:lnTo>
                  <a:lnTo>
                    <a:pt x="3224" y="775"/>
                  </a:lnTo>
                  <a:lnTo>
                    <a:pt x="3224" y="775"/>
                  </a:lnTo>
                  <a:lnTo>
                    <a:pt x="3070" y="704"/>
                  </a:lnTo>
                  <a:lnTo>
                    <a:pt x="2921" y="638"/>
                  </a:lnTo>
                  <a:lnTo>
                    <a:pt x="2777" y="578"/>
                  </a:lnTo>
                  <a:lnTo>
                    <a:pt x="2638" y="522"/>
                  </a:lnTo>
                  <a:lnTo>
                    <a:pt x="2503" y="470"/>
                  </a:lnTo>
                  <a:lnTo>
                    <a:pt x="2374" y="423"/>
                  </a:lnTo>
                  <a:lnTo>
                    <a:pt x="2249" y="381"/>
                  </a:lnTo>
                  <a:lnTo>
                    <a:pt x="2127" y="342"/>
                  </a:lnTo>
                  <a:lnTo>
                    <a:pt x="2010" y="310"/>
                  </a:lnTo>
                  <a:lnTo>
                    <a:pt x="1897" y="281"/>
                  </a:lnTo>
                  <a:lnTo>
                    <a:pt x="1787" y="255"/>
                  </a:lnTo>
                  <a:lnTo>
                    <a:pt x="1680" y="234"/>
                  </a:lnTo>
                  <a:lnTo>
                    <a:pt x="1577" y="218"/>
                  </a:lnTo>
                  <a:lnTo>
                    <a:pt x="1477" y="205"/>
                  </a:lnTo>
                  <a:lnTo>
                    <a:pt x="1380" y="197"/>
                  </a:lnTo>
                  <a:lnTo>
                    <a:pt x="1286" y="191"/>
                  </a:lnTo>
                  <a:lnTo>
                    <a:pt x="1194" y="191"/>
                  </a:lnTo>
                  <a:lnTo>
                    <a:pt x="1104" y="192"/>
                  </a:lnTo>
                  <a:lnTo>
                    <a:pt x="1018" y="199"/>
                  </a:lnTo>
                  <a:lnTo>
                    <a:pt x="932" y="208"/>
                  </a:lnTo>
                  <a:lnTo>
                    <a:pt x="848" y="221"/>
                  </a:lnTo>
                  <a:lnTo>
                    <a:pt x="766" y="239"/>
                  </a:lnTo>
                  <a:lnTo>
                    <a:pt x="686" y="259"/>
                  </a:lnTo>
                  <a:lnTo>
                    <a:pt x="607" y="283"/>
                  </a:lnTo>
                  <a:lnTo>
                    <a:pt x="529" y="309"/>
                  </a:lnTo>
                  <a:lnTo>
                    <a:pt x="453" y="338"/>
                  </a:lnTo>
                  <a:lnTo>
                    <a:pt x="376" y="372"/>
                  </a:lnTo>
                  <a:lnTo>
                    <a:pt x="300" y="407"/>
                  </a:lnTo>
                  <a:lnTo>
                    <a:pt x="225" y="446"/>
                  </a:lnTo>
                  <a:lnTo>
                    <a:pt x="150" y="486"/>
                  </a:lnTo>
                  <a:lnTo>
                    <a:pt x="75" y="531"/>
                  </a:lnTo>
                  <a:lnTo>
                    <a:pt x="0" y="57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760873" name="Freeform 41"/>
            <p:cNvSpPr>
              <a:spLocks/>
            </p:cNvSpPr>
            <p:nvPr userDrawn="1"/>
          </p:nvSpPr>
          <p:spPr bwMode="auto">
            <a:xfrm>
              <a:off x="958" y="1112"/>
              <a:ext cx="5429" cy="513"/>
            </a:xfrm>
            <a:custGeom>
              <a:avLst/>
              <a:gdLst/>
              <a:ahLst/>
              <a:cxnLst>
                <a:cxn ang="0">
                  <a:pos x="5429" y="0"/>
                </a:cxn>
                <a:cxn ang="0">
                  <a:pos x="5403" y="66"/>
                </a:cxn>
                <a:cxn ang="0">
                  <a:pos x="5369" y="141"/>
                </a:cxn>
                <a:cxn ang="0">
                  <a:pos x="5321" y="234"/>
                </a:cxn>
                <a:cxn ang="0">
                  <a:pos x="5257" y="342"/>
                </a:cxn>
                <a:cxn ang="0">
                  <a:pos x="5176" y="459"/>
                </a:cxn>
                <a:cxn ang="0">
                  <a:pos x="5103" y="547"/>
                </a:cxn>
                <a:cxn ang="0">
                  <a:pos x="5049" y="607"/>
                </a:cxn>
                <a:cxn ang="0">
                  <a:pos x="4990" y="665"/>
                </a:cxn>
                <a:cxn ang="0">
                  <a:pos x="4927" y="720"/>
                </a:cxn>
                <a:cxn ang="0">
                  <a:pos x="4857" y="775"/>
                </a:cxn>
                <a:cxn ang="0">
                  <a:pos x="4784" y="825"/>
                </a:cxn>
                <a:cxn ang="0">
                  <a:pos x="4704" y="870"/>
                </a:cxn>
                <a:cxn ang="0">
                  <a:pos x="4620" y="912"/>
                </a:cxn>
                <a:cxn ang="0">
                  <a:pos x="4531" y="949"/>
                </a:cxn>
                <a:cxn ang="0">
                  <a:pos x="4435" y="979"/>
                </a:cxn>
                <a:cxn ang="0">
                  <a:pos x="4334" y="1003"/>
                </a:cxn>
                <a:cxn ang="0">
                  <a:pos x="4227" y="1017"/>
                </a:cxn>
                <a:cxn ang="0">
                  <a:pos x="4114" y="1025"/>
                </a:cxn>
                <a:cxn ang="0">
                  <a:pos x="3995" y="1024"/>
                </a:cxn>
                <a:cxn ang="0">
                  <a:pos x="3870" y="1012"/>
                </a:cxn>
                <a:cxn ang="0">
                  <a:pos x="3738" y="991"/>
                </a:cxn>
                <a:cxn ang="0">
                  <a:pos x="3601" y="959"/>
                </a:cxn>
                <a:cxn ang="0">
                  <a:pos x="3456" y="914"/>
                </a:cxn>
                <a:cxn ang="0">
                  <a:pos x="3305" y="857"/>
                </a:cxn>
                <a:cxn ang="0">
                  <a:pos x="3227" y="824"/>
                </a:cxn>
                <a:cxn ang="0">
                  <a:pos x="2922" y="693"/>
                </a:cxn>
                <a:cxn ang="0">
                  <a:pos x="2637" y="581"/>
                </a:cxn>
                <a:cxn ang="0">
                  <a:pos x="2372" y="488"/>
                </a:cxn>
                <a:cxn ang="0">
                  <a:pos x="2123" y="412"/>
                </a:cxn>
                <a:cxn ang="0">
                  <a:pos x="1891" y="354"/>
                </a:cxn>
                <a:cxn ang="0">
                  <a:pos x="1675" y="313"/>
                </a:cxn>
                <a:cxn ang="0">
                  <a:pos x="1472" y="287"/>
                </a:cxn>
                <a:cxn ang="0">
                  <a:pos x="1281" y="278"/>
                </a:cxn>
                <a:cxn ang="0">
                  <a:pos x="1099" y="283"/>
                </a:cxn>
                <a:cxn ang="0">
                  <a:pos x="926" y="302"/>
                </a:cxn>
                <a:cxn ang="0">
                  <a:pos x="761" y="336"/>
                </a:cxn>
                <a:cxn ang="0">
                  <a:pos x="603" y="383"/>
                </a:cxn>
                <a:cxn ang="0">
                  <a:pos x="449" y="441"/>
                </a:cxn>
                <a:cxn ang="0">
                  <a:pos x="298" y="514"/>
                </a:cxn>
                <a:cxn ang="0">
                  <a:pos x="149" y="596"/>
                </a:cxn>
                <a:cxn ang="0">
                  <a:pos x="0" y="691"/>
                </a:cxn>
              </a:cxnLst>
              <a:rect l="0" t="0" r="r" b="b"/>
              <a:pathLst>
                <a:path w="5429" h="1025">
                  <a:moveTo>
                    <a:pt x="5429" y="0"/>
                  </a:moveTo>
                  <a:lnTo>
                    <a:pt x="5429" y="0"/>
                  </a:lnTo>
                  <a:lnTo>
                    <a:pt x="5422" y="18"/>
                  </a:lnTo>
                  <a:lnTo>
                    <a:pt x="5403" y="66"/>
                  </a:lnTo>
                  <a:lnTo>
                    <a:pt x="5389" y="100"/>
                  </a:lnTo>
                  <a:lnTo>
                    <a:pt x="5369" y="141"/>
                  </a:lnTo>
                  <a:lnTo>
                    <a:pt x="5347" y="186"/>
                  </a:lnTo>
                  <a:lnTo>
                    <a:pt x="5321" y="234"/>
                  </a:lnTo>
                  <a:lnTo>
                    <a:pt x="5292" y="287"/>
                  </a:lnTo>
                  <a:lnTo>
                    <a:pt x="5257" y="342"/>
                  </a:lnTo>
                  <a:lnTo>
                    <a:pt x="5218" y="399"/>
                  </a:lnTo>
                  <a:lnTo>
                    <a:pt x="5176" y="459"/>
                  </a:lnTo>
                  <a:lnTo>
                    <a:pt x="5129" y="518"/>
                  </a:lnTo>
                  <a:lnTo>
                    <a:pt x="5103" y="547"/>
                  </a:lnTo>
                  <a:lnTo>
                    <a:pt x="5076" y="576"/>
                  </a:lnTo>
                  <a:lnTo>
                    <a:pt x="5049" y="607"/>
                  </a:lnTo>
                  <a:lnTo>
                    <a:pt x="5021" y="636"/>
                  </a:lnTo>
                  <a:lnTo>
                    <a:pt x="4990" y="665"/>
                  </a:lnTo>
                  <a:lnTo>
                    <a:pt x="4958" y="693"/>
                  </a:lnTo>
                  <a:lnTo>
                    <a:pt x="4927" y="720"/>
                  </a:lnTo>
                  <a:lnTo>
                    <a:pt x="4893" y="748"/>
                  </a:lnTo>
                  <a:lnTo>
                    <a:pt x="4857" y="775"/>
                  </a:lnTo>
                  <a:lnTo>
                    <a:pt x="4821" y="799"/>
                  </a:lnTo>
                  <a:lnTo>
                    <a:pt x="4784" y="825"/>
                  </a:lnTo>
                  <a:lnTo>
                    <a:pt x="4745" y="848"/>
                  </a:lnTo>
                  <a:lnTo>
                    <a:pt x="4704" y="870"/>
                  </a:lnTo>
                  <a:lnTo>
                    <a:pt x="4663" y="893"/>
                  </a:lnTo>
                  <a:lnTo>
                    <a:pt x="4620" y="912"/>
                  </a:lnTo>
                  <a:lnTo>
                    <a:pt x="4577" y="932"/>
                  </a:lnTo>
                  <a:lnTo>
                    <a:pt x="4531" y="949"/>
                  </a:lnTo>
                  <a:lnTo>
                    <a:pt x="4484" y="964"/>
                  </a:lnTo>
                  <a:lnTo>
                    <a:pt x="4435" y="979"/>
                  </a:lnTo>
                  <a:lnTo>
                    <a:pt x="4385" y="991"/>
                  </a:lnTo>
                  <a:lnTo>
                    <a:pt x="4334" y="1003"/>
                  </a:lnTo>
                  <a:lnTo>
                    <a:pt x="4281" y="1011"/>
                  </a:lnTo>
                  <a:lnTo>
                    <a:pt x="4227" y="1017"/>
                  </a:lnTo>
                  <a:lnTo>
                    <a:pt x="4171" y="1022"/>
                  </a:lnTo>
                  <a:lnTo>
                    <a:pt x="4114" y="1025"/>
                  </a:lnTo>
                  <a:lnTo>
                    <a:pt x="4055" y="1025"/>
                  </a:lnTo>
                  <a:lnTo>
                    <a:pt x="3995" y="1024"/>
                  </a:lnTo>
                  <a:lnTo>
                    <a:pt x="3932" y="1021"/>
                  </a:lnTo>
                  <a:lnTo>
                    <a:pt x="3870" y="1012"/>
                  </a:lnTo>
                  <a:lnTo>
                    <a:pt x="3805" y="1004"/>
                  </a:lnTo>
                  <a:lnTo>
                    <a:pt x="3738" y="991"/>
                  </a:lnTo>
                  <a:lnTo>
                    <a:pt x="3670" y="977"/>
                  </a:lnTo>
                  <a:lnTo>
                    <a:pt x="3601" y="959"/>
                  </a:lnTo>
                  <a:lnTo>
                    <a:pt x="3528" y="938"/>
                  </a:lnTo>
                  <a:lnTo>
                    <a:pt x="3456" y="914"/>
                  </a:lnTo>
                  <a:lnTo>
                    <a:pt x="3381" y="888"/>
                  </a:lnTo>
                  <a:lnTo>
                    <a:pt x="3305" y="857"/>
                  </a:lnTo>
                  <a:lnTo>
                    <a:pt x="3227" y="824"/>
                  </a:lnTo>
                  <a:lnTo>
                    <a:pt x="3227" y="824"/>
                  </a:lnTo>
                  <a:lnTo>
                    <a:pt x="3072" y="756"/>
                  </a:lnTo>
                  <a:lnTo>
                    <a:pt x="2922" y="693"/>
                  </a:lnTo>
                  <a:lnTo>
                    <a:pt x="2777" y="635"/>
                  </a:lnTo>
                  <a:lnTo>
                    <a:pt x="2637" y="581"/>
                  </a:lnTo>
                  <a:lnTo>
                    <a:pt x="2502" y="533"/>
                  </a:lnTo>
                  <a:lnTo>
                    <a:pt x="2372" y="488"/>
                  </a:lnTo>
                  <a:lnTo>
                    <a:pt x="2245" y="447"/>
                  </a:lnTo>
                  <a:lnTo>
                    <a:pt x="2123" y="412"/>
                  </a:lnTo>
                  <a:lnTo>
                    <a:pt x="2005" y="381"/>
                  </a:lnTo>
                  <a:lnTo>
                    <a:pt x="1891" y="354"/>
                  </a:lnTo>
                  <a:lnTo>
                    <a:pt x="1782" y="331"/>
                  </a:lnTo>
                  <a:lnTo>
                    <a:pt x="1675" y="313"/>
                  </a:lnTo>
                  <a:lnTo>
                    <a:pt x="1572" y="297"/>
                  </a:lnTo>
                  <a:lnTo>
                    <a:pt x="1472" y="287"/>
                  </a:lnTo>
                  <a:lnTo>
                    <a:pt x="1375" y="279"/>
                  </a:lnTo>
                  <a:lnTo>
                    <a:pt x="1281" y="278"/>
                  </a:lnTo>
                  <a:lnTo>
                    <a:pt x="1187" y="278"/>
                  </a:lnTo>
                  <a:lnTo>
                    <a:pt x="1099" y="283"/>
                  </a:lnTo>
                  <a:lnTo>
                    <a:pt x="1011" y="291"/>
                  </a:lnTo>
                  <a:lnTo>
                    <a:pt x="926" y="302"/>
                  </a:lnTo>
                  <a:lnTo>
                    <a:pt x="843" y="317"/>
                  </a:lnTo>
                  <a:lnTo>
                    <a:pt x="761" y="336"/>
                  </a:lnTo>
                  <a:lnTo>
                    <a:pt x="682" y="357"/>
                  </a:lnTo>
                  <a:lnTo>
                    <a:pt x="603" y="383"/>
                  </a:lnTo>
                  <a:lnTo>
                    <a:pt x="525" y="410"/>
                  </a:lnTo>
                  <a:lnTo>
                    <a:pt x="449" y="441"/>
                  </a:lnTo>
                  <a:lnTo>
                    <a:pt x="372" y="476"/>
                  </a:lnTo>
                  <a:lnTo>
                    <a:pt x="298" y="514"/>
                  </a:lnTo>
                  <a:lnTo>
                    <a:pt x="224" y="554"/>
                  </a:lnTo>
                  <a:lnTo>
                    <a:pt x="149" y="596"/>
                  </a:lnTo>
                  <a:lnTo>
                    <a:pt x="75" y="643"/>
                  </a:lnTo>
                  <a:lnTo>
                    <a:pt x="0" y="691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760874" name="Freeform 42"/>
            <p:cNvSpPr>
              <a:spLocks/>
            </p:cNvSpPr>
            <p:nvPr userDrawn="1"/>
          </p:nvSpPr>
          <p:spPr bwMode="auto">
            <a:xfrm>
              <a:off x="993" y="1083"/>
              <a:ext cx="5418" cy="530"/>
            </a:xfrm>
            <a:custGeom>
              <a:avLst/>
              <a:gdLst/>
              <a:ahLst/>
              <a:cxnLst>
                <a:cxn ang="0">
                  <a:pos x="5418" y="0"/>
                </a:cxn>
                <a:cxn ang="0">
                  <a:pos x="5393" y="68"/>
                </a:cxn>
                <a:cxn ang="0">
                  <a:pos x="5361" y="142"/>
                </a:cxn>
                <a:cxn ang="0">
                  <a:pos x="5314" y="237"/>
                </a:cxn>
                <a:cxn ang="0">
                  <a:pos x="5251" y="347"/>
                </a:cxn>
                <a:cxn ang="0">
                  <a:pos x="5171" y="467"/>
                </a:cxn>
                <a:cxn ang="0">
                  <a:pos x="5100" y="557"/>
                </a:cxn>
                <a:cxn ang="0">
                  <a:pos x="5047" y="618"/>
                </a:cxn>
                <a:cxn ang="0">
                  <a:pos x="4989" y="676"/>
                </a:cxn>
                <a:cxn ang="0">
                  <a:pos x="4926" y="735"/>
                </a:cxn>
                <a:cxn ang="0">
                  <a:pos x="4858" y="789"/>
                </a:cxn>
                <a:cxn ang="0">
                  <a:pos x="4785" y="843"/>
                </a:cxn>
                <a:cxn ang="0">
                  <a:pos x="4707" y="890"/>
                </a:cxn>
                <a:cxn ang="0">
                  <a:pos x="4622" y="933"/>
                </a:cxn>
                <a:cxn ang="0">
                  <a:pos x="4533" y="972"/>
                </a:cxn>
                <a:cxn ang="0">
                  <a:pos x="4437" y="1004"/>
                </a:cxn>
                <a:cxn ang="0">
                  <a:pos x="4338" y="1030"/>
                </a:cxn>
                <a:cxn ang="0">
                  <a:pos x="4231" y="1048"/>
                </a:cxn>
                <a:cxn ang="0">
                  <a:pos x="4118" y="1058"/>
                </a:cxn>
                <a:cxn ang="0">
                  <a:pos x="3999" y="1059"/>
                </a:cxn>
                <a:cxn ang="0">
                  <a:pos x="3874" y="1049"/>
                </a:cxn>
                <a:cxn ang="0">
                  <a:pos x="3742" y="1032"/>
                </a:cxn>
                <a:cxn ang="0">
                  <a:pos x="3603" y="1001"/>
                </a:cxn>
                <a:cxn ang="0">
                  <a:pos x="3459" y="959"/>
                </a:cxn>
                <a:cxn ang="0">
                  <a:pos x="3306" y="906"/>
                </a:cxn>
                <a:cxn ang="0">
                  <a:pos x="3228" y="873"/>
                </a:cxn>
                <a:cxn ang="0">
                  <a:pos x="2920" y="748"/>
                </a:cxn>
                <a:cxn ang="0">
                  <a:pos x="2634" y="641"/>
                </a:cxn>
                <a:cxn ang="0">
                  <a:pos x="2367" y="552"/>
                </a:cxn>
                <a:cxn ang="0">
                  <a:pos x="2119" y="483"/>
                </a:cxn>
                <a:cxn ang="0">
                  <a:pos x="1886" y="428"/>
                </a:cxn>
                <a:cxn ang="0">
                  <a:pos x="1669" y="391"/>
                </a:cxn>
                <a:cxn ang="0">
                  <a:pos x="1465" y="370"/>
                </a:cxn>
                <a:cxn ang="0">
                  <a:pos x="1273" y="363"/>
                </a:cxn>
                <a:cxn ang="0">
                  <a:pos x="1091" y="371"/>
                </a:cxn>
                <a:cxn ang="0">
                  <a:pos x="919" y="396"/>
                </a:cxn>
                <a:cxn ang="0">
                  <a:pos x="755" y="433"/>
                </a:cxn>
                <a:cxn ang="0">
                  <a:pos x="597" y="483"/>
                </a:cxn>
                <a:cxn ang="0">
                  <a:pos x="444" y="546"/>
                </a:cxn>
                <a:cxn ang="0">
                  <a:pos x="294" y="620"/>
                </a:cxn>
                <a:cxn ang="0">
                  <a:pos x="147" y="707"/>
                </a:cxn>
                <a:cxn ang="0">
                  <a:pos x="0" y="806"/>
                </a:cxn>
              </a:cxnLst>
              <a:rect l="0" t="0" r="r" b="b"/>
              <a:pathLst>
                <a:path w="5418" h="1059">
                  <a:moveTo>
                    <a:pt x="5418" y="0"/>
                  </a:moveTo>
                  <a:lnTo>
                    <a:pt x="5418" y="0"/>
                  </a:lnTo>
                  <a:lnTo>
                    <a:pt x="5411" y="18"/>
                  </a:lnTo>
                  <a:lnTo>
                    <a:pt x="5393" y="68"/>
                  </a:lnTo>
                  <a:lnTo>
                    <a:pt x="5377" y="102"/>
                  </a:lnTo>
                  <a:lnTo>
                    <a:pt x="5361" y="142"/>
                  </a:lnTo>
                  <a:lnTo>
                    <a:pt x="5339" y="189"/>
                  </a:lnTo>
                  <a:lnTo>
                    <a:pt x="5314" y="237"/>
                  </a:lnTo>
                  <a:lnTo>
                    <a:pt x="5284" y="292"/>
                  </a:lnTo>
                  <a:lnTo>
                    <a:pt x="5251" y="347"/>
                  </a:lnTo>
                  <a:lnTo>
                    <a:pt x="5214" y="407"/>
                  </a:lnTo>
                  <a:lnTo>
                    <a:pt x="5171" y="467"/>
                  </a:lnTo>
                  <a:lnTo>
                    <a:pt x="5125" y="526"/>
                  </a:lnTo>
                  <a:lnTo>
                    <a:pt x="5100" y="557"/>
                  </a:lnTo>
                  <a:lnTo>
                    <a:pt x="5073" y="588"/>
                  </a:lnTo>
                  <a:lnTo>
                    <a:pt x="5047" y="618"/>
                  </a:lnTo>
                  <a:lnTo>
                    <a:pt x="5018" y="647"/>
                  </a:lnTo>
                  <a:lnTo>
                    <a:pt x="4989" y="676"/>
                  </a:lnTo>
                  <a:lnTo>
                    <a:pt x="4958" y="706"/>
                  </a:lnTo>
                  <a:lnTo>
                    <a:pt x="4926" y="735"/>
                  </a:lnTo>
                  <a:lnTo>
                    <a:pt x="4893" y="762"/>
                  </a:lnTo>
                  <a:lnTo>
                    <a:pt x="4858" y="789"/>
                  </a:lnTo>
                  <a:lnTo>
                    <a:pt x="4822" y="817"/>
                  </a:lnTo>
                  <a:lnTo>
                    <a:pt x="4785" y="843"/>
                  </a:lnTo>
                  <a:lnTo>
                    <a:pt x="4746" y="867"/>
                  </a:lnTo>
                  <a:lnTo>
                    <a:pt x="4707" y="890"/>
                  </a:lnTo>
                  <a:lnTo>
                    <a:pt x="4665" y="912"/>
                  </a:lnTo>
                  <a:lnTo>
                    <a:pt x="4622" y="933"/>
                  </a:lnTo>
                  <a:lnTo>
                    <a:pt x="4579" y="954"/>
                  </a:lnTo>
                  <a:lnTo>
                    <a:pt x="4533" y="972"/>
                  </a:lnTo>
                  <a:lnTo>
                    <a:pt x="4486" y="990"/>
                  </a:lnTo>
                  <a:lnTo>
                    <a:pt x="4437" y="1004"/>
                  </a:lnTo>
                  <a:lnTo>
                    <a:pt x="4389" y="1019"/>
                  </a:lnTo>
                  <a:lnTo>
                    <a:pt x="4338" y="1030"/>
                  </a:lnTo>
                  <a:lnTo>
                    <a:pt x="4285" y="1040"/>
                  </a:lnTo>
                  <a:lnTo>
                    <a:pt x="4231" y="1048"/>
                  </a:lnTo>
                  <a:lnTo>
                    <a:pt x="4175" y="1054"/>
                  </a:lnTo>
                  <a:lnTo>
                    <a:pt x="4118" y="1058"/>
                  </a:lnTo>
                  <a:lnTo>
                    <a:pt x="4058" y="1059"/>
                  </a:lnTo>
                  <a:lnTo>
                    <a:pt x="3999" y="1059"/>
                  </a:lnTo>
                  <a:lnTo>
                    <a:pt x="3936" y="1056"/>
                  </a:lnTo>
                  <a:lnTo>
                    <a:pt x="3874" y="1049"/>
                  </a:lnTo>
                  <a:lnTo>
                    <a:pt x="3809" y="1041"/>
                  </a:lnTo>
                  <a:lnTo>
                    <a:pt x="3742" y="1032"/>
                  </a:lnTo>
                  <a:lnTo>
                    <a:pt x="3672" y="1017"/>
                  </a:lnTo>
                  <a:lnTo>
                    <a:pt x="3603" y="1001"/>
                  </a:lnTo>
                  <a:lnTo>
                    <a:pt x="3531" y="982"/>
                  </a:lnTo>
                  <a:lnTo>
                    <a:pt x="3459" y="959"/>
                  </a:lnTo>
                  <a:lnTo>
                    <a:pt x="3382" y="933"/>
                  </a:lnTo>
                  <a:lnTo>
                    <a:pt x="3306" y="906"/>
                  </a:lnTo>
                  <a:lnTo>
                    <a:pt x="3228" y="873"/>
                  </a:lnTo>
                  <a:lnTo>
                    <a:pt x="3228" y="873"/>
                  </a:lnTo>
                  <a:lnTo>
                    <a:pt x="3071" y="809"/>
                  </a:lnTo>
                  <a:lnTo>
                    <a:pt x="2920" y="748"/>
                  </a:lnTo>
                  <a:lnTo>
                    <a:pt x="2776" y="693"/>
                  </a:lnTo>
                  <a:lnTo>
                    <a:pt x="2634" y="641"/>
                  </a:lnTo>
                  <a:lnTo>
                    <a:pt x="2499" y="596"/>
                  </a:lnTo>
                  <a:lnTo>
                    <a:pt x="2367" y="552"/>
                  </a:lnTo>
                  <a:lnTo>
                    <a:pt x="2241" y="515"/>
                  </a:lnTo>
                  <a:lnTo>
                    <a:pt x="2119" y="483"/>
                  </a:lnTo>
                  <a:lnTo>
                    <a:pt x="2001" y="454"/>
                  </a:lnTo>
                  <a:lnTo>
                    <a:pt x="1886" y="428"/>
                  </a:lnTo>
                  <a:lnTo>
                    <a:pt x="1776" y="407"/>
                  </a:lnTo>
                  <a:lnTo>
                    <a:pt x="1669" y="391"/>
                  </a:lnTo>
                  <a:lnTo>
                    <a:pt x="1565" y="378"/>
                  </a:lnTo>
                  <a:lnTo>
                    <a:pt x="1465" y="370"/>
                  </a:lnTo>
                  <a:lnTo>
                    <a:pt x="1368" y="365"/>
                  </a:lnTo>
                  <a:lnTo>
                    <a:pt x="1273" y="363"/>
                  </a:lnTo>
                  <a:lnTo>
                    <a:pt x="1182" y="366"/>
                  </a:lnTo>
                  <a:lnTo>
                    <a:pt x="1091" y="371"/>
                  </a:lnTo>
                  <a:lnTo>
                    <a:pt x="1005" y="381"/>
                  </a:lnTo>
                  <a:lnTo>
                    <a:pt x="919" y="396"/>
                  </a:lnTo>
                  <a:lnTo>
                    <a:pt x="837" y="412"/>
                  </a:lnTo>
                  <a:lnTo>
                    <a:pt x="755" y="433"/>
                  </a:lnTo>
                  <a:lnTo>
                    <a:pt x="676" y="455"/>
                  </a:lnTo>
                  <a:lnTo>
                    <a:pt x="597" y="483"/>
                  </a:lnTo>
                  <a:lnTo>
                    <a:pt x="521" y="512"/>
                  </a:lnTo>
                  <a:lnTo>
                    <a:pt x="444" y="546"/>
                  </a:lnTo>
                  <a:lnTo>
                    <a:pt x="369" y="581"/>
                  </a:lnTo>
                  <a:lnTo>
                    <a:pt x="294" y="620"/>
                  </a:lnTo>
                  <a:lnTo>
                    <a:pt x="221" y="662"/>
                  </a:lnTo>
                  <a:lnTo>
                    <a:pt x="147" y="707"/>
                  </a:lnTo>
                  <a:lnTo>
                    <a:pt x="74" y="754"/>
                  </a:lnTo>
                  <a:lnTo>
                    <a:pt x="0" y="80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760875" name="Freeform 43"/>
            <p:cNvSpPr>
              <a:spLocks/>
            </p:cNvSpPr>
            <p:nvPr userDrawn="1"/>
          </p:nvSpPr>
          <p:spPr bwMode="auto">
            <a:xfrm>
              <a:off x="1029" y="1055"/>
              <a:ext cx="5404" cy="545"/>
            </a:xfrm>
            <a:custGeom>
              <a:avLst/>
              <a:gdLst/>
              <a:ahLst/>
              <a:cxnLst>
                <a:cxn ang="0">
                  <a:pos x="5404" y="0"/>
                </a:cxn>
                <a:cxn ang="0">
                  <a:pos x="5380" y="68"/>
                </a:cxn>
                <a:cxn ang="0">
                  <a:pos x="5350" y="144"/>
                </a:cxn>
                <a:cxn ang="0">
                  <a:pos x="5304" y="241"/>
                </a:cxn>
                <a:cxn ang="0">
                  <a:pos x="5243" y="352"/>
                </a:cxn>
                <a:cxn ang="0">
                  <a:pos x="5165" y="473"/>
                </a:cxn>
                <a:cxn ang="0">
                  <a:pos x="5096" y="566"/>
                </a:cxn>
                <a:cxn ang="0">
                  <a:pos x="5043" y="627"/>
                </a:cxn>
                <a:cxn ang="0">
                  <a:pos x="4986" y="688"/>
                </a:cxn>
                <a:cxn ang="0">
                  <a:pos x="4924" y="748"/>
                </a:cxn>
                <a:cxn ang="0">
                  <a:pos x="4857" y="805"/>
                </a:cxn>
                <a:cxn ang="0">
                  <a:pos x="4785" y="858"/>
                </a:cxn>
                <a:cxn ang="0">
                  <a:pos x="4707" y="908"/>
                </a:cxn>
                <a:cxn ang="0">
                  <a:pos x="4624" y="955"/>
                </a:cxn>
                <a:cxn ang="0">
                  <a:pos x="4535" y="995"/>
                </a:cxn>
                <a:cxn ang="0">
                  <a:pos x="4440" y="1029"/>
                </a:cxn>
                <a:cxn ang="0">
                  <a:pos x="4340" y="1056"/>
                </a:cxn>
                <a:cxn ang="0">
                  <a:pos x="4233" y="1076"/>
                </a:cxn>
                <a:cxn ang="0">
                  <a:pos x="4121" y="1089"/>
                </a:cxn>
                <a:cxn ang="0">
                  <a:pos x="4002" y="1092"/>
                </a:cxn>
                <a:cxn ang="0">
                  <a:pos x="3877" y="1085"/>
                </a:cxn>
                <a:cxn ang="0">
                  <a:pos x="3745" y="1069"/>
                </a:cxn>
                <a:cxn ang="0">
                  <a:pos x="3606" y="1042"/>
                </a:cxn>
                <a:cxn ang="0">
                  <a:pos x="3460" y="1003"/>
                </a:cxn>
                <a:cxn ang="0">
                  <a:pos x="3307" y="951"/>
                </a:cxn>
                <a:cxn ang="0">
                  <a:pos x="3228" y="921"/>
                </a:cxn>
                <a:cxn ang="0">
                  <a:pos x="2919" y="801"/>
                </a:cxn>
                <a:cxn ang="0">
                  <a:pos x="2631" y="701"/>
                </a:cxn>
                <a:cxn ang="0">
                  <a:pos x="2363" y="617"/>
                </a:cxn>
                <a:cxn ang="0">
                  <a:pos x="2113" y="551"/>
                </a:cxn>
                <a:cxn ang="0">
                  <a:pos x="1880" y="501"/>
                </a:cxn>
                <a:cxn ang="0">
                  <a:pos x="1662" y="469"/>
                </a:cxn>
                <a:cxn ang="0">
                  <a:pos x="1458" y="451"/>
                </a:cxn>
                <a:cxn ang="0">
                  <a:pos x="1266" y="448"/>
                </a:cxn>
                <a:cxn ang="0">
                  <a:pos x="1085" y="461"/>
                </a:cxn>
                <a:cxn ang="0">
                  <a:pos x="914" y="488"/>
                </a:cxn>
                <a:cxn ang="0">
                  <a:pos x="750" y="528"/>
                </a:cxn>
                <a:cxn ang="0">
                  <a:pos x="593" y="582"/>
                </a:cxn>
                <a:cxn ang="0">
                  <a:pos x="440" y="648"/>
                </a:cxn>
                <a:cxn ang="0">
                  <a:pos x="292" y="727"/>
                </a:cxn>
                <a:cxn ang="0">
                  <a:pos x="146" y="817"/>
                </a:cxn>
                <a:cxn ang="0">
                  <a:pos x="0" y="918"/>
                </a:cxn>
              </a:cxnLst>
              <a:rect l="0" t="0" r="r" b="b"/>
              <a:pathLst>
                <a:path w="5404" h="1092">
                  <a:moveTo>
                    <a:pt x="5404" y="0"/>
                  </a:moveTo>
                  <a:lnTo>
                    <a:pt x="5404" y="0"/>
                  </a:lnTo>
                  <a:lnTo>
                    <a:pt x="5398" y="18"/>
                  </a:lnTo>
                  <a:lnTo>
                    <a:pt x="5380" y="68"/>
                  </a:lnTo>
                  <a:lnTo>
                    <a:pt x="5366" y="104"/>
                  </a:lnTo>
                  <a:lnTo>
                    <a:pt x="5350" y="144"/>
                  </a:lnTo>
                  <a:lnTo>
                    <a:pt x="5329" y="191"/>
                  </a:lnTo>
                  <a:lnTo>
                    <a:pt x="5304" y="241"/>
                  </a:lnTo>
                  <a:lnTo>
                    <a:pt x="5275" y="294"/>
                  </a:lnTo>
                  <a:lnTo>
                    <a:pt x="5243" y="352"/>
                  </a:lnTo>
                  <a:lnTo>
                    <a:pt x="5207" y="412"/>
                  </a:lnTo>
                  <a:lnTo>
                    <a:pt x="5165" y="473"/>
                  </a:lnTo>
                  <a:lnTo>
                    <a:pt x="5119" y="535"/>
                  </a:lnTo>
                  <a:lnTo>
                    <a:pt x="5096" y="566"/>
                  </a:lnTo>
                  <a:lnTo>
                    <a:pt x="5069" y="596"/>
                  </a:lnTo>
                  <a:lnTo>
                    <a:pt x="5043" y="627"/>
                  </a:lnTo>
                  <a:lnTo>
                    <a:pt x="5015" y="658"/>
                  </a:lnTo>
                  <a:lnTo>
                    <a:pt x="4986" y="688"/>
                  </a:lnTo>
                  <a:lnTo>
                    <a:pt x="4955" y="719"/>
                  </a:lnTo>
                  <a:lnTo>
                    <a:pt x="4924" y="748"/>
                  </a:lnTo>
                  <a:lnTo>
                    <a:pt x="4892" y="777"/>
                  </a:lnTo>
                  <a:lnTo>
                    <a:pt x="4857" y="805"/>
                  </a:lnTo>
                  <a:lnTo>
                    <a:pt x="4821" y="832"/>
                  </a:lnTo>
                  <a:lnTo>
                    <a:pt x="4785" y="858"/>
                  </a:lnTo>
                  <a:lnTo>
                    <a:pt x="4746" y="884"/>
                  </a:lnTo>
                  <a:lnTo>
                    <a:pt x="4707" y="908"/>
                  </a:lnTo>
                  <a:lnTo>
                    <a:pt x="4667" y="932"/>
                  </a:lnTo>
                  <a:lnTo>
                    <a:pt x="4624" y="955"/>
                  </a:lnTo>
                  <a:lnTo>
                    <a:pt x="4581" y="974"/>
                  </a:lnTo>
                  <a:lnTo>
                    <a:pt x="4535" y="995"/>
                  </a:lnTo>
                  <a:lnTo>
                    <a:pt x="4489" y="1013"/>
                  </a:lnTo>
                  <a:lnTo>
                    <a:pt x="4440" y="1029"/>
                  </a:lnTo>
                  <a:lnTo>
                    <a:pt x="4390" y="1043"/>
                  </a:lnTo>
                  <a:lnTo>
                    <a:pt x="4340" y="1056"/>
                  </a:lnTo>
                  <a:lnTo>
                    <a:pt x="4288" y="1068"/>
                  </a:lnTo>
                  <a:lnTo>
                    <a:pt x="4233" y="1076"/>
                  </a:lnTo>
                  <a:lnTo>
                    <a:pt x="4178" y="1084"/>
                  </a:lnTo>
                  <a:lnTo>
                    <a:pt x="4121" y="1089"/>
                  </a:lnTo>
                  <a:lnTo>
                    <a:pt x="4063" y="1092"/>
                  </a:lnTo>
                  <a:lnTo>
                    <a:pt x="4002" y="1092"/>
                  </a:lnTo>
                  <a:lnTo>
                    <a:pt x="3941" y="1090"/>
                  </a:lnTo>
                  <a:lnTo>
                    <a:pt x="3877" y="1085"/>
                  </a:lnTo>
                  <a:lnTo>
                    <a:pt x="3811" y="1079"/>
                  </a:lnTo>
                  <a:lnTo>
                    <a:pt x="3745" y="1069"/>
                  </a:lnTo>
                  <a:lnTo>
                    <a:pt x="3675" y="1058"/>
                  </a:lnTo>
                  <a:lnTo>
                    <a:pt x="3606" y="1042"/>
                  </a:lnTo>
                  <a:lnTo>
                    <a:pt x="3534" y="1024"/>
                  </a:lnTo>
                  <a:lnTo>
                    <a:pt x="3460" y="1003"/>
                  </a:lnTo>
                  <a:lnTo>
                    <a:pt x="3384" y="979"/>
                  </a:lnTo>
                  <a:lnTo>
                    <a:pt x="3307" y="951"/>
                  </a:lnTo>
                  <a:lnTo>
                    <a:pt x="3228" y="921"/>
                  </a:lnTo>
                  <a:lnTo>
                    <a:pt x="3228" y="921"/>
                  </a:lnTo>
                  <a:lnTo>
                    <a:pt x="3071" y="859"/>
                  </a:lnTo>
                  <a:lnTo>
                    <a:pt x="2919" y="801"/>
                  </a:lnTo>
                  <a:lnTo>
                    <a:pt x="2773" y="750"/>
                  </a:lnTo>
                  <a:lnTo>
                    <a:pt x="2631" y="701"/>
                  </a:lnTo>
                  <a:lnTo>
                    <a:pt x="2495" y="656"/>
                  </a:lnTo>
                  <a:lnTo>
                    <a:pt x="2363" y="617"/>
                  </a:lnTo>
                  <a:lnTo>
                    <a:pt x="2237" y="582"/>
                  </a:lnTo>
                  <a:lnTo>
                    <a:pt x="2113" y="551"/>
                  </a:lnTo>
                  <a:lnTo>
                    <a:pt x="1995" y="524"/>
                  </a:lnTo>
                  <a:lnTo>
                    <a:pt x="1880" y="501"/>
                  </a:lnTo>
                  <a:lnTo>
                    <a:pt x="1769" y="483"/>
                  </a:lnTo>
                  <a:lnTo>
                    <a:pt x="1662" y="469"/>
                  </a:lnTo>
                  <a:lnTo>
                    <a:pt x="1558" y="457"/>
                  </a:lnTo>
                  <a:lnTo>
                    <a:pt x="1458" y="451"/>
                  </a:lnTo>
                  <a:lnTo>
                    <a:pt x="1361" y="448"/>
                  </a:lnTo>
                  <a:lnTo>
                    <a:pt x="1266" y="448"/>
                  </a:lnTo>
                  <a:lnTo>
                    <a:pt x="1175" y="453"/>
                  </a:lnTo>
                  <a:lnTo>
                    <a:pt x="1085" y="461"/>
                  </a:lnTo>
                  <a:lnTo>
                    <a:pt x="998" y="472"/>
                  </a:lnTo>
                  <a:lnTo>
                    <a:pt x="914" y="488"/>
                  </a:lnTo>
                  <a:lnTo>
                    <a:pt x="830" y="506"/>
                  </a:lnTo>
                  <a:lnTo>
                    <a:pt x="750" y="528"/>
                  </a:lnTo>
                  <a:lnTo>
                    <a:pt x="671" y="553"/>
                  </a:lnTo>
                  <a:lnTo>
                    <a:pt x="593" y="582"/>
                  </a:lnTo>
                  <a:lnTo>
                    <a:pt x="517" y="614"/>
                  </a:lnTo>
                  <a:lnTo>
                    <a:pt x="440" y="648"/>
                  </a:lnTo>
                  <a:lnTo>
                    <a:pt x="365" y="687"/>
                  </a:lnTo>
                  <a:lnTo>
                    <a:pt x="292" y="727"/>
                  </a:lnTo>
                  <a:lnTo>
                    <a:pt x="218" y="771"/>
                  </a:lnTo>
                  <a:lnTo>
                    <a:pt x="146" y="817"/>
                  </a:lnTo>
                  <a:lnTo>
                    <a:pt x="72" y="866"/>
                  </a:lnTo>
                  <a:lnTo>
                    <a:pt x="0" y="91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760876" name="Freeform 44"/>
            <p:cNvSpPr>
              <a:spLocks/>
            </p:cNvSpPr>
            <p:nvPr userDrawn="1"/>
          </p:nvSpPr>
          <p:spPr bwMode="auto">
            <a:xfrm>
              <a:off x="1067" y="1026"/>
              <a:ext cx="5390" cy="562"/>
            </a:xfrm>
            <a:custGeom>
              <a:avLst/>
              <a:gdLst/>
              <a:ahLst/>
              <a:cxnLst>
                <a:cxn ang="0">
                  <a:pos x="5390" y="0"/>
                </a:cxn>
                <a:cxn ang="0">
                  <a:pos x="5366" y="70"/>
                </a:cxn>
                <a:cxn ang="0">
                  <a:pos x="5337" y="147"/>
                </a:cxn>
                <a:cxn ang="0">
                  <a:pos x="5292" y="244"/>
                </a:cxn>
                <a:cxn ang="0">
                  <a:pos x="5233" y="357"/>
                </a:cxn>
                <a:cxn ang="0">
                  <a:pos x="5158" y="480"/>
                </a:cxn>
                <a:cxn ang="0">
                  <a:pos x="5088" y="575"/>
                </a:cxn>
                <a:cxn ang="0">
                  <a:pos x="5037" y="638"/>
                </a:cxn>
                <a:cxn ang="0">
                  <a:pos x="4981" y="701"/>
                </a:cxn>
                <a:cxn ang="0">
                  <a:pos x="4920" y="762"/>
                </a:cxn>
                <a:cxn ang="0">
                  <a:pos x="4854" y="821"/>
                </a:cxn>
                <a:cxn ang="0">
                  <a:pos x="4783" y="875"/>
                </a:cxn>
                <a:cxn ang="0">
                  <a:pos x="4705" y="927"/>
                </a:cxn>
                <a:cxn ang="0">
                  <a:pos x="4623" y="976"/>
                </a:cxn>
                <a:cxn ang="0">
                  <a:pos x="4534" y="1018"/>
                </a:cxn>
                <a:cxn ang="0">
                  <a:pos x="4441" y="1053"/>
                </a:cxn>
                <a:cxn ang="0">
                  <a:pos x="4341" y="1084"/>
                </a:cxn>
                <a:cxn ang="0">
                  <a:pos x="4234" y="1106"/>
                </a:cxn>
                <a:cxn ang="0">
                  <a:pos x="4122" y="1121"/>
                </a:cxn>
                <a:cxn ang="0">
                  <a:pos x="4004" y="1126"/>
                </a:cxn>
                <a:cxn ang="0">
                  <a:pos x="3878" y="1122"/>
                </a:cxn>
                <a:cxn ang="0">
                  <a:pos x="3746" y="1110"/>
                </a:cxn>
                <a:cxn ang="0">
                  <a:pos x="3607" y="1084"/>
                </a:cxn>
                <a:cxn ang="0">
                  <a:pos x="3460" y="1048"/>
                </a:cxn>
                <a:cxn ang="0">
                  <a:pos x="3307" y="1000"/>
                </a:cxn>
                <a:cxn ang="0">
                  <a:pos x="3228" y="971"/>
                </a:cxn>
                <a:cxn ang="0">
                  <a:pos x="2917" y="856"/>
                </a:cxn>
                <a:cxn ang="0">
                  <a:pos x="2628" y="761"/>
                </a:cxn>
                <a:cxn ang="0">
                  <a:pos x="2359" y="682"/>
                </a:cxn>
                <a:cxn ang="0">
                  <a:pos x="2107" y="620"/>
                </a:cxn>
                <a:cxn ang="0">
                  <a:pos x="1873" y="575"/>
                </a:cxn>
                <a:cxn ang="0">
                  <a:pos x="1655" y="548"/>
                </a:cxn>
                <a:cxn ang="0">
                  <a:pos x="1451" y="533"/>
                </a:cxn>
                <a:cxn ang="0">
                  <a:pos x="1259" y="535"/>
                </a:cxn>
                <a:cxn ang="0">
                  <a:pos x="1077" y="551"/>
                </a:cxn>
                <a:cxn ang="0">
                  <a:pos x="906" y="582"/>
                </a:cxn>
                <a:cxn ang="0">
                  <a:pos x="744" y="625"/>
                </a:cxn>
                <a:cxn ang="0">
                  <a:pos x="587" y="683"/>
                </a:cxn>
                <a:cxn ang="0">
                  <a:pos x="436" y="753"/>
                </a:cxn>
                <a:cxn ang="0">
                  <a:pos x="288" y="835"/>
                </a:cxn>
                <a:cxn ang="0">
                  <a:pos x="144" y="929"/>
                </a:cxn>
                <a:cxn ang="0">
                  <a:pos x="0" y="1034"/>
                </a:cxn>
              </a:cxnLst>
              <a:rect l="0" t="0" r="r" b="b"/>
              <a:pathLst>
                <a:path w="5390" h="1126">
                  <a:moveTo>
                    <a:pt x="5390" y="0"/>
                  </a:moveTo>
                  <a:lnTo>
                    <a:pt x="5390" y="0"/>
                  </a:lnTo>
                  <a:lnTo>
                    <a:pt x="5384" y="18"/>
                  </a:lnTo>
                  <a:lnTo>
                    <a:pt x="5366" y="70"/>
                  </a:lnTo>
                  <a:lnTo>
                    <a:pt x="5353" y="105"/>
                  </a:lnTo>
                  <a:lnTo>
                    <a:pt x="5337" y="147"/>
                  </a:lnTo>
                  <a:lnTo>
                    <a:pt x="5316" y="192"/>
                  </a:lnTo>
                  <a:lnTo>
                    <a:pt x="5292" y="244"/>
                  </a:lnTo>
                  <a:lnTo>
                    <a:pt x="5265" y="299"/>
                  </a:lnTo>
                  <a:lnTo>
                    <a:pt x="5233" y="357"/>
                  </a:lnTo>
                  <a:lnTo>
                    <a:pt x="5198" y="418"/>
                  </a:lnTo>
                  <a:lnTo>
                    <a:pt x="5158" y="480"/>
                  </a:lnTo>
                  <a:lnTo>
                    <a:pt x="5113" y="544"/>
                  </a:lnTo>
                  <a:lnTo>
                    <a:pt x="5088" y="575"/>
                  </a:lnTo>
                  <a:lnTo>
                    <a:pt x="5063" y="607"/>
                  </a:lnTo>
                  <a:lnTo>
                    <a:pt x="5037" y="638"/>
                  </a:lnTo>
                  <a:lnTo>
                    <a:pt x="5011" y="670"/>
                  </a:lnTo>
                  <a:lnTo>
                    <a:pt x="4981" y="701"/>
                  </a:lnTo>
                  <a:lnTo>
                    <a:pt x="4951" y="732"/>
                  </a:lnTo>
                  <a:lnTo>
                    <a:pt x="4920" y="762"/>
                  </a:lnTo>
                  <a:lnTo>
                    <a:pt x="4888" y="791"/>
                  </a:lnTo>
                  <a:lnTo>
                    <a:pt x="4854" y="821"/>
                  </a:lnTo>
                  <a:lnTo>
                    <a:pt x="4819" y="848"/>
                  </a:lnTo>
                  <a:lnTo>
                    <a:pt x="4783" y="875"/>
                  </a:lnTo>
                  <a:lnTo>
                    <a:pt x="4745" y="903"/>
                  </a:lnTo>
                  <a:lnTo>
                    <a:pt x="4705" y="927"/>
                  </a:lnTo>
                  <a:lnTo>
                    <a:pt x="4665" y="951"/>
                  </a:lnTo>
                  <a:lnTo>
                    <a:pt x="4623" y="976"/>
                  </a:lnTo>
                  <a:lnTo>
                    <a:pt x="4580" y="997"/>
                  </a:lnTo>
                  <a:lnTo>
                    <a:pt x="4534" y="1018"/>
                  </a:lnTo>
                  <a:lnTo>
                    <a:pt x="4488" y="1037"/>
                  </a:lnTo>
                  <a:lnTo>
                    <a:pt x="4441" y="1053"/>
                  </a:lnTo>
                  <a:lnTo>
                    <a:pt x="4391" y="1069"/>
                  </a:lnTo>
                  <a:lnTo>
                    <a:pt x="4341" y="1084"/>
                  </a:lnTo>
                  <a:lnTo>
                    <a:pt x="4289" y="1095"/>
                  </a:lnTo>
                  <a:lnTo>
                    <a:pt x="4234" y="1106"/>
                  </a:lnTo>
                  <a:lnTo>
                    <a:pt x="4179" y="1114"/>
                  </a:lnTo>
                  <a:lnTo>
                    <a:pt x="4122" y="1121"/>
                  </a:lnTo>
                  <a:lnTo>
                    <a:pt x="4064" y="1124"/>
                  </a:lnTo>
                  <a:lnTo>
                    <a:pt x="4004" y="1126"/>
                  </a:lnTo>
                  <a:lnTo>
                    <a:pt x="3941" y="1126"/>
                  </a:lnTo>
                  <a:lnTo>
                    <a:pt x="3878" y="1122"/>
                  </a:lnTo>
                  <a:lnTo>
                    <a:pt x="3812" y="1118"/>
                  </a:lnTo>
                  <a:lnTo>
                    <a:pt x="3746" y="1110"/>
                  </a:lnTo>
                  <a:lnTo>
                    <a:pt x="3676" y="1098"/>
                  </a:lnTo>
                  <a:lnTo>
                    <a:pt x="3607" y="1084"/>
                  </a:lnTo>
                  <a:lnTo>
                    <a:pt x="3535" y="1068"/>
                  </a:lnTo>
                  <a:lnTo>
                    <a:pt x="3460" y="1048"/>
                  </a:lnTo>
                  <a:lnTo>
                    <a:pt x="3385" y="1026"/>
                  </a:lnTo>
                  <a:lnTo>
                    <a:pt x="3307" y="1000"/>
                  </a:lnTo>
                  <a:lnTo>
                    <a:pt x="3228" y="971"/>
                  </a:lnTo>
                  <a:lnTo>
                    <a:pt x="3228" y="971"/>
                  </a:lnTo>
                  <a:lnTo>
                    <a:pt x="3069" y="911"/>
                  </a:lnTo>
                  <a:lnTo>
                    <a:pt x="2917" y="856"/>
                  </a:lnTo>
                  <a:lnTo>
                    <a:pt x="2770" y="806"/>
                  </a:lnTo>
                  <a:lnTo>
                    <a:pt x="2628" y="761"/>
                  </a:lnTo>
                  <a:lnTo>
                    <a:pt x="2491" y="719"/>
                  </a:lnTo>
                  <a:lnTo>
                    <a:pt x="2359" y="682"/>
                  </a:lnTo>
                  <a:lnTo>
                    <a:pt x="2231" y="649"/>
                  </a:lnTo>
                  <a:lnTo>
                    <a:pt x="2107" y="620"/>
                  </a:lnTo>
                  <a:lnTo>
                    <a:pt x="1988" y="596"/>
                  </a:lnTo>
                  <a:lnTo>
                    <a:pt x="1873" y="575"/>
                  </a:lnTo>
                  <a:lnTo>
                    <a:pt x="1762" y="559"/>
                  </a:lnTo>
                  <a:lnTo>
                    <a:pt x="1655" y="548"/>
                  </a:lnTo>
                  <a:lnTo>
                    <a:pt x="1551" y="538"/>
                  </a:lnTo>
                  <a:lnTo>
                    <a:pt x="1451" y="533"/>
                  </a:lnTo>
                  <a:lnTo>
                    <a:pt x="1353" y="533"/>
                  </a:lnTo>
                  <a:lnTo>
                    <a:pt x="1259" y="535"/>
                  </a:lnTo>
                  <a:lnTo>
                    <a:pt x="1166" y="541"/>
                  </a:lnTo>
                  <a:lnTo>
                    <a:pt x="1077" y="551"/>
                  </a:lnTo>
                  <a:lnTo>
                    <a:pt x="991" y="565"/>
                  </a:lnTo>
                  <a:lnTo>
                    <a:pt x="906" y="582"/>
                  </a:lnTo>
                  <a:lnTo>
                    <a:pt x="824" y="603"/>
                  </a:lnTo>
                  <a:lnTo>
                    <a:pt x="744" y="625"/>
                  </a:lnTo>
                  <a:lnTo>
                    <a:pt x="665" y="653"/>
                  </a:lnTo>
                  <a:lnTo>
                    <a:pt x="587" y="683"/>
                  </a:lnTo>
                  <a:lnTo>
                    <a:pt x="511" y="716"/>
                  </a:lnTo>
                  <a:lnTo>
                    <a:pt x="436" y="753"/>
                  </a:lnTo>
                  <a:lnTo>
                    <a:pt x="362" y="791"/>
                  </a:lnTo>
                  <a:lnTo>
                    <a:pt x="288" y="835"/>
                  </a:lnTo>
                  <a:lnTo>
                    <a:pt x="216" y="880"/>
                  </a:lnTo>
                  <a:lnTo>
                    <a:pt x="144" y="929"/>
                  </a:lnTo>
                  <a:lnTo>
                    <a:pt x="72" y="979"/>
                  </a:lnTo>
                  <a:lnTo>
                    <a:pt x="0" y="103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760877" name="Freeform 45"/>
            <p:cNvSpPr>
              <a:spLocks/>
            </p:cNvSpPr>
            <p:nvPr userDrawn="1"/>
          </p:nvSpPr>
          <p:spPr bwMode="auto">
            <a:xfrm>
              <a:off x="1106" y="997"/>
              <a:ext cx="5373" cy="580"/>
            </a:xfrm>
            <a:custGeom>
              <a:avLst/>
              <a:gdLst/>
              <a:ahLst/>
              <a:cxnLst>
                <a:cxn ang="0">
                  <a:pos x="5373" y="0"/>
                </a:cxn>
                <a:cxn ang="0">
                  <a:pos x="5351" y="69"/>
                </a:cxn>
                <a:cxn ang="0">
                  <a:pos x="5323" y="147"/>
                </a:cxn>
                <a:cxn ang="0">
                  <a:pos x="5280" y="247"/>
                </a:cxn>
                <a:cxn ang="0">
                  <a:pos x="5221" y="361"/>
                </a:cxn>
                <a:cxn ang="0">
                  <a:pos x="5148" y="486"/>
                </a:cxn>
                <a:cxn ang="0">
                  <a:pos x="5081" y="583"/>
                </a:cxn>
                <a:cxn ang="0">
                  <a:pos x="5031" y="647"/>
                </a:cxn>
                <a:cxn ang="0">
                  <a:pos x="4976" y="712"/>
                </a:cxn>
                <a:cxn ang="0">
                  <a:pos x="4916" y="773"/>
                </a:cxn>
                <a:cxn ang="0">
                  <a:pos x="4849" y="833"/>
                </a:cxn>
                <a:cxn ang="0">
                  <a:pos x="4780" y="891"/>
                </a:cxn>
                <a:cxn ang="0">
                  <a:pos x="4704" y="944"/>
                </a:cxn>
                <a:cxn ang="0">
                  <a:pos x="4622" y="994"/>
                </a:cxn>
                <a:cxn ang="0">
                  <a:pos x="4534" y="1038"/>
                </a:cxn>
                <a:cxn ang="0">
                  <a:pos x="4441" y="1077"/>
                </a:cxn>
                <a:cxn ang="0">
                  <a:pos x="4341" y="1109"/>
                </a:cxn>
                <a:cxn ang="0">
                  <a:pos x="4236" y="1133"/>
                </a:cxn>
                <a:cxn ang="0">
                  <a:pos x="4123" y="1149"/>
                </a:cxn>
                <a:cxn ang="0">
                  <a:pos x="4004" y="1159"/>
                </a:cxn>
                <a:cxn ang="0">
                  <a:pos x="3879" y="1157"/>
                </a:cxn>
                <a:cxn ang="0">
                  <a:pos x="3746" y="1146"/>
                </a:cxn>
                <a:cxn ang="0">
                  <a:pos x="3607" y="1124"/>
                </a:cxn>
                <a:cxn ang="0">
                  <a:pos x="3460" y="1091"/>
                </a:cxn>
                <a:cxn ang="0">
                  <a:pos x="3305" y="1044"/>
                </a:cxn>
                <a:cxn ang="0">
                  <a:pos x="3226" y="1017"/>
                </a:cxn>
                <a:cxn ang="0">
                  <a:pos x="2914" y="909"/>
                </a:cxn>
                <a:cxn ang="0">
                  <a:pos x="2622" y="818"/>
                </a:cxn>
                <a:cxn ang="0">
                  <a:pos x="2353" y="746"/>
                </a:cxn>
                <a:cxn ang="0">
                  <a:pos x="2100" y="689"/>
                </a:cxn>
                <a:cxn ang="0">
                  <a:pos x="1866" y="649"/>
                </a:cxn>
                <a:cxn ang="0">
                  <a:pos x="1648" y="625"/>
                </a:cxn>
                <a:cxn ang="0">
                  <a:pos x="1442" y="615"/>
                </a:cxn>
                <a:cxn ang="0">
                  <a:pos x="1251" y="620"/>
                </a:cxn>
                <a:cxn ang="0">
                  <a:pos x="1070" y="641"/>
                </a:cxn>
                <a:cxn ang="0">
                  <a:pos x="899" y="675"/>
                </a:cxn>
                <a:cxn ang="0">
                  <a:pos x="737" y="722"/>
                </a:cxn>
                <a:cxn ang="0">
                  <a:pos x="581" y="783"/>
                </a:cxn>
                <a:cxn ang="0">
                  <a:pos x="431" y="856"/>
                </a:cxn>
                <a:cxn ang="0">
                  <a:pos x="286" y="941"/>
                </a:cxn>
                <a:cxn ang="0">
                  <a:pos x="143" y="1038"/>
                </a:cxn>
                <a:cxn ang="0">
                  <a:pos x="0" y="1146"/>
                </a:cxn>
              </a:cxnLst>
              <a:rect l="0" t="0" r="r" b="b"/>
              <a:pathLst>
                <a:path w="5373" h="1159">
                  <a:moveTo>
                    <a:pt x="5373" y="0"/>
                  </a:moveTo>
                  <a:lnTo>
                    <a:pt x="5373" y="0"/>
                  </a:lnTo>
                  <a:lnTo>
                    <a:pt x="5367" y="18"/>
                  </a:lnTo>
                  <a:lnTo>
                    <a:pt x="5351" y="69"/>
                  </a:lnTo>
                  <a:lnTo>
                    <a:pt x="5338" y="105"/>
                  </a:lnTo>
                  <a:lnTo>
                    <a:pt x="5323" y="147"/>
                  </a:lnTo>
                  <a:lnTo>
                    <a:pt x="5303" y="194"/>
                  </a:lnTo>
                  <a:lnTo>
                    <a:pt x="5280" y="247"/>
                  </a:lnTo>
                  <a:lnTo>
                    <a:pt x="5253" y="302"/>
                  </a:lnTo>
                  <a:lnTo>
                    <a:pt x="5221" y="361"/>
                  </a:lnTo>
                  <a:lnTo>
                    <a:pt x="5187" y="423"/>
                  </a:lnTo>
                  <a:lnTo>
                    <a:pt x="5148" y="486"/>
                  </a:lnTo>
                  <a:lnTo>
                    <a:pt x="5105" y="550"/>
                  </a:lnTo>
                  <a:lnTo>
                    <a:pt x="5081" y="583"/>
                  </a:lnTo>
                  <a:lnTo>
                    <a:pt x="5056" y="615"/>
                  </a:lnTo>
                  <a:lnTo>
                    <a:pt x="5031" y="647"/>
                  </a:lnTo>
                  <a:lnTo>
                    <a:pt x="5003" y="680"/>
                  </a:lnTo>
                  <a:lnTo>
                    <a:pt x="4976" y="712"/>
                  </a:lnTo>
                  <a:lnTo>
                    <a:pt x="4947" y="743"/>
                  </a:lnTo>
                  <a:lnTo>
                    <a:pt x="4916" y="773"/>
                  </a:lnTo>
                  <a:lnTo>
                    <a:pt x="4883" y="804"/>
                  </a:lnTo>
                  <a:lnTo>
                    <a:pt x="4849" y="833"/>
                  </a:lnTo>
                  <a:lnTo>
                    <a:pt x="4815" y="862"/>
                  </a:lnTo>
                  <a:lnTo>
                    <a:pt x="4780" y="891"/>
                  </a:lnTo>
                  <a:lnTo>
                    <a:pt x="4742" y="919"/>
                  </a:lnTo>
                  <a:lnTo>
                    <a:pt x="4704" y="944"/>
                  </a:lnTo>
                  <a:lnTo>
                    <a:pt x="4663" y="970"/>
                  </a:lnTo>
                  <a:lnTo>
                    <a:pt x="4622" y="994"/>
                  </a:lnTo>
                  <a:lnTo>
                    <a:pt x="4579" y="1017"/>
                  </a:lnTo>
                  <a:lnTo>
                    <a:pt x="4534" y="1038"/>
                  </a:lnTo>
                  <a:lnTo>
                    <a:pt x="4488" y="1057"/>
                  </a:lnTo>
                  <a:lnTo>
                    <a:pt x="4441" y="1077"/>
                  </a:lnTo>
                  <a:lnTo>
                    <a:pt x="4391" y="1093"/>
                  </a:lnTo>
                  <a:lnTo>
                    <a:pt x="4341" y="1109"/>
                  </a:lnTo>
                  <a:lnTo>
                    <a:pt x="4288" y="1122"/>
                  </a:lnTo>
                  <a:lnTo>
                    <a:pt x="4236" y="1133"/>
                  </a:lnTo>
                  <a:lnTo>
                    <a:pt x="4180" y="1143"/>
                  </a:lnTo>
                  <a:lnTo>
                    <a:pt x="4123" y="1149"/>
                  </a:lnTo>
                  <a:lnTo>
                    <a:pt x="4065" y="1156"/>
                  </a:lnTo>
                  <a:lnTo>
                    <a:pt x="4004" y="1159"/>
                  </a:lnTo>
                  <a:lnTo>
                    <a:pt x="3943" y="1159"/>
                  </a:lnTo>
                  <a:lnTo>
                    <a:pt x="3879" y="1157"/>
                  </a:lnTo>
                  <a:lnTo>
                    <a:pt x="3814" y="1153"/>
                  </a:lnTo>
                  <a:lnTo>
                    <a:pt x="3746" y="1146"/>
                  </a:lnTo>
                  <a:lnTo>
                    <a:pt x="3677" y="1136"/>
                  </a:lnTo>
                  <a:lnTo>
                    <a:pt x="3607" y="1124"/>
                  </a:lnTo>
                  <a:lnTo>
                    <a:pt x="3534" y="1109"/>
                  </a:lnTo>
                  <a:lnTo>
                    <a:pt x="3460" y="1091"/>
                  </a:lnTo>
                  <a:lnTo>
                    <a:pt x="3383" y="1070"/>
                  </a:lnTo>
                  <a:lnTo>
                    <a:pt x="3305" y="1044"/>
                  </a:lnTo>
                  <a:lnTo>
                    <a:pt x="3226" y="1017"/>
                  </a:lnTo>
                  <a:lnTo>
                    <a:pt x="3226" y="1017"/>
                  </a:lnTo>
                  <a:lnTo>
                    <a:pt x="3067" y="960"/>
                  </a:lnTo>
                  <a:lnTo>
                    <a:pt x="2914" y="909"/>
                  </a:lnTo>
                  <a:lnTo>
                    <a:pt x="2765" y="862"/>
                  </a:lnTo>
                  <a:lnTo>
                    <a:pt x="2622" y="818"/>
                  </a:lnTo>
                  <a:lnTo>
                    <a:pt x="2485" y="780"/>
                  </a:lnTo>
                  <a:lnTo>
                    <a:pt x="2353" y="746"/>
                  </a:lnTo>
                  <a:lnTo>
                    <a:pt x="2224" y="715"/>
                  </a:lnTo>
                  <a:lnTo>
                    <a:pt x="2100" y="689"/>
                  </a:lnTo>
                  <a:lnTo>
                    <a:pt x="1981" y="667"/>
                  </a:lnTo>
                  <a:lnTo>
                    <a:pt x="1866" y="649"/>
                  </a:lnTo>
                  <a:lnTo>
                    <a:pt x="1755" y="634"/>
                  </a:lnTo>
                  <a:lnTo>
                    <a:pt x="1648" y="625"/>
                  </a:lnTo>
                  <a:lnTo>
                    <a:pt x="1543" y="617"/>
                  </a:lnTo>
                  <a:lnTo>
                    <a:pt x="1442" y="615"/>
                  </a:lnTo>
                  <a:lnTo>
                    <a:pt x="1345" y="615"/>
                  </a:lnTo>
                  <a:lnTo>
                    <a:pt x="1251" y="620"/>
                  </a:lnTo>
                  <a:lnTo>
                    <a:pt x="1159" y="628"/>
                  </a:lnTo>
                  <a:lnTo>
                    <a:pt x="1070" y="641"/>
                  </a:lnTo>
                  <a:lnTo>
                    <a:pt x="984" y="655"/>
                  </a:lnTo>
                  <a:lnTo>
                    <a:pt x="899" y="675"/>
                  </a:lnTo>
                  <a:lnTo>
                    <a:pt x="817" y="696"/>
                  </a:lnTo>
                  <a:lnTo>
                    <a:pt x="737" y="722"/>
                  </a:lnTo>
                  <a:lnTo>
                    <a:pt x="659" y="751"/>
                  </a:lnTo>
                  <a:lnTo>
                    <a:pt x="581" y="783"/>
                  </a:lnTo>
                  <a:lnTo>
                    <a:pt x="506" y="817"/>
                  </a:lnTo>
                  <a:lnTo>
                    <a:pt x="431" y="856"/>
                  </a:lnTo>
                  <a:lnTo>
                    <a:pt x="358" y="896"/>
                  </a:lnTo>
                  <a:lnTo>
                    <a:pt x="286" y="941"/>
                  </a:lnTo>
                  <a:lnTo>
                    <a:pt x="213" y="988"/>
                  </a:lnTo>
                  <a:lnTo>
                    <a:pt x="143" y="1038"/>
                  </a:lnTo>
                  <a:lnTo>
                    <a:pt x="70" y="1090"/>
                  </a:lnTo>
                  <a:lnTo>
                    <a:pt x="0" y="114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760878" name="Freeform 46"/>
            <p:cNvSpPr>
              <a:spLocks/>
            </p:cNvSpPr>
            <p:nvPr userDrawn="1"/>
          </p:nvSpPr>
          <p:spPr bwMode="auto">
            <a:xfrm>
              <a:off x="1146" y="968"/>
              <a:ext cx="5355" cy="631"/>
            </a:xfrm>
            <a:custGeom>
              <a:avLst/>
              <a:gdLst/>
              <a:ahLst/>
              <a:cxnLst>
                <a:cxn ang="0">
                  <a:pos x="5355" y="0"/>
                </a:cxn>
                <a:cxn ang="0">
                  <a:pos x="5334" y="71"/>
                </a:cxn>
                <a:cxn ang="0">
                  <a:pos x="5306" y="150"/>
                </a:cxn>
                <a:cxn ang="0">
                  <a:pos x="5266" y="250"/>
                </a:cxn>
                <a:cxn ang="0">
                  <a:pos x="5209" y="366"/>
                </a:cxn>
                <a:cxn ang="0">
                  <a:pos x="5138" y="494"/>
                </a:cxn>
                <a:cxn ang="0">
                  <a:pos x="5072" y="592"/>
                </a:cxn>
                <a:cxn ang="0">
                  <a:pos x="5023" y="658"/>
                </a:cxn>
                <a:cxn ang="0">
                  <a:pos x="4969" y="723"/>
                </a:cxn>
                <a:cxn ang="0">
                  <a:pos x="4909" y="788"/>
                </a:cxn>
                <a:cxn ang="0">
                  <a:pos x="4845" y="849"/>
                </a:cxn>
                <a:cxn ang="0">
                  <a:pos x="4775" y="909"/>
                </a:cxn>
                <a:cxn ang="0">
                  <a:pos x="4700" y="964"/>
                </a:cxn>
                <a:cxn ang="0">
                  <a:pos x="4619" y="1015"/>
                </a:cxn>
                <a:cxn ang="0">
                  <a:pos x="4532" y="1060"/>
                </a:cxn>
                <a:cxn ang="0">
                  <a:pos x="4439" y="1101"/>
                </a:cxn>
                <a:cxn ang="0">
                  <a:pos x="4340" y="1135"/>
                </a:cxn>
                <a:cxn ang="0">
                  <a:pos x="4235" y="1162"/>
                </a:cxn>
                <a:cxn ang="0">
                  <a:pos x="4123" y="1182"/>
                </a:cxn>
                <a:cxn ang="0">
                  <a:pos x="4004" y="1193"/>
                </a:cxn>
                <a:cxn ang="0">
                  <a:pos x="3879" y="1194"/>
                </a:cxn>
                <a:cxn ang="0">
                  <a:pos x="3746" y="1185"/>
                </a:cxn>
                <a:cxn ang="0">
                  <a:pos x="3606" y="1165"/>
                </a:cxn>
                <a:cxn ang="0">
                  <a:pos x="3458" y="1136"/>
                </a:cxn>
                <a:cxn ang="0">
                  <a:pos x="3304" y="1093"/>
                </a:cxn>
                <a:cxn ang="0">
                  <a:pos x="3224" y="1067"/>
                </a:cxn>
                <a:cxn ang="0">
                  <a:pos x="2910" y="965"/>
                </a:cxn>
                <a:cxn ang="0">
                  <a:pos x="2618" y="880"/>
                </a:cxn>
                <a:cxn ang="0">
                  <a:pos x="2346" y="812"/>
                </a:cxn>
                <a:cxn ang="0">
                  <a:pos x="2094" y="760"/>
                </a:cxn>
                <a:cxn ang="0">
                  <a:pos x="1859" y="723"/>
                </a:cxn>
                <a:cxn ang="0">
                  <a:pos x="1640" y="704"/>
                </a:cxn>
                <a:cxn ang="0">
                  <a:pos x="1434" y="699"/>
                </a:cxn>
                <a:cxn ang="0">
                  <a:pos x="1242" y="707"/>
                </a:cxn>
                <a:cxn ang="0">
                  <a:pos x="1063" y="731"/>
                </a:cxn>
                <a:cxn ang="0">
                  <a:pos x="893" y="768"/>
                </a:cxn>
                <a:cxn ang="0">
                  <a:pos x="732" y="820"/>
                </a:cxn>
                <a:cxn ang="0">
                  <a:pos x="576" y="884"/>
                </a:cxn>
                <a:cxn ang="0">
                  <a:pos x="427" y="960"/>
                </a:cxn>
                <a:cxn ang="0">
                  <a:pos x="283" y="1049"/>
                </a:cxn>
                <a:cxn ang="0">
                  <a:pos x="141" y="1149"/>
                </a:cxn>
                <a:cxn ang="0">
                  <a:pos x="0" y="1261"/>
                </a:cxn>
              </a:cxnLst>
              <a:rect l="0" t="0" r="r" b="b"/>
              <a:pathLst>
                <a:path w="5355" h="1261">
                  <a:moveTo>
                    <a:pt x="5355" y="0"/>
                  </a:moveTo>
                  <a:lnTo>
                    <a:pt x="5355" y="0"/>
                  </a:lnTo>
                  <a:lnTo>
                    <a:pt x="5349" y="19"/>
                  </a:lnTo>
                  <a:lnTo>
                    <a:pt x="5334" y="71"/>
                  </a:lnTo>
                  <a:lnTo>
                    <a:pt x="5322" y="106"/>
                  </a:lnTo>
                  <a:lnTo>
                    <a:pt x="5306" y="150"/>
                  </a:lnTo>
                  <a:lnTo>
                    <a:pt x="5288" y="197"/>
                  </a:lnTo>
                  <a:lnTo>
                    <a:pt x="5266" y="250"/>
                  </a:lnTo>
                  <a:lnTo>
                    <a:pt x="5240" y="306"/>
                  </a:lnTo>
                  <a:lnTo>
                    <a:pt x="5209" y="366"/>
                  </a:lnTo>
                  <a:lnTo>
                    <a:pt x="5176" y="429"/>
                  </a:lnTo>
                  <a:lnTo>
                    <a:pt x="5138" y="494"/>
                  </a:lnTo>
                  <a:lnTo>
                    <a:pt x="5095" y="560"/>
                  </a:lnTo>
                  <a:lnTo>
                    <a:pt x="5072" y="592"/>
                  </a:lnTo>
                  <a:lnTo>
                    <a:pt x="5048" y="625"/>
                  </a:lnTo>
                  <a:lnTo>
                    <a:pt x="5023" y="658"/>
                  </a:lnTo>
                  <a:lnTo>
                    <a:pt x="4997" y="691"/>
                  </a:lnTo>
                  <a:lnTo>
                    <a:pt x="4969" y="723"/>
                  </a:lnTo>
                  <a:lnTo>
                    <a:pt x="4940" y="755"/>
                  </a:lnTo>
                  <a:lnTo>
                    <a:pt x="4909" y="788"/>
                  </a:lnTo>
                  <a:lnTo>
                    <a:pt x="4877" y="818"/>
                  </a:lnTo>
                  <a:lnTo>
                    <a:pt x="4845" y="849"/>
                  </a:lnTo>
                  <a:lnTo>
                    <a:pt x="4811" y="880"/>
                  </a:lnTo>
                  <a:lnTo>
                    <a:pt x="4775" y="909"/>
                  </a:lnTo>
                  <a:lnTo>
                    <a:pt x="4739" y="936"/>
                  </a:lnTo>
                  <a:lnTo>
                    <a:pt x="4700" y="964"/>
                  </a:lnTo>
                  <a:lnTo>
                    <a:pt x="4661" y="989"/>
                  </a:lnTo>
                  <a:lnTo>
                    <a:pt x="4619" y="1015"/>
                  </a:lnTo>
                  <a:lnTo>
                    <a:pt x="4576" y="1038"/>
                  </a:lnTo>
                  <a:lnTo>
                    <a:pt x="4532" y="1060"/>
                  </a:lnTo>
                  <a:lnTo>
                    <a:pt x="4486" y="1081"/>
                  </a:lnTo>
                  <a:lnTo>
                    <a:pt x="4439" y="1101"/>
                  </a:lnTo>
                  <a:lnTo>
                    <a:pt x="4390" y="1119"/>
                  </a:lnTo>
                  <a:lnTo>
                    <a:pt x="4340" y="1135"/>
                  </a:lnTo>
                  <a:lnTo>
                    <a:pt x="4289" y="1149"/>
                  </a:lnTo>
                  <a:lnTo>
                    <a:pt x="4235" y="1162"/>
                  </a:lnTo>
                  <a:lnTo>
                    <a:pt x="4179" y="1173"/>
                  </a:lnTo>
                  <a:lnTo>
                    <a:pt x="4123" y="1182"/>
                  </a:lnTo>
                  <a:lnTo>
                    <a:pt x="4064" y="1188"/>
                  </a:lnTo>
                  <a:lnTo>
                    <a:pt x="4004" y="1193"/>
                  </a:lnTo>
                  <a:lnTo>
                    <a:pt x="3942" y="1194"/>
                  </a:lnTo>
                  <a:lnTo>
                    <a:pt x="3879" y="1194"/>
                  </a:lnTo>
                  <a:lnTo>
                    <a:pt x="3814" y="1191"/>
                  </a:lnTo>
                  <a:lnTo>
                    <a:pt x="3746" y="1185"/>
                  </a:lnTo>
                  <a:lnTo>
                    <a:pt x="3676" y="1177"/>
                  </a:lnTo>
                  <a:lnTo>
                    <a:pt x="3606" y="1165"/>
                  </a:lnTo>
                  <a:lnTo>
                    <a:pt x="3533" y="1153"/>
                  </a:lnTo>
                  <a:lnTo>
                    <a:pt x="3458" y="1136"/>
                  </a:lnTo>
                  <a:lnTo>
                    <a:pt x="3382" y="1115"/>
                  </a:lnTo>
                  <a:lnTo>
                    <a:pt x="3304" y="1093"/>
                  </a:lnTo>
                  <a:lnTo>
                    <a:pt x="3224" y="1067"/>
                  </a:lnTo>
                  <a:lnTo>
                    <a:pt x="3224" y="1067"/>
                  </a:lnTo>
                  <a:lnTo>
                    <a:pt x="3064" y="1014"/>
                  </a:lnTo>
                  <a:lnTo>
                    <a:pt x="2910" y="965"/>
                  </a:lnTo>
                  <a:lnTo>
                    <a:pt x="2761" y="920"/>
                  </a:lnTo>
                  <a:lnTo>
                    <a:pt x="2618" y="880"/>
                  </a:lnTo>
                  <a:lnTo>
                    <a:pt x="2480" y="842"/>
                  </a:lnTo>
                  <a:lnTo>
                    <a:pt x="2346" y="812"/>
                  </a:lnTo>
                  <a:lnTo>
                    <a:pt x="2219" y="783"/>
                  </a:lnTo>
                  <a:lnTo>
                    <a:pt x="2094" y="760"/>
                  </a:lnTo>
                  <a:lnTo>
                    <a:pt x="1974" y="739"/>
                  </a:lnTo>
                  <a:lnTo>
                    <a:pt x="1859" y="723"/>
                  </a:lnTo>
                  <a:lnTo>
                    <a:pt x="1746" y="712"/>
                  </a:lnTo>
                  <a:lnTo>
                    <a:pt x="1640" y="704"/>
                  </a:lnTo>
                  <a:lnTo>
                    <a:pt x="1535" y="699"/>
                  </a:lnTo>
                  <a:lnTo>
                    <a:pt x="1434" y="699"/>
                  </a:lnTo>
                  <a:lnTo>
                    <a:pt x="1337" y="700"/>
                  </a:lnTo>
                  <a:lnTo>
                    <a:pt x="1242" y="707"/>
                  </a:lnTo>
                  <a:lnTo>
                    <a:pt x="1151" y="718"/>
                  </a:lnTo>
                  <a:lnTo>
                    <a:pt x="1063" y="731"/>
                  </a:lnTo>
                  <a:lnTo>
                    <a:pt x="976" y="749"/>
                  </a:lnTo>
                  <a:lnTo>
                    <a:pt x="893" y="768"/>
                  </a:lnTo>
                  <a:lnTo>
                    <a:pt x="811" y="792"/>
                  </a:lnTo>
                  <a:lnTo>
                    <a:pt x="732" y="820"/>
                  </a:lnTo>
                  <a:lnTo>
                    <a:pt x="652" y="851"/>
                  </a:lnTo>
                  <a:lnTo>
                    <a:pt x="576" y="884"/>
                  </a:lnTo>
                  <a:lnTo>
                    <a:pt x="501" y="920"/>
                  </a:lnTo>
                  <a:lnTo>
                    <a:pt x="427" y="960"/>
                  </a:lnTo>
                  <a:lnTo>
                    <a:pt x="355" y="1004"/>
                  </a:lnTo>
                  <a:lnTo>
                    <a:pt x="283" y="1049"/>
                  </a:lnTo>
                  <a:lnTo>
                    <a:pt x="212" y="1098"/>
                  </a:lnTo>
                  <a:lnTo>
                    <a:pt x="141" y="1149"/>
                  </a:lnTo>
                  <a:lnTo>
                    <a:pt x="71" y="1204"/>
                  </a:lnTo>
                  <a:lnTo>
                    <a:pt x="0" y="1261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760879" name="Freeform 47"/>
            <p:cNvSpPr>
              <a:spLocks/>
            </p:cNvSpPr>
            <p:nvPr userDrawn="1"/>
          </p:nvSpPr>
          <p:spPr bwMode="auto">
            <a:xfrm>
              <a:off x="1187" y="940"/>
              <a:ext cx="5335" cy="688"/>
            </a:xfrm>
            <a:custGeom>
              <a:avLst/>
              <a:gdLst/>
              <a:ahLst/>
              <a:cxnLst>
                <a:cxn ang="0">
                  <a:pos x="5335" y="0"/>
                </a:cxn>
                <a:cxn ang="0">
                  <a:pos x="5315" y="71"/>
                </a:cxn>
                <a:cxn ang="0">
                  <a:pos x="5289" y="150"/>
                </a:cxn>
                <a:cxn ang="0">
                  <a:pos x="5250" y="252"/>
                </a:cxn>
                <a:cxn ang="0">
                  <a:pos x="5196" y="371"/>
                </a:cxn>
                <a:cxn ang="0">
                  <a:pos x="5127" y="501"/>
                </a:cxn>
                <a:cxn ang="0">
                  <a:pos x="5061" y="601"/>
                </a:cxn>
                <a:cxn ang="0">
                  <a:pos x="5014" y="667"/>
                </a:cxn>
                <a:cxn ang="0">
                  <a:pos x="4960" y="735"/>
                </a:cxn>
                <a:cxn ang="0">
                  <a:pos x="4902" y="799"/>
                </a:cxn>
                <a:cxn ang="0">
                  <a:pos x="4838" y="862"/>
                </a:cxn>
                <a:cxn ang="0">
                  <a:pos x="4770" y="924"/>
                </a:cxn>
                <a:cxn ang="0">
                  <a:pos x="4695" y="980"/>
                </a:cxn>
                <a:cxn ang="0">
                  <a:pos x="4614" y="1034"/>
                </a:cxn>
                <a:cxn ang="0">
                  <a:pos x="4528" y="1082"/>
                </a:cxn>
                <a:cxn ang="0">
                  <a:pos x="4436" y="1126"/>
                </a:cxn>
                <a:cxn ang="0">
                  <a:pos x="4338" y="1161"/>
                </a:cxn>
                <a:cxn ang="0">
                  <a:pos x="4232" y="1190"/>
                </a:cxn>
                <a:cxn ang="0">
                  <a:pos x="4121" y="1213"/>
                </a:cxn>
                <a:cxn ang="0">
                  <a:pos x="4003" y="1226"/>
                </a:cxn>
                <a:cxn ang="0">
                  <a:pos x="3877" y="1229"/>
                </a:cxn>
                <a:cxn ang="0">
                  <a:pos x="3745" y="1224"/>
                </a:cxn>
                <a:cxn ang="0">
                  <a:pos x="3605" y="1206"/>
                </a:cxn>
                <a:cxn ang="0">
                  <a:pos x="3456" y="1179"/>
                </a:cxn>
                <a:cxn ang="0">
                  <a:pos x="3301" y="1140"/>
                </a:cxn>
                <a:cxn ang="0">
                  <a:pos x="3220" y="1114"/>
                </a:cxn>
                <a:cxn ang="0">
                  <a:pos x="2905" y="1019"/>
                </a:cxn>
                <a:cxn ang="0">
                  <a:pos x="2612" y="938"/>
                </a:cxn>
                <a:cxn ang="0">
                  <a:pos x="2340" y="875"/>
                </a:cxn>
                <a:cxn ang="0">
                  <a:pos x="2086" y="828"/>
                </a:cxn>
                <a:cxn ang="0">
                  <a:pos x="1851" y="798"/>
                </a:cxn>
                <a:cxn ang="0">
                  <a:pos x="1630" y="782"/>
                </a:cxn>
                <a:cxn ang="0">
                  <a:pos x="1426" y="780"/>
                </a:cxn>
                <a:cxn ang="0">
                  <a:pos x="1235" y="795"/>
                </a:cxn>
                <a:cxn ang="0">
                  <a:pos x="1099" y="814"/>
                </a:cxn>
                <a:cxn ang="0">
                  <a:pos x="1011" y="830"/>
                </a:cxn>
                <a:cxn ang="0">
                  <a:pos x="927" y="851"/>
                </a:cxn>
                <a:cxn ang="0">
                  <a:pos x="804" y="888"/>
                </a:cxn>
                <a:cxn ang="0">
                  <a:pos x="647" y="950"/>
                </a:cxn>
                <a:cxn ang="0">
                  <a:pos x="496" y="1024"/>
                </a:cxn>
                <a:cxn ang="0">
                  <a:pos x="352" y="1109"/>
                </a:cxn>
                <a:cxn ang="0">
                  <a:pos x="210" y="1208"/>
                </a:cxn>
                <a:cxn ang="0">
                  <a:pos x="70" y="1316"/>
                </a:cxn>
              </a:cxnLst>
              <a:rect l="0" t="0" r="r" b="b"/>
              <a:pathLst>
                <a:path w="5335" h="1376">
                  <a:moveTo>
                    <a:pt x="5335" y="0"/>
                  </a:moveTo>
                  <a:lnTo>
                    <a:pt x="5335" y="0"/>
                  </a:lnTo>
                  <a:lnTo>
                    <a:pt x="5331" y="18"/>
                  </a:lnTo>
                  <a:lnTo>
                    <a:pt x="5315" y="71"/>
                  </a:lnTo>
                  <a:lnTo>
                    <a:pt x="5304" y="107"/>
                  </a:lnTo>
                  <a:lnTo>
                    <a:pt x="5289" y="150"/>
                  </a:lnTo>
                  <a:lnTo>
                    <a:pt x="5271" y="199"/>
                  </a:lnTo>
                  <a:lnTo>
                    <a:pt x="5250" y="252"/>
                  </a:lnTo>
                  <a:lnTo>
                    <a:pt x="5225" y="310"/>
                  </a:lnTo>
                  <a:lnTo>
                    <a:pt x="5196" y="371"/>
                  </a:lnTo>
                  <a:lnTo>
                    <a:pt x="5163" y="434"/>
                  </a:lnTo>
                  <a:lnTo>
                    <a:pt x="5127" y="501"/>
                  </a:lnTo>
                  <a:lnTo>
                    <a:pt x="5085" y="567"/>
                  </a:lnTo>
                  <a:lnTo>
                    <a:pt x="5061" y="601"/>
                  </a:lnTo>
                  <a:lnTo>
                    <a:pt x="5038" y="635"/>
                  </a:lnTo>
                  <a:lnTo>
                    <a:pt x="5014" y="667"/>
                  </a:lnTo>
                  <a:lnTo>
                    <a:pt x="4988" y="701"/>
                  </a:lnTo>
                  <a:lnTo>
                    <a:pt x="4960" y="735"/>
                  </a:lnTo>
                  <a:lnTo>
                    <a:pt x="4932" y="767"/>
                  </a:lnTo>
                  <a:lnTo>
                    <a:pt x="4902" y="799"/>
                  </a:lnTo>
                  <a:lnTo>
                    <a:pt x="4871" y="832"/>
                  </a:lnTo>
                  <a:lnTo>
                    <a:pt x="4838" y="862"/>
                  </a:lnTo>
                  <a:lnTo>
                    <a:pt x="4804" y="893"/>
                  </a:lnTo>
                  <a:lnTo>
                    <a:pt x="4770" y="924"/>
                  </a:lnTo>
                  <a:lnTo>
                    <a:pt x="4734" y="953"/>
                  </a:lnTo>
                  <a:lnTo>
                    <a:pt x="4695" y="980"/>
                  </a:lnTo>
                  <a:lnTo>
                    <a:pt x="4656" y="1008"/>
                  </a:lnTo>
                  <a:lnTo>
                    <a:pt x="4614" y="1034"/>
                  </a:lnTo>
                  <a:lnTo>
                    <a:pt x="4573" y="1059"/>
                  </a:lnTo>
                  <a:lnTo>
                    <a:pt x="4528" y="1082"/>
                  </a:lnTo>
                  <a:lnTo>
                    <a:pt x="4484" y="1105"/>
                  </a:lnTo>
                  <a:lnTo>
                    <a:pt x="4436" y="1126"/>
                  </a:lnTo>
                  <a:lnTo>
                    <a:pt x="4388" y="1143"/>
                  </a:lnTo>
                  <a:lnTo>
                    <a:pt x="4338" y="1161"/>
                  </a:lnTo>
                  <a:lnTo>
                    <a:pt x="4287" y="1177"/>
                  </a:lnTo>
                  <a:lnTo>
                    <a:pt x="4232" y="1190"/>
                  </a:lnTo>
                  <a:lnTo>
                    <a:pt x="4178" y="1203"/>
                  </a:lnTo>
                  <a:lnTo>
                    <a:pt x="4121" y="1213"/>
                  </a:lnTo>
                  <a:lnTo>
                    <a:pt x="4063" y="1219"/>
                  </a:lnTo>
                  <a:lnTo>
                    <a:pt x="4003" y="1226"/>
                  </a:lnTo>
                  <a:lnTo>
                    <a:pt x="3941" y="1229"/>
                  </a:lnTo>
                  <a:lnTo>
                    <a:pt x="3877" y="1229"/>
                  </a:lnTo>
                  <a:lnTo>
                    <a:pt x="3812" y="1227"/>
                  </a:lnTo>
                  <a:lnTo>
                    <a:pt x="3745" y="1224"/>
                  </a:lnTo>
                  <a:lnTo>
                    <a:pt x="3676" y="1216"/>
                  </a:lnTo>
                  <a:lnTo>
                    <a:pt x="3605" y="1206"/>
                  </a:lnTo>
                  <a:lnTo>
                    <a:pt x="3531" y="1195"/>
                  </a:lnTo>
                  <a:lnTo>
                    <a:pt x="3456" y="1179"/>
                  </a:lnTo>
                  <a:lnTo>
                    <a:pt x="3380" y="1161"/>
                  </a:lnTo>
                  <a:lnTo>
                    <a:pt x="3301" y="1140"/>
                  </a:lnTo>
                  <a:lnTo>
                    <a:pt x="3220" y="1114"/>
                  </a:lnTo>
                  <a:lnTo>
                    <a:pt x="3220" y="1114"/>
                  </a:lnTo>
                  <a:lnTo>
                    <a:pt x="3061" y="1064"/>
                  </a:lnTo>
                  <a:lnTo>
                    <a:pt x="2905" y="1019"/>
                  </a:lnTo>
                  <a:lnTo>
                    <a:pt x="2756" y="977"/>
                  </a:lnTo>
                  <a:lnTo>
                    <a:pt x="2612" y="938"/>
                  </a:lnTo>
                  <a:lnTo>
                    <a:pt x="2473" y="906"/>
                  </a:lnTo>
                  <a:lnTo>
                    <a:pt x="2340" y="875"/>
                  </a:lnTo>
                  <a:lnTo>
                    <a:pt x="2211" y="851"/>
                  </a:lnTo>
                  <a:lnTo>
                    <a:pt x="2086" y="828"/>
                  </a:lnTo>
                  <a:lnTo>
                    <a:pt x="1966" y="811"/>
                  </a:lnTo>
                  <a:lnTo>
                    <a:pt x="1851" y="798"/>
                  </a:lnTo>
                  <a:lnTo>
                    <a:pt x="1739" y="788"/>
                  </a:lnTo>
                  <a:lnTo>
                    <a:pt x="1630" y="782"/>
                  </a:lnTo>
                  <a:lnTo>
                    <a:pt x="1526" y="780"/>
                  </a:lnTo>
                  <a:lnTo>
                    <a:pt x="1426" y="780"/>
                  </a:lnTo>
                  <a:lnTo>
                    <a:pt x="1329" y="785"/>
                  </a:lnTo>
                  <a:lnTo>
                    <a:pt x="1235" y="795"/>
                  </a:lnTo>
                  <a:lnTo>
                    <a:pt x="1143" y="806"/>
                  </a:lnTo>
                  <a:lnTo>
                    <a:pt x="1099" y="814"/>
                  </a:lnTo>
                  <a:lnTo>
                    <a:pt x="1054" y="822"/>
                  </a:lnTo>
                  <a:lnTo>
                    <a:pt x="1011" y="830"/>
                  </a:lnTo>
                  <a:lnTo>
                    <a:pt x="970" y="840"/>
                  </a:lnTo>
                  <a:lnTo>
                    <a:pt x="927" y="851"/>
                  </a:lnTo>
                  <a:lnTo>
                    <a:pt x="885" y="862"/>
                  </a:lnTo>
                  <a:lnTo>
                    <a:pt x="804" y="888"/>
                  </a:lnTo>
                  <a:lnTo>
                    <a:pt x="725" y="917"/>
                  </a:lnTo>
                  <a:lnTo>
                    <a:pt x="647" y="950"/>
                  </a:lnTo>
                  <a:lnTo>
                    <a:pt x="571" y="985"/>
                  </a:lnTo>
                  <a:lnTo>
                    <a:pt x="496" y="1024"/>
                  </a:lnTo>
                  <a:lnTo>
                    <a:pt x="424" y="1064"/>
                  </a:lnTo>
                  <a:lnTo>
                    <a:pt x="352" y="1109"/>
                  </a:lnTo>
                  <a:lnTo>
                    <a:pt x="280" y="1156"/>
                  </a:lnTo>
                  <a:lnTo>
                    <a:pt x="210" y="1208"/>
                  </a:lnTo>
                  <a:lnTo>
                    <a:pt x="139" y="1261"/>
                  </a:lnTo>
                  <a:lnTo>
                    <a:pt x="70" y="1316"/>
                  </a:lnTo>
                  <a:lnTo>
                    <a:pt x="0" y="137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760880" name="Freeform 48"/>
            <p:cNvSpPr>
              <a:spLocks/>
            </p:cNvSpPr>
            <p:nvPr userDrawn="1"/>
          </p:nvSpPr>
          <p:spPr bwMode="auto">
            <a:xfrm>
              <a:off x="1229" y="911"/>
              <a:ext cx="5314" cy="745"/>
            </a:xfrm>
            <a:custGeom>
              <a:avLst/>
              <a:gdLst/>
              <a:ahLst/>
              <a:cxnLst>
                <a:cxn ang="0">
                  <a:pos x="5314" y="0"/>
                </a:cxn>
                <a:cxn ang="0">
                  <a:pos x="5296" y="71"/>
                </a:cxn>
                <a:cxn ang="0">
                  <a:pos x="5271" y="153"/>
                </a:cxn>
                <a:cxn ang="0">
                  <a:pos x="5233" y="257"/>
                </a:cxn>
                <a:cxn ang="0">
                  <a:pos x="5180" y="376"/>
                </a:cxn>
                <a:cxn ang="0">
                  <a:pos x="5112" y="507"/>
                </a:cxn>
                <a:cxn ang="0">
                  <a:pos x="5050" y="609"/>
                </a:cxn>
                <a:cxn ang="0">
                  <a:pos x="5003" y="678"/>
                </a:cxn>
                <a:cxn ang="0">
                  <a:pos x="4950" y="746"/>
                </a:cxn>
                <a:cxn ang="0">
                  <a:pos x="4893" y="812"/>
                </a:cxn>
                <a:cxn ang="0">
                  <a:pos x="4830" y="878"/>
                </a:cxn>
                <a:cxn ang="0">
                  <a:pos x="4762" y="940"/>
                </a:cxn>
                <a:cxn ang="0">
                  <a:pos x="4689" y="999"/>
                </a:cxn>
                <a:cxn ang="0">
                  <a:pos x="4610" y="1054"/>
                </a:cxn>
                <a:cxn ang="0">
                  <a:pos x="4524" y="1104"/>
                </a:cxn>
                <a:cxn ang="0">
                  <a:pos x="4432" y="1150"/>
                </a:cxn>
                <a:cxn ang="0">
                  <a:pos x="4335" y="1188"/>
                </a:cxn>
                <a:cxn ang="0">
                  <a:pos x="4229" y="1219"/>
                </a:cxn>
                <a:cxn ang="0">
                  <a:pos x="4118" y="1243"/>
                </a:cxn>
                <a:cxn ang="0">
                  <a:pos x="4000" y="1259"/>
                </a:cxn>
                <a:cxn ang="0">
                  <a:pos x="3875" y="1266"/>
                </a:cxn>
                <a:cxn ang="0">
                  <a:pos x="3742" y="1263"/>
                </a:cxn>
                <a:cxn ang="0">
                  <a:pos x="3602" y="1248"/>
                </a:cxn>
                <a:cxn ang="0">
                  <a:pos x="3453" y="1224"/>
                </a:cxn>
                <a:cxn ang="0">
                  <a:pos x="3298" y="1187"/>
                </a:cxn>
                <a:cxn ang="0">
                  <a:pos x="3217" y="1164"/>
                </a:cxn>
                <a:cxn ang="0">
                  <a:pos x="2899" y="1074"/>
                </a:cxn>
                <a:cxn ang="0">
                  <a:pos x="2605" y="999"/>
                </a:cxn>
                <a:cxn ang="0">
                  <a:pos x="2333" y="941"/>
                </a:cxn>
                <a:cxn ang="0">
                  <a:pos x="2079" y="899"/>
                </a:cxn>
                <a:cxn ang="0">
                  <a:pos x="1843" y="872"/>
                </a:cxn>
                <a:cxn ang="0">
                  <a:pos x="1622" y="861"/>
                </a:cxn>
                <a:cxn ang="0">
                  <a:pos x="1418" y="864"/>
                </a:cxn>
                <a:cxn ang="0">
                  <a:pos x="1226" y="882"/>
                </a:cxn>
                <a:cxn ang="0">
                  <a:pos x="1134" y="896"/>
                </a:cxn>
                <a:cxn ang="0">
                  <a:pos x="1047" y="912"/>
                </a:cxn>
                <a:cxn ang="0">
                  <a:pos x="961" y="933"/>
                </a:cxn>
                <a:cxn ang="0">
                  <a:pos x="878" y="957"/>
                </a:cxn>
                <a:cxn ang="0">
                  <a:pos x="718" y="1016"/>
                </a:cxn>
                <a:cxn ang="0">
                  <a:pos x="565" y="1087"/>
                </a:cxn>
                <a:cxn ang="0">
                  <a:pos x="419" y="1171"/>
                </a:cxn>
                <a:cxn ang="0">
                  <a:pos x="276" y="1266"/>
                </a:cxn>
                <a:cxn ang="0">
                  <a:pos x="138" y="1372"/>
                </a:cxn>
                <a:cxn ang="0">
                  <a:pos x="0" y="1490"/>
                </a:cxn>
              </a:cxnLst>
              <a:rect l="0" t="0" r="r" b="b"/>
              <a:pathLst>
                <a:path w="5314" h="1490">
                  <a:moveTo>
                    <a:pt x="5314" y="0"/>
                  </a:moveTo>
                  <a:lnTo>
                    <a:pt x="5314" y="0"/>
                  </a:lnTo>
                  <a:lnTo>
                    <a:pt x="5309" y="19"/>
                  </a:lnTo>
                  <a:lnTo>
                    <a:pt x="5296" y="71"/>
                  </a:lnTo>
                  <a:lnTo>
                    <a:pt x="5284" y="110"/>
                  </a:lnTo>
                  <a:lnTo>
                    <a:pt x="5271" y="153"/>
                  </a:lnTo>
                  <a:lnTo>
                    <a:pt x="5254" y="202"/>
                  </a:lnTo>
                  <a:lnTo>
                    <a:pt x="5233" y="257"/>
                  </a:lnTo>
                  <a:lnTo>
                    <a:pt x="5208" y="315"/>
                  </a:lnTo>
                  <a:lnTo>
                    <a:pt x="5180" y="376"/>
                  </a:lnTo>
                  <a:lnTo>
                    <a:pt x="5148" y="441"/>
                  </a:lnTo>
                  <a:lnTo>
                    <a:pt x="5112" y="507"/>
                  </a:lnTo>
                  <a:lnTo>
                    <a:pt x="5072" y="575"/>
                  </a:lnTo>
                  <a:lnTo>
                    <a:pt x="5050" y="609"/>
                  </a:lnTo>
                  <a:lnTo>
                    <a:pt x="5026" y="644"/>
                  </a:lnTo>
                  <a:lnTo>
                    <a:pt x="5003" y="678"/>
                  </a:lnTo>
                  <a:lnTo>
                    <a:pt x="4976" y="712"/>
                  </a:lnTo>
                  <a:lnTo>
                    <a:pt x="4950" y="746"/>
                  </a:lnTo>
                  <a:lnTo>
                    <a:pt x="4922" y="780"/>
                  </a:lnTo>
                  <a:lnTo>
                    <a:pt x="4893" y="812"/>
                  </a:lnTo>
                  <a:lnTo>
                    <a:pt x="4862" y="846"/>
                  </a:lnTo>
                  <a:lnTo>
                    <a:pt x="4830" y="878"/>
                  </a:lnTo>
                  <a:lnTo>
                    <a:pt x="4797" y="909"/>
                  </a:lnTo>
                  <a:lnTo>
                    <a:pt x="4762" y="940"/>
                  </a:lnTo>
                  <a:lnTo>
                    <a:pt x="4726" y="970"/>
                  </a:lnTo>
                  <a:lnTo>
                    <a:pt x="4689" y="999"/>
                  </a:lnTo>
                  <a:lnTo>
                    <a:pt x="4650" y="1027"/>
                  </a:lnTo>
                  <a:lnTo>
                    <a:pt x="4610" y="1054"/>
                  </a:lnTo>
                  <a:lnTo>
                    <a:pt x="4568" y="1080"/>
                  </a:lnTo>
                  <a:lnTo>
                    <a:pt x="4524" y="1104"/>
                  </a:lnTo>
                  <a:lnTo>
                    <a:pt x="4479" y="1127"/>
                  </a:lnTo>
                  <a:lnTo>
                    <a:pt x="4432" y="1150"/>
                  </a:lnTo>
                  <a:lnTo>
                    <a:pt x="4385" y="1169"/>
                  </a:lnTo>
                  <a:lnTo>
                    <a:pt x="4335" y="1188"/>
                  </a:lnTo>
                  <a:lnTo>
                    <a:pt x="4283" y="1205"/>
                  </a:lnTo>
                  <a:lnTo>
                    <a:pt x="4229" y="1219"/>
                  </a:lnTo>
                  <a:lnTo>
                    <a:pt x="4175" y="1232"/>
                  </a:lnTo>
                  <a:lnTo>
                    <a:pt x="4118" y="1243"/>
                  </a:lnTo>
                  <a:lnTo>
                    <a:pt x="4060" y="1251"/>
                  </a:lnTo>
                  <a:lnTo>
                    <a:pt x="4000" y="1259"/>
                  </a:lnTo>
                  <a:lnTo>
                    <a:pt x="3939" y="1263"/>
                  </a:lnTo>
                  <a:lnTo>
                    <a:pt x="3875" y="1266"/>
                  </a:lnTo>
                  <a:lnTo>
                    <a:pt x="3810" y="1264"/>
                  </a:lnTo>
                  <a:lnTo>
                    <a:pt x="3742" y="1263"/>
                  </a:lnTo>
                  <a:lnTo>
                    <a:pt x="3673" y="1256"/>
                  </a:lnTo>
                  <a:lnTo>
                    <a:pt x="3602" y="1248"/>
                  </a:lnTo>
                  <a:lnTo>
                    <a:pt x="3528" y="1237"/>
                  </a:lnTo>
                  <a:lnTo>
                    <a:pt x="3453" y="1224"/>
                  </a:lnTo>
                  <a:lnTo>
                    <a:pt x="3377" y="1206"/>
                  </a:lnTo>
                  <a:lnTo>
                    <a:pt x="3298" y="1187"/>
                  </a:lnTo>
                  <a:lnTo>
                    <a:pt x="3217" y="1164"/>
                  </a:lnTo>
                  <a:lnTo>
                    <a:pt x="3217" y="1164"/>
                  </a:lnTo>
                  <a:lnTo>
                    <a:pt x="3055" y="1116"/>
                  </a:lnTo>
                  <a:lnTo>
                    <a:pt x="2899" y="1074"/>
                  </a:lnTo>
                  <a:lnTo>
                    <a:pt x="2751" y="1033"/>
                  </a:lnTo>
                  <a:lnTo>
                    <a:pt x="2605" y="999"/>
                  </a:lnTo>
                  <a:lnTo>
                    <a:pt x="2466" y="969"/>
                  </a:lnTo>
                  <a:lnTo>
                    <a:pt x="2333" y="941"/>
                  </a:lnTo>
                  <a:lnTo>
                    <a:pt x="2202" y="919"/>
                  </a:lnTo>
                  <a:lnTo>
                    <a:pt x="2079" y="899"/>
                  </a:lnTo>
                  <a:lnTo>
                    <a:pt x="1958" y="885"/>
                  </a:lnTo>
                  <a:lnTo>
                    <a:pt x="1843" y="872"/>
                  </a:lnTo>
                  <a:lnTo>
                    <a:pt x="1730" y="865"/>
                  </a:lnTo>
                  <a:lnTo>
                    <a:pt x="1622" y="861"/>
                  </a:lnTo>
                  <a:lnTo>
                    <a:pt x="1518" y="861"/>
                  </a:lnTo>
                  <a:lnTo>
                    <a:pt x="1418" y="864"/>
                  </a:lnTo>
                  <a:lnTo>
                    <a:pt x="1321" y="872"/>
                  </a:lnTo>
                  <a:lnTo>
                    <a:pt x="1226" y="882"/>
                  </a:lnTo>
                  <a:lnTo>
                    <a:pt x="1180" y="888"/>
                  </a:lnTo>
                  <a:lnTo>
                    <a:pt x="1134" y="896"/>
                  </a:lnTo>
                  <a:lnTo>
                    <a:pt x="1090" y="904"/>
                  </a:lnTo>
                  <a:lnTo>
                    <a:pt x="1047" y="912"/>
                  </a:lnTo>
                  <a:lnTo>
                    <a:pt x="1004" y="924"/>
                  </a:lnTo>
                  <a:lnTo>
                    <a:pt x="961" y="933"/>
                  </a:lnTo>
                  <a:lnTo>
                    <a:pt x="919" y="945"/>
                  </a:lnTo>
                  <a:lnTo>
                    <a:pt x="878" y="957"/>
                  </a:lnTo>
                  <a:lnTo>
                    <a:pt x="797" y="985"/>
                  </a:lnTo>
                  <a:lnTo>
                    <a:pt x="718" y="1016"/>
                  </a:lnTo>
                  <a:lnTo>
                    <a:pt x="640" y="1050"/>
                  </a:lnTo>
                  <a:lnTo>
                    <a:pt x="565" y="1087"/>
                  </a:lnTo>
                  <a:lnTo>
                    <a:pt x="492" y="1127"/>
                  </a:lnTo>
                  <a:lnTo>
                    <a:pt x="419" y="1171"/>
                  </a:lnTo>
                  <a:lnTo>
                    <a:pt x="347" y="1216"/>
                  </a:lnTo>
                  <a:lnTo>
                    <a:pt x="276" y="1266"/>
                  </a:lnTo>
                  <a:lnTo>
                    <a:pt x="207" y="1318"/>
                  </a:lnTo>
                  <a:lnTo>
                    <a:pt x="138" y="1372"/>
                  </a:lnTo>
                  <a:lnTo>
                    <a:pt x="70" y="1431"/>
                  </a:lnTo>
                  <a:lnTo>
                    <a:pt x="0" y="149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760881" name="Freeform 49"/>
            <p:cNvSpPr>
              <a:spLocks/>
            </p:cNvSpPr>
            <p:nvPr userDrawn="1"/>
          </p:nvSpPr>
          <p:spPr bwMode="auto">
            <a:xfrm>
              <a:off x="1272" y="882"/>
              <a:ext cx="5291" cy="803"/>
            </a:xfrm>
            <a:custGeom>
              <a:avLst/>
              <a:gdLst/>
              <a:ahLst/>
              <a:cxnLst>
                <a:cxn ang="0">
                  <a:pos x="5291" y="0"/>
                </a:cxn>
                <a:cxn ang="0">
                  <a:pos x="5273" y="73"/>
                </a:cxn>
                <a:cxn ang="0">
                  <a:pos x="5250" y="155"/>
                </a:cxn>
                <a:cxn ang="0">
                  <a:pos x="5214" y="260"/>
                </a:cxn>
                <a:cxn ang="0">
                  <a:pos x="5162" y="381"/>
                </a:cxn>
                <a:cxn ang="0">
                  <a:pos x="5097" y="515"/>
                </a:cxn>
                <a:cxn ang="0">
                  <a:pos x="5036" y="618"/>
                </a:cxn>
                <a:cxn ang="0">
                  <a:pos x="4989" y="688"/>
                </a:cxn>
                <a:cxn ang="0">
                  <a:pos x="4937" y="757"/>
                </a:cxn>
                <a:cxn ang="0">
                  <a:pos x="4882" y="827"/>
                </a:cxn>
                <a:cxn ang="0">
                  <a:pos x="4821" y="893"/>
                </a:cxn>
                <a:cxn ang="0">
                  <a:pos x="4753" y="956"/>
                </a:cxn>
                <a:cxn ang="0">
                  <a:pos x="4681" y="1017"/>
                </a:cxn>
                <a:cxn ang="0">
                  <a:pos x="4603" y="1074"/>
                </a:cxn>
                <a:cxn ang="0">
                  <a:pos x="4518" y="1127"/>
                </a:cxn>
                <a:cxn ang="0">
                  <a:pos x="4426" y="1174"/>
                </a:cxn>
                <a:cxn ang="0">
                  <a:pos x="4329" y="1214"/>
                </a:cxn>
                <a:cxn ang="0">
                  <a:pos x="4225" y="1248"/>
                </a:cxn>
                <a:cxn ang="0">
                  <a:pos x="4114" y="1274"/>
                </a:cxn>
                <a:cxn ang="0">
                  <a:pos x="3996" y="1292"/>
                </a:cxn>
                <a:cxn ang="0">
                  <a:pos x="3871" y="1301"/>
                </a:cxn>
                <a:cxn ang="0">
                  <a:pos x="3738" y="1301"/>
                </a:cxn>
                <a:cxn ang="0">
                  <a:pos x="3598" y="1290"/>
                </a:cxn>
                <a:cxn ang="0">
                  <a:pos x="3449" y="1267"/>
                </a:cxn>
                <a:cxn ang="0">
                  <a:pos x="3292" y="1233"/>
                </a:cxn>
                <a:cxn ang="0">
                  <a:pos x="3212" y="1212"/>
                </a:cxn>
                <a:cxn ang="0">
                  <a:pos x="2894" y="1129"/>
                </a:cxn>
                <a:cxn ang="0">
                  <a:pos x="2598" y="1059"/>
                </a:cxn>
                <a:cxn ang="0">
                  <a:pos x="2323" y="1007"/>
                </a:cxn>
                <a:cxn ang="0">
                  <a:pos x="2069" y="970"/>
                </a:cxn>
                <a:cxn ang="0">
                  <a:pos x="1833" y="948"/>
                </a:cxn>
                <a:cxn ang="0">
                  <a:pos x="1612" y="941"/>
                </a:cxn>
                <a:cxn ang="0">
                  <a:pos x="1408" y="948"/>
                </a:cxn>
                <a:cxn ang="0">
                  <a:pos x="1216" y="969"/>
                </a:cxn>
                <a:cxn ang="0">
                  <a:pos x="1126" y="985"/>
                </a:cxn>
                <a:cxn ang="0">
                  <a:pos x="1037" y="1004"/>
                </a:cxn>
                <a:cxn ang="0">
                  <a:pos x="953" y="1027"/>
                </a:cxn>
                <a:cxn ang="0">
                  <a:pos x="869" y="1053"/>
                </a:cxn>
                <a:cxn ang="0">
                  <a:pos x="789" y="1082"/>
                </a:cxn>
                <a:cxn ang="0">
                  <a:pos x="635" y="1150"/>
                </a:cxn>
                <a:cxn ang="0">
                  <a:pos x="486" y="1230"/>
                </a:cxn>
                <a:cxn ang="0">
                  <a:pos x="343" y="1324"/>
                </a:cxn>
                <a:cxn ang="0">
                  <a:pos x="204" y="1429"/>
                </a:cxn>
                <a:cxn ang="0">
                  <a:pos x="68" y="1545"/>
                </a:cxn>
              </a:cxnLst>
              <a:rect l="0" t="0" r="r" b="b"/>
              <a:pathLst>
                <a:path w="5291" h="1606">
                  <a:moveTo>
                    <a:pt x="5291" y="0"/>
                  </a:moveTo>
                  <a:lnTo>
                    <a:pt x="5291" y="0"/>
                  </a:lnTo>
                  <a:lnTo>
                    <a:pt x="5287" y="19"/>
                  </a:lnTo>
                  <a:lnTo>
                    <a:pt x="5273" y="73"/>
                  </a:lnTo>
                  <a:lnTo>
                    <a:pt x="5264" y="111"/>
                  </a:lnTo>
                  <a:lnTo>
                    <a:pt x="5250" y="155"/>
                  </a:lnTo>
                  <a:lnTo>
                    <a:pt x="5233" y="205"/>
                  </a:lnTo>
                  <a:lnTo>
                    <a:pt x="5214" y="260"/>
                  </a:lnTo>
                  <a:lnTo>
                    <a:pt x="5190" y="318"/>
                  </a:lnTo>
                  <a:lnTo>
                    <a:pt x="5162" y="381"/>
                  </a:lnTo>
                  <a:lnTo>
                    <a:pt x="5132" y="447"/>
                  </a:lnTo>
                  <a:lnTo>
                    <a:pt x="5097" y="515"/>
                  </a:lnTo>
                  <a:lnTo>
                    <a:pt x="5057" y="583"/>
                  </a:lnTo>
                  <a:lnTo>
                    <a:pt x="5036" y="618"/>
                  </a:lnTo>
                  <a:lnTo>
                    <a:pt x="5014" y="654"/>
                  </a:lnTo>
                  <a:lnTo>
                    <a:pt x="4989" y="688"/>
                  </a:lnTo>
                  <a:lnTo>
                    <a:pt x="4964" y="723"/>
                  </a:lnTo>
                  <a:lnTo>
                    <a:pt x="4937" y="757"/>
                  </a:lnTo>
                  <a:lnTo>
                    <a:pt x="4911" y="791"/>
                  </a:lnTo>
                  <a:lnTo>
                    <a:pt x="4882" y="827"/>
                  </a:lnTo>
                  <a:lnTo>
                    <a:pt x="4851" y="859"/>
                  </a:lnTo>
                  <a:lnTo>
                    <a:pt x="4821" y="893"/>
                  </a:lnTo>
                  <a:lnTo>
                    <a:pt x="4787" y="925"/>
                  </a:lnTo>
                  <a:lnTo>
                    <a:pt x="4753" y="956"/>
                  </a:lnTo>
                  <a:lnTo>
                    <a:pt x="4718" y="988"/>
                  </a:lnTo>
                  <a:lnTo>
                    <a:pt x="4681" y="1017"/>
                  </a:lnTo>
                  <a:lnTo>
                    <a:pt x="4642" y="1046"/>
                  </a:lnTo>
                  <a:lnTo>
                    <a:pt x="4603" y="1074"/>
                  </a:lnTo>
                  <a:lnTo>
                    <a:pt x="4561" y="1101"/>
                  </a:lnTo>
                  <a:lnTo>
                    <a:pt x="4518" y="1127"/>
                  </a:lnTo>
                  <a:lnTo>
                    <a:pt x="4472" y="1151"/>
                  </a:lnTo>
                  <a:lnTo>
                    <a:pt x="4426" y="1174"/>
                  </a:lnTo>
                  <a:lnTo>
                    <a:pt x="4379" y="1195"/>
                  </a:lnTo>
                  <a:lnTo>
                    <a:pt x="4329" y="1214"/>
                  </a:lnTo>
                  <a:lnTo>
                    <a:pt x="4278" y="1232"/>
                  </a:lnTo>
                  <a:lnTo>
                    <a:pt x="4225" y="1248"/>
                  </a:lnTo>
                  <a:lnTo>
                    <a:pt x="4171" y="1263"/>
                  </a:lnTo>
                  <a:lnTo>
                    <a:pt x="4114" y="1274"/>
                  </a:lnTo>
                  <a:lnTo>
                    <a:pt x="4056" y="1284"/>
                  </a:lnTo>
                  <a:lnTo>
                    <a:pt x="3996" y="1292"/>
                  </a:lnTo>
                  <a:lnTo>
                    <a:pt x="3935" y="1298"/>
                  </a:lnTo>
                  <a:lnTo>
                    <a:pt x="3871" y="1301"/>
                  </a:lnTo>
                  <a:lnTo>
                    <a:pt x="3806" y="1303"/>
                  </a:lnTo>
                  <a:lnTo>
                    <a:pt x="3738" y="1301"/>
                  </a:lnTo>
                  <a:lnTo>
                    <a:pt x="3668" y="1296"/>
                  </a:lnTo>
                  <a:lnTo>
                    <a:pt x="3598" y="1290"/>
                  </a:lnTo>
                  <a:lnTo>
                    <a:pt x="3524" y="1280"/>
                  </a:lnTo>
                  <a:lnTo>
                    <a:pt x="3449" y="1267"/>
                  </a:lnTo>
                  <a:lnTo>
                    <a:pt x="3371" y="1253"/>
                  </a:lnTo>
                  <a:lnTo>
                    <a:pt x="3292" y="1233"/>
                  </a:lnTo>
                  <a:lnTo>
                    <a:pt x="3212" y="1212"/>
                  </a:lnTo>
                  <a:lnTo>
                    <a:pt x="3212" y="1212"/>
                  </a:lnTo>
                  <a:lnTo>
                    <a:pt x="3049" y="1167"/>
                  </a:lnTo>
                  <a:lnTo>
                    <a:pt x="2894" y="1129"/>
                  </a:lnTo>
                  <a:lnTo>
                    <a:pt x="2742" y="1091"/>
                  </a:lnTo>
                  <a:lnTo>
                    <a:pt x="2598" y="1059"/>
                  </a:lnTo>
                  <a:lnTo>
                    <a:pt x="2458" y="1032"/>
                  </a:lnTo>
                  <a:lnTo>
                    <a:pt x="2323" y="1007"/>
                  </a:lnTo>
                  <a:lnTo>
                    <a:pt x="2194" y="986"/>
                  </a:lnTo>
                  <a:lnTo>
                    <a:pt x="2069" y="970"/>
                  </a:lnTo>
                  <a:lnTo>
                    <a:pt x="1948" y="957"/>
                  </a:lnTo>
                  <a:lnTo>
                    <a:pt x="1833" y="948"/>
                  </a:lnTo>
                  <a:lnTo>
                    <a:pt x="1720" y="943"/>
                  </a:lnTo>
                  <a:lnTo>
                    <a:pt x="1612" y="941"/>
                  </a:lnTo>
                  <a:lnTo>
                    <a:pt x="1508" y="943"/>
                  </a:lnTo>
                  <a:lnTo>
                    <a:pt x="1408" y="948"/>
                  </a:lnTo>
                  <a:lnTo>
                    <a:pt x="1311" y="957"/>
                  </a:lnTo>
                  <a:lnTo>
                    <a:pt x="1216" y="969"/>
                  </a:lnTo>
                  <a:lnTo>
                    <a:pt x="1171" y="977"/>
                  </a:lnTo>
                  <a:lnTo>
                    <a:pt x="1126" y="985"/>
                  </a:lnTo>
                  <a:lnTo>
                    <a:pt x="1082" y="994"/>
                  </a:lnTo>
                  <a:lnTo>
                    <a:pt x="1037" y="1004"/>
                  </a:lnTo>
                  <a:lnTo>
                    <a:pt x="994" y="1015"/>
                  </a:lnTo>
                  <a:lnTo>
                    <a:pt x="953" y="1027"/>
                  </a:lnTo>
                  <a:lnTo>
                    <a:pt x="911" y="1040"/>
                  </a:lnTo>
                  <a:lnTo>
                    <a:pt x="869" y="1053"/>
                  </a:lnTo>
                  <a:lnTo>
                    <a:pt x="829" y="1067"/>
                  </a:lnTo>
                  <a:lnTo>
                    <a:pt x="789" y="1082"/>
                  </a:lnTo>
                  <a:lnTo>
                    <a:pt x="711" y="1114"/>
                  </a:lnTo>
                  <a:lnTo>
                    <a:pt x="635" y="1150"/>
                  </a:lnTo>
                  <a:lnTo>
                    <a:pt x="560" y="1188"/>
                  </a:lnTo>
                  <a:lnTo>
                    <a:pt x="486" y="1230"/>
                  </a:lnTo>
                  <a:lnTo>
                    <a:pt x="414" y="1275"/>
                  </a:lnTo>
                  <a:lnTo>
                    <a:pt x="343" y="1324"/>
                  </a:lnTo>
                  <a:lnTo>
                    <a:pt x="274" y="1374"/>
                  </a:lnTo>
                  <a:lnTo>
                    <a:pt x="204" y="1429"/>
                  </a:lnTo>
                  <a:lnTo>
                    <a:pt x="136" y="1485"/>
                  </a:lnTo>
                  <a:lnTo>
                    <a:pt x="68" y="1545"/>
                  </a:lnTo>
                  <a:lnTo>
                    <a:pt x="0" y="160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760882" name="Freeform 50"/>
            <p:cNvSpPr>
              <a:spLocks/>
            </p:cNvSpPr>
            <p:nvPr userDrawn="1"/>
          </p:nvSpPr>
          <p:spPr bwMode="auto">
            <a:xfrm>
              <a:off x="1317" y="854"/>
              <a:ext cx="5265" cy="860"/>
            </a:xfrm>
            <a:custGeom>
              <a:avLst/>
              <a:gdLst/>
              <a:ahLst/>
              <a:cxnLst>
                <a:cxn ang="0">
                  <a:pos x="5265" y="0"/>
                </a:cxn>
                <a:cxn ang="0">
                  <a:pos x="5249" y="73"/>
                </a:cxn>
                <a:cxn ang="0">
                  <a:pos x="5226" y="155"/>
                </a:cxn>
                <a:cxn ang="0">
                  <a:pos x="5191" y="262"/>
                </a:cxn>
                <a:cxn ang="0">
                  <a:pos x="5142" y="385"/>
                </a:cxn>
                <a:cxn ang="0">
                  <a:pos x="5078" y="520"/>
                </a:cxn>
                <a:cxn ang="0">
                  <a:pos x="5019" y="625"/>
                </a:cxn>
                <a:cxn ang="0">
                  <a:pos x="4974" y="696"/>
                </a:cxn>
                <a:cxn ang="0">
                  <a:pos x="4923" y="767"/>
                </a:cxn>
                <a:cxn ang="0">
                  <a:pos x="4869" y="838"/>
                </a:cxn>
                <a:cxn ang="0">
                  <a:pos x="4808" y="906"/>
                </a:cxn>
                <a:cxn ang="0">
                  <a:pos x="4741" y="971"/>
                </a:cxn>
                <a:cxn ang="0">
                  <a:pos x="4670" y="1034"/>
                </a:cxn>
                <a:cxn ang="0">
                  <a:pos x="4593" y="1093"/>
                </a:cxn>
                <a:cxn ang="0">
                  <a:pos x="4509" y="1147"/>
                </a:cxn>
                <a:cxn ang="0">
                  <a:pos x="4419" y="1195"/>
                </a:cxn>
                <a:cxn ang="0">
                  <a:pos x="4322" y="1239"/>
                </a:cxn>
                <a:cxn ang="0">
                  <a:pos x="4218" y="1274"/>
                </a:cxn>
                <a:cxn ang="0">
                  <a:pos x="4108" y="1303"/>
                </a:cxn>
                <a:cxn ang="0">
                  <a:pos x="3990" y="1324"/>
                </a:cxn>
                <a:cxn ang="0">
                  <a:pos x="3865" y="1336"/>
                </a:cxn>
                <a:cxn ang="0">
                  <a:pos x="3732" y="1337"/>
                </a:cxn>
                <a:cxn ang="0">
                  <a:pos x="3591" y="1329"/>
                </a:cxn>
                <a:cxn ang="0">
                  <a:pos x="3443" y="1311"/>
                </a:cxn>
                <a:cxn ang="0">
                  <a:pos x="3286" y="1279"/>
                </a:cxn>
                <a:cxn ang="0">
                  <a:pos x="3204" y="1260"/>
                </a:cxn>
                <a:cxn ang="0">
                  <a:pos x="2885" y="1181"/>
                </a:cxn>
                <a:cxn ang="0">
                  <a:pos x="2588" y="1119"/>
                </a:cxn>
                <a:cxn ang="0">
                  <a:pos x="2313" y="1071"/>
                </a:cxn>
                <a:cxn ang="0">
                  <a:pos x="2059" y="1039"/>
                </a:cxn>
                <a:cxn ang="0">
                  <a:pos x="1821" y="1022"/>
                </a:cxn>
                <a:cxn ang="0">
                  <a:pos x="1602" y="1019"/>
                </a:cxn>
                <a:cxn ang="0">
                  <a:pos x="1396" y="1031"/>
                </a:cxn>
                <a:cxn ang="0">
                  <a:pos x="1252" y="1048"/>
                </a:cxn>
                <a:cxn ang="0">
                  <a:pos x="1160" y="1064"/>
                </a:cxn>
                <a:cxn ang="0">
                  <a:pos x="1071" y="1084"/>
                </a:cxn>
                <a:cxn ang="0">
                  <a:pos x="985" y="1106"/>
                </a:cxn>
                <a:cxn ang="0">
                  <a:pos x="901" y="1132"/>
                </a:cxn>
                <a:cxn ang="0">
                  <a:pos x="820" y="1163"/>
                </a:cxn>
                <a:cxn ang="0">
                  <a:pos x="702" y="1213"/>
                </a:cxn>
                <a:cxn ang="0">
                  <a:pos x="552" y="1290"/>
                </a:cxn>
                <a:cxn ang="0">
                  <a:pos x="408" y="1381"/>
                </a:cxn>
                <a:cxn ang="0">
                  <a:pos x="269" y="1483"/>
                </a:cxn>
                <a:cxn ang="0">
                  <a:pos x="133" y="1596"/>
                </a:cxn>
                <a:cxn ang="0">
                  <a:pos x="0" y="1722"/>
                </a:cxn>
              </a:cxnLst>
              <a:rect l="0" t="0" r="r" b="b"/>
              <a:pathLst>
                <a:path w="5265" h="1722">
                  <a:moveTo>
                    <a:pt x="5265" y="0"/>
                  </a:moveTo>
                  <a:lnTo>
                    <a:pt x="5265" y="0"/>
                  </a:lnTo>
                  <a:lnTo>
                    <a:pt x="5262" y="20"/>
                  </a:lnTo>
                  <a:lnTo>
                    <a:pt x="5249" y="73"/>
                  </a:lnTo>
                  <a:lnTo>
                    <a:pt x="5238" y="112"/>
                  </a:lnTo>
                  <a:lnTo>
                    <a:pt x="5226" y="155"/>
                  </a:lnTo>
                  <a:lnTo>
                    <a:pt x="5210" y="205"/>
                  </a:lnTo>
                  <a:lnTo>
                    <a:pt x="5191" y="262"/>
                  </a:lnTo>
                  <a:lnTo>
                    <a:pt x="5169" y="322"/>
                  </a:lnTo>
                  <a:lnTo>
                    <a:pt x="5142" y="385"/>
                  </a:lnTo>
                  <a:lnTo>
                    <a:pt x="5113" y="451"/>
                  </a:lnTo>
                  <a:lnTo>
                    <a:pt x="5078" y="520"/>
                  </a:lnTo>
                  <a:lnTo>
                    <a:pt x="5040" y="590"/>
                  </a:lnTo>
                  <a:lnTo>
                    <a:pt x="5019" y="625"/>
                  </a:lnTo>
                  <a:lnTo>
                    <a:pt x="4997" y="661"/>
                  </a:lnTo>
                  <a:lnTo>
                    <a:pt x="4974" y="696"/>
                  </a:lnTo>
                  <a:lnTo>
                    <a:pt x="4949" y="732"/>
                  </a:lnTo>
                  <a:lnTo>
                    <a:pt x="4923" y="767"/>
                  </a:lnTo>
                  <a:lnTo>
                    <a:pt x="4897" y="803"/>
                  </a:lnTo>
                  <a:lnTo>
                    <a:pt x="4869" y="838"/>
                  </a:lnTo>
                  <a:lnTo>
                    <a:pt x="4838" y="872"/>
                  </a:lnTo>
                  <a:lnTo>
                    <a:pt x="4808" y="906"/>
                  </a:lnTo>
                  <a:lnTo>
                    <a:pt x="4776" y="938"/>
                  </a:lnTo>
                  <a:lnTo>
                    <a:pt x="4741" y="971"/>
                  </a:lnTo>
                  <a:lnTo>
                    <a:pt x="4706" y="1003"/>
                  </a:lnTo>
                  <a:lnTo>
                    <a:pt x="4670" y="1034"/>
                  </a:lnTo>
                  <a:lnTo>
                    <a:pt x="4631" y="1064"/>
                  </a:lnTo>
                  <a:lnTo>
                    <a:pt x="4593" y="1093"/>
                  </a:lnTo>
                  <a:lnTo>
                    <a:pt x="4551" y="1121"/>
                  </a:lnTo>
                  <a:lnTo>
                    <a:pt x="4509" y="1147"/>
                  </a:lnTo>
                  <a:lnTo>
                    <a:pt x="4465" y="1173"/>
                  </a:lnTo>
                  <a:lnTo>
                    <a:pt x="4419" y="1195"/>
                  </a:lnTo>
                  <a:lnTo>
                    <a:pt x="4370" y="1218"/>
                  </a:lnTo>
                  <a:lnTo>
                    <a:pt x="4322" y="1239"/>
                  </a:lnTo>
                  <a:lnTo>
                    <a:pt x="4270" y="1258"/>
                  </a:lnTo>
                  <a:lnTo>
                    <a:pt x="4218" y="1274"/>
                  </a:lnTo>
                  <a:lnTo>
                    <a:pt x="4163" y="1290"/>
                  </a:lnTo>
                  <a:lnTo>
                    <a:pt x="4108" y="1303"/>
                  </a:lnTo>
                  <a:lnTo>
                    <a:pt x="4050" y="1315"/>
                  </a:lnTo>
                  <a:lnTo>
                    <a:pt x="3990" y="1324"/>
                  </a:lnTo>
                  <a:lnTo>
                    <a:pt x="3929" y="1331"/>
                  </a:lnTo>
                  <a:lnTo>
                    <a:pt x="3865" y="1336"/>
                  </a:lnTo>
                  <a:lnTo>
                    <a:pt x="3800" y="1337"/>
                  </a:lnTo>
                  <a:lnTo>
                    <a:pt x="3732" y="1337"/>
                  </a:lnTo>
                  <a:lnTo>
                    <a:pt x="3662" y="1336"/>
                  </a:lnTo>
                  <a:lnTo>
                    <a:pt x="3591" y="1329"/>
                  </a:lnTo>
                  <a:lnTo>
                    <a:pt x="3518" y="1321"/>
                  </a:lnTo>
                  <a:lnTo>
                    <a:pt x="3443" y="1311"/>
                  </a:lnTo>
                  <a:lnTo>
                    <a:pt x="3365" y="1297"/>
                  </a:lnTo>
                  <a:lnTo>
                    <a:pt x="3286" y="1279"/>
                  </a:lnTo>
                  <a:lnTo>
                    <a:pt x="3204" y="1260"/>
                  </a:lnTo>
                  <a:lnTo>
                    <a:pt x="3204" y="1260"/>
                  </a:lnTo>
                  <a:lnTo>
                    <a:pt x="3042" y="1219"/>
                  </a:lnTo>
                  <a:lnTo>
                    <a:pt x="2885" y="1181"/>
                  </a:lnTo>
                  <a:lnTo>
                    <a:pt x="2733" y="1148"/>
                  </a:lnTo>
                  <a:lnTo>
                    <a:pt x="2588" y="1119"/>
                  </a:lnTo>
                  <a:lnTo>
                    <a:pt x="2447" y="1093"/>
                  </a:lnTo>
                  <a:lnTo>
                    <a:pt x="2313" y="1071"/>
                  </a:lnTo>
                  <a:lnTo>
                    <a:pt x="2184" y="1053"/>
                  </a:lnTo>
                  <a:lnTo>
                    <a:pt x="2059" y="1039"/>
                  </a:lnTo>
                  <a:lnTo>
                    <a:pt x="1938" y="1029"/>
                  </a:lnTo>
                  <a:lnTo>
                    <a:pt x="1821" y="1022"/>
                  </a:lnTo>
                  <a:lnTo>
                    <a:pt x="1709" y="1019"/>
                  </a:lnTo>
                  <a:lnTo>
                    <a:pt x="1602" y="1019"/>
                  </a:lnTo>
                  <a:lnTo>
                    <a:pt x="1498" y="1024"/>
                  </a:lnTo>
                  <a:lnTo>
                    <a:pt x="1396" y="1031"/>
                  </a:lnTo>
                  <a:lnTo>
                    <a:pt x="1299" y="1042"/>
                  </a:lnTo>
                  <a:lnTo>
                    <a:pt x="1252" y="1048"/>
                  </a:lnTo>
                  <a:lnTo>
                    <a:pt x="1206" y="1056"/>
                  </a:lnTo>
                  <a:lnTo>
                    <a:pt x="1160" y="1064"/>
                  </a:lnTo>
                  <a:lnTo>
                    <a:pt x="1116" y="1074"/>
                  </a:lnTo>
                  <a:lnTo>
                    <a:pt x="1071" y="1084"/>
                  </a:lnTo>
                  <a:lnTo>
                    <a:pt x="1027" y="1095"/>
                  </a:lnTo>
                  <a:lnTo>
                    <a:pt x="985" y="1106"/>
                  </a:lnTo>
                  <a:lnTo>
                    <a:pt x="942" y="1119"/>
                  </a:lnTo>
                  <a:lnTo>
                    <a:pt x="901" y="1132"/>
                  </a:lnTo>
                  <a:lnTo>
                    <a:pt x="860" y="1147"/>
                  </a:lnTo>
                  <a:lnTo>
                    <a:pt x="820" y="1163"/>
                  </a:lnTo>
                  <a:lnTo>
                    <a:pt x="780" y="1177"/>
                  </a:lnTo>
                  <a:lnTo>
                    <a:pt x="702" y="1213"/>
                  </a:lnTo>
                  <a:lnTo>
                    <a:pt x="626" y="1250"/>
                  </a:lnTo>
                  <a:lnTo>
                    <a:pt x="552" y="1290"/>
                  </a:lnTo>
                  <a:lnTo>
                    <a:pt x="479" y="1334"/>
                  </a:lnTo>
                  <a:lnTo>
                    <a:pt x="408" y="1381"/>
                  </a:lnTo>
                  <a:lnTo>
                    <a:pt x="338" y="1429"/>
                  </a:lnTo>
                  <a:lnTo>
                    <a:pt x="269" y="1483"/>
                  </a:lnTo>
                  <a:lnTo>
                    <a:pt x="201" y="1538"/>
                  </a:lnTo>
                  <a:lnTo>
                    <a:pt x="133" y="1596"/>
                  </a:lnTo>
                  <a:lnTo>
                    <a:pt x="66" y="1657"/>
                  </a:lnTo>
                  <a:lnTo>
                    <a:pt x="0" y="172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760883" name="Freeform 51"/>
            <p:cNvSpPr>
              <a:spLocks/>
            </p:cNvSpPr>
            <p:nvPr userDrawn="1"/>
          </p:nvSpPr>
          <p:spPr bwMode="auto">
            <a:xfrm>
              <a:off x="1361" y="825"/>
              <a:ext cx="5239" cy="918"/>
            </a:xfrm>
            <a:custGeom>
              <a:avLst/>
              <a:gdLst/>
              <a:ahLst/>
              <a:cxnLst>
                <a:cxn ang="0">
                  <a:pos x="5239" y="0"/>
                </a:cxn>
                <a:cxn ang="0">
                  <a:pos x="5223" y="74"/>
                </a:cxn>
                <a:cxn ang="0">
                  <a:pos x="5202" y="158"/>
                </a:cxn>
                <a:cxn ang="0">
                  <a:pos x="5169" y="265"/>
                </a:cxn>
                <a:cxn ang="0">
                  <a:pos x="5122" y="389"/>
                </a:cxn>
                <a:cxn ang="0">
                  <a:pos x="5061" y="527"/>
                </a:cxn>
                <a:cxn ang="0">
                  <a:pos x="5003" y="635"/>
                </a:cxn>
                <a:cxn ang="0">
                  <a:pos x="4958" y="706"/>
                </a:cxn>
                <a:cxn ang="0">
                  <a:pos x="4909" y="778"/>
                </a:cxn>
                <a:cxn ang="0">
                  <a:pos x="4855" y="850"/>
                </a:cxn>
                <a:cxn ang="0">
                  <a:pos x="4796" y="921"/>
                </a:cxn>
                <a:cxn ang="0">
                  <a:pos x="4730" y="987"/>
                </a:cxn>
                <a:cxn ang="0">
                  <a:pos x="4660" y="1051"/>
                </a:cxn>
                <a:cxn ang="0">
                  <a:pos x="4583" y="1113"/>
                </a:cxn>
                <a:cxn ang="0">
                  <a:pos x="4500" y="1168"/>
                </a:cxn>
                <a:cxn ang="0">
                  <a:pos x="4411" y="1219"/>
                </a:cxn>
                <a:cxn ang="0">
                  <a:pos x="4315" y="1265"/>
                </a:cxn>
                <a:cxn ang="0">
                  <a:pos x="4211" y="1303"/>
                </a:cxn>
                <a:cxn ang="0">
                  <a:pos x="4101" y="1334"/>
                </a:cxn>
                <a:cxn ang="0">
                  <a:pos x="3985" y="1357"/>
                </a:cxn>
                <a:cxn ang="0">
                  <a:pos x="3860" y="1371"/>
                </a:cxn>
                <a:cxn ang="0">
                  <a:pos x="3727" y="1376"/>
                </a:cxn>
                <a:cxn ang="0">
                  <a:pos x="3585" y="1371"/>
                </a:cxn>
                <a:cxn ang="0">
                  <a:pos x="3436" y="1355"/>
                </a:cxn>
                <a:cxn ang="0">
                  <a:pos x="3279" y="1326"/>
                </a:cxn>
                <a:cxn ang="0">
                  <a:pos x="3198" y="1308"/>
                </a:cxn>
                <a:cxn ang="0">
                  <a:pos x="2877" y="1235"/>
                </a:cxn>
                <a:cxn ang="0">
                  <a:pos x="2580" y="1179"/>
                </a:cxn>
                <a:cxn ang="0">
                  <a:pos x="2303" y="1137"/>
                </a:cxn>
                <a:cxn ang="0">
                  <a:pos x="2048" y="1109"/>
                </a:cxn>
                <a:cxn ang="0">
                  <a:pos x="1811" y="1097"/>
                </a:cxn>
                <a:cxn ang="0">
                  <a:pos x="1591" y="1100"/>
                </a:cxn>
                <a:cxn ang="0">
                  <a:pos x="1387" y="1114"/>
                </a:cxn>
                <a:cxn ang="0">
                  <a:pos x="1243" y="1135"/>
                </a:cxn>
                <a:cxn ang="0">
                  <a:pos x="1151" y="1153"/>
                </a:cxn>
                <a:cxn ang="0">
                  <a:pos x="1062" y="1174"/>
                </a:cxn>
                <a:cxn ang="0">
                  <a:pos x="976" y="1200"/>
                </a:cxn>
                <a:cxn ang="0">
                  <a:pos x="893" y="1227"/>
                </a:cxn>
                <a:cxn ang="0">
                  <a:pos x="812" y="1258"/>
                </a:cxn>
                <a:cxn ang="0">
                  <a:pos x="696" y="1311"/>
                </a:cxn>
                <a:cxn ang="0">
                  <a:pos x="546" y="1392"/>
                </a:cxn>
                <a:cxn ang="0">
                  <a:pos x="404" y="1486"/>
                </a:cxn>
                <a:cxn ang="0">
                  <a:pos x="267" y="1591"/>
                </a:cxn>
                <a:cxn ang="0">
                  <a:pos x="132" y="1709"/>
                </a:cxn>
                <a:cxn ang="0">
                  <a:pos x="0" y="1836"/>
                </a:cxn>
              </a:cxnLst>
              <a:rect l="0" t="0" r="r" b="b"/>
              <a:pathLst>
                <a:path w="5239" h="1836">
                  <a:moveTo>
                    <a:pt x="5239" y="0"/>
                  </a:moveTo>
                  <a:lnTo>
                    <a:pt x="5239" y="0"/>
                  </a:lnTo>
                  <a:lnTo>
                    <a:pt x="5236" y="20"/>
                  </a:lnTo>
                  <a:lnTo>
                    <a:pt x="5223" y="74"/>
                  </a:lnTo>
                  <a:lnTo>
                    <a:pt x="5215" y="113"/>
                  </a:lnTo>
                  <a:lnTo>
                    <a:pt x="5202" y="158"/>
                  </a:lnTo>
                  <a:lnTo>
                    <a:pt x="5187" y="209"/>
                  </a:lnTo>
                  <a:lnTo>
                    <a:pt x="5169" y="265"/>
                  </a:lnTo>
                  <a:lnTo>
                    <a:pt x="5148" y="325"/>
                  </a:lnTo>
                  <a:lnTo>
                    <a:pt x="5122" y="389"/>
                  </a:lnTo>
                  <a:lnTo>
                    <a:pt x="5093" y="457"/>
                  </a:lnTo>
                  <a:lnTo>
                    <a:pt x="5061" y="527"/>
                  </a:lnTo>
                  <a:lnTo>
                    <a:pt x="5023" y="598"/>
                  </a:lnTo>
                  <a:lnTo>
                    <a:pt x="5003" y="635"/>
                  </a:lnTo>
                  <a:lnTo>
                    <a:pt x="4982" y="670"/>
                  </a:lnTo>
                  <a:lnTo>
                    <a:pt x="4958" y="706"/>
                  </a:lnTo>
                  <a:lnTo>
                    <a:pt x="4934" y="743"/>
                  </a:lnTo>
                  <a:lnTo>
                    <a:pt x="4909" y="778"/>
                  </a:lnTo>
                  <a:lnTo>
                    <a:pt x="4883" y="814"/>
                  </a:lnTo>
                  <a:lnTo>
                    <a:pt x="4855" y="850"/>
                  </a:lnTo>
                  <a:lnTo>
                    <a:pt x="4826" y="885"/>
                  </a:lnTo>
                  <a:lnTo>
                    <a:pt x="4796" y="921"/>
                  </a:lnTo>
                  <a:lnTo>
                    <a:pt x="4764" y="954"/>
                  </a:lnTo>
                  <a:lnTo>
                    <a:pt x="4730" y="987"/>
                  </a:lnTo>
                  <a:lnTo>
                    <a:pt x="4696" y="1019"/>
                  </a:lnTo>
                  <a:lnTo>
                    <a:pt x="4660" y="1051"/>
                  </a:lnTo>
                  <a:lnTo>
                    <a:pt x="4622" y="1082"/>
                  </a:lnTo>
                  <a:lnTo>
                    <a:pt x="4583" y="1113"/>
                  </a:lnTo>
                  <a:lnTo>
                    <a:pt x="4543" y="1140"/>
                  </a:lnTo>
                  <a:lnTo>
                    <a:pt x="4500" y="1168"/>
                  </a:lnTo>
                  <a:lnTo>
                    <a:pt x="4457" y="1195"/>
                  </a:lnTo>
                  <a:lnTo>
                    <a:pt x="4411" y="1219"/>
                  </a:lnTo>
                  <a:lnTo>
                    <a:pt x="4364" y="1242"/>
                  </a:lnTo>
                  <a:lnTo>
                    <a:pt x="4315" y="1265"/>
                  </a:lnTo>
                  <a:lnTo>
                    <a:pt x="4264" y="1284"/>
                  </a:lnTo>
                  <a:lnTo>
                    <a:pt x="4211" y="1303"/>
                  </a:lnTo>
                  <a:lnTo>
                    <a:pt x="4157" y="1319"/>
                  </a:lnTo>
                  <a:lnTo>
                    <a:pt x="4101" y="1334"/>
                  </a:lnTo>
                  <a:lnTo>
                    <a:pt x="4043" y="1347"/>
                  </a:lnTo>
                  <a:lnTo>
                    <a:pt x="3985" y="1357"/>
                  </a:lnTo>
                  <a:lnTo>
                    <a:pt x="3922" y="1365"/>
                  </a:lnTo>
                  <a:lnTo>
                    <a:pt x="3860" y="1371"/>
                  </a:lnTo>
                  <a:lnTo>
                    <a:pt x="3793" y="1374"/>
                  </a:lnTo>
                  <a:lnTo>
                    <a:pt x="3727" y="1376"/>
                  </a:lnTo>
                  <a:lnTo>
                    <a:pt x="3657" y="1374"/>
                  </a:lnTo>
                  <a:lnTo>
                    <a:pt x="3585" y="1371"/>
                  </a:lnTo>
                  <a:lnTo>
                    <a:pt x="3513" y="1365"/>
                  </a:lnTo>
                  <a:lnTo>
                    <a:pt x="3436" y="1355"/>
                  </a:lnTo>
                  <a:lnTo>
                    <a:pt x="3359" y="1342"/>
                  </a:lnTo>
                  <a:lnTo>
                    <a:pt x="3279" y="1326"/>
                  </a:lnTo>
                  <a:lnTo>
                    <a:pt x="3198" y="1308"/>
                  </a:lnTo>
                  <a:lnTo>
                    <a:pt x="3198" y="1308"/>
                  </a:lnTo>
                  <a:lnTo>
                    <a:pt x="3034" y="1269"/>
                  </a:lnTo>
                  <a:lnTo>
                    <a:pt x="2877" y="1235"/>
                  </a:lnTo>
                  <a:lnTo>
                    <a:pt x="2726" y="1205"/>
                  </a:lnTo>
                  <a:lnTo>
                    <a:pt x="2580" y="1179"/>
                  </a:lnTo>
                  <a:lnTo>
                    <a:pt x="2439" y="1156"/>
                  </a:lnTo>
                  <a:lnTo>
                    <a:pt x="2303" y="1137"/>
                  </a:lnTo>
                  <a:lnTo>
                    <a:pt x="2174" y="1121"/>
                  </a:lnTo>
                  <a:lnTo>
                    <a:pt x="2048" y="1109"/>
                  </a:lnTo>
                  <a:lnTo>
                    <a:pt x="1927" y="1101"/>
                  </a:lnTo>
                  <a:lnTo>
                    <a:pt x="1811" y="1097"/>
                  </a:lnTo>
                  <a:lnTo>
                    <a:pt x="1699" y="1097"/>
                  </a:lnTo>
                  <a:lnTo>
                    <a:pt x="1591" y="1100"/>
                  </a:lnTo>
                  <a:lnTo>
                    <a:pt x="1487" y="1105"/>
                  </a:lnTo>
                  <a:lnTo>
                    <a:pt x="1387" y="1114"/>
                  </a:lnTo>
                  <a:lnTo>
                    <a:pt x="1290" y="1127"/>
                  </a:lnTo>
                  <a:lnTo>
                    <a:pt x="1243" y="1135"/>
                  </a:lnTo>
                  <a:lnTo>
                    <a:pt x="1197" y="1143"/>
                  </a:lnTo>
                  <a:lnTo>
                    <a:pt x="1151" y="1153"/>
                  </a:lnTo>
                  <a:lnTo>
                    <a:pt x="1107" y="1164"/>
                  </a:lnTo>
                  <a:lnTo>
                    <a:pt x="1062" y="1174"/>
                  </a:lnTo>
                  <a:lnTo>
                    <a:pt x="1019" y="1187"/>
                  </a:lnTo>
                  <a:lnTo>
                    <a:pt x="976" y="1200"/>
                  </a:lnTo>
                  <a:lnTo>
                    <a:pt x="934" y="1213"/>
                  </a:lnTo>
                  <a:lnTo>
                    <a:pt x="893" y="1227"/>
                  </a:lnTo>
                  <a:lnTo>
                    <a:pt x="853" y="1242"/>
                  </a:lnTo>
                  <a:lnTo>
                    <a:pt x="812" y="1258"/>
                  </a:lnTo>
                  <a:lnTo>
                    <a:pt x="772" y="1276"/>
                  </a:lnTo>
                  <a:lnTo>
                    <a:pt x="696" y="1311"/>
                  </a:lnTo>
                  <a:lnTo>
                    <a:pt x="619" y="1350"/>
                  </a:lnTo>
                  <a:lnTo>
                    <a:pt x="546" y="1392"/>
                  </a:lnTo>
                  <a:lnTo>
                    <a:pt x="473" y="1437"/>
                  </a:lnTo>
                  <a:lnTo>
                    <a:pt x="404" y="1486"/>
                  </a:lnTo>
                  <a:lnTo>
                    <a:pt x="335" y="1537"/>
                  </a:lnTo>
                  <a:lnTo>
                    <a:pt x="267" y="1591"/>
                  </a:lnTo>
                  <a:lnTo>
                    <a:pt x="199" y="1649"/>
                  </a:lnTo>
                  <a:lnTo>
                    <a:pt x="132" y="1709"/>
                  </a:lnTo>
                  <a:lnTo>
                    <a:pt x="67" y="1772"/>
                  </a:lnTo>
                  <a:lnTo>
                    <a:pt x="0" y="183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760884" name="Freeform 52"/>
            <p:cNvSpPr>
              <a:spLocks/>
            </p:cNvSpPr>
            <p:nvPr userDrawn="1"/>
          </p:nvSpPr>
          <p:spPr bwMode="auto">
            <a:xfrm>
              <a:off x="1407" y="796"/>
              <a:ext cx="5211" cy="976"/>
            </a:xfrm>
            <a:custGeom>
              <a:avLst/>
              <a:gdLst/>
              <a:ahLst/>
              <a:cxnLst>
                <a:cxn ang="0">
                  <a:pos x="5211" y="0"/>
                </a:cxn>
                <a:cxn ang="0">
                  <a:pos x="5197" y="76"/>
                </a:cxn>
                <a:cxn ang="0">
                  <a:pos x="5176" y="160"/>
                </a:cxn>
                <a:cxn ang="0">
                  <a:pos x="5144" y="268"/>
                </a:cxn>
                <a:cxn ang="0">
                  <a:pos x="5100" y="394"/>
                </a:cxn>
                <a:cxn ang="0">
                  <a:pos x="5040" y="533"/>
                </a:cxn>
                <a:cxn ang="0">
                  <a:pos x="4983" y="643"/>
                </a:cxn>
                <a:cxn ang="0">
                  <a:pos x="4940" y="715"/>
                </a:cxn>
                <a:cxn ang="0">
                  <a:pos x="4893" y="790"/>
                </a:cxn>
                <a:cxn ang="0">
                  <a:pos x="4839" y="862"/>
                </a:cxn>
                <a:cxn ang="0">
                  <a:pos x="4780" y="933"/>
                </a:cxn>
                <a:cxn ang="0">
                  <a:pos x="4716" y="1003"/>
                </a:cxn>
                <a:cxn ang="0">
                  <a:pos x="4647" y="1069"/>
                </a:cxn>
                <a:cxn ang="0">
                  <a:pos x="4571" y="1130"/>
                </a:cxn>
                <a:cxn ang="0">
                  <a:pos x="4489" y="1188"/>
                </a:cxn>
                <a:cxn ang="0">
                  <a:pos x="4400" y="1242"/>
                </a:cxn>
                <a:cxn ang="0">
                  <a:pos x="4305" y="1289"/>
                </a:cxn>
                <a:cxn ang="0">
                  <a:pos x="4203" y="1331"/>
                </a:cxn>
                <a:cxn ang="0">
                  <a:pos x="4093" y="1363"/>
                </a:cxn>
                <a:cxn ang="0">
                  <a:pos x="3976" y="1389"/>
                </a:cxn>
                <a:cxn ang="0">
                  <a:pos x="3851" y="1406"/>
                </a:cxn>
                <a:cxn ang="0">
                  <a:pos x="3718" y="1413"/>
                </a:cxn>
                <a:cxn ang="0">
                  <a:pos x="3578" y="1411"/>
                </a:cxn>
                <a:cxn ang="0">
                  <a:pos x="3428" y="1398"/>
                </a:cxn>
                <a:cxn ang="0">
                  <a:pos x="3271" y="1373"/>
                </a:cxn>
                <a:cxn ang="0">
                  <a:pos x="3188" y="1356"/>
                </a:cxn>
                <a:cxn ang="0">
                  <a:pos x="2867" y="1290"/>
                </a:cxn>
                <a:cxn ang="0">
                  <a:pos x="2568" y="1239"/>
                </a:cxn>
                <a:cxn ang="0">
                  <a:pos x="2292" y="1203"/>
                </a:cxn>
                <a:cxn ang="0">
                  <a:pos x="2037" y="1180"/>
                </a:cxn>
                <a:cxn ang="0">
                  <a:pos x="1799" y="1172"/>
                </a:cxn>
                <a:cxn ang="0">
                  <a:pos x="1580" y="1179"/>
                </a:cxn>
                <a:cxn ang="0">
                  <a:pos x="1376" y="1198"/>
                </a:cxn>
                <a:cxn ang="0">
                  <a:pos x="1231" y="1222"/>
                </a:cxn>
                <a:cxn ang="0">
                  <a:pos x="1140" y="1242"/>
                </a:cxn>
                <a:cxn ang="0">
                  <a:pos x="1052" y="1266"/>
                </a:cxn>
                <a:cxn ang="0">
                  <a:pos x="966" y="1292"/>
                </a:cxn>
                <a:cxn ang="0">
                  <a:pos x="883" y="1323"/>
                </a:cxn>
                <a:cxn ang="0">
                  <a:pos x="802" y="1355"/>
                </a:cxn>
                <a:cxn ang="0">
                  <a:pos x="687" y="1410"/>
                </a:cxn>
                <a:cxn ang="0">
                  <a:pos x="539" y="1495"/>
                </a:cxn>
                <a:cxn ang="0">
                  <a:pos x="398" y="1592"/>
                </a:cxn>
                <a:cxn ang="0">
                  <a:pos x="262" y="1700"/>
                </a:cxn>
                <a:cxn ang="0">
                  <a:pos x="130" y="1821"/>
                </a:cxn>
                <a:cxn ang="0">
                  <a:pos x="0" y="1952"/>
                </a:cxn>
              </a:cxnLst>
              <a:rect l="0" t="0" r="r" b="b"/>
              <a:pathLst>
                <a:path w="5211" h="1952">
                  <a:moveTo>
                    <a:pt x="5211" y="0"/>
                  </a:moveTo>
                  <a:lnTo>
                    <a:pt x="5211" y="0"/>
                  </a:lnTo>
                  <a:lnTo>
                    <a:pt x="5206" y="21"/>
                  </a:lnTo>
                  <a:lnTo>
                    <a:pt x="5197" y="76"/>
                  </a:lnTo>
                  <a:lnTo>
                    <a:pt x="5187" y="115"/>
                  </a:lnTo>
                  <a:lnTo>
                    <a:pt x="5176" y="160"/>
                  </a:lnTo>
                  <a:lnTo>
                    <a:pt x="5162" y="212"/>
                  </a:lnTo>
                  <a:lnTo>
                    <a:pt x="5144" y="268"/>
                  </a:lnTo>
                  <a:lnTo>
                    <a:pt x="5123" y="329"/>
                  </a:lnTo>
                  <a:lnTo>
                    <a:pt x="5100" y="394"/>
                  </a:lnTo>
                  <a:lnTo>
                    <a:pt x="5072" y="463"/>
                  </a:lnTo>
                  <a:lnTo>
                    <a:pt x="5040" y="533"/>
                  </a:lnTo>
                  <a:lnTo>
                    <a:pt x="5004" y="606"/>
                  </a:lnTo>
                  <a:lnTo>
                    <a:pt x="4983" y="643"/>
                  </a:lnTo>
                  <a:lnTo>
                    <a:pt x="4962" y="680"/>
                  </a:lnTo>
                  <a:lnTo>
                    <a:pt x="4940" y="715"/>
                  </a:lnTo>
                  <a:lnTo>
                    <a:pt x="4916" y="753"/>
                  </a:lnTo>
                  <a:lnTo>
                    <a:pt x="4893" y="790"/>
                  </a:lnTo>
                  <a:lnTo>
                    <a:pt x="4866" y="827"/>
                  </a:lnTo>
                  <a:lnTo>
                    <a:pt x="4839" y="862"/>
                  </a:lnTo>
                  <a:lnTo>
                    <a:pt x="4811" y="898"/>
                  </a:lnTo>
                  <a:lnTo>
                    <a:pt x="4780" y="933"/>
                  </a:lnTo>
                  <a:lnTo>
                    <a:pt x="4750" y="969"/>
                  </a:lnTo>
                  <a:lnTo>
                    <a:pt x="4716" y="1003"/>
                  </a:lnTo>
                  <a:lnTo>
                    <a:pt x="4683" y="1037"/>
                  </a:lnTo>
                  <a:lnTo>
                    <a:pt x="4647" y="1069"/>
                  </a:lnTo>
                  <a:lnTo>
                    <a:pt x="4609" y="1100"/>
                  </a:lnTo>
                  <a:lnTo>
                    <a:pt x="4571" y="1130"/>
                  </a:lnTo>
                  <a:lnTo>
                    <a:pt x="4530" y="1161"/>
                  </a:lnTo>
                  <a:lnTo>
                    <a:pt x="4489" y="1188"/>
                  </a:lnTo>
                  <a:lnTo>
                    <a:pt x="4446" y="1216"/>
                  </a:lnTo>
                  <a:lnTo>
                    <a:pt x="4400" y="1242"/>
                  </a:lnTo>
                  <a:lnTo>
                    <a:pt x="4354" y="1266"/>
                  </a:lnTo>
                  <a:lnTo>
                    <a:pt x="4305" y="1289"/>
                  </a:lnTo>
                  <a:lnTo>
                    <a:pt x="4255" y="1311"/>
                  </a:lnTo>
                  <a:lnTo>
                    <a:pt x="4203" y="1331"/>
                  </a:lnTo>
                  <a:lnTo>
                    <a:pt x="4148" y="1348"/>
                  </a:lnTo>
                  <a:lnTo>
                    <a:pt x="4093" y="1363"/>
                  </a:lnTo>
                  <a:lnTo>
                    <a:pt x="4036" y="1377"/>
                  </a:lnTo>
                  <a:lnTo>
                    <a:pt x="3976" y="1389"/>
                  </a:lnTo>
                  <a:lnTo>
                    <a:pt x="3915" y="1398"/>
                  </a:lnTo>
                  <a:lnTo>
                    <a:pt x="3851" y="1406"/>
                  </a:lnTo>
                  <a:lnTo>
                    <a:pt x="3786" y="1411"/>
                  </a:lnTo>
                  <a:lnTo>
                    <a:pt x="3718" y="1413"/>
                  </a:lnTo>
                  <a:lnTo>
                    <a:pt x="3649" y="1415"/>
                  </a:lnTo>
                  <a:lnTo>
                    <a:pt x="3578" y="1411"/>
                  </a:lnTo>
                  <a:lnTo>
                    <a:pt x="3504" y="1406"/>
                  </a:lnTo>
                  <a:lnTo>
                    <a:pt x="3428" y="1398"/>
                  </a:lnTo>
                  <a:lnTo>
                    <a:pt x="3350" y="1387"/>
                  </a:lnTo>
                  <a:lnTo>
                    <a:pt x="3271" y="1373"/>
                  </a:lnTo>
                  <a:lnTo>
                    <a:pt x="3188" y="1356"/>
                  </a:lnTo>
                  <a:lnTo>
                    <a:pt x="3188" y="1356"/>
                  </a:lnTo>
                  <a:lnTo>
                    <a:pt x="3025" y="1321"/>
                  </a:lnTo>
                  <a:lnTo>
                    <a:pt x="2867" y="1290"/>
                  </a:lnTo>
                  <a:lnTo>
                    <a:pt x="2716" y="1263"/>
                  </a:lnTo>
                  <a:lnTo>
                    <a:pt x="2568" y="1239"/>
                  </a:lnTo>
                  <a:lnTo>
                    <a:pt x="2428" y="1219"/>
                  </a:lnTo>
                  <a:lnTo>
                    <a:pt x="2292" y="1203"/>
                  </a:lnTo>
                  <a:lnTo>
                    <a:pt x="2162" y="1190"/>
                  </a:lnTo>
                  <a:lnTo>
                    <a:pt x="2037" y="1180"/>
                  </a:lnTo>
                  <a:lnTo>
                    <a:pt x="1916" y="1174"/>
                  </a:lnTo>
                  <a:lnTo>
                    <a:pt x="1799" y="1172"/>
                  </a:lnTo>
                  <a:lnTo>
                    <a:pt x="1688" y="1174"/>
                  </a:lnTo>
                  <a:lnTo>
                    <a:pt x="1580" y="1179"/>
                  </a:lnTo>
                  <a:lnTo>
                    <a:pt x="1476" y="1187"/>
                  </a:lnTo>
                  <a:lnTo>
                    <a:pt x="1376" y="1198"/>
                  </a:lnTo>
                  <a:lnTo>
                    <a:pt x="1279" y="1214"/>
                  </a:lnTo>
                  <a:lnTo>
                    <a:pt x="1231" y="1222"/>
                  </a:lnTo>
                  <a:lnTo>
                    <a:pt x="1186" y="1232"/>
                  </a:lnTo>
                  <a:lnTo>
                    <a:pt x="1140" y="1242"/>
                  </a:lnTo>
                  <a:lnTo>
                    <a:pt x="1095" y="1253"/>
                  </a:lnTo>
                  <a:lnTo>
                    <a:pt x="1052" y="1266"/>
                  </a:lnTo>
                  <a:lnTo>
                    <a:pt x="1009" y="1279"/>
                  </a:lnTo>
                  <a:lnTo>
                    <a:pt x="966" y="1292"/>
                  </a:lnTo>
                  <a:lnTo>
                    <a:pt x="925" y="1306"/>
                  </a:lnTo>
                  <a:lnTo>
                    <a:pt x="883" y="1323"/>
                  </a:lnTo>
                  <a:lnTo>
                    <a:pt x="843" y="1339"/>
                  </a:lnTo>
                  <a:lnTo>
                    <a:pt x="802" y="1355"/>
                  </a:lnTo>
                  <a:lnTo>
                    <a:pt x="763" y="1373"/>
                  </a:lnTo>
                  <a:lnTo>
                    <a:pt x="687" y="1410"/>
                  </a:lnTo>
                  <a:lnTo>
                    <a:pt x="612" y="1452"/>
                  </a:lnTo>
                  <a:lnTo>
                    <a:pt x="539" y="1495"/>
                  </a:lnTo>
                  <a:lnTo>
                    <a:pt x="468" y="1542"/>
                  </a:lnTo>
                  <a:lnTo>
                    <a:pt x="398" y="1592"/>
                  </a:lnTo>
                  <a:lnTo>
                    <a:pt x="329" y="1644"/>
                  </a:lnTo>
                  <a:lnTo>
                    <a:pt x="262" y="1700"/>
                  </a:lnTo>
                  <a:lnTo>
                    <a:pt x="196" y="1758"/>
                  </a:lnTo>
                  <a:lnTo>
                    <a:pt x="130" y="1821"/>
                  </a:lnTo>
                  <a:lnTo>
                    <a:pt x="65" y="1884"/>
                  </a:lnTo>
                  <a:lnTo>
                    <a:pt x="0" y="195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760885" name="Freeform 53"/>
            <p:cNvSpPr>
              <a:spLocks/>
            </p:cNvSpPr>
            <p:nvPr userDrawn="1"/>
          </p:nvSpPr>
          <p:spPr bwMode="auto">
            <a:xfrm>
              <a:off x="1454" y="767"/>
              <a:ext cx="5179" cy="1034"/>
            </a:xfrm>
            <a:custGeom>
              <a:avLst/>
              <a:gdLst/>
              <a:ahLst/>
              <a:cxnLst>
                <a:cxn ang="0">
                  <a:pos x="5179" y="0"/>
                </a:cxn>
                <a:cxn ang="0">
                  <a:pos x="5166" y="74"/>
                </a:cxn>
                <a:cxn ang="0">
                  <a:pos x="5148" y="159"/>
                </a:cxn>
                <a:cxn ang="0">
                  <a:pos x="5118" y="269"/>
                </a:cxn>
                <a:cxn ang="0">
                  <a:pos x="5075" y="397"/>
                </a:cxn>
                <a:cxn ang="0">
                  <a:pos x="5016" y="537"/>
                </a:cxn>
                <a:cxn ang="0">
                  <a:pos x="4962" y="649"/>
                </a:cxn>
                <a:cxn ang="0">
                  <a:pos x="4921" y="723"/>
                </a:cxn>
                <a:cxn ang="0">
                  <a:pos x="4873" y="799"/>
                </a:cxn>
                <a:cxn ang="0">
                  <a:pos x="4822" y="873"/>
                </a:cxn>
                <a:cxn ang="0">
                  <a:pos x="4764" y="946"/>
                </a:cxn>
                <a:cxn ang="0">
                  <a:pos x="4701" y="1015"/>
                </a:cxn>
                <a:cxn ang="0">
                  <a:pos x="4632" y="1083"/>
                </a:cxn>
                <a:cxn ang="0">
                  <a:pos x="4558" y="1148"/>
                </a:cxn>
                <a:cxn ang="0">
                  <a:pos x="4476" y="1207"/>
                </a:cxn>
                <a:cxn ang="0">
                  <a:pos x="4389" y="1262"/>
                </a:cxn>
                <a:cxn ang="0">
                  <a:pos x="4294" y="1312"/>
                </a:cxn>
                <a:cxn ang="0">
                  <a:pos x="4192" y="1356"/>
                </a:cxn>
                <a:cxn ang="0">
                  <a:pos x="4083" y="1391"/>
                </a:cxn>
                <a:cxn ang="0">
                  <a:pos x="3967" y="1419"/>
                </a:cxn>
                <a:cxn ang="0">
                  <a:pos x="3842" y="1438"/>
                </a:cxn>
                <a:cxn ang="0">
                  <a:pos x="3710" y="1450"/>
                </a:cxn>
                <a:cxn ang="0">
                  <a:pos x="3568" y="1450"/>
                </a:cxn>
                <a:cxn ang="0">
                  <a:pos x="3420" y="1440"/>
                </a:cxn>
                <a:cxn ang="0">
                  <a:pos x="3261" y="1417"/>
                </a:cxn>
                <a:cxn ang="0">
                  <a:pos x="3178" y="1403"/>
                </a:cxn>
                <a:cxn ang="0">
                  <a:pos x="2856" y="1343"/>
                </a:cxn>
                <a:cxn ang="0">
                  <a:pos x="2558" y="1296"/>
                </a:cxn>
                <a:cxn ang="0">
                  <a:pos x="2281" y="1265"/>
                </a:cxn>
                <a:cxn ang="0">
                  <a:pos x="2024" y="1249"/>
                </a:cxn>
                <a:cxn ang="0">
                  <a:pos x="1787" y="1246"/>
                </a:cxn>
                <a:cxn ang="0">
                  <a:pos x="1568" y="1256"/>
                </a:cxn>
                <a:cxn ang="0">
                  <a:pos x="1363" y="1280"/>
                </a:cxn>
                <a:cxn ang="0">
                  <a:pos x="1268" y="1298"/>
                </a:cxn>
                <a:cxn ang="0">
                  <a:pos x="1175" y="1319"/>
                </a:cxn>
                <a:cxn ang="0">
                  <a:pos x="1084" y="1341"/>
                </a:cxn>
                <a:cxn ang="0">
                  <a:pos x="998" y="1369"/>
                </a:cxn>
                <a:cxn ang="0">
                  <a:pos x="914" y="1398"/>
                </a:cxn>
                <a:cxn ang="0">
                  <a:pos x="833" y="1432"/>
                </a:cxn>
                <a:cxn ang="0">
                  <a:pos x="754" y="1467"/>
                </a:cxn>
                <a:cxn ang="0">
                  <a:pos x="678" y="1508"/>
                </a:cxn>
                <a:cxn ang="0">
                  <a:pos x="532" y="1595"/>
                </a:cxn>
                <a:cxn ang="0">
                  <a:pos x="392" y="1695"/>
                </a:cxn>
                <a:cxn ang="0">
                  <a:pos x="258" y="1808"/>
                </a:cxn>
                <a:cxn ang="0">
                  <a:pos x="128" y="1931"/>
                </a:cxn>
                <a:cxn ang="0">
                  <a:pos x="0" y="2066"/>
                </a:cxn>
              </a:cxnLst>
              <a:rect l="0" t="0" r="r" b="b"/>
              <a:pathLst>
                <a:path w="5179" h="2066">
                  <a:moveTo>
                    <a:pt x="5179" y="0"/>
                  </a:moveTo>
                  <a:lnTo>
                    <a:pt x="5179" y="0"/>
                  </a:lnTo>
                  <a:lnTo>
                    <a:pt x="5176" y="19"/>
                  </a:lnTo>
                  <a:lnTo>
                    <a:pt x="5166" y="74"/>
                  </a:lnTo>
                  <a:lnTo>
                    <a:pt x="5158" y="114"/>
                  </a:lnTo>
                  <a:lnTo>
                    <a:pt x="5148" y="159"/>
                  </a:lnTo>
                  <a:lnTo>
                    <a:pt x="5134" y="211"/>
                  </a:lnTo>
                  <a:lnTo>
                    <a:pt x="5118" y="269"/>
                  </a:lnTo>
                  <a:lnTo>
                    <a:pt x="5098" y="331"/>
                  </a:lnTo>
                  <a:lnTo>
                    <a:pt x="5075" y="397"/>
                  </a:lnTo>
                  <a:lnTo>
                    <a:pt x="5048" y="466"/>
                  </a:lnTo>
                  <a:lnTo>
                    <a:pt x="5016" y="537"/>
                  </a:lnTo>
                  <a:lnTo>
                    <a:pt x="4982" y="612"/>
                  </a:lnTo>
                  <a:lnTo>
                    <a:pt x="4962" y="649"/>
                  </a:lnTo>
                  <a:lnTo>
                    <a:pt x="4941" y="686"/>
                  </a:lnTo>
                  <a:lnTo>
                    <a:pt x="4921" y="723"/>
                  </a:lnTo>
                  <a:lnTo>
                    <a:pt x="4897" y="762"/>
                  </a:lnTo>
                  <a:lnTo>
                    <a:pt x="4873" y="799"/>
                  </a:lnTo>
                  <a:lnTo>
                    <a:pt x="4848" y="836"/>
                  </a:lnTo>
                  <a:lnTo>
                    <a:pt x="4822" y="873"/>
                  </a:lnTo>
                  <a:lnTo>
                    <a:pt x="4794" y="909"/>
                  </a:lnTo>
                  <a:lnTo>
                    <a:pt x="4764" y="946"/>
                  </a:lnTo>
                  <a:lnTo>
                    <a:pt x="4733" y="981"/>
                  </a:lnTo>
                  <a:lnTo>
                    <a:pt x="4701" y="1015"/>
                  </a:lnTo>
                  <a:lnTo>
                    <a:pt x="4668" y="1051"/>
                  </a:lnTo>
                  <a:lnTo>
                    <a:pt x="4632" y="1083"/>
                  </a:lnTo>
                  <a:lnTo>
                    <a:pt x="4596" y="1117"/>
                  </a:lnTo>
                  <a:lnTo>
                    <a:pt x="4558" y="1148"/>
                  </a:lnTo>
                  <a:lnTo>
                    <a:pt x="4518" y="1178"/>
                  </a:lnTo>
                  <a:lnTo>
                    <a:pt x="4476" y="1207"/>
                  </a:lnTo>
                  <a:lnTo>
                    <a:pt x="4433" y="1236"/>
                  </a:lnTo>
                  <a:lnTo>
                    <a:pt x="4389" y="1262"/>
                  </a:lnTo>
                  <a:lnTo>
                    <a:pt x="4342" y="1288"/>
                  </a:lnTo>
                  <a:lnTo>
                    <a:pt x="4294" y="1312"/>
                  </a:lnTo>
                  <a:lnTo>
                    <a:pt x="4244" y="1335"/>
                  </a:lnTo>
                  <a:lnTo>
                    <a:pt x="4192" y="1356"/>
                  </a:lnTo>
                  <a:lnTo>
                    <a:pt x="4139" y="1374"/>
                  </a:lnTo>
                  <a:lnTo>
                    <a:pt x="4083" y="1391"/>
                  </a:lnTo>
                  <a:lnTo>
                    <a:pt x="4026" y="1406"/>
                  </a:lnTo>
                  <a:lnTo>
                    <a:pt x="3967" y="1419"/>
                  </a:lnTo>
                  <a:lnTo>
                    <a:pt x="3906" y="1430"/>
                  </a:lnTo>
                  <a:lnTo>
                    <a:pt x="3842" y="1438"/>
                  </a:lnTo>
                  <a:lnTo>
                    <a:pt x="3777" y="1445"/>
                  </a:lnTo>
                  <a:lnTo>
                    <a:pt x="3710" y="1450"/>
                  </a:lnTo>
                  <a:lnTo>
                    <a:pt x="3641" y="1451"/>
                  </a:lnTo>
                  <a:lnTo>
                    <a:pt x="3568" y="1450"/>
                  </a:lnTo>
                  <a:lnTo>
                    <a:pt x="3495" y="1446"/>
                  </a:lnTo>
                  <a:lnTo>
                    <a:pt x="3420" y="1440"/>
                  </a:lnTo>
                  <a:lnTo>
                    <a:pt x="3341" y="1430"/>
                  </a:lnTo>
                  <a:lnTo>
                    <a:pt x="3261" y="1417"/>
                  </a:lnTo>
                  <a:lnTo>
                    <a:pt x="3178" y="1403"/>
                  </a:lnTo>
                  <a:lnTo>
                    <a:pt x="3178" y="1403"/>
                  </a:lnTo>
                  <a:lnTo>
                    <a:pt x="3014" y="1370"/>
                  </a:lnTo>
                  <a:lnTo>
                    <a:pt x="2856" y="1343"/>
                  </a:lnTo>
                  <a:lnTo>
                    <a:pt x="2703" y="1317"/>
                  </a:lnTo>
                  <a:lnTo>
                    <a:pt x="2558" y="1296"/>
                  </a:lnTo>
                  <a:lnTo>
                    <a:pt x="2416" y="1280"/>
                  </a:lnTo>
                  <a:lnTo>
                    <a:pt x="2281" y="1265"/>
                  </a:lnTo>
                  <a:lnTo>
                    <a:pt x="2149" y="1256"/>
                  </a:lnTo>
                  <a:lnTo>
                    <a:pt x="2024" y="1249"/>
                  </a:lnTo>
                  <a:lnTo>
                    <a:pt x="1904" y="1246"/>
                  </a:lnTo>
                  <a:lnTo>
                    <a:pt x="1787" y="1246"/>
                  </a:lnTo>
                  <a:lnTo>
                    <a:pt x="1674" y="1249"/>
                  </a:lnTo>
                  <a:lnTo>
                    <a:pt x="1568" y="1256"/>
                  </a:lnTo>
                  <a:lnTo>
                    <a:pt x="1463" y="1267"/>
                  </a:lnTo>
                  <a:lnTo>
                    <a:pt x="1363" y="1280"/>
                  </a:lnTo>
                  <a:lnTo>
                    <a:pt x="1315" y="1288"/>
                  </a:lnTo>
                  <a:lnTo>
                    <a:pt x="1268" y="1298"/>
                  </a:lnTo>
                  <a:lnTo>
                    <a:pt x="1220" y="1307"/>
                  </a:lnTo>
                  <a:lnTo>
                    <a:pt x="1175" y="1319"/>
                  </a:lnTo>
                  <a:lnTo>
                    <a:pt x="1129" y="1330"/>
                  </a:lnTo>
                  <a:lnTo>
                    <a:pt x="1084" y="1341"/>
                  </a:lnTo>
                  <a:lnTo>
                    <a:pt x="1041" y="1354"/>
                  </a:lnTo>
                  <a:lnTo>
                    <a:pt x="998" y="1369"/>
                  </a:lnTo>
                  <a:lnTo>
                    <a:pt x="955" y="1383"/>
                  </a:lnTo>
                  <a:lnTo>
                    <a:pt x="914" y="1398"/>
                  </a:lnTo>
                  <a:lnTo>
                    <a:pt x="873" y="1414"/>
                  </a:lnTo>
                  <a:lnTo>
                    <a:pt x="833" y="1432"/>
                  </a:lnTo>
                  <a:lnTo>
                    <a:pt x="793" y="1450"/>
                  </a:lnTo>
                  <a:lnTo>
                    <a:pt x="754" y="1467"/>
                  </a:lnTo>
                  <a:lnTo>
                    <a:pt x="716" y="1487"/>
                  </a:lnTo>
                  <a:lnTo>
                    <a:pt x="678" y="1508"/>
                  </a:lnTo>
                  <a:lnTo>
                    <a:pt x="604" y="1550"/>
                  </a:lnTo>
                  <a:lnTo>
                    <a:pt x="532" y="1595"/>
                  </a:lnTo>
                  <a:lnTo>
                    <a:pt x="461" y="1643"/>
                  </a:lnTo>
                  <a:lnTo>
                    <a:pt x="392" y="1695"/>
                  </a:lnTo>
                  <a:lnTo>
                    <a:pt x="325" y="1750"/>
                  </a:lnTo>
                  <a:lnTo>
                    <a:pt x="258" y="1808"/>
                  </a:lnTo>
                  <a:lnTo>
                    <a:pt x="193" y="1868"/>
                  </a:lnTo>
                  <a:lnTo>
                    <a:pt x="128" y="1931"/>
                  </a:lnTo>
                  <a:lnTo>
                    <a:pt x="64" y="1997"/>
                  </a:lnTo>
                  <a:lnTo>
                    <a:pt x="0" y="206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760886" name="Freeform 54"/>
            <p:cNvSpPr>
              <a:spLocks/>
            </p:cNvSpPr>
            <p:nvPr userDrawn="1"/>
          </p:nvSpPr>
          <p:spPr bwMode="auto">
            <a:xfrm>
              <a:off x="1501" y="738"/>
              <a:ext cx="5149" cy="1091"/>
            </a:xfrm>
            <a:custGeom>
              <a:avLst/>
              <a:gdLst/>
              <a:ahLst/>
              <a:cxnLst>
                <a:cxn ang="0">
                  <a:pos x="5149" y="0"/>
                </a:cxn>
                <a:cxn ang="0">
                  <a:pos x="5136" y="76"/>
                </a:cxn>
                <a:cxn ang="0">
                  <a:pos x="5119" y="162"/>
                </a:cxn>
                <a:cxn ang="0">
                  <a:pos x="5090" y="273"/>
                </a:cxn>
                <a:cxn ang="0">
                  <a:pos x="5050" y="402"/>
                </a:cxn>
                <a:cxn ang="0">
                  <a:pos x="4993" y="545"/>
                </a:cxn>
                <a:cxn ang="0">
                  <a:pos x="4940" y="658"/>
                </a:cxn>
                <a:cxn ang="0">
                  <a:pos x="4900" y="734"/>
                </a:cxn>
                <a:cxn ang="0">
                  <a:pos x="4854" y="809"/>
                </a:cxn>
                <a:cxn ang="0">
                  <a:pos x="4803" y="885"/>
                </a:cxn>
                <a:cxn ang="0">
                  <a:pos x="4747" y="960"/>
                </a:cxn>
                <a:cxn ang="0">
                  <a:pos x="4685" y="1032"/>
                </a:cxn>
                <a:cxn ang="0">
                  <a:pos x="4617" y="1102"/>
                </a:cxn>
                <a:cxn ang="0">
                  <a:pos x="4543" y="1168"/>
                </a:cxn>
                <a:cxn ang="0">
                  <a:pos x="4463" y="1229"/>
                </a:cxn>
                <a:cxn ang="0">
                  <a:pos x="4377" y="1287"/>
                </a:cxn>
                <a:cxn ang="0">
                  <a:pos x="4282" y="1337"/>
                </a:cxn>
                <a:cxn ang="0">
                  <a:pos x="4181" y="1384"/>
                </a:cxn>
                <a:cxn ang="0">
                  <a:pos x="4073" y="1421"/>
                </a:cxn>
                <a:cxn ang="0">
                  <a:pos x="3957" y="1452"/>
                </a:cxn>
                <a:cxn ang="0">
                  <a:pos x="3832" y="1475"/>
                </a:cxn>
                <a:cxn ang="0">
                  <a:pos x="3700" y="1488"/>
                </a:cxn>
                <a:cxn ang="0">
                  <a:pos x="3559" y="1491"/>
                </a:cxn>
                <a:cxn ang="0">
                  <a:pos x="3410" y="1483"/>
                </a:cxn>
                <a:cxn ang="0">
                  <a:pos x="3251" y="1465"/>
                </a:cxn>
                <a:cxn ang="0">
                  <a:pos x="3169" y="1450"/>
                </a:cxn>
                <a:cxn ang="0">
                  <a:pos x="2845" y="1397"/>
                </a:cxn>
                <a:cxn ang="0">
                  <a:pos x="2545" y="1358"/>
                </a:cxn>
                <a:cxn ang="0">
                  <a:pos x="2269" y="1333"/>
                </a:cxn>
                <a:cxn ang="0">
                  <a:pos x="2012" y="1321"/>
                </a:cxn>
                <a:cxn ang="0">
                  <a:pos x="1775" y="1323"/>
                </a:cxn>
                <a:cxn ang="0">
                  <a:pos x="1555" y="1337"/>
                </a:cxn>
                <a:cxn ang="0">
                  <a:pos x="1353" y="1366"/>
                </a:cxn>
                <a:cxn ang="0">
                  <a:pos x="1255" y="1384"/>
                </a:cxn>
                <a:cxn ang="0">
                  <a:pos x="1164" y="1407"/>
                </a:cxn>
                <a:cxn ang="0">
                  <a:pos x="1074" y="1433"/>
                </a:cxn>
                <a:cxn ang="0">
                  <a:pos x="987" y="1462"/>
                </a:cxn>
                <a:cxn ang="0">
                  <a:pos x="904" y="1492"/>
                </a:cxn>
                <a:cxn ang="0">
                  <a:pos x="824" y="1528"/>
                </a:cxn>
                <a:cxn ang="0">
                  <a:pos x="746" y="1567"/>
                </a:cxn>
                <a:cxn ang="0">
                  <a:pos x="669" y="1607"/>
                </a:cxn>
                <a:cxn ang="0">
                  <a:pos x="525" y="1699"/>
                </a:cxn>
                <a:cxn ang="0">
                  <a:pos x="386" y="1802"/>
                </a:cxn>
                <a:cxn ang="0">
                  <a:pos x="254" y="1917"/>
                </a:cxn>
                <a:cxn ang="0">
                  <a:pos x="127" y="2045"/>
                </a:cxn>
                <a:cxn ang="0">
                  <a:pos x="0" y="2182"/>
                </a:cxn>
              </a:cxnLst>
              <a:rect l="0" t="0" r="r" b="b"/>
              <a:pathLst>
                <a:path w="5149" h="2182">
                  <a:moveTo>
                    <a:pt x="5149" y="0"/>
                  </a:moveTo>
                  <a:lnTo>
                    <a:pt x="5149" y="0"/>
                  </a:lnTo>
                  <a:lnTo>
                    <a:pt x="5146" y="20"/>
                  </a:lnTo>
                  <a:lnTo>
                    <a:pt x="5136" y="76"/>
                  </a:lnTo>
                  <a:lnTo>
                    <a:pt x="5129" y="115"/>
                  </a:lnTo>
                  <a:lnTo>
                    <a:pt x="5119" y="162"/>
                  </a:lnTo>
                  <a:lnTo>
                    <a:pt x="5105" y="215"/>
                  </a:lnTo>
                  <a:lnTo>
                    <a:pt x="5090" y="273"/>
                  </a:lnTo>
                  <a:lnTo>
                    <a:pt x="5072" y="336"/>
                  </a:lnTo>
                  <a:lnTo>
                    <a:pt x="5050" y="402"/>
                  </a:lnTo>
                  <a:lnTo>
                    <a:pt x="5024" y="472"/>
                  </a:lnTo>
                  <a:lnTo>
                    <a:pt x="4993" y="545"/>
                  </a:lnTo>
                  <a:lnTo>
                    <a:pt x="4960" y="620"/>
                  </a:lnTo>
                  <a:lnTo>
                    <a:pt x="4940" y="658"/>
                  </a:lnTo>
                  <a:lnTo>
                    <a:pt x="4921" y="696"/>
                  </a:lnTo>
                  <a:lnTo>
                    <a:pt x="4900" y="734"/>
                  </a:lnTo>
                  <a:lnTo>
                    <a:pt x="4878" y="772"/>
                  </a:lnTo>
                  <a:lnTo>
                    <a:pt x="4854" y="809"/>
                  </a:lnTo>
                  <a:lnTo>
                    <a:pt x="4829" y="848"/>
                  </a:lnTo>
                  <a:lnTo>
                    <a:pt x="4803" y="885"/>
                  </a:lnTo>
                  <a:lnTo>
                    <a:pt x="4776" y="922"/>
                  </a:lnTo>
                  <a:lnTo>
                    <a:pt x="4747" y="960"/>
                  </a:lnTo>
                  <a:lnTo>
                    <a:pt x="4717" y="997"/>
                  </a:lnTo>
                  <a:lnTo>
                    <a:pt x="4685" y="1032"/>
                  </a:lnTo>
                  <a:lnTo>
                    <a:pt x="4651" y="1068"/>
                  </a:lnTo>
                  <a:lnTo>
                    <a:pt x="4617" y="1102"/>
                  </a:lnTo>
                  <a:lnTo>
                    <a:pt x="4581" y="1136"/>
                  </a:lnTo>
                  <a:lnTo>
                    <a:pt x="4543" y="1168"/>
                  </a:lnTo>
                  <a:lnTo>
                    <a:pt x="4504" y="1199"/>
                  </a:lnTo>
                  <a:lnTo>
                    <a:pt x="4463" y="1229"/>
                  </a:lnTo>
                  <a:lnTo>
                    <a:pt x="4421" y="1258"/>
                  </a:lnTo>
                  <a:lnTo>
                    <a:pt x="4377" y="1287"/>
                  </a:lnTo>
                  <a:lnTo>
                    <a:pt x="4331" y="1313"/>
                  </a:lnTo>
                  <a:lnTo>
                    <a:pt x="4282" y="1337"/>
                  </a:lnTo>
                  <a:lnTo>
                    <a:pt x="4232" y="1362"/>
                  </a:lnTo>
                  <a:lnTo>
                    <a:pt x="4181" y="1384"/>
                  </a:lnTo>
                  <a:lnTo>
                    <a:pt x="4128" y="1404"/>
                  </a:lnTo>
                  <a:lnTo>
                    <a:pt x="4073" y="1421"/>
                  </a:lnTo>
                  <a:lnTo>
                    <a:pt x="4016" y="1438"/>
                  </a:lnTo>
                  <a:lnTo>
                    <a:pt x="3957" y="1452"/>
                  </a:lnTo>
                  <a:lnTo>
                    <a:pt x="3896" y="1465"/>
                  </a:lnTo>
                  <a:lnTo>
                    <a:pt x="3832" y="1475"/>
                  </a:lnTo>
                  <a:lnTo>
                    <a:pt x="3767" y="1483"/>
                  </a:lnTo>
                  <a:lnTo>
                    <a:pt x="3700" y="1488"/>
                  </a:lnTo>
                  <a:lnTo>
                    <a:pt x="3631" y="1491"/>
                  </a:lnTo>
                  <a:lnTo>
                    <a:pt x="3559" y="1491"/>
                  </a:lnTo>
                  <a:lnTo>
                    <a:pt x="3485" y="1489"/>
                  </a:lnTo>
                  <a:lnTo>
                    <a:pt x="3410" y="1483"/>
                  </a:lnTo>
                  <a:lnTo>
                    <a:pt x="3331" y="1476"/>
                  </a:lnTo>
                  <a:lnTo>
                    <a:pt x="3251" y="1465"/>
                  </a:lnTo>
                  <a:lnTo>
                    <a:pt x="3169" y="1450"/>
                  </a:lnTo>
                  <a:lnTo>
                    <a:pt x="3169" y="1450"/>
                  </a:lnTo>
                  <a:lnTo>
                    <a:pt x="3003" y="1423"/>
                  </a:lnTo>
                  <a:lnTo>
                    <a:pt x="2845" y="1397"/>
                  </a:lnTo>
                  <a:lnTo>
                    <a:pt x="2692" y="1376"/>
                  </a:lnTo>
                  <a:lnTo>
                    <a:pt x="2545" y="1358"/>
                  </a:lnTo>
                  <a:lnTo>
                    <a:pt x="2405" y="1344"/>
                  </a:lnTo>
                  <a:lnTo>
                    <a:pt x="2269" y="1333"/>
                  </a:lnTo>
                  <a:lnTo>
                    <a:pt x="2138" y="1324"/>
                  </a:lnTo>
                  <a:lnTo>
                    <a:pt x="2012" y="1321"/>
                  </a:lnTo>
                  <a:lnTo>
                    <a:pt x="1891" y="1320"/>
                  </a:lnTo>
                  <a:lnTo>
                    <a:pt x="1775" y="1323"/>
                  </a:lnTo>
                  <a:lnTo>
                    <a:pt x="1664" y="1328"/>
                  </a:lnTo>
                  <a:lnTo>
                    <a:pt x="1555" y="1337"/>
                  </a:lnTo>
                  <a:lnTo>
                    <a:pt x="1451" y="1350"/>
                  </a:lnTo>
                  <a:lnTo>
                    <a:pt x="1353" y="1366"/>
                  </a:lnTo>
                  <a:lnTo>
                    <a:pt x="1304" y="1375"/>
                  </a:lnTo>
                  <a:lnTo>
                    <a:pt x="1255" y="1384"/>
                  </a:lnTo>
                  <a:lnTo>
                    <a:pt x="1210" y="1396"/>
                  </a:lnTo>
                  <a:lnTo>
                    <a:pt x="1164" y="1407"/>
                  </a:lnTo>
                  <a:lnTo>
                    <a:pt x="1118" y="1420"/>
                  </a:lnTo>
                  <a:lnTo>
                    <a:pt x="1074" y="1433"/>
                  </a:lnTo>
                  <a:lnTo>
                    <a:pt x="1030" y="1447"/>
                  </a:lnTo>
                  <a:lnTo>
                    <a:pt x="987" y="1462"/>
                  </a:lnTo>
                  <a:lnTo>
                    <a:pt x="946" y="1476"/>
                  </a:lnTo>
                  <a:lnTo>
                    <a:pt x="904" y="1492"/>
                  </a:lnTo>
                  <a:lnTo>
                    <a:pt x="864" y="1510"/>
                  </a:lnTo>
                  <a:lnTo>
                    <a:pt x="824" y="1528"/>
                  </a:lnTo>
                  <a:lnTo>
                    <a:pt x="785" y="1547"/>
                  </a:lnTo>
                  <a:lnTo>
                    <a:pt x="746" y="1567"/>
                  </a:lnTo>
                  <a:lnTo>
                    <a:pt x="707" y="1586"/>
                  </a:lnTo>
                  <a:lnTo>
                    <a:pt x="669" y="1607"/>
                  </a:lnTo>
                  <a:lnTo>
                    <a:pt x="596" y="1652"/>
                  </a:lnTo>
                  <a:lnTo>
                    <a:pt x="525" y="1699"/>
                  </a:lnTo>
                  <a:lnTo>
                    <a:pt x="456" y="1749"/>
                  </a:lnTo>
                  <a:lnTo>
                    <a:pt x="386" y="1802"/>
                  </a:lnTo>
                  <a:lnTo>
                    <a:pt x="320" y="1859"/>
                  </a:lnTo>
                  <a:lnTo>
                    <a:pt x="254" y="1917"/>
                  </a:lnTo>
                  <a:lnTo>
                    <a:pt x="190" y="1980"/>
                  </a:lnTo>
                  <a:lnTo>
                    <a:pt x="127" y="2045"/>
                  </a:lnTo>
                  <a:lnTo>
                    <a:pt x="63" y="2112"/>
                  </a:lnTo>
                  <a:lnTo>
                    <a:pt x="0" y="218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760887" name="Freeform 55"/>
            <p:cNvSpPr>
              <a:spLocks/>
            </p:cNvSpPr>
            <p:nvPr userDrawn="1"/>
          </p:nvSpPr>
          <p:spPr bwMode="auto">
            <a:xfrm>
              <a:off x="1550" y="709"/>
              <a:ext cx="5113" cy="1149"/>
            </a:xfrm>
            <a:custGeom>
              <a:avLst/>
              <a:gdLst/>
              <a:ahLst/>
              <a:cxnLst>
                <a:cxn ang="0">
                  <a:pos x="5113" y="0"/>
                </a:cxn>
                <a:cxn ang="0">
                  <a:pos x="5104" y="78"/>
                </a:cxn>
                <a:cxn ang="0">
                  <a:pos x="5087" y="163"/>
                </a:cxn>
                <a:cxn ang="0">
                  <a:pos x="5061" y="276"/>
                </a:cxn>
                <a:cxn ang="0">
                  <a:pos x="5020" y="407"/>
                </a:cxn>
                <a:cxn ang="0">
                  <a:pos x="4968" y="551"/>
                </a:cxn>
                <a:cxn ang="0">
                  <a:pos x="4916" y="666"/>
                </a:cxn>
                <a:cxn ang="0">
                  <a:pos x="4876" y="743"/>
                </a:cxn>
                <a:cxn ang="0">
                  <a:pos x="4832" y="821"/>
                </a:cxn>
                <a:cxn ang="0">
                  <a:pos x="4783" y="896"/>
                </a:cxn>
                <a:cxn ang="0">
                  <a:pos x="4727" y="972"/>
                </a:cxn>
                <a:cxn ang="0">
                  <a:pos x="4666" y="1047"/>
                </a:cxn>
                <a:cxn ang="0">
                  <a:pos x="4600" y="1118"/>
                </a:cxn>
                <a:cxn ang="0">
                  <a:pos x="4528" y="1185"/>
                </a:cxn>
                <a:cxn ang="0">
                  <a:pos x="4447" y="1250"/>
                </a:cxn>
                <a:cxn ang="0">
                  <a:pos x="4361" y="1310"/>
                </a:cxn>
                <a:cxn ang="0">
                  <a:pos x="4268" y="1363"/>
                </a:cxn>
                <a:cxn ang="0">
                  <a:pos x="4168" y="1410"/>
                </a:cxn>
                <a:cxn ang="0">
                  <a:pos x="4060" y="1450"/>
                </a:cxn>
                <a:cxn ang="0">
                  <a:pos x="3944" y="1484"/>
                </a:cxn>
                <a:cxn ang="0">
                  <a:pos x="3821" y="1508"/>
                </a:cxn>
                <a:cxn ang="0">
                  <a:pos x="3689" y="1525"/>
                </a:cxn>
                <a:cxn ang="0">
                  <a:pos x="3547" y="1531"/>
                </a:cxn>
                <a:cxn ang="0">
                  <a:pos x="3397" y="1526"/>
                </a:cxn>
                <a:cxn ang="0">
                  <a:pos x="3239" y="1512"/>
                </a:cxn>
                <a:cxn ang="0">
                  <a:pos x="3156" y="1499"/>
                </a:cxn>
                <a:cxn ang="0">
                  <a:pos x="2832" y="1452"/>
                </a:cxn>
                <a:cxn ang="0">
                  <a:pos x="2532" y="1418"/>
                </a:cxn>
                <a:cxn ang="0">
                  <a:pos x="2255" y="1397"/>
                </a:cxn>
                <a:cxn ang="0">
                  <a:pos x="1998" y="1391"/>
                </a:cxn>
                <a:cxn ang="0">
                  <a:pos x="1760" y="1397"/>
                </a:cxn>
                <a:cxn ang="0">
                  <a:pos x="1541" y="1418"/>
                </a:cxn>
                <a:cxn ang="0">
                  <a:pos x="1338" y="1450"/>
                </a:cxn>
                <a:cxn ang="0">
                  <a:pos x="1242" y="1471"/>
                </a:cxn>
                <a:cxn ang="0">
                  <a:pos x="1151" y="1496"/>
                </a:cxn>
                <a:cxn ang="0">
                  <a:pos x="1062" y="1523"/>
                </a:cxn>
                <a:cxn ang="0">
                  <a:pos x="976" y="1554"/>
                </a:cxn>
                <a:cxn ang="0">
                  <a:pos x="893" y="1588"/>
                </a:cxn>
                <a:cxn ang="0">
                  <a:pos x="813" y="1623"/>
                </a:cxn>
                <a:cxn ang="0">
                  <a:pos x="736" y="1663"/>
                </a:cxn>
                <a:cxn ang="0">
                  <a:pos x="661" y="1707"/>
                </a:cxn>
                <a:cxn ang="0">
                  <a:pos x="516" y="1801"/>
                </a:cxn>
                <a:cxn ang="0">
                  <a:pos x="380" y="1907"/>
                </a:cxn>
                <a:cxn ang="0">
                  <a:pos x="250" y="2027"/>
                </a:cxn>
                <a:cxn ang="0">
                  <a:pos x="123" y="2156"/>
                </a:cxn>
                <a:cxn ang="0">
                  <a:pos x="0" y="2298"/>
                </a:cxn>
              </a:cxnLst>
              <a:rect l="0" t="0" r="r" b="b"/>
              <a:pathLst>
                <a:path w="5113" h="2298">
                  <a:moveTo>
                    <a:pt x="5113" y="0"/>
                  </a:moveTo>
                  <a:lnTo>
                    <a:pt x="5113" y="0"/>
                  </a:lnTo>
                  <a:lnTo>
                    <a:pt x="5112" y="21"/>
                  </a:lnTo>
                  <a:lnTo>
                    <a:pt x="5104" y="78"/>
                  </a:lnTo>
                  <a:lnTo>
                    <a:pt x="5097" y="117"/>
                  </a:lnTo>
                  <a:lnTo>
                    <a:pt x="5087" y="163"/>
                  </a:lnTo>
                  <a:lnTo>
                    <a:pt x="5075" y="217"/>
                  </a:lnTo>
                  <a:lnTo>
                    <a:pt x="5061" y="276"/>
                  </a:lnTo>
                  <a:lnTo>
                    <a:pt x="5043" y="339"/>
                  </a:lnTo>
                  <a:lnTo>
                    <a:pt x="5020" y="407"/>
                  </a:lnTo>
                  <a:lnTo>
                    <a:pt x="4997" y="478"/>
                  </a:lnTo>
                  <a:lnTo>
                    <a:pt x="4968" y="551"/>
                  </a:lnTo>
                  <a:lnTo>
                    <a:pt x="4934" y="627"/>
                  </a:lnTo>
                  <a:lnTo>
                    <a:pt x="4916" y="666"/>
                  </a:lnTo>
                  <a:lnTo>
                    <a:pt x="4897" y="704"/>
                  </a:lnTo>
                  <a:lnTo>
                    <a:pt x="4876" y="743"/>
                  </a:lnTo>
                  <a:lnTo>
                    <a:pt x="4855" y="782"/>
                  </a:lnTo>
                  <a:lnTo>
                    <a:pt x="4832" y="821"/>
                  </a:lnTo>
                  <a:lnTo>
                    <a:pt x="4808" y="859"/>
                  </a:lnTo>
                  <a:lnTo>
                    <a:pt x="4783" y="896"/>
                  </a:lnTo>
                  <a:lnTo>
                    <a:pt x="4755" y="935"/>
                  </a:lnTo>
                  <a:lnTo>
                    <a:pt x="4727" y="972"/>
                  </a:lnTo>
                  <a:lnTo>
                    <a:pt x="4697" y="1009"/>
                  </a:lnTo>
                  <a:lnTo>
                    <a:pt x="4666" y="1047"/>
                  </a:lnTo>
                  <a:lnTo>
                    <a:pt x="4634" y="1082"/>
                  </a:lnTo>
                  <a:lnTo>
                    <a:pt x="4600" y="1118"/>
                  </a:lnTo>
                  <a:lnTo>
                    <a:pt x="4564" y="1153"/>
                  </a:lnTo>
                  <a:lnTo>
                    <a:pt x="4528" y="1185"/>
                  </a:lnTo>
                  <a:lnTo>
                    <a:pt x="4489" y="1218"/>
                  </a:lnTo>
                  <a:lnTo>
                    <a:pt x="4447" y="1250"/>
                  </a:lnTo>
                  <a:lnTo>
                    <a:pt x="4405" y="1281"/>
                  </a:lnTo>
                  <a:lnTo>
                    <a:pt x="4361" y="1310"/>
                  </a:lnTo>
                  <a:lnTo>
                    <a:pt x="4315" y="1337"/>
                  </a:lnTo>
                  <a:lnTo>
                    <a:pt x="4268" y="1363"/>
                  </a:lnTo>
                  <a:lnTo>
                    <a:pt x="4219" y="1387"/>
                  </a:lnTo>
                  <a:lnTo>
                    <a:pt x="4168" y="1410"/>
                  </a:lnTo>
                  <a:lnTo>
                    <a:pt x="4115" y="1431"/>
                  </a:lnTo>
                  <a:lnTo>
                    <a:pt x="4060" y="1450"/>
                  </a:lnTo>
                  <a:lnTo>
                    <a:pt x="4003" y="1468"/>
                  </a:lnTo>
                  <a:lnTo>
                    <a:pt x="3944" y="1484"/>
                  </a:lnTo>
                  <a:lnTo>
                    <a:pt x="3883" y="1497"/>
                  </a:lnTo>
                  <a:lnTo>
                    <a:pt x="3821" y="1508"/>
                  </a:lnTo>
                  <a:lnTo>
                    <a:pt x="3756" y="1518"/>
                  </a:lnTo>
                  <a:lnTo>
                    <a:pt x="3689" y="1525"/>
                  </a:lnTo>
                  <a:lnTo>
                    <a:pt x="3619" y="1529"/>
                  </a:lnTo>
                  <a:lnTo>
                    <a:pt x="3547" y="1531"/>
                  </a:lnTo>
                  <a:lnTo>
                    <a:pt x="3474" y="1529"/>
                  </a:lnTo>
                  <a:lnTo>
                    <a:pt x="3397" y="1526"/>
                  </a:lnTo>
                  <a:lnTo>
                    <a:pt x="3320" y="1520"/>
                  </a:lnTo>
                  <a:lnTo>
                    <a:pt x="3239" y="1512"/>
                  </a:lnTo>
                  <a:lnTo>
                    <a:pt x="3156" y="1499"/>
                  </a:lnTo>
                  <a:lnTo>
                    <a:pt x="3156" y="1499"/>
                  </a:lnTo>
                  <a:lnTo>
                    <a:pt x="2991" y="1473"/>
                  </a:lnTo>
                  <a:lnTo>
                    <a:pt x="2832" y="1452"/>
                  </a:lnTo>
                  <a:lnTo>
                    <a:pt x="2680" y="1433"/>
                  </a:lnTo>
                  <a:lnTo>
                    <a:pt x="2532" y="1418"/>
                  </a:lnTo>
                  <a:lnTo>
                    <a:pt x="2391" y="1407"/>
                  </a:lnTo>
                  <a:lnTo>
                    <a:pt x="2255" y="1397"/>
                  </a:lnTo>
                  <a:lnTo>
                    <a:pt x="2124" y="1392"/>
                  </a:lnTo>
                  <a:lnTo>
                    <a:pt x="1998" y="1391"/>
                  </a:lnTo>
                  <a:lnTo>
                    <a:pt x="1877" y="1392"/>
                  </a:lnTo>
                  <a:lnTo>
                    <a:pt x="1760" y="1397"/>
                  </a:lnTo>
                  <a:lnTo>
                    <a:pt x="1649" y="1405"/>
                  </a:lnTo>
                  <a:lnTo>
                    <a:pt x="1541" y="1418"/>
                  </a:lnTo>
                  <a:lnTo>
                    <a:pt x="1438" y="1433"/>
                  </a:lnTo>
                  <a:lnTo>
                    <a:pt x="1338" y="1450"/>
                  </a:lnTo>
                  <a:lnTo>
                    <a:pt x="1290" y="1460"/>
                  </a:lnTo>
                  <a:lnTo>
                    <a:pt x="1242" y="1471"/>
                  </a:lnTo>
                  <a:lnTo>
                    <a:pt x="1197" y="1483"/>
                  </a:lnTo>
                  <a:lnTo>
                    <a:pt x="1151" y="1496"/>
                  </a:lnTo>
                  <a:lnTo>
                    <a:pt x="1106" y="1508"/>
                  </a:lnTo>
                  <a:lnTo>
                    <a:pt x="1062" y="1523"/>
                  </a:lnTo>
                  <a:lnTo>
                    <a:pt x="1019" y="1537"/>
                  </a:lnTo>
                  <a:lnTo>
                    <a:pt x="976" y="1554"/>
                  </a:lnTo>
                  <a:lnTo>
                    <a:pt x="934" y="1570"/>
                  </a:lnTo>
                  <a:lnTo>
                    <a:pt x="893" y="1588"/>
                  </a:lnTo>
                  <a:lnTo>
                    <a:pt x="852" y="1605"/>
                  </a:lnTo>
                  <a:lnTo>
                    <a:pt x="813" y="1623"/>
                  </a:lnTo>
                  <a:lnTo>
                    <a:pt x="775" y="1644"/>
                  </a:lnTo>
                  <a:lnTo>
                    <a:pt x="736" y="1663"/>
                  </a:lnTo>
                  <a:lnTo>
                    <a:pt x="698" y="1684"/>
                  </a:lnTo>
                  <a:lnTo>
                    <a:pt x="661" y="1707"/>
                  </a:lnTo>
                  <a:lnTo>
                    <a:pt x="587" y="1752"/>
                  </a:lnTo>
                  <a:lnTo>
                    <a:pt x="516" y="1801"/>
                  </a:lnTo>
                  <a:lnTo>
                    <a:pt x="448" y="1854"/>
                  </a:lnTo>
                  <a:lnTo>
                    <a:pt x="380" y="1907"/>
                  </a:lnTo>
                  <a:lnTo>
                    <a:pt x="315" y="1965"/>
                  </a:lnTo>
                  <a:lnTo>
                    <a:pt x="250" y="2027"/>
                  </a:lnTo>
                  <a:lnTo>
                    <a:pt x="186" y="2090"/>
                  </a:lnTo>
                  <a:lnTo>
                    <a:pt x="123" y="2156"/>
                  </a:lnTo>
                  <a:lnTo>
                    <a:pt x="61" y="2225"/>
                  </a:lnTo>
                  <a:lnTo>
                    <a:pt x="0" y="229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760888" name="Freeform 56"/>
            <p:cNvSpPr>
              <a:spLocks/>
            </p:cNvSpPr>
            <p:nvPr userDrawn="1"/>
          </p:nvSpPr>
          <p:spPr bwMode="auto">
            <a:xfrm>
              <a:off x="1598" y="681"/>
              <a:ext cx="5079" cy="1206"/>
            </a:xfrm>
            <a:custGeom>
              <a:avLst/>
              <a:gdLst/>
              <a:ahLst/>
              <a:cxnLst>
                <a:cxn ang="0">
                  <a:pos x="5079" y="0"/>
                </a:cxn>
                <a:cxn ang="0">
                  <a:pos x="5070" y="76"/>
                </a:cxn>
                <a:cxn ang="0">
                  <a:pos x="5054" y="164"/>
                </a:cxn>
                <a:cxn ang="0">
                  <a:pos x="5031" y="278"/>
                </a:cxn>
                <a:cxn ang="0">
                  <a:pos x="4993" y="410"/>
                </a:cxn>
                <a:cxn ang="0">
                  <a:pos x="4942" y="555"/>
                </a:cxn>
                <a:cxn ang="0">
                  <a:pos x="4892" y="672"/>
                </a:cxn>
                <a:cxn ang="0">
                  <a:pos x="4853" y="749"/>
                </a:cxn>
                <a:cxn ang="0">
                  <a:pos x="4810" y="828"/>
                </a:cxn>
                <a:cxn ang="0">
                  <a:pos x="4761" y="907"/>
                </a:cxn>
                <a:cxn ang="0">
                  <a:pos x="4707" y="985"/>
                </a:cxn>
                <a:cxn ang="0">
                  <a:pos x="4648" y="1059"/>
                </a:cxn>
                <a:cxn ang="0">
                  <a:pos x="4582" y="1132"/>
                </a:cxn>
                <a:cxn ang="0">
                  <a:pos x="4510" y="1203"/>
                </a:cxn>
                <a:cxn ang="0">
                  <a:pos x="4432" y="1267"/>
                </a:cxn>
                <a:cxn ang="0">
                  <a:pos x="4348" y="1329"/>
                </a:cxn>
                <a:cxn ang="0">
                  <a:pos x="4255" y="1385"/>
                </a:cxn>
                <a:cxn ang="0">
                  <a:pos x="4155" y="1435"/>
                </a:cxn>
                <a:cxn ang="0">
                  <a:pos x="4048" y="1477"/>
                </a:cxn>
                <a:cxn ang="0">
                  <a:pos x="3932" y="1513"/>
                </a:cxn>
                <a:cxn ang="0">
                  <a:pos x="3809" y="1540"/>
                </a:cxn>
                <a:cxn ang="0">
                  <a:pos x="3677" y="1560"/>
                </a:cxn>
                <a:cxn ang="0">
                  <a:pos x="3537" y="1568"/>
                </a:cxn>
                <a:cxn ang="0">
                  <a:pos x="3387" y="1568"/>
                </a:cxn>
                <a:cxn ang="0">
                  <a:pos x="3229" y="1555"/>
                </a:cxn>
                <a:cxn ang="0">
                  <a:pos x="3145" y="1545"/>
                </a:cxn>
                <a:cxn ang="0">
                  <a:pos x="2820" y="1503"/>
                </a:cxn>
                <a:cxn ang="0">
                  <a:pos x="2520" y="1476"/>
                </a:cxn>
                <a:cxn ang="0">
                  <a:pos x="2241" y="1461"/>
                </a:cxn>
                <a:cxn ang="0">
                  <a:pos x="1986" y="1459"/>
                </a:cxn>
                <a:cxn ang="0">
                  <a:pos x="1748" y="1471"/>
                </a:cxn>
                <a:cxn ang="0">
                  <a:pos x="1529" y="1495"/>
                </a:cxn>
                <a:cxn ang="0">
                  <a:pos x="1326" y="1532"/>
                </a:cxn>
                <a:cxn ang="0">
                  <a:pos x="1232" y="1555"/>
                </a:cxn>
                <a:cxn ang="0">
                  <a:pos x="1139" y="1582"/>
                </a:cxn>
                <a:cxn ang="0">
                  <a:pos x="1051" y="1611"/>
                </a:cxn>
                <a:cxn ang="0">
                  <a:pos x="965" y="1644"/>
                </a:cxn>
                <a:cxn ang="0">
                  <a:pos x="883" y="1679"/>
                </a:cxn>
                <a:cxn ang="0">
                  <a:pos x="804" y="1718"/>
                </a:cxn>
                <a:cxn ang="0">
                  <a:pos x="727" y="1760"/>
                </a:cxn>
                <a:cxn ang="0">
                  <a:pos x="653" y="1803"/>
                </a:cxn>
                <a:cxn ang="0">
                  <a:pos x="510" y="1902"/>
                </a:cxn>
                <a:cxn ang="0">
                  <a:pos x="375" y="2012"/>
                </a:cxn>
                <a:cxn ang="0">
                  <a:pos x="246" y="2133"/>
                </a:cxn>
                <a:cxn ang="0">
                  <a:pos x="123" y="2267"/>
                </a:cxn>
                <a:cxn ang="0">
                  <a:pos x="0" y="2412"/>
                </a:cxn>
              </a:cxnLst>
              <a:rect l="0" t="0" r="r" b="b"/>
              <a:pathLst>
                <a:path w="5079" h="2412">
                  <a:moveTo>
                    <a:pt x="5079" y="0"/>
                  </a:moveTo>
                  <a:lnTo>
                    <a:pt x="5079" y="0"/>
                  </a:lnTo>
                  <a:lnTo>
                    <a:pt x="5078" y="19"/>
                  </a:lnTo>
                  <a:lnTo>
                    <a:pt x="5070" y="76"/>
                  </a:lnTo>
                  <a:lnTo>
                    <a:pt x="5064" y="116"/>
                  </a:lnTo>
                  <a:lnTo>
                    <a:pt x="5054" y="164"/>
                  </a:lnTo>
                  <a:lnTo>
                    <a:pt x="5045" y="218"/>
                  </a:lnTo>
                  <a:lnTo>
                    <a:pt x="5031" y="278"/>
                  </a:lnTo>
                  <a:lnTo>
                    <a:pt x="5013" y="340"/>
                  </a:lnTo>
                  <a:lnTo>
                    <a:pt x="4993" y="410"/>
                  </a:lnTo>
                  <a:lnTo>
                    <a:pt x="4970" y="481"/>
                  </a:lnTo>
                  <a:lnTo>
                    <a:pt x="4942" y="555"/>
                  </a:lnTo>
                  <a:lnTo>
                    <a:pt x="4910" y="633"/>
                  </a:lnTo>
                  <a:lnTo>
                    <a:pt x="4892" y="672"/>
                  </a:lnTo>
                  <a:lnTo>
                    <a:pt x="4874" y="710"/>
                  </a:lnTo>
                  <a:lnTo>
                    <a:pt x="4853" y="749"/>
                  </a:lnTo>
                  <a:lnTo>
                    <a:pt x="4832" y="789"/>
                  </a:lnTo>
                  <a:lnTo>
                    <a:pt x="4810" y="828"/>
                  </a:lnTo>
                  <a:lnTo>
                    <a:pt x="4786" y="868"/>
                  </a:lnTo>
                  <a:lnTo>
                    <a:pt x="4761" y="907"/>
                  </a:lnTo>
                  <a:lnTo>
                    <a:pt x="4735" y="946"/>
                  </a:lnTo>
                  <a:lnTo>
                    <a:pt x="4707" y="985"/>
                  </a:lnTo>
                  <a:lnTo>
                    <a:pt x="4678" y="1022"/>
                  </a:lnTo>
                  <a:lnTo>
                    <a:pt x="4648" y="1059"/>
                  </a:lnTo>
                  <a:lnTo>
                    <a:pt x="4616" y="1096"/>
                  </a:lnTo>
                  <a:lnTo>
                    <a:pt x="4582" y="1132"/>
                  </a:lnTo>
                  <a:lnTo>
                    <a:pt x="4548" y="1167"/>
                  </a:lnTo>
                  <a:lnTo>
                    <a:pt x="4510" y="1203"/>
                  </a:lnTo>
                  <a:lnTo>
                    <a:pt x="4473" y="1235"/>
                  </a:lnTo>
                  <a:lnTo>
                    <a:pt x="4432" y="1267"/>
                  </a:lnTo>
                  <a:lnTo>
                    <a:pt x="4391" y="1300"/>
                  </a:lnTo>
                  <a:lnTo>
                    <a:pt x="4348" y="1329"/>
                  </a:lnTo>
                  <a:lnTo>
                    <a:pt x="4302" y="1358"/>
                  </a:lnTo>
                  <a:lnTo>
                    <a:pt x="4255" y="1385"/>
                  </a:lnTo>
                  <a:lnTo>
                    <a:pt x="4206" y="1411"/>
                  </a:lnTo>
                  <a:lnTo>
                    <a:pt x="4155" y="1435"/>
                  </a:lnTo>
                  <a:lnTo>
                    <a:pt x="4102" y="1458"/>
                  </a:lnTo>
                  <a:lnTo>
                    <a:pt x="4048" y="1477"/>
                  </a:lnTo>
                  <a:lnTo>
                    <a:pt x="3991" y="1497"/>
                  </a:lnTo>
                  <a:lnTo>
                    <a:pt x="3932" y="1513"/>
                  </a:lnTo>
                  <a:lnTo>
                    <a:pt x="3871" y="1529"/>
                  </a:lnTo>
                  <a:lnTo>
                    <a:pt x="3809" y="1540"/>
                  </a:lnTo>
                  <a:lnTo>
                    <a:pt x="3745" y="1552"/>
                  </a:lnTo>
                  <a:lnTo>
                    <a:pt x="3677" y="1560"/>
                  </a:lnTo>
                  <a:lnTo>
                    <a:pt x="3608" y="1564"/>
                  </a:lnTo>
                  <a:lnTo>
                    <a:pt x="3537" y="1568"/>
                  </a:lnTo>
                  <a:lnTo>
                    <a:pt x="3463" y="1569"/>
                  </a:lnTo>
                  <a:lnTo>
                    <a:pt x="3387" y="1568"/>
                  </a:lnTo>
                  <a:lnTo>
                    <a:pt x="3309" y="1563"/>
                  </a:lnTo>
                  <a:lnTo>
                    <a:pt x="3229" y="1555"/>
                  </a:lnTo>
                  <a:lnTo>
                    <a:pt x="3145" y="1545"/>
                  </a:lnTo>
                  <a:lnTo>
                    <a:pt x="3145" y="1545"/>
                  </a:lnTo>
                  <a:lnTo>
                    <a:pt x="2980" y="1522"/>
                  </a:lnTo>
                  <a:lnTo>
                    <a:pt x="2820" y="1503"/>
                  </a:lnTo>
                  <a:lnTo>
                    <a:pt x="2668" y="1489"/>
                  </a:lnTo>
                  <a:lnTo>
                    <a:pt x="2520" y="1476"/>
                  </a:lnTo>
                  <a:lnTo>
                    <a:pt x="2379" y="1466"/>
                  </a:lnTo>
                  <a:lnTo>
                    <a:pt x="2241" y="1461"/>
                  </a:lnTo>
                  <a:lnTo>
                    <a:pt x="2111" y="1458"/>
                  </a:lnTo>
                  <a:lnTo>
                    <a:pt x="1986" y="1459"/>
                  </a:lnTo>
                  <a:lnTo>
                    <a:pt x="1865" y="1464"/>
                  </a:lnTo>
                  <a:lnTo>
                    <a:pt x="1748" y="1471"/>
                  </a:lnTo>
                  <a:lnTo>
                    <a:pt x="1636" y="1482"/>
                  </a:lnTo>
                  <a:lnTo>
                    <a:pt x="1529" y="1495"/>
                  </a:lnTo>
                  <a:lnTo>
                    <a:pt x="1426" y="1513"/>
                  </a:lnTo>
                  <a:lnTo>
                    <a:pt x="1326" y="1532"/>
                  </a:lnTo>
                  <a:lnTo>
                    <a:pt x="1279" y="1543"/>
                  </a:lnTo>
                  <a:lnTo>
                    <a:pt x="1232" y="1555"/>
                  </a:lnTo>
                  <a:lnTo>
                    <a:pt x="1185" y="1568"/>
                  </a:lnTo>
                  <a:lnTo>
                    <a:pt x="1139" y="1582"/>
                  </a:lnTo>
                  <a:lnTo>
                    <a:pt x="1095" y="1595"/>
                  </a:lnTo>
                  <a:lnTo>
                    <a:pt x="1051" y="1611"/>
                  </a:lnTo>
                  <a:lnTo>
                    <a:pt x="1008" y="1627"/>
                  </a:lnTo>
                  <a:lnTo>
                    <a:pt x="965" y="1644"/>
                  </a:lnTo>
                  <a:lnTo>
                    <a:pt x="924" y="1661"/>
                  </a:lnTo>
                  <a:lnTo>
                    <a:pt x="883" y="1679"/>
                  </a:lnTo>
                  <a:lnTo>
                    <a:pt x="843" y="1698"/>
                  </a:lnTo>
                  <a:lnTo>
                    <a:pt x="804" y="1718"/>
                  </a:lnTo>
                  <a:lnTo>
                    <a:pt x="765" y="1737"/>
                  </a:lnTo>
                  <a:lnTo>
                    <a:pt x="727" y="1760"/>
                  </a:lnTo>
                  <a:lnTo>
                    <a:pt x="689" y="1781"/>
                  </a:lnTo>
                  <a:lnTo>
                    <a:pt x="653" y="1803"/>
                  </a:lnTo>
                  <a:lnTo>
                    <a:pt x="581" y="1852"/>
                  </a:lnTo>
                  <a:lnTo>
                    <a:pt x="510" y="1902"/>
                  </a:lnTo>
                  <a:lnTo>
                    <a:pt x="442" y="1955"/>
                  </a:lnTo>
                  <a:lnTo>
                    <a:pt x="375" y="2012"/>
                  </a:lnTo>
                  <a:lnTo>
                    <a:pt x="310" y="2071"/>
                  </a:lnTo>
                  <a:lnTo>
                    <a:pt x="246" y="2133"/>
                  </a:lnTo>
                  <a:lnTo>
                    <a:pt x="184" y="2199"/>
                  </a:lnTo>
                  <a:lnTo>
                    <a:pt x="123" y="2267"/>
                  </a:lnTo>
                  <a:lnTo>
                    <a:pt x="62" y="2338"/>
                  </a:lnTo>
                  <a:lnTo>
                    <a:pt x="0" y="241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760889" name="Freeform 57"/>
            <p:cNvSpPr>
              <a:spLocks/>
            </p:cNvSpPr>
            <p:nvPr userDrawn="1"/>
          </p:nvSpPr>
          <p:spPr bwMode="auto">
            <a:xfrm>
              <a:off x="1648" y="652"/>
              <a:ext cx="5042" cy="1263"/>
            </a:xfrm>
            <a:custGeom>
              <a:avLst/>
              <a:gdLst/>
              <a:ahLst/>
              <a:cxnLst>
                <a:cxn ang="0">
                  <a:pos x="5042" y="0"/>
                </a:cxn>
                <a:cxn ang="0">
                  <a:pos x="5033" y="77"/>
                </a:cxn>
                <a:cxn ang="0">
                  <a:pos x="5021" y="166"/>
                </a:cxn>
                <a:cxn ang="0">
                  <a:pos x="4997" y="281"/>
                </a:cxn>
                <a:cxn ang="0">
                  <a:pos x="4963" y="413"/>
                </a:cxn>
                <a:cxn ang="0">
                  <a:pos x="4913" y="562"/>
                </a:cxn>
                <a:cxn ang="0">
                  <a:pos x="4865" y="679"/>
                </a:cxn>
                <a:cxn ang="0">
                  <a:pos x="4828" y="759"/>
                </a:cxn>
                <a:cxn ang="0">
                  <a:pos x="4785" y="839"/>
                </a:cxn>
                <a:cxn ang="0">
                  <a:pos x="4738" y="918"/>
                </a:cxn>
                <a:cxn ang="0">
                  <a:pos x="4685" y="998"/>
                </a:cxn>
                <a:cxn ang="0">
                  <a:pos x="4627" y="1073"/>
                </a:cxn>
                <a:cxn ang="0">
                  <a:pos x="4563" y="1149"/>
                </a:cxn>
                <a:cxn ang="0">
                  <a:pos x="4492" y="1220"/>
                </a:cxn>
                <a:cxn ang="0">
                  <a:pos x="4414" y="1288"/>
                </a:cxn>
                <a:cxn ang="0">
                  <a:pos x="4330" y="1351"/>
                </a:cxn>
                <a:cxn ang="0">
                  <a:pos x="4239" y="1409"/>
                </a:cxn>
                <a:cxn ang="0">
                  <a:pos x="4139" y="1461"/>
                </a:cxn>
                <a:cxn ang="0">
                  <a:pos x="4034" y="1506"/>
                </a:cxn>
                <a:cxn ang="0">
                  <a:pos x="3919" y="1545"/>
                </a:cxn>
                <a:cxn ang="0">
                  <a:pos x="3795" y="1574"/>
                </a:cxn>
                <a:cxn ang="0">
                  <a:pos x="3664" y="1597"/>
                </a:cxn>
                <a:cxn ang="0">
                  <a:pos x="3523" y="1608"/>
                </a:cxn>
                <a:cxn ang="0">
                  <a:pos x="3374" y="1610"/>
                </a:cxn>
                <a:cxn ang="0">
                  <a:pos x="3215" y="1601"/>
                </a:cxn>
                <a:cxn ang="0">
                  <a:pos x="3131" y="1592"/>
                </a:cxn>
                <a:cxn ang="0">
                  <a:pos x="2806" y="1558"/>
                </a:cxn>
                <a:cxn ang="0">
                  <a:pos x="2505" y="1535"/>
                </a:cxn>
                <a:cxn ang="0">
                  <a:pos x="2227" y="1526"/>
                </a:cxn>
                <a:cxn ang="0">
                  <a:pos x="1971" y="1530"/>
                </a:cxn>
                <a:cxn ang="0">
                  <a:pos x="1733" y="1547"/>
                </a:cxn>
                <a:cxn ang="0">
                  <a:pos x="1515" y="1576"/>
                </a:cxn>
                <a:cxn ang="0">
                  <a:pos x="1362" y="1605"/>
                </a:cxn>
                <a:cxn ang="0">
                  <a:pos x="1265" y="1629"/>
                </a:cxn>
                <a:cxn ang="0">
                  <a:pos x="1172" y="1655"/>
                </a:cxn>
                <a:cxn ang="0">
                  <a:pos x="1082" y="1685"/>
                </a:cxn>
                <a:cxn ang="0">
                  <a:pos x="996" y="1718"/>
                </a:cxn>
                <a:cxn ang="0">
                  <a:pos x="913" y="1753"/>
                </a:cxn>
                <a:cxn ang="0">
                  <a:pos x="832" y="1792"/>
                </a:cxn>
                <a:cxn ang="0">
                  <a:pos x="756" y="1834"/>
                </a:cxn>
                <a:cxn ang="0">
                  <a:pos x="681" y="1879"/>
                </a:cxn>
                <a:cxn ang="0">
                  <a:pos x="572" y="1952"/>
                </a:cxn>
                <a:cxn ang="0">
                  <a:pos x="435" y="2060"/>
                </a:cxn>
                <a:cxn ang="0">
                  <a:pos x="306" y="2179"/>
                </a:cxn>
                <a:cxn ang="0">
                  <a:pos x="181" y="2309"/>
                </a:cxn>
                <a:cxn ang="0">
                  <a:pos x="60" y="2452"/>
                </a:cxn>
              </a:cxnLst>
              <a:rect l="0" t="0" r="r" b="b"/>
              <a:pathLst>
                <a:path w="5042" h="2527">
                  <a:moveTo>
                    <a:pt x="5042" y="0"/>
                  </a:moveTo>
                  <a:lnTo>
                    <a:pt x="5042" y="0"/>
                  </a:lnTo>
                  <a:lnTo>
                    <a:pt x="5040" y="21"/>
                  </a:lnTo>
                  <a:lnTo>
                    <a:pt x="5033" y="77"/>
                  </a:lnTo>
                  <a:lnTo>
                    <a:pt x="5028" y="118"/>
                  </a:lnTo>
                  <a:lnTo>
                    <a:pt x="5021" y="166"/>
                  </a:lnTo>
                  <a:lnTo>
                    <a:pt x="5010" y="221"/>
                  </a:lnTo>
                  <a:lnTo>
                    <a:pt x="4997" y="281"/>
                  </a:lnTo>
                  <a:lnTo>
                    <a:pt x="4981" y="345"/>
                  </a:lnTo>
                  <a:lnTo>
                    <a:pt x="4963" y="413"/>
                  </a:lnTo>
                  <a:lnTo>
                    <a:pt x="4939" y="486"/>
                  </a:lnTo>
                  <a:lnTo>
                    <a:pt x="4913" y="562"/>
                  </a:lnTo>
                  <a:lnTo>
                    <a:pt x="4882" y="639"/>
                  </a:lnTo>
                  <a:lnTo>
                    <a:pt x="4865" y="679"/>
                  </a:lnTo>
                  <a:lnTo>
                    <a:pt x="4847" y="718"/>
                  </a:lnTo>
                  <a:lnTo>
                    <a:pt x="4828" y="759"/>
                  </a:lnTo>
                  <a:lnTo>
                    <a:pt x="4807" y="799"/>
                  </a:lnTo>
                  <a:lnTo>
                    <a:pt x="4785" y="839"/>
                  </a:lnTo>
                  <a:lnTo>
                    <a:pt x="4763" y="878"/>
                  </a:lnTo>
                  <a:lnTo>
                    <a:pt x="4738" y="918"/>
                  </a:lnTo>
                  <a:lnTo>
                    <a:pt x="4713" y="957"/>
                  </a:lnTo>
                  <a:lnTo>
                    <a:pt x="4685" y="998"/>
                  </a:lnTo>
                  <a:lnTo>
                    <a:pt x="4657" y="1036"/>
                  </a:lnTo>
                  <a:lnTo>
                    <a:pt x="4627" y="1073"/>
                  </a:lnTo>
                  <a:lnTo>
                    <a:pt x="4596" y="1112"/>
                  </a:lnTo>
                  <a:lnTo>
                    <a:pt x="4563" y="1149"/>
                  </a:lnTo>
                  <a:lnTo>
                    <a:pt x="4528" y="1185"/>
                  </a:lnTo>
                  <a:lnTo>
                    <a:pt x="4492" y="1220"/>
                  </a:lnTo>
                  <a:lnTo>
                    <a:pt x="4454" y="1254"/>
                  </a:lnTo>
                  <a:lnTo>
                    <a:pt x="4414" y="1288"/>
                  </a:lnTo>
                  <a:lnTo>
                    <a:pt x="4373" y="1320"/>
                  </a:lnTo>
                  <a:lnTo>
                    <a:pt x="4330" y="1351"/>
                  </a:lnTo>
                  <a:lnTo>
                    <a:pt x="4285" y="1380"/>
                  </a:lnTo>
                  <a:lnTo>
                    <a:pt x="4239" y="1409"/>
                  </a:lnTo>
                  <a:lnTo>
                    <a:pt x="4191" y="1435"/>
                  </a:lnTo>
                  <a:lnTo>
                    <a:pt x="4139" y="1461"/>
                  </a:lnTo>
                  <a:lnTo>
                    <a:pt x="4088" y="1485"/>
                  </a:lnTo>
                  <a:lnTo>
                    <a:pt x="4034" y="1506"/>
                  </a:lnTo>
                  <a:lnTo>
                    <a:pt x="3977" y="1527"/>
                  </a:lnTo>
                  <a:lnTo>
                    <a:pt x="3919" y="1545"/>
                  </a:lnTo>
                  <a:lnTo>
                    <a:pt x="3857" y="1561"/>
                  </a:lnTo>
                  <a:lnTo>
                    <a:pt x="3795" y="1574"/>
                  </a:lnTo>
                  <a:lnTo>
                    <a:pt x="3731" y="1587"/>
                  </a:lnTo>
                  <a:lnTo>
                    <a:pt x="3664" y="1597"/>
                  </a:lnTo>
                  <a:lnTo>
                    <a:pt x="3595" y="1603"/>
                  </a:lnTo>
                  <a:lnTo>
                    <a:pt x="3523" y="1608"/>
                  </a:lnTo>
                  <a:lnTo>
                    <a:pt x="3449" y="1610"/>
                  </a:lnTo>
                  <a:lnTo>
                    <a:pt x="3374" y="1610"/>
                  </a:lnTo>
                  <a:lnTo>
                    <a:pt x="3295" y="1606"/>
                  </a:lnTo>
                  <a:lnTo>
                    <a:pt x="3215" y="1601"/>
                  </a:lnTo>
                  <a:lnTo>
                    <a:pt x="3131" y="1592"/>
                  </a:lnTo>
                  <a:lnTo>
                    <a:pt x="3131" y="1592"/>
                  </a:lnTo>
                  <a:lnTo>
                    <a:pt x="2966" y="1572"/>
                  </a:lnTo>
                  <a:lnTo>
                    <a:pt x="2806" y="1558"/>
                  </a:lnTo>
                  <a:lnTo>
                    <a:pt x="2652" y="1545"/>
                  </a:lnTo>
                  <a:lnTo>
                    <a:pt x="2505" y="1535"/>
                  </a:lnTo>
                  <a:lnTo>
                    <a:pt x="2364" y="1529"/>
                  </a:lnTo>
                  <a:lnTo>
                    <a:pt x="2227" y="1526"/>
                  </a:lnTo>
                  <a:lnTo>
                    <a:pt x="2097" y="1527"/>
                  </a:lnTo>
                  <a:lnTo>
                    <a:pt x="1971" y="1530"/>
                  </a:lnTo>
                  <a:lnTo>
                    <a:pt x="1850" y="1537"/>
                  </a:lnTo>
                  <a:lnTo>
                    <a:pt x="1733" y="1547"/>
                  </a:lnTo>
                  <a:lnTo>
                    <a:pt x="1622" y="1559"/>
                  </a:lnTo>
                  <a:lnTo>
                    <a:pt x="1515" y="1576"/>
                  </a:lnTo>
                  <a:lnTo>
                    <a:pt x="1412" y="1595"/>
                  </a:lnTo>
                  <a:lnTo>
                    <a:pt x="1362" y="1605"/>
                  </a:lnTo>
                  <a:lnTo>
                    <a:pt x="1314" y="1616"/>
                  </a:lnTo>
                  <a:lnTo>
                    <a:pt x="1265" y="1629"/>
                  </a:lnTo>
                  <a:lnTo>
                    <a:pt x="1218" y="1642"/>
                  </a:lnTo>
                  <a:lnTo>
                    <a:pt x="1172" y="1655"/>
                  </a:lnTo>
                  <a:lnTo>
                    <a:pt x="1126" y="1669"/>
                  </a:lnTo>
                  <a:lnTo>
                    <a:pt x="1082" y="1685"/>
                  </a:lnTo>
                  <a:lnTo>
                    <a:pt x="1039" y="1702"/>
                  </a:lnTo>
                  <a:lnTo>
                    <a:pt x="996" y="1718"/>
                  </a:lnTo>
                  <a:lnTo>
                    <a:pt x="954" y="1735"/>
                  </a:lnTo>
                  <a:lnTo>
                    <a:pt x="913" y="1753"/>
                  </a:lnTo>
                  <a:lnTo>
                    <a:pt x="872" y="1773"/>
                  </a:lnTo>
                  <a:lnTo>
                    <a:pt x="832" y="1792"/>
                  </a:lnTo>
                  <a:lnTo>
                    <a:pt x="793" y="1813"/>
                  </a:lnTo>
                  <a:lnTo>
                    <a:pt x="756" y="1834"/>
                  </a:lnTo>
                  <a:lnTo>
                    <a:pt x="717" y="1857"/>
                  </a:lnTo>
                  <a:lnTo>
                    <a:pt x="681" y="1879"/>
                  </a:lnTo>
                  <a:lnTo>
                    <a:pt x="643" y="1903"/>
                  </a:lnTo>
                  <a:lnTo>
                    <a:pt x="572" y="1952"/>
                  </a:lnTo>
                  <a:lnTo>
                    <a:pt x="503" y="2005"/>
                  </a:lnTo>
                  <a:lnTo>
                    <a:pt x="435" y="2060"/>
                  </a:lnTo>
                  <a:lnTo>
                    <a:pt x="370" y="2118"/>
                  </a:lnTo>
                  <a:lnTo>
                    <a:pt x="306" y="2179"/>
                  </a:lnTo>
                  <a:lnTo>
                    <a:pt x="242" y="2242"/>
                  </a:lnTo>
                  <a:lnTo>
                    <a:pt x="181" y="2309"/>
                  </a:lnTo>
                  <a:lnTo>
                    <a:pt x="120" y="2380"/>
                  </a:lnTo>
                  <a:lnTo>
                    <a:pt x="60" y="2452"/>
                  </a:lnTo>
                  <a:lnTo>
                    <a:pt x="0" y="2527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760890" name="Freeform 58"/>
            <p:cNvSpPr>
              <a:spLocks/>
            </p:cNvSpPr>
            <p:nvPr userDrawn="1"/>
          </p:nvSpPr>
          <p:spPr bwMode="auto">
            <a:xfrm>
              <a:off x="1700" y="624"/>
              <a:ext cx="5002" cy="1320"/>
            </a:xfrm>
            <a:custGeom>
              <a:avLst/>
              <a:gdLst/>
              <a:ahLst/>
              <a:cxnLst>
                <a:cxn ang="0">
                  <a:pos x="5002" y="0"/>
                </a:cxn>
                <a:cxn ang="0">
                  <a:pos x="4995" y="78"/>
                </a:cxn>
                <a:cxn ang="0">
                  <a:pos x="4983" y="166"/>
                </a:cxn>
                <a:cxn ang="0">
                  <a:pos x="4962" y="281"/>
                </a:cxn>
                <a:cxn ang="0">
                  <a:pos x="4929" y="417"/>
                </a:cxn>
                <a:cxn ang="0">
                  <a:pos x="4882" y="567"/>
                </a:cxn>
                <a:cxn ang="0">
                  <a:pos x="4836" y="685"/>
                </a:cxn>
                <a:cxn ang="0">
                  <a:pos x="4800" y="766"/>
                </a:cxn>
                <a:cxn ang="0">
                  <a:pos x="4758" y="848"/>
                </a:cxn>
                <a:cxn ang="0">
                  <a:pos x="4712" y="929"/>
                </a:cxn>
                <a:cxn ang="0">
                  <a:pos x="4661" y="1009"/>
                </a:cxn>
                <a:cxn ang="0">
                  <a:pos x="4604" y="1087"/>
                </a:cxn>
                <a:cxn ang="0">
                  <a:pos x="4540" y="1164"/>
                </a:cxn>
                <a:cxn ang="0">
                  <a:pos x="4471" y="1237"/>
                </a:cxn>
                <a:cxn ang="0">
                  <a:pos x="4394" y="1306"/>
                </a:cxn>
                <a:cxn ang="0">
                  <a:pos x="4311" y="1371"/>
                </a:cxn>
                <a:cxn ang="0">
                  <a:pos x="4221" y="1432"/>
                </a:cxn>
                <a:cxn ang="0">
                  <a:pos x="4122" y="1486"/>
                </a:cxn>
                <a:cxn ang="0">
                  <a:pos x="4017" y="1534"/>
                </a:cxn>
                <a:cxn ang="0">
                  <a:pos x="3903" y="1574"/>
                </a:cxn>
                <a:cxn ang="0">
                  <a:pos x="3779" y="1607"/>
                </a:cxn>
                <a:cxn ang="0">
                  <a:pos x="3649" y="1631"/>
                </a:cxn>
                <a:cxn ang="0">
                  <a:pos x="3508" y="1646"/>
                </a:cxn>
                <a:cxn ang="0">
                  <a:pos x="3358" y="1650"/>
                </a:cxn>
                <a:cxn ang="0">
                  <a:pos x="3199" y="1646"/>
                </a:cxn>
                <a:cxn ang="0">
                  <a:pos x="3115" y="1637"/>
                </a:cxn>
                <a:cxn ang="0">
                  <a:pos x="2791" y="1610"/>
                </a:cxn>
                <a:cxn ang="0">
                  <a:pos x="2489" y="1594"/>
                </a:cxn>
                <a:cxn ang="0">
                  <a:pos x="2210" y="1591"/>
                </a:cxn>
                <a:cxn ang="0">
                  <a:pos x="1955" y="1599"/>
                </a:cxn>
                <a:cxn ang="0">
                  <a:pos x="1717" y="1621"/>
                </a:cxn>
                <a:cxn ang="0">
                  <a:pos x="1499" y="1654"/>
                </a:cxn>
                <a:cxn ang="0">
                  <a:pos x="1347" y="1687"/>
                </a:cxn>
                <a:cxn ang="0">
                  <a:pos x="1251" y="1713"/>
                </a:cxn>
                <a:cxn ang="0">
                  <a:pos x="1158" y="1741"/>
                </a:cxn>
                <a:cxn ang="0">
                  <a:pos x="1069" y="1773"/>
                </a:cxn>
                <a:cxn ang="0">
                  <a:pos x="983" y="1809"/>
                </a:cxn>
                <a:cxn ang="0">
                  <a:pos x="899" y="1846"/>
                </a:cxn>
                <a:cxn ang="0">
                  <a:pos x="820" y="1886"/>
                </a:cxn>
                <a:cxn ang="0">
                  <a:pos x="744" y="1930"/>
                </a:cxn>
                <a:cxn ang="0">
                  <a:pos x="669" y="1977"/>
                </a:cxn>
                <a:cxn ang="0">
                  <a:pos x="597" y="2027"/>
                </a:cxn>
                <a:cxn ang="0">
                  <a:pos x="494" y="2106"/>
                </a:cxn>
                <a:cxn ang="0">
                  <a:pos x="362" y="2222"/>
                </a:cxn>
                <a:cxn ang="0">
                  <a:pos x="237" y="2351"/>
                </a:cxn>
                <a:cxn ang="0">
                  <a:pos x="116" y="2490"/>
                </a:cxn>
                <a:cxn ang="0">
                  <a:pos x="0" y="2642"/>
                </a:cxn>
              </a:cxnLst>
              <a:rect l="0" t="0" r="r" b="b"/>
              <a:pathLst>
                <a:path w="5002" h="2642">
                  <a:moveTo>
                    <a:pt x="5002" y="0"/>
                  </a:moveTo>
                  <a:lnTo>
                    <a:pt x="5002" y="0"/>
                  </a:lnTo>
                  <a:lnTo>
                    <a:pt x="5001" y="21"/>
                  </a:lnTo>
                  <a:lnTo>
                    <a:pt x="4995" y="78"/>
                  </a:lnTo>
                  <a:lnTo>
                    <a:pt x="4990" y="120"/>
                  </a:lnTo>
                  <a:lnTo>
                    <a:pt x="4983" y="166"/>
                  </a:lnTo>
                  <a:lnTo>
                    <a:pt x="4973" y="221"/>
                  </a:lnTo>
                  <a:lnTo>
                    <a:pt x="4962" y="281"/>
                  </a:lnTo>
                  <a:lnTo>
                    <a:pt x="4947" y="347"/>
                  </a:lnTo>
                  <a:lnTo>
                    <a:pt x="4929" y="417"/>
                  </a:lnTo>
                  <a:lnTo>
                    <a:pt x="4906" y="491"/>
                  </a:lnTo>
                  <a:lnTo>
                    <a:pt x="4882" y="567"/>
                  </a:lnTo>
                  <a:lnTo>
                    <a:pt x="4852" y="646"/>
                  </a:lnTo>
                  <a:lnTo>
                    <a:pt x="4836" y="685"/>
                  </a:lnTo>
                  <a:lnTo>
                    <a:pt x="4818" y="725"/>
                  </a:lnTo>
                  <a:lnTo>
                    <a:pt x="4800" y="766"/>
                  </a:lnTo>
                  <a:lnTo>
                    <a:pt x="4780" y="807"/>
                  </a:lnTo>
                  <a:lnTo>
                    <a:pt x="4758" y="848"/>
                  </a:lnTo>
                  <a:lnTo>
                    <a:pt x="4736" y="888"/>
                  </a:lnTo>
                  <a:lnTo>
                    <a:pt x="4712" y="929"/>
                  </a:lnTo>
                  <a:lnTo>
                    <a:pt x="4687" y="969"/>
                  </a:lnTo>
                  <a:lnTo>
                    <a:pt x="4661" y="1009"/>
                  </a:lnTo>
                  <a:lnTo>
                    <a:pt x="4633" y="1048"/>
                  </a:lnTo>
                  <a:lnTo>
                    <a:pt x="4604" y="1087"/>
                  </a:lnTo>
                  <a:lnTo>
                    <a:pt x="4572" y="1126"/>
                  </a:lnTo>
                  <a:lnTo>
                    <a:pt x="4540" y="1164"/>
                  </a:lnTo>
                  <a:lnTo>
                    <a:pt x="4505" y="1201"/>
                  </a:lnTo>
                  <a:lnTo>
                    <a:pt x="4471" y="1237"/>
                  </a:lnTo>
                  <a:lnTo>
                    <a:pt x="4433" y="1273"/>
                  </a:lnTo>
                  <a:lnTo>
                    <a:pt x="4394" y="1306"/>
                  </a:lnTo>
                  <a:lnTo>
                    <a:pt x="4353" y="1340"/>
                  </a:lnTo>
                  <a:lnTo>
                    <a:pt x="4311" y="1371"/>
                  </a:lnTo>
                  <a:lnTo>
                    <a:pt x="4266" y="1403"/>
                  </a:lnTo>
                  <a:lnTo>
                    <a:pt x="4221" y="1432"/>
                  </a:lnTo>
                  <a:lnTo>
                    <a:pt x="4172" y="1460"/>
                  </a:lnTo>
                  <a:lnTo>
                    <a:pt x="4122" y="1486"/>
                  </a:lnTo>
                  <a:lnTo>
                    <a:pt x="4071" y="1511"/>
                  </a:lnTo>
                  <a:lnTo>
                    <a:pt x="4017" y="1534"/>
                  </a:lnTo>
                  <a:lnTo>
                    <a:pt x="3960" y="1555"/>
                  </a:lnTo>
                  <a:lnTo>
                    <a:pt x="3903" y="1574"/>
                  </a:lnTo>
                  <a:lnTo>
                    <a:pt x="3842" y="1592"/>
                  </a:lnTo>
                  <a:lnTo>
                    <a:pt x="3779" y="1607"/>
                  </a:lnTo>
                  <a:lnTo>
                    <a:pt x="3715" y="1621"/>
                  </a:lnTo>
                  <a:lnTo>
                    <a:pt x="3649" y="1631"/>
                  </a:lnTo>
                  <a:lnTo>
                    <a:pt x="3579" y="1641"/>
                  </a:lnTo>
                  <a:lnTo>
                    <a:pt x="3508" y="1646"/>
                  </a:lnTo>
                  <a:lnTo>
                    <a:pt x="3435" y="1650"/>
                  </a:lnTo>
                  <a:lnTo>
                    <a:pt x="3358" y="1650"/>
                  </a:lnTo>
                  <a:lnTo>
                    <a:pt x="3279" y="1649"/>
                  </a:lnTo>
                  <a:lnTo>
                    <a:pt x="3199" y="1646"/>
                  </a:lnTo>
                  <a:lnTo>
                    <a:pt x="3115" y="1637"/>
                  </a:lnTo>
                  <a:lnTo>
                    <a:pt x="3115" y="1637"/>
                  </a:lnTo>
                  <a:lnTo>
                    <a:pt x="2950" y="1623"/>
                  </a:lnTo>
                  <a:lnTo>
                    <a:pt x="2791" y="1610"/>
                  </a:lnTo>
                  <a:lnTo>
                    <a:pt x="2636" y="1600"/>
                  </a:lnTo>
                  <a:lnTo>
                    <a:pt x="2489" y="1594"/>
                  </a:lnTo>
                  <a:lnTo>
                    <a:pt x="2348" y="1591"/>
                  </a:lnTo>
                  <a:lnTo>
                    <a:pt x="2210" y="1591"/>
                  </a:lnTo>
                  <a:lnTo>
                    <a:pt x="2080" y="1594"/>
                  </a:lnTo>
                  <a:lnTo>
                    <a:pt x="1955" y="1599"/>
                  </a:lnTo>
                  <a:lnTo>
                    <a:pt x="1834" y="1608"/>
                  </a:lnTo>
                  <a:lnTo>
                    <a:pt x="1717" y="1621"/>
                  </a:lnTo>
                  <a:lnTo>
                    <a:pt x="1606" y="1636"/>
                  </a:lnTo>
                  <a:lnTo>
                    <a:pt x="1499" y="1654"/>
                  </a:lnTo>
                  <a:lnTo>
                    <a:pt x="1397" y="1675"/>
                  </a:lnTo>
                  <a:lnTo>
                    <a:pt x="1347" y="1687"/>
                  </a:lnTo>
                  <a:lnTo>
                    <a:pt x="1298" y="1699"/>
                  </a:lnTo>
                  <a:lnTo>
                    <a:pt x="1251" y="1713"/>
                  </a:lnTo>
                  <a:lnTo>
                    <a:pt x="1204" y="1726"/>
                  </a:lnTo>
                  <a:lnTo>
                    <a:pt x="1158" y="1741"/>
                  </a:lnTo>
                  <a:lnTo>
                    <a:pt x="1113" y="1757"/>
                  </a:lnTo>
                  <a:lnTo>
                    <a:pt x="1069" y="1773"/>
                  </a:lnTo>
                  <a:lnTo>
                    <a:pt x="1026" y="1791"/>
                  </a:lnTo>
                  <a:lnTo>
                    <a:pt x="983" y="1809"/>
                  </a:lnTo>
                  <a:lnTo>
                    <a:pt x="941" y="1826"/>
                  </a:lnTo>
                  <a:lnTo>
                    <a:pt x="899" y="1846"/>
                  </a:lnTo>
                  <a:lnTo>
                    <a:pt x="859" y="1865"/>
                  </a:lnTo>
                  <a:lnTo>
                    <a:pt x="820" y="1886"/>
                  </a:lnTo>
                  <a:lnTo>
                    <a:pt x="781" y="1909"/>
                  </a:lnTo>
                  <a:lnTo>
                    <a:pt x="744" y="1930"/>
                  </a:lnTo>
                  <a:lnTo>
                    <a:pt x="707" y="1952"/>
                  </a:lnTo>
                  <a:lnTo>
                    <a:pt x="669" y="1977"/>
                  </a:lnTo>
                  <a:lnTo>
                    <a:pt x="633" y="2001"/>
                  </a:lnTo>
                  <a:lnTo>
                    <a:pt x="597" y="2027"/>
                  </a:lnTo>
                  <a:lnTo>
                    <a:pt x="562" y="2052"/>
                  </a:lnTo>
                  <a:lnTo>
                    <a:pt x="494" y="2106"/>
                  </a:lnTo>
                  <a:lnTo>
                    <a:pt x="427" y="2162"/>
                  </a:lnTo>
                  <a:lnTo>
                    <a:pt x="362" y="2222"/>
                  </a:lnTo>
                  <a:lnTo>
                    <a:pt x="300" y="2285"/>
                  </a:lnTo>
                  <a:lnTo>
                    <a:pt x="237" y="2351"/>
                  </a:lnTo>
                  <a:lnTo>
                    <a:pt x="176" y="2419"/>
                  </a:lnTo>
                  <a:lnTo>
                    <a:pt x="116" y="2490"/>
                  </a:lnTo>
                  <a:lnTo>
                    <a:pt x="58" y="2564"/>
                  </a:lnTo>
                  <a:lnTo>
                    <a:pt x="0" y="264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760891" name="Freeform 59"/>
            <p:cNvSpPr>
              <a:spLocks/>
            </p:cNvSpPr>
            <p:nvPr userDrawn="1"/>
          </p:nvSpPr>
          <p:spPr bwMode="auto">
            <a:xfrm>
              <a:off x="1751" y="595"/>
              <a:ext cx="4962" cy="1378"/>
            </a:xfrm>
            <a:custGeom>
              <a:avLst/>
              <a:gdLst/>
              <a:ahLst/>
              <a:cxnLst>
                <a:cxn ang="0">
                  <a:pos x="4962" y="0"/>
                </a:cxn>
                <a:cxn ang="0">
                  <a:pos x="4957" y="79"/>
                </a:cxn>
                <a:cxn ang="0">
                  <a:pos x="4946" y="170"/>
                </a:cxn>
                <a:cxn ang="0">
                  <a:pos x="4926" y="284"/>
                </a:cxn>
                <a:cxn ang="0">
                  <a:pos x="4894" y="421"/>
                </a:cxn>
                <a:cxn ang="0">
                  <a:pos x="4850" y="573"/>
                </a:cxn>
                <a:cxn ang="0">
                  <a:pos x="4806" y="693"/>
                </a:cxn>
                <a:cxn ang="0">
                  <a:pos x="4771" y="775"/>
                </a:cxn>
                <a:cxn ang="0">
                  <a:pos x="4732" y="857"/>
                </a:cxn>
                <a:cxn ang="0">
                  <a:pos x="4686" y="940"/>
                </a:cxn>
                <a:cxn ang="0">
                  <a:pos x="4636" y="1022"/>
                </a:cxn>
                <a:cxn ang="0">
                  <a:pos x="4581" y="1101"/>
                </a:cxn>
                <a:cxn ang="0">
                  <a:pos x="4518" y="1180"/>
                </a:cxn>
                <a:cxn ang="0">
                  <a:pos x="4449" y="1255"/>
                </a:cxn>
                <a:cxn ang="0">
                  <a:pos x="4374" y="1326"/>
                </a:cxn>
                <a:cxn ang="0">
                  <a:pos x="4292" y="1393"/>
                </a:cxn>
                <a:cxn ang="0">
                  <a:pos x="4202" y="1455"/>
                </a:cxn>
                <a:cxn ang="0">
                  <a:pos x="4104" y="1511"/>
                </a:cxn>
                <a:cxn ang="0">
                  <a:pos x="4000" y="1563"/>
                </a:cxn>
                <a:cxn ang="0">
                  <a:pos x="3886" y="1605"/>
                </a:cxn>
                <a:cxn ang="0">
                  <a:pos x="3764" y="1641"/>
                </a:cxn>
                <a:cxn ang="0">
                  <a:pos x="3634" y="1668"/>
                </a:cxn>
                <a:cxn ang="0">
                  <a:pos x="3493" y="1686"/>
                </a:cxn>
                <a:cxn ang="0">
                  <a:pos x="3344" y="1694"/>
                </a:cxn>
                <a:cxn ang="0">
                  <a:pos x="3184" y="1691"/>
                </a:cxn>
                <a:cxn ang="0">
                  <a:pos x="3101" y="1686"/>
                </a:cxn>
                <a:cxn ang="0">
                  <a:pos x="2774" y="1663"/>
                </a:cxn>
                <a:cxn ang="0">
                  <a:pos x="2473" y="1653"/>
                </a:cxn>
                <a:cxn ang="0">
                  <a:pos x="2195" y="1655"/>
                </a:cxn>
                <a:cxn ang="0">
                  <a:pos x="1938" y="1670"/>
                </a:cxn>
                <a:cxn ang="0">
                  <a:pos x="1702" y="1695"/>
                </a:cxn>
                <a:cxn ang="0">
                  <a:pos x="1486" y="1734"/>
                </a:cxn>
                <a:cxn ang="0">
                  <a:pos x="1333" y="1770"/>
                </a:cxn>
                <a:cxn ang="0">
                  <a:pos x="1237" y="1799"/>
                </a:cxn>
                <a:cxn ang="0">
                  <a:pos x="1144" y="1829"/>
                </a:cxn>
                <a:cxn ang="0">
                  <a:pos x="1055" y="1863"/>
                </a:cxn>
                <a:cxn ang="0">
                  <a:pos x="971" y="1899"/>
                </a:cxn>
                <a:cxn ang="0">
                  <a:pos x="889" y="1939"/>
                </a:cxn>
                <a:cxn ang="0">
                  <a:pos x="810" y="1981"/>
                </a:cxn>
                <a:cxn ang="0">
                  <a:pos x="733" y="2026"/>
                </a:cxn>
                <a:cxn ang="0">
                  <a:pos x="660" y="2075"/>
                </a:cxn>
                <a:cxn ang="0">
                  <a:pos x="589" y="2127"/>
                </a:cxn>
                <a:cxn ang="0">
                  <a:pos x="486" y="2209"/>
                </a:cxn>
                <a:cxn ang="0">
                  <a:pos x="357" y="2328"/>
                </a:cxn>
                <a:cxn ang="0">
                  <a:pos x="233" y="2459"/>
                </a:cxn>
                <a:cxn ang="0">
                  <a:pos x="115" y="2603"/>
                </a:cxn>
                <a:cxn ang="0">
                  <a:pos x="0" y="2756"/>
                </a:cxn>
              </a:cxnLst>
              <a:rect l="0" t="0" r="r" b="b"/>
              <a:pathLst>
                <a:path w="4962" h="2756">
                  <a:moveTo>
                    <a:pt x="4962" y="0"/>
                  </a:moveTo>
                  <a:lnTo>
                    <a:pt x="4962" y="0"/>
                  </a:lnTo>
                  <a:lnTo>
                    <a:pt x="4961" y="21"/>
                  </a:lnTo>
                  <a:lnTo>
                    <a:pt x="4957" y="79"/>
                  </a:lnTo>
                  <a:lnTo>
                    <a:pt x="4953" y="121"/>
                  </a:lnTo>
                  <a:lnTo>
                    <a:pt x="4946" y="170"/>
                  </a:lnTo>
                  <a:lnTo>
                    <a:pt x="4937" y="224"/>
                  </a:lnTo>
                  <a:lnTo>
                    <a:pt x="4926" y="284"/>
                  </a:lnTo>
                  <a:lnTo>
                    <a:pt x="4912" y="350"/>
                  </a:lnTo>
                  <a:lnTo>
                    <a:pt x="4894" y="421"/>
                  </a:lnTo>
                  <a:lnTo>
                    <a:pt x="4875" y="496"/>
                  </a:lnTo>
                  <a:lnTo>
                    <a:pt x="4850" y="573"/>
                  </a:lnTo>
                  <a:lnTo>
                    <a:pt x="4822" y="652"/>
                  </a:lnTo>
                  <a:lnTo>
                    <a:pt x="4806" y="693"/>
                  </a:lnTo>
                  <a:lnTo>
                    <a:pt x="4789" y="733"/>
                  </a:lnTo>
                  <a:lnTo>
                    <a:pt x="4771" y="775"/>
                  </a:lnTo>
                  <a:lnTo>
                    <a:pt x="4751" y="815"/>
                  </a:lnTo>
                  <a:lnTo>
                    <a:pt x="4732" y="857"/>
                  </a:lnTo>
                  <a:lnTo>
                    <a:pt x="4710" y="899"/>
                  </a:lnTo>
                  <a:lnTo>
                    <a:pt x="4686" y="940"/>
                  </a:lnTo>
                  <a:lnTo>
                    <a:pt x="4663" y="980"/>
                  </a:lnTo>
                  <a:lnTo>
                    <a:pt x="4636" y="1022"/>
                  </a:lnTo>
                  <a:lnTo>
                    <a:pt x="4608" y="1062"/>
                  </a:lnTo>
                  <a:lnTo>
                    <a:pt x="4581" y="1101"/>
                  </a:lnTo>
                  <a:lnTo>
                    <a:pt x="4550" y="1142"/>
                  </a:lnTo>
                  <a:lnTo>
                    <a:pt x="4518" y="1180"/>
                  </a:lnTo>
                  <a:lnTo>
                    <a:pt x="4485" y="1217"/>
                  </a:lnTo>
                  <a:lnTo>
                    <a:pt x="4449" y="1255"/>
                  </a:lnTo>
                  <a:lnTo>
                    <a:pt x="4413" y="1290"/>
                  </a:lnTo>
                  <a:lnTo>
                    <a:pt x="4374" y="1326"/>
                  </a:lnTo>
                  <a:lnTo>
                    <a:pt x="4333" y="1360"/>
                  </a:lnTo>
                  <a:lnTo>
                    <a:pt x="4292" y="1393"/>
                  </a:lnTo>
                  <a:lnTo>
                    <a:pt x="4247" y="1426"/>
                  </a:lnTo>
                  <a:lnTo>
                    <a:pt x="4202" y="1455"/>
                  </a:lnTo>
                  <a:lnTo>
                    <a:pt x="4154" y="1484"/>
                  </a:lnTo>
                  <a:lnTo>
                    <a:pt x="4104" y="1511"/>
                  </a:lnTo>
                  <a:lnTo>
                    <a:pt x="4053" y="1539"/>
                  </a:lnTo>
                  <a:lnTo>
                    <a:pt x="4000" y="1563"/>
                  </a:lnTo>
                  <a:lnTo>
                    <a:pt x="3943" y="1586"/>
                  </a:lnTo>
                  <a:lnTo>
                    <a:pt x="3886" y="1605"/>
                  </a:lnTo>
                  <a:lnTo>
                    <a:pt x="3827" y="1624"/>
                  </a:lnTo>
                  <a:lnTo>
                    <a:pt x="3764" y="1641"/>
                  </a:lnTo>
                  <a:lnTo>
                    <a:pt x="3700" y="1655"/>
                  </a:lnTo>
                  <a:lnTo>
                    <a:pt x="3634" y="1668"/>
                  </a:lnTo>
                  <a:lnTo>
                    <a:pt x="3564" y="1678"/>
                  </a:lnTo>
                  <a:lnTo>
                    <a:pt x="3493" y="1686"/>
                  </a:lnTo>
                  <a:lnTo>
                    <a:pt x="3420" y="1691"/>
                  </a:lnTo>
                  <a:lnTo>
                    <a:pt x="3344" y="1694"/>
                  </a:lnTo>
                  <a:lnTo>
                    <a:pt x="3266" y="1694"/>
                  </a:lnTo>
                  <a:lnTo>
                    <a:pt x="3184" y="1691"/>
                  </a:lnTo>
                  <a:lnTo>
                    <a:pt x="3101" y="1686"/>
                  </a:lnTo>
                  <a:lnTo>
                    <a:pt x="3101" y="1686"/>
                  </a:lnTo>
                  <a:lnTo>
                    <a:pt x="2935" y="1673"/>
                  </a:lnTo>
                  <a:lnTo>
                    <a:pt x="2774" y="1663"/>
                  </a:lnTo>
                  <a:lnTo>
                    <a:pt x="2622" y="1657"/>
                  </a:lnTo>
                  <a:lnTo>
                    <a:pt x="2473" y="1653"/>
                  </a:lnTo>
                  <a:lnTo>
                    <a:pt x="2331" y="1653"/>
                  </a:lnTo>
                  <a:lnTo>
                    <a:pt x="2195" y="1655"/>
                  </a:lnTo>
                  <a:lnTo>
                    <a:pt x="2065" y="1662"/>
                  </a:lnTo>
                  <a:lnTo>
                    <a:pt x="1938" y="1670"/>
                  </a:lnTo>
                  <a:lnTo>
                    <a:pt x="1819" y="1681"/>
                  </a:lnTo>
                  <a:lnTo>
                    <a:pt x="1702" y="1695"/>
                  </a:lnTo>
                  <a:lnTo>
                    <a:pt x="1591" y="1713"/>
                  </a:lnTo>
                  <a:lnTo>
                    <a:pt x="1486" y="1734"/>
                  </a:lnTo>
                  <a:lnTo>
                    <a:pt x="1383" y="1757"/>
                  </a:lnTo>
                  <a:lnTo>
                    <a:pt x="1333" y="1770"/>
                  </a:lnTo>
                  <a:lnTo>
                    <a:pt x="1284" y="1784"/>
                  </a:lnTo>
                  <a:lnTo>
                    <a:pt x="1237" y="1799"/>
                  </a:lnTo>
                  <a:lnTo>
                    <a:pt x="1190" y="1813"/>
                  </a:lnTo>
                  <a:lnTo>
                    <a:pt x="1144" y="1829"/>
                  </a:lnTo>
                  <a:lnTo>
                    <a:pt x="1100" y="1846"/>
                  </a:lnTo>
                  <a:lnTo>
                    <a:pt x="1055" y="1863"/>
                  </a:lnTo>
                  <a:lnTo>
                    <a:pt x="1012" y="1881"/>
                  </a:lnTo>
                  <a:lnTo>
                    <a:pt x="971" y="1899"/>
                  </a:lnTo>
                  <a:lnTo>
                    <a:pt x="929" y="1918"/>
                  </a:lnTo>
                  <a:lnTo>
                    <a:pt x="889" y="1939"/>
                  </a:lnTo>
                  <a:lnTo>
                    <a:pt x="848" y="1960"/>
                  </a:lnTo>
                  <a:lnTo>
                    <a:pt x="810" y="1981"/>
                  </a:lnTo>
                  <a:lnTo>
                    <a:pt x="771" y="2004"/>
                  </a:lnTo>
                  <a:lnTo>
                    <a:pt x="733" y="2026"/>
                  </a:lnTo>
                  <a:lnTo>
                    <a:pt x="696" y="2051"/>
                  </a:lnTo>
                  <a:lnTo>
                    <a:pt x="660" y="2075"/>
                  </a:lnTo>
                  <a:lnTo>
                    <a:pt x="624" y="2101"/>
                  </a:lnTo>
                  <a:lnTo>
                    <a:pt x="589" y="2127"/>
                  </a:lnTo>
                  <a:lnTo>
                    <a:pt x="554" y="2152"/>
                  </a:lnTo>
                  <a:lnTo>
                    <a:pt x="486" y="2209"/>
                  </a:lnTo>
                  <a:lnTo>
                    <a:pt x="421" y="2267"/>
                  </a:lnTo>
                  <a:lnTo>
                    <a:pt x="357" y="2328"/>
                  </a:lnTo>
                  <a:lnTo>
                    <a:pt x="295" y="2393"/>
                  </a:lnTo>
                  <a:lnTo>
                    <a:pt x="233" y="2459"/>
                  </a:lnTo>
                  <a:lnTo>
                    <a:pt x="174" y="2530"/>
                  </a:lnTo>
                  <a:lnTo>
                    <a:pt x="115" y="2603"/>
                  </a:lnTo>
                  <a:lnTo>
                    <a:pt x="57" y="2679"/>
                  </a:lnTo>
                  <a:lnTo>
                    <a:pt x="0" y="275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760892" name="Freeform 60"/>
            <p:cNvSpPr>
              <a:spLocks/>
            </p:cNvSpPr>
            <p:nvPr userDrawn="1"/>
          </p:nvSpPr>
          <p:spPr bwMode="auto">
            <a:xfrm>
              <a:off x="1804" y="566"/>
              <a:ext cx="4921" cy="1435"/>
            </a:xfrm>
            <a:custGeom>
              <a:avLst/>
              <a:gdLst/>
              <a:ahLst/>
              <a:cxnLst>
                <a:cxn ang="0">
                  <a:pos x="4921" y="0"/>
                </a:cxn>
                <a:cxn ang="0">
                  <a:pos x="4915" y="79"/>
                </a:cxn>
                <a:cxn ang="0">
                  <a:pos x="4905" y="169"/>
                </a:cxn>
                <a:cxn ang="0">
                  <a:pos x="4887" y="285"/>
                </a:cxn>
                <a:cxn ang="0">
                  <a:pos x="4858" y="424"/>
                </a:cxn>
                <a:cxn ang="0">
                  <a:pos x="4816" y="578"/>
                </a:cxn>
                <a:cxn ang="0">
                  <a:pos x="4773" y="699"/>
                </a:cxn>
                <a:cxn ang="0">
                  <a:pos x="4740" y="781"/>
                </a:cxn>
                <a:cxn ang="0">
                  <a:pos x="4701" y="865"/>
                </a:cxn>
                <a:cxn ang="0">
                  <a:pos x="4658" y="949"/>
                </a:cxn>
                <a:cxn ang="0">
                  <a:pos x="4608" y="1031"/>
                </a:cxn>
                <a:cxn ang="0">
                  <a:pos x="4554" y="1114"/>
                </a:cxn>
                <a:cxn ang="0">
                  <a:pos x="4493" y="1193"/>
                </a:cxn>
                <a:cxn ang="0">
                  <a:pos x="4425" y="1270"/>
                </a:cxn>
                <a:cxn ang="0">
                  <a:pos x="4351" y="1343"/>
                </a:cxn>
                <a:cxn ang="0">
                  <a:pos x="4269" y="1412"/>
                </a:cxn>
                <a:cxn ang="0">
                  <a:pos x="4182" y="1477"/>
                </a:cxn>
                <a:cxn ang="0">
                  <a:pos x="4085" y="1535"/>
                </a:cxn>
                <a:cxn ang="0">
                  <a:pos x="3981" y="1588"/>
                </a:cxn>
                <a:cxn ang="0">
                  <a:pos x="3868" y="1634"/>
                </a:cxn>
                <a:cxn ang="0">
                  <a:pos x="3746" y="1672"/>
                </a:cxn>
                <a:cxn ang="0">
                  <a:pos x="3615" y="1701"/>
                </a:cxn>
                <a:cxn ang="0">
                  <a:pos x="3477" y="1722"/>
                </a:cxn>
                <a:cxn ang="0">
                  <a:pos x="3327" y="1734"/>
                </a:cxn>
                <a:cxn ang="0">
                  <a:pos x="3167" y="1734"/>
                </a:cxn>
                <a:cxn ang="0">
                  <a:pos x="3084" y="1730"/>
                </a:cxn>
                <a:cxn ang="0">
                  <a:pos x="2757" y="1714"/>
                </a:cxn>
                <a:cxn ang="0">
                  <a:pos x="2456" y="1711"/>
                </a:cxn>
                <a:cxn ang="0">
                  <a:pos x="2178" y="1719"/>
                </a:cxn>
                <a:cxn ang="0">
                  <a:pos x="1922" y="1739"/>
                </a:cxn>
                <a:cxn ang="0">
                  <a:pos x="1687" y="1769"/>
                </a:cxn>
                <a:cxn ang="0">
                  <a:pos x="1469" y="1811"/>
                </a:cxn>
                <a:cxn ang="0">
                  <a:pos x="1318" y="1852"/>
                </a:cxn>
                <a:cxn ang="0">
                  <a:pos x="1222" y="1881"/>
                </a:cxn>
                <a:cxn ang="0">
                  <a:pos x="1130" y="1915"/>
                </a:cxn>
                <a:cxn ang="0">
                  <a:pos x="1043" y="1950"/>
                </a:cxn>
                <a:cxn ang="0">
                  <a:pos x="958" y="1989"/>
                </a:cxn>
                <a:cxn ang="0">
                  <a:pos x="876" y="2029"/>
                </a:cxn>
                <a:cxn ang="0">
                  <a:pos x="797" y="2074"/>
                </a:cxn>
                <a:cxn ang="0">
                  <a:pos x="722" y="2121"/>
                </a:cxn>
                <a:cxn ang="0">
                  <a:pos x="650" y="2171"/>
                </a:cxn>
                <a:cxn ang="0">
                  <a:pos x="579" y="2225"/>
                </a:cxn>
                <a:cxn ang="0">
                  <a:pos x="478" y="2309"/>
                </a:cxn>
                <a:cxn ang="0">
                  <a:pos x="350" y="2433"/>
                </a:cxn>
                <a:cxn ang="0">
                  <a:pos x="229" y="2567"/>
                </a:cxn>
                <a:cxn ang="0">
                  <a:pos x="112" y="2712"/>
                </a:cxn>
                <a:cxn ang="0">
                  <a:pos x="0" y="2869"/>
                </a:cxn>
              </a:cxnLst>
              <a:rect l="0" t="0" r="r" b="b"/>
              <a:pathLst>
                <a:path w="4921" h="2869">
                  <a:moveTo>
                    <a:pt x="4921" y="0"/>
                  </a:moveTo>
                  <a:lnTo>
                    <a:pt x="4921" y="0"/>
                  </a:lnTo>
                  <a:lnTo>
                    <a:pt x="4919" y="21"/>
                  </a:lnTo>
                  <a:lnTo>
                    <a:pt x="4915" y="79"/>
                  </a:lnTo>
                  <a:lnTo>
                    <a:pt x="4911" y="121"/>
                  </a:lnTo>
                  <a:lnTo>
                    <a:pt x="4905" y="169"/>
                  </a:lnTo>
                  <a:lnTo>
                    <a:pt x="4898" y="224"/>
                  </a:lnTo>
                  <a:lnTo>
                    <a:pt x="4887" y="285"/>
                  </a:lnTo>
                  <a:lnTo>
                    <a:pt x="4875" y="353"/>
                  </a:lnTo>
                  <a:lnTo>
                    <a:pt x="4858" y="424"/>
                  </a:lnTo>
                  <a:lnTo>
                    <a:pt x="4839" y="498"/>
                  </a:lnTo>
                  <a:lnTo>
                    <a:pt x="4816" y="578"/>
                  </a:lnTo>
                  <a:lnTo>
                    <a:pt x="4789" y="658"/>
                  </a:lnTo>
                  <a:lnTo>
                    <a:pt x="4773" y="699"/>
                  </a:lnTo>
                  <a:lnTo>
                    <a:pt x="4758" y="741"/>
                  </a:lnTo>
                  <a:lnTo>
                    <a:pt x="4740" y="781"/>
                  </a:lnTo>
                  <a:lnTo>
                    <a:pt x="4722" y="823"/>
                  </a:lnTo>
                  <a:lnTo>
                    <a:pt x="4701" y="865"/>
                  </a:lnTo>
                  <a:lnTo>
                    <a:pt x="4680" y="907"/>
                  </a:lnTo>
                  <a:lnTo>
                    <a:pt x="4658" y="949"/>
                  </a:lnTo>
                  <a:lnTo>
                    <a:pt x="4634" y="991"/>
                  </a:lnTo>
                  <a:lnTo>
                    <a:pt x="4608" y="1031"/>
                  </a:lnTo>
                  <a:lnTo>
                    <a:pt x="4582" y="1073"/>
                  </a:lnTo>
                  <a:lnTo>
                    <a:pt x="4554" y="1114"/>
                  </a:lnTo>
                  <a:lnTo>
                    <a:pt x="4525" y="1154"/>
                  </a:lnTo>
                  <a:lnTo>
                    <a:pt x="4493" y="1193"/>
                  </a:lnTo>
                  <a:lnTo>
                    <a:pt x="4460" y="1232"/>
                  </a:lnTo>
                  <a:lnTo>
                    <a:pt x="4425" y="1270"/>
                  </a:lnTo>
                  <a:lnTo>
                    <a:pt x="4389" y="1307"/>
                  </a:lnTo>
                  <a:lnTo>
                    <a:pt x="4351" y="1343"/>
                  </a:lnTo>
                  <a:lnTo>
                    <a:pt x="4311" y="1378"/>
                  </a:lnTo>
                  <a:lnTo>
                    <a:pt x="4269" y="1412"/>
                  </a:lnTo>
                  <a:lnTo>
                    <a:pt x="4226" y="1446"/>
                  </a:lnTo>
                  <a:lnTo>
                    <a:pt x="4182" y="1477"/>
                  </a:lnTo>
                  <a:lnTo>
                    <a:pt x="4135" y="1508"/>
                  </a:lnTo>
                  <a:lnTo>
                    <a:pt x="4085" y="1535"/>
                  </a:lnTo>
                  <a:lnTo>
                    <a:pt x="4033" y="1563"/>
                  </a:lnTo>
                  <a:lnTo>
                    <a:pt x="3981" y="1588"/>
                  </a:lnTo>
                  <a:lnTo>
                    <a:pt x="3925" y="1613"/>
                  </a:lnTo>
                  <a:lnTo>
                    <a:pt x="3868" y="1634"/>
                  </a:lnTo>
                  <a:lnTo>
                    <a:pt x="3808" y="1655"/>
                  </a:lnTo>
                  <a:lnTo>
                    <a:pt x="3746" y="1672"/>
                  </a:lnTo>
                  <a:lnTo>
                    <a:pt x="3682" y="1688"/>
                  </a:lnTo>
                  <a:lnTo>
                    <a:pt x="3615" y="1701"/>
                  </a:lnTo>
                  <a:lnTo>
                    <a:pt x="3547" y="1713"/>
                  </a:lnTo>
                  <a:lnTo>
                    <a:pt x="3477" y="1722"/>
                  </a:lnTo>
                  <a:lnTo>
                    <a:pt x="3403" y="1729"/>
                  </a:lnTo>
                  <a:lnTo>
                    <a:pt x="3327" y="1734"/>
                  </a:lnTo>
                  <a:lnTo>
                    <a:pt x="3249" y="1735"/>
                  </a:lnTo>
                  <a:lnTo>
                    <a:pt x="3167" y="1734"/>
                  </a:lnTo>
                  <a:lnTo>
                    <a:pt x="3084" y="1730"/>
                  </a:lnTo>
                  <a:lnTo>
                    <a:pt x="3084" y="1730"/>
                  </a:lnTo>
                  <a:lnTo>
                    <a:pt x="2917" y="1721"/>
                  </a:lnTo>
                  <a:lnTo>
                    <a:pt x="2757" y="1714"/>
                  </a:lnTo>
                  <a:lnTo>
                    <a:pt x="2603" y="1711"/>
                  </a:lnTo>
                  <a:lnTo>
                    <a:pt x="2456" y="1711"/>
                  </a:lnTo>
                  <a:lnTo>
                    <a:pt x="2314" y="1714"/>
                  </a:lnTo>
                  <a:lnTo>
                    <a:pt x="2178" y="1719"/>
                  </a:lnTo>
                  <a:lnTo>
                    <a:pt x="2048" y="1727"/>
                  </a:lnTo>
                  <a:lnTo>
                    <a:pt x="1922" y="1739"/>
                  </a:lnTo>
                  <a:lnTo>
                    <a:pt x="1802" y="1753"/>
                  </a:lnTo>
                  <a:lnTo>
                    <a:pt x="1687" y="1769"/>
                  </a:lnTo>
                  <a:lnTo>
                    <a:pt x="1576" y="1789"/>
                  </a:lnTo>
                  <a:lnTo>
                    <a:pt x="1469" y="1811"/>
                  </a:lnTo>
                  <a:lnTo>
                    <a:pt x="1368" y="1837"/>
                  </a:lnTo>
                  <a:lnTo>
                    <a:pt x="1318" y="1852"/>
                  </a:lnTo>
                  <a:lnTo>
                    <a:pt x="1269" y="1866"/>
                  </a:lnTo>
                  <a:lnTo>
                    <a:pt x="1222" y="1881"/>
                  </a:lnTo>
                  <a:lnTo>
                    <a:pt x="1176" y="1897"/>
                  </a:lnTo>
                  <a:lnTo>
                    <a:pt x="1130" y="1915"/>
                  </a:lnTo>
                  <a:lnTo>
                    <a:pt x="1086" y="1932"/>
                  </a:lnTo>
                  <a:lnTo>
                    <a:pt x="1043" y="1950"/>
                  </a:lnTo>
                  <a:lnTo>
                    <a:pt x="1000" y="1969"/>
                  </a:lnTo>
                  <a:lnTo>
                    <a:pt x="958" y="1989"/>
                  </a:lnTo>
                  <a:lnTo>
                    <a:pt x="916" y="2008"/>
                  </a:lnTo>
                  <a:lnTo>
                    <a:pt x="876" y="2029"/>
                  </a:lnTo>
                  <a:lnTo>
                    <a:pt x="836" y="2052"/>
                  </a:lnTo>
                  <a:lnTo>
                    <a:pt x="797" y="2074"/>
                  </a:lnTo>
                  <a:lnTo>
                    <a:pt x="759" y="2097"/>
                  </a:lnTo>
                  <a:lnTo>
                    <a:pt x="722" y="2121"/>
                  </a:lnTo>
                  <a:lnTo>
                    <a:pt x="684" y="2145"/>
                  </a:lnTo>
                  <a:lnTo>
                    <a:pt x="650" y="2171"/>
                  </a:lnTo>
                  <a:lnTo>
                    <a:pt x="614" y="2197"/>
                  </a:lnTo>
                  <a:lnTo>
                    <a:pt x="579" y="2225"/>
                  </a:lnTo>
                  <a:lnTo>
                    <a:pt x="544" y="2252"/>
                  </a:lnTo>
                  <a:lnTo>
                    <a:pt x="478" y="2309"/>
                  </a:lnTo>
                  <a:lnTo>
                    <a:pt x="412" y="2370"/>
                  </a:lnTo>
                  <a:lnTo>
                    <a:pt x="350" y="2433"/>
                  </a:lnTo>
                  <a:lnTo>
                    <a:pt x="289" y="2497"/>
                  </a:lnTo>
                  <a:lnTo>
                    <a:pt x="229" y="2567"/>
                  </a:lnTo>
                  <a:lnTo>
                    <a:pt x="171" y="2638"/>
                  </a:lnTo>
                  <a:lnTo>
                    <a:pt x="112" y="2712"/>
                  </a:lnTo>
                  <a:lnTo>
                    <a:pt x="55" y="2790"/>
                  </a:lnTo>
                  <a:lnTo>
                    <a:pt x="0" y="2869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760893" name="Freeform 61"/>
            <p:cNvSpPr>
              <a:spLocks/>
            </p:cNvSpPr>
            <p:nvPr userDrawn="1"/>
          </p:nvSpPr>
          <p:spPr bwMode="auto">
            <a:xfrm>
              <a:off x="1858" y="538"/>
              <a:ext cx="4875" cy="1492"/>
            </a:xfrm>
            <a:custGeom>
              <a:avLst/>
              <a:gdLst/>
              <a:ahLst/>
              <a:cxnLst>
                <a:cxn ang="0">
                  <a:pos x="4875" y="0"/>
                </a:cxn>
                <a:cxn ang="0">
                  <a:pos x="4872" y="79"/>
                </a:cxn>
                <a:cxn ang="0">
                  <a:pos x="4864" y="170"/>
                </a:cxn>
                <a:cxn ang="0">
                  <a:pos x="4847" y="287"/>
                </a:cxn>
                <a:cxn ang="0">
                  <a:pos x="4821" y="428"/>
                </a:cxn>
                <a:cxn ang="0">
                  <a:pos x="4780" y="581"/>
                </a:cxn>
                <a:cxn ang="0">
                  <a:pos x="4740" y="706"/>
                </a:cxn>
                <a:cxn ang="0">
                  <a:pos x="4707" y="790"/>
                </a:cxn>
                <a:cxn ang="0">
                  <a:pos x="4671" y="874"/>
                </a:cxn>
                <a:cxn ang="0">
                  <a:pos x="4628" y="959"/>
                </a:cxn>
                <a:cxn ang="0">
                  <a:pos x="4580" y="1043"/>
                </a:cxn>
                <a:cxn ang="0">
                  <a:pos x="4526" y="1127"/>
                </a:cxn>
                <a:cxn ang="0">
                  <a:pos x="4467" y="1208"/>
                </a:cxn>
                <a:cxn ang="0">
                  <a:pos x="4400" y="1287"/>
                </a:cxn>
                <a:cxn ang="0">
                  <a:pos x="4326" y="1361"/>
                </a:cxn>
                <a:cxn ang="0">
                  <a:pos x="4247" y="1432"/>
                </a:cxn>
                <a:cxn ang="0">
                  <a:pos x="4160" y="1500"/>
                </a:cxn>
                <a:cxn ang="0">
                  <a:pos x="4064" y="1560"/>
                </a:cxn>
                <a:cxn ang="0">
                  <a:pos x="3960" y="1615"/>
                </a:cxn>
                <a:cxn ang="0">
                  <a:pos x="3847" y="1663"/>
                </a:cxn>
                <a:cxn ang="0">
                  <a:pos x="3727" y="1703"/>
                </a:cxn>
                <a:cxn ang="0">
                  <a:pos x="3597" y="1737"/>
                </a:cxn>
                <a:cxn ang="0">
                  <a:pos x="3457" y="1760"/>
                </a:cxn>
                <a:cxn ang="0">
                  <a:pos x="3309" y="1775"/>
                </a:cxn>
                <a:cxn ang="0">
                  <a:pos x="3149" y="1778"/>
                </a:cxn>
                <a:cxn ang="0">
                  <a:pos x="3066" y="1776"/>
                </a:cxn>
                <a:cxn ang="0">
                  <a:pos x="2739" y="1766"/>
                </a:cxn>
                <a:cxn ang="0">
                  <a:pos x="2438" y="1770"/>
                </a:cxn>
                <a:cxn ang="0">
                  <a:pos x="2160" y="1783"/>
                </a:cxn>
                <a:cxn ang="0">
                  <a:pos x="1904" y="1808"/>
                </a:cxn>
                <a:cxn ang="0">
                  <a:pos x="1669" y="1844"/>
                </a:cxn>
                <a:cxn ang="0">
                  <a:pos x="1452" y="1891"/>
                </a:cxn>
                <a:cxn ang="0">
                  <a:pos x="1351" y="1918"/>
                </a:cxn>
                <a:cxn ang="0">
                  <a:pos x="1254" y="1949"/>
                </a:cxn>
                <a:cxn ang="0">
                  <a:pos x="1161" y="1983"/>
                </a:cxn>
                <a:cxn ang="0">
                  <a:pos x="1071" y="2018"/>
                </a:cxn>
                <a:cxn ang="0">
                  <a:pos x="984" y="2059"/>
                </a:cxn>
                <a:cxn ang="0">
                  <a:pos x="903" y="2101"/>
                </a:cxn>
                <a:cxn ang="0">
                  <a:pos x="823" y="2144"/>
                </a:cxn>
                <a:cxn ang="0">
                  <a:pos x="747" y="2193"/>
                </a:cxn>
                <a:cxn ang="0">
                  <a:pos x="673" y="2243"/>
                </a:cxn>
                <a:cxn ang="0">
                  <a:pos x="603" y="2296"/>
                </a:cxn>
                <a:cxn ang="0">
                  <a:pos x="535" y="2351"/>
                </a:cxn>
                <a:cxn ang="0">
                  <a:pos x="404" y="2472"/>
                </a:cxn>
                <a:cxn ang="0">
                  <a:pos x="282" y="2604"/>
                </a:cxn>
                <a:cxn ang="0">
                  <a:pos x="167" y="2747"/>
                </a:cxn>
                <a:cxn ang="0">
                  <a:pos x="54" y="2902"/>
                </a:cxn>
              </a:cxnLst>
              <a:rect l="0" t="0" r="r" b="b"/>
              <a:pathLst>
                <a:path w="4875" h="2984">
                  <a:moveTo>
                    <a:pt x="4875" y="0"/>
                  </a:moveTo>
                  <a:lnTo>
                    <a:pt x="4875" y="0"/>
                  </a:lnTo>
                  <a:lnTo>
                    <a:pt x="4875" y="21"/>
                  </a:lnTo>
                  <a:lnTo>
                    <a:pt x="4872" y="79"/>
                  </a:lnTo>
                  <a:lnTo>
                    <a:pt x="4868" y="121"/>
                  </a:lnTo>
                  <a:lnTo>
                    <a:pt x="4864" y="170"/>
                  </a:lnTo>
                  <a:lnTo>
                    <a:pt x="4857" y="226"/>
                  </a:lnTo>
                  <a:lnTo>
                    <a:pt x="4847" y="287"/>
                  </a:lnTo>
                  <a:lnTo>
                    <a:pt x="4835" y="355"/>
                  </a:lnTo>
                  <a:lnTo>
                    <a:pt x="4821" y="428"/>
                  </a:lnTo>
                  <a:lnTo>
                    <a:pt x="4803" y="502"/>
                  </a:lnTo>
                  <a:lnTo>
                    <a:pt x="4780" y="581"/>
                  </a:lnTo>
                  <a:lnTo>
                    <a:pt x="4754" y="664"/>
                  </a:lnTo>
                  <a:lnTo>
                    <a:pt x="4740" y="706"/>
                  </a:lnTo>
                  <a:lnTo>
                    <a:pt x="4724" y="748"/>
                  </a:lnTo>
                  <a:lnTo>
                    <a:pt x="4707" y="790"/>
                  </a:lnTo>
                  <a:lnTo>
                    <a:pt x="4689" y="832"/>
                  </a:lnTo>
                  <a:lnTo>
                    <a:pt x="4671" y="874"/>
                  </a:lnTo>
                  <a:lnTo>
                    <a:pt x="4650" y="917"/>
                  </a:lnTo>
                  <a:lnTo>
                    <a:pt x="4628" y="959"/>
                  </a:lnTo>
                  <a:lnTo>
                    <a:pt x="4604" y="1001"/>
                  </a:lnTo>
                  <a:lnTo>
                    <a:pt x="4580" y="1043"/>
                  </a:lnTo>
                  <a:lnTo>
                    <a:pt x="4554" y="1085"/>
                  </a:lnTo>
                  <a:lnTo>
                    <a:pt x="4526" y="1127"/>
                  </a:lnTo>
                  <a:lnTo>
                    <a:pt x="4497" y="1167"/>
                  </a:lnTo>
                  <a:lnTo>
                    <a:pt x="4467" y="1208"/>
                  </a:lnTo>
                  <a:lnTo>
                    <a:pt x="4435" y="1248"/>
                  </a:lnTo>
                  <a:lnTo>
                    <a:pt x="4400" y="1287"/>
                  </a:lnTo>
                  <a:lnTo>
                    <a:pt x="4364" y="1324"/>
                  </a:lnTo>
                  <a:lnTo>
                    <a:pt x="4326" y="1361"/>
                  </a:lnTo>
                  <a:lnTo>
                    <a:pt x="4288" y="1398"/>
                  </a:lnTo>
                  <a:lnTo>
                    <a:pt x="4247" y="1432"/>
                  </a:lnTo>
                  <a:lnTo>
                    <a:pt x="4204" y="1466"/>
                  </a:lnTo>
                  <a:lnTo>
                    <a:pt x="4160" y="1500"/>
                  </a:lnTo>
                  <a:lnTo>
                    <a:pt x="4113" y="1531"/>
                  </a:lnTo>
                  <a:lnTo>
                    <a:pt x="4064" y="1560"/>
                  </a:lnTo>
                  <a:lnTo>
                    <a:pt x="4013" y="1589"/>
                  </a:lnTo>
                  <a:lnTo>
                    <a:pt x="3960" y="1615"/>
                  </a:lnTo>
                  <a:lnTo>
                    <a:pt x="3906" y="1641"/>
                  </a:lnTo>
                  <a:lnTo>
                    <a:pt x="3847" y="1663"/>
                  </a:lnTo>
                  <a:lnTo>
                    <a:pt x="3789" y="1684"/>
                  </a:lnTo>
                  <a:lnTo>
                    <a:pt x="3727" y="1703"/>
                  </a:lnTo>
                  <a:lnTo>
                    <a:pt x="3663" y="1721"/>
                  </a:lnTo>
                  <a:lnTo>
                    <a:pt x="3597" y="1737"/>
                  </a:lnTo>
                  <a:lnTo>
                    <a:pt x="3528" y="1750"/>
                  </a:lnTo>
                  <a:lnTo>
                    <a:pt x="3457" y="1760"/>
                  </a:lnTo>
                  <a:lnTo>
                    <a:pt x="3385" y="1768"/>
                  </a:lnTo>
                  <a:lnTo>
                    <a:pt x="3309" y="1775"/>
                  </a:lnTo>
                  <a:lnTo>
                    <a:pt x="3230" y="1778"/>
                  </a:lnTo>
                  <a:lnTo>
                    <a:pt x="3149" y="1778"/>
                  </a:lnTo>
                  <a:lnTo>
                    <a:pt x="3066" y="1776"/>
                  </a:lnTo>
                  <a:lnTo>
                    <a:pt x="3066" y="1776"/>
                  </a:lnTo>
                  <a:lnTo>
                    <a:pt x="2899" y="1770"/>
                  </a:lnTo>
                  <a:lnTo>
                    <a:pt x="2739" y="1766"/>
                  </a:lnTo>
                  <a:lnTo>
                    <a:pt x="2585" y="1766"/>
                  </a:lnTo>
                  <a:lnTo>
                    <a:pt x="2438" y="1770"/>
                  </a:lnTo>
                  <a:lnTo>
                    <a:pt x="2297" y="1775"/>
                  </a:lnTo>
                  <a:lnTo>
                    <a:pt x="2160" y="1783"/>
                  </a:lnTo>
                  <a:lnTo>
                    <a:pt x="2030" y="1794"/>
                  </a:lnTo>
                  <a:lnTo>
                    <a:pt x="1904" y="1808"/>
                  </a:lnTo>
                  <a:lnTo>
                    <a:pt x="1784" y="1825"/>
                  </a:lnTo>
                  <a:lnTo>
                    <a:pt x="1669" y="1844"/>
                  </a:lnTo>
                  <a:lnTo>
                    <a:pt x="1558" y="1867"/>
                  </a:lnTo>
                  <a:lnTo>
                    <a:pt x="1452" y="1891"/>
                  </a:lnTo>
                  <a:lnTo>
                    <a:pt x="1401" y="1904"/>
                  </a:lnTo>
                  <a:lnTo>
                    <a:pt x="1351" y="1918"/>
                  </a:lnTo>
                  <a:lnTo>
                    <a:pt x="1302" y="1934"/>
                  </a:lnTo>
                  <a:lnTo>
                    <a:pt x="1254" y="1949"/>
                  </a:lnTo>
                  <a:lnTo>
                    <a:pt x="1207" y="1965"/>
                  </a:lnTo>
                  <a:lnTo>
                    <a:pt x="1161" y="1983"/>
                  </a:lnTo>
                  <a:lnTo>
                    <a:pt x="1115" y="2001"/>
                  </a:lnTo>
                  <a:lnTo>
                    <a:pt x="1071" y="2018"/>
                  </a:lnTo>
                  <a:lnTo>
                    <a:pt x="1028" y="2038"/>
                  </a:lnTo>
                  <a:lnTo>
                    <a:pt x="984" y="2059"/>
                  </a:lnTo>
                  <a:lnTo>
                    <a:pt x="943" y="2078"/>
                  </a:lnTo>
                  <a:lnTo>
                    <a:pt x="903" y="2101"/>
                  </a:lnTo>
                  <a:lnTo>
                    <a:pt x="862" y="2122"/>
                  </a:lnTo>
                  <a:lnTo>
                    <a:pt x="823" y="2144"/>
                  </a:lnTo>
                  <a:lnTo>
                    <a:pt x="785" y="2169"/>
                  </a:lnTo>
                  <a:lnTo>
                    <a:pt x="747" y="2193"/>
                  </a:lnTo>
                  <a:lnTo>
                    <a:pt x="710" y="2217"/>
                  </a:lnTo>
                  <a:lnTo>
                    <a:pt x="673" y="2243"/>
                  </a:lnTo>
                  <a:lnTo>
                    <a:pt x="637" y="2269"/>
                  </a:lnTo>
                  <a:lnTo>
                    <a:pt x="603" y="2296"/>
                  </a:lnTo>
                  <a:lnTo>
                    <a:pt x="568" y="2324"/>
                  </a:lnTo>
                  <a:lnTo>
                    <a:pt x="535" y="2351"/>
                  </a:lnTo>
                  <a:lnTo>
                    <a:pt x="468" y="2411"/>
                  </a:lnTo>
                  <a:lnTo>
                    <a:pt x="404" y="2472"/>
                  </a:lnTo>
                  <a:lnTo>
                    <a:pt x="343" y="2537"/>
                  </a:lnTo>
                  <a:lnTo>
                    <a:pt x="282" y="2604"/>
                  </a:lnTo>
                  <a:lnTo>
                    <a:pt x="224" y="2674"/>
                  </a:lnTo>
                  <a:lnTo>
                    <a:pt x="167" y="2747"/>
                  </a:lnTo>
                  <a:lnTo>
                    <a:pt x="110" y="2822"/>
                  </a:lnTo>
                  <a:lnTo>
                    <a:pt x="54" y="2902"/>
                  </a:lnTo>
                  <a:lnTo>
                    <a:pt x="0" y="298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760894" name="Freeform 62"/>
            <p:cNvSpPr>
              <a:spLocks/>
            </p:cNvSpPr>
            <p:nvPr userDrawn="1"/>
          </p:nvSpPr>
          <p:spPr bwMode="auto">
            <a:xfrm>
              <a:off x="1912" y="510"/>
              <a:ext cx="4831" cy="1548"/>
            </a:xfrm>
            <a:custGeom>
              <a:avLst/>
              <a:gdLst/>
              <a:ahLst/>
              <a:cxnLst>
                <a:cxn ang="0">
                  <a:pos x="4831" y="0"/>
                </a:cxn>
                <a:cxn ang="0">
                  <a:pos x="4828" y="80"/>
                </a:cxn>
                <a:cxn ang="0">
                  <a:pos x="4821" y="172"/>
                </a:cxn>
                <a:cxn ang="0">
                  <a:pos x="4806" y="291"/>
                </a:cxn>
                <a:cxn ang="0">
                  <a:pos x="4782" y="430"/>
                </a:cxn>
                <a:cxn ang="0">
                  <a:pos x="4743" y="587"/>
                </a:cxn>
                <a:cxn ang="0">
                  <a:pos x="4706" y="711"/>
                </a:cxn>
                <a:cxn ang="0">
                  <a:pos x="4674" y="797"/>
                </a:cxn>
                <a:cxn ang="0">
                  <a:pos x="4638" y="882"/>
                </a:cxn>
                <a:cxn ang="0">
                  <a:pos x="4597" y="969"/>
                </a:cxn>
                <a:cxn ang="0">
                  <a:pos x="4550" y="1055"/>
                </a:cxn>
                <a:cxn ang="0">
                  <a:pos x="4497" y="1139"/>
                </a:cxn>
                <a:cxn ang="0">
                  <a:pos x="4439" y="1223"/>
                </a:cxn>
                <a:cxn ang="0">
                  <a:pos x="4374" y="1302"/>
                </a:cxn>
                <a:cxn ang="0">
                  <a:pos x="4303" y="1379"/>
                </a:cxn>
                <a:cxn ang="0">
                  <a:pos x="4224" y="1452"/>
                </a:cxn>
                <a:cxn ang="0">
                  <a:pos x="4136" y="1522"/>
                </a:cxn>
                <a:cxn ang="0">
                  <a:pos x="4042" y="1584"/>
                </a:cxn>
                <a:cxn ang="0">
                  <a:pos x="3939" y="1643"/>
                </a:cxn>
                <a:cxn ang="0">
                  <a:pos x="3828" y="1693"/>
                </a:cxn>
                <a:cxn ang="0">
                  <a:pos x="3707" y="1736"/>
                </a:cxn>
                <a:cxn ang="0">
                  <a:pos x="3578" y="1772"/>
                </a:cxn>
                <a:cxn ang="0">
                  <a:pos x="3439" y="1798"/>
                </a:cxn>
                <a:cxn ang="0">
                  <a:pos x="3291" y="1815"/>
                </a:cxn>
                <a:cxn ang="0">
                  <a:pos x="3131" y="1822"/>
                </a:cxn>
                <a:cxn ang="0">
                  <a:pos x="3048" y="1822"/>
                </a:cxn>
                <a:cxn ang="0">
                  <a:pos x="2720" y="1819"/>
                </a:cxn>
                <a:cxn ang="0">
                  <a:pos x="2419" y="1828"/>
                </a:cxn>
                <a:cxn ang="0">
                  <a:pos x="2141" y="1848"/>
                </a:cxn>
                <a:cxn ang="0">
                  <a:pos x="1887" y="1877"/>
                </a:cxn>
                <a:cxn ang="0">
                  <a:pos x="1651" y="1919"/>
                </a:cxn>
                <a:cxn ang="0">
                  <a:pos x="1436" y="1970"/>
                </a:cxn>
                <a:cxn ang="0">
                  <a:pos x="1335" y="1999"/>
                </a:cxn>
                <a:cxn ang="0">
                  <a:pos x="1239" y="2032"/>
                </a:cxn>
                <a:cxn ang="0">
                  <a:pos x="1146" y="2067"/>
                </a:cxn>
                <a:cxn ang="0">
                  <a:pos x="1057" y="2106"/>
                </a:cxn>
                <a:cxn ang="0">
                  <a:pos x="971" y="2148"/>
                </a:cxn>
                <a:cxn ang="0">
                  <a:pos x="889" y="2192"/>
                </a:cxn>
                <a:cxn ang="0">
                  <a:pos x="811" y="2237"/>
                </a:cxn>
                <a:cxn ang="0">
                  <a:pos x="735" y="2287"/>
                </a:cxn>
                <a:cxn ang="0">
                  <a:pos x="663" y="2339"/>
                </a:cxn>
                <a:cxn ang="0">
                  <a:pos x="593" y="2393"/>
                </a:cxn>
                <a:cxn ang="0">
                  <a:pos x="525" y="2452"/>
                </a:cxn>
                <a:cxn ang="0">
                  <a:pos x="397" y="2576"/>
                </a:cxn>
                <a:cxn ang="0">
                  <a:pos x="277" y="2710"/>
                </a:cxn>
                <a:cxn ang="0">
                  <a:pos x="163" y="2857"/>
                </a:cxn>
                <a:cxn ang="0">
                  <a:pos x="53" y="3013"/>
                </a:cxn>
              </a:cxnLst>
              <a:rect l="0" t="0" r="r" b="b"/>
              <a:pathLst>
                <a:path w="4831" h="3097">
                  <a:moveTo>
                    <a:pt x="4831" y="0"/>
                  </a:moveTo>
                  <a:lnTo>
                    <a:pt x="4831" y="0"/>
                  </a:lnTo>
                  <a:lnTo>
                    <a:pt x="4829" y="21"/>
                  </a:lnTo>
                  <a:lnTo>
                    <a:pt x="4828" y="80"/>
                  </a:lnTo>
                  <a:lnTo>
                    <a:pt x="4825" y="122"/>
                  </a:lnTo>
                  <a:lnTo>
                    <a:pt x="4821" y="172"/>
                  </a:lnTo>
                  <a:lnTo>
                    <a:pt x="4814" y="228"/>
                  </a:lnTo>
                  <a:lnTo>
                    <a:pt x="4806" y="291"/>
                  </a:lnTo>
                  <a:lnTo>
                    <a:pt x="4796" y="359"/>
                  </a:lnTo>
                  <a:lnTo>
                    <a:pt x="4782" y="430"/>
                  </a:lnTo>
                  <a:lnTo>
                    <a:pt x="4764" y="507"/>
                  </a:lnTo>
                  <a:lnTo>
                    <a:pt x="4743" y="587"/>
                  </a:lnTo>
                  <a:lnTo>
                    <a:pt x="4719" y="669"/>
                  </a:lnTo>
                  <a:lnTo>
                    <a:pt x="4706" y="711"/>
                  </a:lnTo>
                  <a:lnTo>
                    <a:pt x="4690" y="755"/>
                  </a:lnTo>
                  <a:lnTo>
                    <a:pt x="4674" y="797"/>
                  </a:lnTo>
                  <a:lnTo>
                    <a:pt x="4657" y="840"/>
                  </a:lnTo>
                  <a:lnTo>
                    <a:pt x="4638" y="882"/>
                  </a:lnTo>
                  <a:lnTo>
                    <a:pt x="4618" y="926"/>
                  </a:lnTo>
                  <a:lnTo>
                    <a:pt x="4597" y="969"/>
                  </a:lnTo>
                  <a:lnTo>
                    <a:pt x="4574" y="1011"/>
                  </a:lnTo>
                  <a:lnTo>
                    <a:pt x="4550" y="1055"/>
                  </a:lnTo>
                  <a:lnTo>
                    <a:pt x="4525" y="1097"/>
                  </a:lnTo>
                  <a:lnTo>
                    <a:pt x="4497" y="1139"/>
                  </a:lnTo>
                  <a:lnTo>
                    <a:pt x="4470" y="1181"/>
                  </a:lnTo>
                  <a:lnTo>
                    <a:pt x="4439" y="1223"/>
                  </a:lnTo>
                  <a:lnTo>
                    <a:pt x="4407" y="1263"/>
                  </a:lnTo>
                  <a:lnTo>
                    <a:pt x="4374" y="1302"/>
                  </a:lnTo>
                  <a:lnTo>
                    <a:pt x="4339" y="1342"/>
                  </a:lnTo>
                  <a:lnTo>
                    <a:pt x="4303" y="1379"/>
                  </a:lnTo>
                  <a:lnTo>
                    <a:pt x="4264" y="1417"/>
                  </a:lnTo>
                  <a:lnTo>
                    <a:pt x="4224" y="1452"/>
                  </a:lnTo>
                  <a:lnTo>
                    <a:pt x="4181" y="1488"/>
                  </a:lnTo>
                  <a:lnTo>
                    <a:pt x="4136" y="1522"/>
                  </a:lnTo>
                  <a:lnTo>
                    <a:pt x="4091" y="1554"/>
                  </a:lnTo>
                  <a:lnTo>
                    <a:pt x="4042" y="1584"/>
                  </a:lnTo>
                  <a:lnTo>
                    <a:pt x="3992" y="1614"/>
                  </a:lnTo>
                  <a:lnTo>
                    <a:pt x="3939" y="1643"/>
                  </a:lnTo>
                  <a:lnTo>
                    <a:pt x="3885" y="1668"/>
                  </a:lnTo>
                  <a:lnTo>
                    <a:pt x="3828" y="1693"/>
                  </a:lnTo>
                  <a:lnTo>
                    <a:pt x="3768" y="1715"/>
                  </a:lnTo>
                  <a:lnTo>
                    <a:pt x="3707" y="1736"/>
                  </a:lnTo>
                  <a:lnTo>
                    <a:pt x="3643" y="1754"/>
                  </a:lnTo>
                  <a:lnTo>
                    <a:pt x="3578" y="1772"/>
                  </a:lnTo>
                  <a:lnTo>
                    <a:pt x="3510" y="1786"/>
                  </a:lnTo>
                  <a:lnTo>
                    <a:pt x="3439" y="1798"/>
                  </a:lnTo>
                  <a:lnTo>
                    <a:pt x="3366" y="1807"/>
                  </a:lnTo>
                  <a:lnTo>
                    <a:pt x="3291" y="1815"/>
                  </a:lnTo>
                  <a:lnTo>
                    <a:pt x="3212" y="1820"/>
                  </a:lnTo>
                  <a:lnTo>
                    <a:pt x="3131" y="1822"/>
                  </a:lnTo>
                  <a:lnTo>
                    <a:pt x="3048" y="1822"/>
                  </a:lnTo>
                  <a:lnTo>
                    <a:pt x="3048" y="1822"/>
                  </a:lnTo>
                  <a:lnTo>
                    <a:pt x="2881" y="1819"/>
                  </a:lnTo>
                  <a:lnTo>
                    <a:pt x="2720" y="1819"/>
                  </a:lnTo>
                  <a:lnTo>
                    <a:pt x="2567" y="1822"/>
                  </a:lnTo>
                  <a:lnTo>
                    <a:pt x="2419" y="1828"/>
                  </a:lnTo>
                  <a:lnTo>
                    <a:pt x="2277" y="1836"/>
                  </a:lnTo>
                  <a:lnTo>
                    <a:pt x="2141" y="1848"/>
                  </a:lnTo>
                  <a:lnTo>
                    <a:pt x="2012" y="1861"/>
                  </a:lnTo>
                  <a:lnTo>
                    <a:pt x="1887" y="1877"/>
                  </a:lnTo>
                  <a:lnTo>
                    <a:pt x="1766" y="1896"/>
                  </a:lnTo>
                  <a:lnTo>
                    <a:pt x="1651" y="1919"/>
                  </a:lnTo>
                  <a:lnTo>
                    <a:pt x="1541" y="1943"/>
                  </a:lnTo>
                  <a:lnTo>
                    <a:pt x="1436" y="1970"/>
                  </a:lnTo>
                  <a:lnTo>
                    <a:pt x="1384" y="1985"/>
                  </a:lnTo>
                  <a:lnTo>
                    <a:pt x="1335" y="1999"/>
                  </a:lnTo>
                  <a:lnTo>
                    <a:pt x="1286" y="2016"/>
                  </a:lnTo>
                  <a:lnTo>
                    <a:pt x="1239" y="2032"/>
                  </a:lnTo>
                  <a:lnTo>
                    <a:pt x="1191" y="2050"/>
                  </a:lnTo>
                  <a:lnTo>
                    <a:pt x="1146" y="2067"/>
                  </a:lnTo>
                  <a:lnTo>
                    <a:pt x="1100" y="2087"/>
                  </a:lnTo>
                  <a:lnTo>
                    <a:pt x="1057" y="2106"/>
                  </a:lnTo>
                  <a:lnTo>
                    <a:pt x="1014" y="2127"/>
                  </a:lnTo>
                  <a:lnTo>
                    <a:pt x="971" y="2148"/>
                  </a:lnTo>
                  <a:lnTo>
                    <a:pt x="930" y="2169"/>
                  </a:lnTo>
                  <a:lnTo>
                    <a:pt x="889" y="2192"/>
                  </a:lnTo>
                  <a:lnTo>
                    <a:pt x="850" y="2214"/>
                  </a:lnTo>
                  <a:lnTo>
                    <a:pt x="811" y="2237"/>
                  </a:lnTo>
                  <a:lnTo>
                    <a:pt x="772" y="2263"/>
                  </a:lnTo>
                  <a:lnTo>
                    <a:pt x="735" y="2287"/>
                  </a:lnTo>
                  <a:lnTo>
                    <a:pt x="699" y="2313"/>
                  </a:lnTo>
                  <a:lnTo>
                    <a:pt x="663" y="2339"/>
                  </a:lnTo>
                  <a:lnTo>
                    <a:pt x="628" y="2366"/>
                  </a:lnTo>
                  <a:lnTo>
                    <a:pt x="593" y="2393"/>
                  </a:lnTo>
                  <a:lnTo>
                    <a:pt x="558" y="2423"/>
                  </a:lnTo>
                  <a:lnTo>
                    <a:pt x="525" y="2452"/>
                  </a:lnTo>
                  <a:lnTo>
                    <a:pt x="460" y="2511"/>
                  </a:lnTo>
                  <a:lnTo>
                    <a:pt x="397" y="2576"/>
                  </a:lnTo>
                  <a:lnTo>
                    <a:pt x="336" y="2640"/>
                  </a:lnTo>
                  <a:lnTo>
                    <a:pt x="277" y="2710"/>
                  </a:lnTo>
                  <a:lnTo>
                    <a:pt x="220" y="2783"/>
                  </a:lnTo>
                  <a:lnTo>
                    <a:pt x="163" y="2857"/>
                  </a:lnTo>
                  <a:lnTo>
                    <a:pt x="107" y="2934"/>
                  </a:lnTo>
                  <a:lnTo>
                    <a:pt x="53" y="3013"/>
                  </a:lnTo>
                  <a:lnTo>
                    <a:pt x="0" y="3097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760895" name="Freeform 63"/>
            <p:cNvSpPr>
              <a:spLocks/>
            </p:cNvSpPr>
            <p:nvPr userDrawn="1"/>
          </p:nvSpPr>
          <p:spPr bwMode="auto">
            <a:xfrm>
              <a:off x="1968" y="481"/>
              <a:ext cx="4782" cy="1605"/>
            </a:xfrm>
            <a:custGeom>
              <a:avLst/>
              <a:gdLst/>
              <a:ahLst/>
              <a:cxnLst>
                <a:cxn ang="0">
                  <a:pos x="4782" y="0"/>
                </a:cxn>
                <a:cxn ang="0">
                  <a:pos x="4780" y="81"/>
                </a:cxn>
                <a:cxn ang="0">
                  <a:pos x="4775" y="173"/>
                </a:cxn>
                <a:cxn ang="0">
                  <a:pos x="4762" y="292"/>
                </a:cxn>
                <a:cxn ang="0">
                  <a:pos x="4740" y="433"/>
                </a:cxn>
                <a:cxn ang="0">
                  <a:pos x="4704" y="591"/>
                </a:cxn>
                <a:cxn ang="0">
                  <a:pos x="4668" y="717"/>
                </a:cxn>
                <a:cxn ang="0">
                  <a:pos x="4637" y="802"/>
                </a:cxn>
                <a:cxn ang="0">
                  <a:pos x="4602" y="890"/>
                </a:cxn>
                <a:cxn ang="0">
                  <a:pos x="4564" y="978"/>
                </a:cxn>
                <a:cxn ang="0">
                  <a:pos x="4518" y="1066"/>
                </a:cxn>
                <a:cxn ang="0">
                  <a:pos x="4466" y="1151"/>
                </a:cxn>
                <a:cxn ang="0">
                  <a:pos x="4409" y="1235"/>
                </a:cxn>
                <a:cxn ang="0">
                  <a:pos x="4346" y="1318"/>
                </a:cxn>
                <a:cxn ang="0">
                  <a:pos x="4275" y="1397"/>
                </a:cxn>
                <a:cxn ang="0">
                  <a:pos x="4197" y="1471"/>
                </a:cxn>
                <a:cxn ang="0">
                  <a:pos x="4111" y="1542"/>
                </a:cxn>
                <a:cxn ang="0">
                  <a:pos x="4018" y="1608"/>
                </a:cxn>
                <a:cxn ang="0">
                  <a:pos x="3917" y="1668"/>
                </a:cxn>
                <a:cxn ang="0">
                  <a:pos x="3805" y="1721"/>
                </a:cxn>
                <a:cxn ang="0">
                  <a:pos x="3686" y="1766"/>
                </a:cxn>
                <a:cxn ang="0">
                  <a:pos x="3557" y="1805"/>
                </a:cxn>
                <a:cxn ang="0">
                  <a:pos x="3418" y="1834"/>
                </a:cxn>
                <a:cxn ang="0">
                  <a:pos x="3270" y="1855"/>
                </a:cxn>
                <a:cxn ang="0">
                  <a:pos x="3110" y="1865"/>
                </a:cxn>
                <a:cxn ang="0">
                  <a:pos x="3027" y="1867"/>
                </a:cxn>
                <a:cxn ang="0">
                  <a:pos x="2700" y="1870"/>
                </a:cxn>
                <a:cxn ang="0">
                  <a:pos x="2399" y="1884"/>
                </a:cxn>
                <a:cxn ang="0">
                  <a:pos x="2121" y="1910"/>
                </a:cxn>
                <a:cxn ang="0">
                  <a:pos x="1867" y="1946"/>
                </a:cxn>
                <a:cxn ang="0">
                  <a:pos x="1633" y="1991"/>
                </a:cxn>
                <a:cxn ang="0">
                  <a:pos x="1419" y="2047"/>
                </a:cxn>
                <a:cxn ang="0">
                  <a:pos x="1317" y="2080"/>
                </a:cxn>
                <a:cxn ang="0">
                  <a:pos x="1222" y="2115"/>
                </a:cxn>
                <a:cxn ang="0">
                  <a:pos x="1129" y="2152"/>
                </a:cxn>
                <a:cxn ang="0">
                  <a:pos x="1041" y="2193"/>
                </a:cxn>
                <a:cxn ang="0">
                  <a:pos x="956" y="2235"/>
                </a:cxn>
                <a:cxn ang="0">
                  <a:pos x="874" y="2282"/>
                </a:cxn>
                <a:cxn ang="0">
                  <a:pos x="797" y="2330"/>
                </a:cxn>
                <a:cxn ang="0">
                  <a:pos x="722" y="2380"/>
                </a:cxn>
                <a:cxn ang="0">
                  <a:pos x="651" y="2435"/>
                </a:cxn>
                <a:cxn ang="0">
                  <a:pos x="582" y="2491"/>
                </a:cxn>
                <a:cxn ang="0">
                  <a:pos x="515" y="2550"/>
                </a:cxn>
                <a:cxn ang="0">
                  <a:pos x="389" y="2677"/>
                </a:cxn>
                <a:cxn ang="0">
                  <a:pos x="271" y="2816"/>
                </a:cxn>
                <a:cxn ang="0">
                  <a:pos x="158" y="2965"/>
                </a:cxn>
                <a:cxn ang="0">
                  <a:pos x="51" y="3124"/>
                </a:cxn>
              </a:cxnLst>
              <a:rect l="0" t="0" r="r" b="b"/>
              <a:pathLst>
                <a:path w="4782" h="3210">
                  <a:moveTo>
                    <a:pt x="4782" y="0"/>
                  </a:moveTo>
                  <a:lnTo>
                    <a:pt x="4782" y="0"/>
                  </a:lnTo>
                  <a:lnTo>
                    <a:pt x="4782" y="21"/>
                  </a:lnTo>
                  <a:lnTo>
                    <a:pt x="4780" y="81"/>
                  </a:lnTo>
                  <a:lnTo>
                    <a:pt x="4779" y="123"/>
                  </a:lnTo>
                  <a:lnTo>
                    <a:pt x="4775" y="173"/>
                  </a:lnTo>
                  <a:lnTo>
                    <a:pt x="4770" y="229"/>
                  </a:lnTo>
                  <a:lnTo>
                    <a:pt x="4762" y="292"/>
                  </a:lnTo>
                  <a:lnTo>
                    <a:pt x="4752" y="360"/>
                  </a:lnTo>
                  <a:lnTo>
                    <a:pt x="4740" y="433"/>
                  </a:lnTo>
                  <a:lnTo>
                    <a:pt x="4723" y="510"/>
                  </a:lnTo>
                  <a:lnTo>
                    <a:pt x="4704" y="591"/>
                  </a:lnTo>
                  <a:lnTo>
                    <a:pt x="4682" y="675"/>
                  </a:lnTo>
                  <a:lnTo>
                    <a:pt x="4668" y="717"/>
                  </a:lnTo>
                  <a:lnTo>
                    <a:pt x="4654" y="760"/>
                  </a:lnTo>
                  <a:lnTo>
                    <a:pt x="4637" y="802"/>
                  </a:lnTo>
                  <a:lnTo>
                    <a:pt x="4620" y="846"/>
                  </a:lnTo>
                  <a:lnTo>
                    <a:pt x="4602" y="890"/>
                  </a:lnTo>
                  <a:lnTo>
                    <a:pt x="4584" y="935"/>
                  </a:lnTo>
                  <a:lnTo>
                    <a:pt x="4564" y="978"/>
                  </a:lnTo>
                  <a:lnTo>
                    <a:pt x="4541" y="1022"/>
                  </a:lnTo>
                  <a:lnTo>
                    <a:pt x="4518" y="1066"/>
                  </a:lnTo>
                  <a:lnTo>
                    <a:pt x="4493" y="1108"/>
                  </a:lnTo>
                  <a:lnTo>
                    <a:pt x="4466" y="1151"/>
                  </a:lnTo>
                  <a:lnTo>
                    <a:pt x="4439" y="1193"/>
                  </a:lnTo>
                  <a:lnTo>
                    <a:pt x="4409" y="1235"/>
                  </a:lnTo>
                  <a:lnTo>
                    <a:pt x="4379" y="1277"/>
                  </a:lnTo>
                  <a:lnTo>
                    <a:pt x="4346" y="1318"/>
                  </a:lnTo>
                  <a:lnTo>
                    <a:pt x="4311" y="1358"/>
                  </a:lnTo>
                  <a:lnTo>
                    <a:pt x="4275" y="1397"/>
                  </a:lnTo>
                  <a:lnTo>
                    <a:pt x="4237" y="1435"/>
                  </a:lnTo>
                  <a:lnTo>
                    <a:pt x="4197" y="1471"/>
                  </a:lnTo>
                  <a:lnTo>
                    <a:pt x="4155" y="1508"/>
                  </a:lnTo>
                  <a:lnTo>
                    <a:pt x="4111" y="1542"/>
                  </a:lnTo>
                  <a:lnTo>
                    <a:pt x="4065" y="1576"/>
                  </a:lnTo>
                  <a:lnTo>
                    <a:pt x="4018" y="1608"/>
                  </a:lnTo>
                  <a:lnTo>
                    <a:pt x="3968" y="1639"/>
                  </a:lnTo>
                  <a:lnTo>
                    <a:pt x="3917" y="1668"/>
                  </a:lnTo>
                  <a:lnTo>
                    <a:pt x="3862" y="1695"/>
                  </a:lnTo>
                  <a:lnTo>
                    <a:pt x="3805" y="1721"/>
                  </a:lnTo>
                  <a:lnTo>
                    <a:pt x="3747" y="1744"/>
                  </a:lnTo>
                  <a:lnTo>
                    <a:pt x="3686" y="1766"/>
                  </a:lnTo>
                  <a:lnTo>
                    <a:pt x="3622" y="1787"/>
                  </a:lnTo>
                  <a:lnTo>
                    <a:pt x="3557" y="1805"/>
                  </a:lnTo>
                  <a:lnTo>
                    <a:pt x="3489" y="1821"/>
                  </a:lnTo>
                  <a:lnTo>
                    <a:pt x="3418" y="1834"/>
                  </a:lnTo>
                  <a:lnTo>
                    <a:pt x="3344" y="1846"/>
                  </a:lnTo>
                  <a:lnTo>
                    <a:pt x="3270" y="1855"/>
                  </a:lnTo>
                  <a:lnTo>
                    <a:pt x="3192" y="1860"/>
                  </a:lnTo>
                  <a:lnTo>
                    <a:pt x="3110" y="1865"/>
                  </a:lnTo>
                  <a:lnTo>
                    <a:pt x="3027" y="1867"/>
                  </a:lnTo>
                  <a:lnTo>
                    <a:pt x="3027" y="1867"/>
                  </a:lnTo>
                  <a:lnTo>
                    <a:pt x="2860" y="1867"/>
                  </a:lnTo>
                  <a:lnTo>
                    <a:pt x="2700" y="1870"/>
                  </a:lnTo>
                  <a:lnTo>
                    <a:pt x="2546" y="1876"/>
                  </a:lnTo>
                  <a:lnTo>
                    <a:pt x="2399" y="1884"/>
                  </a:lnTo>
                  <a:lnTo>
                    <a:pt x="2257" y="1896"/>
                  </a:lnTo>
                  <a:lnTo>
                    <a:pt x="2121" y="1910"/>
                  </a:lnTo>
                  <a:lnTo>
                    <a:pt x="1992" y="1926"/>
                  </a:lnTo>
                  <a:lnTo>
                    <a:pt x="1867" y="1946"/>
                  </a:lnTo>
                  <a:lnTo>
                    <a:pt x="1748" y="1967"/>
                  </a:lnTo>
                  <a:lnTo>
                    <a:pt x="1633" y="1991"/>
                  </a:lnTo>
                  <a:lnTo>
                    <a:pt x="1523" y="2018"/>
                  </a:lnTo>
                  <a:lnTo>
                    <a:pt x="1419" y="2047"/>
                  </a:lnTo>
                  <a:lnTo>
                    <a:pt x="1367" y="2064"/>
                  </a:lnTo>
                  <a:lnTo>
                    <a:pt x="1317" y="2080"/>
                  </a:lnTo>
                  <a:lnTo>
                    <a:pt x="1269" y="2097"/>
                  </a:lnTo>
                  <a:lnTo>
                    <a:pt x="1222" y="2115"/>
                  </a:lnTo>
                  <a:lnTo>
                    <a:pt x="1174" y="2133"/>
                  </a:lnTo>
                  <a:lnTo>
                    <a:pt x="1129" y="2152"/>
                  </a:lnTo>
                  <a:lnTo>
                    <a:pt x="1084" y="2172"/>
                  </a:lnTo>
                  <a:lnTo>
                    <a:pt x="1041" y="2193"/>
                  </a:lnTo>
                  <a:lnTo>
                    <a:pt x="998" y="2214"/>
                  </a:lnTo>
                  <a:lnTo>
                    <a:pt x="956" y="2235"/>
                  </a:lnTo>
                  <a:lnTo>
                    <a:pt x="915" y="2257"/>
                  </a:lnTo>
                  <a:lnTo>
                    <a:pt x="874" y="2282"/>
                  </a:lnTo>
                  <a:lnTo>
                    <a:pt x="836" y="2306"/>
                  </a:lnTo>
                  <a:lnTo>
                    <a:pt x="797" y="2330"/>
                  </a:lnTo>
                  <a:lnTo>
                    <a:pt x="759" y="2354"/>
                  </a:lnTo>
                  <a:lnTo>
                    <a:pt x="722" y="2380"/>
                  </a:lnTo>
                  <a:lnTo>
                    <a:pt x="686" y="2407"/>
                  </a:lnTo>
                  <a:lnTo>
                    <a:pt x="651" y="2435"/>
                  </a:lnTo>
                  <a:lnTo>
                    <a:pt x="615" y="2462"/>
                  </a:lnTo>
                  <a:lnTo>
                    <a:pt x="582" y="2491"/>
                  </a:lnTo>
                  <a:lnTo>
                    <a:pt x="548" y="2520"/>
                  </a:lnTo>
                  <a:lnTo>
                    <a:pt x="515" y="2550"/>
                  </a:lnTo>
                  <a:lnTo>
                    <a:pt x="451" y="2613"/>
                  </a:lnTo>
                  <a:lnTo>
                    <a:pt x="389" y="2677"/>
                  </a:lnTo>
                  <a:lnTo>
                    <a:pt x="329" y="2745"/>
                  </a:lnTo>
                  <a:lnTo>
                    <a:pt x="271" y="2816"/>
                  </a:lnTo>
                  <a:lnTo>
                    <a:pt x="214" y="2889"/>
                  </a:lnTo>
                  <a:lnTo>
                    <a:pt x="158" y="2965"/>
                  </a:lnTo>
                  <a:lnTo>
                    <a:pt x="104" y="3044"/>
                  </a:lnTo>
                  <a:lnTo>
                    <a:pt x="51" y="3124"/>
                  </a:lnTo>
                  <a:lnTo>
                    <a:pt x="0" y="321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760896" name="Freeform 64"/>
            <p:cNvSpPr>
              <a:spLocks/>
            </p:cNvSpPr>
            <p:nvPr userDrawn="1"/>
          </p:nvSpPr>
          <p:spPr bwMode="auto">
            <a:xfrm>
              <a:off x="2023" y="453"/>
              <a:ext cx="4733" cy="1662"/>
            </a:xfrm>
            <a:custGeom>
              <a:avLst/>
              <a:gdLst/>
              <a:ahLst/>
              <a:cxnLst>
                <a:cxn ang="0">
                  <a:pos x="4733" y="0"/>
                </a:cxn>
                <a:cxn ang="0">
                  <a:pos x="4733" y="81"/>
                </a:cxn>
                <a:cxn ang="0">
                  <a:pos x="4729" y="173"/>
                </a:cxn>
                <a:cxn ang="0">
                  <a:pos x="4718" y="294"/>
                </a:cxn>
                <a:cxn ang="0">
                  <a:pos x="4699" y="436"/>
                </a:cxn>
                <a:cxn ang="0">
                  <a:pos x="4665" y="596"/>
                </a:cxn>
                <a:cxn ang="0">
                  <a:pos x="4631" y="724"/>
                </a:cxn>
                <a:cxn ang="0">
                  <a:pos x="4602" y="811"/>
                </a:cxn>
                <a:cxn ang="0">
                  <a:pos x="4568" y="898"/>
                </a:cxn>
                <a:cxn ang="0">
                  <a:pos x="4529" y="987"/>
                </a:cxn>
                <a:cxn ang="0">
                  <a:pos x="4486" y="1076"/>
                </a:cxn>
                <a:cxn ang="0">
                  <a:pos x="4436" y="1165"/>
                </a:cxn>
                <a:cxn ang="0">
                  <a:pos x="4381" y="1250"/>
                </a:cxn>
                <a:cxn ang="0">
                  <a:pos x="4317" y="1334"/>
                </a:cxn>
                <a:cxn ang="0">
                  <a:pos x="4247" y="1415"/>
                </a:cxn>
                <a:cxn ang="0">
                  <a:pos x="4171" y="1491"/>
                </a:cxn>
                <a:cxn ang="0">
                  <a:pos x="4086" y="1563"/>
                </a:cxn>
                <a:cxn ang="0">
                  <a:pos x="3993" y="1631"/>
                </a:cxn>
                <a:cxn ang="0">
                  <a:pos x="3893" y="1694"/>
                </a:cxn>
                <a:cxn ang="0">
                  <a:pos x="3784" y="1749"/>
                </a:cxn>
                <a:cxn ang="0">
                  <a:pos x="3664" y="1798"/>
                </a:cxn>
                <a:cxn ang="0">
                  <a:pos x="3537" y="1840"/>
                </a:cxn>
                <a:cxn ang="0">
                  <a:pos x="3398" y="1872"/>
                </a:cxn>
                <a:cxn ang="0">
                  <a:pos x="3249" y="1894"/>
                </a:cxn>
                <a:cxn ang="0">
                  <a:pos x="3091" y="1909"/>
                </a:cxn>
                <a:cxn ang="0">
                  <a:pos x="3008" y="1911"/>
                </a:cxn>
                <a:cxn ang="0">
                  <a:pos x="2681" y="1922"/>
                </a:cxn>
                <a:cxn ang="0">
                  <a:pos x="2380" y="1943"/>
                </a:cxn>
                <a:cxn ang="0">
                  <a:pos x="2102" y="1974"/>
                </a:cxn>
                <a:cxn ang="0">
                  <a:pos x="1848" y="2014"/>
                </a:cxn>
                <a:cxn ang="0">
                  <a:pos x="1615" y="2066"/>
                </a:cxn>
                <a:cxn ang="0">
                  <a:pos x="1401" y="2127"/>
                </a:cxn>
                <a:cxn ang="0">
                  <a:pos x="1301" y="2161"/>
                </a:cxn>
                <a:cxn ang="0">
                  <a:pos x="1205" y="2198"/>
                </a:cxn>
                <a:cxn ang="0">
                  <a:pos x="1114" y="2237"/>
                </a:cxn>
                <a:cxn ang="0">
                  <a:pos x="1026" y="2280"/>
                </a:cxn>
                <a:cxn ang="0">
                  <a:pos x="942" y="2324"/>
                </a:cxn>
                <a:cxn ang="0">
                  <a:pos x="861" y="2372"/>
                </a:cxn>
                <a:cxn ang="0">
                  <a:pos x="785" y="2422"/>
                </a:cxn>
                <a:cxn ang="0">
                  <a:pos x="711" y="2476"/>
                </a:cxn>
                <a:cxn ang="0">
                  <a:pos x="639" y="2531"/>
                </a:cxn>
                <a:cxn ang="0">
                  <a:pos x="571" y="2589"/>
                </a:cxn>
                <a:cxn ang="0">
                  <a:pos x="506" y="2650"/>
                </a:cxn>
                <a:cxn ang="0">
                  <a:pos x="382" y="2779"/>
                </a:cxn>
                <a:cxn ang="0">
                  <a:pos x="265" y="2921"/>
                </a:cxn>
                <a:cxn ang="0">
                  <a:pos x="156" y="3073"/>
                </a:cxn>
                <a:cxn ang="0">
                  <a:pos x="52" y="3236"/>
                </a:cxn>
              </a:cxnLst>
              <a:rect l="0" t="0" r="r" b="b"/>
              <a:pathLst>
                <a:path w="4733" h="3323">
                  <a:moveTo>
                    <a:pt x="4733" y="0"/>
                  </a:moveTo>
                  <a:lnTo>
                    <a:pt x="4733" y="0"/>
                  </a:lnTo>
                  <a:lnTo>
                    <a:pt x="4733" y="21"/>
                  </a:lnTo>
                  <a:lnTo>
                    <a:pt x="4733" y="81"/>
                  </a:lnTo>
                  <a:lnTo>
                    <a:pt x="4732" y="123"/>
                  </a:lnTo>
                  <a:lnTo>
                    <a:pt x="4729" y="173"/>
                  </a:lnTo>
                  <a:lnTo>
                    <a:pt x="4725" y="231"/>
                  </a:lnTo>
                  <a:lnTo>
                    <a:pt x="4718" y="294"/>
                  </a:lnTo>
                  <a:lnTo>
                    <a:pt x="4710" y="364"/>
                  </a:lnTo>
                  <a:lnTo>
                    <a:pt x="4699" y="436"/>
                  </a:lnTo>
                  <a:lnTo>
                    <a:pt x="4683" y="516"/>
                  </a:lnTo>
                  <a:lnTo>
                    <a:pt x="4665" y="596"/>
                  </a:lnTo>
                  <a:lnTo>
                    <a:pt x="4643" y="680"/>
                  </a:lnTo>
                  <a:lnTo>
                    <a:pt x="4631" y="724"/>
                  </a:lnTo>
                  <a:lnTo>
                    <a:pt x="4617" y="767"/>
                  </a:lnTo>
                  <a:lnTo>
                    <a:pt x="4602" y="811"/>
                  </a:lnTo>
                  <a:lnTo>
                    <a:pt x="4586" y="855"/>
                  </a:lnTo>
                  <a:lnTo>
                    <a:pt x="4568" y="898"/>
                  </a:lnTo>
                  <a:lnTo>
                    <a:pt x="4550" y="943"/>
                  </a:lnTo>
                  <a:lnTo>
                    <a:pt x="4529" y="987"/>
                  </a:lnTo>
                  <a:lnTo>
                    <a:pt x="4509" y="1032"/>
                  </a:lnTo>
                  <a:lnTo>
                    <a:pt x="4486" y="1076"/>
                  </a:lnTo>
                  <a:lnTo>
                    <a:pt x="4461" y="1119"/>
                  </a:lnTo>
                  <a:lnTo>
                    <a:pt x="4436" y="1165"/>
                  </a:lnTo>
                  <a:lnTo>
                    <a:pt x="4409" y="1207"/>
                  </a:lnTo>
                  <a:lnTo>
                    <a:pt x="4381" y="1250"/>
                  </a:lnTo>
                  <a:lnTo>
                    <a:pt x="4350" y="1292"/>
                  </a:lnTo>
                  <a:lnTo>
                    <a:pt x="4317" y="1334"/>
                  </a:lnTo>
                  <a:lnTo>
                    <a:pt x="4284" y="1375"/>
                  </a:lnTo>
                  <a:lnTo>
                    <a:pt x="4247" y="1415"/>
                  </a:lnTo>
                  <a:lnTo>
                    <a:pt x="4210" y="1454"/>
                  </a:lnTo>
                  <a:lnTo>
                    <a:pt x="4171" y="1491"/>
                  </a:lnTo>
                  <a:lnTo>
                    <a:pt x="4129" y="1528"/>
                  </a:lnTo>
                  <a:lnTo>
                    <a:pt x="4086" y="1563"/>
                  </a:lnTo>
                  <a:lnTo>
                    <a:pt x="4041" y="1599"/>
                  </a:lnTo>
                  <a:lnTo>
                    <a:pt x="3993" y="1631"/>
                  </a:lnTo>
                  <a:lnTo>
                    <a:pt x="3945" y="1664"/>
                  </a:lnTo>
                  <a:lnTo>
                    <a:pt x="3893" y="1694"/>
                  </a:lnTo>
                  <a:lnTo>
                    <a:pt x="3839" y="1723"/>
                  </a:lnTo>
                  <a:lnTo>
                    <a:pt x="3784" y="1749"/>
                  </a:lnTo>
                  <a:lnTo>
                    <a:pt x="3725" y="1775"/>
                  </a:lnTo>
                  <a:lnTo>
                    <a:pt x="3664" y="1798"/>
                  </a:lnTo>
                  <a:lnTo>
                    <a:pt x="3602" y="1820"/>
                  </a:lnTo>
                  <a:lnTo>
                    <a:pt x="3537" y="1840"/>
                  </a:lnTo>
                  <a:lnTo>
                    <a:pt x="3469" y="1856"/>
                  </a:lnTo>
                  <a:lnTo>
                    <a:pt x="3398" y="1872"/>
                  </a:lnTo>
                  <a:lnTo>
                    <a:pt x="3326" y="1885"/>
                  </a:lnTo>
                  <a:lnTo>
                    <a:pt x="3249" y="1894"/>
                  </a:lnTo>
                  <a:lnTo>
                    <a:pt x="3171" y="1903"/>
                  </a:lnTo>
                  <a:lnTo>
                    <a:pt x="3091" y="1909"/>
                  </a:lnTo>
                  <a:lnTo>
                    <a:pt x="3008" y="1911"/>
                  </a:lnTo>
                  <a:lnTo>
                    <a:pt x="3008" y="1911"/>
                  </a:lnTo>
                  <a:lnTo>
                    <a:pt x="2841" y="1915"/>
                  </a:lnTo>
                  <a:lnTo>
                    <a:pt x="2681" y="1922"/>
                  </a:lnTo>
                  <a:lnTo>
                    <a:pt x="2527" y="1932"/>
                  </a:lnTo>
                  <a:lnTo>
                    <a:pt x="2380" y="1943"/>
                  </a:lnTo>
                  <a:lnTo>
                    <a:pt x="2238" y="1957"/>
                  </a:lnTo>
                  <a:lnTo>
                    <a:pt x="2102" y="1974"/>
                  </a:lnTo>
                  <a:lnTo>
                    <a:pt x="1973" y="1993"/>
                  </a:lnTo>
                  <a:lnTo>
                    <a:pt x="1848" y="2014"/>
                  </a:lnTo>
                  <a:lnTo>
                    <a:pt x="1729" y="2038"/>
                  </a:lnTo>
                  <a:lnTo>
                    <a:pt x="1615" y="2066"/>
                  </a:lnTo>
                  <a:lnTo>
                    <a:pt x="1507" y="2095"/>
                  </a:lnTo>
                  <a:lnTo>
                    <a:pt x="1401" y="2127"/>
                  </a:lnTo>
                  <a:lnTo>
                    <a:pt x="1351" y="2143"/>
                  </a:lnTo>
                  <a:lnTo>
                    <a:pt x="1301" y="2161"/>
                  </a:lnTo>
                  <a:lnTo>
                    <a:pt x="1253" y="2179"/>
                  </a:lnTo>
                  <a:lnTo>
                    <a:pt x="1205" y="2198"/>
                  </a:lnTo>
                  <a:lnTo>
                    <a:pt x="1160" y="2217"/>
                  </a:lnTo>
                  <a:lnTo>
                    <a:pt x="1114" y="2237"/>
                  </a:lnTo>
                  <a:lnTo>
                    <a:pt x="1069" y="2258"/>
                  </a:lnTo>
                  <a:lnTo>
                    <a:pt x="1026" y="2280"/>
                  </a:lnTo>
                  <a:lnTo>
                    <a:pt x="983" y="2301"/>
                  </a:lnTo>
                  <a:lnTo>
                    <a:pt x="942" y="2324"/>
                  </a:lnTo>
                  <a:lnTo>
                    <a:pt x="901" y="2348"/>
                  </a:lnTo>
                  <a:lnTo>
                    <a:pt x="861" y="2372"/>
                  </a:lnTo>
                  <a:lnTo>
                    <a:pt x="822" y="2397"/>
                  </a:lnTo>
                  <a:lnTo>
                    <a:pt x="785" y="2422"/>
                  </a:lnTo>
                  <a:lnTo>
                    <a:pt x="747" y="2448"/>
                  </a:lnTo>
                  <a:lnTo>
                    <a:pt x="711" y="2476"/>
                  </a:lnTo>
                  <a:lnTo>
                    <a:pt x="675" y="2503"/>
                  </a:lnTo>
                  <a:lnTo>
                    <a:pt x="639" y="2531"/>
                  </a:lnTo>
                  <a:lnTo>
                    <a:pt x="606" y="2560"/>
                  </a:lnTo>
                  <a:lnTo>
                    <a:pt x="571" y="2589"/>
                  </a:lnTo>
                  <a:lnTo>
                    <a:pt x="538" y="2619"/>
                  </a:lnTo>
                  <a:lnTo>
                    <a:pt x="506" y="2650"/>
                  </a:lnTo>
                  <a:lnTo>
                    <a:pt x="442" y="2713"/>
                  </a:lnTo>
                  <a:lnTo>
                    <a:pt x="382" y="2779"/>
                  </a:lnTo>
                  <a:lnTo>
                    <a:pt x="322" y="2849"/>
                  </a:lnTo>
                  <a:lnTo>
                    <a:pt x="265" y="2921"/>
                  </a:lnTo>
                  <a:lnTo>
                    <a:pt x="210" y="2996"/>
                  </a:lnTo>
                  <a:lnTo>
                    <a:pt x="156" y="3073"/>
                  </a:lnTo>
                  <a:lnTo>
                    <a:pt x="103" y="3154"/>
                  </a:lnTo>
                  <a:lnTo>
                    <a:pt x="52" y="3236"/>
                  </a:lnTo>
                  <a:lnTo>
                    <a:pt x="0" y="3323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</p:grpSp>
      <p:sp>
        <p:nvSpPr>
          <p:cNvPr id="760897" name="Rectangle 65" descr="좁은 수평선"/>
          <p:cNvSpPr>
            <a:spLocks noChangeArrowheads="1"/>
          </p:cNvSpPr>
          <p:nvPr/>
        </p:nvSpPr>
        <p:spPr bwMode="auto">
          <a:xfrm>
            <a:off x="0" y="692260"/>
            <a:ext cx="10668000" cy="461963"/>
          </a:xfrm>
          <a:prstGeom prst="rect">
            <a:avLst/>
          </a:prstGeom>
          <a:pattFill prst="narHorz">
            <a:fgClr>
              <a:schemeClr val="bg1">
                <a:alpha val="30000"/>
              </a:schemeClr>
            </a:fgClr>
            <a:bgClr>
              <a:schemeClr val="bg2">
                <a:alpha val="30000"/>
              </a:schemeClr>
            </a:bgClr>
          </a:pattFill>
          <a:ln w="9525">
            <a:noFill/>
            <a:miter lim="800000"/>
            <a:headEnd/>
            <a:tailEnd/>
          </a:ln>
          <a:effectLst/>
        </p:spPr>
        <p:txBody>
          <a:bodyPr wrap="none" lIns="90893" tIns="45454" rIns="90893" bIns="45454" anchor="ctr"/>
          <a:lstStyle/>
          <a:p>
            <a:endParaRPr lang="ko-KR" altLang="en-US"/>
          </a:p>
        </p:txBody>
      </p:sp>
      <p:sp>
        <p:nvSpPr>
          <p:cNvPr id="760898" name="Text Box 66"/>
          <p:cNvSpPr txBox="1">
            <a:spLocks noChangeArrowheads="1"/>
          </p:cNvSpPr>
          <p:nvPr/>
        </p:nvSpPr>
        <p:spPr bwMode="auto">
          <a:xfrm>
            <a:off x="8999535" y="419178"/>
            <a:ext cx="1469336" cy="331934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57765" tIns="50062" rIns="57765" bIns="50062">
            <a:spAutoFit/>
          </a:bodyPr>
          <a:lstStyle/>
          <a:p>
            <a:pPr defTabSz="981527"/>
            <a:r>
              <a:rPr lang="en-US" altLang="ko-KR" sz="1500" dirty="0">
                <a:solidFill>
                  <a:schemeClr val="bg1"/>
                </a:solidFill>
                <a:latin typeface="Arial Black" pitchFamily="34" charset="0"/>
                <a:ea typeface="HY견고딕" pitchFamily="18" charset="-127"/>
              </a:rPr>
              <a:t>SOUNDRACE</a:t>
            </a:r>
          </a:p>
        </p:txBody>
      </p:sp>
      <p:grpSp>
        <p:nvGrpSpPr>
          <p:cNvPr id="760899" name="Group 67"/>
          <p:cNvGrpSpPr>
            <a:grpSpLocks/>
          </p:cNvGrpSpPr>
          <p:nvPr/>
        </p:nvGrpSpPr>
        <p:grpSpPr bwMode="auto">
          <a:xfrm>
            <a:off x="7912107" y="430213"/>
            <a:ext cx="279400" cy="255587"/>
            <a:chOff x="384" y="72"/>
            <a:chExt cx="908" cy="908"/>
          </a:xfrm>
        </p:grpSpPr>
        <p:sp>
          <p:nvSpPr>
            <p:cNvPr id="760900" name="Oval 68"/>
            <p:cNvSpPr>
              <a:spLocks noChangeArrowheads="1"/>
            </p:cNvSpPr>
            <p:nvPr userDrawn="1"/>
          </p:nvSpPr>
          <p:spPr bwMode="auto">
            <a:xfrm>
              <a:off x="384" y="72"/>
              <a:ext cx="908" cy="908"/>
            </a:xfrm>
            <a:prstGeom prst="ellipse">
              <a:avLst/>
            </a:prstGeom>
            <a:gradFill rotWithShape="1">
              <a:gsLst>
                <a:gs pos="0">
                  <a:srgbClr val="DDF2FF"/>
                </a:gs>
                <a:gs pos="100000">
                  <a:srgbClr val="3900C6"/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lIns="98394" tIns="49201" rIns="98394" bIns="49201" anchor="ctr"/>
            <a:lstStyle/>
            <a:p>
              <a:pPr defTabSz="981527"/>
              <a:endParaRPr lang="ko-KR" altLang="en-US" sz="2600" dirty="0">
                <a:latin typeface="HY헤드라인M" pitchFamily="18" charset="-127"/>
                <a:ea typeface="HY헤드라인M" pitchFamily="18" charset="-127"/>
              </a:endParaRPr>
            </a:p>
          </p:txBody>
        </p:sp>
        <p:sp>
          <p:nvSpPr>
            <p:cNvPr id="760901" name="Oval 69"/>
            <p:cNvSpPr>
              <a:spLocks noChangeArrowheads="1"/>
            </p:cNvSpPr>
            <p:nvPr userDrawn="1"/>
          </p:nvSpPr>
          <p:spPr bwMode="auto">
            <a:xfrm>
              <a:off x="612" y="328"/>
              <a:ext cx="408" cy="408"/>
            </a:xfrm>
            <a:prstGeom prst="ellipse">
              <a:avLst/>
            </a:prstGeom>
            <a:gradFill rotWithShape="1">
              <a:gsLst>
                <a:gs pos="0">
                  <a:schemeClr val="bg1"/>
                </a:gs>
                <a:gs pos="100000">
                  <a:srgbClr val="3900C6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760902" name="Oval 70"/>
            <p:cNvSpPr>
              <a:spLocks noChangeArrowheads="1"/>
            </p:cNvSpPr>
            <p:nvPr userDrawn="1"/>
          </p:nvSpPr>
          <p:spPr bwMode="auto">
            <a:xfrm rot="-1983712">
              <a:off x="445" y="171"/>
              <a:ext cx="499" cy="318"/>
            </a:xfrm>
            <a:prstGeom prst="ellipse">
              <a:avLst/>
            </a:prstGeom>
            <a:gradFill rotWithShape="1">
              <a:gsLst>
                <a:gs pos="0">
                  <a:srgbClr val="E5E5FF">
                    <a:alpha val="95000"/>
                  </a:srgbClr>
                </a:gs>
                <a:gs pos="100000">
                  <a:schemeClr val="bg1">
                    <a:alpha val="0"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</p:grpSp>
      <p:grpSp>
        <p:nvGrpSpPr>
          <p:cNvPr id="760903" name="Group 71"/>
          <p:cNvGrpSpPr>
            <a:grpSpLocks/>
          </p:cNvGrpSpPr>
          <p:nvPr/>
        </p:nvGrpSpPr>
        <p:grpSpPr bwMode="auto">
          <a:xfrm>
            <a:off x="8585314" y="438154"/>
            <a:ext cx="277813" cy="257175"/>
            <a:chOff x="1383" y="73"/>
            <a:chExt cx="907" cy="907"/>
          </a:xfrm>
        </p:grpSpPr>
        <p:sp>
          <p:nvSpPr>
            <p:cNvPr id="760904" name="Oval 72"/>
            <p:cNvSpPr>
              <a:spLocks noChangeArrowheads="1"/>
            </p:cNvSpPr>
            <p:nvPr userDrawn="1"/>
          </p:nvSpPr>
          <p:spPr bwMode="auto">
            <a:xfrm>
              <a:off x="1383" y="73"/>
              <a:ext cx="907" cy="907"/>
            </a:xfrm>
            <a:prstGeom prst="ellipse">
              <a:avLst/>
            </a:prstGeom>
            <a:gradFill rotWithShape="1">
              <a:gsLst>
                <a:gs pos="0">
                  <a:srgbClr val="DDF2FF"/>
                </a:gs>
                <a:gs pos="100000">
                  <a:srgbClr val="0099FF"/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760905" name="Oval 73"/>
            <p:cNvSpPr>
              <a:spLocks noChangeArrowheads="1"/>
            </p:cNvSpPr>
            <p:nvPr userDrawn="1"/>
          </p:nvSpPr>
          <p:spPr bwMode="auto">
            <a:xfrm>
              <a:off x="1610" y="328"/>
              <a:ext cx="408" cy="408"/>
            </a:xfrm>
            <a:prstGeom prst="ellipse">
              <a:avLst/>
            </a:prstGeom>
            <a:gradFill rotWithShape="1">
              <a:gsLst>
                <a:gs pos="0">
                  <a:schemeClr val="bg1"/>
                </a:gs>
                <a:gs pos="100000">
                  <a:srgbClr val="3900C6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760906" name="Oval 74"/>
            <p:cNvSpPr>
              <a:spLocks noChangeArrowheads="1"/>
            </p:cNvSpPr>
            <p:nvPr userDrawn="1"/>
          </p:nvSpPr>
          <p:spPr bwMode="auto">
            <a:xfrm rot="-1983712">
              <a:off x="1443" y="171"/>
              <a:ext cx="499" cy="318"/>
            </a:xfrm>
            <a:prstGeom prst="ellipse">
              <a:avLst/>
            </a:prstGeom>
            <a:gradFill rotWithShape="1">
              <a:gsLst>
                <a:gs pos="0">
                  <a:srgbClr val="E5E5FF">
                    <a:alpha val="95000"/>
                  </a:srgbClr>
                </a:gs>
                <a:gs pos="100000">
                  <a:schemeClr val="bg1">
                    <a:alpha val="0"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</p:grpSp>
      <p:grpSp>
        <p:nvGrpSpPr>
          <p:cNvPr id="760907" name="Group 75"/>
          <p:cNvGrpSpPr>
            <a:grpSpLocks/>
          </p:cNvGrpSpPr>
          <p:nvPr/>
        </p:nvGrpSpPr>
        <p:grpSpPr bwMode="auto">
          <a:xfrm>
            <a:off x="8248657" y="434982"/>
            <a:ext cx="280988" cy="257175"/>
            <a:chOff x="3379" y="73"/>
            <a:chExt cx="907" cy="907"/>
          </a:xfrm>
        </p:grpSpPr>
        <p:sp>
          <p:nvSpPr>
            <p:cNvPr id="760908" name="Oval 76"/>
            <p:cNvSpPr>
              <a:spLocks noChangeArrowheads="1"/>
            </p:cNvSpPr>
            <p:nvPr userDrawn="1"/>
          </p:nvSpPr>
          <p:spPr bwMode="auto">
            <a:xfrm>
              <a:off x="3379" y="73"/>
              <a:ext cx="907" cy="907"/>
            </a:xfrm>
            <a:prstGeom prst="ellipse">
              <a:avLst/>
            </a:prstGeom>
            <a:gradFill rotWithShape="1">
              <a:gsLst>
                <a:gs pos="0">
                  <a:schemeClr val="bg1"/>
                </a:gs>
                <a:gs pos="100000">
                  <a:srgbClr val="FF00FF"/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760909" name="Oval 77"/>
            <p:cNvSpPr>
              <a:spLocks noChangeArrowheads="1"/>
            </p:cNvSpPr>
            <p:nvPr userDrawn="1"/>
          </p:nvSpPr>
          <p:spPr bwMode="auto">
            <a:xfrm>
              <a:off x="3606" y="328"/>
              <a:ext cx="408" cy="408"/>
            </a:xfrm>
            <a:prstGeom prst="ellipse">
              <a:avLst/>
            </a:prstGeom>
            <a:gradFill rotWithShape="1">
              <a:gsLst>
                <a:gs pos="0">
                  <a:schemeClr val="bg1"/>
                </a:gs>
                <a:gs pos="100000">
                  <a:srgbClr val="3900C6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760910" name="Oval 78"/>
            <p:cNvSpPr>
              <a:spLocks noChangeArrowheads="1"/>
            </p:cNvSpPr>
            <p:nvPr userDrawn="1"/>
          </p:nvSpPr>
          <p:spPr bwMode="auto">
            <a:xfrm rot="-1983712">
              <a:off x="3439" y="171"/>
              <a:ext cx="499" cy="318"/>
            </a:xfrm>
            <a:prstGeom prst="ellipse">
              <a:avLst/>
            </a:prstGeom>
            <a:gradFill rotWithShape="1">
              <a:gsLst>
                <a:gs pos="0">
                  <a:srgbClr val="FFDDFF">
                    <a:alpha val="95000"/>
                  </a:srgbClr>
                </a:gs>
                <a:gs pos="100000">
                  <a:schemeClr val="bg1">
                    <a:alpha val="0"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</p:grp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54" r:id="rId1"/>
    <p:sldLayoutId id="2147483758" r:id="rId2"/>
    <p:sldLayoutId id="2147483759" r:id="rId3"/>
    <p:sldLayoutId id="2147483760" r:id="rId4"/>
    <p:sldLayoutId id="2147483761" r:id="rId5"/>
    <p:sldLayoutId id="2147483762" r:id="rId6"/>
    <p:sldLayoutId id="2147483763" r:id="rId7"/>
    <p:sldLayoutId id="2147483764" r:id="rId8"/>
    <p:sldLayoutId id="2147483765" r:id="rId9"/>
    <p:sldLayoutId id="2147483766" r:id="rId10"/>
    <p:sldLayoutId id="2147483767" r:id="rId11"/>
  </p:sldLayoutIdLst>
  <p:txStyles>
    <p:titleStyle>
      <a:lvl1pPr algn="ctr" defTabSz="981527" rtl="0" fontAlgn="base" latinLnBrk="1">
        <a:spcBef>
          <a:spcPct val="0"/>
        </a:spcBef>
        <a:spcAft>
          <a:spcPct val="0"/>
        </a:spcAft>
        <a:defRPr kumimoji="1" sz="4700">
          <a:solidFill>
            <a:schemeClr val="tx2"/>
          </a:solidFill>
          <a:latin typeface="+mj-lt"/>
          <a:ea typeface="+mj-ea"/>
          <a:cs typeface="+mj-cs"/>
        </a:defRPr>
      </a:lvl1pPr>
      <a:lvl2pPr algn="ctr" defTabSz="981527" rtl="0" fontAlgn="base" latinLnBrk="1">
        <a:spcBef>
          <a:spcPct val="0"/>
        </a:spcBef>
        <a:spcAft>
          <a:spcPct val="0"/>
        </a:spcAft>
        <a:defRPr kumimoji="1" sz="4700">
          <a:solidFill>
            <a:schemeClr val="tx2"/>
          </a:solidFill>
          <a:latin typeface="굴림" pitchFamily="50" charset="-127"/>
          <a:ea typeface="굴림" pitchFamily="50" charset="-127"/>
        </a:defRPr>
      </a:lvl2pPr>
      <a:lvl3pPr algn="ctr" defTabSz="981527" rtl="0" fontAlgn="base" latinLnBrk="1">
        <a:spcBef>
          <a:spcPct val="0"/>
        </a:spcBef>
        <a:spcAft>
          <a:spcPct val="0"/>
        </a:spcAft>
        <a:defRPr kumimoji="1" sz="4700">
          <a:solidFill>
            <a:schemeClr val="tx2"/>
          </a:solidFill>
          <a:latin typeface="굴림" pitchFamily="50" charset="-127"/>
          <a:ea typeface="굴림" pitchFamily="50" charset="-127"/>
        </a:defRPr>
      </a:lvl3pPr>
      <a:lvl4pPr algn="ctr" defTabSz="981527" rtl="0" fontAlgn="base" latinLnBrk="1">
        <a:spcBef>
          <a:spcPct val="0"/>
        </a:spcBef>
        <a:spcAft>
          <a:spcPct val="0"/>
        </a:spcAft>
        <a:defRPr kumimoji="1" sz="4700">
          <a:solidFill>
            <a:schemeClr val="tx2"/>
          </a:solidFill>
          <a:latin typeface="굴림" pitchFamily="50" charset="-127"/>
          <a:ea typeface="굴림" pitchFamily="50" charset="-127"/>
        </a:defRPr>
      </a:lvl4pPr>
      <a:lvl5pPr algn="ctr" defTabSz="981527" rtl="0" fontAlgn="base" latinLnBrk="1">
        <a:spcBef>
          <a:spcPct val="0"/>
        </a:spcBef>
        <a:spcAft>
          <a:spcPct val="0"/>
        </a:spcAft>
        <a:defRPr kumimoji="1" sz="4700">
          <a:solidFill>
            <a:schemeClr val="tx2"/>
          </a:solidFill>
          <a:latin typeface="굴림" pitchFamily="50" charset="-127"/>
          <a:ea typeface="굴림" pitchFamily="50" charset="-127"/>
        </a:defRPr>
      </a:lvl5pPr>
      <a:lvl6pPr marL="454488" algn="ctr" defTabSz="981527" rtl="0" fontAlgn="base" latinLnBrk="1">
        <a:spcBef>
          <a:spcPct val="0"/>
        </a:spcBef>
        <a:spcAft>
          <a:spcPct val="0"/>
        </a:spcAft>
        <a:defRPr kumimoji="1" sz="4700">
          <a:solidFill>
            <a:schemeClr val="tx2"/>
          </a:solidFill>
          <a:latin typeface="굴림" pitchFamily="50" charset="-127"/>
          <a:ea typeface="굴림" pitchFamily="50" charset="-127"/>
        </a:defRPr>
      </a:lvl6pPr>
      <a:lvl7pPr marL="908945" algn="ctr" defTabSz="981527" rtl="0" fontAlgn="base" latinLnBrk="1">
        <a:spcBef>
          <a:spcPct val="0"/>
        </a:spcBef>
        <a:spcAft>
          <a:spcPct val="0"/>
        </a:spcAft>
        <a:defRPr kumimoji="1" sz="4700">
          <a:solidFill>
            <a:schemeClr val="tx2"/>
          </a:solidFill>
          <a:latin typeface="굴림" pitchFamily="50" charset="-127"/>
          <a:ea typeface="굴림" pitchFamily="50" charset="-127"/>
        </a:defRPr>
      </a:lvl7pPr>
      <a:lvl8pPr marL="1363412" algn="ctr" defTabSz="981527" rtl="0" fontAlgn="base" latinLnBrk="1">
        <a:spcBef>
          <a:spcPct val="0"/>
        </a:spcBef>
        <a:spcAft>
          <a:spcPct val="0"/>
        </a:spcAft>
        <a:defRPr kumimoji="1" sz="4700">
          <a:solidFill>
            <a:schemeClr val="tx2"/>
          </a:solidFill>
          <a:latin typeface="굴림" pitchFamily="50" charset="-127"/>
          <a:ea typeface="굴림" pitchFamily="50" charset="-127"/>
        </a:defRPr>
      </a:lvl8pPr>
      <a:lvl9pPr marL="1817867" algn="ctr" defTabSz="981527" rtl="0" fontAlgn="base" latinLnBrk="1">
        <a:spcBef>
          <a:spcPct val="0"/>
        </a:spcBef>
        <a:spcAft>
          <a:spcPct val="0"/>
        </a:spcAft>
        <a:defRPr kumimoji="1" sz="4700">
          <a:solidFill>
            <a:schemeClr val="tx2"/>
          </a:solidFill>
          <a:latin typeface="굴림" pitchFamily="50" charset="-127"/>
          <a:ea typeface="굴림" pitchFamily="50" charset="-127"/>
        </a:defRPr>
      </a:lvl9pPr>
    </p:titleStyle>
    <p:bodyStyle>
      <a:lvl1pPr marL="367677" indent="-367677" algn="l" defTabSz="981527" rtl="0" fontAlgn="base" latinLnBrk="1">
        <a:spcBef>
          <a:spcPct val="20000"/>
        </a:spcBef>
        <a:spcAft>
          <a:spcPct val="0"/>
        </a:spcAft>
        <a:buChar char="•"/>
        <a:defRPr kumimoji="1" sz="3500">
          <a:solidFill>
            <a:schemeClr val="tx1"/>
          </a:solidFill>
          <a:latin typeface="+mn-lt"/>
          <a:ea typeface="+mn-ea"/>
          <a:cs typeface="+mn-cs"/>
        </a:defRPr>
      </a:lvl1pPr>
      <a:lvl2pPr marL="798476" indent="-307733" algn="l" defTabSz="981527" rtl="0" fontAlgn="base" latinLnBrk="1">
        <a:spcBef>
          <a:spcPct val="20000"/>
        </a:spcBef>
        <a:spcAft>
          <a:spcPct val="0"/>
        </a:spcAft>
        <a:buChar char="–"/>
        <a:defRPr kumimoji="1" sz="3100">
          <a:solidFill>
            <a:schemeClr val="tx1"/>
          </a:solidFill>
          <a:latin typeface="+mn-lt"/>
          <a:ea typeface="+mn-ea"/>
        </a:defRPr>
      </a:lvl2pPr>
      <a:lvl3pPr marL="1226123" indent="-244606" algn="l" defTabSz="981527" rtl="0" fontAlgn="base" latinLnBrk="1">
        <a:spcBef>
          <a:spcPct val="20000"/>
        </a:spcBef>
        <a:spcAft>
          <a:spcPct val="0"/>
        </a:spcAft>
        <a:buChar char="•"/>
        <a:defRPr kumimoji="1" sz="2600">
          <a:solidFill>
            <a:schemeClr val="tx1"/>
          </a:solidFill>
          <a:latin typeface="+mn-lt"/>
          <a:ea typeface="+mn-ea"/>
        </a:defRPr>
      </a:lvl3pPr>
      <a:lvl4pPr marL="1716881" indent="-244606" algn="l" defTabSz="981527" rtl="0" fontAlgn="base" latinLnBrk="1">
        <a:spcBef>
          <a:spcPct val="20000"/>
        </a:spcBef>
        <a:spcAft>
          <a:spcPct val="0"/>
        </a:spcAft>
        <a:buChar char="–"/>
        <a:defRPr kumimoji="1" sz="2100">
          <a:solidFill>
            <a:schemeClr val="tx1"/>
          </a:solidFill>
          <a:latin typeface="+mn-lt"/>
          <a:ea typeface="+mn-ea"/>
        </a:defRPr>
      </a:lvl4pPr>
      <a:lvl5pPr marL="2207636" indent="-244606" algn="l" defTabSz="981527" rtl="0" fontAlgn="base" latinLnBrk="1">
        <a:spcBef>
          <a:spcPct val="20000"/>
        </a:spcBef>
        <a:spcAft>
          <a:spcPct val="0"/>
        </a:spcAft>
        <a:buChar char="»"/>
        <a:defRPr kumimoji="1" sz="2100">
          <a:solidFill>
            <a:schemeClr val="tx1"/>
          </a:solidFill>
          <a:latin typeface="+mn-lt"/>
          <a:ea typeface="+mn-ea"/>
        </a:defRPr>
      </a:lvl5pPr>
      <a:lvl6pPr marL="2662105" indent="-244606" algn="l" defTabSz="981527" rtl="0" fontAlgn="base" latinLnBrk="1">
        <a:spcBef>
          <a:spcPct val="20000"/>
        </a:spcBef>
        <a:spcAft>
          <a:spcPct val="0"/>
        </a:spcAft>
        <a:buChar char="»"/>
        <a:defRPr kumimoji="1" sz="2100">
          <a:solidFill>
            <a:schemeClr val="tx1"/>
          </a:solidFill>
          <a:latin typeface="+mn-lt"/>
          <a:ea typeface="+mn-ea"/>
        </a:defRPr>
      </a:lvl6pPr>
      <a:lvl7pPr marL="3116602" indent="-244606" algn="l" defTabSz="981527" rtl="0" fontAlgn="base" latinLnBrk="1">
        <a:spcBef>
          <a:spcPct val="20000"/>
        </a:spcBef>
        <a:spcAft>
          <a:spcPct val="0"/>
        </a:spcAft>
        <a:buChar char="»"/>
        <a:defRPr kumimoji="1" sz="2100">
          <a:solidFill>
            <a:schemeClr val="tx1"/>
          </a:solidFill>
          <a:latin typeface="+mn-lt"/>
          <a:ea typeface="+mn-ea"/>
        </a:defRPr>
      </a:lvl7pPr>
      <a:lvl8pPr marL="3571054" indent="-244606" algn="l" defTabSz="981527" rtl="0" fontAlgn="base" latinLnBrk="1">
        <a:spcBef>
          <a:spcPct val="20000"/>
        </a:spcBef>
        <a:spcAft>
          <a:spcPct val="0"/>
        </a:spcAft>
        <a:buChar char="»"/>
        <a:defRPr kumimoji="1" sz="2100">
          <a:solidFill>
            <a:schemeClr val="tx1"/>
          </a:solidFill>
          <a:latin typeface="+mn-lt"/>
          <a:ea typeface="+mn-ea"/>
        </a:defRPr>
      </a:lvl8pPr>
      <a:lvl9pPr marL="4025532" indent="-244606" algn="l" defTabSz="981527" rtl="0" fontAlgn="base" latinLnBrk="1">
        <a:spcBef>
          <a:spcPct val="20000"/>
        </a:spcBef>
        <a:spcAft>
          <a:spcPct val="0"/>
        </a:spcAft>
        <a:buChar char="»"/>
        <a:defRPr kumimoji="1" sz="2100">
          <a:solidFill>
            <a:schemeClr val="tx1"/>
          </a:solidFill>
          <a:latin typeface="+mn-lt"/>
          <a:ea typeface="+mn-ea"/>
        </a:defRPr>
      </a:lvl9pPr>
    </p:bodyStyle>
    <p:otherStyle>
      <a:defPPr>
        <a:defRPr lang="ko-KR"/>
      </a:defPPr>
      <a:lvl1pPr marL="0" algn="l" defTabSz="908945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4488" algn="l" defTabSz="908945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08945" algn="l" defTabSz="908945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63412" algn="l" defTabSz="908945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17867" algn="l" defTabSz="908945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72338" algn="l" defTabSz="908945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26806" algn="l" defTabSz="908945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181264" algn="l" defTabSz="908945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35747" algn="l" defTabSz="908945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0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88226" name="Picture 2" descr="blue"/>
          <p:cNvPicPr>
            <a:picLocks noChangeAspect="1" noChangeArrowheads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xmlns=""/>
              </a:ext>
            </a:extLst>
          </a:blip>
          <a:srcRect/>
          <a:stretch>
            <a:fillRect/>
          </a:stretch>
        </p:blipFill>
        <p:spPr bwMode="auto">
          <a:xfrm>
            <a:off x="0" y="111"/>
            <a:ext cx="10668000" cy="11525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806339" name="Rectangle 3"/>
          <p:cNvSpPr>
            <a:spLocks noChangeArrowheads="1"/>
          </p:cNvSpPr>
          <p:nvPr/>
        </p:nvSpPr>
        <p:spPr bwMode="auto">
          <a:xfrm>
            <a:off x="0" y="7104062"/>
            <a:ext cx="10668000" cy="336551"/>
          </a:xfrm>
          <a:prstGeom prst="rect">
            <a:avLst/>
          </a:prstGeom>
          <a:solidFill>
            <a:srgbClr val="B2B2B2"/>
          </a:solidFill>
          <a:ln w="9525">
            <a:noFill/>
            <a:miter lim="800000"/>
            <a:headEnd/>
            <a:tailEnd/>
          </a:ln>
        </p:spPr>
        <p:txBody>
          <a:bodyPr wrap="none" lIns="98081" tIns="49046" rIns="98081" bIns="49046" anchor="ctr"/>
          <a:lstStyle/>
          <a:p>
            <a:pPr defTabSz="981527">
              <a:spcBef>
                <a:spcPct val="50000"/>
              </a:spcBef>
            </a:pPr>
            <a:endParaRPr lang="ko-KR" altLang="en-US" sz="1000" b="1" dirty="0">
              <a:latin typeface="바탕체" pitchFamily="17" charset="-127"/>
              <a:ea typeface="바탕체" pitchFamily="17" charset="-127"/>
            </a:endParaRPr>
          </a:p>
        </p:txBody>
      </p:sp>
      <p:grpSp>
        <p:nvGrpSpPr>
          <p:cNvPr id="1588228" name="Group 4"/>
          <p:cNvGrpSpPr>
            <a:grpSpLocks/>
          </p:cNvGrpSpPr>
          <p:nvPr/>
        </p:nvGrpSpPr>
        <p:grpSpPr bwMode="auto">
          <a:xfrm rot="-2166924">
            <a:off x="698518" y="-3092440"/>
            <a:ext cx="11991975" cy="5667375"/>
            <a:chOff x="266" y="453"/>
            <a:chExt cx="6490" cy="1666"/>
          </a:xfrm>
        </p:grpSpPr>
        <p:sp>
          <p:nvSpPr>
            <p:cNvPr id="1806341" name="Freeform 5"/>
            <p:cNvSpPr>
              <a:spLocks/>
            </p:cNvSpPr>
            <p:nvPr userDrawn="1"/>
          </p:nvSpPr>
          <p:spPr bwMode="auto">
            <a:xfrm>
              <a:off x="266" y="570"/>
              <a:ext cx="4772" cy="1549"/>
            </a:xfrm>
            <a:custGeom>
              <a:avLst/>
              <a:gdLst>
                <a:gd name="T0" fmla="*/ 4772 w 4772"/>
                <a:gd name="T1" fmla="*/ 2929 h 3097"/>
                <a:gd name="T2" fmla="*/ 4719 w 4772"/>
                <a:gd name="T3" fmla="*/ 2956 h 3097"/>
                <a:gd name="T4" fmla="*/ 4658 w 4772"/>
                <a:gd name="T5" fmla="*/ 2985 h 3097"/>
                <a:gd name="T6" fmla="*/ 4574 w 4772"/>
                <a:gd name="T7" fmla="*/ 3017 h 3097"/>
                <a:gd name="T8" fmla="*/ 4472 w 4772"/>
                <a:gd name="T9" fmla="*/ 3048 h 3097"/>
                <a:gd name="T10" fmla="*/ 4351 w 4772"/>
                <a:gd name="T11" fmla="*/ 3076 h 3097"/>
                <a:gd name="T12" fmla="*/ 4215 w 4772"/>
                <a:gd name="T13" fmla="*/ 3093 h 3097"/>
                <a:gd name="T14" fmla="*/ 4141 w 4772"/>
                <a:gd name="T15" fmla="*/ 3097 h 3097"/>
                <a:gd name="T16" fmla="*/ 4065 w 4772"/>
                <a:gd name="T17" fmla="*/ 3097 h 3097"/>
                <a:gd name="T18" fmla="*/ 3984 w 4772"/>
                <a:gd name="T19" fmla="*/ 3092 h 3097"/>
                <a:gd name="T20" fmla="*/ 3902 w 4772"/>
                <a:gd name="T21" fmla="*/ 3082 h 3097"/>
                <a:gd name="T22" fmla="*/ 3818 w 4772"/>
                <a:gd name="T23" fmla="*/ 3066 h 3097"/>
                <a:gd name="T24" fmla="*/ 3730 w 4772"/>
                <a:gd name="T25" fmla="*/ 3045 h 3097"/>
                <a:gd name="T26" fmla="*/ 3640 w 4772"/>
                <a:gd name="T27" fmla="*/ 3016 h 3097"/>
                <a:gd name="T28" fmla="*/ 3548 w 4772"/>
                <a:gd name="T29" fmla="*/ 2980 h 3097"/>
                <a:gd name="T30" fmla="*/ 3455 w 4772"/>
                <a:gd name="T31" fmla="*/ 2937 h 3097"/>
                <a:gd name="T32" fmla="*/ 3361 w 4772"/>
                <a:gd name="T33" fmla="*/ 2885 h 3097"/>
                <a:gd name="T34" fmla="*/ 3265 w 4772"/>
                <a:gd name="T35" fmla="*/ 2824 h 3097"/>
                <a:gd name="T36" fmla="*/ 3169 w 4772"/>
                <a:gd name="T37" fmla="*/ 2754 h 3097"/>
                <a:gd name="T38" fmla="*/ 3072 w 4772"/>
                <a:gd name="T39" fmla="*/ 2673 h 3097"/>
                <a:gd name="T40" fmla="*/ 2974 w 4772"/>
                <a:gd name="T41" fmla="*/ 2583 h 3097"/>
                <a:gd name="T42" fmla="*/ 2876 w 4772"/>
                <a:gd name="T43" fmla="*/ 2481 h 3097"/>
                <a:gd name="T44" fmla="*/ 2778 w 4772"/>
                <a:gd name="T45" fmla="*/ 2367 h 3097"/>
                <a:gd name="T46" fmla="*/ 2681 w 4772"/>
                <a:gd name="T47" fmla="*/ 2241 h 3097"/>
                <a:gd name="T48" fmla="*/ 2583 w 4772"/>
                <a:gd name="T49" fmla="*/ 2102 h 3097"/>
                <a:gd name="T50" fmla="*/ 2488 w 4772"/>
                <a:gd name="T51" fmla="*/ 1960 h 3097"/>
                <a:gd name="T52" fmla="*/ 2303 w 4772"/>
                <a:gd name="T53" fmla="*/ 1695 h 3097"/>
                <a:gd name="T54" fmla="*/ 2125 w 4772"/>
                <a:gd name="T55" fmla="*/ 1456 h 3097"/>
                <a:gd name="T56" fmla="*/ 1953 w 4772"/>
                <a:gd name="T57" fmla="*/ 1240 h 3097"/>
                <a:gd name="T58" fmla="*/ 1788 w 4772"/>
                <a:gd name="T59" fmla="*/ 1046 h 3097"/>
                <a:gd name="T60" fmla="*/ 1628 w 4772"/>
                <a:gd name="T61" fmla="*/ 873 h 3097"/>
                <a:gd name="T62" fmla="*/ 1471 w 4772"/>
                <a:gd name="T63" fmla="*/ 720 h 3097"/>
                <a:gd name="T64" fmla="*/ 1317 w 4772"/>
                <a:gd name="T65" fmla="*/ 584 h 3097"/>
                <a:gd name="T66" fmla="*/ 1166 w 4772"/>
                <a:gd name="T67" fmla="*/ 466 h 3097"/>
                <a:gd name="T68" fmla="*/ 1014 w 4772"/>
                <a:gd name="T69" fmla="*/ 365 h 3097"/>
                <a:gd name="T70" fmla="*/ 865 w 4772"/>
                <a:gd name="T71" fmla="*/ 277 h 3097"/>
                <a:gd name="T72" fmla="*/ 713 w 4772"/>
                <a:gd name="T73" fmla="*/ 203 h 3097"/>
                <a:gd name="T74" fmla="*/ 560 w 4772"/>
                <a:gd name="T75" fmla="*/ 140 h 3097"/>
                <a:gd name="T76" fmla="*/ 405 w 4772"/>
                <a:gd name="T77" fmla="*/ 90 h 3097"/>
                <a:gd name="T78" fmla="*/ 247 w 4772"/>
                <a:gd name="T79" fmla="*/ 48 h 3097"/>
                <a:gd name="T80" fmla="*/ 84 w 4772"/>
                <a:gd name="T81" fmla="*/ 14 h 3097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4772"/>
                <a:gd name="T124" fmla="*/ 0 h 3097"/>
                <a:gd name="T125" fmla="*/ 4772 w 4772"/>
                <a:gd name="T126" fmla="*/ 3097 h 3097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4772" h="3097">
                  <a:moveTo>
                    <a:pt x="4772" y="2929"/>
                  </a:moveTo>
                  <a:lnTo>
                    <a:pt x="4772" y="2929"/>
                  </a:lnTo>
                  <a:lnTo>
                    <a:pt x="4758" y="2937"/>
                  </a:lnTo>
                  <a:lnTo>
                    <a:pt x="4719" y="2956"/>
                  </a:lnTo>
                  <a:lnTo>
                    <a:pt x="4691" y="2971"/>
                  </a:lnTo>
                  <a:lnTo>
                    <a:pt x="4658" y="2985"/>
                  </a:lnTo>
                  <a:lnTo>
                    <a:pt x="4619" y="3001"/>
                  </a:lnTo>
                  <a:lnTo>
                    <a:pt x="4574" y="3017"/>
                  </a:lnTo>
                  <a:lnTo>
                    <a:pt x="4526" y="3034"/>
                  </a:lnTo>
                  <a:lnTo>
                    <a:pt x="4472" y="3048"/>
                  </a:lnTo>
                  <a:lnTo>
                    <a:pt x="4413" y="3063"/>
                  </a:lnTo>
                  <a:lnTo>
                    <a:pt x="4351" y="3076"/>
                  </a:lnTo>
                  <a:lnTo>
                    <a:pt x="4286" y="3085"/>
                  </a:lnTo>
                  <a:lnTo>
                    <a:pt x="4215" y="3093"/>
                  </a:lnTo>
                  <a:lnTo>
                    <a:pt x="4179" y="3095"/>
                  </a:lnTo>
                  <a:lnTo>
                    <a:pt x="4141" y="3097"/>
                  </a:lnTo>
                  <a:lnTo>
                    <a:pt x="4104" y="3097"/>
                  </a:lnTo>
                  <a:lnTo>
                    <a:pt x="4065" y="3097"/>
                  </a:lnTo>
                  <a:lnTo>
                    <a:pt x="4025" y="3095"/>
                  </a:lnTo>
                  <a:lnTo>
                    <a:pt x="3984" y="3092"/>
                  </a:lnTo>
                  <a:lnTo>
                    <a:pt x="3944" y="3087"/>
                  </a:lnTo>
                  <a:lnTo>
                    <a:pt x="3902" y="3082"/>
                  </a:lnTo>
                  <a:lnTo>
                    <a:pt x="3859" y="3076"/>
                  </a:lnTo>
                  <a:lnTo>
                    <a:pt x="3818" y="3066"/>
                  </a:lnTo>
                  <a:lnTo>
                    <a:pt x="3773" y="3056"/>
                  </a:lnTo>
                  <a:lnTo>
                    <a:pt x="3730" y="3045"/>
                  </a:lnTo>
                  <a:lnTo>
                    <a:pt x="3684" y="3032"/>
                  </a:lnTo>
                  <a:lnTo>
                    <a:pt x="3640" y="3016"/>
                  </a:lnTo>
                  <a:lnTo>
                    <a:pt x="3594" y="3000"/>
                  </a:lnTo>
                  <a:lnTo>
                    <a:pt x="3548" y="2980"/>
                  </a:lnTo>
                  <a:lnTo>
                    <a:pt x="3503" y="2959"/>
                  </a:lnTo>
                  <a:lnTo>
                    <a:pt x="3455" y="2937"/>
                  </a:lnTo>
                  <a:lnTo>
                    <a:pt x="3408" y="2912"/>
                  </a:lnTo>
                  <a:lnTo>
                    <a:pt x="3361" y="2885"/>
                  </a:lnTo>
                  <a:lnTo>
                    <a:pt x="3314" y="2856"/>
                  </a:lnTo>
                  <a:lnTo>
                    <a:pt x="3265" y="2824"/>
                  </a:lnTo>
                  <a:lnTo>
                    <a:pt x="3218" y="2790"/>
                  </a:lnTo>
                  <a:lnTo>
                    <a:pt x="3169" y="2754"/>
                  </a:lnTo>
                  <a:lnTo>
                    <a:pt x="3121" y="2715"/>
                  </a:lnTo>
                  <a:lnTo>
                    <a:pt x="3072" y="2673"/>
                  </a:lnTo>
                  <a:lnTo>
                    <a:pt x="3024" y="2630"/>
                  </a:lnTo>
                  <a:lnTo>
                    <a:pt x="2974" y="2583"/>
                  </a:lnTo>
                  <a:lnTo>
                    <a:pt x="2925" y="2533"/>
                  </a:lnTo>
                  <a:lnTo>
                    <a:pt x="2876" y="2481"/>
                  </a:lnTo>
                  <a:lnTo>
                    <a:pt x="2828" y="2425"/>
                  </a:lnTo>
                  <a:lnTo>
                    <a:pt x="2778" y="2367"/>
                  </a:lnTo>
                  <a:lnTo>
                    <a:pt x="2729" y="2305"/>
                  </a:lnTo>
                  <a:lnTo>
                    <a:pt x="2681" y="2241"/>
                  </a:lnTo>
                  <a:lnTo>
                    <a:pt x="2632" y="2173"/>
                  </a:lnTo>
                  <a:lnTo>
                    <a:pt x="2583" y="2102"/>
                  </a:lnTo>
                  <a:lnTo>
                    <a:pt x="2488" y="1960"/>
                  </a:lnTo>
                  <a:lnTo>
                    <a:pt x="2395" y="1824"/>
                  </a:lnTo>
                  <a:lnTo>
                    <a:pt x="2303" y="1695"/>
                  </a:lnTo>
                  <a:lnTo>
                    <a:pt x="2213" y="1572"/>
                  </a:lnTo>
                  <a:lnTo>
                    <a:pt x="2125" y="1456"/>
                  </a:lnTo>
                  <a:lnTo>
                    <a:pt x="2038" y="1345"/>
                  </a:lnTo>
                  <a:lnTo>
                    <a:pt x="1953" y="1240"/>
                  </a:lnTo>
                  <a:lnTo>
                    <a:pt x="1870" y="1140"/>
                  </a:lnTo>
                  <a:lnTo>
                    <a:pt x="1788" y="1046"/>
                  </a:lnTo>
                  <a:lnTo>
                    <a:pt x="1707" y="957"/>
                  </a:lnTo>
                  <a:lnTo>
                    <a:pt x="1628" y="873"/>
                  </a:lnTo>
                  <a:lnTo>
                    <a:pt x="1549" y="794"/>
                  </a:lnTo>
                  <a:lnTo>
                    <a:pt x="1471" y="720"/>
                  </a:lnTo>
                  <a:lnTo>
                    <a:pt x="1394" y="649"/>
                  </a:lnTo>
                  <a:lnTo>
                    <a:pt x="1317" y="584"/>
                  </a:lnTo>
                  <a:lnTo>
                    <a:pt x="1241" y="523"/>
                  </a:lnTo>
                  <a:lnTo>
                    <a:pt x="1166" y="466"/>
                  </a:lnTo>
                  <a:lnTo>
                    <a:pt x="1089" y="413"/>
                  </a:lnTo>
                  <a:lnTo>
                    <a:pt x="1014" y="365"/>
                  </a:lnTo>
                  <a:lnTo>
                    <a:pt x="940" y="319"/>
                  </a:lnTo>
                  <a:lnTo>
                    <a:pt x="865" y="277"/>
                  </a:lnTo>
                  <a:lnTo>
                    <a:pt x="790" y="239"/>
                  </a:lnTo>
                  <a:lnTo>
                    <a:pt x="713" y="203"/>
                  </a:lnTo>
                  <a:lnTo>
                    <a:pt x="637" y="171"/>
                  </a:lnTo>
                  <a:lnTo>
                    <a:pt x="560" y="140"/>
                  </a:lnTo>
                  <a:lnTo>
                    <a:pt x="484" y="114"/>
                  </a:lnTo>
                  <a:lnTo>
                    <a:pt x="405" y="90"/>
                  </a:lnTo>
                  <a:lnTo>
                    <a:pt x="327" y="67"/>
                  </a:lnTo>
                  <a:lnTo>
                    <a:pt x="247" y="48"/>
                  </a:lnTo>
                  <a:lnTo>
                    <a:pt x="166" y="30"/>
                  </a:lnTo>
                  <a:lnTo>
                    <a:pt x="84" y="14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195"/>
                </a:srgbClr>
              </a:solidFill>
              <a:round/>
              <a:headEnd/>
              <a:tailEnd/>
            </a:ln>
          </p:spPr>
          <p:txBody>
            <a:bodyPr lIns="98668" tIns="49336" rIns="98668" bIns="49336"/>
            <a:lstStyle/>
            <a:p>
              <a:pPr defTabSz="981527">
                <a:spcBef>
                  <a:spcPct val="50000"/>
                </a:spcBef>
              </a:pPr>
              <a:endParaRPr lang="ko-KR" altLang="en-US" sz="1000" b="1" dirty="0"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42" name="Freeform 6"/>
            <p:cNvSpPr>
              <a:spLocks/>
            </p:cNvSpPr>
            <p:nvPr userDrawn="1"/>
          </p:nvSpPr>
          <p:spPr bwMode="auto">
            <a:xfrm>
              <a:off x="275" y="591"/>
              <a:ext cx="4814" cy="1515"/>
            </a:xfrm>
            <a:custGeom>
              <a:avLst/>
              <a:gdLst>
                <a:gd name="T0" fmla="*/ 4814 w 4814"/>
                <a:gd name="T1" fmla="*/ 2845 h 3029"/>
                <a:gd name="T2" fmla="*/ 4763 w 4814"/>
                <a:gd name="T3" fmla="*/ 2874 h 3029"/>
                <a:gd name="T4" fmla="*/ 4701 w 4814"/>
                <a:gd name="T5" fmla="*/ 2904 h 3029"/>
                <a:gd name="T6" fmla="*/ 4618 w 4814"/>
                <a:gd name="T7" fmla="*/ 2938 h 3029"/>
                <a:gd name="T8" fmla="*/ 4517 w 4814"/>
                <a:gd name="T9" fmla="*/ 2972 h 3029"/>
                <a:gd name="T10" fmla="*/ 4396 w 4814"/>
                <a:gd name="T11" fmla="*/ 3001 h 3029"/>
                <a:gd name="T12" fmla="*/ 4260 w 4814"/>
                <a:gd name="T13" fmla="*/ 3021 h 3029"/>
                <a:gd name="T14" fmla="*/ 4186 w 4814"/>
                <a:gd name="T15" fmla="*/ 3027 h 3029"/>
                <a:gd name="T16" fmla="*/ 4110 w 4814"/>
                <a:gd name="T17" fmla="*/ 3029 h 3029"/>
                <a:gd name="T18" fmla="*/ 4031 w 4814"/>
                <a:gd name="T19" fmla="*/ 3025 h 3029"/>
                <a:gd name="T20" fmla="*/ 3948 w 4814"/>
                <a:gd name="T21" fmla="*/ 3016 h 3029"/>
                <a:gd name="T22" fmla="*/ 3863 w 4814"/>
                <a:gd name="T23" fmla="*/ 3003 h 3029"/>
                <a:gd name="T24" fmla="*/ 3774 w 4814"/>
                <a:gd name="T25" fmla="*/ 2983 h 3029"/>
                <a:gd name="T26" fmla="*/ 3684 w 4814"/>
                <a:gd name="T27" fmla="*/ 2956 h 3029"/>
                <a:gd name="T28" fmla="*/ 3592 w 4814"/>
                <a:gd name="T29" fmla="*/ 2922 h 3029"/>
                <a:gd name="T30" fmla="*/ 3499 w 4814"/>
                <a:gd name="T31" fmla="*/ 2880 h 3029"/>
                <a:gd name="T32" fmla="*/ 3403 w 4814"/>
                <a:gd name="T33" fmla="*/ 2830 h 3029"/>
                <a:gd name="T34" fmla="*/ 3308 w 4814"/>
                <a:gd name="T35" fmla="*/ 2770 h 3029"/>
                <a:gd name="T36" fmla="*/ 3209 w 4814"/>
                <a:gd name="T37" fmla="*/ 2703 h 3029"/>
                <a:gd name="T38" fmla="*/ 3110 w 4814"/>
                <a:gd name="T39" fmla="*/ 2623 h 3029"/>
                <a:gd name="T40" fmla="*/ 3012 w 4814"/>
                <a:gd name="T41" fmla="*/ 2535 h 3029"/>
                <a:gd name="T42" fmla="*/ 2913 w 4814"/>
                <a:gd name="T43" fmla="*/ 2433 h 3029"/>
                <a:gd name="T44" fmla="*/ 2813 w 4814"/>
                <a:gd name="T45" fmla="*/ 2321 h 3029"/>
                <a:gd name="T46" fmla="*/ 2713 w 4814"/>
                <a:gd name="T47" fmla="*/ 2197 h 3029"/>
                <a:gd name="T48" fmla="*/ 2615 w 4814"/>
                <a:gd name="T49" fmla="*/ 2058 h 3029"/>
                <a:gd name="T50" fmla="*/ 2516 w 4814"/>
                <a:gd name="T51" fmla="*/ 1918 h 3029"/>
                <a:gd name="T52" fmla="*/ 2327 w 4814"/>
                <a:gd name="T53" fmla="*/ 1656 h 3029"/>
                <a:gd name="T54" fmla="*/ 2145 w 4814"/>
                <a:gd name="T55" fmla="*/ 1419 h 3029"/>
                <a:gd name="T56" fmla="*/ 1972 w 4814"/>
                <a:gd name="T57" fmla="*/ 1206 h 3029"/>
                <a:gd name="T58" fmla="*/ 1802 w 4814"/>
                <a:gd name="T59" fmla="*/ 1014 h 3029"/>
                <a:gd name="T60" fmla="*/ 1640 w 4814"/>
                <a:gd name="T61" fmla="*/ 842 h 3029"/>
                <a:gd name="T62" fmla="*/ 1480 w 4814"/>
                <a:gd name="T63" fmla="*/ 692 h 3029"/>
                <a:gd name="T64" fmla="*/ 1325 w 4814"/>
                <a:gd name="T65" fmla="*/ 560 h 3029"/>
                <a:gd name="T66" fmla="*/ 1172 w 4814"/>
                <a:gd name="T67" fmla="*/ 444 h 3029"/>
                <a:gd name="T68" fmla="*/ 1019 w 4814"/>
                <a:gd name="T69" fmla="*/ 343 h 3029"/>
                <a:gd name="T70" fmla="*/ 868 w 4814"/>
                <a:gd name="T71" fmla="*/ 260 h 3029"/>
                <a:gd name="T72" fmla="*/ 715 w 4814"/>
                <a:gd name="T73" fmla="*/ 188 h 3029"/>
                <a:gd name="T74" fmla="*/ 563 w 4814"/>
                <a:gd name="T75" fmla="*/ 129 h 3029"/>
                <a:gd name="T76" fmla="*/ 406 w 4814"/>
                <a:gd name="T77" fmla="*/ 80 h 3029"/>
                <a:gd name="T78" fmla="*/ 247 w 4814"/>
                <a:gd name="T79" fmla="*/ 42 h 3029"/>
                <a:gd name="T80" fmla="*/ 84 w 4814"/>
                <a:gd name="T81" fmla="*/ 11 h 3029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4814"/>
                <a:gd name="T124" fmla="*/ 0 h 3029"/>
                <a:gd name="T125" fmla="*/ 4814 w 4814"/>
                <a:gd name="T126" fmla="*/ 3029 h 3029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4814" h="3029">
                  <a:moveTo>
                    <a:pt x="4814" y="2845"/>
                  </a:moveTo>
                  <a:lnTo>
                    <a:pt x="4814" y="2845"/>
                  </a:lnTo>
                  <a:lnTo>
                    <a:pt x="4801" y="2853"/>
                  </a:lnTo>
                  <a:lnTo>
                    <a:pt x="4763" y="2874"/>
                  </a:lnTo>
                  <a:lnTo>
                    <a:pt x="4735" y="2888"/>
                  </a:lnTo>
                  <a:lnTo>
                    <a:pt x="4701" y="2904"/>
                  </a:lnTo>
                  <a:lnTo>
                    <a:pt x="4663" y="2921"/>
                  </a:lnTo>
                  <a:lnTo>
                    <a:pt x="4618" y="2938"/>
                  </a:lnTo>
                  <a:lnTo>
                    <a:pt x="4570" y="2954"/>
                  </a:lnTo>
                  <a:lnTo>
                    <a:pt x="4517" y="2972"/>
                  </a:lnTo>
                  <a:lnTo>
                    <a:pt x="4459" y="2987"/>
                  </a:lnTo>
                  <a:lnTo>
                    <a:pt x="4396" y="3001"/>
                  </a:lnTo>
                  <a:lnTo>
                    <a:pt x="4331" y="3013"/>
                  </a:lnTo>
                  <a:lnTo>
                    <a:pt x="4260" y="3021"/>
                  </a:lnTo>
                  <a:lnTo>
                    <a:pt x="4224" y="3024"/>
                  </a:lnTo>
                  <a:lnTo>
                    <a:pt x="4186" y="3027"/>
                  </a:lnTo>
                  <a:lnTo>
                    <a:pt x="4149" y="3027"/>
                  </a:lnTo>
                  <a:lnTo>
                    <a:pt x="4110" y="3029"/>
                  </a:lnTo>
                  <a:lnTo>
                    <a:pt x="4071" y="3027"/>
                  </a:lnTo>
                  <a:lnTo>
                    <a:pt x="4031" y="3025"/>
                  </a:lnTo>
                  <a:lnTo>
                    <a:pt x="3989" y="3021"/>
                  </a:lnTo>
                  <a:lnTo>
                    <a:pt x="3948" y="3016"/>
                  </a:lnTo>
                  <a:lnTo>
                    <a:pt x="3906" y="3011"/>
                  </a:lnTo>
                  <a:lnTo>
                    <a:pt x="3863" y="3003"/>
                  </a:lnTo>
                  <a:lnTo>
                    <a:pt x="3818" y="2993"/>
                  </a:lnTo>
                  <a:lnTo>
                    <a:pt x="3774" y="2983"/>
                  </a:lnTo>
                  <a:lnTo>
                    <a:pt x="3730" y="2971"/>
                  </a:lnTo>
                  <a:lnTo>
                    <a:pt x="3684" y="2956"/>
                  </a:lnTo>
                  <a:lnTo>
                    <a:pt x="3639" y="2940"/>
                  </a:lnTo>
                  <a:lnTo>
                    <a:pt x="3592" y="2922"/>
                  </a:lnTo>
                  <a:lnTo>
                    <a:pt x="3546" y="2903"/>
                  </a:lnTo>
                  <a:lnTo>
                    <a:pt x="3499" y="2880"/>
                  </a:lnTo>
                  <a:lnTo>
                    <a:pt x="3452" y="2856"/>
                  </a:lnTo>
                  <a:lnTo>
                    <a:pt x="3403" y="2830"/>
                  </a:lnTo>
                  <a:lnTo>
                    <a:pt x="3356" y="2801"/>
                  </a:lnTo>
                  <a:lnTo>
                    <a:pt x="3308" y="2770"/>
                  </a:lnTo>
                  <a:lnTo>
                    <a:pt x="3259" y="2738"/>
                  </a:lnTo>
                  <a:lnTo>
                    <a:pt x="3209" y="2703"/>
                  </a:lnTo>
                  <a:lnTo>
                    <a:pt x="3160" y="2664"/>
                  </a:lnTo>
                  <a:lnTo>
                    <a:pt x="3110" y="2623"/>
                  </a:lnTo>
                  <a:lnTo>
                    <a:pt x="3062" y="2580"/>
                  </a:lnTo>
                  <a:lnTo>
                    <a:pt x="3012" y="2535"/>
                  </a:lnTo>
                  <a:lnTo>
                    <a:pt x="2962" y="2485"/>
                  </a:lnTo>
                  <a:lnTo>
                    <a:pt x="2913" y="2433"/>
                  </a:lnTo>
                  <a:lnTo>
                    <a:pt x="2863" y="2378"/>
                  </a:lnTo>
                  <a:lnTo>
                    <a:pt x="2813" y="2321"/>
                  </a:lnTo>
                  <a:lnTo>
                    <a:pt x="2763" y="2260"/>
                  </a:lnTo>
                  <a:lnTo>
                    <a:pt x="2713" y="2197"/>
                  </a:lnTo>
                  <a:lnTo>
                    <a:pt x="2663" y="2129"/>
                  </a:lnTo>
                  <a:lnTo>
                    <a:pt x="2615" y="2058"/>
                  </a:lnTo>
                  <a:lnTo>
                    <a:pt x="2516" y="1918"/>
                  </a:lnTo>
                  <a:lnTo>
                    <a:pt x="2420" y="1784"/>
                  </a:lnTo>
                  <a:lnTo>
                    <a:pt x="2327" y="1656"/>
                  </a:lnTo>
                  <a:lnTo>
                    <a:pt x="2236" y="1535"/>
                  </a:lnTo>
                  <a:lnTo>
                    <a:pt x="2145" y="1419"/>
                  </a:lnTo>
                  <a:lnTo>
                    <a:pt x="2058" y="1309"/>
                  </a:lnTo>
                  <a:lnTo>
                    <a:pt x="1972" y="1206"/>
                  </a:lnTo>
                  <a:lnTo>
                    <a:pt x="1887" y="1107"/>
                  </a:lnTo>
                  <a:lnTo>
                    <a:pt x="1802" y="1014"/>
                  </a:lnTo>
                  <a:lnTo>
                    <a:pt x="1721" y="925"/>
                  </a:lnTo>
                  <a:lnTo>
                    <a:pt x="1640" y="842"/>
                  </a:lnTo>
                  <a:lnTo>
                    <a:pt x="1559" y="765"/>
                  </a:lnTo>
                  <a:lnTo>
                    <a:pt x="1480" y="692"/>
                  </a:lnTo>
                  <a:lnTo>
                    <a:pt x="1403" y="623"/>
                  </a:lnTo>
                  <a:lnTo>
                    <a:pt x="1325" y="560"/>
                  </a:lnTo>
                  <a:lnTo>
                    <a:pt x="1248" y="499"/>
                  </a:lnTo>
                  <a:lnTo>
                    <a:pt x="1172" y="444"/>
                  </a:lnTo>
                  <a:lnTo>
                    <a:pt x="1096" y="392"/>
                  </a:lnTo>
                  <a:lnTo>
                    <a:pt x="1019" y="343"/>
                  </a:lnTo>
                  <a:lnTo>
                    <a:pt x="944" y="300"/>
                  </a:lnTo>
                  <a:lnTo>
                    <a:pt x="868" y="260"/>
                  </a:lnTo>
                  <a:lnTo>
                    <a:pt x="792" y="222"/>
                  </a:lnTo>
                  <a:lnTo>
                    <a:pt x="715" y="188"/>
                  </a:lnTo>
                  <a:lnTo>
                    <a:pt x="639" y="158"/>
                  </a:lnTo>
                  <a:lnTo>
                    <a:pt x="563" y="129"/>
                  </a:lnTo>
                  <a:lnTo>
                    <a:pt x="485" y="103"/>
                  </a:lnTo>
                  <a:lnTo>
                    <a:pt x="406" y="80"/>
                  </a:lnTo>
                  <a:lnTo>
                    <a:pt x="327" y="61"/>
                  </a:lnTo>
                  <a:lnTo>
                    <a:pt x="247" y="42"/>
                  </a:lnTo>
                  <a:lnTo>
                    <a:pt x="165" y="25"/>
                  </a:lnTo>
                  <a:lnTo>
                    <a:pt x="84" y="11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195"/>
                </a:srgbClr>
              </a:solidFill>
              <a:round/>
              <a:headEnd/>
              <a:tailEnd/>
            </a:ln>
          </p:spPr>
          <p:txBody>
            <a:bodyPr lIns="98668" tIns="49336" rIns="98668" bIns="49336"/>
            <a:lstStyle/>
            <a:p>
              <a:pPr defTabSz="981527">
                <a:spcBef>
                  <a:spcPct val="50000"/>
                </a:spcBef>
              </a:pPr>
              <a:endParaRPr lang="ko-KR" altLang="en-US" sz="1000" b="1" dirty="0"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43" name="Freeform 7"/>
            <p:cNvSpPr>
              <a:spLocks/>
            </p:cNvSpPr>
            <p:nvPr userDrawn="1"/>
          </p:nvSpPr>
          <p:spPr bwMode="auto">
            <a:xfrm>
              <a:off x="284" y="611"/>
              <a:ext cx="4856" cy="1481"/>
            </a:xfrm>
            <a:custGeom>
              <a:avLst/>
              <a:gdLst>
                <a:gd name="T0" fmla="*/ 4856 w 4856"/>
                <a:gd name="T1" fmla="*/ 2763 h 2961"/>
                <a:gd name="T2" fmla="*/ 4805 w 4856"/>
                <a:gd name="T3" fmla="*/ 2793 h 2961"/>
                <a:gd name="T4" fmla="*/ 4745 w 4856"/>
                <a:gd name="T5" fmla="*/ 2824 h 2961"/>
                <a:gd name="T6" fmla="*/ 4662 w 4856"/>
                <a:gd name="T7" fmla="*/ 2860 h 2961"/>
                <a:gd name="T8" fmla="*/ 4561 w 4856"/>
                <a:gd name="T9" fmla="*/ 2897 h 2961"/>
                <a:gd name="T10" fmla="*/ 4441 w 4856"/>
                <a:gd name="T11" fmla="*/ 2927 h 2961"/>
                <a:gd name="T12" fmla="*/ 4305 w 4856"/>
                <a:gd name="T13" fmla="*/ 2952 h 2961"/>
                <a:gd name="T14" fmla="*/ 4232 w 4856"/>
                <a:gd name="T15" fmla="*/ 2958 h 2961"/>
                <a:gd name="T16" fmla="*/ 4155 w 4856"/>
                <a:gd name="T17" fmla="*/ 2961 h 2961"/>
                <a:gd name="T18" fmla="*/ 4076 w 4856"/>
                <a:gd name="T19" fmla="*/ 2960 h 2961"/>
                <a:gd name="T20" fmla="*/ 3993 w 4856"/>
                <a:gd name="T21" fmla="*/ 2953 h 2961"/>
                <a:gd name="T22" fmla="*/ 3907 w 4856"/>
                <a:gd name="T23" fmla="*/ 2940 h 2961"/>
                <a:gd name="T24" fmla="*/ 3819 w 4856"/>
                <a:gd name="T25" fmla="*/ 2923 h 2961"/>
                <a:gd name="T26" fmla="*/ 3729 w 4856"/>
                <a:gd name="T27" fmla="*/ 2897 h 2961"/>
                <a:gd name="T28" fmla="*/ 3636 w 4856"/>
                <a:gd name="T29" fmla="*/ 2864 h 2961"/>
                <a:gd name="T30" fmla="*/ 3541 w 4856"/>
                <a:gd name="T31" fmla="*/ 2824 h 2961"/>
                <a:gd name="T32" fmla="*/ 3446 w 4856"/>
                <a:gd name="T33" fmla="*/ 2776 h 2961"/>
                <a:gd name="T34" fmla="*/ 3348 w 4856"/>
                <a:gd name="T35" fmla="*/ 2719 h 2961"/>
                <a:gd name="T36" fmla="*/ 3250 w 4856"/>
                <a:gd name="T37" fmla="*/ 2651 h 2961"/>
                <a:gd name="T38" fmla="*/ 3150 w 4856"/>
                <a:gd name="T39" fmla="*/ 2574 h 2961"/>
                <a:gd name="T40" fmla="*/ 3050 w 4856"/>
                <a:gd name="T41" fmla="*/ 2487 h 2961"/>
                <a:gd name="T42" fmla="*/ 2949 w 4856"/>
                <a:gd name="T43" fmla="*/ 2388 h 2961"/>
                <a:gd name="T44" fmla="*/ 2847 w 4856"/>
                <a:gd name="T45" fmla="*/ 2277 h 2961"/>
                <a:gd name="T46" fmla="*/ 2746 w 4856"/>
                <a:gd name="T47" fmla="*/ 2154 h 2961"/>
                <a:gd name="T48" fmla="*/ 2645 w 4856"/>
                <a:gd name="T49" fmla="*/ 2018 h 2961"/>
                <a:gd name="T50" fmla="*/ 2545 w 4856"/>
                <a:gd name="T51" fmla="*/ 1878 h 2961"/>
                <a:gd name="T52" fmla="*/ 2352 w 4856"/>
                <a:gd name="T53" fmla="*/ 1618 h 2961"/>
                <a:gd name="T54" fmla="*/ 2167 w 4856"/>
                <a:gd name="T55" fmla="*/ 1384 h 2961"/>
                <a:gd name="T56" fmla="*/ 1989 w 4856"/>
                <a:gd name="T57" fmla="*/ 1172 h 2961"/>
                <a:gd name="T58" fmla="*/ 1818 w 4856"/>
                <a:gd name="T59" fmla="*/ 983 h 2961"/>
                <a:gd name="T60" fmla="*/ 1652 w 4856"/>
                <a:gd name="T61" fmla="*/ 815 h 2961"/>
                <a:gd name="T62" fmla="*/ 1491 w 4856"/>
                <a:gd name="T63" fmla="*/ 667 h 2961"/>
                <a:gd name="T64" fmla="*/ 1334 w 4856"/>
                <a:gd name="T65" fmla="*/ 536 h 2961"/>
                <a:gd name="T66" fmla="*/ 1178 w 4856"/>
                <a:gd name="T67" fmla="*/ 423 h 2961"/>
                <a:gd name="T68" fmla="*/ 1024 w 4856"/>
                <a:gd name="T69" fmla="*/ 326 h 2961"/>
                <a:gd name="T70" fmla="*/ 872 w 4856"/>
                <a:gd name="T71" fmla="*/ 245 h 2961"/>
                <a:gd name="T72" fmla="*/ 719 w 4856"/>
                <a:gd name="T73" fmla="*/ 176 h 2961"/>
                <a:gd name="T74" fmla="*/ 565 w 4856"/>
                <a:gd name="T75" fmla="*/ 119 h 2961"/>
                <a:gd name="T76" fmla="*/ 408 w 4856"/>
                <a:gd name="T77" fmla="*/ 74 h 2961"/>
                <a:gd name="T78" fmla="*/ 248 w 4856"/>
                <a:gd name="T79" fmla="*/ 39 h 2961"/>
                <a:gd name="T80" fmla="*/ 83 w 4856"/>
                <a:gd name="T81" fmla="*/ 11 h 2961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4856"/>
                <a:gd name="T124" fmla="*/ 0 h 2961"/>
                <a:gd name="T125" fmla="*/ 4856 w 4856"/>
                <a:gd name="T126" fmla="*/ 2961 h 2961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4856" h="2961">
                  <a:moveTo>
                    <a:pt x="4856" y="2763"/>
                  </a:moveTo>
                  <a:lnTo>
                    <a:pt x="4856" y="2763"/>
                  </a:lnTo>
                  <a:lnTo>
                    <a:pt x="4844" y="2771"/>
                  </a:lnTo>
                  <a:lnTo>
                    <a:pt x="4805" y="2793"/>
                  </a:lnTo>
                  <a:lnTo>
                    <a:pt x="4777" y="2808"/>
                  </a:lnTo>
                  <a:lnTo>
                    <a:pt x="4745" y="2824"/>
                  </a:lnTo>
                  <a:lnTo>
                    <a:pt x="4706" y="2842"/>
                  </a:lnTo>
                  <a:lnTo>
                    <a:pt x="4662" y="2860"/>
                  </a:lnTo>
                  <a:lnTo>
                    <a:pt x="4613" y="2879"/>
                  </a:lnTo>
                  <a:lnTo>
                    <a:pt x="4561" y="2897"/>
                  </a:lnTo>
                  <a:lnTo>
                    <a:pt x="4504" y="2913"/>
                  </a:lnTo>
                  <a:lnTo>
                    <a:pt x="4441" y="2927"/>
                  </a:lnTo>
                  <a:lnTo>
                    <a:pt x="4375" y="2940"/>
                  </a:lnTo>
                  <a:lnTo>
                    <a:pt x="4305" y="2952"/>
                  </a:lnTo>
                  <a:lnTo>
                    <a:pt x="4269" y="2955"/>
                  </a:lnTo>
                  <a:lnTo>
                    <a:pt x="4232" y="2958"/>
                  </a:lnTo>
                  <a:lnTo>
                    <a:pt x="4194" y="2960"/>
                  </a:lnTo>
                  <a:lnTo>
                    <a:pt x="4155" y="2961"/>
                  </a:lnTo>
                  <a:lnTo>
                    <a:pt x="4116" y="2961"/>
                  </a:lnTo>
                  <a:lnTo>
                    <a:pt x="4076" y="2960"/>
                  </a:lnTo>
                  <a:lnTo>
                    <a:pt x="4034" y="2956"/>
                  </a:lnTo>
                  <a:lnTo>
                    <a:pt x="3993" y="2953"/>
                  </a:lnTo>
                  <a:lnTo>
                    <a:pt x="3950" y="2947"/>
                  </a:lnTo>
                  <a:lnTo>
                    <a:pt x="3907" y="2940"/>
                  </a:lnTo>
                  <a:lnTo>
                    <a:pt x="3864" y="2932"/>
                  </a:lnTo>
                  <a:lnTo>
                    <a:pt x="3819" y="2923"/>
                  </a:lnTo>
                  <a:lnTo>
                    <a:pt x="3773" y="2911"/>
                  </a:lnTo>
                  <a:lnTo>
                    <a:pt x="3729" y="2897"/>
                  </a:lnTo>
                  <a:lnTo>
                    <a:pt x="3683" y="2882"/>
                  </a:lnTo>
                  <a:lnTo>
                    <a:pt x="3636" y="2864"/>
                  </a:lnTo>
                  <a:lnTo>
                    <a:pt x="3589" y="2845"/>
                  </a:lnTo>
                  <a:lnTo>
                    <a:pt x="3541" y="2824"/>
                  </a:lnTo>
                  <a:lnTo>
                    <a:pt x="3494" y="2801"/>
                  </a:lnTo>
                  <a:lnTo>
                    <a:pt x="3446" y="2776"/>
                  </a:lnTo>
                  <a:lnTo>
                    <a:pt x="3397" y="2748"/>
                  </a:lnTo>
                  <a:lnTo>
                    <a:pt x="3348" y="2719"/>
                  </a:lnTo>
                  <a:lnTo>
                    <a:pt x="3299" y="2687"/>
                  </a:lnTo>
                  <a:lnTo>
                    <a:pt x="3250" y="2651"/>
                  </a:lnTo>
                  <a:lnTo>
                    <a:pt x="3200" y="2614"/>
                  </a:lnTo>
                  <a:lnTo>
                    <a:pt x="3150" y="2574"/>
                  </a:lnTo>
                  <a:lnTo>
                    <a:pt x="3100" y="2532"/>
                  </a:lnTo>
                  <a:lnTo>
                    <a:pt x="3050" y="2487"/>
                  </a:lnTo>
                  <a:lnTo>
                    <a:pt x="3000" y="2438"/>
                  </a:lnTo>
                  <a:lnTo>
                    <a:pt x="2949" y="2388"/>
                  </a:lnTo>
                  <a:lnTo>
                    <a:pt x="2899" y="2333"/>
                  </a:lnTo>
                  <a:lnTo>
                    <a:pt x="2847" y="2277"/>
                  </a:lnTo>
                  <a:lnTo>
                    <a:pt x="2797" y="2217"/>
                  </a:lnTo>
                  <a:lnTo>
                    <a:pt x="2746" y="2154"/>
                  </a:lnTo>
                  <a:lnTo>
                    <a:pt x="2696" y="2088"/>
                  </a:lnTo>
                  <a:lnTo>
                    <a:pt x="2645" y="2018"/>
                  </a:lnTo>
                  <a:lnTo>
                    <a:pt x="2545" y="1878"/>
                  </a:lnTo>
                  <a:lnTo>
                    <a:pt x="2447" y="1745"/>
                  </a:lnTo>
                  <a:lnTo>
                    <a:pt x="2352" y="1618"/>
                  </a:lnTo>
                  <a:lnTo>
                    <a:pt x="2259" y="1498"/>
                  </a:lnTo>
                  <a:lnTo>
                    <a:pt x="2167" y="1384"/>
                  </a:lnTo>
                  <a:lnTo>
                    <a:pt x="2077" y="1276"/>
                  </a:lnTo>
                  <a:lnTo>
                    <a:pt x="1989" y="1172"/>
                  </a:lnTo>
                  <a:lnTo>
                    <a:pt x="1903" y="1075"/>
                  </a:lnTo>
                  <a:lnTo>
                    <a:pt x="1818" y="983"/>
                  </a:lnTo>
                  <a:lnTo>
                    <a:pt x="1735" y="896"/>
                  </a:lnTo>
                  <a:lnTo>
                    <a:pt x="1652" y="815"/>
                  </a:lnTo>
                  <a:lnTo>
                    <a:pt x="1571" y="738"/>
                  </a:lnTo>
                  <a:lnTo>
                    <a:pt x="1491" y="667"/>
                  </a:lnTo>
                  <a:lnTo>
                    <a:pt x="1412" y="599"/>
                  </a:lnTo>
                  <a:lnTo>
                    <a:pt x="1334" y="536"/>
                  </a:lnTo>
                  <a:lnTo>
                    <a:pt x="1256" y="478"/>
                  </a:lnTo>
                  <a:lnTo>
                    <a:pt x="1178" y="423"/>
                  </a:lnTo>
                  <a:lnTo>
                    <a:pt x="1102" y="373"/>
                  </a:lnTo>
                  <a:lnTo>
                    <a:pt x="1024" y="326"/>
                  </a:lnTo>
                  <a:lnTo>
                    <a:pt x="948" y="284"/>
                  </a:lnTo>
                  <a:lnTo>
                    <a:pt x="872" y="245"/>
                  </a:lnTo>
                  <a:lnTo>
                    <a:pt x="795" y="208"/>
                  </a:lnTo>
                  <a:lnTo>
                    <a:pt x="719" y="176"/>
                  </a:lnTo>
                  <a:lnTo>
                    <a:pt x="641" y="147"/>
                  </a:lnTo>
                  <a:lnTo>
                    <a:pt x="565" y="119"/>
                  </a:lnTo>
                  <a:lnTo>
                    <a:pt x="486" y="95"/>
                  </a:lnTo>
                  <a:lnTo>
                    <a:pt x="408" y="74"/>
                  </a:lnTo>
                  <a:lnTo>
                    <a:pt x="327" y="55"/>
                  </a:lnTo>
                  <a:lnTo>
                    <a:pt x="248" y="39"/>
                  </a:lnTo>
                  <a:lnTo>
                    <a:pt x="166" y="24"/>
                  </a:lnTo>
                  <a:lnTo>
                    <a:pt x="83" y="11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195"/>
                </a:srgbClr>
              </a:solidFill>
              <a:round/>
              <a:headEnd/>
              <a:tailEnd/>
            </a:ln>
          </p:spPr>
          <p:txBody>
            <a:bodyPr lIns="98668" tIns="49336" rIns="98668" bIns="49336"/>
            <a:lstStyle/>
            <a:p>
              <a:pPr defTabSz="981527">
                <a:spcBef>
                  <a:spcPct val="50000"/>
                </a:spcBef>
              </a:pPr>
              <a:endParaRPr lang="ko-KR" altLang="en-US" sz="1000" b="1" dirty="0"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44" name="Freeform 8"/>
            <p:cNvSpPr>
              <a:spLocks/>
            </p:cNvSpPr>
            <p:nvPr userDrawn="1"/>
          </p:nvSpPr>
          <p:spPr bwMode="auto">
            <a:xfrm>
              <a:off x="293" y="633"/>
              <a:ext cx="4897" cy="1445"/>
            </a:xfrm>
            <a:custGeom>
              <a:avLst/>
              <a:gdLst>
                <a:gd name="T0" fmla="*/ 4897 w 4897"/>
                <a:gd name="T1" fmla="*/ 2675 h 2890"/>
                <a:gd name="T2" fmla="*/ 4847 w 4897"/>
                <a:gd name="T3" fmla="*/ 2707 h 2890"/>
                <a:gd name="T4" fmla="*/ 4788 w 4897"/>
                <a:gd name="T5" fmla="*/ 2740 h 2890"/>
                <a:gd name="T6" fmla="*/ 4706 w 4897"/>
                <a:gd name="T7" fmla="*/ 2777 h 2890"/>
                <a:gd name="T8" fmla="*/ 4604 w 4897"/>
                <a:gd name="T9" fmla="*/ 2816 h 2890"/>
                <a:gd name="T10" fmla="*/ 4485 w 4897"/>
                <a:gd name="T11" fmla="*/ 2849 h 2890"/>
                <a:gd name="T12" fmla="*/ 4350 w 4897"/>
                <a:gd name="T13" fmla="*/ 2875 h 2890"/>
                <a:gd name="T14" fmla="*/ 4277 w 4897"/>
                <a:gd name="T15" fmla="*/ 2885 h 2890"/>
                <a:gd name="T16" fmla="*/ 4200 w 4897"/>
                <a:gd name="T17" fmla="*/ 2888 h 2890"/>
                <a:gd name="T18" fmla="*/ 4120 w 4897"/>
                <a:gd name="T19" fmla="*/ 2888 h 2890"/>
                <a:gd name="T20" fmla="*/ 4036 w 4897"/>
                <a:gd name="T21" fmla="*/ 2883 h 2890"/>
                <a:gd name="T22" fmla="*/ 3952 w 4897"/>
                <a:gd name="T23" fmla="*/ 2874 h 2890"/>
                <a:gd name="T24" fmla="*/ 3863 w 4897"/>
                <a:gd name="T25" fmla="*/ 2858 h 2890"/>
                <a:gd name="T26" fmla="*/ 3773 w 4897"/>
                <a:gd name="T27" fmla="*/ 2833 h 2890"/>
                <a:gd name="T28" fmla="*/ 3680 w 4897"/>
                <a:gd name="T29" fmla="*/ 2803 h 2890"/>
                <a:gd name="T30" fmla="*/ 3584 w 4897"/>
                <a:gd name="T31" fmla="*/ 2764 h 2890"/>
                <a:gd name="T32" fmla="*/ 3488 w 4897"/>
                <a:gd name="T33" fmla="*/ 2717 h 2890"/>
                <a:gd name="T34" fmla="*/ 3389 w 4897"/>
                <a:gd name="T35" fmla="*/ 2662 h 2890"/>
                <a:gd name="T36" fmla="*/ 3290 w 4897"/>
                <a:gd name="T37" fmla="*/ 2596 h 2890"/>
                <a:gd name="T38" fmla="*/ 3190 w 4897"/>
                <a:gd name="T39" fmla="*/ 2522 h 2890"/>
                <a:gd name="T40" fmla="*/ 3087 w 4897"/>
                <a:gd name="T41" fmla="*/ 2434 h 2890"/>
                <a:gd name="T42" fmla="*/ 2985 w 4897"/>
                <a:gd name="T43" fmla="*/ 2338 h 2890"/>
                <a:gd name="T44" fmla="*/ 2881 w 4897"/>
                <a:gd name="T45" fmla="*/ 2228 h 2890"/>
                <a:gd name="T46" fmla="*/ 2779 w 4897"/>
                <a:gd name="T47" fmla="*/ 2107 h 2890"/>
                <a:gd name="T48" fmla="*/ 2676 w 4897"/>
                <a:gd name="T49" fmla="*/ 1971 h 2890"/>
                <a:gd name="T50" fmla="*/ 2573 w 4897"/>
                <a:gd name="T51" fmla="*/ 1834 h 2890"/>
                <a:gd name="T52" fmla="*/ 2376 w 4897"/>
                <a:gd name="T53" fmla="*/ 1577 h 2890"/>
                <a:gd name="T54" fmla="*/ 2188 w 4897"/>
                <a:gd name="T55" fmla="*/ 1345 h 2890"/>
                <a:gd name="T56" fmla="*/ 2007 w 4897"/>
                <a:gd name="T57" fmla="*/ 1136 h 2890"/>
                <a:gd name="T58" fmla="*/ 1833 w 4897"/>
                <a:gd name="T59" fmla="*/ 949 h 2890"/>
                <a:gd name="T60" fmla="*/ 1665 w 4897"/>
                <a:gd name="T61" fmla="*/ 783 h 2890"/>
                <a:gd name="T62" fmla="*/ 1501 w 4897"/>
                <a:gd name="T63" fmla="*/ 637 h 2890"/>
                <a:gd name="T64" fmla="*/ 1342 w 4897"/>
                <a:gd name="T65" fmla="*/ 510 h 2890"/>
                <a:gd name="T66" fmla="*/ 1185 w 4897"/>
                <a:gd name="T67" fmla="*/ 400 h 2890"/>
                <a:gd name="T68" fmla="*/ 1031 w 4897"/>
                <a:gd name="T69" fmla="*/ 306 h 2890"/>
                <a:gd name="T70" fmla="*/ 876 w 4897"/>
                <a:gd name="T71" fmla="*/ 226 h 2890"/>
                <a:gd name="T72" fmla="*/ 722 w 4897"/>
                <a:gd name="T73" fmla="*/ 161 h 2890"/>
                <a:gd name="T74" fmla="*/ 567 w 4897"/>
                <a:gd name="T75" fmla="*/ 106 h 2890"/>
                <a:gd name="T76" fmla="*/ 409 w 4897"/>
                <a:gd name="T77" fmla="*/ 64 h 2890"/>
                <a:gd name="T78" fmla="*/ 249 w 4897"/>
                <a:gd name="T79" fmla="*/ 32 h 2890"/>
                <a:gd name="T80" fmla="*/ 84 w 4897"/>
                <a:gd name="T81" fmla="*/ 8 h 2890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4897"/>
                <a:gd name="T124" fmla="*/ 0 h 2890"/>
                <a:gd name="T125" fmla="*/ 4897 w 4897"/>
                <a:gd name="T126" fmla="*/ 2890 h 2890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4897" h="2890">
                  <a:moveTo>
                    <a:pt x="4897" y="2675"/>
                  </a:moveTo>
                  <a:lnTo>
                    <a:pt x="4897" y="2675"/>
                  </a:lnTo>
                  <a:lnTo>
                    <a:pt x="4885" y="2683"/>
                  </a:lnTo>
                  <a:lnTo>
                    <a:pt x="4847" y="2707"/>
                  </a:lnTo>
                  <a:lnTo>
                    <a:pt x="4820" y="2722"/>
                  </a:lnTo>
                  <a:lnTo>
                    <a:pt x="4788" y="2740"/>
                  </a:lnTo>
                  <a:lnTo>
                    <a:pt x="4749" y="2757"/>
                  </a:lnTo>
                  <a:lnTo>
                    <a:pt x="4706" y="2777"/>
                  </a:lnTo>
                  <a:lnTo>
                    <a:pt x="4657" y="2796"/>
                  </a:lnTo>
                  <a:lnTo>
                    <a:pt x="4604" y="2816"/>
                  </a:lnTo>
                  <a:lnTo>
                    <a:pt x="4547" y="2833"/>
                  </a:lnTo>
                  <a:lnTo>
                    <a:pt x="4485" y="2849"/>
                  </a:lnTo>
                  <a:lnTo>
                    <a:pt x="4420" y="2864"/>
                  </a:lnTo>
                  <a:lnTo>
                    <a:pt x="4350" y="2875"/>
                  </a:lnTo>
                  <a:lnTo>
                    <a:pt x="4314" y="2880"/>
                  </a:lnTo>
                  <a:lnTo>
                    <a:pt x="4277" y="2885"/>
                  </a:lnTo>
                  <a:lnTo>
                    <a:pt x="4239" y="2887"/>
                  </a:lnTo>
                  <a:lnTo>
                    <a:pt x="4200" y="2888"/>
                  </a:lnTo>
                  <a:lnTo>
                    <a:pt x="4160" y="2890"/>
                  </a:lnTo>
                  <a:lnTo>
                    <a:pt x="4120" y="2888"/>
                  </a:lnTo>
                  <a:lnTo>
                    <a:pt x="4078" y="2887"/>
                  </a:lnTo>
                  <a:lnTo>
                    <a:pt x="4036" y="2883"/>
                  </a:lnTo>
                  <a:lnTo>
                    <a:pt x="3995" y="2880"/>
                  </a:lnTo>
                  <a:lnTo>
                    <a:pt x="3952" y="2874"/>
                  </a:lnTo>
                  <a:lnTo>
                    <a:pt x="3907" y="2866"/>
                  </a:lnTo>
                  <a:lnTo>
                    <a:pt x="3863" y="2858"/>
                  </a:lnTo>
                  <a:lnTo>
                    <a:pt x="3818" y="2846"/>
                  </a:lnTo>
                  <a:lnTo>
                    <a:pt x="3773" y="2833"/>
                  </a:lnTo>
                  <a:lnTo>
                    <a:pt x="3725" y="2819"/>
                  </a:lnTo>
                  <a:lnTo>
                    <a:pt x="3680" y="2803"/>
                  </a:lnTo>
                  <a:lnTo>
                    <a:pt x="3632" y="2785"/>
                  </a:lnTo>
                  <a:lnTo>
                    <a:pt x="3584" y="2764"/>
                  </a:lnTo>
                  <a:lnTo>
                    <a:pt x="3537" y="2743"/>
                  </a:lnTo>
                  <a:lnTo>
                    <a:pt x="3488" y="2717"/>
                  </a:lnTo>
                  <a:lnTo>
                    <a:pt x="3438" y="2691"/>
                  </a:lnTo>
                  <a:lnTo>
                    <a:pt x="3389" y="2662"/>
                  </a:lnTo>
                  <a:lnTo>
                    <a:pt x="3339" y="2630"/>
                  </a:lnTo>
                  <a:lnTo>
                    <a:pt x="3290" y="2596"/>
                  </a:lnTo>
                  <a:lnTo>
                    <a:pt x="3240" y="2560"/>
                  </a:lnTo>
                  <a:lnTo>
                    <a:pt x="3190" y="2522"/>
                  </a:lnTo>
                  <a:lnTo>
                    <a:pt x="3138" y="2480"/>
                  </a:lnTo>
                  <a:lnTo>
                    <a:pt x="3087" y="2434"/>
                  </a:lnTo>
                  <a:lnTo>
                    <a:pt x="3037" y="2388"/>
                  </a:lnTo>
                  <a:lnTo>
                    <a:pt x="2985" y="2338"/>
                  </a:lnTo>
                  <a:lnTo>
                    <a:pt x="2934" y="2284"/>
                  </a:lnTo>
                  <a:lnTo>
                    <a:pt x="2881" y="2228"/>
                  </a:lnTo>
                  <a:lnTo>
                    <a:pt x="2830" y="2168"/>
                  </a:lnTo>
                  <a:lnTo>
                    <a:pt x="2779" y="2107"/>
                  </a:lnTo>
                  <a:lnTo>
                    <a:pt x="2727" y="2040"/>
                  </a:lnTo>
                  <a:lnTo>
                    <a:pt x="2676" y="1971"/>
                  </a:lnTo>
                  <a:lnTo>
                    <a:pt x="2573" y="1834"/>
                  </a:lnTo>
                  <a:lnTo>
                    <a:pt x="2473" y="1701"/>
                  </a:lnTo>
                  <a:lnTo>
                    <a:pt x="2376" y="1577"/>
                  </a:lnTo>
                  <a:lnTo>
                    <a:pt x="2282" y="1458"/>
                  </a:lnTo>
                  <a:lnTo>
                    <a:pt x="2188" y="1345"/>
                  </a:lnTo>
                  <a:lnTo>
                    <a:pt x="2097" y="1238"/>
                  </a:lnTo>
                  <a:lnTo>
                    <a:pt x="2007" y="1136"/>
                  </a:lnTo>
                  <a:lnTo>
                    <a:pt x="1919" y="1039"/>
                  </a:lnTo>
                  <a:lnTo>
                    <a:pt x="1833" y="949"/>
                  </a:lnTo>
                  <a:lnTo>
                    <a:pt x="1748" y="863"/>
                  </a:lnTo>
                  <a:lnTo>
                    <a:pt x="1665" y="783"/>
                  </a:lnTo>
                  <a:lnTo>
                    <a:pt x="1583" y="708"/>
                  </a:lnTo>
                  <a:lnTo>
                    <a:pt x="1501" y="637"/>
                  </a:lnTo>
                  <a:lnTo>
                    <a:pt x="1421" y="571"/>
                  </a:lnTo>
                  <a:lnTo>
                    <a:pt x="1342" y="510"/>
                  </a:lnTo>
                  <a:lnTo>
                    <a:pt x="1264" y="453"/>
                  </a:lnTo>
                  <a:lnTo>
                    <a:pt x="1185" y="400"/>
                  </a:lnTo>
                  <a:lnTo>
                    <a:pt x="1107" y="352"/>
                  </a:lnTo>
                  <a:lnTo>
                    <a:pt x="1031" y="306"/>
                  </a:lnTo>
                  <a:lnTo>
                    <a:pt x="953" y="264"/>
                  </a:lnTo>
                  <a:lnTo>
                    <a:pt x="876" y="226"/>
                  </a:lnTo>
                  <a:lnTo>
                    <a:pt x="799" y="192"/>
                  </a:lnTo>
                  <a:lnTo>
                    <a:pt x="722" y="161"/>
                  </a:lnTo>
                  <a:lnTo>
                    <a:pt x="645" y="132"/>
                  </a:lnTo>
                  <a:lnTo>
                    <a:pt x="567" y="106"/>
                  </a:lnTo>
                  <a:lnTo>
                    <a:pt x="488" y="85"/>
                  </a:lnTo>
                  <a:lnTo>
                    <a:pt x="409" y="64"/>
                  </a:lnTo>
                  <a:lnTo>
                    <a:pt x="329" y="46"/>
                  </a:lnTo>
                  <a:lnTo>
                    <a:pt x="249" y="32"/>
                  </a:lnTo>
                  <a:lnTo>
                    <a:pt x="167" y="19"/>
                  </a:lnTo>
                  <a:lnTo>
                    <a:pt x="84" y="8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195"/>
                </a:srgbClr>
              </a:solidFill>
              <a:round/>
              <a:headEnd/>
              <a:tailEnd/>
            </a:ln>
          </p:spPr>
          <p:txBody>
            <a:bodyPr lIns="98668" tIns="49336" rIns="98668" bIns="49336"/>
            <a:lstStyle/>
            <a:p>
              <a:pPr defTabSz="981527">
                <a:spcBef>
                  <a:spcPct val="50000"/>
                </a:spcBef>
              </a:pPr>
              <a:endParaRPr lang="ko-KR" altLang="en-US" sz="1000" b="1" dirty="0"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45" name="Freeform 9"/>
            <p:cNvSpPr>
              <a:spLocks/>
            </p:cNvSpPr>
            <p:nvPr userDrawn="1"/>
          </p:nvSpPr>
          <p:spPr bwMode="auto">
            <a:xfrm>
              <a:off x="303" y="654"/>
              <a:ext cx="4937" cy="1411"/>
            </a:xfrm>
            <a:custGeom>
              <a:avLst/>
              <a:gdLst>
                <a:gd name="T0" fmla="*/ 4937 w 4937"/>
                <a:gd name="T1" fmla="*/ 2589 h 2820"/>
                <a:gd name="T2" fmla="*/ 4887 w 4937"/>
                <a:gd name="T3" fmla="*/ 2622 h 2820"/>
                <a:gd name="T4" fmla="*/ 4828 w 4937"/>
                <a:gd name="T5" fmla="*/ 2656 h 2820"/>
                <a:gd name="T6" fmla="*/ 4747 w 4937"/>
                <a:gd name="T7" fmla="*/ 2696 h 2820"/>
                <a:gd name="T8" fmla="*/ 4646 w 4937"/>
                <a:gd name="T9" fmla="*/ 2736 h 2820"/>
                <a:gd name="T10" fmla="*/ 4528 w 4937"/>
                <a:gd name="T11" fmla="*/ 2774 h 2820"/>
                <a:gd name="T12" fmla="*/ 4393 w 4937"/>
                <a:gd name="T13" fmla="*/ 2803 h 2820"/>
                <a:gd name="T14" fmla="*/ 4319 w 4937"/>
                <a:gd name="T15" fmla="*/ 2812 h 2820"/>
                <a:gd name="T16" fmla="*/ 4243 w 4937"/>
                <a:gd name="T17" fmla="*/ 2819 h 2820"/>
                <a:gd name="T18" fmla="*/ 4163 w 4937"/>
                <a:gd name="T19" fmla="*/ 2820 h 2820"/>
                <a:gd name="T20" fmla="*/ 4081 w 4937"/>
                <a:gd name="T21" fmla="*/ 2817 h 2820"/>
                <a:gd name="T22" fmla="*/ 3995 w 4937"/>
                <a:gd name="T23" fmla="*/ 2807 h 2820"/>
                <a:gd name="T24" fmla="*/ 3906 w 4937"/>
                <a:gd name="T25" fmla="*/ 2793 h 2820"/>
                <a:gd name="T26" fmla="*/ 3814 w 4937"/>
                <a:gd name="T27" fmla="*/ 2772 h 2820"/>
                <a:gd name="T28" fmla="*/ 3721 w 4937"/>
                <a:gd name="T29" fmla="*/ 2743 h 2820"/>
                <a:gd name="T30" fmla="*/ 3625 w 4937"/>
                <a:gd name="T31" fmla="*/ 2706 h 2820"/>
                <a:gd name="T32" fmla="*/ 3528 w 4937"/>
                <a:gd name="T33" fmla="*/ 2661 h 2820"/>
                <a:gd name="T34" fmla="*/ 3429 w 4937"/>
                <a:gd name="T35" fmla="*/ 2607 h 2820"/>
                <a:gd name="T36" fmla="*/ 3328 w 4937"/>
                <a:gd name="T37" fmla="*/ 2543 h 2820"/>
                <a:gd name="T38" fmla="*/ 3227 w 4937"/>
                <a:gd name="T39" fmla="*/ 2470 h 2820"/>
                <a:gd name="T40" fmla="*/ 3124 w 4937"/>
                <a:gd name="T41" fmla="*/ 2384 h 2820"/>
                <a:gd name="T42" fmla="*/ 3020 w 4937"/>
                <a:gd name="T43" fmla="*/ 2289 h 2820"/>
                <a:gd name="T44" fmla="*/ 2916 w 4937"/>
                <a:gd name="T45" fmla="*/ 2181 h 2820"/>
                <a:gd name="T46" fmla="*/ 2810 w 4937"/>
                <a:gd name="T47" fmla="*/ 2061 h 2820"/>
                <a:gd name="T48" fmla="*/ 2705 w 4937"/>
                <a:gd name="T49" fmla="*/ 1927 h 2820"/>
                <a:gd name="T50" fmla="*/ 2601 w 4937"/>
                <a:gd name="T51" fmla="*/ 1792 h 2820"/>
                <a:gd name="T52" fmla="*/ 2399 w 4937"/>
                <a:gd name="T53" fmla="*/ 1537 h 2820"/>
                <a:gd name="T54" fmla="*/ 2208 w 4937"/>
                <a:gd name="T55" fmla="*/ 1307 h 2820"/>
                <a:gd name="T56" fmla="*/ 2024 w 4937"/>
                <a:gd name="T57" fmla="*/ 1101 h 2820"/>
                <a:gd name="T58" fmla="*/ 1847 w 4937"/>
                <a:gd name="T59" fmla="*/ 917 h 2820"/>
                <a:gd name="T60" fmla="*/ 1677 w 4937"/>
                <a:gd name="T61" fmla="*/ 754 h 2820"/>
                <a:gd name="T62" fmla="*/ 1511 w 4937"/>
                <a:gd name="T63" fmla="*/ 611 h 2820"/>
                <a:gd name="T64" fmla="*/ 1350 w 4937"/>
                <a:gd name="T65" fmla="*/ 486 h 2820"/>
                <a:gd name="T66" fmla="*/ 1191 w 4937"/>
                <a:gd name="T67" fmla="*/ 379 h 2820"/>
                <a:gd name="T68" fmla="*/ 1034 w 4937"/>
                <a:gd name="T69" fmla="*/ 287 h 2820"/>
                <a:gd name="T70" fmla="*/ 879 w 4937"/>
                <a:gd name="T71" fmla="*/ 211 h 2820"/>
                <a:gd name="T72" fmla="*/ 723 w 4937"/>
                <a:gd name="T73" fmla="*/ 148 h 2820"/>
                <a:gd name="T74" fmla="*/ 568 w 4937"/>
                <a:gd name="T75" fmla="*/ 96 h 2820"/>
                <a:gd name="T76" fmla="*/ 410 w 4937"/>
                <a:gd name="T77" fmla="*/ 58 h 2820"/>
                <a:gd name="T78" fmla="*/ 249 w 4937"/>
                <a:gd name="T79" fmla="*/ 27 h 2820"/>
                <a:gd name="T80" fmla="*/ 85 w 4937"/>
                <a:gd name="T81" fmla="*/ 8 h 2820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4937"/>
                <a:gd name="T124" fmla="*/ 0 h 2820"/>
                <a:gd name="T125" fmla="*/ 4937 w 4937"/>
                <a:gd name="T126" fmla="*/ 2820 h 2820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4937" h="2820">
                  <a:moveTo>
                    <a:pt x="4937" y="2589"/>
                  </a:moveTo>
                  <a:lnTo>
                    <a:pt x="4937" y="2589"/>
                  </a:lnTo>
                  <a:lnTo>
                    <a:pt x="4925" y="2599"/>
                  </a:lnTo>
                  <a:lnTo>
                    <a:pt x="4887" y="2622"/>
                  </a:lnTo>
                  <a:lnTo>
                    <a:pt x="4861" y="2638"/>
                  </a:lnTo>
                  <a:lnTo>
                    <a:pt x="4828" y="2656"/>
                  </a:lnTo>
                  <a:lnTo>
                    <a:pt x="4790" y="2675"/>
                  </a:lnTo>
                  <a:lnTo>
                    <a:pt x="4747" y="2696"/>
                  </a:lnTo>
                  <a:lnTo>
                    <a:pt x="4698" y="2717"/>
                  </a:lnTo>
                  <a:lnTo>
                    <a:pt x="4646" y="2736"/>
                  </a:lnTo>
                  <a:lnTo>
                    <a:pt x="4589" y="2756"/>
                  </a:lnTo>
                  <a:lnTo>
                    <a:pt x="4528" y="2774"/>
                  </a:lnTo>
                  <a:lnTo>
                    <a:pt x="4462" y="2790"/>
                  </a:lnTo>
                  <a:lnTo>
                    <a:pt x="4393" y="2803"/>
                  </a:lnTo>
                  <a:lnTo>
                    <a:pt x="4357" y="2807"/>
                  </a:lnTo>
                  <a:lnTo>
                    <a:pt x="4319" y="2812"/>
                  </a:lnTo>
                  <a:lnTo>
                    <a:pt x="4282" y="2816"/>
                  </a:lnTo>
                  <a:lnTo>
                    <a:pt x="4243" y="2819"/>
                  </a:lnTo>
                  <a:lnTo>
                    <a:pt x="4203" y="2820"/>
                  </a:lnTo>
                  <a:lnTo>
                    <a:pt x="4163" y="2820"/>
                  </a:lnTo>
                  <a:lnTo>
                    <a:pt x="4122" y="2819"/>
                  </a:lnTo>
                  <a:lnTo>
                    <a:pt x="4081" y="2817"/>
                  </a:lnTo>
                  <a:lnTo>
                    <a:pt x="4038" y="2812"/>
                  </a:lnTo>
                  <a:lnTo>
                    <a:pt x="3995" y="2807"/>
                  </a:lnTo>
                  <a:lnTo>
                    <a:pt x="3950" y="2801"/>
                  </a:lnTo>
                  <a:lnTo>
                    <a:pt x="3906" y="2793"/>
                  </a:lnTo>
                  <a:lnTo>
                    <a:pt x="3860" y="2783"/>
                  </a:lnTo>
                  <a:lnTo>
                    <a:pt x="3814" y="2772"/>
                  </a:lnTo>
                  <a:lnTo>
                    <a:pt x="3768" y="2757"/>
                  </a:lnTo>
                  <a:lnTo>
                    <a:pt x="3721" y="2743"/>
                  </a:lnTo>
                  <a:lnTo>
                    <a:pt x="3674" y="2725"/>
                  </a:lnTo>
                  <a:lnTo>
                    <a:pt x="3625" y="2706"/>
                  </a:lnTo>
                  <a:lnTo>
                    <a:pt x="3577" y="2685"/>
                  </a:lnTo>
                  <a:lnTo>
                    <a:pt x="3528" y="2661"/>
                  </a:lnTo>
                  <a:lnTo>
                    <a:pt x="3479" y="2635"/>
                  </a:lnTo>
                  <a:lnTo>
                    <a:pt x="3429" y="2607"/>
                  </a:lnTo>
                  <a:lnTo>
                    <a:pt x="3379" y="2577"/>
                  </a:lnTo>
                  <a:lnTo>
                    <a:pt x="3328" y="2543"/>
                  </a:lnTo>
                  <a:lnTo>
                    <a:pt x="3278" y="2507"/>
                  </a:lnTo>
                  <a:lnTo>
                    <a:pt x="3227" y="2470"/>
                  </a:lnTo>
                  <a:lnTo>
                    <a:pt x="3175" y="2428"/>
                  </a:lnTo>
                  <a:lnTo>
                    <a:pt x="3124" y="2384"/>
                  </a:lnTo>
                  <a:lnTo>
                    <a:pt x="3071" y="2338"/>
                  </a:lnTo>
                  <a:lnTo>
                    <a:pt x="3020" y="2289"/>
                  </a:lnTo>
                  <a:lnTo>
                    <a:pt x="2967" y="2236"/>
                  </a:lnTo>
                  <a:lnTo>
                    <a:pt x="2916" y="2181"/>
                  </a:lnTo>
                  <a:lnTo>
                    <a:pt x="2863" y="2123"/>
                  </a:lnTo>
                  <a:lnTo>
                    <a:pt x="2810" y="2061"/>
                  </a:lnTo>
                  <a:lnTo>
                    <a:pt x="2757" y="1995"/>
                  </a:lnTo>
                  <a:lnTo>
                    <a:pt x="2705" y="1927"/>
                  </a:lnTo>
                  <a:lnTo>
                    <a:pt x="2601" y="1792"/>
                  </a:lnTo>
                  <a:lnTo>
                    <a:pt x="2499" y="1661"/>
                  </a:lnTo>
                  <a:lnTo>
                    <a:pt x="2399" y="1537"/>
                  </a:lnTo>
                  <a:lnTo>
                    <a:pt x="2302" y="1419"/>
                  </a:lnTo>
                  <a:lnTo>
                    <a:pt x="2208" y="1307"/>
                  </a:lnTo>
                  <a:lnTo>
                    <a:pt x="2115" y="1201"/>
                  </a:lnTo>
                  <a:lnTo>
                    <a:pt x="2024" y="1101"/>
                  </a:lnTo>
                  <a:lnTo>
                    <a:pt x="1936" y="1007"/>
                  </a:lnTo>
                  <a:lnTo>
                    <a:pt x="1847" y="917"/>
                  </a:lnTo>
                  <a:lnTo>
                    <a:pt x="1761" y="833"/>
                  </a:lnTo>
                  <a:lnTo>
                    <a:pt x="1677" y="754"/>
                  </a:lnTo>
                  <a:lnTo>
                    <a:pt x="1593" y="681"/>
                  </a:lnTo>
                  <a:lnTo>
                    <a:pt x="1511" y="611"/>
                  </a:lnTo>
                  <a:lnTo>
                    <a:pt x="1430" y="547"/>
                  </a:lnTo>
                  <a:lnTo>
                    <a:pt x="1350" y="486"/>
                  </a:lnTo>
                  <a:lnTo>
                    <a:pt x="1270" y="431"/>
                  </a:lnTo>
                  <a:lnTo>
                    <a:pt x="1191" y="379"/>
                  </a:lnTo>
                  <a:lnTo>
                    <a:pt x="1112" y="331"/>
                  </a:lnTo>
                  <a:lnTo>
                    <a:pt x="1034" y="287"/>
                  </a:lnTo>
                  <a:lnTo>
                    <a:pt x="957" y="247"/>
                  </a:lnTo>
                  <a:lnTo>
                    <a:pt x="879" y="211"/>
                  </a:lnTo>
                  <a:lnTo>
                    <a:pt x="801" y="177"/>
                  </a:lnTo>
                  <a:lnTo>
                    <a:pt x="723" y="148"/>
                  </a:lnTo>
                  <a:lnTo>
                    <a:pt x="646" y="121"/>
                  </a:lnTo>
                  <a:lnTo>
                    <a:pt x="568" y="96"/>
                  </a:lnTo>
                  <a:lnTo>
                    <a:pt x="489" y="75"/>
                  </a:lnTo>
                  <a:lnTo>
                    <a:pt x="410" y="58"/>
                  </a:lnTo>
                  <a:lnTo>
                    <a:pt x="330" y="41"/>
                  </a:lnTo>
                  <a:lnTo>
                    <a:pt x="249" y="27"/>
                  </a:lnTo>
                  <a:lnTo>
                    <a:pt x="167" y="16"/>
                  </a:lnTo>
                  <a:lnTo>
                    <a:pt x="85" y="8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195"/>
                </a:srgbClr>
              </a:solidFill>
              <a:round/>
              <a:headEnd/>
              <a:tailEnd/>
            </a:ln>
          </p:spPr>
          <p:txBody>
            <a:bodyPr lIns="98668" tIns="49336" rIns="98668" bIns="49336"/>
            <a:lstStyle/>
            <a:p>
              <a:pPr defTabSz="981527">
                <a:spcBef>
                  <a:spcPct val="50000"/>
                </a:spcBef>
              </a:pPr>
              <a:endParaRPr lang="ko-KR" altLang="en-US" sz="1000" b="1" dirty="0"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46" name="Freeform 10"/>
            <p:cNvSpPr>
              <a:spLocks/>
            </p:cNvSpPr>
            <p:nvPr userDrawn="1"/>
          </p:nvSpPr>
          <p:spPr bwMode="auto">
            <a:xfrm>
              <a:off x="314" y="676"/>
              <a:ext cx="4975" cy="1375"/>
            </a:xfrm>
            <a:custGeom>
              <a:avLst/>
              <a:gdLst>
                <a:gd name="T0" fmla="*/ 4975 w 4975"/>
                <a:gd name="T1" fmla="*/ 2501 h 2750"/>
                <a:gd name="T2" fmla="*/ 4926 w 4975"/>
                <a:gd name="T3" fmla="*/ 2537 h 2750"/>
                <a:gd name="T4" fmla="*/ 4867 w 4975"/>
                <a:gd name="T5" fmla="*/ 2571 h 2750"/>
                <a:gd name="T6" fmla="*/ 4786 w 4975"/>
                <a:gd name="T7" fmla="*/ 2613 h 2750"/>
                <a:gd name="T8" fmla="*/ 4686 w 4975"/>
                <a:gd name="T9" fmla="*/ 2656 h 2750"/>
                <a:gd name="T10" fmla="*/ 4568 w 4975"/>
                <a:gd name="T11" fmla="*/ 2695 h 2750"/>
                <a:gd name="T12" fmla="*/ 4433 w 4975"/>
                <a:gd name="T13" fmla="*/ 2727 h 2750"/>
                <a:gd name="T14" fmla="*/ 4361 w 4975"/>
                <a:gd name="T15" fmla="*/ 2739 h 2750"/>
                <a:gd name="T16" fmla="*/ 4285 w 4975"/>
                <a:gd name="T17" fmla="*/ 2747 h 2750"/>
                <a:gd name="T18" fmla="*/ 4204 w 4975"/>
                <a:gd name="T19" fmla="*/ 2750 h 2750"/>
                <a:gd name="T20" fmla="*/ 4121 w 4975"/>
                <a:gd name="T21" fmla="*/ 2748 h 2750"/>
                <a:gd name="T22" fmla="*/ 4035 w 4975"/>
                <a:gd name="T23" fmla="*/ 2740 h 2750"/>
                <a:gd name="T24" fmla="*/ 3946 w 4975"/>
                <a:gd name="T25" fmla="*/ 2727 h 2750"/>
                <a:gd name="T26" fmla="*/ 3856 w 4975"/>
                <a:gd name="T27" fmla="*/ 2708 h 2750"/>
                <a:gd name="T28" fmla="*/ 3761 w 4975"/>
                <a:gd name="T29" fmla="*/ 2680 h 2750"/>
                <a:gd name="T30" fmla="*/ 3666 w 4975"/>
                <a:gd name="T31" fmla="*/ 2645 h 2750"/>
                <a:gd name="T32" fmla="*/ 3567 w 4975"/>
                <a:gd name="T33" fmla="*/ 2603 h 2750"/>
                <a:gd name="T34" fmla="*/ 3467 w 4975"/>
                <a:gd name="T35" fmla="*/ 2550 h 2750"/>
                <a:gd name="T36" fmla="*/ 3366 w 4975"/>
                <a:gd name="T37" fmla="*/ 2488 h 2750"/>
                <a:gd name="T38" fmla="*/ 3263 w 4975"/>
                <a:gd name="T39" fmla="*/ 2416 h 2750"/>
                <a:gd name="T40" fmla="*/ 3159 w 4975"/>
                <a:gd name="T41" fmla="*/ 2333 h 2750"/>
                <a:gd name="T42" fmla="*/ 3053 w 4975"/>
                <a:gd name="T43" fmla="*/ 2240 h 2750"/>
                <a:gd name="T44" fmla="*/ 2948 w 4975"/>
                <a:gd name="T45" fmla="*/ 2133 h 2750"/>
                <a:gd name="T46" fmla="*/ 2841 w 4975"/>
                <a:gd name="T47" fmla="*/ 2014 h 2750"/>
                <a:gd name="T48" fmla="*/ 2733 w 4975"/>
                <a:gd name="T49" fmla="*/ 1883 h 2750"/>
                <a:gd name="T50" fmla="*/ 2627 w 4975"/>
                <a:gd name="T51" fmla="*/ 1747 h 2750"/>
                <a:gd name="T52" fmla="*/ 2422 w 4975"/>
                <a:gd name="T53" fmla="*/ 1495 h 2750"/>
                <a:gd name="T54" fmla="*/ 2227 w 4975"/>
                <a:gd name="T55" fmla="*/ 1269 h 2750"/>
                <a:gd name="T56" fmla="*/ 2040 w 4975"/>
                <a:gd name="T57" fmla="*/ 1066 h 2750"/>
                <a:gd name="T58" fmla="*/ 1861 w 4975"/>
                <a:gd name="T59" fmla="*/ 885 h 2750"/>
                <a:gd name="T60" fmla="*/ 1687 w 4975"/>
                <a:gd name="T61" fmla="*/ 723 h 2750"/>
                <a:gd name="T62" fmla="*/ 1519 w 4975"/>
                <a:gd name="T63" fmla="*/ 583 h 2750"/>
                <a:gd name="T64" fmla="*/ 1357 w 4975"/>
                <a:gd name="T65" fmla="*/ 462 h 2750"/>
                <a:gd name="T66" fmla="*/ 1196 w 4975"/>
                <a:gd name="T67" fmla="*/ 357 h 2750"/>
                <a:gd name="T68" fmla="*/ 1039 w 4975"/>
                <a:gd name="T69" fmla="*/ 268 h 2750"/>
                <a:gd name="T70" fmla="*/ 882 w 4975"/>
                <a:gd name="T71" fmla="*/ 194 h 2750"/>
                <a:gd name="T72" fmla="*/ 726 w 4975"/>
                <a:gd name="T73" fmla="*/ 134 h 2750"/>
                <a:gd name="T74" fmla="*/ 569 w 4975"/>
                <a:gd name="T75" fmla="*/ 86 h 2750"/>
                <a:gd name="T76" fmla="*/ 410 w 4975"/>
                <a:gd name="T77" fmla="*/ 50 h 2750"/>
                <a:gd name="T78" fmla="*/ 249 w 4975"/>
                <a:gd name="T79" fmla="*/ 23 h 2750"/>
                <a:gd name="T80" fmla="*/ 83 w 4975"/>
                <a:gd name="T81" fmla="*/ 5 h 2750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4975"/>
                <a:gd name="T124" fmla="*/ 0 h 2750"/>
                <a:gd name="T125" fmla="*/ 4975 w 4975"/>
                <a:gd name="T126" fmla="*/ 2750 h 2750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4975" h="2750">
                  <a:moveTo>
                    <a:pt x="4975" y="2501"/>
                  </a:moveTo>
                  <a:lnTo>
                    <a:pt x="4975" y="2501"/>
                  </a:lnTo>
                  <a:lnTo>
                    <a:pt x="4962" y="2511"/>
                  </a:lnTo>
                  <a:lnTo>
                    <a:pt x="4926" y="2537"/>
                  </a:lnTo>
                  <a:lnTo>
                    <a:pt x="4899" y="2553"/>
                  </a:lnTo>
                  <a:lnTo>
                    <a:pt x="4867" y="2571"/>
                  </a:lnTo>
                  <a:lnTo>
                    <a:pt x="4829" y="2592"/>
                  </a:lnTo>
                  <a:lnTo>
                    <a:pt x="4786" y="2613"/>
                  </a:lnTo>
                  <a:lnTo>
                    <a:pt x="4739" y="2635"/>
                  </a:lnTo>
                  <a:lnTo>
                    <a:pt x="4686" y="2656"/>
                  </a:lnTo>
                  <a:lnTo>
                    <a:pt x="4629" y="2676"/>
                  </a:lnTo>
                  <a:lnTo>
                    <a:pt x="4568" y="2695"/>
                  </a:lnTo>
                  <a:lnTo>
                    <a:pt x="4503" y="2713"/>
                  </a:lnTo>
                  <a:lnTo>
                    <a:pt x="4433" y="2727"/>
                  </a:lnTo>
                  <a:lnTo>
                    <a:pt x="4397" y="2734"/>
                  </a:lnTo>
                  <a:lnTo>
                    <a:pt x="4361" y="2739"/>
                  </a:lnTo>
                  <a:lnTo>
                    <a:pt x="4322" y="2743"/>
                  </a:lnTo>
                  <a:lnTo>
                    <a:pt x="4285" y="2747"/>
                  </a:lnTo>
                  <a:lnTo>
                    <a:pt x="4245" y="2748"/>
                  </a:lnTo>
                  <a:lnTo>
                    <a:pt x="4204" y="2750"/>
                  </a:lnTo>
                  <a:lnTo>
                    <a:pt x="4163" y="2750"/>
                  </a:lnTo>
                  <a:lnTo>
                    <a:pt x="4121" y="2748"/>
                  </a:lnTo>
                  <a:lnTo>
                    <a:pt x="4079" y="2745"/>
                  </a:lnTo>
                  <a:lnTo>
                    <a:pt x="4035" y="2740"/>
                  </a:lnTo>
                  <a:lnTo>
                    <a:pt x="3992" y="2735"/>
                  </a:lnTo>
                  <a:lnTo>
                    <a:pt x="3946" y="2727"/>
                  </a:lnTo>
                  <a:lnTo>
                    <a:pt x="3902" y="2719"/>
                  </a:lnTo>
                  <a:lnTo>
                    <a:pt x="3856" y="2708"/>
                  </a:lnTo>
                  <a:lnTo>
                    <a:pt x="3809" y="2695"/>
                  </a:lnTo>
                  <a:lnTo>
                    <a:pt x="3761" y="2680"/>
                  </a:lnTo>
                  <a:lnTo>
                    <a:pt x="3714" y="2664"/>
                  </a:lnTo>
                  <a:lnTo>
                    <a:pt x="3666" y="2645"/>
                  </a:lnTo>
                  <a:lnTo>
                    <a:pt x="3617" y="2626"/>
                  </a:lnTo>
                  <a:lnTo>
                    <a:pt x="3567" y="2603"/>
                  </a:lnTo>
                  <a:lnTo>
                    <a:pt x="3517" y="2577"/>
                  </a:lnTo>
                  <a:lnTo>
                    <a:pt x="3467" y="2550"/>
                  </a:lnTo>
                  <a:lnTo>
                    <a:pt x="3417" y="2521"/>
                  </a:lnTo>
                  <a:lnTo>
                    <a:pt x="3366" y="2488"/>
                  </a:lnTo>
                  <a:lnTo>
                    <a:pt x="3314" y="2453"/>
                  </a:lnTo>
                  <a:lnTo>
                    <a:pt x="3263" y="2416"/>
                  </a:lnTo>
                  <a:lnTo>
                    <a:pt x="3212" y="2375"/>
                  </a:lnTo>
                  <a:lnTo>
                    <a:pt x="3159" y="2333"/>
                  </a:lnTo>
                  <a:lnTo>
                    <a:pt x="3106" y="2288"/>
                  </a:lnTo>
                  <a:lnTo>
                    <a:pt x="3053" y="2240"/>
                  </a:lnTo>
                  <a:lnTo>
                    <a:pt x="3001" y="2188"/>
                  </a:lnTo>
                  <a:lnTo>
                    <a:pt x="2948" y="2133"/>
                  </a:lnTo>
                  <a:lnTo>
                    <a:pt x="2894" y="2075"/>
                  </a:lnTo>
                  <a:lnTo>
                    <a:pt x="2841" y="2014"/>
                  </a:lnTo>
                  <a:lnTo>
                    <a:pt x="2787" y="1951"/>
                  </a:lnTo>
                  <a:lnTo>
                    <a:pt x="2733" y="1883"/>
                  </a:lnTo>
                  <a:lnTo>
                    <a:pt x="2627" y="1747"/>
                  </a:lnTo>
                  <a:lnTo>
                    <a:pt x="2523" y="1618"/>
                  </a:lnTo>
                  <a:lnTo>
                    <a:pt x="2422" y="1495"/>
                  </a:lnTo>
                  <a:lnTo>
                    <a:pt x="2323" y="1379"/>
                  </a:lnTo>
                  <a:lnTo>
                    <a:pt x="2227" y="1269"/>
                  </a:lnTo>
                  <a:lnTo>
                    <a:pt x="2133" y="1164"/>
                  </a:lnTo>
                  <a:lnTo>
                    <a:pt x="2040" y="1066"/>
                  </a:lnTo>
                  <a:lnTo>
                    <a:pt x="1949" y="972"/>
                  </a:lnTo>
                  <a:lnTo>
                    <a:pt x="1861" y="885"/>
                  </a:lnTo>
                  <a:lnTo>
                    <a:pt x="1773" y="801"/>
                  </a:lnTo>
                  <a:lnTo>
                    <a:pt x="1687" y="723"/>
                  </a:lnTo>
                  <a:lnTo>
                    <a:pt x="1602" y="651"/>
                  </a:lnTo>
                  <a:lnTo>
                    <a:pt x="1519" y="583"/>
                  </a:lnTo>
                  <a:lnTo>
                    <a:pt x="1437" y="520"/>
                  </a:lnTo>
                  <a:lnTo>
                    <a:pt x="1357" y="462"/>
                  </a:lnTo>
                  <a:lnTo>
                    <a:pt x="1276" y="407"/>
                  </a:lnTo>
                  <a:lnTo>
                    <a:pt x="1196" y="357"/>
                  </a:lnTo>
                  <a:lnTo>
                    <a:pt x="1116" y="310"/>
                  </a:lnTo>
                  <a:lnTo>
                    <a:pt x="1039" y="268"/>
                  </a:lnTo>
                  <a:lnTo>
                    <a:pt x="960" y="229"/>
                  </a:lnTo>
                  <a:lnTo>
                    <a:pt x="882" y="194"/>
                  </a:lnTo>
                  <a:lnTo>
                    <a:pt x="804" y="162"/>
                  </a:lnTo>
                  <a:lnTo>
                    <a:pt x="726" y="134"/>
                  </a:lnTo>
                  <a:lnTo>
                    <a:pt x="647" y="108"/>
                  </a:lnTo>
                  <a:lnTo>
                    <a:pt x="569" y="86"/>
                  </a:lnTo>
                  <a:lnTo>
                    <a:pt x="490" y="66"/>
                  </a:lnTo>
                  <a:lnTo>
                    <a:pt x="410" y="50"/>
                  </a:lnTo>
                  <a:lnTo>
                    <a:pt x="331" y="36"/>
                  </a:lnTo>
                  <a:lnTo>
                    <a:pt x="249" y="23"/>
                  </a:lnTo>
                  <a:lnTo>
                    <a:pt x="167" y="13"/>
                  </a:lnTo>
                  <a:lnTo>
                    <a:pt x="83" y="5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195"/>
                </a:srgbClr>
              </a:solidFill>
              <a:round/>
              <a:headEnd/>
              <a:tailEnd/>
            </a:ln>
          </p:spPr>
          <p:txBody>
            <a:bodyPr lIns="98668" tIns="49336" rIns="98668" bIns="49336"/>
            <a:lstStyle/>
            <a:p>
              <a:pPr defTabSz="981527">
                <a:spcBef>
                  <a:spcPct val="50000"/>
                </a:spcBef>
              </a:pPr>
              <a:endParaRPr lang="ko-KR" altLang="en-US" sz="1000" b="1" dirty="0"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47" name="Freeform 11"/>
            <p:cNvSpPr>
              <a:spLocks/>
            </p:cNvSpPr>
            <p:nvPr userDrawn="1"/>
          </p:nvSpPr>
          <p:spPr bwMode="auto">
            <a:xfrm>
              <a:off x="325" y="698"/>
              <a:ext cx="5012" cy="1339"/>
            </a:xfrm>
            <a:custGeom>
              <a:avLst/>
              <a:gdLst>
                <a:gd name="T0" fmla="*/ 5012 w 5012"/>
                <a:gd name="T1" fmla="*/ 2414 h 2678"/>
                <a:gd name="T2" fmla="*/ 4964 w 5012"/>
                <a:gd name="T3" fmla="*/ 2448 h 2678"/>
                <a:gd name="T4" fmla="*/ 4904 w 5012"/>
                <a:gd name="T5" fmla="*/ 2485 h 2678"/>
                <a:gd name="T6" fmla="*/ 4825 w 5012"/>
                <a:gd name="T7" fmla="*/ 2528 h 2678"/>
                <a:gd name="T8" fmla="*/ 4725 w 5012"/>
                <a:gd name="T9" fmla="*/ 2574 h 2678"/>
                <a:gd name="T10" fmla="*/ 4608 w 5012"/>
                <a:gd name="T11" fmla="*/ 2615 h 2678"/>
                <a:gd name="T12" fmla="*/ 4474 w 5012"/>
                <a:gd name="T13" fmla="*/ 2649 h 2678"/>
                <a:gd name="T14" fmla="*/ 4402 w 5012"/>
                <a:gd name="T15" fmla="*/ 2662 h 2678"/>
                <a:gd name="T16" fmla="*/ 4325 w 5012"/>
                <a:gd name="T17" fmla="*/ 2672 h 2678"/>
                <a:gd name="T18" fmla="*/ 4246 w 5012"/>
                <a:gd name="T19" fmla="*/ 2677 h 2678"/>
                <a:gd name="T20" fmla="*/ 4163 w 5012"/>
                <a:gd name="T21" fmla="*/ 2677 h 2678"/>
                <a:gd name="T22" fmla="*/ 4077 w 5012"/>
                <a:gd name="T23" fmla="*/ 2672 h 2678"/>
                <a:gd name="T24" fmla="*/ 3988 w 5012"/>
                <a:gd name="T25" fmla="*/ 2661 h 2678"/>
                <a:gd name="T26" fmla="*/ 3896 w 5012"/>
                <a:gd name="T27" fmla="*/ 2643 h 2678"/>
                <a:gd name="T28" fmla="*/ 3802 w 5012"/>
                <a:gd name="T29" fmla="*/ 2617 h 2678"/>
                <a:gd name="T30" fmla="*/ 3705 w 5012"/>
                <a:gd name="T31" fmla="*/ 2583 h 2678"/>
                <a:gd name="T32" fmla="*/ 3606 w 5012"/>
                <a:gd name="T33" fmla="*/ 2543 h 2678"/>
                <a:gd name="T34" fmla="*/ 3506 w 5012"/>
                <a:gd name="T35" fmla="*/ 2491 h 2678"/>
                <a:gd name="T36" fmla="*/ 3403 w 5012"/>
                <a:gd name="T37" fmla="*/ 2431 h 2678"/>
                <a:gd name="T38" fmla="*/ 3299 w 5012"/>
                <a:gd name="T39" fmla="*/ 2362 h 2678"/>
                <a:gd name="T40" fmla="*/ 3194 w 5012"/>
                <a:gd name="T41" fmla="*/ 2280 h 2678"/>
                <a:gd name="T42" fmla="*/ 3087 w 5012"/>
                <a:gd name="T43" fmla="*/ 2188 h 2678"/>
                <a:gd name="T44" fmla="*/ 2980 w 5012"/>
                <a:gd name="T45" fmla="*/ 2083 h 2678"/>
                <a:gd name="T46" fmla="*/ 2870 w 5012"/>
                <a:gd name="T47" fmla="*/ 1966 h 2678"/>
                <a:gd name="T48" fmla="*/ 2762 w 5012"/>
                <a:gd name="T49" fmla="*/ 1836 h 2678"/>
                <a:gd name="T50" fmla="*/ 2654 w 5012"/>
                <a:gd name="T51" fmla="*/ 1702 h 2678"/>
                <a:gd name="T52" fmla="*/ 2444 w 5012"/>
                <a:gd name="T53" fmla="*/ 1455 h 2678"/>
                <a:gd name="T54" fmla="*/ 2245 w 5012"/>
                <a:gd name="T55" fmla="*/ 1230 h 2678"/>
                <a:gd name="T56" fmla="*/ 2057 w 5012"/>
                <a:gd name="T57" fmla="*/ 1030 h 2678"/>
                <a:gd name="T58" fmla="*/ 1873 w 5012"/>
                <a:gd name="T59" fmla="*/ 851 h 2678"/>
                <a:gd name="T60" fmla="*/ 1698 w 5012"/>
                <a:gd name="T61" fmla="*/ 692 h 2678"/>
                <a:gd name="T62" fmla="*/ 1529 w 5012"/>
                <a:gd name="T63" fmla="*/ 555 h 2678"/>
                <a:gd name="T64" fmla="*/ 1364 w 5012"/>
                <a:gd name="T65" fmla="*/ 436 h 2678"/>
                <a:gd name="T66" fmla="*/ 1201 w 5012"/>
                <a:gd name="T67" fmla="*/ 334 h 2678"/>
                <a:gd name="T68" fmla="*/ 1043 w 5012"/>
                <a:gd name="T69" fmla="*/ 248 h 2678"/>
                <a:gd name="T70" fmla="*/ 885 w 5012"/>
                <a:gd name="T71" fmla="*/ 177 h 2678"/>
                <a:gd name="T72" fmla="*/ 728 w 5012"/>
                <a:gd name="T73" fmla="*/ 119 h 2678"/>
                <a:gd name="T74" fmla="*/ 571 w 5012"/>
                <a:gd name="T75" fmla="*/ 74 h 2678"/>
                <a:gd name="T76" fmla="*/ 411 w 5012"/>
                <a:gd name="T77" fmla="*/ 42 h 2678"/>
                <a:gd name="T78" fmla="*/ 250 w 5012"/>
                <a:gd name="T79" fmla="*/ 17 h 2678"/>
                <a:gd name="T80" fmla="*/ 85 w 5012"/>
                <a:gd name="T81" fmla="*/ 5 h 267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5012"/>
                <a:gd name="T124" fmla="*/ 0 h 2678"/>
                <a:gd name="T125" fmla="*/ 5012 w 5012"/>
                <a:gd name="T126" fmla="*/ 2678 h 2678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5012" h="2678">
                  <a:moveTo>
                    <a:pt x="5012" y="2414"/>
                  </a:moveTo>
                  <a:lnTo>
                    <a:pt x="5012" y="2414"/>
                  </a:lnTo>
                  <a:lnTo>
                    <a:pt x="5000" y="2423"/>
                  </a:lnTo>
                  <a:lnTo>
                    <a:pt x="4964" y="2448"/>
                  </a:lnTo>
                  <a:lnTo>
                    <a:pt x="4937" y="2465"/>
                  </a:lnTo>
                  <a:lnTo>
                    <a:pt x="4904" y="2485"/>
                  </a:lnTo>
                  <a:lnTo>
                    <a:pt x="4868" y="2506"/>
                  </a:lnTo>
                  <a:lnTo>
                    <a:pt x="4825" y="2528"/>
                  </a:lnTo>
                  <a:lnTo>
                    <a:pt x="4778" y="2551"/>
                  </a:lnTo>
                  <a:lnTo>
                    <a:pt x="4725" y="2574"/>
                  </a:lnTo>
                  <a:lnTo>
                    <a:pt x="4670" y="2594"/>
                  </a:lnTo>
                  <a:lnTo>
                    <a:pt x="4608" y="2615"/>
                  </a:lnTo>
                  <a:lnTo>
                    <a:pt x="4543" y="2635"/>
                  </a:lnTo>
                  <a:lnTo>
                    <a:pt x="4474" y="2649"/>
                  </a:lnTo>
                  <a:lnTo>
                    <a:pt x="4439" y="2657"/>
                  </a:lnTo>
                  <a:lnTo>
                    <a:pt x="4402" y="2662"/>
                  </a:lnTo>
                  <a:lnTo>
                    <a:pt x="4364" y="2669"/>
                  </a:lnTo>
                  <a:lnTo>
                    <a:pt x="4325" y="2672"/>
                  </a:lnTo>
                  <a:lnTo>
                    <a:pt x="4286" y="2675"/>
                  </a:lnTo>
                  <a:lnTo>
                    <a:pt x="4246" y="2677"/>
                  </a:lnTo>
                  <a:lnTo>
                    <a:pt x="4204" y="2678"/>
                  </a:lnTo>
                  <a:lnTo>
                    <a:pt x="4163" y="2677"/>
                  </a:lnTo>
                  <a:lnTo>
                    <a:pt x="4120" y="2675"/>
                  </a:lnTo>
                  <a:lnTo>
                    <a:pt x="4077" y="2672"/>
                  </a:lnTo>
                  <a:lnTo>
                    <a:pt x="4032" y="2667"/>
                  </a:lnTo>
                  <a:lnTo>
                    <a:pt x="3988" y="2661"/>
                  </a:lnTo>
                  <a:lnTo>
                    <a:pt x="3942" y="2653"/>
                  </a:lnTo>
                  <a:lnTo>
                    <a:pt x="3896" y="2643"/>
                  </a:lnTo>
                  <a:lnTo>
                    <a:pt x="3849" y="2630"/>
                  </a:lnTo>
                  <a:lnTo>
                    <a:pt x="3802" y="2617"/>
                  </a:lnTo>
                  <a:lnTo>
                    <a:pt x="3753" y="2601"/>
                  </a:lnTo>
                  <a:lnTo>
                    <a:pt x="3705" y="2583"/>
                  </a:lnTo>
                  <a:lnTo>
                    <a:pt x="3656" y="2564"/>
                  </a:lnTo>
                  <a:lnTo>
                    <a:pt x="3606" y="2543"/>
                  </a:lnTo>
                  <a:lnTo>
                    <a:pt x="3556" y="2519"/>
                  </a:lnTo>
                  <a:lnTo>
                    <a:pt x="3506" y="2491"/>
                  </a:lnTo>
                  <a:lnTo>
                    <a:pt x="3455" y="2464"/>
                  </a:lnTo>
                  <a:lnTo>
                    <a:pt x="3403" y="2431"/>
                  </a:lnTo>
                  <a:lnTo>
                    <a:pt x="3352" y="2398"/>
                  </a:lnTo>
                  <a:lnTo>
                    <a:pt x="3299" y="2362"/>
                  </a:lnTo>
                  <a:lnTo>
                    <a:pt x="3246" y="2322"/>
                  </a:lnTo>
                  <a:lnTo>
                    <a:pt x="3194" y="2280"/>
                  </a:lnTo>
                  <a:lnTo>
                    <a:pt x="3141" y="2236"/>
                  </a:lnTo>
                  <a:lnTo>
                    <a:pt x="3087" y="2188"/>
                  </a:lnTo>
                  <a:lnTo>
                    <a:pt x="3033" y="2138"/>
                  </a:lnTo>
                  <a:lnTo>
                    <a:pt x="2980" y="2083"/>
                  </a:lnTo>
                  <a:lnTo>
                    <a:pt x="2924" y="2026"/>
                  </a:lnTo>
                  <a:lnTo>
                    <a:pt x="2870" y="1966"/>
                  </a:lnTo>
                  <a:lnTo>
                    <a:pt x="2816" y="1903"/>
                  </a:lnTo>
                  <a:lnTo>
                    <a:pt x="2762" y="1836"/>
                  </a:lnTo>
                  <a:lnTo>
                    <a:pt x="2654" y="1702"/>
                  </a:lnTo>
                  <a:lnTo>
                    <a:pt x="2548" y="1576"/>
                  </a:lnTo>
                  <a:lnTo>
                    <a:pt x="2444" y="1455"/>
                  </a:lnTo>
                  <a:lnTo>
                    <a:pt x="2344" y="1338"/>
                  </a:lnTo>
                  <a:lnTo>
                    <a:pt x="2245" y="1230"/>
                  </a:lnTo>
                  <a:lnTo>
                    <a:pt x="2150" y="1127"/>
                  </a:lnTo>
                  <a:lnTo>
                    <a:pt x="2057" y="1030"/>
                  </a:lnTo>
                  <a:lnTo>
                    <a:pt x="1963" y="938"/>
                  </a:lnTo>
                  <a:lnTo>
                    <a:pt x="1873" y="851"/>
                  </a:lnTo>
                  <a:lnTo>
                    <a:pt x="1786" y="770"/>
                  </a:lnTo>
                  <a:lnTo>
                    <a:pt x="1698" y="692"/>
                  </a:lnTo>
                  <a:lnTo>
                    <a:pt x="1612" y="621"/>
                  </a:lnTo>
                  <a:lnTo>
                    <a:pt x="1529" y="555"/>
                  </a:lnTo>
                  <a:lnTo>
                    <a:pt x="1446" y="494"/>
                  </a:lnTo>
                  <a:lnTo>
                    <a:pt x="1364" y="436"/>
                  </a:lnTo>
                  <a:lnTo>
                    <a:pt x="1282" y="382"/>
                  </a:lnTo>
                  <a:lnTo>
                    <a:pt x="1201" y="334"/>
                  </a:lnTo>
                  <a:lnTo>
                    <a:pt x="1122" y="289"/>
                  </a:lnTo>
                  <a:lnTo>
                    <a:pt x="1043" y="248"/>
                  </a:lnTo>
                  <a:lnTo>
                    <a:pt x="964" y="210"/>
                  </a:lnTo>
                  <a:lnTo>
                    <a:pt x="885" y="177"/>
                  </a:lnTo>
                  <a:lnTo>
                    <a:pt x="807" y="147"/>
                  </a:lnTo>
                  <a:lnTo>
                    <a:pt x="728" y="119"/>
                  </a:lnTo>
                  <a:lnTo>
                    <a:pt x="649" y="95"/>
                  </a:lnTo>
                  <a:lnTo>
                    <a:pt x="571" y="74"/>
                  </a:lnTo>
                  <a:lnTo>
                    <a:pt x="490" y="56"/>
                  </a:lnTo>
                  <a:lnTo>
                    <a:pt x="411" y="42"/>
                  </a:lnTo>
                  <a:lnTo>
                    <a:pt x="331" y="29"/>
                  </a:lnTo>
                  <a:lnTo>
                    <a:pt x="250" y="17"/>
                  </a:lnTo>
                  <a:lnTo>
                    <a:pt x="167" y="9"/>
                  </a:lnTo>
                  <a:lnTo>
                    <a:pt x="85" y="5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195"/>
                </a:srgbClr>
              </a:solidFill>
              <a:round/>
              <a:headEnd/>
              <a:tailEnd/>
            </a:ln>
          </p:spPr>
          <p:txBody>
            <a:bodyPr lIns="98668" tIns="49336" rIns="98668" bIns="49336"/>
            <a:lstStyle/>
            <a:p>
              <a:pPr defTabSz="981527">
                <a:spcBef>
                  <a:spcPct val="50000"/>
                </a:spcBef>
              </a:pPr>
              <a:endParaRPr lang="ko-KR" altLang="en-US" sz="1000" b="1" dirty="0"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48" name="Freeform 12"/>
            <p:cNvSpPr>
              <a:spLocks/>
            </p:cNvSpPr>
            <p:nvPr userDrawn="1"/>
          </p:nvSpPr>
          <p:spPr bwMode="auto">
            <a:xfrm>
              <a:off x="336" y="720"/>
              <a:ext cx="5049" cy="1304"/>
            </a:xfrm>
            <a:custGeom>
              <a:avLst/>
              <a:gdLst>
                <a:gd name="T0" fmla="*/ 5049 w 5049"/>
                <a:gd name="T1" fmla="*/ 2324 h 2608"/>
                <a:gd name="T2" fmla="*/ 5000 w 5049"/>
                <a:gd name="T3" fmla="*/ 2361 h 2608"/>
                <a:gd name="T4" fmla="*/ 4942 w 5049"/>
                <a:gd name="T5" fmla="*/ 2398 h 2608"/>
                <a:gd name="T6" fmla="*/ 4863 w 5049"/>
                <a:gd name="T7" fmla="*/ 2443 h 2608"/>
                <a:gd name="T8" fmla="*/ 4764 w 5049"/>
                <a:gd name="T9" fmla="*/ 2492 h 2608"/>
                <a:gd name="T10" fmla="*/ 4647 w 5049"/>
                <a:gd name="T11" fmla="*/ 2537 h 2608"/>
                <a:gd name="T12" fmla="*/ 4514 w 5049"/>
                <a:gd name="T13" fmla="*/ 2574 h 2608"/>
                <a:gd name="T14" fmla="*/ 4442 w 5049"/>
                <a:gd name="T15" fmla="*/ 2589 h 2608"/>
                <a:gd name="T16" fmla="*/ 4366 w 5049"/>
                <a:gd name="T17" fmla="*/ 2598 h 2608"/>
                <a:gd name="T18" fmla="*/ 4286 w 5049"/>
                <a:gd name="T19" fmla="*/ 2605 h 2608"/>
                <a:gd name="T20" fmla="*/ 4203 w 5049"/>
                <a:gd name="T21" fmla="*/ 2608 h 2608"/>
                <a:gd name="T22" fmla="*/ 4117 w 5049"/>
                <a:gd name="T23" fmla="*/ 2603 h 2608"/>
                <a:gd name="T24" fmla="*/ 4027 w 5049"/>
                <a:gd name="T25" fmla="*/ 2593 h 2608"/>
                <a:gd name="T26" fmla="*/ 3935 w 5049"/>
                <a:gd name="T27" fmla="*/ 2577 h 2608"/>
                <a:gd name="T28" fmla="*/ 3841 w 5049"/>
                <a:gd name="T29" fmla="*/ 2555 h 2608"/>
                <a:gd name="T30" fmla="*/ 3744 w 5049"/>
                <a:gd name="T31" fmla="*/ 2522 h 2608"/>
                <a:gd name="T32" fmla="*/ 3645 w 5049"/>
                <a:gd name="T33" fmla="*/ 2484 h 2608"/>
                <a:gd name="T34" fmla="*/ 3544 w 5049"/>
                <a:gd name="T35" fmla="*/ 2434 h 2608"/>
                <a:gd name="T36" fmla="*/ 3439 w 5049"/>
                <a:gd name="T37" fmla="*/ 2375 h 2608"/>
                <a:gd name="T38" fmla="*/ 3335 w 5049"/>
                <a:gd name="T39" fmla="*/ 2308 h 2608"/>
                <a:gd name="T40" fmla="*/ 3228 w 5049"/>
                <a:gd name="T41" fmla="*/ 2229 h 2608"/>
                <a:gd name="T42" fmla="*/ 3120 w 5049"/>
                <a:gd name="T43" fmla="*/ 2137 h 2608"/>
                <a:gd name="T44" fmla="*/ 3010 w 5049"/>
                <a:gd name="T45" fmla="*/ 2035 h 2608"/>
                <a:gd name="T46" fmla="*/ 2901 w 5049"/>
                <a:gd name="T47" fmla="*/ 1919 h 2608"/>
                <a:gd name="T48" fmla="*/ 2790 w 5049"/>
                <a:gd name="T49" fmla="*/ 1789 h 2608"/>
                <a:gd name="T50" fmla="*/ 2679 w 5049"/>
                <a:gd name="T51" fmla="*/ 1659 h 2608"/>
                <a:gd name="T52" fmla="*/ 2466 w 5049"/>
                <a:gd name="T53" fmla="*/ 1413 h 2608"/>
                <a:gd name="T54" fmla="*/ 2265 w 5049"/>
                <a:gd name="T55" fmla="*/ 1192 h 2608"/>
                <a:gd name="T56" fmla="*/ 2072 w 5049"/>
                <a:gd name="T57" fmla="*/ 993 h 2608"/>
                <a:gd name="T58" fmla="*/ 1887 w 5049"/>
                <a:gd name="T59" fmla="*/ 819 h 2608"/>
                <a:gd name="T60" fmla="*/ 1710 w 5049"/>
                <a:gd name="T61" fmla="*/ 664 h 2608"/>
                <a:gd name="T62" fmla="*/ 1537 w 5049"/>
                <a:gd name="T63" fmla="*/ 528 h 2608"/>
                <a:gd name="T64" fmla="*/ 1371 w 5049"/>
                <a:gd name="T65" fmla="*/ 412 h 2608"/>
                <a:gd name="T66" fmla="*/ 1207 w 5049"/>
                <a:gd name="T67" fmla="*/ 312 h 2608"/>
                <a:gd name="T68" fmla="*/ 1047 w 5049"/>
                <a:gd name="T69" fmla="*/ 230 h 2608"/>
                <a:gd name="T70" fmla="*/ 888 w 5049"/>
                <a:gd name="T71" fmla="*/ 160 h 2608"/>
                <a:gd name="T72" fmla="*/ 731 w 5049"/>
                <a:gd name="T73" fmla="*/ 107 h 2608"/>
                <a:gd name="T74" fmla="*/ 572 w 5049"/>
                <a:gd name="T75" fmla="*/ 65 h 2608"/>
                <a:gd name="T76" fmla="*/ 413 w 5049"/>
                <a:gd name="T77" fmla="*/ 34 h 2608"/>
                <a:gd name="T78" fmla="*/ 250 w 5049"/>
                <a:gd name="T79" fmla="*/ 15 h 2608"/>
                <a:gd name="T80" fmla="*/ 85 w 5049"/>
                <a:gd name="T81" fmla="*/ 4 h 260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5049"/>
                <a:gd name="T124" fmla="*/ 0 h 2608"/>
                <a:gd name="T125" fmla="*/ 5049 w 5049"/>
                <a:gd name="T126" fmla="*/ 2608 h 2608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5049" h="2608">
                  <a:moveTo>
                    <a:pt x="5049" y="2324"/>
                  </a:moveTo>
                  <a:lnTo>
                    <a:pt x="5049" y="2324"/>
                  </a:lnTo>
                  <a:lnTo>
                    <a:pt x="5036" y="2334"/>
                  </a:lnTo>
                  <a:lnTo>
                    <a:pt x="5000" y="2361"/>
                  </a:lnTo>
                  <a:lnTo>
                    <a:pt x="4974" y="2379"/>
                  </a:lnTo>
                  <a:lnTo>
                    <a:pt x="4942" y="2398"/>
                  </a:lnTo>
                  <a:lnTo>
                    <a:pt x="4906" y="2421"/>
                  </a:lnTo>
                  <a:lnTo>
                    <a:pt x="4863" y="2443"/>
                  </a:lnTo>
                  <a:lnTo>
                    <a:pt x="4815" y="2468"/>
                  </a:lnTo>
                  <a:lnTo>
                    <a:pt x="4764" y="2492"/>
                  </a:lnTo>
                  <a:lnTo>
                    <a:pt x="4709" y="2514"/>
                  </a:lnTo>
                  <a:lnTo>
                    <a:pt x="4647" y="2537"/>
                  </a:lnTo>
                  <a:lnTo>
                    <a:pt x="4584" y="2556"/>
                  </a:lnTo>
                  <a:lnTo>
                    <a:pt x="4514" y="2574"/>
                  </a:lnTo>
                  <a:lnTo>
                    <a:pt x="4478" y="2581"/>
                  </a:lnTo>
                  <a:lnTo>
                    <a:pt x="4442" y="2589"/>
                  </a:lnTo>
                  <a:lnTo>
                    <a:pt x="4404" y="2593"/>
                  </a:lnTo>
                  <a:lnTo>
                    <a:pt x="4366" y="2598"/>
                  </a:lnTo>
                  <a:lnTo>
                    <a:pt x="4327" y="2603"/>
                  </a:lnTo>
                  <a:lnTo>
                    <a:pt x="4286" y="2605"/>
                  </a:lnTo>
                  <a:lnTo>
                    <a:pt x="4245" y="2606"/>
                  </a:lnTo>
                  <a:lnTo>
                    <a:pt x="4203" y="2608"/>
                  </a:lnTo>
                  <a:lnTo>
                    <a:pt x="4160" y="2606"/>
                  </a:lnTo>
                  <a:lnTo>
                    <a:pt x="4117" y="2603"/>
                  </a:lnTo>
                  <a:lnTo>
                    <a:pt x="4073" y="2600"/>
                  </a:lnTo>
                  <a:lnTo>
                    <a:pt x="4027" y="2593"/>
                  </a:lnTo>
                  <a:lnTo>
                    <a:pt x="3982" y="2587"/>
                  </a:lnTo>
                  <a:lnTo>
                    <a:pt x="3935" y="2577"/>
                  </a:lnTo>
                  <a:lnTo>
                    <a:pt x="3888" y="2566"/>
                  </a:lnTo>
                  <a:lnTo>
                    <a:pt x="3841" y="2555"/>
                  </a:lnTo>
                  <a:lnTo>
                    <a:pt x="3792" y="2540"/>
                  </a:lnTo>
                  <a:lnTo>
                    <a:pt x="3744" y="2522"/>
                  </a:lnTo>
                  <a:lnTo>
                    <a:pt x="3695" y="2505"/>
                  </a:lnTo>
                  <a:lnTo>
                    <a:pt x="3645" y="2484"/>
                  </a:lnTo>
                  <a:lnTo>
                    <a:pt x="3594" y="2459"/>
                  </a:lnTo>
                  <a:lnTo>
                    <a:pt x="3544" y="2434"/>
                  </a:lnTo>
                  <a:lnTo>
                    <a:pt x="3492" y="2406"/>
                  </a:lnTo>
                  <a:lnTo>
                    <a:pt x="3439" y="2375"/>
                  </a:lnTo>
                  <a:lnTo>
                    <a:pt x="3388" y="2343"/>
                  </a:lnTo>
                  <a:lnTo>
                    <a:pt x="3335" y="2308"/>
                  </a:lnTo>
                  <a:lnTo>
                    <a:pt x="3281" y="2269"/>
                  </a:lnTo>
                  <a:lnTo>
                    <a:pt x="3228" y="2229"/>
                  </a:lnTo>
                  <a:lnTo>
                    <a:pt x="3174" y="2183"/>
                  </a:lnTo>
                  <a:lnTo>
                    <a:pt x="3120" y="2137"/>
                  </a:lnTo>
                  <a:lnTo>
                    <a:pt x="3066" y="2086"/>
                  </a:lnTo>
                  <a:lnTo>
                    <a:pt x="3010" y="2035"/>
                  </a:lnTo>
                  <a:lnTo>
                    <a:pt x="2956" y="1978"/>
                  </a:lnTo>
                  <a:lnTo>
                    <a:pt x="2901" y="1919"/>
                  </a:lnTo>
                  <a:lnTo>
                    <a:pt x="2845" y="1856"/>
                  </a:lnTo>
                  <a:lnTo>
                    <a:pt x="2790" y="1789"/>
                  </a:lnTo>
                  <a:lnTo>
                    <a:pt x="2679" y="1659"/>
                  </a:lnTo>
                  <a:lnTo>
                    <a:pt x="2572" y="1533"/>
                  </a:lnTo>
                  <a:lnTo>
                    <a:pt x="2466" y="1413"/>
                  </a:lnTo>
                  <a:lnTo>
                    <a:pt x="2365" y="1299"/>
                  </a:lnTo>
                  <a:lnTo>
                    <a:pt x="2265" y="1192"/>
                  </a:lnTo>
                  <a:lnTo>
                    <a:pt x="2168" y="1090"/>
                  </a:lnTo>
                  <a:lnTo>
                    <a:pt x="2072" y="993"/>
                  </a:lnTo>
                  <a:lnTo>
                    <a:pt x="1979" y="903"/>
                  </a:lnTo>
                  <a:lnTo>
                    <a:pt x="1887" y="819"/>
                  </a:lnTo>
                  <a:lnTo>
                    <a:pt x="1797" y="738"/>
                  </a:lnTo>
                  <a:lnTo>
                    <a:pt x="1710" y="664"/>
                  </a:lnTo>
                  <a:lnTo>
                    <a:pt x="1622" y="593"/>
                  </a:lnTo>
                  <a:lnTo>
                    <a:pt x="1537" y="528"/>
                  </a:lnTo>
                  <a:lnTo>
                    <a:pt x="1453" y="467"/>
                  </a:lnTo>
                  <a:lnTo>
                    <a:pt x="1371" y="412"/>
                  </a:lnTo>
                  <a:lnTo>
                    <a:pt x="1287" y="360"/>
                  </a:lnTo>
                  <a:lnTo>
                    <a:pt x="1207" y="312"/>
                  </a:lnTo>
                  <a:lnTo>
                    <a:pt x="1126" y="268"/>
                  </a:lnTo>
                  <a:lnTo>
                    <a:pt x="1047" y="230"/>
                  </a:lnTo>
                  <a:lnTo>
                    <a:pt x="967" y="192"/>
                  </a:lnTo>
                  <a:lnTo>
                    <a:pt x="888" y="160"/>
                  </a:lnTo>
                  <a:lnTo>
                    <a:pt x="808" y="133"/>
                  </a:lnTo>
                  <a:lnTo>
                    <a:pt x="731" y="107"/>
                  </a:lnTo>
                  <a:lnTo>
                    <a:pt x="652" y="84"/>
                  </a:lnTo>
                  <a:lnTo>
                    <a:pt x="572" y="65"/>
                  </a:lnTo>
                  <a:lnTo>
                    <a:pt x="492" y="49"/>
                  </a:lnTo>
                  <a:lnTo>
                    <a:pt x="413" y="34"/>
                  </a:lnTo>
                  <a:lnTo>
                    <a:pt x="332" y="23"/>
                  </a:lnTo>
                  <a:lnTo>
                    <a:pt x="250" y="15"/>
                  </a:lnTo>
                  <a:lnTo>
                    <a:pt x="168" y="8"/>
                  </a:lnTo>
                  <a:lnTo>
                    <a:pt x="85" y="4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195"/>
                </a:srgbClr>
              </a:solidFill>
              <a:round/>
              <a:headEnd/>
              <a:tailEnd/>
            </a:ln>
          </p:spPr>
          <p:txBody>
            <a:bodyPr lIns="98668" tIns="49336" rIns="98668" bIns="49336"/>
            <a:lstStyle/>
            <a:p>
              <a:pPr defTabSz="981527">
                <a:spcBef>
                  <a:spcPct val="50000"/>
                </a:spcBef>
              </a:pPr>
              <a:endParaRPr lang="ko-KR" altLang="en-US" sz="1000" b="1" dirty="0"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49" name="Freeform 13"/>
            <p:cNvSpPr>
              <a:spLocks/>
            </p:cNvSpPr>
            <p:nvPr userDrawn="1"/>
          </p:nvSpPr>
          <p:spPr bwMode="auto">
            <a:xfrm>
              <a:off x="349" y="742"/>
              <a:ext cx="5081" cy="1267"/>
            </a:xfrm>
            <a:custGeom>
              <a:avLst/>
              <a:gdLst>
                <a:gd name="T0" fmla="*/ 5081 w 5081"/>
                <a:gd name="T1" fmla="*/ 2233 h 2533"/>
                <a:gd name="T2" fmla="*/ 5034 w 5081"/>
                <a:gd name="T3" fmla="*/ 2270 h 2533"/>
                <a:gd name="T4" fmla="*/ 4977 w 5081"/>
                <a:gd name="T5" fmla="*/ 2309 h 2533"/>
                <a:gd name="T6" fmla="*/ 4898 w 5081"/>
                <a:gd name="T7" fmla="*/ 2355 h 2533"/>
                <a:gd name="T8" fmla="*/ 4801 w 5081"/>
                <a:gd name="T9" fmla="*/ 2405 h 2533"/>
                <a:gd name="T10" fmla="*/ 4684 w 5081"/>
                <a:gd name="T11" fmla="*/ 2454 h 2533"/>
                <a:gd name="T12" fmla="*/ 4551 w 5081"/>
                <a:gd name="T13" fmla="*/ 2494 h 2533"/>
                <a:gd name="T14" fmla="*/ 4479 w 5081"/>
                <a:gd name="T15" fmla="*/ 2509 h 2533"/>
                <a:gd name="T16" fmla="*/ 4404 w 5081"/>
                <a:gd name="T17" fmla="*/ 2522 h 2533"/>
                <a:gd name="T18" fmla="*/ 4323 w 5081"/>
                <a:gd name="T19" fmla="*/ 2530 h 2533"/>
                <a:gd name="T20" fmla="*/ 4240 w 5081"/>
                <a:gd name="T21" fmla="*/ 2533 h 2533"/>
                <a:gd name="T22" fmla="*/ 4154 w 5081"/>
                <a:gd name="T23" fmla="*/ 2531 h 2533"/>
                <a:gd name="T24" fmla="*/ 4065 w 5081"/>
                <a:gd name="T25" fmla="*/ 2523 h 2533"/>
                <a:gd name="T26" fmla="*/ 3974 w 5081"/>
                <a:gd name="T27" fmla="*/ 2509 h 2533"/>
                <a:gd name="T28" fmla="*/ 3878 w 5081"/>
                <a:gd name="T29" fmla="*/ 2488 h 2533"/>
                <a:gd name="T30" fmla="*/ 3781 w 5081"/>
                <a:gd name="T31" fmla="*/ 2459 h 2533"/>
                <a:gd name="T32" fmla="*/ 3681 w 5081"/>
                <a:gd name="T33" fmla="*/ 2420 h 2533"/>
                <a:gd name="T34" fmla="*/ 3579 w 5081"/>
                <a:gd name="T35" fmla="*/ 2373 h 2533"/>
                <a:gd name="T36" fmla="*/ 3475 w 5081"/>
                <a:gd name="T37" fmla="*/ 2317 h 2533"/>
                <a:gd name="T38" fmla="*/ 3368 w 5081"/>
                <a:gd name="T39" fmla="*/ 2250 h 2533"/>
                <a:gd name="T40" fmla="*/ 3260 w 5081"/>
                <a:gd name="T41" fmla="*/ 2171 h 2533"/>
                <a:gd name="T42" fmla="*/ 3152 w 5081"/>
                <a:gd name="T43" fmla="*/ 2082 h 2533"/>
                <a:gd name="T44" fmla="*/ 3041 w 5081"/>
                <a:gd name="T45" fmla="*/ 1982 h 2533"/>
                <a:gd name="T46" fmla="*/ 2928 w 5081"/>
                <a:gd name="T47" fmla="*/ 1868 h 2533"/>
                <a:gd name="T48" fmla="*/ 2814 w 5081"/>
                <a:gd name="T49" fmla="*/ 1742 h 2533"/>
                <a:gd name="T50" fmla="*/ 2703 w 5081"/>
                <a:gd name="T51" fmla="*/ 1611 h 2533"/>
                <a:gd name="T52" fmla="*/ 2487 w 5081"/>
                <a:gd name="T53" fmla="*/ 1369 h 2533"/>
                <a:gd name="T54" fmla="*/ 2281 w 5081"/>
                <a:gd name="T55" fmla="*/ 1151 h 2533"/>
                <a:gd name="T56" fmla="*/ 2085 w 5081"/>
                <a:gd name="T57" fmla="*/ 955 h 2533"/>
                <a:gd name="T58" fmla="*/ 1898 w 5081"/>
                <a:gd name="T59" fmla="*/ 783 h 2533"/>
                <a:gd name="T60" fmla="*/ 1717 w 5081"/>
                <a:gd name="T61" fmla="*/ 631 h 2533"/>
                <a:gd name="T62" fmla="*/ 1544 w 5081"/>
                <a:gd name="T63" fmla="*/ 498 h 2533"/>
                <a:gd name="T64" fmla="*/ 1376 w 5081"/>
                <a:gd name="T65" fmla="*/ 385 h 2533"/>
                <a:gd name="T66" fmla="*/ 1211 w 5081"/>
                <a:gd name="T67" fmla="*/ 289 h 2533"/>
                <a:gd name="T68" fmla="*/ 1050 w 5081"/>
                <a:gd name="T69" fmla="*/ 208 h 2533"/>
                <a:gd name="T70" fmla="*/ 890 w 5081"/>
                <a:gd name="T71" fmla="*/ 143 h 2533"/>
                <a:gd name="T72" fmla="*/ 732 w 5081"/>
                <a:gd name="T73" fmla="*/ 92 h 2533"/>
                <a:gd name="T74" fmla="*/ 572 w 5081"/>
                <a:gd name="T75" fmla="*/ 53 h 2533"/>
                <a:gd name="T76" fmla="*/ 412 w 5081"/>
                <a:gd name="T77" fmla="*/ 25 h 2533"/>
                <a:gd name="T78" fmla="*/ 250 w 5081"/>
                <a:gd name="T79" fmla="*/ 8 h 2533"/>
                <a:gd name="T80" fmla="*/ 85 w 5081"/>
                <a:gd name="T81" fmla="*/ 1 h 2533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5081"/>
                <a:gd name="T124" fmla="*/ 0 h 2533"/>
                <a:gd name="T125" fmla="*/ 5081 w 5081"/>
                <a:gd name="T126" fmla="*/ 2533 h 2533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5081" h="2533">
                  <a:moveTo>
                    <a:pt x="5081" y="2233"/>
                  </a:moveTo>
                  <a:lnTo>
                    <a:pt x="5081" y="2233"/>
                  </a:lnTo>
                  <a:lnTo>
                    <a:pt x="5070" y="2242"/>
                  </a:lnTo>
                  <a:lnTo>
                    <a:pt x="5034" y="2270"/>
                  </a:lnTo>
                  <a:lnTo>
                    <a:pt x="5008" y="2288"/>
                  </a:lnTo>
                  <a:lnTo>
                    <a:pt x="4977" y="2309"/>
                  </a:lnTo>
                  <a:lnTo>
                    <a:pt x="4940" y="2333"/>
                  </a:lnTo>
                  <a:lnTo>
                    <a:pt x="4898" y="2355"/>
                  </a:lnTo>
                  <a:lnTo>
                    <a:pt x="4852" y="2381"/>
                  </a:lnTo>
                  <a:lnTo>
                    <a:pt x="4801" y="2405"/>
                  </a:lnTo>
                  <a:lnTo>
                    <a:pt x="4744" y="2430"/>
                  </a:lnTo>
                  <a:lnTo>
                    <a:pt x="4684" y="2454"/>
                  </a:lnTo>
                  <a:lnTo>
                    <a:pt x="4621" y="2475"/>
                  </a:lnTo>
                  <a:lnTo>
                    <a:pt x="4551" y="2494"/>
                  </a:lnTo>
                  <a:lnTo>
                    <a:pt x="4516" y="2502"/>
                  </a:lnTo>
                  <a:lnTo>
                    <a:pt x="4479" y="2509"/>
                  </a:lnTo>
                  <a:lnTo>
                    <a:pt x="4441" y="2517"/>
                  </a:lnTo>
                  <a:lnTo>
                    <a:pt x="4404" y="2522"/>
                  </a:lnTo>
                  <a:lnTo>
                    <a:pt x="4364" y="2526"/>
                  </a:lnTo>
                  <a:lnTo>
                    <a:pt x="4323" y="2530"/>
                  </a:lnTo>
                  <a:lnTo>
                    <a:pt x="4283" y="2533"/>
                  </a:lnTo>
                  <a:lnTo>
                    <a:pt x="4240" y="2533"/>
                  </a:lnTo>
                  <a:lnTo>
                    <a:pt x="4198" y="2533"/>
                  </a:lnTo>
                  <a:lnTo>
                    <a:pt x="4154" y="2531"/>
                  </a:lnTo>
                  <a:lnTo>
                    <a:pt x="4110" y="2528"/>
                  </a:lnTo>
                  <a:lnTo>
                    <a:pt x="4065" y="2523"/>
                  </a:lnTo>
                  <a:lnTo>
                    <a:pt x="4019" y="2517"/>
                  </a:lnTo>
                  <a:lnTo>
                    <a:pt x="3974" y="2509"/>
                  </a:lnTo>
                  <a:lnTo>
                    <a:pt x="3926" y="2499"/>
                  </a:lnTo>
                  <a:lnTo>
                    <a:pt x="3878" y="2488"/>
                  </a:lnTo>
                  <a:lnTo>
                    <a:pt x="3829" y="2473"/>
                  </a:lnTo>
                  <a:lnTo>
                    <a:pt x="3781" y="2459"/>
                  </a:lnTo>
                  <a:lnTo>
                    <a:pt x="3731" y="2439"/>
                  </a:lnTo>
                  <a:lnTo>
                    <a:pt x="3681" y="2420"/>
                  </a:lnTo>
                  <a:lnTo>
                    <a:pt x="3631" y="2397"/>
                  </a:lnTo>
                  <a:lnTo>
                    <a:pt x="3579" y="2373"/>
                  </a:lnTo>
                  <a:lnTo>
                    <a:pt x="3526" y="2346"/>
                  </a:lnTo>
                  <a:lnTo>
                    <a:pt x="3475" y="2317"/>
                  </a:lnTo>
                  <a:lnTo>
                    <a:pt x="3421" y="2284"/>
                  </a:lnTo>
                  <a:lnTo>
                    <a:pt x="3368" y="2250"/>
                  </a:lnTo>
                  <a:lnTo>
                    <a:pt x="3314" y="2212"/>
                  </a:lnTo>
                  <a:lnTo>
                    <a:pt x="3260" y="2171"/>
                  </a:lnTo>
                  <a:lnTo>
                    <a:pt x="3206" y="2129"/>
                  </a:lnTo>
                  <a:lnTo>
                    <a:pt x="3152" y="2082"/>
                  </a:lnTo>
                  <a:lnTo>
                    <a:pt x="3096" y="2034"/>
                  </a:lnTo>
                  <a:lnTo>
                    <a:pt x="3041" y="1982"/>
                  </a:lnTo>
                  <a:lnTo>
                    <a:pt x="2984" y="1926"/>
                  </a:lnTo>
                  <a:lnTo>
                    <a:pt x="2928" y="1868"/>
                  </a:lnTo>
                  <a:lnTo>
                    <a:pt x="2871" y="1806"/>
                  </a:lnTo>
                  <a:lnTo>
                    <a:pt x="2814" y="1742"/>
                  </a:lnTo>
                  <a:lnTo>
                    <a:pt x="2703" y="1611"/>
                  </a:lnTo>
                  <a:lnTo>
                    <a:pt x="2593" y="1487"/>
                  </a:lnTo>
                  <a:lnTo>
                    <a:pt x="2487" y="1369"/>
                  </a:lnTo>
                  <a:lnTo>
                    <a:pt x="2382" y="1256"/>
                  </a:lnTo>
                  <a:lnTo>
                    <a:pt x="2281" y="1151"/>
                  </a:lnTo>
                  <a:lnTo>
                    <a:pt x="2182" y="1051"/>
                  </a:lnTo>
                  <a:lnTo>
                    <a:pt x="2085" y="955"/>
                  </a:lnTo>
                  <a:lnTo>
                    <a:pt x="1991" y="867"/>
                  </a:lnTo>
                  <a:lnTo>
                    <a:pt x="1898" y="783"/>
                  </a:lnTo>
                  <a:lnTo>
                    <a:pt x="1808" y="705"/>
                  </a:lnTo>
                  <a:lnTo>
                    <a:pt x="1717" y="631"/>
                  </a:lnTo>
                  <a:lnTo>
                    <a:pt x="1630" y="563"/>
                  </a:lnTo>
                  <a:lnTo>
                    <a:pt x="1544" y="498"/>
                  </a:lnTo>
                  <a:lnTo>
                    <a:pt x="1459" y="439"/>
                  </a:lnTo>
                  <a:lnTo>
                    <a:pt x="1376" y="385"/>
                  </a:lnTo>
                  <a:lnTo>
                    <a:pt x="1292" y="334"/>
                  </a:lnTo>
                  <a:lnTo>
                    <a:pt x="1211" y="289"/>
                  </a:lnTo>
                  <a:lnTo>
                    <a:pt x="1130" y="247"/>
                  </a:lnTo>
                  <a:lnTo>
                    <a:pt x="1050" y="208"/>
                  </a:lnTo>
                  <a:lnTo>
                    <a:pt x="969" y="174"/>
                  </a:lnTo>
                  <a:lnTo>
                    <a:pt x="890" y="143"/>
                  </a:lnTo>
                  <a:lnTo>
                    <a:pt x="811" y="116"/>
                  </a:lnTo>
                  <a:lnTo>
                    <a:pt x="732" y="92"/>
                  </a:lnTo>
                  <a:lnTo>
                    <a:pt x="651" y="71"/>
                  </a:lnTo>
                  <a:lnTo>
                    <a:pt x="572" y="53"/>
                  </a:lnTo>
                  <a:lnTo>
                    <a:pt x="493" y="37"/>
                  </a:lnTo>
                  <a:lnTo>
                    <a:pt x="412" y="25"/>
                  </a:lnTo>
                  <a:lnTo>
                    <a:pt x="332" y="16"/>
                  </a:lnTo>
                  <a:lnTo>
                    <a:pt x="250" y="8"/>
                  </a:lnTo>
                  <a:lnTo>
                    <a:pt x="168" y="3"/>
                  </a:lnTo>
                  <a:lnTo>
                    <a:pt x="85" y="1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195"/>
                </a:srgbClr>
              </a:solidFill>
              <a:round/>
              <a:headEnd/>
              <a:tailEnd/>
            </a:ln>
          </p:spPr>
          <p:txBody>
            <a:bodyPr lIns="98668" tIns="49336" rIns="98668" bIns="49336"/>
            <a:lstStyle/>
            <a:p>
              <a:pPr defTabSz="981527">
                <a:spcBef>
                  <a:spcPct val="50000"/>
                </a:spcBef>
              </a:pPr>
              <a:endParaRPr lang="ko-KR" altLang="en-US" sz="1000" b="1" dirty="0"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50" name="Freeform 14"/>
            <p:cNvSpPr>
              <a:spLocks/>
            </p:cNvSpPr>
            <p:nvPr userDrawn="1"/>
          </p:nvSpPr>
          <p:spPr bwMode="auto">
            <a:xfrm>
              <a:off x="361" y="765"/>
              <a:ext cx="5115" cy="1230"/>
            </a:xfrm>
            <a:custGeom>
              <a:avLst/>
              <a:gdLst>
                <a:gd name="T0" fmla="*/ 5115 w 5115"/>
                <a:gd name="T1" fmla="*/ 2141 h 2460"/>
                <a:gd name="T2" fmla="*/ 5068 w 5115"/>
                <a:gd name="T3" fmla="*/ 2180 h 2460"/>
                <a:gd name="T4" fmla="*/ 5011 w 5115"/>
                <a:gd name="T5" fmla="*/ 2220 h 2460"/>
                <a:gd name="T6" fmla="*/ 4933 w 5115"/>
                <a:gd name="T7" fmla="*/ 2268 h 2460"/>
                <a:gd name="T8" fmla="*/ 4836 w 5115"/>
                <a:gd name="T9" fmla="*/ 2320 h 2460"/>
                <a:gd name="T10" fmla="*/ 4721 w 5115"/>
                <a:gd name="T11" fmla="*/ 2370 h 2460"/>
                <a:gd name="T12" fmla="*/ 4589 w 5115"/>
                <a:gd name="T13" fmla="*/ 2414 h 2460"/>
                <a:gd name="T14" fmla="*/ 4517 w 5115"/>
                <a:gd name="T15" fmla="*/ 2431 h 2460"/>
                <a:gd name="T16" fmla="*/ 4442 w 5115"/>
                <a:gd name="T17" fmla="*/ 2444 h 2460"/>
                <a:gd name="T18" fmla="*/ 4361 w 5115"/>
                <a:gd name="T19" fmla="*/ 2456 h 2460"/>
                <a:gd name="T20" fmla="*/ 4279 w 5115"/>
                <a:gd name="T21" fmla="*/ 2460 h 2460"/>
                <a:gd name="T22" fmla="*/ 4193 w 5115"/>
                <a:gd name="T23" fmla="*/ 2460 h 2460"/>
                <a:gd name="T24" fmla="*/ 4103 w 5115"/>
                <a:gd name="T25" fmla="*/ 2454 h 2460"/>
                <a:gd name="T26" fmla="*/ 4012 w 5115"/>
                <a:gd name="T27" fmla="*/ 2441 h 2460"/>
                <a:gd name="T28" fmla="*/ 3916 w 5115"/>
                <a:gd name="T29" fmla="*/ 2422 h 2460"/>
                <a:gd name="T30" fmla="*/ 3819 w 5115"/>
                <a:gd name="T31" fmla="*/ 2394 h 2460"/>
                <a:gd name="T32" fmla="*/ 3717 w 5115"/>
                <a:gd name="T33" fmla="*/ 2357 h 2460"/>
                <a:gd name="T34" fmla="*/ 3614 w 5115"/>
                <a:gd name="T35" fmla="*/ 2312 h 2460"/>
                <a:gd name="T36" fmla="*/ 3510 w 5115"/>
                <a:gd name="T37" fmla="*/ 2257 h 2460"/>
                <a:gd name="T38" fmla="*/ 3402 w 5115"/>
                <a:gd name="T39" fmla="*/ 2192 h 2460"/>
                <a:gd name="T40" fmla="*/ 3294 w 5115"/>
                <a:gd name="T41" fmla="*/ 2117 h 2460"/>
                <a:gd name="T42" fmla="*/ 3183 w 5115"/>
                <a:gd name="T43" fmla="*/ 2029 h 2460"/>
                <a:gd name="T44" fmla="*/ 3070 w 5115"/>
                <a:gd name="T45" fmla="*/ 1931 h 2460"/>
                <a:gd name="T46" fmla="*/ 2956 w 5115"/>
                <a:gd name="T47" fmla="*/ 1818 h 2460"/>
                <a:gd name="T48" fmla="*/ 2841 w 5115"/>
                <a:gd name="T49" fmla="*/ 1694 h 2460"/>
                <a:gd name="T50" fmla="*/ 2727 w 5115"/>
                <a:gd name="T51" fmla="*/ 1564 h 2460"/>
                <a:gd name="T52" fmla="*/ 2508 w 5115"/>
                <a:gd name="T53" fmla="*/ 1325 h 2460"/>
                <a:gd name="T54" fmla="*/ 2300 w 5115"/>
                <a:gd name="T55" fmla="*/ 1111 h 2460"/>
                <a:gd name="T56" fmla="*/ 2101 w 5115"/>
                <a:gd name="T57" fmla="*/ 918 h 2460"/>
                <a:gd name="T58" fmla="*/ 1911 w 5115"/>
                <a:gd name="T59" fmla="*/ 749 h 2460"/>
                <a:gd name="T60" fmla="*/ 1728 w 5115"/>
                <a:gd name="T61" fmla="*/ 600 h 2460"/>
                <a:gd name="T62" fmla="*/ 1553 w 5115"/>
                <a:gd name="T63" fmla="*/ 470 h 2460"/>
                <a:gd name="T64" fmla="*/ 1382 w 5115"/>
                <a:gd name="T65" fmla="*/ 360 h 2460"/>
                <a:gd name="T66" fmla="*/ 1215 w 5115"/>
                <a:gd name="T67" fmla="*/ 266 h 2460"/>
                <a:gd name="T68" fmla="*/ 1053 w 5115"/>
                <a:gd name="T69" fmla="*/ 189 h 2460"/>
                <a:gd name="T70" fmla="*/ 892 w 5115"/>
                <a:gd name="T71" fmla="*/ 126 h 2460"/>
                <a:gd name="T72" fmla="*/ 733 w 5115"/>
                <a:gd name="T73" fmla="*/ 77 h 2460"/>
                <a:gd name="T74" fmla="*/ 574 w 5115"/>
                <a:gd name="T75" fmla="*/ 42 h 2460"/>
                <a:gd name="T76" fmla="*/ 413 w 5115"/>
                <a:gd name="T77" fmla="*/ 17 h 2460"/>
                <a:gd name="T78" fmla="*/ 250 w 5115"/>
                <a:gd name="T79" fmla="*/ 3 h 2460"/>
                <a:gd name="T80" fmla="*/ 85 w 5115"/>
                <a:gd name="T81" fmla="*/ 0 h 2460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5115"/>
                <a:gd name="T124" fmla="*/ 0 h 2460"/>
                <a:gd name="T125" fmla="*/ 5115 w 5115"/>
                <a:gd name="T126" fmla="*/ 2460 h 2460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5115" h="2460">
                  <a:moveTo>
                    <a:pt x="5115" y="2141"/>
                  </a:moveTo>
                  <a:lnTo>
                    <a:pt x="5115" y="2141"/>
                  </a:lnTo>
                  <a:lnTo>
                    <a:pt x="5104" y="2150"/>
                  </a:lnTo>
                  <a:lnTo>
                    <a:pt x="5068" y="2180"/>
                  </a:lnTo>
                  <a:lnTo>
                    <a:pt x="5043" y="2197"/>
                  </a:lnTo>
                  <a:lnTo>
                    <a:pt x="5011" y="2220"/>
                  </a:lnTo>
                  <a:lnTo>
                    <a:pt x="4975" y="2244"/>
                  </a:lnTo>
                  <a:lnTo>
                    <a:pt x="4933" y="2268"/>
                  </a:lnTo>
                  <a:lnTo>
                    <a:pt x="4888" y="2294"/>
                  </a:lnTo>
                  <a:lnTo>
                    <a:pt x="4836" y="2320"/>
                  </a:lnTo>
                  <a:lnTo>
                    <a:pt x="4781" y="2346"/>
                  </a:lnTo>
                  <a:lnTo>
                    <a:pt x="4721" y="2370"/>
                  </a:lnTo>
                  <a:lnTo>
                    <a:pt x="4657" y="2393"/>
                  </a:lnTo>
                  <a:lnTo>
                    <a:pt x="4589" y="2414"/>
                  </a:lnTo>
                  <a:lnTo>
                    <a:pt x="4554" y="2423"/>
                  </a:lnTo>
                  <a:lnTo>
                    <a:pt x="4517" y="2431"/>
                  </a:lnTo>
                  <a:lnTo>
                    <a:pt x="4479" y="2438"/>
                  </a:lnTo>
                  <a:lnTo>
                    <a:pt x="4442" y="2444"/>
                  </a:lnTo>
                  <a:lnTo>
                    <a:pt x="4402" y="2451"/>
                  </a:lnTo>
                  <a:lnTo>
                    <a:pt x="4361" y="2456"/>
                  </a:lnTo>
                  <a:lnTo>
                    <a:pt x="4321" y="2459"/>
                  </a:lnTo>
                  <a:lnTo>
                    <a:pt x="4279" y="2460"/>
                  </a:lnTo>
                  <a:lnTo>
                    <a:pt x="4236" y="2460"/>
                  </a:lnTo>
                  <a:lnTo>
                    <a:pt x="4193" y="2460"/>
                  </a:lnTo>
                  <a:lnTo>
                    <a:pt x="4149" y="2457"/>
                  </a:lnTo>
                  <a:lnTo>
                    <a:pt x="4103" y="2454"/>
                  </a:lnTo>
                  <a:lnTo>
                    <a:pt x="4057" y="2448"/>
                  </a:lnTo>
                  <a:lnTo>
                    <a:pt x="4012" y="2441"/>
                  </a:lnTo>
                  <a:lnTo>
                    <a:pt x="3964" y="2431"/>
                  </a:lnTo>
                  <a:lnTo>
                    <a:pt x="3916" y="2422"/>
                  </a:lnTo>
                  <a:lnTo>
                    <a:pt x="3867" y="2409"/>
                  </a:lnTo>
                  <a:lnTo>
                    <a:pt x="3819" y="2394"/>
                  </a:lnTo>
                  <a:lnTo>
                    <a:pt x="3769" y="2377"/>
                  </a:lnTo>
                  <a:lnTo>
                    <a:pt x="3717" y="2357"/>
                  </a:lnTo>
                  <a:lnTo>
                    <a:pt x="3666" y="2336"/>
                  </a:lnTo>
                  <a:lnTo>
                    <a:pt x="3614" y="2312"/>
                  </a:lnTo>
                  <a:lnTo>
                    <a:pt x="3563" y="2286"/>
                  </a:lnTo>
                  <a:lnTo>
                    <a:pt x="3510" y="2257"/>
                  </a:lnTo>
                  <a:lnTo>
                    <a:pt x="3456" y="2226"/>
                  </a:lnTo>
                  <a:lnTo>
                    <a:pt x="3402" y="2192"/>
                  </a:lnTo>
                  <a:lnTo>
                    <a:pt x="3348" y="2155"/>
                  </a:lnTo>
                  <a:lnTo>
                    <a:pt x="3294" y="2117"/>
                  </a:lnTo>
                  <a:lnTo>
                    <a:pt x="3238" y="2075"/>
                  </a:lnTo>
                  <a:lnTo>
                    <a:pt x="3183" y="2029"/>
                  </a:lnTo>
                  <a:lnTo>
                    <a:pt x="3127" y="1981"/>
                  </a:lnTo>
                  <a:lnTo>
                    <a:pt x="3070" y="1931"/>
                  </a:lnTo>
                  <a:lnTo>
                    <a:pt x="3013" y="1876"/>
                  </a:lnTo>
                  <a:lnTo>
                    <a:pt x="2956" y="1818"/>
                  </a:lnTo>
                  <a:lnTo>
                    <a:pt x="2899" y="1756"/>
                  </a:lnTo>
                  <a:lnTo>
                    <a:pt x="2841" y="1694"/>
                  </a:lnTo>
                  <a:lnTo>
                    <a:pt x="2727" y="1564"/>
                  </a:lnTo>
                  <a:lnTo>
                    <a:pt x="2616" y="1442"/>
                  </a:lnTo>
                  <a:lnTo>
                    <a:pt x="2508" y="1325"/>
                  </a:lnTo>
                  <a:lnTo>
                    <a:pt x="2402" y="1214"/>
                  </a:lnTo>
                  <a:lnTo>
                    <a:pt x="2300" y="1111"/>
                  </a:lnTo>
                  <a:lnTo>
                    <a:pt x="2198" y="1012"/>
                  </a:lnTo>
                  <a:lnTo>
                    <a:pt x="2101" y="918"/>
                  </a:lnTo>
                  <a:lnTo>
                    <a:pt x="2004" y="831"/>
                  </a:lnTo>
                  <a:lnTo>
                    <a:pt x="1911" y="749"/>
                  </a:lnTo>
                  <a:lnTo>
                    <a:pt x="1818" y="671"/>
                  </a:lnTo>
                  <a:lnTo>
                    <a:pt x="1728" y="600"/>
                  </a:lnTo>
                  <a:lnTo>
                    <a:pt x="1639" y="533"/>
                  </a:lnTo>
                  <a:lnTo>
                    <a:pt x="1553" y="470"/>
                  </a:lnTo>
                  <a:lnTo>
                    <a:pt x="1467" y="413"/>
                  </a:lnTo>
                  <a:lnTo>
                    <a:pt x="1382" y="360"/>
                  </a:lnTo>
                  <a:lnTo>
                    <a:pt x="1299" y="310"/>
                  </a:lnTo>
                  <a:lnTo>
                    <a:pt x="1215" y="266"/>
                  </a:lnTo>
                  <a:lnTo>
                    <a:pt x="1133" y="224"/>
                  </a:lnTo>
                  <a:lnTo>
                    <a:pt x="1053" y="189"/>
                  </a:lnTo>
                  <a:lnTo>
                    <a:pt x="972" y="155"/>
                  </a:lnTo>
                  <a:lnTo>
                    <a:pt x="892" y="126"/>
                  </a:lnTo>
                  <a:lnTo>
                    <a:pt x="813" y="100"/>
                  </a:lnTo>
                  <a:lnTo>
                    <a:pt x="733" y="77"/>
                  </a:lnTo>
                  <a:lnTo>
                    <a:pt x="653" y="58"/>
                  </a:lnTo>
                  <a:lnTo>
                    <a:pt x="574" y="42"/>
                  </a:lnTo>
                  <a:lnTo>
                    <a:pt x="493" y="29"/>
                  </a:lnTo>
                  <a:lnTo>
                    <a:pt x="413" y="17"/>
                  </a:lnTo>
                  <a:lnTo>
                    <a:pt x="332" y="9"/>
                  </a:lnTo>
                  <a:lnTo>
                    <a:pt x="250" y="3"/>
                  </a:lnTo>
                  <a:lnTo>
                    <a:pt x="168" y="0"/>
                  </a:lnTo>
                  <a:lnTo>
                    <a:pt x="85" y="0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195"/>
                </a:srgbClr>
              </a:solidFill>
              <a:round/>
              <a:headEnd/>
              <a:tailEnd/>
            </a:ln>
          </p:spPr>
          <p:txBody>
            <a:bodyPr lIns="98668" tIns="49336" rIns="98668" bIns="49336"/>
            <a:lstStyle/>
            <a:p>
              <a:pPr defTabSz="981527">
                <a:spcBef>
                  <a:spcPct val="50000"/>
                </a:spcBef>
              </a:pPr>
              <a:endParaRPr lang="ko-KR" altLang="en-US" sz="1000" b="1" dirty="0"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51" name="Freeform 15"/>
            <p:cNvSpPr>
              <a:spLocks/>
            </p:cNvSpPr>
            <p:nvPr userDrawn="1"/>
          </p:nvSpPr>
          <p:spPr bwMode="auto">
            <a:xfrm>
              <a:off x="375" y="787"/>
              <a:ext cx="5147" cy="1195"/>
            </a:xfrm>
            <a:custGeom>
              <a:avLst/>
              <a:gdLst>
                <a:gd name="T0" fmla="*/ 5147 w 5147"/>
                <a:gd name="T1" fmla="*/ 2049 h 2390"/>
                <a:gd name="T2" fmla="*/ 5100 w 5147"/>
                <a:gd name="T3" fmla="*/ 2090 h 2390"/>
                <a:gd name="T4" fmla="*/ 5043 w 5147"/>
                <a:gd name="T5" fmla="*/ 2132 h 2390"/>
                <a:gd name="T6" fmla="*/ 4967 w 5147"/>
                <a:gd name="T7" fmla="*/ 2182 h 2390"/>
                <a:gd name="T8" fmla="*/ 4871 w 5147"/>
                <a:gd name="T9" fmla="*/ 2237 h 2390"/>
                <a:gd name="T10" fmla="*/ 4756 w 5147"/>
                <a:gd name="T11" fmla="*/ 2288 h 2390"/>
                <a:gd name="T12" fmla="*/ 4624 w 5147"/>
                <a:gd name="T13" fmla="*/ 2335 h 2390"/>
                <a:gd name="T14" fmla="*/ 4553 w 5147"/>
                <a:gd name="T15" fmla="*/ 2355 h 2390"/>
                <a:gd name="T16" fmla="*/ 4477 w 5147"/>
                <a:gd name="T17" fmla="*/ 2369 h 2390"/>
                <a:gd name="T18" fmla="*/ 4397 w 5147"/>
                <a:gd name="T19" fmla="*/ 2382 h 2390"/>
                <a:gd name="T20" fmla="*/ 4314 w 5147"/>
                <a:gd name="T21" fmla="*/ 2388 h 2390"/>
                <a:gd name="T22" fmla="*/ 4228 w 5147"/>
                <a:gd name="T23" fmla="*/ 2390 h 2390"/>
                <a:gd name="T24" fmla="*/ 4139 w 5147"/>
                <a:gd name="T25" fmla="*/ 2385 h 2390"/>
                <a:gd name="T26" fmla="*/ 4046 w 5147"/>
                <a:gd name="T27" fmla="*/ 2374 h 2390"/>
                <a:gd name="T28" fmla="*/ 3952 w 5147"/>
                <a:gd name="T29" fmla="*/ 2356 h 2390"/>
                <a:gd name="T30" fmla="*/ 3853 w 5147"/>
                <a:gd name="T31" fmla="*/ 2330 h 2390"/>
                <a:gd name="T32" fmla="*/ 3752 w 5147"/>
                <a:gd name="T33" fmla="*/ 2296 h 2390"/>
                <a:gd name="T34" fmla="*/ 3648 w 5147"/>
                <a:gd name="T35" fmla="*/ 2253 h 2390"/>
                <a:gd name="T36" fmla="*/ 3542 w 5147"/>
                <a:gd name="T37" fmla="*/ 2200 h 2390"/>
                <a:gd name="T38" fmla="*/ 3434 w 5147"/>
                <a:gd name="T39" fmla="*/ 2137 h 2390"/>
                <a:gd name="T40" fmla="*/ 3324 w 5147"/>
                <a:gd name="T41" fmla="*/ 2064 h 2390"/>
                <a:gd name="T42" fmla="*/ 3212 w 5147"/>
                <a:gd name="T43" fmla="*/ 1978 h 2390"/>
                <a:gd name="T44" fmla="*/ 3098 w 5147"/>
                <a:gd name="T45" fmla="*/ 1880 h 2390"/>
                <a:gd name="T46" fmla="*/ 2983 w 5147"/>
                <a:gd name="T47" fmla="*/ 1770 h 2390"/>
                <a:gd name="T48" fmla="*/ 2866 w 5147"/>
                <a:gd name="T49" fmla="*/ 1646 h 2390"/>
                <a:gd name="T50" fmla="*/ 2749 w 5147"/>
                <a:gd name="T51" fmla="*/ 1520 h 2390"/>
                <a:gd name="T52" fmla="*/ 2527 w 5147"/>
                <a:gd name="T53" fmla="*/ 1284 h 2390"/>
                <a:gd name="T54" fmla="*/ 2315 w 5147"/>
                <a:gd name="T55" fmla="*/ 1072 h 2390"/>
                <a:gd name="T56" fmla="*/ 2113 w 5147"/>
                <a:gd name="T57" fmla="*/ 884 h 2390"/>
                <a:gd name="T58" fmla="*/ 1920 w 5147"/>
                <a:gd name="T59" fmla="*/ 717 h 2390"/>
                <a:gd name="T60" fmla="*/ 1736 w 5147"/>
                <a:gd name="T61" fmla="*/ 570 h 2390"/>
                <a:gd name="T62" fmla="*/ 1558 w 5147"/>
                <a:gd name="T63" fmla="*/ 444 h 2390"/>
                <a:gd name="T64" fmla="*/ 1386 w 5147"/>
                <a:gd name="T65" fmla="*/ 336 h 2390"/>
                <a:gd name="T66" fmla="*/ 1219 w 5147"/>
                <a:gd name="T67" fmla="*/ 246 h 2390"/>
                <a:gd name="T68" fmla="*/ 1055 w 5147"/>
                <a:gd name="T69" fmla="*/ 170 h 2390"/>
                <a:gd name="T70" fmla="*/ 893 w 5147"/>
                <a:gd name="T71" fmla="*/ 112 h 2390"/>
                <a:gd name="T72" fmla="*/ 733 w 5147"/>
                <a:gd name="T73" fmla="*/ 65 h 2390"/>
                <a:gd name="T74" fmla="*/ 574 w 5147"/>
                <a:gd name="T75" fmla="*/ 33 h 2390"/>
                <a:gd name="T76" fmla="*/ 413 w 5147"/>
                <a:gd name="T77" fmla="*/ 12 h 2390"/>
                <a:gd name="T78" fmla="*/ 250 w 5147"/>
                <a:gd name="T79" fmla="*/ 2 h 2390"/>
                <a:gd name="T80" fmla="*/ 85 w 5147"/>
                <a:gd name="T81" fmla="*/ 0 h 2390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5147"/>
                <a:gd name="T124" fmla="*/ 0 h 2390"/>
                <a:gd name="T125" fmla="*/ 5147 w 5147"/>
                <a:gd name="T126" fmla="*/ 2390 h 2390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5147" h="2390">
                  <a:moveTo>
                    <a:pt x="5147" y="2049"/>
                  </a:moveTo>
                  <a:lnTo>
                    <a:pt x="5147" y="2049"/>
                  </a:lnTo>
                  <a:lnTo>
                    <a:pt x="5135" y="2061"/>
                  </a:lnTo>
                  <a:lnTo>
                    <a:pt x="5100" y="2090"/>
                  </a:lnTo>
                  <a:lnTo>
                    <a:pt x="5075" y="2109"/>
                  </a:lnTo>
                  <a:lnTo>
                    <a:pt x="5043" y="2132"/>
                  </a:lnTo>
                  <a:lnTo>
                    <a:pt x="5008" y="2156"/>
                  </a:lnTo>
                  <a:lnTo>
                    <a:pt x="4967" y="2182"/>
                  </a:lnTo>
                  <a:lnTo>
                    <a:pt x="4921" y="2209"/>
                  </a:lnTo>
                  <a:lnTo>
                    <a:pt x="4871" y="2237"/>
                  </a:lnTo>
                  <a:lnTo>
                    <a:pt x="4815" y="2262"/>
                  </a:lnTo>
                  <a:lnTo>
                    <a:pt x="4756" y="2288"/>
                  </a:lnTo>
                  <a:lnTo>
                    <a:pt x="4692" y="2313"/>
                  </a:lnTo>
                  <a:lnTo>
                    <a:pt x="4624" y="2335"/>
                  </a:lnTo>
                  <a:lnTo>
                    <a:pt x="4589" y="2345"/>
                  </a:lnTo>
                  <a:lnTo>
                    <a:pt x="4553" y="2355"/>
                  </a:lnTo>
                  <a:lnTo>
                    <a:pt x="4515" y="2363"/>
                  </a:lnTo>
                  <a:lnTo>
                    <a:pt x="4477" y="2369"/>
                  </a:lnTo>
                  <a:lnTo>
                    <a:pt x="4438" y="2376"/>
                  </a:lnTo>
                  <a:lnTo>
                    <a:pt x="4397" y="2382"/>
                  </a:lnTo>
                  <a:lnTo>
                    <a:pt x="4357" y="2385"/>
                  </a:lnTo>
                  <a:lnTo>
                    <a:pt x="4314" y="2388"/>
                  </a:lnTo>
                  <a:lnTo>
                    <a:pt x="4272" y="2390"/>
                  </a:lnTo>
                  <a:lnTo>
                    <a:pt x="4228" y="2390"/>
                  </a:lnTo>
                  <a:lnTo>
                    <a:pt x="4184" y="2388"/>
                  </a:lnTo>
                  <a:lnTo>
                    <a:pt x="4139" y="2385"/>
                  </a:lnTo>
                  <a:lnTo>
                    <a:pt x="4093" y="2380"/>
                  </a:lnTo>
                  <a:lnTo>
                    <a:pt x="4046" y="2374"/>
                  </a:lnTo>
                  <a:lnTo>
                    <a:pt x="3999" y="2366"/>
                  </a:lnTo>
                  <a:lnTo>
                    <a:pt x="3952" y="2356"/>
                  </a:lnTo>
                  <a:lnTo>
                    <a:pt x="3902" y="2345"/>
                  </a:lnTo>
                  <a:lnTo>
                    <a:pt x="3853" y="2330"/>
                  </a:lnTo>
                  <a:lnTo>
                    <a:pt x="3803" y="2314"/>
                  </a:lnTo>
                  <a:lnTo>
                    <a:pt x="3752" y="2296"/>
                  </a:lnTo>
                  <a:lnTo>
                    <a:pt x="3700" y="2275"/>
                  </a:lnTo>
                  <a:lnTo>
                    <a:pt x="3648" y="2253"/>
                  </a:lnTo>
                  <a:lnTo>
                    <a:pt x="3596" y="2229"/>
                  </a:lnTo>
                  <a:lnTo>
                    <a:pt x="3542" y="2200"/>
                  </a:lnTo>
                  <a:lnTo>
                    <a:pt x="3489" y="2170"/>
                  </a:lnTo>
                  <a:lnTo>
                    <a:pt x="3434" y="2137"/>
                  </a:lnTo>
                  <a:lnTo>
                    <a:pt x="3380" y="2101"/>
                  </a:lnTo>
                  <a:lnTo>
                    <a:pt x="3324" y="2064"/>
                  </a:lnTo>
                  <a:lnTo>
                    <a:pt x="3269" y="2022"/>
                  </a:lnTo>
                  <a:lnTo>
                    <a:pt x="3212" y="1978"/>
                  </a:lnTo>
                  <a:lnTo>
                    <a:pt x="3156" y="1930"/>
                  </a:lnTo>
                  <a:lnTo>
                    <a:pt x="3098" y="1880"/>
                  </a:lnTo>
                  <a:lnTo>
                    <a:pt x="3041" y="1827"/>
                  </a:lnTo>
                  <a:lnTo>
                    <a:pt x="2983" y="1770"/>
                  </a:lnTo>
                  <a:lnTo>
                    <a:pt x="2924" y="1710"/>
                  </a:lnTo>
                  <a:lnTo>
                    <a:pt x="2866" y="1646"/>
                  </a:lnTo>
                  <a:lnTo>
                    <a:pt x="2749" y="1520"/>
                  </a:lnTo>
                  <a:lnTo>
                    <a:pt x="2637" y="1399"/>
                  </a:lnTo>
                  <a:lnTo>
                    <a:pt x="2527" y="1284"/>
                  </a:lnTo>
                  <a:lnTo>
                    <a:pt x="2419" y="1174"/>
                  </a:lnTo>
                  <a:lnTo>
                    <a:pt x="2315" y="1072"/>
                  </a:lnTo>
                  <a:lnTo>
                    <a:pt x="2213" y="976"/>
                  </a:lnTo>
                  <a:lnTo>
                    <a:pt x="2113" y="884"/>
                  </a:lnTo>
                  <a:lnTo>
                    <a:pt x="2016" y="798"/>
                  </a:lnTo>
                  <a:lnTo>
                    <a:pt x="1920" y="717"/>
                  </a:lnTo>
                  <a:lnTo>
                    <a:pt x="1827" y="641"/>
                  </a:lnTo>
                  <a:lnTo>
                    <a:pt x="1736" y="570"/>
                  </a:lnTo>
                  <a:lnTo>
                    <a:pt x="1647" y="504"/>
                  </a:lnTo>
                  <a:lnTo>
                    <a:pt x="1558" y="444"/>
                  </a:lnTo>
                  <a:lnTo>
                    <a:pt x="1472" y="388"/>
                  </a:lnTo>
                  <a:lnTo>
                    <a:pt x="1386" y="336"/>
                  </a:lnTo>
                  <a:lnTo>
                    <a:pt x="1303" y="288"/>
                  </a:lnTo>
                  <a:lnTo>
                    <a:pt x="1219" y="246"/>
                  </a:lnTo>
                  <a:lnTo>
                    <a:pt x="1136" y="205"/>
                  </a:lnTo>
                  <a:lnTo>
                    <a:pt x="1055" y="170"/>
                  </a:lnTo>
                  <a:lnTo>
                    <a:pt x="974" y="139"/>
                  </a:lnTo>
                  <a:lnTo>
                    <a:pt x="893" y="112"/>
                  </a:lnTo>
                  <a:lnTo>
                    <a:pt x="814" y="88"/>
                  </a:lnTo>
                  <a:lnTo>
                    <a:pt x="733" y="65"/>
                  </a:lnTo>
                  <a:lnTo>
                    <a:pt x="653" y="47"/>
                  </a:lnTo>
                  <a:lnTo>
                    <a:pt x="574" y="33"/>
                  </a:lnTo>
                  <a:lnTo>
                    <a:pt x="493" y="21"/>
                  </a:lnTo>
                  <a:lnTo>
                    <a:pt x="413" y="12"/>
                  </a:lnTo>
                  <a:lnTo>
                    <a:pt x="332" y="5"/>
                  </a:lnTo>
                  <a:lnTo>
                    <a:pt x="250" y="2"/>
                  </a:lnTo>
                  <a:lnTo>
                    <a:pt x="168" y="0"/>
                  </a:lnTo>
                  <a:lnTo>
                    <a:pt x="85" y="0"/>
                  </a:lnTo>
                  <a:lnTo>
                    <a:pt x="0" y="4"/>
                  </a:lnTo>
                </a:path>
              </a:pathLst>
            </a:custGeom>
            <a:noFill/>
            <a:ln w="9525">
              <a:solidFill>
                <a:srgbClr val="FFFFFF">
                  <a:alpha val="50195"/>
                </a:srgbClr>
              </a:solidFill>
              <a:round/>
              <a:headEnd/>
              <a:tailEnd/>
            </a:ln>
          </p:spPr>
          <p:txBody>
            <a:bodyPr lIns="98668" tIns="49336" rIns="98668" bIns="49336"/>
            <a:lstStyle/>
            <a:p>
              <a:pPr defTabSz="981527">
                <a:spcBef>
                  <a:spcPct val="50000"/>
                </a:spcBef>
              </a:pPr>
              <a:endParaRPr lang="ko-KR" altLang="en-US" sz="1000" b="1" dirty="0"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52" name="Freeform 16"/>
            <p:cNvSpPr>
              <a:spLocks/>
            </p:cNvSpPr>
            <p:nvPr userDrawn="1"/>
          </p:nvSpPr>
          <p:spPr bwMode="auto">
            <a:xfrm>
              <a:off x="389" y="808"/>
              <a:ext cx="5176" cy="1160"/>
            </a:xfrm>
            <a:custGeom>
              <a:avLst/>
              <a:gdLst>
                <a:gd name="T0" fmla="*/ 5176 w 5176"/>
                <a:gd name="T1" fmla="*/ 1959 h 2321"/>
                <a:gd name="T2" fmla="*/ 5130 w 5176"/>
                <a:gd name="T3" fmla="*/ 2001 h 2321"/>
                <a:gd name="T4" fmla="*/ 5075 w 5176"/>
                <a:gd name="T5" fmla="*/ 2044 h 2321"/>
                <a:gd name="T6" fmla="*/ 4998 w 5176"/>
                <a:gd name="T7" fmla="*/ 2096 h 2321"/>
                <a:gd name="T8" fmla="*/ 4903 w 5176"/>
                <a:gd name="T9" fmla="*/ 2153 h 2321"/>
                <a:gd name="T10" fmla="*/ 4790 w 5176"/>
                <a:gd name="T11" fmla="*/ 2208 h 2321"/>
                <a:gd name="T12" fmla="*/ 4658 w 5176"/>
                <a:gd name="T13" fmla="*/ 2258 h 2321"/>
                <a:gd name="T14" fmla="*/ 4587 w 5176"/>
                <a:gd name="T15" fmla="*/ 2277 h 2321"/>
                <a:gd name="T16" fmla="*/ 4513 w 5176"/>
                <a:gd name="T17" fmla="*/ 2295 h 2321"/>
                <a:gd name="T18" fmla="*/ 4433 w 5176"/>
                <a:gd name="T19" fmla="*/ 2308 h 2321"/>
                <a:gd name="T20" fmla="*/ 4350 w 5176"/>
                <a:gd name="T21" fmla="*/ 2317 h 2321"/>
                <a:gd name="T22" fmla="*/ 4264 w 5176"/>
                <a:gd name="T23" fmla="*/ 2321 h 2321"/>
                <a:gd name="T24" fmla="*/ 4174 w 5176"/>
                <a:gd name="T25" fmla="*/ 2317 h 2321"/>
                <a:gd name="T26" fmla="*/ 4082 w 5176"/>
                <a:gd name="T27" fmla="*/ 2308 h 2321"/>
                <a:gd name="T28" fmla="*/ 3986 w 5176"/>
                <a:gd name="T29" fmla="*/ 2292 h 2321"/>
                <a:gd name="T30" fmla="*/ 3888 w 5176"/>
                <a:gd name="T31" fmla="*/ 2269 h 2321"/>
                <a:gd name="T32" fmla="*/ 3786 w 5176"/>
                <a:gd name="T33" fmla="*/ 2235 h 2321"/>
                <a:gd name="T34" fmla="*/ 3682 w 5176"/>
                <a:gd name="T35" fmla="*/ 2195 h 2321"/>
                <a:gd name="T36" fmla="*/ 3575 w 5176"/>
                <a:gd name="T37" fmla="*/ 2143 h 2321"/>
                <a:gd name="T38" fmla="*/ 3466 w 5176"/>
                <a:gd name="T39" fmla="*/ 2082 h 2321"/>
                <a:gd name="T40" fmla="*/ 3355 w 5176"/>
                <a:gd name="T41" fmla="*/ 2011 h 2321"/>
                <a:gd name="T42" fmla="*/ 3241 w 5176"/>
                <a:gd name="T43" fmla="*/ 1927 h 2321"/>
                <a:gd name="T44" fmla="*/ 3125 w 5176"/>
                <a:gd name="T45" fmla="*/ 1831 h 2321"/>
                <a:gd name="T46" fmla="*/ 3009 w 5176"/>
                <a:gd name="T47" fmla="*/ 1723 h 2321"/>
                <a:gd name="T48" fmla="*/ 2891 w 5176"/>
                <a:gd name="T49" fmla="*/ 1600 h 2321"/>
                <a:gd name="T50" fmla="*/ 2773 w 5176"/>
                <a:gd name="T51" fmla="*/ 1475 h 2321"/>
                <a:gd name="T52" fmla="*/ 2545 w 5176"/>
                <a:gd name="T53" fmla="*/ 1244 h 2321"/>
                <a:gd name="T54" fmla="*/ 2331 w 5176"/>
                <a:gd name="T55" fmla="*/ 1035 h 2321"/>
                <a:gd name="T56" fmla="*/ 2126 w 5176"/>
                <a:gd name="T57" fmla="*/ 850 h 2321"/>
                <a:gd name="T58" fmla="*/ 1931 w 5176"/>
                <a:gd name="T59" fmla="*/ 685 h 2321"/>
                <a:gd name="T60" fmla="*/ 1744 w 5176"/>
                <a:gd name="T61" fmla="*/ 543 h 2321"/>
                <a:gd name="T62" fmla="*/ 1565 w 5176"/>
                <a:gd name="T63" fmla="*/ 419 h 2321"/>
                <a:gd name="T64" fmla="*/ 1391 w 5176"/>
                <a:gd name="T65" fmla="*/ 314 h 2321"/>
                <a:gd name="T66" fmla="*/ 1222 w 5176"/>
                <a:gd name="T67" fmla="*/ 226 h 2321"/>
                <a:gd name="T68" fmla="*/ 1057 w 5176"/>
                <a:gd name="T69" fmla="*/ 154 h 2321"/>
                <a:gd name="T70" fmla="*/ 894 w 5176"/>
                <a:gd name="T71" fmla="*/ 99 h 2321"/>
                <a:gd name="T72" fmla="*/ 735 w 5176"/>
                <a:gd name="T73" fmla="*/ 55 h 2321"/>
                <a:gd name="T74" fmla="*/ 574 w 5176"/>
                <a:gd name="T75" fmla="*/ 26 h 2321"/>
                <a:gd name="T76" fmla="*/ 412 w 5176"/>
                <a:gd name="T77" fmla="*/ 8 h 2321"/>
                <a:gd name="T78" fmla="*/ 250 w 5176"/>
                <a:gd name="T79" fmla="*/ 0 h 2321"/>
                <a:gd name="T80" fmla="*/ 85 w 5176"/>
                <a:gd name="T81" fmla="*/ 4 h 2321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5176"/>
                <a:gd name="T124" fmla="*/ 0 h 2321"/>
                <a:gd name="T125" fmla="*/ 5176 w 5176"/>
                <a:gd name="T126" fmla="*/ 2321 h 2321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5176" h="2321">
                  <a:moveTo>
                    <a:pt x="5176" y="1959"/>
                  </a:moveTo>
                  <a:lnTo>
                    <a:pt x="5176" y="1959"/>
                  </a:lnTo>
                  <a:lnTo>
                    <a:pt x="5165" y="1970"/>
                  </a:lnTo>
                  <a:lnTo>
                    <a:pt x="5130" y="2001"/>
                  </a:lnTo>
                  <a:lnTo>
                    <a:pt x="5105" y="2020"/>
                  </a:lnTo>
                  <a:lnTo>
                    <a:pt x="5075" y="2044"/>
                  </a:lnTo>
                  <a:lnTo>
                    <a:pt x="5039" y="2070"/>
                  </a:lnTo>
                  <a:lnTo>
                    <a:pt x="4998" y="2096"/>
                  </a:lnTo>
                  <a:lnTo>
                    <a:pt x="4953" y="2125"/>
                  </a:lnTo>
                  <a:lnTo>
                    <a:pt x="4903" y="2153"/>
                  </a:lnTo>
                  <a:lnTo>
                    <a:pt x="4849" y="2180"/>
                  </a:lnTo>
                  <a:lnTo>
                    <a:pt x="4790" y="2208"/>
                  </a:lnTo>
                  <a:lnTo>
                    <a:pt x="4726" y="2233"/>
                  </a:lnTo>
                  <a:lnTo>
                    <a:pt x="4658" y="2258"/>
                  </a:lnTo>
                  <a:lnTo>
                    <a:pt x="4624" y="2267"/>
                  </a:lnTo>
                  <a:lnTo>
                    <a:pt x="4587" y="2277"/>
                  </a:lnTo>
                  <a:lnTo>
                    <a:pt x="4550" y="2287"/>
                  </a:lnTo>
                  <a:lnTo>
                    <a:pt x="4513" y="2295"/>
                  </a:lnTo>
                  <a:lnTo>
                    <a:pt x="4472" y="2303"/>
                  </a:lnTo>
                  <a:lnTo>
                    <a:pt x="4433" y="2308"/>
                  </a:lnTo>
                  <a:lnTo>
                    <a:pt x="4392" y="2313"/>
                  </a:lnTo>
                  <a:lnTo>
                    <a:pt x="4350" y="2317"/>
                  </a:lnTo>
                  <a:lnTo>
                    <a:pt x="4307" y="2319"/>
                  </a:lnTo>
                  <a:lnTo>
                    <a:pt x="4264" y="2321"/>
                  </a:lnTo>
                  <a:lnTo>
                    <a:pt x="4220" y="2319"/>
                  </a:lnTo>
                  <a:lnTo>
                    <a:pt x="4174" y="2317"/>
                  </a:lnTo>
                  <a:lnTo>
                    <a:pt x="4128" y="2314"/>
                  </a:lnTo>
                  <a:lnTo>
                    <a:pt x="4082" y="2308"/>
                  </a:lnTo>
                  <a:lnTo>
                    <a:pt x="4034" y="2301"/>
                  </a:lnTo>
                  <a:lnTo>
                    <a:pt x="3986" y="2292"/>
                  </a:lnTo>
                  <a:lnTo>
                    <a:pt x="3936" y="2282"/>
                  </a:lnTo>
                  <a:lnTo>
                    <a:pt x="3888" y="2269"/>
                  </a:lnTo>
                  <a:lnTo>
                    <a:pt x="3836" y="2253"/>
                  </a:lnTo>
                  <a:lnTo>
                    <a:pt x="3786" y="2235"/>
                  </a:lnTo>
                  <a:lnTo>
                    <a:pt x="3734" y="2216"/>
                  </a:lnTo>
                  <a:lnTo>
                    <a:pt x="3682" y="2195"/>
                  </a:lnTo>
                  <a:lnTo>
                    <a:pt x="3628" y="2170"/>
                  </a:lnTo>
                  <a:lnTo>
                    <a:pt x="3575" y="2143"/>
                  </a:lnTo>
                  <a:lnTo>
                    <a:pt x="3521" y="2114"/>
                  </a:lnTo>
                  <a:lnTo>
                    <a:pt x="3466" y="2082"/>
                  </a:lnTo>
                  <a:lnTo>
                    <a:pt x="3410" y="2048"/>
                  </a:lnTo>
                  <a:lnTo>
                    <a:pt x="3355" y="2011"/>
                  </a:lnTo>
                  <a:lnTo>
                    <a:pt x="3298" y="1970"/>
                  </a:lnTo>
                  <a:lnTo>
                    <a:pt x="3241" y="1927"/>
                  </a:lnTo>
                  <a:lnTo>
                    <a:pt x="3184" y="1880"/>
                  </a:lnTo>
                  <a:lnTo>
                    <a:pt x="3125" y="1831"/>
                  </a:lnTo>
                  <a:lnTo>
                    <a:pt x="3067" y="1778"/>
                  </a:lnTo>
                  <a:lnTo>
                    <a:pt x="3009" y="1723"/>
                  </a:lnTo>
                  <a:lnTo>
                    <a:pt x="2949" y="1663"/>
                  </a:lnTo>
                  <a:lnTo>
                    <a:pt x="2891" y="1600"/>
                  </a:lnTo>
                  <a:lnTo>
                    <a:pt x="2773" y="1475"/>
                  </a:lnTo>
                  <a:lnTo>
                    <a:pt x="2658" y="1357"/>
                  </a:lnTo>
                  <a:lnTo>
                    <a:pt x="2545" y="1244"/>
                  </a:lnTo>
                  <a:lnTo>
                    <a:pt x="2437" y="1135"/>
                  </a:lnTo>
                  <a:lnTo>
                    <a:pt x="2331" y="1035"/>
                  </a:lnTo>
                  <a:lnTo>
                    <a:pt x="2227" y="938"/>
                  </a:lnTo>
                  <a:lnTo>
                    <a:pt x="2126" y="850"/>
                  </a:lnTo>
                  <a:lnTo>
                    <a:pt x="2027" y="764"/>
                  </a:lnTo>
                  <a:lnTo>
                    <a:pt x="1931" y="685"/>
                  </a:lnTo>
                  <a:lnTo>
                    <a:pt x="1837" y="611"/>
                  </a:lnTo>
                  <a:lnTo>
                    <a:pt x="1744" y="543"/>
                  </a:lnTo>
                  <a:lnTo>
                    <a:pt x="1654" y="478"/>
                  </a:lnTo>
                  <a:lnTo>
                    <a:pt x="1565" y="419"/>
                  </a:lnTo>
                  <a:lnTo>
                    <a:pt x="1477" y="364"/>
                  </a:lnTo>
                  <a:lnTo>
                    <a:pt x="1391" y="314"/>
                  </a:lnTo>
                  <a:lnTo>
                    <a:pt x="1305" y="268"/>
                  </a:lnTo>
                  <a:lnTo>
                    <a:pt x="1222" y="226"/>
                  </a:lnTo>
                  <a:lnTo>
                    <a:pt x="1139" y="188"/>
                  </a:lnTo>
                  <a:lnTo>
                    <a:pt x="1057" y="154"/>
                  </a:lnTo>
                  <a:lnTo>
                    <a:pt x="976" y="125"/>
                  </a:lnTo>
                  <a:lnTo>
                    <a:pt x="894" y="99"/>
                  </a:lnTo>
                  <a:lnTo>
                    <a:pt x="814" y="75"/>
                  </a:lnTo>
                  <a:lnTo>
                    <a:pt x="735" y="55"/>
                  </a:lnTo>
                  <a:lnTo>
                    <a:pt x="654" y="39"/>
                  </a:lnTo>
                  <a:lnTo>
                    <a:pt x="574" y="26"/>
                  </a:lnTo>
                  <a:lnTo>
                    <a:pt x="493" y="16"/>
                  </a:lnTo>
                  <a:lnTo>
                    <a:pt x="412" y="8"/>
                  </a:lnTo>
                  <a:lnTo>
                    <a:pt x="332" y="4"/>
                  </a:lnTo>
                  <a:lnTo>
                    <a:pt x="250" y="0"/>
                  </a:lnTo>
                  <a:lnTo>
                    <a:pt x="168" y="0"/>
                  </a:lnTo>
                  <a:lnTo>
                    <a:pt x="85" y="4"/>
                  </a:lnTo>
                  <a:lnTo>
                    <a:pt x="0" y="8"/>
                  </a:lnTo>
                </a:path>
              </a:pathLst>
            </a:custGeom>
            <a:noFill/>
            <a:ln w="9525">
              <a:solidFill>
                <a:srgbClr val="FFFFFF">
                  <a:alpha val="50195"/>
                </a:srgbClr>
              </a:solidFill>
              <a:round/>
              <a:headEnd/>
              <a:tailEnd/>
            </a:ln>
          </p:spPr>
          <p:txBody>
            <a:bodyPr lIns="98668" tIns="49336" rIns="98668" bIns="49336"/>
            <a:lstStyle/>
            <a:p>
              <a:pPr defTabSz="981527">
                <a:spcBef>
                  <a:spcPct val="50000"/>
                </a:spcBef>
              </a:pPr>
              <a:endParaRPr lang="ko-KR" altLang="en-US" sz="1000" b="1" dirty="0"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53" name="Freeform 17"/>
            <p:cNvSpPr>
              <a:spLocks/>
            </p:cNvSpPr>
            <p:nvPr userDrawn="1"/>
          </p:nvSpPr>
          <p:spPr bwMode="auto">
            <a:xfrm>
              <a:off x="403" y="829"/>
              <a:ext cx="5205" cy="1124"/>
            </a:xfrm>
            <a:custGeom>
              <a:avLst/>
              <a:gdLst>
                <a:gd name="T0" fmla="*/ 5205 w 5205"/>
                <a:gd name="T1" fmla="*/ 1868 h 2250"/>
                <a:gd name="T2" fmla="*/ 5161 w 5205"/>
                <a:gd name="T3" fmla="*/ 1910 h 2250"/>
                <a:gd name="T4" fmla="*/ 5105 w 5205"/>
                <a:gd name="T5" fmla="*/ 1956 h 2250"/>
                <a:gd name="T6" fmla="*/ 5030 w 5205"/>
                <a:gd name="T7" fmla="*/ 2011 h 2250"/>
                <a:gd name="T8" fmla="*/ 4936 w 5205"/>
                <a:gd name="T9" fmla="*/ 2069 h 2250"/>
                <a:gd name="T10" fmla="*/ 4822 w 5205"/>
                <a:gd name="T11" fmla="*/ 2127 h 2250"/>
                <a:gd name="T12" fmla="*/ 4693 w 5205"/>
                <a:gd name="T13" fmla="*/ 2178 h 2250"/>
                <a:gd name="T14" fmla="*/ 4621 w 5205"/>
                <a:gd name="T15" fmla="*/ 2201 h 2250"/>
                <a:gd name="T16" fmla="*/ 4546 w 5205"/>
                <a:gd name="T17" fmla="*/ 2219 h 2250"/>
                <a:gd name="T18" fmla="*/ 4467 w 5205"/>
                <a:gd name="T19" fmla="*/ 2235 h 2250"/>
                <a:gd name="T20" fmla="*/ 4385 w 5205"/>
                <a:gd name="T21" fmla="*/ 2245 h 2250"/>
                <a:gd name="T22" fmla="*/ 4299 w 5205"/>
                <a:gd name="T23" fmla="*/ 2250 h 2250"/>
                <a:gd name="T24" fmla="*/ 4208 w 5205"/>
                <a:gd name="T25" fmla="*/ 2250 h 2250"/>
                <a:gd name="T26" fmla="*/ 4117 w 5205"/>
                <a:gd name="T27" fmla="*/ 2241 h 2250"/>
                <a:gd name="T28" fmla="*/ 4020 w 5205"/>
                <a:gd name="T29" fmla="*/ 2227 h 2250"/>
                <a:gd name="T30" fmla="*/ 3921 w 5205"/>
                <a:gd name="T31" fmla="*/ 2206 h 2250"/>
                <a:gd name="T32" fmla="*/ 3820 w 5205"/>
                <a:gd name="T33" fmla="*/ 2175 h 2250"/>
                <a:gd name="T34" fmla="*/ 3714 w 5205"/>
                <a:gd name="T35" fmla="*/ 2135 h 2250"/>
                <a:gd name="T36" fmla="*/ 3607 w 5205"/>
                <a:gd name="T37" fmla="*/ 2086 h 2250"/>
                <a:gd name="T38" fmla="*/ 3497 w 5205"/>
                <a:gd name="T39" fmla="*/ 2027 h 2250"/>
                <a:gd name="T40" fmla="*/ 3385 w 5205"/>
                <a:gd name="T41" fmla="*/ 1957 h 2250"/>
                <a:gd name="T42" fmla="*/ 3270 w 5205"/>
                <a:gd name="T43" fmla="*/ 1875 h 2250"/>
                <a:gd name="T44" fmla="*/ 3153 w 5205"/>
                <a:gd name="T45" fmla="*/ 1781 h 2250"/>
                <a:gd name="T46" fmla="*/ 3035 w 5205"/>
                <a:gd name="T47" fmla="*/ 1675 h 2250"/>
                <a:gd name="T48" fmla="*/ 2914 w 5205"/>
                <a:gd name="T49" fmla="*/ 1555 h 2250"/>
                <a:gd name="T50" fmla="*/ 2795 w 5205"/>
                <a:gd name="T51" fmla="*/ 1431 h 2250"/>
                <a:gd name="T52" fmla="*/ 2564 w 5205"/>
                <a:gd name="T53" fmla="*/ 1202 h 2250"/>
                <a:gd name="T54" fmla="*/ 2346 w 5205"/>
                <a:gd name="T55" fmla="*/ 997 h 2250"/>
                <a:gd name="T56" fmla="*/ 2140 w 5205"/>
                <a:gd name="T57" fmla="*/ 816 h 2250"/>
                <a:gd name="T58" fmla="*/ 1941 w 5205"/>
                <a:gd name="T59" fmla="*/ 654 h 2250"/>
                <a:gd name="T60" fmla="*/ 1752 w 5205"/>
                <a:gd name="T61" fmla="*/ 514 h 2250"/>
                <a:gd name="T62" fmla="*/ 1570 w 5205"/>
                <a:gd name="T63" fmla="*/ 394 h 2250"/>
                <a:gd name="T64" fmla="*/ 1395 w 5205"/>
                <a:gd name="T65" fmla="*/ 293 h 2250"/>
                <a:gd name="T66" fmla="*/ 1226 w 5205"/>
                <a:gd name="T67" fmla="*/ 207 h 2250"/>
                <a:gd name="T68" fmla="*/ 1059 w 5205"/>
                <a:gd name="T69" fmla="*/ 139 h 2250"/>
                <a:gd name="T70" fmla="*/ 897 w 5205"/>
                <a:gd name="T71" fmla="*/ 86 h 2250"/>
                <a:gd name="T72" fmla="*/ 734 w 5205"/>
                <a:gd name="T73" fmla="*/ 45 h 2250"/>
                <a:gd name="T74" fmla="*/ 575 w 5205"/>
                <a:gd name="T75" fmla="*/ 20 h 2250"/>
                <a:gd name="T76" fmla="*/ 414 w 5205"/>
                <a:gd name="T77" fmla="*/ 5 h 2250"/>
                <a:gd name="T78" fmla="*/ 250 w 5205"/>
                <a:gd name="T79" fmla="*/ 0 h 2250"/>
                <a:gd name="T80" fmla="*/ 85 w 5205"/>
                <a:gd name="T81" fmla="*/ 7 h 2250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5205"/>
                <a:gd name="T124" fmla="*/ 0 h 2250"/>
                <a:gd name="T125" fmla="*/ 5205 w 5205"/>
                <a:gd name="T126" fmla="*/ 2250 h 2250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5205" h="2250">
                  <a:moveTo>
                    <a:pt x="5205" y="1868"/>
                  </a:moveTo>
                  <a:lnTo>
                    <a:pt x="5205" y="1868"/>
                  </a:lnTo>
                  <a:lnTo>
                    <a:pt x="5194" y="1880"/>
                  </a:lnTo>
                  <a:lnTo>
                    <a:pt x="5161" y="1910"/>
                  </a:lnTo>
                  <a:lnTo>
                    <a:pt x="5136" y="1931"/>
                  </a:lnTo>
                  <a:lnTo>
                    <a:pt x="5105" y="1956"/>
                  </a:lnTo>
                  <a:lnTo>
                    <a:pt x="5071" y="1981"/>
                  </a:lnTo>
                  <a:lnTo>
                    <a:pt x="5030" y="2011"/>
                  </a:lnTo>
                  <a:lnTo>
                    <a:pt x="4984" y="2040"/>
                  </a:lnTo>
                  <a:lnTo>
                    <a:pt x="4936" y="2069"/>
                  </a:lnTo>
                  <a:lnTo>
                    <a:pt x="4882" y="2098"/>
                  </a:lnTo>
                  <a:lnTo>
                    <a:pt x="4822" y="2127"/>
                  </a:lnTo>
                  <a:lnTo>
                    <a:pt x="4760" y="2153"/>
                  </a:lnTo>
                  <a:lnTo>
                    <a:pt x="4693" y="2178"/>
                  </a:lnTo>
                  <a:lnTo>
                    <a:pt x="4657" y="2190"/>
                  </a:lnTo>
                  <a:lnTo>
                    <a:pt x="4621" y="2201"/>
                  </a:lnTo>
                  <a:lnTo>
                    <a:pt x="4585" y="2211"/>
                  </a:lnTo>
                  <a:lnTo>
                    <a:pt x="4546" y="2219"/>
                  </a:lnTo>
                  <a:lnTo>
                    <a:pt x="4507" y="2227"/>
                  </a:lnTo>
                  <a:lnTo>
                    <a:pt x="4467" y="2235"/>
                  </a:lnTo>
                  <a:lnTo>
                    <a:pt x="4426" y="2240"/>
                  </a:lnTo>
                  <a:lnTo>
                    <a:pt x="4385" y="2245"/>
                  </a:lnTo>
                  <a:lnTo>
                    <a:pt x="4342" y="2248"/>
                  </a:lnTo>
                  <a:lnTo>
                    <a:pt x="4299" y="2250"/>
                  </a:lnTo>
                  <a:lnTo>
                    <a:pt x="4254" y="2250"/>
                  </a:lnTo>
                  <a:lnTo>
                    <a:pt x="4208" y="2250"/>
                  </a:lnTo>
                  <a:lnTo>
                    <a:pt x="4163" y="2246"/>
                  </a:lnTo>
                  <a:lnTo>
                    <a:pt x="4117" y="2241"/>
                  </a:lnTo>
                  <a:lnTo>
                    <a:pt x="4068" y="2235"/>
                  </a:lnTo>
                  <a:lnTo>
                    <a:pt x="4020" y="2227"/>
                  </a:lnTo>
                  <a:lnTo>
                    <a:pt x="3971" y="2217"/>
                  </a:lnTo>
                  <a:lnTo>
                    <a:pt x="3921" y="2206"/>
                  </a:lnTo>
                  <a:lnTo>
                    <a:pt x="3871" y="2191"/>
                  </a:lnTo>
                  <a:lnTo>
                    <a:pt x="3820" y="2175"/>
                  </a:lnTo>
                  <a:lnTo>
                    <a:pt x="3767" y="2156"/>
                  </a:lnTo>
                  <a:lnTo>
                    <a:pt x="3714" y="2135"/>
                  </a:lnTo>
                  <a:lnTo>
                    <a:pt x="3661" y="2112"/>
                  </a:lnTo>
                  <a:lnTo>
                    <a:pt x="3607" y="2086"/>
                  </a:lnTo>
                  <a:lnTo>
                    <a:pt x="3553" y="2057"/>
                  </a:lnTo>
                  <a:lnTo>
                    <a:pt x="3497" y="2027"/>
                  </a:lnTo>
                  <a:lnTo>
                    <a:pt x="3442" y="1993"/>
                  </a:lnTo>
                  <a:lnTo>
                    <a:pt x="3385" y="1957"/>
                  </a:lnTo>
                  <a:lnTo>
                    <a:pt x="3328" y="1917"/>
                  </a:lnTo>
                  <a:lnTo>
                    <a:pt x="3270" y="1875"/>
                  </a:lnTo>
                  <a:lnTo>
                    <a:pt x="3213" y="1830"/>
                  </a:lnTo>
                  <a:lnTo>
                    <a:pt x="3153" y="1781"/>
                  </a:lnTo>
                  <a:lnTo>
                    <a:pt x="3095" y="1730"/>
                  </a:lnTo>
                  <a:lnTo>
                    <a:pt x="3035" y="1675"/>
                  </a:lnTo>
                  <a:lnTo>
                    <a:pt x="2975" y="1617"/>
                  </a:lnTo>
                  <a:lnTo>
                    <a:pt x="2914" y="1555"/>
                  </a:lnTo>
                  <a:lnTo>
                    <a:pt x="2795" y="1431"/>
                  </a:lnTo>
                  <a:lnTo>
                    <a:pt x="2678" y="1313"/>
                  </a:lnTo>
                  <a:lnTo>
                    <a:pt x="2564" y="1202"/>
                  </a:lnTo>
                  <a:lnTo>
                    <a:pt x="2453" y="1097"/>
                  </a:lnTo>
                  <a:lnTo>
                    <a:pt x="2346" y="997"/>
                  </a:lnTo>
                  <a:lnTo>
                    <a:pt x="2241" y="903"/>
                  </a:lnTo>
                  <a:lnTo>
                    <a:pt x="2140" y="816"/>
                  </a:lnTo>
                  <a:lnTo>
                    <a:pt x="2040" y="732"/>
                  </a:lnTo>
                  <a:lnTo>
                    <a:pt x="1941" y="654"/>
                  </a:lnTo>
                  <a:lnTo>
                    <a:pt x="1847" y="582"/>
                  </a:lnTo>
                  <a:lnTo>
                    <a:pt x="1752" y="514"/>
                  </a:lnTo>
                  <a:lnTo>
                    <a:pt x="1661" y="452"/>
                  </a:lnTo>
                  <a:lnTo>
                    <a:pt x="1570" y="394"/>
                  </a:lnTo>
                  <a:lnTo>
                    <a:pt x="1483" y="341"/>
                  </a:lnTo>
                  <a:lnTo>
                    <a:pt x="1395" y="293"/>
                  </a:lnTo>
                  <a:lnTo>
                    <a:pt x="1311" y="247"/>
                  </a:lnTo>
                  <a:lnTo>
                    <a:pt x="1226" y="207"/>
                  </a:lnTo>
                  <a:lnTo>
                    <a:pt x="1143" y="171"/>
                  </a:lnTo>
                  <a:lnTo>
                    <a:pt x="1059" y="139"/>
                  </a:lnTo>
                  <a:lnTo>
                    <a:pt x="977" y="110"/>
                  </a:lnTo>
                  <a:lnTo>
                    <a:pt x="897" y="86"/>
                  </a:lnTo>
                  <a:lnTo>
                    <a:pt x="815" y="63"/>
                  </a:lnTo>
                  <a:lnTo>
                    <a:pt x="734" y="45"/>
                  </a:lnTo>
                  <a:lnTo>
                    <a:pt x="655" y="31"/>
                  </a:lnTo>
                  <a:lnTo>
                    <a:pt x="575" y="20"/>
                  </a:lnTo>
                  <a:lnTo>
                    <a:pt x="494" y="10"/>
                  </a:lnTo>
                  <a:lnTo>
                    <a:pt x="414" y="5"/>
                  </a:lnTo>
                  <a:lnTo>
                    <a:pt x="332" y="2"/>
                  </a:lnTo>
                  <a:lnTo>
                    <a:pt x="250" y="0"/>
                  </a:lnTo>
                  <a:lnTo>
                    <a:pt x="168" y="2"/>
                  </a:lnTo>
                  <a:lnTo>
                    <a:pt x="85" y="7"/>
                  </a:lnTo>
                  <a:lnTo>
                    <a:pt x="0" y="13"/>
                  </a:lnTo>
                </a:path>
              </a:pathLst>
            </a:custGeom>
            <a:noFill/>
            <a:ln w="9525">
              <a:solidFill>
                <a:srgbClr val="FFFFFF">
                  <a:alpha val="50195"/>
                </a:srgbClr>
              </a:solidFill>
              <a:round/>
              <a:headEnd/>
              <a:tailEnd/>
            </a:ln>
          </p:spPr>
          <p:txBody>
            <a:bodyPr lIns="98668" tIns="49336" rIns="98668" bIns="49336"/>
            <a:lstStyle/>
            <a:p>
              <a:pPr defTabSz="981527">
                <a:spcBef>
                  <a:spcPct val="50000"/>
                </a:spcBef>
              </a:pPr>
              <a:endParaRPr lang="ko-KR" altLang="en-US" sz="1000" b="1" dirty="0"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54" name="Freeform 18"/>
            <p:cNvSpPr>
              <a:spLocks/>
            </p:cNvSpPr>
            <p:nvPr userDrawn="1"/>
          </p:nvSpPr>
          <p:spPr bwMode="auto">
            <a:xfrm>
              <a:off x="418" y="850"/>
              <a:ext cx="5233" cy="1090"/>
            </a:xfrm>
            <a:custGeom>
              <a:avLst/>
              <a:gdLst>
                <a:gd name="T0" fmla="*/ 5233 w 5233"/>
                <a:gd name="T1" fmla="*/ 1778 h 2180"/>
                <a:gd name="T2" fmla="*/ 5189 w 5233"/>
                <a:gd name="T3" fmla="*/ 1822 h 2180"/>
                <a:gd name="T4" fmla="*/ 5133 w 5233"/>
                <a:gd name="T5" fmla="*/ 1867 h 2180"/>
                <a:gd name="T6" fmla="*/ 5060 w 5233"/>
                <a:gd name="T7" fmla="*/ 1923 h 2180"/>
                <a:gd name="T8" fmla="*/ 4965 w 5233"/>
                <a:gd name="T9" fmla="*/ 1985 h 2180"/>
                <a:gd name="T10" fmla="*/ 4854 w 5233"/>
                <a:gd name="T11" fmla="*/ 2044 h 2180"/>
                <a:gd name="T12" fmla="*/ 4725 w 5233"/>
                <a:gd name="T13" fmla="*/ 2099 h 2180"/>
                <a:gd name="T14" fmla="*/ 4654 w 5233"/>
                <a:gd name="T15" fmla="*/ 2122 h 2180"/>
                <a:gd name="T16" fmla="*/ 4579 w 5233"/>
                <a:gd name="T17" fmla="*/ 2143 h 2180"/>
                <a:gd name="T18" fmla="*/ 4500 w 5233"/>
                <a:gd name="T19" fmla="*/ 2159 h 2180"/>
                <a:gd name="T20" fmla="*/ 4418 w 5233"/>
                <a:gd name="T21" fmla="*/ 2172 h 2180"/>
                <a:gd name="T22" fmla="*/ 4332 w 5233"/>
                <a:gd name="T23" fmla="*/ 2178 h 2180"/>
                <a:gd name="T24" fmla="*/ 4242 w 5233"/>
                <a:gd name="T25" fmla="*/ 2180 h 2180"/>
                <a:gd name="T26" fmla="*/ 4149 w 5233"/>
                <a:gd name="T27" fmla="*/ 2174 h 2180"/>
                <a:gd name="T28" fmla="*/ 4053 w 5233"/>
                <a:gd name="T29" fmla="*/ 2162 h 2180"/>
                <a:gd name="T30" fmla="*/ 3953 w 5233"/>
                <a:gd name="T31" fmla="*/ 2141 h 2180"/>
                <a:gd name="T32" fmla="*/ 3852 w 5233"/>
                <a:gd name="T33" fmla="*/ 2114 h 2180"/>
                <a:gd name="T34" fmla="*/ 3746 w 5233"/>
                <a:gd name="T35" fmla="*/ 2075 h 2180"/>
                <a:gd name="T36" fmla="*/ 3638 w 5233"/>
                <a:gd name="T37" fmla="*/ 2028 h 2180"/>
                <a:gd name="T38" fmla="*/ 3527 w 5233"/>
                <a:gd name="T39" fmla="*/ 1972 h 2180"/>
                <a:gd name="T40" fmla="*/ 3414 w 5233"/>
                <a:gd name="T41" fmla="*/ 1902 h 2180"/>
                <a:gd name="T42" fmla="*/ 3298 w 5233"/>
                <a:gd name="T43" fmla="*/ 1823 h 2180"/>
                <a:gd name="T44" fmla="*/ 3180 w 5233"/>
                <a:gd name="T45" fmla="*/ 1731 h 2180"/>
                <a:gd name="T46" fmla="*/ 3059 w 5233"/>
                <a:gd name="T47" fmla="*/ 1626 h 2180"/>
                <a:gd name="T48" fmla="*/ 2937 w 5233"/>
                <a:gd name="T49" fmla="*/ 1508 h 2180"/>
                <a:gd name="T50" fmla="*/ 2816 w 5233"/>
                <a:gd name="T51" fmla="*/ 1387 h 2180"/>
                <a:gd name="T52" fmla="*/ 2581 w 5233"/>
                <a:gd name="T53" fmla="*/ 1161 h 2180"/>
                <a:gd name="T54" fmla="*/ 2361 w 5233"/>
                <a:gd name="T55" fmla="*/ 959 h 2180"/>
                <a:gd name="T56" fmla="*/ 2151 w 5233"/>
                <a:gd name="T57" fmla="*/ 780 h 2180"/>
                <a:gd name="T58" fmla="*/ 1951 w 5233"/>
                <a:gd name="T59" fmla="*/ 624 h 2180"/>
                <a:gd name="T60" fmla="*/ 1759 w 5233"/>
                <a:gd name="T61" fmla="*/ 486 h 2180"/>
                <a:gd name="T62" fmla="*/ 1576 w 5233"/>
                <a:gd name="T63" fmla="*/ 370 h 2180"/>
                <a:gd name="T64" fmla="*/ 1400 w 5233"/>
                <a:gd name="T65" fmla="*/ 270 h 2180"/>
                <a:gd name="T66" fmla="*/ 1229 w 5233"/>
                <a:gd name="T67" fmla="*/ 189 h 2180"/>
                <a:gd name="T68" fmla="*/ 1061 w 5233"/>
                <a:gd name="T69" fmla="*/ 123 h 2180"/>
                <a:gd name="T70" fmla="*/ 897 w 5233"/>
                <a:gd name="T71" fmla="*/ 73 h 2180"/>
                <a:gd name="T72" fmla="*/ 736 w 5233"/>
                <a:gd name="T73" fmla="*/ 36 h 2180"/>
                <a:gd name="T74" fmla="*/ 575 w 5233"/>
                <a:gd name="T75" fmla="*/ 13 h 2180"/>
                <a:gd name="T76" fmla="*/ 413 w 5233"/>
                <a:gd name="T77" fmla="*/ 2 h 2180"/>
                <a:gd name="T78" fmla="*/ 250 w 5233"/>
                <a:gd name="T79" fmla="*/ 2 h 2180"/>
                <a:gd name="T80" fmla="*/ 85 w 5233"/>
                <a:gd name="T81" fmla="*/ 10 h 2180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5233"/>
                <a:gd name="T124" fmla="*/ 0 h 2180"/>
                <a:gd name="T125" fmla="*/ 5233 w 5233"/>
                <a:gd name="T126" fmla="*/ 2180 h 2180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5233" h="2180">
                  <a:moveTo>
                    <a:pt x="5233" y="1778"/>
                  </a:moveTo>
                  <a:lnTo>
                    <a:pt x="5233" y="1778"/>
                  </a:lnTo>
                  <a:lnTo>
                    <a:pt x="5222" y="1789"/>
                  </a:lnTo>
                  <a:lnTo>
                    <a:pt x="5189" y="1822"/>
                  </a:lnTo>
                  <a:lnTo>
                    <a:pt x="5164" y="1843"/>
                  </a:lnTo>
                  <a:lnTo>
                    <a:pt x="5133" y="1867"/>
                  </a:lnTo>
                  <a:lnTo>
                    <a:pt x="5099" y="1894"/>
                  </a:lnTo>
                  <a:lnTo>
                    <a:pt x="5060" y="1923"/>
                  </a:lnTo>
                  <a:lnTo>
                    <a:pt x="5015" y="1954"/>
                  </a:lnTo>
                  <a:lnTo>
                    <a:pt x="4965" y="1985"/>
                  </a:lnTo>
                  <a:lnTo>
                    <a:pt x="4913" y="2014"/>
                  </a:lnTo>
                  <a:lnTo>
                    <a:pt x="4854" y="2044"/>
                  </a:lnTo>
                  <a:lnTo>
                    <a:pt x="4792" y="2072"/>
                  </a:lnTo>
                  <a:lnTo>
                    <a:pt x="4725" y="2099"/>
                  </a:lnTo>
                  <a:lnTo>
                    <a:pt x="4689" y="2111"/>
                  </a:lnTo>
                  <a:lnTo>
                    <a:pt x="4654" y="2122"/>
                  </a:lnTo>
                  <a:lnTo>
                    <a:pt x="4617" y="2133"/>
                  </a:lnTo>
                  <a:lnTo>
                    <a:pt x="4579" y="2143"/>
                  </a:lnTo>
                  <a:lnTo>
                    <a:pt x="4540" y="2153"/>
                  </a:lnTo>
                  <a:lnTo>
                    <a:pt x="4500" y="2159"/>
                  </a:lnTo>
                  <a:lnTo>
                    <a:pt x="4460" y="2167"/>
                  </a:lnTo>
                  <a:lnTo>
                    <a:pt x="4418" y="2172"/>
                  </a:lnTo>
                  <a:lnTo>
                    <a:pt x="4375" y="2175"/>
                  </a:lnTo>
                  <a:lnTo>
                    <a:pt x="4332" y="2178"/>
                  </a:lnTo>
                  <a:lnTo>
                    <a:pt x="4288" y="2180"/>
                  </a:lnTo>
                  <a:lnTo>
                    <a:pt x="4242" y="2180"/>
                  </a:lnTo>
                  <a:lnTo>
                    <a:pt x="4196" y="2178"/>
                  </a:lnTo>
                  <a:lnTo>
                    <a:pt x="4149" y="2174"/>
                  </a:lnTo>
                  <a:lnTo>
                    <a:pt x="4102" y="2169"/>
                  </a:lnTo>
                  <a:lnTo>
                    <a:pt x="4053" y="2162"/>
                  </a:lnTo>
                  <a:lnTo>
                    <a:pt x="4003" y="2153"/>
                  </a:lnTo>
                  <a:lnTo>
                    <a:pt x="3953" y="2141"/>
                  </a:lnTo>
                  <a:lnTo>
                    <a:pt x="3903" y="2128"/>
                  </a:lnTo>
                  <a:lnTo>
                    <a:pt x="3852" y="2114"/>
                  </a:lnTo>
                  <a:lnTo>
                    <a:pt x="3799" y="2096"/>
                  </a:lnTo>
                  <a:lnTo>
                    <a:pt x="3746" y="2075"/>
                  </a:lnTo>
                  <a:lnTo>
                    <a:pt x="3692" y="2054"/>
                  </a:lnTo>
                  <a:lnTo>
                    <a:pt x="3638" y="2028"/>
                  </a:lnTo>
                  <a:lnTo>
                    <a:pt x="3582" y="2001"/>
                  </a:lnTo>
                  <a:lnTo>
                    <a:pt x="3527" y="1972"/>
                  </a:lnTo>
                  <a:lnTo>
                    <a:pt x="3471" y="1938"/>
                  </a:lnTo>
                  <a:lnTo>
                    <a:pt x="3414" y="1902"/>
                  </a:lnTo>
                  <a:lnTo>
                    <a:pt x="3356" y="1865"/>
                  </a:lnTo>
                  <a:lnTo>
                    <a:pt x="3298" y="1823"/>
                  </a:lnTo>
                  <a:lnTo>
                    <a:pt x="3239" y="1778"/>
                  </a:lnTo>
                  <a:lnTo>
                    <a:pt x="3180" y="1731"/>
                  </a:lnTo>
                  <a:lnTo>
                    <a:pt x="3120" y="1681"/>
                  </a:lnTo>
                  <a:lnTo>
                    <a:pt x="3059" y="1626"/>
                  </a:lnTo>
                  <a:lnTo>
                    <a:pt x="2999" y="1570"/>
                  </a:lnTo>
                  <a:lnTo>
                    <a:pt x="2937" y="1508"/>
                  </a:lnTo>
                  <a:lnTo>
                    <a:pt x="2816" y="1387"/>
                  </a:lnTo>
                  <a:lnTo>
                    <a:pt x="2697" y="1271"/>
                  </a:lnTo>
                  <a:lnTo>
                    <a:pt x="2581" y="1161"/>
                  </a:lnTo>
                  <a:lnTo>
                    <a:pt x="2470" y="1058"/>
                  </a:lnTo>
                  <a:lnTo>
                    <a:pt x="2361" y="959"/>
                  </a:lnTo>
                  <a:lnTo>
                    <a:pt x="2255" y="867"/>
                  </a:lnTo>
                  <a:lnTo>
                    <a:pt x="2151" y="780"/>
                  </a:lnTo>
                  <a:lnTo>
                    <a:pt x="2050" y="699"/>
                  </a:lnTo>
                  <a:lnTo>
                    <a:pt x="1951" y="624"/>
                  </a:lnTo>
                  <a:lnTo>
                    <a:pt x="1854" y="552"/>
                  </a:lnTo>
                  <a:lnTo>
                    <a:pt x="1759" y="486"/>
                  </a:lnTo>
                  <a:lnTo>
                    <a:pt x="1668" y="427"/>
                  </a:lnTo>
                  <a:lnTo>
                    <a:pt x="1576" y="370"/>
                  </a:lnTo>
                  <a:lnTo>
                    <a:pt x="1487" y="318"/>
                  </a:lnTo>
                  <a:lnTo>
                    <a:pt x="1400" y="270"/>
                  </a:lnTo>
                  <a:lnTo>
                    <a:pt x="1314" y="228"/>
                  </a:lnTo>
                  <a:lnTo>
                    <a:pt x="1229" y="189"/>
                  </a:lnTo>
                  <a:lnTo>
                    <a:pt x="1144" y="154"/>
                  </a:lnTo>
                  <a:lnTo>
                    <a:pt x="1061" y="123"/>
                  </a:lnTo>
                  <a:lnTo>
                    <a:pt x="979" y="96"/>
                  </a:lnTo>
                  <a:lnTo>
                    <a:pt x="897" y="73"/>
                  </a:lnTo>
                  <a:lnTo>
                    <a:pt x="817" y="54"/>
                  </a:lnTo>
                  <a:lnTo>
                    <a:pt x="736" y="36"/>
                  </a:lnTo>
                  <a:lnTo>
                    <a:pt x="656" y="23"/>
                  </a:lnTo>
                  <a:lnTo>
                    <a:pt x="575" y="13"/>
                  </a:lnTo>
                  <a:lnTo>
                    <a:pt x="495" y="7"/>
                  </a:lnTo>
                  <a:lnTo>
                    <a:pt x="413" y="2"/>
                  </a:lnTo>
                  <a:lnTo>
                    <a:pt x="332" y="0"/>
                  </a:lnTo>
                  <a:lnTo>
                    <a:pt x="250" y="2"/>
                  </a:lnTo>
                  <a:lnTo>
                    <a:pt x="168" y="5"/>
                  </a:lnTo>
                  <a:lnTo>
                    <a:pt x="85" y="10"/>
                  </a:lnTo>
                  <a:lnTo>
                    <a:pt x="0" y="18"/>
                  </a:lnTo>
                </a:path>
              </a:pathLst>
            </a:custGeom>
            <a:noFill/>
            <a:ln w="9525">
              <a:solidFill>
                <a:srgbClr val="FFFFFF">
                  <a:alpha val="50195"/>
                </a:srgbClr>
              </a:solidFill>
              <a:round/>
              <a:headEnd/>
              <a:tailEnd/>
            </a:ln>
          </p:spPr>
          <p:txBody>
            <a:bodyPr lIns="98668" tIns="49336" rIns="98668" bIns="49336"/>
            <a:lstStyle/>
            <a:p>
              <a:pPr defTabSz="981527">
                <a:spcBef>
                  <a:spcPct val="50000"/>
                </a:spcBef>
              </a:pPr>
              <a:endParaRPr lang="ko-KR" altLang="en-US" sz="1000" b="1" dirty="0"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55" name="Freeform 19"/>
            <p:cNvSpPr>
              <a:spLocks/>
            </p:cNvSpPr>
            <p:nvPr userDrawn="1"/>
          </p:nvSpPr>
          <p:spPr bwMode="auto">
            <a:xfrm>
              <a:off x="434" y="870"/>
              <a:ext cx="5259" cy="1056"/>
            </a:xfrm>
            <a:custGeom>
              <a:avLst/>
              <a:gdLst>
                <a:gd name="T0" fmla="*/ 5259 w 5259"/>
                <a:gd name="T1" fmla="*/ 1687 h 2112"/>
                <a:gd name="T2" fmla="*/ 5214 w 5259"/>
                <a:gd name="T3" fmla="*/ 1731 h 2112"/>
                <a:gd name="T4" fmla="*/ 5160 w 5259"/>
                <a:gd name="T5" fmla="*/ 1779 h 2112"/>
                <a:gd name="T6" fmla="*/ 5087 w 5259"/>
                <a:gd name="T7" fmla="*/ 1837 h 2112"/>
                <a:gd name="T8" fmla="*/ 4994 w 5259"/>
                <a:gd name="T9" fmla="*/ 1900 h 2112"/>
                <a:gd name="T10" fmla="*/ 4883 w 5259"/>
                <a:gd name="T11" fmla="*/ 1963 h 2112"/>
                <a:gd name="T12" fmla="*/ 4755 w 5259"/>
                <a:gd name="T13" fmla="*/ 2020 h 2112"/>
                <a:gd name="T14" fmla="*/ 4684 w 5259"/>
                <a:gd name="T15" fmla="*/ 2045 h 2112"/>
                <a:gd name="T16" fmla="*/ 4611 w 5259"/>
                <a:gd name="T17" fmla="*/ 2068 h 2112"/>
                <a:gd name="T18" fmla="*/ 4531 w 5259"/>
                <a:gd name="T19" fmla="*/ 2086 h 2112"/>
                <a:gd name="T20" fmla="*/ 4449 w 5259"/>
                <a:gd name="T21" fmla="*/ 2100 h 2112"/>
                <a:gd name="T22" fmla="*/ 4363 w 5259"/>
                <a:gd name="T23" fmla="*/ 2108 h 2112"/>
                <a:gd name="T24" fmla="*/ 4275 w 5259"/>
                <a:gd name="T25" fmla="*/ 2112 h 2112"/>
                <a:gd name="T26" fmla="*/ 4181 w 5259"/>
                <a:gd name="T27" fmla="*/ 2107 h 2112"/>
                <a:gd name="T28" fmla="*/ 4084 w 5259"/>
                <a:gd name="T29" fmla="*/ 2097 h 2112"/>
                <a:gd name="T30" fmla="*/ 3984 w 5259"/>
                <a:gd name="T31" fmla="*/ 2079 h 2112"/>
                <a:gd name="T32" fmla="*/ 3882 w 5259"/>
                <a:gd name="T33" fmla="*/ 2052 h 2112"/>
                <a:gd name="T34" fmla="*/ 3776 w 5259"/>
                <a:gd name="T35" fmla="*/ 2016 h 2112"/>
                <a:gd name="T36" fmla="*/ 3668 w 5259"/>
                <a:gd name="T37" fmla="*/ 1971 h 2112"/>
                <a:gd name="T38" fmla="*/ 3555 w 5259"/>
                <a:gd name="T39" fmla="*/ 1916 h 2112"/>
                <a:gd name="T40" fmla="*/ 3441 w 5259"/>
                <a:gd name="T41" fmla="*/ 1850 h 2112"/>
                <a:gd name="T42" fmla="*/ 3325 w 5259"/>
                <a:gd name="T43" fmla="*/ 1773 h 2112"/>
                <a:gd name="T44" fmla="*/ 3205 w 5259"/>
                <a:gd name="T45" fmla="*/ 1682 h 2112"/>
                <a:gd name="T46" fmla="*/ 3083 w 5259"/>
                <a:gd name="T47" fmla="*/ 1579 h 2112"/>
                <a:gd name="T48" fmla="*/ 2958 w 5259"/>
                <a:gd name="T49" fmla="*/ 1463 h 2112"/>
                <a:gd name="T50" fmla="*/ 2835 w 5259"/>
                <a:gd name="T51" fmla="*/ 1343 h 2112"/>
                <a:gd name="T52" fmla="*/ 2599 w 5259"/>
                <a:gd name="T53" fmla="*/ 1122 h 2112"/>
                <a:gd name="T54" fmla="*/ 2374 w 5259"/>
                <a:gd name="T55" fmla="*/ 923 h 2112"/>
                <a:gd name="T56" fmla="*/ 2161 w 5259"/>
                <a:gd name="T57" fmla="*/ 747 h 2112"/>
                <a:gd name="T58" fmla="*/ 1960 w 5259"/>
                <a:gd name="T59" fmla="*/ 594 h 2112"/>
                <a:gd name="T60" fmla="*/ 1767 w 5259"/>
                <a:gd name="T61" fmla="*/ 460 h 2112"/>
                <a:gd name="T62" fmla="*/ 1581 w 5259"/>
                <a:gd name="T63" fmla="*/ 347 h 2112"/>
                <a:gd name="T64" fmla="*/ 1403 w 5259"/>
                <a:gd name="T65" fmla="*/ 250 h 2112"/>
                <a:gd name="T66" fmla="*/ 1231 w 5259"/>
                <a:gd name="T67" fmla="*/ 171 h 2112"/>
                <a:gd name="T68" fmla="*/ 1063 w 5259"/>
                <a:gd name="T69" fmla="*/ 109 h 2112"/>
                <a:gd name="T70" fmla="*/ 898 w 5259"/>
                <a:gd name="T71" fmla="*/ 63 h 2112"/>
                <a:gd name="T72" fmla="*/ 735 w 5259"/>
                <a:gd name="T73" fmla="*/ 29 h 2112"/>
                <a:gd name="T74" fmla="*/ 574 w 5259"/>
                <a:gd name="T75" fmla="*/ 8 h 2112"/>
                <a:gd name="T76" fmla="*/ 412 w 5259"/>
                <a:gd name="T77" fmla="*/ 0 h 2112"/>
                <a:gd name="T78" fmla="*/ 249 w 5259"/>
                <a:gd name="T79" fmla="*/ 3 h 2112"/>
                <a:gd name="T80" fmla="*/ 84 w 5259"/>
                <a:gd name="T81" fmla="*/ 16 h 2112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5259"/>
                <a:gd name="T124" fmla="*/ 0 h 2112"/>
                <a:gd name="T125" fmla="*/ 5259 w 5259"/>
                <a:gd name="T126" fmla="*/ 2112 h 2112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5259" h="2112">
                  <a:moveTo>
                    <a:pt x="5259" y="1687"/>
                  </a:moveTo>
                  <a:lnTo>
                    <a:pt x="5259" y="1687"/>
                  </a:lnTo>
                  <a:lnTo>
                    <a:pt x="5248" y="1698"/>
                  </a:lnTo>
                  <a:lnTo>
                    <a:pt x="5214" y="1731"/>
                  </a:lnTo>
                  <a:lnTo>
                    <a:pt x="5189" y="1753"/>
                  </a:lnTo>
                  <a:lnTo>
                    <a:pt x="5160" y="1779"/>
                  </a:lnTo>
                  <a:lnTo>
                    <a:pt x="5127" y="1806"/>
                  </a:lnTo>
                  <a:lnTo>
                    <a:pt x="5087" y="1837"/>
                  </a:lnTo>
                  <a:lnTo>
                    <a:pt x="5044" y="1868"/>
                  </a:lnTo>
                  <a:lnTo>
                    <a:pt x="4994" y="1900"/>
                  </a:lnTo>
                  <a:lnTo>
                    <a:pt x="4941" y="1931"/>
                  </a:lnTo>
                  <a:lnTo>
                    <a:pt x="4883" y="1963"/>
                  </a:lnTo>
                  <a:lnTo>
                    <a:pt x="4822" y="1992"/>
                  </a:lnTo>
                  <a:lnTo>
                    <a:pt x="4755" y="2020"/>
                  </a:lnTo>
                  <a:lnTo>
                    <a:pt x="4720" y="2033"/>
                  </a:lnTo>
                  <a:lnTo>
                    <a:pt x="4684" y="2045"/>
                  </a:lnTo>
                  <a:lnTo>
                    <a:pt x="4648" y="2057"/>
                  </a:lnTo>
                  <a:lnTo>
                    <a:pt x="4611" y="2068"/>
                  </a:lnTo>
                  <a:lnTo>
                    <a:pt x="4572" y="2078"/>
                  </a:lnTo>
                  <a:lnTo>
                    <a:pt x="4531" y="2086"/>
                  </a:lnTo>
                  <a:lnTo>
                    <a:pt x="4491" y="2094"/>
                  </a:lnTo>
                  <a:lnTo>
                    <a:pt x="4449" y="2100"/>
                  </a:lnTo>
                  <a:lnTo>
                    <a:pt x="4406" y="2105"/>
                  </a:lnTo>
                  <a:lnTo>
                    <a:pt x="4363" y="2108"/>
                  </a:lnTo>
                  <a:lnTo>
                    <a:pt x="4319" y="2110"/>
                  </a:lnTo>
                  <a:lnTo>
                    <a:pt x="4275" y="2112"/>
                  </a:lnTo>
                  <a:lnTo>
                    <a:pt x="4227" y="2110"/>
                  </a:lnTo>
                  <a:lnTo>
                    <a:pt x="4181" y="2107"/>
                  </a:lnTo>
                  <a:lnTo>
                    <a:pt x="4133" y="2104"/>
                  </a:lnTo>
                  <a:lnTo>
                    <a:pt x="4084" y="2097"/>
                  </a:lnTo>
                  <a:lnTo>
                    <a:pt x="4036" y="2089"/>
                  </a:lnTo>
                  <a:lnTo>
                    <a:pt x="3984" y="2079"/>
                  </a:lnTo>
                  <a:lnTo>
                    <a:pt x="3934" y="2066"/>
                  </a:lnTo>
                  <a:lnTo>
                    <a:pt x="3882" y="2052"/>
                  </a:lnTo>
                  <a:lnTo>
                    <a:pt x="3829" y="2036"/>
                  </a:lnTo>
                  <a:lnTo>
                    <a:pt x="3776" y="2016"/>
                  </a:lnTo>
                  <a:lnTo>
                    <a:pt x="3722" y="1995"/>
                  </a:lnTo>
                  <a:lnTo>
                    <a:pt x="3668" y="1971"/>
                  </a:lnTo>
                  <a:lnTo>
                    <a:pt x="3612" y="1945"/>
                  </a:lnTo>
                  <a:lnTo>
                    <a:pt x="3555" y="1916"/>
                  </a:lnTo>
                  <a:lnTo>
                    <a:pt x="3498" y="1884"/>
                  </a:lnTo>
                  <a:lnTo>
                    <a:pt x="3441" y="1850"/>
                  </a:lnTo>
                  <a:lnTo>
                    <a:pt x="3383" y="1813"/>
                  </a:lnTo>
                  <a:lnTo>
                    <a:pt x="3325" y="1773"/>
                  </a:lnTo>
                  <a:lnTo>
                    <a:pt x="3265" y="1729"/>
                  </a:lnTo>
                  <a:lnTo>
                    <a:pt x="3205" y="1682"/>
                  </a:lnTo>
                  <a:lnTo>
                    <a:pt x="3144" y="1632"/>
                  </a:lnTo>
                  <a:lnTo>
                    <a:pt x="3083" y="1579"/>
                  </a:lnTo>
                  <a:lnTo>
                    <a:pt x="3021" y="1522"/>
                  </a:lnTo>
                  <a:lnTo>
                    <a:pt x="2958" y="1463"/>
                  </a:lnTo>
                  <a:lnTo>
                    <a:pt x="2835" y="1343"/>
                  </a:lnTo>
                  <a:lnTo>
                    <a:pt x="2715" y="1228"/>
                  </a:lnTo>
                  <a:lnTo>
                    <a:pt x="2599" y="1122"/>
                  </a:lnTo>
                  <a:lnTo>
                    <a:pt x="2485" y="1020"/>
                  </a:lnTo>
                  <a:lnTo>
                    <a:pt x="2374" y="923"/>
                  </a:lnTo>
                  <a:lnTo>
                    <a:pt x="2267" y="833"/>
                  </a:lnTo>
                  <a:lnTo>
                    <a:pt x="2161" y="747"/>
                  </a:lnTo>
                  <a:lnTo>
                    <a:pt x="2060" y="668"/>
                  </a:lnTo>
                  <a:lnTo>
                    <a:pt x="1960" y="594"/>
                  </a:lnTo>
                  <a:lnTo>
                    <a:pt x="1861" y="524"/>
                  </a:lnTo>
                  <a:lnTo>
                    <a:pt x="1767" y="460"/>
                  </a:lnTo>
                  <a:lnTo>
                    <a:pt x="1673" y="400"/>
                  </a:lnTo>
                  <a:lnTo>
                    <a:pt x="1581" y="347"/>
                  </a:lnTo>
                  <a:lnTo>
                    <a:pt x="1492" y="297"/>
                  </a:lnTo>
                  <a:lnTo>
                    <a:pt x="1403" y="250"/>
                  </a:lnTo>
                  <a:lnTo>
                    <a:pt x="1316" y="210"/>
                  </a:lnTo>
                  <a:lnTo>
                    <a:pt x="1231" y="171"/>
                  </a:lnTo>
                  <a:lnTo>
                    <a:pt x="1146" y="138"/>
                  </a:lnTo>
                  <a:lnTo>
                    <a:pt x="1063" y="109"/>
                  </a:lnTo>
                  <a:lnTo>
                    <a:pt x="980" y="84"/>
                  </a:lnTo>
                  <a:lnTo>
                    <a:pt x="898" y="63"/>
                  </a:lnTo>
                  <a:lnTo>
                    <a:pt x="816" y="43"/>
                  </a:lnTo>
                  <a:lnTo>
                    <a:pt x="735" y="29"/>
                  </a:lnTo>
                  <a:lnTo>
                    <a:pt x="655" y="17"/>
                  </a:lnTo>
                  <a:lnTo>
                    <a:pt x="574" y="8"/>
                  </a:lnTo>
                  <a:lnTo>
                    <a:pt x="494" y="3"/>
                  </a:lnTo>
                  <a:lnTo>
                    <a:pt x="412" y="0"/>
                  </a:lnTo>
                  <a:lnTo>
                    <a:pt x="331" y="0"/>
                  </a:lnTo>
                  <a:lnTo>
                    <a:pt x="249" y="3"/>
                  </a:lnTo>
                  <a:lnTo>
                    <a:pt x="168" y="8"/>
                  </a:lnTo>
                  <a:lnTo>
                    <a:pt x="84" y="16"/>
                  </a:lnTo>
                  <a:lnTo>
                    <a:pt x="0" y="25"/>
                  </a:lnTo>
                </a:path>
              </a:pathLst>
            </a:custGeom>
            <a:noFill/>
            <a:ln w="9525">
              <a:solidFill>
                <a:srgbClr val="FFFFFF">
                  <a:alpha val="50195"/>
                </a:srgbClr>
              </a:solidFill>
              <a:round/>
              <a:headEnd/>
              <a:tailEnd/>
            </a:ln>
          </p:spPr>
          <p:txBody>
            <a:bodyPr lIns="98668" tIns="49336" rIns="98668" bIns="49336"/>
            <a:lstStyle/>
            <a:p>
              <a:pPr defTabSz="981527">
                <a:spcBef>
                  <a:spcPct val="50000"/>
                </a:spcBef>
              </a:pPr>
              <a:endParaRPr lang="ko-KR" altLang="en-US" sz="1000" b="1" dirty="0"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56" name="Freeform 20"/>
            <p:cNvSpPr>
              <a:spLocks/>
            </p:cNvSpPr>
            <p:nvPr userDrawn="1"/>
          </p:nvSpPr>
          <p:spPr bwMode="auto">
            <a:xfrm>
              <a:off x="450" y="890"/>
              <a:ext cx="5283" cy="1021"/>
            </a:xfrm>
            <a:custGeom>
              <a:avLst/>
              <a:gdLst>
                <a:gd name="T0" fmla="*/ 5283 w 5283"/>
                <a:gd name="T1" fmla="*/ 1597 h 2043"/>
                <a:gd name="T2" fmla="*/ 5240 w 5283"/>
                <a:gd name="T3" fmla="*/ 1642 h 2043"/>
                <a:gd name="T4" fmla="*/ 5187 w 5283"/>
                <a:gd name="T5" fmla="*/ 1691 h 2043"/>
                <a:gd name="T6" fmla="*/ 5114 w 5283"/>
                <a:gd name="T7" fmla="*/ 1750 h 2043"/>
                <a:gd name="T8" fmla="*/ 5022 w 5283"/>
                <a:gd name="T9" fmla="*/ 1817 h 2043"/>
                <a:gd name="T10" fmla="*/ 4912 w 5283"/>
                <a:gd name="T11" fmla="*/ 1881 h 2043"/>
                <a:gd name="T12" fmla="*/ 4818 w 5283"/>
                <a:gd name="T13" fmla="*/ 1928 h 2043"/>
                <a:gd name="T14" fmla="*/ 4750 w 5283"/>
                <a:gd name="T15" fmla="*/ 1955 h 2043"/>
                <a:gd name="T16" fmla="*/ 4678 w 5283"/>
                <a:gd name="T17" fmla="*/ 1981 h 2043"/>
                <a:gd name="T18" fmla="*/ 4601 w 5283"/>
                <a:gd name="T19" fmla="*/ 2002 h 2043"/>
                <a:gd name="T20" fmla="*/ 4522 w 5283"/>
                <a:gd name="T21" fmla="*/ 2020 h 2043"/>
                <a:gd name="T22" fmla="*/ 4438 w 5283"/>
                <a:gd name="T23" fmla="*/ 2033 h 2043"/>
                <a:gd name="T24" fmla="*/ 4350 w 5283"/>
                <a:gd name="T25" fmla="*/ 2041 h 2043"/>
                <a:gd name="T26" fmla="*/ 4259 w 5283"/>
                <a:gd name="T27" fmla="*/ 2043 h 2043"/>
                <a:gd name="T28" fmla="*/ 4164 w 5283"/>
                <a:gd name="T29" fmla="*/ 2038 h 2043"/>
                <a:gd name="T30" fmla="*/ 4066 w 5283"/>
                <a:gd name="T31" fmla="*/ 2025 h 2043"/>
                <a:gd name="T32" fmla="*/ 3964 w 5283"/>
                <a:gd name="T33" fmla="*/ 2005 h 2043"/>
                <a:gd name="T34" fmla="*/ 3860 w 5283"/>
                <a:gd name="T35" fmla="*/ 1976 h 2043"/>
                <a:gd name="T36" fmla="*/ 3752 w 5283"/>
                <a:gd name="T37" fmla="*/ 1938 h 2043"/>
                <a:gd name="T38" fmla="*/ 3641 w 5283"/>
                <a:gd name="T39" fmla="*/ 1889 h 2043"/>
                <a:gd name="T40" fmla="*/ 3527 w 5283"/>
                <a:gd name="T41" fmla="*/ 1831 h 2043"/>
                <a:gd name="T42" fmla="*/ 3410 w 5283"/>
                <a:gd name="T43" fmla="*/ 1760 h 2043"/>
                <a:gd name="T44" fmla="*/ 3291 w 5283"/>
                <a:gd name="T45" fmla="*/ 1679 h 2043"/>
                <a:gd name="T46" fmla="*/ 3169 w 5283"/>
                <a:gd name="T47" fmla="*/ 1584 h 2043"/>
                <a:gd name="T48" fmla="*/ 3044 w 5283"/>
                <a:gd name="T49" fmla="*/ 1477 h 2043"/>
                <a:gd name="T50" fmla="*/ 2980 w 5283"/>
                <a:gd name="T51" fmla="*/ 1418 h 2043"/>
                <a:gd name="T52" fmla="*/ 2734 w 5283"/>
                <a:gd name="T53" fmla="*/ 1188 h 2043"/>
                <a:gd name="T54" fmla="*/ 2499 w 5283"/>
                <a:gd name="T55" fmla="*/ 982 h 2043"/>
                <a:gd name="T56" fmla="*/ 2279 w 5283"/>
                <a:gd name="T57" fmla="*/ 799 h 2043"/>
                <a:gd name="T58" fmla="*/ 2069 w 5283"/>
                <a:gd name="T59" fmla="*/ 638 h 2043"/>
                <a:gd name="T60" fmla="*/ 1869 w 5283"/>
                <a:gd name="T61" fmla="*/ 497 h 2043"/>
                <a:gd name="T62" fmla="*/ 1679 w 5283"/>
                <a:gd name="T63" fmla="*/ 378 h 2043"/>
                <a:gd name="T64" fmla="*/ 1496 w 5283"/>
                <a:gd name="T65" fmla="*/ 276 h 2043"/>
                <a:gd name="T66" fmla="*/ 1319 w 5283"/>
                <a:gd name="T67" fmla="*/ 192 h 2043"/>
                <a:gd name="T68" fmla="*/ 1148 w 5283"/>
                <a:gd name="T69" fmla="*/ 124 h 2043"/>
                <a:gd name="T70" fmla="*/ 980 w 5283"/>
                <a:gd name="T71" fmla="*/ 73 h 2043"/>
                <a:gd name="T72" fmla="*/ 817 w 5283"/>
                <a:gd name="T73" fmla="*/ 36 h 2043"/>
                <a:gd name="T74" fmla="*/ 654 w 5283"/>
                <a:gd name="T75" fmla="*/ 11 h 2043"/>
                <a:gd name="T76" fmla="*/ 493 w 5283"/>
                <a:gd name="T77" fmla="*/ 2 h 2043"/>
                <a:gd name="T78" fmla="*/ 331 w 5283"/>
                <a:gd name="T79" fmla="*/ 2 h 2043"/>
                <a:gd name="T80" fmla="*/ 167 w 5283"/>
                <a:gd name="T81" fmla="*/ 13 h 2043"/>
                <a:gd name="T82" fmla="*/ 0 w 5283"/>
                <a:gd name="T83" fmla="*/ 34 h 2043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5283"/>
                <a:gd name="T127" fmla="*/ 0 h 2043"/>
                <a:gd name="T128" fmla="*/ 5283 w 5283"/>
                <a:gd name="T129" fmla="*/ 2043 h 2043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5283" h="2043">
                  <a:moveTo>
                    <a:pt x="5283" y="1597"/>
                  </a:moveTo>
                  <a:lnTo>
                    <a:pt x="5283" y="1597"/>
                  </a:lnTo>
                  <a:lnTo>
                    <a:pt x="5272" y="1608"/>
                  </a:lnTo>
                  <a:lnTo>
                    <a:pt x="5240" y="1642"/>
                  </a:lnTo>
                  <a:lnTo>
                    <a:pt x="5215" y="1665"/>
                  </a:lnTo>
                  <a:lnTo>
                    <a:pt x="5187" y="1691"/>
                  </a:lnTo>
                  <a:lnTo>
                    <a:pt x="5153" y="1720"/>
                  </a:lnTo>
                  <a:lnTo>
                    <a:pt x="5114" y="1750"/>
                  </a:lnTo>
                  <a:lnTo>
                    <a:pt x="5071" y="1783"/>
                  </a:lnTo>
                  <a:lnTo>
                    <a:pt x="5022" y="1817"/>
                  </a:lnTo>
                  <a:lnTo>
                    <a:pt x="4969" y="1849"/>
                  </a:lnTo>
                  <a:lnTo>
                    <a:pt x="4912" y="1881"/>
                  </a:lnTo>
                  <a:lnTo>
                    <a:pt x="4850" y="1912"/>
                  </a:lnTo>
                  <a:lnTo>
                    <a:pt x="4818" y="1928"/>
                  </a:lnTo>
                  <a:lnTo>
                    <a:pt x="4785" y="1942"/>
                  </a:lnTo>
                  <a:lnTo>
                    <a:pt x="4750" y="1955"/>
                  </a:lnTo>
                  <a:lnTo>
                    <a:pt x="4714" y="1968"/>
                  </a:lnTo>
                  <a:lnTo>
                    <a:pt x="4678" y="1981"/>
                  </a:lnTo>
                  <a:lnTo>
                    <a:pt x="4640" y="1993"/>
                  </a:lnTo>
                  <a:lnTo>
                    <a:pt x="4601" y="2002"/>
                  </a:lnTo>
                  <a:lnTo>
                    <a:pt x="4563" y="2012"/>
                  </a:lnTo>
                  <a:lnTo>
                    <a:pt x="4522" y="2020"/>
                  </a:lnTo>
                  <a:lnTo>
                    <a:pt x="4481" y="2028"/>
                  </a:lnTo>
                  <a:lnTo>
                    <a:pt x="4438" y="2033"/>
                  </a:lnTo>
                  <a:lnTo>
                    <a:pt x="4395" y="2038"/>
                  </a:lnTo>
                  <a:lnTo>
                    <a:pt x="4350" y="2041"/>
                  </a:lnTo>
                  <a:lnTo>
                    <a:pt x="4304" y="2043"/>
                  </a:lnTo>
                  <a:lnTo>
                    <a:pt x="4259" y="2043"/>
                  </a:lnTo>
                  <a:lnTo>
                    <a:pt x="4211" y="2041"/>
                  </a:lnTo>
                  <a:lnTo>
                    <a:pt x="4164" y="2038"/>
                  </a:lnTo>
                  <a:lnTo>
                    <a:pt x="4116" y="2033"/>
                  </a:lnTo>
                  <a:lnTo>
                    <a:pt x="4066" y="2025"/>
                  </a:lnTo>
                  <a:lnTo>
                    <a:pt x="4016" y="2017"/>
                  </a:lnTo>
                  <a:lnTo>
                    <a:pt x="3964" y="2005"/>
                  </a:lnTo>
                  <a:lnTo>
                    <a:pt x="3913" y="1991"/>
                  </a:lnTo>
                  <a:lnTo>
                    <a:pt x="3860" y="1976"/>
                  </a:lnTo>
                  <a:lnTo>
                    <a:pt x="3806" y="1959"/>
                  </a:lnTo>
                  <a:lnTo>
                    <a:pt x="3752" y="1938"/>
                  </a:lnTo>
                  <a:lnTo>
                    <a:pt x="3696" y="1915"/>
                  </a:lnTo>
                  <a:lnTo>
                    <a:pt x="3641" y="1889"/>
                  </a:lnTo>
                  <a:lnTo>
                    <a:pt x="3584" y="1862"/>
                  </a:lnTo>
                  <a:lnTo>
                    <a:pt x="3527" y="1831"/>
                  </a:lnTo>
                  <a:lnTo>
                    <a:pt x="3469" y="1797"/>
                  </a:lnTo>
                  <a:lnTo>
                    <a:pt x="3410" y="1760"/>
                  </a:lnTo>
                  <a:lnTo>
                    <a:pt x="3350" y="1721"/>
                  </a:lnTo>
                  <a:lnTo>
                    <a:pt x="3291" y="1679"/>
                  </a:lnTo>
                  <a:lnTo>
                    <a:pt x="3230" y="1634"/>
                  </a:lnTo>
                  <a:lnTo>
                    <a:pt x="3169" y="1584"/>
                  </a:lnTo>
                  <a:lnTo>
                    <a:pt x="3106" y="1532"/>
                  </a:lnTo>
                  <a:lnTo>
                    <a:pt x="3044" y="1477"/>
                  </a:lnTo>
                  <a:lnTo>
                    <a:pt x="2980" y="1418"/>
                  </a:lnTo>
                  <a:lnTo>
                    <a:pt x="2855" y="1300"/>
                  </a:lnTo>
                  <a:lnTo>
                    <a:pt x="2734" y="1188"/>
                  </a:lnTo>
                  <a:lnTo>
                    <a:pt x="2615" y="1082"/>
                  </a:lnTo>
                  <a:lnTo>
                    <a:pt x="2499" y="982"/>
                  </a:lnTo>
                  <a:lnTo>
                    <a:pt x="2388" y="888"/>
                  </a:lnTo>
                  <a:lnTo>
                    <a:pt x="2279" y="799"/>
                  </a:lnTo>
                  <a:lnTo>
                    <a:pt x="2173" y="715"/>
                  </a:lnTo>
                  <a:lnTo>
                    <a:pt x="2069" y="638"/>
                  </a:lnTo>
                  <a:lnTo>
                    <a:pt x="1968" y="565"/>
                  </a:lnTo>
                  <a:lnTo>
                    <a:pt x="1869" y="497"/>
                  </a:lnTo>
                  <a:lnTo>
                    <a:pt x="1773" y="434"/>
                  </a:lnTo>
                  <a:lnTo>
                    <a:pt x="1679" y="378"/>
                  </a:lnTo>
                  <a:lnTo>
                    <a:pt x="1586" y="325"/>
                  </a:lnTo>
                  <a:lnTo>
                    <a:pt x="1496" y="276"/>
                  </a:lnTo>
                  <a:lnTo>
                    <a:pt x="1407" y="231"/>
                  </a:lnTo>
                  <a:lnTo>
                    <a:pt x="1319" y="192"/>
                  </a:lnTo>
                  <a:lnTo>
                    <a:pt x="1233" y="155"/>
                  </a:lnTo>
                  <a:lnTo>
                    <a:pt x="1148" y="124"/>
                  </a:lnTo>
                  <a:lnTo>
                    <a:pt x="1064" y="97"/>
                  </a:lnTo>
                  <a:lnTo>
                    <a:pt x="980" y="73"/>
                  </a:lnTo>
                  <a:lnTo>
                    <a:pt x="899" y="52"/>
                  </a:lnTo>
                  <a:lnTo>
                    <a:pt x="817" y="36"/>
                  </a:lnTo>
                  <a:lnTo>
                    <a:pt x="736" y="23"/>
                  </a:lnTo>
                  <a:lnTo>
                    <a:pt x="654" y="11"/>
                  </a:lnTo>
                  <a:lnTo>
                    <a:pt x="574" y="5"/>
                  </a:lnTo>
                  <a:lnTo>
                    <a:pt x="493" y="2"/>
                  </a:lnTo>
                  <a:lnTo>
                    <a:pt x="413" y="0"/>
                  </a:lnTo>
                  <a:lnTo>
                    <a:pt x="331" y="2"/>
                  </a:lnTo>
                  <a:lnTo>
                    <a:pt x="250" y="6"/>
                  </a:lnTo>
                  <a:lnTo>
                    <a:pt x="167" y="13"/>
                  </a:lnTo>
                  <a:lnTo>
                    <a:pt x="85" y="23"/>
                  </a:lnTo>
                  <a:lnTo>
                    <a:pt x="0" y="34"/>
                  </a:lnTo>
                </a:path>
              </a:pathLst>
            </a:custGeom>
            <a:noFill/>
            <a:ln w="9525">
              <a:solidFill>
                <a:srgbClr val="FFFFFF">
                  <a:alpha val="50195"/>
                </a:srgbClr>
              </a:solidFill>
              <a:round/>
              <a:headEnd/>
              <a:tailEnd/>
            </a:ln>
          </p:spPr>
          <p:txBody>
            <a:bodyPr lIns="98668" tIns="49336" rIns="98668" bIns="49336"/>
            <a:lstStyle/>
            <a:p>
              <a:pPr defTabSz="981527">
                <a:spcBef>
                  <a:spcPct val="50000"/>
                </a:spcBef>
              </a:pPr>
              <a:endParaRPr lang="ko-KR" altLang="en-US" sz="1000" b="1" dirty="0"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57" name="Freeform 21"/>
            <p:cNvSpPr>
              <a:spLocks/>
            </p:cNvSpPr>
            <p:nvPr userDrawn="1"/>
          </p:nvSpPr>
          <p:spPr bwMode="auto">
            <a:xfrm>
              <a:off x="467" y="910"/>
              <a:ext cx="5306" cy="988"/>
            </a:xfrm>
            <a:custGeom>
              <a:avLst/>
              <a:gdLst>
                <a:gd name="T0" fmla="*/ 5306 w 5306"/>
                <a:gd name="T1" fmla="*/ 1505 h 1975"/>
                <a:gd name="T2" fmla="*/ 5263 w 5306"/>
                <a:gd name="T3" fmla="*/ 1552 h 1975"/>
                <a:gd name="T4" fmla="*/ 5211 w 5306"/>
                <a:gd name="T5" fmla="*/ 1602 h 1975"/>
                <a:gd name="T6" fmla="*/ 5138 w 5306"/>
                <a:gd name="T7" fmla="*/ 1663 h 1975"/>
                <a:gd name="T8" fmla="*/ 5048 w 5306"/>
                <a:gd name="T9" fmla="*/ 1731 h 1975"/>
                <a:gd name="T10" fmla="*/ 4939 w 5306"/>
                <a:gd name="T11" fmla="*/ 1799 h 1975"/>
                <a:gd name="T12" fmla="*/ 4845 w 5306"/>
                <a:gd name="T13" fmla="*/ 1848 h 1975"/>
                <a:gd name="T14" fmla="*/ 4779 w 5306"/>
                <a:gd name="T15" fmla="*/ 1877 h 1975"/>
                <a:gd name="T16" fmla="*/ 4707 w 5306"/>
                <a:gd name="T17" fmla="*/ 1904 h 1975"/>
                <a:gd name="T18" fmla="*/ 4630 w 5306"/>
                <a:gd name="T19" fmla="*/ 1928 h 1975"/>
                <a:gd name="T20" fmla="*/ 4551 w 5306"/>
                <a:gd name="T21" fmla="*/ 1948 h 1975"/>
                <a:gd name="T22" fmla="*/ 4468 w 5306"/>
                <a:gd name="T23" fmla="*/ 1962 h 1975"/>
                <a:gd name="T24" fmla="*/ 4380 w 5306"/>
                <a:gd name="T25" fmla="*/ 1972 h 1975"/>
                <a:gd name="T26" fmla="*/ 4289 w 5306"/>
                <a:gd name="T27" fmla="*/ 1975 h 1975"/>
                <a:gd name="T28" fmla="*/ 4194 w 5306"/>
                <a:gd name="T29" fmla="*/ 1972 h 1975"/>
                <a:gd name="T30" fmla="*/ 4096 w 5306"/>
                <a:gd name="T31" fmla="*/ 1961 h 1975"/>
                <a:gd name="T32" fmla="*/ 3993 w 5306"/>
                <a:gd name="T33" fmla="*/ 1943 h 1975"/>
                <a:gd name="T34" fmla="*/ 3889 w 5306"/>
                <a:gd name="T35" fmla="*/ 1915 h 1975"/>
                <a:gd name="T36" fmla="*/ 3779 w 5306"/>
                <a:gd name="T37" fmla="*/ 1880 h 1975"/>
                <a:gd name="T38" fmla="*/ 3668 w 5306"/>
                <a:gd name="T39" fmla="*/ 1833 h 1975"/>
                <a:gd name="T40" fmla="*/ 3553 w 5306"/>
                <a:gd name="T41" fmla="*/ 1777 h 1975"/>
                <a:gd name="T42" fmla="*/ 3436 w 5306"/>
                <a:gd name="T43" fmla="*/ 1709 h 1975"/>
                <a:gd name="T44" fmla="*/ 3315 w 5306"/>
                <a:gd name="T45" fmla="*/ 1630 h 1975"/>
                <a:gd name="T46" fmla="*/ 3192 w 5306"/>
                <a:gd name="T47" fmla="*/ 1536 h 1975"/>
                <a:gd name="T48" fmla="*/ 3066 w 5306"/>
                <a:gd name="T49" fmla="*/ 1431 h 1975"/>
                <a:gd name="T50" fmla="*/ 3000 w 5306"/>
                <a:gd name="T51" fmla="*/ 1373 h 1975"/>
                <a:gd name="T52" fmla="*/ 2750 w 5306"/>
                <a:gd name="T53" fmla="*/ 1147 h 1975"/>
                <a:gd name="T54" fmla="*/ 2514 w 5306"/>
                <a:gd name="T55" fmla="*/ 945 h 1975"/>
                <a:gd name="T56" fmla="*/ 2291 w 5306"/>
                <a:gd name="T57" fmla="*/ 766 h 1975"/>
                <a:gd name="T58" fmla="*/ 2078 w 5306"/>
                <a:gd name="T59" fmla="*/ 607 h 1975"/>
                <a:gd name="T60" fmla="*/ 1876 w 5306"/>
                <a:gd name="T61" fmla="*/ 470 h 1975"/>
                <a:gd name="T62" fmla="*/ 1684 w 5306"/>
                <a:gd name="T63" fmla="*/ 354 h 1975"/>
                <a:gd name="T64" fmla="*/ 1499 w 5306"/>
                <a:gd name="T65" fmla="*/ 255 h 1975"/>
                <a:gd name="T66" fmla="*/ 1322 w 5306"/>
                <a:gd name="T67" fmla="*/ 175 h 1975"/>
                <a:gd name="T68" fmla="*/ 1149 w 5306"/>
                <a:gd name="T69" fmla="*/ 110 h 1975"/>
                <a:gd name="T70" fmla="*/ 981 w 5306"/>
                <a:gd name="T71" fmla="*/ 62 h 1975"/>
                <a:gd name="T72" fmla="*/ 816 w 5306"/>
                <a:gd name="T73" fmla="*/ 28 h 1975"/>
                <a:gd name="T74" fmla="*/ 654 w 5306"/>
                <a:gd name="T75" fmla="*/ 7 h 1975"/>
                <a:gd name="T76" fmla="*/ 493 w 5306"/>
                <a:gd name="T77" fmla="*/ 0 h 1975"/>
                <a:gd name="T78" fmla="*/ 330 w 5306"/>
                <a:gd name="T79" fmla="*/ 4 h 1975"/>
                <a:gd name="T80" fmla="*/ 166 w 5306"/>
                <a:gd name="T81" fmla="*/ 18 h 1975"/>
                <a:gd name="T82" fmla="*/ 0 w 5306"/>
                <a:gd name="T83" fmla="*/ 42 h 1975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5306"/>
                <a:gd name="T127" fmla="*/ 0 h 1975"/>
                <a:gd name="T128" fmla="*/ 5306 w 5306"/>
                <a:gd name="T129" fmla="*/ 1975 h 1975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5306" h="1975">
                  <a:moveTo>
                    <a:pt x="5306" y="1505"/>
                  </a:moveTo>
                  <a:lnTo>
                    <a:pt x="5306" y="1505"/>
                  </a:lnTo>
                  <a:lnTo>
                    <a:pt x="5295" y="1518"/>
                  </a:lnTo>
                  <a:lnTo>
                    <a:pt x="5263" y="1552"/>
                  </a:lnTo>
                  <a:lnTo>
                    <a:pt x="5240" y="1576"/>
                  </a:lnTo>
                  <a:lnTo>
                    <a:pt x="5211" y="1602"/>
                  </a:lnTo>
                  <a:lnTo>
                    <a:pt x="5177" y="1633"/>
                  </a:lnTo>
                  <a:lnTo>
                    <a:pt x="5138" y="1663"/>
                  </a:lnTo>
                  <a:lnTo>
                    <a:pt x="5095" y="1697"/>
                  </a:lnTo>
                  <a:lnTo>
                    <a:pt x="5048" y="1731"/>
                  </a:lnTo>
                  <a:lnTo>
                    <a:pt x="4995" y="1765"/>
                  </a:lnTo>
                  <a:lnTo>
                    <a:pt x="4939" y="1799"/>
                  </a:lnTo>
                  <a:lnTo>
                    <a:pt x="4877" y="1831"/>
                  </a:lnTo>
                  <a:lnTo>
                    <a:pt x="4845" y="1848"/>
                  </a:lnTo>
                  <a:lnTo>
                    <a:pt x="4812" y="1862"/>
                  </a:lnTo>
                  <a:lnTo>
                    <a:pt x="4779" y="1877"/>
                  </a:lnTo>
                  <a:lnTo>
                    <a:pt x="4743" y="1891"/>
                  </a:lnTo>
                  <a:lnTo>
                    <a:pt x="4707" y="1904"/>
                  </a:lnTo>
                  <a:lnTo>
                    <a:pt x="4669" y="1917"/>
                  </a:lnTo>
                  <a:lnTo>
                    <a:pt x="4630" y="1928"/>
                  </a:lnTo>
                  <a:lnTo>
                    <a:pt x="4591" y="1938"/>
                  </a:lnTo>
                  <a:lnTo>
                    <a:pt x="4551" y="1948"/>
                  </a:lnTo>
                  <a:lnTo>
                    <a:pt x="4509" y="1956"/>
                  </a:lnTo>
                  <a:lnTo>
                    <a:pt x="4468" y="1962"/>
                  </a:lnTo>
                  <a:lnTo>
                    <a:pt x="4423" y="1967"/>
                  </a:lnTo>
                  <a:lnTo>
                    <a:pt x="4380" y="1972"/>
                  </a:lnTo>
                  <a:lnTo>
                    <a:pt x="4335" y="1974"/>
                  </a:lnTo>
                  <a:lnTo>
                    <a:pt x="4289" y="1975"/>
                  </a:lnTo>
                  <a:lnTo>
                    <a:pt x="4242" y="1974"/>
                  </a:lnTo>
                  <a:lnTo>
                    <a:pt x="4194" y="1972"/>
                  </a:lnTo>
                  <a:lnTo>
                    <a:pt x="4144" y="1967"/>
                  </a:lnTo>
                  <a:lnTo>
                    <a:pt x="4096" y="1961"/>
                  </a:lnTo>
                  <a:lnTo>
                    <a:pt x="4044" y="1953"/>
                  </a:lnTo>
                  <a:lnTo>
                    <a:pt x="3993" y="1943"/>
                  </a:lnTo>
                  <a:lnTo>
                    <a:pt x="3942" y="1930"/>
                  </a:lnTo>
                  <a:lnTo>
                    <a:pt x="3889" y="1915"/>
                  </a:lnTo>
                  <a:lnTo>
                    <a:pt x="3835" y="1899"/>
                  </a:lnTo>
                  <a:lnTo>
                    <a:pt x="3779" y="1880"/>
                  </a:lnTo>
                  <a:lnTo>
                    <a:pt x="3725" y="1857"/>
                  </a:lnTo>
                  <a:lnTo>
                    <a:pt x="3668" y="1833"/>
                  </a:lnTo>
                  <a:lnTo>
                    <a:pt x="3611" y="1806"/>
                  </a:lnTo>
                  <a:lnTo>
                    <a:pt x="3553" y="1777"/>
                  </a:lnTo>
                  <a:lnTo>
                    <a:pt x="3495" y="1744"/>
                  </a:lnTo>
                  <a:lnTo>
                    <a:pt x="3436" y="1709"/>
                  </a:lnTo>
                  <a:lnTo>
                    <a:pt x="3375" y="1670"/>
                  </a:lnTo>
                  <a:lnTo>
                    <a:pt x="3315" y="1630"/>
                  </a:lnTo>
                  <a:lnTo>
                    <a:pt x="3253" y="1584"/>
                  </a:lnTo>
                  <a:lnTo>
                    <a:pt x="3192" y="1536"/>
                  </a:lnTo>
                  <a:lnTo>
                    <a:pt x="3128" y="1486"/>
                  </a:lnTo>
                  <a:lnTo>
                    <a:pt x="3066" y="1431"/>
                  </a:lnTo>
                  <a:lnTo>
                    <a:pt x="3000" y="1373"/>
                  </a:lnTo>
                  <a:lnTo>
                    <a:pt x="2874" y="1257"/>
                  </a:lnTo>
                  <a:lnTo>
                    <a:pt x="2750" y="1147"/>
                  </a:lnTo>
                  <a:lnTo>
                    <a:pt x="2631" y="1043"/>
                  </a:lnTo>
                  <a:lnTo>
                    <a:pt x="2514" y="945"/>
                  </a:lnTo>
                  <a:lnTo>
                    <a:pt x="2400" y="853"/>
                  </a:lnTo>
                  <a:lnTo>
                    <a:pt x="2291" y="766"/>
                  </a:lnTo>
                  <a:lnTo>
                    <a:pt x="2182" y="683"/>
                  </a:lnTo>
                  <a:lnTo>
                    <a:pt x="2078" y="607"/>
                  </a:lnTo>
                  <a:lnTo>
                    <a:pt x="1976" y="536"/>
                  </a:lnTo>
                  <a:lnTo>
                    <a:pt x="1876" y="470"/>
                  </a:lnTo>
                  <a:lnTo>
                    <a:pt x="1778" y="410"/>
                  </a:lnTo>
                  <a:lnTo>
                    <a:pt x="1684" y="354"/>
                  </a:lnTo>
                  <a:lnTo>
                    <a:pt x="1591" y="302"/>
                  </a:lnTo>
                  <a:lnTo>
                    <a:pt x="1499" y="255"/>
                  </a:lnTo>
                  <a:lnTo>
                    <a:pt x="1409" y="212"/>
                  </a:lnTo>
                  <a:lnTo>
                    <a:pt x="1322" y="175"/>
                  </a:lnTo>
                  <a:lnTo>
                    <a:pt x="1234" y="141"/>
                  </a:lnTo>
                  <a:lnTo>
                    <a:pt x="1149" y="110"/>
                  </a:lnTo>
                  <a:lnTo>
                    <a:pt x="1065" y="84"/>
                  </a:lnTo>
                  <a:lnTo>
                    <a:pt x="981" y="62"/>
                  </a:lnTo>
                  <a:lnTo>
                    <a:pt x="898" y="42"/>
                  </a:lnTo>
                  <a:lnTo>
                    <a:pt x="816" y="28"/>
                  </a:lnTo>
                  <a:lnTo>
                    <a:pt x="736" y="17"/>
                  </a:lnTo>
                  <a:lnTo>
                    <a:pt x="654" y="7"/>
                  </a:lnTo>
                  <a:lnTo>
                    <a:pt x="573" y="2"/>
                  </a:lnTo>
                  <a:lnTo>
                    <a:pt x="493" y="0"/>
                  </a:lnTo>
                  <a:lnTo>
                    <a:pt x="412" y="0"/>
                  </a:lnTo>
                  <a:lnTo>
                    <a:pt x="330" y="4"/>
                  </a:lnTo>
                  <a:lnTo>
                    <a:pt x="248" y="10"/>
                  </a:lnTo>
                  <a:lnTo>
                    <a:pt x="166" y="18"/>
                  </a:lnTo>
                  <a:lnTo>
                    <a:pt x="85" y="29"/>
                  </a:lnTo>
                  <a:lnTo>
                    <a:pt x="0" y="42"/>
                  </a:lnTo>
                </a:path>
              </a:pathLst>
            </a:custGeom>
            <a:noFill/>
            <a:ln w="9525">
              <a:solidFill>
                <a:srgbClr val="FFFFFF">
                  <a:alpha val="50195"/>
                </a:srgbClr>
              </a:solidFill>
              <a:round/>
              <a:headEnd/>
              <a:tailEnd/>
            </a:ln>
          </p:spPr>
          <p:txBody>
            <a:bodyPr lIns="98668" tIns="49336" rIns="98668" bIns="49336"/>
            <a:lstStyle/>
            <a:p>
              <a:pPr defTabSz="981527">
                <a:spcBef>
                  <a:spcPct val="50000"/>
                </a:spcBef>
              </a:pPr>
              <a:endParaRPr lang="ko-KR" altLang="en-US" sz="1000" b="1" dirty="0"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58" name="Freeform 22"/>
            <p:cNvSpPr>
              <a:spLocks/>
            </p:cNvSpPr>
            <p:nvPr userDrawn="1"/>
          </p:nvSpPr>
          <p:spPr bwMode="auto">
            <a:xfrm>
              <a:off x="485" y="930"/>
              <a:ext cx="5327" cy="953"/>
            </a:xfrm>
            <a:custGeom>
              <a:avLst/>
              <a:gdLst>
                <a:gd name="T0" fmla="*/ 5327 w 5327"/>
                <a:gd name="T1" fmla="*/ 1416 h 1907"/>
                <a:gd name="T2" fmla="*/ 5284 w 5327"/>
                <a:gd name="T3" fmla="*/ 1463 h 1907"/>
                <a:gd name="T4" fmla="*/ 5233 w 5327"/>
                <a:gd name="T5" fmla="*/ 1515 h 1907"/>
                <a:gd name="T6" fmla="*/ 5162 w 5327"/>
                <a:gd name="T7" fmla="*/ 1578 h 1907"/>
                <a:gd name="T8" fmla="*/ 5073 w 5327"/>
                <a:gd name="T9" fmla="*/ 1647 h 1907"/>
                <a:gd name="T10" fmla="*/ 4965 w 5327"/>
                <a:gd name="T11" fmla="*/ 1718 h 1907"/>
                <a:gd name="T12" fmla="*/ 4872 w 5327"/>
                <a:gd name="T13" fmla="*/ 1768 h 1907"/>
                <a:gd name="T14" fmla="*/ 4805 w 5327"/>
                <a:gd name="T15" fmla="*/ 1799 h 1907"/>
                <a:gd name="T16" fmla="*/ 4733 w 5327"/>
                <a:gd name="T17" fmla="*/ 1828 h 1907"/>
                <a:gd name="T18" fmla="*/ 4658 w 5327"/>
                <a:gd name="T19" fmla="*/ 1854 h 1907"/>
                <a:gd name="T20" fmla="*/ 4579 w 5327"/>
                <a:gd name="T21" fmla="*/ 1875 h 1907"/>
                <a:gd name="T22" fmla="*/ 4496 w 5327"/>
                <a:gd name="T23" fmla="*/ 1891 h 1907"/>
                <a:gd name="T24" fmla="*/ 4408 w 5327"/>
                <a:gd name="T25" fmla="*/ 1902 h 1907"/>
                <a:gd name="T26" fmla="*/ 4317 w 5327"/>
                <a:gd name="T27" fmla="*/ 1907 h 1907"/>
                <a:gd name="T28" fmla="*/ 4222 w 5327"/>
                <a:gd name="T29" fmla="*/ 1907 h 1907"/>
                <a:gd name="T30" fmla="*/ 4124 w 5327"/>
                <a:gd name="T31" fmla="*/ 1897 h 1907"/>
                <a:gd name="T32" fmla="*/ 4021 w 5327"/>
                <a:gd name="T33" fmla="*/ 1881 h 1907"/>
                <a:gd name="T34" fmla="*/ 3915 w 5327"/>
                <a:gd name="T35" fmla="*/ 1857 h 1907"/>
                <a:gd name="T36" fmla="*/ 3807 w 5327"/>
                <a:gd name="T37" fmla="*/ 1821 h 1907"/>
                <a:gd name="T38" fmla="*/ 3695 w 5327"/>
                <a:gd name="T39" fmla="*/ 1778 h 1907"/>
                <a:gd name="T40" fmla="*/ 3579 w 5327"/>
                <a:gd name="T41" fmla="*/ 1723 h 1907"/>
                <a:gd name="T42" fmla="*/ 3460 w 5327"/>
                <a:gd name="T43" fmla="*/ 1657 h 1907"/>
                <a:gd name="T44" fmla="*/ 3338 w 5327"/>
                <a:gd name="T45" fmla="*/ 1579 h 1907"/>
                <a:gd name="T46" fmla="*/ 3213 w 5327"/>
                <a:gd name="T47" fmla="*/ 1489 h 1907"/>
                <a:gd name="T48" fmla="*/ 3085 w 5327"/>
                <a:gd name="T49" fmla="*/ 1386 h 1907"/>
                <a:gd name="T50" fmla="*/ 3020 w 5327"/>
                <a:gd name="T51" fmla="*/ 1329 h 1907"/>
                <a:gd name="T52" fmla="*/ 2766 w 5327"/>
                <a:gd name="T53" fmla="*/ 1108 h 1907"/>
                <a:gd name="T54" fmla="*/ 2527 w 5327"/>
                <a:gd name="T55" fmla="*/ 909 h 1907"/>
                <a:gd name="T56" fmla="*/ 2301 w 5327"/>
                <a:gd name="T57" fmla="*/ 733 h 1907"/>
                <a:gd name="T58" fmla="*/ 2085 w 5327"/>
                <a:gd name="T59" fmla="*/ 578 h 1907"/>
                <a:gd name="T60" fmla="*/ 1883 w 5327"/>
                <a:gd name="T61" fmla="*/ 446 h 1907"/>
                <a:gd name="T62" fmla="*/ 1688 w 5327"/>
                <a:gd name="T63" fmla="*/ 331 h 1907"/>
                <a:gd name="T64" fmla="*/ 1502 w 5327"/>
                <a:gd name="T65" fmla="*/ 236 h 1907"/>
                <a:gd name="T66" fmla="*/ 1323 w 5327"/>
                <a:gd name="T67" fmla="*/ 158 h 1907"/>
                <a:gd name="T68" fmla="*/ 1150 w 5327"/>
                <a:gd name="T69" fmla="*/ 97 h 1907"/>
                <a:gd name="T70" fmla="*/ 982 w 5327"/>
                <a:gd name="T71" fmla="*/ 52 h 1907"/>
                <a:gd name="T72" fmla="*/ 816 w 5327"/>
                <a:gd name="T73" fmla="*/ 21 h 1907"/>
                <a:gd name="T74" fmla="*/ 654 w 5327"/>
                <a:gd name="T75" fmla="*/ 5 h 1907"/>
                <a:gd name="T76" fmla="*/ 491 w 5327"/>
                <a:gd name="T77" fmla="*/ 0 h 1907"/>
                <a:gd name="T78" fmla="*/ 329 w 5327"/>
                <a:gd name="T79" fmla="*/ 7 h 1907"/>
                <a:gd name="T80" fmla="*/ 167 w 5327"/>
                <a:gd name="T81" fmla="*/ 24 h 1907"/>
                <a:gd name="T82" fmla="*/ 0 w 5327"/>
                <a:gd name="T83" fmla="*/ 53 h 1907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5327"/>
                <a:gd name="T127" fmla="*/ 0 h 1907"/>
                <a:gd name="T128" fmla="*/ 5327 w 5327"/>
                <a:gd name="T129" fmla="*/ 1907 h 1907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5327" h="1907">
                  <a:moveTo>
                    <a:pt x="5327" y="1416"/>
                  </a:moveTo>
                  <a:lnTo>
                    <a:pt x="5327" y="1416"/>
                  </a:lnTo>
                  <a:lnTo>
                    <a:pt x="5316" y="1429"/>
                  </a:lnTo>
                  <a:lnTo>
                    <a:pt x="5284" y="1463"/>
                  </a:lnTo>
                  <a:lnTo>
                    <a:pt x="5262" y="1487"/>
                  </a:lnTo>
                  <a:lnTo>
                    <a:pt x="5233" y="1515"/>
                  </a:lnTo>
                  <a:lnTo>
                    <a:pt x="5201" y="1545"/>
                  </a:lnTo>
                  <a:lnTo>
                    <a:pt x="5162" y="1578"/>
                  </a:lnTo>
                  <a:lnTo>
                    <a:pt x="5120" y="1612"/>
                  </a:lnTo>
                  <a:lnTo>
                    <a:pt x="5073" y="1647"/>
                  </a:lnTo>
                  <a:lnTo>
                    <a:pt x="5020" y="1683"/>
                  </a:lnTo>
                  <a:lnTo>
                    <a:pt x="4965" y="1718"/>
                  </a:lnTo>
                  <a:lnTo>
                    <a:pt x="4904" y="1752"/>
                  </a:lnTo>
                  <a:lnTo>
                    <a:pt x="4872" y="1768"/>
                  </a:lnTo>
                  <a:lnTo>
                    <a:pt x="4839" y="1784"/>
                  </a:lnTo>
                  <a:lnTo>
                    <a:pt x="4805" y="1799"/>
                  </a:lnTo>
                  <a:lnTo>
                    <a:pt x="4769" y="1813"/>
                  </a:lnTo>
                  <a:lnTo>
                    <a:pt x="4733" y="1828"/>
                  </a:lnTo>
                  <a:lnTo>
                    <a:pt x="4697" y="1841"/>
                  </a:lnTo>
                  <a:lnTo>
                    <a:pt x="4658" y="1854"/>
                  </a:lnTo>
                  <a:lnTo>
                    <a:pt x="4619" y="1865"/>
                  </a:lnTo>
                  <a:lnTo>
                    <a:pt x="4579" y="1875"/>
                  </a:lnTo>
                  <a:lnTo>
                    <a:pt x="4537" y="1883"/>
                  </a:lnTo>
                  <a:lnTo>
                    <a:pt x="4496" y="1891"/>
                  </a:lnTo>
                  <a:lnTo>
                    <a:pt x="4453" y="1897"/>
                  </a:lnTo>
                  <a:lnTo>
                    <a:pt x="4408" y="1902"/>
                  </a:lnTo>
                  <a:lnTo>
                    <a:pt x="4362" y="1905"/>
                  </a:lnTo>
                  <a:lnTo>
                    <a:pt x="4317" y="1907"/>
                  </a:lnTo>
                  <a:lnTo>
                    <a:pt x="4269" y="1907"/>
                  </a:lnTo>
                  <a:lnTo>
                    <a:pt x="4222" y="1907"/>
                  </a:lnTo>
                  <a:lnTo>
                    <a:pt x="4174" y="1902"/>
                  </a:lnTo>
                  <a:lnTo>
                    <a:pt x="4124" y="1897"/>
                  </a:lnTo>
                  <a:lnTo>
                    <a:pt x="4072" y="1891"/>
                  </a:lnTo>
                  <a:lnTo>
                    <a:pt x="4021" y="1881"/>
                  </a:lnTo>
                  <a:lnTo>
                    <a:pt x="3969" y="1870"/>
                  </a:lnTo>
                  <a:lnTo>
                    <a:pt x="3915" y="1857"/>
                  </a:lnTo>
                  <a:lnTo>
                    <a:pt x="3861" y="1841"/>
                  </a:lnTo>
                  <a:lnTo>
                    <a:pt x="3807" y="1821"/>
                  </a:lnTo>
                  <a:lnTo>
                    <a:pt x="3751" y="1800"/>
                  </a:lnTo>
                  <a:lnTo>
                    <a:pt x="3695" y="1778"/>
                  </a:lnTo>
                  <a:lnTo>
                    <a:pt x="3636" y="1752"/>
                  </a:lnTo>
                  <a:lnTo>
                    <a:pt x="3579" y="1723"/>
                  </a:lnTo>
                  <a:lnTo>
                    <a:pt x="3520" y="1692"/>
                  </a:lnTo>
                  <a:lnTo>
                    <a:pt x="3460" y="1657"/>
                  </a:lnTo>
                  <a:lnTo>
                    <a:pt x="3399" y="1620"/>
                  </a:lnTo>
                  <a:lnTo>
                    <a:pt x="3338" y="1579"/>
                  </a:lnTo>
                  <a:lnTo>
                    <a:pt x="3275" y="1536"/>
                  </a:lnTo>
                  <a:lnTo>
                    <a:pt x="3213" y="1489"/>
                  </a:lnTo>
                  <a:lnTo>
                    <a:pt x="3149" y="1439"/>
                  </a:lnTo>
                  <a:lnTo>
                    <a:pt x="3085" y="1386"/>
                  </a:lnTo>
                  <a:lnTo>
                    <a:pt x="3020" y="1329"/>
                  </a:lnTo>
                  <a:lnTo>
                    <a:pt x="2892" y="1214"/>
                  </a:lnTo>
                  <a:lnTo>
                    <a:pt x="2766" y="1108"/>
                  </a:lnTo>
                  <a:lnTo>
                    <a:pt x="2645" y="1004"/>
                  </a:lnTo>
                  <a:lnTo>
                    <a:pt x="2527" y="909"/>
                  </a:lnTo>
                  <a:lnTo>
                    <a:pt x="2412" y="817"/>
                  </a:lnTo>
                  <a:lnTo>
                    <a:pt x="2301" y="733"/>
                  </a:lnTo>
                  <a:lnTo>
                    <a:pt x="2192" y="652"/>
                  </a:lnTo>
                  <a:lnTo>
                    <a:pt x="2085" y="578"/>
                  </a:lnTo>
                  <a:lnTo>
                    <a:pt x="1983" y="509"/>
                  </a:lnTo>
                  <a:lnTo>
                    <a:pt x="1883" y="446"/>
                  </a:lnTo>
                  <a:lnTo>
                    <a:pt x="1784" y="386"/>
                  </a:lnTo>
                  <a:lnTo>
                    <a:pt x="1688" y="331"/>
                  </a:lnTo>
                  <a:lnTo>
                    <a:pt x="1594" y="281"/>
                  </a:lnTo>
                  <a:lnTo>
                    <a:pt x="1502" y="236"/>
                  </a:lnTo>
                  <a:lnTo>
                    <a:pt x="1412" y="195"/>
                  </a:lnTo>
                  <a:lnTo>
                    <a:pt x="1323" y="158"/>
                  </a:lnTo>
                  <a:lnTo>
                    <a:pt x="1236" y="126"/>
                  </a:lnTo>
                  <a:lnTo>
                    <a:pt x="1150" y="97"/>
                  </a:lnTo>
                  <a:lnTo>
                    <a:pt x="1065" y="73"/>
                  </a:lnTo>
                  <a:lnTo>
                    <a:pt x="982" y="52"/>
                  </a:lnTo>
                  <a:lnTo>
                    <a:pt x="898" y="36"/>
                  </a:lnTo>
                  <a:lnTo>
                    <a:pt x="816" y="21"/>
                  </a:lnTo>
                  <a:lnTo>
                    <a:pt x="734" y="11"/>
                  </a:lnTo>
                  <a:lnTo>
                    <a:pt x="654" y="5"/>
                  </a:lnTo>
                  <a:lnTo>
                    <a:pt x="572" y="0"/>
                  </a:lnTo>
                  <a:lnTo>
                    <a:pt x="491" y="0"/>
                  </a:lnTo>
                  <a:lnTo>
                    <a:pt x="411" y="2"/>
                  </a:lnTo>
                  <a:lnTo>
                    <a:pt x="329" y="7"/>
                  </a:lnTo>
                  <a:lnTo>
                    <a:pt x="248" y="15"/>
                  </a:lnTo>
                  <a:lnTo>
                    <a:pt x="167" y="24"/>
                  </a:lnTo>
                  <a:lnTo>
                    <a:pt x="83" y="37"/>
                  </a:lnTo>
                  <a:lnTo>
                    <a:pt x="0" y="53"/>
                  </a:lnTo>
                </a:path>
              </a:pathLst>
            </a:custGeom>
            <a:noFill/>
            <a:ln w="9525">
              <a:solidFill>
                <a:srgbClr val="FFFFFF">
                  <a:alpha val="50195"/>
                </a:srgbClr>
              </a:solidFill>
              <a:round/>
              <a:headEnd/>
              <a:tailEnd/>
            </a:ln>
          </p:spPr>
          <p:txBody>
            <a:bodyPr lIns="98668" tIns="49336" rIns="98668" bIns="49336"/>
            <a:lstStyle/>
            <a:p>
              <a:pPr defTabSz="981527">
                <a:spcBef>
                  <a:spcPct val="50000"/>
                </a:spcBef>
              </a:pPr>
              <a:endParaRPr lang="ko-KR" altLang="en-US" sz="1000" b="1" dirty="0"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59" name="Freeform 23"/>
            <p:cNvSpPr>
              <a:spLocks/>
            </p:cNvSpPr>
            <p:nvPr userDrawn="1"/>
          </p:nvSpPr>
          <p:spPr bwMode="auto">
            <a:xfrm>
              <a:off x="503" y="949"/>
              <a:ext cx="5347" cy="920"/>
            </a:xfrm>
            <a:custGeom>
              <a:avLst/>
              <a:gdLst>
                <a:gd name="T0" fmla="*/ 5347 w 5347"/>
                <a:gd name="T1" fmla="*/ 1326 h 1841"/>
                <a:gd name="T2" fmla="*/ 5305 w 5347"/>
                <a:gd name="T3" fmla="*/ 1374 h 1841"/>
                <a:gd name="T4" fmla="*/ 5255 w 5347"/>
                <a:gd name="T5" fmla="*/ 1426 h 1841"/>
                <a:gd name="T6" fmla="*/ 5184 w 5347"/>
                <a:gd name="T7" fmla="*/ 1492 h 1841"/>
                <a:gd name="T8" fmla="*/ 5095 w 5347"/>
                <a:gd name="T9" fmla="*/ 1563 h 1841"/>
                <a:gd name="T10" fmla="*/ 4989 w 5347"/>
                <a:gd name="T11" fmla="*/ 1636 h 1841"/>
                <a:gd name="T12" fmla="*/ 4897 w 5347"/>
                <a:gd name="T13" fmla="*/ 1689 h 1841"/>
                <a:gd name="T14" fmla="*/ 4830 w 5347"/>
                <a:gd name="T15" fmla="*/ 1721 h 1841"/>
                <a:gd name="T16" fmla="*/ 4759 w 5347"/>
                <a:gd name="T17" fmla="*/ 1752 h 1841"/>
                <a:gd name="T18" fmla="*/ 4685 w 5347"/>
                <a:gd name="T19" fmla="*/ 1778 h 1841"/>
                <a:gd name="T20" fmla="*/ 4605 w 5347"/>
                <a:gd name="T21" fmla="*/ 1800 h 1841"/>
                <a:gd name="T22" fmla="*/ 4522 w 5347"/>
                <a:gd name="T23" fmla="*/ 1820 h 1841"/>
                <a:gd name="T24" fmla="*/ 4436 w 5347"/>
                <a:gd name="T25" fmla="*/ 1833 h 1841"/>
                <a:gd name="T26" fmla="*/ 4344 w 5347"/>
                <a:gd name="T27" fmla="*/ 1839 h 1841"/>
                <a:gd name="T28" fmla="*/ 4250 w 5347"/>
                <a:gd name="T29" fmla="*/ 1841 h 1841"/>
                <a:gd name="T30" fmla="*/ 4151 w 5347"/>
                <a:gd name="T31" fmla="*/ 1834 h 1841"/>
                <a:gd name="T32" fmla="*/ 4049 w 5347"/>
                <a:gd name="T33" fmla="*/ 1820 h 1841"/>
                <a:gd name="T34" fmla="*/ 3943 w 5347"/>
                <a:gd name="T35" fmla="*/ 1797 h 1841"/>
                <a:gd name="T36" fmla="*/ 3833 w 5347"/>
                <a:gd name="T37" fmla="*/ 1765 h 1841"/>
                <a:gd name="T38" fmla="*/ 3720 w 5347"/>
                <a:gd name="T39" fmla="*/ 1723 h 1841"/>
                <a:gd name="T40" fmla="*/ 3603 w 5347"/>
                <a:gd name="T41" fmla="*/ 1669 h 1841"/>
                <a:gd name="T42" fmla="*/ 3484 w 5347"/>
                <a:gd name="T43" fmla="*/ 1605 h 1841"/>
                <a:gd name="T44" fmla="*/ 3361 w 5347"/>
                <a:gd name="T45" fmla="*/ 1531 h 1841"/>
                <a:gd name="T46" fmla="*/ 3235 w 5347"/>
                <a:gd name="T47" fmla="*/ 1442 h 1841"/>
                <a:gd name="T48" fmla="*/ 3104 w 5347"/>
                <a:gd name="T49" fmla="*/ 1340 h 1841"/>
                <a:gd name="T50" fmla="*/ 3039 w 5347"/>
                <a:gd name="T51" fmla="*/ 1285 h 1841"/>
                <a:gd name="T52" fmla="*/ 2782 w 5347"/>
                <a:gd name="T53" fmla="*/ 1067 h 1841"/>
                <a:gd name="T54" fmla="*/ 2539 w 5347"/>
                <a:gd name="T55" fmla="*/ 872 h 1841"/>
                <a:gd name="T56" fmla="*/ 2310 w 5347"/>
                <a:gd name="T57" fmla="*/ 701 h 1841"/>
                <a:gd name="T58" fmla="*/ 2094 w 5347"/>
                <a:gd name="T59" fmla="*/ 549 h 1841"/>
                <a:gd name="T60" fmla="*/ 1888 w 5347"/>
                <a:gd name="T61" fmla="*/ 420 h 1841"/>
                <a:gd name="T62" fmla="*/ 1692 w 5347"/>
                <a:gd name="T63" fmla="*/ 308 h 1841"/>
                <a:gd name="T64" fmla="*/ 1505 w 5347"/>
                <a:gd name="T65" fmla="*/ 218 h 1841"/>
                <a:gd name="T66" fmla="*/ 1325 w 5347"/>
                <a:gd name="T67" fmla="*/ 142 h 1841"/>
                <a:gd name="T68" fmla="*/ 1151 w 5347"/>
                <a:gd name="T69" fmla="*/ 85 h 1841"/>
                <a:gd name="T70" fmla="*/ 982 w 5347"/>
                <a:gd name="T71" fmla="*/ 43 h 1841"/>
                <a:gd name="T72" fmla="*/ 816 w 5347"/>
                <a:gd name="T73" fmla="*/ 16 h 1841"/>
                <a:gd name="T74" fmla="*/ 653 w 5347"/>
                <a:gd name="T75" fmla="*/ 1 h 1841"/>
                <a:gd name="T76" fmla="*/ 491 w 5347"/>
                <a:gd name="T77" fmla="*/ 0 h 1841"/>
                <a:gd name="T78" fmla="*/ 329 w 5347"/>
                <a:gd name="T79" fmla="*/ 11 h 1841"/>
                <a:gd name="T80" fmla="*/ 167 w 5347"/>
                <a:gd name="T81" fmla="*/ 32 h 1841"/>
                <a:gd name="T82" fmla="*/ 0 w 5347"/>
                <a:gd name="T83" fmla="*/ 63 h 1841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5347"/>
                <a:gd name="T127" fmla="*/ 0 h 1841"/>
                <a:gd name="T128" fmla="*/ 5347 w 5347"/>
                <a:gd name="T129" fmla="*/ 1841 h 1841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5347" h="1841">
                  <a:moveTo>
                    <a:pt x="5347" y="1326"/>
                  </a:moveTo>
                  <a:lnTo>
                    <a:pt x="5347" y="1326"/>
                  </a:lnTo>
                  <a:lnTo>
                    <a:pt x="5336" y="1338"/>
                  </a:lnTo>
                  <a:lnTo>
                    <a:pt x="5305" y="1374"/>
                  </a:lnTo>
                  <a:lnTo>
                    <a:pt x="5283" y="1398"/>
                  </a:lnTo>
                  <a:lnTo>
                    <a:pt x="5255" y="1426"/>
                  </a:lnTo>
                  <a:lnTo>
                    <a:pt x="5222" y="1458"/>
                  </a:lnTo>
                  <a:lnTo>
                    <a:pt x="5184" y="1492"/>
                  </a:lnTo>
                  <a:lnTo>
                    <a:pt x="5143" y="1526"/>
                  </a:lnTo>
                  <a:lnTo>
                    <a:pt x="5095" y="1563"/>
                  </a:lnTo>
                  <a:lnTo>
                    <a:pt x="5046" y="1600"/>
                  </a:lnTo>
                  <a:lnTo>
                    <a:pt x="4989" y="1636"/>
                  </a:lnTo>
                  <a:lnTo>
                    <a:pt x="4929" y="1671"/>
                  </a:lnTo>
                  <a:lnTo>
                    <a:pt x="4897" y="1689"/>
                  </a:lnTo>
                  <a:lnTo>
                    <a:pt x="4865" y="1705"/>
                  </a:lnTo>
                  <a:lnTo>
                    <a:pt x="4830" y="1721"/>
                  </a:lnTo>
                  <a:lnTo>
                    <a:pt x="4796" y="1737"/>
                  </a:lnTo>
                  <a:lnTo>
                    <a:pt x="4759" y="1752"/>
                  </a:lnTo>
                  <a:lnTo>
                    <a:pt x="4723" y="1765"/>
                  </a:lnTo>
                  <a:lnTo>
                    <a:pt x="4685" y="1778"/>
                  </a:lnTo>
                  <a:lnTo>
                    <a:pt x="4646" y="1791"/>
                  </a:lnTo>
                  <a:lnTo>
                    <a:pt x="4605" y="1800"/>
                  </a:lnTo>
                  <a:lnTo>
                    <a:pt x="4565" y="1812"/>
                  </a:lnTo>
                  <a:lnTo>
                    <a:pt x="4522" y="1820"/>
                  </a:lnTo>
                  <a:lnTo>
                    <a:pt x="4479" y="1826"/>
                  </a:lnTo>
                  <a:lnTo>
                    <a:pt x="4436" y="1833"/>
                  </a:lnTo>
                  <a:lnTo>
                    <a:pt x="4390" y="1837"/>
                  </a:lnTo>
                  <a:lnTo>
                    <a:pt x="4344" y="1839"/>
                  </a:lnTo>
                  <a:lnTo>
                    <a:pt x="4297" y="1841"/>
                  </a:lnTo>
                  <a:lnTo>
                    <a:pt x="4250" y="1841"/>
                  </a:lnTo>
                  <a:lnTo>
                    <a:pt x="4200" y="1837"/>
                  </a:lnTo>
                  <a:lnTo>
                    <a:pt x="4151" y="1834"/>
                  </a:lnTo>
                  <a:lnTo>
                    <a:pt x="4100" y="1828"/>
                  </a:lnTo>
                  <a:lnTo>
                    <a:pt x="4049" y="1820"/>
                  </a:lnTo>
                  <a:lnTo>
                    <a:pt x="3996" y="1808"/>
                  </a:lnTo>
                  <a:lnTo>
                    <a:pt x="3943" y="1797"/>
                  </a:lnTo>
                  <a:lnTo>
                    <a:pt x="3888" y="1781"/>
                  </a:lnTo>
                  <a:lnTo>
                    <a:pt x="3833" y="1765"/>
                  </a:lnTo>
                  <a:lnTo>
                    <a:pt x="3776" y="1744"/>
                  </a:lnTo>
                  <a:lnTo>
                    <a:pt x="3720" y="1723"/>
                  </a:lnTo>
                  <a:lnTo>
                    <a:pt x="3663" y="1697"/>
                  </a:lnTo>
                  <a:lnTo>
                    <a:pt x="3603" y="1669"/>
                  </a:lnTo>
                  <a:lnTo>
                    <a:pt x="3545" y="1639"/>
                  </a:lnTo>
                  <a:lnTo>
                    <a:pt x="3484" y="1605"/>
                  </a:lnTo>
                  <a:lnTo>
                    <a:pt x="3422" y="1569"/>
                  </a:lnTo>
                  <a:lnTo>
                    <a:pt x="3361" y="1531"/>
                  </a:lnTo>
                  <a:lnTo>
                    <a:pt x="3297" y="1487"/>
                  </a:lnTo>
                  <a:lnTo>
                    <a:pt x="3235" y="1442"/>
                  </a:lnTo>
                  <a:lnTo>
                    <a:pt x="3170" y="1393"/>
                  </a:lnTo>
                  <a:lnTo>
                    <a:pt x="3104" y="1340"/>
                  </a:lnTo>
                  <a:lnTo>
                    <a:pt x="3039" y="1285"/>
                  </a:lnTo>
                  <a:lnTo>
                    <a:pt x="2909" y="1172"/>
                  </a:lnTo>
                  <a:lnTo>
                    <a:pt x="2782" y="1067"/>
                  </a:lnTo>
                  <a:lnTo>
                    <a:pt x="2659" y="967"/>
                  </a:lnTo>
                  <a:lnTo>
                    <a:pt x="2539" y="872"/>
                  </a:lnTo>
                  <a:lnTo>
                    <a:pt x="2423" y="783"/>
                  </a:lnTo>
                  <a:lnTo>
                    <a:pt x="2310" y="701"/>
                  </a:lnTo>
                  <a:lnTo>
                    <a:pt x="2201" y="622"/>
                  </a:lnTo>
                  <a:lnTo>
                    <a:pt x="2094" y="549"/>
                  </a:lnTo>
                  <a:lnTo>
                    <a:pt x="1990" y="483"/>
                  </a:lnTo>
                  <a:lnTo>
                    <a:pt x="1888" y="420"/>
                  </a:lnTo>
                  <a:lnTo>
                    <a:pt x="1788" y="362"/>
                  </a:lnTo>
                  <a:lnTo>
                    <a:pt x="1692" y="308"/>
                  </a:lnTo>
                  <a:lnTo>
                    <a:pt x="1597" y="261"/>
                  </a:lnTo>
                  <a:lnTo>
                    <a:pt x="1505" y="218"/>
                  </a:lnTo>
                  <a:lnTo>
                    <a:pt x="1413" y="177"/>
                  </a:lnTo>
                  <a:lnTo>
                    <a:pt x="1325" y="142"/>
                  </a:lnTo>
                  <a:lnTo>
                    <a:pt x="1237" y="111"/>
                  </a:lnTo>
                  <a:lnTo>
                    <a:pt x="1151" y="85"/>
                  </a:lnTo>
                  <a:lnTo>
                    <a:pt x="1065" y="61"/>
                  </a:lnTo>
                  <a:lnTo>
                    <a:pt x="982" y="43"/>
                  </a:lnTo>
                  <a:lnTo>
                    <a:pt x="898" y="27"/>
                  </a:lnTo>
                  <a:lnTo>
                    <a:pt x="816" y="16"/>
                  </a:lnTo>
                  <a:lnTo>
                    <a:pt x="734" y="6"/>
                  </a:lnTo>
                  <a:lnTo>
                    <a:pt x="653" y="1"/>
                  </a:lnTo>
                  <a:lnTo>
                    <a:pt x="572" y="0"/>
                  </a:lnTo>
                  <a:lnTo>
                    <a:pt x="491" y="0"/>
                  </a:lnTo>
                  <a:lnTo>
                    <a:pt x="410" y="5"/>
                  </a:lnTo>
                  <a:lnTo>
                    <a:pt x="329" y="11"/>
                  </a:lnTo>
                  <a:lnTo>
                    <a:pt x="249" y="21"/>
                  </a:lnTo>
                  <a:lnTo>
                    <a:pt x="167" y="32"/>
                  </a:lnTo>
                  <a:lnTo>
                    <a:pt x="83" y="47"/>
                  </a:lnTo>
                  <a:lnTo>
                    <a:pt x="0" y="63"/>
                  </a:lnTo>
                </a:path>
              </a:pathLst>
            </a:custGeom>
            <a:noFill/>
            <a:ln w="9525">
              <a:solidFill>
                <a:srgbClr val="FFFFFF">
                  <a:alpha val="50195"/>
                </a:srgbClr>
              </a:solidFill>
              <a:round/>
              <a:headEnd/>
              <a:tailEnd/>
            </a:ln>
          </p:spPr>
          <p:txBody>
            <a:bodyPr lIns="98668" tIns="49336" rIns="98668" bIns="49336"/>
            <a:lstStyle/>
            <a:p>
              <a:pPr defTabSz="981527">
                <a:spcBef>
                  <a:spcPct val="50000"/>
                </a:spcBef>
              </a:pPr>
              <a:endParaRPr lang="ko-KR" altLang="en-US" sz="1000" b="1" dirty="0"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60" name="Freeform 24"/>
            <p:cNvSpPr>
              <a:spLocks/>
            </p:cNvSpPr>
            <p:nvPr userDrawn="1"/>
          </p:nvSpPr>
          <p:spPr bwMode="auto">
            <a:xfrm>
              <a:off x="522" y="968"/>
              <a:ext cx="5365" cy="888"/>
            </a:xfrm>
            <a:custGeom>
              <a:avLst/>
              <a:gdLst>
                <a:gd name="T0" fmla="*/ 5365 w 5365"/>
                <a:gd name="T1" fmla="*/ 1235 h 1776"/>
                <a:gd name="T2" fmla="*/ 5325 w 5365"/>
                <a:gd name="T3" fmla="*/ 1285 h 1776"/>
                <a:gd name="T4" fmla="*/ 5275 w 5365"/>
                <a:gd name="T5" fmla="*/ 1340 h 1776"/>
                <a:gd name="T6" fmla="*/ 5206 w 5365"/>
                <a:gd name="T7" fmla="*/ 1406 h 1776"/>
                <a:gd name="T8" fmla="*/ 5118 w 5365"/>
                <a:gd name="T9" fmla="*/ 1479 h 1776"/>
                <a:gd name="T10" fmla="*/ 5013 w 5365"/>
                <a:gd name="T11" fmla="*/ 1555 h 1776"/>
                <a:gd name="T12" fmla="*/ 4921 w 5365"/>
                <a:gd name="T13" fmla="*/ 1610 h 1776"/>
                <a:gd name="T14" fmla="*/ 4854 w 5365"/>
                <a:gd name="T15" fmla="*/ 1644 h 1776"/>
                <a:gd name="T16" fmla="*/ 4785 w 5365"/>
                <a:gd name="T17" fmla="*/ 1676 h 1776"/>
                <a:gd name="T18" fmla="*/ 4710 w 5365"/>
                <a:gd name="T19" fmla="*/ 1705 h 1776"/>
                <a:gd name="T20" fmla="*/ 4631 w 5365"/>
                <a:gd name="T21" fmla="*/ 1729 h 1776"/>
                <a:gd name="T22" fmla="*/ 4549 w 5365"/>
                <a:gd name="T23" fmla="*/ 1749 h 1776"/>
                <a:gd name="T24" fmla="*/ 4461 w 5365"/>
                <a:gd name="T25" fmla="*/ 1765 h 1776"/>
                <a:gd name="T26" fmla="*/ 4370 w 5365"/>
                <a:gd name="T27" fmla="*/ 1773 h 1776"/>
                <a:gd name="T28" fmla="*/ 4275 w 5365"/>
                <a:gd name="T29" fmla="*/ 1776 h 1776"/>
                <a:gd name="T30" fmla="*/ 4177 w 5365"/>
                <a:gd name="T31" fmla="*/ 1771 h 1776"/>
                <a:gd name="T32" fmla="*/ 4074 w 5365"/>
                <a:gd name="T33" fmla="*/ 1758 h 1776"/>
                <a:gd name="T34" fmla="*/ 3969 w 5365"/>
                <a:gd name="T35" fmla="*/ 1737 h 1776"/>
                <a:gd name="T36" fmla="*/ 3857 w 5365"/>
                <a:gd name="T37" fmla="*/ 1708 h 1776"/>
                <a:gd name="T38" fmla="*/ 3745 w 5365"/>
                <a:gd name="T39" fmla="*/ 1668 h 1776"/>
                <a:gd name="T40" fmla="*/ 3627 w 5365"/>
                <a:gd name="T41" fmla="*/ 1618 h 1776"/>
                <a:gd name="T42" fmla="*/ 3506 w 5365"/>
                <a:gd name="T43" fmla="*/ 1555 h 1776"/>
                <a:gd name="T44" fmla="*/ 3383 w 5365"/>
                <a:gd name="T45" fmla="*/ 1482 h 1776"/>
                <a:gd name="T46" fmla="*/ 3255 w 5365"/>
                <a:gd name="T47" fmla="*/ 1397 h 1776"/>
                <a:gd name="T48" fmla="*/ 3124 w 5365"/>
                <a:gd name="T49" fmla="*/ 1297 h 1776"/>
                <a:gd name="T50" fmla="*/ 3058 w 5365"/>
                <a:gd name="T51" fmla="*/ 1242 h 1776"/>
                <a:gd name="T52" fmla="*/ 2797 w 5365"/>
                <a:gd name="T53" fmla="*/ 1029 h 1776"/>
                <a:gd name="T54" fmla="*/ 2551 w 5365"/>
                <a:gd name="T55" fmla="*/ 838 h 1776"/>
                <a:gd name="T56" fmla="*/ 2319 w 5365"/>
                <a:gd name="T57" fmla="*/ 670 h 1776"/>
                <a:gd name="T58" fmla="*/ 2101 w 5365"/>
                <a:gd name="T59" fmla="*/ 523 h 1776"/>
                <a:gd name="T60" fmla="*/ 1893 w 5365"/>
                <a:gd name="T61" fmla="*/ 396 h 1776"/>
                <a:gd name="T62" fmla="*/ 1696 w 5365"/>
                <a:gd name="T63" fmla="*/ 289 h 1776"/>
                <a:gd name="T64" fmla="*/ 1507 w 5365"/>
                <a:gd name="T65" fmla="*/ 200 h 1776"/>
                <a:gd name="T66" fmla="*/ 1325 w 5365"/>
                <a:gd name="T67" fmla="*/ 129 h 1776"/>
                <a:gd name="T68" fmla="*/ 1150 w 5365"/>
                <a:gd name="T69" fmla="*/ 74 h 1776"/>
                <a:gd name="T70" fmla="*/ 981 w 5365"/>
                <a:gd name="T71" fmla="*/ 36 h 1776"/>
                <a:gd name="T72" fmla="*/ 815 w 5365"/>
                <a:gd name="T73" fmla="*/ 11 h 1776"/>
                <a:gd name="T74" fmla="*/ 652 w 5365"/>
                <a:gd name="T75" fmla="*/ 2 h 1776"/>
                <a:gd name="T76" fmla="*/ 491 w 5365"/>
                <a:gd name="T77" fmla="*/ 3 h 1776"/>
                <a:gd name="T78" fmla="*/ 328 w 5365"/>
                <a:gd name="T79" fmla="*/ 18 h 1776"/>
                <a:gd name="T80" fmla="*/ 166 w 5365"/>
                <a:gd name="T81" fmla="*/ 42 h 1776"/>
                <a:gd name="T82" fmla="*/ 0 w 5365"/>
                <a:gd name="T83" fmla="*/ 76 h 177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5365"/>
                <a:gd name="T127" fmla="*/ 0 h 1776"/>
                <a:gd name="T128" fmla="*/ 5365 w 5365"/>
                <a:gd name="T129" fmla="*/ 1776 h 177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5365" h="1776">
                  <a:moveTo>
                    <a:pt x="5365" y="1235"/>
                  </a:moveTo>
                  <a:lnTo>
                    <a:pt x="5365" y="1235"/>
                  </a:lnTo>
                  <a:lnTo>
                    <a:pt x="5354" y="1248"/>
                  </a:lnTo>
                  <a:lnTo>
                    <a:pt x="5325" y="1285"/>
                  </a:lnTo>
                  <a:lnTo>
                    <a:pt x="5301" y="1311"/>
                  </a:lnTo>
                  <a:lnTo>
                    <a:pt x="5275" y="1340"/>
                  </a:lnTo>
                  <a:lnTo>
                    <a:pt x="5243" y="1371"/>
                  </a:lnTo>
                  <a:lnTo>
                    <a:pt x="5206" y="1406"/>
                  </a:lnTo>
                  <a:lnTo>
                    <a:pt x="5164" y="1442"/>
                  </a:lnTo>
                  <a:lnTo>
                    <a:pt x="5118" y="1479"/>
                  </a:lnTo>
                  <a:lnTo>
                    <a:pt x="5067" y="1518"/>
                  </a:lnTo>
                  <a:lnTo>
                    <a:pt x="5013" y="1555"/>
                  </a:lnTo>
                  <a:lnTo>
                    <a:pt x="4953" y="1592"/>
                  </a:lnTo>
                  <a:lnTo>
                    <a:pt x="4921" y="1610"/>
                  </a:lnTo>
                  <a:lnTo>
                    <a:pt x="4889" y="1628"/>
                  </a:lnTo>
                  <a:lnTo>
                    <a:pt x="4854" y="1644"/>
                  </a:lnTo>
                  <a:lnTo>
                    <a:pt x="4820" y="1660"/>
                  </a:lnTo>
                  <a:lnTo>
                    <a:pt x="4785" y="1676"/>
                  </a:lnTo>
                  <a:lnTo>
                    <a:pt x="4747" y="1691"/>
                  </a:lnTo>
                  <a:lnTo>
                    <a:pt x="4710" y="1705"/>
                  </a:lnTo>
                  <a:lnTo>
                    <a:pt x="4671" y="1718"/>
                  </a:lnTo>
                  <a:lnTo>
                    <a:pt x="4631" y="1729"/>
                  </a:lnTo>
                  <a:lnTo>
                    <a:pt x="4591" y="1739"/>
                  </a:lnTo>
                  <a:lnTo>
                    <a:pt x="4549" y="1749"/>
                  </a:lnTo>
                  <a:lnTo>
                    <a:pt x="4506" y="1757"/>
                  </a:lnTo>
                  <a:lnTo>
                    <a:pt x="4461" y="1765"/>
                  </a:lnTo>
                  <a:lnTo>
                    <a:pt x="4417" y="1770"/>
                  </a:lnTo>
                  <a:lnTo>
                    <a:pt x="4370" y="1773"/>
                  </a:lnTo>
                  <a:lnTo>
                    <a:pt x="4324" y="1775"/>
                  </a:lnTo>
                  <a:lnTo>
                    <a:pt x="4275" y="1776"/>
                  </a:lnTo>
                  <a:lnTo>
                    <a:pt x="4227" y="1775"/>
                  </a:lnTo>
                  <a:lnTo>
                    <a:pt x="4177" y="1771"/>
                  </a:lnTo>
                  <a:lnTo>
                    <a:pt x="4125" y="1766"/>
                  </a:lnTo>
                  <a:lnTo>
                    <a:pt x="4074" y="1758"/>
                  </a:lnTo>
                  <a:lnTo>
                    <a:pt x="4021" y="1749"/>
                  </a:lnTo>
                  <a:lnTo>
                    <a:pt x="3969" y="1737"/>
                  </a:lnTo>
                  <a:lnTo>
                    <a:pt x="3913" y="1724"/>
                  </a:lnTo>
                  <a:lnTo>
                    <a:pt x="3857" y="1708"/>
                  </a:lnTo>
                  <a:lnTo>
                    <a:pt x="3802" y="1689"/>
                  </a:lnTo>
                  <a:lnTo>
                    <a:pt x="3745" y="1668"/>
                  </a:lnTo>
                  <a:lnTo>
                    <a:pt x="3687" y="1644"/>
                  </a:lnTo>
                  <a:lnTo>
                    <a:pt x="3627" y="1618"/>
                  </a:lnTo>
                  <a:lnTo>
                    <a:pt x="3567" y="1587"/>
                  </a:lnTo>
                  <a:lnTo>
                    <a:pt x="3506" y="1555"/>
                  </a:lnTo>
                  <a:lnTo>
                    <a:pt x="3445" y="1521"/>
                  </a:lnTo>
                  <a:lnTo>
                    <a:pt x="3383" y="1482"/>
                  </a:lnTo>
                  <a:lnTo>
                    <a:pt x="3319" y="1440"/>
                  </a:lnTo>
                  <a:lnTo>
                    <a:pt x="3255" y="1397"/>
                  </a:lnTo>
                  <a:lnTo>
                    <a:pt x="3190" y="1348"/>
                  </a:lnTo>
                  <a:lnTo>
                    <a:pt x="3124" y="1297"/>
                  </a:lnTo>
                  <a:lnTo>
                    <a:pt x="3058" y="1242"/>
                  </a:lnTo>
                  <a:lnTo>
                    <a:pt x="2924" y="1132"/>
                  </a:lnTo>
                  <a:lnTo>
                    <a:pt x="2797" y="1029"/>
                  </a:lnTo>
                  <a:lnTo>
                    <a:pt x="2672" y="930"/>
                  </a:lnTo>
                  <a:lnTo>
                    <a:pt x="2551" y="838"/>
                  </a:lnTo>
                  <a:lnTo>
                    <a:pt x="2434" y="751"/>
                  </a:lnTo>
                  <a:lnTo>
                    <a:pt x="2319" y="670"/>
                  </a:lnTo>
                  <a:lnTo>
                    <a:pt x="2209" y="593"/>
                  </a:lnTo>
                  <a:lnTo>
                    <a:pt x="2101" y="523"/>
                  </a:lnTo>
                  <a:lnTo>
                    <a:pt x="1996" y="457"/>
                  </a:lnTo>
                  <a:lnTo>
                    <a:pt x="1893" y="396"/>
                  </a:lnTo>
                  <a:lnTo>
                    <a:pt x="1793" y="341"/>
                  </a:lnTo>
                  <a:lnTo>
                    <a:pt x="1696" y="289"/>
                  </a:lnTo>
                  <a:lnTo>
                    <a:pt x="1600" y="242"/>
                  </a:lnTo>
                  <a:lnTo>
                    <a:pt x="1507" y="200"/>
                  </a:lnTo>
                  <a:lnTo>
                    <a:pt x="1415" y="163"/>
                  </a:lnTo>
                  <a:lnTo>
                    <a:pt x="1325" y="129"/>
                  </a:lnTo>
                  <a:lnTo>
                    <a:pt x="1238" y="100"/>
                  </a:lnTo>
                  <a:lnTo>
                    <a:pt x="1150" y="74"/>
                  </a:lnTo>
                  <a:lnTo>
                    <a:pt x="1065" y="53"/>
                  </a:lnTo>
                  <a:lnTo>
                    <a:pt x="981" y="36"/>
                  </a:lnTo>
                  <a:lnTo>
                    <a:pt x="897" y="23"/>
                  </a:lnTo>
                  <a:lnTo>
                    <a:pt x="815" y="11"/>
                  </a:lnTo>
                  <a:lnTo>
                    <a:pt x="734" y="5"/>
                  </a:lnTo>
                  <a:lnTo>
                    <a:pt x="652" y="2"/>
                  </a:lnTo>
                  <a:lnTo>
                    <a:pt x="571" y="0"/>
                  </a:lnTo>
                  <a:lnTo>
                    <a:pt x="491" y="3"/>
                  </a:lnTo>
                  <a:lnTo>
                    <a:pt x="409" y="8"/>
                  </a:lnTo>
                  <a:lnTo>
                    <a:pt x="328" y="18"/>
                  </a:lnTo>
                  <a:lnTo>
                    <a:pt x="248" y="29"/>
                  </a:lnTo>
                  <a:lnTo>
                    <a:pt x="166" y="42"/>
                  </a:lnTo>
                  <a:lnTo>
                    <a:pt x="84" y="58"/>
                  </a:lnTo>
                  <a:lnTo>
                    <a:pt x="0" y="76"/>
                  </a:lnTo>
                </a:path>
              </a:pathLst>
            </a:custGeom>
            <a:noFill/>
            <a:ln w="9525">
              <a:solidFill>
                <a:srgbClr val="FFFFFF">
                  <a:alpha val="50195"/>
                </a:srgbClr>
              </a:solidFill>
              <a:round/>
              <a:headEnd/>
              <a:tailEnd/>
            </a:ln>
          </p:spPr>
          <p:txBody>
            <a:bodyPr lIns="98668" tIns="49336" rIns="98668" bIns="49336"/>
            <a:lstStyle/>
            <a:p>
              <a:pPr defTabSz="981527">
                <a:spcBef>
                  <a:spcPct val="50000"/>
                </a:spcBef>
              </a:pPr>
              <a:endParaRPr lang="ko-KR" altLang="en-US" sz="1000" b="1" dirty="0"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61" name="Freeform 25"/>
            <p:cNvSpPr>
              <a:spLocks/>
            </p:cNvSpPr>
            <p:nvPr userDrawn="1"/>
          </p:nvSpPr>
          <p:spPr bwMode="auto">
            <a:xfrm>
              <a:off x="542" y="987"/>
              <a:ext cx="5381" cy="854"/>
            </a:xfrm>
            <a:custGeom>
              <a:avLst/>
              <a:gdLst>
                <a:gd name="T0" fmla="*/ 5381 w 5381"/>
                <a:gd name="T1" fmla="*/ 1145 h 1708"/>
                <a:gd name="T2" fmla="*/ 5341 w 5381"/>
                <a:gd name="T3" fmla="*/ 1195 h 1708"/>
                <a:gd name="T4" fmla="*/ 5293 w 5381"/>
                <a:gd name="T5" fmla="*/ 1250 h 1708"/>
                <a:gd name="T6" fmla="*/ 5224 w 5381"/>
                <a:gd name="T7" fmla="*/ 1319 h 1708"/>
                <a:gd name="T8" fmla="*/ 5138 w 5381"/>
                <a:gd name="T9" fmla="*/ 1395 h 1708"/>
                <a:gd name="T10" fmla="*/ 5033 w 5381"/>
                <a:gd name="T11" fmla="*/ 1472 h 1708"/>
                <a:gd name="T12" fmla="*/ 4943 w 5381"/>
                <a:gd name="T13" fmla="*/ 1529 h 1708"/>
                <a:gd name="T14" fmla="*/ 4877 w 5381"/>
                <a:gd name="T15" fmla="*/ 1564 h 1708"/>
                <a:gd name="T16" fmla="*/ 4808 w 5381"/>
                <a:gd name="T17" fmla="*/ 1598 h 1708"/>
                <a:gd name="T18" fmla="*/ 4733 w 5381"/>
                <a:gd name="T19" fmla="*/ 1629 h 1708"/>
                <a:gd name="T20" fmla="*/ 4655 w 5381"/>
                <a:gd name="T21" fmla="*/ 1655 h 1708"/>
                <a:gd name="T22" fmla="*/ 4572 w 5381"/>
                <a:gd name="T23" fmla="*/ 1676 h 1708"/>
                <a:gd name="T24" fmla="*/ 4486 w 5381"/>
                <a:gd name="T25" fmla="*/ 1694 h 1708"/>
                <a:gd name="T26" fmla="*/ 4396 w 5381"/>
                <a:gd name="T27" fmla="*/ 1705 h 1708"/>
                <a:gd name="T28" fmla="*/ 4300 w 5381"/>
                <a:gd name="T29" fmla="*/ 1708 h 1708"/>
                <a:gd name="T30" fmla="*/ 4201 w 5381"/>
                <a:gd name="T31" fmla="*/ 1706 h 1708"/>
                <a:gd name="T32" fmla="*/ 4098 w 5381"/>
                <a:gd name="T33" fmla="*/ 1695 h 1708"/>
                <a:gd name="T34" fmla="*/ 3992 w 5381"/>
                <a:gd name="T35" fmla="*/ 1677 h 1708"/>
                <a:gd name="T36" fmla="*/ 3882 w 5381"/>
                <a:gd name="T37" fmla="*/ 1648 h 1708"/>
                <a:gd name="T38" fmla="*/ 3768 w 5381"/>
                <a:gd name="T39" fmla="*/ 1611 h 1708"/>
                <a:gd name="T40" fmla="*/ 3650 w 5381"/>
                <a:gd name="T41" fmla="*/ 1563 h 1708"/>
                <a:gd name="T42" fmla="*/ 3528 w 5381"/>
                <a:gd name="T43" fmla="*/ 1503 h 1708"/>
                <a:gd name="T44" fmla="*/ 3403 w 5381"/>
                <a:gd name="T45" fmla="*/ 1432 h 1708"/>
                <a:gd name="T46" fmla="*/ 3274 w 5381"/>
                <a:gd name="T47" fmla="*/ 1348 h 1708"/>
                <a:gd name="T48" fmla="*/ 3142 w 5381"/>
                <a:gd name="T49" fmla="*/ 1251 h 1708"/>
                <a:gd name="T50" fmla="*/ 3074 w 5381"/>
                <a:gd name="T51" fmla="*/ 1198 h 1708"/>
                <a:gd name="T52" fmla="*/ 2810 w 5381"/>
                <a:gd name="T53" fmla="*/ 988 h 1708"/>
                <a:gd name="T54" fmla="*/ 2561 w 5381"/>
                <a:gd name="T55" fmla="*/ 801 h 1708"/>
                <a:gd name="T56" fmla="*/ 2328 w 5381"/>
                <a:gd name="T57" fmla="*/ 638 h 1708"/>
                <a:gd name="T58" fmla="*/ 2106 w 5381"/>
                <a:gd name="T59" fmla="*/ 494 h 1708"/>
                <a:gd name="T60" fmla="*/ 1898 w 5381"/>
                <a:gd name="T61" fmla="*/ 371 h 1708"/>
                <a:gd name="T62" fmla="*/ 1698 w 5381"/>
                <a:gd name="T63" fmla="*/ 268 h 1708"/>
                <a:gd name="T64" fmla="*/ 1508 w 5381"/>
                <a:gd name="T65" fmla="*/ 182 h 1708"/>
                <a:gd name="T66" fmla="*/ 1326 w 5381"/>
                <a:gd name="T67" fmla="*/ 114 h 1708"/>
                <a:gd name="T68" fmla="*/ 1149 w 5381"/>
                <a:gd name="T69" fmla="*/ 63 h 1708"/>
                <a:gd name="T70" fmla="*/ 980 w 5381"/>
                <a:gd name="T71" fmla="*/ 27 h 1708"/>
                <a:gd name="T72" fmla="*/ 813 w 5381"/>
                <a:gd name="T73" fmla="*/ 6 h 1708"/>
                <a:gd name="T74" fmla="*/ 650 w 5381"/>
                <a:gd name="T75" fmla="*/ 0 h 1708"/>
                <a:gd name="T76" fmla="*/ 489 w 5381"/>
                <a:gd name="T77" fmla="*/ 5 h 1708"/>
                <a:gd name="T78" fmla="*/ 328 w 5381"/>
                <a:gd name="T79" fmla="*/ 22 h 1708"/>
                <a:gd name="T80" fmla="*/ 165 w 5381"/>
                <a:gd name="T81" fmla="*/ 50 h 1708"/>
                <a:gd name="T82" fmla="*/ 0 w 5381"/>
                <a:gd name="T83" fmla="*/ 89 h 1708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5381"/>
                <a:gd name="T127" fmla="*/ 0 h 1708"/>
                <a:gd name="T128" fmla="*/ 5381 w 5381"/>
                <a:gd name="T129" fmla="*/ 1708 h 1708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5381" h="1708">
                  <a:moveTo>
                    <a:pt x="5381" y="1145"/>
                  </a:moveTo>
                  <a:lnTo>
                    <a:pt x="5381" y="1145"/>
                  </a:lnTo>
                  <a:lnTo>
                    <a:pt x="5372" y="1157"/>
                  </a:lnTo>
                  <a:lnTo>
                    <a:pt x="5341" y="1195"/>
                  </a:lnTo>
                  <a:lnTo>
                    <a:pt x="5319" y="1220"/>
                  </a:lnTo>
                  <a:lnTo>
                    <a:pt x="5293" y="1250"/>
                  </a:lnTo>
                  <a:lnTo>
                    <a:pt x="5261" y="1283"/>
                  </a:lnTo>
                  <a:lnTo>
                    <a:pt x="5224" y="1319"/>
                  </a:lnTo>
                  <a:lnTo>
                    <a:pt x="5184" y="1356"/>
                  </a:lnTo>
                  <a:lnTo>
                    <a:pt x="5138" y="1395"/>
                  </a:lnTo>
                  <a:lnTo>
                    <a:pt x="5088" y="1434"/>
                  </a:lnTo>
                  <a:lnTo>
                    <a:pt x="5033" y="1472"/>
                  </a:lnTo>
                  <a:lnTo>
                    <a:pt x="4975" y="1511"/>
                  </a:lnTo>
                  <a:lnTo>
                    <a:pt x="4943" y="1529"/>
                  </a:lnTo>
                  <a:lnTo>
                    <a:pt x="4911" y="1547"/>
                  </a:lnTo>
                  <a:lnTo>
                    <a:pt x="4877" y="1564"/>
                  </a:lnTo>
                  <a:lnTo>
                    <a:pt x="4843" y="1582"/>
                  </a:lnTo>
                  <a:lnTo>
                    <a:pt x="4808" y="1598"/>
                  </a:lnTo>
                  <a:lnTo>
                    <a:pt x="4770" y="1613"/>
                  </a:lnTo>
                  <a:lnTo>
                    <a:pt x="4733" y="1629"/>
                  </a:lnTo>
                  <a:lnTo>
                    <a:pt x="4694" y="1642"/>
                  </a:lnTo>
                  <a:lnTo>
                    <a:pt x="4655" y="1655"/>
                  </a:lnTo>
                  <a:lnTo>
                    <a:pt x="4614" y="1666"/>
                  </a:lnTo>
                  <a:lnTo>
                    <a:pt x="4572" y="1676"/>
                  </a:lnTo>
                  <a:lnTo>
                    <a:pt x="4530" y="1685"/>
                  </a:lnTo>
                  <a:lnTo>
                    <a:pt x="4486" y="1694"/>
                  </a:lnTo>
                  <a:lnTo>
                    <a:pt x="4441" y="1700"/>
                  </a:lnTo>
                  <a:lnTo>
                    <a:pt x="4396" y="1705"/>
                  </a:lnTo>
                  <a:lnTo>
                    <a:pt x="4348" y="1708"/>
                  </a:lnTo>
                  <a:lnTo>
                    <a:pt x="4300" y="1708"/>
                  </a:lnTo>
                  <a:lnTo>
                    <a:pt x="4251" y="1708"/>
                  </a:lnTo>
                  <a:lnTo>
                    <a:pt x="4201" y="1706"/>
                  </a:lnTo>
                  <a:lnTo>
                    <a:pt x="4150" y="1702"/>
                  </a:lnTo>
                  <a:lnTo>
                    <a:pt x="4098" y="1695"/>
                  </a:lnTo>
                  <a:lnTo>
                    <a:pt x="4046" y="1687"/>
                  </a:lnTo>
                  <a:lnTo>
                    <a:pt x="3992" y="1677"/>
                  </a:lnTo>
                  <a:lnTo>
                    <a:pt x="3937" y="1664"/>
                  </a:lnTo>
                  <a:lnTo>
                    <a:pt x="3882" y="1648"/>
                  </a:lnTo>
                  <a:lnTo>
                    <a:pt x="3825" y="1631"/>
                  </a:lnTo>
                  <a:lnTo>
                    <a:pt x="3768" y="1611"/>
                  </a:lnTo>
                  <a:lnTo>
                    <a:pt x="3708" y="1589"/>
                  </a:lnTo>
                  <a:lnTo>
                    <a:pt x="3650" y="1563"/>
                  </a:lnTo>
                  <a:lnTo>
                    <a:pt x="3589" y="1534"/>
                  </a:lnTo>
                  <a:lnTo>
                    <a:pt x="3528" y="1503"/>
                  </a:lnTo>
                  <a:lnTo>
                    <a:pt x="3465" y="1469"/>
                  </a:lnTo>
                  <a:lnTo>
                    <a:pt x="3403" y="1432"/>
                  </a:lnTo>
                  <a:lnTo>
                    <a:pt x="3339" y="1392"/>
                  </a:lnTo>
                  <a:lnTo>
                    <a:pt x="3274" y="1348"/>
                  </a:lnTo>
                  <a:lnTo>
                    <a:pt x="3209" y="1301"/>
                  </a:lnTo>
                  <a:lnTo>
                    <a:pt x="3142" y="1251"/>
                  </a:lnTo>
                  <a:lnTo>
                    <a:pt x="3074" y="1198"/>
                  </a:lnTo>
                  <a:lnTo>
                    <a:pt x="2941" y="1090"/>
                  </a:lnTo>
                  <a:lnTo>
                    <a:pt x="2810" y="988"/>
                  </a:lnTo>
                  <a:lnTo>
                    <a:pt x="2684" y="891"/>
                  </a:lnTo>
                  <a:lnTo>
                    <a:pt x="2561" y="801"/>
                  </a:lnTo>
                  <a:lnTo>
                    <a:pt x="2443" y="717"/>
                  </a:lnTo>
                  <a:lnTo>
                    <a:pt x="2328" y="638"/>
                  </a:lnTo>
                  <a:lnTo>
                    <a:pt x="2216" y="563"/>
                  </a:lnTo>
                  <a:lnTo>
                    <a:pt x="2106" y="494"/>
                  </a:lnTo>
                  <a:lnTo>
                    <a:pt x="2001" y="429"/>
                  </a:lnTo>
                  <a:lnTo>
                    <a:pt x="1898" y="371"/>
                  </a:lnTo>
                  <a:lnTo>
                    <a:pt x="1796" y="316"/>
                  </a:lnTo>
                  <a:lnTo>
                    <a:pt x="1698" y="268"/>
                  </a:lnTo>
                  <a:lnTo>
                    <a:pt x="1602" y="223"/>
                  </a:lnTo>
                  <a:lnTo>
                    <a:pt x="1508" y="182"/>
                  </a:lnTo>
                  <a:lnTo>
                    <a:pt x="1416" y="147"/>
                  </a:lnTo>
                  <a:lnTo>
                    <a:pt x="1326" y="114"/>
                  </a:lnTo>
                  <a:lnTo>
                    <a:pt x="1237" y="87"/>
                  </a:lnTo>
                  <a:lnTo>
                    <a:pt x="1149" y="63"/>
                  </a:lnTo>
                  <a:lnTo>
                    <a:pt x="1065" y="43"/>
                  </a:lnTo>
                  <a:lnTo>
                    <a:pt x="980" y="27"/>
                  </a:lnTo>
                  <a:lnTo>
                    <a:pt x="897" y="16"/>
                  </a:lnTo>
                  <a:lnTo>
                    <a:pt x="813" y="6"/>
                  </a:lnTo>
                  <a:lnTo>
                    <a:pt x="732" y="1"/>
                  </a:lnTo>
                  <a:lnTo>
                    <a:pt x="650" y="0"/>
                  </a:lnTo>
                  <a:lnTo>
                    <a:pt x="569" y="0"/>
                  </a:lnTo>
                  <a:lnTo>
                    <a:pt x="489" y="5"/>
                  </a:lnTo>
                  <a:lnTo>
                    <a:pt x="408" y="11"/>
                  </a:lnTo>
                  <a:lnTo>
                    <a:pt x="328" y="22"/>
                  </a:lnTo>
                  <a:lnTo>
                    <a:pt x="246" y="35"/>
                  </a:lnTo>
                  <a:lnTo>
                    <a:pt x="165" y="50"/>
                  </a:lnTo>
                  <a:lnTo>
                    <a:pt x="83" y="68"/>
                  </a:lnTo>
                  <a:lnTo>
                    <a:pt x="0" y="89"/>
                  </a:lnTo>
                </a:path>
              </a:pathLst>
            </a:custGeom>
            <a:noFill/>
            <a:ln w="9525">
              <a:solidFill>
                <a:srgbClr val="FFFFFF">
                  <a:alpha val="50195"/>
                </a:srgbClr>
              </a:solidFill>
              <a:round/>
              <a:headEnd/>
              <a:tailEnd/>
            </a:ln>
          </p:spPr>
          <p:txBody>
            <a:bodyPr lIns="98668" tIns="49336" rIns="98668" bIns="49336"/>
            <a:lstStyle/>
            <a:p>
              <a:pPr defTabSz="981527">
                <a:spcBef>
                  <a:spcPct val="50000"/>
                </a:spcBef>
              </a:pPr>
              <a:endParaRPr lang="ko-KR" altLang="en-US" sz="1000" b="1" dirty="0"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62" name="Freeform 26"/>
            <p:cNvSpPr>
              <a:spLocks/>
            </p:cNvSpPr>
            <p:nvPr userDrawn="1"/>
          </p:nvSpPr>
          <p:spPr bwMode="auto">
            <a:xfrm>
              <a:off x="563" y="1005"/>
              <a:ext cx="5395" cy="822"/>
            </a:xfrm>
            <a:custGeom>
              <a:avLst/>
              <a:gdLst>
                <a:gd name="T0" fmla="*/ 5395 w 5395"/>
                <a:gd name="T1" fmla="*/ 1054 h 1644"/>
                <a:gd name="T2" fmla="*/ 5356 w 5395"/>
                <a:gd name="T3" fmla="*/ 1106 h 1644"/>
                <a:gd name="T4" fmla="*/ 5309 w 5395"/>
                <a:gd name="T5" fmla="*/ 1162 h 1644"/>
                <a:gd name="T6" fmla="*/ 5241 w 5395"/>
                <a:gd name="T7" fmla="*/ 1232 h 1644"/>
                <a:gd name="T8" fmla="*/ 5156 w 5395"/>
                <a:gd name="T9" fmla="*/ 1309 h 1644"/>
                <a:gd name="T10" fmla="*/ 5052 w 5395"/>
                <a:gd name="T11" fmla="*/ 1390 h 1644"/>
                <a:gd name="T12" fmla="*/ 4963 w 5395"/>
                <a:gd name="T13" fmla="*/ 1450 h 1644"/>
                <a:gd name="T14" fmla="*/ 4898 w 5395"/>
                <a:gd name="T15" fmla="*/ 1487 h 1644"/>
                <a:gd name="T16" fmla="*/ 4829 w 5395"/>
                <a:gd name="T17" fmla="*/ 1521 h 1644"/>
                <a:gd name="T18" fmla="*/ 4755 w 5395"/>
                <a:gd name="T19" fmla="*/ 1553 h 1644"/>
                <a:gd name="T20" fmla="*/ 4677 w 5395"/>
                <a:gd name="T21" fmla="*/ 1582 h 1644"/>
                <a:gd name="T22" fmla="*/ 4595 w 5395"/>
                <a:gd name="T23" fmla="*/ 1605 h 1644"/>
                <a:gd name="T24" fmla="*/ 4509 w 5395"/>
                <a:gd name="T25" fmla="*/ 1624 h 1644"/>
                <a:gd name="T26" fmla="*/ 4418 w 5395"/>
                <a:gd name="T27" fmla="*/ 1637 h 1644"/>
                <a:gd name="T28" fmla="*/ 4323 w 5395"/>
                <a:gd name="T29" fmla="*/ 1644 h 1644"/>
                <a:gd name="T30" fmla="*/ 4225 w 5395"/>
                <a:gd name="T31" fmla="*/ 1642 h 1644"/>
                <a:gd name="T32" fmla="*/ 4122 w 5395"/>
                <a:gd name="T33" fmla="*/ 1634 h 1644"/>
                <a:gd name="T34" fmla="*/ 4015 w 5395"/>
                <a:gd name="T35" fmla="*/ 1618 h 1644"/>
                <a:gd name="T36" fmla="*/ 3904 w 5395"/>
                <a:gd name="T37" fmla="*/ 1592 h 1644"/>
                <a:gd name="T38" fmla="*/ 3789 w 5395"/>
                <a:gd name="T39" fmla="*/ 1556 h 1644"/>
                <a:gd name="T40" fmla="*/ 3671 w 5395"/>
                <a:gd name="T41" fmla="*/ 1510 h 1644"/>
                <a:gd name="T42" fmla="*/ 3548 w 5395"/>
                <a:gd name="T43" fmla="*/ 1451 h 1644"/>
                <a:gd name="T44" fmla="*/ 3422 w 5395"/>
                <a:gd name="T45" fmla="*/ 1384 h 1644"/>
                <a:gd name="T46" fmla="*/ 3292 w 5395"/>
                <a:gd name="T47" fmla="*/ 1301 h 1644"/>
                <a:gd name="T48" fmla="*/ 3158 w 5395"/>
                <a:gd name="T49" fmla="*/ 1206 h 1644"/>
                <a:gd name="T50" fmla="*/ 3089 w 5395"/>
                <a:gd name="T51" fmla="*/ 1154 h 1644"/>
                <a:gd name="T52" fmla="*/ 2822 w 5395"/>
                <a:gd name="T53" fmla="*/ 949 h 1644"/>
                <a:gd name="T54" fmla="*/ 2572 w 5395"/>
                <a:gd name="T55" fmla="*/ 767 h 1644"/>
                <a:gd name="T56" fmla="*/ 2335 w 5395"/>
                <a:gd name="T57" fmla="*/ 605 h 1644"/>
                <a:gd name="T58" fmla="*/ 2111 w 5395"/>
                <a:gd name="T59" fmla="*/ 467 h 1644"/>
                <a:gd name="T60" fmla="*/ 1900 w 5395"/>
                <a:gd name="T61" fmla="*/ 347 h 1644"/>
                <a:gd name="T62" fmla="*/ 1699 w 5395"/>
                <a:gd name="T63" fmla="*/ 247 h 1644"/>
                <a:gd name="T64" fmla="*/ 1509 w 5395"/>
                <a:gd name="T65" fmla="*/ 166 h 1644"/>
                <a:gd name="T66" fmla="*/ 1326 w 5395"/>
                <a:gd name="T67" fmla="*/ 102 h 1644"/>
                <a:gd name="T68" fmla="*/ 1149 w 5395"/>
                <a:gd name="T69" fmla="*/ 53 h 1644"/>
                <a:gd name="T70" fmla="*/ 979 w 5395"/>
                <a:gd name="T71" fmla="*/ 21 h 1644"/>
                <a:gd name="T72" fmla="*/ 812 w 5395"/>
                <a:gd name="T73" fmla="*/ 3 h 1644"/>
                <a:gd name="T74" fmla="*/ 648 w 5395"/>
                <a:gd name="T75" fmla="*/ 0 h 1644"/>
                <a:gd name="T76" fmla="*/ 487 w 5395"/>
                <a:gd name="T77" fmla="*/ 8 h 1644"/>
                <a:gd name="T78" fmla="*/ 326 w 5395"/>
                <a:gd name="T79" fmla="*/ 29 h 1644"/>
                <a:gd name="T80" fmla="*/ 164 w 5395"/>
                <a:gd name="T81" fmla="*/ 60 h 1644"/>
                <a:gd name="T82" fmla="*/ 0 w 5395"/>
                <a:gd name="T83" fmla="*/ 102 h 1644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5395"/>
                <a:gd name="T127" fmla="*/ 0 h 1644"/>
                <a:gd name="T128" fmla="*/ 5395 w 5395"/>
                <a:gd name="T129" fmla="*/ 1644 h 1644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5395" h="1644">
                  <a:moveTo>
                    <a:pt x="5395" y="1054"/>
                  </a:moveTo>
                  <a:lnTo>
                    <a:pt x="5395" y="1054"/>
                  </a:lnTo>
                  <a:lnTo>
                    <a:pt x="5385" y="1067"/>
                  </a:lnTo>
                  <a:lnTo>
                    <a:pt x="5356" y="1106"/>
                  </a:lnTo>
                  <a:lnTo>
                    <a:pt x="5335" y="1132"/>
                  </a:lnTo>
                  <a:lnTo>
                    <a:pt x="5309" y="1162"/>
                  </a:lnTo>
                  <a:lnTo>
                    <a:pt x="5277" y="1196"/>
                  </a:lnTo>
                  <a:lnTo>
                    <a:pt x="5241" y="1232"/>
                  </a:lnTo>
                  <a:lnTo>
                    <a:pt x="5201" y="1271"/>
                  </a:lnTo>
                  <a:lnTo>
                    <a:pt x="5156" y="1309"/>
                  </a:lnTo>
                  <a:lnTo>
                    <a:pt x="5106" y="1350"/>
                  </a:lnTo>
                  <a:lnTo>
                    <a:pt x="5052" y="1390"/>
                  </a:lnTo>
                  <a:lnTo>
                    <a:pt x="4994" y="1431"/>
                  </a:lnTo>
                  <a:lnTo>
                    <a:pt x="4963" y="1450"/>
                  </a:lnTo>
                  <a:lnTo>
                    <a:pt x="4931" y="1469"/>
                  </a:lnTo>
                  <a:lnTo>
                    <a:pt x="4898" y="1487"/>
                  </a:lnTo>
                  <a:lnTo>
                    <a:pt x="4865" y="1505"/>
                  </a:lnTo>
                  <a:lnTo>
                    <a:pt x="4829" y="1521"/>
                  </a:lnTo>
                  <a:lnTo>
                    <a:pt x="4793" y="1539"/>
                  </a:lnTo>
                  <a:lnTo>
                    <a:pt x="4755" y="1553"/>
                  </a:lnTo>
                  <a:lnTo>
                    <a:pt x="4716" y="1568"/>
                  </a:lnTo>
                  <a:lnTo>
                    <a:pt x="4677" y="1582"/>
                  </a:lnTo>
                  <a:lnTo>
                    <a:pt x="4637" y="1594"/>
                  </a:lnTo>
                  <a:lnTo>
                    <a:pt x="4595" y="1605"/>
                  </a:lnTo>
                  <a:lnTo>
                    <a:pt x="4552" y="1615"/>
                  </a:lnTo>
                  <a:lnTo>
                    <a:pt x="4509" y="1624"/>
                  </a:lnTo>
                  <a:lnTo>
                    <a:pt x="4463" y="1631"/>
                  </a:lnTo>
                  <a:lnTo>
                    <a:pt x="4418" y="1637"/>
                  </a:lnTo>
                  <a:lnTo>
                    <a:pt x="4372" y="1640"/>
                  </a:lnTo>
                  <a:lnTo>
                    <a:pt x="4323" y="1644"/>
                  </a:lnTo>
                  <a:lnTo>
                    <a:pt x="4275" y="1644"/>
                  </a:lnTo>
                  <a:lnTo>
                    <a:pt x="4225" y="1642"/>
                  </a:lnTo>
                  <a:lnTo>
                    <a:pt x="4173" y="1639"/>
                  </a:lnTo>
                  <a:lnTo>
                    <a:pt x="4122" y="1634"/>
                  </a:lnTo>
                  <a:lnTo>
                    <a:pt x="4069" y="1627"/>
                  </a:lnTo>
                  <a:lnTo>
                    <a:pt x="4015" y="1618"/>
                  </a:lnTo>
                  <a:lnTo>
                    <a:pt x="3959" y="1605"/>
                  </a:lnTo>
                  <a:lnTo>
                    <a:pt x="3904" y="1592"/>
                  </a:lnTo>
                  <a:lnTo>
                    <a:pt x="3847" y="1574"/>
                  </a:lnTo>
                  <a:lnTo>
                    <a:pt x="3789" y="1556"/>
                  </a:lnTo>
                  <a:lnTo>
                    <a:pt x="3730" y="1534"/>
                  </a:lnTo>
                  <a:lnTo>
                    <a:pt x="3671" y="1510"/>
                  </a:lnTo>
                  <a:lnTo>
                    <a:pt x="3610" y="1482"/>
                  </a:lnTo>
                  <a:lnTo>
                    <a:pt x="3548" y="1451"/>
                  </a:lnTo>
                  <a:lnTo>
                    <a:pt x="3486" y="1419"/>
                  </a:lnTo>
                  <a:lnTo>
                    <a:pt x="3422" y="1384"/>
                  </a:lnTo>
                  <a:lnTo>
                    <a:pt x="3357" y="1343"/>
                  </a:lnTo>
                  <a:lnTo>
                    <a:pt x="3292" y="1301"/>
                  </a:lnTo>
                  <a:lnTo>
                    <a:pt x="3225" y="1256"/>
                  </a:lnTo>
                  <a:lnTo>
                    <a:pt x="3158" y="1206"/>
                  </a:lnTo>
                  <a:lnTo>
                    <a:pt x="3089" y="1154"/>
                  </a:lnTo>
                  <a:lnTo>
                    <a:pt x="2954" y="1049"/>
                  </a:lnTo>
                  <a:lnTo>
                    <a:pt x="2822" y="949"/>
                  </a:lnTo>
                  <a:lnTo>
                    <a:pt x="2696" y="856"/>
                  </a:lnTo>
                  <a:lnTo>
                    <a:pt x="2572" y="767"/>
                  </a:lnTo>
                  <a:lnTo>
                    <a:pt x="2452" y="683"/>
                  </a:lnTo>
                  <a:lnTo>
                    <a:pt x="2335" y="605"/>
                  </a:lnTo>
                  <a:lnTo>
                    <a:pt x="2223" y="534"/>
                  </a:lnTo>
                  <a:lnTo>
                    <a:pt x="2111" y="467"/>
                  </a:lnTo>
                  <a:lnTo>
                    <a:pt x="2005" y="405"/>
                  </a:lnTo>
                  <a:lnTo>
                    <a:pt x="1900" y="347"/>
                  </a:lnTo>
                  <a:lnTo>
                    <a:pt x="1799" y="295"/>
                  </a:lnTo>
                  <a:lnTo>
                    <a:pt x="1699" y="247"/>
                  </a:lnTo>
                  <a:lnTo>
                    <a:pt x="1603" y="205"/>
                  </a:lnTo>
                  <a:lnTo>
                    <a:pt x="1509" y="166"/>
                  </a:lnTo>
                  <a:lnTo>
                    <a:pt x="1416" y="131"/>
                  </a:lnTo>
                  <a:lnTo>
                    <a:pt x="1326" y="102"/>
                  </a:lnTo>
                  <a:lnTo>
                    <a:pt x="1237" y="76"/>
                  </a:lnTo>
                  <a:lnTo>
                    <a:pt x="1149" y="53"/>
                  </a:lnTo>
                  <a:lnTo>
                    <a:pt x="1063" y="35"/>
                  </a:lnTo>
                  <a:lnTo>
                    <a:pt x="979" y="21"/>
                  </a:lnTo>
                  <a:lnTo>
                    <a:pt x="894" y="11"/>
                  </a:lnTo>
                  <a:lnTo>
                    <a:pt x="812" y="3"/>
                  </a:lnTo>
                  <a:lnTo>
                    <a:pt x="730" y="0"/>
                  </a:lnTo>
                  <a:lnTo>
                    <a:pt x="648" y="0"/>
                  </a:lnTo>
                  <a:lnTo>
                    <a:pt x="568" y="2"/>
                  </a:lnTo>
                  <a:lnTo>
                    <a:pt x="487" y="8"/>
                  </a:lnTo>
                  <a:lnTo>
                    <a:pt x="406" y="18"/>
                  </a:lnTo>
                  <a:lnTo>
                    <a:pt x="326" y="29"/>
                  </a:lnTo>
                  <a:lnTo>
                    <a:pt x="244" y="43"/>
                  </a:lnTo>
                  <a:lnTo>
                    <a:pt x="164" y="60"/>
                  </a:lnTo>
                  <a:lnTo>
                    <a:pt x="82" y="81"/>
                  </a:lnTo>
                  <a:lnTo>
                    <a:pt x="0" y="102"/>
                  </a:lnTo>
                </a:path>
              </a:pathLst>
            </a:custGeom>
            <a:noFill/>
            <a:ln w="9525">
              <a:solidFill>
                <a:srgbClr val="FFFFFF">
                  <a:alpha val="50195"/>
                </a:srgbClr>
              </a:solidFill>
              <a:round/>
              <a:headEnd/>
              <a:tailEnd/>
            </a:ln>
          </p:spPr>
          <p:txBody>
            <a:bodyPr lIns="98668" tIns="49336" rIns="98668" bIns="49336"/>
            <a:lstStyle/>
            <a:p>
              <a:pPr defTabSz="981527">
                <a:spcBef>
                  <a:spcPct val="50000"/>
                </a:spcBef>
              </a:pPr>
              <a:endParaRPr lang="ko-KR" altLang="en-US" sz="1000" b="1" dirty="0"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63" name="Freeform 27"/>
            <p:cNvSpPr>
              <a:spLocks/>
            </p:cNvSpPr>
            <p:nvPr userDrawn="1"/>
          </p:nvSpPr>
          <p:spPr bwMode="auto">
            <a:xfrm>
              <a:off x="584" y="1023"/>
              <a:ext cx="5409" cy="791"/>
            </a:xfrm>
            <a:custGeom>
              <a:avLst/>
              <a:gdLst>
                <a:gd name="T0" fmla="*/ 5409 w 5409"/>
                <a:gd name="T1" fmla="*/ 964 h 1581"/>
                <a:gd name="T2" fmla="*/ 5371 w 5409"/>
                <a:gd name="T3" fmla="*/ 1018 h 1581"/>
                <a:gd name="T4" fmla="*/ 5324 w 5409"/>
                <a:gd name="T5" fmla="*/ 1076 h 1581"/>
                <a:gd name="T6" fmla="*/ 5257 w 5409"/>
                <a:gd name="T7" fmla="*/ 1147 h 1581"/>
                <a:gd name="T8" fmla="*/ 5174 w 5409"/>
                <a:gd name="T9" fmla="*/ 1228 h 1581"/>
                <a:gd name="T10" fmla="*/ 5071 w 5409"/>
                <a:gd name="T11" fmla="*/ 1310 h 1581"/>
                <a:gd name="T12" fmla="*/ 4983 w 5409"/>
                <a:gd name="T13" fmla="*/ 1371 h 1581"/>
                <a:gd name="T14" fmla="*/ 4919 w 5409"/>
                <a:gd name="T15" fmla="*/ 1410 h 1581"/>
                <a:gd name="T16" fmla="*/ 4849 w 5409"/>
                <a:gd name="T17" fmla="*/ 1447 h 1581"/>
                <a:gd name="T18" fmla="*/ 4777 w 5409"/>
                <a:gd name="T19" fmla="*/ 1481 h 1581"/>
                <a:gd name="T20" fmla="*/ 4699 w 5409"/>
                <a:gd name="T21" fmla="*/ 1510 h 1581"/>
                <a:gd name="T22" fmla="*/ 4617 w 5409"/>
                <a:gd name="T23" fmla="*/ 1536 h 1581"/>
                <a:gd name="T24" fmla="*/ 4531 w 5409"/>
                <a:gd name="T25" fmla="*/ 1555 h 1581"/>
                <a:gd name="T26" fmla="*/ 4441 w 5409"/>
                <a:gd name="T27" fmla="*/ 1572 h 1581"/>
                <a:gd name="T28" fmla="*/ 4345 w 5409"/>
                <a:gd name="T29" fmla="*/ 1580 h 1581"/>
                <a:gd name="T30" fmla="*/ 4247 w 5409"/>
                <a:gd name="T31" fmla="*/ 1581 h 1581"/>
                <a:gd name="T32" fmla="*/ 4144 w 5409"/>
                <a:gd name="T33" fmla="*/ 1575 h 1581"/>
                <a:gd name="T34" fmla="*/ 4037 w 5409"/>
                <a:gd name="T35" fmla="*/ 1560 h 1581"/>
                <a:gd name="T36" fmla="*/ 3926 w 5409"/>
                <a:gd name="T37" fmla="*/ 1536 h 1581"/>
                <a:gd name="T38" fmla="*/ 3811 w 5409"/>
                <a:gd name="T39" fmla="*/ 1502 h 1581"/>
                <a:gd name="T40" fmla="*/ 3691 w 5409"/>
                <a:gd name="T41" fmla="*/ 1458 h 1581"/>
                <a:gd name="T42" fmla="*/ 3568 w 5409"/>
                <a:gd name="T43" fmla="*/ 1404 h 1581"/>
                <a:gd name="T44" fmla="*/ 3440 w 5409"/>
                <a:gd name="T45" fmla="*/ 1336 h 1581"/>
                <a:gd name="T46" fmla="*/ 3310 w 5409"/>
                <a:gd name="T47" fmla="*/ 1257 h 1581"/>
                <a:gd name="T48" fmla="*/ 3173 w 5409"/>
                <a:gd name="T49" fmla="*/ 1165 h 1581"/>
                <a:gd name="T50" fmla="*/ 3105 w 5409"/>
                <a:gd name="T51" fmla="*/ 1113 h 1581"/>
                <a:gd name="T52" fmla="*/ 2835 w 5409"/>
                <a:gd name="T53" fmla="*/ 913 h 1581"/>
                <a:gd name="T54" fmla="*/ 2582 w 5409"/>
                <a:gd name="T55" fmla="*/ 733 h 1581"/>
                <a:gd name="T56" fmla="*/ 2343 w 5409"/>
                <a:gd name="T57" fmla="*/ 577 h 1581"/>
                <a:gd name="T58" fmla="*/ 2117 w 5409"/>
                <a:gd name="T59" fmla="*/ 441 h 1581"/>
                <a:gd name="T60" fmla="*/ 1904 w 5409"/>
                <a:gd name="T61" fmla="*/ 327 h 1581"/>
                <a:gd name="T62" fmla="*/ 1702 w 5409"/>
                <a:gd name="T63" fmla="*/ 230 h 1581"/>
                <a:gd name="T64" fmla="*/ 1509 w 5409"/>
                <a:gd name="T65" fmla="*/ 152 h 1581"/>
                <a:gd name="T66" fmla="*/ 1325 w 5409"/>
                <a:gd name="T67" fmla="*/ 91 h 1581"/>
                <a:gd name="T68" fmla="*/ 1148 w 5409"/>
                <a:gd name="T69" fmla="*/ 46 h 1581"/>
                <a:gd name="T70" fmla="*/ 977 w 5409"/>
                <a:gd name="T71" fmla="*/ 17 h 1581"/>
                <a:gd name="T72" fmla="*/ 810 w 5409"/>
                <a:gd name="T73" fmla="*/ 2 h 1581"/>
                <a:gd name="T74" fmla="*/ 647 w 5409"/>
                <a:gd name="T75" fmla="*/ 2 h 1581"/>
                <a:gd name="T76" fmla="*/ 485 w 5409"/>
                <a:gd name="T77" fmla="*/ 13 h 1581"/>
                <a:gd name="T78" fmla="*/ 324 w 5409"/>
                <a:gd name="T79" fmla="*/ 38 h 1581"/>
                <a:gd name="T80" fmla="*/ 163 w 5409"/>
                <a:gd name="T81" fmla="*/ 73 h 1581"/>
                <a:gd name="T82" fmla="*/ 0 w 5409"/>
                <a:gd name="T83" fmla="*/ 118 h 1581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5409"/>
                <a:gd name="T127" fmla="*/ 0 h 1581"/>
                <a:gd name="T128" fmla="*/ 5409 w 5409"/>
                <a:gd name="T129" fmla="*/ 1581 h 1581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5409" h="1581">
                  <a:moveTo>
                    <a:pt x="5409" y="964"/>
                  </a:moveTo>
                  <a:lnTo>
                    <a:pt x="5409" y="964"/>
                  </a:lnTo>
                  <a:lnTo>
                    <a:pt x="5399" y="979"/>
                  </a:lnTo>
                  <a:lnTo>
                    <a:pt x="5371" y="1018"/>
                  </a:lnTo>
                  <a:lnTo>
                    <a:pt x="5350" y="1045"/>
                  </a:lnTo>
                  <a:lnTo>
                    <a:pt x="5324" y="1076"/>
                  </a:lnTo>
                  <a:lnTo>
                    <a:pt x="5294" y="1110"/>
                  </a:lnTo>
                  <a:lnTo>
                    <a:pt x="5257" y="1147"/>
                  </a:lnTo>
                  <a:lnTo>
                    <a:pt x="5219" y="1187"/>
                  </a:lnTo>
                  <a:lnTo>
                    <a:pt x="5174" y="1228"/>
                  </a:lnTo>
                  <a:lnTo>
                    <a:pt x="5126" y="1270"/>
                  </a:lnTo>
                  <a:lnTo>
                    <a:pt x="5071" y="1310"/>
                  </a:lnTo>
                  <a:lnTo>
                    <a:pt x="5013" y="1352"/>
                  </a:lnTo>
                  <a:lnTo>
                    <a:pt x="4983" y="1371"/>
                  </a:lnTo>
                  <a:lnTo>
                    <a:pt x="4952" y="1391"/>
                  </a:lnTo>
                  <a:lnTo>
                    <a:pt x="4919" y="1410"/>
                  </a:lnTo>
                  <a:lnTo>
                    <a:pt x="4885" y="1429"/>
                  </a:lnTo>
                  <a:lnTo>
                    <a:pt x="4849" y="1447"/>
                  </a:lnTo>
                  <a:lnTo>
                    <a:pt x="4813" y="1463"/>
                  </a:lnTo>
                  <a:lnTo>
                    <a:pt x="4777" y="1481"/>
                  </a:lnTo>
                  <a:lnTo>
                    <a:pt x="4738" y="1496"/>
                  </a:lnTo>
                  <a:lnTo>
                    <a:pt x="4699" y="1510"/>
                  </a:lnTo>
                  <a:lnTo>
                    <a:pt x="4659" y="1523"/>
                  </a:lnTo>
                  <a:lnTo>
                    <a:pt x="4617" y="1536"/>
                  </a:lnTo>
                  <a:lnTo>
                    <a:pt x="4574" y="1547"/>
                  </a:lnTo>
                  <a:lnTo>
                    <a:pt x="4531" y="1555"/>
                  </a:lnTo>
                  <a:lnTo>
                    <a:pt x="4487" y="1563"/>
                  </a:lnTo>
                  <a:lnTo>
                    <a:pt x="4441" y="1572"/>
                  </a:lnTo>
                  <a:lnTo>
                    <a:pt x="4394" y="1576"/>
                  </a:lnTo>
                  <a:lnTo>
                    <a:pt x="4345" y="1580"/>
                  </a:lnTo>
                  <a:lnTo>
                    <a:pt x="4297" y="1581"/>
                  </a:lnTo>
                  <a:lnTo>
                    <a:pt x="4247" y="1581"/>
                  </a:lnTo>
                  <a:lnTo>
                    <a:pt x="4197" y="1578"/>
                  </a:lnTo>
                  <a:lnTo>
                    <a:pt x="4144" y="1575"/>
                  </a:lnTo>
                  <a:lnTo>
                    <a:pt x="4091" y="1568"/>
                  </a:lnTo>
                  <a:lnTo>
                    <a:pt x="4037" y="1560"/>
                  </a:lnTo>
                  <a:lnTo>
                    <a:pt x="3982" y="1549"/>
                  </a:lnTo>
                  <a:lnTo>
                    <a:pt x="3926" y="1536"/>
                  </a:lnTo>
                  <a:lnTo>
                    <a:pt x="3869" y="1520"/>
                  </a:lnTo>
                  <a:lnTo>
                    <a:pt x="3811" y="1502"/>
                  </a:lnTo>
                  <a:lnTo>
                    <a:pt x="3751" y="1481"/>
                  </a:lnTo>
                  <a:lnTo>
                    <a:pt x="3691" y="1458"/>
                  </a:lnTo>
                  <a:lnTo>
                    <a:pt x="3630" y="1433"/>
                  </a:lnTo>
                  <a:lnTo>
                    <a:pt x="3568" y="1404"/>
                  </a:lnTo>
                  <a:lnTo>
                    <a:pt x="3505" y="1371"/>
                  </a:lnTo>
                  <a:lnTo>
                    <a:pt x="3440" y="1336"/>
                  </a:lnTo>
                  <a:lnTo>
                    <a:pt x="3375" y="1299"/>
                  </a:lnTo>
                  <a:lnTo>
                    <a:pt x="3310" y="1257"/>
                  </a:lnTo>
                  <a:lnTo>
                    <a:pt x="3241" y="1211"/>
                  </a:lnTo>
                  <a:lnTo>
                    <a:pt x="3173" y="1165"/>
                  </a:lnTo>
                  <a:lnTo>
                    <a:pt x="3105" y="1113"/>
                  </a:lnTo>
                  <a:lnTo>
                    <a:pt x="2968" y="1010"/>
                  </a:lnTo>
                  <a:lnTo>
                    <a:pt x="2835" y="913"/>
                  </a:lnTo>
                  <a:lnTo>
                    <a:pt x="2707" y="821"/>
                  </a:lnTo>
                  <a:lnTo>
                    <a:pt x="2582" y="733"/>
                  </a:lnTo>
                  <a:lnTo>
                    <a:pt x="2460" y="653"/>
                  </a:lnTo>
                  <a:lnTo>
                    <a:pt x="2343" y="577"/>
                  </a:lnTo>
                  <a:lnTo>
                    <a:pt x="2228" y="507"/>
                  </a:lnTo>
                  <a:lnTo>
                    <a:pt x="2117" y="441"/>
                  </a:lnTo>
                  <a:lnTo>
                    <a:pt x="2009" y="381"/>
                  </a:lnTo>
                  <a:lnTo>
                    <a:pt x="1904" y="327"/>
                  </a:lnTo>
                  <a:lnTo>
                    <a:pt x="1802" y="277"/>
                  </a:lnTo>
                  <a:lnTo>
                    <a:pt x="1702" y="230"/>
                  </a:lnTo>
                  <a:lnTo>
                    <a:pt x="1605" y="189"/>
                  </a:lnTo>
                  <a:lnTo>
                    <a:pt x="1509" y="152"/>
                  </a:lnTo>
                  <a:lnTo>
                    <a:pt x="1416" y="118"/>
                  </a:lnTo>
                  <a:lnTo>
                    <a:pt x="1325" y="91"/>
                  </a:lnTo>
                  <a:lnTo>
                    <a:pt x="1235" y="67"/>
                  </a:lnTo>
                  <a:lnTo>
                    <a:pt x="1148" y="46"/>
                  </a:lnTo>
                  <a:lnTo>
                    <a:pt x="1062" y="29"/>
                  </a:lnTo>
                  <a:lnTo>
                    <a:pt x="977" y="17"/>
                  </a:lnTo>
                  <a:lnTo>
                    <a:pt x="892" y="8"/>
                  </a:lnTo>
                  <a:lnTo>
                    <a:pt x="810" y="2"/>
                  </a:lnTo>
                  <a:lnTo>
                    <a:pt x="728" y="0"/>
                  </a:lnTo>
                  <a:lnTo>
                    <a:pt x="647" y="2"/>
                  </a:lnTo>
                  <a:lnTo>
                    <a:pt x="566" y="7"/>
                  </a:lnTo>
                  <a:lnTo>
                    <a:pt x="485" y="13"/>
                  </a:lnTo>
                  <a:lnTo>
                    <a:pt x="405" y="25"/>
                  </a:lnTo>
                  <a:lnTo>
                    <a:pt x="324" y="38"/>
                  </a:lnTo>
                  <a:lnTo>
                    <a:pt x="244" y="54"/>
                  </a:lnTo>
                  <a:lnTo>
                    <a:pt x="163" y="73"/>
                  </a:lnTo>
                  <a:lnTo>
                    <a:pt x="81" y="94"/>
                  </a:lnTo>
                  <a:lnTo>
                    <a:pt x="0" y="118"/>
                  </a:lnTo>
                </a:path>
              </a:pathLst>
            </a:custGeom>
            <a:noFill/>
            <a:ln w="9525">
              <a:solidFill>
                <a:srgbClr val="FFFFFF">
                  <a:alpha val="50195"/>
                </a:srgbClr>
              </a:solidFill>
              <a:round/>
              <a:headEnd/>
              <a:tailEnd/>
            </a:ln>
          </p:spPr>
          <p:txBody>
            <a:bodyPr lIns="98668" tIns="49336" rIns="98668" bIns="49336"/>
            <a:lstStyle/>
            <a:p>
              <a:pPr defTabSz="981527">
                <a:spcBef>
                  <a:spcPct val="50000"/>
                </a:spcBef>
              </a:pPr>
              <a:endParaRPr lang="ko-KR" altLang="en-US" sz="1000" b="1" dirty="0"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64" name="Freeform 28"/>
            <p:cNvSpPr>
              <a:spLocks/>
            </p:cNvSpPr>
            <p:nvPr userDrawn="1"/>
          </p:nvSpPr>
          <p:spPr bwMode="auto">
            <a:xfrm>
              <a:off x="606" y="1042"/>
              <a:ext cx="5422" cy="758"/>
            </a:xfrm>
            <a:custGeom>
              <a:avLst/>
              <a:gdLst>
                <a:gd name="T0" fmla="*/ 5422 w 5422"/>
                <a:gd name="T1" fmla="*/ 873 h 1516"/>
                <a:gd name="T2" fmla="*/ 5384 w 5422"/>
                <a:gd name="T3" fmla="*/ 926 h 1516"/>
                <a:gd name="T4" fmla="*/ 5337 w 5422"/>
                <a:gd name="T5" fmla="*/ 986 h 1516"/>
                <a:gd name="T6" fmla="*/ 5273 w 5422"/>
                <a:gd name="T7" fmla="*/ 1059 h 1516"/>
                <a:gd name="T8" fmla="*/ 5190 w 5422"/>
                <a:gd name="T9" fmla="*/ 1141 h 1516"/>
                <a:gd name="T10" fmla="*/ 5088 w 5422"/>
                <a:gd name="T11" fmla="*/ 1227 h 1516"/>
                <a:gd name="T12" fmla="*/ 5001 w 5422"/>
                <a:gd name="T13" fmla="*/ 1290 h 1516"/>
                <a:gd name="T14" fmla="*/ 4937 w 5422"/>
                <a:gd name="T15" fmla="*/ 1330 h 1516"/>
                <a:gd name="T16" fmla="*/ 4869 w 5422"/>
                <a:gd name="T17" fmla="*/ 1369 h 1516"/>
                <a:gd name="T18" fmla="*/ 4797 w 5422"/>
                <a:gd name="T19" fmla="*/ 1404 h 1516"/>
                <a:gd name="T20" fmla="*/ 4719 w 5422"/>
                <a:gd name="T21" fmla="*/ 1435 h 1516"/>
                <a:gd name="T22" fmla="*/ 4637 w 5422"/>
                <a:gd name="T23" fmla="*/ 1462 h 1516"/>
                <a:gd name="T24" fmla="*/ 4552 w 5422"/>
                <a:gd name="T25" fmla="*/ 1485 h 1516"/>
                <a:gd name="T26" fmla="*/ 4462 w 5422"/>
                <a:gd name="T27" fmla="*/ 1501 h 1516"/>
                <a:gd name="T28" fmla="*/ 4368 w 5422"/>
                <a:gd name="T29" fmla="*/ 1513 h 1516"/>
                <a:gd name="T30" fmla="*/ 4268 w 5422"/>
                <a:gd name="T31" fmla="*/ 1516 h 1516"/>
                <a:gd name="T32" fmla="*/ 4165 w 5422"/>
                <a:gd name="T33" fmla="*/ 1511 h 1516"/>
                <a:gd name="T34" fmla="*/ 4058 w 5422"/>
                <a:gd name="T35" fmla="*/ 1498 h 1516"/>
                <a:gd name="T36" fmla="*/ 3947 w 5422"/>
                <a:gd name="T37" fmla="*/ 1477 h 1516"/>
                <a:gd name="T38" fmla="*/ 3830 w 5422"/>
                <a:gd name="T39" fmla="*/ 1445 h 1516"/>
                <a:gd name="T40" fmla="*/ 3711 w 5422"/>
                <a:gd name="T41" fmla="*/ 1403 h 1516"/>
                <a:gd name="T42" fmla="*/ 3586 w 5422"/>
                <a:gd name="T43" fmla="*/ 1351 h 1516"/>
                <a:gd name="T44" fmla="*/ 3458 w 5422"/>
                <a:gd name="T45" fmla="*/ 1286 h 1516"/>
                <a:gd name="T46" fmla="*/ 3325 w 5422"/>
                <a:gd name="T47" fmla="*/ 1209 h 1516"/>
                <a:gd name="T48" fmla="*/ 3189 w 5422"/>
                <a:gd name="T49" fmla="*/ 1119 h 1516"/>
                <a:gd name="T50" fmla="*/ 3120 w 5422"/>
                <a:gd name="T51" fmla="*/ 1068 h 1516"/>
                <a:gd name="T52" fmla="*/ 2846 w 5422"/>
                <a:gd name="T53" fmla="*/ 871 h 1516"/>
                <a:gd name="T54" fmla="*/ 2591 w 5422"/>
                <a:gd name="T55" fmla="*/ 699 h 1516"/>
                <a:gd name="T56" fmla="*/ 2349 w 5422"/>
                <a:gd name="T57" fmla="*/ 545 h 1516"/>
                <a:gd name="T58" fmla="*/ 2121 w 5422"/>
                <a:gd name="T59" fmla="*/ 415 h 1516"/>
                <a:gd name="T60" fmla="*/ 1906 w 5422"/>
                <a:gd name="T61" fmla="*/ 303 h 1516"/>
                <a:gd name="T62" fmla="*/ 1703 w 5422"/>
                <a:gd name="T63" fmla="*/ 209 h 1516"/>
                <a:gd name="T64" fmla="*/ 1509 w 5422"/>
                <a:gd name="T65" fmla="*/ 135 h 1516"/>
                <a:gd name="T66" fmla="*/ 1324 w 5422"/>
                <a:gd name="T67" fmla="*/ 77 h 1516"/>
                <a:gd name="T68" fmla="*/ 1147 w 5422"/>
                <a:gd name="T69" fmla="*/ 37 h 1516"/>
                <a:gd name="T70" fmla="*/ 974 w 5422"/>
                <a:gd name="T71" fmla="*/ 11 h 1516"/>
                <a:gd name="T72" fmla="*/ 808 w 5422"/>
                <a:gd name="T73" fmla="*/ 0 h 1516"/>
                <a:gd name="T74" fmla="*/ 644 w 5422"/>
                <a:gd name="T75" fmla="*/ 1 h 1516"/>
                <a:gd name="T76" fmla="*/ 483 w 5422"/>
                <a:gd name="T77" fmla="*/ 17 h 1516"/>
                <a:gd name="T78" fmla="*/ 323 w 5422"/>
                <a:gd name="T79" fmla="*/ 45 h 1516"/>
                <a:gd name="T80" fmla="*/ 162 w 5422"/>
                <a:gd name="T81" fmla="*/ 84 h 1516"/>
                <a:gd name="T82" fmla="*/ 0 w 5422"/>
                <a:gd name="T83" fmla="*/ 132 h 151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5422"/>
                <a:gd name="T127" fmla="*/ 0 h 1516"/>
                <a:gd name="T128" fmla="*/ 5422 w 5422"/>
                <a:gd name="T129" fmla="*/ 1516 h 151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5422" h="1516">
                  <a:moveTo>
                    <a:pt x="5422" y="873"/>
                  </a:moveTo>
                  <a:lnTo>
                    <a:pt x="5422" y="873"/>
                  </a:lnTo>
                  <a:lnTo>
                    <a:pt x="5412" y="888"/>
                  </a:lnTo>
                  <a:lnTo>
                    <a:pt x="5384" y="926"/>
                  </a:lnTo>
                  <a:lnTo>
                    <a:pt x="5363" y="954"/>
                  </a:lnTo>
                  <a:lnTo>
                    <a:pt x="5337" y="986"/>
                  </a:lnTo>
                  <a:lnTo>
                    <a:pt x="5308" y="1022"/>
                  </a:lnTo>
                  <a:lnTo>
                    <a:pt x="5273" y="1059"/>
                  </a:lnTo>
                  <a:lnTo>
                    <a:pt x="5233" y="1099"/>
                  </a:lnTo>
                  <a:lnTo>
                    <a:pt x="5190" y="1141"/>
                  </a:lnTo>
                  <a:lnTo>
                    <a:pt x="5141" y="1185"/>
                  </a:lnTo>
                  <a:lnTo>
                    <a:pt x="5088" y="1227"/>
                  </a:lnTo>
                  <a:lnTo>
                    <a:pt x="5031" y="1269"/>
                  </a:lnTo>
                  <a:lnTo>
                    <a:pt x="5001" y="1290"/>
                  </a:lnTo>
                  <a:lnTo>
                    <a:pt x="4970" y="1311"/>
                  </a:lnTo>
                  <a:lnTo>
                    <a:pt x="4937" y="1330"/>
                  </a:lnTo>
                  <a:lnTo>
                    <a:pt x="4904" y="1349"/>
                  </a:lnTo>
                  <a:lnTo>
                    <a:pt x="4869" y="1369"/>
                  </a:lnTo>
                  <a:lnTo>
                    <a:pt x="4833" y="1387"/>
                  </a:lnTo>
                  <a:lnTo>
                    <a:pt x="4797" y="1404"/>
                  </a:lnTo>
                  <a:lnTo>
                    <a:pt x="4758" y="1420"/>
                  </a:lnTo>
                  <a:lnTo>
                    <a:pt x="4719" y="1435"/>
                  </a:lnTo>
                  <a:lnTo>
                    <a:pt x="4679" y="1450"/>
                  </a:lnTo>
                  <a:lnTo>
                    <a:pt x="4637" y="1462"/>
                  </a:lnTo>
                  <a:lnTo>
                    <a:pt x="4595" y="1474"/>
                  </a:lnTo>
                  <a:lnTo>
                    <a:pt x="4552" y="1485"/>
                  </a:lnTo>
                  <a:lnTo>
                    <a:pt x="4507" y="1493"/>
                  </a:lnTo>
                  <a:lnTo>
                    <a:pt x="4462" y="1501"/>
                  </a:lnTo>
                  <a:lnTo>
                    <a:pt x="4415" y="1508"/>
                  </a:lnTo>
                  <a:lnTo>
                    <a:pt x="4368" y="1513"/>
                  </a:lnTo>
                  <a:lnTo>
                    <a:pt x="4318" y="1514"/>
                  </a:lnTo>
                  <a:lnTo>
                    <a:pt x="4268" y="1516"/>
                  </a:lnTo>
                  <a:lnTo>
                    <a:pt x="4218" y="1514"/>
                  </a:lnTo>
                  <a:lnTo>
                    <a:pt x="4165" y="1511"/>
                  </a:lnTo>
                  <a:lnTo>
                    <a:pt x="4112" y="1506"/>
                  </a:lnTo>
                  <a:lnTo>
                    <a:pt x="4058" y="1498"/>
                  </a:lnTo>
                  <a:lnTo>
                    <a:pt x="4003" y="1488"/>
                  </a:lnTo>
                  <a:lnTo>
                    <a:pt x="3947" y="1477"/>
                  </a:lnTo>
                  <a:lnTo>
                    <a:pt x="3889" y="1462"/>
                  </a:lnTo>
                  <a:lnTo>
                    <a:pt x="3830" y="1445"/>
                  </a:lnTo>
                  <a:lnTo>
                    <a:pt x="3771" y="1425"/>
                  </a:lnTo>
                  <a:lnTo>
                    <a:pt x="3711" y="1403"/>
                  </a:lnTo>
                  <a:lnTo>
                    <a:pt x="3649" y="1378"/>
                  </a:lnTo>
                  <a:lnTo>
                    <a:pt x="3586" y="1351"/>
                  </a:lnTo>
                  <a:lnTo>
                    <a:pt x="3522" y="1320"/>
                  </a:lnTo>
                  <a:lnTo>
                    <a:pt x="3458" y="1286"/>
                  </a:lnTo>
                  <a:lnTo>
                    <a:pt x="3393" y="1249"/>
                  </a:lnTo>
                  <a:lnTo>
                    <a:pt x="3325" y="1209"/>
                  </a:lnTo>
                  <a:lnTo>
                    <a:pt x="3258" y="1165"/>
                  </a:lnTo>
                  <a:lnTo>
                    <a:pt x="3189" y="1119"/>
                  </a:lnTo>
                  <a:lnTo>
                    <a:pt x="3120" y="1068"/>
                  </a:lnTo>
                  <a:lnTo>
                    <a:pt x="2981" y="967"/>
                  </a:lnTo>
                  <a:lnTo>
                    <a:pt x="2846" y="871"/>
                  </a:lnTo>
                  <a:lnTo>
                    <a:pt x="2717" y="783"/>
                  </a:lnTo>
                  <a:lnTo>
                    <a:pt x="2591" y="699"/>
                  </a:lnTo>
                  <a:lnTo>
                    <a:pt x="2468" y="620"/>
                  </a:lnTo>
                  <a:lnTo>
                    <a:pt x="2349" y="545"/>
                  </a:lnTo>
                  <a:lnTo>
                    <a:pt x="2234" y="478"/>
                  </a:lnTo>
                  <a:lnTo>
                    <a:pt x="2121" y="415"/>
                  </a:lnTo>
                  <a:lnTo>
                    <a:pt x="2013" y="356"/>
                  </a:lnTo>
                  <a:lnTo>
                    <a:pt x="1906" y="303"/>
                  </a:lnTo>
                  <a:lnTo>
                    <a:pt x="1803" y="253"/>
                  </a:lnTo>
                  <a:lnTo>
                    <a:pt x="1703" y="209"/>
                  </a:lnTo>
                  <a:lnTo>
                    <a:pt x="1605" y="171"/>
                  </a:lnTo>
                  <a:lnTo>
                    <a:pt x="1509" y="135"/>
                  </a:lnTo>
                  <a:lnTo>
                    <a:pt x="1416" y="105"/>
                  </a:lnTo>
                  <a:lnTo>
                    <a:pt x="1324" y="77"/>
                  </a:lnTo>
                  <a:lnTo>
                    <a:pt x="1234" y="54"/>
                  </a:lnTo>
                  <a:lnTo>
                    <a:pt x="1147" y="37"/>
                  </a:lnTo>
                  <a:lnTo>
                    <a:pt x="1060" y="22"/>
                  </a:lnTo>
                  <a:lnTo>
                    <a:pt x="974" y="11"/>
                  </a:lnTo>
                  <a:lnTo>
                    <a:pt x="891" y="3"/>
                  </a:lnTo>
                  <a:lnTo>
                    <a:pt x="808" y="0"/>
                  </a:lnTo>
                  <a:lnTo>
                    <a:pt x="726" y="0"/>
                  </a:lnTo>
                  <a:lnTo>
                    <a:pt x="644" y="1"/>
                  </a:lnTo>
                  <a:lnTo>
                    <a:pt x="563" y="8"/>
                  </a:lnTo>
                  <a:lnTo>
                    <a:pt x="483" y="17"/>
                  </a:lnTo>
                  <a:lnTo>
                    <a:pt x="402" y="30"/>
                  </a:lnTo>
                  <a:lnTo>
                    <a:pt x="323" y="45"/>
                  </a:lnTo>
                  <a:lnTo>
                    <a:pt x="243" y="63"/>
                  </a:lnTo>
                  <a:lnTo>
                    <a:pt x="162" y="84"/>
                  </a:lnTo>
                  <a:lnTo>
                    <a:pt x="80" y="106"/>
                  </a:lnTo>
                  <a:lnTo>
                    <a:pt x="0" y="132"/>
                  </a:lnTo>
                </a:path>
              </a:pathLst>
            </a:custGeom>
            <a:noFill/>
            <a:ln w="9525">
              <a:solidFill>
                <a:srgbClr val="FFFFFF">
                  <a:alpha val="50195"/>
                </a:srgbClr>
              </a:solidFill>
              <a:round/>
              <a:headEnd/>
              <a:tailEnd/>
            </a:ln>
          </p:spPr>
          <p:txBody>
            <a:bodyPr lIns="98668" tIns="49336" rIns="98668" bIns="49336"/>
            <a:lstStyle/>
            <a:p>
              <a:pPr defTabSz="981527">
                <a:spcBef>
                  <a:spcPct val="50000"/>
                </a:spcBef>
              </a:pPr>
              <a:endParaRPr lang="ko-KR" altLang="en-US" sz="1000" b="1" dirty="0"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65" name="Freeform 29"/>
            <p:cNvSpPr>
              <a:spLocks/>
            </p:cNvSpPr>
            <p:nvPr userDrawn="1"/>
          </p:nvSpPr>
          <p:spPr bwMode="auto">
            <a:xfrm>
              <a:off x="628" y="1060"/>
              <a:ext cx="5431" cy="725"/>
            </a:xfrm>
            <a:custGeom>
              <a:avLst/>
              <a:gdLst>
                <a:gd name="T0" fmla="*/ 5431 w 5431"/>
                <a:gd name="T1" fmla="*/ 783 h 1452"/>
                <a:gd name="T2" fmla="*/ 5395 w 5431"/>
                <a:gd name="T3" fmla="*/ 838 h 1452"/>
                <a:gd name="T4" fmla="*/ 5350 w 5431"/>
                <a:gd name="T5" fmla="*/ 899 h 1452"/>
                <a:gd name="T6" fmla="*/ 5286 w 5431"/>
                <a:gd name="T7" fmla="*/ 974 h 1452"/>
                <a:gd name="T8" fmla="*/ 5204 w 5431"/>
                <a:gd name="T9" fmla="*/ 1058 h 1452"/>
                <a:gd name="T10" fmla="*/ 5105 w 5431"/>
                <a:gd name="T11" fmla="*/ 1147 h 1452"/>
                <a:gd name="T12" fmla="*/ 5018 w 5431"/>
                <a:gd name="T13" fmla="*/ 1211 h 1452"/>
                <a:gd name="T14" fmla="*/ 4955 w 5431"/>
                <a:gd name="T15" fmla="*/ 1253 h 1452"/>
                <a:gd name="T16" fmla="*/ 4887 w 5431"/>
                <a:gd name="T17" fmla="*/ 1293 h 1452"/>
                <a:gd name="T18" fmla="*/ 4815 w 5431"/>
                <a:gd name="T19" fmla="*/ 1329 h 1452"/>
                <a:gd name="T20" fmla="*/ 4739 w 5431"/>
                <a:gd name="T21" fmla="*/ 1363 h 1452"/>
                <a:gd name="T22" fmla="*/ 4657 w 5431"/>
                <a:gd name="T23" fmla="*/ 1392 h 1452"/>
                <a:gd name="T24" fmla="*/ 4572 w 5431"/>
                <a:gd name="T25" fmla="*/ 1416 h 1452"/>
                <a:gd name="T26" fmla="*/ 4482 w 5431"/>
                <a:gd name="T27" fmla="*/ 1434 h 1452"/>
                <a:gd name="T28" fmla="*/ 4387 w 5431"/>
                <a:gd name="T29" fmla="*/ 1447 h 1452"/>
                <a:gd name="T30" fmla="*/ 4289 w 5431"/>
                <a:gd name="T31" fmla="*/ 1452 h 1452"/>
                <a:gd name="T32" fmla="*/ 4186 w 5431"/>
                <a:gd name="T33" fmla="*/ 1450 h 1452"/>
                <a:gd name="T34" fmla="*/ 4078 w 5431"/>
                <a:gd name="T35" fmla="*/ 1439 h 1452"/>
                <a:gd name="T36" fmla="*/ 3967 w 5431"/>
                <a:gd name="T37" fmla="*/ 1419 h 1452"/>
                <a:gd name="T38" fmla="*/ 3850 w 5431"/>
                <a:gd name="T39" fmla="*/ 1390 h 1452"/>
                <a:gd name="T40" fmla="*/ 3729 w 5431"/>
                <a:gd name="T41" fmla="*/ 1352 h 1452"/>
                <a:gd name="T42" fmla="*/ 3604 w 5431"/>
                <a:gd name="T43" fmla="*/ 1300 h 1452"/>
                <a:gd name="T44" fmla="*/ 3475 w 5431"/>
                <a:gd name="T45" fmla="*/ 1239 h 1452"/>
                <a:gd name="T46" fmla="*/ 3342 w 5431"/>
                <a:gd name="T47" fmla="*/ 1163 h 1452"/>
                <a:gd name="T48" fmla="*/ 3204 w 5431"/>
                <a:gd name="T49" fmla="*/ 1075 h 1452"/>
                <a:gd name="T50" fmla="*/ 3134 w 5431"/>
                <a:gd name="T51" fmla="*/ 1027 h 1452"/>
                <a:gd name="T52" fmla="*/ 2857 w 5431"/>
                <a:gd name="T53" fmla="*/ 835 h 1452"/>
                <a:gd name="T54" fmla="*/ 2599 w 5431"/>
                <a:gd name="T55" fmla="*/ 665 h 1452"/>
                <a:gd name="T56" fmla="*/ 2355 w 5431"/>
                <a:gd name="T57" fmla="*/ 517 h 1452"/>
                <a:gd name="T58" fmla="*/ 2126 w 5431"/>
                <a:gd name="T59" fmla="*/ 389 h 1452"/>
                <a:gd name="T60" fmla="*/ 1909 w 5431"/>
                <a:gd name="T61" fmla="*/ 281 h 1452"/>
                <a:gd name="T62" fmla="*/ 1705 w 5431"/>
                <a:gd name="T63" fmla="*/ 192 h 1452"/>
                <a:gd name="T64" fmla="*/ 1509 w 5431"/>
                <a:gd name="T65" fmla="*/ 121 h 1452"/>
                <a:gd name="T66" fmla="*/ 1323 w 5431"/>
                <a:gd name="T67" fmla="*/ 68 h 1452"/>
                <a:gd name="T68" fmla="*/ 1145 w 5431"/>
                <a:gd name="T69" fmla="*/ 29 h 1452"/>
                <a:gd name="T70" fmla="*/ 973 w 5431"/>
                <a:gd name="T71" fmla="*/ 7 h 1452"/>
                <a:gd name="T72" fmla="*/ 807 w 5431"/>
                <a:gd name="T73" fmla="*/ 0 h 1452"/>
                <a:gd name="T74" fmla="*/ 643 w 5431"/>
                <a:gd name="T75" fmla="*/ 5 h 1452"/>
                <a:gd name="T76" fmla="*/ 482 w 5431"/>
                <a:gd name="T77" fmla="*/ 24 h 1452"/>
                <a:gd name="T78" fmla="*/ 322 w 5431"/>
                <a:gd name="T79" fmla="*/ 55 h 1452"/>
                <a:gd name="T80" fmla="*/ 161 w 5431"/>
                <a:gd name="T81" fmla="*/ 97 h 1452"/>
                <a:gd name="T82" fmla="*/ 0 w 5431"/>
                <a:gd name="T83" fmla="*/ 149 h 1452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5431"/>
                <a:gd name="T127" fmla="*/ 0 h 1452"/>
                <a:gd name="T128" fmla="*/ 5431 w 5431"/>
                <a:gd name="T129" fmla="*/ 1452 h 1452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5431" h="1452">
                  <a:moveTo>
                    <a:pt x="5431" y="783"/>
                  </a:moveTo>
                  <a:lnTo>
                    <a:pt x="5431" y="783"/>
                  </a:lnTo>
                  <a:lnTo>
                    <a:pt x="5423" y="798"/>
                  </a:lnTo>
                  <a:lnTo>
                    <a:pt x="5395" y="838"/>
                  </a:lnTo>
                  <a:lnTo>
                    <a:pt x="5375" y="867"/>
                  </a:lnTo>
                  <a:lnTo>
                    <a:pt x="5350" y="899"/>
                  </a:lnTo>
                  <a:lnTo>
                    <a:pt x="5320" y="935"/>
                  </a:lnTo>
                  <a:lnTo>
                    <a:pt x="5286" y="974"/>
                  </a:lnTo>
                  <a:lnTo>
                    <a:pt x="5247" y="1016"/>
                  </a:lnTo>
                  <a:lnTo>
                    <a:pt x="5204" y="1058"/>
                  </a:lnTo>
                  <a:lnTo>
                    <a:pt x="5157" y="1101"/>
                  </a:lnTo>
                  <a:lnTo>
                    <a:pt x="5105" y="1147"/>
                  </a:lnTo>
                  <a:lnTo>
                    <a:pt x="5048" y="1190"/>
                  </a:lnTo>
                  <a:lnTo>
                    <a:pt x="5018" y="1211"/>
                  </a:lnTo>
                  <a:lnTo>
                    <a:pt x="4987" y="1232"/>
                  </a:lnTo>
                  <a:lnTo>
                    <a:pt x="4955" y="1253"/>
                  </a:lnTo>
                  <a:lnTo>
                    <a:pt x="4922" y="1272"/>
                  </a:lnTo>
                  <a:lnTo>
                    <a:pt x="4887" y="1293"/>
                  </a:lnTo>
                  <a:lnTo>
                    <a:pt x="4851" y="1311"/>
                  </a:lnTo>
                  <a:lnTo>
                    <a:pt x="4815" y="1329"/>
                  </a:lnTo>
                  <a:lnTo>
                    <a:pt x="4778" y="1347"/>
                  </a:lnTo>
                  <a:lnTo>
                    <a:pt x="4739" y="1363"/>
                  </a:lnTo>
                  <a:lnTo>
                    <a:pt x="4698" y="1377"/>
                  </a:lnTo>
                  <a:lnTo>
                    <a:pt x="4657" y="1392"/>
                  </a:lnTo>
                  <a:lnTo>
                    <a:pt x="4615" y="1405"/>
                  </a:lnTo>
                  <a:lnTo>
                    <a:pt x="4572" y="1416"/>
                  </a:lnTo>
                  <a:lnTo>
                    <a:pt x="4528" y="1426"/>
                  </a:lnTo>
                  <a:lnTo>
                    <a:pt x="4482" y="1434"/>
                  </a:lnTo>
                  <a:lnTo>
                    <a:pt x="4436" y="1442"/>
                  </a:lnTo>
                  <a:lnTo>
                    <a:pt x="4387" y="1447"/>
                  </a:lnTo>
                  <a:lnTo>
                    <a:pt x="4339" y="1450"/>
                  </a:lnTo>
                  <a:lnTo>
                    <a:pt x="4289" y="1452"/>
                  </a:lnTo>
                  <a:lnTo>
                    <a:pt x="4237" y="1452"/>
                  </a:lnTo>
                  <a:lnTo>
                    <a:pt x="4186" y="1450"/>
                  </a:lnTo>
                  <a:lnTo>
                    <a:pt x="4133" y="1445"/>
                  </a:lnTo>
                  <a:lnTo>
                    <a:pt x="4078" y="1439"/>
                  </a:lnTo>
                  <a:lnTo>
                    <a:pt x="4024" y="1431"/>
                  </a:lnTo>
                  <a:lnTo>
                    <a:pt x="3967" y="1419"/>
                  </a:lnTo>
                  <a:lnTo>
                    <a:pt x="3908" y="1406"/>
                  </a:lnTo>
                  <a:lnTo>
                    <a:pt x="3850" y="1390"/>
                  </a:lnTo>
                  <a:lnTo>
                    <a:pt x="3790" y="1373"/>
                  </a:lnTo>
                  <a:lnTo>
                    <a:pt x="3729" y="1352"/>
                  </a:lnTo>
                  <a:lnTo>
                    <a:pt x="3668" y="1327"/>
                  </a:lnTo>
                  <a:lnTo>
                    <a:pt x="3604" y="1300"/>
                  </a:lnTo>
                  <a:lnTo>
                    <a:pt x="3540" y="1271"/>
                  </a:lnTo>
                  <a:lnTo>
                    <a:pt x="3475" y="1239"/>
                  </a:lnTo>
                  <a:lnTo>
                    <a:pt x="3410" y="1203"/>
                  </a:lnTo>
                  <a:lnTo>
                    <a:pt x="3342" y="1163"/>
                  </a:lnTo>
                  <a:lnTo>
                    <a:pt x="3274" y="1121"/>
                  </a:lnTo>
                  <a:lnTo>
                    <a:pt x="3204" y="1075"/>
                  </a:lnTo>
                  <a:lnTo>
                    <a:pt x="3134" y="1027"/>
                  </a:lnTo>
                  <a:lnTo>
                    <a:pt x="2993" y="929"/>
                  </a:lnTo>
                  <a:lnTo>
                    <a:pt x="2857" y="835"/>
                  </a:lnTo>
                  <a:lnTo>
                    <a:pt x="2727" y="748"/>
                  </a:lnTo>
                  <a:lnTo>
                    <a:pt x="2599" y="665"/>
                  </a:lnTo>
                  <a:lnTo>
                    <a:pt x="2475" y="588"/>
                  </a:lnTo>
                  <a:lnTo>
                    <a:pt x="2355" y="517"/>
                  </a:lnTo>
                  <a:lnTo>
                    <a:pt x="2239" y="451"/>
                  </a:lnTo>
                  <a:lnTo>
                    <a:pt x="2126" y="389"/>
                  </a:lnTo>
                  <a:lnTo>
                    <a:pt x="2016" y="333"/>
                  </a:lnTo>
                  <a:lnTo>
                    <a:pt x="1909" y="281"/>
                  </a:lnTo>
                  <a:lnTo>
                    <a:pt x="1805" y="234"/>
                  </a:lnTo>
                  <a:lnTo>
                    <a:pt x="1705" y="192"/>
                  </a:lnTo>
                  <a:lnTo>
                    <a:pt x="1606" y="155"/>
                  </a:lnTo>
                  <a:lnTo>
                    <a:pt x="1509" y="121"/>
                  </a:lnTo>
                  <a:lnTo>
                    <a:pt x="1416" y="92"/>
                  </a:lnTo>
                  <a:lnTo>
                    <a:pt x="1323" y="68"/>
                  </a:lnTo>
                  <a:lnTo>
                    <a:pt x="1234" y="47"/>
                  </a:lnTo>
                  <a:lnTo>
                    <a:pt x="1145" y="29"/>
                  </a:lnTo>
                  <a:lnTo>
                    <a:pt x="1058" y="16"/>
                  </a:lnTo>
                  <a:lnTo>
                    <a:pt x="973" y="7"/>
                  </a:lnTo>
                  <a:lnTo>
                    <a:pt x="890" y="2"/>
                  </a:lnTo>
                  <a:lnTo>
                    <a:pt x="807" y="0"/>
                  </a:lnTo>
                  <a:lnTo>
                    <a:pt x="725" y="0"/>
                  </a:lnTo>
                  <a:lnTo>
                    <a:pt x="643" y="5"/>
                  </a:lnTo>
                  <a:lnTo>
                    <a:pt x="562" y="13"/>
                  </a:lnTo>
                  <a:lnTo>
                    <a:pt x="482" y="24"/>
                  </a:lnTo>
                  <a:lnTo>
                    <a:pt x="401" y="37"/>
                  </a:lnTo>
                  <a:lnTo>
                    <a:pt x="322" y="55"/>
                  </a:lnTo>
                  <a:lnTo>
                    <a:pt x="242" y="74"/>
                  </a:lnTo>
                  <a:lnTo>
                    <a:pt x="161" y="97"/>
                  </a:lnTo>
                  <a:lnTo>
                    <a:pt x="80" y="121"/>
                  </a:lnTo>
                  <a:lnTo>
                    <a:pt x="0" y="149"/>
                  </a:lnTo>
                </a:path>
              </a:pathLst>
            </a:custGeom>
            <a:noFill/>
            <a:ln w="9525">
              <a:solidFill>
                <a:srgbClr val="FFFFFF">
                  <a:alpha val="50195"/>
                </a:srgbClr>
              </a:solidFill>
              <a:round/>
              <a:headEnd/>
              <a:tailEnd/>
            </a:ln>
          </p:spPr>
          <p:txBody>
            <a:bodyPr lIns="98668" tIns="49336" rIns="98668" bIns="49336"/>
            <a:lstStyle/>
            <a:p>
              <a:pPr defTabSz="981527">
                <a:spcBef>
                  <a:spcPct val="50000"/>
                </a:spcBef>
              </a:pPr>
              <a:endParaRPr lang="ko-KR" altLang="en-US" sz="1000" b="1" dirty="0"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66" name="Freeform 30"/>
            <p:cNvSpPr>
              <a:spLocks/>
            </p:cNvSpPr>
            <p:nvPr userDrawn="1"/>
          </p:nvSpPr>
          <p:spPr bwMode="auto">
            <a:xfrm>
              <a:off x="652" y="1076"/>
              <a:ext cx="5439" cy="696"/>
            </a:xfrm>
            <a:custGeom>
              <a:avLst/>
              <a:gdLst>
                <a:gd name="T0" fmla="*/ 5439 w 5439"/>
                <a:gd name="T1" fmla="*/ 694 h 1390"/>
                <a:gd name="T2" fmla="*/ 5405 w 5439"/>
                <a:gd name="T3" fmla="*/ 751 h 1390"/>
                <a:gd name="T4" fmla="*/ 5359 w 5439"/>
                <a:gd name="T5" fmla="*/ 812 h 1390"/>
                <a:gd name="T6" fmla="*/ 5296 w 5439"/>
                <a:gd name="T7" fmla="*/ 890 h 1390"/>
                <a:gd name="T8" fmla="*/ 5216 w 5439"/>
                <a:gd name="T9" fmla="*/ 975 h 1390"/>
                <a:gd name="T10" fmla="*/ 5119 w 5439"/>
                <a:gd name="T11" fmla="*/ 1066 h 1390"/>
                <a:gd name="T12" fmla="*/ 5033 w 5439"/>
                <a:gd name="T13" fmla="*/ 1133 h 1390"/>
                <a:gd name="T14" fmla="*/ 4970 w 5439"/>
                <a:gd name="T15" fmla="*/ 1175 h 1390"/>
                <a:gd name="T16" fmla="*/ 4903 w 5439"/>
                <a:gd name="T17" fmla="*/ 1217 h 1390"/>
                <a:gd name="T18" fmla="*/ 4831 w 5439"/>
                <a:gd name="T19" fmla="*/ 1256 h 1390"/>
                <a:gd name="T20" fmla="*/ 4755 w 5439"/>
                <a:gd name="T21" fmla="*/ 1290 h 1390"/>
                <a:gd name="T22" fmla="*/ 4674 w 5439"/>
                <a:gd name="T23" fmla="*/ 1321 h 1390"/>
                <a:gd name="T24" fmla="*/ 4590 w 5439"/>
                <a:gd name="T25" fmla="*/ 1348 h 1390"/>
                <a:gd name="T26" fmla="*/ 4499 w 5439"/>
                <a:gd name="T27" fmla="*/ 1368 h 1390"/>
                <a:gd name="T28" fmla="*/ 4406 w 5439"/>
                <a:gd name="T29" fmla="*/ 1382 h 1390"/>
                <a:gd name="T30" fmla="*/ 4308 w 5439"/>
                <a:gd name="T31" fmla="*/ 1390 h 1390"/>
                <a:gd name="T32" fmla="*/ 4204 w 5439"/>
                <a:gd name="T33" fmla="*/ 1390 h 1390"/>
                <a:gd name="T34" fmla="*/ 4097 w 5439"/>
                <a:gd name="T35" fmla="*/ 1381 h 1390"/>
                <a:gd name="T36" fmla="*/ 3984 w 5439"/>
                <a:gd name="T37" fmla="*/ 1364 h 1390"/>
                <a:gd name="T38" fmla="*/ 3868 w 5439"/>
                <a:gd name="T39" fmla="*/ 1337 h 1390"/>
                <a:gd name="T40" fmla="*/ 3747 w 5439"/>
                <a:gd name="T41" fmla="*/ 1300 h 1390"/>
                <a:gd name="T42" fmla="*/ 3621 w 5439"/>
                <a:gd name="T43" fmla="*/ 1251 h 1390"/>
                <a:gd name="T44" fmla="*/ 3490 w 5439"/>
                <a:gd name="T45" fmla="*/ 1192 h 1390"/>
                <a:gd name="T46" fmla="*/ 3355 w 5439"/>
                <a:gd name="T47" fmla="*/ 1119 h 1390"/>
                <a:gd name="T48" fmla="*/ 3217 w 5439"/>
                <a:gd name="T49" fmla="*/ 1033 h 1390"/>
                <a:gd name="T50" fmla="*/ 3146 w 5439"/>
                <a:gd name="T51" fmla="*/ 985 h 1390"/>
                <a:gd name="T52" fmla="*/ 2867 w 5439"/>
                <a:gd name="T53" fmla="*/ 798 h 1390"/>
                <a:gd name="T54" fmla="*/ 2606 w 5439"/>
                <a:gd name="T55" fmla="*/ 633 h 1390"/>
                <a:gd name="T56" fmla="*/ 2360 w 5439"/>
                <a:gd name="T57" fmla="*/ 489 h 1390"/>
                <a:gd name="T58" fmla="*/ 2128 w 5439"/>
                <a:gd name="T59" fmla="*/ 367 h 1390"/>
                <a:gd name="T60" fmla="*/ 1910 w 5439"/>
                <a:gd name="T61" fmla="*/ 262 h 1390"/>
                <a:gd name="T62" fmla="*/ 1705 w 5439"/>
                <a:gd name="T63" fmla="*/ 176 h 1390"/>
                <a:gd name="T64" fmla="*/ 1509 w 5439"/>
                <a:gd name="T65" fmla="*/ 108 h 1390"/>
                <a:gd name="T66" fmla="*/ 1321 w 5439"/>
                <a:gd name="T67" fmla="*/ 58 h 1390"/>
                <a:gd name="T68" fmla="*/ 1142 w 5439"/>
                <a:gd name="T69" fmla="*/ 24 h 1390"/>
                <a:gd name="T70" fmla="*/ 970 w 5439"/>
                <a:gd name="T71" fmla="*/ 5 h 1390"/>
                <a:gd name="T72" fmla="*/ 803 w 5439"/>
                <a:gd name="T73" fmla="*/ 0 h 1390"/>
                <a:gd name="T74" fmla="*/ 640 w 5439"/>
                <a:gd name="T75" fmla="*/ 10 h 1390"/>
                <a:gd name="T76" fmla="*/ 479 w 5439"/>
                <a:gd name="T77" fmla="*/ 32 h 1390"/>
                <a:gd name="T78" fmla="*/ 319 w 5439"/>
                <a:gd name="T79" fmla="*/ 66 h 1390"/>
                <a:gd name="T80" fmla="*/ 161 w 5439"/>
                <a:gd name="T81" fmla="*/ 111 h 1390"/>
                <a:gd name="T82" fmla="*/ 0 w 5439"/>
                <a:gd name="T83" fmla="*/ 168 h 1390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5439"/>
                <a:gd name="T127" fmla="*/ 0 h 1390"/>
                <a:gd name="T128" fmla="*/ 5439 w 5439"/>
                <a:gd name="T129" fmla="*/ 1390 h 1390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5439" h="1390">
                  <a:moveTo>
                    <a:pt x="5439" y="694"/>
                  </a:moveTo>
                  <a:lnTo>
                    <a:pt x="5439" y="694"/>
                  </a:lnTo>
                  <a:lnTo>
                    <a:pt x="5431" y="709"/>
                  </a:lnTo>
                  <a:lnTo>
                    <a:pt x="5405" y="751"/>
                  </a:lnTo>
                  <a:lnTo>
                    <a:pt x="5384" y="780"/>
                  </a:lnTo>
                  <a:lnTo>
                    <a:pt x="5359" y="812"/>
                  </a:lnTo>
                  <a:lnTo>
                    <a:pt x="5331" y="849"/>
                  </a:lnTo>
                  <a:lnTo>
                    <a:pt x="5296" y="890"/>
                  </a:lnTo>
                  <a:lnTo>
                    <a:pt x="5259" y="932"/>
                  </a:lnTo>
                  <a:lnTo>
                    <a:pt x="5216" y="975"/>
                  </a:lnTo>
                  <a:lnTo>
                    <a:pt x="5170" y="1020"/>
                  </a:lnTo>
                  <a:lnTo>
                    <a:pt x="5119" y="1066"/>
                  </a:lnTo>
                  <a:lnTo>
                    <a:pt x="5062" y="1111"/>
                  </a:lnTo>
                  <a:lnTo>
                    <a:pt x="5033" y="1133"/>
                  </a:lnTo>
                  <a:lnTo>
                    <a:pt x="5002" y="1154"/>
                  </a:lnTo>
                  <a:lnTo>
                    <a:pt x="4970" y="1175"/>
                  </a:lnTo>
                  <a:lnTo>
                    <a:pt x="4937" y="1196"/>
                  </a:lnTo>
                  <a:lnTo>
                    <a:pt x="4903" y="1217"/>
                  </a:lnTo>
                  <a:lnTo>
                    <a:pt x="4867" y="1237"/>
                  </a:lnTo>
                  <a:lnTo>
                    <a:pt x="4831" y="1256"/>
                  </a:lnTo>
                  <a:lnTo>
                    <a:pt x="4794" y="1274"/>
                  </a:lnTo>
                  <a:lnTo>
                    <a:pt x="4755" y="1290"/>
                  </a:lnTo>
                  <a:lnTo>
                    <a:pt x="4716" y="1306"/>
                  </a:lnTo>
                  <a:lnTo>
                    <a:pt x="4674" y="1321"/>
                  </a:lnTo>
                  <a:lnTo>
                    <a:pt x="4633" y="1335"/>
                  </a:lnTo>
                  <a:lnTo>
                    <a:pt x="4590" y="1348"/>
                  </a:lnTo>
                  <a:lnTo>
                    <a:pt x="4545" y="1358"/>
                  </a:lnTo>
                  <a:lnTo>
                    <a:pt x="4499" y="1368"/>
                  </a:lnTo>
                  <a:lnTo>
                    <a:pt x="4454" y="1376"/>
                  </a:lnTo>
                  <a:lnTo>
                    <a:pt x="4406" y="1382"/>
                  </a:lnTo>
                  <a:lnTo>
                    <a:pt x="4356" y="1387"/>
                  </a:lnTo>
                  <a:lnTo>
                    <a:pt x="4308" y="1390"/>
                  </a:lnTo>
                  <a:lnTo>
                    <a:pt x="4256" y="1390"/>
                  </a:lnTo>
                  <a:lnTo>
                    <a:pt x="4204" y="1390"/>
                  </a:lnTo>
                  <a:lnTo>
                    <a:pt x="4151" y="1387"/>
                  </a:lnTo>
                  <a:lnTo>
                    <a:pt x="4097" y="1381"/>
                  </a:lnTo>
                  <a:lnTo>
                    <a:pt x="4041" y="1374"/>
                  </a:lnTo>
                  <a:lnTo>
                    <a:pt x="3984" y="1364"/>
                  </a:lnTo>
                  <a:lnTo>
                    <a:pt x="3926" y="1351"/>
                  </a:lnTo>
                  <a:lnTo>
                    <a:pt x="3868" y="1337"/>
                  </a:lnTo>
                  <a:lnTo>
                    <a:pt x="3808" y="1319"/>
                  </a:lnTo>
                  <a:lnTo>
                    <a:pt x="3747" y="1300"/>
                  </a:lnTo>
                  <a:lnTo>
                    <a:pt x="3684" y="1277"/>
                  </a:lnTo>
                  <a:lnTo>
                    <a:pt x="3621" y="1251"/>
                  </a:lnTo>
                  <a:lnTo>
                    <a:pt x="3557" y="1222"/>
                  </a:lnTo>
                  <a:lnTo>
                    <a:pt x="3490" y="1192"/>
                  </a:lnTo>
                  <a:lnTo>
                    <a:pt x="3423" y="1156"/>
                  </a:lnTo>
                  <a:lnTo>
                    <a:pt x="3355" y="1119"/>
                  </a:lnTo>
                  <a:lnTo>
                    <a:pt x="3287" y="1079"/>
                  </a:lnTo>
                  <a:lnTo>
                    <a:pt x="3217" y="1033"/>
                  </a:lnTo>
                  <a:lnTo>
                    <a:pt x="3146" y="985"/>
                  </a:lnTo>
                  <a:lnTo>
                    <a:pt x="3004" y="890"/>
                  </a:lnTo>
                  <a:lnTo>
                    <a:pt x="2867" y="798"/>
                  </a:lnTo>
                  <a:lnTo>
                    <a:pt x="2733" y="714"/>
                  </a:lnTo>
                  <a:lnTo>
                    <a:pt x="2606" y="633"/>
                  </a:lnTo>
                  <a:lnTo>
                    <a:pt x="2481" y="559"/>
                  </a:lnTo>
                  <a:lnTo>
                    <a:pt x="2360" y="489"/>
                  </a:lnTo>
                  <a:lnTo>
                    <a:pt x="2242" y="425"/>
                  </a:lnTo>
                  <a:lnTo>
                    <a:pt x="2128" y="367"/>
                  </a:lnTo>
                  <a:lnTo>
                    <a:pt x="2018" y="312"/>
                  </a:lnTo>
                  <a:lnTo>
                    <a:pt x="1910" y="262"/>
                  </a:lnTo>
                  <a:lnTo>
                    <a:pt x="1806" y="216"/>
                  </a:lnTo>
                  <a:lnTo>
                    <a:pt x="1705" y="176"/>
                  </a:lnTo>
                  <a:lnTo>
                    <a:pt x="1605" y="140"/>
                  </a:lnTo>
                  <a:lnTo>
                    <a:pt x="1509" y="108"/>
                  </a:lnTo>
                  <a:lnTo>
                    <a:pt x="1414" y="81"/>
                  </a:lnTo>
                  <a:lnTo>
                    <a:pt x="1321" y="58"/>
                  </a:lnTo>
                  <a:lnTo>
                    <a:pt x="1231" y="39"/>
                  </a:lnTo>
                  <a:lnTo>
                    <a:pt x="1142" y="24"/>
                  </a:lnTo>
                  <a:lnTo>
                    <a:pt x="1056" y="13"/>
                  </a:lnTo>
                  <a:lnTo>
                    <a:pt x="970" y="5"/>
                  </a:lnTo>
                  <a:lnTo>
                    <a:pt x="887" y="2"/>
                  </a:lnTo>
                  <a:lnTo>
                    <a:pt x="803" y="0"/>
                  </a:lnTo>
                  <a:lnTo>
                    <a:pt x="722" y="3"/>
                  </a:lnTo>
                  <a:lnTo>
                    <a:pt x="640" y="10"/>
                  </a:lnTo>
                  <a:lnTo>
                    <a:pt x="559" y="19"/>
                  </a:lnTo>
                  <a:lnTo>
                    <a:pt x="479" y="32"/>
                  </a:lnTo>
                  <a:lnTo>
                    <a:pt x="399" y="47"/>
                  </a:lnTo>
                  <a:lnTo>
                    <a:pt x="319" y="66"/>
                  </a:lnTo>
                  <a:lnTo>
                    <a:pt x="240" y="87"/>
                  </a:lnTo>
                  <a:lnTo>
                    <a:pt x="161" y="111"/>
                  </a:lnTo>
                  <a:lnTo>
                    <a:pt x="80" y="139"/>
                  </a:lnTo>
                  <a:lnTo>
                    <a:pt x="0" y="168"/>
                  </a:lnTo>
                </a:path>
              </a:pathLst>
            </a:custGeom>
            <a:noFill/>
            <a:ln w="9525">
              <a:solidFill>
                <a:srgbClr val="FFFFFF">
                  <a:alpha val="50195"/>
                </a:srgbClr>
              </a:solidFill>
              <a:round/>
              <a:headEnd/>
              <a:tailEnd/>
            </a:ln>
          </p:spPr>
          <p:txBody>
            <a:bodyPr lIns="98668" tIns="49336" rIns="98668" bIns="49336"/>
            <a:lstStyle/>
            <a:p>
              <a:pPr defTabSz="981527">
                <a:spcBef>
                  <a:spcPct val="50000"/>
                </a:spcBef>
              </a:pPr>
              <a:endParaRPr lang="ko-KR" altLang="en-US" sz="1000" b="1" dirty="0"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67" name="Freeform 31"/>
            <p:cNvSpPr>
              <a:spLocks/>
            </p:cNvSpPr>
            <p:nvPr userDrawn="1"/>
          </p:nvSpPr>
          <p:spPr bwMode="auto">
            <a:xfrm>
              <a:off x="675" y="1094"/>
              <a:ext cx="5448" cy="664"/>
            </a:xfrm>
            <a:custGeom>
              <a:avLst/>
              <a:gdLst>
                <a:gd name="T0" fmla="*/ 5448 w 5448"/>
                <a:gd name="T1" fmla="*/ 603 h 1327"/>
                <a:gd name="T2" fmla="*/ 5414 w 5448"/>
                <a:gd name="T3" fmla="*/ 660 h 1327"/>
                <a:gd name="T4" fmla="*/ 5369 w 5448"/>
                <a:gd name="T5" fmla="*/ 723 h 1327"/>
                <a:gd name="T6" fmla="*/ 5308 w 5448"/>
                <a:gd name="T7" fmla="*/ 802 h 1327"/>
                <a:gd name="T8" fmla="*/ 5229 w 5448"/>
                <a:gd name="T9" fmla="*/ 891 h 1327"/>
                <a:gd name="T10" fmla="*/ 5132 w 5448"/>
                <a:gd name="T11" fmla="*/ 983 h 1327"/>
                <a:gd name="T12" fmla="*/ 5047 w 5448"/>
                <a:gd name="T13" fmla="*/ 1052 h 1327"/>
                <a:gd name="T14" fmla="*/ 4986 w 5448"/>
                <a:gd name="T15" fmla="*/ 1097 h 1327"/>
                <a:gd name="T16" fmla="*/ 4919 w 5448"/>
                <a:gd name="T17" fmla="*/ 1139 h 1327"/>
                <a:gd name="T18" fmla="*/ 4849 w 5448"/>
                <a:gd name="T19" fmla="*/ 1180 h 1327"/>
                <a:gd name="T20" fmla="*/ 4772 w 5448"/>
                <a:gd name="T21" fmla="*/ 1217 h 1327"/>
                <a:gd name="T22" fmla="*/ 4692 w 5448"/>
                <a:gd name="T23" fmla="*/ 1249 h 1327"/>
                <a:gd name="T24" fmla="*/ 4607 w 5448"/>
                <a:gd name="T25" fmla="*/ 1277 h 1327"/>
                <a:gd name="T26" fmla="*/ 4518 w 5448"/>
                <a:gd name="T27" fmla="*/ 1299 h 1327"/>
                <a:gd name="T28" fmla="*/ 4425 w 5448"/>
                <a:gd name="T29" fmla="*/ 1315 h 1327"/>
                <a:gd name="T30" fmla="*/ 4326 w 5448"/>
                <a:gd name="T31" fmla="*/ 1325 h 1327"/>
                <a:gd name="T32" fmla="*/ 4222 w 5448"/>
                <a:gd name="T33" fmla="*/ 1327 h 1327"/>
                <a:gd name="T34" fmla="*/ 4115 w 5448"/>
                <a:gd name="T35" fmla="*/ 1320 h 1327"/>
                <a:gd name="T36" fmla="*/ 4003 w 5448"/>
                <a:gd name="T37" fmla="*/ 1306 h 1327"/>
                <a:gd name="T38" fmla="*/ 3885 w 5448"/>
                <a:gd name="T39" fmla="*/ 1280 h 1327"/>
                <a:gd name="T40" fmla="*/ 3764 w 5448"/>
                <a:gd name="T41" fmla="*/ 1246 h 1327"/>
                <a:gd name="T42" fmla="*/ 3638 w 5448"/>
                <a:gd name="T43" fmla="*/ 1199 h 1327"/>
                <a:gd name="T44" fmla="*/ 3506 w 5448"/>
                <a:gd name="T45" fmla="*/ 1143 h 1327"/>
                <a:gd name="T46" fmla="*/ 3371 w 5448"/>
                <a:gd name="T47" fmla="*/ 1072 h 1327"/>
                <a:gd name="T48" fmla="*/ 3230 w 5448"/>
                <a:gd name="T49" fmla="*/ 989 h 1327"/>
                <a:gd name="T50" fmla="*/ 3157 w 5448"/>
                <a:gd name="T51" fmla="*/ 942 h 1327"/>
                <a:gd name="T52" fmla="*/ 2877 w 5448"/>
                <a:gd name="T53" fmla="*/ 760 h 1327"/>
                <a:gd name="T54" fmla="*/ 2613 w 5448"/>
                <a:gd name="T55" fmla="*/ 599 h 1327"/>
                <a:gd name="T56" fmla="*/ 2365 w 5448"/>
                <a:gd name="T57" fmla="*/ 460 h 1327"/>
                <a:gd name="T58" fmla="*/ 2131 w 5448"/>
                <a:gd name="T59" fmla="*/ 340 h 1327"/>
                <a:gd name="T60" fmla="*/ 1912 w 5448"/>
                <a:gd name="T61" fmla="*/ 240 h 1327"/>
                <a:gd name="T62" fmla="*/ 1705 w 5448"/>
                <a:gd name="T63" fmla="*/ 158 h 1327"/>
                <a:gd name="T64" fmla="*/ 1508 w 5448"/>
                <a:gd name="T65" fmla="*/ 95 h 1327"/>
                <a:gd name="T66" fmla="*/ 1321 w 5448"/>
                <a:gd name="T67" fmla="*/ 48 h 1327"/>
                <a:gd name="T68" fmla="*/ 1141 w 5448"/>
                <a:gd name="T69" fmla="*/ 17 h 1327"/>
                <a:gd name="T70" fmla="*/ 968 w 5448"/>
                <a:gd name="T71" fmla="*/ 1 h 1327"/>
                <a:gd name="T72" fmla="*/ 801 w 5448"/>
                <a:gd name="T73" fmla="*/ 0 h 1327"/>
                <a:gd name="T74" fmla="*/ 639 w 5448"/>
                <a:gd name="T75" fmla="*/ 12 h 1327"/>
                <a:gd name="T76" fmla="*/ 478 w 5448"/>
                <a:gd name="T77" fmla="*/ 38 h 1327"/>
                <a:gd name="T78" fmla="*/ 319 w 5448"/>
                <a:gd name="T79" fmla="*/ 75 h 1327"/>
                <a:gd name="T80" fmla="*/ 160 w 5448"/>
                <a:gd name="T81" fmla="*/ 124 h 1327"/>
                <a:gd name="T82" fmla="*/ 0 w 5448"/>
                <a:gd name="T83" fmla="*/ 184 h 1327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5448"/>
                <a:gd name="T127" fmla="*/ 0 h 1327"/>
                <a:gd name="T128" fmla="*/ 5448 w 5448"/>
                <a:gd name="T129" fmla="*/ 1327 h 1327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5448" h="1327">
                  <a:moveTo>
                    <a:pt x="5448" y="603"/>
                  </a:moveTo>
                  <a:lnTo>
                    <a:pt x="5448" y="603"/>
                  </a:lnTo>
                  <a:lnTo>
                    <a:pt x="5439" y="618"/>
                  </a:lnTo>
                  <a:lnTo>
                    <a:pt x="5414" y="660"/>
                  </a:lnTo>
                  <a:lnTo>
                    <a:pt x="5393" y="689"/>
                  </a:lnTo>
                  <a:lnTo>
                    <a:pt x="5369" y="723"/>
                  </a:lnTo>
                  <a:lnTo>
                    <a:pt x="5341" y="762"/>
                  </a:lnTo>
                  <a:lnTo>
                    <a:pt x="5308" y="802"/>
                  </a:lnTo>
                  <a:lnTo>
                    <a:pt x="5271" y="846"/>
                  </a:lnTo>
                  <a:lnTo>
                    <a:pt x="5229" y="891"/>
                  </a:lnTo>
                  <a:lnTo>
                    <a:pt x="5183" y="936"/>
                  </a:lnTo>
                  <a:lnTo>
                    <a:pt x="5132" y="983"/>
                  </a:lnTo>
                  <a:lnTo>
                    <a:pt x="5076" y="1030"/>
                  </a:lnTo>
                  <a:lnTo>
                    <a:pt x="5047" y="1052"/>
                  </a:lnTo>
                  <a:lnTo>
                    <a:pt x="5017" y="1075"/>
                  </a:lnTo>
                  <a:lnTo>
                    <a:pt x="4986" y="1097"/>
                  </a:lnTo>
                  <a:lnTo>
                    <a:pt x="4953" y="1118"/>
                  </a:lnTo>
                  <a:lnTo>
                    <a:pt x="4919" y="1139"/>
                  </a:lnTo>
                  <a:lnTo>
                    <a:pt x="4885" y="1160"/>
                  </a:lnTo>
                  <a:lnTo>
                    <a:pt x="4849" y="1180"/>
                  </a:lnTo>
                  <a:lnTo>
                    <a:pt x="4811" y="1199"/>
                  </a:lnTo>
                  <a:lnTo>
                    <a:pt x="4772" y="1217"/>
                  </a:lnTo>
                  <a:lnTo>
                    <a:pt x="4733" y="1233"/>
                  </a:lnTo>
                  <a:lnTo>
                    <a:pt x="4692" y="1249"/>
                  </a:lnTo>
                  <a:lnTo>
                    <a:pt x="4650" y="1264"/>
                  </a:lnTo>
                  <a:lnTo>
                    <a:pt x="4607" y="1277"/>
                  </a:lnTo>
                  <a:lnTo>
                    <a:pt x="4564" y="1288"/>
                  </a:lnTo>
                  <a:lnTo>
                    <a:pt x="4518" y="1299"/>
                  </a:lnTo>
                  <a:lnTo>
                    <a:pt x="4472" y="1307"/>
                  </a:lnTo>
                  <a:lnTo>
                    <a:pt x="4425" y="1315"/>
                  </a:lnTo>
                  <a:lnTo>
                    <a:pt x="4375" y="1320"/>
                  </a:lnTo>
                  <a:lnTo>
                    <a:pt x="4326" y="1325"/>
                  </a:lnTo>
                  <a:lnTo>
                    <a:pt x="4275" y="1327"/>
                  </a:lnTo>
                  <a:lnTo>
                    <a:pt x="4222" y="1327"/>
                  </a:lnTo>
                  <a:lnTo>
                    <a:pt x="4170" y="1325"/>
                  </a:lnTo>
                  <a:lnTo>
                    <a:pt x="4115" y="1320"/>
                  </a:lnTo>
                  <a:lnTo>
                    <a:pt x="4060" y="1314"/>
                  </a:lnTo>
                  <a:lnTo>
                    <a:pt x="4003" y="1306"/>
                  </a:lnTo>
                  <a:lnTo>
                    <a:pt x="3945" y="1294"/>
                  </a:lnTo>
                  <a:lnTo>
                    <a:pt x="3885" y="1280"/>
                  </a:lnTo>
                  <a:lnTo>
                    <a:pt x="3825" y="1264"/>
                  </a:lnTo>
                  <a:lnTo>
                    <a:pt x="3764" y="1246"/>
                  </a:lnTo>
                  <a:lnTo>
                    <a:pt x="3702" y="1223"/>
                  </a:lnTo>
                  <a:lnTo>
                    <a:pt x="3638" y="1199"/>
                  </a:lnTo>
                  <a:lnTo>
                    <a:pt x="3573" y="1172"/>
                  </a:lnTo>
                  <a:lnTo>
                    <a:pt x="3506" y="1143"/>
                  </a:lnTo>
                  <a:lnTo>
                    <a:pt x="3439" y="1109"/>
                  </a:lnTo>
                  <a:lnTo>
                    <a:pt x="3371" y="1072"/>
                  </a:lnTo>
                  <a:lnTo>
                    <a:pt x="3300" y="1033"/>
                  </a:lnTo>
                  <a:lnTo>
                    <a:pt x="3230" y="989"/>
                  </a:lnTo>
                  <a:lnTo>
                    <a:pt x="3157" y="942"/>
                  </a:lnTo>
                  <a:lnTo>
                    <a:pt x="3016" y="849"/>
                  </a:lnTo>
                  <a:lnTo>
                    <a:pt x="2877" y="760"/>
                  </a:lnTo>
                  <a:lnTo>
                    <a:pt x="2742" y="678"/>
                  </a:lnTo>
                  <a:lnTo>
                    <a:pt x="2613" y="599"/>
                  </a:lnTo>
                  <a:lnTo>
                    <a:pt x="2487" y="528"/>
                  </a:lnTo>
                  <a:lnTo>
                    <a:pt x="2365" y="460"/>
                  </a:lnTo>
                  <a:lnTo>
                    <a:pt x="2247" y="397"/>
                  </a:lnTo>
                  <a:lnTo>
                    <a:pt x="2131" y="340"/>
                  </a:lnTo>
                  <a:lnTo>
                    <a:pt x="2020" y="289"/>
                  </a:lnTo>
                  <a:lnTo>
                    <a:pt x="1912" y="240"/>
                  </a:lnTo>
                  <a:lnTo>
                    <a:pt x="1806" y="197"/>
                  </a:lnTo>
                  <a:lnTo>
                    <a:pt x="1705" y="158"/>
                  </a:lnTo>
                  <a:lnTo>
                    <a:pt x="1605" y="124"/>
                  </a:lnTo>
                  <a:lnTo>
                    <a:pt x="1508" y="95"/>
                  </a:lnTo>
                  <a:lnTo>
                    <a:pt x="1414" y="69"/>
                  </a:lnTo>
                  <a:lnTo>
                    <a:pt x="1321" y="48"/>
                  </a:lnTo>
                  <a:lnTo>
                    <a:pt x="1230" y="30"/>
                  </a:lnTo>
                  <a:lnTo>
                    <a:pt x="1141" y="17"/>
                  </a:lnTo>
                  <a:lnTo>
                    <a:pt x="1054" y="8"/>
                  </a:lnTo>
                  <a:lnTo>
                    <a:pt x="968" y="1"/>
                  </a:lnTo>
                  <a:lnTo>
                    <a:pt x="885" y="0"/>
                  </a:lnTo>
                  <a:lnTo>
                    <a:pt x="801" y="0"/>
                  </a:lnTo>
                  <a:lnTo>
                    <a:pt x="719" y="4"/>
                  </a:lnTo>
                  <a:lnTo>
                    <a:pt x="639" y="12"/>
                  </a:lnTo>
                  <a:lnTo>
                    <a:pt x="558" y="24"/>
                  </a:lnTo>
                  <a:lnTo>
                    <a:pt x="478" y="38"/>
                  </a:lnTo>
                  <a:lnTo>
                    <a:pt x="399" y="56"/>
                  </a:lnTo>
                  <a:lnTo>
                    <a:pt x="319" y="75"/>
                  </a:lnTo>
                  <a:lnTo>
                    <a:pt x="239" y="100"/>
                  </a:lnTo>
                  <a:lnTo>
                    <a:pt x="160" y="124"/>
                  </a:lnTo>
                  <a:lnTo>
                    <a:pt x="81" y="153"/>
                  </a:lnTo>
                  <a:lnTo>
                    <a:pt x="0" y="184"/>
                  </a:lnTo>
                </a:path>
              </a:pathLst>
            </a:custGeom>
            <a:noFill/>
            <a:ln w="9525">
              <a:solidFill>
                <a:srgbClr val="FFFFFF">
                  <a:alpha val="50195"/>
                </a:srgbClr>
              </a:solidFill>
              <a:round/>
              <a:headEnd/>
              <a:tailEnd/>
            </a:ln>
          </p:spPr>
          <p:txBody>
            <a:bodyPr lIns="98668" tIns="49336" rIns="98668" bIns="49336"/>
            <a:lstStyle/>
            <a:p>
              <a:pPr defTabSz="981527">
                <a:spcBef>
                  <a:spcPct val="50000"/>
                </a:spcBef>
              </a:pPr>
              <a:endParaRPr lang="ko-KR" altLang="en-US" sz="1000" b="1" dirty="0"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68" name="Freeform 32"/>
            <p:cNvSpPr>
              <a:spLocks/>
            </p:cNvSpPr>
            <p:nvPr userDrawn="1"/>
          </p:nvSpPr>
          <p:spPr bwMode="auto">
            <a:xfrm>
              <a:off x="700" y="1111"/>
              <a:ext cx="5452" cy="633"/>
            </a:xfrm>
            <a:custGeom>
              <a:avLst/>
              <a:gdLst>
                <a:gd name="T0" fmla="*/ 5452 w 5452"/>
                <a:gd name="T1" fmla="*/ 516 h 1266"/>
                <a:gd name="T2" fmla="*/ 5419 w 5452"/>
                <a:gd name="T3" fmla="*/ 574 h 1266"/>
                <a:gd name="T4" fmla="*/ 5376 w 5452"/>
                <a:gd name="T5" fmla="*/ 637 h 1266"/>
                <a:gd name="T6" fmla="*/ 5316 w 5452"/>
                <a:gd name="T7" fmla="*/ 717 h 1266"/>
                <a:gd name="T8" fmla="*/ 5239 w 5452"/>
                <a:gd name="T9" fmla="*/ 808 h 1266"/>
                <a:gd name="T10" fmla="*/ 5143 w 5452"/>
                <a:gd name="T11" fmla="*/ 903 h 1266"/>
                <a:gd name="T12" fmla="*/ 5060 w 5452"/>
                <a:gd name="T13" fmla="*/ 974 h 1266"/>
                <a:gd name="T14" fmla="*/ 4998 w 5452"/>
                <a:gd name="T15" fmla="*/ 1021 h 1266"/>
                <a:gd name="T16" fmla="*/ 4932 w 5452"/>
                <a:gd name="T17" fmla="*/ 1064 h 1266"/>
                <a:gd name="T18" fmla="*/ 4862 w 5452"/>
                <a:gd name="T19" fmla="*/ 1106 h 1266"/>
                <a:gd name="T20" fmla="*/ 4787 w 5452"/>
                <a:gd name="T21" fmla="*/ 1145 h 1266"/>
                <a:gd name="T22" fmla="*/ 4707 w 5452"/>
                <a:gd name="T23" fmla="*/ 1179 h 1266"/>
                <a:gd name="T24" fmla="*/ 4624 w 5452"/>
                <a:gd name="T25" fmla="*/ 1208 h 1266"/>
                <a:gd name="T26" fmla="*/ 4533 w 5452"/>
                <a:gd name="T27" fmla="*/ 1232 h 1266"/>
                <a:gd name="T28" fmla="*/ 4440 w 5452"/>
                <a:gd name="T29" fmla="*/ 1252 h 1266"/>
                <a:gd name="T30" fmla="*/ 4342 w 5452"/>
                <a:gd name="T31" fmla="*/ 1263 h 1266"/>
                <a:gd name="T32" fmla="*/ 4239 w 5452"/>
                <a:gd name="T33" fmla="*/ 1266 h 1266"/>
                <a:gd name="T34" fmla="*/ 4131 w 5452"/>
                <a:gd name="T35" fmla="*/ 1263 h 1266"/>
                <a:gd name="T36" fmla="*/ 4018 w 5452"/>
                <a:gd name="T37" fmla="*/ 1250 h 1266"/>
                <a:gd name="T38" fmla="*/ 3902 w 5452"/>
                <a:gd name="T39" fmla="*/ 1228 h 1266"/>
                <a:gd name="T40" fmla="*/ 3779 w 5452"/>
                <a:gd name="T41" fmla="*/ 1194 h 1266"/>
                <a:gd name="T42" fmla="*/ 3652 w 5452"/>
                <a:gd name="T43" fmla="*/ 1150 h 1266"/>
                <a:gd name="T44" fmla="*/ 3520 w 5452"/>
                <a:gd name="T45" fmla="*/ 1095 h 1266"/>
                <a:gd name="T46" fmla="*/ 3384 w 5452"/>
                <a:gd name="T47" fmla="*/ 1027 h 1266"/>
                <a:gd name="T48" fmla="*/ 3242 w 5452"/>
                <a:gd name="T49" fmla="*/ 947 h 1266"/>
                <a:gd name="T50" fmla="*/ 3169 w 5452"/>
                <a:gd name="T51" fmla="*/ 901 h 1266"/>
                <a:gd name="T52" fmla="*/ 2885 w 5452"/>
                <a:gd name="T53" fmla="*/ 724 h 1266"/>
                <a:gd name="T54" fmla="*/ 2619 w 5452"/>
                <a:gd name="T55" fmla="*/ 569 h 1266"/>
                <a:gd name="T56" fmla="*/ 2369 w 5452"/>
                <a:gd name="T57" fmla="*/ 433 h 1266"/>
                <a:gd name="T58" fmla="*/ 2134 w 5452"/>
                <a:gd name="T59" fmla="*/ 317 h 1266"/>
                <a:gd name="T60" fmla="*/ 1912 w 5452"/>
                <a:gd name="T61" fmla="*/ 222 h 1266"/>
                <a:gd name="T62" fmla="*/ 1704 w 5452"/>
                <a:gd name="T63" fmla="*/ 144 h 1266"/>
                <a:gd name="T64" fmla="*/ 1507 w 5452"/>
                <a:gd name="T65" fmla="*/ 83 h 1266"/>
                <a:gd name="T66" fmla="*/ 1318 w 5452"/>
                <a:gd name="T67" fmla="*/ 41 h 1266"/>
                <a:gd name="T68" fmla="*/ 1139 w 5452"/>
                <a:gd name="T69" fmla="*/ 13 h 1266"/>
                <a:gd name="T70" fmla="*/ 965 w 5452"/>
                <a:gd name="T71" fmla="*/ 0 h 1266"/>
                <a:gd name="T72" fmla="*/ 798 w 5452"/>
                <a:gd name="T73" fmla="*/ 4 h 1266"/>
                <a:gd name="T74" fmla="*/ 635 w 5452"/>
                <a:gd name="T75" fmla="*/ 18 h 1266"/>
                <a:gd name="T76" fmla="*/ 475 w 5452"/>
                <a:gd name="T77" fmla="*/ 47 h 1266"/>
                <a:gd name="T78" fmla="*/ 317 w 5452"/>
                <a:gd name="T79" fmla="*/ 89 h 1266"/>
                <a:gd name="T80" fmla="*/ 158 w 5452"/>
                <a:gd name="T81" fmla="*/ 141 h 1266"/>
                <a:gd name="T82" fmla="*/ 0 w 5452"/>
                <a:gd name="T83" fmla="*/ 204 h 126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5452"/>
                <a:gd name="T127" fmla="*/ 0 h 1266"/>
                <a:gd name="T128" fmla="*/ 5452 w 5452"/>
                <a:gd name="T129" fmla="*/ 1266 h 126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5452" h="1266">
                  <a:moveTo>
                    <a:pt x="5452" y="516"/>
                  </a:moveTo>
                  <a:lnTo>
                    <a:pt x="5452" y="516"/>
                  </a:lnTo>
                  <a:lnTo>
                    <a:pt x="5444" y="530"/>
                  </a:lnTo>
                  <a:lnTo>
                    <a:pt x="5419" y="574"/>
                  </a:lnTo>
                  <a:lnTo>
                    <a:pt x="5400" y="603"/>
                  </a:lnTo>
                  <a:lnTo>
                    <a:pt x="5376" y="637"/>
                  </a:lnTo>
                  <a:lnTo>
                    <a:pt x="5348" y="675"/>
                  </a:lnTo>
                  <a:lnTo>
                    <a:pt x="5316" y="717"/>
                  </a:lnTo>
                  <a:lnTo>
                    <a:pt x="5279" y="761"/>
                  </a:lnTo>
                  <a:lnTo>
                    <a:pt x="5239" y="808"/>
                  </a:lnTo>
                  <a:lnTo>
                    <a:pt x="5193" y="855"/>
                  </a:lnTo>
                  <a:lnTo>
                    <a:pt x="5143" y="903"/>
                  </a:lnTo>
                  <a:lnTo>
                    <a:pt x="5089" y="950"/>
                  </a:lnTo>
                  <a:lnTo>
                    <a:pt x="5060" y="974"/>
                  </a:lnTo>
                  <a:lnTo>
                    <a:pt x="5029" y="997"/>
                  </a:lnTo>
                  <a:lnTo>
                    <a:pt x="4998" y="1021"/>
                  </a:lnTo>
                  <a:lnTo>
                    <a:pt x="4965" y="1042"/>
                  </a:lnTo>
                  <a:lnTo>
                    <a:pt x="4932" y="1064"/>
                  </a:lnTo>
                  <a:lnTo>
                    <a:pt x="4897" y="1085"/>
                  </a:lnTo>
                  <a:lnTo>
                    <a:pt x="4862" y="1106"/>
                  </a:lnTo>
                  <a:lnTo>
                    <a:pt x="4825" y="1126"/>
                  </a:lnTo>
                  <a:lnTo>
                    <a:pt x="4787" y="1145"/>
                  </a:lnTo>
                  <a:lnTo>
                    <a:pt x="4747" y="1161"/>
                  </a:lnTo>
                  <a:lnTo>
                    <a:pt x="4707" y="1179"/>
                  </a:lnTo>
                  <a:lnTo>
                    <a:pt x="4665" y="1194"/>
                  </a:lnTo>
                  <a:lnTo>
                    <a:pt x="4624" y="1208"/>
                  </a:lnTo>
                  <a:lnTo>
                    <a:pt x="4579" y="1221"/>
                  </a:lnTo>
                  <a:lnTo>
                    <a:pt x="4533" y="1232"/>
                  </a:lnTo>
                  <a:lnTo>
                    <a:pt x="4488" y="1242"/>
                  </a:lnTo>
                  <a:lnTo>
                    <a:pt x="4440" y="1252"/>
                  </a:lnTo>
                  <a:lnTo>
                    <a:pt x="4392" y="1258"/>
                  </a:lnTo>
                  <a:lnTo>
                    <a:pt x="4342" y="1263"/>
                  </a:lnTo>
                  <a:lnTo>
                    <a:pt x="4292" y="1266"/>
                  </a:lnTo>
                  <a:lnTo>
                    <a:pt x="4239" y="1266"/>
                  </a:lnTo>
                  <a:lnTo>
                    <a:pt x="4186" y="1266"/>
                  </a:lnTo>
                  <a:lnTo>
                    <a:pt x="4131" y="1263"/>
                  </a:lnTo>
                  <a:lnTo>
                    <a:pt x="4075" y="1257"/>
                  </a:lnTo>
                  <a:lnTo>
                    <a:pt x="4018" y="1250"/>
                  </a:lnTo>
                  <a:lnTo>
                    <a:pt x="3960" y="1239"/>
                  </a:lnTo>
                  <a:lnTo>
                    <a:pt x="3902" y="1228"/>
                  </a:lnTo>
                  <a:lnTo>
                    <a:pt x="3841" y="1211"/>
                  </a:lnTo>
                  <a:lnTo>
                    <a:pt x="3779" y="1194"/>
                  </a:lnTo>
                  <a:lnTo>
                    <a:pt x="3716" y="1174"/>
                  </a:lnTo>
                  <a:lnTo>
                    <a:pt x="3652" y="1150"/>
                  </a:lnTo>
                  <a:lnTo>
                    <a:pt x="3586" y="1124"/>
                  </a:lnTo>
                  <a:lnTo>
                    <a:pt x="3520" y="1095"/>
                  </a:lnTo>
                  <a:lnTo>
                    <a:pt x="3452" y="1063"/>
                  </a:lnTo>
                  <a:lnTo>
                    <a:pt x="3384" y="1027"/>
                  </a:lnTo>
                  <a:lnTo>
                    <a:pt x="3313" y="989"/>
                  </a:lnTo>
                  <a:lnTo>
                    <a:pt x="3242" y="947"/>
                  </a:lnTo>
                  <a:lnTo>
                    <a:pt x="3169" y="901"/>
                  </a:lnTo>
                  <a:lnTo>
                    <a:pt x="3024" y="811"/>
                  </a:lnTo>
                  <a:lnTo>
                    <a:pt x="2885" y="724"/>
                  </a:lnTo>
                  <a:lnTo>
                    <a:pt x="2749" y="643"/>
                  </a:lnTo>
                  <a:lnTo>
                    <a:pt x="2619" y="569"/>
                  </a:lnTo>
                  <a:lnTo>
                    <a:pt x="2491" y="498"/>
                  </a:lnTo>
                  <a:lnTo>
                    <a:pt x="2369" y="433"/>
                  </a:lnTo>
                  <a:lnTo>
                    <a:pt x="2249" y="373"/>
                  </a:lnTo>
                  <a:lnTo>
                    <a:pt x="2134" y="317"/>
                  </a:lnTo>
                  <a:lnTo>
                    <a:pt x="2022" y="267"/>
                  </a:lnTo>
                  <a:lnTo>
                    <a:pt x="1912" y="222"/>
                  </a:lnTo>
                  <a:lnTo>
                    <a:pt x="1806" y="180"/>
                  </a:lnTo>
                  <a:lnTo>
                    <a:pt x="1704" y="144"/>
                  </a:lnTo>
                  <a:lnTo>
                    <a:pt x="1604" y="112"/>
                  </a:lnTo>
                  <a:lnTo>
                    <a:pt x="1507" y="83"/>
                  </a:lnTo>
                  <a:lnTo>
                    <a:pt x="1411" y="60"/>
                  </a:lnTo>
                  <a:lnTo>
                    <a:pt x="1318" y="41"/>
                  </a:lnTo>
                  <a:lnTo>
                    <a:pt x="1227" y="25"/>
                  </a:lnTo>
                  <a:lnTo>
                    <a:pt x="1139" y="13"/>
                  </a:lnTo>
                  <a:lnTo>
                    <a:pt x="1051" y="5"/>
                  </a:lnTo>
                  <a:lnTo>
                    <a:pt x="965" y="0"/>
                  </a:lnTo>
                  <a:lnTo>
                    <a:pt x="882" y="0"/>
                  </a:lnTo>
                  <a:lnTo>
                    <a:pt x="798" y="4"/>
                  </a:lnTo>
                  <a:lnTo>
                    <a:pt x="717" y="8"/>
                  </a:lnTo>
                  <a:lnTo>
                    <a:pt x="635" y="18"/>
                  </a:lnTo>
                  <a:lnTo>
                    <a:pt x="556" y="31"/>
                  </a:lnTo>
                  <a:lnTo>
                    <a:pt x="475" y="47"/>
                  </a:lnTo>
                  <a:lnTo>
                    <a:pt x="396" y="67"/>
                  </a:lnTo>
                  <a:lnTo>
                    <a:pt x="317" y="89"/>
                  </a:lnTo>
                  <a:lnTo>
                    <a:pt x="238" y="113"/>
                  </a:lnTo>
                  <a:lnTo>
                    <a:pt x="158" y="141"/>
                  </a:lnTo>
                  <a:lnTo>
                    <a:pt x="79" y="172"/>
                  </a:lnTo>
                  <a:lnTo>
                    <a:pt x="0" y="204"/>
                  </a:lnTo>
                </a:path>
              </a:pathLst>
            </a:custGeom>
            <a:noFill/>
            <a:ln w="9525">
              <a:solidFill>
                <a:srgbClr val="FFFFFF">
                  <a:alpha val="50195"/>
                </a:srgbClr>
              </a:solidFill>
              <a:round/>
              <a:headEnd/>
              <a:tailEnd/>
            </a:ln>
          </p:spPr>
          <p:txBody>
            <a:bodyPr lIns="98668" tIns="49336" rIns="98668" bIns="49336"/>
            <a:lstStyle/>
            <a:p>
              <a:pPr defTabSz="981527">
                <a:spcBef>
                  <a:spcPct val="50000"/>
                </a:spcBef>
              </a:pPr>
              <a:endParaRPr lang="ko-KR" altLang="en-US" sz="1000" b="1" dirty="0"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69" name="Freeform 33"/>
            <p:cNvSpPr>
              <a:spLocks/>
            </p:cNvSpPr>
            <p:nvPr userDrawn="1"/>
          </p:nvSpPr>
          <p:spPr bwMode="auto">
            <a:xfrm>
              <a:off x="725" y="1127"/>
              <a:ext cx="5457" cy="603"/>
            </a:xfrm>
            <a:custGeom>
              <a:avLst/>
              <a:gdLst>
                <a:gd name="T0" fmla="*/ 5457 w 5457"/>
                <a:gd name="T1" fmla="*/ 426 h 1206"/>
                <a:gd name="T2" fmla="*/ 5425 w 5457"/>
                <a:gd name="T3" fmla="*/ 484 h 1206"/>
                <a:gd name="T4" fmla="*/ 5383 w 5457"/>
                <a:gd name="T5" fmla="*/ 550 h 1206"/>
                <a:gd name="T6" fmla="*/ 5323 w 5457"/>
                <a:gd name="T7" fmla="*/ 631 h 1206"/>
                <a:gd name="T8" fmla="*/ 5247 w 5457"/>
                <a:gd name="T9" fmla="*/ 725 h 1206"/>
                <a:gd name="T10" fmla="*/ 5153 w 5457"/>
                <a:gd name="T11" fmla="*/ 822 h 1206"/>
                <a:gd name="T12" fmla="*/ 5071 w 5457"/>
                <a:gd name="T13" fmla="*/ 896 h 1206"/>
                <a:gd name="T14" fmla="*/ 5010 w 5457"/>
                <a:gd name="T15" fmla="*/ 943 h 1206"/>
                <a:gd name="T16" fmla="*/ 4944 w 5457"/>
                <a:gd name="T17" fmla="*/ 988 h 1206"/>
                <a:gd name="T18" fmla="*/ 4875 w 5457"/>
                <a:gd name="T19" fmla="*/ 1031 h 1206"/>
                <a:gd name="T20" fmla="*/ 4801 w 5457"/>
                <a:gd name="T21" fmla="*/ 1072 h 1206"/>
                <a:gd name="T22" fmla="*/ 4722 w 5457"/>
                <a:gd name="T23" fmla="*/ 1109 h 1206"/>
                <a:gd name="T24" fmla="*/ 4637 w 5457"/>
                <a:gd name="T25" fmla="*/ 1140 h 1206"/>
                <a:gd name="T26" fmla="*/ 4549 w 5457"/>
                <a:gd name="T27" fmla="*/ 1166 h 1206"/>
                <a:gd name="T28" fmla="*/ 4456 w 5457"/>
                <a:gd name="T29" fmla="*/ 1187 h 1206"/>
                <a:gd name="T30" fmla="*/ 4358 w 5457"/>
                <a:gd name="T31" fmla="*/ 1199 h 1206"/>
                <a:gd name="T32" fmla="*/ 4254 w 5457"/>
                <a:gd name="T33" fmla="*/ 1206 h 1206"/>
                <a:gd name="T34" fmla="*/ 4147 w 5457"/>
                <a:gd name="T35" fmla="*/ 1204 h 1206"/>
                <a:gd name="T36" fmla="*/ 4035 w 5457"/>
                <a:gd name="T37" fmla="*/ 1193 h 1206"/>
                <a:gd name="T38" fmla="*/ 3917 w 5457"/>
                <a:gd name="T39" fmla="*/ 1174 h 1206"/>
                <a:gd name="T40" fmla="*/ 3793 w 5457"/>
                <a:gd name="T41" fmla="*/ 1143 h 1206"/>
                <a:gd name="T42" fmla="*/ 3666 w 5457"/>
                <a:gd name="T43" fmla="*/ 1101 h 1206"/>
                <a:gd name="T44" fmla="*/ 3534 w 5457"/>
                <a:gd name="T45" fmla="*/ 1049 h 1206"/>
                <a:gd name="T46" fmla="*/ 3396 w 5457"/>
                <a:gd name="T47" fmla="*/ 983 h 1206"/>
                <a:gd name="T48" fmla="*/ 3253 w 5457"/>
                <a:gd name="T49" fmla="*/ 906 h 1206"/>
                <a:gd name="T50" fmla="*/ 3180 w 5457"/>
                <a:gd name="T51" fmla="*/ 862 h 1206"/>
                <a:gd name="T52" fmla="*/ 2892 w 5457"/>
                <a:gd name="T53" fmla="*/ 689 h 1206"/>
                <a:gd name="T54" fmla="*/ 2624 w 5457"/>
                <a:gd name="T55" fmla="*/ 537 h 1206"/>
                <a:gd name="T56" fmla="*/ 2372 w 5457"/>
                <a:gd name="T57" fmla="*/ 407 h 1206"/>
                <a:gd name="T58" fmla="*/ 2136 w 5457"/>
                <a:gd name="T59" fmla="*/ 295 h 1206"/>
                <a:gd name="T60" fmla="*/ 1913 w 5457"/>
                <a:gd name="T61" fmla="*/ 203 h 1206"/>
                <a:gd name="T62" fmla="*/ 1702 w 5457"/>
                <a:gd name="T63" fmla="*/ 129 h 1206"/>
                <a:gd name="T64" fmla="*/ 1504 w 5457"/>
                <a:gd name="T65" fmla="*/ 72 h 1206"/>
                <a:gd name="T66" fmla="*/ 1315 w 5457"/>
                <a:gd name="T67" fmla="*/ 32 h 1206"/>
                <a:gd name="T68" fmla="*/ 1136 w 5457"/>
                <a:gd name="T69" fmla="*/ 9 h 1206"/>
                <a:gd name="T70" fmla="*/ 962 w 5457"/>
                <a:gd name="T71" fmla="*/ 0 h 1206"/>
                <a:gd name="T72" fmla="*/ 796 w 5457"/>
                <a:gd name="T73" fmla="*/ 6 h 1206"/>
                <a:gd name="T74" fmla="*/ 633 w 5457"/>
                <a:gd name="T75" fmla="*/ 26 h 1206"/>
                <a:gd name="T76" fmla="*/ 474 w 5457"/>
                <a:gd name="T77" fmla="*/ 58 h 1206"/>
                <a:gd name="T78" fmla="*/ 315 w 5457"/>
                <a:gd name="T79" fmla="*/ 101 h 1206"/>
                <a:gd name="T80" fmla="*/ 158 w 5457"/>
                <a:gd name="T81" fmla="*/ 158 h 1206"/>
                <a:gd name="T82" fmla="*/ 0 w 5457"/>
                <a:gd name="T83" fmla="*/ 224 h 120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5457"/>
                <a:gd name="T127" fmla="*/ 0 h 1206"/>
                <a:gd name="T128" fmla="*/ 5457 w 5457"/>
                <a:gd name="T129" fmla="*/ 1206 h 120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5457" h="1206">
                  <a:moveTo>
                    <a:pt x="5457" y="426"/>
                  </a:moveTo>
                  <a:lnTo>
                    <a:pt x="5457" y="426"/>
                  </a:lnTo>
                  <a:lnTo>
                    <a:pt x="5450" y="442"/>
                  </a:lnTo>
                  <a:lnTo>
                    <a:pt x="5425" y="484"/>
                  </a:lnTo>
                  <a:lnTo>
                    <a:pt x="5405" y="515"/>
                  </a:lnTo>
                  <a:lnTo>
                    <a:pt x="5383" y="550"/>
                  </a:lnTo>
                  <a:lnTo>
                    <a:pt x="5355" y="589"/>
                  </a:lnTo>
                  <a:lnTo>
                    <a:pt x="5323" y="631"/>
                  </a:lnTo>
                  <a:lnTo>
                    <a:pt x="5287" y="676"/>
                  </a:lnTo>
                  <a:lnTo>
                    <a:pt x="5247" y="725"/>
                  </a:lnTo>
                  <a:lnTo>
                    <a:pt x="5203" y="773"/>
                  </a:lnTo>
                  <a:lnTo>
                    <a:pt x="5153" y="822"/>
                  </a:lnTo>
                  <a:lnTo>
                    <a:pt x="5100" y="872"/>
                  </a:lnTo>
                  <a:lnTo>
                    <a:pt x="5071" y="896"/>
                  </a:lnTo>
                  <a:lnTo>
                    <a:pt x="5041" y="918"/>
                  </a:lnTo>
                  <a:lnTo>
                    <a:pt x="5010" y="943"/>
                  </a:lnTo>
                  <a:lnTo>
                    <a:pt x="4978" y="965"/>
                  </a:lnTo>
                  <a:lnTo>
                    <a:pt x="4944" y="988"/>
                  </a:lnTo>
                  <a:lnTo>
                    <a:pt x="4911" y="1011"/>
                  </a:lnTo>
                  <a:lnTo>
                    <a:pt x="4875" y="1031"/>
                  </a:lnTo>
                  <a:lnTo>
                    <a:pt x="4839" y="1052"/>
                  </a:lnTo>
                  <a:lnTo>
                    <a:pt x="4801" y="1072"/>
                  </a:lnTo>
                  <a:lnTo>
                    <a:pt x="4762" y="1091"/>
                  </a:lnTo>
                  <a:lnTo>
                    <a:pt x="4722" y="1109"/>
                  </a:lnTo>
                  <a:lnTo>
                    <a:pt x="4681" y="1125"/>
                  </a:lnTo>
                  <a:lnTo>
                    <a:pt x="4637" y="1140"/>
                  </a:lnTo>
                  <a:lnTo>
                    <a:pt x="4594" y="1154"/>
                  </a:lnTo>
                  <a:lnTo>
                    <a:pt x="4549" y="1166"/>
                  </a:lnTo>
                  <a:lnTo>
                    <a:pt x="4503" y="1177"/>
                  </a:lnTo>
                  <a:lnTo>
                    <a:pt x="4456" y="1187"/>
                  </a:lnTo>
                  <a:lnTo>
                    <a:pt x="4407" y="1195"/>
                  </a:lnTo>
                  <a:lnTo>
                    <a:pt x="4358" y="1199"/>
                  </a:lnTo>
                  <a:lnTo>
                    <a:pt x="4307" y="1204"/>
                  </a:lnTo>
                  <a:lnTo>
                    <a:pt x="4254" y="1206"/>
                  </a:lnTo>
                  <a:lnTo>
                    <a:pt x="4202" y="1206"/>
                  </a:lnTo>
                  <a:lnTo>
                    <a:pt x="4147" y="1204"/>
                  </a:lnTo>
                  <a:lnTo>
                    <a:pt x="4092" y="1199"/>
                  </a:lnTo>
                  <a:lnTo>
                    <a:pt x="4035" y="1193"/>
                  </a:lnTo>
                  <a:lnTo>
                    <a:pt x="3977" y="1185"/>
                  </a:lnTo>
                  <a:lnTo>
                    <a:pt x="3917" y="1174"/>
                  </a:lnTo>
                  <a:lnTo>
                    <a:pt x="3856" y="1159"/>
                  </a:lnTo>
                  <a:lnTo>
                    <a:pt x="3793" y="1143"/>
                  </a:lnTo>
                  <a:lnTo>
                    <a:pt x="3731" y="1124"/>
                  </a:lnTo>
                  <a:lnTo>
                    <a:pt x="3666" y="1101"/>
                  </a:lnTo>
                  <a:lnTo>
                    <a:pt x="3600" y="1077"/>
                  </a:lnTo>
                  <a:lnTo>
                    <a:pt x="3534" y="1049"/>
                  </a:lnTo>
                  <a:lnTo>
                    <a:pt x="3466" y="1017"/>
                  </a:lnTo>
                  <a:lnTo>
                    <a:pt x="3396" y="983"/>
                  </a:lnTo>
                  <a:lnTo>
                    <a:pt x="3325" y="946"/>
                  </a:lnTo>
                  <a:lnTo>
                    <a:pt x="3253" y="906"/>
                  </a:lnTo>
                  <a:lnTo>
                    <a:pt x="3180" y="862"/>
                  </a:lnTo>
                  <a:lnTo>
                    <a:pt x="3034" y="772"/>
                  </a:lnTo>
                  <a:lnTo>
                    <a:pt x="2892" y="689"/>
                  </a:lnTo>
                  <a:lnTo>
                    <a:pt x="2756" y="610"/>
                  </a:lnTo>
                  <a:lnTo>
                    <a:pt x="2624" y="537"/>
                  </a:lnTo>
                  <a:lnTo>
                    <a:pt x="2497" y="470"/>
                  </a:lnTo>
                  <a:lnTo>
                    <a:pt x="2372" y="407"/>
                  </a:lnTo>
                  <a:lnTo>
                    <a:pt x="2252" y="348"/>
                  </a:lnTo>
                  <a:lnTo>
                    <a:pt x="2136" y="295"/>
                  </a:lnTo>
                  <a:lnTo>
                    <a:pt x="2023" y="247"/>
                  </a:lnTo>
                  <a:lnTo>
                    <a:pt x="1913" y="203"/>
                  </a:lnTo>
                  <a:lnTo>
                    <a:pt x="1806" y="164"/>
                  </a:lnTo>
                  <a:lnTo>
                    <a:pt x="1702" y="129"/>
                  </a:lnTo>
                  <a:lnTo>
                    <a:pt x="1602" y="98"/>
                  </a:lnTo>
                  <a:lnTo>
                    <a:pt x="1504" y="72"/>
                  </a:lnTo>
                  <a:lnTo>
                    <a:pt x="1409" y="51"/>
                  </a:lnTo>
                  <a:lnTo>
                    <a:pt x="1315" y="32"/>
                  </a:lnTo>
                  <a:lnTo>
                    <a:pt x="1225" y="19"/>
                  </a:lnTo>
                  <a:lnTo>
                    <a:pt x="1136" y="9"/>
                  </a:lnTo>
                  <a:lnTo>
                    <a:pt x="1048" y="3"/>
                  </a:lnTo>
                  <a:lnTo>
                    <a:pt x="962" y="0"/>
                  </a:lnTo>
                  <a:lnTo>
                    <a:pt x="879" y="1"/>
                  </a:lnTo>
                  <a:lnTo>
                    <a:pt x="796" y="6"/>
                  </a:lnTo>
                  <a:lnTo>
                    <a:pt x="714" y="14"/>
                  </a:lnTo>
                  <a:lnTo>
                    <a:pt x="633" y="26"/>
                  </a:lnTo>
                  <a:lnTo>
                    <a:pt x="553" y="40"/>
                  </a:lnTo>
                  <a:lnTo>
                    <a:pt x="474" y="58"/>
                  </a:lnTo>
                  <a:lnTo>
                    <a:pt x="394" y="79"/>
                  </a:lnTo>
                  <a:lnTo>
                    <a:pt x="315" y="101"/>
                  </a:lnTo>
                  <a:lnTo>
                    <a:pt x="238" y="129"/>
                  </a:lnTo>
                  <a:lnTo>
                    <a:pt x="158" y="158"/>
                  </a:lnTo>
                  <a:lnTo>
                    <a:pt x="79" y="190"/>
                  </a:lnTo>
                  <a:lnTo>
                    <a:pt x="0" y="224"/>
                  </a:lnTo>
                </a:path>
              </a:pathLst>
            </a:custGeom>
            <a:noFill/>
            <a:ln w="9525">
              <a:solidFill>
                <a:srgbClr val="FFFFFF">
                  <a:alpha val="50195"/>
                </a:srgbClr>
              </a:solidFill>
              <a:round/>
              <a:headEnd/>
              <a:tailEnd/>
            </a:ln>
          </p:spPr>
          <p:txBody>
            <a:bodyPr lIns="98668" tIns="49336" rIns="98668" bIns="49336"/>
            <a:lstStyle/>
            <a:p>
              <a:pPr defTabSz="981527">
                <a:spcBef>
                  <a:spcPct val="50000"/>
                </a:spcBef>
              </a:pPr>
              <a:endParaRPr lang="ko-KR" altLang="en-US" sz="1000" b="1" dirty="0"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70" name="Freeform 34"/>
            <p:cNvSpPr>
              <a:spLocks/>
            </p:cNvSpPr>
            <p:nvPr userDrawn="1"/>
          </p:nvSpPr>
          <p:spPr bwMode="auto">
            <a:xfrm>
              <a:off x="752" y="1144"/>
              <a:ext cx="5459" cy="573"/>
            </a:xfrm>
            <a:custGeom>
              <a:avLst/>
              <a:gdLst>
                <a:gd name="T0" fmla="*/ 5459 w 5459"/>
                <a:gd name="T1" fmla="*/ 335 h 1144"/>
                <a:gd name="T2" fmla="*/ 5427 w 5459"/>
                <a:gd name="T3" fmla="*/ 395 h 1144"/>
                <a:gd name="T4" fmla="*/ 5385 w 5459"/>
                <a:gd name="T5" fmla="*/ 461 h 1144"/>
                <a:gd name="T6" fmla="*/ 5328 w 5459"/>
                <a:gd name="T7" fmla="*/ 545 h 1144"/>
                <a:gd name="T8" fmla="*/ 5253 w 5459"/>
                <a:gd name="T9" fmla="*/ 639 h 1144"/>
                <a:gd name="T10" fmla="*/ 5160 w 5459"/>
                <a:gd name="T11" fmla="*/ 739 h 1144"/>
                <a:gd name="T12" fmla="*/ 5080 w 5459"/>
                <a:gd name="T13" fmla="*/ 815 h 1144"/>
                <a:gd name="T14" fmla="*/ 5019 w 5459"/>
                <a:gd name="T15" fmla="*/ 863 h 1144"/>
                <a:gd name="T16" fmla="*/ 4955 w 5459"/>
                <a:gd name="T17" fmla="*/ 912 h 1144"/>
                <a:gd name="T18" fmla="*/ 4885 w 5459"/>
                <a:gd name="T19" fmla="*/ 957 h 1144"/>
                <a:gd name="T20" fmla="*/ 4812 w 5459"/>
                <a:gd name="T21" fmla="*/ 999 h 1144"/>
                <a:gd name="T22" fmla="*/ 4734 w 5459"/>
                <a:gd name="T23" fmla="*/ 1036 h 1144"/>
                <a:gd name="T24" fmla="*/ 4651 w 5459"/>
                <a:gd name="T25" fmla="*/ 1070 h 1144"/>
                <a:gd name="T26" fmla="*/ 4562 w 5459"/>
                <a:gd name="T27" fmla="*/ 1098 h 1144"/>
                <a:gd name="T28" fmla="*/ 4469 w 5459"/>
                <a:gd name="T29" fmla="*/ 1120 h 1144"/>
                <a:gd name="T30" fmla="*/ 4372 w 5459"/>
                <a:gd name="T31" fmla="*/ 1136 h 1144"/>
                <a:gd name="T32" fmla="*/ 4268 w 5459"/>
                <a:gd name="T33" fmla="*/ 1144 h 1144"/>
                <a:gd name="T34" fmla="*/ 4161 w 5459"/>
                <a:gd name="T35" fmla="*/ 1144 h 1144"/>
                <a:gd name="T36" fmla="*/ 4047 w 5459"/>
                <a:gd name="T37" fmla="*/ 1136 h 1144"/>
                <a:gd name="T38" fmla="*/ 3929 w 5459"/>
                <a:gd name="T39" fmla="*/ 1119 h 1144"/>
                <a:gd name="T40" fmla="*/ 3807 w 5459"/>
                <a:gd name="T41" fmla="*/ 1090 h 1144"/>
                <a:gd name="T42" fmla="*/ 3677 w 5459"/>
                <a:gd name="T43" fmla="*/ 1051 h 1144"/>
                <a:gd name="T44" fmla="*/ 3544 w 5459"/>
                <a:gd name="T45" fmla="*/ 1001 h 1144"/>
                <a:gd name="T46" fmla="*/ 3405 w 5459"/>
                <a:gd name="T47" fmla="*/ 938 h 1144"/>
                <a:gd name="T48" fmla="*/ 3261 w 5459"/>
                <a:gd name="T49" fmla="*/ 862 h 1144"/>
                <a:gd name="T50" fmla="*/ 3187 w 5459"/>
                <a:gd name="T51" fmla="*/ 820 h 1144"/>
                <a:gd name="T52" fmla="*/ 2899 w 5459"/>
                <a:gd name="T53" fmla="*/ 652 h 1144"/>
                <a:gd name="T54" fmla="*/ 2628 w 5459"/>
                <a:gd name="T55" fmla="*/ 505 h 1144"/>
                <a:gd name="T56" fmla="*/ 2374 w 5459"/>
                <a:gd name="T57" fmla="*/ 379 h 1144"/>
                <a:gd name="T58" fmla="*/ 2135 w 5459"/>
                <a:gd name="T59" fmla="*/ 273 h 1144"/>
                <a:gd name="T60" fmla="*/ 1911 w 5459"/>
                <a:gd name="T61" fmla="*/ 184 h 1144"/>
                <a:gd name="T62" fmla="*/ 1700 w 5459"/>
                <a:gd name="T63" fmla="*/ 114 h 1144"/>
                <a:gd name="T64" fmla="*/ 1500 w 5459"/>
                <a:gd name="T65" fmla="*/ 61 h 1144"/>
                <a:gd name="T66" fmla="*/ 1312 w 5459"/>
                <a:gd name="T67" fmla="*/ 25 h 1144"/>
                <a:gd name="T68" fmla="*/ 1131 w 5459"/>
                <a:gd name="T69" fmla="*/ 4 h 1144"/>
                <a:gd name="T70" fmla="*/ 958 w 5459"/>
                <a:gd name="T71" fmla="*/ 0 h 1144"/>
                <a:gd name="T72" fmla="*/ 791 w 5459"/>
                <a:gd name="T73" fmla="*/ 8 h 1144"/>
                <a:gd name="T74" fmla="*/ 628 w 5459"/>
                <a:gd name="T75" fmla="*/ 32 h 1144"/>
                <a:gd name="T76" fmla="*/ 470 w 5459"/>
                <a:gd name="T77" fmla="*/ 67 h 1144"/>
                <a:gd name="T78" fmla="*/ 313 w 5459"/>
                <a:gd name="T79" fmla="*/ 114 h 1144"/>
                <a:gd name="T80" fmla="*/ 156 w 5459"/>
                <a:gd name="T81" fmla="*/ 174 h 1144"/>
                <a:gd name="T82" fmla="*/ 0 w 5459"/>
                <a:gd name="T83" fmla="*/ 243 h 1144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5459"/>
                <a:gd name="T127" fmla="*/ 0 h 1144"/>
                <a:gd name="T128" fmla="*/ 5459 w 5459"/>
                <a:gd name="T129" fmla="*/ 1144 h 1144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5459" h="1144">
                  <a:moveTo>
                    <a:pt x="5459" y="335"/>
                  </a:moveTo>
                  <a:lnTo>
                    <a:pt x="5459" y="335"/>
                  </a:lnTo>
                  <a:lnTo>
                    <a:pt x="5450" y="352"/>
                  </a:lnTo>
                  <a:lnTo>
                    <a:pt x="5427" y="395"/>
                  </a:lnTo>
                  <a:lnTo>
                    <a:pt x="5409" y="426"/>
                  </a:lnTo>
                  <a:lnTo>
                    <a:pt x="5385" y="461"/>
                  </a:lnTo>
                  <a:lnTo>
                    <a:pt x="5359" y="502"/>
                  </a:lnTo>
                  <a:lnTo>
                    <a:pt x="5328" y="545"/>
                  </a:lnTo>
                  <a:lnTo>
                    <a:pt x="5292" y="591"/>
                  </a:lnTo>
                  <a:lnTo>
                    <a:pt x="5253" y="639"/>
                  </a:lnTo>
                  <a:lnTo>
                    <a:pt x="5209" y="689"/>
                  </a:lnTo>
                  <a:lnTo>
                    <a:pt x="5160" y="739"/>
                  </a:lnTo>
                  <a:lnTo>
                    <a:pt x="5108" y="791"/>
                  </a:lnTo>
                  <a:lnTo>
                    <a:pt x="5080" y="815"/>
                  </a:lnTo>
                  <a:lnTo>
                    <a:pt x="5049" y="839"/>
                  </a:lnTo>
                  <a:lnTo>
                    <a:pt x="5019" y="863"/>
                  </a:lnTo>
                  <a:lnTo>
                    <a:pt x="4988" y="888"/>
                  </a:lnTo>
                  <a:lnTo>
                    <a:pt x="4955" y="912"/>
                  </a:lnTo>
                  <a:lnTo>
                    <a:pt x="4921" y="935"/>
                  </a:lnTo>
                  <a:lnTo>
                    <a:pt x="4885" y="957"/>
                  </a:lnTo>
                  <a:lnTo>
                    <a:pt x="4849" y="978"/>
                  </a:lnTo>
                  <a:lnTo>
                    <a:pt x="4812" y="999"/>
                  </a:lnTo>
                  <a:lnTo>
                    <a:pt x="4773" y="1018"/>
                  </a:lnTo>
                  <a:lnTo>
                    <a:pt x="4734" y="1036"/>
                  </a:lnTo>
                  <a:lnTo>
                    <a:pt x="4692" y="1054"/>
                  </a:lnTo>
                  <a:lnTo>
                    <a:pt x="4651" y="1070"/>
                  </a:lnTo>
                  <a:lnTo>
                    <a:pt x="4606" y="1085"/>
                  </a:lnTo>
                  <a:lnTo>
                    <a:pt x="4562" y="1098"/>
                  </a:lnTo>
                  <a:lnTo>
                    <a:pt x="4516" y="1111"/>
                  </a:lnTo>
                  <a:lnTo>
                    <a:pt x="4469" y="1120"/>
                  </a:lnTo>
                  <a:lnTo>
                    <a:pt x="4420" y="1128"/>
                  </a:lnTo>
                  <a:lnTo>
                    <a:pt x="4372" y="1136"/>
                  </a:lnTo>
                  <a:lnTo>
                    <a:pt x="4320" y="1141"/>
                  </a:lnTo>
                  <a:lnTo>
                    <a:pt x="4268" y="1144"/>
                  </a:lnTo>
                  <a:lnTo>
                    <a:pt x="4215" y="1144"/>
                  </a:lnTo>
                  <a:lnTo>
                    <a:pt x="4161" y="1144"/>
                  </a:lnTo>
                  <a:lnTo>
                    <a:pt x="4105" y="1141"/>
                  </a:lnTo>
                  <a:lnTo>
                    <a:pt x="4047" y="1136"/>
                  </a:lnTo>
                  <a:lnTo>
                    <a:pt x="3988" y="1128"/>
                  </a:lnTo>
                  <a:lnTo>
                    <a:pt x="3929" y="1119"/>
                  </a:lnTo>
                  <a:lnTo>
                    <a:pt x="3869" y="1106"/>
                  </a:lnTo>
                  <a:lnTo>
                    <a:pt x="3807" y="1090"/>
                  </a:lnTo>
                  <a:lnTo>
                    <a:pt x="3743" y="1072"/>
                  </a:lnTo>
                  <a:lnTo>
                    <a:pt x="3677" y="1051"/>
                  </a:lnTo>
                  <a:lnTo>
                    <a:pt x="3612" y="1027"/>
                  </a:lnTo>
                  <a:lnTo>
                    <a:pt x="3544" y="1001"/>
                  </a:lnTo>
                  <a:lnTo>
                    <a:pt x="3476" y="970"/>
                  </a:lnTo>
                  <a:lnTo>
                    <a:pt x="3405" y="938"/>
                  </a:lnTo>
                  <a:lnTo>
                    <a:pt x="3335" y="902"/>
                  </a:lnTo>
                  <a:lnTo>
                    <a:pt x="3261" y="862"/>
                  </a:lnTo>
                  <a:lnTo>
                    <a:pt x="3187" y="820"/>
                  </a:lnTo>
                  <a:lnTo>
                    <a:pt x="3040" y="733"/>
                  </a:lnTo>
                  <a:lnTo>
                    <a:pt x="2899" y="652"/>
                  </a:lnTo>
                  <a:lnTo>
                    <a:pt x="2761" y="576"/>
                  </a:lnTo>
                  <a:lnTo>
                    <a:pt x="2628" y="505"/>
                  </a:lnTo>
                  <a:lnTo>
                    <a:pt x="2499" y="439"/>
                  </a:lnTo>
                  <a:lnTo>
                    <a:pt x="2374" y="379"/>
                  </a:lnTo>
                  <a:lnTo>
                    <a:pt x="2253" y="323"/>
                  </a:lnTo>
                  <a:lnTo>
                    <a:pt x="2135" y="273"/>
                  </a:lnTo>
                  <a:lnTo>
                    <a:pt x="2022" y="226"/>
                  </a:lnTo>
                  <a:lnTo>
                    <a:pt x="1911" y="184"/>
                  </a:lnTo>
                  <a:lnTo>
                    <a:pt x="1804" y="147"/>
                  </a:lnTo>
                  <a:lnTo>
                    <a:pt x="1700" y="114"/>
                  </a:lnTo>
                  <a:lnTo>
                    <a:pt x="1599" y="85"/>
                  </a:lnTo>
                  <a:lnTo>
                    <a:pt x="1500" y="61"/>
                  </a:lnTo>
                  <a:lnTo>
                    <a:pt x="1405" y="40"/>
                  </a:lnTo>
                  <a:lnTo>
                    <a:pt x="1312" y="25"/>
                  </a:lnTo>
                  <a:lnTo>
                    <a:pt x="1220" y="13"/>
                  </a:lnTo>
                  <a:lnTo>
                    <a:pt x="1131" y="4"/>
                  </a:lnTo>
                  <a:lnTo>
                    <a:pt x="1044" y="0"/>
                  </a:lnTo>
                  <a:lnTo>
                    <a:pt x="958" y="0"/>
                  </a:lnTo>
                  <a:lnTo>
                    <a:pt x="874" y="1"/>
                  </a:lnTo>
                  <a:lnTo>
                    <a:pt x="791" y="8"/>
                  </a:lnTo>
                  <a:lnTo>
                    <a:pt x="709" y="17"/>
                  </a:lnTo>
                  <a:lnTo>
                    <a:pt x="628" y="32"/>
                  </a:lnTo>
                  <a:lnTo>
                    <a:pt x="549" y="48"/>
                  </a:lnTo>
                  <a:lnTo>
                    <a:pt x="470" y="67"/>
                  </a:lnTo>
                  <a:lnTo>
                    <a:pt x="391" y="88"/>
                  </a:lnTo>
                  <a:lnTo>
                    <a:pt x="313" y="114"/>
                  </a:lnTo>
                  <a:lnTo>
                    <a:pt x="234" y="143"/>
                  </a:lnTo>
                  <a:lnTo>
                    <a:pt x="156" y="174"/>
                  </a:lnTo>
                  <a:lnTo>
                    <a:pt x="77" y="208"/>
                  </a:lnTo>
                  <a:lnTo>
                    <a:pt x="0" y="243"/>
                  </a:lnTo>
                </a:path>
              </a:pathLst>
            </a:custGeom>
            <a:noFill/>
            <a:ln w="9525">
              <a:solidFill>
                <a:srgbClr val="FFFFFF">
                  <a:alpha val="50195"/>
                </a:srgbClr>
              </a:solidFill>
              <a:round/>
              <a:headEnd/>
              <a:tailEnd/>
            </a:ln>
          </p:spPr>
          <p:txBody>
            <a:bodyPr lIns="98668" tIns="49336" rIns="98668" bIns="49336"/>
            <a:lstStyle/>
            <a:p>
              <a:pPr defTabSz="981527">
                <a:spcBef>
                  <a:spcPct val="50000"/>
                </a:spcBef>
              </a:pPr>
              <a:endParaRPr lang="ko-KR" altLang="en-US" sz="1000" b="1" dirty="0"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71" name="Freeform 35"/>
            <p:cNvSpPr>
              <a:spLocks/>
            </p:cNvSpPr>
            <p:nvPr userDrawn="1"/>
          </p:nvSpPr>
          <p:spPr bwMode="auto">
            <a:xfrm>
              <a:off x="778" y="1160"/>
              <a:ext cx="5461" cy="544"/>
            </a:xfrm>
            <a:custGeom>
              <a:avLst/>
              <a:gdLst>
                <a:gd name="T0" fmla="*/ 5461 w 5461"/>
                <a:gd name="T1" fmla="*/ 247 h 1087"/>
                <a:gd name="T2" fmla="*/ 5429 w 5461"/>
                <a:gd name="T3" fmla="*/ 308 h 1087"/>
                <a:gd name="T4" fmla="*/ 5390 w 5461"/>
                <a:gd name="T5" fmla="*/ 376 h 1087"/>
                <a:gd name="T6" fmla="*/ 5333 w 5461"/>
                <a:gd name="T7" fmla="*/ 460 h 1087"/>
                <a:gd name="T8" fmla="*/ 5259 w 5461"/>
                <a:gd name="T9" fmla="*/ 557 h 1087"/>
                <a:gd name="T10" fmla="*/ 5168 w 5461"/>
                <a:gd name="T11" fmla="*/ 659 h 1087"/>
                <a:gd name="T12" fmla="*/ 5088 w 5461"/>
                <a:gd name="T13" fmla="*/ 736 h 1087"/>
                <a:gd name="T14" fmla="*/ 5029 w 5461"/>
                <a:gd name="T15" fmla="*/ 788 h 1087"/>
                <a:gd name="T16" fmla="*/ 4965 w 5461"/>
                <a:gd name="T17" fmla="*/ 836 h 1087"/>
                <a:gd name="T18" fmla="*/ 4897 w 5461"/>
                <a:gd name="T19" fmla="*/ 883 h 1087"/>
                <a:gd name="T20" fmla="*/ 4823 w 5461"/>
                <a:gd name="T21" fmla="*/ 927 h 1087"/>
                <a:gd name="T22" fmla="*/ 4746 w 5461"/>
                <a:gd name="T23" fmla="*/ 965 h 1087"/>
                <a:gd name="T24" fmla="*/ 4662 w 5461"/>
                <a:gd name="T25" fmla="*/ 1001 h 1087"/>
                <a:gd name="T26" fmla="*/ 4575 w 5461"/>
                <a:gd name="T27" fmla="*/ 1032 h 1087"/>
                <a:gd name="T28" fmla="*/ 4483 w 5461"/>
                <a:gd name="T29" fmla="*/ 1056 h 1087"/>
                <a:gd name="T30" fmla="*/ 4385 w 5461"/>
                <a:gd name="T31" fmla="*/ 1074 h 1087"/>
                <a:gd name="T32" fmla="*/ 4282 w 5461"/>
                <a:gd name="T33" fmla="*/ 1083 h 1087"/>
                <a:gd name="T34" fmla="*/ 4175 w 5461"/>
                <a:gd name="T35" fmla="*/ 1087 h 1087"/>
                <a:gd name="T36" fmla="*/ 4061 w 5461"/>
                <a:gd name="T37" fmla="*/ 1080 h 1087"/>
                <a:gd name="T38" fmla="*/ 3943 w 5461"/>
                <a:gd name="T39" fmla="*/ 1064 h 1087"/>
                <a:gd name="T40" fmla="*/ 3819 w 5461"/>
                <a:gd name="T41" fmla="*/ 1038 h 1087"/>
                <a:gd name="T42" fmla="*/ 3690 w 5461"/>
                <a:gd name="T43" fmla="*/ 1003 h 1087"/>
                <a:gd name="T44" fmla="*/ 3556 w 5461"/>
                <a:gd name="T45" fmla="*/ 954 h 1087"/>
                <a:gd name="T46" fmla="*/ 3417 w 5461"/>
                <a:gd name="T47" fmla="*/ 894 h 1087"/>
                <a:gd name="T48" fmla="*/ 3271 w 5461"/>
                <a:gd name="T49" fmla="*/ 820 h 1087"/>
                <a:gd name="T50" fmla="*/ 3196 w 5461"/>
                <a:gd name="T51" fmla="*/ 780 h 1087"/>
                <a:gd name="T52" fmla="*/ 2904 w 5461"/>
                <a:gd name="T53" fmla="*/ 617 h 1087"/>
                <a:gd name="T54" fmla="*/ 2632 w 5461"/>
                <a:gd name="T55" fmla="*/ 475 h 1087"/>
                <a:gd name="T56" fmla="*/ 2377 w 5461"/>
                <a:gd name="T57" fmla="*/ 354 h 1087"/>
                <a:gd name="T58" fmla="*/ 2137 w 5461"/>
                <a:gd name="T59" fmla="*/ 250 h 1087"/>
                <a:gd name="T60" fmla="*/ 1912 w 5461"/>
                <a:gd name="T61" fmla="*/ 166 h 1087"/>
                <a:gd name="T62" fmla="*/ 1699 w 5461"/>
                <a:gd name="T63" fmla="*/ 100 h 1087"/>
                <a:gd name="T64" fmla="*/ 1499 w 5461"/>
                <a:gd name="T65" fmla="*/ 52 h 1087"/>
                <a:gd name="T66" fmla="*/ 1309 w 5461"/>
                <a:gd name="T67" fmla="*/ 19 h 1087"/>
                <a:gd name="T68" fmla="*/ 1129 w 5461"/>
                <a:gd name="T69" fmla="*/ 2 h 1087"/>
                <a:gd name="T70" fmla="*/ 955 w 5461"/>
                <a:gd name="T71" fmla="*/ 0 h 1087"/>
                <a:gd name="T72" fmla="*/ 789 w 5461"/>
                <a:gd name="T73" fmla="*/ 13 h 1087"/>
                <a:gd name="T74" fmla="*/ 626 w 5461"/>
                <a:gd name="T75" fmla="*/ 39 h 1087"/>
                <a:gd name="T76" fmla="*/ 468 w 5461"/>
                <a:gd name="T77" fmla="*/ 77 h 1087"/>
                <a:gd name="T78" fmla="*/ 312 w 5461"/>
                <a:gd name="T79" fmla="*/ 129 h 1087"/>
                <a:gd name="T80" fmla="*/ 157 w 5461"/>
                <a:gd name="T81" fmla="*/ 192 h 1087"/>
                <a:gd name="T82" fmla="*/ 0 w 5461"/>
                <a:gd name="T83" fmla="*/ 266 h 1087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5461"/>
                <a:gd name="T127" fmla="*/ 0 h 1087"/>
                <a:gd name="T128" fmla="*/ 5461 w 5461"/>
                <a:gd name="T129" fmla="*/ 1087 h 1087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5461" h="1087">
                  <a:moveTo>
                    <a:pt x="5461" y="247"/>
                  </a:moveTo>
                  <a:lnTo>
                    <a:pt x="5461" y="247"/>
                  </a:lnTo>
                  <a:lnTo>
                    <a:pt x="5452" y="263"/>
                  </a:lnTo>
                  <a:lnTo>
                    <a:pt x="5429" y="308"/>
                  </a:lnTo>
                  <a:lnTo>
                    <a:pt x="5411" y="339"/>
                  </a:lnTo>
                  <a:lnTo>
                    <a:pt x="5390" y="376"/>
                  </a:lnTo>
                  <a:lnTo>
                    <a:pt x="5363" y="417"/>
                  </a:lnTo>
                  <a:lnTo>
                    <a:pt x="5333" y="460"/>
                  </a:lnTo>
                  <a:lnTo>
                    <a:pt x="5298" y="507"/>
                  </a:lnTo>
                  <a:lnTo>
                    <a:pt x="5259" y="557"/>
                  </a:lnTo>
                  <a:lnTo>
                    <a:pt x="5216" y="607"/>
                  </a:lnTo>
                  <a:lnTo>
                    <a:pt x="5168" y="659"/>
                  </a:lnTo>
                  <a:lnTo>
                    <a:pt x="5116" y="710"/>
                  </a:lnTo>
                  <a:lnTo>
                    <a:pt x="5088" y="736"/>
                  </a:lnTo>
                  <a:lnTo>
                    <a:pt x="5059" y="762"/>
                  </a:lnTo>
                  <a:lnTo>
                    <a:pt x="5029" y="788"/>
                  </a:lnTo>
                  <a:lnTo>
                    <a:pt x="4998" y="812"/>
                  </a:lnTo>
                  <a:lnTo>
                    <a:pt x="4965" y="836"/>
                  </a:lnTo>
                  <a:lnTo>
                    <a:pt x="4932" y="859"/>
                  </a:lnTo>
                  <a:lnTo>
                    <a:pt x="4897" y="883"/>
                  </a:lnTo>
                  <a:lnTo>
                    <a:pt x="4861" y="904"/>
                  </a:lnTo>
                  <a:lnTo>
                    <a:pt x="4823" y="927"/>
                  </a:lnTo>
                  <a:lnTo>
                    <a:pt x="4786" y="946"/>
                  </a:lnTo>
                  <a:lnTo>
                    <a:pt x="4746" y="965"/>
                  </a:lnTo>
                  <a:lnTo>
                    <a:pt x="4705" y="985"/>
                  </a:lnTo>
                  <a:lnTo>
                    <a:pt x="4662" y="1001"/>
                  </a:lnTo>
                  <a:lnTo>
                    <a:pt x="4619" y="1017"/>
                  </a:lnTo>
                  <a:lnTo>
                    <a:pt x="4575" y="1032"/>
                  </a:lnTo>
                  <a:lnTo>
                    <a:pt x="4529" y="1045"/>
                  </a:lnTo>
                  <a:lnTo>
                    <a:pt x="4483" y="1056"/>
                  </a:lnTo>
                  <a:lnTo>
                    <a:pt x="4435" y="1066"/>
                  </a:lnTo>
                  <a:lnTo>
                    <a:pt x="4385" y="1074"/>
                  </a:lnTo>
                  <a:lnTo>
                    <a:pt x="4335" y="1080"/>
                  </a:lnTo>
                  <a:lnTo>
                    <a:pt x="4282" y="1083"/>
                  </a:lnTo>
                  <a:lnTo>
                    <a:pt x="4229" y="1087"/>
                  </a:lnTo>
                  <a:lnTo>
                    <a:pt x="4175" y="1087"/>
                  </a:lnTo>
                  <a:lnTo>
                    <a:pt x="4118" y="1083"/>
                  </a:lnTo>
                  <a:lnTo>
                    <a:pt x="4061" y="1080"/>
                  </a:lnTo>
                  <a:lnTo>
                    <a:pt x="4003" y="1074"/>
                  </a:lnTo>
                  <a:lnTo>
                    <a:pt x="3943" y="1064"/>
                  </a:lnTo>
                  <a:lnTo>
                    <a:pt x="3882" y="1053"/>
                  </a:lnTo>
                  <a:lnTo>
                    <a:pt x="3819" y="1038"/>
                  </a:lnTo>
                  <a:lnTo>
                    <a:pt x="3756" y="1022"/>
                  </a:lnTo>
                  <a:lnTo>
                    <a:pt x="3690" y="1003"/>
                  </a:lnTo>
                  <a:lnTo>
                    <a:pt x="3624" y="980"/>
                  </a:lnTo>
                  <a:lnTo>
                    <a:pt x="3556" y="954"/>
                  </a:lnTo>
                  <a:lnTo>
                    <a:pt x="3488" y="925"/>
                  </a:lnTo>
                  <a:lnTo>
                    <a:pt x="3417" y="894"/>
                  </a:lnTo>
                  <a:lnTo>
                    <a:pt x="3345" y="859"/>
                  </a:lnTo>
                  <a:lnTo>
                    <a:pt x="3271" y="820"/>
                  </a:lnTo>
                  <a:lnTo>
                    <a:pt x="3196" y="780"/>
                  </a:lnTo>
                  <a:lnTo>
                    <a:pt x="3049" y="696"/>
                  </a:lnTo>
                  <a:lnTo>
                    <a:pt x="2904" y="617"/>
                  </a:lnTo>
                  <a:lnTo>
                    <a:pt x="2766" y="542"/>
                  </a:lnTo>
                  <a:lnTo>
                    <a:pt x="2632" y="475"/>
                  </a:lnTo>
                  <a:lnTo>
                    <a:pt x="2502" y="412"/>
                  </a:lnTo>
                  <a:lnTo>
                    <a:pt x="2377" y="354"/>
                  </a:lnTo>
                  <a:lnTo>
                    <a:pt x="2255" y="299"/>
                  </a:lnTo>
                  <a:lnTo>
                    <a:pt x="2137" y="250"/>
                  </a:lnTo>
                  <a:lnTo>
                    <a:pt x="2021" y="207"/>
                  </a:lnTo>
                  <a:lnTo>
                    <a:pt x="1912" y="166"/>
                  </a:lnTo>
                  <a:lnTo>
                    <a:pt x="1803" y="131"/>
                  </a:lnTo>
                  <a:lnTo>
                    <a:pt x="1699" y="100"/>
                  </a:lnTo>
                  <a:lnTo>
                    <a:pt x="1598" y="74"/>
                  </a:lnTo>
                  <a:lnTo>
                    <a:pt x="1499" y="52"/>
                  </a:lnTo>
                  <a:lnTo>
                    <a:pt x="1402" y="34"/>
                  </a:lnTo>
                  <a:lnTo>
                    <a:pt x="1309" y="19"/>
                  </a:lnTo>
                  <a:lnTo>
                    <a:pt x="1218" y="8"/>
                  </a:lnTo>
                  <a:lnTo>
                    <a:pt x="1129" y="2"/>
                  </a:lnTo>
                  <a:lnTo>
                    <a:pt x="1041" y="0"/>
                  </a:lnTo>
                  <a:lnTo>
                    <a:pt x="955" y="0"/>
                  </a:lnTo>
                  <a:lnTo>
                    <a:pt x="872" y="5"/>
                  </a:lnTo>
                  <a:lnTo>
                    <a:pt x="789" y="13"/>
                  </a:lnTo>
                  <a:lnTo>
                    <a:pt x="707" y="24"/>
                  </a:lnTo>
                  <a:lnTo>
                    <a:pt x="626" y="39"/>
                  </a:lnTo>
                  <a:lnTo>
                    <a:pt x="547" y="56"/>
                  </a:lnTo>
                  <a:lnTo>
                    <a:pt x="468" y="77"/>
                  </a:lnTo>
                  <a:lnTo>
                    <a:pt x="390" y="102"/>
                  </a:lnTo>
                  <a:lnTo>
                    <a:pt x="312" y="129"/>
                  </a:lnTo>
                  <a:lnTo>
                    <a:pt x="235" y="160"/>
                  </a:lnTo>
                  <a:lnTo>
                    <a:pt x="157" y="192"/>
                  </a:lnTo>
                  <a:lnTo>
                    <a:pt x="78" y="228"/>
                  </a:lnTo>
                  <a:lnTo>
                    <a:pt x="0" y="266"/>
                  </a:lnTo>
                </a:path>
              </a:pathLst>
            </a:custGeom>
            <a:noFill/>
            <a:ln w="9525">
              <a:solidFill>
                <a:srgbClr val="FFFFFF">
                  <a:alpha val="50195"/>
                </a:srgbClr>
              </a:solidFill>
              <a:round/>
              <a:headEnd/>
              <a:tailEnd/>
            </a:ln>
          </p:spPr>
          <p:txBody>
            <a:bodyPr lIns="98668" tIns="49336" rIns="98668" bIns="49336"/>
            <a:lstStyle/>
            <a:p>
              <a:pPr defTabSz="981527">
                <a:spcBef>
                  <a:spcPct val="50000"/>
                </a:spcBef>
              </a:pPr>
              <a:endParaRPr lang="ko-KR" altLang="en-US" sz="1000" b="1" dirty="0"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72" name="Freeform 36"/>
            <p:cNvSpPr>
              <a:spLocks/>
            </p:cNvSpPr>
            <p:nvPr userDrawn="1"/>
          </p:nvSpPr>
          <p:spPr bwMode="auto">
            <a:xfrm>
              <a:off x="806" y="1176"/>
              <a:ext cx="5459" cy="514"/>
            </a:xfrm>
            <a:custGeom>
              <a:avLst/>
              <a:gdLst>
                <a:gd name="T0" fmla="*/ 5459 w 5459"/>
                <a:gd name="T1" fmla="*/ 159 h 1028"/>
                <a:gd name="T2" fmla="*/ 5428 w 5459"/>
                <a:gd name="T3" fmla="*/ 221 h 1028"/>
                <a:gd name="T4" fmla="*/ 5390 w 5459"/>
                <a:gd name="T5" fmla="*/ 290 h 1028"/>
                <a:gd name="T6" fmla="*/ 5334 w 5459"/>
                <a:gd name="T7" fmla="*/ 376 h 1028"/>
                <a:gd name="T8" fmla="*/ 5262 w 5459"/>
                <a:gd name="T9" fmla="*/ 474 h 1028"/>
                <a:gd name="T10" fmla="*/ 5173 w 5459"/>
                <a:gd name="T11" fmla="*/ 579 h 1028"/>
                <a:gd name="T12" fmla="*/ 5094 w 5459"/>
                <a:gd name="T13" fmla="*/ 658 h 1028"/>
                <a:gd name="T14" fmla="*/ 5035 w 5459"/>
                <a:gd name="T15" fmla="*/ 710 h 1028"/>
                <a:gd name="T16" fmla="*/ 4973 w 5459"/>
                <a:gd name="T17" fmla="*/ 762 h 1028"/>
                <a:gd name="T18" fmla="*/ 4905 w 5459"/>
                <a:gd name="T19" fmla="*/ 809 h 1028"/>
                <a:gd name="T20" fmla="*/ 4833 w 5459"/>
                <a:gd name="T21" fmla="*/ 854 h 1028"/>
                <a:gd name="T22" fmla="*/ 4755 w 5459"/>
                <a:gd name="T23" fmla="*/ 896 h 1028"/>
                <a:gd name="T24" fmla="*/ 4673 w 5459"/>
                <a:gd name="T25" fmla="*/ 933 h 1028"/>
                <a:gd name="T26" fmla="*/ 4586 w 5459"/>
                <a:gd name="T27" fmla="*/ 965 h 1028"/>
                <a:gd name="T28" fmla="*/ 4494 w 5459"/>
                <a:gd name="T29" fmla="*/ 991 h 1028"/>
                <a:gd name="T30" fmla="*/ 4395 w 5459"/>
                <a:gd name="T31" fmla="*/ 1010 h 1028"/>
                <a:gd name="T32" fmla="*/ 4294 w 5459"/>
                <a:gd name="T33" fmla="*/ 1023 h 1028"/>
                <a:gd name="T34" fmla="*/ 4186 w 5459"/>
                <a:gd name="T35" fmla="*/ 1028 h 1028"/>
                <a:gd name="T36" fmla="*/ 4072 w 5459"/>
                <a:gd name="T37" fmla="*/ 1025 h 1028"/>
                <a:gd name="T38" fmla="*/ 3954 w 5459"/>
                <a:gd name="T39" fmla="*/ 1010 h 1028"/>
                <a:gd name="T40" fmla="*/ 3830 w 5459"/>
                <a:gd name="T41" fmla="*/ 988 h 1028"/>
                <a:gd name="T42" fmla="*/ 3701 w 5459"/>
                <a:gd name="T43" fmla="*/ 954 h 1028"/>
                <a:gd name="T44" fmla="*/ 3567 w 5459"/>
                <a:gd name="T45" fmla="*/ 909 h 1028"/>
                <a:gd name="T46" fmla="*/ 3425 w 5459"/>
                <a:gd name="T47" fmla="*/ 851 h 1028"/>
                <a:gd name="T48" fmla="*/ 3279 w 5459"/>
                <a:gd name="T49" fmla="*/ 779 h 1028"/>
                <a:gd name="T50" fmla="*/ 3204 w 5459"/>
                <a:gd name="T51" fmla="*/ 739 h 1028"/>
                <a:gd name="T52" fmla="*/ 2910 w 5459"/>
                <a:gd name="T53" fmla="*/ 582 h 1028"/>
                <a:gd name="T54" fmla="*/ 2635 w 5459"/>
                <a:gd name="T55" fmla="*/ 445 h 1028"/>
                <a:gd name="T56" fmla="*/ 2377 w 5459"/>
                <a:gd name="T57" fmla="*/ 327 h 1028"/>
                <a:gd name="T58" fmla="*/ 2135 w 5459"/>
                <a:gd name="T59" fmla="*/ 230 h 1028"/>
                <a:gd name="T60" fmla="*/ 1909 w 5459"/>
                <a:gd name="T61" fmla="*/ 150 h 1028"/>
                <a:gd name="T62" fmla="*/ 1696 w 5459"/>
                <a:gd name="T63" fmla="*/ 88 h 1028"/>
                <a:gd name="T64" fmla="*/ 1495 w 5459"/>
                <a:gd name="T65" fmla="*/ 43 h 1028"/>
                <a:gd name="T66" fmla="*/ 1305 w 5459"/>
                <a:gd name="T67" fmla="*/ 14 h 1028"/>
                <a:gd name="T68" fmla="*/ 1124 w 5459"/>
                <a:gd name="T69" fmla="*/ 1 h 1028"/>
                <a:gd name="T70" fmla="*/ 951 w 5459"/>
                <a:gd name="T71" fmla="*/ 3 h 1028"/>
                <a:gd name="T72" fmla="*/ 784 w 5459"/>
                <a:gd name="T73" fmla="*/ 19 h 1028"/>
                <a:gd name="T74" fmla="*/ 623 w 5459"/>
                <a:gd name="T75" fmla="*/ 48 h 1028"/>
                <a:gd name="T76" fmla="*/ 465 w 5459"/>
                <a:gd name="T77" fmla="*/ 92 h 1028"/>
                <a:gd name="T78" fmla="*/ 309 w 5459"/>
                <a:gd name="T79" fmla="*/ 145 h 1028"/>
                <a:gd name="T80" fmla="*/ 155 w 5459"/>
                <a:gd name="T81" fmla="*/ 211 h 1028"/>
                <a:gd name="T82" fmla="*/ 0 w 5459"/>
                <a:gd name="T83" fmla="*/ 289 h 1028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5459"/>
                <a:gd name="T127" fmla="*/ 0 h 1028"/>
                <a:gd name="T128" fmla="*/ 5459 w 5459"/>
                <a:gd name="T129" fmla="*/ 1028 h 1028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5459" h="1028">
                  <a:moveTo>
                    <a:pt x="5459" y="159"/>
                  </a:moveTo>
                  <a:lnTo>
                    <a:pt x="5459" y="159"/>
                  </a:lnTo>
                  <a:lnTo>
                    <a:pt x="5451" y="176"/>
                  </a:lnTo>
                  <a:lnTo>
                    <a:pt x="5428" y="221"/>
                  </a:lnTo>
                  <a:lnTo>
                    <a:pt x="5410" y="253"/>
                  </a:lnTo>
                  <a:lnTo>
                    <a:pt x="5390" y="290"/>
                  </a:lnTo>
                  <a:lnTo>
                    <a:pt x="5365" y="331"/>
                  </a:lnTo>
                  <a:lnTo>
                    <a:pt x="5334" y="376"/>
                  </a:lnTo>
                  <a:lnTo>
                    <a:pt x="5301" y="424"/>
                  </a:lnTo>
                  <a:lnTo>
                    <a:pt x="5262" y="474"/>
                  </a:lnTo>
                  <a:lnTo>
                    <a:pt x="5220" y="526"/>
                  </a:lnTo>
                  <a:lnTo>
                    <a:pt x="5173" y="579"/>
                  </a:lnTo>
                  <a:lnTo>
                    <a:pt x="5122" y="633"/>
                  </a:lnTo>
                  <a:lnTo>
                    <a:pt x="5094" y="658"/>
                  </a:lnTo>
                  <a:lnTo>
                    <a:pt x="5066" y="684"/>
                  </a:lnTo>
                  <a:lnTo>
                    <a:pt x="5035" y="710"/>
                  </a:lnTo>
                  <a:lnTo>
                    <a:pt x="5005" y="736"/>
                  </a:lnTo>
                  <a:lnTo>
                    <a:pt x="4973" y="762"/>
                  </a:lnTo>
                  <a:lnTo>
                    <a:pt x="4940" y="786"/>
                  </a:lnTo>
                  <a:lnTo>
                    <a:pt x="4905" y="809"/>
                  </a:lnTo>
                  <a:lnTo>
                    <a:pt x="4869" y="833"/>
                  </a:lnTo>
                  <a:lnTo>
                    <a:pt x="4833" y="854"/>
                  </a:lnTo>
                  <a:lnTo>
                    <a:pt x="4794" y="876"/>
                  </a:lnTo>
                  <a:lnTo>
                    <a:pt x="4755" y="896"/>
                  </a:lnTo>
                  <a:lnTo>
                    <a:pt x="4715" y="915"/>
                  </a:lnTo>
                  <a:lnTo>
                    <a:pt x="4673" y="933"/>
                  </a:lnTo>
                  <a:lnTo>
                    <a:pt x="4630" y="951"/>
                  </a:lnTo>
                  <a:lnTo>
                    <a:pt x="4586" y="965"/>
                  </a:lnTo>
                  <a:lnTo>
                    <a:pt x="4540" y="980"/>
                  </a:lnTo>
                  <a:lnTo>
                    <a:pt x="4494" y="991"/>
                  </a:lnTo>
                  <a:lnTo>
                    <a:pt x="4445" y="1002"/>
                  </a:lnTo>
                  <a:lnTo>
                    <a:pt x="4395" y="1010"/>
                  </a:lnTo>
                  <a:lnTo>
                    <a:pt x="4345" y="1018"/>
                  </a:lnTo>
                  <a:lnTo>
                    <a:pt x="4294" y="1023"/>
                  </a:lnTo>
                  <a:lnTo>
                    <a:pt x="4240" y="1027"/>
                  </a:lnTo>
                  <a:lnTo>
                    <a:pt x="4186" y="1028"/>
                  </a:lnTo>
                  <a:lnTo>
                    <a:pt x="4130" y="1028"/>
                  </a:lnTo>
                  <a:lnTo>
                    <a:pt x="4072" y="1025"/>
                  </a:lnTo>
                  <a:lnTo>
                    <a:pt x="4014" y="1018"/>
                  </a:lnTo>
                  <a:lnTo>
                    <a:pt x="3954" y="1010"/>
                  </a:lnTo>
                  <a:lnTo>
                    <a:pt x="3893" y="1001"/>
                  </a:lnTo>
                  <a:lnTo>
                    <a:pt x="3830" y="988"/>
                  </a:lnTo>
                  <a:lnTo>
                    <a:pt x="3766" y="972"/>
                  </a:lnTo>
                  <a:lnTo>
                    <a:pt x="3701" y="954"/>
                  </a:lnTo>
                  <a:lnTo>
                    <a:pt x="3635" y="933"/>
                  </a:lnTo>
                  <a:lnTo>
                    <a:pt x="3567" y="909"/>
                  </a:lnTo>
                  <a:lnTo>
                    <a:pt x="3496" y="881"/>
                  </a:lnTo>
                  <a:lnTo>
                    <a:pt x="3425" y="851"/>
                  </a:lnTo>
                  <a:lnTo>
                    <a:pt x="3353" y="817"/>
                  </a:lnTo>
                  <a:lnTo>
                    <a:pt x="3279" y="779"/>
                  </a:lnTo>
                  <a:lnTo>
                    <a:pt x="3204" y="739"/>
                  </a:lnTo>
                  <a:lnTo>
                    <a:pt x="3054" y="658"/>
                  </a:lnTo>
                  <a:lnTo>
                    <a:pt x="2910" y="582"/>
                  </a:lnTo>
                  <a:lnTo>
                    <a:pt x="2770" y="511"/>
                  </a:lnTo>
                  <a:lnTo>
                    <a:pt x="2635" y="445"/>
                  </a:lnTo>
                  <a:lnTo>
                    <a:pt x="2503" y="384"/>
                  </a:lnTo>
                  <a:lnTo>
                    <a:pt x="2377" y="327"/>
                  </a:lnTo>
                  <a:lnTo>
                    <a:pt x="2254" y="277"/>
                  </a:lnTo>
                  <a:lnTo>
                    <a:pt x="2135" y="230"/>
                  </a:lnTo>
                  <a:lnTo>
                    <a:pt x="2021" y="189"/>
                  </a:lnTo>
                  <a:lnTo>
                    <a:pt x="1909" y="150"/>
                  </a:lnTo>
                  <a:lnTo>
                    <a:pt x="1800" y="117"/>
                  </a:lnTo>
                  <a:lnTo>
                    <a:pt x="1696" y="88"/>
                  </a:lnTo>
                  <a:lnTo>
                    <a:pt x="1595" y="64"/>
                  </a:lnTo>
                  <a:lnTo>
                    <a:pt x="1495" y="43"/>
                  </a:lnTo>
                  <a:lnTo>
                    <a:pt x="1399" y="27"/>
                  </a:lnTo>
                  <a:lnTo>
                    <a:pt x="1305" y="14"/>
                  </a:lnTo>
                  <a:lnTo>
                    <a:pt x="1213" y="6"/>
                  </a:lnTo>
                  <a:lnTo>
                    <a:pt x="1124" y="1"/>
                  </a:lnTo>
                  <a:lnTo>
                    <a:pt x="1037" y="0"/>
                  </a:lnTo>
                  <a:lnTo>
                    <a:pt x="951" y="3"/>
                  </a:lnTo>
                  <a:lnTo>
                    <a:pt x="867" y="9"/>
                  </a:lnTo>
                  <a:lnTo>
                    <a:pt x="784" y="19"/>
                  </a:lnTo>
                  <a:lnTo>
                    <a:pt x="704" y="32"/>
                  </a:lnTo>
                  <a:lnTo>
                    <a:pt x="623" y="48"/>
                  </a:lnTo>
                  <a:lnTo>
                    <a:pt x="544" y="67"/>
                  </a:lnTo>
                  <a:lnTo>
                    <a:pt x="465" y="92"/>
                  </a:lnTo>
                  <a:lnTo>
                    <a:pt x="387" y="117"/>
                  </a:lnTo>
                  <a:lnTo>
                    <a:pt x="309" y="145"/>
                  </a:lnTo>
                  <a:lnTo>
                    <a:pt x="232" y="177"/>
                  </a:lnTo>
                  <a:lnTo>
                    <a:pt x="155" y="211"/>
                  </a:lnTo>
                  <a:lnTo>
                    <a:pt x="77" y="248"/>
                  </a:lnTo>
                  <a:lnTo>
                    <a:pt x="0" y="289"/>
                  </a:lnTo>
                </a:path>
              </a:pathLst>
            </a:custGeom>
            <a:noFill/>
            <a:ln w="9525">
              <a:solidFill>
                <a:srgbClr val="FFFFFF">
                  <a:alpha val="50195"/>
                </a:srgbClr>
              </a:solidFill>
              <a:round/>
              <a:headEnd/>
              <a:tailEnd/>
            </a:ln>
          </p:spPr>
          <p:txBody>
            <a:bodyPr lIns="98668" tIns="49336" rIns="98668" bIns="49336"/>
            <a:lstStyle/>
            <a:p>
              <a:pPr defTabSz="981527">
                <a:spcBef>
                  <a:spcPct val="50000"/>
                </a:spcBef>
              </a:pPr>
              <a:endParaRPr lang="ko-KR" altLang="en-US" sz="1000" b="1" dirty="0"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73" name="Freeform 37"/>
            <p:cNvSpPr>
              <a:spLocks/>
            </p:cNvSpPr>
            <p:nvPr userDrawn="1"/>
          </p:nvSpPr>
          <p:spPr bwMode="auto">
            <a:xfrm>
              <a:off x="835" y="1192"/>
              <a:ext cx="5455" cy="485"/>
            </a:xfrm>
            <a:custGeom>
              <a:avLst/>
              <a:gdLst>
                <a:gd name="T0" fmla="*/ 5455 w 5455"/>
                <a:gd name="T1" fmla="*/ 71 h 970"/>
                <a:gd name="T2" fmla="*/ 5426 w 5455"/>
                <a:gd name="T3" fmla="*/ 132 h 970"/>
                <a:gd name="T4" fmla="*/ 5388 w 5455"/>
                <a:gd name="T5" fmla="*/ 203 h 970"/>
                <a:gd name="T6" fmla="*/ 5334 w 5455"/>
                <a:gd name="T7" fmla="*/ 291 h 970"/>
                <a:gd name="T8" fmla="*/ 5263 w 5455"/>
                <a:gd name="T9" fmla="*/ 391 h 970"/>
                <a:gd name="T10" fmla="*/ 5176 w 5455"/>
                <a:gd name="T11" fmla="*/ 499 h 970"/>
                <a:gd name="T12" fmla="*/ 5098 w 5455"/>
                <a:gd name="T13" fmla="*/ 580 h 970"/>
                <a:gd name="T14" fmla="*/ 5041 w 5455"/>
                <a:gd name="T15" fmla="*/ 633 h 970"/>
                <a:gd name="T16" fmla="*/ 4979 w 5455"/>
                <a:gd name="T17" fmla="*/ 685 h 970"/>
                <a:gd name="T18" fmla="*/ 4912 w 5455"/>
                <a:gd name="T19" fmla="*/ 735 h 970"/>
                <a:gd name="T20" fmla="*/ 4840 w 5455"/>
                <a:gd name="T21" fmla="*/ 781 h 970"/>
                <a:gd name="T22" fmla="*/ 4763 w 5455"/>
                <a:gd name="T23" fmla="*/ 825 h 970"/>
                <a:gd name="T24" fmla="*/ 4682 w 5455"/>
                <a:gd name="T25" fmla="*/ 864 h 970"/>
                <a:gd name="T26" fmla="*/ 4594 w 5455"/>
                <a:gd name="T27" fmla="*/ 898 h 970"/>
                <a:gd name="T28" fmla="*/ 4502 w 5455"/>
                <a:gd name="T29" fmla="*/ 927 h 970"/>
                <a:gd name="T30" fmla="*/ 4405 w 5455"/>
                <a:gd name="T31" fmla="*/ 948 h 970"/>
                <a:gd name="T32" fmla="*/ 4304 w 5455"/>
                <a:gd name="T33" fmla="*/ 962 h 970"/>
                <a:gd name="T34" fmla="*/ 4196 w 5455"/>
                <a:gd name="T35" fmla="*/ 969 h 970"/>
                <a:gd name="T36" fmla="*/ 4083 w 5455"/>
                <a:gd name="T37" fmla="*/ 967 h 970"/>
                <a:gd name="T38" fmla="*/ 3964 w 5455"/>
                <a:gd name="T39" fmla="*/ 957 h 970"/>
                <a:gd name="T40" fmla="*/ 3840 w 5455"/>
                <a:gd name="T41" fmla="*/ 936 h 970"/>
                <a:gd name="T42" fmla="*/ 3710 w 5455"/>
                <a:gd name="T43" fmla="*/ 904 h 970"/>
                <a:gd name="T44" fmla="*/ 3574 w 5455"/>
                <a:gd name="T45" fmla="*/ 861 h 970"/>
                <a:gd name="T46" fmla="*/ 3432 w 5455"/>
                <a:gd name="T47" fmla="*/ 806 h 970"/>
                <a:gd name="T48" fmla="*/ 3285 w 5455"/>
                <a:gd name="T49" fmla="*/ 738 h 970"/>
                <a:gd name="T50" fmla="*/ 3210 w 5455"/>
                <a:gd name="T51" fmla="*/ 699 h 970"/>
                <a:gd name="T52" fmla="*/ 2913 w 5455"/>
                <a:gd name="T53" fmla="*/ 547 h 970"/>
                <a:gd name="T54" fmla="*/ 2636 w 5455"/>
                <a:gd name="T55" fmla="*/ 415 h 970"/>
                <a:gd name="T56" fmla="*/ 2377 w 5455"/>
                <a:gd name="T57" fmla="*/ 302 h 970"/>
                <a:gd name="T58" fmla="*/ 2134 w 5455"/>
                <a:gd name="T59" fmla="*/ 208 h 970"/>
                <a:gd name="T60" fmla="*/ 1906 w 5455"/>
                <a:gd name="T61" fmla="*/ 132 h 970"/>
                <a:gd name="T62" fmla="*/ 1692 w 5455"/>
                <a:gd name="T63" fmla="*/ 76 h 970"/>
                <a:gd name="T64" fmla="*/ 1491 w 5455"/>
                <a:gd name="T65" fmla="*/ 34 h 970"/>
                <a:gd name="T66" fmla="*/ 1301 w 5455"/>
                <a:gd name="T67" fmla="*/ 8 h 970"/>
                <a:gd name="T68" fmla="*/ 1119 w 5455"/>
                <a:gd name="T69" fmla="*/ 0 h 970"/>
                <a:gd name="T70" fmla="*/ 945 w 5455"/>
                <a:gd name="T71" fmla="*/ 5 h 970"/>
                <a:gd name="T72" fmla="*/ 780 w 5455"/>
                <a:gd name="T73" fmla="*/ 24 h 970"/>
                <a:gd name="T74" fmla="*/ 619 w 5455"/>
                <a:gd name="T75" fmla="*/ 56 h 970"/>
                <a:gd name="T76" fmla="*/ 461 w 5455"/>
                <a:gd name="T77" fmla="*/ 103 h 970"/>
                <a:gd name="T78" fmla="*/ 307 w 5455"/>
                <a:gd name="T79" fmla="*/ 161 h 970"/>
                <a:gd name="T80" fmla="*/ 153 w 5455"/>
                <a:gd name="T81" fmla="*/ 231 h 970"/>
                <a:gd name="T82" fmla="*/ 0 w 5455"/>
                <a:gd name="T83" fmla="*/ 312 h 970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5455"/>
                <a:gd name="T127" fmla="*/ 0 h 970"/>
                <a:gd name="T128" fmla="*/ 5455 w 5455"/>
                <a:gd name="T129" fmla="*/ 970 h 970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5455" h="970">
                  <a:moveTo>
                    <a:pt x="5455" y="71"/>
                  </a:moveTo>
                  <a:lnTo>
                    <a:pt x="5455" y="71"/>
                  </a:lnTo>
                  <a:lnTo>
                    <a:pt x="5448" y="87"/>
                  </a:lnTo>
                  <a:lnTo>
                    <a:pt x="5426" y="132"/>
                  </a:lnTo>
                  <a:lnTo>
                    <a:pt x="5409" y="165"/>
                  </a:lnTo>
                  <a:lnTo>
                    <a:pt x="5388" y="203"/>
                  </a:lnTo>
                  <a:lnTo>
                    <a:pt x="5363" y="245"/>
                  </a:lnTo>
                  <a:lnTo>
                    <a:pt x="5334" y="291"/>
                  </a:lnTo>
                  <a:lnTo>
                    <a:pt x="5301" y="339"/>
                  </a:lnTo>
                  <a:lnTo>
                    <a:pt x="5263" y="391"/>
                  </a:lnTo>
                  <a:lnTo>
                    <a:pt x="5222" y="444"/>
                  </a:lnTo>
                  <a:lnTo>
                    <a:pt x="5176" y="499"/>
                  </a:lnTo>
                  <a:lnTo>
                    <a:pt x="5126" y="552"/>
                  </a:lnTo>
                  <a:lnTo>
                    <a:pt x="5098" y="580"/>
                  </a:lnTo>
                  <a:lnTo>
                    <a:pt x="5070" y="607"/>
                  </a:lnTo>
                  <a:lnTo>
                    <a:pt x="5041" y="633"/>
                  </a:lnTo>
                  <a:lnTo>
                    <a:pt x="5011" y="659"/>
                  </a:lnTo>
                  <a:lnTo>
                    <a:pt x="4979" y="685"/>
                  </a:lnTo>
                  <a:lnTo>
                    <a:pt x="4945" y="710"/>
                  </a:lnTo>
                  <a:lnTo>
                    <a:pt x="4912" y="735"/>
                  </a:lnTo>
                  <a:lnTo>
                    <a:pt x="4876" y="759"/>
                  </a:lnTo>
                  <a:lnTo>
                    <a:pt x="4840" y="781"/>
                  </a:lnTo>
                  <a:lnTo>
                    <a:pt x="4802" y="804"/>
                  </a:lnTo>
                  <a:lnTo>
                    <a:pt x="4763" y="825"/>
                  </a:lnTo>
                  <a:lnTo>
                    <a:pt x="4723" y="844"/>
                  </a:lnTo>
                  <a:lnTo>
                    <a:pt x="4682" y="864"/>
                  </a:lnTo>
                  <a:lnTo>
                    <a:pt x="4639" y="882"/>
                  </a:lnTo>
                  <a:lnTo>
                    <a:pt x="4594" y="898"/>
                  </a:lnTo>
                  <a:lnTo>
                    <a:pt x="4550" y="912"/>
                  </a:lnTo>
                  <a:lnTo>
                    <a:pt x="4502" y="927"/>
                  </a:lnTo>
                  <a:lnTo>
                    <a:pt x="4455" y="938"/>
                  </a:lnTo>
                  <a:lnTo>
                    <a:pt x="4405" y="948"/>
                  </a:lnTo>
                  <a:lnTo>
                    <a:pt x="4355" y="956"/>
                  </a:lnTo>
                  <a:lnTo>
                    <a:pt x="4304" y="962"/>
                  </a:lnTo>
                  <a:lnTo>
                    <a:pt x="4250" y="967"/>
                  </a:lnTo>
                  <a:lnTo>
                    <a:pt x="4196" y="969"/>
                  </a:lnTo>
                  <a:lnTo>
                    <a:pt x="4140" y="970"/>
                  </a:lnTo>
                  <a:lnTo>
                    <a:pt x="4083" y="967"/>
                  </a:lnTo>
                  <a:lnTo>
                    <a:pt x="4023" y="964"/>
                  </a:lnTo>
                  <a:lnTo>
                    <a:pt x="3964" y="957"/>
                  </a:lnTo>
                  <a:lnTo>
                    <a:pt x="3903" y="948"/>
                  </a:lnTo>
                  <a:lnTo>
                    <a:pt x="3840" y="936"/>
                  </a:lnTo>
                  <a:lnTo>
                    <a:pt x="3775" y="922"/>
                  </a:lnTo>
                  <a:lnTo>
                    <a:pt x="3710" y="904"/>
                  </a:lnTo>
                  <a:lnTo>
                    <a:pt x="3643" y="885"/>
                  </a:lnTo>
                  <a:lnTo>
                    <a:pt x="3574" y="861"/>
                  </a:lnTo>
                  <a:lnTo>
                    <a:pt x="3504" y="835"/>
                  </a:lnTo>
                  <a:lnTo>
                    <a:pt x="3432" y="806"/>
                  </a:lnTo>
                  <a:lnTo>
                    <a:pt x="3360" y="773"/>
                  </a:lnTo>
                  <a:lnTo>
                    <a:pt x="3285" y="738"/>
                  </a:lnTo>
                  <a:lnTo>
                    <a:pt x="3210" y="699"/>
                  </a:lnTo>
                  <a:lnTo>
                    <a:pt x="3059" y="620"/>
                  </a:lnTo>
                  <a:lnTo>
                    <a:pt x="2913" y="547"/>
                  </a:lnTo>
                  <a:lnTo>
                    <a:pt x="2772" y="478"/>
                  </a:lnTo>
                  <a:lnTo>
                    <a:pt x="2636" y="415"/>
                  </a:lnTo>
                  <a:lnTo>
                    <a:pt x="2505" y="357"/>
                  </a:lnTo>
                  <a:lnTo>
                    <a:pt x="2377" y="302"/>
                  </a:lnTo>
                  <a:lnTo>
                    <a:pt x="2253" y="253"/>
                  </a:lnTo>
                  <a:lnTo>
                    <a:pt x="2134" y="208"/>
                  </a:lnTo>
                  <a:lnTo>
                    <a:pt x="2019" y="169"/>
                  </a:lnTo>
                  <a:lnTo>
                    <a:pt x="1906" y="132"/>
                  </a:lnTo>
                  <a:lnTo>
                    <a:pt x="1798" y="102"/>
                  </a:lnTo>
                  <a:lnTo>
                    <a:pt x="1692" y="76"/>
                  </a:lnTo>
                  <a:lnTo>
                    <a:pt x="1590" y="52"/>
                  </a:lnTo>
                  <a:lnTo>
                    <a:pt x="1491" y="34"/>
                  </a:lnTo>
                  <a:lnTo>
                    <a:pt x="1394" y="19"/>
                  </a:lnTo>
                  <a:lnTo>
                    <a:pt x="1301" y="8"/>
                  </a:lnTo>
                  <a:lnTo>
                    <a:pt x="1209" y="2"/>
                  </a:lnTo>
                  <a:lnTo>
                    <a:pt x="1119" y="0"/>
                  </a:lnTo>
                  <a:lnTo>
                    <a:pt x="1031" y="0"/>
                  </a:lnTo>
                  <a:lnTo>
                    <a:pt x="945" y="5"/>
                  </a:lnTo>
                  <a:lnTo>
                    <a:pt x="862" y="13"/>
                  </a:lnTo>
                  <a:lnTo>
                    <a:pt x="780" y="24"/>
                  </a:lnTo>
                  <a:lnTo>
                    <a:pt x="698" y="39"/>
                  </a:lnTo>
                  <a:lnTo>
                    <a:pt x="619" y="56"/>
                  </a:lnTo>
                  <a:lnTo>
                    <a:pt x="540" y="79"/>
                  </a:lnTo>
                  <a:lnTo>
                    <a:pt x="461" y="103"/>
                  </a:lnTo>
                  <a:lnTo>
                    <a:pt x="384" y="131"/>
                  </a:lnTo>
                  <a:lnTo>
                    <a:pt x="307" y="161"/>
                  </a:lnTo>
                  <a:lnTo>
                    <a:pt x="230" y="194"/>
                  </a:lnTo>
                  <a:lnTo>
                    <a:pt x="153" y="231"/>
                  </a:lnTo>
                  <a:lnTo>
                    <a:pt x="76" y="270"/>
                  </a:lnTo>
                  <a:lnTo>
                    <a:pt x="0" y="312"/>
                  </a:lnTo>
                </a:path>
              </a:pathLst>
            </a:custGeom>
            <a:noFill/>
            <a:ln w="9525">
              <a:solidFill>
                <a:srgbClr val="FFFFFF">
                  <a:alpha val="50195"/>
                </a:srgbClr>
              </a:solidFill>
              <a:round/>
              <a:headEnd/>
              <a:tailEnd/>
            </a:ln>
          </p:spPr>
          <p:txBody>
            <a:bodyPr lIns="98668" tIns="49336" rIns="98668" bIns="49336"/>
            <a:lstStyle/>
            <a:p>
              <a:pPr defTabSz="981527">
                <a:spcBef>
                  <a:spcPct val="50000"/>
                </a:spcBef>
              </a:pPr>
              <a:endParaRPr lang="ko-KR" altLang="en-US" sz="1000" b="1" dirty="0"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74" name="Freeform 38"/>
            <p:cNvSpPr>
              <a:spLocks/>
            </p:cNvSpPr>
            <p:nvPr userDrawn="1"/>
          </p:nvSpPr>
          <p:spPr bwMode="auto">
            <a:xfrm>
              <a:off x="864" y="1198"/>
              <a:ext cx="5451" cy="465"/>
            </a:xfrm>
            <a:custGeom>
              <a:avLst/>
              <a:gdLst>
                <a:gd name="T0" fmla="*/ 5451 w 5451"/>
                <a:gd name="T1" fmla="*/ 0 h 930"/>
                <a:gd name="T2" fmla="*/ 5423 w 5451"/>
                <a:gd name="T3" fmla="*/ 63 h 930"/>
                <a:gd name="T4" fmla="*/ 5386 w 5451"/>
                <a:gd name="T5" fmla="*/ 134 h 930"/>
                <a:gd name="T6" fmla="*/ 5334 w 5451"/>
                <a:gd name="T7" fmla="*/ 224 h 930"/>
                <a:gd name="T8" fmla="*/ 5265 w 5451"/>
                <a:gd name="T9" fmla="*/ 326 h 930"/>
                <a:gd name="T10" fmla="*/ 5179 w 5451"/>
                <a:gd name="T11" fmla="*/ 436 h 930"/>
                <a:gd name="T12" fmla="*/ 5102 w 5451"/>
                <a:gd name="T13" fmla="*/ 518 h 930"/>
                <a:gd name="T14" fmla="*/ 5046 w 5451"/>
                <a:gd name="T15" fmla="*/ 573 h 930"/>
                <a:gd name="T16" fmla="*/ 4983 w 5451"/>
                <a:gd name="T17" fmla="*/ 628 h 930"/>
                <a:gd name="T18" fmla="*/ 4918 w 5451"/>
                <a:gd name="T19" fmla="*/ 678 h 930"/>
                <a:gd name="T20" fmla="*/ 4847 w 5451"/>
                <a:gd name="T21" fmla="*/ 726 h 930"/>
                <a:gd name="T22" fmla="*/ 4771 w 5451"/>
                <a:gd name="T23" fmla="*/ 772 h 930"/>
                <a:gd name="T24" fmla="*/ 4689 w 5451"/>
                <a:gd name="T25" fmla="*/ 814 h 930"/>
                <a:gd name="T26" fmla="*/ 4603 w 5451"/>
                <a:gd name="T27" fmla="*/ 849 h 930"/>
                <a:gd name="T28" fmla="*/ 4512 w 5451"/>
                <a:gd name="T29" fmla="*/ 880 h 930"/>
                <a:gd name="T30" fmla="*/ 4415 w 5451"/>
                <a:gd name="T31" fmla="*/ 902 h 930"/>
                <a:gd name="T32" fmla="*/ 4312 w 5451"/>
                <a:gd name="T33" fmla="*/ 920 h 930"/>
                <a:gd name="T34" fmla="*/ 4206 w 5451"/>
                <a:gd name="T35" fmla="*/ 928 h 930"/>
                <a:gd name="T36" fmla="*/ 4092 w 5451"/>
                <a:gd name="T37" fmla="*/ 930 h 930"/>
                <a:gd name="T38" fmla="*/ 3974 w 5451"/>
                <a:gd name="T39" fmla="*/ 920 h 930"/>
                <a:gd name="T40" fmla="*/ 3849 w 5451"/>
                <a:gd name="T41" fmla="*/ 902 h 930"/>
                <a:gd name="T42" fmla="*/ 3718 w 5451"/>
                <a:gd name="T43" fmla="*/ 873 h 930"/>
                <a:gd name="T44" fmla="*/ 3582 w 5451"/>
                <a:gd name="T45" fmla="*/ 833 h 930"/>
                <a:gd name="T46" fmla="*/ 3440 w 5451"/>
                <a:gd name="T47" fmla="*/ 780 h 930"/>
                <a:gd name="T48" fmla="*/ 3292 w 5451"/>
                <a:gd name="T49" fmla="*/ 715 h 930"/>
                <a:gd name="T50" fmla="*/ 3216 w 5451"/>
                <a:gd name="T51" fmla="*/ 678 h 930"/>
                <a:gd name="T52" fmla="*/ 2917 w 5451"/>
                <a:gd name="T53" fmla="*/ 531 h 930"/>
                <a:gd name="T54" fmla="*/ 2638 w 5451"/>
                <a:gd name="T55" fmla="*/ 403 h 930"/>
                <a:gd name="T56" fmla="*/ 2377 w 5451"/>
                <a:gd name="T57" fmla="*/ 295 h 930"/>
                <a:gd name="T58" fmla="*/ 2133 w 5451"/>
                <a:gd name="T59" fmla="*/ 206 h 930"/>
                <a:gd name="T60" fmla="*/ 1903 w 5451"/>
                <a:gd name="T61" fmla="*/ 135 h 930"/>
                <a:gd name="T62" fmla="*/ 1688 w 5451"/>
                <a:gd name="T63" fmla="*/ 81 h 930"/>
                <a:gd name="T64" fmla="*/ 1487 w 5451"/>
                <a:gd name="T65" fmla="*/ 43 h 930"/>
                <a:gd name="T66" fmla="*/ 1295 w 5451"/>
                <a:gd name="T67" fmla="*/ 22 h 930"/>
                <a:gd name="T68" fmla="*/ 1115 w 5451"/>
                <a:gd name="T69" fmla="*/ 16 h 930"/>
                <a:gd name="T70" fmla="*/ 941 w 5451"/>
                <a:gd name="T71" fmla="*/ 26 h 930"/>
                <a:gd name="T72" fmla="*/ 775 w 5451"/>
                <a:gd name="T73" fmla="*/ 48 h 930"/>
                <a:gd name="T74" fmla="*/ 615 w 5451"/>
                <a:gd name="T75" fmla="*/ 85 h 930"/>
                <a:gd name="T76" fmla="*/ 458 w 5451"/>
                <a:gd name="T77" fmla="*/ 134 h 930"/>
                <a:gd name="T78" fmla="*/ 304 w 5451"/>
                <a:gd name="T79" fmla="*/ 195 h 930"/>
                <a:gd name="T80" fmla="*/ 153 w 5451"/>
                <a:gd name="T81" fmla="*/ 268 h 930"/>
                <a:gd name="T82" fmla="*/ 0 w 5451"/>
                <a:gd name="T83" fmla="*/ 352 h 930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5451"/>
                <a:gd name="T127" fmla="*/ 0 h 930"/>
                <a:gd name="T128" fmla="*/ 5451 w 5451"/>
                <a:gd name="T129" fmla="*/ 930 h 930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5451" h="930">
                  <a:moveTo>
                    <a:pt x="5451" y="0"/>
                  </a:moveTo>
                  <a:lnTo>
                    <a:pt x="5451" y="0"/>
                  </a:lnTo>
                  <a:lnTo>
                    <a:pt x="5444" y="18"/>
                  </a:lnTo>
                  <a:lnTo>
                    <a:pt x="5423" y="63"/>
                  </a:lnTo>
                  <a:lnTo>
                    <a:pt x="5406" y="97"/>
                  </a:lnTo>
                  <a:lnTo>
                    <a:pt x="5386" y="134"/>
                  </a:lnTo>
                  <a:lnTo>
                    <a:pt x="5362" y="177"/>
                  </a:lnTo>
                  <a:lnTo>
                    <a:pt x="5334" y="224"/>
                  </a:lnTo>
                  <a:lnTo>
                    <a:pt x="5301" y="274"/>
                  </a:lnTo>
                  <a:lnTo>
                    <a:pt x="5265" y="326"/>
                  </a:lnTo>
                  <a:lnTo>
                    <a:pt x="5223" y="381"/>
                  </a:lnTo>
                  <a:lnTo>
                    <a:pt x="5179" y="436"/>
                  </a:lnTo>
                  <a:lnTo>
                    <a:pt x="5129" y="491"/>
                  </a:lnTo>
                  <a:lnTo>
                    <a:pt x="5102" y="518"/>
                  </a:lnTo>
                  <a:lnTo>
                    <a:pt x="5075" y="546"/>
                  </a:lnTo>
                  <a:lnTo>
                    <a:pt x="5046" y="573"/>
                  </a:lnTo>
                  <a:lnTo>
                    <a:pt x="5015" y="600"/>
                  </a:lnTo>
                  <a:lnTo>
                    <a:pt x="4983" y="628"/>
                  </a:lnTo>
                  <a:lnTo>
                    <a:pt x="4951" y="654"/>
                  </a:lnTo>
                  <a:lnTo>
                    <a:pt x="4918" y="678"/>
                  </a:lnTo>
                  <a:lnTo>
                    <a:pt x="4883" y="704"/>
                  </a:lnTo>
                  <a:lnTo>
                    <a:pt x="4847" y="726"/>
                  </a:lnTo>
                  <a:lnTo>
                    <a:pt x="4809" y="751"/>
                  </a:lnTo>
                  <a:lnTo>
                    <a:pt x="4771" y="772"/>
                  </a:lnTo>
                  <a:lnTo>
                    <a:pt x="4730" y="793"/>
                  </a:lnTo>
                  <a:lnTo>
                    <a:pt x="4689" y="814"/>
                  </a:lnTo>
                  <a:lnTo>
                    <a:pt x="4647" y="831"/>
                  </a:lnTo>
                  <a:lnTo>
                    <a:pt x="4603" y="849"/>
                  </a:lnTo>
                  <a:lnTo>
                    <a:pt x="4558" y="865"/>
                  </a:lnTo>
                  <a:lnTo>
                    <a:pt x="4512" y="880"/>
                  </a:lnTo>
                  <a:lnTo>
                    <a:pt x="4464" y="891"/>
                  </a:lnTo>
                  <a:lnTo>
                    <a:pt x="4415" y="902"/>
                  </a:lnTo>
                  <a:lnTo>
                    <a:pt x="4365" y="912"/>
                  </a:lnTo>
                  <a:lnTo>
                    <a:pt x="4312" y="920"/>
                  </a:lnTo>
                  <a:lnTo>
                    <a:pt x="4260" y="925"/>
                  </a:lnTo>
                  <a:lnTo>
                    <a:pt x="4206" y="928"/>
                  </a:lnTo>
                  <a:lnTo>
                    <a:pt x="4150" y="930"/>
                  </a:lnTo>
                  <a:lnTo>
                    <a:pt x="4092" y="930"/>
                  </a:lnTo>
                  <a:lnTo>
                    <a:pt x="4033" y="927"/>
                  </a:lnTo>
                  <a:lnTo>
                    <a:pt x="3974" y="920"/>
                  </a:lnTo>
                  <a:lnTo>
                    <a:pt x="3911" y="912"/>
                  </a:lnTo>
                  <a:lnTo>
                    <a:pt x="3849" y="902"/>
                  </a:lnTo>
                  <a:lnTo>
                    <a:pt x="3785" y="889"/>
                  </a:lnTo>
                  <a:lnTo>
                    <a:pt x="3718" y="873"/>
                  </a:lnTo>
                  <a:lnTo>
                    <a:pt x="3652" y="854"/>
                  </a:lnTo>
                  <a:lnTo>
                    <a:pt x="3582" y="833"/>
                  </a:lnTo>
                  <a:lnTo>
                    <a:pt x="3511" y="809"/>
                  </a:lnTo>
                  <a:lnTo>
                    <a:pt x="3440" y="780"/>
                  </a:lnTo>
                  <a:lnTo>
                    <a:pt x="3367" y="749"/>
                  </a:lnTo>
                  <a:lnTo>
                    <a:pt x="3292" y="715"/>
                  </a:lnTo>
                  <a:lnTo>
                    <a:pt x="3216" y="678"/>
                  </a:lnTo>
                  <a:lnTo>
                    <a:pt x="3063" y="602"/>
                  </a:lnTo>
                  <a:lnTo>
                    <a:pt x="2917" y="531"/>
                  </a:lnTo>
                  <a:lnTo>
                    <a:pt x="2774" y="465"/>
                  </a:lnTo>
                  <a:lnTo>
                    <a:pt x="2638" y="403"/>
                  </a:lnTo>
                  <a:lnTo>
                    <a:pt x="2505" y="347"/>
                  </a:lnTo>
                  <a:lnTo>
                    <a:pt x="2377" y="295"/>
                  </a:lnTo>
                  <a:lnTo>
                    <a:pt x="2252" y="248"/>
                  </a:lnTo>
                  <a:lnTo>
                    <a:pt x="2133" y="206"/>
                  </a:lnTo>
                  <a:lnTo>
                    <a:pt x="2016" y="168"/>
                  </a:lnTo>
                  <a:lnTo>
                    <a:pt x="1903" y="135"/>
                  </a:lnTo>
                  <a:lnTo>
                    <a:pt x="1795" y="106"/>
                  </a:lnTo>
                  <a:lnTo>
                    <a:pt x="1688" y="81"/>
                  </a:lnTo>
                  <a:lnTo>
                    <a:pt x="1587" y="60"/>
                  </a:lnTo>
                  <a:lnTo>
                    <a:pt x="1487" y="43"/>
                  </a:lnTo>
                  <a:lnTo>
                    <a:pt x="1390" y="30"/>
                  </a:lnTo>
                  <a:lnTo>
                    <a:pt x="1295" y="22"/>
                  </a:lnTo>
                  <a:lnTo>
                    <a:pt x="1204" y="18"/>
                  </a:lnTo>
                  <a:lnTo>
                    <a:pt x="1115" y="16"/>
                  </a:lnTo>
                  <a:lnTo>
                    <a:pt x="1027" y="19"/>
                  </a:lnTo>
                  <a:lnTo>
                    <a:pt x="941" y="26"/>
                  </a:lnTo>
                  <a:lnTo>
                    <a:pt x="858" y="35"/>
                  </a:lnTo>
                  <a:lnTo>
                    <a:pt x="775" y="48"/>
                  </a:lnTo>
                  <a:lnTo>
                    <a:pt x="694" y="64"/>
                  </a:lnTo>
                  <a:lnTo>
                    <a:pt x="615" y="85"/>
                  </a:lnTo>
                  <a:lnTo>
                    <a:pt x="536" y="108"/>
                  </a:lnTo>
                  <a:lnTo>
                    <a:pt x="458" y="134"/>
                  </a:lnTo>
                  <a:lnTo>
                    <a:pt x="382" y="163"/>
                  </a:lnTo>
                  <a:lnTo>
                    <a:pt x="304" y="195"/>
                  </a:lnTo>
                  <a:lnTo>
                    <a:pt x="228" y="231"/>
                  </a:lnTo>
                  <a:lnTo>
                    <a:pt x="153" y="268"/>
                  </a:lnTo>
                  <a:lnTo>
                    <a:pt x="76" y="310"/>
                  </a:lnTo>
                  <a:lnTo>
                    <a:pt x="0" y="352"/>
                  </a:lnTo>
                </a:path>
              </a:pathLst>
            </a:custGeom>
            <a:noFill/>
            <a:ln w="9525">
              <a:solidFill>
                <a:srgbClr val="FFFFFF">
                  <a:alpha val="50195"/>
                </a:srgbClr>
              </a:solidFill>
              <a:round/>
              <a:headEnd/>
              <a:tailEnd/>
            </a:ln>
          </p:spPr>
          <p:txBody>
            <a:bodyPr lIns="98668" tIns="49336" rIns="98668" bIns="49336"/>
            <a:lstStyle/>
            <a:p>
              <a:pPr defTabSz="981527">
                <a:spcBef>
                  <a:spcPct val="50000"/>
                </a:spcBef>
              </a:pPr>
              <a:endParaRPr lang="ko-KR" altLang="en-US" sz="1000" b="1" dirty="0"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75" name="Freeform 39"/>
            <p:cNvSpPr>
              <a:spLocks/>
            </p:cNvSpPr>
            <p:nvPr userDrawn="1"/>
          </p:nvSpPr>
          <p:spPr bwMode="auto">
            <a:xfrm>
              <a:off x="893" y="1169"/>
              <a:ext cx="5447" cy="482"/>
            </a:xfrm>
            <a:custGeom>
              <a:avLst/>
              <a:gdLst>
                <a:gd name="T0" fmla="*/ 5447 w 5447"/>
                <a:gd name="T1" fmla="*/ 0 h 962"/>
                <a:gd name="T2" fmla="*/ 5419 w 5447"/>
                <a:gd name="T3" fmla="*/ 64 h 962"/>
                <a:gd name="T4" fmla="*/ 5383 w 5447"/>
                <a:gd name="T5" fmla="*/ 137 h 962"/>
                <a:gd name="T6" fmla="*/ 5332 w 5447"/>
                <a:gd name="T7" fmla="*/ 227 h 962"/>
                <a:gd name="T8" fmla="*/ 5265 w 5447"/>
                <a:gd name="T9" fmla="*/ 332 h 962"/>
                <a:gd name="T10" fmla="*/ 5180 w 5447"/>
                <a:gd name="T11" fmla="*/ 444 h 962"/>
                <a:gd name="T12" fmla="*/ 5105 w 5447"/>
                <a:gd name="T13" fmla="*/ 529 h 962"/>
                <a:gd name="T14" fmla="*/ 5048 w 5447"/>
                <a:gd name="T15" fmla="*/ 586 h 962"/>
                <a:gd name="T16" fmla="*/ 4989 w 5447"/>
                <a:gd name="T17" fmla="*/ 641 h 962"/>
                <a:gd name="T18" fmla="*/ 4923 w 5447"/>
                <a:gd name="T19" fmla="*/ 692 h 962"/>
                <a:gd name="T20" fmla="*/ 4853 w 5447"/>
                <a:gd name="T21" fmla="*/ 744 h 962"/>
                <a:gd name="T22" fmla="*/ 4778 w 5447"/>
                <a:gd name="T23" fmla="*/ 791 h 962"/>
                <a:gd name="T24" fmla="*/ 4697 w 5447"/>
                <a:gd name="T25" fmla="*/ 833 h 962"/>
                <a:gd name="T26" fmla="*/ 4611 w 5447"/>
                <a:gd name="T27" fmla="*/ 870 h 962"/>
                <a:gd name="T28" fmla="*/ 4521 w 5447"/>
                <a:gd name="T29" fmla="*/ 902 h 962"/>
                <a:gd name="T30" fmla="*/ 4424 w 5447"/>
                <a:gd name="T31" fmla="*/ 928 h 962"/>
                <a:gd name="T32" fmla="*/ 4322 w 5447"/>
                <a:gd name="T33" fmla="*/ 947 h 962"/>
                <a:gd name="T34" fmla="*/ 4214 w 5447"/>
                <a:gd name="T35" fmla="*/ 959 h 962"/>
                <a:gd name="T36" fmla="*/ 4102 w 5447"/>
                <a:gd name="T37" fmla="*/ 962 h 962"/>
                <a:gd name="T38" fmla="*/ 3982 w 5447"/>
                <a:gd name="T39" fmla="*/ 956 h 962"/>
                <a:gd name="T40" fmla="*/ 3857 w 5447"/>
                <a:gd name="T41" fmla="*/ 939 h 962"/>
                <a:gd name="T42" fmla="*/ 3727 w 5447"/>
                <a:gd name="T43" fmla="*/ 914 h 962"/>
                <a:gd name="T44" fmla="*/ 3591 w 5447"/>
                <a:gd name="T45" fmla="*/ 875 h 962"/>
                <a:gd name="T46" fmla="*/ 3448 w 5447"/>
                <a:gd name="T47" fmla="*/ 825 h 962"/>
                <a:gd name="T48" fmla="*/ 3298 w 5447"/>
                <a:gd name="T49" fmla="*/ 763 h 962"/>
                <a:gd name="T50" fmla="*/ 3221 w 5447"/>
                <a:gd name="T51" fmla="*/ 726 h 962"/>
                <a:gd name="T52" fmla="*/ 2920 w 5447"/>
                <a:gd name="T53" fmla="*/ 586 h 962"/>
                <a:gd name="T54" fmla="*/ 2640 w 5447"/>
                <a:gd name="T55" fmla="*/ 463 h 962"/>
                <a:gd name="T56" fmla="*/ 2376 w 5447"/>
                <a:gd name="T57" fmla="*/ 360 h 962"/>
                <a:gd name="T58" fmla="*/ 2131 w 5447"/>
                <a:gd name="T59" fmla="*/ 276 h 962"/>
                <a:gd name="T60" fmla="*/ 1901 w 5447"/>
                <a:gd name="T61" fmla="*/ 208 h 962"/>
                <a:gd name="T62" fmla="*/ 1686 w 5447"/>
                <a:gd name="T63" fmla="*/ 158 h 962"/>
                <a:gd name="T64" fmla="*/ 1483 w 5447"/>
                <a:gd name="T65" fmla="*/ 124 h 962"/>
                <a:gd name="T66" fmla="*/ 1291 w 5447"/>
                <a:gd name="T67" fmla="*/ 108 h 962"/>
                <a:gd name="T68" fmla="*/ 1111 w 5447"/>
                <a:gd name="T69" fmla="*/ 105 h 962"/>
                <a:gd name="T70" fmla="*/ 937 w 5447"/>
                <a:gd name="T71" fmla="*/ 118 h 962"/>
                <a:gd name="T72" fmla="*/ 772 w 5447"/>
                <a:gd name="T73" fmla="*/ 143 h 962"/>
                <a:gd name="T74" fmla="*/ 612 w 5447"/>
                <a:gd name="T75" fmla="*/ 184 h 962"/>
                <a:gd name="T76" fmla="*/ 457 w 5447"/>
                <a:gd name="T77" fmla="*/ 237 h 962"/>
                <a:gd name="T78" fmla="*/ 303 w 5447"/>
                <a:gd name="T79" fmla="*/ 302 h 962"/>
                <a:gd name="T80" fmla="*/ 151 w 5447"/>
                <a:gd name="T81" fmla="*/ 378 h 962"/>
                <a:gd name="T82" fmla="*/ 0 w 5447"/>
                <a:gd name="T83" fmla="*/ 465 h 962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5447"/>
                <a:gd name="T127" fmla="*/ 0 h 962"/>
                <a:gd name="T128" fmla="*/ 5447 w 5447"/>
                <a:gd name="T129" fmla="*/ 962 h 962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5447" h="962">
                  <a:moveTo>
                    <a:pt x="5447" y="0"/>
                  </a:moveTo>
                  <a:lnTo>
                    <a:pt x="5447" y="0"/>
                  </a:lnTo>
                  <a:lnTo>
                    <a:pt x="5440" y="17"/>
                  </a:lnTo>
                  <a:lnTo>
                    <a:pt x="5419" y="64"/>
                  </a:lnTo>
                  <a:lnTo>
                    <a:pt x="5402" y="98"/>
                  </a:lnTo>
                  <a:lnTo>
                    <a:pt x="5383" y="137"/>
                  </a:lnTo>
                  <a:lnTo>
                    <a:pt x="5359" y="181"/>
                  </a:lnTo>
                  <a:lnTo>
                    <a:pt x="5332" y="227"/>
                  </a:lnTo>
                  <a:lnTo>
                    <a:pt x="5300" y="279"/>
                  </a:lnTo>
                  <a:lnTo>
                    <a:pt x="5265" y="332"/>
                  </a:lnTo>
                  <a:lnTo>
                    <a:pt x="5225" y="387"/>
                  </a:lnTo>
                  <a:lnTo>
                    <a:pt x="5180" y="444"/>
                  </a:lnTo>
                  <a:lnTo>
                    <a:pt x="5130" y="500"/>
                  </a:lnTo>
                  <a:lnTo>
                    <a:pt x="5105" y="529"/>
                  </a:lnTo>
                  <a:lnTo>
                    <a:pt x="5078" y="557"/>
                  </a:lnTo>
                  <a:lnTo>
                    <a:pt x="5048" y="586"/>
                  </a:lnTo>
                  <a:lnTo>
                    <a:pt x="5019" y="613"/>
                  </a:lnTo>
                  <a:lnTo>
                    <a:pt x="4989" y="641"/>
                  </a:lnTo>
                  <a:lnTo>
                    <a:pt x="4957" y="667"/>
                  </a:lnTo>
                  <a:lnTo>
                    <a:pt x="4923" y="692"/>
                  </a:lnTo>
                  <a:lnTo>
                    <a:pt x="4889" y="718"/>
                  </a:lnTo>
                  <a:lnTo>
                    <a:pt x="4853" y="744"/>
                  </a:lnTo>
                  <a:lnTo>
                    <a:pt x="4815" y="767"/>
                  </a:lnTo>
                  <a:lnTo>
                    <a:pt x="4778" y="791"/>
                  </a:lnTo>
                  <a:lnTo>
                    <a:pt x="4737" y="812"/>
                  </a:lnTo>
                  <a:lnTo>
                    <a:pt x="4697" y="833"/>
                  </a:lnTo>
                  <a:lnTo>
                    <a:pt x="4654" y="852"/>
                  </a:lnTo>
                  <a:lnTo>
                    <a:pt x="4611" y="870"/>
                  </a:lnTo>
                  <a:lnTo>
                    <a:pt x="4567" y="888"/>
                  </a:lnTo>
                  <a:lnTo>
                    <a:pt x="4521" y="902"/>
                  </a:lnTo>
                  <a:lnTo>
                    <a:pt x="4472" y="917"/>
                  </a:lnTo>
                  <a:lnTo>
                    <a:pt x="4424" y="928"/>
                  </a:lnTo>
                  <a:lnTo>
                    <a:pt x="4374" y="939"/>
                  </a:lnTo>
                  <a:lnTo>
                    <a:pt x="4322" y="947"/>
                  </a:lnTo>
                  <a:lnTo>
                    <a:pt x="4270" y="954"/>
                  </a:lnTo>
                  <a:lnTo>
                    <a:pt x="4214" y="959"/>
                  </a:lnTo>
                  <a:lnTo>
                    <a:pt x="4158" y="962"/>
                  </a:lnTo>
                  <a:lnTo>
                    <a:pt x="4102" y="962"/>
                  </a:lnTo>
                  <a:lnTo>
                    <a:pt x="4043" y="960"/>
                  </a:lnTo>
                  <a:lnTo>
                    <a:pt x="3982" y="956"/>
                  </a:lnTo>
                  <a:lnTo>
                    <a:pt x="3921" y="949"/>
                  </a:lnTo>
                  <a:lnTo>
                    <a:pt x="3857" y="939"/>
                  </a:lnTo>
                  <a:lnTo>
                    <a:pt x="3793" y="928"/>
                  </a:lnTo>
                  <a:lnTo>
                    <a:pt x="3727" y="914"/>
                  </a:lnTo>
                  <a:lnTo>
                    <a:pt x="3659" y="896"/>
                  </a:lnTo>
                  <a:lnTo>
                    <a:pt x="3591" y="875"/>
                  </a:lnTo>
                  <a:lnTo>
                    <a:pt x="3520" y="852"/>
                  </a:lnTo>
                  <a:lnTo>
                    <a:pt x="3448" y="825"/>
                  </a:lnTo>
                  <a:lnTo>
                    <a:pt x="3373" y="796"/>
                  </a:lnTo>
                  <a:lnTo>
                    <a:pt x="3298" y="763"/>
                  </a:lnTo>
                  <a:lnTo>
                    <a:pt x="3221" y="726"/>
                  </a:lnTo>
                  <a:lnTo>
                    <a:pt x="3067" y="654"/>
                  </a:lnTo>
                  <a:lnTo>
                    <a:pt x="2920" y="586"/>
                  </a:lnTo>
                  <a:lnTo>
                    <a:pt x="2777" y="521"/>
                  </a:lnTo>
                  <a:lnTo>
                    <a:pt x="2640" y="463"/>
                  </a:lnTo>
                  <a:lnTo>
                    <a:pt x="2505" y="410"/>
                  </a:lnTo>
                  <a:lnTo>
                    <a:pt x="2376" y="360"/>
                  </a:lnTo>
                  <a:lnTo>
                    <a:pt x="2252" y="315"/>
                  </a:lnTo>
                  <a:lnTo>
                    <a:pt x="2131" y="276"/>
                  </a:lnTo>
                  <a:lnTo>
                    <a:pt x="2015" y="240"/>
                  </a:lnTo>
                  <a:lnTo>
                    <a:pt x="1901" y="208"/>
                  </a:lnTo>
                  <a:lnTo>
                    <a:pt x="1791" y="181"/>
                  </a:lnTo>
                  <a:lnTo>
                    <a:pt x="1686" y="158"/>
                  </a:lnTo>
                  <a:lnTo>
                    <a:pt x="1583" y="140"/>
                  </a:lnTo>
                  <a:lnTo>
                    <a:pt x="1483" y="124"/>
                  </a:lnTo>
                  <a:lnTo>
                    <a:pt x="1386" y="114"/>
                  </a:lnTo>
                  <a:lnTo>
                    <a:pt x="1291" y="108"/>
                  </a:lnTo>
                  <a:lnTo>
                    <a:pt x="1200" y="105"/>
                  </a:lnTo>
                  <a:lnTo>
                    <a:pt x="1111" y="105"/>
                  </a:lnTo>
                  <a:lnTo>
                    <a:pt x="1023" y="109"/>
                  </a:lnTo>
                  <a:lnTo>
                    <a:pt x="937" y="118"/>
                  </a:lnTo>
                  <a:lnTo>
                    <a:pt x="854" y="129"/>
                  </a:lnTo>
                  <a:lnTo>
                    <a:pt x="772" y="143"/>
                  </a:lnTo>
                  <a:lnTo>
                    <a:pt x="692" y="163"/>
                  </a:lnTo>
                  <a:lnTo>
                    <a:pt x="612" y="184"/>
                  </a:lnTo>
                  <a:lnTo>
                    <a:pt x="533" y="208"/>
                  </a:lnTo>
                  <a:lnTo>
                    <a:pt x="457" y="237"/>
                  </a:lnTo>
                  <a:lnTo>
                    <a:pt x="379" y="268"/>
                  </a:lnTo>
                  <a:lnTo>
                    <a:pt x="303" y="302"/>
                  </a:lnTo>
                  <a:lnTo>
                    <a:pt x="228" y="339"/>
                  </a:lnTo>
                  <a:lnTo>
                    <a:pt x="151" y="378"/>
                  </a:lnTo>
                  <a:lnTo>
                    <a:pt x="76" y="419"/>
                  </a:lnTo>
                  <a:lnTo>
                    <a:pt x="0" y="465"/>
                  </a:lnTo>
                </a:path>
              </a:pathLst>
            </a:custGeom>
            <a:noFill/>
            <a:ln w="9525">
              <a:solidFill>
                <a:srgbClr val="FFFFFF">
                  <a:alpha val="50195"/>
                </a:srgbClr>
              </a:solidFill>
              <a:round/>
              <a:headEnd/>
              <a:tailEnd/>
            </a:ln>
          </p:spPr>
          <p:txBody>
            <a:bodyPr lIns="98668" tIns="49336" rIns="98668" bIns="49336"/>
            <a:lstStyle/>
            <a:p>
              <a:pPr defTabSz="981527">
                <a:spcBef>
                  <a:spcPct val="50000"/>
                </a:spcBef>
              </a:pPr>
              <a:endParaRPr lang="ko-KR" altLang="en-US" sz="1000" b="1" dirty="0"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76" name="Freeform 40"/>
            <p:cNvSpPr>
              <a:spLocks/>
            </p:cNvSpPr>
            <p:nvPr userDrawn="1"/>
          </p:nvSpPr>
          <p:spPr bwMode="auto">
            <a:xfrm>
              <a:off x="925" y="1141"/>
              <a:ext cx="5439" cy="497"/>
            </a:xfrm>
            <a:custGeom>
              <a:avLst/>
              <a:gdLst>
                <a:gd name="T0" fmla="*/ 5439 w 5439"/>
                <a:gd name="T1" fmla="*/ 0 h 993"/>
                <a:gd name="T2" fmla="*/ 5412 w 5439"/>
                <a:gd name="T3" fmla="*/ 65 h 993"/>
                <a:gd name="T4" fmla="*/ 5377 w 5439"/>
                <a:gd name="T5" fmla="*/ 137 h 993"/>
                <a:gd name="T6" fmla="*/ 5327 w 5439"/>
                <a:gd name="T7" fmla="*/ 231 h 993"/>
                <a:gd name="T8" fmla="*/ 5261 w 5439"/>
                <a:gd name="T9" fmla="*/ 336 h 993"/>
                <a:gd name="T10" fmla="*/ 5179 w 5439"/>
                <a:gd name="T11" fmla="*/ 451 h 993"/>
                <a:gd name="T12" fmla="*/ 5104 w 5439"/>
                <a:gd name="T13" fmla="*/ 538 h 993"/>
                <a:gd name="T14" fmla="*/ 5050 w 5439"/>
                <a:gd name="T15" fmla="*/ 596 h 993"/>
                <a:gd name="T16" fmla="*/ 4990 w 5439"/>
                <a:gd name="T17" fmla="*/ 652 h 993"/>
                <a:gd name="T18" fmla="*/ 4925 w 5439"/>
                <a:gd name="T19" fmla="*/ 706 h 993"/>
                <a:gd name="T20" fmla="*/ 4855 w 5439"/>
                <a:gd name="T21" fmla="*/ 759 h 993"/>
                <a:gd name="T22" fmla="*/ 4780 w 5439"/>
                <a:gd name="T23" fmla="*/ 808 h 993"/>
                <a:gd name="T24" fmla="*/ 4701 w 5439"/>
                <a:gd name="T25" fmla="*/ 851 h 993"/>
                <a:gd name="T26" fmla="*/ 4617 w 5439"/>
                <a:gd name="T27" fmla="*/ 891 h 993"/>
                <a:gd name="T28" fmla="*/ 4526 w 5439"/>
                <a:gd name="T29" fmla="*/ 925 h 993"/>
                <a:gd name="T30" fmla="*/ 4429 w 5439"/>
                <a:gd name="T31" fmla="*/ 953 h 993"/>
                <a:gd name="T32" fmla="*/ 4328 w 5439"/>
                <a:gd name="T33" fmla="*/ 975 h 993"/>
                <a:gd name="T34" fmla="*/ 4221 w 5439"/>
                <a:gd name="T35" fmla="*/ 988 h 993"/>
                <a:gd name="T36" fmla="*/ 4108 w 5439"/>
                <a:gd name="T37" fmla="*/ 993 h 993"/>
                <a:gd name="T38" fmla="*/ 3989 w 5439"/>
                <a:gd name="T39" fmla="*/ 990 h 993"/>
                <a:gd name="T40" fmla="*/ 3864 w 5439"/>
                <a:gd name="T41" fmla="*/ 975 h 993"/>
                <a:gd name="T42" fmla="*/ 3732 w 5439"/>
                <a:gd name="T43" fmla="*/ 951 h 993"/>
                <a:gd name="T44" fmla="*/ 3595 w 5439"/>
                <a:gd name="T45" fmla="*/ 917 h 993"/>
                <a:gd name="T46" fmla="*/ 3452 w 5439"/>
                <a:gd name="T47" fmla="*/ 869 h 993"/>
                <a:gd name="T48" fmla="*/ 3302 w 5439"/>
                <a:gd name="T49" fmla="*/ 809 h 993"/>
                <a:gd name="T50" fmla="*/ 3224 w 5439"/>
                <a:gd name="T51" fmla="*/ 775 h 993"/>
                <a:gd name="T52" fmla="*/ 2921 w 5439"/>
                <a:gd name="T53" fmla="*/ 638 h 993"/>
                <a:gd name="T54" fmla="*/ 2638 w 5439"/>
                <a:gd name="T55" fmla="*/ 522 h 993"/>
                <a:gd name="T56" fmla="*/ 2374 w 5439"/>
                <a:gd name="T57" fmla="*/ 423 h 993"/>
                <a:gd name="T58" fmla="*/ 2127 w 5439"/>
                <a:gd name="T59" fmla="*/ 342 h 993"/>
                <a:gd name="T60" fmla="*/ 1897 w 5439"/>
                <a:gd name="T61" fmla="*/ 281 h 993"/>
                <a:gd name="T62" fmla="*/ 1680 w 5439"/>
                <a:gd name="T63" fmla="*/ 234 h 993"/>
                <a:gd name="T64" fmla="*/ 1477 w 5439"/>
                <a:gd name="T65" fmla="*/ 205 h 993"/>
                <a:gd name="T66" fmla="*/ 1286 w 5439"/>
                <a:gd name="T67" fmla="*/ 191 h 993"/>
                <a:gd name="T68" fmla="*/ 1104 w 5439"/>
                <a:gd name="T69" fmla="*/ 192 h 993"/>
                <a:gd name="T70" fmla="*/ 932 w 5439"/>
                <a:gd name="T71" fmla="*/ 208 h 993"/>
                <a:gd name="T72" fmla="*/ 766 w 5439"/>
                <a:gd name="T73" fmla="*/ 239 h 993"/>
                <a:gd name="T74" fmla="*/ 607 w 5439"/>
                <a:gd name="T75" fmla="*/ 283 h 993"/>
                <a:gd name="T76" fmla="*/ 453 w 5439"/>
                <a:gd name="T77" fmla="*/ 338 h 993"/>
                <a:gd name="T78" fmla="*/ 300 w 5439"/>
                <a:gd name="T79" fmla="*/ 407 h 993"/>
                <a:gd name="T80" fmla="*/ 150 w 5439"/>
                <a:gd name="T81" fmla="*/ 486 h 993"/>
                <a:gd name="T82" fmla="*/ 0 w 5439"/>
                <a:gd name="T83" fmla="*/ 578 h 993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5439"/>
                <a:gd name="T127" fmla="*/ 0 h 993"/>
                <a:gd name="T128" fmla="*/ 5439 w 5439"/>
                <a:gd name="T129" fmla="*/ 993 h 993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5439" h="993">
                  <a:moveTo>
                    <a:pt x="5439" y="0"/>
                  </a:moveTo>
                  <a:lnTo>
                    <a:pt x="5439" y="0"/>
                  </a:lnTo>
                  <a:lnTo>
                    <a:pt x="5432" y="18"/>
                  </a:lnTo>
                  <a:lnTo>
                    <a:pt x="5412" y="65"/>
                  </a:lnTo>
                  <a:lnTo>
                    <a:pt x="5397" y="99"/>
                  </a:lnTo>
                  <a:lnTo>
                    <a:pt x="5377" y="137"/>
                  </a:lnTo>
                  <a:lnTo>
                    <a:pt x="5354" y="183"/>
                  </a:lnTo>
                  <a:lnTo>
                    <a:pt x="5327" y="231"/>
                  </a:lnTo>
                  <a:lnTo>
                    <a:pt x="5297" y="283"/>
                  </a:lnTo>
                  <a:lnTo>
                    <a:pt x="5261" y="336"/>
                  </a:lnTo>
                  <a:lnTo>
                    <a:pt x="5222" y="393"/>
                  </a:lnTo>
                  <a:lnTo>
                    <a:pt x="5179" y="451"/>
                  </a:lnTo>
                  <a:lnTo>
                    <a:pt x="5130" y="509"/>
                  </a:lnTo>
                  <a:lnTo>
                    <a:pt x="5104" y="538"/>
                  </a:lnTo>
                  <a:lnTo>
                    <a:pt x="5078" y="567"/>
                  </a:lnTo>
                  <a:lnTo>
                    <a:pt x="5050" y="596"/>
                  </a:lnTo>
                  <a:lnTo>
                    <a:pt x="5021" y="623"/>
                  </a:lnTo>
                  <a:lnTo>
                    <a:pt x="4990" y="652"/>
                  </a:lnTo>
                  <a:lnTo>
                    <a:pt x="4958" y="680"/>
                  </a:lnTo>
                  <a:lnTo>
                    <a:pt x="4925" y="706"/>
                  </a:lnTo>
                  <a:lnTo>
                    <a:pt x="4891" y="733"/>
                  </a:lnTo>
                  <a:lnTo>
                    <a:pt x="4855" y="759"/>
                  </a:lnTo>
                  <a:lnTo>
                    <a:pt x="4819" y="783"/>
                  </a:lnTo>
                  <a:lnTo>
                    <a:pt x="4780" y="808"/>
                  </a:lnTo>
                  <a:lnTo>
                    <a:pt x="4742" y="830"/>
                  </a:lnTo>
                  <a:lnTo>
                    <a:pt x="4701" y="851"/>
                  </a:lnTo>
                  <a:lnTo>
                    <a:pt x="4660" y="872"/>
                  </a:lnTo>
                  <a:lnTo>
                    <a:pt x="4617" y="891"/>
                  </a:lnTo>
                  <a:lnTo>
                    <a:pt x="4572" y="909"/>
                  </a:lnTo>
                  <a:lnTo>
                    <a:pt x="4526" y="925"/>
                  </a:lnTo>
                  <a:lnTo>
                    <a:pt x="4479" y="940"/>
                  </a:lnTo>
                  <a:lnTo>
                    <a:pt x="4429" y="953"/>
                  </a:lnTo>
                  <a:lnTo>
                    <a:pt x="4379" y="966"/>
                  </a:lnTo>
                  <a:lnTo>
                    <a:pt x="4328" y="975"/>
                  </a:lnTo>
                  <a:lnTo>
                    <a:pt x="4275" y="982"/>
                  </a:lnTo>
                  <a:lnTo>
                    <a:pt x="4221" y="988"/>
                  </a:lnTo>
                  <a:lnTo>
                    <a:pt x="4165" y="992"/>
                  </a:lnTo>
                  <a:lnTo>
                    <a:pt x="4108" y="993"/>
                  </a:lnTo>
                  <a:lnTo>
                    <a:pt x="4049" y="993"/>
                  </a:lnTo>
                  <a:lnTo>
                    <a:pt x="3989" y="990"/>
                  </a:lnTo>
                  <a:lnTo>
                    <a:pt x="3927" y="984"/>
                  </a:lnTo>
                  <a:lnTo>
                    <a:pt x="3864" y="975"/>
                  </a:lnTo>
                  <a:lnTo>
                    <a:pt x="3799" y="966"/>
                  </a:lnTo>
                  <a:lnTo>
                    <a:pt x="3732" y="951"/>
                  </a:lnTo>
                  <a:lnTo>
                    <a:pt x="3666" y="935"/>
                  </a:lnTo>
                  <a:lnTo>
                    <a:pt x="3595" y="917"/>
                  </a:lnTo>
                  <a:lnTo>
                    <a:pt x="3524" y="895"/>
                  </a:lnTo>
                  <a:lnTo>
                    <a:pt x="3452" y="869"/>
                  </a:lnTo>
                  <a:lnTo>
                    <a:pt x="3377" y="841"/>
                  </a:lnTo>
                  <a:lnTo>
                    <a:pt x="3302" y="809"/>
                  </a:lnTo>
                  <a:lnTo>
                    <a:pt x="3224" y="775"/>
                  </a:lnTo>
                  <a:lnTo>
                    <a:pt x="3070" y="704"/>
                  </a:lnTo>
                  <a:lnTo>
                    <a:pt x="2921" y="638"/>
                  </a:lnTo>
                  <a:lnTo>
                    <a:pt x="2777" y="578"/>
                  </a:lnTo>
                  <a:lnTo>
                    <a:pt x="2638" y="522"/>
                  </a:lnTo>
                  <a:lnTo>
                    <a:pt x="2503" y="470"/>
                  </a:lnTo>
                  <a:lnTo>
                    <a:pt x="2374" y="423"/>
                  </a:lnTo>
                  <a:lnTo>
                    <a:pt x="2249" y="381"/>
                  </a:lnTo>
                  <a:lnTo>
                    <a:pt x="2127" y="342"/>
                  </a:lnTo>
                  <a:lnTo>
                    <a:pt x="2010" y="310"/>
                  </a:lnTo>
                  <a:lnTo>
                    <a:pt x="1897" y="281"/>
                  </a:lnTo>
                  <a:lnTo>
                    <a:pt x="1787" y="255"/>
                  </a:lnTo>
                  <a:lnTo>
                    <a:pt x="1680" y="234"/>
                  </a:lnTo>
                  <a:lnTo>
                    <a:pt x="1577" y="218"/>
                  </a:lnTo>
                  <a:lnTo>
                    <a:pt x="1477" y="205"/>
                  </a:lnTo>
                  <a:lnTo>
                    <a:pt x="1380" y="197"/>
                  </a:lnTo>
                  <a:lnTo>
                    <a:pt x="1286" y="191"/>
                  </a:lnTo>
                  <a:lnTo>
                    <a:pt x="1194" y="191"/>
                  </a:lnTo>
                  <a:lnTo>
                    <a:pt x="1104" y="192"/>
                  </a:lnTo>
                  <a:lnTo>
                    <a:pt x="1018" y="199"/>
                  </a:lnTo>
                  <a:lnTo>
                    <a:pt x="932" y="208"/>
                  </a:lnTo>
                  <a:lnTo>
                    <a:pt x="848" y="221"/>
                  </a:lnTo>
                  <a:lnTo>
                    <a:pt x="766" y="239"/>
                  </a:lnTo>
                  <a:lnTo>
                    <a:pt x="686" y="259"/>
                  </a:lnTo>
                  <a:lnTo>
                    <a:pt x="607" y="283"/>
                  </a:lnTo>
                  <a:lnTo>
                    <a:pt x="529" y="309"/>
                  </a:lnTo>
                  <a:lnTo>
                    <a:pt x="453" y="338"/>
                  </a:lnTo>
                  <a:lnTo>
                    <a:pt x="376" y="372"/>
                  </a:lnTo>
                  <a:lnTo>
                    <a:pt x="300" y="407"/>
                  </a:lnTo>
                  <a:lnTo>
                    <a:pt x="225" y="446"/>
                  </a:lnTo>
                  <a:lnTo>
                    <a:pt x="150" y="486"/>
                  </a:lnTo>
                  <a:lnTo>
                    <a:pt x="75" y="531"/>
                  </a:lnTo>
                  <a:lnTo>
                    <a:pt x="0" y="578"/>
                  </a:lnTo>
                </a:path>
              </a:pathLst>
            </a:custGeom>
            <a:noFill/>
            <a:ln w="9525">
              <a:solidFill>
                <a:srgbClr val="FFFFFF">
                  <a:alpha val="50195"/>
                </a:srgbClr>
              </a:solidFill>
              <a:round/>
              <a:headEnd/>
              <a:tailEnd/>
            </a:ln>
          </p:spPr>
          <p:txBody>
            <a:bodyPr lIns="98668" tIns="49336" rIns="98668" bIns="49336"/>
            <a:lstStyle/>
            <a:p>
              <a:pPr defTabSz="981527">
                <a:spcBef>
                  <a:spcPct val="50000"/>
                </a:spcBef>
              </a:pPr>
              <a:endParaRPr lang="ko-KR" altLang="en-US" sz="1000" b="1" dirty="0"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77" name="Freeform 41"/>
            <p:cNvSpPr>
              <a:spLocks/>
            </p:cNvSpPr>
            <p:nvPr userDrawn="1"/>
          </p:nvSpPr>
          <p:spPr bwMode="auto">
            <a:xfrm>
              <a:off x="958" y="1112"/>
              <a:ext cx="5429" cy="513"/>
            </a:xfrm>
            <a:custGeom>
              <a:avLst/>
              <a:gdLst>
                <a:gd name="T0" fmla="*/ 5429 w 5429"/>
                <a:gd name="T1" fmla="*/ 0 h 1025"/>
                <a:gd name="T2" fmla="*/ 5403 w 5429"/>
                <a:gd name="T3" fmla="*/ 66 h 1025"/>
                <a:gd name="T4" fmla="*/ 5369 w 5429"/>
                <a:gd name="T5" fmla="*/ 141 h 1025"/>
                <a:gd name="T6" fmla="*/ 5321 w 5429"/>
                <a:gd name="T7" fmla="*/ 234 h 1025"/>
                <a:gd name="T8" fmla="*/ 5257 w 5429"/>
                <a:gd name="T9" fmla="*/ 342 h 1025"/>
                <a:gd name="T10" fmla="*/ 5176 w 5429"/>
                <a:gd name="T11" fmla="*/ 459 h 1025"/>
                <a:gd name="T12" fmla="*/ 5103 w 5429"/>
                <a:gd name="T13" fmla="*/ 547 h 1025"/>
                <a:gd name="T14" fmla="*/ 5049 w 5429"/>
                <a:gd name="T15" fmla="*/ 607 h 1025"/>
                <a:gd name="T16" fmla="*/ 4990 w 5429"/>
                <a:gd name="T17" fmla="*/ 665 h 1025"/>
                <a:gd name="T18" fmla="*/ 4927 w 5429"/>
                <a:gd name="T19" fmla="*/ 720 h 1025"/>
                <a:gd name="T20" fmla="*/ 4857 w 5429"/>
                <a:gd name="T21" fmla="*/ 775 h 1025"/>
                <a:gd name="T22" fmla="*/ 4784 w 5429"/>
                <a:gd name="T23" fmla="*/ 825 h 1025"/>
                <a:gd name="T24" fmla="*/ 4704 w 5429"/>
                <a:gd name="T25" fmla="*/ 870 h 1025"/>
                <a:gd name="T26" fmla="*/ 4620 w 5429"/>
                <a:gd name="T27" fmla="*/ 912 h 1025"/>
                <a:gd name="T28" fmla="*/ 4531 w 5429"/>
                <a:gd name="T29" fmla="*/ 949 h 1025"/>
                <a:gd name="T30" fmla="*/ 4435 w 5429"/>
                <a:gd name="T31" fmla="*/ 979 h 1025"/>
                <a:gd name="T32" fmla="*/ 4334 w 5429"/>
                <a:gd name="T33" fmla="*/ 1003 h 1025"/>
                <a:gd name="T34" fmla="*/ 4227 w 5429"/>
                <a:gd name="T35" fmla="*/ 1017 h 1025"/>
                <a:gd name="T36" fmla="*/ 4114 w 5429"/>
                <a:gd name="T37" fmla="*/ 1025 h 1025"/>
                <a:gd name="T38" fmla="*/ 3995 w 5429"/>
                <a:gd name="T39" fmla="*/ 1024 h 1025"/>
                <a:gd name="T40" fmla="*/ 3870 w 5429"/>
                <a:gd name="T41" fmla="*/ 1012 h 1025"/>
                <a:gd name="T42" fmla="*/ 3738 w 5429"/>
                <a:gd name="T43" fmla="*/ 991 h 1025"/>
                <a:gd name="T44" fmla="*/ 3601 w 5429"/>
                <a:gd name="T45" fmla="*/ 959 h 1025"/>
                <a:gd name="T46" fmla="*/ 3456 w 5429"/>
                <a:gd name="T47" fmla="*/ 914 h 1025"/>
                <a:gd name="T48" fmla="*/ 3305 w 5429"/>
                <a:gd name="T49" fmla="*/ 857 h 1025"/>
                <a:gd name="T50" fmla="*/ 3227 w 5429"/>
                <a:gd name="T51" fmla="*/ 824 h 1025"/>
                <a:gd name="T52" fmla="*/ 2922 w 5429"/>
                <a:gd name="T53" fmla="*/ 693 h 1025"/>
                <a:gd name="T54" fmla="*/ 2637 w 5429"/>
                <a:gd name="T55" fmla="*/ 581 h 1025"/>
                <a:gd name="T56" fmla="*/ 2372 w 5429"/>
                <a:gd name="T57" fmla="*/ 488 h 1025"/>
                <a:gd name="T58" fmla="*/ 2123 w 5429"/>
                <a:gd name="T59" fmla="*/ 412 h 1025"/>
                <a:gd name="T60" fmla="*/ 1891 w 5429"/>
                <a:gd name="T61" fmla="*/ 354 h 1025"/>
                <a:gd name="T62" fmla="*/ 1675 w 5429"/>
                <a:gd name="T63" fmla="*/ 313 h 1025"/>
                <a:gd name="T64" fmla="*/ 1472 w 5429"/>
                <a:gd name="T65" fmla="*/ 287 h 1025"/>
                <a:gd name="T66" fmla="*/ 1281 w 5429"/>
                <a:gd name="T67" fmla="*/ 278 h 1025"/>
                <a:gd name="T68" fmla="*/ 1099 w 5429"/>
                <a:gd name="T69" fmla="*/ 283 h 1025"/>
                <a:gd name="T70" fmla="*/ 926 w 5429"/>
                <a:gd name="T71" fmla="*/ 302 h 1025"/>
                <a:gd name="T72" fmla="*/ 761 w 5429"/>
                <a:gd name="T73" fmla="*/ 336 h 1025"/>
                <a:gd name="T74" fmla="*/ 603 w 5429"/>
                <a:gd name="T75" fmla="*/ 383 h 1025"/>
                <a:gd name="T76" fmla="*/ 449 w 5429"/>
                <a:gd name="T77" fmla="*/ 441 h 1025"/>
                <a:gd name="T78" fmla="*/ 298 w 5429"/>
                <a:gd name="T79" fmla="*/ 514 h 1025"/>
                <a:gd name="T80" fmla="*/ 149 w 5429"/>
                <a:gd name="T81" fmla="*/ 596 h 1025"/>
                <a:gd name="T82" fmla="*/ 0 w 5429"/>
                <a:gd name="T83" fmla="*/ 691 h 1025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5429"/>
                <a:gd name="T127" fmla="*/ 0 h 1025"/>
                <a:gd name="T128" fmla="*/ 5429 w 5429"/>
                <a:gd name="T129" fmla="*/ 1025 h 1025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5429" h="1025">
                  <a:moveTo>
                    <a:pt x="5429" y="0"/>
                  </a:moveTo>
                  <a:lnTo>
                    <a:pt x="5429" y="0"/>
                  </a:lnTo>
                  <a:lnTo>
                    <a:pt x="5422" y="18"/>
                  </a:lnTo>
                  <a:lnTo>
                    <a:pt x="5403" y="66"/>
                  </a:lnTo>
                  <a:lnTo>
                    <a:pt x="5389" y="100"/>
                  </a:lnTo>
                  <a:lnTo>
                    <a:pt x="5369" y="141"/>
                  </a:lnTo>
                  <a:lnTo>
                    <a:pt x="5347" y="186"/>
                  </a:lnTo>
                  <a:lnTo>
                    <a:pt x="5321" y="234"/>
                  </a:lnTo>
                  <a:lnTo>
                    <a:pt x="5292" y="287"/>
                  </a:lnTo>
                  <a:lnTo>
                    <a:pt x="5257" y="342"/>
                  </a:lnTo>
                  <a:lnTo>
                    <a:pt x="5218" y="399"/>
                  </a:lnTo>
                  <a:lnTo>
                    <a:pt x="5176" y="459"/>
                  </a:lnTo>
                  <a:lnTo>
                    <a:pt x="5129" y="518"/>
                  </a:lnTo>
                  <a:lnTo>
                    <a:pt x="5103" y="547"/>
                  </a:lnTo>
                  <a:lnTo>
                    <a:pt x="5076" y="576"/>
                  </a:lnTo>
                  <a:lnTo>
                    <a:pt x="5049" y="607"/>
                  </a:lnTo>
                  <a:lnTo>
                    <a:pt x="5021" y="636"/>
                  </a:lnTo>
                  <a:lnTo>
                    <a:pt x="4990" y="665"/>
                  </a:lnTo>
                  <a:lnTo>
                    <a:pt x="4958" y="693"/>
                  </a:lnTo>
                  <a:lnTo>
                    <a:pt x="4927" y="720"/>
                  </a:lnTo>
                  <a:lnTo>
                    <a:pt x="4893" y="748"/>
                  </a:lnTo>
                  <a:lnTo>
                    <a:pt x="4857" y="775"/>
                  </a:lnTo>
                  <a:lnTo>
                    <a:pt x="4821" y="799"/>
                  </a:lnTo>
                  <a:lnTo>
                    <a:pt x="4784" y="825"/>
                  </a:lnTo>
                  <a:lnTo>
                    <a:pt x="4745" y="848"/>
                  </a:lnTo>
                  <a:lnTo>
                    <a:pt x="4704" y="870"/>
                  </a:lnTo>
                  <a:lnTo>
                    <a:pt x="4663" y="893"/>
                  </a:lnTo>
                  <a:lnTo>
                    <a:pt x="4620" y="912"/>
                  </a:lnTo>
                  <a:lnTo>
                    <a:pt x="4577" y="932"/>
                  </a:lnTo>
                  <a:lnTo>
                    <a:pt x="4531" y="949"/>
                  </a:lnTo>
                  <a:lnTo>
                    <a:pt x="4484" y="964"/>
                  </a:lnTo>
                  <a:lnTo>
                    <a:pt x="4435" y="979"/>
                  </a:lnTo>
                  <a:lnTo>
                    <a:pt x="4385" y="991"/>
                  </a:lnTo>
                  <a:lnTo>
                    <a:pt x="4334" y="1003"/>
                  </a:lnTo>
                  <a:lnTo>
                    <a:pt x="4281" y="1011"/>
                  </a:lnTo>
                  <a:lnTo>
                    <a:pt x="4227" y="1017"/>
                  </a:lnTo>
                  <a:lnTo>
                    <a:pt x="4171" y="1022"/>
                  </a:lnTo>
                  <a:lnTo>
                    <a:pt x="4114" y="1025"/>
                  </a:lnTo>
                  <a:lnTo>
                    <a:pt x="4055" y="1025"/>
                  </a:lnTo>
                  <a:lnTo>
                    <a:pt x="3995" y="1024"/>
                  </a:lnTo>
                  <a:lnTo>
                    <a:pt x="3932" y="1021"/>
                  </a:lnTo>
                  <a:lnTo>
                    <a:pt x="3870" y="1012"/>
                  </a:lnTo>
                  <a:lnTo>
                    <a:pt x="3805" y="1004"/>
                  </a:lnTo>
                  <a:lnTo>
                    <a:pt x="3738" y="991"/>
                  </a:lnTo>
                  <a:lnTo>
                    <a:pt x="3670" y="977"/>
                  </a:lnTo>
                  <a:lnTo>
                    <a:pt x="3601" y="959"/>
                  </a:lnTo>
                  <a:lnTo>
                    <a:pt x="3528" y="938"/>
                  </a:lnTo>
                  <a:lnTo>
                    <a:pt x="3456" y="914"/>
                  </a:lnTo>
                  <a:lnTo>
                    <a:pt x="3381" y="888"/>
                  </a:lnTo>
                  <a:lnTo>
                    <a:pt x="3305" y="857"/>
                  </a:lnTo>
                  <a:lnTo>
                    <a:pt x="3227" y="824"/>
                  </a:lnTo>
                  <a:lnTo>
                    <a:pt x="3072" y="756"/>
                  </a:lnTo>
                  <a:lnTo>
                    <a:pt x="2922" y="693"/>
                  </a:lnTo>
                  <a:lnTo>
                    <a:pt x="2777" y="635"/>
                  </a:lnTo>
                  <a:lnTo>
                    <a:pt x="2637" y="581"/>
                  </a:lnTo>
                  <a:lnTo>
                    <a:pt x="2502" y="533"/>
                  </a:lnTo>
                  <a:lnTo>
                    <a:pt x="2372" y="488"/>
                  </a:lnTo>
                  <a:lnTo>
                    <a:pt x="2245" y="447"/>
                  </a:lnTo>
                  <a:lnTo>
                    <a:pt x="2123" y="412"/>
                  </a:lnTo>
                  <a:lnTo>
                    <a:pt x="2005" y="381"/>
                  </a:lnTo>
                  <a:lnTo>
                    <a:pt x="1891" y="354"/>
                  </a:lnTo>
                  <a:lnTo>
                    <a:pt x="1782" y="331"/>
                  </a:lnTo>
                  <a:lnTo>
                    <a:pt x="1675" y="313"/>
                  </a:lnTo>
                  <a:lnTo>
                    <a:pt x="1572" y="297"/>
                  </a:lnTo>
                  <a:lnTo>
                    <a:pt x="1472" y="287"/>
                  </a:lnTo>
                  <a:lnTo>
                    <a:pt x="1375" y="279"/>
                  </a:lnTo>
                  <a:lnTo>
                    <a:pt x="1281" y="278"/>
                  </a:lnTo>
                  <a:lnTo>
                    <a:pt x="1187" y="278"/>
                  </a:lnTo>
                  <a:lnTo>
                    <a:pt x="1099" y="283"/>
                  </a:lnTo>
                  <a:lnTo>
                    <a:pt x="1011" y="291"/>
                  </a:lnTo>
                  <a:lnTo>
                    <a:pt x="926" y="302"/>
                  </a:lnTo>
                  <a:lnTo>
                    <a:pt x="843" y="317"/>
                  </a:lnTo>
                  <a:lnTo>
                    <a:pt x="761" y="336"/>
                  </a:lnTo>
                  <a:lnTo>
                    <a:pt x="682" y="357"/>
                  </a:lnTo>
                  <a:lnTo>
                    <a:pt x="603" y="383"/>
                  </a:lnTo>
                  <a:lnTo>
                    <a:pt x="525" y="410"/>
                  </a:lnTo>
                  <a:lnTo>
                    <a:pt x="449" y="441"/>
                  </a:lnTo>
                  <a:lnTo>
                    <a:pt x="372" y="476"/>
                  </a:lnTo>
                  <a:lnTo>
                    <a:pt x="298" y="514"/>
                  </a:lnTo>
                  <a:lnTo>
                    <a:pt x="224" y="554"/>
                  </a:lnTo>
                  <a:lnTo>
                    <a:pt x="149" y="596"/>
                  </a:lnTo>
                  <a:lnTo>
                    <a:pt x="75" y="643"/>
                  </a:lnTo>
                  <a:lnTo>
                    <a:pt x="0" y="691"/>
                  </a:lnTo>
                </a:path>
              </a:pathLst>
            </a:custGeom>
            <a:noFill/>
            <a:ln w="9525">
              <a:solidFill>
                <a:srgbClr val="FFFFFF">
                  <a:alpha val="50195"/>
                </a:srgbClr>
              </a:solidFill>
              <a:round/>
              <a:headEnd/>
              <a:tailEnd/>
            </a:ln>
          </p:spPr>
          <p:txBody>
            <a:bodyPr lIns="98668" tIns="49336" rIns="98668" bIns="49336"/>
            <a:lstStyle/>
            <a:p>
              <a:pPr defTabSz="981527">
                <a:spcBef>
                  <a:spcPct val="50000"/>
                </a:spcBef>
              </a:pPr>
              <a:endParaRPr lang="ko-KR" altLang="en-US" sz="1000" b="1" dirty="0"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78" name="Freeform 42"/>
            <p:cNvSpPr>
              <a:spLocks/>
            </p:cNvSpPr>
            <p:nvPr userDrawn="1"/>
          </p:nvSpPr>
          <p:spPr bwMode="auto">
            <a:xfrm>
              <a:off x="993" y="1083"/>
              <a:ext cx="5418" cy="530"/>
            </a:xfrm>
            <a:custGeom>
              <a:avLst/>
              <a:gdLst>
                <a:gd name="T0" fmla="*/ 5418 w 5418"/>
                <a:gd name="T1" fmla="*/ 0 h 1059"/>
                <a:gd name="T2" fmla="*/ 5393 w 5418"/>
                <a:gd name="T3" fmla="*/ 68 h 1059"/>
                <a:gd name="T4" fmla="*/ 5361 w 5418"/>
                <a:gd name="T5" fmla="*/ 142 h 1059"/>
                <a:gd name="T6" fmla="*/ 5314 w 5418"/>
                <a:gd name="T7" fmla="*/ 237 h 1059"/>
                <a:gd name="T8" fmla="*/ 5251 w 5418"/>
                <a:gd name="T9" fmla="*/ 347 h 1059"/>
                <a:gd name="T10" fmla="*/ 5171 w 5418"/>
                <a:gd name="T11" fmla="*/ 467 h 1059"/>
                <a:gd name="T12" fmla="*/ 5100 w 5418"/>
                <a:gd name="T13" fmla="*/ 557 h 1059"/>
                <a:gd name="T14" fmla="*/ 5047 w 5418"/>
                <a:gd name="T15" fmla="*/ 618 h 1059"/>
                <a:gd name="T16" fmla="*/ 4989 w 5418"/>
                <a:gd name="T17" fmla="*/ 676 h 1059"/>
                <a:gd name="T18" fmla="*/ 4926 w 5418"/>
                <a:gd name="T19" fmla="*/ 735 h 1059"/>
                <a:gd name="T20" fmla="*/ 4858 w 5418"/>
                <a:gd name="T21" fmla="*/ 789 h 1059"/>
                <a:gd name="T22" fmla="*/ 4785 w 5418"/>
                <a:gd name="T23" fmla="*/ 843 h 1059"/>
                <a:gd name="T24" fmla="*/ 4707 w 5418"/>
                <a:gd name="T25" fmla="*/ 890 h 1059"/>
                <a:gd name="T26" fmla="*/ 4622 w 5418"/>
                <a:gd name="T27" fmla="*/ 933 h 1059"/>
                <a:gd name="T28" fmla="*/ 4533 w 5418"/>
                <a:gd name="T29" fmla="*/ 972 h 1059"/>
                <a:gd name="T30" fmla="*/ 4437 w 5418"/>
                <a:gd name="T31" fmla="*/ 1004 h 1059"/>
                <a:gd name="T32" fmla="*/ 4338 w 5418"/>
                <a:gd name="T33" fmla="*/ 1030 h 1059"/>
                <a:gd name="T34" fmla="*/ 4231 w 5418"/>
                <a:gd name="T35" fmla="*/ 1048 h 1059"/>
                <a:gd name="T36" fmla="*/ 4118 w 5418"/>
                <a:gd name="T37" fmla="*/ 1058 h 1059"/>
                <a:gd name="T38" fmla="*/ 3999 w 5418"/>
                <a:gd name="T39" fmla="*/ 1059 h 1059"/>
                <a:gd name="T40" fmla="*/ 3874 w 5418"/>
                <a:gd name="T41" fmla="*/ 1049 h 1059"/>
                <a:gd name="T42" fmla="*/ 3742 w 5418"/>
                <a:gd name="T43" fmla="*/ 1032 h 1059"/>
                <a:gd name="T44" fmla="*/ 3603 w 5418"/>
                <a:gd name="T45" fmla="*/ 1001 h 1059"/>
                <a:gd name="T46" fmla="*/ 3459 w 5418"/>
                <a:gd name="T47" fmla="*/ 959 h 1059"/>
                <a:gd name="T48" fmla="*/ 3306 w 5418"/>
                <a:gd name="T49" fmla="*/ 906 h 1059"/>
                <a:gd name="T50" fmla="*/ 3228 w 5418"/>
                <a:gd name="T51" fmla="*/ 873 h 1059"/>
                <a:gd name="T52" fmla="*/ 2920 w 5418"/>
                <a:gd name="T53" fmla="*/ 748 h 1059"/>
                <a:gd name="T54" fmla="*/ 2634 w 5418"/>
                <a:gd name="T55" fmla="*/ 641 h 1059"/>
                <a:gd name="T56" fmla="*/ 2367 w 5418"/>
                <a:gd name="T57" fmla="*/ 552 h 1059"/>
                <a:gd name="T58" fmla="*/ 2119 w 5418"/>
                <a:gd name="T59" fmla="*/ 483 h 1059"/>
                <a:gd name="T60" fmla="*/ 1886 w 5418"/>
                <a:gd name="T61" fmla="*/ 428 h 1059"/>
                <a:gd name="T62" fmla="*/ 1669 w 5418"/>
                <a:gd name="T63" fmla="*/ 391 h 1059"/>
                <a:gd name="T64" fmla="*/ 1465 w 5418"/>
                <a:gd name="T65" fmla="*/ 370 h 1059"/>
                <a:gd name="T66" fmla="*/ 1273 w 5418"/>
                <a:gd name="T67" fmla="*/ 363 h 1059"/>
                <a:gd name="T68" fmla="*/ 1091 w 5418"/>
                <a:gd name="T69" fmla="*/ 371 h 1059"/>
                <a:gd name="T70" fmla="*/ 919 w 5418"/>
                <a:gd name="T71" fmla="*/ 396 h 1059"/>
                <a:gd name="T72" fmla="*/ 755 w 5418"/>
                <a:gd name="T73" fmla="*/ 433 h 1059"/>
                <a:gd name="T74" fmla="*/ 597 w 5418"/>
                <a:gd name="T75" fmla="*/ 483 h 1059"/>
                <a:gd name="T76" fmla="*/ 444 w 5418"/>
                <a:gd name="T77" fmla="*/ 546 h 1059"/>
                <a:gd name="T78" fmla="*/ 294 w 5418"/>
                <a:gd name="T79" fmla="*/ 620 h 1059"/>
                <a:gd name="T80" fmla="*/ 147 w 5418"/>
                <a:gd name="T81" fmla="*/ 707 h 1059"/>
                <a:gd name="T82" fmla="*/ 0 w 5418"/>
                <a:gd name="T83" fmla="*/ 806 h 1059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5418"/>
                <a:gd name="T127" fmla="*/ 0 h 1059"/>
                <a:gd name="T128" fmla="*/ 5418 w 5418"/>
                <a:gd name="T129" fmla="*/ 1059 h 1059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5418" h="1059">
                  <a:moveTo>
                    <a:pt x="5418" y="0"/>
                  </a:moveTo>
                  <a:lnTo>
                    <a:pt x="5418" y="0"/>
                  </a:lnTo>
                  <a:lnTo>
                    <a:pt x="5411" y="18"/>
                  </a:lnTo>
                  <a:lnTo>
                    <a:pt x="5393" y="68"/>
                  </a:lnTo>
                  <a:lnTo>
                    <a:pt x="5377" y="102"/>
                  </a:lnTo>
                  <a:lnTo>
                    <a:pt x="5361" y="142"/>
                  </a:lnTo>
                  <a:lnTo>
                    <a:pt x="5339" y="189"/>
                  </a:lnTo>
                  <a:lnTo>
                    <a:pt x="5314" y="237"/>
                  </a:lnTo>
                  <a:lnTo>
                    <a:pt x="5284" y="292"/>
                  </a:lnTo>
                  <a:lnTo>
                    <a:pt x="5251" y="347"/>
                  </a:lnTo>
                  <a:lnTo>
                    <a:pt x="5214" y="407"/>
                  </a:lnTo>
                  <a:lnTo>
                    <a:pt x="5171" y="467"/>
                  </a:lnTo>
                  <a:lnTo>
                    <a:pt x="5125" y="526"/>
                  </a:lnTo>
                  <a:lnTo>
                    <a:pt x="5100" y="557"/>
                  </a:lnTo>
                  <a:lnTo>
                    <a:pt x="5073" y="588"/>
                  </a:lnTo>
                  <a:lnTo>
                    <a:pt x="5047" y="618"/>
                  </a:lnTo>
                  <a:lnTo>
                    <a:pt x="5018" y="647"/>
                  </a:lnTo>
                  <a:lnTo>
                    <a:pt x="4989" y="676"/>
                  </a:lnTo>
                  <a:lnTo>
                    <a:pt x="4958" y="706"/>
                  </a:lnTo>
                  <a:lnTo>
                    <a:pt x="4926" y="735"/>
                  </a:lnTo>
                  <a:lnTo>
                    <a:pt x="4893" y="762"/>
                  </a:lnTo>
                  <a:lnTo>
                    <a:pt x="4858" y="789"/>
                  </a:lnTo>
                  <a:lnTo>
                    <a:pt x="4822" y="817"/>
                  </a:lnTo>
                  <a:lnTo>
                    <a:pt x="4785" y="843"/>
                  </a:lnTo>
                  <a:lnTo>
                    <a:pt x="4746" y="867"/>
                  </a:lnTo>
                  <a:lnTo>
                    <a:pt x="4707" y="890"/>
                  </a:lnTo>
                  <a:lnTo>
                    <a:pt x="4665" y="912"/>
                  </a:lnTo>
                  <a:lnTo>
                    <a:pt x="4622" y="933"/>
                  </a:lnTo>
                  <a:lnTo>
                    <a:pt x="4579" y="954"/>
                  </a:lnTo>
                  <a:lnTo>
                    <a:pt x="4533" y="972"/>
                  </a:lnTo>
                  <a:lnTo>
                    <a:pt x="4486" y="990"/>
                  </a:lnTo>
                  <a:lnTo>
                    <a:pt x="4437" y="1004"/>
                  </a:lnTo>
                  <a:lnTo>
                    <a:pt x="4389" y="1019"/>
                  </a:lnTo>
                  <a:lnTo>
                    <a:pt x="4338" y="1030"/>
                  </a:lnTo>
                  <a:lnTo>
                    <a:pt x="4285" y="1040"/>
                  </a:lnTo>
                  <a:lnTo>
                    <a:pt x="4231" y="1048"/>
                  </a:lnTo>
                  <a:lnTo>
                    <a:pt x="4175" y="1054"/>
                  </a:lnTo>
                  <a:lnTo>
                    <a:pt x="4118" y="1058"/>
                  </a:lnTo>
                  <a:lnTo>
                    <a:pt x="4058" y="1059"/>
                  </a:lnTo>
                  <a:lnTo>
                    <a:pt x="3999" y="1059"/>
                  </a:lnTo>
                  <a:lnTo>
                    <a:pt x="3936" y="1056"/>
                  </a:lnTo>
                  <a:lnTo>
                    <a:pt x="3874" y="1049"/>
                  </a:lnTo>
                  <a:lnTo>
                    <a:pt x="3809" y="1041"/>
                  </a:lnTo>
                  <a:lnTo>
                    <a:pt x="3742" y="1032"/>
                  </a:lnTo>
                  <a:lnTo>
                    <a:pt x="3672" y="1017"/>
                  </a:lnTo>
                  <a:lnTo>
                    <a:pt x="3603" y="1001"/>
                  </a:lnTo>
                  <a:lnTo>
                    <a:pt x="3531" y="982"/>
                  </a:lnTo>
                  <a:lnTo>
                    <a:pt x="3459" y="959"/>
                  </a:lnTo>
                  <a:lnTo>
                    <a:pt x="3382" y="933"/>
                  </a:lnTo>
                  <a:lnTo>
                    <a:pt x="3306" y="906"/>
                  </a:lnTo>
                  <a:lnTo>
                    <a:pt x="3228" y="873"/>
                  </a:lnTo>
                  <a:lnTo>
                    <a:pt x="3071" y="809"/>
                  </a:lnTo>
                  <a:lnTo>
                    <a:pt x="2920" y="748"/>
                  </a:lnTo>
                  <a:lnTo>
                    <a:pt x="2776" y="693"/>
                  </a:lnTo>
                  <a:lnTo>
                    <a:pt x="2634" y="641"/>
                  </a:lnTo>
                  <a:lnTo>
                    <a:pt x="2499" y="596"/>
                  </a:lnTo>
                  <a:lnTo>
                    <a:pt x="2367" y="552"/>
                  </a:lnTo>
                  <a:lnTo>
                    <a:pt x="2241" y="515"/>
                  </a:lnTo>
                  <a:lnTo>
                    <a:pt x="2119" y="483"/>
                  </a:lnTo>
                  <a:lnTo>
                    <a:pt x="2001" y="454"/>
                  </a:lnTo>
                  <a:lnTo>
                    <a:pt x="1886" y="428"/>
                  </a:lnTo>
                  <a:lnTo>
                    <a:pt x="1776" y="407"/>
                  </a:lnTo>
                  <a:lnTo>
                    <a:pt x="1669" y="391"/>
                  </a:lnTo>
                  <a:lnTo>
                    <a:pt x="1565" y="378"/>
                  </a:lnTo>
                  <a:lnTo>
                    <a:pt x="1465" y="370"/>
                  </a:lnTo>
                  <a:lnTo>
                    <a:pt x="1368" y="365"/>
                  </a:lnTo>
                  <a:lnTo>
                    <a:pt x="1273" y="363"/>
                  </a:lnTo>
                  <a:lnTo>
                    <a:pt x="1182" y="366"/>
                  </a:lnTo>
                  <a:lnTo>
                    <a:pt x="1091" y="371"/>
                  </a:lnTo>
                  <a:lnTo>
                    <a:pt x="1005" y="381"/>
                  </a:lnTo>
                  <a:lnTo>
                    <a:pt x="919" y="396"/>
                  </a:lnTo>
                  <a:lnTo>
                    <a:pt x="837" y="412"/>
                  </a:lnTo>
                  <a:lnTo>
                    <a:pt x="755" y="433"/>
                  </a:lnTo>
                  <a:lnTo>
                    <a:pt x="676" y="455"/>
                  </a:lnTo>
                  <a:lnTo>
                    <a:pt x="597" y="483"/>
                  </a:lnTo>
                  <a:lnTo>
                    <a:pt x="521" y="512"/>
                  </a:lnTo>
                  <a:lnTo>
                    <a:pt x="444" y="546"/>
                  </a:lnTo>
                  <a:lnTo>
                    <a:pt x="369" y="581"/>
                  </a:lnTo>
                  <a:lnTo>
                    <a:pt x="294" y="620"/>
                  </a:lnTo>
                  <a:lnTo>
                    <a:pt x="221" y="662"/>
                  </a:lnTo>
                  <a:lnTo>
                    <a:pt x="147" y="707"/>
                  </a:lnTo>
                  <a:lnTo>
                    <a:pt x="74" y="754"/>
                  </a:lnTo>
                  <a:lnTo>
                    <a:pt x="0" y="806"/>
                  </a:lnTo>
                </a:path>
              </a:pathLst>
            </a:custGeom>
            <a:noFill/>
            <a:ln w="9525">
              <a:solidFill>
                <a:srgbClr val="FFFFFF">
                  <a:alpha val="50195"/>
                </a:srgbClr>
              </a:solidFill>
              <a:round/>
              <a:headEnd/>
              <a:tailEnd/>
            </a:ln>
          </p:spPr>
          <p:txBody>
            <a:bodyPr lIns="98668" tIns="49336" rIns="98668" bIns="49336"/>
            <a:lstStyle/>
            <a:p>
              <a:pPr defTabSz="981527">
                <a:spcBef>
                  <a:spcPct val="50000"/>
                </a:spcBef>
              </a:pPr>
              <a:endParaRPr lang="ko-KR" altLang="en-US" sz="1000" b="1" dirty="0"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79" name="Freeform 43"/>
            <p:cNvSpPr>
              <a:spLocks/>
            </p:cNvSpPr>
            <p:nvPr userDrawn="1"/>
          </p:nvSpPr>
          <p:spPr bwMode="auto">
            <a:xfrm>
              <a:off x="1029" y="1055"/>
              <a:ext cx="5404" cy="545"/>
            </a:xfrm>
            <a:custGeom>
              <a:avLst/>
              <a:gdLst>
                <a:gd name="T0" fmla="*/ 5404 w 5404"/>
                <a:gd name="T1" fmla="*/ 0 h 1092"/>
                <a:gd name="T2" fmla="*/ 5380 w 5404"/>
                <a:gd name="T3" fmla="*/ 68 h 1092"/>
                <a:gd name="T4" fmla="*/ 5350 w 5404"/>
                <a:gd name="T5" fmla="*/ 144 h 1092"/>
                <a:gd name="T6" fmla="*/ 5304 w 5404"/>
                <a:gd name="T7" fmla="*/ 241 h 1092"/>
                <a:gd name="T8" fmla="*/ 5243 w 5404"/>
                <a:gd name="T9" fmla="*/ 352 h 1092"/>
                <a:gd name="T10" fmla="*/ 5165 w 5404"/>
                <a:gd name="T11" fmla="*/ 473 h 1092"/>
                <a:gd name="T12" fmla="*/ 5096 w 5404"/>
                <a:gd name="T13" fmla="*/ 566 h 1092"/>
                <a:gd name="T14" fmla="*/ 5043 w 5404"/>
                <a:gd name="T15" fmla="*/ 627 h 1092"/>
                <a:gd name="T16" fmla="*/ 4986 w 5404"/>
                <a:gd name="T17" fmla="*/ 688 h 1092"/>
                <a:gd name="T18" fmla="*/ 4924 w 5404"/>
                <a:gd name="T19" fmla="*/ 748 h 1092"/>
                <a:gd name="T20" fmla="*/ 4857 w 5404"/>
                <a:gd name="T21" fmla="*/ 805 h 1092"/>
                <a:gd name="T22" fmla="*/ 4785 w 5404"/>
                <a:gd name="T23" fmla="*/ 858 h 1092"/>
                <a:gd name="T24" fmla="*/ 4707 w 5404"/>
                <a:gd name="T25" fmla="*/ 908 h 1092"/>
                <a:gd name="T26" fmla="*/ 4624 w 5404"/>
                <a:gd name="T27" fmla="*/ 955 h 1092"/>
                <a:gd name="T28" fmla="*/ 4535 w 5404"/>
                <a:gd name="T29" fmla="*/ 995 h 1092"/>
                <a:gd name="T30" fmla="*/ 4440 w 5404"/>
                <a:gd name="T31" fmla="*/ 1029 h 1092"/>
                <a:gd name="T32" fmla="*/ 4340 w 5404"/>
                <a:gd name="T33" fmla="*/ 1056 h 1092"/>
                <a:gd name="T34" fmla="*/ 4233 w 5404"/>
                <a:gd name="T35" fmla="*/ 1076 h 1092"/>
                <a:gd name="T36" fmla="*/ 4121 w 5404"/>
                <a:gd name="T37" fmla="*/ 1089 h 1092"/>
                <a:gd name="T38" fmla="*/ 4002 w 5404"/>
                <a:gd name="T39" fmla="*/ 1092 h 1092"/>
                <a:gd name="T40" fmla="*/ 3877 w 5404"/>
                <a:gd name="T41" fmla="*/ 1085 h 1092"/>
                <a:gd name="T42" fmla="*/ 3745 w 5404"/>
                <a:gd name="T43" fmla="*/ 1069 h 1092"/>
                <a:gd name="T44" fmla="*/ 3606 w 5404"/>
                <a:gd name="T45" fmla="*/ 1042 h 1092"/>
                <a:gd name="T46" fmla="*/ 3460 w 5404"/>
                <a:gd name="T47" fmla="*/ 1003 h 1092"/>
                <a:gd name="T48" fmla="*/ 3307 w 5404"/>
                <a:gd name="T49" fmla="*/ 951 h 1092"/>
                <a:gd name="T50" fmla="*/ 3228 w 5404"/>
                <a:gd name="T51" fmla="*/ 921 h 1092"/>
                <a:gd name="T52" fmla="*/ 2919 w 5404"/>
                <a:gd name="T53" fmla="*/ 801 h 1092"/>
                <a:gd name="T54" fmla="*/ 2631 w 5404"/>
                <a:gd name="T55" fmla="*/ 701 h 1092"/>
                <a:gd name="T56" fmla="*/ 2363 w 5404"/>
                <a:gd name="T57" fmla="*/ 617 h 1092"/>
                <a:gd name="T58" fmla="*/ 2113 w 5404"/>
                <a:gd name="T59" fmla="*/ 551 h 1092"/>
                <a:gd name="T60" fmla="*/ 1880 w 5404"/>
                <a:gd name="T61" fmla="*/ 501 h 1092"/>
                <a:gd name="T62" fmla="*/ 1662 w 5404"/>
                <a:gd name="T63" fmla="*/ 469 h 1092"/>
                <a:gd name="T64" fmla="*/ 1458 w 5404"/>
                <a:gd name="T65" fmla="*/ 451 h 1092"/>
                <a:gd name="T66" fmla="*/ 1266 w 5404"/>
                <a:gd name="T67" fmla="*/ 448 h 1092"/>
                <a:gd name="T68" fmla="*/ 1085 w 5404"/>
                <a:gd name="T69" fmla="*/ 461 h 1092"/>
                <a:gd name="T70" fmla="*/ 914 w 5404"/>
                <a:gd name="T71" fmla="*/ 488 h 1092"/>
                <a:gd name="T72" fmla="*/ 750 w 5404"/>
                <a:gd name="T73" fmla="*/ 528 h 1092"/>
                <a:gd name="T74" fmla="*/ 593 w 5404"/>
                <a:gd name="T75" fmla="*/ 582 h 1092"/>
                <a:gd name="T76" fmla="*/ 440 w 5404"/>
                <a:gd name="T77" fmla="*/ 648 h 1092"/>
                <a:gd name="T78" fmla="*/ 292 w 5404"/>
                <a:gd name="T79" fmla="*/ 727 h 1092"/>
                <a:gd name="T80" fmla="*/ 146 w 5404"/>
                <a:gd name="T81" fmla="*/ 817 h 1092"/>
                <a:gd name="T82" fmla="*/ 0 w 5404"/>
                <a:gd name="T83" fmla="*/ 918 h 1092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5404"/>
                <a:gd name="T127" fmla="*/ 0 h 1092"/>
                <a:gd name="T128" fmla="*/ 5404 w 5404"/>
                <a:gd name="T129" fmla="*/ 1092 h 1092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5404" h="1092">
                  <a:moveTo>
                    <a:pt x="5404" y="0"/>
                  </a:moveTo>
                  <a:lnTo>
                    <a:pt x="5404" y="0"/>
                  </a:lnTo>
                  <a:lnTo>
                    <a:pt x="5398" y="18"/>
                  </a:lnTo>
                  <a:lnTo>
                    <a:pt x="5380" y="68"/>
                  </a:lnTo>
                  <a:lnTo>
                    <a:pt x="5366" y="104"/>
                  </a:lnTo>
                  <a:lnTo>
                    <a:pt x="5350" y="144"/>
                  </a:lnTo>
                  <a:lnTo>
                    <a:pt x="5329" y="191"/>
                  </a:lnTo>
                  <a:lnTo>
                    <a:pt x="5304" y="241"/>
                  </a:lnTo>
                  <a:lnTo>
                    <a:pt x="5275" y="294"/>
                  </a:lnTo>
                  <a:lnTo>
                    <a:pt x="5243" y="352"/>
                  </a:lnTo>
                  <a:lnTo>
                    <a:pt x="5207" y="412"/>
                  </a:lnTo>
                  <a:lnTo>
                    <a:pt x="5165" y="473"/>
                  </a:lnTo>
                  <a:lnTo>
                    <a:pt x="5119" y="535"/>
                  </a:lnTo>
                  <a:lnTo>
                    <a:pt x="5096" y="566"/>
                  </a:lnTo>
                  <a:lnTo>
                    <a:pt x="5069" y="596"/>
                  </a:lnTo>
                  <a:lnTo>
                    <a:pt x="5043" y="627"/>
                  </a:lnTo>
                  <a:lnTo>
                    <a:pt x="5015" y="658"/>
                  </a:lnTo>
                  <a:lnTo>
                    <a:pt x="4986" y="688"/>
                  </a:lnTo>
                  <a:lnTo>
                    <a:pt x="4955" y="719"/>
                  </a:lnTo>
                  <a:lnTo>
                    <a:pt x="4924" y="748"/>
                  </a:lnTo>
                  <a:lnTo>
                    <a:pt x="4892" y="777"/>
                  </a:lnTo>
                  <a:lnTo>
                    <a:pt x="4857" y="805"/>
                  </a:lnTo>
                  <a:lnTo>
                    <a:pt x="4821" y="832"/>
                  </a:lnTo>
                  <a:lnTo>
                    <a:pt x="4785" y="858"/>
                  </a:lnTo>
                  <a:lnTo>
                    <a:pt x="4746" y="884"/>
                  </a:lnTo>
                  <a:lnTo>
                    <a:pt x="4707" y="908"/>
                  </a:lnTo>
                  <a:lnTo>
                    <a:pt x="4667" y="932"/>
                  </a:lnTo>
                  <a:lnTo>
                    <a:pt x="4624" y="955"/>
                  </a:lnTo>
                  <a:lnTo>
                    <a:pt x="4581" y="974"/>
                  </a:lnTo>
                  <a:lnTo>
                    <a:pt x="4535" y="995"/>
                  </a:lnTo>
                  <a:lnTo>
                    <a:pt x="4489" y="1013"/>
                  </a:lnTo>
                  <a:lnTo>
                    <a:pt x="4440" y="1029"/>
                  </a:lnTo>
                  <a:lnTo>
                    <a:pt x="4390" y="1043"/>
                  </a:lnTo>
                  <a:lnTo>
                    <a:pt x="4340" y="1056"/>
                  </a:lnTo>
                  <a:lnTo>
                    <a:pt x="4288" y="1068"/>
                  </a:lnTo>
                  <a:lnTo>
                    <a:pt x="4233" y="1076"/>
                  </a:lnTo>
                  <a:lnTo>
                    <a:pt x="4178" y="1084"/>
                  </a:lnTo>
                  <a:lnTo>
                    <a:pt x="4121" y="1089"/>
                  </a:lnTo>
                  <a:lnTo>
                    <a:pt x="4063" y="1092"/>
                  </a:lnTo>
                  <a:lnTo>
                    <a:pt x="4002" y="1092"/>
                  </a:lnTo>
                  <a:lnTo>
                    <a:pt x="3941" y="1090"/>
                  </a:lnTo>
                  <a:lnTo>
                    <a:pt x="3877" y="1085"/>
                  </a:lnTo>
                  <a:lnTo>
                    <a:pt x="3811" y="1079"/>
                  </a:lnTo>
                  <a:lnTo>
                    <a:pt x="3745" y="1069"/>
                  </a:lnTo>
                  <a:lnTo>
                    <a:pt x="3675" y="1058"/>
                  </a:lnTo>
                  <a:lnTo>
                    <a:pt x="3606" y="1042"/>
                  </a:lnTo>
                  <a:lnTo>
                    <a:pt x="3534" y="1024"/>
                  </a:lnTo>
                  <a:lnTo>
                    <a:pt x="3460" y="1003"/>
                  </a:lnTo>
                  <a:lnTo>
                    <a:pt x="3384" y="979"/>
                  </a:lnTo>
                  <a:lnTo>
                    <a:pt x="3307" y="951"/>
                  </a:lnTo>
                  <a:lnTo>
                    <a:pt x="3228" y="921"/>
                  </a:lnTo>
                  <a:lnTo>
                    <a:pt x="3071" y="859"/>
                  </a:lnTo>
                  <a:lnTo>
                    <a:pt x="2919" y="801"/>
                  </a:lnTo>
                  <a:lnTo>
                    <a:pt x="2773" y="750"/>
                  </a:lnTo>
                  <a:lnTo>
                    <a:pt x="2631" y="701"/>
                  </a:lnTo>
                  <a:lnTo>
                    <a:pt x="2495" y="656"/>
                  </a:lnTo>
                  <a:lnTo>
                    <a:pt x="2363" y="617"/>
                  </a:lnTo>
                  <a:lnTo>
                    <a:pt x="2237" y="582"/>
                  </a:lnTo>
                  <a:lnTo>
                    <a:pt x="2113" y="551"/>
                  </a:lnTo>
                  <a:lnTo>
                    <a:pt x="1995" y="524"/>
                  </a:lnTo>
                  <a:lnTo>
                    <a:pt x="1880" y="501"/>
                  </a:lnTo>
                  <a:lnTo>
                    <a:pt x="1769" y="483"/>
                  </a:lnTo>
                  <a:lnTo>
                    <a:pt x="1662" y="469"/>
                  </a:lnTo>
                  <a:lnTo>
                    <a:pt x="1558" y="457"/>
                  </a:lnTo>
                  <a:lnTo>
                    <a:pt x="1458" y="451"/>
                  </a:lnTo>
                  <a:lnTo>
                    <a:pt x="1361" y="448"/>
                  </a:lnTo>
                  <a:lnTo>
                    <a:pt x="1266" y="448"/>
                  </a:lnTo>
                  <a:lnTo>
                    <a:pt x="1175" y="453"/>
                  </a:lnTo>
                  <a:lnTo>
                    <a:pt x="1085" y="461"/>
                  </a:lnTo>
                  <a:lnTo>
                    <a:pt x="998" y="472"/>
                  </a:lnTo>
                  <a:lnTo>
                    <a:pt x="914" y="488"/>
                  </a:lnTo>
                  <a:lnTo>
                    <a:pt x="830" y="506"/>
                  </a:lnTo>
                  <a:lnTo>
                    <a:pt x="750" y="528"/>
                  </a:lnTo>
                  <a:lnTo>
                    <a:pt x="671" y="553"/>
                  </a:lnTo>
                  <a:lnTo>
                    <a:pt x="593" y="582"/>
                  </a:lnTo>
                  <a:lnTo>
                    <a:pt x="517" y="614"/>
                  </a:lnTo>
                  <a:lnTo>
                    <a:pt x="440" y="648"/>
                  </a:lnTo>
                  <a:lnTo>
                    <a:pt x="365" y="687"/>
                  </a:lnTo>
                  <a:lnTo>
                    <a:pt x="292" y="727"/>
                  </a:lnTo>
                  <a:lnTo>
                    <a:pt x="218" y="771"/>
                  </a:lnTo>
                  <a:lnTo>
                    <a:pt x="146" y="817"/>
                  </a:lnTo>
                  <a:lnTo>
                    <a:pt x="72" y="866"/>
                  </a:lnTo>
                  <a:lnTo>
                    <a:pt x="0" y="918"/>
                  </a:lnTo>
                </a:path>
              </a:pathLst>
            </a:custGeom>
            <a:noFill/>
            <a:ln w="9525">
              <a:solidFill>
                <a:srgbClr val="FFFFFF">
                  <a:alpha val="50195"/>
                </a:srgbClr>
              </a:solidFill>
              <a:round/>
              <a:headEnd/>
              <a:tailEnd/>
            </a:ln>
          </p:spPr>
          <p:txBody>
            <a:bodyPr lIns="98668" tIns="49336" rIns="98668" bIns="49336"/>
            <a:lstStyle/>
            <a:p>
              <a:pPr defTabSz="981527">
                <a:spcBef>
                  <a:spcPct val="50000"/>
                </a:spcBef>
              </a:pPr>
              <a:endParaRPr lang="ko-KR" altLang="en-US" sz="1000" b="1" dirty="0"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80" name="Freeform 44"/>
            <p:cNvSpPr>
              <a:spLocks/>
            </p:cNvSpPr>
            <p:nvPr userDrawn="1"/>
          </p:nvSpPr>
          <p:spPr bwMode="auto">
            <a:xfrm>
              <a:off x="1067" y="1026"/>
              <a:ext cx="5390" cy="562"/>
            </a:xfrm>
            <a:custGeom>
              <a:avLst/>
              <a:gdLst>
                <a:gd name="T0" fmla="*/ 5390 w 5390"/>
                <a:gd name="T1" fmla="*/ 0 h 1126"/>
                <a:gd name="T2" fmla="*/ 5366 w 5390"/>
                <a:gd name="T3" fmla="*/ 70 h 1126"/>
                <a:gd name="T4" fmla="*/ 5337 w 5390"/>
                <a:gd name="T5" fmla="*/ 147 h 1126"/>
                <a:gd name="T6" fmla="*/ 5292 w 5390"/>
                <a:gd name="T7" fmla="*/ 244 h 1126"/>
                <a:gd name="T8" fmla="*/ 5233 w 5390"/>
                <a:gd name="T9" fmla="*/ 357 h 1126"/>
                <a:gd name="T10" fmla="*/ 5158 w 5390"/>
                <a:gd name="T11" fmla="*/ 480 h 1126"/>
                <a:gd name="T12" fmla="*/ 5088 w 5390"/>
                <a:gd name="T13" fmla="*/ 575 h 1126"/>
                <a:gd name="T14" fmla="*/ 5037 w 5390"/>
                <a:gd name="T15" fmla="*/ 638 h 1126"/>
                <a:gd name="T16" fmla="*/ 4981 w 5390"/>
                <a:gd name="T17" fmla="*/ 701 h 1126"/>
                <a:gd name="T18" fmla="*/ 4920 w 5390"/>
                <a:gd name="T19" fmla="*/ 762 h 1126"/>
                <a:gd name="T20" fmla="*/ 4854 w 5390"/>
                <a:gd name="T21" fmla="*/ 821 h 1126"/>
                <a:gd name="T22" fmla="*/ 4783 w 5390"/>
                <a:gd name="T23" fmla="*/ 875 h 1126"/>
                <a:gd name="T24" fmla="*/ 4705 w 5390"/>
                <a:gd name="T25" fmla="*/ 927 h 1126"/>
                <a:gd name="T26" fmla="*/ 4623 w 5390"/>
                <a:gd name="T27" fmla="*/ 976 h 1126"/>
                <a:gd name="T28" fmla="*/ 4534 w 5390"/>
                <a:gd name="T29" fmla="*/ 1018 h 1126"/>
                <a:gd name="T30" fmla="*/ 4441 w 5390"/>
                <a:gd name="T31" fmla="*/ 1053 h 1126"/>
                <a:gd name="T32" fmla="*/ 4341 w 5390"/>
                <a:gd name="T33" fmla="*/ 1084 h 1126"/>
                <a:gd name="T34" fmla="*/ 4234 w 5390"/>
                <a:gd name="T35" fmla="*/ 1106 h 1126"/>
                <a:gd name="T36" fmla="*/ 4122 w 5390"/>
                <a:gd name="T37" fmla="*/ 1121 h 1126"/>
                <a:gd name="T38" fmla="*/ 4004 w 5390"/>
                <a:gd name="T39" fmla="*/ 1126 h 1126"/>
                <a:gd name="T40" fmla="*/ 3878 w 5390"/>
                <a:gd name="T41" fmla="*/ 1122 h 1126"/>
                <a:gd name="T42" fmla="*/ 3746 w 5390"/>
                <a:gd name="T43" fmla="*/ 1110 h 1126"/>
                <a:gd name="T44" fmla="*/ 3607 w 5390"/>
                <a:gd name="T45" fmla="*/ 1084 h 1126"/>
                <a:gd name="T46" fmla="*/ 3460 w 5390"/>
                <a:gd name="T47" fmla="*/ 1048 h 1126"/>
                <a:gd name="T48" fmla="*/ 3307 w 5390"/>
                <a:gd name="T49" fmla="*/ 1000 h 1126"/>
                <a:gd name="T50" fmla="*/ 3228 w 5390"/>
                <a:gd name="T51" fmla="*/ 971 h 1126"/>
                <a:gd name="T52" fmla="*/ 2917 w 5390"/>
                <a:gd name="T53" fmla="*/ 856 h 1126"/>
                <a:gd name="T54" fmla="*/ 2628 w 5390"/>
                <a:gd name="T55" fmla="*/ 761 h 1126"/>
                <a:gd name="T56" fmla="*/ 2359 w 5390"/>
                <a:gd name="T57" fmla="*/ 682 h 1126"/>
                <a:gd name="T58" fmla="*/ 2107 w 5390"/>
                <a:gd name="T59" fmla="*/ 620 h 1126"/>
                <a:gd name="T60" fmla="*/ 1873 w 5390"/>
                <a:gd name="T61" fmla="*/ 575 h 1126"/>
                <a:gd name="T62" fmla="*/ 1655 w 5390"/>
                <a:gd name="T63" fmla="*/ 548 h 1126"/>
                <a:gd name="T64" fmla="*/ 1451 w 5390"/>
                <a:gd name="T65" fmla="*/ 533 h 1126"/>
                <a:gd name="T66" fmla="*/ 1259 w 5390"/>
                <a:gd name="T67" fmla="*/ 535 h 1126"/>
                <a:gd name="T68" fmla="*/ 1077 w 5390"/>
                <a:gd name="T69" fmla="*/ 551 h 1126"/>
                <a:gd name="T70" fmla="*/ 906 w 5390"/>
                <a:gd name="T71" fmla="*/ 582 h 1126"/>
                <a:gd name="T72" fmla="*/ 744 w 5390"/>
                <a:gd name="T73" fmla="*/ 625 h 1126"/>
                <a:gd name="T74" fmla="*/ 587 w 5390"/>
                <a:gd name="T75" fmla="*/ 683 h 1126"/>
                <a:gd name="T76" fmla="*/ 436 w 5390"/>
                <a:gd name="T77" fmla="*/ 753 h 1126"/>
                <a:gd name="T78" fmla="*/ 288 w 5390"/>
                <a:gd name="T79" fmla="*/ 835 h 1126"/>
                <a:gd name="T80" fmla="*/ 144 w 5390"/>
                <a:gd name="T81" fmla="*/ 929 h 1126"/>
                <a:gd name="T82" fmla="*/ 0 w 5390"/>
                <a:gd name="T83" fmla="*/ 1034 h 112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5390"/>
                <a:gd name="T127" fmla="*/ 0 h 1126"/>
                <a:gd name="T128" fmla="*/ 5390 w 5390"/>
                <a:gd name="T129" fmla="*/ 1126 h 112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5390" h="1126">
                  <a:moveTo>
                    <a:pt x="5390" y="0"/>
                  </a:moveTo>
                  <a:lnTo>
                    <a:pt x="5390" y="0"/>
                  </a:lnTo>
                  <a:lnTo>
                    <a:pt x="5384" y="18"/>
                  </a:lnTo>
                  <a:lnTo>
                    <a:pt x="5366" y="70"/>
                  </a:lnTo>
                  <a:lnTo>
                    <a:pt x="5353" y="105"/>
                  </a:lnTo>
                  <a:lnTo>
                    <a:pt x="5337" y="147"/>
                  </a:lnTo>
                  <a:lnTo>
                    <a:pt x="5316" y="192"/>
                  </a:lnTo>
                  <a:lnTo>
                    <a:pt x="5292" y="244"/>
                  </a:lnTo>
                  <a:lnTo>
                    <a:pt x="5265" y="299"/>
                  </a:lnTo>
                  <a:lnTo>
                    <a:pt x="5233" y="357"/>
                  </a:lnTo>
                  <a:lnTo>
                    <a:pt x="5198" y="418"/>
                  </a:lnTo>
                  <a:lnTo>
                    <a:pt x="5158" y="480"/>
                  </a:lnTo>
                  <a:lnTo>
                    <a:pt x="5113" y="544"/>
                  </a:lnTo>
                  <a:lnTo>
                    <a:pt x="5088" y="575"/>
                  </a:lnTo>
                  <a:lnTo>
                    <a:pt x="5063" y="607"/>
                  </a:lnTo>
                  <a:lnTo>
                    <a:pt x="5037" y="638"/>
                  </a:lnTo>
                  <a:lnTo>
                    <a:pt x="5011" y="670"/>
                  </a:lnTo>
                  <a:lnTo>
                    <a:pt x="4981" y="701"/>
                  </a:lnTo>
                  <a:lnTo>
                    <a:pt x="4951" y="732"/>
                  </a:lnTo>
                  <a:lnTo>
                    <a:pt x="4920" y="762"/>
                  </a:lnTo>
                  <a:lnTo>
                    <a:pt x="4888" y="791"/>
                  </a:lnTo>
                  <a:lnTo>
                    <a:pt x="4854" y="821"/>
                  </a:lnTo>
                  <a:lnTo>
                    <a:pt x="4819" y="848"/>
                  </a:lnTo>
                  <a:lnTo>
                    <a:pt x="4783" y="875"/>
                  </a:lnTo>
                  <a:lnTo>
                    <a:pt x="4745" y="903"/>
                  </a:lnTo>
                  <a:lnTo>
                    <a:pt x="4705" y="927"/>
                  </a:lnTo>
                  <a:lnTo>
                    <a:pt x="4665" y="951"/>
                  </a:lnTo>
                  <a:lnTo>
                    <a:pt x="4623" y="976"/>
                  </a:lnTo>
                  <a:lnTo>
                    <a:pt x="4580" y="997"/>
                  </a:lnTo>
                  <a:lnTo>
                    <a:pt x="4534" y="1018"/>
                  </a:lnTo>
                  <a:lnTo>
                    <a:pt x="4488" y="1037"/>
                  </a:lnTo>
                  <a:lnTo>
                    <a:pt x="4441" y="1053"/>
                  </a:lnTo>
                  <a:lnTo>
                    <a:pt x="4391" y="1069"/>
                  </a:lnTo>
                  <a:lnTo>
                    <a:pt x="4341" y="1084"/>
                  </a:lnTo>
                  <a:lnTo>
                    <a:pt x="4289" y="1095"/>
                  </a:lnTo>
                  <a:lnTo>
                    <a:pt x="4234" y="1106"/>
                  </a:lnTo>
                  <a:lnTo>
                    <a:pt x="4179" y="1114"/>
                  </a:lnTo>
                  <a:lnTo>
                    <a:pt x="4122" y="1121"/>
                  </a:lnTo>
                  <a:lnTo>
                    <a:pt x="4064" y="1124"/>
                  </a:lnTo>
                  <a:lnTo>
                    <a:pt x="4004" y="1126"/>
                  </a:lnTo>
                  <a:lnTo>
                    <a:pt x="3941" y="1126"/>
                  </a:lnTo>
                  <a:lnTo>
                    <a:pt x="3878" y="1122"/>
                  </a:lnTo>
                  <a:lnTo>
                    <a:pt x="3812" y="1118"/>
                  </a:lnTo>
                  <a:lnTo>
                    <a:pt x="3746" y="1110"/>
                  </a:lnTo>
                  <a:lnTo>
                    <a:pt x="3676" y="1098"/>
                  </a:lnTo>
                  <a:lnTo>
                    <a:pt x="3607" y="1084"/>
                  </a:lnTo>
                  <a:lnTo>
                    <a:pt x="3535" y="1068"/>
                  </a:lnTo>
                  <a:lnTo>
                    <a:pt x="3460" y="1048"/>
                  </a:lnTo>
                  <a:lnTo>
                    <a:pt x="3385" y="1026"/>
                  </a:lnTo>
                  <a:lnTo>
                    <a:pt x="3307" y="1000"/>
                  </a:lnTo>
                  <a:lnTo>
                    <a:pt x="3228" y="971"/>
                  </a:lnTo>
                  <a:lnTo>
                    <a:pt x="3069" y="911"/>
                  </a:lnTo>
                  <a:lnTo>
                    <a:pt x="2917" y="856"/>
                  </a:lnTo>
                  <a:lnTo>
                    <a:pt x="2770" y="806"/>
                  </a:lnTo>
                  <a:lnTo>
                    <a:pt x="2628" y="761"/>
                  </a:lnTo>
                  <a:lnTo>
                    <a:pt x="2491" y="719"/>
                  </a:lnTo>
                  <a:lnTo>
                    <a:pt x="2359" y="682"/>
                  </a:lnTo>
                  <a:lnTo>
                    <a:pt x="2231" y="649"/>
                  </a:lnTo>
                  <a:lnTo>
                    <a:pt x="2107" y="620"/>
                  </a:lnTo>
                  <a:lnTo>
                    <a:pt x="1988" y="596"/>
                  </a:lnTo>
                  <a:lnTo>
                    <a:pt x="1873" y="575"/>
                  </a:lnTo>
                  <a:lnTo>
                    <a:pt x="1762" y="559"/>
                  </a:lnTo>
                  <a:lnTo>
                    <a:pt x="1655" y="548"/>
                  </a:lnTo>
                  <a:lnTo>
                    <a:pt x="1551" y="538"/>
                  </a:lnTo>
                  <a:lnTo>
                    <a:pt x="1451" y="533"/>
                  </a:lnTo>
                  <a:lnTo>
                    <a:pt x="1353" y="533"/>
                  </a:lnTo>
                  <a:lnTo>
                    <a:pt x="1259" y="535"/>
                  </a:lnTo>
                  <a:lnTo>
                    <a:pt x="1166" y="541"/>
                  </a:lnTo>
                  <a:lnTo>
                    <a:pt x="1077" y="551"/>
                  </a:lnTo>
                  <a:lnTo>
                    <a:pt x="991" y="565"/>
                  </a:lnTo>
                  <a:lnTo>
                    <a:pt x="906" y="582"/>
                  </a:lnTo>
                  <a:lnTo>
                    <a:pt x="824" y="603"/>
                  </a:lnTo>
                  <a:lnTo>
                    <a:pt x="744" y="625"/>
                  </a:lnTo>
                  <a:lnTo>
                    <a:pt x="665" y="653"/>
                  </a:lnTo>
                  <a:lnTo>
                    <a:pt x="587" y="683"/>
                  </a:lnTo>
                  <a:lnTo>
                    <a:pt x="511" y="716"/>
                  </a:lnTo>
                  <a:lnTo>
                    <a:pt x="436" y="753"/>
                  </a:lnTo>
                  <a:lnTo>
                    <a:pt x="362" y="791"/>
                  </a:lnTo>
                  <a:lnTo>
                    <a:pt x="288" y="835"/>
                  </a:lnTo>
                  <a:lnTo>
                    <a:pt x="216" y="880"/>
                  </a:lnTo>
                  <a:lnTo>
                    <a:pt x="144" y="929"/>
                  </a:lnTo>
                  <a:lnTo>
                    <a:pt x="72" y="979"/>
                  </a:lnTo>
                  <a:lnTo>
                    <a:pt x="0" y="1034"/>
                  </a:lnTo>
                </a:path>
              </a:pathLst>
            </a:custGeom>
            <a:noFill/>
            <a:ln w="9525">
              <a:solidFill>
                <a:srgbClr val="FFFFFF">
                  <a:alpha val="50195"/>
                </a:srgbClr>
              </a:solidFill>
              <a:round/>
              <a:headEnd/>
              <a:tailEnd/>
            </a:ln>
          </p:spPr>
          <p:txBody>
            <a:bodyPr lIns="98668" tIns="49336" rIns="98668" bIns="49336"/>
            <a:lstStyle/>
            <a:p>
              <a:pPr defTabSz="981527">
                <a:spcBef>
                  <a:spcPct val="50000"/>
                </a:spcBef>
              </a:pPr>
              <a:endParaRPr lang="ko-KR" altLang="en-US" sz="1000" b="1" dirty="0"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81" name="Freeform 45"/>
            <p:cNvSpPr>
              <a:spLocks/>
            </p:cNvSpPr>
            <p:nvPr userDrawn="1"/>
          </p:nvSpPr>
          <p:spPr bwMode="auto">
            <a:xfrm>
              <a:off x="1106" y="997"/>
              <a:ext cx="5373" cy="580"/>
            </a:xfrm>
            <a:custGeom>
              <a:avLst/>
              <a:gdLst>
                <a:gd name="T0" fmla="*/ 5373 w 5373"/>
                <a:gd name="T1" fmla="*/ 0 h 1159"/>
                <a:gd name="T2" fmla="*/ 5351 w 5373"/>
                <a:gd name="T3" fmla="*/ 69 h 1159"/>
                <a:gd name="T4" fmla="*/ 5323 w 5373"/>
                <a:gd name="T5" fmla="*/ 147 h 1159"/>
                <a:gd name="T6" fmla="*/ 5280 w 5373"/>
                <a:gd name="T7" fmla="*/ 247 h 1159"/>
                <a:gd name="T8" fmla="*/ 5221 w 5373"/>
                <a:gd name="T9" fmla="*/ 361 h 1159"/>
                <a:gd name="T10" fmla="*/ 5148 w 5373"/>
                <a:gd name="T11" fmla="*/ 486 h 1159"/>
                <a:gd name="T12" fmla="*/ 5081 w 5373"/>
                <a:gd name="T13" fmla="*/ 583 h 1159"/>
                <a:gd name="T14" fmla="*/ 5031 w 5373"/>
                <a:gd name="T15" fmla="*/ 647 h 1159"/>
                <a:gd name="T16" fmla="*/ 4976 w 5373"/>
                <a:gd name="T17" fmla="*/ 712 h 1159"/>
                <a:gd name="T18" fmla="*/ 4916 w 5373"/>
                <a:gd name="T19" fmla="*/ 773 h 1159"/>
                <a:gd name="T20" fmla="*/ 4849 w 5373"/>
                <a:gd name="T21" fmla="*/ 833 h 1159"/>
                <a:gd name="T22" fmla="*/ 4780 w 5373"/>
                <a:gd name="T23" fmla="*/ 891 h 1159"/>
                <a:gd name="T24" fmla="*/ 4704 w 5373"/>
                <a:gd name="T25" fmla="*/ 944 h 1159"/>
                <a:gd name="T26" fmla="*/ 4622 w 5373"/>
                <a:gd name="T27" fmla="*/ 994 h 1159"/>
                <a:gd name="T28" fmla="*/ 4534 w 5373"/>
                <a:gd name="T29" fmla="*/ 1038 h 1159"/>
                <a:gd name="T30" fmla="*/ 4441 w 5373"/>
                <a:gd name="T31" fmla="*/ 1077 h 1159"/>
                <a:gd name="T32" fmla="*/ 4341 w 5373"/>
                <a:gd name="T33" fmla="*/ 1109 h 1159"/>
                <a:gd name="T34" fmla="*/ 4236 w 5373"/>
                <a:gd name="T35" fmla="*/ 1133 h 1159"/>
                <a:gd name="T36" fmla="*/ 4123 w 5373"/>
                <a:gd name="T37" fmla="*/ 1149 h 1159"/>
                <a:gd name="T38" fmla="*/ 4004 w 5373"/>
                <a:gd name="T39" fmla="*/ 1159 h 1159"/>
                <a:gd name="T40" fmla="*/ 3879 w 5373"/>
                <a:gd name="T41" fmla="*/ 1157 h 1159"/>
                <a:gd name="T42" fmla="*/ 3746 w 5373"/>
                <a:gd name="T43" fmla="*/ 1146 h 1159"/>
                <a:gd name="T44" fmla="*/ 3607 w 5373"/>
                <a:gd name="T45" fmla="*/ 1124 h 1159"/>
                <a:gd name="T46" fmla="*/ 3460 w 5373"/>
                <a:gd name="T47" fmla="*/ 1091 h 1159"/>
                <a:gd name="T48" fmla="*/ 3305 w 5373"/>
                <a:gd name="T49" fmla="*/ 1044 h 1159"/>
                <a:gd name="T50" fmla="*/ 3226 w 5373"/>
                <a:gd name="T51" fmla="*/ 1017 h 1159"/>
                <a:gd name="T52" fmla="*/ 2914 w 5373"/>
                <a:gd name="T53" fmla="*/ 909 h 1159"/>
                <a:gd name="T54" fmla="*/ 2622 w 5373"/>
                <a:gd name="T55" fmla="*/ 818 h 1159"/>
                <a:gd name="T56" fmla="*/ 2353 w 5373"/>
                <a:gd name="T57" fmla="*/ 746 h 1159"/>
                <a:gd name="T58" fmla="*/ 2100 w 5373"/>
                <a:gd name="T59" fmla="*/ 689 h 1159"/>
                <a:gd name="T60" fmla="*/ 1866 w 5373"/>
                <a:gd name="T61" fmla="*/ 649 h 1159"/>
                <a:gd name="T62" fmla="*/ 1648 w 5373"/>
                <a:gd name="T63" fmla="*/ 625 h 1159"/>
                <a:gd name="T64" fmla="*/ 1442 w 5373"/>
                <a:gd name="T65" fmla="*/ 615 h 1159"/>
                <a:gd name="T66" fmla="*/ 1251 w 5373"/>
                <a:gd name="T67" fmla="*/ 620 h 1159"/>
                <a:gd name="T68" fmla="*/ 1070 w 5373"/>
                <a:gd name="T69" fmla="*/ 641 h 1159"/>
                <a:gd name="T70" fmla="*/ 899 w 5373"/>
                <a:gd name="T71" fmla="*/ 675 h 1159"/>
                <a:gd name="T72" fmla="*/ 737 w 5373"/>
                <a:gd name="T73" fmla="*/ 722 h 1159"/>
                <a:gd name="T74" fmla="*/ 581 w 5373"/>
                <a:gd name="T75" fmla="*/ 783 h 1159"/>
                <a:gd name="T76" fmla="*/ 431 w 5373"/>
                <a:gd name="T77" fmla="*/ 856 h 1159"/>
                <a:gd name="T78" fmla="*/ 286 w 5373"/>
                <a:gd name="T79" fmla="*/ 941 h 1159"/>
                <a:gd name="T80" fmla="*/ 143 w 5373"/>
                <a:gd name="T81" fmla="*/ 1038 h 1159"/>
                <a:gd name="T82" fmla="*/ 0 w 5373"/>
                <a:gd name="T83" fmla="*/ 1146 h 1159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5373"/>
                <a:gd name="T127" fmla="*/ 0 h 1159"/>
                <a:gd name="T128" fmla="*/ 5373 w 5373"/>
                <a:gd name="T129" fmla="*/ 1159 h 1159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5373" h="1159">
                  <a:moveTo>
                    <a:pt x="5373" y="0"/>
                  </a:moveTo>
                  <a:lnTo>
                    <a:pt x="5373" y="0"/>
                  </a:lnTo>
                  <a:lnTo>
                    <a:pt x="5367" y="18"/>
                  </a:lnTo>
                  <a:lnTo>
                    <a:pt x="5351" y="69"/>
                  </a:lnTo>
                  <a:lnTo>
                    <a:pt x="5338" y="105"/>
                  </a:lnTo>
                  <a:lnTo>
                    <a:pt x="5323" y="147"/>
                  </a:lnTo>
                  <a:lnTo>
                    <a:pt x="5303" y="194"/>
                  </a:lnTo>
                  <a:lnTo>
                    <a:pt x="5280" y="247"/>
                  </a:lnTo>
                  <a:lnTo>
                    <a:pt x="5253" y="302"/>
                  </a:lnTo>
                  <a:lnTo>
                    <a:pt x="5221" y="361"/>
                  </a:lnTo>
                  <a:lnTo>
                    <a:pt x="5187" y="423"/>
                  </a:lnTo>
                  <a:lnTo>
                    <a:pt x="5148" y="486"/>
                  </a:lnTo>
                  <a:lnTo>
                    <a:pt x="5105" y="550"/>
                  </a:lnTo>
                  <a:lnTo>
                    <a:pt x="5081" y="583"/>
                  </a:lnTo>
                  <a:lnTo>
                    <a:pt x="5056" y="615"/>
                  </a:lnTo>
                  <a:lnTo>
                    <a:pt x="5031" y="647"/>
                  </a:lnTo>
                  <a:lnTo>
                    <a:pt x="5003" y="680"/>
                  </a:lnTo>
                  <a:lnTo>
                    <a:pt x="4976" y="712"/>
                  </a:lnTo>
                  <a:lnTo>
                    <a:pt x="4947" y="743"/>
                  </a:lnTo>
                  <a:lnTo>
                    <a:pt x="4916" y="773"/>
                  </a:lnTo>
                  <a:lnTo>
                    <a:pt x="4883" y="804"/>
                  </a:lnTo>
                  <a:lnTo>
                    <a:pt x="4849" y="833"/>
                  </a:lnTo>
                  <a:lnTo>
                    <a:pt x="4815" y="862"/>
                  </a:lnTo>
                  <a:lnTo>
                    <a:pt x="4780" y="891"/>
                  </a:lnTo>
                  <a:lnTo>
                    <a:pt x="4742" y="919"/>
                  </a:lnTo>
                  <a:lnTo>
                    <a:pt x="4704" y="944"/>
                  </a:lnTo>
                  <a:lnTo>
                    <a:pt x="4663" y="970"/>
                  </a:lnTo>
                  <a:lnTo>
                    <a:pt x="4622" y="994"/>
                  </a:lnTo>
                  <a:lnTo>
                    <a:pt x="4579" y="1017"/>
                  </a:lnTo>
                  <a:lnTo>
                    <a:pt x="4534" y="1038"/>
                  </a:lnTo>
                  <a:lnTo>
                    <a:pt x="4488" y="1057"/>
                  </a:lnTo>
                  <a:lnTo>
                    <a:pt x="4441" y="1077"/>
                  </a:lnTo>
                  <a:lnTo>
                    <a:pt x="4391" y="1093"/>
                  </a:lnTo>
                  <a:lnTo>
                    <a:pt x="4341" y="1109"/>
                  </a:lnTo>
                  <a:lnTo>
                    <a:pt x="4288" y="1122"/>
                  </a:lnTo>
                  <a:lnTo>
                    <a:pt x="4236" y="1133"/>
                  </a:lnTo>
                  <a:lnTo>
                    <a:pt x="4180" y="1143"/>
                  </a:lnTo>
                  <a:lnTo>
                    <a:pt x="4123" y="1149"/>
                  </a:lnTo>
                  <a:lnTo>
                    <a:pt x="4065" y="1156"/>
                  </a:lnTo>
                  <a:lnTo>
                    <a:pt x="4004" y="1159"/>
                  </a:lnTo>
                  <a:lnTo>
                    <a:pt x="3943" y="1159"/>
                  </a:lnTo>
                  <a:lnTo>
                    <a:pt x="3879" y="1157"/>
                  </a:lnTo>
                  <a:lnTo>
                    <a:pt x="3814" y="1153"/>
                  </a:lnTo>
                  <a:lnTo>
                    <a:pt x="3746" y="1146"/>
                  </a:lnTo>
                  <a:lnTo>
                    <a:pt x="3677" y="1136"/>
                  </a:lnTo>
                  <a:lnTo>
                    <a:pt x="3607" y="1124"/>
                  </a:lnTo>
                  <a:lnTo>
                    <a:pt x="3534" y="1109"/>
                  </a:lnTo>
                  <a:lnTo>
                    <a:pt x="3460" y="1091"/>
                  </a:lnTo>
                  <a:lnTo>
                    <a:pt x="3383" y="1070"/>
                  </a:lnTo>
                  <a:lnTo>
                    <a:pt x="3305" y="1044"/>
                  </a:lnTo>
                  <a:lnTo>
                    <a:pt x="3226" y="1017"/>
                  </a:lnTo>
                  <a:lnTo>
                    <a:pt x="3067" y="960"/>
                  </a:lnTo>
                  <a:lnTo>
                    <a:pt x="2914" y="909"/>
                  </a:lnTo>
                  <a:lnTo>
                    <a:pt x="2765" y="862"/>
                  </a:lnTo>
                  <a:lnTo>
                    <a:pt x="2622" y="818"/>
                  </a:lnTo>
                  <a:lnTo>
                    <a:pt x="2485" y="780"/>
                  </a:lnTo>
                  <a:lnTo>
                    <a:pt x="2353" y="746"/>
                  </a:lnTo>
                  <a:lnTo>
                    <a:pt x="2224" y="715"/>
                  </a:lnTo>
                  <a:lnTo>
                    <a:pt x="2100" y="689"/>
                  </a:lnTo>
                  <a:lnTo>
                    <a:pt x="1981" y="667"/>
                  </a:lnTo>
                  <a:lnTo>
                    <a:pt x="1866" y="649"/>
                  </a:lnTo>
                  <a:lnTo>
                    <a:pt x="1755" y="634"/>
                  </a:lnTo>
                  <a:lnTo>
                    <a:pt x="1648" y="625"/>
                  </a:lnTo>
                  <a:lnTo>
                    <a:pt x="1543" y="617"/>
                  </a:lnTo>
                  <a:lnTo>
                    <a:pt x="1442" y="615"/>
                  </a:lnTo>
                  <a:lnTo>
                    <a:pt x="1345" y="615"/>
                  </a:lnTo>
                  <a:lnTo>
                    <a:pt x="1251" y="620"/>
                  </a:lnTo>
                  <a:lnTo>
                    <a:pt x="1159" y="628"/>
                  </a:lnTo>
                  <a:lnTo>
                    <a:pt x="1070" y="641"/>
                  </a:lnTo>
                  <a:lnTo>
                    <a:pt x="984" y="655"/>
                  </a:lnTo>
                  <a:lnTo>
                    <a:pt x="899" y="675"/>
                  </a:lnTo>
                  <a:lnTo>
                    <a:pt x="817" y="696"/>
                  </a:lnTo>
                  <a:lnTo>
                    <a:pt x="737" y="722"/>
                  </a:lnTo>
                  <a:lnTo>
                    <a:pt x="659" y="751"/>
                  </a:lnTo>
                  <a:lnTo>
                    <a:pt x="581" y="783"/>
                  </a:lnTo>
                  <a:lnTo>
                    <a:pt x="506" y="817"/>
                  </a:lnTo>
                  <a:lnTo>
                    <a:pt x="431" y="856"/>
                  </a:lnTo>
                  <a:lnTo>
                    <a:pt x="358" y="896"/>
                  </a:lnTo>
                  <a:lnTo>
                    <a:pt x="286" y="941"/>
                  </a:lnTo>
                  <a:lnTo>
                    <a:pt x="213" y="988"/>
                  </a:lnTo>
                  <a:lnTo>
                    <a:pt x="143" y="1038"/>
                  </a:lnTo>
                  <a:lnTo>
                    <a:pt x="70" y="1090"/>
                  </a:lnTo>
                  <a:lnTo>
                    <a:pt x="0" y="1146"/>
                  </a:lnTo>
                </a:path>
              </a:pathLst>
            </a:custGeom>
            <a:noFill/>
            <a:ln w="9525">
              <a:solidFill>
                <a:srgbClr val="FFFFFF">
                  <a:alpha val="50195"/>
                </a:srgbClr>
              </a:solidFill>
              <a:round/>
              <a:headEnd/>
              <a:tailEnd/>
            </a:ln>
          </p:spPr>
          <p:txBody>
            <a:bodyPr lIns="98668" tIns="49336" rIns="98668" bIns="49336"/>
            <a:lstStyle/>
            <a:p>
              <a:pPr defTabSz="981527">
                <a:spcBef>
                  <a:spcPct val="50000"/>
                </a:spcBef>
              </a:pPr>
              <a:endParaRPr lang="ko-KR" altLang="en-US" sz="1000" b="1" dirty="0"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82" name="Freeform 46"/>
            <p:cNvSpPr>
              <a:spLocks/>
            </p:cNvSpPr>
            <p:nvPr userDrawn="1"/>
          </p:nvSpPr>
          <p:spPr bwMode="auto">
            <a:xfrm>
              <a:off x="1146" y="968"/>
              <a:ext cx="5355" cy="631"/>
            </a:xfrm>
            <a:custGeom>
              <a:avLst/>
              <a:gdLst>
                <a:gd name="T0" fmla="*/ 5355 w 5355"/>
                <a:gd name="T1" fmla="*/ 0 h 1261"/>
                <a:gd name="T2" fmla="*/ 5334 w 5355"/>
                <a:gd name="T3" fmla="*/ 71 h 1261"/>
                <a:gd name="T4" fmla="*/ 5306 w 5355"/>
                <a:gd name="T5" fmla="*/ 150 h 1261"/>
                <a:gd name="T6" fmla="*/ 5266 w 5355"/>
                <a:gd name="T7" fmla="*/ 250 h 1261"/>
                <a:gd name="T8" fmla="*/ 5209 w 5355"/>
                <a:gd name="T9" fmla="*/ 366 h 1261"/>
                <a:gd name="T10" fmla="*/ 5138 w 5355"/>
                <a:gd name="T11" fmla="*/ 494 h 1261"/>
                <a:gd name="T12" fmla="*/ 5072 w 5355"/>
                <a:gd name="T13" fmla="*/ 592 h 1261"/>
                <a:gd name="T14" fmla="*/ 5023 w 5355"/>
                <a:gd name="T15" fmla="*/ 658 h 1261"/>
                <a:gd name="T16" fmla="*/ 4969 w 5355"/>
                <a:gd name="T17" fmla="*/ 723 h 1261"/>
                <a:gd name="T18" fmla="*/ 4909 w 5355"/>
                <a:gd name="T19" fmla="*/ 788 h 1261"/>
                <a:gd name="T20" fmla="*/ 4845 w 5355"/>
                <a:gd name="T21" fmla="*/ 849 h 1261"/>
                <a:gd name="T22" fmla="*/ 4775 w 5355"/>
                <a:gd name="T23" fmla="*/ 909 h 1261"/>
                <a:gd name="T24" fmla="*/ 4700 w 5355"/>
                <a:gd name="T25" fmla="*/ 964 h 1261"/>
                <a:gd name="T26" fmla="*/ 4619 w 5355"/>
                <a:gd name="T27" fmla="*/ 1015 h 1261"/>
                <a:gd name="T28" fmla="*/ 4532 w 5355"/>
                <a:gd name="T29" fmla="*/ 1060 h 1261"/>
                <a:gd name="T30" fmla="*/ 4439 w 5355"/>
                <a:gd name="T31" fmla="*/ 1101 h 1261"/>
                <a:gd name="T32" fmla="*/ 4340 w 5355"/>
                <a:gd name="T33" fmla="*/ 1135 h 1261"/>
                <a:gd name="T34" fmla="*/ 4235 w 5355"/>
                <a:gd name="T35" fmla="*/ 1162 h 1261"/>
                <a:gd name="T36" fmla="*/ 4123 w 5355"/>
                <a:gd name="T37" fmla="*/ 1182 h 1261"/>
                <a:gd name="T38" fmla="*/ 4004 w 5355"/>
                <a:gd name="T39" fmla="*/ 1193 h 1261"/>
                <a:gd name="T40" fmla="*/ 3879 w 5355"/>
                <a:gd name="T41" fmla="*/ 1194 h 1261"/>
                <a:gd name="T42" fmla="*/ 3746 w 5355"/>
                <a:gd name="T43" fmla="*/ 1185 h 1261"/>
                <a:gd name="T44" fmla="*/ 3606 w 5355"/>
                <a:gd name="T45" fmla="*/ 1165 h 1261"/>
                <a:gd name="T46" fmla="*/ 3458 w 5355"/>
                <a:gd name="T47" fmla="*/ 1136 h 1261"/>
                <a:gd name="T48" fmla="*/ 3304 w 5355"/>
                <a:gd name="T49" fmla="*/ 1093 h 1261"/>
                <a:gd name="T50" fmla="*/ 3224 w 5355"/>
                <a:gd name="T51" fmla="*/ 1067 h 1261"/>
                <a:gd name="T52" fmla="*/ 2910 w 5355"/>
                <a:gd name="T53" fmla="*/ 965 h 1261"/>
                <a:gd name="T54" fmla="*/ 2618 w 5355"/>
                <a:gd name="T55" fmla="*/ 880 h 1261"/>
                <a:gd name="T56" fmla="*/ 2346 w 5355"/>
                <a:gd name="T57" fmla="*/ 812 h 1261"/>
                <a:gd name="T58" fmla="*/ 2094 w 5355"/>
                <a:gd name="T59" fmla="*/ 760 h 1261"/>
                <a:gd name="T60" fmla="*/ 1859 w 5355"/>
                <a:gd name="T61" fmla="*/ 723 h 1261"/>
                <a:gd name="T62" fmla="*/ 1640 w 5355"/>
                <a:gd name="T63" fmla="*/ 704 h 1261"/>
                <a:gd name="T64" fmla="*/ 1434 w 5355"/>
                <a:gd name="T65" fmla="*/ 699 h 1261"/>
                <a:gd name="T66" fmla="*/ 1242 w 5355"/>
                <a:gd name="T67" fmla="*/ 707 h 1261"/>
                <a:gd name="T68" fmla="*/ 1063 w 5355"/>
                <a:gd name="T69" fmla="*/ 731 h 1261"/>
                <a:gd name="T70" fmla="*/ 893 w 5355"/>
                <a:gd name="T71" fmla="*/ 768 h 1261"/>
                <a:gd name="T72" fmla="*/ 732 w 5355"/>
                <a:gd name="T73" fmla="*/ 820 h 1261"/>
                <a:gd name="T74" fmla="*/ 576 w 5355"/>
                <a:gd name="T75" fmla="*/ 884 h 1261"/>
                <a:gd name="T76" fmla="*/ 427 w 5355"/>
                <a:gd name="T77" fmla="*/ 960 h 1261"/>
                <a:gd name="T78" fmla="*/ 283 w 5355"/>
                <a:gd name="T79" fmla="*/ 1049 h 1261"/>
                <a:gd name="T80" fmla="*/ 141 w 5355"/>
                <a:gd name="T81" fmla="*/ 1149 h 1261"/>
                <a:gd name="T82" fmla="*/ 0 w 5355"/>
                <a:gd name="T83" fmla="*/ 1261 h 1261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5355"/>
                <a:gd name="T127" fmla="*/ 0 h 1261"/>
                <a:gd name="T128" fmla="*/ 5355 w 5355"/>
                <a:gd name="T129" fmla="*/ 1261 h 1261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5355" h="1261">
                  <a:moveTo>
                    <a:pt x="5355" y="0"/>
                  </a:moveTo>
                  <a:lnTo>
                    <a:pt x="5355" y="0"/>
                  </a:lnTo>
                  <a:lnTo>
                    <a:pt x="5349" y="19"/>
                  </a:lnTo>
                  <a:lnTo>
                    <a:pt x="5334" y="71"/>
                  </a:lnTo>
                  <a:lnTo>
                    <a:pt x="5322" y="106"/>
                  </a:lnTo>
                  <a:lnTo>
                    <a:pt x="5306" y="150"/>
                  </a:lnTo>
                  <a:lnTo>
                    <a:pt x="5288" y="197"/>
                  </a:lnTo>
                  <a:lnTo>
                    <a:pt x="5266" y="250"/>
                  </a:lnTo>
                  <a:lnTo>
                    <a:pt x="5240" y="306"/>
                  </a:lnTo>
                  <a:lnTo>
                    <a:pt x="5209" y="366"/>
                  </a:lnTo>
                  <a:lnTo>
                    <a:pt x="5176" y="429"/>
                  </a:lnTo>
                  <a:lnTo>
                    <a:pt x="5138" y="494"/>
                  </a:lnTo>
                  <a:lnTo>
                    <a:pt x="5095" y="560"/>
                  </a:lnTo>
                  <a:lnTo>
                    <a:pt x="5072" y="592"/>
                  </a:lnTo>
                  <a:lnTo>
                    <a:pt x="5048" y="625"/>
                  </a:lnTo>
                  <a:lnTo>
                    <a:pt x="5023" y="658"/>
                  </a:lnTo>
                  <a:lnTo>
                    <a:pt x="4997" y="691"/>
                  </a:lnTo>
                  <a:lnTo>
                    <a:pt x="4969" y="723"/>
                  </a:lnTo>
                  <a:lnTo>
                    <a:pt x="4940" y="755"/>
                  </a:lnTo>
                  <a:lnTo>
                    <a:pt x="4909" y="788"/>
                  </a:lnTo>
                  <a:lnTo>
                    <a:pt x="4877" y="818"/>
                  </a:lnTo>
                  <a:lnTo>
                    <a:pt x="4845" y="849"/>
                  </a:lnTo>
                  <a:lnTo>
                    <a:pt x="4811" y="880"/>
                  </a:lnTo>
                  <a:lnTo>
                    <a:pt x="4775" y="909"/>
                  </a:lnTo>
                  <a:lnTo>
                    <a:pt x="4739" y="936"/>
                  </a:lnTo>
                  <a:lnTo>
                    <a:pt x="4700" y="964"/>
                  </a:lnTo>
                  <a:lnTo>
                    <a:pt x="4661" y="989"/>
                  </a:lnTo>
                  <a:lnTo>
                    <a:pt x="4619" y="1015"/>
                  </a:lnTo>
                  <a:lnTo>
                    <a:pt x="4576" y="1038"/>
                  </a:lnTo>
                  <a:lnTo>
                    <a:pt x="4532" y="1060"/>
                  </a:lnTo>
                  <a:lnTo>
                    <a:pt x="4486" y="1081"/>
                  </a:lnTo>
                  <a:lnTo>
                    <a:pt x="4439" y="1101"/>
                  </a:lnTo>
                  <a:lnTo>
                    <a:pt x="4390" y="1119"/>
                  </a:lnTo>
                  <a:lnTo>
                    <a:pt x="4340" y="1135"/>
                  </a:lnTo>
                  <a:lnTo>
                    <a:pt x="4289" y="1149"/>
                  </a:lnTo>
                  <a:lnTo>
                    <a:pt x="4235" y="1162"/>
                  </a:lnTo>
                  <a:lnTo>
                    <a:pt x="4179" y="1173"/>
                  </a:lnTo>
                  <a:lnTo>
                    <a:pt x="4123" y="1182"/>
                  </a:lnTo>
                  <a:lnTo>
                    <a:pt x="4064" y="1188"/>
                  </a:lnTo>
                  <a:lnTo>
                    <a:pt x="4004" y="1193"/>
                  </a:lnTo>
                  <a:lnTo>
                    <a:pt x="3942" y="1194"/>
                  </a:lnTo>
                  <a:lnTo>
                    <a:pt x="3879" y="1194"/>
                  </a:lnTo>
                  <a:lnTo>
                    <a:pt x="3814" y="1191"/>
                  </a:lnTo>
                  <a:lnTo>
                    <a:pt x="3746" y="1185"/>
                  </a:lnTo>
                  <a:lnTo>
                    <a:pt x="3676" y="1177"/>
                  </a:lnTo>
                  <a:lnTo>
                    <a:pt x="3606" y="1165"/>
                  </a:lnTo>
                  <a:lnTo>
                    <a:pt x="3533" y="1153"/>
                  </a:lnTo>
                  <a:lnTo>
                    <a:pt x="3458" y="1136"/>
                  </a:lnTo>
                  <a:lnTo>
                    <a:pt x="3382" y="1115"/>
                  </a:lnTo>
                  <a:lnTo>
                    <a:pt x="3304" y="1093"/>
                  </a:lnTo>
                  <a:lnTo>
                    <a:pt x="3224" y="1067"/>
                  </a:lnTo>
                  <a:lnTo>
                    <a:pt x="3064" y="1014"/>
                  </a:lnTo>
                  <a:lnTo>
                    <a:pt x="2910" y="965"/>
                  </a:lnTo>
                  <a:lnTo>
                    <a:pt x="2761" y="920"/>
                  </a:lnTo>
                  <a:lnTo>
                    <a:pt x="2618" y="880"/>
                  </a:lnTo>
                  <a:lnTo>
                    <a:pt x="2480" y="842"/>
                  </a:lnTo>
                  <a:lnTo>
                    <a:pt x="2346" y="812"/>
                  </a:lnTo>
                  <a:lnTo>
                    <a:pt x="2219" y="783"/>
                  </a:lnTo>
                  <a:lnTo>
                    <a:pt x="2094" y="760"/>
                  </a:lnTo>
                  <a:lnTo>
                    <a:pt x="1974" y="739"/>
                  </a:lnTo>
                  <a:lnTo>
                    <a:pt x="1859" y="723"/>
                  </a:lnTo>
                  <a:lnTo>
                    <a:pt x="1746" y="712"/>
                  </a:lnTo>
                  <a:lnTo>
                    <a:pt x="1640" y="704"/>
                  </a:lnTo>
                  <a:lnTo>
                    <a:pt x="1535" y="699"/>
                  </a:lnTo>
                  <a:lnTo>
                    <a:pt x="1434" y="699"/>
                  </a:lnTo>
                  <a:lnTo>
                    <a:pt x="1337" y="700"/>
                  </a:lnTo>
                  <a:lnTo>
                    <a:pt x="1242" y="707"/>
                  </a:lnTo>
                  <a:lnTo>
                    <a:pt x="1151" y="718"/>
                  </a:lnTo>
                  <a:lnTo>
                    <a:pt x="1063" y="731"/>
                  </a:lnTo>
                  <a:lnTo>
                    <a:pt x="976" y="749"/>
                  </a:lnTo>
                  <a:lnTo>
                    <a:pt x="893" y="768"/>
                  </a:lnTo>
                  <a:lnTo>
                    <a:pt x="811" y="792"/>
                  </a:lnTo>
                  <a:lnTo>
                    <a:pt x="732" y="820"/>
                  </a:lnTo>
                  <a:lnTo>
                    <a:pt x="652" y="851"/>
                  </a:lnTo>
                  <a:lnTo>
                    <a:pt x="576" y="884"/>
                  </a:lnTo>
                  <a:lnTo>
                    <a:pt x="501" y="920"/>
                  </a:lnTo>
                  <a:lnTo>
                    <a:pt x="427" y="960"/>
                  </a:lnTo>
                  <a:lnTo>
                    <a:pt x="355" y="1004"/>
                  </a:lnTo>
                  <a:lnTo>
                    <a:pt x="283" y="1049"/>
                  </a:lnTo>
                  <a:lnTo>
                    <a:pt x="212" y="1098"/>
                  </a:lnTo>
                  <a:lnTo>
                    <a:pt x="141" y="1149"/>
                  </a:lnTo>
                  <a:lnTo>
                    <a:pt x="71" y="1204"/>
                  </a:lnTo>
                  <a:lnTo>
                    <a:pt x="0" y="1261"/>
                  </a:lnTo>
                </a:path>
              </a:pathLst>
            </a:custGeom>
            <a:noFill/>
            <a:ln w="9525">
              <a:solidFill>
                <a:srgbClr val="FFFFFF">
                  <a:alpha val="50195"/>
                </a:srgbClr>
              </a:solidFill>
              <a:round/>
              <a:headEnd/>
              <a:tailEnd/>
            </a:ln>
          </p:spPr>
          <p:txBody>
            <a:bodyPr lIns="98668" tIns="49336" rIns="98668" bIns="49336"/>
            <a:lstStyle/>
            <a:p>
              <a:pPr defTabSz="981527">
                <a:spcBef>
                  <a:spcPct val="50000"/>
                </a:spcBef>
              </a:pPr>
              <a:endParaRPr lang="ko-KR" altLang="en-US" sz="1000" b="1" dirty="0"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83" name="Freeform 47"/>
            <p:cNvSpPr>
              <a:spLocks/>
            </p:cNvSpPr>
            <p:nvPr userDrawn="1"/>
          </p:nvSpPr>
          <p:spPr bwMode="auto">
            <a:xfrm>
              <a:off x="1187" y="940"/>
              <a:ext cx="5335" cy="688"/>
            </a:xfrm>
            <a:custGeom>
              <a:avLst/>
              <a:gdLst>
                <a:gd name="T0" fmla="*/ 5335 w 5335"/>
                <a:gd name="T1" fmla="*/ 0 h 1376"/>
                <a:gd name="T2" fmla="*/ 5315 w 5335"/>
                <a:gd name="T3" fmla="*/ 71 h 1376"/>
                <a:gd name="T4" fmla="*/ 5289 w 5335"/>
                <a:gd name="T5" fmla="*/ 150 h 1376"/>
                <a:gd name="T6" fmla="*/ 5250 w 5335"/>
                <a:gd name="T7" fmla="*/ 252 h 1376"/>
                <a:gd name="T8" fmla="*/ 5196 w 5335"/>
                <a:gd name="T9" fmla="*/ 371 h 1376"/>
                <a:gd name="T10" fmla="*/ 5127 w 5335"/>
                <a:gd name="T11" fmla="*/ 501 h 1376"/>
                <a:gd name="T12" fmla="*/ 5061 w 5335"/>
                <a:gd name="T13" fmla="*/ 601 h 1376"/>
                <a:gd name="T14" fmla="*/ 5014 w 5335"/>
                <a:gd name="T15" fmla="*/ 667 h 1376"/>
                <a:gd name="T16" fmla="*/ 4960 w 5335"/>
                <a:gd name="T17" fmla="*/ 735 h 1376"/>
                <a:gd name="T18" fmla="*/ 4902 w 5335"/>
                <a:gd name="T19" fmla="*/ 799 h 1376"/>
                <a:gd name="T20" fmla="*/ 4838 w 5335"/>
                <a:gd name="T21" fmla="*/ 862 h 1376"/>
                <a:gd name="T22" fmla="*/ 4770 w 5335"/>
                <a:gd name="T23" fmla="*/ 924 h 1376"/>
                <a:gd name="T24" fmla="*/ 4695 w 5335"/>
                <a:gd name="T25" fmla="*/ 980 h 1376"/>
                <a:gd name="T26" fmla="*/ 4614 w 5335"/>
                <a:gd name="T27" fmla="*/ 1034 h 1376"/>
                <a:gd name="T28" fmla="*/ 4528 w 5335"/>
                <a:gd name="T29" fmla="*/ 1082 h 1376"/>
                <a:gd name="T30" fmla="*/ 4436 w 5335"/>
                <a:gd name="T31" fmla="*/ 1126 h 1376"/>
                <a:gd name="T32" fmla="*/ 4338 w 5335"/>
                <a:gd name="T33" fmla="*/ 1161 h 1376"/>
                <a:gd name="T34" fmla="*/ 4232 w 5335"/>
                <a:gd name="T35" fmla="*/ 1190 h 1376"/>
                <a:gd name="T36" fmla="*/ 4121 w 5335"/>
                <a:gd name="T37" fmla="*/ 1213 h 1376"/>
                <a:gd name="T38" fmla="*/ 4003 w 5335"/>
                <a:gd name="T39" fmla="*/ 1226 h 1376"/>
                <a:gd name="T40" fmla="*/ 3877 w 5335"/>
                <a:gd name="T41" fmla="*/ 1229 h 1376"/>
                <a:gd name="T42" fmla="*/ 3745 w 5335"/>
                <a:gd name="T43" fmla="*/ 1224 h 1376"/>
                <a:gd name="T44" fmla="*/ 3605 w 5335"/>
                <a:gd name="T45" fmla="*/ 1206 h 1376"/>
                <a:gd name="T46" fmla="*/ 3456 w 5335"/>
                <a:gd name="T47" fmla="*/ 1179 h 1376"/>
                <a:gd name="T48" fmla="*/ 3301 w 5335"/>
                <a:gd name="T49" fmla="*/ 1140 h 1376"/>
                <a:gd name="T50" fmla="*/ 3220 w 5335"/>
                <a:gd name="T51" fmla="*/ 1114 h 1376"/>
                <a:gd name="T52" fmla="*/ 2905 w 5335"/>
                <a:gd name="T53" fmla="*/ 1019 h 1376"/>
                <a:gd name="T54" fmla="*/ 2612 w 5335"/>
                <a:gd name="T55" fmla="*/ 938 h 1376"/>
                <a:gd name="T56" fmla="*/ 2340 w 5335"/>
                <a:gd name="T57" fmla="*/ 875 h 1376"/>
                <a:gd name="T58" fmla="*/ 2086 w 5335"/>
                <a:gd name="T59" fmla="*/ 828 h 1376"/>
                <a:gd name="T60" fmla="*/ 1851 w 5335"/>
                <a:gd name="T61" fmla="*/ 798 h 1376"/>
                <a:gd name="T62" fmla="*/ 1630 w 5335"/>
                <a:gd name="T63" fmla="*/ 782 h 1376"/>
                <a:gd name="T64" fmla="*/ 1426 w 5335"/>
                <a:gd name="T65" fmla="*/ 780 h 1376"/>
                <a:gd name="T66" fmla="*/ 1235 w 5335"/>
                <a:gd name="T67" fmla="*/ 795 h 1376"/>
                <a:gd name="T68" fmla="*/ 1099 w 5335"/>
                <a:gd name="T69" fmla="*/ 814 h 1376"/>
                <a:gd name="T70" fmla="*/ 1011 w 5335"/>
                <a:gd name="T71" fmla="*/ 830 h 1376"/>
                <a:gd name="T72" fmla="*/ 927 w 5335"/>
                <a:gd name="T73" fmla="*/ 851 h 1376"/>
                <a:gd name="T74" fmla="*/ 804 w 5335"/>
                <a:gd name="T75" fmla="*/ 888 h 1376"/>
                <a:gd name="T76" fmla="*/ 647 w 5335"/>
                <a:gd name="T77" fmla="*/ 950 h 1376"/>
                <a:gd name="T78" fmla="*/ 496 w 5335"/>
                <a:gd name="T79" fmla="*/ 1024 h 1376"/>
                <a:gd name="T80" fmla="*/ 352 w 5335"/>
                <a:gd name="T81" fmla="*/ 1109 h 1376"/>
                <a:gd name="T82" fmla="*/ 210 w 5335"/>
                <a:gd name="T83" fmla="*/ 1208 h 1376"/>
                <a:gd name="T84" fmla="*/ 70 w 5335"/>
                <a:gd name="T85" fmla="*/ 1316 h 137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5335"/>
                <a:gd name="T130" fmla="*/ 0 h 1376"/>
                <a:gd name="T131" fmla="*/ 5335 w 5335"/>
                <a:gd name="T132" fmla="*/ 1376 h 137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5335" h="1376">
                  <a:moveTo>
                    <a:pt x="5335" y="0"/>
                  </a:moveTo>
                  <a:lnTo>
                    <a:pt x="5335" y="0"/>
                  </a:lnTo>
                  <a:lnTo>
                    <a:pt x="5331" y="18"/>
                  </a:lnTo>
                  <a:lnTo>
                    <a:pt x="5315" y="71"/>
                  </a:lnTo>
                  <a:lnTo>
                    <a:pt x="5304" y="107"/>
                  </a:lnTo>
                  <a:lnTo>
                    <a:pt x="5289" y="150"/>
                  </a:lnTo>
                  <a:lnTo>
                    <a:pt x="5271" y="199"/>
                  </a:lnTo>
                  <a:lnTo>
                    <a:pt x="5250" y="252"/>
                  </a:lnTo>
                  <a:lnTo>
                    <a:pt x="5225" y="310"/>
                  </a:lnTo>
                  <a:lnTo>
                    <a:pt x="5196" y="371"/>
                  </a:lnTo>
                  <a:lnTo>
                    <a:pt x="5163" y="434"/>
                  </a:lnTo>
                  <a:lnTo>
                    <a:pt x="5127" y="501"/>
                  </a:lnTo>
                  <a:lnTo>
                    <a:pt x="5085" y="567"/>
                  </a:lnTo>
                  <a:lnTo>
                    <a:pt x="5061" y="601"/>
                  </a:lnTo>
                  <a:lnTo>
                    <a:pt x="5038" y="635"/>
                  </a:lnTo>
                  <a:lnTo>
                    <a:pt x="5014" y="667"/>
                  </a:lnTo>
                  <a:lnTo>
                    <a:pt x="4988" y="701"/>
                  </a:lnTo>
                  <a:lnTo>
                    <a:pt x="4960" y="735"/>
                  </a:lnTo>
                  <a:lnTo>
                    <a:pt x="4932" y="767"/>
                  </a:lnTo>
                  <a:lnTo>
                    <a:pt x="4902" y="799"/>
                  </a:lnTo>
                  <a:lnTo>
                    <a:pt x="4871" y="832"/>
                  </a:lnTo>
                  <a:lnTo>
                    <a:pt x="4838" y="862"/>
                  </a:lnTo>
                  <a:lnTo>
                    <a:pt x="4804" y="893"/>
                  </a:lnTo>
                  <a:lnTo>
                    <a:pt x="4770" y="924"/>
                  </a:lnTo>
                  <a:lnTo>
                    <a:pt x="4734" y="953"/>
                  </a:lnTo>
                  <a:lnTo>
                    <a:pt x="4695" y="980"/>
                  </a:lnTo>
                  <a:lnTo>
                    <a:pt x="4656" y="1008"/>
                  </a:lnTo>
                  <a:lnTo>
                    <a:pt x="4614" y="1034"/>
                  </a:lnTo>
                  <a:lnTo>
                    <a:pt x="4573" y="1059"/>
                  </a:lnTo>
                  <a:lnTo>
                    <a:pt x="4528" y="1082"/>
                  </a:lnTo>
                  <a:lnTo>
                    <a:pt x="4484" y="1105"/>
                  </a:lnTo>
                  <a:lnTo>
                    <a:pt x="4436" y="1126"/>
                  </a:lnTo>
                  <a:lnTo>
                    <a:pt x="4388" y="1143"/>
                  </a:lnTo>
                  <a:lnTo>
                    <a:pt x="4338" y="1161"/>
                  </a:lnTo>
                  <a:lnTo>
                    <a:pt x="4287" y="1177"/>
                  </a:lnTo>
                  <a:lnTo>
                    <a:pt x="4232" y="1190"/>
                  </a:lnTo>
                  <a:lnTo>
                    <a:pt x="4178" y="1203"/>
                  </a:lnTo>
                  <a:lnTo>
                    <a:pt x="4121" y="1213"/>
                  </a:lnTo>
                  <a:lnTo>
                    <a:pt x="4063" y="1219"/>
                  </a:lnTo>
                  <a:lnTo>
                    <a:pt x="4003" y="1226"/>
                  </a:lnTo>
                  <a:lnTo>
                    <a:pt x="3941" y="1229"/>
                  </a:lnTo>
                  <a:lnTo>
                    <a:pt x="3877" y="1229"/>
                  </a:lnTo>
                  <a:lnTo>
                    <a:pt x="3812" y="1227"/>
                  </a:lnTo>
                  <a:lnTo>
                    <a:pt x="3745" y="1224"/>
                  </a:lnTo>
                  <a:lnTo>
                    <a:pt x="3676" y="1216"/>
                  </a:lnTo>
                  <a:lnTo>
                    <a:pt x="3605" y="1206"/>
                  </a:lnTo>
                  <a:lnTo>
                    <a:pt x="3531" y="1195"/>
                  </a:lnTo>
                  <a:lnTo>
                    <a:pt x="3456" y="1179"/>
                  </a:lnTo>
                  <a:lnTo>
                    <a:pt x="3380" y="1161"/>
                  </a:lnTo>
                  <a:lnTo>
                    <a:pt x="3301" y="1140"/>
                  </a:lnTo>
                  <a:lnTo>
                    <a:pt x="3220" y="1114"/>
                  </a:lnTo>
                  <a:lnTo>
                    <a:pt x="3061" y="1064"/>
                  </a:lnTo>
                  <a:lnTo>
                    <a:pt x="2905" y="1019"/>
                  </a:lnTo>
                  <a:lnTo>
                    <a:pt x="2756" y="977"/>
                  </a:lnTo>
                  <a:lnTo>
                    <a:pt x="2612" y="938"/>
                  </a:lnTo>
                  <a:lnTo>
                    <a:pt x="2473" y="906"/>
                  </a:lnTo>
                  <a:lnTo>
                    <a:pt x="2340" y="875"/>
                  </a:lnTo>
                  <a:lnTo>
                    <a:pt x="2211" y="851"/>
                  </a:lnTo>
                  <a:lnTo>
                    <a:pt x="2086" y="828"/>
                  </a:lnTo>
                  <a:lnTo>
                    <a:pt x="1966" y="811"/>
                  </a:lnTo>
                  <a:lnTo>
                    <a:pt x="1851" y="798"/>
                  </a:lnTo>
                  <a:lnTo>
                    <a:pt x="1739" y="788"/>
                  </a:lnTo>
                  <a:lnTo>
                    <a:pt x="1630" y="782"/>
                  </a:lnTo>
                  <a:lnTo>
                    <a:pt x="1526" y="780"/>
                  </a:lnTo>
                  <a:lnTo>
                    <a:pt x="1426" y="780"/>
                  </a:lnTo>
                  <a:lnTo>
                    <a:pt x="1329" y="785"/>
                  </a:lnTo>
                  <a:lnTo>
                    <a:pt x="1235" y="795"/>
                  </a:lnTo>
                  <a:lnTo>
                    <a:pt x="1143" y="806"/>
                  </a:lnTo>
                  <a:lnTo>
                    <a:pt x="1099" y="814"/>
                  </a:lnTo>
                  <a:lnTo>
                    <a:pt x="1054" y="822"/>
                  </a:lnTo>
                  <a:lnTo>
                    <a:pt x="1011" y="830"/>
                  </a:lnTo>
                  <a:lnTo>
                    <a:pt x="970" y="840"/>
                  </a:lnTo>
                  <a:lnTo>
                    <a:pt x="927" y="851"/>
                  </a:lnTo>
                  <a:lnTo>
                    <a:pt x="885" y="862"/>
                  </a:lnTo>
                  <a:lnTo>
                    <a:pt x="804" y="888"/>
                  </a:lnTo>
                  <a:lnTo>
                    <a:pt x="725" y="917"/>
                  </a:lnTo>
                  <a:lnTo>
                    <a:pt x="647" y="950"/>
                  </a:lnTo>
                  <a:lnTo>
                    <a:pt x="571" y="985"/>
                  </a:lnTo>
                  <a:lnTo>
                    <a:pt x="496" y="1024"/>
                  </a:lnTo>
                  <a:lnTo>
                    <a:pt x="424" y="1064"/>
                  </a:lnTo>
                  <a:lnTo>
                    <a:pt x="352" y="1109"/>
                  </a:lnTo>
                  <a:lnTo>
                    <a:pt x="280" y="1156"/>
                  </a:lnTo>
                  <a:lnTo>
                    <a:pt x="210" y="1208"/>
                  </a:lnTo>
                  <a:lnTo>
                    <a:pt x="139" y="1261"/>
                  </a:lnTo>
                  <a:lnTo>
                    <a:pt x="70" y="1316"/>
                  </a:lnTo>
                  <a:lnTo>
                    <a:pt x="0" y="1376"/>
                  </a:lnTo>
                </a:path>
              </a:pathLst>
            </a:custGeom>
            <a:noFill/>
            <a:ln w="9525">
              <a:solidFill>
                <a:srgbClr val="FFFFFF">
                  <a:alpha val="50195"/>
                </a:srgbClr>
              </a:solidFill>
              <a:round/>
              <a:headEnd/>
              <a:tailEnd/>
            </a:ln>
          </p:spPr>
          <p:txBody>
            <a:bodyPr lIns="98668" tIns="49336" rIns="98668" bIns="49336"/>
            <a:lstStyle/>
            <a:p>
              <a:pPr defTabSz="981527">
                <a:spcBef>
                  <a:spcPct val="50000"/>
                </a:spcBef>
              </a:pPr>
              <a:endParaRPr lang="ko-KR" altLang="en-US" sz="1000" b="1" dirty="0"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84" name="Freeform 48"/>
            <p:cNvSpPr>
              <a:spLocks/>
            </p:cNvSpPr>
            <p:nvPr userDrawn="1"/>
          </p:nvSpPr>
          <p:spPr bwMode="auto">
            <a:xfrm>
              <a:off x="1229" y="911"/>
              <a:ext cx="5314" cy="745"/>
            </a:xfrm>
            <a:custGeom>
              <a:avLst/>
              <a:gdLst>
                <a:gd name="T0" fmla="*/ 5314 w 5314"/>
                <a:gd name="T1" fmla="*/ 0 h 1490"/>
                <a:gd name="T2" fmla="*/ 5296 w 5314"/>
                <a:gd name="T3" fmla="*/ 71 h 1490"/>
                <a:gd name="T4" fmla="*/ 5271 w 5314"/>
                <a:gd name="T5" fmla="*/ 153 h 1490"/>
                <a:gd name="T6" fmla="*/ 5233 w 5314"/>
                <a:gd name="T7" fmla="*/ 257 h 1490"/>
                <a:gd name="T8" fmla="*/ 5180 w 5314"/>
                <a:gd name="T9" fmla="*/ 376 h 1490"/>
                <a:gd name="T10" fmla="*/ 5112 w 5314"/>
                <a:gd name="T11" fmla="*/ 507 h 1490"/>
                <a:gd name="T12" fmla="*/ 5050 w 5314"/>
                <a:gd name="T13" fmla="*/ 609 h 1490"/>
                <a:gd name="T14" fmla="*/ 5003 w 5314"/>
                <a:gd name="T15" fmla="*/ 678 h 1490"/>
                <a:gd name="T16" fmla="*/ 4950 w 5314"/>
                <a:gd name="T17" fmla="*/ 746 h 1490"/>
                <a:gd name="T18" fmla="*/ 4893 w 5314"/>
                <a:gd name="T19" fmla="*/ 812 h 1490"/>
                <a:gd name="T20" fmla="*/ 4830 w 5314"/>
                <a:gd name="T21" fmla="*/ 878 h 1490"/>
                <a:gd name="T22" fmla="*/ 4762 w 5314"/>
                <a:gd name="T23" fmla="*/ 940 h 1490"/>
                <a:gd name="T24" fmla="*/ 4689 w 5314"/>
                <a:gd name="T25" fmla="*/ 999 h 1490"/>
                <a:gd name="T26" fmla="*/ 4610 w 5314"/>
                <a:gd name="T27" fmla="*/ 1054 h 1490"/>
                <a:gd name="T28" fmla="*/ 4524 w 5314"/>
                <a:gd name="T29" fmla="*/ 1104 h 1490"/>
                <a:gd name="T30" fmla="*/ 4432 w 5314"/>
                <a:gd name="T31" fmla="*/ 1150 h 1490"/>
                <a:gd name="T32" fmla="*/ 4335 w 5314"/>
                <a:gd name="T33" fmla="*/ 1188 h 1490"/>
                <a:gd name="T34" fmla="*/ 4229 w 5314"/>
                <a:gd name="T35" fmla="*/ 1219 h 1490"/>
                <a:gd name="T36" fmla="*/ 4118 w 5314"/>
                <a:gd name="T37" fmla="*/ 1243 h 1490"/>
                <a:gd name="T38" fmla="*/ 4000 w 5314"/>
                <a:gd name="T39" fmla="*/ 1259 h 1490"/>
                <a:gd name="T40" fmla="*/ 3875 w 5314"/>
                <a:gd name="T41" fmla="*/ 1266 h 1490"/>
                <a:gd name="T42" fmla="*/ 3742 w 5314"/>
                <a:gd name="T43" fmla="*/ 1263 h 1490"/>
                <a:gd name="T44" fmla="*/ 3602 w 5314"/>
                <a:gd name="T45" fmla="*/ 1248 h 1490"/>
                <a:gd name="T46" fmla="*/ 3453 w 5314"/>
                <a:gd name="T47" fmla="*/ 1224 h 1490"/>
                <a:gd name="T48" fmla="*/ 3298 w 5314"/>
                <a:gd name="T49" fmla="*/ 1187 h 1490"/>
                <a:gd name="T50" fmla="*/ 3217 w 5314"/>
                <a:gd name="T51" fmla="*/ 1164 h 1490"/>
                <a:gd name="T52" fmla="*/ 2899 w 5314"/>
                <a:gd name="T53" fmla="*/ 1074 h 1490"/>
                <a:gd name="T54" fmla="*/ 2605 w 5314"/>
                <a:gd name="T55" fmla="*/ 999 h 1490"/>
                <a:gd name="T56" fmla="*/ 2333 w 5314"/>
                <a:gd name="T57" fmla="*/ 941 h 1490"/>
                <a:gd name="T58" fmla="*/ 2079 w 5314"/>
                <a:gd name="T59" fmla="*/ 899 h 1490"/>
                <a:gd name="T60" fmla="*/ 1843 w 5314"/>
                <a:gd name="T61" fmla="*/ 872 h 1490"/>
                <a:gd name="T62" fmla="*/ 1622 w 5314"/>
                <a:gd name="T63" fmla="*/ 861 h 1490"/>
                <a:gd name="T64" fmla="*/ 1418 w 5314"/>
                <a:gd name="T65" fmla="*/ 864 h 1490"/>
                <a:gd name="T66" fmla="*/ 1226 w 5314"/>
                <a:gd name="T67" fmla="*/ 882 h 1490"/>
                <a:gd name="T68" fmla="*/ 1134 w 5314"/>
                <a:gd name="T69" fmla="*/ 896 h 1490"/>
                <a:gd name="T70" fmla="*/ 1047 w 5314"/>
                <a:gd name="T71" fmla="*/ 912 h 1490"/>
                <a:gd name="T72" fmla="*/ 961 w 5314"/>
                <a:gd name="T73" fmla="*/ 933 h 1490"/>
                <a:gd name="T74" fmla="*/ 878 w 5314"/>
                <a:gd name="T75" fmla="*/ 957 h 1490"/>
                <a:gd name="T76" fmla="*/ 718 w 5314"/>
                <a:gd name="T77" fmla="*/ 1016 h 1490"/>
                <a:gd name="T78" fmla="*/ 565 w 5314"/>
                <a:gd name="T79" fmla="*/ 1087 h 1490"/>
                <a:gd name="T80" fmla="*/ 419 w 5314"/>
                <a:gd name="T81" fmla="*/ 1171 h 1490"/>
                <a:gd name="T82" fmla="*/ 276 w 5314"/>
                <a:gd name="T83" fmla="*/ 1266 h 1490"/>
                <a:gd name="T84" fmla="*/ 138 w 5314"/>
                <a:gd name="T85" fmla="*/ 1372 h 1490"/>
                <a:gd name="T86" fmla="*/ 0 w 5314"/>
                <a:gd name="T87" fmla="*/ 1490 h 149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5314"/>
                <a:gd name="T133" fmla="*/ 0 h 1490"/>
                <a:gd name="T134" fmla="*/ 5314 w 5314"/>
                <a:gd name="T135" fmla="*/ 1490 h 149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5314" h="1490">
                  <a:moveTo>
                    <a:pt x="5314" y="0"/>
                  </a:moveTo>
                  <a:lnTo>
                    <a:pt x="5314" y="0"/>
                  </a:lnTo>
                  <a:lnTo>
                    <a:pt x="5309" y="19"/>
                  </a:lnTo>
                  <a:lnTo>
                    <a:pt x="5296" y="71"/>
                  </a:lnTo>
                  <a:lnTo>
                    <a:pt x="5284" y="110"/>
                  </a:lnTo>
                  <a:lnTo>
                    <a:pt x="5271" y="153"/>
                  </a:lnTo>
                  <a:lnTo>
                    <a:pt x="5254" y="202"/>
                  </a:lnTo>
                  <a:lnTo>
                    <a:pt x="5233" y="257"/>
                  </a:lnTo>
                  <a:lnTo>
                    <a:pt x="5208" y="315"/>
                  </a:lnTo>
                  <a:lnTo>
                    <a:pt x="5180" y="376"/>
                  </a:lnTo>
                  <a:lnTo>
                    <a:pt x="5148" y="441"/>
                  </a:lnTo>
                  <a:lnTo>
                    <a:pt x="5112" y="507"/>
                  </a:lnTo>
                  <a:lnTo>
                    <a:pt x="5072" y="575"/>
                  </a:lnTo>
                  <a:lnTo>
                    <a:pt x="5050" y="609"/>
                  </a:lnTo>
                  <a:lnTo>
                    <a:pt x="5026" y="644"/>
                  </a:lnTo>
                  <a:lnTo>
                    <a:pt x="5003" y="678"/>
                  </a:lnTo>
                  <a:lnTo>
                    <a:pt x="4976" y="712"/>
                  </a:lnTo>
                  <a:lnTo>
                    <a:pt x="4950" y="746"/>
                  </a:lnTo>
                  <a:lnTo>
                    <a:pt x="4922" y="780"/>
                  </a:lnTo>
                  <a:lnTo>
                    <a:pt x="4893" y="812"/>
                  </a:lnTo>
                  <a:lnTo>
                    <a:pt x="4862" y="846"/>
                  </a:lnTo>
                  <a:lnTo>
                    <a:pt x="4830" y="878"/>
                  </a:lnTo>
                  <a:lnTo>
                    <a:pt x="4797" y="909"/>
                  </a:lnTo>
                  <a:lnTo>
                    <a:pt x="4762" y="940"/>
                  </a:lnTo>
                  <a:lnTo>
                    <a:pt x="4726" y="970"/>
                  </a:lnTo>
                  <a:lnTo>
                    <a:pt x="4689" y="999"/>
                  </a:lnTo>
                  <a:lnTo>
                    <a:pt x="4650" y="1027"/>
                  </a:lnTo>
                  <a:lnTo>
                    <a:pt x="4610" y="1054"/>
                  </a:lnTo>
                  <a:lnTo>
                    <a:pt x="4568" y="1080"/>
                  </a:lnTo>
                  <a:lnTo>
                    <a:pt x="4524" y="1104"/>
                  </a:lnTo>
                  <a:lnTo>
                    <a:pt x="4479" y="1127"/>
                  </a:lnTo>
                  <a:lnTo>
                    <a:pt x="4432" y="1150"/>
                  </a:lnTo>
                  <a:lnTo>
                    <a:pt x="4385" y="1169"/>
                  </a:lnTo>
                  <a:lnTo>
                    <a:pt x="4335" y="1188"/>
                  </a:lnTo>
                  <a:lnTo>
                    <a:pt x="4283" y="1205"/>
                  </a:lnTo>
                  <a:lnTo>
                    <a:pt x="4229" y="1219"/>
                  </a:lnTo>
                  <a:lnTo>
                    <a:pt x="4175" y="1232"/>
                  </a:lnTo>
                  <a:lnTo>
                    <a:pt x="4118" y="1243"/>
                  </a:lnTo>
                  <a:lnTo>
                    <a:pt x="4060" y="1251"/>
                  </a:lnTo>
                  <a:lnTo>
                    <a:pt x="4000" y="1259"/>
                  </a:lnTo>
                  <a:lnTo>
                    <a:pt x="3939" y="1263"/>
                  </a:lnTo>
                  <a:lnTo>
                    <a:pt x="3875" y="1266"/>
                  </a:lnTo>
                  <a:lnTo>
                    <a:pt x="3810" y="1264"/>
                  </a:lnTo>
                  <a:lnTo>
                    <a:pt x="3742" y="1263"/>
                  </a:lnTo>
                  <a:lnTo>
                    <a:pt x="3673" y="1256"/>
                  </a:lnTo>
                  <a:lnTo>
                    <a:pt x="3602" y="1248"/>
                  </a:lnTo>
                  <a:lnTo>
                    <a:pt x="3528" y="1237"/>
                  </a:lnTo>
                  <a:lnTo>
                    <a:pt x="3453" y="1224"/>
                  </a:lnTo>
                  <a:lnTo>
                    <a:pt x="3377" y="1206"/>
                  </a:lnTo>
                  <a:lnTo>
                    <a:pt x="3298" y="1187"/>
                  </a:lnTo>
                  <a:lnTo>
                    <a:pt x="3217" y="1164"/>
                  </a:lnTo>
                  <a:lnTo>
                    <a:pt x="3055" y="1116"/>
                  </a:lnTo>
                  <a:lnTo>
                    <a:pt x="2899" y="1074"/>
                  </a:lnTo>
                  <a:lnTo>
                    <a:pt x="2751" y="1033"/>
                  </a:lnTo>
                  <a:lnTo>
                    <a:pt x="2605" y="999"/>
                  </a:lnTo>
                  <a:lnTo>
                    <a:pt x="2466" y="969"/>
                  </a:lnTo>
                  <a:lnTo>
                    <a:pt x="2333" y="941"/>
                  </a:lnTo>
                  <a:lnTo>
                    <a:pt x="2202" y="919"/>
                  </a:lnTo>
                  <a:lnTo>
                    <a:pt x="2079" y="899"/>
                  </a:lnTo>
                  <a:lnTo>
                    <a:pt x="1958" y="885"/>
                  </a:lnTo>
                  <a:lnTo>
                    <a:pt x="1843" y="872"/>
                  </a:lnTo>
                  <a:lnTo>
                    <a:pt x="1730" y="865"/>
                  </a:lnTo>
                  <a:lnTo>
                    <a:pt x="1622" y="861"/>
                  </a:lnTo>
                  <a:lnTo>
                    <a:pt x="1518" y="861"/>
                  </a:lnTo>
                  <a:lnTo>
                    <a:pt x="1418" y="864"/>
                  </a:lnTo>
                  <a:lnTo>
                    <a:pt x="1321" y="872"/>
                  </a:lnTo>
                  <a:lnTo>
                    <a:pt x="1226" y="882"/>
                  </a:lnTo>
                  <a:lnTo>
                    <a:pt x="1180" y="888"/>
                  </a:lnTo>
                  <a:lnTo>
                    <a:pt x="1134" y="896"/>
                  </a:lnTo>
                  <a:lnTo>
                    <a:pt x="1090" y="904"/>
                  </a:lnTo>
                  <a:lnTo>
                    <a:pt x="1047" y="912"/>
                  </a:lnTo>
                  <a:lnTo>
                    <a:pt x="1004" y="924"/>
                  </a:lnTo>
                  <a:lnTo>
                    <a:pt x="961" y="933"/>
                  </a:lnTo>
                  <a:lnTo>
                    <a:pt x="919" y="945"/>
                  </a:lnTo>
                  <a:lnTo>
                    <a:pt x="878" y="957"/>
                  </a:lnTo>
                  <a:lnTo>
                    <a:pt x="797" y="985"/>
                  </a:lnTo>
                  <a:lnTo>
                    <a:pt x="718" y="1016"/>
                  </a:lnTo>
                  <a:lnTo>
                    <a:pt x="640" y="1050"/>
                  </a:lnTo>
                  <a:lnTo>
                    <a:pt x="565" y="1087"/>
                  </a:lnTo>
                  <a:lnTo>
                    <a:pt x="492" y="1127"/>
                  </a:lnTo>
                  <a:lnTo>
                    <a:pt x="419" y="1171"/>
                  </a:lnTo>
                  <a:lnTo>
                    <a:pt x="347" y="1216"/>
                  </a:lnTo>
                  <a:lnTo>
                    <a:pt x="276" y="1266"/>
                  </a:lnTo>
                  <a:lnTo>
                    <a:pt x="207" y="1318"/>
                  </a:lnTo>
                  <a:lnTo>
                    <a:pt x="138" y="1372"/>
                  </a:lnTo>
                  <a:lnTo>
                    <a:pt x="70" y="1431"/>
                  </a:lnTo>
                  <a:lnTo>
                    <a:pt x="0" y="1490"/>
                  </a:lnTo>
                </a:path>
              </a:pathLst>
            </a:custGeom>
            <a:noFill/>
            <a:ln w="9525">
              <a:solidFill>
                <a:srgbClr val="FFFFFF">
                  <a:alpha val="50195"/>
                </a:srgbClr>
              </a:solidFill>
              <a:round/>
              <a:headEnd/>
              <a:tailEnd/>
            </a:ln>
          </p:spPr>
          <p:txBody>
            <a:bodyPr lIns="98668" tIns="49336" rIns="98668" bIns="49336"/>
            <a:lstStyle/>
            <a:p>
              <a:pPr defTabSz="981527">
                <a:spcBef>
                  <a:spcPct val="50000"/>
                </a:spcBef>
              </a:pPr>
              <a:endParaRPr lang="ko-KR" altLang="en-US" sz="1000" b="1" dirty="0"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85" name="Freeform 49"/>
            <p:cNvSpPr>
              <a:spLocks/>
            </p:cNvSpPr>
            <p:nvPr userDrawn="1"/>
          </p:nvSpPr>
          <p:spPr bwMode="auto">
            <a:xfrm>
              <a:off x="1272" y="882"/>
              <a:ext cx="5291" cy="803"/>
            </a:xfrm>
            <a:custGeom>
              <a:avLst/>
              <a:gdLst>
                <a:gd name="T0" fmla="*/ 5291 w 5291"/>
                <a:gd name="T1" fmla="*/ 0 h 1606"/>
                <a:gd name="T2" fmla="*/ 5273 w 5291"/>
                <a:gd name="T3" fmla="*/ 73 h 1606"/>
                <a:gd name="T4" fmla="*/ 5250 w 5291"/>
                <a:gd name="T5" fmla="*/ 155 h 1606"/>
                <a:gd name="T6" fmla="*/ 5214 w 5291"/>
                <a:gd name="T7" fmla="*/ 260 h 1606"/>
                <a:gd name="T8" fmla="*/ 5162 w 5291"/>
                <a:gd name="T9" fmla="*/ 381 h 1606"/>
                <a:gd name="T10" fmla="*/ 5097 w 5291"/>
                <a:gd name="T11" fmla="*/ 515 h 1606"/>
                <a:gd name="T12" fmla="*/ 5036 w 5291"/>
                <a:gd name="T13" fmla="*/ 618 h 1606"/>
                <a:gd name="T14" fmla="*/ 4989 w 5291"/>
                <a:gd name="T15" fmla="*/ 688 h 1606"/>
                <a:gd name="T16" fmla="*/ 4937 w 5291"/>
                <a:gd name="T17" fmla="*/ 757 h 1606"/>
                <a:gd name="T18" fmla="*/ 4882 w 5291"/>
                <a:gd name="T19" fmla="*/ 827 h 1606"/>
                <a:gd name="T20" fmla="*/ 4821 w 5291"/>
                <a:gd name="T21" fmla="*/ 893 h 1606"/>
                <a:gd name="T22" fmla="*/ 4753 w 5291"/>
                <a:gd name="T23" fmla="*/ 956 h 1606"/>
                <a:gd name="T24" fmla="*/ 4681 w 5291"/>
                <a:gd name="T25" fmla="*/ 1017 h 1606"/>
                <a:gd name="T26" fmla="*/ 4603 w 5291"/>
                <a:gd name="T27" fmla="*/ 1074 h 1606"/>
                <a:gd name="T28" fmla="*/ 4518 w 5291"/>
                <a:gd name="T29" fmla="*/ 1127 h 1606"/>
                <a:gd name="T30" fmla="*/ 4426 w 5291"/>
                <a:gd name="T31" fmla="*/ 1174 h 1606"/>
                <a:gd name="T32" fmla="*/ 4329 w 5291"/>
                <a:gd name="T33" fmla="*/ 1214 h 1606"/>
                <a:gd name="T34" fmla="*/ 4225 w 5291"/>
                <a:gd name="T35" fmla="*/ 1248 h 1606"/>
                <a:gd name="T36" fmla="*/ 4114 w 5291"/>
                <a:gd name="T37" fmla="*/ 1274 h 1606"/>
                <a:gd name="T38" fmla="*/ 3996 w 5291"/>
                <a:gd name="T39" fmla="*/ 1292 h 1606"/>
                <a:gd name="T40" fmla="*/ 3871 w 5291"/>
                <a:gd name="T41" fmla="*/ 1301 h 1606"/>
                <a:gd name="T42" fmla="*/ 3738 w 5291"/>
                <a:gd name="T43" fmla="*/ 1301 h 1606"/>
                <a:gd name="T44" fmla="*/ 3598 w 5291"/>
                <a:gd name="T45" fmla="*/ 1290 h 1606"/>
                <a:gd name="T46" fmla="*/ 3449 w 5291"/>
                <a:gd name="T47" fmla="*/ 1267 h 1606"/>
                <a:gd name="T48" fmla="*/ 3292 w 5291"/>
                <a:gd name="T49" fmla="*/ 1233 h 1606"/>
                <a:gd name="T50" fmla="*/ 3212 w 5291"/>
                <a:gd name="T51" fmla="*/ 1212 h 1606"/>
                <a:gd name="T52" fmla="*/ 2894 w 5291"/>
                <a:gd name="T53" fmla="*/ 1129 h 1606"/>
                <a:gd name="T54" fmla="*/ 2598 w 5291"/>
                <a:gd name="T55" fmla="*/ 1059 h 1606"/>
                <a:gd name="T56" fmla="*/ 2323 w 5291"/>
                <a:gd name="T57" fmla="*/ 1007 h 1606"/>
                <a:gd name="T58" fmla="*/ 2069 w 5291"/>
                <a:gd name="T59" fmla="*/ 970 h 1606"/>
                <a:gd name="T60" fmla="*/ 1833 w 5291"/>
                <a:gd name="T61" fmla="*/ 948 h 1606"/>
                <a:gd name="T62" fmla="*/ 1612 w 5291"/>
                <a:gd name="T63" fmla="*/ 941 h 1606"/>
                <a:gd name="T64" fmla="*/ 1408 w 5291"/>
                <a:gd name="T65" fmla="*/ 948 h 1606"/>
                <a:gd name="T66" fmla="*/ 1216 w 5291"/>
                <a:gd name="T67" fmla="*/ 969 h 1606"/>
                <a:gd name="T68" fmla="*/ 1126 w 5291"/>
                <a:gd name="T69" fmla="*/ 985 h 1606"/>
                <a:gd name="T70" fmla="*/ 1037 w 5291"/>
                <a:gd name="T71" fmla="*/ 1004 h 1606"/>
                <a:gd name="T72" fmla="*/ 953 w 5291"/>
                <a:gd name="T73" fmla="*/ 1027 h 1606"/>
                <a:gd name="T74" fmla="*/ 869 w 5291"/>
                <a:gd name="T75" fmla="*/ 1053 h 1606"/>
                <a:gd name="T76" fmla="*/ 789 w 5291"/>
                <a:gd name="T77" fmla="*/ 1082 h 1606"/>
                <a:gd name="T78" fmla="*/ 635 w 5291"/>
                <a:gd name="T79" fmla="*/ 1150 h 1606"/>
                <a:gd name="T80" fmla="*/ 486 w 5291"/>
                <a:gd name="T81" fmla="*/ 1230 h 1606"/>
                <a:gd name="T82" fmla="*/ 343 w 5291"/>
                <a:gd name="T83" fmla="*/ 1324 h 1606"/>
                <a:gd name="T84" fmla="*/ 204 w 5291"/>
                <a:gd name="T85" fmla="*/ 1429 h 1606"/>
                <a:gd name="T86" fmla="*/ 68 w 5291"/>
                <a:gd name="T87" fmla="*/ 1545 h 160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5291"/>
                <a:gd name="T133" fmla="*/ 0 h 1606"/>
                <a:gd name="T134" fmla="*/ 5291 w 5291"/>
                <a:gd name="T135" fmla="*/ 1606 h 160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5291" h="1606">
                  <a:moveTo>
                    <a:pt x="5291" y="0"/>
                  </a:moveTo>
                  <a:lnTo>
                    <a:pt x="5291" y="0"/>
                  </a:lnTo>
                  <a:lnTo>
                    <a:pt x="5287" y="19"/>
                  </a:lnTo>
                  <a:lnTo>
                    <a:pt x="5273" y="73"/>
                  </a:lnTo>
                  <a:lnTo>
                    <a:pt x="5264" y="111"/>
                  </a:lnTo>
                  <a:lnTo>
                    <a:pt x="5250" y="155"/>
                  </a:lnTo>
                  <a:lnTo>
                    <a:pt x="5233" y="205"/>
                  </a:lnTo>
                  <a:lnTo>
                    <a:pt x="5214" y="260"/>
                  </a:lnTo>
                  <a:lnTo>
                    <a:pt x="5190" y="318"/>
                  </a:lnTo>
                  <a:lnTo>
                    <a:pt x="5162" y="381"/>
                  </a:lnTo>
                  <a:lnTo>
                    <a:pt x="5132" y="447"/>
                  </a:lnTo>
                  <a:lnTo>
                    <a:pt x="5097" y="515"/>
                  </a:lnTo>
                  <a:lnTo>
                    <a:pt x="5057" y="583"/>
                  </a:lnTo>
                  <a:lnTo>
                    <a:pt x="5036" y="618"/>
                  </a:lnTo>
                  <a:lnTo>
                    <a:pt x="5014" y="654"/>
                  </a:lnTo>
                  <a:lnTo>
                    <a:pt x="4989" y="688"/>
                  </a:lnTo>
                  <a:lnTo>
                    <a:pt x="4964" y="723"/>
                  </a:lnTo>
                  <a:lnTo>
                    <a:pt x="4937" y="757"/>
                  </a:lnTo>
                  <a:lnTo>
                    <a:pt x="4911" y="791"/>
                  </a:lnTo>
                  <a:lnTo>
                    <a:pt x="4882" y="827"/>
                  </a:lnTo>
                  <a:lnTo>
                    <a:pt x="4851" y="859"/>
                  </a:lnTo>
                  <a:lnTo>
                    <a:pt x="4821" y="893"/>
                  </a:lnTo>
                  <a:lnTo>
                    <a:pt x="4787" y="925"/>
                  </a:lnTo>
                  <a:lnTo>
                    <a:pt x="4753" y="956"/>
                  </a:lnTo>
                  <a:lnTo>
                    <a:pt x="4718" y="988"/>
                  </a:lnTo>
                  <a:lnTo>
                    <a:pt x="4681" y="1017"/>
                  </a:lnTo>
                  <a:lnTo>
                    <a:pt x="4642" y="1046"/>
                  </a:lnTo>
                  <a:lnTo>
                    <a:pt x="4603" y="1074"/>
                  </a:lnTo>
                  <a:lnTo>
                    <a:pt x="4561" y="1101"/>
                  </a:lnTo>
                  <a:lnTo>
                    <a:pt x="4518" y="1127"/>
                  </a:lnTo>
                  <a:lnTo>
                    <a:pt x="4472" y="1151"/>
                  </a:lnTo>
                  <a:lnTo>
                    <a:pt x="4426" y="1174"/>
                  </a:lnTo>
                  <a:lnTo>
                    <a:pt x="4379" y="1195"/>
                  </a:lnTo>
                  <a:lnTo>
                    <a:pt x="4329" y="1214"/>
                  </a:lnTo>
                  <a:lnTo>
                    <a:pt x="4278" y="1232"/>
                  </a:lnTo>
                  <a:lnTo>
                    <a:pt x="4225" y="1248"/>
                  </a:lnTo>
                  <a:lnTo>
                    <a:pt x="4171" y="1263"/>
                  </a:lnTo>
                  <a:lnTo>
                    <a:pt x="4114" y="1274"/>
                  </a:lnTo>
                  <a:lnTo>
                    <a:pt x="4056" y="1284"/>
                  </a:lnTo>
                  <a:lnTo>
                    <a:pt x="3996" y="1292"/>
                  </a:lnTo>
                  <a:lnTo>
                    <a:pt x="3935" y="1298"/>
                  </a:lnTo>
                  <a:lnTo>
                    <a:pt x="3871" y="1301"/>
                  </a:lnTo>
                  <a:lnTo>
                    <a:pt x="3806" y="1303"/>
                  </a:lnTo>
                  <a:lnTo>
                    <a:pt x="3738" y="1301"/>
                  </a:lnTo>
                  <a:lnTo>
                    <a:pt x="3668" y="1296"/>
                  </a:lnTo>
                  <a:lnTo>
                    <a:pt x="3598" y="1290"/>
                  </a:lnTo>
                  <a:lnTo>
                    <a:pt x="3524" y="1280"/>
                  </a:lnTo>
                  <a:lnTo>
                    <a:pt x="3449" y="1267"/>
                  </a:lnTo>
                  <a:lnTo>
                    <a:pt x="3371" y="1253"/>
                  </a:lnTo>
                  <a:lnTo>
                    <a:pt x="3292" y="1233"/>
                  </a:lnTo>
                  <a:lnTo>
                    <a:pt x="3212" y="1212"/>
                  </a:lnTo>
                  <a:lnTo>
                    <a:pt x="3049" y="1167"/>
                  </a:lnTo>
                  <a:lnTo>
                    <a:pt x="2894" y="1129"/>
                  </a:lnTo>
                  <a:lnTo>
                    <a:pt x="2742" y="1091"/>
                  </a:lnTo>
                  <a:lnTo>
                    <a:pt x="2598" y="1059"/>
                  </a:lnTo>
                  <a:lnTo>
                    <a:pt x="2458" y="1032"/>
                  </a:lnTo>
                  <a:lnTo>
                    <a:pt x="2323" y="1007"/>
                  </a:lnTo>
                  <a:lnTo>
                    <a:pt x="2194" y="986"/>
                  </a:lnTo>
                  <a:lnTo>
                    <a:pt x="2069" y="970"/>
                  </a:lnTo>
                  <a:lnTo>
                    <a:pt x="1948" y="957"/>
                  </a:lnTo>
                  <a:lnTo>
                    <a:pt x="1833" y="948"/>
                  </a:lnTo>
                  <a:lnTo>
                    <a:pt x="1720" y="943"/>
                  </a:lnTo>
                  <a:lnTo>
                    <a:pt x="1612" y="941"/>
                  </a:lnTo>
                  <a:lnTo>
                    <a:pt x="1508" y="943"/>
                  </a:lnTo>
                  <a:lnTo>
                    <a:pt x="1408" y="948"/>
                  </a:lnTo>
                  <a:lnTo>
                    <a:pt x="1311" y="957"/>
                  </a:lnTo>
                  <a:lnTo>
                    <a:pt x="1216" y="969"/>
                  </a:lnTo>
                  <a:lnTo>
                    <a:pt x="1171" y="977"/>
                  </a:lnTo>
                  <a:lnTo>
                    <a:pt x="1126" y="985"/>
                  </a:lnTo>
                  <a:lnTo>
                    <a:pt x="1082" y="994"/>
                  </a:lnTo>
                  <a:lnTo>
                    <a:pt x="1037" y="1004"/>
                  </a:lnTo>
                  <a:lnTo>
                    <a:pt x="994" y="1015"/>
                  </a:lnTo>
                  <a:lnTo>
                    <a:pt x="953" y="1027"/>
                  </a:lnTo>
                  <a:lnTo>
                    <a:pt x="911" y="1040"/>
                  </a:lnTo>
                  <a:lnTo>
                    <a:pt x="869" y="1053"/>
                  </a:lnTo>
                  <a:lnTo>
                    <a:pt x="829" y="1067"/>
                  </a:lnTo>
                  <a:lnTo>
                    <a:pt x="789" y="1082"/>
                  </a:lnTo>
                  <a:lnTo>
                    <a:pt x="711" y="1114"/>
                  </a:lnTo>
                  <a:lnTo>
                    <a:pt x="635" y="1150"/>
                  </a:lnTo>
                  <a:lnTo>
                    <a:pt x="560" y="1188"/>
                  </a:lnTo>
                  <a:lnTo>
                    <a:pt x="486" y="1230"/>
                  </a:lnTo>
                  <a:lnTo>
                    <a:pt x="414" y="1275"/>
                  </a:lnTo>
                  <a:lnTo>
                    <a:pt x="343" y="1324"/>
                  </a:lnTo>
                  <a:lnTo>
                    <a:pt x="274" y="1374"/>
                  </a:lnTo>
                  <a:lnTo>
                    <a:pt x="204" y="1429"/>
                  </a:lnTo>
                  <a:lnTo>
                    <a:pt x="136" y="1485"/>
                  </a:lnTo>
                  <a:lnTo>
                    <a:pt x="68" y="1545"/>
                  </a:lnTo>
                  <a:lnTo>
                    <a:pt x="0" y="1606"/>
                  </a:lnTo>
                </a:path>
              </a:pathLst>
            </a:custGeom>
            <a:noFill/>
            <a:ln w="9525">
              <a:solidFill>
                <a:srgbClr val="FFFFFF">
                  <a:alpha val="50195"/>
                </a:srgbClr>
              </a:solidFill>
              <a:round/>
              <a:headEnd/>
              <a:tailEnd/>
            </a:ln>
          </p:spPr>
          <p:txBody>
            <a:bodyPr lIns="98668" tIns="49336" rIns="98668" bIns="49336"/>
            <a:lstStyle/>
            <a:p>
              <a:pPr defTabSz="981527">
                <a:spcBef>
                  <a:spcPct val="50000"/>
                </a:spcBef>
              </a:pPr>
              <a:endParaRPr lang="ko-KR" altLang="en-US" sz="1000" b="1" dirty="0"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86" name="Freeform 50"/>
            <p:cNvSpPr>
              <a:spLocks/>
            </p:cNvSpPr>
            <p:nvPr userDrawn="1"/>
          </p:nvSpPr>
          <p:spPr bwMode="auto">
            <a:xfrm>
              <a:off x="1317" y="854"/>
              <a:ext cx="5265" cy="860"/>
            </a:xfrm>
            <a:custGeom>
              <a:avLst/>
              <a:gdLst>
                <a:gd name="T0" fmla="*/ 5265 w 5265"/>
                <a:gd name="T1" fmla="*/ 0 h 1722"/>
                <a:gd name="T2" fmla="*/ 5249 w 5265"/>
                <a:gd name="T3" fmla="*/ 73 h 1722"/>
                <a:gd name="T4" fmla="*/ 5226 w 5265"/>
                <a:gd name="T5" fmla="*/ 155 h 1722"/>
                <a:gd name="T6" fmla="*/ 5191 w 5265"/>
                <a:gd name="T7" fmla="*/ 262 h 1722"/>
                <a:gd name="T8" fmla="*/ 5142 w 5265"/>
                <a:gd name="T9" fmla="*/ 385 h 1722"/>
                <a:gd name="T10" fmla="*/ 5078 w 5265"/>
                <a:gd name="T11" fmla="*/ 520 h 1722"/>
                <a:gd name="T12" fmla="*/ 5019 w 5265"/>
                <a:gd name="T13" fmla="*/ 625 h 1722"/>
                <a:gd name="T14" fmla="*/ 4974 w 5265"/>
                <a:gd name="T15" fmla="*/ 696 h 1722"/>
                <a:gd name="T16" fmla="*/ 4923 w 5265"/>
                <a:gd name="T17" fmla="*/ 767 h 1722"/>
                <a:gd name="T18" fmla="*/ 4869 w 5265"/>
                <a:gd name="T19" fmla="*/ 838 h 1722"/>
                <a:gd name="T20" fmla="*/ 4808 w 5265"/>
                <a:gd name="T21" fmla="*/ 906 h 1722"/>
                <a:gd name="T22" fmla="*/ 4741 w 5265"/>
                <a:gd name="T23" fmla="*/ 971 h 1722"/>
                <a:gd name="T24" fmla="*/ 4670 w 5265"/>
                <a:gd name="T25" fmla="*/ 1034 h 1722"/>
                <a:gd name="T26" fmla="*/ 4593 w 5265"/>
                <a:gd name="T27" fmla="*/ 1093 h 1722"/>
                <a:gd name="T28" fmla="*/ 4509 w 5265"/>
                <a:gd name="T29" fmla="*/ 1147 h 1722"/>
                <a:gd name="T30" fmla="*/ 4419 w 5265"/>
                <a:gd name="T31" fmla="*/ 1195 h 1722"/>
                <a:gd name="T32" fmla="*/ 4322 w 5265"/>
                <a:gd name="T33" fmla="*/ 1239 h 1722"/>
                <a:gd name="T34" fmla="*/ 4218 w 5265"/>
                <a:gd name="T35" fmla="*/ 1274 h 1722"/>
                <a:gd name="T36" fmla="*/ 4108 w 5265"/>
                <a:gd name="T37" fmla="*/ 1303 h 1722"/>
                <a:gd name="T38" fmla="*/ 3990 w 5265"/>
                <a:gd name="T39" fmla="*/ 1324 h 1722"/>
                <a:gd name="T40" fmla="*/ 3865 w 5265"/>
                <a:gd name="T41" fmla="*/ 1336 h 1722"/>
                <a:gd name="T42" fmla="*/ 3732 w 5265"/>
                <a:gd name="T43" fmla="*/ 1337 h 1722"/>
                <a:gd name="T44" fmla="*/ 3591 w 5265"/>
                <a:gd name="T45" fmla="*/ 1329 h 1722"/>
                <a:gd name="T46" fmla="*/ 3443 w 5265"/>
                <a:gd name="T47" fmla="*/ 1311 h 1722"/>
                <a:gd name="T48" fmla="*/ 3286 w 5265"/>
                <a:gd name="T49" fmla="*/ 1279 h 1722"/>
                <a:gd name="T50" fmla="*/ 3204 w 5265"/>
                <a:gd name="T51" fmla="*/ 1260 h 1722"/>
                <a:gd name="T52" fmla="*/ 2885 w 5265"/>
                <a:gd name="T53" fmla="*/ 1181 h 1722"/>
                <a:gd name="T54" fmla="*/ 2588 w 5265"/>
                <a:gd name="T55" fmla="*/ 1119 h 1722"/>
                <a:gd name="T56" fmla="*/ 2313 w 5265"/>
                <a:gd name="T57" fmla="*/ 1071 h 1722"/>
                <a:gd name="T58" fmla="*/ 2059 w 5265"/>
                <a:gd name="T59" fmla="*/ 1039 h 1722"/>
                <a:gd name="T60" fmla="*/ 1821 w 5265"/>
                <a:gd name="T61" fmla="*/ 1022 h 1722"/>
                <a:gd name="T62" fmla="*/ 1602 w 5265"/>
                <a:gd name="T63" fmla="*/ 1019 h 1722"/>
                <a:gd name="T64" fmla="*/ 1396 w 5265"/>
                <a:gd name="T65" fmla="*/ 1031 h 1722"/>
                <a:gd name="T66" fmla="*/ 1252 w 5265"/>
                <a:gd name="T67" fmla="*/ 1048 h 1722"/>
                <a:gd name="T68" fmla="*/ 1160 w 5265"/>
                <a:gd name="T69" fmla="*/ 1064 h 1722"/>
                <a:gd name="T70" fmla="*/ 1071 w 5265"/>
                <a:gd name="T71" fmla="*/ 1084 h 1722"/>
                <a:gd name="T72" fmla="*/ 985 w 5265"/>
                <a:gd name="T73" fmla="*/ 1106 h 1722"/>
                <a:gd name="T74" fmla="*/ 901 w 5265"/>
                <a:gd name="T75" fmla="*/ 1132 h 1722"/>
                <a:gd name="T76" fmla="*/ 820 w 5265"/>
                <a:gd name="T77" fmla="*/ 1163 h 1722"/>
                <a:gd name="T78" fmla="*/ 702 w 5265"/>
                <a:gd name="T79" fmla="*/ 1213 h 1722"/>
                <a:gd name="T80" fmla="*/ 552 w 5265"/>
                <a:gd name="T81" fmla="*/ 1290 h 1722"/>
                <a:gd name="T82" fmla="*/ 408 w 5265"/>
                <a:gd name="T83" fmla="*/ 1381 h 1722"/>
                <a:gd name="T84" fmla="*/ 269 w 5265"/>
                <a:gd name="T85" fmla="*/ 1483 h 1722"/>
                <a:gd name="T86" fmla="*/ 133 w 5265"/>
                <a:gd name="T87" fmla="*/ 1596 h 1722"/>
                <a:gd name="T88" fmla="*/ 0 w 5265"/>
                <a:gd name="T89" fmla="*/ 1722 h 172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5265"/>
                <a:gd name="T136" fmla="*/ 0 h 1722"/>
                <a:gd name="T137" fmla="*/ 5265 w 5265"/>
                <a:gd name="T138" fmla="*/ 1722 h 1722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5265" h="1722">
                  <a:moveTo>
                    <a:pt x="5265" y="0"/>
                  </a:moveTo>
                  <a:lnTo>
                    <a:pt x="5265" y="0"/>
                  </a:lnTo>
                  <a:lnTo>
                    <a:pt x="5262" y="20"/>
                  </a:lnTo>
                  <a:lnTo>
                    <a:pt x="5249" y="73"/>
                  </a:lnTo>
                  <a:lnTo>
                    <a:pt x="5238" y="112"/>
                  </a:lnTo>
                  <a:lnTo>
                    <a:pt x="5226" y="155"/>
                  </a:lnTo>
                  <a:lnTo>
                    <a:pt x="5210" y="205"/>
                  </a:lnTo>
                  <a:lnTo>
                    <a:pt x="5191" y="262"/>
                  </a:lnTo>
                  <a:lnTo>
                    <a:pt x="5169" y="322"/>
                  </a:lnTo>
                  <a:lnTo>
                    <a:pt x="5142" y="385"/>
                  </a:lnTo>
                  <a:lnTo>
                    <a:pt x="5113" y="451"/>
                  </a:lnTo>
                  <a:lnTo>
                    <a:pt x="5078" y="520"/>
                  </a:lnTo>
                  <a:lnTo>
                    <a:pt x="5040" y="590"/>
                  </a:lnTo>
                  <a:lnTo>
                    <a:pt x="5019" y="625"/>
                  </a:lnTo>
                  <a:lnTo>
                    <a:pt x="4997" y="661"/>
                  </a:lnTo>
                  <a:lnTo>
                    <a:pt x="4974" y="696"/>
                  </a:lnTo>
                  <a:lnTo>
                    <a:pt x="4949" y="732"/>
                  </a:lnTo>
                  <a:lnTo>
                    <a:pt x="4923" y="767"/>
                  </a:lnTo>
                  <a:lnTo>
                    <a:pt x="4897" y="803"/>
                  </a:lnTo>
                  <a:lnTo>
                    <a:pt x="4869" y="838"/>
                  </a:lnTo>
                  <a:lnTo>
                    <a:pt x="4838" y="872"/>
                  </a:lnTo>
                  <a:lnTo>
                    <a:pt x="4808" y="906"/>
                  </a:lnTo>
                  <a:lnTo>
                    <a:pt x="4776" y="938"/>
                  </a:lnTo>
                  <a:lnTo>
                    <a:pt x="4741" y="971"/>
                  </a:lnTo>
                  <a:lnTo>
                    <a:pt x="4706" y="1003"/>
                  </a:lnTo>
                  <a:lnTo>
                    <a:pt x="4670" y="1034"/>
                  </a:lnTo>
                  <a:lnTo>
                    <a:pt x="4631" y="1064"/>
                  </a:lnTo>
                  <a:lnTo>
                    <a:pt x="4593" y="1093"/>
                  </a:lnTo>
                  <a:lnTo>
                    <a:pt x="4551" y="1121"/>
                  </a:lnTo>
                  <a:lnTo>
                    <a:pt x="4509" y="1147"/>
                  </a:lnTo>
                  <a:lnTo>
                    <a:pt x="4465" y="1173"/>
                  </a:lnTo>
                  <a:lnTo>
                    <a:pt x="4419" y="1195"/>
                  </a:lnTo>
                  <a:lnTo>
                    <a:pt x="4370" y="1218"/>
                  </a:lnTo>
                  <a:lnTo>
                    <a:pt x="4322" y="1239"/>
                  </a:lnTo>
                  <a:lnTo>
                    <a:pt x="4270" y="1258"/>
                  </a:lnTo>
                  <a:lnTo>
                    <a:pt x="4218" y="1274"/>
                  </a:lnTo>
                  <a:lnTo>
                    <a:pt x="4163" y="1290"/>
                  </a:lnTo>
                  <a:lnTo>
                    <a:pt x="4108" y="1303"/>
                  </a:lnTo>
                  <a:lnTo>
                    <a:pt x="4050" y="1315"/>
                  </a:lnTo>
                  <a:lnTo>
                    <a:pt x="3990" y="1324"/>
                  </a:lnTo>
                  <a:lnTo>
                    <a:pt x="3929" y="1331"/>
                  </a:lnTo>
                  <a:lnTo>
                    <a:pt x="3865" y="1336"/>
                  </a:lnTo>
                  <a:lnTo>
                    <a:pt x="3800" y="1337"/>
                  </a:lnTo>
                  <a:lnTo>
                    <a:pt x="3732" y="1337"/>
                  </a:lnTo>
                  <a:lnTo>
                    <a:pt x="3662" y="1336"/>
                  </a:lnTo>
                  <a:lnTo>
                    <a:pt x="3591" y="1329"/>
                  </a:lnTo>
                  <a:lnTo>
                    <a:pt x="3518" y="1321"/>
                  </a:lnTo>
                  <a:lnTo>
                    <a:pt x="3443" y="1311"/>
                  </a:lnTo>
                  <a:lnTo>
                    <a:pt x="3365" y="1297"/>
                  </a:lnTo>
                  <a:lnTo>
                    <a:pt x="3286" y="1279"/>
                  </a:lnTo>
                  <a:lnTo>
                    <a:pt x="3204" y="1260"/>
                  </a:lnTo>
                  <a:lnTo>
                    <a:pt x="3042" y="1219"/>
                  </a:lnTo>
                  <a:lnTo>
                    <a:pt x="2885" y="1181"/>
                  </a:lnTo>
                  <a:lnTo>
                    <a:pt x="2733" y="1148"/>
                  </a:lnTo>
                  <a:lnTo>
                    <a:pt x="2588" y="1119"/>
                  </a:lnTo>
                  <a:lnTo>
                    <a:pt x="2447" y="1093"/>
                  </a:lnTo>
                  <a:lnTo>
                    <a:pt x="2313" y="1071"/>
                  </a:lnTo>
                  <a:lnTo>
                    <a:pt x="2184" y="1053"/>
                  </a:lnTo>
                  <a:lnTo>
                    <a:pt x="2059" y="1039"/>
                  </a:lnTo>
                  <a:lnTo>
                    <a:pt x="1938" y="1029"/>
                  </a:lnTo>
                  <a:lnTo>
                    <a:pt x="1821" y="1022"/>
                  </a:lnTo>
                  <a:lnTo>
                    <a:pt x="1709" y="1019"/>
                  </a:lnTo>
                  <a:lnTo>
                    <a:pt x="1602" y="1019"/>
                  </a:lnTo>
                  <a:lnTo>
                    <a:pt x="1498" y="1024"/>
                  </a:lnTo>
                  <a:lnTo>
                    <a:pt x="1396" y="1031"/>
                  </a:lnTo>
                  <a:lnTo>
                    <a:pt x="1299" y="1042"/>
                  </a:lnTo>
                  <a:lnTo>
                    <a:pt x="1252" y="1048"/>
                  </a:lnTo>
                  <a:lnTo>
                    <a:pt x="1206" y="1056"/>
                  </a:lnTo>
                  <a:lnTo>
                    <a:pt x="1160" y="1064"/>
                  </a:lnTo>
                  <a:lnTo>
                    <a:pt x="1116" y="1074"/>
                  </a:lnTo>
                  <a:lnTo>
                    <a:pt x="1071" y="1084"/>
                  </a:lnTo>
                  <a:lnTo>
                    <a:pt x="1027" y="1095"/>
                  </a:lnTo>
                  <a:lnTo>
                    <a:pt x="985" y="1106"/>
                  </a:lnTo>
                  <a:lnTo>
                    <a:pt x="942" y="1119"/>
                  </a:lnTo>
                  <a:lnTo>
                    <a:pt x="901" y="1132"/>
                  </a:lnTo>
                  <a:lnTo>
                    <a:pt x="860" y="1147"/>
                  </a:lnTo>
                  <a:lnTo>
                    <a:pt x="820" y="1163"/>
                  </a:lnTo>
                  <a:lnTo>
                    <a:pt x="780" y="1177"/>
                  </a:lnTo>
                  <a:lnTo>
                    <a:pt x="702" y="1213"/>
                  </a:lnTo>
                  <a:lnTo>
                    <a:pt x="626" y="1250"/>
                  </a:lnTo>
                  <a:lnTo>
                    <a:pt x="552" y="1290"/>
                  </a:lnTo>
                  <a:lnTo>
                    <a:pt x="479" y="1334"/>
                  </a:lnTo>
                  <a:lnTo>
                    <a:pt x="408" y="1381"/>
                  </a:lnTo>
                  <a:lnTo>
                    <a:pt x="338" y="1429"/>
                  </a:lnTo>
                  <a:lnTo>
                    <a:pt x="269" y="1483"/>
                  </a:lnTo>
                  <a:lnTo>
                    <a:pt x="201" y="1538"/>
                  </a:lnTo>
                  <a:lnTo>
                    <a:pt x="133" y="1596"/>
                  </a:lnTo>
                  <a:lnTo>
                    <a:pt x="66" y="1657"/>
                  </a:lnTo>
                  <a:lnTo>
                    <a:pt x="0" y="1722"/>
                  </a:lnTo>
                </a:path>
              </a:pathLst>
            </a:custGeom>
            <a:noFill/>
            <a:ln w="9525">
              <a:solidFill>
                <a:srgbClr val="FFFFFF">
                  <a:alpha val="50195"/>
                </a:srgbClr>
              </a:solidFill>
              <a:round/>
              <a:headEnd/>
              <a:tailEnd/>
            </a:ln>
          </p:spPr>
          <p:txBody>
            <a:bodyPr lIns="98668" tIns="49336" rIns="98668" bIns="49336"/>
            <a:lstStyle/>
            <a:p>
              <a:pPr defTabSz="981527">
                <a:spcBef>
                  <a:spcPct val="50000"/>
                </a:spcBef>
              </a:pPr>
              <a:endParaRPr lang="ko-KR" altLang="en-US" sz="1000" b="1" dirty="0"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87" name="Freeform 51"/>
            <p:cNvSpPr>
              <a:spLocks/>
            </p:cNvSpPr>
            <p:nvPr userDrawn="1"/>
          </p:nvSpPr>
          <p:spPr bwMode="auto">
            <a:xfrm>
              <a:off x="1361" y="825"/>
              <a:ext cx="5239" cy="918"/>
            </a:xfrm>
            <a:custGeom>
              <a:avLst/>
              <a:gdLst>
                <a:gd name="T0" fmla="*/ 5239 w 5239"/>
                <a:gd name="T1" fmla="*/ 0 h 1836"/>
                <a:gd name="T2" fmla="*/ 5223 w 5239"/>
                <a:gd name="T3" fmla="*/ 74 h 1836"/>
                <a:gd name="T4" fmla="*/ 5202 w 5239"/>
                <a:gd name="T5" fmla="*/ 158 h 1836"/>
                <a:gd name="T6" fmla="*/ 5169 w 5239"/>
                <a:gd name="T7" fmla="*/ 265 h 1836"/>
                <a:gd name="T8" fmla="*/ 5122 w 5239"/>
                <a:gd name="T9" fmla="*/ 389 h 1836"/>
                <a:gd name="T10" fmla="*/ 5061 w 5239"/>
                <a:gd name="T11" fmla="*/ 527 h 1836"/>
                <a:gd name="T12" fmla="*/ 5003 w 5239"/>
                <a:gd name="T13" fmla="*/ 635 h 1836"/>
                <a:gd name="T14" fmla="*/ 4958 w 5239"/>
                <a:gd name="T15" fmla="*/ 706 h 1836"/>
                <a:gd name="T16" fmla="*/ 4909 w 5239"/>
                <a:gd name="T17" fmla="*/ 778 h 1836"/>
                <a:gd name="T18" fmla="*/ 4855 w 5239"/>
                <a:gd name="T19" fmla="*/ 850 h 1836"/>
                <a:gd name="T20" fmla="*/ 4796 w 5239"/>
                <a:gd name="T21" fmla="*/ 921 h 1836"/>
                <a:gd name="T22" fmla="*/ 4730 w 5239"/>
                <a:gd name="T23" fmla="*/ 987 h 1836"/>
                <a:gd name="T24" fmla="*/ 4660 w 5239"/>
                <a:gd name="T25" fmla="*/ 1051 h 1836"/>
                <a:gd name="T26" fmla="*/ 4583 w 5239"/>
                <a:gd name="T27" fmla="*/ 1113 h 1836"/>
                <a:gd name="T28" fmla="*/ 4500 w 5239"/>
                <a:gd name="T29" fmla="*/ 1168 h 1836"/>
                <a:gd name="T30" fmla="*/ 4411 w 5239"/>
                <a:gd name="T31" fmla="*/ 1219 h 1836"/>
                <a:gd name="T32" fmla="*/ 4315 w 5239"/>
                <a:gd name="T33" fmla="*/ 1265 h 1836"/>
                <a:gd name="T34" fmla="*/ 4211 w 5239"/>
                <a:gd name="T35" fmla="*/ 1303 h 1836"/>
                <a:gd name="T36" fmla="*/ 4101 w 5239"/>
                <a:gd name="T37" fmla="*/ 1334 h 1836"/>
                <a:gd name="T38" fmla="*/ 3985 w 5239"/>
                <a:gd name="T39" fmla="*/ 1357 h 1836"/>
                <a:gd name="T40" fmla="*/ 3860 w 5239"/>
                <a:gd name="T41" fmla="*/ 1371 h 1836"/>
                <a:gd name="T42" fmla="*/ 3727 w 5239"/>
                <a:gd name="T43" fmla="*/ 1376 h 1836"/>
                <a:gd name="T44" fmla="*/ 3585 w 5239"/>
                <a:gd name="T45" fmla="*/ 1371 h 1836"/>
                <a:gd name="T46" fmla="*/ 3436 w 5239"/>
                <a:gd name="T47" fmla="*/ 1355 h 1836"/>
                <a:gd name="T48" fmla="*/ 3279 w 5239"/>
                <a:gd name="T49" fmla="*/ 1326 h 1836"/>
                <a:gd name="T50" fmla="*/ 3198 w 5239"/>
                <a:gd name="T51" fmla="*/ 1308 h 1836"/>
                <a:gd name="T52" fmla="*/ 2877 w 5239"/>
                <a:gd name="T53" fmla="*/ 1235 h 1836"/>
                <a:gd name="T54" fmla="*/ 2580 w 5239"/>
                <a:gd name="T55" fmla="*/ 1179 h 1836"/>
                <a:gd name="T56" fmla="*/ 2303 w 5239"/>
                <a:gd name="T57" fmla="*/ 1137 h 1836"/>
                <a:gd name="T58" fmla="*/ 2048 w 5239"/>
                <a:gd name="T59" fmla="*/ 1109 h 1836"/>
                <a:gd name="T60" fmla="*/ 1811 w 5239"/>
                <a:gd name="T61" fmla="*/ 1097 h 1836"/>
                <a:gd name="T62" fmla="*/ 1591 w 5239"/>
                <a:gd name="T63" fmla="*/ 1100 h 1836"/>
                <a:gd name="T64" fmla="*/ 1387 w 5239"/>
                <a:gd name="T65" fmla="*/ 1114 h 1836"/>
                <a:gd name="T66" fmla="*/ 1243 w 5239"/>
                <a:gd name="T67" fmla="*/ 1135 h 1836"/>
                <a:gd name="T68" fmla="*/ 1151 w 5239"/>
                <a:gd name="T69" fmla="*/ 1153 h 1836"/>
                <a:gd name="T70" fmla="*/ 1062 w 5239"/>
                <a:gd name="T71" fmla="*/ 1174 h 1836"/>
                <a:gd name="T72" fmla="*/ 976 w 5239"/>
                <a:gd name="T73" fmla="*/ 1200 h 1836"/>
                <a:gd name="T74" fmla="*/ 893 w 5239"/>
                <a:gd name="T75" fmla="*/ 1227 h 1836"/>
                <a:gd name="T76" fmla="*/ 812 w 5239"/>
                <a:gd name="T77" fmla="*/ 1258 h 1836"/>
                <a:gd name="T78" fmla="*/ 696 w 5239"/>
                <a:gd name="T79" fmla="*/ 1311 h 1836"/>
                <a:gd name="T80" fmla="*/ 546 w 5239"/>
                <a:gd name="T81" fmla="*/ 1392 h 1836"/>
                <a:gd name="T82" fmla="*/ 404 w 5239"/>
                <a:gd name="T83" fmla="*/ 1486 h 1836"/>
                <a:gd name="T84" fmla="*/ 267 w 5239"/>
                <a:gd name="T85" fmla="*/ 1591 h 1836"/>
                <a:gd name="T86" fmla="*/ 132 w 5239"/>
                <a:gd name="T87" fmla="*/ 1709 h 1836"/>
                <a:gd name="T88" fmla="*/ 0 w 5239"/>
                <a:gd name="T89" fmla="*/ 1836 h 18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5239"/>
                <a:gd name="T136" fmla="*/ 0 h 1836"/>
                <a:gd name="T137" fmla="*/ 5239 w 5239"/>
                <a:gd name="T138" fmla="*/ 1836 h 18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5239" h="1836">
                  <a:moveTo>
                    <a:pt x="5239" y="0"/>
                  </a:moveTo>
                  <a:lnTo>
                    <a:pt x="5239" y="0"/>
                  </a:lnTo>
                  <a:lnTo>
                    <a:pt x="5236" y="20"/>
                  </a:lnTo>
                  <a:lnTo>
                    <a:pt x="5223" y="74"/>
                  </a:lnTo>
                  <a:lnTo>
                    <a:pt x="5215" y="113"/>
                  </a:lnTo>
                  <a:lnTo>
                    <a:pt x="5202" y="158"/>
                  </a:lnTo>
                  <a:lnTo>
                    <a:pt x="5187" y="209"/>
                  </a:lnTo>
                  <a:lnTo>
                    <a:pt x="5169" y="265"/>
                  </a:lnTo>
                  <a:lnTo>
                    <a:pt x="5148" y="325"/>
                  </a:lnTo>
                  <a:lnTo>
                    <a:pt x="5122" y="389"/>
                  </a:lnTo>
                  <a:lnTo>
                    <a:pt x="5093" y="457"/>
                  </a:lnTo>
                  <a:lnTo>
                    <a:pt x="5061" y="527"/>
                  </a:lnTo>
                  <a:lnTo>
                    <a:pt x="5023" y="598"/>
                  </a:lnTo>
                  <a:lnTo>
                    <a:pt x="5003" y="635"/>
                  </a:lnTo>
                  <a:lnTo>
                    <a:pt x="4982" y="670"/>
                  </a:lnTo>
                  <a:lnTo>
                    <a:pt x="4958" y="706"/>
                  </a:lnTo>
                  <a:lnTo>
                    <a:pt x="4934" y="743"/>
                  </a:lnTo>
                  <a:lnTo>
                    <a:pt x="4909" y="778"/>
                  </a:lnTo>
                  <a:lnTo>
                    <a:pt x="4883" y="814"/>
                  </a:lnTo>
                  <a:lnTo>
                    <a:pt x="4855" y="850"/>
                  </a:lnTo>
                  <a:lnTo>
                    <a:pt x="4826" y="885"/>
                  </a:lnTo>
                  <a:lnTo>
                    <a:pt x="4796" y="921"/>
                  </a:lnTo>
                  <a:lnTo>
                    <a:pt x="4764" y="954"/>
                  </a:lnTo>
                  <a:lnTo>
                    <a:pt x="4730" y="987"/>
                  </a:lnTo>
                  <a:lnTo>
                    <a:pt x="4696" y="1019"/>
                  </a:lnTo>
                  <a:lnTo>
                    <a:pt x="4660" y="1051"/>
                  </a:lnTo>
                  <a:lnTo>
                    <a:pt x="4622" y="1082"/>
                  </a:lnTo>
                  <a:lnTo>
                    <a:pt x="4583" y="1113"/>
                  </a:lnTo>
                  <a:lnTo>
                    <a:pt x="4543" y="1140"/>
                  </a:lnTo>
                  <a:lnTo>
                    <a:pt x="4500" y="1168"/>
                  </a:lnTo>
                  <a:lnTo>
                    <a:pt x="4457" y="1195"/>
                  </a:lnTo>
                  <a:lnTo>
                    <a:pt x="4411" y="1219"/>
                  </a:lnTo>
                  <a:lnTo>
                    <a:pt x="4364" y="1242"/>
                  </a:lnTo>
                  <a:lnTo>
                    <a:pt x="4315" y="1265"/>
                  </a:lnTo>
                  <a:lnTo>
                    <a:pt x="4264" y="1284"/>
                  </a:lnTo>
                  <a:lnTo>
                    <a:pt x="4211" y="1303"/>
                  </a:lnTo>
                  <a:lnTo>
                    <a:pt x="4157" y="1319"/>
                  </a:lnTo>
                  <a:lnTo>
                    <a:pt x="4101" y="1334"/>
                  </a:lnTo>
                  <a:lnTo>
                    <a:pt x="4043" y="1347"/>
                  </a:lnTo>
                  <a:lnTo>
                    <a:pt x="3985" y="1357"/>
                  </a:lnTo>
                  <a:lnTo>
                    <a:pt x="3922" y="1365"/>
                  </a:lnTo>
                  <a:lnTo>
                    <a:pt x="3860" y="1371"/>
                  </a:lnTo>
                  <a:lnTo>
                    <a:pt x="3793" y="1374"/>
                  </a:lnTo>
                  <a:lnTo>
                    <a:pt x="3727" y="1376"/>
                  </a:lnTo>
                  <a:lnTo>
                    <a:pt x="3657" y="1374"/>
                  </a:lnTo>
                  <a:lnTo>
                    <a:pt x="3585" y="1371"/>
                  </a:lnTo>
                  <a:lnTo>
                    <a:pt x="3513" y="1365"/>
                  </a:lnTo>
                  <a:lnTo>
                    <a:pt x="3436" y="1355"/>
                  </a:lnTo>
                  <a:lnTo>
                    <a:pt x="3359" y="1342"/>
                  </a:lnTo>
                  <a:lnTo>
                    <a:pt x="3279" y="1326"/>
                  </a:lnTo>
                  <a:lnTo>
                    <a:pt x="3198" y="1308"/>
                  </a:lnTo>
                  <a:lnTo>
                    <a:pt x="3034" y="1269"/>
                  </a:lnTo>
                  <a:lnTo>
                    <a:pt x="2877" y="1235"/>
                  </a:lnTo>
                  <a:lnTo>
                    <a:pt x="2726" y="1205"/>
                  </a:lnTo>
                  <a:lnTo>
                    <a:pt x="2580" y="1179"/>
                  </a:lnTo>
                  <a:lnTo>
                    <a:pt x="2439" y="1156"/>
                  </a:lnTo>
                  <a:lnTo>
                    <a:pt x="2303" y="1137"/>
                  </a:lnTo>
                  <a:lnTo>
                    <a:pt x="2174" y="1121"/>
                  </a:lnTo>
                  <a:lnTo>
                    <a:pt x="2048" y="1109"/>
                  </a:lnTo>
                  <a:lnTo>
                    <a:pt x="1927" y="1101"/>
                  </a:lnTo>
                  <a:lnTo>
                    <a:pt x="1811" y="1097"/>
                  </a:lnTo>
                  <a:lnTo>
                    <a:pt x="1699" y="1097"/>
                  </a:lnTo>
                  <a:lnTo>
                    <a:pt x="1591" y="1100"/>
                  </a:lnTo>
                  <a:lnTo>
                    <a:pt x="1487" y="1105"/>
                  </a:lnTo>
                  <a:lnTo>
                    <a:pt x="1387" y="1114"/>
                  </a:lnTo>
                  <a:lnTo>
                    <a:pt x="1290" y="1127"/>
                  </a:lnTo>
                  <a:lnTo>
                    <a:pt x="1243" y="1135"/>
                  </a:lnTo>
                  <a:lnTo>
                    <a:pt x="1197" y="1143"/>
                  </a:lnTo>
                  <a:lnTo>
                    <a:pt x="1151" y="1153"/>
                  </a:lnTo>
                  <a:lnTo>
                    <a:pt x="1107" y="1164"/>
                  </a:lnTo>
                  <a:lnTo>
                    <a:pt x="1062" y="1174"/>
                  </a:lnTo>
                  <a:lnTo>
                    <a:pt x="1019" y="1187"/>
                  </a:lnTo>
                  <a:lnTo>
                    <a:pt x="976" y="1200"/>
                  </a:lnTo>
                  <a:lnTo>
                    <a:pt x="934" y="1213"/>
                  </a:lnTo>
                  <a:lnTo>
                    <a:pt x="893" y="1227"/>
                  </a:lnTo>
                  <a:lnTo>
                    <a:pt x="853" y="1242"/>
                  </a:lnTo>
                  <a:lnTo>
                    <a:pt x="812" y="1258"/>
                  </a:lnTo>
                  <a:lnTo>
                    <a:pt x="772" y="1276"/>
                  </a:lnTo>
                  <a:lnTo>
                    <a:pt x="696" y="1311"/>
                  </a:lnTo>
                  <a:lnTo>
                    <a:pt x="619" y="1350"/>
                  </a:lnTo>
                  <a:lnTo>
                    <a:pt x="546" y="1392"/>
                  </a:lnTo>
                  <a:lnTo>
                    <a:pt x="473" y="1437"/>
                  </a:lnTo>
                  <a:lnTo>
                    <a:pt x="404" y="1486"/>
                  </a:lnTo>
                  <a:lnTo>
                    <a:pt x="335" y="1537"/>
                  </a:lnTo>
                  <a:lnTo>
                    <a:pt x="267" y="1591"/>
                  </a:lnTo>
                  <a:lnTo>
                    <a:pt x="199" y="1649"/>
                  </a:lnTo>
                  <a:lnTo>
                    <a:pt x="132" y="1709"/>
                  </a:lnTo>
                  <a:lnTo>
                    <a:pt x="67" y="1772"/>
                  </a:lnTo>
                  <a:lnTo>
                    <a:pt x="0" y="1836"/>
                  </a:lnTo>
                </a:path>
              </a:pathLst>
            </a:custGeom>
            <a:noFill/>
            <a:ln w="9525">
              <a:solidFill>
                <a:srgbClr val="FFFFFF">
                  <a:alpha val="50195"/>
                </a:srgbClr>
              </a:solidFill>
              <a:round/>
              <a:headEnd/>
              <a:tailEnd/>
            </a:ln>
          </p:spPr>
          <p:txBody>
            <a:bodyPr lIns="98668" tIns="49336" rIns="98668" bIns="49336"/>
            <a:lstStyle/>
            <a:p>
              <a:pPr defTabSz="981527">
                <a:spcBef>
                  <a:spcPct val="50000"/>
                </a:spcBef>
              </a:pPr>
              <a:endParaRPr lang="ko-KR" altLang="en-US" sz="1000" b="1" dirty="0"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88" name="Freeform 52"/>
            <p:cNvSpPr>
              <a:spLocks/>
            </p:cNvSpPr>
            <p:nvPr userDrawn="1"/>
          </p:nvSpPr>
          <p:spPr bwMode="auto">
            <a:xfrm>
              <a:off x="1407" y="796"/>
              <a:ext cx="5211" cy="976"/>
            </a:xfrm>
            <a:custGeom>
              <a:avLst/>
              <a:gdLst>
                <a:gd name="T0" fmla="*/ 5211 w 5211"/>
                <a:gd name="T1" fmla="*/ 0 h 1952"/>
                <a:gd name="T2" fmla="*/ 5197 w 5211"/>
                <a:gd name="T3" fmla="*/ 76 h 1952"/>
                <a:gd name="T4" fmla="*/ 5176 w 5211"/>
                <a:gd name="T5" fmla="*/ 160 h 1952"/>
                <a:gd name="T6" fmla="*/ 5144 w 5211"/>
                <a:gd name="T7" fmla="*/ 268 h 1952"/>
                <a:gd name="T8" fmla="*/ 5100 w 5211"/>
                <a:gd name="T9" fmla="*/ 394 h 1952"/>
                <a:gd name="T10" fmla="*/ 5040 w 5211"/>
                <a:gd name="T11" fmla="*/ 533 h 1952"/>
                <a:gd name="T12" fmla="*/ 4983 w 5211"/>
                <a:gd name="T13" fmla="*/ 643 h 1952"/>
                <a:gd name="T14" fmla="*/ 4940 w 5211"/>
                <a:gd name="T15" fmla="*/ 715 h 1952"/>
                <a:gd name="T16" fmla="*/ 4893 w 5211"/>
                <a:gd name="T17" fmla="*/ 790 h 1952"/>
                <a:gd name="T18" fmla="*/ 4839 w 5211"/>
                <a:gd name="T19" fmla="*/ 862 h 1952"/>
                <a:gd name="T20" fmla="*/ 4780 w 5211"/>
                <a:gd name="T21" fmla="*/ 933 h 1952"/>
                <a:gd name="T22" fmla="*/ 4716 w 5211"/>
                <a:gd name="T23" fmla="*/ 1003 h 1952"/>
                <a:gd name="T24" fmla="*/ 4647 w 5211"/>
                <a:gd name="T25" fmla="*/ 1069 h 1952"/>
                <a:gd name="T26" fmla="*/ 4571 w 5211"/>
                <a:gd name="T27" fmla="*/ 1130 h 1952"/>
                <a:gd name="T28" fmla="*/ 4489 w 5211"/>
                <a:gd name="T29" fmla="*/ 1188 h 1952"/>
                <a:gd name="T30" fmla="*/ 4400 w 5211"/>
                <a:gd name="T31" fmla="*/ 1242 h 1952"/>
                <a:gd name="T32" fmla="*/ 4305 w 5211"/>
                <a:gd name="T33" fmla="*/ 1289 h 1952"/>
                <a:gd name="T34" fmla="*/ 4203 w 5211"/>
                <a:gd name="T35" fmla="*/ 1331 h 1952"/>
                <a:gd name="T36" fmla="*/ 4093 w 5211"/>
                <a:gd name="T37" fmla="*/ 1363 h 1952"/>
                <a:gd name="T38" fmla="*/ 3976 w 5211"/>
                <a:gd name="T39" fmla="*/ 1389 h 1952"/>
                <a:gd name="T40" fmla="*/ 3851 w 5211"/>
                <a:gd name="T41" fmla="*/ 1406 h 1952"/>
                <a:gd name="T42" fmla="*/ 3718 w 5211"/>
                <a:gd name="T43" fmla="*/ 1413 h 1952"/>
                <a:gd name="T44" fmla="*/ 3578 w 5211"/>
                <a:gd name="T45" fmla="*/ 1411 h 1952"/>
                <a:gd name="T46" fmla="*/ 3428 w 5211"/>
                <a:gd name="T47" fmla="*/ 1398 h 1952"/>
                <a:gd name="T48" fmla="*/ 3271 w 5211"/>
                <a:gd name="T49" fmla="*/ 1373 h 1952"/>
                <a:gd name="T50" fmla="*/ 3188 w 5211"/>
                <a:gd name="T51" fmla="*/ 1356 h 1952"/>
                <a:gd name="T52" fmla="*/ 2867 w 5211"/>
                <a:gd name="T53" fmla="*/ 1290 h 1952"/>
                <a:gd name="T54" fmla="*/ 2568 w 5211"/>
                <a:gd name="T55" fmla="*/ 1239 h 1952"/>
                <a:gd name="T56" fmla="*/ 2292 w 5211"/>
                <a:gd name="T57" fmla="*/ 1203 h 1952"/>
                <a:gd name="T58" fmla="*/ 2037 w 5211"/>
                <a:gd name="T59" fmla="*/ 1180 h 1952"/>
                <a:gd name="T60" fmla="*/ 1799 w 5211"/>
                <a:gd name="T61" fmla="*/ 1172 h 1952"/>
                <a:gd name="T62" fmla="*/ 1580 w 5211"/>
                <a:gd name="T63" fmla="*/ 1179 h 1952"/>
                <a:gd name="T64" fmla="*/ 1376 w 5211"/>
                <a:gd name="T65" fmla="*/ 1198 h 1952"/>
                <a:gd name="T66" fmla="*/ 1231 w 5211"/>
                <a:gd name="T67" fmla="*/ 1222 h 1952"/>
                <a:gd name="T68" fmla="*/ 1140 w 5211"/>
                <a:gd name="T69" fmla="*/ 1242 h 1952"/>
                <a:gd name="T70" fmla="*/ 1052 w 5211"/>
                <a:gd name="T71" fmla="*/ 1266 h 1952"/>
                <a:gd name="T72" fmla="*/ 966 w 5211"/>
                <a:gd name="T73" fmla="*/ 1292 h 1952"/>
                <a:gd name="T74" fmla="*/ 883 w 5211"/>
                <a:gd name="T75" fmla="*/ 1323 h 1952"/>
                <a:gd name="T76" fmla="*/ 802 w 5211"/>
                <a:gd name="T77" fmla="*/ 1355 h 1952"/>
                <a:gd name="T78" fmla="*/ 687 w 5211"/>
                <a:gd name="T79" fmla="*/ 1410 h 1952"/>
                <a:gd name="T80" fmla="*/ 539 w 5211"/>
                <a:gd name="T81" fmla="*/ 1495 h 1952"/>
                <a:gd name="T82" fmla="*/ 398 w 5211"/>
                <a:gd name="T83" fmla="*/ 1592 h 1952"/>
                <a:gd name="T84" fmla="*/ 262 w 5211"/>
                <a:gd name="T85" fmla="*/ 1700 h 1952"/>
                <a:gd name="T86" fmla="*/ 130 w 5211"/>
                <a:gd name="T87" fmla="*/ 1821 h 1952"/>
                <a:gd name="T88" fmla="*/ 0 w 5211"/>
                <a:gd name="T89" fmla="*/ 1952 h 195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5211"/>
                <a:gd name="T136" fmla="*/ 0 h 1952"/>
                <a:gd name="T137" fmla="*/ 5211 w 5211"/>
                <a:gd name="T138" fmla="*/ 1952 h 1952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5211" h="1952">
                  <a:moveTo>
                    <a:pt x="5211" y="0"/>
                  </a:moveTo>
                  <a:lnTo>
                    <a:pt x="5211" y="0"/>
                  </a:lnTo>
                  <a:lnTo>
                    <a:pt x="5206" y="21"/>
                  </a:lnTo>
                  <a:lnTo>
                    <a:pt x="5197" y="76"/>
                  </a:lnTo>
                  <a:lnTo>
                    <a:pt x="5187" y="115"/>
                  </a:lnTo>
                  <a:lnTo>
                    <a:pt x="5176" y="160"/>
                  </a:lnTo>
                  <a:lnTo>
                    <a:pt x="5162" y="212"/>
                  </a:lnTo>
                  <a:lnTo>
                    <a:pt x="5144" y="268"/>
                  </a:lnTo>
                  <a:lnTo>
                    <a:pt x="5123" y="329"/>
                  </a:lnTo>
                  <a:lnTo>
                    <a:pt x="5100" y="394"/>
                  </a:lnTo>
                  <a:lnTo>
                    <a:pt x="5072" y="463"/>
                  </a:lnTo>
                  <a:lnTo>
                    <a:pt x="5040" y="533"/>
                  </a:lnTo>
                  <a:lnTo>
                    <a:pt x="5004" y="606"/>
                  </a:lnTo>
                  <a:lnTo>
                    <a:pt x="4983" y="643"/>
                  </a:lnTo>
                  <a:lnTo>
                    <a:pt x="4962" y="680"/>
                  </a:lnTo>
                  <a:lnTo>
                    <a:pt x="4940" y="715"/>
                  </a:lnTo>
                  <a:lnTo>
                    <a:pt x="4916" y="753"/>
                  </a:lnTo>
                  <a:lnTo>
                    <a:pt x="4893" y="790"/>
                  </a:lnTo>
                  <a:lnTo>
                    <a:pt x="4866" y="827"/>
                  </a:lnTo>
                  <a:lnTo>
                    <a:pt x="4839" y="862"/>
                  </a:lnTo>
                  <a:lnTo>
                    <a:pt x="4811" y="898"/>
                  </a:lnTo>
                  <a:lnTo>
                    <a:pt x="4780" y="933"/>
                  </a:lnTo>
                  <a:lnTo>
                    <a:pt x="4750" y="969"/>
                  </a:lnTo>
                  <a:lnTo>
                    <a:pt x="4716" y="1003"/>
                  </a:lnTo>
                  <a:lnTo>
                    <a:pt x="4683" y="1037"/>
                  </a:lnTo>
                  <a:lnTo>
                    <a:pt x="4647" y="1069"/>
                  </a:lnTo>
                  <a:lnTo>
                    <a:pt x="4609" y="1100"/>
                  </a:lnTo>
                  <a:lnTo>
                    <a:pt x="4571" y="1130"/>
                  </a:lnTo>
                  <a:lnTo>
                    <a:pt x="4530" y="1161"/>
                  </a:lnTo>
                  <a:lnTo>
                    <a:pt x="4489" y="1188"/>
                  </a:lnTo>
                  <a:lnTo>
                    <a:pt x="4446" y="1216"/>
                  </a:lnTo>
                  <a:lnTo>
                    <a:pt x="4400" y="1242"/>
                  </a:lnTo>
                  <a:lnTo>
                    <a:pt x="4354" y="1266"/>
                  </a:lnTo>
                  <a:lnTo>
                    <a:pt x="4305" y="1289"/>
                  </a:lnTo>
                  <a:lnTo>
                    <a:pt x="4255" y="1311"/>
                  </a:lnTo>
                  <a:lnTo>
                    <a:pt x="4203" y="1331"/>
                  </a:lnTo>
                  <a:lnTo>
                    <a:pt x="4148" y="1348"/>
                  </a:lnTo>
                  <a:lnTo>
                    <a:pt x="4093" y="1363"/>
                  </a:lnTo>
                  <a:lnTo>
                    <a:pt x="4036" y="1377"/>
                  </a:lnTo>
                  <a:lnTo>
                    <a:pt x="3976" y="1389"/>
                  </a:lnTo>
                  <a:lnTo>
                    <a:pt x="3915" y="1398"/>
                  </a:lnTo>
                  <a:lnTo>
                    <a:pt x="3851" y="1406"/>
                  </a:lnTo>
                  <a:lnTo>
                    <a:pt x="3786" y="1411"/>
                  </a:lnTo>
                  <a:lnTo>
                    <a:pt x="3718" y="1413"/>
                  </a:lnTo>
                  <a:lnTo>
                    <a:pt x="3649" y="1415"/>
                  </a:lnTo>
                  <a:lnTo>
                    <a:pt x="3578" y="1411"/>
                  </a:lnTo>
                  <a:lnTo>
                    <a:pt x="3504" y="1406"/>
                  </a:lnTo>
                  <a:lnTo>
                    <a:pt x="3428" y="1398"/>
                  </a:lnTo>
                  <a:lnTo>
                    <a:pt x="3350" y="1387"/>
                  </a:lnTo>
                  <a:lnTo>
                    <a:pt x="3271" y="1373"/>
                  </a:lnTo>
                  <a:lnTo>
                    <a:pt x="3188" y="1356"/>
                  </a:lnTo>
                  <a:lnTo>
                    <a:pt x="3025" y="1321"/>
                  </a:lnTo>
                  <a:lnTo>
                    <a:pt x="2867" y="1290"/>
                  </a:lnTo>
                  <a:lnTo>
                    <a:pt x="2716" y="1263"/>
                  </a:lnTo>
                  <a:lnTo>
                    <a:pt x="2568" y="1239"/>
                  </a:lnTo>
                  <a:lnTo>
                    <a:pt x="2428" y="1219"/>
                  </a:lnTo>
                  <a:lnTo>
                    <a:pt x="2292" y="1203"/>
                  </a:lnTo>
                  <a:lnTo>
                    <a:pt x="2162" y="1190"/>
                  </a:lnTo>
                  <a:lnTo>
                    <a:pt x="2037" y="1180"/>
                  </a:lnTo>
                  <a:lnTo>
                    <a:pt x="1916" y="1174"/>
                  </a:lnTo>
                  <a:lnTo>
                    <a:pt x="1799" y="1172"/>
                  </a:lnTo>
                  <a:lnTo>
                    <a:pt x="1688" y="1174"/>
                  </a:lnTo>
                  <a:lnTo>
                    <a:pt x="1580" y="1179"/>
                  </a:lnTo>
                  <a:lnTo>
                    <a:pt x="1476" y="1187"/>
                  </a:lnTo>
                  <a:lnTo>
                    <a:pt x="1376" y="1198"/>
                  </a:lnTo>
                  <a:lnTo>
                    <a:pt x="1279" y="1214"/>
                  </a:lnTo>
                  <a:lnTo>
                    <a:pt x="1231" y="1222"/>
                  </a:lnTo>
                  <a:lnTo>
                    <a:pt x="1186" y="1232"/>
                  </a:lnTo>
                  <a:lnTo>
                    <a:pt x="1140" y="1242"/>
                  </a:lnTo>
                  <a:lnTo>
                    <a:pt x="1095" y="1253"/>
                  </a:lnTo>
                  <a:lnTo>
                    <a:pt x="1052" y="1266"/>
                  </a:lnTo>
                  <a:lnTo>
                    <a:pt x="1009" y="1279"/>
                  </a:lnTo>
                  <a:lnTo>
                    <a:pt x="966" y="1292"/>
                  </a:lnTo>
                  <a:lnTo>
                    <a:pt x="925" y="1306"/>
                  </a:lnTo>
                  <a:lnTo>
                    <a:pt x="883" y="1323"/>
                  </a:lnTo>
                  <a:lnTo>
                    <a:pt x="843" y="1339"/>
                  </a:lnTo>
                  <a:lnTo>
                    <a:pt x="802" y="1355"/>
                  </a:lnTo>
                  <a:lnTo>
                    <a:pt x="763" y="1373"/>
                  </a:lnTo>
                  <a:lnTo>
                    <a:pt x="687" y="1410"/>
                  </a:lnTo>
                  <a:lnTo>
                    <a:pt x="612" y="1452"/>
                  </a:lnTo>
                  <a:lnTo>
                    <a:pt x="539" y="1495"/>
                  </a:lnTo>
                  <a:lnTo>
                    <a:pt x="468" y="1542"/>
                  </a:lnTo>
                  <a:lnTo>
                    <a:pt x="398" y="1592"/>
                  </a:lnTo>
                  <a:lnTo>
                    <a:pt x="329" y="1644"/>
                  </a:lnTo>
                  <a:lnTo>
                    <a:pt x="262" y="1700"/>
                  </a:lnTo>
                  <a:lnTo>
                    <a:pt x="196" y="1758"/>
                  </a:lnTo>
                  <a:lnTo>
                    <a:pt x="130" y="1821"/>
                  </a:lnTo>
                  <a:lnTo>
                    <a:pt x="65" y="1884"/>
                  </a:lnTo>
                  <a:lnTo>
                    <a:pt x="0" y="1952"/>
                  </a:lnTo>
                </a:path>
              </a:pathLst>
            </a:custGeom>
            <a:noFill/>
            <a:ln w="9525">
              <a:solidFill>
                <a:srgbClr val="FFFFFF">
                  <a:alpha val="50195"/>
                </a:srgbClr>
              </a:solidFill>
              <a:round/>
              <a:headEnd/>
              <a:tailEnd/>
            </a:ln>
          </p:spPr>
          <p:txBody>
            <a:bodyPr lIns="98668" tIns="49336" rIns="98668" bIns="49336"/>
            <a:lstStyle/>
            <a:p>
              <a:pPr defTabSz="981527">
                <a:spcBef>
                  <a:spcPct val="50000"/>
                </a:spcBef>
              </a:pPr>
              <a:endParaRPr lang="ko-KR" altLang="en-US" sz="1000" b="1" dirty="0"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89" name="Freeform 53"/>
            <p:cNvSpPr>
              <a:spLocks/>
            </p:cNvSpPr>
            <p:nvPr userDrawn="1"/>
          </p:nvSpPr>
          <p:spPr bwMode="auto">
            <a:xfrm>
              <a:off x="1454" y="767"/>
              <a:ext cx="5179" cy="1034"/>
            </a:xfrm>
            <a:custGeom>
              <a:avLst/>
              <a:gdLst>
                <a:gd name="T0" fmla="*/ 5179 w 5179"/>
                <a:gd name="T1" fmla="*/ 0 h 2066"/>
                <a:gd name="T2" fmla="*/ 5166 w 5179"/>
                <a:gd name="T3" fmla="*/ 74 h 2066"/>
                <a:gd name="T4" fmla="*/ 5148 w 5179"/>
                <a:gd name="T5" fmla="*/ 159 h 2066"/>
                <a:gd name="T6" fmla="*/ 5118 w 5179"/>
                <a:gd name="T7" fmla="*/ 269 h 2066"/>
                <a:gd name="T8" fmla="*/ 5075 w 5179"/>
                <a:gd name="T9" fmla="*/ 397 h 2066"/>
                <a:gd name="T10" fmla="*/ 5016 w 5179"/>
                <a:gd name="T11" fmla="*/ 537 h 2066"/>
                <a:gd name="T12" fmla="*/ 4962 w 5179"/>
                <a:gd name="T13" fmla="*/ 649 h 2066"/>
                <a:gd name="T14" fmla="*/ 4921 w 5179"/>
                <a:gd name="T15" fmla="*/ 723 h 2066"/>
                <a:gd name="T16" fmla="*/ 4873 w 5179"/>
                <a:gd name="T17" fmla="*/ 799 h 2066"/>
                <a:gd name="T18" fmla="*/ 4822 w 5179"/>
                <a:gd name="T19" fmla="*/ 873 h 2066"/>
                <a:gd name="T20" fmla="*/ 4764 w 5179"/>
                <a:gd name="T21" fmla="*/ 946 h 2066"/>
                <a:gd name="T22" fmla="*/ 4701 w 5179"/>
                <a:gd name="T23" fmla="*/ 1015 h 2066"/>
                <a:gd name="T24" fmla="*/ 4632 w 5179"/>
                <a:gd name="T25" fmla="*/ 1083 h 2066"/>
                <a:gd name="T26" fmla="*/ 4558 w 5179"/>
                <a:gd name="T27" fmla="*/ 1148 h 2066"/>
                <a:gd name="T28" fmla="*/ 4476 w 5179"/>
                <a:gd name="T29" fmla="*/ 1207 h 2066"/>
                <a:gd name="T30" fmla="*/ 4389 w 5179"/>
                <a:gd name="T31" fmla="*/ 1262 h 2066"/>
                <a:gd name="T32" fmla="*/ 4294 w 5179"/>
                <a:gd name="T33" fmla="*/ 1312 h 2066"/>
                <a:gd name="T34" fmla="*/ 4192 w 5179"/>
                <a:gd name="T35" fmla="*/ 1356 h 2066"/>
                <a:gd name="T36" fmla="*/ 4083 w 5179"/>
                <a:gd name="T37" fmla="*/ 1391 h 2066"/>
                <a:gd name="T38" fmla="*/ 3967 w 5179"/>
                <a:gd name="T39" fmla="*/ 1419 h 2066"/>
                <a:gd name="T40" fmla="*/ 3842 w 5179"/>
                <a:gd name="T41" fmla="*/ 1438 h 2066"/>
                <a:gd name="T42" fmla="*/ 3710 w 5179"/>
                <a:gd name="T43" fmla="*/ 1450 h 2066"/>
                <a:gd name="T44" fmla="*/ 3568 w 5179"/>
                <a:gd name="T45" fmla="*/ 1450 h 2066"/>
                <a:gd name="T46" fmla="*/ 3420 w 5179"/>
                <a:gd name="T47" fmla="*/ 1440 h 2066"/>
                <a:gd name="T48" fmla="*/ 3261 w 5179"/>
                <a:gd name="T49" fmla="*/ 1417 h 2066"/>
                <a:gd name="T50" fmla="*/ 3178 w 5179"/>
                <a:gd name="T51" fmla="*/ 1403 h 2066"/>
                <a:gd name="T52" fmla="*/ 2856 w 5179"/>
                <a:gd name="T53" fmla="*/ 1343 h 2066"/>
                <a:gd name="T54" fmla="*/ 2558 w 5179"/>
                <a:gd name="T55" fmla="*/ 1296 h 2066"/>
                <a:gd name="T56" fmla="*/ 2281 w 5179"/>
                <a:gd name="T57" fmla="*/ 1265 h 2066"/>
                <a:gd name="T58" fmla="*/ 2024 w 5179"/>
                <a:gd name="T59" fmla="*/ 1249 h 2066"/>
                <a:gd name="T60" fmla="*/ 1787 w 5179"/>
                <a:gd name="T61" fmla="*/ 1246 h 2066"/>
                <a:gd name="T62" fmla="*/ 1568 w 5179"/>
                <a:gd name="T63" fmla="*/ 1256 h 2066"/>
                <a:gd name="T64" fmla="*/ 1363 w 5179"/>
                <a:gd name="T65" fmla="*/ 1280 h 2066"/>
                <a:gd name="T66" fmla="*/ 1268 w 5179"/>
                <a:gd name="T67" fmla="*/ 1298 h 2066"/>
                <a:gd name="T68" fmla="*/ 1175 w 5179"/>
                <a:gd name="T69" fmla="*/ 1319 h 2066"/>
                <a:gd name="T70" fmla="*/ 1084 w 5179"/>
                <a:gd name="T71" fmla="*/ 1341 h 2066"/>
                <a:gd name="T72" fmla="*/ 998 w 5179"/>
                <a:gd name="T73" fmla="*/ 1369 h 2066"/>
                <a:gd name="T74" fmla="*/ 914 w 5179"/>
                <a:gd name="T75" fmla="*/ 1398 h 2066"/>
                <a:gd name="T76" fmla="*/ 833 w 5179"/>
                <a:gd name="T77" fmla="*/ 1432 h 2066"/>
                <a:gd name="T78" fmla="*/ 754 w 5179"/>
                <a:gd name="T79" fmla="*/ 1467 h 2066"/>
                <a:gd name="T80" fmla="*/ 678 w 5179"/>
                <a:gd name="T81" fmla="*/ 1508 h 2066"/>
                <a:gd name="T82" fmla="*/ 532 w 5179"/>
                <a:gd name="T83" fmla="*/ 1595 h 2066"/>
                <a:gd name="T84" fmla="*/ 392 w 5179"/>
                <a:gd name="T85" fmla="*/ 1695 h 2066"/>
                <a:gd name="T86" fmla="*/ 258 w 5179"/>
                <a:gd name="T87" fmla="*/ 1808 h 2066"/>
                <a:gd name="T88" fmla="*/ 128 w 5179"/>
                <a:gd name="T89" fmla="*/ 1931 h 2066"/>
                <a:gd name="T90" fmla="*/ 0 w 5179"/>
                <a:gd name="T91" fmla="*/ 2066 h 206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5179"/>
                <a:gd name="T139" fmla="*/ 0 h 2066"/>
                <a:gd name="T140" fmla="*/ 5179 w 5179"/>
                <a:gd name="T141" fmla="*/ 2066 h 206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5179" h="2066">
                  <a:moveTo>
                    <a:pt x="5179" y="0"/>
                  </a:moveTo>
                  <a:lnTo>
                    <a:pt x="5179" y="0"/>
                  </a:lnTo>
                  <a:lnTo>
                    <a:pt x="5176" y="19"/>
                  </a:lnTo>
                  <a:lnTo>
                    <a:pt x="5166" y="74"/>
                  </a:lnTo>
                  <a:lnTo>
                    <a:pt x="5158" y="114"/>
                  </a:lnTo>
                  <a:lnTo>
                    <a:pt x="5148" y="159"/>
                  </a:lnTo>
                  <a:lnTo>
                    <a:pt x="5134" y="211"/>
                  </a:lnTo>
                  <a:lnTo>
                    <a:pt x="5118" y="269"/>
                  </a:lnTo>
                  <a:lnTo>
                    <a:pt x="5098" y="331"/>
                  </a:lnTo>
                  <a:lnTo>
                    <a:pt x="5075" y="397"/>
                  </a:lnTo>
                  <a:lnTo>
                    <a:pt x="5048" y="466"/>
                  </a:lnTo>
                  <a:lnTo>
                    <a:pt x="5016" y="537"/>
                  </a:lnTo>
                  <a:lnTo>
                    <a:pt x="4982" y="612"/>
                  </a:lnTo>
                  <a:lnTo>
                    <a:pt x="4962" y="649"/>
                  </a:lnTo>
                  <a:lnTo>
                    <a:pt x="4941" y="686"/>
                  </a:lnTo>
                  <a:lnTo>
                    <a:pt x="4921" y="723"/>
                  </a:lnTo>
                  <a:lnTo>
                    <a:pt x="4897" y="762"/>
                  </a:lnTo>
                  <a:lnTo>
                    <a:pt x="4873" y="799"/>
                  </a:lnTo>
                  <a:lnTo>
                    <a:pt x="4848" y="836"/>
                  </a:lnTo>
                  <a:lnTo>
                    <a:pt x="4822" y="873"/>
                  </a:lnTo>
                  <a:lnTo>
                    <a:pt x="4794" y="909"/>
                  </a:lnTo>
                  <a:lnTo>
                    <a:pt x="4764" y="946"/>
                  </a:lnTo>
                  <a:lnTo>
                    <a:pt x="4733" y="981"/>
                  </a:lnTo>
                  <a:lnTo>
                    <a:pt x="4701" y="1015"/>
                  </a:lnTo>
                  <a:lnTo>
                    <a:pt x="4668" y="1051"/>
                  </a:lnTo>
                  <a:lnTo>
                    <a:pt x="4632" y="1083"/>
                  </a:lnTo>
                  <a:lnTo>
                    <a:pt x="4596" y="1117"/>
                  </a:lnTo>
                  <a:lnTo>
                    <a:pt x="4558" y="1148"/>
                  </a:lnTo>
                  <a:lnTo>
                    <a:pt x="4518" y="1178"/>
                  </a:lnTo>
                  <a:lnTo>
                    <a:pt x="4476" y="1207"/>
                  </a:lnTo>
                  <a:lnTo>
                    <a:pt x="4433" y="1236"/>
                  </a:lnTo>
                  <a:lnTo>
                    <a:pt x="4389" y="1262"/>
                  </a:lnTo>
                  <a:lnTo>
                    <a:pt x="4342" y="1288"/>
                  </a:lnTo>
                  <a:lnTo>
                    <a:pt x="4294" y="1312"/>
                  </a:lnTo>
                  <a:lnTo>
                    <a:pt x="4244" y="1335"/>
                  </a:lnTo>
                  <a:lnTo>
                    <a:pt x="4192" y="1356"/>
                  </a:lnTo>
                  <a:lnTo>
                    <a:pt x="4139" y="1374"/>
                  </a:lnTo>
                  <a:lnTo>
                    <a:pt x="4083" y="1391"/>
                  </a:lnTo>
                  <a:lnTo>
                    <a:pt x="4026" y="1406"/>
                  </a:lnTo>
                  <a:lnTo>
                    <a:pt x="3967" y="1419"/>
                  </a:lnTo>
                  <a:lnTo>
                    <a:pt x="3906" y="1430"/>
                  </a:lnTo>
                  <a:lnTo>
                    <a:pt x="3842" y="1438"/>
                  </a:lnTo>
                  <a:lnTo>
                    <a:pt x="3777" y="1445"/>
                  </a:lnTo>
                  <a:lnTo>
                    <a:pt x="3710" y="1450"/>
                  </a:lnTo>
                  <a:lnTo>
                    <a:pt x="3641" y="1451"/>
                  </a:lnTo>
                  <a:lnTo>
                    <a:pt x="3568" y="1450"/>
                  </a:lnTo>
                  <a:lnTo>
                    <a:pt x="3495" y="1446"/>
                  </a:lnTo>
                  <a:lnTo>
                    <a:pt x="3420" y="1440"/>
                  </a:lnTo>
                  <a:lnTo>
                    <a:pt x="3341" y="1430"/>
                  </a:lnTo>
                  <a:lnTo>
                    <a:pt x="3261" y="1417"/>
                  </a:lnTo>
                  <a:lnTo>
                    <a:pt x="3178" y="1403"/>
                  </a:lnTo>
                  <a:lnTo>
                    <a:pt x="3014" y="1370"/>
                  </a:lnTo>
                  <a:lnTo>
                    <a:pt x="2856" y="1343"/>
                  </a:lnTo>
                  <a:lnTo>
                    <a:pt x="2703" y="1317"/>
                  </a:lnTo>
                  <a:lnTo>
                    <a:pt x="2558" y="1296"/>
                  </a:lnTo>
                  <a:lnTo>
                    <a:pt x="2416" y="1280"/>
                  </a:lnTo>
                  <a:lnTo>
                    <a:pt x="2281" y="1265"/>
                  </a:lnTo>
                  <a:lnTo>
                    <a:pt x="2149" y="1256"/>
                  </a:lnTo>
                  <a:lnTo>
                    <a:pt x="2024" y="1249"/>
                  </a:lnTo>
                  <a:lnTo>
                    <a:pt x="1904" y="1246"/>
                  </a:lnTo>
                  <a:lnTo>
                    <a:pt x="1787" y="1246"/>
                  </a:lnTo>
                  <a:lnTo>
                    <a:pt x="1674" y="1249"/>
                  </a:lnTo>
                  <a:lnTo>
                    <a:pt x="1568" y="1256"/>
                  </a:lnTo>
                  <a:lnTo>
                    <a:pt x="1463" y="1267"/>
                  </a:lnTo>
                  <a:lnTo>
                    <a:pt x="1363" y="1280"/>
                  </a:lnTo>
                  <a:lnTo>
                    <a:pt x="1315" y="1288"/>
                  </a:lnTo>
                  <a:lnTo>
                    <a:pt x="1268" y="1298"/>
                  </a:lnTo>
                  <a:lnTo>
                    <a:pt x="1220" y="1307"/>
                  </a:lnTo>
                  <a:lnTo>
                    <a:pt x="1175" y="1319"/>
                  </a:lnTo>
                  <a:lnTo>
                    <a:pt x="1129" y="1330"/>
                  </a:lnTo>
                  <a:lnTo>
                    <a:pt x="1084" y="1341"/>
                  </a:lnTo>
                  <a:lnTo>
                    <a:pt x="1041" y="1354"/>
                  </a:lnTo>
                  <a:lnTo>
                    <a:pt x="998" y="1369"/>
                  </a:lnTo>
                  <a:lnTo>
                    <a:pt x="955" y="1383"/>
                  </a:lnTo>
                  <a:lnTo>
                    <a:pt x="914" y="1398"/>
                  </a:lnTo>
                  <a:lnTo>
                    <a:pt x="873" y="1414"/>
                  </a:lnTo>
                  <a:lnTo>
                    <a:pt x="833" y="1432"/>
                  </a:lnTo>
                  <a:lnTo>
                    <a:pt x="793" y="1450"/>
                  </a:lnTo>
                  <a:lnTo>
                    <a:pt x="754" y="1467"/>
                  </a:lnTo>
                  <a:lnTo>
                    <a:pt x="716" y="1487"/>
                  </a:lnTo>
                  <a:lnTo>
                    <a:pt x="678" y="1508"/>
                  </a:lnTo>
                  <a:lnTo>
                    <a:pt x="604" y="1550"/>
                  </a:lnTo>
                  <a:lnTo>
                    <a:pt x="532" y="1595"/>
                  </a:lnTo>
                  <a:lnTo>
                    <a:pt x="461" y="1643"/>
                  </a:lnTo>
                  <a:lnTo>
                    <a:pt x="392" y="1695"/>
                  </a:lnTo>
                  <a:lnTo>
                    <a:pt x="325" y="1750"/>
                  </a:lnTo>
                  <a:lnTo>
                    <a:pt x="258" y="1808"/>
                  </a:lnTo>
                  <a:lnTo>
                    <a:pt x="193" y="1868"/>
                  </a:lnTo>
                  <a:lnTo>
                    <a:pt x="128" y="1931"/>
                  </a:lnTo>
                  <a:lnTo>
                    <a:pt x="64" y="1997"/>
                  </a:lnTo>
                  <a:lnTo>
                    <a:pt x="0" y="2066"/>
                  </a:lnTo>
                </a:path>
              </a:pathLst>
            </a:custGeom>
            <a:noFill/>
            <a:ln w="9525">
              <a:solidFill>
                <a:srgbClr val="FFFFFF">
                  <a:alpha val="50195"/>
                </a:srgbClr>
              </a:solidFill>
              <a:round/>
              <a:headEnd/>
              <a:tailEnd/>
            </a:ln>
          </p:spPr>
          <p:txBody>
            <a:bodyPr lIns="98668" tIns="49336" rIns="98668" bIns="49336"/>
            <a:lstStyle/>
            <a:p>
              <a:pPr defTabSz="981527">
                <a:spcBef>
                  <a:spcPct val="50000"/>
                </a:spcBef>
              </a:pPr>
              <a:endParaRPr lang="ko-KR" altLang="en-US" sz="1000" b="1" dirty="0"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90" name="Freeform 54"/>
            <p:cNvSpPr>
              <a:spLocks/>
            </p:cNvSpPr>
            <p:nvPr userDrawn="1"/>
          </p:nvSpPr>
          <p:spPr bwMode="auto">
            <a:xfrm>
              <a:off x="1501" y="738"/>
              <a:ext cx="5149" cy="1091"/>
            </a:xfrm>
            <a:custGeom>
              <a:avLst/>
              <a:gdLst>
                <a:gd name="T0" fmla="*/ 5149 w 5149"/>
                <a:gd name="T1" fmla="*/ 0 h 2182"/>
                <a:gd name="T2" fmla="*/ 5136 w 5149"/>
                <a:gd name="T3" fmla="*/ 76 h 2182"/>
                <a:gd name="T4" fmla="*/ 5119 w 5149"/>
                <a:gd name="T5" fmla="*/ 162 h 2182"/>
                <a:gd name="T6" fmla="*/ 5090 w 5149"/>
                <a:gd name="T7" fmla="*/ 273 h 2182"/>
                <a:gd name="T8" fmla="*/ 5050 w 5149"/>
                <a:gd name="T9" fmla="*/ 402 h 2182"/>
                <a:gd name="T10" fmla="*/ 4993 w 5149"/>
                <a:gd name="T11" fmla="*/ 545 h 2182"/>
                <a:gd name="T12" fmla="*/ 4940 w 5149"/>
                <a:gd name="T13" fmla="*/ 658 h 2182"/>
                <a:gd name="T14" fmla="*/ 4900 w 5149"/>
                <a:gd name="T15" fmla="*/ 734 h 2182"/>
                <a:gd name="T16" fmla="*/ 4854 w 5149"/>
                <a:gd name="T17" fmla="*/ 809 h 2182"/>
                <a:gd name="T18" fmla="*/ 4803 w 5149"/>
                <a:gd name="T19" fmla="*/ 885 h 2182"/>
                <a:gd name="T20" fmla="*/ 4747 w 5149"/>
                <a:gd name="T21" fmla="*/ 960 h 2182"/>
                <a:gd name="T22" fmla="*/ 4685 w 5149"/>
                <a:gd name="T23" fmla="*/ 1032 h 2182"/>
                <a:gd name="T24" fmla="*/ 4617 w 5149"/>
                <a:gd name="T25" fmla="*/ 1102 h 2182"/>
                <a:gd name="T26" fmla="*/ 4543 w 5149"/>
                <a:gd name="T27" fmla="*/ 1168 h 2182"/>
                <a:gd name="T28" fmla="*/ 4463 w 5149"/>
                <a:gd name="T29" fmla="*/ 1229 h 2182"/>
                <a:gd name="T30" fmla="*/ 4377 w 5149"/>
                <a:gd name="T31" fmla="*/ 1287 h 2182"/>
                <a:gd name="T32" fmla="*/ 4282 w 5149"/>
                <a:gd name="T33" fmla="*/ 1337 h 2182"/>
                <a:gd name="T34" fmla="*/ 4181 w 5149"/>
                <a:gd name="T35" fmla="*/ 1384 h 2182"/>
                <a:gd name="T36" fmla="*/ 4073 w 5149"/>
                <a:gd name="T37" fmla="*/ 1421 h 2182"/>
                <a:gd name="T38" fmla="*/ 3957 w 5149"/>
                <a:gd name="T39" fmla="*/ 1452 h 2182"/>
                <a:gd name="T40" fmla="*/ 3832 w 5149"/>
                <a:gd name="T41" fmla="*/ 1475 h 2182"/>
                <a:gd name="T42" fmla="*/ 3700 w 5149"/>
                <a:gd name="T43" fmla="*/ 1488 h 2182"/>
                <a:gd name="T44" fmla="*/ 3559 w 5149"/>
                <a:gd name="T45" fmla="*/ 1491 h 2182"/>
                <a:gd name="T46" fmla="*/ 3410 w 5149"/>
                <a:gd name="T47" fmla="*/ 1483 h 2182"/>
                <a:gd name="T48" fmla="*/ 3251 w 5149"/>
                <a:gd name="T49" fmla="*/ 1465 h 2182"/>
                <a:gd name="T50" fmla="*/ 3169 w 5149"/>
                <a:gd name="T51" fmla="*/ 1450 h 2182"/>
                <a:gd name="T52" fmla="*/ 2845 w 5149"/>
                <a:gd name="T53" fmla="*/ 1397 h 2182"/>
                <a:gd name="T54" fmla="*/ 2545 w 5149"/>
                <a:gd name="T55" fmla="*/ 1358 h 2182"/>
                <a:gd name="T56" fmla="*/ 2269 w 5149"/>
                <a:gd name="T57" fmla="*/ 1333 h 2182"/>
                <a:gd name="T58" fmla="*/ 2012 w 5149"/>
                <a:gd name="T59" fmla="*/ 1321 h 2182"/>
                <a:gd name="T60" fmla="*/ 1775 w 5149"/>
                <a:gd name="T61" fmla="*/ 1323 h 2182"/>
                <a:gd name="T62" fmla="*/ 1555 w 5149"/>
                <a:gd name="T63" fmla="*/ 1337 h 2182"/>
                <a:gd name="T64" fmla="*/ 1353 w 5149"/>
                <a:gd name="T65" fmla="*/ 1366 h 2182"/>
                <a:gd name="T66" fmla="*/ 1255 w 5149"/>
                <a:gd name="T67" fmla="*/ 1384 h 2182"/>
                <a:gd name="T68" fmla="*/ 1164 w 5149"/>
                <a:gd name="T69" fmla="*/ 1407 h 2182"/>
                <a:gd name="T70" fmla="*/ 1074 w 5149"/>
                <a:gd name="T71" fmla="*/ 1433 h 2182"/>
                <a:gd name="T72" fmla="*/ 987 w 5149"/>
                <a:gd name="T73" fmla="*/ 1462 h 2182"/>
                <a:gd name="T74" fmla="*/ 904 w 5149"/>
                <a:gd name="T75" fmla="*/ 1492 h 2182"/>
                <a:gd name="T76" fmla="*/ 824 w 5149"/>
                <a:gd name="T77" fmla="*/ 1528 h 2182"/>
                <a:gd name="T78" fmla="*/ 746 w 5149"/>
                <a:gd name="T79" fmla="*/ 1567 h 2182"/>
                <a:gd name="T80" fmla="*/ 669 w 5149"/>
                <a:gd name="T81" fmla="*/ 1607 h 2182"/>
                <a:gd name="T82" fmla="*/ 525 w 5149"/>
                <a:gd name="T83" fmla="*/ 1699 h 2182"/>
                <a:gd name="T84" fmla="*/ 386 w 5149"/>
                <a:gd name="T85" fmla="*/ 1802 h 2182"/>
                <a:gd name="T86" fmla="*/ 254 w 5149"/>
                <a:gd name="T87" fmla="*/ 1917 h 2182"/>
                <a:gd name="T88" fmla="*/ 127 w 5149"/>
                <a:gd name="T89" fmla="*/ 2045 h 2182"/>
                <a:gd name="T90" fmla="*/ 0 w 5149"/>
                <a:gd name="T91" fmla="*/ 2182 h 2182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5149"/>
                <a:gd name="T139" fmla="*/ 0 h 2182"/>
                <a:gd name="T140" fmla="*/ 5149 w 5149"/>
                <a:gd name="T141" fmla="*/ 2182 h 2182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5149" h="2182">
                  <a:moveTo>
                    <a:pt x="5149" y="0"/>
                  </a:moveTo>
                  <a:lnTo>
                    <a:pt x="5149" y="0"/>
                  </a:lnTo>
                  <a:lnTo>
                    <a:pt x="5146" y="20"/>
                  </a:lnTo>
                  <a:lnTo>
                    <a:pt x="5136" y="76"/>
                  </a:lnTo>
                  <a:lnTo>
                    <a:pt x="5129" y="115"/>
                  </a:lnTo>
                  <a:lnTo>
                    <a:pt x="5119" y="162"/>
                  </a:lnTo>
                  <a:lnTo>
                    <a:pt x="5105" y="215"/>
                  </a:lnTo>
                  <a:lnTo>
                    <a:pt x="5090" y="273"/>
                  </a:lnTo>
                  <a:lnTo>
                    <a:pt x="5072" y="336"/>
                  </a:lnTo>
                  <a:lnTo>
                    <a:pt x="5050" y="402"/>
                  </a:lnTo>
                  <a:lnTo>
                    <a:pt x="5024" y="472"/>
                  </a:lnTo>
                  <a:lnTo>
                    <a:pt x="4993" y="545"/>
                  </a:lnTo>
                  <a:lnTo>
                    <a:pt x="4960" y="620"/>
                  </a:lnTo>
                  <a:lnTo>
                    <a:pt x="4940" y="658"/>
                  </a:lnTo>
                  <a:lnTo>
                    <a:pt x="4921" y="696"/>
                  </a:lnTo>
                  <a:lnTo>
                    <a:pt x="4900" y="734"/>
                  </a:lnTo>
                  <a:lnTo>
                    <a:pt x="4878" y="772"/>
                  </a:lnTo>
                  <a:lnTo>
                    <a:pt x="4854" y="809"/>
                  </a:lnTo>
                  <a:lnTo>
                    <a:pt x="4829" y="848"/>
                  </a:lnTo>
                  <a:lnTo>
                    <a:pt x="4803" y="885"/>
                  </a:lnTo>
                  <a:lnTo>
                    <a:pt x="4776" y="922"/>
                  </a:lnTo>
                  <a:lnTo>
                    <a:pt x="4747" y="960"/>
                  </a:lnTo>
                  <a:lnTo>
                    <a:pt x="4717" y="997"/>
                  </a:lnTo>
                  <a:lnTo>
                    <a:pt x="4685" y="1032"/>
                  </a:lnTo>
                  <a:lnTo>
                    <a:pt x="4651" y="1068"/>
                  </a:lnTo>
                  <a:lnTo>
                    <a:pt x="4617" y="1102"/>
                  </a:lnTo>
                  <a:lnTo>
                    <a:pt x="4581" y="1136"/>
                  </a:lnTo>
                  <a:lnTo>
                    <a:pt x="4543" y="1168"/>
                  </a:lnTo>
                  <a:lnTo>
                    <a:pt x="4504" y="1199"/>
                  </a:lnTo>
                  <a:lnTo>
                    <a:pt x="4463" y="1229"/>
                  </a:lnTo>
                  <a:lnTo>
                    <a:pt x="4421" y="1258"/>
                  </a:lnTo>
                  <a:lnTo>
                    <a:pt x="4377" y="1287"/>
                  </a:lnTo>
                  <a:lnTo>
                    <a:pt x="4331" y="1313"/>
                  </a:lnTo>
                  <a:lnTo>
                    <a:pt x="4282" y="1337"/>
                  </a:lnTo>
                  <a:lnTo>
                    <a:pt x="4232" y="1362"/>
                  </a:lnTo>
                  <a:lnTo>
                    <a:pt x="4181" y="1384"/>
                  </a:lnTo>
                  <a:lnTo>
                    <a:pt x="4128" y="1404"/>
                  </a:lnTo>
                  <a:lnTo>
                    <a:pt x="4073" y="1421"/>
                  </a:lnTo>
                  <a:lnTo>
                    <a:pt x="4016" y="1438"/>
                  </a:lnTo>
                  <a:lnTo>
                    <a:pt x="3957" y="1452"/>
                  </a:lnTo>
                  <a:lnTo>
                    <a:pt x="3896" y="1465"/>
                  </a:lnTo>
                  <a:lnTo>
                    <a:pt x="3832" y="1475"/>
                  </a:lnTo>
                  <a:lnTo>
                    <a:pt x="3767" y="1483"/>
                  </a:lnTo>
                  <a:lnTo>
                    <a:pt x="3700" y="1488"/>
                  </a:lnTo>
                  <a:lnTo>
                    <a:pt x="3631" y="1491"/>
                  </a:lnTo>
                  <a:lnTo>
                    <a:pt x="3559" y="1491"/>
                  </a:lnTo>
                  <a:lnTo>
                    <a:pt x="3485" y="1489"/>
                  </a:lnTo>
                  <a:lnTo>
                    <a:pt x="3410" y="1483"/>
                  </a:lnTo>
                  <a:lnTo>
                    <a:pt x="3331" y="1476"/>
                  </a:lnTo>
                  <a:lnTo>
                    <a:pt x="3251" y="1465"/>
                  </a:lnTo>
                  <a:lnTo>
                    <a:pt x="3169" y="1450"/>
                  </a:lnTo>
                  <a:lnTo>
                    <a:pt x="3003" y="1423"/>
                  </a:lnTo>
                  <a:lnTo>
                    <a:pt x="2845" y="1397"/>
                  </a:lnTo>
                  <a:lnTo>
                    <a:pt x="2692" y="1376"/>
                  </a:lnTo>
                  <a:lnTo>
                    <a:pt x="2545" y="1358"/>
                  </a:lnTo>
                  <a:lnTo>
                    <a:pt x="2405" y="1344"/>
                  </a:lnTo>
                  <a:lnTo>
                    <a:pt x="2269" y="1333"/>
                  </a:lnTo>
                  <a:lnTo>
                    <a:pt x="2138" y="1324"/>
                  </a:lnTo>
                  <a:lnTo>
                    <a:pt x="2012" y="1321"/>
                  </a:lnTo>
                  <a:lnTo>
                    <a:pt x="1891" y="1320"/>
                  </a:lnTo>
                  <a:lnTo>
                    <a:pt x="1775" y="1323"/>
                  </a:lnTo>
                  <a:lnTo>
                    <a:pt x="1664" y="1328"/>
                  </a:lnTo>
                  <a:lnTo>
                    <a:pt x="1555" y="1337"/>
                  </a:lnTo>
                  <a:lnTo>
                    <a:pt x="1451" y="1350"/>
                  </a:lnTo>
                  <a:lnTo>
                    <a:pt x="1353" y="1366"/>
                  </a:lnTo>
                  <a:lnTo>
                    <a:pt x="1304" y="1375"/>
                  </a:lnTo>
                  <a:lnTo>
                    <a:pt x="1255" y="1384"/>
                  </a:lnTo>
                  <a:lnTo>
                    <a:pt x="1210" y="1396"/>
                  </a:lnTo>
                  <a:lnTo>
                    <a:pt x="1164" y="1407"/>
                  </a:lnTo>
                  <a:lnTo>
                    <a:pt x="1118" y="1420"/>
                  </a:lnTo>
                  <a:lnTo>
                    <a:pt x="1074" y="1433"/>
                  </a:lnTo>
                  <a:lnTo>
                    <a:pt x="1030" y="1447"/>
                  </a:lnTo>
                  <a:lnTo>
                    <a:pt x="987" y="1462"/>
                  </a:lnTo>
                  <a:lnTo>
                    <a:pt x="946" y="1476"/>
                  </a:lnTo>
                  <a:lnTo>
                    <a:pt x="904" y="1492"/>
                  </a:lnTo>
                  <a:lnTo>
                    <a:pt x="864" y="1510"/>
                  </a:lnTo>
                  <a:lnTo>
                    <a:pt x="824" y="1528"/>
                  </a:lnTo>
                  <a:lnTo>
                    <a:pt x="785" y="1547"/>
                  </a:lnTo>
                  <a:lnTo>
                    <a:pt x="746" y="1567"/>
                  </a:lnTo>
                  <a:lnTo>
                    <a:pt x="707" y="1586"/>
                  </a:lnTo>
                  <a:lnTo>
                    <a:pt x="669" y="1607"/>
                  </a:lnTo>
                  <a:lnTo>
                    <a:pt x="596" y="1652"/>
                  </a:lnTo>
                  <a:lnTo>
                    <a:pt x="525" y="1699"/>
                  </a:lnTo>
                  <a:lnTo>
                    <a:pt x="456" y="1749"/>
                  </a:lnTo>
                  <a:lnTo>
                    <a:pt x="386" y="1802"/>
                  </a:lnTo>
                  <a:lnTo>
                    <a:pt x="320" y="1859"/>
                  </a:lnTo>
                  <a:lnTo>
                    <a:pt x="254" y="1917"/>
                  </a:lnTo>
                  <a:lnTo>
                    <a:pt x="190" y="1980"/>
                  </a:lnTo>
                  <a:lnTo>
                    <a:pt x="127" y="2045"/>
                  </a:lnTo>
                  <a:lnTo>
                    <a:pt x="63" y="2112"/>
                  </a:lnTo>
                  <a:lnTo>
                    <a:pt x="0" y="2182"/>
                  </a:lnTo>
                </a:path>
              </a:pathLst>
            </a:custGeom>
            <a:noFill/>
            <a:ln w="9525">
              <a:solidFill>
                <a:srgbClr val="FFFFFF">
                  <a:alpha val="50195"/>
                </a:srgbClr>
              </a:solidFill>
              <a:round/>
              <a:headEnd/>
              <a:tailEnd/>
            </a:ln>
          </p:spPr>
          <p:txBody>
            <a:bodyPr lIns="98668" tIns="49336" rIns="98668" bIns="49336"/>
            <a:lstStyle/>
            <a:p>
              <a:pPr defTabSz="981527">
                <a:spcBef>
                  <a:spcPct val="50000"/>
                </a:spcBef>
              </a:pPr>
              <a:endParaRPr lang="ko-KR" altLang="en-US" sz="1000" b="1" dirty="0"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91" name="Freeform 55"/>
            <p:cNvSpPr>
              <a:spLocks/>
            </p:cNvSpPr>
            <p:nvPr userDrawn="1"/>
          </p:nvSpPr>
          <p:spPr bwMode="auto">
            <a:xfrm>
              <a:off x="1550" y="709"/>
              <a:ext cx="5113" cy="1149"/>
            </a:xfrm>
            <a:custGeom>
              <a:avLst/>
              <a:gdLst>
                <a:gd name="T0" fmla="*/ 5113 w 5113"/>
                <a:gd name="T1" fmla="*/ 0 h 2298"/>
                <a:gd name="T2" fmla="*/ 5104 w 5113"/>
                <a:gd name="T3" fmla="*/ 78 h 2298"/>
                <a:gd name="T4" fmla="*/ 5087 w 5113"/>
                <a:gd name="T5" fmla="*/ 163 h 2298"/>
                <a:gd name="T6" fmla="*/ 5061 w 5113"/>
                <a:gd name="T7" fmla="*/ 276 h 2298"/>
                <a:gd name="T8" fmla="*/ 5020 w 5113"/>
                <a:gd name="T9" fmla="*/ 407 h 2298"/>
                <a:gd name="T10" fmla="*/ 4968 w 5113"/>
                <a:gd name="T11" fmla="*/ 551 h 2298"/>
                <a:gd name="T12" fmla="*/ 4916 w 5113"/>
                <a:gd name="T13" fmla="*/ 666 h 2298"/>
                <a:gd name="T14" fmla="*/ 4876 w 5113"/>
                <a:gd name="T15" fmla="*/ 743 h 2298"/>
                <a:gd name="T16" fmla="*/ 4832 w 5113"/>
                <a:gd name="T17" fmla="*/ 821 h 2298"/>
                <a:gd name="T18" fmla="*/ 4783 w 5113"/>
                <a:gd name="T19" fmla="*/ 896 h 2298"/>
                <a:gd name="T20" fmla="*/ 4727 w 5113"/>
                <a:gd name="T21" fmla="*/ 972 h 2298"/>
                <a:gd name="T22" fmla="*/ 4666 w 5113"/>
                <a:gd name="T23" fmla="*/ 1047 h 2298"/>
                <a:gd name="T24" fmla="*/ 4600 w 5113"/>
                <a:gd name="T25" fmla="*/ 1118 h 2298"/>
                <a:gd name="T26" fmla="*/ 4528 w 5113"/>
                <a:gd name="T27" fmla="*/ 1185 h 2298"/>
                <a:gd name="T28" fmla="*/ 4447 w 5113"/>
                <a:gd name="T29" fmla="*/ 1250 h 2298"/>
                <a:gd name="T30" fmla="*/ 4361 w 5113"/>
                <a:gd name="T31" fmla="*/ 1310 h 2298"/>
                <a:gd name="T32" fmla="*/ 4268 w 5113"/>
                <a:gd name="T33" fmla="*/ 1363 h 2298"/>
                <a:gd name="T34" fmla="*/ 4168 w 5113"/>
                <a:gd name="T35" fmla="*/ 1410 h 2298"/>
                <a:gd name="T36" fmla="*/ 4060 w 5113"/>
                <a:gd name="T37" fmla="*/ 1450 h 2298"/>
                <a:gd name="T38" fmla="*/ 3944 w 5113"/>
                <a:gd name="T39" fmla="*/ 1484 h 2298"/>
                <a:gd name="T40" fmla="*/ 3821 w 5113"/>
                <a:gd name="T41" fmla="*/ 1508 h 2298"/>
                <a:gd name="T42" fmla="*/ 3689 w 5113"/>
                <a:gd name="T43" fmla="*/ 1525 h 2298"/>
                <a:gd name="T44" fmla="*/ 3547 w 5113"/>
                <a:gd name="T45" fmla="*/ 1531 h 2298"/>
                <a:gd name="T46" fmla="*/ 3397 w 5113"/>
                <a:gd name="T47" fmla="*/ 1526 h 2298"/>
                <a:gd name="T48" fmla="*/ 3239 w 5113"/>
                <a:gd name="T49" fmla="*/ 1512 h 2298"/>
                <a:gd name="T50" fmla="*/ 3156 w 5113"/>
                <a:gd name="T51" fmla="*/ 1499 h 2298"/>
                <a:gd name="T52" fmla="*/ 2832 w 5113"/>
                <a:gd name="T53" fmla="*/ 1452 h 2298"/>
                <a:gd name="T54" fmla="*/ 2532 w 5113"/>
                <a:gd name="T55" fmla="*/ 1418 h 2298"/>
                <a:gd name="T56" fmla="*/ 2255 w 5113"/>
                <a:gd name="T57" fmla="*/ 1397 h 2298"/>
                <a:gd name="T58" fmla="*/ 1998 w 5113"/>
                <a:gd name="T59" fmla="*/ 1391 h 2298"/>
                <a:gd name="T60" fmla="*/ 1760 w 5113"/>
                <a:gd name="T61" fmla="*/ 1397 h 2298"/>
                <a:gd name="T62" fmla="*/ 1541 w 5113"/>
                <a:gd name="T63" fmla="*/ 1418 h 2298"/>
                <a:gd name="T64" fmla="*/ 1338 w 5113"/>
                <a:gd name="T65" fmla="*/ 1450 h 2298"/>
                <a:gd name="T66" fmla="*/ 1242 w 5113"/>
                <a:gd name="T67" fmla="*/ 1471 h 2298"/>
                <a:gd name="T68" fmla="*/ 1151 w 5113"/>
                <a:gd name="T69" fmla="*/ 1496 h 2298"/>
                <a:gd name="T70" fmla="*/ 1062 w 5113"/>
                <a:gd name="T71" fmla="*/ 1523 h 2298"/>
                <a:gd name="T72" fmla="*/ 976 w 5113"/>
                <a:gd name="T73" fmla="*/ 1554 h 2298"/>
                <a:gd name="T74" fmla="*/ 893 w 5113"/>
                <a:gd name="T75" fmla="*/ 1588 h 2298"/>
                <a:gd name="T76" fmla="*/ 813 w 5113"/>
                <a:gd name="T77" fmla="*/ 1623 h 2298"/>
                <a:gd name="T78" fmla="*/ 736 w 5113"/>
                <a:gd name="T79" fmla="*/ 1663 h 2298"/>
                <a:gd name="T80" fmla="*/ 661 w 5113"/>
                <a:gd name="T81" fmla="*/ 1707 h 2298"/>
                <a:gd name="T82" fmla="*/ 516 w 5113"/>
                <a:gd name="T83" fmla="*/ 1801 h 2298"/>
                <a:gd name="T84" fmla="*/ 380 w 5113"/>
                <a:gd name="T85" fmla="*/ 1907 h 2298"/>
                <a:gd name="T86" fmla="*/ 250 w 5113"/>
                <a:gd name="T87" fmla="*/ 2027 h 2298"/>
                <a:gd name="T88" fmla="*/ 123 w 5113"/>
                <a:gd name="T89" fmla="*/ 2156 h 2298"/>
                <a:gd name="T90" fmla="*/ 0 w 5113"/>
                <a:gd name="T91" fmla="*/ 2298 h 229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5113"/>
                <a:gd name="T139" fmla="*/ 0 h 2298"/>
                <a:gd name="T140" fmla="*/ 5113 w 5113"/>
                <a:gd name="T141" fmla="*/ 2298 h 2298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5113" h="2298">
                  <a:moveTo>
                    <a:pt x="5113" y="0"/>
                  </a:moveTo>
                  <a:lnTo>
                    <a:pt x="5113" y="0"/>
                  </a:lnTo>
                  <a:lnTo>
                    <a:pt x="5112" y="21"/>
                  </a:lnTo>
                  <a:lnTo>
                    <a:pt x="5104" y="78"/>
                  </a:lnTo>
                  <a:lnTo>
                    <a:pt x="5097" y="117"/>
                  </a:lnTo>
                  <a:lnTo>
                    <a:pt x="5087" y="163"/>
                  </a:lnTo>
                  <a:lnTo>
                    <a:pt x="5075" y="217"/>
                  </a:lnTo>
                  <a:lnTo>
                    <a:pt x="5061" y="276"/>
                  </a:lnTo>
                  <a:lnTo>
                    <a:pt x="5043" y="339"/>
                  </a:lnTo>
                  <a:lnTo>
                    <a:pt x="5020" y="407"/>
                  </a:lnTo>
                  <a:lnTo>
                    <a:pt x="4997" y="478"/>
                  </a:lnTo>
                  <a:lnTo>
                    <a:pt x="4968" y="551"/>
                  </a:lnTo>
                  <a:lnTo>
                    <a:pt x="4934" y="627"/>
                  </a:lnTo>
                  <a:lnTo>
                    <a:pt x="4916" y="666"/>
                  </a:lnTo>
                  <a:lnTo>
                    <a:pt x="4897" y="704"/>
                  </a:lnTo>
                  <a:lnTo>
                    <a:pt x="4876" y="743"/>
                  </a:lnTo>
                  <a:lnTo>
                    <a:pt x="4855" y="782"/>
                  </a:lnTo>
                  <a:lnTo>
                    <a:pt x="4832" y="821"/>
                  </a:lnTo>
                  <a:lnTo>
                    <a:pt x="4808" y="859"/>
                  </a:lnTo>
                  <a:lnTo>
                    <a:pt x="4783" y="896"/>
                  </a:lnTo>
                  <a:lnTo>
                    <a:pt x="4755" y="935"/>
                  </a:lnTo>
                  <a:lnTo>
                    <a:pt x="4727" y="972"/>
                  </a:lnTo>
                  <a:lnTo>
                    <a:pt x="4697" y="1009"/>
                  </a:lnTo>
                  <a:lnTo>
                    <a:pt x="4666" y="1047"/>
                  </a:lnTo>
                  <a:lnTo>
                    <a:pt x="4634" y="1082"/>
                  </a:lnTo>
                  <a:lnTo>
                    <a:pt x="4600" y="1118"/>
                  </a:lnTo>
                  <a:lnTo>
                    <a:pt x="4564" y="1153"/>
                  </a:lnTo>
                  <a:lnTo>
                    <a:pt x="4528" y="1185"/>
                  </a:lnTo>
                  <a:lnTo>
                    <a:pt x="4489" y="1218"/>
                  </a:lnTo>
                  <a:lnTo>
                    <a:pt x="4447" y="1250"/>
                  </a:lnTo>
                  <a:lnTo>
                    <a:pt x="4405" y="1281"/>
                  </a:lnTo>
                  <a:lnTo>
                    <a:pt x="4361" y="1310"/>
                  </a:lnTo>
                  <a:lnTo>
                    <a:pt x="4315" y="1337"/>
                  </a:lnTo>
                  <a:lnTo>
                    <a:pt x="4268" y="1363"/>
                  </a:lnTo>
                  <a:lnTo>
                    <a:pt x="4219" y="1387"/>
                  </a:lnTo>
                  <a:lnTo>
                    <a:pt x="4168" y="1410"/>
                  </a:lnTo>
                  <a:lnTo>
                    <a:pt x="4115" y="1431"/>
                  </a:lnTo>
                  <a:lnTo>
                    <a:pt x="4060" y="1450"/>
                  </a:lnTo>
                  <a:lnTo>
                    <a:pt x="4003" y="1468"/>
                  </a:lnTo>
                  <a:lnTo>
                    <a:pt x="3944" y="1484"/>
                  </a:lnTo>
                  <a:lnTo>
                    <a:pt x="3883" y="1497"/>
                  </a:lnTo>
                  <a:lnTo>
                    <a:pt x="3821" y="1508"/>
                  </a:lnTo>
                  <a:lnTo>
                    <a:pt x="3756" y="1518"/>
                  </a:lnTo>
                  <a:lnTo>
                    <a:pt x="3689" y="1525"/>
                  </a:lnTo>
                  <a:lnTo>
                    <a:pt x="3619" y="1529"/>
                  </a:lnTo>
                  <a:lnTo>
                    <a:pt x="3547" y="1531"/>
                  </a:lnTo>
                  <a:lnTo>
                    <a:pt x="3474" y="1529"/>
                  </a:lnTo>
                  <a:lnTo>
                    <a:pt x="3397" y="1526"/>
                  </a:lnTo>
                  <a:lnTo>
                    <a:pt x="3320" y="1520"/>
                  </a:lnTo>
                  <a:lnTo>
                    <a:pt x="3239" y="1512"/>
                  </a:lnTo>
                  <a:lnTo>
                    <a:pt x="3156" y="1499"/>
                  </a:lnTo>
                  <a:lnTo>
                    <a:pt x="2991" y="1473"/>
                  </a:lnTo>
                  <a:lnTo>
                    <a:pt x="2832" y="1452"/>
                  </a:lnTo>
                  <a:lnTo>
                    <a:pt x="2680" y="1433"/>
                  </a:lnTo>
                  <a:lnTo>
                    <a:pt x="2532" y="1418"/>
                  </a:lnTo>
                  <a:lnTo>
                    <a:pt x="2391" y="1407"/>
                  </a:lnTo>
                  <a:lnTo>
                    <a:pt x="2255" y="1397"/>
                  </a:lnTo>
                  <a:lnTo>
                    <a:pt x="2124" y="1392"/>
                  </a:lnTo>
                  <a:lnTo>
                    <a:pt x="1998" y="1391"/>
                  </a:lnTo>
                  <a:lnTo>
                    <a:pt x="1877" y="1392"/>
                  </a:lnTo>
                  <a:lnTo>
                    <a:pt x="1760" y="1397"/>
                  </a:lnTo>
                  <a:lnTo>
                    <a:pt x="1649" y="1405"/>
                  </a:lnTo>
                  <a:lnTo>
                    <a:pt x="1541" y="1418"/>
                  </a:lnTo>
                  <a:lnTo>
                    <a:pt x="1438" y="1433"/>
                  </a:lnTo>
                  <a:lnTo>
                    <a:pt x="1338" y="1450"/>
                  </a:lnTo>
                  <a:lnTo>
                    <a:pt x="1290" y="1460"/>
                  </a:lnTo>
                  <a:lnTo>
                    <a:pt x="1242" y="1471"/>
                  </a:lnTo>
                  <a:lnTo>
                    <a:pt x="1197" y="1483"/>
                  </a:lnTo>
                  <a:lnTo>
                    <a:pt x="1151" y="1496"/>
                  </a:lnTo>
                  <a:lnTo>
                    <a:pt x="1106" y="1508"/>
                  </a:lnTo>
                  <a:lnTo>
                    <a:pt x="1062" y="1523"/>
                  </a:lnTo>
                  <a:lnTo>
                    <a:pt x="1019" y="1537"/>
                  </a:lnTo>
                  <a:lnTo>
                    <a:pt x="976" y="1554"/>
                  </a:lnTo>
                  <a:lnTo>
                    <a:pt x="934" y="1570"/>
                  </a:lnTo>
                  <a:lnTo>
                    <a:pt x="893" y="1588"/>
                  </a:lnTo>
                  <a:lnTo>
                    <a:pt x="852" y="1605"/>
                  </a:lnTo>
                  <a:lnTo>
                    <a:pt x="813" y="1623"/>
                  </a:lnTo>
                  <a:lnTo>
                    <a:pt x="775" y="1644"/>
                  </a:lnTo>
                  <a:lnTo>
                    <a:pt x="736" y="1663"/>
                  </a:lnTo>
                  <a:lnTo>
                    <a:pt x="698" y="1684"/>
                  </a:lnTo>
                  <a:lnTo>
                    <a:pt x="661" y="1707"/>
                  </a:lnTo>
                  <a:lnTo>
                    <a:pt x="587" y="1752"/>
                  </a:lnTo>
                  <a:lnTo>
                    <a:pt x="516" y="1801"/>
                  </a:lnTo>
                  <a:lnTo>
                    <a:pt x="448" y="1854"/>
                  </a:lnTo>
                  <a:lnTo>
                    <a:pt x="380" y="1907"/>
                  </a:lnTo>
                  <a:lnTo>
                    <a:pt x="315" y="1965"/>
                  </a:lnTo>
                  <a:lnTo>
                    <a:pt x="250" y="2027"/>
                  </a:lnTo>
                  <a:lnTo>
                    <a:pt x="186" y="2090"/>
                  </a:lnTo>
                  <a:lnTo>
                    <a:pt x="123" y="2156"/>
                  </a:lnTo>
                  <a:lnTo>
                    <a:pt x="61" y="2225"/>
                  </a:lnTo>
                  <a:lnTo>
                    <a:pt x="0" y="2298"/>
                  </a:lnTo>
                </a:path>
              </a:pathLst>
            </a:custGeom>
            <a:noFill/>
            <a:ln w="9525">
              <a:solidFill>
                <a:srgbClr val="FFFFFF">
                  <a:alpha val="50195"/>
                </a:srgbClr>
              </a:solidFill>
              <a:round/>
              <a:headEnd/>
              <a:tailEnd/>
            </a:ln>
          </p:spPr>
          <p:txBody>
            <a:bodyPr lIns="98668" tIns="49336" rIns="98668" bIns="49336"/>
            <a:lstStyle/>
            <a:p>
              <a:pPr defTabSz="981527">
                <a:spcBef>
                  <a:spcPct val="50000"/>
                </a:spcBef>
              </a:pPr>
              <a:endParaRPr lang="ko-KR" altLang="en-US" sz="1000" b="1" dirty="0"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92" name="Freeform 56"/>
            <p:cNvSpPr>
              <a:spLocks/>
            </p:cNvSpPr>
            <p:nvPr userDrawn="1"/>
          </p:nvSpPr>
          <p:spPr bwMode="auto">
            <a:xfrm>
              <a:off x="1598" y="681"/>
              <a:ext cx="5079" cy="1206"/>
            </a:xfrm>
            <a:custGeom>
              <a:avLst/>
              <a:gdLst>
                <a:gd name="T0" fmla="*/ 5079 w 5079"/>
                <a:gd name="T1" fmla="*/ 0 h 2412"/>
                <a:gd name="T2" fmla="*/ 5070 w 5079"/>
                <a:gd name="T3" fmla="*/ 76 h 2412"/>
                <a:gd name="T4" fmla="*/ 5054 w 5079"/>
                <a:gd name="T5" fmla="*/ 164 h 2412"/>
                <a:gd name="T6" fmla="*/ 5031 w 5079"/>
                <a:gd name="T7" fmla="*/ 278 h 2412"/>
                <a:gd name="T8" fmla="*/ 4993 w 5079"/>
                <a:gd name="T9" fmla="*/ 410 h 2412"/>
                <a:gd name="T10" fmla="*/ 4942 w 5079"/>
                <a:gd name="T11" fmla="*/ 555 h 2412"/>
                <a:gd name="T12" fmla="*/ 4892 w 5079"/>
                <a:gd name="T13" fmla="*/ 672 h 2412"/>
                <a:gd name="T14" fmla="*/ 4853 w 5079"/>
                <a:gd name="T15" fmla="*/ 749 h 2412"/>
                <a:gd name="T16" fmla="*/ 4810 w 5079"/>
                <a:gd name="T17" fmla="*/ 828 h 2412"/>
                <a:gd name="T18" fmla="*/ 4761 w 5079"/>
                <a:gd name="T19" fmla="*/ 907 h 2412"/>
                <a:gd name="T20" fmla="*/ 4707 w 5079"/>
                <a:gd name="T21" fmla="*/ 985 h 2412"/>
                <a:gd name="T22" fmla="*/ 4648 w 5079"/>
                <a:gd name="T23" fmla="*/ 1059 h 2412"/>
                <a:gd name="T24" fmla="*/ 4582 w 5079"/>
                <a:gd name="T25" fmla="*/ 1132 h 2412"/>
                <a:gd name="T26" fmla="*/ 4510 w 5079"/>
                <a:gd name="T27" fmla="*/ 1203 h 2412"/>
                <a:gd name="T28" fmla="*/ 4432 w 5079"/>
                <a:gd name="T29" fmla="*/ 1267 h 2412"/>
                <a:gd name="T30" fmla="*/ 4348 w 5079"/>
                <a:gd name="T31" fmla="*/ 1329 h 2412"/>
                <a:gd name="T32" fmla="*/ 4255 w 5079"/>
                <a:gd name="T33" fmla="*/ 1385 h 2412"/>
                <a:gd name="T34" fmla="*/ 4155 w 5079"/>
                <a:gd name="T35" fmla="*/ 1435 h 2412"/>
                <a:gd name="T36" fmla="*/ 4048 w 5079"/>
                <a:gd name="T37" fmla="*/ 1477 h 2412"/>
                <a:gd name="T38" fmla="*/ 3932 w 5079"/>
                <a:gd name="T39" fmla="*/ 1513 h 2412"/>
                <a:gd name="T40" fmla="*/ 3809 w 5079"/>
                <a:gd name="T41" fmla="*/ 1540 h 2412"/>
                <a:gd name="T42" fmla="*/ 3677 w 5079"/>
                <a:gd name="T43" fmla="*/ 1560 h 2412"/>
                <a:gd name="T44" fmla="*/ 3537 w 5079"/>
                <a:gd name="T45" fmla="*/ 1568 h 2412"/>
                <a:gd name="T46" fmla="*/ 3387 w 5079"/>
                <a:gd name="T47" fmla="*/ 1568 h 2412"/>
                <a:gd name="T48" fmla="*/ 3229 w 5079"/>
                <a:gd name="T49" fmla="*/ 1555 h 2412"/>
                <a:gd name="T50" fmla="*/ 3145 w 5079"/>
                <a:gd name="T51" fmla="*/ 1545 h 2412"/>
                <a:gd name="T52" fmla="*/ 2820 w 5079"/>
                <a:gd name="T53" fmla="*/ 1503 h 2412"/>
                <a:gd name="T54" fmla="*/ 2520 w 5079"/>
                <a:gd name="T55" fmla="*/ 1476 h 2412"/>
                <a:gd name="T56" fmla="*/ 2241 w 5079"/>
                <a:gd name="T57" fmla="*/ 1461 h 2412"/>
                <a:gd name="T58" fmla="*/ 1986 w 5079"/>
                <a:gd name="T59" fmla="*/ 1459 h 2412"/>
                <a:gd name="T60" fmla="*/ 1748 w 5079"/>
                <a:gd name="T61" fmla="*/ 1471 h 2412"/>
                <a:gd name="T62" fmla="*/ 1529 w 5079"/>
                <a:gd name="T63" fmla="*/ 1495 h 2412"/>
                <a:gd name="T64" fmla="*/ 1326 w 5079"/>
                <a:gd name="T65" fmla="*/ 1532 h 2412"/>
                <a:gd name="T66" fmla="*/ 1232 w 5079"/>
                <a:gd name="T67" fmla="*/ 1555 h 2412"/>
                <a:gd name="T68" fmla="*/ 1139 w 5079"/>
                <a:gd name="T69" fmla="*/ 1582 h 2412"/>
                <a:gd name="T70" fmla="*/ 1051 w 5079"/>
                <a:gd name="T71" fmla="*/ 1611 h 2412"/>
                <a:gd name="T72" fmla="*/ 965 w 5079"/>
                <a:gd name="T73" fmla="*/ 1644 h 2412"/>
                <a:gd name="T74" fmla="*/ 883 w 5079"/>
                <a:gd name="T75" fmla="*/ 1679 h 2412"/>
                <a:gd name="T76" fmla="*/ 804 w 5079"/>
                <a:gd name="T77" fmla="*/ 1718 h 2412"/>
                <a:gd name="T78" fmla="*/ 727 w 5079"/>
                <a:gd name="T79" fmla="*/ 1760 h 2412"/>
                <a:gd name="T80" fmla="*/ 653 w 5079"/>
                <a:gd name="T81" fmla="*/ 1803 h 2412"/>
                <a:gd name="T82" fmla="*/ 510 w 5079"/>
                <a:gd name="T83" fmla="*/ 1902 h 2412"/>
                <a:gd name="T84" fmla="*/ 375 w 5079"/>
                <a:gd name="T85" fmla="*/ 2012 h 2412"/>
                <a:gd name="T86" fmla="*/ 246 w 5079"/>
                <a:gd name="T87" fmla="*/ 2133 h 2412"/>
                <a:gd name="T88" fmla="*/ 123 w 5079"/>
                <a:gd name="T89" fmla="*/ 2267 h 2412"/>
                <a:gd name="T90" fmla="*/ 0 w 5079"/>
                <a:gd name="T91" fmla="*/ 2412 h 2412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5079"/>
                <a:gd name="T139" fmla="*/ 0 h 2412"/>
                <a:gd name="T140" fmla="*/ 5079 w 5079"/>
                <a:gd name="T141" fmla="*/ 2412 h 2412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5079" h="2412">
                  <a:moveTo>
                    <a:pt x="5079" y="0"/>
                  </a:moveTo>
                  <a:lnTo>
                    <a:pt x="5079" y="0"/>
                  </a:lnTo>
                  <a:lnTo>
                    <a:pt x="5078" y="19"/>
                  </a:lnTo>
                  <a:lnTo>
                    <a:pt x="5070" y="76"/>
                  </a:lnTo>
                  <a:lnTo>
                    <a:pt x="5064" y="116"/>
                  </a:lnTo>
                  <a:lnTo>
                    <a:pt x="5054" y="164"/>
                  </a:lnTo>
                  <a:lnTo>
                    <a:pt x="5045" y="218"/>
                  </a:lnTo>
                  <a:lnTo>
                    <a:pt x="5031" y="278"/>
                  </a:lnTo>
                  <a:lnTo>
                    <a:pt x="5013" y="340"/>
                  </a:lnTo>
                  <a:lnTo>
                    <a:pt x="4993" y="410"/>
                  </a:lnTo>
                  <a:lnTo>
                    <a:pt x="4970" y="481"/>
                  </a:lnTo>
                  <a:lnTo>
                    <a:pt x="4942" y="555"/>
                  </a:lnTo>
                  <a:lnTo>
                    <a:pt x="4910" y="633"/>
                  </a:lnTo>
                  <a:lnTo>
                    <a:pt x="4892" y="672"/>
                  </a:lnTo>
                  <a:lnTo>
                    <a:pt x="4874" y="710"/>
                  </a:lnTo>
                  <a:lnTo>
                    <a:pt x="4853" y="749"/>
                  </a:lnTo>
                  <a:lnTo>
                    <a:pt x="4832" y="789"/>
                  </a:lnTo>
                  <a:lnTo>
                    <a:pt x="4810" y="828"/>
                  </a:lnTo>
                  <a:lnTo>
                    <a:pt x="4786" y="868"/>
                  </a:lnTo>
                  <a:lnTo>
                    <a:pt x="4761" y="907"/>
                  </a:lnTo>
                  <a:lnTo>
                    <a:pt x="4735" y="946"/>
                  </a:lnTo>
                  <a:lnTo>
                    <a:pt x="4707" y="985"/>
                  </a:lnTo>
                  <a:lnTo>
                    <a:pt x="4678" y="1022"/>
                  </a:lnTo>
                  <a:lnTo>
                    <a:pt x="4648" y="1059"/>
                  </a:lnTo>
                  <a:lnTo>
                    <a:pt x="4616" y="1096"/>
                  </a:lnTo>
                  <a:lnTo>
                    <a:pt x="4582" y="1132"/>
                  </a:lnTo>
                  <a:lnTo>
                    <a:pt x="4548" y="1167"/>
                  </a:lnTo>
                  <a:lnTo>
                    <a:pt x="4510" y="1203"/>
                  </a:lnTo>
                  <a:lnTo>
                    <a:pt x="4473" y="1235"/>
                  </a:lnTo>
                  <a:lnTo>
                    <a:pt x="4432" y="1267"/>
                  </a:lnTo>
                  <a:lnTo>
                    <a:pt x="4391" y="1300"/>
                  </a:lnTo>
                  <a:lnTo>
                    <a:pt x="4348" y="1329"/>
                  </a:lnTo>
                  <a:lnTo>
                    <a:pt x="4302" y="1358"/>
                  </a:lnTo>
                  <a:lnTo>
                    <a:pt x="4255" y="1385"/>
                  </a:lnTo>
                  <a:lnTo>
                    <a:pt x="4206" y="1411"/>
                  </a:lnTo>
                  <a:lnTo>
                    <a:pt x="4155" y="1435"/>
                  </a:lnTo>
                  <a:lnTo>
                    <a:pt x="4102" y="1458"/>
                  </a:lnTo>
                  <a:lnTo>
                    <a:pt x="4048" y="1477"/>
                  </a:lnTo>
                  <a:lnTo>
                    <a:pt x="3991" y="1497"/>
                  </a:lnTo>
                  <a:lnTo>
                    <a:pt x="3932" y="1513"/>
                  </a:lnTo>
                  <a:lnTo>
                    <a:pt x="3871" y="1529"/>
                  </a:lnTo>
                  <a:lnTo>
                    <a:pt x="3809" y="1540"/>
                  </a:lnTo>
                  <a:lnTo>
                    <a:pt x="3745" y="1552"/>
                  </a:lnTo>
                  <a:lnTo>
                    <a:pt x="3677" y="1560"/>
                  </a:lnTo>
                  <a:lnTo>
                    <a:pt x="3608" y="1564"/>
                  </a:lnTo>
                  <a:lnTo>
                    <a:pt x="3537" y="1568"/>
                  </a:lnTo>
                  <a:lnTo>
                    <a:pt x="3463" y="1569"/>
                  </a:lnTo>
                  <a:lnTo>
                    <a:pt x="3387" y="1568"/>
                  </a:lnTo>
                  <a:lnTo>
                    <a:pt x="3309" y="1563"/>
                  </a:lnTo>
                  <a:lnTo>
                    <a:pt x="3229" y="1555"/>
                  </a:lnTo>
                  <a:lnTo>
                    <a:pt x="3145" y="1545"/>
                  </a:lnTo>
                  <a:lnTo>
                    <a:pt x="2980" y="1522"/>
                  </a:lnTo>
                  <a:lnTo>
                    <a:pt x="2820" y="1503"/>
                  </a:lnTo>
                  <a:lnTo>
                    <a:pt x="2668" y="1489"/>
                  </a:lnTo>
                  <a:lnTo>
                    <a:pt x="2520" y="1476"/>
                  </a:lnTo>
                  <a:lnTo>
                    <a:pt x="2379" y="1466"/>
                  </a:lnTo>
                  <a:lnTo>
                    <a:pt x="2241" y="1461"/>
                  </a:lnTo>
                  <a:lnTo>
                    <a:pt x="2111" y="1458"/>
                  </a:lnTo>
                  <a:lnTo>
                    <a:pt x="1986" y="1459"/>
                  </a:lnTo>
                  <a:lnTo>
                    <a:pt x="1865" y="1464"/>
                  </a:lnTo>
                  <a:lnTo>
                    <a:pt x="1748" y="1471"/>
                  </a:lnTo>
                  <a:lnTo>
                    <a:pt x="1636" y="1482"/>
                  </a:lnTo>
                  <a:lnTo>
                    <a:pt x="1529" y="1495"/>
                  </a:lnTo>
                  <a:lnTo>
                    <a:pt x="1426" y="1513"/>
                  </a:lnTo>
                  <a:lnTo>
                    <a:pt x="1326" y="1532"/>
                  </a:lnTo>
                  <a:lnTo>
                    <a:pt x="1279" y="1543"/>
                  </a:lnTo>
                  <a:lnTo>
                    <a:pt x="1232" y="1555"/>
                  </a:lnTo>
                  <a:lnTo>
                    <a:pt x="1185" y="1568"/>
                  </a:lnTo>
                  <a:lnTo>
                    <a:pt x="1139" y="1582"/>
                  </a:lnTo>
                  <a:lnTo>
                    <a:pt x="1095" y="1595"/>
                  </a:lnTo>
                  <a:lnTo>
                    <a:pt x="1051" y="1611"/>
                  </a:lnTo>
                  <a:lnTo>
                    <a:pt x="1008" y="1627"/>
                  </a:lnTo>
                  <a:lnTo>
                    <a:pt x="965" y="1644"/>
                  </a:lnTo>
                  <a:lnTo>
                    <a:pt x="924" y="1661"/>
                  </a:lnTo>
                  <a:lnTo>
                    <a:pt x="883" y="1679"/>
                  </a:lnTo>
                  <a:lnTo>
                    <a:pt x="843" y="1698"/>
                  </a:lnTo>
                  <a:lnTo>
                    <a:pt x="804" y="1718"/>
                  </a:lnTo>
                  <a:lnTo>
                    <a:pt x="765" y="1737"/>
                  </a:lnTo>
                  <a:lnTo>
                    <a:pt x="727" y="1760"/>
                  </a:lnTo>
                  <a:lnTo>
                    <a:pt x="689" y="1781"/>
                  </a:lnTo>
                  <a:lnTo>
                    <a:pt x="653" y="1803"/>
                  </a:lnTo>
                  <a:lnTo>
                    <a:pt x="581" y="1852"/>
                  </a:lnTo>
                  <a:lnTo>
                    <a:pt x="510" y="1902"/>
                  </a:lnTo>
                  <a:lnTo>
                    <a:pt x="442" y="1955"/>
                  </a:lnTo>
                  <a:lnTo>
                    <a:pt x="375" y="2012"/>
                  </a:lnTo>
                  <a:lnTo>
                    <a:pt x="310" y="2071"/>
                  </a:lnTo>
                  <a:lnTo>
                    <a:pt x="246" y="2133"/>
                  </a:lnTo>
                  <a:lnTo>
                    <a:pt x="184" y="2199"/>
                  </a:lnTo>
                  <a:lnTo>
                    <a:pt x="123" y="2267"/>
                  </a:lnTo>
                  <a:lnTo>
                    <a:pt x="62" y="2338"/>
                  </a:lnTo>
                  <a:lnTo>
                    <a:pt x="0" y="2412"/>
                  </a:lnTo>
                </a:path>
              </a:pathLst>
            </a:custGeom>
            <a:noFill/>
            <a:ln w="9525">
              <a:solidFill>
                <a:srgbClr val="FFFFFF">
                  <a:alpha val="50195"/>
                </a:srgbClr>
              </a:solidFill>
              <a:round/>
              <a:headEnd/>
              <a:tailEnd/>
            </a:ln>
          </p:spPr>
          <p:txBody>
            <a:bodyPr lIns="98668" tIns="49336" rIns="98668" bIns="49336"/>
            <a:lstStyle/>
            <a:p>
              <a:pPr defTabSz="981527">
                <a:spcBef>
                  <a:spcPct val="50000"/>
                </a:spcBef>
              </a:pPr>
              <a:endParaRPr lang="ko-KR" altLang="en-US" sz="1000" b="1" dirty="0"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93" name="Freeform 57"/>
            <p:cNvSpPr>
              <a:spLocks/>
            </p:cNvSpPr>
            <p:nvPr userDrawn="1"/>
          </p:nvSpPr>
          <p:spPr bwMode="auto">
            <a:xfrm>
              <a:off x="1648" y="652"/>
              <a:ext cx="5042" cy="1263"/>
            </a:xfrm>
            <a:custGeom>
              <a:avLst/>
              <a:gdLst>
                <a:gd name="T0" fmla="*/ 5042 w 5042"/>
                <a:gd name="T1" fmla="*/ 0 h 2527"/>
                <a:gd name="T2" fmla="*/ 5033 w 5042"/>
                <a:gd name="T3" fmla="*/ 77 h 2527"/>
                <a:gd name="T4" fmla="*/ 5021 w 5042"/>
                <a:gd name="T5" fmla="*/ 166 h 2527"/>
                <a:gd name="T6" fmla="*/ 4997 w 5042"/>
                <a:gd name="T7" fmla="*/ 281 h 2527"/>
                <a:gd name="T8" fmla="*/ 4963 w 5042"/>
                <a:gd name="T9" fmla="*/ 413 h 2527"/>
                <a:gd name="T10" fmla="*/ 4913 w 5042"/>
                <a:gd name="T11" fmla="*/ 562 h 2527"/>
                <a:gd name="T12" fmla="*/ 4865 w 5042"/>
                <a:gd name="T13" fmla="*/ 679 h 2527"/>
                <a:gd name="T14" fmla="*/ 4828 w 5042"/>
                <a:gd name="T15" fmla="*/ 759 h 2527"/>
                <a:gd name="T16" fmla="*/ 4785 w 5042"/>
                <a:gd name="T17" fmla="*/ 839 h 2527"/>
                <a:gd name="T18" fmla="*/ 4738 w 5042"/>
                <a:gd name="T19" fmla="*/ 918 h 2527"/>
                <a:gd name="T20" fmla="*/ 4685 w 5042"/>
                <a:gd name="T21" fmla="*/ 998 h 2527"/>
                <a:gd name="T22" fmla="*/ 4627 w 5042"/>
                <a:gd name="T23" fmla="*/ 1073 h 2527"/>
                <a:gd name="T24" fmla="*/ 4563 w 5042"/>
                <a:gd name="T25" fmla="*/ 1149 h 2527"/>
                <a:gd name="T26" fmla="*/ 4492 w 5042"/>
                <a:gd name="T27" fmla="*/ 1220 h 2527"/>
                <a:gd name="T28" fmla="*/ 4414 w 5042"/>
                <a:gd name="T29" fmla="*/ 1288 h 2527"/>
                <a:gd name="T30" fmla="*/ 4330 w 5042"/>
                <a:gd name="T31" fmla="*/ 1351 h 2527"/>
                <a:gd name="T32" fmla="*/ 4239 w 5042"/>
                <a:gd name="T33" fmla="*/ 1409 h 2527"/>
                <a:gd name="T34" fmla="*/ 4139 w 5042"/>
                <a:gd name="T35" fmla="*/ 1461 h 2527"/>
                <a:gd name="T36" fmla="*/ 4034 w 5042"/>
                <a:gd name="T37" fmla="*/ 1506 h 2527"/>
                <a:gd name="T38" fmla="*/ 3919 w 5042"/>
                <a:gd name="T39" fmla="*/ 1545 h 2527"/>
                <a:gd name="T40" fmla="*/ 3795 w 5042"/>
                <a:gd name="T41" fmla="*/ 1574 h 2527"/>
                <a:gd name="T42" fmla="*/ 3664 w 5042"/>
                <a:gd name="T43" fmla="*/ 1597 h 2527"/>
                <a:gd name="T44" fmla="*/ 3523 w 5042"/>
                <a:gd name="T45" fmla="*/ 1608 h 2527"/>
                <a:gd name="T46" fmla="*/ 3374 w 5042"/>
                <a:gd name="T47" fmla="*/ 1610 h 2527"/>
                <a:gd name="T48" fmla="*/ 3215 w 5042"/>
                <a:gd name="T49" fmla="*/ 1601 h 2527"/>
                <a:gd name="T50" fmla="*/ 3131 w 5042"/>
                <a:gd name="T51" fmla="*/ 1592 h 2527"/>
                <a:gd name="T52" fmla="*/ 2806 w 5042"/>
                <a:gd name="T53" fmla="*/ 1558 h 2527"/>
                <a:gd name="T54" fmla="*/ 2505 w 5042"/>
                <a:gd name="T55" fmla="*/ 1535 h 2527"/>
                <a:gd name="T56" fmla="*/ 2227 w 5042"/>
                <a:gd name="T57" fmla="*/ 1526 h 2527"/>
                <a:gd name="T58" fmla="*/ 1971 w 5042"/>
                <a:gd name="T59" fmla="*/ 1530 h 2527"/>
                <a:gd name="T60" fmla="*/ 1733 w 5042"/>
                <a:gd name="T61" fmla="*/ 1547 h 2527"/>
                <a:gd name="T62" fmla="*/ 1515 w 5042"/>
                <a:gd name="T63" fmla="*/ 1576 h 2527"/>
                <a:gd name="T64" fmla="*/ 1362 w 5042"/>
                <a:gd name="T65" fmla="*/ 1605 h 2527"/>
                <a:gd name="T66" fmla="*/ 1265 w 5042"/>
                <a:gd name="T67" fmla="*/ 1629 h 2527"/>
                <a:gd name="T68" fmla="*/ 1172 w 5042"/>
                <a:gd name="T69" fmla="*/ 1655 h 2527"/>
                <a:gd name="T70" fmla="*/ 1082 w 5042"/>
                <a:gd name="T71" fmla="*/ 1685 h 2527"/>
                <a:gd name="T72" fmla="*/ 996 w 5042"/>
                <a:gd name="T73" fmla="*/ 1718 h 2527"/>
                <a:gd name="T74" fmla="*/ 913 w 5042"/>
                <a:gd name="T75" fmla="*/ 1753 h 2527"/>
                <a:gd name="T76" fmla="*/ 832 w 5042"/>
                <a:gd name="T77" fmla="*/ 1792 h 2527"/>
                <a:gd name="T78" fmla="*/ 756 w 5042"/>
                <a:gd name="T79" fmla="*/ 1834 h 2527"/>
                <a:gd name="T80" fmla="*/ 681 w 5042"/>
                <a:gd name="T81" fmla="*/ 1879 h 2527"/>
                <a:gd name="T82" fmla="*/ 572 w 5042"/>
                <a:gd name="T83" fmla="*/ 1952 h 2527"/>
                <a:gd name="T84" fmla="*/ 435 w 5042"/>
                <a:gd name="T85" fmla="*/ 2060 h 2527"/>
                <a:gd name="T86" fmla="*/ 306 w 5042"/>
                <a:gd name="T87" fmla="*/ 2179 h 2527"/>
                <a:gd name="T88" fmla="*/ 181 w 5042"/>
                <a:gd name="T89" fmla="*/ 2309 h 2527"/>
                <a:gd name="T90" fmla="*/ 60 w 5042"/>
                <a:gd name="T91" fmla="*/ 2452 h 252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5042"/>
                <a:gd name="T139" fmla="*/ 0 h 2527"/>
                <a:gd name="T140" fmla="*/ 5042 w 5042"/>
                <a:gd name="T141" fmla="*/ 2527 h 2527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5042" h="2527">
                  <a:moveTo>
                    <a:pt x="5042" y="0"/>
                  </a:moveTo>
                  <a:lnTo>
                    <a:pt x="5042" y="0"/>
                  </a:lnTo>
                  <a:lnTo>
                    <a:pt x="5040" y="21"/>
                  </a:lnTo>
                  <a:lnTo>
                    <a:pt x="5033" y="77"/>
                  </a:lnTo>
                  <a:lnTo>
                    <a:pt x="5028" y="118"/>
                  </a:lnTo>
                  <a:lnTo>
                    <a:pt x="5021" y="166"/>
                  </a:lnTo>
                  <a:lnTo>
                    <a:pt x="5010" y="221"/>
                  </a:lnTo>
                  <a:lnTo>
                    <a:pt x="4997" y="281"/>
                  </a:lnTo>
                  <a:lnTo>
                    <a:pt x="4981" y="345"/>
                  </a:lnTo>
                  <a:lnTo>
                    <a:pt x="4963" y="413"/>
                  </a:lnTo>
                  <a:lnTo>
                    <a:pt x="4939" y="486"/>
                  </a:lnTo>
                  <a:lnTo>
                    <a:pt x="4913" y="562"/>
                  </a:lnTo>
                  <a:lnTo>
                    <a:pt x="4882" y="639"/>
                  </a:lnTo>
                  <a:lnTo>
                    <a:pt x="4865" y="679"/>
                  </a:lnTo>
                  <a:lnTo>
                    <a:pt x="4847" y="718"/>
                  </a:lnTo>
                  <a:lnTo>
                    <a:pt x="4828" y="759"/>
                  </a:lnTo>
                  <a:lnTo>
                    <a:pt x="4807" y="799"/>
                  </a:lnTo>
                  <a:lnTo>
                    <a:pt x="4785" y="839"/>
                  </a:lnTo>
                  <a:lnTo>
                    <a:pt x="4763" y="878"/>
                  </a:lnTo>
                  <a:lnTo>
                    <a:pt x="4738" y="918"/>
                  </a:lnTo>
                  <a:lnTo>
                    <a:pt x="4713" y="957"/>
                  </a:lnTo>
                  <a:lnTo>
                    <a:pt x="4685" y="998"/>
                  </a:lnTo>
                  <a:lnTo>
                    <a:pt x="4657" y="1036"/>
                  </a:lnTo>
                  <a:lnTo>
                    <a:pt x="4627" y="1073"/>
                  </a:lnTo>
                  <a:lnTo>
                    <a:pt x="4596" y="1112"/>
                  </a:lnTo>
                  <a:lnTo>
                    <a:pt x="4563" y="1149"/>
                  </a:lnTo>
                  <a:lnTo>
                    <a:pt x="4528" y="1185"/>
                  </a:lnTo>
                  <a:lnTo>
                    <a:pt x="4492" y="1220"/>
                  </a:lnTo>
                  <a:lnTo>
                    <a:pt x="4454" y="1254"/>
                  </a:lnTo>
                  <a:lnTo>
                    <a:pt x="4414" y="1288"/>
                  </a:lnTo>
                  <a:lnTo>
                    <a:pt x="4373" y="1320"/>
                  </a:lnTo>
                  <a:lnTo>
                    <a:pt x="4330" y="1351"/>
                  </a:lnTo>
                  <a:lnTo>
                    <a:pt x="4285" y="1380"/>
                  </a:lnTo>
                  <a:lnTo>
                    <a:pt x="4239" y="1409"/>
                  </a:lnTo>
                  <a:lnTo>
                    <a:pt x="4191" y="1435"/>
                  </a:lnTo>
                  <a:lnTo>
                    <a:pt x="4139" y="1461"/>
                  </a:lnTo>
                  <a:lnTo>
                    <a:pt x="4088" y="1485"/>
                  </a:lnTo>
                  <a:lnTo>
                    <a:pt x="4034" y="1506"/>
                  </a:lnTo>
                  <a:lnTo>
                    <a:pt x="3977" y="1527"/>
                  </a:lnTo>
                  <a:lnTo>
                    <a:pt x="3919" y="1545"/>
                  </a:lnTo>
                  <a:lnTo>
                    <a:pt x="3857" y="1561"/>
                  </a:lnTo>
                  <a:lnTo>
                    <a:pt x="3795" y="1574"/>
                  </a:lnTo>
                  <a:lnTo>
                    <a:pt x="3731" y="1587"/>
                  </a:lnTo>
                  <a:lnTo>
                    <a:pt x="3664" y="1597"/>
                  </a:lnTo>
                  <a:lnTo>
                    <a:pt x="3595" y="1603"/>
                  </a:lnTo>
                  <a:lnTo>
                    <a:pt x="3523" y="1608"/>
                  </a:lnTo>
                  <a:lnTo>
                    <a:pt x="3449" y="1610"/>
                  </a:lnTo>
                  <a:lnTo>
                    <a:pt x="3374" y="1610"/>
                  </a:lnTo>
                  <a:lnTo>
                    <a:pt x="3295" y="1606"/>
                  </a:lnTo>
                  <a:lnTo>
                    <a:pt x="3215" y="1601"/>
                  </a:lnTo>
                  <a:lnTo>
                    <a:pt x="3131" y="1592"/>
                  </a:lnTo>
                  <a:lnTo>
                    <a:pt x="2966" y="1572"/>
                  </a:lnTo>
                  <a:lnTo>
                    <a:pt x="2806" y="1558"/>
                  </a:lnTo>
                  <a:lnTo>
                    <a:pt x="2652" y="1545"/>
                  </a:lnTo>
                  <a:lnTo>
                    <a:pt x="2505" y="1535"/>
                  </a:lnTo>
                  <a:lnTo>
                    <a:pt x="2364" y="1529"/>
                  </a:lnTo>
                  <a:lnTo>
                    <a:pt x="2227" y="1526"/>
                  </a:lnTo>
                  <a:lnTo>
                    <a:pt x="2097" y="1527"/>
                  </a:lnTo>
                  <a:lnTo>
                    <a:pt x="1971" y="1530"/>
                  </a:lnTo>
                  <a:lnTo>
                    <a:pt x="1850" y="1537"/>
                  </a:lnTo>
                  <a:lnTo>
                    <a:pt x="1733" y="1547"/>
                  </a:lnTo>
                  <a:lnTo>
                    <a:pt x="1622" y="1559"/>
                  </a:lnTo>
                  <a:lnTo>
                    <a:pt x="1515" y="1576"/>
                  </a:lnTo>
                  <a:lnTo>
                    <a:pt x="1412" y="1595"/>
                  </a:lnTo>
                  <a:lnTo>
                    <a:pt x="1362" y="1605"/>
                  </a:lnTo>
                  <a:lnTo>
                    <a:pt x="1314" y="1616"/>
                  </a:lnTo>
                  <a:lnTo>
                    <a:pt x="1265" y="1629"/>
                  </a:lnTo>
                  <a:lnTo>
                    <a:pt x="1218" y="1642"/>
                  </a:lnTo>
                  <a:lnTo>
                    <a:pt x="1172" y="1655"/>
                  </a:lnTo>
                  <a:lnTo>
                    <a:pt x="1126" y="1669"/>
                  </a:lnTo>
                  <a:lnTo>
                    <a:pt x="1082" y="1685"/>
                  </a:lnTo>
                  <a:lnTo>
                    <a:pt x="1039" y="1702"/>
                  </a:lnTo>
                  <a:lnTo>
                    <a:pt x="996" y="1718"/>
                  </a:lnTo>
                  <a:lnTo>
                    <a:pt x="954" y="1735"/>
                  </a:lnTo>
                  <a:lnTo>
                    <a:pt x="913" y="1753"/>
                  </a:lnTo>
                  <a:lnTo>
                    <a:pt x="872" y="1773"/>
                  </a:lnTo>
                  <a:lnTo>
                    <a:pt x="832" y="1792"/>
                  </a:lnTo>
                  <a:lnTo>
                    <a:pt x="793" y="1813"/>
                  </a:lnTo>
                  <a:lnTo>
                    <a:pt x="756" y="1834"/>
                  </a:lnTo>
                  <a:lnTo>
                    <a:pt x="717" y="1857"/>
                  </a:lnTo>
                  <a:lnTo>
                    <a:pt x="681" y="1879"/>
                  </a:lnTo>
                  <a:lnTo>
                    <a:pt x="643" y="1903"/>
                  </a:lnTo>
                  <a:lnTo>
                    <a:pt x="572" y="1952"/>
                  </a:lnTo>
                  <a:lnTo>
                    <a:pt x="503" y="2005"/>
                  </a:lnTo>
                  <a:lnTo>
                    <a:pt x="435" y="2060"/>
                  </a:lnTo>
                  <a:lnTo>
                    <a:pt x="370" y="2118"/>
                  </a:lnTo>
                  <a:lnTo>
                    <a:pt x="306" y="2179"/>
                  </a:lnTo>
                  <a:lnTo>
                    <a:pt x="242" y="2242"/>
                  </a:lnTo>
                  <a:lnTo>
                    <a:pt x="181" y="2309"/>
                  </a:lnTo>
                  <a:lnTo>
                    <a:pt x="120" y="2380"/>
                  </a:lnTo>
                  <a:lnTo>
                    <a:pt x="60" y="2452"/>
                  </a:lnTo>
                  <a:lnTo>
                    <a:pt x="0" y="2527"/>
                  </a:lnTo>
                </a:path>
              </a:pathLst>
            </a:custGeom>
            <a:noFill/>
            <a:ln w="9525">
              <a:solidFill>
                <a:srgbClr val="FFFFFF">
                  <a:alpha val="50195"/>
                </a:srgbClr>
              </a:solidFill>
              <a:round/>
              <a:headEnd/>
              <a:tailEnd/>
            </a:ln>
          </p:spPr>
          <p:txBody>
            <a:bodyPr lIns="98668" tIns="49336" rIns="98668" bIns="49336"/>
            <a:lstStyle/>
            <a:p>
              <a:pPr defTabSz="981527">
                <a:spcBef>
                  <a:spcPct val="50000"/>
                </a:spcBef>
              </a:pPr>
              <a:endParaRPr lang="ko-KR" altLang="en-US" sz="1000" b="1" dirty="0"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94" name="Freeform 58"/>
            <p:cNvSpPr>
              <a:spLocks/>
            </p:cNvSpPr>
            <p:nvPr userDrawn="1"/>
          </p:nvSpPr>
          <p:spPr bwMode="auto">
            <a:xfrm>
              <a:off x="1700" y="624"/>
              <a:ext cx="5002" cy="1320"/>
            </a:xfrm>
            <a:custGeom>
              <a:avLst/>
              <a:gdLst>
                <a:gd name="T0" fmla="*/ 5002 w 5002"/>
                <a:gd name="T1" fmla="*/ 0 h 2642"/>
                <a:gd name="T2" fmla="*/ 4995 w 5002"/>
                <a:gd name="T3" fmla="*/ 78 h 2642"/>
                <a:gd name="T4" fmla="*/ 4983 w 5002"/>
                <a:gd name="T5" fmla="*/ 166 h 2642"/>
                <a:gd name="T6" fmla="*/ 4962 w 5002"/>
                <a:gd name="T7" fmla="*/ 281 h 2642"/>
                <a:gd name="T8" fmla="*/ 4929 w 5002"/>
                <a:gd name="T9" fmla="*/ 417 h 2642"/>
                <a:gd name="T10" fmla="*/ 4882 w 5002"/>
                <a:gd name="T11" fmla="*/ 567 h 2642"/>
                <a:gd name="T12" fmla="*/ 4836 w 5002"/>
                <a:gd name="T13" fmla="*/ 685 h 2642"/>
                <a:gd name="T14" fmla="*/ 4800 w 5002"/>
                <a:gd name="T15" fmla="*/ 766 h 2642"/>
                <a:gd name="T16" fmla="*/ 4758 w 5002"/>
                <a:gd name="T17" fmla="*/ 848 h 2642"/>
                <a:gd name="T18" fmla="*/ 4712 w 5002"/>
                <a:gd name="T19" fmla="*/ 929 h 2642"/>
                <a:gd name="T20" fmla="*/ 4661 w 5002"/>
                <a:gd name="T21" fmla="*/ 1009 h 2642"/>
                <a:gd name="T22" fmla="*/ 4604 w 5002"/>
                <a:gd name="T23" fmla="*/ 1087 h 2642"/>
                <a:gd name="T24" fmla="*/ 4540 w 5002"/>
                <a:gd name="T25" fmla="*/ 1164 h 2642"/>
                <a:gd name="T26" fmla="*/ 4471 w 5002"/>
                <a:gd name="T27" fmla="*/ 1237 h 2642"/>
                <a:gd name="T28" fmla="*/ 4394 w 5002"/>
                <a:gd name="T29" fmla="*/ 1306 h 2642"/>
                <a:gd name="T30" fmla="*/ 4311 w 5002"/>
                <a:gd name="T31" fmla="*/ 1371 h 2642"/>
                <a:gd name="T32" fmla="*/ 4221 w 5002"/>
                <a:gd name="T33" fmla="*/ 1432 h 2642"/>
                <a:gd name="T34" fmla="*/ 4122 w 5002"/>
                <a:gd name="T35" fmla="*/ 1486 h 2642"/>
                <a:gd name="T36" fmla="*/ 4017 w 5002"/>
                <a:gd name="T37" fmla="*/ 1534 h 2642"/>
                <a:gd name="T38" fmla="*/ 3903 w 5002"/>
                <a:gd name="T39" fmla="*/ 1574 h 2642"/>
                <a:gd name="T40" fmla="*/ 3779 w 5002"/>
                <a:gd name="T41" fmla="*/ 1607 h 2642"/>
                <a:gd name="T42" fmla="*/ 3649 w 5002"/>
                <a:gd name="T43" fmla="*/ 1631 h 2642"/>
                <a:gd name="T44" fmla="*/ 3508 w 5002"/>
                <a:gd name="T45" fmla="*/ 1646 h 2642"/>
                <a:gd name="T46" fmla="*/ 3358 w 5002"/>
                <a:gd name="T47" fmla="*/ 1650 h 2642"/>
                <a:gd name="T48" fmla="*/ 3199 w 5002"/>
                <a:gd name="T49" fmla="*/ 1646 h 2642"/>
                <a:gd name="T50" fmla="*/ 3115 w 5002"/>
                <a:gd name="T51" fmla="*/ 1637 h 2642"/>
                <a:gd name="T52" fmla="*/ 2791 w 5002"/>
                <a:gd name="T53" fmla="*/ 1610 h 2642"/>
                <a:gd name="T54" fmla="*/ 2489 w 5002"/>
                <a:gd name="T55" fmla="*/ 1594 h 2642"/>
                <a:gd name="T56" fmla="*/ 2210 w 5002"/>
                <a:gd name="T57" fmla="*/ 1591 h 2642"/>
                <a:gd name="T58" fmla="*/ 1955 w 5002"/>
                <a:gd name="T59" fmla="*/ 1599 h 2642"/>
                <a:gd name="T60" fmla="*/ 1717 w 5002"/>
                <a:gd name="T61" fmla="*/ 1621 h 2642"/>
                <a:gd name="T62" fmla="*/ 1499 w 5002"/>
                <a:gd name="T63" fmla="*/ 1654 h 2642"/>
                <a:gd name="T64" fmla="*/ 1347 w 5002"/>
                <a:gd name="T65" fmla="*/ 1687 h 2642"/>
                <a:gd name="T66" fmla="*/ 1251 w 5002"/>
                <a:gd name="T67" fmla="*/ 1713 h 2642"/>
                <a:gd name="T68" fmla="*/ 1158 w 5002"/>
                <a:gd name="T69" fmla="*/ 1741 h 2642"/>
                <a:gd name="T70" fmla="*/ 1069 w 5002"/>
                <a:gd name="T71" fmla="*/ 1773 h 2642"/>
                <a:gd name="T72" fmla="*/ 983 w 5002"/>
                <a:gd name="T73" fmla="*/ 1809 h 2642"/>
                <a:gd name="T74" fmla="*/ 899 w 5002"/>
                <a:gd name="T75" fmla="*/ 1846 h 2642"/>
                <a:gd name="T76" fmla="*/ 820 w 5002"/>
                <a:gd name="T77" fmla="*/ 1886 h 2642"/>
                <a:gd name="T78" fmla="*/ 744 w 5002"/>
                <a:gd name="T79" fmla="*/ 1930 h 2642"/>
                <a:gd name="T80" fmla="*/ 669 w 5002"/>
                <a:gd name="T81" fmla="*/ 1977 h 2642"/>
                <a:gd name="T82" fmla="*/ 597 w 5002"/>
                <a:gd name="T83" fmla="*/ 2027 h 2642"/>
                <a:gd name="T84" fmla="*/ 494 w 5002"/>
                <a:gd name="T85" fmla="*/ 2106 h 2642"/>
                <a:gd name="T86" fmla="*/ 362 w 5002"/>
                <a:gd name="T87" fmla="*/ 2222 h 2642"/>
                <a:gd name="T88" fmla="*/ 237 w 5002"/>
                <a:gd name="T89" fmla="*/ 2351 h 2642"/>
                <a:gd name="T90" fmla="*/ 116 w 5002"/>
                <a:gd name="T91" fmla="*/ 2490 h 2642"/>
                <a:gd name="T92" fmla="*/ 0 w 5002"/>
                <a:gd name="T93" fmla="*/ 2642 h 2642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5002"/>
                <a:gd name="T142" fmla="*/ 0 h 2642"/>
                <a:gd name="T143" fmla="*/ 5002 w 5002"/>
                <a:gd name="T144" fmla="*/ 2642 h 2642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5002" h="2642">
                  <a:moveTo>
                    <a:pt x="5002" y="0"/>
                  </a:moveTo>
                  <a:lnTo>
                    <a:pt x="5002" y="0"/>
                  </a:lnTo>
                  <a:lnTo>
                    <a:pt x="5001" y="21"/>
                  </a:lnTo>
                  <a:lnTo>
                    <a:pt x="4995" y="78"/>
                  </a:lnTo>
                  <a:lnTo>
                    <a:pt x="4990" y="120"/>
                  </a:lnTo>
                  <a:lnTo>
                    <a:pt x="4983" y="166"/>
                  </a:lnTo>
                  <a:lnTo>
                    <a:pt x="4973" y="221"/>
                  </a:lnTo>
                  <a:lnTo>
                    <a:pt x="4962" y="281"/>
                  </a:lnTo>
                  <a:lnTo>
                    <a:pt x="4947" y="347"/>
                  </a:lnTo>
                  <a:lnTo>
                    <a:pt x="4929" y="417"/>
                  </a:lnTo>
                  <a:lnTo>
                    <a:pt x="4906" y="491"/>
                  </a:lnTo>
                  <a:lnTo>
                    <a:pt x="4882" y="567"/>
                  </a:lnTo>
                  <a:lnTo>
                    <a:pt x="4852" y="646"/>
                  </a:lnTo>
                  <a:lnTo>
                    <a:pt x="4836" y="685"/>
                  </a:lnTo>
                  <a:lnTo>
                    <a:pt x="4818" y="725"/>
                  </a:lnTo>
                  <a:lnTo>
                    <a:pt x="4800" y="766"/>
                  </a:lnTo>
                  <a:lnTo>
                    <a:pt x="4780" y="807"/>
                  </a:lnTo>
                  <a:lnTo>
                    <a:pt x="4758" y="848"/>
                  </a:lnTo>
                  <a:lnTo>
                    <a:pt x="4736" y="888"/>
                  </a:lnTo>
                  <a:lnTo>
                    <a:pt x="4712" y="929"/>
                  </a:lnTo>
                  <a:lnTo>
                    <a:pt x="4687" y="969"/>
                  </a:lnTo>
                  <a:lnTo>
                    <a:pt x="4661" y="1009"/>
                  </a:lnTo>
                  <a:lnTo>
                    <a:pt x="4633" y="1048"/>
                  </a:lnTo>
                  <a:lnTo>
                    <a:pt x="4604" y="1087"/>
                  </a:lnTo>
                  <a:lnTo>
                    <a:pt x="4572" y="1126"/>
                  </a:lnTo>
                  <a:lnTo>
                    <a:pt x="4540" y="1164"/>
                  </a:lnTo>
                  <a:lnTo>
                    <a:pt x="4505" y="1201"/>
                  </a:lnTo>
                  <a:lnTo>
                    <a:pt x="4471" y="1237"/>
                  </a:lnTo>
                  <a:lnTo>
                    <a:pt x="4433" y="1273"/>
                  </a:lnTo>
                  <a:lnTo>
                    <a:pt x="4394" y="1306"/>
                  </a:lnTo>
                  <a:lnTo>
                    <a:pt x="4353" y="1340"/>
                  </a:lnTo>
                  <a:lnTo>
                    <a:pt x="4311" y="1371"/>
                  </a:lnTo>
                  <a:lnTo>
                    <a:pt x="4266" y="1403"/>
                  </a:lnTo>
                  <a:lnTo>
                    <a:pt x="4221" y="1432"/>
                  </a:lnTo>
                  <a:lnTo>
                    <a:pt x="4172" y="1460"/>
                  </a:lnTo>
                  <a:lnTo>
                    <a:pt x="4122" y="1486"/>
                  </a:lnTo>
                  <a:lnTo>
                    <a:pt x="4071" y="1511"/>
                  </a:lnTo>
                  <a:lnTo>
                    <a:pt x="4017" y="1534"/>
                  </a:lnTo>
                  <a:lnTo>
                    <a:pt x="3960" y="1555"/>
                  </a:lnTo>
                  <a:lnTo>
                    <a:pt x="3903" y="1574"/>
                  </a:lnTo>
                  <a:lnTo>
                    <a:pt x="3842" y="1592"/>
                  </a:lnTo>
                  <a:lnTo>
                    <a:pt x="3779" y="1607"/>
                  </a:lnTo>
                  <a:lnTo>
                    <a:pt x="3715" y="1621"/>
                  </a:lnTo>
                  <a:lnTo>
                    <a:pt x="3649" y="1631"/>
                  </a:lnTo>
                  <a:lnTo>
                    <a:pt x="3579" y="1641"/>
                  </a:lnTo>
                  <a:lnTo>
                    <a:pt x="3508" y="1646"/>
                  </a:lnTo>
                  <a:lnTo>
                    <a:pt x="3435" y="1650"/>
                  </a:lnTo>
                  <a:lnTo>
                    <a:pt x="3358" y="1650"/>
                  </a:lnTo>
                  <a:lnTo>
                    <a:pt x="3279" y="1649"/>
                  </a:lnTo>
                  <a:lnTo>
                    <a:pt x="3199" y="1646"/>
                  </a:lnTo>
                  <a:lnTo>
                    <a:pt x="3115" y="1637"/>
                  </a:lnTo>
                  <a:lnTo>
                    <a:pt x="2950" y="1623"/>
                  </a:lnTo>
                  <a:lnTo>
                    <a:pt x="2791" y="1610"/>
                  </a:lnTo>
                  <a:lnTo>
                    <a:pt x="2636" y="1600"/>
                  </a:lnTo>
                  <a:lnTo>
                    <a:pt x="2489" y="1594"/>
                  </a:lnTo>
                  <a:lnTo>
                    <a:pt x="2348" y="1591"/>
                  </a:lnTo>
                  <a:lnTo>
                    <a:pt x="2210" y="1591"/>
                  </a:lnTo>
                  <a:lnTo>
                    <a:pt x="2080" y="1594"/>
                  </a:lnTo>
                  <a:lnTo>
                    <a:pt x="1955" y="1599"/>
                  </a:lnTo>
                  <a:lnTo>
                    <a:pt x="1834" y="1608"/>
                  </a:lnTo>
                  <a:lnTo>
                    <a:pt x="1717" y="1621"/>
                  </a:lnTo>
                  <a:lnTo>
                    <a:pt x="1606" y="1636"/>
                  </a:lnTo>
                  <a:lnTo>
                    <a:pt x="1499" y="1654"/>
                  </a:lnTo>
                  <a:lnTo>
                    <a:pt x="1397" y="1675"/>
                  </a:lnTo>
                  <a:lnTo>
                    <a:pt x="1347" y="1687"/>
                  </a:lnTo>
                  <a:lnTo>
                    <a:pt x="1298" y="1699"/>
                  </a:lnTo>
                  <a:lnTo>
                    <a:pt x="1251" y="1713"/>
                  </a:lnTo>
                  <a:lnTo>
                    <a:pt x="1204" y="1726"/>
                  </a:lnTo>
                  <a:lnTo>
                    <a:pt x="1158" y="1741"/>
                  </a:lnTo>
                  <a:lnTo>
                    <a:pt x="1113" y="1757"/>
                  </a:lnTo>
                  <a:lnTo>
                    <a:pt x="1069" y="1773"/>
                  </a:lnTo>
                  <a:lnTo>
                    <a:pt x="1026" y="1791"/>
                  </a:lnTo>
                  <a:lnTo>
                    <a:pt x="983" y="1809"/>
                  </a:lnTo>
                  <a:lnTo>
                    <a:pt x="941" y="1826"/>
                  </a:lnTo>
                  <a:lnTo>
                    <a:pt x="899" y="1846"/>
                  </a:lnTo>
                  <a:lnTo>
                    <a:pt x="859" y="1865"/>
                  </a:lnTo>
                  <a:lnTo>
                    <a:pt x="820" y="1886"/>
                  </a:lnTo>
                  <a:lnTo>
                    <a:pt x="781" y="1909"/>
                  </a:lnTo>
                  <a:lnTo>
                    <a:pt x="744" y="1930"/>
                  </a:lnTo>
                  <a:lnTo>
                    <a:pt x="707" y="1952"/>
                  </a:lnTo>
                  <a:lnTo>
                    <a:pt x="669" y="1977"/>
                  </a:lnTo>
                  <a:lnTo>
                    <a:pt x="633" y="2001"/>
                  </a:lnTo>
                  <a:lnTo>
                    <a:pt x="597" y="2027"/>
                  </a:lnTo>
                  <a:lnTo>
                    <a:pt x="562" y="2052"/>
                  </a:lnTo>
                  <a:lnTo>
                    <a:pt x="494" y="2106"/>
                  </a:lnTo>
                  <a:lnTo>
                    <a:pt x="427" y="2162"/>
                  </a:lnTo>
                  <a:lnTo>
                    <a:pt x="362" y="2222"/>
                  </a:lnTo>
                  <a:lnTo>
                    <a:pt x="300" y="2285"/>
                  </a:lnTo>
                  <a:lnTo>
                    <a:pt x="237" y="2351"/>
                  </a:lnTo>
                  <a:lnTo>
                    <a:pt x="176" y="2419"/>
                  </a:lnTo>
                  <a:lnTo>
                    <a:pt x="116" y="2490"/>
                  </a:lnTo>
                  <a:lnTo>
                    <a:pt x="58" y="2564"/>
                  </a:lnTo>
                  <a:lnTo>
                    <a:pt x="0" y="2642"/>
                  </a:lnTo>
                </a:path>
              </a:pathLst>
            </a:custGeom>
            <a:noFill/>
            <a:ln w="9525">
              <a:solidFill>
                <a:srgbClr val="FFFFFF">
                  <a:alpha val="50195"/>
                </a:srgbClr>
              </a:solidFill>
              <a:round/>
              <a:headEnd/>
              <a:tailEnd/>
            </a:ln>
          </p:spPr>
          <p:txBody>
            <a:bodyPr lIns="98668" tIns="49336" rIns="98668" bIns="49336"/>
            <a:lstStyle/>
            <a:p>
              <a:pPr defTabSz="981527">
                <a:spcBef>
                  <a:spcPct val="50000"/>
                </a:spcBef>
              </a:pPr>
              <a:endParaRPr lang="ko-KR" altLang="en-US" sz="1000" b="1" dirty="0"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95" name="Freeform 59"/>
            <p:cNvSpPr>
              <a:spLocks/>
            </p:cNvSpPr>
            <p:nvPr userDrawn="1"/>
          </p:nvSpPr>
          <p:spPr bwMode="auto">
            <a:xfrm>
              <a:off x="1751" y="595"/>
              <a:ext cx="4962" cy="1378"/>
            </a:xfrm>
            <a:custGeom>
              <a:avLst/>
              <a:gdLst>
                <a:gd name="T0" fmla="*/ 4962 w 4962"/>
                <a:gd name="T1" fmla="*/ 0 h 2756"/>
                <a:gd name="T2" fmla="*/ 4957 w 4962"/>
                <a:gd name="T3" fmla="*/ 79 h 2756"/>
                <a:gd name="T4" fmla="*/ 4946 w 4962"/>
                <a:gd name="T5" fmla="*/ 170 h 2756"/>
                <a:gd name="T6" fmla="*/ 4926 w 4962"/>
                <a:gd name="T7" fmla="*/ 284 h 2756"/>
                <a:gd name="T8" fmla="*/ 4894 w 4962"/>
                <a:gd name="T9" fmla="*/ 421 h 2756"/>
                <a:gd name="T10" fmla="*/ 4850 w 4962"/>
                <a:gd name="T11" fmla="*/ 573 h 2756"/>
                <a:gd name="T12" fmla="*/ 4806 w 4962"/>
                <a:gd name="T13" fmla="*/ 693 h 2756"/>
                <a:gd name="T14" fmla="*/ 4771 w 4962"/>
                <a:gd name="T15" fmla="*/ 775 h 2756"/>
                <a:gd name="T16" fmla="*/ 4732 w 4962"/>
                <a:gd name="T17" fmla="*/ 857 h 2756"/>
                <a:gd name="T18" fmla="*/ 4686 w 4962"/>
                <a:gd name="T19" fmla="*/ 940 h 2756"/>
                <a:gd name="T20" fmla="*/ 4636 w 4962"/>
                <a:gd name="T21" fmla="*/ 1022 h 2756"/>
                <a:gd name="T22" fmla="*/ 4581 w 4962"/>
                <a:gd name="T23" fmla="*/ 1101 h 2756"/>
                <a:gd name="T24" fmla="*/ 4518 w 4962"/>
                <a:gd name="T25" fmla="*/ 1180 h 2756"/>
                <a:gd name="T26" fmla="*/ 4449 w 4962"/>
                <a:gd name="T27" fmla="*/ 1255 h 2756"/>
                <a:gd name="T28" fmla="*/ 4374 w 4962"/>
                <a:gd name="T29" fmla="*/ 1326 h 2756"/>
                <a:gd name="T30" fmla="*/ 4292 w 4962"/>
                <a:gd name="T31" fmla="*/ 1393 h 2756"/>
                <a:gd name="T32" fmla="*/ 4202 w 4962"/>
                <a:gd name="T33" fmla="*/ 1455 h 2756"/>
                <a:gd name="T34" fmla="*/ 4104 w 4962"/>
                <a:gd name="T35" fmla="*/ 1511 h 2756"/>
                <a:gd name="T36" fmla="*/ 4000 w 4962"/>
                <a:gd name="T37" fmla="*/ 1563 h 2756"/>
                <a:gd name="T38" fmla="*/ 3886 w 4962"/>
                <a:gd name="T39" fmla="*/ 1605 h 2756"/>
                <a:gd name="T40" fmla="*/ 3764 w 4962"/>
                <a:gd name="T41" fmla="*/ 1641 h 2756"/>
                <a:gd name="T42" fmla="*/ 3634 w 4962"/>
                <a:gd name="T43" fmla="*/ 1668 h 2756"/>
                <a:gd name="T44" fmla="*/ 3493 w 4962"/>
                <a:gd name="T45" fmla="*/ 1686 h 2756"/>
                <a:gd name="T46" fmla="*/ 3344 w 4962"/>
                <a:gd name="T47" fmla="*/ 1694 h 2756"/>
                <a:gd name="T48" fmla="*/ 3184 w 4962"/>
                <a:gd name="T49" fmla="*/ 1691 h 2756"/>
                <a:gd name="T50" fmla="*/ 3101 w 4962"/>
                <a:gd name="T51" fmla="*/ 1686 h 2756"/>
                <a:gd name="T52" fmla="*/ 2774 w 4962"/>
                <a:gd name="T53" fmla="*/ 1663 h 2756"/>
                <a:gd name="T54" fmla="*/ 2473 w 4962"/>
                <a:gd name="T55" fmla="*/ 1653 h 2756"/>
                <a:gd name="T56" fmla="*/ 2195 w 4962"/>
                <a:gd name="T57" fmla="*/ 1655 h 2756"/>
                <a:gd name="T58" fmla="*/ 1938 w 4962"/>
                <a:gd name="T59" fmla="*/ 1670 h 2756"/>
                <a:gd name="T60" fmla="*/ 1702 w 4962"/>
                <a:gd name="T61" fmla="*/ 1695 h 2756"/>
                <a:gd name="T62" fmla="*/ 1486 w 4962"/>
                <a:gd name="T63" fmla="*/ 1734 h 2756"/>
                <a:gd name="T64" fmla="*/ 1333 w 4962"/>
                <a:gd name="T65" fmla="*/ 1770 h 2756"/>
                <a:gd name="T66" fmla="*/ 1237 w 4962"/>
                <a:gd name="T67" fmla="*/ 1799 h 2756"/>
                <a:gd name="T68" fmla="*/ 1144 w 4962"/>
                <a:gd name="T69" fmla="*/ 1829 h 2756"/>
                <a:gd name="T70" fmla="*/ 1055 w 4962"/>
                <a:gd name="T71" fmla="*/ 1863 h 2756"/>
                <a:gd name="T72" fmla="*/ 971 w 4962"/>
                <a:gd name="T73" fmla="*/ 1899 h 2756"/>
                <a:gd name="T74" fmla="*/ 889 w 4962"/>
                <a:gd name="T75" fmla="*/ 1939 h 2756"/>
                <a:gd name="T76" fmla="*/ 810 w 4962"/>
                <a:gd name="T77" fmla="*/ 1981 h 2756"/>
                <a:gd name="T78" fmla="*/ 733 w 4962"/>
                <a:gd name="T79" fmla="*/ 2026 h 2756"/>
                <a:gd name="T80" fmla="*/ 660 w 4962"/>
                <a:gd name="T81" fmla="*/ 2075 h 2756"/>
                <a:gd name="T82" fmla="*/ 589 w 4962"/>
                <a:gd name="T83" fmla="*/ 2127 h 2756"/>
                <a:gd name="T84" fmla="*/ 486 w 4962"/>
                <a:gd name="T85" fmla="*/ 2209 h 2756"/>
                <a:gd name="T86" fmla="*/ 357 w 4962"/>
                <a:gd name="T87" fmla="*/ 2328 h 2756"/>
                <a:gd name="T88" fmla="*/ 233 w 4962"/>
                <a:gd name="T89" fmla="*/ 2459 h 2756"/>
                <a:gd name="T90" fmla="*/ 115 w 4962"/>
                <a:gd name="T91" fmla="*/ 2603 h 2756"/>
                <a:gd name="T92" fmla="*/ 0 w 4962"/>
                <a:gd name="T93" fmla="*/ 2756 h 275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4962"/>
                <a:gd name="T142" fmla="*/ 0 h 2756"/>
                <a:gd name="T143" fmla="*/ 4962 w 4962"/>
                <a:gd name="T144" fmla="*/ 2756 h 275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4962" h="2756">
                  <a:moveTo>
                    <a:pt x="4962" y="0"/>
                  </a:moveTo>
                  <a:lnTo>
                    <a:pt x="4962" y="0"/>
                  </a:lnTo>
                  <a:lnTo>
                    <a:pt x="4961" y="21"/>
                  </a:lnTo>
                  <a:lnTo>
                    <a:pt x="4957" y="79"/>
                  </a:lnTo>
                  <a:lnTo>
                    <a:pt x="4953" y="121"/>
                  </a:lnTo>
                  <a:lnTo>
                    <a:pt x="4946" y="170"/>
                  </a:lnTo>
                  <a:lnTo>
                    <a:pt x="4937" y="224"/>
                  </a:lnTo>
                  <a:lnTo>
                    <a:pt x="4926" y="284"/>
                  </a:lnTo>
                  <a:lnTo>
                    <a:pt x="4912" y="350"/>
                  </a:lnTo>
                  <a:lnTo>
                    <a:pt x="4894" y="421"/>
                  </a:lnTo>
                  <a:lnTo>
                    <a:pt x="4875" y="496"/>
                  </a:lnTo>
                  <a:lnTo>
                    <a:pt x="4850" y="573"/>
                  </a:lnTo>
                  <a:lnTo>
                    <a:pt x="4822" y="652"/>
                  </a:lnTo>
                  <a:lnTo>
                    <a:pt x="4806" y="693"/>
                  </a:lnTo>
                  <a:lnTo>
                    <a:pt x="4789" y="733"/>
                  </a:lnTo>
                  <a:lnTo>
                    <a:pt x="4771" y="775"/>
                  </a:lnTo>
                  <a:lnTo>
                    <a:pt x="4751" y="815"/>
                  </a:lnTo>
                  <a:lnTo>
                    <a:pt x="4732" y="857"/>
                  </a:lnTo>
                  <a:lnTo>
                    <a:pt x="4710" y="899"/>
                  </a:lnTo>
                  <a:lnTo>
                    <a:pt x="4686" y="940"/>
                  </a:lnTo>
                  <a:lnTo>
                    <a:pt x="4663" y="980"/>
                  </a:lnTo>
                  <a:lnTo>
                    <a:pt x="4636" y="1022"/>
                  </a:lnTo>
                  <a:lnTo>
                    <a:pt x="4608" y="1062"/>
                  </a:lnTo>
                  <a:lnTo>
                    <a:pt x="4581" y="1101"/>
                  </a:lnTo>
                  <a:lnTo>
                    <a:pt x="4550" y="1142"/>
                  </a:lnTo>
                  <a:lnTo>
                    <a:pt x="4518" y="1180"/>
                  </a:lnTo>
                  <a:lnTo>
                    <a:pt x="4485" y="1217"/>
                  </a:lnTo>
                  <a:lnTo>
                    <a:pt x="4449" y="1255"/>
                  </a:lnTo>
                  <a:lnTo>
                    <a:pt x="4413" y="1290"/>
                  </a:lnTo>
                  <a:lnTo>
                    <a:pt x="4374" y="1326"/>
                  </a:lnTo>
                  <a:lnTo>
                    <a:pt x="4333" y="1360"/>
                  </a:lnTo>
                  <a:lnTo>
                    <a:pt x="4292" y="1393"/>
                  </a:lnTo>
                  <a:lnTo>
                    <a:pt x="4247" y="1426"/>
                  </a:lnTo>
                  <a:lnTo>
                    <a:pt x="4202" y="1455"/>
                  </a:lnTo>
                  <a:lnTo>
                    <a:pt x="4154" y="1484"/>
                  </a:lnTo>
                  <a:lnTo>
                    <a:pt x="4104" y="1511"/>
                  </a:lnTo>
                  <a:lnTo>
                    <a:pt x="4053" y="1539"/>
                  </a:lnTo>
                  <a:lnTo>
                    <a:pt x="4000" y="1563"/>
                  </a:lnTo>
                  <a:lnTo>
                    <a:pt x="3943" y="1586"/>
                  </a:lnTo>
                  <a:lnTo>
                    <a:pt x="3886" y="1605"/>
                  </a:lnTo>
                  <a:lnTo>
                    <a:pt x="3827" y="1624"/>
                  </a:lnTo>
                  <a:lnTo>
                    <a:pt x="3764" y="1641"/>
                  </a:lnTo>
                  <a:lnTo>
                    <a:pt x="3700" y="1655"/>
                  </a:lnTo>
                  <a:lnTo>
                    <a:pt x="3634" y="1668"/>
                  </a:lnTo>
                  <a:lnTo>
                    <a:pt x="3564" y="1678"/>
                  </a:lnTo>
                  <a:lnTo>
                    <a:pt x="3493" y="1686"/>
                  </a:lnTo>
                  <a:lnTo>
                    <a:pt x="3420" y="1691"/>
                  </a:lnTo>
                  <a:lnTo>
                    <a:pt x="3344" y="1694"/>
                  </a:lnTo>
                  <a:lnTo>
                    <a:pt x="3266" y="1694"/>
                  </a:lnTo>
                  <a:lnTo>
                    <a:pt x="3184" y="1691"/>
                  </a:lnTo>
                  <a:lnTo>
                    <a:pt x="3101" y="1686"/>
                  </a:lnTo>
                  <a:lnTo>
                    <a:pt x="2935" y="1673"/>
                  </a:lnTo>
                  <a:lnTo>
                    <a:pt x="2774" y="1663"/>
                  </a:lnTo>
                  <a:lnTo>
                    <a:pt x="2622" y="1657"/>
                  </a:lnTo>
                  <a:lnTo>
                    <a:pt x="2473" y="1653"/>
                  </a:lnTo>
                  <a:lnTo>
                    <a:pt x="2331" y="1653"/>
                  </a:lnTo>
                  <a:lnTo>
                    <a:pt x="2195" y="1655"/>
                  </a:lnTo>
                  <a:lnTo>
                    <a:pt x="2065" y="1662"/>
                  </a:lnTo>
                  <a:lnTo>
                    <a:pt x="1938" y="1670"/>
                  </a:lnTo>
                  <a:lnTo>
                    <a:pt x="1819" y="1681"/>
                  </a:lnTo>
                  <a:lnTo>
                    <a:pt x="1702" y="1695"/>
                  </a:lnTo>
                  <a:lnTo>
                    <a:pt x="1591" y="1713"/>
                  </a:lnTo>
                  <a:lnTo>
                    <a:pt x="1486" y="1734"/>
                  </a:lnTo>
                  <a:lnTo>
                    <a:pt x="1383" y="1757"/>
                  </a:lnTo>
                  <a:lnTo>
                    <a:pt x="1333" y="1770"/>
                  </a:lnTo>
                  <a:lnTo>
                    <a:pt x="1284" y="1784"/>
                  </a:lnTo>
                  <a:lnTo>
                    <a:pt x="1237" y="1799"/>
                  </a:lnTo>
                  <a:lnTo>
                    <a:pt x="1190" y="1813"/>
                  </a:lnTo>
                  <a:lnTo>
                    <a:pt x="1144" y="1829"/>
                  </a:lnTo>
                  <a:lnTo>
                    <a:pt x="1100" y="1846"/>
                  </a:lnTo>
                  <a:lnTo>
                    <a:pt x="1055" y="1863"/>
                  </a:lnTo>
                  <a:lnTo>
                    <a:pt x="1012" y="1881"/>
                  </a:lnTo>
                  <a:lnTo>
                    <a:pt x="971" y="1899"/>
                  </a:lnTo>
                  <a:lnTo>
                    <a:pt x="929" y="1918"/>
                  </a:lnTo>
                  <a:lnTo>
                    <a:pt x="889" y="1939"/>
                  </a:lnTo>
                  <a:lnTo>
                    <a:pt x="848" y="1960"/>
                  </a:lnTo>
                  <a:lnTo>
                    <a:pt x="810" y="1981"/>
                  </a:lnTo>
                  <a:lnTo>
                    <a:pt x="771" y="2004"/>
                  </a:lnTo>
                  <a:lnTo>
                    <a:pt x="733" y="2026"/>
                  </a:lnTo>
                  <a:lnTo>
                    <a:pt x="696" y="2051"/>
                  </a:lnTo>
                  <a:lnTo>
                    <a:pt x="660" y="2075"/>
                  </a:lnTo>
                  <a:lnTo>
                    <a:pt x="624" y="2101"/>
                  </a:lnTo>
                  <a:lnTo>
                    <a:pt x="589" y="2127"/>
                  </a:lnTo>
                  <a:lnTo>
                    <a:pt x="554" y="2152"/>
                  </a:lnTo>
                  <a:lnTo>
                    <a:pt x="486" y="2209"/>
                  </a:lnTo>
                  <a:lnTo>
                    <a:pt x="421" y="2267"/>
                  </a:lnTo>
                  <a:lnTo>
                    <a:pt x="357" y="2328"/>
                  </a:lnTo>
                  <a:lnTo>
                    <a:pt x="295" y="2393"/>
                  </a:lnTo>
                  <a:lnTo>
                    <a:pt x="233" y="2459"/>
                  </a:lnTo>
                  <a:lnTo>
                    <a:pt x="174" y="2530"/>
                  </a:lnTo>
                  <a:lnTo>
                    <a:pt x="115" y="2603"/>
                  </a:lnTo>
                  <a:lnTo>
                    <a:pt x="57" y="2679"/>
                  </a:lnTo>
                  <a:lnTo>
                    <a:pt x="0" y="2756"/>
                  </a:lnTo>
                </a:path>
              </a:pathLst>
            </a:custGeom>
            <a:noFill/>
            <a:ln w="9525">
              <a:solidFill>
                <a:srgbClr val="FFFFFF">
                  <a:alpha val="50195"/>
                </a:srgbClr>
              </a:solidFill>
              <a:round/>
              <a:headEnd/>
              <a:tailEnd/>
            </a:ln>
          </p:spPr>
          <p:txBody>
            <a:bodyPr lIns="98668" tIns="49336" rIns="98668" bIns="49336"/>
            <a:lstStyle/>
            <a:p>
              <a:pPr defTabSz="981527">
                <a:spcBef>
                  <a:spcPct val="50000"/>
                </a:spcBef>
              </a:pPr>
              <a:endParaRPr lang="ko-KR" altLang="en-US" sz="1000" b="1" dirty="0"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96" name="Freeform 60"/>
            <p:cNvSpPr>
              <a:spLocks/>
            </p:cNvSpPr>
            <p:nvPr userDrawn="1"/>
          </p:nvSpPr>
          <p:spPr bwMode="auto">
            <a:xfrm>
              <a:off x="1804" y="566"/>
              <a:ext cx="4921" cy="1435"/>
            </a:xfrm>
            <a:custGeom>
              <a:avLst/>
              <a:gdLst>
                <a:gd name="T0" fmla="*/ 4921 w 4921"/>
                <a:gd name="T1" fmla="*/ 0 h 2869"/>
                <a:gd name="T2" fmla="*/ 4915 w 4921"/>
                <a:gd name="T3" fmla="*/ 79 h 2869"/>
                <a:gd name="T4" fmla="*/ 4905 w 4921"/>
                <a:gd name="T5" fmla="*/ 169 h 2869"/>
                <a:gd name="T6" fmla="*/ 4887 w 4921"/>
                <a:gd name="T7" fmla="*/ 285 h 2869"/>
                <a:gd name="T8" fmla="*/ 4858 w 4921"/>
                <a:gd name="T9" fmla="*/ 424 h 2869"/>
                <a:gd name="T10" fmla="*/ 4816 w 4921"/>
                <a:gd name="T11" fmla="*/ 578 h 2869"/>
                <a:gd name="T12" fmla="*/ 4773 w 4921"/>
                <a:gd name="T13" fmla="*/ 699 h 2869"/>
                <a:gd name="T14" fmla="*/ 4740 w 4921"/>
                <a:gd name="T15" fmla="*/ 781 h 2869"/>
                <a:gd name="T16" fmla="*/ 4701 w 4921"/>
                <a:gd name="T17" fmla="*/ 865 h 2869"/>
                <a:gd name="T18" fmla="*/ 4658 w 4921"/>
                <a:gd name="T19" fmla="*/ 949 h 2869"/>
                <a:gd name="T20" fmla="*/ 4608 w 4921"/>
                <a:gd name="T21" fmla="*/ 1031 h 2869"/>
                <a:gd name="T22" fmla="*/ 4554 w 4921"/>
                <a:gd name="T23" fmla="*/ 1114 h 2869"/>
                <a:gd name="T24" fmla="*/ 4493 w 4921"/>
                <a:gd name="T25" fmla="*/ 1193 h 2869"/>
                <a:gd name="T26" fmla="*/ 4425 w 4921"/>
                <a:gd name="T27" fmla="*/ 1270 h 2869"/>
                <a:gd name="T28" fmla="*/ 4351 w 4921"/>
                <a:gd name="T29" fmla="*/ 1343 h 2869"/>
                <a:gd name="T30" fmla="*/ 4269 w 4921"/>
                <a:gd name="T31" fmla="*/ 1412 h 2869"/>
                <a:gd name="T32" fmla="*/ 4182 w 4921"/>
                <a:gd name="T33" fmla="*/ 1477 h 2869"/>
                <a:gd name="T34" fmla="*/ 4085 w 4921"/>
                <a:gd name="T35" fmla="*/ 1535 h 2869"/>
                <a:gd name="T36" fmla="*/ 3981 w 4921"/>
                <a:gd name="T37" fmla="*/ 1588 h 2869"/>
                <a:gd name="T38" fmla="*/ 3868 w 4921"/>
                <a:gd name="T39" fmla="*/ 1634 h 2869"/>
                <a:gd name="T40" fmla="*/ 3746 w 4921"/>
                <a:gd name="T41" fmla="*/ 1672 h 2869"/>
                <a:gd name="T42" fmla="*/ 3615 w 4921"/>
                <a:gd name="T43" fmla="*/ 1701 h 2869"/>
                <a:gd name="T44" fmla="*/ 3477 w 4921"/>
                <a:gd name="T45" fmla="*/ 1722 h 2869"/>
                <a:gd name="T46" fmla="*/ 3327 w 4921"/>
                <a:gd name="T47" fmla="*/ 1734 h 2869"/>
                <a:gd name="T48" fmla="*/ 3167 w 4921"/>
                <a:gd name="T49" fmla="*/ 1734 h 2869"/>
                <a:gd name="T50" fmla="*/ 3084 w 4921"/>
                <a:gd name="T51" fmla="*/ 1730 h 2869"/>
                <a:gd name="T52" fmla="*/ 2757 w 4921"/>
                <a:gd name="T53" fmla="*/ 1714 h 2869"/>
                <a:gd name="T54" fmla="*/ 2456 w 4921"/>
                <a:gd name="T55" fmla="*/ 1711 h 2869"/>
                <a:gd name="T56" fmla="*/ 2178 w 4921"/>
                <a:gd name="T57" fmla="*/ 1719 h 2869"/>
                <a:gd name="T58" fmla="*/ 1922 w 4921"/>
                <a:gd name="T59" fmla="*/ 1739 h 2869"/>
                <a:gd name="T60" fmla="*/ 1687 w 4921"/>
                <a:gd name="T61" fmla="*/ 1769 h 2869"/>
                <a:gd name="T62" fmla="*/ 1469 w 4921"/>
                <a:gd name="T63" fmla="*/ 1811 h 2869"/>
                <a:gd name="T64" fmla="*/ 1318 w 4921"/>
                <a:gd name="T65" fmla="*/ 1852 h 2869"/>
                <a:gd name="T66" fmla="*/ 1222 w 4921"/>
                <a:gd name="T67" fmla="*/ 1881 h 2869"/>
                <a:gd name="T68" fmla="*/ 1130 w 4921"/>
                <a:gd name="T69" fmla="*/ 1915 h 2869"/>
                <a:gd name="T70" fmla="*/ 1043 w 4921"/>
                <a:gd name="T71" fmla="*/ 1950 h 2869"/>
                <a:gd name="T72" fmla="*/ 958 w 4921"/>
                <a:gd name="T73" fmla="*/ 1989 h 2869"/>
                <a:gd name="T74" fmla="*/ 876 w 4921"/>
                <a:gd name="T75" fmla="*/ 2029 h 2869"/>
                <a:gd name="T76" fmla="*/ 797 w 4921"/>
                <a:gd name="T77" fmla="*/ 2074 h 2869"/>
                <a:gd name="T78" fmla="*/ 722 w 4921"/>
                <a:gd name="T79" fmla="*/ 2121 h 2869"/>
                <a:gd name="T80" fmla="*/ 650 w 4921"/>
                <a:gd name="T81" fmla="*/ 2171 h 2869"/>
                <a:gd name="T82" fmla="*/ 579 w 4921"/>
                <a:gd name="T83" fmla="*/ 2225 h 2869"/>
                <a:gd name="T84" fmla="*/ 478 w 4921"/>
                <a:gd name="T85" fmla="*/ 2309 h 2869"/>
                <a:gd name="T86" fmla="*/ 350 w 4921"/>
                <a:gd name="T87" fmla="*/ 2433 h 2869"/>
                <a:gd name="T88" fmla="*/ 229 w 4921"/>
                <a:gd name="T89" fmla="*/ 2567 h 2869"/>
                <a:gd name="T90" fmla="*/ 112 w 4921"/>
                <a:gd name="T91" fmla="*/ 2712 h 2869"/>
                <a:gd name="T92" fmla="*/ 0 w 4921"/>
                <a:gd name="T93" fmla="*/ 2869 h 2869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4921"/>
                <a:gd name="T142" fmla="*/ 0 h 2869"/>
                <a:gd name="T143" fmla="*/ 4921 w 4921"/>
                <a:gd name="T144" fmla="*/ 2869 h 2869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4921" h="2869">
                  <a:moveTo>
                    <a:pt x="4921" y="0"/>
                  </a:moveTo>
                  <a:lnTo>
                    <a:pt x="4921" y="0"/>
                  </a:lnTo>
                  <a:lnTo>
                    <a:pt x="4919" y="21"/>
                  </a:lnTo>
                  <a:lnTo>
                    <a:pt x="4915" y="79"/>
                  </a:lnTo>
                  <a:lnTo>
                    <a:pt x="4911" y="121"/>
                  </a:lnTo>
                  <a:lnTo>
                    <a:pt x="4905" y="169"/>
                  </a:lnTo>
                  <a:lnTo>
                    <a:pt x="4898" y="224"/>
                  </a:lnTo>
                  <a:lnTo>
                    <a:pt x="4887" y="285"/>
                  </a:lnTo>
                  <a:lnTo>
                    <a:pt x="4875" y="353"/>
                  </a:lnTo>
                  <a:lnTo>
                    <a:pt x="4858" y="424"/>
                  </a:lnTo>
                  <a:lnTo>
                    <a:pt x="4839" y="498"/>
                  </a:lnTo>
                  <a:lnTo>
                    <a:pt x="4816" y="578"/>
                  </a:lnTo>
                  <a:lnTo>
                    <a:pt x="4789" y="658"/>
                  </a:lnTo>
                  <a:lnTo>
                    <a:pt x="4773" y="699"/>
                  </a:lnTo>
                  <a:lnTo>
                    <a:pt x="4758" y="741"/>
                  </a:lnTo>
                  <a:lnTo>
                    <a:pt x="4740" y="781"/>
                  </a:lnTo>
                  <a:lnTo>
                    <a:pt x="4722" y="823"/>
                  </a:lnTo>
                  <a:lnTo>
                    <a:pt x="4701" y="865"/>
                  </a:lnTo>
                  <a:lnTo>
                    <a:pt x="4680" y="907"/>
                  </a:lnTo>
                  <a:lnTo>
                    <a:pt x="4658" y="949"/>
                  </a:lnTo>
                  <a:lnTo>
                    <a:pt x="4634" y="991"/>
                  </a:lnTo>
                  <a:lnTo>
                    <a:pt x="4608" y="1031"/>
                  </a:lnTo>
                  <a:lnTo>
                    <a:pt x="4582" y="1073"/>
                  </a:lnTo>
                  <a:lnTo>
                    <a:pt x="4554" y="1114"/>
                  </a:lnTo>
                  <a:lnTo>
                    <a:pt x="4525" y="1154"/>
                  </a:lnTo>
                  <a:lnTo>
                    <a:pt x="4493" y="1193"/>
                  </a:lnTo>
                  <a:lnTo>
                    <a:pt x="4460" y="1232"/>
                  </a:lnTo>
                  <a:lnTo>
                    <a:pt x="4425" y="1270"/>
                  </a:lnTo>
                  <a:lnTo>
                    <a:pt x="4389" y="1307"/>
                  </a:lnTo>
                  <a:lnTo>
                    <a:pt x="4351" y="1343"/>
                  </a:lnTo>
                  <a:lnTo>
                    <a:pt x="4311" y="1378"/>
                  </a:lnTo>
                  <a:lnTo>
                    <a:pt x="4269" y="1412"/>
                  </a:lnTo>
                  <a:lnTo>
                    <a:pt x="4226" y="1446"/>
                  </a:lnTo>
                  <a:lnTo>
                    <a:pt x="4182" y="1477"/>
                  </a:lnTo>
                  <a:lnTo>
                    <a:pt x="4135" y="1508"/>
                  </a:lnTo>
                  <a:lnTo>
                    <a:pt x="4085" y="1535"/>
                  </a:lnTo>
                  <a:lnTo>
                    <a:pt x="4033" y="1563"/>
                  </a:lnTo>
                  <a:lnTo>
                    <a:pt x="3981" y="1588"/>
                  </a:lnTo>
                  <a:lnTo>
                    <a:pt x="3925" y="1613"/>
                  </a:lnTo>
                  <a:lnTo>
                    <a:pt x="3868" y="1634"/>
                  </a:lnTo>
                  <a:lnTo>
                    <a:pt x="3808" y="1655"/>
                  </a:lnTo>
                  <a:lnTo>
                    <a:pt x="3746" y="1672"/>
                  </a:lnTo>
                  <a:lnTo>
                    <a:pt x="3682" y="1688"/>
                  </a:lnTo>
                  <a:lnTo>
                    <a:pt x="3615" y="1701"/>
                  </a:lnTo>
                  <a:lnTo>
                    <a:pt x="3547" y="1713"/>
                  </a:lnTo>
                  <a:lnTo>
                    <a:pt x="3477" y="1722"/>
                  </a:lnTo>
                  <a:lnTo>
                    <a:pt x="3403" y="1729"/>
                  </a:lnTo>
                  <a:lnTo>
                    <a:pt x="3327" y="1734"/>
                  </a:lnTo>
                  <a:lnTo>
                    <a:pt x="3249" y="1735"/>
                  </a:lnTo>
                  <a:lnTo>
                    <a:pt x="3167" y="1734"/>
                  </a:lnTo>
                  <a:lnTo>
                    <a:pt x="3084" y="1730"/>
                  </a:lnTo>
                  <a:lnTo>
                    <a:pt x="2917" y="1721"/>
                  </a:lnTo>
                  <a:lnTo>
                    <a:pt x="2757" y="1714"/>
                  </a:lnTo>
                  <a:lnTo>
                    <a:pt x="2603" y="1711"/>
                  </a:lnTo>
                  <a:lnTo>
                    <a:pt x="2456" y="1711"/>
                  </a:lnTo>
                  <a:lnTo>
                    <a:pt x="2314" y="1714"/>
                  </a:lnTo>
                  <a:lnTo>
                    <a:pt x="2178" y="1719"/>
                  </a:lnTo>
                  <a:lnTo>
                    <a:pt x="2048" y="1727"/>
                  </a:lnTo>
                  <a:lnTo>
                    <a:pt x="1922" y="1739"/>
                  </a:lnTo>
                  <a:lnTo>
                    <a:pt x="1802" y="1753"/>
                  </a:lnTo>
                  <a:lnTo>
                    <a:pt x="1687" y="1769"/>
                  </a:lnTo>
                  <a:lnTo>
                    <a:pt x="1576" y="1789"/>
                  </a:lnTo>
                  <a:lnTo>
                    <a:pt x="1469" y="1811"/>
                  </a:lnTo>
                  <a:lnTo>
                    <a:pt x="1368" y="1837"/>
                  </a:lnTo>
                  <a:lnTo>
                    <a:pt x="1318" y="1852"/>
                  </a:lnTo>
                  <a:lnTo>
                    <a:pt x="1269" y="1866"/>
                  </a:lnTo>
                  <a:lnTo>
                    <a:pt x="1222" y="1881"/>
                  </a:lnTo>
                  <a:lnTo>
                    <a:pt x="1176" y="1897"/>
                  </a:lnTo>
                  <a:lnTo>
                    <a:pt x="1130" y="1915"/>
                  </a:lnTo>
                  <a:lnTo>
                    <a:pt x="1086" y="1932"/>
                  </a:lnTo>
                  <a:lnTo>
                    <a:pt x="1043" y="1950"/>
                  </a:lnTo>
                  <a:lnTo>
                    <a:pt x="1000" y="1969"/>
                  </a:lnTo>
                  <a:lnTo>
                    <a:pt x="958" y="1989"/>
                  </a:lnTo>
                  <a:lnTo>
                    <a:pt x="916" y="2008"/>
                  </a:lnTo>
                  <a:lnTo>
                    <a:pt x="876" y="2029"/>
                  </a:lnTo>
                  <a:lnTo>
                    <a:pt x="836" y="2052"/>
                  </a:lnTo>
                  <a:lnTo>
                    <a:pt x="797" y="2074"/>
                  </a:lnTo>
                  <a:lnTo>
                    <a:pt x="759" y="2097"/>
                  </a:lnTo>
                  <a:lnTo>
                    <a:pt x="722" y="2121"/>
                  </a:lnTo>
                  <a:lnTo>
                    <a:pt x="684" y="2145"/>
                  </a:lnTo>
                  <a:lnTo>
                    <a:pt x="650" y="2171"/>
                  </a:lnTo>
                  <a:lnTo>
                    <a:pt x="614" y="2197"/>
                  </a:lnTo>
                  <a:lnTo>
                    <a:pt x="579" y="2225"/>
                  </a:lnTo>
                  <a:lnTo>
                    <a:pt x="544" y="2252"/>
                  </a:lnTo>
                  <a:lnTo>
                    <a:pt x="478" y="2309"/>
                  </a:lnTo>
                  <a:lnTo>
                    <a:pt x="412" y="2370"/>
                  </a:lnTo>
                  <a:lnTo>
                    <a:pt x="350" y="2433"/>
                  </a:lnTo>
                  <a:lnTo>
                    <a:pt x="289" y="2497"/>
                  </a:lnTo>
                  <a:lnTo>
                    <a:pt x="229" y="2567"/>
                  </a:lnTo>
                  <a:lnTo>
                    <a:pt x="171" y="2638"/>
                  </a:lnTo>
                  <a:lnTo>
                    <a:pt x="112" y="2712"/>
                  </a:lnTo>
                  <a:lnTo>
                    <a:pt x="55" y="2790"/>
                  </a:lnTo>
                  <a:lnTo>
                    <a:pt x="0" y="2869"/>
                  </a:lnTo>
                </a:path>
              </a:pathLst>
            </a:custGeom>
            <a:noFill/>
            <a:ln w="9525">
              <a:solidFill>
                <a:srgbClr val="FFFFFF">
                  <a:alpha val="50195"/>
                </a:srgbClr>
              </a:solidFill>
              <a:round/>
              <a:headEnd/>
              <a:tailEnd/>
            </a:ln>
          </p:spPr>
          <p:txBody>
            <a:bodyPr lIns="98668" tIns="49336" rIns="98668" bIns="49336"/>
            <a:lstStyle/>
            <a:p>
              <a:pPr defTabSz="981527">
                <a:spcBef>
                  <a:spcPct val="50000"/>
                </a:spcBef>
              </a:pPr>
              <a:endParaRPr lang="ko-KR" altLang="en-US" sz="1000" b="1" dirty="0"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97" name="Freeform 61"/>
            <p:cNvSpPr>
              <a:spLocks/>
            </p:cNvSpPr>
            <p:nvPr userDrawn="1"/>
          </p:nvSpPr>
          <p:spPr bwMode="auto">
            <a:xfrm>
              <a:off x="1858" y="538"/>
              <a:ext cx="4875" cy="1492"/>
            </a:xfrm>
            <a:custGeom>
              <a:avLst/>
              <a:gdLst>
                <a:gd name="T0" fmla="*/ 4875 w 4875"/>
                <a:gd name="T1" fmla="*/ 0 h 2984"/>
                <a:gd name="T2" fmla="*/ 4872 w 4875"/>
                <a:gd name="T3" fmla="*/ 79 h 2984"/>
                <a:gd name="T4" fmla="*/ 4864 w 4875"/>
                <a:gd name="T5" fmla="*/ 170 h 2984"/>
                <a:gd name="T6" fmla="*/ 4847 w 4875"/>
                <a:gd name="T7" fmla="*/ 287 h 2984"/>
                <a:gd name="T8" fmla="*/ 4821 w 4875"/>
                <a:gd name="T9" fmla="*/ 428 h 2984"/>
                <a:gd name="T10" fmla="*/ 4780 w 4875"/>
                <a:gd name="T11" fmla="*/ 581 h 2984"/>
                <a:gd name="T12" fmla="*/ 4740 w 4875"/>
                <a:gd name="T13" fmla="*/ 706 h 2984"/>
                <a:gd name="T14" fmla="*/ 4707 w 4875"/>
                <a:gd name="T15" fmla="*/ 790 h 2984"/>
                <a:gd name="T16" fmla="*/ 4671 w 4875"/>
                <a:gd name="T17" fmla="*/ 874 h 2984"/>
                <a:gd name="T18" fmla="*/ 4628 w 4875"/>
                <a:gd name="T19" fmla="*/ 959 h 2984"/>
                <a:gd name="T20" fmla="*/ 4580 w 4875"/>
                <a:gd name="T21" fmla="*/ 1043 h 2984"/>
                <a:gd name="T22" fmla="*/ 4526 w 4875"/>
                <a:gd name="T23" fmla="*/ 1127 h 2984"/>
                <a:gd name="T24" fmla="*/ 4467 w 4875"/>
                <a:gd name="T25" fmla="*/ 1208 h 2984"/>
                <a:gd name="T26" fmla="*/ 4400 w 4875"/>
                <a:gd name="T27" fmla="*/ 1287 h 2984"/>
                <a:gd name="T28" fmla="*/ 4326 w 4875"/>
                <a:gd name="T29" fmla="*/ 1361 h 2984"/>
                <a:gd name="T30" fmla="*/ 4247 w 4875"/>
                <a:gd name="T31" fmla="*/ 1432 h 2984"/>
                <a:gd name="T32" fmla="*/ 4160 w 4875"/>
                <a:gd name="T33" fmla="*/ 1500 h 2984"/>
                <a:gd name="T34" fmla="*/ 4064 w 4875"/>
                <a:gd name="T35" fmla="*/ 1560 h 2984"/>
                <a:gd name="T36" fmla="*/ 3960 w 4875"/>
                <a:gd name="T37" fmla="*/ 1615 h 2984"/>
                <a:gd name="T38" fmla="*/ 3847 w 4875"/>
                <a:gd name="T39" fmla="*/ 1663 h 2984"/>
                <a:gd name="T40" fmla="*/ 3727 w 4875"/>
                <a:gd name="T41" fmla="*/ 1703 h 2984"/>
                <a:gd name="T42" fmla="*/ 3597 w 4875"/>
                <a:gd name="T43" fmla="*/ 1737 h 2984"/>
                <a:gd name="T44" fmla="*/ 3457 w 4875"/>
                <a:gd name="T45" fmla="*/ 1760 h 2984"/>
                <a:gd name="T46" fmla="*/ 3309 w 4875"/>
                <a:gd name="T47" fmla="*/ 1775 h 2984"/>
                <a:gd name="T48" fmla="*/ 3149 w 4875"/>
                <a:gd name="T49" fmla="*/ 1778 h 2984"/>
                <a:gd name="T50" fmla="*/ 3066 w 4875"/>
                <a:gd name="T51" fmla="*/ 1776 h 2984"/>
                <a:gd name="T52" fmla="*/ 2739 w 4875"/>
                <a:gd name="T53" fmla="*/ 1766 h 2984"/>
                <a:gd name="T54" fmla="*/ 2438 w 4875"/>
                <a:gd name="T55" fmla="*/ 1770 h 2984"/>
                <a:gd name="T56" fmla="*/ 2160 w 4875"/>
                <a:gd name="T57" fmla="*/ 1783 h 2984"/>
                <a:gd name="T58" fmla="*/ 1904 w 4875"/>
                <a:gd name="T59" fmla="*/ 1808 h 2984"/>
                <a:gd name="T60" fmla="*/ 1669 w 4875"/>
                <a:gd name="T61" fmla="*/ 1844 h 2984"/>
                <a:gd name="T62" fmla="*/ 1452 w 4875"/>
                <a:gd name="T63" fmla="*/ 1891 h 2984"/>
                <a:gd name="T64" fmla="*/ 1351 w 4875"/>
                <a:gd name="T65" fmla="*/ 1918 h 2984"/>
                <a:gd name="T66" fmla="*/ 1254 w 4875"/>
                <a:gd name="T67" fmla="*/ 1949 h 2984"/>
                <a:gd name="T68" fmla="*/ 1161 w 4875"/>
                <a:gd name="T69" fmla="*/ 1983 h 2984"/>
                <a:gd name="T70" fmla="*/ 1071 w 4875"/>
                <a:gd name="T71" fmla="*/ 2018 h 2984"/>
                <a:gd name="T72" fmla="*/ 984 w 4875"/>
                <a:gd name="T73" fmla="*/ 2059 h 2984"/>
                <a:gd name="T74" fmla="*/ 903 w 4875"/>
                <a:gd name="T75" fmla="*/ 2101 h 2984"/>
                <a:gd name="T76" fmla="*/ 823 w 4875"/>
                <a:gd name="T77" fmla="*/ 2144 h 2984"/>
                <a:gd name="T78" fmla="*/ 747 w 4875"/>
                <a:gd name="T79" fmla="*/ 2193 h 2984"/>
                <a:gd name="T80" fmla="*/ 673 w 4875"/>
                <a:gd name="T81" fmla="*/ 2243 h 2984"/>
                <a:gd name="T82" fmla="*/ 603 w 4875"/>
                <a:gd name="T83" fmla="*/ 2296 h 2984"/>
                <a:gd name="T84" fmla="*/ 535 w 4875"/>
                <a:gd name="T85" fmla="*/ 2351 h 2984"/>
                <a:gd name="T86" fmla="*/ 404 w 4875"/>
                <a:gd name="T87" fmla="*/ 2472 h 2984"/>
                <a:gd name="T88" fmla="*/ 282 w 4875"/>
                <a:gd name="T89" fmla="*/ 2604 h 2984"/>
                <a:gd name="T90" fmla="*/ 167 w 4875"/>
                <a:gd name="T91" fmla="*/ 2747 h 2984"/>
                <a:gd name="T92" fmla="*/ 54 w 4875"/>
                <a:gd name="T93" fmla="*/ 2902 h 2984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4875"/>
                <a:gd name="T142" fmla="*/ 0 h 2984"/>
                <a:gd name="T143" fmla="*/ 4875 w 4875"/>
                <a:gd name="T144" fmla="*/ 2984 h 2984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4875" h="2984">
                  <a:moveTo>
                    <a:pt x="4875" y="0"/>
                  </a:moveTo>
                  <a:lnTo>
                    <a:pt x="4875" y="0"/>
                  </a:lnTo>
                  <a:lnTo>
                    <a:pt x="4875" y="21"/>
                  </a:lnTo>
                  <a:lnTo>
                    <a:pt x="4872" y="79"/>
                  </a:lnTo>
                  <a:lnTo>
                    <a:pt x="4868" y="121"/>
                  </a:lnTo>
                  <a:lnTo>
                    <a:pt x="4864" y="170"/>
                  </a:lnTo>
                  <a:lnTo>
                    <a:pt x="4857" y="226"/>
                  </a:lnTo>
                  <a:lnTo>
                    <a:pt x="4847" y="287"/>
                  </a:lnTo>
                  <a:lnTo>
                    <a:pt x="4835" y="355"/>
                  </a:lnTo>
                  <a:lnTo>
                    <a:pt x="4821" y="428"/>
                  </a:lnTo>
                  <a:lnTo>
                    <a:pt x="4803" y="502"/>
                  </a:lnTo>
                  <a:lnTo>
                    <a:pt x="4780" y="581"/>
                  </a:lnTo>
                  <a:lnTo>
                    <a:pt x="4754" y="664"/>
                  </a:lnTo>
                  <a:lnTo>
                    <a:pt x="4740" y="706"/>
                  </a:lnTo>
                  <a:lnTo>
                    <a:pt x="4724" y="748"/>
                  </a:lnTo>
                  <a:lnTo>
                    <a:pt x="4707" y="790"/>
                  </a:lnTo>
                  <a:lnTo>
                    <a:pt x="4689" y="832"/>
                  </a:lnTo>
                  <a:lnTo>
                    <a:pt x="4671" y="874"/>
                  </a:lnTo>
                  <a:lnTo>
                    <a:pt x="4650" y="917"/>
                  </a:lnTo>
                  <a:lnTo>
                    <a:pt x="4628" y="959"/>
                  </a:lnTo>
                  <a:lnTo>
                    <a:pt x="4604" y="1001"/>
                  </a:lnTo>
                  <a:lnTo>
                    <a:pt x="4580" y="1043"/>
                  </a:lnTo>
                  <a:lnTo>
                    <a:pt x="4554" y="1085"/>
                  </a:lnTo>
                  <a:lnTo>
                    <a:pt x="4526" y="1127"/>
                  </a:lnTo>
                  <a:lnTo>
                    <a:pt x="4497" y="1167"/>
                  </a:lnTo>
                  <a:lnTo>
                    <a:pt x="4467" y="1208"/>
                  </a:lnTo>
                  <a:lnTo>
                    <a:pt x="4435" y="1248"/>
                  </a:lnTo>
                  <a:lnTo>
                    <a:pt x="4400" y="1287"/>
                  </a:lnTo>
                  <a:lnTo>
                    <a:pt x="4364" y="1324"/>
                  </a:lnTo>
                  <a:lnTo>
                    <a:pt x="4326" y="1361"/>
                  </a:lnTo>
                  <a:lnTo>
                    <a:pt x="4288" y="1398"/>
                  </a:lnTo>
                  <a:lnTo>
                    <a:pt x="4247" y="1432"/>
                  </a:lnTo>
                  <a:lnTo>
                    <a:pt x="4204" y="1466"/>
                  </a:lnTo>
                  <a:lnTo>
                    <a:pt x="4160" y="1500"/>
                  </a:lnTo>
                  <a:lnTo>
                    <a:pt x="4113" y="1531"/>
                  </a:lnTo>
                  <a:lnTo>
                    <a:pt x="4064" y="1560"/>
                  </a:lnTo>
                  <a:lnTo>
                    <a:pt x="4013" y="1589"/>
                  </a:lnTo>
                  <a:lnTo>
                    <a:pt x="3960" y="1615"/>
                  </a:lnTo>
                  <a:lnTo>
                    <a:pt x="3906" y="1641"/>
                  </a:lnTo>
                  <a:lnTo>
                    <a:pt x="3847" y="1663"/>
                  </a:lnTo>
                  <a:lnTo>
                    <a:pt x="3789" y="1684"/>
                  </a:lnTo>
                  <a:lnTo>
                    <a:pt x="3727" y="1703"/>
                  </a:lnTo>
                  <a:lnTo>
                    <a:pt x="3663" y="1721"/>
                  </a:lnTo>
                  <a:lnTo>
                    <a:pt x="3597" y="1737"/>
                  </a:lnTo>
                  <a:lnTo>
                    <a:pt x="3528" y="1750"/>
                  </a:lnTo>
                  <a:lnTo>
                    <a:pt x="3457" y="1760"/>
                  </a:lnTo>
                  <a:lnTo>
                    <a:pt x="3385" y="1768"/>
                  </a:lnTo>
                  <a:lnTo>
                    <a:pt x="3309" y="1775"/>
                  </a:lnTo>
                  <a:lnTo>
                    <a:pt x="3230" y="1778"/>
                  </a:lnTo>
                  <a:lnTo>
                    <a:pt x="3149" y="1778"/>
                  </a:lnTo>
                  <a:lnTo>
                    <a:pt x="3066" y="1776"/>
                  </a:lnTo>
                  <a:lnTo>
                    <a:pt x="2899" y="1770"/>
                  </a:lnTo>
                  <a:lnTo>
                    <a:pt x="2739" y="1766"/>
                  </a:lnTo>
                  <a:lnTo>
                    <a:pt x="2585" y="1766"/>
                  </a:lnTo>
                  <a:lnTo>
                    <a:pt x="2438" y="1770"/>
                  </a:lnTo>
                  <a:lnTo>
                    <a:pt x="2297" y="1775"/>
                  </a:lnTo>
                  <a:lnTo>
                    <a:pt x="2160" y="1783"/>
                  </a:lnTo>
                  <a:lnTo>
                    <a:pt x="2030" y="1794"/>
                  </a:lnTo>
                  <a:lnTo>
                    <a:pt x="1904" y="1808"/>
                  </a:lnTo>
                  <a:lnTo>
                    <a:pt x="1784" y="1825"/>
                  </a:lnTo>
                  <a:lnTo>
                    <a:pt x="1669" y="1844"/>
                  </a:lnTo>
                  <a:lnTo>
                    <a:pt x="1558" y="1867"/>
                  </a:lnTo>
                  <a:lnTo>
                    <a:pt x="1452" y="1891"/>
                  </a:lnTo>
                  <a:lnTo>
                    <a:pt x="1401" y="1904"/>
                  </a:lnTo>
                  <a:lnTo>
                    <a:pt x="1351" y="1918"/>
                  </a:lnTo>
                  <a:lnTo>
                    <a:pt x="1302" y="1934"/>
                  </a:lnTo>
                  <a:lnTo>
                    <a:pt x="1254" y="1949"/>
                  </a:lnTo>
                  <a:lnTo>
                    <a:pt x="1207" y="1965"/>
                  </a:lnTo>
                  <a:lnTo>
                    <a:pt x="1161" y="1983"/>
                  </a:lnTo>
                  <a:lnTo>
                    <a:pt x="1115" y="2001"/>
                  </a:lnTo>
                  <a:lnTo>
                    <a:pt x="1071" y="2018"/>
                  </a:lnTo>
                  <a:lnTo>
                    <a:pt x="1028" y="2038"/>
                  </a:lnTo>
                  <a:lnTo>
                    <a:pt x="984" y="2059"/>
                  </a:lnTo>
                  <a:lnTo>
                    <a:pt x="943" y="2078"/>
                  </a:lnTo>
                  <a:lnTo>
                    <a:pt x="903" y="2101"/>
                  </a:lnTo>
                  <a:lnTo>
                    <a:pt x="862" y="2122"/>
                  </a:lnTo>
                  <a:lnTo>
                    <a:pt x="823" y="2144"/>
                  </a:lnTo>
                  <a:lnTo>
                    <a:pt x="785" y="2169"/>
                  </a:lnTo>
                  <a:lnTo>
                    <a:pt x="747" y="2193"/>
                  </a:lnTo>
                  <a:lnTo>
                    <a:pt x="710" y="2217"/>
                  </a:lnTo>
                  <a:lnTo>
                    <a:pt x="673" y="2243"/>
                  </a:lnTo>
                  <a:lnTo>
                    <a:pt x="637" y="2269"/>
                  </a:lnTo>
                  <a:lnTo>
                    <a:pt x="603" y="2296"/>
                  </a:lnTo>
                  <a:lnTo>
                    <a:pt x="568" y="2324"/>
                  </a:lnTo>
                  <a:lnTo>
                    <a:pt x="535" y="2351"/>
                  </a:lnTo>
                  <a:lnTo>
                    <a:pt x="468" y="2411"/>
                  </a:lnTo>
                  <a:lnTo>
                    <a:pt x="404" y="2472"/>
                  </a:lnTo>
                  <a:lnTo>
                    <a:pt x="343" y="2537"/>
                  </a:lnTo>
                  <a:lnTo>
                    <a:pt x="282" y="2604"/>
                  </a:lnTo>
                  <a:lnTo>
                    <a:pt x="224" y="2674"/>
                  </a:lnTo>
                  <a:lnTo>
                    <a:pt x="167" y="2747"/>
                  </a:lnTo>
                  <a:lnTo>
                    <a:pt x="110" y="2822"/>
                  </a:lnTo>
                  <a:lnTo>
                    <a:pt x="54" y="2902"/>
                  </a:lnTo>
                  <a:lnTo>
                    <a:pt x="0" y="2984"/>
                  </a:lnTo>
                </a:path>
              </a:pathLst>
            </a:custGeom>
            <a:noFill/>
            <a:ln w="9525">
              <a:solidFill>
                <a:srgbClr val="FFFFFF">
                  <a:alpha val="50195"/>
                </a:srgbClr>
              </a:solidFill>
              <a:round/>
              <a:headEnd/>
              <a:tailEnd/>
            </a:ln>
          </p:spPr>
          <p:txBody>
            <a:bodyPr lIns="98668" tIns="49336" rIns="98668" bIns="49336"/>
            <a:lstStyle/>
            <a:p>
              <a:pPr defTabSz="981527">
                <a:spcBef>
                  <a:spcPct val="50000"/>
                </a:spcBef>
              </a:pPr>
              <a:endParaRPr lang="ko-KR" altLang="en-US" sz="1000" b="1" dirty="0"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98" name="Freeform 62"/>
            <p:cNvSpPr>
              <a:spLocks/>
            </p:cNvSpPr>
            <p:nvPr userDrawn="1"/>
          </p:nvSpPr>
          <p:spPr bwMode="auto">
            <a:xfrm>
              <a:off x="1912" y="510"/>
              <a:ext cx="4831" cy="1548"/>
            </a:xfrm>
            <a:custGeom>
              <a:avLst/>
              <a:gdLst>
                <a:gd name="T0" fmla="*/ 4831 w 4831"/>
                <a:gd name="T1" fmla="*/ 0 h 3097"/>
                <a:gd name="T2" fmla="*/ 4828 w 4831"/>
                <a:gd name="T3" fmla="*/ 80 h 3097"/>
                <a:gd name="T4" fmla="*/ 4821 w 4831"/>
                <a:gd name="T5" fmla="*/ 172 h 3097"/>
                <a:gd name="T6" fmla="*/ 4806 w 4831"/>
                <a:gd name="T7" fmla="*/ 291 h 3097"/>
                <a:gd name="T8" fmla="*/ 4782 w 4831"/>
                <a:gd name="T9" fmla="*/ 430 h 3097"/>
                <a:gd name="T10" fmla="*/ 4743 w 4831"/>
                <a:gd name="T11" fmla="*/ 587 h 3097"/>
                <a:gd name="T12" fmla="*/ 4706 w 4831"/>
                <a:gd name="T13" fmla="*/ 711 h 3097"/>
                <a:gd name="T14" fmla="*/ 4674 w 4831"/>
                <a:gd name="T15" fmla="*/ 797 h 3097"/>
                <a:gd name="T16" fmla="*/ 4638 w 4831"/>
                <a:gd name="T17" fmla="*/ 882 h 3097"/>
                <a:gd name="T18" fmla="*/ 4597 w 4831"/>
                <a:gd name="T19" fmla="*/ 969 h 3097"/>
                <a:gd name="T20" fmla="*/ 4550 w 4831"/>
                <a:gd name="T21" fmla="*/ 1055 h 3097"/>
                <a:gd name="T22" fmla="*/ 4497 w 4831"/>
                <a:gd name="T23" fmla="*/ 1139 h 3097"/>
                <a:gd name="T24" fmla="*/ 4439 w 4831"/>
                <a:gd name="T25" fmla="*/ 1223 h 3097"/>
                <a:gd name="T26" fmla="*/ 4374 w 4831"/>
                <a:gd name="T27" fmla="*/ 1302 h 3097"/>
                <a:gd name="T28" fmla="*/ 4303 w 4831"/>
                <a:gd name="T29" fmla="*/ 1379 h 3097"/>
                <a:gd name="T30" fmla="*/ 4224 w 4831"/>
                <a:gd name="T31" fmla="*/ 1452 h 3097"/>
                <a:gd name="T32" fmla="*/ 4136 w 4831"/>
                <a:gd name="T33" fmla="*/ 1522 h 3097"/>
                <a:gd name="T34" fmla="*/ 4042 w 4831"/>
                <a:gd name="T35" fmla="*/ 1584 h 3097"/>
                <a:gd name="T36" fmla="*/ 3939 w 4831"/>
                <a:gd name="T37" fmla="*/ 1643 h 3097"/>
                <a:gd name="T38" fmla="*/ 3828 w 4831"/>
                <a:gd name="T39" fmla="*/ 1693 h 3097"/>
                <a:gd name="T40" fmla="*/ 3707 w 4831"/>
                <a:gd name="T41" fmla="*/ 1736 h 3097"/>
                <a:gd name="T42" fmla="*/ 3578 w 4831"/>
                <a:gd name="T43" fmla="*/ 1772 h 3097"/>
                <a:gd name="T44" fmla="*/ 3439 w 4831"/>
                <a:gd name="T45" fmla="*/ 1798 h 3097"/>
                <a:gd name="T46" fmla="*/ 3291 w 4831"/>
                <a:gd name="T47" fmla="*/ 1815 h 3097"/>
                <a:gd name="T48" fmla="*/ 3131 w 4831"/>
                <a:gd name="T49" fmla="*/ 1822 h 3097"/>
                <a:gd name="T50" fmla="*/ 3048 w 4831"/>
                <a:gd name="T51" fmla="*/ 1822 h 3097"/>
                <a:gd name="T52" fmla="*/ 2720 w 4831"/>
                <a:gd name="T53" fmla="*/ 1819 h 3097"/>
                <a:gd name="T54" fmla="*/ 2419 w 4831"/>
                <a:gd name="T55" fmla="*/ 1828 h 3097"/>
                <a:gd name="T56" fmla="*/ 2141 w 4831"/>
                <a:gd name="T57" fmla="*/ 1848 h 3097"/>
                <a:gd name="T58" fmla="*/ 1887 w 4831"/>
                <a:gd name="T59" fmla="*/ 1877 h 3097"/>
                <a:gd name="T60" fmla="*/ 1651 w 4831"/>
                <a:gd name="T61" fmla="*/ 1919 h 3097"/>
                <a:gd name="T62" fmla="*/ 1436 w 4831"/>
                <a:gd name="T63" fmla="*/ 1970 h 3097"/>
                <a:gd name="T64" fmla="*/ 1335 w 4831"/>
                <a:gd name="T65" fmla="*/ 1999 h 3097"/>
                <a:gd name="T66" fmla="*/ 1239 w 4831"/>
                <a:gd name="T67" fmla="*/ 2032 h 3097"/>
                <a:gd name="T68" fmla="*/ 1146 w 4831"/>
                <a:gd name="T69" fmla="*/ 2067 h 3097"/>
                <a:gd name="T70" fmla="*/ 1057 w 4831"/>
                <a:gd name="T71" fmla="*/ 2106 h 3097"/>
                <a:gd name="T72" fmla="*/ 971 w 4831"/>
                <a:gd name="T73" fmla="*/ 2148 h 3097"/>
                <a:gd name="T74" fmla="*/ 889 w 4831"/>
                <a:gd name="T75" fmla="*/ 2192 h 3097"/>
                <a:gd name="T76" fmla="*/ 811 w 4831"/>
                <a:gd name="T77" fmla="*/ 2237 h 3097"/>
                <a:gd name="T78" fmla="*/ 735 w 4831"/>
                <a:gd name="T79" fmla="*/ 2287 h 3097"/>
                <a:gd name="T80" fmla="*/ 663 w 4831"/>
                <a:gd name="T81" fmla="*/ 2339 h 3097"/>
                <a:gd name="T82" fmla="*/ 593 w 4831"/>
                <a:gd name="T83" fmla="*/ 2393 h 3097"/>
                <a:gd name="T84" fmla="*/ 525 w 4831"/>
                <a:gd name="T85" fmla="*/ 2452 h 3097"/>
                <a:gd name="T86" fmla="*/ 397 w 4831"/>
                <a:gd name="T87" fmla="*/ 2576 h 3097"/>
                <a:gd name="T88" fmla="*/ 277 w 4831"/>
                <a:gd name="T89" fmla="*/ 2710 h 3097"/>
                <a:gd name="T90" fmla="*/ 163 w 4831"/>
                <a:gd name="T91" fmla="*/ 2857 h 3097"/>
                <a:gd name="T92" fmla="*/ 53 w 4831"/>
                <a:gd name="T93" fmla="*/ 3013 h 3097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4831"/>
                <a:gd name="T142" fmla="*/ 0 h 3097"/>
                <a:gd name="T143" fmla="*/ 4831 w 4831"/>
                <a:gd name="T144" fmla="*/ 3097 h 3097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4831" h="3097">
                  <a:moveTo>
                    <a:pt x="4831" y="0"/>
                  </a:moveTo>
                  <a:lnTo>
                    <a:pt x="4831" y="0"/>
                  </a:lnTo>
                  <a:lnTo>
                    <a:pt x="4829" y="21"/>
                  </a:lnTo>
                  <a:lnTo>
                    <a:pt x="4828" y="80"/>
                  </a:lnTo>
                  <a:lnTo>
                    <a:pt x="4825" y="122"/>
                  </a:lnTo>
                  <a:lnTo>
                    <a:pt x="4821" y="172"/>
                  </a:lnTo>
                  <a:lnTo>
                    <a:pt x="4814" y="228"/>
                  </a:lnTo>
                  <a:lnTo>
                    <a:pt x="4806" y="291"/>
                  </a:lnTo>
                  <a:lnTo>
                    <a:pt x="4796" y="359"/>
                  </a:lnTo>
                  <a:lnTo>
                    <a:pt x="4782" y="430"/>
                  </a:lnTo>
                  <a:lnTo>
                    <a:pt x="4764" y="507"/>
                  </a:lnTo>
                  <a:lnTo>
                    <a:pt x="4743" y="587"/>
                  </a:lnTo>
                  <a:lnTo>
                    <a:pt x="4719" y="669"/>
                  </a:lnTo>
                  <a:lnTo>
                    <a:pt x="4706" y="711"/>
                  </a:lnTo>
                  <a:lnTo>
                    <a:pt x="4690" y="755"/>
                  </a:lnTo>
                  <a:lnTo>
                    <a:pt x="4674" y="797"/>
                  </a:lnTo>
                  <a:lnTo>
                    <a:pt x="4657" y="840"/>
                  </a:lnTo>
                  <a:lnTo>
                    <a:pt x="4638" y="882"/>
                  </a:lnTo>
                  <a:lnTo>
                    <a:pt x="4618" y="926"/>
                  </a:lnTo>
                  <a:lnTo>
                    <a:pt x="4597" y="969"/>
                  </a:lnTo>
                  <a:lnTo>
                    <a:pt x="4574" y="1011"/>
                  </a:lnTo>
                  <a:lnTo>
                    <a:pt x="4550" y="1055"/>
                  </a:lnTo>
                  <a:lnTo>
                    <a:pt x="4525" y="1097"/>
                  </a:lnTo>
                  <a:lnTo>
                    <a:pt x="4497" y="1139"/>
                  </a:lnTo>
                  <a:lnTo>
                    <a:pt x="4470" y="1181"/>
                  </a:lnTo>
                  <a:lnTo>
                    <a:pt x="4439" y="1223"/>
                  </a:lnTo>
                  <a:lnTo>
                    <a:pt x="4407" y="1263"/>
                  </a:lnTo>
                  <a:lnTo>
                    <a:pt x="4374" y="1302"/>
                  </a:lnTo>
                  <a:lnTo>
                    <a:pt x="4339" y="1342"/>
                  </a:lnTo>
                  <a:lnTo>
                    <a:pt x="4303" y="1379"/>
                  </a:lnTo>
                  <a:lnTo>
                    <a:pt x="4264" y="1417"/>
                  </a:lnTo>
                  <a:lnTo>
                    <a:pt x="4224" y="1452"/>
                  </a:lnTo>
                  <a:lnTo>
                    <a:pt x="4181" y="1488"/>
                  </a:lnTo>
                  <a:lnTo>
                    <a:pt x="4136" y="1522"/>
                  </a:lnTo>
                  <a:lnTo>
                    <a:pt x="4091" y="1554"/>
                  </a:lnTo>
                  <a:lnTo>
                    <a:pt x="4042" y="1584"/>
                  </a:lnTo>
                  <a:lnTo>
                    <a:pt x="3992" y="1614"/>
                  </a:lnTo>
                  <a:lnTo>
                    <a:pt x="3939" y="1643"/>
                  </a:lnTo>
                  <a:lnTo>
                    <a:pt x="3885" y="1668"/>
                  </a:lnTo>
                  <a:lnTo>
                    <a:pt x="3828" y="1693"/>
                  </a:lnTo>
                  <a:lnTo>
                    <a:pt x="3768" y="1715"/>
                  </a:lnTo>
                  <a:lnTo>
                    <a:pt x="3707" y="1736"/>
                  </a:lnTo>
                  <a:lnTo>
                    <a:pt x="3643" y="1754"/>
                  </a:lnTo>
                  <a:lnTo>
                    <a:pt x="3578" y="1772"/>
                  </a:lnTo>
                  <a:lnTo>
                    <a:pt x="3510" y="1786"/>
                  </a:lnTo>
                  <a:lnTo>
                    <a:pt x="3439" y="1798"/>
                  </a:lnTo>
                  <a:lnTo>
                    <a:pt x="3366" y="1807"/>
                  </a:lnTo>
                  <a:lnTo>
                    <a:pt x="3291" y="1815"/>
                  </a:lnTo>
                  <a:lnTo>
                    <a:pt x="3212" y="1820"/>
                  </a:lnTo>
                  <a:lnTo>
                    <a:pt x="3131" y="1822"/>
                  </a:lnTo>
                  <a:lnTo>
                    <a:pt x="3048" y="1822"/>
                  </a:lnTo>
                  <a:lnTo>
                    <a:pt x="2881" y="1819"/>
                  </a:lnTo>
                  <a:lnTo>
                    <a:pt x="2720" y="1819"/>
                  </a:lnTo>
                  <a:lnTo>
                    <a:pt x="2567" y="1822"/>
                  </a:lnTo>
                  <a:lnTo>
                    <a:pt x="2419" y="1828"/>
                  </a:lnTo>
                  <a:lnTo>
                    <a:pt x="2277" y="1836"/>
                  </a:lnTo>
                  <a:lnTo>
                    <a:pt x="2141" y="1848"/>
                  </a:lnTo>
                  <a:lnTo>
                    <a:pt x="2012" y="1861"/>
                  </a:lnTo>
                  <a:lnTo>
                    <a:pt x="1887" y="1877"/>
                  </a:lnTo>
                  <a:lnTo>
                    <a:pt x="1766" y="1896"/>
                  </a:lnTo>
                  <a:lnTo>
                    <a:pt x="1651" y="1919"/>
                  </a:lnTo>
                  <a:lnTo>
                    <a:pt x="1541" y="1943"/>
                  </a:lnTo>
                  <a:lnTo>
                    <a:pt x="1436" y="1970"/>
                  </a:lnTo>
                  <a:lnTo>
                    <a:pt x="1384" y="1985"/>
                  </a:lnTo>
                  <a:lnTo>
                    <a:pt x="1335" y="1999"/>
                  </a:lnTo>
                  <a:lnTo>
                    <a:pt x="1286" y="2016"/>
                  </a:lnTo>
                  <a:lnTo>
                    <a:pt x="1239" y="2032"/>
                  </a:lnTo>
                  <a:lnTo>
                    <a:pt x="1191" y="2050"/>
                  </a:lnTo>
                  <a:lnTo>
                    <a:pt x="1146" y="2067"/>
                  </a:lnTo>
                  <a:lnTo>
                    <a:pt x="1100" y="2087"/>
                  </a:lnTo>
                  <a:lnTo>
                    <a:pt x="1057" y="2106"/>
                  </a:lnTo>
                  <a:lnTo>
                    <a:pt x="1014" y="2127"/>
                  </a:lnTo>
                  <a:lnTo>
                    <a:pt x="971" y="2148"/>
                  </a:lnTo>
                  <a:lnTo>
                    <a:pt x="930" y="2169"/>
                  </a:lnTo>
                  <a:lnTo>
                    <a:pt x="889" y="2192"/>
                  </a:lnTo>
                  <a:lnTo>
                    <a:pt x="850" y="2214"/>
                  </a:lnTo>
                  <a:lnTo>
                    <a:pt x="811" y="2237"/>
                  </a:lnTo>
                  <a:lnTo>
                    <a:pt x="772" y="2263"/>
                  </a:lnTo>
                  <a:lnTo>
                    <a:pt x="735" y="2287"/>
                  </a:lnTo>
                  <a:lnTo>
                    <a:pt x="699" y="2313"/>
                  </a:lnTo>
                  <a:lnTo>
                    <a:pt x="663" y="2339"/>
                  </a:lnTo>
                  <a:lnTo>
                    <a:pt x="628" y="2366"/>
                  </a:lnTo>
                  <a:lnTo>
                    <a:pt x="593" y="2393"/>
                  </a:lnTo>
                  <a:lnTo>
                    <a:pt x="558" y="2423"/>
                  </a:lnTo>
                  <a:lnTo>
                    <a:pt x="525" y="2452"/>
                  </a:lnTo>
                  <a:lnTo>
                    <a:pt x="460" y="2511"/>
                  </a:lnTo>
                  <a:lnTo>
                    <a:pt x="397" y="2576"/>
                  </a:lnTo>
                  <a:lnTo>
                    <a:pt x="336" y="2640"/>
                  </a:lnTo>
                  <a:lnTo>
                    <a:pt x="277" y="2710"/>
                  </a:lnTo>
                  <a:lnTo>
                    <a:pt x="220" y="2783"/>
                  </a:lnTo>
                  <a:lnTo>
                    <a:pt x="163" y="2857"/>
                  </a:lnTo>
                  <a:lnTo>
                    <a:pt x="107" y="2934"/>
                  </a:lnTo>
                  <a:lnTo>
                    <a:pt x="53" y="3013"/>
                  </a:lnTo>
                  <a:lnTo>
                    <a:pt x="0" y="3097"/>
                  </a:lnTo>
                </a:path>
              </a:pathLst>
            </a:custGeom>
            <a:noFill/>
            <a:ln w="9525">
              <a:solidFill>
                <a:srgbClr val="FFFFFF">
                  <a:alpha val="50195"/>
                </a:srgbClr>
              </a:solidFill>
              <a:round/>
              <a:headEnd/>
              <a:tailEnd/>
            </a:ln>
          </p:spPr>
          <p:txBody>
            <a:bodyPr lIns="98668" tIns="49336" rIns="98668" bIns="49336"/>
            <a:lstStyle/>
            <a:p>
              <a:pPr defTabSz="981527">
                <a:spcBef>
                  <a:spcPct val="50000"/>
                </a:spcBef>
              </a:pPr>
              <a:endParaRPr lang="ko-KR" altLang="en-US" sz="1000" b="1" dirty="0"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99" name="Freeform 63"/>
            <p:cNvSpPr>
              <a:spLocks/>
            </p:cNvSpPr>
            <p:nvPr userDrawn="1"/>
          </p:nvSpPr>
          <p:spPr bwMode="auto">
            <a:xfrm>
              <a:off x="1968" y="481"/>
              <a:ext cx="4782" cy="1605"/>
            </a:xfrm>
            <a:custGeom>
              <a:avLst/>
              <a:gdLst>
                <a:gd name="T0" fmla="*/ 4782 w 4782"/>
                <a:gd name="T1" fmla="*/ 0 h 3210"/>
                <a:gd name="T2" fmla="*/ 4780 w 4782"/>
                <a:gd name="T3" fmla="*/ 81 h 3210"/>
                <a:gd name="T4" fmla="*/ 4775 w 4782"/>
                <a:gd name="T5" fmla="*/ 173 h 3210"/>
                <a:gd name="T6" fmla="*/ 4762 w 4782"/>
                <a:gd name="T7" fmla="*/ 292 h 3210"/>
                <a:gd name="T8" fmla="*/ 4740 w 4782"/>
                <a:gd name="T9" fmla="*/ 433 h 3210"/>
                <a:gd name="T10" fmla="*/ 4704 w 4782"/>
                <a:gd name="T11" fmla="*/ 591 h 3210"/>
                <a:gd name="T12" fmla="*/ 4668 w 4782"/>
                <a:gd name="T13" fmla="*/ 717 h 3210"/>
                <a:gd name="T14" fmla="*/ 4637 w 4782"/>
                <a:gd name="T15" fmla="*/ 802 h 3210"/>
                <a:gd name="T16" fmla="*/ 4602 w 4782"/>
                <a:gd name="T17" fmla="*/ 890 h 3210"/>
                <a:gd name="T18" fmla="*/ 4564 w 4782"/>
                <a:gd name="T19" fmla="*/ 978 h 3210"/>
                <a:gd name="T20" fmla="*/ 4518 w 4782"/>
                <a:gd name="T21" fmla="*/ 1066 h 3210"/>
                <a:gd name="T22" fmla="*/ 4466 w 4782"/>
                <a:gd name="T23" fmla="*/ 1151 h 3210"/>
                <a:gd name="T24" fmla="*/ 4409 w 4782"/>
                <a:gd name="T25" fmla="*/ 1235 h 3210"/>
                <a:gd name="T26" fmla="*/ 4346 w 4782"/>
                <a:gd name="T27" fmla="*/ 1318 h 3210"/>
                <a:gd name="T28" fmla="*/ 4275 w 4782"/>
                <a:gd name="T29" fmla="*/ 1397 h 3210"/>
                <a:gd name="T30" fmla="*/ 4197 w 4782"/>
                <a:gd name="T31" fmla="*/ 1471 h 3210"/>
                <a:gd name="T32" fmla="*/ 4111 w 4782"/>
                <a:gd name="T33" fmla="*/ 1542 h 3210"/>
                <a:gd name="T34" fmla="*/ 4018 w 4782"/>
                <a:gd name="T35" fmla="*/ 1608 h 3210"/>
                <a:gd name="T36" fmla="*/ 3917 w 4782"/>
                <a:gd name="T37" fmla="*/ 1668 h 3210"/>
                <a:gd name="T38" fmla="*/ 3805 w 4782"/>
                <a:gd name="T39" fmla="*/ 1721 h 3210"/>
                <a:gd name="T40" fmla="*/ 3686 w 4782"/>
                <a:gd name="T41" fmla="*/ 1766 h 3210"/>
                <a:gd name="T42" fmla="*/ 3557 w 4782"/>
                <a:gd name="T43" fmla="*/ 1805 h 3210"/>
                <a:gd name="T44" fmla="*/ 3418 w 4782"/>
                <a:gd name="T45" fmla="*/ 1834 h 3210"/>
                <a:gd name="T46" fmla="*/ 3270 w 4782"/>
                <a:gd name="T47" fmla="*/ 1855 h 3210"/>
                <a:gd name="T48" fmla="*/ 3110 w 4782"/>
                <a:gd name="T49" fmla="*/ 1865 h 3210"/>
                <a:gd name="T50" fmla="*/ 3027 w 4782"/>
                <a:gd name="T51" fmla="*/ 1867 h 3210"/>
                <a:gd name="T52" fmla="*/ 2700 w 4782"/>
                <a:gd name="T53" fmla="*/ 1870 h 3210"/>
                <a:gd name="T54" fmla="*/ 2399 w 4782"/>
                <a:gd name="T55" fmla="*/ 1884 h 3210"/>
                <a:gd name="T56" fmla="*/ 2121 w 4782"/>
                <a:gd name="T57" fmla="*/ 1910 h 3210"/>
                <a:gd name="T58" fmla="*/ 1867 w 4782"/>
                <a:gd name="T59" fmla="*/ 1946 h 3210"/>
                <a:gd name="T60" fmla="*/ 1633 w 4782"/>
                <a:gd name="T61" fmla="*/ 1991 h 3210"/>
                <a:gd name="T62" fmla="*/ 1419 w 4782"/>
                <a:gd name="T63" fmla="*/ 2047 h 3210"/>
                <a:gd name="T64" fmla="*/ 1317 w 4782"/>
                <a:gd name="T65" fmla="*/ 2080 h 3210"/>
                <a:gd name="T66" fmla="*/ 1222 w 4782"/>
                <a:gd name="T67" fmla="*/ 2115 h 3210"/>
                <a:gd name="T68" fmla="*/ 1129 w 4782"/>
                <a:gd name="T69" fmla="*/ 2152 h 3210"/>
                <a:gd name="T70" fmla="*/ 1041 w 4782"/>
                <a:gd name="T71" fmla="*/ 2193 h 3210"/>
                <a:gd name="T72" fmla="*/ 956 w 4782"/>
                <a:gd name="T73" fmla="*/ 2235 h 3210"/>
                <a:gd name="T74" fmla="*/ 874 w 4782"/>
                <a:gd name="T75" fmla="*/ 2282 h 3210"/>
                <a:gd name="T76" fmla="*/ 797 w 4782"/>
                <a:gd name="T77" fmla="*/ 2330 h 3210"/>
                <a:gd name="T78" fmla="*/ 722 w 4782"/>
                <a:gd name="T79" fmla="*/ 2380 h 3210"/>
                <a:gd name="T80" fmla="*/ 651 w 4782"/>
                <a:gd name="T81" fmla="*/ 2435 h 3210"/>
                <a:gd name="T82" fmla="*/ 582 w 4782"/>
                <a:gd name="T83" fmla="*/ 2491 h 3210"/>
                <a:gd name="T84" fmla="*/ 515 w 4782"/>
                <a:gd name="T85" fmla="*/ 2550 h 3210"/>
                <a:gd name="T86" fmla="*/ 389 w 4782"/>
                <a:gd name="T87" fmla="*/ 2677 h 3210"/>
                <a:gd name="T88" fmla="*/ 271 w 4782"/>
                <a:gd name="T89" fmla="*/ 2816 h 3210"/>
                <a:gd name="T90" fmla="*/ 158 w 4782"/>
                <a:gd name="T91" fmla="*/ 2965 h 3210"/>
                <a:gd name="T92" fmla="*/ 51 w 4782"/>
                <a:gd name="T93" fmla="*/ 3124 h 3210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4782"/>
                <a:gd name="T142" fmla="*/ 0 h 3210"/>
                <a:gd name="T143" fmla="*/ 4782 w 4782"/>
                <a:gd name="T144" fmla="*/ 3210 h 3210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4782" h="3210">
                  <a:moveTo>
                    <a:pt x="4782" y="0"/>
                  </a:moveTo>
                  <a:lnTo>
                    <a:pt x="4782" y="0"/>
                  </a:lnTo>
                  <a:lnTo>
                    <a:pt x="4782" y="21"/>
                  </a:lnTo>
                  <a:lnTo>
                    <a:pt x="4780" y="81"/>
                  </a:lnTo>
                  <a:lnTo>
                    <a:pt x="4779" y="123"/>
                  </a:lnTo>
                  <a:lnTo>
                    <a:pt x="4775" y="173"/>
                  </a:lnTo>
                  <a:lnTo>
                    <a:pt x="4770" y="229"/>
                  </a:lnTo>
                  <a:lnTo>
                    <a:pt x="4762" y="292"/>
                  </a:lnTo>
                  <a:lnTo>
                    <a:pt x="4752" y="360"/>
                  </a:lnTo>
                  <a:lnTo>
                    <a:pt x="4740" y="433"/>
                  </a:lnTo>
                  <a:lnTo>
                    <a:pt x="4723" y="510"/>
                  </a:lnTo>
                  <a:lnTo>
                    <a:pt x="4704" y="591"/>
                  </a:lnTo>
                  <a:lnTo>
                    <a:pt x="4682" y="675"/>
                  </a:lnTo>
                  <a:lnTo>
                    <a:pt x="4668" y="717"/>
                  </a:lnTo>
                  <a:lnTo>
                    <a:pt x="4654" y="760"/>
                  </a:lnTo>
                  <a:lnTo>
                    <a:pt x="4637" y="802"/>
                  </a:lnTo>
                  <a:lnTo>
                    <a:pt x="4620" y="846"/>
                  </a:lnTo>
                  <a:lnTo>
                    <a:pt x="4602" y="890"/>
                  </a:lnTo>
                  <a:lnTo>
                    <a:pt x="4584" y="935"/>
                  </a:lnTo>
                  <a:lnTo>
                    <a:pt x="4564" y="978"/>
                  </a:lnTo>
                  <a:lnTo>
                    <a:pt x="4541" y="1022"/>
                  </a:lnTo>
                  <a:lnTo>
                    <a:pt x="4518" y="1066"/>
                  </a:lnTo>
                  <a:lnTo>
                    <a:pt x="4493" y="1108"/>
                  </a:lnTo>
                  <a:lnTo>
                    <a:pt x="4466" y="1151"/>
                  </a:lnTo>
                  <a:lnTo>
                    <a:pt x="4439" y="1193"/>
                  </a:lnTo>
                  <a:lnTo>
                    <a:pt x="4409" y="1235"/>
                  </a:lnTo>
                  <a:lnTo>
                    <a:pt x="4379" y="1277"/>
                  </a:lnTo>
                  <a:lnTo>
                    <a:pt x="4346" y="1318"/>
                  </a:lnTo>
                  <a:lnTo>
                    <a:pt x="4311" y="1358"/>
                  </a:lnTo>
                  <a:lnTo>
                    <a:pt x="4275" y="1397"/>
                  </a:lnTo>
                  <a:lnTo>
                    <a:pt x="4237" y="1435"/>
                  </a:lnTo>
                  <a:lnTo>
                    <a:pt x="4197" y="1471"/>
                  </a:lnTo>
                  <a:lnTo>
                    <a:pt x="4155" y="1508"/>
                  </a:lnTo>
                  <a:lnTo>
                    <a:pt x="4111" y="1542"/>
                  </a:lnTo>
                  <a:lnTo>
                    <a:pt x="4065" y="1576"/>
                  </a:lnTo>
                  <a:lnTo>
                    <a:pt x="4018" y="1608"/>
                  </a:lnTo>
                  <a:lnTo>
                    <a:pt x="3968" y="1639"/>
                  </a:lnTo>
                  <a:lnTo>
                    <a:pt x="3917" y="1668"/>
                  </a:lnTo>
                  <a:lnTo>
                    <a:pt x="3862" y="1695"/>
                  </a:lnTo>
                  <a:lnTo>
                    <a:pt x="3805" y="1721"/>
                  </a:lnTo>
                  <a:lnTo>
                    <a:pt x="3747" y="1744"/>
                  </a:lnTo>
                  <a:lnTo>
                    <a:pt x="3686" y="1766"/>
                  </a:lnTo>
                  <a:lnTo>
                    <a:pt x="3622" y="1787"/>
                  </a:lnTo>
                  <a:lnTo>
                    <a:pt x="3557" y="1805"/>
                  </a:lnTo>
                  <a:lnTo>
                    <a:pt x="3489" y="1821"/>
                  </a:lnTo>
                  <a:lnTo>
                    <a:pt x="3418" y="1834"/>
                  </a:lnTo>
                  <a:lnTo>
                    <a:pt x="3344" y="1846"/>
                  </a:lnTo>
                  <a:lnTo>
                    <a:pt x="3270" y="1855"/>
                  </a:lnTo>
                  <a:lnTo>
                    <a:pt x="3192" y="1860"/>
                  </a:lnTo>
                  <a:lnTo>
                    <a:pt x="3110" y="1865"/>
                  </a:lnTo>
                  <a:lnTo>
                    <a:pt x="3027" y="1867"/>
                  </a:lnTo>
                  <a:lnTo>
                    <a:pt x="2860" y="1867"/>
                  </a:lnTo>
                  <a:lnTo>
                    <a:pt x="2700" y="1870"/>
                  </a:lnTo>
                  <a:lnTo>
                    <a:pt x="2546" y="1876"/>
                  </a:lnTo>
                  <a:lnTo>
                    <a:pt x="2399" y="1884"/>
                  </a:lnTo>
                  <a:lnTo>
                    <a:pt x="2257" y="1896"/>
                  </a:lnTo>
                  <a:lnTo>
                    <a:pt x="2121" y="1910"/>
                  </a:lnTo>
                  <a:lnTo>
                    <a:pt x="1992" y="1926"/>
                  </a:lnTo>
                  <a:lnTo>
                    <a:pt x="1867" y="1946"/>
                  </a:lnTo>
                  <a:lnTo>
                    <a:pt x="1748" y="1967"/>
                  </a:lnTo>
                  <a:lnTo>
                    <a:pt x="1633" y="1991"/>
                  </a:lnTo>
                  <a:lnTo>
                    <a:pt x="1523" y="2018"/>
                  </a:lnTo>
                  <a:lnTo>
                    <a:pt x="1419" y="2047"/>
                  </a:lnTo>
                  <a:lnTo>
                    <a:pt x="1367" y="2064"/>
                  </a:lnTo>
                  <a:lnTo>
                    <a:pt x="1317" y="2080"/>
                  </a:lnTo>
                  <a:lnTo>
                    <a:pt x="1269" y="2097"/>
                  </a:lnTo>
                  <a:lnTo>
                    <a:pt x="1222" y="2115"/>
                  </a:lnTo>
                  <a:lnTo>
                    <a:pt x="1174" y="2133"/>
                  </a:lnTo>
                  <a:lnTo>
                    <a:pt x="1129" y="2152"/>
                  </a:lnTo>
                  <a:lnTo>
                    <a:pt x="1084" y="2172"/>
                  </a:lnTo>
                  <a:lnTo>
                    <a:pt x="1041" y="2193"/>
                  </a:lnTo>
                  <a:lnTo>
                    <a:pt x="998" y="2214"/>
                  </a:lnTo>
                  <a:lnTo>
                    <a:pt x="956" y="2235"/>
                  </a:lnTo>
                  <a:lnTo>
                    <a:pt x="915" y="2257"/>
                  </a:lnTo>
                  <a:lnTo>
                    <a:pt x="874" y="2282"/>
                  </a:lnTo>
                  <a:lnTo>
                    <a:pt x="836" y="2306"/>
                  </a:lnTo>
                  <a:lnTo>
                    <a:pt x="797" y="2330"/>
                  </a:lnTo>
                  <a:lnTo>
                    <a:pt x="759" y="2354"/>
                  </a:lnTo>
                  <a:lnTo>
                    <a:pt x="722" y="2380"/>
                  </a:lnTo>
                  <a:lnTo>
                    <a:pt x="686" y="2407"/>
                  </a:lnTo>
                  <a:lnTo>
                    <a:pt x="651" y="2435"/>
                  </a:lnTo>
                  <a:lnTo>
                    <a:pt x="615" y="2462"/>
                  </a:lnTo>
                  <a:lnTo>
                    <a:pt x="582" y="2491"/>
                  </a:lnTo>
                  <a:lnTo>
                    <a:pt x="548" y="2520"/>
                  </a:lnTo>
                  <a:lnTo>
                    <a:pt x="515" y="2550"/>
                  </a:lnTo>
                  <a:lnTo>
                    <a:pt x="451" y="2613"/>
                  </a:lnTo>
                  <a:lnTo>
                    <a:pt x="389" y="2677"/>
                  </a:lnTo>
                  <a:lnTo>
                    <a:pt x="329" y="2745"/>
                  </a:lnTo>
                  <a:lnTo>
                    <a:pt x="271" y="2816"/>
                  </a:lnTo>
                  <a:lnTo>
                    <a:pt x="214" y="2889"/>
                  </a:lnTo>
                  <a:lnTo>
                    <a:pt x="158" y="2965"/>
                  </a:lnTo>
                  <a:lnTo>
                    <a:pt x="104" y="3044"/>
                  </a:lnTo>
                  <a:lnTo>
                    <a:pt x="51" y="3124"/>
                  </a:lnTo>
                  <a:lnTo>
                    <a:pt x="0" y="3210"/>
                  </a:lnTo>
                </a:path>
              </a:pathLst>
            </a:custGeom>
            <a:noFill/>
            <a:ln w="9525">
              <a:solidFill>
                <a:srgbClr val="FFFFFF">
                  <a:alpha val="50195"/>
                </a:srgbClr>
              </a:solidFill>
              <a:round/>
              <a:headEnd/>
              <a:tailEnd/>
            </a:ln>
          </p:spPr>
          <p:txBody>
            <a:bodyPr lIns="98668" tIns="49336" rIns="98668" bIns="49336"/>
            <a:lstStyle/>
            <a:p>
              <a:pPr defTabSz="981527">
                <a:spcBef>
                  <a:spcPct val="50000"/>
                </a:spcBef>
              </a:pPr>
              <a:endParaRPr lang="ko-KR" altLang="en-US" sz="1000" b="1" dirty="0"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400" name="Freeform 64"/>
            <p:cNvSpPr>
              <a:spLocks/>
            </p:cNvSpPr>
            <p:nvPr userDrawn="1"/>
          </p:nvSpPr>
          <p:spPr bwMode="auto">
            <a:xfrm>
              <a:off x="2023" y="453"/>
              <a:ext cx="4733" cy="1662"/>
            </a:xfrm>
            <a:custGeom>
              <a:avLst/>
              <a:gdLst>
                <a:gd name="T0" fmla="*/ 4733 w 4733"/>
                <a:gd name="T1" fmla="*/ 0 h 3323"/>
                <a:gd name="T2" fmla="*/ 4733 w 4733"/>
                <a:gd name="T3" fmla="*/ 81 h 3323"/>
                <a:gd name="T4" fmla="*/ 4729 w 4733"/>
                <a:gd name="T5" fmla="*/ 173 h 3323"/>
                <a:gd name="T6" fmla="*/ 4718 w 4733"/>
                <a:gd name="T7" fmla="*/ 294 h 3323"/>
                <a:gd name="T8" fmla="*/ 4699 w 4733"/>
                <a:gd name="T9" fmla="*/ 436 h 3323"/>
                <a:gd name="T10" fmla="*/ 4665 w 4733"/>
                <a:gd name="T11" fmla="*/ 596 h 3323"/>
                <a:gd name="T12" fmla="*/ 4631 w 4733"/>
                <a:gd name="T13" fmla="*/ 724 h 3323"/>
                <a:gd name="T14" fmla="*/ 4602 w 4733"/>
                <a:gd name="T15" fmla="*/ 811 h 3323"/>
                <a:gd name="T16" fmla="*/ 4568 w 4733"/>
                <a:gd name="T17" fmla="*/ 898 h 3323"/>
                <a:gd name="T18" fmla="*/ 4529 w 4733"/>
                <a:gd name="T19" fmla="*/ 987 h 3323"/>
                <a:gd name="T20" fmla="*/ 4486 w 4733"/>
                <a:gd name="T21" fmla="*/ 1076 h 3323"/>
                <a:gd name="T22" fmla="*/ 4436 w 4733"/>
                <a:gd name="T23" fmla="*/ 1165 h 3323"/>
                <a:gd name="T24" fmla="*/ 4381 w 4733"/>
                <a:gd name="T25" fmla="*/ 1250 h 3323"/>
                <a:gd name="T26" fmla="*/ 4317 w 4733"/>
                <a:gd name="T27" fmla="*/ 1334 h 3323"/>
                <a:gd name="T28" fmla="*/ 4247 w 4733"/>
                <a:gd name="T29" fmla="*/ 1415 h 3323"/>
                <a:gd name="T30" fmla="*/ 4171 w 4733"/>
                <a:gd name="T31" fmla="*/ 1491 h 3323"/>
                <a:gd name="T32" fmla="*/ 4086 w 4733"/>
                <a:gd name="T33" fmla="*/ 1563 h 3323"/>
                <a:gd name="T34" fmla="*/ 3993 w 4733"/>
                <a:gd name="T35" fmla="*/ 1631 h 3323"/>
                <a:gd name="T36" fmla="*/ 3893 w 4733"/>
                <a:gd name="T37" fmla="*/ 1694 h 3323"/>
                <a:gd name="T38" fmla="*/ 3784 w 4733"/>
                <a:gd name="T39" fmla="*/ 1749 h 3323"/>
                <a:gd name="T40" fmla="*/ 3664 w 4733"/>
                <a:gd name="T41" fmla="*/ 1798 h 3323"/>
                <a:gd name="T42" fmla="*/ 3537 w 4733"/>
                <a:gd name="T43" fmla="*/ 1840 h 3323"/>
                <a:gd name="T44" fmla="*/ 3398 w 4733"/>
                <a:gd name="T45" fmla="*/ 1872 h 3323"/>
                <a:gd name="T46" fmla="*/ 3249 w 4733"/>
                <a:gd name="T47" fmla="*/ 1894 h 3323"/>
                <a:gd name="T48" fmla="*/ 3091 w 4733"/>
                <a:gd name="T49" fmla="*/ 1909 h 3323"/>
                <a:gd name="T50" fmla="*/ 3008 w 4733"/>
                <a:gd name="T51" fmla="*/ 1911 h 3323"/>
                <a:gd name="T52" fmla="*/ 2681 w 4733"/>
                <a:gd name="T53" fmla="*/ 1922 h 3323"/>
                <a:gd name="T54" fmla="*/ 2380 w 4733"/>
                <a:gd name="T55" fmla="*/ 1943 h 3323"/>
                <a:gd name="T56" fmla="*/ 2102 w 4733"/>
                <a:gd name="T57" fmla="*/ 1974 h 3323"/>
                <a:gd name="T58" fmla="*/ 1848 w 4733"/>
                <a:gd name="T59" fmla="*/ 2014 h 3323"/>
                <a:gd name="T60" fmla="*/ 1615 w 4733"/>
                <a:gd name="T61" fmla="*/ 2066 h 3323"/>
                <a:gd name="T62" fmla="*/ 1401 w 4733"/>
                <a:gd name="T63" fmla="*/ 2127 h 3323"/>
                <a:gd name="T64" fmla="*/ 1301 w 4733"/>
                <a:gd name="T65" fmla="*/ 2161 h 3323"/>
                <a:gd name="T66" fmla="*/ 1205 w 4733"/>
                <a:gd name="T67" fmla="*/ 2198 h 3323"/>
                <a:gd name="T68" fmla="*/ 1114 w 4733"/>
                <a:gd name="T69" fmla="*/ 2237 h 3323"/>
                <a:gd name="T70" fmla="*/ 1026 w 4733"/>
                <a:gd name="T71" fmla="*/ 2280 h 3323"/>
                <a:gd name="T72" fmla="*/ 942 w 4733"/>
                <a:gd name="T73" fmla="*/ 2324 h 3323"/>
                <a:gd name="T74" fmla="*/ 861 w 4733"/>
                <a:gd name="T75" fmla="*/ 2372 h 3323"/>
                <a:gd name="T76" fmla="*/ 785 w 4733"/>
                <a:gd name="T77" fmla="*/ 2422 h 3323"/>
                <a:gd name="T78" fmla="*/ 711 w 4733"/>
                <a:gd name="T79" fmla="*/ 2476 h 3323"/>
                <a:gd name="T80" fmla="*/ 639 w 4733"/>
                <a:gd name="T81" fmla="*/ 2531 h 3323"/>
                <a:gd name="T82" fmla="*/ 571 w 4733"/>
                <a:gd name="T83" fmla="*/ 2589 h 3323"/>
                <a:gd name="T84" fmla="*/ 506 w 4733"/>
                <a:gd name="T85" fmla="*/ 2650 h 3323"/>
                <a:gd name="T86" fmla="*/ 382 w 4733"/>
                <a:gd name="T87" fmla="*/ 2779 h 3323"/>
                <a:gd name="T88" fmla="*/ 265 w 4733"/>
                <a:gd name="T89" fmla="*/ 2921 h 3323"/>
                <a:gd name="T90" fmla="*/ 156 w 4733"/>
                <a:gd name="T91" fmla="*/ 3073 h 3323"/>
                <a:gd name="T92" fmla="*/ 52 w 4733"/>
                <a:gd name="T93" fmla="*/ 3236 h 3323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4733"/>
                <a:gd name="T142" fmla="*/ 0 h 3323"/>
                <a:gd name="T143" fmla="*/ 4733 w 4733"/>
                <a:gd name="T144" fmla="*/ 3323 h 3323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4733" h="3323">
                  <a:moveTo>
                    <a:pt x="4733" y="0"/>
                  </a:moveTo>
                  <a:lnTo>
                    <a:pt x="4733" y="0"/>
                  </a:lnTo>
                  <a:lnTo>
                    <a:pt x="4733" y="21"/>
                  </a:lnTo>
                  <a:lnTo>
                    <a:pt x="4733" y="81"/>
                  </a:lnTo>
                  <a:lnTo>
                    <a:pt x="4732" y="123"/>
                  </a:lnTo>
                  <a:lnTo>
                    <a:pt x="4729" y="173"/>
                  </a:lnTo>
                  <a:lnTo>
                    <a:pt x="4725" y="231"/>
                  </a:lnTo>
                  <a:lnTo>
                    <a:pt x="4718" y="294"/>
                  </a:lnTo>
                  <a:lnTo>
                    <a:pt x="4710" y="364"/>
                  </a:lnTo>
                  <a:lnTo>
                    <a:pt x="4699" y="436"/>
                  </a:lnTo>
                  <a:lnTo>
                    <a:pt x="4683" y="516"/>
                  </a:lnTo>
                  <a:lnTo>
                    <a:pt x="4665" y="596"/>
                  </a:lnTo>
                  <a:lnTo>
                    <a:pt x="4643" y="680"/>
                  </a:lnTo>
                  <a:lnTo>
                    <a:pt x="4631" y="724"/>
                  </a:lnTo>
                  <a:lnTo>
                    <a:pt x="4617" y="767"/>
                  </a:lnTo>
                  <a:lnTo>
                    <a:pt x="4602" y="811"/>
                  </a:lnTo>
                  <a:lnTo>
                    <a:pt x="4586" y="855"/>
                  </a:lnTo>
                  <a:lnTo>
                    <a:pt x="4568" y="898"/>
                  </a:lnTo>
                  <a:lnTo>
                    <a:pt x="4550" y="943"/>
                  </a:lnTo>
                  <a:lnTo>
                    <a:pt x="4529" y="987"/>
                  </a:lnTo>
                  <a:lnTo>
                    <a:pt x="4509" y="1032"/>
                  </a:lnTo>
                  <a:lnTo>
                    <a:pt x="4486" y="1076"/>
                  </a:lnTo>
                  <a:lnTo>
                    <a:pt x="4461" y="1119"/>
                  </a:lnTo>
                  <a:lnTo>
                    <a:pt x="4436" y="1165"/>
                  </a:lnTo>
                  <a:lnTo>
                    <a:pt x="4409" y="1207"/>
                  </a:lnTo>
                  <a:lnTo>
                    <a:pt x="4381" y="1250"/>
                  </a:lnTo>
                  <a:lnTo>
                    <a:pt x="4350" y="1292"/>
                  </a:lnTo>
                  <a:lnTo>
                    <a:pt x="4317" y="1334"/>
                  </a:lnTo>
                  <a:lnTo>
                    <a:pt x="4284" y="1375"/>
                  </a:lnTo>
                  <a:lnTo>
                    <a:pt x="4247" y="1415"/>
                  </a:lnTo>
                  <a:lnTo>
                    <a:pt x="4210" y="1454"/>
                  </a:lnTo>
                  <a:lnTo>
                    <a:pt x="4171" y="1491"/>
                  </a:lnTo>
                  <a:lnTo>
                    <a:pt x="4129" y="1528"/>
                  </a:lnTo>
                  <a:lnTo>
                    <a:pt x="4086" y="1563"/>
                  </a:lnTo>
                  <a:lnTo>
                    <a:pt x="4041" y="1599"/>
                  </a:lnTo>
                  <a:lnTo>
                    <a:pt x="3993" y="1631"/>
                  </a:lnTo>
                  <a:lnTo>
                    <a:pt x="3945" y="1664"/>
                  </a:lnTo>
                  <a:lnTo>
                    <a:pt x="3893" y="1694"/>
                  </a:lnTo>
                  <a:lnTo>
                    <a:pt x="3839" y="1723"/>
                  </a:lnTo>
                  <a:lnTo>
                    <a:pt x="3784" y="1749"/>
                  </a:lnTo>
                  <a:lnTo>
                    <a:pt x="3725" y="1775"/>
                  </a:lnTo>
                  <a:lnTo>
                    <a:pt x="3664" y="1798"/>
                  </a:lnTo>
                  <a:lnTo>
                    <a:pt x="3602" y="1820"/>
                  </a:lnTo>
                  <a:lnTo>
                    <a:pt x="3537" y="1840"/>
                  </a:lnTo>
                  <a:lnTo>
                    <a:pt x="3469" y="1856"/>
                  </a:lnTo>
                  <a:lnTo>
                    <a:pt x="3398" y="1872"/>
                  </a:lnTo>
                  <a:lnTo>
                    <a:pt x="3326" y="1885"/>
                  </a:lnTo>
                  <a:lnTo>
                    <a:pt x="3249" y="1894"/>
                  </a:lnTo>
                  <a:lnTo>
                    <a:pt x="3171" y="1903"/>
                  </a:lnTo>
                  <a:lnTo>
                    <a:pt x="3091" y="1909"/>
                  </a:lnTo>
                  <a:lnTo>
                    <a:pt x="3008" y="1911"/>
                  </a:lnTo>
                  <a:lnTo>
                    <a:pt x="2841" y="1915"/>
                  </a:lnTo>
                  <a:lnTo>
                    <a:pt x="2681" y="1922"/>
                  </a:lnTo>
                  <a:lnTo>
                    <a:pt x="2527" y="1932"/>
                  </a:lnTo>
                  <a:lnTo>
                    <a:pt x="2380" y="1943"/>
                  </a:lnTo>
                  <a:lnTo>
                    <a:pt x="2238" y="1957"/>
                  </a:lnTo>
                  <a:lnTo>
                    <a:pt x="2102" y="1974"/>
                  </a:lnTo>
                  <a:lnTo>
                    <a:pt x="1973" y="1993"/>
                  </a:lnTo>
                  <a:lnTo>
                    <a:pt x="1848" y="2014"/>
                  </a:lnTo>
                  <a:lnTo>
                    <a:pt x="1729" y="2038"/>
                  </a:lnTo>
                  <a:lnTo>
                    <a:pt x="1615" y="2066"/>
                  </a:lnTo>
                  <a:lnTo>
                    <a:pt x="1507" y="2095"/>
                  </a:lnTo>
                  <a:lnTo>
                    <a:pt x="1401" y="2127"/>
                  </a:lnTo>
                  <a:lnTo>
                    <a:pt x="1351" y="2143"/>
                  </a:lnTo>
                  <a:lnTo>
                    <a:pt x="1301" y="2161"/>
                  </a:lnTo>
                  <a:lnTo>
                    <a:pt x="1253" y="2179"/>
                  </a:lnTo>
                  <a:lnTo>
                    <a:pt x="1205" y="2198"/>
                  </a:lnTo>
                  <a:lnTo>
                    <a:pt x="1160" y="2217"/>
                  </a:lnTo>
                  <a:lnTo>
                    <a:pt x="1114" y="2237"/>
                  </a:lnTo>
                  <a:lnTo>
                    <a:pt x="1069" y="2258"/>
                  </a:lnTo>
                  <a:lnTo>
                    <a:pt x="1026" y="2280"/>
                  </a:lnTo>
                  <a:lnTo>
                    <a:pt x="983" y="2301"/>
                  </a:lnTo>
                  <a:lnTo>
                    <a:pt x="942" y="2324"/>
                  </a:lnTo>
                  <a:lnTo>
                    <a:pt x="901" y="2348"/>
                  </a:lnTo>
                  <a:lnTo>
                    <a:pt x="861" y="2372"/>
                  </a:lnTo>
                  <a:lnTo>
                    <a:pt x="822" y="2397"/>
                  </a:lnTo>
                  <a:lnTo>
                    <a:pt x="785" y="2422"/>
                  </a:lnTo>
                  <a:lnTo>
                    <a:pt x="747" y="2448"/>
                  </a:lnTo>
                  <a:lnTo>
                    <a:pt x="711" y="2476"/>
                  </a:lnTo>
                  <a:lnTo>
                    <a:pt x="675" y="2503"/>
                  </a:lnTo>
                  <a:lnTo>
                    <a:pt x="639" y="2531"/>
                  </a:lnTo>
                  <a:lnTo>
                    <a:pt x="606" y="2560"/>
                  </a:lnTo>
                  <a:lnTo>
                    <a:pt x="571" y="2589"/>
                  </a:lnTo>
                  <a:lnTo>
                    <a:pt x="538" y="2619"/>
                  </a:lnTo>
                  <a:lnTo>
                    <a:pt x="506" y="2650"/>
                  </a:lnTo>
                  <a:lnTo>
                    <a:pt x="442" y="2713"/>
                  </a:lnTo>
                  <a:lnTo>
                    <a:pt x="382" y="2779"/>
                  </a:lnTo>
                  <a:lnTo>
                    <a:pt x="322" y="2849"/>
                  </a:lnTo>
                  <a:lnTo>
                    <a:pt x="265" y="2921"/>
                  </a:lnTo>
                  <a:lnTo>
                    <a:pt x="210" y="2996"/>
                  </a:lnTo>
                  <a:lnTo>
                    <a:pt x="156" y="3073"/>
                  </a:lnTo>
                  <a:lnTo>
                    <a:pt x="103" y="3154"/>
                  </a:lnTo>
                  <a:lnTo>
                    <a:pt x="52" y="3236"/>
                  </a:lnTo>
                  <a:lnTo>
                    <a:pt x="0" y="3323"/>
                  </a:lnTo>
                </a:path>
              </a:pathLst>
            </a:custGeom>
            <a:noFill/>
            <a:ln w="9525">
              <a:solidFill>
                <a:srgbClr val="FFFFFF">
                  <a:alpha val="50195"/>
                </a:srgbClr>
              </a:solidFill>
              <a:round/>
              <a:headEnd/>
              <a:tailEnd/>
            </a:ln>
          </p:spPr>
          <p:txBody>
            <a:bodyPr lIns="98668" tIns="49336" rIns="98668" bIns="49336"/>
            <a:lstStyle/>
            <a:p>
              <a:pPr defTabSz="981527">
                <a:spcBef>
                  <a:spcPct val="50000"/>
                </a:spcBef>
              </a:pPr>
              <a:endParaRPr lang="ko-KR" altLang="en-US" sz="1000" b="1" dirty="0">
                <a:latin typeface="바탕체" pitchFamily="17" charset="-127"/>
                <a:ea typeface="바탕체" pitchFamily="17" charset="-127"/>
              </a:endParaRPr>
            </a:p>
          </p:txBody>
        </p:sp>
      </p:grpSp>
      <p:sp>
        <p:nvSpPr>
          <p:cNvPr id="1806401" name="Rectangle 65" descr="좁은 수평선"/>
          <p:cNvSpPr>
            <a:spLocks noChangeArrowheads="1"/>
          </p:cNvSpPr>
          <p:nvPr/>
        </p:nvSpPr>
        <p:spPr bwMode="auto">
          <a:xfrm>
            <a:off x="0" y="692260"/>
            <a:ext cx="10668000" cy="461963"/>
          </a:xfrm>
          <a:prstGeom prst="rect">
            <a:avLst/>
          </a:prstGeom>
          <a:pattFill prst="narHorz">
            <a:fgClr>
              <a:schemeClr val="bg1">
                <a:alpha val="30196"/>
              </a:schemeClr>
            </a:fgClr>
            <a:bgClr>
              <a:schemeClr val="bg2">
                <a:alpha val="30196"/>
              </a:schemeClr>
            </a:bgClr>
          </a:pattFill>
          <a:ln w="9525">
            <a:noFill/>
            <a:miter lim="800000"/>
            <a:headEnd/>
            <a:tailEnd/>
          </a:ln>
        </p:spPr>
        <p:txBody>
          <a:bodyPr wrap="none" lIns="98081" tIns="49046" rIns="98081" bIns="49046" anchor="ctr"/>
          <a:lstStyle/>
          <a:p>
            <a:pPr defTabSz="981527">
              <a:spcBef>
                <a:spcPct val="50000"/>
              </a:spcBef>
            </a:pPr>
            <a:endParaRPr lang="ko-KR" altLang="en-US" sz="1000" b="1" dirty="0">
              <a:latin typeface="바탕체" pitchFamily="17" charset="-127"/>
              <a:ea typeface="바탕체" pitchFamily="17" charset="-127"/>
            </a:endParaRPr>
          </a:p>
        </p:txBody>
      </p:sp>
      <p:sp>
        <p:nvSpPr>
          <p:cNvPr id="1806403" name="Text Box 67"/>
          <p:cNvSpPr txBox="1">
            <a:spLocks noChangeArrowheads="1"/>
          </p:cNvSpPr>
          <p:nvPr/>
        </p:nvSpPr>
        <p:spPr bwMode="auto">
          <a:xfrm>
            <a:off x="8999521" y="419186"/>
            <a:ext cx="1469657" cy="332213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 wrap="none" lIns="57924" tIns="50200" rIns="57924" bIns="50200">
            <a:spAutoFit/>
          </a:bodyPr>
          <a:lstStyle/>
          <a:p>
            <a:pPr defTabSz="981527"/>
            <a:r>
              <a:rPr lang="en-US" altLang="ko-KR" sz="1500" dirty="0">
                <a:solidFill>
                  <a:schemeClr val="bg1"/>
                </a:solidFill>
                <a:latin typeface="Arial Black" pitchFamily="34" charset="0"/>
                <a:ea typeface="HY견고딕" pitchFamily="18" charset="-127"/>
              </a:rPr>
              <a:t>SOUNDRACE</a:t>
            </a:r>
          </a:p>
        </p:txBody>
      </p:sp>
      <p:grpSp>
        <p:nvGrpSpPr>
          <p:cNvPr id="1588291" name="Group 68"/>
          <p:cNvGrpSpPr>
            <a:grpSpLocks/>
          </p:cNvGrpSpPr>
          <p:nvPr/>
        </p:nvGrpSpPr>
        <p:grpSpPr bwMode="auto">
          <a:xfrm>
            <a:off x="7912107" y="430213"/>
            <a:ext cx="279400" cy="255587"/>
            <a:chOff x="384" y="72"/>
            <a:chExt cx="908" cy="908"/>
          </a:xfrm>
        </p:grpSpPr>
        <p:sp>
          <p:nvSpPr>
            <p:cNvPr id="1806405" name="Oval 69"/>
            <p:cNvSpPr>
              <a:spLocks noChangeArrowheads="1"/>
            </p:cNvSpPr>
            <p:nvPr userDrawn="1"/>
          </p:nvSpPr>
          <p:spPr bwMode="auto">
            <a:xfrm>
              <a:off x="384" y="72"/>
              <a:ext cx="908" cy="908"/>
            </a:xfrm>
            <a:prstGeom prst="ellipse">
              <a:avLst/>
            </a:prstGeom>
            <a:gradFill rotWithShape="1">
              <a:gsLst>
                <a:gs pos="0">
                  <a:srgbClr val="DDF2FF"/>
                </a:gs>
                <a:gs pos="100000">
                  <a:srgbClr val="3900C6"/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</p:spPr>
          <p:txBody>
            <a:bodyPr wrap="none" lIns="98668" tIns="49336" rIns="98668" bIns="49336" anchor="ctr"/>
            <a:lstStyle/>
            <a:p>
              <a:pPr defTabSz="981527"/>
              <a:endParaRPr lang="ko-KR" altLang="ko-KR" sz="2600" dirty="0">
                <a:latin typeface="HY헤드라인M" pitchFamily="18" charset="-127"/>
                <a:ea typeface="HY헤드라인M" pitchFamily="18" charset="-127"/>
              </a:endParaRPr>
            </a:p>
          </p:txBody>
        </p:sp>
        <p:sp>
          <p:nvSpPr>
            <p:cNvPr id="1806406" name="Oval 70"/>
            <p:cNvSpPr>
              <a:spLocks noChangeArrowheads="1"/>
            </p:cNvSpPr>
            <p:nvPr userDrawn="1"/>
          </p:nvSpPr>
          <p:spPr bwMode="auto">
            <a:xfrm>
              <a:off x="612" y="328"/>
              <a:ext cx="408" cy="408"/>
            </a:xfrm>
            <a:prstGeom prst="ellipse">
              <a:avLst/>
            </a:prstGeom>
            <a:gradFill rotWithShape="1">
              <a:gsLst>
                <a:gs pos="0">
                  <a:schemeClr val="bg1"/>
                </a:gs>
                <a:gs pos="100000">
                  <a:srgbClr val="3900C6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</p:spPr>
          <p:txBody>
            <a:bodyPr wrap="none" lIns="98668" tIns="49336" rIns="98668" bIns="49336" anchor="ctr"/>
            <a:lstStyle/>
            <a:p>
              <a:pPr defTabSz="981527">
                <a:spcBef>
                  <a:spcPct val="50000"/>
                </a:spcBef>
              </a:pPr>
              <a:endParaRPr lang="ko-KR" altLang="en-US" sz="1000" b="1" dirty="0"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407" name="Oval 71"/>
            <p:cNvSpPr>
              <a:spLocks noChangeArrowheads="1"/>
            </p:cNvSpPr>
            <p:nvPr userDrawn="1"/>
          </p:nvSpPr>
          <p:spPr bwMode="auto">
            <a:xfrm rot="-1983712">
              <a:off x="445" y="171"/>
              <a:ext cx="499" cy="318"/>
            </a:xfrm>
            <a:prstGeom prst="ellipse">
              <a:avLst/>
            </a:prstGeom>
            <a:gradFill rotWithShape="1">
              <a:gsLst>
                <a:gs pos="0">
                  <a:srgbClr val="E5E5FF">
                    <a:alpha val="95000"/>
                  </a:srgbClr>
                </a:gs>
                <a:gs pos="100000">
                  <a:schemeClr val="bg1">
                    <a:alpha val="0"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 wrap="none" lIns="98668" tIns="49336" rIns="98668" bIns="49336" anchor="ctr"/>
            <a:lstStyle/>
            <a:p>
              <a:pPr defTabSz="981527">
                <a:spcBef>
                  <a:spcPct val="50000"/>
                </a:spcBef>
              </a:pPr>
              <a:endParaRPr lang="ko-KR" altLang="en-US" sz="1000" b="1" dirty="0">
                <a:latin typeface="바탕체" pitchFamily="17" charset="-127"/>
                <a:ea typeface="바탕체" pitchFamily="17" charset="-127"/>
              </a:endParaRPr>
            </a:p>
          </p:txBody>
        </p:sp>
      </p:grpSp>
      <p:grpSp>
        <p:nvGrpSpPr>
          <p:cNvPr id="1588295" name="Group 72"/>
          <p:cNvGrpSpPr>
            <a:grpSpLocks/>
          </p:cNvGrpSpPr>
          <p:nvPr/>
        </p:nvGrpSpPr>
        <p:grpSpPr bwMode="auto">
          <a:xfrm>
            <a:off x="8583617" y="438154"/>
            <a:ext cx="279400" cy="257175"/>
            <a:chOff x="1383" y="73"/>
            <a:chExt cx="907" cy="907"/>
          </a:xfrm>
        </p:grpSpPr>
        <p:sp>
          <p:nvSpPr>
            <p:cNvPr id="1806409" name="Oval 73"/>
            <p:cNvSpPr>
              <a:spLocks noChangeArrowheads="1"/>
            </p:cNvSpPr>
            <p:nvPr userDrawn="1"/>
          </p:nvSpPr>
          <p:spPr bwMode="auto">
            <a:xfrm>
              <a:off x="1383" y="73"/>
              <a:ext cx="907" cy="907"/>
            </a:xfrm>
            <a:prstGeom prst="ellipse">
              <a:avLst/>
            </a:prstGeom>
            <a:gradFill rotWithShape="1">
              <a:gsLst>
                <a:gs pos="0">
                  <a:srgbClr val="DDF2FF"/>
                </a:gs>
                <a:gs pos="100000">
                  <a:srgbClr val="0099FF"/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</p:spPr>
          <p:txBody>
            <a:bodyPr wrap="none" lIns="98668" tIns="49336" rIns="98668" bIns="49336" anchor="ctr"/>
            <a:lstStyle/>
            <a:p>
              <a:pPr defTabSz="981527">
                <a:spcBef>
                  <a:spcPct val="50000"/>
                </a:spcBef>
              </a:pPr>
              <a:endParaRPr lang="ko-KR" altLang="en-US" sz="1000" b="1" dirty="0"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410" name="Oval 74"/>
            <p:cNvSpPr>
              <a:spLocks noChangeArrowheads="1"/>
            </p:cNvSpPr>
            <p:nvPr userDrawn="1"/>
          </p:nvSpPr>
          <p:spPr bwMode="auto">
            <a:xfrm>
              <a:off x="1610" y="328"/>
              <a:ext cx="408" cy="408"/>
            </a:xfrm>
            <a:prstGeom prst="ellipse">
              <a:avLst/>
            </a:prstGeom>
            <a:gradFill rotWithShape="1">
              <a:gsLst>
                <a:gs pos="0">
                  <a:schemeClr val="bg1"/>
                </a:gs>
                <a:gs pos="100000">
                  <a:srgbClr val="3900C6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</p:spPr>
          <p:txBody>
            <a:bodyPr wrap="none" lIns="98668" tIns="49336" rIns="98668" bIns="49336" anchor="ctr"/>
            <a:lstStyle/>
            <a:p>
              <a:pPr defTabSz="981527">
                <a:spcBef>
                  <a:spcPct val="50000"/>
                </a:spcBef>
              </a:pPr>
              <a:endParaRPr lang="ko-KR" altLang="en-US" sz="1000" b="1" dirty="0"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411" name="Oval 75"/>
            <p:cNvSpPr>
              <a:spLocks noChangeArrowheads="1"/>
            </p:cNvSpPr>
            <p:nvPr userDrawn="1"/>
          </p:nvSpPr>
          <p:spPr bwMode="auto">
            <a:xfrm rot="-1983712">
              <a:off x="1443" y="171"/>
              <a:ext cx="499" cy="318"/>
            </a:xfrm>
            <a:prstGeom prst="ellipse">
              <a:avLst/>
            </a:prstGeom>
            <a:gradFill rotWithShape="1">
              <a:gsLst>
                <a:gs pos="0">
                  <a:srgbClr val="E5E5FF">
                    <a:alpha val="95000"/>
                  </a:srgbClr>
                </a:gs>
                <a:gs pos="100000">
                  <a:schemeClr val="bg1">
                    <a:alpha val="0"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 wrap="none" lIns="98668" tIns="49336" rIns="98668" bIns="49336" anchor="ctr"/>
            <a:lstStyle/>
            <a:p>
              <a:pPr defTabSz="981527">
                <a:spcBef>
                  <a:spcPct val="50000"/>
                </a:spcBef>
              </a:pPr>
              <a:endParaRPr lang="ko-KR" altLang="en-US" sz="1000" b="1" dirty="0">
                <a:latin typeface="바탕체" pitchFamily="17" charset="-127"/>
                <a:ea typeface="바탕체" pitchFamily="17" charset="-127"/>
              </a:endParaRPr>
            </a:p>
          </p:txBody>
        </p:sp>
      </p:grpSp>
      <p:grpSp>
        <p:nvGrpSpPr>
          <p:cNvPr id="1588299" name="Group 76"/>
          <p:cNvGrpSpPr>
            <a:grpSpLocks/>
          </p:cNvGrpSpPr>
          <p:nvPr/>
        </p:nvGrpSpPr>
        <p:grpSpPr bwMode="auto">
          <a:xfrm>
            <a:off x="8248653" y="434982"/>
            <a:ext cx="279400" cy="257175"/>
            <a:chOff x="3379" y="73"/>
            <a:chExt cx="907" cy="907"/>
          </a:xfrm>
        </p:grpSpPr>
        <p:sp>
          <p:nvSpPr>
            <p:cNvPr id="1806413" name="Oval 77"/>
            <p:cNvSpPr>
              <a:spLocks noChangeArrowheads="1"/>
            </p:cNvSpPr>
            <p:nvPr userDrawn="1"/>
          </p:nvSpPr>
          <p:spPr bwMode="auto">
            <a:xfrm>
              <a:off x="3379" y="73"/>
              <a:ext cx="907" cy="907"/>
            </a:xfrm>
            <a:prstGeom prst="ellipse">
              <a:avLst/>
            </a:prstGeom>
            <a:gradFill rotWithShape="1">
              <a:gsLst>
                <a:gs pos="0">
                  <a:schemeClr val="bg1"/>
                </a:gs>
                <a:gs pos="100000">
                  <a:srgbClr val="FF00FF"/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</p:spPr>
          <p:txBody>
            <a:bodyPr wrap="none" lIns="98668" tIns="49336" rIns="98668" bIns="49336" anchor="ctr"/>
            <a:lstStyle/>
            <a:p>
              <a:pPr defTabSz="981527">
                <a:spcBef>
                  <a:spcPct val="50000"/>
                </a:spcBef>
              </a:pPr>
              <a:endParaRPr lang="ko-KR" altLang="en-US" sz="1000" b="1" dirty="0"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414" name="Oval 78"/>
            <p:cNvSpPr>
              <a:spLocks noChangeArrowheads="1"/>
            </p:cNvSpPr>
            <p:nvPr userDrawn="1"/>
          </p:nvSpPr>
          <p:spPr bwMode="auto">
            <a:xfrm>
              <a:off x="3606" y="328"/>
              <a:ext cx="408" cy="408"/>
            </a:xfrm>
            <a:prstGeom prst="ellipse">
              <a:avLst/>
            </a:prstGeom>
            <a:gradFill rotWithShape="1">
              <a:gsLst>
                <a:gs pos="0">
                  <a:schemeClr val="bg1"/>
                </a:gs>
                <a:gs pos="100000">
                  <a:srgbClr val="3900C6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</p:spPr>
          <p:txBody>
            <a:bodyPr wrap="none" lIns="98668" tIns="49336" rIns="98668" bIns="49336" anchor="ctr"/>
            <a:lstStyle/>
            <a:p>
              <a:pPr defTabSz="981527">
                <a:spcBef>
                  <a:spcPct val="50000"/>
                </a:spcBef>
              </a:pPr>
              <a:endParaRPr lang="ko-KR" altLang="en-US" sz="1000" b="1" dirty="0"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415" name="Oval 79"/>
            <p:cNvSpPr>
              <a:spLocks noChangeArrowheads="1"/>
            </p:cNvSpPr>
            <p:nvPr userDrawn="1"/>
          </p:nvSpPr>
          <p:spPr bwMode="auto">
            <a:xfrm rot="-1983712">
              <a:off x="3439" y="171"/>
              <a:ext cx="499" cy="318"/>
            </a:xfrm>
            <a:prstGeom prst="ellipse">
              <a:avLst/>
            </a:prstGeom>
            <a:gradFill rotWithShape="1">
              <a:gsLst>
                <a:gs pos="0">
                  <a:srgbClr val="FFDDFF">
                    <a:alpha val="95000"/>
                  </a:srgbClr>
                </a:gs>
                <a:gs pos="100000">
                  <a:schemeClr val="bg1">
                    <a:alpha val="0"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 wrap="none" lIns="98668" tIns="49336" rIns="98668" bIns="49336" anchor="ctr"/>
            <a:lstStyle/>
            <a:p>
              <a:pPr defTabSz="981527">
                <a:spcBef>
                  <a:spcPct val="50000"/>
                </a:spcBef>
              </a:pPr>
              <a:endParaRPr lang="ko-KR" altLang="en-US" sz="1000" b="1" dirty="0">
                <a:latin typeface="바탕체" pitchFamily="17" charset="-127"/>
                <a:ea typeface="바탕체" pitchFamily="17" charset="-127"/>
              </a:endParaRPr>
            </a:p>
          </p:txBody>
        </p:sp>
      </p:grpSp>
      <p:pic>
        <p:nvPicPr>
          <p:cNvPr id="1588303" name="Picture 313" descr="http://www.dkch.or.kr/images/head/logo.gif">
            <a:hlinkClick r:id="rId14"/>
          </p:cNvPr>
          <p:cNvPicPr>
            <a:picLocks noChangeAspect="1" noChangeArrowheads="1"/>
          </p:cNvPicPr>
          <p:nvPr/>
        </p:nvPicPr>
        <p:blipFill>
          <a:blip r:embed="rId15" cstate="print">
            <a:extLst>
              <a:ext uri="{28A0092B-C50C-407E-A947-70E740481C1C}">
                <a14:useLocalDpi xmlns:a14="http://schemas.microsoft.com/office/drawing/2010/main" xmlns=""/>
              </a:ext>
            </a:extLst>
          </a:blip>
          <a:srcRect/>
          <a:stretch>
            <a:fillRect/>
          </a:stretch>
        </p:blipFill>
        <p:spPr bwMode="auto">
          <a:xfrm>
            <a:off x="8410576" y="6986588"/>
            <a:ext cx="2257425" cy="4429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</p:cSld>
  <p:clrMap bg1="lt1" tx1="dk1" bg2="lt2" tx2="dk2" accent1="accent1" accent2="accent2" accent3="accent3" accent4="accent4" accent5="accent5" accent6="accent6" hlink="hlink" folHlink="folHlink"/>
  <p:sldLayoutIdLst>
    <p:sldLayoutId id="2147484084" r:id="rId1"/>
    <p:sldLayoutId id="2147484085" r:id="rId2"/>
    <p:sldLayoutId id="2147484086" r:id="rId3"/>
    <p:sldLayoutId id="2147484087" r:id="rId4"/>
    <p:sldLayoutId id="2147484088" r:id="rId5"/>
    <p:sldLayoutId id="2147484089" r:id="rId6"/>
    <p:sldLayoutId id="2147484090" r:id="rId7"/>
    <p:sldLayoutId id="2147484091" r:id="rId8"/>
    <p:sldLayoutId id="2147484092" r:id="rId9"/>
    <p:sldLayoutId id="2147484093" r:id="rId10"/>
    <p:sldLayoutId id="2147484094" r:id="rId11"/>
  </p:sldLayoutIdLst>
  <p:txStyles>
    <p:titleStyle>
      <a:lvl1pPr algn="ctr" defTabSz="981527" rtl="0" fontAlgn="base" latinLnBrk="1">
        <a:spcBef>
          <a:spcPct val="0"/>
        </a:spcBef>
        <a:spcAft>
          <a:spcPct val="0"/>
        </a:spcAft>
        <a:defRPr kumimoji="1" sz="4700">
          <a:solidFill>
            <a:schemeClr val="tx2"/>
          </a:solidFill>
          <a:latin typeface="+mj-lt"/>
          <a:ea typeface="+mj-ea"/>
          <a:cs typeface="+mj-cs"/>
        </a:defRPr>
      </a:lvl1pPr>
      <a:lvl2pPr algn="ctr" defTabSz="981527" rtl="0" fontAlgn="base" latinLnBrk="1">
        <a:spcBef>
          <a:spcPct val="0"/>
        </a:spcBef>
        <a:spcAft>
          <a:spcPct val="0"/>
        </a:spcAft>
        <a:defRPr kumimoji="1" sz="4700">
          <a:solidFill>
            <a:schemeClr val="tx2"/>
          </a:solidFill>
          <a:latin typeface="굴림" pitchFamily="50" charset="-127"/>
          <a:ea typeface="굴림" pitchFamily="50" charset="-127"/>
        </a:defRPr>
      </a:lvl2pPr>
      <a:lvl3pPr algn="ctr" defTabSz="981527" rtl="0" fontAlgn="base" latinLnBrk="1">
        <a:spcBef>
          <a:spcPct val="0"/>
        </a:spcBef>
        <a:spcAft>
          <a:spcPct val="0"/>
        </a:spcAft>
        <a:defRPr kumimoji="1" sz="4700">
          <a:solidFill>
            <a:schemeClr val="tx2"/>
          </a:solidFill>
          <a:latin typeface="굴림" pitchFamily="50" charset="-127"/>
          <a:ea typeface="굴림" pitchFamily="50" charset="-127"/>
        </a:defRPr>
      </a:lvl3pPr>
      <a:lvl4pPr algn="ctr" defTabSz="981527" rtl="0" fontAlgn="base" latinLnBrk="1">
        <a:spcBef>
          <a:spcPct val="0"/>
        </a:spcBef>
        <a:spcAft>
          <a:spcPct val="0"/>
        </a:spcAft>
        <a:defRPr kumimoji="1" sz="4700">
          <a:solidFill>
            <a:schemeClr val="tx2"/>
          </a:solidFill>
          <a:latin typeface="굴림" pitchFamily="50" charset="-127"/>
          <a:ea typeface="굴림" pitchFamily="50" charset="-127"/>
        </a:defRPr>
      </a:lvl4pPr>
      <a:lvl5pPr algn="ctr" defTabSz="981527" rtl="0" fontAlgn="base" latinLnBrk="1">
        <a:spcBef>
          <a:spcPct val="0"/>
        </a:spcBef>
        <a:spcAft>
          <a:spcPct val="0"/>
        </a:spcAft>
        <a:defRPr kumimoji="1" sz="4700">
          <a:solidFill>
            <a:schemeClr val="tx2"/>
          </a:solidFill>
          <a:latin typeface="굴림" pitchFamily="50" charset="-127"/>
          <a:ea typeface="굴림" pitchFamily="50" charset="-127"/>
        </a:defRPr>
      </a:lvl5pPr>
      <a:lvl6pPr marL="454488" algn="ctr" defTabSz="981527" rtl="0" fontAlgn="base" latinLnBrk="1">
        <a:spcBef>
          <a:spcPct val="0"/>
        </a:spcBef>
        <a:spcAft>
          <a:spcPct val="0"/>
        </a:spcAft>
        <a:defRPr kumimoji="1" sz="4700">
          <a:solidFill>
            <a:schemeClr val="tx2"/>
          </a:solidFill>
          <a:latin typeface="굴림" pitchFamily="50" charset="-127"/>
          <a:ea typeface="굴림" pitchFamily="50" charset="-127"/>
        </a:defRPr>
      </a:lvl6pPr>
      <a:lvl7pPr marL="908945" algn="ctr" defTabSz="981527" rtl="0" fontAlgn="base" latinLnBrk="1">
        <a:spcBef>
          <a:spcPct val="0"/>
        </a:spcBef>
        <a:spcAft>
          <a:spcPct val="0"/>
        </a:spcAft>
        <a:defRPr kumimoji="1" sz="4700">
          <a:solidFill>
            <a:schemeClr val="tx2"/>
          </a:solidFill>
          <a:latin typeface="굴림" pitchFamily="50" charset="-127"/>
          <a:ea typeface="굴림" pitchFamily="50" charset="-127"/>
        </a:defRPr>
      </a:lvl7pPr>
      <a:lvl8pPr marL="1363412" algn="ctr" defTabSz="981527" rtl="0" fontAlgn="base" latinLnBrk="1">
        <a:spcBef>
          <a:spcPct val="0"/>
        </a:spcBef>
        <a:spcAft>
          <a:spcPct val="0"/>
        </a:spcAft>
        <a:defRPr kumimoji="1" sz="4700">
          <a:solidFill>
            <a:schemeClr val="tx2"/>
          </a:solidFill>
          <a:latin typeface="굴림" pitchFamily="50" charset="-127"/>
          <a:ea typeface="굴림" pitchFamily="50" charset="-127"/>
        </a:defRPr>
      </a:lvl8pPr>
      <a:lvl9pPr marL="1817867" algn="ctr" defTabSz="981527" rtl="0" fontAlgn="base" latinLnBrk="1">
        <a:spcBef>
          <a:spcPct val="0"/>
        </a:spcBef>
        <a:spcAft>
          <a:spcPct val="0"/>
        </a:spcAft>
        <a:defRPr kumimoji="1" sz="4700">
          <a:solidFill>
            <a:schemeClr val="tx2"/>
          </a:solidFill>
          <a:latin typeface="굴림" pitchFamily="50" charset="-127"/>
          <a:ea typeface="굴림" pitchFamily="50" charset="-127"/>
        </a:defRPr>
      </a:lvl9pPr>
    </p:titleStyle>
    <p:bodyStyle>
      <a:lvl1pPr marL="367677" indent="-367677" algn="l" defTabSz="981527" rtl="0" fontAlgn="base" latinLnBrk="1">
        <a:spcBef>
          <a:spcPct val="20000"/>
        </a:spcBef>
        <a:spcAft>
          <a:spcPct val="0"/>
        </a:spcAft>
        <a:buChar char="•"/>
        <a:defRPr kumimoji="1" sz="3500">
          <a:solidFill>
            <a:schemeClr val="tx1"/>
          </a:solidFill>
          <a:latin typeface="+mn-lt"/>
          <a:ea typeface="+mn-ea"/>
          <a:cs typeface="+mn-cs"/>
        </a:defRPr>
      </a:lvl1pPr>
      <a:lvl2pPr marL="796894" indent="-306161" algn="l" defTabSz="981527" rtl="0" fontAlgn="base" latinLnBrk="1">
        <a:spcBef>
          <a:spcPct val="20000"/>
        </a:spcBef>
        <a:spcAft>
          <a:spcPct val="0"/>
        </a:spcAft>
        <a:buChar char="–"/>
        <a:defRPr kumimoji="1" sz="3100">
          <a:solidFill>
            <a:schemeClr val="tx1"/>
          </a:solidFill>
          <a:latin typeface="+mn-lt"/>
          <a:ea typeface="+mn-ea"/>
        </a:defRPr>
      </a:lvl2pPr>
      <a:lvl3pPr marL="1226123" indent="-244606" algn="l" defTabSz="981527" rtl="0" fontAlgn="base" latinLnBrk="1">
        <a:spcBef>
          <a:spcPct val="20000"/>
        </a:spcBef>
        <a:spcAft>
          <a:spcPct val="0"/>
        </a:spcAft>
        <a:buChar char="•"/>
        <a:defRPr kumimoji="1" sz="2600">
          <a:solidFill>
            <a:schemeClr val="tx1"/>
          </a:solidFill>
          <a:latin typeface="+mn-lt"/>
          <a:ea typeface="+mn-ea"/>
        </a:defRPr>
      </a:lvl3pPr>
      <a:lvl4pPr marL="1716881" indent="-244606" algn="l" defTabSz="981527" rtl="0" fontAlgn="base" latinLnBrk="1">
        <a:spcBef>
          <a:spcPct val="20000"/>
        </a:spcBef>
        <a:spcAft>
          <a:spcPct val="0"/>
        </a:spcAft>
        <a:buChar char="–"/>
        <a:defRPr kumimoji="1" sz="2100">
          <a:solidFill>
            <a:schemeClr val="tx1"/>
          </a:solidFill>
          <a:latin typeface="+mn-lt"/>
          <a:ea typeface="+mn-ea"/>
        </a:defRPr>
      </a:lvl4pPr>
      <a:lvl5pPr marL="2207636" indent="-244606" algn="l" defTabSz="981527" rtl="0" fontAlgn="base" latinLnBrk="1">
        <a:spcBef>
          <a:spcPct val="20000"/>
        </a:spcBef>
        <a:spcAft>
          <a:spcPct val="0"/>
        </a:spcAft>
        <a:buChar char="»"/>
        <a:defRPr kumimoji="1" sz="2100">
          <a:solidFill>
            <a:schemeClr val="tx1"/>
          </a:solidFill>
          <a:latin typeface="+mn-lt"/>
          <a:ea typeface="+mn-ea"/>
        </a:defRPr>
      </a:lvl5pPr>
      <a:lvl6pPr marL="2662105" indent="-244606" algn="l" defTabSz="981527" rtl="0" fontAlgn="base" latinLnBrk="1">
        <a:spcBef>
          <a:spcPct val="20000"/>
        </a:spcBef>
        <a:spcAft>
          <a:spcPct val="0"/>
        </a:spcAft>
        <a:buChar char="»"/>
        <a:defRPr kumimoji="1" sz="2100">
          <a:solidFill>
            <a:schemeClr val="tx1"/>
          </a:solidFill>
          <a:latin typeface="+mn-lt"/>
          <a:ea typeface="+mn-ea"/>
        </a:defRPr>
      </a:lvl6pPr>
      <a:lvl7pPr marL="3116602" indent="-244606" algn="l" defTabSz="981527" rtl="0" fontAlgn="base" latinLnBrk="1">
        <a:spcBef>
          <a:spcPct val="20000"/>
        </a:spcBef>
        <a:spcAft>
          <a:spcPct val="0"/>
        </a:spcAft>
        <a:buChar char="»"/>
        <a:defRPr kumimoji="1" sz="2100">
          <a:solidFill>
            <a:schemeClr val="tx1"/>
          </a:solidFill>
          <a:latin typeface="+mn-lt"/>
          <a:ea typeface="+mn-ea"/>
        </a:defRPr>
      </a:lvl7pPr>
      <a:lvl8pPr marL="3571054" indent="-244606" algn="l" defTabSz="981527" rtl="0" fontAlgn="base" latinLnBrk="1">
        <a:spcBef>
          <a:spcPct val="20000"/>
        </a:spcBef>
        <a:spcAft>
          <a:spcPct val="0"/>
        </a:spcAft>
        <a:buChar char="»"/>
        <a:defRPr kumimoji="1" sz="2100">
          <a:solidFill>
            <a:schemeClr val="tx1"/>
          </a:solidFill>
          <a:latin typeface="+mn-lt"/>
          <a:ea typeface="+mn-ea"/>
        </a:defRPr>
      </a:lvl8pPr>
      <a:lvl9pPr marL="4025532" indent="-244606" algn="l" defTabSz="981527" rtl="0" fontAlgn="base" latinLnBrk="1">
        <a:spcBef>
          <a:spcPct val="20000"/>
        </a:spcBef>
        <a:spcAft>
          <a:spcPct val="0"/>
        </a:spcAft>
        <a:buChar char="»"/>
        <a:defRPr kumimoji="1" sz="2100">
          <a:solidFill>
            <a:schemeClr val="tx1"/>
          </a:solidFill>
          <a:latin typeface="+mn-lt"/>
          <a:ea typeface="+mn-ea"/>
        </a:defRPr>
      </a:lvl9pPr>
    </p:bodyStyle>
    <p:otherStyle>
      <a:defPPr>
        <a:defRPr lang="ko-KR"/>
      </a:defPPr>
      <a:lvl1pPr marL="0" algn="l" defTabSz="908945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4488" algn="l" defTabSz="908945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08945" algn="l" defTabSz="908945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63412" algn="l" defTabSz="908945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17867" algn="l" defTabSz="908945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72338" algn="l" defTabSz="908945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26806" algn="l" defTabSz="908945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181264" algn="l" defTabSz="908945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35747" algn="l" defTabSz="908945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91298" name="Picture 2" descr="blue"/>
          <p:cNvPicPr>
            <a:picLocks noChangeAspect="1" noChangeArrowheads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xmlns=""/>
              </a:ext>
            </a:extLst>
          </a:blip>
          <a:srcRect/>
          <a:stretch>
            <a:fillRect/>
          </a:stretch>
        </p:blipFill>
        <p:spPr bwMode="auto">
          <a:xfrm>
            <a:off x="0" y="111"/>
            <a:ext cx="10668000" cy="11525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806339" name="Rectangle 3"/>
          <p:cNvSpPr>
            <a:spLocks noChangeArrowheads="1"/>
          </p:cNvSpPr>
          <p:nvPr/>
        </p:nvSpPr>
        <p:spPr bwMode="auto">
          <a:xfrm>
            <a:off x="0" y="7104062"/>
            <a:ext cx="10668000" cy="336551"/>
          </a:xfrm>
          <a:prstGeom prst="rect">
            <a:avLst/>
          </a:prstGeom>
          <a:solidFill>
            <a:srgbClr val="B2B2B2"/>
          </a:solidFill>
          <a:ln w="9525">
            <a:noFill/>
            <a:miter lim="800000"/>
            <a:headEnd/>
            <a:tailEnd/>
          </a:ln>
        </p:spPr>
        <p:txBody>
          <a:bodyPr wrap="none" lIns="98086" tIns="49046" rIns="98086" bIns="49046" anchor="ctr"/>
          <a:lstStyle/>
          <a:p>
            <a:pPr defTabSz="981527">
              <a:spcBef>
                <a:spcPct val="50000"/>
              </a:spcBef>
            </a:pPr>
            <a:endParaRPr lang="ko-KR" altLang="en-US" sz="1000" b="1" dirty="0">
              <a:latin typeface="바탕체" pitchFamily="17" charset="-127"/>
              <a:ea typeface="바탕체" pitchFamily="17" charset="-127"/>
            </a:endParaRPr>
          </a:p>
        </p:txBody>
      </p:sp>
      <p:grpSp>
        <p:nvGrpSpPr>
          <p:cNvPr id="1591300" name="Group 4"/>
          <p:cNvGrpSpPr>
            <a:grpSpLocks/>
          </p:cNvGrpSpPr>
          <p:nvPr/>
        </p:nvGrpSpPr>
        <p:grpSpPr bwMode="auto">
          <a:xfrm rot="-2166924">
            <a:off x="698518" y="-3092440"/>
            <a:ext cx="11991975" cy="5667375"/>
            <a:chOff x="266" y="453"/>
            <a:chExt cx="6490" cy="1666"/>
          </a:xfrm>
        </p:grpSpPr>
        <p:sp>
          <p:nvSpPr>
            <p:cNvPr id="1806341" name="Freeform 5"/>
            <p:cNvSpPr>
              <a:spLocks/>
            </p:cNvSpPr>
            <p:nvPr userDrawn="1"/>
          </p:nvSpPr>
          <p:spPr bwMode="auto">
            <a:xfrm>
              <a:off x="266" y="570"/>
              <a:ext cx="4772" cy="1549"/>
            </a:xfrm>
            <a:custGeom>
              <a:avLst/>
              <a:gdLst>
                <a:gd name="T0" fmla="*/ 4772 w 4772"/>
                <a:gd name="T1" fmla="*/ 2929 h 3097"/>
                <a:gd name="T2" fmla="*/ 4719 w 4772"/>
                <a:gd name="T3" fmla="*/ 2956 h 3097"/>
                <a:gd name="T4" fmla="*/ 4658 w 4772"/>
                <a:gd name="T5" fmla="*/ 2985 h 3097"/>
                <a:gd name="T6" fmla="*/ 4574 w 4772"/>
                <a:gd name="T7" fmla="*/ 3017 h 3097"/>
                <a:gd name="T8" fmla="*/ 4472 w 4772"/>
                <a:gd name="T9" fmla="*/ 3048 h 3097"/>
                <a:gd name="T10" fmla="*/ 4351 w 4772"/>
                <a:gd name="T11" fmla="*/ 3076 h 3097"/>
                <a:gd name="T12" fmla="*/ 4215 w 4772"/>
                <a:gd name="T13" fmla="*/ 3093 h 3097"/>
                <a:gd name="T14" fmla="*/ 4141 w 4772"/>
                <a:gd name="T15" fmla="*/ 3097 h 3097"/>
                <a:gd name="T16" fmla="*/ 4065 w 4772"/>
                <a:gd name="T17" fmla="*/ 3097 h 3097"/>
                <a:gd name="T18" fmla="*/ 3984 w 4772"/>
                <a:gd name="T19" fmla="*/ 3092 h 3097"/>
                <a:gd name="T20" fmla="*/ 3902 w 4772"/>
                <a:gd name="T21" fmla="*/ 3082 h 3097"/>
                <a:gd name="T22" fmla="*/ 3818 w 4772"/>
                <a:gd name="T23" fmla="*/ 3066 h 3097"/>
                <a:gd name="T24" fmla="*/ 3730 w 4772"/>
                <a:gd name="T25" fmla="*/ 3045 h 3097"/>
                <a:gd name="T26" fmla="*/ 3640 w 4772"/>
                <a:gd name="T27" fmla="*/ 3016 h 3097"/>
                <a:gd name="T28" fmla="*/ 3548 w 4772"/>
                <a:gd name="T29" fmla="*/ 2980 h 3097"/>
                <a:gd name="T30" fmla="*/ 3455 w 4772"/>
                <a:gd name="T31" fmla="*/ 2937 h 3097"/>
                <a:gd name="T32" fmla="*/ 3361 w 4772"/>
                <a:gd name="T33" fmla="*/ 2885 h 3097"/>
                <a:gd name="T34" fmla="*/ 3265 w 4772"/>
                <a:gd name="T35" fmla="*/ 2824 h 3097"/>
                <a:gd name="T36" fmla="*/ 3169 w 4772"/>
                <a:gd name="T37" fmla="*/ 2754 h 3097"/>
                <a:gd name="T38" fmla="*/ 3072 w 4772"/>
                <a:gd name="T39" fmla="*/ 2673 h 3097"/>
                <a:gd name="T40" fmla="*/ 2974 w 4772"/>
                <a:gd name="T41" fmla="*/ 2583 h 3097"/>
                <a:gd name="T42" fmla="*/ 2876 w 4772"/>
                <a:gd name="T43" fmla="*/ 2481 h 3097"/>
                <a:gd name="T44" fmla="*/ 2778 w 4772"/>
                <a:gd name="T45" fmla="*/ 2367 h 3097"/>
                <a:gd name="T46" fmla="*/ 2681 w 4772"/>
                <a:gd name="T47" fmla="*/ 2241 h 3097"/>
                <a:gd name="T48" fmla="*/ 2583 w 4772"/>
                <a:gd name="T49" fmla="*/ 2102 h 3097"/>
                <a:gd name="T50" fmla="*/ 2488 w 4772"/>
                <a:gd name="T51" fmla="*/ 1960 h 3097"/>
                <a:gd name="T52" fmla="*/ 2303 w 4772"/>
                <a:gd name="T53" fmla="*/ 1695 h 3097"/>
                <a:gd name="T54" fmla="*/ 2125 w 4772"/>
                <a:gd name="T55" fmla="*/ 1456 h 3097"/>
                <a:gd name="T56" fmla="*/ 1953 w 4772"/>
                <a:gd name="T57" fmla="*/ 1240 h 3097"/>
                <a:gd name="T58" fmla="*/ 1788 w 4772"/>
                <a:gd name="T59" fmla="*/ 1046 h 3097"/>
                <a:gd name="T60" fmla="*/ 1628 w 4772"/>
                <a:gd name="T61" fmla="*/ 873 h 3097"/>
                <a:gd name="T62" fmla="*/ 1471 w 4772"/>
                <a:gd name="T63" fmla="*/ 720 h 3097"/>
                <a:gd name="T64" fmla="*/ 1317 w 4772"/>
                <a:gd name="T65" fmla="*/ 584 h 3097"/>
                <a:gd name="T66" fmla="*/ 1166 w 4772"/>
                <a:gd name="T67" fmla="*/ 466 h 3097"/>
                <a:gd name="T68" fmla="*/ 1014 w 4772"/>
                <a:gd name="T69" fmla="*/ 365 h 3097"/>
                <a:gd name="T70" fmla="*/ 865 w 4772"/>
                <a:gd name="T71" fmla="*/ 277 h 3097"/>
                <a:gd name="T72" fmla="*/ 713 w 4772"/>
                <a:gd name="T73" fmla="*/ 203 h 3097"/>
                <a:gd name="T74" fmla="*/ 560 w 4772"/>
                <a:gd name="T75" fmla="*/ 140 h 3097"/>
                <a:gd name="T76" fmla="*/ 405 w 4772"/>
                <a:gd name="T77" fmla="*/ 90 h 3097"/>
                <a:gd name="T78" fmla="*/ 247 w 4772"/>
                <a:gd name="T79" fmla="*/ 48 h 3097"/>
                <a:gd name="T80" fmla="*/ 84 w 4772"/>
                <a:gd name="T81" fmla="*/ 14 h 3097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4772"/>
                <a:gd name="T124" fmla="*/ 0 h 3097"/>
                <a:gd name="T125" fmla="*/ 4772 w 4772"/>
                <a:gd name="T126" fmla="*/ 3097 h 3097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4772" h="3097">
                  <a:moveTo>
                    <a:pt x="4772" y="2929"/>
                  </a:moveTo>
                  <a:lnTo>
                    <a:pt x="4772" y="2929"/>
                  </a:lnTo>
                  <a:lnTo>
                    <a:pt x="4758" y="2937"/>
                  </a:lnTo>
                  <a:lnTo>
                    <a:pt x="4719" y="2956"/>
                  </a:lnTo>
                  <a:lnTo>
                    <a:pt x="4691" y="2971"/>
                  </a:lnTo>
                  <a:lnTo>
                    <a:pt x="4658" y="2985"/>
                  </a:lnTo>
                  <a:lnTo>
                    <a:pt x="4619" y="3001"/>
                  </a:lnTo>
                  <a:lnTo>
                    <a:pt x="4574" y="3017"/>
                  </a:lnTo>
                  <a:lnTo>
                    <a:pt x="4526" y="3034"/>
                  </a:lnTo>
                  <a:lnTo>
                    <a:pt x="4472" y="3048"/>
                  </a:lnTo>
                  <a:lnTo>
                    <a:pt x="4413" y="3063"/>
                  </a:lnTo>
                  <a:lnTo>
                    <a:pt x="4351" y="3076"/>
                  </a:lnTo>
                  <a:lnTo>
                    <a:pt x="4286" y="3085"/>
                  </a:lnTo>
                  <a:lnTo>
                    <a:pt x="4215" y="3093"/>
                  </a:lnTo>
                  <a:lnTo>
                    <a:pt x="4179" y="3095"/>
                  </a:lnTo>
                  <a:lnTo>
                    <a:pt x="4141" y="3097"/>
                  </a:lnTo>
                  <a:lnTo>
                    <a:pt x="4104" y="3097"/>
                  </a:lnTo>
                  <a:lnTo>
                    <a:pt x="4065" y="3097"/>
                  </a:lnTo>
                  <a:lnTo>
                    <a:pt x="4025" y="3095"/>
                  </a:lnTo>
                  <a:lnTo>
                    <a:pt x="3984" y="3092"/>
                  </a:lnTo>
                  <a:lnTo>
                    <a:pt x="3944" y="3087"/>
                  </a:lnTo>
                  <a:lnTo>
                    <a:pt x="3902" y="3082"/>
                  </a:lnTo>
                  <a:lnTo>
                    <a:pt x="3859" y="3076"/>
                  </a:lnTo>
                  <a:lnTo>
                    <a:pt x="3818" y="3066"/>
                  </a:lnTo>
                  <a:lnTo>
                    <a:pt x="3773" y="3056"/>
                  </a:lnTo>
                  <a:lnTo>
                    <a:pt x="3730" y="3045"/>
                  </a:lnTo>
                  <a:lnTo>
                    <a:pt x="3684" y="3032"/>
                  </a:lnTo>
                  <a:lnTo>
                    <a:pt x="3640" y="3016"/>
                  </a:lnTo>
                  <a:lnTo>
                    <a:pt x="3594" y="3000"/>
                  </a:lnTo>
                  <a:lnTo>
                    <a:pt x="3548" y="2980"/>
                  </a:lnTo>
                  <a:lnTo>
                    <a:pt x="3503" y="2959"/>
                  </a:lnTo>
                  <a:lnTo>
                    <a:pt x="3455" y="2937"/>
                  </a:lnTo>
                  <a:lnTo>
                    <a:pt x="3408" y="2912"/>
                  </a:lnTo>
                  <a:lnTo>
                    <a:pt x="3361" y="2885"/>
                  </a:lnTo>
                  <a:lnTo>
                    <a:pt x="3314" y="2856"/>
                  </a:lnTo>
                  <a:lnTo>
                    <a:pt x="3265" y="2824"/>
                  </a:lnTo>
                  <a:lnTo>
                    <a:pt x="3218" y="2790"/>
                  </a:lnTo>
                  <a:lnTo>
                    <a:pt x="3169" y="2754"/>
                  </a:lnTo>
                  <a:lnTo>
                    <a:pt x="3121" y="2715"/>
                  </a:lnTo>
                  <a:lnTo>
                    <a:pt x="3072" y="2673"/>
                  </a:lnTo>
                  <a:lnTo>
                    <a:pt x="3024" y="2630"/>
                  </a:lnTo>
                  <a:lnTo>
                    <a:pt x="2974" y="2583"/>
                  </a:lnTo>
                  <a:lnTo>
                    <a:pt x="2925" y="2533"/>
                  </a:lnTo>
                  <a:lnTo>
                    <a:pt x="2876" y="2481"/>
                  </a:lnTo>
                  <a:lnTo>
                    <a:pt x="2828" y="2425"/>
                  </a:lnTo>
                  <a:lnTo>
                    <a:pt x="2778" y="2367"/>
                  </a:lnTo>
                  <a:lnTo>
                    <a:pt x="2729" y="2305"/>
                  </a:lnTo>
                  <a:lnTo>
                    <a:pt x="2681" y="2241"/>
                  </a:lnTo>
                  <a:lnTo>
                    <a:pt x="2632" y="2173"/>
                  </a:lnTo>
                  <a:lnTo>
                    <a:pt x="2583" y="2102"/>
                  </a:lnTo>
                  <a:lnTo>
                    <a:pt x="2488" y="1960"/>
                  </a:lnTo>
                  <a:lnTo>
                    <a:pt x="2395" y="1824"/>
                  </a:lnTo>
                  <a:lnTo>
                    <a:pt x="2303" y="1695"/>
                  </a:lnTo>
                  <a:lnTo>
                    <a:pt x="2213" y="1572"/>
                  </a:lnTo>
                  <a:lnTo>
                    <a:pt x="2125" y="1456"/>
                  </a:lnTo>
                  <a:lnTo>
                    <a:pt x="2038" y="1345"/>
                  </a:lnTo>
                  <a:lnTo>
                    <a:pt x="1953" y="1240"/>
                  </a:lnTo>
                  <a:lnTo>
                    <a:pt x="1870" y="1140"/>
                  </a:lnTo>
                  <a:lnTo>
                    <a:pt x="1788" y="1046"/>
                  </a:lnTo>
                  <a:lnTo>
                    <a:pt x="1707" y="957"/>
                  </a:lnTo>
                  <a:lnTo>
                    <a:pt x="1628" y="873"/>
                  </a:lnTo>
                  <a:lnTo>
                    <a:pt x="1549" y="794"/>
                  </a:lnTo>
                  <a:lnTo>
                    <a:pt x="1471" y="720"/>
                  </a:lnTo>
                  <a:lnTo>
                    <a:pt x="1394" y="649"/>
                  </a:lnTo>
                  <a:lnTo>
                    <a:pt x="1317" y="584"/>
                  </a:lnTo>
                  <a:lnTo>
                    <a:pt x="1241" y="523"/>
                  </a:lnTo>
                  <a:lnTo>
                    <a:pt x="1166" y="466"/>
                  </a:lnTo>
                  <a:lnTo>
                    <a:pt x="1089" y="413"/>
                  </a:lnTo>
                  <a:lnTo>
                    <a:pt x="1014" y="365"/>
                  </a:lnTo>
                  <a:lnTo>
                    <a:pt x="940" y="319"/>
                  </a:lnTo>
                  <a:lnTo>
                    <a:pt x="865" y="277"/>
                  </a:lnTo>
                  <a:lnTo>
                    <a:pt x="790" y="239"/>
                  </a:lnTo>
                  <a:lnTo>
                    <a:pt x="713" y="203"/>
                  </a:lnTo>
                  <a:lnTo>
                    <a:pt x="637" y="171"/>
                  </a:lnTo>
                  <a:lnTo>
                    <a:pt x="560" y="140"/>
                  </a:lnTo>
                  <a:lnTo>
                    <a:pt x="484" y="114"/>
                  </a:lnTo>
                  <a:lnTo>
                    <a:pt x="405" y="90"/>
                  </a:lnTo>
                  <a:lnTo>
                    <a:pt x="327" y="67"/>
                  </a:lnTo>
                  <a:lnTo>
                    <a:pt x="247" y="48"/>
                  </a:lnTo>
                  <a:lnTo>
                    <a:pt x="166" y="30"/>
                  </a:lnTo>
                  <a:lnTo>
                    <a:pt x="84" y="14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195"/>
                </a:srgbClr>
              </a:solidFill>
              <a:round/>
              <a:headEnd/>
              <a:tailEnd/>
            </a:ln>
          </p:spPr>
          <p:txBody>
            <a:bodyPr lIns="98674" tIns="49339" rIns="98674" bIns="49339"/>
            <a:lstStyle/>
            <a:p>
              <a:pPr defTabSz="981527">
                <a:spcBef>
                  <a:spcPct val="50000"/>
                </a:spcBef>
              </a:pPr>
              <a:endParaRPr lang="ko-KR" altLang="en-US" sz="1000" b="1" dirty="0"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42" name="Freeform 6"/>
            <p:cNvSpPr>
              <a:spLocks/>
            </p:cNvSpPr>
            <p:nvPr userDrawn="1"/>
          </p:nvSpPr>
          <p:spPr bwMode="auto">
            <a:xfrm>
              <a:off x="275" y="591"/>
              <a:ext cx="4814" cy="1515"/>
            </a:xfrm>
            <a:custGeom>
              <a:avLst/>
              <a:gdLst>
                <a:gd name="T0" fmla="*/ 4814 w 4814"/>
                <a:gd name="T1" fmla="*/ 2845 h 3029"/>
                <a:gd name="T2" fmla="*/ 4763 w 4814"/>
                <a:gd name="T3" fmla="*/ 2874 h 3029"/>
                <a:gd name="T4" fmla="*/ 4701 w 4814"/>
                <a:gd name="T5" fmla="*/ 2904 h 3029"/>
                <a:gd name="T6" fmla="*/ 4618 w 4814"/>
                <a:gd name="T7" fmla="*/ 2938 h 3029"/>
                <a:gd name="T8" fmla="*/ 4517 w 4814"/>
                <a:gd name="T9" fmla="*/ 2972 h 3029"/>
                <a:gd name="T10" fmla="*/ 4396 w 4814"/>
                <a:gd name="T11" fmla="*/ 3001 h 3029"/>
                <a:gd name="T12" fmla="*/ 4260 w 4814"/>
                <a:gd name="T13" fmla="*/ 3021 h 3029"/>
                <a:gd name="T14" fmla="*/ 4186 w 4814"/>
                <a:gd name="T15" fmla="*/ 3027 h 3029"/>
                <a:gd name="T16" fmla="*/ 4110 w 4814"/>
                <a:gd name="T17" fmla="*/ 3029 h 3029"/>
                <a:gd name="T18" fmla="*/ 4031 w 4814"/>
                <a:gd name="T19" fmla="*/ 3025 h 3029"/>
                <a:gd name="T20" fmla="*/ 3948 w 4814"/>
                <a:gd name="T21" fmla="*/ 3016 h 3029"/>
                <a:gd name="T22" fmla="*/ 3863 w 4814"/>
                <a:gd name="T23" fmla="*/ 3003 h 3029"/>
                <a:gd name="T24" fmla="*/ 3774 w 4814"/>
                <a:gd name="T25" fmla="*/ 2983 h 3029"/>
                <a:gd name="T26" fmla="*/ 3684 w 4814"/>
                <a:gd name="T27" fmla="*/ 2956 h 3029"/>
                <a:gd name="T28" fmla="*/ 3592 w 4814"/>
                <a:gd name="T29" fmla="*/ 2922 h 3029"/>
                <a:gd name="T30" fmla="*/ 3499 w 4814"/>
                <a:gd name="T31" fmla="*/ 2880 h 3029"/>
                <a:gd name="T32" fmla="*/ 3403 w 4814"/>
                <a:gd name="T33" fmla="*/ 2830 h 3029"/>
                <a:gd name="T34" fmla="*/ 3308 w 4814"/>
                <a:gd name="T35" fmla="*/ 2770 h 3029"/>
                <a:gd name="T36" fmla="*/ 3209 w 4814"/>
                <a:gd name="T37" fmla="*/ 2703 h 3029"/>
                <a:gd name="T38" fmla="*/ 3110 w 4814"/>
                <a:gd name="T39" fmla="*/ 2623 h 3029"/>
                <a:gd name="T40" fmla="*/ 3012 w 4814"/>
                <a:gd name="T41" fmla="*/ 2535 h 3029"/>
                <a:gd name="T42" fmla="*/ 2913 w 4814"/>
                <a:gd name="T43" fmla="*/ 2433 h 3029"/>
                <a:gd name="T44" fmla="*/ 2813 w 4814"/>
                <a:gd name="T45" fmla="*/ 2321 h 3029"/>
                <a:gd name="T46" fmla="*/ 2713 w 4814"/>
                <a:gd name="T47" fmla="*/ 2197 h 3029"/>
                <a:gd name="T48" fmla="*/ 2615 w 4814"/>
                <a:gd name="T49" fmla="*/ 2058 h 3029"/>
                <a:gd name="T50" fmla="*/ 2516 w 4814"/>
                <a:gd name="T51" fmla="*/ 1918 h 3029"/>
                <a:gd name="T52" fmla="*/ 2327 w 4814"/>
                <a:gd name="T53" fmla="*/ 1656 h 3029"/>
                <a:gd name="T54" fmla="*/ 2145 w 4814"/>
                <a:gd name="T55" fmla="*/ 1419 h 3029"/>
                <a:gd name="T56" fmla="*/ 1972 w 4814"/>
                <a:gd name="T57" fmla="*/ 1206 h 3029"/>
                <a:gd name="T58" fmla="*/ 1802 w 4814"/>
                <a:gd name="T59" fmla="*/ 1014 h 3029"/>
                <a:gd name="T60" fmla="*/ 1640 w 4814"/>
                <a:gd name="T61" fmla="*/ 842 h 3029"/>
                <a:gd name="T62" fmla="*/ 1480 w 4814"/>
                <a:gd name="T63" fmla="*/ 692 h 3029"/>
                <a:gd name="T64" fmla="*/ 1325 w 4814"/>
                <a:gd name="T65" fmla="*/ 560 h 3029"/>
                <a:gd name="T66" fmla="*/ 1172 w 4814"/>
                <a:gd name="T67" fmla="*/ 444 h 3029"/>
                <a:gd name="T68" fmla="*/ 1019 w 4814"/>
                <a:gd name="T69" fmla="*/ 343 h 3029"/>
                <a:gd name="T70" fmla="*/ 868 w 4814"/>
                <a:gd name="T71" fmla="*/ 260 h 3029"/>
                <a:gd name="T72" fmla="*/ 715 w 4814"/>
                <a:gd name="T73" fmla="*/ 188 h 3029"/>
                <a:gd name="T74" fmla="*/ 563 w 4814"/>
                <a:gd name="T75" fmla="*/ 129 h 3029"/>
                <a:gd name="T76" fmla="*/ 406 w 4814"/>
                <a:gd name="T77" fmla="*/ 80 h 3029"/>
                <a:gd name="T78" fmla="*/ 247 w 4814"/>
                <a:gd name="T79" fmla="*/ 42 h 3029"/>
                <a:gd name="T80" fmla="*/ 84 w 4814"/>
                <a:gd name="T81" fmla="*/ 11 h 3029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4814"/>
                <a:gd name="T124" fmla="*/ 0 h 3029"/>
                <a:gd name="T125" fmla="*/ 4814 w 4814"/>
                <a:gd name="T126" fmla="*/ 3029 h 3029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4814" h="3029">
                  <a:moveTo>
                    <a:pt x="4814" y="2845"/>
                  </a:moveTo>
                  <a:lnTo>
                    <a:pt x="4814" y="2845"/>
                  </a:lnTo>
                  <a:lnTo>
                    <a:pt x="4801" y="2853"/>
                  </a:lnTo>
                  <a:lnTo>
                    <a:pt x="4763" y="2874"/>
                  </a:lnTo>
                  <a:lnTo>
                    <a:pt x="4735" y="2888"/>
                  </a:lnTo>
                  <a:lnTo>
                    <a:pt x="4701" y="2904"/>
                  </a:lnTo>
                  <a:lnTo>
                    <a:pt x="4663" y="2921"/>
                  </a:lnTo>
                  <a:lnTo>
                    <a:pt x="4618" y="2938"/>
                  </a:lnTo>
                  <a:lnTo>
                    <a:pt x="4570" y="2954"/>
                  </a:lnTo>
                  <a:lnTo>
                    <a:pt x="4517" y="2972"/>
                  </a:lnTo>
                  <a:lnTo>
                    <a:pt x="4459" y="2987"/>
                  </a:lnTo>
                  <a:lnTo>
                    <a:pt x="4396" y="3001"/>
                  </a:lnTo>
                  <a:lnTo>
                    <a:pt x="4331" y="3013"/>
                  </a:lnTo>
                  <a:lnTo>
                    <a:pt x="4260" y="3021"/>
                  </a:lnTo>
                  <a:lnTo>
                    <a:pt x="4224" y="3024"/>
                  </a:lnTo>
                  <a:lnTo>
                    <a:pt x="4186" y="3027"/>
                  </a:lnTo>
                  <a:lnTo>
                    <a:pt x="4149" y="3027"/>
                  </a:lnTo>
                  <a:lnTo>
                    <a:pt x="4110" y="3029"/>
                  </a:lnTo>
                  <a:lnTo>
                    <a:pt x="4071" y="3027"/>
                  </a:lnTo>
                  <a:lnTo>
                    <a:pt x="4031" y="3025"/>
                  </a:lnTo>
                  <a:lnTo>
                    <a:pt x="3989" y="3021"/>
                  </a:lnTo>
                  <a:lnTo>
                    <a:pt x="3948" y="3016"/>
                  </a:lnTo>
                  <a:lnTo>
                    <a:pt x="3906" y="3011"/>
                  </a:lnTo>
                  <a:lnTo>
                    <a:pt x="3863" y="3003"/>
                  </a:lnTo>
                  <a:lnTo>
                    <a:pt x="3818" y="2993"/>
                  </a:lnTo>
                  <a:lnTo>
                    <a:pt x="3774" y="2983"/>
                  </a:lnTo>
                  <a:lnTo>
                    <a:pt x="3730" y="2971"/>
                  </a:lnTo>
                  <a:lnTo>
                    <a:pt x="3684" y="2956"/>
                  </a:lnTo>
                  <a:lnTo>
                    <a:pt x="3639" y="2940"/>
                  </a:lnTo>
                  <a:lnTo>
                    <a:pt x="3592" y="2922"/>
                  </a:lnTo>
                  <a:lnTo>
                    <a:pt x="3546" y="2903"/>
                  </a:lnTo>
                  <a:lnTo>
                    <a:pt x="3499" y="2880"/>
                  </a:lnTo>
                  <a:lnTo>
                    <a:pt x="3452" y="2856"/>
                  </a:lnTo>
                  <a:lnTo>
                    <a:pt x="3403" y="2830"/>
                  </a:lnTo>
                  <a:lnTo>
                    <a:pt x="3356" y="2801"/>
                  </a:lnTo>
                  <a:lnTo>
                    <a:pt x="3308" y="2770"/>
                  </a:lnTo>
                  <a:lnTo>
                    <a:pt x="3259" y="2738"/>
                  </a:lnTo>
                  <a:lnTo>
                    <a:pt x="3209" y="2703"/>
                  </a:lnTo>
                  <a:lnTo>
                    <a:pt x="3160" y="2664"/>
                  </a:lnTo>
                  <a:lnTo>
                    <a:pt x="3110" y="2623"/>
                  </a:lnTo>
                  <a:lnTo>
                    <a:pt x="3062" y="2580"/>
                  </a:lnTo>
                  <a:lnTo>
                    <a:pt x="3012" y="2535"/>
                  </a:lnTo>
                  <a:lnTo>
                    <a:pt x="2962" y="2485"/>
                  </a:lnTo>
                  <a:lnTo>
                    <a:pt x="2913" y="2433"/>
                  </a:lnTo>
                  <a:lnTo>
                    <a:pt x="2863" y="2378"/>
                  </a:lnTo>
                  <a:lnTo>
                    <a:pt x="2813" y="2321"/>
                  </a:lnTo>
                  <a:lnTo>
                    <a:pt x="2763" y="2260"/>
                  </a:lnTo>
                  <a:lnTo>
                    <a:pt x="2713" y="2197"/>
                  </a:lnTo>
                  <a:lnTo>
                    <a:pt x="2663" y="2129"/>
                  </a:lnTo>
                  <a:lnTo>
                    <a:pt x="2615" y="2058"/>
                  </a:lnTo>
                  <a:lnTo>
                    <a:pt x="2516" y="1918"/>
                  </a:lnTo>
                  <a:lnTo>
                    <a:pt x="2420" y="1784"/>
                  </a:lnTo>
                  <a:lnTo>
                    <a:pt x="2327" y="1656"/>
                  </a:lnTo>
                  <a:lnTo>
                    <a:pt x="2236" y="1535"/>
                  </a:lnTo>
                  <a:lnTo>
                    <a:pt x="2145" y="1419"/>
                  </a:lnTo>
                  <a:lnTo>
                    <a:pt x="2058" y="1309"/>
                  </a:lnTo>
                  <a:lnTo>
                    <a:pt x="1972" y="1206"/>
                  </a:lnTo>
                  <a:lnTo>
                    <a:pt x="1887" y="1107"/>
                  </a:lnTo>
                  <a:lnTo>
                    <a:pt x="1802" y="1014"/>
                  </a:lnTo>
                  <a:lnTo>
                    <a:pt x="1721" y="925"/>
                  </a:lnTo>
                  <a:lnTo>
                    <a:pt x="1640" y="842"/>
                  </a:lnTo>
                  <a:lnTo>
                    <a:pt x="1559" y="765"/>
                  </a:lnTo>
                  <a:lnTo>
                    <a:pt x="1480" y="692"/>
                  </a:lnTo>
                  <a:lnTo>
                    <a:pt x="1403" y="623"/>
                  </a:lnTo>
                  <a:lnTo>
                    <a:pt x="1325" y="560"/>
                  </a:lnTo>
                  <a:lnTo>
                    <a:pt x="1248" y="499"/>
                  </a:lnTo>
                  <a:lnTo>
                    <a:pt x="1172" y="444"/>
                  </a:lnTo>
                  <a:lnTo>
                    <a:pt x="1096" y="392"/>
                  </a:lnTo>
                  <a:lnTo>
                    <a:pt x="1019" y="343"/>
                  </a:lnTo>
                  <a:lnTo>
                    <a:pt x="944" y="300"/>
                  </a:lnTo>
                  <a:lnTo>
                    <a:pt x="868" y="260"/>
                  </a:lnTo>
                  <a:lnTo>
                    <a:pt x="792" y="222"/>
                  </a:lnTo>
                  <a:lnTo>
                    <a:pt x="715" y="188"/>
                  </a:lnTo>
                  <a:lnTo>
                    <a:pt x="639" y="158"/>
                  </a:lnTo>
                  <a:lnTo>
                    <a:pt x="563" y="129"/>
                  </a:lnTo>
                  <a:lnTo>
                    <a:pt x="485" y="103"/>
                  </a:lnTo>
                  <a:lnTo>
                    <a:pt x="406" y="80"/>
                  </a:lnTo>
                  <a:lnTo>
                    <a:pt x="327" y="61"/>
                  </a:lnTo>
                  <a:lnTo>
                    <a:pt x="247" y="42"/>
                  </a:lnTo>
                  <a:lnTo>
                    <a:pt x="165" y="25"/>
                  </a:lnTo>
                  <a:lnTo>
                    <a:pt x="84" y="11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195"/>
                </a:srgbClr>
              </a:solidFill>
              <a:round/>
              <a:headEnd/>
              <a:tailEnd/>
            </a:ln>
          </p:spPr>
          <p:txBody>
            <a:bodyPr lIns="98674" tIns="49339" rIns="98674" bIns="49339"/>
            <a:lstStyle/>
            <a:p>
              <a:pPr defTabSz="981527">
                <a:spcBef>
                  <a:spcPct val="50000"/>
                </a:spcBef>
              </a:pPr>
              <a:endParaRPr lang="ko-KR" altLang="en-US" sz="1000" b="1" dirty="0"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43" name="Freeform 7"/>
            <p:cNvSpPr>
              <a:spLocks/>
            </p:cNvSpPr>
            <p:nvPr userDrawn="1"/>
          </p:nvSpPr>
          <p:spPr bwMode="auto">
            <a:xfrm>
              <a:off x="284" y="611"/>
              <a:ext cx="4856" cy="1481"/>
            </a:xfrm>
            <a:custGeom>
              <a:avLst/>
              <a:gdLst>
                <a:gd name="T0" fmla="*/ 4856 w 4856"/>
                <a:gd name="T1" fmla="*/ 2763 h 2961"/>
                <a:gd name="T2" fmla="*/ 4805 w 4856"/>
                <a:gd name="T3" fmla="*/ 2793 h 2961"/>
                <a:gd name="T4" fmla="*/ 4745 w 4856"/>
                <a:gd name="T5" fmla="*/ 2824 h 2961"/>
                <a:gd name="T6" fmla="*/ 4662 w 4856"/>
                <a:gd name="T7" fmla="*/ 2860 h 2961"/>
                <a:gd name="T8" fmla="*/ 4561 w 4856"/>
                <a:gd name="T9" fmla="*/ 2897 h 2961"/>
                <a:gd name="T10" fmla="*/ 4441 w 4856"/>
                <a:gd name="T11" fmla="*/ 2927 h 2961"/>
                <a:gd name="T12" fmla="*/ 4305 w 4856"/>
                <a:gd name="T13" fmla="*/ 2952 h 2961"/>
                <a:gd name="T14" fmla="*/ 4232 w 4856"/>
                <a:gd name="T15" fmla="*/ 2958 h 2961"/>
                <a:gd name="T16" fmla="*/ 4155 w 4856"/>
                <a:gd name="T17" fmla="*/ 2961 h 2961"/>
                <a:gd name="T18" fmla="*/ 4076 w 4856"/>
                <a:gd name="T19" fmla="*/ 2960 h 2961"/>
                <a:gd name="T20" fmla="*/ 3993 w 4856"/>
                <a:gd name="T21" fmla="*/ 2953 h 2961"/>
                <a:gd name="T22" fmla="*/ 3907 w 4856"/>
                <a:gd name="T23" fmla="*/ 2940 h 2961"/>
                <a:gd name="T24" fmla="*/ 3819 w 4856"/>
                <a:gd name="T25" fmla="*/ 2923 h 2961"/>
                <a:gd name="T26" fmla="*/ 3729 w 4856"/>
                <a:gd name="T27" fmla="*/ 2897 h 2961"/>
                <a:gd name="T28" fmla="*/ 3636 w 4856"/>
                <a:gd name="T29" fmla="*/ 2864 h 2961"/>
                <a:gd name="T30" fmla="*/ 3541 w 4856"/>
                <a:gd name="T31" fmla="*/ 2824 h 2961"/>
                <a:gd name="T32" fmla="*/ 3446 w 4856"/>
                <a:gd name="T33" fmla="*/ 2776 h 2961"/>
                <a:gd name="T34" fmla="*/ 3348 w 4856"/>
                <a:gd name="T35" fmla="*/ 2719 h 2961"/>
                <a:gd name="T36" fmla="*/ 3250 w 4856"/>
                <a:gd name="T37" fmla="*/ 2651 h 2961"/>
                <a:gd name="T38" fmla="*/ 3150 w 4856"/>
                <a:gd name="T39" fmla="*/ 2574 h 2961"/>
                <a:gd name="T40" fmla="*/ 3050 w 4856"/>
                <a:gd name="T41" fmla="*/ 2487 h 2961"/>
                <a:gd name="T42" fmla="*/ 2949 w 4856"/>
                <a:gd name="T43" fmla="*/ 2388 h 2961"/>
                <a:gd name="T44" fmla="*/ 2847 w 4856"/>
                <a:gd name="T45" fmla="*/ 2277 h 2961"/>
                <a:gd name="T46" fmla="*/ 2746 w 4856"/>
                <a:gd name="T47" fmla="*/ 2154 h 2961"/>
                <a:gd name="T48" fmla="*/ 2645 w 4856"/>
                <a:gd name="T49" fmla="*/ 2018 h 2961"/>
                <a:gd name="T50" fmla="*/ 2545 w 4856"/>
                <a:gd name="T51" fmla="*/ 1878 h 2961"/>
                <a:gd name="T52" fmla="*/ 2352 w 4856"/>
                <a:gd name="T53" fmla="*/ 1618 h 2961"/>
                <a:gd name="T54" fmla="*/ 2167 w 4856"/>
                <a:gd name="T55" fmla="*/ 1384 h 2961"/>
                <a:gd name="T56" fmla="*/ 1989 w 4856"/>
                <a:gd name="T57" fmla="*/ 1172 h 2961"/>
                <a:gd name="T58" fmla="*/ 1818 w 4856"/>
                <a:gd name="T59" fmla="*/ 983 h 2961"/>
                <a:gd name="T60" fmla="*/ 1652 w 4856"/>
                <a:gd name="T61" fmla="*/ 815 h 2961"/>
                <a:gd name="T62" fmla="*/ 1491 w 4856"/>
                <a:gd name="T63" fmla="*/ 667 h 2961"/>
                <a:gd name="T64" fmla="*/ 1334 w 4856"/>
                <a:gd name="T65" fmla="*/ 536 h 2961"/>
                <a:gd name="T66" fmla="*/ 1178 w 4856"/>
                <a:gd name="T67" fmla="*/ 423 h 2961"/>
                <a:gd name="T68" fmla="*/ 1024 w 4856"/>
                <a:gd name="T69" fmla="*/ 326 h 2961"/>
                <a:gd name="T70" fmla="*/ 872 w 4856"/>
                <a:gd name="T71" fmla="*/ 245 h 2961"/>
                <a:gd name="T72" fmla="*/ 719 w 4856"/>
                <a:gd name="T73" fmla="*/ 176 h 2961"/>
                <a:gd name="T74" fmla="*/ 565 w 4856"/>
                <a:gd name="T75" fmla="*/ 119 h 2961"/>
                <a:gd name="T76" fmla="*/ 408 w 4856"/>
                <a:gd name="T77" fmla="*/ 74 h 2961"/>
                <a:gd name="T78" fmla="*/ 248 w 4856"/>
                <a:gd name="T79" fmla="*/ 39 h 2961"/>
                <a:gd name="T80" fmla="*/ 83 w 4856"/>
                <a:gd name="T81" fmla="*/ 11 h 2961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4856"/>
                <a:gd name="T124" fmla="*/ 0 h 2961"/>
                <a:gd name="T125" fmla="*/ 4856 w 4856"/>
                <a:gd name="T126" fmla="*/ 2961 h 2961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4856" h="2961">
                  <a:moveTo>
                    <a:pt x="4856" y="2763"/>
                  </a:moveTo>
                  <a:lnTo>
                    <a:pt x="4856" y="2763"/>
                  </a:lnTo>
                  <a:lnTo>
                    <a:pt x="4844" y="2771"/>
                  </a:lnTo>
                  <a:lnTo>
                    <a:pt x="4805" y="2793"/>
                  </a:lnTo>
                  <a:lnTo>
                    <a:pt x="4777" y="2808"/>
                  </a:lnTo>
                  <a:lnTo>
                    <a:pt x="4745" y="2824"/>
                  </a:lnTo>
                  <a:lnTo>
                    <a:pt x="4706" y="2842"/>
                  </a:lnTo>
                  <a:lnTo>
                    <a:pt x="4662" y="2860"/>
                  </a:lnTo>
                  <a:lnTo>
                    <a:pt x="4613" y="2879"/>
                  </a:lnTo>
                  <a:lnTo>
                    <a:pt x="4561" y="2897"/>
                  </a:lnTo>
                  <a:lnTo>
                    <a:pt x="4504" y="2913"/>
                  </a:lnTo>
                  <a:lnTo>
                    <a:pt x="4441" y="2927"/>
                  </a:lnTo>
                  <a:lnTo>
                    <a:pt x="4375" y="2940"/>
                  </a:lnTo>
                  <a:lnTo>
                    <a:pt x="4305" y="2952"/>
                  </a:lnTo>
                  <a:lnTo>
                    <a:pt x="4269" y="2955"/>
                  </a:lnTo>
                  <a:lnTo>
                    <a:pt x="4232" y="2958"/>
                  </a:lnTo>
                  <a:lnTo>
                    <a:pt x="4194" y="2960"/>
                  </a:lnTo>
                  <a:lnTo>
                    <a:pt x="4155" y="2961"/>
                  </a:lnTo>
                  <a:lnTo>
                    <a:pt x="4116" y="2961"/>
                  </a:lnTo>
                  <a:lnTo>
                    <a:pt x="4076" y="2960"/>
                  </a:lnTo>
                  <a:lnTo>
                    <a:pt x="4034" y="2956"/>
                  </a:lnTo>
                  <a:lnTo>
                    <a:pt x="3993" y="2953"/>
                  </a:lnTo>
                  <a:lnTo>
                    <a:pt x="3950" y="2947"/>
                  </a:lnTo>
                  <a:lnTo>
                    <a:pt x="3907" y="2940"/>
                  </a:lnTo>
                  <a:lnTo>
                    <a:pt x="3864" y="2932"/>
                  </a:lnTo>
                  <a:lnTo>
                    <a:pt x="3819" y="2923"/>
                  </a:lnTo>
                  <a:lnTo>
                    <a:pt x="3773" y="2911"/>
                  </a:lnTo>
                  <a:lnTo>
                    <a:pt x="3729" y="2897"/>
                  </a:lnTo>
                  <a:lnTo>
                    <a:pt x="3683" y="2882"/>
                  </a:lnTo>
                  <a:lnTo>
                    <a:pt x="3636" y="2864"/>
                  </a:lnTo>
                  <a:lnTo>
                    <a:pt x="3589" y="2845"/>
                  </a:lnTo>
                  <a:lnTo>
                    <a:pt x="3541" y="2824"/>
                  </a:lnTo>
                  <a:lnTo>
                    <a:pt x="3494" y="2801"/>
                  </a:lnTo>
                  <a:lnTo>
                    <a:pt x="3446" y="2776"/>
                  </a:lnTo>
                  <a:lnTo>
                    <a:pt x="3397" y="2748"/>
                  </a:lnTo>
                  <a:lnTo>
                    <a:pt x="3348" y="2719"/>
                  </a:lnTo>
                  <a:lnTo>
                    <a:pt x="3299" y="2687"/>
                  </a:lnTo>
                  <a:lnTo>
                    <a:pt x="3250" y="2651"/>
                  </a:lnTo>
                  <a:lnTo>
                    <a:pt x="3200" y="2614"/>
                  </a:lnTo>
                  <a:lnTo>
                    <a:pt x="3150" y="2574"/>
                  </a:lnTo>
                  <a:lnTo>
                    <a:pt x="3100" y="2532"/>
                  </a:lnTo>
                  <a:lnTo>
                    <a:pt x="3050" y="2487"/>
                  </a:lnTo>
                  <a:lnTo>
                    <a:pt x="3000" y="2438"/>
                  </a:lnTo>
                  <a:lnTo>
                    <a:pt x="2949" y="2388"/>
                  </a:lnTo>
                  <a:lnTo>
                    <a:pt x="2899" y="2333"/>
                  </a:lnTo>
                  <a:lnTo>
                    <a:pt x="2847" y="2277"/>
                  </a:lnTo>
                  <a:lnTo>
                    <a:pt x="2797" y="2217"/>
                  </a:lnTo>
                  <a:lnTo>
                    <a:pt x="2746" y="2154"/>
                  </a:lnTo>
                  <a:lnTo>
                    <a:pt x="2696" y="2088"/>
                  </a:lnTo>
                  <a:lnTo>
                    <a:pt x="2645" y="2018"/>
                  </a:lnTo>
                  <a:lnTo>
                    <a:pt x="2545" y="1878"/>
                  </a:lnTo>
                  <a:lnTo>
                    <a:pt x="2447" y="1745"/>
                  </a:lnTo>
                  <a:lnTo>
                    <a:pt x="2352" y="1618"/>
                  </a:lnTo>
                  <a:lnTo>
                    <a:pt x="2259" y="1498"/>
                  </a:lnTo>
                  <a:lnTo>
                    <a:pt x="2167" y="1384"/>
                  </a:lnTo>
                  <a:lnTo>
                    <a:pt x="2077" y="1276"/>
                  </a:lnTo>
                  <a:lnTo>
                    <a:pt x="1989" y="1172"/>
                  </a:lnTo>
                  <a:lnTo>
                    <a:pt x="1903" y="1075"/>
                  </a:lnTo>
                  <a:lnTo>
                    <a:pt x="1818" y="983"/>
                  </a:lnTo>
                  <a:lnTo>
                    <a:pt x="1735" y="896"/>
                  </a:lnTo>
                  <a:lnTo>
                    <a:pt x="1652" y="815"/>
                  </a:lnTo>
                  <a:lnTo>
                    <a:pt x="1571" y="738"/>
                  </a:lnTo>
                  <a:lnTo>
                    <a:pt x="1491" y="667"/>
                  </a:lnTo>
                  <a:lnTo>
                    <a:pt x="1412" y="599"/>
                  </a:lnTo>
                  <a:lnTo>
                    <a:pt x="1334" y="536"/>
                  </a:lnTo>
                  <a:lnTo>
                    <a:pt x="1256" y="478"/>
                  </a:lnTo>
                  <a:lnTo>
                    <a:pt x="1178" y="423"/>
                  </a:lnTo>
                  <a:lnTo>
                    <a:pt x="1102" y="373"/>
                  </a:lnTo>
                  <a:lnTo>
                    <a:pt x="1024" y="326"/>
                  </a:lnTo>
                  <a:lnTo>
                    <a:pt x="948" y="284"/>
                  </a:lnTo>
                  <a:lnTo>
                    <a:pt x="872" y="245"/>
                  </a:lnTo>
                  <a:lnTo>
                    <a:pt x="795" y="208"/>
                  </a:lnTo>
                  <a:lnTo>
                    <a:pt x="719" y="176"/>
                  </a:lnTo>
                  <a:lnTo>
                    <a:pt x="641" y="147"/>
                  </a:lnTo>
                  <a:lnTo>
                    <a:pt x="565" y="119"/>
                  </a:lnTo>
                  <a:lnTo>
                    <a:pt x="486" y="95"/>
                  </a:lnTo>
                  <a:lnTo>
                    <a:pt x="408" y="74"/>
                  </a:lnTo>
                  <a:lnTo>
                    <a:pt x="327" y="55"/>
                  </a:lnTo>
                  <a:lnTo>
                    <a:pt x="248" y="39"/>
                  </a:lnTo>
                  <a:lnTo>
                    <a:pt x="166" y="24"/>
                  </a:lnTo>
                  <a:lnTo>
                    <a:pt x="83" y="11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195"/>
                </a:srgbClr>
              </a:solidFill>
              <a:round/>
              <a:headEnd/>
              <a:tailEnd/>
            </a:ln>
          </p:spPr>
          <p:txBody>
            <a:bodyPr lIns="98674" tIns="49339" rIns="98674" bIns="49339"/>
            <a:lstStyle/>
            <a:p>
              <a:pPr defTabSz="981527">
                <a:spcBef>
                  <a:spcPct val="50000"/>
                </a:spcBef>
              </a:pPr>
              <a:endParaRPr lang="ko-KR" altLang="en-US" sz="1000" b="1" dirty="0"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44" name="Freeform 8"/>
            <p:cNvSpPr>
              <a:spLocks/>
            </p:cNvSpPr>
            <p:nvPr userDrawn="1"/>
          </p:nvSpPr>
          <p:spPr bwMode="auto">
            <a:xfrm>
              <a:off x="293" y="633"/>
              <a:ext cx="4897" cy="1445"/>
            </a:xfrm>
            <a:custGeom>
              <a:avLst/>
              <a:gdLst>
                <a:gd name="T0" fmla="*/ 4897 w 4897"/>
                <a:gd name="T1" fmla="*/ 2675 h 2890"/>
                <a:gd name="T2" fmla="*/ 4847 w 4897"/>
                <a:gd name="T3" fmla="*/ 2707 h 2890"/>
                <a:gd name="T4" fmla="*/ 4788 w 4897"/>
                <a:gd name="T5" fmla="*/ 2740 h 2890"/>
                <a:gd name="T6" fmla="*/ 4706 w 4897"/>
                <a:gd name="T7" fmla="*/ 2777 h 2890"/>
                <a:gd name="T8" fmla="*/ 4604 w 4897"/>
                <a:gd name="T9" fmla="*/ 2816 h 2890"/>
                <a:gd name="T10" fmla="*/ 4485 w 4897"/>
                <a:gd name="T11" fmla="*/ 2849 h 2890"/>
                <a:gd name="T12" fmla="*/ 4350 w 4897"/>
                <a:gd name="T13" fmla="*/ 2875 h 2890"/>
                <a:gd name="T14" fmla="*/ 4277 w 4897"/>
                <a:gd name="T15" fmla="*/ 2885 h 2890"/>
                <a:gd name="T16" fmla="*/ 4200 w 4897"/>
                <a:gd name="T17" fmla="*/ 2888 h 2890"/>
                <a:gd name="T18" fmla="*/ 4120 w 4897"/>
                <a:gd name="T19" fmla="*/ 2888 h 2890"/>
                <a:gd name="T20" fmla="*/ 4036 w 4897"/>
                <a:gd name="T21" fmla="*/ 2883 h 2890"/>
                <a:gd name="T22" fmla="*/ 3952 w 4897"/>
                <a:gd name="T23" fmla="*/ 2874 h 2890"/>
                <a:gd name="T24" fmla="*/ 3863 w 4897"/>
                <a:gd name="T25" fmla="*/ 2858 h 2890"/>
                <a:gd name="T26" fmla="*/ 3773 w 4897"/>
                <a:gd name="T27" fmla="*/ 2833 h 2890"/>
                <a:gd name="T28" fmla="*/ 3680 w 4897"/>
                <a:gd name="T29" fmla="*/ 2803 h 2890"/>
                <a:gd name="T30" fmla="*/ 3584 w 4897"/>
                <a:gd name="T31" fmla="*/ 2764 h 2890"/>
                <a:gd name="T32" fmla="*/ 3488 w 4897"/>
                <a:gd name="T33" fmla="*/ 2717 h 2890"/>
                <a:gd name="T34" fmla="*/ 3389 w 4897"/>
                <a:gd name="T35" fmla="*/ 2662 h 2890"/>
                <a:gd name="T36" fmla="*/ 3290 w 4897"/>
                <a:gd name="T37" fmla="*/ 2596 h 2890"/>
                <a:gd name="T38" fmla="*/ 3190 w 4897"/>
                <a:gd name="T39" fmla="*/ 2522 h 2890"/>
                <a:gd name="T40" fmla="*/ 3087 w 4897"/>
                <a:gd name="T41" fmla="*/ 2434 h 2890"/>
                <a:gd name="T42" fmla="*/ 2985 w 4897"/>
                <a:gd name="T43" fmla="*/ 2338 h 2890"/>
                <a:gd name="T44" fmla="*/ 2881 w 4897"/>
                <a:gd name="T45" fmla="*/ 2228 h 2890"/>
                <a:gd name="T46" fmla="*/ 2779 w 4897"/>
                <a:gd name="T47" fmla="*/ 2107 h 2890"/>
                <a:gd name="T48" fmla="*/ 2676 w 4897"/>
                <a:gd name="T49" fmla="*/ 1971 h 2890"/>
                <a:gd name="T50" fmla="*/ 2573 w 4897"/>
                <a:gd name="T51" fmla="*/ 1834 h 2890"/>
                <a:gd name="T52" fmla="*/ 2376 w 4897"/>
                <a:gd name="T53" fmla="*/ 1577 h 2890"/>
                <a:gd name="T54" fmla="*/ 2188 w 4897"/>
                <a:gd name="T55" fmla="*/ 1345 h 2890"/>
                <a:gd name="T56" fmla="*/ 2007 w 4897"/>
                <a:gd name="T57" fmla="*/ 1136 h 2890"/>
                <a:gd name="T58" fmla="*/ 1833 w 4897"/>
                <a:gd name="T59" fmla="*/ 949 h 2890"/>
                <a:gd name="T60" fmla="*/ 1665 w 4897"/>
                <a:gd name="T61" fmla="*/ 783 h 2890"/>
                <a:gd name="T62" fmla="*/ 1501 w 4897"/>
                <a:gd name="T63" fmla="*/ 637 h 2890"/>
                <a:gd name="T64" fmla="*/ 1342 w 4897"/>
                <a:gd name="T65" fmla="*/ 510 h 2890"/>
                <a:gd name="T66" fmla="*/ 1185 w 4897"/>
                <a:gd name="T67" fmla="*/ 400 h 2890"/>
                <a:gd name="T68" fmla="*/ 1031 w 4897"/>
                <a:gd name="T69" fmla="*/ 306 h 2890"/>
                <a:gd name="T70" fmla="*/ 876 w 4897"/>
                <a:gd name="T71" fmla="*/ 226 h 2890"/>
                <a:gd name="T72" fmla="*/ 722 w 4897"/>
                <a:gd name="T73" fmla="*/ 161 h 2890"/>
                <a:gd name="T74" fmla="*/ 567 w 4897"/>
                <a:gd name="T75" fmla="*/ 106 h 2890"/>
                <a:gd name="T76" fmla="*/ 409 w 4897"/>
                <a:gd name="T77" fmla="*/ 64 h 2890"/>
                <a:gd name="T78" fmla="*/ 249 w 4897"/>
                <a:gd name="T79" fmla="*/ 32 h 2890"/>
                <a:gd name="T80" fmla="*/ 84 w 4897"/>
                <a:gd name="T81" fmla="*/ 8 h 2890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4897"/>
                <a:gd name="T124" fmla="*/ 0 h 2890"/>
                <a:gd name="T125" fmla="*/ 4897 w 4897"/>
                <a:gd name="T126" fmla="*/ 2890 h 2890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4897" h="2890">
                  <a:moveTo>
                    <a:pt x="4897" y="2675"/>
                  </a:moveTo>
                  <a:lnTo>
                    <a:pt x="4897" y="2675"/>
                  </a:lnTo>
                  <a:lnTo>
                    <a:pt x="4885" y="2683"/>
                  </a:lnTo>
                  <a:lnTo>
                    <a:pt x="4847" y="2707"/>
                  </a:lnTo>
                  <a:lnTo>
                    <a:pt x="4820" y="2722"/>
                  </a:lnTo>
                  <a:lnTo>
                    <a:pt x="4788" y="2740"/>
                  </a:lnTo>
                  <a:lnTo>
                    <a:pt x="4749" y="2757"/>
                  </a:lnTo>
                  <a:lnTo>
                    <a:pt x="4706" y="2777"/>
                  </a:lnTo>
                  <a:lnTo>
                    <a:pt x="4657" y="2796"/>
                  </a:lnTo>
                  <a:lnTo>
                    <a:pt x="4604" y="2816"/>
                  </a:lnTo>
                  <a:lnTo>
                    <a:pt x="4547" y="2833"/>
                  </a:lnTo>
                  <a:lnTo>
                    <a:pt x="4485" y="2849"/>
                  </a:lnTo>
                  <a:lnTo>
                    <a:pt x="4420" y="2864"/>
                  </a:lnTo>
                  <a:lnTo>
                    <a:pt x="4350" y="2875"/>
                  </a:lnTo>
                  <a:lnTo>
                    <a:pt x="4314" y="2880"/>
                  </a:lnTo>
                  <a:lnTo>
                    <a:pt x="4277" y="2885"/>
                  </a:lnTo>
                  <a:lnTo>
                    <a:pt x="4239" y="2887"/>
                  </a:lnTo>
                  <a:lnTo>
                    <a:pt x="4200" y="2888"/>
                  </a:lnTo>
                  <a:lnTo>
                    <a:pt x="4160" y="2890"/>
                  </a:lnTo>
                  <a:lnTo>
                    <a:pt x="4120" y="2888"/>
                  </a:lnTo>
                  <a:lnTo>
                    <a:pt x="4078" y="2887"/>
                  </a:lnTo>
                  <a:lnTo>
                    <a:pt x="4036" y="2883"/>
                  </a:lnTo>
                  <a:lnTo>
                    <a:pt x="3995" y="2880"/>
                  </a:lnTo>
                  <a:lnTo>
                    <a:pt x="3952" y="2874"/>
                  </a:lnTo>
                  <a:lnTo>
                    <a:pt x="3907" y="2866"/>
                  </a:lnTo>
                  <a:lnTo>
                    <a:pt x="3863" y="2858"/>
                  </a:lnTo>
                  <a:lnTo>
                    <a:pt x="3818" y="2846"/>
                  </a:lnTo>
                  <a:lnTo>
                    <a:pt x="3773" y="2833"/>
                  </a:lnTo>
                  <a:lnTo>
                    <a:pt x="3725" y="2819"/>
                  </a:lnTo>
                  <a:lnTo>
                    <a:pt x="3680" y="2803"/>
                  </a:lnTo>
                  <a:lnTo>
                    <a:pt x="3632" y="2785"/>
                  </a:lnTo>
                  <a:lnTo>
                    <a:pt x="3584" y="2764"/>
                  </a:lnTo>
                  <a:lnTo>
                    <a:pt x="3537" y="2743"/>
                  </a:lnTo>
                  <a:lnTo>
                    <a:pt x="3488" y="2717"/>
                  </a:lnTo>
                  <a:lnTo>
                    <a:pt x="3438" y="2691"/>
                  </a:lnTo>
                  <a:lnTo>
                    <a:pt x="3389" y="2662"/>
                  </a:lnTo>
                  <a:lnTo>
                    <a:pt x="3339" y="2630"/>
                  </a:lnTo>
                  <a:lnTo>
                    <a:pt x="3290" y="2596"/>
                  </a:lnTo>
                  <a:lnTo>
                    <a:pt x="3240" y="2560"/>
                  </a:lnTo>
                  <a:lnTo>
                    <a:pt x="3190" y="2522"/>
                  </a:lnTo>
                  <a:lnTo>
                    <a:pt x="3138" y="2480"/>
                  </a:lnTo>
                  <a:lnTo>
                    <a:pt x="3087" y="2434"/>
                  </a:lnTo>
                  <a:lnTo>
                    <a:pt x="3037" y="2388"/>
                  </a:lnTo>
                  <a:lnTo>
                    <a:pt x="2985" y="2338"/>
                  </a:lnTo>
                  <a:lnTo>
                    <a:pt x="2934" y="2284"/>
                  </a:lnTo>
                  <a:lnTo>
                    <a:pt x="2881" y="2228"/>
                  </a:lnTo>
                  <a:lnTo>
                    <a:pt x="2830" y="2168"/>
                  </a:lnTo>
                  <a:lnTo>
                    <a:pt x="2779" y="2107"/>
                  </a:lnTo>
                  <a:lnTo>
                    <a:pt x="2727" y="2040"/>
                  </a:lnTo>
                  <a:lnTo>
                    <a:pt x="2676" y="1971"/>
                  </a:lnTo>
                  <a:lnTo>
                    <a:pt x="2573" y="1834"/>
                  </a:lnTo>
                  <a:lnTo>
                    <a:pt x="2473" y="1701"/>
                  </a:lnTo>
                  <a:lnTo>
                    <a:pt x="2376" y="1577"/>
                  </a:lnTo>
                  <a:lnTo>
                    <a:pt x="2282" y="1458"/>
                  </a:lnTo>
                  <a:lnTo>
                    <a:pt x="2188" y="1345"/>
                  </a:lnTo>
                  <a:lnTo>
                    <a:pt x="2097" y="1238"/>
                  </a:lnTo>
                  <a:lnTo>
                    <a:pt x="2007" y="1136"/>
                  </a:lnTo>
                  <a:lnTo>
                    <a:pt x="1919" y="1039"/>
                  </a:lnTo>
                  <a:lnTo>
                    <a:pt x="1833" y="949"/>
                  </a:lnTo>
                  <a:lnTo>
                    <a:pt x="1748" y="863"/>
                  </a:lnTo>
                  <a:lnTo>
                    <a:pt x="1665" y="783"/>
                  </a:lnTo>
                  <a:lnTo>
                    <a:pt x="1583" y="708"/>
                  </a:lnTo>
                  <a:lnTo>
                    <a:pt x="1501" y="637"/>
                  </a:lnTo>
                  <a:lnTo>
                    <a:pt x="1421" y="571"/>
                  </a:lnTo>
                  <a:lnTo>
                    <a:pt x="1342" y="510"/>
                  </a:lnTo>
                  <a:lnTo>
                    <a:pt x="1264" y="453"/>
                  </a:lnTo>
                  <a:lnTo>
                    <a:pt x="1185" y="400"/>
                  </a:lnTo>
                  <a:lnTo>
                    <a:pt x="1107" y="352"/>
                  </a:lnTo>
                  <a:lnTo>
                    <a:pt x="1031" y="306"/>
                  </a:lnTo>
                  <a:lnTo>
                    <a:pt x="953" y="264"/>
                  </a:lnTo>
                  <a:lnTo>
                    <a:pt x="876" y="226"/>
                  </a:lnTo>
                  <a:lnTo>
                    <a:pt x="799" y="192"/>
                  </a:lnTo>
                  <a:lnTo>
                    <a:pt x="722" y="161"/>
                  </a:lnTo>
                  <a:lnTo>
                    <a:pt x="645" y="132"/>
                  </a:lnTo>
                  <a:lnTo>
                    <a:pt x="567" y="106"/>
                  </a:lnTo>
                  <a:lnTo>
                    <a:pt x="488" y="85"/>
                  </a:lnTo>
                  <a:lnTo>
                    <a:pt x="409" y="64"/>
                  </a:lnTo>
                  <a:lnTo>
                    <a:pt x="329" y="46"/>
                  </a:lnTo>
                  <a:lnTo>
                    <a:pt x="249" y="32"/>
                  </a:lnTo>
                  <a:lnTo>
                    <a:pt x="167" y="19"/>
                  </a:lnTo>
                  <a:lnTo>
                    <a:pt x="84" y="8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195"/>
                </a:srgbClr>
              </a:solidFill>
              <a:round/>
              <a:headEnd/>
              <a:tailEnd/>
            </a:ln>
          </p:spPr>
          <p:txBody>
            <a:bodyPr lIns="98674" tIns="49339" rIns="98674" bIns="49339"/>
            <a:lstStyle/>
            <a:p>
              <a:pPr defTabSz="981527">
                <a:spcBef>
                  <a:spcPct val="50000"/>
                </a:spcBef>
              </a:pPr>
              <a:endParaRPr lang="ko-KR" altLang="en-US" sz="1000" b="1" dirty="0"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45" name="Freeform 9"/>
            <p:cNvSpPr>
              <a:spLocks/>
            </p:cNvSpPr>
            <p:nvPr userDrawn="1"/>
          </p:nvSpPr>
          <p:spPr bwMode="auto">
            <a:xfrm>
              <a:off x="303" y="654"/>
              <a:ext cx="4937" cy="1411"/>
            </a:xfrm>
            <a:custGeom>
              <a:avLst/>
              <a:gdLst>
                <a:gd name="T0" fmla="*/ 4937 w 4937"/>
                <a:gd name="T1" fmla="*/ 2589 h 2820"/>
                <a:gd name="T2" fmla="*/ 4887 w 4937"/>
                <a:gd name="T3" fmla="*/ 2622 h 2820"/>
                <a:gd name="T4" fmla="*/ 4828 w 4937"/>
                <a:gd name="T5" fmla="*/ 2656 h 2820"/>
                <a:gd name="T6" fmla="*/ 4747 w 4937"/>
                <a:gd name="T7" fmla="*/ 2696 h 2820"/>
                <a:gd name="T8" fmla="*/ 4646 w 4937"/>
                <a:gd name="T9" fmla="*/ 2736 h 2820"/>
                <a:gd name="T10" fmla="*/ 4528 w 4937"/>
                <a:gd name="T11" fmla="*/ 2774 h 2820"/>
                <a:gd name="T12" fmla="*/ 4393 w 4937"/>
                <a:gd name="T13" fmla="*/ 2803 h 2820"/>
                <a:gd name="T14" fmla="*/ 4319 w 4937"/>
                <a:gd name="T15" fmla="*/ 2812 h 2820"/>
                <a:gd name="T16" fmla="*/ 4243 w 4937"/>
                <a:gd name="T17" fmla="*/ 2819 h 2820"/>
                <a:gd name="T18" fmla="*/ 4163 w 4937"/>
                <a:gd name="T19" fmla="*/ 2820 h 2820"/>
                <a:gd name="T20" fmla="*/ 4081 w 4937"/>
                <a:gd name="T21" fmla="*/ 2817 h 2820"/>
                <a:gd name="T22" fmla="*/ 3995 w 4937"/>
                <a:gd name="T23" fmla="*/ 2807 h 2820"/>
                <a:gd name="T24" fmla="*/ 3906 w 4937"/>
                <a:gd name="T25" fmla="*/ 2793 h 2820"/>
                <a:gd name="T26" fmla="*/ 3814 w 4937"/>
                <a:gd name="T27" fmla="*/ 2772 h 2820"/>
                <a:gd name="T28" fmla="*/ 3721 w 4937"/>
                <a:gd name="T29" fmla="*/ 2743 h 2820"/>
                <a:gd name="T30" fmla="*/ 3625 w 4937"/>
                <a:gd name="T31" fmla="*/ 2706 h 2820"/>
                <a:gd name="T32" fmla="*/ 3528 w 4937"/>
                <a:gd name="T33" fmla="*/ 2661 h 2820"/>
                <a:gd name="T34" fmla="*/ 3429 w 4937"/>
                <a:gd name="T35" fmla="*/ 2607 h 2820"/>
                <a:gd name="T36" fmla="*/ 3328 w 4937"/>
                <a:gd name="T37" fmla="*/ 2543 h 2820"/>
                <a:gd name="T38" fmla="*/ 3227 w 4937"/>
                <a:gd name="T39" fmla="*/ 2470 h 2820"/>
                <a:gd name="T40" fmla="*/ 3124 w 4937"/>
                <a:gd name="T41" fmla="*/ 2384 h 2820"/>
                <a:gd name="T42" fmla="*/ 3020 w 4937"/>
                <a:gd name="T43" fmla="*/ 2289 h 2820"/>
                <a:gd name="T44" fmla="*/ 2916 w 4937"/>
                <a:gd name="T45" fmla="*/ 2181 h 2820"/>
                <a:gd name="T46" fmla="*/ 2810 w 4937"/>
                <a:gd name="T47" fmla="*/ 2061 h 2820"/>
                <a:gd name="T48" fmla="*/ 2705 w 4937"/>
                <a:gd name="T49" fmla="*/ 1927 h 2820"/>
                <a:gd name="T50" fmla="*/ 2601 w 4937"/>
                <a:gd name="T51" fmla="*/ 1792 h 2820"/>
                <a:gd name="T52" fmla="*/ 2399 w 4937"/>
                <a:gd name="T53" fmla="*/ 1537 h 2820"/>
                <a:gd name="T54" fmla="*/ 2208 w 4937"/>
                <a:gd name="T55" fmla="*/ 1307 h 2820"/>
                <a:gd name="T56" fmla="*/ 2024 w 4937"/>
                <a:gd name="T57" fmla="*/ 1101 h 2820"/>
                <a:gd name="T58" fmla="*/ 1847 w 4937"/>
                <a:gd name="T59" fmla="*/ 917 h 2820"/>
                <a:gd name="T60" fmla="*/ 1677 w 4937"/>
                <a:gd name="T61" fmla="*/ 754 h 2820"/>
                <a:gd name="T62" fmla="*/ 1511 w 4937"/>
                <a:gd name="T63" fmla="*/ 611 h 2820"/>
                <a:gd name="T64" fmla="*/ 1350 w 4937"/>
                <a:gd name="T65" fmla="*/ 486 h 2820"/>
                <a:gd name="T66" fmla="*/ 1191 w 4937"/>
                <a:gd name="T67" fmla="*/ 379 h 2820"/>
                <a:gd name="T68" fmla="*/ 1034 w 4937"/>
                <a:gd name="T69" fmla="*/ 287 h 2820"/>
                <a:gd name="T70" fmla="*/ 879 w 4937"/>
                <a:gd name="T71" fmla="*/ 211 h 2820"/>
                <a:gd name="T72" fmla="*/ 723 w 4937"/>
                <a:gd name="T73" fmla="*/ 148 h 2820"/>
                <a:gd name="T74" fmla="*/ 568 w 4937"/>
                <a:gd name="T75" fmla="*/ 96 h 2820"/>
                <a:gd name="T76" fmla="*/ 410 w 4937"/>
                <a:gd name="T77" fmla="*/ 58 h 2820"/>
                <a:gd name="T78" fmla="*/ 249 w 4937"/>
                <a:gd name="T79" fmla="*/ 27 h 2820"/>
                <a:gd name="T80" fmla="*/ 85 w 4937"/>
                <a:gd name="T81" fmla="*/ 8 h 2820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4937"/>
                <a:gd name="T124" fmla="*/ 0 h 2820"/>
                <a:gd name="T125" fmla="*/ 4937 w 4937"/>
                <a:gd name="T126" fmla="*/ 2820 h 2820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4937" h="2820">
                  <a:moveTo>
                    <a:pt x="4937" y="2589"/>
                  </a:moveTo>
                  <a:lnTo>
                    <a:pt x="4937" y="2589"/>
                  </a:lnTo>
                  <a:lnTo>
                    <a:pt x="4925" y="2599"/>
                  </a:lnTo>
                  <a:lnTo>
                    <a:pt x="4887" y="2622"/>
                  </a:lnTo>
                  <a:lnTo>
                    <a:pt x="4861" y="2638"/>
                  </a:lnTo>
                  <a:lnTo>
                    <a:pt x="4828" y="2656"/>
                  </a:lnTo>
                  <a:lnTo>
                    <a:pt x="4790" y="2675"/>
                  </a:lnTo>
                  <a:lnTo>
                    <a:pt x="4747" y="2696"/>
                  </a:lnTo>
                  <a:lnTo>
                    <a:pt x="4698" y="2717"/>
                  </a:lnTo>
                  <a:lnTo>
                    <a:pt x="4646" y="2736"/>
                  </a:lnTo>
                  <a:lnTo>
                    <a:pt x="4589" y="2756"/>
                  </a:lnTo>
                  <a:lnTo>
                    <a:pt x="4528" y="2774"/>
                  </a:lnTo>
                  <a:lnTo>
                    <a:pt x="4462" y="2790"/>
                  </a:lnTo>
                  <a:lnTo>
                    <a:pt x="4393" y="2803"/>
                  </a:lnTo>
                  <a:lnTo>
                    <a:pt x="4357" y="2807"/>
                  </a:lnTo>
                  <a:lnTo>
                    <a:pt x="4319" y="2812"/>
                  </a:lnTo>
                  <a:lnTo>
                    <a:pt x="4282" y="2816"/>
                  </a:lnTo>
                  <a:lnTo>
                    <a:pt x="4243" y="2819"/>
                  </a:lnTo>
                  <a:lnTo>
                    <a:pt x="4203" y="2820"/>
                  </a:lnTo>
                  <a:lnTo>
                    <a:pt x="4163" y="2820"/>
                  </a:lnTo>
                  <a:lnTo>
                    <a:pt x="4122" y="2819"/>
                  </a:lnTo>
                  <a:lnTo>
                    <a:pt x="4081" y="2817"/>
                  </a:lnTo>
                  <a:lnTo>
                    <a:pt x="4038" y="2812"/>
                  </a:lnTo>
                  <a:lnTo>
                    <a:pt x="3995" y="2807"/>
                  </a:lnTo>
                  <a:lnTo>
                    <a:pt x="3950" y="2801"/>
                  </a:lnTo>
                  <a:lnTo>
                    <a:pt x="3906" y="2793"/>
                  </a:lnTo>
                  <a:lnTo>
                    <a:pt x="3860" y="2783"/>
                  </a:lnTo>
                  <a:lnTo>
                    <a:pt x="3814" y="2772"/>
                  </a:lnTo>
                  <a:lnTo>
                    <a:pt x="3768" y="2757"/>
                  </a:lnTo>
                  <a:lnTo>
                    <a:pt x="3721" y="2743"/>
                  </a:lnTo>
                  <a:lnTo>
                    <a:pt x="3674" y="2725"/>
                  </a:lnTo>
                  <a:lnTo>
                    <a:pt x="3625" y="2706"/>
                  </a:lnTo>
                  <a:lnTo>
                    <a:pt x="3577" y="2685"/>
                  </a:lnTo>
                  <a:lnTo>
                    <a:pt x="3528" y="2661"/>
                  </a:lnTo>
                  <a:lnTo>
                    <a:pt x="3479" y="2635"/>
                  </a:lnTo>
                  <a:lnTo>
                    <a:pt x="3429" y="2607"/>
                  </a:lnTo>
                  <a:lnTo>
                    <a:pt x="3379" y="2577"/>
                  </a:lnTo>
                  <a:lnTo>
                    <a:pt x="3328" y="2543"/>
                  </a:lnTo>
                  <a:lnTo>
                    <a:pt x="3278" y="2507"/>
                  </a:lnTo>
                  <a:lnTo>
                    <a:pt x="3227" y="2470"/>
                  </a:lnTo>
                  <a:lnTo>
                    <a:pt x="3175" y="2428"/>
                  </a:lnTo>
                  <a:lnTo>
                    <a:pt x="3124" y="2384"/>
                  </a:lnTo>
                  <a:lnTo>
                    <a:pt x="3071" y="2338"/>
                  </a:lnTo>
                  <a:lnTo>
                    <a:pt x="3020" y="2289"/>
                  </a:lnTo>
                  <a:lnTo>
                    <a:pt x="2967" y="2236"/>
                  </a:lnTo>
                  <a:lnTo>
                    <a:pt x="2916" y="2181"/>
                  </a:lnTo>
                  <a:lnTo>
                    <a:pt x="2863" y="2123"/>
                  </a:lnTo>
                  <a:lnTo>
                    <a:pt x="2810" y="2061"/>
                  </a:lnTo>
                  <a:lnTo>
                    <a:pt x="2757" y="1995"/>
                  </a:lnTo>
                  <a:lnTo>
                    <a:pt x="2705" y="1927"/>
                  </a:lnTo>
                  <a:lnTo>
                    <a:pt x="2601" y="1792"/>
                  </a:lnTo>
                  <a:lnTo>
                    <a:pt x="2499" y="1661"/>
                  </a:lnTo>
                  <a:lnTo>
                    <a:pt x="2399" y="1537"/>
                  </a:lnTo>
                  <a:lnTo>
                    <a:pt x="2302" y="1419"/>
                  </a:lnTo>
                  <a:lnTo>
                    <a:pt x="2208" y="1307"/>
                  </a:lnTo>
                  <a:lnTo>
                    <a:pt x="2115" y="1201"/>
                  </a:lnTo>
                  <a:lnTo>
                    <a:pt x="2024" y="1101"/>
                  </a:lnTo>
                  <a:lnTo>
                    <a:pt x="1936" y="1007"/>
                  </a:lnTo>
                  <a:lnTo>
                    <a:pt x="1847" y="917"/>
                  </a:lnTo>
                  <a:lnTo>
                    <a:pt x="1761" y="833"/>
                  </a:lnTo>
                  <a:lnTo>
                    <a:pt x="1677" y="754"/>
                  </a:lnTo>
                  <a:lnTo>
                    <a:pt x="1593" y="681"/>
                  </a:lnTo>
                  <a:lnTo>
                    <a:pt x="1511" y="611"/>
                  </a:lnTo>
                  <a:lnTo>
                    <a:pt x="1430" y="547"/>
                  </a:lnTo>
                  <a:lnTo>
                    <a:pt x="1350" y="486"/>
                  </a:lnTo>
                  <a:lnTo>
                    <a:pt x="1270" y="431"/>
                  </a:lnTo>
                  <a:lnTo>
                    <a:pt x="1191" y="379"/>
                  </a:lnTo>
                  <a:lnTo>
                    <a:pt x="1112" y="331"/>
                  </a:lnTo>
                  <a:lnTo>
                    <a:pt x="1034" y="287"/>
                  </a:lnTo>
                  <a:lnTo>
                    <a:pt x="957" y="247"/>
                  </a:lnTo>
                  <a:lnTo>
                    <a:pt x="879" y="211"/>
                  </a:lnTo>
                  <a:lnTo>
                    <a:pt x="801" y="177"/>
                  </a:lnTo>
                  <a:lnTo>
                    <a:pt x="723" y="148"/>
                  </a:lnTo>
                  <a:lnTo>
                    <a:pt x="646" y="121"/>
                  </a:lnTo>
                  <a:lnTo>
                    <a:pt x="568" y="96"/>
                  </a:lnTo>
                  <a:lnTo>
                    <a:pt x="489" y="75"/>
                  </a:lnTo>
                  <a:lnTo>
                    <a:pt x="410" y="58"/>
                  </a:lnTo>
                  <a:lnTo>
                    <a:pt x="330" y="41"/>
                  </a:lnTo>
                  <a:lnTo>
                    <a:pt x="249" y="27"/>
                  </a:lnTo>
                  <a:lnTo>
                    <a:pt x="167" y="16"/>
                  </a:lnTo>
                  <a:lnTo>
                    <a:pt x="85" y="8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195"/>
                </a:srgbClr>
              </a:solidFill>
              <a:round/>
              <a:headEnd/>
              <a:tailEnd/>
            </a:ln>
          </p:spPr>
          <p:txBody>
            <a:bodyPr lIns="98674" tIns="49339" rIns="98674" bIns="49339"/>
            <a:lstStyle/>
            <a:p>
              <a:pPr defTabSz="981527">
                <a:spcBef>
                  <a:spcPct val="50000"/>
                </a:spcBef>
              </a:pPr>
              <a:endParaRPr lang="ko-KR" altLang="en-US" sz="1000" b="1" dirty="0"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46" name="Freeform 10"/>
            <p:cNvSpPr>
              <a:spLocks/>
            </p:cNvSpPr>
            <p:nvPr userDrawn="1"/>
          </p:nvSpPr>
          <p:spPr bwMode="auto">
            <a:xfrm>
              <a:off x="314" y="676"/>
              <a:ext cx="4975" cy="1375"/>
            </a:xfrm>
            <a:custGeom>
              <a:avLst/>
              <a:gdLst>
                <a:gd name="T0" fmla="*/ 4975 w 4975"/>
                <a:gd name="T1" fmla="*/ 2501 h 2750"/>
                <a:gd name="T2" fmla="*/ 4926 w 4975"/>
                <a:gd name="T3" fmla="*/ 2537 h 2750"/>
                <a:gd name="T4" fmla="*/ 4867 w 4975"/>
                <a:gd name="T5" fmla="*/ 2571 h 2750"/>
                <a:gd name="T6" fmla="*/ 4786 w 4975"/>
                <a:gd name="T7" fmla="*/ 2613 h 2750"/>
                <a:gd name="T8" fmla="*/ 4686 w 4975"/>
                <a:gd name="T9" fmla="*/ 2656 h 2750"/>
                <a:gd name="T10" fmla="*/ 4568 w 4975"/>
                <a:gd name="T11" fmla="*/ 2695 h 2750"/>
                <a:gd name="T12" fmla="*/ 4433 w 4975"/>
                <a:gd name="T13" fmla="*/ 2727 h 2750"/>
                <a:gd name="T14" fmla="*/ 4361 w 4975"/>
                <a:gd name="T15" fmla="*/ 2739 h 2750"/>
                <a:gd name="T16" fmla="*/ 4285 w 4975"/>
                <a:gd name="T17" fmla="*/ 2747 h 2750"/>
                <a:gd name="T18" fmla="*/ 4204 w 4975"/>
                <a:gd name="T19" fmla="*/ 2750 h 2750"/>
                <a:gd name="T20" fmla="*/ 4121 w 4975"/>
                <a:gd name="T21" fmla="*/ 2748 h 2750"/>
                <a:gd name="T22" fmla="*/ 4035 w 4975"/>
                <a:gd name="T23" fmla="*/ 2740 h 2750"/>
                <a:gd name="T24" fmla="*/ 3946 w 4975"/>
                <a:gd name="T25" fmla="*/ 2727 h 2750"/>
                <a:gd name="T26" fmla="*/ 3856 w 4975"/>
                <a:gd name="T27" fmla="*/ 2708 h 2750"/>
                <a:gd name="T28" fmla="*/ 3761 w 4975"/>
                <a:gd name="T29" fmla="*/ 2680 h 2750"/>
                <a:gd name="T30" fmla="*/ 3666 w 4975"/>
                <a:gd name="T31" fmla="*/ 2645 h 2750"/>
                <a:gd name="T32" fmla="*/ 3567 w 4975"/>
                <a:gd name="T33" fmla="*/ 2603 h 2750"/>
                <a:gd name="T34" fmla="*/ 3467 w 4975"/>
                <a:gd name="T35" fmla="*/ 2550 h 2750"/>
                <a:gd name="T36" fmla="*/ 3366 w 4975"/>
                <a:gd name="T37" fmla="*/ 2488 h 2750"/>
                <a:gd name="T38" fmla="*/ 3263 w 4975"/>
                <a:gd name="T39" fmla="*/ 2416 h 2750"/>
                <a:gd name="T40" fmla="*/ 3159 w 4975"/>
                <a:gd name="T41" fmla="*/ 2333 h 2750"/>
                <a:gd name="T42" fmla="*/ 3053 w 4975"/>
                <a:gd name="T43" fmla="*/ 2240 h 2750"/>
                <a:gd name="T44" fmla="*/ 2948 w 4975"/>
                <a:gd name="T45" fmla="*/ 2133 h 2750"/>
                <a:gd name="T46" fmla="*/ 2841 w 4975"/>
                <a:gd name="T47" fmla="*/ 2014 h 2750"/>
                <a:gd name="T48" fmla="*/ 2733 w 4975"/>
                <a:gd name="T49" fmla="*/ 1883 h 2750"/>
                <a:gd name="T50" fmla="*/ 2627 w 4975"/>
                <a:gd name="T51" fmla="*/ 1747 h 2750"/>
                <a:gd name="T52" fmla="*/ 2422 w 4975"/>
                <a:gd name="T53" fmla="*/ 1495 h 2750"/>
                <a:gd name="T54" fmla="*/ 2227 w 4975"/>
                <a:gd name="T55" fmla="*/ 1269 h 2750"/>
                <a:gd name="T56" fmla="*/ 2040 w 4975"/>
                <a:gd name="T57" fmla="*/ 1066 h 2750"/>
                <a:gd name="T58" fmla="*/ 1861 w 4975"/>
                <a:gd name="T59" fmla="*/ 885 h 2750"/>
                <a:gd name="T60" fmla="*/ 1687 w 4975"/>
                <a:gd name="T61" fmla="*/ 723 h 2750"/>
                <a:gd name="T62" fmla="*/ 1519 w 4975"/>
                <a:gd name="T63" fmla="*/ 583 h 2750"/>
                <a:gd name="T64" fmla="*/ 1357 w 4975"/>
                <a:gd name="T65" fmla="*/ 462 h 2750"/>
                <a:gd name="T66" fmla="*/ 1196 w 4975"/>
                <a:gd name="T67" fmla="*/ 357 h 2750"/>
                <a:gd name="T68" fmla="*/ 1039 w 4975"/>
                <a:gd name="T69" fmla="*/ 268 h 2750"/>
                <a:gd name="T70" fmla="*/ 882 w 4975"/>
                <a:gd name="T71" fmla="*/ 194 h 2750"/>
                <a:gd name="T72" fmla="*/ 726 w 4975"/>
                <a:gd name="T73" fmla="*/ 134 h 2750"/>
                <a:gd name="T74" fmla="*/ 569 w 4975"/>
                <a:gd name="T75" fmla="*/ 86 h 2750"/>
                <a:gd name="T76" fmla="*/ 410 w 4975"/>
                <a:gd name="T77" fmla="*/ 50 h 2750"/>
                <a:gd name="T78" fmla="*/ 249 w 4975"/>
                <a:gd name="T79" fmla="*/ 23 h 2750"/>
                <a:gd name="T80" fmla="*/ 83 w 4975"/>
                <a:gd name="T81" fmla="*/ 5 h 2750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4975"/>
                <a:gd name="T124" fmla="*/ 0 h 2750"/>
                <a:gd name="T125" fmla="*/ 4975 w 4975"/>
                <a:gd name="T126" fmla="*/ 2750 h 2750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4975" h="2750">
                  <a:moveTo>
                    <a:pt x="4975" y="2501"/>
                  </a:moveTo>
                  <a:lnTo>
                    <a:pt x="4975" y="2501"/>
                  </a:lnTo>
                  <a:lnTo>
                    <a:pt x="4962" y="2511"/>
                  </a:lnTo>
                  <a:lnTo>
                    <a:pt x="4926" y="2537"/>
                  </a:lnTo>
                  <a:lnTo>
                    <a:pt x="4899" y="2553"/>
                  </a:lnTo>
                  <a:lnTo>
                    <a:pt x="4867" y="2571"/>
                  </a:lnTo>
                  <a:lnTo>
                    <a:pt x="4829" y="2592"/>
                  </a:lnTo>
                  <a:lnTo>
                    <a:pt x="4786" y="2613"/>
                  </a:lnTo>
                  <a:lnTo>
                    <a:pt x="4739" y="2635"/>
                  </a:lnTo>
                  <a:lnTo>
                    <a:pt x="4686" y="2656"/>
                  </a:lnTo>
                  <a:lnTo>
                    <a:pt x="4629" y="2676"/>
                  </a:lnTo>
                  <a:lnTo>
                    <a:pt x="4568" y="2695"/>
                  </a:lnTo>
                  <a:lnTo>
                    <a:pt x="4503" y="2713"/>
                  </a:lnTo>
                  <a:lnTo>
                    <a:pt x="4433" y="2727"/>
                  </a:lnTo>
                  <a:lnTo>
                    <a:pt x="4397" y="2734"/>
                  </a:lnTo>
                  <a:lnTo>
                    <a:pt x="4361" y="2739"/>
                  </a:lnTo>
                  <a:lnTo>
                    <a:pt x="4322" y="2743"/>
                  </a:lnTo>
                  <a:lnTo>
                    <a:pt x="4285" y="2747"/>
                  </a:lnTo>
                  <a:lnTo>
                    <a:pt x="4245" y="2748"/>
                  </a:lnTo>
                  <a:lnTo>
                    <a:pt x="4204" y="2750"/>
                  </a:lnTo>
                  <a:lnTo>
                    <a:pt x="4163" y="2750"/>
                  </a:lnTo>
                  <a:lnTo>
                    <a:pt x="4121" y="2748"/>
                  </a:lnTo>
                  <a:lnTo>
                    <a:pt x="4079" y="2745"/>
                  </a:lnTo>
                  <a:lnTo>
                    <a:pt x="4035" y="2740"/>
                  </a:lnTo>
                  <a:lnTo>
                    <a:pt x="3992" y="2735"/>
                  </a:lnTo>
                  <a:lnTo>
                    <a:pt x="3946" y="2727"/>
                  </a:lnTo>
                  <a:lnTo>
                    <a:pt x="3902" y="2719"/>
                  </a:lnTo>
                  <a:lnTo>
                    <a:pt x="3856" y="2708"/>
                  </a:lnTo>
                  <a:lnTo>
                    <a:pt x="3809" y="2695"/>
                  </a:lnTo>
                  <a:lnTo>
                    <a:pt x="3761" y="2680"/>
                  </a:lnTo>
                  <a:lnTo>
                    <a:pt x="3714" y="2664"/>
                  </a:lnTo>
                  <a:lnTo>
                    <a:pt x="3666" y="2645"/>
                  </a:lnTo>
                  <a:lnTo>
                    <a:pt x="3617" y="2626"/>
                  </a:lnTo>
                  <a:lnTo>
                    <a:pt x="3567" y="2603"/>
                  </a:lnTo>
                  <a:lnTo>
                    <a:pt x="3517" y="2577"/>
                  </a:lnTo>
                  <a:lnTo>
                    <a:pt x="3467" y="2550"/>
                  </a:lnTo>
                  <a:lnTo>
                    <a:pt x="3417" y="2521"/>
                  </a:lnTo>
                  <a:lnTo>
                    <a:pt x="3366" y="2488"/>
                  </a:lnTo>
                  <a:lnTo>
                    <a:pt x="3314" y="2453"/>
                  </a:lnTo>
                  <a:lnTo>
                    <a:pt x="3263" y="2416"/>
                  </a:lnTo>
                  <a:lnTo>
                    <a:pt x="3212" y="2375"/>
                  </a:lnTo>
                  <a:lnTo>
                    <a:pt x="3159" y="2333"/>
                  </a:lnTo>
                  <a:lnTo>
                    <a:pt x="3106" y="2288"/>
                  </a:lnTo>
                  <a:lnTo>
                    <a:pt x="3053" y="2240"/>
                  </a:lnTo>
                  <a:lnTo>
                    <a:pt x="3001" y="2188"/>
                  </a:lnTo>
                  <a:lnTo>
                    <a:pt x="2948" y="2133"/>
                  </a:lnTo>
                  <a:lnTo>
                    <a:pt x="2894" y="2075"/>
                  </a:lnTo>
                  <a:lnTo>
                    <a:pt x="2841" y="2014"/>
                  </a:lnTo>
                  <a:lnTo>
                    <a:pt x="2787" y="1951"/>
                  </a:lnTo>
                  <a:lnTo>
                    <a:pt x="2733" y="1883"/>
                  </a:lnTo>
                  <a:lnTo>
                    <a:pt x="2627" y="1747"/>
                  </a:lnTo>
                  <a:lnTo>
                    <a:pt x="2523" y="1618"/>
                  </a:lnTo>
                  <a:lnTo>
                    <a:pt x="2422" y="1495"/>
                  </a:lnTo>
                  <a:lnTo>
                    <a:pt x="2323" y="1379"/>
                  </a:lnTo>
                  <a:lnTo>
                    <a:pt x="2227" y="1269"/>
                  </a:lnTo>
                  <a:lnTo>
                    <a:pt x="2133" y="1164"/>
                  </a:lnTo>
                  <a:lnTo>
                    <a:pt x="2040" y="1066"/>
                  </a:lnTo>
                  <a:lnTo>
                    <a:pt x="1949" y="972"/>
                  </a:lnTo>
                  <a:lnTo>
                    <a:pt x="1861" y="885"/>
                  </a:lnTo>
                  <a:lnTo>
                    <a:pt x="1773" y="801"/>
                  </a:lnTo>
                  <a:lnTo>
                    <a:pt x="1687" y="723"/>
                  </a:lnTo>
                  <a:lnTo>
                    <a:pt x="1602" y="651"/>
                  </a:lnTo>
                  <a:lnTo>
                    <a:pt x="1519" y="583"/>
                  </a:lnTo>
                  <a:lnTo>
                    <a:pt x="1437" y="520"/>
                  </a:lnTo>
                  <a:lnTo>
                    <a:pt x="1357" y="462"/>
                  </a:lnTo>
                  <a:lnTo>
                    <a:pt x="1276" y="407"/>
                  </a:lnTo>
                  <a:lnTo>
                    <a:pt x="1196" y="357"/>
                  </a:lnTo>
                  <a:lnTo>
                    <a:pt x="1116" y="310"/>
                  </a:lnTo>
                  <a:lnTo>
                    <a:pt x="1039" y="268"/>
                  </a:lnTo>
                  <a:lnTo>
                    <a:pt x="960" y="229"/>
                  </a:lnTo>
                  <a:lnTo>
                    <a:pt x="882" y="194"/>
                  </a:lnTo>
                  <a:lnTo>
                    <a:pt x="804" y="162"/>
                  </a:lnTo>
                  <a:lnTo>
                    <a:pt x="726" y="134"/>
                  </a:lnTo>
                  <a:lnTo>
                    <a:pt x="647" y="108"/>
                  </a:lnTo>
                  <a:lnTo>
                    <a:pt x="569" y="86"/>
                  </a:lnTo>
                  <a:lnTo>
                    <a:pt x="490" y="66"/>
                  </a:lnTo>
                  <a:lnTo>
                    <a:pt x="410" y="50"/>
                  </a:lnTo>
                  <a:lnTo>
                    <a:pt x="331" y="36"/>
                  </a:lnTo>
                  <a:lnTo>
                    <a:pt x="249" y="23"/>
                  </a:lnTo>
                  <a:lnTo>
                    <a:pt x="167" y="13"/>
                  </a:lnTo>
                  <a:lnTo>
                    <a:pt x="83" y="5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195"/>
                </a:srgbClr>
              </a:solidFill>
              <a:round/>
              <a:headEnd/>
              <a:tailEnd/>
            </a:ln>
          </p:spPr>
          <p:txBody>
            <a:bodyPr lIns="98674" tIns="49339" rIns="98674" bIns="49339"/>
            <a:lstStyle/>
            <a:p>
              <a:pPr defTabSz="981527">
                <a:spcBef>
                  <a:spcPct val="50000"/>
                </a:spcBef>
              </a:pPr>
              <a:endParaRPr lang="ko-KR" altLang="en-US" sz="1000" b="1" dirty="0"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47" name="Freeform 11"/>
            <p:cNvSpPr>
              <a:spLocks/>
            </p:cNvSpPr>
            <p:nvPr userDrawn="1"/>
          </p:nvSpPr>
          <p:spPr bwMode="auto">
            <a:xfrm>
              <a:off x="325" y="698"/>
              <a:ext cx="5012" cy="1339"/>
            </a:xfrm>
            <a:custGeom>
              <a:avLst/>
              <a:gdLst>
                <a:gd name="T0" fmla="*/ 5012 w 5012"/>
                <a:gd name="T1" fmla="*/ 2414 h 2678"/>
                <a:gd name="T2" fmla="*/ 4964 w 5012"/>
                <a:gd name="T3" fmla="*/ 2448 h 2678"/>
                <a:gd name="T4" fmla="*/ 4904 w 5012"/>
                <a:gd name="T5" fmla="*/ 2485 h 2678"/>
                <a:gd name="T6" fmla="*/ 4825 w 5012"/>
                <a:gd name="T7" fmla="*/ 2528 h 2678"/>
                <a:gd name="T8" fmla="*/ 4725 w 5012"/>
                <a:gd name="T9" fmla="*/ 2574 h 2678"/>
                <a:gd name="T10" fmla="*/ 4608 w 5012"/>
                <a:gd name="T11" fmla="*/ 2615 h 2678"/>
                <a:gd name="T12" fmla="*/ 4474 w 5012"/>
                <a:gd name="T13" fmla="*/ 2649 h 2678"/>
                <a:gd name="T14" fmla="*/ 4402 w 5012"/>
                <a:gd name="T15" fmla="*/ 2662 h 2678"/>
                <a:gd name="T16" fmla="*/ 4325 w 5012"/>
                <a:gd name="T17" fmla="*/ 2672 h 2678"/>
                <a:gd name="T18" fmla="*/ 4246 w 5012"/>
                <a:gd name="T19" fmla="*/ 2677 h 2678"/>
                <a:gd name="T20" fmla="*/ 4163 w 5012"/>
                <a:gd name="T21" fmla="*/ 2677 h 2678"/>
                <a:gd name="T22" fmla="*/ 4077 w 5012"/>
                <a:gd name="T23" fmla="*/ 2672 h 2678"/>
                <a:gd name="T24" fmla="*/ 3988 w 5012"/>
                <a:gd name="T25" fmla="*/ 2661 h 2678"/>
                <a:gd name="T26" fmla="*/ 3896 w 5012"/>
                <a:gd name="T27" fmla="*/ 2643 h 2678"/>
                <a:gd name="T28" fmla="*/ 3802 w 5012"/>
                <a:gd name="T29" fmla="*/ 2617 h 2678"/>
                <a:gd name="T30" fmla="*/ 3705 w 5012"/>
                <a:gd name="T31" fmla="*/ 2583 h 2678"/>
                <a:gd name="T32" fmla="*/ 3606 w 5012"/>
                <a:gd name="T33" fmla="*/ 2543 h 2678"/>
                <a:gd name="T34" fmla="*/ 3506 w 5012"/>
                <a:gd name="T35" fmla="*/ 2491 h 2678"/>
                <a:gd name="T36" fmla="*/ 3403 w 5012"/>
                <a:gd name="T37" fmla="*/ 2431 h 2678"/>
                <a:gd name="T38" fmla="*/ 3299 w 5012"/>
                <a:gd name="T39" fmla="*/ 2362 h 2678"/>
                <a:gd name="T40" fmla="*/ 3194 w 5012"/>
                <a:gd name="T41" fmla="*/ 2280 h 2678"/>
                <a:gd name="T42" fmla="*/ 3087 w 5012"/>
                <a:gd name="T43" fmla="*/ 2188 h 2678"/>
                <a:gd name="T44" fmla="*/ 2980 w 5012"/>
                <a:gd name="T45" fmla="*/ 2083 h 2678"/>
                <a:gd name="T46" fmla="*/ 2870 w 5012"/>
                <a:gd name="T47" fmla="*/ 1966 h 2678"/>
                <a:gd name="T48" fmla="*/ 2762 w 5012"/>
                <a:gd name="T49" fmla="*/ 1836 h 2678"/>
                <a:gd name="T50" fmla="*/ 2654 w 5012"/>
                <a:gd name="T51" fmla="*/ 1702 h 2678"/>
                <a:gd name="T52" fmla="*/ 2444 w 5012"/>
                <a:gd name="T53" fmla="*/ 1455 h 2678"/>
                <a:gd name="T54" fmla="*/ 2245 w 5012"/>
                <a:gd name="T55" fmla="*/ 1230 h 2678"/>
                <a:gd name="T56" fmla="*/ 2057 w 5012"/>
                <a:gd name="T57" fmla="*/ 1030 h 2678"/>
                <a:gd name="T58" fmla="*/ 1873 w 5012"/>
                <a:gd name="T59" fmla="*/ 851 h 2678"/>
                <a:gd name="T60" fmla="*/ 1698 w 5012"/>
                <a:gd name="T61" fmla="*/ 692 h 2678"/>
                <a:gd name="T62" fmla="*/ 1529 w 5012"/>
                <a:gd name="T63" fmla="*/ 555 h 2678"/>
                <a:gd name="T64" fmla="*/ 1364 w 5012"/>
                <a:gd name="T65" fmla="*/ 436 h 2678"/>
                <a:gd name="T66" fmla="*/ 1201 w 5012"/>
                <a:gd name="T67" fmla="*/ 334 h 2678"/>
                <a:gd name="T68" fmla="*/ 1043 w 5012"/>
                <a:gd name="T69" fmla="*/ 248 h 2678"/>
                <a:gd name="T70" fmla="*/ 885 w 5012"/>
                <a:gd name="T71" fmla="*/ 177 h 2678"/>
                <a:gd name="T72" fmla="*/ 728 w 5012"/>
                <a:gd name="T73" fmla="*/ 119 h 2678"/>
                <a:gd name="T74" fmla="*/ 571 w 5012"/>
                <a:gd name="T75" fmla="*/ 74 h 2678"/>
                <a:gd name="T76" fmla="*/ 411 w 5012"/>
                <a:gd name="T77" fmla="*/ 42 h 2678"/>
                <a:gd name="T78" fmla="*/ 250 w 5012"/>
                <a:gd name="T79" fmla="*/ 17 h 2678"/>
                <a:gd name="T80" fmla="*/ 85 w 5012"/>
                <a:gd name="T81" fmla="*/ 5 h 267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5012"/>
                <a:gd name="T124" fmla="*/ 0 h 2678"/>
                <a:gd name="T125" fmla="*/ 5012 w 5012"/>
                <a:gd name="T126" fmla="*/ 2678 h 2678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5012" h="2678">
                  <a:moveTo>
                    <a:pt x="5012" y="2414"/>
                  </a:moveTo>
                  <a:lnTo>
                    <a:pt x="5012" y="2414"/>
                  </a:lnTo>
                  <a:lnTo>
                    <a:pt x="5000" y="2423"/>
                  </a:lnTo>
                  <a:lnTo>
                    <a:pt x="4964" y="2448"/>
                  </a:lnTo>
                  <a:lnTo>
                    <a:pt x="4937" y="2465"/>
                  </a:lnTo>
                  <a:lnTo>
                    <a:pt x="4904" y="2485"/>
                  </a:lnTo>
                  <a:lnTo>
                    <a:pt x="4868" y="2506"/>
                  </a:lnTo>
                  <a:lnTo>
                    <a:pt x="4825" y="2528"/>
                  </a:lnTo>
                  <a:lnTo>
                    <a:pt x="4778" y="2551"/>
                  </a:lnTo>
                  <a:lnTo>
                    <a:pt x="4725" y="2574"/>
                  </a:lnTo>
                  <a:lnTo>
                    <a:pt x="4670" y="2594"/>
                  </a:lnTo>
                  <a:lnTo>
                    <a:pt x="4608" y="2615"/>
                  </a:lnTo>
                  <a:lnTo>
                    <a:pt x="4543" y="2635"/>
                  </a:lnTo>
                  <a:lnTo>
                    <a:pt x="4474" y="2649"/>
                  </a:lnTo>
                  <a:lnTo>
                    <a:pt x="4439" y="2657"/>
                  </a:lnTo>
                  <a:lnTo>
                    <a:pt x="4402" y="2662"/>
                  </a:lnTo>
                  <a:lnTo>
                    <a:pt x="4364" y="2669"/>
                  </a:lnTo>
                  <a:lnTo>
                    <a:pt x="4325" y="2672"/>
                  </a:lnTo>
                  <a:lnTo>
                    <a:pt x="4286" y="2675"/>
                  </a:lnTo>
                  <a:lnTo>
                    <a:pt x="4246" y="2677"/>
                  </a:lnTo>
                  <a:lnTo>
                    <a:pt x="4204" y="2678"/>
                  </a:lnTo>
                  <a:lnTo>
                    <a:pt x="4163" y="2677"/>
                  </a:lnTo>
                  <a:lnTo>
                    <a:pt x="4120" y="2675"/>
                  </a:lnTo>
                  <a:lnTo>
                    <a:pt x="4077" y="2672"/>
                  </a:lnTo>
                  <a:lnTo>
                    <a:pt x="4032" y="2667"/>
                  </a:lnTo>
                  <a:lnTo>
                    <a:pt x="3988" y="2661"/>
                  </a:lnTo>
                  <a:lnTo>
                    <a:pt x="3942" y="2653"/>
                  </a:lnTo>
                  <a:lnTo>
                    <a:pt x="3896" y="2643"/>
                  </a:lnTo>
                  <a:lnTo>
                    <a:pt x="3849" y="2630"/>
                  </a:lnTo>
                  <a:lnTo>
                    <a:pt x="3802" y="2617"/>
                  </a:lnTo>
                  <a:lnTo>
                    <a:pt x="3753" y="2601"/>
                  </a:lnTo>
                  <a:lnTo>
                    <a:pt x="3705" y="2583"/>
                  </a:lnTo>
                  <a:lnTo>
                    <a:pt x="3656" y="2564"/>
                  </a:lnTo>
                  <a:lnTo>
                    <a:pt x="3606" y="2543"/>
                  </a:lnTo>
                  <a:lnTo>
                    <a:pt x="3556" y="2519"/>
                  </a:lnTo>
                  <a:lnTo>
                    <a:pt x="3506" y="2491"/>
                  </a:lnTo>
                  <a:lnTo>
                    <a:pt x="3455" y="2464"/>
                  </a:lnTo>
                  <a:lnTo>
                    <a:pt x="3403" y="2431"/>
                  </a:lnTo>
                  <a:lnTo>
                    <a:pt x="3352" y="2398"/>
                  </a:lnTo>
                  <a:lnTo>
                    <a:pt x="3299" y="2362"/>
                  </a:lnTo>
                  <a:lnTo>
                    <a:pt x="3246" y="2322"/>
                  </a:lnTo>
                  <a:lnTo>
                    <a:pt x="3194" y="2280"/>
                  </a:lnTo>
                  <a:lnTo>
                    <a:pt x="3141" y="2236"/>
                  </a:lnTo>
                  <a:lnTo>
                    <a:pt x="3087" y="2188"/>
                  </a:lnTo>
                  <a:lnTo>
                    <a:pt x="3033" y="2138"/>
                  </a:lnTo>
                  <a:lnTo>
                    <a:pt x="2980" y="2083"/>
                  </a:lnTo>
                  <a:lnTo>
                    <a:pt x="2924" y="2026"/>
                  </a:lnTo>
                  <a:lnTo>
                    <a:pt x="2870" y="1966"/>
                  </a:lnTo>
                  <a:lnTo>
                    <a:pt x="2816" y="1903"/>
                  </a:lnTo>
                  <a:lnTo>
                    <a:pt x="2762" y="1836"/>
                  </a:lnTo>
                  <a:lnTo>
                    <a:pt x="2654" y="1702"/>
                  </a:lnTo>
                  <a:lnTo>
                    <a:pt x="2548" y="1576"/>
                  </a:lnTo>
                  <a:lnTo>
                    <a:pt x="2444" y="1455"/>
                  </a:lnTo>
                  <a:lnTo>
                    <a:pt x="2344" y="1338"/>
                  </a:lnTo>
                  <a:lnTo>
                    <a:pt x="2245" y="1230"/>
                  </a:lnTo>
                  <a:lnTo>
                    <a:pt x="2150" y="1127"/>
                  </a:lnTo>
                  <a:lnTo>
                    <a:pt x="2057" y="1030"/>
                  </a:lnTo>
                  <a:lnTo>
                    <a:pt x="1963" y="938"/>
                  </a:lnTo>
                  <a:lnTo>
                    <a:pt x="1873" y="851"/>
                  </a:lnTo>
                  <a:lnTo>
                    <a:pt x="1786" y="770"/>
                  </a:lnTo>
                  <a:lnTo>
                    <a:pt x="1698" y="692"/>
                  </a:lnTo>
                  <a:lnTo>
                    <a:pt x="1612" y="621"/>
                  </a:lnTo>
                  <a:lnTo>
                    <a:pt x="1529" y="555"/>
                  </a:lnTo>
                  <a:lnTo>
                    <a:pt x="1446" y="494"/>
                  </a:lnTo>
                  <a:lnTo>
                    <a:pt x="1364" y="436"/>
                  </a:lnTo>
                  <a:lnTo>
                    <a:pt x="1282" y="382"/>
                  </a:lnTo>
                  <a:lnTo>
                    <a:pt x="1201" y="334"/>
                  </a:lnTo>
                  <a:lnTo>
                    <a:pt x="1122" y="289"/>
                  </a:lnTo>
                  <a:lnTo>
                    <a:pt x="1043" y="248"/>
                  </a:lnTo>
                  <a:lnTo>
                    <a:pt x="964" y="210"/>
                  </a:lnTo>
                  <a:lnTo>
                    <a:pt x="885" y="177"/>
                  </a:lnTo>
                  <a:lnTo>
                    <a:pt x="807" y="147"/>
                  </a:lnTo>
                  <a:lnTo>
                    <a:pt x="728" y="119"/>
                  </a:lnTo>
                  <a:lnTo>
                    <a:pt x="649" y="95"/>
                  </a:lnTo>
                  <a:lnTo>
                    <a:pt x="571" y="74"/>
                  </a:lnTo>
                  <a:lnTo>
                    <a:pt x="490" y="56"/>
                  </a:lnTo>
                  <a:lnTo>
                    <a:pt x="411" y="42"/>
                  </a:lnTo>
                  <a:lnTo>
                    <a:pt x="331" y="29"/>
                  </a:lnTo>
                  <a:lnTo>
                    <a:pt x="250" y="17"/>
                  </a:lnTo>
                  <a:lnTo>
                    <a:pt x="167" y="9"/>
                  </a:lnTo>
                  <a:lnTo>
                    <a:pt x="85" y="5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195"/>
                </a:srgbClr>
              </a:solidFill>
              <a:round/>
              <a:headEnd/>
              <a:tailEnd/>
            </a:ln>
          </p:spPr>
          <p:txBody>
            <a:bodyPr lIns="98674" tIns="49339" rIns="98674" bIns="49339"/>
            <a:lstStyle/>
            <a:p>
              <a:pPr defTabSz="981527">
                <a:spcBef>
                  <a:spcPct val="50000"/>
                </a:spcBef>
              </a:pPr>
              <a:endParaRPr lang="ko-KR" altLang="en-US" sz="1000" b="1" dirty="0"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48" name="Freeform 12"/>
            <p:cNvSpPr>
              <a:spLocks/>
            </p:cNvSpPr>
            <p:nvPr userDrawn="1"/>
          </p:nvSpPr>
          <p:spPr bwMode="auto">
            <a:xfrm>
              <a:off x="336" y="720"/>
              <a:ext cx="5049" cy="1304"/>
            </a:xfrm>
            <a:custGeom>
              <a:avLst/>
              <a:gdLst>
                <a:gd name="T0" fmla="*/ 5049 w 5049"/>
                <a:gd name="T1" fmla="*/ 2324 h 2608"/>
                <a:gd name="T2" fmla="*/ 5000 w 5049"/>
                <a:gd name="T3" fmla="*/ 2361 h 2608"/>
                <a:gd name="T4" fmla="*/ 4942 w 5049"/>
                <a:gd name="T5" fmla="*/ 2398 h 2608"/>
                <a:gd name="T6" fmla="*/ 4863 w 5049"/>
                <a:gd name="T7" fmla="*/ 2443 h 2608"/>
                <a:gd name="T8" fmla="*/ 4764 w 5049"/>
                <a:gd name="T9" fmla="*/ 2492 h 2608"/>
                <a:gd name="T10" fmla="*/ 4647 w 5049"/>
                <a:gd name="T11" fmla="*/ 2537 h 2608"/>
                <a:gd name="T12" fmla="*/ 4514 w 5049"/>
                <a:gd name="T13" fmla="*/ 2574 h 2608"/>
                <a:gd name="T14" fmla="*/ 4442 w 5049"/>
                <a:gd name="T15" fmla="*/ 2589 h 2608"/>
                <a:gd name="T16" fmla="*/ 4366 w 5049"/>
                <a:gd name="T17" fmla="*/ 2598 h 2608"/>
                <a:gd name="T18" fmla="*/ 4286 w 5049"/>
                <a:gd name="T19" fmla="*/ 2605 h 2608"/>
                <a:gd name="T20" fmla="*/ 4203 w 5049"/>
                <a:gd name="T21" fmla="*/ 2608 h 2608"/>
                <a:gd name="T22" fmla="*/ 4117 w 5049"/>
                <a:gd name="T23" fmla="*/ 2603 h 2608"/>
                <a:gd name="T24" fmla="*/ 4027 w 5049"/>
                <a:gd name="T25" fmla="*/ 2593 h 2608"/>
                <a:gd name="T26" fmla="*/ 3935 w 5049"/>
                <a:gd name="T27" fmla="*/ 2577 h 2608"/>
                <a:gd name="T28" fmla="*/ 3841 w 5049"/>
                <a:gd name="T29" fmla="*/ 2555 h 2608"/>
                <a:gd name="T30" fmla="*/ 3744 w 5049"/>
                <a:gd name="T31" fmla="*/ 2522 h 2608"/>
                <a:gd name="T32" fmla="*/ 3645 w 5049"/>
                <a:gd name="T33" fmla="*/ 2484 h 2608"/>
                <a:gd name="T34" fmla="*/ 3544 w 5049"/>
                <a:gd name="T35" fmla="*/ 2434 h 2608"/>
                <a:gd name="T36" fmla="*/ 3439 w 5049"/>
                <a:gd name="T37" fmla="*/ 2375 h 2608"/>
                <a:gd name="T38" fmla="*/ 3335 w 5049"/>
                <a:gd name="T39" fmla="*/ 2308 h 2608"/>
                <a:gd name="T40" fmla="*/ 3228 w 5049"/>
                <a:gd name="T41" fmla="*/ 2229 h 2608"/>
                <a:gd name="T42" fmla="*/ 3120 w 5049"/>
                <a:gd name="T43" fmla="*/ 2137 h 2608"/>
                <a:gd name="T44" fmla="*/ 3010 w 5049"/>
                <a:gd name="T45" fmla="*/ 2035 h 2608"/>
                <a:gd name="T46" fmla="*/ 2901 w 5049"/>
                <a:gd name="T47" fmla="*/ 1919 h 2608"/>
                <a:gd name="T48" fmla="*/ 2790 w 5049"/>
                <a:gd name="T49" fmla="*/ 1789 h 2608"/>
                <a:gd name="T50" fmla="*/ 2679 w 5049"/>
                <a:gd name="T51" fmla="*/ 1659 h 2608"/>
                <a:gd name="T52" fmla="*/ 2466 w 5049"/>
                <a:gd name="T53" fmla="*/ 1413 h 2608"/>
                <a:gd name="T54" fmla="*/ 2265 w 5049"/>
                <a:gd name="T55" fmla="*/ 1192 h 2608"/>
                <a:gd name="T56" fmla="*/ 2072 w 5049"/>
                <a:gd name="T57" fmla="*/ 993 h 2608"/>
                <a:gd name="T58" fmla="*/ 1887 w 5049"/>
                <a:gd name="T59" fmla="*/ 819 h 2608"/>
                <a:gd name="T60" fmla="*/ 1710 w 5049"/>
                <a:gd name="T61" fmla="*/ 664 h 2608"/>
                <a:gd name="T62" fmla="*/ 1537 w 5049"/>
                <a:gd name="T63" fmla="*/ 528 h 2608"/>
                <a:gd name="T64" fmla="*/ 1371 w 5049"/>
                <a:gd name="T65" fmla="*/ 412 h 2608"/>
                <a:gd name="T66" fmla="*/ 1207 w 5049"/>
                <a:gd name="T67" fmla="*/ 312 h 2608"/>
                <a:gd name="T68" fmla="*/ 1047 w 5049"/>
                <a:gd name="T69" fmla="*/ 230 h 2608"/>
                <a:gd name="T70" fmla="*/ 888 w 5049"/>
                <a:gd name="T71" fmla="*/ 160 h 2608"/>
                <a:gd name="T72" fmla="*/ 731 w 5049"/>
                <a:gd name="T73" fmla="*/ 107 h 2608"/>
                <a:gd name="T74" fmla="*/ 572 w 5049"/>
                <a:gd name="T75" fmla="*/ 65 h 2608"/>
                <a:gd name="T76" fmla="*/ 413 w 5049"/>
                <a:gd name="T77" fmla="*/ 34 h 2608"/>
                <a:gd name="T78" fmla="*/ 250 w 5049"/>
                <a:gd name="T79" fmla="*/ 15 h 2608"/>
                <a:gd name="T80" fmla="*/ 85 w 5049"/>
                <a:gd name="T81" fmla="*/ 4 h 260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5049"/>
                <a:gd name="T124" fmla="*/ 0 h 2608"/>
                <a:gd name="T125" fmla="*/ 5049 w 5049"/>
                <a:gd name="T126" fmla="*/ 2608 h 2608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5049" h="2608">
                  <a:moveTo>
                    <a:pt x="5049" y="2324"/>
                  </a:moveTo>
                  <a:lnTo>
                    <a:pt x="5049" y="2324"/>
                  </a:lnTo>
                  <a:lnTo>
                    <a:pt x="5036" y="2334"/>
                  </a:lnTo>
                  <a:lnTo>
                    <a:pt x="5000" y="2361"/>
                  </a:lnTo>
                  <a:lnTo>
                    <a:pt x="4974" y="2379"/>
                  </a:lnTo>
                  <a:lnTo>
                    <a:pt x="4942" y="2398"/>
                  </a:lnTo>
                  <a:lnTo>
                    <a:pt x="4906" y="2421"/>
                  </a:lnTo>
                  <a:lnTo>
                    <a:pt x="4863" y="2443"/>
                  </a:lnTo>
                  <a:lnTo>
                    <a:pt x="4815" y="2468"/>
                  </a:lnTo>
                  <a:lnTo>
                    <a:pt x="4764" y="2492"/>
                  </a:lnTo>
                  <a:lnTo>
                    <a:pt x="4709" y="2514"/>
                  </a:lnTo>
                  <a:lnTo>
                    <a:pt x="4647" y="2537"/>
                  </a:lnTo>
                  <a:lnTo>
                    <a:pt x="4584" y="2556"/>
                  </a:lnTo>
                  <a:lnTo>
                    <a:pt x="4514" y="2574"/>
                  </a:lnTo>
                  <a:lnTo>
                    <a:pt x="4478" y="2581"/>
                  </a:lnTo>
                  <a:lnTo>
                    <a:pt x="4442" y="2589"/>
                  </a:lnTo>
                  <a:lnTo>
                    <a:pt x="4404" y="2593"/>
                  </a:lnTo>
                  <a:lnTo>
                    <a:pt x="4366" y="2598"/>
                  </a:lnTo>
                  <a:lnTo>
                    <a:pt x="4327" y="2603"/>
                  </a:lnTo>
                  <a:lnTo>
                    <a:pt x="4286" y="2605"/>
                  </a:lnTo>
                  <a:lnTo>
                    <a:pt x="4245" y="2606"/>
                  </a:lnTo>
                  <a:lnTo>
                    <a:pt x="4203" y="2608"/>
                  </a:lnTo>
                  <a:lnTo>
                    <a:pt x="4160" y="2606"/>
                  </a:lnTo>
                  <a:lnTo>
                    <a:pt x="4117" y="2603"/>
                  </a:lnTo>
                  <a:lnTo>
                    <a:pt x="4073" y="2600"/>
                  </a:lnTo>
                  <a:lnTo>
                    <a:pt x="4027" y="2593"/>
                  </a:lnTo>
                  <a:lnTo>
                    <a:pt x="3982" y="2587"/>
                  </a:lnTo>
                  <a:lnTo>
                    <a:pt x="3935" y="2577"/>
                  </a:lnTo>
                  <a:lnTo>
                    <a:pt x="3888" y="2566"/>
                  </a:lnTo>
                  <a:lnTo>
                    <a:pt x="3841" y="2555"/>
                  </a:lnTo>
                  <a:lnTo>
                    <a:pt x="3792" y="2540"/>
                  </a:lnTo>
                  <a:lnTo>
                    <a:pt x="3744" y="2522"/>
                  </a:lnTo>
                  <a:lnTo>
                    <a:pt x="3695" y="2505"/>
                  </a:lnTo>
                  <a:lnTo>
                    <a:pt x="3645" y="2484"/>
                  </a:lnTo>
                  <a:lnTo>
                    <a:pt x="3594" y="2459"/>
                  </a:lnTo>
                  <a:lnTo>
                    <a:pt x="3544" y="2434"/>
                  </a:lnTo>
                  <a:lnTo>
                    <a:pt x="3492" y="2406"/>
                  </a:lnTo>
                  <a:lnTo>
                    <a:pt x="3439" y="2375"/>
                  </a:lnTo>
                  <a:lnTo>
                    <a:pt x="3388" y="2343"/>
                  </a:lnTo>
                  <a:lnTo>
                    <a:pt x="3335" y="2308"/>
                  </a:lnTo>
                  <a:lnTo>
                    <a:pt x="3281" y="2269"/>
                  </a:lnTo>
                  <a:lnTo>
                    <a:pt x="3228" y="2229"/>
                  </a:lnTo>
                  <a:lnTo>
                    <a:pt x="3174" y="2183"/>
                  </a:lnTo>
                  <a:lnTo>
                    <a:pt x="3120" y="2137"/>
                  </a:lnTo>
                  <a:lnTo>
                    <a:pt x="3066" y="2086"/>
                  </a:lnTo>
                  <a:lnTo>
                    <a:pt x="3010" y="2035"/>
                  </a:lnTo>
                  <a:lnTo>
                    <a:pt x="2956" y="1978"/>
                  </a:lnTo>
                  <a:lnTo>
                    <a:pt x="2901" y="1919"/>
                  </a:lnTo>
                  <a:lnTo>
                    <a:pt x="2845" y="1856"/>
                  </a:lnTo>
                  <a:lnTo>
                    <a:pt x="2790" y="1789"/>
                  </a:lnTo>
                  <a:lnTo>
                    <a:pt x="2679" y="1659"/>
                  </a:lnTo>
                  <a:lnTo>
                    <a:pt x="2572" y="1533"/>
                  </a:lnTo>
                  <a:lnTo>
                    <a:pt x="2466" y="1413"/>
                  </a:lnTo>
                  <a:lnTo>
                    <a:pt x="2365" y="1299"/>
                  </a:lnTo>
                  <a:lnTo>
                    <a:pt x="2265" y="1192"/>
                  </a:lnTo>
                  <a:lnTo>
                    <a:pt x="2168" y="1090"/>
                  </a:lnTo>
                  <a:lnTo>
                    <a:pt x="2072" y="993"/>
                  </a:lnTo>
                  <a:lnTo>
                    <a:pt x="1979" y="903"/>
                  </a:lnTo>
                  <a:lnTo>
                    <a:pt x="1887" y="819"/>
                  </a:lnTo>
                  <a:lnTo>
                    <a:pt x="1797" y="738"/>
                  </a:lnTo>
                  <a:lnTo>
                    <a:pt x="1710" y="664"/>
                  </a:lnTo>
                  <a:lnTo>
                    <a:pt x="1622" y="593"/>
                  </a:lnTo>
                  <a:lnTo>
                    <a:pt x="1537" y="528"/>
                  </a:lnTo>
                  <a:lnTo>
                    <a:pt x="1453" y="467"/>
                  </a:lnTo>
                  <a:lnTo>
                    <a:pt x="1371" y="412"/>
                  </a:lnTo>
                  <a:lnTo>
                    <a:pt x="1287" y="360"/>
                  </a:lnTo>
                  <a:lnTo>
                    <a:pt x="1207" y="312"/>
                  </a:lnTo>
                  <a:lnTo>
                    <a:pt x="1126" y="268"/>
                  </a:lnTo>
                  <a:lnTo>
                    <a:pt x="1047" y="230"/>
                  </a:lnTo>
                  <a:lnTo>
                    <a:pt x="967" y="192"/>
                  </a:lnTo>
                  <a:lnTo>
                    <a:pt x="888" y="160"/>
                  </a:lnTo>
                  <a:lnTo>
                    <a:pt x="808" y="133"/>
                  </a:lnTo>
                  <a:lnTo>
                    <a:pt x="731" y="107"/>
                  </a:lnTo>
                  <a:lnTo>
                    <a:pt x="652" y="84"/>
                  </a:lnTo>
                  <a:lnTo>
                    <a:pt x="572" y="65"/>
                  </a:lnTo>
                  <a:lnTo>
                    <a:pt x="492" y="49"/>
                  </a:lnTo>
                  <a:lnTo>
                    <a:pt x="413" y="34"/>
                  </a:lnTo>
                  <a:lnTo>
                    <a:pt x="332" y="23"/>
                  </a:lnTo>
                  <a:lnTo>
                    <a:pt x="250" y="15"/>
                  </a:lnTo>
                  <a:lnTo>
                    <a:pt x="168" y="8"/>
                  </a:lnTo>
                  <a:lnTo>
                    <a:pt x="85" y="4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195"/>
                </a:srgbClr>
              </a:solidFill>
              <a:round/>
              <a:headEnd/>
              <a:tailEnd/>
            </a:ln>
          </p:spPr>
          <p:txBody>
            <a:bodyPr lIns="98674" tIns="49339" rIns="98674" bIns="49339"/>
            <a:lstStyle/>
            <a:p>
              <a:pPr defTabSz="981527">
                <a:spcBef>
                  <a:spcPct val="50000"/>
                </a:spcBef>
              </a:pPr>
              <a:endParaRPr lang="ko-KR" altLang="en-US" sz="1000" b="1" dirty="0"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49" name="Freeform 13"/>
            <p:cNvSpPr>
              <a:spLocks/>
            </p:cNvSpPr>
            <p:nvPr userDrawn="1"/>
          </p:nvSpPr>
          <p:spPr bwMode="auto">
            <a:xfrm>
              <a:off x="349" y="742"/>
              <a:ext cx="5081" cy="1267"/>
            </a:xfrm>
            <a:custGeom>
              <a:avLst/>
              <a:gdLst>
                <a:gd name="T0" fmla="*/ 5081 w 5081"/>
                <a:gd name="T1" fmla="*/ 2233 h 2533"/>
                <a:gd name="T2" fmla="*/ 5034 w 5081"/>
                <a:gd name="T3" fmla="*/ 2270 h 2533"/>
                <a:gd name="T4" fmla="*/ 4977 w 5081"/>
                <a:gd name="T5" fmla="*/ 2309 h 2533"/>
                <a:gd name="T6" fmla="*/ 4898 w 5081"/>
                <a:gd name="T7" fmla="*/ 2355 h 2533"/>
                <a:gd name="T8" fmla="*/ 4801 w 5081"/>
                <a:gd name="T9" fmla="*/ 2405 h 2533"/>
                <a:gd name="T10" fmla="*/ 4684 w 5081"/>
                <a:gd name="T11" fmla="*/ 2454 h 2533"/>
                <a:gd name="T12" fmla="*/ 4551 w 5081"/>
                <a:gd name="T13" fmla="*/ 2494 h 2533"/>
                <a:gd name="T14" fmla="*/ 4479 w 5081"/>
                <a:gd name="T15" fmla="*/ 2509 h 2533"/>
                <a:gd name="T16" fmla="*/ 4404 w 5081"/>
                <a:gd name="T17" fmla="*/ 2522 h 2533"/>
                <a:gd name="T18" fmla="*/ 4323 w 5081"/>
                <a:gd name="T19" fmla="*/ 2530 h 2533"/>
                <a:gd name="T20" fmla="*/ 4240 w 5081"/>
                <a:gd name="T21" fmla="*/ 2533 h 2533"/>
                <a:gd name="T22" fmla="*/ 4154 w 5081"/>
                <a:gd name="T23" fmla="*/ 2531 h 2533"/>
                <a:gd name="T24" fmla="*/ 4065 w 5081"/>
                <a:gd name="T25" fmla="*/ 2523 h 2533"/>
                <a:gd name="T26" fmla="*/ 3974 w 5081"/>
                <a:gd name="T27" fmla="*/ 2509 h 2533"/>
                <a:gd name="T28" fmla="*/ 3878 w 5081"/>
                <a:gd name="T29" fmla="*/ 2488 h 2533"/>
                <a:gd name="T30" fmla="*/ 3781 w 5081"/>
                <a:gd name="T31" fmla="*/ 2459 h 2533"/>
                <a:gd name="T32" fmla="*/ 3681 w 5081"/>
                <a:gd name="T33" fmla="*/ 2420 h 2533"/>
                <a:gd name="T34" fmla="*/ 3579 w 5081"/>
                <a:gd name="T35" fmla="*/ 2373 h 2533"/>
                <a:gd name="T36" fmla="*/ 3475 w 5081"/>
                <a:gd name="T37" fmla="*/ 2317 h 2533"/>
                <a:gd name="T38" fmla="*/ 3368 w 5081"/>
                <a:gd name="T39" fmla="*/ 2250 h 2533"/>
                <a:gd name="T40" fmla="*/ 3260 w 5081"/>
                <a:gd name="T41" fmla="*/ 2171 h 2533"/>
                <a:gd name="T42" fmla="*/ 3152 w 5081"/>
                <a:gd name="T43" fmla="*/ 2082 h 2533"/>
                <a:gd name="T44" fmla="*/ 3041 w 5081"/>
                <a:gd name="T45" fmla="*/ 1982 h 2533"/>
                <a:gd name="T46" fmla="*/ 2928 w 5081"/>
                <a:gd name="T47" fmla="*/ 1868 h 2533"/>
                <a:gd name="T48" fmla="*/ 2814 w 5081"/>
                <a:gd name="T49" fmla="*/ 1742 h 2533"/>
                <a:gd name="T50" fmla="*/ 2703 w 5081"/>
                <a:gd name="T51" fmla="*/ 1611 h 2533"/>
                <a:gd name="T52" fmla="*/ 2487 w 5081"/>
                <a:gd name="T53" fmla="*/ 1369 h 2533"/>
                <a:gd name="T54" fmla="*/ 2281 w 5081"/>
                <a:gd name="T55" fmla="*/ 1151 h 2533"/>
                <a:gd name="T56" fmla="*/ 2085 w 5081"/>
                <a:gd name="T57" fmla="*/ 955 h 2533"/>
                <a:gd name="T58" fmla="*/ 1898 w 5081"/>
                <a:gd name="T59" fmla="*/ 783 h 2533"/>
                <a:gd name="T60" fmla="*/ 1717 w 5081"/>
                <a:gd name="T61" fmla="*/ 631 h 2533"/>
                <a:gd name="T62" fmla="*/ 1544 w 5081"/>
                <a:gd name="T63" fmla="*/ 498 h 2533"/>
                <a:gd name="T64" fmla="*/ 1376 w 5081"/>
                <a:gd name="T65" fmla="*/ 385 h 2533"/>
                <a:gd name="T66" fmla="*/ 1211 w 5081"/>
                <a:gd name="T67" fmla="*/ 289 h 2533"/>
                <a:gd name="T68" fmla="*/ 1050 w 5081"/>
                <a:gd name="T69" fmla="*/ 208 h 2533"/>
                <a:gd name="T70" fmla="*/ 890 w 5081"/>
                <a:gd name="T71" fmla="*/ 143 h 2533"/>
                <a:gd name="T72" fmla="*/ 732 w 5081"/>
                <a:gd name="T73" fmla="*/ 92 h 2533"/>
                <a:gd name="T74" fmla="*/ 572 w 5081"/>
                <a:gd name="T75" fmla="*/ 53 h 2533"/>
                <a:gd name="T76" fmla="*/ 412 w 5081"/>
                <a:gd name="T77" fmla="*/ 25 h 2533"/>
                <a:gd name="T78" fmla="*/ 250 w 5081"/>
                <a:gd name="T79" fmla="*/ 8 h 2533"/>
                <a:gd name="T80" fmla="*/ 85 w 5081"/>
                <a:gd name="T81" fmla="*/ 1 h 2533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5081"/>
                <a:gd name="T124" fmla="*/ 0 h 2533"/>
                <a:gd name="T125" fmla="*/ 5081 w 5081"/>
                <a:gd name="T126" fmla="*/ 2533 h 2533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5081" h="2533">
                  <a:moveTo>
                    <a:pt x="5081" y="2233"/>
                  </a:moveTo>
                  <a:lnTo>
                    <a:pt x="5081" y="2233"/>
                  </a:lnTo>
                  <a:lnTo>
                    <a:pt x="5070" y="2242"/>
                  </a:lnTo>
                  <a:lnTo>
                    <a:pt x="5034" y="2270"/>
                  </a:lnTo>
                  <a:lnTo>
                    <a:pt x="5008" y="2288"/>
                  </a:lnTo>
                  <a:lnTo>
                    <a:pt x="4977" y="2309"/>
                  </a:lnTo>
                  <a:lnTo>
                    <a:pt x="4940" y="2333"/>
                  </a:lnTo>
                  <a:lnTo>
                    <a:pt x="4898" y="2355"/>
                  </a:lnTo>
                  <a:lnTo>
                    <a:pt x="4852" y="2381"/>
                  </a:lnTo>
                  <a:lnTo>
                    <a:pt x="4801" y="2405"/>
                  </a:lnTo>
                  <a:lnTo>
                    <a:pt x="4744" y="2430"/>
                  </a:lnTo>
                  <a:lnTo>
                    <a:pt x="4684" y="2454"/>
                  </a:lnTo>
                  <a:lnTo>
                    <a:pt x="4621" y="2475"/>
                  </a:lnTo>
                  <a:lnTo>
                    <a:pt x="4551" y="2494"/>
                  </a:lnTo>
                  <a:lnTo>
                    <a:pt x="4516" y="2502"/>
                  </a:lnTo>
                  <a:lnTo>
                    <a:pt x="4479" y="2509"/>
                  </a:lnTo>
                  <a:lnTo>
                    <a:pt x="4441" y="2517"/>
                  </a:lnTo>
                  <a:lnTo>
                    <a:pt x="4404" y="2522"/>
                  </a:lnTo>
                  <a:lnTo>
                    <a:pt x="4364" y="2526"/>
                  </a:lnTo>
                  <a:lnTo>
                    <a:pt x="4323" y="2530"/>
                  </a:lnTo>
                  <a:lnTo>
                    <a:pt x="4283" y="2533"/>
                  </a:lnTo>
                  <a:lnTo>
                    <a:pt x="4240" y="2533"/>
                  </a:lnTo>
                  <a:lnTo>
                    <a:pt x="4198" y="2533"/>
                  </a:lnTo>
                  <a:lnTo>
                    <a:pt x="4154" y="2531"/>
                  </a:lnTo>
                  <a:lnTo>
                    <a:pt x="4110" y="2528"/>
                  </a:lnTo>
                  <a:lnTo>
                    <a:pt x="4065" y="2523"/>
                  </a:lnTo>
                  <a:lnTo>
                    <a:pt x="4019" y="2517"/>
                  </a:lnTo>
                  <a:lnTo>
                    <a:pt x="3974" y="2509"/>
                  </a:lnTo>
                  <a:lnTo>
                    <a:pt x="3926" y="2499"/>
                  </a:lnTo>
                  <a:lnTo>
                    <a:pt x="3878" y="2488"/>
                  </a:lnTo>
                  <a:lnTo>
                    <a:pt x="3829" y="2473"/>
                  </a:lnTo>
                  <a:lnTo>
                    <a:pt x="3781" y="2459"/>
                  </a:lnTo>
                  <a:lnTo>
                    <a:pt x="3731" y="2439"/>
                  </a:lnTo>
                  <a:lnTo>
                    <a:pt x="3681" y="2420"/>
                  </a:lnTo>
                  <a:lnTo>
                    <a:pt x="3631" y="2397"/>
                  </a:lnTo>
                  <a:lnTo>
                    <a:pt x="3579" y="2373"/>
                  </a:lnTo>
                  <a:lnTo>
                    <a:pt x="3526" y="2346"/>
                  </a:lnTo>
                  <a:lnTo>
                    <a:pt x="3475" y="2317"/>
                  </a:lnTo>
                  <a:lnTo>
                    <a:pt x="3421" y="2284"/>
                  </a:lnTo>
                  <a:lnTo>
                    <a:pt x="3368" y="2250"/>
                  </a:lnTo>
                  <a:lnTo>
                    <a:pt x="3314" y="2212"/>
                  </a:lnTo>
                  <a:lnTo>
                    <a:pt x="3260" y="2171"/>
                  </a:lnTo>
                  <a:lnTo>
                    <a:pt x="3206" y="2129"/>
                  </a:lnTo>
                  <a:lnTo>
                    <a:pt x="3152" y="2082"/>
                  </a:lnTo>
                  <a:lnTo>
                    <a:pt x="3096" y="2034"/>
                  </a:lnTo>
                  <a:lnTo>
                    <a:pt x="3041" y="1982"/>
                  </a:lnTo>
                  <a:lnTo>
                    <a:pt x="2984" y="1926"/>
                  </a:lnTo>
                  <a:lnTo>
                    <a:pt x="2928" y="1868"/>
                  </a:lnTo>
                  <a:lnTo>
                    <a:pt x="2871" y="1806"/>
                  </a:lnTo>
                  <a:lnTo>
                    <a:pt x="2814" y="1742"/>
                  </a:lnTo>
                  <a:lnTo>
                    <a:pt x="2703" y="1611"/>
                  </a:lnTo>
                  <a:lnTo>
                    <a:pt x="2593" y="1487"/>
                  </a:lnTo>
                  <a:lnTo>
                    <a:pt x="2487" y="1369"/>
                  </a:lnTo>
                  <a:lnTo>
                    <a:pt x="2382" y="1256"/>
                  </a:lnTo>
                  <a:lnTo>
                    <a:pt x="2281" y="1151"/>
                  </a:lnTo>
                  <a:lnTo>
                    <a:pt x="2182" y="1051"/>
                  </a:lnTo>
                  <a:lnTo>
                    <a:pt x="2085" y="955"/>
                  </a:lnTo>
                  <a:lnTo>
                    <a:pt x="1991" y="867"/>
                  </a:lnTo>
                  <a:lnTo>
                    <a:pt x="1898" y="783"/>
                  </a:lnTo>
                  <a:lnTo>
                    <a:pt x="1808" y="705"/>
                  </a:lnTo>
                  <a:lnTo>
                    <a:pt x="1717" y="631"/>
                  </a:lnTo>
                  <a:lnTo>
                    <a:pt x="1630" y="563"/>
                  </a:lnTo>
                  <a:lnTo>
                    <a:pt x="1544" y="498"/>
                  </a:lnTo>
                  <a:lnTo>
                    <a:pt x="1459" y="439"/>
                  </a:lnTo>
                  <a:lnTo>
                    <a:pt x="1376" y="385"/>
                  </a:lnTo>
                  <a:lnTo>
                    <a:pt x="1292" y="334"/>
                  </a:lnTo>
                  <a:lnTo>
                    <a:pt x="1211" y="289"/>
                  </a:lnTo>
                  <a:lnTo>
                    <a:pt x="1130" y="247"/>
                  </a:lnTo>
                  <a:lnTo>
                    <a:pt x="1050" y="208"/>
                  </a:lnTo>
                  <a:lnTo>
                    <a:pt x="969" y="174"/>
                  </a:lnTo>
                  <a:lnTo>
                    <a:pt x="890" y="143"/>
                  </a:lnTo>
                  <a:lnTo>
                    <a:pt x="811" y="116"/>
                  </a:lnTo>
                  <a:lnTo>
                    <a:pt x="732" y="92"/>
                  </a:lnTo>
                  <a:lnTo>
                    <a:pt x="651" y="71"/>
                  </a:lnTo>
                  <a:lnTo>
                    <a:pt x="572" y="53"/>
                  </a:lnTo>
                  <a:lnTo>
                    <a:pt x="493" y="37"/>
                  </a:lnTo>
                  <a:lnTo>
                    <a:pt x="412" y="25"/>
                  </a:lnTo>
                  <a:lnTo>
                    <a:pt x="332" y="16"/>
                  </a:lnTo>
                  <a:lnTo>
                    <a:pt x="250" y="8"/>
                  </a:lnTo>
                  <a:lnTo>
                    <a:pt x="168" y="3"/>
                  </a:lnTo>
                  <a:lnTo>
                    <a:pt x="85" y="1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195"/>
                </a:srgbClr>
              </a:solidFill>
              <a:round/>
              <a:headEnd/>
              <a:tailEnd/>
            </a:ln>
          </p:spPr>
          <p:txBody>
            <a:bodyPr lIns="98674" tIns="49339" rIns="98674" bIns="49339"/>
            <a:lstStyle/>
            <a:p>
              <a:pPr defTabSz="981527">
                <a:spcBef>
                  <a:spcPct val="50000"/>
                </a:spcBef>
              </a:pPr>
              <a:endParaRPr lang="ko-KR" altLang="en-US" sz="1000" b="1" dirty="0"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50" name="Freeform 14"/>
            <p:cNvSpPr>
              <a:spLocks/>
            </p:cNvSpPr>
            <p:nvPr userDrawn="1"/>
          </p:nvSpPr>
          <p:spPr bwMode="auto">
            <a:xfrm>
              <a:off x="361" y="765"/>
              <a:ext cx="5115" cy="1230"/>
            </a:xfrm>
            <a:custGeom>
              <a:avLst/>
              <a:gdLst>
                <a:gd name="T0" fmla="*/ 5115 w 5115"/>
                <a:gd name="T1" fmla="*/ 2141 h 2460"/>
                <a:gd name="T2" fmla="*/ 5068 w 5115"/>
                <a:gd name="T3" fmla="*/ 2180 h 2460"/>
                <a:gd name="T4" fmla="*/ 5011 w 5115"/>
                <a:gd name="T5" fmla="*/ 2220 h 2460"/>
                <a:gd name="T6" fmla="*/ 4933 w 5115"/>
                <a:gd name="T7" fmla="*/ 2268 h 2460"/>
                <a:gd name="T8" fmla="*/ 4836 w 5115"/>
                <a:gd name="T9" fmla="*/ 2320 h 2460"/>
                <a:gd name="T10" fmla="*/ 4721 w 5115"/>
                <a:gd name="T11" fmla="*/ 2370 h 2460"/>
                <a:gd name="T12" fmla="*/ 4589 w 5115"/>
                <a:gd name="T13" fmla="*/ 2414 h 2460"/>
                <a:gd name="T14" fmla="*/ 4517 w 5115"/>
                <a:gd name="T15" fmla="*/ 2431 h 2460"/>
                <a:gd name="T16" fmla="*/ 4442 w 5115"/>
                <a:gd name="T17" fmla="*/ 2444 h 2460"/>
                <a:gd name="T18" fmla="*/ 4361 w 5115"/>
                <a:gd name="T19" fmla="*/ 2456 h 2460"/>
                <a:gd name="T20" fmla="*/ 4279 w 5115"/>
                <a:gd name="T21" fmla="*/ 2460 h 2460"/>
                <a:gd name="T22" fmla="*/ 4193 w 5115"/>
                <a:gd name="T23" fmla="*/ 2460 h 2460"/>
                <a:gd name="T24" fmla="*/ 4103 w 5115"/>
                <a:gd name="T25" fmla="*/ 2454 h 2460"/>
                <a:gd name="T26" fmla="*/ 4012 w 5115"/>
                <a:gd name="T27" fmla="*/ 2441 h 2460"/>
                <a:gd name="T28" fmla="*/ 3916 w 5115"/>
                <a:gd name="T29" fmla="*/ 2422 h 2460"/>
                <a:gd name="T30" fmla="*/ 3819 w 5115"/>
                <a:gd name="T31" fmla="*/ 2394 h 2460"/>
                <a:gd name="T32" fmla="*/ 3717 w 5115"/>
                <a:gd name="T33" fmla="*/ 2357 h 2460"/>
                <a:gd name="T34" fmla="*/ 3614 w 5115"/>
                <a:gd name="T35" fmla="*/ 2312 h 2460"/>
                <a:gd name="T36" fmla="*/ 3510 w 5115"/>
                <a:gd name="T37" fmla="*/ 2257 h 2460"/>
                <a:gd name="T38" fmla="*/ 3402 w 5115"/>
                <a:gd name="T39" fmla="*/ 2192 h 2460"/>
                <a:gd name="T40" fmla="*/ 3294 w 5115"/>
                <a:gd name="T41" fmla="*/ 2117 h 2460"/>
                <a:gd name="T42" fmla="*/ 3183 w 5115"/>
                <a:gd name="T43" fmla="*/ 2029 h 2460"/>
                <a:gd name="T44" fmla="*/ 3070 w 5115"/>
                <a:gd name="T45" fmla="*/ 1931 h 2460"/>
                <a:gd name="T46" fmla="*/ 2956 w 5115"/>
                <a:gd name="T47" fmla="*/ 1818 h 2460"/>
                <a:gd name="T48" fmla="*/ 2841 w 5115"/>
                <a:gd name="T49" fmla="*/ 1694 h 2460"/>
                <a:gd name="T50" fmla="*/ 2727 w 5115"/>
                <a:gd name="T51" fmla="*/ 1564 h 2460"/>
                <a:gd name="T52" fmla="*/ 2508 w 5115"/>
                <a:gd name="T53" fmla="*/ 1325 h 2460"/>
                <a:gd name="T54" fmla="*/ 2300 w 5115"/>
                <a:gd name="T55" fmla="*/ 1111 h 2460"/>
                <a:gd name="T56" fmla="*/ 2101 w 5115"/>
                <a:gd name="T57" fmla="*/ 918 h 2460"/>
                <a:gd name="T58" fmla="*/ 1911 w 5115"/>
                <a:gd name="T59" fmla="*/ 749 h 2460"/>
                <a:gd name="T60" fmla="*/ 1728 w 5115"/>
                <a:gd name="T61" fmla="*/ 600 h 2460"/>
                <a:gd name="T62" fmla="*/ 1553 w 5115"/>
                <a:gd name="T63" fmla="*/ 470 h 2460"/>
                <a:gd name="T64" fmla="*/ 1382 w 5115"/>
                <a:gd name="T65" fmla="*/ 360 h 2460"/>
                <a:gd name="T66" fmla="*/ 1215 w 5115"/>
                <a:gd name="T67" fmla="*/ 266 h 2460"/>
                <a:gd name="T68" fmla="*/ 1053 w 5115"/>
                <a:gd name="T69" fmla="*/ 189 h 2460"/>
                <a:gd name="T70" fmla="*/ 892 w 5115"/>
                <a:gd name="T71" fmla="*/ 126 h 2460"/>
                <a:gd name="T72" fmla="*/ 733 w 5115"/>
                <a:gd name="T73" fmla="*/ 77 h 2460"/>
                <a:gd name="T74" fmla="*/ 574 w 5115"/>
                <a:gd name="T75" fmla="*/ 42 h 2460"/>
                <a:gd name="T76" fmla="*/ 413 w 5115"/>
                <a:gd name="T77" fmla="*/ 17 h 2460"/>
                <a:gd name="T78" fmla="*/ 250 w 5115"/>
                <a:gd name="T79" fmla="*/ 3 h 2460"/>
                <a:gd name="T80" fmla="*/ 85 w 5115"/>
                <a:gd name="T81" fmla="*/ 0 h 2460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5115"/>
                <a:gd name="T124" fmla="*/ 0 h 2460"/>
                <a:gd name="T125" fmla="*/ 5115 w 5115"/>
                <a:gd name="T126" fmla="*/ 2460 h 2460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5115" h="2460">
                  <a:moveTo>
                    <a:pt x="5115" y="2141"/>
                  </a:moveTo>
                  <a:lnTo>
                    <a:pt x="5115" y="2141"/>
                  </a:lnTo>
                  <a:lnTo>
                    <a:pt x="5104" y="2150"/>
                  </a:lnTo>
                  <a:lnTo>
                    <a:pt x="5068" y="2180"/>
                  </a:lnTo>
                  <a:lnTo>
                    <a:pt x="5043" y="2197"/>
                  </a:lnTo>
                  <a:lnTo>
                    <a:pt x="5011" y="2220"/>
                  </a:lnTo>
                  <a:lnTo>
                    <a:pt x="4975" y="2244"/>
                  </a:lnTo>
                  <a:lnTo>
                    <a:pt x="4933" y="2268"/>
                  </a:lnTo>
                  <a:lnTo>
                    <a:pt x="4888" y="2294"/>
                  </a:lnTo>
                  <a:lnTo>
                    <a:pt x="4836" y="2320"/>
                  </a:lnTo>
                  <a:lnTo>
                    <a:pt x="4781" y="2346"/>
                  </a:lnTo>
                  <a:lnTo>
                    <a:pt x="4721" y="2370"/>
                  </a:lnTo>
                  <a:lnTo>
                    <a:pt x="4657" y="2393"/>
                  </a:lnTo>
                  <a:lnTo>
                    <a:pt x="4589" y="2414"/>
                  </a:lnTo>
                  <a:lnTo>
                    <a:pt x="4554" y="2423"/>
                  </a:lnTo>
                  <a:lnTo>
                    <a:pt x="4517" y="2431"/>
                  </a:lnTo>
                  <a:lnTo>
                    <a:pt x="4479" y="2438"/>
                  </a:lnTo>
                  <a:lnTo>
                    <a:pt x="4442" y="2444"/>
                  </a:lnTo>
                  <a:lnTo>
                    <a:pt x="4402" y="2451"/>
                  </a:lnTo>
                  <a:lnTo>
                    <a:pt x="4361" y="2456"/>
                  </a:lnTo>
                  <a:lnTo>
                    <a:pt x="4321" y="2459"/>
                  </a:lnTo>
                  <a:lnTo>
                    <a:pt x="4279" y="2460"/>
                  </a:lnTo>
                  <a:lnTo>
                    <a:pt x="4236" y="2460"/>
                  </a:lnTo>
                  <a:lnTo>
                    <a:pt x="4193" y="2460"/>
                  </a:lnTo>
                  <a:lnTo>
                    <a:pt x="4149" y="2457"/>
                  </a:lnTo>
                  <a:lnTo>
                    <a:pt x="4103" y="2454"/>
                  </a:lnTo>
                  <a:lnTo>
                    <a:pt x="4057" y="2448"/>
                  </a:lnTo>
                  <a:lnTo>
                    <a:pt x="4012" y="2441"/>
                  </a:lnTo>
                  <a:lnTo>
                    <a:pt x="3964" y="2431"/>
                  </a:lnTo>
                  <a:lnTo>
                    <a:pt x="3916" y="2422"/>
                  </a:lnTo>
                  <a:lnTo>
                    <a:pt x="3867" y="2409"/>
                  </a:lnTo>
                  <a:lnTo>
                    <a:pt x="3819" y="2394"/>
                  </a:lnTo>
                  <a:lnTo>
                    <a:pt x="3769" y="2377"/>
                  </a:lnTo>
                  <a:lnTo>
                    <a:pt x="3717" y="2357"/>
                  </a:lnTo>
                  <a:lnTo>
                    <a:pt x="3666" y="2336"/>
                  </a:lnTo>
                  <a:lnTo>
                    <a:pt x="3614" y="2312"/>
                  </a:lnTo>
                  <a:lnTo>
                    <a:pt x="3563" y="2286"/>
                  </a:lnTo>
                  <a:lnTo>
                    <a:pt x="3510" y="2257"/>
                  </a:lnTo>
                  <a:lnTo>
                    <a:pt x="3456" y="2226"/>
                  </a:lnTo>
                  <a:lnTo>
                    <a:pt x="3402" y="2192"/>
                  </a:lnTo>
                  <a:lnTo>
                    <a:pt x="3348" y="2155"/>
                  </a:lnTo>
                  <a:lnTo>
                    <a:pt x="3294" y="2117"/>
                  </a:lnTo>
                  <a:lnTo>
                    <a:pt x="3238" y="2075"/>
                  </a:lnTo>
                  <a:lnTo>
                    <a:pt x="3183" y="2029"/>
                  </a:lnTo>
                  <a:lnTo>
                    <a:pt x="3127" y="1981"/>
                  </a:lnTo>
                  <a:lnTo>
                    <a:pt x="3070" y="1931"/>
                  </a:lnTo>
                  <a:lnTo>
                    <a:pt x="3013" y="1876"/>
                  </a:lnTo>
                  <a:lnTo>
                    <a:pt x="2956" y="1818"/>
                  </a:lnTo>
                  <a:lnTo>
                    <a:pt x="2899" y="1756"/>
                  </a:lnTo>
                  <a:lnTo>
                    <a:pt x="2841" y="1694"/>
                  </a:lnTo>
                  <a:lnTo>
                    <a:pt x="2727" y="1564"/>
                  </a:lnTo>
                  <a:lnTo>
                    <a:pt x="2616" y="1442"/>
                  </a:lnTo>
                  <a:lnTo>
                    <a:pt x="2508" y="1325"/>
                  </a:lnTo>
                  <a:lnTo>
                    <a:pt x="2402" y="1214"/>
                  </a:lnTo>
                  <a:lnTo>
                    <a:pt x="2300" y="1111"/>
                  </a:lnTo>
                  <a:lnTo>
                    <a:pt x="2198" y="1012"/>
                  </a:lnTo>
                  <a:lnTo>
                    <a:pt x="2101" y="918"/>
                  </a:lnTo>
                  <a:lnTo>
                    <a:pt x="2004" y="831"/>
                  </a:lnTo>
                  <a:lnTo>
                    <a:pt x="1911" y="749"/>
                  </a:lnTo>
                  <a:lnTo>
                    <a:pt x="1818" y="671"/>
                  </a:lnTo>
                  <a:lnTo>
                    <a:pt x="1728" y="600"/>
                  </a:lnTo>
                  <a:lnTo>
                    <a:pt x="1639" y="533"/>
                  </a:lnTo>
                  <a:lnTo>
                    <a:pt x="1553" y="470"/>
                  </a:lnTo>
                  <a:lnTo>
                    <a:pt x="1467" y="413"/>
                  </a:lnTo>
                  <a:lnTo>
                    <a:pt x="1382" y="360"/>
                  </a:lnTo>
                  <a:lnTo>
                    <a:pt x="1299" y="310"/>
                  </a:lnTo>
                  <a:lnTo>
                    <a:pt x="1215" y="266"/>
                  </a:lnTo>
                  <a:lnTo>
                    <a:pt x="1133" y="224"/>
                  </a:lnTo>
                  <a:lnTo>
                    <a:pt x="1053" y="189"/>
                  </a:lnTo>
                  <a:lnTo>
                    <a:pt x="972" y="155"/>
                  </a:lnTo>
                  <a:lnTo>
                    <a:pt x="892" y="126"/>
                  </a:lnTo>
                  <a:lnTo>
                    <a:pt x="813" y="100"/>
                  </a:lnTo>
                  <a:lnTo>
                    <a:pt x="733" y="77"/>
                  </a:lnTo>
                  <a:lnTo>
                    <a:pt x="653" y="58"/>
                  </a:lnTo>
                  <a:lnTo>
                    <a:pt x="574" y="42"/>
                  </a:lnTo>
                  <a:lnTo>
                    <a:pt x="493" y="29"/>
                  </a:lnTo>
                  <a:lnTo>
                    <a:pt x="413" y="17"/>
                  </a:lnTo>
                  <a:lnTo>
                    <a:pt x="332" y="9"/>
                  </a:lnTo>
                  <a:lnTo>
                    <a:pt x="250" y="3"/>
                  </a:lnTo>
                  <a:lnTo>
                    <a:pt x="168" y="0"/>
                  </a:lnTo>
                  <a:lnTo>
                    <a:pt x="85" y="0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195"/>
                </a:srgbClr>
              </a:solidFill>
              <a:round/>
              <a:headEnd/>
              <a:tailEnd/>
            </a:ln>
          </p:spPr>
          <p:txBody>
            <a:bodyPr lIns="98674" tIns="49339" rIns="98674" bIns="49339"/>
            <a:lstStyle/>
            <a:p>
              <a:pPr defTabSz="981527">
                <a:spcBef>
                  <a:spcPct val="50000"/>
                </a:spcBef>
              </a:pPr>
              <a:endParaRPr lang="ko-KR" altLang="en-US" sz="1000" b="1" dirty="0"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51" name="Freeform 15"/>
            <p:cNvSpPr>
              <a:spLocks/>
            </p:cNvSpPr>
            <p:nvPr userDrawn="1"/>
          </p:nvSpPr>
          <p:spPr bwMode="auto">
            <a:xfrm>
              <a:off x="375" y="787"/>
              <a:ext cx="5147" cy="1195"/>
            </a:xfrm>
            <a:custGeom>
              <a:avLst/>
              <a:gdLst>
                <a:gd name="T0" fmla="*/ 5147 w 5147"/>
                <a:gd name="T1" fmla="*/ 2049 h 2390"/>
                <a:gd name="T2" fmla="*/ 5100 w 5147"/>
                <a:gd name="T3" fmla="*/ 2090 h 2390"/>
                <a:gd name="T4" fmla="*/ 5043 w 5147"/>
                <a:gd name="T5" fmla="*/ 2132 h 2390"/>
                <a:gd name="T6" fmla="*/ 4967 w 5147"/>
                <a:gd name="T7" fmla="*/ 2182 h 2390"/>
                <a:gd name="T8" fmla="*/ 4871 w 5147"/>
                <a:gd name="T9" fmla="*/ 2237 h 2390"/>
                <a:gd name="T10" fmla="*/ 4756 w 5147"/>
                <a:gd name="T11" fmla="*/ 2288 h 2390"/>
                <a:gd name="T12" fmla="*/ 4624 w 5147"/>
                <a:gd name="T13" fmla="*/ 2335 h 2390"/>
                <a:gd name="T14" fmla="*/ 4553 w 5147"/>
                <a:gd name="T15" fmla="*/ 2355 h 2390"/>
                <a:gd name="T16" fmla="*/ 4477 w 5147"/>
                <a:gd name="T17" fmla="*/ 2369 h 2390"/>
                <a:gd name="T18" fmla="*/ 4397 w 5147"/>
                <a:gd name="T19" fmla="*/ 2382 h 2390"/>
                <a:gd name="T20" fmla="*/ 4314 w 5147"/>
                <a:gd name="T21" fmla="*/ 2388 h 2390"/>
                <a:gd name="T22" fmla="*/ 4228 w 5147"/>
                <a:gd name="T23" fmla="*/ 2390 h 2390"/>
                <a:gd name="T24" fmla="*/ 4139 w 5147"/>
                <a:gd name="T25" fmla="*/ 2385 h 2390"/>
                <a:gd name="T26" fmla="*/ 4046 w 5147"/>
                <a:gd name="T27" fmla="*/ 2374 h 2390"/>
                <a:gd name="T28" fmla="*/ 3952 w 5147"/>
                <a:gd name="T29" fmla="*/ 2356 h 2390"/>
                <a:gd name="T30" fmla="*/ 3853 w 5147"/>
                <a:gd name="T31" fmla="*/ 2330 h 2390"/>
                <a:gd name="T32" fmla="*/ 3752 w 5147"/>
                <a:gd name="T33" fmla="*/ 2296 h 2390"/>
                <a:gd name="T34" fmla="*/ 3648 w 5147"/>
                <a:gd name="T35" fmla="*/ 2253 h 2390"/>
                <a:gd name="T36" fmla="*/ 3542 w 5147"/>
                <a:gd name="T37" fmla="*/ 2200 h 2390"/>
                <a:gd name="T38" fmla="*/ 3434 w 5147"/>
                <a:gd name="T39" fmla="*/ 2137 h 2390"/>
                <a:gd name="T40" fmla="*/ 3324 w 5147"/>
                <a:gd name="T41" fmla="*/ 2064 h 2390"/>
                <a:gd name="T42" fmla="*/ 3212 w 5147"/>
                <a:gd name="T43" fmla="*/ 1978 h 2390"/>
                <a:gd name="T44" fmla="*/ 3098 w 5147"/>
                <a:gd name="T45" fmla="*/ 1880 h 2390"/>
                <a:gd name="T46" fmla="*/ 2983 w 5147"/>
                <a:gd name="T47" fmla="*/ 1770 h 2390"/>
                <a:gd name="T48" fmla="*/ 2866 w 5147"/>
                <a:gd name="T49" fmla="*/ 1646 h 2390"/>
                <a:gd name="T50" fmla="*/ 2749 w 5147"/>
                <a:gd name="T51" fmla="*/ 1520 h 2390"/>
                <a:gd name="T52" fmla="*/ 2527 w 5147"/>
                <a:gd name="T53" fmla="*/ 1284 h 2390"/>
                <a:gd name="T54" fmla="*/ 2315 w 5147"/>
                <a:gd name="T55" fmla="*/ 1072 h 2390"/>
                <a:gd name="T56" fmla="*/ 2113 w 5147"/>
                <a:gd name="T57" fmla="*/ 884 h 2390"/>
                <a:gd name="T58" fmla="*/ 1920 w 5147"/>
                <a:gd name="T59" fmla="*/ 717 h 2390"/>
                <a:gd name="T60" fmla="*/ 1736 w 5147"/>
                <a:gd name="T61" fmla="*/ 570 h 2390"/>
                <a:gd name="T62" fmla="*/ 1558 w 5147"/>
                <a:gd name="T63" fmla="*/ 444 h 2390"/>
                <a:gd name="T64" fmla="*/ 1386 w 5147"/>
                <a:gd name="T65" fmla="*/ 336 h 2390"/>
                <a:gd name="T66" fmla="*/ 1219 w 5147"/>
                <a:gd name="T67" fmla="*/ 246 h 2390"/>
                <a:gd name="T68" fmla="*/ 1055 w 5147"/>
                <a:gd name="T69" fmla="*/ 170 h 2390"/>
                <a:gd name="T70" fmla="*/ 893 w 5147"/>
                <a:gd name="T71" fmla="*/ 112 h 2390"/>
                <a:gd name="T72" fmla="*/ 733 w 5147"/>
                <a:gd name="T73" fmla="*/ 65 h 2390"/>
                <a:gd name="T74" fmla="*/ 574 w 5147"/>
                <a:gd name="T75" fmla="*/ 33 h 2390"/>
                <a:gd name="T76" fmla="*/ 413 w 5147"/>
                <a:gd name="T77" fmla="*/ 12 h 2390"/>
                <a:gd name="T78" fmla="*/ 250 w 5147"/>
                <a:gd name="T79" fmla="*/ 2 h 2390"/>
                <a:gd name="T80" fmla="*/ 85 w 5147"/>
                <a:gd name="T81" fmla="*/ 0 h 2390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5147"/>
                <a:gd name="T124" fmla="*/ 0 h 2390"/>
                <a:gd name="T125" fmla="*/ 5147 w 5147"/>
                <a:gd name="T126" fmla="*/ 2390 h 2390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5147" h="2390">
                  <a:moveTo>
                    <a:pt x="5147" y="2049"/>
                  </a:moveTo>
                  <a:lnTo>
                    <a:pt x="5147" y="2049"/>
                  </a:lnTo>
                  <a:lnTo>
                    <a:pt x="5135" y="2061"/>
                  </a:lnTo>
                  <a:lnTo>
                    <a:pt x="5100" y="2090"/>
                  </a:lnTo>
                  <a:lnTo>
                    <a:pt x="5075" y="2109"/>
                  </a:lnTo>
                  <a:lnTo>
                    <a:pt x="5043" y="2132"/>
                  </a:lnTo>
                  <a:lnTo>
                    <a:pt x="5008" y="2156"/>
                  </a:lnTo>
                  <a:lnTo>
                    <a:pt x="4967" y="2182"/>
                  </a:lnTo>
                  <a:lnTo>
                    <a:pt x="4921" y="2209"/>
                  </a:lnTo>
                  <a:lnTo>
                    <a:pt x="4871" y="2237"/>
                  </a:lnTo>
                  <a:lnTo>
                    <a:pt x="4815" y="2262"/>
                  </a:lnTo>
                  <a:lnTo>
                    <a:pt x="4756" y="2288"/>
                  </a:lnTo>
                  <a:lnTo>
                    <a:pt x="4692" y="2313"/>
                  </a:lnTo>
                  <a:lnTo>
                    <a:pt x="4624" y="2335"/>
                  </a:lnTo>
                  <a:lnTo>
                    <a:pt x="4589" y="2345"/>
                  </a:lnTo>
                  <a:lnTo>
                    <a:pt x="4553" y="2355"/>
                  </a:lnTo>
                  <a:lnTo>
                    <a:pt x="4515" y="2363"/>
                  </a:lnTo>
                  <a:lnTo>
                    <a:pt x="4477" y="2369"/>
                  </a:lnTo>
                  <a:lnTo>
                    <a:pt x="4438" y="2376"/>
                  </a:lnTo>
                  <a:lnTo>
                    <a:pt x="4397" y="2382"/>
                  </a:lnTo>
                  <a:lnTo>
                    <a:pt x="4357" y="2385"/>
                  </a:lnTo>
                  <a:lnTo>
                    <a:pt x="4314" y="2388"/>
                  </a:lnTo>
                  <a:lnTo>
                    <a:pt x="4272" y="2390"/>
                  </a:lnTo>
                  <a:lnTo>
                    <a:pt x="4228" y="2390"/>
                  </a:lnTo>
                  <a:lnTo>
                    <a:pt x="4184" y="2388"/>
                  </a:lnTo>
                  <a:lnTo>
                    <a:pt x="4139" y="2385"/>
                  </a:lnTo>
                  <a:lnTo>
                    <a:pt x="4093" y="2380"/>
                  </a:lnTo>
                  <a:lnTo>
                    <a:pt x="4046" y="2374"/>
                  </a:lnTo>
                  <a:lnTo>
                    <a:pt x="3999" y="2366"/>
                  </a:lnTo>
                  <a:lnTo>
                    <a:pt x="3952" y="2356"/>
                  </a:lnTo>
                  <a:lnTo>
                    <a:pt x="3902" y="2345"/>
                  </a:lnTo>
                  <a:lnTo>
                    <a:pt x="3853" y="2330"/>
                  </a:lnTo>
                  <a:lnTo>
                    <a:pt x="3803" y="2314"/>
                  </a:lnTo>
                  <a:lnTo>
                    <a:pt x="3752" y="2296"/>
                  </a:lnTo>
                  <a:lnTo>
                    <a:pt x="3700" y="2275"/>
                  </a:lnTo>
                  <a:lnTo>
                    <a:pt x="3648" y="2253"/>
                  </a:lnTo>
                  <a:lnTo>
                    <a:pt x="3596" y="2229"/>
                  </a:lnTo>
                  <a:lnTo>
                    <a:pt x="3542" y="2200"/>
                  </a:lnTo>
                  <a:lnTo>
                    <a:pt x="3489" y="2170"/>
                  </a:lnTo>
                  <a:lnTo>
                    <a:pt x="3434" y="2137"/>
                  </a:lnTo>
                  <a:lnTo>
                    <a:pt x="3380" y="2101"/>
                  </a:lnTo>
                  <a:lnTo>
                    <a:pt x="3324" y="2064"/>
                  </a:lnTo>
                  <a:lnTo>
                    <a:pt x="3269" y="2022"/>
                  </a:lnTo>
                  <a:lnTo>
                    <a:pt x="3212" y="1978"/>
                  </a:lnTo>
                  <a:lnTo>
                    <a:pt x="3156" y="1930"/>
                  </a:lnTo>
                  <a:lnTo>
                    <a:pt x="3098" y="1880"/>
                  </a:lnTo>
                  <a:lnTo>
                    <a:pt x="3041" y="1827"/>
                  </a:lnTo>
                  <a:lnTo>
                    <a:pt x="2983" y="1770"/>
                  </a:lnTo>
                  <a:lnTo>
                    <a:pt x="2924" y="1710"/>
                  </a:lnTo>
                  <a:lnTo>
                    <a:pt x="2866" y="1646"/>
                  </a:lnTo>
                  <a:lnTo>
                    <a:pt x="2749" y="1520"/>
                  </a:lnTo>
                  <a:lnTo>
                    <a:pt x="2637" y="1399"/>
                  </a:lnTo>
                  <a:lnTo>
                    <a:pt x="2527" y="1284"/>
                  </a:lnTo>
                  <a:lnTo>
                    <a:pt x="2419" y="1174"/>
                  </a:lnTo>
                  <a:lnTo>
                    <a:pt x="2315" y="1072"/>
                  </a:lnTo>
                  <a:lnTo>
                    <a:pt x="2213" y="976"/>
                  </a:lnTo>
                  <a:lnTo>
                    <a:pt x="2113" y="884"/>
                  </a:lnTo>
                  <a:lnTo>
                    <a:pt x="2016" y="798"/>
                  </a:lnTo>
                  <a:lnTo>
                    <a:pt x="1920" y="717"/>
                  </a:lnTo>
                  <a:lnTo>
                    <a:pt x="1827" y="641"/>
                  </a:lnTo>
                  <a:lnTo>
                    <a:pt x="1736" y="570"/>
                  </a:lnTo>
                  <a:lnTo>
                    <a:pt x="1647" y="504"/>
                  </a:lnTo>
                  <a:lnTo>
                    <a:pt x="1558" y="444"/>
                  </a:lnTo>
                  <a:lnTo>
                    <a:pt x="1472" y="388"/>
                  </a:lnTo>
                  <a:lnTo>
                    <a:pt x="1386" y="336"/>
                  </a:lnTo>
                  <a:lnTo>
                    <a:pt x="1303" y="288"/>
                  </a:lnTo>
                  <a:lnTo>
                    <a:pt x="1219" y="246"/>
                  </a:lnTo>
                  <a:lnTo>
                    <a:pt x="1136" y="205"/>
                  </a:lnTo>
                  <a:lnTo>
                    <a:pt x="1055" y="170"/>
                  </a:lnTo>
                  <a:lnTo>
                    <a:pt x="974" y="139"/>
                  </a:lnTo>
                  <a:lnTo>
                    <a:pt x="893" y="112"/>
                  </a:lnTo>
                  <a:lnTo>
                    <a:pt x="814" y="88"/>
                  </a:lnTo>
                  <a:lnTo>
                    <a:pt x="733" y="65"/>
                  </a:lnTo>
                  <a:lnTo>
                    <a:pt x="653" y="47"/>
                  </a:lnTo>
                  <a:lnTo>
                    <a:pt x="574" y="33"/>
                  </a:lnTo>
                  <a:lnTo>
                    <a:pt x="493" y="21"/>
                  </a:lnTo>
                  <a:lnTo>
                    <a:pt x="413" y="12"/>
                  </a:lnTo>
                  <a:lnTo>
                    <a:pt x="332" y="5"/>
                  </a:lnTo>
                  <a:lnTo>
                    <a:pt x="250" y="2"/>
                  </a:lnTo>
                  <a:lnTo>
                    <a:pt x="168" y="0"/>
                  </a:lnTo>
                  <a:lnTo>
                    <a:pt x="85" y="0"/>
                  </a:lnTo>
                  <a:lnTo>
                    <a:pt x="0" y="4"/>
                  </a:lnTo>
                </a:path>
              </a:pathLst>
            </a:custGeom>
            <a:noFill/>
            <a:ln w="9525">
              <a:solidFill>
                <a:srgbClr val="FFFFFF">
                  <a:alpha val="50195"/>
                </a:srgbClr>
              </a:solidFill>
              <a:round/>
              <a:headEnd/>
              <a:tailEnd/>
            </a:ln>
          </p:spPr>
          <p:txBody>
            <a:bodyPr lIns="98674" tIns="49339" rIns="98674" bIns="49339"/>
            <a:lstStyle/>
            <a:p>
              <a:pPr defTabSz="981527">
                <a:spcBef>
                  <a:spcPct val="50000"/>
                </a:spcBef>
              </a:pPr>
              <a:endParaRPr lang="ko-KR" altLang="en-US" sz="1000" b="1" dirty="0"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52" name="Freeform 16"/>
            <p:cNvSpPr>
              <a:spLocks/>
            </p:cNvSpPr>
            <p:nvPr userDrawn="1"/>
          </p:nvSpPr>
          <p:spPr bwMode="auto">
            <a:xfrm>
              <a:off x="389" y="808"/>
              <a:ext cx="5176" cy="1160"/>
            </a:xfrm>
            <a:custGeom>
              <a:avLst/>
              <a:gdLst>
                <a:gd name="T0" fmla="*/ 5176 w 5176"/>
                <a:gd name="T1" fmla="*/ 1959 h 2321"/>
                <a:gd name="T2" fmla="*/ 5130 w 5176"/>
                <a:gd name="T3" fmla="*/ 2001 h 2321"/>
                <a:gd name="T4" fmla="*/ 5075 w 5176"/>
                <a:gd name="T5" fmla="*/ 2044 h 2321"/>
                <a:gd name="T6" fmla="*/ 4998 w 5176"/>
                <a:gd name="T7" fmla="*/ 2096 h 2321"/>
                <a:gd name="T8" fmla="*/ 4903 w 5176"/>
                <a:gd name="T9" fmla="*/ 2153 h 2321"/>
                <a:gd name="T10" fmla="*/ 4790 w 5176"/>
                <a:gd name="T11" fmla="*/ 2208 h 2321"/>
                <a:gd name="T12" fmla="*/ 4658 w 5176"/>
                <a:gd name="T13" fmla="*/ 2258 h 2321"/>
                <a:gd name="T14" fmla="*/ 4587 w 5176"/>
                <a:gd name="T15" fmla="*/ 2277 h 2321"/>
                <a:gd name="T16" fmla="*/ 4513 w 5176"/>
                <a:gd name="T17" fmla="*/ 2295 h 2321"/>
                <a:gd name="T18" fmla="*/ 4433 w 5176"/>
                <a:gd name="T19" fmla="*/ 2308 h 2321"/>
                <a:gd name="T20" fmla="*/ 4350 w 5176"/>
                <a:gd name="T21" fmla="*/ 2317 h 2321"/>
                <a:gd name="T22" fmla="*/ 4264 w 5176"/>
                <a:gd name="T23" fmla="*/ 2321 h 2321"/>
                <a:gd name="T24" fmla="*/ 4174 w 5176"/>
                <a:gd name="T25" fmla="*/ 2317 h 2321"/>
                <a:gd name="T26" fmla="*/ 4082 w 5176"/>
                <a:gd name="T27" fmla="*/ 2308 h 2321"/>
                <a:gd name="T28" fmla="*/ 3986 w 5176"/>
                <a:gd name="T29" fmla="*/ 2292 h 2321"/>
                <a:gd name="T30" fmla="*/ 3888 w 5176"/>
                <a:gd name="T31" fmla="*/ 2269 h 2321"/>
                <a:gd name="T32" fmla="*/ 3786 w 5176"/>
                <a:gd name="T33" fmla="*/ 2235 h 2321"/>
                <a:gd name="T34" fmla="*/ 3682 w 5176"/>
                <a:gd name="T35" fmla="*/ 2195 h 2321"/>
                <a:gd name="T36" fmla="*/ 3575 w 5176"/>
                <a:gd name="T37" fmla="*/ 2143 h 2321"/>
                <a:gd name="T38" fmla="*/ 3466 w 5176"/>
                <a:gd name="T39" fmla="*/ 2082 h 2321"/>
                <a:gd name="T40" fmla="*/ 3355 w 5176"/>
                <a:gd name="T41" fmla="*/ 2011 h 2321"/>
                <a:gd name="T42" fmla="*/ 3241 w 5176"/>
                <a:gd name="T43" fmla="*/ 1927 h 2321"/>
                <a:gd name="T44" fmla="*/ 3125 w 5176"/>
                <a:gd name="T45" fmla="*/ 1831 h 2321"/>
                <a:gd name="T46" fmla="*/ 3009 w 5176"/>
                <a:gd name="T47" fmla="*/ 1723 h 2321"/>
                <a:gd name="T48" fmla="*/ 2891 w 5176"/>
                <a:gd name="T49" fmla="*/ 1600 h 2321"/>
                <a:gd name="T50" fmla="*/ 2773 w 5176"/>
                <a:gd name="T51" fmla="*/ 1475 h 2321"/>
                <a:gd name="T52" fmla="*/ 2545 w 5176"/>
                <a:gd name="T53" fmla="*/ 1244 h 2321"/>
                <a:gd name="T54" fmla="*/ 2331 w 5176"/>
                <a:gd name="T55" fmla="*/ 1035 h 2321"/>
                <a:gd name="T56" fmla="*/ 2126 w 5176"/>
                <a:gd name="T57" fmla="*/ 850 h 2321"/>
                <a:gd name="T58" fmla="*/ 1931 w 5176"/>
                <a:gd name="T59" fmla="*/ 685 h 2321"/>
                <a:gd name="T60" fmla="*/ 1744 w 5176"/>
                <a:gd name="T61" fmla="*/ 543 h 2321"/>
                <a:gd name="T62" fmla="*/ 1565 w 5176"/>
                <a:gd name="T63" fmla="*/ 419 h 2321"/>
                <a:gd name="T64" fmla="*/ 1391 w 5176"/>
                <a:gd name="T65" fmla="*/ 314 h 2321"/>
                <a:gd name="T66" fmla="*/ 1222 w 5176"/>
                <a:gd name="T67" fmla="*/ 226 h 2321"/>
                <a:gd name="T68" fmla="*/ 1057 w 5176"/>
                <a:gd name="T69" fmla="*/ 154 h 2321"/>
                <a:gd name="T70" fmla="*/ 894 w 5176"/>
                <a:gd name="T71" fmla="*/ 99 h 2321"/>
                <a:gd name="T72" fmla="*/ 735 w 5176"/>
                <a:gd name="T73" fmla="*/ 55 h 2321"/>
                <a:gd name="T74" fmla="*/ 574 w 5176"/>
                <a:gd name="T75" fmla="*/ 26 h 2321"/>
                <a:gd name="T76" fmla="*/ 412 w 5176"/>
                <a:gd name="T77" fmla="*/ 8 h 2321"/>
                <a:gd name="T78" fmla="*/ 250 w 5176"/>
                <a:gd name="T79" fmla="*/ 0 h 2321"/>
                <a:gd name="T80" fmla="*/ 85 w 5176"/>
                <a:gd name="T81" fmla="*/ 4 h 2321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5176"/>
                <a:gd name="T124" fmla="*/ 0 h 2321"/>
                <a:gd name="T125" fmla="*/ 5176 w 5176"/>
                <a:gd name="T126" fmla="*/ 2321 h 2321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5176" h="2321">
                  <a:moveTo>
                    <a:pt x="5176" y="1959"/>
                  </a:moveTo>
                  <a:lnTo>
                    <a:pt x="5176" y="1959"/>
                  </a:lnTo>
                  <a:lnTo>
                    <a:pt x="5165" y="1970"/>
                  </a:lnTo>
                  <a:lnTo>
                    <a:pt x="5130" y="2001"/>
                  </a:lnTo>
                  <a:lnTo>
                    <a:pt x="5105" y="2020"/>
                  </a:lnTo>
                  <a:lnTo>
                    <a:pt x="5075" y="2044"/>
                  </a:lnTo>
                  <a:lnTo>
                    <a:pt x="5039" y="2070"/>
                  </a:lnTo>
                  <a:lnTo>
                    <a:pt x="4998" y="2096"/>
                  </a:lnTo>
                  <a:lnTo>
                    <a:pt x="4953" y="2125"/>
                  </a:lnTo>
                  <a:lnTo>
                    <a:pt x="4903" y="2153"/>
                  </a:lnTo>
                  <a:lnTo>
                    <a:pt x="4849" y="2180"/>
                  </a:lnTo>
                  <a:lnTo>
                    <a:pt x="4790" y="2208"/>
                  </a:lnTo>
                  <a:lnTo>
                    <a:pt x="4726" y="2233"/>
                  </a:lnTo>
                  <a:lnTo>
                    <a:pt x="4658" y="2258"/>
                  </a:lnTo>
                  <a:lnTo>
                    <a:pt x="4624" y="2267"/>
                  </a:lnTo>
                  <a:lnTo>
                    <a:pt x="4587" y="2277"/>
                  </a:lnTo>
                  <a:lnTo>
                    <a:pt x="4550" y="2287"/>
                  </a:lnTo>
                  <a:lnTo>
                    <a:pt x="4513" y="2295"/>
                  </a:lnTo>
                  <a:lnTo>
                    <a:pt x="4472" y="2303"/>
                  </a:lnTo>
                  <a:lnTo>
                    <a:pt x="4433" y="2308"/>
                  </a:lnTo>
                  <a:lnTo>
                    <a:pt x="4392" y="2313"/>
                  </a:lnTo>
                  <a:lnTo>
                    <a:pt x="4350" y="2317"/>
                  </a:lnTo>
                  <a:lnTo>
                    <a:pt x="4307" y="2319"/>
                  </a:lnTo>
                  <a:lnTo>
                    <a:pt x="4264" y="2321"/>
                  </a:lnTo>
                  <a:lnTo>
                    <a:pt x="4220" y="2319"/>
                  </a:lnTo>
                  <a:lnTo>
                    <a:pt x="4174" y="2317"/>
                  </a:lnTo>
                  <a:lnTo>
                    <a:pt x="4128" y="2314"/>
                  </a:lnTo>
                  <a:lnTo>
                    <a:pt x="4082" y="2308"/>
                  </a:lnTo>
                  <a:lnTo>
                    <a:pt x="4034" y="2301"/>
                  </a:lnTo>
                  <a:lnTo>
                    <a:pt x="3986" y="2292"/>
                  </a:lnTo>
                  <a:lnTo>
                    <a:pt x="3936" y="2282"/>
                  </a:lnTo>
                  <a:lnTo>
                    <a:pt x="3888" y="2269"/>
                  </a:lnTo>
                  <a:lnTo>
                    <a:pt x="3836" y="2253"/>
                  </a:lnTo>
                  <a:lnTo>
                    <a:pt x="3786" y="2235"/>
                  </a:lnTo>
                  <a:lnTo>
                    <a:pt x="3734" y="2216"/>
                  </a:lnTo>
                  <a:lnTo>
                    <a:pt x="3682" y="2195"/>
                  </a:lnTo>
                  <a:lnTo>
                    <a:pt x="3628" y="2170"/>
                  </a:lnTo>
                  <a:lnTo>
                    <a:pt x="3575" y="2143"/>
                  </a:lnTo>
                  <a:lnTo>
                    <a:pt x="3521" y="2114"/>
                  </a:lnTo>
                  <a:lnTo>
                    <a:pt x="3466" y="2082"/>
                  </a:lnTo>
                  <a:lnTo>
                    <a:pt x="3410" y="2048"/>
                  </a:lnTo>
                  <a:lnTo>
                    <a:pt x="3355" y="2011"/>
                  </a:lnTo>
                  <a:lnTo>
                    <a:pt x="3298" y="1970"/>
                  </a:lnTo>
                  <a:lnTo>
                    <a:pt x="3241" y="1927"/>
                  </a:lnTo>
                  <a:lnTo>
                    <a:pt x="3184" y="1880"/>
                  </a:lnTo>
                  <a:lnTo>
                    <a:pt x="3125" y="1831"/>
                  </a:lnTo>
                  <a:lnTo>
                    <a:pt x="3067" y="1778"/>
                  </a:lnTo>
                  <a:lnTo>
                    <a:pt x="3009" y="1723"/>
                  </a:lnTo>
                  <a:lnTo>
                    <a:pt x="2949" y="1663"/>
                  </a:lnTo>
                  <a:lnTo>
                    <a:pt x="2891" y="1600"/>
                  </a:lnTo>
                  <a:lnTo>
                    <a:pt x="2773" y="1475"/>
                  </a:lnTo>
                  <a:lnTo>
                    <a:pt x="2658" y="1357"/>
                  </a:lnTo>
                  <a:lnTo>
                    <a:pt x="2545" y="1244"/>
                  </a:lnTo>
                  <a:lnTo>
                    <a:pt x="2437" y="1135"/>
                  </a:lnTo>
                  <a:lnTo>
                    <a:pt x="2331" y="1035"/>
                  </a:lnTo>
                  <a:lnTo>
                    <a:pt x="2227" y="938"/>
                  </a:lnTo>
                  <a:lnTo>
                    <a:pt x="2126" y="850"/>
                  </a:lnTo>
                  <a:lnTo>
                    <a:pt x="2027" y="764"/>
                  </a:lnTo>
                  <a:lnTo>
                    <a:pt x="1931" y="685"/>
                  </a:lnTo>
                  <a:lnTo>
                    <a:pt x="1837" y="611"/>
                  </a:lnTo>
                  <a:lnTo>
                    <a:pt x="1744" y="543"/>
                  </a:lnTo>
                  <a:lnTo>
                    <a:pt x="1654" y="478"/>
                  </a:lnTo>
                  <a:lnTo>
                    <a:pt x="1565" y="419"/>
                  </a:lnTo>
                  <a:lnTo>
                    <a:pt x="1477" y="364"/>
                  </a:lnTo>
                  <a:lnTo>
                    <a:pt x="1391" y="314"/>
                  </a:lnTo>
                  <a:lnTo>
                    <a:pt x="1305" y="268"/>
                  </a:lnTo>
                  <a:lnTo>
                    <a:pt x="1222" y="226"/>
                  </a:lnTo>
                  <a:lnTo>
                    <a:pt x="1139" y="188"/>
                  </a:lnTo>
                  <a:lnTo>
                    <a:pt x="1057" y="154"/>
                  </a:lnTo>
                  <a:lnTo>
                    <a:pt x="976" y="125"/>
                  </a:lnTo>
                  <a:lnTo>
                    <a:pt x="894" y="99"/>
                  </a:lnTo>
                  <a:lnTo>
                    <a:pt x="814" y="75"/>
                  </a:lnTo>
                  <a:lnTo>
                    <a:pt x="735" y="55"/>
                  </a:lnTo>
                  <a:lnTo>
                    <a:pt x="654" y="39"/>
                  </a:lnTo>
                  <a:lnTo>
                    <a:pt x="574" y="26"/>
                  </a:lnTo>
                  <a:lnTo>
                    <a:pt x="493" y="16"/>
                  </a:lnTo>
                  <a:lnTo>
                    <a:pt x="412" y="8"/>
                  </a:lnTo>
                  <a:lnTo>
                    <a:pt x="332" y="4"/>
                  </a:lnTo>
                  <a:lnTo>
                    <a:pt x="250" y="0"/>
                  </a:lnTo>
                  <a:lnTo>
                    <a:pt x="168" y="0"/>
                  </a:lnTo>
                  <a:lnTo>
                    <a:pt x="85" y="4"/>
                  </a:lnTo>
                  <a:lnTo>
                    <a:pt x="0" y="8"/>
                  </a:lnTo>
                </a:path>
              </a:pathLst>
            </a:custGeom>
            <a:noFill/>
            <a:ln w="9525">
              <a:solidFill>
                <a:srgbClr val="FFFFFF">
                  <a:alpha val="50195"/>
                </a:srgbClr>
              </a:solidFill>
              <a:round/>
              <a:headEnd/>
              <a:tailEnd/>
            </a:ln>
          </p:spPr>
          <p:txBody>
            <a:bodyPr lIns="98674" tIns="49339" rIns="98674" bIns="49339"/>
            <a:lstStyle/>
            <a:p>
              <a:pPr defTabSz="981527">
                <a:spcBef>
                  <a:spcPct val="50000"/>
                </a:spcBef>
              </a:pPr>
              <a:endParaRPr lang="ko-KR" altLang="en-US" sz="1000" b="1" dirty="0"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53" name="Freeform 17"/>
            <p:cNvSpPr>
              <a:spLocks/>
            </p:cNvSpPr>
            <p:nvPr userDrawn="1"/>
          </p:nvSpPr>
          <p:spPr bwMode="auto">
            <a:xfrm>
              <a:off x="403" y="829"/>
              <a:ext cx="5205" cy="1124"/>
            </a:xfrm>
            <a:custGeom>
              <a:avLst/>
              <a:gdLst>
                <a:gd name="T0" fmla="*/ 5205 w 5205"/>
                <a:gd name="T1" fmla="*/ 1868 h 2250"/>
                <a:gd name="T2" fmla="*/ 5161 w 5205"/>
                <a:gd name="T3" fmla="*/ 1910 h 2250"/>
                <a:gd name="T4" fmla="*/ 5105 w 5205"/>
                <a:gd name="T5" fmla="*/ 1956 h 2250"/>
                <a:gd name="T6" fmla="*/ 5030 w 5205"/>
                <a:gd name="T7" fmla="*/ 2011 h 2250"/>
                <a:gd name="T8" fmla="*/ 4936 w 5205"/>
                <a:gd name="T9" fmla="*/ 2069 h 2250"/>
                <a:gd name="T10" fmla="*/ 4822 w 5205"/>
                <a:gd name="T11" fmla="*/ 2127 h 2250"/>
                <a:gd name="T12" fmla="*/ 4693 w 5205"/>
                <a:gd name="T13" fmla="*/ 2178 h 2250"/>
                <a:gd name="T14" fmla="*/ 4621 w 5205"/>
                <a:gd name="T15" fmla="*/ 2201 h 2250"/>
                <a:gd name="T16" fmla="*/ 4546 w 5205"/>
                <a:gd name="T17" fmla="*/ 2219 h 2250"/>
                <a:gd name="T18" fmla="*/ 4467 w 5205"/>
                <a:gd name="T19" fmla="*/ 2235 h 2250"/>
                <a:gd name="T20" fmla="*/ 4385 w 5205"/>
                <a:gd name="T21" fmla="*/ 2245 h 2250"/>
                <a:gd name="T22" fmla="*/ 4299 w 5205"/>
                <a:gd name="T23" fmla="*/ 2250 h 2250"/>
                <a:gd name="T24" fmla="*/ 4208 w 5205"/>
                <a:gd name="T25" fmla="*/ 2250 h 2250"/>
                <a:gd name="T26" fmla="*/ 4117 w 5205"/>
                <a:gd name="T27" fmla="*/ 2241 h 2250"/>
                <a:gd name="T28" fmla="*/ 4020 w 5205"/>
                <a:gd name="T29" fmla="*/ 2227 h 2250"/>
                <a:gd name="T30" fmla="*/ 3921 w 5205"/>
                <a:gd name="T31" fmla="*/ 2206 h 2250"/>
                <a:gd name="T32" fmla="*/ 3820 w 5205"/>
                <a:gd name="T33" fmla="*/ 2175 h 2250"/>
                <a:gd name="T34" fmla="*/ 3714 w 5205"/>
                <a:gd name="T35" fmla="*/ 2135 h 2250"/>
                <a:gd name="T36" fmla="*/ 3607 w 5205"/>
                <a:gd name="T37" fmla="*/ 2086 h 2250"/>
                <a:gd name="T38" fmla="*/ 3497 w 5205"/>
                <a:gd name="T39" fmla="*/ 2027 h 2250"/>
                <a:gd name="T40" fmla="*/ 3385 w 5205"/>
                <a:gd name="T41" fmla="*/ 1957 h 2250"/>
                <a:gd name="T42" fmla="*/ 3270 w 5205"/>
                <a:gd name="T43" fmla="*/ 1875 h 2250"/>
                <a:gd name="T44" fmla="*/ 3153 w 5205"/>
                <a:gd name="T45" fmla="*/ 1781 h 2250"/>
                <a:gd name="T46" fmla="*/ 3035 w 5205"/>
                <a:gd name="T47" fmla="*/ 1675 h 2250"/>
                <a:gd name="T48" fmla="*/ 2914 w 5205"/>
                <a:gd name="T49" fmla="*/ 1555 h 2250"/>
                <a:gd name="T50" fmla="*/ 2795 w 5205"/>
                <a:gd name="T51" fmla="*/ 1431 h 2250"/>
                <a:gd name="T52" fmla="*/ 2564 w 5205"/>
                <a:gd name="T53" fmla="*/ 1202 h 2250"/>
                <a:gd name="T54" fmla="*/ 2346 w 5205"/>
                <a:gd name="T55" fmla="*/ 997 h 2250"/>
                <a:gd name="T56" fmla="*/ 2140 w 5205"/>
                <a:gd name="T57" fmla="*/ 816 h 2250"/>
                <a:gd name="T58" fmla="*/ 1941 w 5205"/>
                <a:gd name="T59" fmla="*/ 654 h 2250"/>
                <a:gd name="T60" fmla="*/ 1752 w 5205"/>
                <a:gd name="T61" fmla="*/ 514 h 2250"/>
                <a:gd name="T62" fmla="*/ 1570 w 5205"/>
                <a:gd name="T63" fmla="*/ 394 h 2250"/>
                <a:gd name="T64" fmla="*/ 1395 w 5205"/>
                <a:gd name="T65" fmla="*/ 293 h 2250"/>
                <a:gd name="T66" fmla="*/ 1226 w 5205"/>
                <a:gd name="T67" fmla="*/ 207 h 2250"/>
                <a:gd name="T68" fmla="*/ 1059 w 5205"/>
                <a:gd name="T69" fmla="*/ 139 h 2250"/>
                <a:gd name="T70" fmla="*/ 897 w 5205"/>
                <a:gd name="T71" fmla="*/ 86 h 2250"/>
                <a:gd name="T72" fmla="*/ 734 w 5205"/>
                <a:gd name="T73" fmla="*/ 45 h 2250"/>
                <a:gd name="T74" fmla="*/ 575 w 5205"/>
                <a:gd name="T75" fmla="*/ 20 h 2250"/>
                <a:gd name="T76" fmla="*/ 414 w 5205"/>
                <a:gd name="T77" fmla="*/ 5 h 2250"/>
                <a:gd name="T78" fmla="*/ 250 w 5205"/>
                <a:gd name="T79" fmla="*/ 0 h 2250"/>
                <a:gd name="T80" fmla="*/ 85 w 5205"/>
                <a:gd name="T81" fmla="*/ 7 h 2250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5205"/>
                <a:gd name="T124" fmla="*/ 0 h 2250"/>
                <a:gd name="T125" fmla="*/ 5205 w 5205"/>
                <a:gd name="T126" fmla="*/ 2250 h 2250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5205" h="2250">
                  <a:moveTo>
                    <a:pt x="5205" y="1868"/>
                  </a:moveTo>
                  <a:lnTo>
                    <a:pt x="5205" y="1868"/>
                  </a:lnTo>
                  <a:lnTo>
                    <a:pt x="5194" y="1880"/>
                  </a:lnTo>
                  <a:lnTo>
                    <a:pt x="5161" y="1910"/>
                  </a:lnTo>
                  <a:lnTo>
                    <a:pt x="5136" y="1931"/>
                  </a:lnTo>
                  <a:lnTo>
                    <a:pt x="5105" y="1956"/>
                  </a:lnTo>
                  <a:lnTo>
                    <a:pt x="5071" y="1981"/>
                  </a:lnTo>
                  <a:lnTo>
                    <a:pt x="5030" y="2011"/>
                  </a:lnTo>
                  <a:lnTo>
                    <a:pt x="4984" y="2040"/>
                  </a:lnTo>
                  <a:lnTo>
                    <a:pt x="4936" y="2069"/>
                  </a:lnTo>
                  <a:lnTo>
                    <a:pt x="4882" y="2098"/>
                  </a:lnTo>
                  <a:lnTo>
                    <a:pt x="4822" y="2127"/>
                  </a:lnTo>
                  <a:lnTo>
                    <a:pt x="4760" y="2153"/>
                  </a:lnTo>
                  <a:lnTo>
                    <a:pt x="4693" y="2178"/>
                  </a:lnTo>
                  <a:lnTo>
                    <a:pt x="4657" y="2190"/>
                  </a:lnTo>
                  <a:lnTo>
                    <a:pt x="4621" y="2201"/>
                  </a:lnTo>
                  <a:lnTo>
                    <a:pt x="4585" y="2211"/>
                  </a:lnTo>
                  <a:lnTo>
                    <a:pt x="4546" y="2219"/>
                  </a:lnTo>
                  <a:lnTo>
                    <a:pt x="4507" y="2227"/>
                  </a:lnTo>
                  <a:lnTo>
                    <a:pt x="4467" y="2235"/>
                  </a:lnTo>
                  <a:lnTo>
                    <a:pt x="4426" y="2240"/>
                  </a:lnTo>
                  <a:lnTo>
                    <a:pt x="4385" y="2245"/>
                  </a:lnTo>
                  <a:lnTo>
                    <a:pt x="4342" y="2248"/>
                  </a:lnTo>
                  <a:lnTo>
                    <a:pt x="4299" y="2250"/>
                  </a:lnTo>
                  <a:lnTo>
                    <a:pt x="4254" y="2250"/>
                  </a:lnTo>
                  <a:lnTo>
                    <a:pt x="4208" y="2250"/>
                  </a:lnTo>
                  <a:lnTo>
                    <a:pt x="4163" y="2246"/>
                  </a:lnTo>
                  <a:lnTo>
                    <a:pt x="4117" y="2241"/>
                  </a:lnTo>
                  <a:lnTo>
                    <a:pt x="4068" y="2235"/>
                  </a:lnTo>
                  <a:lnTo>
                    <a:pt x="4020" y="2227"/>
                  </a:lnTo>
                  <a:lnTo>
                    <a:pt x="3971" y="2217"/>
                  </a:lnTo>
                  <a:lnTo>
                    <a:pt x="3921" y="2206"/>
                  </a:lnTo>
                  <a:lnTo>
                    <a:pt x="3871" y="2191"/>
                  </a:lnTo>
                  <a:lnTo>
                    <a:pt x="3820" y="2175"/>
                  </a:lnTo>
                  <a:lnTo>
                    <a:pt x="3767" y="2156"/>
                  </a:lnTo>
                  <a:lnTo>
                    <a:pt x="3714" y="2135"/>
                  </a:lnTo>
                  <a:lnTo>
                    <a:pt x="3661" y="2112"/>
                  </a:lnTo>
                  <a:lnTo>
                    <a:pt x="3607" y="2086"/>
                  </a:lnTo>
                  <a:lnTo>
                    <a:pt x="3553" y="2057"/>
                  </a:lnTo>
                  <a:lnTo>
                    <a:pt x="3497" y="2027"/>
                  </a:lnTo>
                  <a:lnTo>
                    <a:pt x="3442" y="1993"/>
                  </a:lnTo>
                  <a:lnTo>
                    <a:pt x="3385" y="1957"/>
                  </a:lnTo>
                  <a:lnTo>
                    <a:pt x="3328" y="1917"/>
                  </a:lnTo>
                  <a:lnTo>
                    <a:pt x="3270" y="1875"/>
                  </a:lnTo>
                  <a:lnTo>
                    <a:pt x="3213" y="1830"/>
                  </a:lnTo>
                  <a:lnTo>
                    <a:pt x="3153" y="1781"/>
                  </a:lnTo>
                  <a:lnTo>
                    <a:pt x="3095" y="1730"/>
                  </a:lnTo>
                  <a:lnTo>
                    <a:pt x="3035" y="1675"/>
                  </a:lnTo>
                  <a:lnTo>
                    <a:pt x="2975" y="1617"/>
                  </a:lnTo>
                  <a:lnTo>
                    <a:pt x="2914" y="1555"/>
                  </a:lnTo>
                  <a:lnTo>
                    <a:pt x="2795" y="1431"/>
                  </a:lnTo>
                  <a:lnTo>
                    <a:pt x="2678" y="1313"/>
                  </a:lnTo>
                  <a:lnTo>
                    <a:pt x="2564" y="1202"/>
                  </a:lnTo>
                  <a:lnTo>
                    <a:pt x="2453" y="1097"/>
                  </a:lnTo>
                  <a:lnTo>
                    <a:pt x="2346" y="997"/>
                  </a:lnTo>
                  <a:lnTo>
                    <a:pt x="2241" y="903"/>
                  </a:lnTo>
                  <a:lnTo>
                    <a:pt x="2140" y="816"/>
                  </a:lnTo>
                  <a:lnTo>
                    <a:pt x="2040" y="732"/>
                  </a:lnTo>
                  <a:lnTo>
                    <a:pt x="1941" y="654"/>
                  </a:lnTo>
                  <a:lnTo>
                    <a:pt x="1847" y="582"/>
                  </a:lnTo>
                  <a:lnTo>
                    <a:pt x="1752" y="514"/>
                  </a:lnTo>
                  <a:lnTo>
                    <a:pt x="1661" y="452"/>
                  </a:lnTo>
                  <a:lnTo>
                    <a:pt x="1570" y="394"/>
                  </a:lnTo>
                  <a:lnTo>
                    <a:pt x="1483" y="341"/>
                  </a:lnTo>
                  <a:lnTo>
                    <a:pt x="1395" y="293"/>
                  </a:lnTo>
                  <a:lnTo>
                    <a:pt x="1311" y="247"/>
                  </a:lnTo>
                  <a:lnTo>
                    <a:pt x="1226" y="207"/>
                  </a:lnTo>
                  <a:lnTo>
                    <a:pt x="1143" y="171"/>
                  </a:lnTo>
                  <a:lnTo>
                    <a:pt x="1059" y="139"/>
                  </a:lnTo>
                  <a:lnTo>
                    <a:pt x="977" y="110"/>
                  </a:lnTo>
                  <a:lnTo>
                    <a:pt x="897" y="86"/>
                  </a:lnTo>
                  <a:lnTo>
                    <a:pt x="815" y="63"/>
                  </a:lnTo>
                  <a:lnTo>
                    <a:pt x="734" y="45"/>
                  </a:lnTo>
                  <a:lnTo>
                    <a:pt x="655" y="31"/>
                  </a:lnTo>
                  <a:lnTo>
                    <a:pt x="575" y="20"/>
                  </a:lnTo>
                  <a:lnTo>
                    <a:pt x="494" y="10"/>
                  </a:lnTo>
                  <a:lnTo>
                    <a:pt x="414" y="5"/>
                  </a:lnTo>
                  <a:lnTo>
                    <a:pt x="332" y="2"/>
                  </a:lnTo>
                  <a:lnTo>
                    <a:pt x="250" y="0"/>
                  </a:lnTo>
                  <a:lnTo>
                    <a:pt x="168" y="2"/>
                  </a:lnTo>
                  <a:lnTo>
                    <a:pt x="85" y="7"/>
                  </a:lnTo>
                  <a:lnTo>
                    <a:pt x="0" y="13"/>
                  </a:lnTo>
                </a:path>
              </a:pathLst>
            </a:custGeom>
            <a:noFill/>
            <a:ln w="9525">
              <a:solidFill>
                <a:srgbClr val="FFFFFF">
                  <a:alpha val="50195"/>
                </a:srgbClr>
              </a:solidFill>
              <a:round/>
              <a:headEnd/>
              <a:tailEnd/>
            </a:ln>
          </p:spPr>
          <p:txBody>
            <a:bodyPr lIns="98674" tIns="49339" rIns="98674" bIns="49339"/>
            <a:lstStyle/>
            <a:p>
              <a:pPr defTabSz="981527">
                <a:spcBef>
                  <a:spcPct val="50000"/>
                </a:spcBef>
              </a:pPr>
              <a:endParaRPr lang="ko-KR" altLang="en-US" sz="1000" b="1" dirty="0"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54" name="Freeform 18"/>
            <p:cNvSpPr>
              <a:spLocks/>
            </p:cNvSpPr>
            <p:nvPr userDrawn="1"/>
          </p:nvSpPr>
          <p:spPr bwMode="auto">
            <a:xfrm>
              <a:off x="418" y="850"/>
              <a:ext cx="5233" cy="1090"/>
            </a:xfrm>
            <a:custGeom>
              <a:avLst/>
              <a:gdLst>
                <a:gd name="T0" fmla="*/ 5233 w 5233"/>
                <a:gd name="T1" fmla="*/ 1778 h 2180"/>
                <a:gd name="T2" fmla="*/ 5189 w 5233"/>
                <a:gd name="T3" fmla="*/ 1822 h 2180"/>
                <a:gd name="T4" fmla="*/ 5133 w 5233"/>
                <a:gd name="T5" fmla="*/ 1867 h 2180"/>
                <a:gd name="T6" fmla="*/ 5060 w 5233"/>
                <a:gd name="T7" fmla="*/ 1923 h 2180"/>
                <a:gd name="T8" fmla="*/ 4965 w 5233"/>
                <a:gd name="T9" fmla="*/ 1985 h 2180"/>
                <a:gd name="T10" fmla="*/ 4854 w 5233"/>
                <a:gd name="T11" fmla="*/ 2044 h 2180"/>
                <a:gd name="T12" fmla="*/ 4725 w 5233"/>
                <a:gd name="T13" fmla="*/ 2099 h 2180"/>
                <a:gd name="T14" fmla="*/ 4654 w 5233"/>
                <a:gd name="T15" fmla="*/ 2122 h 2180"/>
                <a:gd name="T16" fmla="*/ 4579 w 5233"/>
                <a:gd name="T17" fmla="*/ 2143 h 2180"/>
                <a:gd name="T18" fmla="*/ 4500 w 5233"/>
                <a:gd name="T19" fmla="*/ 2159 h 2180"/>
                <a:gd name="T20" fmla="*/ 4418 w 5233"/>
                <a:gd name="T21" fmla="*/ 2172 h 2180"/>
                <a:gd name="T22" fmla="*/ 4332 w 5233"/>
                <a:gd name="T23" fmla="*/ 2178 h 2180"/>
                <a:gd name="T24" fmla="*/ 4242 w 5233"/>
                <a:gd name="T25" fmla="*/ 2180 h 2180"/>
                <a:gd name="T26" fmla="*/ 4149 w 5233"/>
                <a:gd name="T27" fmla="*/ 2174 h 2180"/>
                <a:gd name="T28" fmla="*/ 4053 w 5233"/>
                <a:gd name="T29" fmla="*/ 2162 h 2180"/>
                <a:gd name="T30" fmla="*/ 3953 w 5233"/>
                <a:gd name="T31" fmla="*/ 2141 h 2180"/>
                <a:gd name="T32" fmla="*/ 3852 w 5233"/>
                <a:gd name="T33" fmla="*/ 2114 h 2180"/>
                <a:gd name="T34" fmla="*/ 3746 w 5233"/>
                <a:gd name="T35" fmla="*/ 2075 h 2180"/>
                <a:gd name="T36" fmla="*/ 3638 w 5233"/>
                <a:gd name="T37" fmla="*/ 2028 h 2180"/>
                <a:gd name="T38" fmla="*/ 3527 w 5233"/>
                <a:gd name="T39" fmla="*/ 1972 h 2180"/>
                <a:gd name="T40" fmla="*/ 3414 w 5233"/>
                <a:gd name="T41" fmla="*/ 1902 h 2180"/>
                <a:gd name="T42" fmla="*/ 3298 w 5233"/>
                <a:gd name="T43" fmla="*/ 1823 h 2180"/>
                <a:gd name="T44" fmla="*/ 3180 w 5233"/>
                <a:gd name="T45" fmla="*/ 1731 h 2180"/>
                <a:gd name="T46" fmla="*/ 3059 w 5233"/>
                <a:gd name="T47" fmla="*/ 1626 h 2180"/>
                <a:gd name="T48" fmla="*/ 2937 w 5233"/>
                <a:gd name="T49" fmla="*/ 1508 h 2180"/>
                <a:gd name="T50" fmla="*/ 2816 w 5233"/>
                <a:gd name="T51" fmla="*/ 1387 h 2180"/>
                <a:gd name="T52" fmla="*/ 2581 w 5233"/>
                <a:gd name="T53" fmla="*/ 1161 h 2180"/>
                <a:gd name="T54" fmla="*/ 2361 w 5233"/>
                <a:gd name="T55" fmla="*/ 959 h 2180"/>
                <a:gd name="T56" fmla="*/ 2151 w 5233"/>
                <a:gd name="T57" fmla="*/ 780 h 2180"/>
                <a:gd name="T58" fmla="*/ 1951 w 5233"/>
                <a:gd name="T59" fmla="*/ 624 h 2180"/>
                <a:gd name="T60" fmla="*/ 1759 w 5233"/>
                <a:gd name="T61" fmla="*/ 486 h 2180"/>
                <a:gd name="T62" fmla="*/ 1576 w 5233"/>
                <a:gd name="T63" fmla="*/ 370 h 2180"/>
                <a:gd name="T64" fmla="*/ 1400 w 5233"/>
                <a:gd name="T65" fmla="*/ 270 h 2180"/>
                <a:gd name="T66" fmla="*/ 1229 w 5233"/>
                <a:gd name="T67" fmla="*/ 189 h 2180"/>
                <a:gd name="T68" fmla="*/ 1061 w 5233"/>
                <a:gd name="T69" fmla="*/ 123 h 2180"/>
                <a:gd name="T70" fmla="*/ 897 w 5233"/>
                <a:gd name="T71" fmla="*/ 73 h 2180"/>
                <a:gd name="T72" fmla="*/ 736 w 5233"/>
                <a:gd name="T73" fmla="*/ 36 h 2180"/>
                <a:gd name="T74" fmla="*/ 575 w 5233"/>
                <a:gd name="T75" fmla="*/ 13 h 2180"/>
                <a:gd name="T76" fmla="*/ 413 w 5233"/>
                <a:gd name="T77" fmla="*/ 2 h 2180"/>
                <a:gd name="T78" fmla="*/ 250 w 5233"/>
                <a:gd name="T79" fmla="*/ 2 h 2180"/>
                <a:gd name="T80" fmla="*/ 85 w 5233"/>
                <a:gd name="T81" fmla="*/ 10 h 2180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5233"/>
                <a:gd name="T124" fmla="*/ 0 h 2180"/>
                <a:gd name="T125" fmla="*/ 5233 w 5233"/>
                <a:gd name="T126" fmla="*/ 2180 h 2180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5233" h="2180">
                  <a:moveTo>
                    <a:pt x="5233" y="1778"/>
                  </a:moveTo>
                  <a:lnTo>
                    <a:pt x="5233" y="1778"/>
                  </a:lnTo>
                  <a:lnTo>
                    <a:pt x="5222" y="1789"/>
                  </a:lnTo>
                  <a:lnTo>
                    <a:pt x="5189" y="1822"/>
                  </a:lnTo>
                  <a:lnTo>
                    <a:pt x="5164" y="1843"/>
                  </a:lnTo>
                  <a:lnTo>
                    <a:pt x="5133" y="1867"/>
                  </a:lnTo>
                  <a:lnTo>
                    <a:pt x="5099" y="1894"/>
                  </a:lnTo>
                  <a:lnTo>
                    <a:pt x="5060" y="1923"/>
                  </a:lnTo>
                  <a:lnTo>
                    <a:pt x="5015" y="1954"/>
                  </a:lnTo>
                  <a:lnTo>
                    <a:pt x="4965" y="1985"/>
                  </a:lnTo>
                  <a:lnTo>
                    <a:pt x="4913" y="2014"/>
                  </a:lnTo>
                  <a:lnTo>
                    <a:pt x="4854" y="2044"/>
                  </a:lnTo>
                  <a:lnTo>
                    <a:pt x="4792" y="2072"/>
                  </a:lnTo>
                  <a:lnTo>
                    <a:pt x="4725" y="2099"/>
                  </a:lnTo>
                  <a:lnTo>
                    <a:pt x="4689" y="2111"/>
                  </a:lnTo>
                  <a:lnTo>
                    <a:pt x="4654" y="2122"/>
                  </a:lnTo>
                  <a:lnTo>
                    <a:pt x="4617" y="2133"/>
                  </a:lnTo>
                  <a:lnTo>
                    <a:pt x="4579" y="2143"/>
                  </a:lnTo>
                  <a:lnTo>
                    <a:pt x="4540" y="2153"/>
                  </a:lnTo>
                  <a:lnTo>
                    <a:pt x="4500" y="2159"/>
                  </a:lnTo>
                  <a:lnTo>
                    <a:pt x="4460" y="2167"/>
                  </a:lnTo>
                  <a:lnTo>
                    <a:pt x="4418" y="2172"/>
                  </a:lnTo>
                  <a:lnTo>
                    <a:pt x="4375" y="2175"/>
                  </a:lnTo>
                  <a:lnTo>
                    <a:pt x="4332" y="2178"/>
                  </a:lnTo>
                  <a:lnTo>
                    <a:pt x="4288" y="2180"/>
                  </a:lnTo>
                  <a:lnTo>
                    <a:pt x="4242" y="2180"/>
                  </a:lnTo>
                  <a:lnTo>
                    <a:pt x="4196" y="2178"/>
                  </a:lnTo>
                  <a:lnTo>
                    <a:pt x="4149" y="2174"/>
                  </a:lnTo>
                  <a:lnTo>
                    <a:pt x="4102" y="2169"/>
                  </a:lnTo>
                  <a:lnTo>
                    <a:pt x="4053" y="2162"/>
                  </a:lnTo>
                  <a:lnTo>
                    <a:pt x="4003" y="2153"/>
                  </a:lnTo>
                  <a:lnTo>
                    <a:pt x="3953" y="2141"/>
                  </a:lnTo>
                  <a:lnTo>
                    <a:pt x="3903" y="2128"/>
                  </a:lnTo>
                  <a:lnTo>
                    <a:pt x="3852" y="2114"/>
                  </a:lnTo>
                  <a:lnTo>
                    <a:pt x="3799" y="2096"/>
                  </a:lnTo>
                  <a:lnTo>
                    <a:pt x="3746" y="2075"/>
                  </a:lnTo>
                  <a:lnTo>
                    <a:pt x="3692" y="2054"/>
                  </a:lnTo>
                  <a:lnTo>
                    <a:pt x="3638" y="2028"/>
                  </a:lnTo>
                  <a:lnTo>
                    <a:pt x="3582" y="2001"/>
                  </a:lnTo>
                  <a:lnTo>
                    <a:pt x="3527" y="1972"/>
                  </a:lnTo>
                  <a:lnTo>
                    <a:pt x="3471" y="1938"/>
                  </a:lnTo>
                  <a:lnTo>
                    <a:pt x="3414" y="1902"/>
                  </a:lnTo>
                  <a:lnTo>
                    <a:pt x="3356" y="1865"/>
                  </a:lnTo>
                  <a:lnTo>
                    <a:pt x="3298" y="1823"/>
                  </a:lnTo>
                  <a:lnTo>
                    <a:pt x="3239" y="1778"/>
                  </a:lnTo>
                  <a:lnTo>
                    <a:pt x="3180" y="1731"/>
                  </a:lnTo>
                  <a:lnTo>
                    <a:pt x="3120" y="1681"/>
                  </a:lnTo>
                  <a:lnTo>
                    <a:pt x="3059" y="1626"/>
                  </a:lnTo>
                  <a:lnTo>
                    <a:pt x="2999" y="1570"/>
                  </a:lnTo>
                  <a:lnTo>
                    <a:pt x="2937" y="1508"/>
                  </a:lnTo>
                  <a:lnTo>
                    <a:pt x="2816" y="1387"/>
                  </a:lnTo>
                  <a:lnTo>
                    <a:pt x="2697" y="1271"/>
                  </a:lnTo>
                  <a:lnTo>
                    <a:pt x="2581" y="1161"/>
                  </a:lnTo>
                  <a:lnTo>
                    <a:pt x="2470" y="1058"/>
                  </a:lnTo>
                  <a:lnTo>
                    <a:pt x="2361" y="959"/>
                  </a:lnTo>
                  <a:lnTo>
                    <a:pt x="2255" y="867"/>
                  </a:lnTo>
                  <a:lnTo>
                    <a:pt x="2151" y="780"/>
                  </a:lnTo>
                  <a:lnTo>
                    <a:pt x="2050" y="699"/>
                  </a:lnTo>
                  <a:lnTo>
                    <a:pt x="1951" y="624"/>
                  </a:lnTo>
                  <a:lnTo>
                    <a:pt x="1854" y="552"/>
                  </a:lnTo>
                  <a:lnTo>
                    <a:pt x="1759" y="486"/>
                  </a:lnTo>
                  <a:lnTo>
                    <a:pt x="1668" y="427"/>
                  </a:lnTo>
                  <a:lnTo>
                    <a:pt x="1576" y="370"/>
                  </a:lnTo>
                  <a:lnTo>
                    <a:pt x="1487" y="318"/>
                  </a:lnTo>
                  <a:lnTo>
                    <a:pt x="1400" y="270"/>
                  </a:lnTo>
                  <a:lnTo>
                    <a:pt x="1314" y="228"/>
                  </a:lnTo>
                  <a:lnTo>
                    <a:pt x="1229" y="189"/>
                  </a:lnTo>
                  <a:lnTo>
                    <a:pt x="1144" y="154"/>
                  </a:lnTo>
                  <a:lnTo>
                    <a:pt x="1061" y="123"/>
                  </a:lnTo>
                  <a:lnTo>
                    <a:pt x="979" y="96"/>
                  </a:lnTo>
                  <a:lnTo>
                    <a:pt x="897" y="73"/>
                  </a:lnTo>
                  <a:lnTo>
                    <a:pt x="817" y="54"/>
                  </a:lnTo>
                  <a:lnTo>
                    <a:pt x="736" y="36"/>
                  </a:lnTo>
                  <a:lnTo>
                    <a:pt x="656" y="23"/>
                  </a:lnTo>
                  <a:lnTo>
                    <a:pt x="575" y="13"/>
                  </a:lnTo>
                  <a:lnTo>
                    <a:pt x="495" y="7"/>
                  </a:lnTo>
                  <a:lnTo>
                    <a:pt x="413" y="2"/>
                  </a:lnTo>
                  <a:lnTo>
                    <a:pt x="332" y="0"/>
                  </a:lnTo>
                  <a:lnTo>
                    <a:pt x="250" y="2"/>
                  </a:lnTo>
                  <a:lnTo>
                    <a:pt x="168" y="5"/>
                  </a:lnTo>
                  <a:lnTo>
                    <a:pt x="85" y="10"/>
                  </a:lnTo>
                  <a:lnTo>
                    <a:pt x="0" y="18"/>
                  </a:lnTo>
                </a:path>
              </a:pathLst>
            </a:custGeom>
            <a:noFill/>
            <a:ln w="9525">
              <a:solidFill>
                <a:srgbClr val="FFFFFF">
                  <a:alpha val="50195"/>
                </a:srgbClr>
              </a:solidFill>
              <a:round/>
              <a:headEnd/>
              <a:tailEnd/>
            </a:ln>
          </p:spPr>
          <p:txBody>
            <a:bodyPr lIns="98674" tIns="49339" rIns="98674" bIns="49339"/>
            <a:lstStyle/>
            <a:p>
              <a:pPr defTabSz="981527">
                <a:spcBef>
                  <a:spcPct val="50000"/>
                </a:spcBef>
              </a:pPr>
              <a:endParaRPr lang="ko-KR" altLang="en-US" sz="1000" b="1" dirty="0"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55" name="Freeform 19"/>
            <p:cNvSpPr>
              <a:spLocks/>
            </p:cNvSpPr>
            <p:nvPr userDrawn="1"/>
          </p:nvSpPr>
          <p:spPr bwMode="auto">
            <a:xfrm>
              <a:off x="434" y="870"/>
              <a:ext cx="5259" cy="1056"/>
            </a:xfrm>
            <a:custGeom>
              <a:avLst/>
              <a:gdLst>
                <a:gd name="T0" fmla="*/ 5259 w 5259"/>
                <a:gd name="T1" fmla="*/ 1687 h 2112"/>
                <a:gd name="T2" fmla="*/ 5214 w 5259"/>
                <a:gd name="T3" fmla="*/ 1731 h 2112"/>
                <a:gd name="T4" fmla="*/ 5160 w 5259"/>
                <a:gd name="T5" fmla="*/ 1779 h 2112"/>
                <a:gd name="T6" fmla="*/ 5087 w 5259"/>
                <a:gd name="T7" fmla="*/ 1837 h 2112"/>
                <a:gd name="T8" fmla="*/ 4994 w 5259"/>
                <a:gd name="T9" fmla="*/ 1900 h 2112"/>
                <a:gd name="T10" fmla="*/ 4883 w 5259"/>
                <a:gd name="T11" fmla="*/ 1963 h 2112"/>
                <a:gd name="T12" fmla="*/ 4755 w 5259"/>
                <a:gd name="T13" fmla="*/ 2020 h 2112"/>
                <a:gd name="T14" fmla="*/ 4684 w 5259"/>
                <a:gd name="T15" fmla="*/ 2045 h 2112"/>
                <a:gd name="T16" fmla="*/ 4611 w 5259"/>
                <a:gd name="T17" fmla="*/ 2068 h 2112"/>
                <a:gd name="T18" fmla="*/ 4531 w 5259"/>
                <a:gd name="T19" fmla="*/ 2086 h 2112"/>
                <a:gd name="T20" fmla="*/ 4449 w 5259"/>
                <a:gd name="T21" fmla="*/ 2100 h 2112"/>
                <a:gd name="T22" fmla="*/ 4363 w 5259"/>
                <a:gd name="T23" fmla="*/ 2108 h 2112"/>
                <a:gd name="T24" fmla="*/ 4275 w 5259"/>
                <a:gd name="T25" fmla="*/ 2112 h 2112"/>
                <a:gd name="T26" fmla="*/ 4181 w 5259"/>
                <a:gd name="T27" fmla="*/ 2107 h 2112"/>
                <a:gd name="T28" fmla="*/ 4084 w 5259"/>
                <a:gd name="T29" fmla="*/ 2097 h 2112"/>
                <a:gd name="T30" fmla="*/ 3984 w 5259"/>
                <a:gd name="T31" fmla="*/ 2079 h 2112"/>
                <a:gd name="T32" fmla="*/ 3882 w 5259"/>
                <a:gd name="T33" fmla="*/ 2052 h 2112"/>
                <a:gd name="T34" fmla="*/ 3776 w 5259"/>
                <a:gd name="T35" fmla="*/ 2016 h 2112"/>
                <a:gd name="T36" fmla="*/ 3668 w 5259"/>
                <a:gd name="T37" fmla="*/ 1971 h 2112"/>
                <a:gd name="T38" fmla="*/ 3555 w 5259"/>
                <a:gd name="T39" fmla="*/ 1916 h 2112"/>
                <a:gd name="T40" fmla="*/ 3441 w 5259"/>
                <a:gd name="T41" fmla="*/ 1850 h 2112"/>
                <a:gd name="T42" fmla="*/ 3325 w 5259"/>
                <a:gd name="T43" fmla="*/ 1773 h 2112"/>
                <a:gd name="T44" fmla="*/ 3205 w 5259"/>
                <a:gd name="T45" fmla="*/ 1682 h 2112"/>
                <a:gd name="T46" fmla="*/ 3083 w 5259"/>
                <a:gd name="T47" fmla="*/ 1579 h 2112"/>
                <a:gd name="T48" fmla="*/ 2958 w 5259"/>
                <a:gd name="T49" fmla="*/ 1463 h 2112"/>
                <a:gd name="T50" fmla="*/ 2835 w 5259"/>
                <a:gd name="T51" fmla="*/ 1343 h 2112"/>
                <a:gd name="T52" fmla="*/ 2599 w 5259"/>
                <a:gd name="T53" fmla="*/ 1122 h 2112"/>
                <a:gd name="T54" fmla="*/ 2374 w 5259"/>
                <a:gd name="T55" fmla="*/ 923 h 2112"/>
                <a:gd name="T56" fmla="*/ 2161 w 5259"/>
                <a:gd name="T57" fmla="*/ 747 h 2112"/>
                <a:gd name="T58" fmla="*/ 1960 w 5259"/>
                <a:gd name="T59" fmla="*/ 594 h 2112"/>
                <a:gd name="T60" fmla="*/ 1767 w 5259"/>
                <a:gd name="T61" fmla="*/ 460 h 2112"/>
                <a:gd name="T62" fmla="*/ 1581 w 5259"/>
                <a:gd name="T63" fmla="*/ 347 h 2112"/>
                <a:gd name="T64" fmla="*/ 1403 w 5259"/>
                <a:gd name="T65" fmla="*/ 250 h 2112"/>
                <a:gd name="T66" fmla="*/ 1231 w 5259"/>
                <a:gd name="T67" fmla="*/ 171 h 2112"/>
                <a:gd name="T68" fmla="*/ 1063 w 5259"/>
                <a:gd name="T69" fmla="*/ 109 h 2112"/>
                <a:gd name="T70" fmla="*/ 898 w 5259"/>
                <a:gd name="T71" fmla="*/ 63 h 2112"/>
                <a:gd name="T72" fmla="*/ 735 w 5259"/>
                <a:gd name="T73" fmla="*/ 29 h 2112"/>
                <a:gd name="T74" fmla="*/ 574 w 5259"/>
                <a:gd name="T75" fmla="*/ 8 h 2112"/>
                <a:gd name="T76" fmla="*/ 412 w 5259"/>
                <a:gd name="T77" fmla="*/ 0 h 2112"/>
                <a:gd name="T78" fmla="*/ 249 w 5259"/>
                <a:gd name="T79" fmla="*/ 3 h 2112"/>
                <a:gd name="T80" fmla="*/ 84 w 5259"/>
                <a:gd name="T81" fmla="*/ 16 h 2112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5259"/>
                <a:gd name="T124" fmla="*/ 0 h 2112"/>
                <a:gd name="T125" fmla="*/ 5259 w 5259"/>
                <a:gd name="T126" fmla="*/ 2112 h 2112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5259" h="2112">
                  <a:moveTo>
                    <a:pt x="5259" y="1687"/>
                  </a:moveTo>
                  <a:lnTo>
                    <a:pt x="5259" y="1687"/>
                  </a:lnTo>
                  <a:lnTo>
                    <a:pt x="5248" y="1698"/>
                  </a:lnTo>
                  <a:lnTo>
                    <a:pt x="5214" y="1731"/>
                  </a:lnTo>
                  <a:lnTo>
                    <a:pt x="5189" y="1753"/>
                  </a:lnTo>
                  <a:lnTo>
                    <a:pt x="5160" y="1779"/>
                  </a:lnTo>
                  <a:lnTo>
                    <a:pt x="5127" y="1806"/>
                  </a:lnTo>
                  <a:lnTo>
                    <a:pt x="5087" y="1837"/>
                  </a:lnTo>
                  <a:lnTo>
                    <a:pt x="5044" y="1868"/>
                  </a:lnTo>
                  <a:lnTo>
                    <a:pt x="4994" y="1900"/>
                  </a:lnTo>
                  <a:lnTo>
                    <a:pt x="4941" y="1931"/>
                  </a:lnTo>
                  <a:lnTo>
                    <a:pt x="4883" y="1963"/>
                  </a:lnTo>
                  <a:lnTo>
                    <a:pt x="4822" y="1992"/>
                  </a:lnTo>
                  <a:lnTo>
                    <a:pt x="4755" y="2020"/>
                  </a:lnTo>
                  <a:lnTo>
                    <a:pt x="4720" y="2033"/>
                  </a:lnTo>
                  <a:lnTo>
                    <a:pt x="4684" y="2045"/>
                  </a:lnTo>
                  <a:lnTo>
                    <a:pt x="4648" y="2057"/>
                  </a:lnTo>
                  <a:lnTo>
                    <a:pt x="4611" y="2068"/>
                  </a:lnTo>
                  <a:lnTo>
                    <a:pt x="4572" y="2078"/>
                  </a:lnTo>
                  <a:lnTo>
                    <a:pt x="4531" y="2086"/>
                  </a:lnTo>
                  <a:lnTo>
                    <a:pt x="4491" y="2094"/>
                  </a:lnTo>
                  <a:lnTo>
                    <a:pt x="4449" y="2100"/>
                  </a:lnTo>
                  <a:lnTo>
                    <a:pt x="4406" y="2105"/>
                  </a:lnTo>
                  <a:lnTo>
                    <a:pt x="4363" y="2108"/>
                  </a:lnTo>
                  <a:lnTo>
                    <a:pt x="4319" y="2110"/>
                  </a:lnTo>
                  <a:lnTo>
                    <a:pt x="4275" y="2112"/>
                  </a:lnTo>
                  <a:lnTo>
                    <a:pt x="4227" y="2110"/>
                  </a:lnTo>
                  <a:lnTo>
                    <a:pt x="4181" y="2107"/>
                  </a:lnTo>
                  <a:lnTo>
                    <a:pt x="4133" y="2104"/>
                  </a:lnTo>
                  <a:lnTo>
                    <a:pt x="4084" y="2097"/>
                  </a:lnTo>
                  <a:lnTo>
                    <a:pt x="4036" y="2089"/>
                  </a:lnTo>
                  <a:lnTo>
                    <a:pt x="3984" y="2079"/>
                  </a:lnTo>
                  <a:lnTo>
                    <a:pt x="3934" y="2066"/>
                  </a:lnTo>
                  <a:lnTo>
                    <a:pt x="3882" y="2052"/>
                  </a:lnTo>
                  <a:lnTo>
                    <a:pt x="3829" y="2036"/>
                  </a:lnTo>
                  <a:lnTo>
                    <a:pt x="3776" y="2016"/>
                  </a:lnTo>
                  <a:lnTo>
                    <a:pt x="3722" y="1995"/>
                  </a:lnTo>
                  <a:lnTo>
                    <a:pt x="3668" y="1971"/>
                  </a:lnTo>
                  <a:lnTo>
                    <a:pt x="3612" y="1945"/>
                  </a:lnTo>
                  <a:lnTo>
                    <a:pt x="3555" y="1916"/>
                  </a:lnTo>
                  <a:lnTo>
                    <a:pt x="3498" y="1884"/>
                  </a:lnTo>
                  <a:lnTo>
                    <a:pt x="3441" y="1850"/>
                  </a:lnTo>
                  <a:lnTo>
                    <a:pt x="3383" y="1813"/>
                  </a:lnTo>
                  <a:lnTo>
                    <a:pt x="3325" y="1773"/>
                  </a:lnTo>
                  <a:lnTo>
                    <a:pt x="3265" y="1729"/>
                  </a:lnTo>
                  <a:lnTo>
                    <a:pt x="3205" y="1682"/>
                  </a:lnTo>
                  <a:lnTo>
                    <a:pt x="3144" y="1632"/>
                  </a:lnTo>
                  <a:lnTo>
                    <a:pt x="3083" y="1579"/>
                  </a:lnTo>
                  <a:lnTo>
                    <a:pt x="3021" y="1522"/>
                  </a:lnTo>
                  <a:lnTo>
                    <a:pt x="2958" y="1463"/>
                  </a:lnTo>
                  <a:lnTo>
                    <a:pt x="2835" y="1343"/>
                  </a:lnTo>
                  <a:lnTo>
                    <a:pt x="2715" y="1228"/>
                  </a:lnTo>
                  <a:lnTo>
                    <a:pt x="2599" y="1122"/>
                  </a:lnTo>
                  <a:lnTo>
                    <a:pt x="2485" y="1020"/>
                  </a:lnTo>
                  <a:lnTo>
                    <a:pt x="2374" y="923"/>
                  </a:lnTo>
                  <a:lnTo>
                    <a:pt x="2267" y="833"/>
                  </a:lnTo>
                  <a:lnTo>
                    <a:pt x="2161" y="747"/>
                  </a:lnTo>
                  <a:lnTo>
                    <a:pt x="2060" y="668"/>
                  </a:lnTo>
                  <a:lnTo>
                    <a:pt x="1960" y="594"/>
                  </a:lnTo>
                  <a:lnTo>
                    <a:pt x="1861" y="524"/>
                  </a:lnTo>
                  <a:lnTo>
                    <a:pt x="1767" y="460"/>
                  </a:lnTo>
                  <a:lnTo>
                    <a:pt x="1673" y="400"/>
                  </a:lnTo>
                  <a:lnTo>
                    <a:pt x="1581" y="347"/>
                  </a:lnTo>
                  <a:lnTo>
                    <a:pt x="1492" y="297"/>
                  </a:lnTo>
                  <a:lnTo>
                    <a:pt x="1403" y="250"/>
                  </a:lnTo>
                  <a:lnTo>
                    <a:pt x="1316" y="210"/>
                  </a:lnTo>
                  <a:lnTo>
                    <a:pt x="1231" y="171"/>
                  </a:lnTo>
                  <a:lnTo>
                    <a:pt x="1146" y="138"/>
                  </a:lnTo>
                  <a:lnTo>
                    <a:pt x="1063" y="109"/>
                  </a:lnTo>
                  <a:lnTo>
                    <a:pt x="980" y="84"/>
                  </a:lnTo>
                  <a:lnTo>
                    <a:pt x="898" y="63"/>
                  </a:lnTo>
                  <a:lnTo>
                    <a:pt x="816" y="43"/>
                  </a:lnTo>
                  <a:lnTo>
                    <a:pt x="735" y="29"/>
                  </a:lnTo>
                  <a:lnTo>
                    <a:pt x="655" y="17"/>
                  </a:lnTo>
                  <a:lnTo>
                    <a:pt x="574" y="8"/>
                  </a:lnTo>
                  <a:lnTo>
                    <a:pt x="494" y="3"/>
                  </a:lnTo>
                  <a:lnTo>
                    <a:pt x="412" y="0"/>
                  </a:lnTo>
                  <a:lnTo>
                    <a:pt x="331" y="0"/>
                  </a:lnTo>
                  <a:lnTo>
                    <a:pt x="249" y="3"/>
                  </a:lnTo>
                  <a:lnTo>
                    <a:pt x="168" y="8"/>
                  </a:lnTo>
                  <a:lnTo>
                    <a:pt x="84" y="16"/>
                  </a:lnTo>
                  <a:lnTo>
                    <a:pt x="0" y="25"/>
                  </a:lnTo>
                </a:path>
              </a:pathLst>
            </a:custGeom>
            <a:noFill/>
            <a:ln w="9525">
              <a:solidFill>
                <a:srgbClr val="FFFFFF">
                  <a:alpha val="50195"/>
                </a:srgbClr>
              </a:solidFill>
              <a:round/>
              <a:headEnd/>
              <a:tailEnd/>
            </a:ln>
          </p:spPr>
          <p:txBody>
            <a:bodyPr lIns="98674" tIns="49339" rIns="98674" bIns="49339"/>
            <a:lstStyle/>
            <a:p>
              <a:pPr defTabSz="981527">
                <a:spcBef>
                  <a:spcPct val="50000"/>
                </a:spcBef>
              </a:pPr>
              <a:endParaRPr lang="ko-KR" altLang="en-US" sz="1000" b="1" dirty="0"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56" name="Freeform 20"/>
            <p:cNvSpPr>
              <a:spLocks/>
            </p:cNvSpPr>
            <p:nvPr userDrawn="1"/>
          </p:nvSpPr>
          <p:spPr bwMode="auto">
            <a:xfrm>
              <a:off x="450" y="890"/>
              <a:ext cx="5283" cy="1021"/>
            </a:xfrm>
            <a:custGeom>
              <a:avLst/>
              <a:gdLst>
                <a:gd name="T0" fmla="*/ 5283 w 5283"/>
                <a:gd name="T1" fmla="*/ 1597 h 2043"/>
                <a:gd name="T2" fmla="*/ 5240 w 5283"/>
                <a:gd name="T3" fmla="*/ 1642 h 2043"/>
                <a:gd name="T4" fmla="*/ 5187 w 5283"/>
                <a:gd name="T5" fmla="*/ 1691 h 2043"/>
                <a:gd name="T6" fmla="*/ 5114 w 5283"/>
                <a:gd name="T7" fmla="*/ 1750 h 2043"/>
                <a:gd name="T8" fmla="*/ 5022 w 5283"/>
                <a:gd name="T9" fmla="*/ 1817 h 2043"/>
                <a:gd name="T10" fmla="*/ 4912 w 5283"/>
                <a:gd name="T11" fmla="*/ 1881 h 2043"/>
                <a:gd name="T12" fmla="*/ 4818 w 5283"/>
                <a:gd name="T13" fmla="*/ 1928 h 2043"/>
                <a:gd name="T14" fmla="*/ 4750 w 5283"/>
                <a:gd name="T15" fmla="*/ 1955 h 2043"/>
                <a:gd name="T16" fmla="*/ 4678 w 5283"/>
                <a:gd name="T17" fmla="*/ 1981 h 2043"/>
                <a:gd name="T18" fmla="*/ 4601 w 5283"/>
                <a:gd name="T19" fmla="*/ 2002 h 2043"/>
                <a:gd name="T20" fmla="*/ 4522 w 5283"/>
                <a:gd name="T21" fmla="*/ 2020 h 2043"/>
                <a:gd name="T22" fmla="*/ 4438 w 5283"/>
                <a:gd name="T23" fmla="*/ 2033 h 2043"/>
                <a:gd name="T24" fmla="*/ 4350 w 5283"/>
                <a:gd name="T25" fmla="*/ 2041 h 2043"/>
                <a:gd name="T26" fmla="*/ 4259 w 5283"/>
                <a:gd name="T27" fmla="*/ 2043 h 2043"/>
                <a:gd name="T28" fmla="*/ 4164 w 5283"/>
                <a:gd name="T29" fmla="*/ 2038 h 2043"/>
                <a:gd name="T30" fmla="*/ 4066 w 5283"/>
                <a:gd name="T31" fmla="*/ 2025 h 2043"/>
                <a:gd name="T32" fmla="*/ 3964 w 5283"/>
                <a:gd name="T33" fmla="*/ 2005 h 2043"/>
                <a:gd name="T34" fmla="*/ 3860 w 5283"/>
                <a:gd name="T35" fmla="*/ 1976 h 2043"/>
                <a:gd name="T36" fmla="*/ 3752 w 5283"/>
                <a:gd name="T37" fmla="*/ 1938 h 2043"/>
                <a:gd name="T38" fmla="*/ 3641 w 5283"/>
                <a:gd name="T39" fmla="*/ 1889 h 2043"/>
                <a:gd name="T40" fmla="*/ 3527 w 5283"/>
                <a:gd name="T41" fmla="*/ 1831 h 2043"/>
                <a:gd name="T42" fmla="*/ 3410 w 5283"/>
                <a:gd name="T43" fmla="*/ 1760 h 2043"/>
                <a:gd name="T44" fmla="*/ 3291 w 5283"/>
                <a:gd name="T45" fmla="*/ 1679 h 2043"/>
                <a:gd name="T46" fmla="*/ 3169 w 5283"/>
                <a:gd name="T47" fmla="*/ 1584 h 2043"/>
                <a:gd name="T48" fmla="*/ 3044 w 5283"/>
                <a:gd name="T49" fmla="*/ 1477 h 2043"/>
                <a:gd name="T50" fmla="*/ 2980 w 5283"/>
                <a:gd name="T51" fmla="*/ 1418 h 2043"/>
                <a:gd name="T52" fmla="*/ 2734 w 5283"/>
                <a:gd name="T53" fmla="*/ 1188 h 2043"/>
                <a:gd name="T54" fmla="*/ 2499 w 5283"/>
                <a:gd name="T55" fmla="*/ 982 h 2043"/>
                <a:gd name="T56" fmla="*/ 2279 w 5283"/>
                <a:gd name="T57" fmla="*/ 799 h 2043"/>
                <a:gd name="T58" fmla="*/ 2069 w 5283"/>
                <a:gd name="T59" fmla="*/ 638 h 2043"/>
                <a:gd name="T60" fmla="*/ 1869 w 5283"/>
                <a:gd name="T61" fmla="*/ 497 h 2043"/>
                <a:gd name="T62" fmla="*/ 1679 w 5283"/>
                <a:gd name="T63" fmla="*/ 378 h 2043"/>
                <a:gd name="T64" fmla="*/ 1496 w 5283"/>
                <a:gd name="T65" fmla="*/ 276 h 2043"/>
                <a:gd name="T66" fmla="*/ 1319 w 5283"/>
                <a:gd name="T67" fmla="*/ 192 h 2043"/>
                <a:gd name="T68" fmla="*/ 1148 w 5283"/>
                <a:gd name="T69" fmla="*/ 124 h 2043"/>
                <a:gd name="T70" fmla="*/ 980 w 5283"/>
                <a:gd name="T71" fmla="*/ 73 h 2043"/>
                <a:gd name="T72" fmla="*/ 817 w 5283"/>
                <a:gd name="T73" fmla="*/ 36 h 2043"/>
                <a:gd name="T74" fmla="*/ 654 w 5283"/>
                <a:gd name="T75" fmla="*/ 11 h 2043"/>
                <a:gd name="T76" fmla="*/ 493 w 5283"/>
                <a:gd name="T77" fmla="*/ 2 h 2043"/>
                <a:gd name="T78" fmla="*/ 331 w 5283"/>
                <a:gd name="T79" fmla="*/ 2 h 2043"/>
                <a:gd name="T80" fmla="*/ 167 w 5283"/>
                <a:gd name="T81" fmla="*/ 13 h 2043"/>
                <a:gd name="T82" fmla="*/ 0 w 5283"/>
                <a:gd name="T83" fmla="*/ 34 h 2043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5283"/>
                <a:gd name="T127" fmla="*/ 0 h 2043"/>
                <a:gd name="T128" fmla="*/ 5283 w 5283"/>
                <a:gd name="T129" fmla="*/ 2043 h 2043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5283" h="2043">
                  <a:moveTo>
                    <a:pt x="5283" y="1597"/>
                  </a:moveTo>
                  <a:lnTo>
                    <a:pt x="5283" y="1597"/>
                  </a:lnTo>
                  <a:lnTo>
                    <a:pt x="5272" y="1608"/>
                  </a:lnTo>
                  <a:lnTo>
                    <a:pt x="5240" y="1642"/>
                  </a:lnTo>
                  <a:lnTo>
                    <a:pt x="5215" y="1665"/>
                  </a:lnTo>
                  <a:lnTo>
                    <a:pt x="5187" y="1691"/>
                  </a:lnTo>
                  <a:lnTo>
                    <a:pt x="5153" y="1720"/>
                  </a:lnTo>
                  <a:lnTo>
                    <a:pt x="5114" y="1750"/>
                  </a:lnTo>
                  <a:lnTo>
                    <a:pt x="5071" y="1783"/>
                  </a:lnTo>
                  <a:lnTo>
                    <a:pt x="5022" y="1817"/>
                  </a:lnTo>
                  <a:lnTo>
                    <a:pt x="4969" y="1849"/>
                  </a:lnTo>
                  <a:lnTo>
                    <a:pt x="4912" y="1881"/>
                  </a:lnTo>
                  <a:lnTo>
                    <a:pt x="4850" y="1912"/>
                  </a:lnTo>
                  <a:lnTo>
                    <a:pt x="4818" y="1928"/>
                  </a:lnTo>
                  <a:lnTo>
                    <a:pt x="4785" y="1942"/>
                  </a:lnTo>
                  <a:lnTo>
                    <a:pt x="4750" y="1955"/>
                  </a:lnTo>
                  <a:lnTo>
                    <a:pt x="4714" y="1968"/>
                  </a:lnTo>
                  <a:lnTo>
                    <a:pt x="4678" y="1981"/>
                  </a:lnTo>
                  <a:lnTo>
                    <a:pt x="4640" y="1993"/>
                  </a:lnTo>
                  <a:lnTo>
                    <a:pt x="4601" y="2002"/>
                  </a:lnTo>
                  <a:lnTo>
                    <a:pt x="4563" y="2012"/>
                  </a:lnTo>
                  <a:lnTo>
                    <a:pt x="4522" y="2020"/>
                  </a:lnTo>
                  <a:lnTo>
                    <a:pt x="4481" y="2028"/>
                  </a:lnTo>
                  <a:lnTo>
                    <a:pt x="4438" y="2033"/>
                  </a:lnTo>
                  <a:lnTo>
                    <a:pt x="4395" y="2038"/>
                  </a:lnTo>
                  <a:lnTo>
                    <a:pt x="4350" y="2041"/>
                  </a:lnTo>
                  <a:lnTo>
                    <a:pt x="4304" y="2043"/>
                  </a:lnTo>
                  <a:lnTo>
                    <a:pt x="4259" y="2043"/>
                  </a:lnTo>
                  <a:lnTo>
                    <a:pt x="4211" y="2041"/>
                  </a:lnTo>
                  <a:lnTo>
                    <a:pt x="4164" y="2038"/>
                  </a:lnTo>
                  <a:lnTo>
                    <a:pt x="4116" y="2033"/>
                  </a:lnTo>
                  <a:lnTo>
                    <a:pt x="4066" y="2025"/>
                  </a:lnTo>
                  <a:lnTo>
                    <a:pt x="4016" y="2017"/>
                  </a:lnTo>
                  <a:lnTo>
                    <a:pt x="3964" y="2005"/>
                  </a:lnTo>
                  <a:lnTo>
                    <a:pt x="3913" y="1991"/>
                  </a:lnTo>
                  <a:lnTo>
                    <a:pt x="3860" y="1976"/>
                  </a:lnTo>
                  <a:lnTo>
                    <a:pt x="3806" y="1959"/>
                  </a:lnTo>
                  <a:lnTo>
                    <a:pt x="3752" y="1938"/>
                  </a:lnTo>
                  <a:lnTo>
                    <a:pt x="3696" y="1915"/>
                  </a:lnTo>
                  <a:lnTo>
                    <a:pt x="3641" y="1889"/>
                  </a:lnTo>
                  <a:lnTo>
                    <a:pt x="3584" y="1862"/>
                  </a:lnTo>
                  <a:lnTo>
                    <a:pt x="3527" y="1831"/>
                  </a:lnTo>
                  <a:lnTo>
                    <a:pt x="3469" y="1797"/>
                  </a:lnTo>
                  <a:lnTo>
                    <a:pt x="3410" y="1760"/>
                  </a:lnTo>
                  <a:lnTo>
                    <a:pt x="3350" y="1721"/>
                  </a:lnTo>
                  <a:lnTo>
                    <a:pt x="3291" y="1679"/>
                  </a:lnTo>
                  <a:lnTo>
                    <a:pt x="3230" y="1634"/>
                  </a:lnTo>
                  <a:lnTo>
                    <a:pt x="3169" y="1584"/>
                  </a:lnTo>
                  <a:lnTo>
                    <a:pt x="3106" y="1532"/>
                  </a:lnTo>
                  <a:lnTo>
                    <a:pt x="3044" y="1477"/>
                  </a:lnTo>
                  <a:lnTo>
                    <a:pt x="2980" y="1418"/>
                  </a:lnTo>
                  <a:lnTo>
                    <a:pt x="2855" y="1300"/>
                  </a:lnTo>
                  <a:lnTo>
                    <a:pt x="2734" y="1188"/>
                  </a:lnTo>
                  <a:lnTo>
                    <a:pt x="2615" y="1082"/>
                  </a:lnTo>
                  <a:lnTo>
                    <a:pt x="2499" y="982"/>
                  </a:lnTo>
                  <a:lnTo>
                    <a:pt x="2388" y="888"/>
                  </a:lnTo>
                  <a:lnTo>
                    <a:pt x="2279" y="799"/>
                  </a:lnTo>
                  <a:lnTo>
                    <a:pt x="2173" y="715"/>
                  </a:lnTo>
                  <a:lnTo>
                    <a:pt x="2069" y="638"/>
                  </a:lnTo>
                  <a:lnTo>
                    <a:pt x="1968" y="565"/>
                  </a:lnTo>
                  <a:lnTo>
                    <a:pt x="1869" y="497"/>
                  </a:lnTo>
                  <a:lnTo>
                    <a:pt x="1773" y="434"/>
                  </a:lnTo>
                  <a:lnTo>
                    <a:pt x="1679" y="378"/>
                  </a:lnTo>
                  <a:lnTo>
                    <a:pt x="1586" y="325"/>
                  </a:lnTo>
                  <a:lnTo>
                    <a:pt x="1496" y="276"/>
                  </a:lnTo>
                  <a:lnTo>
                    <a:pt x="1407" y="231"/>
                  </a:lnTo>
                  <a:lnTo>
                    <a:pt x="1319" y="192"/>
                  </a:lnTo>
                  <a:lnTo>
                    <a:pt x="1233" y="155"/>
                  </a:lnTo>
                  <a:lnTo>
                    <a:pt x="1148" y="124"/>
                  </a:lnTo>
                  <a:lnTo>
                    <a:pt x="1064" y="97"/>
                  </a:lnTo>
                  <a:lnTo>
                    <a:pt x="980" y="73"/>
                  </a:lnTo>
                  <a:lnTo>
                    <a:pt x="899" y="52"/>
                  </a:lnTo>
                  <a:lnTo>
                    <a:pt x="817" y="36"/>
                  </a:lnTo>
                  <a:lnTo>
                    <a:pt x="736" y="23"/>
                  </a:lnTo>
                  <a:lnTo>
                    <a:pt x="654" y="11"/>
                  </a:lnTo>
                  <a:lnTo>
                    <a:pt x="574" y="5"/>
                  </a:lnTo>
                  <a:lnTo>
                    <a:pt x="493" y="2"/>
                  </a:lnTo>
                  <a:lnTo>
                    <a:pt x="413" y="0"/>
                  </a:lnTo>
                  <a:lnTo>
                    <a:pt x="331" y="2"/>
                  </a:lnTo>
                  <a:lnTo>
                    <a:pt x="250" y="6"/>
                  </a:lnTo>
                  <a:lnTo>
                    <a:pt x="167" y="13"/>
                  </a:lnTo>
                  <a:lnTo>
                    <a:pt x="85" y="23"/>
                  </a:lnTo>
                  <a:lnTo>
                    <a:pt x="0" y="34"/>
                  </a:lnTo>
                </a:path>
              </a:pathLst>
            </a:custGeom>
            <a:noFill/>
            <a:ln w="9525">
              <a:solidFill>
                <a:srgbClr val="FFFFFF">
                  <a:alpha val="50195"/>
                </a:srgbClr>
              </a:solidFill>
              <a:round/>
              <a:headEnd/>
              <a:tailEnd/>
            </a:ln>
          </p:spPr>
          <p:txBody>
            <a:bodyPr lIns="98674" tIns="49339" rIns="98674" bIns="49339"/>
            <a:lstStyle/>
            <a:p>
              <a:pPr defTabSz="981527">
                <a:spcBef>
                  <a:spcPct val="50000"/>
                </a:spcBef>
              </a:pPr>
              <a:endParaRPr lang="ko-KR" altLang="en-US" sz="1000" b="1" dirty="0"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57" name="Freeform 21"/>
            <p:cNvSpPr>
              <a:spLocks/>
            </p:cNvSpPr>
            <p:nvPr userDrawn="1"/>
          </p:nvSpPr>
          <p:spPr bwMode="auto">
            <a:xfrm>
              <a:off x="467" y="910"/>
              <a:ext cx="5306" cy="988"/>
            </a:xfrm>
            <a:custGeom>
              <a:avLst/>
              <a:gdLst>
                <a:gd name="T0" fmla="*/ 5306 w 5306"/>
                <a:gd name="T1" fmla="*/ 1505 h 1975"/>
                <a:gd name="T2" fmla="*/ 5263 w 5306"/>
                <a:gd name="T3" fmla="*/ 1552 h 1975"/>
                <a:gd name="T4" fmla="*/ 5211 w 5306"/>
                <a:gd name="T5" fmla="*/ 1602 h 1975"/>
                <a:gd name="T6" fmla="*/ 5138 w 5306"/>
                <a:gd name="T7" fmla="*/ 1663 h 1975"/>
                <a:gd name="T8" fmla="*/ 5048 w 5306"/>
                <a:gd name="T9" fmla="*/ 1731 h 1975"/>
                <a:gd name="T10" fmla="*/ 4939 w 5306"/>
                <a:gd name="T11" fmla="*/ 1799 h 1975"/>
                <a:gd name="T12" fmla="*/ 4845 w 5306"/>
                <a:gd name="T13" fmla="*/ 1848 h 1975"/>
                <a:gd name="T14" fmla="*/ 4779 w 5306"/>
                <a:gd name="T15" fmla="*/ 1877 h 1975"/>
                <a:gd name="T16" fmla="*/ 4707 w 5306"/>
                <a:gd name="T17" fmla="*/ 1904 h 1975"/>
                <a:gd name="T18" fmla="*/ 4630 w 5306"/>
                <a:gd name="T19" fmla="*/ 1928 h 1975"/>
                <a:gd name="T20" fmla="*/ 4551 w 5306"/>
                <a:gd name="T21" fmla="*/ 1948 h 1975"/>
                <a:gd name="T22" fmla="*/ 4468 w 5306"/>
                <a:gd name="T23" fmla="*/ 1962 h 1975"/>
                <a:gd name="T24" fmla="*/ 4380 w 5306"/>
                <a:gd name="T25" fmla="*/ 1972 h 1975"/>
                <a:gd name="T26" fmla="*/ 4289 w 5306"/>
                <a:gd name="T27" fmla="*/ 1975 h 1975"/>
                <a:gd name="T28" fmla="*/ 4194 w 5306"/>
                <a:gd name="T29" fmla="*/ 1972 h 1975"/>
                <a:gd name="T30" fmla="*/ 4096 w 5306"/>
                <a:gd name="T31" fmla="*/ 1961 h 1975"/>
                <a:gd name="T32" fmla="*/ 3993 w 5306"/>
                <a:gd name="T33" fmla="*/ 1943 h 1975"/>
                <a:gd name="T34" fmla="*/ 3889 w 5306"/>
                <a:gd name="T35" fmla="*/ 1915 h 1975"/>
                <a:gd name="T36" fmla="*/ 3779 w 5306"/>
                <a:gd name="T37" fmla="*/ 1880 h 1975"/>
                <a:gd name="T38" fmla="*/ 3668 w 5306"/>
                <a:gd name="T39" fmla="*/ 1833 h 1975"/>
                <a:gd name="T40" fmla="*/ 3553 w 5306"/>
                <a:gd name="T41" fmla="*/ 1777 h 1975"/>
                <a:gd name="T42" fmla="*/ 3436 w 5306"/>
                <a:gd name="T43" fmla="*/ 1709 h 1975"/>
                <a:gd name="T44" fmla="*/ 3315 w 5306"/>
                <a:gd name="T45" fmla="*/ 1630 h 1975"/>
                <a:gd name="T46" fmla="*/ 3192 w 5306"/>
                <a:gd name="T47" fmla="*/ 1536 h 1975"/>
                <a:gd name="T48" fmla="*/ 3066 w 5306"/>
                <a:gd name="T49" fmla="*/ 1431 h 1975"/>
                <a:gd name="T50" fmla="*/ 3000 w 5306"/>
                <a:gd name="T51" fmla="*/ 1373 h 1975"/>
                <a:gd name="T52" fmla="*/ 2750 w 5306"/>
                <a:gd name="T53" fmla="*/ 1147 h 1975"/>
                <a:gd name="T54" fmla="*/ 2514 w 5306"/>
                <a:gd name="T55" fmla="*/ 945 h 1975"/>
                <a:gd name="T56" fmla="*/ 2291 w 5306"/>
                <a:gd name="T57" fmla="*/ 766 h 1975"/>
                <a:gd name="T58" fmla="*/ 2078 w 5306"/>
                <a:gd name="T59" fmla="*/ 607 h 1975"/>
                <a:gd name="T60" fmla="*/ 1876 w 5306"/>
                <a:gd name="T61" fmla="*/ 470 h 1975"/>
                <a:gd name="T62" fmla="*/ 1684 w 5306"/>
                <a:gd name="T63" fmla="*/ 354 h 1975"/>
                <a:gd name="T64" fmla="*/ 1499 w 5306"/>
                <a:gd name="T65" fmla="*/ 255 h 1975"/>
                <a:gd name="T66" fmla="*/ 1322 w 5306"/>
                <a:gd name="T67" fmla="*/ 175 h 1975"/>
                <a:gd name="T68" fmla="*/ 1149 w 5306"/>
                <a:gd name="T69" fmla="*/ 110 h 1975"/>
                <a:gd name="T70" fmla="*/ 981 w 5306"/>
                <a:gd name="T71" fmla="*/ 62 h 1975"/>
                <a:gd name="T72" fmla="*/ 816 w 5306"/>
                <a:gd name="T73" fmla="*/ 28 h 1975"/>
                <a:gd name="T74" fmla="*/ 654 w 5306"/>
                <a:gd name="T75" fmla="*/ 7 h 1975"/>
                <a:gd name="T76" fmla="*/ 493 w 5306"/>
                <a:gd name="T77" fmla="*/ 0 h 1975"/>
                <a:gd name="T78" fmla="*/ 330 w 5306"/>
                <a:gd name="T79" fmla="*/ 4 h 1975"/>
                <a:gd name="T80" fmla="*/ 166 w 5306"/>
                <a:gd name="T81" fmla="*/ 18 h 1975"/>
                <a:gd name="T82" fmla="*/ 0 w 5306"/>
                <a:gd name="T83" fmla="*/ 42 h 1975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5306"/>
                <a:gd name="T127" fmla="*/ 0 h 1975"/>
                <a:gd name="T128" fmla="*/ 5306 w 5306"/>
                <a:gd name="T129" fmla="*/ 1975 h 1975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5306" h="1975">
                  <a:moveTo>
                    <a:pt x="5306" y="1505"/>
                  </a:moveTo>
                  <a:lnTo>
                    <a:pt x="5306" y="1505"/>
                  </a:lnTo>
                  <a:lnTo>
                    <a:pt x="5295" y="1518"/>
                  </a:lnTo>
                  <a:lnTo>
                    <a:pt x="5263" y="1552"/>
                  </a:lnTo>
                  <a:lnTo>
                    <a:pt x="5240" y="1576"/>
                  </a:lnTo>
                  <a:lnTo>
                    <a:pt x="5211" y="1602"/>
                  </a:lnTo>
                  <a:lnTo>
                    <a:pt x="5177" y="1633"/>
                  </a:lnTo>
                  <a:lnTo>
                    <a:pt x="5138" y="1663"/>
                  </a:lnTo>
                  <a:lnTo>
                    <a:pt x="5095" y="1697"/>
                  </a:lnTo>
                  <a:lnTo>
                    <a:pt x="5048" y="1731"/>
                  </a:lnTo>
                  <a:lnTo>
                    <a:pt x="4995" y="1765"/>
                  </a:lnTo>
                  <a:lnTo>
                    <a:pt x="4939" y="1799"/>
                  </a:lnTo>
                  <a:lnTo>
                    <a:pt x="4877" y="1831"/>
                  </a:lnTo>
                  <a:lnTo>
                    <a:pt x="4845" y="1848"/>
                  </a:lnTo>
                  <a:lnTo>
                    <a:pt x="4812" y="1862"/>
                  </a:lnTo>
                  <a:lnTo>
                    <a:pt x="4779" y="1877"/>
                  </a:lnTo>
                  <a:lnTo>
                    <a:pt x="4743" y="1891"/>
                  </a:lnTo>
                  <a:lnTo>
                    <a:pt x="4707" y="1904"/>
                  </a:lnTo>
                  <a:lnTo>
                    <a:pt x="4669" y="1917"/>
                  </a:lnTo>
                  <a:lnTo>
                    <a:pt x="4630" y="1928"/>
                  </a:lnTo>
                  <a:lnTo>
                    <a:pt x="4591" y="1938"/>
                  </a:lnTo>
                  <a:lnTo>
                    <a:pt x="4551" y="1948"/>
                  </a:lnTo>
                  <a:lnTo>
                    <a:pt x="4509" y="1956"/>
                  </a:lnTo>
                  <a:lnTo>
                    <a:pt x="4468" y="1962"/>
                  </a:lnTo>
                  <a:lnTo>
                    <a:pt x="4423" y="1967"/>
                  </a:lnTo>
                  <a:lnTo>
                    <a:pt x="4380" y="1972"/>
                  </a:lnTo>
                  <a:lnTo>
                    <a:pt x="4335" y="1974"/>
                  </a:lnTo>
                  <a:lnTo>
                    <a:pt x="4289" y="1975"/>
                  </a:lnTo>
                  <a:lnTo>
                    <a:pt x="4242" y="1974"/>
                  </a:lnTo>
                  <a:lnTo>
                    <a:pt x="4194" y="1972"/>
                  </a:lnTo>
                  <a:lnTo>
                    <a:pt x="4144" y="1967"/>
                  </a:lnTo>
                  <a:lnTo>
                    <a:pt x="4096" y="1961"/>
                  </a:lnTo>
                  <a:lnTo>
                    <a:pt x="4044" y="1953"/>
                  </a:lnTo>
                  <a:lnTo>
                    <a:pt x="3993" y="1943"/>
                  </a:lnTo>
                  <a:lnTo>
                    <a:pt x="3942" y="1930"/>
                  </a:lnTo>
                  <a:lnTo>
                    <a:pt x="3889" y="1915"/>
                  </a:lnTo>
                  <a:lnTo>
                    <a:pt x="3835" y="1899"/>
                  </a:lnTo>
                  <a:lnTo>
                    <a:pt x="3779" y="1880"/>
                  </a:lnTo>
                  <a:lnTo>
                    <a:pt x="3725" y="1857"/>
                  </a:lnTo>
                  <a:lnTo>
                    <a:pt x="3668" y="1833"/>
                  </a:lnTo>
                  <a:lnTo>
                    <a:pt x="3611" y="1806"/>
                  </a:lnTo>
                  <a:lnTo>
                    <a:pt x="3553" y="1777"/>
                  </a:lnTo>
                  <a:lnTo>
                    <a:pt x="3495" y="1744"/>
                  </a:lnTo>
                  <a:lnTo>
                    <a:pt x="3436" y="1709"/>
                  </a:lnTo>
                  <a:lnTo>
                    <a:pt x="3375" y="1670"/>
                  </a:lnTo>
                  <a:lnTo>
                    <a:pt x="3315" y="1630"/>
                  </a:lnTo>
                  <a:lnTo>
                    <a:pt x="3253" y="1584"/>
                  </a:lnTo>
                  <a:lnTo>
                    <a:pt x="3192" y="1536"/>
                  </a:lnTo>
                  <a:lnTo>
                    <a:pt x="3128" y="1486"/>
                  </a:lnTo>
                  <a:lnTo>
                    <a:pt x="3066" y="1431"/>
                  </a:lnTo>
                  <a:lnTo>
                    <a:pt x="3000" y="1373"/>
                  </a:lnTo>
                  <a:lnTo>
                    <a:pt x="2874" y="1257"/>
                  </a:lnTo>
                  <a:lnTo>
                    <a:pt x="2750" y="1147"/>
                  </a:lnTo>
                  <a:lnTo>
                    <a:pt x="2631" y="1043"/>
                  </a:lnTo>
                  <a:lnTo>
                    <a:pt x="2514" y="945"/>
                  </a:lnTo>
                  <a:lnTo>
                    <a:pt x="2400" y="853"/>
                  </a:lnTo>
                  <a:lnTo>
                    <a:pt x="2291" y="766"/>
                  </a:lnTo>
                  <a:lnTo>
                    <a:pt x="2182" y="683"/>
                  </a:lnTo>
                  <a:lnTo>
                    <a:pt x="2078" y="607"/>
                  </a:lnTo>
                  <a:lnTo>
                    <a:pt x="1976" y="536"/>
                  </a:lnTo>
                  <a:lnTo>
                    <a:pt x="1876" y="470"/>
                  </a:lnTo>
                  <a:lnTo>
                    <a:pt x="1778" y="410"/>
                  </a:lnTo>
                  <a:lnTo>
                    <a:pt x="1684" y="354"/>
                  </a:lnTo>
                  <a:lnTo>
                    <a:pt x="1591" y="302"/>
                  </a:lnTo>
                  <a:lnTo>
                    <a:pt x="1499" y="255"/>
                  </a:lnTo>
                  <a:lnTo>
                    <a:pt x="1409" y="212"/>
                  </a:lnTo>
                  <a:lnTo>
                    <a:pt x="1322" y="175"/>
                  </a:lnTo>
                  <a:lnTo>
                    <a:pt x="1234" y="141"/>
                  </a:lnTo>
                  <a:lnTo>
                    <a:pt x="1149" y="110"/>
                  </a:lnTo>
                  <a:lnTo>
                    <a:pt x="1065" y="84"/>
                  </a:lnTo>
                  <a:lnTo>
                    <a:pt x="981" y="62"/>
                  </a:lnTo>
                  <a:lnTo>
                    <a:pt x="898" y="42"/>
                  </a:lnTo>
                  <a:lnTo>
                    <a:pt x="816" y="28"/>
                  </a:lnTo>
                  <a:lnTo>
                    <a:pt x="736" y="17"/>
                  </a:lnTo>
                  <a:lnTo>
                    <a:pt x="654" y="7"/>
                  </a:lnTo>
                  <a:lnTo>
                    <a:pt x="573" y="2"/>
                  </a:lnTo>
                  <a:lnTo>
                    <a:pt x="493" y="0"/>
                  </a:lnTo>
                  <a:lnTo>
                    <a:pt x="412" y="0"/>
                  </a:lnTo>
                  <a:lnTo>
                    <a:pt x="330" y="4"/>
                  </a:lnTo>
                  <a:lnTo>
                    <a:pt x="248" y="10"/>
                  </a:lnTo>
                  <a:lnTo>
                    <a:pt x="166" y="18"/>
                  </a:lnTo>
                  <a:lnTo>
                    <a:pt x="85" y="29"/>
                  </a:lnTo>
                  <a:lnTo>
                    <a:pt x="0" y="42"/>
                  </a:lnTo>
                </a:path>
              </a:pathLst>
            </a:custGeom>
            <a:noFill/>
            <a:ln w="9525">
              <a:solidFill>
                <a:srgbClr val="FFFFFF">
                  <a:alpha val="50195"/>
                </a:srgbClr>
              </a:solidFill>
              <a:round/>
              <a:headEnd/>
              <a:tailEnd/>
            </a:ln>
          </p:spPr>
          <p:txBody>
            <a:bodyPr lIns="98674" tIns="49339" rIns="98674" bIns="49339"/>
            <a:lstStyle/>
            <a:p>
              <a:pPr defTabSz="981527">
                <a:spcBef>
                  <a:spcPct val="50000"/>
                </a:spcBef>
              </a:pPr>
              <a:endParaRPr lang="ko-KR" altLang="en-US" sz="1000" b="1" dirty="0"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58" name="Freeform 22"/>
            <p:cNvSpPr>
              <a:spLocks/>
            </p:cNvSpPr>
            <p:nvPr userDrawn="1"/>
          </p:nvSpPr>
          <p:spPr bwMode="auto">
            <a:xfrm>
              <a:off x="485" y="930"/>
              <a:ext cx="5327" cy="953"/>
            </a:xfrm>
            <a:custGeom>
              <a:avLst/>
              <a:gdLst>
                <a:gd name="T0" fmla="*/ 5327 w 5327"/>
                <a:gd name="T1" fmla="*/ 1416 h 1907"/>
                <a:gd name="T2" fmla="*/ 5284 w 5327"/>
                <a:gd name="T3" fmla="*/ 1463 h 1907"/>
                <a:gd name="T4" fmla="*/ 5233 w 5327"/>
                <a:gd name="T5" fmla="*/ 1515 h 1907"/>
                <a:gd name="T6" fmla="*/ 5162 w 5327"/>
                <a:gd name="T7" fmla="*/ 1578 h 1907"/>
                <a:gd name="T8" fmla="*/ 5073 w 5327"/>
                <a:gd name="T9" fmla="*/ 1647 h 1907"/>
                <a:gd name="T10" fmla="*/ 4965 w 5327"/>
                <a:gd name="T11" fmla="*/ 1718 h 1907"/>
                <a:gd name="T12" fmla="*/ 4872 w 5327"/>
                <a:gd name="T13" fmla="*/ 1768 h 1907"/>
                <a:gd name="T14" fmla="*/ 4805 w 5327"/>
                <a:gd name="T15" fmla="*/ 1799 h 1907"/>
                <a:gd name="T16" fmla="*/ 4733 w 5327"/>
                <a:gd name="T17" fmla="*/ 1828 h 1907"/>
                <a:gd name="T18" fmla="*/ 4658 w 5327"/>
                <a:gd name="T19" fmla="*/ 1854 h 1907"/>
                <a:gd name="T20" fmla="*/ 4579 w 5327"/>
                <a:gd name="T21" fmla="*/ 1875 h 1907"/>
                <a:gd name="T22" fmla="*/ 4496 w 5327"/>
                <a:gd name="T23" fmla="*/ 1891 h 1907"/>
                <a:gd name="T24" fmla="*/ 4408 w 5327"/>
                <a:gd name="T25" fmla="*/ 1902 h 1907"/>
                <a:gd name="T26" fmla="*/ 4317 w 5327"/>
                <a:gd name="T27" fmla="*/ 1907 h 1907"/>
                <a:gd name="T28" fmla="*/ 4222 w 5327"/>
                <a:gd name="T29" fmla="*/ 1907 h 1907"/>
                <a:gd name="T30" fmla="*/ 4124 w 5327"/>
                <a:gd name="T31" fmla="*/ 1897 h 1907"/>
                <a:gd name="T32" fmla="*/ 4021 w 5327"/>
                <a:gd name="T33" fmla="*/ 1881 h 1907"/>
                <a:gd name="T34" fmla="*/ 3915 w 5327"/>
                <a:gd name="T35" fmla="*/ 1857 h 1907"/>
                <a:gd name="T36" fmla="*/ 3807 w 5327"/>
                <a:gd name="T37" fmla="*/ 1821 h 1907"/>
                <a:gd name="T38" fmla="*/ 3695 w 5327"/>
                <a:gd name="T39" fmla="*/ 1778 h 1907"/>
                <a:gd name="T40" fmla="*/ 3579 w 5327"/>
                <a:gd name="T41" fmla="*/ 1723 h 1907"/>
                <a:gd name="T42" fmla="*/ 3460 w 5327"/>
                <a:gd name="T43" fmla="*/ 1657 h 1907"/>
                <a:gd name="T44" fmla="*/ 3338 w 5327"/>
                <a:gd name="T45" fmla="*/ 1579 h 1907"/>
                <a:gd name="T46" fmla="*/ 3213 w 5327"/>
                <a:gd name="T47" fmla="*/ 1489 h 1907"/>
                <a:gd name="T48" fmla="*/ 3085 w 5327"/>
                <a:gd name="T49" fmla="*/ 1386 h 1907"/>
                <a:gd name="T50" fmla="*/ 3020 w 5327"/>
                <a:gd name="T51" fmla="*/ 1329 h 1907"/>
                <a:gd name="T52" fmla="*/ 2766 w 5327"/>
                <a:gd name="T53" fmla="*/ 1108 h 1907"/>
                <a:gd name="T54" fmla="*/ 2527 w 5327"/>
                <a:gd name="T55" fmla="*/ 909 h 1907"/>
                <a:gd name="T56" fmla="*/ 2301 w 5327"/>
                <a:gd name="T57" fmla="*/ 733 h 1907"/>
                <a:gd name="T58" fmla="*/ 2085 w 5327"/>
                <a:gd name="T59" fmla="*/ 578 h 1907"/>
                <a:gd name="T60" fmla="*/ 1883 w 5327"/>
                <a:gd name="T61" fmla="*/ 446 h 1907"/>
                <a:gd name="T62" fmla="*/ 1688 w 5327"/>
                <a:gd name="T63" fmla="*/ 331 h 1907"/>
                <a:gd name="T64" fmla="*/ 1502 w 5327"/>
                <a:gd name="T65" fmla="*/ 236 h 1907"/>
                <a:gd name="T66" fmla="*/ 1323 w 5327"/>
                <a:gd name="T67" fmla="*/ 158 h 1907"/>
                <a:gd name="T68" fmla="*/ 1150 w 5327"/>
                <a:gd name="T69" fmla="*/ 97 h 1907"/>
                <a:gd name="T70" fmla="*/ 982 w 5327"/>
                <a:gd name="T71" fmla="*/ 52 h 1907"/>
                <a:gd name="T72" fmla="*/ 816 w 5327"/>
                <a:gd name="T73" fmla="*/ 21 h 1907"/>
                <a:gd name="T74" fmla="*/ 654 w 5327"/>
                <a:gd name="T75" fmla="*/ 5 h 1907"/>
                <a:gd name="T76" fmla="*/ 491 w 5327"/>
                <a:gd name="T77" fmla="*/ 0 h 1907"/>
                <a:gd name="T78" fmla="*/ 329 w 5327"/>
                <a:gd name="T79" fmla="*/ 7 h 1907"/>
                <a:gd name="T80" fmla="*/ 167 w 5327"/>
                <a:gd name="T81" fmla="*/ 24 h 1907"/>
                <a:gd name="T82" fmla="*/ 0 w 5327"/>
                <a:gd name="T83" fmla="*/ 53 h 1907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5327"/>
                <a:gd name="T127" fmla="*/ 0 h 1907"/>
                <a:gd name="T128" fmla="*/ 5327 w 5327"/>
                <a:gd name="T129" fmla="*/ 1907 h 1907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5327" h="1907">
                  <a:moveTo>
                    <a:pt x="5327" y="1416"/>
                  </a:moveTo>
                  <a:lnTo>
                    <a:pt x="5327" y="1416"/>
                  </a:lnTo>
                  <a:lnTo>
                    <a:pt x="5316" y="1429"/>
                  </a:lnTo>
                  <a:lnTo>
                    <a:pt x="5284" y="1463"/>
                  </a:lnTo>
                  <a:lnTo>
                    <a:pt x="5262" y="1487"/>
                  </a:lnTo>
                  <a:lnTo>
                    <a:pt x="5233" y="1515"/>
                  </a:lnTo>
                  <a:lnTo>
                    <a:pt x="5201" y="1545"/>
                  </a:lnTo>
                  <a:lnTo>
                    <a:pt x="5162" y="1578"/>
                  </a:lnTo>
                  <a:lnTo>
                    <a:pt x="5120" y="1612"/>
                  </a:lnTo>
                  <a:lnTo>
                    <a:pt x="5073" y="1647"/>
                  </a:lnTo>
                  <a:lnTo>
                    <a:pt x="5020" y="1683"/>
                  </a:lnTo>
                  <a:lnTo>
                    <a:pt x="4965" y="1718"/>
                  </a:lnTo>
                  <a:lnTo>
                    <a:pt x="4904" y="1752"/>
                  </a:lnTo>
                  <a:lnTo>
                    <a:pt x="4872" y="1768"/>
                  </a:lnTo>
                  <a:lnTo>
                    <a:pt x="4839" y="1784"/>
                  </a:lnTo>
                  <a:lnTo>
                    <a:pt x="4805" y="1799"/>
                  </a:lnTo>
                  <a:lnTo>
                    <a:pt x="4769" y="1813"/>
                  </a:lnTo>
                  <a:lnTo>
                    <a:pt x="4733" y="1828"/>
                  </a:lnTo>
                  <a:lnTo>
                    <a:pt x="4697" y="1841"/>
                  </a:lnTo>
                  <a:lnTo>
                    <a:pt x="4658" y="1854"/>
                  </a:lnTo>
                  <a:lnTo>
                    <a:pt x="4619" y="1865"/>
                  </a:lnTo>
                  <a:lnTo>
                    <a:pt x="4579" y="1875"/>
                  </a:lnTo>
                  <a:lnTo>
                    <a:pt x="4537" y="1883"/>
                  </a:lnTo>
                  <a:lnTo>
                    <a:pt x="4496" y="1891"/>
                  </a:lnTo>
                  <a:lnTo>
                    <a:pt x="4453" y="1897"/>
                  </a:lnTo>
                  <a:lnTo>
                    <a:pt x="4408" y="1902"/>
                  </a:lnTo>
                  <a:lnTo>
                    <a:pt x="4362" y="1905"/>
                  </a:lnTo>
                  <a:lnTo>
                    <a:pt x="4317" y="1907"/>
                  </a:lnTo>
                  <a:lnTo>
                    <a:pt x="4269" y="1907"/>
                  </a:lnTo>
                  <a:lnTo>
                    <a:pt x="4222" y="1907"/>
                  </a:lnTo>
                  <a:lnTo>
                    <a:pt x="4174" y="1902"/>
                  </a:lnTo>
                  <a:lnTo>
                    <a:pt x="4124" y="1897"/>
                  </a:lnTo>
                  <a:lnTo>
                    <a:pt x="4072" y="1891"/>
                  </a:lnTo>
                  <a:lnTo>
                    <a:pt x="4021" y="1881"/>
                  </a:lnTo>
                  <a:lnTo>
                    <a:pt x="3969" y="1870"/>
                  </a:lnTo>
                  <a:lnTo>
                    <a:pt x="3915" y="1857"/>
                  </a:lnTo>
                  <a:lnTo>
                    <a:pt x="3861" y="1841"/>
                  </a:lnTo>
                  <a:lnTo>
                    <a:pt x="3807" y="1821"/>
                  </a:lnTo>
                  <a:lnTo>
                    <a:pt x="3751" y="1800"/>
                  </a:lnTo>
                  <a:lnTo>
                    <a:pt x="3695" y="1778"/>
                  </a:lnTo>
                  <a:lnTo>
                    <a:pt x="3636" y="1752"/>
                  </a:lnTo>
                  <a:lnTo>
                    <a:pt x="3579" y="1723"/>
                  </a:lnTo>
                  <a:lnTo>
                    <a:pt x="3520" y="1692"/>
                  </a:lnTo>
                  <a:lnTo>
                    <a:pt x="3460" y="1657"/>
                  </a:lnTo>
                  <a:lnTo>
                    <a:pt x="3399" y="1620"/>
                  </a:lnTo>
                  <a:lnTo>
                    <a:pt x="3338" y="1579"/>
                  </a:lnTo>
                  <a:lnTo>
                    <a:pt x="3275" y="1536"/>
                  </a:lnTo>
                  <a:lnTo>
                    <a:pt x="3213" y="1489"/>
                  </a:lnTo>
                  <a:lnTo>
                    <a:pt x="3149" y="1439"/>
                  </a:lnTo>
                  <a:lnTo>
                    <a:pt x="3085" y="1386"/>
                  </a:lnTo>
                  <a:lnTo>
                    <a:pt x="3020" y="1329"/>
                  </a:lnTo>
                  <a:lnTo>
                    <a:pt x="2892" y="1214"/>
                  </a:lnTo>
                  <a:lnTo>
                    <a:pt x="2766" y="1108"/>
                  </a:lnTo>
                  <a:lnTo>
                    <a:pt x="2645" y="1004"/>
                  </a:lnTo>
                  <a:lnTo>
                    <a:pt x="2527" y="909"/>
                  </a:lnTo>
                  <a:lnTo>
                    <a:pt x="2412" y="817"/>
                  </a:lnTo>
                  <a:lnTo>
                    <a:pt x="2301" y="733"/>
                  </a:lnTo>
                  <a:lnTo>
                    <a:pt x="2192" y="652"/>
                  </a:lnTo>
                  <a:lnTo>
                    <a:pt x="2085" y="578"/>
                  </a:lnTo>
                  <a:lnTo>
                    <a:pt x="1983" y="509"/>
                  </a:lnTo>
                  <a:lnTo>
                    <a:pt x="1883" y="446"/>
                  </a:lnTo>
                  <a:lnTo>
                    <a:pt x="1784" y="386"/>
                  </a:lnTo>
                  <a:lnTo>
                    <a:pt x="1688" y="331"/>
                  </a:lnTo>
                  <a:lnTo>
                    <a:pt x="1594" y="281"/>
                  </a:lnTo>
                  <a:lnTo>
                    <a:pt x="1502" y="236"/>
                  </a:lnTo>
                  <a:lnTo>
                    <a:pt x="1412" y="195"/>
                  </a:lnTo>
                  <a:lnTo>
                    <a:pt x="1323" y="158"/>
                  </a:lnTo>
                  <a:lnTo>
                    <a:pt x="1236" y="126"/>
                  </a:lnTo>
                  <a:lnTo>
                    <a:pt x="1150" y="97"/>
                  </a:lnTo>
                  <a:lnTo>
                    <a:pt x="1065" y="73"/>
                  </a:lnTo>
                  <a:lnTo>
                    <a:pt x="982" y="52"/>
                  </a:lnTo>
                  <a:lnTo>
                    <a:pt x="898" y="36"/>
                  </a:lnTo>
                  <a:lnTo>
                    <a:pt x="816" y="21"/>
                  </a:lnTo>
                  <a:lnTo>
                    <a:pt x="734" y="11"/>
                  </a:lnTo>
                  <a:lnTo>
                    <a:pt x="654" y="5"/>
                  </a:lnTo>
                  <a:lnTo>
                    <a:pt x="572" y="0"/>
                  </a:lnTo>
                  <a:lnTo>
                    <a:pt x="491" y="0"/>
                  </a:lnTo>
                  <a:lnTo>
                    <a:pt x="411" y="2"/>
                  </a:lnTo>
                  <a:lnTo>
                    <a:pt x="329" y="7"/>
                  </a:lnTo>
                  <a:lnTo>
                    <a:pt x="248" y="15"/>
                  </a:lnTo>
                  <a:lnTo>
                    <a:pt x="167" y="24"/>
                  </a:lnTo>
                  <a:lnTo>
                    <a:pt x="83" y="37"/>
                  </a:lnTo>
                  <a:lnTo>
                    <a:pt x="0" y="53"/>
                  </a:lnTo>
                </a:path>
              </a:pathLst>
            </a:custGeom>
            <a:noFill/>
            <a:ln w="9525">
              <a:solidFill>
                <a:srgbClr val="FFFFFF">
                  <a:alpha val="50195"/>
                </a:srgbClr>
              </a:solidFill>
              <a:round/>
              <a:headEnd/>
              <a:tailEnd/>
            </a:ln>
          </p:spPr>
          <p:txBody>
            <a:bodyPr lIns="98674" tIns="49339" rIns="98674" bIns="49339"/>
            <a:lstStyle/>
            <a:p>
              <a:pPr defTabSz="981527">
                <a:spcBef>
                  <a:spcPct val="50000"/>
                </a:spcBef>
              </a:pPr>
              <a:endParaRPr lang="ko-KR" altLang="en-US" sz="1000" b="1" dirty="0"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59" name="Freeform 23"/>
            <p:cNvSpPr>
              <a:spLocks/>
            </p:cNvSpPr>
            <p:nvPr userDrawn="1"/>
          </p:nvSpPr>
          <p:spPr bwMode="auto">
            <a:xfrm>
              <a:off x="503" y="949"/>
              <a:ext cx="5347" cy="920"/>
            </a:xfrm>
            <a:custGeom>
              <a:avLst/>
              <a:gdLst>
                <a:gd name="T0" fmla="*/ 5347 w 5347"/>
                <a:gd name="T1" fmla="*/ 1326 h 1841"/>
                <a:gd name="T2" fmla="*/ 5305 w 5347"/>
                <a:gd name="T3" fmla="*/ 1374 h 1841"/>
                <a:gd name="T4" fmla="*/ 5255 w 5347"/>
                <a:gd name="T5" fmla="*/ 1426 h 1841"/>
                <a:gd name="T6" fmla="*/ 5184 w 5347"/>
                <a:gd name="T7" fmla="*/ 1492 h 1841"/>
                <a:gd name="T8" fmla="*/ 5095 w 5347"/>
                <a:gd name="T9" fmla="*/ 1563 h 1841"/>
                <a:gd name="T10" fmla="*/ 4989 w 5347"/>
                <a:gd name="T11" fmla="*/ 1636 h 1841"/>
                <a:gd name="T12" fmla="*/ 4897 w 5347"/>
                <a:gd name="T13" fmla="*/ 1689 h 1841"/>
                <a:gd name="T14" fmla="*/ 4830 w 5347"/>
                <a:gd name="T15" fmla="*/ 1721 h 1841"/>
                <a:gd name="T16" fmla="*/ 4759 w 5347"/>
                <a:gd name="T17" fmla="*/ 1752 h 1841"/>
                <a:gd name="T18" fmla="*/ 4685 w 5347"/>
                <a:gd name="T19" fmla="*/ 1778 h 1841"/>
                <a:gd name="T20" fmla="*/ 4605 w 5347"/>
                <a:gd name="T21" fmla="*/ 1800 h 1841"/>
                <a:gd name="T22" fmla="*/ 4522 w 5347"/>
                <a:gd name="T23" fmla="*/ 1820 h 1841"/>
                <a:gd name="T24" fmla="*/ 4436 w 5347"/>
                <a:gd name="T25" fmla="*/ 1833 h 1841"/>
                <a:gd name="T26" fmla="*/ 4344 w 5347"/>
                <a:gd name="T27" fmla="*/ 1839 h 1841"/>
                <a:gd name="T28" fmla="*/ 4250 w 5347"/>
                <a:gd name="T29" fmla="*/ 1841 h 1841"/>
                <a:gd name="T30" fmla="*/ 4151 w 5347"/>
                <a:gd name="T31" fmla="*/ 1834 h 1841"/>
                <a:gd name="T32" fmla="*/ 4049 w 5347"/>
                <a:gd name="T33" fmla="*/ 1820 h 1841"/>
                <a:gd name="T34" fmla="*/ 3943 w 5347"/>
                <a:gd name="T35" fmla="*/ 1797 h 1841"/>
                <a:gd name="T36" fmla="*/ 3833 w 5347"/>
                <a:gd name="T37" fmla="*/ 1765 h 1841"/>
                <a:gd name="T38" fmla="*/ 3720 w 5347"/>
                <a:gd name="T39" fmla="*/ 1723 h 1841"/>
                <a:gd name="T40" fmla="*/ 3603 w 5347"/>
                <a:gd name="T41" fmla="*/ 1669 h 1841"/>
                <a:gd name="T42" fmla="*/ 3484 w 5347"/>
                <a:gd name="T43" fmla="*/ 1605 h 1841"/>
                <a:gd name="T44" fmla="*/ 3361 w 5347"/>
                <a:gd name="T45" fmla="*/ 1531 h 1841"/>
                <a:gd name="T46" fmla="*/ 3235 w 5347"/>
                <a:gd name="T47" fmla="*/ 1442 h 1841"/>
                <a:gd name="T48" fmla="*/ 3104 w 5347"/>
                <a:gd name="T49" fmla="*/ 1340 h 1841"/>
                <a:gd name="T50" fmla="*/ 3039 w 5347"/>
                <a:gd name="T51" fmla="*/ 1285 h 1841"/>
                <a:gd name="T52" fmla="*/ 2782 w 5347"/>
                <a:gd name="T53" fmla="*/ 1067 h 1841"/>
                <a:gd name="T54" fmla="*/ 2539 w 5347"/>
                <a:gd name="T55" fmla="*/ 872 h 1841"/>
                <a:gd name="T56" fmla="*/ 2310 w 5347"/>
                <a:gd name="T57" fmla="*/ 701 h 1841"/>
                <a:gd name="T58" fmla="*/ 2094 w 5347"/>
                <a:gd name="T59" fmla="*/ 549 h 1841"/>
                <a:gd name="T60" fmla="*/ 1888 w 5347"/>
                <a:gd name="T61" fmla="*/ 420 h 1841"/>
                <a:gd name="T62" fmla="*/ 1692 w 5347"/>
                <a:gd name="T63" fmla="*/ 308 h 1841"/>
                <a:gd name="T64" fmla="*/ 1505 w 5347"/>
                <a:gd name="T65" fmla="*/ 218 h 1841"/>
                <a:gd name="T66" fmla="*/ 1325 w 5347"/>
                <a:gd name="T67" fmla="*/ 142 h 1841"/>
                <a:gd name="T68" fmla="*/ 1151 w 5347"/>
                <a:gd name="T69" fmla="*/ 85 h 1841"/>
                <a:gd name="T70" fmla="*/ 982 w 5347"/>
                <a:gd name="T71" fmla="*/ 43 h 1841"/>
                <a:gd name="T72" fmla="*/ 816 w 5347"/>
                <a:gd name="T73" fmla="*/ 16 h 1841"/>
                <a:gd name="T74" fmla="*/ 653 w 5347"/>
                <a:gd name="T75" fmla="*/ 1 h 1841"/>
                <a:gd name="T76" fmla="*/ 491 w 5347"/>
                <a:gd name="T77" fmla="*/ 0 h 1841"/>
                <a:gd name="T78" fmla="*/ 329 w 5347"/>
                <a:gd name="T79" fmla="*/ 11 h 1841"/>
                <a:gd name="T80" fmla="*/ 167 w 5347"/>
                <a:gd name="T81" fmla="*/ 32 h 1841"/>
                <a:gd name="T82" fmla="*/ 0 w 5347"/>
                <a:gd name="T83" fmla="*/ 63 h 1841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5347"/>
                <a:gd name="T127" fmla="*/ 0 h 1841"/>
                <a:gd name="T128" fmla="*/ 5347 w 5347"/>
                <a:gd name="T129" fmla="*/ 1841 h 1841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5347" h="1841">
                  <a:moveTo>
                    <a:pt x="5347" y="1326"/>
                  </a:moveTo>
                  <a:lnTo>
                    <a:pt x="5347" y="1326"/>
                  </a:lnTo>
                  <a:lnTo>
                    <a:pt x="5336" y="1338"/>
                  </a:lnTo>
                  <a:lnTo>
                    <a:pt x="5305" y="1374"/>
                  </a:lnTo>
                  <a:lnTo>
                    <a:pt x="5283" y="1398"/>
                  </a:lnTo>
                  <a:lnTo>
                    <a:pt x="5255" y="1426"/>
                  </a:lnTo>
                  <a:lnTo>
                    <a:pt x="5222" y="1458"/>
                  </a:lnTo>
                  <a:lnTo>
                    <a:pt x="5184" y="1492"/>
                  </a:lnTo>
                  <a:lnTo>
                    <a:pt x="5143" y="1526"/>
                  </a:lnTo>
                  <a:lnTo>
                    <a:pt x="5095" y="1563"/>
                  </a:lnTo>
                  <a:lnTo>
                    <a:pt x="5046" y="1600"/>
                  </a:lnTo>
                  <a:lnTo>
                    <a:pt x="4989" y="1636"/>
                  </a:lnTo>
                  <a:lnTo>
                    <a:pt x="4929" y="1671"/>
                  </a:lnTo>
                  <a:lnTo>
                    <a:pt x="4897" y="1689"/>
                  </a:lnTo>
                  <a:lnTo>
                    <a:pt x="4865" y="1705"/>
                  </a:lnTo>
                  <a:lnTo>
                    <a:pt x="4830" y="1721"/>
                  </a:lnTo>
                  <a:lnTo>
                    <a:pt x="4796" y="1737"/>
                  </a:lnTo>
                  <a:lnTo>
                    <a:pt x="4759" y="1752"/>
                  </a:lnTo>
                  <a:lnTo>
                    <a:pt x="4723" y="1765"/>
                  </a:lnTo>
                  <a:lnTo>
                    <a:pt x="4685" y="1778"/>
                  </a:lnTo>
                  <a:lnTo>
                    <a:pt x="4646" y="1791"/>
                  </a:lnTo>
                  <a:lnTo>
                    <a:pt x="4605" y="1800"/>
                  </a:lnTo>
                  <a:lnTo>
                    <a:pt x="4565" y="1812"/>
                  </a:lnTo>
                  <a:lnTo>
                    <a:pt x="4522" y="1820"/>
                  </a:lnTo>
                  <a:lnTo>
                    <a:pt x="4479" y="1826"/>
                  </a:lnTo>
                  <a:lnTo>
                    <a:pt x="4436" y="1833"/>
                  </a:lnTo>
                  <a:lnTo>
                    <a:pt x="4390" y="1837"/>
                  </a:lnTo>
                  <a:lnTo>
                    <a:pt x="4344" y="1839"/>
                  </a:lnTo>
                  <a:lnTo>
                    <a:pt x="4297" y="1841"/>
                  </a:lnTo>
                  <a:lnTo>
                    <a:pt x="4250" y="1841"/>
                  </a:lnTo>
                  <a:lnTo>
                    <a:pt x="4200" y="1837"/>
                  </a:lnTo>
                  <a:lnTo>
                    <a:pt x="4151" y="1834"/>
                  </a:lnTo>
                  <a:lnTo>
                    <a:pt x="4100" y="1828"/>
                  </a:lnTo>
                  <a:lnTo>
                    <a:pt x="4049" y="1820"/>
                  </a:lnTo>
                  <a:lnTo>
                    <a:pt x="3996" y="1808"/>
                  </a:lnTo>
                  <a:lnTo>
                    <a:pt x="3943" y="1797"/>
                  </a:lnTo>
                  <a:lnTo>
                    <a:pt x="3888" y="1781"/>
                  </a:lnTo>
                  <a:lnTo>
                    <a:pt x="3833" y="1765"/>
                  </a:lnTo>
                  <a:lnTo>
                    <a:pt x="3776" y="1744"/>
                  </a:lnTo>
                  <a:lnTo>
                    <a:pt x="3720" y="1723"/>
                  </a:lnTo>
                  <a:lnTo>
                    <a:pt x="3663" y="1697"/>
                  </a:lnTo>
                  <a:lnTo>
                    <a:pt x="3603" y="1669"/>
                  </a:lnTo>
                  <a:lnTo>
                    <a:pt x="3545" y="1639"/>
                  </a:lnTo>
                  <a:lnTo>
                    <a:pt x="3484" y="1605"/>
                  </a:lnTo>
                  <a:lnTo>
                    <a:pt x="3422" y="1569"/>
                  </a:lnTo>
                  <a:lnTo>
                    <a:pt x="3361" y="1531"/>
                  </a:lnTo>
                  <a:lnTo>
                    <a:pt x="3297" y="1487"/>
                  </a:lnTo>
                  <a:lnTo>
                    <a:pt x="3235" y="1442"/>
                  </a:lnTo>
                  <a:lnTo>
                    <a:pt x="3170" y="1393"/>
                  </a:lnTo>
                  <a:lnTo>
                    <a:pt x="3104" y="1340"/>
                  </a:lnTo>
                  <a:lnTo>
                    <a:pt x="3039" y="1285"/>
                  </a:lnTo>
                  <a:lnTo>
                    <a:pt x="2909" y="1172"/>
                  </a:lnTo>
                  <a:lnTo>
                    <a:pt x="2782" y="1067"/>
                  </a:lnTo>
                  <a:lnTo>
                    <a:pt x="2659" y="967"/>
                  </a:lnTo>
                  <a:lnTo>
                    <a:pt x="2539" y="872"/>
                  </a:lnTo>
                  <a:lnTo>
                    <a:pt x="2423" y="783"/>
                  </a:lnTo>
                  <a:lnTo>
                    <a:pt x="2310" y="701"/>
                  </a:lnTo>
                  <a:lnTo>
                    <a:pt x="2201" y="622"/>
                  </a:lnTo>
                  <a:lnTo>
                    <a:pt x="2094" y="549"/>
                  </a:lnTo>
                  <a:lnTo>
                    <a:pt x="1990" y="483"/>
                  </a:lnTo>
                  <a:lnTo>
                    <a:pt x="1888" y="420"/>
                  </a:lnTo>
                  <a:lnTo>
                    <a:pt x="1788" y="362"/>
                  </a:lnTo>
                  <a:lnTo>
                    <a:pt x="1692" y="308"/>
                  </a:lnTo>
                  <a:lnTo>
                    <a:pt x="1597" y="261"/>
                  </a:lnTo>
                  <a:lnTo>
                    <a:pt x="1505" y="218"/>
                  </a:lnTo>
                  <a:lnTo>
                    <a:pt x="1413" y="177"/>
                  </a:lnTo>
                  <a:lnTo>
                    <a:pt x="1325" y="142"/>
                  </a:lnTo>
                  <a:lnTo>
                    <a:pt x="1237" y="111"/>
                  </a:lnTo>
                  <a:lnTo>
                    <a:pt x="1151" y="85"/>
                  </a:lnTo>
                  <a:lnTo>
                    <a:pt x="1065" y="61"/>
                  </a:lnTo>
                  <a:lnTo>
                    <a:pt x="982" y="43"/>
                  </a:lnTo>
                  <a:lnTo>
                    <a:pt x="898" y="27"/>
                  </a:lnTo>
                  <a:lnTo>
                    <a:pt x="816" y="16"/>
                  </a:lnTo>
                  <a:lnTo>
                    <a:pt x="734" y="6"/>
                  </a:lnTo>
                  <a:lnTo>
                    <a:pt x="653" y="1"/>
                  </a:lnTo>
                  <a:lnTo>
                    <a:pt x="572" y="0"/>
                  </a:lnTo>
                  <a:lnTo>
                    <a:pt x="491" y="0"/>
                  </a:lnTo>
                  <a:lnTo>
                    <a:pt x="410" y="5"/>
                  </a:lnTo>
                  <a:lnTo>
                    <a:pt x="329" y="11"/>
                  </a:lnTo>
                  <a:lnTo>
                    <a:pt x="249" y="21"/>
                  </a:lnTo>
                  <a:lnTo>
                    <a:pt x="167" y="32"/>
                  </a:lnTo>
                  <a:lnTo>
                    <a:pt x="83" y="47"/>
                  </a:lnTo>
                  <a:lnTo>
                    <a:pt x="0" y="63"/>
                  </a:lnTo>
                </a:path>
              </a:pathLst>
            </a:custGeom>
            <a:noFill/>
            <a:ln w="9525">
              <a:solidFill>
                <a:srgbClr val="FFFFFF">
                  <a:alpha val="50195"/>
                </a:srgbClr>
              </a:solidFill>
              <a:round/>
              <a:headEnd/>
              <a:tailEnd/>
            </a:ln>
          </p:spPr>
          <p:txBody>
            <a:bodyPr lIns="98674" tIns="49339" rIns="98674" bIns="49339"/>
            <a:lstStyle/>
            <a:p>
              <a:pPr defTabSz="981527">
                <a:spcBef>
                  <a:spcPct val="50000"/>
                </a:spcBef>
              </a:pPr>
              <a:endParaRPr lang="ko-KR" altLang="en-US" sz="1000" b="1" dirty="0"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60" name="Freeform 24"/>
            <p:cNvSpPr>
              <a:spLocks/>
            </p:cNvSpPr>
            <p:nvPr userDrawn="1"/>
          </p:nvSpPr>
          <p:spPr bwMode="auto">
            <a:xfrm>
              <a:off x="522" y="968"/>
              <a:ext cx="5365" cy="888"/>
            </a:xfrm>
            <a:custGeom>
              <a:avLst/>
              <a:gdLst>
                <a:gd name="T0" fmla="*/ 5365 w 5365"/>
                <a:gd name="T1" fmla="*/ 1235 h 1776"/>
                <a:gd name="T2" fmla="*/ 5325 w 5365"/>
                <a:gd name="T3" fmla="*/ 1285 h 1776"/>
                <a:gd name="T4" fmla="*/ 5275 w 5365"/>
                <a:gd name="T5" fmla="*/ 1340 h 1776"/>
                <a:gd name="T6" fmla="*/ 5206 w 5365"/>
                <a:gd name="T7" fmla="*/ 1406 h 1776"/>
                <a:gd name="T8" fmla="*/ 5118 w 5365"/>
                <a:gd name="T9" fmla="*/ 1479 h 1776"/>
                <a:gd name="T10" fmla="*/ 5013 w 5365"/>
                <a:gd name="T11" fmla="*/ 1555 h 1776"/>
                <a:gd name="T12" fmla="*/ 4921 w 5365"/>
                <a:gd name="T13" fmla="*/ 1610 h 1776"/>
                <a:gd name="T14" fmla="*/ 4854 w 5365"/>
                <a:gd name="T15" fmla="*/ 1644 h 1776"/>
                <a:gd name="T16" fmla="*/ 4785 w 5365"/>
                <a:gd name="T17" fmla="*/ 1676 h 1776"/>
                <a:gd name="T18" fmla="*/ 4710 w 5365"/>
                <a:gd name="T19" fmla="*/ 1705 h 1776"/>
                <a:gd name="T20" fmla="*/ 4631 w 5365"/>
                <a:gd name="T21" fmla="*/ 1729 h 1776"/>
                <a:gd name="T22" fmla="*/ 4549 w 5365"/>
                <a:gd name="T23" fmla="*/ 1749 h 1776"/>
                <a:gd name="T24" fmla="*/ 4461 w 5365"/>
                <a:gd name="T25" fmla="*/ 1765 h 1776"/>
                <a:gd name="T26" fmla="*/ 4370 w 5365"/>
                <a:gd name="T27" fmla="*/ 1773 h 1776"/>
                <a:gd name="T28" fmla="*/ 4275 w 5365"/>
                <a:gd name="T29" fmla="*/ 1776 h 1776"/>
                <a:gd name="T30" fmla="*/ 4177 w 5365"/>
                <a:gd name="T31" fmla="*/ 1771 h 1776"/>
                <a:gd name="T32" fmla="*/ 4074 w 5365"/>
                <a:gd name="T33" fmla="*/ 1758 h 1776"/>
                <a:gd name="T34" fmla="*/ 3969 w 5365"/>
                <a:gd name="T35" fmla="*/ 1737 h 1776"/>
                <a:gd name="T36" fmla="*/ 3857 w 5365"/>
                <a:gd name="T37" fmla="*/ 1708 h 1776"/>
                <a:gd name="T38" fmla="*/ 3745 w 5365"/>
                <a:gd name="T39" fmla="*/ 1668 h 1776"/>
                <a:gd name="T40" fmla="*/ 3627 w 5365"/>
                <a:gd name="T41" fmla="*/ 1618 h 1776"/>
                <a:gd name="T42" fmla="*/ 3506 w 5365"/>
                <a:gd name="T43" fmla="*/ 1555 h 1776"/>
                <a:gd name="T44" fmla="*/ 3383 w 5365"/>
                <a:gd name="T45" fmla="*/ 1482 h 1776"/>
                <a:gd name="T46" fmla="*/ 3255 w 5365"/>
                <a:gd name="T47" fmla="*/ 1397 h 1776"/>
                <a:gd name="T48" fmla="*/ 3124 w 5365"/>
                <a:gd name="T49" fmla="*/ 1297 h 1776"/>
                <a:gd name="T50" fmla="*/ 3058 w 5365"/>
                <a:gd name="T51" fmla="*/ 1242 h 1776"/>
                <a:gd name="T52" fmla="*/ 2797 w 5365"/>
                <a:gd name="T53" fmla="*/ 1029 h 1776"/>
                <a:gd name="T54" fmla="*/ 2551 w 5365"/>
                <a:gd name="T55" fmla="*/ 838 h 1776"/>
                <a:gd name="T56" fmla="*/ 2319 w 5365"/>
                <a:gd name="T57" fmla="*/ 670 h 1776"/>
                <a:gd name="T58" fmla="*/ 2101 w 5365"/>
                <a:gd name="T59" fmla="*/ 523 h 1776"/>
                <a:gd name="T60" fmla="*/ 1893 w 5365"/>
                <a:gd name="T61" fmla="*/ 396 h 1776"/>
                <a:gd name="T62" fmla="*/ 1696 w 5365"/>
                <a:gd name="T63" fmla="*/ 289 h 1776"/>
                <a:gd name="T64" fmla="*/ 1507 w 5365"/>
                <a:gd name="T65" fmla="*/ 200 h 1776"/>
                <a:gd name="T66" fmla="*/ 1325 w 5365"/>
                <a:gd name="T67" fmla="*/ 129 h 1776"/>
                <a:gd name="T68" fmla="*/ 1150 w 5365"/>
                <a:gd name="T69" fmla="*/ 74 h 1776"/>
                <a:gd name="T70" fmla="*/ 981 w 5365"/>
                <a:gd name="T71" fmla="*/ 36 h 1776"/>
                <a:gd name="T72" fmla="*/ 815 w 5365"/>
                <a:gd name="T73" fmla="*/ 11 h 1776"/>
                <a:gd name="T74" fmla="*/ 652 w 5365"/>
                <a:gd name="T75" fmla="*/ 2 h 1776"/>
                <a:gd name="T76" fmla="*/ 491 w 5365"/>
                <a:gd name="T77" fmla="*/ 3 h 1776"/>
                <a:gd name="T78" fmla="*/ 328 w 5365"/>
                <a:gd name="T79" fmla="*/ 18 h 1776"/>
                <a:gd name="T80" fmla="*/ 166 w 5365"/>
                <a:gd name="T81" fmla="*/ 42 h 1776"/>
                <a:gd name="T82" fmla="*/ 0 w 5365"/>
                <a:gd name="T83" fmla="*/ 76 h 177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5365"/>
                <a:gd name="T127" fmla="*/ 0 h 1776"/>
                <a:gd name="T128" fmla="*/ 5365 w 5365"/>
                <a:gd name="T129" fmla="*/ 1776 h 177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5365" h="1776">
                  <a:moveTo>
                    <a:pt x="5365" y="1235"/>
                  </a:moveTo>
                  <a:lnTo>
                    <a:pt x="5365" y="1235"/>
                  </a:lnTo>
                  <a:lnTo>
                    <a:pt x="5354" y="1248"/>
                  </a:lnTo>
                  <a:lnTo>
                    <a:pt x="5325" y="1285"/>
                  </a:lnTo>
                  <a:lnTo>
                    <a:pt x="5301" y="1311"/>
                  </a:lnTo>
                  <a:lnTo>
                    <a:pt x="5275" y="1340"/>
                  </a:lnTo>
                  <a:lnTo>
                    <a:pt x="5243" y="1371"/>
                  </a:lnTo>
                  <a:lnTo>
                    <a:pt x="5206" y="1406"/>
                  </a:lnTo>
                  <a:lnTo>
                    <a:pt x="5164" y="1442"/>
                  </a:lnTo>
                  <a:lnTo>
                    <a:pt x="5118" y="1479"/>
                  </a:lnTo>
                  <a:lnTo>
                    <a:pt x="5067" y="1518"/>
                  </a:lnTo>
                  <a:lnTo>
                    <a:pt x="5013" y="1555"/>
                  </a:lnTo>
                  <a:lnTo>
                    <a:pt x="4953" y="1592"/>
                  </a:lnTo>
                  <a:lnTo>
                    <a:pt x="4921" y="1610"/>
                  </a:lnTo>
                  <a:lnTo>
                    <a:pt x="4889" y="1628"/>
                  </a:lnTo>
                  <a:lnTo>
                    <a:pt x="4854" y="1644"/>
                  </a:lnTo>
                  <a:lnTo>
                    <a:pt x="4820" y="1660"/>
                  </a:lnTo>
                  <a:lnTo>
                    <a:pt x="4785" y="1676"/>
                  </a:lnTo>
                  <a:lnTo>
                    <a:pt x="4747" y="1691"/>
                  </a:lnTo>
                  <a:lnTo>
                    <a:pt x="4710" y="1705"/>
                  </a:lnTo>
                  <a:lnTo>
                    <a:pt x="4671" y="1718"/>
                  </a:lnTo>
                  <a:lnTo>
                    <a:pt x="4631" y="1729"/>
                  </a:lnTo>
                  <a:lnTo>
                    <a:pt x="4591" y="1739"/>
                  </a:lnTo>
                  <a:lnTo>
                    <a:pt x="4549" y="1749"/>
                  </a:lnTo>
                  <a:lnTo>
                    <a:pt x="4506" y="1757"/>
                  </a:lnTo>
                  <a:lnTo>
                    <a:pt x="4461" y="1765"/>
                  </a:lnTo>
                  <a:lnTo>
                    <a:pt x="4417" y="1770"/>
                  </a:lnTo>
                  <a:lnTo>
                    <a:pt x="4370" y="1773"/>
                  </a:lnTo>
                  <a:lnTo>
                    <a:pt x="4324" y="1775"/>
                  </a:lnTo>
                  <a:lnTo>
                    <a:pt x="4275" y="1776"/>
                  </a:lnTo>
                  <a:lnTo>
                    <a:pt x="4227" y="1775"/>
                  </a:lnTo>
                  <a:lnTo>
                    <a:pt x="4177" y="1771"/>
                  </a:lnTo>
                  <a:lnTo>
                    <a:pt x="4125" y="1766"/>
                  </a:lnTo>
                  <a:lnTo>
                    <a:pt x="4074" y="1758"/>
                  </a:lnTo>
                  <a:lnTo>
                    <a:pt x="4021" y="1749"/>
                  </a:lnTo>
                  <a:lnTo>
                    <a:pt x="3969" y="1737"/>
                  </a:lnTo>
                  <a:lnTo>
                    <a:pt x="3913" y="1724"/>
                  </a:lnTo>
                  <a:lnTo>
                    <a:pt x="3857" y="1708"/>
                  </a:lnTo>
                  <a:lnTo>
                    <a:pt x="3802" y="1689"/>
                  </a:lnTo>
                  <a:lnTo>
                    <a:pt x="3745" y="1668"/>
                  </a:lnTo>
                  <a:lnTo>
                    <a:pt x="3687" y="1644"/>
                  </a:lnTo>
                  <a:lnTo>
                    <a:pt x="3627" y="1618"/>
                  </a:lnTo>
                  <a:lnTo>
                    <a:pt x="3567" y="1587"/>
                  </a:lnTo>
                  <a:lnTo>
                    <a:pt x="3506" y="1555"/>
                  </a:lnTo>
                  <a:lnTo>
                    <a:pt x="3445" y="1521"/>
                  </a:lnTo>
                  <a:lnTo>
                    <a:pt x="3383" y="1482"/>
                  </a:lnTo>
                  <a:lnTo>
                    <a:pt x="3319" y="1440"/>
                  </a:lnTo>
                  <a:lnTo>
                    <a:pt x="3255" y="1397"/>
                  </a:lnTo>
                  <a:lnTo>
                    <a:pt x="3190" y="1348"/>
                  </a:lnTo>
                  <a:lnTo>
                    <a:pt x="3124" y="1297"/>
                  </a:lnTo>
                  <a:lnTo>
                    <a:pt x="3058" y="1242"/>
                  </a:lnTo>
                  <a:lnTo>
                    <a:pt x="2924" y="1132"/>
                  </a:lnTo>
                  <a:lnTo>
                    <a:pt x="2797" y="1029"/>
                  </a:lnTo>
                  <a:lnTo>
                    <a:pt x="2672" y="930"/>
                  </a:lnTo>
                  <a:lnTo>
                    <a:pt x="2551" y="838"/>
                  </a:lnTo>
                  <a:lnTo>
                    <a:pt x="2434" y="751"/>
                  </a:lnTo>
                  <a:lnTo>
                    <a:pt x="2319" y="670"/>
                  </a:lnTo>
                  <a:lnTo>
                    <a:pt x="2209" y="593"/>
                  </a:lnTo>
                  <a:lnTo>
                    <a:pt x="2101" y="523"/>
                  </a:lnTo>
                  <a:lnTo>
                    <a:pt x="1996" y="457"/>
                  </a:lnTo>
                  <a:lnTo>
                    <a:pt x="1893" y="396"/>
                  </a:lnTo>
                  <a:lnTo>
                    <a:pt x="1793" y="341"/>
                  </a:lnTo>
                  <a:lnTo>
                    <a:pt x="1696" y="289"/>
                  </a:lnTo>
                  <a:lnTo>
                    <a:pt x="1600" y="242"/>
                  </a:lnTo>
                  <a:lnTo>
                    <a:pt x="1507" y="200"/>
                  </a:lnTo>
                  <a:lnTo>
                    <a:pt x="1415" y="163"/>
                  </a:lnTo>
                  <a:lnTo>
                    <a:pt x="1325" y="129"/>
                  </a:lnTo>
                  <a:lnTo>
                    <a:pt x="1238" y="100"/>
                  </a:lnTo>
                  <a:lnTo>
                    <a:pt x="1150" y="74"/>
                  </a:lnTo>
                  <a:lnTo>
                    <a:pt x="1065" y="53"/>
                  </a:lnTo>
                  <a:lnTo>
                    <a:pt x="981" y="36"/>
                  </a:lnTo>
                  <a:lnTo>
                    <a:pt x="897" y="23"/>
                  </a:lnTo>
                  <a:lnTo>
                    <a:pt x="815" y="11"/>
                  </a:lnTo>
                  <a:lnTo>
                    <a:pt x="734" y="5"/>
                  </a:lnTo>
                  <a:lnTo>
                    <a:pt x="652" y="2"/>
                  </a:lnTo>
                  <a:lnTo>
                    <a:pt x="571" y="0"/>
                  </a:lnTo>
                  <a:lnTo>
                    <a:pt x="491" y="3"/>
                  </a:lnTo>
                  <a:lnTo>
                    <a:pt x="409" y="8"/>
                  </a:lnTo>
                  <a:lnTo>
                    <a:pt x="328" y="18"/>
                  </a:lnTo>
                  <a:lnTo>
                    <a:pt x="248" y="29"/>
                  </a:lnTo>
                  <a:lnTo>
                    <a:pt x="166" y="42"/>
                  </a:lnTo>
                  <a:lnTo>
                    <a:pt x="84" y="58"/>
                  </a:lnTo>
                  <a:lnTo>
                    <a:pt x="0" y="76"/>
                  </a:lnTo>
                </a:path>
              </a:pathLst>
            </a:custGeom>
            <a:noFill/>
            <a:ln w="9525">
              <a:solidFill>
                <a:srgbClr val="FFFFFF">
                  <a:alpha val="50195"/>
                </a:srgbClr>
              </a:solidFill>
              <a:round/>
              <a:headEnd/>
              <a:tailEnd/>
            </a:ln>
          </p:spPr>
          <p:txBody>
            <a:bodyPr lIns="98674" tIns="49339" rIns="98674" bIns="49339"/>
            <a:lstStyle/>
            <a:p>
              <a:pPr defTabSz="981527">
                <a:spcBef>
                  <a:spcPct val="50000"/>
                </a:spcBef>
              </a:pPr>
              <a:endParaRPr lang="ko-KR" altLang="en-US" sz="1000" b="1" dirty="0"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61" name="Freeform 25"/>
            <p:cNvSpPr>
              <a:spLocks/>
            </p:cNvSpPr>
            <p:nvPr userDrawn="1"/>
          </p:nvSpPr>
          <p:spPr bwMode="auto">
            <a:xfrm>
              <a:off x="542" y="987"/>
              <a:ext cx="5381" cy="854"/>
            </a:xfrm>
            <a:custGeom>
              <a:avLst/>
              <a:gdLst>
                <a:gd name="T0" fmla="*/ 5381 w 5381"/>
                <a:gd name="T1" fmla="*/ 1145 h 1708"/>
                <a:gd name="T2" fmla="*/ 5341 w 5381"/>
                <a:gd name="T3" fmla="*/ 1195 h 1708"/>
                <a:gd name="T4" fmla="*/ 5293 w 5381"/>
                <a:gd name="T5" fmla="*/ 1250 h 1708"/>
                <a:gd name="T6" fmla="*/ 5224 w 5381"/>
                <a:gd name="T7" fmla="*/ 1319 h 1708"/>
                <a:gd name="T8" fmla="*/ 5138 w 5381"/>
                <a:gd name="T9" fmla="*/ 1395 h 1708"/>
                <a:gd name="T10" fmla="*/ 5033 w 5381"/>
                <a:gd name="T11" fmla="*/ 1472 h 1708"/>
                <a:gd name="T12" fmla="*/ 4943 w 5381"/>
                <a:gd name="T13" fmla="*/ 1529 h 1708"/>
                <a:gd name="T14" fmla="*/ 4877 w 5381"/>
                <a:gd name="T15" fmla="*/ 1564 h 1708"/>
                <a:gd name="T16" fmla="*/ 4808 w 5381"/>
                <a:gd name="T17" fmla="*/ 1598 h 1708"/>
                <a:gd name="T18" fmla="*/ 4733 w 5381"/>
                <a:gd name="T19" fmla="*/ 1629 h 1708"/>
                <a:gd name="T20" fmla="*/ 4655 w 5381"/>
                <a:gd name="T21" fmla="*/ 1655 h 1708"/>
                <a:gd name="T22" fmla="*/ 4572 w 5381"/>
                <a:gd name="T23" fmla="*/ 1676 h 1708"/>
                <a:gd name="T24" fmla="*/ 4486 w 5381"/>
                <a:gd name="T25" fmla="*/ 1694 h 1708"/>
                <a:gd name="T26" fmla="*/ 4396 w 5381"/>
                <a:gd name="T27" fmla="*/ 1705 h 1708"/>
                <a:gd name="T28" fmla="*/ 4300 w 5381"/>
                <a:gd name="T29" fmla="*/ 1708 h 1708"/>
                <a:gd name="T30" fmla="*/ 4201 w 5381"/>
                <a:gd name="T31" fmla="*/ 1706 h 1708"/>
                <a:gd name="T32" fmla="*/ 4098 w 5381"/>
                <a:gd name="T33" fmla="*/ 1695 h 1708"/>
                <a:gd name="T34" fmla="*/ 3992 w 5381"/>
                <a:gd name="T35" fmla="*/ 1677 h 1708"/>
                <a:gd name="T36" fmla="*/ 3882 w 5381"/>
                <a:gd name="T37" fmla="*/ 1648 h 1708"/>
                <a:gd name="T38" fmla="*/ 3768 w 5381"/>
                <a:gd name="T39" fmla="*/ 1611 h 1708"/>
                <a:gd name="T40" fmla="*/ 3650 w 5381"/>
                <a:gd name="T41" fmla="*/ 1563 h 1708"/>
                <a:gd name="T42" fmla="*/ 3528 w 5381"/>
                <a:gd name="T43" fmla="*/ 1503 h 1708"/>
                <a:gd name="T44" fmla="*/ 3403 w 5381"/>
                <a:gd name="T45" fmla="*/ 1432 h 1708"/>
                <a:gd name="T46" fmla="*/ 3274 w 5381"/>
                <a:gd name="T47" fmla="*/ 1348 h 1708"/>
                <a:gd name="T48" fmla="*/ 3142 w 5381"/>
                <a:gd name="T49" fmla="*/ 1251 h 1708"/>
                <a:gd name="T50" fmla="*/ 3074 w 5381"/>
                <a:gd name="T51" fmla="*/ 1198 h 1708"/>
                <a:gd name="T52" fmla="*/ 2810 w 5381"/>
                <a:gd name="T53" fmla="*/ 988 h 1708"/>
                <a:gd name="T54" fmla="*/ 2561 w 5381"/>
                <a:gd name="T55" fmla="*/ 801 h 1708"/>
                <a:gd name="T56" fmla="*/ 2328 w 5381"/>
                <a:gd name="T57" fmla="*/ 638 h 1708"/>
                <a:gd name="T58" fmla="*/ 2106 w 5381"/>
                <a:gd name="T59" fmla="*/ 494 h 1708"/>
                <a:gd name="T60" fmla="*/ 1898 w 5381"/>
                <a:gd name="T61" fmla="*/ 371 h 1708"/>
                <a:gd name="T62" fmla="*/ 1698 w 5381"/>
                <a:gd name="T63" fmla="*/ 268 h 1708"/>
                <a:gd name="T64" fmla="*/ 1508 w 5381"/>
                <a:gd name="T65" fmla="*/ 182 h 1708"/>
                <a:gd name="T66" fmla="*/ 1326 w 5381"/>
                <a:gd name="T67" fmla="*/ 114 h 1708"/>
                <a:gd name="T68" fmla="*/ 1149 w 5381"/>
                <a:gd name="T69" fmla="*/ 63 h 1708"/>
                <a:gd name="T70" fmla="*/ 980 w 5381"/>
                <a:gd name="T71" fmla="*/ 27 h 1708"/>
                <a:gd name="T72" fmla="*/ 813 w 5381"/>
                <a:gd name="T73" fmla="*/ 6 h 1708"/>
                <a:gd name="T74" fmla="*/ 650 w 5381"/>
                <a:gd name="T75" fmla="*/ 0 h 1708"/>
                <a:gd name="T76" fmla="*/ 489 w 5381"/>
                <a:gd name="T77" fmla="*/ 5 h 1708"/>
                <a:gd name="T78" fmla="*/ 328 w 5381"/>
                <a:gd name="T79" fmla="*/ 22 h 1708"/>
                <a:gd name="T80" fmla="*/ 165 w 5381"/>
                <a:gd name="T81" fmla="*/ 50 h 1708"/>
                <a:gd name="T82" fmla="*/ 0 w 5381"/>
                <a:gd name="T83" fmla="*/ 89 h 1708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5381"/>
                <a:gd name="T127" fmla="*/ 0 h 1708"/>
                <a:gd name="T128" fmla="*/ 5381 w 5381"/>
                <a:gd name="T129" fmla="*/ 1708 h 1708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5381" h="1708">
                  <a:moveTo>
                    <a:pt x="5381" y="1145"/>
                  </a:moveTo>
                  <a:lnTo>
                    <a:pt x="5381" y="1145"/>
                  </a:lnTo>
                  <a:lnTo>
                    <a:pt x="5372" y="1157"/>
                  </a:lnTo>
                  <a:lnTo>
                    <a:pt x="5341" y="1195"/>
                  </a:lnTo>
                  <a:lnTo>
                    <a:pt x="5319" y="1220"/>
                  </a:lnTo>
                  <a:lnTo>
                    <a:pt x="5293" y="1250"/>
                  </a:lnTo>
                  <a:lnTo>
                    <a:pt x="5261" y="1283"/>
                  </a:lnTo>
                  <a:lnTo>
                    <a:pt x="5224" y="1319"/>
                  </a:lnTo>
                  <a:lnTo>
                    <a:pt x="5184" y="1356"/>
                  </a:lnTo>
                  <a:lnTo>
                    <a:pt x="5138" y="1395"/>
                  </a:lnTo>
                  <a:lnTo>
                    <a:pt x="5088" y="1434"/>
                  </a:lnTo>
                  <a:lnTo>
                    <a:pt x="5033" y="1472"/>
                  </a:lnTo>
                  <a:lnTo>
                    <a:pt x="4975" y="1511"/>
                  </a:lnTo>
                  <a:lnTo>
                    <a:pt x="4943" y="1529"/>
                  </a:lnTo>
                  <a:lnTo>
                    <a:pt x="4911" y="1547"/>
                  </a:lnTo>
                  <a:lnTo>
                    <a:pt x="4877" y="1564"/>
                  </a:lnTo>
                  <a:lnTo>
                    <a:pt x="4843" y="1582"/>
                  </a:lnTo>
                  <a:lnTo>
                    <a:pt x="4808" y="1598"/>
                  </a:lnTo>
                  <a:lnTo>
                    <a:pt x="4770" y="1613"/>
                  </a:lnTo>
                  <a:lnTo>
                    <a:pt x="4733" y="1629"/>
                  </a:lnTo>
                  <a:lnTo>
                    <a:pt x="4694" y="1642"/>
                  </a:lnTo>
                  <a:lnTo>
                    <a:pt x="4655" y="1655"/>
                  </a:lnTo>
                  <a:lnTo>
                    <a:pt x="4614" y="1666"/>
                  </a:lnTo>
                  <a:lnTo>
                    <a:pt x="4572" y="1676"/>
                  </a:lnTo>
                  <a:lnTo>
                    <a:pt x="4530" y="1685"/>
                  </a:lnTo>
                  <a:lnTo>
                    <a:pt x="4486" y="1694"/>
                  </a:lnTo>
                  <a:lnTo>
                    <a:pt x="4441" y="1700"/>
                  </a:lnTo>
                  <a:lnTo>
                    <a:pt x="4396" y="1705"/>
                  </a:lnTo>
                  <a:lnTo>
                    <a:pt x="4348" y="1708"/>
                  </a:lnTo>
                  <a:lnTo>
                    <a:pt x="4300" y="1708"/>
                  </a:lnTo>
                  <a:lnTo>
                    <a:pt x="4251" y="1708"/>
                  </a:lnTo>
                  <a:lnTo>
                    <a:pt x="4201" y="1706"/>
                  </a:lnTo>
                  <a:lnTo>
                    <a:pt x="4150" y="1702"/>
                  </a:lnTo>
                  <a:lnTo>
                    <a:pt x="4098" y="1695"/>
                  </a:lnTo>
                  <a:lnTo>
                    <a:pt x="4046" y="1687"/>
                  </a:lnTo>
                  <a:lnTo>
                    <a:pt x="3992" y="1677"/>
                  </a:lnTo>
                  <a:lnTo>
                    <a:pt x="3937" y="1664"/>
                  </a:lnTo>
                  <a:lnTo>
                    <a:pt x="3882" y="1648"/>
                  </a:lnTo>
                  <a:lnTo>
                    <a:pt x="3825" y="1631"/>
                  </a:lnTo>
                  <a:lnTo>
                    <a:pt x="3768" y="1611"/>
                  </a:lnTo>
                  <a:lnTo>
                    <a:pt x="3708" y="1589"/>
                  </a:lnTo>
                  <a:lnTo>
                    <a:pt x="3650" y="1563"/>
                  </a:lnTo>
                  <a:lnTo>
                    <a:pt x="3589" y="1534"/>
                  </a:lnTo>
                  <a:lnTo>
                    <a:pt x="3528" y="1503"/>
                  </a:lnTo>
                  <a:lnTo>
                    <a:pt x="3465" y="1469"/>
                  </a:lnTo>
                  <a:lnTo>
                    <a:pt x="3403" y="1432"/>
                  </a:lnTo>
                  <a:lnTo>
                    <a:pt x="3339" y="1392"/>
                  </a:lnTo>
                  <a:lnTo>
                    <a:pt x="3274" y="1348"/>
                  </a:lnTo>
                  <a:lnTo>
                    <a:pt x="3209" y="1301"/>
                  </a:lnTo>
                  <a:lnTo>
                    <a:pt x="3142" y="1251"/>
                  </a:lnTo>
                  <a:lnTo>
                    <a:pt x="3074" y="1198"/>
                  </a:lnTo>
                  <a:lnTo>
                    <a:pt x="2941" y="1090"/>
                  </a:lnTo>
                  <a:lnTo>
                    <a:pt x="2810" y="988"/>
                  </a:lnTo>
                  <a:lnTo>
                    <a:pt x="2684" y="891"/>
                  </a:lnTo>
                  <a:lnTo>
                    <a:pt x="2561" y="801"/>
                  </a:lnTo>
                  <a:lnTo>
                    <a:pt x="2443" y="717"/>
                  </a:lnTo>
                  <a:lnTo>
                    <a:pt x="2328" y="638"/>
                  </a:lnTo>
                  <a:lnTo>
                    <a:pt x="2216" y="563"/>
                  </a:lnTo>
                  <a:lnTo>
                    <a:pt x="2106" y="494"/>
                  </a:lnTo>
                  <a:lnTo>
                    <a:pt x="2001" y="429"/>
                  </a:lnTo>
                  <a:lnTo>
                    <a:pt x="1898" y="371"/>
                  </a:lnTo>
                  <a:lnTo>
                    <a:pt x="1796" y="316"/>
                  </a:lnTo>
                  <a:lnTo>
                    <a:pt x="1698" y="268"/>
                  </a:lnTo>
                  <a:lnTo>
                    <a:pt x="1602" y="223"/>
                  </a:lnTo>
                  <a:lnTo>
                    <a:pt x="1508" y="182"/>
                  </a:lnTo>
                  <a:lnTo>
                    <a:pt x="1416" y="147"/>
                  </a:lnTo>
                  <a:lnTo>
                    <a:pt x="1326" y="114"/>
                  </a:lnTo>
                  <a:lnTo>
                    <a:pt x="1237" y="87"/>
                  </a:lnTo>
                  <a:lnTo>
                    <a:pt x="1149" y="63"/>
                  </a:lnTo>
                  <a:lnTo>
                    <a:pt x="1065" y="43"/>
                  </a:lnTo>
                  <a:lnTo>
                    <a:pt x="980" y="27"/>
                  </a:lnTo>
                  <a:lnTo>
                    <a:pt x="897" y="16"/>
                  </a:lnTo>
                  <a:lnTo>
                    <a:pt x="813" y="6"/>
                  </a:lnTo>
                  <a:lnTo>
                    <a:pt x="732" y="1"/>
                  </a:lnTo>
                  <a:lnTo>
                    <a:pt x="650" y="0"/>
                  </a:lnTo>
                  <a:lnTo>
                    <a:pt x="569" y="0"/>
                  </a:lnTo>
                  <a:lnTo>
                    <a:pt x="489" y="5"/>
                  </a:lnTo>
                  <a:lnTo>
                    <a:pt x="408" y="11"/>
                  </a:lnTo>
                  <a:lnTo>
                    <a:pt x="328" y="22"/>
                  </a:lnTo>
                  <a:lnTo>
                    <a:pt x="246" y="35"/>
                  </a:lnTo>
                  <a:lnTo>
                    <a:pt x="165" y="50"/>
                  </a:lnTo>
                  <a:lnTo>
                    <a:pt x="83" y="68"/>
                  </a:lnTo>
                  <a:lnTo>
                    <a:pt x="0" y="89"/>
                  </a:lnTo>
                </a:path>
              </a:pathLst>
            </a:custGeom>
            <a:noFill/>
            <a:ln w="9525">
              <a:solidFill>
                <a:srgbClr val="FFFFFF">
                  <a:alpha val="50195"/>
                </a:srgbClr>
              </a:solidFill>
              <a:round/>
              <a:headEnd/>
              <a:tailEnd/>
            </a:ln>
          </p:spPr>
          <p:txBody>
            <a:bodyPr lIns="98674" tIns="49339" rIns="98674" bIns="49339"/>
            <a:lstStyle/>
            <a:p>
              <a:pPr defTabSz="981527">
                <a:spcBef>
                  <a:spcPct val="50000"/>
                </a:spcBef>
              </a:pPr>
              <a:endParaRPr lang="ko-KR" altLang="en-US" sz="1000" b="1" dirty="0"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62" name="Freeform 26"/>
            <p:cNvSpPr>
              <a:spLocks/>
            </p:cNvSpPr>
            <p:nvPr userDrawn="1"/>
          </p:nvSpPr>
          <p:spPr bwMode="auto">
            <a:xfrm>
              <a:off x="563" y="1005"/>
              <a:ext cx="5395" cy="822"/>
            </a:xfrm>
            <a:custGeom>
              <a:avLst/>
              <a:gdLst>
                <a:gd name="T0" fmla="*/ 5395 w 5395"/>
                <a:gd name="T1" fmla="*/ 1054 h 1644"/>
                <a:gd name="T2" fmla="*/ 5356 w 5395"/>
                <a:gd name="T3" fmla="*/ 1106 h 1644"/>
                <a:gd name="T4" fmla="*/ 5309 w 5395"/>
                <a:gd name="T5" fmla="*/ 1162 h 1644"/>
                <a:gd name="T6" fmla="*/ 5241 w 5395"/>
                <a:gd name="T7" fmla="*/ 1232 h 1644"/>
                <a:gd name="T8" fmla="*/ 5156 w 5395"/>
                <a:gd name="T9" fmla="*/ 1309 h 1644"/>
                <a:gd name="T10" fmla="*/ 5052 w 5395"/>
                <a:gd name="T11" fmla="*/ 1390 h 1644"/>
                <a:gd name="T12" fmla="*/ 4963 w 5395"/>
                <a:gd name="T13" fmla="*/ 1450 h 1644"/>
                <a:gd name="T14" fmla="*/ 4898 w 5395"/>
                <a:gd name="T15" fmla="*/ 1487 h 1644"/>
                <a:gd name="T16" fmla="*/ 4829 w 5395"/>
                <a:gd name="T17" fmla="*/ 1521 h 1644"/>
                <a:gd name="T18" fmla="*/ 4755 w 5395"/>
                <a:gd name="T19" fmla="*/ 1553 h 1644"/>
                <a:gd name="T20" fmla="*/ 4677 w 5395"/>
                <a:gd name="T21" fmla="*/ 1582 h 1644"/>
                <a:gd name="T22" fmla="*/ 4595 w 5395"/>
                <a:gd name="T23" fmla="*/ 1605 h 1644"/>
                <a:gd name="T24" fmla="*/ 4509 w 5395"/>
                <a:gd name="T25" fmla="*/ 1624 h 1644"/>
                <a:gd name="T26" fmla="*/ 4418 w 5395"/>
                <a:gd name="T27" fmla="*/ 1637 h 1644"/>
                <a:gd name="T28" fmla="*/ 4323 w 5395"/>
                <a:gd name="T29" fmla="*/ 1644 h 1644"/>
                <a:gd name="T30" fmla="*/ 4225 w 5395"/>
                <a:gd name="T31" fmla="*/ 1642 h 1644"/>
                <a:gd name="T32" fmla="*/ 4122 w 5395"/>
                <a:gd name="T33" fmla="*/ 1634 h 1644"/>
                <a:gd name="T34" fmla="*/ 4015 w 5395"/>
                <a:gd name="T35" fmla="*/ 1618 h 1644"/>
                <a:gd name="T36" fmla="*/ 3904 w 5395"/>
                <a:gd name="T37" fmla="*/ 1592 h 1644"/>
                <a:gd name="T38" fmla="*/ 3789 w 5395"/>
                <a:gd name="T39" fmla="*/ 1556 h 1644"/>
                <a:gd name="T40" fmla="*/ 3671 w 5395"/>
                <a:gd name="T41" fmla="*/ 1510 h 1644"/>
                <a:gd name="T42" fmla="*/ 3548 w 5395"/>
                <a:gd name="T43" fmla="*/ 1451 h 1644"/>
                <a:gd name="T44" fmla="*/ 3422 w 5395"/>
                <a:gd name="T45" fmla="*/ 1384 h 1644"/>
                <a:gd name="T46" fmla="*/ 3292 w 5395"/>
                <a:gd name="T47" fmla="*/ 1301 h 1644"/>
                <a:gd name="T48" fmla="*/ 3158 w 5395"/>
                <a:gd name="T49" fmla="*/ 1206 h 1644"/>
                <a:gd name="T50" fmla="*/ 3089 w 5395"/>
                <a:gd name="T51" fmla="*/ 1154 h 1644"/>
                <a:gd name="T52" fmla="*/ 2822 w 5395"/>
                <a:gd name="T53" fmla="*/ 949 h 1644"/>
                <a:gd name="T54" fmla="*/ 2572 w 5395"/>
                <a:gd name="T55" fmla="*/ 767 h 1644"/>
                <a:gd name="T56" fmla="*/ 2335 w 5395"/>
                <a:gd name="T57" fmla="*/ 605 h 1644"/>
                <a:gd name="T58" fmla="*/ 2111 w 5395"/>
                <a:gd name="T59" fmla="*/ 467 h 1644"/>
                <a:gd name="T60" fmla="*/ 1900 w 5395"/>
                <a:gd name="T61" fmla="*/ 347 h 1644"/>
                <a:gd name="T62" fmla="*/ 1699 w 5395"/>
                <a:gd name="T63" fmla="*/ 247 h 1644"/>
                <a:gd name="T64" fmla="*/ 1509 w 5395"/>
                <a:gd name="T65" fmla="*/ 166 h 1644"/>
                <a:gd name="T66" fmla="*/ 1326 w 5395"/>
                <a:gd name="T67" fmla="*/ 102 h 1644"/>
                <a:gd name="T68" fmla="*/ 1149 w 5395"/>
                <a:gd name="T69" fmla="*/ 53 h 1644"/>
                <a:gd name="T70" fmla="*/ 979 w 5395"/>
                <a:gd name="T71" fmla="*/ 21 h 1644"/>
                <a:gd name="T72" fmla="*/ 812 w 5395"/>
                <a:gd name="T73" fmla="*/ 3 h 1644"/>
                <a:gd name="T74" fmla="*/ 648 w 5395"/>
                <a:gd name="T75" fmla="*/ 0 h 1644"/>
                <a:gd name="T76" fmla="*/ 487 w 5395"/>
                <a:gd name="T77" fmla="*/ 8 h 1644"/>
                <a:gd name="T78" fmla="*/ 326 w 5395"/>
                <a:gd name="T79" fmla="*/ 29 h 1644"/>
                <a:gd name="T80" fmla="*/ 164 w 5395"/>
                <a:gd name="T81" fmla="*/ 60 h 1644"/>
                <a:gd name="T82" fmla="*/ 0 w 5395"/>
                <a:gd name="T83" fmla="*/ 102 h 1644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5395"/>
                <a:gd name="T127" fmla="*/ 0 h 1644"/>
                <a:gd name="T128" fmla="*/ 5395 w 5395"/>
                <a:gd name="T129" fmla="*/ 1644 h 1644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5395" h="1644">
                  <a:moveTo>
                    <a:pt x="5395" y="1054"/>
                  </a:moveTo>
                  <a:lnTo>
                    <a:pt x="5395" y="1054"/>
                  </a:lnTo>
                  <a:lnTo>
                    <a:pt x="5385" y="1067"/>
                  </a:lnTo>
                  <a:lnTo>
                    <a:pt x="5356" y="1106"/>
                  </a:lnTo>
                  <a:lnTo>
                    <a:pt x="5335" y="1132"/>
                  </a:lnTo>
                  <a:lnTo>
                    <a:pt x="5309" y="1162"/>
                  </a:lnTo>
                  <a:lnTo>
                    <a:pt x="5277" y="1196"/>
                  </a:lnTo>
                  <a:lnTo>
                    <a:pt x="5241" y="1232"/>
                  </a:lnTo>
                  <a:lnTo>
                    <a:pt x="5201" y="1271"/>
                  </a:lnTo>
                  <a:lnTo>
                    <a:pt x="5156" y="1309"/>
                  </a:lnTo>
                  <a:lnTo>
                    <a:pt x="5106" y="1350"/>
                  </a:lnTo>
                  <a:lnTo>
                    <a:pt x="5052" y="1390"/>
                  </a:lnTo>
                  <a:lnTo>
                    <a:pt x="4994" y="1431"/>
                  </a:lnTo>
                  <a:lnTo>
                    <a:pt x="4963" y="1450"/>
                  </a:lnTo>
                  <a:lnTo>
                    <a:pt x="4931" y="1469"/>
                  </a:lnTo>
                  <a:lnTo>
                    <a:pt x="4898" y="1487"/>
                  </a:lnTo>
                  <a:lnTo>
                    <a:pt x="4865" y="1505"/>
                  </a:lnTo>
                  <a:lnTo>
                    <a:pt x="4829" y="1521"/>
                  </a:lnTo>
                  <a:lnTo>
                    <a:pt x="4793" y="1539"/>
                  </a:lnTo>
                  <a:lnTo>
                    <a:pt x="4755" y="1553"/>
                  </a:lnTo>
                  <a:lnTo>
                    <a:pt x="4716" y="1568"/>
                  </a:lnTo>
                  <a:lnTo>
                    <a:pt x="4677" y="1582"/>
                  </a:lnTo>
                  <a:lnTo>
                    <a:pt x="4637" y="1594"/>
                  </a:lnTo>
                  <a:lnTo>
                    <a:pt x="4595" y="1605"/>
                  </a:lnTo>
                  <a:lnTo>
                    <a:pt x="4552" y="1615"/>
                  </a:lnTo>
                  <a:lnTo>
                    <a:pt x="4509" y="1624"/>
                  </a:lnTo>
                  <a:lnTo>
                    <a:pt x="4463" y="1631"/>
                  </a:lnTo>
                  <a:lnTo>
                    <a:pt x="4418" y="1637"/>
                  </a:lnTo>
                  <a:lnTo>
                    <a:pt x="4372" y="1640"/>
                  </a:lnTo>
                  <a:lnTo>
                    <a:pt x="4323" y="1644"/>
                  </a:lnTo>
                  <a:lnTo>
                    <a:pt x="4275" y="1644"/>
                  </a:lnTo>
                  <a:lnTo>
                    <a:pt x="4225" y="1642"/>
                  </a:lnTo>
                  <a:lnTo>
                    <a:pt x="4173" y="1639"/>
                  </a:lnTo>
                  <a:lnTo>
                    <a:pt x="4122" y="1634"/>
                  </a:lnTo>
                  <a:lnTo>
                    <a:pt x="4069" y="1627"/>
                  </a:lnTo>
                  <a:lnTo>
                    <a:pt x="4015" y="1618"/>
                  </a:lnTo>
                  <a:lnTo>
                    <a:pt x="3959" y="1605"/>
                  </a:lnTo>
                  <a:lnTo>
                    <a:pt x="3904" y="1592"/>
                  </a:lnTo>
                  <a:lnTo>
                    <a:pt x="3847" y="1574"/>
                  </a:lnTo>
                  <a:lnTo>
                    <a:pt x="3789" y="1556"/>
                  </a:lnTo>
                  <a:lnTo>
                    <a:pt x="3730" y="1534"/>
                  </a:lnTo>
                  <a:lnTo>
                    <a:pt x="3671" y="1510"/>
                  </a:lnTo>
                  <a:lnTo>
                    <a:pt x="3610" y="1482"/>
                  </a:lnTo>
                  <a:lnTo>
                    <a:pt x="3548" y="1451"/>
                  </a:lnTo>
                  <a:lnTo>
                    <a:pt x="3486" y="1419"/>
                  </a:lnTo>
                  <a:lnTo>
                    <a:pt x="3422" y="1384"/>
                  </a:lnTo>
                  <a:lnTo>
                    <a:pt x="3357" y="1343"/>
                  </a:lnTo>
                  <a:lnTo>
                    <a:pt x="3292" y="1301"/>
                  </a:lnTo>
                  <a:lnTo>
                    <a:pt x="3225" y="1256"/>
                  </a:lnTo>
                  <a:lnTo>
                    <a:pt x="3158" y="1206"/>
                  </a:lnTo>
                  <a:lnTo>
                    <a:pt x="3089" y="1154"/>
                  </a:lnTo>
                  <a:lnTo>
                    <a:pt x="2954" y="1049"/>
                  </a:lnTo>
                  <a:lnTo>
                    <a:pt x="2822" y="949"/>
                  </a:lnTo>
                  <a:lnTo>
                    <a:pt x="2696" y="856"/>
                  </a:lnTo>
                  <a:lnTo>
                    <a:pt x="2572" y="767"/>
                  </a:lnTo>
                  <a:lnTo>
                    <a:pt x="2452" y="683"/>
                  </a:lnTo>
                  <a:lnTo>
                    <a:pt x="2335" y="605"/>
                  </a:lnTo>
                  <a:lnTo>
                    <a:pt x="2223" y="534"/>
                  </a:lnTo>
                  <a:lnTo>
                    <a:pt x="2111" y="467"/>
                  </a:lnTo>
                  <a:lnTo>
                    <a:pt x="2005" y="405"/>
                  </a:lnTo>
                  <a:lnTo>
                    <a:pt x="1900" y="347"/>
                  </a:lnTo>
                  <a:lnTo>
                    <a:pt x="1799" y="295"/>
                  </a:lnTo>
                  <a:lnTo>
                    <a:pt x="1699" y="247"/>
                  </a:lnTo>
                  <a:lnTo>
                    <a:pt x="1603" y="205"/>
                  </a:lnTo>
                  <a:lnTo>
                    <a:pt x="1509" y="166"/>
                  </a:lnTo>
                  <a:lnTo>
                    <a:pt x="1416" y="131"/>
                  </a:lnTo>
                  <a:lnTo>
                    <a:pt x="1326" y="102"/>
                  </a:lnTo>
                  <a:lnTo>
                    <a:pt x="1237" y="76"/>
                  </a:lnTo>
                  <a:lnTo>
                    <a:pt x="1149" y="53"/>
                  </a:lnTo>
                  <a:lnTo>
                    <a:pt x="1063" y="35"/>
                  </a:lnTo>
                  <a:lnTo>
                    <a:pt x="979" y="21"/>
                  </a:lnTo>
                  <a:lnTo>
                    <a:pt x="894" y="11"/>
                  </a:lnTo>
                  <a:lnTo>
                    <a:pt x="812" y="3"/>
                  </a:lnTo>
                  <a:lnTo>
                    <a:pt x="730" y="0"/>
                  </a:lnTo>
                  <a:lnTo>
                    <a:pt x="648" y="0"/>
                  </a:lnTo>
                  <a:lnTo>
                    <a:pt x="568" y="2"/>
                  </a:lnTo>
                  <a:lnTo>
                    <a:pt x="487" y="8"/>
                  </a:lnTo>
                  <a:lnTo>
                    <a:pt x="406" y="18"/>
                  </a:lnTo>
                  <a:lnTo>
                    <a:pt x="326" y="29"/>
                  </a:lnTo>
                  <a:lnTo>
                    <a:pt x="244" y="43"/>
                  </a:lnTo>
                  <a:lnTo>
                    <a:pt x="164" y="60"/>
                  </a:lnTo>
                  <a:lnTo>
                    <a:pt x="82" y="81"/>
                  </a:lnTo>
                  <a:lnTo>
                    <a:pt x="0" y="102"/>
                  </a:lnTo>
                </a:path>
              </a:pathLst>
            </a:custGeom>
            <a:noFill/>
            <a:ln w="9525">
              <a:solidFill>
                <a:srgbClr val="FFFFFF">
                  <a:alpha val="50195"/>
                </a:srgbClr>
              </a:solidFill>
              <a:round/>
              <a:headEnd/>
              <a:tailEnd/>
            </a:ln>
          </p:spPr>
          <p:txBody>
            <a:bodyPr lIns="98674" tIns="49339" rIns="98674" bIns="49339"/>
            <a:lstStyle/>
            <a:p>
              <a:pPr defTabSz="981527">
                <a:spcBef>
                  <a:spcPct val="50000"/>
                </a:spcBef>
              </a:pPr>
              <a:endParaRPr lang="ko-KR" altLang="en-US" sz="1000" b="1" dirty="0"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63" name="Freeform 27"/>
            <p:cNvSpPr>
              <a:spLocks/>
            </p:cNvSpPr>
            <p:nvPr userDrawn="1"/>
          </p:nvSpPr>
          <p:spPr bwMode="auto">
            <a:xfrm>
              <a:off x="584" y="1023"/>
              <a:ext cx="5409" cy="791"/>
            </a:xfrm>
            <a:custGeom>
              <a:avLst/>
              <a:gdLst>
                <a:gd name="T0" fmla="*/ 5409 w 5409"/>
                <a:gd name="T1" fmla="*/ 964 h 1581"/>
                <a:gd name="T2" fmla="*/ 5371 w 5409"/>
                <a:gd name="T3" fmla="*/ 1018 h 1581"/>
                <a:gd name="T4" fmla="*/ 5324 w 5409"/>
                <a:gd name="T5" fmla="*/ 1076 h 1581"/>
                <a:gd name="T6" fmla="*/ 5257 w 5409"/>
                <a:gd name="T7" fmla="*/ 1147 h 1581"/>
                <a:gd name="T8" fmla="*/ 5174 w 5409"/>
                <a:gd name="T9" fmla="*/ 1228 h 1581"/>
                <a:gd name="T10" fmla="*/ 5071 w 5409"/>
                <a:gd name="T11" fmla="*/ 1310 h 1581"/>
                <a:gd name="T12" fmla="*/ 4983 w 5409"/>
                <a:gd name="T13" fmla="*/ 1371 h 1581"/>
                <a:gd name="T14" fmla="*/ 4919 w 5409"/>
                <a:gd name="T15" fmla="*/ 1410 h 1581"/>
                <a:gd name="T16" fmla="*/ 4849 w 5409"/>
                <a:gd name="T17" fmla="*/ 1447 h 1581"/>
                <a:gd name="T18" fmla="*/ 4777 w 5409"/>
                <a:gd name="T19" fmla="*/ 1481 h 1581"/>
                <a:gd name="T20" fmla="*/ 4699 w 5409"/>
                <a:gd name="T21" fmla="*/ 1510 h 1581"/>
                <a:gd name="T22" fmla="*/ 4617 w 5409"/>
                <a:gd name="T23" fmla="*/ 1536 h 1581"/>
                <a:gd name="T24" fmla="*/ 4531 w 5409"/>
                <a:gd name="T25" fmla="*/ 1555 h 1581"/>
                <a:gd name="T26" fmla="*/ 4441 w 5409"/>
                <a:gd name="T27" fmla="*/ 1572 h 1581"/>
                <a:gd name="T28" fmla="*/ 4345 w 5409"/>
                <a:gd name="T29" fmla="*/ 1580 h 1581"/>
                <a:gd name="T30" fmla="*/ 4247 w 5409"/>
                <a:gd name="T31" fmla="*/ 1581 h 1581"/>
                <a:gd name="T32" fmla="*/ 4144 w 5409"/>
                <a:gd name="T33" fmla="*/ 1575 h 1581"/>
                <a:gd name="T34" fmla="*/ 4037 w 5409"/>
                <a:gd name="T35" fmla="*/ 1560 h 1581"/>
                <a:gd name="T36" fmla="*/ 3926 w 5409"/>
                <a:gd name="T37" fmla="*/ 1536 h 1581"/>
                <a:gd name="T38" fmla="*/ 3811 w 5409"/>
                <a:gd name="T39" fmla="*/ 1502 h 1581"/>
                <a:gd name="T40" fmla="*/ 3691 w 5409"/>
                <a:gd name="T41" fmla="*/ 1458 h 1581"/>
                <a:gd name="T42" fmla="*/ 3568 w 5409"/>
                <a:gd name="T43" fmla="*/ 1404 h 1581"/>
                <a:gd name="T44" fmla="*/ 3440 w 5409"/>
                <a:gd name="T45" fmla="*/ 1336 h 1581"/>
                <a:gd name="T46" fmla="*/ 3310 w 5409"/>
                <a:gd name="T47" fmla="*/ 1257 h 1581"/>
                <a:gd name="T48" fmla="*/ 3173 w 5409"/>
                <a:gd name="T49" fmla="*/ 1165 h 1581"/>
                <a:gd name="T50" fmla="*/ 3105 w 5409"/>
                <a:gd name="T51" fmla="*/ 1113 h 1581"/>
                <a:gd name="T52" fmla="*/ 2835 w 5409"/>
                <a:gd name="T53" fmla="*/ 913 h 1581"/>
                <a:gd name="T54" fmla="*/ 2582 w 5409"/>
                <a:gd name="T55" fmla="*/ 733 h 1581"/>
                <a:gd name="T56" fmla="*/ 2343 w 5409"/>
                <a:gd name="T57" fmla="*/ 577 h 1581"/>
                <a:gd name="T58" fmla="*/ 2117 w 5409"/>
                <a:gd name="T59" fmla="*/ 441 h 1581"/>
                <a:gd name="T60" fmla="*/ 1904 w 5409"/>
                <a:gd name="T61" fmla="*/ 327 h 1581"/>
                <a:gd name="T62" fmla="*/ 1702 w 5409"/>
                <a:gd name="T63" fmla="*/ 230 h 1581"/>
                <a:gd name="T64" fmla="*/ 1509 w 5409"/>
                <a:gd name="T65" fmla="*/ 152 h 1581"/>
                <a:gd name="T66" fmla="*/ 1325 w 5409"/>
                <a:gd name="T67" fmla="*/ 91 h 1581"/>
                <a:gd name="T68" fmla="*/ 1148 w 5409"/>
                <a:gd name="T69" fmla="*/ 46 h 1581"/>
                <a:gd name="T70" fmla="*/ 977 w 5409"/>
                <a:gd name="T71" fmla="*/ 17 h 1581"/>
                <a:gd name="T72" fmla="*/ 810 w 5409"/>
                <a:gd name="T73" fmla="*/ 2 h 1581"/>
                <a:gd name="T74" fmla="*/ 647 w 5409"/>
                <a:gd name="T75" fmla="*/ 2 h 1581"/>
                <a:gd name="T76" fmla="*/ 485 w 5409"/>
                <a:gd name="T77" fmla="*/ 13 h 1581"/>
                <a:gd name="T78" fmla="*/ 324 w 5409"/>
                <a:gd name="T79" fmla="*/ 38 h 1581"/>
                <a:gd name="T80" fmla="*/ 163 w 5409"/>
                <a:gd name="T81" fmla="*/ 73 h 1581"/>
                <a:gd name="T82" fmla="*/ 0 w 5409"/>
                <a:gd name="T83" fmla="*/ 118 h 1581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5409"/>
                <a:gd name="T127" fmla="*/ 0 h 1581"/>
                <a:gd name="T128" fmla="*/ 5409 w 5409"/>
                <a:gd name="T129" fmla="*/ 1581 h 1581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5409" h="1581">
                  <a:moveTo>
                    <a:pt x="5409" y="964"/>
                  </a:moveTo>
                  <a:lnTo>
                    <a:pt x="5409" y="964"/>
                  </a:lnTo>
                  <a:lnTo>
                    <a:pt x="5399" y="979"/>
                  </a:lnTo>
                  <a:lnTo>
                    <a:pt x="5371" y="1018"/>
                  </a:lnTo>
                  <a:lnTo>
                    <a:pt x="5350" y="1045"/>
                  </a:lnTo>
                  <a:lnTo>
                    <a:pt x="5324" y="1076"/>
                  </a:lnTo>
                  <a:lnTo>
                    <a:pt x="5294" y="1110"/>
                  </a:lnTo>
                  <a:lnTo>
                    <a:pt x="5257" y="1147"/>
                  </a:lnTo>
                  <a:lnTo>
                    <a:pt x="5219" y="1187"/>
                  </a:lnTo>
                  <a:lnTo>
                    <a:pt x="5174" y="1228"/>
                  </a:lnTo>
                  <a:lnTo>
                    <a:pt x="5126" y="1270"/>
                  </a:lnTo>
                  <a:lnTo>
                    <a:pt x="5071" y="1310"/>
                  </a:lnTo>
                  <a:lnTo>
                    <a:pt x="5013" y="1352"/>
                  </a:lnTo>
                  <a:lnTo>
                    <a:pt x="4983" y="1371"/>
                  </a:lnTo>
                  <a:lnTo>
                    <a:pt x="4952" y="1391"/>
                  </a:lnTo>
                  <a:lnTo>
                    <a:pt x="4919" y="1410"/>
                  </a:lnTo>
                  <a:lnTo>
                    <a:pt x="4885" y="1429"/>
                  </a:lnTo>
                  <a:lnTo>
                    <a:pt x="4849" y="1447"/>
                  </a:lnTo>
                  <a:lnTo>
                    <a:pt x="4813" y="1463"/>
                  </a:lnTo>
                  <a:lnTo>
                    <a:pt x="4777" y="1481"/>
                  </a:lnTo>
                  <a:lnTo>
                    <a:pt x="4738" y="1496"/>
                  </a:lnTo>
                  <a:lnTo>
                    <a:pt x="4699" y="1510"/>
                  </a:lnTo>
                  <a:lnTo>
                    <a:pt x="4659" y="1523"/>
                  </a:lnTo>
                  <a:lnTo>
                    <a:pt x="4617" y="1536"/>
                  </a:lnTo>
                  <a:lnTo>
                    <a:pt x="4574" y="1547"/>
                  </a:lnTo>
                  <a:lnTo>
                    <a:pt x="4531" y="1555"/>
                  </a:lnTo>
                  <a:lnTo>
                    <a:pt x="4487" y="1563"/>
                  </a:lnTo>
                  <a:lnTo>
                    <a:pt x="4441" y="1572"/>
                  </a:lnTo>
                  <a:lnTo>
                    <a:pt x="4394" y="1576"/>
                  </a:lnTo>
                  <a:lnTo>
                    <a:pt x="4345" y="1580"/>
                  </a:lnTo>
                  <a:lnTo>
                    <a:pt x="4297" y="1581"/>
                  </a:lnTo>
                  <a:lnTo>
                    <a:pt x="4247" y="1581"/>
                  </a:lnTo>
                  <a:lnTo>
                    <a:pt x="4197" y="1578"/>
                  </a:lnTo>
                  <a:lnTo>
                    <a:pt x="4144" y="1575"/>
                  </a:lnTo>
                  <a:lnTo>
                    <a:pt x="4091" y="1568"/>
                  </a:lnTo>
                  <a:lnTo>
                    <a:pt x="4037" y="1560"/>
                  </a:lnTo>
                  <a:lnTo>
                    <a:pt x="3982" y="1549"/>
                  </a:lnTo>
                  <a:lnTo>
                    <a:pt x="3926" y="1536"/>
                  </a:lnTo>
                  <a:lnTo>
                    <a:pt x="3869" y="1520"/>
                  </a:lnTo>
                  <a:lnTo>
                    <a:pt x="3811" y="1502"/>
                  </a:lnTo>
                  <a:lnTo>
                    <a:pt x="3751" y="1481"/>
                  </a:lnTo>
                  <a:lnTo>
                    <a:pt x="3691" y="1458"/>
                  </a:lnTo>
                  <a:lnTo>
                    <a:pt x="3630" y="1433"/>
                  </a:lnTo>
                  <a:lnTo>
                    <a:pt x="3568" y="1404"/>
                  </a:lnTo>
                  <a:lnTo>
                    <a:pt x="3505" y="1371"/>
                  </a:lnTo>
                  <a:lnTo>
                    <a:pt x="3440" y="1336"/>
                  </a:lnTo>
                  <a:lnTo>
                    <a:pt x="3375" y="1299"/>
                  </a:lnTo>
                  <a:lnTo>
                    <a:pt x="3310" y="1257"/>
                  </a:lnTo>
                  <a:lnTo>
                    <a:pt x="3241" y="1211"/>
                  </a:lnTo>
                  <a:lnTo>
                    <a:pt x="3173" y="1165"/>
                  </a:lnTo>
                  <a:lnTo>
                    <a:pt x="3105" y="1113"/>
                  </a:lnTo>
                  <a:lnTo>
                    <a:pt x="2968" y="1010"/>
                  </a:lnTo>
                  <a:lnTo>
                    <a:pt x="2835" y="913"/>
                  </a:lnTo>
                  <a:lnTo>
                    <a:pt x="2707" y="821"/>
                  </a:lnTo>
                  <a:lnTo>
                    <a:pt x="2582" y="733"/>
                  </a:lnTo>
                  <a:lnTo>
                    <a:pt x="2460" y="653"/>
                  </a:lnTo>
                  <a:lnTo>
                    <a:pt x="2343" y="577"/>
                  </a:lnTo>
                  <a:lnTo>
                    <a:pt x="2228" y="507"/>
                  </a:lnTo>
                  <a:lnTo>
                    <a:pt x="2117" y="441"/>
                  </a:lnTo>
                  <a:lnTo>
                    <a:pt x="2009" y="381"/>
                  </a:lnTo>
                  <a:lnTo>
                    <a:pt x="1904" y="327"/>
                  </a:lnTo>
                  <a:lnTo>
                    <a:pt x="1802" y="277"/>
                  </a:lnTo>
                  <a:lnTo>
                    <a:pt x="1702" y="230"/>
                  </a:lnTo>
                  <a:lnTo>
                    <a:pt x="1605" y="189"/>
                  </a:lnTo>
                  <a:lnTo>
                    <a:pt x="1509" y="152"/>
                  </a:lnTo>
                  <a:lnTo>
                    <a:pt x="1416" y="118"/>
                  </a:lnTo>
                  <a:lnTo>
                    <a:pt x="1325" y="91"/>
                  </a:lnTo>
                  <a:lnTo>
                    <a:pt x="1235" y="67"/>
                  </a:lnTo>
                  <a:lnTo>
                    <a:pt x="1148" y="46"/>
                  </a:lnTo>
                  <a:lnTo>
                    <a:pt x="1062" y="29"/>
                  </a:lnTo>
                  <a:lnTo>
                    <a:pt x="977" y="17"/>
                  </a:lnTo>
                  <a:lnTo>
                    <a:pt x="892" y="8"/>
                  </a:lnTo>
                  <a:lnTo>
                    <a:pt x="810" y="2"/>
                  </a:lnTo>
                  <a:lnTo>
                    <a:pt x="728" y="0"/>
                  </a:lnTo>
                  <a:lnTo>
                    <a:pt x="647" y="2"/>
                  </a:lnTo>
                  <a:lnTo>
                    <a:pt x="566" y="7"/>
                  </a:lnTo>
                  <a:lnTo>
                    <a:pt x="485" y="13"/>
                  </a:lnTo>
                  <a:lnTo>
                    <a:pt x="405" y="25"/>
                  </a:lnTo>
                  <a:lnTo>
                    <a:pt x="324" y="38"/>
                  </a:lnTo>
                  <a:lnTo>
                    <a:pt x="244" y="54"/>
                  </a:lnTo>
                  <a:lnTo>
                    <a:pt x="163" y="73"/>
                  </a:lnTo>
                  <a:lnTo>
                    <a:pt x="81" y="94"/>
                  </a:lnTo>
                  <a:lnTo>
                    <a:pt x="0" y="118"/>
                  </a:lnTo>
                </a:path>
              </a:pathLst>
            </a:custGeom>
            <a:noFill/>
            <a:ln w="9525">
              <a:solidFill>
                <a:srgbClr val="FFFFFF">
                  <a:alpha val="50195"/>
                </a:srgbClr>
              </a:solidFill>
              <a:round/>
              <a:headEnd/>
              <a:tailEnd/>
            </a:ln>
          </p:spPr>
          <p:txBody>
            <a:bodyPr lIns="98674" tIns="49339" rIns="98674" bIns="49339"/>
            <a:lstStyle/>
            <a:p>
              <a:pPr defTabSz="981527">
                <a:spcBef>
                  <a:spcPct val="50000"/>
                </a:spcBef>
              </a:pPr>
              <a:endParaRPr lang="ko-KR" altLang="en-US" sz="1000" b="1" dirty="0"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64" name="Freeform 28"/>
            <p:cNvSpPr>
              <a:spLocks/>
            </p:cNvSpPr>
            <p:nvPr userDrawn="1"/>
          </p:nvSpPr>
          <p:spPr bwMode="auto">
            <a:xfrm>
              <a:off x="606" y="1042"/>
              <a:ext cx="5422" cy="758"/>
            </a:xfrm>
            <a:custGeom>
              <a:avLst/>
              <a:gdLst>
                <a:gd name="T0" fmla="*/ 5422 w 5422"/>
                <a:gd name="T1" fmla="*/ 873 h 1516"/>
                <a:gd name="T2" fmla="*/ 5384 w 5422"/>
                <a:gd name="T3" fmla="*/ 926 h 1516"/>
                <a:gd name="T4" fmla="*/ 5337 w 5422"/>
                <a:gd name="T5" fmla="*/ 986 h 1516"/>
                <a:gd name="T6" fmla="*/ 5273 w 5422"/>
                <a:gd name="T7" fmla="*/ 1059 h 1516"/>
                <a:gd name="T8" fmla="*/ 5190 w 5422"/>
                <a:gd name="T9" fmla="*/ 1141 h 1516"/>
                <a:gd name="T10" fmla="*/ 5088 w 5422"/>
                <a:gd name="T11" fmla="*/ 1227 h 1516"/>
                <a:gd name="T12" fmla="*/ 5001 w 5422"/>
                <a:gd name="T13" fmla="*/ 1290 h 1516"/>
                <a:gd name="T14" fmla="*/ 4937 w 5422"/>
                <a:gd name="T15" fmla="*/ 1330 h 1516"/>
                <a:gd name="T16" fmla="*/ 4869 w 5422"/>
                <a:gd name="T17" fmla="*/ 1369 h 1516"/>
                <a:gd name="T18" fmla="*/ 4797 w 5422"/>
                <a:gd name="T19" fmla="*/ 1404 h 1516"/>
                <a:gd name="T20" fmla="*/ 4719 w 5422"/>
                <a:gd name="T21" fmla="*/ 1435 h 1516"/>
                <a:gd name="T22" fmla="*/ 4637 w 5422"/>
                <a:gd name="T23" fmla="*/ 1462 h 1516"/>
                <a:gd name="T24" fmla="*/ 4552 w 5422"/>
                <a:gd name="T25" fmla="*/ 1485 h 1516"/>
                <a:gd name="T26" fmla="*/ 4462 w 5422"/>
                <a:gd name="T27" fmla="*/ 1501 h 1516"/>
                <a:gd name="T28" fmla="*/ 4368 w 5422"/>
                <a:gd name="T29" fmla="*/ 1513 h 1516"/>
                <a:gd name="T30" fmla="*/ 4268 w 5422"/>
                <a:gd name="T31" fmla="*/ 1516 h 1516"/>
                <a:gd name="T32" fmla="*/ 4165 w 5422"/>
                <a:gd name="T33" fmla="*/ 1511 h 1516"/>
                <a:gd name="T34" fmla="*/ 4058 w 5422"/>
                <a:gd name="T35" fmla="*/ 1498 h 1516"/>
                <a:gd name="T36" fmla="*/ 3947 w 5422"/>
                <a:gd name="T37" fmla="*/ 1477 h 1516"/>
                <a:gd name="T38" fmla="*/ 3830 w 5422"/>
                <a:gd name="T39" fmla="*/ 1445 h 1516"/>
                <a:gd name="T40" fmla="*/ 3711 w 5422"/>
                <a:gd name="T41" fmla="*/ 1403 h 1516"/>
                <a:gd name="T42" fmla="*/ 3586 w 5422"/>
                <a:gd name="T43" fmla="*/ 1351 h 1516"/>
                <a:gd name="T44" fmla="*/ 3458 w 5422"/>
                <a:gd name="T45" fmla="*/ 1286 h 1516"/>
                <a:gd name="T46" fmla="*/ 3325 w 5422"/>
                <a:gd name="T47" fmla="*/ 1209 h 1516"/>
                <a:gd name="T48" fmla="*/ 3189 w 5422"/>
                <a:gd name="T49" fmla="*/ 1119 h 1516"/>
                <a:gd name="T50" fmla="*/ 3120 w 5422"/>
                <a:gd name="T51" fmla="*/ 1068 h 1516"/>
                <a:gd name="T52" fmla="*/ 2846 w 5422"/>
                <a:gd name="T53" fmla="*/ 871 h 1516"/>
                <a:gd name="T54" fmla="*/ 2591 w 5422"/>
                <a:gd name="T55" fmla="*/ 699 h 1516"/>
                <a:gd name="T56" fmla="*/ 2349 w 5422"/>
                <a:gd name="T57" fmla="*/ 545 h 1516"/>
                <a:gd name="T58" fmla="*/ 2121 w 5422"/>
                <a:gd name="T59" fmla="*/ 415 h 1516"/>
                <a:gd name="T60" fmla="*/ 1906 w 5422"/>
                <a:gd name="T61" fmla="*/ 303 h 1516"/>
                <a:gd name="T62" fmla="*/ 1703 w 5422"/>
                <a:gd name="T63" fmla="*/ 209 h 1516"/>
                <a:gd name="T64" fmla="*/ 1509 w 5422"/>
                <a:gd name="T65" fmla="*/ 135 h 1516"/>
                <a:gd name="T66" fmla="*/ 1324 w 5422"/>
                <a:gd name="T67" fmla="*/ 77 h 1516"/>
                <a:gd name="T68" fmla="*/ 1147 w 5422"/>
                <a:gd name="T69" fmla="*/ 37 h 1516"/>
                <a:gd name="T70" fmla="*/ 974 w 5422"/>
                <a:gd name="T71" fmla="*/ 11 h 1516"/>
                <a:gd name="T72" fmla="*/ 808 w 5422"/>
                <a:gd name="T73" fmla="*/ 0 h 1516"/>
                <a:gd name="T74" fmla="*/ 644 w 5422"/>
                <a:gd name="T75" fmla="*/ 1 h 1516"/>
                <a:gd name="T76" fmla="*/ 483 w 5422"/>
                <a:gd name="T77" fmla="*/ 17 h 1516"/>
                <a:gd name="T78" fmla="*/ 323 w 5422"/>
                <a:gd name="T79" fmla="*/ 45 h 1516"/>
                <a:gd name="T80" fmla="*/ 162 w 5422"/>
                <a:gd name="T81" fmla="*/ 84 h 1516"/>
                <a:gd name="T82" fmla="*/ 0 w 5422"/>
                <a:gd name="T83" fmla="*/ 132 h 151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5422"/>
                <a:gd name="T127" fmla="*/ 0 h 1516"/>
                <a:gd name="T128" fmla="*/ 5422 w 5422"/>
                <a:gd name="T129" fmla="*/ 1516 h 151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5422" h="1516">
                  <a:moveTo>
                    <a:pt x="5422" y="873"/>
                  </a:moveTo>
                  <a:lnTo>
                    <a:pt x="5422" y="873"/>
                  </a:lnTo>
                  <a:lnTo>
                    <a:pt x="5412" y="888"/>
                  </a:lnTo>
                  <a:lnTo>
                    <a:pt x="5384" y="926"/>
                  </a:lnTo>
                  <a:lnTo>
                    <a:pt x="5363" y="954"/>
                  </a:lnTo>
                  <a:lnTo>
                    <a:pt x="5337" y="986"/>
                  </a:lnTo>
                  <a:lnTo>
                    <a:pt x="5308" y="1022"/>
                  </a:lnTo>
                  <a:lnTo>
                    <a:pt x="5273" y="1059"/>
                  </a:lnTo>
                  <a:lnTo>
                    <a:pt x="5233" y="1099"/>
                  </a:lnTo>
                  <a:lnTo>
                    <a:pt x="5190" y="1141"/>
                  </a:lnTo>
                  <a:lnTo>
                    <a:pt x="5141" y="1185"/>
                  </a:lnTo>
                  <a:lnTo>
                    <a:pt x="5088" y="1227"/>
                  </a:lnTo>
                  <a:lnTo>
                    <a:pt x="5031" y="1269"/>
                  </a:lnTo>
                  <a:lnTo>
                    <a:pt x="5001" y="1290"/>
                  </a:lnTo>
                  <a:lnTo>
                    <a:pt x="4970" y="1311"/>
                  </a:lnTo>
                  <a:lnTo>
                    <a:pt x="4937" y="1330"/>
                  </a:lnTo>
                  <a:lnTo>
                    <a:pt x="4904" y="1349"/>
                  </a:lnTo>
                  <a:lnTo>
                    <a:pt x="4869" y="1369"/>
                  </a:lnTo>
                  <a:lnTo>
                    <a:pt x="4833" y="1387"/>
                  </a:lnTo>
                  <a:lnTo>
                    <a:pt x="4797" y="1404"/>
                  </a:lnTo>
                  <a:lnTo>
                    <a:pt x="4758" y="1420"/>
                  </a:lnTo>
                  <a:lnTo>
                    <a:pt x="4719" y="1435"/>
                  </a:lnTo>
                  <a:lnTo>
                    <a:pt x="4679" y="1450"/>
                  </a:lnTo>
                  <a:lnTo>
                    <a:pt x="4637" y="1462"/>
                  </a:lnTo>
                  <a:lnTo>
                    <a:pt x="4595" y="1474"/>
                  </a:lnTo>
                  <a:lnTo>
                    <a:pt x="4552" y="1485"/>
                  </a:lnTo>
                  <a:lnTo>
                    <a:pt x="4507" y="1493"/>
                  </a:lnTo>
                  <a:lnTo>
                    <a:pt x="4462" y="1501"/>
                  </a:lnTo>
                  <a:lnTo>
                    <a:pt x="4415" y="1508"/>
                  </a:lnTo>
                  <a:lnTo>
                    <a:pt x="4368" y="1513"/>
                  </a:lnTo>
                  <a:lnTo>
                    <a:pt x="4318" y="1514"/>
                  </a:lnTo>
                  <a:lnTo>
                    <a:pt x="4268" y="1516"/>
                  </a:lnTo>
                  <a:lnTo>
                    <a:pt x="4218" y="1514"/>
                  </a:lnTo>
                  <a:lnTo>
                    <a:pt x="4165" y="1511"/>
                  </a:lnTo>
                  <a:lnTo>
                    <a:pt x="4112" y="1506"/>
                  </a:lnTo>
                  <a:lnTo>
                    <a:pt x="4058" y="1498"/>
                  </a:lnTo>
                  <a:lnTo>
                    <a:pt x="4003" y="1488"/>
                  </a:lnTo>
                  <a:lnTo>
                    <a:pt x="3947" y="1477"/>
                  </a:lnTo>
                  <a:lnTo>
                    <a:pt x="3889" y="1462"/>
                  </a:lnTo>
                  <a:lnTo>
                    <a:pt x="3830" y="1445"/>
                  </a:lnTo>
                  <a:lnTo>
                    <a:pt x="3771" y="1425"/>
                  </a:lnTo>
                  <a:lnTo>
                    <a:pt x="3711" y="1403"/>
                  </a:lnTo>
                  <a:lnTo>
                    <a:pt x="3649" y="1378"/>
                  </a:lnTo>
                  <a:lnTo>
                    <a:pt x="3586" y="1351"/>
                  </a:lnTo>
                  <a:lnTo>
                    <a:pt x="3522" y="1320"/>
                  </a:lnTo>
                  <a:lnTo>
                    <a:pt x="3458" y="1286"/>
                  </a:lnTo>
                  <a:lnTo>
                    <a:pt x="3393" y="1249"/>
                  </a:lnTo>
                  <a:lnTo>
                    <a:pt x="3325" y="1209"/>
                  </a:lnTo>
                  <a:lnTo>
                    <a:pt x="3258" y="1165"/>
                  </a:lnTo>
                  <a:lnTo>
                    <a:pt x="3189" y="1119"/>
                  </a:lnTo>
                  <a:lnTo>
                    <a:pt x="3120" y="1068"/>
                  </a:lnTo>
                  <a:lnTo>
                    <a:pt x="2981" y="967"/>
                  </a:lnTo>
                  <a:lnTo>
                    <a:pt x="2846" y="871"/>
                  </a:lnTo>
                  <a:lnTo>
                    <a:pt x="2717" y="783"/>
                  </a:lnTo>
                  <a:lnTo>
                    <a:pt x="2591" y="699"/>
                  </a:lnTo>
                  <a:lnTo>
                    <a:pt x="2468" y="620"/>
                  </a:lnTo>
                  <a:lnTo>
                    <a:pt x="2349" y="545"/>
                  </a:lnTo>
                  <a:lnTo>
                    <a:pt x="2234" y="478"/>
                  </a:lnTo>
                  <a:lnTo>
                    <a:pt x="2121" y="415"/>
                  </a:lnTo>
                  <a:lnTo>
                    <a:pt x="2013" y="356"/>
                  </a:lnTo>
                  <a:lnTo>
                    <a:pt x="1906" y="303"/>
                  </a:lnTo>
                  <a:lnTo>
                    <a:pt x="1803" y="253"/>
                  </a:lnTo>
                  <a:lnTo>
                    <a:pt x="1703" y="209"/>
                  </a:lnTo>
                  <a:lnTo>
                    <a:pt x="1605" y="171"/>
                  </a:lnTo>
                  <a:lnTo>
                    <a:pt x="1509" y="135"/>
                  </a:lnTo>
                  <a:lnTo>
                    <a:pt x="1416" y="105"/>
                  </a:lnTo>
                  <a:lnTo>
                    <a:pt x="1324" y="77"/>
                  </a:lnTo>
                  <a:lnTo>
                    <a:pt x="1234" y="54"/>
                  </a:lnTo>
                  <a:lnTo>
                    <a:pt x="1147" y="37"/>
                  </a:lnTo>
                  <a:lnTo>
                    <a:pt x="1060" y="22"/>
                  </a:lnTo>
                  <a:lnTo>
                    <a:pt x="974" y="11"/>
                  </a:lnTo>
                  <a:lnTo>
                    <a:pt x="891" y="3"/>
                  </a:lnTo>
                  <a:lnTo>
                    <a:pt x="808" y="0"/>
                  </a:lnTo>
                  <a:lnTo>
                    <a:pt x="726" y="0"/>
                  </a:lnTo>
                  <a:lnTo>
                    <a:pt x="644" y="1"/>
                  </a:lnTo>
                  <a:lnTo>
                    <a:pt x="563" y="8"/>
                  </a:lnTo>
                  <a:lnTo>
                    <a:pt x="483" y="17"/>
                  </a:lnTo>
                  <a:lnTo>
                    <a:pt x="402" y="30"/>
                  </a:lnTo>
                  <a:lnTo>
                    <a:pt x="323" y="45"/>
                  </a:lnTo>
                  <a:lnTo>
                    <a:pt x="243" y="63"/>
                  </a:lnTo>
                  <a:lnTo>
                    <a:pt x="162" y="84"/>
                  </a:lnTo>
                  <a:lnTo>
                    <a:pt x="80" y="106"/>
                  </a:lnTo>
                  <a:lnTo>
                    <a:pt x="0" y="132"/>
                  </a:lnTo>
                </a:path>
              </a:pathLst>
            </a:custGeom>
            <a:noFill/>
            <a:ln w="9525">
              <a:solidFill>
                <a:srgbClr val="FFFFFF">
                  <a:alpha val="50195"/>
                </a:srgbClr>
              </a:solidFill>
              <a:round/>
              <a:headEnd/>
              <a:tailEnd/>
            </a:ln>
          </p:spPr>
          <p:txBody>
            <a:bodyPr lIns="98674" tIns="49339" rIns="98674" bIns="49339"/>
            <a:lstStyle/>
            <a:p>
              <a:pPr defTabSz="981527">
                <a:spcBef>
                  <a:spcPct val="50000"/>
                </a:spcBef>
              </a:pPr>
              <a:endParaRPr lang="ko-KR" altLang="en-US" sz="1000" b="1" dirty="0"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65" name="Freeform 29"/>
            <p:cNvSpPr>
              <a:spLocks/>
            </p:cNvSpPr>
            <p:nvPr userDrawn="1"/>
          </p:nvSpPr>
          <p:spPr bwMode="auto">
            <a:xfrm>
              <a:off x="628" y="1060"/>
              <a:ext cx="5431" cy="725"/>
            </a:xfrm>
            <a:custGeom>
              <a:avLst/>
              <a:gdLst>
                <a:gd name="T0" fmla="*/ 5431 w 5431"/>
                <a:gd name="T1" fmla="*/ 783 h 1452"/>
                <a:gd name="T2" fmla="*/ 5395 w 5431"/>
                <a:gd name="T3" fmla="*/ 838 h 1452"/>
                <a:gd name="T4" fmla="*/ 5350 w 5431"/>
                <a:gd name="T5" fmla="*/ 899 h 1452"/>
                <a:gd name="T6" fmla="*/ 5286 w 5431"/>
                <a:gd name="T7" fmla="*/ 974 h 1452"/>
                <a:gd name="T8" fmla="*/ 5204 w 5431"/>
                <a:gd name="T9" fmla="*/ 1058 h 1452"/>
                <a:gd name="T10" fmla="*/ 5105 w 5431"/>
                <a:gd name="T11" fmla="*/ 1147 h 1452"/>
                <a:gd name="T12" fmla="*/ 5018 w 5431"/>
                <a:gd name="T13" fmla="*/ 1211 h 1452"/>
                <a:gd name="T14" fmla="*/ 4955 w 5431"/>
                <a:gd name="T15" fmla="*/ 1253 h 1452"/>
                <a:gd name="T16" fmla="*/ 4887 w 5431"/>
                <a:gd name="T17" fmla="*/ 1293 h 1452"/>
                <a:gd name="T18" fmla="*/ 4815 w 5431"/>
                <a:gd name="T19" fmla="*/ 1329 h 1452"/>
                <a:gd name="T20" fmla="*/ 4739 w 5431"/>
                <a:gd name="T21" fmla="*/ 1363 h 1452"/>
                <a:gd name="T22" fmla="*/ 4657 w 5431"/>
                <a:gd name="T23" fmla="*/ 1392 h 1452"/>
                <a:gd name="T24" fmla="*/ 4572 w 5431"/>
                <a:gd name="T25" fmla="*/ 1416 h 1452"/>
                <a:gd name="T26" fmla="*/ 4482 w 5431"/>
                <a:gd name="T27" fmla="*/ 1434 h 1452"/>
                <a:gd name="T28" fmla="*/ 4387 w 5431"/>
                <a:gd name="T29" fmla="*/ 1447 h 1452"/>
                <a:gd name="T30" fmla="*/ 4289 w 5431"/>
                <a:gd name="T31" fmla="*/ 1452 h 1452"/>
                <a:gd name="T32" fmla="*/ 4186 w 5431"/>
                <a:gd name="T33" fmla="*/ 1450 h 1452"/>
                <a:gd name="T34" fmla="*/ 4078 w 5431"/>
                <a:gd name="T35" fmla="*/ 1439 h 1452"/>
                <a:gd name="T36" fmla="*/ 3967 w 5431"/>
                <a:gd name="T37" fmla="*/ 1419 h 1452"/>
                <a:gd name="T38" fmla="*/ 3850 w 5431"/>
                <a:gd name="T39" fmla="*/ 1390 h 1452"/>
                <a:gd name="T40" fmla="*/ 3729 w 5431"/>
                <a:gd name="T41" fmla="*/ 1352 h 1452"/>
                <a:gd name="T42" fmla="*/ 3604 w 5431"/>
                <a:gd name="T43" fmla="*/ 1300 h 1452"/>
                <a:gd name="T44" fmla="*/ 3475 w 5431"/>
                <a:gd name="T45" fmla="*/ 1239 h 1452"/>
                <a:gd name="T46" fmla="*/ 3342 w 5431"/>
                <a:gd name="T47" fmla="*/ 1163 h 1452"/>
                <a:gd name="T48" fmla="*/ 3204 w 5431"/>
                <a:gd name="T49" fmla="*/ 1075 h 1452"/>
                <a:gd name="T50" fmla="*/ 3134 w 5431"/>
                <a:gd name="T51" fmla="*/ 1027 h 1452"/>
                <a:gd name="T52" fmla="*/ 2857 w 5431"/>
                <a:gd name="T53" fmla="*/ 835 h 1452"/>
                <a:gd name="T54" fmla="*/ 2599 w 5431"/>
                <a:gd name="T55" fmla="*/ 665 h 1452"/>
                <a:gd name="T56" fmla="*/ 2355 w 5431"/>
                <a:gd name="T57" fmla="*/ 517 h 1452"/>
                <a:gd name="T58" fmla="*/ 2126 w 5431"/>
                <a:gd name="T59" fmla="*/ 389 h 1452"/>
                <a:gd name="T60" fmla="*/ 1909 w 5431"/>
                <a:gd name="T61" fmla="*/ 281 h 1452"/>
                <a:gd name="T62" fmla="*/ 1705 w 5431"/>
                <a:gd name="T63" fmla="*/ 192 h 1452"/>
                <a:gd name="T64" fmla="*/ 1509 w 5431"/>
                <a:gd name="T65" fmla="*/ 121 h 1452"/>
                <a:gd name="T66" fmla="*/ 1323 w 5431"/>
                <a:gd name="T67" fmla="*/ 68 h 1452"/>
                <a:gd name="T68" fmla="*/ 1145 w 5431"/>
                <a:gd name="T69" fmla="*/ 29 h 1452"/>
                <a:gd name="T70" fmla="*/ 973 w 5431"/>
                <a:gd name="T71" fmla="*/ 7 h 1452"/>
                <a:gd name="T72" fmla="*/ 807 w 5431"/>
                <a:gd name="T73" fmla="*/ 0 h 1452"/>
                <a:gd name="T74" fmla="*/ 643 w 5431"/>
                <a:gd name="T75" fmla="*/ 5 h 1452"/>
                <a:gd name="T76" fmla="*/ 482 w 5431"/>
                <a:gd name="T77" fmla="*/ 24 h 1452"/>
                <a:gd name="T78" fmla="*/ 322 w 5431"/>
                <a:gd name="T79" fmla="*/ 55 h 1452"/>
                <a:gd name="T80" fmla="*/ 161 w 5431"/>
                <a:gd name="T81" fmla="*/ 97 h 1452"/>
                <a:gd name="T82" fmla="*/ 0 w 5431"/>
                <a:gd name="T83" fmla="*/ 149 h 1452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5431"/>
                <a:gd name="T127" fmla="*/ 0 h 1452"/>
                <a:gd name="T128" fmla="*/ 5431 w 5431"/>
                <a:gd name="T129" fmla="*/ 1452 h 1452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5431" h="1452">
                  <a:moveTo>
                    <a:pt x="5431" y="783"/>
                  </a:moveTo>
                  <a:lnTo>
                    <a:pt x="5431" y="783"/>
                  </a:lnTo>
                  <a:lnTo>
                    <a:pt x="5423" y="798"/>
                  </a:lnTo>
                  <a:lnTo>
                    <a:pt x="5395" y="838"/>
                  </a:lnTo>
                  <a:lnTo>
                    <a:pt x="5375" y="867"/>
                  </a:lnTo>
                  <a:lnTo>
                    <a:pt x="5350" y="899"/>
                  </a:lnTo>
                  <a:lnTo>
                    <a:pt x="5320" y="935"/>
                  </a:lnTo>
                  <a:lnTo>
                    <a:pt x="5286" y="974"/>
                  </a:lnTo>
                  <a:lnTo>
                    <a:pt x="5247" y="1016"/>
                  </a:lnTo>
                  <a:lnTo>
                    <a:pt x="5204" y="1058"/>
                  </a:lnTo>
                  <a:lnTo>
                    <a:pt x="5157" y="1101"/>
                  </a:lnTo>
                  <a:lnTo>
                    <a:pt x="5105" y="1147"/>
                  </a:lnTo>
                  <a:lnTo>
                    <a:pt x="5048" y="1190"/>
                  </a:lnTo>
                  <a:lnTo>
                    <a:pt x="5018" y="1211"/>
                  </a:lnTo>
                  <a:lnTo>
                    <a:pt x="4987" y="1232"/>
                  </a:lnTo>
                  <a:lnTo>
                    <a:pt x="4955" y="1253"/>
                  </a:lnTo>
                  <a:lnTo>
                    <a:pt x="4922" y="1272"/>
                  </a:lnTo>
                  <a:lnTo>
                    <a:pt x="4887" y="1293"/>
                  </a:lnTo>
                  <a:lnTo>
                    <a:pt x="4851" y="1311"/>
                  </a:lnTo>
                  <a:lnTo>
                    <a:pt x="4815" y="1329"/>
                  </a:lnTo>
                  <a:lnTo>
                    <a:pt x="4778" y="1347"/>
                  </a:lnTo>
                  <a:lnTo>
                    <a:pt x="4739" y="1363"/>
                  </a:lnTo>
                  <a:lnTo>
                    <a:pt x="4698" y="1377"/>
                  </a:lnTo>
                  <a:lnTo>
                    <a:pt x="4657" y="1392"/>
                  </a:lnTo>
                  <a:lnTo>
                    <a:pt x="4615" y="1405"/>
                  </a:lnTo>
                  <a:lnTo>
                    <a:pt x="4572" y="1416"/>
                  </a:lnTo>
                  <a:lnTo>
                    <a:pt x="4528" y="1426"/>
                  </a:lnTo>
                  <a:lnTo>
                    <a:pt x="4482" y="1434"/>
                  </a:lnTo>
                  <a:lnTo>
                    <a:pt x="4436" y="1442"/>
                  </a:lnTo>
                  <a:lnTo>
                    <a:pt x="4387" y="1447"/>
                  </a:lnTo>
                  <a:lnTo>
                    <a:pt x="4339" y="1450"/>
                  </a:lnTo>
                  <a:lnTo>
                    <a:pt x="4289" y="1452"/>
                  </a:lnTo>
                  <a:lnTo>
                    <a:pt x="4237" y="1452"/>
                  </a:lnTo>
                  <a:lnTo>
                    <a:pt x="4186" y="1450"/>
                  </a:lnTo>
                  <a:lnTo>
                    <a:pt x="4133" y="1445"/>
                  </a:lnTo>
                  <a:lnTo>
                    <a:pt x="4078" y="1439"/>
                  </a:lnTo>
                  <a:lnTo>
                    <a:pt x="4024" y="1431"/>
                  </a:lnTo>
                  <a:lnTo>
                    <a:pt x="3967" y="1419"/>
                  </a:lnTo>
                  <a:lnTo>
                    <a:pt x="3908" y="1406"/>
                  </a:lnTo>
                  <a:lnTo>
                    <a:pt x="3850" y="1390"/>
                  </a:lnTo>
                  <a:lnTo>
                    <a:pt x="3790" y="1373"/>
                  </a:lnTo>
                  <a:lnTo>
                    <a:pt x="3729" y="1352"/>
                  </a:lnTo>
                  <a:lnTo>
                    <a:pt x="3668" y="1327"/>
                  </a:lnTo>
                  <a:lnTo>
                    <a:pt x="3604" y="1300"/>
                  </a:lnTo>
                  <a:lnTo>
                    <a:pt x="3540" y="1271"/>
                  </a:lnTo>
                  <a:lnTo>
                    <a:pt x="3475" y="1239"/>
                  </a:lnTo>
                  <a:lnTo>
                    <a:pt x="3410" y="1203"/>
                  </a:lnTo>
                  <a:lnTo>
                    <a:pt x="3342" y="1163"/>
                  </a:lnTo>
                  <a:lnTo>
                    <a:pt x="3274" y="1121"/>
                  </a:lnTo>
                  <a:lnTo>
                    <a:pt x="3204" y="1075"/>
                  </a:lnTo>
                  <a:lnTo>
                    <a:pt x="3134" y="1027"/>
                  </a:lnTo>
                  <a:lnTo>
                    <a:pt x="2993" y="929"/>
                  </a:lnTo>
                  <a:lnTo>
                    <a:pt x="2857" y="835"/>
                  </a:lnTo>
                  <a:lnTo>
                    <a:pt x="2727" y="748"/>
                  </a:lnTo>
                  <a:lnTo>
                    <a:pt x="2599" y="665"/>
                  </a:lnTo>
                  <a:lnTo>
                    <a:pt x="2475" y="588"/>
                  </a:lnTo>
                  <a:lnTo>
                    <a:pt x="2355" y="517"/>
                  </a:lnTo>
                  <a:lnTo>
                    <a:pt x="2239" y="451"/>
                  </a:lnTo>
                  <a:lnTo>
                    <a:pt x="2126" y="389"/>
                  </a:lnTo>
                  <a:lnTo>
                    <a:pt x="2016" y="333"/>
                  </a:lnTo>
                  <a:lnTo>
                    <a:pt x="1909" y="281"/>
                  </a:lnTo>
                  <a:lnTo>
                    <a:pt x="1805" y="234"/>
                  </a:lnTo>
                  <a:lnTo>
                    <a:pt x="1705" y="192"/>
                  </a:lnTo>
                  <a:lnTo>
                    <a:pt x="1606" y="155"/>
                  </a:lnTo>
                  <a:lnTo>
                    <a:pt x="1509" y="121"/>
                  </a:lnTo>
                  <a:lnTo>
                    <a:pt x="1416" y="92"/>
                  </a:lnTo>
                  <a:lnTo>
                    <a:pt x="1323" y="68"/>
                  </a:lnTo>
                  <a:lnTo>
                    <a:pt x="1234" y="47"/>
                  </a:lnTo>
                  <a:lnTo>
                    <a:pt x="1145" y="29"/>
                  </a:lnTo>
                  <a:lnTo>
                    <a:pt x="1058" y="16"/>
                  </a:lnTo>
                  <a:lnTo>
                    <a:pt x="973" y="7"/>
                  </a:lnTo>
                  <a:lnTo>
                    <a:pt x="890" y="2"/>
                  </a:lnTo>
                  <a:lnTo>
                    <a:pt x="807" y="0"/>
                  </a:lnTo>
                  <a:lnTo>
                    <a:pt x="725" y="0"/>
                  </a:lnTo>
                  <a:lnTo>
                    <a:pt x="643" y="5"/>
                  </a:lnTo>
                  <a:lnTo>
                    <a:pt x="562" y="13"/>
                  </a:lnTo>
                  <a:lnTo>
                    <a:pt x="482" y="24"/>
                  </a:lnTo>
                  <a:lnTo>
                    <a:pt x="401" y="37"/>
                  </a:lnTo>
                  <a:lnTo>
                    <a:pt x="322" y="55"/>
                  </a:lnTo>
                  <a:lnTo>
                    <a:pt x="242" y="74"/>
                  </a:lnTo>
                  <a:lnTo>
                    <a:pt x="161" y="97"/>
                  </a:lnTo>
                  <a:lnTo>
                    <a:pt x="80" y="121"/>
                  </a:lnTo>
                  <a:lnTo>
                    <a:pt x="0" y="149"/>
                  </a:lnTo>
                </a:path>
              </a:pathLst>
            </a:custGeom>
            <a:noFill/>
            <a:ln w="9525">
              <a:solidFill>
                <a:srgbClr val="FFFFFF">
                  <a:alpha val="50195"/>
                </a:srgbClr>
              </a:solidFill>
              <a:round/>
              <a:headEnd/>
              <a:tailEnd/>
            </a:ln>
          </p:spPr>
          <p:txBody>
            <a:bodyPr lIns="98674" tIns="49339" rIns="98674" bIns="49339"/>
            <a:lstStyle/>
            <a:p>
              <a:pPr defTabSz="981527">
                <a:spcBef>
                  <a:spcPct val="50000"/>
                </a:spcBef>
              </a:pPr>
              <a:endParaRPr lang="ko-KR" altLang="en-US" sz="1000" b="1" dirty="0"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66" name="Freeform 30"/>
            <p:cNvSpPr>
              <a:spLocks/>
            </p:cNvSpPr>
            <p:nvPr userDrawn="1"/>
          </p:nvSpPr>
          <p:spPr bwMode="auto">
            <a:xfrm>
              <a:off x="652" y="1076"/>
              <a:ext cx="5439" cy="696"/>
            </a:xfrm>
            <a:custGeom>
              <a:avLst/>
              <a:gdLst>
                <a:gd name="T0" fmla="*/ 5439 w 5439"/>
                <a:gd name="T1" fmla="*/ 694 h 1390"/>
                <a:gd name="T2" fmla="*/ 5405 w 5439"/>
                <a:gd name="T3" fmla="*/ 751 h 1390"/>
                <a:gd name="T4" fmla="*/ 5359 w 5439"/>
                <a:gd name="T5" fmla="*/ 812 h 1390"/>
                <a:gd name="T6" fmla="*/ 5296 w 5439"/>
                <a:gd name="T7" fmla="*/ 890 h 1390"/>
                <a:gd name="T8" fmla="*/ 5216 w 5439"/>
                <a:gd name="T9" fmla="*/ 975 h 1390"/>
                <a:gd name="T10" fmla="*/ 5119 w 5439"/>
                <a:gd name="T11" fmla="*/ 1066 h 1390"/>
                <a:gd name="T12" fmla="*/ 5033 w 5439"/>
                <a:gd name="T13" fmla="*/ 1133 h 1390"/>
                <a:gd name="T14" fmla="*/ 4970 w 5439"/>
                <a:gd name="T15" fmla="*/ 1175 h 1390"/>
                <a:gd name="T16" fmla="*/ 4903 w 5439"/>
                <a:gd name="T17" fmla="*/ 1217 h 1390"/>
                <a:gd name="T18" fmla="*/ 4831 w 5439"/>
                <a:gd name="T19" fmla="*/ 1256 h 1390"/>
                <a:gd name="T20" fmla="*/ 4755 w 5439"/>
                <a:gd name="T21" fmla="*/ 1290 h 1390"/>
                <a:gd name="T22" fmla="*/ 4674 w 5439"/>
                <a:gd name="T23" fmla="*/ 1321 h 1390"/>
                <a:gd name="T24" fmla="*/ 4590 w 5439"/>
                <a:gd name="T25" fmla="*/ 1348 h 1390"/>
                <a:gd name="T26" fmla="*/ 4499 w 5439"/>
                <a:gd name="T27" fmla="*/ 1368 h 1390"/>
                <a:gd name="T28" fmla="*/ 4406 w 5439"/>
                <a:gd name="T29" fmla="*/ 1382 h 1390"/>
                <a:gd name="T30" fmla="*/ 4308 w 5439"/>
                <a:gd name="T31" fmla="*/ 1390 h 1390"/>
                <a:gd name="T32" fmla="*/ 4204 w 5439"/>
                <a:gd name="T33" fmla="*/ 1390 h 1390"/>
                <a:gd name="T34" fmla="*/ 4097 w 5439"/>
                <a:gd name="T35" fmla="*/ 1381 h 1390"/>
                <a:gd name="T36" fmla="*/ 3984 w 5439"/>
                <a:gd name="T37" fmla="*/ 1364 h 1390"/>
                <a:gd name="T38" fmla="*/ 3868 w 5439"/>
                <a:gd name="T39" fmla="*/ 1337 h 1390"/>
                <a:gd name="T40" fmla="*/ 3747 w 5439"/>
                <a:gd name="T41" fmla="*/ 1300 h 1390"/>
                <a:gd name="T42" fmla="*/ 3621 w 5439"/>
                <a:gd name="T43" fmla="*/ 1251 h 1390"/>
                <a:gd name="T44" fmla="*/ 3490 w 5439"/>
                <a:gd name="T45" fmla="*/ 1192 h 1390"/>
                <a:gd name="T46" fmla="*/ 3355 w 5439"/>
                <a:gd name="T47" fmla="*/ 1119 h 1390"/>
                <a:gd name="T48" fmla="*/ 3217 w 5439"/>
                <a:gd name="T49" fmla="*/ 1033 h 1390"/>
                <a:gd name="T50" fmla="*/ 3146 w 5439"/>
                <a:gd name="T51" fmla="*/ 985 h 1390"/>
                <a:gd name="T52" fmla="*/ 2867 w 5439"/>
                <a:gd name="T53" fmla="*/ 798 h 1390"/>
                <a:gd name="T54" fmla="*/ 2606 w 5439"/>
                <a:gd name="T55" fmla="*/ 633 h 1390"/>
                <a:gd name="T56" fmla="*/ 2360 w 5439"/>
                <a:gd name="T57" fmla="*/ 489 h 1390"/>
                <a:gd name="T58" fmla="*/ 2128 w 5439"/>
                <a:gd name="T59" fmla="*/ 367 h 1390"/>
                <a:gd name="T60" fmla="*/ 1910 w 5439"/>
                <a:gd name="T61" fmla="*/ 262 h 1390"/>
                <a:gd name="T62" fmla="*/ 1705 w 5439"/>
                <a:gd name="T63" fmla="*/ 176 h 1390"/>
                <a:gd name="T64" fmla="*/ 1509 w 5439"/>
                <a:gd name="T65" fmla="*/ 108 h 1390"/>
                <a:gd name="T66" fmla="*/ 1321 w 5439"/>
                <a:gd name="T67" fmla="*/ 58 h 1390"/>
                <a:gd name="T68" fmla="*/ 1142 w 5439"/>
                <a:gd name="T69" fmla="*/ 24 h 1390"/>
                <a:gd name="T70" fmla="*/ 970 w 5439"/>
                <a:gd name="T71" fmla="*/ 5 h 1390"/>
                <a:gd name="T72" fmla="*/ 803 w 5439"/>
                <a:gd name="T73" fmla="*/ 0 h 1390"/>
                <a:gd name="T74" fmla="*/ 640 w 5439"/>
                <a:gd name="T75" fmla="*/ 10 h 1390"/>
                <a:gd name="T76" fmla="*/ 479 w 5439"/>
                <a:gd name="T77" fmla="*/ 32 h 1390"/>
                <a:gd name="T78" fmla="*/ 319 w 5439"/>
                <a:gd name="T79" fmla="*/ 66 h 1390"/>
                <a:gd name="T80" fmla="*/ 161 w 5439"/>
                <a:gd name="T81" fmla="*/ 111 h 1390"/>
                <a:gd name="T82" fmla="*/ 0 w 5439"/>
                <a:gd name="T83" fmla="*/ 168 h 1390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5439"/>
                <a:gd name="T127" fmla="*/ 0 h 1390"/>
                <a:gd name="T128" fmla="*/ 5439 w 5439"/>
                <a:gd name="T129" fmla="*/ 1390 h 1390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5439" h="1390">
                  <a:moveTo>
                    <a:pt x="5439" y="694"/>
                  </a:moveTo>
                  <a:lnTo>
                    <a:pt x="5439" y="694"/>
                  </a:lnTo>
                  <a:lnTo>
                    <a:pt x="5431" y="709"/>
                  </a:lnTo>
                  <a:lnTo>
                    <a:pt x="5405" y="751"/>
                  </a:lnTo>
                  <a:lnTo>
                    <a:pt x="5384" y="780"/>
                  </a:lnTo>
                  <a:lnTo>
                    <a:pt x="5359" y="812"/>
                  </a:lnTo>
                  <a:lnTo>
                    <a:pt x="5331" y="849"/>
                  </a:lnTo>
                  <a:lnTo>
                    <a:pt x="5296" y="890"/>
                  </a:lnTo>
                  <a:lnTo>
                    <a:pt x="5259" y="932"/>
                  </a:lnTo>
                  <a:lnTo>
                    <a:pt x="5216" y="975"/>
                  </a:lnTo>
                  <a:lnTo>
                    <a:pt x="5170" y="1020"/>
                  </a:lnTo>
                  <a:lnTo>
                    <a:pt x="5119" y="1066"/>
                  </a:lnTo>
                  <a:lnTo>
                    <a:pt x="5062" y="1111"/>
                  </a:lnTo>
                  <a:lnTo>
                    <a:pt x="5033" y="1133"/>
                  </a:lnTo>
                  <a:lnTo>
                    <a:pt x="5002" y="1154"/>
                  </a:lnTo>
                  <a:lnTo>
                    <a:pt x="4970" y="1175"/>
                  </a:lnTo>
                  <a:lnTo>
                    <a:pt x="4937" y="1196"/>
                  </a:lnTo>
                  <a:lnTo>
                    <a:pt x="4903" y="1217"/>
                  </a:lnTo>
                  <a:lnTo>
                    <a:pt x="4867" y="1237"/>
                  </a:lnTo>
                  <a:lnTo>
                    <a:pt x="4831" y="1256"/>
                  </a:lnTo>
                  <a:lnTo>
                    <a:pt x="4794" y="1274"/>
                  </a:lnTo>
                  <a:lnTo>
                    <a:pt x="4755" y="1290"/>
                  </a:lnTo>
                  <a:lnTo>
                    <a:pt x="4716" y="1306"/>
                  </a:lnTo>
                  <a:lnTo>
                    <a:pt x="4674" y="1321"/>
                  </a:lnTo>
                  <a:lnTo>
                    <a:pt x="4633" y="1335"/>
                  </a:lnTo>
                  <a:lnTo>
                    <a:pt x="4590" y="1348"/>
                  </a:lnTo>
                  <a:lnTo>
                    <a:pt x="4545" y="1358"/>
                  </a:lnTo>
                  <a:lnTo>
                    <a:pt x="4499" y="1368"/>
                  </a:lnTo>
                  <a:lnTo>
                    <a:pt x="4454" y="1376"/>
                  </a:lnTo>
                  <a:lnTo>
                    <a:pt x="4406" y="1382"/>
                  </a:lnTo>
                  <a:lnTo>
                    <a:pt x="4356" y="1387"/>
                  </a:lnTo>
                  <a:lnTo>
                    <a:pt x="4308" y="1390"/>
                  </a:lnTo>
                  <a:lnTo>
                    <a:pt x="4256" y="1390"/>
                  </a:lnTo>
                  <a:lnTo>
                    <a:pt x="4204" y="1390"/>
                  </a:lnTo>
                  <a:lnTo>
                    <a:pt x="4151" y="1387"/>
                  </a:lnTo>
                  <a:lnTo>
                    <a:pt x="4097" y="1381"/>
                  </a:lnTo>
                  <a:lnTo>
                    <a:pt x="4041" y="1374"/>
                  </a:lnTo>
                  <a:lnTo>
                    <a:pt x="3984" y="1364"/>
                  </a:lnTo>
                  <a:lnTo>
                    <a:pt x="3926" y="1351"/>
                  </a:lnTo>
                  <a:lnTo>
                    <a:pt x="3868" y="1337"/>
                  </a:lnTo>
                  <a:lnTo>
                    <a:pt x="3808" y="1319"/>
                  </a:lnTo>
                  <a:lnTo>
                    <a:pt x="3747" y="1300"/>
                  </a:lnTo>
                  <a:lnTo>
                    <a:pt x="3684" y="1277"/>
                  </a:lnTo>
                  <a:lnTo>
                    <a:pt x="3621" y="1251"/>
                  </a:lnTo>
                  <a:lnTo>
                    <a:pt x="3557" y="1222"/>
                  </a:lnTo>
                  <a:lnTo>
                    <a:pt x="3490" y="1192"/>
                  </a:lnTo>
                  <a:lnTo>
                    <a:pt x="3423" y="1156"/>
                  </a:lnTo>
                  <a:lnTo>
                    <a:pt x="3355" y="1119"/>
                  </a:lnTo>
                  <a:lnTo>
                    <a:pt x="3287" y="1079"/>
                  </a:lnTo>
                  <a:lnTo>
                    <a:pt x="3217" y="1033"/>
                  </a:lnTo>
                  <a:lnTo>
                    <a:pt x="3146" y="985"/>
                  </a:lnTo>
                  <a:lnTo>
                    <a:pt x="3004" y="890"/>
                  </a:lnTo>
                  <a:lnTo>
                    <a:pt x="2867" y="798"/>
                  </a:lnTo>
                  <a:lnTo>
                    <a:pt x="2733" y="714"/>
                  </a:lnTo>
                  <a:lnTo>
                    <a:pt x="2606" y="633"/>
                  </a:lnTo>
                  <a:lnTo>
                    <a:pt x="2481" y="559"/>
                  </a:lnTo>
                  <a:lnTo>
                    <a:pt x="2360" y="489"/>
                  </a:lnTo>
                  <a:lnTo>
                    <a:pt x="2242" y="425"/>
                  </a:lnTo>
                  <a:lnTo>
                    <a:pt x="2128" y="367"/>
                  </a:lnTo>
                  <a:lnTo>
                    <a:pt x="2018" y="312"/>
                  </a:lnTo>
                  <a:lnTo>
                    <a:pt x="1910" y="262"/>
                  </a:lnTo>
                  <a:lnTo>
                    <a:pt x="1806" y="216"/>
                  </a:lnTo>
                  <a:lnTo>
                    <a:pt x="1705" y="176"/>
                  </a:lnTo>
                  <a:lnTo>
                    <a:pt x="1605" y="140"/>
                  </a:lnTo>
                  <a:lnTo>
                    <a:pt x="1509" y="108"/>
                  </a:lnTo>
                  <a:lnTo>
                    <a:pt x="1414" y="81"/>
                  </a:lnTo>
                  <a:lnTo>
                    <a:pt x="1321" y="58"/>
                  </a:lnTo>
                  <a:lnTo>
                    <a:pt x="1231" y="39"/>
                  </a:lnTo>
                  <a:lnTo>
                    <a:pt x="1142" y="24"/>
                  </a:lnTo>
                  <a:lnTo>
                    <a:pt x="1056" y="13"/>
                  </a:lnTo>
                  <a:lnTo>
                    <a:pt x="970" y="5"/>
                  </a:lnTo>
                  <a:lnTo>
                    <a:pt x="887" y="2"/>
                  </a:lnTo>
                  <a:lnTo>
                    <a:pt x="803" y="0"/>
                  </a:lnTo>
                  <a:lnTo>
                    <a:pt x="722" y="3"/>
                  </a:lnTo>
                  <a:lnTo>
                    <a:pt x="640" y="10"/>
                  </a:lnTo>
                  <a:lnTo>
                    <a:pt x="559" y="19"/>
                  </a:lnTo>
                  <a:lnTo>
                    <a:pt x="479" y="32"/>
                  </a:lnTo>
                  <a:lnTo>
                    <a:pt x="399" y="47"/>
                  </a:lnTo>
                  <a:lnTo>
                    <a:pt x="319" y="66"/>
                  </a:lnTo>
                  <a:lnTo>
                    <a:pt x="240" y="87"/>
                  </a:lnTo>
                  <a:lnTo>
                    <a:pt x="161" y="111"/>
                  </a:lnTo>
                  <a:lnTo>
                    <a:pt x="80" y="139"/>
                  </a:lnTo>
                  <a:lnTo>
                    <a:pt x="0" y="168"/>
                  </a:lnTo>
                </a:path>
              </a:pathLst>
            </a:custGeom>
            <a:noFill/>
            <a:ln w="9525">
              <a:solidFill>
                <a:srgbClr val="FFFFFF">
                  <a:alpha val="50195"/>
                </a:srgbClr>
              </a:solidFill>
              <a:round/>
              <a:headEnd/>
              <a:tailEnd/>
            </a:ln>
          </p:spPr>
          <p:txBody>
            <a:bodyPr lIns="98674" tIns="49339" rIns="98674" bIns="49339"/>
            <a:lstStyle/>
            <a:p>
              <a:pPr defTabSz="981527">
                <a:spcBef>
                  <a:spcPct val="50000"/>
                </a:spcBef>
              </a:pPr>
              <a:endParaRPr lang="ko-KR" altLang="en-US" sz="1000" b="1" dirty="0"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67" name="Freeform 31"/>
            <p:cNvSpPr>
              <a:spLocks/>
            </p:cNvSpPr>
            <p:nvPr userDrawn="1"/>
          </p:nvSpPr>
          <p:spPr bwMode="auto">
            <a:xfrm>
              <a:off x="675" y="1094"/>
              <a:ext cx="5448" cy="664"/>
            </a:xfrm>
            <a:custGeom>
              <a:avLst/>
              <a:gdLst>
                <a:gd name="T0" fmla="*/ 5448 w 5448"/>
                <a:gd name="T1" fmla="*/ 603 h 1327"/>
                <a:gd name="T2" fmla="*/ 5414 w 5448"/>
                <a:gd name="T3" fmla="*/ 660 h 1327"/>
                <a:gd name="T4" fmla="*/ 5369 w 5448"/>
                <a:gd name="T5" fmla="*/ 723 h 1327"/>
                <a:gd name="T6" fmla="*/ 5308 w 5448"/>
                <a:gd name="T7" fmla="*/ 802 h 1327"/>
                <a:gd name="T8" fmla="*/ 5229 w 5448"/>
                <a:gd name="T9" fmla="*/ 891 h 1327"/>
                <a:gd name="T10" fmla="*/ 5132 w 5448"/>
                <a:gd name="T11" fmla="*/ 983 h 1327"/>
                <a:gd name="T12" fmla="*/ 5047 w 5448"/>
                <a:gd name="T13" fmla="*/ 1052 h 1327"/>
                <a:gd name="T14" fmla="*/ 4986 w 5448"/>
                <a:gd name="T15" fmla="*/ 1097 h 1327"/>
                <a:gd name="T16" fmla="*/ 4919 w 5448"/>
                <a:gd name="T17" fmla="*/ 1139 h 1327"/>
                <a:gd name="T18" fmla="*/ 4849 w 5448"/>
                <a:gd name="T19" fmla="*/ 1180 h 1327"/>
                <a:gd name="T20" fmla="*/ 4772 w 5448"/>
                <a:gd name="T21" fmla="*/ 1217 h 1327"/>
                <a:gd name="T22" fmla="*/ 4692 w 5448"/>
                <a:gd name="T23" fmla="*/ 1249 h 1327"/>
                <a:gd name="T24" fmla="*/ 4607 w 5448"/>
                <a:gd name="T25" fmla="*/ 1277 h 1327"/>
                <a:gd name="T26" fmla="*/ 4518 w 5448"/>
                <a:gd name="T27" fmla="*/ 1299 h 1327"/>
                <a:gd name="T28" fmla="*/ 4425 w 5448"/>
                <a:gd name="T29" fmla="*/ 1315 h 1327"/>
                <a:gd name="T30" fmla="*/ 4326 w 5448"/>
                <a:gd name="T31" fmla="*/ 1325 h 1327"/>
                <a:gd name="T32" fmla="*/ 4222 w 5448"/>
                <a:gd name="T33" fmla="*/ 1327 h 1327"/>
                <a:gd name="T34" fmla="*/ 4115 w 5448"/>
                <a:gd name="T35" fmla="*/ 1320 h 1327"/>
                <a:gd name="T36" fmla="*/ 4003 w 5448"/>
                <a:gd name="T37" fmla="*/ 1306 h 1327"/>
                <a:gd name="T38" fmla="*/ 3885 w 5448"/>
                <a:gd name="T39" fmla="*/ 1280 h 1327"/>
                <a:gd name="T40" fmla="*/ 3764 w 5448"/>
                <a:gd name="T41" fmla="*/ 1246 h 1327"/>
                <a:gd name="T42" fmla="*/ 3638 w 5448"/>
                <a:gd name="T43" fmla="*/ 1199 h 1327"/>
                <a:gd name="T44" fmla="*/ 3506 w 5448"/>
                <a:gd name="T45" fmla="*/ 1143 h 1327"/>
                <a:gd name="T46" fmla="*/ 3371 w 5448"/>
                <a:gd name="T47" fmla="*/ 1072 h 1327"/>
                <a:gd name="T48" fmla="*/ 3230 w 5448"/>
                <a:gd name="T49" fmla="*/ 989 h 1327"/>
                <a:gd name="T50" fmla="*/ 3157 w 5448"/>
                <a:gd name="T51" fmla="*/ 942 h 1327"/>
                <a:gd name="T52" fmla="*/ 2877 w 5448"/>
                <a:gd name="T53" fmla="*/ 760 h 1327"/>
                <a:gd name="T54" fmla="*/ 2613 w 5448"/>
                <a:gd name="T55" fmla="*/ 599 h 1327"/>
                <a:gd name="T56" fmla="*/ 2365 w 5448"/>
                <a:gd name="T57" fmla="*/ 460 h 1327"/>
                <a:gd name="T58" fmla="*/ 2131 w 5448"/>
                <a:gd name="T59" fmla="*/ 340 h 1327"/>
                <a:gd name="T60" fmla="*/ 1912 w 5448"/>
                <a:gd name="T61" fmla="*/ 240 h 1327"/>
                <a:gd name="T62" fmla="*/ 1705 w 5448"/>
                <a:gd name="T63" fmla="*/ 158 h 1327"/>
                <a:gd name="T64" fmla="*/ 1508 w 5448"/>
                <a:gd name="T65" fmla="*/ 95 h 1327"/>
                <a:gd name="T66" fmla="*/ 1321 w 5448"/>
                <a:gd name="T67" fmla="*/ 48 h 1327"/>
                <a:gd name="T68" fmla="*/ 1141 w 5448"/>
                <a:gd name="T69" fmla="*/ 17 h 1327"/>
                <a:gd name="T70" fmla="*/ 968 w 5448"/>
                <a:gd name="T71" fmla="*/ 1 h 1327"/>
                <a:gd name="T72" fmla="*/ 801 w 5448"/>
                <a:gd name="T73" fmla="*/ 0 h 1327"/>
                <a:gd name="T74" fmla="*/ 639 w 5448"/>
                <a:gd name="T75" fmla="*/ 12 h 1327"/>
                <a:gd name="T76" fmla="*/ 478 w 5448"/>
                <a:gd name="T77" fmla="*/ 38 h 1327"/>
                <a:gd name="T78" fmla="*/ 319 w 5448"/>
                <a:gd name="T79" fmla="*/ 75 h 1327"/>
                <a:gd name="T80" fmla="*/ 160 w 5448"/>
                <a:gd name="T81" fmla="*/ 124 h 1327"/>
                <a:gd name="T82" fmla="*/ 0 w 5448"/>
                <a:gd name="T83" fmla="*/ 184 h 1327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5448"/>
                <a:gd name="T127" fmla="*/ 0 h 1327"/>
                <a:gd name="T128" fmla="*/ 5448 w 5448"/>
                <a:gd name="T129" fmla="*/ 1327 h 1327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5448" h="1327">
                  <a:moveTo>
                    <a:pt x="5448" y="603"/>
                  </a:moveTo>
                  <a:lnTo>
                    <a:pt x="5448" y="603"/>
                  </a:lnTo>
                  <a:lnTo>
                    <a:pt x="5439" y="618"/>
                  </a:lnTo>
                  <a:lnTo>
                    <a:pt x="5414" y="660"/>
                  </a:lnTo>
                  <a:lnTo>
                    <a:pt x="5393" y="689"/>
                  </a:lnTo>
                  <a:lnTo>
                    <a:pt x="5369" y="723"/>
                  </a:lnTo>
                  <a:lnTo>
                    <a:pt x="5341" y="762"/>
                  </a:lnTo>
                  <a:lnTo>
                    <a:pt x="5308" y="802"/>
                  </a:lnTo>
                  <a:lnTo>
                    <a:pt x="5271" y="846"/>
                  </a:lnTo>
                  <a:lnTo>
                    <a:pt x="5229" y="891"/>
                  </a:lnTo>
                  <a:lnTo>
                    <a:pt x="5183" y="936"/>
                  </a:lnTo>
                  <a:lnTo>
                    <a:pt x="5132" y="983"/>
                  </a:lnTo>
                  <a:lnTo>
                    <a:pt x="5076" y="1030"/>
                  </a:lnTo>
                  <a:lnTo>
                    <a:pt x="5047" y="1052"/>
                  </a:lnTo>
                  <a:lnTo>
                    <a:pt x="5017" y="1075"/>
                  </a:lnTo>
                  <a:lnTo>
                    <a:pt x="4986" y="1097"/>
                  </a:lnTo>
                  <a:lnTo>
                    <a:pt x="4953" y="1118"/>
                  </a:lnTo>
                  <a:lnTo>
                    <a:pt x="4919" y="1139"/>
                  </a:lnTo>
                  <a:lnTo>
                    <a:pt x="4885" y="1160"/>
                  </a:lnTo>
                  <a:lnTo>
                    <a:pt x="4849" y="1180"/>
                  </a:lnTo>
                  <a:lnTo>
                    <a:pt x="4811" y="1199"/>
                  </a:lnTo>
                  <a:lnTo>
                    <a:pt x="4772" y="1217"/>
                  </a:lnTo>
                  <a:lnTo>
                    <a:pt x="4733" y="1233"/>
                  </a:lnTo>
                  <a:lnTo>
                    <a:pt x="4692" y="1249"/>
                  </a:lnTo>
                  <a:lnTo>
                    <a:pt x="4650" y="1264"/>
                  </a:lnTo>
                  <a:lnTo>
                    <a:pt x="4607" y="1277"/>
                  </a:lnTo>
                  <a:lnTo>
                    <a:pt x="4564" y="1288"/>
                  </a:lnTo>
                  <a:lnTo>
                    <a:pt x="4518" y="1299"/>
                  </a:lnTo>
                  <a:lnTo>
                    <a:pt x="4472" y="1307"/>
                  </a:lnTo>
                  <a:lnTo>
                    <a:pt x="4425" y="1315"/>
                  </a:lnTo>
                  <a:lnTo>
                    <a:pt x="4375" y="1320"/>
                  </a:lnTo>
                  <a:lnTo>
                    <a:pt x="4326" y="1325"/>
                  </a:lnTo>
                  <a:lnTo>
                    <a:pt x="4275" y="1327"/>
                  </a:lnTo>
                  <a:lnTo>
                    <a:pt x="4222" y="1327"/>
                  </a:lnTo>
                  <a:lnTo>
                    <a:pt x="4170" y="1325"/>
                  </a:lnTo>
                  <a:lnTo>
                    <a:pt x="4115" y="1320"/>
                  </a:lnTo>
                  <a:lnTo>
                    <a:pt x="4060" y="1314"/>
                  </a:lnTo>
                  <a:lnTo>
                    <a:pt x="4003" y="1306"/>
                  </a:lnTo>
                  <a:lnTo>
                    <a:pt x="3945" y="1294"/>
                  </a:lnTo>
                  <a:lnTo>
                    <a:pt x="3885" y="1280"/>
                  </a:lnTo>
                  <a:lnTo>
                    <a:pt x="3825" y="1264"/>
                  </a:lnTo>
                  <a:lnTo>
                    <a:pt x="3764" y="1246"/>
                  </a:lnTo>
                  <a:lnTo>
                    <a:pt x="3702" y="1223"/>
                  </a:lnTo>
                  <a:lnTo>
                    <a:pt x="3638" y="1199"/>
                  </a:lnTo>
                  <a:lnTo>
                    <a:pt x="3573" y="1172"/>
                  </a:lnTo>
                  <a:lnTo>
                    <a:pt x="3506" y="1143"/>
                  </a:lnTo>
                  <a:lnTo>
                    <a:pt x="3439" y="1109"/>
                  </a:lnTo>
                  <a:lnTo>
                    <a:pt x="3371" y="1072"/>
                  </a:lnTo>
                  <a:lnTo>
                    <a:pt x="3300" y="1033"/>
                  </a:lnTo>
                  <a:lnTo>
                    <a:pt x="3230" y="989"/>
                  </a:lnTo>
                  <a:lnTo>
                    <a:pt x="3157" y="942"/>
                  </a:lnTo>
                  <a:lnTo>
                    <a:pt x="3016" y="849"/>
                  </a:lnTo>
                  <a:lnTo>
                    <a:pt x="2877" y="760"/>
                  </a:lnTo>
                  <a:lnTo>
                    <a:pt x="2742" y="678"/>
                  </a:lnTo>
                  <a:lnTo>
                    <a:pt x="2613" y="599"/>
                  </a:lnTo>
                  <a:lnTo>
                    <a:pt x="2487" y="528"/>
                  </a:lnTo>
                  <a:lnTo>
                    <a:pt x="2365" y="460"/>
                  </a:lnTo>
                  <a:lnTo>
                    <a:pt x="2247" y="397"/>
                  </a:lnTo>
                  <a:lnTo>
                    <a:pt x="2131" y="340"/>
                  </a:lnTo>
                  <a:lnTo>
                    <a:pt x="2020" y="289"/>
                  </a:lnTo>
                  <a:lnTo>
                    <a:pt x="1912" y="240"/>
                  </a:lnTo>
                  <a:lnTo>
                    <a:pt x="1806" y="197"/>
                  </a:lnTo>
                  <a:lnTo>
                    <a:pt x="1705" y="158"/>
                  </a:lnTo>
                  <a:lnTo>
                    <a:pt x="1605" y="124"/>
                  </a:lnTo>
                  <a:lnTo>
                    <a:pt x="1508" y="95"/>
                  </a:lnTo>
                  <a:lnTo>
                    <a:pt x="1414" y="69"/>
                  </a:lnTo>
                  <a:lnTo>
                    <a:pt x="1321" y="48"/>
                  </a:lnTo>
                  <a:lnTo>
                    <a:pt x="1230" y="30"/>
                  </a:lnTo>
                  <a:lnTo>
                    <a:pt x="1141" y="17"/>
                  </a:lnTo>
                  <a:lnTo>
                    <a:pt x="1054" y="8"/>
                  </a:lnTo>
                  <a:lnTo>
                    <a:pt x="968" y="1"/>
                  </a:lnTo>
                  <a:lnTo>
                    <a:pt x="885" y="0"/>
                  </a:lnTo>
                  <a:lnTo>
                    <a:pt x="801" y="0"/>
                  </a:lnTo>
                  <a:lnTo>
                    <a:pt x="719" y="4"/>
                  </a:lnTo>
                  <a:lnTo>
                    <a:pt x="639" y="12"/>
                  </a:lnTo>
                  <a:lnTo>
                    <a:pt x="558" y="24"/>
                  </a:lnTo>
                  <a:lnTo>
                    <a:pt x="478" y="38"/>
                  </a:lnTo>
                  <a:lnTo>
                    <a:pt x="399" y="56"/>
                  </a:lnTo>
                  <a:lnTo>
                    <a:pt x="319" y="75"/>
                  </a:lnTo>
                  <a:lnTo>
                    <a:pt x="239" y="100"/>
                  </a:lnTo>
                  <a:lnTo>
                    <a:pt x="160" y="124"/>
                  </a:lnTo>
                  <a:lnTo>
                    <a:pt x="81" y="153"/>
                  </a:lnTo>
                  <a:lnTo>
                    <a:pt x="0" y="184"/>
                  </a:lnTo>
                </a:path>
              </a:pathLst>
            </a:custGeom>
            <a:noFill/>
            <a:ln w="9525">
              <a:solidFill>
                <a:srgbClr val="FFFFFF">
                  <a:alpha val="50195"/>
                </a:srgbClr>
              </a:solidFill>
              <a:round/>
              <a:headEnd/>
              <a:tailEnd/>
            </a:ln>
          </p:spPr>
          <p:txBody>
            <a:bodyPr lIns="98674" tIns="49339" rIns="98674" bIns="49339"/>
            <a:lstStyle/>
            <a:p>
              <a:pPr defTabSz="981527">
                <a:spcBef>
                  <a:spcPct val="50000"/>
                </a:spcBef>
              </a:pPr>
              <a:endParaRPr lang="ko-KR" altLang="en-US" sz="1000" b="1" dirty="0"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68" name="Freeform 32"/>
            <p:cNvSpPr>
              <a:spLocks/>
            </p:cNvSpPr>
            <p:nvPr userDrawn="1"/>
          </p:nvSpPr>
          <p:spPr bwMode="auto">
            <a:xfrm>
              <a:off x="700" y="1111"/>
              <a:ext cx="5452" cy="633"/>
            </a:xfrm>
            <a:custGeom>
              <a:avLst/>
              <a:gdLst>
                <a:gd name="T0" fmla="*/ 5452 w 5452"/>
                <a:gd name="T1" fmla="*/ 516 h 1266"/>
                <a:gd name="T2" fmla="*/ 5419 w 5452"/>
                <a:gd name="T3" fmla="*/ 574 h 1266"/>
                <a:gd name="T4" fmla="*/ 5376 w 5452"/>
                <a:gd name="T5" fmla="*/ 637 h 1266"/>
                <a:gd name="T6" fmla="*/ 5316 w 5452"/>
                <a:gd name="T7" fmla="*/ 717 h 1266"/>
                <a:gd name="T8" fmla="*/ 5239 w 5452"/>
                <a:gd name="T9" fmla="*/ 808 h 1266"/>
                <a:gd name="T10" fmla="*/ 5143 w 5452"/>
                <a:gd name="T11" fmla="*/ 903 h 1266"/>
                <a:gd name="T12" fmla="*/ 5060 w 5452"/>
                <a:gd name="T13" fmla="*/ 974 h 1266"/>
                <a:gd name="T14" fmla="*/ 4998 w 5452"/>
                <a:gd name="T15" fmla="*/ 1021 h 1266"/>
                <a:gd name="T16" fmla="*/ 4932 w 5452"/>
                <a:gd name="T17" fmla="*/ 1064 h 1266"/>
                <a:gd name="T18" fmla="*/ 4862 w 5452"/>
                <a:gd name="T19" fmla="*/ 1106 h 1266"/>
                <a:gd name="T20" fmla="*/ 4787 w 5452"/>
                <a:gd name="T21" fmla="*/ 1145 h 1266"/>
                <a:gd name="T22" fmla="*/ 4707 w 5452"/>
                <a:gd name="T23" fmla="*/ 1179 h 1266"/>
                <a:gd name="T24" fmla="*/ 4624 w 5452"/>
                <a:gd name="T25" fmla="*/ 1208 h 1266"/>
                <a:gd name="T26" fmla="*/ 4533 w 5452"/>
                <a:gd name="T27" fmla="*/ 1232 h 1266"/>
                <a:gd name="T28" fmla="*/ 4440 w 5452"/>
                <a:gd name="T29" fmla="*/ 1252 h 1266"/>
                <a:gd name="T30" fmla="*/ 4342 w 5452"/>
                <a:gd name="T31" fmla="*/ 1263 h 1266"/>
                <a:gd name="T32" fmla="*/ 4239 w 5452"/>
                <a:gd name="T33" fmla="*/ 1266 h 1266"/>
                <a:gd name="T34" fmla="*/ 4131 w 5452"/>
                <a:gd name="T35" fmla="*/ 1263 h 1266"/>
                <a:gd name="T36" fmla="*/ 4018 w 5452"/>
                <a:gd name="T37" fmla="*/ 1250 h 1266"/>
                <a:gd name="T38" fmla="*/ 3902 w 5452"/>
                <a:gd name="T39" fmla="*/ 1228 h 1266"/>
                <a:gd name="T40" fmla="*/ 3779 w 5452"/>
                <a:gd name="T41" fmla="*/ 1194 h 1266"/>
                <a:gd name="T42" fmla="*/ 3652 w 5452"/>
                <a:gd name="T43" fmla="*/ 1150 h 1266"/>
                <a:gd name="T44" fmla="*/ 3520 w 5452"/>
                <a:gd name="T45" fmla="*/ 1095 h 1266"/>
                <a:gd name="T46" fmla="*/ 3384 w 5452"/>
                <a:gd name="T47" fmla="*/ 1027 h 1266"/>
                <a:gd name="T48" fmla="*/ 3242 w 5452"/>
                <a:gd name="T49" fmla="*/ 947 h 1266"/>
                <a:gd name="T50" fmla="*/ 3169 w 5452"/>
                <a:gd name="T51" fmla="*/ 901 h 1266"/>
                <a:gd name="T52" fmla="*/ 2885 w 5452"/>
                <a:gd name="T53" fmla="*/ 724 h 1266"/>
                <a:gd name="T54" fmla="*/ 2619 w 5452"/>
                <a:gd name="T55" fmla="*/ 569 h 1266"/>
                <a:gd name="T56" fmla="*/ 2369 w 5452"/>
                <a:gd name="T57" fmla="*/ 433 h 1266"/>
                <a:gd name="T58" fmla="*/ 2134 w 5452"/>
                <a:gd name="T59" fmla="*/ 317 h 1266"/>
                <a:gd name="T60" fmla="*/ 1912 w 5452"/>
                <a:gd name="T61" fmla="*/ 222 h 1266"/>
                <a:gd name="T62" fmla="*/ 1704 w 5452"/>
                <a:gd name="T63" fmla="*/ 144 h 1266"/>
                <a:gd name="T64" fmla="*/ 1507 w 5452"/>
                <a:gd name="T65" fmla="*/ 83 h 1266"/>
                <a:gd name="T66" fmla="*/ 1318 w 5452"/>
                <a:gd name="T67" fmla="*/ 41 h 1266"/>
                <a:gd name="T68" fmla="*/ 1139 w 5452"/>
                <a:gd name="T69" fmla="*/ 13 h 1266"/>
                <a:gd name="T70" fmla="*/ 965 w 5452"/>
                <a:gd name="T71" fmla="*/ 0 h 1266"/>
                <a:gd name="T72" fmla="*/ 798 w 5452"/>
                <a:gd name="T73" fmla="*/ 4 h 1266"/>
                <a:gd name="T74" fmla="*/ 635 w 5452"/>
                <a:gd name="T75" fmla="*/ 18 h 1266"/>
                <a:gd name="T76" fmla="*/ 475 w 5452"/>
                <a:gd name="T77" fmla="*/ 47 h 1266"/>
                <a:gd name="T78" fmla="*/ 317 w 5452"/>
                <a:gd name="T79" fmla="*/ 89 h 1266"/>
                <a:gd name="T80" fmla="*/ 158 w 5452"/>
                <a:gd name="T81" fmla="*/ 141 h 1266"/>
                <a:gd name="T82" fmla="*/ 0 w 5452"/>
                <a:gd name="T83" fmla="*/ 204 h 126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5452"/>
                <a:gd name="T127" fmla="*/ 0 h 1266"/>
                <a:gd name="T128" fmla="*/ 5452 w 5452"/>
                <a:gd name="T129" fmla="*/ 1266 h 126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5452" h="1266">
                  <a:moveTo>
                    <a:pt x="5452" y="516"/>
                  </a:moveTo>
                  <a:lnTo>
                    <a:pt x="5452" y="516"/>
                  </a:lnTo>
                  <a:lnTo>
                    <a:pt x="5444" y="530"/>
                  </a:lnTo>
                  <a:lnTo>
                    <a:pt x="5419" y="574"/>
                  </a:lnTo>
                  <a:lnTo>
                    <a:pt x="5400" y="603"/>
                  </a:lnTo>
                  <a:lnTo>
                    <a:pt x="5376" y="637"/>
                  </a:lnTo>
                  <a:lnTo>
                    <a:pt x="5348" y="675"/>
                  </a:lnTo>
                  <a:lnTo>
                    <a:pt x="5316" y="717"/>
                  </a:lnTo>
                  <a:lnTo>
                    <a:pt x="5279" y="761"/>
                  </a:lnTo>
                  <a:lnTo>
                    <a:pt x="5239" y="808"/>
                  </a:lnTo>
                  <a:lnTo>
                    <a:pt x="5193" y="855"/>
                  </a:lnTo>
                  <a:lnTo>
                    <a:pt x="5143" y="903"/>
                  </a:lnTo>
                  <a:lnTo>
                    <a:pt x="5089" y="950"/>
                  </a:lnTo>
                  <a:lnTo>
                    <a:pt x="5060" y="974"/>
                  </a:lnTo>
                  <a:lnTo>
                    <a:pt x="5029" y="997"/>
                  </a:lnTo>
                  <a:lnTo>
                    <a:pt x="4998" y="1021"/>
                  </a:lnTo>
                  <a:lnTo>
                    <a:pt x="4965" y="1042"/>
                  </a:lnTo>
                  <a:lnTo>
                    <a:pt x="4932" y="1064"/>
                  </a:lnTo>
                  <a:lnTo>
                    <a:pt x="4897" y="1085"/>
                  </a:lnTo>
                  <a:lnTo>
                    <a:pt x="4862" y="1106"/>
                  </a:lnTo>
                  <a:lnTo>
                    <a:pt x="4825" y="1126"/>
                  </a:lnTo>
                  <a:lnTo>
                    <a:pt x="4787" y="1145"/>
                  </a:lnTo>
                  <a:lnTo>
                    <a:pt x="4747" y="1161"/>
                  </a:lnTo>
                  <a:lnTo>
                    <a:pt x="4707" y="1179"/>
                  </a:lnTo>
                  <a:lnTo>
                    <a:pt x="4665" y="1194"/>
                  </a:lnTo>
                  <a:lnTo>
                    <a:pt x="4624" y="1208"/>
                  </a:lnTo>
                  <a:lnTo>
                    <a:pt x="4579" y="1221"/>
                  </a:lnTo>
                  <a:lnTo>
                    <a:pt x="4533" y="1232"/>
                  </a:lnTo>
                  <a:lnTo>
                    <a:pt x="4488" y="1242"/>
                  </a:lnTo>
                  <a:lnTo>
                    <a:pt x="4440" y="1252"/>
                  </a:lnTo>
                  <a:lnTo>
                    <a:pt x="4392" y="1258"/>
                  </a:lnTo>
                  <a:lnTo>
                    <a:pt x="4342" y="1263"/>
                  </a:lnTo>
                  <a:lnTo>
                    <a:pt x="4292" y="1266"/>
                  </a:lnTo>
                  <a:lnTo>
                    <a:pt x="4239" y="1266"/>
                  </a:lnTo>
                  <a:lnTo>
                    <a:pt x="4186" y="1266"/>
                  </a:lnTo>
                  <a:lnTo>
                    <a:pt x="4131" y="1263"/>
                  </a:lnTo>
                  <a:lnTo>
                    <a:pt x="4075" y="1257"/>
                  </a:lnTo>
                  <a:lnTo>
                    <a:pt x="4018" y="1250"/>
                  </a:lnTo>
                  <a:lnTo>
                    <a:pt x="3960" y="1239"/>
                  </a:lnTo>
                  <a:lnTo>
                    <a:pt x="3902" y="1228"/>
                  </a:lnTo>
                  <a:lnTo>
                    <a:pt x="3841" y="1211"/>
                  </a:lnTo>
                  <a:lnTo>
                    <a:pt x="3779" y="1194"/>
                  </a:lnTo>
                  <a:lnTo>
                    <a:pt x="3716" y="1174"/>
                  </a:lnTo>
                  <a:lnTo>
                    <a:pt x="3652" y="1150"/>
                  </a:lnTo>
                  <a:lnTo>
                    <a:pt x="3586" y="1124"/>
                  </a:lnTo>
                  <a:lnTo>
                    <a:pt x="3520" y="1095"/>
                  </a:lnTo>
                  <a:lnTo>
                    <a:pt x="3452" y="1063"/>
                  </a:lnTo>
                  <a:lnTo>
                    <a:pt x="3384" y="1027"/>
                  </a:lnTo>
                  <a:lnTo>
                    <a:pt x="3313" y="989"/>
                  </a:lnTo>
                  <a:lnTo>
                    <a:pt x="3242" y="947"/>
                  </a:lnTo>
                  <a:lnTo>
                    <a:pt x="3169" y="901"/>
                  </a:lnTo>
                  <a:lnTo>
                    <a:pt x="3024" y="811"/>
                  </a:lnTo>
                  <a:lnTo>
                    <a:pt x="2885" y="724"/>
                  </a:lnTo>
                  <a:lnTo>
                    <a:pt x="2749" y="643"/>
                  </a:lnTo>
                  <a:lnTo>
                    <a:pt x="2619" y="569"/>
                  </a:lnTo>
                  <a:lnTo>
                    <a:pt x="2491" y="498"/>
                  </a:lnTo>
                  <a:lnTo>
                    <a:pt x="2369" y="433"/>
                  </a:lnTo>
                  <a:lnTo>
                    <a:pt x="2249" y="373"/>
                  </a:lnTo>
                  <a:lnTo>
                    <a:pt x="2134" y="317"/>
                  </a:lnTo>
                  <a:lnTo>
                    <a:pt x="2022" y="267"/>
                  </a:lnTo>
                  <a:lnTo>
                    <a:pt x="1912" y="222"/>
                  </a:lnTo>
                  <a:lnTo>
                    <a:pt x="1806" y="180"/>
                  </a:lnTo>
                  <a:lnTo>
                    <a:pt x="1704" y="144"/>
                  </a:lnTo>
                  <a:lnTo>
                    <a:pt x="1604" y="112"/>
                  </a:lnTo>
                  <a:lnTo>
                    <a:pt x="1507" y="83"/>
                  </a:lnTo>
                  <a:lnTo>
                    <a:pt x="1411" y="60"/>
                  </a:lnTo>
                  <a:lnTo>
                    <a:pt x="1318" y="41"/>
                  </a:lnTo>
                  <a:lnTo>
                    <a:pt x="1227" y="25"/>
                  </a:lnTo>
                  <a:lnTo>
                    <a:pt x="1139" y="13"/>
                  </a:lnTo>
                  <a:lnTo>
                    <a:pt x="1051" y="5"/>
                  </a:lnTo>
                  <a:lnTo>
                    <a:pt x="965" y="0"/>
                  </a:lnTo>
                  <a:lnTo>
                    <a:pt x="882" y="0"/>
                  </a:lnTo>
                  <a:lnTo>
                    <a:pt x="798" y="4"/>
                  </a:lnTo>
                  <a:lnTo>
                    <a:pt x="717" y="8"/>
                  </a:lnTo>
                  <a:lnTo>
                    <a:pt x="635" y="18"/>
                  </a:lnTo>
                  <a:lnTo>
                    <a:pt x="556" y="31"/>
                  </a:lnTo>
                  <a:lnTo>
                    <a:pt x="475" y="47"/>
                  </a:lnTo>
                  <a:lnTo>
                    <a:pt x="396" y="67"/>
                  </a:lnTo>
                  <a:lnTo>
                    <a:pt x="317" y="89"/>
                  </a:lnTo>
                  <a:lnTo>
                    <a:pt x="238" y="113"/>
                  </a:lnTo>
                  <a:lnTo>
                    <a:pt x="158" y="141"/>
                  </a:lnTo>
                  <a:lnTo>
                    <a:pt x="79" y="172"/>
                  </a:lnTo>
                  <a:lnTo>
                    <a:pt x="0" y="204"/>
                  </a:lnTo>
                </a:path>
              </a:pathLst>
            </a:custGeom>
            <a:noFill/>
            <a:ln w="9525">
              <a:solidFill>
                <a:srgbClr val="FFFFFF">
                  <a:alpha val="50195"/>
                </a:srgbClr>
              </a:solidFill>
              <a:round/>
              <a:headEnd/>
              <a:tailEnd/>
            </a:ln>
          </p:spPr>
          <p:txBody>
            <a:bodyPr lIns="98674" tIns="49339" rIns="98674" bIns="49339"/>
            <a:lstStyle/>
            <a:p>
              <a:pPr defTabSz="981527">
                <a:spcBef>
                  <a:spcPct val="50000"/>
                </a:spcBef>
              </a:pPr>
              <a:endParaRPr lang="ko-KR" altLang="en-US" sz="1000" b="1" dirty="0"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69" name="Freeform 33"/>
            <p:cNvSpPr>
              <a:spLocks/>
            </p:cNvSpPr>
            <p:nvPr userDrawn="1"/>
          </p:nvSpPr>
          <p:spPr bwMode="auto">
            <a:xfrm>
              <a:off x="725" y="1127"/>
              <a:ext cx="5457" cy="603"/>
            </a:xfrm>
            <a:custGeom>
              <a:avLst/>
              <a:gdLst>
                <a:gd name="T0" fmla="*/ 5457 w 5457"/>
                <a:gd name="T1" fmla="*/ 426 h 1206"/>
                <a:gd name="T2" fmla="*/ 5425 w 5457"/>
                <a:gd name="T3" fmla="*/ 484 h 1206"/>
                <a:gd name="T4" fmla="*/ 5383 w 5457"/>
                <a:gd name="T5" fmla="*/ 550 h 1206"/>
                <a:gd name="T6" fmla="*/ 5323 w 5457"/>
                <a:gd name="T7" fmla="*/ 631 h 1206"/>
                <a:gd name="T8" fmla="*/ 5247 w 5457"/>
                <a:gd name="T9" fmla="*/ 725 h 1206"/>
                <a:gd name="T10" fmla="*/ 5153 w 5457"/>
                <a:gd name="T11" fmla="*/ 822 h 1206"/>
                <a:gd name="T12" fmla="*/ 5071 w 5457"/>
                <a:gd name="T13" fmla="*/ 896 h 1206"/>
                <a:gd name="T14" fmla="*/ 5010 w 5457"/>
                <a:gd name="T15" fmla="*/ 943 h 1206"/>
                <a:gd name="T16" fmla="*/ 4944 w 5457"/>
                <a:gd name="T17" fmla="*/ 988 h 1206"/>
                <a:gd name="T18" fmla="*/ 4875 w 5457"/>
                <a:gd name="T19" fmla="*/ 1031 h 1206"/>
                <a:gd name="T20" fmla="*/ 4801 w 5457"/>
                <a:gd name="T21" fmla="*/ 1072 h 1206"/>
                <a:gd name="T22" fmla="*/ 4722 w 5457"/>
                <a:gd name="T23" fmla="*/ 1109 h 1206"/>
                <a:gd name="T24" fmla="*/ 4637 w 5457"/>
                <a:gd name="T25" fmla="*/ 1140 h 1206"/>
                <a:gd name="T26" fmla="*/ 4549 w 5457"/>
                <a:gd name="T27" fmla="*/ 1166 h 1206"/>
                <a:gd name="T28" fmla="*/ 4456 w 5457"/>
                <a:gd name="T29" fmla="*/ 1187 h 1206"/>
                <a:gd name="T30" fmla="*/ 4358 w 5457"/>
                <a:gd name="T31" fmla="*/ 1199 h 1206"/>
                <a:gd name="T32" fmla="*/ 4254 w 5457"/>
                <a:gd name="T33" fmla="*/ 1206 h 1206"/>
                <a:gd name="T34" fmla="*/ 4147 w 5457"/>
                <a:gd name="T35" fmla="*/ 1204 h 1206"/>
                <a:gd name="T36" fmla="*/ 4035 w 5457"/>
                <a:gd name="T37" fmla="*/ 1193 h 1206"/>
                <a:gd name="T38" fmla="*/ 3917 w 5457"/>
                <a:gd name="T39" fmla="*/ 1174 h 1206"/>
                <a:gd name="T40" fmla="*/ 3793 w 5457"/>
                <a:gd name="T41" fmla="*/ 1143 h 1206"/>
                <a:gd name="T42" fmla="*/ 3666 w 5457"/>
                <a:gd name="T43" fmla="*/ 1101 h 1206"/>
                <a:gd name="T44" fmla="*/ 3534 w 5457"/>
                <a:gd name="T45" fmla="*/ 1049 h 1206"/>
                <a:gd name="T46" fmla="*/ 3396 w 5457"/>
                <a:gd name="T47" fmla="*/ 983 h 1206"/>
                <a:gd name="T48" fmla="*/ 3253 w 5457"/>
                <a:gd name="T49" fmla="*/ 906 h 1206"/>
                <a:gd name="T50" fmla="*/ 3180 w 5457"/>
                <a:gd name="T51" fmla="*/ 862 h 1206"/>
                <a:gd name="T52" fmla="*/ 2892 w 5457"/>
                <a:gd name="T53" fmla="*/ 689 h 1206"/>
                <a:gd name="T54" fmla="*/ 2624 w 5457"/>
                <a:gd name="T55" fmla="*/ 537 h 1206"/>
                <a:gd name="T56" fmla="*/ 2372 w 5457"/>
                <a:gd name="T57" fmla="*/ 407 h 1206"/>
                <a:gd name="T58" fmla="*/ 2136 w 5457"/>
                <a:gd name="T59" fmla="*/ 295 h 1206"/>
                <a:gd name="T60" fmla="*/ 1913 w 5457"/>
                <a:gd name="T61" fmla="*/ 203 h 1206"/>
                <a:gd name="T62" fmla="*/ 1702 w 5457"/>
                <a:gd name="T63" fmla="*/ 129 h 1206"/>
                <a:gd name="T64" fmla="*/ 1504 w 5457"/>
                <a:gd name="T65" fmla="*/ 72 h 1206"/>
                <a:gd name="T66" fmla="*/ 1315 w 5457"/>
                <a:gd name="T67" fmla="*/ 32 h 1206"/>
                <a:gd name="T68" fmla="*/ 1136 w 5457"/>
                <a:gd name="T69" fmla="*/ 9 h 1206"/>
                <a:gd name="T70" fmla="*/ 962 w 5457"/>
                <a:gd name="T71" fmla="*/ 0 h 1206"/>
                <a:gd name="T72" fmla="*/ 796 w 5457"/>
                <a:gd name="T73" fmla="*/ 6 h 1206"/>
                <a:gd name="T74" fmla="*/ 633 w 5457"/>
                <a:gd name="T75" fmla="*/ 26 h 1206"/>
                <a:gd name="T76" fmla="*/ 474 w 5457"/>
                <a:gd name="T77" fmla="*/ 58 h 1206"/>
                <a:gd name="T78" fmla="*/ 315 w 5457"/>
                <a:gd name="T79" fmla="*/ 101 h 1206"/>
                <a:gd name="T80" fmla="*/ 158 w 5457"/>
                <a:gd name="T81" fmla="*/ 158 h 1206"/>
                <a:gd name="T82" fmla="*/ 0 w 5457"/>
                <a:gd name="T83" fmla="*/ 224 h 120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5457"/>
                <a:gd name="T127" fmla="*/ 0 h 1206"/>
                <a:gd name="T128" fmla="*/ 5457 w 5457"/>
                <a:gd name="T129" fmla="*/ 1206 h 120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5457" h="1206">
                  <a:moveTo>
                    <a:pt x="5457" y="426"/>
                  </a:moveTo>
                  <a:lnTo>
                    <a:pt x="5457" y="426"/>
                  </a:lnTo>
                  <a:lnTo>
                    <a:pt x="5450" y="442"/>
                  </a:lnTo>
                  <a:lnTo>
                    <a:pt x="5425" y="484"/>
                  </a:lnTo>
                  <a:lnTo>
                    <a:pt x="5405" y="515"/>
                  </a:lnTo>
                  <a:lnTo>
                    <a:pt x="5383" y="550"/>
                  </a:lnTo>
                  <a:lnTo>
                    <a:pt x="5355" y="589"/>
                  </a:lnTo>
                  <a:lnTo>
                    <a:pt x="5323" y="631"/>
                  </a:lnTo>
                  <a:lnTo>
                    <a:pt x="5287" y="676"/>
                  </a:lnTo>
                  <a:lnTo>
                    <a:pt x="5247" y="725"/>
                  </a:lnTo>
                  <a:lnTo>
                    <a:pt x="5203" y="773"/>
                  </a:lnTo>
                  <a:lnTo>
                    <a:pt x="5153" y="822"/>
                  </a:lnTo>
                  <a:lnTo>
                    <a:pt x="5100" y="872"/>
                  </a:lnTo>
                  <a:lnTo>
                    <a:pt x="5071" y="896"/>
                  </a:lnTo>
                  <a:lnTo>
                    <a:pt x="5041" y="918"/>
                  </a:lnTo>
                  <a:lnTo>
                    <a:pt x="5010" y="943"/>
                  </a:lnTo>
                  <a:lnTo>
                    <a:pt x="4978" y="965"/>
                  </a:lnTo>
                  <a:lnTo>
                    <a:pt x="4944" y="988"/>
                  </a:lnTo>
                  <a:lnTo>
                    <a:pt x="4911" y="1011"/>
                  </a:lnTo>
                  <a:lnTo>
                    <a:pt x="4875" y="1031"/>
                  </a:lnTo>
                  <a:lnTo>
                    <a:pt x="4839" y="1052"/>
                  </a:lnTo>
                  <a:lnTo>
                    <a:pt x="4801" y="1072"/>
                  </a:lnTo>
                  <a:lnTo>
                    <a:pt x="4762" y="1091"/>
                  </a:lnTo>
                  <a:lnTo>
                    <a:pt x="4722" y="1109"/>
                  </a:lnTo>
                  <a:lnTo>
                    <a:pt x="4681" y="1125"/>
                  </a:lnTo>
                  <a:lnTo>
                    <a:pt x="4637" y="1140"/>
                  </a:lnTo>
                  <a:lnTo>
                    <a:pt x="4594" y="1154"/>
                  </a:lnTo>
                  <a:lnTo>
                    <a:pt x="4549" y="1166"/>
                  </a:lnTo>
                  <a:lnTo>
                    <a:pt x="4503" y="1177"/>
                  </a:lnTo>
                  <a:lnTo>
                    <a:pt x="4456" y="1187"/>
                  </a:lnTo>
                  <a:lnTo>
                    <a:pt x="4407" y="1195"/>
                  </a:lnTo>
                  <a:lnTo>
                    <a:pt x="4358" y="1199"/>
                  </a:lnTo>
                  <a:lnTo>
                    <a:pt x="4307" y="1204"/>
                  </a:lnTo>
                  <a:lnTo>
                    <a:pt x="4254" y="1206"/>
                  </a:lnTo>
                  <a:lnTo>
                    <a:pt x="4202" y="1206"/>
                  </a:lnTo>
                  <a:lnTo>
                    <a:pt x="4147" y="1204"/>
                  </a:lnTo>
                  <a:lnTo>
                    <a:pt x="4092" y="1199"/>
                  </a:lnTo>
                  <a:lnTo>
                    <a:pt x="4035" y="1193"/>
                  </a:lnTo>
                  <a:lnTo>
                    <a:pt x="3977" y="1185"/>
                  </a:lnTo>
                  <a:lnTo>
                    <a:pt x="3917" y="1174"/>
                  </a:lnTo>
                  <a:lnTo>
                    <a:pt x="3856" y="1159"/>
                  </a:lnTo>
                  <a:lnTo>
                    <a:pt x="3793" y="1143"/>
                  </a:lnTo>
                  <a:lnTo>
                    <a:pt x="3731" y="1124"/>
                  </a:lnTo>
                  <a:lnTo>
                    <a:pt x="3666" y="1101"/>
                  </a:lnTo>
                  <a:lnTo>
                    <a:pt x="3600" y="1077"/>
                  </a:lnTo>
                  <a:lnTo>
                    <a:pt x="3534" y="1049"/>
                  </a:lnTo>
                  <a:lnTo>
                    <a:pt x="3466" y="1017"/>
                  </a:lnTo>
                  <a:lnTo>
                    <a:pt x="3396" y="983"/>
                  </a:lnTo>
                  <a:lnTo>
                    <a:pt x="3325" y="946"/>
                  </a:lnTo>
                  <a:lnTo>
                    <a:pt x="3253" y="906"/>
                  </a:lnTo>
                  <a:lnTo>
                    <a:pt x="3180" y="862"/>
                  </a:lnTo>
                  <a:lnTo>
                    <a:pt x="3034" y="772"/>
                  </a:lnTo>
                  <a:lnTo>
                    <a:pt x="2892" y="689"/>
                  </a:lnTo>
                  <a:lnTo>
                    <a:pt x="2756" y="610"/>
                  </a:lnTo>
                  <a:lnTo>
                    <a:pt x="2624" y="537"/>
                  </a:lnTo>
                  <a:lnTo>
                    <a:pt x="2497" y="470"/>
                  </a:lnTo>
                  <a:lnTo>
                    <a:pt x="2372" y="407"/>
                  </a:lnTo>
                  <a:lnTo>
                    <a:pt x="2252" y="348"/>
                  </a:lnTo>
                  <a:lnTo>
                    <a:pt x="2136" y="295"/>
                  </a:lnTo>
                  <a:lnTo>
                    <a:pt x="2023" y="247"/>
                  </a:lnTo>
                  <a:lnTo>
                    <a:pt x="1913" y="203"/>
                  </a:lnTo>
                  <a:lnTo>
                    <a:pt x="1806" y="164"/>
                  </a:lnTo>
                  <a:lnTo>
                    <a:pt x="1702" y="129"/>
                  </a:lnTo>
                  <a:lnTo>
                    <a:pt x="1602" y="98"/>
                  </a:lnTo>
                  <a:lnTo>
                    <a:pt x="1504" y="72"/>
                  </a:lnTo>
                  <a:lnTo>
                    <a:pt x="1409" y="51"/>
                  </a:lnTo>
                  <a:lnTo>
                    <a:pt x="1315" y="32"/>
                  </a:lnTo>
                  <a:lnTo>
                    <a:pt x="1225" y="19"/>
                  </a:lnTo>
                  <a:lnTo>
                    <a:pt x="1136" y="9"/>
                  </a:lnTo>
                  <a:lnTo>
                    <a:pt x="1048" y="3"/>
                  </a:lnTo>
                  <a:lnTo>
                    <a:pt x="962" y="0"/>
                  </a:lnTo>
                  <a:lnTo>
                    <a:pt x="879" y="1"/>
                  </a:lnTo>
                  <a:lnTo>
                    <a:pt x="796" y="6"/>
                  </a:lnTo>
                  <a:lnTo>
                    <a:pt x="714" y="14"/>
                  </a:lnTo>
                  <a:lnTo>
                    <a:pt x="633" y="26"/>
                  </a:lnTo>
                  <a:lnTo>
                    <a:pt x="553" y="40"/>
                  </a:lnTo>
                  <a:lnTo>
                    <a:pt x="474" y="58"/>
                  </a:lnTo>
                  <a:lnTo>
                    <a:pt x="394" y="79"/>
                  </a:lnTo>
                  <a:lnTo>
                    <a:pt x="315" y="101"/>
                  </a:lnTo>
                  <a:lnTo>
                    <a:pt x="238" y="129"/>
                  </a:lnTo>
                  <a:lnTo>
                    <a:pt x="158" y="158"/>
                  </a:lnTo>
                  <a:lnTo>
                    <a:pt x="79" y="190"/>
                  </a:lnTo>
                  <a:lnTo>
                    <a:pt x="0" y="224"/>
                  </a:lnTo>
                </a:path>
              </a:pathLst>
            </a:custGeom>
            <a:noFill/>
            <a:ln w="9525">
              <a:solidFill>
                <a:srgbClr val="FFFFFF">
                  <a:alpha val="50195"/>
                </a:srgbClr>
              </a:solidFill>
              <a:round/>
              <a:headEnd/>
              <a:tailEnd/>
            </a:ln>
          </p:spPr>
          <p:txBody>
            <a:bodyPr lIns="98674" tIns="49339" rIns="98674" bIns="49339"/>
            <a:lstStyle/>
            <a:p>
              <a:pPr defTabSz="981527">
                <a:spcBef>
                  <a:spcPct val="50000"/>
                </a:spcBef>
              </a:pPr>
              <a:endParaRPr lang="ko-KR" altLang="en-US" sz="1000" b="1" dirty="0"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70" name="Freeform 34"/>
            <p:cNvSpPr>
              <a:spLocks/>
            </p:cNvSpPr>
            <p:nvPr userDrawn="1"/>
          </p:nvSpPr>
          <p:spPr bwMode="auto">
            <a:xfrm>
              <a:off x="752" y="1144"/>
              <a:ext cx="5459" cy="573"/>
            </a:xfrm>
            <a:custGeom>
              <a:avLst/>
              <a:gdLst>
                <a:gd name="T0" fmla="*/ 5459 w 5459"/>
                <a:gd name="T1" fmla="*/ 335 h 1144"/>
                <a:gd name="T2" fmla="*/ 5427 w 5459"/>
                <a:gd name="T3" fmla="*/ 395 h 1144"/>
                <a:gd name="T4" fmla="*/ 5385 w 5459"/>
                <a:gd name="T5" fmla="*/ 461 h 1144"/>
                <a:gd name="T6" fmla="*/ 5328 w 5459"/>
                <a:gd name="T7" fmla="*/ 545 h 1144"/>
                <a:gd name="T8" fmla="*/ 5253 w 5459"/>
                <a:gd name="T9" fmla="*/ 639 h 1144"/>
                <a:gd name="T10" fmla="*/ 5160 w 5459"/>
                <a:gd name="T11" fmla="*/ 739 h 1144"/>
                <a:gd name="T12" fmla="*/ 5080 w 5459"/>
                <a:gd name="T13" fmla="*/ 815 h 1144"/>
                <a:gd name="T14" fmla="*/ 5019 w 5459"/>
                <a:gd name="T15" fmla="*/ 863 h 1144"/>
                <a:gd name="T16" fmla="*/ 4955 w 5459"/>
                <a:gd name="T17" fmla="*/ 912 h 1144"/>
                <a:gd name="T18" fmla="*/ 4885 w 5459"/>
                <a:gd name="T19" fmla="*/ 957 h 1144"/>
                <a:gd name="T20" fmla="*/ 4812 w 5459"/>
                <a:gd name="T21" fmla="*/ 999 h 1144"/>
                <a:gd name="T22" fmla="*/ 4734 w 5459"/>
                <a:gd name="T23" fmla="*/ 1036 h 1144"/>
                <a:gd name="T24" fmla="*/ 4651 w 5459"/>
                <a:gd name="T25" fmla="*/ 1070 h 1144"/>
                <a:gd name="T26" fmla="*/ 4562 w 5459"/>
                <a:gd name="T27" fmla="*/ 1098 h 1144"/>
                <a:gd name="T28" fmla="*/ 4469 w 5459"/>
                <a:gd name="T29" fmla="*/ 1120 h 1144"/>
                <a:gd name="T30" fmla="*/ 4372 w 5459"/>
                <a:gd name="T31" fmla="*/ 1136 h 1144"/>
                <a:gd name="T32" fmla="*/ 4268 w 5459"/>
                <a:gd name="T33" fmla="*/ 1144 h 1144"/>
                <a:gd name="T34" fmla="*/ 4161 w 5459"/>
                <a:gd name="T35" fmla="*/ 1144 h 1144"/>
                <a:gd name="T36" fmla="*/ 4047 w 5459"/>
                <a:gd name="T37" fmla="*/ 1136 h 1144"/>
                <a:gd name="T38" fmla="*/ 3929 w 5459"/>
                <a:gd name="T39" fmla="*/ 1119 h 1144"/>
                <a:gd name="T40" fmla="*/ 3807 w 5459"/>
                <a:gd name="T41" fmla="*/ 1090 h 1144"/>
                <a:gd name="T42" fmla="*/ 3677 w 5459"/>
                <a:gd name="T43" fmla="*/ 1051 h 1144"/>
                <a:gd name="T44" fmla="*/ 3544 w 5459"/>
                <a:gd name="T45" fmla="*/ 1001 h 1144"/>
                <a:gd name="T46" fmla="*/ 3405 w 5459"/>
                <a:gd name="T47" fmla="*/ 938 h 1144"/>
                <a:gd name="T48" fmla="*/ 3261 w 5459"/>
                <a:gd name="T49" fmla="*/ 862 h 1144"/>
                <a:gd name="T50" fmla="*/ 3187 w 5459"/>
                <a:gd name="T51" fmla="*/ 820 h 1144"/>
                <a:gd name="T52" fmla="*/ 2899 w 5459"/>
                <a:gd name="T53" fmla="*/ 652 h 1144"/>
                <a:gd name="T54" fmla="*/ 2628 w 5459"/>
                <a:gd name="T55" fmla="*/ 505 h 1144"/>
                <a:gd name="T56" fmla="*/ 2374 w 5459"/>
                <a:gd name="T57" fmla="*/ 379 h 1144"/>
                <a:gd name="T58" fmla="*/ 2135 w 5459"/>
                <a:gd name="T59" fmla="*/ 273 h 1144"/>
                <a:gd name="T60" fmla="*/ 1911 w 5459"/>
                <a:gd name="T61" fmla="*/ 184 h 1144"/>
                <a:gd name="T62" fmla="*/ 1700 w 5459"/>
                <a:gd name="T63" fmla="*/ 114 h 1144"/>
                <a:gd name="T64" fmla="*/ 1500 w 5459"/>
                <a:gd name="T65" fmla="*/ 61 h 1144"/>
                <a:gd name="T66" fmla="*/ 1312 w 5459"/>
                <a:gd name="T67" fmla="*/ 25 h 1144"/>
                <a:gd name="T68" fmla="*/ 1131 w 5459"/>
                <a:gd name="T69" fmla="*/ 4 h 1144"/>
                <a:gd name="T70" fmla="*/ 958 w 5459"/>
                <a:gd name="T71" fmla="*/ 0 h 1144"/>
                <a:gd name="T72" fmla="*/ 791 w 5459"/>
                <a:gd name="T73" fmla="*/ 8 h 1144"/>
                <a:gd name="T74" fmla="*/ 628 w 5459"/>
                <a:gd name="T75" fmla="*/ 32 h 1144"/>
                <a:gd name="T76" fmla="*/ 470 w 5459"/>
                <a:gd name="T77" fmla="*/ 67 h 1144"/>
                <a:gd name="T78" fmla="*/ 313 w 5459"/>
                <a:gd name="T79" fmla="*/ 114 h 1144"/>
                <a:gd name="T80" fmla="*/ 156 w 5459"/>
                <a:gd name="T81" fmla="*/ 174 h 1144"/>
                <a:gd name="T82" fmla="*/ 0 w 5459"/>
                <a:gd name="T83" fmla="*/ 243 h 1144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5459"/>
                <a:gd name="T127" fmla="*/ 0 h 1144"/>
                <a:gd name="T128" fmla="*/ 5459 w 5459"/>
                <a:gd name="T129" fmla="*/ 1144 h 1144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5459" h="1144">
                  <a:moveTo>
                    <a:pt x="5459" y="335"/>
                  </a:moveTo>
                  <a:lnTo>
                    <a:pt x="5459" y="335"/>
                  </a:lnTo>
                  <a:lnTo>
                    <a:pt x="5450" y="352"/>
                  </a:lnTo>
                  <a:lnTo>
                    <a:pt x="5427" y="395"/>
                  </a:lnTo>
                  <a:lnTo>
                    <a:pt x="5409" y="426"/>
                  </a:lnTo>
                  <a:lnTo>
                    <a:pt x="5385" y="461"/>
                  </a:lnTo>
                  <a:lnTo>
                    <a:pt x="5359" y="502"/>
                  </a:lnTo>
                  <a:lnTo>
                    <a:pt x="5328" y="545"/>
                  </a:lnTo>
                  <a:lnTo>
                    <a:pt x="5292" y="591"/>
                  </a:lnTo>
                  <a:lnTo>
                    <a:pt x="5253" y="639"/>
                  </a:lnTo>
                  <a:lnTo>
                    <a:pt x="5209" y="689"/>
                  </a:lnTo>
                  <a:lnTo>
                    <a:pt x="5160" y="739"/>
                  </a:lnTo>
                  <a:lnTo>
                    <a:pt x="5108" y="791"/>
                  </a:lnTo>
                  <a:lnTo>
                    <a:pt x="5080" y="815"/>
                  </a:lnTo>
                  <a:lnTo>
                    <a:pt x="5049" y="839"/>
                  </a:lnTo>
                  <a:lnTo>
                    <a:pt x="5019" y="863"/>
                  </a:lnTo>
                  <a:lnTo>
                    <a:pt x="4988" y="888"/>
                  </a:lnTo>
                  <a:lnTo>
                    <a:pt x="4955" y="912"/>
                  </a:lnTo>
                  <a:lnTo>
                    <a:pt x="4921" y="935"/>
                  </a:lnTo>
                  <a:lnTo>
                    <a:pt x="4885" y="957"/>
                  </a:lnTo>
                  <a:lnTo>
                    <a:pt x="4849" y="978"/>
                  </a:lnTo>
                  <a:lnTo>
                    <a:pt x="4812" y="999"/>
                  </a:lnTo>
                  <a:lnTo>
                    <a:pt x="4773" y="1018"/>
                  </a:lnTo>
                  <a:lnTo>
                    <a:pt x="4734" y="1036"/>
                  </a:lnTo>
                  <a:lnTo>
                    <a:pt x="4692" y="1054"/>
                  </a:lnTo>
                  <a:lnTo>
                    <a:pt x="4651" y="1070"/>
                  </a:lnTo>
                  <a:lnTo>
                    <a:pt x="4606" y="1085"/>
                  </a:lnTo>
                  <a:lnTo>
                    <a:pt x="4562" y="1098"/>
                  </a:lnTo>
                  <a:lnTo>
                    <a:pt x="4516" y="1111"/>
                  </a:lnTo>
                  <a:lnTo>
                    <a:pt x="4469" y="1120"/>
                  </a:lnTo>
                  <a:lnTo>
                    <a:pt x="4420" y="1128"/>
                  </a:lnTo>
                  <a:lnTo>
                    <a:pt x="4372" y="1136"/>
                  </a:lnTo>
                  <a:lnTo>
                    <a:pt x="4320" y="1141"/>
                  </a:lnTo>
                  <a:lnTo>
                    <a:pt x="4268" y="1144"/>
                  </a:lnTo>
                  <a:lnTo>
                    <a:pt x="4215" y="1144"/>
                  </a:lnTo>
                  <a:lnTo>
                    <a:pt x="4161" y="1144"/>
                  </a:lnTo>
                  <a:lnTo>
                    <a:pt x="4105" y="1141"/>
                  </a:lnTo>
                  <a:lnTo>
                    <a:pt x="4047" y="1136"/>
                  </a:lnTo>
                  <a:lnTo>
                    <a:pt x="3988" y="1128"/>
                  </a:lnTo>
                  <a:lnTo>
                    <a:pt x="3929" y="1119"/>
                  </a:lnTo>
                  <a:lnTo>
                    <a:pt x="3869" y="1106"/>
                  </a:lnTo>
                  <a:lnTo>
                    <a:pt x="3807" y="1090"/>
                  </a:lnTo>
                  <a:lnTo>
                    <a:pt x="3743" y="1072"/>
                  </a:lnTo>
                  <a:lnTo>
                    <a:pt x="3677" y="1051"/>
                  </a:lnTo>
                  <a:lnTo>
                    <a:pt x="3612" y="1027"/>
                  </a:lnTo>
                  <a:lnTo>
                    <a:pt x="3544" y="1001"/>
                  </a:lnTo>
                  <a:lnTo>
                    <a:pt x="3476" y="970"/>
                  </a:lnTo>
                  <a:lnTo>
                    <a:pt x="3405" y="938"/>
                  </a:lnTo>
                  <a:lnTo>
                    <a:pt x="3335" y="902"/>
                  </a:lnTo>
                  <a:lnTo>
                    <a:pt x="3261" y="862"/>
                  </a:lnTo>
                  <a:lnTo>
                    <a:pt x="3187" y="820"/>
                  </a:lnTo>
                  <a:lnTo>
                    <a:pt x="3040" y="733"/>
                  </a:lnTo>
                  <a:lnTo>
                    <a:pt x="2899" y="652"/>
                  </a:lnTo>
                  <a:lnTo>
                    <a:pt x="2761" y="576"/>
                  </a:lnTo>
                  <a:lnTo>
                    <a:pt x="2628" y="505"/>
                  </a:lnTo>
                  <a:lnTo>
                    <a:pt x="2499" y="439"/>
                  </a:lnTo>
                  <a:lnTo>
                    <a:pt x="2374" y="379"/>
                  </a:lnTo>
                  <a:lnTo>
                    <a:pt x="2253" y="323"/>
                  </a:lnTo>
                  <a:lnTo>
                    <a:pt x="2135" y="273"/>
                  </a:lnTo>
                  <a:lnTo>
                    <a:pt x="2022" y="226"/>
                  </a:lnTo>
                  <a:lnTo>
                    <a:pt x="1911" y="184"/>
                  </a:lnTo>
                  <a:lnTo>
                    <a:pt x="1804" y="147"/>
                  </a:lnTo>
                  <a:lnTo>
                    <a:pt x="1700" y="114"/>
                  </a:lnTo>
                  <a:lnTo>
                    <a:pt x="1599" y="85"/>
                  </a:lnTo>
                  <a:lnTo>
                    <a:pt x="1500" y="61"/>
                  </a:lnTo>
                  <a:lnTo>
                    <a:pt x="1405" y="40"/>
                  </a:lnTo>
                  <a:lnTo>
                    <a:pt x="1312" y="25"/>
                  </a:lnTo>
                  <a:lnTo>
                    <a:pt x="1220" y="13"/>
                  </a:lnTo>
                  <a:lnTo>
                    <a:pt x="1131" y="4"/>
                  </a:lnTo>
                  <a:lnTo>
                    <a:pt x="1044" y="0"/>
                  </a:lnTo>
                  <a:lnTo>
                    <a:pt x="958" y="0"/>
                  </a:lnTo>
                  <a:lnTo>
                    <a:pt x="874" y="1"/>
                  </a:lnTo>
                  <a:lnTo>
                    <a:pt x="791" y="8"/>
                  </a:lnTo>
                  <a:lnTo>
                    <a:pt x="709" y="17"/>
                  </a:lnTo>
                  <a:lnTo>
                    <a:pt x="628" y="32"/>
                  </a:lnTo>
                  <a:lnTo>
                    <a:pt x="549" y="48"/>
                  </a:lnTo>
                  <a:lnTo>
                    <a:pt x="470" y="67"/>
                  </a:lnTo>
                  <a:lnTo>
                    <a:pt x="391" y="88"/>
                  </a:lnTo>
                  <a:lnTo>
                    <a:pt x="313" y="114"/>
                  </a:lnTo>
                  <a:lnTo>
                    <a:pt x="234" y="143"/>
                  </a:lnTo>
                  <a:lnTo>
                    <a:pt x="156" y="174"/>
                  </a:lnTo>
                  <a:lnTo>
                    <a:pt x="77" y="208"/>
                  </a:lnTo>
                  <a:lnTo>
                    <a:pt x="0" y="243"/>
                  </a:lnTo>
                </a:path>
              </a:pathLst>
            </a:custGeom>
            <a:noFill/>
            <a:ln w="9525">
              <a:solidFill>
                <a:srgbClr val="FFFFFF">
                  <a:alpha val="50195"/>
                </a:srgbClr>
              </a:solidFill>
              <a:round/>
              <a:headEnd/>
              <a:tailEnd/>
            </a:ln>
          </p:spPr>
          <p:txBody>
            <a:bodyPr lIns="98674" tIns="49339" rIns="98674" bIns="49339"/>
            <a:lstStyle/>
            <a:p>
              <a:pPr defTabSz="981527">
                <a:spcBef>
                  <a:spcPct val="50000"/>
                </a:spcBef>
              </a:pPr>
              <a:endParaRPr lang="ko-KR" altLang="en-US" sz="1000" b="1" dirty="0"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71" name="Freeform 35"/>
            <p:cNvSpPr>
              <a:spLocks/>
            </p:cNvSpPr>
            <p:nvPr userDrawn="1"/>
          </p:nvSpPr>
          <p:spPr bwMode="auto">
            <a:xfrm>
              <a:off x="778" y="1160"/>
              <a:ext cx="5461" cy="544"/>
            </a:xfrm>
            <a:custGeom>
              <a:avLst/>
              <a:gdLst>
                <a:gd name="T0" fmla="*/ 5461 w 5461"/>
                <a:gd name="T1" fmla="*/ 247 h 1087"/>
                <a:gd name="T2" fmla="*/ 5429 w 5461"/>
                <a:gd name="T3" fmla="*/ 308 h 1087"/>
                <a:gd name="T4" fmla="*/ 5390 w 5461"/>
                <a:gd name="T5" fmla="*/ 376 h 1087"/>
                <a:gd name="T6" fmla="*/ 5333 w 5461"/>
                <a:gd name="T7" fmla="*/ 460 h 1087"/>
                <a:gd name="T8" fmla="*/ 5259 w 5461"/>
                <a:gd name="T9" fmla="*/ 557 h 1087"/>
                <a:gd name="T10" fmla="*/ 5168 w 5461"/>
                <a:gd name="T11" fmla="*/ 659 h 1087"/>
                <a:gd name="T12" fmla="*/ 5088 w 5461"/>
                <a:gd name="T13" fmla="*/ 736 h 1087"/>
                <a:gd name="T14" fmla="*/ 5029 w 5461"/>
                <a:gd name="T15" fmla="*/ 788 h 1087"/>
                <a:gd name="T16" fmla="*/ 4965 w 5461"/>
                <a:gd name="T17" fmla="*/ 836 h 1087"/>
                <a:gd name="T18" fmla="*/ 4897 w 5461"/>
                <a:gd name="T19" fmla="*/ 883 h 1087"/>
                <a:gd name="T20" fmla="*/ 4823 w 5461"/>
                <a:gd name="T21" fmla="*/ 927 h 1087"/>
                <a:gd name="T22" fmla="*/ 4746 w 5461"/>
                <a:gd name="T23" fmla="*/ 965 h 1087"/>
                <a:gd name="T24" fmla="*/ 4662 w 5461"/>
                <a:gd name="T25" fmla="*/ 1001 h 1087"/>
                <a:gd name="T26" fmla="*/ 4575 w 5461"/>
                <a:gd name="T27" fmla="*/ 1032 h 1087"/>
                <a:gd name="T28" fmla="*/ 4483 w 5461"/>
                <a:gd name="T29" fmla="*/ 1056 h 1087"/>
                <a:gd name="T30" fmla="*/ 4385 w 5461"/>
                <a:gd name="T31" fmla="*/ 1074 h 1087"/>
                <a:gd name="T32" fmla="*/ 4282 w 5461"/>
                <a:gd name="T33" fmla="*/ 1083 h 1087"/>
                <a:gd name="T34" fmla="*/ 4175 w 5461"/>
                <a:gd name="T35" fmla="*/ 1087 h 1087"/>
                <a:gd name="T36" fmla="*/ 4061 w 5461"/>
                <a:gd name="T37" fmla="*/ 1080 h 1087"/>
                <a:gd name="T38" fmla="*/ 3943 w 5461"/>
                <a:gd name="T39" fmla="*/ 1064 h 1087"/>
                <a:gd name="T40" fmla="*/ 3819 w 5461"/>
                <a:gd name="T41" fmla="*/ 1038 h 1087"/>
                <a:gd name="T42" fmla="*/ 3690 w 5461"/>
                <a:gd name="T43" fmla="*/ 1003 h 1087"/>
                <a:gd name="T44" fmla="*/ 3556 w 5461"/>
                <a:gd name="T45" fmla="*/ 954 h 1087"/>
                <a:gd name="T46" fmla="*/ 3417 w 5461"/>
                <a:gd name="T47" fmla="*/ 894 h 1087"/>
                <a:gd name="T48" fmla="*/ 3271 w 5461"/>
                <a:gd name="T49" fmla="*/ 820 h 1087"/>
                <a:gd name="T50" fmla="*/ 3196 w 5461"/>
                <a:gd name="T51" fmla="*/ 780 h 1087"/>
                <a:gd name="T52" fmla="*/ 2904 w 5461"/>
                <a:gd name="T53" fmla="*/ 617 h 1087"/>
                <a:gd name="T54" fmla="*/ 2632 w 5461"/>
                <a:gd name="T55" fmla="*/ 475 h 1087"/>
                <a:gd name="T56" fmla="*/ 2377 w 5461"/>
                <a:gd name="T57" fmla="*/ 354 h 1087"/>
                <a:gd name="T58" fmla="*/ 2137 w 5461"/>
                <a:gd name="T59" fmla="*/ 250 h 1087"/>
                <a:gd name="T60" fmla="*/ 1912 w 5461"/>
                <a:gd name="T61" fmla="*/ 166 h 1087"/>
                <a:gd name="T62" fmla="*/ 1699 w 5461"/>
                <a:gd name="T63" fmla="*/ 100 h 1087"/>
                <a:gd name="T64" fmla="*/ 1499 w 5461"/>
                <a:gd name="T65" fmla="*/ 52 h 1087"/>
                <a:gd name="T66" fmla="*/ 1309 w 5461"/>
                <a:gd name="T67" fmla="*/ 19 h 1087"/>
                <a:gd name="T68" fmla="*/ 1129 w 5461"/>
                <a:gd name="T69" fmla="*/ 2 h 1087"/>
                <a:gd name="T70" fmla="*/ 955 w 5461"/>
                <a:gd name="T71" fmla="*/ 0 h 1087"/>
                <a:gd name="T72" fmla="*/ 789 w 5461"/>
                <a:gd name="T73" fmla="*/ 13 h 1087"/>
                <a:gd name="T74" fmla="*/ 626 w 5461"/>
                <a:gd name="T75" fmla="*/ 39 h 1087"/>
                <a:gd name="T76" fmla="*/ 468 w 5461"/>
                <a:gd name="T77" fmla="*/ 77 h 1087"/>
                <a:gd name="T78" fmla="*/ 312 w 5461"/>
                <a:gd name="T79" fmla="*/ 129 h 1087"/>
                <a:gd name="T80" fmla="*/ 157 w 5461"/>
                <a:gd name="T81" fmla="*/ 192 h 1087"/>
                <a:gd name="T82" fmla="*/ 0 w 5461"/>
                <a:gd name="T83" fmla="*/ 266 h 1087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5461"/>
                <a:gd name="T127" fmla="*/ 0 h 1087"/>
                <a:gd name="T128" fmla="*/ 5461 w 5461"/>
                <a:gd name="T129" fmla="*/ 1087 h 1087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5461" h="1087">
                  <a:moveTo>
                    <a:pt x="5461" y="247"/>
                  </a:moveTo>
                  <a:lnTo>
                    <a:pt x="5461" y="247"/>
                  </a:lnTo>
                  <a:lnTo>
                    <a:pt x="5452" y="263"/>
                  </a:lnTo>
                  <a:lnTo>
                    <a:pt x="5429" y="308"/>
                  </a:lnTo>
                  <a:lnTo>
                    <a:pt x="5411" y="339"/>
                  </a:lnTo>
                  <a:lnTo>
                    <a:pt x="5390" y="376"/>
                  </a:lnTo>
                  <a:lnTo>
                    <a:pt x="5363" y="417"/>
                  </a:lnTo>
                  <a:lnTo>
                    <a:pt x="5333" y="460"/>
                  </a:lnTo>
                  <a:lnTo>
                    <a:pt x="5298" y="507"/>
                  </a:lnTo>
                  <a:lnTo>
                    <a:pt x="5259" y="557"/>
                  </a:lnTo>
                  <a:lnTo>
                    <a:pt x="5216" y="607"/>
                  </a:lnTo>
                  <a:lnTo>
                    <a:pt x="5168" y="659"/>
                  </a:lnTo>
                  <a:lnTo>
                    <a:pt x="5116" y="710"/>
                  </a:lnTo>
                  <a:lnTo>
                    <a:pt x="5088" y="736"/>
                  </a:lnTo>
                  <a:lnTo>
                    <a:pt x="5059" y="762"/>
                  </a:lnTo>
                  <a:lnTo>
                    <a:pt x="5029" y="788"/>
                  </a:lnTo>
                  <a:lnTo>
                    <a:pt x="4998" y="812"/>
                  </a:lnTo>
                  <a:lnTo>
                    <a:pt x="4965" y="836"/>
                  </a:lnTo>
                  <a:lnTo>
                    <a:pt x="4932" y="859"/>
                  </a:lnTo>
                  <a:lnTo>
                    <a:pt x="4897" y="883"/>
                  </a:lnTo>
                  <a:lnTo>
                    <a:pt x="4861" y="904"/>
                  </a:lnTo>
                  <a:lnTo>
                    <a:pt x="4823" y="927"/>
                  </a:lnTo>
                  <a:lnTo>
                    <a:pt x="4786" y="946"/>
                  </a:lnTo>
                  <a:lnTo>
                    <a:pt x="4746" y="965"/>
                  </a:lnTo>
                  <a:lnTo>
                    <a:pt x="4705" y="985"/>
                  </a:lnTo>
                  <a:lnTo>
                    <a:pt x="4662" y="1001"/>
                  </a:lnTo>
                  <a:lnTo>
                    <a:pt x="4619" y="1017"/>
                  </a:lnTo>
                  <a:lnTo>
                    <a:pt x="4575" y="1032"/>
                  </a:lnTo>
                  <a:lnTo>
                    <a:pt x="4529" y="1045"/>
                  </a:lnTo>
                  <a:lnTo>
                    <a:pt x="4483" y="1056"/>
                  </a:lnTo>
                  <a:lnTo>
                    <a:pt x="4435" y="1066"/>
                  </a:lnTo>
                  <a:lnTo>
                    <a:pt x="4385" y="1074"/>
                  </a:lnTo>
                  <a:lnTo>
                    <a:pt x="4335" y="1080"/>
                  </a:lnTo>
                  <a:lnTo>
                    <a:pt x="4282" y="1083"/>
                  </a:lnTo>
                  <a:lnTo>
                    <a:pt x="4229" y="1087"/>
                  </a:lnTo>
                  <a:lnTo>
                    <a:pt x="4175" y="1087"/>
                  </a:lnTo>
                  <a:lnTo>
                    <a:pt x="4118" y="1083"/>
                  </a:lnTo>
                  <a:lnTo>
                    <a:pt x="4061" y="1080"/>
                  </a:lnTo>
                  <a:lnTo>
                    <a:pt x="4003" y="1074"/>
                  </a:lnTo>
                  <a:lnTo>
                    <a:pt x="3943" y="1064"/>
                  </a:lnTo>
                  <a:lnTo>
                    <a:pt x="3882" y="1053"/>
                  </a:lnTo>
                  <a:lnTo>
                    <a:pt x="3819" y="1038"/>
                  </a:lnTo>
                  <a:lnTo>
                    <a:pt x="3756" y="1022"/>
                  </a:lnTo>
                  <a:lnTo>
                    <a:pt x="3690" y="1003"/>
                  </a:lnTo>
                  <a:lnTo>
                    <a:pt x="3624" y="980"/>
                  </a:lnTo>
                  <a:lnTo>
                    <a:pt x="3556" y="954"/>
                  </a:lnTo>
                  <a:lnTo>
                    <a:pt x="3488" y="925"/>
                  </a:lnTo>
                  <a:lnTo>
                    <a:pt x="3417" y="894"/>
                  </a:lnTo>
                  <a:lnTo>
                    <a:pt x="3345" y="859"/>
                  </a:lnTo>
                  <a:lnTo>
                    <a:pt x="3271" y="820"/>
                  </a:lnTo>
                  <a:lnTo>
                    <a:pt x="3196" y="780"/>
                  </a:lnTo>
                  <a:lnTo>
                    <a:pt x="3049" y="696"/>
                  </a:lnTo>
                  <a:lnTo>
                    <a:pt x="2904" y="617"/>
                  </a:lnTo>
                  <a:lnTo>
                    <a:pt x="2766" y="542"/>
                  </a:lnTo>
                  <a:lnTo>
                    <a:pt x="2632" y="475"/>
                  </a:lnTo>
                  <a:lnTo>
                    <a:pt x="2502" y="412"/>
                  </a:lnTo>
                  <a:lnTo>
                    <a:pt x="2377" y="354"/>
                  </a:lnTo>
                  <a:lnTo>
                    <a:pt x="2255" y="299"/>
                  </a:lnTo>
                  <a:lnTo>
                    <a:pt x="2137" y="250"/>
                  </a:lnTo>
                  <a:lnTo>
                    <a:pt x="2021" y="207"/>
                  </a:lnTo>
                  <a:lnTo>
                    <a:pt x="1912" y="166"/>
                  </a:lnTo>
                  <a:lnTo>
                    <a:pt x="1803" y="131"/>
                  </a:lnTo>
                  <a:lnTo>
                    <a:pt x="1699" y="100"/>
                  </a:lnTo>
                  <a:lnTo>
                    <a:pt x="1598" y="74"/>
                  </a:lnTo>
                  <a:lnTo>
                    <a:pt x="1499" y="52"/>
                  </a:lnTo>
                  <a:lnTo>
                    <a:pt x="1402" y="34"/>
                  </a:lnTo>
                  <a:lnTo>
                    <a:pt x="1309" y="19"/>
                  </a:lnTo>
                  <a:lnTo>
                    <a:pt x="1218" y="8"/>
                  </a:lnTo>
                  <a:lnTo>
                    <a:pt x="1129" y="2"/>
                  </a:lnTo>
                  <a:lnTo>
                    <a:pt x="1041" y="0"/>
                  </a:lnTo>
                  <a:lnTo>
                    <a:pt x="955" y="0"/>
                  </a:lnTo>
                  <a:lnTo>
                    <a:pt x="872" y="5"/>
                  </a:lnTo>
                  <a:lnTo>
                    <a:pt x="789" y="13"/>
                  </a:lnTo>
                  <a:lnTo>
                    <a:pt x="707" y="24"/>
                  </a:lnTo>
                  <a:lnTo>
                    <a:pt x="626" y="39"/>
                  </a:lnTo>
                  <a:lnTo>
                    <a:pt x="547" y="56"/>
                  </a:lnTo>
                  <a:lnTo>
                    <a:pt x="468" y="77"/>
                  </a:lnTo>
                  <a:lnTo>
                    <a:pt x="390" y="102"/>
                  </a:lnTo>
                  <a:lnTo>
                    <a:pt x="312" y="129"/>
                  </a:lnTo>
                  <a:lnTo>
                    <a:pt x="235" y="160"/>
                  </a:lnTo>
                  <a:lnTo>
                    <a:pt x="157" y="192"/>
                  </a:lnTo>
                  <a:lnTo>
                    <a:pt x="78" y="228"/>
                  </a:lnTo>
                  <a:lnTo>
                    <a:pt x="0" y="266"/>
                  </a:lnTo>
                </a:path>
              </a:pathLst>
            </a:custGeom>
            <a:noFill/>
            <a:ln w="9525">
              <a:solidFill>
                <a:srgbClr val="FFFFFF">
                  <a:alpha val="50195"/>
                </a:srgbClr>
              </a:solidFill>
              <a:round/>
              <a:headEnd/>
              <a:tailEnd/>
            </a:ln>
          </p:spPr>
          <p:txBody>
            <a:bodyPr lIns="98674" tIns="49339" rIns="98674" bIns="49339"/>
            <a:lstStyle/>
            <a:p>
              <a:pPr defTabSz="981527">
                <a:spcBef>
                  <a:spcPct val="50000"/>
                </a:spcBef>
              </a:pPr>
              <a:endParaRPr lang="ko-KR" altLang="en-US" sz="1000" b="1" dirty="0"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72" name="Freeform 36"/>
            <p:cNvSpPr>
              <a:spLocks/>
            </p:cNvSpPr>
            <p:nvPr userDrawn="1"/>
          </p:nvSpPr>
          <p:spPr bwMode="auto">
            <a:xfrm>
              <a:off x="806" y="1176"/>
              <a:ext cx="5459" cy="514"/>
            </a:xfrm>
            <a:custGeom>
              <a:avLst/>
              <a:gdLst>
                <a:gd name="T0" fmla="*/ 5459 w 5459"/>
                <a:gd name="T1" fmla="*/ 159 h 1028"/>
                <a:gd name="T2" fmla="*/ 5428 w 5459"/>
                <a:gd name="T3" fmla="*/ 221 h 1028"/>
                <a:gd name="T4" fmla="*/ 5390 w 5459"/>
                <a:gd name="T5" fmla="*/ 290 h 1028"/>
                <a:gd name="T6" fmla="*/ 5334 w 5459"/>
                <a:gd name="T7" fmla="*/ 376 h 1028"/>
                <a:gd name="T8" fmla="*/ 5262 w 5459"/>
                <a:gd name="T9" fmla="*/ 474 h 1028"/>
                <a:gd name="T10" fmla="*/ 5173 w 5459"/>
                <a:gd name="T11" fmla="*/ 579 h 1028"/>
                <a:gd name="T12" fmla="*/ 5094 w 5459"/>
                <a:gd name="T13" fmla="*/ 658 h 1028"/>
                <a:gd name="T14" fmla="*/ 5035 w 5459"/>
                <a:gd name="T15" fmla="*/ 710 h 1028"/>
                <a:gd name="T16" fmla="*/ 4973 w 5459"/>
                <a:gd name="T17" fmla="*/ 762 h 1028"/>
                <a:gd name="T18" fmla="*/ 4905 w 5459"/>
                <a:gd name="T19" fmla="*/ 809 h 1028"/>
                <a:gd name="T20" fmla="*/ 4833 w 5459"/>
                <a:gd name="T21" fmla="*/ 854 h 1028"/>
                <a:gd name="T22" fmla="*/ 4755 w 5459"/>
                <a:gd name="T23" fmla="*/ 896 h 1028"/>
                <a:gd name="T24" fmla="*/ 4673 w 5459"/>
                <a:gd name="T25" fmla="*/ 933 h 1028"/>
                <a:gd name="T26" fmla="*/ 4586 w 5459"/>
                <a:gd name="T27" fmla="*/ 965 h 1028"/>
                <a:gd name="T28" fmla="*/ 4494 w 5459"/>
                <a:gd name="T29" fmla="*/ 991 h 1028"/>
                <a:gd name="T30" fmla="*/ 4395 w 5459"/>
                <a:gd name="T31" fmla="*/ 1010 h 1028"/>
                <a:gd name="T32" fmla="*/ 4294 w 5459"/>
                <a:gd name="T33" fmla="*/ 1023 h 1028"/>
                <a:gd name="T34" fmla="*/ 4186 w 5459"/>
                <a:gd name="T35" fmla="*/ 1028 h 1028"/>
                <a:gd name="T36" fmla="*/ 4072 w 5459"/>
                <a:gd name="T37" fmla="*/ 1025 h 1028"/>
                <a:gd name="T38" fmla="*/ 3954 w 5459"/>
                <a:gd name="T39" fmla="*/ 1010 h 1028"/>
                <a:gd name="T40" fmla="*/ 3830 w 5459"/>
                <a:gd name="T41" fmla="*/ 988 h 1028"/>
                <a:gd name="T42" fmla="*/ 3701 w 5459"/>
                <a:gd name="T43" fmla="*/ 954 h 1028"/>
                <a:gd name="T44" fmla="*/ 3567 w 5459"/>
                <a:gd name="T45" fmla="*/ 909 h 1028"/>
                <a:gd name="T46" fmla="*/ 3425 w 5459"/>
                <a:gd name="T47" fmla="*/ 851 h 1028"/>
                <a:gd name="T48" fmla="*/ 3279 w 5459"/>
                <a:gd name="T49" fmla="*/ 779 h 1028"/>
                <a:gd name="T50" fmla="*/ 3204 w 5459"/>
                <a:gd name="T51" fmla="*/ 739 h 1028"/>
                <a:gd name="T52" fmla="*/ 2910 w 5459"/>
                <a:gd name="T53" fmla="*/ 582 h 1028"/>
                <a:gd name="T54" fmla="*/ 2635 w 5459"/>
                <a:gd name="T55" fmla="*/ 445 h 1028"/>
                <a:gd name="T56" fmla="*/ 2377 w 5459"/>
                <a:gd name="T57" fmla="*/ 327 h 1028"/>
                <a:gd name="T58" fmla="*/ 2135 w 5459"/>
                <a:gd name="T59" fmla="*/ 230 h 1028"/>
                <a:gd name="T60" fmla="*/ 1909 w 5459"/>
                <a:gd name="T61" fmla="*/ 150 h 1028"/>
                <a:gd name="T62" fmla="*/ 1696 w 5459"/>
                <a:gd name="T63" fmla="*/ 88 h 1028"/>
                <a:gd name="T64" fmla="*/ 1495 w 5459"/>
                <a:gd name="T65" fmla="*/ 43 h 1028"/>
                <a:gd name="T66" fmla="*/ 1305 w 5459"/>
                <a:gd name="T67" fmla="*/ 14 h 1028"/>
                <a:gd name="T68" fmla="*/ 1124 w 5459"/>
                <a:gd name="T69" fmla="*/ 1 h 1028"/>
                <a:gd name="T70" fmla="*/ 951 w 5459"/>
                <a:gd name="T71" fmla="*/ 3 h 1028"/>
                <a:gd name="T72" fmla="*/ 784 w 5459"/>
                <a:gd name="T73" fmla="*/ 19 h 1028"/>
                <a:gd name="T74" fmla="*/ 623 w 5459"/>
                <a:gd name="T75" fmla="*/ 48 h 1028"/>
                <a:gd name="T76" fmla="*/ 465 w 5459"/>
                <a:gd name="T77" fmla="*/ 92 h 1028"/>
                <a:gd name="T78" fmla="*/ 309 w 5459"/>
                <a:gd name="T79" fmla="*/ 145 h 1028"/>
                <a:gd name="T80" fmla="*/ 155 w 5459"/>
                <a:gd name="T81" fmla="*/ 211 h 1028"/>
                <a:gd name="T82" fmla="*/ 0 w 5459"/>
                <a:gd name="T83" fmla="*/ 289 h 1028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5459"/>
                <a:gd name="T127" fmla="*/ 0 h 1028"/>
                <a:gd name="T128" fmla="*/ 5459 w 5459"/>
                <a:gd name="T129" fmla="*/ 1028 h 1028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5459" h="1028">
                  <a:moveTo>
                    <a:pt x="5459" y="159"/>
                  </a:moveTo>
                  <a:lnTo>
                    <a:pt x="5459" y="159"/>
                  </a:lnTo>
                  <a:lnTo>
                    <a:pt x="5451" y="176"/>
                  </a:lnTo>
                  <a:lnTo>
                    <a:pt x="5428" y="221"/>
                  </a:lnTo>
                  <a:lnTo>
                    <a:pt x="5410" y="253"/>
                  </a:lnTo>
                  <a:lnTo>
                    <a:pt x="5390" y="290"/>
                  </a:lnTo>
                  <a:lnTo>
                    <a:pt x="5365" y="331"/>
                  </a:lnTo>
                  <a:lnTo>
                    <a:pt x="5334" y="376"/>
                  </a:lnTo>
                  <a:lnTo>
                    <a:pt x="5301" y="424"/>
                  </a:lnTo>
                  <a:lnTo>
                    <a:pt x="5262" y="474"/>
                  </a:lnTo>
                  <a:lnTo>
                    <a:pt x="5220" y="526"/>
                  </a:lnTo>
                  <a:lnTo>
                    <a:pt x="5173" y="579"/>
                  </a:lnTo>
                  <a:lnTo>
                    <a:pt x="5122" y="633"/>
                  </a:lnTo>
                  <a:lnTo>
                    <a:pt x="5094" y="658"/>
                  </a:lnTo>
                  <a:lnTo>
                    <a:pt x="5066" y="684"/>
                  </a:lnTo>
                  <a:lnTo>
                    <a:pt x="5035" y="710"/>
                  </a:lnTo>
                  <a:lnTo>
                    <a:pt x="5005" y="736"/>
                  </a:lnTo>
                  <a:lnTo>
                    <a:pt x="4973" y="762"/>
                  </a:lnTo>
                  <a:lnTo>
                    <a:pt x="4940" y="786"/>
                  </a:lnTo>
                  <a:lnTo>
                    <a:pt x="4905" y="809"/>
                  </a:lnTo>
                  <a:lnTo>
                    <a:pt x="4869" y="833"/>
                  </a:lnTo>
                  <a:lnTo>
                    <a:pt x="4833" y="854"/>
                  </a:lnTo>
                  <a:lnTo>
                    <a:pt x="4794" y="876"/>
                  </a:lnTo>
                  <a:lnTo>
                    <a:pt x="4755" y="896"/>
                  </a:lnTo>
                  <a:lnTo>
                    <a:pt x="4715" y="915"/>
                  </a:lnTo>
                  <a:lnTo>
                    <a:pt x="4673" y="933"/>
                  </a:lnTo>
                  <a:lnTo>
                    <a:pt x="4630" y="951"/>
                  </a:lnTo>
                  <a:lnTo>
                    <a:pt x="4586" y="965"/>
                  </a:lnTo>
                  <a:lnTo>
                    <a:pt x="4540" y="980"/>
                  </a:lnTo>
                  <a:lnTo>
                    <a:pt x="4494" y="991"/>
                  </a:lnTo>
                  <a:lnTo>
                    <a:pt x="4445" y="1002"/>
                  </a:lnTo>
                  <a:lnTo>
                    <a:pt x="4395" y="1010"/>
                  </a:lnTo>
                  <a:lnTo>
                    <a:pt x="4345" y="1018"/>
                  </a:lnTo>
                  <a:lnTo>
                    <a:pt x="4294" y="1023"/>
                  </a:lnTo>
                  <a:lnTo>
                    <a:pt x="4240" y="1027"/>
                  </a:lnTo>
                  <a:lnTo>
                    <a:pt x="4186" y="1028"/>
                  </a:lnTo>
                  <a:lnTo>
                    <a:pt x="4130" y="1028"/>
                  </a:lnTo>
                  <a:lnTo>
                    <a:pt x="4072" y="1025"/>
                  </a:lnTo>
                  <a:lnTo>
                    <a:pt x="4014" y="1018"/>
                  </a:lnTo>
                  <a:lnTo>
                    <a:pt x="3954" y="1010"/>
                  </a:lnTo>
                  <a:lnTo>
                    <a:pt x="3893" y="1001"/>
                  </a:lnTo>
                  <a:lnTo>
                    <a:pt x="3830" y="988"/>
                  </a:lnTo>
                  <a:lnTo>
                    <a:pt x="3766" y="972"/>
                  </a:lnTo>
                  <a:lnTo>
                    <a:pt x="3701" y="954"/>
                  </a:lnTo>
                  <a:lnTo>
                    <a:pt x="3635" y="933"/>
                  </a:lnTo>
                  <a:lnTo>
                    <a:pt x="3567" y="909"/>
                  </a:lnTo>
                  <a:lnTo>
                    <a:pt x="3496" y="881"/>
                  </a:lnTo>
                  <a:lnTo>
                    <a:pt x="3425" y="851"/>
                  </a:lnTo>
                  <a:lnTo>
                    <a:pt x="3353" y="817"/>
                  </a:lnTo>
                  <a:lnTo>
                    <a:pt x="3279" y="779"/>
                  </a:lnTo>
                  <a:lnTo>
                    <a:pt x="3204" y="739"/>
                  </a:lnTo>
                  <a:lnTo>
                    <a:pt x="3054" y="658"/>
                  </a:lnTo>
                  <a:lnTo>
                    <a:pt x="2910" y="582"/>
                  </a:lnTo>
                  <a:lnTo>
                    <a:pt x="2770" y="511"/>
                  </a:lnTo>
                  <a:lnTo>
                    <a:pt x="2635" y="445"/>
                  </a:lnTo>
                  <a:lnTo>
                    <a:pt x="2503" y="384"/>
                  </a:lnTo>
                  <a:lnTo>
                    <a:pt x="2377" y="327"/>
                  </a:lnTo>
                  <a:lnTo>
                    <a:pt x="2254" y="277"/>
                  </a:lnTo>
                  <a:lnTo>
                    <a:pt x="2135" y="230"/>
                  </a:lnTo>
                  <a:lnTo>
                    <a:pt x="2021" y="189"/>
                  </a:lnTo>
                  <a:lnTo>
                    <a:pt x="1909" y="150"/>
                  </a:lnTo>
                  <a:lnTo>
                    <a:pt x="1800" y="117"/>
                  </a:lnTo>
                  <a:lnTo>
                    <a:pt x="1696" y="88"/>
                  </a:lnTo>
                  <a:lnTo>
                    <a:pt x="1595" y="64"/>
                  </a:lnTo>
                  <a:lnTo>
                    <a:pt x="1495" y="43"/>
                  </a:lnTo>
                  <a:lnTo>
                    <a:pt x="1399" y="27"/>
                  </a:lnTo>
                  <a:lnTo>
                    <a:pt x="1305" y="14"/>
                  </a:lnTo>
                  <a:lnTo>
                    <a:pt x="1213" y="6"/>
                  </a:lnTo>
                  <a:lnTo>
                    <a:pt x="1124" y="1"/>
                  </a:lnTo>
                  <a:lnTo>
                    <a:pt x="1037" y="0"/>
                  </a:lnTo>
                  <a:lnTo>
                    <a:pt x="951" y="3"/>
                  </a:lnTo>
                  <a:lnTo>
                    <a:pt x="867" y="9"/>
                  </a:lnTo>
                  <a:lnTo>
                    <a:pt x="784" y="19"/>
                  </a:lnTo>
                  <a:lnTo>
                    <a:pt x="704" y="32"/>
                  </a:lnTo>
                  <a:lnTo>
                    <a:pt x="623" y="48"/>
                  </a:lnTo>
                  <a:lnTo>
                    <a:pt x="544" y="67"/>
                  </a:lnTo>
                  <a:lnTo>
                    <a:pt x="465" y="92"/>
                  </a:lnTo>
                  <a:lnTo>
                    <a:pt x="387" y="117"/>
                  </a:lnTo>
                  <a:lnTo>
                    <a:pt x="309" y="145"/>
                  </a:lnTo>
                  <a:lnTo>
                    <a:pt x="232" y="177"/>
                  </a:lnTo>
                  <a:lnTo>
                    <a:pt x="155" y="211"/>
                  </a:lnTo>
                  <a:lnTo>
                    <a:pt x="77" y="248"/>
                  </a:lnTo>
                  <a:lnTo>
                    <a:pt x="0" y="289"/>
                  </a:lnTo>
                </a:path>
              </a:pathLst>
            </a:custGeom>
            <a:noFill/>
            <a:ln w="9525">
              <a:solidFill>
                <a:srgbClr val="FFFFFF">
                  <a:alpha val="50195"/>
                </a:srgbClr>
              </a:solidFill>
              <a:round/>
              <a:headEnd/>
              <a:tailEnd/>
            </a:ln>
          </p:spPr>
          <p:txBody>
            <a:bodyPr lIns="98674" tIns="49339" rIns="98674" bIns="49339"/>
            <a:lstStyle/>
            <a:p>
              <a:pPr defTabSz="981527">
                <a:spcBef>
                  <a:spcPct val="50000"/>
                </a:spcBef>
              </a:pPr>
              <a:endParaRPr lang="ko-KR" altLang="en-US" sz="1000" b="1" dirty="0"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73" name="Freeform 37"/>
            <p:cNvSpPr>
              <a:spLocks/>
            </p:cNvSpPr>
            <p:nvPr userDrawn="1"/>
          </p:nvSpPr>
          <p:spPr bwMode="auto">
            <a:xfrm>
              <a:off x="835" y="1192"/>
              <a:ext cx="5455" cy="485"/>
            </a:xfrm>
            <a:custGeom>
              <a:avLst/>
              <a:gdLst>
                <a:gd name="T0" fmla="*/ 5455 w 5455"/>
                <a:gd name="T1" fmla="*/ 71 h 970"/>
                <a:gd name="T2" fmla="*/ 5426 w 5455"/>
                <a:gd name="T3" fmla="*/ 132 h 970"/>
                <a:gd name="T4" fmla="*/ 5388 w 5455"/>
                <a:gd name="T5" fmla="*/ 203 h 970"/>
                <a:gd name="T6" fmla="*/ 5334 w 5455"/>
                <a:gd name="T7" fmla="*/ 291 h 970"/>
                <a:gd name="T8" fmla="*/ 5263 w 5455"/>
                <a:gd name="T9" fmla="*/ 391 h 970"/>
                <a:gd name="T10" fmla="*/ 5176 w 5455"/>
                <a:gd name="T11" fmla="*/ 499 h 970"/>
                <a:gd name="T12" fmla="*/ 5098 w 5455"/>
                <a:gd name="T13" fmla="*/ 580 h 970"/>
                <a:gd name="T14" fmla="*/ 5041 w 5455"/>
                <a:gd name="T15" fmla="*/ 633 h 970"/>
                <a:gd name="T16" fmla="*/ 4979 w 5455"/>
                <a:gd name="T17" fmla="*/ 685 h 970"/>
                <a:gd name="T18" fmla="*/ 4912 w 5455"/>
                <a:gd name="T19" fmla="*/ 735 h 970"/>
                <a:gd name="T20" fmla="*/ 4840 w 5455"/>
                <a:gd name="T21" fmla="*/ 781 h 970"/>
                <a:gd name="T22" fmla="*/ 4763 w 5455"/>
                <a:gd name="T23" fmla="*/ 825 h 970"/>
                <a:gd name="T24" fmla="*/ 4682 w 5455"/>
                <a:gd name="T25" fmla="*/ 864 h 970"/>
                <a:gd name="T26" fmla="*/ 4594 w 5455"/>
                <a:gd name="T27" fmla="*/ 898 h 970"/>
                <a:gd name="T28" fmla="*/ 4502 w 5455"/>
                <a:gd name="T29" fmla="*/ 927 h 970"/>
                <a:gd name="T30" fmla="*/ 4405 w 5455"/>
                <a:gd name="T31" fmla="*/ 948 h 970"/>
                <a:gd name="T32" fmla="*/ 4304 w 5455"/>
                <a:gd name="T33" fmla="*/ 962 h 970"/>
                <a:gd name="T34" fmla="*/ 4196 w 5455"/>
                <a:gd name="T35" fmla="*/ 969 h 970"/>
                <a:gd name="T36" fmla="*/ 4083 w 5455"/>
                <a:gd name="T37" fmla="*/ 967 h 970"/>
                <a:gd name="T38" fmla="*/ 3964 w 5455"/>
                <a:gd name="T39" fmla="*/ 957 h 970"/>
                <a:gd name="T40" fmla="*/ 3840 w 5455"/>
                <a:gd name="T41" fmla="*/ 936 h 970"/>
                <a:gd name="T42" fmla="*/ 3710 w 5455"/>
                <a:gd name="T43" fmla="*/ 904 h 970"/>
                <a:gd name="T44" fmla="*/ 3574 w 5455"/>
                <a:gd name="T45" fmla="*/ 861 h 970"/>
                <a:gd name="T46" fmla="*/ 3432 w 5455"/>
                <a:gd name="T47" fmla="*/ 806 h 970"/>
                <a:gd name="T48" fmla="*/ 3285 w 5455"/>
                <a:gd name="T49" fmla="*/ 738 h 970"/>
                <a:gd name="T50" fmla="*/ 3210 w 5455"/>
                <a:gd name="T51" fmla="*/ 699 h 970"/>
                <a:gd name="T52" fmla="*/ 2913 w 5455"/>
                <a:gd name="T53" fmla="*/ 547 h 970"/>
                <a:gd name="T54" fmla="*/ 2636 w 5455"/>
                <a:gd name="T55" fmla="*/ 415 h 970"/>
                <a:gd name="T56" fmla="*/ 2377 w 5455"/>
                <a:gd name="T57" fmla="*/ 302 h 970"/>
                <a:gd name="T58" fmla="*/ 2134 w 5455"/>
                <a:gd name="T59" fmla="*/ 208 h 970"/>
                <a:gd name="T60" fmla="*/ 1906 w 5455"/>
                <a:gd name="T61" fmla="*/ 132 h 970"/>
                <a:gd name="T62" fmla="*/ 1692 w 5455"/>
                <a:gd name="T63" fmla="*/ 76 h 970"/>
                <a:gd name="T64" fmla="*/ 1491 w 5455"/>
                <a:gd name="T65" fmla="*/ 34 h 970"/>
                <a:gd name="T66" fmla="*/ 1301 w 5455"/>
                <a:gd name="T67" fmla="*/ 8 h 970"/>
                <a:gd name="T68" fmla="*/ 1119 w 5455"/>
                <a:gd name="T69" fmla="*/ 0 h 970"/>
                <a:gd name="T70" fmla="*/ 945 w 5455"/>
                <a:gd name="T71" fmla="*/ 5 h 970"/>
                <a:gd name="T72" fmla="*/ 780 w 5455"/>
                <a:gd name="T73" fmla="*/ 24 h 970"/>
                <a:gd name="T74" fmla="*/ 619 w 5455"/>
                <a:gd name="T75" fmla="*/ 56 h 970"/>
                <a:gd name="T76" fmla="*/ 461 w 5455"/>
                <a:gd name="T77" fmla="*/ 103 h 970"/>
                <a:gd name="T78" fmla="*/ 307 w 5455"/>
                <a:gd name="T79" fmla="*/ 161 h 970"/>
                <a:gd name="T80" fmla="*/ 153 w 5455"/>
                <a:gd name="T81" fmla="*/ 231 h 970"/>
                <a:gd name="T82" fmla="*/ 0 w 5455"/>
                <a:gd name="T83" fmla="*/ 312 h 970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5455"/>
                <a:gd name="T127" fmla="*/ 0 h 970"/>
                <a:gd name="T128" fmla="*/ 5455 w 5455"/>
                <a:gd name="T129" fmla="*/ 970 h 970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5455" h="970">
                  <a:moveTo>
                    <a:pt x="5455" y="71"/>
                  </a:moveTo>
                  <a:lnTo>
                    <a:pt x="5455" y="71"/>
                  </a:lnTo>
                  <a:lnTo>
                    <a:pt x="5448" y="87"/>
                  </a:lnTo>
                  <a:lnTo>
                    <a:pt x="5426" y="132"/>
                  </a:lnTo>
                  <a:lnTo>
                    <a:pt x="5409" y="165"/>
                  </a:lnTo>
                  <a:lnTo>
                    <a:pt x="5388" y="203"/>
                  </a:lnTo>
                  <a:lnTo>
                    <a:pt x="5363" y="245"/>
                  </a:lnTo>
                  <a:lnTo>
                    <a:pt x="5334" y="291"/>
                  </a:lnTo>
                  <a:lnTo>
                    <a:pt x="5301" y="339"/>
                  </a:lnTo>
                  <a:lnTo>
                    <a:pt x="5263" y="391"/>
                  </a:lnTo>
                  <a:lnTo>
                    <a:pt x="5222" y="444"/>
                  </a:lnTo>
                  <a:lnTo>
                    <a:pt x="5176" y="499"/>
                  </a:lnTo>
                  <a:lnTo>
                    <a:pt x="5126" y="552"/>
                  </a:lnTo>
                  <a:lnTo>
                    <a:pt x="5098" y="580"/>
                  </a:lnTo>
                  <a:lnTo>
                    <a:pt x="5070" y="607"/>
                  </a:lnTo>
                  <a:lnTo>
                    <a:pt x="5041" y="633"/>
                  </a:lnTo>
                  <a:lnTo>
                    <a:pt x="5011" y="659"/>
                  </a:lnTo>
                  <a:lnTo>
                    <a:pt x="4979" y="685"/>
                  </a:lnTo>
                  <a:lnTo>
                    <a:pt x="4945" y="710"/>
                  </a:lnTo>
                  <a:lnTo>
                    <a:pt x="4912" y="735"/>
                  </a:lnTo>
                  <a:lnTo>
                    <a:pt x="4876" y="759"/>
                  </a:lnTo>
                  <a:lnTo>
                    <a:pt x="4840" y="781"/>
                  </a:lnTo>
                  <a:lnTo>
                    <a:pt x="4802" y="804"/>
                  </a:lnTo>
                  <a:lnTo>
                    <a:pt x="4763" y="825"/>
                  </a:lnTo>
                  <a:lnTo>
                    <a:pt x="4723" y="844"/>
                  </a:lnTo>
                  <a:lnTo>
                    <a:pt x="4682" y="864"/>
                  </a:lnTo>
                  <a:lnTo>
                    <a:pt x="4639" y="882"/>
                  </a:lnTo>
                  <a:lnTo>
                    <a:pt x="4594" y="898"/>
                  </a:lnTo>
                  <a:lnTo>
                    <a:pt x="4550" y="912"/>
                  </a:lnTo>
                  <a:lnTo>
                    <a:pt x="4502" y="927"/>
                  </a:lnTo>
                  <a:lnTo>
                    <a:pt x="4455" y="938"/>
                  </a:lnTo>
                  <a:lnTo>
                    <a:pt x="4405" y="948"/>
                  </a:lnTo>
                  <a:lnTo>
                    <a:pt x="4355" y="956"/>
                  </a:lnTo>
                  <a:lnTo>
                    <a:pt x="4304" y="962"/>
                  </a:lnTo>
                  <a:lnTo>
                    <a:pt x="4250" y="967"/>
                  </a:lnTo>
                  <a:lnTo>
                    <a:pt x="4196" y="969"/>
                  </a:lnTo>
                  <a:lnTo>
                    <a:pt x="4140" y="970"/>
                  </a:lnTo>
                  <a:lnTo>
                    <a:pt x="4083" y="967"/>
                  </a:lnTo>
                  <a:lnTo>
                    <a:pt x="4023" y="964"/>
                  </a:lnTo>
                  <a:lnTo>
                    <a:pt x="3964" y="957"/>
                  </a:lnTo>
                  <a:lnTo>
                    <a:pt x="3903" y="948"/>
                  </a:lnTo>
                  <a:lnTo>
                    <a:pt x="3840" y="936"/>
                  </a:lnTo>
                  <a:lnTo>
                    <a:pt x="3775" y="922"/>
                  </a:lnTo>
                  <a:lnTo>
                    <a:pt x="3710" y="904"/>
                  </a:lnTo>
                  <a:lnTo>
                    <a:pt x="3643" y="885"/>
                  </a:lnTo>
                  <a:lnTo>
                    <a:pt x="3574" y="861"/>
                  </a:lnTo>
                  <a:lnTo>
                    <a:pt x="3504" y="835"/>
                  </a:lnTo>
                  <a:lnTo>
                    <a:pt x="3432" y="806"/>
                  </a:lnTo>
                  <a:lnTo>
                    <a:pt x="3360" y="773"/>
                  </a:lnTo>
                  <a:lnTo>
                    <a:pt x="3285" y="738"/>
                  </a:lnTo>
                  <a:lnTo>
                    <a:pt x="3210" y="699"/>
                  </a:lnTo>
                  <a:lnTo>
                    <a:pt x="3059" y="620"/>
                  </a:lnTo>
                  <a:lnTo>
                    <a:pt x="2913" y="547"/>
                  </a:lnTo>
                  <a:lnTo>
                    <a:pt x="2772" y="478"/>
                  </a:lnTo>
                  <a:lnTo>
                    <a:pt x="2636" y="415"/>
                  </a:lnTo>
                  <a:lnTo>
                    <a:pt x="2505" y="357"/>
                  </a:lnTo>
                  <a:lnTo>
                    <a:pt x="2377" y="302"/>
                  </a:lnTo>
                  <a:lnTo>
                    <a:pt x="2253" y="253"/>
                  </a:lnTo>
                  <a:lnTo>
                    <a:pt x="2134" y="208"/>
                  </a:lnTo>
                  <a:lnTo>
                    <a:pt x="2019" y="169"/>
                  </a:lnTo>
                  <a:lnTo>
                    <a:pt x="1906" y="132"/>
                  </a:lnTo>
                  <a:lnTo>
                    <a:pt x="1798" y="102"/>
                  </a:lnTo>
                  <a:lnTo>
                    <a:pt x="1692" y="76"/>
                  </a:lnTo>
                  <a:lnTo>
                    <a:pt x="1590" y="52"/>
                  </a:lnTo>
                  <a:lnTo>
                    <a:pt x="1491" y="34"/>
                  </a:lnTo>
                  <a:lnTo>
                    <a:pt x="1394" y="19"/>
                  </a:lnTo>
                  <a:lnTo>
                    <a:pt x="1301" y="8"/>
                  </a:lnTo>
                  <a:lnTo>
                    <a:pt x="1209" y="2"/>
                  </a:lnTo>
                  <a:lnTo>
                    <a:pt x="1119" y="0"/>
                  </a:lnTo>
                  <a:lnTo>
                    <a:pt x="1031" y="0"/>
                  </a:lnTo>
                  <a:lnTo>
                    <a:pt x="945" y="5"/>
                  </a:lnTo>
                  <a:lnTo>
                    <a:pt x="862" y="13"/>
                  </a:lnTo>
                  <a:lnTo>
                    <a:pt x="780" y="24"/>
                  </a:lnTo>
                  <a:lnTo>
                    <a:pt x="698" y="39"/>
                  </a:lnTo>
                  <a:lnTo>
                    <a:pt x="619" y="56"/>
                  </a:lnTo>
                  <a:lnTo>
                    <a:pt x="540" y="79"/>
                  </a:lnTo>
                  <a:lnTo>
                    <a:pt x="461" y="103"/>
                  </a:lnTo>
                  <a:lnTo>
                    <a:pt x="384" y="131"/>
                  </a:lnTo>
                  <a:lnTo>
                    <a:pt x="307" y="161"/>
                  </a:lnTo>
                  <a:lnTo>
                    <a:pt x="230" y="194"/>
                  </a:lnTo>
                  <a:lnTo>
                    <a:pt x="153" y="231"/>
                  </a:lnTo>
                  <a:lnTo>
                    <a:pt x="76" y="270"/>
                  </a:lnTo>
                  <a:lnTo>
                    <a:pt x="0" y="312"/>
                  </a:lnTo>
                </a:path>
              </a:pathLst>
            </a:custGeom>
            <a:noFill/>
            <a:ln w="9525">
              <a:solidFill>
                <a:srgbClr val="FFFFFF">
                  <a:alpha val="50195"/>
                </a:srgbClr>
              </a:solidFill>
              <a:round/>
              <a:headEnd/>
              <a:tailEnd/>
            </a:ln>
          </p:spPr>
          <p:txBody>
            <a:bodyPr lIns="98674" tIns="49339" rIns="98674" bIns="49339"/>
            <a:lstStyle/>
            <a:p>
              <a:pPr defTabSz="981527">
                <a:spcBef>
                  <a:spcPct val="50000"/>
                </a:spcBef>
              </a:pPr>
              <a:endParaRPr lang="ko-KR" altLang="en-US" sz="1000" b="1" dirty="0"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74" name="Freeform 38"/>
            <p:cNvSpPr>
              <a:spLocks/>
            </p:cNvSpPr>
            <p:nvPr userDrawn="1"/>
          </p:nvSpPr>
          <p:spPr bwMode="auto">
            <a:xfrm>
              <a:off x="864" y="1198"/>
              <a:ext cx="5451" cy="465"/>
            </a:xfrm>
            <a:custGeom>
              <a:avLst/>
              <a:gdLst>
                <a:gd name="T0" fmla="*/ 5451 w 5451"/>
                <a:gd name="T1" fmla="*/ 0 h 930"/>
                <a:gd name="T2" fmla="*/ 5423 w 5451"/>
                <a:gd name="T3" fmla="*/ 63 h 930"/>
                <a:gd name="T4" fmla="*/ 5386 w 5451"/>
                <a:gd name="T5" fmla="*/ 134 h 930"/>
                <a:gd name="T6" fmla="*/ 5334 w 5451"/>
                <a:gd name="T7" fmla="*/ 224 h 930"/>
                <a:gd name="T8" fmla="*/ 5265 w 5451"/>
                <a:gd name="T9" fmla="*/ 326 h 930"/>
                <a:gd name="T10" fmla="*/ 5179 w 5451"/>
                <a:gd name="T11" fmla="*/ 436 h 930"/>
                <a:gd name="T12" fmla="*/ 5102 w 5451"/>
                <a:gd name="T13" fmla="*/ 518 h 930"/>
                <a:gd name="T14" fmla="*/ 5046 w 5451"/>
                <a:gd name="T15" fmla="*/ 573 h 930"/>
                <a:gd name="T16" fmla="*/ 4983 w 5451"/>
                <a:gd name="T17" fmla="*/ 628 h 930"/>
                <a:gd name="T18" fmla="*/ 4918 w 5451"/>
                <a:gd name="T19" fmla="*/ 678 h 930"/>
                <a:gd name="T20" fmla="*/ 4847 w 5451"/>
                <a:gd name="T21" fmla="*/ 726 h 930"/>
                <a:gd name="T22" fmla="*/ 4771 w 5451"/>
                <a:gd name="T23" fmla="*/ 772 h 930"/>
                <a:gd name="T24" fmla="*/ 4689 w 5451"/>
                <a:gd name="T25" fmla="*/ 814 h 930"/>
                <a:gd name="T26" fmla="*/ 4603 w 5451"/>
                <a:gd name="T27" fmla="*/ 849 h 930"/>
                <a:gd name="T28" fmla="*/ 4512 w 5451"/>
                <a:gd name="T29" fmla="*/ 880 h 930"/>
                <a:gd name="T30" fmla="*/ 4415 w 5451"/>
                <a:gd name="T31" fmla="*/ 902 h 930"/>
                <a:gd name="T32" fmla="*/ 4312 w 5451"/>
                <a:gd name="T33" fmla="*/ 920 h 930"/>
                <a:gd name="T34" fmla="*/ 4206 w 5451"/>
                <a:gd name="T35" fmla="*/ 928 h 930"/>
                <a:gd name="T36" fmla="*/ 4092 w 5451"/>
                <a:gd name="T37" fmla="*/ 930 h 930"/>
                <a:gd name="T38" fmla="*/ 3974 w 5451"/>
                <a:gd name="T39" fmla="*/ 920 h 930"/>
                <a:gd name="T40" fmla="*/ 3849 w 5451"/>
                <a:gd name="T41" fmla="*/ 902 h 930"/>
                <a:gd name="T42" fmla="*/ 3718 w 5451"/>
                <a:gd name="T43" fmla="*/ 873 h 930"/>
                <a:gd name="T44" fmla="*/ 3582 w 5451"/>
                <a:gd name="T45" fmla="*/ 833 h 930"/>
                <a:gd name="T46" fmla="*/ 3440 w 5451"/>
                <a:gd name="T47" fmla="*/ 780 h 930"/>
                <a:gd name="T48" fmla="*/ 3292 w 5451"/>
                <a:gd name="T49" fmla="*/ 715 h 930"/>
                <a:gd name="T50" fmla="*/ 3216 w 5451"/>
                <a:gd name="T51" fmla="*/ 678 h 930"/>
                <a:gd name="T52" fmla="*/ 2917 w 5451"/>
                <a:gd name="T53" fmla="*/ 531 h 930"/>
                <a:gd name="T54" fmla="*/ 2638 w 5451"/>
                <a:gd name="T55" fmla="*/ 403 h 930"/>
                <a:gd name="T56" fmla="*/ 2377 w 5451"/>
                <a:gd name="T57" fmla="*/ 295 h 930"/>
                <a:gd name="T58" fmla="*/ 2133 w 5451"/>
                <a:gd name="T59" fmla="*/ 206 h 930"/>
                <a:gd name="T60" fmla="*/ 1903 w 5451"/>
                <a:gd name="T61" fmla="*/ 135 h 930"/>
                <a:gd name="T62" fmla="*/ 1688 w 5451"/>
                <a:gd name="T63" fmla="*/ 81 h 930"/>
                <a:gd name="T64" fmla="*/ 1487 w 5451"/>
                <a:gd name="T65" fmla="*/ 43 h 930"/>
                <a:gd name="T66" fmla="*/ 1295 w 5451"/>
                <a:gd name="T67" fmla="*/ 22 h 930"/>
                <a:gd name="T68" fmla="*/ 1115 w 5451"/>
                <a:gd name="T69" fmla="*/ 16 h 930"/>
                <a:gd name="T70" fmla="*/ 941 w 5451"/>
                <a:gd name="T71" fmla="*/ 26 h 930"/>
                <a:gd name="T72" fmla="*/ 775 w 5451"/>
                <a:gd name="T73" fmla="*/ 48 h 930"/>
                <a:gd name="T74" fmla="*/ 615 w 5451"/>
                <a:gd name="T75" fmla="*/ 85 h 930"/>
                <a:gd name="T76" fmla="*/ 458 w 5451"/>
                <a:gd name="T77" fmla="*/ 134 h 930"/>
                <a:gd name="T78" fmla="*/ 304 w 5451"/>
                <a:gd name="T79" fmla="*/ 195 h 930"/>
                <a:gd name="T80" fmla="*/ 153 w 5451"/>
                <a:gd name="T81" fmla="*/ 268 h 930"/>
                <a:gd name="T82" fmla="*/ 0 w 5451"/>
                <a:gd name="T83" fmla="*/ 352 h 930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5451"/>
                <a:gd name="T127" fmla="*/ 0 h 930"/>
                <a:gd name="T128" fmla="*/ 5451 w 5451"/>
                <a:gd name="T129" fmla="*/ 930 h 930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5451" h="930">
                  <a:moveTo>
                    <a:pt x="5451" y="0"/>
                  </a:moveTo>
                  <a:lnTo>
                    <a:pt x="5451" y="0"/>
                  </a:lnTo>
                  <a:lnTo>
                    <a:pt x="5444" y="18"/>
                  </a:lnTo>
                  <a:lnTo>
                    <a:pt x="5423" y="63"/>
                  </a:lnTo>
                  <a:lnTo>
                    <a:pt x="5406" y="97"/>
                  </a:lnTo>
                  <a:lnTo>
                    <a:pt x="5386" y="134"/>
                  </a:lnTo>
                  <a:lnTo>
                    <a:pt x="5362" y="177"/>
                  </a:lnTo>
                  <a:lnTo>
                    <a:pt x="5334" y="224"/>
                  </a:lnTo>
                  <a:lnTo>
                    <a:pt x="5301" y="274"/>
                  </a:lnTo>
                  <a:lnTo>
                    <a:pt x="5265" y="326"/>
                  </a:lnTo>
                  <a:lnTo>
                    <a:pt x="5223" y="381"/>
                  </a:lnTo>
                  <a:lnTo>
                    <a:pt x="5179" y="436"/>
                  </a:lnTo>
                  <a:lnTo>
                    <a:pt x="5129" y="491"/>
                  </a:lnTo>
                  <a:lnTo>
                    <a:pt x="5102" y="518"/>
                  </a:lnTo>
                  <a:lnTo>
                    <a:pt x="5075" y="546"/>
                  </a:lnTo>
                  <a:lnTo>
                    <a:pt x="5046" y="573"/>
                  </a:lnTo>
                  <a:lnTo>
                    <a:pt x="5015" y="600"/>
                  </a:lnTo>
                  <a:lnTo>
                    <a:pt x="4983" y="628"/>
                  </a:lnTo>
                  <a:lnTo>
                    <a:pt x="4951" y="654"/>
                  </a:lnTo>
                  <a:lnTo>
                    <a:pt x="4918" y="678"/>
                  </a:lnTo>
                  <a:lnTo>
                    <a:pt x="4883" y="704"/>
                  </a:lnTo>
                  <a:lnTo>
                    <a:pt x="4847" y="726"/>
                  </a:lnTo>
                  <a:lnTo>
                    <a:pt x="4809" y="751"/>
                  </a:lnTo>
                  <a:lnTo>
                    <a:pt x="4771" y="772"/>
                  </a:lnTo>
                  <a:lnTo>
                    <a:pt x="4730" y="793"/>
                  </a:lnTo>
                  <a:lnTo>
                    <a:pt x="4689" y="814"/>
                  </a:lnTo>
                  <a:lnTo>
                    <a:pt x="4647" y="831"/>
                  </a:lnTo>
                  <a:lnTo>
                    <a:pt x="4603" y="849"/>
                  </a:lnTo>
                  <a:lnTo>
                    <a:pt x="4558" y="865"/>
                  </a:lnTo>
                  <a:lnTo>
                    <a:pt x="4512" y="880"/>
                  </a:lnTo>
                  <a:lnTo>
                    <a:pt x="4464" y="891"/>
                  </a:lnTo>
                  <a:lnTo>
                    <a:pt x="4415" y="902"/>
                  </a:lnTo>
                  <a:lnTo>
                    <a:pt x="4365" y="912"/>
                  </a:lnTo>
                  <a:lnTo>
                    <a:pt x="4312" y="920"/>
                  </a:lnTo>
                  <a:lnTo>
                    <a:pt x="4260" y="925"/>
                  </a:lnTo>
                  <a:lnTo>
                    <a:pt x="4206" y="928"/>
                  </a:lnTo>
                  <a:lnTo>
                    <a:pt x="4150" y="930"/>
                  </a:lnTo>
                  <a:lnTo>
                    <a:pt x="4092" y="930"/>
                  </a:lnTo>
                  <a:lnTo>
                    <a:pt x="4033" y="927"/>
                  </a:lnTo>
                  <a:lnTo>
                    <a:pt x="3974" y="920"/>
                  </a:lnTo>
                  <a:lnTo>
                    <a:pt x="3911" y="912"/>
                  </a:lnTo>
                  <a:lnTo>
                    <a:pt x="3849" y="902"/>
                  </a:lnTo>
                  <a:lnTo>
                    <a:pt x="3785" y="889"/>
                  </a:lnTo>
                  <a:lnTo>
                    <a:pt x="3718" y="873"/>
                  </a:lnTo>
                  <a:lnTo>
                    <a:pt x="3652" y="854"/>
                  </a:lnTo>
                  <a:lnTo>
                    <a:pt x="3582" y="833"/>
                  </a:lnTo>
                  <a:lnTo>
                    <a:pt x="3511" y="809"/>
                  </a:lnTo>
                  <a:lnTo>
                    <a:pt x="3440" y="780"/>
                  </a:lnTo>
                  <a:lnTo>
                    <a:pt x="3367" y="749"/>
                  </a:lnTo>
                  <a:lnTo>
                    <a:pt x="3292" y="715"/>
                  </a:lnTo>
                  <a:lnTo>
                    <a:pt x="3216" y="678"/>
                  </a:lnTo>
                  <a:lnTo>
                    <a:pt x="3063" y="602"/>
                  </a:lnTo>
                  <a:lnTo>
                    <a:pt x="2917" y="531"/>
                  </a:lnTo>
                  <a:lnTo>
                    <a:pt x="2774" y="465"/>
                  </a:lnTo>
                  <a:lnTo>
                    <a:pt x="2638" y="403"/>
                  </a:lnTo>
                  <a:lnTo>
                    <a:pt x="2505" y="347"/>
                  </a:lnTo>
                  <a:lnTo>
                    <a:pt x="2377" y="295"/>
                  </a:lnTo>
                  <a:lnTo>
                    <a:pt x="2252" y="248"/>
                  </a:lnTo>
                  <a:lnTo>
                    <a:pt x="2133" y="206"/>
                  </a:lnTo>
                  <a:lnTo>
                    <a:pt x="2016" y="168"/>
                  </a:lnTo>
                  <a:lnTo>
                    <a:pt x="1903" y="135"/>
                  </a:lnTo>
                  <a:lnTo>
                    <a:pt x="1795" y="106"/>
                  </a:lnTo>
                  <a:lnTo>
                    <a:pt x="1688" y="81"/>
                  </a:lnTo>
                  <a:lnTo>
                    <a:pt x="1587" y="60"/>
                  </a:lnTo>
                  <a:lnTo>
                    <a:pt x="1487" y="43"/>
                  </a:lnTo>
                  <a:lnTo>
                    <a:pt x="1390" y="30"/>
                  </a:lnTo>
                  <a:lnTo>
                    <a:pt x="1295" y="22"/>
                  </a:lnTo>
                  <a:lnTo>
                    <a:pt x="1204" y="18"/>
                  </a:lnTo>
                  <a:lnTo>
                    <a:pt x="1115" y="16"/>
                  </a:lnTo>
                  <a:lnTo>
                    <a:pt x="1027" y="19"/>
                  </a:lnTo>
                  <a:lnTo>
                    <a:pt x="941" y="26"/>
                  </a:lnTo>
                  <a:lnTo>
                    <a:pt x="858" y="35"/>
                  </a:lnTo>
                  <a:lnTo>
                    <a:pt x="775" y="48"/>
                  </a:lnTo>
                  <a:lnTo>
                    <a:pt x="694" y="64"/>
                  </a:lnTo>
                  <a:lnTo>
                    <a:pt x="615" y="85"/>
                  </a:lnTo>
                  <a:lnTo>
                    <a:pt x="536" y="108"/>
                  </a:lnTo>
                  <a:lnTo>
                    <a:pt x="458" y="134"/>
                  </a:lnTo>
                  <a:lnTo>
                    <a:pt x="382" y="163"/>
                  </a:lnTo>
                  <a:lnTo>
                    <a:pt x="304" y="195"/>
                  </a:lnTo>
                  <a:lnTo>
                    <a:pt x="228" y="231"/>
                  </a:lnTo>
                  <a:lnTo>
                    <a:pt x="153" y="268"/>
                  </a:lnTo>
                  <a:lnTo>
                    <a:pt x="76" y="310"/>
                  </a:lnTo>
                  <a:lnTo>
                    <a:pt x="0" y="352"/>
                  </a:lnTo>
                </a:path>
              </a:pathLst>
            </a:custGeom>
            <a:noFill/>
            <a:ln w="9525">
              <a:solidFill>
                <a:srgbClr val="FFFFFF">
                  <a:alpha val="50195"/>
                </a:srgbClr>
              </a:solidFill>
              <a:round/>
              <a:headEnd/>
              <a:tailEnd/>
            </a:ln>
          </p:spPr>
          <p:txBody>
            <a:bodyPr lIns="98674" tIns="49339" rIns="98674" bIns="49339"/>
            <a:lstStyle/>
            <a:p>
              <a:pPr defTabSz="981527">
                <a:spcBef>
                  <a:spcPct val="50000"/>
                </a:spcBef>
              </a:pPr>
              <a:endParaRPr lang="ko-KR" altLang="en-US" sz="1000" b="1" dirty="0"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75" name="Freeform 39"/>
            <p:cNvSpPr>
              <a:spLocks/>
            </p:cNvSpPr>
            <p:nvPr userDrawn="1"/>
          </p:nvSpPr>
          <p:spPr bwMode="auto">
            <a:xfrm>
              <a:off x="893" y="1169"/>
              <a:ext cx="5447" cy="482"/>
            </a:xfrm>
            <a:custGeom>
              <a:avLst/>
              <a:gdLst>
                <a:gd name="T0" fmla="*/ 5447 w 5447"/>
                <a:gd name="T1" fmla="*/ 0 h 962"/>
                <a:gd name="T2" fmla="*/ 5419 w 5447"/>
                <a:gd name="T3" fmla="*/ 64 h 962"/>
                <a:gd name="T4" fmla="*/ 5383 w 5447"/>
                <a:gd name="T5" fmla="*/ 137 h 962"/>
                <a:gd name="T6" fmla="*/ 5332 w 5447"/>
                <a:gd name="T7" fmla="*/ 227 h 962"/>
                <a:gd name="T8" fmla="*/ 5265 w 5447"/>
                <a:gd name="T9" fmla="*/ 332 h 962"/>
                <a:gd name="T10" fmla="*/ 5180 w 5447"/>
                <a:gd name="T11" fmla="*/ 444 h 962"/>
                <a:gd name="T12" fmla="*/ 5105 w 5447"/>
                <a:gd name="T13" fmla="*/ 529 h 962"/>
                <a:gd name="T14" fmla="*/ 5048 w 5447"/>
                <a:gd name="T15" fmla="*/ 586 h 962"/>
                <a:gd name="T16" fmla="*/ 4989 w 5447"/>
                <a:gd name="T17" fmla="*/ 641 h 962"/>
                <a:gd name="T18" fmla="*/ 4923 w 5447"/>
                <a:gd name="T19" fmla="*/ 692 h 962"/>
                <a:gd name="T20" fmla="*/ 4853 w 5447"/>
                <a:gd name="T21" fmla="*/ 744 h 962"/>
                <a:gd name="T22" fmla="*/ 4778 w 5447"/>
                <a:gd name="T23" fmla="*/ 791 h 962"/>
                <a:gd name="T24" fmla="*/ 4697 w 5447"/>
                <a:gd name="T25" fmla="*/ 833 h 962"/>
                <a:gd name="T26" fmla="*/ 4611 w 5447"/>
                <a:gd name="T27" fmla="*/ 870 h 962"/>
                <a:gd name="T28" fmla="*/ 4521 w 5447"/>
                <a:gd name="T29" fmla="*/ 902 h 962"/>
                <a:gd name="T30" fmla="*/ 4424 w 5447"/>
                <a:gd name="T31" fmla="*/ 928 h 962"/>
                <a:gd name="T32" fmla="*/ 4322 w 5447"/>
                <a:gd name="T33" fmla="*/ 947 h 962"/>
                <a:gd name="T34" fmla="*/ 4214 w 5447"/>
                <a:gd name="T35" fmla="*/ 959 h 962"/>
                <a:gd name="T36" fmla="*/ 4102 w 5447"/>
                <a:gd name="T37" fmla="*/ 962 h 962"/>
                <a:gd name="T38" fmla="*/ 3982 w 5447"/>
                <a:gd name="T39" fmla="*/ 956 h 962"/>
                <a:gd name="T40" fmla="*/ 3857 w 5447"/>
                <a:gd name="T41" fmla="*/ 939 h 962"/>
                <a:gd name="T42" fmla="*/ 3727 w 5447"/>
                <a:gd name="T43" fmla="*/ 914 h 962"/>
                <a:gd name="T44" fmla="*/ 3591 w 5447"/>
                <a:gd name="T45" fmla="*/ 875 h 962"/>
                <a:gd name="T46" fmla="*/ 3448 w 5447"/>
                <a:gd name="T47" fmla="*/ 825 h 962"/>
                <a:gd name="T48" fmla="*/ 3298 w 5447"/>
                <a:gd name="T49" fmla="*/ 763 h 962"/>
                <a:gd name="T50" fmla="*/ 3221 w 5447"/>
                <a:gd name="T51" fmla="*/ 726 h 962"/>
                <a:gd name="T52" fmla="*/ 2920 w 5447"/>
                <a:gd name="T53" fmla="*/ 586 h 962"/>
                <a:gd name="T54" fmla="*/ 2640 w 5447"/>
                <a:gd name="T55" fmla="*/ 463 h 962"/>
                <a:gd name="T56" fmla="*/ 2376 w 5447"/>
                <a:gd name="T57" fmla="*/ 360 h 962"/>
                <a:gd name="T58" fmla="*/ 2131 w 5447"/>
                <a:gd name="T59" fmla="*/ 276 h 962"/>
                <a:gd name="T60" fmla="*/ 1901 w 5447"/>
                <a:gd name="T61" fmla="*/ 208 h 962"/>
                <a:gd name="T62" fmla="*/ 1686 w 5447"/>
                <a:gd name="T63" fmla="*/ 158 h 962"/>
                <a:gd name="T64" fmla="*/ 1483 w 5447"/>
                <a:gd name="T65" fmla="*/ 124 h 962"/>
                <a:gd name="T66" fmla="*/ 1291 w 5447"/>
                <a:gd name="T67" fmla="*/ 108 h 962"/>
                <a:gd name="T68" fmla="*/ 1111 w 5447"/>
                <a:gd name="T69" fmla="*/ 105 h 962"/>
                <a:gd name="T70" fmla="*/ 937 w 5447"/>
                <a:gd name="T71" fmla="*/ 118 h 962"/>
                <a:gd name="T72" fmla="*/ 772 w 5447"/>
                <a:gd name="T73" fmla="*/ 143 h 962"/>
                <a:gd name="T74" fmla="*/ 612 w 5447"/>
                <a:gd name="T75" fmla="*/ 184 h 962"/>
                <a:gd name="T76" fmla="*/ 457 w 5447"/>
                <a:gd name="T77" fmla="*/ 237 h 962"/>
                <a:gd name="T78" fmla="*/ 303 w 5447"/>
                <a:gd name="T79" fmla="*/ 302 h 962"/>
                <a:gd name="T80" fmla="*/ 151 w 5447"/>
                <a:gd name="T81" fmla="*/ 378 h 962"/>
                <a:gd name="T82" fmla="*/ 0 w 5447"/>
                <a:gd name="T83" fmla="*/ 465 h 962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5447"/>
                <a:gd name="T127" fmla="*/ 0 h 962"/>
                <a:gd name="T128" fmla="*/ 5447 w 5447"/>
                <a:gd name="T129" fmla="*/ 962 h 962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5447" h="962">
                  <a:moveTo>
                    <a:pt x="5447" y="0"/>
                  </a:moveTo>
                  <a:lnTo>
                    <a:pt x="5447" y="0"/>
                  </a:lnTo>
                  <a:lnTo>
                    <a:pt x="5440" y="17"/>
                  </a:lnTo>
                  <a:lnTo>
                    <a:pt x="5419" y="64"/>
                  </a:lnTo>
                  <a:lnTo>
                    <a:pt x="5402" y="98"/>
                  </a:lnTo>
                  <a:lnTo>
                    <a:pt x="5383" y="137"/>
                  </a:lnTo>
                  <a:lnTo>
                    <a:pt x="5359" y="181"/>
                  </a:lnTo>
                  <a:lnTo>
                    <a:pt x="5332" y="227"/>
                  </a:lnTo>
                  <a:lnTo>
                    <a:pt x="5300" y="279"/>
                  </a:lnTo>
                  <a:lnTo>
                    <a:pt x="5265" y="332"/>
                  </a:lnTo>
                  <a:lnTo>
                    <a:pt x="5225" y="387"/>
                  </a:lnTo>
                  <a:lnTo>
                    <a:pt x="5180" y="444"/>
                  </a:lnTo>
                  <a:lnTo>
                    <a:pt x="5130" y="500"/>
                  </a:lnTo>
                  <a:lnTo>
                    <a:pt x="5105" y="529"/>
                  </a:lnTo>
                  <a:lnTo>
                    <a:pt x="5078" y="557"/>
                  </a:lnTo>
                  <a:lnTo>
                    <a:pt x="5048" y="586"/>
                  </a:lnTo>
                  <a:lnTo>
                    <a:pt x="5019" y="613"/>
                  </a:lnTo>
                  <a:lnTo>
                    <a:pt x="4989" y="641"/>
                  </a:lnTo>
                  <a:lnTo>
                    <a:pt x="4957" y="667"/>
                  </a:lnTo>
                  <a:lnTo>
                    <a:pt x="4923" y="692"/>
                  </a:lnTo>
                  <a:lnTo>
                    <a:pt x="4889" y="718"/>
                  </a:lnTo>
                  <a:lnTo>
                    <a:pt x="4853" y="744"/>
                  </a:lnTo>
                  <a:lnTo>
                    <a:pt x="4815" y="767"/>
                  </a:lnTo>
                  <a:lnTo>
                    <a:pt x="4778" y="791"/>
                  </a:lnTo>
                  <a:lnTo>
                    <a:pt x="4737" y="812"/>
                  </a:lnTo>
                  <a:lnTo>
                    <a:pt x="4697" y="833"/>
                  </a:lnTo>
                  <a:lnTo>
                    <a:pt x="4654" y="852"/>
                  </a:lnTo>
                  <a:lnTo>
                    <a:pt x="4611" y="870"/>
                  </a:lnTo>
                  <a:lnTo>
                    <a:pt x="4567" y="888"/>
                  </a:lnTo>
                  <a:lnTo>
                    <a:pt x="4521" y="902"/>
                  </a:lnTo>
                  <a:lnTo>
                    <a:pt x="4472" y="917"/>
                  </a:lnTo>
                  <a:lnTo>
                    <a:pt x="4424" y="928"/>
                  </a:lnTo>
                  <a:lnTo>
                    <a:pt x="4374" y="939"/>
                  </a:lnTo>
                  <a:lnTo>
                    <a:pt x="4322" y="947"/>
                  </a:lnTo>
                  <a:lnTo>
                    <a:pt x="4270" y="954"/>
                  </a:lnTo>
                  <a:lnTo>
                    <a:pt x="4214" y="959"/>
                  </a:lnTo>
                  <a:lnTo>
                    <a:pt x="4158" y="962"/>
                  </a:lnTo>
                  <a:lnTo>
                    <a:pt x="4102" y="962"/>
                  </a:lnTo>
                  <a:lnTo>
                    <a:pt x="4043" y="960"/>
                  </a:lnTo>
                  <a:lnTo>
                    <a:pt x="3982" y="956"/>
                  </a:lnTo>
                  <a:lnTo>
                    <a:pt x="3921" y="949"/>
                  </a:lnTo>
                  <a:lnTo>
                    <a:pt x="3857" y="939"/>
                  </a:lnTo>
                  <a:lnTo>
                    <a:pt x="3793" y="928"/>
                  </a:lnTo>
                  <a:lnTo>
                    <a:pt x="3727" y="914"/>
                  </a:lnTo>
                  <a:lnTo>
                    <a:pt x="3659" y="896"/>
                  </a:lnTo>
                  <a:lnTo>
                    <a:pt x="3591" y="875"/>
                  </a:lnTo>
                  <a:lnTo>
                    <a:pt x="3520" y="852"/>
                  </a:lnTo>
                  <a:lnTo>
                    <a:pt x="3448" y="825"/>
                  </a:lnTo>
                  <a:lnTo>
                    <a:pt x="3373" y="796"/>
                  </a:lnTo>
                  <a:lnTo>
                    <a:pt x="3298" y="763"/>
                  </a:lnTo>
                  <a:lnTo>
                    <a:pt x="3221" y="726"/>
                  </a:lnTo>
                  <a:lnTo>
                    <a:pt x="3067" y="654"/>
                  </a:lnTo>
                  <a:lnTo>
                    <a:pt x="2920" y="586"/>
                  </a:lnTo>
                  <a:lnTo>
                    <a:pt x="2777" y="521"/>
                  </a:lnTo>
                  <a:lnTo>
                    <a:pt x="2640" y="463"/>
                  </a:lnTo>
                  <a:lnTo>
                    <a:pt x="2505" y="410"/>
                  </a:lnTo>
                  <a:lnTo>
                    <a:pt x="2376" y="360"/>
                  </a:lnTo>
                  <a:lnTo>
                    <a:pt x="2252" y="315"/>
                  </a:lnTo>
                  <a:lnTo>
                    <a:pt x="2131" y="276"/>
                  </a:lnTo>
                  <a:lnTo>
                    <a:pt x="2015" y="240"/>
                  </a:lnTo>
                  <a:lnTo>
                    <a:pt x="1901" y="208"/>
                  </a:lnTo>
                  <a:lnTo>
                    <a:pt x="1791" y="181"/>
                  </a:lnTo>
                  <a:lnTo>
                    <a:pt x="1686" y="158"/>
                  </a:lnTo>
                  <a:lnTo>
                    <a:pt x="1583" y="140"/>
                  </a:lnTo>
                  <a:lnTo>
                    <a:pt x="1483" y="124"/>
                  </a:lnTo>
                  <a:lnTo>
                    <a:pt x="1386" y="114"/>
                  </a:lnTo>
                  <a:lnTo>
                    <a:pt x="1291" y="108"/>
                  </a:lnTo>
                  <a:lnTo>
                    <a:pt x="1200" y="105"/>
                  </a:lnTo>
                  <a:lnTo>
                    <a:pt x="1111" y="105"/>
                  </a:lnTo>
                  <a:lnTo>
                    <a:pt x="1023" y="109"/>
                  </a:lnTo>
                  <a:lnTo>
                    <a:pt x="937" y="118"/>
                  </a:lnTo>
                  <a:lnTo>
                    <a:pt x="854" y="129"/>
                  </a:lnTo>
                  <a:lnTo>
                    <a:pt x="772" y="143"/>
                  </a:lnTo>
                  <a:lnTo>
                    <a:pt x="692" y="163"/>
                  </a:lnTo>
                  <a:lnTo>
                    <a:pt x="612" y="184"/>
                  </a:lnTo>
                  <a:lnTo>
                    <a:pt x="533" y="208"/>
                  </a:lnTo>
                  <a:lnTo>
                    <a:pt x="457" y="237"/>
                  </a:lnTo>
                  <a:lnTo>
                    <a:pt x="379" y="268"/>
                  </a:lnTo>
                  <a:lnTo>
                    <a:pt x="303" y="302"/>
                  </a:lnTo>
                  <a:lnTo>
                    <a:pt x="228" y="339"/>
                  </a:lnTo>
                  <a:lnTo>
                    <a:pt x="151" y="378"/>
                  </a:lnTo>
                  <a:lnTo>
                    <a:pt x="76" y="419"/>
                  </a:lnTo>
                  <a:lnTo>
                    <a:pt x="0" y="465"/>
                  </a:lnTo>
                </a:path>
              </a:pathLst>
            </a:custGeom>
            <a:noFill/>
            <a:ln w="9525">
              <a:solidFill>
                <a:srgbClr val="FFFFFF">
                  <a:alpha val="50195"/>
                </a:srgbClr>
              </a:solidFill>
              <a:round/>
              <a:headEnd/>
              <a:tailEnd/>
            </a:ln>
          </p:spPr>
          <p:txBody>
            <a:bodyPr lIns="98674" tIns="49339" rIns="98674" bIns="49339"/>
            <a:lstStyle/>
            <a:p>
              <a:pPr defTabSz="981527">
                <a:spcBef>
                  <a:spcPct val="50000"/>
                </a:spcBef>
              </a:pPr>
              <a:endParaRPr lang="ko-KR" altLang="en-US" sz="1000" b="1" dirty="0"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76" name="Freeform 40"/>
            <p:cNvSpPr>
              <a:spLocks/>
            </p:cNvSpPr>
            <p:nvPr userDrawn="1"/>
          </p:nvSpPr>
          <p:spPr bwMode="auto">
            <a:xfrm>
              <a:off x="925" y="1141"/>
              <a:ext cx="5439" cy="497"/>
            </a:xfrm>
            <a:custGeom>
              <a:avLst/>
              <a:gdLst>
                <a:gd name="T0" fmla="*/ 5439 w 5439"/>
                <a:gd name="T1" fmla="*/ 0 h 993"/>
                <a:gd name="T2" fmla="*/ 5412 w 5439"/>
                <a:gd name="T3" fmla="*/ 65 h 993"/>
                <a:gd name="T4" fmla="*/ 5377 w 5439"/>
                <a:gd name="T5" fmla="*/ 137 h 993"/>
                <a:gd name="T6" fmla="*/ 5327 w 5439"/>
                <a:gd name="T7" fmla="*/ 231 h 993"/>
                <a:gd name="T8" fmla="*/ 5261 w 5439"/>
                <a:gd name="T9" fmla="*/ 336 h 993"/>
                <a:gd name="T10" fmla="*/ 5179 w 5439"/>
                <a:gd name="T11" fmla="*/ 451 h 993"/>
                <a:gd name="T12" fmla="*/ 5104 w 5439"/>
                <a:gd name="T13" fmla="*/ 538 h 993"/>
                <a:gd name="T14" fmla="*/ 5050 w 5439"/>
                <a:gd name="T15" fmla="*/ 596 h 993"/>
                <a:gd name="T16" fmla="*/ 4990 w 5439"/>
                <a:gd name="T17" fmla="*/ 652 h 993"/>
                <a:gd name="T18" fmla="*/ 4925 w 5439"/>
                <a:gd name="T19" fmla="*/ 706 h 993"/>
                <a:gd name="T20" fmla="*/ 4855 w 5439"/>
                <a:gd name="T21" fmla="*/ 759 h 993"/>
                <a:gd name="T22" fmla="*/ 4780 w 5439"/>
                <a:gd name="T23" fmla="*/ 808 h 993"/>
                <a:gd name="T24" fmla="*/ 4701 w 5439"/>
                <a:gd name="T25" fmla="*/ 851 h 993"/>
                <a:gd name="T26" fmla="*/ 4617 w 5439"/>
                <a:gd name="T27" fmla="*/ 891 h 993"/>
                <a:gd name="T28" fmla="*/ 4526 w 5439"/>
                <a:gd name="T29" fmla="*/ 925 h 993"/>
                <a:gd name="T30" fmla="*/ 4429 w 5439"/>
                <a:gd name="T31" fmla="*/ 953 h 993"/>
                <a:gd name="T32" fmla="*/ 4328 w 5439"/>
                <a:gd name="T33" fmla="*/ 975 h 993"/>
                <a:gd name="T34" fmla="*/ 4221 w 5439"/>
                <a:gd name="T35" fmla="*/ 988 h 993"/>
                <a:gd name="T36" fmla="*/ 4108 w 5439"/>
                <a:gd name="T37" fmla="*/ 993 h 993"/>
                <a:gd name="T38" fmla="*/ 3989 w 5439"/>
                <a:gd name="T39" fmla="*/ 990 h 993"/>
                <a:gd name="T40" fmla="*/ 3864 w 5439"/>
                <a:gd name="T41" fmla="*/ 975 h 993"/>
                <a:gd name="T42" fmla="*/ 3732 w 5439"/>
                <a:gd name="T43" fmla="*/ 951 h 993"/>
                <a:gd name="T44" fmla="*/ 3595 w 5439"/>
                <a:gd name="T45" fmla="*/ 917 h 993"/>
                <a:gd name="T46" fmla="*/ 3452 w 5439"/>
                <a:gd name="T47" fmla="*/ 869 h 993"/>
                <a:gd name="T48" fmla="*/ 3302 w 5439"/>
                <a:gd name="T49" fmla="*/ 809 h 993"/>
                <a:gd name="T50" fmla="*/ 3224 w 5439"/>
                <a:gd name="T51" fmla="*/ 775 h 993"/>
                <a:gd name="T52" fmla="*/ 2921 w 5439"/>
                <a:gd name="T53" fmla="*/ 638 h 993"/>
                <a:gd name="T54" fmla="*/ 2638 w 5439"/>
                <a:gd name="T55" fmla="*/ 522 h 993"/>
                <a:gd name="T56" fmla="*/ 2374 w 5439"/>
                <a:gd name="T57" fmla="*/ 423 h 993"/>
                <a:gd name="T58" fmla="*/ 2127 w 5439"/>
                <a:gd name="T59" fmla="*/ 342 h 993"/>
                <a:gd name="T60" fmla="*/ 1897 w 5439"/>
                <a:gd name="T61" fmla="*/ 281 h 993"/>
                <a:gd name="T62" fmla="*/ 1680 w 5439"/>
                <a:gd name="T63" fmla="*/ 234 h 993"/>
                <a:gd name="T64" fmla="*/ 1477 w 5439"/>
                <a:gd name="T65" fmla="*/ 205 h 993"/>
                <a:gd name="T66" fmla="*/ 1286 w 5439"/>
                <a:gd name="T67" fmla="*/ 191 h 993"/>
                <a:gd name="T68" fmla="*/ 1104 w 5439"/>
                <a:gd name="T69" fmla="*/ 192 h 993"/>
                <a:gd name="T70" fmla="*/ 932 w 5439"/>
                <a:gd name="T71" fmla="*/ 208 h 993"/>
                <a:gd name="T72" fmla="*/ 766 w 5439"/>
                <a:gd name="T73" fmla="*/ 239 h 993"/>
                <a:gd name="T74" fmla="*/ 607 w 5439"/>
                <a:gd name="T75" fmla="*/ 283 h 993"/>
                <a:gd name="T76" fmla="*/ 453 w 5439"/>
                <a:gd name="T77" fmla="*/ 338 h 993"/>
                <a:gd name="T78" fmla="*/ 300 w 5439"/>
                <a:gd name="T79" fmla="*/ 407 h 993"/>
                <a:gd name="T80" fmla="*/ 150 w 5439"/>
                <a:gd name="T81" fmla="*/ 486 h 993"/>
                <a:gd name="T82" fmla="*/ 0 w 5439"/>
                <a:gd name="T83" fmla="*/ 578 h 993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5439"/>
                <a:gd name="T127" fmla="*/ 0 h 993"/>
                <a:gd name="T128" fmla="*/ 5439 w 5439"/>
                <a:gd name="T129" fmla="*/ 993 h 993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5439" h="993">
                  <a:moveTo>
                    <a:pt x="5439" y="0"/>
                  </a:moveTo>
                  <a:lnTo>
                    <a:pt x="5439" y="0"/>
                  </a:lnTo>
                  <a:lnTo>
                    <a:pt x="5432" y="18"/>
                  </a:lnTo>
                  <a:lnTo>
                    <a:pt x="5412" y="65"/>
                  </a:lnTo>
                  <a:lnTo>
                    <a:pt x="5397" y="99"/>
                  </a:lnTo>
                  <a:lnTo>
                    <a:pt x="5377" y="137"/>
                  </a:lnTo>
                  <a:lnTo>
                    <a:pt x="5354" y="183"/>
                  </a:lnTo>
                  <a:lnTo>
                    <a:pt x="5327" y="231"/>
                  </a:lnTo>
                  <a:lnTo>
                    <a:pt x="5297" y="283"/>
                  </a:lnTo>
                  <a:lnTo>
                    <a:pt x="5261" y="336"/>
                  </a:lnTo>
                  <a:lnTo>
                    <a:pt x="5222" y="393"/>
                  </a:lnTo>
                  <a:lnTo>
                    <a:pt x="5179" y="451"/>
                  </a:lnTo>
                  <a:lnTo>
                    <a:pt x="5130" y="509"/>
                  </a:lnTo>
                  <a:lnTo>
                    <a:pt x="5104" y="538"/>
                  </a:lnTo>
                  <a:lnTo>
                    <a:pt x="5078" y="567"/>
                  </a:lnTo>
                  <a:lnTo>
                    <a:pt x="5050" y="596"/>
                  </a:lnTo>
                  <a:lnTo>
                    <a:pt x="5021" y="623"/>
                  </a:lnTo>
                  <a:lnTo>
                    <a:pt x="4990" y="652"/>
                  </a:lnTo>
                  <a:lnTo>
                    <a:pt x="4958" y="680"/>
                  </a:lnTo>
                  <a:lnTo>
                    <a:pt x="4925" y="706"/>
                  </a:lnTo>
                  <a:lnTo>
                    <a:pt x="4891" y="733"/>
                  </a:lnTo>
                  <a:lnTo>
                    <a:pt x="4855" y="759"/>
                  </a:lnTo>
                  <a:lnTo>
                    <a:pt x="4819" y="783"/>
                  </a:lnTo>
                  <a:lnTo>
                    <a:pt x="4780" y="808"/>
                  </a:lnTo>
                  <a:lnTo>
                    <a:pt x="4742" y="830"/>
                  </a:lnTo>
                  <a:lnTo>
                    <a:pt x="4701" y="851"/>
                  </a:lnTo>
                  <a:lnTo>
                    <a:pt x="4660" y="872"/>
                  </a:lnTo>
                  <a:lnTo>
                    <a:pt x="4617" y="891"/>
                  </a:lnTo>
                  <a:lnTo>
                    <a:pt x="4572" y="909"/>
                  </a:lnTo>
                  <a:lnTo>
                    <a:pt x="4526" y="925"/>
                  </a:lnTo>
                  <a:lnTo>
                    <a:pt x="4479" y="940"/>
                  </a:lnTo>
                  <a:lnTo>
                    <a:pt x="4429" y="953"/>
                  </a:lnTo>
                  <a:lnTo>
                    <a:pt x="4379" y="966"/>
                  </a:lnTo>
                  <a:lnTo>
                    <a:pt x="4328" y="975"/>
                  </a:lnTo>
                  <a:lnTo>
                    <a:pt x="4275" y="982"/>
                  </a:lnTo>
                  <a:lnTo>
                    <a:pt x="4221" y="988"/>
                  </a:lnTo>
                  <a:lnTo>
                    <a:pt x="4165" y="992"/>
                  </a:lnTo>
                  <a:lnTo>
                    <a:pt x="4108" y="993"/>
                  </a:lnTo>
                  <a:lnTo>
                    <a:pt x="4049" y="993"/>
                  </a:lnTo>
                  <a:lnTo>
                    <a:pt x="3989" y="990"/>
                  </a:lnTo>
                  <a:lnTo>
                    <a:pt x="3927" y="984"/>
                  </a:lnTo>
                  <a:lnTo>
                    <a:pt x="3864" y="975"/>
                  </a:lnTo>
                  <a:lnTo>
                    <a:pt x="3799" y="966"/>
                  </a:lnTo>
                  <a:lnTo>
                    <a:pt x="3732" y="951"/>
                  </a:lnTo>
                  <a:lnTo>
                    <a:pt x="3666" y="935"/>
                  </a:lnTo>
                  <a:lnTo>
                    <a:pt x="3595" y="917"/>
                  </a:lnTo>
                  <a:lnTo>
                    <a:pt x="3524" y="895"/>
                  </a:lnTo>
                  <a:lnTo>
                    <a:pt x="3452" y="869"/>
                  </a:lnTo>
                  <a:lnTo>
                    <a:pt x="3377" y="841"/>
                  </a:lnTo>
                  <a:lnTo>
                    <a:pt x="3302" y="809"/>
                  </a:lnTo>
                  <a:lnTo>
                    <a:pt x="3224" y="775"/>
                  </a:lnTo>
                  <a:lnTo>
                    <a:pt x="3070" y="704"/>
                  </a:lnTo>
                  <a:lnTo>
                    <a:pt x="2921" y="638"/>
                  </a:lnTo>
                  <a:lnTo>
                    <a:pt x="2777" y="578"/>
                  </a:lnTo>
                  <a:lnTo>
                    <a:pt x="2638" y="522"/>
                  </a:lnTo>
                  <a:lnTo>
                    <a:pt x="2503" y="470"/>
                  </a:lnTo>
                  <a:lnTo>
                    <a:pt x="2374" y="423"/>
                  </a:lnTo>
                  <a:lnTo>
                    <a:pt x="2249" y="381"/>
                  </a:lnTo>
                  <a:lnTo>
                    <a:pt x="2127" y="342"/>
                  </a:lnTo>
                  <a:lnTo>
                    <a:pt x="2010" y="310"/>
                  </a:lnTo>
                  <a:lnTo>
                    <a:pt x="1897" y="281"/>
                  </a:lnTo>
                  <a:lnTo>
                    <a:pt x="1787" y="255"/>
                  </a:lnTo>
                  <a:lnTo>
                    <a:pt x="1680" y="234"/>
                  </a:lnTo>
                  <a:lnTo>
                    <a:pt x="1577" y="218"/>
                  </a:lnTo>
                  <a:lnTo>
                    <a:pt x="1477" y="205"/>
                  </a:lnTo>
                  <a:lnTo>
                    <a:pt x="1380" y="197"/>
                  </a:lnTo>
                  <a:lnTo>
                    <a:pt x="1286" y="191"/>
                  </a:lnTo>
                  <a:lnTo>
                    <a:pt x="1194" y="191"/>
                  </a:lnTo>
                  <a:lnTo>
                    <a:pt x="1104" y="192"/>
                  </a:lnTo>
                  <a:lnTo>
                    <a:pt x="1018" y="199"/>
                  </a:lnTo>
                  <a:lnTo>
                    <a:pt x="932" y="208"/>
                  </a:lnTo>
                  <a:lnTo>
                    <a:pt x="848" y="221"/>
                  </a:lnTo>
                  <a:lnTo>
                    <a:pt x="766" y="239"/>
                  </a:lnTo>
                  <a:lnTo>
                    <a:pt x="686" y="259"/>
                  </a:lnTo>
                  <a:lnTo>
                    <a:pt x="607" y="283"/>
                  </a:lnTo>
                  <a:lnTo>
                    <a:pt x="529" y="309"/>
                  </a:lnTo>
                  <a:lnTo>
                    <a:pt x="453" y="338"/>
                  </a:lnTo>
                  <a:lnTo>
                    <a:pt x="376" y="372"/>
                  </a:lnTo>
                  <a:lnTo>
                    <a:pt x="300" y="407"/>
                  </a:lnTo>
                  <a:lnTo>
                    <a:pt x="225" y="446"/>
                  </a:lnTo>
                  <a:lnTo>
                    <a:pt x="150" y="486"/>
                  </a:lnTo>
                  <a:lnTo>
                    <a:pt x="75" y="531"/>
                  </a:lnTo>
                  <a:lnTo>
                    <a:pt x="0" y="578"/>
                  </a:lnTo>
                </a:path>
              </a:pathLst>
            </a:custGeom>
            <a:noFill/>
            <a:ln w="9525">
              <a:solidFill>
                <a:srgbClr val="FFFFFF">
                  <a:alpha val="50195"/>
                </a:srgbClr>
              </a:solidFill>
              <a:round/>
              <a:headEnd/>
              <a:tailEnd/>
            </a:ln>
          </p:spPr>
          <p:txBody>
            <a:bodyPr lIns="98674" tIns="49339" rIns="98674" bIns="49339"/>
            <a:lstStyle/>
            <a:p>
              <a:pPr defTabSz="981527">
                <a:spcBef>
                  <a:spcPct val="50000"/>
                </a:spcBef>
              </a:pPr>
              <a:endParaRPr lang="ko-KR" altLang="en-US" sz="1000" b="1" dirty="0"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77" name="Freeform 41"/>
            <p:cNvSpPr>
              <a:spLocks/>
            </p:cNvSpPr>
            <p:nvPr userDrawn="1"/>
          </p:nvSpPr>
          <p:spPr bwMode="auto">
            <a:xfrm>
              <a:off x="958" y="1112"/>
              <a:ext cx="5429" cy="513"/>
            </a:xfrm>
            <a:custGeom>
              <a:avLst/>
              <a:gdLst>
                <a:gd name="T0" fmla="*/ 5429 w 5429"/>
                <a:gd name="T1" fmla="*/ 0 h 1025"/>
                <a:gd name="T2" fmla="*/ 5403 w 5429"/>
                <a:gd name="T3" fmla="*/ 66 h 1025"/>
                <a:gd name="T4" fmla="*/ 5369 w 5429"/>
                <a:gd name="T5" fmla="*/ 141 h 1025"/>
                <a:gd name="T6" fmla="*/ 5321 w 5429"/>
                <a:gd name="T7" fmla="*/ 234 h 1025"/>
                <a:gd name="T8" fmla="*/ 5257 w 5429"/>
                <a:gd name="T9" fmla="*/ 342 h 1025"/>
                <a:gd name="T10" fmla="*/ 5176 w 5429"/>
                <a:gd name="T11" fmla="*/ 459 h 1025"/>
                <a:gd name="T12" fmla="*/ 5103 w 5429"/>
                <a:gd name="T13" fmla="*/ 547 h 1025"/>
                <a:gd name="T14" fmla="*/ 5049 w 5429"/>
                <a:gd name="T15" fmla="*/ 607 h 1025"/>
                <a:gd name="T16" fmla="*/ 4990 w 5429"/>
                <a:gd name="T17" fmla="*/ 665 h 1025"/>
                <a:gd name="T18" fmla="*/ 4927 w 5429"/>
                <a:gd name="T19" fmla="*/ 720 h 1025"/>
                <a:gd name="T20" fmla="*/ 4857 w 5429"/>
                <a:gd name="T21" fmla="*/ 775 h 1025"/>
                <a:gd name="T22" fmla="*/ 4784 w 5429"/>
                <a:gd name="T23" fmla="*/ 825 h 1025"/>
                <a:gd name="T24" fmla="*/ 4704 w 5429"/>
                <a:gd name="T25" fmla="*/ 870 h 1025"/>
                <a:gd name="T26" fmla="*/ 4620 w 5429"/>
                <a:gd name="T27" fmla="*/ 912 h 1025"/>
                <a:gd name="T28" fmla="*/ 4531 w 5429"/>
                <a:gd name="T29" fmla="*/ 949 h 1025"/>
                <a:gd name="T30" fmla="*/ 4435 w 5429"/>
                <a:gd name="T31" fmla="*/ 979 h 1025"/>
                <a:gd name="T32" fmla="*/ 4334 w 5429"/>
                <a:gd name="T33" fmla="*/ 1003 h 1025"/>
                <a:gd name="T34" fmla="*/ 4227 w 5429"/>
                <a:gd name="T35" fmla="*/ 1017 h 1025"/>
                <a:gd name="T36" fmla="*/ 4114 w 5429"/>
                <a:gd name="T37" fmla="*/ 1025 h 1025"/>
                <a:gd name="T38" fmla="*/ 3995 w 5429"/>
                <a:gd name="T39" fmla="*/ 1024 h 1025"/>
                <a:gd name="T40" fmla="*/ 3870 w 5429"/>
                <a:gd name="T41" fmla="*/ 1012 h 1025"/>
                <a:gd name="T42" fmla="*/ 3738 w 5429"/>
                <a:gd name="T43" fmla="*/ 991 h 1025"/>
                <a:gd name="T44" fmla="*/ 3601 w 5429"/>
                <a:gd name="T45" fmla="*/ 959 h 1025"/>
                <a:gd name="T46" fmla="*/ 3456 w 5429"/>
                <a:gd name="T47" fmla="*/ 914 h 1025"/>
                <a:gd name="T48" fmla="*/ 3305 w 5429"/>
                <a:gd name="T49" fmla="*/ 857 h 1025"/>
                <a:gd name="T50" fmla="*/ 3227 w 5429"/>
                <a:gd name="T51" fmla="*/ 824 h 1025"/>
                <a:gd name="T52" fmla="*/ 2922 w 5429"/>
                <a:gd name="T53" fmla="*/ 693 h 1025"/>
                <a:gd name="T54" fmla="*/ 2637 w 5429"/>
                <a:gd name="T55" fmla="*/ 581 h 1025"/>
                <a:gd name="T56" fmla="*/ 2372 w 5429"/>
                <a:gd name="T57" fmla="*/ 488 h 1025"/>
                <a:gd name="T58" fmla="*/ 2123 w 5429"/>
                <a:gd name="T59" fmla="*/ 412 h 1025"/>
                <a:gd name="T60" fmla="*/ 1891 w 5429"/>
                <a:gd name="T61" fmla="*/ 354 h 1025"/>
                <a:gd name="T62" fmla="*/ 1675 w 5429"/>
                <a:gd name="T63" fmla="*/ 313 h 1025"/>
                <a:gd name="T64" fmla="*/ 1472 w 5429"/>
                <a:gd name="T65" fmla="*/ 287 h 1025"/>
                <a:gd name="T66" fmla="*/ 1281 w 5429"/>
                <a:gd name="T67" fmla="*/ 278 h 1025"/>
                <a:gd name="T68" fmla="*/ 1099 w 5429"/>
                <a:gd name="T69" fmla="*/ 283 h 1025"/>
                <a:gd name="T70" fmla="*/ 926 w 5429"/>
                <a:gd name="T71" fmla="*/ 302 h 1025"/>
                <a:gd name="T72" fmla="*/ 761 w 5429"/>
                <a:gd name="T73" fmla="*/ 336 h 1025"/>
                <a:gd name="T74" fmla="*/ 603 w 5429"/>
                <a:gd name="T75" fmla="*/ 383 h 1025"/>
                <a:gd name="T76" fmla="*/ 449 w 5429"/>
                <a:gd name="T77" fmla="*/ 441 h 1025"/>
                <a:gd name="T78" fmla="*/ 298 w 5429"/>
                <a:gd name="T79" fmla="*/ 514 h 1025"/>
                <a:gd name="T80" fmla="*/ 149 w 5429"/>
                <a:gd name="T81" fmla="*/ 596 h 1025"/>
                <a:gd name="T82" fmla="*/ 0 w 5429"/>
                <a:gd name="T83" fmla="*/ 691 h 1025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5429"/>
                <a:gd name="T127" fmla="*/ 0 h 1025"/>
                <a:gd name="T128" fmla="*/ 5429 w 5429"/>
                <a:gd name="T129" fmla="*/ 1025 h 1025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5429" h="1025">
                  <a:moveTo>
                    <a:pt x="5429" y="0"/>
                  </a:moveTo>
                  <a:lnTo>
                    <a:pt x="5429" y="0"/>
                  </a:lnTo>
                  <a:lnTo>
                    <a:pt x="5422" y="18"/>
                  </a:lnTo>
                  <a:lnTo>
                    <a:pt x="5403" y="66"/>
                  </a:lnTo>
                  <a:lnTo>
                    <a:pt x="5389" y="100"/>
                  </a:lnTo>
                  <a:lnTo>
                    <a:pt x="5369" y="141"/>
                  </a:lnTo>
                  <a:lnTo>
                    <a:pt x="5347" y="186"/>
                  </a:lnTo>
                  <a:lnTo>
                    <a:pt x="5321" y="234"/>
                  </a:lnTo>
                  <a:lnTo>
                    <a:pt x="5292" y="287"/>
                  </a:lnTo>
                  <a:lnTo>
                    <a:pt x="5257" y="342"/>
                  </a:lnTo>
                  <a:lnTo>
                    <a:pt x="5218" y="399"/>
                  </a:lnTo>
                  <a:lnTo>
                    <a:pt x="5176" y="459"/>
                  </a:lnTo>
                  <a:lnTo>
                    <a:pt x="5129" y="518"/>
                  </a:lnTo>
                  <a:lnTo>
                    <a:pt x="5103" y="547"/>
                  </a:lnTo>
                  <a:lnTo>
                    <a:pt x="5076" y="576"/>
                  </a:lnTo>
                  <a:lnTo>
                    <a:pt x="5049" y="607"/>
                  </a:lnTo>
                  <a:lnTo>
                    <a:pt x="5021" y="636"/>
                  </a:lnTo>
                  <a:lnTo>
                    <a:pt x="4990" y="665"/>
                  </a:lnTo>
                  <a:lnTo>
                    <a:pt x="4958" y="693"/>
                  </a:lnTo>
                  <a:lnTo>
                    <a:pt x="4927" y="720"/>
                  </a:lnTo>
                  <a:lnTo>
                    <a:pt x="4893" y="748"/>
                  </a:lnTo>
                  <a:lnTo>
                    <a:pt x="4857" y="775"/>
                  </a:lnTo>
                  <a:lnTo>
                    <a:pt x="4821" y="799"/>
                  </a:lnTo>
                  <a:lnTo>
                    <a:pt x="4784" y="825"/>
                  </a:lnTo>
                  <a:lnTo>
                    <a:pt x="4745" y="848"/>
                  </a:lnTo>
                  <a:lnTo>
                    <a:pt x="4704" y="870"/>
                  </a:lnTo>
                  <a:lnTo>
                    <a:pt x="4663" y="893"/>
                  </a:lnTo>
                  <a:lnTo>
                    <a:pt x="4620" y="912"/>
                  </a:lnTo>
                  <a:lnTo>
                    <a:pt x="4577" y="932"/>
                  </a:lnTo>
                  <a:lnTo>
                    <a:pt x="4531" y="949"/>
                  </a:lnTo>
                  <a:lnTo>
                    <a:pt x="4484" y="964"/>
                  </a:lnTo>
                  <a:lnTo>
                    <a:pt x="4435" y="979"/>
                  </a:lnTo>
                  <a:lnTo>
                    <a:pt x="4385" y="991"/>
                  </a:lnTo>
                  <a:lnTo>
                    <a:pt x="4334" y="1003"/>
                  </a:lnTo>
                  <a:lnTo>
                    <a:pt x="4281" y="1011"/>
                  </a:lnTo>
                  <a:lnTo>
                    <a:pt x="4227" y="1017"/>
                  </a:lnTo>
                  <a:lnTo>
                    <a:pt x="4171" y="1022"/>
                  </a:lnTo>
                  <a:lnTo>
                    <a:pt x="4114" y="1025"/>
                  </a:lnTo>
                  <a:lnTo>
                    <a:pt x="4055" y="1025"/>
                  </a:lnTo>
                  <a:lnTo>
                    <a:pt x="3995" y="1024"/>
                  </a:lnTo>
                  <a:lnTo>
                    <a:pt x="3932" y="1021"/>
                  </a:lnTo>
                  <a:lnTo>
                    <a:pt x="3870" y="1012"/>
                  </a:lnTo>
                  <a:lnTo>
                    <a:pt x="3805" y="1004"/>
                  </a:lnTo>
                  <a:lnTo>
                    <a:pt x="3738" y="991"/>
                  </a:lnTo>
                  <a:lnTo>
                    <a:pt x="3670" y="977"/>
                  </a:lnTo>
                  <a:lnTo>
                    <a:pt x="3601" y="959"/>
                  </a:lnTo>
                  <a:lnTo>
                    <a:pt x="3528" y="938"/>
                  </a:lnTo>
                  <a:lnTo>
                    <a:pt x="3456" y="914"/>
                  </a:lnTo>
                  <a:lnTo>
                    <a:pt x="3381" y="888"/>
                  </a:lnTo>
                  <a:lnTo>
                    <a:pt x="3305" y="857"/>
                  </a:lnTo>
                  <a:lnTo>
                    <a:pt x="3227" y="824"/>
                  </a:lnTo>
                  <a:lnTo>
                    <a:pt x="3072" y="756"/>
                  </a:lnTo>
                  <a:lnTo>
                    <a:pt x="2922" y="693"/>
                  </a:lnTo>
                  <a:lnTo>
                    <a:pt x="2777" y="635"/>
                  </a:lnTo>
                  <a:lnTo>
                    <a:pt x="2637" y="581"/>
                  </a:lnTo>
                  <a:lnTo>
                    <a:pt x="2502" y="533"/>
                  </a:lnTo>
                  <a:lnTo>
                    <a:pt x="2372" y="488"/>
                  </a:lnTo>
                  <a:lnTo>
                    <a:pt x="2245" y="447"/>
                  </a:lnTo>
                  <a:lnTo>
                    <a:pt x="2123" y="412"/>
                  </a:lnTo>
                  <a:lnTo>
                    <a:pt x="2005" y="381"/>
                  </a:lnTo>
                  <a:lnTo>
                    <a:pt x="1891" y="354"/>
                  </a:lnTo>
                  <a:lnTo>
                    <a:pt x="1782" y="331"/>
                  </a:lnTo>
                  <a:lnTo>
                    <a:pt x="1675" y="313"/>
                  </a:lnTo>
                  <a:lnTo>
                    <a:pt x="1572" y="297"/>
                  </a:lnTo>
                  <a:lnTo>
                    <a:pt x="1472" y="287"/>
                  </a:lnTo>
                  <a:lnTo>
                    <a:pt x="1375" y="279"/>
                  </a:lnTo>
                  <a:lnTo>
                    <a:pt x="1281" y="278"/>
                  </a:lnTo>
                  <a:lnTo>
                    <a:pt x="1187" y="278"/>
                  </a:lnTo>
                  <a:lnTo>
                    <a:pt x="1099" y="283"/>
                  </a:lnTo>
                  <a:lnTo>
                    <a:pt x="1011" y="291"/>
                  </a:lnTo>
                  <a:lnTo>
                    <a:pt x="926" y="302"/>
                  </a:lnTo>
                  <a:lnTo>
                    <a:pt x="843" y="317"/>
                  </a:lnTo>
                  <a:lnTo>
                    <a:pt x="761" y="336"/>
                  </a:lnTo>
                  <a:lnTo>
                    <a:pt x="682" y="357"/>
                  </a:lnTo>
                  <a:lnTo>
                    <a:pt x="603" y="383"/>
                  </a:lnTo>
                  <a:lnTo>
                    <a:pt x="525" y="410"/>
                  </a:lnTo>
                  <a:lnTo>
                    <a:pt x="449" y="441"/>
                  </a:lnTo>
                  <a:lnTo>
                    <a:pt x="372" y="476"/>
                  </a:lnTo>
                  <a:lnTo>
                    <a:pt x="298" y="514"/>
                  </a:lnTo>
                  <a:lnTo>
                    <a:pt x="224" y="554"/>
                  </a:lnTo>
                  <a:lnTo>
                    <a:pt x="149" y="596"/>
                  </a:lnTo>
                  <a:lnTo>
                    <a:pt x="75" y="643"/>
                  </a:lnTo>
                  <a:lnTo>
                    <a:pt x="0" y="691"/>
                  </a:lnTo>
                </a:path>
              </a:pathLst>
            </a:custGeom>
            <a:noFill/>
            <a:ln w="9525">
              <a:solidFill>
                <a:srgbClr val="FFFFFF">
                  <a:alpha val="50195"/>
                </a:srgbClr>
              </a:solidFill>
              <a:round/>
              <a:headEnd/>
              <a:tailEnd/>
            </a:ln>
          </p:spPr>
          <p:txBody>
            <a:bodyPr lIns="98674" tIns="49339" rIns="98674" bIns="49339"/>
            <a:lstStyle/>
            <a:p>
              <a:pPr defTabSz="981527">
                <a:spcBef>
                  <a:spcPct val="50000"/>
                </a:spcBef>
              </a:pPr>
              <a:endParaRPr lang="ko-KR" altLang="en-US" sz="1000" b="1" dirty="0"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78" name="Freeform 42"/>
            <p:cNvSpPr>
              <a:spLocks/>
            </p:cNvSpPr>
            <p:nvPr userDrawn="1"/>
          </p:nvSpPr>
          <p:spPr bwMode="auto">
            <a:xfrm>
              <a:off x="993" y="1083"/>
              <a:ext cx="5418" cy="530"/>
            </a:xfrm>
            <a:custGeom>
              <a:avLst/>
              <a:gdLst>
                <a:gd name="T0" fmla="*/ 5418 w 5418"/>
                <a:gd name="T1" fmla="*/ 0 h 1059"/>
                <a:gd name="T2" fmla="*/ 5393 w 5418"/>
                <a:gd name="T3" fmla="*/ 68 h 1059"/>
                <a:gd name="T4" fmla="*/ 5361 w 5418"/>
                <a:gd name="T5" fmla="*/ 142 h 1059"/>
                <a:gd name="T6" fmla="*/ 5314 w 5418"/>
                <a:gd name="T7" fmla="*/ 237 h 1059"/>
                <a:gd name="T8" fmla="*/ 5251 w 5418"/>
                <a:gd name="T9" fmla="*/ 347 h 1059"/>
                <a:gd name="T10" fmla="*/ 5171 w 5418"/>
                <a:gd name="T11" fmla="*/ 467 h 1059"/>
                <a:gd name="T12" fmla="*/ 5100 w 5418"/>
                <a:gd name="T13" fmla="*/ 557 h 1059"/>
                <a:gd name="T14" fmla="*/ 5047 w 5418"/>
                <a:gd name="T15" fmla="*/ 618 h 1059"/>
                <a:gd name="T16" fmla="*/ 4989 w 5418"/>
                <a:gd name="T17" fmla="*/ 676 h 1059"/>
                <a:gd name="T18" fmla="*/ 4926 w 5418"/>
                <a:gd name="T19" fmla="*/ 735 h 1059"/>
                <a:gd name="T20" fmla="*/ 4858 w 5418"/>
                <a:gd name="T21" fmla="*/ 789 h 1059"/>
                <a:gd name="T22" fmla="*/ 4785 w 5418"/>
                <a:gd name="T23" fmla="*/ 843 h 1059"/>
                <a:gd name="T24" fmla="*/ 4707 w 5418"/>
                <a:gd name="T25" fmla="*/ 890 h 1059"/>
                <a:gd name="T26" fmla="*/ 4622 w 5418"/>
                <a:gd name="T27" fmla="*/ 933 h 1059"/>
                <a:gd name="T28" fmla="*/ 4533 w 5418"/>
                <a:gd name="T29" fmla="*/ 972 h 1059"/>
                <a:gd name="T30" fmla="*/ 4437 w 5418"/>
                <a:gd name="T31" fmla="*/ 1004 h 1059"/>
                <a:gd name="T32" fmla="*/ 4338 w 5418"/>
                <a:gd name="T33" fmla="*/ 1030 h 1059"/>
                <a:gd name="T34" fmla="*/ 4231 w 5418"/>
                <a:gd name="T35" fmla="*/ 1048 h 1059"/>
                <a:gd name="T36" fmla="*/ 4118 w 5418"/>
                <a:gd name="T37" fmla="*/ 1058 h 1059"/>
                <a:gd name="T38" fmla="*/ 3999 w 5418"/>
                <a:gd name="T39" fmla="*/ 1059 h 1059"/>
                <a:gd name="T40" fmla="*/ 3874 w 5418"/>
                <a:gd name="T41" fmla="*/ 1049 h 1059"/>
                <a:gd name="T42" fmla="*/ 3742 w 5418"/>
                <a:gd name="T43" fmla="*/ 1032 h 1059"/>
                <a:gd name="T44" fmla="*/ 3603 w 5418"/>
                <a:gd name="T45" fmla="*/ 1001 h 1059"/>
                <a:gd name="T46" fmla="*/ 3459 w 5418"/>
                <a:gd name="T47" fmla="*/ 959 h 1059"/>
                <a:gd name="T48" fmla="*/ 3306 w 5418"/>
                <a:gd name="T49" fmla="*/ 906 h 1059"/>
                <a:gd name="T50" fmla="*/ 3228 w 5418"/>
                <a:gd name="T51" fmla="*/ 873 h 1059"/>
                <a:gd name="T52" fmla="*/ 2920 w 5418"/>
                <a:gd name="T53" fmla="*/ 748 h 1059"/>
                <a:gd name="T54" fmla="*/ 2634 w 5418"/>
                <a:gd name="T55" fmla="*/ 641 h 1059"/>
                <a:gd name="T56" fmla="*/ 2367 w 5418"/>
                <a:gd name="T57" fmla="*/ 552 h 1059"/>
                <a:gd name="T58" fmla="*/ 2119 w 5418"/>
                <a:gd name="T59" fmla="*/ 483 h 1059"/>
                <a:gd name="T60" fmla="*/ 1886 w 5418"/>
                <a:gd name="T61" fmla="*/ 428 h 1059"/>
                <a:gd name="T62" fmla="*/ 1669 w 5418"/>
                <a:gd name="T63" fmla="*/ 391 h 1059"/>
                <a:gd name="T64" fmla="*/ 1465 w 5418"/>
                <a:gd name="T65" fmla="*/ 370 h 1059"/>
                <a:gd name="T66" fmla="*/ 1273 w 5418"/>
                <a:gd name="T67" fmla="*/ 363 h 1059"/>
                <a:gd name="T68" fmla="*/ 1091 w 5418"/>
                <a:gd name="T69" fmla="*/ 371 h 1059"/>
                <a:gd name="T70" fmla="*/ 919 w 5418"/>
                <a:gd name="T71" fmla="*/ 396 h 1059"/>
                <a:gd name="T72" fmla="*/ 755 w 5418"/>
                <a:gd name="T73" fmla="*/ 433 h 1059"/>
                <a:gd name="T74" fmla="*/ 597 w 5418"/>
                <a:gd name="T75" fmla="*/ 483 h 1059"/>
                <a:gd name="T76" fmla="*/ 444 w 5418"/>
                <a:gd name="T77" fmla="*/ 546 h 1059"/>
                <a:gd name="T78" fmla="*/ 294 w 5418"/>
                <a:gd name="T79" fmla="*/ 620 h 1059"/>
                <a:gd name="T80" fmla="*/ 147 w 5418"/>
                <a:gd name="T81" fmla="*/ 707 h 1059"/>
                <a:gd name="T82" fmla="*/ 0 w 5418"/>
                <a:gd name="T83" fmla="*/ 806 h 1059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5418"/>
                <a:gd name="T127" fmla="*/ 0 h 1059"/>
                <a:gd name="T128" fmla="*/ 5418 w 5418"/>
                <a:gd name="T129" fmla="*/ 1059 h 1059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5418" h="1059">
                  <a:moveTo>
                    <a:pt x="5418" y="0"/>
                  </a:moveTo>
                  <a:lnTo>
                    <a:pt x="5418" y="0"/>
                  </a:lnTo>
                  <a:lnTo>
                    <a:pt x="5411" y="18"/>
                  </a:lnTo>
                  <a:lnTo>
                    <a:pt x="5393" y="68"/>
                  </a:lnTo>
                  <a:lnTo>
                    <a:pt x="5377" y="102"/>
                  </a:lnTo>
                  <a:lnTo>
                    <a:pt x="5361" y="142"/>
                  </a:lnTo>
                  <a:lnTo>
                    <a:pt x="5339" y="189"/>
                  </a:lnTo>
                  <a:lnTo>
                    <a:pt x="5314" y="237"/>
                  </a:lnTo>
                  <a:lnTo>
                    <a:pt x="5284" y="292"/>
                  </a:lnTo>
                  <a:lnTo>
                    <a:pt x="5251" y="347"/>
                  </a:lnTo>
                  <a:lnTo>
                    <a:pt x="5214" y="407"/>
                  </a:lnTo>
                  <a:lnTo>
                    <a:pt x="5171" y="467"/>
                  </a:lnTo>
                  <a:lnTo>
                    <a:pt x="5125" y="526"/>
                  </a:lnTo>
                  <a:lnTo>
                    <a:pt x="5100" y="557"/>
                  </a:lnTo>
                  <a:lnTo>
                    <a:pt x="5073" y="588"/>
                  </a:lnTo>
                  <a:lnTo>
                    <a:pt x="5047" y="618"/>
                  </a:lnTo>
                  <a:lnTo>
                    <a:pt x="5018" y="647"/>
                  </a:lnTo>
                  <a:lnTo>
                    <a:pt x="4989" y="676"/>
                  </a:lnTo>
                  <a:lnTo>
                    <a:pt x="4958" y="706"/>
                  </a:lnTo>
                  <a:lnTo>
                    <a:pt x="4926" y="735"/>
                  </a:lnTo>
                  <a:lnTo>
                    <a:pt x="4893" y="762"/>
                  </a:lnTo>
                  <a:lnTo>
                    <a:pt x="4858" y="789"/>
                  </a:lnTo>
                  <a:lnTo>
                    <a:pt x="4822" y="817"/>
                  </a:lnTo>
                  <a:lnTo>
                    <a:pt x="4785" y="843"/>
                  </a:lnTo>
                  <a:lnTo>
                    <a:pt x="4746" y="867"/>
                  </a:lnTo>
                  <a:lnTo>
                    <a:pt x="4707" y="890"/>
                  </a:lnTo>
                  <a:lnTo>
                    <a:pt x="4665" y="912"/>
                  </a:lnTo>
                  <a:lnTo>
                    <a:pt x="4622" y="933"/>
                  </a:lnTo>
                  <a:lnTo>
                    <a:pt x="4579" y="954"/>
                  </a:lnTo>
                  <a:lnTo>
                    <a:pt x="4533" y="972"/>
                  </a:lnTo>
                  <a:lnTo>
                    <a:pt x="4486" y="990"/>
                  </a:lnTo>
                  <a:lnTo>
                    <a:pt x="4437" y="1004"/>
                  </a:lnTo>
                  <a:lnTo>
                    <a:pt x="4389" y="1019"/>
                  </a:lnTo>
                  <a:lnTo>
                    <a:pt x="4338" y="1030"/>
                  </a:lnTo>
                  <a:lnTo>
                    <a:pt x="4285" y="1040"/>
                  </a:lnTo>
                  <a:lnTo>
                    <a:pt x="4231" y="1048"/>
                  </a:lnTo>
                  <a:lnTo>
                    <a:pt x="4175" y="1054"/>
                  </a:lnTo>
                  <a:lnTo>
                    <a:pt x="4118" y="1058"/>
                  </a:lnTo>
                  <a:lnTo>
                    <a:pt x="4058" y="1059"/>
                  </a:lnTo>
                  <a:lnTo>
                    <a:pt x="3999" y="1059"/>
                  </a:lnTo>
                  <a:lnTo>
                    <a:pt x="3936" y="1056"/>
                  </a:lnTo>
                  <a:lnTo>
                    <a:pt x="3874" y="1049"/>
                  </a:lnTo>
                  <a:lnTo>
                    <a:pt x="3809" y="1041"/>
                  </a:lnTo>
                  <a:lnTo>
                    <a:pt x="3742" y="1032"/>
                  </a:lnTo>
                  <a:lnTo>
                    <a:pt x="3672" y="1017"/>
                  </a:lnTo>
                  <a:lnTo>
                    <a:pt x="3603" y="1001"/>
                  </a:lnTo>
                  <a:lnTo>
                    <a:pt x="3531" y="982"/>
                  </a:lnTo>
                  <a:lnTo>
                    <a:pt x="3459" y="959"/>
                  </a:lnTo>
                  <a:lnTo>
                    <a:pt x="3382" y="933"/>
                  </a:lnTo>
                  <a:lnTo>
                    <a:pt x="3306" y="906"/>
                  </a:lnTo>
                  <a:lnTo>
                    <a:pt x="3228" y="873"/>
                  </a:lnTo>
                  <a:lnTo>
                    <a:pt x="3071" y="809"/>
                  </a:lnTo>
                  <a:lnTo>
                    <a:pt x="2920" y="748"/>
                  </a:lnTo>
                  <a:lnTo>
                    <a:pt x="2776" y="693"/>
                  </a:lnTo>
                  <a:lnTo>
                    <a:pt x="2634" y="641"/>
                  </a:lnTo>
                  <a:lnTo>
                    <a:pt x="2499" y="596"/>
                  </a:lnTo>
                  <a:lnTo>
                    <a:pt x="2367" y="552"/>
                  </a:lnTo>
                  <a:lnTo>
                    <a:pt x="2241" y="515"/>
                  </a:lnTo>
                  <a:lnTo>
                    <a:pt x="2119" y="483"/>
                  </a:lnTo>
                  <a:lnTo>
                    <a:pt x="2001" y="454"/>
                  </a:lnTo>
                  <a:lnTo>
                    <a:pt x="1886" y="428"/>
                  </a:lnTo>
                  <a:lnTo>
                    <a:pt x="1776" y="407"/>
                  </a:lnTo>
                  <a:lnTo>
                    <a:pt x="1669" y="391"/>
                  </a:lnTo>
                  <a:lnTo>
                    <a:pt x="1565" y="378"/>
                  </a:lnTo>
                  <a:lnTo>
                    <a:pt x="1465" y="370"/>
                  </a:lnTo>
                  <a:lnTo>
                    <a:pt x="1368" y="365"/>
                  </a:lnTo>
                  <a:lnTo>
                    <a:pt x="1273" y="363"/>
                  </a:lnTo>
                  <a:lnTo>
                    <a:pt x="1182" y="366"/>
                  </a:lnTo>
                  <a:lnTo>
                    <a:pt x="1091" y="371"/>
                  </a:lnTo>
                  <a:lnTo>
                    <a:pt x="1005" y="381"/>
                  </a:lnTo>
                  <a:lnTo>
                    <a:pt x="919" y="396"/>
                  </a:lnTo>
                  <a:lnTo>
                    <a:pt x="837" y="412"/>
                  </a:lnTo>
                  <a:lnTo>
                    <a:pt x="755" y="433"/>
                  </a:lnTo>
                  <a:lnTo>
                    <a:pt x="676" y="455"/>
                  </a:lnTo>
                  <a:lnTo>
                    <a:pt x="597" y="483"/>
                  </a:lnTo>
                  <a:lnTo>
                    <a:pt x="521" y="512"/>
                  </a:lnTo>
                  <a:lnTo>
                    <a:pt x="444" y="546"/>
                  </a:lnTo>
                  <a:lnTo>
                    <a:pt x="369" y="581"/>
                  </a:lnTo>
                  <a:lnTo>
                    <a:pt x="294" y="620"/>
                  </a:lnTo>
                  <a:lnTo>
                    <a:pt x="221" y="662"/>
                  </a:lnTo>
                  <a:lnTo>
                    <a:pt x="147" y="707"/>
                  </a:lnTo>
                  <a:lnTo>
                    <a:pt x="74" y="754"/>
                  </a:lnTo>
                  <a:lnTo>
                    <a:pt x="0" y="806"/>
                  </a:lnTo>
                </a:path>
              </a:pathLst>
            </a:custGeom>
            <a:noFill/>
            <a:ln w="9525">
              <a:solidFill>
                <a:srgbClr val="FFFFFF">
                  <a:alpha val="50195"/>
                </a:srgbClr>
              </a:solidFill>
              <a:round/>
              <a:headEnd/>
              <a:tailEnd/>
            </a:ln>
          </p:spPr>
          <p:txBody>
            <a:bodyPr lIns="98674" tIns="49339" rIns="98674" bIns="49339"/>
            <a:lstStyle/>
            <a:p>
              <a:pPr defTabSz="981527">
                <a:spcBef>
                  <a:spcPct val="50000"/>
                </a:spcBef>
              </a:pPr>
              <a:endParaRPr lang="ko-KR" altLang="en-US" sz="1000" b="1" dirty="0"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79" name="Freeform 43"/>
            <p:cNvSpPr>
              <a:spLocks/>
            </p:cNvSpPr>
            <p:nvPr userDrawn="1"/>
          </p:nvSpPr>
          <p:spPr bwMode="auto">
            <a:xfrm>
              <a:off x="1029" y="1055"/>
              <a:ext cx="5404" cy="545"/>
            </a:xfrm>
            <a:custGeom>
              <a:avLst/>
              <a:gdLst>
                <a:gd name="T0" fmla="*/ 5404 w 5404"/>
                <a:gd name="T1" fmla="*/ 0 h 1092"/>
                <a:gd name="T2" fmla="*/ 5380 w 5404"/>
                <a:gd name="T3" fmla="*/ 68 h 1092"/>
                <a:gd name="T4" fmla="*/ 5350 w 5404"/>
                <a:gd name="T5" fmla="*/ 144 h 1092"/>
                <a:gd name="T6" fmla="*/ 5304 w 5404"/>
                <a:gd name="T7" fmla="*/ 241 h 1092"/>
                <a:gd name="T8" fmla="*/ 5243 w 5404"/>
                <a:gd name="T9" fmla="*/ 352 h 1092"/>
                <a:gd name="T10" fmla="*/ 5165 w 5404"/>
                <a:gd name="T11" fmla="*/ 473 h 1092"/>
                <a:gd name="T12" fmla="*/ 5096 w 5404"/>
                <a:gd name="T13" fmla="*/ 566 h 1092"/>
                <a:gd name="T14" fmla="*/ 5043 w 5404"/>
                <a:gd name="T15" fmla="*/ 627 h 1092"/>
                <a:gd name="T16" fmla="*/ 4986 w 5404"/>
                <a:gd name="T17" fmla="*/ 688 h 1092"/>
                <a:gd name="T18" fmla="*/ 4924 w 5404"/>
                <a:gd name="T19" fmla="*/ 748 h 1092"/>
                <a:gd name="T20" fmla="*/ 4857 w 5404"/>
                <a:gd name="T21" fmla="*/ 805 h 1092"/>
                <a:gd name="T22" fmla="*/ 4785 w 5404"/>
                <a:gd name="T23" fmla="*/ 858 h 1092"/>
                <a:gd name="T24" fmla="*/ 4707 w 5404"/>
                <a:gd name="T25" fmla="*/ 908 h 1092"/>
                <a:gd name="T26" fmla="*/ 4624 w 5404"/>
                <a:gd name="T27" fmla="*/ 955 h 1092"/>
                <a:gd name="T28" fmla="*/ 4535 w 5404"/>
                <a:gd name="T29" fmla="*/ 995 h 1092"/>
                <a:gd name="T30" fmla="*/ 4440 w 5404"/>
                <a:gd name="T31" fmla="*/ 1029 h 1092"/>
                <a:gd name="T32" fmla="*/ 4340 w 5404"/>
                <a:gd name="T33" fmla="*/ 1056 h 1092"/>
                <a:gd name="T34" fmla="*/ 4233 w 5404"/>
                <a:gd name="T35" fmla="*/ 1076 h 1092"/>
                <a:gd name="T36" fmla="*/ 4121 w 5404"/>
                <a:gd name="T37" fmla="*/ 1089 h 1092"/>
                <a:gd name="T38" fmla="*/ 4002 w 5404"/>
                <a:gd name="T39" fmla="*/ 1092 h 1092"/>
                <a:gd name="T40" fmla="*/ 3877 w 5404"/>
                <a:gd name="T41" fmla="*/ 1085 h 1092"/>
                <a:gd name="T42" fmla="*/ 3745 w 5404"/>
                <a:gd name="T43" fmla="*/ 1069 h 1092"/>
                <a:gd name="T44" fmla="*/ 3606 w 5404"/>
                <a:gd name="T45" fmla="*/ 1042 h 1092"/>
                <a:gd name="T46" fmla="*/ 3460 w 5404"/>
                <a:gd name="T47" fmla="*/ 1003 h 1092"/>
                <a:gd name="T48" fmla="*/ 3307 w 5404"/>
                <a:gd name="T49" fmla="*/ 951 h 1092"/>
                <a:gd name="T50" fmla="*/ 3228 w 5404"/>
                <a:gd name="T51" fmla="*/ 921 h 1092"/>
                <a:gd name="T52" fmla="*/ 2919 w 5404"/>
                <a:gd name="T53" fmla="*/ 801 h 1092"/>
                <a:gd name="T54" fmla="*/ 2631 w 5404"/>
                <a:gd name="T55" fmla="*/ 701 h 1092"/>
                <a:gd name="T56" fmla="*/ 2363 w 5404"/>
                <a:gd name="T57" fmla="*/ 617 h 1092"/>
                <a:gd name="T58" fmla="*/ 2113 w 5404"/>
                <a:gd name="T59" fmla="*/ 551 h 1092"/>
                <a:gd name="T60" fmla="*/ 1880 w 5404"/>
                <a:gd name="T61" fmla="*/ 501 h 1092"/>
                <a:gd name="T62" fmla="*/ 1662 w 5404"/>
                <a:gd name="T63" fmla="*/ 469 h 1092"/>
                <a:gd name="T64" fmla="*/ 1458 w 5404"/>
                <a:gd name="T65" fmla="*/ 451 h 1092"/>
                <a:gd name="T66" fmla="*/ 1266 w 5404"/>
                <a:gd name="T67" fmla="*/ 448 h 1092"/>
                <a:gd name="T68" fmla="*/ 1085 w 5404"/>
                <a:gd name="T69" fmla="*/ 461 h 1092"/>
                <a:gd name="T70" fmla="*/ 914 w 5404"/>
                <a:gd name="T71" fmla="*/ 488 h 1092"/>
                <a:gd name="T72" fmla="*/ 750 w 5404"/>
                <a:gd name="T73" fmla="*/ 528 h 1092"/>
                <a:gd name="T74" fmla="*/ 593 w 5404"/>
                <a:gd name="T75" fmla="*/ 582 h 1092"/>
                <a:gd name="T76" fmla="*/ 440 w 5404"/>
                <a:gd name="T77" fmla="*/ 648 h 1092"/>
                <a:gd name="T78" fmla="*/ 292 w 5404"/>
                <a:gd name="T79" fmla="*/ 727 h 1092"/>
                <a:gd name="T80" fmla="*/ 146 w 5404"/>
                <a:gd name="T81" fmla="*/ 817 h 1092"/>
                <a:gd name="T82" fmla="*/ 0 w 5404"/>
                <a:gd name="T83" fmla="*/ 918 h 1092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5404"/>
                <a:gd name="T127" fmla="*/ 0 h 1092"/>
                <a:gd name="T128" fmla="*/ 5404 w 5404"/>
                <a:gd name="T129" fmla="*/ 1092 h 1092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5404" h="1092">
                  <a:moveTo>
                    <a:pt x="5404" y="0"/>
                  </a:moveTo>
                  <a:lnTo>
                    <a:pt x="5404" y="0"/>
                  </a:lnTo>
                  <a:lnTo>
                    <a:pt x="5398" y="18"/>
                  </a:lnTo>
                  <a:lnTo>
                    <a:pt x="5380" y="68"/>
                  </a:lnTo>
                  <a:lnTo>
                    <a:pt x="5366" y="104"/>
                  </a:lnTo>
                  <a:lnTo>
                    <a:pt x="5350" y="144"/>
                  </a:lnTo>
                  <a:lnTo>
                    <a:pt x="5329" y="191"/>
                  </a:lnTo>
                  <a:lnTo>
                    <a:pt x="5304" y="241"/>
                  </a:lnTo>
                  <a:lnTo>
                    <a:pt x="5275" y="294"/>
                  </a:lnTo>
                  <a:lnTo>
                    <a:pt x="5243" y="352"/>
                  </a:lnTo>
                  <a:lnTo>
                    <a:pt x="5207" y="412"/>
                  </a:lnTo>
                  <a:lnTo>
                    <a:pt x="5165" y="473"/>
                  </a:lnTo>
                  <a:lnTo>
                    <a:pt x="5119" y="535"/>
                  </a:lnTo>
                  <a:lnTo>
                    <a:pt x="5096" y="566"/>
                  </a:lnTo>
                  <a:lnTo>
                    <a:pt x="5069" y="596"/>
                  </a:lnTo>
                  <a:lnTo>
                    <a:pt x="5043" y="627"/>
                  </a:lnTo>
                  <a:lnTo>
                    <a:pt x="5015" y="658"/>
                  </a:lnTo>
                  <a:lnTo>
                    <a:pt x="4986" y="688"/>
                  </a:lnTo>
                  <a:lnTo>
                    <a:pt x="4955" y="719"/>
                  </a:lnTo>
                  <a:lnTo>
                    <a:pt x="4924" y="748"/>
                  </a:lnTo>
                  <a:lnTo>
                    <a:pt x="4892" y="777"/>
                  </a:lnTo>
                  <a:lnTo>
                    <a:pt x="4857" y="805"/>
                  </a:lnTo>
                  <a:lnTo>
                    <a:pt x="4821" y="832"/>
                  </a:lnTo>
                  <a:lnTo>
                    <a:pt x="4785" y="858"/>
                  </a:lnTo>
                  <a:lnTo>
                    <a:pt x="4746" y="884"/>
                  </a:lnTo>
                  <a:lnTo>
                    <a:pt x="4707" y="908"/>
                  </a:lnTo>
                  <a:lnTo>
                    <a:pt x="4667" y="932"/>
                  </a:lnTo>
                  <a:lnTo>
                    <a:pt x="4624" y="955"/>
                  </a:lnTo>
                  <a:lnTo>
                    <a:pt x="4581" y="974"/>
                  </a:lnTo>
                  <a:lnTo>
                    <a:pt x="4535" y="995"/>
                  </a:lnTo>
                  <a:lnTo>
                    <a:pt x="4489" y="1013"/>
                  </a:lnTo>
                  <a:lnTo>
                    <a:pt x="4440" y="1029"/>
                  </a:lnTo>
                  <a:lnTo>
                    <a:pt x="4390" y="1043"/>
                  </a:lnTo>
                  <a:lnTo>
                    <a:pt x="4340" y="1056"/>
                  </a:lnTo>
                  <a:lnTo>
                    <a:pt x="4288" y="1068"/>
                  </a:lnTo>
                  <a:lnTo>
                    <a:pt x="4233" y="1076"/>
                  </a:lnTo>
                  <a:lnTo>
                    <a:pt x="4178" y="1084"/>
                  </a:lnTo>
                  <a:lnTo>
                    <a:pt x="4121" y="1089"/>
                  </a:lnTo>
                  <a:lnTo>
                    <a:pt x="4063" y="1092"/>
                  </a:lnTo>
                  <a:lnTo>
                    <a:pt x="4002" y="1092"/>
                  </a:lnTo>
                  <a:lnTo>
                    <a:pt x="3941" y="1090"/>
                  </a:lnTo>
                  <a:lnTo>
                    <a:pt x="3877" y="1085"/>
                  </a:lnTo>
                  <a:lnTo>
                    <a:pt x="3811" y="1079"/>
                  </a:lnTo>
                  <a:lnTo>
                    <a:pt x="3745" y="1069"/>
                  </a:lnTo>
                  <a:lnTo>
                    <a:pt x="3675" y="1058"/>
                  </a:lnTo>
                  <a:lnTo>
                    <a:pt x="3606" y="1042"/>
                  </a:lnTo>
                  <a:lnTo>
                    <a:pt x="3534" y="1024"/>
                  </a:lnTo>
                  <a:lnTo>
                    <a:pt x="3460" y="1003"/>
                  </a:lnTo>
                  <a:lnTo>
                    <a:pt x="3384" y="979"/>
                  </a:lnTo>
                  <a:lnTo>
                    <a:pt x="3307" y="951"/>
                  </a:lnTo>
                  <a:lnTo>
                    <a:pt x="3228" y="921"/>
                  </a:lnTo>
                  <a:lnTo>
                    <a:pt x="3071" y="859"/>
                  </a:lnTo>
                  <a:lnTo>
                    <a:pt x="2919" y="801"/>
                  </a:lnTo>
                  <a:lnTo>
                    <a:pt x="2773" y="750"/>
                  </a:lnTo>
                  <a:lnTo>
                    <a:pt x="2631" y="701"/>
                  </a:lnTo>
                  <a:lnTo>
                    <a:pt x="2495" y="656"/>
                  </a:lnTo>
                  <a:lnTo>
                    <a:pt x="2363" y="617"/>
                  </a:lnTo>
                  <a:lnTo>
                    <a:pt x="2237" y="582"/>
                  </a:lnTo>
                  <a:lnTo>
                    <a:pt x="2113" y="551"/>
                  </a:lnTo>
                  <a:lnTo>
                    <a:pt x="1995" y="524"/>
                  </a:lnTo>
                  <a:lnTo>
                    <a:pt x="1880" y="501"/>
                  </a:lnTo>
                  <a:lnTo>
                    <a:pt x="1769" y="483"/>
                  </a:lnTo>
                  <a:lnTo>
                    <a:pt x="1662" y="469"/>
                  </a:lnTo>
                  <a:lnTo>
                    <a:pt x="1558" y="457"/>
                  </a:lnTo>
                  <a:lnTo>
                    <a:pt x="1458" y="451"/>
                  </a:lnTo>
                  <a:lnTo>
                    <a:pt x="1361" y="448"/>
                  </a:lnTo>
                  <a:lnTo>
                    <a:pt x="1266" y="448"/>
                  </a:lnTo>
                  <a:lnTo>
                    <a:pt x="1175" y="453"/>
                  </a:lnTo>
                  <a:lnTo>
                    <a:pt x="1085" y="461"/>
                  </a:lnTo>
                  <a:lnTo>
                    <a:pt x="998" y="472"/>
                  </a:lnTo>
                  <a:lnTo>
                    <a:pt x="914" y="488"/>
                  </a:lnTo>
                  <a:lnTo>
                    <a:pt x="830" y="506"/>
                  </a:lnTo>
                  <a:lnTo>
                    <a:pt x="750" y="528"/>
                  </a:lnTo>
                  <a:lnTo>
                    <a:pt x="671" y="553"/>
                  </a:lnTo>
                  <a:lnTo>
                    <a:pt x="593" y="582"/>
                  </a:lnTo>
                  <a:lnTo>
                    <a:pt x="517" y="614"/>
                  </a:lnTo>
                  <a:lnTo>
                    <a:pt x="440" y="648"/>
                  </a:lnTo>
                  <a:lnTo>
                    <a:pt x="365" y="687"/>
                  </a:lnTo>
                  <a:lnTo>
                    <a:pt x="292" y="727"/>
                  </a:lnTo>
                  <a:lnTo>
                    <a:pt x="218" y="771"/>
                  </a:lnTo>
                  <a:lnTo>
                    <a:pt x="146" y="817"/>
                  </a:lnTo>
                  <a:lnTo>
                    <a:pt x="72" y="866"/>
                  </a:lnTo>
                  <a:lnTo>
                    <a:pt x="0" y="918"/>
                  </a:lnTo>
                </a:path>
              </a:pathLst>
            </a:custGeom>
            <a:noFill/>
            <a:ln w="9525">
              <a:solidFill>
                <a:srgbClr val="FFFFFF">
                  <a:alpha val="50195"/>
                </a:srgbClr>
              </a:solidFill>
              <a:round/>
              <a:headEnd/>
              <a:tailEnd/>
            </a:ln>
          </p:spPr>
          <p:txBody>
            <a:bodyPr lIns="98674" tIns="49339" rIns="98674" bIns="49339"/>
            <a:lstStyle/>
            <a:p>
              <a:pPr defTabSz="981527">
                <a:spcBef>
                  <a:spcPct val="50000"/>
                </a:spcBef>
              </a:pPr>
              <a:endParaRPr lang="ko-KR" altLang="en-US" sz="1000" b="1" dirty="0"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80" name="Freeform 44"/>
            <p:cNvSpPr>
              <a:spLocks/>
            </p:cNvSpPr>
            <p:nvPr userDrawn="1"/>
          </p:nvSpPr>
          <p:spPr bwMode="auto">
            <a:xfrm>
              <a:off x="1067" y="1026"/>
              <a:ext cx="5390" cy="562"/>
            </a:xfrm>
            <a:custGeom>
              <a:avLst/>
              <a:gdLst>
                <a:gd name="T0" fmla="*/ 5390 w 5390"/>
                <a:gd name="T1" fmla="*/ 0 h 1126"/>
                <a:gd name="T2" fmla="*/ 5366 w 5390"/>
                <a:gd name="T3" fmla="*/ 70 h 1126"/>
                <a:gd name="T4" fmla="*/ 5337 w 5390"/>
                <a:gd name="T5" fmla="*/ 147 h 1126"/>
                <a:gd name="T6" fmla="*/ 5292 w 5390"/>
                <a:gd name="T7" fmla="*/ 244 h 1126"/>
                <a:gd name="T8" fmla="*/ 5233 w 5390"/>
                <a:gd name="T9" fmla="*/ 357 h 1126"/>
                <a:gd name="T10" fmla="*/ 5158 w 5390"/>
                <a:gd name="T11" fmla="*/ 480 h 1126"/>
                <a:gd name="T12" fmla="*/ 5088 w 5390"/>
                <a:gd name="T13" fmla="*/ 575 h 1126"/>
                <a:gd name="T14" fmla="*/ 5037 w 5390"/>
                <a:gd name="T15" fmla="*/ 638 h 1126"/>
                <a:gd name="T16" fmla="*/ 4981 w 5390"/>
                <a:gd name="T17" fmla="*/ 701 h 1126"/>
                <a:gd name="T18" fmla="*/ 4920 w 5390"/>
                <a:gd name="T19" fmla="*/ 762 h 1126"/>
                <a:gd name="T20" fmla="*/ 4854 w 5390"/>
                <a:gd name="T21" fmla="*/ 821 h 1126"/>
                <a:gd name="T22" fmla="*/ 4783 w 5390"/>
                <a:gd name="T23" fmla="*/ 875 h 1126"/>
                <a:gd name="T24" fmla="*/ 4705 w 5390"/>
                <a:gd name="T25" fmla="*/ 927 h 1126"/>
                <a:gd name="T26" fmla="*/ 4623 w 5390"/>
                <a:gd name="T27" fmla="*/ 976 h 1126"/>
                <a:gd name="T28" fmla="*/ 4534 w 5390"/>
                <a:gd name="T29" fmla="*/ 1018 h 1126"/>
                <a:gd name="T30" fmla="*/ 4441 w 5390"/>
                <a:gd name="T31" fmla="*/ 1053 h 1126"/>
                <a:gd name="T32" fmla="*/ 4341 w 5390"/>
                <a:gd name="T33" fmla="*/ 1084 h 1126"/>
                <a:gd name="T34" fmla="*/ 4234 w 5390"/>
                <a:gd name="T35" fmla="*/ 1106 h 1126"/>
                <a:gd name="T36" fmla="*/ 4122 w 5390"/>
                <a:gd name="T37" fmla="*/ 1121 h 1126"/>
                <a:gd name="T38" fmla="*/ 4004 w 5390"/>
                <a:gd name="T39" fmla="*/ 1126 h 1126"/>
                <a:gd name="T40" fmla="*/ 3878 w 5390"/>
                <a:gd name="T41" fmla="*/ 1122 h 1126"/>
                <a:gd name="T42" fmla="*/ 3746 w 5390"/>
                <a:gd name="T43" fmla="*/ 1110 h 1126"/>
                <a:gd name="T44" fmla="*/ 3607 w 5390"/>
                <a:gd name="T45" fmla="*/ 1084 h 1126"/>
                <a:gd name="T46" fmla="*/ 3460 w 5390"/>
                <a:gd name="T47" fmla="*/ 1048 h 1126"/>
                <a:gd name="T48" fmla="*/ 3307 w 5390"/>
                <a:gd name="T49" fmla="*/ 1000 h 1126"/>
                <a:gd name="T50" fmla="*/ 3228 w 5390"/>
                <a:gd name="T51" fmla="*/ 971 h 1126"/>
                <a:gd name="T52" fmla="*/ 2917 w 5390"/>
                <a:gd name="T53" fmla="*/ 856 h 1126"/>
                <a:gd name="T54" fmla="*/ 2628 w 5390"/>
                <a:gd name="T55" fmla="*/ 761 h 1126"/>
                <a:gd name="T56" fmla="*/ 2359 w 5390"/>
                <a:gd name="T57" fmla="*/ 682 h 1126"/>
                <a:gd name="T58" fmla="*/ 2107 w 5390"/>
                <a:gd name="T59" fmla="*/ 620 h 1126"/>
                <a:gd name="T60" fmla="*/ 1873 w 5390"/>
                <a:gd name="T61" fmla="*/ 575 h 1126"/>
                <a:gd name="T62" fmla="*/ 1655 w 5390"/>
                <a:gd name="T63" fmla="*/ 548 h 1126"/>
                <a:gd name="T64" fmla="*/ 1451 w 5390"/>
                <a:gd name="T65" fmla="*/ 533 h 1126"/>
                <a:gd name="T66" fmla="*/ 1259 w 5390"/>
                <a:gd name="T67" fmla="*/ 535 h 1126"/>
                <a:gd name="T68" fmla="*/ 1077 w 5390"/>
                <a:gd name="T69" fmla="*/ 551 h 1126"/>
                <a:gd name="T70" fmla="*/ 906 w 5390"/>
                <a:gd name="T71" fmla="*/ 582 h 1126"/>
                <a:gd name="T72" fmla="*/ 744 w 5390"/>
                <a:gd name="T73" fmla="*/ 625 h 1126"/>
                <a:gd name="T74" fmla="*/ 587 w 5390"/>
                <a:gd name="T75" fmla="*/ 683 h 1126"/>
                <a:gd name="T76" fmla="*/ 436 w 5390"/>
                <a:gd name="T77" fmla="*/ 753 h 1126"/>
                <a:gd name="T78" fmla="*/ 288 w 5390"/>
                <a:gd name="T79" fmla="*/ 835 h 1126"/>
                <a:gd name="T80" fmla="*/ 144 w 5390"/>
                <a:gd name="T81" fmla="*/ 929 h 1126"/>
                <a:gd name="T82" fmla="*/ 0 w 5390"/>
                <a:gd name="T83" fmla="*/ 1034 h 112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5390"/>
                <a:gd name="T127" fmla="*/ 0 h 1126"/>
                <a:gd name="T128" fmla="*/ 5390 w 5390"/>
                <a:gd name="T129" fmla="*/ 1126 h 112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5390" h="1126">
                  <a:moveTo>
                    <a:pt x="5390" y="0"/>
                  </a:moveTo>
                  <a:lnTo>
                    <a:pt x="5390" y="0"/>
                  </a:lnTo>
                  <a:lnTo>
                    <a:pt x="5384" y="18"/>
                  </a:lnTo>
                  <a:lnTo>
                    <a:pt x="5366" y="70"/>
                  </a:lnTo>
                  <a:lnTo>
                    <a:pt x="5353" y="105"/>
                  </a:lnTo>
                  <a:lnTo>
                    <a:pt x="5337" y="147"/>
                  </a:lnTo>
                  <a:lnTo>
                    <a:pt x="5316" y="192"/>
                  </a:lnTo>
                  <a:lnTo>
                    <a:pt x="5292" y="244"/>
                  </a:lnTo>
                  <a:lnTo>
                    <a:pt x="5265" y="299"/>
                  </a:lnTo>
                  <a:lnTo>
                    <a:pt x="5233" y="357"/>
                  </a:lnTo>
                  <a:lnTo>
                    <a:pt x="5198" y="418"/>
                  </a:lnTo>
                  <a:lnTo>
                    <a:pt x="5158" y="480"/>
                  </a:lnTo>
                  <a:lnTo>
                    <a:pt x="5113" y="544"/>
                  </a:lnTo>
                  <a:lnTo>
                    <a:pt x="5088" y="575"/>
                  </a:lnTo>
                  <a:lnTo>
                    <a:pt x="5063" y="607"/>
                  </a:lnTo>
                  <a:lnTo>
                    <a:pt x="5037" y="638"/>
                  </a:lnTo>
                  <a:lnTo>
                    <a:pt x="5011" y="670"/>
                  </a:lnTo>
                  <a:lnTo>
                    <a:pt x="4981" y="701"/>
                  </a:lnTo>
                  <a:lnTo>
                    <a:pt x="4951" y="732"/>
                  </a:lnTo>
                  <a:lnTo>
                    <a:pt x="4920" y="762"/>
                  </a:lnTo>
                  <a:lnTo>
                    <a:pt x="4888" y="791"/>
                  </a:lnTo>
                  <a:lnTo>
                    <a:pt x="4854" y="821"/>
                  </a:lnTo>
                  <a:lnTo>
                    <a:pt x="4819" y="848"/>
                  </a:lnTo>
                  <a:lnTo>
                    <a:pt x="4783" y="875"/>
                  </a:lnTo>
                  <a:lnTo>
                    <a:pt x="4745" y="903"/>
                  </a:lnTo>
                  <a:lnTo>
                    <a:pt x="4705" y="927"/>
                  </a:lnTo>
                  <a:lnTo>
                    <a:pt x="4665" y="951"/>
                  </a:lnTo>
                  <a:lnTo>
                    <a:pt x="4623" y="976"/>
                  </a:lnTo>
                  <a:lnTo>
                    <a:pt x="4580" y="997"/>
                  </a:lnTo>
                  <a:lnTo>
                    <a:pt x="4534" y="1018"/>
                  </a:lnTo>
                  <a:lnTo>
                    <a:pt x="4488" y="1037"/>
                  </a:lnTo>
                  <a:lnTo>
                    <a:pt x="4441" y="1053"/>
                  </a:lnTo>
                  <a:lnTo>
                    <a:pt x="4391" y="1069"/>
                  </a:lnTo>
                  <a:lnTo>
                    <a:pt x="4341" y="1084"/>
                  </a:lnTo>
                  <a:lnTo>
                    <a:pt x="4289" y="1095"/>
                  </a:lnTo>
                  <a:lnTo>
                    <a:pt x="4234" y="1106"/>
                  </a:lnTo>
                  <a:lnTo>
                    <a:pt x="4179" y="1114"/>
                  </a:lnTo>
                  <a:lnTo>
                    <a:pt x="4122" y="1121"/>
                  </a:lnTo>
                  <a:lnTo>
                    <a:pt x="4064" y="1124"/>
                  </a:lnTo>
                  <a:lnTo>
                    <a:pt x="4004" y="1126"/>
                  </a:lnTo>
                  <a:lnTo>
                    <a:pt x="3941" y="1126"/>
                  </a:lnTo>
                  <a:lnTo>
                    <a:pt x="3878" y="1122"/>
                  </a:lnTo>
                  <a:lnTo>
                    <a:pt x="3812" y="1118"/>
                  </a:lnTo>
                  <a:lnTo>
                    <a:pt x="3746" y="1110"/>
                  </a:lnTo>
                  <a:lnTo>
                    <a:pt x="3676" y="1098"/>
                  </a:lnTo>
                  <a:lnTo>
                    <a:pt x="3607" y="1084"/>
                  </a:lnTo>
                  <a:lnTo>
                    <a:pt x="3535" y="1068"/>
                  </a:lnTo>
                  <a:lnTo>
                    <a:pt x="3460" y="1048"/>
                  </a:lnTo>
                  <a:lnTo>
                    <a:pt x="3385" y="1026"/>
                  </a:lnTo>
                  <a:lnTo>
                    <a:pt x="3307" y="1000"/>
                  </a:lnTo>
                  <a:lnTo>
                    <a:pt x="3228" y="971"/>
                  </a:lnTo>
                  <a:lnTo>
                    <a:pt x="3069" y="911"/>
                  </a:lnTo>
                  <a:lnTo>
                    <a:pt x="2917" y="856"/>
                  </a:lnTo>
                  <a:lnTo>
                    <a:pt x="2770" y="806"/>
                  </a:lnTo>
                  <a:lnTo>
                    <a:pt x="2628" y="761"/>
                  </a:lnTo>
                  <a:lnTo>
                    <a:pt x="2491" y="719"/>
                  </a:lnTo>
                  <a:lnTo>
                    <a:pt x="2359" y="682"/>
                  </a:lnTo>
                  <a:lnTo>
                    <a:pt x="2231" y="649"/>
                  </a:lnTo>
                  <a:lnTo>
                    <a:pt x="2107" y="620"/>
                  </a:lnTo>
                  <a:lnTo>
                    <a:pt x="1988" y="596"/>
                  </a:lnTo>
                  <a:lnTo>
                    <a:pt x="1873" y="575"/>
                  </a:lnTo>
                  <a:lnTo>
                    <a:pt x="1762" y="559"/>
                  </a:lnTo>
                  <a:lnTo>
                    <a:pt x="1655" y="548"/>
                  </a:lnTo>
                  <a:lnTo>
                    <a:pt x="1551" y="538"/>
                  </a:lnTo>
                  <a:lnTo>
                    <a:pt x="1451" y="533"/>
                  </a:lnTo>
                  <a:lnTo>
                    <a:pt x="1353" y="533"/>
                  </a:lnTo>
                  <a:lnTo>
                    <a:pt x="1259" y="535"/>
                  </a:lnTo>
                  <a:lnTo>
                    <a:pt x="1166" y="541"/>
                  </a:lnTo>
                  <a:lnTo>
                    <a:pt x="1077" y="551"/>
                  </a:lnTo>
                  <a:lnTo>
                    <a:pt x="991" y="565"/>
                  </a:lnTo>
                  <a:lnTo>
                    <a:pt x="906" y="582"/>
                  </a:lnTo>
                  <a:lnTo>
                    <a:pt x="824" y="603"/>
                  </a:lnTo>
                  <a:lnTo>
                    <a:pt x="744" y="625"/>
                  </a:lnTo>
                  <a:lnTo>
                    <a:pt x="665" y="653"/>
                  </a:lnTo>
                  <a:lnTo>
                    <a:pt x="587" y="683"/>
                  </a:lnTo>
                  <a:lnTo>
                    <a:pt x="511" y="716"/>
                  </a:lnTo>
                  <a:lnTo>
                    <a:pt x="436" y="753"/>
                  </a:lnTo>
                  <a:lnTo>
                    <a:pt x="362" y="791"/>
                  </a:lnTo>
                  <a:lnTo>
                    <a:pt x="288" y="835"/>
                  </a:lnTo>
                  <a:lnTo>
                    <a:pt x="216" y="880"/>
                  </a:lnTo>
                  <a:lnTo>
                    <a:pt x="144" y="929"/>
                  </a:lnTo>
                  <a:lnTo>
                    <a:pt x="72" y="979"/>
                  </a:lnTo>
                  <a:lnTo>
                    <a:pt x="0" y="1034"/>
                  </a:lnTo>
                </a:path>
              </a:pathLst>
            </a:custGeom>
            <a:noFill/>
            <a:ln w="9525">
              <a:solidFill>
                <a:srgbClr val="FFFFFF">
                  <a:alpha val="50195"/>
                </a:srgbClr>
              </a:solidFill>
              <a:round/>
              <a:headEnd/>
              <a:tailEnd/>
            </a:ln>
          </p:spPr>
          <p:txBody>
            <a:bodyPr lIns="98674" tIns="49339" rIns="98674" bIns="49339"/>
            <a:lstStyle/>
            <a:p>
              <a:pPr defTabSz="981527">
                <a:spcBef>
                  <a:spcPct val="50000"/>
                </a:spcBef>
              </a:pPr>
              <a:endParaRPr lang="ko-KR" altLang="en-US" sz="1000" b="1" dirty="0"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81" name="Freeform 45"/>
            <p:cNvSpPr>
              <a:spLocks/>
            </p:cNvSpPr>
            <p:nvPr userDrawn="1"/>
          </p:nvSpPr>
          <p:spPr bwMode="auto">
            <a:xfrm>
              <a:off x="1106" y="997"/>
              <a:ext cx="5373" cy="580"/>
            </a:xfrm>
            <a:custGeom>
              <a:avLst/>
              <a:gdLst>
                <a:gd name="T0" fmla="*/ 5373 w 5373"/>
                <a:gd name="T1" fmla="*/ 0 h 1159"/>
                <a:gd name="T2" fmla="*/ 5351 w 5373"/>
                <a:gd name="T3" fmla="*/ 69 h 1159"/>
                <a:gd name="T4" fmla="*/ 5323 w 5373"/>
                <a:gd name="T5" fmla="*/ 147 h 1159"/>
                <a:gd name="T6" fmla="*/ 5280 w 5373"/>
                <a:gd name="T7" fmla="*/ 247 h 1159"/>
                <a:gd name="T8" fmla="*/ 5221 w 5373"/>
                <a:gd name="T9" fmla="*/ 361 h 1159"/>
                <a:gd name="T10" fmla="*/ 5148 w 5373"/>
                <a:gd name="T11" fmla="*/ 486 h 1159"/>
                <a:gd name="T12" fmla="*/ 5081 w 5373"/>
                <a:gd name="T13" fmla="*/ 583 h 1159"/>
                <a:gd name="T14" fmla="*/ 5031 w 5373"/>
                <a:gd name="T15" fmla="*/ 647 h 1159"/>
                <a:gd name="T16" fmla="*/ 4976 w 5373"/>
                <a:gd name="T17" fmla="*/ 712 h 1159"/>
                <a:gd name="T18" fmla="*/ 4916 w 5373"/>
                <a:gd name="T19" fmla="*/ 773 h 1159"/>
                <a:gd name="T20" fmla="*/ 4849 w 5373"/>
                <a:gd name="T21" fmla="*/ 833 h 1159"/>
                <a:gd name="T22" fmla="*/ 4780 w 5373"/>
                <a:gd name="T23" fmla="*/ 891 h 1159"/>
                <a:gd name="T24" fmla="*/ 4704 w 5373"/>
                <a:gd name="T25" fmla="*/ 944 h 1159"/>
                <a:gd name="T26" fmla="*/ 4622 w 5373"/>
                <a:gd name="T27" fmla="*/ 994 h 1159"/>
                <a:gd name="T28" fmla="*/ 4534 w 5373"/>
                <a:gd name="T29" fmla="*/ 1038 h 1159"/>
                <a:gd name="T30" fmla="*/ 4441 w 5373"/>
                <a:gd name="T31" fmla="*/ 1077 h 1159"/>
                <a:gd name="T32" fmla="*/ 4341 w 5373"/>
                <a:gd name="T33" fmla="*/ 1109 h 1159"/>
                <a:gd name="T34" fmla="*/ 4236 w 5373"/>
                <a:gd name="T35" fmla="*/ 1133 h 1159"/>
                <a:gd name="T36" fmla="*/ 4123 w 5373"/>
                <a:gd name="T37" fmla="*/ 1149 h 1159"/>
                <a:gd name="T38" fmla="*/ 4004 w 5373"/>
                <a:gd name="T39" fmla="*/ 1159 h 1159"/>
                <a:gd name="T40" fmla="*/ 3879 w 5373"/>
                <a:gd name="T41" fmla="*/ 1157 h 1159"/>
                <a:gd name="T42" fmla="*/ 3746 w 5373"/>
                <a:gd name="T43" fmla="*/ 1146 h 1159"/>
                <a:gd name="T44" fmla="*/ 3607 w 5373"/>
                <a:gd name="T45" fmla="*/ 1124 h 1159"/>
                <a:gd name="T46" fmla="*/ 3460 w 5373"/>
                <a:gd name="T47" fmla="*/ 1091 h 1159"/>
                <a:gd name="T48" fmla="*/ 3305 w 5373"/>
                <a:gd name="T49" fmla="*/ 1044 h 1159"/>
                <a:gd name="T50" fmla="*/ 3226 w 5373"/>
                <a:gd name="T51" fmla="*/ 1017 h 1159"/>
                <a:gd name="T52" fmla="*/ 2914 w 5373"/>
                <a:gd name="T53" fmla="*/ 909 h 1159"/>
                <a:gd name="T54" fmla="*/ 2622 w 5373"/>
                <a:gd name="T55" fmla="*/ 818 h 1159"/>
                <a:gd name="T56" fmla="*/ 2353 w 5373"/>
                <a:gd name="T57" fmla="*/ 746 h 1159"/>
                <a:gd name="T58" fmla="*/ 2100 w 5373"/>
                <a:gd name="T59" fmla="*/ 689 h 1159"/>
                <a:gd name="T60" fmla="*/ 1866 w 5373"/>
                <a:gd name="T61" fmla="*/ 649 h 1159"/>
                <a:gd name="T62" fmla="*/ 1648 w 5373"/>
                <a:gd name="T63" fmla="*/ 625 h 1159"/>
                <a:gd name="T64" fmla="*/ 1442 w 5373"/>
                <a:gd name="T65" fmla="*/ 615 h 1159"/>
                <a:gd name="T66" fmla="*/ 1251 w 5373"/>
                <a:gd name="T67" fmla="*/ 620 h 1159"/>
                <a:gd name="T68" fmla="*/ 1070 w 5373"/>
                <a:gd name="T69" fmla="*/ 641 h 1159"/>
                <a:gd name="T70" fmla="*/ 899 w 5373"/>
                <a:gd name="T71" fmla="*/ 675 h 1159"/>
                <a:gd name="T72" fmla="*/ 737 w 5373"/>
                <a:gd name="T73" fmla="*/ 722 h 1159"/>
                <a:gd name="T74" fmla="*/ 581 w 5373"/>
                <a:gd name="T75" fmla="*/ 783 h 1159"/>
                <a:gd name="T76" fmla="*/ 431 w 5373"/>
                <a:gd name="T77" fmla="*/ 856 h 1159"/>
                <a:gd name="T78" fmla="*/ 286 w 5373"/>
                <a:gd name="T79" fmla="*/ 941 h 1159"/>
                <a:gd name="T80" fmla="*/ 143 w 5373"/>
                <a:gd name="T81" fmla="*/ 1038 h 1159"/>
                <a:gd name="T82" fmla="*/ 0 w 5373"/>
                <a:gd name="T83" fmla="*/ 1146 h 1159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5373"/>
                <a:gd name="T127" fmla="*/ 0 h 1159"/>
                <a:gd name="T128" fmla="*/ 5373 w 5373"/>
                <a:gd name="T129" fmla="*/ 1159 h 1159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5373" h="1159">
                  <a:moveTo>
                    <a:pt x="5373" y="0"/>
                  </a:moveTo>
                  <a:lnTo>
                    <a:pt x="5373" y="0"/>
                  </a:lnTo>
                  <a:lnTo>
                    <a:pt x="5367" y="18"/>
                  </a:lnTo>
                  <a:lnTo>
                    <a:pt x="5351" y="69"/>
                  </a:lnTo>
                  <a:lnTo>
                    <a:pt x="5338" y="105"/>
                  </a:lnTo>
                  <a:lnTo>
                    <a:pt x="5323" y="147"/>
                  </a:lnTo>
                  <a:lnTo>
                    <a:pt x="5303" y="194"/>
                  </a:lnTo>
                  <a:lnTo>
                    <a:pt x="5280" y="247"/>
                  </a:lnTo>
                  <a:lnTo>
                    <a:pt x="5253" y="302"/>
                  </a:lnTo>
                  <a:lnTo>
                    <a:pt x="5221" y="361"/>
                  </a:lnTo>
                  <a:lnTo>
                    <a:pt x="5187" y="423"/>
                  </a:lnTo>
                  <a:lnTo>
                    <a:pt x="5148" y="486"/>
                  </a:lnTo>
                  <a:lnTo>
                    <a:pt x="5105" y="550"/>
                  </a:lnTo>
                  <a:lnTo>
                    <a:pt x="5081" y="583"/>
                  </a:lnTo>
                  <a:lnTo>
                    <a:pt x="5056" y="615"/>
                  </a:lnTo>
                  <a:lnTo>
                    <a:pt x="5031" y="647"/>
                  </a:lnTo>
                  <a:lnTo>
                    <a:pt x="5003" y="680"/>
                  </a:lnTo>
                  <a:lnTo>
                    <a:pt x="4976" y="712"/>
                  </a:lnTo>
                  <a:lnTo>
                    <a:pt x="4947" y="743"/>
                  </a:lnTo>
                  <a:lnTo>
                    <a:pt x="4916" y="773"/>
                  </a:lnTo>
                  <a:lnTo>
                    <a:pt x="4883" y="804"/>
                  </a:lnTo>
                  <a:lnTo>
                    <a:pt x="4849" y="833"/>
                  </a:lnTo>
                  <a:lnTo>
                    <a:pt x="4815" y="862"/>
                  </a:lnTo>
                  <a:lnTo>
                    <a:pt x="4780" y="891"/>
                  </a:lnTo>
                  <a:lnTo>
                    <a:pt x="4742" y="919"/>
                  </a:lnTo>
                  <a:lnTo>
                    <a:pt x="4704" y="944"/>
                  </a:lnTo>
                  <a:lnTo>
                    <a:pt x="4663" y="970"/>
                  </a:lnTo>
                  <a:lnTo>
                    <a:pt x="4622" y="994"/>
                  </a:lnTo>
                  <a:lnTo>
                    <a:pt x="4579" y="1017"/>
                  </a:lnTo>
                  <a:lnTo>
                    <a:pt x="4534" y="1038"/>
                  </a:lnTo>
                  <a:lnTo>
                    <a:pt x="4488" y="1057"/>
                  </a:lnTo>
                  <a:lnTo>
                    <a:pt x="4441" y="1077"/>
                  </a:lnTo>
                  <a:lnTo>
                    <a:pt x="4391" y="1093"/>
                  </a:lnTo>
                  <a:lnTo>
                    <a:pt x="4341" y="1109"/>
                  </a:lnTo>
                  <a:lnTo>
                    <a:pt x="4288" y="1122"/>
                  </a:lnTo>
                  <a:lnTo>
                    <a:pt x="4236" y="1133"/>
                  </a:lnTo>
                  <a:lnTo>
                    <a:pt x="4180" y="1143"/>
                  </a:lnTo>
                  <a:lnTo>
                    <a:pt x="4123" y="1149"/>
                  </a:lnTo>
                  <a:lnTo>
                    <a:pt x="4065" y="1156"/>
                  </a:lnTo>
                  <a:lnTo>
                    <a:pt x="4004" y="1159"/>
                  </a:lnTo>
                  <a:lnTo>
                    <a:pt x="3943" y="1159"/>
                  </a:lnTo>
                  <a:lnTo>
                    <a:pt x="3879" y="1157"/>
                  </a:lnTo>
                  <a:lnTo>
                    <a:pt x="3814" y="1153"/>
                  </a:lnTo>
                  <a:lnTo>
                    <a:pt x="3746" y="1146"/>
                  </a:lnTo>
                  <a:lnTo>
                    <a:pt x="3677" y="1136"/>
                  </a:lnTo>
                  <a:lnTo>
                    <a:pt x="3607" y="1124"/>
                  </a:lnTo>
                  <a:lnTo>
                    <a:pt x="3534" y="1109"/>
                  </a:lnTo>
                  <a:lnTo>
                    <a:pt x="3460" y="1091"/>
                  </a:lnTo>
                  <a:lnTo>
                    <a:pt x="3383" y="1070"/>
                  </a:lnTo>
                  <a:lnTo>
                    <a:pt x="3305" y="1044"/>
                  </a:lnTo>
                  <a:lnTo>
                    <a:pt x="3226" y="1017"/>
                  </a:lnTo>
                  <a:lnTo>
                    <a:pt x="3067" y="960"/>
                  </a:lnTo>
                  <a:lnTo>
                    <a:pt x="2914" y="909"/>
                  </a:lnTo>
                  <a:lnTo>
                    <a:pt x="2765" y="862"/>
                  </a:lnTo>
                  <a:lnTo>
                    <a:pt x="2622" y="818"/>
                  </a:lnTo>
                  <a:lnTo>
                    <a:pt x="2485" y="780"/>
                  </a:lnTo>
                  <a:lnTo>
                    <a:pt x="2353" y="746"/>
                  </a:lnTo>
                  <a:lnTo>
                    <a:pt x="2224" y="715"/>
                  </a:lnTo>
                  <a:lnTo>
                    <a:pt x="2100" y="689"/>
                  </a:lnTo>
                  <a:lnTo>
                    <a:pt x="1981" y="667"/>
                  </a:lnTo>
                  <a:lnTo>
                    <a:pt x="1866" y="649"/>
                  </a:lnTo>
                  <a:lnTo>
                    <a:pt x="1755" y="634"/>
                  </a:lnTo>
                  <a:lnTo>
                    <a:pt x="1648" y="625"/>
                  </a:lnTo>
                  <a:lnTo>
                    <a:pt x="1543" y="617"/>
                  </a:lnTo>
                  <a:lnTo>
                    <a:pt x="1442" y="615"/>
                  </a:lnTo>
                  <a:lnTo>
                    <a:pt x="1345" y="615"/>
                  </a:lnTo>
                  <a:lnTo>
                    <a:pt x="1251" y="620"/>
                  </a:lnTo>
                  <a:lnTo>
                    <a:pt x="1159" y="628"/>
                  </a:lnTo>
                  <a:lnTo>
                    <a:pt x="1070" y="641"/>
                  </a:lnTo>
                  <a:lnTo>
                    <a:pt x="984" y="655"/>
                  </a:lnTo>
                  <a:lnTo>
                    <a:pt x="899" y="675"/>
                  </a:lnTo>
                  <a:lnTo>
                    <a:pt x="817" y="696"/>
                  </a:lnTo>
                  <a:lnTo>
                    <a:pt x="737" y="722"/>
                  </a:lnTo>
                  <a:lnTo>
                    <a:pt x="659" y="751"/>
                  </a:lnTo>
                  <a:lnTo>
                    <a:pt x="581" y="783"/>
                  </a:lnTo>
                  <a:lnTo>
                    <a:pt x="506" y="817"/>
                  </a:lnTo>
                  <a:lnTo>
                    <a:pt x="431" y="856"/>
                  </a:lnTo>
                  <a:lnTo>
                    <a:pt x="358" y="896"/>
                  </a:lnTo>
                  <a:lnTo>
                    <a:pt x="286" y="941"/>
                  </a:lnTo>
                  <a:lnTo>
                    <a:pt x="213" y="988"/>
                  </a:lnTo>
                  <a:lnTo>
                    <a:pt x="143" y="1038"/>
                  </a:lnTo>
                  <a:lnTo>
                    <a:pt x="70" y="1090"/>
                  </a:lnTo>
                  <a:lnTo>
                    <a:pt x="0" y="1146"/>
                  </a:lnTo>
                </a:path>
              </a:pathLst>
            </a:custGeom>
            <a:noFill/>
            <a:ln w="9525">
              <a:solidFill>
                <a:srgbClr val="FFFFFF">
                  <a:alpha val="50195"/>
                </a:srgbClr>
              </a:solidFill>
              <a:round/>
              <a:headEnd/>
              <a:tailEnd/>
            </a:ln>
          </p:spPr>
          <p:txBody>
            <a:bodyPr lIns="98674" tIns="49339" rIns="98674" bIns="49339"/>
            <a:lstStyle/>
            <a:p>
              <a:pPr defTabSz="981527">
                <a:spcBef>
                  <a:spcPct val="50000"/>
                </a:spcBef>
              </a:pPr>
              <a:endParaRPr lang="ko-KR" altLang="en-US" sz="1000" b="1" dirty="0"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82" name="Freeform 46"/>
            <p:cNvSpPr>
              <a:spLocks/>
            </p:cNvSpPr>
            <p:nvPr userDrawn="1"/>
          </p:nvSpPr>
          <p:spPr bwMode="auto">
            <a:xfrm>
              <a:off x="1146" y="968"/>
              <a:ext cx="5355" cy="631"/>
            </a:xfrm>
            <a:custGeom>
              <a:avLst/>
              <a:gdLst>
                <a:gd name="T0" fmla="*/ 5355 w 5355"/>
                <a:gd name="T1" fmla="*/ 0 h 1261"/>
                <a:gd name="T2" fmla="*/ 5334 w 5355"/>
                <a:gd name="T3" fmla="*/ 71 h 1261"/>
                <a:gd name="T4" fmla="*/ 5306 w 5355"/>
                <a:gd name="T5" fmla="*/ 150 h 1261"/>
                <a:gd name="T6" fmla="*/ 5266 w 5355"/>
                <a:gd name="T7" fmla="*/ 250 h 1261"/>
                <a:gd name="T8" fmla="*/ 5209 w 5355"/>
                <a:gd name="T9" fmla="*/ 366 h 1261"/>
                <a:gd name="T10" fmla="*/ 5138 w 5355"/>
                <a:gd name="T11" fmla="*/ 494 h 1261"/>
                <a:gd name="T12" fmla="*/ 5072 w 5355"/>
                <a:gd name="T13" fmla="*/ 592 h 1261"/>
                <a:gd name="T14" fmla="*/ 5023 w 5355"/>
                <a:gd name="T15" fmla="*/ 658 h 1261"/>
                <a:gd name="T16" fmla="*/ 4969 w 5355"/>
                <a:gd name="T17" fmla="*/ 723 h 1261"/>
                <a:gd name="T18" fmla="*/ 4909 w 5355"/>
                <a:gd name="T19" fmla="*/ 788 h 1261"/>
                <a:gd name="T20" fmla="*/ 4845 w 5355"/>
                <a:gd name="T21" fmla="*/ 849 h 1261"/>
                <a:gd name="T22" fmla="*/ 4775 w 5355"/>
                <a:gd name="T23" fmla="*/ 909 h 1261"/>
                <a:gd name="T24" fmla="*/ 4700 w 5355"/>
                <a:gd name="T25" fmla="*/ 964 h 1261"/>
                <a:gd name="T26" fmla="*/ 4619 w 5355"/>
                <a:gd name="T27" fmla="*/ 1015 h 1261"/>
                <a:gd name="T28" fmla="*/ 4532 w 5355"/>
                <a:gd name="T29" fmla="*/ 1060 h 1261"/>
                <a:gd name="T30" fmla="*/ 4439 w 5355"/>
                <a:gd name="T31" fmla="*/ 1101 h 1261"/>
                <a:gd name="T32" fmla="*/ 4340 w 5355"/>
                <a:gd name="T33" fmla="*/ 1135 h 1261"/>
                <a:gd name="T34" fmla="*/ 4235 w 5355"/>
                <a:gd name="T35" fmla="*/ 1162 h 1261"/>
                <a:gd name="T36" fmla="*/ 4123 w 5355"/>
                <a:gd name="T37" fmla="*/ 1182 h 1261"/>
                <a:gd name="T38" fmla="*/ 4004 w 5355"/>
                <a:gd name="T39" fmla="*/ 1193 h 1261"/>
                <a:gd name="T40" fmla="*/ 3879 w 5355"/>
                <a:gd name="T41" fmla="*/ 1194 h 1261"/>
                <a:gd name="T42" fmla="*/ 3746 w 5355"/>
                <a:gd name="T43" fmla="*/ 1185 h 1261"/>
                <a:gd name="T44" fmla="*/ 3606 w 5355"/>
                <a:gd name="T45" fmla="*/ 1165 h 1261"/>
                <a:gd name="T46" fmla="*/ 3458 w 5355"/>
                <a:gd name="T47" fmla="*/ 1136 h 1261"/>
                <a:gd name="T48" fmla="*/ 3304 w 5355"/>
                <a:gd name="T49" fmla="*/ 1093 h 1261"/>
                <a:gd name="T50" fmla="*/ 3224 w 5355"/>
                <a:gd name="T51" fmla="*/ 1067 h 1261"/>
                <a:gd name="T52" fmla="*/ 2910 w 5355"/>
                <a:gd name="T53" fmla="*/ 965 h 1261"/>
                <a:gd name="T54" fmla="*/ 2618 w 5355"/>
                <a:gd name="T55" fmla="*/ 880 h 1261"/>
                <a:gd name="T56" fmla="*/ 2346 w 5355"/>
                <a:gd name="T57" fmla="*/ 812 h 1261"/>
                <a:gd name="T58" fmla="*/ 2094 w 5355"/>
                <a:gd name="T59" fmla="*/ 760 h 1261"/>
                <a:gd name="T60" fmla="*/ 1859 w 5355"/>
                <a:gd name="T61" fmla="*/ 723 h 1261"/>
                <a:gd name="T62" fmla="*/ 1640 w 5355"/>
                <a:gd name="T63" fmla="*/ 704 h 1261"/>
                <a:gd name="T64" fmla="*/ 1434 w 5355"/>
                <a:gd name="T65" fmla="*/ 699 h 1261"/>
                <a:gd name="T66" fmla="*/ 1242 w 5355"/>
                <a:gd name="T67" fmla="*/ 707 h 1261"/>
                <a:gd name="T68" fmla="*/ 1063 w 5355"/>
                <a:gd name="T69" fmla="*/ 731 h 1261"/>
                <a:gd name="T70" fmla="*/ 893 w 5355"/>
                <a:gd name="T71" fmla="*/ 768 h 1261"/>
                <a:gd name="T72" fmla="*/ 732 w 5355"/>
                <a:gd name="T73" fmla="*/ 820 h 1261"/>
                <a:gd name="T74" fmla="*/ 576 w 5355"/>
                <a:gd name="T75" fmla="*/ 884 h 1261"/>
                <a:gd name="T76" fmla="*/ 427 w 5355"/>
                <a:gd name="T77" fmla="*/ 960 h 1261"/>
                <a:gd name="T78" fmla="*/ 283 w 5355"/>
                <a:gd name="T79" fmla="*/ 1049 h 1261"/>
                <a:gd name="T80" fmla="*/ 141 w 5355"/>
                <a:gd name="T81" fmla="*/ 1149 h 1261"/>
                <a:gd name="T82" fmla="*/ 0 w 5355"/>
                <a:gd name="T83" fmla="*/ 1261 h 1261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5355"/>
                <a:gd name="T127" fmla="*/ 0 h 1261"/>
                <a:gd name="T128" fmla="*/ 5355 w 5355"/>
                <a:gd name="T129" fmla="*/ 1261 h 1261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5355" h="1261">
                  <a:moveTo>
                    <a:pt x="5355" y="0"/>
                  </a:moveTo>
                  <a:lnTo>
                    <a:pt x="5355" y="0"/>
                  </a:lnTo>
                  <a:lnTo>
                    <a:pt x="5349" y="19"/>
                  </a:lnTo>
                  <a:lnTo>
                    <a:pt x="5334" y="71"/>
                  </a:lnTo>
                  <a:lnTo>
                    <a:pt x="5322" y="106"/>
                  </a:lnTo>
                  <a:lnTo>
                    <a:pt x="5306" y="150"/>
                  </a:lnTo>
                  <a:lnTo>
                    <a:pt x="5288" y="197"/>
                  </a:lnTo>
                  <a:lnTo>
                    <a:pt x="5266" y="250"/>
                  </a:lnTo>
                  <a:lnTo>
                    <a:pt x="5240" y="306"/>
                  </a:lnTo>
                  <a:lnTo>
                    <a:pt x="5209" y="366"/>
                  </a:lnTo>
                  <a:lnTo>
                    <a:pt x="5176" y="429"/>
                  </a:lnTo>
                  <a:lnTo>
                    <a:pt x="5138" y="494"/>
                  </a:lnTo>
                  <a:lnTo>
                    <a:pt x="5095" y="560"/>
                  </a:lnTo>
                  <a:lnTo>
                    <a:pt x="5072" y="592"/>
                  </a:lnTo>
                  <a:lnTo>
                    <a:pt x="5048" y="625"/>
                  </a:lnTo>
                  <a:lnTo>
                    <a:pt x="5023" y="658"/>
                  </a:lnTo>
                  <a:lnTo>
                    <a:pt x="4997" y="691"/>
                  </a:lnTo>
                  <a:lnTo>
                    <a:pt x="4969" y="723"/>
                  </a:lnTo>
                  <a:lnTo>
                    <a:pt x="4940" y="755"/>
                  </a:lnTo>
                  <a:lnTo>
                    <a:pt x="4909" y="788"/>
                  </a:lnTo>
                  <a:lnTo>
                    <a:pt x="4877" y="818"/>
                  </a:lnTo>
                  <a:lnTo>
                    <a:pt x="4845" y="849"/>
                  </a:lnTo>
                  <a:lnTo>
                    <a:pt x="4811" y="880"/>
                  </a:lnTo>
                  <a:lnTo>
                    <a:pt x="4775" y="909"/>
                  </a:lnTo>
                  <a:lnTo>
                    <a:pt x="4739" y="936"/>
                  </a:lnTo>
                  <a:lnTo>
                    <a:pt x="4700" y="964"/>
                  </a:lnTo>
                  <a:lnTo>
                    <a:pt x="4661" y="989"/>
                  </a:lnTo>
                  <a:lnTo>
                    <a:pt x="4619" y="1015"/>
                  </a:lnTo>
                  <a:lnTo>
                    <a:pt x="4576" y="1038"/>
                  </a:lnTo>
                  <a:lnTo>
                    <a:pt x="4532" y="1060"/>
                  </a:lnTo>
                  <a:lnTo>
                    <a:pt x="4486" y="1081"/>
                  </a:lnTo>
                  <a:lnTo>
                    <a:pt x="4439" y="1101"/>
                  </a:lnTo>
                  <a:lnTo>
                    <a:pt x="4390" y="1119"/>
                  </a:lnTo>
                  <a:lnTo>
                    <a:pt x="4340" y="1135"/>
                  </a:lnTo>
                  <a:lnTo>
                    <a:pt x="4289" y="1149"/>
                  </a:lnTo>
                  <a:lnTo>
                    <a:pt x="4235" y="1162"/>
                  </a:lnTo>
                  <a:lnTo>
                    <a:pt x="4179" y="1173"/>
                  </a:lnTo>
                  <a:lnTo>
                    <a:pt x="4123" y="1182"/>
                  </a:lnTo>
                  <a:lnTo>
                    <a:pt x="4064" y="1188"/>
                  </a:lnTo>
                  <a:lnTo>
                    <a:pt x="4004" y="1193"/>
                  </a:lnTo>
                  <a:lnTo>
                    <a:pt x="3942" y="1194"/>
                  </a:lnTo>
                  <a:lnTo>
                    <a:pt x="3879" y="1194"/>
                  </a:lnTo>
                  <a:lnTo>
                    <a:pt x="3814" y="1191"/>
                  </a:lnTo>
                  <a:lnTo>
                    <a:pt x="3746" y="1185"/>
                  </a:lnTo>
                  <a:lnTo>
                    <a:pt x="3676" y="1177"/>
                  </a:lnTo>
                  <a:lnTo>
                    <a:pt x="3606" y="1165"/>
                  </a:lnTo>
                  <a:lnTo>
                    <a:pt x="3533" y="1153"/>
                  </a:lnTo>
                  <a:lnTo>
                    <a:pt x="3458" y="1136"/>
                  </a:lnTo>
                  <a:lnTo>
                    <a:pt x="3382" y="1115"/>
                  </a:lnTo>
                  <a:lnTo>
                    <a:pt x="3304" y="1093"/>
                  </a:lnTo>
                  <a:lnTo>
                    <a:pt x="3224" y="1067"/>
                  </a:lnTo>
                  <a:lnTo>
                    <a:pt x="3064" y="1014"/>
                  </a:lnTo>
                  <a:lnTo>
                    <a:pt x="2910" y="965"/>
                  </a:lnTo>
                  <a:lnTo>
                    <a:pt x="2761" y="920"/>
                  </a:lnTo>
                  <a:lnTo>
                    <a:pt x="2618" y="880"/>
                  </a:lnTo>
                  <a:lnTo>
                    <a:pt x="2480" y="842"/>
                  </a:lnTo>
                  <a:lnTo>
                    <a:pt x="2346" y="812"/>
                  </a:lnTo>
                  <a:lnTo>
                    <a:pt x="2219" y="783"/>
                  </a:lnTo>
                  <a:lnTo>
                    <a:pt x="2094" y="760"/>
                  </a:lnTo>
                  <a:lnTo>
                    <a:pt x="1974" y="739"/>
                  </a:lnTo>
                  <a:lnTo>
                    <a:pt x="1859" y="723"/>
                  </a:lnTo>
                  <a:lnTo>
                    <a:pt x="1746" y="712"/>
                  </a:lnTo>
                  <a:lnTo>
                    <a:pt x="1640" y="704"/>
                  </a:lnTo>
                  <a:lnTo>
                    <a:pt x="1535" y="699"/>
                  </a:lnTo>
                  <a:lnTo>
                    <a:pt x="1434" y="699"/>
                  </a:lnTo>
                  <a:lnTo>
                    <a:pt x="1337" y="700"/>
                  </a:lnTo>
                  <a:lnTo>
                    <a:pt x="1242" y="707"/>
                  </a:lnTo>
                  <a:lnTo>
                    <a:pt x="1151" y="718"/>
                  </a:lnTo>
                  <a:lnTo>
                    <a:pt x="1063" y="731"/>
                  </a:lnTo>
                  <a:lnTo>
                    <a:pt x="976" y="749"/>
                  </a:lnTo>
                  <a:lnTo>
                    <a:pt x="893" y="768"/>
                  </a:lnTo>
                  <a:lnTo>
                    <a:pt x="811" y="792"/>
                  </a:lnTo>
                  <a:lnTo>
                    <a:pt x="732" y="820"/>
                  </a:lnTo>
                  <a:lnTo>
                    <a:pt x="652" y="851"/>
                  </a:lnTo>
                  <a:lnTo>
                    <a:pt x="576" y="884"/>
                  </a:lnTo>
                  <a:lnTo>
                    <a:pt x="501" y="920"/>
                  </a:lnTo>
                  <a:lnTo>
                    <a:pt x="427" y="960"/>
                  </a:lnTo>
                  <a:lnTo>
                    <a:pt x="355" y="1004"/>
                  </a:lnTo>
                  <a:lnTo>
                    <a:pt x="283" y="1049"/>
                  </a:lnTo>
                  <a:lnTo>
                    <a:pt x="212" y="1098"/>
                  </a:lnTo>
                  <a:lnTo>
                    <a:pt x="141" y="1149"/>
                  </a:lnTo>
                  <a:lnTo>
                    <a:pt x="71" y="1204"/>
                  </a:lnTo>
                  <a:lnTo>
                    <a:pt x="0" y="1261"/>
                  </a:lnTo>
                </a:path>
              </a:pathLst>
            </a:custGeom>
            <a:noFill/>
            <a:ln w="9525">
              <a:solidFill>
                <a:srgbClr val="FFFFFF">
                  <a:alpha val="50195"/>
                </a:srgbClr>
              </a:solidFill>
              <a:round/>
              <a:headEnd/>
              <a:tailEnd/>
            </a:ln>
          </p:spPr>
          <p:txBody>
            <a:bodyPr lIns="98674" tIns="49339" rIns="98674" bIns="49339"/>
            <a:lstStyle/>
            <a:p>
              <a:pPr defTabSz="981527">
                <a:spcBef>
                  <a:spcPct val="50000"/>
                </a:spcBef>
              </a:pPr>
              <a:endParaRPr lang="ko-KR" altLang="en-US" sz="1000" b="1" dirty="0"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83" name="Freeform 47"/>
            <p:cNvSpPr>
              <a:spLocks/>
            </p:cNvSpPr>
            <p:nvPr userDrawn="1"/>
          </p:nvSpPr>
          <p:spPr bwMode="auto">
            <a:xfrm>
              <a:off x="1187" y="940"/>
              <a:ext cx="5335" cy="688"/>
            </a:xfrm>
            <a:custGeom>
              <a:avLst/>
              <a:gdLst>
                <a:gd name="T0" fmla="*/ 5335 w 5335"/>
                <a:gd name="T1" fmla="*/ 0 h 1376"/>
                <a:gd name="T2" fmla="*/ 5315 w 5335"/>
                <a:gd name="T3" fmla="*/ 71 h 1376"/>
                <a:gd name="T4" fmla="*/ 5289 w 5335"/>
                <a:gd name="T5" fmla="*/ 150 h 1376"/>
                <a:gd name="T6" fmla="*/ 5250 w 5335"/>
                <a:gd name="T7" fmla="*/ 252 h 1376"/>
                <a:gd name="T8" fmla="*/ 5196 w 5335"/>
                <a:gd name="T9" fmla="*/ 371 h 1376"/>
                <a:gd name="T10" fmla="*/ 5127 w 5335"/>
                <a:gd name="T11" fmla="*/ 501 h 1376"/>
                <a:gd name="T12" fmla="*/ 5061 w 5335"/>
                <a:gd name="T13" fmla="*/ 601 h 1376"/>
                <a:gd name="T14" fmla="*/ 5014 w 5335"/>
                <a:gd name="T15" fmla="*/ 667 h 1376"/>
                <a:gd name="T16" fmla="*/ 4960 w 5335"/>
                <a:gd name="T17" fmla="*/ 735 h 1376"/>
                <a:gd name="T18" fmla="*/ 4902 w 5335"/>
                <a:gd name="T19" fmla="*/ 799 h 1376"/>
                <a:gd name="T20" fmla="*/ 4838 w 5335"/>
                <a:gd name="T21" fmla="*/ 862 h 1376"/>
                <a:gd name="T22" fmla="*/ 4770 w 5335"/>
                <a:gd name="T23" fmla="*/ 924 h 1376"/>
                <a:gd name="T24" fmla="*/ 4695 w 5335"/>
                <a:gd name="T25" fmla="*/ 980 h 1376"/>
                <a:gd name="T26" fmla="*/ 4614 w 5335"/>
                <a:gd name="T27" fmla="*/ 1034 h 1376"/>
                <a:gd name="T28" fmla="*/ 4528 w 5335"/>
                <a:gd name="T29" fmla="*/ 1082 h 1376"/>
                <a:gd name="T30" fmla="*/ 4436 w 5335"/>
                <a:gd name="T31" fmla="*/ 1126 h 1376"/>
                <a:gd name="T32" fmla="*/ 4338 w 5335"/>
                <a:gd name="T33" fmla="*/ 1161 h 1376"/>
                <a:gd name="T34" fmla="*/ 4232 w 5335"/>
                <a:gd name="T35" fmla="*/ 1190 h 1376"/>
                <a:gd name="T36" fmla="*/ 4121 w 5335"/>
                <a:gd name="T37" fmla="*/ 1213 h 1376"/>
                <a:gd name="T38" fmla="*/ 4003 w 5335"/>
                <a:gd name="T39" fmla="*/ 1226 h 1376"/>
                <a:gd name="T40" fmla="*/ 3877 w 5335"/>
                <a:gd name="T41" fmla="*/ 1229 h 1376"/>
                <a:gd name="T42" fmla="*/ 3745 w 5335"/>
                <a:gd name="T43" fmla="*/ 1224 h 1376"/>
                <a:gd name="T44" fmla="*/ 3605 w 5335"/>
                <a:gd name="T45" fmla="*/ 1206 h 1376"/>
                <a:gd name="T46" fmla="*/ 3456 w 5335"/>
                <a:gd name="T47" fmla="*/ 1179 h 1376"/>
                <a:gd name="T48" fmla="*/ 3301 w 5335"/>
                <a:gd name="T49" fmla="*/ 1140 h 1376"/>
                <a:gd name="T50" fmla="*/ 3220 w 5335"/>
                <a:gd name="T51" fmla="*/ 1114 h 1376"/>
                <a:gd name="T52" fmla="*/ 2905 w 5335"/>
                <a:gd name="T53" fmla="*/ 1019 h 1376"/>
                <a:gd name="T54" fmla="*/ 2612 w 5335"/>
                <a:gd name="T55" fmla="*/ 938 h 1376"/>
                <a:gd name="T56" fmla="*/ 2340 w 5335"/>
                <a:gd name="T57" fmla="*/ 875 h 1376"/>
                <a:gd name="T58" fmla="*/ 2086 w 5335"/>
                <a:gd name="T59" fmla="*/ 828 h 1376"/>
                <a:gd name="T60" fmla="*/ 1851 w 5335"/>
                <a:gd name="T61" fmla="*/ 798 h 1376"/>
                <a:gd name="T62" fmla="*/ 1630 w 5335"/>
                <a:gd name="T63" fmla="*/ 782 h 1376"/>
                <a:gd name="T64" fmla="*/ 1426 w 5335"/>
                <a:gd name="T65" fmla="*/ 780 h 1376"/>
                <a:gd name="T66" fmla="*/ 1235 w 5335"/>
                <a:gd name="T67" fmla="*/ 795 h 1376"/>
                <a:gd name="T68" fmla="*/ 1099 w 5335"/>
                <a:gd name="T69" fmla="*/ 814 h 1376"/>
                <a:gd name="T70" fmla="*/ 1011 w 5335"/>
                <a:gd name="T71" fmla="*/ 830 h 1376"/>
                <a:gd name="T72" fmla="*/ 927 w 5335"/>
                <a:gd name="T73" fmla="*/ 851 h 1376"/>
                <a:gd name="T74" fmla="*/ 804 w 5335"/>
                <a:gd name="T75" fmla="*/ 888 h 1376"/>
                <a:gd name="T76" fmla="*/ 647 w 5335"/>
                <a:gd name="T77" fmla="*/ 950 h 1376"/>
                <a:gd name="T78" fmla="*/ 496 w 5335"/>
                <a:gd name="T79" fmla="*/ 1024 h 1376"/>
                <a:gd name="T80" fmla="*/ 352 w 5335"/>
                <a:gd name="T81" fmla="*/ 1109 h 1376"/>
                <a:gd name="T82" fmla="*/ 210 w 5335"/>
                <a:gd name="T83" fmla="*/ 1208 h 1376"/>
                <a:gd name="T84" fmla="*/ 70 w 5335"/>
                <a:gd name="T85" fmla="*/ 1316 h 137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5335"/>
                <a:gd name="T130" fmla="*/ 0 h 1376"/>
                <a:gd name="T131" fmla="*/ 5335 w 5335"/>
                <a:gd name="T132" fmla="*/ 1376 h 137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5335" h="1376">
                  <a:moveTo>
                    <a:pt x="5335" y="0"/>
                  </a:moveTo>
                  <a:lnTo>
                    <a:pt x="5335" y="0"/>
                  </a:lnTo>
                  <a:lnTo>
                    <a:pt x="5331" y="18"/>
                  </a:lnTo>
                  <a:lnTo>
                    <a:pt x="5315" y="71"/>
                  </a:lnTo>
                  <a:lnTo>
                    <a:pt x="5304" y="107"/>
                  </a:lnTo>
                  <a:lnTo>
                    <a:pt x="5289" y="150"/>
                  </a:lnTo>
                  <a:lnTo>
                    <a:pt x="5271" y="199"/>
                  </a:lnTo>
                  <a:lnTo>
                    <a:pt x="5250" y="252"/>
                  </a:lnTo>
                  <a:lnTo>
                    <a:pt x="5225" y="310"/>
                  </a:lnTo>
                  <a:lnTo>
                    <a:pt x="5196" y="371"/>
                  </a:lnTo>
                  <a:lnTo>
                    <a:pt x="5163" y="434"/>
                  </a:lnTo>
                  <a:lnTo>
                    <a:pt x="5127" y="501"/>
                  </a:lnTo>
                  <a:lnTo>
                    <a:pt x="5085" y="567"/>
                  </a:lnTo>
                  <a:lnTo>
                    <a:pt x="5061" y="601"/>
                  </a:lnTo>
                  <a:lnTo>
                    <a:pt x="5038" y="635"/>
                  </a:lnTo>
                  <a:lnTo>
                    <a:pt x="5014" y="667"/>
                  </a:lnTo>
                  <a:lnTo>
                    <a:pt x="4988" y="701"/>
                  </a:lnTo>
                  <a:lnTo>
                    <a:pt x="4960" y="735"/>
                  </a:lnTo>
                  <a:lnTo>
                    <a:pt x="4932" y="767"/>
                  </a:lnTo>
                  <a:lnTo>
                    <a:pt x="4902" y="799"/>
                  </a:lnTo>
                  <a:lnTo>
                    <a:pt x="4871" y="832"/>
                  </a:lnTo>
                  <a:lnTo>
                    <a:pt x="4838" y="862"/>
                  </a:lnTo>
                  <a:lnTo>
                    <a:pt x="4804" y="893"/>
                  </a:lnTo>
                  <a:lnTo>
                    <a:pt x="4770" y="924"/>
                  </a:lnTo>
                  <a:lnTo>
                    <a:pt x="4734" y="953"/>
                  </a:lnTo>
                  <a:lnTo>
                    <a:pt x="4695" y="980"/>
                  </a:lnTo>
                  <a:lnTo>
                    <a:pt x="4656" y="1008"/>
                  </a:lnTo>
                  <a:lnTo>
                    <a:pt x="4614" y="1034"/>
                  </a:lnTo>
                  <a:lnTo>
                    <a:pt x="4573" y="1059"/>
                  </a:lnTo>
                  <a:lnTo>
                    <a:pt x="4528" y="1082"/>
                  </a:lnTo>
                  <a:lnTo>
                    <a:pt x="4484" y="1105"/>
                  </a:lnTo>
                  <a:lnTo>
                    <a:pt x="4436" y="1126"/>
                  </a:lnTo>
                  <a:lnTo>
                    <a:pt x="4388" y="1143"/>
                  </a:lnTo>
                  <a:lnTo>
                    <a:pt x="4338" y="1161"/>
                  </a:lnTo>
                  <a:lnTo>
                    <a:pt x="4287" y="1177"/>
                  </a:lnTo>
                  <a:lnTo>
                    <a:pt x="4232" y="1190"/>
                  </a:lnTo>
                  <a:lnTo>
                    <a:pt x="4178" y="1203"/>
                  </a:lnTo>
                  <a:lnTo>
                    <a:pt x="4121" y="1213"/>
                  </a:lnTo>
                  <a:lnTo>
                    <a:pt x="4063" y="1219"/>
                  </a:lnTo>
                  <a:lnTo>
                    <a:pt x="4003" y="1226"/>
                  </a:lnTo>
                  <a:lnTo>
                    <a:pt x="3941" y="1229"/>
                  </a:lnTo>
                  <a:lnTo>
                    <a:pt x="3877" y="1229"/>
                  </a:lnTo>
                  <a:lnTo>
                    <a:pt x="3812" y="1227"/>
                  </a:lnTo>
                  <a:lnTo>
                    <a:pt x="3745" y="1224"/>
                  </a:lnTo>
                  <a:lnTo>
                    <a:pt x="3676" y="1216"/>
                  </a:lnTo>
                  <a:lnTo>
                    <a:pt x="3605" y="1206"/>
                  </a:lnTo>
                  <a:lnTo>
                    <a:pt x="3531" y="1195"/>
                  </a:lnTo>
                  <a:lnTo>
                    <a:pt x="3456" y="1179"/>
                  </a:lnTo>
                  <a:lnTo>
                    <a:pt x="3380" y="1161"/>
                  </a:lnTo>
                  <a:lnTo>
                    <a:pt x="3301" y="1140"/>
                  </a:lnTo>
                  <a:lnTo>
                    <a:pt x="3220" y="1114"/>
                  </a:lnTo>
                  <a:lnTo>
                    <a:pt x="3061" y="1064"/>
                  </a:lnTo>
                  <a:lnTo>
                    <a:pt x="2905" y="1019"/>
                  </a:lnTo>
                  <a:lnTo>
                    <a:pt x="2756" y="977"/>
                  </a:lnTo>
                  <a:lnTo>
                    <a:pt x="2612" y="938"/>
                  </a:lnTo>
                  <a:lnTo>
                    <a:pt x="2473" y="906"/>
                  </a:lnTo>
                  <a:lnTo>
                    <a:pt x="2340" y="875"/>
                  </a:lnTo>
                  <a:lnTo>
                    <a:pt x="2211" y="851"/>
                  </a:lnTo>
                  <a:lnTo>
                    <a:pt x="2086" y="828"/>
                  </a:lnTo>
                  <a:lnTo>
                    <a:pt x="1966" y="811"/>
                  </a:lnTo>
                  <a:lnTo>
                    <a:pt x="1851" y="798"/>
                  </a:lnTo>
                  <a:lnTo>
                    <a:pt x="1739" y="788"/>
                  </a:lnTo>
                  <a:lnTo>
                    <a:pt x="1630" y="782"/>
                  </a:lnTo>
                  <a:lnTo>
                    <a:pt x="1526" y="780"/>
                  </a:lnTo>
                  <a:lnTo>
                    <a:pt x="1426" y="780"/>
                  </a:lnTo>
                  <a:lnTo>
                    <a:pt x="1329" y="785"/>
                  </a:lnTo>
                  <a:lnTo>
                    <a:pt x="1235" y="795"/>
                  </a:lnTo>
                  <a:lnTo>
                    <a:pt x="1143" y="806"/>
                  </a:lnTo>
                  <a:lnTo>
                    <a:pt x="1099" y="814"/>
                  </a:lnTo>
                  <a:lnTo>
                    <a:pt x="1054" y="822"/>
                  </a:lnTo>
                  <a:lnTo>
                    <a:pt x="1011" y="830"/>
                  </a:lnTo>
                  <a:lnTo>
                    <a:pt x="970" y="840"/>
                  </a:lnTo>
                  <a:lnTo>
                    <a:pt x="927" y="851"/>
                  </a:lnTo>
                  <a:lnTo>
                    <a:pt x="885" y="862"/>
                  </a:lnTo>
                  <a:lnTo>
                    <a:pt x="804" y="888"/>
                  </a:lnTo>
                  <a:lnTo>
                    <a:pt x="725" y="917"/>
                  </a:lnTo>
                  <a:lnTo>
                    <a:pt x="647" y="950"/>
                  </a:lnTo>
                  <a:lnTo>
                    <a:pt x="571" y="985"/>
                  </a:lnTo>
                  <a:lnTo>
                    <a:pt x="496" y="1024"/>
                  </a:lnTo>
                  <a:lnTo>
                    <a:pt x="424" y="1064"/>
                  </a:lnTo>
                  <a:lnTo>
                    <a:pt x="352" y="1109"/>
                  </a:lnTo>
                  <a:lnTo>
                    <a:pt x="280" y="1156"/>
                  </a:lnTo>
                  <a:lnTo>
                    <a:pt x="210" y="1208"/>
                  </a:lnTo>
                  <a:lnTo>
                    <a:pt x="139" y="1261"/>
                  </a:lnTo>
                  <a:lnTo>
                    <a:pt x="70" y="1316"/>
                  </a:lnTo>
                  <a:lnTo>
                    <a:pt x="0" y="1376"/>
                  </a:lnTo>
                </a:path>
              </a:pathLst>
            </a:custGeom>
            <a:noFill/>
            <a:ln w="9525">
              <a:solidFill>
                <a:srgbClr val="FFFFFF">
                  <a:alpha val="50195"/>
                </a:srgbClr>
              </a:solidFill>
              <a:round/>
              <a:headEnd/>
              <a:tailEnd/>
            </a:ln>
          </p:spPr>
          <p:txBody>
            <a:bodyPr lIns="98674" tIns="49339" rIns="98674" bIns="49339"/>
            <a:lstStyle/>
            <a:p>
              <a:pPr defTabSz="981527">
                <a:spcBef>
                  <a:spcPct val="50000"/>
                </a:spcBef>
              </a:pPr>
              <a:endParaRPr lang="ko-KR" altLang="en-US" sz="1000" b="1" dirty="0"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84" name="Freeform 48"/>
            <p:cNvSpPr>
              <a:spLocks/>
            </p:cNvSpPr>
            <p:nvPr userDrawn="1"/>
          </p:nvSpPr>
          <p:spPr bwMode="auto">
            <a:xfrm>
              <a:off x="1229" y="911"/>
              <a:ext cx="5314" cy="745"/>
            </a:xfrm>
            <a:custGeom>
              <a:avLst/>
              <a:gdLst>
                <a:gd name="T0" fmla="*/ 5314 w 5314"/>
                <a:gd name="T1" fmla="*/ 0 h 1490"/>
                <a:gd name="T2" fmla="*/ 5296 w 5314"/>
                <a:gd name="T3" fmla="*/ 71 h 1490"/>
                <a:gd name="T4" fmla="*/ 5271 w 5314"/>
                <a:gd name="T5" fmla="*/ 153 h 1490"/>
                <a:gd name="T6" fmla="*/ 5233 w 5314"/>
                <a:gd name="T7" fmla="*/ 257 h 1490"/>
                <a:gd name="T8" fmla="*/ 5180 w 5314"/>
                <a:gd name="T9" fmla="*/ 376 h 1490"/>
                <a:gd name="T10" fmla="*/ 5112 w 5314"/>
                <a:gd name="T11" fmla="*/ 507 h 1490"/>
                <a:gd name="T12" fmla="*/ 5050 w 5314"/>
                <a:gd name="T13" fmla="*/ 609 h 1490"/>
                <a:gd name="T14" fmla="*/ 5003 w 5314"/>
                <a:gd name="T15" fmla="*/ 678 h 1490"/>
                <a:gd name="T16" fmla="*/ 4950 w 5314"/>
                <a:gd name="T17" fmla="*/ 746 h 1490"/>
                <a:gd name="T18" fmla="*/ 4893 w 5314"/>
                <a:gd name="T19" fmla="*/ 812 h 1490"/>
                <a:gd name="T20" fmla="*/ 4830 w 5314"/>
                <a:gd name="T21" fmla="*/ 878 h 1490"/>
                <a:gd name="T22" fmla="*/ 4762 w 5314"/>
                <a:gd name="T23" fmla="*/ 940 h 1490"/>
                <a:gd name="T24" fmla="*/ 4689 w 5314"/>
                <a:gd name="T25" fmla="*/ 999 h 1490"/>
                <a:gd name="T26" fmla="*/ 4610 w 5314"/>
                <a:gd name="T27" fmla="*/ 1054 h 1490"/>
                <a:gd name="T28" fmla="*/ 4524 w 5314"/>
                <a:gd name="T29" fmla="*/ 1104 h 1490"/>
                <a:gd name="T30" fmla="*/ 4432 w 5314"/>
                <a:gd name="T31" fmla="*/ 1150 h 1490"/>
                <a:gd name="T32" fmla="*/ 4335 w 5314"/>
                <a:gd name="T33" fmla="*/ 1188 h 1490"/>
                <a:gd name="T34" fmla="*/ 4229 w 5314"/>
                <a:gd name="T35" fmla="*/ 1219 h 1490"/>
                <a:gd name="T36" fmla="*/ 4118 w 5314"/>
                <a:gd name="T37" fmla="*/ 1243 h 1490"/>
                <a:gd name="T38" fmla="*/ 4000 w 5314"/>
                <a:gd name="T39" fmla="*/ 1259 h 1490"/>
                <a:gd name="T40" fmla="*/ 3875 w 5314"/>
                <a:gd name="T41" fmla="*/ 1266 h 1490"/>
                <a:gd name="T42" fmla="*/ 3742 w 5314"/>
                <a:gd name="T43" fmla="*/ 1263 h 1490"/>
                <a:gd name="T44" fmla="*/ 3602 w 5314"/>
                <a:gd name="T45" fmla="*/ 1248 h 1490"/>
                <a:gd name="T46" fmla="*/ 3453 w 5314"/>
                <a:gd name="T47" fmla="*/ 1224 h 1490"/>
                <a:gd name="T48" fmla="*/ 3298 w 5314"/>
                <a:gd name="T49" fmla="*/ 1187 h 1490"/>
                <a:gd name="T50" fmla="*/ 3217 w 5314"/>
                <a:gd name="T51" fmla="*/ 1164 h 1490"/>
                <a:gd name="T52" fmla="*/ 2899 w 5314"/>
                <a:gd name="T53" fmla="*/ 1074 h 1490"/>
                <a:gd name="T54" fmla="*/ 2605 w 5314"/>
                <a:gd name="T55" fmla="*/ 999 h 1490"/>
                <a:gd name="T56" fmla="*/ 2333 w 5314"/>
                <a:gd name="T57" fmla="*/ 941 h 1490"/>
                <a:gd name="T58" fmla="*/ 2079 w 5314"/>
                <a:gd name="T59" fmla="*/ 899 h 1490"/>
                <a:gd name="T60" fmla="*/ 1843 w 5314"/>
                <a:gd name="T61" fmla="*/ 872 h 1490"/>
                <a:gd name="T62" fmla="*/ 1622 w 5314"/>
                <a:gd name="T63" fmla="*/ 861 h 1490"/>
                <a:gd name="T64" fmla="*/ 1418 w 5314"/>
                <a:gd name="T65" fmla="*/ 864 h 1490"/>
                <a:gd name="T66" fmla="*/ 1226 w 5314"/>
                <a:gd name="T67" fmla="*/ 882 h 1490"/>
                <a:gd name="T68" fmla="*/ 1134 w 5314"/>
                <a:gd name="T69" fmla="*/ 896 h 1490"/>
                <a:gd name="T70" fmla="*/ 1047 w 5314"/>
                <a:gd name="T71" fmla="*/ 912 h 1490"/>
                <a:gd name="T72" fmla="*/ 961 w 5314"/>
                <a:gd name="T73" fmla="*/ 933 h 1490"/>
                <a:gd name="T74" fmla="*/ 878 w 5314"/>
                <a:gd name="T75" fmla="*/ 957 h 1490"/>
                <a:gd name="T76" fmla="*/ 718 w 5314"/>
                <a:gd name="T77" fmla="*/ 1016 h 1490"/>
                <a:gd name="T78" fmla="*/ 565 w 5314"/>
                <a:gd name="T79" fmla="*/ 1087 h 1490"/>
                <a:gd name="T80" fmla="*/ 419 w 5314"/>
                <a:gd name="T81" fmla="*/ 1171 h 1490"/>
                <a:gd name="T82" fmla="*/ 276 w 5314"/>
                <a:gd name="T83" fmla="*/ 1266 h 1490"/>
                <a:gd name="T84" fmla="*/ 138 w 5314"/>
                <a:gd name="T85" fmla="*/ 1372 h 1490"/>
                <a:gd name="T86" fmla="*/ 0 w 5314"/>
                <a:gd name="T87" fmla="*/ 1490 h 149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5314"/>
                <a:gd name="T133" fmla="*/ 0 h 1490"/>
                <a:gd name="T134" fmla="*/ 5314 w 5314"/>
                <a:gd name="T135" fmla="*/ 1490 h 149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5314" h="1490">
                  <a:moveTo>
                    <a:pt x="5314" y="0"/>
                  </a:moveTo>
                  <a:lnTo>
                    <a:pt x="5314" y="0"/>
                  </a:lnTo>
                  <a:lnTo>
                    <a:pt x="5309" y="19"/>
                  </a:lnTo>
                  <a:lnTo>
                    <a:pt x="5296" y="71"/>
                  </a:lnTo>
                  <a:lnTo>
                    <a:pt x="5284" y="110"/>
                  </a:lnTo>
                  <a:lnTo>
                    <a:pt x="5271" y="153"/>
                  </a:lnTo>
                  <a:lnTo>
                    <a:pt x="5254" y="202"/>
                  </a:lnTo>
                  <a:lnTo>
                    <a:pt x="5233" y="257"/>
                  </a:lnTo>
                  <a:lnTo>
                    <a:pt x="5208" y="315"/>
                  </a:lnTo>
                  <a:lnTo>
                    <a:pt x="5180" y="376"/>
                  </a:lnTo>
                  <a:lnTo>
                    <a:pt x="5148" y="441"/>
                  </a:lnTo>
                  <a:lnTo>
                    <a:pt x="5112" y="507"/>
                  </a:lnTo>
                  <a:lnTo>
                    <a:pt x="5072" y="575"/>
                  </a:lnTo>
                  <a:lnTo>
                    <a:pt x="5050" y="609"/>
                  </a:lnTo>
                  <a:lnTo>
                    <a:pt x="5026" y="644"/>
                  </a:lnTo>
                  <a:lnTo>
                    <a:pt x="5003" y="678"/>
                  </a:lnTo>
                  <a:lnTo>
                    <a:pt x="4976" y="712"/>
                  </a:lnTo>
                  <a:lnTo>
                    <a:pt x="4950" y="746"/>
                  </a:lnTo>
                  <a:lnTo>
                    <a:pt x="4922" y="780"/>
                  </a:lnTo>
                  <a:lnTo>
                    <a:pt x="4893" y="812"/>
                  </a:lnTo>
                  <a:lnTo>
                    <a:pt x="4862" y="846"/>
                  </a:lnTo>
                  <a:lnTo>
                    <a:pt x="4830" y="878"/>
                  </a:lnTo>
                  <a:lnTo>
                    <a:pt x="4797" y="909"/>
                  </a:lnTo>
                  <a:lnTo>
                    <a:pt x="4762" y="940"/>
                  </a:lnTo>
                  <a:lnTo>
                    <a:pt x="4726" y="970"/>
                  </a:lnTo>
                  <a:lnTo>
                    <a:pt x="4689" y="999"/>
                  </a:lnTo>
                  <a:lnTo>
                    <a:pt x="4650" y="1027"/>
                  </a:lnTo>
                  <a:lnTo>
                    <a:pt x="4610" y="1054"/>
                  </a:lnTo>
                  <a:lnTo>
                    <a:pt x="4568" y="1080"/>
                  </a:lnTo>
                  <a:lnTo>
                    <a:pt x="4524" y="1104"/>
                  </a:lnTo>
                  <a:lnTo>
                    <a:pt x="4479" y="1127"/>
                  </a:lnTo>
                  <a:lnTo>
                    <a:pt x="4432" y="1150"/>
                  </a:lnTo>
                  <a:lnTo>
                    <a:pt x="4385" y="1169"/>
                  </a:lnTo>
                  <a:lnTo>
                    <a:pt x="4335" y="1188"/>
                  </a:lnTo>
                  <a:lnTo>
                    <a:pt x="4283" y="1205"/>
                  </a:lnTo>
                  <a:lnTo>
                    <a:pt x="4229" y="1219"/>
                  </a:lnTo>
                  <a:lnTo>
                    <a:pt x="4175" y="1232"/>
                  </a:lnTo>
                  <a:lnTo>
                    <a:pt x="4118" y="1243"/>
                  </a:lnTo>
                  <a:lnTo>
                    <a:pt x="4060" y="1251"/>
                  </a:lnTo>
                  <a:lnTo>
                    <a:pt x="4000" y="1259"/>
                  </a:lnTo>
                  <a:lnTo>
                    <a:pt x="3939" y="1263"/>
                  </a:lnTo>
                  <a:lnTo>
                    <a:pt x="3875" y="1266"/>
                  </a:lnTo>
                  <a:lnTo>
                    <a:pt x="3810" y="1264"/>
                  </a:lnTo>
                  <a:lnTo>
                    <a:pt x="3742" y="1263"/>
                  </a:lnTo>
                  <a:lnTo>
                    <a:pt x="3673" y="1256"/>
                  </a:lnTo>
                  <a:lnTo>
                    <a:pt x="3602" y="1248"/>
                  </a:lnTo>
                  <a:lnTo>
                    <a:pt x="3528" y="1237"/>
                  </a:lnTo>
                  <a:lnTo>
                    <a:pt x="3453" y="1224"/>
                  </a:lnTo>
                  <a:lnTo>
                    <a:pt x="3377" y="1206"/>
                  </a:lnTo>
                  <a:lnTo>
                    <a:pt x="3298" y="1187"/>
                  </a:lnTo>
                  <a:lnTo>
                    <a:pt x="3217" y="1164"/>
                  </a:lnTo>
                  <a:lnTo>
                    <a:pt x="3055" y="1116"/>
                  </a:lnTo>
                  <a:lnTo>
                    <a:pt x="2899" y="1074"/>
                  </a:lnTo>
                  <a:lnTo>
                    <a:pt x="2751" y="1033"/>
                  </a:lnTo>
                  <a:lnTo>
                    <a:pt x="2605" y="999"/>
                  </a:lnTo>
                  <a:lnTo>
                    <a:pt x="2466" y="969"/>
                  </a:lnTo>
                  <a:lnTo>
                    <a:pt x="2333" y="941"/>
                  </a:lnTo>
                  <a:lnTo>
                    <a:pt x="2202" y="919"/>
                  </a:lnTo>
                  <a:lnTo>
                    <a:pt x="2079" y="899"/>
                  </a:lnTo>
                  <a:lnTo>
                    <a:pt x="1958" y="885"/>
                  </a:lnTo>
                  <a:lnTo>
                    <a:pt x="1843" y="872"/>
                  </a:lnTo>
                  <a:lnTo>
                    <a:pt x="1730" y="865"/>
                  </a:lnTo>
                  <a:lnTo>
                    <a:pt x="1622" y="861"/>
                  </a:lnTo>
                  <a:lnTo>
                    <a:pt x="1518" y="861"/>
                  </a:lnTo>
                  <a:lnTo>
                    <a:pt x="1418" y="864"/>
                  </a:lnTo>
                  <a:lnTo>
                    <a:pt x="1321" y="872"/>
                  </a:lnTo>
                  <a:lnTo>
                    <a:pt x="1226" y="882"/>
                  </a:lnTo>
                  <a:lnTo>
                    <a:pt x="1180" y="888"/>
                  </a:lnTo>
                  <a:lnTo>
                    <a:pt x="1134" y="896"/>
                  </a:lnTo>
                  <a:lnTo>
                    <a:pt x="1090" y="904"/>
                  </a:lnTo>
                  <a:lnTo>
                    <a:pt x="1047" y="912"/>
                  </a:lnTo>
                  <a:lnTo>
                    <a:pt x="1004" y="924"/>
                  </a:lnTo>
                  <a:lnTo>
                    <a:pt x="961" y="933"/>
                  </a:lnTo>
                  <a:lnTo>
                    <a:pt x="919" y="945"/>
                  </a:lnTo>
                  <a:lnTo>
                    <a:pt x="878" y="957"/>
                  </a:lnTo>
                  <a:lnTo>
                    <a:pt x="797" y="985"/>
                  </a:lnTo>
                  <a:lnTo>
                    <a:pt x="718" y="1016"/>
                  </a:lnTo>
                  <a:lnTo>
                    <a:pt x="640" y="1050"/>
                  </a:lnTo>
                  <a:lnTo>
                    <a:pt x="565" y="1087"/>
                  </a:lnTo>
                  <a:lnTo>
                    <a:pt x="492" y="1127"/>
                  </a:lnTo>
                  <a:lnTo>
                    <a:pt x="419" y="1171"/>
                  </a:lnTo>
                  <a:lnTo>
                    <a:pt x="347" y="1216"/>
                  </a:lnTo>
                  <a:lnTo>
                    <a:pt x="276" y="1266"/>
                  </a:lnTo>
                  <a:lnTo>
                    <a:pt x="207" y="1318"/>
                  </a:lnTo>
                  <a:lnTo>
                    <a:pt x="138" y="1372"/>
                  </a:lnTo>
                  <a:lnTo>
                    <a:pt x="70" y="1431"/>
                  </a:lnTo>
                  <a:lnTo>
                    <a:pt x="0" y="1490"/>
                  </a:lnTo>
                </a:path>
              </a:pathLst>
            </a:custGeom>
            <a:noFill/>
            <a:ln w="9525">
              <a:solidFill>
                <a:srgbClr val="FFFFFF">
                  <a:alpha val="50195"/>
                </a:srgbClr>
              </a:solidFill>
              <a:round/>
              <a:headEnd/>
              <a:tailEnd/>
            </a:ln>
          </p:spPr>
          <p:txBody>
            <a:bodyPr lIns="98674" tIns="49339" rIns="98674" bIns="49339"/>
            <a:lstStyle/>
            <a:p>
              <a:pPr defTabSz="981527">
                <a:spcBef>
                  <a:spcPct val="50000"/>
                </a:spcBef>
              </a:pPr>
              <a:endParaRPr lang="ko-KR" altLang="en-US" sz="1000" b="1" dirty="0"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85" name="Freeform 49"/>
            <p:cNvSpPr>
              <a:spLocks/>
            </p:cNvSpPr>
            <p:nvPr userDrawn="1"/>
          </p:nvSpPr>
          <p:spPr bwMode="auto">
            <a:xfrm>
              <a:off x="1272" y="882"/>
              <a:ext cx="5291" cy="803"/>
            </a:xfrm>
            <a:custGeom>
              <a:avLst/>
              <a:gdLst>
                <a:gd name="T0" fmla="*/ 5291 w 5291"/>
                <a:gd name="T1" fmla="*/ 0 h 1606"/>
                <a:gd name="T2" fmla="*/ 5273 w 5291"/>
                <a:gd name="T3" fmla="*/ 73 h 1606"/>
                <a:gd name="T4" fmla="*/ 5250 w 5291"/>
                <a:gd name="T5" fmla="*/ 155 h 1606"/>
                <a:gd name="T6" fmla="*/ 5214 w 5291"/>
                <a:gd name="T7" fmla="*/ 260 h 1606"/>
                <a:gd name="T8" fmla="*/ 5162 w 5291"/>
                <a:gd name="T9" fmla="*/ 381 h 1606"/>
                <a:gd name="T10" fmla="*/ 5097 w 5291"/>
                <a:gd name="T11" fmla="*/ 515 h 1606"/>
                <a:gd name="T12" fmla="*/ 5036 w 5291"/>
                <a:gd name="T13" fmla="*/ 618 h 1606"/>
                <a:gd name="T14" fmla="*/ 4989 w 5291"/>
                <a:gd name="T15" fmla="*/ 688 h 1606"/>
                <a:gd name="T16" fmla="*/ 4937 w 5291"/>
                <a:gd name="T17" fmla="*/ 757 h 1606"/>
                <a:gd name="T18" fmla="*/ 4882 w 5291"/>
                <a:gd name="T19" fmla="*/ 827 h 1606"/>
                <a:gd name="T20" fmla="*/ 4821 w 5291"/>
                <a:gd name="T21" fmla="*/ 893 h 1606"/>
                <a:gd name="T22" fmla="*/ 4753 w 5291"/>
                <a:gd name="T23" fmla="*/ 956 h 1606"/>
                <a:gd name="T24" fmla="*/ 4681 w 5291"/>
                <a:gd name="T25" fmla="*/ 1017 h 1606"/>
                <a:gd name="T26" fmla="*/ 4603 w 5291"/>
                <a:gd name="T27" fmla="*/ 1074 h 1606"/>
                <a:gd name="T28" fmla="*/ 4518 w 5291"/>
                <a:gd name="T29" fmla="*/ 1127 h 1606"/>
                <a:gd name="T30" fmla="*/ 4426 w 5291"/>
                <a:gd name="T31" fmla="*/ 1174 h 1606"/>
                <a:gd name="T32" fmla="*/ 4329 w 5291"/>
                <a:gd name="T33" fmla="*/ 1214 h 1606"/>
                <a:gd name="T34" fmla="*/ 4225 w 5291"/>
                <a:gd name="T35" fmla="*/ 1248 h 1606"/>
                <a:gd name="T36" fmla="*/ 4114 w 5291"/>
                <a:gd name="T37" fmla="*/ 1274 h 1606"/>
                <a:gd name="T38" fmla="*/ 3996 w 5291"/>
                <a:gd name="T39" fmla="*/ 1292 h 1606"/>
                <a:gd name="T40" fmla="*/ 3871 w 5291"/>
                <a:gd name="T41" fmla="*/ 1301 h 1606"/>
                <a:gd name="T42" fmla="*/ 3738 w 5291"/>
                <a:gd name="T43" fmla="*/ 1301 h 1606"/>
                <a:gd name="T44" fmla="*/ 3598 w 5291"/>
                <a:gd name="T45" fmla="*/ 1290 h 1606"/>
                <a:gd name="T46" fmla="*/ 3449 w 5291"/>
                <a:gd name="T47" fmla="*/ 1267 h 1606"/>
                <a:gd name="T48" fmla="*/ 3292 w 5291"/>
                <a:gd name="T49" fmla="*/ 1233 h 1606"/>
                <a:gd name="T50" fmla="*/ 3212 w 5291"/>
                <a:gd name="T51" fmla="*/ 1212 h 1606"/>
                <a:gd name="T52" fmla="*/ 2894 w 5291"/>
                <a:gd name="T53" fmla="*/ 1129 h 1606"/>
                <a:gd name="T54" fmla="*/ 2598 w 5291"/>
                <a:gd name="T55" fmla="*/ 1059 h 1606"/>
                <a:gd name="T56" fmla="*/ 2323 w 5291"/>
                <a:gd name="T57" fmla="*/ 1007 h 1606"/>
                <a:gd name="T58" fmla="*/ 2069 w 5291"/>
                <a:gd name="T59" fmla="*/ 970 h 1606"/>
                <a:gd name="T60" fmla="*/ 1833 w 5291"/>
                <a:gd name="T61" fmla="*/ 948 h 1606"/>
                <a:gd name="T62" fmla="*/ 1612 w 5291"/>
                <a:gd name="T63" fmla="*/ 941 h 1606"/>
                <a:gd name="T64" fmla="*/ 1408 w 5291"/>
                <a:gd name="T65" fmla="*/ 948 h 1606"/>
                <a:gd name="T66" fmla="*/ 1216 w 5291"/>
                <a:gd name="T67" fmla="*/ 969 h 1606"/>
                <a:gd name="T68" fmla="*/ 1126 w 5291"/>
                <a:gd name="T69" fmla="*/ 985 h 1606"/>
                <a:gd name="T70" fmla="*/ 1037 w 5291"/>
                <a:gd name="T71" fmla="*/ 1004 h 1606"/>
                <a:gd name="T72" fmla="*/ 953 w 5291"/>
                <a:gd name="T73" fmla="*/ 1027 h 1606"/>
                <a:gd name="T74" fmla="*/ 869 w 5291"/>
                <a:gd name="T75" fmla="*/ 1053 h 1606"/>
                <a:gd name="T76" fmla="*/ 789 w 5291"/>
                <a:gd name="T77" fmla="*/ 1082 h 1606"/>
                <a:gd name="T78" fmla="*/ 635 w 5291"/>
                <a:gd name="T79" fmla="*/ 1150 h 1606"/>
                <a:gd name="T80" fmla="*/ 486 w 5291"/>
                <a:gd name="T81" fmla="*/ 1230 h 1606"/>
                <a:gd name="T82" fmla="*/ 343 w 5291"/>
                <a:gd name="T83" fmla="*/ 1324 h 1606"/>
                <a:gd name="T84" fmla="*/ 204 w 5291"/>
                <a:gd name="T85" fmla="*/ 1429 h 1606"/>
                <a:gd name="T86" fmla="*/ 68 w 5291"/>
                <a:gd name="T87" fmla="*/ 1545 h 160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5291"/>
                <a:gd name="T133" fmla="*/ 0 h 1606"/>
                <a:gd name="T134" fmla="*/ 5291 w 5291"/>
                <a:gd name="T135" fmla="*/ 1606 h 160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5291" h="1606">
                  <a:moveTo>
                    <a:pt x="5291" y="0"/>
                  </a:moveTo>
                  <a:lnTo>
                    <a:pt x="5291" y="0"/>
                  </a:lnTo>
                  <a:lnTo>
                    <a:pt x="5287" y="19"/>
                  </a:lnTo>
                  <a:lnTo>
                    <a:pt x="5273" y="73"/>
                  </a:lnTo>
                  <a:lnTo>
                    <a:pt x="5264" y="111"/>
                  </a:lnTo>
                  <a:lnTo>
                    <a:pt x="5250" y="155"/>
                  </a:lnTo>
                  <a:lnTo>
                    <a:pt x="5233" y="205"/>
                  </a:lnTo>
                  <a:lnTo>
                    <a:pt x="5214" y="260"/>
                  </a:lnTo>
                  <a:lnTo>
                    <a:pt x="5190" y="318"/>
                  </a:lnTo>
                  <a:lnTo>
                    <a:pt x="5162" y="381"/>
                  </a:lnTo>
                  <a:lnTo>
                    <a:pt x="5132" y="447"/>
                  </a:lnTo>
                  <a:lnTo>
                    <a:pt x="5097" y="515"/>
                  </a:lnTo>
                  <a:lnTo>
                    <a:pt x="5057" y="583"/>
                  </a:lnTo>
                  <a:lnTo>
                    <a:pt x="5036" y="618"/>
                  </a:lnTo>
                  <a:lnTo>
                    <a:pt x="5014" y="654"/>
                  </a:lnTo>
                  <a:lnTo>
                    <a:pt x="4989" y="688"/>
                  </a:lnTo>
                  <a:lnTo>
                    <a:pt x="4964" y="723"/>
                  </a:lnTo>
                  <a:lnTo>
                    <a:pt x="4937" y="757"/>
                  </a:lnTo>
                  <a:lnTo>
                    <a:pt x="4911" y="791"/>
                  </a:lnTo>
                  <a:lnTo>
                    <a:pt x="4882" y="827"/>
                  </a:lnTo>
                  <a:lnTo>
                    <a:pt x="4851" y="859"/>
                  </a:lnTo>
                  <a:lnTo>
                    <a:pt x="4821" y="893"/>
                  </a:lnTo>
                  <a:lnTo>
                    <a:pt x="4787" y="925"/>
                  </a:lnTo>
                  <a:lnTo>
                    <a:pt x="4753" y="956"/>
                  </a:lnTo>
                  <a:lnTo>
                    <a:pt x="4718" y="988"/>
                  </a:lnTo>
                  <a:lnTo>
                    <a:pt x="4681" y="1017"/>
                  </a:lnTo>
                  <a:lnTo>
                    <a:pt x="4642" y="1046"/>
                  </a:lnTo>
                  <a:lnTo>
                    <a:pt x="4603" y="1074"/>
                  </a:lnTo>
                  <a:lnTo>
                    <a:pt x="4561" y="1101"/>
                  </a:lnTo>
                  <a:lnTo>
                    <a:pt x="4518" y="1127"/>
                  </a:lnTo>
                  <a:lnTo>
                    <a:pt x="4472" y="1151"/>
                  </a:lnTo>
                  <a:lnTo>
                    <a:pt x="4426" y="1174"/>
                  </a:lnTo>
                  <a:lnTo>
                    <a:pt x="4379" y="1195"/>
                  </a:lnTo>
                  <a:lnTo>
                    <a:pt x="4329" y="1214"/>
                  </a:lnTo>
                  <a:lnTo>
                    <a:pt x="4278" y="1232"/>
                  </a:lnTo>
                  <a:lnTo>
                    <a:pt x="4225" y="1248"/>
                  </a:lnTo>
                  <a:lnTo>
                    <a:pt x="4171" y="1263"/>
                  </a:lnTo>
                  <a:lnTo>
                    <a:pt x="4114" y="1274"/>
                  </a:lnTo>
                  <a:lnTo>
                    <a:pt x="4056" y="1284"/>
                  </a:lnTo>
                  <a:lnTo>
                    <a:pt x="3996" y="1292"/>
                  </a:lnTo>
                  <a:lnTo>
                    <a:pt x="3935" y="1298"/>
                  </a:lnTo>
                  <a:lnTo>
                    <a:pt x="3871" y="1301"/>
                  </a:lnTo>
                  <a:lnTo>
                    <a:pt x="3806" y="1303"/>
                  </a:lnTo>
                  <a:lnTo>
                    <a:pt x="3738" y="1301"/>
                  </a:lnTo>
                  <a:lnTo>
                    <a:pt x="3668" y="1296"/>
                  </a:lnTo>
                  <a:lnTo>
                    <a:pt x="3598" y="1290"/>
                  </a:lnTo>
                  <a:lnTo>
                    <a:pt x="3524" y="1280"/>
                  </a:lnTo>
                  <a:lnTo>
                    <a:pt x="3449" y="1267"/>
                  </a:lnTo>
                  <a:lnTo>
                    <a:pt x="3371" y="1253"/>
                  </a:lnTo>
                  <a:lnTo>
                    <a:pt x="3292" y="1233"/>
                  </a:lnTo>
                  <a:lnTo>
                    <a:pt x="3212" y="1212"/>
                  </a:lnTo>
                  <a:lnTo>
                    <a:pt x="3049" y="1167"/>
                  </a:lnTo>
                  <a:lnTo>
                    <a:pt x="2894" y="1129"/>
                  </a:lnTo>
                  <a:lnTo>
                    <a:pt x="2742" y="1091"/>
                  </a:lnTo>
                  <a:lnTo>
                    <a:pt x="2598" y="1059"/>
                  </a:lnTo>
                  <a:lnTo>
                    <a:pt x="2458" y="1032"/>
                  </a:lnTo>
                  <a:lnTo>
                    <a:pt x="2323" y="1007"/>
                  </a:lnTo>
                  <a:lnTo>
                    <a:pt x="2194" y="986"/>
                  </a:lnTo>
                  <a:lnTo>
                    <a:pt x="2069" y="970"/>
                  </a:lnTo>
                  <a:lnTo>
                    <a:pt x="1948" y="957"/>
                  </a:lnTo>
                  <a:lnTo>
                    <a:pt x="1833" y="948"/>
                  </a:lnTo>
                  <a:lnTo>
                    <a:pt x="1720" y="943"/>
                  </a:lnTo>
                  <a:lnTo>
                    <a:pt x="1612" y="941"/>
                  </a:lnTo>
                  <a:lnTo>
                    <a:pt x="1508" y="943"/>
                  </a:lnTo>
                  <a:lnTo>
                    <a:pt x="1408" y="948"/>
                  </a:lnTo>
                  <a:lnTo>
                    <a:pt x="1311" y="957"/>
                  </a:lnTo>
                  <a:lnTo>
                    <a:pt x="1216" y="969"/>
                  </a:lnTo>
                  <a:lnTo>
                    <a:pt x="1171" y="977"/>
                  </a:lnTo>
                  <a:lnTo>
                    <a:pt x="1126" y="985"/>
                  </a:lnTo>
                  <a:lnTo>
                    <a:pt x="1082" y="994"/>
                  </a:lnTo>
                  <a:lnTo>
                    <a:pt x="1037" y="1004"/>
                  </a:lnTo>
                  <a:lnTo>
                    <a:pt x="994" y="1015"/>
                  </a:lnTo>
                  <a:lnTo>
                    <a:pt x="953" y="1027"/>
                  </a:lnTo>
                  <a:lnTo>
                    <a:pt x="911" y="1040"/>
                  </a:lnTo>
                  <a:lnTo>
                    <a:pt x="869" y="1053"/>
                  </a:lnTo>
                  <a:lnTo>
                    <a:pt x="829" y="1067"/>
                  </a:lnTo>
                  <a:lnTo>
                    <a:pt x="789" y="1082"/>
                  </a:lnTo>
                  <a:lnTo>
                    <a:pt x="711" y="1114"/>
                  </a:lnTo>
                  <a:lnTo>
                    <a:pt x="635" y="1150"/>
                  </a:lnTo>
                  <a:lnTo>
                    <a:pt x="560" y="1188"/>
                  </a:lnTo>
                  <a:lnTo>
                    <a:pt x="486" y="1230"/>
                  </a:lnTo>
                  <a:lnTo>
                    <a:pt x="414" y="1275"/>
                  </a:lnTo>
                  <a:lnTo>
                    <a:pt x="343" y="1324"/>
                  </a:lnTo>
                  <a:lnTo>
                    <a:pt x="274" y="1374"/>
                  </a:lnTo>
                  <a:lnTo>
                    <a:pt x="204" y="1429"/>
                  </a:lnTo>
                  <a:lnTo>
                    <a:pt x="136" y="1485"/>
                  </a:lnTo>
                  <a:lnTo>
                    <a:pt x="68" y="1545"/>
                  </a:lnTo>
                  <a:lnTo>
                    <a:pt x="0" y="1606"/>
                  </a:lnTo>
                </a:path>
              </a:pathLst>
            </a:custGeom>
            <a:noFill/>
            <a:ln w="9525">
              <a:solidFill>
                <a:srgbClr val="FFFFFF">
                  <a:alpha val="50195"/>
                </a:srgbClr>
              </a:solidFill>
              <a:round/>
              <a:headEnd/>
              <a:tailEnd/>
            </a:ln>
          </p:spPr>
          <p:txBody>
            <a:bodyPr lIns="98674" tIns="49339" rIns="98674" bIns="49339"/>
            <a:lstStyle/>
            <a:p>
              <a:pPr defTabSz="981527">
                <a:spcBef>
                  <a:spcPct val="50000"/>
                </a:spcBef>
              </a:pPr>
              <a:endParaRPr lang="ko-KR" altLang="en-US" sz="1000" b="1" dirty="0"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86" name="Freeform 50"/>
            <p:cNvSpPr>
              <a:spLocks/>
            </p:cNvSpPr>
            <p:nvPr userDrawn="1"/>
          </p:nvSpPr>
          <p:spPr bwMode="auto">
            <a:xfrm>
              <a:off x="1317" y="854"/>
              <a:ext cx="5265" cy="860"/>
            </a:xfrm>
            <a:custGeom>
              <a:avLst/>
              <a:gdLst>
                <a:gd name="T0" fmla="*/ 5265 w 5265"/>
                <a:gd name="T1" fmla="*/ 0 h 1722"/>
                <a:gd name="T2" fmla="*/ 5249 w 5265"/>
                <a:gd name="T3" fmla="*/ 73 h 1722"/>
                <a:gd name="T4" fmla="*/ 5226 w 5265"/>
                <a:gd name="T5" fmla="*/ 155 h 1722"/>
                <a:gd name="T6" fmla="*/ 5191 w 5265"/>
                <a:gd name="T7" fmla="*/ 262 h 1722"/>
                <a:gd name="T8" fmla="*/ 5142 w 5265"/>
                <a:gd name="T9" fmla="*/ 385 h 1722"/>
                <a:gd name="T10" fmla="*/ 5078 w 5265"/>
                <a:gd name="T11" fmla="*/ 520 h 1722"/>
                <a:gd name="T12" fmla="*/ 5019 w 5265"/>
                <a:gd name="T13" fmla="*/ 625 h 1722"/>
                <a:gd name="T14" fmla="*/ 4974 w 5265"/>
                <a:gd name="T15" fmla="*/ 696 h 1722"/>
                <a:gd name="T16" fmla="*/ 4923 w 5265"/>
                <a:gd name="T17" fmla="*/ 767 h 1722"/>
                <a:gd name="T18" fmla="*/ 4869 w 5265"/>
                <a:gd name="T19" fmla="*/ 838 h 1722"/>
                <a:gd name="T20" fmla="*/ 4808 w 5265"/>
                <a:gd name="T21" fmla="*/ 906 h 1722"/>
                <a:gd name="T22" fmla="*/ 4741 w 5265"/>
                <a:gd name="T23" fmla="*/ 971 h 1722"/>
                <a:gd name="T24" fmla="*/ 4670 w 5265"/>
                <a:gd name="T25" fmla="*/ 1034 h 1722"/>
                <a:gd name="T26" fmla="*/ 4593 w 5265"/>
                <a:gd name="T27" fmla="*/ 1093 h 1722"/>
                <a:gd name="T28" fmla="*/ 4509 w 5265"/>
                <a:gd name="T29" fmla="*/ 1147 h 1722"/>
                <a:gd name="T30" fmla="*/ 4419 w 5265"/>
                <a:gd name="T31" fmla="*/ 1195 h 1722"/>
                <a:gd name="T32" fmla="*/ 4322 w 5265"/>
                <a:gd name="T33" fmla="*/ 1239 h 1722"/>
                <a:gd name="T34" fmla="*/ 4218 w 5265"/>
                <a:gd name="T35" fmla="*/ 1274 h 1722"/>
                <a:gd name="T36" fmla="*/ 4108 w 5265"/>
                <a:gd name="T37" fmla="*/ 1303 h 1722"/>
                <a:gd name="T38" fmla="*/ 3990 w 5265"/>
                <a:gd name="T39" fmla="*/ 1324 h 1722"/>
                <a:gd name="T40" fmla="*/ 3865 w 5265"/>
                <a:gd name="T41" fmla="*/ 1336 h 1722"/>
                <a:gd name="T42" fmla="*/ 3732 w 5265"/>
                <a:gd name="T43" fmla="*/ 1337 h 1722"/>
                <a:gd name="T44" fmla="*/ 3591 w 5265"/>
                <a:gd name="T45" fmla="*/ 1329 h 1722"/>
                <a:gd name="T46" fmla="*/ 3443 w 5265"/>
                <a:gd name="T47" fmla="*/ 1311 h 1722"/>
                <a:gd name="T48" fmla="*/ 3286 w 5265"/>
                <a:gd name="T49" fmla="*/ 1279 h 1722"/>
                <a:gd name="T50" fmla="*/ 3204 w 5265"/>
                <a:gd name="T51" fmla="*/ 1260 h 1722"/>
                <a:gd name="T52" fmla="*/ 2885 w 5265"/>
                <a:gd name="T53" fmla="*/ 1181 h 1722"/>
                <a:gd name="T54" fmla="*/ 2588 w 5265"/>
                <a:gd name="T55" fmla="*/ 1119 h 1722"/>
                <a:gd name="T56" fmla="*/ 2313 w 5265"/>
                <a:gd name="T57" fmla="*/ 1071 h 1722"/>
                <a:gd name="T58" fmla="*/ 2059 w 5265"/>
                <a:gd name="T59" fmla="*/ 1039 h 1722"/>
                <a:gd name="T60" fmla="*/ 1821 w 5265"/>
                <a:gd name="T61" fmla="*/ 1022 h 1722"/>
                <a:gd name="T62" fmla="*/ 1602 w 5265"/>
                <a:gd name="T63" fmla="*/ 1019 h 1722"/>
                <a:gd name="T64" fmla="*/ 1396 w 5265"/>
                <a:gd name="T65" fmla="*/ 1031 h 1722"/>
                <a:gd name="T66" fmla="*/ 1252 w 5265"/>
                <a:gd name="T67" fmla="*/ 1048 h 1722"/>
                <a:gd name="T68" fmla="*/ 1160 w 5265"/>
                <a:gd name="T69" fmla="*/ 1064 h 1722"/>
                <a:gd name="T70" fmla="*/ 1071 w 5265"/>
                <a:gd name="T71" fmla="*/ 1084 h 1722"/>
                <a:gd name="T72" fmla="*/ 985 w 5265"/>
                <a:gd name="T73" fmla="*/ 1106 h 1722"/>
                <a:gd name="T74" fmla="*/ 901 w 5265"/>
                <a:gd name="T75" fmla="*/ 1132 h 1722"/>
                <a:gd name="T76" fmla="*/ 820 w 5265"/>
                <a:gd name="T77" fmla="*/ 1163 h 1722"/>
                <a:gd name="T78" fmla="*/ 702 w 5265"/>
                <a:gd name="T79" fmla="*/ 1213 h 1722"/>
                <a:gd name="T80" fmla="*/ 552 w 5265"/>
                <a:gd name="T81" fmla="*/ 1290 h 1722"/>
                <a:gd name="T82" fmla="*/ 408 w 5265"/>
                <a:gd name="T83" fmla="*/ 1381 h 1722"/>
                <a:gd name="T84" fmla="*/ 269 w 5265"/>
                <a:gd name="T85" fmla="*/ 1483 h 1722"/>
                <a:gd name="T86" fmla="*/ 133 w 5265"/>
                <a:gd name="T87" fmla="*/ 1596 h 1722"/>
                <a:gd name="T88" fmla="*/ 0 w 5265"/>
                <a:gd name="T89" fmla="*/ 1722 h 172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5265"/>
                <a:gd name="T136" fmla="*/ 0 h 1722"/>
                <a:gd name="T137" fmla="*/ 5265 w 5265"/>
                <a:gd name="T138" fmla="*/ 1722 h 1722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5265" h="1722">
                  <a:moveTo>
                    <a:pt x="5265" y="0"/>
                  </a:moveTo>
                  <a:lnTo>
                    <a:pt x="5265" y="0"/>
                  </a:lnTo>
                  <a:lnTo>
                    <a:pt x="5262" y="20"/>
                  </a:lnTo>
                  <a:lnTo>
                    <a:pt x="5249" y="73"/>
                  </a:lnTo>
                  <a:lnTo>
                    <a:pt x="5238" y="112"/>
                  </a:lnTo>
                  <a:lnTo>
                    <a:pt x="5226" y="155"/>
                  </a:lnTo>
                  <a:lnTo>
                    <a:pt x="5210" y="205"/>
                  </a:lnTo>
                  <a:lnTo>
                    <a:pt x="5191" y="262"/>
                  </a:lnTo>
                  <a:lnTo>
                    <a:pt x="5169" y="322"/>
                  </a:lnTo>
                  <a:lnTo>
                    <a:pt x="5142" y="385"/>
                  </a:lnTo>
                  <a:lnTo>
                    <a:pt x="5113" y="451"/>
                  </a:lnTo>
                  <a:lnTo>
                    <a:pt x="5078" y="520"/>
                  </a:lnTo>
                  <a:lnTo>
                    <a:pt x="5040" y="590"/>
                  </a:lnTo>
                  <a:lnTo>
                    <a:pt x="5019" y="625"/>
                  </a:lnTo>
                  <a:lnTo>
                    <a:pt x="4997" y="661"/>
                  </a:lnTo>
                  <a:lnTo>
                    <a:pt x="4974" y="696"/>
                  </a:lnTo>
                  <a:lnTo>
                    <a:pt x="4949" y="732"/>
                  </a:lnTo>
                  <a:lnTo>
                    <a:pt x="4923" y="767"/>
                  </a:lnTo>
                  <a:lnTo>
                    <a:pt x="4897" y="803"/>
                  </a:lnTo>
                  <a:lnTo>
                    <a:pt x="4869" y="838"/>
                  </a:lnTo>
                  <a:lnTo>
                    <a:pt x="4838" y="872"/>
                  </a:lnTo>
                  <a:lnTo>
                    <a:pt x="4808" y="906"/>
                  </a:lnTo>
                  <a:lnTo>
                    <a:pt x="4776" y="938"/>
                  </a:lnTo>
                  <a:lnTo>
                    <a:pt x="4741" y="971"/>
                  </a:lnTo>
                  <a:lnTo>
                    <a:pt x="4706" y="1003"/>
                  </a:lnTo>
                  <a:lnTo>
                    <a:pt x="4670" y="1034"/>
                  </a:lnTo>
                  <a:lnTo>
                    <a:pt x="4631" y="1064"/>
                  </a:lnTo>
                  <a:lnTo>
                    <a:pt x="4593" y="1093"/>
                  </a:lnTo>
                  <a:lnTo>
                    <a:pt x="4551" y="1121"/>
                  </a:lnTo>
                  <a:lnTo>
                    <a:pt x="4509" y="1147"/>
                  </a:lnTo>
                  <a:lnTo>
                    <a:pt x="4465" y="1173"/>
                  </a:lnTo>
                  <a:lnTo>
                    <a:pt x="4419" y="1195"/>
                  </a:lnTo>
                  <a:lnTo>
                    <a:pt x="4370" y="1218"/>
                  </a:lnTo>
                  <a:lnTo>
                    <a:pt x="4322" y="1239"/>
                  </a:lnTo>
                  <a:lnTo>
                    <a:pt x="4270" y="1258"/>
                  </a:lnTo>
                  <a:lnTo>
                    <a:pt x="4218" y="1274"/>
                  </a:lnTo>
                  <a:lnTo>
                    <a:pt x="4163" y="1290"/>
                  </a:lnTo>
                  <a:lnTo>
                    <a:pt x="4108" y="1303"/>
                  </a:lnTo>
                  <a:lnTo>
                    <a:pt x="4050" y="1315"/>
                  </a:lnTo>
                  <a:lnTo>
                    <a:pt x="3990" y="1324"/>
                  </a:lnTo>
                  <a:lnTo>
                    <a:pt x="3929" y="1331"/>
                  </a:lnTo>
                  <a:lnTo>
                    <a:pt x="3865" y="1336"/>
                  </a:lnTo>
                  <a:lnTo>
                    <a:pt x="3800" y="1337"/>
                  </a:lnTo>
                  <a:lnTo>
                    <a:pt x="3732" y="1337"/>
                  </a:lnTo>
                  <a:lnTo>
                    <a:pt x="3662" y="1336"/>
                  </a:lnTo>
                  <a:lnTo>
                    <a:pt x="3591" y="1329"/>
                  </a:lnTo>
                  <a:lnTo>
                    <a:pt x="3518" y="1321"/>
                  </a:lnTo>
                  <a:lnTo>
                    <a:pt x="3443" y="1311"/>
                  </a:lnTo>
                  <a:lnTo>
                    <a:pt x="3365" y="1297"/>
                  </a:lnTo>
                  <a:lnTo>
                    <a:pt x="3286" y="1279"/>
                  </a:lnTo>
                  <a:lnTo>
                    <a:pt x="3204" y="1260"/>
                  </a:lnTo>
                  <a:lnTo>
                    <a:pt x="3042" y="1219"/>
                  </a:lnTo>
                  <a:lnTo>
                    <a:pt x="2885" y="1181"/>
                  </a:lnTo>
                  <a:lnTo>
                    <a:pt x="2733" y="1148"/>
                  </a:lnTo>
                  <a:lnTo>
                    <a:pt x="2588" y="1119"/>
                  </a:lnTo>
                  <a:lnTo>
                    <a:pt x="2447" y="1093"/>
                  </a:lnTo>
                  <a:lnTo>
                    <a:pt x="2313" y="1071"/>
                  </a:lnTo>
                  <a:lnTo>
                    <a:pt x="2184" y="1053"/>
                  </a:lnTo>
                  <a:lnTo>
                    <a:pt x="2059" y="1039"/>
                  </a:lnTo>
                  <a:lnTo>
                    <a:pt x="1938" y="1029"/>
                  </a:lnTo>
                  <a:lnTo>
                    <a:pt x="1821" y="1022"/>
                  </a:lnTo>
                  <a:lnTo>
                    <a:pt x="1709" y="1019"/>
                  </a:lnTo>
                  <a:lnTo>
                    <a:pt x="1602" y="1019"/>
                  </a:lnTo>
                  <a:lnTo>
                    <a:pt x="1498" y="1024"/>
                  </a:lnTo>
                  <a:lnTo>
                    <a:pt x="1396" y="1031"/>
                  </a:lnTo>
                  <a:lnTo>
                    <a:pt x="1299" y="1042"/>
                  </a:lnTo>
                  <a:lnTo>
                    <a:pt x="1252" y="1048"/>
                  </a:lnTo>
                  <a:lnTo>
                    <a:pt x="1206" y="1056"/>
                  </a:lnTo>
                  <a:lnTo>
                    <a:pt x="1160" y="1064"/>
                  </a:lnTo>
                  <a:lnTo>
                    <a:pt x="1116" y="1074"/>
                  </a:lnTo>
                  <a:lnTo>
                    <a:pt x="1071" y="1084"/>
                  </a:lnTo>
                  <a:lnTo>
                    <a:pt x="1027" y="1095"/>
                  </a:lnTo>
                  <a:lnTo>
                    <a:pt x="985" y="1106"/>
                  </a:lnTo>
                  <a:lnTo>
                    <a:pt x="942" y="1119"/>
                  </a:lnTo>
                  <a:lnTo>
                    <a:pt x="901" y="1132"/>
                  </a:lnTo>
                  <a:lnTo>
                    <a:pt x="860" y="1147"/>
                  </a:lnTo>
                  <a:lnTo>
                    <a:pt x="820" y="1163"/>
                  </a:lnTo>
                  <a:lnTo>
                    <a:pt x="780" y="1177"/>
                  </a:lnTo>
                  <a:lnTo>
                    <a:pt x="702" y="1213"/>
                  </a:lnTo>
                  <a:lnTo>
                    <a:pt x="626" y="1250"/>
                  </a:lnTo>
                  <a:lnTo>
                    <a:pt x="552" y="1290"/>
                  </a:lnTo>
                  <a:lnTo>
                    <a:pt x="479" y="1334"/>
                  </a:lnTo>
                  <a:lnTo>
                    <a:pt x="408" y="1381"/>
                  </a:lnTo>
                  <a:lnTo>
                    <a:pt x="338" y="1429"/>
                  </a:lnTo>
                  <a:lnTo>
                    <a:pt x="269" y="1483"/>
                  </a:lnTo>
                  <a:lnTo>
                    <a:pt x="201" y="1538"/>
                  </a:lnTo>
                  <a:lnTo>
                    <a:pt x="133" y="1596"/>
                  </a:lnTo>
                  <a:lnTo>
                    <a:pt x="66" y="1657"/>
                  </a:lnTo>
                  <a:lnTo>
                    <a:pt x="0" y="1722"/>
                  </a:lnTo>
                </a:path>
              </a:pathLst>
            </a:custGeom>
            <a:noFill/>
            <a:ln w="9525">
              <a:solidFill>
                <a:srgbClr val="FFFFFF">
                  <a:alpha val="50195"/>
                </a:srgbClr>
              </a:solidFill>
              <a:round/>
              <a:headEnd/>
              <a:tailEnd/>
            </a:ln>
          </p:spPr>
          <p:txBody>
            <a:bodyPr lIns="98674" tIns="49339" rIns="98674" bIns="49339"/>
            <a:lstStyle/>
            <a:p>
              <a:pPr defTabSz="981527">
                <a:spcBef>
                  <a:spcPct val="50000"/>
                </a:spcBef>
              </a:pPr>
              <a:endParaRPr lang="ko-KR" altLang="en-US" sz="1000" b="1" dirty="0"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87" name="Freeform 51"/>
            <p:cNvSpPr>
              <a:spLocks/>
            </p:cNvSpPr>
            <p:nvPr userDrawn="1"/>
          </p:nvSpPr>
          <p:spPr bwMode="auto">
            <a:xfrm>
              <a:off x="1361" y="825"/>
              <a:ext cx="5239" cy="918"/>
            </a:xfrm>
            <a:custGeom>
              <a:avLst/>
              <a:gdLst>
                <a:gd name="T0" fmla="*/ 5239 w 5239"/>
                <a:gd name="T1" fmla="*/ 0 h 1836"/>
                <a:gd name="T2" fmla="*/ 5223 w 5239"/>
                <a:gd name="T3" fmla="*/ 74 h 1836"/>
                <a:gd name="T4" fmla="*/ 5202 w 5239"/>
                <a:gd name="T5" fmla="*/ 158 h 1836"/>
                <a:gd name="T6" fmla="*/ 5169 w 5239"/>
                <a:gd name="T7" fmla="*/ 265 h 1836"/>
                <a:gd name="T8" fmla="*/ 5122 w 5239"/>
                <a:gd name="T9" fmla="*/ 389 h 1836"/>
                <a:gd name="T10" fmla="*/ 5061 w 5239"/>
                <a:gd name="T11" fmla="*/ 527 h 1836"/>
                <a:gd name="T12" fmla="*/ 5003 w 5239"/>
                <a:gd name="T13" fmla="*/ 635 h 1836"/>
                <a:gd name="T14" fmla="*/ 4958 w 5239"/>
                <a:gd name="T15" fmla="*/ 706 h 1836"/>
                <a:gd name="T16" fmla="*/ 4909 w 5239"/>
                <a:gd name="T17" fmla="*/ 778 h 1836"/>
                <a:gd name="T18" fmla="*/ 4855 w 5239"/>
                <a:gd name="T19" fmla="*/ 850 h 1836"/>
                <a:gd name="T20" fmla="*/ 4796 w 5239"/>
                <a:gd name="T21" fmla="*/ 921 h 1836"/>
                <a:gd name="T22" fmla="*/ 4730 w 5239"/>
                <a:gd name="T23" fmla="*/ 987 h 1836"/>
                <a:gd name="T24" fmla="*/ 4660 w 5239"/>
                <a:gd name="T25" fmla="*/ 1051 h 1836"/>
                <a:gd name="T26" fmla="*/ 4583 w 5239"/>
                <a:gd name="T27" fmla="*/ 1113 h 1836"/>
                <a:gd name="T28" fmla="*/ 4500 w 5239"/>
                <a:gd name="T29" fmla="*/ 1168 h 1836"/>
                <a:gd name="T30" fmla="*/ 4411 w 5239"/>
                <a:gd name="T31" fmla="*/ 1219 h 1836"/>
                <a:gd name="T32" fmla="*/ 4315 w 5239"/>
                <a:gd name="T33" fmla="*/ 1265 h 1836"/>
                <a:gd name="T34" fmla="*/ 4211 w 5239"/>
                <a:gd name="T35" fmla="*/ 1303 h 1836"/>
                <a:gd name="T36" fmla="*/ 4101 w 5239"/>
                <a:gd name="T37" fmla="*/ 1334 h 1836"/>
                <a:gd name="T38" fmla="*/ 3985 w 5239"/>
                <a:gd name="T39" fmla="*/ 1357 h 1836"/>
                <a:gd name="T40" fmla="*/ 3860 w 5239"/>
                <a:gd name="T41" fmla="*/ 1371 h 1836"/>
                <a:gd name="T42" fmla="*/ 3727 w 5239"/>
                <a:gd name="T43" fmla="*/ 1376 h 1836"/>
                <a:gd name="T44" fmla="*/ 3585 w 5239"/>
                <a:gd name="T45" fmla="*/ 1371 h 1836"/>
                <a:gd name="T46" fmla="*/ 3436 w 5239"/>
                <a:gd name="T47" fmla="*/ 1355 h 1836"/>
                <a:gd name="T48" fmla="*/ 3279 w 5239"/>
                <a:gd name="T49" fmla="*/ 1326 h 1836"/>
                <a:gd name="T50" fmla="*/ 3198 w 5239"/>
                <a:gd name="T51" fmla="*/ 1308 h 1836"/>
                <a:gd name="T52" fmla="*/ 2877 w 5239"/>
                <a:gd name="T53" fmla="*/ 1235 h 1836"/>
                <a:gd name="T54" fmla="*/ 2580 w 5239"/>
                <a:gd name="T55" fmla="*/ 1179 h 1836"/>
                <a:gd name="T56" fmla="*/ 2303 w 5239"/>
                <a:gd name="T57" fmla="*/ 1137 h 1836"/>
                <a:gd name="T58" fmla="*/ 2048 w 5239"/>
                <a:gd name="T59" fmla="*/ 1109 h 1836"/>
                <a:gd name="T60" fmla="*/ 1811 w 5239"/>
                <a:gd name="T61" fmla="*/ 1097 h 1836"/>
                <a:gd name="T62" fmla="*/ 1591 w 5239"/>
                <a:gd name="T63" fmla="*/ 1100 h 1836"/>
                <a:gd name="T64" fmla="*/ 1387 w 5239"/>
                <a:gd name="T65" fmla="*/ 1114 h 1836"/>
                <a:gd name="T66" fmla="*/ 1243 w 5239"/>
                <a:gd name="T67" fmla="*/ 1135 h 1836"/>
                <a:gd name="T68" fmla="*/ 1151 w 5239"/>
                <a:gd name="T69" fmla="*/ 1153 h 1836"/>
                <a:gd name="T70" fmla="*/ 1062 w 5239"/>
                <a:gd name="T71" fmla="*/ 1174 h 1836"/>
                <a:gd name="T72" fmla="*/ 976 w 5239"/>
                <a:gd name="T73" fmla="*/ 1200 h 1836"/>
                <a:gd name="T74" fmla="*/ 893 w 5239"/>
                <a:gd name="T75" fmla="*/ 1227 h 1836"/>
                <a:gd name="T76" fmla="*/ 812 w 5239"/>
                <a:gd name="T77" fmla="*/ 1258 h 1836"/>
                <a:gd name="T78" fmla="*/ 696 w 5239"/>
                <a:gd name="T79" fmla="*/ 1311 h 1836"/>
                <a:gd name="T80" fmla="*/ 546 w 5239"/>
                <a:gd name="T81" fmla="*/ 1392 h 1836"/>
                <a:gd name="T82" fmla="*/ 404 w 5239"/>
                <a:gd name="T83" fmla="*/ 1486 h 1836"/>
                <a:gd name="T84" fmla="*/ 267 w 5239"/>
                <a:gd name="T85" fmla="*/ 1591 h 1836"/>
                <a:gd name="T86" fmla="*/ 132 w 5239"/>
                <a:gd name="T87" fmla="*/ 1709 h 1836"/>
                <a:gd name="T88" fmla="*/ 0 w 5239"/>
                <a:gd name="T89" fmla="*/ 1836 h 18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5239"/>
                <a:gd name="T136" fmla="*/ 0 h 1836"/>
                <a:gd name="T137" fmla="*/ 5239 w 5239"/>
                <a:gd name="T138" fmla="*/ 1836 h 18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5239" h="1836">
                  <a:moveTo>
                    <a:pt x="5239" y="0"/>
                  </a:moveTo>
                  <a:lnTo>
                    <a:pt x="5239" y="0"/>
                  </a:lnTo>
                  <a:lnTo>
                    <a:pt x="5236" y="20"/>
                  </a:lnTo>
                  <a:lnTo>
                    <a:pt x="5223" y="74"/>
                  </a:lnTo>
                  <a:lnTo>
                    <a:pt x="5215" y="113"/>
                  </a:lnTo>
                  <a:lnTo>
                    <a:pt x="5202" y="158"/>
                  </a:lnTo>
                  <a:lnTo>
                    <a:pt x="5187" y="209"/>
                  </a:lnTo>
                  <a:lnTo>
                    <a:pt x="5169" y="265"/>
                  </a:lnTo>
                  <a:lnTo>
                    <a:pt x="5148" y="325"/>
                  </a:lnTo>
                  <a:lnTo>
                    <a:pt x="5122" y="389"/>
                  </a:lnTo>
                  <a:lnTo>
                    <a:pt x="5093" y="457"/>
                  </a:lnTo>
                  <a:lnTo>
                    <a:pt x="5061" y="527"/>
                  </a:lnTo>
                  <a:lnTo>
                    <a:pt x="5023" y="598"/>
                  </a:lnTo>
                  <a:lnTo>
                    <a:pt x="5003" y="635"/>
                  </a:lnTo>
                  <a:lnTo>
                    <a:pt x="4982" y="670"/>
                  </a:lnTo>
                  <a:lnTo>
                    <a:pt x="4958" y="706"/>
                  </a:lnTo>
                  <a:lnTo>
                    <a:pt x="4934" y="743"/>
                  </a:lnTo>
                  <a:lnTo>
                    <a:pt x="4909" y="778"/>
                  </a:lnTo>
                  <a:lnTo>
                    <a:pt x="4883" y="814"/>
                  </a:lnTo>
                  <a:lnTo>
                    <a:pt x="4855" y="850"/>
                  </a:lnTo>
                  <a:lnTo>
                    <a:pt x="4826" y="885"/>
                  </a:lnTo>
                  <a:lnTo>
                    <a:pt x="4796" y="921"/>
                  </a:lnTo>
                  <a:lnTo>
                    <a:pt x="4764" y="954"/>
                  </a:lnTo>
                  <a:lnTo>
                    <a:pt x="4730" y="987"/>
                  </a:lnTo>
                  <a:lnTo>
                    <a:pt x="4696" y="1019"/>
                  </a:lnTo>
                  <a:lnTo>
                    <a:pt x="4660" y="1051"/>
                  </a:lnTo>
                  <a:lnTo>
                    <a:pt x="4622" y="1082"/>
                  </a:lnTo>
                  <a:lnTo>
                    <a:pt x="4583" y="1113"/>
                  </a:lnTo>
                  <a:lnTo>
                    <a:pt x="4543" y="1140"/>
                  </a:lnTo>
                  <a:lnTo>
                    <a:pt x="4500" y="1168"/>
                  </a:lnTo>
                  <a:lnTo>
                    <a:pt x="4457" y="1195"/>
                  </a:lnTo>
                  <a:lnTo>
                    <a:pt x="4411" y="1219"/>
                  </a:lnTo>
                  <a:lnTo>
                    <a:pt x="4364" y="1242"/>
                  </a:lnTo>
                  <a:lnTo>
                    <a:pt x="4315" y="1265"/>
                  </a:lnTo>
                  <a:lnTo>
                    <a:pt x="4264" y="1284"/>
                  </a:lnTo>
                  <a:lnTo>
                    <a:pt x="4211" y="1303"/>
                  </a:lnTo>
                  <a:lnTo>
                    <a:pt x="4157" y="1319"/>
                  </a:lnTo>
                  <a:lnTo>
                    <a:pt x="4101" y="1334"/>
                  </a:lnTo>
                  <a:lnTo>
                    <a:pt x="4043" y="1347"/>
                  </a:lnTo>
                  <a:lnTo>
                    <a:pt x="3985" y="1357"/>
                  </a:lnTo>
                  <a:lnTo>
                    <a:pt x="3922" y="1365"/>
                  </a:lnTo>
                  <a:lnTo>
                    <a:pt x="3860" y="1371"/>
                  </a:lnTo>
                  <a:lnTo>
                    <a:pt x="3793" y="1374"/>
                  </a:lnTo>
                  <a:lnTo>
                    <a:pt x="3727" y="1376"/>
                  </a:lnTo>
                  <a:lnTo>
                    <a:pt x="3657" y="1374"/>
                  </a:lnTo>
                  <a:lnTo>
                    <a:pt x="3585" y="1371"/>
                  </a:lnTo>
                  <a:lnTo>
                    <a:pt x="3513" y="1365"/>
                  </a:lnTo>
                  <a:lnTo>
                    <a:pt x="3436" y="1355"/>
                  </a:lnTo>
                  <a:lnTo>
                    <a:pt x="3359" y="1342"/>
                  </a:lnTo>
                  <a:lnTo>
                    <a:pt x="3279" y="1326"/>
                  </a:lnTo>
                  <a:lnTo>
                    <a:pt x="3198" y="1308"/>
                  </a:lnTo>
                  <a:lnTo>
                    <a:pt x="3034" y="1269"/>
                  </a:lnTo>
                  <a:lnTo>
                    <a:pt x="2877" y="1235"/>
                  </a:lnTo>
                  <a:lnTo>
                    <a:pt x="2726" y="1205"/>
                  </a:lnTo>
                  <a:lnTo>
                    <a:pt x="2580" y="1179"/>
                  </a:lnTo>
                  <a:lnTo>
                    <a:pt x="2439" y="1156"/>
                  </a:lnTo>
                  <a:lnTo>
                    <a:pt x="2303" y="1137"/>
                  </a:lnTo>
                  <a:lnTo>
                    <a:pt x="2174" y="1121"/>
                  </a:lnTo>
                  <a:lnTo>
                    <a:pt x="2048" y="1109"/>
                  </a:lnTo>
                  <a:lnTo>
                    <a:pt x="1927" y="1101"/>
                  </a:lnTo>
                  <a:lnTo>
                    <a:pt x="1811" y="1097"/>
                  </a:lnTo>
                  <a:lnTo>
                    <a:pt x="1699" y="1097"/>
                  </a:lnTo>
                  <a:lnTo>
                    <a:pt x="1591" y="1100"/>
                  </a:lnTo>
                  <a:lnTo>
                    <a:pt x="1487" y="1105"/>
                  </a:lnTo>
                  <a:lnTo>
                    <a:pt x="1387" y="1114"/>
                  </a:lnTo>
                  <a:lnTo>
                    <a:pt x="1290" y="1127"/>
                  </a:lnTo>
                  <a:lnTo>
                    <a:pt x="1243" y="1135"/>
                  </a:lnTo>
                  <a:lnTo>
                    <a:pt x="1197" y="1143"/>
                  </a:lnTo>
                  <a:lnTo>
                    <a:pt x="1151" y="1153"/>
                  </a:lnTo>
                  <a:lnTo>
                    <a:pt x="1107" y="1164"/>
                  </a:lnTo>
                  <a:lnTo>
                    <a:pt x="1062" y="1174"/>
                  </a:lnTo>
                  <a:lnTo>
                    <a:pt x="1019" y="1187"/>
                  </a:lnTo>
                  <a:lnTo>
                    <a:pt x="976" y="1200"/>
                  </a:lnTo>
                  <a:lnTo>
                    <a:pt x="934" y="1213"/>
                  </a:lnTo>
                  <a:lnTo>
                    <a:pt x="893" y="1227"/>
                  </a:lnTo>
                  <a:lnTo>
                    <a:pt x="853" y="1242"/>
                  </a:lnTo>
                  <a:lnTo>
                    <a:pt x="812" y="1258"/>
                  </a:lnTo>
                  <a:lnTo>
                    <a:pt x="772" y="1276"/>
                  </a:lnTo>
                  <a:lnTo>
                    <a:pt x="696" y="1311"/>
                  </a:lnTo>
                  <a:lnTo>
                    <a:pt x="619" y="1350"/>
                  </a:lnTo>
                  <a:lnTo>
                    <a:pt x="546" y="1392"/>
                  </a:lnTo>
                  <a:lnTo>
                    <a:pt x="473" y="1437"/>
                  </a:lnTo>
                  <a:lnTo>
                    <a:pt x="404" y="1486"/>
                  </a:lnTo>
                  <a:lnTo>
                    <a:pt x="335" y="1537"/>
                  </a:lnTo>
                  <a:lnTo>
                    <a:pt x="267" y="1591"/>
                  </a:lnTo>
                  <a:lnTo>
                    <a:pt x="199" y="1649"/>
                  </a:lnTo>
                  <a:lnTo>
                    <a:pt x="132" y="1709"/>
                  </a:lnTo>
                  <a:lnTo>
                    <a:pt x="67" y="1772"/>
                  </a:lnTo>
                  <a:lnTo>
                    <a:pt x="0" y="1836"/>
                  </a:lnTo>
                </a:path>
              </a:pathLst>
            </a:custGeom>
            <a:noFill/>
            <a:ln w="9525">
              <a:solidFill>
                <a:srgbClr val="FFFFFF">
                  <a:alpha val="50195"/>
                </a:srgbClr>
              </a:solidFill>
              <a:round/>
              <a:headEnd/>
              <a:tailEnd/>
            </a:ln>
          </p:spPr>
          <p:txBody>
            <a:bodyPr lIns="98674" tIns="49339" rIns="98674" bIns="49339"/>
            <a:lstStyle/>
            <a:p>
              <a:pPr defTabSz="981527">
                <a:spcBef>
                  <a:spcPct val="50000"/>
                </a:spcBef>
              </a:pPr>
              <a:endParaRPr lang="ko-KR" altLang="en-US" sz="1000" b="1" dirty="0"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88" name="Freeform 52"/>
            <p:cNvSpPr>
              <a:spLocks/>
            </p:cNvSpPr>
            <p:nvPr userDrawn="1"/>
          </p:nvSpPr>
          <p:spPr bwMode="auto">
            <a:xfrm>
              <a:off x="1407" y="796"/>
              <a:ext cx="5211" cy="976"/>
            </a:xfrm>
            <a:custGeom>
              <a:avLst/>
              <a:gdLst>
                <a:gd name="T0" fmla="*/ 5211 w 5211"/>
                <a:gd name="T1" fmla="*/ 0 h 1952"/>
                <a:gd name="T2" fmla="*/ 5197 w 5211"/>
                <a:gd name="T3" fmla="*/ 76 h 1952"/>
                <a:gd name="T4" fmla="*/ 5176 w 5211"/>
                <a:gd name="T5" fmla="*/ 160 h 1952"/>
                <a:gd name="T6" fmla="*/ 5144 w 5211"/>
                <a:gd name="T7" fmla="*/ 268 h 1952"/>
                <a:gd name="T8" fmla="*/ 5100 w 5211"/>
                <a:gd name="T9" fmla="*/ 394 h 1952"/>
                <a:gd name="T10" fmla="*/ 5040 w 5211"/>
                <a:gd name="T11" fmla="*/ 533 h 1952"/>
                <a:gd name="T12" fmla="*/ 4983 w 5211"/>
                <a:gd name="T13" fmla="*/ 643 h 1952"/>
                <a:gd name="T14" fmla="*/ 4940 w 5211"/>
                <a:gd name="T15" fmla="*/ 715 h 1952"/>
                <a:gd name="T16" fmla="*/ 4893 w 5211"/>
                <a:gd name="T17" fmla="*/ 790 h 1952"/>
                <a:gd name="T18" fmla="*/ 4839 w 5211"/>
                <a:gd name="T19" fmla="*/ 862 h 1952"/>
                <a:gd name="T20" fmla="*/ 4780 w 5211"/>
                <a:gd name="T21" fmla="*/ 933 h 1952"/>
                <a:gd name="T22" fmla="*/ 4716 w 5211"/>
                <a:gd name="T23" fmla="*/ 1003 h 1952"/>
                <a:gd name="T24" fmla="*/ 4647 w 5211"/>
                <a:gd name="T25" fmla="*/ 1069 h 1952"/>
                <a:gd name="T26" fmla="*/ 4571 w 5211"/>
                <a:gd name="T27" fmla="*/ 1130 h 1952"/>
                <a:gd name="T28" fmla="*/ 4489 w 5211"/>
                <a:gd name="T29" fmla="*/ 1188 h 1952"/>
                <a:gd name="T30" fmla="*/ 4400 w 5211"/>
                <a:gd name="T31" fmla="*/ 1242 h 1952"/>
                <a:gd name="T32" fmla="*/ 4305 w 5211"/>
                <a:gd name="T33" fmla="*/ 1289 h 1952"/>
                <a:gd name="T34" fmla="*/ 4203 w 5211"/>
                <a:gd name="T35" fmla="*/ 1331 h 1952"/>
                <a:gd name="T36" fmla="*/ 4093 w 5211"/>
                <a:gd name="T37" fmla="*/ 1363 h 1952"/>
                <a:gd name="T38" fmla="*/ 3976 w 5211"/>
                <a:gd name="T39" fmla="*/ 1389 h 1952"/>
                <a:gd name="T40" fmla="*/ 3851 w 5211"/>
                <a:gd name="T41" fmla="*/ 1406 h 1952"/>
                <a:gd name="T42" fmla="*/ 3718 w 5211"/>
                <a:gd name="T43" fmla="*/ 1413 h 1952"/>
                <a:gd name="T44" fmla="*/ 3578 w 5211"/>
                <a:gd name="T45" fmla="*/ 1411 h 1952"/>
                <a:gd name="T46" fmla="*/ 3428 w 5211"/>
                <a:gd name="T47" fmla="*/ 1398 h 1952"/>
                <a:gd name="T48" fmla="*/ 3271 w 5211"/>
                <a:gd name="T49" fmla="*/ 1373 h 1952"/>
                <a:gd name="T50" fmla="*/ 3188 w 5211"/>
                <a:gd name="T51" fmla="*/ 1356 h 1952"/>
                <a:gd name="T52" fmla="*/ 2867 w 5211"/>
                <a:gd name="T53" fmla="*/ 1290 h 1952"/>
                <a:gd name="T54" fmla="*/ 2568 w 5211"/>
                <a:gd name="T55" fmla="*/ 1239 h 1952"/>
                <a:gd name="T56" fmla="*/ 2292 w 5211"/>
                <a:gd name="T57" fmla="*/ 1203 h 1952"/>
                <a:gd name="T58" fmla="*/ 2037 w 5211"/>
                <a:gd name="T59" fmla="*/ 1180 h 1952"/>
                <a:gd name="T60" fmla="*/ 1799 w 5211"/>
                <a:gd name="T61" fmla="*/ 1172 h 1952"/>
                <a:gd name="T62" fmla="*/ 1580 w 5211"/>
                <a:gd name="T63" fmla="*/ 1179 h 1952"/>
                <a:gd name="T64" fmla="*/ 1376 w 5211"/>
                <a:gd name="T65" fmla="*/ 1198 h 1952"/>
                <a:gd name="T66" fmla="*/ 1231 w 5211"/>
                <a:gd name="T67" fmla="*/ 1222 h 1952"/>
                <a:gd name="T68" fmla="*/ 1140 w 5211"/>
                <a:gd name="T69" fmla="*/ 1242 h 1952"/>
                <a:gd name="T70" fmla="*/ 1052 w 5211"/>
                <a:gd name="T71" fmla="*/ 1266 h 1952"/>
                <a:gd name="T72" fmla="*/ 966 w 5211"/>
                <a:gd name="T73" fmla="*/ 1292 h 1952"/>
                <a:gd name="T74" fmla="*/ 883 w 5211"/>
                <a:gd name="T75" fmla="*/ 1323 h 1952"/>
                <a:gd name="T76" fmla="*/ 802 w 5211"/>
                <a:gd name="T77" fmla="*/ 1355 h 1952"/>
                <a:gd name="T78" fmla="*/ 687 w 5211"/>
                <a:gd name="T79" fmla="*/ 1410 h 1952"/>
                <a:gd name="T80" fmla="*/ 539 w 5211"/>
                <a:gd name="T81" fmla="*/ 1495 h 1952"/>
                <a:gd name="T82" fmla="*/ 398 w 5211"/>
                <a:gd name="T83" fmla="*/ 1592 h 1952"/>
                <a:gd name="T84" fmla="*/ 262 w 5211"/>
                <a:gd name="T85" fmla="*/ 1700 h 1952"/>
                <a:gd name="T86" fmla="*/ 130 w 5211"/>
                <a:gd name="T87" fmla="*/ 1821 h 1952"/>
                <a:gd name="T88" fmla="*/ 0 w 5211"/>
                <a:gd name="T89" fmla="*/ 1952 h 195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5211"/>
                <a:gd name="T136" fmla="*/ 0 h 1952"/>
                <a:gd name="T137" fmla="*/ 5211 w 5211"/>
                <a:gd name="T138" fmla="*/ 1952 h 1952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5211" h="1952">
                  <a:moveTo>
                    <a:pt x="5211" y="0"/>
                  </a:moveTo>
                  <a:lnTo>
                    <a:pt x="5211" y="0"/>
                  </a:lnTo>
                  <a:lnTo>
                    <a:pt x="5206" y="21"/>
                  </a:lnTo>
                  <a:lnTo>
                    <a:pt x="5197" y="76"/>
                  </a:lnTo>
                  <a:lnTo>
                    <a:pt x="5187" y="115"/>
                  </a:lnTo>
                  <a:lnTo>
                    <a:pt x="5176" y="160"/>
                  </a:lnTo>
                  <a:lnTo>
                    <a:pt x="5162" y="212"/>
                  </a:lnTo>
                  <a:lnTo>
                    <a:pt x="5144" y="268"/>
                  </a:lnTo>
                  <a:lnTo>
                    <a:pt x="5123" y="329"/>
                  </a:lnTo>
                  <a:lnTo>
                    <a:pt x="5100" y="394"/>
                  </a:lnTo>
                  <a:lnTo>
                    <a:pt x="5072" y="463"/>
                  </a:lnTo>
                  <a:lnTo>
                    <a:pt x="5040" y="533"/>
                  </a:lnTo>
                  <a:lnTo>
                    <a:pt x="5004" y="606"/>
                  </a:lnTo>
                  <a:lnTo>
                    <a:pt x="4983" y="643"/>
                  </a:lnTo>
                  <a:lnTo>
                    <a:pt x="4962" y="680"/>
                  </a:lnTo>
                  <a:lnTo>
                    <a:pt x="4940" y="715"/>
                  </a:lnTo>
                  <a:lnTo>
                    <a:pt x="4916" y="753"/>
                  </a:lnTo>
                  <a:lnTo>
                    <a:pt x="4893" y="790"/>
                  </a:lnTo>
                  <a:lnTo>
                    <a:pt x="4866" y="827"/>
                  </a:lnTo>
                  <a:lnTo>
                    <a:pt x="4839" y="862"/>
                  </a:lnTo>
                  <a:lnTo>
                    <a:pt x="4811" y="898"/>
                  </a:lnTo>
                  <a:lnTo>
                    <a:pt x="4780" y="933"/>
                  </a:lnTo>
                  <a:lnTo>
                    <a:pt x="4750" y="969"/>
                  </a:lnTo>
                  <a:lnTo>
                    <a:pt x="4716" y="1003"/>
                  </a:lnTo>
                  <a:lnTo>
                    <a:pt x="4683" y="1037"/>
                  </a:lnTo>
                  <a:lnTo>
                    <a:pt x="4647" y="1069"/>
                  </a:lnTo>
                  <a:lnTo>
                    <a:pt x="4609" y="1100"/>
                  </a:lnTo>
                  <a:lnTo>
                    <a:pt x="4571" y="1130"/>
                  </a:lnTo>
                  <a:lnTo>
                    <a:pt x="4530" y="1161"/>
                  </a:lnTo>
                  <a:lnTo>
                    <a:pt x="4489" y="1188"/>
                  </a:lnTo>
                  <a:lnTo>
                    <a:pt x="4446" y="1216"/>
                  </a:lnTo>
                  <a:lnTo>
                    <a:pt x="4400" y="1242"/>
                  </a:lnTo>
                  <a:lnTo>
                    <a:pt x="4354" y="1266"/>
                  </a:lnTo>
                  <a:lnTo>
                    <a:pt x="4305" y="1289"/>
                  </a:lnTo>
                  <a:lnTo>
                    <a:pt x="4255" y="1311"/>
                  </a:lnTo>
                  <a:lnTo>
                    <a:pt x="4203" y="1331"/>
                  </a:lnTo>
                  <a:lnTo>
                    <a:pt x="4148" y="1348"/>
                  </a:lnTo>
                  <a:lnTo>
                    <a:pt x="4093" y="1363"/>
                  </a:lnTo>
                  <a:lnTo>
                    <a:pt x="4036" y="1377"/>
                  </a:lnTo>
                  <a:lnTo>
                    <a:pt x="3976" y="1389"/>
                  </a:lnTo>
                  <a:lnTo>
                    <a:pt x="3915" y="1398"/>
                  </a:lnTo>
                  <a:lnTo>
                    <a:pt x="3851" y="1406"/>
                  </a:lnTo>
                  <a:lnTo>
                    <a:pt x="3786" y="1411"/>
                  </a:lnTo>
                  <a:lnTo>
                    <a:pt x="3718" y="1413"/>
                  </a:lnTo>
                  <a:lnTo>
                    <a:pt x="3649" y="1415"/>
                  </a:lnTo>
                  <a:lnTo>
                    <a:pt x="3578" y="1411"/>
                  </a:lnTo>
                  <a:lnTo>
                    <a:pt x="3504" y="1406"/>
                  </a:lnTo>
                  <a:lnTo>
                    <a:pt x="3428" y="1398"/>
                  </a:lnTo>
                  <a:lnTo>
                    <a:pt x="3350" y="1387"/>
                  </a:lnTo>
                  <a:lnTo>
                    <a:pt x="3271" y="1373"/>
                  </a:lnTo>
                  <a:lnTo>
                    <a:pt x="3188" y="1356"/>
                  </a:lnTo>
                  <a:lnTo>
                    <a:pt x="3025" y="1321"/>
                  </a:lnTo>
                  <a:lnTo>
                    <a:pt x="2867" y="1290"/>
                  </a:lnTo>
                  <a:lnTo>
                    <a:pt x="2716" y="1263"/>
                  </a:lnTo>
                  <a:lnTo>
                    <a:pt x="2568" y="1239"/>
                  </a:lnTo>
                  <a:lnTo>
                    <a:pt x="2428" y="1219"/>
                  </a:lnTo>
                  <a:lnTo>
                    <a:pt x="2292" y="1203"/>
                  </a:lnTo>
                  <a:lnTo>
                    <a:pt x="2162" y="1190"/>
                  </a:lnTo>
                  <a:lnTo>
                    <a:pt x="2037" y="1180"/>
                  </a:lnTo>
                  <a:lnTo>
                    <a:pt x="1916" y="1174"/>
                  </a:lnTo>
                  <a:lnTo>
                    <a:pt x="1799" y="1172"/>
                  </a:lnTo>
                  <a:lnTo>
                    <a:pt x="1688" y="1174"/>
                  </a:lnTo>
                  <a:lnTo>
                    <a:pt x="1580" y="1179"/>
                  </a:lnTo>
                  <a:lnTo>
                    <a:pt x="1476" y="1187"/>
                  </a:lnTo>
                  <a:lnTo>
                    <a:pt x="1376" y="1198"/>
                  </a:lnTo>
                  <a:lnTo>
                    <a:pt x="1279" y="1214"/>
                  </a:lnTo>
                  <a:lnTo>
                    <a:pt x="1231" y="1222"/>
                  </a:lnTo>
                  <a:lnTo>
                    <a:pt x="1186" y="1232"/>
                  </a:lnTo>
                  <a:lnTo>
                    <a:pt x="1140" y="1242"/>
                  </a:lnTo>
                  <a:lnTo>
                    <a:pt x="1095" y="1253"/>
                  </a:lnTo>
                  <a:lnTo>
                    <a:pt x="1052" y="1266"/>
                  </a:lnTo>
                  <a:lnTo>
                    <a:pt x="1009" y="1279"/>
                  </a:lnTo>
                  <a:lnTo>
                    <a:pt x="966" y="1292"/>
                  </a:lnTo>
                  <a:lnTo>
                    <a:pt x="925" y="1306"/>
                  </a:lnTo>
                  <a:lnTo>
                    <a:pt x="883" y="1323"/>
                  </a:lnTo>
                  <a:lnTo>
                    <a:pt x="843" y="1339"/>
                  </a:lnTo>
                  <a:lnTo>
                    <a:pt x="802" y="1355"/>
                  </a:lnTo>
                  <a:lnTo>
                    <a:pt x="763" y="1373"/>
                  </a:lnTo>
                  <a:lnTo>
                    <a:pt x="687" y="1410"/>
                  </a:lnTo>
                  <a:lnTo>
                    <a:pt x="612" y="1452"/>
                  </a:lnTo>
                  <a:lnTo>
                    <a:pt x="539" y="1495"/>
                  </a:lnTo>
                  <a:lnTo>
                    <a:pt x="468" y="1542"/>
                  </a:lnTo>
                  <a:lnTo>
                    <a:pt x="398" y="1592"/>
                  </a:lnTo>
                  <a:lnTo>
                    <a:pt x="329" y="1644"/>
                  </a:lnTo>
                  <a:lnTo>
                    <a:pt x="262" y="1700"/>
                  </a:lnTo>
                  <a:lnTo>
                    <a:pt x="196" y="1758"/>
                  </a:lnTo>
                  <a:lnTo>
                    <a:pt x="130" y="1821"/>
                  </a:lnTo>
                  <a:lnTo>
                    <a:pt x="65" y="1884"/>
                  </a:lnTo>
                  <a:lnTo>
                    <a:pt x="0" y="1952"/>
                  </a:lnTo>
                </a:path>
              </a:pathLst>
            </a:custGeom>
            <a:noFill/>
            <a:ln w="9525">
              <a:solidFill>
                <a:srgbClr val="FFFFFF">
                  <a:alpha val="50195"/>
                </a:srgbClr>
              </a:solidFill>
              <a:round/>
              <a:headEnd/>
              <a:tailEnd/>
            </a:ln>
          </p:spPr>
          <p:txBody>
            <a:bodyPr lIns="98674" tIns="49339" rIns="98674" bIns="49339"/>
            <a:lstStyle/>
            <a:p>
              <a:pPr defTabSz="981527">
                <a:spcBef>
                  <a:spcPct val="50000"/>
                </a:spcBef>
              </a:pPr>
              <a:endParaRPr lang="ko-KR" altLang="en-US" sz="1000" b="1" dirty="0"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89" name="Freeform 53"/>
            <p:cNvSpPr>
              <a:spLocks/>
            </p:cNvSpPr>
            <p:nvPr userDrawn="1"/>
          </p:nvSpPr>
          <p:spPr bwMode="auto">
            <a:xfrm>
              <a:off x="1454" y="767"/>
              <a:ext cx="5179" cy="1034"/>
            </a:xfrm>
            <a:custGeom>
              <a:avLst/>
              <a:gdLst>
                <a:gd name="T0" fmla="*/ 5179 w 5179"/>
                <a:gd name="T1" fmla="*/ 0 h 2066"/>
                <a:gd name="T2" fmla="*/ 5166 w 5179"/>
                <a:gd name="T3" fmla="*/ 74 h 2066"/>
                <a:gd name="T4" fmla="*/ 5148 w 5179"/>
                <a:gd name="T5" fmla="*/ 159 h 2066"/>
                <a:gd name="T6" fmla="*/ 5118 w 5179"/>
                <a:gd name="T7" fmla="*/ 269 h 2066"/>
                <a:gd name="T8" fmla="*/ 5075 w 5179"/>
                <a:gd name="T9" fmla="*/ 397 h 2066"/>
                <a:gd name="T10" fmla="*/ 5016 w 5179"/>
                <a:gd name="T11" fmla="*/ 537 h 2066"/>
                <a:gd name="T12" fmla="*/ 4962 w 5179"/>
                <a:gd name="T13" fmla="*/ 649 h 2066"/>
                <a:gd name="T14" fmla="*/ 4921 w 5179"/>
                <a:gd name="T15" fmla="*/ 723 h 2066"/>
                <a:gd name="T16" fmla="*/ 4873 w 5179"/>
                <a:gd name="T17" fmla="*/ 799 h 2066"/>
                <a:gd name="T18" fmla="*/ 4822 w 5179"/>
                <a:gd name="T19" fmla="*/ 873 h 2066"/>
                <a:gd name="T20" fmla="*/ 4764 w 5179"/>
                <a:gd name="T21" fmla="*/ 946 h 2066"/>
                <a:gd name="T22" fmla="*/ 4701 w 5179"/>
                <a:gd name="T23" fmla="*/ 1015 h 2066"/>
                <a:gd name="T24" fmla="*/ 4632 w 5179"/>
                <a:gd name="T25" fmla="*/ 1083 h 2066"/>
                <a:gd name="T26" fmla="*/ 4558 w 5179"/>
                <a:gd name="T27" fmla="*/ 1148 h 2066"/>
                <a:gd name="T28" fmla="*/ 4476 w 5179"/>
                <a:gd name="T29" fmla="*/ 1207 h 2066"/>
                <a:gd name="T30" fmla="*/ 4389 w 5179"/>
                <a:gd name="T31" fmla="*/ 1262 h 2066"/>
                <a:gd name="T32" fmla="*/ 4294 w 5179"/>
                <a:gd name="T33" fmla="*/ 1312 h 2066"/>
                <a:gd name="T34" fmla="*/ 4192 w 5179"/>
                <a:gd name="T35" fmla="*/ 1356 h 2066"/>
                <a:gd name="T36" fmla="*/ 4083 w 5179"/>
                <a:gd name="T37" fmla="*/ 1391 h 2066"/>
                <a:gd name="T38" fmla="*/ 3967 w 5179"/>
                <a:gd name="T39" fmla="*/ 1419 h 2066"/>
                <a:gd name="T40" fmla="*/ 3842 w 5179"/>
                <a:gd name="T41" fmla="*/ 1438 h 2066"/>
                <a:gd name="T42" fmla="*/ 3710 w 5179"/>
                <a:gd name="T43" fmla="*/ 1450 h 2066"/>
                <a:gd name="T44" fmla="*/ 3568 w 5179"/>
                <a:gd name="T45" fmla="*/ 1450 h 2066"/>
                <a:gd name="T46" fmla="*/ 3420 w 5179"/>
                <a:gd name="T47" fmla="*/ 1440 h 2066"/>
                <a:gd name="T48" fmla="*/ 3261 w 5179"/>
                <a:gd name="T49" fmla="*/ 1417 h 2066"/>
                <a:gd name="T50" fmla="*/ 3178 w 5179"/>
                <a:gd name="T51" fmla="*/ 1403 h 2066"/>
                <a:gd name="T52" fmla="*/ 2856 w 5179"/>
                <a:gd name="T53" fmla="*/ 1343 h 2066"/>
                <a:gd name="T54" fmla="*/ 2558 w 5179"/>
                <a:gd name="T55" fmla="*/ 1296 h 2066"/>
                <a:gd name="T56" fmla="*/ 2281 w 5179"/>
                <a:gd name="T57" fmla="*/ 1265 h 2066"/>
                <a:gd name="T58" fmla="*/ 2024 w 5179"/>
                <a:gd name="T59" fmla="*/ 1249 h 2066"/>
                <a:gd name="T60" fmla="*/ 1787 w 5179"/>
                <a:gd name="T61" fmla="*/ 1246 h 2066"/>
                <a:gd name="T62" fmla="*/ 1568 w 5179"/>
                <a:gd name="T63" fmla="*/ 1256 h 2066"/>
                <a:gd name="T64" fmla="*/ 1363 w 5179"/>
                <a:gd name="T65" fmla="*/ 1280 h 2066"/>
                <a:gd name="T66" fmla="*/ 1268 w 5179"/>
                <a:gd name="T67" fmla="*/ 1298 h 2066"/>
                <a:gd name="T68" fmla="*/ 1175 w 5179"/>
                <a:gd name="T69" fmla="*/ 1319 h 2066"/>
                <a:gd name="T70" fmla="*/ 1084 w 5179"/>
                <a:gd name="T71" fmla="*/ 1341 h 2066"/>
                <a:gd name="T72" fmla="*/ 998 w 5179"/>
                <a:gd name="T73" fmla="*/ 1369 h 2066"/>
                <a:gd name="T74" fmla="*/ 914 w 5179"/>
                <a:gd name="T75" fmla="*/ 1398 h 2066"/>
                <a:gd name="T76" fmla="*/ 833 w 5179"/>
                <a:gd name="T77" fmla="*/ 1432 h 2066"/>
                <a:gd name="T78" fmla="*/ 754 w 5179"/>
                <a:gd name="T79" fmla="*/ 1467 h 2066"/>
                <a:gd name="T80" fmla="*/ 678 w 5179"/>
                <a:gd name="T81" fmla="*/ 1508 h 2066"/>
                <a:gd name="T82" fmla="*/ 532 w 5179"/>
                <a:gd name="T83" fmla="*/ 1595 h 2066"/>
                <a:gd name="T84" fmla="*/ 392 w 5179"/>
                <a:gd name="T85" fmla="*/ 1695 h 2066"/>
                <a:gd name="T86" fmla="*/ 258 w 5179"/>
                <a:gd name="T87" fmla="*/ 1808 h 2066"/>
                <a:gd name="T88" fmla="*/ 128 w 5179"/>
                <a:gd name="T89" fmla="*/ 1931 h 2066"/>
                <a:gd name="T90" fmla="*/ 0 w 5179"/>
                <a:gd name="T91" fmla="*/ 2066 h 206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5179"/>
                <a:gd name="T139" fmla="*/ 0 h 2066"/>
                <a:gd name="T140" fmla="*/ 5179 w 5179"/>
                <a:gd name="T141" fmla="*/ 2066 h 206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5179" h="2066">
                  <a:moveTo>
                    <a:pt x="5179" y="0"/>
                  </a:moveTo>
                  <a:lnTo>
                    <a:pt x="5179" y="0"/>
                  </a:lnTo>
                  <a:lnTo>
                    <a:pt x="5176" y="19"/>
                  </a:lnTo>
                  <a:lnTo>
                    <a:pt x="5166" y="74"/>
                  </a:lnTo>
                  <a:lnTo>
                    <a:pt x="5158" y="114"/>
                  </a:lnTo>
                  <a:lnTo>
                    <a:pt x="5148" y="159"/>
                  </a:lnTo>
                  <a:lnTo>
                    <a:pt x="5134" y="211"/>
                  </a:lnTo>
                  <a:lnTo>
                    <a:pt x="5118" y="269"/>
                  </a:lnTo>
                  <a:lnTo>
                    <a:pt x="5098" y="331"/>
                  </a:lnTo>
                  <a:lnTo>
                    <a:pt x="5075" y="397"/>
                  </a:lnTo>
                  <a:lnTo>
                    <a:pt x="5048" y="466"/>
                  </a:lnTo>
                  <a:lnTo>
                    <a:pt x="5016" y="537"/>
                  </a:lnTo>
                  <a:lnTo>
                    <a:pt x="4982" y="612"/>
                  </a:lnTo>
                  <a:lnTo>
                    <a:pt x="4962" y="649"/>
                  </a:lnTo>
                  <a:lnTo>
                    <a:pt x="4941" y="686"/>
                  </a:lnTo>
                  <a:lnTo>
                    <a:pt x="4921" y="723"/>
                  </a:lnTo>
                  <a:lnTo>
                    <a:pt x="4897" y="762"/>
                  </a:lnTo>
                  <a:lnTo>
                    <a:pt x="4873" y="799"/>
                  </a:lnTo>
                  <a:lnTo>
                    <a:pt x="4848" y="836"/>
                  </a:lnTo>
                  <a:lnTo>
                    <a:pt x="4822" y="873"/>
                  </a:lnTo>
                  <a:lnTo>
                    <a:pt x="4794" y="909"/>
                  </a:lnTo>
                  <a:lnTo>
                    <a:pt x="4764" y="946"/>
                  </a:lnTo>
                  <a:lnTo>
                    <a:pt x="4733" y="981"/>
                  </a:lnTo>
                  <a:lnTo>
                    <a:pt x="4701" y="1015"/>
                  </a:lnTo>
                  <a:lnTo>
                    <a:pt x="4668" y="1051"/>
                  </a:lnTo>
                  <a:lnTo>
                    <a:pt x="4632" y="1083"/>
                  </a:lnTo>
                  <a:lnTo>
                    <a:pt x="4596" y="1117"/>
                  </a:lnTo>
                  <a:lnTo>
                    <a:pt x="4558" y="1148"/>
                  </a:lnTo>
                  <a:lnTo>
                    <a:pt x="4518" y="1178"/>
                  </a:lnTo>
                  <a:lnTo>
                    <a:pt x="4476" y="1207"/>
                  </a:lnTo>
                  <a:lnTo>
                    <a:pt x="4433" y="1236"/>
                  </a:lnTo>
                  <a:lnTo>
                    <a:pt x="4389" y="1262"/>
                  </a:lnTo>
                  <a:lnTo>
                    <a:pt x="4342" y="1288"/>
                  </a:lnTo>
                  <a:lnTo>
                    <a:pt x="4294" y="1312"/>
                  </a:lnTo>
                  <a:lnTo>
                    <a:pt x="4244" y="1335"/>
                  </a:lnTo>
                  <a:lnTo>
                    <a:pt x="4192" y="1356"/>
                  </a:lnTo>
                  <a:lnTo>
                    <a:pt x="4139" y="1374"/>
                  </a:lnTo>
                  <a:lnTo>
                    <a:pt x="4083" y="1391"/>
                  </a:lnTo>
                  <a:lnTo>
                    <a:pt x="4026" y="1406"/>
                  </a:lnTo>
                  <a:lnTo>
                    <a:pt x="3967" y="1419"/>
                  </a:lnTo>
                  <a:lnTo>
                    <a:pt x="3906" y="1430"/>
                  </a:lnTo>
                  <a:lnTo>
                    <a:pt x="3842" y="1438"/>
                  </a:lnTo>
                  <a:lnTo>
                    <a:pt x="3777" y="1445"/>
                  </a:lnTo>
                  <a:lnTo>
                    <a:pt x="3710" y="1450"/>
                  </a:lnTo>
                  <a:lnTo>
                    <a:pt x="3641" y="1451"/>
                  </a:lnTo>
                  <a:lnTo>
                    <a:pt x="3568" y="1450"/>
                  </a:lnTo>
                  <a:lnTo>
                    <a:pt x="3495" y="1446"/>
                  </a:lnTo>
                  <a:lnTo>
                    <a:pt x="3420" y="1440"/>
                  </a:lnTo>
                  <a:lnTo>
                    <a:pt x="3341" y="1430"/>
                  </a:lnTo>
                  <a:lnTo>
                    <a:pt x="3261" y="1417"/>
                  </a:lnTo>
                  <a:lnTo>
                    <a:pt x="3178" y="1403"/>
                  </a:lnTo>
                  <a:lnTo>
                    <a:pt x="3014" y="1370"/>
                  </a:lnTo>
                  <a:lnTo>
                    <a:pt x="2856" y="1343"/>
                  </a:lnTo>
                  <a:lnTo>
                    <a:pt x="2703" y="1317"/>
                  </a:lnTo>
                  <a:lnTo>
                    <a:pt x="2558" y="1296"/>
                  </a:lnTo>
                  <a:lnTo>
                    <a:pt x="2416" y="1280"/>
                  </a:lnTo>
                  <a:lnTo>
                    <a:pt x="2281" y="1265"/>
                  </a:lnTo>
                  <a:lnTo>
                    <a:pt x="2149" y="1256"/>
                  </a:lnTo>
                  <a:lnTo>
                    <a:pt x="2024" y="1249"/>
                  </a:lnTo>
                  <a:lnTo>
                    <a:pt x="1904" y="1246"/>
                  </a:lnTo>
                  <a:lnTo>
                    <a:pt x="1787" y="1246"/>
                  </a:lnTo>
                  <a:lnTo>
                    <a:pt x="1674" y="1249"/>
                  </a:lnTo>
                  <a:lnTo>
                    <a:pt x="1568" y="1256"/>
                  </a:lnTo>
                  <a:lnTo>
                    <a:pt x="1463" y="1267"/>
                  </a:lnTo>
                  <a:lnTo>
                    <a:pt x="1363" y="1280"/>
                  </a:lnTo>
                  <a:lnTo>
                    <a:pt x="1315" y="1288"/>
                  </a:lnTo>
                  <a:lnTo>
                    <a:pt x="1268" y="1298"/>
                  </a:lnTo>
                  <a:lnTo>
                    <a:pt x="1220" y="1307"/>
                  </a:lnTo>
                  <a:lnTo>
                    <a:pt x="1175" y="1319"/>
                  </a:lnTo>
                  <a:lnTo>
                    <a:pt x="1129" y="1330"/>
                  </a:lnTo>
                  <a:lnTo>
                    <a:pt x="1084" y="1341"/>
                  </a:lnTo>
                  <a:lnTo>
                    <a:pt x="1041" y="1354"/>
                  </a:lnTo>
                  <a:lnTo>
                    <a:pt x="998" y="1369"/>
                  </a:lnTo>
                  <a:lnTo>
                    <a:pt x="955" y="1383"/>
                  </a:lnTo>
                  <a:lnTo>
                    <a:pt x="914" y="1398"/>
                  </a:lnTo>
                  <a:lnTo>
                    <a:pt x="873" y="1414"/>
                  </a:lnTo>
                  <a:lnTo>
                    <a:pt x="833" y="1432"/>
                  </a:lnTo>
                  <a:lnTo>
                    <a:pt x="793" y="1450"/>
                  </a:lnTo>
                  <a:lnTo>
                    <a:pt x="754" y="1467"/>
                  </a:lnTo>
                  <a:lnTo>
                    <a:pt x="716" y="1487"/>
                  </a:lnTo>
                  <a:lnTo>
                    <a:pt x="678" y="1508"/>
                  </a:lnTo>
                  <a:lnTo>
                    <a:pt x="604" y="1550"/>
                  </a:lnTo>
                  <a:lnTo>
                    <a:pt x="532" y="1595"/>
                  </a:lnTo>
                  <a:lnTo>
                    <a:pt x="461" y="1643"/>
                  </a:lnTo>
                  <a:lnTo>
                    <a:pt x="392" y="1695"/>
                  </a:lnTo>
                  <a:lnTo>
                    <a:pt x="325" y="1750"/>
                  </a:lnTo>
                  <a:lnTo>
                    <a:pt x="258" y="1808"/>
                  </a:lnTo>
                  <a:lnTo>
                    <a:pt x="193" y="1868"/>
                  </a:lnTo>
                  <a:lnTo>
                    <a:pt x="128" y="1931"/>
                  </a:lnTo>
                  <a:lnTo>
                    <a:pt x="64" y="1997"/>
                  </a:lnTo>
                  <a:lnTo>
                    <a:pt x="0" y="2066"/>
                  </a:lnTo>
                </a:path>
              </a:pathLst>
            </a:custGeom>
            <a:noFill/>
            <a:ln w="9525">
              <a:solidFill>
                <a:srgbClr val="FFFFFF">
                  <a:alpha val="50195"/>
                </a:srgbClr>
              </a:solidFill>
              <a:round/>
              <a:headEnd/>
              <a:tailEnd/>
            </a:ln>
          </p:spPr>
          <p:txBody>
            <a:bodyPr lIns="98674" tIns="49339" rIns="98674" bIns="49339"/>
            <a:lstStyle/>
            <a:p>
              <a:pPr defTabSz="981527">
                <a:spcBef>
                  <a:spcPct val="50000"/>
                </a:spcBef>
              </a:pPr>
              <a:endParaRPr lang="ko-KR" altLang="en-US" sz="1000" b="1" dirty="0"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90" name="Freeform 54"/>
            <p:cNvSpPr>
              <a:spLocks/>
            </p:cNvSpPr>
            <p:nvPr userDrawn="1"/>
          </p:nvSpPr>
          <p:spPr bwMode="auto">
            <a:xfrm>
              <a:off x="1501" y="738"/>
              <a:ext cx="5149" cy="1091"/>
            </a:xfrm>
            <a:custGeom>
              <a:avLst/>
              <a:gdLst>
                <a:gd name="T0" fmla="*/ 5149 w 5149"/>
                <a:gd name="T1" fmla="*/ 0 h 2182"/>
                <a:gd name="T2" fmla="*/ 5136 w 5149"/>
                <a:gd name="T3" fmla="*/ 76 h 2182"/>
                <a:gd name="T4" fmla="*/ 5119 w 5149"/>
                <a:gd name="T5" fmla="*/ 162 h 2182"/>
                <a:gd name="T6" fmla="*/ 5090 w 5149"/>
                <a:gd name="T7" fmla="*/ 273 h 2182"/>
                <a:gd name="T8" fmla="*/ 5050 w 5149"/>
                <a:gd name="T9" fmla="*/ 402 h 2182"/>
                <a:gd name="T10" fmla="*/ 4993 w 5149"/>
                <a:gd name="T11" fmla="*/ 545 h 2182"/>
                <a:gd name="T12" fmla="*/ 4940 w 5149"/>
                <a:gd name="T13" fmla="*/ 658 h 2182"/>
                <a:gd name="T14" fmla="*/ 4900 w 5149"/>
                <a:gd name="T15" fmla="*/ 734 h 2182"/>
                <a:gd name="T16" fmla="*/ 4854 w 5149"/>
                <a:gd name="T17" fmla="*/ 809 h 2182"/>
                <a:gd name="T18" fmla="*/ 4803 w 5149"/>
                <a:gd name="T19" fmla="*/ 885 h 2182"/>
                <a:gd name="T20" fmla="*/ 4747 w 5149"/>
                <a:gd name="T21" fmla="*/ 960 h 2182"/>
                <a:gd name="T22" fmla="*/ 4685 w 5149"/>
                <a:gd name="T23" fmla="*/ 1032 h 2182"/>
                <a:gd name="T24" fmla="*/ 4617 w 5149"/>
                <a:gd name="T25" fmla="*/ 1102 h 2182"/>
                <a:gd name="T26" fmla="*/ 4543 w 5149"/>
                <a:gd name="T27" fmla="*/ 1168 h 2182"/>
                <a:gd name="T28" fmla="*/ 4463 w 5149"/>
                <a:gd name="T29" fmla="*/ 1229 h 2182"/>
                <a:gd name="T30" fmla="*/ 4377 w 5149"/>
                <a:gd name="T31" fmla="*/ 1287 h 2182"/>
                <a:gd name="T32" fmla="*/ 4282 w 5149"/>
                <a:gd name="T33" fmla="*/ 1337 h 2182"/>
                <a:gd name="T34" fmla="*/ 4181 w 5149"/>
                <a:gd name="T35" fmla="*/ 1384 h 2182"/>
                <a:gd name="T36" fmla="*/ 4073 w 5149"/>
                <a:gd name="T37" fmla="*/ 1421 h 2182"/>
                <a:gd name="T38" fmla="*/ 3957 w 5149"/>
                <a:gd name="T39" fmla="*/ 1452 h 2182"/>
                <a:gd name="T40" fmla="*/ 3832 w 5149"/>
                <a:gd name="T41" fmla="*/ 1475 h 2182"/>
                <a:gd name="T42" fmla="*/ 3700 w 5149"/>
                <a:gd name="T43" fmla="*/ 1488 h 2182"/>
                <a:gd name="T44" fmla="*/ 3559 w 5149"/>
                <a:gd name="T45" fmla="*/ 1491 h 2182"/>
                <a:gd name="T46" fmla="*/ 3410 w 5149"/>
                <a:gd name="T47" fmla="*/ 1483 h 2182"/>
                <a:gd name="T48" fmla="*/ 3251 w 5149"/>
                <a:gd name="T49" fmla="*/ 1465 h 2182"/>
                <a:gd name="T50" fmla="*/ 3169 w 5149"/>
                <a:gd name="T51" fmla="*/ 1450 h 2182"/>
                <a:gd name="T52" fmla="*/ 2845 w 5149"/>
                <a:gd name="T53" fmla="*/ 1397 h 2182"/>
                <a:gd name="T54" fmla="*/ 2545 w 5149"/>
                <a:gd name="T55" fmla="*/ 1358 h 2182"/>
                <a:gd name="T56" fmla="*/ 2269 w 5149"/>
                <a:gd name="T57" fmla="*/ 1333 h 2182"/>
                <a:gd name="T58" fmla="*/ 2012 w 5149"/>
                <a:gd name="T59" fmla="*/ 1321 h 2182"/>
                <a:gd name="T60" fmla="*/ 1775 w 5149"/>
                <a:gd name="T61" fmla="*/ 1323 h 2182"/>
                <a:gd name="T62" fmla="*/ 1555 w 5149"/>
                <a:gd name="T63" fmla="*/ 1337 h 2182"/>
                <a:gd name="T64" fmla="*/ 1353 w 5149"/>
                <a:gd name="T65" fmla="*/ 1366 h 2182"/>
                <a:gd name="T66" fmla="*/ 1255 w 5149"/>
                <a:gd name="T67" fmla="*/ 1384 h 2182"/>
                <a:gd name="T68" fmla="*/ 1164 w 5149"/>
                <a:gd name="T69" fmla="*/ 1407 h 2182"/>
                <a:gd name="T70" fmla="*/ 1074 w 5149"/>
                <a:gd name="T71" fmla="*/ 1433 h 2182"/>
                <a:gd name="T72" fmla="*/ 987 w 5149"/>
                <a:gd name="T73" fmla="*/ 1462 h 2182"/>
                <a:gd name="T74" fmla="*/ 904 w 5149"/>
                <a:gd name="T75" fmla="*/ 1492 h 2182"/>
                <a:gd name="T76" fmla="*/ 824 w 5149"/>
                <a:gd name="T77" fmla="*/ 1528 h 2182"/>
                <a:gd name="T78" fmla="*/ 746 w 5149"/>
                <a:gd name="T79" fmla="*/ 1567 h 2182"/>
                <a:gd name="T80" fmla="*/ 669 w 5149"/>
                <a:gd name="T81" fmla="*/ 1607 h 2182"/>
                <a:gd name="T82" fmla="*/ 525 w 5149"/>
                <a:gd name="T83" fmla="*/ 1699 h 2182"/>
                <a:gd name="T84" fmla="*/ 386 w 5149"/>
                <a:gd name="T85" fmla="*/ 1802 h 2182"/>
                <a:gd name="T86" fmla="*/ 254 w 5149"/>
                <a:gd name="T87" fmla="*/ 1917 h 2182"/>
                <a:gd name="T88" fmla="*/ 127 w 5149"/>
                <a:gd name="T89" fmla="*/ 2045 h 2182"/>
                <a:gd name="T90" fmla="*/ 0 w 5149"/>
                <a:gd name="T91" fmla="*/ 2182 h 2182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5149"/>
                <a:gd name="T139" fmla="*/ 0 h 2182"/>
                <a:gd name="T140" fmla="*/ 5149 w 5149"/>
                <a:gd name="T141" fmla="*/ 2182 h 2182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5149" h="2182">
                  <a:moveTo>
                    <a:pt x="5149" y="0"/>
                  </a:moveTo>
                  <a:lnTo>
                    <a:pt x="5149" y="0"/>
                  </a:lnTo>
                  <a:lnTo>
                    <a:pt x="5146" y="20"/>
                  </a:lnTo>
                  <a:lnTo>
                    <a:pt x="5136" y="76"/>
                  </a:lnTo>
                  <a:lnTo>
                    <a:pt x="5129" y="115"/>
                  </a:lnTo>
                  <a:lnTo>
                    <a:pt x="5119" y="162"/>
                  </a:lnTo>
                  <a:lnTo>
                    <a:pt x="5105" y="215"/>
                  </a:lnTo>
                  <a:lnTo>
                    <a:pt x="5090" y="273"/>
                  </a:lnTo>
                  <a:lnTo>
                    <a:pt x="5072" y="336"/>
                  </a:lnTo>
                  <a:lnTo>
                    <a:pt x="5050" y="402"/>
                  </a:lnTo>
                  <a:lnTo>
                    <a:pt x="5024" y="472"/>
                  </a:lnTo>
                  <a:lnTo>
                    <a:pt x="4993" y="545"/>
                  </a:lnTo>
                  <a:lnTo>
                    <a:pt x="4960" y="620"/>
                  </a:lnTo>
                  <a:lnTo>
                    <a:pt x="4940" y="658"/>
                  </a:lnTo>
                  <a:lnTo>
                    <a:pt x="4921" y="696"/>
                  </a:lnTo>
                  <a:lnTo>
                    <a:pt x="4900" y="734"/>
                  </a:lnTo>
                  <a:lnTo>
                    <a:pt x="4878" y="772"/>
                  </a:lnTo>
                  <a:lnTo>
                    <a:pt x="4854" y="809"/>
                  </a:lnTo>
                  <a:lnTo>
                    <a:pt x="4829" y="848"/>
                  </a:lnTo>
                  <a:lnTo>
                    <a:pt x="4803" y="885"/>
                  </a:lnTo>
                  <a:lnTo>
                    <a:pt x="4776" y="922"/>
                  </a:lnTo>
                  <a:lnTo>
                    <a:pt x="4747" y="960"/>
                  </a:lnTo>
                  <a:lnTo>
                    <a:pt x="4717" y="997"/>
                  </a:lnTo>
                  <a:lnTo>
                    <a:pt x="4685" y="1032"/>
                  </a:lnTo>
                  <a:lnTo>
                    <a:pt x="4651" y="1068"/>
                  </a:lnTo>
                  <a:lnTo>
                    <a:pt x="4617" y="1102"/>
                  </a:lnTo>
                  <a:lnTo>
                    <a:pt x="4581" y="1136"/>
                  </a:lnTo>
                  <a:lnTo>
                    <a:pt x="4543" y="1168"/>
                  </a:lnTo>
                  <a:lnTo>
                    <a:pt x="4504" y="1199"/>
                  </a:lnTo>
                  <a:lnTo>
                    <a:pt x="4463" y="1229"/>
                  </a:lnTo>
                  <a:lnTo>
                    <a:pt x="4421" y="1258"/>
                  </a:lnTo>
                  <a:lnTo>
                    <a:pt x="4377" y="1287"/>
                  </a:lnTo>
                  <a:lnTo>
                    <a:pt x="4331" y="1313"/>
                  </a:lnTo>
                  <a:lnTo>
                    <a:pt x="4282" y="1337"/>
                  </a:lnTo>
                  <a:lnTo>
                    <a:pt x="4232" y="1362"/>
                  </a:lnTo>
                  <a:lnTo>
                    <a:pt x="4181" y="1384"/>
                  </a:lnTo>
                  <a:lnTo>
                    <a:pt x="4128" y="1404"/>
                  </a:lnTo>
                  <a:lnTo>
                    <a:pt x="4073" y="1421"/>
                  </a:lnTo>
                  <a:lnTo>
                    <a:pt x="4016" y="1438"/>
                  </a:lnTo>
                  <a:lnTo>
                    <a:pt x="3957" y="1452"/>
                  </a:lnTo>
                  <a:lnTo>
                    <a:pt x="3896" y="1465"/>
                  </a:lnTo>
                  <a:lnTo>
                    <a:pt x="3832" y="1475"/>
                  </a:lnTo>
                  <a:lnTo>
                    <a:pt x="3767" y="1483"/>
                  </a:lnTo>
                  <a:lnTo>
                    <a:pt x="3700" y="1488"/>
                  </a:lnTo>
                  <a:lnTo>
                    <a:pt x="3631" y="1491"/>
                  </a:lnTo>
                  <a:lnTo>
                    <a:pt x="3559" y="1491"/>
                  </a:lnTo>
                  <a:lnTo>
                    <a:pt x="3485" y="1489"/>
                  </a:lnTo>
                  <a:lnTo>
                    <a:pt x="3410" y="1483"/>
                  </a:lnTo>
                  <a:lnTo>
                    <a:pt x="3331" y="1476"/>
                  </a:lnTo>
                  <a:lnTo>
                    <a:pt x="3251" y="1465"/>
                  </a:lnTo>
                  <a:lnTo>
                    <a:pt x="3169" y="1450"/>
                  </a:lnTo>
                  <a:lnTo>
                    <a:pt x="3003" y="1423"/>
                  </a:lnTo>
                  <a:lnTo>
                    <a:pt x="2845" y="1397"/>
                  </a:lnTo>
                  <a:lnTo>
                    <a:pt x="2692" y="1376"/>
                  </a:lnTo>
                  <a:lnTo>
                    <a:pt x="2545" y="1358"/>
                  </a:lnTo>
                  <a:lnTo>
                    <a:pt x="2405" y="1344"/>
                  </a:lnTo>
                  <a:lnTo>
                    <a:pt x="2269" y="1333"/>
                  </a:lnTo>
                  <a:lnTo>
                    <a:pt x="2138" y="1324"/>
                  </a:lnTo>
                  <a:lnTo>
                    <a:pt x="2012" y="1321"/>
                  </a:lnTo>
                  <a:lnTo>
                    <a:pt x="1891" y="1320"/>
                  </a:lnTo>
                  <a:lnTo>
                    <a:pt x="1775" y="1323"/>
                  </a:lnTo>
                  <a:lnTo>
                    <a:pt x="1664" y="1328"/>
                  </a:lnTo>
                  <a:lnTo>
                    <a:pt x="1555" y="1337"/>
                  </a:lnTo>
                  <a:lnTo>
                    <a:pt x="1451" y="1350"/>
                  </a:lnTo>
                  <a:lnTo>
                    <a:pt x="1353" y="1366"/>
                  </a:lnTo>
                  <a:lnTo>
                    <a:pt x="1304" y="1375"/>
                  </a:lnTo>
                  <a:lnTo>
                    <a:pt x="1255" y="1384"/>
                  </a:lnTo>
                  <a:lnTo>
                    <a:pt x="1210" y="1396"/>
                  </a:lnTo>
                  <a:lnTo>
                    <a:pt x="1164" y="1407"/>
                  </a:lnTo>
                  <a:lnTo>
                    <a:pt x="1118" y="1420"/>
                  </a:lnTo>
                  <a:lnTo>
                    <a:pt x="1074" y="1433"/>
                  </a:lnTo>
                  <a:lnTo>
                    <a:pt x="1030" y="1447"/>
                  </a:lnTo>
                  <a:lnTo>
                    <a:pt x="987" y="1462"/>
                  </a:lnTo>
                  <a:lnTo>
                    <a:pt x="946" y="1476"/>
                  </a:lnTo>
                  <a:lnTo>
                    <a:pt x="904" y="1492"/>
                  </a:lnTo>
                  <a:lnTo>
                    <a:pt x="864" y="1510"/>
                  </a:lnTo>
                  <a:lnTo>
                    <a:pt x="824" y="1528"/>
                  </a:lnTo>
                  <a:lnTo>
                    <a:pt x="785" y="1547"/>
                  </a:lnTo>
                  <a:lnTo>
                    <a:pt x="746" y="1567"/>
                  </a:lnTo>
                  <a:lnTo>
                    <a:pt x="707" y="1586"/>
                  </a:lnTo>
                  <a:lnTo>
                    <a:pt x="669" y="1607"/>
                  </a:lnTo>
                  <a:lnTo>
                    <a:pt x="596" y="1652"/>
                  </a:lnTo>
                  <a:lnTo>
                    <a:pt x="525" y="1699"/>
                  </a:lnTo>
                  <a:lnTo>
                    <a:pt x="456" y="1749"/>
                  </a:lnTo>
                  <a:lnTo>
                    <a:pt x="386" y="1802"/>
                  </a:lnTo>
                  <a:lnTo>
                    <a:pt x="320" y="1859"/>
                  </a:lnTo>
                  <a:lnTo>
                    <a:pt x="254" y="1917"/>
                  </a:lnTo>
                  <a:lnTo>
                    <a:pt x="190" y="1980"/>
                  </a:lnTo>
                  <a:lnTo>
                    <a:pt x="127" y="2045"/>
                  </a:lnTo>
                  <a:lnTo>
                    <a:pt x="63" y="2112"/>
                  </a:lnTo>
                  <a:lnTo>
                    <a:pt x="0" y="2182"/>
                  </a:lnTo>
                </a:path>
              </a:pathLst>
            </a:custGeom>
            <a:noFill/>
            <a:ln w="9525">
              <a:solidFill>
                <a:srgbClr val="FFFFFF">
                  <a:alpha val="50195"/>
                </a:srgbClr>
              </a:solidFill>
              <a:round/>
              <a:headEnd/>
              <a:tailEnd/>
            </a:ln>
          </p:spPr>
          <p:txBody>
            <a:bodyPr lIns="98674" tIns="49339" rIns="98674" bIns="49339"/>
            <a:lstStyle/>
            <a:p>
              <a:pPr defTabSz="981527">
                <a:spcBef>
                  <a:spcPct val="50000"/>
                </a:spcBef>
              </a:pPr>
              <a:endParaRPr lang="ko-KR" altLang="en-US" sz="1000" b="1" dirty="0"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91" name="Freeform 55"/>
            <p:cNvSpPr>
              <a:spLocks/>
            </p:cNvSpPr>
            <p:nvPr userDrawn="1"/>
          </p:nvSpPr>
          <p:spPr bwMode="auto">
            <a:xfrm>
              <a:off x="1550" y="709"/>
              <a:ext cx="5113" cy="1149"/>
            </a:xfrm>
            <a:custGeom>
              <a:avLst/>
              <a:gdLst>
                <a:gd name="T0" fmla="*/ 5113 w 5113"/>
                <a:gd name="T1" fmla="*/ 0 h 2298"/>
                <a:gd name="T2" fmla="*/ 5104 w 5113"/>
                <a:gd name="T3" fmla="*/ 78 h 2298"/>
                <a:gd name="T4" fmla="*/ 5087 w 5113"/>
                <a:gd name="T5" fmla="*/ 163 h 2298"/>
                <a:gd name="T6" fmla="*/ 5061 w 5113"/>
                <a:gd name="T7" fmla="*/ 276 h 2298"/>
                <a:gd name="T8" fmla="*/ 5020 w 5113"/>
                <a:gd name="T9" fmla="*/ 407 h 2298"/>
                <a:gd name="T10" fmla="*/ 4968 w 5113"/>
                <a:gd name="T11" fmla="*/ 551 h 2298"/>
                <a:gd name="T12" fmla="*/ 4916 w 5113"/>
                <a:gd name="T13" fmla="*/ 666 h 2298"/>
                <a:gd name="T14" fmla="*/ 4876 w 5113"/>
                <a:gd name="T15" fmla="*/ 743 h 2298"/>
                <a:gd name="T16" fmla="*/ 4832 w 5113"/>
                <a:gd name="T17" fmla="*/ 821 h 2298"/>
                <a:gd name="T18" fmla="*/ 4783 w 5113"/>
                <a:gd name="T19" fmla="*/ 896 h 2298"/>
                <a:gd name="T20" fmla="*/ 4727 w 5113"/>
                <a:gd name="T21" fmla="*/ 972 h 2298"/>
                <a:gd name="T22" fmla="*/ 4666 w 5113"/>
                <a:gd name="T23" fmla="*/ 1047 h 2298"/>
                <a:gd name="T24" fmla="*/ 4600 w 5113"/>
                <a:gd name="T25" fmla="*/ 1118 h 2298"/>
                <a:gd name="T26" fmla="*/ 4528 w 5113"/>
                <a:gd name="T27" fmla="*/ 1185 h 2298"/>
                <a:gd name="T28" fmla="*/ 4447 w 5113"/>
                <a:gd name="T29" fmla="*/ 1250 h 2298"/>
                <a:gd name="T30" fmla="*/ 4361 w 5113"/>
                <a:gd name="T31" fmla="*/ 1310 h 2298"/>
                <a:gd name="T32" fmla="*/ 4268 w 5113"/>
                <a:gd name="T33" fmla="*/ 1363 h 2298"/>
                <a:gd name="T34" fmla="*/ 4168 w 5113"/>
                <a:gd name="T35" fmla="*/ 1410 h 2298"/>
                <a:gd name="T36" fmla="*/ 4060 w 5113"/>
                <a:gd name="T37" fmla="*/ 1450 h 2298"/>
                <a:gd name="T38" fmla="*/ 3944 w 5113"/>
                <a:gd name="T39" fmla="*/ 1484 h 2298"/>
                <a:gd name="T40" fmla="*/ 3821 w 5113"/>
                <a:gd name="T41" fmla="*/ 1508 h 2298"/>
                <a:gd name="T42" fmla="*/ 3689 w 5113"/>
                <a:gd name="T43" fmla="*/ 1525 h 2298"/>
                <a:gd name="T44" fmla="*/ 3547 w 5113"/>
                <a:gd name="T45" fmla="*/ 1531 h 2298"/>
                <a:gd name="T46" fmla="*/ 3397 w 5113"/>
                <a:gd name="T47" fmla="*/ 1526 h 2298"/>
                <a:gd name="T48" fmla="*/ 3239 w 5113"/>
                <a:gd name="T49" fmla="*/ 1512 h 2298"/>
                <a:gd name="T50" fmla="*/ 3156 w 5113"/>
                <a:gd name="T51" fmla="*/ 1499 h 2298"/>
                <a:gd name="T52" fmla="*/ 2832 w 5113"/>
                <a:gd name="T53" fmla="*/ 1452 h 2298"/>
                <a:gd name="T54" fmla="*/ 2532 w 5113"/>
                <a:gd name="T55" fmla="*/ 1418 h 2298"/>
                <a:gd name="T56" fmla="*/ 2255 w 5113"/>
                <a:gd name="T57" fmla="*/ 1397 h 2298"/>
                <a:gd name="T58" fmla="*/ 1998 w 5113"/>
                <a:gd name="T59" fmla="*/ 1391 h 2298"/>
                <a:gd name="T60" fmla="*/ 1760 w 5113"/>
                <a:gd name="T61" fmla="*/ 1397 h 2298"/>
                <a:gd name="T62" fmla="*/ 1541 w 5113"/>
                <a:gd name="T63" fmla="*/ 1418 h 2298"/>
                <a:gd name="T64" fmla="*/ 1338 w 5113"/>
                <a:gd name="T65" fmla="*/ 1450 h 2298"/>
                <a:gd name="T66" fmla="*/ 1242 w 5113"/>
                <a:gd name="T67" fmla="*/ 1471 h 2298"/>
                <a:gd name="T68" fmla="*/ 1151 w 5113"/>
                <a:gd name="T69" fmla="*/ 1496 h 2298"/>
                <a:gd name="T70" fmla="*/ 1062 w 5113"/>
                <a:gd name="T71" fmla="*/ 1523 h 2298"/>
                <a:gd name="T72" fmla="*/ 976 w 5113"/>
                <a:gd name="T73" fmla="*/ 1554 h 2298"/>
                <a:gd name="T74" fmla="*/ 893 w 5113"/>
                <a:gd name="T75" fmla="*/ 1588 h 2298"/>
                <a:gd name="T76" fmla="*/ 813 w 5113"/>
                <a:gd name="T77" fmla="*/ 1623 h 2298"/>
                <a:gd name="T78" fmla="*/ 736 w 5113"/>
                <a:gd name="T79" fmla="*/ 1663 h 2298"/>
                <a:gd name="T80" fmla="*/ 661 w 5113"/>
                <a:gd name="T81" fmla="*/ 1707 h 2298"/>
                <a:gd name="T82" fmla="*/ 516 w 5113"/>
                <a:gd name="T83" fmla="*/ 1801 h 2298"/>
                <a:gd name="T84" fmla="*/ 380 w 5113"/>
                <a:gd name="T85" fmla="*/ 1907 h 2298"/>
                <a:gd name="T86" fmla="*/ 250 w 5113"/>
                <a:gd name="T87" fmla="*/ 2027 h 2298"/>
                <a:gd name="T88" fmla="*/ 123 w 5113"/>
                <a:gd name="T89" fmla="*/ 2156 h 2298"/>
                <a:gd name="T90" fmla="*/ 0 w 5113"/>
                <a:gd name="T91" fmla="*/ 2298 h 229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5113"/>
                <a:gd name="T139" fmla="*/ 0 h 2298"/>
                <a:gd name="T140" fmla="*/ 5113 w 5113"/>
                <a:gd name="T141" fmla="*/ 2298 h 2298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5113" h="2298">
                  <a:moveTo>
                    <a:pt x="5113" y="0"/>
                  </a:moveTo>
                  <a:lnTo>
                    <a:pt x="5113" y="0"/>
                  </a:lnTo>
                  <a:lnTo>
                    <a:pt x="5112" y="21"/>
                  </a:lnTo>
                  <a:lnTo>
                    <a:pt x="5104" y="78"/>
                  </a:lnTo>
                  <a:lnTo>
                    <a:pt x="5097" y="117"/>
                  </a:lnTo>
                  <a:lnTo>
                    <a:pt x="5087" y="163"/>
                  </a:lnTo>
                  <a:lnTo>
                    <a:pt x="5075" y="217"/>
                  </a:lnTo>
                  <a:lnTo>
                    <a:pt x="5061" y="276"/>
                  </a:lnTo>
                  <a:lnTo>
                    <a:pt x="5043" y="339"/>
                  </a:lnTo>
                  <a:lnTo>
                    <a:pt x="5020" y="407"/>
                  </a:lnTo>
                  <a:lnTo>
                    <a:pt x="4997" y="478"/>
                  </a:lnTo>
                  <a:lnTo>
                    <a:pt x="4968" y="551"/>
                  </a:lnTo>
                  <a:lnTo>
                    <a:pt x="4934" y="627"/>
                  </a:lnTo>
                  <a:lnTo>
                    <a:pt x="4916" y="666"/>
                  </a:lnTo>
                  <a:lnTo>
                    <a:pt x="4897" y="704"/>
                  </a:lnTo>
                  <a:lnTo>
                    <a:pt x="4876" y="743"/>
                  </a:lnTo>
                  <a:lnTo>
                    <a:pt x="4855" y="782"/>
                  </a:lnTo>
                  <a:lnTo>
                    <a:pt x="4832" y="821"/>
                  </a:lnTo>
                  <a:lnTo>
                    <a:pt x="4808" y="859"/>
                  </a:lnTo>
                  <a:lnTo>
                    <a:pt x="4783" y="896"/>
                  </a:lnTo>
                  <a:lnTo>
                    <a:pt x="4755" y="935"/>
                  </a:lnTo>
                  <a:lnTo>
                    <a:pt x="4727" y="972"/>
                  </a:lnTo>
                  <a:lnTo>
                    <a:pt x="4697" y="1009"/>
                  </a:lnTo>
                  <a:lnTo>
                    <a:pt x="4666" y="1047"/>
                  </a:lnTo>
                  <a:lnTo>
                    <a:pt x="4634" y="1082"/>
                  </a:lnTo>
                  <a:lnTo>
                    <a:pt x="4600" y="1118"/>
                  </a:lnTo>
                  <a:lnTo>
                    <a:pt x="4564" y="1153"/>
                  </a:lnTo>
                  <a:lnTo>
                    <a:pt x="4528" y="1185"/>
                  </a:lnTo>
                  <a:lnTo>
                    <a:pt x="4489" y="1218"/>
                  </a:lnTo>
                  <a:lnTo>
                    <a:pt x="4447" y="1250"/>
                  </a:lnTo>
                  <a:lnTo>
                    <a:pt x="4405" y="1281"/>
                  </a:lnTo>
                  <a:lnTo>
                    <a:pt x="4361" y="1310"/>
                  </a:lnTo>
                  <a:lnTo>
                    <a:pt x="4315" y="1337"/>
                  </a:lnTo>
                  <a:lnTo>
                    <a:pt x="4268" y="1363"/>
                  </a:lnTo>
                  <a:lnTo>
                    <a:pt x="4219" y="1387"/>
                  </a:lnTo>
                  <a:lnTo>
                    <a:pt x="4168" y="1410"/>
                  </a:lnTo>
                  <a:lnTo>
                    <a:pt x="4115" y="1431"/>
                  </a:lnTo>
                  <a:lnTo>
                    <a:pt x="4060" y="1450"/>
                  </a:lnTo>
                  <a:lnTo>
                    <a:pt x="4003" y="1468"/>
                  </a:lnTo>
                  <a:lnTo>
                    <a:pt x="3944" y="1484"/>
                  </a:lnTo>
                  <a:lnTo>
                    <a:pt x="3883" y="1497"/>
                  </a:lnTo>
                  <a:lnTo>
                    <a:pt x="3821" y="1508"/>
                  </a:lnTo>
                  <a:lnTo>
                    <a:pt x="3756" y="1518"/>
                  </a:lnTo>
                  <a:lnTo>
                    <a:pt x="3689" y="1525"/>
                  </a:lnTo>
                  <a:lnTo>
                    <a:pt x="3619" y="1529"/>
                  </a:lnTo>
                  <a:lnTo>
                    <a:pt x="3547" y="1531"/>
                  </a:lnTo>
                  <a:lnTo>
                    <a:pt x="3474" y="1529"/>
                  </a:lnTo>
                  <a:lnTo>
                    <a:pt x="3397" y="1526"/>
                  </a:lnTo>
                  <a:lnTo>
                    <a:pt x="3320" y="1520"/>
                  </a:lnTo>
                  <a:lnTo>
                    <a:pt x="3239" y="1512"/>
                  </a:lnTo>
                  <a:lnTo>
                    <a:pt x="3156" y="1499"/>
                  </a:lnTo>
                  <a:lnTo>
                    <a:pt x="2991" y="1473"/>
                  </a:lnTo>
                  <a:lnTo>
                    <a:pt x="2832" y="1452"/>
                  </a:lnTo>
                  <a:lnTo>
                    <a:pt x="2680" y="1433"/>
                  </a:lnTo>
                  <a:lnTo>
                    <a:pt x="2532" y="1418"/>
                  </a:lnTo>
                  <a:lnTo>
                    <a:pt x="2391" y="1407"/>
                  </a:lnTo>
                  <a:lnTo>
                    <a:pt x="2255" y="1397"/>
                  </a:lnTo>
                  <a:lnTo>
                    <a:pt x="2124" y="1392"/>
                  </a:lnTo>
                  <a:lnTo>
                    <a:pt x="1998" y="1391"/>
                  </a:lnTo>
                  <a:lnTo>
                    <a:pt x="1877" y="1392"/>
                  </a:lnTo>
                  <a:lnTo>
                    <a:pt x="1760" y="1397"/>
                  </a:lnTo>
                  <a:lnTo>
                    <a:pt x="1649" y="1405"/>
                  </a:lnTo>
                  <a:lnTo>
                    <a:pt x="1541" y="1418"/>
                  </a:lnTo>
                  <a:lnTo>
                    <a:pt x="1438" y="1433"/>
                  </a:lnTo>
                  <a:lnTo>
                    <a:pt x="1338" y="1450"/>
                  </a:lnTo>
                  <a:lnTo>
                    <a:pt x="1290" y="1460"/>
                  </a:lnTo>
                  <a:lnTo>
                    <a:pt x="1242" y="1471"/>
                  </a:lnTo>
                  <a:lnTo>
                    <a:pt x="1197" y="1483"/>
                  </a:lnTo>
                  <a:lnTo>
                    <a:pt x="1151" y="1496"/>
                  </a:lnTo>
                  <a:lnTo>
                    <a:pt x="1106" y="1508"/>
                  </a:lnTo>
                  <a:lnTo>
                    <a:pt x="1062" y="1523"/>
                  </a:lnTo>
                  <a:lnTo>
                    <a:pt x="1019" y="1537"/>
                  </a:lnTo>
                  <a:lnTo>
                    <a:pt x="976" y="1554"/>
                  </a:lnTo>
                  <a:lnTo>
                    <a:pt x="934" y="1570"/>
                  </a:lnTo>
                  <a:lnTo>
                    <a:pt x="893" y="1588"/>
                  </a:lnTo>
                  <a:lnTo>
                    <a:pt x="852" y="1605"/>
                  </a:lnTo>
                  <a:lnTo>
                    <a:pt x="813" y="1623"/>
                  </a:lnTo>
                  <a:lnTo>
                    <a:pt x="775" y="1644"/>
                  </a:lnTo>
                  <a:lnTo>
                    <a:pt x="736" y="1663"/>
                  </a:lnTo>
                  <a:lnTo>
                    <a:pt x="698" y="1684"/>
                  </a:lnTo>
                  <a:lnTo>
                    <a:pt x="661" y="1707"/>
                  </a:lnTo>
                  <a:lnTo>
                    <a:pt x="587" y="1752"/>
                  </a:lnTo>
                  <a:lnTo>
                    <a:pt x="516" y="1801"/>
                  </a:lnTo>
                  <a:lnTo>
                    <a:pt x="448" y="1854"/>
                  </a:lnTo>
                  <a:lnTo>
                    <a:pt x="380" y="1907"/>
                  </a:lnTo>
                  <a:lnTo>
                    <a:pt x="315" y="1965"/>
                  </a:lnTo>
                  <a:lnTo>
                    <a:pt x="250" y="2027"/>
                  </a:lnTo>
                  <a:lnTo>
                    <a:pt x="186" y="2090"/>
                  </a:lnTo>
                  <a:lnTo>
                    <a:pt x="123" y="2156"/>
                  </a:lnTo>
                  <a:lnTo>
                    <a:pt x="61" y="2225"/>
                  </a:lnTo>
                  <a:lnTo>
                    <a:pt x="0" y="2298"/>
                  </a:lnTo>
                </a:path>
              </a:pathLst>
            </a:custGeom>
            <a:noFill/>
            <a:ln w="9525">
              <a:solidFill>
                <a:srgbClr val="FFFFFF">
                  <a:alpha val="50195"/>
                </a:srgbClr>
              </a:solidFill>
              <a:round/>
              <a:headEnd/>
              <a:tailEnd/>
            </a:ln>
          </p:spPr>
          <p:txBody>
            <a:bodyPr lIns="98674" tIns="49339" rIns="98674" bIns="49339"/>
            <a:lstStyle/>
            <a:p>
              <a:pPr defTabSz="981527">
                <a:spcBef>
                  <a:spcPct val="50000"/>
                </a:spcBef>
              </a:pPr>
              <a:endParaRPr lang="ko-KR" altLang="en-US" sz="1000" b="1" dirty="0"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92" name="Freeform 56"/>
            <p:cNvSpPr>
              <a:spLocks/>
            </p:cNvSpPr>
            <p:nvPr userDrawn="1"/>
          </p:nvSpPr>
          <p:spPr bwMode="auto">
            <a:xfrm>
              <a:off x="1598" y="681"/>
              <a:ext cx="5079" cy="1206"/>
            </a:xfrm>
            <a:custGeom>
              <a:avLst/>
              <a:gdLst>
                <a:gd name="T0" fmla="*/ 5079 w 5079"/>
                <a:gd name="T1" fmla="*/ 0 h 2412"/>
                <a:gd name="T2" fmla="*/ 5070 w 5079"/>
                <a:gd name="T3" fmla="*/ 76 h 2412"/>
                <a:gd name="T4" fmla="*/ 5054 w 5079"/>
                <a:gd name="T5" fmla="*/ 164 h 2412"/>
                <a:gd name="T6" fmla="*/ 5031 w 5079"/>
                <a:gd name="T7" fmla="*/ 278 h 2412"/>
                <a:gd name="T8" fmla="*/ 4993 w 5079"/>
                <a:gd name="T9" fmla="*/ 410 h 2412"/>
                <a:gd name="T10" fmla="*/ 4942 w 5079"/>
                <a:gd name="T11" fmla="*/ 555 h 2412"/>
                <a:gd name="T12" fmla="*/ 4892 w 5079"/>
                <a:gd name="T13" fmla="*/ 672 h 2412"/>
                <a:gd name="T14" fmla="*/ 4853 w 5079"/>
                <a:gd name="T15" fmla="*/ 749 h 2412"/>
                <a:gd name="T16" fmla="*/ 4810 w 5079"/>
                <a:gd name="T17" fmla="*/ 828 h 2412"/>
                <a:gd name="T18" fmla="*/ 4761 w 5079"/>
                <a:gd name="T19" fmla="*/ 907 h 2412"/>
                <a:gd name="T20" fmla="*/ 4707 w 5079"/>
                <a:gd name="T21" fmla="*/ 985 h 2412"/>
                <a:gd name="T22" fmla="*/ 4648 w 5079"/>
                <a:gd name="T23" fmla="*/ 1059 h 2412"/>
                <a:gd name="T24" fmla="*/ 4582 w 5079"/>
                <a:gd name="T25" fmla="*/ 1132 h 2412"/>
                <a:gd name="T26" fmla="*/ 4510 w 5079"/>
                <a:gd name="T27" fmla="*/ 1203 h 2412"/>
                <a:gd name="T28" fmla="*/ 4432 w 5079"/>
                <a:gd name="T29" fmla="*/ 1267 h 2412"/>
                <a:gd name="T30" fmla="*/ 4348 w 5079"/>
                <a:gd name="T31" fmla="*/ 1329 h 2412"/>
                <a:gd name="T32" fmla="*/ 4255 w 5079"/>
                <a:gd name="T33" fmla="*/ 1385 h 2412"/>
                <a:gd name="T34" fmla="*/ 4155 w 5079"/>
                <a:gd name="T35" fmla="*/ 1435 h 2412"/>
                <a:gd name="T36" fmla="*/ 4048 w 5079"/>
                <a:gd name="T37" fmla="*/ 1477 h 2412"/>
                <a:gd name="T38" fmla="*/ 3932 w 5079"/>
                <a:gd name="T39" fmla="*/ 1513 h 2412"/>
                <a:gd name="T40" fmla="*/ 3809 w 5079"/>
                <a:gd name="T41" fmla="*/ 1540 h 2412"/>
                <a:gd name="T42" fmla="*/ 3677 w 5079"/>
                <a:gd name="T43" fmla="*/ 1560 h 2412"/>
                <a:gd name="T44" fmla="*/ 3537 w 5079"/>
                <a:gd name="T45" fmla="*/ 1568 h 2412"/>
                <a:gd name="T46" fmla="*/ 3387 w 5079"/>
                <a:gd name="T47" fmla="*/ 1568 h 2412"/>
                <a:gd name="T48" fmla="*/ 3229 w 5079"/>
                <a:gd name="T49" fmla="*/ 1555 h 2412"/>
                <a:gd name="T50" fmla="*/ 3145 w 5079"/>
                <a:gd name="T51" fmla="*/ 1545 h 2412"/>
                <a:gd name="T52" fmla="*/ 2820 w 5079"/>
                <a:gd name="T53" fmla="*/ 1503 h 2412"/>
                <a:gd name="T54" fmla="*/ 2520 w 5079"/>
                <a:gd name="T55" fmla="*/ 1476 h 2412"/>
                <a:gd name="T56" fmla="*/ 2241 w 5079"/>
                <a:gd name="T57" fmla="*/ 1461 h 2412"/>
                <a:gd name="T58" fmla="*/ 1986 w 5079"/>
                <a:gd name="T59" fmla="*/ 1459 h 2412"/>
                <a:gd name="T60" fmla="*/ 1748 w 5079"/>
                <a:gd name="T61" fmla="*/ 1471 h 2412"/>
                <a:gd name="T62" fmla="*/ 1529 w 5079"/>
                <a:gd name="T63" fmla="*/ 1495 h 2412"/>
                <a:gd name="T64" fmla="*/ 1326 w 5079"/>
                <a:gd name="T65" fmla="*/ 1532 h 2412"/>
                <a:gd name="T66" fmla="*/ 1232 w 5079"/>
                <a:gd name="T67" fmla="*/ 1555 h 2412"/>
                <a:gd name="T68" fmla="*/ 1139 w 5079"/>
                <a:gd name="T69" fmla="*/ 1582 h 2412"/>
                <a:gd name="T70" fmla="*/ 1051 w 5079"/>
                <a:gd name="T71" fmla="*/ 1611 h 2412"/>
                <a:gd name="T72" fmla="*/ 965 w 5079"/>
                <a:gd name="T73" fmla="*/ 1644 h 2412"/>
                <a:gd name="T74" fmla="*/ 883 w 5079"/>
                <a:gd name="T75" fmla="*/ 1679 h 2412"/>
                <a:gd name="T76" fmla="*/ 804 w 5079"/>
                <a:gd name="T77" fmla="*/ 1718 h 2412"/>
                <a:gd name="T78" fmla="*/ 727 w 5079"/>
                <a:gd name="T79" fmla="*/ 1760 h 2412"/>
                <a:gd name="T80" fmla="*/ 653 w 5079"/>
                <a:gd name="T81" fmla="*/ 1803 h 2412"/>
                <a:gd name="T82" fmla="*/ 510 w 5079"/>
                <a:gd name="T83" fmla="*/ 1902 h 2412"/>
                <a:gd name="T84" fmla="*/ 375 w 5079"/>
                <a:gd name="T85" fmla="*/ 2012 h 2412"/>
                <a:gd name="T86" fmla="*/ 246 w 5079"/>
                <a:gd name="T87" fmla="*/ 2133 h 2412"/>
                <a:gd name="T88" fmla="*/ 123 w 5079"/>
                <a:gd name="T89" fmla="*/ 2267 h 2412"/>
                <a:gd name="T90" fmla="*/ 0 w 5079"/>
                <a:gd name="T91" fmla="*/ 2412 h 2412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5079"/>
                <a:gd name="T139" fmla="*/ 0 h 2412"/>
                <a:gd name="T140" fmla="*/ 5079 w 5079"/>
                <a:gd name="T141" fmla="*/ 2412 h 2412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5079" h="2412">
                  <a:moveTo>
                    <a:pt x="5079" y="0"/>
                  </a:moveTo>
                  <a:lnTo>
                    <a:pt x="5079" y="0"/>
                  </a:lnTo>
                  <a:lnTo>
                    <a:pt x="5078" y="19"/>
                  </a:lnTo>
                  <a:lnTo>
                    <a:pt x="5070" y="76"/>
                  </a:lnTo>
                  <a:lnTo>
                    <a:pt x="5064" y="116"/>
                  </a:lnTo>
                  <a:lnTo>
                    <a:pt x="5054" y="164"/>
                  </a:lnTo>
                  <a:lnTo>
                    <a:pt x="5045" y="218"/>
                  </a:lnTo>
                  <a:lnTo>
                    <a:pt x="5031" y="278"/>
                  </a:lnTo>
                  <a:lnTo>
                    <a:pt x="5013" y="340"/>
                  </a:lnTo>
                  <a:lnTo>
                    <a:pt x="4993" y="410"/>
                  </a:lnTo>
                  <a:lnTo>
                    <a:pt x="4970" y="481"/>
                  </a:lnTo>
                  <a:lnTo>
                    <a:pt x="4942" y="555"/>
                  </a:lnTo>
                  <a:lnTo>
                    <a:pt x="4910" y="633"/>
                  </a:lnTo>
                  <a:lnTo>
                    <a:pt x="4892" y="672"/>
                  </a:lnTo>
                  <a:lnTo>
                    <a:pt x="4874" y="710"/>
                  </a:lnTo>
                  <a:lnTo>
                    <a:pt x="4853" y="749"/>
                  </a:lnTo>
                  <a:lnTo>
                    <a:pt x="4832" y="789"/>
                  </a:lnTo>
                  <a:lnTo>
                    <a:pt x="4810" y="828"/>
                  </a:lnTo>
                  <a:lnTo>
                    <a:pt x="4786" y="868"/>
                  </a:lnTo>
                  <a:lnTo>
                    <a:pt x="4761" y="907"/>
                  </a:lnTo>
                  <a:lnTo>
                    <a:pt x="4735" y="946"/>
                  </a:lnTo>
                  <a:lnTo>
                    <a:pt x="4707" y="985"/>
                  </a:lnTo>
                  <a:lnTo>
                    <a:pt x="4678" y="1022"/>
                  </a:lnTo>
                  <a:lnTo>
                    <a:pt x="4648" y="1059"/>
                  </a:lnTo>
                  <a:lnTo>
                    <a:pt x="4616" y="1096"/>
                  </a:lnTo>
                  <a:lnTo>
                    <a:pt x="4582" y="1132"/>
                  </a:lnTo>
                  <a:lnTo>
                    <a:pt x="4548" y="1167"/>
                  </a:lnTo>
                  <a:lnTo>
                    <a:pt x="4510" y="1203"/>
                  </a:lnTo>
                  <a:lnTo>
                    <a:pt x="4473" y="1235"/>
                  </a:lnTo>
                  <a:lnTo>
                    <a:pt x="4432" y="1267"/>
                  </a:lnTo>
                  <a:lnTo>
                    <a:pt x="4391" y="1300"/>
                  </a:lnTo>
                  <a:lnTo>
                    <a:pt x="4348" y="1329"/>
                  </a:lnTo>
                  <a:lnTo>
                    <a:pt x="4302" y="1358"/>
                  </a:lnTo>
                  <a:lnTo>
                    <a:pt x="4255" y="1385"/>
                  </a:lnTo>
                  <a:lnTo>
                    <a:pt x="4206" y="1411"/>
                  </a:lnTo>
                  <a:lnTo>
                    <a:pt x="4155" y="1435"/>
                  </a:lnTo>
                  <a:lnTo>
                    <a:pt x="4102" y="1458"/>
                  </a:lnTo>
                  <a:lnTo>
                    <a:pt x="4048" y="1477"/>
                  </a:lnTo>
                  <a:lnTo>
                    <a:pt x="3991" y="1497"/>
                  </a:lnTo>
                  <a:lnTo>
                    <a:pt x="3932" y="1513"/>
                  </a:lnTo>
                  <a:lnTo>
                    <a:pt x="3871" y="1529"/>
                  </a:lnTo>
                  <a:lnTo>
                    <a:pt x="3809" y="1540"/>
                  </a:lnTo>
                  <a:lnTo>
                    <a:pt x="3745" y="1552"/>
                  </a:lnTo>
                  <a:lnTo>
                    <a:pt x="3677" y="1560"/>
                  </a:lnTo>
                  <a:lnTo>
                    <a:pt x="3608" y="1564"/>
                  </a:lnTo>
                  <a:lnTo>
                    <a:pt x="3537" y="1568"/>
                  </a:lnTo>
                  <a:lnTo>
                    <a:pt x="3463" y="1569"/>
                  </a:lnTo>
                  <a:lnTo>
                    <a:pt x="3387" y="1568"/>
                  </a:lnTo>
                  <a:lnTo>
                    <a:pt x="3309" y="1563"/>
                  </a:lnTo>
                  <a:lnTo>
                    <a:pt x="3229" y="1555"/>
                  </a:lnTo>
                  <a:lnTo>
                    <a:pt x="3145" y="1545"/>
                  </a:lnTo>
                  <a:lnTo>
                    <a:pt x="2980" y="1522"/>
                  </a:lnTo>
                  <a:lnTo>
                    <a:pt x="2820" y="1503"/>
                  </a:lnTo>
                  <a:lnTo>
                    <a:pt x="2668" y="1489"/>
                  </a:lnTo>
                  <a:lnTo>
                    <a:pt x="2520" y="1476"/>
                  </a:lnTo>
                  <a:lnTo>
                    <a:pt x="2379" y="1466"/>
                  </a:lnTo>
                  <a:lnTo>
                    <a:pt x="2241" y="1461"/>
                  </a:lnTo>
                  <a:lnTo>
                    <a:pt x="2111" y="1458"/>
                  </a:lnTo>
                  <a:lnTo>
                    <a:pt x="1986" y="1459"/>
                  </a:lnTo>
                  <a:lnTo>
                    <a:pt x="1865" y="1464"/>
                  </a:lnTo>
                  <a:lnTo>
                    <a:pt x="1748" y="1471"/>
                  </a:lnTo>
                  <a:lnTo>
                    <a:pt x="1636" y="1482"/>
                  </a:lnTo>
                  <a:lnTo>
                    <a:pt x="1529" y="1495"/>
                  </a:lnTo>
                  <a:lnTo>
                    <a:pt x="1426" y="1513"/>
                  </a:lnTo>
                  <a:lnTo>
                    <a:pt x="1326" y="1532"/>
                  </a:lnTo>
                  <a:lnTo>
                    <a:pt x="1279" y="1543"/>
                  </a:lnTo>
                  <a:lnTo>
                    <a:pt x="1232" y="1555"/>
                  </a:lnTo>
                  <a:lnTo>
                    <a:pt x="1185" y="1568"/>
                  </a:lnTo>
                  <a:lnTo>
                    <a:pt x="1139" y="1582"/>
                  </a:lnTo>
                  <a:lnTo>
                    <a:pt x="1095" y="1595"/>
                  </a:lnTo>
                  <a:lnTo>
                    <a:pt x="1051" y="1611"/>
                  </a:lnTo>
                  <a:lnTo>
                    <a:pt x="1008" y="1627"/>
                  </a:lnTo>
                  <a:lnTo>
                    <a:pt x="965" y="1644"/>
                  </a:lnTo>
                  <a:lnTo>
                    <a:pt x="924" y="1661"/>
                  </a:lnTo>
                  <a:lnTo>
                    <a:pt x="883" y="1679"/>
                  </a:lnTo>
                  <a:lnTo>
                    <a:pt x="843" y="1698"/>
                  </a:lnTo>
                  <a:lnTo>
                    <a:pt x="804" y="1718"/>
                  </a:lnTo>
                  <a:lnTo>
                    <a:pt x="765" y="1737"/>
                  </a:lnTo>
                  <a:lnTo>
                    <a:pt x="727" y="1760"/>
                  </a:lnTo>
                  <a:lnTo>
                    <a:pt x="689" y="1781"/>
                  </a:lnTo>
                  <a:lnTo>
                    <a:pt x="653" y="1803"/>
                  </a:lnTo>
                  <a:lnTo>
                    <a:pt x="581" y="1852"/>
                  </a:lnTo>
                  <a:lnTo>
                    <a:pt x="510" y="1902"/>
                  </a:lnTo>
                  <a:lnTo>
                    <a:pt x="442" y="1955"/>
                  </a:lnTo>
                  <a:lnTo>
                    <a:pt x="375" y="2012"/>
                  </a:lnTo>
                  <a:lnTo>
                    <a:pt x="310" y="2071"/>
                  </a:lnTo>
                  <a:lnTo>
                    <a:pt x="246" y="2133"/>
                  </a:lnTo>
                  <a:lnTo>
                    <a:pt x="184" y="2199"/>
                  </a:lnTo>
                  <a:lnTo>
                    <a:pt x="123" y="2267"/>
                  </a:lnTo>
                  <a:lnTo>
                    <a:pt x="62" y="2338"/>
                  </a:lnTo>
                  <a:lnTo>
                    <a:pt x="0" y="2412"/>
                  </a:lnTo>
                </a:path>
              </a:pathLst>
            </a:custGeom>
            <a:noFill/>
            <a:ln w="9525">
              <a:solidFill>
                <a:srgbClr val="FFFFFF">
                  <a:alpha val="50195"/>
                </a:srgbClr>
              </a:solidFill>
              <a:round/>
              <a:headEnd/>
              <a:tailEnd/>
            </a:ln>
          </p:spPr>
          <p:txBody>
            <a:bodyPr lIns="98674" tIns="49339" rIns="98674" bIns="49339"/>
            <a:lstStyle/>
            <a:p>
              <a:pPr defTabSz="981527">
                <a:spcBef>
                  <a:spcPct val="50000"/>
                </a:spcBef>
              </a:pPr>
              <a:endParaRPr lang="ko-KR" altLang="en-US" sz="1000" b="1" dirty="0"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93" name="Freeform 57"/>
            <p:cNvSpPr>
              <a:spLocks/>
            </p:cNvSpPr>
            <p:nvPr userDrawn="1"/>
          </p:nvSpPr>
          <p:spPr bwMode="auto">
            <a:xfrm>
              <a:off x="1648" y="652"/>
              <a:ext cx="5042" cy="1263"/>
            </a:xfrm>
            <a:custGeom>
              <a:avLst/>
              <a:gdLst>
                <a:gd name="T0" fmla="*/ 5042 w 5042"/>
                <a:gd name="T1" fmla="*/ 0 h 2527"/>
                <a:gd name="T2" fmla="*/ 5033 w 5042"/>
                <a:gd name="T3" fmla="*/ 77 h 2527"/>
                <a:gd name="T4" fmla="*/ 5021 w 5042"/>
                <a:gd name="T5" fmla="*/ 166 h 2527"/>
                <a:gd name="T6" fmla="*/ 4997 w 5042"/>
                <a:gd name="T7" fmla="*/ 281 h 2527"/>
                <a:gd name="T8" fmla="*/ 4963 w 5042"/>
                <a:gd name="T9" fmla="*/ 413 h 2527"/>
                <a:gd name="T10" fmla="*/ 4913 w 5042"/>
                <a:gd name="T11" fmla="*/ 562 h 2527"/>
                <a:gd name="T12" fmla="*/ 4865 w 5042"/>
                <a:gd name="T13" fmla="*/ 679 h 2527"/>
                <a:gd name="T14" fmla="*/ 4828 w 5042"/>
                <a:gd name="T15" fmla="*/ 759 h 2527"/>
                <a:gd name="T16" fmla="*/ 4785 w 5042"/>
                <a:gd name="T17" fmla="*/ 839 h 2527"/>
                <a:gd name="T18" fmla="*/ 4738 w 5042"/>
                <a:gd name="T19" fmla="*/ 918 h 2527"/>
                <a:gd name="T20" fmla="*/ 4685 w 5042"/>
                <a:gd name="T21" fmla="*/ 998 h 2527"/>
                <a:gd name="T22" fmla="*/ 4627 w 5042"/>
                <a:gd name="T23" fmla="*/ 1073 h 2527"/>
                <a:gd name="T24" fmla="*/ 4563 w 5042"/>
                <a:gd name="T25" fmla="*/ 1149 h 2527"/>
                <a:gd name="T26" fmla="*/ 4492 w 5042"/>
                <a:gd name="T27" fmla="*/ 1220 h 2527"/>
                <a:gd name="T28" fmla="*/ 4414 w 5042"/>
                <a:gd name="T29" fmla="*/ 1288 h 2527"/>
                <a:gd name="T30" fmla="*/ 4330 w 5042"/>
                <a:gd name="T31" fmla="*/ 1351 h 2527"/>
                <a:gd name="T32" fmla="*/ 4239 w 5042"/>
                <a:gd name="T33" fmla="*/ 1409 h 2527"/>
                <a:gd name="T34" fmla="*/ 4139 w 5042"/>
                <a:gd name="T35" fmla="*/ 1461 h 2527"/>
                <a:gd name="T36" fmla="*/ 4034 w 5042"/>
                <a:gd name="T37" fmla="*/ 1506 h 2527"/>
                <a:gd name="T38" fmla="*/ 3919 w 5042"/>
                <a:gd name="T39" fmla="*/ 1545 h 2527"/>
                <a:gd name="T40" fmla="*/ 3795 w 5042"/>
                <a:gd name="T41" fmla="*/ 1574 h 2527"/>
                <a:gd name="T42" fmla="*/ 3664 w 5042"/>
                <a:gd name="T43" fmla="*/ 1597 h 2527"/>
                <a:gd name="T44" fmla="*/ 3523 w 5042"/>
                <a:gd name="T45" fmla="*/ 1608 h 2527"/>
                <a:gd name="T46" fmla="*/ 3374 w 5042"/>
                <a:gd name="T47" fmla="*/ 1610 h 2527"/>
                <a:gd name="T48" fmla="*/ 3215 w 5042"/>
                <a:gd name="T49" fmla="*/ 1601 h 2527"/>
                <a:gd name="T50" fmla="*/ 3131 w 5042"/>
                <a:gd name="T51" fmla="*/ 1592 h 2527"/>
                <a:gd name="T52" fmla="*/ 2806 w 5042"/>
                <a:gd name="T53" fmla="*/ 1558 h 2527"/>
                <a:gd name="T54" fmla="*/ 2505 w 5042"/>
                <a:gd name="T55" fmla="*/ 1535 h 2527"/>
                <a:gd name="T56" fmla="*/ 2227 w 5042"/>
                <a:gd name="T57" fmla="*/ 1526 h 2527"/>
                <a:gd name="T58" fmla="*/ 1971 w 5042"/>
                <a:gd name="T59" fmla="*/ 1530 h 2527"/>
                <a:gd name="T60" fmla="*/ 1733 w 5042"/>
                <a:gd name="T61" fmla="*/ 1547 h 2527"/>
                <a:gd name="T62" fmla="*/ 1515 w 5042"/>
                <a:gd name="T63" fmla="*/ 1576 h 2527"/>
                <a:gd name="T64" fmla="*/ 1362 w 5042"/>
                <a:gd name="T65" fmla="*/ 1605 h 2527"/>
                <a:gd name="T66" fmla="*/ 1265 w 5042"/>
                <a:gd name="T67" fmla="*/ 1629 h 2527"/>
                <a:gd name="T68" fmla="*/ 1172 w 5042"/>
                <a:gd name="T69" fmla="*/ 1655 h 2527"/>
                <a:gd name="T70" fmla="*/ 1082 w 5042"/>
                <a:gd name="T71" fmla="*/ 1685 h 2527"/>
                <a:gd name="T72" fmla="*/ 996 w 5042"/>
                <a:gd name="T73" fmla="*/ 1718 h 2527"/>
                <a:gd name="T74" fmla="*/ 913 w 5042"/>
                <a:gd name="T75" fmla="*/ 1753 h 2527"/>
                <a:gd name="T76" fmla="*/ 832 w 5042"/>
                <a:gd name="T77" fmla="*/ 1792 h 2527"/>
                <a:gd name="T78" fmla="*/ 756 w 5042"/>
                <a:gd name="T79" fmla="*/ 1834 h 2527"/>
                <a:gd name="T80" fmla="*/ 681 w 5042"/>
                <a:gd name="T81" fmla="*/ 1879 h 2527"/>
                <a:gd name="T82" fmla="*/ 572 w 5042"/>
                <a:gd name="T83" fmla="*/ 1952 h 2527"/>
                <a:gd name="T84" fmla="*/ 435 w 5042"/>
                <a:gd name="T85" fmla="*/ 2060 h 2527"/>
                <a:gd name="T86" fmla="*/ 306 w 5042"/>
                <a:gd name="T87" fmla="*/ 2179 h 2527"/>
                <a:gd name="T88" fmla="*/ 181 w 5042"/>
                <a:gd name="T89" fmla="*/ 2309 h 2527"/>
                <a:gd name="T90" fmla="*/ 60 w 5042"/>
                <a:gd name="T91" fmla="*/ 2452 h 252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5042"/>
                <a:gd name="T139" fmla="*/ 0 h 2527"/>
                <a:gd name="T140" fmla="*/ 5042 w 5042"/>
                <a:gd name="T141" fmla="*/ 2527 h 2527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5042" h="2527">
                  <a:moveTo>
                    <a:pt x="5042" y="0"/>
                  </a:moveTo>
                  <a:lnTo>
                    <a:pt x="5042" y="0"/>
                  </a:lnTo>
                  <a:lnTo>
                    <a:pt x="5040" y="21"/>
                  </a:lnTo>
                  <a:lnTo>
                    <a:pt x="5033" y="77"/>
                  </a:lnTo>
                  <a:lnTo>
                    <a:pt x="5028" y="118"/>
                  </a:lnTo>
                  <a:lnTo>
                    <a:pt x="5021" y="166"/>
                  </a:lnTo>
                  <a:lnTo>
                    <a:pt x="5010" y="221"/>
                  </a:lnTo>
                  <a:lnTo>
                    <a:pt x="4997" y="281"/>
                  </a:lnTo>
                  <a:lnTo>
                    <a:pt x="4981" y="345"/>
                  </a:lnTo>
                  <a:lnTo>
                    <a:pt x="4963" y="413"/>
                  </a:lnTo>
                  <a:lnTo>
                    <a:pt x="4939" y="486"/>
                  </a:lnTo>
                  <a:lnTo>
                    <a:pt x="4913" y="562"/>
                  </a:lnTo>
                  <a:lnTo>
                    <a:pt x="4882" y="639"/>
                  </a:lnTo>
                  <a:lnTo>
                    <a:pt x="4865" y="679"/>
                  </a:lnTo>
                  <a:lnTo>
                    <a:pt x="4847" y="718"/>
                  </a:lnTo>
                  <a:lnTo>
                    <a:pt x="4828" y="759"/>
                  </a:lnTo>
                  <a:lnTo>
                    <a:pt x="4807" y="799"/>
                  </a:lnTo>
                  <a:lnTo>
                    <a:pt x="4785" y="839"/>
                  </a:lnTo>
                  <a:lnTo>
                    <a:pt x="4763" y="878"/>
                  </a:lnTo>
                  <a:lnTo>
                    <a:pt x="4738" y="918"/>
                  </a:lnTo>
                  <a:lnTo>
                    <a:pt x="4713" y="957"/>
                  </a:lnTo>
                  <a:lnTo>
                    <a:pt x="4685" y="998"/>
                  </a:lnTo>
                  <a:lnTo>
                    <a:pt x="4657" y="1036"/>
                  </a:lnTo>
                  <a:lnTo>
                    <a:pt x="4627" y="1073"/>
                  </a:lnTo>
                  <a:lnTo>
                    <a:pt x="4596" y="1112"/>
                  </a:lnTo>
                  <a:lnTo>
                    <a:pt x="4563" y="1149"/>
                  </a:lnTo>
                  <a:lnTo>
                    <a:pt x="4528" y="1185"/>
                  </a:lnTo>
                  <a:lnTo>
                    <a:pt x="4492" y="1220"/>
                  </a:lnTo>
                  <a:lnTo>
                    <a:pt x="4454" y="1254"/>
                  </a:lnTo>
                  <a:lnTo>
                    <a:pt x="4414" y="1288"/>
                  </a:lnTo>
                  <a:lnTo>
                    <a:pt x="4373" y="1320"/>
                  </a:lnTo>
                  <a:lnTo>
                    <a:pt x="4330" y="1351"/>
                  </a:lnTo>
                  <a:lnTo>
                    <a:pt x="4285" y="1380"/>
                  </a:lnTo>
                  <a:lnTo>
                    <a:pt x="4239" y="1409"/>
                  </a:lnTo>
                  <a:lnTo>
                    <a:pt x="4191" y="1435"/>
                  </a:lnTo>
                  <a:lnTo>
                    <a:pt x="4139" y="1461"/>
                  </a:lnTo>
                  <a:lnTo>
                    <a:pt x="4088" y="1485"/>
                  </a:lnTo>
                  <a:lnTo>
                    <a:pt x="4034" y="1506"/>
                  </a:lnTo>
                  <a:lnTo>
                    <a:pt x="3977" y="1527"/>
                  </a:lnTo>
                  <a:lnTo>
                    <a:pt x="3919" y="1545"/>
                  </a:lnTo>
                  <a:lnTo>
                    <a:pt x="3857" y="1561"/>
                  </a:lnTo>
                  <a:lnTo>
                    <a:pt x="3795" y="1574"/>
                  </a:lnTo>
                  <a:lnTo>
                    <a:pt x="3731" y="1587"/>
                  </a:lnTo>
                  <a:lnTo>
                    <a:pt x="3664" y="1597"/>
                  </a:lnTo>
                  <a:lnTo>
                    <a:pt x="3595" y="1603"/>
                  </a:lnTo>
                  <a:lnTo>
                    <a:pt x="3523" y="1608"/>
                  </a:lnTo>
                  <a:lnTo>
                    <a:pt x="3449" y="1610"/>
                  </a:lnTo>
                  <a:lnTo>
                    <a:pt x="3374" y="1610"/>
                  </a:lnTo>
                  <a:lnTo>
                    <a:pt x="3295" y="1606"/>
                  </a:lnTo>
                  <a:lnTo>
                    <a:pt x="3215" y="1601"/>
                  </a:lnTo>
                  <a:lnTo>
                    <a:pt x="3131" y="1592"/>
                  </a:lnTo>
                  <a:lnTo>
                    <a:pt x="2966" y="1572"/>
                  </a:lnTo>
                  <a:lnTo>
                    <a:pt x="2806" y="1558"/>
                  </a:lnTo>
                  <a:lnTo>
                    <a:pt x="2652" y="1545"/>
                  </a:lnTo>
                  <a:lnTo>
                    <a:pt x="2505" y="1535"/>
                  </a:lnTo>
                  <a:lnTo>
                    <a:pt x="2364" y="1529"/>
                  </a:lnTo>
                  <a:lnTo>
                    <a:pt x="2227" y="1526"/>
                  </a:lnTo>
                  <a:lnTo>
                    <a:pt x="2097" y="1527"/>
                  </a:lnTo>
                  <a:lnTo>
                    <a:pt x="1971" y="1530"/>
                  </a:lnTo>
                  <a:lnTo>
                    <a:pt x="1850" y="1537"/>
                  </a:lnTo>
                  <a:lnTo>
                    <a:pt x="1733" y="1547"/>
                  </a:lnTo>
                  <a:lnTo>
                    <a:pt x="1622" y="1559"/>
                  </a:lnTo>
                  <a:lnTo>
                    <a:pt x="1515" y="1576"/>
                  </a:lnTo>
                  <a:lnTo>
                    <a:pt x="1412" y="1595"/>
                  </a:lnTo>
                  <a:lnTo>
                    <a:pt x="1362" y="1605"/>
                  </a:lnTo>
                  <a:lnTo>
                    <a:pt x="1314" y="1616"/>
                  </a:lnTo>
                  <a:lnTo>
                    <a:pt x="1265" y="1629"/>
                  </a:lnTo>
                  <a:lnTo>
                    <a:pt x="1218" y="1642"/>
                  </a:lnTo>
                  <a:lnTo>
                    <a:pt x="1172" y="1655"/>
                  </a:lnTo>
                  <a:lnTo>
                    <a:pt x="1126" y="1669"/>
                  </a:lnTo>
                  <a:lnTo>
                    <a:pt x="1082" y="1685"/>
                  </a:lnTo>
                  <a:lnTo>
                    <a:pt x="1039" y="1702"/>
                  </a:lnTo>
                  <a:lnTo>
                    <a:pt x="996" y="1718"/>
                  </a:lnTo>
                  <a:lnTo>
                    <a:pt x="954" y="1735"/>
                  </a:lnTo>
                  <a:lnTo>
                    <a:pt x="913" y="1753"/>
                  </a:lnTo>
                  <a:lnTo>
                    <a:pt x="872" y="1773"/>
                  </a:lnTo>
                  <a:lnTo>
                    <a:pt x="832" y="1792"/>
                  </a:lnTo>
                  <a:lnTo>
                    <a:pt x="793" y="1813"/>
                  </a:lnTo>
                  <a:lnTo>
                    <a:pt x="756" y="1834"/>
                  </a:lnTo>
                  <a:lnTo>
                    <a:pt x="717" y="1857"/>
                  </a:lnTo>
                  <a:lnTo>
                    <a:pt x="681" y="1879"/>
                  </a:lnTo>
                  <a:lnTo>
                    <a:pt x="643" y="1903"/>
                  </a:lnTo>
                  <a:lnTo>
                    <a:pt x="572" y="1952"/>
                  </a:lnTo>
                  <a:lnTo>
                    <a:pt x="503" y="2005"/>
                  </a:lnTo>
                  <a:lnTo>
                    <a:pt x="435" y="2060"/>
                  </a:lnTo>
                  <a:lnTo>
                    <a:pt x="370" y="2118"/>
                  </a:lnTo>
                  <a:lnTo>
                    <a:pt x="306" y="2179"/>
                  </a:lnTo>
                  <a:lnTo>
                    <a:pt x="242" y="2242"/>
                  </a:lnTo>
                  <a:lnTo>
                    <a:pt x="181" y="2309"/>
                  </a:lnTo>
                  <a:lnTo>
                    <a:pt x="120" y="2380"/>
                  </a:lnTo>
                  <a:lnTo>
                    <a:pt x="60" y="2452"/>
                  </a:lnTo>
                  <a:lnTo>
                    <a:pt x="0" y="2527"/>
                  </a:lnTo>
                </a:path>
              </a:pathLst>
            </a:custGeom>
            <a:noFill/>
            <a:ln w="9525">
              <a:solidFill>
                <a:srgbClr val="FFFFFF">
                  <a:alpha val="50195"/>
                </a:srgbClr>
              </a:solidFill>
              <a:round/>
              <a:headEnd/>
              <a:tailEnd/>
            </a:ln>
          </p:spPr>
          <p:txBody>
            <a:bodyPr lIns="98674" tIns="49339" rIns="98674" bIns="49339"/>
            <a:lstStyle/>
            <a:p>
              <a:pPr defTabSz="981527">
                <a:spcBef>
                  <a:spcPct val="50000"/>
                </a:spcBef>
              </a:pPr>
              <a:endParaRPr lang="ko-KR" altLang="en-US" sz="1000" b="1" dirty="0"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94" name="Freeform 58"/>
            <p:cNvSpPr>
              <a:spLocks/>
            </p:cNvSpPr>
            <p:nvPr userDrawn="1"/>
          </p:nvSpPr>
          <p:spPr bwMode="auto">
            <a:xfrm>
              <a:off x="1700" y="624"/>
              <a:ext cx="5002" cy="1320"/>
            </a:xfrm>
            <a:custGeom>
              <a:avLst/>
              <a:gdLst>
                <a:gd name="T0" fmla="*/ 5002 w 5002"/>
                <a:gd name="T1" fmla="*/ 0 h 2642"/>
                <a:gd name="T2" fmla="*/ 4995 w 5002"/>
                <a:gd name="T3" fmla="*/ 78 h 2642"/>
                <a:gd name="T4" fmla="*/ 4983 w 5002"/>
                <a:gd name="T5" fmla="*/ 166 h 2642"/>
                <a:gd name="T6" fmla="*/ 4962 w 5002"/>
                <a:gd name="T7" fmla="*/ 281 h 2642"/>
                <a:gd name="T8" fmla="*/ 4929 w 5002"/>
                <a:gd name="T9" fmla="*/ 417 h 2642"/>
                <a:gd name="T10" fmla="*/ 4882 w 5002"/>
                <a:gd name="T11" fmla="*/ 567 h 2642"/>
                <a:gd name="T12" fmla="*/ 4836 w 5002"/>
                <a:gd name="T13" fmla="*/ 685 h 2642"/>
                <a:gd name="T14" fmla="*/ 4800 w 5002"/>
                <a:gd name="T15" fmla="*/ 766 h 2642"/>
                <a:gd name="T16" fmla="*/ 4758 w 5002"/>
                <a:gd name="T17" fmla="*/ 848 h 2642"/>
                <a:gd name="T18" fmla="*/ 4712 w 5002"/>
                <a:gd name="T19" fmla="*/ 929 h 2642"/>
                <a:gd name="T20" fmla="*/ 4661 w 5002"/>
                <a:gd name="T21" fmla="*/ 1009 h 2642"/>
                <a:gd name="T22" fmla="*/ 4604 w 5002"/>
                <a:gd name="T23" fmla="*/ 1087 h 2642"/>
                <a:gd name="T24" fmla="*/ 4540 w 5002"/>
                <a:gd name="T25" fmla="*/ 1164 h 2642"/>
                <a:gd name="T26" fmla="*/ 4471 w 5002"/>
                <a:gd name="T27" fmla="*/ 1237 h 2642"/>
                <a:gd name="T28" fmla="*/ 4394 w 5002"/>
                <a:gd name="T29" fmla="*/ 1306 h 2642"/>
                <a:gd name="T30" fmla="*/ 4311 w 5002"/>
                <a:gd name="T31" fmla="*/ 1371 h 2642"/>
                <a:gd name="T32" fmla="*/ 4221 w 5002"/>
                <a:gd name="T33" fmla="*/ 1432 h 2642"/>
                <a:gd name="T34" fmla="*/ 4122 w 5002"/>
                <a:gd name="T35" fmla="*/ 1486 h 2642"/>
                <a:gd name="T36" fmla="*/ 4017 w 5002"/>
                <a:gd name="T37" fmla="*/ 1534 h 2642"/>
                <a:gd name="T38" fmla="*/ 3903 w 5002"/>
                <a:gd name="T39" fmla="*/ 1574 h 2642"/>
                <a:gd name="T40" fmla="*/ 3779 w 5002"/>
                <a:gd name="T41" fmla="*/ 1607 h 2642"/>
                <a:gd name="T42" fmla="*/ 3649 w 5002"/>
                <a:gd name="T43" fmla="*/ 1631 h 2642"/>
                <a:gd name="T44" fmla="*/ 3508 w 5002"/>
                <a:gd name="T45" fmla="*/ 1646 h 2642"/>
                <a:gd name="T46" fmla="*/ 3358 w 5002"/>
                <a:gd name="T47" fmla="*/ 1650 h 2642"/>
                <a:gd name="T48" fmla="*/ 3199 w 5002"/>
                <a:gd name="T49" fmla="*/ 1646 h 2642"/>
                <a:gd name="T50" fmla="*/ 3115 w 5002"/>
                <a:gd name="T51" fmla="*/ 1637 h 2642"/>
                <a:gd name="T52" fmla="*/ 2791 w 5002"/>
                <a:gd name="T53" fmla="*/ 1610 h 2642"/>
                <a:gd name="T54" fmla="*/ 2489 w 5002"/>
                <a:gd name="T55" fmla="*/ 1594 h 2642"/>
                <a:gd name="T56" fmla="*/ 2210 w 5002"/>
                <a:gd name="T57" fmla="*/ 1591 h 2642"/>
                <a:gd name="T58" fmla="*/ 1955 w 5002"/>
                <a:gd name="T59" fmla="*/ 1599 h 2642"/>
                <a:gd name="T60" fmla="*/ 1717 w 5002"/>
                <a:gd name="T61" fmla="*/ 1621 h 2642"/>
                <a:gd name="T62" fmla="*/ 1499 w 5002"/>
                <a:gd name="T63" fmla="*/ 1654 h 2642"/>
                <a:gd name="T64" fmla="*/ 1347 w 5002"/>
                <a:gd name="T65" fmla="*/ 1687 h 2642"/>
                <a:gd name="T66" fmla="*/ 1251 w 5002"/>
                <a:gd name="T67" fmla="*/ 1713 h 2642"/>
                <a:gd name="T68" fmla="*/ 1158 w 5002"/>
                <a:gd name="T69" fmla="*/ 1741 h 2642"/>
                <a:gd name="T70" fmla="*/ 1069 w 5002"/>
                <a:gd name="T71" fmla="*/ 1773 h 2642"/>
                <a:gd name="T72" fmla="*/ 983 w 5002"/>
                <a:gd name="T73" fmla="*/ 1809 h 2642"/>
                <a:gd name="T74" fmla="*/ 899 w 5002"/>
                <a:gd name="T75" fmla="*/ 1846 h 2642"/>
                <a:gd name="T76" fmla="*/ 820 w 5002"/>
                <a:gd name="T77" fmla="*/ 1886 h 2642"/>
                <a:gd name="T78" fmla="*/ 744 w 5002"/>
                <a:gd name="T79" fmla="*/ 1930 h 2642"/>
                <a:gd name="T80" fmla="*/ 669 w 5002"/>
                <a:gd name="T81" fmla="*/ 1977 h 2642"/>
                <a:gd name="T82" fmla="*/ 597 w 5002"/>
                <a:gd name="T83" fmla="*/ 2027 h 2642"/>
                <a:gd name="T84" fmla="*/ 494 w 5002"/>
                <a:gd name="T85" fmla="*/ 2106 h 2642"/>
                <a:gd name="T86" fmla="*/ 362 w 5002"/>
                <a:gd name="T87" fmla="*/ 2222 h 2642"/>
                <a:gd name="T88" fmla="*/ 237 w 5002"/>
                <a:gd name="T89" fmla="*/ 2351 h 2642"/>
                <a:gd name="T90" fmla="*/ 116 w 5002"/>
                <a:gd name="T91" fmla="*/ 2490 h 2642"/>
                <a:gd name="T92" fmla="*/ 0 w 5002"/>
                <a:gd name="T93" fmla="*/ 2642 h 2642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5002"/>
                <a:gd name="T142" fmla="*/ 0 h 2642"/>
                <a:gd name="T143" fmla="*/ 5002 w 5002"/>
                <a:gd name="T144" fmla="*/ 2642 h 2642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5002" h="2642">
                  <a:moveTo>
                    <a:pt x="5002" y="0"/>
                  </a:moveTo>
                  <a:lnTo>
                    <a:pt x="5002" y="0"/>
                  </a:lnTo>
                  <a:lnTo>
                    <a:pt x="5001" y="21"/>
                  </a:lnTo>
                  <a:lnTo>
                    <a:pt x="4995" y="78"/>
                  </a:lnTo>
                  <a:lnTo>
                    <a:pt x="4990" y="120"/>
                  </a:lnTo>
                  <a:lnTo>
                    <a:pt x="4983" y="166"/>
                  </a:lnTo>
                  <a:lnTo>
                    <a:pt x="4973" y="221"/>
                  </a:lnTo>
                  <a:lnTo>
                    <a:pt x="4962" y="281"/>
                  </a:lnTo>
                  <a:lnTo>
                    <a:pt x="4947" y="347"/>
                  </a:lnTo>
                  <a:lnTo>
                    <a:pt x="4929" y="417"/>
                  </a:lnTo>
                  <a:lnTo>
                    <a:pt x="4906" y="491"/>
                  </a:lnTo>
                  <a:lnTo>
                    <a:pt x="4882" y="567"/>
                  </a:lnTo>
                  <a:lnTo>
                    <a:pt x="4852" y="646"/>
                  </a:lnTo>
                  <a:lnTo>
                    <a:pt x="4836" y="685"/>
                  </a:lnTo>
                  <a:lnTo>
                    <a:pt x="4818" y="725"/>
                  </a:lnTo>
                  <a:lnTo>
                    <a:pt x="4800" y="766"/>
                  </a:lnTo>
                  <a:lnTo>
                    <a:pt x="4780" y="807"/>
                  </a:lnTo>
                  <a:lnTo>
                    <a:pt x="4758" y="848"/>
                  </a:lnTo>
                  <a:lnTo>
                    <a:pt x="4736" y="888"/>
                  </a:lnTo>
                  <a:lnTo>
                    <a:pt x="4712" y="929"/>
                  </a:lnTo>
                  <a:lnTo>
                    <a:pt x="4687" y="969"/>
                  </a:lnTo>
                  <a:lnTo>
                    <a:pt x="4661" y="1009"/>
                  </a:lnTo>
                  <a:lnTo>
                    <a:pt x="4633" y="1048"/>
                  </a:lnTo>
                  <a:lnTo>
                    <a:pt x="4604" y="1087"/>
                  </a:lnTo>
                  <a:lnTo>
                    <a:pt x="4572" y="1126"/>
                  </a:lnTo>
                  <a:lnTo>
                    <a:pt x="4540" y="1164"/>
                  </a:lnTo>
                  <a:lnTo>
                    <a:pt x="4505" y="1201"/>
                  </a:lnTo>
                  <a:lnTo>
                    <a:pt x="4471" y="1237"/>
                  </a:lnTo>
                  <a:lnTo>
                    <a:pt x="4433" y="1273"/>
                  </a:lnTo>
                  <a:lnTo>
                    <a:pt x="4394" y="1306"/>
                  </a:lnTo>
                  <a:lnTo>
                    <a:pt x="4353" y="1340"/>
                  </a:lnTo>
                  <a:lnTo>
                    <a:pt x="4311" y="1371"/>
                  </a:lnTo>
                  <a:lnTo>
                    <a:pt x="4266" y="1403"/>
                  </a:lnTo>
                  <a:lnTo>
                    <a:pt x="4221" y="1432"/>
                  </a:lnTo>
                  <a:lnTo>
                    <a:pt x="4172" y="1460"/>
                  </a:lnTo>
                  <a:lnTo>
                    <a:pt x="4122" y="1486"/>
                  </a:lnTo>
                  <a:lnTo>
                    <a:pt x="4071" y="1511"/>
                  </a:lnTo>
                  <a:lnTo>
                    <a:pt x="4017" y="1534"/>
                  </a:lnTo>
                  <a:lnTo>
                    <a:pt x="3960" y="1555"/>
                  </a:lnTo>
                  <a:lnTo>
                    <a:pt x="3903" y="1574"/>
                  </a:lnTo>
                  <a:lnTo>
                    <a:pt x="3842" y="1592"/>
                  </a:lnTo>
                  <a:lnTo>
                    <a:pt x="3779" y="1607"/>
                  </a:lnTo>
                  <a:lnTo>
                    <a:pt x="3715" y="1621"/>
                  </a:lnTo>
                  <a:lnTo>
                    <a:pt x="3649" y="1631"/>
                  </a:lnTo>
                  <a:lnTo>
                    <a:pt x="3579" y="1641"/>
                  </a:lnTo>
                  <a:lnTo>
                    <a:pt x="3508" y="1646"/>
                  </a:lnTo>
                  <a:lnTo>
                    <a:pt x="3435" y="1650"/>
                  </a:lnTo>
                  <a:lnTo>
                    <a:pt x="3358" y="1650"/>
                  </a:lnTo>
                  <a:lnTo>
                    <a:pt x="3279" y="1649"/>
                  </a:lnTo>
                  <a:lnTo>
                    <a:pt x="3199" y="1646"/>
                  </a:lnTo>
                  <a:lnTo>
                    <a:pt x="3115" y="1637"/>
                  </a:lnTo>
                  <a:lnTo>
                    <a:pt x="2950" y="1623"/>
                  </a:lnTo>
                  <a:lnTo>
                    <a:pt x="2791" y="1610"/>
                  </a:lnTo>
                  <a:lnTo>
                    <a:pt x="2636" y="1600"/>
                  </a:lnTo>
                  <a:lnTo>
                    <a:pt x="2489" y="1594"/>
                  </a:lnTo>
                  <a:lnTo>
                    <a:pt x="2348" y="1591"/>
                  </a:lnTo>
                  <a:lnTo>
                    <a:pt x="2210" y="1591"/>
                  </a:lnTo>
                  <a:lnTo>
                    <a:pt x="2080" y="1594"/>
                  </a:lnTo>
                  <a:lnTo>
                    <a:pt x="1955" y="1599"/>
                  </a:lnTo>
                  <a:lnTo>
                    <a:pt x="1834" y="1608"/>
                  </a:lnTo>
                  <a:lnTo>
                    <a:pt x="1717" y="1621"/>
                  </a:lnTo>
                  <a:lnTo>
                    <a:pt x="1606" y="1636"/>
                  </a:lnTo>
                  <a:lnTo>
                    <a:pt x="1499" y="1654"/>
                  </a:lnTo>
                  <a:lnTo>
                    <a:pt x="1397" y="1675"/>
                  </a:lnTo>
                  <a:lnTo>
                    <a:pt x="1347" y="1687"/>
                  </a:lnTo>
                  <a:lnTo>
                    <a:pt x="1298" y="1699"/>
                  </a:lnTo>
                  <a:lnTo>
                    <a:pt x="1251" y="1713"/>
                  </a:lnTo>
                  <a:lnTo>
                    <a:pt x="1204" y="1726"/>
                  </a:lnTo>
                  <a:lnTo>
                    <a:pt x="1158" y="1741"/>
                  </a:lnTo>
                  <a:lnTo>
                    <a:pt x="1113" y="1757"/>
                  </a:lnTo>
                  <a:lnTo>
                    <a:pt x="1069" y="1773"/>
                  </a:lnTo>
                  <a:lnTo>
                    <a:pt x="1026" y="1791"/>
                  </a:lnTo>
                  <a:lnTo>
                    <a:pt x="983" y="1809"/>
                  </a:lnTo>
                  <a:lnTo>
                    <a:pt x="941" y="1826"/>
                  </a:lnTo>
                  <a:lnTo>
                    <a:pt x="899" y="1846"/>
                  </a:lnTo>
                  <a:lnTo>
                    <a:pt x="859" y="1865"/>
                  </a:lnTo>
                  <a:lnTo>
                    <a:pt x="820" y="1886"/>
                  </a:lnTo>
                  <a:lnTo>
                    <a:pt x="781" y="1909"/>
                  </a:lnTo>
                  <a:lnTo>
                    <a:pt x="744" y="1930"/>
                  </a:lnTo>
                  <a:lnTo>
                    <a:pt x="707" y="1952"/>
                  </a:lnTo>
                  <a:lnTo>
                    <a:pt x="669" y="1977"/>
                  </a:lnTo>
                  <a:lnTo>
                    <a:pt x="633" y="2001"/>
                  </a:lnTo>
                  <a:lnTo>
                    <a:pt x="597" y="2027"/>
                  </a:lnTo>
                  <a:lnTo>
                    <a:pt x="562" y="2052"/>
                  </a:lnTo>
                  <a:lnTo>
                    <a:pt x="494" y="2106"/>
                  </a:lnTo>
                  <a:lnTo>
                    <a:pt x="427" y="2162"/>
                  </a:lnTo>
                  <a:lnTo>
                    <a:pt x="362" y="2222"/>
                  </a:lnTo>
                  <a:lnTo>
                    <a:pt x="300" y="2285"/>
                  </a:lnTo>
                  <a:lnTo>
                    <a:pt x="237" y="2351"/>
                  </a:lnTo>
                  <a:lnTo>
                    <a:pt x="176" y="2419"/>
                  </a:lnTo>
                  <a:lnTo>
                    <a:pt x="116" y="2490"/>
                  </a:lnTo>
                  <a:lnTo>
                    <a:pt x="58" y="2564"/>
                  </a:lnTo>
                  <a:lnTo>
                    <a:pt x="0" y="2642"/>
                  </a:lnTo>
                </a:path>
              </a:pathLst>
            </a:custGeom>
            <a:noFill/>
            <a:ln w="9525">
              <a:solidFill>
                <a:srgbClr val="FFFFFF">
                  <a:alpha val="50195"/>
                </a:srgbClr>
              </a:solidFill>
              <a:round/>
              <a:headEnd/>
              <a:tailEnd/>
            </a:ln>
          </p:spPr>
          <p:txBody>
            <a:bodyPr lIns="98674" tIns="49339" rIns="98674" bIns="49339"/>
            <a:lstStyle/>
            <a:p>
              <a:pPr defTabSz="981527">
                <a:spcBef>
                  <a:spcPct val="50000"/>
                </a:spcBef>
              </a:pPr>
              <a:endParaRPr lang="ko-KR" altLang="en-US" sz="1000" b="1" dirty="0"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95" name="Freeform 59"/>
            <p:cNvSpPr>
              <a:spLocks/>
            </p:cNvSpPr>
            <p:nvPr userDrawn="1"/>
          </p:nvSpPr>
          <p:spPr bwMode="auto">
            <a:xfrm>
              <a:off x="1751" y="595"/>
              <a:ext cx="4962" cy="1378"/>
            </a:xfrm>
            <a:custGeom>
              <a:avLst/>
              <a:gdLst>
                <a:gd name="T0" fmla="*/ 4962 w 4962"/>
                <a:gd name="T1" fmla="*/ 0 h 2756"/>
                <a:gd name="T2" fmla="*/ 4957 w 4962"/>
                <a:gd name="T3" fmla="*/ 79 h 2756"/>
                <a:gd name="T4" fmla="*/ 4946 w 4962"/>
                <a:gd name="T5" fmla="*/ 170 h 2756"/>
                <a:gd name="T6" fmla="*/ 4926 w 4962"/>
                <a:gd name="T7" fmla="*/ 284 h 2756"/>
                <a:gd name="T8" fmla="*/ 4894 w 4962"/>
                <a:gd name="T9" fmla="*/ 421 h 2756"/>
                <a:gd name="T10" fmla="*/ 4850 w 4962"/>
                <a:gd name="T11" fmla="*/ 573 h 2756"/>
                <a:gd name="T12" fmla="*/ 4806 w 4962"/>
                <a:gd name="T13" fmla="*/ 693 h 2756"/>
                <a:gd name="T14" fmla="*/ 4771 w 4962"/>
                <a:gd name="T15" fmla="*/ 775 h 2756"/>
                <a:gd name="T16" fmla="*/ 4732 w 4962"/>
                <a:gd name="T17" fmla="*/ 857 h 2756"/>
                <a:gd name="T18" fmla="*/ 4686 w 4962"/>
                <a:gd name="T19" fmla="*/ 940 h 2756"/>
                <a:gd name="T20" fmla="*/ 4636 w 4962"/>
                <a:gd name="T21" fmla="*/ 1022 h 2756"/>
                <a:gd name="T22" fmla="*/ 4581 w 4962"/>
                <a:gd name="T23" fmla="*/ 1101 h 2756"/>
                <a:gd name="T24" fmla="*/ 4518 w 4962"/>
                <a:gd name="T25" fmla="*/ 1180 h 2756"/>
                <a:gd name="T26" fmla="*/ 4449 w 4962"/>
                <a:gd name="T27" fmla="*/ 1255 h 2756"/>
                <a:gd name="T28" fmla="*/ 4374 w 4962"/>
                <a:gd name="T29" fmla="*/ 1326 h 2756"/>
                <a:gd name="T30" fmla="*/ 4292 w 4962"/>
                <a:gd name="T31" fmla="*/ 1393 h 2756"/>
                <a:gd name="T32" fmla="*/ 4202 w 4962"/>
                <a:gd name="T33" fmla="*/ 1455 h 2756"/>
                <a:gd name="T34" fmla="*/ 4104 w 4962"/>
                <a:gd name="T35" fmla="*/ 1511 h 2756"/>
                <a:gd name="T36" fmla="*/ 4000 w 4962"/>
                <a:gd name="T37" fmla="*/ 1563 h 2756"/>
                <a:gd name="T38" fmla="*/ 3886 w 4962"/>
                <a:gd name="T39" fmla="*/ 1605 h 2756"/>
                <a:gd name="T40" fmla="*/ 3764 w 4962"/>
                <a:gd name="T41" fmla="*/ 1641 h 2756"/>
                <a:gd name="T42" fmla="*/ 3634 w 4962"/>
                <a:gd name="T43" fmla="*/ 1668 h 2756"/>
                <a:gd name="T44" fmla="*/ 3493 w 4962"/>
                <a:gd name="T45" fmla="*/ 1686 h 2756"/>
                <a:gd name="T46" fmla="*/ 3344 w 4962"/>
                <a:gd name="T47" fmla="*/ 1694 h 2756"/>
                <a:gd name="T48" fmla="*/ 3184 w 4962"/>
                <a:gd name="T49" fmla="*/ 1691 h 2756"/>
                <a:gd name="T50" fmla="*/ 3101 w 4962"/>
                <a:gd name="T51" fmla="*/ 1686 h 2756"/>
                <a:gd name="T52" fmla="*/ 2774 w 4962"/>
                <a:gd name="T53" fmla="*/ 1663 h 2756"/>
                <a:gd name="T54" fmla="*/ 2473 w 4962"/>
                <a:gd name="T55" fmla="*/ 1653 h 2756"/>
                <a:gd name="T56" fmla="*/ 2195 w 4962"/>
                <a:gd name="T57" fmla="*/ 1655 h 2756"/>
                <a:gd name="T58" fmla="*/ 1938 w 4962"/>
                <a:gd name="T59" fmla="*/ 1670 h 2756"/>
                <a:gd name="T60" fmla="*/ 1702 w 4962"/>
                <a:gd name="T61" fmla="*/ 1695 h 2756"/>
                <a:gd name="T62" fmla="*/ 1486 w 4962"/>
                <a:gd name="T63" fmla="*/ 1734 h 2756"/>
                <a:gd name="T64" fmla="*/ 1333 w 4962"/>
                <a:gd name="T65" fmla="*/ 1770 h 2756"/>
                <a:gd name="T66" fmla="*/ 1237 w 4962"/>
                <a:gd name="T67" fmla="*/ 1799 h 2756"/>
                <a:gd name="T68" fmla="*/ 1144 w 4962"/>
                <a:gd name="T69" fmla="*/ 1829 h 2756"/>
                <a:gd name="T70" fmla="*/ 1055 w 4962"/>
                <a:gd name="T71" fmla="*/ 1863 h 2756"/>
                <a:gd name="T72" fmla="*/ 971 w 4962"/>
                <a:gd name="T73" fmla="*/ 1899 h 2756"/>
                <a:gd name="T74" fmla="*/ 889 w 4962"/>
                <a:gd name="T75" fmla="*/ 1939 h 2756"/>
                <a:gd name="T76" fmla="*/ 810 w 4962"/>
                <a:gd name="T77" fmla="*/ 1981 h 2756"/>
                <a:gd name="T78" fmla="*/ 733 w 4962"/>
                <a:gd name="T79" fmla="*/ 2026 h 2756"/>
                <a:gd name="T80" fmla="*/ 660 w 4962"/>
                <a:gd name="T81" fmla="*/ 2075 h 2756"/>
                <a:gd name="T82" fmla="*/ 589 w 4962"/>
                <a:gd name="T83" fmla="*/ 2127 h 2756"/>
                <a:gd name="T84" fmla="*/ 486 w 4962"/>
                <a:gd name="T85" fmla="*/ 2209 h 2756"/>
                <a:gd name="T86" fmla="*/ 357 w 4962"/>
                <a:gd name="T87" fmla="*/ 2328 h 2756"/>
                <a:gd name="T88" fmla="*/ 233 w 4962"/>
                <a:gd name="T89" fmla="*/ 2459 h 2756"/>
                <a:gd name="T90" fmla="*/ 115 w 4962"/>
                <a:gd name="T91" fmla="*/ 2603 h 2756"/>
                <a:gd name="T92" fmla="*/ 0 w 4962"/>
                <a:gd name="T93" fmla="*/ 2756 h 275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4962"/>
                <a:gd name="T142" fmla="*/ 0 h 2756"/>
                <a:gd name="T143" fmla="*/ 4962 w 4962"/>
                <a:gd name="T144" fmla="*/ 2756 h 275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4962" h="2756">
                  <a:moveTo>
                    <a:pt x="4962" y="0"/>
                  </a:moveTo>
                  <a:lnTo>
                    <a:pt x="4962" y="0"/>
                  </a:lnTo>
                  <a:lnTo>
                    <a:pt x="4961" y="21"/>
                  </a:lnTo>
                  <a:lnTo>
                    <a:pt x="4957" y="79"/>
                  </a:lnTo>
                  <a:lnTo>
                    <a:pt x="4953" y="121"/>
                  </a:lnTo>
                  <a:lnTo>
                    <a:pt x="4946" y="170"/>
                  </a:lnTo>
                  <a:lnTo>
                    <a:pt x="4937" y="224"/>
                  </a:lnTo>
                  <a:lnTo>
                    <a:pt x="4926" y="284"/>
                  </a:lnTo>
                  <a:lnTo>
                    <a:pt x="4912" y="350"/>
                  </a:lnTo>
                  <a:lnTo>
                    <a:pt x="4894" y="421"/>
                  </a:lnTo>
                  <a:lnTo>
                    <a:pt x="4875" y="496"/>
                  </a:lnTo>
                  <a:lnTo>
                    <a:pt x="4850" y="573"/>
                  </a:lnTo>
                  <a:lnTo>
                    <a:pt x="4822" y="652"/>
                  </a:lnTo>
                  <a:lnTo>
                    <a:pt x="4806" y="693"/>
                  </a:lnTo>
                  <a:lnTo>
                    <a:pt x="4789" y="733"/>
                  </a:lnTo>
                  <a:lnTo>
                    <a:pt x="4771" y="775"/>
                  </a:lnTo>
                  <a:lnTo>
                    <a:pt x="4751" y="815"/>
                  </a:lnTo>
                  <a:lnTo>
                    <a:pt x="4732" y="857"/>
                  </a:lnTo>
                  <a:lnTo>
                    <a:pt x="4710" y="899"/>
                  </a:lnTo>
                  <a:lnTo>
                    <a:pt x="4686" y="940"/>
                  </a:lnTo>
                  <a:lnTo>
                    <a:pt x="4663" y="980"/>
                  </a:lnTo>
                  <a:lnTo>
                    <a:pt x="4636" y="1022"/>
                  </a:lnTo>
                  <a:lnTo>
                    <a:pt x="4608" y="1062"/>
                  </a:lnTo>
                  <a:lnTo>
                    <a:pt x="4581" y="1101"/>
                  </a:lnTo>
                  <a:lnTo>
                    <a:pt x="4550" y="1142"/>
                  </a:lnTo>
                  <a:lnTo>
                    <a:pt x="4518" y="1180"/>
                  </a:lnTo>
                  <a:lnTo>
                    <a:pt x="4485" y="1217"/>
                  </a:lnTo>
                  <a:lnTo>
                    <a:pt x="4449" y="1255"/>
                  </a:lnTo>
                  <a:lnTo>
                    <a:pt x="4413" y="1290"/>
                  </a:lnTo>
                  <a:lnTo>
                    <a:pt x="4374" y="1326"/>
                  </a:lnTo>
                  <a:lnTo>
                    <a:pt x="4333" y="1360"/>
                  </a:lnTo>
                  <a:lnTo>
                    <a:pt x="4292" y="1393"/>
                  </a:lnTo>
                  <a:lnTo>
                    <a:pt x="4247" y="1426"/>
                  </a:lnTo>
                  <a:lnTo>
                    <a:pt x="4202" y="1455"/>
                  </a:lnTo>
                  <a:lnTo>
                    <a:pt x="4154" y="1484"/>
                  </a:lnTo>
                  <a:lnTo>
                    <a:pt x="4104" y="1511"/>
                  </a:lnTo>
                  <a:lnTo>
                    <a:pt x="4053" y="1539"/>
                  </a:lnTo>
                  <a:lnTo>
                    <a:pt x="4000" y="1563"/>
                  </a:lnTo>
                  <a:lnTo>
                    <a:pt x="3943" y="1586"/>
                  </a:lnTo>
                  <a:lnTo>
                    <a:pt x="3886" y="1605"/>
                  </a:lnTo>
                  <a:lnTo>
                    <a:pt x="3827" y="1624"/>
                  </a:lnTo>
                  <a:lnTo>
                    <a:pt x="3764" y="1641"/>
                  </a:lnTo>
                  <a:lnTo>
                    <a:pt x="3700" y="1655"/>
                  </a:lnTo>
                  <a:lnTo>
                    <a:pt x="3634" y="1668"/>
                  </a:lnTo>
                  <a:lnTo>
                    <a:pt x="3564" y="1678"/>
                  </a:lnTo>
                  <a:lnTo>
                    <a:pt x="3493" y="1686"/>
                  </a:lnTo>
                  <a:lnTo>
                    <a:pt x="3420" y="1691"/>
                  </a:lnTo>
                  <a:lnTo>
                    <a:pt x="3344" y="1694"/>
                  </a:lnTo>
                  <a:lnTo>
                    <a:pt x="3266" y="1694"/>
                  </a:lnTo>
                  <a:lnTo>
                    <a:pt x="3184" y="1691"/>
                  </a:lnTo>
                  <a:lnTo>
                    <a:pt x="3101" y="1686"/>
                  </a:lnTo>
                  <a:lnTo>
                    <a:pt x="2935" y="1673"/>
                  </a:lnTo>
                  <a:lnTo>
                    <a:pt x="2774" y="1663"/>
                  </a:lnTo>
                  <a:lnTo>
                    <a:pt x="2622" y="1657"/>
                  </a:lnTo>
                  <a:lnTo>
                    <a:pt x="2473" y="1653"/>
                  </a:lnTo>
                  <a:lnTo>
                    <a:pt x="2331" y="1653"/>
                  </a:lnTo>
                  <a:lnTo>
                    <a:pt x="2195" y="1655"/>
                  </a:lnTo>
                  <a:lnTo>
                    <a:pt x="2065" y="1662"/>
                  </a:lnTo>
                  <a:lnTo>
                    <a:pt x="1938" y="1670"/>
                  </a:lnTo>
                  <a:lnTo>
                    <a:pt x="1819" y="1681"/>
                  </a:lnTo>
                  <a:lnTo>
                    <a:pt x="1702" y="1695"/>
                  </a:lnTo>
                  <a:lnTo>
                    <a:pt x="1591" y="1713"/>
                  </a:lnTo>
                  <a:lnTo>
                    <a:pt x="1486" y="1734"/>
                  </a:lnTo>
                  <a:lnTo>
                    <a:pt x="1383" y="1757"/>
                  </a:lnTo>
                  <a:lnTo>
                    <a:pt x="1333" y="1770"/>
                  </a:lnTo>
                  <a:lnTo>
                    <a:pt x="1284" y="1784"/>
                  </a:lnTo>
                  <a:lnTo>
                    <a:pt x="1237" y="1799"/>
                  </a:lnTo>
                  <a:lnTo>
                    <a:pt x="1190" y="1813"/>
                  </a:lnTo>
                  <a:lnTo>
                    <a:pt x="1144" y="1829"/>
                  </a:lnTo>
                  <a:lnTo>
                    <a:pt x="1100" y="1846"/>
                  </a:lnTo>
                  <a:lnTo>
                    <a:pt x="1055" y="1863"/>
                  </a:lnTo>
                  <a:lnTo>
                    <a:pt x="1012" y="1881"/>
                  </a:lnTo>
                  <a:lnTo>
                    <a:pt x="971" y="1899"/>
                  </a:lnTo>
                  <a:lnTo>
                    <a:pt x="929" y="1918"/>
                  </a:lnTo>
                  <a:lnTo>
                    <a:pt x="889" y="1939"/>
                  </a:lnTo>
                  <a:lnTo>
                    <a:pt x="848" y="1960"/>
                  </a:lnTo>
                  <a:lnTo>
                    <a:pt x="810" y="1981"/>
                  </a:lnTo>
                  <a:lnTo>
                    <a:pt x="771" y="2004"/>
                  </a:lnTo>
                  <a:lnTo>
                    <a:pt x="733" y="2026"/>
                  </a:lnTo>
                  <a:lnTo>
                    <a:pt x="696" y="2051"/>
                  </a:lnTo>
                  <a:lnTo>
                    <a:pt x="660" y="2075"/>
                  </a:lnTo>
                  <a:lnTo>
                    <a:pt x="624" y="2101"/>
                  </a:lnTo>
                  <a:lnTo>
                    <a:pt x="589" y="2127"/>
                  </a:lnTo>
                  <a:lnTo>
                    <a:pt x="554" y="2152"/>
                  </a:lnTo>
                  <a:lnTo>
                    <a:pt x="486" y="2209"/>
                  </a:lnTo>
                  <a:lnTo>
                    <a:pt x="421" y="2267"/>
                  </a:lnTo>
                  <a:lnTo>
                    <a:pt x="357" y="2328"/>
                  </a:lnTo>
                  <a:lnTo>
                    <a:pt x="295" y="2393"/>
                  </a:lnTo>
                  <a:lnTo>
                    <a:pt x="233" y="2459"/>
                  </a:lnTo>
                  <a:lnTo>
                    <a:pt x="174" y="2530"/>
                  </a:lnTo>
                  <a:lnTo>
                    <a:pt x="115" y="2603"/>
                  </a:lnTo>
                  <a:lnTo>
                    <a:pt x="57" y="2679"/>
                  </a:lnTo>
                  <a:lnTo>
                    <a:pt x="0" y="2756"/>
                  </a:lnTo>
                </a:path>
              </a:pathLst>
            </a:custGeom>
            <a:noFill/>
            <a:ln w="9525">
              <a:solidFill>
                <a:srgbClr val="FFFFFF">
                  <a:alpha val="50195"/>
                </a:srgbClr>
              </a:solidFill>
              <a:round/>
              <a:headEnd/>
              <a:tailEnd/>
            </a:ln>
          </p:spPr>
          <p:txBody>
            <a:bodyPr lIns="98674" tIns="49339" rIns="98674" bIns="49339"/>
            <a:lstStyle/>
            <a:p>
              <a:pPr defTabSz="981527">
                <a:spcBef>
                  <a:spcPct val="50000"/>
                </a:spcBef>
              </a:pPr>
              <a:endParaRPr lang="ko-KR" altLang="en-US" sz="1000" b="1" dirty="0"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96" name="Freeform 60"/>
            <p:cNvSpPr>
              <a:spLocks/>
            </p:cNvSpPr>
            <p:nvPr userDrawn="1"/>
          </p:nvSpPr>
          <p:spPr bwMode="auto">
            <a:xfrm>
              <a:off x="1804" y="566"/>
              <a:ext cx="4921" cy="1435"/>
            </a:xfrm>
            <a:custGeom>
              <a:avLst/>
              <a:gdLst>
                <a:gd name="T0" fmla="*/ 4921 w 4921"/>
                <a:gd name="T1" fmla="*/ 0 h 2869"/>
                <a:gd name="T2" fmla="*/ 4915 w 4921"/>
                <a:gd name="T3" fmla="*/ 79 h 2869"/>
                <a:gd name="T4" fmla="*/ 4905 w 4921"/>
                <a:gd name="T5" fmla="*/ 169 h 2869"/>
                <a:gd name="T6" fmla="*/ 4887 w 4921"/>
                <a:gd name="T7" fmla="*/ 285 h 2869"/>
                <a:gd name="T8" fmla="*/ 4858 w 4921"/>
                <a:gd name="T9" fmla="*/ 424 h 2869"/>
                <a:gd name="T10" fmla="*/ 4816 w 4921"/>
                <a:gd name="T11" fmla="*/ 578 h 2869"/>
                <a:gd name="T12" fmla="*/ 4773 w 4921"/>
                <a:gd name="T13" fmla="*/ 699 h 2869"/>
                <a:gd name="T14" fmla="*/ 4740 w 4921"/>
                <a:gd name="T15" fmla="*/ 781 h 2869"/>
                <a:gd name="T16" fmla="*/ 4701 w 4921"/>
                <a:gd name="T17" fmla="*/ 865 h 2869"/>
                <a:gd name="T18" fmla="*/ 4658 w 4921"/>
                <a:gd name="T19" fmla="*/ 949 h 2869"/>
                <a:gd name="T20" fmla="*/ 4608 w 4921"/>
                <a:gd name="T21" fmla="*/ 1031 h 2869"/>
                <a:gd name="T22" fmla="*/ 4554 w 4921"/>
                <a:gd name="T23" fmla="*/ 1114 h 2869"/>
                <a:gd name="T24" fmla="*/ 4493 w 4921"/>
                <a:gd name="T25" fmla="*/ 1193 h 2869"/>
                <a:gd name="T26" fmla="*/ 4425 w 4921"/>
                <a:gd name="T27" fmla="*/ 1270 h 2869"/>
                <a:gd name="T28" fmla="*/ 4351 w 4921"/>
                <a:gd name="T29" fmla="*/ 1343 h 2869"/>
                <a:gd name="T30" fmla="*/ 4269 w 4921"/>
                <a:gd name="T31" fmla="*/ 1412 h 2869"/>
                <a:gd name="T32" fmla="*/ 4182 w 4921"/>
                <a:gd name="T33" fmla="*/ 1477 h 2869"/>
                <a:gd name="T34" fmla="*/ 4085 w 4921"/>
                <a:gd name="T35" fmla="*/ 1535 h 2869"/>
                <a:gd name="T36" fmla="*/ 3981 w 4921"/>
                <a:gd name="T37" fmla="*/ 1588 h 2869"/>
                <a:gd name="T38" fmla="*/ 3868 w 4921"/>
                <a:gd name="T39" fmla="*/ 1634 h 2869"/>
                <a:gd name="T40" fmla="*/ 3746 w 4921"/>
                <a:gd name="T41" fmla="*/ 1672 h 2869"/>
                <a:gd name="T42" fmla="*/ 3615 w 4921"/>
                <a:gd name="T43" fmla="*/ 1701 h 2869"/>
                <a:gd name="T44" fmla="*/ 3477 w 4921"/>
                <a:gd name="T45" fmla="*/ 1722 h 2869"/>
                <a:gd name="T46" fmla="*/ 3327 w 4921"/>
                <a:gd name="T47" fmla="*/ 1734 h 2869"/>
                <a:gd name="T48" fmla="*/ 3167 w 4921"/>
                <a:gd name="T49" fmla="*/ 1734 h 2869"/>
                <a:gd name="T50" fmla="*/ 3084 w 4921"/>
                <a:gd name="T51" fmla="*/ 1730 h 2869"/>
                <a:gd name="T52" fmla="*/ 2757 w 4921"/>
                <a:gd name="T53" fmla="*/ 1714 h 2869"/>
                <a:gd name="T54" fmla="*/ 2456 w 4921"/>
                <a:gd name="T55" fmla="*/ 1711 h 2869"/>
                <a:gd name="T56" fmla="*/ 2178 w 4921"/>
                <a:gd name="T57" fmla="*/ 1719 h 2869"/>
                <a:gd name="T58" fmla="*/ 1922 w 4921"/>
                <a:gd name="T59" fmla="*/ 1739 h 2869"/>
                <a:gd name="T60" fmla="*/ 1687 w 4921"/>
                <a:gd name="T61" fmla="*/ 1769 h 2869"/>
                <a:gd name="T62" fmla="*/ 1469 w 4921"/>
                <a:gd name="T63" fmla="*/ 1811 h 2869"/>
                <a:gd name="T64" fmla="*/ 1318 w 4921"/>
                <a:gd name="T65" fmla="*/ 1852 h 2869"/>
                <a:gd name="T66" fmla="*/ 1222 w 4921"/>
                <a:gd name="T67" fmla="*/ 1881 h 2869"/>
                <a:gd name="T68" fmla="*/ 1130 w 4921"/>
                <a:gd name="T69" fmla="*/ 1915 h 2869"/>
                <a:gd name="T70" fmla="*/ 1043 w 4921"/>
                <a:gd name="T71" fmla="*/ 1950 h 2869"/>
                <a:gd name="T72" fmla="*/ 958 w 4921"/>
                <a:gd name="T73" fmla="*/ 1989 h 2869"/>
                <a:gd name="T74" fmla="*/ 876 w 4921"/>
                <a:gd name="T75" fmla="*/ 2029 h 2869"/>
                <a:gd name="T76" fmla="*/ 797 w 4921"/>
                <a:gd name="T77" fmla="*/ 2074 h 2869"/>
                <a:gd name="T78" fmla="*/ 722 w 4921"/>
                <a:gd name="T79" fmla="*/ 2121 h 2869"/>
                <a:gd name="T80" fmla="*/ 650 w 4921"/>
                <a:gd name="T81" fmla="*/ 2171 h 2869"/>
                <a:gd name="T82" fmla="*/ 579 w 4921"/>
                <a:gd name="T83" fmla="*/ 2225 h 2869"/>
                <a:gd name="T84" fmla="*/ 478 w 4921"/>
                <a:gd name="T85" fmla="*/ 2309 h 2869"/>
                <a:gd name="T86" fmla="*/ 350 w 4921"/>
                <a:gd name="T87" fmla="*/ 2433 h 2869"/>
                <a:gd name="T88" fmla="*/ 229 w 4921"/>
                <a:gd name="T89" fmla="*/ 2567 h 2869"/>
                <a:gd name="T90" fmla="*/ 112 w 4921"/>
                <a:gd name="T91" fmla="*/ 2712 h 2869"/>
                <a:gd name="T92" fmla="*/ 0 w 4921"/>
                <a:gd name="T93" fmla="*/ 2869 h 2869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4921"/>
                <a:gd name="T142" fmla="*/ 0 h 2869"/>
                <a:gd name="T143" fmla="*/ 4921 w 4921"/>
                <a:gd name="T144" fmla="*/ 2869 h 2869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4921" h="2869">
                  <a:moveTo>
                    <a:pt x="4921" y="0"/>
                  </a:moveTo>
                  <a:lnTo>
                    <a:pt x="4921" y="0"/>
                  </a:lnTo>
                  <a:lnTo>
                    <a:pt x="4919" y="21"/>
                  </a:lnTo>
                  <a:lnTo>
                    <a:pt x="4915" y="79"/>
                  </a:lnTo>
                  <a:lnTo>
                    <a:pt x="4911" y="121"/>
                  </a:lnTo>
                  <a:lnTo>
                    <a:pt x="4905" y="169"/>
                  </a:lnTo>
                  <a:lnTo>
                    <a:pt x="4898" y="224"/>
                  </a:lnTo>
                  <a:lnTo>
                    <a:pt x="4887" y="285"/>
                  </a:lnTo>
                  <a:lnTo>
                    <a:pt x="4875" y="353"/>
                  </a:lnTo>
                  <a:lnTo>
                    <a:pt x="4858" y="424"/>
                  </a:lnTo>
                  <a:lnTo>
                    <a:pt x="4839" y="498"/>
                  </a:lnTo>
                  <a:lnTo>
                    <a:pt x="4816" y="578"/>
                  </a:lnTo>
                  <a:lnTo>
                    <a:pt x="4789" y="658"/>
                  </a:lnTo>
                  <a:lnTo>
                    <a:pt x="4773" y="699"/>
                  </a:lnTo>
                  <a:lnTo>
                    <a:pt x="4758" y="741"/>
                  </a:lnTo>
                  <a:lnTo>
                    <a:pt x="4740" y="781"/>
                  </a:lnTo>
                  <a:lnTo>
                    <a:pt x="4722" y="823"/>
                  </a:lnTo>
                  <a:lnTo>
                    <a:pt x="4701" y="865"/>
                  </a:lnTo>
                  <a:lnTo>
                    <a:pt x="4680" y="907"/>
                  </a:lnTo>
                  <a:lnTo>
                    <a:pt x="4658" y="949"/>
                  </a:lnTo>
                  <a:lnTo>
                    <a:pt x="4634" y="991"/>
                  </a:lnTo>
                  <a:lnTo>
                    <a:pt x="4608" y="1031"/>
                  </a:lnTo>
                  <a:lnTo>
                    <a:pt x="4582" y="1073"/>
                  </a:lnTo>
                  <a:lnTo>
                    <a:pt x="4554" y="1114"/>
                  </a:lnTo>
                  <a:lnTo>
                    <a:pt x="4525" y="1154"/>
                  </a:lnTo>
                  <a:lnTo>
                    <a:pt x="4493" y="1193"/>
                  </a:lnTo>
                  <a:lnTo>
                    <a:pt x="4460" y="1232"/>
                  </a:lnTo>
                  <a:lnTo>
                    <a:pt x="4425" y="1270"/>
                  </a:lnTo>
                  <a:lnTo>
                    <a:pt x="4389" y="1307"/>
                  </a:lnTo>
                  <a:lnTo>
                    <a:pt x="4351" y="1343"/>
                  </a:lnTo>
                  <a:lnTo>
                    <a:pt x="4311" y="1378"/>
                  </a:lnTo>
                  <a:lnTo>
                    <a:pt x="4269" y="1412"/>
                  </a:lnTo>
                  <a:lnTo>
                    <a:pt x="4226" y="1446"/>
                  </a:lnTo>
                  <a:lnTo>
                    <a:pt x="4182" y="1477"/>
                  </a:lnTo>
                  <a:lnTo>
                    <a:pt x="4135" y="1508"/>
                  </a:lnTo>
                  <a:lnTo>
                    <a:pt x="4085" y="1535"/>
                  </a:lnTo>
                  <a:lnTo>
                    <a:pt x="4033" y="1563"/>
                  </a:lnTo>
                  <a:lnTo>
                    <a:pt x="3981" y="1588"/>
                  </a:lnTo>
                  <a:lnTo>
                    <a:pt x="3925" y="1613"/>
                  </a:lnTo>
                  <a:lnTo>
                    <a:pt x="3868" y="1634"/>
                  </a:lnTo>
                  <a:lnTo>
                    <a:pt x="3808" y="1655"/>
                  </a:lnTo>
                  <a:lnTo>
                    <a:pt x="3746" y="1672"/>
                  </a:lnTo>
                  <a:lnTo>
                    <a:pt x="3682" y="1688"/>
                  </a:lnTo>
                  <a:lnTo>
                    <a:pt x="3615" y="1701"/>
                  </a:lnTo>
                  <a:lnTo>
                    <a:pt x="3547" y="1713"/>
                  </a:lnTo>
                  <a:lnTo>
                    <a:pt x="3477" y="1722"/>
                  </a:lnTo>
                  <a:lnTo>
                    <a:pt x="3403" y="1729"/>
                  </a:lnTo>
                  <a:lnTo>
                    <a:pt x="3327" y="1734"/>
                  </a:lnTo>
                  <a:lnTo>
                    <a:pt x="3249" y="1735"/>
                  </a:lnTo>
                  <a:lnTo>
                    <a:pt x="3167" y="1734"/>
                  </a:lnTo>
                  <a:lnTo>
                    <a:pt x="3084" y="1730"/>
                  </a:lnTo>
                  <a:lnTo>
                    <a:pt x="2917" y="1721"/>
                  </a:lnTo>
                  <a:lnTo>
                    <a:pt x="2757" y="1714"/>
                  </a:lnTo>
                  <a:lnTo>
                    <a:pt x="2603" y="1711"/>
                  </a:lnTo>
                  <a:lnTo>
                    <a:pt x="2456" y="1711"/>
                  </a:lnTo>
                  <a:lnTo>
                    <a:pt x="2314" y="1714"/>
                  </a:lnTo>
                  <a:lnTo>
                    <a:pt x="2178" y="1719"/>
                  </a:lnTo>
                  <a:lnTo>
                    <a:pt x="2048" y="1727"/>
                  </a:lnTo>
                  <a:lnTo>
                    <a:pt x="1922" y="1739"/>
                  </a:lnTo>
                  <a:lnTo>
                    <a:pt x="1802" y="1753"/>
                  </a:lnTo>
                  <a:lnTo>
                    <a:pt x="1687" y="1769"/>
                  </a:lnTo>
                  <a:lnTo>
                    <a:pt x="1576" y="1789"/>
                  </a:lnTo>
                  <a:lnTo>
                    <a:pt x="1469" y="1811"/>
                  </a:lnTo>
                  <a:lnTo>
                    <a:pt x="1368" y="1837"/>
                  </a:lnTo>
                  <a:lnTo>
                    <a:pt x="1318" y="1852"/>
                  </a:lnTo>
                  <a:lnTo>
                    <a:pt x="1269" y="1866"/>
                  </a:lnTo>
                  <a:lnTo>
                    <a:pt x="1222" y="1881"/>
                  </a:lnTo>
                  <a:lnTo>
                    <a:pt x="1176" y="1897"/>
                  </a:lnTo>
                  <a:lnTo>
                    <a:pt x="1130" y="1915"/>
                  </a:lnTo>
                  <a:lnTo>
                    <a:pt x="1086" y="1932"/>
                  </a:lnTo>
                  <a:lnTo>
                    <a:pt x="1043" y="1950"/>
                  </a:lnTo>
                  <a:lnTo>
                    <a:pt x="1000" y="1969"/>
                  </a:lnTo>
                  <a:lnTo>
                    <a:pt x="958" y="1989"/>
                  </a:lnTo>
                  <a:lnTo>
                    <a:pt x="916" y="2008"/>
                  </a:lnTo>
                  <a:lnTo>
                    <a:pt x="876" y="2029"/>
                  </a:lnTo>
                  <a:lnTo>
                    <a:pt x="836" y="2052"/>
                  </a:lnTo>
                  <a:lnTo>
                    <a:pt x="797" y="2074"/>
                  </a:lnTo>
                  <a:lnTo>
                    <a:pt x="759" y="2097"/>
                  </a:lnTo>
                  <a:lnTo>
                    <a:pt x="722" y="2121"/>
                  </a:lnTo>
                  <a:lnTo>
                    <a:pt x="684" y="2145"/>
                  </a:lnTo>
                  <a:lnTo>
                    <a:pt x="650" y="2171"/>
                  </a:lnTo>
                  <a:lnTo>
                    <a:pt x="614" y="2197"/>
                  </a:lnTo>
                  <a:lnTo>
                    <a:pt x="579" y="2225"/>
                  </a:lnTo>
                  <a:lnTo>
                    <a:pt x="544" y="2252"/>
                  </a:lnTo>
                  <a:lnTo>
                    <a:pt x="478" y="2309"/>
                  </a:lnTo>
                  <a:lnTo>
                    <a:pt x="412" y="2370"/>
                  </a:lnTo>
                  <a:lnTo>
                    <a:pt x="350" y="2433"/>
                  </a:lnTo>
                  <a:lnTo>
                    <a:pt x="289" y="2497"/>
                  </a:lnTo>
                  <a:lnTo>
                    <a:pt x="229" y="2567"/>
                  </a:lnTo>
                  <a:lnTo>
                    <a:pt x="171" y="2638"/>
                  </a:lnTo>
                  <a:lnTo>
                    <a:pt x="112" y="2712"/>
                  </a:lnTo>
                  <a:lnTo>
                    <a:pt x="55" y="2790"/>
                  </a:lnTo>
                  <a:lnTo>
                    <a:pt x="0" y="2869"/>
                  </a:lnTo>
                </a:path>
              </a:pathLst>
            </a:custGeom>
            <a:noFill/>
            <a:ln w="9525">
              <a:solidFill>
                <a:srgbClr val="FFFFFF">
                  <a:alpha val="50195"/>
                </a:srgbClr>
              </a:solidFill>
              <a:round/>
              <a:headEnd/>
              <a:tailEnd/>
            </a:ln>
          </p:spPr>
          <p:txBody>
            <a:bodyPr lIns="98674" tIns="49339" rIns="98674" bIns="49339"/>
            <a:lstStyle/>
            <a:p>
              <a:pPr defTabSz="981527">
                <a:spcBef>
                  <a:spcPct val="50000"/>
                </a:spcBef>
              </a:pPr>
              <a:endParaRPr lang="ko-KR" altLang="en-US" sz="1000" b="1" dirty="0"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97" name="Freeform 61"/>
            <p:cNvSpPr>
              <a:spLocks/>
            </p:cNvSpPr>
            <p:nvPr userDrawn="1"/>
          </p:nvSpPr>
          <p:spPr bwMode="auto">
            <a:xfrm>
              <a:off x="1858" y="538"/>
              <a:ext cx="4875" cy="1492"/>
            </a:xfrm>
            <a:custGeom>
              <a:avLst/>
              <a:gdLst>
                <a:gd name="T0" fmla="*/ 4875 w 4875"/>
                <a:gd name="T1" fmla="*/ 0 h 2984"/>
                <a:gd name="T2" fmla="*/ 4872 w 4875"/>
                <a:gd name="T3" fmla="*/ 79 h 2984"/>
                <a:gd name="T4" fmla="*/ 4864 w 4875"/>
                <a:gd name="T5" fmla="*/ 170 h 2984"/>
                <a:gd name="T6" fmla="*/ 4847 w 4875"/>
                <a:gd name="T7" fmla="*/ 287 h 2984"/>
                <a:gd name="T8" fmla="*/ 4821 w 4875"/>
                <a:gd name="T9" fmla="*/ 428 h 2984"/>
                <a:gd name="T10" fmla="*/ 4780 w 4875"/>
                <a:gd name="T11" fmla="*/ 581 h 2984"/>
                <a:gd name="T12" fmla="*/ 4740 w 4875"/>
                <a:gd name="T13" fmla="*/ 706 h 2984"/>
                <a:gd name="T14" fmla="*/ 4707 w 4875"/>
                <a:gd name="T15" fmla="*/ 790 h 2984"/>
                <a:gd name="T16" fmla="*/ 4671 w 4875"/>
                <a:gd name="T17" fmla="*/ 874 h 2984"/>
                <a:gd name="T18" fmla="*/ 4628 w 4875"/>
                <a:gd name="T19" fmla="*/ 959 h 2984"/>
                <a:gd name="T20" fmla="*/ 4580 w 4875"/>
                <a:gd name="T21" fmla="*/ 1043 h 2984"/>
                <a:gd name="T22" fmla="*/ 4526 w 4875"/>
                <a:gd name="T23" fmla="*/ 1127 h 2984"/>
                <a:gd name="T24" fmla="*/ 4467 w 4875"/>
                <a:gd name="T25" fmla="*/ 1208 h 2984"/>
                <a:gd name="T26" fmla="*/ 4400 w 4875"/>
                <a:gd name="T27" fmla="*/ 1287 h 2984"/>
                <a:gd name="T28" fmla="*/ 4326 w 4875"/>
                <a:gd name="T29" fmla="*/ 1361 h 2984"/>
                <a:gd name="T30" fmla="*/ 4247 w 4875"/>
                <a:gd name="T31" fmla="*/ 1432 h 2984"/>
                <a:gd name="T32" fmla="*/ 4160 w 4875"/>
                <a:gd name="T33" fmla="*/ 1500 h 2984"/>
                <a:gd name="T34" fmla="*/ 4064 w 4875"/>
                <a:gd name="T35" fmla="*/ 1560 h 2984"/>
                <a:gd name="T36" fmla="*/ 3960 w 4875"/>
                <a:gd name="T37" fmla="*/ 1615 h 2984"/>
                <a:gd name="T38" fmla="*/ 3847 w 4875"/>
                <a:gd name="T39" fmla="*/ 1663 h 2984"/>
                <a:gd name="T40" fmla="*/ 3727 w 4875"/>
                <a:gd name="T41" fmla="*/ 1703 h 2984"/>
                <a:gd name="T42" fmla="*/ 3597 w 4875"/>
                <a:gd name="T43" fmla="*/ 1737 h 2984"/>
                <a:gd name="T44" fmla="*/ 3457 w 4875"/>
                <a:gd name="T45" fmla="*/ 1760 h 2984"/>
                <a:gd name="T46" fmla="*/ 3309 w 4875"/>
                <a:gd name="T47" fmla="*/ 1775 h 2984"/>
                <a:gd name="T48" fmla="*/ 3149 w 4875"/>
                <a:gd name="T49" fmla="*/ 1778 h 2984"/>
                <a:gd name="T50" fmla="*/ 3066 w 4875"/>
                <a:gd name="T51" fmla="*/ 1776 h 2984"/>
                <a:gd name="T52" fmla="*/ 2739 w 4875"/>
                <a:gd name="T53" fmla="*/ 1766 h 2984"/>
                <a:gd name="T54" fmla="*/ 2438 w 4875"/>
                <a:gd name="T55" fmla="*/ 1770 h 2984"/>
                <a:gd name="T56" fmla="*/ 2160 w 4875"/>
                <a:gd name="T57" fmla="*/ 1783 h 2984"/>
                <a:gd name="T58" fmla="*/ 1904 w 4875"/>
                <a:gd name="T59" fmla="*/ 1808 h 2984"/>
                <a:gd name="T60" fmla="*/ 1669 w 4875"/>
                <a:gd name="T61" fmla="*/ 1844 h 2984"/>
                <a:gd name="T62" fmla="*/ 1452 w 4875"/>
                <a:gd name="T63" fmla="*/ 1891 h 2984"/>
                <a:gd name="T64" fmla="*/ 1351 w 4875"/>
                <a:gd name="T65" fmla="*/ 1918 h 2984"/>
                <a:gd name="T66" fmla="*/ 1254 w 4875"/>
                <a:gd name="T67" fmla="*/ 1949 h 2984"/>
                <a:gd name="T68" fmla="*/ 1161 w 4875"/>
                <a:gd name="T69" fmla="*/ 1983 h 2984"/>
                <a:gd name="T70" fmla="*/ 1071 w 4875"/>
                <a:gd name="T71" fmla="*/ 2018 h 2984"/>
                <a:gd name="T72" fmla="*/ 984 w 4875"/>
                <a:gd name="T73" fmla="*/ 2059 h 2984"/>
                <a:gd name="T74" fmla="*/ 903 w 4875"/>
                <a:gd name="T75" fmla="*/ 2101 h 2984"/>
                <a:gd name="T76" fmla="*/ 823 w 4875"/>
                <a:gd name="T77" fmla="*/ 2144 h 2984"/>
                <a:gd name="T78" fmla="*/ 747 w 4875"/>
                <a:gd name="T79" fmla="*/ 2193 h 2984"/>
                <a:gd name="T80" fmla="*/ 673 w 4875"/>
                <a:gd name="T81" fmla="*/ 2243 h 2984"/>
                <a:gd name="T82" fmla="*/ 603 w 4875"/>
                <a:gd name="T83" fmla="*/ 2296 h 2984"/>
                <a:gd name="T84" fmla="*/ 535 w 4875"/>
                <a:gd name="T85" fmla="*/ 2351 h 2984"/>
                <a:gd name="T86" fmla="*/ 404 w 4875"/>
                <a:gd name="T87" fmla="*/ 2472 h 2984"/>
                <a:gd name="T88" fmla="*/ 282 w 4875"/>
                <a:gd name="T89" fmla="*/ 2604 h 2984"/>
                <a:gd name="T90" fmla="*/ 167 w 4875"/>
                <a:gd name="T91" fmla="*/ 2747 h 2984"/>
                <a:gd name="T92" fmla="*/ 54 w 4875"/>
                <a:gd name="T93" fmla="*/ 2902 h 2984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4875"/>
                <a:gd name="T142" fmla="*/ 0 h 2984"/>
                <a:gd name="T143" fmla="*/ 4875 w 4875"/>
                <a:gd name="T144" fmla="*/ 2984 h 2984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4875" h="2984">
                  <a:moveTo>
                    <a:pt x="4875" y="0"/>
                  </a:moveTo>
                  <a:lnTo>
                    <a:pt x="4875" y="0"/>
                  </a:lnTo>
                  <a:lnTo>
                    <a:pt x="4875" y="21"/>
                  </a:lnTo>
                  <a:lnTo>
                    <a:pt x="4872" y="79"/>
                  </a:lnTo>
                  <a:lnTo>
                    <a:pt x="4868" y="121"/>
                  </a:lnTo>
                  <a:lnTo>
                    <a:pt x="4864" y="170"/>
                  </a:lnTo>
                  <a:lnTo>
                    <a:pt x="4857" y="226"/>
                  </a:lnTo>
                  <a:lnTo>
                    <a:pt x="4847" y="287"/>
                  </a:lnTo>
                  <a:lnTo>
                    <a:pt x="4835" y="355"/>
                  </a:lnTo>
                  <a:lnTo>
                    <a:pt x="4821" y="428"/>
                  </a:lnTo>
                  <a:lnTo>
                    <a:pt x="4803" y="502"/>
                  </a:lnTo>
                  <a:lnTo>
                    <a:pt x="4780" y="581"/>
                  </a:lnTo>
                  <a:lnTo>
                    <a:pt x="4754" y="664"/>
                  </a:lnTo>
                  <a:lnTo>
                    <a:pt x="4740" y="706"/>
                  </a:lnTo>
                  <a:lnTo>
                    <a:pt x="4724" y="748"/>
                  </a:lnTo>
                  <a:lnTo>
                    <a:pt x="4707" y="790"/>
                  </a:lnTo>
                  <a:lnTo>
                    <a:pt x="4689" y="832"/>
                  </a:lnTo>
                  <a:lnTo>
                    <a:pt x="4671" y="874"/>
                  </a:lnTo>
                  <a:lnTo>
                    <a:pt x="4650" y="917"/>
                  </a:lnTo>
                  <a:lnTo>
                    <a:pt x="4628" y="959"/>
                  </a:lnTo>
                  <a:lnTo>
                    <a:pt x="4604" y="1001"/>
                  </a:lnTo>
                  <a:lnTo>
                    <a:pt x="4580" y="1043"/>
                  </a:lnTo>
                  <a:lnTo>
                    <a:pt x="4554" y="1085"/>
                  </a:lnTo>
                  <a:lnTo>
                    <a:pt x="4526" y="1127"/>
                  </a:lnTo>
                  <a:lnTo>
                    <a:pt x="4497" y="1167"/>
                  </a:lnTo>
                  <a:lnTo>
                    <a:pt x="4467" y="1208"/>
                  </a:lnTo>
                  <a:lnTo>
                    <a:pt x="4435" y="1248"/>
                  </a:lnTo>
                  <a:lnTo>
                    <a:pt x="4400" y="1287"/>
                  </a:lnTo>
                  <a:lnTo>
                    <a:pt x="4364" y="1324"/>
                  </a:lnTo>
                  <a:lnTo>
                    <a:pt x="4326" y="1361"/>
                  </a:lnTo>
                  <a:lnTo>
                    <a:pt x="4288" y="1398"/>
                  </a:lnTo>
                  <a:lnTo>
                    <a:pt x="4247" y="1432"/>
                  </a:lnTo>
                  <a:lnTo>
                    <a:pt x="4204" y="1466"/>
                  </a:lnTo>
                  <a:lnTo>
                    <a:pt x="4160" y="1500"/>
                  </a:lnTo>
                  <a:lnTo>
                    <a:pt x="4113" y="1531"/>
                  </a:lnTo>
                  <a:lnTo>
                    <a:pt x="4064" y="1560"/>
                  </a:lnTo>
                  <a:lnTo>
                    <a:pt x="4013" y="1589"/>
                  </a:lnTo>
                  <a:lnTo>
                    <a:pt x="3960" y="1615"/>
                  </a:lnTo>
                  <a:lnTo>
                    <a:pt x="3906" y="1641"/>
                  </a:lnTo>
                  <a:lnTo>
                    <a:pt x="3847" y="1663"/>
                  </a:lnTo>
                  <a:lnTo>
                    <a:pt x="3789" y="1684"/>
                  </a:lnTo>
                  <a:lnTo>
                    <a:pt x="3727" y="1703"/>
                  </a:lnTo>
                  <a:lnTo>
                    <a:pt x="3663" y="1721"/>
                  </a:lnTo>
                  <a:lnTo>
                    <a:pt x="3597" y="1737"/>
                  </a:lnTo>
                  <a:lnTo>
                    <a:pt x="3528" y="1750"/>
                  </a:lnTo>
                  <a:lnTo>
                    <a:pt x="3457" y="1760"/>
                  </a:lnTo>
                  <a:lnTo>
                    <a:pt x="3385" y="1768"/>
                  </a:lnTo>
                  <a:lnTo>
                    <a:pt x="3309" y="1775"/>
                  </a:lnTo>
                  <a:lnTo>
                    <a:pt x="3230" y="1778"/>
                  </a:lnTo>
                  <a:lnTo>
                    <a:pt x="3149" y="1778"/>
                  </a:lnTo>
                  <a:lnTo>
                    <a:pt x="3066" y="1776"/>
                  </a:lnTo>
                  <a:lnTo>
                    <a:pt x="2899" y="1770"/>
                  </a:lnTo>
                  <a:lnTo>
                    <a:pt x="2739" y="1766"/>
                  </a:lnTo>
                  <a:lnTo>
                    <a:pt x="2585" y="1766"/>
                  </a:lnTo>
                  <a:lnTo>
                    <a:pt x="2438" y="1770"/>
                  </a:lnTo>
                  <a:lnTo>
                    <a:pt x="2297" y="1775"/>
                  </a:lnTo>
                  <a:lnTo>
                    <a:pt x="2160" y="1783"/>
                  </a:lnTo>
                  <a:lnTo>
                    <a:pt x="2030" y="1794"/>
                  </a:lnTo>
                  <a:lnTo>
                    <a:pt x="1904" y="1808"/>
                  </a:lnTo>
                  <a:lnTo>
                    <a:pt x="1784" y="1825"/>
                  </a:lnTo>
                  <a:lnTo>
                    <a:pt x="1669" y="1844"/>
                  </a:lnTo>
                  <a:lnTo>
                    <a:pt x="1558" y="1867"/>
                  </a:lnTo>
                  <a:lnTo>
                    <a:pt x="1452" y="1891"/>
                  </a:lnTo>
                  <a:lnTo>
                    <a:pt x="1401" y="1904"/>
                  </a:lnTo>
                  <a:lnTo>
                    <a:pt x="1351" y="1918"/>
                  </a:lnTo>
                  <a:lnTo>
                    <a:pt x="1302" y="1934"/>
                  </a:lnTo>
                  <a:lnTo>
                    <a:pt x="1254" y="1949"/>
                  </a:lnTo>
                  <a:lnTo>
                    <a:pt x="1207" y="1965"/>
                  </a:lnTo>
                  <a:lnTo>
                    <a:pt x="1161" y="1983"/>
                  </a:lnTo>
                  <a:lnTo>
                    <a:pt x="1115" y="2001"/>
                  </a:lnTo>
                  <a:lnTo>
                    <a:pt x="1071" y="2018"/>
                  </a:lnTo>
                  <a:lnTo>
                    <a:pt x="1028" y="2038"/>
                  </a:lnTo>
                  <a:lnTo>
                    <a:pt x="984" y="2059"/>
                  </a:lnTo>
                  <a:lnTo>
                    <a:pt x="943" y="2078"/>
                  </a:lnTo>
                  <a:lnTo>
                    <a:pt x="903" y="2101"/>
                  </a:lnTo>
                  <a:lnTo>
                    <a:pt x="862" y="2122"/>
                  </a:lnTo>
                  <a:lnTo>
                    <a:pt x="823" y="2144"/>
                  </a:lnTo>
                  <a:lnTo>
                    <a:pt x="785" y="2169"/>
                  </a:lnTo>
                  <a:lnTo>
                    <a:pt x="747" y="2193"/>
                  </a:lnTo>
                  <a:lnTo>
                    <a:pt x="710" y="2217"/>
                  </a:lnTo>
                  <a:lnTo>
                    <a:pt x="673" y="2243"/>
                  </a:lnTo>
                  <a:lnTo>
                    <a:pt x="637" y="2269"/>
                  </a:lnTo>
                  <a:lnTo>
                    <a:pt x="603" y="2296"/>
                  </a:lnTo>
                  <a:lnTo>
                    <a:pt x="568" y="2324"/>
                  </a:lnTo>
                  <a:lnTo>
                    <a:pt x="535" y="2351"/>
                  </a:lnTo>
                  <a:lnTo>
                    <a:pt x="468" y="2411"/>
                  </a:lnTo>
                  <a:lnTo>
                    <a:pt x="404" y="2472"/>
                  </a:lnTo>
                  <a:lnTo>
                    <a:pt x="343" y="2537"/>
                  </a:lnTo>
                  <a:lnTo>
                    <a:pt x="282" y="2604"/>
                  </a:lnTo>
                  <a:lnTo>
                    <a:pt x="224" y="2674"/>
                  </a:lnTo>
                  <a:lnTo>
                    <a:pt x="167" y="2747"/>
                  </a:lnTo>
                  <a:lnTo>
                    <a:pt x="110" y="2822"/>
                  </a:lnTo>
                  <a:lnTo>
                    <a:pt x="54" y="2902"/>
                  </a:lnTo>
                  <a:lnTo>
                    <a:pt x="0" y="2984"/>
                  </a:lnTo>
                </a:path>
              </a:pathLst>
            </a:custGeom>
            <a:noFill/>
            <a:ln w="9525">
              <a:solidFill>
                <a:srgbClr val="FFFFFF">
                  <a:alpha val="50195"/>
                </a:srgbClr>
              </a:solidFill>
              <a:round/>
              <a:headEnd/>
              <a:tailEnd/>
            </a:ln>
          </p:spPr>
          <p:txBody>
            <a:bodyPr lIns="98674" tIns="49339" rIns="98674" bIns="49339"/>
            <a:lstStyle/>
            <a:p>
              <a:pPr defTabSz="981527">
                <a:spcBef>
                  <a:spcPct val="50000"/>
                </a:spcBef>
              </a:pPr>
              <a:endParaRPr lang="ko-KR" altLang="en-US" sz="1000" b="1" dirty="0"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98" name="Freeform 62"/>
            <p:cNvSpPr>
              <a:spLocks/>
            </p:cNvSpPr>
            <p:nvPr userDrawn="1"/>
          </p:nvSpPr>
          <p:spPr bwMode="auto">
            <a:xfrm>
              <a:off x="1912" y="510"/>
              <a:ext cx="4831" cy="1548"/>
            </a:xfrm>
            <a:custGeom>
              <a:avLst/>
              <a:gdLst>
                <a:gd name="T0" fmla="*/ 4831 w 4831"/>
                <a:gd name="T1" fmla="*/ 0 h 3097"/>
                <a:gd name="T2" fmla="*/ 4828 w 4831"/>
                <a:gd name="T3" fmla="*/ 80 h 3097"/>
                <a:gd name="T4" fmla="*/ 4821 w 4831"/>
                <a:gd name="T5" fmla="*/ 172 h 3097"/>
                <a:gd name="T6" fmla="*/ 4806 w 4831"/>
                <a:gd name="T7" fmla="*/ 291 h 3097"/>
                <a:gd name="T8" fmla="*/ 4782 w 4831"/>
                <a:gd name="T9" fmla="*/ 430 h 3097"/>
                <a:gd name="T10" fmla="*/ 4743 w 4831"/>
                <a:gd name="T11" fmla="*/ 587 h 3097"/>
                <a:gd name="T12" fmla="*/ 4706 w 4831"/>
                <a:gd name="T13" fmla="*/ 711 h 3097"/>
                <a:gd name="T14" fmla="*/ 4674 w 4831"/>
                <a:gd name="T15" fmla="*/ 797 h 3097"/>
                <a:gd name="T16" fmla="*/ 4638 w 4831"/>
                <a:gd name="T17" fmla="*/ 882 h 3097"/>
                <a:gd name="T18" fmla="*/ 4597 w 4831"/>
                <a:gd name="T19" fmla="*/ 969 h 3097"/>
                <a:gd name="T20" fmla="*/ 4550 w 4831"/>
                <a:gd name="T21" fmla="*/ 1055 h 3097"/>
                <a:gd name="T22" fmla="*/ 4497 w 4831"/>
                <a:gd name="T23" fmla="*/ 1139 h 3097"/>
                <a:gd name="T24" fmla="*/ 4439 w 4831"/>
                <a:gd name="T25" fmla="*/ 1223 h 3097"/>
                <a:gd name="T26" fmla="*/ 4374 w 4831"/>
                <a:gd name="T27" fmla="*/ 1302 h 3097"/>
                <a:gd name="T28" fmla="*/ 4303 w 4831"/>
                <a:gd name="T29" fmla="*/ 1379 h 3097"/>
                <a:gd name="T30" fmla="*/ 4224 w 4831"/>
                <a:gd name="T31" fmla="*/ 1452 h 3097"/>
                <a:gd name="T32" fmla="*/ 4136 w 4831"/>
                <a:gd name="T33" fmla="*/ 1522 h 3097"/>
                <a:gd name="T34" fmla="*/ 4042 w 4831"/>
                <a:gd name="T35" fmla="*/ 1584 h 3097"/>
                <a:gd name="T36" fmla="*/ 3939 w 4831"/>
                <a:gd name="T37" fmla="*/ 1643 h 3097"/>
                <a:gd name="T38" fmla="*/ 3828 w 4831"/>
                <a:gd name="T39" fmla="*/ 1693 h 3097"/>
                <a:gd name="T40" fmla="*/ 3707 w 4831"/>
                <a:gd name="T41" fmla="*/ 1736 h 3097"/>
                <a:gd name="T42" fmla="*/ 3578 w 4831"/>
                <a:gd name="T43" fmla="*/ 1772 h 3097"/>
                <a:gd name="T44" fmla="*/ 3439 w 4831"/>
                <a:gd name="T45" fmla="*/ 1798 h 3097"/>
                <a:gd name="T46" fmla="*/ 3291 w 4831"/>
                <a:gd name="T47" fmla="*/ 1815 h 3097"/>
                <a:gd name="T48" fmla="*/ 3131 w 4831"/>
                <a:gd name="T49" fmla="*/ 1822 h 3097"/>
                <a:gd name="T50" fmla="*/ 3048 w 4831"/>
                <a:gd name="T51" fmla="*/ 1822 h 3097"/>
                <a:gd name="T52" fmla="*/ 2720 w 4831"/>
                <a:gd name="T53" fmla="*/ 1819 h 3097"/>
                <a:gd name="T54" fmla="*/ 2419 w 4831"/>
                <a:gd name="T55" fmla="*/ 1828 h 3097"/>
                <a:gd name="T56" fmla="*/ 2141 w 4831"/>
                <a:gd name="T57" fmla="*/ 1848 h 3097"/>
                <a:gd name="T58" fmla="*/ 1887 w 4831"/>
                <a:gd name="T59" fmla="*/ 1877 h 3097"/>
                <a:gd name="T60" fmla="*/ 1651 w 4831"/>
                <a:gd name="T61" fmla="*/ 1919 h 3097"/>
                <a:gd name="T62" fmla="*/ 1436 w 4831"/>
                <a:gd name="T63" fmla="*/ 1970 h 3097"/>
                <a:gd name="T64" fmla="*/ 1335 w 4831"/>
                <a:gd name="T65" fmla="*/ 1999 h 3097"/>
                <a:gd name="T66" fmla="*/ 1239 w 4831"/>
                <a:gd name="T67" fmla="*/ 2032 h 3097"/>
                <a:gd name="T68" fmla="*/ 1146 w 4831"/>
                <a:gd name="T69" fmla="*/ 2067 h 3097"/>
                <a:gd name="T70" fmla="*/ 1057 w 4831"/>
                <a:gd name="T71" fmla="*/ 2106 h 3097"/>
                <a:gd name="T72" fmla="*/ 971 w 4831"/>
                <a:gd name="T73" fmla="*/ 2148 h 3097"/>
                <a:gd name="T74" fmla="*/ 889 w 4831"/>
                <a:gd name="T75" fmla="*/ 2192 h 3097"/>
                <a:gd name="T76" fmla="*/ 811 w 4831"/>
                <a:gd name="T77" fmla="*/ 2237 h 3097"/>
                <a:gd name="T78" fmla="*/ 735 w 4831"/>
                <a:gd name="T79" fmla="*/ 2287 h 3097"/>
                <a:gd name="T80" fmla="*/ 663 w 4831"/>
                <a:gd name="T81" fmla="*/ 2339 h 3097"/>
                <a:gd name="T82" fmla="*/ 593 w 4831"/>
                <a:gd name="T83" fmla="*/ 2393 h 3097"/>
                <a:gd name="T84" fmla="*/ 525 w 4831"/>
                <a:gd name="T85" fmla="*/ 2452 h 3097"/>
                <a:gd name="T86" fmla="*/ 397 w 4831"/>
                <a:gd name="T87" fmla="*/ 2576 h 3097"/>
                <a:gd name="T88" fmla="*/ 277 w 4831"/>
                <a:gd name="T89" fmla="*/ 2710 h 3097"/>
                <a:gd name="T90" fmla="*/ 163 w 4831"/>
                <a:gd name="T91" fmla="*/ 2857 h 3097"/>
                <a:gd name="T92" fmla="*/ 53 w 4831"/>
                <a:gd name="T93" fmla="*/ 3013 h 3097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4831"/>
                <a:gd name="T142" fmla="*/ 0 h 3097"/>
                <a:gd name="T143" fmla="*/ 4831 w 4831"/>
                <a:gd name="T144" fmla="*/ 3097 h 3097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4831" h="3097">
                  <a:moveTo>
                    <a:pt x="4831" y="0"/>
                  </a:moveTo>
                  <a:lnTo>
                    <a:pt x="4831" y="0"/>
                  </a:lnTo>
                  <a:lnTo>
                    <a:pt x="4829" y="21"/>
                  </a:lnTo>
                  <a:lnTo>
                    <a:pt x="4828" y="80"/>
                  </a:lnTo>
                  <a:lnTo>
                    <a:pt x="4825" y="122"/>
                  </a:lnTo>
                  <a:lnTo>
                    <a:pt x="4821" y="172"/>
                  </a:lnTo>
                  <a:lnTo>
                    <a:pt x="4814" y="228"/>
                  </a:lnTo>
                  <a:lnTo>
                    <a:pt x="4806" y="291"/>
                  </a:lnTo>
                  <a:lnTo>
                    <a:pt x="4796" y="359"/>
                  </a:lnTo>
                  <a:lnTo>
                    <a:pt x="4782" y="430"/>
                  </a:lnTo>
                  <a:lnTo>
                    <a:pt x="4764" y="507"/>
                  </a:lnTo>
                  <a:lnTo>
                    <a:pt x="4743" y="587"/>
                  </a:lnTo>
                  <a:lnTo>
                    <a:pt x="4719" y="669"/>
                  </a:lnTo>
                  <a:lnTo>
                    <a:pt x="4706" y="711"/>
                  </a:lnTo>
                  <a:lnTo>
                    <a:pt x="4690" y="755"/>
                  </a:lnTo>
                  <a:lnTo>
                    <a:pt x="4674" y="797"/>
                  </a:lnTo>
                  <a:lnTo>
                    <a:pt x="4657" y="840"/>
                  </a:lnTo>
                  <a:lnTo>
                    <a:pt x="4638" y="882"/>
                  </a:lnTo>
                  <a:lnTo>
                    <a:pt x="4618" y="926"/>
                  </a:lnTo>
                  <a:lnTo>
                    <a:pt x="4597" y="969"/>
                  </a:lnTo>
                  <a:lnTo>
                    <a:pt x="4574" y="1011"/>
                  </a:lnTo>
                  <a:lnTo>
                    <a:pt x="4550" y="1055"/>
                  </a:lnTo>
                  <a:lnTo>
                    <a:pt x="4525" y="1097"/>
                  </a:lnTo>
                  <a:lnTo>
                    <a:pt x="4497" y="1139"/>
                  </a:lnTo>
                  <a:lnTo>
                    <a:pt x="4470" y="1181"/>
                  </a:lnTo>
                  <a:lnTo>
                    <a:pt x="4439" y="1223"/>
                  </a:lnTo>
                  <a:lnTo>
                    <a:pt x="4407" y="1263"/>
                  </a:lnTo>
                  <a:lnTo>
                    <a:pt x="4374" y="1302"/>
                  </a:lnTo>
                  <a:lnTo>
                    <a:pt x="4339" y="1342"/>
                  </a:lnTo>
                  <a:lnTo>
                    <a:pt x="4303" y="1379"/>
                  </a:lnTo>
                  <a:lnTo>
                    <a:pt x="4264" y="1417"/>
                  </a:lnTo>
                  <a:lnTo>
                    <a:pt x="4224" y="1452"/>
                  </a:lnTo>
                  <a:lnTo>
                    <a:pt x="4181" y="1488"/>
                  </a:lnTo>
                  <a:lnTo>
                    <a:pt x="4136" y="1522"/>
                  </a:lnTo>
                  <a:lnTo>
                    <a:pt x="4091" y="1554"/>
                  </a:lnTo>
                  <a:lnTo>
                    <a:pt x="4042" y="1584"/>
                  </a:lnTo>
                  <a:lnTo>
                    <a:pt x="3992" y="1614"/>
                  </a:lnTo>
                  <a:lnTo>
                    <a:pt x="3939" y="1643"/>
                  </a:lnTo>
                  <a:lnTo>
                    <a:pt x="3885" y="1668"/>
                  </a:lnTo>
                  <a:lnTo>
                    <a:pt x="3828" y="1693"/>
                  </a:lnTo>
                  <a:lnTo>
                    <a:pt x="3768" y="1715"/>
                  </a:lnTo>
                  <a:lnTo>
                    <a:pt x="3707" y="1736"/>
                  </a:lnTo>
                  <a:lnTo>
                    <a:pt x="3643" y="1754"/>
                  </a:lnTo>
                  <a:lnTo>
                    <a:pt x="3578" y="1772"/>
                  </a:lnTo>
                  <a:lnTo>
                    <a:pt x="3510" y="1786"/>
                  </a:lnTo>
                  <a:lnTo>
                    <a:pt x="3439" y="1798"/>
                  </a:lnTo>
                  <a:lnTo>
                    <a:pt x="3366" y="1807"/>
                  </a:lnTo>
                  <a:lnTo>
                    <a:pt x="3291" y="1815"/>
                  </a:lnTo>
                  <a:lnTo>
                    <a:pt x="3212" y="1820"/>
                  </a:lnTo>
                  <a:lnTo>
                    <a:pt x="3131" y="1822"/>
                  </a:lnTo>
                  <a:lnTo>
                    <a:pt x="3048" y="1822"/>
                  </a:lnTo>
                  <a:lnTo>
                    <a:pt x="2881" y="1819"/>
                  </a:lnTo>
                  <a:lnTo>
                    <a:pt x="2720" y="1819"/>
                  </a:lnTo>
                  <a:lnTo>
                    <a:pt x="2567" y="1822"/>
                  </a:lnTo>
                  <a:lnTo>
                    <a:pt x="2419" y="1828"/>
                  </a:lnTo>
                  <a:lnTo>
                    <a:pt x="2277" y="1836"/>
                  </a:lnTo>
                  <a:lnTo>
                    <a:pt x="2141" y="1848"/>
                  </a:lnTo>
                  <a:lnTo>
                    <a:pt x="2012" y="1861"/>
                  </a:lnTo>
                  <a:lnTo>
                    <a:pt x="1887" y="1877"/>
                  </a:lnTo>
                  <a:lnTo>
                    <a:pt x="1766" y="1896"/>
                  </a:lnTo>
                  <a:lnTo>
                    <a:pt x="1651" y="1919"/>
                  </a:lnTo>
                  <a:lnTo>
                    <a:pt x="1541" y="1943"/>
                  </a:lnTo>
                  <a:lnTo>
                    <a:pt x="1436" y="1970"/>
                  </a:lnTo>
                  <a:lnTo>
                    <a:pt x="1384" y="1985"/>
                  </a:lnTo>
                  <a:lnTo>
                    <a:pt x="1335" y="1999"/>
                  </a:lnTo>
                  <a:lnTo>
                    <a:pt x="1286" y="2016"/>
                  </a:lnTo>
                  <a:lnTo>
                    <a:pt x="1239" y="2032"/>
                  </a:lnTo>
                  <a:lnTo>
                    <a:pt x="1191" y="2050"/>
                  </a:lnTo>
                  <a:lnTo>
                    <a:pt x="1146" y="2067"/>
                  </a:lnTo>
                  <a:lnTo>
                    <a:pt x="1100" y="2087"/>
                  </a:lnTo>
                  <a:lnTo>
                    <a:pt x="1057" y="2106"/>
                  </a:lnTo>
                  <a:lnTo>
                    <a:pt x="1014" y="2127"/>
                  </a:lnTo>
                  <a:lnTo>
                    <a:pt x="971" y="2148"/>
                  </a:lnTo>
                  <a:lnTo>
                    <a:pt x="930" y="2169"/>
                  </a:lnTo>
                  <a:lnTo>
                    <a:pt x="889" y="2192"/>
                  </a:lnTo>
                  <a:lnTo>
                    <a:pt x="850" y="2214"/>
                  </a:lnTo>
                  <a:lnTo>
                    <a:pt x="811" y="2237"/>
                  </a:lnTo>
                  <a:lnTo>
                    <a:pt x="772" y="2263"/>
                  </a:lnTo>
                  <a:lnTo>
                    <a:pt x="735" y="2287"/>
                  </a:lnTo>
                  <a:lnTo>
                    <a:pt x="699" y="2313"/>
                  </a:lnTo>
                  <a:lnTo>
                    <a:pt x="663" y="2339"/>
                  </a:lnTo>
                  <a:lnTo>
                    <a:pt x="628" y="2366"/>
                  </a:lnTo>
                  <a:lnTo>
                    <a:pt x="593" y="2393"/>
                  </a:lnTo>
                  <a:lnTo>
                    <a:pt x="558" y="2423"/>
                  </a:lnTo>
                  <a:lnTo>
                    <a:pt x="525" y="2452"/>
                  </a:lnTo>
                  <a:lnTo>
                    <a:pt x="460" y="2511"/>
                  </a:lnTo>
                  <a:lnTo>
                    <a:pt x="397" y="2576"/>
                  </a:lnTo>
                  <a:lnTo>
                    <a:pt x="336" y="2640"/>
                  </a:lnTo>
                  <a:lnTo>
                    <a:pt x="277" y="2710"/>
                  </a:lnTo>
                  <a:lnTo>
                    <a:pt x="220" y="2783"/>
                  </a:lnTo>
                  <a:lnTo>
                    <a:pt x="163" y="2857"/>
                  </a:lnTo>
                  <a:lnTo>
                    <a:pt x="107" y="2934"/>
                  </a:lnTo>
                  <a:lnTo>
                    <a:pt x="53" y="3013"/>
                  </a:lnTo>
                  <a:lnTo>
                    <a:pt x="0" y="3097"/>
                  </a:lnTo>
                </a:path>
              </a:pathLst>
            </a:custGeom>
            <a:noFill/>
            <a:ln w="9525">
              <a:solidFill>
                <a:srgbClr val="FFFFFF">
                  <a:alpha val="50195"/>
                </a:srgbClr>
              </a:solidFill>
              <a:round/>
              <a:headEnd/>
              <a:tailEnd/>
            </a:ln>
          </p:spPr>
          <p:txBody>
            <a:bodyPr lIns="98674" tIns="49339" rIns="98674" bIns="49339"/>
            <a:lstStyle/>
            <a:p>
              <a:pPr defTabSz="981527">
                <a:spcBef>
                  <a:spcPct val="50000"/>
                </a:spcBef>
              </a:pPr>
              <a:endParaRPr lang="ko-KR" altLang="en-US" sz="1000" b="1" dirty="0"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99" name="Freeform 63"/>
            <p:cNvSpPr>
              <a:spLocks/>
            </p:cNvSpPr>
            <p:nvPr userDrawn="1"/>
          </p:nvSpPr>
          <p:spPr bwMode="auto">
            <a:xfrm>
              <a:off x="1968" y="481"/>
              <a:ext cx="4782" cy="1605"/>
            </a:xfrm>
            <a:custGeom>
              <a:avLst/>
              <a:gdLst>
                <a:gd name="T0" fmla="*/ 4782 w 4782"/>
                <a:gd name="T1" fmla="*/ 0 h 3210"/>
                <a:gd name="T2" fmla="*/ 4780 w 4782"/>
                <a:gd name="T3" fmla="*/ 81 h 3210"/>
                <a:gd name="T4" fmla="*/ 4775 w 4782"/>
                <a:gd name="T5" fmla="*/ 173 h 3210"/>
                <a:gd name="T6" fmla="*/ 4762 w 4782"/>
                <a:gd name="T7" fmla="*/ 292 h 3210"/>
                <a:gd name="T8" fmla="*/ 4740 w 4782"/>
                <a:gd name="T9" fmla="*/ 433 h 3210"/>
                <a:gd name="T10" fmla="*/ 4704 w 4782"/>
                <a:gd name="T11" fmla="*/ 591 h 3210"/>
                <a:gd name="T12" fmla="*/ 4668 w 4782"/>
                <a:gd name="T13" fmla="*/ 717 h 3210"/>
                <a:gd name="T14" fmla="*/ 4637 w 4782"/>
                <a:gd name="T15" fmla="*/ 802 h 3210"/>
                <a:gd name="T16" fmla="*/ 4602 w 4782"/>
                <a:gd name="T17" fmla="*/ 890 h 3210"/>
                <a:gd name="T18" fmla="*/ 4564 w 4782"/>
                <a:gd name="T19" fmla="*/ 978 h 3210"/>
                <a:gd name="T20" fmla="*/ 4518 w 4782"/>
                <a:gd name="T21" fmla="*/ 1066 h 3210"/>
                <a:gd name="T22" fmla="*/ 4466 w 4782"/>
                <a:gd name="T23" fmla="*/ 1151 h 3210"/>
                <a:gd name="T24" fmla="*/ 4409 w 4782"/>
                <a:gd name="T25" fmla="*/ 1235 h 3210"/>
                <a:gd name="T26" fmla="*/ 4346 w 4782"/>
                <a:gd name="T27" fmla="*/ 1318 h 3210"/>
                <a:gd name="T28" fmla="*/ 4275 w 4782"/>
                <a:gd name="T29" fmla="*/ 1397 h 3210"/>
                <a:gd name="T30" fmla="*/ 4197 w 4782"/>
                <a:gd name="T31" fmla="*/ 1471 h 3210"/>
                <a:gd name="T32" fmla="*/ 4111 w 4782"/>
                <a:gd name="T33" fmla="*/ 1542 h 3210"/>
                <a:gd name="T34" fmla="*/ 4018 w 4782"/>
                <a:gd name="T35" fmla="*/ 1608 h 3210"/>
                <a:gd name="T36" fmla="*/ 3917 w 4782"/>
                <a:gd name="T37" fmla="*/ 1668 h 3210"/>
                <a:gd name="T38" fmla="*/ 3805 w 4782"/>
                <a:gd name="T39" fmla="*/ 1721 h 3210"/>
                <a:gd name="T40" fmla="*/ 3686 w 4782"/>
                <a:gd name="T41" fmla="*/ 1766 h 3210"/>
                <a:gd name="T42" fmla="*/ 3557 w 4782"/>
                <a:gd name="T43" fmla="*/ 1805 h 3210"/>
                <a:gd name="T44" fmla="*/ 3418 w 4782"/>
                <a:gd name="T45" fmla="*/ 1834 h 3210"/>
                <a:gd name="T46" fmla="*/ 3270 w 4782"/>
                <a:gd name="T47" fmla="*/ 1855 h 3210"/>
                <a:gd name="T48" fmla="*/ 3110 w 4782"/>
                <a:gd name="T49" fmla="*/ 1865 h 3210"/>
                <a:gd name="T50" fmla="*/ 3027 w 4782"/>
                <a:gd name="T51" fmla="*/ 1867 h 3210"/>
                <a:gd name="T52" fmla="*/ 2700 w 4782"/>
                <a:gd name="T53" fmla="*/ 1870 h 3210"/>
                <a:gd name="T54" fmla="*/ 2399 w 4782"/>
                <a:gd name="T55" fmla="*/ 1884 h 3210"/>
                <a:gd name="T56" fmla="*/ 2121 w 4782"/>
                <a:gd name="T57" fmla="*/ 1910 h 3210"/>
                <a:gd name="T58" fmla="*/ 1867 w 4782"/>
                <a:gd name="T59" fmla="*/ 1946 h 3210"/>
                <a:gd name="T60" fmla="*/ 1633 w 4782"/>
                <a:gd name="T61" fmla="*/ 1991 h 3210"/>
                <a:gd name="T62" fmla="*/ 1419 w 4782"/>
                <a:gd name="T63" fmla="*/ 2047 h 3210"/>
                <a:gd name="T64" fmla="*/ 1317 w 4782"/>
                <a:gd name="T65" fmla="*/ 2080 h 3210"/>
                <a:gd name="T66" fmla="*/ 1222 w 4782"/>
                <a:gd name="T67" fmla="*/ 2115 h 3210"/>
                <a:gd name="T68" fmla="*/ 1129 w 4782"/>
                <a:gd name="T69" fmla="*/ 2152 h 3210"/>
                <a:gd name="T70" fmla="*/ 1041 w 4782"/>
                <a:gd name="T71" fmla="*/ 2193 h 3210"/>
                <a:gd name="T72" fmla="*/ 956 w 4782"/>
                <a:gd name="T73" fmla="*/ 2235 h 3210"/>
                <a:gd name="T74" fmla="*/ 874 w 4782"/>
                <a:gd name="T75" fmla="*/ 2282 h 3210"/>
                <a:gd name="T76" fmla="*/ 797 w 4782"/>
                <a:gd name="T77" fmla="*/ 2330 h 3210"/>
                <a:gd name="T78" fmla="*/ 722 w 4782"/>
                <a:gd name="T79" fmla="*/ 2380 h 3210"/>
                <a:gd name="T80" fmla="*/ 651 w 4782"/>
                <a:gd name="T81" fmla="*/ 2435 h 3210"/>
                <a:gd name="T82" fmla="*/ 582 w 4782"/>
                <a:gd name="T83" fmla="*/ 2491 h 3210"/>
                <a:gd name="T84" fmla="*/ 515 w 4782"/>
                <a:gd name="T85" fmla="*/ 2550 h 3210"/>
                <a:gd name="T86" fmla="*/ 389 w 4782"/>
                <a:gd name="T87" fmla="*/ 2677 h 3210"/>
                <a:gd name="T88" fmla="*/ 271 w 4782"/>
                <a:gd name="T89" fmla="*/ 2816 h 3210"/>
                <a:gd name="T90" fmla="*/ 158 w 4782"/>
                <a:gd name="T91" fmla="*/ 2965 h 3210"/>
                <a:gd name="T92" fmla="*/ 51 w 4782"/>
                <a:gd name="T93" fmla="*/ 3124 h 3210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4782"/>
                <a:gd name="T142" fmla="*/ 0 h 3210"/>
                <a:gd name="T143" fmla="*/ 4782 w 4782"/>
                <a:gd name="T144" fmla="*/ 3210 h 3210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4782" h="3210">
                  <a:moveTo>
                    <a:pt x="4782" y="0"/>
                  </a:moveTo>
                  <a:lnTo>
                    <a:pt x="4782" y="0"/>
                  </a:lnTo>
                  <a:lnTo>
                    <a:pt x="4782" y="21"/>
                  </a:lnTo>
                  <a:lnTo>
                    <a:pt x="4780" y="81"/>
                  </a:lnTo>
                  <a:lnTo>
                    <a:pt x="4779" y="123"/>
                  </a:lnTo>
                  <a:lnTo>
                    <a:pt x="4775" y="173"/>
                  </a:lnTo>
                  <a:lnTo>
                    <a:pt x="4770" y="229"/>
                  </a:lnTo>
                  <a:lnTo>
                    <a:pt x="4762" y="292"/>
                  </a:lnTo>
                  <a:lnTo>
                    <a:pt x="4752" y="360"/>
                  </a:lnTo>
                  <a:lnTo>
                    <a:pt x="4740" y="433"/>
                  </a:lnTo>
                  <a:lnTo>
                    <a:pt x="4723" y="510"/>
                  </a:lnTo>
                  <a:lnTo>
                    <a:pt x="4704" y="591"/>
                  </a:lnTo>
                  <a:lnTo>
                    <a:pt x="4682" y="675"/>
                  </a:lnTo>
                  <a:lnTo>
                    <a:pt x="4668" y="717"/>
                  </a:lnTo>
                  <a:lnTo>
                    <a:pt x="4654" y="760"/>
                  </a:lnTo>
                  <a:lnTo>
                    <a:pt x="4637" y="802"/>
                  </a:lnTo>
                  <a:lnTo>
                    <a:pt x="4620" y="846"/>
                  </a:lnTo>
                  <a:lnTo>
                    <a:pt x="4602" y="890"/>
                  </a:lnTo>
                  <a:lnTo>
                    <a:pt x="4584" y="935"/>
                  </a:lnTo>
                  <a:lnTo>
                    <a:pt x="4564" y="978"/>
                  </a:lnTo>
                  <a:lnTo>
                    <a:pt x="4541" y="1022"/>
                  </a:lnTo>
                  <a:lnTo>
                    <a:pt x="4518" y="1066"/>
                  </a:lnTo>
                  <a:lnTo>
                    <a:pt x="4493" y="1108"/>
                  </a:lnTo>
                  <a:lnTo>
                    <a:pt x="4466" y="1151"/>
                  </a:lnTo>
                  <a:lnTo>
                    <a:pt x="4439" y="1193"/>
                  </a:lnTo>
                  <a:lnTo>
                    <a:pt x="4409" y="1235"/>
                  </a:lnTo>
                  <a:lnTo>
                    <a:pt x="4379" y="1277"/>
                  </a:lnTo>
                  <a:lnTo>
                    <a:pt x="4346" y="1318"/>
                  </a:lnTo>
                  <a:lnTo>
                    <a:pt x="4311" y="1358"/>
                  </a:lnTo>
                  <a:lnTo>
                    <a:pt x="4275" y="1397"/>
                  </a:lnTo>
                  <a:lnTo>
                    <a:pt x="4237" y="1435"/>
                  </a:lnTo>
                  <a:lnTo>
                    <a:pt x="4197" y="1471"/>
                  </a:lnTo>
                  <a:lnTo>
                    <a:pt x="4155" y="1508"/>
                  </a:lnTo>
                  <a:lnTo>
                    <a:pt x="4111" y="1542"/>
                  </a:lnTo>
                  <a:lnTo>
                    <a:pt x="4065" y="1576"/>
                  </a:lnTo>
                  <a:lnTo>
                    <a:pt x="4018" y="1608"/>
                  </a:lnTo>
                  <a:lnTo>
                    <a:pt x="3968" y="1639"/>
                  </a:lnTo>
                  <a:lnTo>
                    <a:pt x="3917" y="1668"/>
                  </a:lnTo>
                  <a:lnTo>
                    <a:pt x="3862" y="1695"/>
                  </a:lnTo>
                  <a:lnTo>
                    <a:pt x="3805" y="1721"/>
                  </a:lnTo>
                  <a:lnTo>
                    <a:pt x="3747" y="1744"/>
                  </a:lnTo>
                  <a:lnTo>
                    <a:pt x="3686" y="1766"/>
                  </a:lnTo>
                  <a:lnTo>
                    <a:pt x="3622" y="1787"/>
                  </a:lnTo>
                  <a:lnTo>
                    <a:pt x="3557" y="1805"/>
                  </a:lnTo>
                  <a:lnTo>
                    <a:pt x="3489" y="1821"/>
                  </a:lnTo>
                  <a:lnTo>
                    <a:pt x="3418" y="1834"/>
                  </a:lnTo>
                  <a:lnTo>
                    <a:pt x="3344" y="1846"/>
                  </a:lnTo>
                  <a:lnTo>
                    <a:pt x="3270" y="1855"/>
                  </a:lnTo>
                  <a:lnTo>
                    <a:pt x="3192" y="1860"/>
                  </a:lnTo>
                  <a:lnTo>
                    <a:pt x="3110" y="1865"/>
                  </a:lnTo>
                  <a:lnTo>
                    <a:pt x="3027" y="1867"/>
                  </a:lnTo>
                  <a:lnTo>
                    <a:pt x="2860" y="1867"/>
                  </a:lnTo>
                  <a:lnTo>
                    <a:pt x="2700" y="1870"/>
                  </a:lnTo>
                  <a:lnTo>
                    <a:pt x="2546" y="1876"/>
                  </a:lnTo>
                  <a:lnTo>
                    <a:pt x="2399" y="1884"/>
                  </a:lnTo>
                  <a:lnTo>
                    <a:pt x="2257" y="1896"/>
                  </a:lnTo>
                  <a:lnTo>
                    <a:pt x="2121" y="1910"/>
                  </a:lnTo>
                  <a:lnTo>
                    <a:pt x="1992" y="1926"/>
                  </a:lnTo>
                  <a:lnTo>
                    <a:pt x="1867" y="1946"/>
                  </a:lnTo>
                  <a:lnTo>
                    <a:pt x="1748" y="1967"/>
                  </a:lnTo>
                  <a:lnTo>
                    <a:pt x="1633" y="1991"/>
                  </a:lnTo>
                  <a:lnTo>
                    <a:pt x="1523" y="2018"/>
                  </a:lnTo>
                  <a:lnTo>
                    <a:pt x="1419" y="2047"/>
                  </a:lnTo>
                  <a:lnTo>
                    <a:pt x="1367" y="2064"/>
                  </a:lnTo>
                  <a:lnTo>
                    <a:pt x="1317" y="2080"/>
                  </a:lnTo>
                  <a:lnTo>
                    <a:pt x="1269" y="2097"/>
                  </a:lnTo>
                  <a:lnTo>
                    <a:pt x="1222" y="2115"/>
                  </a:lnTo>
                  <a:lnTo>
                    <a:pt x="1174" y="2133"/>
                  </a:lnTo>
                  <a:lnTo>
                    <a:pt x="1129" y="2152"/>
                  </a:lnTo>
                  <a:lnTo>
                    <a:pt x="1084" y="2172"/>
                  </a:lnTo>
                  <a:lnTo>
                    <a:pt x="1041" y="2193"/>
                  </a:lnTo>
                  <a:lnTo>
                    <a:pt x="998" y="2214"/>
                  </a:lnTo>
                  <a:lnTo>
                    <a:pt x="956" y="2235"/>
                  </a:lnTo>
                  <a:lnTo>
                    <a:pt x="915" y="2257"/>
                  </a:lnTo>
                  <a:lnTo>
                    <a:pt x="874" y="2282"/>
                  </a:lnTo>
                  <a:lnTo>
                    <a:pt x="836" y="2306"/>
                  </a:lnTo>
                  <a:lnTo>
                    <a:pt x="797" y="2330"/>
                  </a:lnTo>
                  <a:lnTo>
                    <a:pt x="759" y="2354"/>
                  </a:lnTo>
                  <a:lnTo>
                    <a:pt x="722" y="2380"/>
                  </a:lnTo>
                  <a:lnTo>
                    <a:pt x="686" y="2407"/>
                  </a:lnTo>
                  <a:lnTo>
                    <a:pt x="651" y="2435"/>
                  </a:lnTo>
                  <a:lnTo>
                    <a:pt x="615" y="2462"/>
                  </a:lnTo>
                  <a:lnTo>
                    <a:pt x="582" y="2491"/>
                  </a:lnTo>
                  <a:lnTo>
                    <a:pt x="548" y="2520"/>
                  </a:lnTo>
                  <a:lnTo>
                    <a:pt x="515" y="2550"/>
                  </a:lnTo>
                  <a:lnTo>
                    <a:pt x="451" y="2613"/>
                  </a:lnTo>
                  <a:lnTo>
                    <a:pt x="389" y="2677"/>
                  </a:lnTo>
                  <a:lnTo>
                    <a:pt x="329" y="2745"/>
                  </a:lnTo>
                  <a:lnTo>
                    <a:pt x="271" y="2816"/>
                  </a:lnTo>
                  <a:lnTo>
                    <a:pt x="214" y="2889"/>
                  </a:lnTo>
                  <a:lnTo>
                    <a:pt x="158" y="2965"/>
                  </a:lnTo>
                  <a:lnTo>
                    <a:pt x="104" y="3044"/>
                  </a:lnTo>
                  <a:lnTo>
                    <a:pt x="51" y="3124"/>
                  </a:lnTo>
                  <a:lnTo>
                    <a:pt x="0" y="3210"/>
                  </a:lnTo>
                </a:path>
              </a:pathLst>
            </a:custGeom>
            <a:noFill/>
            <a:ln w="9525">
              <a:solidFill>
                <a:srgbClr val="FFFFFF">
                  <a:alpha val="50195"/>
                </a:srgbClr>
              </a:solidFill>
              <a:round/>
              <a:headEnd/>
              <a:tailEnd/>
            </a:ln>
          </p:spPr>
          <p:txBody>
            <a:bodyPr lIns="98674" tIns="49339" rIns="98674" bIns="49339"/>
            <a:lstStyle/>
            <a:p>
              <a:pPr defTabSz="981527">
                <a:spcBef>
                  <a:spcPct val="50000"/>
                </a:spcBef>
              </a:pPr>
              <a:endParaRPr lang="ko-KR" altLang="en-US" sz="1000" b="1" dirty="0"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400" name="Freeform 64"/>
            <p:cNvSpPr>
              <a:spLocks/>
            </p:cNvSpPr>
            <p:nvPr userDrawn="1"/>
          </p:nvSpPr>
          <p:spPr bwMode="auto">
            <a:xfrm>
              <a:off x="2023" y="453"/>
              <a:ext cx="4733" cy="1662"/>
            </a:xfrm>
            <a:custGeom>
              <a:avLst/>
              <a:gdLst>
                <a:gd name="T0" fmla="*/ 4733 w 4733"/>
                <a:gd name="T1" fmla="*/ 0 h 3323"/>
                <a:gd name="T2" fmla="*/ 4733 w 4733"/>
                <a:gd name="T3" fmla="*/ 81 h 3323"/>
                <a:gd name="T4" fmla="*/ 4729 w 4733"/>
                <a:gd name="T5" fmla="*/ 173 h 3323"/>
                <a:gd name="T6" fmla="*/ 4718 w 4733"/>
                <a:gd name="T7" fmla="*/ 294 h 3323"/>
                <a:gd name="T8" fmla="*/ 4699 w 4733"/>
                <a:gd name="T9" fmla="*/ 436 h 3323"/>
                <a:gd name="T10" fmla="*/ 4665 w 4733"/>
                <a:gd name="T11" fmla="*/ 596 h 3323"/>
                <a:gd name="T12" fmla="*/ 4631 w 4733"/>
                <a:gd name="T13" fmla="*/ 724 h 3323"/>
                <a:gd name="T14" fmla="*/ 4602 w 4733"/>
                <a:gd name="T15" fmla="*/ 811 h 3323"/>
                <a:gd name="T16" fmla="*/ 4568 w 4733"/>
                <a:gd name="T17" fmla="*/ 898 h 3323"/>
                <a:gd name="T18" fmla="*/ 4529 w 4733"/>
                <a:gd name="T19" fmla="*/ 987 h 3323"/>
                <a:gd name="T20" fmla="*/ 4486 w 4733"/>
                <a:gd name="T21" fmla="*/ 1076 h 3323"/>
                <a:gd name="T22" fmla="*/ 4436 w 4733"/>
                <a:gd name="T23" fmla="*/ 1165 h 3323"/>
                <a:gd name="T24" fmla="*/ 4381 w 4733"/>
                <a:gd name="T25" fmla="*/ 1250 h 3323"/>
                <a:gd name="T26" fmla="*/ 4317 w 4733"/>
                <a:gd name="T27" fmla="*/ 1334 h 3323"/>
                <a:gd name="T28" fmla="*/ 4247 w 4733"/>
                <a:gd name="T29" fmla="*/ 1415 h 3323"/>
                <a:gd name="T30" fmla="*/ 4171 w 4733"/>
                <a:gd name="T31" fmla="*/ 1491 h 3323"/>
                <a:gd name="T32" fmla="*/ 4086 w 4733"/>
                <a:gd name="T33" fmla="*/ 1563 h 3323"/>
                <a:gd name="T34" fmla="*/ 3993 w 4733"/>
                <a:gd name="T35" fmla="*/ 1631 h 3323"/>
                <a:gd name="T36" fmla="*/ 3893 w 4733"/>
                <a:gd name="T37" fmla="*/ 1694 h 3323"/>
                <a:gd name="T38" fmla="*/ 3784 w 4733"/>
                <a:gd name="T39" fmla="*/ 1749 h 3323"/>
                <a:gd name="T40" fmla="*/ 3664 w 4733"/>
                <a:gd name="T41" fmla="*/ 1798 h 3323"/>
                <a:gd name="T42" fmla="*/ 3537 w 4733"/>
                <a:gd name="T43" fmla="*/ 1840 h 3323"/>
                <a:gd name="T44" fmla="*/ 3398 w 4733"/>
                <a:gd name="T45" fmla="*/ 1872 h 3323"/>
                <a:gd name="T46" fmla="*/ 3249 w 4733"/>
                <a:gd name="T47" fmla="*/ 1894 h 3323"/>
                <a:gd name="T48" fmla="*/ 3091 w 4733"/>
                <a:gd name="T49" fmla="*/ 1909 h 3323"/>
                <a:gd name="T50" fmla="*/ 3008 w 4733"/>
                <a:gd name="T51" fmla="*/ 1911 h 3323"/>
                <a:gd name="T52" fmla="*/ 2681 w 4733"/>
                <a:gd name="T53" fmla="*/ 1922 h 3323"/>
                <a:gd name="T54" fmla="*/ 2380 w 4733"/>
                <a:gd name="T55" fmla="*/ 1943 h 3323"/>
                <a:gd name="T56" fmla="*/ 2102 w 4733"/>
                <a:gd name="T57" fmla="*/ 1974 h 3323"/>
                <a:gd name="T58" fmla="*/ 1848 w 4733"/>
                <a:gd name="T59" fmla="*/ 2014 h 3323"/>
                <a:gd name="T60" fmla="*/ 1615 w 4733"/>
                <a:gd name="T61" fmla="*/ 2066 h 3323"/>
                <a:gd name="T62" fmla="*/ 1401 w 4733"/>
                <a:gd name="T63" fmla="*/ 2127 h 3323"/>
                <a:gd name="T64" fmla="*/ 1301 w 4733"/>
                <a:gd name="T65" fmla="*/ 2161 h 3323"/>
                <a:gd name="T66" fmla="*/ 1205 w 4733"/>
                <a:gd name="T67" fmla="*/ 2198 h 3323"/>
                <a:gd name="T68" fmla="*/ 1114 w 4733"/>
                <a:gd name="T69" fmla="*/ 2237 h 3323"/>
                <a:gd name="T70" fmla="*/ 1026 w 4733"/>
                <a:gd name="T71" fmla="*/ 2280 h 3323"/>
                <a:gd name="T72" fmla="*/ 942 w 4733"/>
                <a:gd name="T73" fmla="*/ 2324 h 3323"/>
                <a:gd name="T74" fmla="*/ 861 w 4733"/>
                <a:gd name="T75" fmla="*/ 2372 h 3323"/>
                <a:gd name="T76" fmla="*/ 785 w 4733"/>
                <a:gd name="T77" fmla="*/ 2422 h 3323"/>
                <a:gd name="T78" fmla="*/ 711 w 4733"/>
                <a:gd name="T79" fmla="*/ 2476 h 3323"/>
                <a:gd name="T80" fmla="*/ 639 w 4733"/>
                <a:gd name="T81" fmla="*/ 2531 h 3323"/>
                <a:gd name="T82" fmla="*/ 571 w 4733"/>
                <a:gd name="T83" fmla="*/ 2589 h 3323"/>
                <a:gd name="T84" fmla="*/ 506 w 4733"/>
                <a:gd name="T85" fmla="*/ 2650 h 3323"/>
                <a:gd name="T86" fmla="*/ 382 w 4733"/>
                <a:gd name="T87" fmla="*/ 2779 h 3323"/>
                <a:gd name="T88" fmla="*/ 265 w 4733"/>
                <a:gd name="T89" fmla="*/ 2921 h 3323"/>
                <a:gd name="T90" fmla="*/ 156 w 4733"/>
                <a:gd name="T91" fmla="*/ 3073 h 3323"/>
                <a:gd name="T92" fmla="*/ 52 w 4733"/>
                <a:gd name="T93" fmla="*/ 3236 h 3323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4733"/>
                <a:gd name="T142" fmla="*/ 0 h 3323"/>
                <a:gd name="T143" fmla="*/ 4733 w 4733"/>
                <a:gd name="T144" fmla="*/ 3323 h 3323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4733" h="3323">
                  <a:moveTo>
                    <a:pt x="4733" y="0"/>
                  </a:moveTo>
                  <a:lnTo>
                    <a:pt x="4733" y="0"/>
                  </a:lnTo>
                  <a:lnTo>
                    <a:pt x="4733" y="21"/>
                  </a:lnTo>
                  <a:lnTo>
                    <a:pt x="4733" y="81"/>
                  </a:lnTo>
                  <a:lnTo>
                    <a:pt x="4732" y="123"/>
                  </a:lnTo>
                  <a:lnTo>
                    <a:pt x="4729" y="173"/>
                  </a:lnTo>
                  <a:lnTo>
                    <a:pt x="4725" y="231"/>
                  </a:lnTo>
                  <a:lnTo>
                    <a:pt x="4718" y="294"/>
                  </a:lnTo>
                  <a:lnTo>
                    <a:pt x="4710" y="364"/>
                  </a:lnTo>
                  <a:lnTo>
                    <a:pt x="4699" y="436"/>
                  </a:lnTo>
                  <a:lnTo>
                    <a:pt x="4683" y="516"/>
                  </a:lnTo>
                  <a:lnTo>
                    <a:pt x="4665" y="596"/>
                  </a:lnTo>
                  <a:lnTo>
                    <a:pt x="4643" y="680"/>
                  </a:lnTo>
                  <a:lnTo>
                    <a:pt x="4631" y="724"/>
                  </a:lnTo>
                  <a:lnTo>
                    <a:pt x="4617" y="767"/>
                  </a:lnTo>
                  <a:lnTo>
                    <a:pt x="4602" y="811"/>
                  </a:lnTo>
                  <a:lnTo>
                    <a:pt x="4586" y="855"/>
                  </a:lnTo>
                  <a:lnTo>
                    <a:pt x="4568" y="898"/>
                  </a:lnTo>
                  <a:lnTo>
                    <a:pt x="4550" y="943"/>
                  </a:lnTo>
                  <a:lnTo>
                    <a:pt x="4529" y="987"/>
                  </a:lnTo>
                  <a:lnTo>
                    <a:pt x="4509" y="1032"/>
                  </a:lnTo>
                  <a:lnTo>
                    <a:pt x="4486" y="1076"/>
                  </a:lnTo>
                  <a:lnTo>
                    <a:pt x="4461" y="1119"/>
                  </a:lnTo>
                  <a:lnTo>
                    <a:pt x="4436" y="1165"/>
                  </a:lnTo>
                  <a:lnTo>
                    <a:pt x="4409" y="1207"/>
                  </a:lnTo>
                  <a:lnTo>
                    <a:pt x="4381" y="1250"/>
                  </a:lnTo>
                  <a:lnTo>
                    <a:pt x="4350" y="1292"/>
                  </a:lnTo>
                  <a:lnTo>
                    <a:pt x="4317" y="1334"/>
                  </a:lnTo>
                  <a:lnTo>
                    <a:pt x="4284" y="1375"/>
                  </a:lnTo>
                  <a:lnTo>
                    <a:pt x="4247" y="1415"/>
                  </a:lnTo>
                  <a:lnTo>
                    <a:pt x="4210" y="1454"/>
                  </a:lnTo>
                  <a:lnTo>
                    <a:pt x="4171" y="1491"/>
                  </a:lnTo>
                  <a:lnTo>
                    <a:pt x="4129" y="1528"/>
                  </a:lnTo>
                  <a:lnTo>
                    <a:pt x="4086" y="1563"/>
                  </a:lnTo>
                  <a:lnTo>
                    <a:pt x="4041" y="1599"/>
                  </a:lnTo>
                  <a:lnTo>
                    <a:pt x="3993" y="1631"/>
                  </a:lnTo>
                  <a:lnTo>
                    <a:pt x="3945" y="1664"/>
                  </a:lnTo>
                  <a:lnTo>
                    <a:pt x="3893" y="1694"/>
                  </a:lnTo>
                  <a:lnTo>
                    <a:pt x="3839" y="1723"/>
                  </a:lnTo>
                  <a:lnTo>
                    <a:pt x="3784" y="1749"/>
                  </a:lnTo>
                  <a:lnTo>
                    <a:pt x="3725" y="1775"/>
                  </a:lnTo>
                  <a:lnTo>
                    <a:pt x="3664" y="1798"/>
                  </a:lnTo>
                  <a:lnTo>
                    <a:pt x="3602" y="1820"/>
                  </a:lnTo>
                  <a:lnTo>
                    <a:pt x="3537" y="1840"/>
                  </a:lnTo>
                  <a:lnTo>
                    <a:pt x="3469" y="1856"/>
                  </a:lnTo>
                  <a:lnTo>
                    <a:pt x="3398" y="1872"/>
                  </a:lnTo>
                  <a:lnTo>
                    <a:pt x="3326" y="1885"/>
                  </a:lnTo>
                  <a:lnTo>
                    <a:pt x="3249" y="1894"/>
                  </a:lnTo>
                  <a:lnTo>
                    <a:pt x="3171" y="1903"/>
                  </a:lnTo>
                  <a:lnTo>
                    <a:pt x="3091" y="1909"/>
                  </a:lnTo>
                  <a:lnTo>
                    <a:pt x="3008" y="1911"/>
                  </a:lnTo>
                  <a:lnTo>
                    <a:pt x="2841" y="1915"/>
                  </a:lnTo>
                  <a:lnTo>
                    <a:pt x="2681" y="1922"/>
                  </a:lnTo>
                  <a:lnTo>
                    <a:pt x="2527" y="1932"/>
                  </a:lnTo>
                  <a:lnTo>
                    <a:pt x="2380" y="1943"/>
                  </a:lnTo>
                  <a:lnTo>
                    <a:pt x="2238" y="1957"/>
                  </a:lnTo>
                  <a:lnTo>
                    <a:pt x="2102" y="1974"/>
                  </a:lnTo>
                  <a:lnTo>
                    <a:pt x="1973" y="1993"/>
                  </a:lnTo>
                  <a:lnTo>
                    <a:pt x="1848" y="2014"/>
                  </a:lnTo>
                  <a:lnTo>
                    <a:pt x="1729" y="2038"/>
                  </a:lnTo>
                  <a:lnTo>
                    <a:pt x="1615" y="2066"/>
                  </a:lnTo>
                  <a:lnTo>
                    <a:pt x="1507" y="2095"/>
                  </a:lnTo>
                  <a:lnTo>
                    <a:pt x="1401" y="2127"/>
                  </a:lnTo>
                  <a:lnTo>
                    <a:pt x="1351" y="2143"/>
                  </a:lnTo>
                  <a:lnTo>
                    <a:pt x="1301" y="2161"/>
                  </a:lnTo>
                  <a:lnTo>
                    <a:pt x="1253" y="2179"/>
                  </a:lnTo>
                  <a:lnTo>
                    <a:pt x="1205" y="2198"/>
                  </a:lnTo>
                  <a:lnTo>
                    <a:pt x="1160" y="2217"/>
                  </a:lnTo>
                  <a:lnTo>
                    <a:pt x="1114" y="2237"/>
                  </a:lnTo>
                  <a:lnTo>
                    <a:pt x="1069" y="2258"/>
                  </a:lnTo>
                  <a:lnTo>
                    <a:pt x="1026" y="2280"/>
                  </a:lnTo>
                  <a:lnTo>
                    <a:pt x="983" y="2301"/>
                  </a:lnTo>
                  <a:lnTo>
                    <a:pt x="942" y="2324"/>
                  </a:lnTo>
                  <a:lnTo>
                    <a:pt x="901" y="2348"/>
                  </a:lnTo>
                  <a:lnTo>
                    <a:pt x="861" y="2372"/>
                  </a:lnTo>
                  <a:lnTo>
                    <a:pt x="822" y="2397"/>
                  </a:lnTo>
                  <a:lnTo>
                    <a:pt x="785" y="2422"/>
                  </a:lnTo>
                  <a:lnTo>
                    <a:pt x="747" y="2448"/>
                  </a:lnTo>
                  <a:lnTo>
                    <a:pt x="711" y="2476"/>
                  </a:lnTo>
                  <a:lnTo>
                    <a:pt x="675" y="2503"/>
                  </a:lnTo>
                  <a:lnTo>
                    <a:pt x="639" y="2531"/>
                  </a:lnTo>
                  <a:lnTo>
                    <a:pt x="606" y="2560"/>
                  </a:lnTo>
                  <a:lnTo>
                    <a:pt x="571" y="2589"/>
                  </a:lnTo>
                  <a:lnTo>
                    <a:pt x="538" y="2619"/>
                  </a:lnTo>
                  <a:lnTo>
                    <a:pt x="506" y="2650"/>
                  </a:lnTo>
                  <a:lnTo>
                    <a:pt x="442" y="2713"/>
                  </a:lnTo>
                  <a:lnTo>
                    <a:pt x="382" y="2779"/>
                  </a:lnTo>
                  <a:lnTo>
                    <a:pt x="322" y="2849"/>
                  </a:lnTo>
                  <a:lnTo>
                    <a:pt x="265" y="2921"/>
                  </a:lnTo>
                  <a:lnTo>
                    <a:pt x="210" y="2996"/>
                  </a:lnTo>
                  <a:lnTo>
                    <a:pt x="156" y="3073"/>
                  </a:lnTo>
                  <a:lnTo>
                    <a:pt x="103" y="3154"/>
                  </a:lnTo>
                  <a:lnTo>
                    <a:pt x="52" y="3236"/>
                  </a:lnTo>
                  <a:lnTo>
                    <a:pt x="0" y="3323"/>
                  </a:lnTo>
                </a:path>
              </a:pathLst>
            </a:custGeom>
            <a:noFill/>
            <a:ln w="9525">
              <a:solidFill>
                <a:srgbClr val="FFFFFF">
                  <a:alpha val="50195"/>
                </a:srgbClr>
              </a:solidFill>
              <a:round/>
              <a:headEnd/>
              <a:tailEnd/>
            </a:ln>
          </p:spPr>
          <p:txBody>
            <a:bodyPr lIns="98674" tIns="49339" rIns="98674" bIns="49339"/>
            <a:lstStyle/>
            <a:p>
              <a:pPr defTabSz="981527">
                <a:spcBef>
                  <a:spcPct val="50000"/>
                </a:spcBef>
              </a:pPr>
              <a:endParaRPr lang="ko-KR" altLang="en-US" sz="1000" b="1" dirty="0">
                <a:latin typeface="바탕체" pitchFamily="17" charset="-127"/>
                <a:ea typeface="바탕체" pitchFamily="17" charset="-127"/>
              </a:endParaRPr>
            </a:p>
          </p:txBody>
        </p:sp>
      </p:grpSp>
      <p:sp>
        <p:nvSpPr>
          <p:cNvPr id="1806401" name="Rectangle 65" descr="좁은 수평선"/>
          <p:cNvSpPr>
            <a:spLocks noChangeArrowheads="1"/>
          </p:cNvSpPr>
          <p:nvPr/>
        </p:nvSpPr>
        <p:spPr bwMode="auto">
          <a:xfrm>
            <a:off x="0" y="692260"/>
            <a:ext cx="10668000" cy="461963"/>
          </a:xfrm>
          <a:prstGeom prst="rect">
            <a:avLst/>
          </a:prstGeom>
          <a:pattFill prst="narHorz">
            <a:fgClr>
              <a:schemeClr val="bg1">
                <a:alpha val="30196"/>
              </a:schemeClr>
            </a:fgClr>
            <a:bgClr>
              <a:schemeClr val="bg2">
                <a:alpha val="30196"/>
              </a:schemeClr>
            </a:bgClr>
          </a:pattFill>
          <a:ln w="9525">
            <a:noFill/>
            <a:miter lim="800000"/>
            <a:headEnd/>
            <a:tailEnd/>
          </a:ln>
        </p:spPr>
        <p:txBody>
          <a:bodyPr wrap="none" lIns="98086" tIns="49046" rIns="98086" bIns="49046" anchor="ctr"/>
          <a:lstStyle/>
          <a:p>
            <a:pPr defTabSz="981527">
              <a:spcBef>
                <a:spcPct val="50000"/>
              </a:spcBef>
            </a:pPr>
            <a:endParaRPr lang="ko-KR" altLang="en-US" sz="1000" b="1" dirty="0">
              <a:latin typeface="바탕체" pitchFamily="17" charset="-127"/>
              <a:ea typeface="바탕체" pitchFamily="17" charset="-127"/>
            </a:endParaRPr>
          </a:p>
        </p:txBody>
      </p:sp>
      <p:sp>
        <p:nvSpPr>
          <p:cNvPr id="1806403" name="Text Box 67"/>
          <p:cNvSpPr txBox="1">
            <a:spLocks noChangeArrowheads="1"/>
          </p:cNvSpPr>
          <p:nvPr/>
        </p:nvSpPr>
        <p:spPr bwMode="auto">
          <a:xfrm>
            <a:off x="8999587" y="419186"/>
            <a:ext cx="1469665" cy="33221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 wrap="none" lIns="57928" tIns="50203" rIns="57928" bIns="50203">
            <a:spAutoFit/>
          </a:bodyPr>
          <a:lstStyle/>
          <a:p>
            <a:pPr defTabSz="981527"/>
            <a:r>
              <a:rPr lang="en-US" altLang="ko-KR" sz="1500" dirty="0">
                <a:solidFill>
                  <a:schemeClr val="bg1"/>
                </a:solidFill>
                <a:latin typeface="Arial Black" pitchFamily="34" charset="0"/>
                <a:ea typeface="HY견고딕" pitchFamily="18" charset="-127"/>
              </a:rPr>
              <a:t>SOUNDRACE</a:t>
            </a:r>
          </a:p>
        </p:txBody>
      </p:sp>
      <p:grpSp>
        <p:nvGrpSpPr>
          <p:cNvPr id="1591363" name="Group 68"/>
          <p:cNvGrpSpPr>
            <a:grpSpLocks/>
          </p:cNvGrpSpPr>
          <p:nvPr/>
        </p:nvGrpSpPr>
        <p:grpSpPr bwMode="auto">
          <a:xfrm>
            <a:off x="7912107" y="430213"/>
            <a:ext cx="279400" cy="255587"/>
            <a:chOff x="384" y="72"/>
            <a:chExt cx="908" cy="908"/>
          </a:xfrm>
        </p:grpSpPr>
        <p:sp>
          <p:nvSpPr>
            <p:cNvPr id="1806405" name="Oval 69"/>
            <p:cNvSpPr>
              <a:spLocks noChangeArrowheads="1"/>
            </p:cNvSpPr>
            <p:nvPr userDrawn="1"/>
          </p:nvSpPr>
          <p:spPr bwMode="auto">
            <a:xfrm>
              <a:off x="384" y="72"/>
              <a:ext cx="908" cy="908"/>
            </a:xfrm>
            <a:prstGeom prst="ellipse">
              <a:avLst/>
            </a:prstGeom>
            <a:gradFill rotWithShape="1">
              <a:gsLst>
                <a:gs pos="0">
                  <a:srgbClr val="DDF2FF"/>
                </a:gs>
                <a:gs pos="100000">
                  <a:srgbClr val="3900C6"/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</p:spPr>
          <p:txBody>
            <a:bodyPr wrap="none" lIns="98674" tIns="49339" rIns="98674" bIns="49339" anchor="ctr"/>
            <a:lstStyle/>
            <a:p>
              <a:pPr defTabSz="981527"/>
              <a:endParaRPr lang="ko-KR" altLang="ko-KR" sz="2600" dirty="0">
                <a:latin typeface="HY헤드라인M" pitchFamily="18" charset="-127"/>
                <a:ea typeface="HY헤드라인M" pitchFamily="18" charset="-127"/>
              </a:endParaRPr>
            </a:p>
          </p:txBody>
        </p:sp>
        <p:sp>
          <p:nvSpPr>
            <p:cNvPr id="1806406" name="Oval 70"/>
            <p:cNvSpPr>
              <a:spLocks noChangeArrowheads="1"/>
            </p:cNvSpPr>
            <p:nvPr userDrawn="1"/>
          </p:nvSpPr>
          <p:spPr bwMode="auto">
            <a:xfrm>
              <a:off x="612" y="328"/>
              <a:ext cx="408" cy="408"/>
            </a:xfrm>
            <a:prstGeom prst="ellipse">
              <a:avLst/>
            </a:prstGeom>
            <a:gradFill rotWithShape="1">
              <a:gsLst>
                <a:gs pos="0">
                  <a:schemeClr val="bg1"/>
                </a:gs>
                <a:gs pos="100000">
                  <a:srgbClr val="3900C6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</p:spPr>
          <p:txBody>
            <a:bodyPr wrap="none" lIns="98674" tIns="49339" rIns="98674" bIns="49339" anchor="ctr"/>
            <a:lstStyle/>
            <a:p>
              <a:pPr defTabSz="981527">
                <a:spcBef>
                  <a:spcPct val="50000"/>
                </a:spcBef>
              </a:pPr>
              <a:endParaRPr lang="ko-KR" altLang="en-US" sz="1000" b="1" dirty="0"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407" name="Oval 71"/>
            <p:cNvSpPr>
              <a:spLocks noChangeArrowheads="1"/>
            </p:cNvSpPr>
            <p:nvPr userDrawn="1"/>
          </p:nvSpPr>
          <p:spPr bwMode="auto">
            <a:xfrm rot="-1983712">
              <a:off x="445" y="171"/>
              <a:ext cx="499" cy="318"/>
            </a:xfrm>
            <a:prstGeom prst="ellipse">
              <a:avLst/>
            </a:prstGeom>
            <a:gradFill rotWithShape="1">
              <a:gsLst>
                <a:gs pos="0">
                  <a:srgbClr val="E5E5FF">
                    <a:alpha val="95000"/>
                  </a:srgbClr>
                </a:gs>
                <a:gs pos="100000">
                  <a:schemeClr val="bg1">
                    <a:alpha val="0"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 wrap="none" lIns="98674" tIns="49339" rIns="98674" bIns="49339" anchor="ctr"/>
            <a:lstStyle/>
            <a:p>
              <a:pPr defTabSz="981527">
                <a:spcBef>
                  <a:spcPct val="50000"/>
                </a:spcBef>
              </a:pPr>
              <a:endParaRPr lang="ko-KR" altLang="en-US" sz="1000" b="1" dirty="0">
                <a:latin typeface="바탕체" pitchFamily="17" charset="-127"/>
                <a:ea typeface="바탕체" pitchFamily="17" charset="-127"/>
              </a:endParaRPr>
            </a:p>
          </p:txBody>
        </p:sp>
      </p:grpSp>
      <p:grpSp>
        <p:nvGrpSpPr>
          <p:cNvPr id="1591367" name="Group 72"/>
          <p:cNvGrpSpPr>
            <a:grpSpLocks/>
          </p:cNvGrpSpPr>
          <p:nvPr/>
        </p:nvGrpSpPr>
        <p:grpSpPr bwMode="auto">
          <a:xfrm>
            <a:off x="8583617" y="438154"/>
            <a:ext cx="279400" cy="257175"/>
            <a:chOff x="1383" y="73"/>
            <a:chExt cx="907" cy="907"/>
          </a:xfrm>
        </p:grpSpPr>
        <p:sp>
          <p:nvSpPr>
            <p:cNvPr id="1806409" name="Oval 73"/>
            <p:cNvSpPr>
              <a:spLocks noChangeArrowheads="1"/>
            </p:cNvSpPr>
            <p:nvPr userDrawn="1"/>
          </p:nvSpPr>
          <p:spPr bwMode="auto">
            <a:xfrm>
              <a:off x="1383" y="73"/>
              <a:ext cx="907" cy="907"/>
            </a:xfrm>
            <a:prstGeom prst="ellipse">
              <a:avLst/>
            </a:prstGeom>
            <a:gradFill rotWithShape="1">
              <a:gsLst>
                <a:gs pos="0">
                  <a:srgbClr val="DDF2FF"/>
                </a:gs>
                <a:gs pos="100000">
                  <a:srgbClr val="0099FF"/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</p:spPr>
          <p:txBody>
            <a:bodyPr wrap="none" lIns="98674" tIns="49339" rIns="98674" bIns="49339" anchor="ctr"/>
            <a:lstStyle/>
            <a:p>
              <a:pPr defTabSz="981527">
                <a:spcBef>
                  <a:spcPct val="50000"/>
                </a:spcBef>
              </a:pPr>
              <a:endParaRPr lang="ko-KR" altLang="en-US" sz="1000" b="1" dirty="0"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410" name="Oval 74"/>
            <p:cNvSpPr>
              <a:spLocks noChangeArrowheads="1"/>
            </p:cNvSpPr>
            <p:nvPr userDrawn="1"/>
          </p:nvSpPr>
          <p:spPr bwMode="auto">
            <a:xfrm>
              <a:off x="1610" y="328"/>
              <a:ext cx="408" cy="408"/>
            </a:xfrm>
            <a:prstGeom prst="ellipse">
              <a:avLst/>
            </a:prstGeom>
            <a:gradFill rotWithShape="1">
              <a:gsLst>
                <a:gs pos="0">
                  <a:schemeClr val="bg1"/>
                </a:gs>
                <a:gs pos="100000">
                  <a:srgbClr val="3900C6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</p:spPr>
          <p:txBody>
            <a:bodyPr wrap="none" lIns="98674" tIns="49339" rIns="98674" bIns="49339" anchor="ctr"/>
            <a:lstStyle/>
            <a:p>
              <a:pPr defTabSz="981527">
                <a:spcBef>
                  <a:spcPct val="50000"/>
                </a:spcBef>
              </a:pPr>
              <a:endParaRPr lang="ko-KR" altLang="en-US" sz="1000" b="1" dirty="0"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411" name="Oval 75"/>
            <p:cNvSpPr>
              <a:spLocks noChangeArrowheads="1"/>
            </p:cNvSpPr>
            <p:nvPr userDrawn="1"/>
          </p:nvSpPr>
          <p:spPr bwMode="auto">
            <a:xfrm rot="-1983712">
              <a:off x="1443" y="171"/>
              <a:ext cx="499" cy="318"/>
            </a:xfrm>
            <a:prstGeom prst="ellipse">
              <a:avLst/>
            </a:prstGeom>
            <a:gradFill rotWithShape="1">
              <a:gsLst>
                <a:gs pos="0">
                  <a:srgbClr val="E5E5FF">
                    <a:alpha val="95000"/>
                  </a:srgbClr>
                </a:gs>
                <a:gs pos="100000">
                  <a:schemeClr val="bg1">
                    <a:alpha val="0"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 wrap="none" lIns="98674" tIns="49339" rIns="98674" bIns="49339" anchor="ctr"/>
            <a:lstStyle/>
            <a:p>
              <a:pPr defTabSz="981527">
                <a:spcBef>
                  <a:spcPct val="50000"/>
                </a:spcBef>
              </a:pPr>
              <a:endParaRPr lang="ko-KR" altLang="en-US" sz="1000" b="1" dirty="0">
                <a:latin typeface="바탕체" pitchFamily="17" charset="-127"/>
                <a:ea typeface="바탕체" pitchFamily="17" charset="-127"/>
              </a:endParaRPr>
            </a:p>
          </p:txBody>
        </p:sp>
      </p:grpSp>
      <p:grpSp>
        <p:nvGrpSpPr>
          <p:cNvPr id="1591371" name="Group 76"/>
          <p:cNvGrpSpPr>
            <a:grpSpLocks/>
          </p:cNvGrpSpPr>
          <p:nvPr/>
        </p:nvGrpSpPr>
        <p:grpSpPr bwMode="auto">
          <a:xfrm>
            <a:off x="8248653" y="434982"/>
            <a:ext cx="279400" cy="257175"/>
            <a:chOff x="3379" y="73"/>
            <a:chExt cx="907" cy="907"/>
          </a:xfrm>
        </p:grpSpPr>
        <p:sp>
          <p:nvSpPr>
            <p:cNvPr id="1806413" name="Oval 77"/>
            <p:cNvSpPr>
              <a:spLocks noChangeArrowheads="1"/>
            </p:cNvSpPr>
            <p:nvPr userDrawn="1"/>
          </p:nvSpPr>
          <p:spPr bwMode="auto">
            <a:xfrm>
              <a:off x="3379" y="73"/>
              <a:ext cx="907" cy="907"/>
            </a:xfrm>
            <a:prstGeom prst="ellipse">
              <a:avLst/>
            </a:prstGeom>
            <a:gradFill rotWithShape="1">
              <a:gsLst>
                <a:gs pos="0">
                  <a:schemeClr val="bg1"/>
                </a:gs>
                <a:gs pos="100000">
                  <a:srgbClr val="FF00FF"/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</p:spPr>
          <p:txBody>
            <a:bodyPr wrap="none" lIns="98674" tIns="49339" rIns="98674" bIns="49339" anchor="ctr"/>
            <a:lstStyle/>
            <a:p>
              <a:pPr defTabSz="981527">
                <a:spcBef>
                  <a:spcPct val="50000"/>
                </a:spcBef>
              </a:pPr>
              <a:endParaRPr lang="ko-KR" altLang="en-US" sz="1000" b="1" dirty="0"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414" name="Oval 78"/>
            <p:cNvSpPr>
              <a:spLocks noChangeArrowheads="1"/>
            </p:cNvSpPr>
            <p:nvPr userDrawn="1"/>
          </p:nvSpPr>
          <p:spPr bwMode="auto">
            <a:xfrm>
              <a:off x="3606" y="328"/>
              <a:ext cx="408" cy="408"/>
            </a:xfrm>
            <a:prstGeom prst="ellipse">
              <a:avLst/>
            </a:prstGeom>
            <a:gradFill rotWithShape="1">
              <a:gsLst>
                <a:gs pos="0">
                  <a:schemeClr val="bg1"/>
                </a:gs>
                <a:gs pos="100000">
                  <a:srgbClr val="3900C6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</p:spPr>
          <p:txBody>
            <a:bodyPr wrap="none" lIns="98674" tIns="49339" rIns="98674" bIns="49339" anchor="ctr"/>
            <a:lstStyle/>
            <a:p>
              <a:pPr defTabSz="981527">
                <a:spcBef>
                  <a:spcPct val="50000"/>
                </a:spcBef>
              </a:pPr>
              <a:endParaRPr lang="ko-KR" altLang="en-US" sz="1000" b="1" dirty="0"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415" name="Oval 79"/>
            <p:cNvSpPr>
              <a:spLocks noChangeArrowheads="1"/>
            </p:cNvSpPr>
            <p:nvPr userDrawn="1"/>
          </p:nvSpPr>
          <p:spPr bwMode="auto">
            <a:xfrm rot="-1983712">
              <a:off x="3439" y="171"/>
              <a:ext cx="499" cy="318"/>
            </a:xfrm>
            <a:prstGeom prst="ellipse">
              <a:avLst/>
            </a:prstGeom>
            <a:gradFill rotWithShape="1">
              <a:gsLst>
                <a:gs pos="0">
                  <a:srgbClr val="FFDDFF">
                    <a:alpha val="95000"/>
                  </a:srgbClr>
                </a:gs>
                <a:gs pos="100000">
                  <a:schemeClr val="bg1">
                    <a:alpha val="0"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 wrap="none" lIns="98674" tIns="49339" rIns="98674" bIns="49339" anchor="ctr"/>
            <a:lstStyle/>
            <a:p>
              <a:pPr defTabSz="981527">
                <a:spcBef>
                  <a:spcPct val="50000"/>
                </a:spcBef>
              </a:pPr>
              <a:endParaRPr lang="ko-KR" altLang="en-US" sz="1000" b="1" dirty="0">
                <a:latin typeface="바탕체" pitchFamily="17" charset="-127"/>
                <a:ea typeface="바탕체" pitchFamily="17" charset="-127"/>
              </a:endParaRPr>
            </a:p>
          </p:txBody>
        </p:sp>
      </p:grpSp>
      <p:pic>
        <p:nvPicPr>
          <p:cNvPr id="1591375" name="Picture 313" descr="http://www.dkch.or.kr/images/head/logo.gif">
            <a:hlinkClick r:id="rId14"/>
          </p:cNvPr>
          <p:cNvPicPr>
            <a:picLocks noChangeAspect="1" noChangeArrowheads="1"/>
          </p:cNvPicPr>
          <p:nvPr/>
        </p:nvPicPr>
        <p:blipFill>
          <a:blip r:embed="rId15" cstate="print">
            <a:extLst>
              <a:ext uri="{28A0092B-C50C-407E-A947-70E740481C1C}">
                <a14:useLocalDpi xmlns:a14="http://schemas.microsoft.com/office/drawing/2010/main" xmlns=""/>
              </a:ext>
            </a:extLst>
          </a:blip>
          <a:srcRect/>
          <a:stretch>
            <a:fillRect/>
          </a:stretch>
        </p:blipFill>
        <p:spPr bwMode="auto">
          <a:xfrm>
            <a:off x="8410576" y="6986588"/>
            <a:ext cx="2257425" cy="4429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</p:cSld>
  <p:clrMap bg1="lt1" tx1="dk1" bg2="lt2" tx2="dk2" accent1="accent1" accent2="accent2" accent3="accent3" accent4="accent4" accent5="accent5" accent6="accent6" hlink="hlink" folHlink="folHlink"/>
  <p:sldLayoutIdLst>
    <p:sldLayoutId id="2147484095" r:id="rId1"/>
    <p:sldLayoutId id="2147484096" r:id="rId2"/>
    <p:sldLayoutId id="2147484097" r:id="rId3"/>
    <p:sldLayoutId id="2147484098" r:id="rId4"/>
    <p:sldLayoutId id="2147484099" r:id="rId5"/>
    <p:sldLayoutId id="2147484100" r:id="rId6"/>
    <p:sldLayoutId id="2147484101" r:id="rId7"/>
    <p:sldLayoutId id="2147484102" r:id="rId8"/>
    <p:sldLayoutId id="2147484103" r:id="rId9"/>
    <p:sldLayoutId id="2147484104" r:id="rId10"/>
    <p:sldLayoutId id="2147484105" r:id="rId11"/>
  </p:sldLayoutIdLst>
  <p:txStyles>
    <p:titleStyle>
      <a:lvl1pPr algn="ctr" defTabSz="981527" rtl="0" fontAlgn="base" latinLnBrk="1">
        <a:spcBef>
          <a:spcPct val="0"/>
        </a:spcBef>
        <a:spcAft>
          <a:spcPct val="0"/>
        </a:spcAft>
        <a:defRPr kumimoji="1" sz="4700">
          <a:solidFill>
            <a:schemeClr val="tx2"/>
          </a:solidFill>
          <a:latin typeface="+mj-lt"/>
          <a:ea typeface="+mj-ea"/>
          <a:cs typeface="+mj-cs"/>
        </a:defRPr>
      </a:lvl1pPr>
      <a:lvl2pPr algn="ctr" defTabSz="981527" rtl="0" fontAlgn="base" latinLnBrk="1">
        <a:spcBef>
          <a:spcPct val="0"/>
        </a:spcBef>
        <a:spcAft>
          <a:spcPct val="0"/>
        </a:spcAft>
        <a:defRPr kumimoji="1" sz="4700">
          <a:solidFill>
            <a:schemeClr val="tx2"/>
          </a:solidFill>
          <a:latin typeface="굴림" pitchFamily="50" charset="-127"/>
          <a:ea typeface="굴림" pitchFamily="50" charset="-127"/>
        </a:defRPr>
      </a:lvl2pPr>
      <a:lvl3pPr algn="ctr" defTabSz="981527" rtl="0" fontAlgn="base" latinLnBrk="1">
        <a:spcBef>
          <a:spcPct val="0"/>
        </a:spcBef>
        <a:spcAft>
          <a:spcPct val="0"/>
        </a:spcAft>
        <a:defRPr kumimoji="1" sz="4700">
          <a:solidFill>
            <a:schemeClr val="tx2"/>
          </a:solidFill>
          <a:latin typeface="굴림" pitchFamily="50" charset="-127"/>
          <a:ea typeface="굴림" pitchFamily="50" charset="-127"/>
        </a:defRPr>
      </a:lvl3pPr>
      <a:lvl4pPr algn="ctr" defTabSz="981527" rtl="0" fontAlgn="base" latinLnBrk="1">
        <a:spcBef>
          <a:spcPct val="0"/>
        </a:spcBef>
        <a:spcAft>
          <a:spcPct val="0"/>
        </a:spcAft>
        <a:defRPr kumimoji="1" sz="4700">
          <a:solidFill>
            <a:schemeClr val="tx2"/>
          </a:solidFill>
          <a:latin typeface="굴림" pitchFamily="50" charset="-127"/>
          <a:ea typeface="굴림" pitchFamily="50" charset="-127"/>
        </a:defRPr>
      </a:lvl4pPr>
      <a:lvl5pPr algn="ctr" defTabSz="981527" rtl="0" fontAlgn="base" latinLnBrk="1">
        <a:spcBef>
          <a:spcPct val="0"/>
        </a:spcBef>
        <a:spcAft>
          <a:spcPct val="0"/>
        </a:spcAft>
        <a:defRPr kumimoji="1" sz="4700">
          <a:solidFill>
            <a:schemeClr val="tx2"/>
          </a:solidFill>
          <a:latin typeface="굴림" pitchFamily="50" charset="-127"/>
          <a:ea typeface="굴림" pitchFamily="50" charset="-127"/>
        </a:defRPr>
      </a:lvl5pPr>
      <a:lvl6pPr marL="454488" algn="ctr" defTabSz="981527" rtl="0" fontAlgn="base" latinLnBrk="1">
        <a:spcBef>
          <a:spcPct val="0"/>
        </a:spcBef>
        <a:spcAft>
          <a:spcPct val="0"/>
        </a:spcAft>
        <a:defRPr kumimoji="1" sz="4700">
          <a:solidFill>
            <a:schemeClr val="tx2"/>
          </a:solidFill>
          <a:latin typeface="굴림" pitchFamily="50" charset="-127"/>
          <a:ea typeface="굴림" pitchFamily="50" charset="-127"/>
        </a:defRPr>
      </a:lvl6pPr>
      <a:lvl7pPr marL="908945" algn="ctr" defTabSz="981527" rtl="0" fontAlgn="base" latinLnBrk="1">
        <a:spcBef>
          <a:spcPct val="0"/>
        </a:spcBef>
        <a:spcAft>
          <a:spcPct val="0"/>
        </a:spcAft>
        <a:defRPr kumimoji="1" sz="4700">
          <a:solidFill>
            <a:schemeClr val="tx2"/>
          </a:solidFill>
          <a:latin typeface="굴림" pitchFamily="50" charset="-127"/>
          <a:ea typeface="굴림" pitchFamily="50" charset="-127"/>
        </a:defRPr>
      </a:lvl7pPr>
      <a:lvl8pPr marL="1363412" algn="ctr" defTabSz="981527" rtl="0" fontAlgn="base" latinLnBrk="1">
        <a:spcBef>
          <a:spcPct val="0"/>
        </a:spcBef>
        <a:spcAft>
          <a:spcPct val="0"/>
        </a:spcAft>
        <a:defRPr kumimoji="1" sz="4700">
          <a:solidFill>
            <a:schemeClr val="tx2"/>
          </a:solidFill>
          <a:latin typeface="굴림" pitchFamily="50" charset="-127"/>
          <a:ea typeface="굴림" pitchFamily="50" charset="-127"/>
        </a:defRPr>
      </a:lvl8pPr>
      <a:lvl9pPr marL="1817867" algn="ctr" defTabSz="981527" rtl="0" fontAlgn="base" latinLnBrk="1">
        <a:spcBef>
          <a:spcPct val="0"/>
        </a:spcBef>
        <a:spcAft>
          <a:spcPct val="0"/>
        </a:spcAft>
        <a:defRPr kumimoji="1" sz="4700">
          <a:solidFill>
            <a:schemeClr val="tx2"/>
          </a:solidFill>
          <a:latin typeface="굴림" pitchFamily="50" charset="-127"/>
          <a:ea typeface="굴림" pitchFamily="50" charset="-127"/>
        </a:defRPr>
      </a:lvl9pPr>
    </p:titleStyle>
    <p:bodyStyle>
      <a:lvl1pPr marL="367677" indent="-367677" algn="l" defTabSz="981527" rtl="0" fontAlgn="base" latinLnBrk="1">
        <a:spcBef>
          <a:spcPct val="20000"/>
        </a:spcBef>
        <a:spcAft>
          <a:spcPct val="0"/>
        </a:spcAft>
        <a:buChar char="•"/>
        <a:defRPr kumimoji="1" sz="3500">
          <a:solidFill>
            <a:schemeClr val="tx1"/>
          </a:solidFill>
          <a:latin typeface="+mn-lt"/>
          <a:ea typeface="+mn-ea"/>
          <a:cs typeface="+mn-cs"/>
        </a:defRPr>
      </a:lvl1pPr>
      <a:lvl2pPr marL="796894" indent="-306161" algn="l" defTabSz="981527" rtl="0" fontAlgn="base" latinLnBrk="1">
        <a:spcBef>
          <a:spcPct val="20000"/>
        </a:spcBef>
        <a:spcAft>
          <a:spcPct val="0"/>
        </a:spcAft>
        <a:buChar char="–"/>
        <a:defRPr kumimoji="1" sz="3100">
          <a:solidFill>
            <a:schemeClr val="tx1"/>
          </a:solidFill>
          <a:latin typeface="+mn-lt"/>
          <a:ea typeface="+mn-ea"/>
        </a:defRPr>
      </a:lvl2pPr>
      <a:lvl3pPr marL="1226123" indent="-244606" algn="l" defTabSz="981527" rtl="0" fontAlgn="base" latinLnBrk="1">
        <a:spcBef>
          <a:spcPct val="20000"/>
        </a:spcBef>
        <a:spcAft>
          <a:spcPct val="0"/>
        </a:spcAft>
        <a:buChar char="•"/>
        <a:defRPr kumimoji="1" sz="2600">
          <a:solidFill>
            <a:schemeClr val="tx1"/>
          </a:solidFill>
          <a:latin typeface="+mn-lt"/>
          <a:ea typeface="+mn-ea"/>
        </a:defRPr>
      </a:lvl3pPr>
      <a:lvl4pPr marL="1716881" indent="-244606" algn="l" defTabSz="981527" rtl="0" fontAlgn="base" latinLnBrk="1">
        <a:spcBef>
          <a:spcPct val="20000"/>
        </a:spcBef>
        <a:spcAft>
          <a:spcPct val="0"/>
        </a:spcAft>
        <a:buChar char="–"/>
        <a:defRPr kumimoji="1" sz="2100">
          <a:solidFill>
            <a:schemeClr val="tx1"/>
          </a:solidFill>
          <a:latin typeface="+mn-lt"/>
          <a:ea typeface="+mn-ea"/>
        </a:defRPr>
      </a:lvl4pPr>
      <a:lvl5pPr marL="2207636" indent="-244606" algn="l" defTabSz="981527" rtl="0" fontAlgn="base" latinLnBrk="1">
        <a:spcBef>
          <a:spcPct val="20000"/>
        </a:spcBef>
        <a:spcAft>
          <a:spcPct val="0"/>
        </a:spcAft>
        <a:buChar char="»"/>
        <a:defRPr kumimoji="1" sz="2100">
          <a:solidFill>
            <a:schemeClr val="tx1"/>
          </a:solidFill>
          <a:latin typeface="+mn-lt"/>
          <a:ea typeface="+mn-ea"/>
        </a:defRPr>
      </a:lvl5pPr>
      <a:lvl6pPr marL="2662105" indent="-244606" algn="l" defTabSz="981527" rtl="0" fontAlgn="base" latinLnBrk="1">
        <a:spcBef>
          <a:spcPct val="20000"/>
        </a:spcBef>
        <a:spcAft>
          <a:spcPct val="0"/>
        </a:spcAft>
        <a:buChar char="»"/>
        <a:defRPr kumimoji="1" sz="2100">
          <a:solidFill>
            <a:schemeClr val="tx1"/>
          </a:solidFill>
          <a:latin typeface="+mn-lt"/>
          <a:ea typeface="+mn-ea"/>
        </a:defRPr>
      </a:lvl6pPr>
      <a:lvl7pPr marL="3116602" indent="-244606" algn="l" defTabSz="981527" rtl="0" fontAlgn="base" latinLnBrk="1">
        <a:spcBef>
          <a:spcPct val="20000"/>
        </a:spcBef>
        <a:spcAft>
          <a:spcPct val="0"/>
        </a:spcAft>
        <a:buChar char="»"/>
        <a:defRPr kumimoji="1" sz="2100">
          <a:solidFill>
            <a:schemeClr val="tx1"/>
          </a:solidFill>
          <a:latin typeface="+mn-lt"/>
          <a:ea typeface="+mn-ea"/>
        </a:defRPr>
      </a:lvl7pPr>
      <a:lvl8pPr marL="3571054" indent="-244606" algn="l" defTabSz="981527" rtl="0" fontAlgn="base" latinLnBrk="1">
        <a:spcBef>
          <a:spcPct val="20000"/>
        </a:spcBef>
        <a:spcAft>
          <a:spcPct val="0"/>
        </a:spcAft>
        <a:buChar char="»"/>
        <a:defRPr kumimoji="1" sz="2100">
          <a:solidFill>
            <a:schemeClr val="tx1"/>
          </a:solidFill>
          <a:latin typeface="+mn-lt"/>
          <a:ea typeface="+mn-ea"/>
        </a:defRPr>
      </a:lvl8pPr>
      <a:lvl9pPr marL="4025532" indent="-244606" algn="l" defTabSz="981527" rtl="0" fontAlgn="base" latinLnBrk="1">
        <a:spcBef>
          <a:spcPct val="20000"/>
        </a:spcBef>
        <a:spcAft>
          <a:spcPct val="0"/>
        </a:spcAft>
        <a:buChar char="»"/>
        <a:defRPr kumimoji="1" sz="2100">
          <a:solidFill>
            <a:schemeClr val="tx1"/>
          </a:solidFill>
          <a:latin typeface="+mn-lt"/>
          <a:ea typeface="+mn-ea"/>
        </a:defRPr>
      </a:lvl9pPr>
    </p:bodyStyle>
    <p:otherStyle>
      <a:defPPr>
        <a:defRPr lang="ko-KR"/>
      </a:defPPr>
      <a:lvl1pPr marL="0" algn="l" defTabSz="908945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4488" algn="l" defTabSz="908945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08945" algn="l" defTabSz="908945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63412" algn="l" defTabSz="908945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17867" algn="l" defTabSz="908945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72338" algn="l" defTabSz="908945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26806" algn="l" defTabSz="908945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181264" algn="l" defTabSz="908945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35747" algn="l" defTabSz="908945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94370" name="Picture 2" descr="blue"/>
          <p:cNvPicPr>
            <a:picLocks noChangeAspect="1" noChangeArrowheads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xmlns=""/>
              </a:ext>
            </a:extLst>
          </a:blip>
          <a:srcRect/>
          <a:stretch>
            <a:fillRect/>
          </a:stretch>
        </p:blipFill>
        <p:spPr bwMode="auto">
          <a:xfrm>
            <a:off x="0" y="111"/>
            <a:ext cx="10668000" cy="11525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806339" name="Rectangle 3"/>
          <p:cNvSpPr>
            <a:spLocks noChangeArrowheads="1"/>
          </p:cNvSpPr>
          <p:nvPr/>
        </p:nvSpPr>
        <p:spPr bwMode="auto">
          <a:xfrm>
            <a:off x="0" y="7104062"/>
            <a:ext cx="10668000" cy="336551"/>
          </a:xfrm>
          <a:prstGeom prst="rect">
            <a:avLst/>
          </a:prstGeom>
          <a:solidFill>
            <a:srgbClr val="B2B2B2"/>
          </a:solidFill>
          <a:ln w="9525">
            <a:noFill/>
            <a:miter lim="800000"/>
            <a:headEnd/>
            <a:tailEnd/>
          </a:ln>
        </p:spPr>
        <p:txBody>
          <a:bodyPr wrap="none" lIns="98093" tIns="49049" rIns="98093" bIns="49049" anchor="ctr"/>
          <a:lstStyle/>
          <a:p>
            <a:pPr defTabSz="981527">
              <a:spcBef>
                <a:spcPct val="50000"/>
              </a:spcBef>
            </a:pPr>
            <a:endParaRPr lang="ko-KR" altLang="en-US" sz="1000" b="1" dirty="0">
              <a:latin typeface="바탕체" pitchFamily="17" charset="-127"/>
              <a:ea typeface="바탕체" pitchFamily="17" charset="-127"/>
            </a:endParaRPr>
          </a:p>
        </p:txBody>
      </p:sp>
      <p:grpSp>
        <p:nvGrpSpPr>
          <p:cNvPr id="1594372" name="Group 4"/>
          <p:cNvGrpSpPr>
            <a:grpSpLocks/>
          </p:cNvGrpSpPr>
          <p:nvPr/>
        </p:nvGrpSpPr>
        <p:grpSpPr bwMode="auto">
          <a:xfrm rot="-2166924">
            <a:off x="698518" y="-3092440"/>
            <a:ext cx="11991975" cy="5667375"/>
            <a:chOff x="266" y="453"/>
            <a:chExt cx="6490" cy="1666"/>
          </a:xfrm>
        </p:grpSpPr>
        <p:sp>
          <p:nvSpPr>
            <p:cNvPr id="1806341" name="Freeform 5"/>
            <p:cNvSpPr>
              <a:spLocks/>
            </p:cNvSpPr>
            <p:nvPr userDrawn="1"/>
          </p:nvSpPr>
          <p:spPr bwMode="auto">
            <a:xfrm>
              <a:off x="266" y="570"/>
              <a:ext cx="4772" cy="1549"/>
            </a:xfrm>
            <a:custGeom>
              <a:avLst/>
              <a:gdLst>
                <a:gd name="T0" fmla="*/ 4772 w 4772"/>
                <a:gd name="T1" fmla="*/ 2929 h 3097"/>
                <a:gd name="T2" fmla="*/ 4719 w 4772"/>
                <a:gd name="T3" fmla="*/ 2956 h 3097"/>
                <a:gd name="T4" fmla="*/ 4658 w 4772"/>
                <a:gd name="T5" fmla="*/ 2985 h 3097"/>
                <a:gd name="T6" fmla="*/ 4574 w 4772"/>
                <a:gd name="T7" fmla="*/ 3017 h 3097"/>
                <a:gd name="T8" fmla="*/ 4472 w 4772"/>
                <a:gd name="T9" fmla="*/ 3048 h 3097"/>
                <a:gd name="T10" fmla="*/ 4351 w 4772"/>
                <a:gd name="T11" fmla="*/ 3076 h 3097"/>
                <a:gd name="T12" fmla="*/ 4215 w 4772"/>
                <a:gd name="T13" fmla="*/ 3093 h 3097"/>
                <a:gd name="T14" fmla="*/ 4141 w 4772"/>
                <a:gd name="T15" fmla="*/ 3097 h 3097"/>
                <a:gd name="T16" fmla="*/ 4065 w 4772"/>
                <a:gd name="T17" fmla="*/ 3097 h 3097"/>
                <a:gd name="T18" fmla="*/ 3984 w 4772"/>
                <a:gd name="T19" fmla="*/ 3092 h 3097"/>
                <a:gd name="T20" fmla="*/ 3902 w 4772"/>
                <a:gd name="T21" fmla="*/ 3082 h 3097"/>
                <a:gd name="T22" fmla="*/ 3818 w 4772"/>
                <a:gd name="T23" fmla="*/ 3066 h 3097"/>
                <a:gd name="T24" fmla="*/ 3730 w 4772"/>
                <a:gd name="T25" fmla="*/ 3045 h 3097"/>
                <a:gd name="T26" fmla="*/ 3640 w 4772"/>
                <a:gd name="T27" fmla="*/ 3016 h 3097"/>
                <a:gd name="T28" fmla="*/ 3548 w 4772"/>
                <a:gd name="T29" fmla="*/ 2980 h 3097"/>
                <a:gd name="T30" fmla="*/ 3455 w 4772"/>
                <a:gd name="T31" fmla="*/ 2937 h 3097"/>
                <a:gd name="T32" fmla="*/ 3361 w 4772"/>
                <a:gd name="T33" fmla="*/ 2885 h 3097"/>
                <a:gd name="T34" fmla="*/ 3265 w 4772"/>
                <a:gd name="T35" fmla="*/ 2824 h 3097"/>
                <a:gd name="T36" fmla="*/ 3169 w 4772"/>
                <a:gd name="T37" fmla="*/ 2754 h 3097"/>
                <a:gd name="T38" fmla="*/ 3072 w 4772"/>
                <a:gd name="T39" fmla="*/ 2673 h 3097"/>
                <a:gd name="T40" fmla="*/ 2974 w 4772"/>
                <a:gd name="T41" fmla="*/ 2583 h 3097"/>
                <a:gd name="T42" fmla="*/ 2876 w 4772"/>
                <a:gd name="T43" fmla="*/ 2481 h 3097"/>
                <a:gd name="T44" fmla="*/ 2778 w 4772"/>
                <a:gd name="T45" fmla="*/ 2367 h 3097"/>
                <a:gd name="T46" fmla="*/ 2681 w 4772"/>
                <a:gd name="T47" fmla="*/ 2241 h 3097"/>
                <a:gd name="T48" fmla="*/ 2583 w 4772"/>
                <a:gd name="T49" fmla="*/ 2102 h 3097"/>
                <a:gd name="T50" fmla="*/ 2488 w 4772"/>
                <a:gd name="T51" fmla="*/ 1960 h 3097"/>
                <a:gd name="T52" fmla="*/ 2303 w 4772"/>
                <a:gd name="T53" fmla="*/ 1695 h 3097"/>
                <a:gd name="T54" fmla="*/ 2125 w 4772"/>
                <a:gd name="T55" fmla="*/ 1456 h 3097"/>
                <a:gd name="T56" fmla="*/ 1953 w 4772"/>
                <a:gd name="T57" fmla="*/ 1240 h 3097"/>
                <a:gd name="T58" fmla="*/ 1788 w 4772"/>
                <a:gd name="T59" fmla="*/ 1046 h 3097"/>
                <a:gd name="T60" fmla="*/ 1628 w 4772"/>
                <a:gd name="T61" fmla="*/ 873 h 3097"/>
                <a:gd name="T62" fmla="*/ 1471 w 4772"/>
                <a:gd name="T63" fmla="*/ 720 h 3097"/>
                <a:gd name="T64" fmla="*/ 1317 w 4772"/>
                <a:gd name="T65" fmla="*/ 584 h 3097"/>
                <a:gd name="T66" fmla="*/ 1166 w 4772"/>
                <a:gd name="T67" fmla="*/ 466 h 3097"/>
                <a:gd name="T68" fmla="*/ 1014 w 4772"/>
                <a:gd name="T69" fmla="*/ 365 h 3097"/>
                <a:gd name="T70" fmla="*/ 865 w 4772"/>
                <a:gd name="T71" fmla="*/ 277 h 3097"/>
                <a:gd name="T72" fmla="*/ 713 w 4772"/>
                <a:gd name="T73" fmla="*/ 203 h 3097"/>
                <a:gd name="T74" fmla="*/ 560 w 4772"/>
                <a:gd name="T75" fmla="*/ 140 h 3097"/>
                <a:gd name="T76" fmla="*/ 405 w 4772"/>
                <a:gd name="T77" fmla="*/ 90 h 3097"/>
                <a:gd name="T78" fmla="*/ 247 w 4772"/>
                <a:gd name="T79" fmla="*/ 48 h 3097"/>
                <a:gd name="T80" fmla="*/ 84 w 4772"/>
                <a:gd name="T81" fmla="*/ 14 h 3097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4772"/>
                <a:gd name="T124" fmla="*/ 0 h 3097"/>
                <a:gd name="T125" fmla="*/ 4772 w 4772"/>
                <a:gd name="T126" fmla="*/ 3097 h 3097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4772" h="3097">
                  <a:moveTo>
                    <a:pt x="4772" y="2929"/>
                  </a:moveTo>
                  <a:lnTo>
                    <a:pt x="4772" y="2929"/>
                  </a:lnTo>
                  <a:lnTo>
                    <a:pt x="4758" y="2937"/>
                  </a:lnTo>
                  <a:lnTo>
                    <a:pt x="4719" y="2956"/>
                  </a:lnTo>
                  <a:lnTo>
                    <a:pt x="4691" y="2971"/>
                  </a:lnTo>
                  <a:lnTo>
                    <a:pt x="4658" y="2985"/>
                  </a:lnTo>
                  <a:lnTo>
                    <a:pt x="4619" y="3001"/>
                  </a:lnTo>
                  <a:lnTo>
                    <a:pt x="4574" y="3017"/>
                  </a:lnTo>
                  <a:lnTo>
                    <a:pt x="4526" y="3034"/>
                  </a:lnTo>
                  <a:lnTo>
                    <a:pt x="4472" y="3048"/>
                  </a:lnTo>
                  <a:lnTo>
                    <a:pt x="4413" y="3063"/>
                  </a:lnTo>
                  <a:lnTo>
                    <a:pt x="4351" y="3076"/>
                  </a:lnTo>
                  <a:lnTo>
                    <a:pt x="4286" y="3085"/>
                  </a:lnTo>
                  <a:lnTo>
                    <a:pt x="4215" y="3093"/>
                  </a:lnTo>
                  <a:lnTo>
                    <a:pt x="4179" y="3095"/>
                  </a:lnTo>
                  <a:lnTo>
                    <a:pt x="4141" y="3097"/>
                  </a:lnTo>
                  <a:lnTo>
                    <a:pt x="4104" y="3097"/>
                  </a:lnTo>
                  <a:lnTo>
                    <a:pt x="4065" y="3097"/>
                  </a:lnTo>
                  <a:lnTo>
                    <a:pt x="4025" y="3095"/>
                  </a:lnTo>
                  <a:lnTo>
                    <a:pt x="3984" y="3092"/>
                  </a:lnTo>
                  <a:lnTo>
                    <a:pt x="3944" y="3087"/>
                  </a:lnTo>
                  <a:lnTo>
                    <a:pt x="3902" y="3082"/>
                  </a:lnTo>
                  <a:lnTo>
                    <a:pt x="3859" y="3076"/>
                  </a:lnTo>
                  <a:lnTo>
                    <a:pt x="3818" y="3066"/>
                  </a:lnTo>
                  <a:lnTo>
                    <a:pt x="3773" y="3056"/>
                  </a:lnTo>
                  <a:lnTo>
                    <a:pt x="3730" y="3045"/>
                  </a:lnTo>
                  <a:lnTo>
                    <a:pt x="3684" y="3032"/>
                  </a:lnTo>
                  <a:lnTo>
                    <a:pt x="3640" y="3016"/>
                  </a:lnTo>
                  <a:lnTo>
                    <a:pt x="3594" y="3000"/>
                  </a:lnTo>
                  <a:lnTo>
                    <a:pt x="3548" y="2980"/>
                  </a:lnTo>
                  <a:lnTo>
                    <a:pt x="3503" y="2959"/>
                  </a:lnTo>
                  <a:lnTo>
                    <a:pt x="3455" y="2937"/>
                  </a:lnTo>
                  <a:lnTo>
                    <a:pt x="3408" y="2912"/>
                  </a:lnTo>
                  <a:lnTo>
                    <a:pt x="3361" y="2885"/>
                  </a:lnTo>
                  <a:lnTo>
                    <a:pt x="3314" y="2856"/>
                  </a:lnTo>
                  <a:lnTo>
                    <a:pt x="3265" y="2824"/>
                  </a:lnTo>
                  <a:lnTo>
                    <a:pt x="3218" y="2790"/>
                  </a:lnTo>
                  <a:lnTo>
                    <a:pt x="3169" y="2754"/>
                  </a:lnTo>
                  <a:lnTo>
                    <a:pt x="3121" y="2715"/>
                  </a:lnTo>
                  <a:lnTo>
                    <a:pt x="3072" y="2673"/>
                  </a:lnTo>
                  <a:lnTo>
                    <a:pt x="3024" y="2630"/>
                  </a:lnTo>
                  <a:lnTo>
                    <a:pt x="2974" y="2583"/>
                  </a:lnTo>
                  <a:lnTo>
                    <a:pt x="2925" y="2533"/>
                  </a:lnTo>
                  <a:lnTo>
                    <a:pt x="2876" y="2481"/>
                  </a:lnTo>
                  <a:lnTo>
                    <a:pt x="2828" y="2425"/>
                  </a:lnTo>
                  <a:lnTo>
                    <a:pt x="2778" y="2367"/>
                  </a:lnTo>
                  <a:lnTo>
                    <a:pt x="2729" y="2305"/>
                  </a:lnTo>
                  <a:lnTo>
                    <a:pt x="2681" y="2241"/>
                  </a:lnTo>
                  <a:lnTo>
                    <a:pt x="2632" y="2173"/>
                  </a:lnTo>
                  <a:lnTo>
                    <a:pt x="2583" y="2102"/>
                  </a:lnTo>
                  <a:lnTo>
                    <a:pt x="2488" y="1960"/>
                  </a:lnTo>
                  <a:lnTo>
                    <a:pt x="2395" y="1824"/>
                  </a:lnTo>
                  <a:lnTo>
                    <a:pt x="2303" y="1695"/>
                  </a:lnTo>
                  <a:lnTo>
                    <a:pt x="2213" y="1572"/>
                  </a:lnTo>
                  <a:lnTo>
                    <a:pt x="2125" y="1456"/>
                  </a:lnTo>
                  <a:lnTo>
                    <a:pt x="2038" y="1345"/>
                  </a:lnTo>
                  <a:lnTo>
                    <a:pt x="1953" y="1240"/>
                  </a:lnTo>
                  <a:lnTo>
                    <a:pt x="1870" y="1140"/>
                  </a:lnTo>
                  <a:lnTo>
                    <a:pt x="1788" y="1046"/>
                  </a:lnTo>
                  <a:lnTo>
                    <a:pt x="1707" y="957"/>
                  </a:lnTo>
                  <a:lnTo>
                    <a:pt x="1628" y="873"/>
                  </a:lnTo>
                  <a:lnTo>
                    <a:pt x="1549" y="794"/>
                  </a:lnTo>
                  <a:lnTo>
                    <a:pt x="1471" y="720"/>
                  </a:lnTo>
                  <a:lnTo>
                    <a:pt x="1394" y="649"/>
                  </a:lnTo>
                  <a:lnTo>
                    <a:pt x="1317" y="584"/>
                  </a:lnTo>
                  <a:lnTo>
                    <a:pt x="1241" y="523"/>
                  </a:lnTo>
                  <a:lnTo>
                    <a:pt x="1166" y="466"/>
                  </a:lnTo>
                  <a:lnTo>
                    <a:pt x="1089" y="413"/>
                  </a:lnTo>
                  <a:lnTo>
                    <a:pt x="1014" y="365"/>
                  </a:lnTo>
                  <a:lnTo>
                    <a:pt x="940" y="319"/>
                  </a:lnTo>
                  <a:lnTo>
                    <a:pt x="865" y="277"/>
                  </a:lnTo>
                  <a:lnTo>
                    <a:pt x="790" y="239"/>
                  </a:lnTo>
                  <a:lnTo>
                    <a:pt x="713" y="203"/>
                  </a:lnTo>
                  <a:lnTo>
                    <a:pt x="637" y="171"/>
                  </a:lnTo>
                  <a:lnTo>
                    <a:pt x="560" y="140"/>
                  </a:lnTo>
                  <a:lnTo>
                    <a:pt x="484" y="114"/>
                  </a:lnTo>
                  <a:lnTo>
                    <a:pt x="405" y="90"/>
                  </a:lnTo>
                  <a:lnTo>
                    <a:pt x="327" y="67"/>
                  </a:lnTo>
                  <a:lnTo>
                    <a:pt x="247" y="48"/>
                  </a:lnTo>
                  <a:lnTo>
                    <a:pt x="166" y="30"/>
                  </a:lnTo>
                  <a:lnTo>
                    <a:pt x="84" y="14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195"/>
                </a:srgbClr>
              </a:solidFill>
              <a:round/>
              <a:headEnd/>
              <a:tailEnd/>
            </a:ln>
          </p:spPr>
          <p:txBody>
            <a:bodyPr lIns="98680" tIns="49341" rIns="98680" bIns="49341"/>
            <a:lstStyle/>
            <a:p>
              <a:pPr defTabSz="981527">
                <a:spcBef>
                  <a:spcPct val="50000"/>
                </a:spcBef>
              </a:pPr>
              <a:endParaRPr lang="ko-KR" altLang="en-US" sz="1000" b="1" dirty="0"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42" name="Freeform 6"/>
            <p:cNvSpPr>
              <a:spLocks/>
            </p:cNvSpPr>
            <p:nvPr userDrawn="1"/>
          </p:nvSpPr>
          <p:spPr bwMode="auto">
            <a:xfrm>
              <a:off x="275" y="591"/>
              <a:ext cx="4814" cy="1515"/>
            </a:xfrm>
            <a:custGeom>
              <a:avLst/>
              <a:gdLst>
                <a:gd name="T0" fmla="*/ 4814 w 4814"/>
                <a:gd name="T1" fmla="*/ 2845 h 3029"/>
                <a:gd name="T2" fmla="*/ 4763 w 4814"/>
                <a:gd name="T3" fmla="*/ 2874 h 3029"/>
                <a:gd name="T4" fmla="*/ 4701 w 4814"/>
                <a:gd name="T5" fmla="*/ 2904 h 3029"/>
                <a:gd name="T6" fmla="*/ 4618 w 4814"/>
                <a:gd name="T7" fmla="*/ 2938 h 3029"/>
                <a:gd name="T8" fmla="*/ 4517 w 4814"/>
                <a:gd name="T9" fmla="*/ 2972 h 3029"/>
                <a:gd name="T10" fmla="*/ 4396 w 4814"/>
                <a:gd name="T11" fmla="*/ 3001 h 3029"/>
                <a:gd name="T12" fmla="*/ 4260 w 4814"/>
                <a:gd name="T13" fmla="*/ 3021 h 3029"/>
                <a:gd name="T14" fmla="*/ 4186 w 4814"/>
                <a:gd name="T15" fmla="*/ 3027 h 3029"/>
                <a:gd name="T16" fmla="*/ 4110 w 4814"/>
                <a:gd name="T17" fmla="*/ 3029 h 3029"/>
                <a:gd name="T18" fmla="*/ 4031 w 4814"/>
                <a:gd name="T19" fmla="*/ 3025 h 3029"/>
                <a:gd name="T20" fmla="*/ 3948 w 4814"/>
                <a:gd name="T21" fmla="*/ 3016 h 3029"/>
                <a:gd name="T22" fmla="*/ 3863 w 4814"/>
                <a:gd name="T23" fmla="*/ 3003 h 3029"/>
                <a:gd name="T24" fmla="*/ 3774 w 4814"/>
                <a:gd name="T25" fmla="*/ 2983 h 3029"/>
                <a:gd name="T26" fmla="*/ 3684 w 4814"/>
                <a:gd name="T27" fmla="*/ 2956 h 3029"/>
                <a:gd name="T28" fmla="*/ 3592 w 4814"/>
                <a:gd name="T29" fmla="*/ 2922 h 3029"/>
                <a:gd name="T30" fmla="*/ 3499 w 4814"/>
                <a:gd name="T31" fmla="*/ 2880 h 3029"/>
                <a:gd name="T32" fmla="*/ 3403 w 4814"/>
                <a:gd name="T33" fmla="*/ 2830 h 3029"/>
                <a:gd name="T34" fmla="*/ 3308 w 4814"/>
                <a:gd name="T35" fmla="*/ 2770 h 3029"/>
                <a:gd name="T36" fmla="*/ 3209 w 4814"/>
                <a:gd name="T37" fmla="*/ 2703 h 3029"/>
                <a:gd name="T38" fmla="*/ 3110 w 4814"/>
                <a:gd name="T39" fmla="*/ 2623 h 3029"/>
                <a:gd name="T40" fmla="*/ 3012 w 4814"/>
                <a:gd name="T41" fmla="*/ 2535 h 3029"/>
                <a:gd name="T42" fmla="*/ 2913 w 4814"/>
                <a:gd name="T43" fmla="*/ 2433 h 3029"/>
                <a:gd name="T44" fmla="*/ 2813 w 4814"/>
                <a:gd name="T45" fmla="*/ 2321 h 3029"/>
                <a:gd name="T46" fmla="*/ 2713 w 4814"/>
                <a:gd name="T47" fmla="*/ 2197 h 3029"/>
                <a:gd name="T48" fmla="*/ 2615 w 4814"/>
                <a:gd name="T49" fmla="*/ 2058 h 3029"/>
                <a:gd name="T50" fmla="*/ 2516 w 4814"/>
                <a:gd name="T51" fmla="*/ 1918 h 3029"/>
                <a:gd name="T52" fmla="*/ 2327 w 4814"/>
                <a:gd name="T53" fmla="*/ 1656 h 3029"/>
                <a:gd name="T54" fmla="*/ 2145 w 4814"/>
                <a:gd name="T55" fmla="*/ 1419 h 3029"/>
                <a:gd name="T56" fmla="*/ 1972 w 4814"/>
                <a:gd name="T57" fmla="*/ 1206 h 3029"/>
                <a:gd name="T58" fmla="*/ 1802 w 4814"/>
                <a:gd name="T59" fmla="*/ 1014 h 3029"/>
                <a:gd name="T60" fmla="*/ 1640 w 4814"/>
                <a:gd name="T61" fmla="*/ 842 h 3029"/>
                <a:gd name="T62" fmla="*/ 1480 w 4814"/>
                <a:gd name="T63" fmla="*/ 692 h 3029"/>
                <a:gd name="T64" fmla="*/ 1325 w 4814"/>
                <a:gd name="T65" fmla="*/ 560 h 3029"/>
                <a:gd name="T66" fmla="*/ 1172 w 4814"/>
                <a:gd name="T67" fmla="*/ 444 h 3029"/>
                <a:gd name="T68" fmla="*/ 1019 w 4814"/>
                <a:gd name="T69" fmla="*/ 343 h 3029"/>
                <a:gd name="T70" fmla="*/ 868 w 4814"/>
                <a:gd name="T71" fmla="*/ 260 h 3029"/>
                <a:gd name="T72" fmla="*/ 715 w 4814"/>
                <a:gd name="T73" fmla="*/ 188 h 3029"/>
                <a:gd name="T74" fmla="*/ 563 w 4814"/>
                <a:gd name="T75" fmla="*/ 129 h 3029"/>
                <a:gd name="T76" fmla="*/ 406 w 4814"/>
                <a:gd name="T77" fmla="*/ 80 h 3029"/>
                <a:gd name="T78" fmla="*/ 247 w 4814"/>
                <a:gd name="T79" fmla="*/ 42 h 3029"/>
                <a:gd name="T80" fmla="*/ 84 w 4814"/>
                <a:gd name="T81" fmla="*/ 11 h 3029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4814"/>
                <a:gd name="T124" fmla="*/ 0 h 3029"/>
                <a:gd name="T125" fmla="*/ 4814 w 4814"/>
                <a:gd name="T126" fmla="*/ 3029 h 3029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4814" h="3029">
                  <a:moveTo>
                    <a:pt x="4814" y="2845"/>
                  </a:moveTo>
                  <a:lnTo>
                    <a:pt x="4814" y="2845"/>
                  </a:lnTo>
                  <a:lnTo>
                    <a:pt x="4801" y="2853"/>
                  </a:lnTo>
                  <a:lnTo>
                    <a:pt x="4763" y="2874"/>
                  </a:lnTo>
                  <a:lnTo>
                    <a:pt x="4735" y="2888"/>
                  </a:lnTo>
                  <a:lnTo>
                    <a:pt x="4701" y="2904"/>
                  </a:lnTo>
                  <a:lnTo>
                    <a:pt x="4663" y="2921"/>
                  </a:lnTo>
                  <a:lnTo>
                    <a:pt x="4618" y="2938"/>
                  </a:lnTo>
                  <a:lnTo>
                    <a:pt x="4570" y="2954"/>
                  </a:lnTo>
                  <a:lnTo>
                    <a:pt x="4517" y="2972"/>
                  </a:lnTo>
                  <a:lnTo>
                    <a:pt x="4459" y="2987"/>
                  </a:lnTo>
                  <a:lnTo>
                    <a:pt x="4396" y="3001"/>
                  </a:lnTo>
                  <a:lnTo>
                    <a:pt x="4331" y="3013"/>
                  </a:lnTo>
                  <a:lnTo>
                    <a:pt x="4260" y="3021"/>
                  </a:lnTo>
                  <a:lnTo>
                    <a:pt x="4224" y="3024"/>
                  </a:lnTo>
                  <a:lnTo>
                    <a:pt x="4186" y="3027"/>
                  </a:lnTo>
                  <a:lnTo>
                    <a:pt x="4149" y="3027"/>
                  </a:lnTo>
                  <a:lnTo>
                    <a:pt x="4110" y="3029"/>
                  </a:lnTo>
                  <a:lnTo>
                    <a:pt x="4071" y="3027"/>
                  </a:lnTo>
                  <a:lnTo>
                    <a:pt x="4031" y="3025"/>
                  </a:lnTo>
                  <a:lnTo>
                    <a:pt x="3989" y="3021"/>
                  </a:lnTo>
                  <a:lnTo>
                    <a:pt x="3948" y="3016"/>
                  </a:lnTo>
                  <a:lnTo>
                    <a:pt x="3906" y="3011"/>
                  </a:lnTo>
                  <a:lnTo>
                    <a:pt x="3863" y="3003"/>
                  </a:lnTo>
                  <a:lnTo>
                    <a:pt x="3818" y="2993"/>
                  </a:lnTo>
                  <a:lnTo>
                    <a:pt x="3774" y="2983"/>
                  </a:lnTo>
                  <a:lnTo>
                    <a:pt x="3730" y="2971"/>
                  </a:lnTo>
                  <a:lnTo>
                    <a:pt x="3684" y="2956"/>
                  </a:lnTo>
                  <a:lnTo>
                    <a:pt x="3639" y="2940"/>
                  </a:lnTo>
                  <a:lnTo>
                    <a:pt x="3592" y="2922"/>
                  </a:lnTo>
                  <a:lnTo>
                    <a:pt x="3546" y="2903"/>
                  </a:lnTo>
                  <a:lnTo>
                    <a:pt x="3499" y="2880"/>
                  </a:lnTo>
                  <a:lnTo>
                    <a:pt x="3452" y="2856"/>
                  </a:lnTo>
                  <a:lnTo>
                    <a:pt x="3403" y="2830"/>
                  </a:lnTo>
                  <a:lnTo>
                    <a:pt x="3356" y="2801"/>
                  </a:lnTo>
                  <a:lnTo>
                    <a:pt x="3308" y="2770"/>
                  </a:lnTo>
                  <a:lnTo>
                    <a:pt x="3259" y="2738"/>
                  </a:lnTo>
                  <a:lnTo>
                    <a:pt x="3209" y="2703"/>
                  </a:lnTo>
                  <a:lnTo>
                    <a:pt x="3160" y="2664"/>
                  </a:lnTo>
                  <a:lnTo>
                    <a:pt x="3110" y="2623"/>
                  </a:lnTo>
                  <a:lnTo>
                    <a:pt x="3062" y="2580"/>
                  </a:lnTo>
                  <a:lnTo>
                    <a:pt x="3012" y="2535"/>
                  </a:lnTo>
                  <a:lnTo>
                    <a:pt x="2962" y="2485"/>
                  </a:lnTo>
                  <a:lnTo>
                    <a:pt x="2913" y="2433"/>
                  </a:lnTo>
                  <a:lnTo>
                    <a:pt x="2863" y="2378"/>
                  </a:lnTo>
                  <a:lnTo>
                    <a:pt x="2813" y="2321"/>
                  </a:lnTo>
                  <a:lnTo>
                    <a:pt x="2763" y="2260"/>
                  </a:lnTo>
                  <a:lnTo>
                    <a:pt x="2713" y="2197"/>
                  </a:lnTo>
                  <a:lnTo>
                    <a:pt x="2663" y="2129"/>
                  </a:lnTo>
                  <a:lnTo>
                    <a:pt x="2615" y="2058"/>
                  </a:lnTo>
                  <a:lnTo>
                    <a:pt x="2516" y="1918"/>
                  </a:lnTo>
                  <a:lnTo>
                    <a:pt x="2420" y="1784"/>
                  </a:lnTo>
                  <a:lnTo>
                    <a:pt x="2327" y="1656"/>
                  </a:lnTo>
                  <a:lnTo>
                    <a:pt x="2236" y="1535"/>
                  </a:lnTo>
                  <a:lnTo>
                    <a:pt x="2145" y="1419"/>
                  </a:lnTo>
                  <a:lnTo>
                    <a:pt x="2058" y="1309"/>
                  </a:lnTo>
                  <a:lnTo>
                    <a:pt x="1972" y="1206"/>
                  </a:lnTo>
                  <a:lnTo>
                    <a:pt x="1887" y="1107"/>
                  </a:lnTo>
                  <a:lnTo>
                    <a:pt x="1802" y="1014"/>
                  </a:lnTo>
                  <a:lnTo>
                    <a:pt x="1721" y="925"/>
                  </a:lnTo>
                  <a:lnTo>
                    <a:pt x="1640" y="842"/>
                  </a:lnTo>
                  <a:lnTo>
                    <a:pt x="1559" y="765"/>
                  </a:lnTo>
                  <a:lnTo>
                    <a:pt x="1480" y="692"/>
                  </a:lnTo>
                  <a:lnTo>
                    <a:pt x="1403" y="623"/>
                  </a:lnTo>
                  <a:lnTo>
                    <a:pt x="1325" y="560"/>
                  </a:lnTo>
                  <a:lnTo>
                    <a:pt x="1248" y="499"/>
                  </a:lnTo>
                  <a:lnTo>
                    <a:pt x="1172" y="444"/>
                  </a:lnTo>
                  <a:lnTo>
                    <a:pt x="1096" y="392"/>
                  </a:lnTo>
                  <a:lnTo>
                    <a:pt x="1019" y="343"/>
                  </a:lnTo>
                  <a:lnTo>
                    <a:pt x="944" y="300"/>
                  </a:lnTo>
                  <a:lnTo>
                    <a:pt x="868" y="260"/>
                  </a:lnTo>
                  <a:lnTo>
                    <a:pt x="792" y="222"/>
                  </a:lnTo>
                  <a:lnTo>
                    <a:pt x="715" y="188"/>
                  </a:lnTo>
                  <a:lnTo>
                    <a:pt x="639" y="158"/>
                  </a:lnTo>
                  <a:lnTo>
                    <a:pt x="563" y="129"/>
                  </a:lnTo>
                  <a:lnTo>
                    <a:pt x="485" y="103"/>
                  </a:lnTo>
                  <a:lnTo>
                    <a:pt x="406" y="80"/>
                  </a:lnTo>
                  <a:lnTo>
                    <a:pt x="327" y="61"/>
                  </a:lnTo>
                  <a:lnTo>
                    <a:pt x="247" y="42"/>
                  </a:lnTo>
                  <a:lnTo>
                    <a:pt x="165" y="25"/>
                  </a:lnTo>
                  <a:lnTo>
                    <a:pt x="84" y="11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195"/>
                </a:srgbClr>
              </a:solidFill>
              <a:round/>
              <a:headEnd/>
              <a:tailEnd/>
            </a:ln>
          </p:spPr>
          <p:txBody>
            <a:bodyPr lIns="98680" tIns="49341" rIns="98680" bIns="49341"/>
            <a:lstStyle/>
            <a:p>
              <a:pPr defTabSz="981527">
                <a:spcBef>
                  <a:spcPct val="50000"/>
                </a:spcBef>
              </a:pPr>
              <a:endParaRPr lang="ko-KR" altLang="en-US" sz="1000" b="1" dirty="0"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43" name="Freeform 7"/>
            <p:cNvSpPr>
              <a:spLocks/>
            </p:cNvSpPr>
            <p:nvPr userDrawn="1"/>
          </p:nvSpPr>
          <p:spPr bwMode="auto">
            <a:xfrm>
              <a:off x="284" y="611"/>
              <a:ext cx="4856" cy="1481"/>
            </a:xfrm>
            <a:custGeom>
              <a:avLst/>
              <a:gdLst>
                <a:gd name="T0" fmla="*/ 4856 w 4856"/>
                <a:gd name="T1" fmla="*/ 2763 h 2961"/>
                <a:gd name="T2" fmla="*/ 4805 w 4856"/>
                <a:gd name="T3" fmla="*/ 2793 h 2961"/>
                <a:gd name="T4" fmla="*/ 4745 w 4856"/>
                <a:gd name="T5" fmla="*/ 2824 h 2961"/>
                <a:gd name="T6" fmla="*/ 4662 w 4856"/>
                <a:gd name="T7" fmla="*/ 2860 h 2961"/>
                <a:gd name="T8" fmla="*/ 4561 w 4856"/>
                <a:gd name="T9" fmla="*/ 2897 h 2961"/>
                <a:gd name="T10" fmla="*/ 4441 w 4856"/>
                <a:gd name="T11" fmla="*/ 2927 h 2961"/>
                <a:gd name="T12" fmla="*/ 4305 w 4856"/>
                <a:gd name="T13" fmla="*/ 2952 h 2961"/>
                <a:gd name="T14" fmla="*/ 4232 w 4856"/>
                <a:gd name="T15" fmla="*/ 2958 h 2961"/>
                <a:gd name="T16" fmla="*/ 4155 w 4856"/>
                <a:gd name="T17" fmla="*/ 2961 h 2961"/>
                <a:gd name="T18" fmla="*/ 4076 w 4856"/>
                <a:gd name="T19" fmla="*/ 2960 h 2961"/>
                <a:gd name="T20" fmla="*/ 3993 w 4856"/>
                <a:gd name="T21" fmla="*/ 2953 h 2961"/>
                <a:gd name="T22" fmla="*/ 3907 w 4856"/>
                <a:gd name="T23" fmla="*/ 2940 h 2961"/>
                <a:gd name="T24" fmla="*/ 3819 w 4856"/>
                <a:gd name="T25" fmla="*/ 2923 h 2961"/>
                <a:gd name="T26" fmla="*/ 3729 w 4856"/>
                <a:gd name="T27" fmla="*/ 2897 h 2961"/>
                <a:gd name="T28" fmla="*/ 3636 w 4856"/>
                <a:gd name="T29" fmla="*/ 2864 h 2961"/>
                <a:gd name="T30" fmla="*/ 3541 w 4856"/>
                <a:gd name="T31" fmla="*/ 2824 h 2961"/>
                <a:gd name="T32" fmla="*/ 3446 w 4856"/>
                <a:gd name="T33" fmla="*/ 2776 h 2961"/>
                <a:gd name="T34" fmla="*/ 3348 w 4856"/>
                <a:gd name="T35" fmla="*/ 2719 h 2961"/>
                <a:gd name="T36" fmla="*/ 3250 w 4856"/>
                <a:gd name="T37" fmla="*/ 2651 h 2961"/>
                <a:gd name="T38" fmla="*/ 3150 w 4856"/>
                <a:gd name="T39" fmla="*/ 2574 h 2961"/>
                <a:gd name="T40" fmla="*/ 3050 w 4856"/>
                <a:gd name="T41" fmla="*/ 2487 h 2961"/>
                <a:gd name="T42" fmla="*/ 2949 w 4856"/>
                <a:gd name="T43" fmla="*/ 2388 h 2961"/>
                <a:gd name="T44" fmla="*/ 2847 w 4856"/>
                <a:gd name="T45" fmla="*/ 2277 h 2961"/>
                <a:gd name="T46" fmla="*/ 2746 w 4856"/>
                <a:gd name="T47" fmla="*/ 2154 h 2961"/>
                <a:gd name="T48" fmla="*/ 2645 w 4856"/>
                <a:gd name="T49" fmla="*/ 2018 h 2961"/>
                <a:gd name="T50" fmla="*/ 2545 w 4856"/>
                <a:gd name="T51" fmla="*/ 1878 h 2961"/>
                <a:gd name="T52" fmla="*/ 2352 w 4856"/>
                <a:gd name="T53" fmla="*/ 1618 h 2961"/>
                <a:gd name="T54" fmla="*/ 2167 w 4856"/>
                <a:gd name="T55" fmla="*/ 1384 h 2961"/>
                <a:gd name="T56" fmla="*/ 1989 w 4856"/>
                <a:gd name="T57" fmla="*/ 1172 h 2961"/>
                <a:gd name="T58" fmla="*/ 1818 w 4856"/>
                <a:gd name="T59" fmla="*/ 983 h 2961"/>
                <a:gd name="T60" fmla="*/ 1652 w 4856"/>
                <a:gd name="T61" fmla="*/ 815 h 2961"/>
                <a:gd name="T62" fmla="*/ 1491 w 4856"/>
                <a:gd name="T63" fmla="*/ 667 h 2961"/>
                <a:gd name="T64" fmla="*/ 1334 w 4856"/>
                <a:gd name="T65" fmla="*/ 536 h 2961"/>
                <a:gd name="T66" fmla="*/ 1178 w 4856"/>
                <a:gd name="T67" fmla="*/ 423 h 2961"/>
                <a:gd name="T68" fmla="*/ 1024 w 4856"/>
                <a:gd name="T69" fmla="*/ 326 h 2961"/>
                <a:gd name="T70" fmla="*/ 872 w 4856"/>
                <a:gd name="T71" fmla="*/ 245 h 2961"/>
                <a:gd name="T72" fmla="*/ 719 w 4856"/>
                <a:gd name="T73" fmla="*/ 176 h 2961"/>
                <a:gd name="T74" fmla="*/ 565 w 4856"/>
                <a:gd name="T75" fmla="*/ 119 h 2961"/>
                <a:gd name="T76" fmla="*/ 408 w 4856"/>
                <a:gd name="T77" fmla="*/ 74 h 2961"/>
                <a:gd name="T78" fmla="*/ 248 w 4856"/>
                <a:gd name="T79" fmla="*/ 39 h 2961"/>
                <a:gd name="T80" fmla="*/ 83 w 4856"/>
                <a:gd name="T81" fmla="*/ 11 h 2961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4856"/>
                <a:gd name="T124" fmla="*/ 0 h 2961"/>
                <a:gd name="T125" fmla="*/ 4856 w 4856"/>
                <a:gd name="T126" fmla="*/ 2961 h 2961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4856" h="2961">
                  <a:moveTo>
                    <a:pt x="4856" y="2763"/>
                  </a:moveTo>
                  <a:lnTo>
                    <a:pt x="4856" y="2763"/>
                  </a:lnTo>
                  <a:lnTo>
                    <a:pt x="4844" y="2771"/>
                  </a:lnTo>
                  <a:lnTo>
                    <a:pt x="4805" y="2793"/>
                  </a:lnTo>
                  <a:lnTo>
                    <a:pt x="4777" y="2808"/>
                  </a:lnTo>
                  <a:lnTo>
                    <a:pt x="4745" y="2824"/>
                  </a:lnTo>
                  <a:lnTo>
                    <a:pt x="4706" y="2842"/>
                  </a:lnTo>
                  <a:lnTo>
                    <a:pt x="4662" y="2860"/>
                  </a:lnTo>
                  <a:lnTo>
                    <a:pt x="4613" y="2879"/>
                  </a:lnTo>
                  <a:lnTo>
                    <a:pt x="4561" y="2897"/>
                  </a:lnTo>
                  <a:lnTo>
                    <a:pt x="4504" y="2913"/>
                  </a:lnTo>
                  <a:lnTo>
                    <a:pt x="4441" y="2927"/>
                  </a:lnTo>
                  <a:lnTo>
                    <a:pt x="4375" y="2940"/>
                  </a:lnTo>
                  <a:lnTo>
                    <a:pt x="4305" y="2952"/>
                  </a:lnTo>
                  <a:lnTo>
                    <a:pt x="4269" y="2955"/>
                  </a:lnTo>
                  <a:lnTo>
                    <a:pt x="4232" y="2958"/>
                  </a:lnTo>
                  <a:lnTo>
                    <a:pt x="4194" y="2960"/>
                  </a:lnTo>
                  <a:lnTo>
                    <a:pt x="4155" y="2961"/>
                  </a:lnTo>
                  <a:lnTo>
                    <a:pt x="4116" y="2961"/>
                  </a:lnTo>
                  <a:lnTo>
                    <a:pt x="4076" y="2960"/>
                  </a:lnTo>
                  <a:lnTo>
                    <a:pt x="4034" y="2956"/>
                  </a:lnTo>
                  <a:lnTo>
                    <a:pt x="3993" y="2953"/>
                  </a:lnTo>
                  <a:lnTo>
                    <a:pt x="3950" y="2947"/>
                  </a:lnTo>
                  <a:lnTo>
                    <a:pt x="3907" y="2940"/>
                  </a:lnTo>
                  <a:lnTo>
                    <a:pt x="3864" y="2932"/>
                  </a:lnTo>
                  <a:lnTo>
                    <a:pt x="3819" y="2923"/>
                  </a:lnTo>
                  <a:lnTo>
                    <a:pt x="3773" y="2911"/>
                  </a:lnTo>
                  <a:lnTo>
                    <a:pt x="3729" y="2897"/>
                  </a:lnTo>
                  <a:lnTo>
                    <a:pt x="3683" y="2882"/>
                  </a:lnTo>
                  <a:lnTo>
                    <a:pt x="3636" y="2864"/>
                  </a:lnTo>
                  <a:lnTo>
                    <a:pt x="3589" y="2845"/>
                  </a:lnTo>
                  <a:lnTo>
                    <a:pt x="3541" y="2824"/>
                  </a:lnTo>
                  <a:lnTo>
                    <a:pt x="3494" y="2801"/>
                  </a:lnTo>
                  <a:lnTo>
                    <a:pt x="3446" y="2776"/>
                  </a:lnTo>
                  <a:lnTo>
                    <a:pt x="3397" y="2748"/>
                  </a:lnTo>
                  <a:lnTo>
                    <a:pt x="3348" y="2719"/>
                  </a:lnTo>
                  <a:lnTo>
                    <a:pt x="3299" y="2687"/>
                  </a:lnTo>
                  <a:lnTo>
                    <a:pt x="3250" y="2651"/>
                  </a:lnTo>
                  <a:lnTo>
                    <a:pt x="3200" y="2614"/>
                  </a:lnTo>
                  <a:lnTo>
                    <a:pt x="3150" y="2574"/>
                  </a:lnTo>
                  <a:lnTo>
                    <a:pt x="3100" y="2532"/>
                  </a:lnTo>
                  <a:lnTo>
                    <a:pt x="3050" y="2487"/>
                  </a:lnTo>
                  <a:lnTo>
                    <a:pt x="3000" y="2438"/>
                  </a:lnTo>
                  <a:lnTo>
                    <a:pt x="2949" y="2388"/>
                  </a:lnTo>
                  <a:lnTo>
                    <a:pt x="2899" y="2333"/>
                  </a:lnTo>
                  <a:lnTo>
                    <a:pt x="2847" y="2277"/>
                  </a:lnTo>
                  <a:lnTo>
                    <a:pt x="2797" y="2217"/>
                  </a:lnTo>
                  <a:lnTo>
                    <a:pt x="2746" y="2154"/>
                  </a:lnTo>
                  <a:lnTo>
                    <a:pt x="2696" y="2088"/>
                  </a:lnTo>
                  <a:lnTo>
                    <a:pt x="2645" y="2018"/>
                  </a:lnTo>
                  <a:lnTo>
                    <a:pt x="2545" y="1878"/>
                  </a:lnTo>
                  <a:lnTo>
                    <a:pt x="2447" y="1745"/>
                  </a:lnTo>
                  <a:lnTo>
                    <a:pt x="2352" y="1618"/>
                  </a:lnTo>
                  <a:lnTo>
                    <a:pt x="2259" y="1498"/>
                  </a:lnTo>
                  <a:lnTo>
                    <a:pt x="2167" y="1384"/>
                  </a:lnTo>
                  <a:lnTo>
                    <a:pt x="2077" y="1276"/>
                  </a:lnTo>
                  <a:lnTo>
                    <a:pt x="1989" y="1172"/>
                  </a:lnTo>
                  <a:lnTo>
                    <a:pt x="1903" y="1075"/>
                  </a:lnTo>
                  <a:lnTo>
                    <a:pt x="1818" y="983"/>
                  </a:lnTo>
                  <a:lnTo>
                    <a:pt x="1735" y="896"/>
                  </a:lnTo>
                  <a:lnTo>
                    <a:pt x="1652" y="815"/>
                  </a:lnTo>
                  <a:lnTo>
                    <a:pt x="1571" y="738"/>
                  </a:lnTo>
                  <a:lnTo>
                    <a:pt x="1491" y="667"/>
                  </a:lnTo>
                  <a:lnTo>
                    <a:pt x="1412" y="599"/>
                  </a:lnTo>
                  <a:lnTo>
                    <a:pt x="1334" y="536"/>
                  </a:lnTo>
                  <a:lnTo>
                    <a:pt x="1256" y="478"/>
                  </a:lnTo>
                  <a:lnTo>
                    <a:pt x="1178" y="423"/>
                  </a:lnTo>
                  <a:lnTo>
                    <a:pt x="1102" y="373"/>
                  </a:lnTo>
                  <a:lnTo>
                    <a:pt x="1024" y="326"/>
                  </a:lnTo>
                  <a:lnTo>
                    <a:pt x="948" y="284"/>
                  </a:lnTo>
                  <a:lnTo>
                    <a:pt x="872" y="245"/>
                  </a:lnTo>
                  <a:lnTo>
                    <a:pt x="795" y="208"/>
                  </a:lnTo>
                  <a:lnTo>
                    <a:pt x="719" y="176"/>
                  </a:lnTo>
                  <a:lnTo>
                    <a:pt x="641" y="147"/>
                  </a:lnTo>
                  <a:lnTo>
                    <a:pt x="565" y="119"/>
                  </a:lnTo>
                  <a:lnTo>
                    <a:pt x="486" y="95"/>
                  </a:lnTo>
                  <a:lnTo>
                    <a:pt x="408" y="74"/>
                  </a:lnTo>
                  <a:lnTo>
                    <a:pt x="327" y="55"/>
                  </a:lnTo>
                  <a:lnTo>
                    <a:pt x="248" y="39"/>
                  </a:lnTo>
                  <a:lnTo>
                    <a:pt x="166" y="24"/>
                  </a:lnTo>
                  <a:lnTo>
                    <a:pt x="83" y="11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195"/>
                </a:srgbClr>
              </a:solidFill>
              <a:round/>
              <a:headEnd/>
              <a:tailEnd/>
            </a:ln>
          </p:spPr>
          <p:txBody>
            <a:bodyPr lIns="98680" tIns="49341" rIns="98680" bIns="49341"/>
            <a:lstStyle/>
            <a:p>
              <a:pPr defTabSz="981527">
                <a:spcBef>
                  <a:spcPct val="50000"/>
                </a:spcBef>
              </a:pPr>
              <a:endParaRPr lang="ko-KR" altLang="en-US" sz="1000" b="1" dirty="0"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44" name="Freeform 8"/>
            <p:cNvSpPr>
              <a:spLocks/>
            </p:cNvSpPr>
            <p:nvPr userDrawn="1"/>
          </p:nvSpPr>
          <p:spPr bwMode="auto">
            <a:xfrm>
              <a:off x="293" y="633"/>
              <a:ext cx="4897" cy="1445"/>
            </a:xfrm>
            <a:custGeom>
              <a:avLst/>
              <a:gdLst>
                <a:gd name="T0" fmla="*/ 4897 w 4897"/>
                <a:gd name="T1" fmla="*/ 2675 h 2890"/>
                <a:gd name="T2" fmla="*/ 4847 w 4897"/>
                <a:gd name="T3" fmla="*/ 2707 h 2890"/>
                <a:gd name="T4" fmla="*/ 4788 w 4897"/>
                <a:gd name="T5" fmla="*/ 2740 h 2890"/>
                <a:gd name="T6" fmla="*/ 4706 w 4897"/>
                <a:gd name="T7" fmla="*/ 2777 h 2890"/>
                <a:gd name="T8" fmla="*/ 4604 w 4897"/>
                <a:gd name="T9" fmla="*/ 2816 h 2890"/>
                <a:gd name="T10" fmla="*/ 4485 w 4897"/>
                <a:gd name="T11" fmla="*/ 2849 h 2890"/>
                <a:gd name="T12" fmla="*/ 4350 w 4897"/>
                <a:gd name="T13" fmla="*/ 2875 h 2890"/>
                <a:gd name="T14" fmla="*/ 4277 w 4897"/>
                <a:gd name="T15" fmla="*/ 2885 h 2890"/>
                <a:gd name="T16" fmla="*/ 4200 w 4897"/>
                <a:gd name="T17" fmla="*/ 2888 h 2890"/>
                <a:gd name="T18" fmla="*/ 4120 w 4897"/>
                <a:gd name="T19" fmla="*/ 2888 h 2890"/>
                <a:gd name="T20" fmla="*/ 4036 w 4897"/>
                <a:gd name="T21" fmla="*/ 2883 h 2890"/>
                <a:gd name="T22" fmla="*/ 3952 w 4897"/>
                <a:gd name="T23" fmla="*/ 2874 h 2890"/>
                <a:gd name="T24" fmla="*/ 3863 w 4897"/>
                <a:gd name="T25" fmla="*/ 2858 h 2890"/>
                <a:gd name="T26" fmla="*/ 3773 w 4897"/>
                <a:gd name="T27" fmla="*/ 2833 h 2890"/>
                <a:gd name="T28" fmla="*/ 3680 w 4897"/>
                <a:gd name="T29" fmla="*/ 2803 h 2890"/>
                <a:gd name="T30" fmla="*/ 3584 w 4897"/>
                <a:gd name="T31" fmla="*/ 2764 h 2890"/>
                <a:gd name="T32" fmla="*/ 3488 w 4897"/>
                <a:gd name="T33" fmla="*/ 2717 h 2890"/>
                <a:gd name="T34" fmla="*/ 3389 w 4897"/>
                <a:gd name="T35" fmla="*/ 2662 h 2890"/>
                <a:gd name="T36" fmla="*/ 3290 w 4897"/>
                <a:gd name="T37" fmla="*/ 2596 h 2890"/>
                <a:gd name="T38" fmla="*/ 3190 w 4897"/>
                <a:gd name="T39" fmla="*/ 2522 h 2890"/>
                <a:gd name="T40" fmla="*/ 3087 w 4897"/>
                <a:gd name="T41" fmla="*/ 2434 h 2890"/>
                <a:gd name="T42" fmla="*/ 2985 w 4897"/>
                <a:gd name="T43" fmla="*/ 2338 h 2890"/>
                <a:gd name="T44" fmla="*/ 2881 w 4897"/>
                <a:gd name="T45" fmla="*/ 2228 h 2890"/>
                <a:gd name="T46" fmla="*/ 2779 w 4897"/>
                <a:gd name="T47" fmla="*/ 2107 h 2890"/>
                <a:gd name="T48" fmla="*/ 2676 w 4897"/>
                <a:gd name="T49" fmla="*/ 1971 h 2890"/>
                <a:gd name="T50" fmla="*/ 2573 w 4897"/>
                <a:gd name="T51" fmla="*/ 1834 h 2890"/>
                <a:gd name="T52" fmla="*/ 2376 w 4897"/>
                <a:gd name="T53" fmla="*/ 1577 h 2890"/>
                <a:gd name="T54" fmla="*/ 2188 w 4897"/>
                <a:gd name="T55" fmla="*/ 1345 h 2890"/>
                <a:gd name="T56" fmla="*/ 2007 w 4897"/>
                <a:gd name="T57" fmla="*/ 1136 h 2890"/>
                <a:gd name="T58" fmla="*/ 1833 w 4897"/>
                <a:gd name="T59" fmla="*/ 949 h 2890"/>
                <a:gd name="T60" fmla="*/ 1665 w 4897"/>
                <a:gd name="T61" fmla="*/ 783 h 2890"/>
                <a:gd name="T62" fmla="*/ 1501 w 4897"/>
                <a:gd name="T63" fmla="*/ 637 h 2890"/>
                <a:gd name="T64" fmla="*/ 1342 w 4897"/>
                <a:gd name="T65" fmla="*/ 510 h 2890"/>
                <a:gd name="T66" fmla="*/ 1185 w 4897"/>
                <a:gd name="T67" fmla="*/ 400 h 2890"/>
                <a:gd name="T68" fmla="*/ 1031 w 4897"/>
                <a:gd name="T69" fmla="*/ 306 h 2890"/>
                <a:gd name="T70" fmla="*/ 876 w 4897"/>
                <a:gd name="T71" fmla="*/ 226 h 2890"/>
                <a:gd name="T72" fmla="*/ 722 w 4897"/>
                <a:gd name="T73" fmla="*/ 161 h 2890"/>
                <a:gd name="T74" fmla="*/ 567 w 4897"/>
                <a:gd name="T75" fmla="*/ 106 h 2890"/>
                <a:gd name="T76" fmla="*/ 409 w 4897"/>
                <a:gd name="T77" fmla="*/ 64 h 2890"/>
                <a:gd name="T78" fmla="*/ 249 w 4897"/>
                <a:gd name="T79" fmla="*/ 32 h 2890"/>
                <a:gd name="T80" fmla="*/ 84 w 4897"/>
                <a:gd name="T81" fmla="*/ 8 h 2890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4897"/>
                <a:gd name="T124" fmla="*/ 0 h 2890"/>
                <a:gd name="T125" fmla="*/ 4897 w 4897"/>
                <a:gd name="T126" fmla="*/ 2890 h 2890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4897" h="2890">
                  <a:moveTo>
                    <a:pt x="4897" y="2675"/>
                  </a:moveTo>
                  <a:lnTo>
                    <a:pt x="4897" y="2675"/>
                  </a:lnTo>
                  <a:lnTo>
                    <a:pt x="4885" y="2683"/>
                  </a:lnTo>
                  <a:lnTo>
                    <a:pt x="4847" y="2707"/>
                  </a:lnTo>
                  <a:lnTo>
                    <a:pt x="4820" y="2722"/>
                  </a:lnTo>
                  <a:lnTo>
                    <a:pt x="4788" y="2740"/>
                  </a:lnTo>
                  <a:lnTo>
                    <a:pt x="4749" y="2757"/>
                  </a:lnTo>
                  <a:lnTo>
                    <a:pt x="4706" y="2777"/>
                  </a:lnTo>
                  <a:lnTo>
                    <a:pt x="4657" y="2796"/>
                  </a:lnTo>
                  <a:lnTo>
                    <a:pt x="4604" y="2816"/>
                  </a:lnTo>
                  <a:lnTo>
                    <a:pt x="4547" y="2833"/>
                  </a:lnTo>
                  <a:lnTo>
                    <a:pt x="4485" y="2849"/>
                  </a:lnTo>
                  <a:lnTo>
                    <a:pt x="4420" y="2864"/>
                  </a:lnTo>
                  <a:lnTo>
                    <a:pt x="4350" y="2875"/>
                  </a:lnTo>
                  <a:lnTo>
                    <a:pt x="4314" y="2880"/>
                  </a:lnTo>
                  <a:lnTo>
                    <a:pt x="4277" y="2885"/>
                  </a:lnTo>
                  <a:lnTo>
                    <a:pt x="4239" y="2887"/>
                  </a:lnTo>
                  <a:lnTo>
                    <a:pt x="4200" y="2888"/>
                  </a:lnTo>
                  <a:lnTo>
                    <a:pt x="4160" y="2890"/>
                  </a:lnTo>
                  <a:lnTo>
                    <a:pt x="4120" y="2888"/>
                  </a:lnTo>
                  <a:lnTo>
                    <a:pt x="4078" y="2887"/>
                  </a:lnTo>
                  <a:lnTo>
                    <a:pt x="4036" y="2883"/>
                  </a:lnTo>
                  <a:lnTo>
                    <a:pt x="3995" y="2880"/>
                  </a:lnTo>
                  <a:lnTo>
                    <a:pt x="3952" y="2874"/>
                  </a:lnTo>
                  <a:lnTo>
                    <a:pt x="3907" y="2866"/>
                  </a:lnTo>
                  <a:lnTo>
                    <a:pt x="3863" y="2858"/>
                  </a:lnTo>
                  <a:lnTo>
                    <a:pt x="3818" y="2846"/>
                  </a:lnTo>
                  <a:lnTo>
                    <a:pt x="3773" y="2833"/>
                  </a:lnTo>
                  <a:lnTo>
                    <a:pt x="3725" y="2819"/>
                  </a:lnTo>
                  <a:lnTo>
                    <a:pt x="3680" y="2803"/>
                  </a:lnTo>
                  <a:lnTo>
                    <a:pt x="3632" y="2785"/>
                  </a:lnTo>
                  <a:lnTo>
                    <a:pt x="3584" y="2764"/>
                  </a:lnTo>
                  <a:lnTo>
                    <a:pt x="3537" y="2743"/>
                  </a:lnTo>
                  <a:lnTo>
                    <a:pt x="3488" y="2717"/>
                  </a:lnTo>
                  <a:lnTo>
                    <a:pt x="3438" y="2691"/>
                  </a:lnTo>
                  <a:lnTo>
                    <a:pt x="3389" y="2662"/>
                  </a:lnTo>
                  <a:lnTo>
                    <a:pt x="3339" y="2630"/>
                  </a:lnTo>
                  <a:lnTo>
                    <a:pt x="3290" y="2596"/>
                  </a:lnTo>
                  <a:lnTo>
                    <a:pt x="3240" y="2560"/>
                  </a:lnTo>
                  <a:lnTo>
                    <a:pt x="3190" y="2522"/>
                  </a:lnTo>
                  <a:lnTo>
                    <a:pt x="3138" y="2480"/>
                  </a:lnTo>
                  <a:lnTo>
                    <a:pt x="3087" y="2434"/>
                  </a:lnTo>
                  <a:lnTo>
                    <a:pt x="3037" y="2388"/>
                  </a:lnTo>
                  <a:lnTo>
                    <a:pt x="2985" y="2338"/>
                  </a:lnTo>
                  <a:lnTo>
                    <a:pt x="2934" y="2284"/>
                  </a:lnTo>
                  <a:lnTo>
                    <a:pt x="2881" y="2228"/>
                  </a:lnTo>
                  <a:lnTo>
                    <a:pt x="2830" y="2168"/>
                  </a:lnTo>
                  <a:lnTo>
                    <a:pt x="2779" y="2107"/>
                  </a:lnTo>
                  <a:lnTo>
                    <a:pt x="2727" y="2040"/>
                  </a:lnTo>
                  <a:lnTo>
                    <a:pt x="2676" y="1971"/>
                  </a:lnTo>
                  <a:lnTo>
                    <a:pt x="2573" y="1834"/>
                  </a:lnTo>
                  <a:lnTo>
                    <a:pt x="2473" y="1701"/>
                  </a:lnTo>
                  <a:lnTo>
                    <a:pt x="2376" y="1577"/>
                  </a:lnTo>
                  <a:lnTo>
                    <a:pt x="2282" y="1458"/>
                  </a:lnTo>
                  <a:lnTo>
                    <a:pt x="2188" y="1345"/>
                  </a:lnTo>
                  <a:lnTo>
                    <a:pt x="2097" y="1238"/>
                  </a:lnTo>
                  <a:lnTo>
                    <a:pt x="2007" y="1136"/>
                  </a:lnTo>
                  <a:lnTo>
                    <a:pt x="1919" y="1039"/>
                  </a:lnTo>
                  <a:lnTo>
                    <a:pt x="1833" y="949"/>
                  </a:lnTo>
                  <a:lnTo>
                    <a:pt x="1748" y="863"/>
                  </a:lnTo>
                  <a:lnTo>
                    <a:pt x="1665" y="783"/>
                  </a:lnTo>
                  <a:lnTo>
                    <a:pt x="1583" y="708"/>
                  </a:lnTo>
                  <a:lnTo>
                    <a:pt x="1501" y="637"/>
                  </a:lnTo>
                  <a:lnTo>
                    <a:pt x="1421" y="571"/>
                  </a:lnTo>
                  <a:lnTo>
                    <a:pt x="1342" y="510"/>
                  </a:lnTo>
                  <a:lnTo>
                    <a:pt x="1264" y="453"/>
                  </a:lnTo>
                  <a:lnTo>
                    <a:pt x="1185" y="400"/>
                  </a:lnTo>
                  <a:lnTo>
                    <a:pt x="1107" y="352"/>
                  </a:lnTo>
                  <a:lnTo>
                    <a:pt x="1031" y="306"/>
                  </a:lnTo>
                  <a:lnTo>
                    <a:pt x="953" y="264"/>
                  </a:lnTo>
                  <a:lnTo>
                    <a:pt x="876" y="226"/>
                  </a:lnTo>
                  <a:lnTo>
                    <a:pt x="799" y="192"/>
                  </a:lnTo>
                  <a:lnTo>
                    <a:pt x="722" y="161"/>
                  </a:lnTo>
                  <a:lnTo>
                    <a:pt x="645" y="132"/>
                  </a:lnTo>
                  <a:lnTo>
                    <a:pt x="567" y="106"/>
                  </a:lnTo>
                  <a:lnTo>
                    <a:pt x="488" y="85"/>
                  </a:lnTo>
                  <a:lnTo>
                    <a:pt x="409" y="64"/>
                  </a:lnTo>
                  <a:lnTo>
                    <a:pt x="329" y="46"/>
                  </a:lnTo>
                  <a:lnTo>
                    <a:pt x="249" y="32"/>
                  </a:lnTo>
                  <a:lnTo>
                    <a:pt x="167" y="19"/>
                  </a:lnTo>
                  <a:lnTo>
                    <a:pt x="84" y="8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195"/>
                </a:srgbClr>
              </a:solidFill>
              <a:round/>
              <a:headEnd/>
              <a:tailEnd/>
            </a:ln>
          </p:spPr>
          <p:txBody>
            <a:bodyPr lIns="98680" tIns="49341" rIns="98680" bIns="49341"/>
            <a:lstStyle/>
            <a:p>
              <a:pPr defTabSz="981527">
                <a:spcBef>
                  <a:spcPct val="50000"/>
                </a:spcBef>
              </a:pPr>
              <a:endParaRPr lang="ko-KR" altLang="en-US" sz="1000" b="1" dirty="0"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45" name="Freeform 9"/>
            <p:cNvSpPr>
              <a:spLocks/>
            </p:cNvSpPr>
            <p:nvPr userDrawn="1"/>
          </p:nvSpPr>
          <p:spPr bwMode="auto">
            <a:xfrm>
              <a:off x="303" y="654"/>
              <a:ext cx="4937" cy="1411"/>
            </a:xfrm>
            <a:custGeom>
              <a:avLst/>
              <a:gdLst>
                <a:gd name="T0" fmla="*/ 4937 w 4937"/>
                <a:gd name="T1" fmla="*/ 2589 h 2820"/>
                <a:gd name="T2" fmla="*/ 4887 w 4937"/>
                <a:gd name="T3" fmla="*/ 2622 h 2820"/>
                <a:gd name="T4" fmla="*/ 4828 w 4937"/>
                <a:gd name="T5" fmla="*/ 2656 h 2820"/>
                <a:gd name="T6" fmla="*/ 4747 w 4937"/>
                <a:gd name="T7" fmla="*/ 2696 h 2820"/>
                <a:gd name="T8" fmla="*/ 4646 w 4937"/>
                <a:gd name="T9" fmla="*/ 2736 h 2820"/>
                <a:gd name="T10" fmla="*/ 4528 w 4937"/>
                <a:gd name="T11" fmla="*/ 2774 h 2820"/>
                <a:gd name="T12" fmla="*/ 4393 w 4937"/>
                <a:gd name="T13" fmla="*/ 2803 h 2820"/>
                <a:gd name="T14" fmla="*/ 4319 w 4937"/>
                <a:gd name="T15" fmla="*/ 2812 h 2820"/>
                <a:gd name="T16" fmla="*/ 4243 w 4937"/>
                <a:gd name="T17" fmla="*/ 2819 h 2820"/>
                <a:gd name="T18" fmla="*/ 4163 w 4937"/>
                <a:gd name="T19" fmla="*/ 2820 h 2820"/>
                <a:gd name="T20" fmla="*/ 4081 w 4937"/>
                <a:gd name="T21" fmla="*/ 2817 h 2820"/>
                <a:gd name="T22" fmla="*/ 3995 w 4937"/>
                <a:gd name="T23" fmla="*/ 2807 h 2820"/>
                <a:gd name="T24" fmla="*/ 3906 w 4937"/>
                <a:gd name="T25" fmla="*/ 2793 h 2820"/>
                <a:gd name="T26" fmla="*/ 3814 w 4937"/>
                <a:gd name="T27" fmla="*/ 2772 h 2820"/>
                <a:gd name="T28" fmla="*/ 3721 w 4937"/>
                <a:gd name="T29" fmla="*/ 2743 h 2820"/>
                <a:gd name="T30" fmla="*/ 3625 w 4937"/>
                <a:gd name="T31" fmla="*/ 2706 h 2820"/>
                <a:gd name="T32" fmla="*/ 3528 w 4937"/>
                <a:gd name="T33" fmla="*/ 2661 h 2820"/>
                <a:gd name="T34" fmla="*/ 3429 w 4937"/>
                <a:gd name="T35" fmla="*/ 2607 h 2820"/>
                <a:gd name="T36" fmla="*/ 3328 w 4937"/>
                <a:gd name="T37" fmla="*/ 2543 h 2820"/>
                <a:gd name="T38" fmla="*/ 3227 w 4937"/>
                <a:gd name="T39" fmla="*/ 2470 h 2820"/>
                <a:gd name="T40" fmla="*/ 3124 w 4937"/>
                <a:gd name="T41" fmla="*/ 2384 h 2820"/>
                <a:gd name="T42" fmla="*/ 3020 w 4937"/>
                <a:gd name="T43" fmla="*/ 2289 h 2820"/>
                <a:gd name="T44" fmla="*/ 2916 w 4937"/>
                <a:gd name="T45" fmla="*/ 2181 h 2820"/>
                <a:gd name="T46" fmla="*/ 2810 w 4937"/>
                <a:gd name="T47" fmla="*/ 2061 h 2820"/>
                <a:gd name="T48" fmla="*/ 2705 w 4937"/>
                <a:gd name="T49" fmla="*/ 1927 h 2820"/>
                <a:gd name="T50" fmla="*/ 2601 w 4937"/>
                <a:gd name="T51" fmla="*/ 1792 h 2820"/>
                <a:gd name="T52" fmla="*/ 2399 w 4937"/>
                <a:gd name="T53" fmla="*/ 1537 h 2820"/>
                <a:gd name="T54" fmla="*/ 2208 w 4937"/>
                <a:gd name="T55" fmla="*/ 1307 h 2820"/>
                <a:gd name="T56" fmla="*/ 2024 w 4937"/>
                <a:gd name="T57" fmla="*/ 1101 h 2820"/>
                <a:gd name="T58" fmla="*/ 1847 w 4937"/>
                <a:gd name="T59" fmla="*/ 917 h 2820"/>
                <a:gd name="T60" fmla="*/ 1677 w 4937"/>
                <a:gd name="T61" fmla="*/ 754 h 2820"/>
                <a:gd name="T62" fmla="*/ 1511 w 4937"/>
                <a:gd name="T63" fmla="*/ 611 h 2820"/>
                <a:gd name="T64" fmla="*/ 1350 w 4937"/>
                <a:gd name="T65" fmla="*/ 486 h 2820"/>
                <a:gd name="T66" fmla="*/ 1191 w 4937"/>
                <a:gd name="T67" fmla="*/ 379 h 2820"/>
                <a:gd name="T68" fmla="*/ 1034 w 4937"/>
                <a:gd name="T69" fmla="*/ 287 h 2820"/>
                <a:gd name="T70" fmla="*/ 879 w 4937"/>
                <a:gd name="T71" fmla="*/ 211 h 2820"/>
                <a:gd name="T72" fmla="*/ 723 w 4937"/>
                <a:gd name="T73" fmla="*/ 148 h 2820"/>
                <a:gd name="T74" fmla="*/ 568 w 4937"/>
                <a:gd name="T75" fmla="*/ 96 h 2820"/>
                <a:gd name="T76" fmla="*/ 410 w 4937"/>
                <a:gd name="T77" fmla="*/ 58 h 2820"/>
                <a:gd name="T78" fmla="*/ 249 w 4937"/>
                <a:gd name="T79" fmla="*/ 27 h 2820"/>
                <a:gd name="T80" fmla="*/ 85 w 4937"/>
                <a:gd name="T81" fmla="*/ 8 h 2820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4937"/>
                <a:gd name="T124" fmla="*/ 0 h 2820"/>
                <a:gd name="T125" fmla="*/ 4937 w 4937"/>
                <a:gd name="T126" fmla="*/ 2820 h 2820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4937" h="2820">
                  <a:moveTo>
                    <a:pt x="4937" y="2589"/>
                  </a:moveTo>
                  <a:lnTo>
                    <a:pt x="4937" y="2589"/>
                  </a:lnTo>
                  <a:lnTo>
                    <a:pt x="4925" y="2599"/>
                  </a:lnTo>
                  <a:lnTo>
                    <a:pt x="4887" y="2622"/>
                  </a:lnTo>
                  <a:lnTo>
                    <a:pt x="4861" y="2638"/>
                  </a:lnTo>
                  <a:lnTo>
                    <a:pt x="4828" y="2656"/>
                  </a:lnTo>
                  <a:lnTo>
                    <a:pt x="4790" y="2675"/>
                  </a:lnTo>
                  <a:lnTo>
                    <a:pt x="4747" y="2696"/>
                  </a:lnTo>
                  <a:lnTo>
                    <a:pt x="4698" y="2717"/>
                  </a:lnTo>
                  <a:lnTo>
                    <a:pt x="4646" y="2736"/>
                  </a:lnTo>
                  <a:lnTo>
                    <a:pt x="4589" y="2756"/>
                  </a:lnTo>
                  <a:lnTo>
                    <a:pt x="4528" y="2774"/>
                  </a:lnTo>
                  <a:lnTo>
                    <a:pt x="4462" y="2790"/>
                  </a:lnTo>
                  <a:lnTo>
                    <a:pt x="4393" y="2803"/>
                  </a:lnTo>
                  <a:lnTo>
                    <a:pt x="4357" y="2807"/>
                  </a:lnTo>
                  <a:lnTo>
                    <a:pt x="4319" y="2812"/>
                  </a:lnTo>
                  <a:lnTo>
                    <a:pt x="4282" y="2816"/>
                  </a:lnTo>
                  <a:lnTo>
                    <a:pt x="4243" y="2819"/>
                  </a:lnTo>
                  <a:lnTo>
                    <a:pt x="4203" y="2820"/>
                  </a:lnTo>
                  <a:lnTo>
                    <a:pt x="4163" y="2820"/>
                  </a:lnTo>
                  <a:lnTo>
                    <a:pt x="4122" y="2819"/>
                  </a:lnTo>
                  <a:lnTo>
                    <a:pt x="4081" y="2817"/>
                  </a:lnTo>
                  <a:lnTo>
                    <a:pt x="4038" y="2812"/>
                  </a:lnTo>
                  <a:lnTo>
                    <a:pt x="3995" y="2807"/>
                  </a:lnTo>
                  <a:lnTo>
                    <a:pt x="3950" y="2801"/>
                  </a:lnTo>
                  <a:lnTo>
                    <a:pt x="3906" y="2793"/>
                  </a:lnTo>
                  <a:lnTo>
                    <a:pt x="3860" y="2783"/>
                  </a:lnTo>
                  <a:lnTo>
                    <a:pt x="3814" y="2772"/>
                  </a:lnTo>
                  <a:lnTo>
                    <a:pt x="3768" y="2757"/>
                  </a:lnTo>
                  <a:lnTo>
                    <a:pt x="3721" y="2743"/>
                  </a:lnTo>
                  <a:lnTo>
                    <a:pt x="3674" y="2725"/>
                  </a:lnTo>
                  <a:lnTo>
                    <a:pt x="3625" y="2706"/>
                  </a:lnTo>
                  <a:lnTo>
                    <a:pt x="3577" y="2685"/>
                  </a:lnTo>
                  <a:lnTo>
                    <a:pt x="3528" y="2661"/>
                  </a:lnTo>
                  <a:lnTo>
                    <a:pt x="3479" y="2635"/>
                  </a:lnTo>
                  <a:lnTo>
                    <a:pt x="3429" y="2607"/>
                  </a:lnTo>
                  <a:lnTo>
                    <a:pt x="3379" y="2577"/>
                  </a:lnTo>
                  <a:lnTo>
                    <a:pt x="3328" y="2543"/>
                  </a:lnTo>
                  <a:lnTo>
                    <a:pt x="3278" y="2507"/>
                  </a:lnTo>
                  <a:lnTo>
                    <a:pt x="3227" y="2470"/>
                  </a:lnTo>
                  <a:lnTo>
                    <a:pt x="3175" y="2428"/>
                  </a:lnTo>
                  <a:lnTo>
                    <a:pt x="3124" y="2384"/>
                  </a:lnTo>
                  <a:lnTo>
                    <a:pt x="3071" y="2338"/>
                  </a:lnTo>
                  <a:lnTo>
                    <a:pt x="3020" y="2289"/>
                  </a:lnTo>
                  <a:lnTo>
                    <a:pt x="2967" y="2236"/>
                  </a:lnTo>
                  <a:lnTo>
                    <a:pt x="2916" y="2181"/>
                  </a:lnTo>
                  <a:lnTo>
                    <a:pt x="2863" y="2123"/>
                  </a:lnTo>
                  <a:lnTo>
                    <a:pt x="2810" y="2061"/>
                  </a:lnTo>
                  <a:lnTo>
                    <a:pt x="2757" y="1995"/>
                  </a:lnTo>
                  <a:lnTo>
                    <a:pt x="2705" y="1927"/>
                  </a:lnTo>
                  <a:lnTo>
                    <a:pt x="2601" y="1792"/>
                  </a:lnTo>
                  <a:lnTo>
                    <a:pt x="2499" y="1661"/>
                  </a:lnTo>
                  <a:lnTo>
                    <a:pt x="2399" y="1537"/>
                  </a:lnTo>
                  <a:lnTo>
                    <a:pt x="2302" y="1419"/>
                  </a:lnTo>
                  <a:lnTo>
                    <a:pt x="2208" y="1307"/>
                  </a:lnTo>
                  <a:lnTo>
                    <a:pt x="2115" y="1201"/>
                  </a:lnTo>
                  <a:lnTo>
                    <a:pt x="2024" y="1101"/>
                  </a:lnTo>
                  <a:lnTo>
                    <a:pt x="1936" y="1007"/>
                  </a:lnTo>
                  <a:lnTo>
                    <a:pt x="1847" y="917"/>
                  </a:lnTo>
                  <a:lnTo>
                    <a:pt x="1761" y="833"/>
                  </a:lnTo>
                  <a:lnTo>
                    <a:pt x="1677" y="754"/>
                  </a:lnTo>
                  <a:lnTo>
                    <a:pt x="1593" y="681"/>
                  </a:lnTo>
                  <a:lnTo>
                    <a:pt x="1511" y="611"/>
                  </a:lnTo>
                  <a:lnTo>
                    <a:pt x="1430" y="547"/>
                  </a:lnTo>
                  <a:lnTo>
                    <a:pt x="1350" y="486"/>
                  </a:lnTo>
                  <a:lnTo>
                    <a:pt x="1270" y="431"/>
                  </a:lnTo>
                  <a:lnTo>
                    <a:pt x="1191" y="379"/>
                  </a:lnTo>
                  <a:lnTo>
                    <a:pt x="1112" y="331"/>
                  </a:lnTo>
                  <a:lnTo>
                    <a:pt x="1034" y="287"/>
                  </a:lnTo>
                  <a:lnTo>
                    <a:pt x="957" y="247"/>
                  </a:lnTo>
                  <a:lnTo>
                    <a:pt x="879" y="211"/>
                  </a:lnTo>
                  <a:lnTo>
                    <a:pt x="801" y="177"/>
                  </a:lnTo>
                  <a:lnTo>
                    <a:pt x="723" y="148"/>
                  </a:lnTo>
                  <a:lnTo>
                    <a:pt x="646" y="121"/>
                  </a:lnTo>
                  <a:lnTo>
                    <a:pt x="568" y="96"/>
                  </a:lnTo>
                  <a:lnTo>
                    <a:pt x="489" y="75"/>
                  </a:lnTo>
                  <a:lnTo>
                    <a:pt x="410" y="58"/>
                  </a:lnTo>
                  <a:lnTo>
                    <a:pt x="330" y="41"/>
                  </a:lnTo>
                  <a:lnTo>
                    <a:pt x="249" y="27"/>
                  </a:lnTo>
                  <a:lnTo>
                    <a:pt x="167" y="16"/>
                  </a:lnTo>
                  <a:lnTo>
                    <a:pt x="85" y="8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195"/>
                </a:srgbClr>
              </a:solidFill>
              <a:round/>
              <a:headEnd/>
              <a:tailEnd/>
            </a:ln>
          </p:spPr>
          <p:txBody>
            <a:bodyPr lIns="98680" tIns="49341" rIns="98680" bIns="49341"/>
            <a:lstStyle/>
            <a:p>
              <a:pPr defTabSz="981527">
                <a:spcBef>
                  <a:spcPct val="50000"/>
                </a:spcBef>
              </a:pPr>
              <a:endParaRPr lang="ko-KR" altLang="en-US" sz="1000" b="1" dirty="0"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46" name="Freeform 10"/>
            <p:cNvSpPr>
              <a:spLocks/>
            </p:cNvSpPr>
            <p:nvPr userDrawn="1"/>
          </p:nvSpPr>
          <p:spPr bwMode="auto">
            <a:xfrm>
              <a:off x="314" y="676"/>
              <a:ext cx="4975" cy="1375"/>
            </a:xfrm>
            <a:custGeom>
              <a:avLst/>
              <a:gdLst>
                <a:gd name="T0" fmla="*/ 4975 w 4975"/>
                <a:gd name="T1" fmla="*/ 2501 h 2750"/>
                <a:gd name="T2" fmla="*/ 4926 w 4975"/>
                <a:gd name="T3" fmla="*/ 2537 h 2750"/>
                <a:gd name="T4" fmla="*/ 4867 w 4975"/>
                <a:gd name="T5" fmla="*/ 2571 h 2750"/>
                <a:gd name="T6" fmla="*/ 4786 w 4975"/>
                <a:gd name="T7" fmla="*/ 2613 h 2750"/>
                <a:gd name="T8" fmla="*/ 4686 w 4975"/>
                <a:gd name="T9" fmla="*/ 2656 h 2750"/>
                <a:gd name="T10" fmla="*/ 4568 w 4975"/>
                <a:gd name="T11" fmla="*/ 2695 h 2750"/>
                <a:gd name="T12" fmla="*/ 4433 w 4975"/>
                <a:gd name="T13" fmla="*/ 2727 h 2750"/>
                <a:gd name="T14" fmla="*/ 4361 w 4975"/>
                <a:gd name="T15" fmla="*/ 2739 h 2750"/>
                <a:gd name="T16" fmla="*/ 4285 w 4975"/>
                <a:gd name="T17" fmla="*/ 2747 h 2750"/>
                <a:gd name="T18" fmla="*/ 4204 w 4975"/>
                <a:gd name="T19" fmla="*/ 2750 h 2750"/>
                <a:gd name="T20" fmla="*/ 4121 w 4975"/>
                <a:gd name="T21" fmla="*/ 2748 h 2750"/>
                <a:gd name="T22" fmla="*/ 4035 w 4975"/>
                <a:gd name="T23" fmla="*/ 2740 h 2750"/>
                <a:gd name="T24" fmla="*/ 3946 w 4975"/>
                <a:gd name="T25" fmla="*/ 2727 h 2750"/>
                <a:gd name="T26" fmla="*/ 3856 w 4975"/>
                <a:gd name="T27" fmla="*/ 2708 h 2750"/>
                <a:gd name="T28" fmla="*/ 3761 w 4975"/>
                <a:gd name="T29" fmla="*/ 2680 h 2750"/>
                <a:gd name="T30" fmla="*/ 3666 w 4975"/>
                <a:gd name="T31" fmla="*/ 2645 h 2750"/>
                <a:gd name="T32" fmla="*/ 3567 w 4975"/>
                <a:gd name="T33" fmla="*/ 2603 h 2750"/>
                <a:gd name="T34" fmla="*/ 3467 w 4975"/>
                <a:gd name="T35" fmla="*/ 2550 h 2750"/>
                <a:gd name="T36" fmla="*/ 3366 w 4975"/>
                <a:gd name="T37" fmla="*/ 2488 h 2750"/>
                <a:gd name="T38" fmla="*/ 3263 w 4975"/>
                <a:gd name="T39" fmla="*/ 2416 h 2750"/>
                <a:gd name="T40" fmla="*/ 3159 w 4975"/>
                <a:gd name="T41" fmla="*/ 2333 h 2750"/>
                <a:gd name="T42" fmla="*/ 3053 w 4975"/>
                <a:gd name="T43" fmla="*/ 2240 h 2750"/>
                <a:gd name="T44" fmla="*/ 2948 w 4975"/>
                <a:gd name="T45" fmla="*/ 2133 h 2750"/>
                <a:gd name="T46" fmla="*/ 2841 w 4975"/>
                <a:gd name="T47" fmla="*/ 2014 h 2750"/>
                <a:gd name="T48" fmla="*/ 2733 w 4975"/>
                <a:gd name="T49" fmla="*/ 1883 h 2750"/>
                <a:gd name="T50" fmla="*/ 2627 w 4975"/>
                <a:gd name="T51" fmla="*/ 1747 h 2750"/>
                <a:gd name="T52" fmla="*/ 2422 w 4975"/>
                <a:gd name="T53" fmla="*/ 1495 h 2750"/>
                <a:gd name="T54" fmla="*/ 2227 w 4975"/>
                <a:gd name="T55" fmla="*/ 1269 h 2750"/>
                <a:gd name="T56" fmla="*/ 2040 w 4975"/>
                <a:gd name="T57" fmla="*/ 1066 h 2750"/>
                <a:gd name="T58" fmla="*/ 1861 w 4975"/>
                <a:gd name="T59" fmla="*/ 885 h 2750"/>
                <a:gd name="T60" fmla="*/ 1687 w 4975"/>
                <a:gd name="T61" fmla="*/ 723 h 2750"/>
                <a:gd name="T62" fmla="*/ 1519 w 4975"/>
                <a:gd name="T63" fmla="*/ 583 h 2750"/>
                <a:gd name="T64" fmla="*/ 1357 w 4975"/>
                <a:gd name="T65" fmla="*/ 462 h 2750"/>
                <a:gd name="T66" fmla="*/ 1196 w 4975"/>
                <a:gd name="T67" fmla="*/ 357 h 2750"/>
                <a:gd name="T68" fmla="*/ 1039 w 4975"/>
                <a:gd name="T69" fmla="*/ 268 h 2750"/>
                <a:gd name="T70" fmla="*/ 882 w 4975"/>
                <a:gd name="T71" fmla="*/ 194 h 2750"/>
                <a:gd name="T72" fmla="*/ 726 w 4975"/>
                <a:gd name="T73" fmla="*/ 134 h 2750"/>
                <a:gd name="T74" fmla="*/ 569 w 4975"/>
                <a:gd name="T75" fmla="*/ 86 h 2750"/>
                <a:gd name="T76" fmla="*/ 410 w 4975"/>
                <a:gd name="T77" fmla="*/ 50 h 2750"/>
                <a:gd name="T78" fmla="*/ 249 w 4975"/>
                <a:gd name="T79" fmla="*/ 23 h 2750"/>
                <a:gd name="T80" fmla="*/ 83 w 4975"/>
                <a:gd name="T81" fmla="*/ 5 h 2750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4975"/>
                <a:gd name="T124" fmla="*/ 0 h 2750"/>
                <a:gd name="T125" fmla="*/ 4975 w 4975"/>
                <a:gd name="T126" fmla="*/ 2750 h 2750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4975" h="2750">
                  <a:moveTo>
                    <a:pt x="4975" y="2501"/>
                  </a:moveTo>
                  <a:lnTo>
                    <a:pt x="4975" y="2501"/>
                  </a:lnTo>
                  <a:lnTo>
                    <a:pt x="4962" y="2511"/>
                  </a:lnTo>
                  <a:lnTo>
                    <a:pt x="4926" y="2537"/>
                  </a:lnTo>
                  <a:lnTo>
                    <a:pt x="4899" y="2553"/>
                  </a:lnTo>
                  <a:lnTo>
                    <a:pt x="4867" y="2571"/>
                  </a:lnTo>
                  <a:lnTo>
                    <a:pt x="4829" y="2592"/>
                  </a:lnTo>
                  <a:lnTo>
                    <a:pt x="4786" y="2613"/>
                  </a:lnTo>
                  <a:lnTo>
                    <a:pt x="4739" y="2635"/>
                  </a:lnTo>
                  <a:lnTo>
                    <a:pt x="4686" y="2656"/>
                  </a:lnTo>
                  <a:lnTo>
                    <a:pt x="4629" y="2676"/>
                  </a:lnTo>
                  <a:lnTo>
                    <a:pt x="4568" y="2695"/>
                  </a:lnTo>
                  <a:lnTo>
                    <a:pt x="4503" y="2713"/>
                  </a:lnTo>
                  <a:lnTo>
                    <a:pt x="4433" y="2727"/>
                  </a:lnTo>
                  <a:lnTo>
                    <a:pt x="4397" y="2734"/>
                  </a:lnTo>
                  <a:lnTo>
                    <a:pt x="4361" y="2739"/>
                  </a:lnTo>
                  <a:lnTo>
                    <a:pt x="4322" y="2743"/>
                  </a:lnTo>
                  <a:lnTo>
                    <a:pt x="4285" y="2747"/>
                  </a:lnTo>
                  <a:lnTo>
                    <a:pt x="4245" y="2748"/>
                  </a:lnTo>
                  <a:lnTo>
                    <a:pt x="4204" y="2750"/>
                  </a:lnTo>
                  <a:lnTo>
                    <a:pt x="4163" y="2750"/>
                  </a:lnTo>
                  <a:lnTo>
                    <a:pt x="4121" y="2748"/>
                  </a:lnTo>
                  <a:lnTo>
                    <a:pt x="4079" y="2745"/>
                  </a:lnTo>
                  <a:lnTo>
                    <a:pt x="4035" y="2740"/>
                  </a:lnTo>
                  <a:lnTo>
                    <a:pt x="3992" y="2735"/>
                  </a:lnTo>
                  <a:lnTo>
                    <a:pt x="3946" y="2727"/>
                  </a:lnTo>
                  <a:lnTo>
                    <a:pt x="3902" y="2719"/>
                  </a:lnTo>
                  <a:lnTo>
                    <a:pt x="3856" y="2708"/>
                  </a:lnTo>
                  <a:lnTo>
                    <a:pt x="3809" y="2695"/>
                  </a:lnTo>
                  <a:lnTo>
                    <a:pt x="3761" y="2680"/>
                  </a:lnTo>
                  <a:lnTo>
                    <a:pt x="3714" y="2664"/>
                  </a:lnTo>
                  <a:lnTo>
                    <a:pt x="3666" y="2645"/>
                  </a:lnTo>
                  <a:lnTo>
                    <a:pt x="3617" y="2626"/>
                  </a:lnTo>
                  <a:lnTo>
                    <a:pt x="3567" y="2603"/>
                  </a:lnTo>
                  <a:lnTo>
                    <a:pt x="3517" y="2577"/>
                  </a:lnTo>
                  <a:lnTo>
                    <a:pt x="3467" y="2550"/>
                  </a:lnTo>
                  <a:lnTo>
                    <a:pt x="3417" y="2521"/>
                  </a:lnTo>
                  <a:lnTo>
                    <a:pt x="3366" y="2488"/>
                  </a:lnTo>
                  <a:lnTo>
                    <a:pt x="3314" y="2453"/>
                  </a:lnTo>
                  <a:lnTo>
                    <a:pt x="3263" y="2416"/>
                  </a:lnTo>
                  <a:lnTo>
                    <a:pt x="3212" y="2375"/>
                  </a:lnTo>
                  <a:lnTo>
                    <a:pt x="3159" y="2333"/>
                  </a:lnTo>
                  <a:lnTo>
                    <a:pt x="3106" y="2288"/>
                  </a:lnTo>
                  <a:lnTo>
                    <a:pt x="3053" y="2240"/>
                  </a:lnTo>
                  <a:lnTo>
                    <a:pt x="3001" y="2188"/>
                  </a:lnTo>
                  <a:lnTo>
                    <a:pt x="2948" y="2133"/>
                  </a:lnTo>
                  <a:lnTo>
                    <a:pt x="2894" y="2075"/>
                  </a:lnTo>
                  <a:lnTo>
                    <a:pt x="2841" y="2014"/>
                  </a:lnTo>
                  <a:lnTo>
                    <a:pt x="2787" y="1951"/>
                  </a:lnTo>
                  <a:lnTo>
                    <a:pt x="2733" y="1883"/>
                  </a:lnTo>
                  <a:lnTo>
                    <a:pt x="2627" y="1747"/>
                  </a:lnTo>
                  <a:lnTo>
                    <a:pt x="2523" y="1618"/>
                  </a:lnTo>
                  <a:lnTo>
                    <a:pt x="2422" y="1495"/>
                  </a:lnTo>
                  <a:lnTo>
                    <a:pt x="2323" y="1379"/>
                  </a:lnTo>
                  <a:lnTo>
                    <a:pt x="2227" y="1269"/>
                  </a:lnTo>
                  <a:lnTo>
                    <a:pt x="2133" y="1164"/>
                  </a:lnTo>
                  <a:lnTo>
                    <a:pt x="2040" y="1066"/>
                  </a:lnTo>
                  <a:lnTo>
                    <a:pt x="1949" y="972"/>
                  </a:lnTo>
                  <a:lnTo>
                    <a:pt x="1861" y="885"/>
                  </a:lnTo>
                  <a:lnTo>
                    <a:pt x="1773" y="801"/>
                  </a:lnTo>
                  <a:lnTo>
                    <a:pt x="1687" y="723"/>
                  </a:lnTo>
                  <a:lnTo>
                    <a:pt x="1602" y="651"/>
                  </a:lnTo>
                  <a:lnTo>
                    <a:pt x="1519" y="583"/>
                  </a:lnTo>
                  <a:lnTo>
                    <a:pt x="1437" y="520"/>
                  </a:lnTo>
                  <a:lnTo>
                    <a:pt x="1357" y="462"/>
                  </a:lnTo>
                  <a:lnTo>
                    <a:pt x="1276" y="407"/>
                  </a:lnTo>
                  <a:lnTo>
                    <a:pt x="1196" y="357"/>
                  </a:lnTo>
                  <a:lnTo>
                    <a:pt x="1116" y="310"/>
                  </a:lnTo>
                  <a:lnTo>
                    <a:pt x="1039" y="268"/>
                  </a:lnTo>
                  <a:lnTo>
                    <a:pt x="960" y="229"/>
                  </a:lnTo>
                  <a:lnTo>
                    <a:pt x="882" y="194"/>
                  </a:lnTo>
                  <a:lnTo>
                    <a:pt x="804" y="162"/>
                  </a:lnTo>
                  <a:lnTo>
                    <a:pt x="726" y="134"/>
                  </a:lnTo>
                  <a:lnTo>
                    <a:pt x="647" y="108"/>
                  </a:lnTo>
                  <a:lnTo>
                    <a:pt x="569" y="86"/>
                  </a:lnTo>
                  <a:lnTo>
                    <a:pt x="490" y="66"/>
                  </a:lnTo>
                  <a:lnTo>
                    <a:pt x="410" y="50"/>
                  </a:lnTo>
                  <a:lnTo>
                    <a:pt x="331" y="36"/>
                  </a:lnTo>
                  <a:lnTo>
                    <a:pt x="249" y="23"/>
                  </a:lnTo>
                  <a:lnTo>
                    <a:pt x="167" y="13"/>
                  </a:lnTo>
                  <a:lnTo>
                    <a:pt x="83" y="5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195"/>
                </a:srgbClr>
              </a:solidFill>
              <a:round/>
              <a:headEnd/>
              <a:tailEnd/>
            </a:ln>
          </p:spPr>
          <p:txBody>
            <a:bodyPr lIns="98680" tIns="49341" rIns="98680" bIns="49341"/>
            <a:lstStyle/>
            <a:p>
              <a:pPr defTabSz="981527">
                <a:spcBef>
                  <a:spcPct val="50000"/>
                </a:spcBef>
              </a:pPr>
              <a:endParaRPr lang="ko-KR" altLang="en-US" sz="1000" b="1" dirty="0"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47" name="Freeform 11"/>
            <p:cNvSpPr>
              <a:spLocks/>
            </p:cNvSpPr>
            <p:nvPr userDrawn="1"/>
          </p:nvSpPr>
          <p:spPr bwMode="auto">
            <a:xfrm>
              <a:off x="325" y="698"/>
              <a:ext cx="5012" cy="1339"/>
            </a:xfrm>
            <a:custGeom>
              <a:avLst/>
              <a:gdLst>
                <a:gd name="T0" fmla="*/ 5012 w 5012"/>
                <a:gd name="T1" fmla="*/ 2414 h 2678"/>
                <a:gd name="T2" fmla="*/ 4964 w 5012"/>
                <a:gd name="T3" fmla="*/ 2448 h 2678"/>
                <a:gd name="T4" fmla="*/ 4904 w 5012"/>
                <a:gd name="T5" fmla="*/ 2485 h 2678"/>
                <a:gd name="T6" fmla="*/ 4825 w 5012"/>
                <a:gd name="T7" fmla="*/ 2528 h 2678"/>
                <a:gd name="T8" fmla="*/ 4725 w 5012"/>
                <a:gd name="T9" fmla="*/ 2574 h 2678"/>
                <a:gd name="T10" fmla="*/ 4608 w 5012"/>
                <a:gd name="T11" fmla="*/ 2615 h 2678"/>
                <a:gd name="T12" fmla="*/ 4474 w 5012"/>
                <a:gd name="T13" fmla="*/ 2649 h 2678"/>
                <a:gd name="T14" fmla="*/ 4402 w 5012"/>
                <a:gd name="T15" fmla="*/ 2662 h 2678"/>
                <a:gd name="T16" fmla="*/ 4325 w 5012"/>
                <a:gd name="T17" fmla="*/ 2672 h 2678"/>
                <a:gd name="T18" fmla="*/ 4246 w 5012"/>
                <a:gd name="T19" fmla="*/ 2677 h 2678"/>
                <a:gd name="T20" fmla="*/ 4163 w 5012"/>
                <a:gd name="T21" fmla="*/ 2677 h 2678"/>
                <a:gd name="T22" fmla="*/ 4077 w 5012"/>
                <a:gd name="T23" fmla="*/ 2672 h 2678"/>
                <a:gd name="T24" fmla="*/ 3988 w 5012"/>
                <a:gd name="T25" fmla="*/ 2661 h 2678"/>
                <a:gd name="T26" fmla="*/ 3896 w 5012"/>
                <a:gd name="T27" fmla="*/ 2643 h 2678"/>
                <a:gd name="T28" fmla="*/ 3802 w 5012"/>
                <a:gd name="T29" fmla="*/ 2617 h 2678"/>
                <a:gd name="T30" fmla="*/ 3705 w 5012"/>
                <a:gd name="T31" fmla="*/ 2583 h 2678"/>
                <a:gd name="T32" fmla="*/ 3606 w 5012"/>
                <a:gd name="T33" fmla="*/ 2543 h 2678"/>
                <a:gd name="T34" fmla="*/ 3506 w 5012"/>
                <a:gd name="T35" fmla="*/ 2491 h 2678"/>
                <a:gd name="T36" fmla="*/ 3403 w 5012"/>
                <a:gd name="T37" fmla="*/ 2431 h 2678"/>
                <a:gd name="T38" fmla="*/ 3299 w 5012"/>
                <a:gd name="T39" fmla="*/ 2362 h 2678"/>
                <a:gd name="T40" fmla="*/ 3194 w 5012"/>
                <a:gd name="T41" fmla="*/ 2280 h 2678"/>
                <a:gd name="T42" fmla="*/ 3087 w 5012"/>
                <a:gd name="T43" fmla="*/ 2188 h 2678"/>
                <a:gd name="T44" fmla="*/ 2980 w 5012"/>
                <a:gd name="T45" fmla="*/ 2083 h 2678"/>
                <a:gd name="T46" fmla="*/ 2870 w 5012"/>
                <a:gd name="T47" fmla="*/ 1966 h 2678"/>
                <a:gd name="T48" fmla="*/ 2762 w 5012"/>
                <a:gd name="T49" fmla="*/ 1836 h 2678"/>
                <a:gd name="T50" fmla="*/ 2654 w 5012"/>
                <a:gd name="T51" fmla="*/ 1702 h 2678"/>
                <a:gd name="T52" fmla="*/ 2444 w 5012"/>
                <a:gd name="T53" fmla="*/ 1455 h 2678"/>
                <a:gd name="T54" fmla="*/ 2245 w 5012"/>
                <a:gd name="T55" fmla="*/ 1230 h 2678"/>
                <a:gd name="T56" fmla="*/ 2057 w 5012"/>
                <a:gd name="T57" fmla="*/ 1030 h 2678"/>
                <a:gd name="T58" fmla="*/ 1873 w 5012"/>
                <a:gd name="T59" fmla="*/ 851 h 2678"/>
                <a:gd name="T60" fmla="*/ 1698 w 5012"/>
                <a:gd name="T61" fmla="*/ 692 h 2678"/>
                <a:gd name="T62" fmla="*/ 1529 w 5012"/>
                <a:gd name="T63" fmla="*/ 555 h 2678"/>
                <a:gd name="T64" fmla="*/ 1364 w 5012"/>
                <a:gd name="T65" fmla="*/ 436 h 2678"/>
                <a:gd name="T66" fmla="*/ 1201 w 5012"/>
                <a:gd name="T67" fmla="*/ 334 h 2678"/>
                <a:gd name="T68" fmla="*/ 1043 w 5012"/>
                <a:gd name="T69" fmla="*/ 248 h 2678"/>
                <a:gd name="T70" fmla="*/ 885 w 5012"/>
                <a:gd name="T71" fmla="*/ 177 h 2678"/>
                <a:gd name="T72" fmla="*/ 728 w 5012"/>
                <a:gd name="T73" fmla="*/ 119 h 2678"/>
                <a:gd name="T74" fmla="*/ 571 w 5012"/>
                <a:gd name="T75" fmla="*/ 74 h 2678"/>
                <a:gd name="T76" fmla="*/ 411 w 5012"/>
                <a:gd name="T77" fmla="*/ 42 h 2678"/>
                <a:gd name="T78" fmla="*/ 250 w 5012"/>
                <a:gd name="T79" fmla="*/ 17 h 2678"/>
                <a:gd name="T80" fmla="*/ 85 w 5012"/>
                <a:gd name="T81" fmla="*/ 5 h 267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5012"/>
                <a:gd name="T124" fmla="*/ 0 h 2678"/>
                <a:gd name="T125" fmla="*/ 5012 w 5012"/>
                <a:gd name="T126" fmla="*/ 2678 h 2678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5012" h="2678">
                  <a:moveTo>
                    <a:pt x="5012" y="2414"/>
                  </a:moveTo>
                  <a:lnTo>
                    <a:pt x="5012" y="2414"/>
                  </a:lnTo>
                  <a:lnTo>
                    <a:pt x="5000" y="2423"/>
                  </a:lnTo>
                  <a:lnTo>
                    <a:pt x="4964" y="2448"/>
                  </a:lnTo>
                  <a:lnTo>
                    <a:pt x="4937" y="2465"/>
                  </a:lnTo>
                  <a:lnTo>
                    <a:pt x="4904" y="2485"/>
                  </a:lnTo>
                  <a:lnTo>
                    <a:pt x="4868" y="2506"/>
                  </a:lnTo>
                  <a:lnTo>
                    <a:pt x="4825" y="2528"/>
                  </a:lnTo>
                  <a:lnTo>
                    <a:pt x="4778" y="2551"/>
                  </a:lnTo>
                  <a:lnTo>
                    <a:pt x="4725" y="2574"/>
                  </a:lnTo>
                  <a:lnTo>
                    <a:pt x="4670" y="2594"/>
                  </a:lnTo>
                  <a:lnTo>
                    <a:pt x="4608" y="2615"/>
                  </a:lnTo>
                  <a:lnTo>
                    <a:pt x="4543" y="2635"/>
                  </a:lnTo>
                  <a:lnTo>
                    <a:pt x="4474" y="2649"/>
                  </a:lnTo>
                  <a:lnTo>
                    <a:pt x="4439" y="2657"/>
                  </a:lnTo>
                  <a:lnTo>
                    <a:pt x="4402" y="2662"/>
                  </a:lnTo>
                  <a:lnTo>
                    <a:pt x="4364" y="2669"/>
                  </a:lnTo>
                  <a:lnTo>
                    <a:pt x="4325" y="2672"/>
                  </a:lnTo>
                  <a:lnTo>
                    <a:pt x="4286" y="2675"/>
                  </a:lnTo>
                  <a:lnTo>
                    <a:pt x="4246" y="2677"/>
                  </a:lnTo>
                  <a:lnTo>
                    <a:pt x="4204" y="2678"/>
                  </a:lnTo>
                  <a:lnTo>
                    <a:pt x="4163" y="2677"/>
                  </a:lnTo>
                  <a:lnTo>
                    <a:pt x="4120" y="2675"/>
                  </a:lnTo>
                  <a:lnTo>
                    <a:pt x="4077" y="2672"/>
                  </a:lnTo>
                  <a:lnTo>
                    <a:pt x="4032" y="2667"/>
                  </a:lnTo>
                  <a:lnTo>
                    <a:pt x="3988" y="2661"/>
                  </a:lnTo>
                  <a:lnTo>
                    <a:pt x="3942" y="2653"/>
                  </a:lnTo>
                  <a:lnTo>
                    <a:pt x="3896" y="2643"/>
                  </a:lnTo>
                  <a:lnTo>
                    <a:pt x="3849" y="2630"/>
                  </a:lnTo>
                  <a:lnTo>
                    <a:pt x="3802" y="2617"/>
                  </a:lnTo>
                  <a:lnTo>
                    <a:pt x="3753" y="2601"/>
                  </a:lnTo>
                  <a:lnTo>
                    <a:pt x="3705" y="2583"/>
                  </a:lnTo>
                  <a:lnTo>
                    <a:pt x="3656" y="2564"/>
                  </a:lnTo>
                  <a:lnTo>
                    <a:pt x="3606" y="2543"/>
                  </a:lnTo>
                  <a:lnTo>
                    <a:pt x="3556" y="2519"/>
                  </a:lnTo>
                  <a:lnTo>
                    <a:pt x="3506" y="2491"/>
                  </a:lnTo>
                  <a:lnTo>
                    <a:pt x="3455" y="2464"/>
                  </a:lnTo>
                  <a:lnTo>
                    <a:pt x="3403" y="2431"/>
                  </a:lnTo>
                  <a:lnTo>
                    <a:pt x="3352" y="2398"/>
                  </a:lnTo>
                  <a:lnTo>
                    <a:pt x="3299" y="2362"/>
                  </a:lnTo>
                  <a:lnTo>
                    <a:pt x="3246" y="2322"/>
                  </a:lnTo>
                  <a:lnTo>
                    <a:pt x="3194" y="2280"/>
                  </a:lnTo>
                  <a:lnTo>
                    <a:pt x="3141" y="2236"/>
                  </a:lnTo>
                  <a:lnTo>
                    <a:pt x="3087" y="2188"/>
                  </a:lnTo>
                  <a:lnTo>
                    <a:pt x="3033" y="2138"/>
                  </a:lnTo>
                  <a:lnTo>
                    <a:pt x="2980" y="2083"/>
                  </a:lnTo>
                  <a:lnTo>
                    <a:pt x="2924" y="2026"/>
                  </a:lnTo>
                  <a:lnTo>
                    <a:pt x="2870" y="1966"/>
                  </a:lnTo>
                  <a:lnTo>
                    <a:pt x="2816" y="1903"/>
                  </a:lnTo>
                  <a:lnTo>
                    <a:pt x="2762" y="1836"/>
                  </a:lnTo>
                  <a:lnTo>
                    <a:pt x="2654" y="1702"/>
                  </a:lnTo>
                  <a:lnTo>
                    <a:pt x="2548" y="1576"/>
                  </a:lnTo>
                  <a:lnTo>
                    <a:pt x="2444" y="1455"/>
                  </a:lnTo>
                  <a:lnTo>
                    <a:pt x="2344" y="1338"/>
                  </a:lnTo>
                  <a:lnTo>
                    <a:pt x="2245" y="1230"/>
                  </a:lnTo>
                  <a:lnTo>
                    <a:pt x="2150" y="1127"/>
                  </a:lnTo>
                  <a:lnTo>
                    <a:pt x="2057" y="1030"/>
                  </a:lnTo>
                  <a:lnTo>
                    <a:pt x="1963" y="938"/>
                  </a:lnTo>
                  <a:lnTo>
                    <a:pt x="1873" y="851"/>
                  </a:lnTo>
                  <a:lnTo>
                    <a:pt x="1786" y="770"/>
                  </a:lnTo>
                  <a:lnTo>
                    <a:pt x="1698" y="692"/>
                  </a:lnTo>
                  <a:lnTo>
                    <a:pt x="1612" y="621"/>
                  </a:lnTo>
                  <a:lnTo>
                    <a:pt x="1529" y="555"/>
                  </a:lnTo>
                  <a:lnTo>
                    <a:pt x="1446" y="494"/>
                  </a:lnTo>
                  <a:lnTo>
                    <a:pt x="1364" y="436"/>
                  </a:lnTo>
                  <a:lnTo>
                    <a:pt x="1282" y="382"/>
                  </a:lnTo>
                  <a:lnTo>
                    <a:pt x="1201" y="334"/>
                  </a:lnTo>
                  <a:lnTo>
                    <a:pt x="1122" y="289"/>
                  </a:lnTo>
                  <a:lnTo>
                    <a:pt x="1043" y="248"/>
                  </a:lnTo>
                  <a:lnTo>
                    <a:pt x="964" y="210"/>
                  </a:lnTo>
                  <a:lnTo>
                    <a:pt x="885" y="177"/>
                  </a:lnTo>
                  <a:lnTo>
                    <a:pt x="807" y="147"/>
                  </a:lnTo>
                  <a:lnTo>
                    <a:pt x="728" y="119"/>
                  </a:lnTo>
                  <a:lnTo>
                    <a:pt x="649" y="95"/>
                  </a:lnTo>
                  <a:lnTo>
                    <a:pt x="571" y="74"/>
                  </a:lnTo>
                  <a:lnTo>
                    <a:pt x="490" y="56"/>
                  </a:lnTo>
                  <a:lnTo>
                    <a:pt x="411" y="42"/>
                  </a:lnTo>
                  <a:lnTo>
                    <a:pt x="331" y="29"/>
                  </a:lnTo>
                  <a:lnTo>
                    <a:pt x="250" y="17"/>
                  </a:lnTo>
                  <a:lnTo>
                    <a:pt x="167" y="9"/>
                  </a:lnTo>
                  <a:lnTo>
                    <a:pt x="85" y="5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195"/>
                </a:srgbClr>
              </a:solidFill>
              <a:round/>
              <a:headEnd/>
              <a:tailEnd/>
            </a:ln>
          </p:spPr>
          <p:txBody>
            <a:bodyPr lIns="98680" tIns="49341" rIns="98680" bIns="49341"/>
            <a:lstStyle/>
            <a:p>
              <a:pPr defTabSz="981527">
                <a:spcBef>
                  <a:spcPct val="50000"/>
                </a:spcBef>
              </a:pPr>
              <a:endParaRPr lang="ko-KR" altLang="en-US" sz="1000" b="1" dirty="0"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48" name="Freeform 12"/>
            <p:cNvSpPr>
              <a:spLocks/>
            </p:cNvSpPr>
            <p:nvPr userDrawn="1"/>
          </p:nvSpPr>
          <p:spPr bwMode="auto">
            <a:xfrm>
              <a:off x="336" y="720"/>
              <a:ext cx="5049" cy="1304"/>
            </a:xfrm>
            <a:custGeom>
              <a:avLst/>
              <a:gdLst>
                <a:gd name="T0" fmla="*/ 5049 w 5049"/>
                <a:gd name="T1" fmla="*/ 2324 h 2608"/>
                <a:gd name="T2" fmla="*/ 5000 w 5049"/>
                <a:gd name="T3" fmla="*/ 2361 h 2608"/>
                <a:gd name="T4" fmla="*/ 4942 w 5049"/>
                <a:gd name="T5" fmla="*/ 2398 h 2608"/>
                <a:gd name="T6" fmla="*/ 4863 w 5049"/>
                <a:gd name="T7" fmla="*/ 2443 h 2608"/>
                <a:gd name="T8" fmla="*/ 4764 w 5049"/>
                <a:gd name="T9" fmla="*/ 2492 h 2608"/>
                <a:gd name="T10" fmla="*/ 4647 w 5049"/>
                <a:gd name="T11" fmla="*/ 2537 h 2608"/>
                <a:gd name="T12" fmla="*/ 4514 w 5049"/>
                <a:gd name="T13" fmla="*/ 2574 h 2608"/>
                <a:gd name="T14" fmla="*/ 4442 w 5049"/>
                <a:gd name="T15" fmla="*/ 2589 h 2608"/>
                <a:gd name="T16" fmla="*/ 4366 w 5049"/>
                <a:gd name="T17" fmla="*/ 2598 h 2608"/>
                <a:gd name="T18" fmla="*/ 4286 w 5049"/>
                <a:gd name="T19" fmla="*/ 2605 h 2608"/>
                <a:gd name="T20" fmla="*/ 4203 w 5049"/>
                <a:gd name="T21" fmla="*/ 2608 h 2608"/>
                <a:gd name="T22" fmla="*/ 4117 w 5049"/>
                <a:gd name="T23" fmla="*/ 2603 h 2608"/>
                <a:gd name="T24" fmla="*/ 4027 w 5049"/>
                <a:gd name="T25" fmla="*/ 2593 h 2608"/>
                <a:gd name="T26" fmla="*/ 3935 w 5049"/>
                <a:gd name="T27" fmla="*/ 2577 h 2608"/>
                <a:gd name="T28" fmla="*/ 3841 w 5049"/>
                <a:gd name="T29" fmla="*/ 2555 h 2608"/>
                <a:gd name="T30" fmla="*/ 3744 w 5049"/>
                <a:gd name="T31" fmla="*/ 2522 h 2608"/>
                <a:gd name="T32" fmla="*/ 3645 w 5049"/>
                <a:gd name="T33" fmla="*/ 2484 h 2608"/>
                <a:gd name="T34" fmla="*/ 3544 w 5049"/>
                <a:gd name="T35" fmla="*/ 2434 h 2608"/>
                <a:gd name="T36" fmla="*/ 3439 w 5049"/>
                <a:gd name="T37" fmla="*/ 2375 h 2608"/>
                <a:gd name="T38" fmla="*/ 3335 w 5049"/>
                <a:gd name="T39" fmla="*/ 2308 h 2608"/>
                <a:gd name="T40" fmla="*/ 3228 w 5049"/>
                <a:gd name="T41" fmla="*/ 2229 h 2608"/>
                <a:gd name="T42" fmla="*/ 3120 w 5049"/>
                <a:gd name="T43" fmla="*/ 2137 h 2608"/>
                <a:gd name="T44" fmla="*/ 3010 w 5049"/>
                <a:gd name="T45" fmla="*/ 2035 h 2608"/>
                <a:gd name="T46" fmla="*/ 2901 w 5049"/>
                <a:gd name="T47" fmla="*/ 1919 h 2608"/>
                <a:gd name="T48" fmla="*/ 2790 w 5049"/>
                <a:gd name="T49" fmla="*/ 1789 h 2608"/>
                <a:gd name="T50" fmla="*/ 2679 w 5049"/>
                <a:gd name="T51" fmla="*/ 1659 h 2608"/>
                <a:gd name="T52" fmla="*/ 2466 w 5049"/>
                <a:gd name="T53" fmla="*/ 1413 h 2608"/>
                <a:gd name="T54" fmla="*/ 2265 w 5049"/>
                <a:gd name="T55" fmla="*/ 1192 h 2608"/>
                <a:gd name="T56" fmla="*/ 2072 w 5049"/>
                <a:gd name="T57" fmla="*/ 993 h 2608"/>
                <a:gd name="T58" fmla="*/ 1887 w 5049"/>
                <a:gd name="T59" fmla="*/ 819 h 2608"/>
                <a:gd name="T60" fmla="*/ 1710 w 5049"/>
                <a:gd name="T61" fmla="*/ 664 h 2608"/>
                <a:gd name="T62" fmla="*/ 1537 w 5049"/>
                <a:gd name="T63" fmla="*/ 528 h 2608"/>
                <a:gd name="T64" fmla="*/ 1371 w 5049"/>
                <a:gd name="T65" fmla="*/ 412 h 2608"/>
                <a:gd name="T66" fmla="*/ 1207 w 5049"/>
                <a:gd name="T67" fmla="*/ 312 h 2608"/>
                <a:gd name="T68" fmla="*/ 1047 w 5049"/>
                <a:gd name="T69" fmla="*/ 230 h 2608"/>
                <a:gd name="T70" fmla="*/ 888 w 5049"/>
                <a:gd name="T71" fmla="*/ 160 h 2608"/>
                <a:gd name="T72" fmla="*/ 731 w 5049"/>
                <a:gd name="T73" fmla="*/ 107 h 2608"/>
                <a:gd name="T74" fmla="*/ 572 w 5049"/>
                <a:gd name="T75" fmla="*/ 65 h 2608"/>
                <a:gd name="T76" fmla="*/ 413 w 5049"/>
                <a:gd name="T77" fmla="*/ 34 h 2608"/>
                <a:gd name="T78" fmla="*/ 250 w 5049"/>
                <a:gd name="T79" fmla="*/ 15 h 2608"/>
                <a:gd name="T80" fmla="*/ 85 w 5049"/>
                <a:gd name="T81" fmla="*/ 4 h 260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5049"/>
                <a:gd name="T124" fmla="*/ 0 h 2608"/>
                <a:gd name="T125" fmla="*/ 5049 w 5049"/>
                <a:gd name="T126" fmla="*/ 2608 h 2608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5049" h="2608">
                  <a:moveTo>
                    <a:pt x="5049" y="2324"/>
                  </a:moveTo>
                  <a:lnTo>
                    <a:pt x="5049" y="2324"/>
                  </a:lnTo>
                  <a:lnTo>
                    <a:pt x="5036" y="2334"/>
                  </a:lnTo>
                  <a:lnTo>
                    <a:pt x="5000" y="2361"/>
                  </a:lnTo>
                  <a:lnTo>
                    <a:pt x="4974" y="2379"/>
                  </a:lnTo>
                  <a:lnTo>
                    <a:pt x="4942" y="2398"/>
                  </a:lnTo>
                  <a:lnTo>
                    <a:pt x="4906" y="2421"/>
                  </a:lnTo>
                  <a:lnTo>
                    <a:pt x="4863" y="2443"/>
                  </a:lnTo>
                  <a:lnTo>
                    <a:pt x="4815" y="2468"/>
                  </a:lnTo>
                  <a:lnTo>
                    <a:pt x="4764" y="2492"/>
                  </a:lnTo>
                  <a:lnTo>
                    <a:pt x="4709" y="2514"/>
                  </a:lnTo>
                  <a:lnTo>
                    <a:pt x="4647" y="2537"/>
                  </a:lnTo>
                  <a:lnTo>
                    <a:pt x="4584" y="2556"/>
                  </a:lnTo>
                  <a:lnTo>
                    <a:pt x="4514" y="2574"/>
                  </a:lnTo>
                  <a:lnTo>
                    <a:pt x="4478" y="2581"/>
                  </a:lnTo>
                  <a:lnTo>
                    <a:pt x="4442" y="2589"/>
                  </a:lnTo>
                  <a:lnTo>
                    <a:pt x="4404" y="2593"/>
                  </a:lnTo>
                  <a:lnTo>
                    <a:pt x="4366" y="2598"/>
                  </a:lnTo>
                  <a:lnTo>
                    <a:pt x="4327" y="2603"/>
                  </a:lnTo>
                  <a:lnTo>
                    <a:pt x="4286" y="2605"/>
                  </a:lnTo>
                  <a:lnTo>
                    <a:pt x="4245" y="2606"/>
                  </a:lnTo>
                  <a:lnTo>
                    <a:pt x="4203" y="2608"/>
                  </a:lnTo>
                  <a:lnTo>
                    <a:pt x="4160" y="2606"/>
                  </a:lnTo>
                  <a:lnTo>
                    <a:pt x="4117" y="2603"/>
                  </a:lnTo>
                  <a:lnTo>
                    <a:pt x="4073" y="2600"/>
                  </a:lnTo>
                  <a:lnTo>
                    <a:pt x="4027" y="2593"/>
                  </a:lnTo>
                  <a:lnTo>
                    <a:pt x="3982" y="2587"/>
                  </a:lnTo>
                  <a:lnTo>
                    <a:pt x="3935" y="2577"/>
                  </a:lnTo>
                  <a:lnTo>
                    <a:pt x="3888" y="2566"/>
                  </a:lnTo>
                  <a:lnTo>
                    <a:pt x="3841" y="2555"/>
                  </a:lnTo>
                  <a:lnTo>
                    <a:pt x="3792" y="2540"/>
                  </a:lnTo>
                  <a:lnTo>
                    <a:pt x="3744" y="2522"/>
                  </a:lnTo>
                  <a:lnTo>
                    <a:pt x="3695" y="2505"/>
                  </a:lnTo>
                  <a:lnTo>
                    <a:pt x="3645" y="2484"/>
                  </a:lnTo>
                  <a:lnTo>
                    <a:pt x="3594" y="2459"/>
                  </a:lnTo>
                  <a:lnTo>
                    <a:pt x="3544" y="2434"/>
                  </a:lnTo>
                  <a:lnTo>
                    <a:pt x="3492" y="2406"/>
                  </a:lnTo>
                  <a:lnTo>
                    <a:pt x="3439" y="2375"/>
                  </a:lnTo>
                  <a:lnTo>
                    <a:pt x="3388" y="2343"/>
                  </a:lnTo>
                  <a:lnTo>
                    <a:pt x="3335" y="2308"/>
                  </a:lnTo>
                  <a:lnTo>
                    <a:pt x="3281" y="2269"/>
                  </a:lnTo>
                  <a:lnTo>
                    <a:pt x="3228" y="2229"/>
                  </a:lnTo>
                  <a:lnTo>
                    <a:pt x="3174" y="2183"/>
                  </a:lnTo>
                  <a:lnTo>
                    <a:pt x="3120" y="2137"/>
                  </a:lnTo>
                  <a:lnTo>
                    <a:pt x="3066" y="2086"/>
                  </a:lnTo>
                  <a:lnTo>
                    <a:pt x="3010" y="2035"/>
                  </a:lnTo>
                  <a:lnTo>
                    <a:pt x="2956" y="1978"/>
                  </a:lnTo>
                  <a:lnTo>
                    <a:pt x="2901" y="1919"/>
                  </a:lnTo>
                  <a:lnTo>
                    <a:pt x="2845" y="1856"/>
                  </a:lnTo>
                  <a:lnTo>
                    <a:pt x="2790" y="1789"/>
                  </a:lnTo>
                  <a:lnTo>
                    <a:pt x="2679" y="1659"/>
                  </a:lnTo>
                  <a:lnTo>
                    <a:pt x="2572" y="1533"/>
                  </a:lnTo>
                  <a:lnTo>
                    <a:pt x="2466" y="1413"/>
                  </a:lnTo>
                  <a:lnTo>
                    <a:pt x="2365" y="1299"/>
                  </a:lnTo>
                  <a:lnTo>
                    <a:pt x="2265" y="1192"/>
                  </a:lnTo>
                  <a:lnTo>
                    <a:pt x="2168" y="1090"/>
                  </a:lnTo>
                  <a:lnTo>
                    <a:pt x="2072" y="993"/>
                  </a:lnTo>
                  <a:lnTo>
                    <a:pt x="1979" y="903"/>
                  </a:lnTo>
                  <a:lnTo>
                    <a:pt x="1887" y="819"/>
                  </a:lnTo>
                  <a:lnTo>
                    <a:pt x="1797" y="738"/>
                  </a:lnTo>
                  <a:lnTo>
                    <a:pt x="1710" y="664"/>
                  </a:lnTo>
                  <a:lnTo>
                    <a:pt x="1622" y="593"/>
                  </a:lnTo>
                  <a:lnTo>
                    <a:pt x="1537" y="528"/>
                  </a:lnTo>
                  <a:lnTo>
                    <a:pt x="1453" y="467"/>
                  </a:lnTo>
                  <a:lnTo>
                    <a:pt x="1371" y="412"/>
                  </a:lnTo>
                  <a:lnTo>
                    <a:pt x="1287" y="360"/>
                  </a:lnTo>
                  <a:lnTo>
                    <a:pt x="1207" y="312"/>
                  </a:lnTo>
                  <a:lnTo>
                    <a:pt x="1126" y="268"/>
                  </a:lnTo>
                  <a:lnTo>
                    <a:pt x="1047" y="230"/>
                  </a:lnTo>
                  <a:lnTo>
                    <a:pt x="967" y="192"/>
                  </a:lnTo>
                  <a:lnTo>
                    <a:pt x="888" y="160"/>
                  </a:lnTo>
                  <a:lnTo>
                    <a:pt x="808" y="133"/>
                  </a:lnTo>
                  <a:lnTo>
                    <a:pt x="731" y="107"/>
                  </a:lnTo>
                  <a:lnTo>
                    <a:pt x="652" y="84"/>
                  </a:lnTo>
                  <a:lnTo>
                    <a:pt x="572" y="65"/>
                  </a:lnTo>
                  <a:lnTo>
                    <a:pt x="492" y="49"/>
                  </a:lnTo>
                  <a:lnTo>
                    <a:pt x="413" y="34"/>
                  </a:lnTo>
                  <a:lnTo>
                    <a:pt x="332" y="23"/>
                  </a:lnTo>
                  <a:lnTo>
                    <a:pt x="250" y="15"/>
                  </a:lnTo>
                  <a:lnTo>
                    <a:pt x="168" y="8"/>
                  </a:lnTo>
                  <a:lnTo>
                    <a:pt x="85" y="4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195"/>
                </a:srgbClr>
              </a:solidFill>
              <a:round/>
              <a:headEnd/>
              <a:tailEnd/>
            </a:ln>
          </p:spPr>
          <p:txBody>
            <a:bodyPr lIns="98680" tIns="49341" rIns="98680" bIns="49341"/>
            <a:lstStyle/>
            <a:p>
              <a:pPr defTabSz="981527">
                <a:spcBef>
                  <a:spcPct val="50000"/>
                </a:spcBef>
              </a:pPr>
              <a:endParaRPr lang="ko-KR" altLang="en-US" sz="1000" b="1" dirty="0"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49" name="Freeform 13"/>
            <p:cNvSpPr>
              <a:spLocks/>
            </p:cNvSpPr>
            <p:nvPr userDrawn="1"/>
          </p:nvSpPr>
          <p:spPr bwMode="auto">
            <a:xfrm>
              <a:off x="349" y="742"/>
              <a:ext cx="5081" cy="1267"/>
            </a:xfrm>
            <a:custGeom>
              <a:avLst/>
              <a:gdLst>
                <a:gd name="T0" fmla="*/ 5081 w 5081"/>
                <a:gd name="T1" fmla="*/ 2233 h 2533"/>
                <a:gd name="T2" fmla="*/ 5034 w 5081"/>
                <a:gd name="T3" fmla="*/ 2270 h 2533"/>
                <a:gd name="T4" fmla="*/ 4977 w 5081"/>
                <a:gd name="T5" fmla="*/ 2309 h 2533"/>
                <a:gd name="T6" fmla="*/ 4898 w 5081"/>
                <a:gd name="T7" fmla="*/ 2355 h 2533"/>
                <a:gd name="T8" fmla="*/ 4801 w 5081"/>
                <a:gd name="T9" fmla="*/ 2405 h 2533"/>
                <a:gd name="T10" fmla="*/ 4684 w 5081"/>
                <a:gd name="T11" fmla="*/ 2454 h 2533"/>
                <a:gd name="T12" fmla="*/ 4551 w 5081"/>
                <a:gd name="T13" fmla="*/ 2494 h 2533"/>
                <a:gd name="T14" fmla="*/ 4479 w 5081"/>
                <a:gd name="T15" fmla="*/ 2509 h 2533"/>
                <a:gd name="T16" fmla="*/ 4404 w 5081"/>
                <a:gd name="T17" fmla="*/ 2522 h 2533"/>
                <a:gd name="T18" fmla="*/ 4323 w 5081"/>
                <a:gd name="T19" fmla="*/ 2530 h 2533"/>
                <a:gd name="T20" fmla="*/ 4240 w 5081"/>
                <a:gd name="T21" fmla="*/ 2533 h 2533"/>
                <a:gd name="T22" fmla="*/ 4154 w 5081"/>
                <a:gd name="T23" fmla="*/ 2531 h 2533"/>
                <a:gd name="T24" fmla="*/ 4065 w 5081"/>
                <a:gd name="T25" fmla="*/ 2523 h 2533"/>
                <a:gd name="T26" fmla="*/ 3974 w 5081"/>
                <a:gd name="T27" fmla="*/ 2509 h 2533"/>
                <a:gd name="T28" fmla="*/ 3878 w 5081"/>
                <a:gd name="T29" fmla="*/ 2488 h 2533"/>
                <a:gd name="T30" fmla="*/ 3781 w 5081"/>
                <a:gd name="T31" fmla="*/ 2459 h 2533"/>
                <a:gd name="T32" fmla="*/ 3681 w 5081"/>
                <a:gd name="T33" fmla="*/ 2420 h 2533"/>
                <a:gd name="T34" fmla="*/ 3579 w 5081"/>
                <a:gd name="T35" fmla="*/ 2373 h 2533"/>
                <a:gd name="T36" fmla="*/ 3475 w 5081"/>
                <a:gd name="T37" fmla="*/ 2317 h 2533"/>
                <a:gd name="T38" fmla="*/ 3368 w 5081"/>
                <a:gd name="T39" fmla="*/ 2250 h 2533"/>
                <a:gd name="T40" fmla="*/ 3260 w 5081"/>
                <a:gd name="T41" fmla="*/ 2171 h 2533"/>
                <a:gd name="T42" fmla="*/ 3152 w 5081"/>
                <a:gd name="T43" fmla="*/ 2082 h 2533"/>
                <a:gd name="T44" fmla="*/ 3041 w 5081"/>
                <a:gd name="T45" fmla="*/ 1982 h 2533"/>
                <a:gd name="T46" fmla="*/ 2928 w 5081"/>
                <a:gd name="T47" fmla="*/ 1868 h 2533"/>
                <a:gd name="T48" fmla="*/ 2814 w 5081"/>
                <a:gd name="T49" fmla="*/ 1742 h 2533"/>
                <a:gd name="T50" fmla="*/ 2703 w 5081"/>
                <a:gd name="T51" fmla="*/ 1611 h 2533"/>
                <a:gd name="T52" fmla="*/ 2487 w 5081"/>
                <a:gd name="T53" fmla="*/ 1369 h 2533"/>
                <a:gd name="T54" fmla="*/ 2281 w 5081"/>
                <a:gd name="T55" fmla="*/ 1151 h 2533"/>
                <a:gd name="T56" fmla="*/ 2085 w 5081"/>
                <a:gd name="T57" fmla="*/ 955 h 2533"/>
                <a:gd name="T58" fmla="*/ 1898 w 5081"/>
                <a:gd name="T59" fmla="*/ 783 h 2533"/>
                <a:gd name="T60" fmla="*/ 1717 w 5081"/>
                <a:gd name="T61" fmla="*/ 631 h 2533"/>
                <a:gd name="T62" fmla="*/ 1544 w 5081"/>
                <a:gd name="T63" fmla="*/ 498 h 2533"/>
                <a:gd name="T64" fmla="*/ 1376 w 5081"/>
                <a:gd name="T65" fmla="*/ 385 h 2533"/>
                <a:gd name="T66" fmla="*/ 1211 w 5081"/>
                <a:gd name="T67" fmla="*/ 289 h 2533"/>
                <a:gd name="T68" fmla="*/ 1050 w 5081"/>
                <a:gd name="T69" fmla="*/ 208 h 2533"/>
                <a:gd name="T70" fmla="*/ 890 w 5081"/>
                <a:gd name="T71" fmla="*/ 143 h 2533"/>
                <a:gd name="T72" fmla="*/ 732 w 5081"/>
                <a:gd name="T73" fmla="*/ 92 h 2533"/>
                <a:gd name="T74" fmla="*/ 572 w 5081"/>
                <a:gd name="T75" fmla="*/ 53 h 2533"/>
                <a:gd name="T76" fmla="*/ 412 w 5081"/>
                <a:gd name="T77" fmla="*/ 25 h 2533"/>
                <a:gd name="T78" fmla="*/ 250 w 5081"/>
                <a:gd name="T79" fmla="*/ 8 h 2533"/>
                <a:gd name="T80" fmla="*/ 85 w 5081"/>
                <a:gd name="T81" fmla="*/ 1 h 2533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5081"/>
                <a:gd name="T124" fmla="*/ 0 h 2533"/>
                <a:gd name="T125" fmla="*/ 5081 w 5081"/>
                <a:gd name="T126" fmla="*/ 2533 h 2533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5081" h="2533">
                  <a:moveTo>
                    <a:pt x="5081" y="2233"/>
                  </a:moveTo>
                  <a:lnTo>
                    <a:pt x="5081" y="2233"/>
                  </a:lnTo>
                  <a:lnTo>
                    <a:pt x="5070" y="2242"/>
                  </a:lnTo>
                  <a:lnTo>
                    <a:pt x="5034" y="2270"/>
                  </a:lnTo>
                  <a:lnTo>
                    <a:pt x="5008" y="2288"/>
                  </a:lnTo>
                  <a:lnTo>
                    <a:pt x="4977" y="2309"/>
                  </a:lnTo>
                  <a:lnTo>
                    <a:pt x="4940" y="2333"/>
                  </a:lnTo>
                  <a:lnTo>
                    <a:pt x="4898" y="2355"/>
                  </a:lnTo>
                  <a:lnTo>
                    <a:pt x="4852" y="2381"/>
                  </a:lnTo>
                  <a:lnTo>
                    <a:pt x="4801" y="2405"/>
                  </a:lnTo>
                  <a:lnTo>
                    <a:pt x="4744" y="2430"/>
                  </a:lnTo>
                  <a:lnTo>
                    <a:pt x="4684" y="2454"/>
                  </a:lnTo>
                  <a:lnTo>
                    <a:pt x="4621" y="2475"/>
                  </a:lnTo>
                  <a:lnTo>
                    <a:pt x="4551" y="2494"/>
                  </a:lnTo>
                  <a:lnTo>
                    <a:pt x="4516" y="2502"/>
                  </a:lnTo>
                  <a:lnTo>
                    <a:pt x="4479" y="2509"/>
                  </a:lnTo>
                  <a:lnTo>
                    <a:pt x="4441" y="2517"/>
                  </a:lnTo>
                  <a:lnTo>
                    <a:pt x="4404" y="2522"/>
                  </a:lnTo>
                  <a:lnTo>
                    <a:pt x="4364" y="2526"/>
                  </a:lnTo>
                  <a:lnTo>
                    <a:pt x="4323" y="2530"/>
                  </a:lnTo>
                  <a:lnTo>
                    <a:pt x="4283" y="2533"/>
                  </a:lnTo>
                  <a:lnTo>
                    <a:pt x="4240" y="2533"/>
                  </a:lnTo>
                  <a:lnTo>
                    <a:pt x="4198" y="2533"/>
                  </a:lnTo>
                  <a:lnTo>
                    <a:pt x="4154" y="2531"/>
                  </a:lnTo>
                  <a:lnTo>
                    <a:pt x="4110" y="2528"/>
                  </a:lnTo>
                  <a:lnTo>
                    <a:pt x="4065" y="2523"/>
                  </a:lnTo>
                  <a:lnTo>
                    <a:pt x="4019" y="2517"/>
                  </a:lnTo>
                  <a:lnTo>
                    <a:pt x="3974" y="2509"/>
                  </a:lnTo>
                  <a:lnTo>
                    <a:pt x="3926" y="2499"/>
                  </a:lnTo>
                  <a:lnTo>
                    <a:pt x="3878" y="2488"/>
                  </a:lnTo>
                  <a:lnTo>
                    <a:pt x="3829" y="2473"/>
                  </a:lnTo>
                  <a:lnTo>
                    <a:pt x="3781" y="2459"/>
                  </a:lnTo>
                  <a:lnTo>
                    <a:pt x="3731" y="2439"/>
                  </a:lnTo>
                  <a:lnTo>
                    <a:pt x="3681" y="2420"/>
                  </a:lnTo>
                  <a:lnTo>
                    <a:pt x="3631" y="2397"/>
                  </a:lnTo>
                  <a:lnTo>
                    <a:pt x="3579" y="2373"/>
                  </a:lnTo>
                  <a:lnTo>
                    <a:pt x="3526" y="2346"/>
                  </a:lnTo>
                  <a:lnTo>
                    <a:pt x="3475" y="2317"/>
                  </a:lnTo>
                  <a:lnTo>
                    <a:pt x="3421" y="2284"/>
                  </a:lnTo>
                  <a:lnTo>
                    <a:pt x="3368" y="2250"/>
                  </a:lnTo>
                  <a:lnTo>
                    <a:pt x="3314" y="2212"/>
                  </a:lnTo>
                  <a:lnTo>
                    <a:pt x="3260" y="2171"/>
                  </a:lnTo>
                  <a:lnTo>
                    <a:pt x="3206" y="2129"/>
                  </a:lnTo>
                  <a:lnTo>
                    <a:pt x="3152" y="2082"/>
                  </a:lnTo>
                  <a:lnTo>
                    <a:pt x="3096" y="2034"/>
                  </a:lnTo>
                  <a:lnTo>
                    <a:pt x="3041" y="1982"/>
                  </a:lnTo>
                  <a:lnTo>
                    <a:pt x="2984" y="1926"/>
                  </a:lnTo>
                  <a:lnTo>
                    <a:pt x="2928" y="1868"/>
                  </a:lnTo>
                  <a:lnTo>
                    <a:pt x="2871" y="1806"/>
                  </a:lnTo>
                  <a:lnTo>
                    <a:pt x="2814" y="1742"/>
                  </a:lnTo>
                  <a:lnTo>
                    <a:pt x="2703" y="1611"/>
                  </a:lnTo>
                  <a:lnTo>
                    <a:pt x="2593" y="1487"/>
                  </a:lnTo>
                  <a:lnTo>
                    <a:pt x="2487" y="1369"/>
                  </a:lnTo>
                  <a:lnTo>
                    <a:pt x="2382" y="1256"/>
                  </a:lnTo>
                  <a:lnTo>
                    <a:pt x="2281" y="1151"/>
                  </a:lnTo>
                  <a:lnTo>
                    <a:pt x="2182" y="1051"/>
                  </a:lnTo>
                  <a:lnTo>
                    <a:pt x="2085" y="955"/>
                  </a:lnTo>
                  <a:lnTo>
                    <a:pt x="1991" y="867"/>
                  </a:lnTo>
                  <a:lnTo>
                    <a:pt x="1898" y="783"/>
                  </a:lnTo>
                  <a:lnTo>
                    <a:pt x="1808" y="705"/>
                  </a:lnTo>
                  <a:lnTo>
                    <a:pt x="1717" y="631"/>
                  </a:lnTo>
                  <a:lnTo>
                    <a:pt x="1630" y="563"/>
                  </a:lnTo>
                  <a:lnTo>
                    <a:pt x="1544" y="498"/>
                  </a:lnTo>
                  <a:lnTo>
                    <a:pt x="1459" y="439"/>
                  </a:lnTo>
                  <a:lnTo>
                    <a:pt x="1376" y="385"/>
                  </a:lnTo>
                  <a:lnTo>
                    <a:pt x="1292" y="334"/>
                  </a:lnTo>
                  <a:lnTo>
                    <a:pt x="1211" y="289"/>
                  </a:lnTo>
                  <a:lnTo>
                    <a:pt x="1130" y="247"/>
                  </a:lnTo>
                  <a:lnTo>
                    <a:pt x="1050" y="208"/>
                  </a:lnTo>
                  <a:lnTo>
                    <a:pt x="969" y="174"/>
                  </a:lnTo>
                  <a:lnTo>
                    <a:pt x="890" y="143"/>
                  </a:lnTo>
                  <a:lnTo>
                    <a:pt x="811" y="116"/>
                  </a:lnTo>
                  <a:lnTo>
                    <a:pt x="732" y="92"/>
                  </a:lnTo>
                  <a:lnTo>
                    <a:pt x="651" y="71"/>
                  </a:lnTo>
                  <a:lnTo>
                    <a:pt x="572" y="53"/>
                  </a:lnTo>
                  <a:lnTo>
                    <a:pt x="493" y="37"/>
                  </a:lnTo>
                  <a:lnTo>
                    <a:pt x="412" y="25"/>
                  </a:lnTo>
                  <a:lnTo>
                    <a:pt x="332" y="16"/>
                  </a:lnTo>
                  <a:lnTo>
                    <a:pt x="250" y="8"/>
                  </a:lnTo>
                  <a:lnTo>
                    <a:pt x="168" y="3"/>
                  </a:lnTo>
                  <a:lnTo>
                    <a:pt x="85" y="1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195"/>
                </a:srgbClr>
              </a:solidFill>
              <a:round/>
              <a:headEnd/>
              <a:tailEnd/>
            </a:ln>
          </p:spPr>
          <p:txBody>
            <a:bodyPr lIns="98680" tIns="49341" rIns="98680" bIns="49341"/>
            <a:lstStyle/>
            <a:p>
              <a:pPr defTabSz="981527">
                <a:spcBef>
                  <a:spcPct val="50000"/>
                </a:spcBef>
              </a:pPr>
              <a:endParaRPr lang="ko-KR" altLang="en-US" sz="1000" b="1" dirty="0"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50" name="Freeform 14"/>
            <p:cNvSpPr>
              <a:spLocks/>
            </p:cNvSpPr>
            <p:nvPr userDrawn="1"/>
          </p:nvSpPr>
          <p:spPr bwMode="auto">
            <a:xfrm>
              <a:off x="361" y="765"/>
              <a:ext cx="5115" cy="1230"/>
            </a:xfrm>
            <a:custGeom>
              <a:avLst/>
              <a:gdLst>
                <a:gd name="T0" fmla="*/ 5115 w 5115"/>
                <a:gd name="T1" fmla="*/ 2141 h 2460"/>
                <a:gd name="T2" fmla="*/ 5068 w 5115"/>
                <a:gd name="T3" fmla="*/ 2180 h 2460"/>
                <a:gd name="T4" fmla="*/ 5011 w 5115"/>
                <a:gd name="T5" fmla="*/ 2220 h 2460"/>
                <a:gd name="T6" fmla="*/ 4933 w 5115"/>
                <a:gd name="T7" fmla="*/ 2268 h 2460"/>
                <a:gd name="T8" fmla="*/ 4836 w 5115"/>
                <a:gd name="T9" fmla="*/ 2320 h 2460"/>
                <a:gd name="T10" fmla="*/ 4721 w 5115"/>
                <a:gd name="T11" fmla="*/ 2370 h 2460"/>
                <a:gd name="T12" fmla="*/ 4589 w 5115"/>
                <a:gd name="T13" fmla="*/ 2414 h 2460"/>
                <a:gd name="T14" fmla="*/ 4517 w 5115"/>
                <a:gd name="T15" fmla="*/ 2431 h 2460"/>
                <a:gd name="T16" fmla="*/ 4442 w 5115"/>
                <a:gd name="T17" fmla="*/ 2444 h 2460"/>
                <a:gd name="T18" fmla="*/ 4361 w 5115"/>
                <a:gd name="T19" fmla="*/ 2456 h 2460"/>
                <a:gd name="T20" fmla="*/ 4279 w 5115"/>
                <a:gd name="T21" fmla="*/ 2460 h 2460"/>
                <a:gd name="T22" fmla="*/ 4193 w 5115"/>
                <a:gd name="T23" fmla="*/ 2460 h 2460"/>
                <a:gd name="T24" fmla="*/ 4103 w 5115"/>
                <a:gd name="T25" fmla="*/ 2454 h 2460"/>
                <a:gd name="T26" fmla="*/ 4012 w 5115"/>
                <a:gd name="T27" fmla="*/ 2441 h 2460"/>
                <a:gd name="T28" fmla="*/ 3916 w 5115"/>
                <a:gd name="T29" fmla="*/ 2422 h 2460"/>
                <a:gd name="T30" fmla="*/ 3819 w 5115"/>
                <a:gd name="T31" fmla="*/ 2394 h 2460"/>
                <a:gd name="T32" fmla="*/ 3717 w 5115"/>
                <a:gd name="T33" fmla="*/ 2357 h 2460"/>
                <a:gd name="T34" fmla="*/ 3614 w 5115"/>
                <a:gd name="T35" fmla="*/ 2312 h 2460"/>
                <a:gd name="T36" fmla="*/ 3510 w 5115"/>
                <a:gd name="T37" fmla="*/ 2257 h 2460"/>
                <a:gd name="T38" fmla="*/ 3402 w 5115"/>
                <a:gd name="T39" fmla="*/ 2192 h 2460"/>
                <a:gd name="T40" fmla="*/ 3294 w 5115"/>
                <a:gd name="T41" fmla="*/ 2117 h 2460"/>
                <a:gd name="T42" fmla="*/ 3183 w 5115"/>
                <a:gd name="T43" fmla="*/ 2029 h 2460"/>
                <a:gd name="T44" fmla="*/ 3070 w 5115"/>
                <a:gd name="T45" fmla="*/ 1931 h 2460"/>
                <a:gd name="T46" fmla="*/ 2956 w 5115"/>
                <a:gd name="T47" fmla="*/ 1818 h 2460"/>
                <a:gd name="T48" fmla="*/ 2841 w 5115"/>
                <a:gd name="T49" fmla="*/ 1694 h 2460"/>
                <a:gd name="T50" fmla="*/ 2727 w 5115"/>
                <a:gd name="T51" fmla="*/ 1564 h 2460"/>
                <a:gd name="T52" fmla="*/ 2508 w 5115"/>
                <a:gd name="T53" fmla="*/ 1325 h 2460"/>
                <a:gd name="T54" fmla="*/ 2300 w 5115"/>
                <a:gd name="T55" fmla="*/ 1111 h 2460"/>
                <a:gd name="T56" fmla="*/ 2101 w 5115"/>
                <a:gd name="T57" fmla="*/ 918 h 2460"/>
                <a:gd name="T58" fmla="*/ 1911 w 5115"/>
                <a:gd name="T59" fmla="*/ 749 h 2460"/>
                <a:gd name="T60" fmla="*/ 1728 w 5115"/>
                <a:gd name="T61" fmla="*/ 600 h 2460"/>
                <a:gd name="T62" fmla="*/ 1553 w 5115"/>
                <a:gd name="T63" fmla="*/ 470 h 2460"/>
                <a:gd name="T64" fmla="*/ 1382 w 5115"/>
                <a:gd name="T65" fmla="*/ 360 h 2460"/>
                <a:gd name="T66" fmla="*/ 1215 w 5115"/>
                <a:gd name="T67" fmla="*/ 266 h 2460"/>
                <a:gd name="T68" fmla="*/ 1053 w 5115"/>
                <a:gd name="T69" fmla="*/ 189 h 2460"/>
                <a:gd name="T70" fmla="*/ 892 w 5115"/>
                <a:gd name="T71" fmla="*/ 126 h 2460"/>
                <a:gd name="T72" fmla="*/ 733 w 5115"/>
                <a:gd name="T73" fmla="*/ 77 h 2460"/>
                <a:gd name="T74" fmla="*/ 574 w 5115"/>
                <a:gd name="T75" fmla="*/ 42 h 2460"/>
                <a:gd name="T76" fmla="*/ 413 w 5115"/>
                <a:gd name="T77" fmla="*/ 17 h 2460"/>
                <a:gd name="T78" fmla="*/ 250 w 5115"/>
                <a:gd name="T79" fmla="*/ 3 h 2460"/>
                <a:gd name="T80" fmla="*/ 85 w 5115"/>
                <a:gd name="T81" fmla="*/ 0 h 2460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5115"/>
                <a:gd name="T124" fmla="*/ 0 h 2460"/>
                <a:gd name="T125" fmla="*/ 5115 w 5115"/>
                <a:gd name="T126" fmla="*/ 2460 h 2460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5115" h="2460">
                  <a:moveTo>
                    <a:pt x="5115" y="2141"/>
                  </a:moveTo>
                  <a:lnTo>
                    <a:pt x="5115" y="2141"/>
                  </a:lnTo>
                  <a:lnTo>
                    <a:pt x="5104" y="2150"/>
                  </a:lnTo>
                  <a:lnTo>
                    <a:pt x="5068" y="2180"/>
                  </a:lnTo>
                  <a:lnTo>
                    <a:pt x="5043" y="2197"/>
                  </a:lnTo>
                  <a:lnTo>
                    <a:pt x="5011" y="2220"/>
                  </a:lnTo>
                  <a:lnTo>
                    <a:pt x="4975" y="2244"/>
                  </a:lnTo>
                  <a:lnTo>
                    <a:pt x="4933" y="2268"/>
                  </a:lnTo>
                  <a:lnTo>
                    <a:pt x="4888" y="2294"/>
                  </a:lnTo>
                  <a:lnTo>
                    <a:pt x="4836" y="2320"/>
                  </a:lnTo>
                  <a:lnTo>
                    <a:pt x="4781" y="2346"/>
                  </a:lnTo>
                  <a:lnTo>
                    <a:pt x="4721" y="2370"/>
                  </a:lnTo>
                  <a:lnTo>
                    <a:pt x="4657" y="2393"/>
                  </a:lnTo>
                  <a:lnTo>
                    <a:pt x="4589" y="2414"/>
                  </a:lnTo>
                  <a:lnTo>
                    <a:pt x="4554" y="2423"/>
                  </a:lnTo>
                  <a:lnTo>
                    <a:pt x="4517" y="2431"/>
                  </a:lnTo>
                  <a:lnTo>
                    <a:pt x="4479" y="2438"/>
                  </a:lnTo>
                  <a:lnTo>
                    <a:pt x="4442" y="2444"/>
                  </a:lnTo>
                  <a:lnTo>
                    <a:pt x="4402" y="2451"/>
                  </a:lnTo>
                  <a:lnTo>
                    <a:pt x="4361" y="2456"/>
                  </a:lnTo>
                  <a:lnTo>
                    <a:pt x="4321" y="2459"/>
                  </a:lnTo>
                  <a:lnTo>
                    <a:pt x="4279" y="2460"/>
                  </a:lnTo>
                  <a:lnTo>
                    <a:pt x="4236" y="2460"/>
                  </a:lnTo>
                  <a:lnTo>
                    <a:pt x="4193" y="2460"/>
                  </a:lnTo>
                  <a:lnTo>
                    <a:pt x="4149" y="2457"/>
                  </a:lnTo>
                  <a:lnTo>
                    <a:pt x="4103" y="2454"/>
                  </a:lnTo>
                  <a:lnTo>
                    <a:pt x="4057" y="2448"/>
                  </a:lnTo>
                  <a:lnTo>
                    <a:pt x="4012" y="2441"/>
                  </a:lnTo>
                  <a:lnTo>
                    <a:pt x="3964" y="2431"/>
                  </a:lnTo>
                  <a:lnTo>
                    <a:pt x="3916" y="2422"/>
                  </a:lnTo>
                  <a:lnTo>
                    <a:pt x="3867" y="2409"/>
                  </a:lnTo>
                  <a:lnTo>
                    <a:pt x="3819" y="2394"/>
                  </a:lnTo>
                  <a:lnTo>
                    <a:pt x="3769" y="2377"/>
                  </a:lnTo>
                  <a:lnTo>
                    <a:pt x="3717" y="2357"/>
                  </a:lnTo>
                  <a:lnTo>
                    <a:pt x="3666" y="2336"/>
                  </a:lnTo>
                  <a:lnTo>
                    <a:pt x="3614" y="2312"/>
                  </a:lnTo>
                  <a:lnTo>
                    <a:pt x="3563" y="2286"/>
                  </a:lnTo>
                  <a:lnTo>
                    <a:pt x="3510" y="2257"/>
                  </a:lnTo>
                  <a:lnTo>
                    <a:pt x="3456" y="2226"/>
                  </a:lnTo>
                  <a:lnTo>
                    <a:pt x="3402" y="2192"/>
                  </a:lnTo>
                  <a:lnTo>
                    <a:pt x="3348" y="2155"/>
                  </a:lnTo>
                  <a:lnTo>
                    <a:pt x="3294" y="2117"/>
                  </a:lnTo>
                  <a:lnTo>
                    <a:pt x="3238" y="2075"/>
                  </a:lnTo>
                  <a:lnTo>
                    <a:pt x="3183" y="2029"/>
                  </a:lnTo>
                  <a:lnTo>
                    <a:pt x="3127" y="1981"/>
                  </a:lnTo>
                  <a:lnTo>
                    <a:pt x="3070" y="1931"/>
                  </a:lnTo>
                  <a:lnTo>
                    <a:pt x="3013" y="1876"/>
                  </a:lnTo>
                  <a:lnTo>
                    <a:pt x="2956" y="1818"/>
                  </a:lnTo>
                  <a:lnTo>
                    <a:pt x="2899" y="1756"/>
                  </a:lnTo>
                  <a:lnTo>
                    <a:pt x="2841" y="1694"/>
                  </a:lnTo>
                  <a:lnTo>
                    <a:pt x="2727" y="1564"/>
                  </a:lnTo>
                  <a:lnTo>
                    <a:pt x="2616" y="1442"/>
                  </a:lnTo>
                  <a:lnTo>
                    <a:pt x="2508" y="1325"/>
                  </a:lnTo>
                  <a:lnTo>
                    <a:pt x="2402" y="1214"/>
                  </a:lnTo>
                  <a:lnTo>
                    <a:pt x="2300" y="1111"/>
                  </a:lnTo>
                  <a:lnTo>
                    <a:pt x="2198" y="1012"/>
                  </a:lnTo>
                  <a:lnTo>
                    <a:pt x="2101" y="918"/>
                  </a:lnTo>
                  <a:lnTo>
                    <a:pt x="2004" y="831"/>
                  </a:lnTo>
                  <a:lnTo>
                    <a:pt x="1911" y="749"/>
                  </a:lnTo>
                  <a:lnTo>
                    <a:pt x="1818" y="671"/>
                  </a:lnTo>
                  <a:lnTo>
                    <a:pt x="1728" y="600"/>
                  </a:lnTo>
                  <a:lnTo>
                    <a:pt x="1639" y="533"/>
                  </a:lnTo>
                  <a:lnTo>
                    <a:pt x="1553" y="470"/>
                  </a:lnTo>
                  <a:lnTo>
                    <a:pt x="1467" y="413"/>
                  </a:lnTo>
                  <a:lnTo>
                    <a:pt x="1382" y="360"/>
                  </a:lnTo>
                  <a:lnTo>
                    <a:pt x="1299" y="310"/>
                  </a:lnTo>
                  <a:lnTo>
                    <a:pt x="1215" y="266"/>
                  </a:lnTo>
                  <a:lnTo>
                    <a:pt x="1133" y="224"/>
                  </a:lnTo>
                  <a:lnTo>
                    <a:pt x="1053" y="189"/>
                  </a:lnTo>
                  <a:lnTo>
                    <a:pt x="972" y="155"/>
                  </a:lnTo>
                  <a:lnTo>
                    <a:pt x="892" y="126"/>
                  </a:lnTo>
                  <a:lnTo>
                    <a:pt x="813" y="100"/>
                  </a:lnTo>
                  <a:lnTo>
                    <a:pt x="733" y="77"/>
                  </a:lnTo>
                  <a:lnTo>
                    <a:pt x="653" y="58"/>
                  </a:lnTo>
                  <a:lnTo>
                    <a:pt x="574" y="42"/>
                  </a:lnTo>
                  <a:lnTo>
                    <a:pt x="493" y="29"/>
                  </a:lnTo>
                  <a:lnTo>
                    <a:pt x="413" y="17"/>
                  </a:lnTo>
                  <a:lnTo>
                    <a:pt x="332" y="9"/>
                  </a:lnTo>
                  <a:lnTo>
                    <a:pt x="250" y="3"/>
                  </a:lnTo>
                  <a:lnTo>
                    <a:pt x="168" y="0"/>
                  </a:lnTo>
                  <a:lnTo>
                    <a:pt x="85" y="0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195"/>
                </a:srgbClr>
              </a:solidFill>
              <a:round/>
              <a:headEnd/>
              <a:tailEnd/>
            </a:ln>
          </p:spPr>
          <p:txBody>
            <a:bodyPr lIns="98680" tIns="49341" rIns="98680" bIns="49341"/>
            <a:lstStyle/>
            <a:p>
              <a:pPr defTabSz="981527">
                <a:spcBef>
                  <a:spcPct val="50000"/>
                </a:spcBef>
              </a:pPr>
              <a:endParaRPr lang="ko-KR" altLang="en-US" sz="1000" b="1" dirty="0"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51" name="Freeform 15"/>
            <p:cNvSpPr>
              <a:spLocks/>
            </p:cNvSpPr>
            <p:nvPr userDrawn="1"/>
          </p:nvSpPr>
          <p:spPr bwMode="auto">
            <a:xfrm>
              <a:off x="375" y="787"/>
              <a:ext cx="5147" cy="1195"/>
            </a:xfrm>
            <a:custGeom>
              <a:avLst/>
              <a:gdLst>
                <a:gd name="T0" fmla="*/ 5147 w 5147"/>
                <a:gd name="T1" fmla="*/ 2049 h 2390"/>
                <a:gd name="T2" fmla="*/ 5100 w 5147"/>
                <a:gd name="T3" fmla="*/ 2090 h 2390"/>
                <a:gd name="T4" fmla="*/ 5043 w 5147"/>
                <a:gd name="T5" fmla="*/ 2132 h 2390"/>
                <a:gd name="T6" fmla="*/ 4967 w 5147"/>
                <a:gd name="T7" fmla="*/ 2182 h 2390"/>
                <a:gd name="T8" fmla="*/ 4871 w 5147"/>
                <a:gd name="T9" fmla="*/ 2237 h 2390"/>
                <a:gd name="T10" fmla="*/ 4756 w 5147"/>
                <a:gd name="T11" fmla="*/ 2288 h 2390"/>
                <a:gd name="T12" fmla="*/ 4624 w 5147"/>
                <a:gd name="T13" fmla="*/ 2335 h 2390"/>
                <a:gd name="T14" fmla="*/ 4553 w 5147"/>
                <a:gd name="T15" fmla="*/ 2355 h 2390"/>
                <a:gd name="T16" fmla="*/ 4477 w 5147"/>
                <a:gd name="T17" fmla="*/ 2369 h 2390"/>
                <a:gd name="T18" fmla="*/ 4397 w 5147"/>
                <a:gd name="T19" fmla="*/ 2382 h 2390"/>
                <a:gd name="T20" fmla="*/ 4314 w 5147"/>
                <a:gd name="T21" fmla="*/ 2388 h 2390"/>
                <a:gd name="T22" fmla="*/ 4228 w 5147"/>
                <a:gd name="T23" fmla="*/ 2390 h 2390"/>
                <a:gd name="T24" fmla="*/ 4139 w 5147"/>
                <a:gd name="T25" fmla="*/ 2385 h 2390"/>
                <a:gd name="T26" fmla="*/ 4046 w 5147"/>
                <a:gd name="T27" fmla="*/ 2374 h 2390"/>
                <a:gd name="T28" fmla="*/ 3952 w 5147"/>
                <a:gd name="T29" fmla="*/ 2356 h 2390"/>
                <a:gd name="T30" fmla="*/ 3853 w 5147"/>
                <a:gd name="T31" fmla="*/ 2330 h 2390"/>
                <a:gd name="T32" fmla="*/ 3752 w 5147"/>
                <a:gd name="T33" fmla="*/ 2296 h 2390"/>
                <a:gd name="T34" fmla="*/ 3648 w 5147"/>
                <a:gd name="T35" fmla="*/ 2253 h 2390"/>
                <a:gd name="T36" fmla="*/ 3542 w 5147"/>
                <a:gd name="T37" fmla="*/ 2200 h 2390"/>
                <a:gd name="T38" fmla="*/ 3434 w 5147"/>
                <a:gd name="T39" fmla="*/ 2137 h 2390"/>
                <a:gd name="T40" fmla="*/ 3324 w 5147"/>
                <a:gd name="T41" fmla="*/ 2064 h 2390"/>
                <a:gd name="T42" fmla="*/ 3212 w 5147"/>
                <a:gd name="T43" fmla="*/ 1978 h 2390"/>
                <a:gd name="T44" fmla="*/ 3098 w 5147"/>
                <a:gd name="T45" fmla="*/ 1880 h 2390"/>
                <a:gd name="T46" fmla="*/ 2983 w 5147"/>
                <a:gd name="T47" fmla="*/ 1770 h 2390"/>
                <a:gd name="T48" fmla="*/ 2866 w 5147"/>
                <a:gd name="T49" fmla="*/ 1646 h 2390"/>
                <a:gd name="T50" fmla="*/ 2749 w 5147"/>
                <a:gd name="T51" fmla="*/ 1520 h 2390"/>
                <a:gd name="T52" fmla="*/ 2527 w 5147"/>
                <a:gd name="T53" fmla="*/ 1284 h 2390"/>
                <a:gd name="T54" fmla="*/ 2315 w 5147"/>
                <a:gd name="T55" fmla="*/ 1072 h 2390"/>
                <a:gd name="T56" fmla="*/ 2113 w 5147"/>
                <a:gd name="T57" fmla="*/ 884 h 2390"/>
                <a:gd name="T58" fmla="*/ 1920 w 5147"/>
                <a:gd name="T59" fmla="*/ 717 h 2390"/>
                <a:gd name="T60" fmla="*/ 1736 w 5147"/>
                <a:gd name="T61" fmla="*/ 570 h 2390"/>
                <a:gd name="T62" fmla="*/ 1558 w 5147"/>
                <a:gd name="T63" fmla="*/ 444 h 2390"/>
                <a:gd name="T64" fmla="*/ 1386 w 5147"/>
                <a:gd name="T65" fmla="*/ 336 h 2390"/>
                <a:gd name="T66" fmla="*/ 1219 w 5147"/>
                <a:gd name="T67" fmla="*/ 246 h 2390"/>
                <a:gd name="T68" fmla="*/ 1055 w 5147"/>
                <a:gd name="T69" fmla="*/ 170 h 2390"/>
                <a:gd name="T70" fmla="*/ 893 w 5147"/>
                <a:gd name="T71" fmla="*/ 112 h 2390"/>
                <a:gd name="T72" fmla="*/ 733 w 5147"/>
                <a:gd name="T73" fmla="*/ 65 h 2390"/>
                <a:gd name="T74" fmla="*/ 574 w 5147"/>
                <a:gd name="T75" fmla="*/ 33 h 2390"/>
                <a:gd name="T76" fmla="*/ 413 w 5147"/>
                <a:gd name="T77" fmla="*/ 12 h 2390"/>
                <a:gd name="T78" fmla="*/ 250 w 5147"/>
                <a:gd name="T79" fmla="*/ 2 h 2390"/>
                <a:gd name="T80" fmla="*/ 85 w 5147"/>
                <a:gd name="T81" fmla="*/ 0 h 2390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5147"/>
                <a:gd name="T124" fmla="*/ 0 h 2390"/>
                <a:gd name="T125" fmla="*/ 5147 w 5147"/>
                <a:gd name="T126" fmla="*/ 2390 h 2390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5147" h="2390">
                  <a:moveTo>
                    <a:pt x="5147" y="2049"/>
                  </a:moveTo>
                  <a:lnTo>
                    <a:pt x="5147" y="2049"/>
                  </a:lnTo>
                  <a:lnTo>
                    <a:pt x="5135" y="2061"/>
                  </a:lnTo>
                  <a:lnTo>
                    <a:pt x="5100" y="2090"/>
                  </a:lnTo>
                  <a:lnTo>
                    <a:pt x="5075" y="2109"/>
                  </a:lnTo>
                  <a:lnTo>
                    <a:pt x="5043" y="2132"/>
                  </a:lnTo>
                  <a:lnTo>
                    <a:pt x="5008" y="2156"/>
                  </a:lnTo>
                  <a:lnTo>
                    <a:pt x="4967" y="2182"/>
                  </a:lnTo>
                  <a:lnTo>
                    <a:pt x="4921" y="2209"/>
                  </a:lnTo>
                  <a:lnTo>
                    <a:pt x="4871" y="2237"/>
                  </a:lnTo>
                  <a:lnTo>
                    <a:pt x="4815" y="2262"/>
                  </a:lnTo>
                  <a:lnTo>
                    <a:pt x="4756" y="2288"/>
                  </a:lnTo>
                  <a:lnTo>
                    <a:pt x="4692" y="2313"/>
                  </a:lnTo>
                  <a:lnTo>
                    <a:pt x="4624" y="2335"/>
                  </a:lnTo>
                  <a:lnTo>
                    <a:pt x="4589" y="2345"/>
                  </a:lnTo>
                  <a:lnTo>
                    <a:pt x="4553" y="2355"/>
                  </a:lnTo>
                  <a:lnTo>
                    <a:pt x="4515" y="2363"/>
                  </a:lnTo>
                  <a:lnTo>
                    <a:pt x="4477" y="2369"/>
                  </a:lnTo>
                  <a:lnTo>
                    <a:pt x="4438" y="2376"/>
                  </a:lnTo>
                  <a:lnTo>
                    <a:pt x="4397" y="2382"/>
                  </a:lnTo>
                  <a:lnTo>
                    <a:pt x="4357" y="2385"/>
                  </a:lnTo>
                  <a:lnTo>
                    <a:pt x="4314" y="2388"/>
                  </a:lnTo>
                  <a:lnTo>
                    <a:pt x="4272" y="2390"/>
                  </a:lnTo>
                  <a:lnTo>
                    <a:pt x="4228" y="2390"/>
                  </a:lnTo>
                  <a:lnTo>
                    <a:pt x="4184" y="2388"/>
                  </a:lnTo>
                  <a:lnTo>
                    <a:pt x="4139" y="2385"/>
                  </a:lnTo>
                  <a:lnTo>
                    <a:pt x="4093" y="2380"/>
                  </a:lnTo>
                  <a:lnTo>
                    <a:pt x="4046" y="2374"/>
                  </a:lnTo>
                  <a:lnTo>
                    <a:pt x="3999" y="2366"/>
                  </a:lnTo>
                  <a:lnTo>
                    <a:pt x="3952" y="2356"/>
                  </a:lnTo>
                  <a:lnTo>
                    <a:pt x="3902" y="2345"/>
                  </a:lnTo>
                  <a:lnTo>
                    <a:pt x="3853" y="2330"/>
                  </a:lnTo>
                  <a:lnTo>
                    <a:pt x="3803" y="2314"/>
                  </a:lnTo>
                  <a:lnTo>
                    <a:pt x="3752" y="2296"/>
                  </a:lnTo>
                  <a:lnTo>
                    <a:pt x="3700" y="2275"/>
                  </a:lnTo>
                  <a:lnTo>
                    <a:pt x="3648" y="2253"/>
                  </a:lnTo>
                  <a:lnTo>
                    <a:pt x="3596" y="2229"/>
                  </a:lnTo>
                  <a:lnTo>
                    <a:pt x="3542" y="2200"/>
                  </a:lnTo>
                  <a:lnTo>
                    <a:pt x="3489" y="2170"/>
                  </a:lnTo>
                  <a:lnTo>
                    <a:pt x="3434" y="2137"/>
                  </a:lnTo>
                  <a:lnTo>
                    <a:pt x="3380" y="2101"/>
                  </a:lnTo>
                  <a:lnTo>
                    <a:pt x="3324" y="2064"/>
                  </a:lnTo>
                  <a:lnTo>
                    <a:pt x="3269" y="2022"/>
                  </a:lnTo>
                  <a:lnTo>
                    <a:pt x="3212" y="1978"/>
                  </a:lnTo>
                  <a:lnTo>
                    <a:pt x="3156" y="1930"/>
                  </a:lnTo>
                  <a:lnTo>
                    <a:pt x="3098" y="1880"/>
                  </a:lnTo>
                  <a:lnTo>
                    <a:pt x="3041" y="1827"/>
                  </a:lnTo>
                  <a:lnTo>
                    <a:pt x="2983" y="1770"/>
                  </a:lnTo>
                  <a:lnTo>
                    <a:pt x="2924" y="1710"/>
                  </a:lnTo>
                  <a:lnTo>
                    <a:pt x="2866" y="1646"/>
                  </a:lnTo>
                  <a:lnTo>
                    <a:pt x="2749" y="1520"/>
                  </a:lnTo>
                  <a:lnTo>
                    <a:pt x="2637" y="1399"/>
                  </a:lnTo>
                  <a:lnTo>
                    <a:pt x="2527" y="1284"/>
                  </a:lnTo>
                  <a:lnTo>
                    <a:pt x="2419" y="1174"/>
                  </a:lnTo>
                  <a:lnTo>
                    <a:pt x="2315" y="1072"/>
                  </a:lnTo>
                  <a:lnTo>
                    <a:pt x="2213" y="976"/>
                  </a:lnTo>
                  <a:lnTo>
                    <a:pt x="2113" y="884"/>
                  </a:lnTo>
                  <a:lnTo>
                    <a:pt x="2016" y="798"/>
                  </a:lnTo>
                  <a:lnTo>
                    <a:pt x="1920" y="717"/>
                  </a:lnTo>
                  <a:lnTo>
                    <a:pt x="1827" y="641"/>
                  </a:lnTo>
                  <a:lnTo>
                    <a:pt x="1736" y="570"/>
                  </a:lnTo>
                  <a:lnTo>
                    <a:pt x="1647" y="504"/>
                  </a:lnTo>
                  <a:lnTo>
                    <a:pt x="1558" y="444"/>
                  </a:lnTo>
                  <a:lnTo>
                    <a:pt x="1472" y="388"/>
                  </a:lnTo>
                  <a:lnTo>
                    <a:pt x="1386" y="336"/>
                  </a:lnTo>
                  <a:lnTo>
                    <a:pt x="1303" y="288"/>
                  </a:lnTo>
                  <a:lnTo>
                    <a:pt x="1219" y="246"/>
                  </a:lnTo>
                  <a:lnTo>
                    <a:pt x="1136" y="205"/>
                  </a:lnTo>
                  <a:lnTo>
                    <a:pt x="1055" y="170"/>
                  </a:lnTo>
                  <a:lnTo>
                    <a:pt x="974" y="139"/>
                  </a:lnTo>
                  <a:lnTo>
                    <a:pt x="893" y="112"/>
                  </a:lnTo>
                  <a:lnTo>
                    <a:pt x="814" y="88"/>
                  </a:lnTo>
                  <a:lnTo>
                    <a:pt x="733" y="65"/>
                  </a:lnTo>
                  <a:lnTo>
                    <a:pt x="653" y="47"/>
                  </a:lnTo>
                  <a:lnTo>
                    <a:pt x="574" y="33"/>
                  </a:lnTo>
                  <a:lnTo>
                    <a:pt x="493" y="21"/>
                  </a:lnTo>
                  <a:lnTo>
                    <a:pt x="413" y="12"/>
                  </a:lnTo>
                  <a:lnTo>
                    <a:pt x="332" y="5"/>
                  </a:lnTo>
                  <a:lnTo>
                    <a:pt x="250" y="2"/>
                  </a:lnTo>
                  <a:lnTo>
                    <a:pt x="168" y="0"/>
                  </a:lnTo>
                  <a:lnTo>
                    <a:pt x="85" y="0"/>
                  </a:lnTo>
                  <a:lnTo>
                    <a:pt x="0" y="4"/>
                  </a:lnTo>
                </a:path>
              </a:pathLst>
            </a:custGeom>
            <a:noFill/>
            <a:ln w="9525">
              <a:solidFill>
                <a:srgbClr val="FFFFFF">
                  <a:alpha val="50195"/>
                </a:srgbClr>
              </a:solidFill>
              <a:round/>
              <a:headEnd/>
              <a:tailEnd/>
            </a:ln>
          </p:spPr>
          <p:txBody>
            <a:bodyPr lIns="98680" tIns="49341" rIns="98680" bIns="49341"/>
            <a:lstStyle/>
            <a:p>
              <a:pPr defTabSz="981527">
                <a:spcBef>
                  <a:spcPct val="50000"/>
                </a:spcBef>
              </a:pPr>
              <a:endParaRPr lang="ko-KR" altLang="en-US" sz="1000" b="1" dirty="0"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52" name="Freeform 16"/>
            <p:cNvSpPr>
              <a:spLocks/>
            </p:cNvSpPr>
            <p:nvPr userDrawn="1"/>
          </p:nvSpPr>
          <p:spPr bwMode="auto">
            <a:xfrm>
              <a:off x="389" y="808"/>
              <a:ext cx="5176" cy="1160"/>
            </a:xfrm>
            <a:custGeom>
              <a:avLst/>
              <a:gdLst>
                <a:gd name="T0" fmla="*/ 5176 w 5176"/>
                <a:gd name="T1" fmla="*/ 1959 h 2321"/>
                <a:gd name="T2" fmla="*/ 5130 w 5176"/>
                <a:gd name="T3" fmla="*/ 2001 h 2321"/>
                <a:gd name="T4" fmla="*/ 5075 w 5176"/>
                <a:gd name="T5" fmla="*/ 2044 h 2321"/>
                <a:gd name="T6" fmla="*/ 4998 w 5176"/>
                <a:gd name="T7" fmla="*/ 2096 h 2321"/>
                <a:gd name="T8" fmla="*/ 4903 w 5176"/>
                <a:gd name="T9" fmla="*/ 2153 h 2321"/>
                <a:gd name="T10" fmla="*/ 4790 w 5176"/>
                <a:gd name="T11" fmla="*/ 2208 h 2321"/>
                <a:gd name="T12" fmla="*/ 4658 w 5176"/>
                <a:gd name="T13" fmla="*/ 2258 h 2321"/>
                <a:gd name="T14" fmla="*/ 4587 w 5176"/>
                <a:gd name="T15" fmla="*/ 2277 h 2321"/>
                <a:gd name="T16" fmla="*/ 4513 w 5176"/>
                <a:gd name="T17" fmla="*/ 2295 h 2321"/>
                <a:gd name="T18" fmla="*/ 4433 w 5176"/>
                <a:gd name="T19" fmla="*/ 2308 h 2321"/>
                <a:gd name="T20" fmla="*/ 4350 w 5176"/>
                <a:gd name="T21" fmla="*/ 2317 h 2321"/>
                <a:gd name="T22" fmla="*/ 4264 w 5176"/>
                <a:gd name="T23" fmla="*/ 2321 h 2321"/>
                <a:gd name="T24" fmla="*/ 4174 w 5176"/>
                <a:gd name="T25" fmla="*/ 2317 h 2321"/>
                <a:gd name="T26" fmla="*/ 4082 w 5176"/>
                <a:gd name="T27" fmla="*/ 2308 h 2321"/>
                <a:gd name="T28" fmla="*/ 3986 w 5176"/>
                <a:gd name="T29" fmla="*/ 2292 h 2321"/>
                <a:gd name="T30" fmla="*/ 3888 w 5176"/>
                <a:gd name="T31" fmla="*/ 2269 h 2321"/>
                <a:gd name="T32" fmla="*/ 3786 w 5176"/>
                <a:gd name="T33" fmla="*/ 2235 h 2321"/>
                <a:gd name="T34" fmla="*/ 3682 w 5176"/>
                <a:gd name="T35" fmla="*/ 2195 h 2321"/>
                <a:gd name="T36" fmla="*/ 3575 w 5176"/>
                <a:gd name="T37" fmla="*/ 2143 h 2321"/>
                <a:gd name="T38" fmla="*/ 3466 w 5176"/>
                <a:gd name="T39" fmla="*/ 2082 h 2321"/>
                <a:gd name="T40" fmla="*/ 3355 w 5176"/>
                <a:gd name="T41" fmla="*/ 2011 h 2321"/>
                <a:gd name="T42" fmla="*/ 3241 w 5176"/>
                <a:gd name="T43" fmla="*/ 1927 h 2321"/>
                <a:gd name="T44" fmla="*/ 3125 w 5176"/>
                <a:gd name="T45" fmla="*/ 1831 h 2321"/>
                <a:gd name="T46" fmla="*/ 3009 w 5176"/>
                <a:gd name="T47" fmla="*/ 1723 h 2321"/>
                <a:gd name="T48" fmla="*/ 2891 w 5176"/>
                <a:gd name="T49" fmla="*/ 1600 h 2321"/>
                <a:gd name="T50" fmla="*/ 2773 w 5176"/>
                <a:gd name="T51" fmla="*/ 1475 h 2321"/>
                <a:gd name="T52" fmla="*/ 2545 w 5176"/>
                <a:gd name="T53" fmla="*/ 1244 h 2321"/>
                <a:gd name="T54" fmla="*/ 2331 w 5176"/>
                <a:gd name="T55" fmla="*/ 1035 h 2321"/>
                <a:gd name="T56" fmla="*/ 2126 w 5176"/>
                <a:gd name="T57" fmla="*/ 850 h 2321"/>
                <a:gd name="T58" fmla="*/ 1931 w 5176"/>
                <a:gd name="T59" fmla="*/ 685 h 2321"/>
                <a:gd name="T60" fmla="*/ 1744 w 5176"/>
                <a:gd name="T61" fmla="*/ 543 h 2321"/>
                <a:gd name="T62" fmla="*/ 1565 w 5176"/>
                <a:gd name="T63" fmla="*/ 419 h 2321"/>
                <a:gd name="T64" fmla="*/ 1391 w 5176"/>
                <a:gd name="T65" fmla="*/ 314 h 2321"/>
                <a:gd name="T66" fmla="*/ 1222 w 5176"/>
                <a:gd name="T67" fmla="*/ 226 h 2321"/>
                <a:gd name="T68" fmla="*/ 1057 w 5176"/>
                <a:gd name="T69" fmla="*/ 154 h 2321"/>
                <a:gd name="T70" fmla="*/ 894 w 5176"/>
                <a:gd name="T71" fmla="*/ 99 h 2321"/>
                <a:gd name="T72" fmla="*/ 735 w 5176"/>
                <a:gd name="T73" fmla="*/ 55 h 2321"/>
                <a:gd name="T74" fmla="*/ 574 w 5176"/>
                <a:gd name="T75" fmla="*/ 26 h 2321"/>
                <a:gd name="T76" fmla="*/ 412 w 5176"/>
                <a:gd name="T77" fmla="*/ 8 h 2321"/>
                <a:gd name="T78" fmla="*/ 250 w 5176"/>
                <a:gd name="T79" fmla="*/ 0 h 2321"/>
                <a:gd name="T80" fmla="*/ 85 w 5176"/>
                <a:gd name="T81" fmla="*/ 4 h 2321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5176"/>
                <a:gd name="T124" fmla="*/ 0 h 2321"/>
                <a:gd name="T125" fmla="*/ 5176 w 5176"/>
                <a:gd name="T126" fmla="*/ 2321 h 2321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5176" h="2321">
                  <a:moveTo>
                    <a:pt x="5176" y="1959"/>
                  </a:moveTo>
                  <a:lnTo>
                    <a:pt x="5176" y="1959"/>
                  </a:lnTo>
                  <a:lnTo>
                    <a:pt x="5165" y="1970"/>
                  </a:lnTo>
                  <a:lnTo>
                    <a:pt x="5130" y="2001"/>
                  </a:lnTo>
                  <a:lnTo>
                    <a:pt x="5105" y="2020"/>
                  </a:lnTo>
                  <a:lnTo>
                    <a:pt x="5075" y="2044"/>
                  </a:lnTo>
                  <a:lnTo>
                    <a:pt x="5039" y="2070"/>
                  </a:lnTo>
                  <a:lnTo>
                    <a:pt x="4998" y="2096"/>
                  </a:lnTo>
                  <a:lnTo>
                    <a:pt x="4953" y="2125"/>
                  </a:lnTo>
                  <a:lnTo>
                    <a:pt x="4903" y="2153"/>
                  </a:lnTo>
                  <a:lnTo>
                    <a:pt x="4849" y="2180"/>
                  </a:lnTo>
                  <a:lnTo>
                    <a:pt x="4790" y="2208"/>
                  </a:lnTo>
                  <a:lnTo>
                    <a:pt x="4726" y="2233"/>
                  </a:lnTo>
                  <a:lnTo>
                    <a:pt x="4658" y="2258"/>
                  </a:lnTo>
                  <a:lnTo>
                    <a:pt x="4624" y="2267"/>
                  </a:lnTo>
                  <a:lnTo>
                    <a:pt x="4587" y="2277"/>
                  </a:lnTo>
                  <a:lnTo>
                    <a:pt x="4550" y="2287"/>
                  </a:lnTo>
                  <a:lnTo>
                    <a:pt x="4513" y="2295"/>
                  </a:lnTo>
                  <a:lnTo>
                    <a:pt x="4472" y="2303"/>
                  </a:lnTo>
                  <a:lnTo>
                    <a:pt x="4433" y="2308"/>
                  </a:lnTo>
                  <a:lnTo>
                    <a:pt x="4392" y="2313"/>
                  </a:lnTo>
                  <a:lnTo>
                    <a:pt x="4350" y="2317"/>
                  </a:lnTo>
                  <a:lnTo>
                    <a:pt x="4307" y="2319"/>
                  </a:lnTo>
                  <a:lnTo>
                    <a:pt x="4264" y="2321"/>
                  </a:lnTo>
                  <a:lnTo>
                    <a:pt x="4220" y="2319"/>
                  </a:lnTo>
                  <a:lnTo>
                    <a:pt x="4174" y="2317"/>
                  </a:lnTo>
                  <a:lnTo>
                    <a:pt x="4128" y="2314"/>
                  </a:lnTo>
                  <a:lnTo>
                    <a:pt x="4082" y="2308"/>
                  </a:lnTo>
                  <a:lnTo>
                    <a:pt x="4034" y="2301"/>
                  </a:lnTo>
                  <a:lnTo>
                    <a:pt x="3986" y="2292"/>
                  </a:lnTo>
                  <a:lnTo>
                    <a:pt x="3936" y="2282"/>
                  </a:lnTo>
                  <a:lnTo>
                    <a:pt x="3888" y="2269"/>
                  </a:lnTo>
                  <a:lnTo>
                    <a:pt x="3836" y="2253"/>
                  </a:lnTo>
                  <a:lnTo>
                    <a:pt x="3786" y="2235"/>
                  </a:lnTo>
                  <a:lnTo>
                    <a:pt x="3734" y="2216"/>
                  </a:lnTo>
                  <a:lnTo>
                    <a:pt x="3682" y="2195"/>
                  </a:lnTo>
                  <a:lnTo>
                    <a:pt x="3628" y="2170"/>
                  </a:lnTo>
                  <a:lnTo>
                    <a:pt x="3575" y="2143"/>
                  </a:lnTo>
                  <a:lnTo>
                    <a:pt x="3521" y="2114"/>
                  </a:lnTo>
                  <a:lnTo>
                    <a:pt x="3466" y="2082"/>
                  </a:lnTo>
                  <a:lnTo>
                    <a:pt x="3410" y="2048"/>
                  </a:lnTo>
                  <a:lnTo>
                    <a:pt x="3355" y="2011"/>
                  </a:lnTo>
                  <a:lnTo>
                    <a:pt x="3298" y="1970"/>
                  </a:lnTo>
                  <a:lnTo>
                    <a:pt x="3241" y="1927"/>
                  </a:lnTo>
                  <a:lnTo>
                    <a:pt x="3184" y="1880"/>
                  </a:lnTo>
                  <a:lnTo>
                    <a:pt x="3125" y="1831"/>
                  </a:lnTo>
                  <a:lnTo>
                    <a:pt x="3067" y="1778"/>
                  </a:lnTo>
                  <a:lnTo>
                    <a:pt x="3009" y="1723"/>
                  </a:lnTo>
                  <a:lnTo>
                    <a:pt x="2949" y="1663"/>
                  </a:lnTo>
                  <a:lnTo>
                    <a:pt x="2891" y="1600"/>
                  </a:lnTo>
                  <a:lnTo>
                    <a:pt x="2773" y="1475"/>
                  </a:lnTo>
                  <a:lnTo>
                    <a:pt x="2658" y="1357"/>
                  </a:lnTo>
                  <a:lnTo>
                    <a:pt x="2545" y="1244"/>
                  </a:lnTo>
                  <a:lnTo>
                    <a:pt x="2437" y="1135"/>
                  </a:lnTo>
                  <a:lnTo>
                    <a:pt x="2331" y="1035"/>
                  </a:lnTo>
                  <a:lnTo>
                    <a:pt x="2227" y="938"/>
                  </a:lnTo>
                  <a:lnTo>
                    <a:pt x="2126" y="850"/>
                  </a:lnTo>
                  <a:lnTo>
                    <a:pt x="2027" y="764"/>
                  </a:lnTo>
                  <a:lnTo>
                    <a:pt x="1931" y="685"/>
                  </a:lnTo>
                  <a:lnTo>
                    <a:pt x="1837" y="611"/>
                  </a:lnTo>
                  <a:lnTo>
                    <a:pt x="1744" y="543"/>
                  </a:lnTo>
                  <a:lnTo>
                    <a:pt x="1654" y="478"/>
                  </a:lnTo>
                  <a:lnTo>
                    <a:pt x="1565" y="419"/>
                  </a:lnTo>
                  <a:lnTo>
                    <a:pt x="1477" y="364"/>
                  </a:lnTo>
                  <a:lnTo>
                    <a:pt x="1391" y="314"/>
                  </a:lnTo>
                  <a:lnTo>
                    <a:pt x="1305" y="268"/>
                  </a:lnTo>
                  <a:lnTo>
                    <a:pt x="1222" y="226"/>
                  </a:lnTo>
                  <a:lnTo>
                    <a:pt x="1139" y="188"/>
                  </a:lnTo>
                  <a:lnTo>
                    <a:pt x="1057" y="154"/>
                  </a:lnTo>
                  <a:lnTo>
                    <a:pt x="976" y="125"/>
                  </a:lnTo>
                  <a:lnTo>
                    <a:pt x="894" y="99"/>
                  </a:lnTo>
                  <a:lnTo>
                    <a:pt x="814" y="75"/>
                  </a:lnTo>
                  <a:lnTo>
                    <a:pt x="735" y="55"/>
                  </a:lnTo>
                  <a:lnTo>
                    <a:pt x="654" y="39"/>
                  </a:lnTo>
                  <a:lnTo>
                    <a:pt x="574" y="26"/>
                  </a:lnTo>
                  <a:lnTo>
                    <a:pt x="493" y="16"/>
                  </a:lnTo>
                  <a:lnTo>
                    <a:pt x="412" y="8"/>
                  </a:lnTo>
                  <a:lnTo>
                    <a:pt x="332" y="4"/>
                  </a:lnTo>
                  <a:lnTo>
                    <a:pt x="250" y="0"/>
                  </a:lnTo>
                  <a:lnTo>
                    <a:pt x="168" y="0"/>
                  </a:lnTo>
                  <a:lnTo>
                    <a:pt x="85" y="4"/>
                  </a:lnTo>
                  <a:lnTo>
                    <a:pt x="0" y="8"/>
                  </a:lnTo>
                </a:path>
              </a:pathLst>
            </a:custGeom>
            <a:noFill/>
            <a:ln w="9525">
              <a:solidFill>
                <a:srgbClr val="FFFFFF">
                  <a:alpha val="50195"/>
                </a:srgbClr>
              </a:solidFill>
              <a:round/>
              <a:headEnd/>
              <a:tailEnd/>
            </a:ln>
          </p:spPr>
          <p:txBody>
            <a:bodyPr lIns="98680" tIns="49341" rIns="98680" bIns="49341"/>
            <a:lstStyle/>
            <a:p>
              <a:pPr defTabSz="981527">
                <a:spcBef>
                  <a:spcPct val="50000"/>
                </a:spcBef>
              </a:pPr>
              <a:endParaRPr lang="ko-KR" altLang="en-US" sz="1000" b="1" dirty="0"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53" name="Freeform 17"/>
            <p:cNvSpPr>
              <a:spLocks/>
            </p:cNvSpPr>
            <p:nvPr userDrawn="1"/>
          </p:nvSpPr>
          <p:spPr bwMode="auto">
            <a:xfrm>
              <a:off x="403" y="829"/>
              <a:ext cx="5205" cy="1124"/>
            </a:xfrm>
            <a:custGeom>
              <a:avLst/>
              <a:gdLst>
                <a:gd name="T0" fmla="*/ 5205 w 5205"/>
                <a:gd name="T1" fmla="*/ 1868 h 2250"/>
                <a:gd name="T2" fmla="*/ 5161 w 5205"/>
                <a:gd name="T3" fmla="*/ 1910 h 2250"/>
                <a:gd name="T4" fmla="*/ 5105 w 5205"/>
                <a:gd name="T5" fmla="*/ 1956 h 2250"/>
                <a:gd name="T6" fmla="*/ 5030 w 5205"/>
                <a:gd name="T7" fmla="*/ 2011 h 2250"/>
                <a:gd name="T8" fmla="*/ 4936 w 5205"/>
                <a:gd name="T9" fmla="*/ 2069 h 2250"/>
                <a:gd name="T10" fmla="*/ 4822 w 5205"/>
                <a:gd name="T11" fmla="*/ 2127 h 2250"/>
                <a:gd name="T12" fmla="*/ 4693 w 5205"/>
                <a:gd name="T13" fmla="*/ 2178 h 2250"/>
                <a:gd name="T14" fmla="*/ 4621 w 5205"/>
                <a:gd name="T15" fmla="*/ 2201 h 2250"/>
                <a:gd name="T16" fmla="*/ 4546 w 5205"/>
                <a:gd name="T17" fmla="*/ 2219 h 2250"/>
                <a:gd name="T18" fmla="*/ 4467 w 5205"/>
                <a:gd name="T19" fmla="*/ 2235 h 2250"/>
                <a:gd name="T20" fmla="*/ 4385 w 5205"/>
                <a:gd name="T21" fmla="*/ 2245 h 2250"/>
                <a:gd name="T22" fmla="*/ 4299 w 5205"/>
                <a:gd name="T23" fmla="*/ 2250 h 2250"/>
                <a:gd name="T24" fmla="*/ 4208 w 5205"/>
                <a:gd name="T25" fmla="*/ 2250 h 2250"/>
                <a:gd name="T26" fmla="*/ 4117 w 5205"/>
                <a:gd name="T27" fmla="*/ 2241 h 2250"/>
                <a:gd name="T28" fmla="*/ 4020 w 5205"/>
                <a:gd name="T29" fmla="*/ 2227 h 2250"/>
                <a:gd name="T30" fmla="*/ 3921 w 5205"/>
                <a:gd name="T31" fmla="*/ 2206 h 2250"/>
                <a:gd name="T32" fmla="*/ 3820 w 5205"/>
                <a:gd name="T33" fmla="*/ 2175 h 2250"/>
                <a:gd name="T34" fmla="*/ 3714 w 5205"/>
                <a:gd name="T35" fmla="*/ 2135 h 2250"/>
                <a:gd name="T36" fmla="*/ 3607 w 5205"/>
                <a:gd name="T37" fmla="*/ 2086 h 2250"/>
                <a:gd name="T38" fmla="*/ 3497 w 5205"/>
                <a:gd name="T39" fmla="*/ 2027 h 2250"/>
                <a:gd name="T40" fmla="*/ 3385 w 5205"/>
                <a:gd name="T41" fmla="*/ 1957 h 2250"/>
                <a:gd name="T42" fmla="*/ 3270 w 5205"/>
                <a:gd name="T43" fmla="*/ 1875 h 2250"/>
                <a:gd name="T44" fmla="*/ 3153 w 5205"/>
                <a:gd name="T45" fmla="*/ 1781 h 2250"/>
                <a:gd name="T46" fmla="*/ 3035 w 5205"/>
                <a:gd name="T47" fmla="*/ 1675 h 2250"/>
                <a:gd name="T48" fmla="*/ 2914 w 5205"/>
                <a:gd name="T49" fmla="*/ 1555 h 2250"/>
                <a:gd name="T50" fmla="*/ 2795 w 5205"/>
                <a:gd name="T51" fmla="*/ 1431 h 2250"/>
                <a:gd name="T52" fmla="*/ 2564 w 5205"/>
                <a:gd name="T53" fmla="*/ 1202 h 2250"/>
                <a:gd name="T54" fmla="*/ 2346 w 5205"/>
                <a:gd name="T55" fmla="*/ 997 h 2250"/>
                <a:gd name="T56" fmla="*/ 2140 w 5205"/>
                <a:gd name="T57" fmla="*/ 816 h 2250"/>
                <a:gd name="T58" fmla="*/ 1941 w 5205"/>
                <a:gd name="T59" fmla="*/ 654 h 2250"/>
                <a:gd name="T60" fmla="*/ 1752 w 5205"/>
                <a:gd name="T61" fmla="*/ 514 h 2250"/>
                <a:gd name="T62" fmla="*/ 1570 w 5205"/>
                <a:gd name="T63" fmla="*/ 394 h 2250"/>
                <a:gd name="T64" fmla="*/ 1395 w 5205"/>
                <a:gd name="T65" fmla="*/ 293 h 2250"/>
                <a:gd name="T66" fmla="*/ 1226 w 5205"/>
                <a:gd name="T67" fmla="*/ 207 h 2250"/>
                <a:gd name="T68" fmla="*/ 1059 w 5205"/>
                <a:gd name="T69" fmla="*/ 139 h 2250"/>
                <a:gd name="T70" fmla="*/ 897 w 5205"/>
                <a:gd name="T71" fmla="*/ 86 h 2250"/>
                <a:gd name="T72" fmla="*/ 734 w 5205"/>
                <a:gd name="T73" fmla="*/ 45 h 2250"/>
                <a:gd name="T74" fmla="*/ 575 w 5205"/>
                <a:gd name="T75" fmla="*/ 20 h 2250"/>
                <a:gd name="T76" fmla="*/ 414 w 5205"/>
                <a:gd name="T77" fmla="*/ 5 h 2250"/>
                <a:gd name="T78" fmla="*/ 250 w 5205"/>
                <a:gd name="T79" fmla="*/ 0 h 2250"/>
                <a:gd name="T80" fmla="*/ 85 w 5205"/>
                <a:gd name="T81" fmla="*/ 7 h 2250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5205"/>
                <a:gd name="T124" fmla="*/ 0 h 2250"/>
                <a:gd name="T125" fmla="*/ 5205 w 5205"/>
                <a:gd name="T126" fmla="*/ 2250 h 2250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5205" h="2250">
                  <a:moveTo>
                    <a:pt x="5205" y="1868"/>
                  </a:moveTo>
                  <a:lnTo>
                    <a:pt x="5205" y="1868"/>
                  </a:lnTo>
                  <a:lnTo>
                    <a:pt x="5194" y="1880"/>
                  </a:lnTo>
                  <a:lnTo>
                    <a:pt x="5161" y="1910"/>
                  </a:lnTo>
                  <a:lnTo>
                    <a:pt x="5136" y="1931"/>
                  </a:lnTo>
                  <a:lnTo>
                    <a:pt x="5105" y="1956"/>
                  </a:lnTo>
                  <a:lnTo>
                    <a:pt x="5071" y="1981"/>
                  </a:lnTo>
                  <a:lnTo>
                    <a:pt x="5030" y="2011"/>
                  </a:lnTo>
                  <a:lnTo>
                    <a:pt x="4984" y="2040"/>
                  </a:lnTo>
                  <a:lnTo>
                    <a:pt x="4936" y="2069"/>
                  </a:lnTo>
                  <a:lnTo>
                    <a:pt x="4882" y="2098"/>
                  </a:lnTo>
                  <a:lnTo>
                    <a:pt x="4822" y="2127"/>
                  </a:lnTo>
                  <a:lnTo>
                    <a:pt x="4760" y="2153"/>
                  </a:lnTo>
                  <a:lnTo>
                    <a:pt x="4693" y="2178"/>
                  </a:lnTo>
                  <a:lnTo>
                    <a:pt x="4657" y="2190"/>
                  </a:lnTo>
                  <a:lnTo>
                    <a:pt x="4621" y="2201"/>
                  </a:lnTo>
                  <a:lnTo>
                    <a:pt x="4585" y="2211"/>
                  </a:lnTo>
                  <a:lnTo>
                    <a:pt x="4546" y="2219"/>
                  </a:lnTo>
                  <a:lnTo>
                    <a:pt x="4507" y="2227"/>
                  </a:lnTo>
                  <a:lnTo>
                    <a:pt x="4467" y="2235"/>
                  </a:lnTo>
                  <a:lnTo>
                    <a:pt x="4426" y="2240"/>
                  </a:lnTo>
                  <a:lnTo>
                    <a:pt x="4385" y="2245"/>
                  </a:lnTo>
                  <a:lnTo>
                    <a:pt x="4342" y="2248"/>
                  </a:lnTo>
                  <a:lnTo>
                    <a:pt x="4299" y="2250"/>
                  </a:lnTo>
                  <a:lnTo>
                    <a:pt x="4254" y="2250"/>
                  </a:lnTo>
                  <a:lnTo>
                    <a:pt x="4208" y="2250"/>
                  </a:lnTo>
                  <a:lnTo>
                    <a:pt x="4163" y="2246"/>
                  </a:lnTo>
                  <a:lnTo>
                    <a:pt x="4117" y="2241"/>
                  </a:lnTo>
                  <a:lnTo>
                    <a:pt x="4068" y="2235"/>
                  </a:lnTo>
                  <a:lnTo>
                    <a:pt x="4020" y="2227"/>
                  </a:lnTo>
                  <a:lnTo>
                    <a:pt x="3971" y="2217"/>
                  </a:lnTo>
                  <a:lnTo>
                    <a:pt x="3921" y="2206"/>
                  </a:lnTo>
                  <a:lnTo>
                    <a:pt x="3871" y="2191"/>
                  </a:lnTo>
                  <a:lnTo>
                    <a:pt x="3820" y="2175"/>
                  </a:lnTo>
                  <a:lnTo>
                    <a:pt x="3767" y="2156"/>
                  </a:lnTo>
                  <a:lnTo>
                    <a:pt x="3714" y="2135"/>
                  </a:lnTo>
                  <a:lnTo>
                    <a:pt x="3661" y="2112"/>
                  </a:lnTo>
                  <a:lnTo>
                    <a:pt x="3607" y="2086"/>
                  </a:lnTo>
                  <a:lnTo>
                    <a:pt x="3553" y="2057"/>
                  </a:lnTo>
                  <a:lnTo>
                    <a:pt x="3497" y="2027"/>
                  </a:lnTo>
                  <a:lnTo>
                    <a:pt x="3442" y="1993"/>
                  </a:lnTo>
                  <a:lnTo>
                    <a:pt x="3385" y="1957"/>
                  </a:lnTo>
                  <a:lnTo>
                    <a:pt x="3328" y="1917"/>
                  </a:lnTo>
                  <a:lnTo>
                    <a:pt x="3270" y="1875"/>
                  </a:lnTo>
                  <a:lnTo>
                    <a:pt x="3213" y="1830"/>
                  </a:lnTo>
                  <a:lnTo>
                    <a:pt x="3153" y="1781"/>
                  </a:lnTo>
                  <a:lnTo>
                    <a:pt x="3095" y="1730"/>
                  </a:lnTo>
                  <a:lnTo>
                    <a:pt x="3035" y="1675"/>
                  </a:lnTo>
                  <a:lnTo>
                    <a:pt x="2975" y="1617"/>
                  </a:lnTo>
                  <a:lnTo>
                    <a:pt x="2914" y="1555"/>
                  </a:lnTo>
                  <a:lnTo>
                    <a:pt x="2795" y="1431"/>
                  </a:lnTo>
                  <a:lnTo>
                    <a:pt x="2678" y="1313"/>
                  </a:lnTo>
                  <a:lnTo>
                    <a:pt x="2564" y="1202"/>
                  </a:lnTo>
                  <a:lnTo>
                    <a:pt x="2453" y="1097"/>
                  </a:lnTo>
                  <a:lnTo>
                    <a:pt x="2346" y="997"/>
                  </a:lnTo>
                  <a:lnTo>
                    <a:pt x="2241" y="903"/>
                  </a:lnTo>
                  <a:lnTo>
                    <a:pt x="2140" y="816"/>
                  </a:lnTo>
                  <a:lnTo>
                    <a:pt x="2040" y="732"/>
                  </a:lnTo>
                  <a:lnTo>
                    <a:pt x="1941" y="654"/>
                  </a:lnTo>
                  <a:lnTo>
                    <a:pt x="1847" y="582"/>
                  </a:lnTo>
                  <a:lnTo>
                    <a:pt x="1752" y="514"/>
                  </a:lnTo>
                  <a:lnTo>
                    <a:pt x="1661" y="452"/>
                  </a:lnTo>
                  <a:lnTo>
                    <a:pt x="1570" y="394"/>
                  </a:lnTo>
                  <a:lnTo>
                    <a:pt x="1483" y="341"/>
                  </a:lnTo>
                  <a:lnTo>
                    <a:pt x="1395" y="293"/>
                  </a:lnTo>
                  <a:lnTo>
                    <a:pt x="1311" y="247"/>
                  </a:lnTo>
                  <a:lnTo>
                    <a:pt x="1226" y="207"/>
                  </a:lnTo>
                  <a:lnTo>
                    <a:pt x="1143" y="171"/>
                  </a:lnTo>
                  <a:lnTo>
                    <a:pt x="1059" y="139"/>
                  </a:lnTo>
                  <a:lnTo>
                    <a:pt x="977" y="110"/>
                  </a:lnTo>
                  <a:lnTo>
                    <a:pt x="897" y="86"/>
                  </a:lnTo>
                  <a:lnTo>
                    <a:pt x="815" y="63"/>
                  </a:lnTo>
                  <a:lnTo>
                    <a:pt x="734" y="45"/>
                  </a:lnTo>
                  <a:lnTo>
                    <a:pt x="655" y="31"/>
                  </a:lnTo>
                  <a:lnTo>
                    <a:pt x="575" y="20"/>
                  </a:lnTo>
                  <a:lnTo>
                    <a:pt x="494" y="10"/>
                  </a:lnTo>
                  <a:lnTo>
                    <a:pt x="414" y="5"/>
                  </a:lnTo>
                  <a:lnTo>
                    <a:pt x="332" y="2"/>
                  </a:lnTo>
                  <a:lnTo>
                    <a:pt x="250" y="0"/>
                  </a:lnTo>
                  <a:lnTo>
                    <a:pt x="168" y="2"/>
                  </a:lnTo>
                  <a:lnTo>
                    <a:pt x="85" y="7"/>
                  </a:lnTo>
                  <a:lnTo>
                    <a:pt x="0" y="13"/>
                  </a:lnTo>
                </a:path>
              </a:pathLst>
            </a:custGeom>
            <a:noFill/>
            <a:ln w="9525">
              <a:solidFill>
                <a:srgbClr val="FFFFFF">
                  <a:alpha val="50195"/>
                </a:srgbClr>
              </a:solidFill>
              <a:round/>
              <a:headEnd/>
              <a:tailEnd/>
            </a:ln>
          </p:spPr>
          <p:txBody>
            <a:bodyPr lIns="98680" tIns="49341" rIns="98680" bIns="49341"/>
            <a:lstStyle/>
            <a:p>
              <a:pPr defTabSz="981527">
                <a:spcBef>
                  <a:spcPct val="50000"/>
                </a:spcBef>
              </a:pPr>
              <a:endParaRPr lang="ko-KR" altLang="en-US" sz="1000" b="1" dirty="0"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54" name="Freeform 18"/>
            <p:cNvSpPr>
              <a:spLocks/>
            </p:cNvSpPr>
            <p:nvPr userDrawn="1"/>
          </p:nvSpPr>
          <p:spPr bwMode="auto">
            <a:xfrm>
              <a:off x="418" y="850"/>
              <a:ext cx="5233" cy="1090"/>
            </a:xfrm>
            <a:custGeom>
              <a:avLst/>
              <a:gdLst>
                <a:gd name="T0" fmla="*/ 5233 w 5233"/>
                <a:gd name="T1" fmla="*/ 1778 h 2180"/>
                <a:gd name="T2" fmla="*/ 5189 w 5233"/>
                <a:gd name="T3" fmla="*/ 1822 h 2180"/>
                <a:gd name="T4" fmla="*/ 5133 w 5233"/>
                <a:gd name="T5" fmla="*/ 1867 h 2180"/>
                <a:gd name="T6" fmla="*/ 5060 w 5233"/>
                <a:gd name="T7" fmla="*/ 1923 h 2180"/>
                <a:gd name="T8" fmla="*/ 4965 w 5233"/>
                <a:gd name="T9" fmla="*/ 1985 h 2180"/>
                <a:gd name="T10" fmla="*/ 4854 w 5233"/>
                <a:gd name="T11" fmla="*/ 2044 h 2180"/>
                <a:gd name="T12" fmla="*/ 4725 w 5233"/>
                <a:gd name="T13" fmla="*/ 2099 h 2180"/>
                <a:gd name="T14" fmla="*/ 4654 w 5233"/>
                <a:gd name="T15" fmla="*/ 2122 h 2180"/>
                <a:gd name="T16" fmla="*/ 4579 w 5233"/>
                <a:gd name="T17" fmla="*/ 2143 h 2180"/>
                <a:gd name="T18" fmla="*/ 4500 w 5233"/>
                <a:gd name="T19" fmla="*/ 2159 h 2180"/>
                <a:gd name="T20" fmla="*/ 4418 w 5233"/>
                <a:gd name="T21" fmla="*/ 2172 h 2180"/>
                <a:gd name="T22" fmla="*/ 4332 w 5233"/>
                <a:gd name="T23" fmla="*/ 2178 h 2180"/>
                <a:gd name="T24" fmla="*/ 4242 w 5233"/>
                <a:gd name="T25" fmla="*/ 2180 h 2180"/>
                <a:gd name="T26" fmla="*/ 4149 w 5233"/>
                <a:gd name="T27" fmla="*/ 2174 h 2180"/>
                <a:gd name="T28" fmla="*/ 4053 w 5233"/>
                <a:gd name="T29" fmla="*/ 2162 h 2180"/>
                <a:gd name="T30" fmla="*/ 3953 w 5233"/>
                <a:gd name="T31" fmla="*/ 2141 h 2180"/>
                <a:gd name="T32" fmla="*/ 3852 w 5233"/>
                <a:gd name="T33" fmla="*/ 2114 h 2180"/>
                <a:gd name="T34" fmla="*/ 3746 w 5233"/>
                <a:gd name="T35" fmla="*/ 2075 h 2180"/>
                <a:gd name="T36" fmla="*/ 3638 w 5233"/>
                <a:gd name="T37" fmla="*/ 2028 h 2180"/>
                <a:gd name="T38" fmla="*/ 3527 w 5233"/>
                <a:gd name="T39" fmla="*/ 1972 h 2180"/>
                <a:gd name="T40" fmla="*/ 3414 w 5233"/>
                <a:gd name="T41" fmla="*/ 1902 h 2180"/>
                <a:gd name="T42" fmla="*/ 3298 w 5233"/>
                <a:gd name="T43" fmla="*/ 1823 h 2180"/>
                <a:gd name="T44" fmla="*/ 3180 w 5233"/>
                <a:gd name="T45" fmla="*/ 1731 h 2180"/>
                <a:gd name="T46" fmla="*/ 3059 w 5233"/>
                <a:gd name="T47" fmla="*/ 1626 h 2180"/>
                <a:gd name="T48" fmla="*/ 2937 w 5233"/>
                <a:gd name="T49" fmla="*/ 1508 h 2180"/>
                <a:gd name="T50" fmla="*/ 2816 w 5233"/>
                <a:gd name="T51" fmla="*/ 1387 h 2180"/>
                <a:gd name="T52" fmla="*/ 2581 w 5233"/>
                <a:gd name="T53" fmla="*/ 1161 h 2180"/>
                <a:gd name="T54" fmla="*/ 2361 w 5233"/>
                <a:gd name="T55" fmla="*/ 959 h 2180"/>
                <a:gd name="T56" fmla="*/ 2151 w 5233"/>
                <a:gd name="T57" fmla="*/ 780 h 2180"/>
                <a:gd name="T58" fmla="*/ 1951 w 5233"/>
                <a:gd name="T59" fmla="*/ 624 h 2180"/>
                <a:gd name="T60" fmla="*/ 1759 w 5233"/>
                <a:gd name="T61" fmla="*/ 486 h 2180"/>
                <a:gd name="T62" fmla="*/ 1576 w 5233"/>
                <a:gd name="T63" fmla="*/ 370 h 2180"/>
                <a:gd name="T64" fmla="*/ 1400 w 5233"/>
                <a:gd name="T65" fmla="*/ 270 h 2180"/>
                <a:gd name="T66" fmla="*/ 1229 w 5233"/>
                <a:gd name="T67" fmla="*/ 189 h 2180"/>
                <a:gd name="T68" fmla="*/ 1061 w 5233"/>
                <a:gd name="T69" fmla="*/ 123 h 2180"/>
                <a:gd name="T70" fmla="*/ 897 w 5233"/>
                <a:gd name="T71" fmla="*/ 73 h 2180"/>
                <a:gd name="T72" fmla="*/ 736 w 5233"/>
                <a:gd name="T73" fmla="*/ 36 h 2180"/>
                <a:gd name="T74" fmla="*/ 575 w 5233"/>
                <a:gd name="T75" fmla="*/ 13 h 2180"/>
                <a:gd name="T76" fmla="*/ 413 w 5233"/>
                <a:gd name="T77" fmla="*/ 2 h 2180"/>
                <a:gd name="T78" fmla="*/ 250 w 5233"/>
                <a:gd name="T79" fmla="*/ 2 h 2180"/>
                <a:gd name="T80" fmla="*/ 85 w 5233"/>
                <a:gd name="T81" fmla="*/ 10 h 2180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5233"/>
                <a:gd name="T124" fmla="*/ 0 h 2180"/>
                <a:gd name="T125" fmla="*/ 5233 w 5233"/>
                <a:gd name="T126" fmla="*/ 2180 h 2180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5233" h="2180">
                  <a:moveTo>
                    <a:pt x="5233" y="1778"/>
                  </a:moveTo>
                  <a:lnTo>
                    <a:pt x="5233" y="1778"/>
                  </a:lnTo>
                  <a:lnTo>
                    <a:pt x="5222" y="1789"/>
                  </a:lnTo>
                  <a:lnTo>
                    <a:pt x="5189" y="1822"/>
                  </a:lnTo>
                  <a:lnTo>
                    <a:pt x="5164" y="1843"/>
                  </a:lnTo>
                  <a:lnTo>
                    <a:pt x="5133" y="1867"/>
                  </a:lnTo>
                  <a:lnTo>
                    <a:pt x="5099" y="1894"/>
                  </a:lnTo>
                  <a:lnTo>
                    <a:pt x="5060" y="1923"/>
                  </a:lnTo>
                  <a:lnTo>
                    <a:pt x="5015" y="1954"/>
                  </a:lnTo>
                  <a:lnTo>
                    <a:pt x="4965" y="1985"/>
                  </a:lnTo>
                  <a:lnTo>
                    <a:pt x="4913" y="2014"/>
                  </a:lnTo>
                  <a:lnTo>
                    <a:pt x="4854" y="2044"/>
                  </a:lnTo>
                  <a:lnTo>
                    <a:pt x="4792" y="2072"/>
                  </a:lnTo>
                  <a:lnTo>
                    <a:pt x="4725" y="2099"/>
                  </a:lnTo>
                  <a:lnTo>
                    <a:pt x="4689" y="2111"/>
                  </a:lnTo>
                  <a:lnTo>
                    <a:pt x="4654" y="2122"/>
                  </a:lnTo>
                  <a:lnTo>
                    <a:pt x="4617" y="2133"/>
                  </a:lnTo>
                  <a:lnTo>
                    <a:pt x="4579" y="2143"/>
                  </a:lnTo>
                  <a:lnTo>
                    <a:pt x="4540" y="2153"/>
                  </a:lnTo>
                  <a:lnTo>
                    <a:pt x="4500" y="2159"/>
                  </a:lnTo>
                  <a:lnTo>
                    <a:pt x="4460" y="2167"/>
                  </a:lnTo>
                  <a:lnTo>
                    <a:pt x="4418" y="2172"/>
                  </a:lnTo>
                  <a:lnTo>
                    <a:pt x="4375" y="2175"/>
                  </a:lnTo>
                  <a:lnTo>
                    <a:pt x="4332" y="2178"/>
                  </a:lnTo>
                  <a:lnTo>
                    <a:pt x="4288" y="2180"/>
                  </a:lnTo>
                  <a:lnTo>
                    <a:pt x="4242" y="2180"/>
                  </a:lnTo>
                  <a:lnTo>
                    <a:pt x="4196" y="2178"/>
                  </a:lnTo>
                  <a:lnTo>
                    <a:pt x="4149" y="2174"/>
                  </a:lnTo>
                  <a:lnTo>
                    <a:pt x="4102" y="2169"/>
                  </a:lnTo>
                  <a:lnTo>
                    <a:pt x="4053" y="2162"/>
                  </a:lnTo>
                  <a:lnTo>
                    <a:pt x="4003" y="2153"/>
                  </a:lnTo>
                  <a:lnTo>
                    <a:pt x="3953" y="2141"/>
                  </a:lnTo>
                  <a:lnTo>
                    <a:pt x="3903" y="2128"/>
                  </a:lnTo>
                  <a:lnTo>
                    <a:pt x="3852" y="2114"/>
                  </a:lnTo>
                  <a:lnTo>
                    <a:pt x="3799" y="2096"/>
                  </a:lnTo>
                  <a:lnTo>
                    <a:pt x="3746" y="2075"/>
                  </a:lnTo>
                  <a:lnTo>
                    <a:pt x="3692" y="2054"/>
                  </a:lnTo>
                  <a:lnTo>
                    <a:pt x="3638" y="2028"/>
                  </a:lnTo>
                  <a:lnTo>
                    <a:pt x="3582" y="2001"/>
                  </a:lnTo>
                  <a:lnTo>
                    <a:pt x="3527" y="1972"/>
                  </a:lnTo>
                  <a:lnTo>
                    <a:pt x="3471" y="1938"/>
                  </a:lnTo>
                  <a:lnTo>
                    <a:pt x="3414" y="1902"/>
                  </a:lnTo>
                  <a:lnTo>
                    <a:pt x="3356" y="1865"/>
                  </a:lnTo>
                  <a:lnTo>
                    <a:pt x="3298" y="1823"/>
                  </a:lnTo>
                  <a:lnTo>
                    <a:pt x="3239" y="1778"/>
                  </a:lnTo>
                  <a:lnTo>
                    <a:pt x="3180" y="1731"/>
                  </a:lnTo>
                  <a:lnTo>
                    <a:pt x="3120" y="1681"/>
                  </a:lnTo>
                  <a:lnTo>
                    <a:pt x="3059" y="1626"/>
                  </a:lnTo>
                  <a:lnTo>
                    <a:pt x="2999" y="1570"/>
                  </a:lnTo>
                  <a:lnTo>
                    <a:pt x="2937" y="1508"/>
                  </a:lnTo>
                  <a:lnTo>
                    <a:pt x="2816" y="1387"/>
                  </a:lnTo>
                  <a:lnTo>
                    <a:pt x="2697" y="1271"/>
                  </a:lnTo>
                  <a:lnTo>
                    <a:pt x="2581" y="1161"/>
                  </a:lnTo>
                  <a:lnTo>
                    <a:pt x="2470" y="1058"/>
                  </a:lnTo>
                  <a:lnTo>
                    <a:pt x="2361" y="959"/>
                  </a:lnTo>
                  <a:lnTo>
                    <a:pt x="2255" y="867"/>
                  </a:lnTo>
                  <a:lnTo>
                    <a:pt x="2151" y="780"/>
                  </a:lnTo>
                  <a:lnTo>
                    <a:pt x="2050" y="699"/>
                  </a:lnTo>
                  <a:lnTo>
                    <a:pt x="1951" y="624"/>
                  </a:lnTo>
                  <a:lnTo>
                    <a:pt x="1854" y="552"/>
                  </a:lnTo>
                  <a:lnTo>
                    <a:pt x="1759" y="486"/>
                  </a:lnTo>
                  <a:lnTo>
                    <a:pt x="1668" y="427"/>
                  </a:lnTo>
                  <a:lnTo>
                    <a:pt x="1576" y="370"/>
                  </a:lnTo>
                  <a:lnTo>
                    <a:pt x="1487" y="318"/>
                  </a:lnTo>
                  <a:lnTo>
                    <a:pt x="1400" y="270"/>
                  </a:lnTo>
                  <a:lnTo>
                    <a:pt x="1314" y="228"/>
                  </a:lnTo>
                  <a:lnTo>
                    <a:pt x="1229" y="189"/>
                  </a:lnTo>
                  <a:lnTo>
                    <a:pt x="1144" y="154"/>
                  </a:lnTo>
                  <a:lnTo>
                    <a:pt x="1061" y="123"/>
                  </a:lnTo>
                  <a:lnTo>
                    <a:pt x="979" y="96"/>
                  </a:lnTo>
                  <a:lnTo>
                    <a:pt x="897" y="73"/>
                  </a:lnTo>
                  <a:lnTo>
                    <a:pt x="817" y="54"/>
                  </a:lnTo>
                  <a:lnTo>
                    <a:pt x="736" y="36"/>
                  </a:lnTo>
                  <a:lnTo>
                    <a:pt x="656" y="23"/>
                  </a:lnTo>
                  <a:lnTo>
                    <a:pt x="575" y="13"/>
                  </a:lnTo>
                  <a:lnTo>
                    <a:pt x="495" y="7"/>
                  </a:lnTo>
                  <a:lnTo>
                    <a:pt x="413" y="2"/>
                  </a:lnTo>
                  <a:lnTo>
                    <a:pt x="332" y="0"/>
                  </a:lnTo>
                  <a:lnTo>
                    <a:pt x="250" y="2"/>
                  </a:lnTo>
                  <a:lnTo>
                    <a:pt x="168" y="5"/>
                  </a:lnTo>
                  <a:lnTo>
                    <a:pt x="85" y="10"/>
                  </a:lnTo>
                  <a:lnTo>
                    <a:pt x="0" y="18"/>
                  </a:lnTo>
                </a:path>
              </a:pathLst>
            </a:custGeom>
            <a:noFill/>
            <a:ln w="9525">
              <a:solidFill>
                <a:srgbClr val="FFFFFF">
                  <a:alpha val="50195"/>
                </a:srgbClr>
              </a:solidFill>
              <a:round/>
              <a:headEnd/>
              <a:tailEnd/>
            </a:ln>
          </p:spPr>
          <p:txBody>
            <a:bodyPr lIns="98680" tIns="49341" rIns="98680" bIns="49341"/>
            <a:lstStyle/>
            <a:p>
              <a:pPr defTabSz="981527">
                <a:spcBef>
                  <a:spcPct val="50000"/>
                </a:spcBef>
              </a:pPr>
              <a:endParaRPr lang="ko-KR" altLang="en-US" sz="1000" b="1" dirty="0"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55" name="Freeform 19"/>
            <p:cNvSpPr>
              <a:spLocks/>
            </p:cNvSpPr>
            <p:nvPr userDrawn="1"/>
          </p:nvSpPr>
          <p:spPr bwMode="auto">
            <a:xfrm>
              <a:off x="434" y="870"/>
              <a:ext cx="5259" cy="1056"/>
            </a:xfrm>
            <a:custGeom>
              <a:avLst/>
              <a:gdLst>
                <a:gd name="T0" fmla="*/ 5259 w 5259"/>
                <a:gd name="T1" fmla="*/ 1687 h 2112"/>
                <a:gd name="T2" fmla="*/ 5214 w 5259"/>
                <a:gd name="T3" fmla="*/ 1731 h 2112"/>
                <a:gd name="T4" fmla="*/ 5160 w 5259"/>
                <a:gd name="T5" fmla="*/ 1779 h 2112"/>
                <a:gd name="T6" fmla="*/ 5087 w 5259"/>
                <a:gd name="T7" fmla="*/ 1837 h 2112"/>
                <a:gd name="T8" fmla="*/ 4994 w 5259"/>
                <a:gd name="T9" fmla="*/ 1900 h 2112"/>
                <a:gd name="T10" fmla="*/ 4883 w 5259"/>
                <a:gd name="T11" fmla="*/ 1963 h 2112"/>
                <a:gd name="T12" fmla="*/ 4755 w 5259"/>
                <a:gd name="T13" fmla="*/ 2020 h 2112"/>
                <a:gd name="T14" fmla="*/ 4684 w 5259"/>
                <a:gd name="T15" fmla="*/ 2045 h 2112"/>
                <a:gd name="T16" fmla="*/ 4611 w 5259"/>
                <a:gd name="T17" fmla="*/ 2068 h 2112"/>
                <a:gd name="T18" fmla="*/ 4531 w 5259"/>
                <a:gd name="T19" fmla="*/ 2086 h 2112"/>
                <a:gd name="T20" fmla="*/ 4449 w 5259"/>
                <a:gd name="T21" fmla="*/ 2100 h 2112"/>
                <a:gd name="T22" fmla="*/ 4363 w 5259"/>
                <a:gd name="T23" fmla="*/ 2108 h 2112"/>
                <a:gd name="T24" fmla="*/ 4275 w 5259"/>
                <a:gd name="T25" fmla="*/ 2112 h 2112"/>
                <a:gd name="T26" fmla="*/ 4181 w 5259"/>
                <a:gd name="T27" fmla="*/ 2107 h 2112"/>
                <a:gd name="T28" fmla="*/ 4084 w 5259"/>
                <a:gd name="T29" fmla="*/ 2097 h 2112"/>
                <a:gd name="T30" fmla="*/ 3984 w 5259"/>
                <a:gd name="T31" fmla="*/ 2079 h 2112"/>
                <a:gd name="T32" fmla="*/ 3882 w 5259"/>
                <a:gd name="T33" fmla="*/ 2052 h 2112"/>
                <a:gd name="T34" fmla="*/ 3776 w 5259"/>
                <a:gd name="T35" fmla="*/ 2016 h 2112"/>
                <a:gd name="T36" fmla="*/ 3668 w 5259"/>
                <a:gd name="T37" fmla="*/ 1971 h 2112"/>
                <a:gd name="T38" fmla="*/ 3555 w 5259"/>
                <a:gd name="T39" fmla="*/ 1916 h 2112"/>
                <a:gd name="T40" fmla="*/ 3441 w 5259"/>
                <a:gd name="T41" fmla="*/ 1850 h 2112"/>
                <a:gd name="T42" fmla="*/ 3325 w 5259"/>
                <a:gd name="T43" fmla="*/ 1773 h 2112"/>
                <a:gd name="T44" fmla="*/ 3205 w 5259"/>
                <a:gd name="T45" fmla="*/ 1682 h 2112"/>
                <a:gd name="T46" fmla="*/ 3083 w 5259"/>
                <a:gd name="T47" fmla="*/ 1579 h 2112"/>
                <a:gd name="T48" fmla="*/ 2958 w 5259"/>
                <a:gd name="T49" fmla="*/ 1463 h 2112"/>
                <a:gd name="T50" fmla="*/ 2835 w 5259"/>
                <a:gd name="T51" fmla="*/ 1343 h 2112"/>
                <a:gd name="T52" fmla="*/ 2599 w 5259"/>
                <a:gd name="T53" fmla="*/ 1122 h 2112"/>
                <a:gd name="T54" fmla="*/ 2374 w 5259"/>
                <a:gd name="T55" fmla="*/ 923 h 2112"/>
                <a:gd name="T56" fmla="*/ 2161 w 5259"/>
                <a:gd name="T57" fmla="*/ 747 h 2112"/>
                <a:gd name="T58" fmla="*/ 1960 w 5259"/>
                <a:gd name="T59" fmla="*/ 594 h 2112"/>
                <a:gd name="T60" fmla="*/ 1767 w 5259"/>
                <a:gd name="T61" fmla="*/ 460 h 2112"/>
                <a:gd name="T62" fmla="*/ 1581 w 5259"/>
                <a:gd name="T63" fmla="*/ 347 h 2112"/>
                <a:gd name="T64" fmla="*/ 1403 w 5259"/>
                <a:gd name="T65" fmla="*/ 250 h 2112"/>
                <a:gd name="T66" fmla="*/ 1231 w 5259"/>
                <a:gd name="T67" fmla="*/ 171 h 2112"/>
                <a:gd name="T68" fmla="*/ 1063 w 5259"/>
                <a:gd name="T69" fmla="*/ 109 h 2112"/>
                <a:gd name="T70" fmla="*/ 898 w 5259"/>
                <a:gd name="T71" fmla="*/ 63 h 2112"/>
                <a:gd name="T72" fmla="*/ 735 w 5259"/>
                <a:gd name="T73" fmla="*/ 29 h 2112"/>
                <a:gd name="T74" fmla="*/ 574 w 5259"/>
                <a:gd name="T75" fmla="*/ 8 h 2112"/>
                <a:gd name="T76" fmla="*/ 412 w 5259"/>
                <a:gd name="T77" fmla="*/ 0 h 2112"/>
                <a:gd name="T78" fmla="*/ 249 w 5259"/>
                <a:gd name="T79" fmla="*/ 3 h 2112"/>
                <a:gd name="T80" fmla="*/ 84 w 5259"/>
                <a:gd name="T81" fmla="*/ 16 h 2112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5259"/>
                <a:gd name="T124" fmla="*/ 0 h 2112"/>
                <a:gd name="T125" fmla="*/ 5259 w 5259"/>
                <a:gd name="T126" fmla="*/ 2112 h 2112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5259" h="2112">
                  <a:moveTo>
                    <a:pt x="5259" y="1687"/>
                  </a:moveTo>
                  <a:lnTo>
                    <a:pt x="5259" y="1687"/>
                  </a:lnTo>
                  <a:lnTo>
                    <a:pt x="5248" y="1698"/>
                  </a:lnTo>
                  <a:lnTo>
                    <a:pt x="5214" y="1731"/>
                  </a:lnTo>
                  <a:lnTo>
                    <a:pt x="5189" y="1753"/>
                  </a:lnTo>
                  <a:lnTo>
                    <a:pt x="5160" y="1779"/>
                  </a:lnTo>
                  <a:lnTo>
                    <a:pt x="5127" y="1806"/>
                  </a:lnTo>
                  <a:lnTo>
                    <a:pt x="5087" y="1837"/>
                  </a:lnTo>
                  <a:lnTo>
                    <a:pt x="5044" y="1868"/>
                  </a:lnTo>
                  <a:lnTo>
                    <a:pt x="4994" y="1900"/>
                  </a:lnTo>
                  <a:lnTo>
                    <a:pt x="4941" y="1931"/>
                  </a:lnTo>
                  <a:lnTo>
                    <a:pt x="4883" y="1963"/>
                  </a:lnTo>
                  <a:lnTo>
                    <a:pt x="4822" y="1992"/>
                  </a:lnTo>
                  <a:lnTo>
                    <a:pt x="4755" y="2020"/>
                  </a:lnTo>
                  <a:lnTo>
                    <a:pt x="4720" y="2033"/>
                  </a:lnTo>
                  <a:lnTo>
                    <a:pt x="4684" y="2045"/>
                  </a:lnTo>
                  <a:lnTo>
                    <a:pt x="4648" y="2057"/>
                  </a:lnTo>
                  <a:lnTo>
                    <a:pt x="4611" y="2068"/>
                  </a:lnTo>
                  <a:lnTo>
                    <a:pt x="4572" y="2078"/>
                  </a:lnTo>
                  <a:lnTo>
                    <a:pt x="4531" y="2086"/>
                  </a:lnTo>
                  <a:lnTo>
                    <a:pt x="4491" y="2094"/>
                  </a:lnTo>
                  <a:lnTo>
                    <a:pt x="4449" y="2100"/>
                  </a:lnTo>
                  <a:lnTo>
                    <a:pt x="4406" y="2105"/>
                  </a:lnTo>
                  <a:lnTo>
                    <a:pt x="4363" y="2108"/>
                  </a:lnTo>
                  <a:lnTo>
                    <a:pt x="4319" y="2110"/>
                  </a:lnTo>
                  <a:lnTo>
                    <a:pt x="4275" y="2112"/>
                  </a:lnTo>
                  <a:lnTo>
                    <a:pt x="4227" y="2110"/>
                  </a:lnTo>
                  <a:lnTo>
                    <a:pt x="4181" y="2107"/>
                  </a:lnTo>
                  <a:lnTo>
                    <a:pt x="4133" y="2104"/>
                  </a:lnTo>
                  <a:lnTo>
                    <a:pt x="4084" y="2097"/>
                  </a:lnTo>
                  <a:lnTo>
                    <a:pt x="4036" y="2089"/>
                  </a:lnTo>
                  <a:lnTo>
                    <a:pt x="3984" y="2079"/>
                  </a:lnTo>
                  <a:lnTo>
                    <a:pt x="3934" y="2066"/>
                  </a:lnTo>
                  <a:lnTo>
                    <a:pt x="3882" y="2052"/>
                  </a:lnTo>
                  <a:lnTo>
                    <a:pt x="3829" y="2036"/>
                  </a:lnTo>
                  <a:lnTo>
                    <a:pt x="3776" y="2016"/>
                  </a:lnTo>
                  <a:lnTo>
                    <a:pt x="3722" y="1995"/>
                  </a:lnTo>
                  <a:lnTo>
                    <a:pt x="3668" y="1971"/>
                  </a:lnTo>
                  <a:lnTo>
                    <a:pt x="3612" y="1945"/>
                  </a:lnTo>
                  <a:lnTo>
                    <a:pt x="3555" y="1916"/>
                  </a:lnTo>
                  <a:lnTo>
                    <a:pt x="3498" y="1884"/>
                  </a:lnTo>
                  <a:lnTo>
                    <a:pt x="3441" y="1850"/>
                  </a:lnTo>
                  <a:lnTo>
                    <a:pt x="3383" y="1813"/>
                  </a:lnTo>
                  <a:lnTo>
                    <a:pt x="3325" y="1773"/>
                  </a:lnTo>
                  <a:lnTo>
                    <a:pt x="3265" y="1729"/>
                  </a:lnTo>
                  <a:lnTo>
                    <a:pt x="3205" y="1682"/>
                  </a:lnTo>
                  <a:lnTo>
                    <a:pt x="3144" y="1632"/>
                  </a:lnTo>
                  <a:lnTo>
                    <a:pt x="3083" y="1579"/>
                  </a:lnTo>
                  <a:lnTo>
                    <a:pt x="3021" y="1522"/>
                  </a:lnTo>
                  <a:lnTo>
                    <a:pt x="2958" y="1463"/>
                  </a:lnTo>
                  <a:lnTo>
                    <a:pt x="2835" y="1343"/>
                  </a:lnTo>
                  <a:lnTo>
                    <a:pt x="2715" y="1228"/>
                  </a:lnTo>
                  <a:lnTo>
                    <a:pt x="2599" y="1122"/>
                  </a:lnTo>
                  <a:lnTo>
                    <a:pt x="2485" y="1020"/>
                  </a:lnTo>
                  <a:lnTo>
                    <a:pt x="2374" y="923"/>
                  </a:lnTo>
                  <a:lnTo>
                    <a:pt x="2267" y="833"/>
                  </a:lnTo>
                  <a:lnTo>
                    <a:pt x="2161" y="747"/>
                  </a:lnTo>
                  <a:lnTo>
                    <a:pt x="2060" y="668"/>
                  </a:lnTo>
                  <a:lnTo>
                    <a:pt x="1960" y="594"/>
                  </a:lnTo>
                  <a:lnTo>
                    <a:pt x="1861" y="524"/>
                  </a:lnTo>
                  <a:lnTo>
                    <a:pt x="1767" y="460"/>
                  </a:lnTo>
                  <a:lnTo>
                    <a:pt x="1673" y="400"/>
                  </a:lnTo>
                  <a:lnTo>
                    <a:pt x="1581" y="347"/>
                  </a:lnTo>
                  <a:lnTo>
                    <a:pt x="1492" y="297"/>
                  </a:lnTo>
                  <a:lnTo>
                    <a:pt x="1403" y="250"/>
                  </a:lnTo>
                  <a:lnTo>
                    <a:pt x="1316" y="210"/>
                  </a:lnTo>
                  <a:lnTo>
                    <a:pt x="1231" y="171"/>
                  </a:lnTo>
                  <a:lnTo>
                    <a:pt x="1146" y="138"/>
                  </a:lnTo>
                  <a:lnTo>
                    <a:pt x="1063" y="109"/>
                  </a:lnTo>
                  <a:lnTo>
                    <a:pt x="980" y="84"/>
                  </a:lnTo>
                  <a:lnTo>
                    <a:pt x="898" y="63"/>
                  </a:lnTo>
                  <a:lnTo>
                    <a:pt x="816" y="43"/>
                  </a:lnTo>
                  <a:lnTo>
                    <a:pt x="735" y="29"/>
                  </a:lnTo>
                  <a:lnTo>
                    <a:pt x="655" y="17"/>
                  </a:lnTo>
                  <a:lnTo>
                    <a:pt x="574" y="8"/>
                  </a:lnTo>
                  <a:lnTo>
                    <a:pt x="494" y="3"/>
                  </a:lnTo>
                  <a:lnTo>
                    <a:pt x="412" y="0"/>
                  </a:lnTo>
                  <a:lnTo>
                    <a:pt x="331" y="0"/>
                  </a:lnTo>
                  <a:lnTo>
                    <a:pt x="249" y="3"/>
                  </a:lnTo>
                  <a:lnTo>
                    <a:pt x="168" y="8"/>
                  </a:lnTo>
                  <a:lnTo>
                    <a:pt x="84" y="16"/>
                  </a:lnTo>
                  <a:lnTo>
                    <a:pt x="0" y="25"/>
                  </a:lnTo>
                </a:path>
              </a:pathLst>
            </a:custGeom>
            <a:noFill/>
            <a:ln w="9525">
              <a:solidFill>
                <a:srgbClr val="FFFFFF">
                  <a:alpha val="50195"/>
                </a:srgbClr>
              </a:solidFill>
              <a:round/>
              <a:headEnd/>
              <a:tailEnd/>
            </a:ln>
          </p:spPr>
          <p:txBody>
            <a:bodyPr lIns="98680" tIns="49341" rIns="98680" bIns="49341"/>
            <a:lstStyle/>
            <a:p>
              <a:pPr defTabSz="981527">
                <a:spcBef>
                  <a:spcPct val="50000"/>
                </a:spcBef>
              </a:pPr>
              <a:endParaRPr lang="ko-KR" altLang="en-US" sz="1000" b="1" dirty="0"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56" name="Freeform 20"/>
            <p:cNvSpPr>
              <a:spLocks/>
            </p:cNvSpPr>
            <p:nvPr userDrawn="1"/>
          </p:nvSpPr>
          <p:spPr bwMode="auto">
            <a:xfrm>
              <a:off x="450" y="890"/>
              <a:ext cx="5283" cy="1021"/>
            </a:xfrm>
            <a:custGeom>
              <a:avLst/>
              <a:gdLst>
                <a:gd name="T0" fmla="*/ 5283 w 5283"/>
                <a:gd name="T1" fmla="*/ 1597 h 2043"/>
                <a:gd name="T2" fmla="*/ 5240 w 5283"/>
                <a:gd name="T3" fmla="*/ 1642 h 2043"/>
                <a:gd name="T4" fmla="*/ 5187 w 5283"/>
                <a:gd name="T5" fmla="*/ 1691 h 2043"/>
                <a:gd name="T6" fmla="*/ 5114 w 5283"/>
                <a:gd name="T7" fmla="*/ 1750 h 2043"/>
                <a:gd name="T8" fmla="*/ 5022 w 5283"/>
                <a:gd name="T9" fmla="*/ 1817 h 2043"/>
                <a:gd name="T10" fmla="*/ 4912 w 5283"/>
                <a:gd name="T11" fmla="*/ 1881 h 2043"/>
                <a:gd name="T12" fmla="*/ 4818 w 5283"/>
                <a:gd name="T13" fmla="*/ 1928 h 2043"/>
                <a:gd name="T14" fmla="*/ 4750 w 5283"/>
                <a:gd name="T15" fmla="*/ 1955 h 2043"/>
                <a:gd name="T16" fmla="*/ 4678 w 5283"/>
                <a:gd name="T17" fmla="*/ 1981 h 2043"/>
                <a:gd name="T18" fmla="*/ 4601 w 5283"/>
                <a:gd name="T19" fmla="*/ 2002 h 2043"/>
                <a:gd name="T20" fmla="*/ 4522 w 5283"/>
                <a:gd name="T21" fmla="*/ 2020 h 2043"/>
                <a:gd name="T22" fmla="*/ 4438 w 5283"/>
                <a:gd name="T23" fmla="*/ 2033 h 2043"/>
                <a:gd name="T24" fmla="*/ 4350 w 5283"/>
                <a:gd name="T25" fmla="*/ 2041 h 2043"/>
                <a:gd name="T26" fmla="*/ 4259 w 5283"/>
                <a:gd name="T27" fmla="*/ 2043 h 2043"/>
                <a:gd name="T28" fmla="*/ 4164 w 5283"/>
                <a:gd name="T29" fmla="*/ 2038 h 2043"/>
                <a:gd name="T30" fmla="*/ 4066 w 5283"/>
                <a:gd name="T31" fmla="*/ 2025 h 2043"/>
                <a:gd name="T32" fmla="*/ 3964 w 5283"/>
                <a:gd name="T33" fmla="*/ 2005 h 2043"/>
                <a:gd name="T34" fmla="*/ 3860 w 5283"/>
                <a:gd name="T35" fmla="*/ 1976 h 2043"/>
                <a:gd name="T36" fmla="*/ 3752 w 5283"/>
                <a:gd name="T37" fmla="*/ 1938 h 2043"/>
                <a:gd name="T38" fmla="*/ 3641 w 5283"/>
                <a:gd name="T39" fmla="*/ 1889 h 2043"/>
                <a:gd name="T40" fmla="*/ 3527 w 5283"/>
                <a:gd name="T41" fmla="*/ 1831 h 2043"/>
                <a:gd name="T42" fmla="*/ 3410 w 5283"/>
                <a:gd name="T43" fmla="*/ 1760 h 2043"/>
                <a:gd name="T44" fmla="*/ 3291 w 5283"/>
                <a:gd name="T45" fmla="*/ 1679 h 2043"/>
                <a:gd name="T46" fmla="*/ 3169 w 5283"/>
                <a:gd name="T47" fmla="*/ 1584 h 2043"/>
                <a:gd name="T48" fmla="*/ 3044 w 5283"/>
                <a:gd name="T49" fmla="*/ 1477 h 2043"/>
                <a:gd name="T50" fmla="*/ 2980 w 5283"/>
                <a:gd name="T51" fmla="*/ 1418 h 2043"/>
                <a:gd name="T52" fmla="*/ 2734 w 5283"/>
                <a:gd name="T53" fmla="*/ 1188 h 2043"/>
                <a:gd name="T54" fmla="*/ 2499 w 5283"/>
                <a:gd name="T55" fmla="*/ 982 h 2043"/>
                <a:gd name="T56" fmla="*/ 2279 w 5283"/>
                <a:gd name="T57" fmla="*/ 799 h 2043"/>
                <a:gd name="T58" fmla="*/ 2069 w 5283"/>
                <a:gd name="T59" fmla="*/ 638 h 2043"/>
                <a:gd name="T60" fmla="*/ 1869 w 5283"/>
                <a:gd name="T61" fmla="*/ 497 h 2043"/>
                <a:gd name="T62" fmla="*/ 1679 w 5283"/>
                <a:gd name="T63" fmla="*/ 378 h 2043"/>
                <a:gd name="T64" fmla="*/ 1496 w 5283"/>
                <a:gd name="T65" fmla="*/ 276 h 2043"/>
                <a:gd name="T66" fmla="*/ 1319 w 5283"/>
                <a:gd name="T67" fmla="*/ 192 h 2043"/>
                <a:gd name="T68" fmla="*/ 1148 w 5283"/>
                <a:gd name="T69" fmla="*/ 124 h 2043"/>
                <a:gd name="T70" fmla="*/ 980 w 5283"/>
                <a:gd name="T71" fmla="*/ 73 h 2043"/>
                <a:gd name="T72" fmla="*/ 817 w 5283"/>
                <a:gd name="T73" fmla="*/ 36 h 2043"/>
                <a:gd name="T74" fmla="*/ 654 w 5283"/>
                <a:gd name="T75" fmla="*/ 11 h 2043"/>
                <a:gd name="T76" fmla="*/ 493 w 5283"/>
                <a:gd name="T77" fmla="*/ 2 h 2043"/>
                <a:gd name="T78" fmla="*/ 331 w 5283"/>
                <a:gd name="T79" fmla="*/ 2 h 2043"/>
                <a:gd name="T80" fmla="*/ 167 w 5283"/>
                <a:gd name="T81" fmla="*/ 13 h 2043"/>
                <a:gd name="T82" fmla="*/ 0 w 5283"/>
                <a:gd name="T83" fmla="*/ 34 h 2043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5283"/>
                <a:gd name="T127" fmla="*/ 0 h 2043"/>
                <a:gd name="T128" fmla="*/ 5283 w 5283"/>
                <a:gd name="T129" fmla="*/ 2043 h 2043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5283" h="2043">
                  <a:moveTo>
                    <a:pt x="5283" y="1597"/>
                  </a:moveTo>
                  <a:lnTo>
                    <a:pt x="5283" y="1597"/>
                  </a:lnTo>
                  <a:lnTo>
                    <a:pt x="5272" y="1608"/>
                  </a:lnTo>
                  <a:lnTo>
                    <a:pt x="5240" y="1642"/>
                  </a:lnTo>
                  <a:lnTo>
                    <a:pt x="5215" y="1665"/>
                  </a:lnTo>
                  <a:lnTo>
                    <a:pt x="5187" y="1691"/>
                  </a:lnTo>
                  <a:lnTo>
                    <a:pt x="5153" y="1720"/>
                  </a:lnTo>
                  <a:lnTo>
                    <a:pt x="5114" y="1750"/>
                  </a:lnTo>
                  <a:lnTo>
                    <a:pt x="5071" y="1783"/>
                  </a:lnTo>
                  <a:lnTo>
                    <a:pt x="5022" y="1817"/>
                  </a:lnTo>
                  <a:lnTo>
                    <a:pt x="4969" y="1849"/>
                  </a:lnTo>
                  <a:lnTo>
                    <a:pt x="4912" y="1881"/>
                  </a:lnTo>
                  <a:lnTo>
                    <a:pt x="4850" y="1912"/>
                  </a:lnTo>
                  <a:lnTo>
                    <a:pt x="4818" y="1928"/>
                  </a:lnTo>
                  <a:lnTo>
                    <a:pt x="4785" y="1942"/>
                  </a:lnTo>
                  <a:lnTo>
                    <a:pt x="4750" y="1955"/>
                  </a:lnTo>
                  <a:lnTo>
                    <a:pt x="4714" y="1968"/>
                  </a:lnTo>
                  <a:lnTo>
                    <a:pt x="4678" y="1981"/>
                  </a:lnTo>
                  <a:lnTo>
                    <a:pt x="4640" y="1993"/>
                  </a:lnTo>
                  <a:lnTo>
                    <a:pt x="4601" y="2002"/>
                  </a:lnTo>
                  <a:lnTo>
                    <a:pt x="4563" y="2012"/>
                  </a:lnTo>
                  <a:lnTo>
                    <a:pt x="4522" y="2020"/>
                  </a:lnTo>
                  <a:lnTo>
                    <a:pt x="4481" y="2028"/>
                  </a:lnTo>
                  <a:lnTo>
                    <a:pt x="4438" y="2033"/>
                  </a:lnTo>
                  <a:lnTo>
                    <a:pt x="4395" y="2038"/>
                  </a:lnTo>
                  <a:lnTo>
                    <a:pt x="4350" y="2041"/>
                  </a:lnTo>
                  <a:lnTo>
                    <a:pt x="4304" y="2043"/>
                  </a:lnTo>
                  <a:lnTo>
                    <a:pt x="4259" y="2043"/>
                  </a:lnTo>
                  <a:lnTo>
                    <a:pt x="4211" y="2041"/>
                  </a:lnTo>
                  <a:lnTo>
                    <a:pt x="4164" y="2038"/>
                  </a:lnTo>
                  <a:lnTo>
                    <a:pt x="4116" y="2033"/>
                  </a:lnTo>
                  <a:lnTo>
                    <a:pt x="4066" y="2025"/>
                  </a:lnTo>
                  <a:lnTo>
                    <a:pt x="4016" y="2017"/>
                  </a:lnTo>
                  <a:lnTo>
                    <a:pt x="3964" y="2005"/>
                  </a:lnTo>
                  <a:lnTo>
                    <a:pt x="3913" y="1991"/>
                  </a:lnTo>
                  <a:lnTo>
                    <a:pt x="3860" y="1976"/>
                  </a:lnTo>
                  <a:lnTo>
                    <a:pt x="3806" y="1959"/>
                  </a:lnTo>
                  <a:lnTo>
                    <a:pt x="3752" y="1938"/>
                  </a:lnTo>
                  <a:lnTo>
                    <a:pt x="3696" y="1915"/>
                  </a:lnTo>
                  <a:lnTo>
                    <a:pt x="3641" y="1889"/>
                  </a:lnTo>
                  <a:lnTo>
                    <a:pt x="3584" y="1862"/>
                  </a:lnTo>
                  <a:lnTo>
                    <a:pt x="3527" y="1831"/>
                  </a:lnTo>
                  <a:lnTo>
                    <a:pt x="3469" y="1797"/>
                  </a:lnTo>
                  <a:lnTo>
                    <a:pt x="3410" y="1760"/>
                  </a:lnTo>
                  <a:lnTo>
                    <a:pt x="3350" y="1721"/>
                  </a:lnTo>
                  <a:lnTo>
                    <a:pt x="3291" y="1679"/>
                  </a:lnTo>
                  <a:lnTo>
                    <a:pt x="3230" y="1634"/>
                  </a:lnTo>
                  <a:lnTo>
                    <a:pt x="3169" y="1584"/>
                  </a:lnTo>
                  <a:lnTo>
                    <a:pt x="3106" y="1532"/>
                  </a:lnTo>
                  <a:lnTo>
                    <a:pt x="3044" y="1477"/>
                  </a:lnTo>
                  <a:lnTo>
                    <a:pt x="2980" y="1418"/>
                  </a:lnTo>
                  <a:lnTo>
                    <a:pt x="2855" y="1300"/>
                  </a:lnTo>
                  <a:lnTo>
                    <a:pt x="2734" y="1188"/>
                  </a:lnTo>
                  <a:lnTo>
                    <a:pt x="2615" y="1082"/>
                  </a:lnTo>
                  <a:lnTo>
                    <a:pt x="2499" y="982"/>
                  </a:lnTo>
                  <a:lnTo>
                    <a:pt x="2388" y="888"/>
                  </a:lnTo>
                  <a:lnTo>
                    <a:pt x="2279" y="799"/>
                  </a:lnTo>
                  <a:lnTo>
                    <a:pt x="2173" y="715"/>
                  </a:lnTo>
                  <a:lnTo>
                    <a:pt x="2069" y="638"/>
                  </a:lnTo>
                  <a:lnTo>
                    <a:pt x="1968" y="565"/>
                  </a:lnTo>
                  <a:lnTo>
                    <a:pt x="1869" y="497"/>
                  </a:lnTo>
                  <a:lnTo>
                    <a:pt x="1773" y="434"/>
                  </a:lnTo>
                  <a:lnTo>
                    <a:pt x="1679" y="378"/>
                  </a:lnTo>
                  <a:lnTo>
                    <a:pt x="1586" y="325"/>
                  </a:lnTo>
                  <a:lnTo>
                    <a:pt x="1496" y="276"/>
                  </a:lnTo>
                  <a:lnTo>
                    <a:pt x="1407" y="231"/>
                  </a:lnTo>
                  <a:lnTo>
                    <a:pt x="1319" y="192"/>
                  </a:lnTo>
                  <a:lnTo>
                    <a:pt x="1233" y="155"/>
                  </a:lnTo>
                  <a:lnTo>
                    <a:pt x="1148" y="124"/>
                  </a:lnTo>
                  <a:lnTo>
                    <a:pt x="1064" y="97"/>
                  </a:lnTo>
                  <a:lnTo>
                    <a:pt x="980" y="73"/>
                  </a:lnTo>
                  <a:lnTo>
                    <a:pt x="899" y="52"/>
                  </a:lnTo>
                  <a:lnTo>
                    <a:pt x="817" y="36"/>
                  </a:lnTo>
                  <a:lnTo>
                    <a:pt x="736" y="23"/>
                  </a:lnTo>
                  <a:lnTo>
                    <a:pt x="654" y="11"/>
                  </a:lnTo>
                  <a:lnTo>
                    <a:pt x="574" y="5"/>
                  </a:lnTo>
                  <a:lnTo>
                    <a:pt x="493" y="2"/>
                  </a:lnTo>
                  <a:lnTo>
                    <a:pt x="413" y="0"/>
                  </a:lnTo>
                  <a:lnTo>
                    <a:pt x="331" y="2"/>
                  </a:lnTo>
                  <a:lnTo>
                    <a:pt x="250" y="6"/>
                  </a:lnTo>
                  <a:lnTo>
                    <a:pt x="167" y="13"/>
                  </a:lnTo>
                  <a:lnTo>
                    <a:pt x="85" y="23"/>
                  </a:lnTo>
                  <a:lnTo>
                    <a:pt x="0" y="34"/>
                  </a:lnTo>
                </a:path>
              </a:pathLst>
            </a:custGeom>
            <a:noFill/>
            <a:ln w="9525">
              <a:solidFill>
                <a:srgbClr val="FFFFFF">
                  <a:alpha val="50195"/>
                </a:srgbClr>
              </a:solidFill>
              <a:round/>
              <a:headEnd/>
              <a:tailEnd/>
            </a:ln>
          </p:spPr>
          <p:txBody>
            <a:bodyPr lIns="98680" tIns="49341" rIns="98680" bIns="49341"/>
            <a:lstStyle/>
            <a:p>
              <a:pPr defTabSz="981527">
                <a:spcBef>
                  <a:spcPct val="50000"/>
                </a:spcBef>
              </a:pPr>
              <a:endParaRPr lang="ko-KR" altLang="en-US" sz="1000" b="1" dirty="0"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57" name="Freeform 21"/>
            <p:cNvSpPr>
              <a:spLocks/>
            </p:cNvSpPr>
            <p:nvPr userDrawn="1"/>
          </p:nvSpPr>
          <p:spPr bwMode="auto">
            <a:xfrm>
              <a:off x="467" y="910"/>
              <a:ext cx="5306" cy="988"/>
            </a:xfrm>
            <a:custGeom>
              <a:avLst/>
              <a:gdLst>
                <a:gd name="T0" fmla="*/ 5306 w 5306"/>
                <a:gd name="T1" fmla="*/ 1505 h 1975"/>
                <a:gd name="T2" fmla="*/ 5263 w 5306"/>
                <a:gd name="T3" fmla="*/ 1552 h 1975"/>
                <a:gd name="T4" fmla="*/ 5211 w 5306"/>
                <a:gd name="T5" fmla="*/ 1602 h 1975"/>
                <a:gd name="T6" fmla="*/ 5138 w 5306"/>
                <a:gd name="T7" fmla="*/ 1663 h 1975"/>
                <a:gd name="T8" fmla="*/ 5048 w 5306"/>
                <a:gd name="T9" fmla="*/ 1731 h 1975"/>
                <a:gd name="T10" fmla="*/ 4939 w 5306"/>
                <a:gd name="T11" fmla="*/ 1799 h 1975"/>
                <a:gd name="T12" fmla="*/ 4845 w 5306"/>
                <a:gd name="T13" fmla="*/ 1848 h 1975"/>
                <a:gd name="T14" fmla="*/ 4779 w 5306"/>
                <a:gd name="T15" fmla="*/ 1877 h 1975"/>
                <a:gd name="T16" fmla="*/ 4707 w 5306"/>
                <a:gd name="T17" fmla="*/ 1904 h 1975"/>
                <a:gd name="T18" fmla="*/ 4630 w 5306"/>
                <a:gd name="T19" fmla="*/ 1928 h 1975"/>
                <a:gd name="T20" fmla="*/ 4551 w 5306"/>
                <a:gd name="T21" fmla="*/ 1948 h 1975"/>
                <a:gd name="T22" fmla="*/ 4468 w 5306"/>
                <a:gd name="T23" fmla="*/ 1962 h 1975"/>
                <a:gd name="T24" fmla="*/ 4380 w 5306"/>
                <a:gd name="T25" fmla="*/ 1972 h 1975"/>
                <a:gd name="T26" fmla="*/ 4289 w 5306"/>
                <a:gd name="T27" fmla="*/ 1975 h 1975"/>
                <a:gd name="T28" fmla="*/ 4194 w 5306"/>
                <a:gd name="T29" fmla="*/ 1972 h 1975"/>
                <a:gd name="T30" fmla="*/ 4096 w 5306"/>
                <a:gd name="T31" fmla="*/ 1961 h 1975"/>
                <a:gd name="T32" fmla="*/ 3993 w 5306"/>
                <a:gd name="T33" fmla="*/ 1943 h 1975"/>
                <a:gd name="T34" fmla="*/ 3889 w 5306"/>
                <a:gd name="T35" fmla="*/ 1915 h 1975"/>
                <a:gd name="T36" fmla="*/ 3779 w 5306"/>
                <a:gd name="T37" fmla="*/ 1880 h 1975"/>
                <a:gd name="T38" fmla="*/ 3668 w 5306"/>
                <a:gd name="T39" fmla="*/ 1833 h 1975"/>
                <a:gd name="T40" fmla="*/ 3553 w 5306"/>
                <a:gd name="T41" fmla="*/ 1777 h 1975"/>
                <a:gd name="T42" fmla="*/ 3436 w 5306"/>
                <a:gd name="T43" fmla="*/ 1709 h 1975"/>
                <a:gd name="T44" fmla="*/ 3315 w 5306"/>
                <a:gd name="T45" fmla="*/ 1630 h 1975"/>
                <a:gd name="T46" fmla="*/ 3192 w 5306"/>
                <a:gd name="T47" fmla="*/ 1536 h 1975"/>
                <a:gd name="T48" fmla="*/ 3066 w 5306"/>
                <a:gd name="T49" fmla="*/ 1431 h 1975"/>
                <a:gd name="T50" fmla="*/ 3000 w 5306"/>
                <a:gd name="T51" fmla="*/ 1373 h 1975"/>
                <a:gd name="T52" fmla="*/ 2750 w 5306"/>
                <a:gd name="T53" fmla="*/ 1147 h 1975"/>
                <a:gd name="T54" fmla="*/ 2514 w 5306"/>
                <a:gd name="T55" fmla="*/ 945 h 1975"/>
                <a:gd name="T56" fmla="*/ 2291 w 5306"/>
                <a:gd name="T57" fmla="*/ 766 h 1975"/>
                <a:gd name="T58" fmla="*/ 2078 w 5306"/>
                <a:gd name="T59" fmla="*/ 607 h 1975"/>
                <a:gd name="T60" fmla="*/ 1876 w 5306"/>
                <a:gd name="T61" fmla="*/ 470 h 1975"/>
                <a:gd name="T62" fmla="*/ 1684 w 5306"/>
                <a:gd name="T63" fmla="*/ 354 h 1975"/>
                <a:gd name="T64" fmla="*/ 1499 w 5306"/>
                <a:gd name="T65" fmla="*/ 255 h 1975"/>
                <a:gd name="T66" fmla="*/ 1322 w 5306"/>
                <a:gd name="T67" fmla="*/ 175 h 1975"/>
                <a:gd name="T68" fmla="*/ 1149 w 5306"/>
                <a:gd name="T69" fmla="*/ 110 h 1975"/>
                <a:gd name="T70" fmla="*/ 981 w 5306"/>
                <a:gd name="T71" fmla="*/ 62 h 1975"/>
                <a:gd name="T72" fmla="*/ 816 w 5306"/>
                <a:gd name="T73" fmla="*/ 28 h 1975"/>
                <a:gd name="T74" fmla="*/ 654 w 5306"/>
                <a:gd name="T75" fmla="*/ 7 h 1975"/>
                <a:gd name="T76" fmla="*/ 493 w 5306"/>
                <a:gd name="T77" fmla="*/ 0 h 1975"/>
                <a:gd name="T78" fmla="*/ 330 w 5306"/>
                <a:gd name="T79" fmla="*/ 4 h 1975"/>
                <a:gd name="T80" fmla="*/ 166 w 5306"/>
                <a:gd name="T81" fmla="*/ 18 h 1975"/>
                <a:gd name="T82" fmla="*/ 0 w 5306"/>
                <a:gd name="T83" fmla="*/ 42 h 1975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5306"/>
                <a:gd name="T127" fmla="*/ 0 h 1975"/>
                <a:gd name="T128" fmla="*/ 5306 w 5306"/>
                <a:gd name="T129" fmla="*/ 1975 h 1975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5306" h="1975">
                  <a:moveTo>
                    <a:pt x="5306" y="1505"/>
                  </a:moveTo>
                  <a:lnTo>
                    <a:pt x="5306" y="1505"/>
                  </a:lnTo>
                  <a:lnTo>
                    <a:pt x="5295" y="1518"/>
                  </a:lnTo>
                  <a:lnTo>
                    <a:pt x="5263" y="1552"/>
                  </a:lnTo>
                  <a:lnTo>
                    <a:pt x="5240" y="1576"/>
                  </a:lnTo>
                  <a:lnTo>
                    <a:pt x="5211" y="1602"/>
                  </a:lnTo>
                  <a:lnTo>
                    <a:pt x="5177" y="1633"/>
                  </a:lnTo>
                  <a:lnTo>
                    <a:pt x="5138" y="1663"/>
                  </a:lnTo>
                  <a:lnTo>
                    <a:pt x="5095" y="1697"/>
                  </a:lnTo>
                  <a:lnTo>
                    <a:pt x="5048" y="1731"/>
                  </a:lnTo>
                  <a:lnTo>
                    <a:pt x="4995" y="1765"/>
                  </a:lnTo>
                  <a:lnTo>
                    <a:pt x="4939" y="1799"/>
                  </a:lnTo>
                  <a:lnTo>
                    <a:pt x="4877" y="1831"/>
                  </a:lnTo>
                  <a:lnTo>
                    <a:pt x="4845" y="1848"/>
                  </a:lnTo>
                  <a:lnTo>
                    <a:pt x="4812" y="1862"/>
                  </a:lnTo>
                  <a:lnTo>
                    <a:pt x="4779" y="1877"/>
                  </a:lnTo>
                  <a:lnTo>
                    <a:pt x="4743" y="1891"/>
                  </a:lnTo>
                  <a:lnTo>
                    <a:pt x="4707" y="1904"/>
                  </a:lnTo>
                  <a:lnTo>
                    <a:pt x="4669" y="1917"/>
                  </a:lnTo>
                  <a:lnTo>
                    <a:pt x="4630" y="1928"/>
                  </a:lnTo>
                  <a:lnTo>
                    <a:pt x="4591" y="1938"/>
                  </a:lnTo>
                  <a:lnTo>
                    <a:pt x="4551" y="1948"/>
                  </a:lnTo>
                  <a:lnTo>
                    <a:pt x="4509" y="1956"/>
                  </a:lnTo>
                  <a:lnTo>
                    <a:pt x="4468" y="1962"/>
                  </a:lnTo>
                  <a:lnTo>
                    <a:pt x="4423" y="1967"/>
                  </a:lnTo>
                  <a:lnTo>
                    <a:pt x="4380" y="1972"/>
                  </a:lnTo>
                  <a:lnTo>
                    <a:pt x="4335" y="1974"/>
                  </a:lnTo>
                  <a:lnTo>
                    <a:pt x="4289" y="1975"/>
                  </a:lnTo>
                  <a:lnTo>
                    <a:pt x="4242" y="1974"/>
                  </a:lnTo>
                  <a:lnTo>
                    <a:pt x="4194" y="1972"/>
                  </a:lnTo>
                  <a:lnTo>
                    <a:pt x="4144" y="1967"/>
                  </a:lnTo>
                  <a:lnTo>
                    <a:pt x="4096" y="1961"/>
                  </a:lnTo>
                  <a:lnTo>
                    <a:pt x="4044" y="1953"/>
                  </a:lnTo>
                  <a:lnTo>
                    <a:pt x="3993" y="1943"/>
                  </a:lnTo>
                  <a:lnTo>
                    <a:pt x="3942" y="1930"/>
                  </a:lnTo>
                  <a:lnTo>
                    <a:pt x="3889" y="1915"/>
                  </a:lnTo>
                  <a:lnTo>
                    <a:pt x="3835" y="1899"/>
                  </a:lnTo>
                  <a:lnTo>
                    <a:pt x="3779" y="1880"/>
                  </a:lnTo>
                  <a:lnTo>
                    <a:pt x="3725" y="1857"/>
                  </a:lnTo>
                  <a:lnTo>
                    <a:pt x="3668" y="1833"/>
                  </a:lnTo>
                  <a:lnTo>
                    <a:pt x="3611" y="1806"/>
                  </a:lnTo>
                  <a:lnTo>
                    <a:pt x="3553" y="1777"/>
                  </a:lnTo>
                  <a:lnTo>
                    <a:pt x="3495" y="1744"/>
                  </a:lnTo>
                  <a:lnTo>
                    <a:pt x="3436" y="1709"/>
                  </a:lnTo>
                  <a:lnTo>
                    <a:pt x="3375" y="1670"/>
                  </a:lnTo>
                  <a:lnTo>
                    <a:pt x="3315" y="1630"/>
                  </a:lnTo>
                  <a:lnTo>
                    <a:pt x="3253" y="1584"/>
                  </a:lnTo>
                  <a:lnTo>
                    <a:pt x="3192" y="1536"/>
                  </a:lnTo>
                  <a:lnTo>
                    <a:pt x="3128" y="1486"/>
                  </a:lnTo>
                  <a:lnTo>
                    <a:pt x="3066" y="1431"/>
                  </a:lnTo>
                  <a:lnTo>
                    <a:pt x="3000" y="1373"/>
                  </a:lnTo>
                  <a:lnTo>
                    <a:pt x="2874" y="1257"/>
                  </a:lnTo>
                  <a:lnTo>
                    <a:pt x="2750" y="1147"/>
                  </a:lnTo>
                  <a:lnTo>
                    <a:pt x="2631" y="1043"/>
                  </a:lnTo>
                  <a:lnTo>
                    <a:pt x="2514" y="945"/>
                  </a:lnTo>
                  <a:lnTo>
                    <a:pt x="2400" y="853"/>
                  </a:lnTo>
                  <a:lnTo>
                    <a:pt x="2291" y="766"/>
                  </a:lnTo>
                  <a:lnTo>
                    <a:pt x="2182" y="683"/>
                  </a:lnTo>
                  <a:lnTo>
                    <a:pt x="2078" y="607"/>
                  </a:lnTo>
                  <a:lnTo>
                    <a:pt x="1976" y="536"/>
                  </a:lnTo>
                  <a:lnTo>
                    <a:pt x="1876" y="470"/>
                  </a:lnTo>
                  <a:lnTo>
                    <a:pt x="1778" y="410"/>
                  </a:lnTo>
                  <a:lnTo>
                    <a:pt x="1684" y="354"/>
                  </a:lnTo>
                  <a:lnTo>
                    <a:pt x="1591" y="302"/>
                  </a:lnTo>
                  <a:lnTo>
                    <a:pt x="1499" y="255"/>
                  </a:lnTo>
                  <a:lnTo>
                    <a:pt x="1409" y="212"/>
                  </a:lnTo>
                  <a:lnTo>
                    <a:pt x="1322" y="175"/>
                  </a:lnTo>
                  <a:lnTo>
                    <a:pt x="1234" y="141"/>
                  </a:lnTo>
                  <a:lnTo>
                    <a:pt x="1149" y="110"/>
                  </a:lnTo>
                  <a:lnTo>
                    <a:pt x="1065" y="84"/>
                  </a:lnTo>
                  <a:lnTo>
                    <a:pt x="981" y="62"/>
                  </a:lnTo>
                  <a:lnTo>
                    <a:pt x="898" y="42"/>
                  </a:lnTo>
                  <a:lnTo>
                    <a:pt x="816" y="28"/>
                  </a:lnTo>
                  <a:lnTo>
                    <a:pt x="736" y="17"/>
                  </a:lnTo>
                  <a:lnTo>
                    <a:pt x="654" y="7"/>
                  </a:lnTo>
                  <a:lnTo>
                    <a:pt x="573" y="2"/>
                  </a:lnTo>
                  <a:lnTo>
                    <a:pt x="493" y="0"/>
                  </a:lnTo>
                  <a:lnTo>
                    <a:pt x="412" y="0"/>
                  </a:lnTo>
                  <a:lnTo>
                    <a:pt x="330" y="4"/>
                  </a:lnTo>
                  <a:lnTo>
                    <a:pt x="248" y="10"/>
                  </a:lnTo>
                  <a:lnTo>
                    <a:pt x="166" y="18"/>
                  </a:lnTo>
                  <a:lnTo>
                    <a:pt x="85" y="29"/>
                  </a:lnTo>
                  <a:lnTo>
                    <a:pt x="0" y="42"/>
                  </a:lnTo>
                </a:path>
              </a:pathLst>
            </a:custGeom>
            <a:noFill/>
            <a:ln w="9525">
              <a:solidFill>
                <a:srgbClr val="FFFFFF">
                  <a:alpha val="50195"/>
                </a:srgbClr>
              </a:solidFill>
              <a:round/>
              <a:headEnd/>
              <a:tailEnd/>
            </a:ln>
          </p:spPr>
          <p:txBody>
            <a:bodyPr lIns="98680" tIns="49341" rIns="98680" bIns="49341"/>
            <a:lstStyle/>
            <a:p>
              <a:pPr defTabSz="981527">
                <a:spcBef>
                  <a:spcPct val="50000"/>
                </a:spcBef>
              </a:pPr>
              <a:endParaRPr lang="ko-KR" altLang="en-US" sz="1000" b="1" dirty="0"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58" name="Freeform 22"/>
            <p:cNvSpPr>
              <a:spLocks/>
            </p:cNvSpPr>
            <p:nvPr userDrawn="1"/>
          </p:nvSpPr>
          <p:spPr bwMode="auto">
            <a:xfrm>
              <a:off x="485" y="930"/>
              <a:ext cx="5327" cy="953"/>
            </a:xfrm>
            <a:custGeom>
              <a:avLst/>
              <a:gdLst>
                <a:gd name="T0" fmla="*/ 5327 w 5327"/>
                <a:gd name="T1" fmla="*/ 1416 h 1907"/>
                <a:gd name="T2" fmla="*/ 5284 w 5327"/>
                <a:gd name="T3" fmla="*/ 1463 h 1907"/>
                <a:gd name="T4" fmla="*/ 5233 w 5327"/>
                <a:gd name="T5" fmla="*/ 1515 h 1907"/>
                <a:gd name="T6" fmla="*/ 5162 w 5327"/>
                <a:gd name="T7" fmla="*/ 1578 h 1907"/>
                <a:gd name="T8" fmla="*/ 5073 w 5327"/>
                <a:gd name="T9" fmla="*/ 1647 h 1907"/>
                <a:gd name="T10" fmla="*/ 4965 w 5327"/>
                <a:gd name="T11" fmla="*/ 1718 h 1907"/>
                <a:gd name="T12" fmla="*/ 4872 w 5327"/>
                <a:gd name="T13" fmla="*/ 1768 h 1907"/>
                <a:gd name="T14" fmla="*/ 4805 w 5327"/>
                <a:gd name="T15" fmla="*/ 1799 h 1907"/>
                <a:gd name="T16" fmla="*/ 4733 w 5327"/>
                <a:gd name="T17" fmla="*/ 1828 h 1907"/>
                <a:gd name="T18" fmla="*/ 4658 w 5327"/>
                <a:gd name="T19" fmla="*/ 1854 h 1907"/>
                <a:gd name="T20" fmla="*/ 4579 w 5327"/>
                <a:gd name="T21" fmla="*/ 1875 h 1907"/>
                <a:gd name="T22" fmla="*/ 4496 w 5327"/>
                <a:gd name="T23" fmla="*/ 1891 h 1907"/>
                <a:gd name="T24" fmla="*/ 4408 w 5327"/>
                <a:gd name="T25" fmla="*/ 1902 h 1907"/>
                <a:gd name="T26" fmla="*/ 4317 w 5327"/>
                <a:gd name="T27" fmla="*/ 1907 h 1907"/>
                <a:gd name="T28" fmla="*/ 4222 w 5327"/>
                <a:gd name="T29" fmla="*/ 1907 h 1907"/>
                <a:gd name="T30" fmla="*/ 4124 w 5327"/>
                <a:gd name="T31" fmla="*/ 1897 h 1907"/>
                <a:gd name="T32" fmla="*/ 4021 w 5327"/>
                <a:gd name="T33" fmla="*/ 1881 h 1907"/>
                <a:gd name="T34" fmla="*/ 3915 w 5327"/>
                <a:gd name="T35" fmla="*/ 1857 h 1907"/>
                <a:gd name="T36" fmla="*/ 3807 w 5327"/>
                <a:gd name="T37" fmla="*/ 1821 h 1907"/>
                <a:gd name="T38" fmla="*/ 3695 w 5327"/>
                <a:gd name="T39" fmla="*/ 1778 h 1907"/>
                <a:gd name="T40" fmla="*/ 3579 w 5327"/>
                <a:gd name="T41" fmla="*/ 1723 h 1907"/>
                <a:gd name="T42" fmla="*/ 3460 w 5327"/>
                <a:gd name="T43" fmla="*/ 1657 h 1907"/>
                <a:gd name="T44" fmla="*/ 3338 w 5327"/>
                <a:gd name="T45" fmla="*/ 1579 h 1907"/>
                <a:gd name="T46" fmla="*/ 3213 w 5327"/>
                <a:gd name="T47" fmla="*/ 1489 h 1907"/>
                <a:gd name="T48" fmla="*/ 3085 w 5327"/>
                <a:gd name="T49" fmla="*/ 1386 h 1907"/>
                <a:gd name="T50" fmla="*/ 3020 w 5327"/>
                <a:gd name="T51" fmla="*/ 1329 h 1907"/>
                <a:gd name="T52" fmla="*/ 2766 w 5327"/>
                <a:gd name="T53" fmla="*/ 1108 h 1907"/>
                <a:gd name="T54" fmla="*/ 2527 w 5327"/>
                <a:gd name="T55" fmla="*/ 909 h 1907"/>
                <a:gd name="T56" fmla="*/ 2301 w 5327"/>
                <a:gd name="T57" fmla="*/ 733 h 1907"/>
                <a:gd name="T58" fmla="*/ 2085 w 5327"/>
                <a:gd name="T59" fmla="*/ 578 h 1907"/>
                <a:gd name="T60" fmla="*/ 1883 w 5327"/>
                <a:gd name="T61" fmla="*/ 446 h 1907"/>
                <a:gd name="T62" fmla="*/ 1688 w 5327"/>
                <a:gd name="T63" fmla="*/ 331 h 1907"/>
                <a:gd name="T64" fmla="*/ 1502 w 5327"/>
                <a:gd name="T65" fmla="*/ 236 h 1907"/>
                <a:gd name="T66" fmla="*/ 1323 w 5327"/>
                <a:gd name="T67" fmla="*/ 158 h 1907"/>
                <a:gd name="T68" fmla="*/ 1150 w 5327"/>
                <a:gd name="T69" fmla="*/ 97 h 1907"/>
                <a:gd name="T70" fmla="*/ 982 w 5327"/>
                <a:gd name="T71" fmla="*/ 52 h 1907"/>
                <a:gd name="T72" fmla="*/ 816 w 5327"/>
                <a:gd name="T73" fmla="*/ 21 h 1907"/>
                <a:gd name="T74" fmla="*/ 654 w 5327"/>
                <a:gd name="T75" fmla="*/ 5 h 1907"/>
                <a:gd name="T76" fmla="*/ 491 w 5327"/>
                <a:gd name="T77" fmla="*/ 0 h 1907"/>
                <a:gd name="T78" fmla="*/ 329 w 5327"/>
                <a:gd name="T79" fmla="*/ 7 h 1907"/>
                <a:gd name="T80" fmla="*/ 167 w 5327"/>
                <a:gd name="T81" fmla="*/ 24 h 1907"/>
                <a:gd name="T82" fmla="*/ 0 w 5327"/>
                <a:gd name="T83" fmla="*/ 53 h 1907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5327"/>
                <a:gd name="T127" fmla="*/ 0 h 1907"/>
                <a:gd name="T128" fmla="*/ 5327 w 5327"/>
                <a:gd name="T129" fmla="*/ 1907 h 1907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5327" h="1907">
                  <a:moveTo>
                    <a:pt x="5327" y="1416"/>
                  </a:moveTo>
                  <a:lnTo>
                    <a:pt x="5327" y="1416"/>
                  </a:lnTo>
                  <a:lnTo>
                    <a:pt x="5316" y="1429"/>
                  </a:lnTo>
                  <a:lnTo>
                    <a:pt x="5284" y="1463"/>
                  </a:lnTo>
                  <a:lnTo>
                    <a:pt x="5262" y="1487"/>
                  </a:lnTo>
                  <a:lnTo>
                    <a:pt x="5233" y="1515"/>
                  </a:lnTo>
                  <a:lnTo>
                    <a:pt x="5201" y="1545"/>
                  </a:lnTo>
                  <a:lnTo>
                    <a:pt x="5162" y="1578"/>
                  </a:lnTo>
                  <a:lnTo>
                    <a:pt x="5120" y="1612"/>
                  </a:lnTo>
                  <a:lnTo>
                    <a:pt x="5073" y="1647"/>
                  </a:lnTo>
                  <a:lnTo>
                    <a:pt x="5020" y="1683"/>
                  </a:lnTo>
                  <a:lnTo>
                    <a:pt x="4965" y="1718"/>
                  </a:lnTo>
                  <a:lnTo>
                    <a:pt x="4904" y="1752"/>
                  </a:lnTo>
                  <a:lnTo>
                    <a:pt x="4872" y="1768"/>
                  </a:lnTo>
                  <a:lnTo>
                    <a:pt x="4839" y="1784"/>
                  </a:lnTo>
                  <a:lnTo>
                    <a:pt x="4805" y="1799"/>
                  </a:lnTo>
                  <a:lnTo>
                    <a:pt x="4769" y="1813"/>
                  </a:lnTo>
                  <a:lnTo>
                    <a:pt x="4733" y="1828"/>
                  </a:lnTo>
                  <a:lnTo>
                    <a:pt x="4697" y="1841"/>
                  </a:lnTo>
                  <a:lnTo>
                    <a:pt x="4658" y="1854"/>
                  </a:lnTo>
                  <a:lnTo>
                    <a:pt x="4619" y="1865"/>
                  </a:lnTo>
                  <a:lnTo>
                    <a:pt x="4579" y="1875"/>
                  </a:lnTo>
                  <a:lnTo>
                    <a:pt x="4537" y="1883"/>
                  </a:lnTo>
                  <a:lnTo>
                    <a:pt x="4496" y="1891"/>
                  </a:lnTo>
                  <a:lnTo>
                    <a:pt x="4453" y="1897"/>
                  </a:lnTo>
                  <a:lnTo>
                    <a:pt x="4408" y="1902"/>
                  </a:lnTo>
                  <a:lnTo>
                    <a:pt x="4362" y="1905"/>
                  </a:lnTo>
                  <a:lnTo>
                    <a:pt x="4317" y="1907"/>
                  </a:lnTo>
                  <a:lnTo>
                    <a:pt x="4269" y="1907"/>
                  </a:lnTo>
                  <a:lnTo>
                    <a:pt x="4222" y="1907"/>
                  </a:lnTo>
                  <a:lnTo>
                    <a:pt x="4174" y="1902"/>
                  </a:lnTo>
                  <a:lnTo>
                    <a:pt x="4124" y="1897"/>
                  </a:lnTo>
                  <a:lnTo>
                    <a:pt x="4072" y="1891"/>
                  </a:lnTo>
                  <a:lnTo>
                    <a:pt x="4021" y="1881"/>
                  </a:lnTo>
                  <a:lnTo>
                    <a:pt x="3969" y="1870"/>
                  </a:lnTo>
                  <a:lnTo>
                    <a:pt x="3915" y="1857"/>
                  </a:lnTo>
                  <a:lnTo>
                    <a:pt x="3861" y="1841"/>
                  </a:lnTo>
                  <a:lnTo>
                    <a:pt x="3807" y="1821"/>
                  </a:lnTo>
                  <a:lnTo>
                    <a:pt x="3751" y="1800"/>
                  </a:lnTo>
                  <a:lnTo>
                    <a:pt x="3695" y="1778"/>
                  </a:lnTo>
                  <a:lnTo>
                    <a:pt x="3636" y="1752"/>
                  </a:lnTo>
                  <a:lnTo>
                    <a:pt x="3579" y="1723"/>
                  </a:lnTo>
                  <a:lnTo>
                    <a:pt x="3520" y="1692"/>
                  </a:lnTo>
                  <a:lnTo>
                    <a:pt x="3460" y="1657"/>
                  </a:lnTo>
                  <a:lnTo>
                    <a:pt x="3399" y="1620"/>
                  </a:lnTo>
                  <a:lnTo>
                    <a:pt x="3338" y="1579"/>
                  </a:lnTo>
                  <a:lnTo>
                    <a:pt x="3275" y="1536"/>
                  </a:lnTo>
                  <a:lnTo>
                    <a:pt x="3213" y="1489"/>
                  </a:lnTo>
                  <a:lnTo>
                    <a:pt x="3149" y="1439"/>
                  </a:lnTo>
                  <a:lnTo>
                    <a:pt x="3085" y="1386"/>
                  </a:lnTo>
                  <a:lnTo>
                    <a:pt x="3020" y="1329"/>
                  </a:lnTo>
                  <a:lnTo>
                    <a:pt x="2892" y="1214"/>
                  </a:lnTo>
                  <a:lnTo>
                    <a:pt x="2766" y="1108"/>
                  </a:lnTo>
                  <a:lnTo>
                    <a:pt x="2645" y="1004"/>
                  </a:lnTo>
                  <a:lnTo>
                    <a:pt x="2527" y="909"/>
                  </a:lnTo>
                  <a:lnTo>
                    <a:pt x="2412" y="817"/>
                  </a:lnTo>
                  <a:lnTo>
                    <a:pt x="2301" y="733"/>
                  </a:lnTo>
                  <a:lnTo>
                    <a:pt x="2192" y="652"/>
                  </a:lnTo>
                  <a:lnTo>
                    <a:pt x="2085" y="578"/>
                  </a:lnTo>
                  <a:lnTo>
                    <a:pt x="1983" y="509"/>
                  </a:lnTo>
                  <a:lnTo>
                    <a:pt x="1883" y="446"/>
                  </a:lnTo>
                  <a:lnTo>
                    <a:pt x="1784" y="386"/>
                  </a:lnTo>
                  <a:lnTo>
                    <a:pt x="1688" y="331"/>
                  </a:lnTo>
                  <a:lnTo>
                    <a:pt x="1594" y="281"/>
                  </a:lnTo>
                  <a:lnTo>
                    <a:pt x="1502" y="236"/>
                  </a:lnTo>
                  <a:lnTo>
                    <a:pt x="1412" y="195"/>
                  </a:lnTo>
                  <a:lnTo>
                    <a:pt x="1323" y="158"/>
                  </a:lnTo>
                  <a:lnTo>
                    <a:pt x="1236" y="126"/>
                  </a:lnTo>
                  <a:lnTo>
                    <a:pt x="1150" y="97"/>
                  </a:lnTo>
                  <a:lnTo>
                    <a:pt x="1065" y="73"/>
                  </a:lnTo>
                  <a:lnTo>
                    <a:pt x="982" y="52"/>
                  </a:lnTo>
                  <a:lnTo>
                    <a:pt x="898" y="36"/>
                  </a:lnTo>
                  <a:lnTo>
                    <a:pt x="816" y="21"/>
                  </a:lnTo>
                  <a:lnTo>
                    <a:pt x="734" y="11"/>
                  </a:lnTo>
                  <a:lnTo>
                    <a:pt x="654" y="5"/>
                  </a:lnTo>
                  <a:lnTo>
                    <a:pt x="572" y="0"/>
                  </a:lnTo>
                  <a:lnTo>
                    <a:pt x="491" y="0"/>
                  </a:lnTo>
                  <a:lnTo>
                    <a:pt x="411" y="2"/>
                  </a:lnTo>
                  <a:lnTo>
                    <a:pt x="329" y="7"/>
                  </a:lnTo>
                  <a:lnTo>
                    <a:pt x="248" y="15"/>
                  </a:lnTo>
                  <a:lnTo>
                    <a:pt x="167" y="24"/>
                  </a:lnTo>
                  <a:lnTo>
                    <a:pt x="83" y="37"/>
                  </a:lnTo>
                  <a:lnTo>
                    <a:pt x="0" y="53"/>
                  </a:lnTo>
                </a:path>
              </a:pathLst>
            </a:custGeom>
            <a:noFill/>
            <a:ln w="9525">
              <a:solidFill>
                <a:srgbClr val="FFFFFF">
                  <a:alpha val="50195"/>
                </a:srgbClr>
              </a:solidFill>
              <a:round/>
              <a:headEnd/>
              <a:tailEnd/>
            </a:ln>
          </p:spPr>
          <p:txBody>
            <a:bodyPr lIns="98680" tIns="49341" rIns="98680" bIns="49341"/>
            <a:lstStyle/>
            <a:p>
              <a:pPr defTabSz="981527">
                <a:spcBef>
                  <a:spcPct val="50000"/>
                </a:spcBef>
              </a:pPr>
              <a:endParaRPr lang="ko-KR" altLang="en-US" sz="1000" b="1" dirty="0"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59" name="Freeform 23"/>
            <p:cNvSpPr>
              <a:spLocks/>
            </p:cNvSpPr>
            <p:nvPr userDrawn="1"/>
          </p:nvSpPr>
          <p:spPr bwMode="auto">
            <a:xfrm>
              <a:off x="503" y="949"/>
              <a:ext cx="5347" cy="920"/>
            </a:xfrm>
            <a:custGeom>
              <a:avLst/>
              <a:gdLst>
                <a:gd name="T0" fmla="*/ 5347 w 5347"/>
                <a:gd name="T1" fmla="*/ 1326 h 1841"/>
                <a:gd name="T2" fmla="*/ 5305 w 5347"/>
                <a:gd name="T3" fmla="*/ 1374 h 1841"/>
                <a:gd name="T4" fmla="*/ 5255 w 5347"/>
                <a:gd name="T5" fmla="*/ 1426 h 1841"/>
                <a:gd name="T6" fmla="*/ 5184 w 5347"/>
                <a:gd name="T7" fmla="*/ 1492 h 1841"/>
                <a:gd name="T8" fmla="*/ 5095 w 5347"/>
                <a:gd name="T9" fmla="*/ 1563 h 1841"/>
                <a:gd name="T10" fmla="*/ 4989 w 5347"/>
                <a:gd name="T11" fmla="*/ 1636 h 1841"/>
                <a:gd name="T12" fmla="*/ 4897 w 5347"/>
                <a:gd name="T13" fmla="*/ 1689 h 1841"/>
                <a:gd name="T14" fmla="*/ 4830 w 5347"/>
                <a:gd name="T15" fmla="*/ 1721 h 1841"/>
                <a:gd name="T16" fmla="*/ 4759 w 5347"/>
                <a:gd name="T17" fmla="*/ 1752 h 1841"/>
                <a:gd name="T18" fmla="*/ 4685 w 5347"/>
                <a:gd name="T19" fmla="*/ 1778 h 1841"/>
                <a:gd name="T20" fmla="*/ 4605 w 5347"/>
                <a:gd name="T21" fmla="*/ 1800 h 1841"/>
                <a:gd name="T22" fmla="*/ 4522 w 5347"/>
                <a:gd name="T23" fmla="*/ 1820 h 1841"/>
                <a:gd name="T24" fmla="*/ 4436 w 5347"/>
                <a:gd name="T25" fmla="*/ 1833 h 1841"/>
                <a:gd name="T26" fmla="*/ 4344 w 5347"/>
                <a:gd name="T27" fmla="*/ 1839 h 1841"/>
                <a:gd name="T28" fmla="*/ 4250 w 5347"/>
                <a:gd name="T29" fmla="*/ 1841 h 1841"/>
                <a:gd name="T30" fmla="*/ 4151 w 5347"/>
                <a:gd name="T31" fmla="*/ 1834 h 1841"/>
                <a:gd name="T32" fmla="*/ 4049 w 5347"/>
                <a:gd name="T33" fmla="*/ 1820 h 1841"/>
                <a:gd name="T34" fmla="*/ 3943 w 5347"/>
                <a:gd name="T35" fmla="*/ 1797 h 1841"/>
                <a:gd name="T36" fmla="*/ 3833 w 5347"/>
                <a:gd name="T37" fmla="*/ 1765 h 1841"/>
                <a:gd name="T38" fmla="*/ 3720 w 5347"/>
                <a:gd name="T39" fmla="*/ 1723 h 1841"/>
                <a:gd name="T40" fmla="*/ 3603 w 5347"/>
                <a:gd name="T41" fmla="*/ 1669 h 1841"/>
                <a:gd name="T42" fmla="*/ 3484 w 5347"/>
                <a:gd name="T43" fmla="*/ 1605 h 1841"/>
                <a:gd name="T44" fmla="*/ 3361 w 5347"/>
                <a:gd name="T45" fmla="*/ 1531 h 1841"/>
                <a:gd name="T46" fmla="*/ 3235 w 5347"/>
                <a:gd name="T47" fmla="*/ 1442 h 1841"/>
                <a:gd name="T48" fmla="*/ 3104 w 5347"/>
                <a:gd name="T49" fmla="*/ 1340 h 1841"/>
                <a:gd name="T50" fmla="*/ 3039 w 5347"/>
                <a:gd name="T51" fmla="*/ 1285 h 1841"/>
                <a:gd name="T52" fmla="*/ 2782 w 5347"/>
                <a:gd name="T53" fmla="*/ 1067 h 1841"/>
                <a:gd name="T54" fmla="*/ 2539 w 5347"/>
                <a:gd name="T55" fmla="*/ 872 h 1841"/>
                <a:gd name="T56" fmla="*/ 2310 w 5347"/>
                <a:gd name="T57" fmla="*/ 701 h 1841"/>
                <a:gd name="T58" fmla="*/ 2094 w 5347"/>
                <a:gd name="T59" fmla="*/ 549 h 1841"/>
                <a:gd name="T60" fmla="*/ 1888 w 5347"/>
                <a:gd name="T61" fmla="*/ 420 h 1841"/>
                <a:gd name="T62" fmla="*/ 1692 w 5347"/>
                <a:gd name="T63" fmla="*/ 308 h 1841"/>
                <a:gd name="T64" fmla="*/ 1505 w 5347"/>
                <a:gd name="T65" fmla="*/ 218 h 1841"/>
                <a:gd name="T66" fmla="*/ 1325 w 5347"/>
                <a:gd name="T67" fmla="*/ 142 h 1841"/>
                <a:gd name="T68" fmla="*/ 1151 w 5347"/>
                <a:gd name="T69" fmla="*/ 85 h 1841"/>
                <a:gd name="T70" fmla="*/ 982 w 5347"/>
                <a:gd name="T71" fmla="*/ 43 h 1841"/>
                <a:gd name="T72" fmla="*/ 816 w 5347"/>
                <a:gd name="T73" fmla="*/ 16 h 1841"/>
                <a:gd name="T74" fmla="*/ 653 w 5347"/>
                <a:gd name="T75" fmla="*/ 1 h 1841"/>
                <a:gd name="T76" fmla="*/ 491 w 5347"/>
                <a:gd name="T77" fmla="*/ 0 h 1841"/>
                <a:gd name="T78" fmla="*/ 329 w 5347"/>
                <a:gd name="T79" fmla="*/ 11 h 1841"/>
                <a:gd name="T80" fmla="*/ 167 w 5347"/>
                <a:gd name="T81" fmla="*/ 32 h 1841"/>
                <a:gd name="T82" fmla="*/ 0 w 5347"/>
                <a:gd name="T83" fmla="*/ 63 h 1841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5347"/>
                <a:gd name="T127" fmla="*/ 0 h 1841"/>
                <a:gd name="T128" fmla="*/ 5347 w 5347"/>
                <a:gd name="T129" fmla="*/ 1841 h 1841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5347" h="1841">
                  <a:moveTo>
                    <a:pt x="5347" y="1326"/>
                  </a:moveTo>
                  <a:lnTo>
                    <a:pt x="5347" y="1326"/>
                  </a:lnTo>
                  <a:lnTo>
                    <a:pt x="5336" y="1338"/>
                  </a:lnTo>
                  <a:lnTo>
                    <a:pt x="5305" y="1374"/>
                  </a:lnTo>
                  <a:lnTo>
                    <a:pt x="5283" y="1398"/>
                  </a:lnTo>
                  <a:lnTo>
                    <a:pt x="5255" y="1426"/>
                  </a:lnTo>
                  <a:lnTo>
                    <a:pt x="5222" y="1458"/>
                  </a:lnTo>
                  <a:lnTo>
                    <a:pt x="5184" y="1492"/>
                  </a:lnTo>
                  <a:lnTo>
                    <a:pt x="5143" y="1526"/>
                  </a:lnTo>
                  <a:lnTo>
                    <a:pt x="5095" y="1563"/>
                  </a:lnTo>
                  <a:lnTo>
                    <a:pt x="5046" y="1600"/>
                  </a:lnTo>
                  <a:lnTo>
                    <a:pt x="4989" y="1636"/>
                  </a:lnTo>
                  <a:lnTo>
                    <a:pt x="4929" y="1671"/>
                  </a:lnTo>
                  <a:lnTo>
                    <a:pt x="4897" y="1689"/>
                  </a:lnTo>
                  <a:lnTo>
                    <a:pt x="4865" y="1705"/>
                  </a:lnTo>
                  <a:lnTo>
                    <a:pt x="4830" y="1721"/>
                  </a:lnTo>
                  <a:lnTo>
                    <a:pt x="4796" y="1737"/>
                  </a:lnTo>
                  <a:lnTo>
                    <a:pt x="4759" y="1752"/>
                  </a:lnTo>
                  <a:lnTo>
                    <a:pt x="4723" y="1765"/>
                  </a:lnTo>
                  <a:lnTo>
                    <a:pt x="4685" y="1778"/>
                  </a:lnTo>
                  <a:lnTo>
                    <a:pt x="4646" y="1791"/>
                  </a:lnTo>
                  <a:lnTo>
                    <a:pt x="4605" y="1800"/>
                  </a:lnTo>
                  <a:lnTo>
                    <a:pt x="4565" y="1812"/>
                  </a:lnTo>
                  <a:lnTo>
                    <a:pt x="4522" y="1820"/>
                  </a:lnTo>
                  <a:lnTo>
                    <a:pt x="4479" y="1826"/>
                  </a:lnTo>
                  <a:lnTo>
                    <a:pt x="4436" y="1833"/>
                  </a:lnTo>
                  <a:lnTo>
                    <a:pt x="4390" y="1837"/>
                  </a:lnTo>
                  <a:lnTo>
                    <a:pt x="4344" y="1839"/>
                  </a:lnTo>
                  <a:lnTo>
                    <a:pt x="4297" y="1841"/>
                  </a:lnTo>
                  <a:lnTo>
                    <a:pt x="4250" y="1841"/>
                  </a:lnTo>
                  <a:lnTo>
                    <a:pt x="4200" y="1837"/>
                  </a:lnTo>
                  <a:lnTo>
                    <a:pt x="4151" y="1834"/>
                  </a:lnTo>
                  <a:lnTo>
                    <a:pt x="4100" y="1828"/>
                  </a:lnTo>
                  <a:lnTo>
                    <a:pt x="4049" y="1820"/>
                  </a:lnTo>
                  <a:lnTo>
                    <a:pt x="3996" y="1808"/>
                  </a:lnTo>
                  <a:lnTo>
                    <a:pt x="3943" y="1797"/>
                  </a:lnTo>
                  <a:lnTo>
                    <a:pt x="3888" y="1781"/>
                  </a:lnTo>
                  <a:lnTo>
                    <a:pt x="3833" y="1765"/>
                  </a:lnTo>
                  <a:lnTo>
                    <a:pt x="3776" y="1744"/>
                  </a:lnTo>
                  <a:lnTo>
                    <a:pt x="3720" y="1723"/>
                  </a:lnTo>
                  <a:lnTo>
                    <a:pt x="3663" y="1697"/>
                  </a:lnTo>
                  <a:lnTo>
                    <a:pt x="3603" y="1669"/>
                  </a:lnTo>
                  <a:lnTo>
                    <a:pt x="3545" y="1639"/>
                  </a:lnTo>
                  <a:lnTo>
                    <a:pt x="3484" y="1605"/>
                  </a:lnTo>
                  <a:lnTo>
                    <a:pt x="3422" y="1569"/>
                  </a:lnTo>
                  <a:lnTo>
                    <a:pt x="3361" y="1531"/>
                  </a:lnTo>
                  <a:lnTo>
                    <a:pt x="3297" y="1487"/>
                  </a:lnTo>
                  <a:lnTo>
                    <a:pt x="3235" y="1442"/>
                  </a:lnTo>
                  <a:lnTo>
                    <a:pt x="3170" y="1393"/>
                  </a:lnTo>
                  <a:lnTo>
                    <a:pt x="3104" y="1340"/>
                  </a:lnTo>
                  <a:lnTo>
                    <a:pt x="3039" y="1285"/>
                  </a:lnTo>
                  <a:lnTo>
                    <a:pt x="2909" y="1172"/>
                  </a:lnTo>
                  <a:lnTo>
                    <a:pt x="2782" y="1067"/>
                  </a:lnTo>
                  <a:lnTo>
                    <a:pt x="2659" y="967"/>
                  </a:lnTo>
                  <a:lnTo>
                    <a:pt x="2539" y="872"/>
                  </a:lnTo>
                  <a:lnTo>
                    <a:pt x="2423" y="783"/>
                  </a:lnTo>
                  <a:lnTo>
                    <a:pt x="2310" y="701"/>
                  </a:lnTo>
                  <a:lnTo>
                    <a:pt x="2201" y="622"/>
                  </a:lnTo>
                  <a:lnTo>
                    <a:pt x="2094" y="549"/>
                  </a:lnTo>
                  <a:lnTo>
                    <a:pt x="1990" y="483"/>
                  </a:lnTo>
                  <a:lnTo>
                    <a:pt x="1888" y="420"/>
                  </a:lnTo>
                  <a:lnTo>
                    <a:pt x="1788" y="362"/>
                  </a:lnTo>
                  <a:lnTo>
                    <a:pt x="1692" y="308"/>
                  </a:lnTo>
                  <a:lnTo>
                    <a:pt x="1597" y="261"/>
                  </a:lnTo>
                  <a:lnTo>
                    <a:pt x="1505" y="218"/>
                  </a:lnTo>
                  <a:lnTo>
                    <a:pt x="1413" y="177"/>
                  </a:lnTo>
                  <a:lnTo>
                    <a:pt x="1325" y="142"/>
                  </a:lnTo>
                  <a:lnTo>
                    <a:pt x="1237" y="111"/>
                  </a:lnTo>
                  <a:lnTo>
                    <a:pt x="1151" y="85"/>
                  </a:lnTo>
                  <a:lnTo>
                    <a:pt x="1065" y="61"/>
                  </a:lnTo>
                  <a:lnTo>
                    <a:pt x="982" y="43"/>
                  </a:lnTo>
                  <a:lnTo>
                    <a:pt x="898" y="27"/>
                  </a:lnTo>
                  <a:lnTo>
                    <a:pt x="816" y="16"/>
                  </a:lnTo>
                  <a:lnTo>
                    <a:pt x="734" y="6"/>
                  </a:lnTo>
                  <a:lnTo>
                    <a:pt x="653" y="1"/>
                  </a:lnTo>
                  <a:lnTo>
                    <a:pt x="572" y="0"/>
                  </a:lnTo>
                  <a:lnTo>
                    <a:pt x="491" y="0"/>
                  </a:lnTo>
                  <a:lnTo>
                    <a:pt x="410" y="5"/>
                  </a:lnTo>
                  <a:lnTo>
                    <a:pt x="329" y="11"/>
                  </a:lnTo>
                  <a:lnTo>
                    <a:pt x="249" y="21"/>
                  </a:lnTo>
                  <a:lnTo>
                    <a:pt x="167" y="32"/>
                  </a:lnTo>
                  <a:lnTo>
                    <a:pt x="83" y="47"/>
                  </a:lnTo>
                  <a:lnTo>
                    <a:pt x="0" y="63"/>
                  </a:lnTo>
                </a:path>
              </a:pathLst>
            </a:custGeom>
            <a:noFill/>
            <a:ln w="9525">
              <a:solidFill>
                <a:srgbClr val="FFFFFF">
                  <a:alpha val="50195"/>
                </a:srgbClr>
              </a:solidFill>
              <a:round/>
              <a:headEnd/>
              <a:tailEnd/>
            </a:ln>
          </p:spPr>
          <p:txBody>
            <a:bodyPr lIns="98680" tIns="49341" rIns="98680" bIns="49341"/>
            <a:lstStyle/>
            <a:p>
              <a:pPr defTabSz="981527">
                <a:spcBef>
                  <a:spcPct val="50000"/>
                </a:spcBef>
              </a:pPr>
              <a:endParaRPr lang="ko-KR" altLang="en-US" sz="1000" b="1" dirty="0"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60" name="Freeform 24"/>
            <p:cNvSpPr>
              <a:spLocks/>
            </p:cNvSpPr>
            <p:nvPr userDrawn="1"/>
          </p:nvSpPr>
          <p:spPr bwMode="auto">
            <a:xfrm>
              <a:off x="522" y="968"/>
              <a:ext cx="5365" cy="888"/>
            </a:xfrm>
            <a:custGeom>
              <a:avLst/>
              <a:gdLst>
                <a:gd name="T0" fmla="*/ 5365 w 5365"/>
                <a:gd name="T1" fmla="*/ 1235 h 1776"/>
                <a:gd name="T2" fmla="*/ 5325 w 5365"/>
                <a:gd name="T3" fmla="*/ 1285 h 1776"/>
                <a:gd name="T4" fmla="*/ 5275 w 5365"/>
                <a:gd name="T5" fmla="*/ 1340 h 1776"/>
                <a:gd name="T6" fmla="*/ 5206 w 5365"/>
                <a:gd name="T7" fmla="*/ 1406 h 1776"/>
                <a:gd name="T8" fmla="*/ 5118 w 5365"/>
                <a:gd name="T9" fmla="*/ 1479 h 1776"/>
                <a:gd name="T10" fmla="*/ 5013 w 5365"/>
                <a:gd name="T11" fmla="*/ 1555 h 1776"/>
                <a:gd name="T12" fmla="*/ 4921 w 5365"/>
                <a:gd name="T13" fmla="*/ 1610 h 1776"/>
                <a:gd name="T14" fmla="*/ 4854 w 5365"/>
                <a:gd name="T15" fmla="*/ 1644 h 1776"/>
                <a:gd name="T16" fmla="*/ 4785 w 5365"/>
                <a:gd name="T17" fmla="*/ 1676 h 1776"/>
                <a:gd name="T18" fmla="*/ 4710 w 5365"/>
                <a:gd name="T19" fmla="*/ 1705 h 1776"/>
                <a:gd name="T20" fmla="*/ 4631 w 5365"/>
                <a:gd name="T21" fmla="*/ 1729 h 1776"/>
                <a:gd name="T22" fmla="*/ 4549 w 5365"/>
                <a:gd name="T23" fmla="*/ 1749 h 1776"/>
                <a:gd name="T24" fmla="*/ 4461 w 5365"/>
                <a:gd name="T25" fmla="*/ 1765 h 1776"/>
                <a:gd name="T26" fmla="*/ 4370 w 5365"/>
                <a:gd name="T27" fmla="*/ 1773 h 1776"/>
                <a:gd name="T28" fmla="*/ 4275 w 5365"/>
                <a:gd name="T29" fmla="*/ 1776 h 1776"/>
                <a:gd name="T30" fmla="*/ 4177 w 5365"/>
                <a:gd name="T31" fmla="*/ 1771 h 1776"/>
                <a:gd name="T32" fmla="*/ 4074 w 5365"/>
                <a:gd name="T33" fmla="*/ 1758 h 1776"/>
                <a:gd name="T34" fmla="*/ 3969 w 5365"/>
                <a:gd name="T35" fmla="*/ 1737 h 1776"/>
                <a:gd name="T36" fmla="*/ 3857 w 5365"/>
                <a:gd name="T37" fmla="*/ 1708 h 1776"/>
                <a:gd name="T38" fmla="*/ 3745 w 5365"/>
                <a:gd name="T39" fmla="*/ 1668 h 1776"/>
                <a:gd name="T40" fmla="*/ 3627 w 5365"/>
                <a:gd name="T41" fmla="*/ 1618 h 1776"/>
                <a:gd name="T42" fmla="*/ 3506 w 5365"/>
                <a:gd name="T43" fmla="*/ 1555 h 1776"/>
                <a:gd name="T44" fmla="*/ 3383 w 5365"/>
                <a:gd name="T45" fmla="*/ 1482 h 1776"/>
                <a:gd name="T46" fmla="*/ 3255 w 5365"/>
                <a:gd name="T47" fmla="*/ 1397 h 1776"/>
                <a:gd name="T48" fmla="*/ 3124 w 5365"/>
                <a:gd name="T49" fmla="*/ 1297 h 1776"/>
                <a:gd name="T50" fmla="*/ 3058 w 5365"/>
                <a:gd name="T51" fmla="*/ 1242 h 1776"/>
                <a:gd name="T52" fmla="*/ 2797 w 5365"/>
                <a:gd name="T53" fmla="*/ 1029 h 1776"/>
                <a:gd name="T54" fmla="*/ 2551 w 5365"/>
                <a:gd name="T55" fmla="*/ 838 h 1776"/>
                <a:gd name="T56" fmla="*/ 2319 w 5365"/>
                <a:gd name="T57" fmla="*/ 670 h 1776"/>
                <a:gd name="T58" fmla="*/ 2101 w 5365"/>
                <a:gd name="T59" fmla="*/ 523 h 1776"/>
                <a:gd name="T60" fmla="*/ 1893 w 5365"/>
                <a:gd name="T61" fmla="*/ 396 h 1776"/>
                <a:gd name="T62" fmla="*/ 1696 w 5365"/>
                <a:gd name="T63" fmla="*/ 289 h 1776"/>
                <a:gd name="T64" fmla="*/ 1507 w 5365"/>
                <a:gd name="T65" fmla="*/ 200 h 1776"/>
                <a:gd name="T66" fmla="*/ 1325 w 5365"/>
                <a:gd name="T67" fmla="*/ 129 h 1776"/>
                <a:gd name="T68" fmla="*/ 1150 w 5365"/>
                <a:gd name="T69" fmla="*/ 74 h 1776"/>
                <a:gd name="T70" fmla="*/ 981 w 5365"/>
                <a:gd name="T71" fmla="*/ 36 h 1776"/>
                <a:gd name="T72" fmla="*/ 815 w 5365"/>
                <a:gd name="T73" fmla="*/ 11 h 1776"/>
                <a:gd name="T74" fmla="*/ 652 w 5365"/>
                <a:gd name="T75" fmla="*/ 2 h 1776"/>
                <a:gd name="T76" fmla="*/ 491 w 5365"/>
                <a:gd name="T77" fmla="*/ 3 h 1776"/>
                <a:gd name="T78" fmla="*/ 328 w 5365"/>
                <a:gd name="T79" fmla="*/ 18 h 1776"/>
                <a:gd name="T80" fmla="*/ 166 w 5365"/>
                <a:gd name="T81" fmla="*/ 42 h 1776"/>
                <a:gd name="T82" fmla="*/ 0 w 5365"/>
                <a:gd name="T83" fmla="*/ 76 h 177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5365"/>
                <a:gd name="T127" fmla="*/ 0 h 1776"/>
                <a:gd name="T128" fmla="*/ 5365 w 5365"/>
                <a:gd name="T129" fmla="*/ 1776 h 177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5365" h="1776">
                  <a:moveTo>
                    <a:pt x="5365" y="1235"/>
                  </a:moveTo>
                  <a:lnTo>
                    <a:pt x="5365" y="1235"/>
                  </a:lnTo>
                  <a:lnTo>
                    <a:pt x="5354" y="1248"/>
                  </a:lnTo>
                  <a:lnTo>
                    <a:pt x="5325" y="1285"/>
                  </a:lnTo>
                  <a:lnTo>
                    <a:pt x="5301" y="1311"/>
                  </a:lnTo>
                  <a:lnTo>
                    <a:pt x="5275" y="1340"/>
                  </a:lnTo>
                  <a:lnTo>
                    <a:pt x="5243" y="1371"/>
                  </a:lnTo>
                  <a:lnTo>
                    <a:pt x="5206" y="1406"/>
                  </a:lnTo>
                  <a:lnTo>
                    <a:pt x="5164" y="1442"/>
                  </a:lnTo>
                  <a:lnTo>
                    <a:pt x="5118" y="1479"/>
                  </a:lnTo>
                  <a:lnTo>
                    <a:pt x="5067" y="1518"/>
                  </a:lnTo>
                  <a:lnTo>
                    <a:pt x="5013" y="1555"/>
                  </a:lnTo>
                  <a:lnTo>
                    <a:pt x="4953" y="1592"/>
                  </a:lnTo>
                  <a:lnTo>
                    <a:pt x="4921" y="1610"/>
                  </a:lnTo>
                  <a:lnTo>
                    <a:pt x="4889" y="1628"/>
                  </a:lnTo>
                  <a:lnTo>
                    <a:pt x="4854" y="1644"/>
                  </a:lnTo>
                  <a:lnTo>
                    <a:pt x="4820" y="1660"/>
                  </a:lnTo>
                  <a:lnTo>
                    <a:pt x="4785" y="1676"/>
                  </a:lnTo>
                  <a:lnTo>
                    <a:pt x="4747" y="1691"/>
                  </a:lnTo>
                  <a:lnTo>
                    <a:pt x="4710" y="1705"/>
                  </a:lnTo>
                  <a:lnTo>
                    <a:pt x="4671" y="1718"/>
                  </a:lnTo>
                  <a:lnTo>
                    <a:pt x="4631" y="1729"/>
                  </a:lnTo>
                  <a:lnTo>
                    <a:pt x="4591" y="1739"/>
                  </a:lnTo>
                  <a:lnTo>
                    <a:pt x="4549" y="1749"/>
                  </a:lnTo>
                  <a:lnTo>
                    <a:pt x="4506" y="1757"/>
                  </a:lnTo>
                  <a:lnTo>
                    <a:pt x="4461" y="1765"/>
                  </a:lnTo>
                  <a:lnTo>
                    <a:pt x="4417" y="1770"/>
                  </a:lnTo>
                  <a:lnTo>
                    <a:pt x="4370" y="1773"/>
                  </a:lnTo>
                  <a:lnTo>
                    <a:pt x="4324" y="1775"/>
                  </a:lnTo>
                  <a:lnTo>
                    <a:pt x="4275" y="1776"/>
                  </a:lnTo>
                  <a:lnTo>
                    <a:pt x="4227" y="1775"/>
                  </a:lnTo>
                  <a:lnTo>
                    <a:pt x="4177" y="1771"/>
                  </a:lnTo>
                  <a:lnTo>
                    <a:pt x="4125" y="1766"/>
                  </a:lnTo>
                  <a:lnTo>
                    <a:pt x="4074" y="1758"/>
                  </a:lnTo>
                  <a:lnTo>
                    <a:pt x="4021" y="1749"/>
                  </a:lnTo>
                  <a:lnTo>
                    <a:pt x="3969" y="1737"/>
                  </a:lnTo>
                  <a:lnTo>
                    <a:pt x="3913" y="1724"/>
                  </a:lnTo>
                  <a:lnTo>
                    <a:pt x="3857" y="1708"/>
                  </a:lnTo>
                  <a:lnTo>
                    <a:pt x="3802" y="1689"/>
                  </a:lnTo>
                  <a:lnTo>
                    <a:pt x="3745" y="1668"/>
                  </a:lnTo>
                  <a:lnTo>
                    <a:pt x="3687" y="1644"/>
                  </a:lnTo>
                  <a:lnTo>
                    <a:pt x="3627" y="1618"/>
                  </a:lnTo>
                  <a:lnTo>
                    <a:pt x="3567" y="1587"/>
                  </a:lnTo>
                  <a:lnTo>
                    <a:pt x="3506" y="1555"/>
                  </a:lnTo>
                  <a:lnTo>
                    <a:pt x="3445" y="1521"/>
                  </a:lnTo>
                  <a:lnTo>
                    <a:pt x="3383" y="1482"/>
                  </a:lnTo>
                  <a:lnTo>
                    <a:pt x="3319" y="1440"/>
                  </a:lnTo>
                  <a:lnTo>
                    <a:pt x="3255" y="1397"/>
                  </a:lnTo>
                  <a:lnTo>
                    <a:pt x="3190" y="1348"/>
                  </a:lnTo>
                  <a:lnTo>
                    <a:pt x="3124" y="1297"/>
                  </a:lnTo>
                  <a:lnTo>
                    <a:pt x="3058" y="1242"/>
                  </a:lnTo>
                  <a:lnTo>
                    <a:pt x="2924" y="1132"/>
                  </a:lnTo>
                  <a:lnTo>
                    <a:pt x="2797" y="1029"/>
                  </a:lnTo>
                  <a:lnTo>
                    <a:pt x="2672" y="930"/>
                  </a:lnTo>
                  <a:lnTo>
                    <a:pt x="2551" y="838"/>
                  </a:lnTo>
                  <a:lnTo>
                    <a:pt x="2434" y="751"/>
                  </a:lnTo>
                  <a:lnTo>
                    <a:pt x="2319" y="670"/>
                  </a:lnTo>
                  <a:lnTo>
                    <a:pt x="2209" y="593"/>
                  </a:lnTo>
                  <a:lnTo>
                    <a:pt x="2101" y="523"/>
                  </a:lnTo>
                  <a:lnTo>
                    <a:pt x="1996" y="457"/>
                  </a:lnTo>
                  <a:lnTo>
                    <a:pt x="1893" y="396"/>
                  </a:lnTo>
                  <a:lnTo>
                    <a:pt x="1793" y="341"/>
                  </a:lnTo>
                  <a:lnTo>
                    <a:pt x="1696" y="289"/>
                  </a:lnTo>
                  <a:lnTo>
                    <a:pt x="1600" y="242"/>
                  </a:lnTo>
                  <a:lnTo>
                    <a:pt x="1507" y="200"/>
                  </a:lnTo>
                  <a:lnTo>
                    <a:pt x="1415" y="163"/>
                  </a:lnTo>
                  <a:lnTo>
                    <a:pt x="1325" y="129"/>
                  </a:lnTo>
                  <a:lnTo>
                    <a:pt x="1238" y="100"/>
                  </a:lnTo>
                  <a:lnTo>
                    <a:pt x="1150" y="74"/>
                  </a:lnTo>
                  <a:lnTo>
                    <a:pt x="1065" y="53"/>
                  </a:lnTo>
                  <a:lnTo>
                    <a:pt x="981" y="36"/>
                  </a:lnTo>
                  <a:lnTo>
                    <a:pt x="897" y="23"/>
                  </a:lnTo>
                  <a:lnTo>
                    <a:pt x="815" y="11"/>
                  </a:lnTo>
                  <a:lnTo>
                    <a:pt x="734" y="5"/>
                  </a:lnTo>
                  <a:lnTo>
                    <a:pt x="652" y="2"/>
                  </a:lnTo>
                  <a:lnTo>
                    <a:pt x="571" y="0"/>
                  </a:lnTo>
                  <a:lnTo>
                    <a:pt x="491" y="3"/>
                  </a:lnTo>
                  <a:lnTo>
                    <a:pt x="409" y="8"/>
                  </a:lnTo>
                  <a:lnTo>
                    <a:pt x="328" y="18"/>
                  </a:lnTo>
                  <a:lnTo>
                    <a:pt x="248" y="29"/>
                  </a:lnTo>
                  <a:lnTo>
                    <a:pt x="166" y="42"/>
                  </a:lnTo>
                  <a:lnTo>
                    <a:pt x="84" y="58"/>
                  </a:lnTo>
                  <a:lnTo>
                    <a:pt x="0" y="76"/>
                  </a:lnTo>
                </a:path>
              </a:pathLst>
            </a:custGeom>
            <a:noFill/>
            <a:ln w="9525">
              <a:solidFill>
                <a:srgbClr val="FFFFFF">
                  <a:alpha val="50195"/>
                </a:srgbClr>
              </a:solidFill>
              <a:round/>
              <a:headEnd/>
              <a:tailEnd/>
            </a:ln>
          </p:spPr>
          <p:txBody>
            <a:bodyPr lIns="98680" tIns="49341" rIns="98680" bIns="49341"/>
            <a:lstStyle/>
            <a:p>
              <a:pPr defTabSz="981527">
                <a:spcBef>
                  <a:spcPct val="50000"/>
                </a:spcBef>
              </a:pPr>
              <a:endParaRPr lang="ko-KR" altLang="en-US" sz="1000" b="1" dirty="0"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61" name="Freeform 25"/>
            <p:cNvSpPr>
              <a:spLocks/>
            </p:cNvSpPr>
            <p:nvPr userDrawn="1"/>
          </p:nvSpPr>
          <p:spPr bwMode="auto">
            <a:xfrm>
              <a:off x="542" y="987"/>
              <a:ext cx="5381" cy="854"/>
            </a:xfrm>
            <a:custGeom>
              <a:avLst/>
              <a:gdLst>
                <a:gd name="T0" fmla="*/ 5381 w 5381"/>
                <a:gd name="T1" fmla="*/ 1145 h 1708"/>
                <a:gd name="T2" fmla="*/ 5341 w 5381"/>
                <a:gd name="T3" fmla="*/ 1195 h 1708"/>
                <a:gd name="T4" fmla="*/ 5293 w 5381"/>
                <a:gd name="T5" fmla="*/ 1250 h 1708"/>
                <a:gd name="T6" fmla="*/ 5224 w 5381"/>
                <a:gd name="T7" fmla="*/ 1319 h 1708"/>
                <a:gd name="T8" fmla="*/ 5138 w 5381"/>
                <a:gd name="T9" fmla="*/ 1395 h 1708"/>
                <a:gd name="T10" fmla="*/ 5033 w 5381"/>
                <a:gd name="T11" fmla="*/ 1472 h 1708"/>
                <a:gd name="T12" fmla="*/ 4943 w 5381"/>
                <a:gd name="T13" fmla="*/ 1529 h 1708"/>
                <a:gd name="T14" fmla="*/ 4877 w 5381"/>
                <a:gd name="T15" fmla="*/ 1564 h 1708"/>
                <a:gd name="T16" fmla="*/ 4808 w 5381"/>
                <a:gd name="T17" fmla="*/ 1598 h 1708"/>
                <a:gd name="T18" fmla="*/ 4733 w 5381"/>
                <a:gd name="T19" fmla="*/ 1629 h 1708"/>
                <a:gd name="T20" fmla="*/ 4655 w 5381"/>
                <a:gd name="T21" fmla="*/ 1655 h 1708"/>
                <a:gd name="T22" fmla="*/ 4572 w 5381"/>
                <a:gd name="T23" fmla="*/ 1676 h 1708"/>
                <a:gd name="T24" fmla="*/ 4486 w 5381"/>
                <a:gd name="T25" fmla="*/ 1694 h 1708"/>
                <a:gd name="T26" fmla="*/ 4396 w 5381"/>
                <a:gd name="T27" fmla="*/ 1705 h 1708"/>
                <a:gd name="T28" fmla="*/ 4300 w 5381"/>
                <a:gd name="T29" fmla="*/ 1708 h 1708"/>
                <a:gd name="T30" fmla="*/ 4201 w 5381"/>
                <a:gd name="T31" fmla="*/ 1706 h 1708"/>
                <a:gd name="T32" fmla="*/ 4098 w 5381"/>
                <a:gd name="T33" fmla="*/ 1695 h 1708"/>
                <a:gd name="T34" fmla="*/ 3992 w 5381"/>
                <a:gd name="T35" fmla="*/ 1677 h 1708"/>
                <a:gd name="T36" fmla="*/ 3882 w 5381"/>
                <a:gd name="T37" fmla="*/ 1648 h 1708"/>
                <a:gd name="T38" fmla="*/ 3768 w 5381"/>
                <a:gd name="T39" fmla="*/ 1611 h 1708"/>
                <a:gd name="T40" fmla="*/ 3650 w 5381"/>
                <a:gd name="T41" fmla="*/ 1563 h 1708"/>
                <a:gd name="T42" fmla="*/ 3528 w 5381"/>
                <a:gd name="T43" fmla="*/ 1503 h 1708"/>
                <a:gd name="T44" fmla="*/ 3403 w 5381"/>
                <a:gd name="T45" fmla="*/ 1432 h 1708"/>
                <a:gd name="T46" fmla="*/ 3274 w 5381"/>
                <a:gd name="T47" fmla="*/ 1348 h 1708"/>
                <a:gd name="T48" fmla="*/ 3142 w 5381"/>
                <a:gd name="T49" fmla="*/ 1251 h 1708"/>
                <a:gd name="T50" fmla="*/ 3074 w 5381"/>
                <a:gd name="T51" fmla="*/ 1198 h 1708"/>
                <a:gd name="T52" fmla="*/ 2810 w 5381"/>
                <a:gd name="T53" fmla="*/ 988 h 1708"/>
                <a:gd name="T54" fmla="*/ 2561 w 5381"/>
                <a:gd name="T55" fmla="*/ 801 h 1708"/>
                <a:gd name="T56" fmla="*/ 2328 w 5381"/>
                <a:gd name="T57" fmla="*/ 638 h 1708"/>
                <a:gd name="T58" fmla="*/ 2106 w 5381"/>
                <a:gd name="T59" fmla="*/ 494 h 1708"/>
                <a:gd name="T60" fmla="*/ 1898 w 5381"/>
                <a:gd name="T61" fmla="*/ 371 h 1708"/>
                <a:gd name="T62" fmla="*/ 1698 w 5381"/>
                <a:gd name="T63" fmla="*/ 268 h 1708"/>
                <a:gd name="T64" fmla="*/ 1508 w 5381"/>
                <a:gd name="T65" fmla="*/ 182 h 1708"/>
                <a:gd name="T66" fmla="*/ 1326 w 5381"/>
                <a:gd name="T67" fmla="*/ 114 h 1708"/>
                <a:gd name="T68" fmla="*/ 1149 w 5381"/>
                <a:gd name="T69" fmla="*/ 63 h 1708"/>
                <a:gd name="T70" fmla="*/ 980 w 5381"/>
                <a:gd name="T71" fmla="*/ 27 h 1708"/>
                <a:gd name="T72" fmla="*/ 813 w 5381"/>
                <a:gd name="T73" fmla="*/ 6 h 1708"/>
                <a:gd name="T74" fmla="*/ 650 w 5381"/>
                <a:gd name="T75" fmla="*/ 0 h 1708"/>
                <a:gd name="T76" fmla="*/ 489 w 5381"/>
                <a:gd name="T77" fmla="*/ 5 h 1708"/>
                <a:gd name="T78" fmla="*/ 328 w 5381"/>
                <a:gd name="T79" fmla="*/ 22 h 1708"/>
                <a:gd name="T80" fmla="*/ 165 w 5381"/>
                <a:gd name="T81" fmla="*/ 50 h 1708"/>
                <a:gd name="T82" fmla="*/ 0 w 5381"/>
                <a:gd name="T83" fmla="*/ 89 h 1708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5381"/>
                <a:gd name="T127" fmla="*/ 0 h 1708"/>
                <a:gd name="T128" fmla="*/ 5381 w 5381"/>
                <a:gd name="T129" fmla="*/ 1708 h 1708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5381" h="1708">
                  <a:moveTo>
                    <a:pt x="5381" y="1145"/>
                  </a:moveTo>
                  <a:lnTo>
                    <a:pt x="5381" y="1145"/>
                  </a:lnTo>
                  <a:lnTo>
                    <a:pt x="5372" y="1157"/>
                  </a:lnTo>
                  <a:lnTo>
                    <a:pt x="5341" y="1195"/>
                  </a:lnTo>
                  <a:lnTo>
                    <a:pt x="5319" y="1220"/>
                  </a:lnTo>
                  <a:lnTo>
                    <a:pt x="5293" y="1250"/>
                  </a:lnTo>
                  <a:lnTo>
                    <a:pt x="5261" y="1283"/>
                  </a:lnTo>
                  <a:lnTo>
                    <a:pt x="5224" y="1319"/>
                  </a:lnTo>
                  <a:lnTo>
                    <a:pt x="5184" y="1356"/>
                  </a:lnTo>
                  <a:lnTo>
                    <a:pt x="5138" y="1395"/>
                  </a:lnTo>
                  <a:lnTo>
                    <a:pt x="5088" y="1434"/>
                  </a:lnTo>
                  <a:lnTo>
                    <a:pt x="5033" y="1472"/>
                  </a:lnTo>
                  <a:lnTo>
                    <a:pt x="4975" y="1511"/>
                  </a:lnTo>
                  <a:lnTo>
                    <a:pt x="4943" y="1529"/>
                  </a:lnTo>
                  <a:lnTo>
                    <a:pt x="4911" y="1547"/>
                  </a:lnTo>
                  <a:lnTo>
                    <a:pt x="4877" y="1564"/>
                  </a:lnTo>
                  <a:lnTo>
                    <a:pt x="4843" y="1582"/>
                  </a:lnTo>
                  <a:lnTo>
                    <a:pt x="4808" y="1598"/>
                  </a:lnTo>
                  <a:lnTo>
                    <a:pt x="4770" y="1613"/>
                  </a:lnTo>
                  <a:lnTo>
                    <a:pt x="4733" y="1629"/>
                  </a:lnTo>
                  <a:lnTo>
                    <a:pt x="4694" y="1642"/>
                  </a:lnTo>
                  <a:lnTo>
                    <a:pt x="4655" y="1655"/>
                  </a:lnTo>
                  <a:lnTo>
                    <a:pt x="4614" y="1666"/>
                  </a:lnTo>
                  <a:lnTo>
                    <a:pt x="4572" y="1676"/>
                  </a:lnTo>
                  <a:lnTo>
                    <a:pt x="4530" y="1685"/>
                  </a:lnTo>
                  <a:lnTo>
                    <a:pt x="4486" y="1694"/>
                  </a:lnTo>
                  <a:lnTo>
                    <a:pt x="4441" y="1700"/>
                  </a:lnTo>
                  <a:lnTo>
                    <a:pt x="4396" y="1705"/>
                  </a:lnTo>
                  <a:lnTo>
                    <a:pt x="4348" y="1708"/>
                  </a:lnTo>
                  <a:lnTo>
                    <a:pt x="4300" y="1708"/>
                  </a:lnTo>
                  <a:lnTo>
                    <a:pt x="4251" y="1708"/>
                  </a:lnTo>
                  <a:lnTo>
                    <a:pt x="4201" y="1706"/>
                  </a:lnTo>
                  <a:lnTo>
                    <a:pt x="4150" y="1702"/>
                  </a:lnTo>
                  <a:lnTo>
                    <a:pt x="4098" y="1695"/>
                  </a:lnTo>
                  <a:lnTo>
                    <a:pt x="4046" y="1687"/>
                  </a:lnTo>
                  <a:lnTo>
                    <a:pt x="3992" y="1677"/>
                  </a:lnTo>
                  <a:lnTo>
                    <a:pt x="3937" y="1664"/>
                  </a:lnTo>
                  <a:lnTo>
                    <a:pt x="3882" y="1648"/>
                  </a:lnTo>
                  <a:lnTo>
                    <a:pt x="3825" y="1631"/>
                  </a:lnTo>
                  <a:lnTo>
                    <a:pt x="3768" y="1611"/>
                  </a:lnTo>
                  <a:lnTo>
                    <a:pt x="3708" y="1589"/>
                  </a:lnTo>
                  <a:lnTo>
                    <a:pt x="3650" y="1563"/>
                  </a:lnTo>
                  <a:lnTo>
                    <a:pt x="3589" y="1534"/>
                  </a:lnTo>
                  <a:lnTo>
                    <a:pt x="3528" y="1503"/>
                  </a:lnTo>
                  <a:lnTo>
                    <a:pt x="3465" y="1469"/>
                  </a:lnTo>
                  <a:lnTo>
                    <a:pt x="3403" y="1432"/>
                  </a:lnTo>
                  <a:lnTo>
                    <a:pt x="3339" y="1392"/>
                  </a:lnTo>
                  <a:lnTo>
                    <a:pt x="3274" y="1348"/>
                  </a:lnTo>
                  <a:lnTo>
                    <a:pt x="3209" y="1301"/>
                  </a:lnTo>
                  <a:lnTo>
                    <a:pt x="3142" y="1251"/>
                  </a:lnTo>
                  <a:lnTo>
                    <a:pt x="3074" y="1198"/>
                  </a:lnTo>
                  <a:lnTo>
                    <a:pt x="2941" y="1090"/>
                  </a:lnTo>
                  <a:lnTo>
                    <a:pt x="2810" y="988"/>
                  </a:lnTo>
                  <a:lnTo>
                    <a:pt x="2684" y="891"/>
                  </a:lnTo>
                  <a:lnTo>
                    <a:pt x="2561" y="801"/>
                  </a:lnTo>
                  <a:lnTo>
                    <a:pt x="2443" y="717"/>
                  </a:lnTo>
                  <a:lnTo>
                    <a:pt x="2328" y="638"/>
                  </a:lnTo>
                  <a:lnTo>
                    <a:pt x="2216" y="563"/>
                  </a:lnTo>
                  <a:lnTo>
                    <a:pt x="2106" y="494"/>
                  </a:lnTo>
                  <a:lnTo>
                    <a:pt x="2001" y="429"/>
                  </a:lnTo>
                  <a:lnTo>
                    <a:pt x="1898" y="371"/>
                  </a:lnTo>
                  <a:lnTo>
                    <a:pt x="1796" y="316"/>
                  </a:lnTo>
                  <a:lnTo>
                    <a:pt x="1698" y="268"/>
                  </a:lnTo>
                  <a:lnTo>
                    <a:pt x="1602" y="223"/>
                  </a:lnTo>
                  <a:lnTo>
                    <a:pt x="1508" y="182"/>
                  </a:lnTo>
                  <a:lnTo>
                    <a:pt x="1416" y="147"/>
                  </a:lnTo>
                  <a:lnTo>
                    <a:pt x="1326" y="114"/>
                  </a:lnTo>
                  <a:lnTo>
                    <a:pt x="1237" y="87"/>
                  </a:lnTo>
                  <a:lnTo>
                    <a:pt x="1149" y="63"/>
                  </a:lnTo>
                  <a:lnTo>
                    <a:pt x="1065" y="43"/>
                  </a:lnTo>
                  <a:lnTo>
                    <a:pt x="980" y="27"/>
                  </a:lnTo>
                  <a:lnTo>
                    <a:pt x="897" y="16"/>
                  </a:lnTo>
                  <a:lnTo>
                    <a:pt x="813" y="6"/>
                  </a:lnTo>
                  <a:lnTo>
                    <a:pt x="732" y="1"/>
                  </a:lnTo>
                  <a:lnTo>
                    <a:pt x="650" y="0"/>
                  </a:lnTo>
                  <a:lnTo>
                    <a:pt x="569" y="0"/>
                  </a:lnTo>
                  <a:lnTo>
                    <a:pt x="489" y="5"/>
                  </a:lnTo>
                  <a:lnTo>
                    <a:pt x="408" y="11"/>
                  </a:lnTo>
                  <a:lnTo>
                    <a:pt x="328" y="22"/>
                  </a:lnTo>
                  <a:lnTo>
                    <a:pt x="246" y="35"/>
                  </a:lnTo>
                  <a:lnTo>
                    <a:pt x="165" y="50"/>
                  </a:lnTo>
                  <a:lnTo>
                    <a:pt x="83" y="68"/>
                  </a:lnTo>
                  <a:lnTo>
                    <a:pt x="0" y="89"/>
                  </a:lnTo>
                </a:path>
              </a:pathLst>
            </a:custGeom>
            <a:noFill/>
            <a:ln w="9525">
              <a:solidFill>
                <a:srgbClr val="FFFFFF">
                  <a:alpha val="50195"/>
                </a:srgbClr>
              </a:solidFill>
              <a:round/>
              <a:headEnd/>
              <a:tailEnd/>
            </a:ln>
          </p:spPr>
          <p:txBody>
            <a:bodyPr lIns="98680" tIns="49341" rIns="98680" bIns="49341"/>
            <a:lstStyle/>
            <a:p>
              <a:pPr defTabSz="981527">
                <a:spcBef>
                  <a:spcPct val="50000"/>
                </a:spcBef>
              </a:pPr>
              <a:endParaRPr lang="ko-KR" altLang="en-US" sz="1000" b="1" dirty="0"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62" name="Freeform 26"/>
            <p:cNvSpPr>
              <a:spLocks/>
            </p:cNvSpPr>
            <p:nvPr userDrawn="1"/>
          </p:nvSpPr>
          <p:spPr bwMode="auto">
            <a:xfrm>
              <a:off x="563" y="1005"/>
              <a:ext cx="5395" cy="822"/>
            </a:xfrm>
            <a:custGeom>
              <a:avLst/>
              <a:gdLst>
                <a:gd name="T0" fmla="*/ 5395 w 5395"/>
                <a:gd name="T1" fmla="*/ 1054 h 1644"/>
                <a:gd name="T2" fmla="*/ 5356 w 5395"/>
                <a:gd name="T3" fmla="*/ 1106 h 1644"/>
                <a:gd name="T4" fmla="*/ 5309 w 5395"/>
                <a:gd name="T5" fmla="*/ 1162 h 1644"/>
                <a:gd name="T6" fmla="*/ 5241 w 5395"/>
                <a:gd name="T7" fmla="*/ 1232 h 1644"/>
                <a:gd name="T8" fmla="*/ 5156 w 5395"/>
                <a:gd name="T9" fmla="*/ 1309 h 1644"/>
                <a:gd name="T10" fmla="*/ 5052 w 5395"/>
                <a:gd name="T11" fmla="*/ 1390 h 1644"/>
                <a:gd name="T12" fmla="*/ 4963 w 5395"/>
                <a:gd name="T13" fmla="*/ 1450 h 1644"/>
                <a:gd name="T14" fmla="*/ 4898 w 5395"/>
                <a:gd name="T15" fmla="*/ 1487 h 1644"/>
                <a:gd name="T16" fmla="*/ 4829 w 5395"/>
                <a:gd name="T17" fmla="*/ 1521 h 1644"/>
                <a:gd name="T18" fmla="*/ 4755 w 5395"/>
                <a:gd name="T19" fmla="*/ 1553 h 1644"/>
                <a:gd name="T20" fmla="*/ 4677 w 5395"/>
                <a:gd name="T21" fmla="*/ 1582 h 1644"/>
                <a:gd name="T22" fmla="*/ 4595 w 5395"/>
                <a:gd name="T23" fmla="*/ 1605 h 1644"/>
                <a:gd name="T24" fmla="*/ 4509 w 5395"/>
                <a:gd name="T25" fmla="*/ 1624 h 1644"/>
                <a:gd name="T26" fmla="*/ 4418 w 5395"/>
                <a:gd name="T27" fmla="*/ 1637 h 1644"/>
                <a:gd name="T28" fmla="*/ 4323 w 5395"/>
                <a:gd name="T29" fmla="*/ 1644 h 1644"/>
                <a:gd name="T30" fmla="*/ 4225 w 5395"/>
                <a:gd name="T31" fmla="*/ 1642 h 1644"/>
                <a:gd name="T32" fmla="*/ 4122 w 5395"/>
                <a:gd name="T33" fmla="*/ 1634 h 1644"/>
                <a:gd name="T34" fmla="*/ 4015 w 5395"/>
                <a:gd name="T35" fmla="*/ 1618 h 1644"/>
                <a:gd name="T36" fmla="*/ 3904 w 5395"/>
                <a:gd name="T37" fmla="*/ 1592 h 1644"/>
                <a:gd name="T38" fmla="*/ 3789 w 5395"/>
                <a:gd name="T39" fmla="*/ 1556 h 1644"/>
                <a:gd name="T40" fmla="*/ 3671 w 5395"/>
                <a:gd name="T41" fmla="*/ 1510 h 1644"/>
                <a:gd name="T42" fmla="*/ 3548 w 5395"/>
                <a:gd name="T43" fmla="*/ 1451 h 1644"/>
                <a:gd name="T44" fmla="*/ 3422 w 5395"/>
                <a:gd name="T45" fmla="*/ 1384 h 1644"/>
                <a:gd name="T46" fmla="*/ 3292 w 5395"/>
                <a:gd name="T47" fmla="*/ 1301 h 1644"/>
                <a:gd name="T48" fmla="*/ 3158 w 5395"/>
                <a:gd name="T49" fmla="*/ 1206 h 1644"/>
                <a:gd name="T50" fmla="*/ 3089 w 5395"/>
                <a:gd name="T51" fmla="*/ 1154 h 1644"/>
                <a:gd name="T52" fmla="*/ 2822 w 5395"/>
                <a:gd name="T53" fmla="*/ 949 h 1644"/>
                <a:gd name="T54" fmla="*/ 2572 w 5395"/>
                <a:gd name="T55" fmla="*/ 767 h 1644"/>
                <a:gd name="T56" fmla="*/ 2335 w 5395"/>
                <a:gd name="T57" fmla="*/ 605 h 1644"/>
                <a:gd name="T58" fmla="*/ 2111 w 5395"/>
                <a:gd name="T59" fmla="*/ 467 h 1644"/>
                <a:gd name="T60" fmla="*/ 1900 w 5395"/>
                <a:gd name="T61" fmla="*/ 347 h 1644"/>
                <a:gd name="T62" fmla="*/ 1699 w 5395"/>
                <a:gd name="T63" fmla="*/ 247 h 1644"/>
                <a:gd name="T64" fmla="*/ 1509 w 5395"/>
                <a:gd name="T65" fmla="*/ 166 h 1644"/>
                <a:gd name="T66" fmla="*/ 1326 w 5395"/>
                <a:gd name="T67" fmla="*/ 102 h 1644"/>
                <a:gd name="T68" fmla="*/ 1149 w 5395"/>
                <a:gd name="T69" fmla="*/ 53 h 1644"/>
                <a:gd name="T70" fmla="*/ 979 w 5395"/>
                <a:gd name="T71" fmla="*/ 21 h 1644"/>
                <a:gd name="T72" fmla="*/ 812 w 5395"/>
                <a:gd name="T73" fmla="*/ 3 h 1644"/>
                <a:gd name="T74" fmla="*/ 648 w 5395"/>
                <a:gd name="T75" fmla="*/ 0 h 1644"/>
                <a:gd name="T76" fmla="*/ 487 w 5395"/>
                <a:gd name="T77" fmla="*/ 8 h 1644"/>
                <a:gd name="T78" fmla="*/ 326 w 5395"/>
                <a:gd name="T79" fmla="*/ 29 h 1644"/>
                <a:gd name="T80" fmla="*/ 164 w 5395"/>
                <a:gd name="T81" fmla="*/ 60 h 1644"/>
                <a:gd name="T82" fmla="*/ 0 w 5395"/>
                <a:gd name="T83" fmla="*/ 102 h 1644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5395"/>
                <a:gd name="T127" fmla="*/ 0 h 1644"/>
                <a:gd name="T128" fmla="*/ 5395 w 5395"/>
                <a:gd name="T129" fmla="*/ 1644 h 1644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5395" h="1644">
                  <a:moveTo>
                    <a:pt x="5395" y="1054"/>
                  </a:moveTo>
                  <a:lnTo>
                    <a:pt x="5395" y="1054"/>
                  </a:lnTo>
                  <a:lnTo>
                    <a:pt x="5385" y="1067"/>
                  </a:lnTo>
                  <a:lnTo>
                    <a:pt x="5356" y="1106"/>
                  </a:lnTo>
                  <a:lnTo>
                    <a:pt x="5335" y="1132"/>
                  </a:lnTo>
                  <a:lnTo>
                    <a:pt x="5309" y="1162"/>
                  </a:lnTo>
                  <a:lnTo>
                    <a:pt x="5277" y="1196"/>
                  </a:lnTo>
                  <a:lnTo>
                    <a:pt x="5241" y="1232"/>
                  </a:lnTo>
                  <a:lnTo>
                    <a:pt x="5201" y="1271"/>
                  </a:lnTo>
                  <a:lnTo>
                    <a:pt x="5156" y="1309"/>
                  </a:lnTo>
                  <a:lnTo>
                    <a:pt x="5106" y="1350"/>
                  </a:lnTo>
                  <a:lnTo>
                    <a:pt x="5052" y="1390"/>
                  </a:lnTo>
                  <a:lnTo>
                    <a:pt x="4994" y="1431"/>
                  </a:lnTo>
                  <a:lnTo>
                    <a:pt x="4963" y="1450"/>
                  </a:lnTo>
                  <a:lnTo>
                    <a:pt x="4931" y="1469"/>
                  </a:lnTo>
                  <a:lnTo>
                    <a:pt x="4898" y="1487"/>
                  </a:lnTo>
                  <a:lnTo>
                    <a:pt x="4865" y="1505"/>
                  </a:lnTo>
                  <a:lnTo>
                    <a:pt x="4829" y="1521"/>
                  </a:lnTo>
                  <a:lnTo>
                    <a:pt x="4793" y="1539"/>
                  </a:lnTo>
                  <a:lnTo>
                    <a:pt x="4755" y="1553"/>
                  </a:lnTo>
                  <a:lnTo>
                    <a:pt x="4716" y="1568"/>
                  </a:lnTo>
                  <a:lnTo>
                    <a:pt x="4677" y="1582"/>
                  </a:lnTo>
                  <a:lnTo>
                    <a:pt x="4637" y="1594"/>
                  </a:lnTo>
                  <a:lnTo>
                    <a:pt x="4595" y="1605"/>
                  </a:lnTo>
                  <a:lnTo>
                    <a:pt x="4552" y="1615"/>
                  </a:lnTo>
                  <a:lnTo>
                    <a:pt x="4509" y="1624"/>
                  </a:lnTo>
                  <a:lnTo>
                    <a:pt x="4463" y="1631"/>
                  </a:lnTo>
                  <a:lnTo>
                    <a:pt x="4418" y="1637"/>
                  </a:lnTo>
                  <a:lnTo>
                    <a:pt x="4372" y="1640"/>
                  </a:lnTo>
                  <a:lnTo>
                    <a:pt x="4323" y="1644"/>
                  </a:lnTo>
                  <a:lnTo>
                    <a:pt x="4275" y="1644"/>
                  </a:lnTo>
                  <a:lnTo>
                    <a:pt x="4225" y="1642"/>
                  </a:lnTo>
                  <a:lnTo>
                    <a:pt x="4173" y="1639"/>
                  </a:lnTo>
                  <a:lnTo>
                    <a:pt x="4122" y="1634"/>
                  </a:lnTo>
                  <a:lnTo>
                    <a:pt x="4069" y="1627"/>
                  </a:lnTo>
                  <a:lnTo>
                    <a:pt x="4015" y="1618"/>
                  </a:lnTo>
                  <a:lnTo>
                    <a:pt x="3959" y="1605"/>
                  </a:lnTo>
                  <a:lnTo>
                    <a:pt x="3904" y="1592"/>
                  </a:lnTo>
                  <a:lnTo>
                    <a:pt x="3847" y="1574"/>
                  </a:lnTo>
                  <a:lnTo>
                    <a:pt x="3789" y="1556"/>
                  </a:lnTo>
                  <a:lnTo>
                    <a:pt x="3730" y="1534"/>
                  </a:lnTo>
                  <a:lnTo>
                    <a:pt x="3671" y="1510"/>
                  </a:lnTo>
                  <a:lnTo>
                    <a:pt x="3610" y="1482"/>
                  </a:lnTo>
                  <a:lnTo>
                    <a:pt x="3548" y="1451"/>
                  </a:lnTo>
                  <a:lnTo>
                    <a:pt x="3486" y="1419"/>
                  </a:lnTo>
                  <a:lnTo>
                    <a:pt x="3422" y="1384"/>
                  </a:lnTo>
                  <a:lnTo>
                    <a:pt x="3357" y="1343"/>
                  </a:lnTo>
                  <a:lnTo>
                    <a:pt x="3292" y="1301"/>
                  </a:lnTo>
                  <a:lnTo>
                    <a:pt x="3225" y="1256"/>
                  </a:lnTo>
                  <a:lnTo>
                    <a:pt x="3158" y="1206"/>
                  </a:lnTo>
                  <a:lnTo>
                    <a:pt x="3089" y="1154"/>
                  </a:lnTo>
                  <a:lnTo>
                    <a:pt x="2954" y="1049"/>
                  </a:lnTo>
                  <a:lnTo>
                    <a:pt x="2822" y="949"/>
                  </a:lnTo>
                  <a:lnTo>
                    <a:pt x="2696" y="856"/>
                  </a:lnTo>
                  <a:lnTo>
                    <a:pt x="2572" y="767"/>
                  </a:lnTo>
                  <a:lnTo>
                    <a:pt x="2452" y="683"/>
                  </a:lnTo>
                  <a:lnTo>
                    <a:pt x="2335" y="605"/>
                  </a:lnTo>
                  <a:lnTo>
                    <a:pt x="2223" y="534"/>
                  </a:lnTo>
                  <a:lnTo>
                    <a:pt x="2111" y="467"/>
                  </a:lnTo>
                  <a:lnTo>
                    <a:pt x="2005" y="405"/>
                  </a:lnTo>
                  <a:lnTo>
                    <a:pt x="1900" y="347"/>
                  </a:lnTo>
                  <a:lnTo>
                    <a:pt x="1799" y="295"/>
                  </a:lnTo>
                  <a:lnTo>
                    <a:pt x="1699" y="247"/>
                  </a:lnTo>
                  <a:lnTo>
                    <a:pt x="1603" y="205"/>
                  </a:lnTo>
                  <a:lnTo>
                    <a:pt x="1509" y="166"/>
                  </a:lnTo>
                  <a:lnTo>
                    <a:pt x="1416" y="131"/>
                  </a:lnTo>
                  <a:lnTo>
                    <a:pt x="1326" y="102"/>
                  </a:lnTo>
                  <a:lnTo>
                    <a:pt x="1237" y="76"/>
                  </a:lnTo>
                  <a:lnTo>
                    <a:pt x="1149" y="53"/>
                  </a:lnTo>
                  <a:lnTo>
                    <a:pt x="1063" y="35"/>
                  </a:lnTo>
                  <a:lnTo>
                    <a:pt x="979" y="21"/>
                  </a:lnTo>
                  <a:lnTo>
                    <a:pt x="894" y="11"/>
                  </a:lnTo>
                  <a:lnTo>
                    <a:pt x="812" y="3"/>
                  </a:lnTo>
                  <a:lnTo>
                    <a:pt x="730" y="0"/>
                  </a:lnTo>
                  <a:lnTo>
                    <a:pt x="648" y="0"/>
                  </a:lnTo>
                  <a:lnTo>
                    <a:pt x="568" y="2"/>
                  </a:lnTo>
                  <a:lnTo>
                    <a:pt x="487" y="8"/>
                  </a:lnTo>
                  <a:lnTo>
                    <a:pt x="406" y="18"/>
                  </a:lnTo>
                  <a:lnTo>
                    <a:pt x="326" y="29"/>
                  </a:lnTo>
                  <a:lnTo>
                    <a:pt x="244" y="43"/>
                  </a:lnTo>
                  <a:lnTo>
                    <a:pt x="164" y="60"/>
                  </a:lnTo>
                  <a:lnTo>
                    <a:pt x="82" y="81"/>
                  </a:lnTo>
                  <a:lnTo>
                    <a:pt x="0" y="102"/>
                  </a:lnTo>
                </a:path>
              </a:pathLst>
            </a:custGeom>
            <a:noFill/>
            <a:ln w="9525">
              <a:solidFill>
                <a:srgbClr val="FFFFFF">
                  <a:alpha val="50195"/>
                </a:srgbClr>
              </a:solidFill>
              <a:round/>
              <a:headEnd/>
              <a:tailEnd/>
            </a:ln>
          </p:spPr>
          <p:txBody>
            <a:bodyPr lIns="98680" tIns="49341" rIns="98680" bIns="49341"/>
            <a:lstStyle/>
            <a:p>
              <a:pPr defTabSz="981527">
                <a:spcBef>
                  <a:spcPct val="50000"/>
                </a:spcBef>
              </a:pPr>
              <a:endParaRPr lang="ko-KR" altLang="en-US" sz="1000" b="1" dirty="0"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63" name="Freeform 27"/>
            <p:cNvSpPr>
              <a:spLocks/>
            </p:cNvSpPr>
            <p:nvPr userDrawn="1"/>
          </p:nvSpPr>
          <p:spPr bwMode="auto">
            <a:xfrm>
              <a:off x="584" y="1023"/>
              <a:ext cx="5409" cy="791"/>
            </a:xfrm>
            <a:custGeom>
              <a:avLst/>
              <a:gdLst>
                <a:gd name="T0" fmla="*/ 5409 w 5409"/>
                <a:gd name="T1" fmla="*/ 964 h 1581"/>
                <a:gd name="T2" fmla="*/ 5371 w 5409"/>
                <a:gd name="T3" fmla="*/ 1018 h 1581"/>
                <a:gd name="T4" fmla="*/ 5324 w 5409"/>
                <a:gd name="T5" fmla="*/ 1076 h 1581"/>
                <a:gd name="T6" fmla="*/ 5257 w 5409"/>
                <a:gd name="T7" fmla="*/ 1147 h 1581"/>
                <a:gd name="T8" fmla="*/ 5174 w 5409"/>
                <a:gd name="T9" fmla="*/ 1228 h 1581"/>
                <a:gd name="T10" fmla="*/ 5071 w 5409"/>
                <a:gd name="T11" fmla="*/ 1310 h 1581"/>
                <a:gd name="T12" fmla="*/ 4983 w 5409"/>
                <a:gd name="T13" fmla="*/ 1371 h 1581"/>
                <a:gd name="T14" fmla="*/ 4919 w 5409"/>
                <a:gd name="T15" fmla="*/ 1410 h 1581"/>
                <a:gd name="T16" fmla="*/ 4849 w 5409"/>
                <a:gd name="T17" fmla="*/ 1447 h 1581"/>
                <a:gd name="T18" fmla="*/ 4777 w 5409"/>
                <a:gd name="T19" fmla="*/ 1481 h 1581"/>
                <a:gd name="T20" fmla="*/ 4699 w 5409"/>
                <a:gd name="T21" fmla="*/ 1510 h 1581"/>
                <a:gd name="T22" fmla="*/ 4617 w 5409"/>
                <a:gd name="T23" fmla="*/ 1536 h 1581"/>
                <a:gd name="T24" fmla="*/ 4531 w 5409"/>
                <a:gd name="T25" fmla="*/ 1555 h 1581"/>
                <a:gd name="T26" fmla="*/ 4441 w 5409"/>
                <a:gd name="T27" fmla="*/ 1572 h 1581"/>
                <a:gd name="T28" fmla="*/ 4345 w 5409"/>
                <a:gd name="T29" fmla="*/ 1580 h 1581"/>
                <a:gd name="T30" fmla="*/ 4247 w 5409"/>
                <a:gd name="T31" fmla="*/ 1581 h 1581"/>
                <a:gd name="T32" fmla="*/ 4144 w 5409"/>
                <a:gd name="T33" fmla="*/ 1575 h 1581"/>
                <a:gd name="T34" fmla="*/ 4037 w 5409"/>
                <a:gd name="T35" fmla="*/ 1560 h 1581"/>
                <a:gd name="T36" fmla="*/ 3926 w 5409"/>
                <a:gd name="T37" fmla="*/ 1536 h 1581"/>
                <a:gd name="T38" fmla="*/ 3811 w 5409"/>
                <a:gd name="T39" fmla="*/ 1502 h 1581"/>
                <a:gd name="T40" fmla="*/ 3691 w 5409"/>
                <a:gd name="T41" fmla="*/ 1458 h 1581"/>
                <a:gd name="T42" fmla="*/ 3568 w 5409"/>
                <a:gd name="T43" fmla="*/ 1404 h 1581"/>
                <a:gd name="T44" fmla="*/ 3440 w 5409"/>
                <a:gd name="T45" fmla="*/ 1336 h 1581"/>
                <a:gd name="T46" fmla="*/ 3310 w 5409"/>
                <a:gd name="T47" fmla="*/ 1257 h 1581"/>
                <a:gd name="T48" fmla="*/ 3173 w 5409"/>
                <a:gd name="T49" fmla="*/ 1165 h 1581"/>
                <a:gd name="T50" fmla="*/ 3105 w 5409"/>
                <a:gd name="T51" fmla="*/ 1113 h 1581"/>
                <a:gd name="T52" fmla="*/ 2835 w 5409"/>
                <a:gd name="T53" fmla="*/ 913 h 1581"/>
                <a:gd name="T54" fmla="*/ 2582 w 5409"/>
                <a:gd name="T55" fmla="*/ 733 h 1581"/>
                <a:gd name="T56" fmla="*/ 2343 w 5409"/>
                <a:gd name="T57" fmla="*/ 577 h 1581"/>
                <a:gd name="T58" fmla="*/ 2117 w 5409"/>
                <a:gd name="T59" fmla="*/ 441 h 1581"/>
                <a:gd name="T60" fmla="*/ 1904 w 5409"/>
                <a:gd name="T61" fmla="*/ 327 h 1581"/>
                <a:gd name="T62" fmla="*/ 1702 w 5409"/>
                <a:gd name="T63" fmla="*/ 230 h 1581"/>
                <a:gd name="T64" fmla="*/ 1509 w 5409"/>
                <a:gd name="T65" fmla="*/ 152 h 1581"/>
                <a:gd name="T66" fmla="*/ 1325 w 5409"/>
                <a:gd name="T67" fmla="*/ 91 h 1581"/>
                <a:gd name="T68" fmla="*/ 1148 w 5409"/>
                <a:gd name="T69" fmla="*/ 46 h 1581"/>
                <a:gd name="T70" fmla="*/ 977 w 5409"/>
                <a:gd name="T71" fmla="*/ 17 h 1581"/>
                <a:gd name="T72" fmla="*/ 810 w 5409"/>
                <a:gd name="T73" fmla="*/ 2 h 1581"/>
                <a:gd name="T74" fmla="*/ 647 w 5409"/>
                <a:gd name="T75" fmla="*/ 2 h 1581"/>
                <a:gd name="T76" fmla="*/ 485 w 5409"/>
                <a:gd name="T77" fmla="*/ 13 h 1581"/>
                <a:gd name="T78" fmla="*/ 324 w 5409"/>
                <a:gd name="T79" fmla="*/ 38 h 1581"/>
                <a:gd name="T80" fmla="*/ 163 w 5409"/>
                <a:gd name="T81" fmla="*/ 73 h 1581"/>
                <a:gd name="T82" fmla="*/ 0 w 5409"/>
                <a:gd name="T83" fmla="*/ 118 h 1581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5409"/>
                <a:gd name="T127" fmla="*/ 0 h 1581"/>
                <a:gd name="T128" fmla="*/ 5409 w 5409"/>
                <a:gd name="T129" fmla="*/ 1581 h 1581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5409" h="1581">
                  <a:moveTo>
                    <a:pt x="5409" y="964"/>
                  </a:moveTo>
                  <a:lnTo>
                    <a:pt x="5409" y="964"/>
                  </a:lnTo>
                  <a:lnTo>
                    <a:pt x="5399" y="979"/>
                  </a:lnTo>
                  <a:lnTo>
                    <a:pt x="5371" y="1018"/>
                  </a:lnTo>
                  <a:lnTo>
                    <a:pt x="5350" y="1045"/>
                  </a:lnTo>
                  <a:lnTo>
                    <a:pt x="5324" y="1076"/>
                  </a:lnTo>
                  <a:lnTo>
                    <a:pt x="5294" y="1110"/>
                  </a:lnTo>
                  <a:lnTo>
                    <a:pt x="5257" y="1147"/>
                  </a:lnTo>
                  <a:lnTo>
                    <a:pt x="5219" y="1187"/>
                  </a:lnTo>
                  <a:lnTo>
                    <a:pt x="5174" y="1228"/>
                  </a:lnTo>
                  <a:lnTo>
                    <a:pt x="5126" y="1270"/>
                  </a:lnTo>
                  <a:lnTo>
                    <a:pt x="5071" y="1310"/>
                  </a:lnTo>
                  <a:lnTo>
                    <a:pt x="5013" y="1352"/>
                  </a:lnTo>
                  <a:lnTo>
                    <a:pt x="4983" y="1371"/>
                  </a:lnTo>
                  <a:lnTo>
                    <a:pt x="4952" y="1391"/>
                  </a:lnTo>
                  <a:lnTo>
                    <a:pt x="4919" y="1410"/>
                  </a:lnTo>
                  <a:lnTo>
                    <a:pt x="4885" y="1429"/>
                  </a:lnTo>
                  <a:lnTo>
                    <a:pt x="4849" y="1447"/>
                  </a:lnTo>
                  <a:lnTo>
                    <a:pt x="4813" y="1463"/>
                  </a:lnTo>
                  <a:lnTo>
                    <a:pt x="4777" y="1481"/>
                  </a:lnTo>
                  <a:lnTo>
                    <a:pt x="4738" y="1496"/>
                  </a:lnTo>
                  <a:lnTo>
                    <a:pt x="4699" y="1510"/>
                  </a:lnTo>
                  <a:lnTo>
                    <a:pt x="4659" y="1523"/>
                  </a:lnTo>
                  <a:lnTo>
                    <a:pt x="4617" y="1536"/>
                  </a:lnTo>
                  <a:lnTo>
                    <a:pt x="4574" y="1547"/>
                  </a:lnTo>
                  <a:lnTo>
                    <a:pt x="4531" y="1555"/>
                  </a:lnTo>
                  <a:lnTo>
                    <a:pt x="4487" y="1563"/>
                  </a:lnTo>
                  <a:lnTo>
                    <a:pt x="4441" y="1572"/>
                  </a:lnTo>
                  <a:lnTo>
                    <a:pt x="4394" y="1576"/>
                  </a:lnTo>
                  <a:lnTo>
                    <a:pt x="4345" y="1580"/>
                  </a:lnTo>
                  <a:lnTo>
                    <a:pt x="4297" y="1581"/>
                  </a:lnTo>
                  <a:lnTo>
                    <a:pt x="4247" y="1581"/>
                  </a:lnTo>
                  <a:lnTo>
                    <a:pt x="4197" y="1578"/>
                  </a:lnTo>
                  <a:lnTo>
                    <a:pt x="4144" y="1575"/>
                  </a:lnTo>
                  <a:lnTo>
                    <a:pt x="4091" y="1568"/>
                  </a:lnTo>
                  <a:lnTo>
                    <a:pt x="4037" y="1560"/>
                  </a:lnTo>
                  <a:lnTo>
                    <a:pt x="3982" y="1549"/>
                  </a:lnTo>
                  <a:lnTo>
                    <a:pt x="3926" y="1536"/>
                  </a:lnTo>
                  <a:lnTo>
                    <a:pt x="3869" y="1520"/>
                  </a:lnTo>
                  <a:lnTo>
                    <a:pt x="3811" y="1502"/>
                  </a:lnTo>
                  <a:lnTo>
                    <a:pt x="3751" y="1481"/>
                  </a:lnTo>
                  <a:lnTo>
                    <a:pt x="3691" y="1458"/>
                  </a:lnTo>
                  <a:lnTo>
                    <a:pt x="3630" y="1433"/>
                  </a:lnTo>
                  <a:lnTo>
                    <a:pt x="3568" y="1404"/>
                  </a:lnTo>
                  <a:lnTo>
                    <a:pt x="3505" y="1371"/>
                  </a:lnTo>
                  <a:lnTo>
                    <a:pt x="3440" y="1336"/>
                  </a:lnTo>
                  <a:lnTo>
                    <a:pt x="3375" y="1299"/>
                  </a:lnTo>
                  <a:lnTo>
                    <a:pt x="3310" y="1257"/>
                  </a:lnTo>
                  <a:lnTo>
                    <a:pt x="3241" y="1211"/>
                  </a:lnTo>
                  <a:lnTo>
                    <a:pt x="3173" y="1165"/>
                  </a:lnTo>
                  <a:lnTo>
                    <a:pt x="3105" y="1113"/>
                  </a:lnTo>
                  <a:lnTo>
                    <a:pt x="2968" y="1010"/>
                  </a:lnTo>
                  <a:lnTo>
                    <a:pt x="2835" y="913"/>
                  </a:lnTo>
                  <a:lnTo>
                    <a:pt x="2707" y="821"/>
                  </a:lnTo>
                  <a:lnTo>
                    <a:pt x="2582" y="733"/>
                  </a:lnTo>
                  <a:lnTo>
                    <a:pt x="2460" y="653"/>
                  </a:lnTo>
                  <a:lnTo>
                    <a:pt x="2343" y="577"/>
                  </a:lnTo>
                  <a:lnTo>
                    <a:pt x="2228" y="507"/>
                  </a:lnTo>
                  <a:lnTo>
                    <a:pt x="2117" y="441"/>
                  </a:lnTo>
                  <a:lnTo>
                    <a:pt x="2009" y="381"/>
                  </a:lnTo>
                  <a:lnTo>
                    <a:pt x="1904" y="327"/>
                  </a:lnTo>
                  <a:lnTo>
                    <a:pt x="1802" y="277"/>
                  </a:lnTo>
                  <a:lnTo>
                    <a:pt x="1702" y="230"/>
                  </a:lnTo>
                  <a:lnTo>
                    <a:pt x="1605" y="189"/>
                  </a:lnTo>
                  <a:lnTo>
                    <a:pt x="1509" y="152"/>
                  </a:lnTo>
                  <a:lnTo>
                    <a:pt x="1416" y="118"/>
                  </a:lnTo>
                  <a:lnTo>
                    <a:pt x="1325" y="91"/>
                  </a:lnTo>
                  <a:lnTo>
                    <a:pt x="1235" y="67"/>
                  </a:lnTo>
                  <a:lnTo>
                    <a:pt x="1148" y="46"/>
                  </a:lnTo>
                  <a:lnTo>
                    <a:pt x="1062" y="29"/>
                  </a:lnTo>
                  <a:lnTo>
                    <a:pt x="977" y="17"/>
                  </a:lnTo>
                  <a:lnTo>
                    <a:pt x="892" y="8"/>
                  </a:lnTo>
                  <a:lnTo>
                    <a:pt x="810" y="2"/>
                  </a:lnTo>
                  <a:lnTo>
                    <a:pt x="728" y="0"/>
                  </a:lnTo>
                  <a:lnTo>
                    <a:pt x="647" y="2"/>
                  </a:lnTo>
                  <a:lnTo>
                    <a:pt x="566" y="7"/>
                  </a:lnTo>
                  <a:lnTo>
                    <a:pt x="485" y="13"/>
                  </a:lnTo>
                  <a:lnTo>
                    <a:pt x="405" y="25"/>
                  </a:lnTo>
                  <a:lnTo>
                    <a:pt x="324" y="38"/>
                  </a:lnTo>
                  <a:lnTo>
                    <a:pt x="244" y="54"/>
                  </a:lnTo>
                  <a:lnTo>
                    <a:pt x="163" y="73"/>
                  </a:lnTo>
                  <a:lnTo>
                    <a:pt x="81" y="94"/>
                  </a:lnTo>
                  <a:lnTo>
                    <a:pt x="0" y="118"/>
                  </a:lnTo>
                </a:path>
              </a:pathLst>
            </a:custGeom>
            <a:noFill/>
            <a:ln w="9525">
              <a:solidFill>
                <a:srgbClr val="FFFFFF">
                  <a:alpha val="50195"/>
                </a:srgbClr>
              </a:solidFill>
              <a:round/>
              <a:headEnd/>
              <a:tailEnd/>
            </a:ln>
          </p:spPr>
          <p:txBody>
            <a:bodyPr lIns="98680" tIns="49341" rIns="98680" bIns="49341"/>
            <a:lstStyle/>
            <a:p>
              <a:pPr defTabSz="981527">
                <a:spcBef>
                  <a:spcPct val="50000"/>
                </a:spcBef>
              </a:pPr>
              <a:endParaRPr lang="ko-KR" altLang="en-US" sz="1000" b="1" dirty="0"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64" name="Freeform 28"/>
            <p:cNvSpPr>
              <a:spLocks/>
            </p:cNvSpPr>
            <p:nvPr userDrawn="1"/>
          </p:nvSpPr>
          <p:spPr bwMode="auto">
            <a:xfrm>
              <a:off x="606" y="1042"/>
              <a:ext cx="5422" cy="758"/>
            </a:xfrm>
            <a:custGeom>
              <a:avLst/>
              <a:gdLst>
                <a:gd name="T0" fmla="*/ 5422 w 5422"/>
                <a:gd name="T1" fmla="*/ 873 h 1516"/>
                <a:gd name="T2" fmla="*/ 5384 w 5422"/>
                <a:gd name="T3" fmla="*/ 926 h 1516"/>
                <a:gd name="T4" fmla="*/ 5337 w 5422"/>
                <a:gd name="T5" fmla="*/ 986 h 1516"/>
                <a:gd name="T6" fmla="*/ 5273 w 5422"/>
                <a:gd name="T7" fmla="*/ 1059 h 1516"/>
                <a:gd name="T8" fmla="*/ 5190 w 5422"/>
                <a:gd name="T9" fmla="*/ 1141 h 1516"/>
                <a:gd name="T10" fmla="*/ 5088 w 5422"/>
                <a:gd name="T11" fmla="*/ 1227 h 1516"/>
                <a:gd name="T12" fmla="*/ 5001 w 5422"/>
                <a:gd name="T13" fmla="*/ 1290 h 1516"/>
                <a:gd name="T14" fmla="*/ 4937 w 5422"/>
                <a:gd name="T15" fmla="*/ 1330 h 1516"/>
                <a:gd name="T16" fmla="*/ 4869 w 5422"/>
                <a:gd name="T17" fmla="*/ 1369 h 1516"/>
                <a:gd name="T18" fmla="*/ 4797 w 5422"/>
                <a:gd name="T19" fmla="*/ 1404 h 1516"/>
                <a:gd name="T20" fmla="*/ 4719 w 5422"/>
                <a:gd name="T21" fmla="*/ 1435 h 1516"/>
                <a:gd name="T22" fmla="*/ 4637 w 5422"/>
                <a:gd name="T23" fmla="*/ 1462 h 1516"/>
                <a:gd name="T24" fmla="*/ 4552 w 5422"/>
                <a:gd name="T25" fmla="*/ 1485 h 1516"/>
                <a:gd name="T26" fmla="*/ 4462 w 5422"/>
                <a:gd name="T27" fmla="*/ 1501 h 1516"/>
                <a:gd name="T28" fmla="*/ 4368 w 5422"/>
                <a:gd name="T29" fmla="*/ 1513 h 1516"/>
                <a:gd name="T30" fmla="*/ 4268 w 5422"/>
                <a:gd name="T31" fmla="*/ 1516 h 1516"/>
                <a:gd name="T32" fmla="*/ 4165 w 5422"/>
                <a:gd name="T33" fmla="*/ 1511 h 1516"/>
                <a:gd name="T34" fmla="*/ 4058 w 5422"/>
                <a:gd name="T35" fmla="*/ 1498 h 1516"/>
                <a:gd name="T36" fmla="*/ 3947 w 5422"/>
                <a:gd name="T37" fmla="*/ 1477 h 1516"/>
                <a:gd name="T38" fmla="*/ 3830 w 5422"/>
                <a:gd name="T39" fmla="*/ 1445 h 1516"/>
                <a:gd name="T40" fmla="*/ 3711 w 5422"/>
                <a:gd name="T41" fmla="*/ 1403 h 1516"/>
                <a:gd name="T42" fmla="*/ 3586 w 5422"/>
                <a:gd name="T43" fmla="*/ 1351 h 1516"/>
                <a:gd name="T44" fmla="*/ 3458 w 5422"/>
                <a:gd name="T45" fmla="*/ 1286 h 1516"/>
                <a:gd name="T46" fmla="*/ 3325 w 5422"/>
                <a:gd name="T47" fmla="*/ 1209 h 1516"/>
                <a:gd name="T48" fmla="*/ 3189 w 5422"/>
                <a:gd name="T49" fmla="*/ 1119 h 1516"/>
                <a:gd name="T50" fmla="*/ 3120 w 5422"/>
                <a:gd name="T51" fmla="*/ 1068 h 1516"/>
                <a:gd name="T52" fmla="*/ 2846 w 5422"/>
                <a:gd name="T53" fmla="*/ 871 h 1516"/>
                <a:gd name="T54" fmla="*/ 2591 w 5422"/>
                <a:gd name="T55" fmla="*/ 699 h 1516"/>
                <a:gd name="T56" fmla="*/ 2349 w 5422"/>
                <a:gd name="T57" fmla="*/ 545 h 1516"/>
                <a:gd name="T58" fmla="*/ 2121 w 5422"/>
                <a:gd name="T59" fmla="*/ 415 h 1516"/>
                <a:gd name="T60" fmla="*/ 1906 w 5422"/>
                <a:gd name="T61" fmla="*/ 303 h 1516"/>
                <a:gd name="T62" fmla="*/ 1703 w 5422"/>
                <a:gd name="T63" fmla="*/ 209 h 1516"/>
                <a:gd name="T64" fmla="*/ 1509 w 5422"/>
                <a:gd name="T65" fmla="*/ 135 h 1516"/>
                <a:gd name="T66" fmla="*/ 1324 w 5422"/>
                <a:gd name="T67" fmla="*/ 77 h 1516"/>
                <a:gd name="T68" fmla="*/ 1147 w 5422"/>
                <a:gd name="T69" fmla="*/ 37 h 1516"/>
                <a:gd name="T70" fmla="*/ 974 w 5422"/>
                <a:gd name="T71" fmla="*/ 11 h 1516"/>
                <a:gd name="T72" fmla="*/ 808 w 5422"/>
                <a:gd name="T73" fmla="*/ 0 h 1516"/>
                <a:gd name="T74" fmla="*/ 644 w 5422"/>
                <a:gd name="T75" fmla="*/ 1 h 1516"/>
                <a:gd name="T76" fmla="*/ 483 w 5422"/>
                <a:gd name="T77" fmla="*/ 17 h 1516"/>
                <a:gd name="T78" fmla="*/ 323 w 5422"/>
                <a:gd name="T79" fmla="*/ 45 h 1516"/>
                <a:gd name="T80" fmla="*/ 162 w 5422"/>
                <a:gd name="T81" fmla="*/ 84 h 1516"/>
                <a:gd name="T82" fmla="*/ 0 w 5422"/>
                <a:gd name="T83" fmla="*/ 132 h 151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5422"/>
                <a:gd name="T127" fmla="*/ 0 h 1516"/>
                <a:gd name="T128" fmla="*/ 5422 w 5422"/>
                <a:gd name="T129" fmla="*/ 1516 h 151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5422" h="1516">
                  <a:moveTo>
                    <a:pt x="5422" y="873"/>
                  </a:moveTo>
                  <a:lnTo>
                    <a:pt x="5422" y="873"/>
                  </a:lnTo>
                  <a:lnTo>
                    <a:pt x="5412" y="888"/>
                  </a:lnTo>
                  <a:lnTo>
                    <a:pt x="5384" y="926"/>
                  </a:lnTo>
                  <a:lnTo>
                    <a:pt x="5363" y="954"/>
                  </a:lnTo>
                  <a:lnTo>
                    <a:pt x="5337" y="986"/>
                  </a:lnTo>
                  <a:lnTo>
                    <a:pt x="5308" y="1022"/>
                  </a:lnTo>
                  <a:lnTo>
                    <a:pt x="5273" y="1059"/>
                  </a:lnTo>
                  <a:lnTo>
                    <a:pt x="5233" y="1099"/>
                  </a:lnTo>
                  <a:lnTo>
                    <a:pt x="5190" y="1141"/>
                  </a:lnTo>
                  <a:lnTo>
                    <a:pt x="5141" y="1185"/>
                  </a:lnTo>
                  <a:lnTo>
                    <a:pt x="5088" y="1227"/>
                  </a:lnTo>
                  <a:lnTo>
                    <a:pt x="5031" y="1269"/>
                  </a:lnTo>
                  <a:lnTo>
                    <a:pt x="5001" y="1290"/>
                  </a:lnTo>
                  <a:lnTo>
                    <a:pt x="4970" y="1311"/>
                  </a:lnTo>
                  <a:lnTo>
                    <a:pt x="4937" y="1330"/>
                  </a:lnTo>
                  <a:lnTo>
                    <a:pt x="4904" y="1349"/>
                  </a:lnTo>
                  <a:lnTo>
                    <a:pt x="4869" y="1369"/>
                  </a:lnTo>
                  <a:lnTo>
                    <a:pt x="4833" y="1387"/>
                  </a:lnTo>
                  <a:lnTo>
                    <a:pt x="4797" y="1404"/>
                  </a:lnTo>
                  <a:lnTo>
                    <a:pt x="4758" y="1420"/>
                  </a:lnTo>
                  <a:lnTo>
                    <a:pt x="4719" y="1435"/>
                  </a:lnTo>
                  <a:lnTo>
                    <a:pt x="4679" y="1450"/>
                  </a:lnTo>
                  <a:lnTo>
                    <a:pt x="4637" y="1462"/>
                  </a:lnTo>
                  <a:lnTo>
                    <a:pt x="4595" y="1474"/>
                  </a:lnTo>
                  <a:lnTo>
                    <a:pt x="4552" y="1485"/>
                  </a:lnTo>
                  <a:lnTo>
                    <a:pt x="4507" y="1493"/>
                  </a:lnTo>
                  <a:lnTo>
                    <a:pt x="4462" y="1501"/>
                  </a:lnTo>
                  <a:lnTo>
                    <a:pt x="4415" y="1508"/>
                  </a:lnTo>
                  <a:lnTo>
                    <a:pt x="4368" y="1513"/>
                  </a:lnTo>
                  <a:lnTo>
                    <a:pt x="4318" y="1514"/>
                  </a:lnTo>
                  <a:lnTo>
                    <a:pt x="4268" y="1516"/>
                  </a:lnTo>
                  <a:lnTo>
                    <a:pt x="4218" y="1514"/>
                  </a:lnTo>
                  <a:lnTo>
                    <a:pt x="4165" y="1511"/>
                  </a:lnTo>
                  <a:lnTo>
                    <a:pt x="4112" y="1506"/>
                  </a:lnTo>
                  <a:lnTo>
                    <a:pt x="4058" y="1498"/>
                  </a:lnTo>
                  <a:lnTo>
                    <a:pt x="4003" y="1488"/>
                  </a:lnTo>
                  <a:lnTo>
                    <a:pt x="3947" y="1477"/>
                  </a:lnTo>
                  <a:lnTo>
                    <a:pt x="3889" y="1462"/>
                  </a:lnTo>
                  <a:lnTo>
                    <a:pt x="3830" y="1445"/>
                  </a:lnTo>
                  <a:lnTo>
                    <a:pt x="3771" y="1425"/>
                  </a:lnTo>
                  <a:lnTo>
                    <a:pt x="3711" y="1403"/>
                  </a:lnTo>
                  <a:lnTo>
                    <a:pt x="3649" y="1378"/>
                  </a:lnTo>
                  <a:lnTo>
                    <a:pt x="3586" y="1351"/>
                  </a:lnTo>
                  <a:lnTo>
                    <a:pt x="3522" y="1320"/>
                  </a:lnTo>
                  <a:lnTo>
                    <a:pt x="3458" y="1286"/>
                  </a:lnTo>
                  <a:lnTo>
                    <a:pt x="3393" y="1249"/>
                  </a:lnTo>
                  <a:lnTo>
                    <a:pt x="3325" y="1209"/>
                  </a:lnTo>
                  <a:lnTo>
                    <a:pt x="3258" y="1165"/>
                  </a:lnTo>
                  <a:lnTo>
                    <a:pt x="3189" y="1119"/>
                  </a:lnTo>
                  <a:lnTo>
                    <a:pt x="3120" y="1068"/>
                  </a:lnTo>
                  <a:lnTo>
                    <a:pt x="2981" y="967"/>
                  </a:lnTo>
                  <a:lnTo>
                    <a:pt x="2846" y="871"/>
                  </a:lnTo>
                  <a:lnTo>
                    <a:pt x="2717" y="783"/>
                  </a:lnTo>
                  <a:lnTo>
                    <a:pt x="2591" y="699"/>
                  </a:lnTo>
                  <a:lnTo>
                    <a:pt x="2468" y="620"/>
                  </a:lnTo>
                  <a:lnTo>
                    <a:pt x="2349" y="545"/>
                  </a:lnTo>
                  <a:lnTo>
                    <a:pt x="2234" y="478"/>
                  </a:lnTo>
                  <a:lnTo>
                    <a:pt x="2121" y="415"/>
                  </a:lnTo>
                  <a:lnTo>
                    <a:pt x="2013" y="356"/>
                  </a:lnTo>
                  <a:lnTo>
                    <a:pt x="1906" y="303"/>
                  </a:lnTo>
                  <a:lnTo>
                    <a:pt x="1803" y="253"/>
                  </a:lnTo>
                  <a:lnTo>
                    <a:pt x="1703" y="209"/>
                  </a:lnTo>
                  <a:lnTo>
                    <a:pt x="1605" y="171"/>
                  </a:lnTo>
                  <a:lnTo>
                    <a:pt x="1509" y="135"/>
                  </a:lnTo>
                  <a:lnTo>
                    <a:pt x="1416" y="105"/>
                  </a:lnTo>
                  <a:lnTo>
                    <a:pt x="1324" y="77"/>
                  </a:lnTo>
                  <a:lnTo>
                    <a:pt x="1234" y="54"/>
                  </a:lnTo>
                  <a:lnTo>
                    <a:pt x="1147" y="37"/>
                  </a:lnTo>
                  <a:lnTo>
                    <a:pt x="1060" y="22"/>
                  </a:lnTo>
                  <a:lnTo>
                    <a:pt x="974" y="11"/>
                  </a:lnTo>
                  <a:lnTo>
                    <a:pt x="891" y="3"/>
                  </a:lnTo>
                  <a:lnTo>
                    <a:pt x="808" y="0"/>
                  </a:lnTo>
                  <a:lnTo>
                    <a:pt x="726" y="0"/>
                  </a:lnTo>
                  <a:lnTo>
                    <a:pt x="644" y="1"/>
                  </a:lnTo>
                  <a:lnTo>
                    <a:pt x="563" y="8"/>
                  </a:lnTo>
                  <a:lnTo>
                    <a:pt x="483" y="17"/>
                  </a:lnTo>
                  <a:lnTo>
                    <a:pt x="402" y="30"/>
                  </a:lnTo>
                  <a:lnTo>
                    <a:pt x="323" y="45"/>
                  </a:lnTo>
                  <a:lnTo>
                    <a:pt x="243" y="63"/>
                  </a:lnTo>
                  <a:lnTo>
                    <a:pt x="162" y="84"/>
                  </a:lnTo>
                  <a:lnTo>
                    <a:pt x="80" y="106"/>
                  </a:lnTo>
                  <a:lnTo>
                    <a:pt x="0" y="132"/>
                  </a:lnTo>
                </a:path>
              </a:pathLst>
            </a:custGeom>
            <a:noFill/>
            <a:ln w="9525">
              <a:solidFill>
                <a:srgbClr val="FFFFFF">
                  <a:alpha val="50195"/>
                </a:srgbClr>
              </a:solidFill>
              <a:round/>
              <a:headEnd/>
              <a:tailEnd/>
            </a:ln>
          </p:spPr>
          <p:txBody>
            <a:bodyPr lIns="98680" tIns="49341" rIns="98680" bIns="49341"/>
            <a:lstStyle/>
            <a:p>
              <a:pPr defTabSz="981527">
                <a:spcBef>
                  <a:spcPct val="50000"/>
                </a:spcBef>
              </a:pPr>
              <a:endParaRPr lang="ko-KR" altLang="en-US" sz="1000" b="1" dirty="0"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65" name="Freeform 29"/>
            <p:cNvSpPr>
              <a:spLocks/>
            </p:cNvSpPr>
            <p:nvPr userDrawn="1"/>
          </p:nvSpPr>
          <p:spPr bwMode="auto">
            <a:xfrm>
              <a:off x="628" y="1060"/>
              <a:ext cx="5431" cy="725"/>
            </a:xfrm>
            <a:custGeom>
              <a:avLst/>
              <a:gdLst>
                <a:gd name="T0" fmla="*/ 5431 w 5431"/>
                <a:gd name="T1" fmla="*/ 783 h 1452"/>
                <a:gd name="T2" fmla="*/ 5395 w 5431"/>
                <a:gd name="T3" fmla="*/ 838 h 1452"/>
                <a:gd name="T4" fmla="*/ 5350 w 5431"/>
                <a:gd name="T5" fmla="*/ 899 h 1452"/>
                <a:gd name="T6" fmla="*/ 5286 w 5431"/>
                <a:gd name="T7" fmla="*/ 974 h 1452"/>
                <a:gd name="T8" fmla="*/ 5204 w 5431"/>
                <a:gd name="T9" fmla="*/ 1058 h 1452"/>
                <a:gd name="T10" fmla="*/ 5105 w 5431"/>
                <a:gd name="T11" fmla="*/ 1147 h 1452"/>
                <a:gd name="T12" fmla="*/ 5018 w 5431"/>
                <a:gd name="T13" fmla="*/ 1211 h 1452"/>
                <a:gd name="T14" fmla="*/ 4955 w 5431"/>
                <a:gd name="T15" fmla="*/ 1253 h 1452"/>
                <a:gd name="T16" fmla="*/ 4887 w 5431"/>
                <a:gd name="T17" fmla="*/ 1293 h 1452"/>
                <a:gd name="T18" fmla="*/ 4815 w 5431"/>
                <a:gd name="T19" fmla="*/ 1329 h 1452"/>
                <a:gd name="T20" fmla="*/ 4739 w 5431"/>
                <a:gd name="T21" fmla="*/ 1363 h 1452"/>
                <a:gd name="T22" fmla="*/ 4657 w 5431"/>
                <a:gd name="T23" fmla="*/ 1392 h 1452"/>
                <a:gd name="T24" fmla="*/ 4572 w 5431"/>
                <a:gd name="T25" fmla="*/ 1416 h 1452"/>
                <a:gd name="T26" fmla="*/ 4482 w 5431"/>
                <a:gd name="T27" fmla="*/ 1434 h 1452"/>
                <a:gd name="T28" fmla="*/ 4387 w 5431"/>
                <a:gd name="T29" fmla="*/ 1447 h 1452"/>
                <a:gd name="T30" fmla="*/ 4289 w 5431"/>
                <a:gd name="T31" fmla="*/ 1452 h 1452"/>
                <a:gd name="T32" fmla="*/ 4186 w 5431"/>
                <a:gd name="T33" fmla="*/ 1450 h 1452"/>
                <a:gd name="T34" fmla="*/ 4078 w 5431"/>
                <a:gd name="T35" fmla="*/ 1439 h 1452"/>
                <a:gd name="T36" fmla="*/ 3967 w 5431"/>
                <a:gd name="T37" fmla="*/ 1419 h 1452"/>
                <a:gd name="T38" fmla="*/ 3850 w 5431"/>
                <a:gd name="T39" fmla="*/ 1390 h 1452"/>
                <a:gd name="T40" fmla="*/ 3729 w 5431"/>
                <a:gd name="T41" fmla="*/ 1352 h 1452"/>
                <a:gd name="T42" fmla="*/ 3604 w 5431"/>
                <a:gd name="T43" fmla="*/ 1300 h 1452"/>
                <a:gd name="T44" fmla="*/ 3475 w 5431"/>
                <a:gd name="T45" fmla="*/ 1239 h 1452"/>
                <a:gd name="T46" fmla="*/ 3342 w 5431"/>
                <a:gd name="T47" fmla="*/ 1163 h 1452"/>
                <a:gd name="T48" fmla="*/ 3204 w 5431"/>
                <a:gd name="T49" fmla="*/ 1075 h 1452"/>
                <a:gd name="T50" fmla="*/ 3134 w 5431"/>
                <a:gd name="T51" fmla="*/ 1027 h 1452"/>
                <a:gd name="T52" fmla="*/ 2857 w 5431"/>
                <a:gd name="T53" fmla="*/ 835 h 1452"/>
                <a:gd name="T54" fmla="*/ 2599 w 5431"/>
                <a:gd name="T55" fmla="*/ 665 h 1452"/>
                <a:gd name="T56" fmla="*/ 2355 w 5431"/>
                <a:gd name="T57" fmla="*/ 517 h 1452"/>
                <a:gd name="T58" fmla="*/ 2126 w 5431"/>
                <a:gd name="T59" fmla="*/ 389 h 1452"/>
                <a:gd name="T60" fmla="*/ 1909 w 5431"/>
                <a:gd name="T61" fmla="*/ 281 h 1452"/>
                <a:gd name="T62" fmla="*/ 1705 w 5431"/>
                <a:gd name="T63" fmla="*/ 192 h 1452"/>
                <a:gd name="T64" fmla="*/ 1509 w 5431"/>
                <a:gd name="T65" fmla="*/ 121 h 1452"/>
                <a:gd name="T66" fmla="*/ 1323 w 5431"/>
                <a:gd name="T67" fmla="*/ 68 h 1452"/>
                <a:gd name="T68" fmla="*/ 1145 w 5431"/>
                <a:gd name="T69" fmla="*/ 29 h 1452"/>
                <a:gd name="T70" fmla="*/ 973 w 5431"/>
                <a:gd name="T71" fmla="*/ 7 h 1452"/>
                <a:gd name="T72" fmla="*/ 807 w 5431"/>
                <a:gd name="T73" fmla="*/ 0 h 1452"/>
                <a:gd name="T74" fmla="*/ 643 w 5431"/>
                <a:gd name="T75" fmla="*/ 5 h 1452"/>
                <a:gd name="T76" fmla="*/ 482 w 5431"/>
                <a:gd name="T77" fmla="*/ 24 h 1452"/>
                <a:gd name="T78" fmla="*/ 322 w 5431"/>
                <a:gd name="T79" fmla="*/ 55 h 1452"/>
                <a:gd name="T80" fmla="*/ 161 w 5431"/>
                <a:gd name="T81" fmla="*/ 97 h 1452"/>
                <a:gd name="T82" fmla="*/ 0 w 5431"/>
                <a:gd name="T83" fmla="*/ 149 h 1452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5431"/>
                <a:gd name="T127" fmla="*/ 0 h 1452"/>
                <a:gd name="T128" fmla="*/ 5431 w 5431"/>
                <a:gd name="T129" fmla="*/ 1452 h 1452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5431" h="1452">
                  <a:moveTo>
                    <a:pt x="5431" y="783"/>
                  </a:moveTo>
                  <a:lnTo>
                    <a:pt x="5431" y="783"/>
                  </a:lnTo>
                  <a:lnTo>
                    <a:pt x="5423" y="798"/>
                  </a:lnTo>
                  <a:lnTo>
                    <a:pt x="5395" y="838"/>
                  </a:lnTo>
                  <a:lnTo>
                    <a:pt x="5375" y="867"/>
                  </a:lnTo>
                  <a:lnTo>
                    <a:pt x="5350" y="899"/>
                  </a:lnTo>
                  <a:lnTo>
                    <a:pt x="5320" y="935"/>
                  </a:lnTo>
                  <a:lnTo>
                    <a:pt x="5286" y="974"/>
                  </a:lnTo>
                  <a:lnTo>
                    <a:pt x="5247" y="1016"/>
                  </a:lnTo>
                  <a:lnTo>
                    <a:pt x="5204" y="1058"/>
                  </a:lnTo>
                  <a:lnTo>
                    <a:pt x="5157" y="1101"/>
                  </a:lnTo>
                  <a:lnTo>
                    <a:pt x="5105" y="1147"/>
                  </a:lnTo>
                  <a:lnTo>
                    <a:pt x="5048" y="1190"/>
                  </a:lnTo>
                  <a:lnTo>
                    <a:pt x="5018" y="1211"/>
                  </a:lnTo>
                  <a:lnTo>
                    <a:pt x="4987" y="1232"/>
                  </a:lnTo>
                  <a:lnTo>
                    <a:pt x="4955" y="1253"/>
                  </a:lnTo>
                  <a:lnTo>
                    <a:pt x="4922" y="1272"/>
                  </a:lnTo>
                  <a:lnTo>
                    <a:pt x="4887" y="1293"/>
                  </a:lnTo>
                  <a:lnTo>
                    <a:pt x="4851" y="1311"/>
                  </a:lnTo>
                  <a:lnTo>
                    <a:pt x="4815" y="1329"/>
                  </a:lnTo>
                  <a:lnTo>
                    <a:pt x="4778" y="1347"/>
                  </a:lnTo>
                  <a:lnTo>
                    <a:pt x="4739" y="1363"/>
                  </a:lnTo>
                  <a:lnTo>
                    <a:pt x="4698" y="1377"/>
                  </a:lnTo>
                  <a:lnTo>
                    <a:pt x="4657" y="1392"/>
                  </a:lnTo>
                  <a:lnTo>
                    <a:pt x="4615" y="1405"/>
                  </a:lnTo>
                  <a:lnTo>
                    <a:pt x="4572" y="1416"/>
                  </a:lnTo>
                  <a:lnTo>
                    <a:pt x="4528" y="1426"/>
                  </a:lnTo>
                  <a:lnTo>
                    <a:pt x="4482" y="1434"/>
                  </a:lnTo>
                  <a:lnTo>
                    <a:pt x="4436" y="1442"/>
                  </a:lnTo>
                  <a:lnTo>
                    <a:pt x="4387" y="1447"/>
                  </a:lnTo>
                  <a:lnTo>
                    <a:pt x="4339" y="1450"/>
                  </a:lnTo>
                  <a:lnTo>
                    <a:pt x="4289" y="1452"/>
                  </a:lnTo>
                  <a:lnTo>
                    <a:pt x="4237" y="1452"/>
                  </a:lnTo>
                  <a:lnTo>
                    <a:pt x="4186" y="1450"/>
                  </a:lnTo>
                  <a:lnTo>
                    <a:pt x="4133" y="1445"/>
                  </a:lnTo>
                  <a:lnTo>
                    <a:pt x="4078" y="1439"/>
                  </a:lnTo>
                  <a:lnTo>
                    <a:pt x="4024" y="1431"/>
                  </a:lnTo>
                  <a:lnTo>
                    <a:pt x="3967" y="1419"/>
                  </a:lnTo>
                  <a:lnTo>
                    <a:pt x="3908" y="1406"/>
                  </a:lnTo>
                  <a:lnTo>
                    <a:pt x="3850" y="1390"/>
                  </a:lnTo>
                  <a:lnTo>
                    <a:pt x="3790" y="1373"/>
                  </a:lnTo>
                  <a:lnTo>
                    <a:pt x="3729" y="1352"/>
                  </a:lnTo>
                  <a:lnTo>
                    <a:pt x="3668" y="1327"/>
                  </a:lnTo>
                  <a:lnTo>
                    <a:pt x="3604" y="1300"/>
                  </a:lnTo>
                  <a:lnTo>
                    <a:pt x="3540" y="1271"/>
                  </a:lnTo>
                  <a:lnTo>
                    <a:pt x="3475" y="1239"/>
                  </a:lnTo>
                  <a:lnTo>
                    <a:pt x="3410" y="1203"/>
                  </a:lnTo>
                  <a:lnTo>
                    <a:pt x="3342" y="1163"/>
                  </a:lnTo>
                  <a:lnTo>
                    <a:pt x="3274" y="1121"/>
                  </a:lnTo>
                  <a:lnTo>
                    <a:pt x="3204" y="1075"/>
                  </a:lnTo>
                  <a:lnTo>
                    <a:pt x="3134" y="1027"/>
                  </a:lnTo>
                  <a:lnTo>
                    <a:pt x="2993" y="929"/>
                  </a:lnTo>
                  <a:lnTo>
                    <a:pt x="2857" y="835"/>
                  </a:lnTo>
                  <a:lnTo>
                    <a:pt x="2727" y="748"/>
                  </a:lnTo>
                  <a:lnTo>
                    <a:pt x="2599" y="665"/>
                  </a:lnTo>
                  <a:lnTo>
                    <a:pt x="2475" y="588"/>
                  </a:lnTo>
                  <a:lnTo>
                    <a:pt x="2355" y="517"/>
                  </a:lnTo>
                  <a:lnTo>
                    <a:pt x="2239" y="451"/>
                  </a:lnTo>
                  <a:lnTo>
                    <a:pt x="2126" y="389"/>
                  </a:lnTo>
                  <a:lnTo>
                    <a:pt x="2016" y="333"/>
                  </a:lnTo>
                  <a:lnTo>
                    <a:pt x="1909" y="281"/>
                  </a:lnTo>
                  <a:lnTo>
                    <a:pt x="1805" y="234"/>
                  </a:lnTo>
                  <a:lnTo>
                    <a:pt x="1705" y="192"/>
                  </a:lnTo>
                  <a:lnTo>
                    <a:pt x="1606" y="155"/>
                  </a:lnTo>
                  <a:lnTo>
                    <a:pt x="1509" y="121"/>
                  </a:lnTo>
                  <a:lnTo>
                    <a:pt x="1416" y="92"/>
                  </a:lnTo>
                  <a:lnTo>
                    <a:pt x="1323" y="68"/>
                  </a:lnTo>
                  <a:lnTo>
                    <a:pt x="1234" y="47"/>
                  </a:lnTo>
                  <a:lnTo>
                    <a:pt x="1145" y="29"/>
                  </a:lnTo>
                  <a:lnTo>
                    <a:pt x="1058" y="16"/>
                  </a:lnTo>
                  <a:lnTo>
                    <a:pt x="973" y="7"/>
                  </a:lnTo>
                  <a:lnTo>
                    <a:pt x="890" y="2"/>
                  </a:lnTo>
                  <a:lnTo>
                    <a:pt x="807" y="0"/>
                  </a:lnTo>
                  <a:lnTo>
                    <a:pt x="725" y="0"/>
                  </a:lnTo>
                  <a:lnTo>
                    <a:pt x="643" y="5"/>
                  </a:lnTo>
                  <a:lnTo>
                    <a:pt x="562" y="13"/>
                  </a:lnTo>
                  <a:lnTo>
                    <a:pt x="482" y="24"/>
                  </a:lnTo>
                  <a:lnTo>
                    <a:pt x="401" y="37"/>
                  </a:lnTo>
                  <a:lnTo>
                    <a:pt x="322" y="55"/>
                  </a:lnTo>
                  <a:lnTo>
                    <a:pt x="242" y="74"/>
                  </a:lnTo>
                  <a:lnTo>
                    <a:pt x="161" y="97"/>
                  </a:lnTo>
                  <a:lnTo>
                    <a:pt x="80" y="121"/>
                  </a:lnTo>
                  <a:lnTo>
                    <a:pt x="0" y="149"/>
                  </a:lnTo>
                </a:path>
              </a:pathLst>
            </a:custGeom>
            <a:noFill/>
            <a:ln w="9525">
              <a:solidFill>
                <a:srgbClr val="FFFFFF">
                  <a:alpha val="50195"/>
                </a:srgbClr>
              </a:solidFill>
              <a:round/>
              <a:headEnd/>
              <a:tailEnd/>
            </a:ln>
          </p:spPr>
          <p:txBody>
            <a:bodyPr lIns="98680" tIns="49341" rIns="98680" bIns="49341"/>
            <a:lstStyle/>
            <a:p>
              <a:pPr defTabSz="981527">
                <a:spcBef>
                  <a:spcPct val="50000"/>
                </a:spcBef>
              </a:pPr>
              <a:endParaRPr lang="ko-KR" altLang="en-US" sz="1000" b="1" dirty="0"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66" name="Freeform 30"/>
            <p:cNvSpPr>
              <a:spLocks/>
            </p:cNvSpPr>
            <p:nvPr userDrawn="1"/>
          </p:nvSpPr>
          <p:spPr bwMode="auto">
            <a:xfrm>
              <a:off x="652" y="1076"/>
              <a:ext cx="5439" cy="696"/>
            </a:xfrm>
            <a:custGeom>
              <a:avLst/>
              <a:gdLst>
                <a:gd name="T0" fmla="*/ 5439 w 5439"/>
                <a:gd name="T1" fmla="*/ 694 h 1390"/>
                <a:gd name="T2" fmla="*/ 5405 w 5439"/>
                <a:gd name="T3" fmla="*/ 751 h 1390"/>
                <a:gd name="T4" fmla="*/ 5359 w 5439"/>
                <a:gd name="T5" fmla="*/ 812 h 1390"/>
                <a:gd name="T6" fmla="*/ 5296 w 5439"/>
                <a:gd name="T7" fmla="*/ 890 h 1390"/>
                <a:gd name="T8" fmla="*/ 5216 w 5439"/>
                <a:gd name="T9" fmla="*/ 975 h 1390"/>
                <a:gd name="T10" fmla="*/ 5119 w 5439"/>
                <a:gd name="T11" fmla="*/ 1066 h 1390"/>
                <a:gd name="T12" fmla="*/ 5033 w 5439"/>
                <a:gd name="T13" fmla="*/ 1133 h 1390"/>
                <a:gd name="T14" fmla="*/ 4970 w 5439"/>
                <a:gd name="T15" fmla="*/ 1175 h 1390"/>
                <a:gd name="T16" fmla="*/ 4903 w 5439"/>
                <a:gd name="T17" fmla="*/ 1217 h 1390"/>
                <a:gd name="T18" fmla="*/ 4831 w 5439"/>
                <a:gd name="T19" fmla="*/ 1256 h 1390"/>
                <a:gd name="T20" fmla="*/ 4755 w 5439"/>
                <a:gd name="T21" fmla="*/ 1290 h 1390"/>
                <a:gd name="T22" fmla="*/ 4674 w 5439"/>
                <a:gd name="T23" fmla="*/ 1321 h 1390"/>
                <a:gd name="T24" fmla="*/ 4590 w 5439"/>
                <a:gd name="T25" fmla="*/ 1348 h 1390"/>
                <a:gd name="T26" fmla="*/ 4499 w 5439"/>
                <a:gd name="T27" fmla="*/ 1368 h 1390"/>
                <a:gd name="T28" fmla="*/ 4406 w 5439"/>
                <a:gd name="T29" fmla="*/ 1382 h 1390"/>
                <a:gd name="T30" fmla="*/ 4308 w 5439"/>
                <a:gd name="T31" fmla="*/ 1390 h 1390"/>
                <a:gd name="T32" fmla="*/ 4204 w 5439"/>
                <a:gd name="T33" fmla="*/ 1390 h 1390"/>
                <a:gd name="T34" fmla="*/ 4097 w 5439"/>
                <a:gd name="T35" fmla="*/ 1381 h 1390"/>
                <a:gd name="T36" fmla="*/ 3984 w 5439"/>
                <a:gd name="T37" fmla="*/ 1364 h 1390"/>
                <a:gd name="T38" fmla="*/ 3868 w 5439"/>
                <a:gd name="T39" fmla="*/ 1337 h 1390"/>
                <a:gd name="T40" fmla="*/ 3747 w 5439"/>
                <a:gd name="T41" fmla="*/ 1300 h 1390"/>
                <a:gd name="T42" fmla="*/ 3621 w 5439"/>
                <a:gd name="T43" fmla="*/ 1251 h 1390"/>
                <a:gd name="T44" fmla="*/ 3490 w 5439"/>
                <a:gd name="T45" fmla="*/ 1192 h 1390"/>
                <a:gd name="T46" fmla="*/ 3355 w 5439"/>
                <a:gd name="T47" fmla="*/ 1119 h 1390"/>
                <a:gd name="T48" fmla="*/ 3217 w 5439"/>
                <a:gd name="T49" fmla="*/ 1033 h 1390"/>
                <a:gd name="T50" fmla="*/ 3146 w 5439"/>
                <a:gd name="T51" fmla="*/ 985 h 1390"/>
                <a:gd name="T52" fmla="*/ 2867 w 5439"/>
                <a:gd name="T53" fmla="*/ 798 h 1390"/>
                <a:gd name="T54" fmla="*/ 2606 w 5439"/>
                <a:gd name="T55" fmla="*/ 633 h 1390"/>
                <a:gd name="T56" fmla="*/ 2360 w 5439"/>
                <a:gd name="T57" fmla="*/ 489 h 1390"/>
                <a:gd name="T58" fmla="*/ 2128 w 5439"/>
                <a:gd name="T59" fmla="*/ 367 h 1390"/>
                <a:gd name="T60" fmla="*/ 1910 w 5439"/>
                <a:gd name="T61" fmla="*/ 262 h 1390"/>
                <a:gd name="T62" fmla="*/ 1705 w 5439"/>
                <a:gd name="T63" fmla="*/ 176 h 1390"/>
                <a:gd name="T64" fmla="*/ 1509 w 5439"/>
                <a:gd name="T65" fmla="*/ 108 h 1390"/>
                <a:gd name="T66" fmla="*/ 1321 w 5439"/>
                <a:gd name="T67" fmla="*/ 58 h 1390"/>
                <a:gd name="T68" fmla="*/ 1142 w 5439"/>
                <a:gd name="T69" fmla="*/ 24 h 1390"/>
                <a:gd name="T70" fmla="*/ 970 w 5439"/>
                <a:gd name="T71" fmla="*/ 5 h 1390"/>
                <a:gd name="T72" fmla="*/ 803 w 5439"/>
                <a:gd name="T73" fmla="*/ 0 h 1390"/>
                <a:gd name="T74" fmla="*/ 640 w 5439"/>
                <a:gd name="T75" fmla="*/ 10 h 1390"/>
                <a:gd name="T76" fmla="*/ 479 w 5439"/>
                <a:gd name="T77" fmla="*/ 32 h 1390"/>
                <a:gd name="T78" fmla="*/ 319 w 5439"/>
                <a:gd name="T79" fmla="*/ 66 h 1390"/>
                <a:gd name="T80" fmla="*/ 161 w 5439"/>
                <a:gd name="T81" fmla="*/ 111 h 1390"/>
                <a:gd name="T82" fmla="*/ 0 w 5439"/>
                <a:gd name="T83" fmla="*/ 168 h 1390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5439"/>
                <a:gd name="T127" fmla="*/ 0 h 1390"/>
                <a:gd name="T128" fmla="*/ 5439 w 5439"/>
                <a:gd name="T129" fmla="*/ 1390 h 1390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5439" h="1390">
                  <a:moveTo>
                    <a:pt x="5439" y="694"/>
                  </a:moveTo>
                  <a:lnTo>
                    <a:pt x="5439" y="694"/>
                  </a:lnTo>
                  <a:lnTo>
                    <a:pt x="5431" y="709"/>
                  </a:lnTo>
                  <a:lnTo>
                    <a:pt x="5405" y="751"/>
                  </a:lnTo>
                  <a:lnTo>
                    <a:pt x="5384" y="780"/>
                  </a:lnTo>
                  <a:lnTo>
                    <a:pt x="5359" y="812"/>
                  </a:lnTo>
                  <a:lnTo>
                    <a:pt x="5331" y="849"/>
                  </a:lnTo>
                  <a:lnTo>
                    <a:pt x="5296" y="890"/>
                  </a:lnTo>
                  <a:lnTo>
                    <a:pt x="5259" y="932"/>
                  </a:lnTo>
                  <a:lnTo>
                    <a:pt x="5216" y="975"/>
                  </a:lnTo>
                  <a:lnTo>
                    <a:pt x="5170" y="1020"/>
                  </a:lnTo>
                  <a:lnTo>
                    <a:pt x="5119" y="1066"/>
                  </a:lnTo>
                  <a:lnTo>
                    <a:pt x="5062" y="1111"/>
                  </a:lnTo>
                  <a:lnTo>
                    <a:pt x="5033" y="1133"/>
                  </a:lnTo>
                  <a:lnTo>
                    <a:pt x="5002" y="1154"/>
                  </a:lnTo>
                  <a:lnTo>
                    <a:pt x="4970" y="1175"/>
                  </a:lnTo>
                  <a:lnTo>
                    <a:pt x="4937" y="1196"/>
                  </a:lnTo>
                  <a:lnTo>
                    <a:pt x="4903" y="1217"/>
                  </a:lnTo>
                  <a:lnTo>
                    <a:pt x="4867" y="1237"/>
                  </a:lnTo>
                  <a:lnTo>
                    <a:pt x="4831" y="1256"/>
                  </a:lnTo>
                  <a:lnTo>
                    <a:pt x="4794" y="1274"/>
                  </a:lnTo>
                  <a:lnTo>
                    <a:pt x="4755" y="1290"/>
                  </a:lnTo>
                  <a:lnTo>
                    <a:pt x="4716" y="1306"/>
                  </a:lnTo>
                  <a:lnTo>
                    <a:pt x="4674" y="1321"/>
                  </a:lnTo>
                  <a:lnTo>
                    <a:pt x="4633" y="1335"/>
                  </a:lnTo>
                  <a:lnTo>
                    <a:pt x="4590" y="1348"/>
                  </a:lnTo>
                  <a:lnTo>
                    <a:pt x="4545" y="1358"/>
                  </a:lnTo>
                  <a:lnTo>
                    <a:pt x="4499" y="1368"/>
                  </a:lnTo>
                  <a:lnTo>
                    <a:pt x="4454" y="1376"/>
                  </a:lnTo>
                  <a:lnTo>
                    <a:pt x="4406" y="1382"/>
                  </a:lnTo>
                  <a:lnTo>
                    <a:pt x="4356" y="1387"/>
                  </a:lnTo>
                  <a:lnTo>
                    <a:pt x="4308" y="1390"/>
                  </a:lnTo>
                  <a:lnTo>
                    <a:pt x="4256" y="1390"/>
                  </a:lnTo>
                  <a:lnTo>
                    <a:pt x="4204" y="1390"/>
                  </a:lnTo>
                  <a:lnTo>
                    <a:pt x="4151" y="1387"/>
                  </a:lnTo>
                  <a:lnTo>
                    <a:pt x="4097" y="1381"/>
                  </a:lnTo>
                  <a:lnTo>
                    <a:pt x="4041" y="1374"/>
                  </a:lnTo>
                  <a:lnTo>
                    <a:pt x="3984" y="1364"/>
                  </a:lnTo>
                  <a:lnTo>
                    <a:pt x="3926" y="1351"/>
                  </a:lnTo>
                  <a:lnTo>
                    <a:pt x="3868" y="1337"/>
                  </a:lnTo>
                  <a:lnTo>
                    <a:pt x="3808" y="1319"/>
                  </a:lnTo>
                  <a:lnTo>
                    <a:pt x="3747" y="1300"/>
                  </a:lnTo>
                  <a:lnTo>
                    <a:pt x="3684" y="1277"/>
                  </a:lnTo>
                  <a:lnTo>
                    <a:pt x="3621" y="1251"/>
                  </a:lnTo>
                  <a:lnTo>
                    <a:pt x="3557" y="1222"/>
                  </a:lnTo>
                  <a:lnTo>
                    <a:pt x="3490" y="1192"/>
                  </a:lnTo>
                  <a:lnTo>
                    <a:pt x="3423" y="1156"/>
                  </a:lnTo>
                  <a:lnTo>
                    <a:pt x="3355" y="1119"/>
                  </a:lnTo>
                  <a:lnTo>
                    <a:pt x="3287" y="1079"/>
                  </a:lnTo>
                  <a:lnTo>
                    <a:pt x="3217" y="1033"/>
                  </a:lnTo>
                  <a:lnTo>
                    <a:pt x="3146" y="985"/>
                  </a:lnTo>
                  <a:lnTo>
                    <a:pt x="3004" y="890"/>
                  </a:lnTo>
                  <a:lnTo>
                    <a:pt x="2867" y="798"/>
                  </a:lnTo>
                  <a:lnTo>
                    <a:pt x="2733" y="714"/>
                  </a:lnTo>
                  <a:lnTo>
                    <a:pt x="2606" y="633"/>
                  </a:lnTo>
                  <a:lnTo>
                    <a:pt x="2481" y="559"/>
                  </a:lnTo>
                  <a:lnTo>
                    <a:pt x="2360" y="489"/>
                  </a:lnTo>
                  <a:lnTo>
                    <a:pt x="2242" y="425"/>
                  </a:lnTo>
                  <a:lnTo>
                    <a:pt x="2128" y="367"/>
                  </a:lnTo>
                  <a:lnTo>
                    <a:pt x="2018" y="312"/>
                  </a:lnTo>
                  <a:lnTo>
                    <a:pt x="1910" y="262"/>
                  </a:lnTo>
                  <a:lnTo>
                    <a:pt x="1806" y="216"/>
                  </a:lnTo>
                  <a:lnTo>
                    <a:pt x="1705" y="176"/>
                  </a:lnTo>
                  <a:lnTo>
                    <a:pt x="1605" y="140"/>
                  </a:lnTo>
                  <a:lnTo>
                    <a:pt x="1509" y="108"/>
                  </a:lnTo>
                  <a:lnTo>
                    <a:pt x="1414" y="81"/>
                  </a:lnTo>
                  <a:lnTo>
                    <a:pt x="1321" y="58"/>
                  </a:lnTo>
                  <a:lnTo>
                    <a:pt x="1231" y="39"/>
                  </a:lnTo>
                  <a:lnTo>
                    <a:pt x="1142" y="24"/>
                  </a:lnTo>
                  <a:lnTo>
                    <a:pt x="1056" y="13"/>
                  </a:lnTo>
                  <a:lnTo>
                    <a:pt x="970" y="5"/>
                  </a:lnTo>
                  <a:lnTo>
                    <a:pt x="887" y="2"/>
                  </a:lnTo>
                  <a:lnTo>
                    <a:pt x="803" y="0"/>
                  </a:lnTo>
                  <a:lnTo>
                    <a:pt x="722" y="3"/>
                  </a:lnTo>
                  <a:lnTo>
                    <a:pt x="640" y="10"/>
                  </a:lnTo>
                  <a:lnTo>
                    <a:pt x="559" y="19"/>
                  </a:lnTo>
                  <a:lnTo>
                    <a:pt x="479" y="32"/>
                  </a:lnTo>
                  <a:lnTo>
                    <a:pt x="399" y="47"/>
                  </a:lnTo>
                  <a:lnTo>
                    <a:pt x="319" y="66"/>
                  </a:lnTo>
                  <a:lnTo>
                    <a:pt x="240" y="87"/>
                  </a:lnTo>
                  <a:lnTo>
                    <a:pt x="161" y="111"/>
                  </a:lnTo>
                  <a:lnTo>
                    <a:pt x="80" y="139"/>
                  </a:lnTo>
                  <a:lnTo>
                    <a:pt x="0" y="168"/>
                  </a:lnTo>
                </a:path>
              </a:pathLst>
            </a:custGeom>
            <a:noFill/>
            <a:ln w="9525">
              <a:solidFill>
                <a:srgbClr val="FFFFFF">
                  <a:alpha val="50195"/>
                </a:srgbClr>
              </a:solidFill>
              <a:round/>
              <a:headEnd/>
              <a:tailEnd/>
            </a:ln>
          </p:spPr>
          <p:txBody>
            <a:bodyPr lIns="98680" tIns="49341" rIns="98680" bIns="49341"/>
            <a:lstStyle/>
            <a:p>
              <a:pPr defTabSz="981527">
                <a:spcBef>
                  <a:spcPct val="50000"/>
                </a:spcBef>
              </a:pPr>
              <a:endParaRPr lang="ko-KR" altLang="en-US" sz="1000" b="1" dirty="0"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67" name="Freeform 31"/>
            <p:cNvSpPr>
              <a:spLocks/>
            </p:cNvSpPr>
            <p:nvPr userDrawn="1"/>
          </p:nvSpPr>
          <p:spPr bwMode="auto">
            <a:xfrm>
              <a:off x="675" y="1094"/>
              <a:ext cx="5448" cy="664"/>
            </a:xfrm>
            <a:custGeom>
              <a:avLst/>
              <a:gdLst>
                <a:gd name="T0" fmla="*/ 5448 w 5448"/>
                <a:gd name="T1" fmla="*/ 603 h 1327"/>
                <a:gd name="T2" fmla="*/ 5414 w 5448"/>
                <a:gd name="T3" fmla="*/ 660 h 1327"/>
                <a:gd name="T4" fmla="*/ 5369 w 5448"/>
                <a:gd name="T5" fmla="*/ 723 h 1327"/>
                <a:gd name="T6" fmla="*/ 5308 w 5448"/>
                <a:gd name="T7" fmla="*/ 802 h 1327"/>
                <a:gd name="T8" fmla="*/ 5229 w 5448"/>
                <a:gd name="T9" fmla="*/ 891 h 1327"/>
                <a:gd name="T10" fmla="*/ 5132 w 5448"/>
                <a:gd name="T11" fmla="*/ 983 h 1327"/>
                <a:gd name="T12" fmla="*/ 5047 w 5448"/>
                <a:gd name="T13" fmla="*/ 1052 h 1327"/>
                <a:gd name="T14" fmla="*/ 4986 w 5448"/>
                <a:gd name="T15" fmla="*/ 1097 h 1327"/>
                <a:gd name="T16" fmla="*/ 4919 w 5448"/>
                <a:gd name="T17" fmla="*/ 1139 h 1327"/>
                <a:gd name="T18" fmla="*/ 4849 w 5448"/>
                <a:gd name="T19" fmla="*/ 1180 h 1327"/>
                <a:gd name="T20" fmla="*/ 4772 w 5448"/>
                <a:gd name="T21" fmla="*/ 1217 h 1327"/>
                <a:gd name="T22" fmla="*/ 4692 w 5448"/>
                <a:gd name="T23" fmla="*/ 1249 h 1327"/>
                <a:gd name="T24" fmla="*/ 4607 w 5448"/>
                <a:gd name="T25" fmla="*/ 1277 h 1327"/>
                <a:gd name="T26" fmla="*/ 4518 w 5448"/>
                <a:gd name="T27" fmla="*/ 1299 h 1327"/>
                <a:gd name="T28" fmla="*/ 4425 w 5448"/>
                <a:gd name="T29" fmla="*/ 1315 h 1327"/>
                <a:gd name="T30" fmla="*/ 4326 w 5448"/>
                <a:gd name="T31" fmla="*/ 1325 h 1327"/>
                <a:gd name="T32" fmla="*/ 4222 w 5448"/>
                <a:gd name="T33" fmla="*/ 1327 h 1327"/>
                <a:gd name="T34" fmla="*/ 4115 w 5448"/>
                <a:gd name="T35" fmla="*/ 1320 h 1327"/>
                <a:gd name="T36" fmla="*/ 4003 w 5448"/>
                <a:gd name="T37" fmla="*/ 1306 h 1327"/>
                <a:gd name="T38" fmla="*/ 3885 w 5448"/>
                <a:gd name="T39" fmla="*/ 1280 h 1327"/>
                <a:gd name="T40" fmla="*/ 3764 w 5448"/>
                <a:gd name="T41" fmla="*/ 1246 h 1327"/>
                <a:gd name="T42" fmla="*/ 3638 w 5448"/>
                <a:gd name="T43" fmla="*/ 1199 h 1327"/>
                <a:gd name="T44" fmla="*/ 3506 w 5448"/>
                <a:gd name="T45" fmla="*/ 1143 h 1327"/>
                <a:gd name="T46" fmla="*/ 3371 w 5448"/>
                <a:gd name="T47" fmla="*/ 1072 h 1327"/>
                <a:gd name="T48" fmla="*/ 3230 w 5448"/>
                <a:gd name="T49" fmla="*/ 989 h 1327"/>
                <a:gd name="T50" fmla="*/ 3157 w 5448"/>
                <a:gd name="T51" fmla="*/ 942 h 1327"/>
                <a:gd name="T52" fmla="*/ 2877 w 5448"/>
                <a:gd name="T53" fmla="*/ 760 h 1327"/>
                <a:gd name="T54" fmla="*/ 2613 w 5448"/>
                <a:gd name="T55" fmla="*/ 599 h 1327"/>
                <a:gd name="T56" fmla="*/ 2365 w 5448"/>
                <a:gd name="T57" fmla="*/ 460 h 1327"/>
                <a:gd name="T58" fmla="*/ 2131 w 5448"/>
                <a:gd name="T59" fmla="*/ 340 h 1327"/>
                <a:gd name="T60" fmla="*/ 1912 w 5448"/>
                <a:gd name="T61" fmla="*/ 240 h 1327"/>
                <a:gd name="T62" fmla="*/ 1705 w 5448"/>
                <a:gd name="T63" fmla="*/ 158 h 1327"/>
                <a:gd name="T64" fmla="*/ 1508 w 5448"/>
                <a:gd name="T65" fmla="*/ 95 h 1327"/>
                <a:gd name="T66" fmla="*/ 1321 w 5448"/>
                <a:gd name="T67" fmla="*/ 48 h 1327"/>
                <a:gd name="T68" fmla="*/ 1141 w 5448"/>
                <a:gd name="T69" fmla="*/ 17 h 1327"/>
                <a:gd name="T70" fmla="*/ 968 w 5448"/>
                <a:gd name="T71" fmla="*/ 1 h 1327"/>
                <a:gd name="T72" fmla="*/ 801 w 5448"/>
                <a:gd name="T73" fmla="*/ 0 h 1327"/>
                <a:gd name="T74" fmla="*/ 639 w 5448"/>
                <a:gd name="T75" fmla="*/ 12 h 1327"/>
                <a:gd name="T76" fmla="*/ 478 w 5448"/>
                <a:gd name="T77" fmla="*/ 38 h 1327"/>
                <a:gd name="T78" fmla="*/ 319 w 5448"/>
                <a:gd name="T79" fmla="*/ 75 h 1327"/>
                <a:gd name="T80" fmla="*/ 160 w 5448"/>
                <a:gd name="T81" fmla="*/ 124 h 1327"/>
                <a:gd name="T82" fmla="*/ 0 w 5448"/>
                <a:gd name="T83" fmla="*/ 184 h 1327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5448"/>
                <a:gd name="T127" fmla="*/ 0 h 1327"/>
                <a:gd name="T128" fmla="*/ 5448 w 5448"/>
                <a:gd name="T129" fmla="*/ 1327 h 1327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5448" h="1327">
                  <a:moveTo>
                    <a:pt x="5448" y="603"/>
                  </a:moveTo>
                  <a:lnTo>
                    <a:pt x="5448" y="603"/>
                  </a:lnTo>
                  <a:lnTo>
                    <a:pt x="5439" y="618"/>
                  </a:lnTo>
                  <a:lnTo>
                    <a:pt x="5414" y="660"/>
                  </a:lnTo>
                  <a:lnTo>
                    <a:pt x="5393" y="689"/>
                  </a:lnTo>
                  <a:lnTo>
                    <a:pt x="5369" y="723"/>
                  </a:lnTo>
                  <a:lnTo>
                    <a:pt x="5341" y="762"/>
                  </a:lnTo>
                  <a:lnTo>
                    <a:pt x="5308" y="802"/>
                  </a:lnTo>
                  <a:lnTo>
                    <a:pt x="5271" y="846"/>
                  </a:lnTo>
                  <a:lnTo>
                    <a:pt x="5229" y="891"/>
                  </a:lnTo>
                  <a:lnTo>
                    <a:pt x="5183" y="936"/>
                  </a:lnTo>
                  <a:lnTo>
                    <a:pt x="5132" y="983"/>
                  </a:lnTo>
                  <a:lnTo>
                    <a:pt x="5076" y="1030"/>
                  </a:lnTo>
                  <a:lnTo>
                    <a:pt x="5047" y="1052"/>
                  </a:lnTo>
                  <a:lnTo>
                    <a:pt x="5017" y="1075"/>
                  </a:lnTo>
                  <a:lnTo>
                    <a:pt x="4986" y="1097"/>
                  </a:lnTo>
                  <a:lnTo>
                    <a:pt x="4953" y="1118"/>
                  </a:lnTo>
                  <a:lnTo>
                    <a:pt x="4919" y="1139"/>
                  </a:lnTo>
                  <a:lnTo>
                    <a:pt x="4885" y="1160"/>
                  </a:lnTo>
                  <a:lnTo>
                    <a:pt x="4849" y="1180"/>
                  </a:lnTo>
                  <a:lnTo>
                    <a:pt x="4811" y="1199"/>
                  </a:lnTo>
                  <a:lnTo>
                    <a:pt x="4772" y="1217"/>
                  </a:lnTo>
                  <a:lnTo>
                    <a:pt x="4733" y="1233"/>
                  </a:lnTo>
                  <a:lnTo>
                    <a:pt x="4692" y="1249"/>
                  </a:lnTo>
                  <a:lnTo>
                    <a:pt x="4650" y="1264"/>
                  </a:lnTo>
                  <a:lnTo>
                    <a:pt x="4607" y="1277"/>
                  </a:lnTo>
                  <a:lnTo>
                    <a:pt x="4564" y="1288"/>
                  </a:lnTo>
                  <a:lnTo>
                    <a:pt x="4518" y="1299"/>
                  </a:lnTo>
                  <a:lnTo>
                    <a:pt x="4472" y="1307"/>
                  </a:lnTo>
                  <a:lnTo>
                    <a:pt x="4425" y="1315"/>
                  </a:lnTo>
                  <a:lnTo>
                    <a:pt x="4375" y="1320"/>
                  </a:lnTo>
                  <a:lnTo>
                    <a:pt x="4326" y="1325"/>
                  </a:lnTo>
                  <a:lnTo>
                    <a:pt x="4275" y="1327"/>
                  </a:lnTo>
                  <a:lnTo>
                    <a:pt x="4222" y="1327"/>
                  </a:lnTo>
                  <a:lnTo>
                    <a:pt x="4170" y="1325"/>
                  </a:lnTo>
                  <a:lnTo>
                    <a:pt x="4115" y="1320"/>
                  </a:lnTo>
                  <a:lnTo>
                    <a:pt x="4060" y="1314"/>
                  </a:lnTo>
                  <a:lnTo>
                    <a:pt x="4003" y="1306"/>
                  </a:lnTo>
                  <a:lnTo>
                    <a:pt x="3945" y="1294"/>
                  </a:lnTo>
                  <a:lnTo>
                    <a:pt x="3885" y="1280"/>
                  </a:lnTo>
                  <a:lnTo>
                    <a:pt x="3825" y="1264"/>
                  </a:lnTo>
                  <a:lnTo>
                    <a:pt x="3764" y="1246"/>
                  </a:lnTo>
                  <a:lnTo>
                    <a:pt x="3702" y="1223"/>
                  </a:lnTo>
                  <a:lnTo>
                    <a:pt x="3638" y="1199"/>
                  </a:lnTo>
                  <a:lnTo>
                    <a:pt x="3573" y="1172"/>
                  </a:lnTo>
                  <a:lnTo>
                    <a:pt x="3506" y="1143"/>
                  </a:lnTo>
                  <a:lnTo>
                    <a:pt x="3439" y="1109"/>
                  </a:lnTo>
                  <a:lnTo>
                    <a:pt x="3371" y="1072"/>
                  </a:lnTo>
                  <a:lnTo>
                    <a:pt x="3300" y="1033"/>
                  </a:lnTo>
                  <a:lnTo>
                    <a:pt x="3230" y="989"/>
                  </a:lnTo>
                  <a:lnTo>
                    <a:pt x="3157" y="942"/>
                  </a:lnTo>
                  <a:lnTo>
                    <a:pt x="3016" y="849"/>
                  </a:lnTo>
                  <a:lnTo>
                    <a:pt x="2877" y="760"/>
                  </a:lnTo>
                  <a:lnTo>
                    <a:pt x="2742" y="678"/>
                  </a:lnTo>
                  <a:lnTo>
                    <a:pt x="2613" y="599"/>
                  </a:lnTo>
                  <a:lnTo>
                    <a:pt x="2487" y="528"/>
                  </a:lnTo>
                  <a:lnTo>
                    <a:pt x="2365" y="460"/>
                  </a:lnTo>
                  <a:lnTo>
                    <a:pt x="2247" y="397"/>
                  </a:lnTo>
                  <a:lnTo>
                    <a:pt x="2131" y="340"/>
                  </a:lnTo>
                  <a:lnTo>
                    <a:pt x="2020" y="289"/>
                  </a:lnTo>
                  <a:lnTo>
                    <a:pt x="1912" y="240"/>
                  </a:lnTo>
                  <a:lnTo>
                    <a:pt x="1806" y="197"/>
                  </a:lnTo>
                  <a:lnTo>
                    <a:pt x="1705" y="158"/>
                  </a:lnTo>
                  <a:lnTo>
                    <a:pt x="1605" y="124"/>
                  </a:lnTo>
                  <a:lnTo>
                    <a:pt x="1508" y="95"/>
                  </a:lnTo>
                  <a:lnTo>
                    <a:pt x="1414" y="69"/>
                  </a:lnTo>
                  <a:lnTo>
                    <a:pt x="1321" y="48"/>
                  </a:lnTo>
                  <a:lnTo>
                    <a:pt x="1230" y="30"/>
                  </a:lnTo>
                  <a:lnTo>
                    <a:pt x="1141" y="17"/>
                  </a:lnTo>
                  <a:lnTo>
                    <a:pt x="1054" y="8"/>
                  </a:lnTo>
                  <a:lnTo>
                    <a:pt x="968" y="1"/>
                  </a:lnTo>
                  <a:lnTo>
                    <a:pt x="885" y="0"/>
                  </a:lnTo>
                  <a:lnTo>
                    <a:pt x="801" y="0"/>
                  </a:lnTo>
                  <a:lnTo>
                    <a:pt x="719" y="4"/>
                  </a:lnTo>
                  <a:lnTo>
                    <a:pt x="639" y="12"/>
                  </a:lnTo>
                  <a:lnTo>
                    <a:pt x="558" y="24"/>
                  </a:lnTo>
                  <a:lnTo>
                    <a:pt x="478" y="38"/>
                  </a:lnTo>
                  <a:lnTo>
                    <a:pt x="399" y="56"/>
                  </a:lnTo>
                  <a:lnTo>
                    <a:pt x="319" y="75"/>
                  </a:lnTo>
                  <a:lnTo>
                    <a:pt x="239" y="100"/>
                  </a:lnTo>
                  <a:lnTo>
                    <a:pt x="160" y="124"/>
                  </a:lnTo>
                  <a:lnTo>
                    <a:pt x="81" y="153"/>
                  </a:lnTo>
                  <a:lnTo>
                    <a:pt x="0" y="184"/>
                  </a:lnTo>
                </a:path>
              </a:pathLst>
            </a:custGeom>
            <a:noFill/>
            <a:ln w="9525">
              <a:solidFill>
                <a:srgbClr val="FFFFFF">
                  <a:alpha val="50195"/>
                </a:srgbClr>
              </a:solidFill>
              <a:round/>
              <a:headEnd/>
              <a:tailEnd/>
            </a:ln>
          </p:spPr>
          <p:txBody>
            <a:bodyPr lIns="98680" tIns="49341" rIns="98680" bIns="49341"/>
            <a:lstStyle/>
            <a:p>
              <a:pPr defTabSz="981527">
                <a:spcBef>
                  <a:spcPct val="50000"/>
                </a:spcBef>
              </a:pPr>
              <a:endParaRPr lang="ko-KR" altLang="en-US" sz="1000" b="1" dirty="0"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68" name="Freeform 32"/>
            <p:cNvSpPr>
              <a:spLocks/>
            </p:cNvSpPr>
            <p:nvPr userDrawn="1"/>
          </p:nvSpPr>
          <p:spPr bwMode="auto">
            <a:xfrm>
              <a:off x="700" y="1111"/>
              <a:ext cx="5452" cy="633"/>
            </a:xfrm>
            <a:custGeom>
              <a:avLst/>
              <a:gdLst>
                <a:gd name="T0" fmla="*/ 5452 w 5452"/>
                <a:gd name="T1" fmla="*/ 516 h 1266"/>
                <a:gd name="T2" fmla="*/ 5419 w 5452"/>
                <a:gd name="T3" fmla="*/ 574 h 1266"/>
                <a:gd name="T4" fmla="*/ 5376 w 5452"/>
                <a:gd name="T5" fmla="*/ 637 h 1266"/>
                <a:gd name="T6" fmla="*/ 5316 w 5452"/>
                <a:gd name="T7" fmla="*/ 717 h 1266"/>
                <a:gd name="T8" fmla="*/ 5239 w 5452"/>
                <a:gd name="T9" fmla="*/ 808 h 1266"/>
                <a:gd name="T10" fmla="*/ 5143 w 5452"/>
                <a:gd name="T11" fmla="*/ 903 h 1266"/>
                <a:gd name="T12" fmla="*/ 5060 w 5452"/>
                <a:gd name="T13" fmla="*/ 974 h 1266"/>
                <a:gd name="T14" fmla="*/ 4998 w 5452"/>
                <a:gd name="T15" fmla="*/ 1021 h 1266"/>
                <a:gd name="T16" fmla="*/ 4932 w 5452"/>
                <a:gd name="T17" fmla="*/ 1064 h 1266"/>
                <a:gd name="T18" fmla="*/ 4862 w 5452"/>
                <a:gd name="T19" fmla="*/ 1106 h 1266"/>
                <a:gd name="T20" fmla="*/ 4787 w 5452"/>
                <a:gd name="T21" fmla="*/ 1145 h 1266"/>
                <a:gd name="T22" fmla="*/ 4707 w 5452"/>
                <a:gd name="T23" fmla="*/ 1179 h 1266"/>
                <a:gd name="T24" fmla="*/ 4624 w 5452"/>
                <a:gd name="T25" fmla="*/ 1208 h 1266"/>
                <a:gd name="T26" fmla="*/ 4533 w 5452"/>
                <a:gd name="T27" fmla="*/ 1232 h 1266"/>
                <a:gd name="T28" fmla="*/ 4440 w 5452"/>
                <a:gd name="T29" fmla="*/ 1252 h 1266"/>
                <a:gd name="T30" fmla="*/ 4342 w 5452"/>
                <a:gd name="T31" fmla="*/ 1263 h 1266"/>
                <a:gd name="T32" fmla="*/ 4239 w 5452"/>
                <a:gd name="T33" fmla="*/ 1266 h 1266"/>
                <a:gd name="T34" fmla="*/ 4131 w 5452"/>
                <a:gd name="T35" fmla="*/ 1263 h 1266"/>
                <a:gd name="T36" fmla="*/ 4018 w 5452"/>
                <a:gd name="T37" fmla="*/ 1250 h 1266"/>
                <a:gd name="T38" fmla="*/ 3902 w 5452"/>
                <a:gd name="T39" fmla="*/ 1228 h 1266"/>
                <a:gd name="T40" fmla="*/ 3779 w 5452"/>
                <a:gd name="T41" fmla="*/ 1194 h 1266"/>
                <a:gd name="T42" fmla="*/ 3652 w 5452"/>
                <a:gd name="T43" fmla="*/ 1150 h 1266"/>
                <a:gd name="T44" fmla="*/ 3520 w 5452"/>
                <a:gd name="T45" fmla="*/ 1095 h 1266"/>
                <a:gd name="T46" fmla="*/ 3384 w 5452"/>
                <a:gd name="T47" fmla="*/ 1027 h 1266"/>
                <a:gd name="T48" fmla="*/ 3242 w 5452"/>
                <a:gd name="T49" fmla="*/ 947 h 1266"/>
                <a:gd name="T50" fmla="*/ 3169 w 5452"/>
                <a:gd name="T51" fmla="*/ 901 h 1266"/>
                <a:gd name="T52" fmla="*/ 2885 w 5452"/>
                <a:gd name="T53" fmla="*/ 724 h 1266"/>
                <a:gd name="T54" fmla="*/ 2619 w 5452"/>
                <a:gd name="T55" fmla="*/ 569 h 1266"/>
                <a:gd name="T56" fmla="*/ 2369 w 5452"/>
                <a:gd name="T57" fmla="*/ 433 h 1266"/>
                <a:gd name="T58" fmla="*/ 2134 w 5452"/>
                <a:gd name="T59" fmla="*/ 317 h 1266"/>
                <a:gd name="T60" fmla="*/ 1912 w 5452"/>
                <a:gd name="T61" fmla="*/ 222 h 1266"/>
                <a:gd name="T62" fmla="*/ 1704 w 5452"/>
                <a:gd name="T63" fmla="*/ 144 h 1266"/>
                <a:gd name="T64" fmla="*/ 1507 w 5452"/>
                <a:gd name="T65" fmla="*/ 83 h 1266"/>
                <a:gd name="T66" fmla="*/ 1318 w 5452"/>
                <a:gd name="T67" fmla="*/ 41 h 1266"/>
                <a:gd name="T68" fmla="*/ 1139 w 5452"/>
                <a:gd name="T69" fmla="*/ 13 h 1266"/>
                <a:gd name="T70" fmla="*/ 965 w 5452"/>
                <a:gd name="T71" fmla="*/ 0 h 1266"/>
                <a:gd name="T72" fmla="*/ 798 w 5452"/>
                <a:gd name="T73" fmla="*/ 4 h 1266"/>
                <a:gd name="T74" fmla="*/ 635 w 5452"/>
                <a:gd name="T75" fmla="*/ 18 h 1266"/>
                <a:gd name="T76" fmla="*/ 475 w 5452"/>
                <a:gd name="T77" fmla="*/ 47 h 1266"/>
                <a:gd name="T78" fmla="*/ 317 w 5452"/>
                <a:gd name="T79" fmla="*/ 89 h 1266"/>
                <a:gd name="T80" fmla="*/ 158 w 5452"/>
                <a:gd name="T81" fmla="*/ 141 h 1266"/>
                <a:gd name="T82" fmla="*/ 0 w 5452"/>
                <a:gd name="T83" fmla="*/ 204 h 126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5452"/>
                <a:gd name="T127" fmla="*/ 0 h 1266"/>
                <a:gd name="T128" fmla="*/ 5452 w 5452"/>
                <a:gd name="T129" fmla="*/ 1266 h 126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5452" h="1266">
                  <a:moveTo>
                    <a:pt x="5452" y="516"/>
                  </a:moveTo>
                  <a:lnTo>
                    <a:pt x="5452" y="516"/>
                  </a:lnTo>
                  <a:lnTo>
                    <a:pt x="5444" y="530"/>
                  </a:lnTo>
                  <a:lnTo>
                    <a:pt x="5419" y="574"/>
                  </a:lnTo>
                  <a:lnTo>
                    <a:pt x="5400" y="603"/>
                  </a:lnTo>
                  <a:lnTo>
                    <a:pt x="5376" y="637"/>
                  </a:lnTo>
                  <a:lnTo>
                    <a:pt x="5348" y="675"/>
                  </a:lnTo>
                  <a:lnTo>
                    <a:pt x="5316" y="717"/>
                  </a:lnTo>
                  <a:lnTo>
                    <a:pt x="5279" y="761"/>
                  </a:lnTo>
                  <a:lnTo>
                    <a:pt x="5239" y="808"/>
                  </a:lnTo>
                  <a:lnTo>
                    <a:pt x="5193" y="855"/>
                  </a:lnTo>
                  <a:lnTo>
                    <a:pt x="5143" y="903"/>
                  </a:lnTo>
                  <a:lnTo>
                    <a:pt x="5089" y="950"/>
                  </a:lnTo>
                  <a:lnTo>
                    <a:pt x="5060" y="974"/>
                  </a:lnTo>
                  <a:lnTo>
                    <a:pt x="5029" y="997"/>
                  </a:lnTo>
                  <a:lnTo>
                    <a:pt x="4998" y="1021"/>
                  </a:lnTo>
                  <a:lnTo>
                    <a:pt x="4965" y="1042"/>
                  </a:lnTo>
                  <a:lnTo>
                    <a:pt x="4932" y="1064"/>
                  </a:lnTo>
                  <a:lnTo>
                    <a:pt x="4897" y="1085"/>
                  </a:lnTo>
                  <a:lnTo>
                    <a:pt x="4862" y="1106"/>
                  </a:lnTo>
                  <a:lnTo>
                    <a:pt x="4825" y="1126"/>
                  </a:lnTo>
                  <a:lnTo>
                    <a:pt x="4787" y="1145"/>
                  </a:lnTo>
                  <a:lnTo>
                    <a:pt x="4747" y="1161"/>
                  </a:lnTo>
                  <a:lnTo>
                    <a:pt x="4707" y="1179"/>
                  </a:lnTo>
                  <a:lnTo>
                    <a:pt x="4665" y="1194"/>
                  </a:lnTo>
                  <a:lnTo>
                    <a:pt x="4624" y="1208"/>
                  </a:lnTo>
                  <a:lnTo>
                    <a:pt x="4579" y="1221"/>
                  </a:lnTo>
                  <a:lnTo>
                    <a:pt x="4533" y="1232"/>
                  </a:lnTo>
                  <a:lnTo>
                    <a:pt x="4488" y="1242"/>
                  </a:lnTo>
                  <a:lnTo>
                    <a:pt x="4440" y="1252"/>
                  </a:lnTo>
                  <a:lnTo>
                    <a:pt x="4392" y="1258"/>
                  </a:lnTo>
                  <a:lnTo>
                    <a:pt x="4342" y="1263"/>
                  </a:lnTo>
                  <a:lnTo>
                    <a:pt x="4292" y="1266"/>
                  </a:lnTo>
                  <a:lnTo>
                    <a:pt x="4239" y="1266"/>
                  </a:lnTo>
                  <a:lnTo>
                    <a:pt x="4186" y="1266"/>
                  </a:lnTo>
                  <a:lnTo>
                    <a:pt x="4131" y="1263"/>
                  </a:lnTo>
                  <a:lnTo>
                    <a:pt x="4075" y="1257"/>
                  </a:lnTo>
                  <a:lnTo>
                    <a:pt x="4018" y="1250"/>
                  </a:lnTo>
                  <a:lnTo>
                    <a:pt x="3960" y="1239"/>
                  </a:lnTo>
                  <a:lnTo>
                    <a:pt x="3902" y="1228"/>
                  </a:lnTo>
                  <a:lnTo>
                    <a:pt x="3841" y="1211"/>
                  </a:lnTo>
                  <a:lnTo>
                    <a:pt x="3779" y="1194"/>
                  </a:lnTo>
                  <a:lnTo>
                    <a:pt x="3716" y="1174"/>
                  </a:lnTo>
                  <a:lnTo>
                    <a:pt x="3652" y="1150"/>
                  </a:lnTo>
                  <a:lnTo>
                    <a:pt x="3586" y="1124"/>
                  </a:lnTo>
                  <a:lnTo>
                    <a:pt x="3520" y="1095"/>
                  </a:lnTo>
                  <a:lnTo>
                    <a:pt x="3452" y="1063"/>
                  </a:lnTo>
                  <a:lnTo>
                    <a:pt x="3384" y="1027"/>
                  </a:lnTo>
                  <a:lnTo>
                    <a:pt x="3313" y="989"/>
                  </a:lnTo>
                  <a:lnTo>
                    <a:pt x="3242" y="947"/>
                  </a:lnTo>
                  <a:lnTo>
                    <a:pt x="3169" y="901"/>
                  </a:lnTo>
                  <a:lnTo>
                    <a:pt x="3024" y="811"/>
                  </a:lnTo>
                  <a:lnTo>
                    <a:pt x="2885" y="724"/>
                  </a:lnTo>
                  <a:lnTo>
                    <a:pt x="2749" y="643"/>
                  </a:lnTo>
                  <a:lnTo>
                    <a:pt x="2619" y="569"/>
                  </a:lnTo>
                  <a:lnTo>
                    <a:pt x="2491" y="498"/>
                  </a:lnTo>
                  <a:lnTo>
                    <a:pt x="2369" y="433"/>
                  </a:lnTo>
                  <a:lnTo>
                    <a:pt x="2249" y="373"/>
                  </a:lnTo>
                  <a:lnTo>
                    <a:pt x="2134" y="317"/>
                  </a:lnTo>
                  <a:lnTo>
                    <a:pt x="2022" y="267"/>
                  </a:lnTo>
                  <a:lnTo>
                    <a:pt x="1912" y="222"/>
                  </a:lnTo>
                  <a:lnTo>
                    <a:pt x="1806" y="180"/>
                  </a:lnTo>
                  <a:lnTo>
                    <a:pt x="1704" y="144"/>
                  </a:lnTo>
                  <a:lnTo>
                    <a:pt x="1604" y="112"/>
                  </a:lnTo>
                  <a:lnTo>
                    <a:pt x="1507" y="83"/>
                  </a:lnTo>
                  <a:lnTo>
                    <a:pt x="1411" y="60"/>
                  </a:lnTo>
                  <a:lnTo>
                    <a:pt x="1318" y="41"/>
                  </a:lnTo>
                  <a:lnTo>
                    <a:pt x="1227" y="25"/>
                  </a:lnTo>
                  <a:lnTo>
                    <a:pt x="1139" y="13"/>
                  </a:lnTo>
                  <a:lnTo>
                    <a:pt x="1051" y="5"/>
                  </a:lnTo>
                  <a:lnTo>
                    <a:pt x="965" y="0"/>
                  </a:lnTo>
                  <a:lnTo>
                    <a:pt x="882" y="0"/>
                  </a:lnTo>
                  <a:lnTo>
                    <a:pt x="798" y="4"/>
                  </a:lnTo>
                  <a:lnTo>
                    <a:pt x="717" y="8"/>
                  </a:lnTo>
                  <a:lnTo>
                    <a:pt x="635" y="18"/>
                  </a:lnTo>
                  <a:lnTo>
                    <a:pt x="556" y="31"/>
                  </a:lnTo>
                  <a:lnTo>
                    <a:pt x="475" y="47"/>
                  </a:lnTo>
                  <a:lnTo>
                    <a:pt x="396" y="67"/>
                  </a:lnTo>
                  <a:lnTo>
                    <a:pt x="317" y="89"/>
                  </a:lnTo>
                  <a:lnTo>
                    <a:pt x="238" y="113"/>
                  </a:lnTo>
                  <a:lnTo>
                    <a:pt x="158" y="141"/>
                  </a:lnTo>
                  <a:lnTo>
                    <a:pt x="79" y="172"/>
                  </a:lnTo>
                  <a:lnTo>
                    <a:pt x="0" y="204"/>
                  </a:lnTo>
                </a:path>
              </a:pathLst>
            </a:custGeom>
            <a:noFill/>
            <a:ln w="9525">
              <a:solidFill>
                <a:srgbClr val="FFFFFF">
                  <a:alpha val="50195"/>
                </a:srgbClr>
              </a:solidFill>
              <a:round/>
              <a:headEnd/>
              <a:tailEnd/>
            </a:ln>
          </p:spPr>
          <p:txBody>
            <a:bodyPr lIns="98680" tIns="49341" rIns="98680" bIns="49341"/>
            <a:lstStyle/>
            <a:p>
              <a:pPr defTabSz="981527">
                <a:spcBef>
                  <a:spcPct val="50000"/>
                </a:spcBef>
              </a:pPr>
              <a:endParaRPr lang="ko-KR" altLang="en-US" sz="1000" b="1" dirty="0"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69" name="Freeform 33"/>
            <p:cNvSpPr>
              <a:spLocks/>
            </p:cNvSpPr>
            <p:nvPr userDrawn="1"/>
          </p:nvSpPr>
          <p:spPr bwMode="auto">
            <a:xfrm>
              <a:off x="725" y="1127"/>
              <a:ext cx="5457" cy="603"/>
            </a:xfrm>
            <a:custGeom>
              <a:avLst/>
              <a:gdLst>
                <a:gd name="T0" fmla="*/ 5457 w 5457"/>
                <a:gd name="T1" fmla="*/ 426 h 1206"/>
                <a:gd name="T2" fmla="*/ 5425 w 5457"/>
                <a:gd name="T3" fmla="*/ 484 h 1206"/>
                <a:gd name="T4" fmla="*/ 5383 w 5457"/>
                <a:gd name="T5" fmla="*/ 550 h 1206"/>
                <a:gd name="T6" fmla="*/ 5323 w 5457"/>
                <a:gd name="T7" fmla="*/ 631 h 1206"/>
                <a:gd name="T8" fmla="*/ 5247 w 5457"/>
                <a:gd name="T9" fmla="*/ 725 h 1206"/>
                <a:gd name="T10" fmla="*/ 5153 w 5457"/>
                <a:gd name="T11" fmla="*/ 822 h 1206"/>
                <a:gd name="T12" fmla="*/ 5071 w 5457"/>
                <a:gd name="T13" fmla="*/ 896 h 1206"/>
                <a:gd name="T14" fmla="*/ 5010 w 5457"/>
                <a:gd name="T15" fmla="*/ 943 h 1206"/>
                <a:gd name="T16" fmla="*/ 4944 w 5457"/>
                <a:gd name="T17" fmla="*/ 988 h 1206"/>
                <a:gd name="T18" fmla="*/ 4875 w 5457"/>
                <a:gd name="T19" fmla="*/ 1031 h 1206"/>
                <a:gd name="T20" fmla="*/ 4801 w 5457"/>
                <a:gd name="T21" fmla="*/ 1072 h 1206"/>
                <a:gd name="T22" fmla="*/ 4722 w 5457"/>
                <a:gd name="T23" fmla="*/ 1109 h 1206"/>
                <a:gd name="T24" fmla="*/ 4637 w 5457"/>
                <a:gd name="T25" fmla="*/ 1140 h 1206"/>
                <a:gd name="T26" fmla="*/ 4549 w 5457"/>
                <a:gd name="T27" fmla="*/ 1166 h 1206"/>
                <a:gd name="T28" fmla="*/ 4456 w 5457"/>
                <a:gd name="T29" fmla="*/ 1187 h 1206"/>
                <a:gd name="T30" fmla="*/ 4358 w 5457"/>
                <a:gd name="T31" fmla="*/ 1199 h 1206"/>
                <a:gd name="T32" fmla="*/ 4254 w 5457"/>
                <a:gd name="T33" fmla="*/ 1206 h 1206"/>
                <a:gd name="T34" fmla="*/ 4147 w 5457"/>
                <a:gd name="T35" fmla="*/ 1204 h 1206"/>
                <a:gd name="T36" fmla="*/ 4035 w 5457"/>
                <a:gd name="T37" fmla="*/ 1193 h 1206"/>
                <a:gd name="T38" fmla="*/ 3917 w 5457"/>
                <a:gd name="T39" fmla="*/ 1174 h 1206"/>
                <a:gd name="T40" fmla="*/ 3793 w 5457"/>
                <a:gd name="T41" fmla="*/ 1143 h 1206"/>
                <a:gd name="T42" fmla="*/ 3666 w 5457"/>
                <a:gd name="T43" fmla="*/ 1101 h 1206"/>
                <a:gd name="T44" fmla="*/ 3534 w 5457"/>
                <a:gd name="T45" fmla="*/ 1049 h 1206"/>
                <a:gd name="T46" fmla="*/ 3396 w 5457"/>
                <a:gd name="T47" fmla="*/ 983 h 1206"/>
                <a:gd name="T48" fmla="*/ 3253 w 5457"/>
                <a:gd name="T49" fmla="*/ 906 h 1206"/>
                <a:gd name="T50" fmla="*/ 3180 w 5457"/>
                <a:gd name="T51" fmla="*/ 862 h 1206"/>
                <a:gd name="T52" fmla="*/ 2892 w 5457"/>
                <a:gd name="T53" fmla="*/ 689 h 1206"/>
                <a:gd name="T54" fmla="*/ 2624 w 5457"/>
                <a:gd name="T55" fmla="*/ 537 h 1206"/>
                <a:gd name="T56" fmla="*/ 2372 w 5457"/>
                <a:gd name="T57" fmla="*/ 407 h 1206"/>
                <a:gd name="T58" fmla="*/ 2136 w 5457"/>
                <a:gd name="T59" fmla="*/ 295 h 1206"/>
                <a:gd name="T60" fmla="*/ 1913 w 5457"/>
                <a:gd name="T61" fmla="*/ 203 h 1206"/>
                <a:gd name="T62" fmla="*/ 1702 w 5457"/>
                <a:gd name="T63" fmla="*/ 129 h 1206"/>
                <a:gd name="T64" fmla="*/ 1504 w 5457"/>
                <a:gd name="T65" fmla="*/ 72 h 1206"/>
                <a:gd name="T66" fmla="*/ 1315 w 5457"/>
                <a:gd name="T67" fmla="*/ 32 h 1206"/>
                <a:gd name="T68" fmla="*/ 1136 w 5457"/>
                <a:gd name="T69" fmla="*/ 9 h 1206"/>
                <a:gd name="T70" fmla="*/ 962 w 5457"/>
                <a:gd name="T71" fmla="*/ 0 h 1206"/>
                <a:gd name="T72" fmla="*/ 796 w 5457"/>
                <a:gd name="T73" fmla="*/ 6 h 1206"/>
                <a:gd name="T74" fmla="*/ 633 w 5457"/>
                <a:gd name="T75" fmla="*/ 26 h 1206"/>
                <a:gd name="T76" fmla="*/ 474 w 5457"/>
                <a:gd name="T77" fmla="*/ 58 h 1206"/>
                <a:gd name="T78" fmla="*/ 315 w 5457"/>
                <a:gd name="T79" fmla="*/ 101 h 1206"/>
                <a:gd name="T80" fmla="*/ 158 w 5457"/>
                <a:gd name="T81" fmla="*/ 158 h 1206"/>
                <a:gd name="T82" fmla="*/ 0 w 5457"/>
                <a:gd name="T83" fmla="*/ 224 h 120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5457"/>
                <a:gd name="T127" fmla="*/ 0 h 1206"/>
                <a:gd name="T128" fmla="*/ 5457 w 5457"/>
                <a:gd name="T129" fmla="*/ 1206 h 120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5457" h="1206">
                  <a:moveTo>
                    <a:pt x="5457" y="426"/>
                  </a:moveTo>
                  <a:lnTo>
                    <a:pt x="5457" y="426"/>
                  </a:lnTo>
                  <a:lnTo>
                    <a:pt x="5450" y="442"/>
                  </a:lnTo>
                  <a:lnTo>
                    <a:pt x="5425" y="484"/>
                  </a:lnTo>
                  <a:lnTo>
                    <a:pt x="5405" y="515"/>
                  </a:lnTo>
                  <a:lnTo>
                    <a:pt x="5383" y="550"/>
                  </a:lnTo>
                  <a:lnTo>
                    <a:pt x="5355" y="589"/>
                  </a:lnTo>
                  <a:lnTo>
                    <a:pt x="5323" y="631"/>
                  </a:lnTo>
                  <a:lnTo>
                    <a:pt x="5287" y="676"/>
                  </a:lnTo>
                  <a:lnTo>
                    <a:pt x="5247" y="725"/>
                  </a:lnTo>
                  <a:lnTo>
                    <a:pt x="5203" y="773"/>
                  </a:lnTo>
                  <a:lnTo>
                    <a:pt x="5153" y="822"/>
                  </a:lnTo>
                  <a:lnTo>
                    <a:pt x="5100" y="872"/>
                  </a:lnTo>
                  <a:lnTo>
                    <a:pt x="5071" y="896"/>
                  </a:lnTo>
                  <a:lnTo>
                    <a:pt x="5041" y="918"/>
                  </a:lnTo>
                  <a:lnTo>
                    <a:pt x="5010" y="943"/>
                  </a:lnTo>
                  <a:lnTo>
                    <a:pt x="4978" y="965"/>
                  </a:lnTo>
                  <a:lnTo>
                    <a:pt x="4944" y="988"/>
                  </a:lnTo>
                  <a:lnTo>
                    <a:pt x="4911" y="1011"/>
                  </a:lnTo>
                  <a:lnTo>
                    <a:pt x="4875" y="1031"/>
                  </a:lnTo>
                  <a:lnTo>
                    <a:pt x="4839" y="1052"/>
                  </a:lnTo>
                  <a:lnTo>
                    <a:pt x="4801" y="1072"/>
                  </a:lnTo>
                  <a:lnTo>
                    <a:pt x="4762" y="1091"/>
                  </a:lnTo>
                  <a:lnTo>
                    <a:pt x="4722" y="1109"/>
                  </a:lnTo>
                  <a:lnTo>
                    <a:pt x="4681" y="1125"/>
                  </a:lnTo>
                  <a:lnTo>
                    <a:pt x="4637" y="1140"/>
                  </a:lnTo>
                  <a:lnTo>
                    <a:pt x="4594" y="1154"/>
                  </a:lnTo>
                  <a:lnTo>
                    <a:pt x="4549" y="1166"/>
                  </a:lnTo>
                  <a:lnTo>
                    <a:pt x="4503" y="1177"/>
                  </a:lnTo>
                  <a:lnTo>
                    <a:pt x="4456" y="1187"/>
                  </a:lnTo>
                  <a:lnTo>
                    <a:pt x="4407" y="1195"/>
                  </a:lnTo>
                  <a:lnTo>
                    <a:pt x="4358" y="1199"/>
                  </a:lnTo>
                  <a:lnTo>
                    <a:pt x="4307" y="1204"/>
                  </a:lnTo>
                  <a:lnTo>
                    <a:pt x="4254" y="1206"/>
                  </a:lnTo>
                  <a:lnTo>
                    <a:pt x="4202" y="1206"/>
                  </a:lnTo>
                  <a:lnTo>
                    <a:pt x="4147" y="1204"/>
                  </a:lnTo>
                  <a:lnTo>
                    <a:pt x="4092" y="1199"/>
                  </a:lnTo>
                  <a:lnTo>
                    <a:pt x="4035" y="1193"/>
                  </a:lnTo>
                  <a:lnTo>
                    <a:pt x="3977" y="1185"/>
                  </a:lnTo>
                  <a:lnTo>
                    <a:pt x="3917" y="1174"/>
                  </a:lnTo>
                  <a:lnTo>
                    <a:pt x="3856" y="1159"/>
                  </a:lnTo>
                  <a:lnTo>
                    <a:pt x="3793" y="1143"/>
                  </a:lnTo>
                  <a:lnTo>
                    <a:pt x="3731" y="1124"/>
                  </a:lnTo>
                  <a:lnTo>
                    <a:pt x="3666" y="1101"/>
                  </a:lnTo>
                  <a:lnTo>
                    <a:pt x="3600" y="1077"/>
                  </a:lnTo>
                  <a:lnTo>
                    <a:pt x="3534" y="1049"/>
                  </a:lnTo>
                  <a:lnTo>
                    <a:pt x="3466" y="1017"/>
                  </a:lnTo>
                  <a:lnTo>
                    <a:pt x="3396" y="983"/>
                  </a:lnTo>
                  <a:lnTo>
                    <a:pt x="3325" y="946"/>
                  </a:lnTo>
                  <a:lnTo>
                    <a:pt x="3253" y="906"/>
                  </a:lnTo>
                  <a:lnTo>
                    <a:pt x="3180" y="862"/>
                  </a:lnTo>
                  <a:lnTo>
                    <a:pt x="3034" y="772"/>
                  </a:lnTo>
                  <a:lnTo>
                    <a:pt x="2892" y="689"/>
                  </a:lnTo>
                  <a:lnTo>
                    <a:pt x="2756" y="610"/>
                  </a:lnTo>
                  <a:lnTo>
                    <a:pt x="2624" y="537"/>
                  </a:lnTo>
                  <a:lnTo>
                    <a:pt x="2497" y="470"/>
                  </a:lnTo>
                  <a:lnTo>
                    <a:pt x="2372" y="407"/>
                  </a:lnTo>
                  <a:lnTo>
                    <a:pt x="2252" y="348"/>
                  </a:lnTo>
                  <a:lnTo>
                    <a:pt x="2136" y="295"/>
                  </a:lnTo>
                  <a:lnTo>
                    <a:pt x="2023" y="247"/>
                  </a:lnTo>
                  <a:lnTo>
                    <a:pt x="1913" y="203"/>
                  </a:lnTo>
                  <a:lnTo>
                    <a:pt x="1806" y="164"/>
                  </a:lnTo>
                  <a:lnTo>
                    <a:pt x="1702" y="129"/>
                  </a:lnTo>
                  <a:lnTo>
                    <a:pt x="1602" y="98"/>
                  </a:lnTo>
                  <a:lnTo>
                    <a:pt x="1504" y="72"/>
                  </a:lnTo>
                  <a:lnTo>
                    <a:pt x="1409" y="51"/>
                  </a:lnTo>
                  <a:lnTo>
                    <a:pt x="1315" y="32"/>
                  </a:lnTo>
                  <a:lnTo>
                    <a:pt x="1225" y="19"/>
                  </a:lnTo>
                  <a:lnTo>
                    <a:pt x="1136" y="9"/>
                  </a:lnTo>
                  <a:lnTo>
                    <a:pt x="1048" y="3"/>
                  </a:lnTo>
                  <a:lnTo>
                    <a:pt x="962" y="0"/>
                  </a:lnTo>
                  <a:lnTo>
                    <a:pt x="879" y="1"/>
                  </a:lnTo>
                  <a:lnTo>
                    <a:pt x="796" y="6"/>
                  </a:lnTo>
                  <a:lnTo>
                    <a:pt x="714" y="14"/>
                  </a:lnTo>
                  <a:lnTo>
                    <a:pt x="633" y="26"/>
                  </a:lnTo>
                  <a:lnTo>
                    <a:pt x="553" y="40"/>
                  </a:lnTo>
                  <a:lnTo>
                    <a:pt x="474" y="58"/>
                  </a:lnTo>
                  <a:lnTo>
                    <a:pt x="394" y="79"/>
                  </a:lnTo>
                  <a:lnTo>
                    <a:pt x="315" y="101"/>
                  </a:lnTo>
                  <a:lnTo>
                    <a:pt x="238" y="129"/>
                  </a:lnTo>
                  <a:lnTo>
                    <a:pt x="158" y="158"/>
                  </a:lnTo>
                  <a:lnTo>
                    <a:pt x="79" y="190"/>
                  </a:lnTo>
                  <a:lnTo>
                    <a:pt x="0" y="224"/>
                  </a:lnTo>
                </a:path>
              </a:pathLst>
            </a:custGeom>
            <a:noFill/>
            <a:ln w="9525">
              <a:solidFill>
                <a:srgbClr val="FFFFFF">
                  <a:alpha val="50195"/>
                </a:srgbClr>
              </a:solidFill>
              <a:round/>
              <a:headEnd/>
              <a:tailEnd/>
            </a:ln>
          </p:spPr>
          <p:txBody>
            <a:bodyPr lIns="98680" tIns="49341" rIns="98680" bIns="49341"/>
            <a:lstStyle/>
            <a:p>
              <a:pPr defTabSz="981527">
                <a:spcBef>
                  <a:spcPct val="50000"/>
                </a:spcBef>
              </a:pPr>
              <a:endParaRPr lang="ko-KR" altLang="en-US" sz="1000" b="1" dirty="0"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70" name="Freeform 34"/>
            <p:cNvSpPr>
              <a:spLocks/>
            </p:cNvSpPr>
            <p:nvPr userDrawn="1"/>
          </p:nvSpPr>
          <p:spPr bwMode="auto">
            <a:xfrm>
              <a:off x="752" y="1144"/>
              <a:ext cx="5459" cy="573"/>
            </a:xfrm>
            <a:custGeom>
              <a:avLst/>
              <a:gdLst>
                <a:gd name="T0" fmla="*/ 5459 w 5459"/>
                <a:gd name="T1" fmla="*/ 335 h 1144"/>
                <a:gd name="T2" fmla="*/ 5427 w 5459"/>
                <a:gd name="T3" fmla="*/ 395 h 1144"/>
                <a:gd name="T4" fmla="*/ 5385 w 5459"/>
                <a:gd name="T5" fmla="*/ 461 h 1144"/>
                <a:gd name="T6" fmla="*/ 5328 w 5459"/>
                <a:gd name="T7" fmla="*/ 545 h 1144"/>
                <a:gd name="T8" fmla="*/ 5253 w 5459"/>
                <a:gd name="T9" fmla="*/ 639 h 1144"/>
                <a:gd name="T10" fmla="*/ 5160 w 5459"/>
                <a:gd name="T11" fmla="*/ 739 h 1144"/>
                <a:gd name="T12" fmla="*/ 5080 w 5459"/>
                <a:gd name="T13" fmla="*/ 815 h 1144"/>
                <a:gd name="T14" fmla="*/ 5019 w 5459"/>
                <a:gd name="T15" fmla="*/ 863 h 1144"/>
                <a:gd name="T16" fmla="*/ 4955 w 5459"/>
                <a:gd name="T17" fmla="*/ 912 h 1144"/>
                <a:gd name="T18" fmla="*/ 4885 w 5459"/>
                <a:gd name="T19" fmla="*/ 957 h 1144"/>
                <a:gd name="T20" fmla="*/ 4812 w 5459"/>
                <a:gd name="T21" fmla="*/ 999 h 1144"/>
                <a:gd name="T22" fmla="*/ 4734 w 5459"/>
                <a:gd name="T23" fmla="*/ 1036 h 1144"/>
                <a:gd name="T24" fmla="*/ 4651 w 5459"/>
                <a:gd name="T25" fmla="*/ 1070 h 1144"/>
                <a:gd name="T26" fmla="*/ 4562 w 5459"/>
                <a:gd name="T27" fmla="*/ 1098 h 1144"/>
                <a:gd name="T28" fmla="*/ 4469 w 5459"/>
                <a:gd name="T29" fmla="*/ 1120 h 1144"/>
                <a:gd name="T30" fmla="*/ 4372 w 5459"/>
                <a:gd name="T31" fmla="*/ 1136 h 1144"/>
                <a:gd name="T32" fmla="*/ 4268 w 5459"/>
                <a:gd name="T33" fmla="*/ 1144 h 1144"/>
                <a:gd name="T34" fmla="*/ 4161 w 5459"/>
                <a:gd name="T35" fmla="*/ 1144 h 1144"/>
                <a:gd name="T36" fmla="*/ 4047 w 5459"/>
                <a:gd name="T37" fmla="*/ 1136 h 1144"/>
                <a:gd name="T38" fmla="*/ 3929 w 5459"/>
                <a:gd name="T39" fmla="*/ 1119 h 1144"/>
                <a:gd name="T40" fmla="*/ 3807 w 5459"/>
                <a:gd name="T41" fmla="*/ 1090 h 1144"/>
                <a:gd name="T42" fmla="*/ 3677 w 5459"/>
                <a:gd name="T43" fmla="*/ 1051 h 1144"/>
                <a:gd name="T44" fmla="*/ 3544 w 5459"/>
                <a:gd name="T45" fmla="*/ 1001 h 1144"/>
                <a:gd name="T46" fmla="*/ 3405 w 5459"/>
                <a:gd name="T47" fmla="*/ 938 h 1144"/>
                <a:gd name="T48" fmla="*/ 3261 w 5459"/>
                <a:gd name="T49" fmla="*/ 862 h 1144"/>
                <a:gd name="T50" fmla="*/ 3187 w 5459"/>
                <a:gd name="T51" fmla="*/ 820 h 1144"/>
                <a:gd name="T52" fmla="*/ 2899 w 5459"/>
                <a:gd name="T53" fmla="*/ 652 h 1144"/>
                <a:gd name="T54" fmla="*/ 2628 w 5459"/>
                <a:gd name="T55" fmla="*/ 505 h 1144"/>
                <a:gd name="T56" fmla="*/ 2374 w 5459"/>
                <a:gd name="T57" fmla="*/ 379 h 1144"/>
                <a:gd name="T58" fmla="*/ 2135 w 5459"/>
                <a:gd name="T59" fmla="*/ 273 h 1144"/>
                <a:gd name="T60" fmla="*/ 1911 w 5459"/>
                <a:gd name="T61" fmla="*/ 184 h 1144"/>
                <a:gd name="T62" fmla="*/ 1700 w 5459"/>
                <a:gd name="T63" fmla="*/ 114 h 1144"/>
                <a:gd name="T64" fmla="*/ 1500 w 5459"/>
                <a:gd name="T65" fmla="*/ 61 h 1144"/>
                <a:gd name="T66" fmla="*/ 1312 w 5459"/>
                <a:gd name="T67" fmla="*/ 25 h 1144"/>
                <a:gd name="T68" fmla="*/ 1131 w 5459"/>
                <a:gd name="T69" fmla="*/ 4 h 1144"/>
                <a:gd name="T70" fmla="*/ 958 w 5459"/>
                <a:gd name="T71" fmla="*/ 0 h 1144"/>
                <a:gd name="T72" fmla="*/ 791 w 5459"/>
                <a:gd name="T73" fmla="*/ 8 h 1144"/>
                <a:gd name="T74" fmla="*/ 628 w 5459"/>
                <a:gd name="T75" fmla="*/ 32 h 1144"/>
                <a:gd name="T76" fmla="*/ 470 w 5459"/>
                <a:gd name="T77" fmla="*/ 67 h 1144"/>
                <a:gd name="T78" fmla="*/ 313 w 5459"/>
                <a:gd name="T79" fmla="*/ 114 h 1144"/>
                <a:gd name="T80" fmla="*/ 156 w 5459"/>
                <a:gd name="T81" fmla="*/ 174 h 1144"/>
                <a:gd name="T82" fmla="*/ 0 w 5459"/>
                <a:gd name="T83" fmla="*/ 243 h 1144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5459"/>
                <a:gd name="T127" fmla="*/ 0 h 1144"/>
                <a:gd name="T128" fmla="*/ 5459 w 5459"/>
                <a:gd name="T129" fmla="*/ 1144 h 1144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5459" h="1144">
                  <a:moveTo>
                    <a:pt x="5459" y="335"/>
                  </a:moveTo>
                  <a:lnTo>
                    <a:pt x="5459" y="335"/>
                  </a:lnTo>
                  <a:lnTo>
                    <a:pt x="5450" y="352"/>
                  </a:lnTo>
                  <a:lnTo>
                    <a:pt x="5427" y="395"/>
                  </a:lnTo>
                  <a:lnTo>
                    <a:pt x="5409" y="426"/>
                  </a:lnTo>
                  <a:lnTo>
                    <a:pt x="5385" y="461"/>
                  </a:lnTo>
                  <a:lnTo>
                    <a:pt x="5359" y="502"/>
                  </a:lnTo>
                  <a:lnTo>
                    <a:pt x="5328" y="545"/>
                  </a:lnTo>
                  <a:lnTo>
                    <a:pt x="5292" y="591"/>
                  </a:lnTo>
                  <a:lnTo>
                    <a:pt x="5253" y="639"/>
                  </a:lnTo>
                  <a:lnTo>
                    <a:pt x="5209" y="689"/>
                  </a:lnTo>
                  <a:lnTo>
                    <a:pt x="5160" y="739"/>
                  </a:lnTo>
                  <a:lnTo>
                    <a:pt x="5108" y="791"/>
                  </a:lnTo>
                  <a:lnTo>
                    <a:pt x="5080" y="815"/>
                  </a:lnTo>
                  <a:lnTo>
                    <a:pt x="5049" y="839"/>
                  </a:lnTo>
                  <a:lnTo>
                    <a:pt x="5019" y="863"/>
                  </a:lnTo>
                  <a:lnTo>
                    <a:pt x="4988" y="888"/>
                  </a:lnTo>
                  <a:lnTo>
                    <a:pt x="4955" y="912"/>
                  </a:lnTo>
                  <a:lnTo>
                    <a:pt x="4921" y="935"/>
                  </a:lnTo>
                  <a:lnTo>
                    <a:pt x="4885" y="957"/>
                  </a:lnTo>
                  <a:lnTo>
                    <a:pt x="4849" y="978"/>
                  </a:lnTo>
                  <a:lnTo>
                    <a:pt x="4812" y="999"/>
                  </a:lnTo>
                  <a:lnTo>
                    <a:pt x="4773" y="1018"/>
                  </a:lnTo>
                  <a:lnTo>
                    <a:pt x="4734" y="1036"/>
                  </a:lnTo>
                  <a:lnTo>
                    <a:pt x="4692" y="1054"/>
                  </a:lnTo>
                  <a:lnTo>
                    <a:pt x="4651" y="1070"/>
                  </a:lnTo>
                  <a:lnTo>
                    <a:pt x="4606" y="1085"/>
                  </a:lnTo>
                  <a:lnTo>
                    <a:pt x="4562" y="1098"/>
                  </a:lnTo>
                  <a:lnTo>
                    <a:pt x="4516" y="1111"/>
                  </a:lnTo>
                  <a:lnTo>
                    <a:pt x="4469" y="1120"/>
                  </a:lnTo>
                  <a:lnTo>
                    <a:pt x="4420" y="1128"/>
                  </a:lnTo>
                  <a:lnTo>
                    <a:pt x="4372" y="1136"/>
                  </a:lnTo>
                  <a:lnTo>
                    <a:pt x="4320" y="1141"/>
                  </a:lnTo>
                  <a:lnTo>
                    <a:pt x="4268" y="1144"/>
                  </a:lnTo>
                  <a:lnTo>
                    <a:pt x="4215" y="1144"/>
                  </a:lnTo>
                  <a:lnTo>
                    <a:pt x="4161" y="1144"/>
                  </a:lnTo>
                  <a:lnTo>
                    <a:pt x="4105" y="1141"/>
                  </a:lnTo>
                  <a:lnTo>
                    <a:pt x="4047" y="1136"/>
                  </a:lnTo>
                  <a:lnTo>
                    <a:pt x="3988" y="1128"/>
                  </a:lnTo>
                  <a:lnTo>
                    <a:pt x="3929" y="1119"/>
                  </a:lnTo>
                  <a:lnTo>
                    <a:pt x="3869" y="1106"/>
                  </a:lnTo>
                  <a:lnTo>
                    <a:pt x="3807" y="1090"/>
                  </a:lnTo>
                  <a:lnTo>
                    <a:pt x="3743" y="1072"/>
                  </a:lnTo>
                  <a:lnTo>
                    <a:pt x="3677" y="1051"/>
                  </a:lnTo>
                  <a:lnTo>
                    <a:pt x="3612" y="1027"/>
                  </a:lnTo>
                  <a:lnTo>
                    <a:pt x="3544" y="1001"/>
                  </a:lnTo>
                  <a:lnTo>
                    <a:pt x="3476" y="970"/>
                  </a:lnTo>
                  <a:lnTo>
                    <a:pt x="3405" y="938"/>
                  </a:lnTo>
                  <a:lnTo>
                    <a:pt x="3335" y="902"/>
                  </a:lnTo>
                  <a:lnTo>
                    <a:pt x="3261" y="862"/>
                  </a:lnTo>
                  <a:lnTo>
                    <a:pt x="3187" y="820"/>
                  </a:lnTo>
                  <a:lnTo>
                    <a:pt x="3040" y="733"/>
                  </a:lnTo>
                  <a:lnTo>
                    <a:pt x="2899" y="652"/>
                  </a:lnTo>
                  <a:lnTo>
                    <a:pt x="2761" y="576"/>
                  </a:lnTo>
                  <a:lnTo>
                    <a:pt x="2628" y="505"/>
                  </a:lnTo>
                  <a:lnTo>
                    <a:pt x="2499" y="439"/>
                  </a:lnTo>
                  <a:lnTo>
                    <a:pt x="2374" y="379"/>
                  </a:lnTo>
                  <a:lnTo>
                    <a:pt x="2253" y="323"/>
                  </a:lnTo>
                  <a:lnTo>
                    <a:pt x="2135" y="273"/>
                  </a:lnTo>
                  <a:lnTo>
                    <a:pt x="2022" y="226"/>
                  </a:lnTo>
                  <a:lnTo>
                    <a:pt x="1911" y="184"/>
                  </a:lnTo>
                  <a:lnTo>
                    <a:pt x="1804" y="147"/>
                  </a:lnTo>
                  <a:lnTo>
                    <a:pt x="1700" y="114"/>
                  </a:lnTo>
                  <a:lnTo>
                    <a:pt x="1599" y="85"/>
                  </a:lnTo>
                  <a:lnTo>
                    <a:pt x="1500" y="61"/>
                  </a:lnTo>
                  <a:lnTo>
                    <a:pt x="1405" y="40"/>
                  </a:lnTo>
                  <a:lnTo>
                    <a:pt x="1312" y="25"/>
                  </a:lnTo>
                  <a:lnTo>
                    <a:pt x="1220" y="13"/>
                  </a:lnTo>
                  <a:lnTo>
                    <a:pt x="1131" y="4"/>
                  </a:lnTo>
                  <a:lnTo>
                    <a:pt x="1044" y="0"/>
                  </a:lnTo>
                  <a:lnTo>
                    <a:pt x="958" y="0"/>
                  </a:lnTo>
                  <a:lnTo>
                    <a:pt x="874" y="1"/>
                  </a:lnTo>
                  <a:lnTo>
                    <a:pt x="791" y="8"/>
                  </a:lnTo>
                  <a:lnTo>
                    <a:pt x="709" y="17"/>
                  </a:lnTo>
                  <a:lnTo>
                    <a:pt x="628" y="32"/>
                  </a:lnTo>
                  <a:lnTo>
                    <a:pt x="549" y="48"/>
                  </a:lnTo>
                  <a:lnTo>
                    <a:pt x="470" y="67"/>
                  </a:lnTo>
                  <a:lnTo>
                    <a:pt x="391" y="88"/>
                  </a:lnTo>
                  <a:lnTo>
                    <a:pt x="313" y="114"/>
                  </a:lnTo>
                  <a:lnTo>
                    <a:pt x="234" y="143"/>
                  </a:lnTo>
                  <a:lnTo>
                    <a:pt x="156" y="174"/>
                  </a:lnTo>
                  <a:lnTo>
                    <a:pt x="77" y="208"/>
                  </a:lnTo>
                  <a:lnTo>
                    <a:pt x="0" y="243"/>
                  </a:lnTo>
                </a:path>
              </a:pathLst>
            </a:custGeom>
            <a:noFill/>
            <a:ln w="9525">
              <a:solidFill>
                <a:srgbClr val="FFFFFF">
                  <a:alpha val="50195"/>
                </a:srgbClr>
              </a:solidFill>
              <a:round/>
              <a:headEnd/>
              <a:tailEnd/>
            </a:ln>
          </p:spPr>
          <p:txBody>
            <a:bodyPr lIns="98680" tIns="49341" rIns="98680" bIns="49341"/>
            <a:lstStyle/>
            <a:p>
              <a:pPr defTabSz="981527">
                <a:spcBef>
                  <a:spcPct val="50000"/>
                </a:spcBef>
              </a:pPr>
              <a:endParaRPr lang="ko-KR" altLang="en-US" sz="1000" b="1" dirty="0"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71" name="Freeform 35"/>
            <p:cNvSpPr>
              <a:spLocks/>
            </p:cNvSpPr>
            <p:nvPr userDrawn="1"/>
          </p:nvSpPr>
          <p:spPr bwMode="auto">
            <a:xfrm>
              <a:off x="778" y="1160"/>
              <a:ext cx="5461" cy="544"/>
            </a:xfrm>
            <a:custGeom>
              <a:avLst/>
              <a:gdLst>
                <a:gd name="T0" fmla="*/ 5461 w 5461"/>
                <a:gd name="T1" fmla="*/ 247 h 1087"/>
                <a:gd name="T2" fmla="*/ 5429 w 5461"/>
                <a:gd name="T3" fmla="*/ 308 h 1087"/>
                <a:gd name="T4" fmla="*/ 5390 w 5461"/>
                <a:gd name="T5" fmla="*/ 376 h 1087"/>
                <a:gd name="T6" fmla="*/ 5333 w 5461"/>
                <a:gd name="T7" fmla="*/ 460 h 1087"/>
                <a:gd name="T8" fmla="*/ 5259 w 5461"/>
                <a:gd name="T9" fmla="*/ 557 h 1087"/>
                <a:gd name="T10" fmla="*/ 5168 w 5461"/>
                <a:gd name="T11" fmla="*/ 659 h 1087"/>
                <a:gd name="T12" fmla="*/ 5088 w 5461"/>
                <a:gd name="T13" fmla="*/ 736 h 1087"/>
                <a:gd name="T14" fmla="*/ 5029 w 5461"/>
                <a:gd name="T15" fmla="*/ 788 h 1087"/>
                <a:gd name="T16" fmla="*/ 4965 w 5461"/>
                <a:gd name="T17" fmla="*/ 836 h 1087"/>
                <a:gd name="T18" fmla="*/ 4897 w 5461"/>
                <a:gd name="T19" fmla="*/ 883 h 1087"/>
                <a:gd name="T20" fmla="*/ 4823 w 5461"/>
                <a:gd name="T21" fmla="*/ 927 h 1087"/>
                <a:gd name="T22" fmla="*/ 4746 w 5461"/>
                <a:gd name="T23" fmla="*/ 965 h 1087"/>
                <a:gd name="T24" fmla="*/ 4662 w 5461"/>
                <a:gd name="T25" fmla="*/ 1001 h 1087"/>
                <a:gd name="T26" fmla="*/ 4575 w 5461"/>
                <a:gd name="T27" fmla="*/ 1032 h 1087"/>
                <a:gd name="T28" fmla="*/ 4483 w 5461"/>
                <a:gd name="T29" fmla="*/ 1056 h 1087"/>
                <a:gd name="T30" fmla="*/ 4385 w 5461"/>
                <a:gd name="T31" fmla="*/ 1074 h 1087"/>
                <a:gd name="T32" fmla="*/ 4282 w 5461"/>
                <a:gd name="T33" fmla="*/ 1083 h 1087"/>
                <a:gd name="T34" fmla="*/ 4175 w 5461"/>
                <a:gd name="T35" fmla="*/ 1087 h 1087"/>
                <a:gd name="T36" fmla="*/ 4061 w 5461"/>
                <a:gd name="T37" fmla="*/ 1080 h 1087"/>
                <a:gd name="T38" fmla="*/ 3943 w 5461"/>
                <a:gd name="T39" fmla="*/ 1064 h 1087"/>
                <a:gd name="T40" fmla="*/ 3819 w 5461"/>
                <a:gd name="T41" fmla="*/ 1038 h 1087"/>
                <a:gd name="T42" fmla="*/ 3690 w 5461"/>
                <a:gd name="T43" fmla="*/ 1003 h 1087"/>
                <a:gd name="T44" fmla="*/ 3556 w 5461"/>
                <a:gd name="T45" fmla="*/ 954 h 1087"/>
                <a:gd name="T46" fmla="*/ 3417 w 5461"/>
                <a:gd name="T47" fmla="*/ 894 h 1087"/>
                <a:gd name="T48" fmla="*/ 3271 w 5461"/>
                <a:gd name="T49" fmla="*/ 820 h 1087"/>
                <a:gd name="T50" fmla="*/ 3196 w 5461"/>
                <a:gd name="T51" fmla="*/ 780 h 1087"/>
                <a:gd name="T52" fmla="*/ 2904 w 5461"/>
                <a:gd name="T53" fmla="*/ 617 h 1087"/>
                <a:gd name="T54" fmla="*/ 2632 w 5461"/>
                <a:gd name="T55" fmla="*/ 475 h 1087"/>
                <a:gd name="T56" fmla="*/ 2377 w 5461"/>
                <a:gd name="T57" fmla="*/ 354 h 1087"/>
                <a:gd name="T58" fmla="*/ 2137 w 5461"/>
                <a:gd name="T59" fmla="*/ 250 h 1087"/>
                <a:gd name="T60" fmla="*/ 1912 w 5461"/>
                <a:gd name="T61" fmla="*/ 166 h 1087"/>
                <a:gd name="T62" fmla="*/ 1699 w 5461"/>
                <a:gd name="T63" fmla="*/ 100 h 1087"/>
                <a:gd name="T64" fmla="*/ 1499 w 5461"/>
                <a:gd name="T65" fmla="*/ 52 h 1087"/>
                <a:gd name="T66" fmla="*/ 1309 w 5461"/>
                <a:gd name="T67" fmla="*/ 19 h 1087"/>
                <a:gd name="T68" fmla="*/ 1129 w 5461"/>
                <a:gd name="T69" fmla="*/ 2 h 1087"/>
                <a:gd name="T70" fmla="*/ 955 w 5461"/>
                <a:gd name="T71" fmla="*/ 0 h 1087"/>
                <a:gd name="T72" fmla="*/ 789 w 5461"/>
                <a:gd name="T73" fmla="*/ 13 h 1087"/>
                <a:gd name="T74" fmla="*/ 626 w 5461"/>
                <a:gd name="T75" fmla="*/ 39 h 1087"/>
                <a:gd name="T76" fmla="*/ 468 w 5461"/>
                <a:gd name="T77" fmla="*/ 77 h 1087"/>
                <a:gd name="T78" fmla="*/ 312 w 5461"/>
                <a:gd name="T79" fmla="*/ 129 h 1087"/>
                <a:gd name="T80" fmla="*/ 157 w 5461"/>
                <a:gd name="T81" fmla="*/ 192 h 1087"/>
                <a:gd name="T82" fmla="*/ 0 w 5461"/>
                <a:gd name="T83" fmla="*/ 266 h 1087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5461"/>
                <a:gd name="T127" fmla="*/ 0 h 1087"/>
                <a:gd name="T128" fmla="*/ 5461 w 5461"/>
                <a:gd name="T129" fmla="*/ 1087 h 1087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5461" h="1087">
                  <a:moveTo>
                    <a:pt x="5461" y="247"/>
                  </a:moveTo>
                  <a:lnTo>
                    <a:pt x="5461" y="247"/>
                  </a:lnTo>
                  <a:lnTo>
                    <a:pt x="5452" y="263"/>
                  </a:lnTo>
                  <a:lnTo>
                    <a:pt x="5429" y="308"/>
                  </a:lnTo>
                  <a:lnTo>
                    <a:pt x="5411" y="339"/>
                  </a:lnTo>
                  <a:lnTo>
                    <a:pt x="5390" y="376"/>
                  </a:lnTo>
                  <a:lnTo>
                    <a:pt x="5363" y="417"/>
                  </a:lnTo>
                  <a:lnTo>
                    <a:pt x="5333" y="460"/>
                  </a:lnTo>
                  <a:lnTo>
                    <a:pt x="5298" y="507"/>
                  </a:lnTo>
                  <a:lnTo>
                    <a:pt x="5259" y="557"/>
                  </a:lnTo>
                  <a:lnTo>
                    <a:pt x="5216" y="607"/>
                  </a:lnTo>
                  <a:lnTo>
                    <a:pt x="5168" y="659"/>
                  </a:lnTo>
                  <a:lnTo>
                    <a:pt x="5116" y="710"/>
                  </a:lnTo>
                  <a:lnTo>
                    <a:pt x="5088" y="736"/>
                  </a:lnTo>
                  <a:lnTo>
                    <a:pt x="5059" y="762"/>
                  </a:lnTo>
                  <a:lnTo>
                    <a:pt x="5029" y="788"/>
                  </a:lnTo>
                  <a:lnTo>
                    <a:pt x="4998" y="812"/>
                  </a:lnTo>
                  <a:lnTo>
                    <a:pt x="4965" y="836"/>
                  </a:lnTo>
                  <a:lnTo>
                    <a:pt x="4932" y="859"/>
                  </a:lnTo>
                  <a:lnTo>
                    <a:pt x="4897" y="883"/>
                  </a:lnTo>
                  <a:lnTo>
                    <a:pt x="4861" y="904"/>
                  </a:lnTo>
                  <a:lnTo>
                    <a:pt x="4823" y="927"/>
                  </a:lnTo>
                  <a:lnTo>
                    <a:pt x="4786" y="946"/>
                  </a:lnTo>
                  <a:lnTo>
                    <a:pt x="4746" y="965"/>
                  </a:lnTo>
                  <a:lnTo>
                    <a:pt x="4705" y="985"/>
                  </a:lnTo>
                  <a:lnTo>
                    <a:pt x="4662" y="1001"/>
                  </a:lnTo>
                  <a:lnTo>
                    <a:pt x="4619" y="1017"/>
                  </a:lnTo>
                  <a:lnTo>
                    <a:pt x="4575" y="1032"/>
                  </a:lnTo>
                  <a:lnTo>
                    <a:pt x="4529" y="1045"/>
                  </a:lnTo>
                  <a:lnTo>
                    <a:pt x="4483" y="1056"/>
                  </a:lnTo>
                  <a:lnTo>
                    <a:pt x="4435" y="1066"/>
                  </a:lnTo>
                  <a:lnTo>
                    <a:pt x="4385" y="1074"/>
                  </a:lnTo>
                  <a:lnTo>
                    <a:pt x="4335" y="1080"/>
                  </a:lnTo>
                  <a:lnTo>
                    <a:pt x="4282" y="1083"/>
                  </a:lnTo>
                  <a:lnTo>
                    <a:pt x="4229" y="1087"/>
                  </a:lnTo>
                  <a:lnTo>
                    <a:pt x="4175" y="1087"/>
                  </a:lnTo>
                  <a:lnTo>
                    <a:pt x="4118" y="1083"/>
                  </a:lnTo>
                  <a:lnTo>
                    <a:pt x="4061" y="1080"/>
                  </a:lnTo>
                  <a:lnTo>
                    <a:pt x="4003" y="1074"/>
                  </a:lnTo>
                  <a:lnTo>
                    <a:pt x="3943" y="1064"/>
                  </a:lnTo>
                  <a:lnTo>
                    <a:pt x="3882" y="1053"/>
                  </a:lnTo>
                  <a:lnTo>
                    <a:pt x="3819" y="1038"/>
                  </a:lnTo>
                  <a:lnTo>
                    <a:pt x="3756" y="1022"/>
                  </a:lnTo>
                  <a:lnTo>
                    <a:pt x="3690" y="1003"/>
                  </a:lnTo>
                  <a:lnTo>
                    <a:pt x="3624" y="980"/>
                  </a:lnTo>
                  <a:lnTo>
                    <a:pt x="3556" y="954"/>
                  </a:lnTo>
                  <a:lnTo>
                    <a:pt x="3488" y="925"/>
                  </a:lnTo>
                  <a:lnTo>
                    <a:pt x="3417" y="894"/>
                  </a:lnTo>
                  <a:lnTo>
                    <a:pt x="3345" y="859"/>
                  </a:lnTo>
                  <a:lnTo>
                    <a:pt x="3271" y="820"/>
                  </a:lnTo>
                  <a:lnTo>
                    <a:pt x="3196" y="780"/>
                  </a:lnTo>
                  <a:lnTo>
                    <a:pt x="3049" y="696"/>
                  </a:lnTo>
                  <a:lnTo>
                    <a:pt x="2904" y="617"/>
                  </a:lnTo>
                  <a:lnTo>
                    <a:pt x="2766" y="542"/>
                  </a:lnTo>
                  <a:lnTo>
                    <a:pt x="2632" y="475"/>
                  </a:lnTo>
                  <a:lnTo>
                    <a:pt x="2502" y="412"/>
                  </a:lnTo>
                  <a:lnTo>
                    <a:pt x="2377" y="354"/>
                  </a:lnTo>
                  <a:lnTo>
                    <a:pt x="2255" y="299"/>
                  </a:lnTo>
                  <a:lnTo>
                    <a:pt x="2137" y="250"/>
                  </a:lnTo>
                  <a:lnTo>
                    <a:pt x="2021" y="207"/>
                  </a:lnTo>
                  <a:lnTo>
                    <a:pt x="1912" y="166"/>
                  </a:lnTo>
                  <a:lnTo>
                    <a:pt x="1803" y="131"/>
                  </a:lnTo>
                  <a:lnTo>
                    <a:pt x="1699" y="100"/>
                  </a:lnTo>
                  <a:lnTo>
                    <a:pt x="1598" y="74"/>
                  </a:lnTo>
                  <a:lnTo>
                    <a:pt x="1499" y="52"/>
                  </a:lnTo>
                  <a:lnTo>
                    <a:pt x="1402" y="34"/>
                  </a:lnTo>
                  <a:lnTo>
                    <a:pt x="1309" y="19"/>
                  </a:lnTo>
                  <a:lnTo>
                    <a:pt x="1218" y="8"/>
                  </a:lnTo>
                  <a:lnTo>
                    <a:pt x="1129" y="2"/>
                  </a:lnTo>
                  <a:lnTo>
                    <a:pt x="1041" y="0"/>
                  </a:lnTo>
                  <a:lnTo>
                    <a:pt x="955" y="0"/>
                  </a:lnTo>
                  <a:lnTo>
                    <a:pt x="872" y="5"/>
                  </a:lnTo>
                  <a:lnTo>
                    <a:pt x="789" y="13"/>
                  </a:lnTo>
                  <a:lnTo>
                    <a:pt x="707" y="24"/>
                  </a:lnTo>
                  <a:lnTo>
                    <a:pt x="626" y="39"/>
                  </a:lnTo>
                  <a:lnTo>
                    <a:pt x="547" y="56"/>
                  </a:lnTo>
                  <a:lnTo>
                    <a:pt x="468" y="77"/>
                  </a:lnTo>
                  <a:lnTo>
                    <a:pt x="390" y="102"/>
                  </a:lnTo>
                  <a:lnTo>
                    <a:pt x="312" y="129"/>
                  </a:lnTo>
                  <a:lnTo>
                    <a:pt x="235" y="160"/>
                  </a:lnTo>
                  <a:lnTo>
                    <a:pt x="157" y="192"/>
                  </a:lnTo>
                  <a:lnTo>
                    <a:pt x="78" y="228"/>
                  </a:lnTo>
                  <a:lnTo>
                    <a:pt x="0" y="266"/>
                  </a:lnTo>
                </a:path>
              </a:pathLst>
            </a:custGeom>
            <a:noFill/>
            <a:ln w="9525">
              <a:solidFill>
                <a:srgbClr val="FFFFFF">
                  <a:alpha val="50195"/>
                </a:srgbClr>
              </a:solidFill>
              <a:round/>
              <a:headEnd/>
              <a:tailEnd/>
            </a:ln>
          </p:spPr>
          <p:txBody>
            <a:bodyPr lIns="98680" tIns="49341" rIns="98680" bIns="49341"/>
            <a:lstStyle/>
            <a:p>
              <a:pPr defTabSz="981527">
                <a:spcBef>
                  <a:spcPct val="50000"/>
                </a:spcBef>
              </a:pPr>
              <a:endParaRPr lang="ko-KR" altLang="en-US" sz="1000" b="1" dirty="0"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72" name="Freeform 36"/>
            <p:cNvSpPr>
              <a:spLocks/>
            </p:cNvSpPr>
            <p:nvPr userDrawn="1"/>
          </p:nvSpPr>
          <p:spPr bwMode="auto">
            <a:xfrm>
              <a:off x="806" y="1176"/>
              <a:ext cx="5459" cy="514"/>
            </a:xfrm>
            <a:custGeom>
              <a:avLst/>
              <a:gdLst>
                <a:gd name="T0" fmla="*/ 5459 w 5459"/>
                <a:gd name="T1" fmla="*/ 159 h 1028"/>
                <a:gd name="T2" fmla="*/ 5428 w 5459"/>
                <a:gd name="T3" fmla="*/ 221 h 1028"/>
                <a:gd name="T4" fmla="*/ 5390 w 5459"/>
                <a:gd name="T5" fmla="*/ 290 h 1028"/>
                <a:gd name="T6" fmla="*/ 5334 w 5459"/>
                <a:gd name="T7" fmla="*/ 376 h 1028"/>
                <a:gd name="T8" fmla="*/ 5262 w 5459"/>
                <a:gd name="T9" fmla="*/ 474 h 1028"/>
                <a:gd name="T10" fmla="*/ 5173 w 5459"/>
                <a:gd name="T11" fmla="*/ 579 h 1028"/>
                <a:gd name="T12" fmla="*/ 5094 w 5459"/>
                <a:gd name="T13" fmla="*/ 658 h 1028"/>
                <a:gd name="T14" fmla="*/ 5035 w 5459"/>
                <a:gd name="T15" fmla="*/ 710 h 1028"/>
                <a:gd name="T16" fmla="*/ 4973 w 5459"/>
                <a:gd name="T17" fmla="*/ 762 h 1028"/>
                <a:gd name="T18" fmla="*/ 4905 w 5459"/>
                <a:gd name="T19" fmla="*/ 809 h 1028"/>
                <a:gd name="T20" fmla="*/ 4833 w 5459"/>
                <a:gd name="T21" fmla="*/ 854 h 1028"/>
                <a:gd name="T22" fmla="*/ 4755 w 5459"/>
                <a:gd name="T23" fmla="*/ 896 h 1028"/>
                <a:gd name="T24" fmla="*/ 4673 w 5459"/>
                <a:gd name="T25" fmla="*/ 933 h 1028"/>
                <a:gd name="T26" fmla="*/ 4586 w 5459"/>
                <a:gd name="T27" fmla="*/ 965 h 1028"/>
                <a:gd name="T28" fmla="*/ 4494 w 5459"/>
                <a:gd name="T29" fmla="*/ 991 h 1028"/>
                <a:gd name="T30" fmla="*/ 4395 w 5459"/>
                <a:gd name="T31" fmla="*/ 1010 h 1028"/>
                <a:gd name="T32" fmla="*/ 4294 w 5459"/>
                <a:gd name="T33" fmla="*/ 1023 h 1028"/>
                <a:gd name="T34" fmla="*/ 4186 w 5459"/>
                <a:gd name="T35" fmla="*/ 1028 h 1028"/>
                <a:gd name="T36" fmla="*/ 4072 w 5459"/>
                <a:gd name="T37" fmla="*/ 1025 h 1028"/>
                <a:gd name="T38" fmla="*/ 3954 w 5459"/>
                <a:gd name="T39" fmla="*/ 1010 h 1028"/>
                <a:gd name="T40" fmla="*/ 3830 w 5459"/>
                <a:gd name="T41" fmla="*/ 988 h 1028"/>
                <a:gd name="T42" fmla="*/ 3701 w 5459"/>
                <a:gd name="T43" fmla="*/ 954 h 1028"/>
                <a:gd name="T44" fmla="*/ 3567 w 5459"/>
                <a:gd name="T45" fmla="*/ 909 h 1028"/>
                <a:gd name="T46" fmla="*/ 3425 w 5459"/>
                <a:gd name="T47" fmla="*/ 851 h 1028"/>
                <a:gd name="T48" fmla="*/ 3279 w 5459"/>
                <a:gd name="T49" fmla="*/ 779 h 1028"/>
                <a:gd name="T50" fmla="*/ 3204 w 5459"/>
                <a:gd name="T51" fmla="*/ 739 h 1028"/>
                <a:gd name="T52" fmla="*/ 2910 w 5459"/>
                <a:gd name="T53" fmla="*/ 582 h 1028"/>
                <a:gd name="T54" fmla="*/ 2635 w 5459"/>
                <a:gd name="T55" fmla="*/ 445 h 1028"/>
                <a:gd name="T56" fmla="*/ 2377 w 5459"/>
                <a:gd name="T57" fmla="*/ 327 h 1028"/>
                <a:gd name="T58" fmla="*/ 2135 w 5459"/>
                <a:gd name="T59" fmla="*/ 230 h 1028"/>
                <a:gd name="T60" fmla="*/ 1909 w 5459"/>
                <a:gd name="T61" fmla="*/ 150 h 1028"/>
                <a:gd name="T62" fmla="*/ 1696 w 5459"/>
                <a:gd name="T63" fmla="*/ 88 h 1028"/>
                <a:gd name="T64" fmla="*/ 1495 w 5459"/>
                <a:gd name="T65" fmla="*/ 43 h 1028"/>
                <a:gd name="T66" fmla="*/ 1305 w 5459"/>
                <a:gd name="T67" fmla="*/ 14 h 1028"/>
                <a:gd name="T68" fmla="*/ 1124 w 5459"/>
                <a:gd name="T69" fmla="*/ 1 h 1028"/>
                <a:gd name="T70" fmla="*/ 951 w 5459"/>
                <a:gd name="T71" fmla="*/ 3 h 1028"/>
                <a:gd name="T72" fmla="*/ 784 w 5459"/>
                <a:gd name="T73" fmla="*/ 19 h 1028"/>
                <a:gd name="T74" fmla="*/ 623 w 5459"/>
                <a:gd name="T75" fmla="*/ 48 h 1028"/>
                <a:gd name="T76" fmla="*/ 465 w 5459"/>
                <a:gd name="T77" fmla="*/ 92 h 1028"/>
                <a:gd name="T78" fmla="*/ 309 w 5459"/>
                <a:gd name="T79" fmla="*/ 145 h 1028"/>
                <a:gd name="T80" fmla="*/ 155 w 5459"/>
                <a:gd name="T81" fmla="*/ 211 h 1028"/>
                <a:gd name="T82" fmla="*/ 0 w 5459"/>
                <a:gd name="T83" fmla="*/ 289 h 1028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5459"/>
                <a:gd name="T127" fmla="*/ 0 h 1028"/>
                <a:gd name="T128" fmla="*/ 5459 w 5459"/>
                <a:gd name="T129" fmla="*/ 1028 h 1028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5459" h="1028">
                  <a:moveTo>
                    <a:pt x="5459" y="159"/>
                  </a:moveTo>
                  <a:lnTo>
                    <a:pt x="5459" y="159"/>
                  </a:lnTo>
                  <a:lnTo>
                    <a:pt x="5451" y="176"/>
                  </a:lnTo>
                  <a:lnTo>
                    <a:pt x="5428" y="221"/>
                  </a:lnTo>
                  <a:lnTo>
                    <a:pt x="5410" y="253"/>
                  </a:lnTo>
                  <a:lnTo>
                    <a:pt x="5390" y="290"/>
                  </a:lnTo>
                  <a:lnTo>
                    <a:pt x="5365" y="331"/>
                  </a:lnTo>
                  <a:lnTo>
                    <a:pt x="5334" y="376"/>
                  </a:lnTo>
                  <a:lnTo>
                    <a:pt x="5301" y="424"/>
                  </a:lnTo>
                  <a:lnTo>
                    <a:pt x="5262" y="474"/>
                  </a:lnTo>
                  <a:lnTo>
                    <a:pt x="5220" y="526"/>
                  </a:lnTo>
                  <a:lnTo>
                    <a:pt x="5173" y="579"/>
                  </a:lnTo>
                  <a:lnTo>
                    <a:pt x="5122" y="633"/>
                  </a:lnTo>
                  <a:lnTo>
                    <a:pt x="5094" y="658"/>
                  </a:lnTo>
                  <a:lnTo>
                    <a:pt x="5066" y="684"/>
                  </a:lnTo>
                  <a:lnTo>
                    <a:pt x="5035" y="710"/>
                  </a:lnTo>
                  <a:lnTo>
                    <a:pt x="5005" y="736"/>
                  </a:lnTo>
                  <a:lnTo>
                    <a:pt x="4973" y="762"/>
                  </a:lnTo>
                  <a:lnTo>
                    <a:pt x="4940" y="786"/>
                  </a:lnTo>
                  <a:lnTo>
                    <a:pt x="4905" y="809"/>
                  </a:lnTo>
                  <a:lnTo>
                    <a:pt x="4869" y="833"/>
                  </a:lnTo>
                  <a:lnTo>
                    <a:pt x="4833" y="854"/>
                  </a:lnTo>
                  <a:lnTo>
                    <a:pt x="4794" y="876"/>
                  </a:lnTo>
                  <a:lnTo>
                    <a:pt x="4755" y="896"/>
                  </a:lnTo>
                  <a:lnTo>
                    <a:pt x="4715" y="915"/>
                  </a:lnTo>
                  <a:lnTo>
                    <a:pt x="4673" y="933"/>
                  </a:lnTo>
                  <a:lnTo>
                    <a:pt x="4630" y="951"/>
                  </a:lnTo>
                  <a:lnTo>
                    <a:pt x="4586" y="965"/>
                  </a:lnTo>
                  <a:lnTo>
                    <a:pt x="4540" y="980"/>
                  </a:lnTo>
                  <a:lnTo>
                    <a:pt x="4494" y="991"/>
                  </a:lnTo>
                  <a:lnTo>
                    <a:pt x="4445" y="1002"/>
                  </a:lnTo>
                  <a:lnTo>
                    <a:pt x="4395" y="1010"/>
                  </a:lnTo>
                  <a:lnTo>
                    <a:pt x="4345" y="1018"/>
                  </a:lnTo>
                  <a:lnTo>
                    <a:pt x="4294" y="1023"/>
                  </a:lnTo>
                  <a:lnTo>
                    <a:pt x="4240" y="1027"/>
                  </a:lnTo>
                  <a:lnTo>
                    <a:pt x="4186" y="1028"/>
                  </a:lnTo>
                  <a:lnTo>
                    <a:pt x="4130" y="1028"/>
                  </a:lnTo>
                  <a:lnTo>
                    <a:pt x="4072" y="1025"/>
                  </a:lnTo>
                  <a:lnTo>
                    <a:pt x="4014" y="1018"/>
                  </a:lnTo>
                  <a:lnTo>
                    <a:pt x="3954" y="1010"/>
                  </a:lnTo>
                  <a:lnTo>
                    <a:pt x="3893" y="1001"/>
                  </a:lnTo>
                  <a:lnTo>
                    <a:pt x="3830" y="988"/>
                  </a:lnTo>
                  <a:lnTo>
                    <a:pt x="3766" y="972"/>
                  </a:lnTo>
                  <a:lnTo>
                    <a:pt x="3701" y="954"/>
                  </a:lnTo>
                  <a:lnTo>
                    <a:pt x="3635" y="933"/>
                  </a:lnTo>
                  <a:lnTo>
                    <a:pt x="3567" y="909"/>
                  </a:lnTo>
                  <a:lnTo>
                    <a:pt x="3496" y="881"/>
                  </a:lnTo>
                  <a:lnTo>
                    <a:pt x="3425" y="851"/>
                  </a:lnTo>
                  <a:lnTo>
                    <a:pt x="3353" y="817"/>
                  </a:lnTo>
                  <a:lnTo>
                    <a:pt x="3279" y="779"/>
                  </a:lnTo>
                  <a:lnTo>
                    <a:pt x="3204" y="739"/>
                  </a:lnTo>
                  <a:lnTo>
                    <a:pt x="3054" y="658"/>
                  </a:lnTo>
                  <a:lnTo>
                    <a:pt x="2910" y="582"/>
                  </a:lnTo>
                  <a:lnTo>
                    <a:pt x="2770" y="511"/>
                  </a:lnTo>
                  <a:lnTo>
                    <a:pt x="2635" y="445"/>
                  </a:lnTo>
                  <a:lnTo>
                    <a:pt x="2503" y="384"/>
                  </a:lnTo>
                  <a:lnTo>
                    <a:pt x="2377" y="327"/>
                  </a:lnTo>
                  <a:lnTo>
                    <a:pt x="2254" y="277"/>
                  </a:lnTo>
                  <a:lnTo>
                    <a:pt x="2135" y="230"/>
                  </a:lnTo>
                  <a:lnTo>
                    <a:pt x="2021" y="189"/>
                  </a:lnTo>
                  <a:lnTo>
                    <a:pt x="1909" y="150"/>
                  </a:lnTo>
                  <a:lnTo>
                    <a:pt x="1800" y="117"/>
                  </a:lnTo>
                  <a:lnTo>
                    <a:pt x="1696" y="88"/>
                  </a:lnTo>
                  <a:lnTo>
                    <a:pt x="1595" y="64"/>
                  </a:lnTo>
                  <a:lnTo>
                    <a:pt x="1495" y="43"/>
                  </a:lnTo>
                  <a:lnTo>
                    <a:pt x="1399" y="27"/>
                  </a:lnTo>
                  <a:lnTo>
                    <a:pt x="1305" y="14"/>
                  </a:lnTo>
                  <a:lnTo>
                    <a:pt x="1213" y="6"/>
                  </a:lnTo>
                  <a:lnTo>
                    <a:pt x="1124" y="1"/>
                  </a:lnTo>
                  <a:lnTo>
                    <a:pt x="1037" y="0"/>
                  </a:lnTo>
                  <a:lnTo>
                    <a:pt x="951" y="3"/>
                  </a:lnTo>
                  <a:lnTo>
                    <a:pt x="867" y="9"/>
                  </a:lnTo>
                  <a:lnTo>
                    <a:pt x="784" y="19"/>
                  </a:lnTo>
                  <a:lnTo>
                    <a:pt x="704" y="32"/>
                  </a:lnTo>
                  <a:lnTo>
                    <a:pt x="623" y="48"/>
                  </a:lnTo>
                  <a:lnTo>
                    <a:pt x="544" y="67"/>
                  </a:lnTo>
                  <a:lnTo>
                    <a:pt x="465" y="92"/>
                  </a:lnTo>
                  <a:lnTo>
                    <a:pt x="387" y="117"/>
                  </a:lnTo>
                  <a:lnTo>
                    <a:pt x="309" y="145"/>
                  </a:lnTo>
                  <a:lnTo>
                    <a:pt x="232" y="177"/>
                  </a:lnTo>
                  <a:lnTo>
                    <a:pt x="155" y="211"/>
                  </a:lnTo>
                  <a:lnTo>
                    <a:pt x="77" y="248"/>
                  </a:lnTo>
                  <a:lnTo>
                    <a:pt x="0" y="289"/>
                  </a:lnTo>
                </a:path>
              </a:pathLst>
            </a:custGeom>
            <a:noFill/>
            <a:ln w="9525">
              <a:solidFill>
                <a:srgbClr val="FFFFFF">
                  <a:alpha val="50195"/>
                </a:srgbClr>
              </a:solidFill>
              <a:round/>
              <a:headEnd/>
              <a:tailEnd/>
            </a:ln>
          </p:spPr>
          <p:txBody>
            <a:bodyPr lIns="98680" tIns="49341" rIns="98680" bIns="49341"/>
            <a:lstStyle/>
            <a:p>
              <a:pPr defTabSz="981527">
                <a:spcBef>
                  <a:spcPct val="50000"/>
                </a:spcBef>
              </a:pPr>
              <a:endParaRPr lang="ko-KR" altLang="en-US" sz="1000" b="1" dirty="0"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73" name="Freeform 37"/>
            <p:cNvSpPr>
              <a:spLocks/>
            </p:cNvSpPr>
            <p:nvPr userDrawn="1"/>
          </p:nvSpPr>
          <p:spPr bwMode="auto">
            <a:xfrm>
              <a:off x="835" y="1192"/>
              <a:ext cx="5455" cy="485"/>
            </a:xfrm>
            <a:custGeom>
              <a:avLst/>
              <a:gdLst>
                <a:gd name="T0" fmla="*/ 5455 w 5455"/>
                <a:gd name="T1" fmla="*/ 71 h 970"/>
                <a:gd name="T2" fmla="*/ 5426 w 5455"/>
                <a:gd name="T3" fmla="*/ 132 h 970"/>
                <a:gd name="T4" fmla="*/ 5388 w 5455"/>
                <a:gd name="T5" fmla="*/ 203 h 970"/>
                <a:gd name="T6" fmla="*/ 5334 w 5455"/>
                <a:gd name="T7" fmla="*/ 291 h 970"/>
                <a:gd name="T8" fmla="*/ 5263 w 5455"/>
                <a:gd name="T9" fmla="*/ 391 h 970"/>
                <a:gd name="T10" fmla="*/ 5176 w 5455"/>
                <a:gd name="T11" fmla="*/ 499 h 970"/>
                <a:gd name="T12" fmla="*/ 5098 w 5455"/>
                <a:gd name="T13" fmla="*/ 580 h 970"/>
                <a:gd name="T14" fmla="*/ 5041 w 5455"/>
                <a:gd name="T15" fmla="*/ 633 h 970"/>
                <a:gd name="T16" fmla="*/ 4979 w 5455"/>
                <a:gd name="T17" fmla="*/ 685 h 970"/>
                <a:gd name="T18" fmla="*/ 4912 w 5455"/>
                <a:gd name="T19" fmla="*/ 735 h 970"/>
                <a:gd name="T20" fmla="*/ 4840 w 5455"/>
                <a:gd name="T21" fmla="*/ 781 h 970"/>
                <a:gd name="T22" fmla="*/ 4763 w 5455"/>
                <a:gd name="T23" fmla="*/ 825 h 970"/>
                <a:gd name="T24" fmla="*/ 4682 w 5455"/>
                <a:gd name="T25" fmla="*/ 864 h 970"/>
                <a:gd name="T26" fmla="*/ 4594 w 5455"/>
                <a:gd name="T27" fmla="*/ 898 h 970"/>
                <a:gd name="T28" fmla="*/ 4502 w 5455"/>
                <a:gd name="T29" fmla="*/ 927 h 970"/>
                <a:gd name="T30" fmla="*/ 4405 w 5455"/>
                <a:gd name="T31" fmla="*/ 948 h 970"/>
                <a:gd name="T32" fmla="*/ 4304 w 5455"/>
                <a:gd name="T33" fmla="*/ 962 h 970"/>
                <a:gd name="T34" fmla="*/ 4196 w 5455"/>
                <a:gd name="T35" fmla="*/ 969 h 970"/>
                <a:gd name="T36" fmla="*/ 4083 w 5455"/>
                <a:gd name="T37" fmla="*/ 967 h 970"/>
                <a:gd name="T38" fmla="*/ 3964 w 5455"/>
                <a:gd name="T39" fmla="*/ 957 h 970"/>
                <a:gd name="T40" fmla="*/ 3840 w 5455"/>
                <a:gd name="T41" fmla="*/ 936 h 970"/>
                <a:gd name="T42" fmla="*/ 3710 w 5455"/>
                <a:gd name="T43" fmla="*/ 904 h 970"/>
                <a:gd name="T44" fmla="*/ 3574 w 5455"/>
                <a:gd name="T45" fmla="*/ 861 h 970"/>
                <a:gd name="T46" fmla="*/ 3432 w 5455"/>
                <a:gd name="T47" fmla="*/ 806 h 970"/>
                <a:gd name="T48" fmla="*/ 3285 w 5455"/>
                <a:gd name="T49" fmla="*/ 738 h 970"/>
                <a:gd name="T50" fmla="*/ 3210 w 5455"/>
                <a:gd name="T51" fmla="*/ 699 h 970"/>
                <a:gd name="T52" fmla="*/ 2913 w 5455"/>
                <a:gd name="T53" fmla="*/ 547 h 970"/>
                <a:gd name="T54" fmla="*/ 2636 w 5455"/>
                <a:gd name="T55" fmla="*/ 415 h 970"/>
                <a:gd name="T56" fmla="*/ 2377 w 5455"/>
                <a:gd name="T57" fmla="*/ 302 h 970"/>
                <a:gd name="T58" fmla="*/ 2134 w 5455"/>
                <a:gd name="T59" fmla="*/ 208 h 970"/>
                <a:gd name="T60" fmla="*/ 1906 w 5455"/>
                <a:gd name="T61" fmla="*/ 132 h 970"/>
                <a:gd name="T62" fmla="*/ 1692 w 5455"/>
                <a:gd name="T63" fmla="*/ 76 h 970"/>
                <a:gd name="T64" fmla="*/ 1491 w 5455"/>
                <a:gd name="T65" fmla="*/ 34 h 970"/>
                <a:gd name="T66" fmla="*/ 1301 w 5455"/>
                <a:gd name="T67" fmla="*/ 8 h 970"/>
                <a:gd name="T68" fmla="*/ 1119 w 5455"/>
                <a:gd name="T69" fmla="*/ 0 h 970"/>
                <a:gd name="T70" fmla="*/ 945 w 5455"/>
                <a:gd name="T71" fmla="*/ 5 h 970"/>
                <a:gd name="T72" fmla="*/ 780 w 5455"/>
                <a:gd name="T73" fmla="*/ 24 h 970"/>
                <a:gd name="T74" fmla="*/ 619 w 5455"/>
                <a:gd name="T75" fmla="*/ 56 h 970"/>
                <a:gd name="T76" fmla="*/ 461 w 5455"/>
                <a:gd name="T77" fmla="*/ 103 h 970"/>
                <a:gd name="T78" fmla="*/ 307 w 5455"/>
                <a:gd name="T79" fmla="*/ 161 h 970"/>
                <a:gd name="T80" fmla="*/ 153 w 5455"/>
                <a:gd name="T81" fmla="*/ 231 h 970"/>
                <a:gd name="T82" fmla="*/ 0 w 5455"/>
                <a:gd name="T83" fmla="*/ 312 h 970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5455"/>
                <a:gd name="T127" fmla="*/ 0 h 970"/>
                <a:gd name="T128" fmla="*/ 5455 w 5455"/>
                <a:gd name="T129" fmla="*/ 970 h 970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5455" h="970">
                  <a:moveTo>
                    <a:pt x="5455" y="71"/>
                  </a:moveTo>
                  <a:lnTo>
                    <a:pt x="5455" y="71"/>
                  </a:lnTo>
                  <a:lnTo>
                    <a:pt x="5448" y="87"/>
                  </a:lnTo>
                  <a:lnTo>
                    <a:pt x="5426" y="132"/>
                  </a:lnTo>
                  <a:lnTo>
                    <a:pt x="5409" y="165"/>
                  </a:lnTo>
                  <a:lnTo>
                    <a:pt x="5388" y="203"/>
                  </a:lnTo>
                  <a:lnTo>
                    <a:pt x="5363" y="245"/>
                  </a:lnTo>
                  <a:lnTo>
                    <a:pt x="5334" y="291"/>
                  </a:lnTo>
                  <a:lnTo>
                    <a:pt x="5301" y="339"/>
                  </a:lnTo>
                  <a:lnTo>
                    <a:pt x="5263" y="391"/>
                  </a:lnTo>
                  <a:lnTo>
                    <a:pt x="5222" y="444"/>
                  </a:lnTo>
                  <a:lnTo>
                    <a:pt x="5176" y="499"/>
                  </a:lnTo>
                  <a:lnTo>
                    <a:pt x="5126" y="552"/>
                  </a:lnTo>
                  <a:lnTo>
                    <a:pt x="5098" y="580"/>
                  </a:lnTo>
                  <a:lnTo>
                    <a:pt x="5070" y="607"/>
                  </a:lnTo>
                  <a:lnTo>
                    <a:pt x="5041" y="633"/>
                  </a:lnTo>
                  <a:lnTo>
                    <a:pt x="5011" y="659"/>
                  </a:lnTo>
                  <a:lnTo>
                    <a:pt x="4979" y="685"/>
                  </a:lnTo>
                  <a:lnTo>
                    <a:pt x="4945" y="710"/>
                  </a:lnTo>
                  <a:lnTo>
                    <a:pt x="4912" y="735"/>
                  </a:lnTo>
                  <a:lnTo>
                    <a:pt x="4876" y="759"/>
                  </a:lnTo>
                  <a:lnTo>
                    <a:pt x="4840" y="781"/>
                  </a:lnTo>
                  <a:lnTo>
                    <a:pt x="4802" y="804"/>
                  </a:lnTo>
                  <a:lnTo>
                    <a:pt x="4763" y="825"/>
                  </a:lnTo>
                  <a:lnTo>
                    <a:pt x="4723" y="844"/>
                  </a:lnTo>
                  <a:lnTo>
                    <a:pt x="4682" y="864"/>
                  </a:lnTo>
                  <a:lnTo>
                    <a:pt x="4639" y="882"/>
                  </a:lnTo>
                  <a:lnTo>
                    <a:pt x="4594" y="898"/>
                  </a:lnTo>
                  <a:lnTo>
                    <a:pt x="4550" y="912"/>
                  </a:lnTo>
                  <a:lnTo>
                    <a:pt x="4502" y="927"/>
                  </a:lnTo>
                  <a:lnTo>
                    <a:pt x="4455" y="938"/>
                  </a:lnTo>
                  <a:lnTo>
                    <a:pt x="4405" y="948"/>
                  </a:lnTo>
                  <a:lnTo>
                    <a:pt x="4355" y="956"/>
                  </a:lnTo>
                  <a:lnTo>
                    <a:pt x="4304" y="962"/>
                  </a:lnTo>
                  <a:lnTo>
                    <a:pt x="4250" y="967"/>
                  </a:lnTo>
                  <a:lnTo>
                    <a:pt x="4196" y="969"/>
                  </a:lnTo>
                  <a:lnTo>
                    <a:pt x="4140" y="970"/>
                  </a:lnTo>
                  <a:lnTo>
                    <a:pt x="4083" y="967"/>
                  </a:lnTo>
                  <a:lnTo>
                    <a:pt x="4023" y="964"/>
                  </a:lnTo>
                  <a:lnTo>
                    <a:pt x="3964" y="957"/>
                  </a:lnTo>
                  <a:lnTo>
                    <a:pt x="3903" y="948"/>
                  </a:lnTo>
                  <a:lnTo>
                    <a:pt x="3840" y="936"/>
                  </a:lnTo>
                  <a:lnTo>
                    <a:pt x="3775" y="922"/>
                  </a:lnTo>
                  <a:lnTo>
                    <a:pt x="3710" y="904"/>
                  </a:lnTo>
                  <a:lnTo>
                    <a:pt x="3643" y="885"/>
                  </a:lnTo>
                  <a:lnTo>
                    <a:pt x="3574" y="861"/>
                  </a:lnTo>
                  <a:lnTo>
                    <a:pt x="3504" y="835"/>
                  </a:lnTo>
                  <a:lnTo>
                    <a:pt x="3432" y="806"/>
                  </a:lnTo>
                  <a:lnTo>
                    <a:pt x="3360" y="773"/>
                  </a:lnTo>
                  <a:lnTo>
                    <a:pt x="3285" y="738"/>
                  </a:lnTo>
                  <a:lnTo>
                    <a:pt x="3210" y="699"/>
                  </a:lnTo>
                  <a:lnTo>
                    <a:pt x="3059" y="620"/>
                  </a:lnTo>
                  <a:lnTo>
                    <a:pt x="2913" y="547"/>
                  </a:lnTo>
                  <a:lnTo>
                    <a:pt x="2772" y="478"/>
                  </a:lnTo>
                  <a:lnTo>
                    <a:pt x="2636" y="415"/>
                  </a:lnTo>
                  <a:lnTo>
                    <a:pt x="2505" y="357"/>
                  </a:lnTo>
                  <a:lnTo>
                    <a:pt x="2377" y="302"/>
                  </a:lnTo>
                  <a:lnTo>
                    <a:pt x="2253" y="253"/>
                  </a:lnTo>
                  <a:lnTo>
                    <a:pt x="2134" y="208"/>
                  </a:lnTo>
                  <a:lnTo>
                    <a:pt x="2019" y="169"/>
                  </a:lnTo>
                  <a:lnTo>
                    <a:pt x="1906" y="132"/>
                  </a:lnTo>
                  <a:lnTo>
                    <a:pt x="1798" y="102"/>
                  </a:lnTo>
                  <a:lnTo>
                    <a:pt x="1692" y="76"/>
                  </a:lnTo>
                  <a:lnTo>
                    <a:pt x="1590" y="52"/>
                  </a:lnTo>
                  <a:lnTo>
                    <a:pt x="1491" y="34"/>
                  </a:lnTo>
                  <a:lnTo>
                    <a:pt x="1394" y="19"/>
                  </a:lnTo>
                  <a:lnTo>
                    <a:pt x="1301" y="8"/>
                  </a:lnTo>
                  <a:lnTo>
                    <a:pt x="1209" y="2"/>
                  </a:lnTo>
                  <a:lnTo>
                    <a:pt x="1119" y="0"/>
                  </a:lnTo>
                  <a:lnTo>
                    <a:pt x="1031" y="0"/>
                  </a:lnTo>
                  <a:lnTo>
                    <a:pt x="945" y="5"/>
                  </a:lnTo>
                  <a:lnTo>
                    <a:pt x="862" y="13"/>
                  </a:lnTo>
                  <a:lnTo>
                    <a:pt x="780" y="24"/>
                  </a:lnTo>
                  <a:lnTo>
                    <a:pt x="698" y="39"/>
                  </a:lnTo>
                  <a:lnTo>
                    <a:pt x="619" y="56"/>
                  </a:lnTo>
                  <a:lnTo>
                    <a:pt x="540" y="79"/>
                  </a:lnTo>
                  <a:lnTo>
                    <a:pt x="461" y="103"/>
                  </a:lnTo>
                  <a:lnTo>
                    <a:pt x="384" y="131"/>
                  </a:lnTo>
                  <a:lnTo>
                    <a:pt x="307" y="161"/>
                  </a:lnTo>
                  <a:lnTo>
                    <a:pt x="230" y="194"/>
                  </a:lnTo>
                  <a:lnTo>
                    <a:pt x="153" y="231"/>
                  </a:lnTo>
                  <a:lnTo>
                    <a:pt x="76" y="270"/>
                  </a:lnTo>
                  <a:lnTo>
                    <a:pt x="0" y="312"/>
                  </a:lnTo>
                </a:path>
              </a:pathLst>
            </a:custGeom>
            <a:noFill/>
            <a:ln w="9525">
              <a:solidFill>
                <a:srgbClr val="FFFFFF">
                  <a:alpha val="50195"/>
                </a:srgbClr>
              </a:solidFill>
              <a:round/>
              <a:headEnd/>
              <a:tailEnd/>
            </a:ln>
          </p:spPr>
          <p:txBody>
            <a:bodyPr lIns="98680" tIns="49341" rIns="98680" bIns="49341"/>
            <a:lstStyle/>
            <a:p>
              <a:pPr defTabSz="981527">
                <a:spcBef>
                  <a:spcPct val="50000"/>
                </a:spcBef>
              </a:pPr>
              <a:endParaRPr lang="ko-KR" altLang="en-US" sz="1000" b="1" dirty="0"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74" name="Freeform 38"/>
            <p:cNvSpPr>
              <a:spLocks/>
            </p:cNvSpPr>
            <p:nvPr userDrawn="1"/>
          </p:nvSpPr>
          <p:spPr bwMode="auto">
            <a:xfrm>
              <a:off x="864" y="1198"/>
              <a:ext cx="5451" cy="465"/>
            </a:xfrm>
            <a:custGeom>
              <a:avLst/>
              <a:gdLst>
                <a:gd name="T0" fmla="*/ 5451 w 5451"/>
                <a:gd name="T1" fmla="*/ 0 h 930"/>
                <a:gd name="T2" fmla="*/ 5423 w 5451"/>
                <a:gd name="T3" fmla="*/ 63 h 930"/>
                <a:gd name="T4" fmla="*/ 5386 w 5451"/>
                <a:gd name="T5" fmla="*/ 134 h 930"/>
                <a:gd name="T6" fmla="*/ 5334 w 5451"/>
                <a:gd name="T7" fmla="*/ 224 h 930"/>
                <a:gd name="T8" fmla="*/ 5265 w 5451"/>
                <a:gd name="T9" fmla="*/ 326 h 930"/>
                <a:gd name="T10" fmla="*/ 5179 w 5451"/>
                <a:gd name="T11" fmla="*/ 436 h 930"/>
                <a:gd name="T12" fmla="*/ 5102 w 5451"/>
                <a:gd name="T13" fmla="*/ 518 h 930"/>
                <a:gd name="T14" fmla="*/ 5046 w 5451"/>
                <a:gd name="T15" fmla="*/ 573 h 930"/>
                <a:gd name="T16" fmla="*/ 4983 w 5451"/>
                <a:gd name="T17" fmla="*/ 628 h 930"/>
                <a:gd name="T18" fmla="*/ 4918 w 5451"/>
                <a:gd name="T19" fmla="*/ 678 h 930"/>
                <a:gd name="T20" fmla="*/ 4847 w 5451"/>
                <a:gd name="T21" fmla="*/ 726 h 930"/>
                <a:gd name="T22" fmla="*/ 4771 w 5451"/>
                <a:gd name="T23" fmla="*/ 772 h 930"/>
                <a:gd name="T24" fmla="*/ 4689 w 5451"/>
                <a:gd name="T25" fmla="*/ 814 h 930"/>
                <a:gd name="T26" fmla="*/ 4603 w 5451"/>
                <a:gd name="T27" fmla="*/ 849 h 930"/>
                <a:gd name="T28" fmla="*/ 4512 w 5451"/>
                <a:gd name="T29" fmla="*/ 880 h 930"/>
                <a:gd name="T30" fmla="*/ 4415 w 5451"/>
                <a:gd name="T31" fmla="*/ 902 h 930"/>
                <a:gd name="T32" fmla="*/ 4312 w 5451"/>
                <a:gd name="T33" fmla="*/ 920 h 930"/>
                <a:gd name="T34" fmla="*/ 4206 w 5451"/>
                <a:gd name="T35" fmla="*/ 928 h 930"/>
                <a:gd name="T36" fmla="*/ 4092 w 5451"/>
                <a:gd name="T37" fmla="*/ 930 h 930"/>
                <a:gd name="T38" fmla="*/ 3974 w 5451"/>
                <a:gd name="T39" fmla="*/ 920 h 930"/>
                <a:gd name="T40" fmla="*/ 3849 w 5451"/>
                <a:gd name="T41" fmla="*/ 902 h 930"/>
                <a:gd name="T42" fmla="*/ 3718 w 5451"/>
                <a:gd name="T43" fmla="*/ 873 h 930"/>
                <a:gd name="T44" fmla="*/ 3582 w 5451"/>
                <a:gd name="T45" fmla="*/ 833 h 930"/>
                <a:gd name="T46" fmla="*/ 3440 w 5451"/>
                <a:gd name="T47" fmla="*/ 780 h 930"/>
                <a:gd name="T48" fmla="*/ 3292 w 5451"/>
                <a:gd name="T49" fmla="*/ 715 h 930"/>
                <a:gd name="T50" fmla="*/ 3216 w 5451"/>
                <a:gd name="T51" fmla="*/ 678 h 930"/>
                <a:gd name="T52" fmla="*/ 2917 w 5451"/>
                <a:gd name="T53" fmla="*/ 531 h 930"/>
                <a:gd name="T54" fmla="*/ 2638 w 5451"/>
                <a:gd name="T55" fmla="*/ 403 h 930"/>
                <a:gd name="T56" fmla="*/ 2377 w 5451"/>
                <a:gd name="T57" fmla="*/ 295 h 930"/>
                <a:gd name="T58" fmla="*/ 2133 w 5451"/>
                <a:gd name="T59" fmla="*/ 206 h 930"/>
                <a:gd name="T60" fmla="*/ 1903 w 5451"/>
                <a:gd name="T61" fmla="*/ 135 h 930"/>
                <a:gd name="T62" fmla="*/ 1688 w 5451"/>
                <a:gd name="T63" fmla="*/ 81 h 930"/>
                <a:gd name="T64" fmla="*/ 1487 w 5451"/>
                <a:gd name="T65" fmla="*/ 43 h 930"/>
                <a:gd name="T66" fmla="*/ 1295 w 5451"/>
                <a:gd name="T67" fmla="*/ 22 h 930"/>
                <a:gd name="T68" fmla="*/ 1115 w 5451"/>
                <a:gd name="T69" fmla="*/ 16 h 930"/>
                <a:gd name="T70" fmla="*/ 941 w 5451"/>
                <a:gd name="T71" fmla="*/ 26 h 930"/>
                <a:gd name="T72" fmla="*/ 775 w 5451"/>
                <a:gd name="T73" fmla="*/ 48 h 930"/>
                <a:gd name="T74" fmla="*/ 615 w 5451"/>
                <a:gd name="T75" fmla="*/ 85 h 930"/>
                <a:gd name="T76" fmla="*/ 458 w 5451"/>
                <a:gd name="T77" fmla="*/ 134 h 930"/>
                <a:gd name="T78" fmla="*/ 304 w 5451"/>
                <a:gd name="T79" fmla="*/ 195 h 930"/>
                <a:gd name="T80" fmla="*/ 153 w 5451"/>
                <a:gd name="T81" fmla="*/ 268 h 930"/>
                <a:gd name="T82" fmla="*/ 0 w 5451"/>
                <a:gd name="T83" fmla="*/ 352 h 930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5451"/>
                <a:gd name="T127" fmla="*/ 0 h 930"/>
                <a:gd name="T128" fmla="*/ 5451 w 5451"/>
                <a:gd name="T129" fmla="*/ 930 h 930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5451" h="930">
                  <a:moveTo>
                    <a:pt x="5451" y="0"/>
                  </a:moveTo>
                  <a:lnTo>
                    <a:pt x="5451" y="0"/>
                  </a:lnTo>
                  <a:lnTo>
                    <a:pt x="5444" y="18"/>
                  </a:lnTo>
                  <a:lnTo>
                    <a:pt x="5423" y="63"/>
                  </a:lnTo>
                  <a:lnTo>
                    <a:pt x="5406" y="97"/>
                  </a:lnTo>
                  <a:lnTo>
                    <a:pt x="5386" y="134"/>
                  </a:lnTo>
                  <a:lnTo>
                    <a:pt x="5362" y="177"/>
                  </a:lnTo>
                  <a:lnTo>
                    <a:pt x="5334" y="224"/>
                  </a:lnTo>
                  <a:lnTo>
                    <a:pt x="5301" y="274"/>
                  </a:lnTo>
                  <a:lnTo>
                    <a:pt x="5265" y="326"/>
                  </a:lnTo>
                  <a:lnTo>
                    <a:pt x="5223" y="381"/>
                  </a:lnTo>
                  <a:lnTo>
                    <a:pt x="5179" y="436"/>
                  </a:lnTo>
                  <a:lnTo>
                    <a:pt x="5129" y="491"/>
                  </a:lnTo>
                  <a:lnTo>
                    <a:pt x="5102" y="518"/>
                  </a:lnTo>
                  <a:lnTo>
                    <a:pt x="5075" y="546"/>
                  </a:lnTo>
                  <a:lnTo>
                    <a:pt x="5046" y="573"/>
                  </a:lnTo>
                  <a:lnTo>
                    <a:pt x="5015" y="600"/>
                  </a:lnTo>
                  <a:lnTo>
                    <a:pt x="4983" y="628"/>
                  </a:lnTo>
                  <a:lnTo>
                    <a:pt x="4951" y="654"/>
                  </a:lnTo>
                  <a:lnTo>
                    <a:pt x="4918" y="678"/>
                  </a:lnTo>
                  <a:lnTo>
                    <a:pt x="4883" y="704"/>
                  </a:lnTo>
                  <a:lnTo>
                    <a:pt x="4847" y="726"/>
                  </a:lnTo>
                  <a:lnTo>
                    <a:pt x="4809" y="751"/>
                  </a:lnTo>
                  <a:lnTo>
                    <a:pt x="4771" y="772"/>
                  </a:lnTo>
                  <a:lnTo>
                    <a:pt x="4730" y="793"/>
                  </a:lnTo>
                  <a:lnTo>
                    <a:pt x="4689" y="814"/>
                  </a:lnTo>
                  <a:lnTo>
                    <a:pt x="4647" y="831"/>
                  </a:lnTo>
                  <a:lnTo>
                    <a:pt x="4603" y="849"/>
                  </a:lnTo>
                  <a:lnTo>
                    <a:pt x="4558" y="865"/>
                  </a:lnTo>
                  <a:lnTo>
                    <a:pt x="4512" y="880"/>
                  </a:lnTo>
                  <a:lnTo>
                    <a:pt x="4464" y="891"/>
                  </a:lnTo>
                  <a:lnTo>
                    <a:pt x="4415" y="902"/>
                  </a:lnTo>
                  <a:lnTo>
                    <a:pt x="4365" y="912"/>
                  </a:lnTo>
                  <a:lnTo>
                    <a:pt x="4312" y="920"/>
                  </a:lnTo>
                  <a:lnTo>
                    <a:pt x="4260" y="925"/>
                  </a:lnTo>
                  <a:lnTo>
                    <a:pt x="4206" y="928"/>
                  </a:lnTo>
                  <a:lnTo>
                    <a:pt x="4150" y="930"/>
                  </a:lnTo>
                  <a:lnTo>
                    <a:pt x="4092" y="930"/>
                  </a:lnTo>
                  <a:lnTo>
                    <a:pt x="4033" y="927"/>
                  </a:lnTo>
                  <a:lnTo>
                    <a:pt x="3974" y="920"/>
                  </a:lnTo>
                  <a:lnTo>
                    <a:pt x="3911" y="912"/>
                  </a:lnTo>
                  <a:lnTo>
                    <a:pt x="3849" y="902"/>
                  </a:lnTo>
                  <a:lnTo>
                    <a:pt x="3785" y="889"/>
                  </a:lnTo>
                  <a:lnTo>
                    <a:pt x="3718" y="873"/>
                  </a:lnTo>
                  <a:lnTo>
                    <a:pt x="3652" y="854"/>
                  </a:lnTo>
                  <a:lnTo>
                    <a:pt x="3582" y="833"/>
                  </a:lnTo>
                  <a:lnTo>
                    <a:pt x="3511" y="809"/>
                  </a:lnTo>
                  <a:lnTo>
                    <a:pt x="3440" y="780"/>
                  </a:lnTo>
                  <a:lnTo>
                    <a:pt x="3367" y="749"/>
                  </a:lnTo>
                  <a:lnTo>
                    <a:pt x="3292" y="715"/>
                  </a:lnTo>
                  <a:lnTo>
                    <a:pt x="3216" y="678"/>
                  </a:lnTo>
                  <a:lnTo>
                    <a:pt x="3063" y="602"/>
                  </a:lnTo>
                  <a:lnTo>
                    <a:pt x="2917" y="531"/>
                  </a:lnTo>
                  <a:lnTo>
                    <a:pt x="2774" y="465"/>
                  </a:lnTo>
                  <a:lnTo>
                    <a:pt x="2638" y="403"/>
                  </a:lnTo>
                  <a:lnTo>
                    <a:pt x="2505" y="347"/>
                  </a:lnTo>
                  <a:lnTo>
                    <a:pt x="2377" y="295"/>
                  </a:lnTo>
                  <a:lnTo>
                    <a:pt x="2252" y="248"/>
                  </a:lnTo>
                  <a:lnTo>
                    <a:pt x="2133" y="206"/>
                  </a:lnTo>
                  <a:lnTo>
                    <a:pt x="2016" y="168"/>
                  </a:lnTo>
                  <a:lnTo>
                    <a:pt x="1903" y="135"/>
                  </a:lnTo>
                  <a:lnTo>
                    <a:pt x="1795" y="106"/>
                  </a:lnTo>
                  <a:lnTo>
                    <a:pt x="1688" y="81"/>
                  </a:lnTo>
                  <a:lnTo>
                    <a:pt x="1587" y="60"/>
                  </a:lnTo>
                  <a:lnTo>
                    <a:pt x="1487" y="43"/>
                  </a:lnTo>
                  <a:lnTo>
                    <a:pt x="1390" y="30"/>
                  </a:lnTo>
                  <a:lnTo>
                    <a:pt x="1295" y="22"/>
                  </a:lnTo>
                  <a:lnTo>
                    <a:pt x="1204" y="18"/>
                  </a:lnTo>
                  <a:lnTo>
                    <a:pt x="1115" y="16"/>
                  </a:lnTo>
                  <a:lnTo>
                    <a:pt x="1027" y="19"/>
                  </a:lnTo>
                  <a:lnTo>
                    <a:pt x="941" y="26"/>
                  </a:lnTo>
                  <a:lnTo>
                    <a:pt x="858" y="35"/>
                  </a:lnTo>
                  <a:lnTo>
                    <a:pt x="775" y="48"/>
                  </a:lnTo>
                  <a:lnTo>
                    <a:pt x="694" y="64"/>
                  </a:lnTo>
                  <a:lnTo>
                    <a:pt x="615" y="85"/>
                  </a:lnTo>
                  <a:lnTo>
                    <a:pt x="536" y="108"/>
                  </a:lnTo>
                  <a:lnTo>
                    <a:pt x="458" y="134"/>
                  </a:lnTo>
                  <a:lnTo>
                    <a:pt x="382" y="163"/>
                  </a:lnTo>
                  <a:lnTo>
                    <a:pt x="304" y="195"/>
                  </a:lnTo>
                  <a:lnTo>
                    <a:pt x="228" y="231"/>
                  </a:lnTo>
                  <a:lnTo>
                    <a:pt x="153" y="268"/>
                  </a:lnTo>
                  <a:lnTo>
                    <a:pt x="76" y="310"/>
                  </a:lnTo>
                  <a:lnTo>
                    <a:pt x="0" y="352"/>
                  </a:lnTo>
                </a:path>
              </a:pathLst>
            </a:custGeom>
            <a:noFill/>
            <a:ln w="9525">
              <a:solidFill>
                <a:srgbClr val="FFFFFF">
                  <a:alpha val="50195"/>
                </a:srgbClr>
              </a:solidFill>
              <a:round/>
              <a:headEnd/>
              <a:tailEnd/>
            </a:ln>
          </p:spPr>
          <p:txBody>
            <a:bodyPr lIns="98680" tIns="49341" rIns="98680" bIns="49341"/>
            <a:lstStyle/>
            <a:p>
              <a:pPr defTabSz="981527">
                <a:spcBef>
                  <a:spcPct val="50000"/>
                </a:spcBef>
              </a:pPr>
              <a:endParaRPr lang="ko-KR" altLang="en-US" sz="1000" b="1" dirty="0"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75" name="Freeform 39"/>
            <p:cNvSpPr>
              <a:spLocks/>
            </p:cNvSpPr>
            <p:nvPr userDrawn="1"/>
          </p:nvSpPr>
          <p:spPr bwMode="auto">
            <a:xfrm>
              <a:off x="893" y="1169"/>
              <a:ext cx="5447" cy="482"/>
            </a:xfrm>
            <a:custGeom>
              <a:avLst/>
              <a:gdLst>
                <a:gd name="T0" fmla="*/ 5447 w 5447"/>
                <a:gd name="T1" fmla="*/ 0 h 962"/>
                <a:gd name="T2" fmla="*/ 5419 w 5447"/>
                <a:gd name="T3" fmla="*/ 64 h 962"/>
                <a:gd name="T4" fmla="*/ 5383 w 5447"/>
                <a:gd name="T5" fmla="*/ 137 h 962"/>
                <a:gd name="T6" fmla="*/ 5332 w 5447"/>
                <a:gd name="T7" fmla="*/ 227 h 962"/>
                <a:gd name="T8" fmla="*/ 5265 w 5447"/>
                <a:gd name="T9" fmla="*/ 332 h 962"/>
                <a:gd name="T10" fmla="*/ 5180 w 5447"/>
                <a:gd name="T11" fmla="*/ 444 h 962"/>
                <a:gd name="T12" fmla="*/ 5105 w 5447"/>
                <a:gd name="T13" fmla="*/ 529 h 962"/>
                <a:gd name="T14" fmla="*/ 5048 w 5447"/>
                <a:gd name="T15" fmla="*/ 586 h 962"/>
                <a:gd name="T16" fmla="*/ 4989 w 5447"/>
                <a:gd name="T17" fmla="*/ 641 h 962"/>
                <a:gd name="T18" fmla="*/ 4923 w 5447"/>
                <a:gd name="T19" fmla="*/ 692 h 962"/>
                <a:gd name="T20" fmla="*/ 4853 w 5447"/>
                <a:gd name="T21" fmla="*/ 744 h 962"/>
                <a:gd name="T22" fmla="*/ 4778 w 5447"/>
                <a:gd name="T23" fmla="*/ 791 h 962"/>
                <a:gd name="T24" fmla="*/ 4697 w 5447"/>
                <a:gd name="T25" fmla="*/ 833 h 962"/>
                <a:gd name="T26" fmla="*/ 4611 w 5447"/>
                <a:gd name="T27" fmla="*/ 870 h 962"/>
                <a:gd name="T28" fmla="*/ 4521 w 5447"/>
                <a:gd name="T29" fmla="*/ 902 h 962"/>
                <a:gd name="T30" fmla="*/ 4424 w 5447"/>
                <a:gd name="T31" fmla="*/ 928 h 962"/>
                <a:gd name="T32" fmla="*/ 4322 w 5447"/>
                <a:gd name="T33" fmla="*/ 947 h 962"/>
                <a:gd name="T34" fmla="*/ 4214 w 5447"/>
                <a:gd name="T35" fmla="*/ 959 h 962"/>
                <a:gd name="T36" fmla="*/ 4102 w 5447"/>
                <a:gd name="T37" fmla="*/ 962 h 962"/>
                <a:gd name="T38" fmla="*/ 3982 w 5447"/>
                <a:gd name="T39" fmla="*/ 956 h 962"/>
                <a:gd name="T40" fmla="*/ 3857 w 5447"/>
                <a:gd name="T41" fmla="*/ 939 h 962"/>
                <a:gd name="T42" fmla="*/ 3727 w 5447"/>
                <a:gd name="T43" fmla="*/ 914 h 962"/>
                <a:gd name="T44" fmla="*/ 3591 w 5447"/>
                <a:gd name="T45" fmla="*/ 875 h 962"/>
                <a:gd name="T46" fmla="*/ 3448 w 5447"/>
                <a:gd name="T47" fmla="*/ 825 h 962"/>
                <a:gd name="T48" fmla="*/ 3298 w 5447"/>
                <a:gd name="T49" fmla="*/ 763 h 962"/>
                <a:gd name="T50" fmla="*/ 3221 w 5447"/>
                <a:gd name="T51" fmla="*/ 726 h 962"/>
                <a:gd name="T52" fmla="*/ 2920 w 5447"/>
                <a:gd name="T53" fmla="*/ 586 h 962"/>
                <a:gd name="T54" fmla="*/ 2640 w 5447"/>
                <a:gd name="T55" fmla="*/ 463 h 962"/>
                <a:gd name="T56" fmla="*/ 2376 w 5447"/>
                <a:gd name="T57" fmla="*/ 360 h 962"/>
                <a:gd name="T58" fmla="*/ 2131 w 5447"/>
                <a:gd name="T59" fmla="*/ 276 h 962"/>
                <a:gd name="T60" fmla="*/ 1901 w 5447"/>
                <a:gd name="T61" fmla="*/ 208 h 962"/>
                <a:gd name="T62" fmla="*/ 1686 w 5447"/>
                <a:gd name="T63" fmla="*/ 158 h 962"/>
                <a:gd name="T64" fmla="*/ 1483 w 5447"/>
                <a:gd name="T65" fmla="*/ 124 h 962"/>
                <a:gd name="T66" fmla="*/ 1291 w 5447"/>
                <a:gd name="T67" fmla="*/ 108 h 962"/>
                <a:gd name="T68" fmla="*/ 1111 w 5447"/>
                <a:gd name="T69" fmla="*/ 105 h 962"/>
                <a:gd name="T70" fmla="*/ 937 w 5447"/>
                <a:gd name="T71" fmla="*/ 118 h 962"/>
                <a:gd name="T72" fmla="*/ 772 w 5447"/>
                <a:gd name="T73" fmla="*/ 143 h 962"/>
                <a:gd name="T74" fmla="*/ 612 w 5447"/>
                <a:gd name="T75" fmla="*/ 184 h 962"/>
                <a:gd name="T76" fmla="*/ 457 w 5447"/>
                <a:gd name="T77" fmla="*/ 237 h 962"/>
                <a:gd name="T78" fmla="*/ 303 w 5447"/>
                <a:gd name="T79" fmla="*/ 302 h 962"/>
                <a:gd name="T80" fmla="*/ 151 w 5447"/>
                <a:gd name="T81" fmla="*/ 378 h 962"/>
                <a:gd name="T82" fmla="*/ 0 w 5447"/>
                <a:gd name="T83" fmla="*/ 465 h 962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5447"/>
                <a:gd name="T127" fmla="*/ 0 h 962"/>
                <a:gd name="T128" fmla="*/ 5447 w 5447"/>
                <a:gd name="T129" fmla="*/ 962 h 962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5447" h="962">
                  <a:moveTo>
                    <a:pt x="5447" y="0"/>
                  </a:moveTo>
                  <a:lnTo>
                    <a:pt x="5447" y="0"/>
                  </a:lnTo>
                  <a:lnTo>
                    <a:pt x="5440" y="17"/>
                  </a:lnTo>
                  <a:lnTo>
                    <a:pt x="5419" y="64"/>
                  </a:lnTo>
                  <a:lnTo>
                    <a:pt x="5402" y="98"/>
                  </a:lnTo>
                  <a:lnTo>
                    <a:pt x="5383" y="137"/>
                  </a:lnTo>
                  <a:lnTo>
                    <a:pt x="5359" y="181"/>
                  </a:lnTo>
                  <a:lnTo>
                    <a:pt x="5332" y="227"/>
                  </a:lnTo>
                  <a:lnTo>
                    <a:pt x="5300" y="279"/>
                  </a:lnTo>
                  <a:lnTo>
                    <a:pt x="5265" y="332"/>
                  </a:lnTo>
                  <a:lnTo>
                    <a:pt x="5225" y="387"/>
                  </a:lnTo>
                  <a:lnTo>
                    <a:pt x="5180" y="444"/>
                  </a:lnTo>
                  <a:lnTo>
                    <a:pt x="5130" y="500"/>
                  </a:lnTo>
                  <a:lnTo>
                    <a:pt x="5105" y="529"/>
                  </a:lnTo>
                  <a:lnTo>
                    <a:pt x="5078" y="557"/>
                  </a:lnTo>
                  <a:lnTo>
                    <a:pt x="5048" y="586"/>
                  </a:lnTo>
                  <a:lnTo>
                    <a:pt x="5019" y="613"/>
                  </a:lnTo>
                  <a:lnTo>
                    <a:pt x="4989" y="641"/>
                  </a:lnTo>
                  <a:lnTo>
                    <a:pt x="4957" y="667"/>
                  </a:lnTo>
                  <a:lnTo>
                    <a:pt x="4923" y="692"/>
                  </a:lnTo>
                  <a:lnTo>
                    <a:pt x="4889" y="718"/>
                  </a:lnTo>
                  <a:lnTo>
                    <a:pt x="4853" y="744"/>
                  </a:lnTo>
                  <a:lnTo>
                    <a:pt x="4815" y="767"/>
                  </a:lnTo>
                  <a:lnTo>
                    <a:pt x="4778" y="791"/>
                  </a:lnTo>
                  <a:lnTo>
                    <a:pt x="4737" y="812"/>
                  </a:lnTo>
                  <a:lnTo>
                    <a:pt x="4697" y="833"/>
                  </a:lnTo>
                  <a:lnTo>
                    <a:pt x="4654" y="852"/>
                  </a:lnTo>
                  <a:lnTo>
                    <a:pt x="4611" y="870"/>
                  </a:lnTo>
                  <a:lnTo>
                    <a:pt x="4567" y="888"/>
                  </a:lnTo>
                  <a:lnTo>
                    <a:pt x="4521" y="902"/>
                  </a:lnTo>
                  <a:lnTo>
                    <a:pt x="4472" y="917"/>
                  </a:lnTo>
                  <a:lnTo>
                    <a:pt x="4424" y="928"/>
                  </a:lnTo>
                  <a:lnTo>
                    <a:pt x="4374" y="939"/>
                  </a:lnTo>
                  <a:lnTo>
                    <a:pt x="4322" y="947"/>
                  </a:lnTo>
                  <a:lnTo>
                    <a:pt x="4270" y="954"/>
                  </a:lnTo>
                  <a:lnTo>
                    <a:pt x="4214" y="959"/>
                  </a:lnTo>
                  <a:lnTo>
                    <a:pt x="4158" y="962"/>
                  </a:lnTo>
                  <a:lnTo>
                    <a:pt x="4102" y="962"/>
                  </a:lnTo>
                  <a:lnTo>
                    <a:pt x="4043" y="960"/>
                  </a:lnTo>
                  <a:lnTo>
                    <a:pt x="3982" y="956"/>
                  </a:lnTo>
                  <a:lnTo>
                    <a:pt x="3921" y="949"/>
                  </a:lnTo>
                  <a:lnTo>
                    <a:pt x="3857" y="939"/>
                  </a:lnTo>
                  <a:lnTo>
                    <a:pt x="3793" y="928"/>
                  </a:lnTo>
                  <a:lnTo>
                    <a:pt x="3727" y="914"/>
                  </a:lnTo>
                  <a:lnTo>
                    <a:pt x="3659" y="896"/>
                  </a:lnTo>
                  <a:lnTo>
                    <a:pt x="3591" y="875"/>
                  </a:lnTo>
                  <a:lnTo>
                    <a:pt x="3520" y="852"/>
                  </a:lnTo>
                  <a:lnTo>
                    <a:pt x="3448" y="825"/>
                  </a:lnTo>
                  <a:lnTo>
                    <a:pt x="3373" y="796"/>
                  </a:lnTo>
                  <a:lnTo>
                    <a:pt x="3298" y="763"/>
                  </a:lnTo>
                  <a:lnTo>
                    <a:pt x="3221" y="726"/>
                  </a:lnTo>
                  <a:lnTo>
                    <a:pt x="3067" y="654"/>
                  </a:lnTo>
                  <a:lnTo>
                    <a:pt x="2920" y="586"/>
                  </a:lnTo>
                  <a:lnTo>
                    <a:pt x="2777" y="521"/>
                  </a:lnTo>
                  <a:lnTo>
                    <a:pt x="2640" y="463"/>
                  </a:lnTo>
                  <a:lnTo>
                    <a:pt x="2505" y="410"/>
                  </a:lnTo>
                  <a:lnTo>
                    <a:pt x="2376" y="360"/>
                  </a:lnTo>
                  <a:lnTo>
                    <a:pt x="2252" y="315"/>
                  </a:lnTo>
                  <a:lnTo>
                    <a:pt x="2131" y="276"/>
                  </a:lnTo>
                  <a:lnTo>
                    <a:pt x="2015" y="240"/>
                  </a:lnTo>
                  <a:lnTo>
                    <a:pt x="1901" y="208"/>
                  </a:lnTo>
                  <a:lnTo>
                    <a:pt x="1791" y="181"/>
                  </a:lnTo>
                  <a:lnTo>
                    <a:pt x="1686" y="158"/>
                  </a:lnTo>
                  <a:lnTo>
                    <a:pt x="1583" y="140"/>
                  </a:lnTo>
                  <a:lnTo>
                    <a:pt x="1483" y="124"/>
                  </a:lnTo>
                  <a:lnTo>
                    <a:pt x="1386" y="114"/>
                  </a:lnTo>
                  <a:lnTo>
                    <a:pt x="1291" y="108"/>
                  </a:lnTo>
                  <a:lnTo>
                    <a:pt x="1200" y="105"/>
                  </a:lnTo>
                  <a:lnTo>
                    <a:pt x="1111" y="105"/>
                  </a:lnTo>
                  <a:lnTo>
                    <a:pt x="1023" y="109"/>
                  </a:lnTo>
                  <a:lnTo>
                    <a:pt x="937" y="118"/>
                  </a:lnTo>
                  <a:lnTo>
                    <a:pt x="854" y="129"/>
                  </a:lnTo>
                  <a:lnTo>
                    <a:pt x="772" y="143"/>
                  </a:lnTo>
                  <a:lnTo>
                    <a:pt x="692" y="163"/>
                  </a:lnTo>
                  <a:lnTo>
                    <a:pt x="612" y="184"/>
                  </a:lnTo>
                  <a:lnTo>
                    <a:pt x="533" y="208"/>
                  </a:lnTo>
                  <a:lnTo>
                    <a:pt x="457" y="237"/>
                  </a:lnTo>
                  <a:lnTo>
                    <a:pt x="379" y="268"/>
                  </a:lnTo>
                  <a:lnTo>
                    <a:pt x="303" y="302"/>
                  </a:lnTo>
                  <a:lnTo>
                    <a:pt x="228" y="339"/>
                  </a:lnTo>
                  <a:lnTo>
                    <a:pt x="151" y="378"/>
                  </a:lnTo>
                  <a:lnTo>
                    <a:pt x="76" y="419"/>
                  </a:lnTo>
                  <a:lnTo>
                    <a:pt x="0" y="465"/>
                  </a:lnTo>
                </a:path>
              </a:pathLst>
            </a:custGeom>
            <a:noFill/>
            <a:ln w="9525">
              <a:solidFill>
                <a:srgbClr val="FFFFFF">
                  <a:alpha val="50195"/>
                </a:srgbClr>
              </a:solidFill>
              <a:round/>
              <a:headEnd/>
              <a:tailEnd/>
            </a:ln>
          </p:spPr>
          <p:txBody>
            <a:bodyPr lIns="98680" tIns="49341" rIns="98680" bIns="49341"/>
            <a:lstStyle/>
            <a:p>
              <a:pPr defTabSz="981527">
                <a:spcBef>
                  <a:spcPct val="50000"/>
                </a:spcBef>
              </a:pPr>
              <a:endParaRPr lang="ko-KR" altLang="en-US" sz="1000" b="1" dirty="0"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76" name="Freeform 40"/>
            <p:cNvSpPr>
              <a:spLocks/>
            </p:cNvSpPr>
            <p:nvPr userDrawn="1"/>
          </p:nvSpPr>
          <p:spPr bwMode="auto">
            <a:xfrm>
              <a:off x="925" y="1141"/>
              <a:ext cx="5439" cy="497"/>
            </a:xfrm>
            <a:custGeom>
              <a:avLst/>
              <a:gdLst>
                <a:gd name="T0" fmla="*/ 5439 w 5439"/>
                <a:gd name="T1" fmla="*/ 0 h 993"/>
                <a:gd name="T2" fmla="*/ 5412 w 5439"/>
                <a:gd name="T3" fmla="*/ 65 h 993"/>
                <a:gd name="T4" fmla="*/ 5377 w 5439"/>
                <a:gd name="T5" fmla="*/ 137 h 993"/>
                <a:gd name="T6" fmla="*/ 5327 w 5439"/>
                <a:gd name="T7" fmla="*/ 231 h 993"/>
                <a:gd name="T8" fmla="*/ 5261 w 5439"/>
                <a:gd name="T9" fmla="*/ 336 h 993"/>
                <a:gd name="T10" fmla="*/ 5179 w 5439"/>
                <a:gd name="T11" fmla="*/ 451 h 993"/>
                <a:gd name="T12" fmla="*/ 5104 w 5439"/>
                <a:gd name="T13" fmla="*/ 538 h 993"/>
                <a:gd name="T14" fmla="*/ 5050 w 5439"/>
                <a:gd name="T15" fmla="*/ 596 h 993"/>
                <a:gd name="T16" fmla="*/ 4990 w 5439"/>
                <a:gd name="T17" fmla="*/ 652 h 993"/>
                <a:gd name="T18" fmla="*/ 4925 w 5439"/>
                <a:gd name="T19" fmla="*/ 706 h 993"/>
                <a:gd name="T20" fmla="*/ 4855 w 5439"/>
                <a:gd name="T21" fmla="*/ 759 h 993"/>
                <a:gd name="T22" fmla="*/ 4780 w 5439"/>
                <a:gd name="T23" fmla="*/ 808 h 993"/>
                <a:gd name="T24" fmla="*/ 4701 w 5439"/>
                <a:gd name="T25" fmla="*/ 851 h 993"/>
                <a:gd name="T26" fmla="*/ 4617 w 5439"/>
                <a:gd name="T27" fmla="*/ 891 h 993"/>
                <a:gd name="T28" fmla="*/ 4526 w 5439"/>
                <a:gd name="T29" fmla="*/ 925 h 993"/>
                <a:gd name="T30" fmla="*/ 4429 w 5439"/>
                <a:gd name="T31" fmla="*/ 953 h 993"/>
                <a:gd name="T32" fmla="*/ 4328 w 5439"/>
                <a:gd name="T33" fmla="*/ 975 h 993"/>
                <a:gd name="T34" fmla="*/ 4221 w 5439"/>
                <a:gd name="T35" fmla="*/ 988 h 993"/>
                <a:gd name="T36" fmla="*/ 4108 w 5439"/>
                <a:gd name="T37" fmla="*/ 993 h 993"/>
                <a:gd name="T38" fmla="*/ 3989 w 5439"/>
                <a:gd name="T39" fmla="*/ 990 h 993"/>
                <a:gd name="T40" fmla="*/ 3864 w 5439"/>
                <a:gd name="T41" fmla="*/ 975 h 993"/>
                <a:gd name="T42" fmla="*/ 3732 w 5439"/>
                <a:gd name="T43" fmla="*/ 951 h 993"/>
                <a:gd name="T44" fmla="*/ 3595 w 5439"/>
                <a:gd name="T45" fmla="*/ 917 h 993"/>
                <a:gd name="T46" fmla="*/ 3452 w 5439"/>
                <a:gd name="T47" fmla="*/ 869 h 993"/>
                <a:gd name="T48" fmla="*/ 3302 w 5439"/>
                <a:gd name="T49" fmla="*/ 809 h 993"/>
                <a:gd name="T50" fmla="*/ 3224 w 5439"/>
                <a:gd name="T51" fmla="*/ 775 h 993"/>
                <a:gd name="T52" fmla="*/ 2921 w 5439"/>
                <a:gd name="T53" fmla="*/ 638 h 993"/>
                <a:gd name="T54" fmla="*/ 2638 w 5439"/>
                <a:gd name="T55" fmla="*/ 522 h 993"/>
                <a:gd name="T56" fmla="*/ 2374 w 5439"/>
                <a:gd name="T57" fmla="*/ 423 h 993"/>
                <a:gd name="T58" fmla="*/ 2127 w 5439"/>
                <a:gd name="T59" fmla="*/ 342 h 993"/>
                <a:gd name="T60" fmla="*/ 1897 w 5439"/>
                <a:gd name="T61" fmla="*/ 281 h 993"/>
                <a:gd name="T62" fmla="*/ 1680 w 5439"/>
                <a:gd name="T63" fmla="*/ 234 h 993"/>
                <a:gd name="T64" fmla="*/ 1477 w 5439"/>
                <a:gd name="T65" fmla="*/ 205 h 993"/>
                <a:gd name="T66" fmla="*/ 1286 w 5439"/>
                <a:gd name="T67" fmla="*/ 191 h 993"/>
                <a:gd name="T68" fmla="*/ 1104 w 5439"/>
                <a:gd name="T69" fmla="*/ 192 h 993"/>
                <a:gd name="T70" fmla="*/ 932 w 5439"/>
                <a:gd name="T71" fmla="*/ 208 h 993"/>
                <a:gd name="T72" fmla="*/ 766 w 5439"/>
                <a:gd name="T73" fmla="*/ 239 h 993"/>
                <a:gd name="T74" fmla="*/ 607 w 5439"/>
                <a:gd name="T75" fmla="*/ 283 h 993"/>
                <a:gd name="T76" fmla="*/ 453 w 5439"/>
                <a:gd name="T77" fmla="*/ 338 h 993"/>
                <a:gd name="T78" fmla="*/ 300 w 5439"/>
                <a:gd name="T79" fmla="*/ 407 h 993"/>
                <a:gd name="T80" fmla="*/ 150 w 5439"/>
                <a:gd name="T81" fmla="*/ 486 h 993"/>
                <a:gd name="T82" fmla="*/ 0 w 5439"/>
                <a:gd name="T83" fmla="*/ 578 h 993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5439"/>
                <a:gd name="T127" fmla="*/ 0 h 993"/>
                <a:gd name="T128" fmla="*/ 5439 w 5439"/>
                <a:gd name="T129" fmla="*/ 993 h 993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5439" h="993">
                  <a:moveTo>
                    <a:pt x="5439" y="0"/>
                  </a:moveTo>
                  <a:lnTo>
                    <a:pt x="5439" y="0"/>
                  </a:lnTo>
                  <a:lnTo>
                    <a:pt x="5432" y="18"/>
                  </a:lnTo>
                  <a:lnTo>
                    <a:pt x="5412" y="65"/>
                  </a:lnTo>
                  <a:lnTo>
                    <a:pt x="5397" y="99"/>
                  </a:lnTo>
                  <a:lnTo>
                    <a:pt x="5377" y="137"/>
                  </a:lnTo>
                  <a:lnTo>
                    <a:pt x="5354" y="183"/>
                  </a:lnTo>
                  <a:lnTo>
                    <a:pt x="5327" y="231"/>
                  </a:lnTo>
                  <a:lnTo>
                    <a:pt x="5297" y="283"/>
                  </a:lnTo>
                  <a:lnTo>
                    <a:pt x="5261" y="336"/>
                  </a:lnTo>
                  <a:lnTo>
                    <a:pt x="5222" y="393"/>
                  </a:lnTo>
                  <a:lnTo>
                    <a:pt x="5179" y="451"/>
                  </a:lnTo>
                  <a:lnTo>
                    <a:pt x="5130" y="509"/>
                  </a:lnTo>
                  <a:lnTo>
                    <a:pt x="5104" y="538"/>
                  </a:lnTo>
                  <a:lnTo>
                    <a:pt x="5078" y="567"/>
                  </a:lnTo>
                  <a:lnTo>
                    <a:pt x="5050" y="596"/>
                  </a:lnTo>
                  <a:lnTo>
                    <a:pt x="5021" y="623"/>
                  </a:lnTo>
                  <a:lnTo>
                    <a:pt x="4990" y="652"/>
                  </a:lnTo>
                  <a:lnTo>
                    <a:pt x="4958" y="680"/>
                  </a:lnTo>
                  <a:lnTo>
                    <a:pt x="4925" y="706"/>
                  </a:lnTo>
                  <a:lnTo>
                    <a:pt x="4891" y="733"/>
                  </a:lnTo>
                  <a:lnTo>
                    <a:pt x="4855" y="759"/>
                  </a:lnTo>
                  <a:lnTo>
                    <a:pt x="4819" y="783"/>
                  </a:lnTo>
                  <a:lnTo>
                    <a:pt x="4780" y="808"/>
                  </a:lnTo>
                  <a:lnTo>
                    <a:pt x="4742" y="830"/>
                  </a:lnTo>
                  <a:lnTo>
                    <a:pt x="4701" y="851"/>
                  </a:lnTo>
                  <a:lnTo>
                    <a:pt x="4660" y="872"/>
                  </a:lnTo>
                  <a:lnTo>
                    <a:pt x="4617" y="891"/>
                  </a:lnTo>
                  <a:lnTo>
                    <a:pt x="4572" y="909"/>
                  </a:lnTo>
                  <a:lnTo>
                    <a:pt x="4526" y="925"/>
                  </a:lnTo>
                  <a:lnTo>
                    <a:pt x="4479" y="940"/>
                  </a:lnTo>
                  <a:lnTo>
                    <a:pt x="4429" y="953"/>
                  </a:lnTo>
                  <a:lnTo>
                    <a:pt x="4379" y="966"/>
                  </a:lnTo>
                  <a:lnTo>
                    <a:pt x="4328" y="975"/>
                  </a:lnTo>
                  <a:lnTo>
                    <a:pt x="4275" y="982"/>
                  </a:lnTo>
                  <a:lnTo>
                    <a:pt x="4221" y="988"/>
                  </a:lnTo>
                  <a:lnTo>
                    <a:pt x="4165" y="992"/>
                  </a:lnTo>
                  <a:lnTo>
                    <a:pt x="4108" y="993"/>
                  </a:lnTo>
                  <a:lnTo>
                    <a:pt x="4049" y="993"/>
                  </a:lnTo>
                  <a:lnTo>
                    <a:pt x="3989" y="990"/>
                  </a:lnTo>
                  <a:lnTo>
                    <a:pt x="3927" y="984"/>
                  </a:lnTo>
                  <a:lnTo>
                    <a:pt x="3864" y="975"/>
                  </a:lnTo>
                  <a:lnTo>
                    <a:pt x="3799" y="966"/>
                  </a:lnTo>
                  <a:lnTo>
                    <a:pt x="3732" y="951"/>
                  </a:lnTo>
                  <a:lnTo>
                    <a:pt x="3666" y="935"/>
                  </a:lnTo>
                  <a:lnTo>
                    <a:pt x="3595" y="917"/>
                  </a:lnTo>
                  <a:lnTo>
                    <a:pt x="3524" y="895"/>
                  </a:lnTo>
                  <a:lnTo>
                    <a:pt x="3452" y="869"/>
                  </a:lnTo>
                  <a:lnTo>
                    <a:pt x="3377" y="841"/>
                  </a:lnTo>
                  <a:lnTo>
                    <a:pt x="3302" y="809"/>
                  </a:lnTo>
                  <a:lnTo>
                    <a:pt x="3224" y="775"/>
                  </a:lnTo>
                  <a:lnTo>
                    <a:pt x="3070" y="704"/>
                  </a:lnTo>
                  <a:lnTo>
                    <a:pt x="2921" y="638"/>
                  </a:lnTo>
                  <a:lnTo>
                    <a:pt x="2777" y="578"/>
                  </a:lnTo>
                  <a:lnTo>
                    <a:pt x="2638" y="522"/>
                  </a:lnTo>
                  <a:lnTo>
                    <a:pt x="2503" y="470"/>
                  </a:lnTo>
                  <a:lnTo>
                    <a:pt x="2374" y="423"/>
                  </a:lnTo>
                  <a:lnTo>
                    <a:pt x="2249" y="381"/>
                  </a:lnTo>
                  <a:lnTo>
                    <a:pt x="2127" y="342"/>
                  </a:lnTo>
                  <a:lnTo>
                    <a:pt x="2010" y="310"/>
                  </a:lnTo>
                  <a:lnTo>
                    <a:pt x="1897" y="281"/>
                  </a:lnTo>
                  <a:lnTo>
                    <a:pt x="1787" y="255"/>
                  </a:lnTo>
                  <a:lnTo>
                    <a:pt x="1680" y="234"/>
                  </a:lnTo>
                  <a:lnTo>
                    <a:pt x="1577" y="218"/>
                  </a:lnTo>
                  <a:lnTo>
                    <a:pt x="1477" y="205"/>
                  </a:lnTo>
                  <a:lnTo>
                    <a:pt x="1380" y="197"/>
                  </a:lnTo>
                  <a:lnTo>
                    <a:pt x="1286" y="191"/>
                  </a:lnTo>
                  <a:lnTo>
                    <a:pt x="1194" y="191"/>
                  </a:lnTo>
                  <a:lnTo>
                    <a:pt x="1104" y="192"/>
                  </a:lnTo>
                  <a:lnTo>
                    <a:pt x="1018" y="199"/>
                  </a:lnTo>
                  <a:lnTo>
                    <a:pt x="932" y="208"/>
                  </a:lnTo>
                  <a:lnTo>
                    <a:pt x="848" y="221"/>
                  </a:lnTo>
                  <a:lnTo>
                    <a:pt x="766" y="239"/>
                  </a:lnTo>
                  <a:lnTo>
                    <a:pt x="686" y="259"/>
                  </a:lnTo>
                  <a:lnTo>
                    <a:pt x="607" y="283"/>
                  </a:lnTo>
                  <a:lnTo>
                    <a:pt x="529" y="309"/>
                  </a:lnTo>
                  <a:lnTo>
                    <a:pt x="453" y="338"/>
                  </a:lnTo>
                  <a:lnTo>
                    <a:pt x="376" y="372"/>
                  </a:lnTo>
                  <a:lnTo>
                    <a:pt x="300" y="407"/>
                  </a:lnTo>
                  <a:lnTo>
                    <a:pt x="225" y="446"/>
                  </a:lnTo>
                  <a:lnTo>
                    <a:pt x="150" y="486"/>
                  </a:lnTo>
                  <a:lnTo>
                    <a:pt x="75" y="531"/>
                  </a:lnTo>
                  <a:lnTo>
                    <a:pt x="0" y="578"/>
                  </a:lnTo>
                </a:path>
              </a:pathLst>
            </a:custGeom>
            <a:noFill/>
            <a:ln w="9525">
              <a:solidFill>
                <a:srgbClr val="FFFFFF">
                  <a:alpha val="50195"/>
                </a:srgbClr>
              </a:solidFill>
              <a:round/>
              <a:headEnd/>
              <a:tailEnd/>
            </a:ln>
          </p:spPr>
          <p:txBody>
            <a:bodyPr lIns="98680" tIns="49341" rIns="98680" bIns="49341"/>
            <a:lstStyle/>
            <a:p>
              <a:pPr defTabSz="981527">
                <a:spcBef>
                  <a:spcPct val="50000"/>
                </a:spcBef>
              </a:pPr>
              <a:endParaRPr lang="ko-KR" altLang="en-US" sz="1000" b="1" dirty="0"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77" name="Freeform 41"/>
            <p:cNvSpPr>
              <a:spLocks/>
            </p:cNvSpPr>
            <p:nvPr userDrawn="1"/>
          </p:nvSpPr>
          <p:spPr bwMode="auto">
            <a:xfrm>
              <a:off x="958" y="1112"/>
              <a:ext cx="5429" cy="513"/>
            </a:xfrm>
            <a:custGeom>
              <a:avLst/>
              <a:gdLst>
                <a:gd name="T0" fmla="*/ 5429 w 5429"/>
                <a:gd name="T1" fmla="*/ 0 h 1025"/>
                <a:gd name="T2" fmla="*/ 5403 w 5429"/>
                <a:gd name="T3" fmla="*/ 66 h 1025"/>
                <a:gd name="T4" fmla="*/ 5369 w 5429"/>
                <a:gd name="T5" fmla="*/ 141 h 1025"/>
                <a:gd name="T6" fmla="*/ 5321 w 5429"/>
                <a:gd name="T7" fmla="*/ 234 h 1025"/>
                <a:gd name="T8" fmla="*/ 5257 w 5429"/>
                <a:gd name="T9" fmla="*/ 342 h 1025"/>
                <a:gd name="T10" fmla="*/ 5176 w 5429"/>
                <a:gd name="T11" fmla="*/ 459 h 1025"/>
                <a:gd name="T12" fmla="*/ 5103 w 5429"/>
                <a:gd name="T13" fmla="*/ 547 h 1025"/>
                <a:gd name="T14" fmla="*/ 5049 w 5429"/>
                <a:gd name="T15" fmla="*/ 607 h 1025"/>
                <a:gd name="T16" fmla="*/ 4990 w 5429"/>
                <a:gd name="T17" fmla="*/ 665 h 1025"/>
                <a:gd name="T18" fmla="*/ 4927 w 5429"/>
                <a:gd name="T19" fmla="*/ 720 h 1025"/>
                <a:gd name="T20" fmla="*/ 4857 w 5429"/>
                <a:gd name="T21" fmla="*/ 775 h 1025"/>
                <a:gd name="T22" fmla="*/ 4784 w 5429"/>
                <a:gd name="T23" fmla="*/ 825 h 1025"/>
                <a:gd name="T24" fmla="*/ 4704 w 5429"/>
                <a:gd name="T25" fmla="*/ 870 h 1025"/>
                <a:gd name="T26" fmla="*/ 4620 w 5429"/>
                <a:gd name="T27" fmla="*/ 912 h 1025"/>
                <a:gd name="T28" fmla="*/ 4531 w 5429"/>
                <a:gd name="T29" fmla="*/ 949 h 1025"/>
                <a:gd name="T30" fmla="*/ 4435 w 5429"/>
                <a:gd name="T31" fmla="*/ 979 h 1025"/>
                <a:gd name="T32" fmla="*/ 4334 w 5429"/>
                <a:gd name="T33" fmla="*/ 1003 h 1025"/>
                <a:gd name="T34" fmla="*/ 4227 w 5429"/>
                <a:gd name="T35" fmla="*/ 1017 h 1025"/>
                <a:gd name="T36" fmla="*/ 4114 w 5429"/>
                <a:gd name="T37" fmla="*/ 1025 h 1025"/>
                <a:gd name="T38" fmla="*/ 3995 w 5429"/>
                <a:gd name="T39" fmla="*/ 1024 h 1025"/>
                <a:gd name="T40" fmla="*/ 3870 w 5429"/>
                <a:gd name="T41" fmla="*/ 1012 h 1025"/>
                <a:gd name="T42" fmla="*/ 3738 w 5429"/>
                <a:gd name="T43" fmla="*/ 991 h 1025"/>
                <a:gd name="T44" fmla="*/ 3601 w 5429"/>
                <a:gd name="T45" fmla="*/ 959 h 1025"/>
                <a:gd name="T46" fmla="*/ 3456 w 5429"/>
                <a:gd name="T47" fmla="*/ 914 h 1025"/>
                <a:gd name="T48" fmla="*/ 3305 w 5429"/>
                <a:gd name="T49" fmla="*/ 857 h 1025"/>
                <a:gd name="T50" fmla="*/ 3227 w 5429"/>
                <a:gd name="T51" fmla="*/ 824 h 1025"/>
                <a:gd name="T52" fmla="*/ 2922 w 5429"/>
                <a:gd name="T53" fmla="*/ 693 h 1025"/>
                <a:gd name="T54" fmla="*/ 2637 w 5429"/>
                <a:gd name="T55" fmla="*/ 581 h 1025"/>
                <a:gd name="T56" fmla="*/ 2372 w 5429"/>
                <a:gd name="T57" fmla="*/ 488 h 1025"/>
                <a:gd name="T58" fmla="*/ 2123 w 5429"/>
                <a:gd name="T59" fmla="*/ 412 h 1025"/>
                <a:gd name="T60" fmla="*/ 1891 w 5429"/>
                <a:gd name="T61" fmla="*/ 354 h 1025"/>
                <a:gd name="T62" fmla="*/ 1675 w 5429"/>
                <a:gd name="T63" fmla="*/ 313 h 1025"/>
                <a:gd name="T64" fmla="*/ 1472 w 5429"/>
                <a:gd name="T65" fmla="*/ 287 h 1025"/>
                <a:gd name="T66" fmla="*/ 1281 w 5429"/>
                <a:gd name="T67" fmla="*/ 278 h 1025"/>
                <a:gd name="T68" fmla="*/ 1099 w 5429"/>
                <a:gd name="T69" fmla="*/ 283 h 1025"/>
                <a:gd name="T70" fmla="*/ 926 w 5429"/>
                <a:gd name="T71" fmla="*/ 302 h 1025"/>
                <a:gd name="T72" fmla="*/ 761 w 5429"/>
                <a:gd name="T73" fmla="*/ 336 h 1025"/>
                <a:gd name="T74" fmla="*/ 603 w 5429"/>
                <a:gd name="T75" fmla="*/ 383 h 1025"/>
                <a:gd name="T76" fmla="*/ 449 w 5429"/>
                <a:gd name="T77" fmla="*/ 441 h 1025"/>
                <a:gd name="T78" fmla="*/ 298 w 5429"/>
                <a:gd name="T79" fmla="*/ 514 h 1025"/>
                <a:gd name="T80" fmla="*/ 149 w 5429"/>
                <a:gd name="T81" fmla="*/ 596 h 1025"/>
                <a:gd name="T82" fmla="*/ 0 w 5429"/>
                <a:gd name="T83" fmla="*/ 691 h 1025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5429"/>
                <a:gd name="T127" fmla="*/ 0 h 1025"/>
                <a:gd name="T128" fmla="*/ 5429 w 5429"/>
                <a:gd name="T129" fmla="*/ 1025 h 1025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5429" h="1025">
                  <a:moveTo>
                    <a:pt x="5429" y="0"/>
                  </a:moveTo>
                  <a:lnTo>
                    <a:pt x="5429" y="0"/>
                  </a:lnTo>
                  <a:lnTo>
                    <a:pt x="5422" y="18"/>
                  </a:lnTo>
                  <a:lnTo>
                    <a:pt x="5403" y="66"/>
                  </a:lnTo>
                  <a:lnTo>
                    <a:pt x="5389" y="100"/>
                  </a:lnTo>
                  <a:lnTo>
                    <a:pt x="5369" y="141"/>
                  </a:lnTo>
                  <a:lnTo>
                    <a:pt x="5347" y="186"/>
                  </a:lnTo>
                  <a:lnTo>
                    <a:pt x="5321" y="234"/>
                  </a:lnTo>
                  <a:lnTo>
                    <a:pt x="5292" y="287"/>
                  </a:lnTo>
                  <a:lnTo>
                    <a:pt x="5257" y="342"/>
                  </a:lnTo>
                  <a:lnTo>
                    <a:pt x="5218" y="399"/>
                  </a:lnTo>
                  <a:lnTo>
                    <a:pt x="5176" y="459"/>
                  </a:lnTo>
                  <a:lnTo>
                    <a:pt x="5129" y="518"/>
                  </a:lnTo>
                  <a:lnTo>
                    <a:pt x="5103" y="547"/>
                  </a:lnTo>
                  <a:lnTo>
                    <a:pt x="5076" y="576"/>
                  </a:lnTo>
                  <a:lnTo>
                    <a:pt x="5049" y="607"/>
                  </a:lnTo>
                  <a:lnTo>
                    <a:pt x="5021" y="636"/>
                  </a:lnTo>
                  <a:lnTo>
                    <a:pt x="4990" y="665"/>
                  </a:lnTo>
                  <a:lnTo>
                    <a:pt x="4958" y="693"/>
                  </a:lnTo>
                  <a:lnTo>
                    <a:pt x="4927" y="720"/>
                  </a:lnTo>
                  <a:lnTo>
                    <a:pt x="4893" y="748"/>
                  </a:lnTo>
                  <a:lnTo>
                    <a:pt x="4857" y="775"/>
                  </a:lnTo>
                  <a:lnTo>
                    <a:pt x="4821" y="799"/>
                  </a:lnTo>
                  <a:lnTo>
                    <a:pt x="4784" y="825"/>
                  </a:lnTo>
                  <a:lnTo>
                    <a:pt x="4745" y="848"/>
                  </a:lnTo>
                  <a:lnTo>
                    <a:pt x="4704" y="870"/>
                  </a:lnTo>
                  <a:lnTo>
                    <a:pt x="4663" y="893"/>
                  </a:lnTo>
                  <a:lnTo>
                    <a:pt x="4620" y="912"/>
                  </a:lnTo>
                  <a:lnTo>
                    <a:pt x="4577" y="932"/>
                  </a:lnTo>
                  <a:lnTo>
                    <a:pt x="4531" y="949"/>
                  </a:lnTo>
                  <a:lnTo>
                    <a:pt x="4484" y="964"/>
                  </a:lnTo>
                  <a:lnTo>
                    <a:pt x="4435" y="979"/>
                  </a:lnTo>
                  <a:lnTo>
                    <a:pt x="4385" y="991"/>
                  </a:lnTo>
                  <a:lnTo>
                    <a:pt x="4334" y="1003"/>
                  </a:lnTo>
                  <a:lnTo>
                    <a:pt x="4281" y="1011"/>
                  </a:lnTo>
                  <a:lnTo>
                    <a:pt x="4227" y="1017"/>
                  </a:lnTo>
                  <a:lnTo>
                    <a:pt x="4171" y="1022"/>
                  </a:lnTo>
                  <a:lnTo>
                    <a:pt x="4114" y="1025"/>
                  </a:lnTo>
                  <a:lnTo>
                    <a:pt x="4055" y="1025"/>
                  </a:lnTo>
                  <a:lnTo>
                    <a:pt x="3995" y="1024"/>
                  </a:lnTo>
                  <a:lnTo>
                    <a:pt x="3932" y="1021"/>
                  </a:lnTo>
                  <a:lnTo>
                    <a:pt x="3870" y="1012"/>
                  </a:lnTo>
                  <a:lnTo>
                    <a:pt x="3805" y="1004"/>
                  </a:lnTo>
                  <a:lnTo>
                    <a:pt x="3738" y="991"/>
                  </a:lnTo>
                  <a:lnTo>
                    <a:pt x="3670" y="977"/>
                  </a:lnTo>
                  <a:lnTo>
                    <a:pt x="3601" y="959"/>
                  </a:lnTo>
                  <a:lnTo>
                    <a:pt x="3528" y="938"/>
                  </a:lnTo>
                  <a:lnTo>
                    <a:pt x="3456" y="914"/>
                  </a:lnTo>
                  <a:lnTo>
                    <a:pt x="3381" y="888"/>
                  </a:lnTo>
                  <a:lnTo>
                    <a:pt x="3305" y="857"/>
                  </a:lnTo>
                  <a:lnTo>
                    <a:pt x="3227" y="824"/>
                  </a:lnTo>
                  <a:lnTo>
                    <a:pt x="3072" y="756"/>
                  </a:lnTo>
                  <a:lnTo>
                    <a:pt x="2922" y="693"/>
                  </a:lnTo>
                  <a:lnTo>
                    <a:pt x="2777" y="635"/>
                  </a:lnTo>
                  <a:lnTo>
                    <a:pt x="2637" y="581"/>
                  </a:lnTo>
                  <a:lnTo>
                    <a:pt x="2502" y="533"/>
                  </a:lnTo>
                  <a:lnTo>
                    <a:pt x="2372" y="488"/>
                  </a:lnTo>
                  <a:lnTo>
                    <a:pt x="2245" y="447"/>
                  </a:lnTo>
                  <a:lnTo>
                    <a:pt x="2123" y="412"/>
                  </a:lnTo>
                  <a:lnTo>
                    <a:pt x="2005" y="381"/>
                  </a:lnTo>
                  <a:lnTo>
                    <a:pt x="1891" y="354"/>
                  </a:lnTo>
                  <a:lnTo>
                    <a:pt x="1782" y="331"/>
                  </a:lnTo>
                  <a:lnTo>
                    <a:pt x="1675" y="313"/>
                  </a:lnTo>
                  <a:lnTo>
                    <a:pt x="1572" y="297"/>
                  </a:lnTo>
                  <a:lnTo>
                    <a:pt x="1472" y="287"/>
                  </a:lnTo>
                  <a:lnTo>
                    <a:pt x="1375" y="279"/>
                  </a:lnTo>
                  <a:lnTo>
                    <a:pt x="1281" y="278"/>
                  </a:lnTo>
                  <a:lnTo>
                    <a:pt x="1187" y="278"/>
                  </a:lnTo>
                  <a:lnTo>
                    <a:pt x="1099" y="283"/>
                  </a:lnTo>
                  <a:lnTo>
                    <a:pt x="1011" y="291"/>
                  </a:lnTo>
                  <a:lnTo>
                    <a:pt x="926" y="302"/>
                  </a:lnTo>
                  <a:lnTo>
                    <a:pt x="843" y="317"/>
                  </a:lnTo>
                  <a:lnTo>
                    <a:pt x="761" y="336"/>
                  </a:lnTo>
                  <a:lnTo>
                    <a:pt x="682" y="357"/>
                  </a:lnTo>
                  <a:lnTo>
                    <a:pt x="603" y="383"/>
                  </a:lnTo>
                  <a:lnTo>
                    <a:pt x="525" y="410"/>
                  </a:lnTo>
                  <a:lnTo>
                    <a:pt x="449" y="441"/>
                  </a:lnTo>
                  <a:lnTo>
                    <a:pt x="372" y="476"/>
                  </a:lnTo>
                  <a:lnTo>
                    <a:pt x="298" y="514"/>
                  </a:lnTo>
                  <a:lnTo>
                    <a:pt x="224" y="554"/>
                  </a:lnTo>
                  <a:lnTo>
                    <a:pt x="149" y="596"/>
                  </a:lnTo>
                  <a:lnTo>
                    <a:pt x="75" y="643"/>
                  </a:lnTo>
                  <a:lnTo>
                    <a:pt x="0" y="691"/>
                  </a:lnTo>
                </a:path>
              </a:pathLst>
            </a:custGeom>
            <a:noFill/>
            <a:ln w="9525">
              <a:solidFill>
                <a:srgbClr val="FFFFFF">
                  <a:alpha val="50195"/>
                </a:srgbClr>
              </a:solidFill>
              <a:round/>
              <a:headEnd/>
              <a:tailEnd/>
            </a:ln>
          </p:spPr>
          <p:txBody>
            <a:bodyPr lIns="98680" tIns="49341" rIns="98680" bIns="49341"/>
            <a:lstStyle/>
            <a:p>
              <a:pPr defTabSz="981527">
                <a:spcBef>
                  <a:spcPct val="50000"/>
                </a:spcBef>
              </a:pPr>
              <a:endParaRPr lang="ko-KR" altLang="en-US" sz="1000" b="1" dirty="0"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78" name="Freeform 42"/>
            <p:cNvSpPr>
              <a:spLocks/>
            </p:cNvSpPr>
            <p:nvPr userDrawn="1"/>
          </p:nvSpPr>
          <p:spPr bwMode="auto">
            <a:xfrm>
              <a:off x="993" y="1083"/>
              <a:ext cx="5418" cy="530"/>
            </a:xfrm>
            <a:custGeom>
              <a:avLst/>
              <a:gdLst>
                <a:gd name="T0" fmla="*/ 5418 w 5418"/>
                <a:gd name="T1" fmla="*/ 0 h 1059"/>
                <a:gd name="T2" fmla="*/ 5393 w 5418"/>
                <a:gd name="T3" fmla="*/ 68 h 1059"/>
                <a:gd name="T4" fmla="*/ 5361 w 5418"/>
                <a:gd name="T5" fmla="*/ 142 h 1059"/>
                <a:gd name="T6" fmla="*/ 5314 w 5418"/>
                <a:gd name="T7" fmla="*/ 237 h 1059"/>
                <a:gd name="T8" fmla="*/ 5251 w 5418"/>
                <a:gd name="T9" fmla="*/ 347 h 1059"/>
                <a:gd name="T10" fmla="*/ 5171 w 5418"/>
                <a:gd name="T11" fmla="*/ 467 h 1059"/>
                <a:gd name="T12" fmla="*/ 5100 w 5418"/>
                <a:gd name="T13" fmla="*/ 557 h 1059"/>
                <a:gd name="T14" fmla="*/ 5047 w 5418"/>
                <a:gd name="T15" fmla="*/ 618 h 1059"/>
                <a:gd name="T16" fmla="*/ 4989 w 5418"/>
                <a:gd name="T17" fmla="*/ 676 h 1059"/>
                <a:gd name="T18" fmla="*/ 4926 w 5418"/>
                <a:gd name="T19" fmla="*/ 735 h 1059"/>
                <a:gd name="T20" fmla="*/ 4858 w 5418"/>
                <a:gd name="T21" fmla="*/ 789 h 1059"/>
                <a:gd name="T22" fmla="*/ 4785 w 5418"/>
                <a:gd name="T23" fmla="*/ 843 h 1059"/>
                <a:gd name="T24" fmla="*/ 4707 w 5418"/>
                <a:gd name="T25" fmla="*/ 890 h 1059"/>
                <a:gd name="T26" fmla="*/ 4622 w 5418"/>
                <a:gd name="T27" fmla="*/ 933 h 1059"/>
                <a:gd name="T28" fmla="*/ 4533 w 5418"/>
                <a:gd name="T29" fmla="*/ 972 h 1059"/>
                <a:gd name="T30" fmla="*/ 4437 w 5418"/>
                <a:gd name="T31" fmla="*/ 1004 h 1059"/>
                <a:gd name="T32" fmla="*/ 4338 w 5418"/>
                <a:gd name="T33" fmla="*/ 1030 h 1059"/>
                <a:gd name="T34" fmla="*/ 4231 w 5418"/>
                <a:gd name="T35" fmla="*/ 1048 h 1059"/>
                <a:gd name="T36" fmla="*/ 4118 w 5418"/>
                <a:gd name="T37" fmla="*/ 1058 h 1059"/>
                <a:gd name="T38" fmla="*/ 3999 w 5418"/>
                <a:gd name="T39" fmla="*/ 1059 h 1059"/>
                <a:gd name="T40" fmla="*/ 3874 w 5418"/>
                <a:gd name="T41" fmla="*/ 1049 h 1059"/>
                <a:gd name="T42" fmla="*/ 3742 w 5418"/>
                <a:gd name="T43" fmla="*/ 1032 h 1059"/>
                <a:gd name="T44" fmla="*/ 3603 w 5418"/>
                <a:gd name="T45" fmla="*/ 1001 h 1059"/>
                <a:gd name="T46" fmla="*/ 3459 w 5418"/>
                <a:gd name="T47" fmla="*/ 959 h 1059"/>
                <a:gd name="T48" fmla="*/ 3306 w 5418"/>
                <a:gd name="T49" fmla="*/ 906 h 1059"/>
                <a:gd name="T50" fmla="*/ 3228 w 5418"/>
                <a:gd name="T51" fmla="*/ 873 h 1059"/>
                <a:gd name="T52" fmla="*/ 2920 w 5418"/>
                <a:gd name="T53" fmla="*/ 748 h 1059"/>
                <a:gd name="T54" fmla="*/ 2634 w 5418"/>
                <a:gd name="T55" fmla="*/ 641 h 1059"/>
                <a:gd name="T56" fmla="*/ 2367 w 5418"/>
                <a:gd name="T57" fmla="*/ 552 h 1059"/>
                <a:gd name="T58" fmla="*/ 2119 w 5418"/>
                <a:gd name="T59" fmla="*/ 483 h 1059"/>
                <a:gd name="T60" fmla="*/ 1886 w 5418"/>
                <a:gd name="T61" fmla="*/ 428 h 1059"/>
                <a:gd name="T62" fmla="*/ 1669 w 5418"/>
                <a:gd name="T63" fmla="*/ 391 h 1059"/>
                <a:gd name="T64" fmla="*/ 1465 w 5418"/>
                <a:gd name="T65" fmla="*/ 370 h 1059"/>
                <a:gd name="T66" fmla="*/ 1273 w 5418"/>
                <a:gd name="T67" fmla="*/ 363 h 1059"/>
                <a:gd name="T68" fmla="*/ 1091 w 5418"/>
                <a:gd name="T69" fmla="*/ 371 h 1059"/>
                <a:gd name="T70" fmla="*/ 919 w 5418"/>
                <a:gd name="T71" fmla="*/ 396 h 1059"/>
                <a:gd name="T72" fmla="*/ 755 w 5418"/>
                <a:gd name="T73" fmla="*/ 433 h 1059"/>
                <a:gd name="T74" fmla="*/ 597 w 5418"/>
                <a:gd name="T75" fmla="*/ 483 h 1059"/>
                <a:gd name="T76" fmla="*/ 444 w 5418"/>
                <a:gd name="T77" fmla="*/ 546 h 1059"/>
                <a:gd name="T78" fmla="*/ 294 w 5418"/>
                <a:gd name="T79" fmla="*/ 620 h 1059"/>
                <a:gd name="T80" fmla="*/ 147 w 5418"/>
                <a:gd name="T81" fmla="*/ 707 h 1059"/>
                <a:gd name="T82" fmla="*/ 0 w 5418"/>
                <a:gd name="T83" fmla="*/ 806 h 1059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5418"/>
                <a:gd name="T127" fmla="*/ 0 h 1059"/>
                <a:gd name="T128" fmla="*/ 5418 w 5418"/>
                <a:gd name="T129" fmla="*/ 1059 h 1059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5418" h="1059">
                  <a:moveTo>
                    <a:pt x="5418" y="0"/>
                  </a:moveTo>
                  <a:lnTo>
                    <a:pt x="5418" y="0"/>
                  </a:lnTo>
                  <a:lnTo>
                    <a:pt x="5411" y="18"/>
                  </a:lnTo>
                  <a:lnTo>
                    <a:pt x="5393" y="68"/>
                  </a:lnTo>
                  <a:lnTo>
                    <a:pt x="5377" y="102"/>
                  </a:lnTo>
                  <a:lnTo>
                    <a:pt x="5361" y="142"/>
                  </a:lnTo>
                  <a:lnTo>
                    <a:pt x="5339" y="189"/>
                  </a:lnTo>
                  <a:lnTo>
                    <a:pt x="5314" y="237"/>
                  </a:lnTo>
                  <a:lnTo>
                    <a:pt x="5284" y="292"/>
                  </a:lnTo>
                  <a:lnTo>
                    <a:pt x="5251" y="347"/>
                  </a:lnTo>
                  <a:lnTo>
                    <a:pt x="5214" y="407"/>
                  </a:lnTo>
                  <a:lnTo>
                    <a:pt x="5171" y="467"/>
                  </a:lnTo>
                  <a:lnTo>
                    <a:pt x="5125" y="526"/>
                  </a:lnTo>
                  <a:lnTo>
                    <a:pt x="5100" y="557"/>
                  </a:lnTo>
                  <a:lnTo>
                    <a:pt x="5073" y="588"/>
                  </a:lnTo>
                  <a:lnTo>
                    <a:pt x="5047" y="618"/>
                  </a:lnTo>
                  <a:lnTo>
                    <a:pt x="5018" y="647"/>
                  </a:lnTo>
                  <a:lnTo>
                    <a:pt x="4989" y="676"/>
                  </a:lnTo>
                  <a:lnTo>
                    <a:pt x="4958" y="706"/>
                  </a:lnTo>
                  <a:lnTo>
                    <a:pt x="4926" y="735"/>
                  </a:lnTo>
                  <a:lnTo>
                    <a:pt x="4893" y="762"/>
                  </a:lnTo>
                  <a:lnTo>
                    <a:pt x="4858" y="789"/>
                  </a:lnTo>
                  <a:lnTo>
                    <a:pt x="4822" y="817"/>
                  </a:lnTo>
                  <a:lnTo>
                    <a:pt x="4785" y="843"/>
                  </a:lnTo>
                  <a:lnTo>
                    <a:pt x="4746" y="867"/>
                  </a:lnTo>
                  <a:lnTo>
                    <a:pt x="4707" y="890"/>
                  </a:lnTo>
                  <a:lnTo>
                    <a:pt x="4665" y="912"/>
                  </a:lnTo>
                  <a:lnTo>
                    <a:pt x="4622" y="933"/>
                  </a:lnTo>
                  <a:lnTo>
                    <a:pt x="4579" y="954"/>
                  </a:lnTo>
                  <a:lnTo>
                    <a:pt x="4533" y="972"/>
                  </a:lnTo>
                  <a:lnTo>
                    <a:pt x="4486" y="990"/>
                  </a:lnTo>
                  <a:lnTo>
                    <a:pt x="4437" y="1004"/>
                  </a:lnTo>
                  <a:lnTo>
                    <a:pt x="4389" y="1019"/>
                  </a:lnTo>
                  <a:lnTo>
                    <a:pt x="4338" y="1030"/>
                  </a:lnTo>
                  <a:lnTo>
                    <a:pt x="4285" y="1040"/>
                  </a:lnTo>
                  <a:lnTo>
                    <a:pt x="4231" y="1048"/>
                  </a:lnTo>
                  <a:lnTo>
                    <a:pt x="4175" y="1054"/>
                  </a:lnTo>
                  <a:lnTo>
                    <a:pt x="4118" y="1058"/>
                  </a:lnTo>
                  <a:lnTo>
                    <a:pt x="4058" y="1059"/>
                  </a:lnTo>
                  <a:lnTo>
                    <a:pt x="3999" y="1059"/>
                  </a:lnTo>
                  <a:lnTo>
                    <a:pt x="3936" y="1056"/>
                  </a:lnTo>
                  <a:lnTo>
                    <a:pt x="3874" y="1049"/>
                  </a:lnTo>
                  <a:lnTo>
                    <a:pt x="3809" y="1041"/>
                  </a:lnTo>
                  <a:lnTo>
                    <a:pt x="3742" y="1032"/>
                  </a:lnTo>
                  <a:lnTo>
                    <a:pt x="3672" y="1017"/>
                  </a:lnTo>
                  <a:lnTo>
                    <a:pt x="3603" y="1001"/>
                  </a:lnTo>
                  <a:lnTo>
                    <a:pt x="3531" y="982"/>
                  </a:lnTo>
                  <a:lnTo>
                    <a:pt x="3459" y="959"/>
                  </a:lnTo>
                  <a:lnTo>
                    <a:pt x="3382" y="933"/>
                  </a:lnTo>
                  <a:lnTo>
                    <a:pt x="3306" y="906"/>
                  </a:lnTo>
                  <a:lnTo>
                    <a:pt x="3228" y="873"/>
                  </a:lnTo>
                  <a:lnTo>
                    <a:pt x="3071" y="809"/>
                  </a:lnTo>
                  <a:lnTo>
                    <a:pt x="2920" y="748"/>
                  </a:lnTo>
                  <a:lnTo>
                    <a:pt x="2776" y="693"/>
                  </a:lnTo>
                  <a:lnTo>
                    <a:pt x="2634" y="641"/>
                  </a:lnTo>
                  <a:lnTo>
                    <a:pt x="2499" y="596"/>
                  </a:lnTo>
                  <a:lnTo>
                    <a:pt x="2367" y="552"/>
                  </a:lnTo>
                  <a:lnTo>
                    <a:pt x="2241" y="515"/>
                  </a:lnTo>
                  <a:lnTo>
                    <a:pt x="2119" y="483"/>
                  </a:lnTo>
                  <a:lnTo>
                    <a:pt x="2001" y="454"/>
                  </a:lnTo>
                  <a:lnTo>
                    <a:pt x="1886" y="428"/>
                  </a:lnTo>
                  <a:lnTo>
                    <a:pt x="1776" y="407"/>
                  </a:lnTo>
                  <a:lnTo>
                    <a:pt x="1669" y="391"/>
                  </a:lnTo>
                  <a:lnTo>
                    <a:pt x="1565" y="378"/>
                  </a:lnTo>
                  <a:lnTo>
                    <a:pt x="1465" y="370"/>
                  </a:lnTo>
                  <a:lnTo>
                    <a:pt x="1368" y="365"/>
                  </a:lnTo>
                  <a:lnTo>
                    <a:pt x="1273" y="363"/>
                  </a:lnTo>
                  <a:lnTo>
                    <a:pt x="1182" y="366"/>
                  </a:lnTo>
                  <a:lnTo>
                    <a:pt x="1091" y="371"/>
                  </a:lnTo>
                  <a:lnTo>
                    <a:pt x="1005" y="381"/>
                  </a:lnTo>
                  <a:lnTo>
                    <a:pt x="919" y="396"/>
                  </a:lnTo>
                  <a:lnTo>
                    <a:pt x="837" y="412"/>
                  </a:lnTo>
                  <a:lnTo>
                    <a:pt x="755" y="433"/>
                  </a:lnTo>
                  <a:lnTo>
                    <a:pt x="676" y="455"/>
                  </a:lnTo>
                  <a:lnTo>
                    <a:pt x="597" y="483"/>
                  </a:lnTo>
                  <a:lnTo>
                    <a:pt x="521" y="512"/>
                  </a:lnTo>
                  <a:lnTo>
                    <a:pt x="444" y="546"/>
                  </a:lnTo>
                  <a:lnTo>
                    <a:pt x="369" y="581"/>
                  </a:lnTo>
                  <a:lnTo>
                    <a:pt x="294" y="620"/>
                  </a:lnTo>
                  <a:lnTo>
                    <a:pt x="221" y="662"/>
                  </a:lnTo>
                  <a:lnTo>
                    <a:pt x="147" y="707"/>
                  </a:lnTo>
                  <a:lnTo>
                    <a:pt x="74" y="754"/>
                  </a:lnTo>
                  <a:lnTo>
                    <a:pt x="0" y="806"/>
                  </a:lnTo>
                </a:path>
              </a:pathLst>
            </a:custGeom>
            <a:noFill/>
            <a:ln w="9525">
              <a:solidFill>
                <a:srgbClr val="FFFFFF">
                  <a:alpha val="50195"/>
                </a:srgbClr>
              </a:solidFill>
              <a:round/>
              <a:headEnd/>
              <a:tailEnd/>
            </a:ln>
          </p:spPr>
          <p:txBody>
            <a:bodyPr lIns="98680" tIns="49341" rIns="98680" bIns="49341"/>
            <a:lstStyle/>
            <a:p>
              <a:pPr defTabSz="981527">
                <a:spcBef>
                  <a:spcPct val="50000"/>
                </a:spcBef>
              </a:pPr>
              <a:endParaRPr lang="ko-KR" altLang="en-US" sz="1000" b="1" dirty="0"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79" name="Freeform 43"/>
            <p:cNvSpPr>
              <a:spLocks/>
            </p:cNvSpPr>
            <p:nvPr userDrawn="1"/>
          </p:nvSpPr>
          <p:spPr bwMode="auto">
            <a:xfrm>
              <a:off x="1029" y="1055"/>
              <a:ext cx="5404" cy="545"/>
            </a:xfrm>
            <a:custGeom>
              <a:avLst/>
              <a:gdLst>
                <a:gd name="T0" fmla="*/ 5404 w 5404"/>
                <a:gd name="T1" fmla="*/ 0 h 1092"/>
                <a:gd name="T2" fmla="*/ 5380 w 5404"/>
                <a:gd name="T3" fmla="*/ 68 h 1092"/>
                <a:gd name="T4" fmla="*/ 5350 w 5404"/>
                <a:gd name="T5" fmla="*/ 144 h 1092"/>
                <a:gd name="T6" fmla="*/ 5304 w 5404"/>
                <a:gd name="T7" fmla="*/ 241 h 1092"/>
                <a:gd name="T8" fmla="*/ 5243 w 5404"/>
                <a:gd name="T9" fmla="*/ 352 h 1092"/>
                <a:gd name="T10" fmla="*/ 5165 w 5404"/>
                <a:gd name="T11" fmla="*/ 473 h 1092"/>
                <a:gd name="T12" fmla="*/ 5096 w 5404"/>
                <a:gd name="T13" fmla="*/ 566 h 1092"/>
                <a:gd name="T14" fmla="*/ 5043 w 5404"/>
                <a:gd name="T15" fmla="*/ 627 h 1092"/>
                <a:gd name="T16" fmla="*/ 4986 w 5404"/>
                <a:gd name="T17" fmla="*/ 688 h 1092"/>
                <a:gd name="T18" fmla="*/ 4924 w 5404"/>
                <a:gd name="T19" fmla="*/ 748 h 1092"/>
                <a:gd name="T20" fmla="*/ 4857 w 5404"/>
                <a:gd name="T21" fmla="*/ 805 h 1092"/>
                <a:gd name="T22" fmla="*/ 4785 w 5404"/>
                <a:gd name="T23" fmla="*/ 858 h 1092"/>
                <a:gd name="T24" fmla="*/ 4707 w 5404"/>
                <a:gd name="T25" fmla="*/ 908 h 1092"/>
                <a:gd name="T26" fmla="*/ 4624 w 5404"/>
                <a:gd name="T27" fmla="*/ 955 h 1092"/>
                <a:gd name="T28" fmla="*/ 4535 w 5404"/>
                <a:gd name="T29" fmla="*/ 995 h 1092"/>
                <a:gd name="T30" fmla="*/ 4440 w 5404"/>
                <a:gd name="T31" fmla="*/ 1029 h 1092"/>
                <a:gd name="T32" fmla="*/ 4340 w 5404"/>
                <a:gd name="T33" fmla="*/ 1056 h 1092"/>
                <a:gd name="T34" fmla="*/ 4233 w 5404"/>
                <a:gd name="T35" fmla="*/ 1076 h 1092"/>
                <a:gd name="T36" fmla="*/ 4121 w 5404"/>
                <a:gd name="T37" fmla="*/ 1089 h 1092"/>
                <a:gd name="T38" fmla="*/ 4002 w 5404"/>
                <a:gd name="T39" fmla="*/ 1092 h 1092"/>
                <a:gd name="T40" fmla="*/ 3877 w 5404"/>
                <a:gd name="T41" fmla="*/ 1085 h 1092"/>
                <a:gd name="T42" fmla="*/ 3745 w 5404"/>
                <a:gd name="T43" fmla="*/ 1069 h 1092"/>
                <a:gd name="T44" fmla="*/ 3606 w 5404"/>
                <a:gd name="T45" fmla="*/ 1042 h 1092"/>
                <a:gd name="T46" fmla="*/ 3460 w 5404"/>
                <a:gd name="T47" fmla="*/ 1003 h 1092"/>
                <a:gd name="T48" fmla="*/ 3307 w 5404"/>
                <a:gd name="T49" fmla="*/ 951 h 1092"/>
                <a:gd name="T50" fmla="*/ 3228 w 5404"/>
                <a:gd name="T51" fmla="*/ 921 h 1092"/>
                <a:gd name="T52" fmla="*/ 2919 w 5404"/>
                <a:gd name="T53" fmla="*/ 801 h 1092"/>
                <a:gd name="T54" fmla="*/ 2631 w 5404"/>
                <a:gd name="T55" fmla="*/ 701 h 1092"/>
                <a:gd name="T56" fmla="*/ 2363 w 5404"/>
                <a:gd name="T57" fmla="*/ 617 h 1092"/>
                <a:gd name="T58" fmla="*/ 2113 w 5404"/>
                <a:gd name="T59" fmla="*/ 551 h 1092"/>
                <a:gd name="T60" fmla="*/ 1880 w 5404"/>
                <a:gd name="T61" fmla="*/ 501 h 1092"/>
                <a:gd name="T62" fmla="*/ 1662 w 5404"/>
                <a:gd name="T63" fmla="*/ 469 h 1092"/>
                <a:gd name="T64" fmla="*/ 1458 w 5404"/>
                <a:gd name="T65" fmla="*/ 451 h 1092"/>
                <a:gd name="T66" fmla="*/ 1266 w 5404"/>
                <a:gd name="T67" fmla="*/ 448 h 1092"/>
                <a:gd name="T68" fmla="*/ 1085 w 5404"/>
                <a:gd name="T69" fmla="*/ 461 h 1092"/>
                <a:gd name="T70" fmla="*/ 914 w 5404"/>
                <a:gd name="T71" fmla="*/ 488 h 1092"/>
                <a:gd name="T72" fmla="*/ 750 w 5404"/>
                <a:gd name="T73" fmla="*/ 528 h 1092"/>
                <a:gd name="T74" fmla="*/ 593 w 5404"/>
                <a:gd name="T75" fmla="*/ 582 h 1092"/>
                <a:gd name="T76" fmla="*/ 440 w 5404"/>
                <a:gd name="T77" fmla="*/ 648 h 1092"/>
                <a:gd name="T78" fmla="*/ 292 w 5404"/>
                <a:gd name="T79" fmla="*/ 727 h 1092"/>
                <a:gd name="T80" fmla="*/ 146 w 5404"/>
                <a:gd name="T81" fmla="*/ 817 h 1092"/>
                <a:gd name="T82" fmla="*/ 0 w 5404"/>
                <a:gd name="T83" fmla="*/ 918 h 1092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5404"/>
                <a:gd name="T127" fmla="*/ 0 h 1092"/>
                <a:gd name="T128" fmla="*/ 5404 w 5404"/>
                <a:gd name="T129" fmla="*/ 1092 h 1092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5404" h="1092">
                  <a:moveTo>
                    <a:pt x="5404" y="0"/>
                  </a:moveTo>
                  <a:lnTo>
                    <a:pt x="5404" y="0"/>
                  </a:lnTo>
                  <a:lnTo>
                    <a:pt x="5398" y="18"/>
                  </a:lnTo>
                  <a:lnTo>
                    <a:pt x="5380" y="68"/>
                  </a:lnTo>
                  <a:lnTo>
                    <a:pt x="5366" y="104"/>
                  </a:lnTo>
                  <a:lnTo>
                    <a:pt x="5350" y="144"/>
                  </a:lnTo>
                  <a:lnTo>
                    <a:pt x="5329" y="191"/>
                  </a:lnTo>
                  <a:lnTo>
                    <a:pt x="5304" y="241"/>
                  </a:lnTo>
                  <a:lnTo>
                    <a:pt x="5275" y="294"/>
                  </a:lnTo>
                  <a:lnTo>
                    <a:pt x="5243" y="352"/>
                  </a:lnTo>
                  <a:lnTo>
                    <a:pt x="5207" y="412"/>
                  </a:lnTo>
                  <a:lnTo>
                    <a:pt x="5165" y="473"/>
                  </a:lnTo>
                  <a:lnTo>
                    <a:pt x="5119" y="535"/>
                  </a:lnTo>
                  <a:lnTo>
                    <a:pt x="5096" y="566"/>
                  </a:lnTo>
                  <a:lnTo>
                    <a:pt x="5069" y="596"/>
                  </a:lnTo>
                  <a:lnTo>
                    <a:pt x="5043" y="627"/>
                  </a:lnTo>
                  <a:lnTo>
                    <a:pt x="5015" y="658"/>
                  </a:lnTo>
                  <a:lnTo>
                    <a:pt x="4986" y="688"/>
                  </a:lnTo>
                  <a:lnTo>
                    <a:pt x="4955" y="719"/>
                  </a:lnTo>
                  <a:lnTo>
                    <a:pt x="4924" y="748"/>
                  </a:lnTo>
                  <a:lnTo>
                    <a:pt x="4892" y="777"/>
                  </a:lnTo>
                  <a:lnTo>
                    <a:pt x="4857" y="805"/>
                  </a:lnTo>
                  <a:lnTo>
                    <a:pt x="4821" y="832"/>
                  </a:lnTo>
                  <a:lnTo>
                    <a:pt x="4785" y="858"/>
                  </a:lnTo>
                  <a:lnTo>
                    <a:pt x="4746" y="884"/>
                  </a:lnTo>
                  <a:lnTo>
                    <a:pt x="4707" y="908"/>
                  </a:lnTo>
                  <a:lnTo>
                    <a:pt x="4667" y="932"/>
                  </a:lnTo>
                  <a:lnTo>
                    <a:pt x="4624" y="955"/>
                  </a:lnTo>
                  <a:lnTo>
                    <a:pt x="4581" y="974"/>
                  </a:lnTo>
                  <a:lnTo>
                    <a:pt x="4535" y="995"/>
                  </a:lnTo>
                  <a:lnTo>
                    <a:pt x="4489" y="1013"/>
                  </a:lnTo>
                  <a:lnTo>
                    <a:pt x="4440" y="1029"/>
                  </a:lnTo>
                  <a:lnTo>
                    <a:pt x="4390" y="1043"/>
                  </a:lnTo>
                  <a:lnTo>
                    <a:pt x="4340" y="1056"/>
                  </a:lnTo>
                  <a:lnTo>
                    <a:pt x="4288" y="1068"/>
                  </a:lnTo>
                  <a:lnTo>
                    <a:pt x="4233" y="1076"/>
                  </a:lnTo>
                  <a:lnTo>
                    <a:pt x="4178" y="1084"/>
                  </a:lnTo>
                  <a:lnTo>
                    <a:pt x="4121" y="1089"/>
                  </a:lnTo>
                  <a:lnTo>
                    <a:pt x="4063" y="1092"/>
                  </a:lnTo>
                  <a:lnTo>
                    <a:pt x="4002" y="1092"/>
                  </a:lnTo>
                  <a:lnTo>
                    <a:pt x="3941" y="1090"/>
                  </a:lnTo>
                  <a:lnTo>
                    <a:pt x="3877" y="1085"/>
                  </a:lnTo>
                  <a:lnTo>
                    <a:pt x="3811" y="1079"/>
                  </a:lnTo>
                  <a:lnTo>
                    <a:pt x="3745" y="1069"/>
                  </a:lnTo>
                  <a:lnTo>
                    <a:pt x="3675" y="1058"/>
                  </a:lnTo>
                  <a:lnTo>
                    <a:pt x="3606" y="1042"/>
                  </a:lnTo>
                  <a:lnTo>
                    <a:pt x="3534" y="1024"/>
                  </a:lnTo>
                  <a:lnTo>
                    <a:pt x="3460" y="1003"/>
                  </a:lnTo>
                  <a:lnTo>
                    <a:pt x="3384" y="979"/>
                  </a:lnTo>
                  <a:lnTo>
                    <a:pt x="3307" y="951"/>
                  </a:lnTo>
                  <a:lnTo>
                    <a:pt x="3228" y="921"/>
                  </a:lnTo>
                  <a:lnTo>
                    <a:pt x="3071" y="859"/>
                  </a:lnTo>
                  <a:lnTo>
                    <a:pt x="2919" y="801"/>
                  </a:lnTo>
                  <a:lnTo>
                    <a:pt x="2773" y="750"/>
                  </a:lnTo>
                  <a:lnTo>
                    <a:pt x="2631" y="701"/>
                  </a:lnTo>
                  <a:lnTo>
                    <a:pt x="2495" y="656"/>
                  </a:lnTo>
                  <a:lnTo>
                    <a:pt x="2363" y="617"/>
                  </a:lnTo>
                  <a:lnTo>
                    <a:pt x="2237" y="582"/>
                  </a:lnTo>
                  <a:lnTo>
                    <a:pt x="2113" y="551"/>
                  </a:lnTo>
                  <a:lnTo>
                    <a:pt x="1995" y="524"/>
                  </a:lnTo>
                  <a:lnTo>
                    <a:pt x="1880" y="501"/>
                  </a:lnTo>
                  <a:lnTo>
                    <a:pt x="1769" y="483"/>
                  </a:lnTo>
                  <a:lnTo>
                    <a:pt x="1662" y="469"/>
                  </a:lnTo>
                  <a:lnTo>
                    <a:pt x="1558" y="457"/>
                  </a:lnTo>
                  <a:lnTo>
                    <a:pt x="1458" y="451"/>
                  </a:lnTo>
                  <a:lnTo>
                    <a:pt x="1361" y="448"/>
                  </a:lnTo>
                  <a:lnTo>
                    <a:pt x="1266" y="448"/>
                  </a:lnTo>
                  <a:lnTo>
                    <a:pt x="1175" y="453"/>
                  </a:lnTo>
                  <a:lnTo>
                    <a:pt x="1085" y="461"/>
                  </a:lnTo>
                  <a:lnTo>
                    <a:pt x="998" y="472"/>
                  </a:lnTo>
                  <a:lnTo>
                    <a:pt x="914" y="488"/>
                  </a:lnTo>
                  <a:lnTo>
                    <a:pt x="830" y="506"/>
                  </a:lnTo>
                  <a:lnTo>
                    <a:pt x="750" y="528"/>
                  </a:lnTo>
                  <a:lnTo>
                    <a:pt x="671" y="553"/>
                  </a:lnTo>
                  <a:lnTo>
                    <a:pt x="593" y="582"/>
                  </a:lnTo>
                  <a:lnTo>
                    <a:pt x="517" y="614"/>
                  </a:lnTo>
                  <a:lnTo>
                    <a:pt x="440" y="648"/>
                  </a:lnTo>
                  <a:lnTo>
                    <a:pt x="365" y="687"/>
                  </a:lnTo>
                  <a:lnTo>
                    <a:pt x="292" y="727"/>
                  </a:lnTo>
                  <a:lnTo>
                    <a:pt x="218" y="771"/>
                  </a:lnTo>
                  <a:lnTo>
                    <a:pt x="146" y="817"/>
                  </a:lnTo>
                  <a:lnTo>
                    <a:pt x="72" y="866"/>
                  </a:lnTo>
                  <a:lnTo>
                    <a:pt x="0" y="918"/>
                  </a:lnTo>
                </a:path>
              </a:pathLst>
            </a:custGeom>
            <a:noFill/>
            <a:ln w="9525">
              <a:solidFill>
                <a:srgbClr val="FFFFFF">
                  <a:alpha val="50195"/>
                </a:srgbClr>
              </a:solidFill>
              <a:round/>
              <a:headEnd/>
              <a:tailEnd/>
            </a:ln>
          </p:spPr>
          <p:txBody>
            <a:bodyPr lIns="98680" tIns="49341" rIns="98680" bIns="49341"/>
            <a:lstStyle/>
            <a:p>
              <a:pPr defTabSz="981527">
                <a:spcBef>
                  <a:spcPct val="50000"/>
                </a:spcBef>
              </a:pPr>
              <a:endParaRPr lang="ko-KR" altLang="en-US" sz="1000" b="1" dirty="0"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80" name="Freeform 44"/>
            <p:cNvSpPr>
              <a:spLocks/>
            </p:cNvSpPr>
            <p:nvPr userDrawn="1"/>
          </p:nvSpPr>
          <p:spPr bwMode="auto">
            <a:xfrm>
              <a:off x="1067" y="1026"/>
              <a:ext cx="5390" cy="562"/>
            </a:xfrm>
            <a:custGeom>
              <a:avLst/>
              <a:gdLst>
                <a:gd name="T0" fmla="*/ 5390 w 5390"/>
                <a:gd name="T1" fmla="*/ 0 h 1126"/>
                <a:gd name="T2" fmla="*/ 5366 w 5390"/>
                <a:gd name="T3" fmla="*/ 70 h 1126"/>
                <a:gd name="T4" fmla="*/ 5337 w 5390"/>
                <a:gd name="T5" fmla="*/ 147 h 1126"/>
                <a:gd name="T6" fmla="*/ 5292 w 5390"/>
                <a:gd name="T7" fmla="*/ 244 h 1126"/>
                <a:gd name="T8" fmla="*/ 5233 w 5390"/>
                <a:gd name="T9" fmla="*/ 357 h 1126"/>
                <a:gd name="T10" fmla="*/ 5158 w 5390"/>
                <a:gd name="T11" fmla="*/ 480 h 1126"/>
                <a:gd name="T12" fmla="*/ 5088 w 5390"/>
                <a:gd name="T13" fmla="*/ 575 h 1126"/>
                <a:gd name="T14" fmla="*/ 5037 w 5390"/>
                <a:gd name="T15" fmla="*/ 638 h 1126"/>
                <a:gd name="T16" fmla="*/ 4981 w 5390"/>
                <a:gd name="T17" fmla="*/ 701 h 1126"/>
                <a:gd name="T18" fmla="*/ 4920 w 5390"/>
                <a:gd name="T19" fmla="*/ 762 h 1126"/>
                <a:gd name="T20" fmla="*/ 4854 w 5390"/>
                <a:gd name="T21" fmla="*/ 821 h 1126"/>
                <a:gd name="T22" fmla="*/ 4783 w 5390"/>
                <a:gd name="T23" fmla="*/ 875 h 1126"/>
                <a:gd name="T24" fmla="*/ 4705 w 5390"/>
                <a:gd name="T25" fmla="*/ 927 h 1126"/>
                <a:gd name="T26" fmla="*/ 4623 w 5390"/>
                <a:gd name="T27" fmla="*/ 976 h 1126"/>
                <a:gd name="T28" fmla="*/ 4534 w 5390"/>
                <a:gd name="T29" fmla="*/ 1018 h 1126"/>
                <a:gd name="T30" fmla="*/ 4441 w 5390"/>
                <a:gd name="T31" fmla="*/ 1053 h 1126"/>
                <a:gd name="T32" fmla="*/ 4341 w 5390"/>
                <a:gd name="T33" fmla="*/ 1084 h 1126"/>
                <a:gd name="T34" fmla="*/ 4234 w 5390"/>
                <a:gd name="T35" fmla="*/ 1106 h 1126"/>
                <a:gd name="T36" fmla="*/ 4122 w 5390"/>
                <a:gd name="T37" fmla="*/ 1121 h 1126"/>
                <a:gd name="T38" fmla="*/ 4004 w 5390"/>
                <a:gd name="T39" fmla="*/ 1126 h 1126"/>
                <a:gd name="T40" fmla="*/ 3878 w 5390"/>
                <a:gd name="T41" fmla="*/ 1122 h 1126"/>
                <a:gd name="T42" fmla="*/ 3746 w 5390"/>
                <a:gd name="T43" fmla="*/ 1110 h 1126"/>
                <a:gd name="T44" fmla="*/ 3607 w 5390"/>
                <a:gd name="T45" fmla="*/ 1084 h 1126"/>
                <a:gd name="T46" fmla="*/ 3460 w 5390"/>
                <a:gd name="T47" fmla="*/ 1048 h 1126"/>
                <a:gd name="T48" fmla="*/ 3307 w 5390"/>
                <a:gd name="T49" fmla="*/ 1000 h 1126"/>
                <a:gd name="T50" fmla="*/ 3228 w 5390"/>
                <a:gd name="T51" fmla="*/ 971 h 1126"/>
                <a:gd name="T52" fmla="*/ 2917 w 5390"/>
                <a:gd name="T53" fmla="*/ 856 h 1126"/>
                <a:gd name="T54" fmla="*/ 2628 w 5390"/>
                <a:gd name="T55" fmla="*/ 761 h 1126"/>
                <a:gd name="T56" fmla="*/ 2359 w 5390"/>
                <a:gd name="T57" fmla="*/ 682 h 1126"/>
                <a:gd name="T58" fmla="*/ 2107 w 5390"/>
                <a:gd name="T59" fmla="*/ 620 h 1126"/>
                <a:gd name="T60" fmla="*/ 1873 w 5390"/>
                <a:gd name="T61" fmla="*/ 575 h 1126"/>
                <a:gd name="T62" fmla="*/ 1655 w 5390"/>
                <a:gd name="T63" fmla="*/ 548 h 1126"/>
                <a:gd name="T64" fmla="*/ 1451 w 5390"/>
                <a:gd name="T65" fmla="*/ 533 h 1126"/>
                <a:gd name="T66" fmla="*/ 1259 w 5390"/>
                <a:gd name="T67" fmla="*/ 535 h 1126"/>
                <a:gd name="T68" fmla="*/ 1077 w 5390"/>
                <a:gd name="T69" fmla="*/ 551 h 1126"/>
                <a:gd name="T70" fmla="*/ 906 w 5390"/>
                <a:gd name="T71" fmla="*/ 582 h 1126"/>
                <a:gd name="T72" fmla="*/ 744 w 5390"/>
                <a:gd name="T73" fmla="*/ 625 h 1126"/>
                <a:gd name="T74" fmla="*/ 587 w 5390"/>
                <a:gd name="T75" fmla="*/ 683 h 1126"/>
                <a:gd name="T76" fmla="*/ 436 w 5390"/>
                <a:gd name="T77" fmla="*/ 753 h 1126"/>
                <a:gd name="T78" fmla="*/ 288 w 5390"/>
                <a:gd name="T79" fmla="*/ 835 h 1126"/>
                <a:gd name="T80" fmla="*/ 144 w 5390"/>
                <a:gd name="T81" fmla="*/ 929 h 1126"/>
                <a:gd name="T82" fmla="*/ 0 w 5390"/>
                <a:gd name="T83" fmla="*/ 1034 h 112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5390"/>
                <a:gd name="T127" fmla="*/ 0 h 1126"/>
                <a:gd name="T128" fmla="*/ 5390 w 5390"/>
                <a:gd name="T129" fmla="*/ 1126 h 112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5390" h="1126">
                  <a:moveTo>
                    <a:pt x="5390" y="0"/>
                  </a:moveTo>
                  <a:lnTo>
                    <a:pt x="5390" y="0"/>
                  </a:lnTo>
                  <a:lnTo>
                    <a:pt x="5384" y="18"/>
                  </a:lnTo>
                  <a:lnTo>
                    <a:pt x="5366" y="70"/>
                  </a:lnTo>
                  <a:lnTo>
                    <a:pt x="5353" y="105"/>
                  </a:lnTo>
                  <a:lnTo>
                    <a:pt x="5337" y="147"/>
                  </a:lnTo>
                  <a:lnTo>
                    <a:pt x="5316" y="192"/>
                  </a:lnTo>
                  <a:lnTo>
                    <a:pt x="5292" y="244"/>
                  </a:lnTo>
                  <a:lnTo>
                    <a:pt x="5265" y="299"/>
                  </a:lnTo>
                  <a:lnTo>
                    <a:pt x="5233" y="357"/>
                  </a:lnTo>
                  <a:lnTo>
                    <a:pt x="5198" y="418"/>
                  </a:lnTo>
                  <a:lnTo>
                    <a:pt x="5158" y="480"/>
                  </a:lnTo>
                  <a:lnTo>
                    <a:pt x="5113" y="544"/>
                  </a:lnTo>
                  <a:lnTo>
                    <a:pt x="5088" y="575"/>
                  </a:lnTo>
                  <a:lnTo>
                    <a:pt x="5063" y="607"/>
                  </a:lnTo>
                  <a:lnTo>
                    <a:pt x="5037" y="638"/>
                  </a:lnTo>
                  <a:lnTo>
                    <a:pt x="5011" y="670"/>
                  </a:lnTo>
                  <a:lnTo>
                    <a:pt x="4981" y="701"/>
                  </a:lnTo>
                  <a:lnTo>
                    <a:pt x="4951" y="732"/>
                  </a:lnTo>
                  <a:lnTo>
                    <a:pt x="4920" y="762"/>
                  </a:lnTo>
                  <a:lnTo>
                    <a:pt x="4888" y="791"/>
                  </a:lnTo>
                  <a:lnTo>
                    <a:pt x="4854" y="821"/>
                  </a:lnTo>
                  <a:lnTo>
                    <a:pt x="4819" y="848"/>
                  </a:lnTo>
                  <a:lnTo>
                    <a:pt x="4783" y="875"/>
                  </a:lnTo>
                  <a:lnTo>
                    <a:pt x="4745" y="903"/>
                  </a:lnTo>
                  <a:lnTo>
                    <a:pt x="4705" y="927"/>
                  </a:lnTo>
                  <a:lnTo>
                    <a:pt x="4665" y="951"/>
                  </a:lnTo>
                  <a:lnTo>
                    <a:pt x="4623" y="976"/>
                  </a:lnTo>
                  <a:lnTo>
                    <a:pt x="4580" y="997"/>
                  </a:lnTo>
                  <a:lnTo>
                    <a:pt x="4534" y="1018"/>
                  </a:lnTo>
                  <a:lnTo>
                    <a:pt x="4488" y="1037"/>
                  </a:lnTo>
                  <a:lnTo>
                    <a:pt x="4441" y="1053"/>
                  </a:lnTo>
                  <a:lnTo>
                    <a:pt x="4391" y="1069"/>
                  </a:lnTo>
                  <a:lnTo>
                    <a:pt x="4341" y="1084"/>
                  </a:lnTo>
                  <a:lnTo>
                    <a:pt x="4289" y="1095"/>
                  </a:lnTo>
                  <a:lnTo>
                    <a:pt x="4234" y="1106"/>
                  </a:lnTo>
                  <a:lnTo>
                    <a:pt x="4179" y="1114"/>
                  </a:lnTo>
                  <a:lnTo>
                    <a:pt x="4122" y="1121"/>
                  </a:lnTo>
                  <a:lnTo>
                    <a:pt x="4064" y="1124"/>
                  </a:lnTo>
                  <a:lnTo>
                    <a:pt x="4004" y="1126"/>
                  </a:lnTo>
                  <a:lnTo>
                    <a:pt x="3941" y="1126"/>
                  </a:lnTo>
                  <a:lnTo>
                    <a:pt x="3878" y="1122"/>
                  </a:lnTo>
                  <a:lnTo>
                    <a:pt x="3812" y="1118"/>
                  </a:lnTo>
                  <a:lnTo>
                    <a:pt x="3746" y="1110"/>
                  </a:lnTo>
                  <a:lnTo>
                    <a:pt x="3676" y="1098"/>
                  </a:lnTo>
                  <a:lnTo>
                    <a:pt x="3607" y="1084"/>
                  </a:lnTo>
                  <a:lnTo>
                    <a:pt x="3535" y="1068"/>
                  </a:lnTo>
                  <a:lnTo>
                    <a:pt x="3460" y="1048"/>
                  </a:lnTo>
                  <a:lnTo>
                    <a:pt x="3385" y="1026"/>
                  </a:lnTo>
                  <a:lnTo>
                    <a:pt x="3307" y="1000"/>
                  </a:lnTo>
                  <a:lnTo>
                    <a:pt x="3228" y="971"/>
                  </a:lnTo>
                  <a:lnTo>
                    <a:pt x="3069" y="911"/>
                  </a:lnTo>
                  <a:lnTo>
                    <a:pt x="2917" y="856"/>
                  </a:lnTo>
                  <a:lnTo>
                    <a:pt x="2770" y="806"/>
                  </a:lnTo>
                  <a:lnTo>
                    <a:pt x="2628" y="761"/>
                  </a:lnTo>
                  <a:lnTo>
                    <a:pt x="2491" y="719"/>
                  </a:lnTo>
                  <a:lnTo>
                    <a:pt x="2359" y="682"/>
                  </a:lnTo>
                  <a:lnTo>
                    <a:pt x="2231" y="649"/>
                  </a:lnTo>
                  <a:lnTo>
                    <a:pt x="2107" y="620"/>
                  </a:lnTo>
                  <a:lnTo>
                    <a:pt x="1988" y="596"/>
                  </a:lnTo>
                  <a:lnTo>
                    <a:pt x="1873" y="575"/>
                  </a:lnTo>
                  <a:lnTo>
                    <a:pt x="1762" y="559"/>
                  </a:lnTo>
                  <a:lnTo>
                    <a:pt x="1655" y="548"/>
                  </a:lnTo>
                  <a:lnTo>
                    <a:pt x="1551" y="538"/>
                  </a:lnTo>
                  <a:lnTo>
                    <a:pt x="1451" y="533"/>
                  </a:lnTo>
                  <a:lnTo>
                    <a:pt x="1353" y="533"/>
                  </a:lnTo>
                  <a:lnTo>
                    <a:pt x="1259" y="535"/>
                  </a:lnTo>
                  <a:lnTo>
                    <a:pt x="1166" y="541"/>
                  </a:lnTo>
                  <a:lnTo>
                    <a:pt x="1077" y="551"/>
                  </a:lnTo>
                  <a:lnTo>
                    <a:pt x="991" y="565"/>
                  </a:lnTo>
                  <a:lnTo>
                    <a:pt x="906" y="582"/>
                  </a:lnTo>
                  <a:lnTo>
                    <a:pt x="824" y="603"/>
                  </a:lnTo>
                  <a:lnTo>
                    <a:pt x="744" y="625"/>
                  </a:lnTo>
                  <a:lnTo>
                    <a:pt x="665" y="653"/>
                  </a:lnTo>
                  <a:lnTo>
                    <a:pt x="587" y="683"/>
                  </a:lnTo>
                  <a:lnTo>
                    <a:pt x="511" y="716"/>
                  </a:lnTo>
                  <a:lnTo>
                    <a:pt x="436" y="753"/>
                  </a:lnTo>
                  <a:lnTo>
                    <a:pt x="362" y="791"/>
                  </a:lnTo>
                  <a:lnTo>
                    <a:pt x="288" y="835"/>
                  </a:lnTo>
                  <a:lnTo>
                    <a:pt x="216" y="880"/>
                  </a:lnTo>
                  <a:lnTo>
                    <a:pt x="144" y="929"/>
                  </a:lnTo>
                  <a:lnTo>
                    <a:pt x="72" y="979"/>
                  </a:lnTo>
                  <a:lnTo>
                    <a:pt x="0" y="1034"/>
                  </a:lnTo>
                </a:path>
              </a:pathLst>
            </a:custGeom>
            <a:noFill/>
            <a:ln w="9525">
              <a:solidFill>
                <a:srgbClr val="FFFFFF">
                  <a:alpha val="50195"/>
                </a:srgbClr>
              </a:solidFill>
              <a:round/>
              <a:headEnd/>
              <a:tailEnd/>
            </a:ln>
          </p:spPr>
          <p:txBody>
            <a:bodyPr lIns="98680" tIns="49341" rIns="98680" bIns="49341"/>
            <a:lstStyle/>
            <a:p>
              <a:pPr defTabSz="981527">
                <a:spcBef>
                  <a:spcPct val="50000"/>
                </a:spcBef>
              </a:pPr>
              <a:endParaRPr lang="ko-KR" altLang="en-US" sz="1000" b="1" dirty="0"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81" name="Freeform 45"/>
            <p:cNvSpPr>
              <a:spLocks/>
            </p:cNvSpPr>
            <p:nvPr userDrawn="1"/>
          </p:nvSpPr>
          <p:spPr bwMode="auto">
            <a:xfrm>
              <a:off x="1106" y="997"/>
              <a:ext cx="5373" cy="580"/>
            </a:xfrm>
            <a:custGeom>
              <a:avLst/>
              <a:gdLst>
                <a:gd name="T0" fmla="*/ 5373 w 5373"/>
                <a:gd name="T1" fmla="*/ 0 h 1159"/>
                <a:gd name="T2" fmla="*/ 5351 w 5373"/>
                <a:gd name="T3" fmla="*/ 69 h 1159"/>
                <a:gd name="T4" fmla="*/ 5323 w 5373"/>
                <a:gd name="T5" fmla="*/ 147 h 1159"/>
                <a:gd name="T6" fmla="*/ 5280 w 5373"/>
                <a:gd name="T7" fmla="*/ 247 h 1159"/>
                <a:gd name="T8" fmla="*/ 5221 w 5373"/>
                <a:gd name="T9" fmla="*/ 361 h 1159"/>
                <a:gd name="T10" fmla="*/ 5148 w 5373"/>
                <a:gd name="T11" fmla="*/ 486 h 1159"/>
                <a:gd name="T12" fmla="*/ 5081 w 5373"/>
                <a:gd name="T13" fmla="*/ 583 h 1159"/>
                <a:gd name="T14" fmla="*/ 5031 w 5373"/>
                <a:gd name="T15" fmla="*/ 647 h 1159"/>
                <a:gd name="T16" fmla="*/ 4976 w 5373"/>
                <a:gd name="T17" fmla="*/ 712 h 1159"/>
                <a:gd name="T18" fmla="*/ 4916 w 5373"/>
                <a:gd name="T19" fmla="*/ 773 h 1159"/>
                <a:gd name="T20" fmla="*/ 4849 w 5373"/>
                <a:gd name="T21" fmla="*/ 833 h 1159"/>
                <a:gd name="T22" fmla="*/ 4780 w 5373"/>
                <a:gd name="T23" fmla="*/ 891 h 1159"/>
                <a:gd name="T24" fmla="*/ 4704 w 5373"/>
                <a:gd name="T25" fmla="*/ 944 h 1159"/>
                <a:gd name="T26" fmla="*/ 4622 w 5373"/>
                <a:gd name="T27" fmla="*/ 994 h 1159"/>
                <a:gd name="T28" fmla="*/ 4534 w 5373"/>
                <a:gd name="T29" fmla="*/ 1038 h 1159"/>
                <a:gd name="T30" fmla="*/ 4441 w 5373"/>
                <a:gd name="T31" fmla="*/ 1077 h 1159"/>
                <a:gd name="T32" fmla="*/ 4341 w 5373"/>
                <a:gd name="T33" fmla="*/ 1109 h 1159"/>
                <a:gd name="T34" fmla="*/ 4236 w 5373"/>
                <a:gd name="T35" fmla="*/ 1133 h 1159"/>
                <a:gd name="T36" fmla="*/ 4123 w 5373"/>
                <a:gd name="T37" fmla="*/ 1149 h 1159"/>
                <a:gd name="T38" fmla="*/ 4004 w 5373"/>
                <a:gd name="T39" fmla="*/ 1159 h 1159"/>
                <a:gd name="T40" fmla="*/ 3879 w 5373"/>
                <a:gd name="T41" fmla="*/ 1157 h 1159"/>
                <a:gd name="T42" fmla="*/ 3746 w 5373"/>
                <a:gd name="T43" fmla="*/ 1146 h 1159"/>
                <a:gd name="T44" fmla="*/ 3607 w 5373"/>
                <a:gd name="T45" fmla="*/ 1124 h 1159"/>
                <a:gd name="T46" fmla="*/ 3460 w 5373"/>
                <a:gd name="T47" fmla="*/ 1091 h 1159"/>
                <a:gd name="T48" fmla="*/ 3305 w 5373"/>
                <a:gd name="T49" fmla="*/ 1044 h 1159"/>
                <a:gd name="T50" fmla="*/ 3226 w 5373"/>
                <a:gd name="T51" fmla="*/ 1017 h 1159"/>
                <a:gd name="T52" fmla="*/ 2914 w 5373"/>
                <a:gd name="T53" fmla="*/ 909 h 1159"/>
                <a:gd name="T54" fmla="*/ 2622 w 5373"/>
                <a:gd name="T55" fmla="*/ 818 h 1159"/>
                <a:gd name="T56" fmla="*/ 2353 w 5373"/>
                <a:gd name="T57" fmla="*/ 746 h 1159"/>
                <a:gd name="T58" fmla="*/ 2100 w 5373"/>
                <a:gd name="T59" fmla="*/ 689 h 1159"/>
                <a:gd name="T60" fmla="*/ 1866 w 5373"/>
                <a:gd name="T61" fmla="*/ 649 h 1159"/>
                <a:gd name="T62" fmla="*/ 1648 w 5373"/>
                <a:gd name="T63" fmla="*/ 625 h 1159"/>
                <a:gd name="T64" fmla="*/ 1442 w 5373"/>
                <a:gd name="T65" fmla="*/ 615 h 1159"/>
                <a:gd name="T66" fmla="*/ 1251 w 5373"/>
                <a:gd name="T67" fmla="*/ 620 h 1159"/>
                <a:gd name="T68" fmla="*/ 1070 w 5373"/>
                <a:gd name="T69" fmla="*/ 641 h 1159"/>
                <a:gd name="T70" fmla="*/ 899 w 5373"/>
                <a:gd name="T71" fmla="*/ 675 h 1159"/>
                <a:gd name="T72" fmla="*/ 737 w 5373"/>
                <a:gd name="T73" fmla="*/ 722 h 1159"/>
                <a:gd name="T74" fmla="*/ 581 w 5373"/>
                <a:gd name="T75" fmla="*/ 783 h 1159"/>
                <a:gd name="T76" fmla="*/ 431 w 5373"/>
                <a:gd name="T77" fmla="*/ 856 h 1159"/>
                <a:gd name="T78" fmla="*/ 286 w 5373"/>
                <a:gd name="T79" fmla="*/ 941 h 1159"/>
                <a:gd name="T80" fmla="*/ 143 w 5373"/>
                <a:gd name="T81" fmla="*/ 1038 h 1159"/>
                <a:gd name="T82" fmla="*/ 0 w 5373"/>
                <a:gd name="T83" fmla="*/ 1146 h 1159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5373"/>
                <a:gd name="T127" fmla="*/ 0 h 1159"/>
                <a:gd name="T128" fmla="*/ 5373 w 5373"/>
                <a:gd name="T129" fmla="*/ 1159 h 1159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5373" h="1159">
                  <a:moveTo>
                    <a:pt x="5373" y="0"/>
                  </a:moveTo>
                  <a:lnTo>
                    <a:pt x="5373" y="0"/>
                  </a:lnTo>
                  <a:lnTo>
                    <a:pt x="5367" y="18"/>
                  </a:lnTo>
                  <a:lnTo>
                    <a:pt x="5351" y="69"/>
                  </a:lnTo>
                  <a:lnTo>
                    <a:pt x="5338" y="105"/>
                  </a:lnTo>
                  <a:lnTo>
                    <a:pt x="5323" y="147"/>
                  </a:lnTo>
                  <a:lnTo>
                    <a:pt x="5303" y="194"/>
                  </a:lnTo>
                  <a:lnTo>
                    <a:pt x="5280" y="247"/>
                  </a:lnTo>
                  <a:lnTo>
                    <a:pt x="5253" y="302"/>
                  </a:lnTo>
                  <a:lnTo>
                    <a:pt x="5221" y="361"/>
                  </a:lnTo>
                  <a:lnTo>
                    <a:pt x="5187" y="423"/>
                  </a:lnTo>
                  <a:lnTo>
                    <a:pt x="5148" y="486"/>
                  </a:lnTo>
                  <a:lnTo>
                    <a:pt x="5105" y="550"/>
                  </a:lnTo>
                  <a:lnTo>
                    <a:pt x="5081" y="583"/>
                  </a:lnTo>
                  <a:lnTo>
                    <a:pt x="5056" y="615"/>
                  </a:lnTo>
                  <a:lnTo>
                    <a:pt x="5031" y="647"/>
                  </a:lnTo>
                  <a:lnTo>
                    <a:pt x="5003" y="680"/>
                  </a:lnTo>
                  <a:lnTo>
                    <a:pt x="4976" y="712"/>
                  </a:lnTo>
                  <a:lnTo>
                    <a:pt x="4947" y="743"/>
                  </a:lnTo>
                  <a:lnTo>
                    <a:pt x="4916" y="773"/>
                  </a:lnTo>
                  <a:lnTo>
                    <a:pt x="4883" y="804"/>
                  </a:lnTo>
                  <a:lnTo>
                    <a:pt x="4849" y="833"/>
                  </a:lnTo>
                  <a:lnTo>
                    <a:pt x="4815" y="862"/>
                  </a:lnTo>
                  <a:lnTo>
                    <a:pt x="4780" y="891"/>
                  </a:lnTo>
                  <a:lnTo>
                    <a:pt x="4742" y="919"/>
                  </a:lnTo>
                  <a:lnTo>
                    <a:pt x="4704" y="944"/>
                  </a:lnTo>
                  <a:lnTo>
                    <a:pt x="4663" y="970"/>
                  </a:lnTo>
                  <a:lnTo>
                    <a:pt x="4622" y="994"/>
                  </a:lnTo>
                  <a:lnTo>
                    <a:pt x="4579" y="1017"/>
                  </a:lnTo>
                  <a:lnTo>
                    <a:pt x="4534" y="1038"/>
                  </a:lnTo>
                  <a:lnTo>
                    <a:pt x="4488" y="1057"/>
                  </a:lnTo>
                  <a:lnTo>
                    <a:pt x="4441" y="1077"/>
                  </a:lnTo>
                  <a:lnTo>
                    <a:pt x="4391" y="1093"/>
                  </a:lnTo>
                  <a:lnTo>
                    <a:pt x="4341" y="1109"/>
                  </a:lnTo>
                  <a:lnTo>
                    <a:pt x="4288" y="1122"/>
                  </a:lnTo>
                  <a:lnTo>
                    <a:pt x="4236" y="1133"/>
                  </a:lnTo>
                  <a:lnTo>
                    <a:pt x="4180" y="1143"/>
                  </a:lnTo>
                  <a:lnTo>
                    <a:pt x="4123" y="1149"/>
                  </a:lnTo>
                  <a:lnTo>
                    <a:pt x="4065" y="1156"/>
                  </a:lnTo>
                  <a:lnTo>
                    <a:pt x="4004" y="1159"/>
                  </a:lnTo>
                  <a:lnTo>
                    <a:pt x="3943" y="1159"/>
                  </a:lnTo>
                  <a:lnTo>
                    <a:pt x="3879" y="1157"/>
                  </a:lnTo>
                  <a:lnTo>
                    <a:pt x="3814" y="1153"/>
                  </a:lnTo>
                  <a:lnTo>
                    <a:pt x="3746" y="1146"/>
                  </a:lnTo>
                  <a:lnTo>
                    <a:pt x="3677" y="1136"/>
                  </a:lnTo>
                  <a:lnTo>
                    <a:pt x="3607" y="1124"/>
                  </a:lnTo>
                  <a:lnTo>
                    <a:pt x="3534" y="1109"/>
                  </a:lnTo>
                  <a:lnTo>
                    <a:pt x="3460" y="1091"/>
                  </a:lnTo>
                  <a:lnTo>
                    <a:pt x="3383" y="1070"/>
                  </a:lnTo>
                  <a:lnTo>
                    <a:pt x="3305" y="1044"/>
                  </a:lnTo>
                  <a:lnTo>
                    <a:pt x="3226" y="1017"/>
                  </a:lnTo>
                  <a:lnTo>
                    <a:pt x="3067" y="960"/>
                  </a:lnTo>
                  <a:lnTo>
                    <a:pt x="2914" y="909"/>
                  </a:lnTo>
                  <a:lnTo>
                    <a:pt x="2765" y="862"/>
                  </a:lnTo>
                  <a:lnTo>
                    <a:pt x="2622" y="818"/>
                  </a:lnTo>
                  <a:lnTo>
                    <a:pt x="2485" y="780"/>
                  </a:lnTo>
                  <a:lnTo>
                    <a:pt x="2353" y="746"/>
                  </a:lnTo>
                  <a:lnTo>
                    <a:pt x="2224" y="715"/>
                  </a:lnTo>
                  <a:lnTo>
                    <a:pt x="2100" y="689"/>
                  </a:lnTo>
                  <a:lnTo>
                    <a:pt x="1981" y="667"/>
                  </a:lnTo>
                  <a:lnTo>
                    <a:pt x="1866" y="649"/>
                  </a:lnTo>
                  <a:lnTo>
                    <a:pt x="1755" y="634"/>
                  </a:lnTo>
                  <a:lnTo>
                    <a:pt x="1648" y="625"/>
                  </a:lnTo>
                  <a:lnTo>
                    <a:pt x="1543" y="617"/>
                  </a:lnTo>
                  <a:lnTo>
                    <a:pt x="1442" y="615"/>
                  </a:lnTo>
                  <a:lnTo>
                    <a:pt x="1345" y="615"/>
                  </a:lnTo>
                  <a:lnTo>
                    <a:pt x="1251" y="620"/>
                  </a:lnTo>
                  <a:lnTo>
                    <a:pt x="1159" y="628"/>
                  </a:lnTo>
                  <a:lnTo>
                    <a:pt x="1070" y="641"/>
                  </a:lnTo>
                  <a:lnTo>
                    <a:pt x="984" y="655"/>
                  </a:lnTo>
                  <a:lnTo>
                    <a:pt x="899" y="675"/>
                  </a:lnTo>
                  <a:lnTo>
                    <a:pt x="817" y="696"/>
                  </a:lnTo>
                  <a:lnTo>
                    <a:pt x="737" y="722"/>
                  </a:lnTo>
                  <a:lnTo>
                    <a:pt x="659" y="751"/>
                  </a:lnTo>
                  <a:lnTo>
                    <a:pt x="581" y="783"/>
                  </a:lnTo>
                  <a:lnTo>
                    <a:pt x="506" y="817"/>
                  </a:lnTo>
                  <a:lnTo>
                    <a:pt x="431" y="856"/>
                  </a:lnTo>
                  <a:lnTo>
                    <a:pt x="358" y="896"/>
                  </a:lnTo>
                  <a:lnTo>
                    <a:pt x="286" y="941"/>
                  </a:lnTo>
                  <a:lnTo>
                    <a:pt x="213" y="988"/>
                  </a:lnTo>
                  <a:lnTo>
                    <a:pt x="143" y="1038"/>
                  </a:lnTo>
                  <a:lnTo>
                    <a:pt x="70" y="1090"/>
                  </a:lnTo>
                  <a:lnTo>
                    <a:pt x="0" y="1146"/>
                  </a:lnTo>
                </a:path>
              </a:pathLst>
            </a:custGeom>
            <a:noFill/>
            <a:ln w="9525">
              <a:solidFill>
                <a:srgbClr val="FFFFFF">
                  <a:alpha val="50195"/>
                </a:srgbClr>
              </a:solidFill>
              <a:round/>
              <a:headEnd/>
              <a:tailEnd/>
            </a:ln>
          </p:spPr>
          <p:txBody>
            <a:bodyPr lIns="98680" tIns="49341" rIns="98680" bIns="49341"/>
            <a:lstStyle/>
            <a:p>
              <a:pPr defTabSz="981527">
                <a:spcBef>
                  <a:spcPct val="50000"/>
                </a:spcBef>
              </a:pPr>
              <a:endParaRPr lang="ko-KR" altLang="en-US" sz="1000" b="1" dirty="0"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82" name="Freeform 46"/>
            <p:cNvSpPr>
              <a:spLocks/>
            </p:cNvSpPr>
            <p:nvPr userDrawn="1"/>
          </p:nvSpPr>
          <p:spPr bwMode="auto">
            <a:xfrm>
              <a:off x="1146" y="968"/>
              <a:ext cx="5355" cy="631"/>
            </a:xfrm>
            <a:custGeom>
              <a:avLst/>
              <a:gdLst>
                <a:gd name="T0" fmla="*/ 5355 w 5355"/>
                <a:gd name="T1" fmla="*/ 0 h 1261"/>
                <a:gd name="T2" fmla="*/ 5334 w 5355"/>
                <a:gd name="T3" fmla="*/ 71 h 1261"/>
                <a:gd name="T4" fmla="*/ 5306 w 5355"/>
                <a:gd name="T5" fmla="*/ 150 h 1261"/>
                <a:gd name="T6" fmla="*/ 5266 w 5355"/>
                <a:gd name="T7" fmla="*/ 250 h 1261"/>
                <a:gd name="T8" fmla="*/ 5209 w 5355"/>
                <a:gd name="T9" fmla="*/ 366 h 1261"/>
                <a:gd name="T10" fmla="*/ 5138 w 5355"/>
                <a:gd name="T11" fmla="*/ 494 h 1261"/>
                <a:gd name="T12" fmla="*/ 5072 w 5355"/>
                <a:gd name="T13" fmla="*/ 592 h 1261"/>
                <a:gd name="T14" fmla="*/ 5023 w 5355"/>
                <a:gd name="T15" fmla="*/ 658 h 1261"/>
                <a:gd name="T16" fmla="*/ 4969 w 5355"/>
                <a:gd name="T17" fmla="*/ 723 h 1261"/>
                <a:gd name="T18" fmla="*/ 4909 w 5355"/>
                <a:gd name="T19" fmla="*/ 788 h 1261"/>
                <a:gd name="T20" fmla="*/ 4845 w 5355"/>
                <a:gd name="T21" fmla="*/ 849 h 1261"/>
                <a:gd name="T22" fmla="*/ 4775 w 5355"/>
                <a:gd name="T23" fmla="*/ 909 h 1261"/>
                <a:gd name="T24" fmla="*/ 4700 w 5355"/>
                <a:gd name="T25" fmla="*/ 964 h 1261"/>
                <a:gd name="T26" fmla="*/ 4619 w 5355"/>
                <a:gd name="T27" fmla="*/ 1015 h 1261"/>
                <a:gd name="T28" fmla="*/ 4532 w 5355"/>
                <a:gd name="T29" fmla="*/ 1060 h 1261"/>
                <a:gd name="T30" fmla="*/ 4439 w 5355"/>
                <a:gd name="T31" fmla="*/ 1101 h 1261"/>
                <a:gd name="T32" fmla="*/ 4340 w 5355"/>
                <a:gd name="T33" fmla="*/ 1135 h 1261"/>
                <a:gd name="T34" fmla="*/ 4235 w 5355"/>
                <a:gd name="T35" fmla="*/ 1162 h 1261"/>
                <a:gd name="T36" fmla="*/ 4123 w 5355"/>
                <a:gd name="T37" fmla="*/ 1182 h 1261"/>
                <a:gd name="T38" fmla="*/ 4004 w 5355"/>
                <a:gd name="T39" fmla="*/ 1193 h 1261"/>
                <a:gd name="T40" fmla="*/ 3879 w 5355"/>
                <a:gd name="T41" fmla="*/ 1194 h 1261"/>
                <a:gd name="T42" fmla="*/ 3746 w 5355"/>
                <a:gd name="T43" fmla="*/ 1185 h 1261"/>
                <a:gd name="T44" fmla="*/ 3606 w 5355"/>
                <a:gd name="T45" fmla="*/ 1165 h 1261"/>
                <a:gd name="T46" fmla="*/ 3458 w 5355"/>
                <a:gd name="T47" fmla="*/ 1136 h 1261"/>
                <a:gd name="T48" fmla="*/ 3304 w 5355"/>
                <a:gd name="T49" fmla="*/ 1093 h 1261"/>
                <a:gd name="T50" fmla="*/ 3224 w 5355"/>
                <a:gd name="T51" fmla="*/ 1067 h 1261"/>
                <a:gd name="T52" fmla="*/ 2910 w 5355"/>
                <a:gd name="T53" fmla="*/ 965 h 1261"/>
                <a:gd name="T54" fmla="*/ 2618 w 5355"/>
                <a:gd name="T55" fmla="*/ 880 h 1261"/>
                <a:gd name="T56" fmla="*/ 2346 w 5355"/>
                <a:gd name="T57" fmla="*/ 812 h 1261"/>
                <a:gd name="T58" fmla="*/ 2094 w 5355"/>
                <a:gd name="T59" fmla="*/ 760 h 1261"/>
                <a:gd name="T60" fmla="*/ 1859 w 5355"/>
                <a:gd name="T61" fmla="*/ 723 h 1261"/>
                <a:gd name="T62" fmla="*/ 1640 w 5355"/>
                <a:gd name="T63" fmla="*/ 704 h 1261"/>
                <a:gd name="T64" fmla="*/ 1434 w 5355"/>
                <a:gd name="T65" fmla="*/ 699 h 1261"/>
                <a:gd name="T66" fmla="*/ 1242 w 5355"/>
                <a:gd name="T67" fmla="*/ 707 h 1261"/>
                <a:gd name="T68" fmla="*/ 1063 w 5355"/>
                <a:gd name="T69" fmla="*/ 731 h 1261"/>
                <a:gd name="T70" fmla="*/ 893 w 5355"/>
                <a:gd name="T71" fmla="*/ 768 h 1261"/>
                <a:gd name="T72" fmla="*/ 732 w 5355"/>
                <a:gd name="T73" fmla="*/ 820 h 1261"/>
                <a:gd name="T74" fmla="*/ 576 w 5355"/>
                <a:gd name="T75" fmla="*/ 884 h 1261"/>
                <a:gd name="T76" fmla="*/ 427 w 5355"/>
                <a:gd name="T77" fmla="*/ 960 h 1261"/>
                <a:gd name="T78" fmla="*/ 283 w 5355"/>
                <a:gd name="T79" fmla="*/ 1049 h 1261"/>
                <a:gd name="T80" fmla="*/ 141 w 5355"/>
                <a:gd name="T81" fmla="*/ 1149 h 1261"/>
                <a:gd name="T82" fmla="*/ 0 w 5355"/>
                <a:gd name="T83" fmla="*/ 1261 h 1261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5355"/>
                <a:gd name="T127" fmla="*/ 0 h 1261"/>
                <a:gd name="T128" fmla="*/ 5355 w 5355"/>
                <a:gd name="T129" fmla="*/ 1261 h 1261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5355" h="1261">
                  <a:moveTo>
                    <a:pt x="5355" y="0"/>
                  </a:moveTo>
                  <a:lnTo>
                    <a:pt x="5355" y="0"/>
                  </a:lnTo>
                  <a:lnTo>
                    <a:pt x="5349" y="19"/>
                  </a:lnTo>
                  <a:lnTo>
                    <a:pt x="5334" y="71"/>
                  </a:lnTo>
                  <a:lnTo>
                    <a:pt x="5322" y="106"/>
                  </a:lnTo>
                  <a:lnTo>
                    <a:pt x="5306" y="150"/>
                  </a:lnTo>
                  <a:lnTo>
                    <a:pt x="5288" y="197"/>
                  </a:lnTo>
                  <a:lnTo>
                    <a:pt x="5266" y="250"/>
                  </a:lnTo>
                  <a:lnTo>
                    <a:pt x="5240" y="306"/>
                  </a:lnTo>
                  <a:lnTo>
                    <a:pt x="5209" y="366"/>
                  </a:lnTo>
                  <a:lnTo>
                    <a:pt x="5176" y="429"/>
                  </a:lnTo>
                  <a:lnTo>
                    <a:pt x="5138" y="494"/>
                  </a:lnTo>
                  <a:lnTo>
                    <a:pt x="5095" y="560"/>
                  </a:lnTo>
                  <a:lnTo>
                    <a:pt x="5072" y="592"/>
                  </a:lnTo>
                  <a:lnTo>
                    <a:pt x="5048" y="625"/>
                  </a:lnTo>
                  <a:lnTo>
                    <a:pt x="5023" y="658"/>
                  </a:lnTo>
                  <a:lnTo>
                    <a:pt x="4997" y="691"/>
                  </a:lnTo>
                  <a:lnTo>
                    <a:pt x="4969" y="723"/>
                  </a:lnTo>
                  <a:lnTo>
                    <a:pt x="4940" y="755"/>
                  </a:lnTo>
                  <a:lnTo>
                    <a:pt x="4909" y="788"/>
                  </a:lnTo>
                  <a:lnTo>
                    <a:pt x="4877" y="818"/>
                  </a:lnTo>
                  <a:lnTo>
                    <a:pt x="4845" y="849"/>
                  </a:lnTo>
                  <a:lnTo>
                    <a:pt x="4811" y="880"/>
                  </a:lnTo>
                  <a:lnTo>
                    <a:pt x="4775" y="909"/>
                  </a:lnTo>
                  <a:lnTo>
                    <a:pt x="4739" y="936"/>
                  </a:lnTo>
                  <a:lnTo>
                    <a:pt x="4700" y="964"/>
                  </a:lnTo>
                  <a:lnTo>
                    <a:pt x="4661" y="989"/>
                  </a:lnTo>
                  <a:lnTo>
                    <a:pt x="4619" y="1015"/>
                  </a:lnTo>
                  <a:lnTo>
                    <a:pt x="4576" y="1038"/>
                  </a:lnTo>
                  <a:lnTo>
                    <a:pt x="4532" y="1060"/>
                  </a:lnTo>
                  <a:lnTo>
                    <a:pt x="4486" y="1081"/>
                  </a:lnTo>
                  <a:lnTo>
                    <a:pt x="4439" y="1101"/>
                  </a:lnTo>
                  <a:lnTo>
                    <a:pt x="4390" y="1119"/>
                  </a:lnTo>
                  <a:lnTo>
                    <a:pt x="4340" y="1135"/>
                  </a:lnTo>
                  <a:lnTo>
                    <a:pt x="4289" y="1149"/>
                  </a:lnTo>
                  <a:lnTo>
                    <a:pt x="4235" y="1162"/>
                  </a:lnTo>
                  <a:lnTo>
                    <a:pt x="4179" y="1173"/>
                  </a:lnTo>
                  <a:lnTo>
                    <a:pt x="4123" y="1182"/>
                  </a:lnTo>
                  <a:lnTo>
                    <a:pt x="4064" y="1188"/>
                  </a:lnTo>
                  <a:lnTo>
                    <a:pt x="4004" y="1193"/>
                  </a:lnTo>
                  <a:lnTo>
                    <a:pt x="3942" y="1194"/>
                  </a:lnTo>
                  <a:lnTo>
                    <a:pt x="3879" y="1194"/>
                  </a:lnTo>
                  <a:lnTo>
                    <a:pt x="3814" y="1191"/>
                  </a:lnTo>
                  <a:lnTo>
                    <a:pt x="3746" y="1185"/>
                  </a:lnTo>
                  <a:lnTo>
                    <a:pt x="3676" y="1177"/>
                  </a:lnTo>
                  <a:lnTo>
                    <a:pt x="3606" y="1165"/>
                  </a:lnTo>
                  <a:lnTo>
                    <a:pt x="3533" y="1153"/>
                  </a:lnTo>
                  <a:lnTo>
                    <a:pt x="3458" y="1136"/>
                  </a:lnTo>
                  <a:lnTo>
                    <a:pt x="3382" y="1115"/>
                  </a:lnTo>
                  <a:lnTo>
                    <a:pt x="3304" y="1093"/>
                  </a:lnTo>
                  <a:lnTo>
                    <a:pt x="3224" y="1067"/>
                  </a:lnTo>
                  <a:lnTo>
                    <a:pt x="3064" y="1014"/>
                  </a:lnTo>
                  <a:lnTo>
                    <a:pt x="2910" y="965"/>
                  </a:lnTo>
                  <a:lnTo>
                    <a:pt x="2761" y="920"/>
                  </a:lnTo>
                  <a:lnTo>
                    <a:pt x="2618" y="880"/>
                  </a:lnTo>
                  <a:lnTo>
                    <a:pt x="2480" y="842"/>
                  </a:lnTo>
                  <a:lnTo>
                    <a:pt x="2346" y="812"/>
                  </a:lnTo>
                  <a:lnTo>
                    <a:pt x="2219" y="783"/>
                  </a:lnTo>
                  <a:lnTo>
                    <a:pt x="2094" y="760"/>
                  </a:lnTo>
                  <a:lnTo>
                    <a:pt x="1974" y="739"/>
                  </a:lnTo>
                  <a:lnTo>
                    <a:pt x="1859" y="723"/>
                  </a:lnTo>
                  <a:lnTo>
                    <a:pt x="1746" y="712"/>
                  </a:lnTo>
                  <a:lnTo>
                    <a:pt x="1640" y="704"/>
                  </a:lnTo>
                  <a:lnTo>
                    <a:pt x="1535" y="699"/>
                  </a:lnTo>
                  <a:lnTo>
                    <a:pt x="1434" y="699"/>
                  </a:lnTo>
                  <a:lnTo>
                    <a:pt x="1337" y="700"/>
                  </a:lnTo>
                  <a:lnTo>
                    <a:pt x="1242" y="707"/>
                  </a:lnTo>
                  <a:lnTo>
                    <a:pt x="1151" y="718"/>
                  </a:lnTo>
                  <a:lnTo>
                    <a:pt x="1063" y="731"/>
                  </a:lnTo>
                  <a:lnTo>
                    <a:pt x="976" y="749"/>
                  </a:lnTo>
                  <a:lnTo>
                    <a:pt x="893" y="768"/>
                  </a:lnTo>
                  <a:lnTo>
                    <a:pt x="811" y="792"/>
                  </a:lnTo>
                  <a:lnTo>
                    <a:pt x="732" y="820"/>
                  </a:lnTo>
                  <a:lnTo>
                    <a:pt x="652" y="851"/>
                  </a:lnTo>
                  <a:lnTo>
                    <a:pt x="576" y="884"/>
                  </a:lnTo>
                  <a:lnTo>
                    <a:pt x="501" y="920"/>
                  </a:lnTo>
                  <a:lnTo>
                    <a:pt x="427" y="960"/>
                  </a:lnTo>
                  <a:lnTo>
                    <a:pt x="355" y="1004"/>
                  </a:lnTo>
                  <a:lnTo>
                    <a:pt x="283" y="1049"/>
                  </a:lnTo>
                  <a:lnTo>
                    <a:pt x="212" y="1098"/>
                  </a:lnTo>
                  <a:lnTo>
                    <a:pt x="141" y="1149"/>
                  </a:lnTo>
                  <a:lnTo>
                    <a:pt x="71" y="1204"/>
                  </a:lnTo>
                  <a:lnTo>
                    <a:pt x="0" y="1261"/>
                  </a:lnTo>
                </a:path>
              </a:pathLst>
            </a:custGeom>
            <a:noFill/>
            <a:ln w="9525">
              <a:solidFill>
                <a:srgbClr val="FFFFFF">
                  <a:alpha val="50195"/>
                </a:srgbClr>
              </a:solidFill>
              <a:round/>
              <a:headEnd/>
              <a:tailEnd/>
            </a:ln>
          </p:spPr>
          <p:txBody>
            <a:bodyPr lIns="98680" tIns="49341" rIns="98680" bIns="49341"/>
            <a:lstStyle/>
            <a:p>
              <a:pPr defTabSz="981527">
                <a:spcBef>
                  <a:spcPct val="50000"/>
                </a:spcBef>
              </a:pPr>
              <a:endParaRPr lang="ko-KR" altLang="en-US" sz="1000" b="1" dirty="0"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83" name="Freeform 47"/>
            <p:cNvSpPr>
              <a:spLocks/>
            </p:cNvSpPr>
            <p:nvPr userDrawn="1"/>
          </p:nvSpPr>
          <p:spPr bwMode="auto">
            <a:xfrm>
              <a:off x="1187" y="940"/>
              <a:ext cx="5335" cy="688"/>
            </a:xfrm>
            <a:custGeom>
              <a:avLst/>
              <a:gdLst>
                <a:gd name="T0" fmla="*/ 5335 w 5335"/>
                <a:gd name="T1" fmla="*/ 0 h 1376"/>
                <a:gd name="T2" fmla="*/ 5315 w 5335"/>
                <a:gd name="T3" fmla="*/ 71 h 1376"/>
                <a:gd name="T4" fmla="*/ 5289 w 5335"/>
                <a:gd name="T5" fmla="*/ 150 h 1376"/>
                <a:gd name="T6" fmla="*/ 5250 w 5335"/>
                <a:gd name="T7" fmla="*/ 252 h 1376"/>
                <a:gd name="T8" fmla="*/ 5196 w 5335"/>
                <a:gd name="T9" fmla="*/ 371 h 1376"/>
                <a:gd name="T10" fmla="*/ 5127 w 5335"/>
                <a:gd name="T11" fmla="*/ 501 h 1376"/>
                <a:gd name="T12" fmla="*/ 5061 w 5335"/>
                <a:gd name="T13" fmla="*/ 601 h 1376"/>
                <a:gd name="T14" fmla="*/ 5014 w 5335"/>
                <a:gd name="T15" fmla="*/ 667 h 1376"/>
                <a:gd name="T16" fmla="*/ 4960 w 5335"/>
                <a:gd name="T17" fmla="*/ 735 h 1376"/>
                <a:gd name="T18" fmla="*/ 4902 w 5335"/>
                <a:gd name="T19" fmla="*/ 799 h 1376"/>
                <a:gd name="T20" fmla="*/ 4838 w 5335"/>
                <a:gd name="T21" fmla="*/ 862 h 1376"/>
                <a:gd name="T22" fmla="*/ 4770 w 5335"/>
                <a:gd name="T23" fmla="*/ 924 h 1376"/>
                <a:gd name="T24" fmla="*/ 4695 w 5335"/>
                <a:gd name="T25" fmla="*/ 980 h 1376"/>
                <a:gd name="T26" fmla="*/ 4614 w 5335"/>
                <a:gd name="T27" fmla="*/ 1034 h 1376"/>
                <a:gd name="T28" fmla="*/ 4528 w 5335"/>
                <a:gd name="T29" fmla="*/ 1082 h 1376"/>
                <a:gd name="T30" fmla="*/ 4436 w 5335"/>
                <a:gd name="T31" fmla="*/ 1126 h 1376"/>
                <a:gd name="T32" fmla="*/ 4338 w 5335"/>
                <a:gd name="T33" fmla="*/ 1161 h 1376"/>
                <a:gd name="T34" fmla="*/ 4232 w 5335"/>
                <a:gd name="T35" fmla="*/ 1190 h 1376"/>
                <a:gd name="T36" fmla="*/ 4121 w 5335"/>
                <a:gd name="T37" fmla="*/ 1213 h 1376"/>
                <a:gd name="T38" fmla="*/ 4003 w 5335"/>
                <a:gd name="T39" fmla="*/ 1226 h 1376"/>
                <a:gd name="T40" fmla="*/ 3877 w 5335"/>
                <a:gd name="T41" fmla="*/ 1229 h 1376"/>
                <a:gd name="T42" fmla="*/ 3745 w 5335"/>
                <a:gd name="T43" fmla="*/ 1224 h 1376"/>
                <a:gd name="T44" fmla="*/ 3605 w 5335"/>
                <a:gd name="T45" fmla="*/ 1206 h 1376"/>
                <a:gd name="T46" fmla="*/ 3456 w 5335"/>
                <a:gd name="T47" fmla="*/ 1179 h 1376"/>
                <a:gd name="T48" fmla="*/ 3301 w 5335"/>
                <a:gd name="T49" fmla="*/ 1140 h 1376"/>
                <a:gd name="T50" fmla="*/ 3220 w 5335"/>
                <a:gd name="T51" fmla="*/ 1114 h 1376"/>
                <a:gd name="T52" fmla="*/ 2905 w 5335"/>
                <a:gd name="T53" fmla="*/ 1019 h 1376"/>
                <a:gd name="T54" fmla="*/ 2612 w 5335"/>
                <a:gd name="T55" fmla="*/ 938 h 1376"/>
                <a:gd name="T56" fmla="*/ 2340 w 5335"/>
                <a:gd name="T57" fmla="*/ 875 h 1376"/>
                <a:gd name="T58" fmla="*/ 2086 w 5335"/>
                <a:gd name="T59" fmla="*/ 828 h 1376"/>
                <a:gd name="T60" fmla="*/ 1851 w 5335"/>
                <a:gd name="T61" fmla="*/ 798 h 1376"/>
                <a:gd name="T62" fmla="*/ 1630 w 5335"/>
                <a:gd name="T63" fmla="*/ 782 h 1376"/>
                <a:gd name="T64" fmla="*/ 1426 w 5335"/>
                <a:gd name="T65" fmla="*/ 780 h 1376"/>
                <a:gd name="T66" fmla="*/ 1235 w 5335"/>
                <a:gd name="T67" fmla="*/ 795 h 1376"/>
                <a:gd name="T68" fmla="*/ 1099 w 5335"/>
                <a:gd name="T69" fmla="*/ 814 h 1376"/>
                <a:gd name="T70" fmla="*/ 1011 w 5335"/>
                <a:gd name="T71" fmla="*/ 830 h 1376"/>
                <a:gd name="T72" fmla="*/ 927 w 5335"/>
                <a:gd name="T73" fmla="*/ 851 h 1376"/>
                <a:gd name="T74" fmla="*/ 804 w 5335"/>
                <a:gd name="T75" fmla="*/ 888 h 1376"/>
                <a:gd name="T76" fmla="*/ 647 w 5335"/>
                <a:gd name="T77" fmla="*/ 950 h 1376"/>
                <a:gd name="T78" fmla="*/ 496 w 5335"/>
                <a:gd name="T79" fmla="*/ 1024 h 1376"/>
                <a:gd name="T80" fmla="*/ 352 w 5335"/>
                <a:gd name="T81" fmla="*/ 1109 h 1376"/>
                <a:gd name="T82" fmla="*/ 210 w 5335"/>
                <a:gd name="T83" fmla="*/ 1208 h 1376"/>
                <a:gd name="T84" fmla="*/ 70 w 5335"/>
                <a:gd name="T85" fmla="*/ 1316 h 137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5335"/>
                <a:gd name="T130" fmla="*/ 0 h 1376"/>
                <a:gd name="T131" fmla="*/ 5335 w 5335"/>
                <a:gd name="T132" fmla="*/ 1376 h 137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5335" h="1376">
                  <a:moveTo>
                    <a:pt x="5335" y="0"/>
                  </a:moveTo>
                  <a:lnTo>
                    <a:pt x="5335" y="0"/>
                  </a:lnTo>
                  <a:lnTo>
                    <a:pt x="5331" y="18"/>
                  </a:lnTo>
                  <a:lnTo>
                    <a:pt x="5315" y="71"/>
                  </a:lnTo>
                  <a:lnTo>
                    <a:pt x="5304" y="107"/>
                  </a:lnTo>
                  <a:lnTo>
                    <a:pt x="5289" y="150"/>
                  </a:lnTo>
                  <a:lnTo>
                    <a:pt x="5271" y="199"/>
                  </a:lnTo>
                  <a:lnTo>
                    <a:pt x="5250" y="252"/>
                  </a:lnTo>
                  <a:lnTo>
                    <a:pt x="5225" y="310"/>
                  </a:lnTo>
                  <a:lnTo>
                    <a:pt x="5196" y="371"/>
                  </a:lnTo>
                  <a:lnTo>
                    <a:pt x="5163" y="434"/>
                  </a:lnTo>
                  <a:lnTo>
                    <a:pt x="5127" y="501"/>
                  </a:lnTo>
                  <a:lnTo>
                    <a:pt x="5085" y="567"/>
                  </a:lnTo>
                  <a:lnTo>
                    <a:pt x="5061" y="601"/>
                  </a:lnTo>
                  <a:lnTo>
                    <a:pt x="5038" y="635"/>
                  </a:lnTo>
                  <a:lnTo>
                    <a:pt x="5014" y="667"/>
                  </a:lnTo>
                  <a:lnTo>
                    <a:pt x="4988" y="701"/>
                  </a:lnTo>
                  <a:lnTo>
                    <a:pt x="4960" y="735"/>
                  </a:lnTo>
                  <a:lnTo>
                    <a:pt x="4932" y="767"/>
                  </a:lnTo>
                  <a:lnTo>
                    <a:pt x="4902" y="799"/>
                  </a:lnTo>
                  <a:lnTo>
                    <a:pt x="4871" y="832"/>
                  </a:lnTo>
                  <a:lnTo>
                    <a:pt x="4838" y="862"/>
                  </a:lnTo>
                  <a:lnTo>
                    <a:pt x="4804" y="893"/>
                  </a:lnTo>
                  <a:lnTo>
                    <a:pt x="4770" y="924"/>
                  </a:lnTo>
                  <a:lnTo>
                    <a:pt x="4734" y="953"/>
                  </a:lnTo>
                  <a:lnTo>
                    <a:pt x="4695" y="980"/>
                  </a:lnTo>
                  <a:lnTo>
                    <a:pt x="4656" y="1008"/>
                  </a:lnTo>
                  <a:lnTo>
                    <a:pt x="4614" y="1034"/>
                  </a:lnTo>
                  <a:lnTo>
                    <a:pt x="4573" y="1059"/>
                  </a:lnTo>
                  <a:lnTo>
                    <a:pt x="4528" y="1082"/>
                  </a:lnTo>
                  <a:lnTo>
                    <a:pt x="4484" y="1105"/>
                  </a:lnTo>
                  <a:lnTo>
                    <a:pt x="4436" y="1126"/>
                  </a:lnTo>
                  <a:lnTo>
                    <a:pt x="4388" y="1143"/>
                  </a:lnTo>
                  <a:lnTo>
                    <a:pt x="4338" y="1161"/>
                  </a:lnTo>
                  <a:lnTo>
                    <a:pt x="4287" y="1177"/>
                  </a:lnTo>
                  <a:lnTo>
                    <a:pt x="4232" y="1190"/>
                  </a:lnTo>
                  <a:lnTo>
                    <a:pt x="4178" y="1203"/>
                  </a:lnTo>
                  <a:lnTo>
                    <a:pt x="4121" y="1213"/>
                  </a:lnTo>
                  <a:lnTo>
                    <a:pt x="4063" y="1219"/>
                  </a:lnTo>
                  <a:lnTo>
                    <a:pt x="4003" y="1226"/>
                  </a:lnTo>
                  <a:lnTo>
                    <a:pt x="3941" y="1229"/>
                  </a:lnTo>
                  <a:lnTo>
                    <a:pt x="3877" y="1229"/>
                  </a:lnTo>
                  <a:lnTo>
                    <a:pt x="3812" y="1227"/>
                  </a:lnTo>
                  <a:lnTo>
                    <a:pt x="3745" y="1224"/>
                  </a:lnTo>
                  <a:lnTo>
                    <a:pt x="3676" y="1216"/>
                  </a:lnTo>
                  <a:lnTo>
                    <a:pt x="3605" y="1206"/>
                  </a:lnTo>
                  <a:lnTo>
                    <a:pt x="3531" y="1195"/>
                  </a:lnTo>
                  <a:lnTo>
                    <a:pt x="3456" y="1179"/>
                  </a:lnTo>
                  <a:lnTo>
                    <a:pt x="3380" y="1161"/>
                  </a:lnTo>
                  <a:lnTo>
                    <a:pt x="3301" y="1140"/>
                  </a:lnTo>
                  <a:lnTo>
                    <a:pt x="3220" y="1114"/>
                  </a:lnTo>
                  <a:lnTo>
                    <a:pt x="3061" y="1064"/>
                  </a:lnTo>
                  <a:lnTo>
                    <a:pt x="2905" y="1019"/>
                  </a:lnTo>
                  <a:lnTo>
                    <a:pt x="2756" y="977"/>
                  </a:lnTo>
                  <a:lnTo>
                    <a:pt x="2612" y="938"/>
                  </a:lnTo>
                  <a:lnTo>
                    <a:pt x="2473" y="906"/>
                  </a:lnTo>
                  <a:lnTo>
                    <a:pt x="2340" y="875"/>
                  </a:lnTo>
                  <a:lnTo>
                    <a:pt x="2211" y="851"/>
                  </a:lnTo>
                  <a:lnTo>
                    <a:pt x="2086" y="828"/>
                  </a:lnTo>
                  <a:lnTo>
                    <a:pt x="1966" y="811"/>
                  </a:lnTo>
                  <a:lnTo>
                    <a:pt x="1851" y="798"/>
                  </a:lnTo>
                  <a:lnTo>
                    <a:pt x="1739" y="788"/>
                  </a:lnTo>
                  <a:lnTo>
                    <a:pt x="1630" y="782"/>
                  </a:lnTo>
                  <a:lnTo>
                    <a:pt x="1526" y="780"/>
                  </a:lnTo>
                  <a:lnTo>
                    <a:pt x="1426" y="780"/>
                  </a:lnTo>
                  <a:lnTo>
                    <a:pt x="1329" y="785"/>
                  </a:lnTo>
                  <a:lnTo>
                    <a:pt x="1235" y="795"/>
                  </a:lnTo>
                  <a:lnTo>
                    <a:pt x="1143" y="806"/>
                  </a:lnTo>
                  <a:lnTo>
                    <a:pt x="1099" y="814"/>
                  </a:lnTo>
                  <a:lnTo>
                    <a:pt x="1054" y="822"/>
                  </a:lnTo>
                  <a:lnTo>
                    <a:pt x="1011" y="830"/>
                  </a:lnTo>
                  <a:lnTo>
                    <a:pt x="970" y="840"/>
                  </a:lnTo>
                  <a:lnTo>
                    <a:pt x="927" y="851"/>
                  </a:lnTo>
                  <a:lnTo>
                    <a:pt x="885" y="862"/>
                  </a:lnTo>
                  <a:lnTo>
                    <a:pt x="804" y="888"/>
                  </a:lnTo>
                  <a:lnTo>
                    <a:pt x="725" y="917"/>
                  </a:lnTo>
                  <a:lnTo>
                    <a:pt x="647" y="950"/>
                  </a:lnTo>
                  <a:lnTo>
                    <a:pt x="571" y="985"/>
                  </a:lnTo>
                  <a:lnTo>
                    <a:pt x="496" y="1024"/>
                  </a:lnTo>
                  <a:lnTo>
                    <a:pt x="424" y="1064"/>
                  </a:lnTo>
                  <a:lnTo>
                    <a:pt x="352" y="1109"/>
                  </a:lnTo>
                  <a:lnTo>
                    <a:pt x="280" y="1156"/>
                  </a:lnTo>
                  <a:lnTo>
                    <a:pt x="210" y="1208"/>
                  </a:lnTo>
                  <a:lnTo>
                    <a:pt x="139" y="1261"/>
                  </a:lnTo>
                  <a:lnTo>
                    <a:pt x="70" y="1316"/>
                  </a:lnTo>
                  <a:lnTo>
                    <a:pt x="0" y="1376"/>
                  </a:lnTo>
                </a:path>
              </a:pathLst>
            </a:custGeom>
            <a:noFill/>
            <a:ln w="9525">
              <a:solidFill>
                <a:srgbClr val="FFFFFF">
                  <a:alpha val="50195"/>
                </a:srgbClr>
              </a:solidFill>
              <a:round/>
              <a:headEnd/>
              <a:tailEnd/>
            </a:ln>
          </p:spPr>
          <p:txBody>
            <a:bodyPr lIns="98680" tIns="49341" rIns="98680" bIns="49341"/>
            <a:lstStyle/>
            <a:p>
              <a:pPr defTabSz="981527">
                <a:spcBef>
                  <a:spcPct val="50000"/>
                </a:spcBef>
              </a:pPr>
              <a:endParaRPr lang="ko-KR" altLang="en-US" sz="1000" b="1" dirty="0"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84" name="Freeform 48"/>
            <p:cNvSpPr>
              <a:spLocks/>
            </p:cNvSpPr>
            <p:nvPr userDrawn="1"/>
          </p:nvSpPr>
          <p:spPr bwMode="auto">
            <a:xfrm>
              <a:off x="1229" y="911"/>
              <a:ext cx="5314" cy="745"/>
            </a:xfrm>
            <a:custGeom>
              <a:avLst/>
              <a:gdLst>
                <a:gd name="T0" fmla="*/ 5314 w 5314"/>
                <a:gd name="T1" fmla="*/ 0 h 1490"/>
                <a:gd name="T2" fmla="*/ 5296 w 5314"/>
                <a:gd name="T3" fmla="*/ 71 h 1490"/>
                <a:gd name="T4" fmla="*/ 5271 w 5314"/>
                <a:gd name="T5" fmla="*/ 153 h 1490"/>
                <a:gd name="T6" fmla="*/ 5233 w 5314"/>
                <a:gd name="T7" fmla="*/ 257 h 1490"/>
                <a:gd name="T8" fmla="*/ 5180 w 5314"/>
                <a:gd name="T9" fmla="*/ 376 h 1490"/>
                <a:gd name="T10" fmla="*/ 5112 w 5314"/>
                <a:gd name="T11" fmla="*/ 507 h 1490"/>
                <a:gd name="T12" fmla="*/ 5050 w 5314"/>
                <a:gd name="T13" fmla="*/ 609 h 1490"/>
                <a:gd name="T14" fmla="*/ 5003 w 5314"/>
                <a:gd name="T15" fmla="*/ 678 h 1490"/>
                <a:gd name="T16" fmla="*/ 4950 w 5314"/>
                <a:gd name="T17" fmla="*/ 746 h 1490"/>
                <a:gd name="T18" fmla="*/ 4893 w 5314"/>
                <a:gd name="T19" fmla="*/ 812 h 1490"/>
                <a:gd name="T20" fmla="*/ 4830 w 5314"/>
                <a:gd name="T21" fmla="*/ 878 h 1490"/>
                <a:gd name="T22" fmla="*/ 4762 w 5314"/>
                <a:gd name="T23" fmla="*/ 940 h 1490"/>
                <a:gd name="T24" fmla="*/ 4689 w 5314"/>
                <a:gd name="T25" fmla="*/ 999 h 1490"/>
                <a:gd name="T26" fmla="*/ 4610 w 5314"/>
                <a:gd name="T27" fmla="*/ 1054 h 1490"/>
                <a:gd name="T28" fmla="*/ 4524 w 5314"/>
                <a:gd name="T29" fmla="*/ 1104 h 1490"/>
                <a:gd name="T30" fmla="*/ 4432 w 5314"/>
                <a:gd name="T31" fmla="*/ 1150 h 1490"/>
                <a:gd name="T32" fmla="*/ 4335 w 5314"/>
                <a:gd name="T33" fmla="*/ 1188 h 1490"/>
                <a:gd name="T34" fmla="*/ 4229 w 5314"/>
                <a:gd name="T35" fmla="*/ 1219 h 1490"/>
                <a:gd name="T36" fmla="*/ 4118 w 5314"/>
                <a:gd name="T37" fmla="*/ 1243 h 1490"/>
                <a:gd name="T38" fmla="*/ 4000 w 5314"/>
                <a:gd name="T39" fmla="*/ 1259 h 1490"/>
                <a:gd name="T40" fmla="*/ 3875 w 5314"/>
                <a:gd name="T41" fmla="*/ 1266 h 1490"/>
                <a:gd name="T42" fmla="*/ 3742 w 5314"/>
                <a:gd name="T43" fmla="*/ 1263 h 1490"/>
                <a:gd name="T44" fmla="*/ 3602 w 5314"/>
                <a:gd name="T45" fmla="*/ 1248 h 1490"/>
                <a:gd name="T46" fmla="*/ 3453 w 5314"/>
                <a:gd name="T47" fmla="*/ 1224 h 1490"/>
                <a:gd name="T48" fmla="*/ 3298 w 5314"/>
                <a:gd name="T49" fmla="*/ 1187 h 1490"/>
                <a:gd name="T50" fmla="*/ 3217 w 5314"/>
                <a:gd name="T51" fmla="*/ 1164 h 1490"/>
                <a:gd name="T52" fmla="*/ 2899 w 5314"/>
                <a:gd name="T53" fmla="*/ 1074 h 1490"/>
                <a:gd name="T54" fmla="*/ 2605 w 5314"/>
                <a:gd name="T55" fmla="*/ 999 h 1490"/>
                <a:gd name="T56" fmla="*/ 2333 w 5314"/>
                <a:gd name="T57" fmla="*/ 941 h 1490"/>
                <a:gd name="T58" fmla="*/ 2079 w 5314"/>
                <a:gd name="T59" fmla="*/ 899 h 1490"/>
                <a:gd name="T60" fmla="*/ 1843 w 5314"/>
                <a:gd name="T61" fmla="*/ 872 h 1490"/>
                <a:gd name="T62" fmla="*/ 1622 w 5314"/>
                <a:gd name="T63" fmla="*/ 861 h 1490"/>
                <a:gd name="T64" fmla="*/ 1418 w 5314"/>
                <a:gd name="T65" fmla="*/ 864 h 1490"/>
                <a:gd name="T66" fmla="*/ 1226 w 5314"/>
                <a:gd name="T67" fmla="*/ 882 h 1490"/>
                <a:gd name="T68" fmla="*/ 1134 w 5314"/>
                <a:gd name="T69" fmla="*/ 896 h 1490"/>
                <a:gd name="T70" fmla="*/ 1047 w 5314"/>
                <a:gd name="T71" fmla="*/ 912 h 1490"/>
                <a:gd name="T72" fmla="*/ 961 w 5314"/>
                <a:gd name="T73" fmla="*/ 933 h 1490"/>
                <a:gd name="T74" fmla="*/ 878 w 5314"/>
                <a:gd name="T75" fmla="*/ 957 h 1490"/>
                <a:gd name="T76" fmla="*/ 718 w 5314"/>
                <a:gd name="T77" fmla="*/ 1016 h 1490"/>
                <a:gd name="T78" fmla="*/ 565 w 5314"/>
                <a:gd name="T79" fmla="*/ 1087 h 1490"/>
                <a:gd name="T80" fmla="*/ 419 w 5314"/>
                <a:gd name="T81" fmla="*/ 1171 h 1490"/>
                <a:gd name="T82" fmla="*/ 276 w 5314"/>
                <a:gd name="T83" fmla="*/ 1266 h 1490"/>
                <a:gd name="T84" fmla="*/ 138 w 5314"/>
                <a:gd name="T85" fmla="*/ 1372 h 1490"/>
                <a:gd name="T86" fmla="*/ 0 w 5314"/>
                <a:gd name="T87" fmla="*/ 1490 h 149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5314"/>
                <a:gd name="T133" fmla="*/ 0 h 1490"/>
                <a:gd name="T134" fmla="*/ 5314 w 5314"/>
                <a:gd name="T135" fmla="*/ 1490 h 149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5314" h="1490">
                  <a:moveTo>
                    <a:pt x="5314" y="0"/>
                  </a:moveTo>
                  <a:lnTo>
                    <a:pt x="5314" y="0"/>
                  </a:lnTo>
                  <a:lnTo>
                    <a:pt x="5309" y="19"/>
                  </a:lnTo>
                  <a:lnTo>
                    <a:pt x="5296" y="71"/>
                  </a:lnTo>
                  <a:lnTo>
                    <a:pt x="5284" y="110"/>
                  </a:lnTo>
                  <a:lnTo>
                    <a:pt x="5271" y="153"/>
                  </a:lnTo>
                  <a:lnTo>
                    <a:pt x="5254" y="202"/>
                  </a:lnTo>
                  <a:lnTo>
                    <a:pt x="5233" y="257"/>
                  </a:lnTo>
                  <a:lnTo>
                    <a:pt x="5208" y="315"/>
                  </a:lnTo>
                  <a:lnTo>
                    <a:pt x="5180" y="376"/>
                  </a:lnTo>
                  <a:lnTo>
                    <a:pt x="5148" y="441"/>
                  </a:lnTo>
                  <a:lnTo>
                    <a:pt x="5112" y="507"/>
                  </a:lnTo>
                  <a:lnTo>
                    <a:pt x="5072" y="575"/>
                  </a:lnTo>
                  <a:lnTo>
                    <a:pt x="5050" y="609"/>
                  </a:lnTo>
                  <a:lnTo>
                    <a:pt x="5026" y="644"/>
                  </a:lnTo>
                  <a:lnTo>
                    <a:pt x="5003" y="678"/>
                  </a:lnTo>
                  <a:lnTo>
                    <a:pt x="4976" y="712"/>
                  </a:lnTo>
                  <a:lnTo>
                    <a:pt x="4950" y="746"/>
                  </a:lnTo>
                  <a:lnTo>
                    <a:pt x="4922" y="780"/>
                  </a:lnTo>
                  <a:lnTo>
                    <a:pt x="4893" y="812"/>
                  </a:lnTo>
                  <a:lnTo>
                    <a:pt x="4862" y="846"/>
                  </a:lnTo>
                  <a:lnTo>
                    <a:pt x="4830" y="878"/>
                  </a:lnTo>
                  <a:lnTo>
                    <a:pt x="4797" y="909"/>
                  </a:lnTo>
                  <a:lnTo>
                    <a:pt x="4762" y="940"/>
                  </a:lnTo>
                  <a:lnTo>
                    <a:pt x="4726" y="970"/>
                  </a:lnTo>
                  <a:lnTo>
                    <a:pt x="4689" y="999"/>
                  </a:lnTo>
                  <a:lnTo>
                    <a:pt x="4650" y="1027"/>
                  </a:lnTo>
                  <a:lnTo>
                    <a:pt x="4610" y="1054"/>
                  </a:lnTo>
                  <a:lnTo>
                    <a:pt x="4568" y="1080"/>
                  </a:lnTo>
                  <a:lnTo>
                    <a:pt x="4524" y="1104"/>
                  </a:lnTo>
                  <a:lnTo>
                    <a:pt x="4479" y="1127"/>
                  </a:lnTo>
                  <a:lnTo>
                    <a:pt x="4432" y="1150"/>
                  </a:lnTo>
                  <a:lnTo>
                    <a:pt x="4385" y="1169"/>
                  </a:lnTo>
                  <a:lnTo>
                    <a:pt x="4335" y="1188"/>
                  </a:lnTo>
                  <a:lnTo>
                    <a:pt x="4283" y="1205"/>
                  </a:lnTo>
                  <a:lnTo>
                    <a:pt x="4229" y="1219"/>
                  </a:lnTo>
                  <a:lnTo>
                    <a:pt x="4175" y="1232"/>
                  </a:lnTo>
                  <a:lnTo>
                    <a:pt x="4118" y="1243"/>
                  </a:lnTo>
                  <a:lnTo>
                    <a:pt x="4060" y="1251"/>
                  </a:lnTo>
                  <a:lnTo>
                    <a:pt x="4000" y="1259"/>
                  </a:lnTo>
                  <a:lnTo>
                    <a:pt x="3939" y="1263"/>
                  </a:lnTo>
                  <a:lnTo>
                    <a:pt x="3875" y="1266"/>
                  </a:lnTo>
                  <a:lnTo>
                    <a:pt x="3810" y="1264"/>
                  </a:lnTo>
                  <a:lnTo>
                    <a:pt x="3742" y="1263"/>
                  </a:lnTo>
                  <a:lnTo>
                    <a:pt x="3673" y="1256"/>
                  </a:lnTo>
                  <a:lnTo>
                    <a:pt x="3602" y="1248"/>
                  </a:lnTo>
                  <a:lnTo>
                    <a:pt x="3528" y="1237"/>
                  </a:lnTo>
                  <a:lnTo>
                    <a:pt x="3453" y="1224"/>
                  </a:lnTo>
                  <a:lnTo>
                    <a:pt x="3377" y="1206"/>
                  </a:lnTo>
                  <a:lnTo>
                    <a:pt x="3298" y="1187"/>
                  </a:lnTo>
                  <a:lnTo>
                    <a:pt x="3217" y="1164"/>
                  </a:lnTo>
                  <a:lnTo>
                    <a:pt x="3055" y="1116"/>
                  </a:lnTo>
                  <a:lnTo>
                    <a:pt x="2899" y="1074"/>
                  </a:lnTo>
                  <a:lnTo>
                    <a:pt x="2751" y="1033"/>
                  </a:lnTo>
                  <a:lnTo>
                    <a:pt x="2605" y="999"/>
                  </a:lnTo>
                  <a:lnTo>
                    <a:pt x="2466" y="969"/>
                  </a:lnTo>
                  <a:lnTo>
                    <a:pt x="2333" y="941"/>
                  </a:lnTo>
                  <a:lnTo>
                    <a:pt x="2202" y="919"/>
                  </a:lnTo>
                  <a:lnTo>
                    <a:pt x="2079" y="899"/>
                  </a:lnTo>
                  <a:lnTo>
                    <a:pt x="1958" y="885"/>
                  </a:lnTo>
                  <a:lnTo>
                    <a:pt x="1843" y="872"/>
                  </a:lnTo>
                  <a:lnTo>
                    <a:pt x="1730" y="865"/>
                  </a:lnTo>
                  <a:lnTo>
                    <a:pt x="1622" y="861"/>
                  </a:lnTo>
                  <a:lnTo>
                    <a:pt x="1518" y="861"/>
                  </a:lnTo>
                  <a:lnTo>
                    <a:pt x="1418" y="864"/>
                  </a:lnTo>
                  <a:lnTo>
                    <a:pt x="1321" y="872"/>
                  </a:lnTo>
                  <a:lnTo>
                    <a:pt x="1226" y="882"/>
                  </a:lnTo>
                  <a:lnTo>
                    <a:pt x="1180" y="888"/>
                  </a:lnTo>
                  <a:lnTo>
                    <a:pt x="1134" y="896"/>
                  </a:lnTo>
                  <a:lnTo>
                    <a:pt x="1090" y="904"/>
                  </a:lnTo>
                  <a:lnTo>
                    <a:pt x="1047" y="912"/>
                  </a:lnTo>
                  <a:lnTo>
                    <a:pt x="1004" y="924"/>
                  </a:lnTo>
                  <a:lnTo>
                    <a:pt x="961" y="933"/>
                  </a:lnTo>
                  <a:lnTo>
                    <a:pt x="919" y="945"/>
                  </a:lnTo>
                  <a:lnTo>
                    <a:pt x="878" y="957"/>
                  </a:lnTo>
                  <a:lnTo>
                    <a:pt x="797" y="985"/>
                  </a:lnTo>
                  <a:lnTo>
                    <a:pt x="718" y="1016"/>
                  </a:lnTo>
                  <a:lnTo>
                    <a:pt x="640" y="1050"/>
                  </a:lnTo>
                  <a:lnTo>
                    <a:pt x="565" y="1087"/>
                  </a:lnTo>
                  <a:lnTo>
                    <a:pt x="492" y="1127"/>
                  </a:lnTo>
                  <a:lnTo>
                    <a:pt x="419" y="1171"/>
                  </a:lnTo>
                  <a:lnTo>
                    <a:pt x="347" y="1216"/>
                  </a:lnTo>
                  <a:lnTo>
                    <a:pt x="276" y="1266"/>
                  </a:lnTo>
                  <a:lnTo>
                    <a:pt x="207" y="1318"/>
                  </a:lnTo>
                  <a:lnTo>
                    <a:pt x="138" y="1372"/>
                  </a:lnTo>
                  <a:lnTo>
                    <a:pt x="70" y="1431"/>
                  </a:lnTo>
                  <a:lnTo>
                    <a:pt x="0" y="1490"/>
                  </a:lnTo>
                </a:path>
              </a:pathLst>
            </a:custGeom>
            <a:noFill/>
            <a:ln w="9525">
              <a:solidFill>
                <a:srgbClr val="FFFFFF">
                  <a:alpha val="50195"/>
                </a:srgbClr>
              </a:solidFill>
              <a:round/>
              <a:headEnd/>
              <a:tailEnd/>
            </a:ln>
          </p:spPr>
          <p:txBody>
            <a:bodyPr lIns="98680" tIns="49341" rIns="98680" bIns="49341"/>
            <a:lstStyle/>
            <a:p>
              <a:pPr defTabSz="981527">
                <a:spcBef>
                  <a:spcPct val="50000"/>
                </a:spcBef>
              </a:pPr>
              <a:endParaRPr lang="ko-KR" altLang="en-US" sz="1000" b="1" dirty="0"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85" name="Freeform 49"/>
            <p:cNvSpPr>
              <a:spLocks/>
            </p:cNvSpPr>
            <p:nvPr userDrawn="1"/>
          </p:nvSpPr>
          <p:spPr bwMode="auto">
            <a:xfrm>
              <a:off x="1272" y="882"/>
              <a:ext cx="5291" cy="803"/>
            </a:xfrm>
            <a:custGeom>
              <a:avLst/>
              <a:gdLst>
                <a:gd name="T0" fmla="*/ 5291 w 5291"/>
                <a:gd name="T1" fmla="*/ 0 h 1606"/>
                <a:gd name="T2" fmla="*/ 5273 w 5291"/>
                <a:gd name="T3" fmla="*/ 73 h 1606"/>
                <a:gd name="T4" fmla="*/ 5250 w 5291"/>
                <a:gd name="T5" fmla="*/ 155 h 1606"/>
                <a:gd name="T6" fmla="*/ 5214 w 5291"/>
                <a:gd name="T7" fmla="*/ 260 h 1606"/>
                <a:gd name="T8" fmla="*/ 5162 w 5291"/>
                <a:gd name="T9" fmla="*/ 381 h 1606"/>
                <a:gd name="T10" fmla="*/ 5097 w 5291"/>
                <a:gd name="T11" fmla="*/ 515 h 1606"/>
                <a:gd name="T12" fmla="*/ 5036 w 5291"/>
                <a:gd name="T13" fmla="*/ 618 h 1606"/>
                <a:gd name="T14" fmla="*/ 4989 w 5291"/>
                <a:gd name="T15" fmla="*/ 688 h 1606"/>
                <a:gd name="T16" fmla="*/ 4937 w 5291"/>
                <a:gd name="T17" fmla="*/ 757 h 1606"/>
                <a:gd name="T18" fmla="*/ 4882 w 5291"/>
                <a:gd name="T19" fmla="*/ 827 h 1606"/>
                <a:gd name="T20" fmla="*/ 4821 w 5291"/>
                <a:gd name="T21" fmla="*/ 893 h 1606"/>
                <a:gd name="T22" fmla="*/ 4753 w 5291"/>
                <a:gd name="T23" fmla="*/ 956 h 1606"/>
                <a:gd name="T24" fmla="*/ 4681 w 5291"/>
                <a:gd name="T25" fmla="*/ 1017 h 1606"/>
                <a:gd name="T26" fmla="*/ 4603 w 5291"/>
                <a:gd name="T27" fmla="*/ 1074 h 1606"/>
                <a:gd name="T28" fmla="*/ 4518 w 5291"/>
                <a:gd name="T29" fmla="*/ 1127 h 1606"/>
                <a:gd name="T30" fmla="*/ 4426 w 5291"/>
                <a:gd name="T31" fmla="*/ 1174 h 1606"/>
                <a:gd name="T32" fmla="*/ 4329 w 5291"/>
                <a:gd name="T33" fmla="*/ 1214 h 1606"/>
                <a:gd name="T34" fmla="*/ 4225 w 5291"/>
                <a:gd name="T35" fmla="*/ 1248 h 1606"/>
                <a:gd name="T36" fmla="*/ 4114 w 5291"/>
                <a:gd name="T37" fmla="*/ 1274 h 1606"/>
                <a:gd name="T38" fmla="*/ 3996 w 5291"/>
                <a:gd name="T39" fmla="*/ 1292 h 1606"/>
                <a:gd name="T40" fmla="*/ 3871 w 5291"/>
                <a:gd name="T41" fmla="*/ 1301 h 1606"/>
                <a:gd name="T42" fmla="*/ 3738 w 5291"/>
                <a:gd name="T43" fmla="*/ 1301 h 1606"/>
                <a:gd name="T44" fmla="*/ 3598 w 5291"/>
                <a:gd name="T45" fmla="*/ 1290 h 1606"/>
                <a:gd name="T46" fmla="*/ 3449 w 5291"/>
                <a:gd name="T47" fmla="*/ 1267 h 1606"/>
                <a:gd name="T48" fmla="*/ 3292 w 5291"/>
                <a:gd name="T49" fmla="*/ 1233 h 1606"/>
                <a:gd name="T50" fmla="*/ 3212 w 5291"/>
                <a:gd name="T51" fmla="*/ 1212 h 1606"/>
                <a:gd name="T52" fmla="*/ 2894 w 5291"/>
                <a:gd name="T53" fmla="*/ 1129 h 1606"/>
                <a:gd name="T54" fmla="*/ 2598 w 5291"/>
                <a:gd name="T55" fmla="*/ 1059 h 1606"/>
                <a:gd name="T56" fmla="*/ 2323 w 5291"/>
                <a:gd name="T57" fmla="*/ 1007 h 1606"/>
                <a:gd name="T58" fmla="*/ 2069 w 5291"/>
                <a:gd name="T59" fmla="*/ 970 h 1606"/>
                <a:gd name="T60" fmla="*/ 1833 w 5291"/>
                <a:gd name="T61" fmla="*/ 948 h 1606"/>
                <a:gd name="T62" fmla="*/ 1612 w 5291"/>
                <a:gd name="T63" fmla="*/ 941 h 1606"/>
                <a:gd name="T64" fmla="*/ 1408 w 5291"/>
                <a:gd name="T65" fmla="*/ 948 h 1606"/>
                <a:gd name="T66" fmla="*/ 1216 w 5291"/>
                <a:gd name="T67" fmla="*/ 969 h 1606"/>
                <a:gd name="T68" fmla="*/ 1126 w 5291"/>
                <a:gd name="T69" fmla="*/ 985 h 1606"/>
                <a:gd name="T70" fmla="*/ 1037 w 5291"/>
                <a:gd name="T71" fmla="*/ 1004 h 1606"/>
                <a:gd name="T72" fmla="*/ 953 w 5291"/>
                <a:gd name="T73" fmla="*/ 1027 h 1606"/>
                <a:gd name="T74" fmla="*/ 869 w 5291"/>
                <a:gd name="T75" fmla="*/ 1053 h 1606"/>
                <a:gd name="T76" fmla="*/ 789 w 5291"/>
                <a:gd name="T77" fmla="*/ 1082 h 1606"/>
                <a:gd name="T78" fmla="*/ 635 w 5291"/>
                <a:gd name="T79" fmla="*/ 1150 h 1606"/>
                <a:gd name="T80" fmla="*/ 486 w 5291"/>
                <a:gd name="T81" fmla="*/ 1230 h 1606"/>
                <a:gd name="T82" fmla="*/ 343 w 5291"/>
                <a:gd name="T83" fmla="*/ 1324 h 1606"/>
                <a:gd name="T84" fmla="*/ 204 w 5291"/>
                <a:gd name="T85" fmla="*/ 1429 h 1606"/>
                <a:gd name="T86" fmla="*/ 68 w 5291"/>
                <a:gd name="T87" fmla="*/ 1545 h 160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5291"/>
                <a:gd name="T133" fmla="*/ 0 h 1606"/>
                <a:gd name="T134" fmla="*/ 5291 w 5291"/>
                <a:gd name="T135" fmla="*/ 1606 h 160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5291" h="1606">
                  <a:moveTo>
                    <a:pt x="5291" y="0"/>
                  </a:moveTo>
                  <a:lnTo>
                    <a:pt x="5291" y="0"/>
                  </a:lnTo>
                  <a:lnTo>
                    <a:pt x="5287" y="19"/>
                  </a:lnTo>
                  <a:lnTo>
                    <a:pt x="5273" y="73"/>
                  </a:lnTo>
                  <a:lnTo>
                    <a:pt x="5264" y="111"/>
                  </a:lnTo>
                  <a:lnTo>
                    <a:pt x="5250" y="155"/>
                  </a:lnTo>
                  <a:lnTo>
                    <a:pt x="5233" y="205"/>
                  </a:lnTo>
                  <a:lnTo>
                    <a:pt x="5214" y="260"/>
                  </a:lnTo>
                  <a:lnTo>
                    <a:pt x="5190" y="318"/>
                  </a:lnTo>
                  <a:lnTo>
                    <a:pt x="5162" y="381"/>
                  </a:lnTo>
                  <a:lnTo>
                    <a:pt x="5132" y="447"/>
                  </a:lnTo>
                  <a:lnTo>
                    <a:pt x="5097" y="515"/>
                  </a:lnTo>
                  <a:lnTo>
                    <a:pt x="5057" y="583"/>
                  </a:lnTo>
                  <a:lnTo>
                    <a:pt x="5036" y="618"/>
                  </a:lnTo>
                  <a:lnTo>
                    <a:pt x="5014" y="654"/>
                  </a:lnTo>
                  <a:lnTo>
                    <a:pt x="4989" y="688"/>
                  </a:lnTo>
                  <a:lnTo>
                    <a:pt x="4964" y="723"/>
                  </a:lnTo>
                  <a:lnTo>
                    <a:pt x="4937" y="757"/>
                  </a:lnTo>
                  <a:lnTo>
                    <a:pt x="4911" y="791"/>
                  </a:lnTo>
                  <a:lnTo>
                    <a:pt x="4882" y="827"/>
                  </a:lnTo>
                  <a:lnTo>
                    <a:pt x="4851" y="859"/>
                  </a:lnTo>
                  <a:lnTo>
                    <a:pt x="4821" y="893"/>
                  </a:lnTo>
                  <a:lnTo>
                    <a:pt x="4787" y="925"/>
                  </a:lnTo>
                  <a:lnTo>
                    <a:pt x="4753" y="956"/>
                  </a:lnTo>
                  <a:lnTo>
                    <a:pt x="4718" y="988"/>
                  </a:lnTo>
                  <a:lnTo>
                    <a:pt x="4681" y="1017"/>
                  </a:lnTo>
                  <a:lnTo>
                    <a:pt x="4642" y="1046"/>
                  </a:lnTo>
                  <a:lnTo>
                    <a:pt x="4603" y="1074"/>
                  </a:lnTo>
                  <a:lnTo>
                    <a:pt x="4561" y="1101"/>
                  </a:lnTo>
                  <a:lnTo>
                    <a:pt x="4518" y="1127"/>
                  </a:lnTo>
                  <a:lnTo>
                    <a:pt x="4472" y="1151"/>
                  </a:lnTo>
                  <a:lnTo>
                    <a:pt x="4426" y="1174"/>
                  </a:lnTo>
                  <a:lnTo>
                    <a:pt x="4379" y="1195"/>
                  </a:lnTo>
                  <a:lnTo>
                    <a:pt x="4329" y="1214"/>
                  </a:lnTo>
                  <a:lnTo>
                    <a:pt x="4278" y="1232"/>
                  </a:lnTo>
                  <a:lnTo>
                    <a:pt x="4225" y="1248"/>
                  </a:lnTo>
                  <a:lnTo>
                    <a:pt x="4171" y="1263"/>
                  </a:lnTo>
                  <a:lnTo>
                    <a:pt x="4114" y="1274"/>
                  </a:lnTo>
                  <a:lnTo>
                    <a:pt x="4056" y="1284"/>
                  </a:lnTo>
                  <a:lnTo>
                    <a:pt x="3996" y="1292"/>
                  </a:lnTo>
                  <a:lnTo>
                    <a:pt x="3935" y="1298"/>
                  </a:lnTo>
                  <a:lnTo>
                    <a:pt x="3871" y="1301"/>
                  </a:lnTo>
                  <a:lnTo>
                    <a:pt x="3806" y="1303"/>
                  </a:lnTo>
                  <a:lnTo>
                    <a:pt x="3738" y="1301"/>
                  </a:lnTo>
                  <a:lnTo>
                    <a:pt x="3668" y="1296"/>
                  </a:lnTo>
                  <a:lnTo>
                    <a:pt x="3598" y="1290"/>
                  </a:lnTo>
                  <a:lnTo>
                    <a:pt x="3524" y="1280"/>
                  </a:lnTo>
                  <a:lnTo>
                    <a:pt x="3449" y="1267"/>
                  </a:lnTo>
                  <a:lnTo>
                    <a:pt x="3371" y="1253"/>
                  </a:lnTo>
                  <a:lnTo>
                    <a:pt x="3292" y="1233"/>
                  </a:lnTo>
                  <a:lnTo>
                    <a:pt x="3212" y="1212"/>
                  </a:lnTo>
                  <a:lnTo>
                    <a:pt x="3049" y="1167"/>
                  </a:lnTo>
                  <a:lnTo>
                    <a:pt x="2894" y="1129"/>
                  </a:lnTo>
                  <a:lnTo>
                    <a:pt x="2742" y="1091"/>
                  </a:lnTo>
                  <a:lnTo>
                    <a:pt x="2598" y="1059"/>
                  </a:lnTo>
                  <a:lnTo>
                    <a:pt x="2458" y="1032"/>
                  </a:lnTo>
                  <a:lnTo>
                    <a:pt x="2323" y="1007"/>
                  </a:lnTo>
                  <a:lnTo>
                    <a:pt x="2194" y="986"/>
                  </a:lnTo>
                  <a:lnTo>
                    <a:pt x="2069" y="970"/>
                  </a:lnTo>
                  <a:lnTo>
                    <a:pt x="1948" y="957"/>
                  </a:lnTo>
                  <a:lnTo>
                    <a:pt x="1833" y="948"/>
                  </a:lnTo>
                  <a:lnTo>
                    <a:pt x="1720" y="943"/>
                  </a:lnTo>
                  <a:lnTo>
                    <a:pt x="1612" y="941"/>
                  </a:lnTo>
                  <a:lnTo>
                    <a:pt x="1508" y="943"/>
                  </a:lnTo>
                  <a:lnTo>
                    <a:pt x="1408" y="948"/>
                  </a:lnTo>
                  <a:lnTo>
                    <a:pt x="1311" y="957"/>
                  </a:lnTo>
                  <a:lnTo>
                    <a:pt x="1216" y="969"/>
                  </a:lnTo>
                  <a:lnTo>
                    <a:pt x="1171" y="977"/>
                  </a:lnTo>
                  <a:lnTo>
                    <a:pt x="1126" y="985"/>
                  </a:lnTo>
                  <a:lnTo>
                    <a:pt x="1082" y="994"/>
                  </a:lnTo>
                  <a:lnTo>
                    <a:pt x="1037" y="1004"/>
                  </a:lnTo>
                  <a:lnTo>
                    <a:pt x="994" y="1015"/>
                  </a:lnTo>
                  <a:lnTo>
                    <a:pt x="953" y="1027"/>
                  </a:lnTo>
                  <a:lnTo>
                    <a:pt x="911" y="1040"/>
                  </a:lnTo>
                  <a:lnTo>
                    <a:pt x="869" y="1053"/>
                  </a:lnTo>
                  <a:lnTo>
                    <a:pt x="829" y="1067"/>
                  </a:lnTo>
                  <a:lnTo>
                    <a:pt x="789" y="1082"/>
                  </a:lnTo>
                  <a:lnTo>
                    <a:pt x="711" y="1114"/>
                  </a:lnTo>
                  <a:lnTo>
                    <a:pt x="635" y="1150"/>
                  </a:lnTo>
                  <a:lnTo>
                    <a:pt x="560" y="1188"/>
                  </a:lnTo>
                  <a:lnTo>
                    <a:pt x="486" y="1230"/>
                  </a:lnTo>
                  <a:lnTo>
                    <a:pt x="414" y="1275"/>
                  </a:lnTo>
                  <a:lnTo>
                    <a:pt x="343" y="1324"/>
                  </a:lnTo>
                  <a:lnTo>
                    <a:pt x="274" y="1374"/>
                  </a:lnTo>
                  <a:lnTo>
                    <a:pt x="204" y="1429"/>
                  </a:lnTo>
                  <a:lnTo>
                    <a:pt x="136" y="1485"/>
                  </a:lnTo>
                  <a:lnTo>
                    <a:pt x="68" y="1545"/>
                  </a:lnTo>
                  <a:lnTo>
                    <a:pt x="0" y="1606"/>
                  </a:lnTo>
                </a:path>
              </a:pathLst>
            </a:custGeom>
            <a:noFill/>
            <a:ln w="9525">
              <a:solidFill>
                <a:srgbClr val="FFFFFF">
                  <a:alpha val="50195"/>
                </a:srgbClr>
              </a:solidFill>
              <a:round/>
              <a:headEnd/>
              <a:tailEnd/>
            </a:ln>
          </p:spPr>
          <p:txBody>
            <a:bodyPr lIns="98680" tIns="49341" rIns="98680" bIns="49341"/>
            <a:lstStyle/>
            <a:p>
              <a:pPr defTabSz="981527">
                <a:spcBef>
                  <a:spcPct val="50000"/>
                </a:spcBef>
              </a:pPr>
              <a:endParaRPr lang="ko-KR" altLang="en-US" sz="1000" b="1" dirty="0"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86" name="Freeform 50"/>
            <p:cNvSpPr>
              <a:spLocks/>
            </p:cNvSpPr>
            <p:nvPr userDrawn="1"/>
          </p:nvSpPr>
          <p:spPr bwMode="auto">
            <a:xfrm>
              <a:off x="1317" y="854"/>
              <a:ext cx="5265" cy="860"/>
            </a:xfrm>
            <a:custGeom>
              <a:avLst/>
              <a:gdLst>
                <a:gd name="T0" fmla="*/ 5265 w 5265"/>
                <a:gd name="T1" fmla="*/ 0 h 1722"/>
                <a:gd name="T2" fmla="*/ 5249 w 5265"/>
                <a:gd name="T3" fmla="*/ 73 h 1722"/>
                <a:gd name="T4" fmla="*/ 5226 w 5265"/>
                <a:gd name="T5" fmla="*/ 155 h 1722"/>
                <a:gd name="T6" fmla="*/ 5191 w 5265"/>
                <a:gd name="T7" fmla="*/ 262 h 1722"/>
                <a:gd name="T8" fmla="*/ 5142 w 5265"/>
                <a:gd name="T9" fmla="*/ 385 h 1722"/>
                <a:gd name="T10" fmla="*/ 5078 w 5265"/>
                <a:gd name="T11" fmla="*/ 520 h 1722"/>
                <a:gd name="T12" fmla="*/ 5019 w 5265"/>
                <a:gd name="T13" fmla="*/ 625 h 1722"/>
                <a:gd name="T14" fmla="*/ 4974 w 5265"/>
                <a:gd name="T15" fmla="*/ 696 h 1722"/>
                <a:gd name="T16" fmla="*/ 4923 w 5265"/>
                <a:gd name="T17" fmla="*/ 767 h 1722"/>
                <a:gd name="T18" fmla="*/ 4869 w 5265"/>
                <a:gd name="T19" fmla="*/ 838 h 1722"/>
                <a:gd name="T20" fmla="*/ 4808 w 5265"/>
                <a:gd name="T21" fmla="*/ 906 h 1722"/>
                <a:gd name="T22" fmla="*/ 4741 w 5265"/>
                <a:gd name="T23" fmla="*/ 971 h 1722"/>
                <a:gd name="T24" fmla="*/ 4670 w 5265"/>
                <a:gd name="T25" fmla="*/ 1034 h 1722"/>
                <a:gd name="T26" fmla="*/ 4593 w 5265"/>
                <a:gd name="T27" fmla="*/ 1093 h 1722"/>
                <a:gd name="T28" fmla="*/ 4509 w 5265"/>
                <a:gd name="T29" fmla="*/ 1147 h 1722"/>
                <a:gd name="T30" fmla="*/ 4419 w 5265"/>
                <a:gd name="T31" fmla="*/ 1195 h 1722"/>
                <a:gd name="T32" fmla="*/ 4322 w 5265"/>
                <a:gd name="T33" fmla="*/ 1239 h 1722"/>
                <a:gd name="T34" fmla="*/ 4218 w 5265"/>
                <a:gd name="T35" fmla="*/ 1274 h 1722"/>
                <a:gd name="T36" fmla="*/ 4108 w 5265"/>
                <a:gd name="T37" fmla="*/ 1303 h 1722"/>
                <a:gd name="T38" fmla="*/ 3990 w 5265"/>
                <a:gd name="T39" fmla="*/ 1324 h 1722"/>
                <a:gd name="T40" fmla="*/ 3865 w 5265"/>
                <a:gd name="T41" fmla="*/ 1336 h 1722"/>
                <a:gd name="T42" fmla="*/ 3732 w 5265"/>
                <a:gd name="T43" fmla="*/ 1337 h 1722"/>
                <a:gd name="T44" fmla="*/ 3591 w 5265"/>
                <a:gd name="T45" fmla="*/ 1329 h 1722"/>
                <a:gd name="T46" fmla="*/ 3443 w 5265"/>
                <a:gd name="T47" fmla="*/ 1311 h 1722"/>
                <a:gd name="T48" fmla="*/ 3286 w 5265"/>
                <a:gd name="T49" fmla="*/ 1279 h 1722"/>
                <a:gd name="T50" fmla="*/ 3204 w 5265"/>
                <a:gd name="T51" fmla="*/ 1260 h 1722"/>
                <a:gd name="T52" fmla="*/ 2885 w 5265"/>
                <a:gd name="T53" fmla="*/ 1181 h 1722"/>
                <a:gd name="T54" fmla="*/ 2588 w 5265"/>
                <a:gd name="T55" fmla="*/ 1119 h 1722"/>
                <a:gd name="T56" fmla="*/ 2313 w 5265"/>
                <a:gd name="T57" fmla="*/ 1071 h 1722"/>
                <a:gd name="T58" fmla="*/ 2059 w 5265"/>
                <a:gd name="T59" fmla="*/ 1039 h 1722"/>
                <a:gd name="T60" fmla="*/ 1821 w 5265"/>
                <a:gd name="T61" fmla="*/ 1022 h 1722"/>
                <a:gd name="T62" fmla="*/ 1602 w 5265"/>
                <a:gd name="T63" fmla="*/ 1019 h 1722"/>
                <a:gd name="T64" fmla="*/ 1396 w 5265"/>
                <a:gd name="T65" fmla="*/ 1031 h 1722"/>
                <a:gd name="T66" fmla="*/ 1252 w 5265"/>
                <a:gd name="T67" fmla="*/ 1048 h 1722"/>
                <a:gd name="T68" fmla="*/ 1160 w 5265"/>
                <a:gd name="T69" fmla="*/ 1064 h 1722"/>
                <a:gd name="T70" fmla="*/ 1071 w 5265"/>
                <a:gd name="T71" fmla="*/ 1084 h 1722"/>
                <a:gd name="T72" fmla="*/ 985 w 5265"/>
                <a:gd name="T73" fmla="*/ 1106 h 1722"/>
                <a:gd name="T74" fmla="*/ 901 w 5265"/>
                <a:gd name="T75" fmla="*/ 1132 h 1722"/>
                <a:gd name="T76" fmla="*/ 820 w 5265"/>
                <a:gd name="T77" fmla="*/ 1163 h 1722"/>
                <a:gd name="T78" fmla="*/ 702 w 5265"/>
                <a:gd name="T79" fmla="*/ 1213 h 1722"/>
                <a:gd name="T80" fmla="*/ 552 w 5265"/>
                <a:gd name="T81" fmla="*/ 1290 h 1722"/>
                <a:gd name="T82" fmla="*/ 408 w 5265"/>
                <a:gd name="T83" fmla="*/ 1381 h 1722"/>
                <a:gd name="T84" fmla="*/ 269 w 5265"/>
                <a:gd name="T85" fmla="*/ 1483 h 1722"/>
                <a:gd name="T86" fmla="*/ 133 w 5265"/>
                <a:gd name="T87" fmla="*/ 1596 h 1722"/>
                <a:gd name="T88" fmla="*/ 0 w 5265"/>
                <a:gd name="T89" fmla="*/ 1722 h 172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5265"/>
                <a:gd name="T136" fmla="*/ 0 h 1722"/>
                <a:gd name="T137" fmla="*/ 5265 w 5265"/>
                <a:gd name="T138" fmla="*/ 1722 h 1722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5265" h="1722">
                  <a:moveTo>
                    <a:pt x="5265" y="0"/>
                  </a:moveTo>
                  <a:lnTo>
                    <a:pt x="5265" y="0"/>
                  </a:lnTo>
                  <a:lnTo>
                    <a:pt x="5262" y="20"/>
                  </a:lnTo>
                  <a:lnTo>
                    <a:pt x="5249" y="73"/>
                  </a:lnTo>
                  <a:lnTo>
                    <a:pt x="5238" y="112"/>
                  </a:lnTo>
                  <a:lnTo>
                    <a:pt x="5226" y="155"/>
                  </a:lnTo>
                  <a:lnTo>
                    <a:pt x="5210" y="205"/>
                  </a:lnTo>
                  <a:lnTo>
                    <a:pt x="5191" y="262"/>
                  </a:lnTo>
                  <a:lnTo>
                    <a:pt x="5169" y="322"/>
                  </a:lnTo>
                  <a:lnTo>
                    <a:pt x="5142" y="385"/>
                  </a:lnTo>
                  <a:lnTo>
                    <a:pt x="5113" y="451"/>
                  </a:lnTo>
                  <a:lnTo>
                    <a:pt x="5078" y="520"/>
                  </a:lnTo>
                  <a:lnTo>
                    <a:pt x="5040" y="590"/>
                  </a:lnTo>
                  <a:lnTo>
                    <a:pt x="5019" y="625"/>
                  </a:lnTo>
                  <a:lnTo>
                    <a:pt x="4997" y="661"/>
                  </a:lnTo>
                  <a:lnTo>
                    <a:pt x="4974" y="696"/>
                  </a:lnTo>
                  <a:lnTo>
                    <a:pt x="4949" y="732"/>
                  </a:lnTo>
                  <a:lnTo>
                    <a:pt x="4923" y="767"/>
                  </a:lnTo>
                  <a:lnTo>
                    <a:pt x="4897" y="803"/>
                  </a:lnTo>
                  <a:lnTo>
                    <a:pt x="4869" y="838"/>
                  </a:lnTo>
                  <a:lnTo>
                    <a:pt x="4838" y="872"/>
                  </a:lnTo>
                  <a:lnTo>
                    <a:pt x="4808" y="906"/>
                  </a:lnTo>
                  <a:lnTo>
                    <a:pt x="4776" y="938"/>
                  </a:lnTo>
                  <a:lnTo>
                    <a:pt x="4741" y="971"/>
                  </a:lnTo>
                  <a:lnTo>
                    <a:pt x="4706" y="1003"/>
                  </a:lnTo>
                  <a:lnTo>
                    <a:pt x="4670" y="1034"/>
                  </a:lnTo>
                  <a:lnTo>
                    <a:pt x="4631" y="1064"/>
                  </a:lnTo>
                  <a:lnTo>
                    <a:pt x="4593" y="1093"/>
                  </a:lnTo>
                  <a:lnTo>
                    <a:pt x="4551" y="1121"/>
                  </a:lnTo>
                  <a:lnTo>
                    <a:pt x="4509" y="1147"/>
                  </a:lnTo>
                  <a:lnTo>
                    <a:pt x="4465" y="1173"/>
                  </a:lnTo>
                  <a:lnTo>
                    <a:pt x="4419" y="1195"/>
                  </a:lnTo>
                  <a:lnTo>
                    <a:pt x="4370" y="1218"/>
                  </a:lnTo>
                  <a:lnTo>
                    <a:pt x="4322" y="1239"/>
                  </a:lnTo>
                  <a:lnTo>
                    <a:pt x="4270" y="1258"/>
                  </a:lnTo>
                  <a:lnTo>
                    <a:pt x="4218" y="1274"/>
                  </a:lnTo>
                  <a:lnTo>
                    <a:pt x="4163" y="1290"/>
                  </a:lnTo>
                  <a:lnTo>
                    <a:pt x="4108" y="1303"/>
                  </a:lnTo>
                  <a:lnTo>
                    <a:pt x="4050" y="1315"/>
                  </a:lnTo>
                  <a:lnTo>
                    <a:pt x="3990" y="1324"/>
                  </a:lnTo>
                  <a:lnTo>
                    <a:pt x="3929" y="1331"/>
                  </a:lnTo>
                  <a:lnTo>
                    <a:pt x="3865" y="1336"/>
                  </a:lnTo>
                  <a:lnTo>
                    <a:pt x="3800" y="1337"/>
                  </a:lnTo>
                  <a:lnTo>
                    <a:pt x="3732" y="1337"/>
                  </a:lnTo>
                  <a:lnTo>
                    <a:pt x="3662" y="1336"/>
                  </a:lnTo>
                  <a:lnTo>
                    <a:pt x="3591" y="1329"/>
                  </a:lnTo>
                  <a:lnTo>
                    <a:pt x="3518" y="1321"/>
                  </a:lnTo>
                  <a:lnTo>
                    <a:pt x="3443" y="1311"/>
                  </a:lnTo>
                  <a:lnTo>
                    <a:pt x="3365" y="1297"/>
                  </a:lnTo>
                  <a:lnTo>
                    <a:pt x="3286" y="1279"/>
                  </a:lnTo>
                  <a:lnTo>
                    <a:pt x="3204" y="1260"/>
                  </a:lnTo>
                  <a:lnTo>
                    <a:pt x="3042" y="1219"/>
                  </a:lnTo>
                  <a:lnTo>
                    <a:pt x="2885" y="1181"/>
                  </a:lnTo>
                  <a:lnTo>
                    <a:pt x="2733" y="1148"/>
                  </a:lnTo>
                  <a:lnTo>
                    <a:pt x="2588" y="1119"/>
                  </a:lnTo>
                  <a:lnTo>
                    <a:pt x="2447" y="1093"/>
                  </a:lnTo>
                  <a:lnTo>
                    <a:pt x="2313" y="1071"/>
                  </a:lnTo>
                  <a:lnTo>
                    <a:pt x="2184" y="1053"/>
                  </a:lnTo>
                  <a:lnTo>
                    <a:pt x="2059" y="1039"/>
                  </a:lnTo>
                  <a:lnTo>
                    <a:pt x="1938" y="1029"/>
                  </a:lnTo>
                  <a:lnTo>
                    <a:pt x="1821" y="1022"/>
                  </a:lnTo>
                  <a:lnTo>
                    <a:pt x="1709" y="1019"/>
                  </a:lnTo>
                  <a:lnTo>
                    <a:pt x="1602" y="1019"/>
                  </a:lnTo>
                  <a:lnTo>
                    <a:pt x="1498" y="1024"/>
                  </a:lnTo>
                  <a:lnTo>
                    <a:pt x="1396" y="1031"/>
                  </a:lnTo>
                  <a:lnTo>
                    <a:pt x="1299" y="1042"/>
                  </a:lnTo>
                  <a:lnTo>
                    <a:pt x="1252" y="1048"/>
                  </a:lnTo>
                  <a:lnTo>
                    <a:pt x="1206" y="1056"/>
                  </a:lnTo>
                  <a:lnTo>
                    <a:pt x="1160" y="1064"/>
                  </a:lnTo>
                  <a:lnTo>
                    <a:pt x="1116" y="1074"/>
                  </a:lnTo>
                  <a:lnTo>
                    <a:pt x="1071" y="1084"/>
                  </a:lnTo>
                  <a:lnTo>
                    <a:pt x="1027" y="1095"/>
                  </a:lnTo>
                  <a:lnTo>
                    <a:pt x="985" y="1106"/>
                  </a:lnTo>
                  <a:lnTo>
                    <a:pt x="942" y="1119"/>
                  </a:lnTo>
                  <a:lnTo>
                    <a:pt x="901" y="1132"/>
                  </a:lnTo>
                  <a:lnTo>
                    <a:pt x="860" y="1147"/>
                  </a:lnTo>
                  <a:lnTo>
                    <a:pt x="820" y="1163"/>
                  </a:lnTo>
                  <a:lnTo>
                    <a:pt x="780" y="1177"/>
                  </a:lnTo>
                  <a:lnTo>
                    <a:pt x="702" y="1213"/>
                  </a:lnTo>
                  <a:lnTo>
                    <a:pt x="626" y="1250"/>
                  </a:lnTo>
                  <a:lnTo>
                    <a:pt x="552" y="1290"/>
                  </a:lnTo>
                  <a:lnTo>
                    <a:pt x="479" y="1334"/>
                  </a:lnTo>
                  <a:lnTo>
                    <a:pt x="408" y="1381"/>
                  </a:lnTo>
                  <a:lnTo>
                    <a:pt x="338" y="1429"/>
                  </a:lnTo>
                  <a:lnTo>
                    <a:pt x="269" y="1483"/>
                  </a:lnTo>
                  <a:lnTo>
                    <a:pt x="201" y="1538"/>
                  </a:lnTo>
                  <a:lnTo>
                    <a:pt x="133" y="1596"/>
                  </a:lnTo>
                  <a:lnTo>
                    <a:pt x="66" y="1657"/>
                  </a:lnTo>
                  <a:lnTo>
                    <a:pt x="0" y="1722"/>
                  </a:lnTo>
                </a:path>
              </a:pathLst>
            </a:custGeom>
            <a:noFill/>
            <a:ln w="9525">
              <a:solidFill>
                <a:srgbClr val="FFFFFF">
                  <a:alpha val="50195"/>
                </a:srgbClr>
              </a:solidFill>
              <a:round/>
              <a:headEnd/>
              <a:tailEnd/>
            </a:ln>
          </p:spPr>
          <p:txBody>
            <a:bodyPr lIns="98680" tIns="49341" rIns="98680" bIns="49341"/>
            <a:lstStyle/>
            <a:p>
              <a:pPr defTabSz="981527">
                <a:spcBef>
                  <a:spcPct val="50000"/>
                </a:spcBef>
              </a:pPr>
              <a:endParaRPr lang="ko-KR" altLang="en-US" sz="1000" b="1" dirty="0"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87" name="Freeform 51"/>
            <p:cNvSpPr>
              <a:spLocks/>
            </p:cNvSpPr>
            <p:nvPr userDrawn="1"/>
          </p:nvSpPr>
          <p:spPr bwMode="auto">
            <a:xfrm>
              <a:off x="1361" y="825"/>
              <a:ext cx="5239" cy="918"/>
            </a:xfrm>
            <a:custGeom>
              <a:avLst/>
              <a:gdLst>
                <a:gd name="T0" fmla="*/ 5239 w 5239"/>
                <a:gd name="T1" fmla="*/ 0 h 1836"/>
                <a:gd name="T2" fmla="*/ 5223 w 5239"/>
                <a:gd name="T3" fmla="*/ 74 h 1836"/>
                <a:gd name="T4" fmla="*/ 5202 w 5239"/>
                <a:gd name="T5" fmla="*/ 158 h 1836"/>
                <a:gd name="T6" fmla="*/ 5169 w 5239"/>
                <a:gd name="T7" fmla="*/ 265 h 1836"/>
                <a:gd name="T8" fmla="*/ 5122 w 5239"/>
                <a:gd name="T9" fmla="*/ 389 h 1836"/>
                <a:gd name="T10" fmla="*/ 5061 w 5239"/>
                <a:gd name="T11" fmla="*/ 527 h 1836"/>
                <a:gd name="T12" fmla="*/ 5003 w 5239"/>
                <a:gd name="T13" fmla="*/ 635 h 1836"/>
                <a:gd name="T14" fmla="*/ 4958 w 5239"/>
                <a:gd name="T15" fmla="*/ 706 h 1836"/>
                <a:gd name="T16" fmla="*/ 4909 w 5239"/>
                <a:gd name="T17" fmla="*/ 778 h 1836"/>
                <a:gd name="T18" fmla="*/ 4855 w 5239"/>
                <a:gd name="T19" fmla="*/ 850 h 1836"/>
                <a:gd name="T20" fmla="*/ 4796 w 5239"/>
                <a:gd name="T21" fmla="*/ 921 h 1836"/>
                <a:gd name="T22" fmla="*/ 4730 w 5239"/>
                <a:gd name="T23" fmla="*/ 987 h 1836"/>
                <a:gd name="T24" fmla="*/ 4660 w 5239"/>
                <a:gd name="T25" fmla="*/ 1051 h 1836"/>
                <a:gd name="T26" fmla="*/ 4583 w 5239"/>
                <a:gd name="T27" fmla="*/ 1113 h 1836"/>
                <a:gd name="T28" fmla="*/ 4500 w 5239"/>
                <a:gd name="T29" fmla="*/ 1168 h 1836"/>
                <a:gd name="T30" fmla="*/ 4411 w 5239"/>
                <a:gd name="T31" fmla="*/ 1219 h 1836"/>
                <a:gd name="T32" fmla="*/ 4315 w 5239"/>
                <a:gd name="T33" fmla="*/ 1265 h 1836"/>
                <a:gd name="T34" fmla="*/ 4211 w 5239"/>
                <a:gd name="T35" fmla="*/ 1303 h 1836"/>
                <a:gd name="T36" fmla="*/ 4101 w 5239"/>
                <a:gd name="T37" fmla="*/ 1334 h 1836"/>
                <a:gd name="T38" fmla="*/ 3985 w 5239"/>
                <a:gd name="T39" fmla="*/ 1357 h 1836"/>
                <a:gd name="T40" fmla="*/ 3860 w 5239"/>
                <a:gd name="T41" fmla="*/ 1371 h 1836"/>
                <a:gd name="T42" fmla="*/ 3727 w 5239"/>
                <a:gd name="T43" fmla="*/ 1376 h 1836"/>
                <a:gd name="T44" fmla="*/ 3585 w 5239"/>
                <a:gd name="T45" fmla="*/ 1371 h 1836"/>
                <a:gd name="T46" fmla="*/ 3436 w 5239"/>
                <a:gd name="T47" fmla="*/ 1355 h 1836"/>
                <a:gd name="T48" fmla="*/ 3279 w 5239"/>
                <a:gd name="T49" fmla="*/ 1326 h 1836"/>
                <a:gd name="T50" fmla="*/ 3198 w 5239"/>
                <a:gd name="T51" fmla="*/ 1308 h 1836"/>
                <a:gd name="T52" fmla="*/ 2877 w 5239"/>
                <a:gd name="T53" fmla="*/ 1235 h 1836"/>
                <a:gd name="T54" fmla="*/ 2580 w 5239"/>
                <a:gd name="T55" fmla="*/ 1179 h 1836"/>
                <a:gd name="T56" fmla="*/ 2303 w 5239"/>
                <a:gd name="T57" fmla="*/ 1137 h 1836"/>
                <a:gd name="T58" fmla="*/ 2048 w 5239"/>
                <a:gd name="T59" fmla="*/ 1109 h 1836"/>
                <a:gd name="T60" fmla="*/ 1811 w 5239"/>
                <a:gd name="T61" fmla="*/ 1097 h 1836"/>
                <a:gd name="T62" fmla="*/ 1591 w 5239"/>
                <a:gd name="T63" fmla="*/ 1100 h 1836"/>
                <a:gd name="T64" fmla="*/ 1387 w 5239"/>
                <a:gd name="T65" fmla="*/ 1114 h 1836"/>
                <a:gd name="T66" fmla="*/ 1243 w 5239"/>
                <a:gd name="T67" fmla="*/ 1135 h 1836"/>
                <a:gd name="T68" fmla="*/ 1151 w 5239"/>
                <a:gd name="T69" fmla="*/ 1153 h 1836"/>
                <a:gd name="T70" fmla="*/ 1062 w 5239"/>
                <a:gd name="T71" fmla="*/ 1174 h 1836"/>
                <a:gd name="T72" fmla="*/ 976 w 5239"/>
                <a:gd name="T73" fmla="*/ 1200 h 1836"/>
                <a:gd name="T74" fmla="*/ 893 w 5239"/>
                <a:gd name="T75" fmla="*/ 1227 h 1836"/>
                <a:gd name="T76" fmla="*/ 812 w 5239"/>
                <a:gd name="T77" fmla="*/ 1258 h 1836"/>
                <a:gd name="T78" fmla="*/ 696 w 5239"/>
                <a:gd name="T79" fmla="*/ 1311 h 1836"/>
                <a:gd name="T80" fmla="*/ 546 w 5239"/>
                <a:gd name="T81" fmla="*/ 1392 h 1836"/>
                <a:gd name="T82" fmla="*/ 404 w 5239"/>
                <a:gd name="T83" fmla="*/ 1486 h 1836"/>
                <a:gd name="T84" fmla="*/ 267 w 5239"/>
                <a:gd name="T85" fmla="*/ 1591 h 1836"/>
                <a:gd name="T86" fmla="*/ 132 w 5239"/>
                <a:gd name="T87" fmla="*/ 1709 h 1836"/>
                <a:gd name="T88" fmla="*/ 0 w 5239"/>
                <a:gd name="T89" fmla="*/ 1836 h 18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5239"/>
                <a:gd name="T136" fmla="*/ 0 h 1836"/>
                <a:gd name="T137" fmla="*/ 5239 w 5239"/>
                <a:gd name="T138" fmla="*/ 1836 h 18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5239" h="1836">
                  <a:moveTo>
                    <a:pt x="5239" y="0"/>
                  </a:moveTo>
                  <a:lnTo>
                    <a:pt x="5239" y="0"/>
                  </a:lnTo>
                  <a:lnTo>
                    <a:pt x="5236" y="20"/>
                  </a:lnTo>
                  <a:lnTo>
                    <a:pt x="5223" y="74"/>
                  </a:lnTo>
                  <a:lnTo>
                    <a:pt x="5215" y="113"/>
                  </a:lnTo>
                  <a:lnTo>
                    <a:pt x="5202" y="158"/>
                  </a:lnTo>
                  <a:lnTo>
                    <a:pt x="5187" y="209"/>
                  </a:lnTo>
                  <a:lnTo>
                    <a:pt x="5169" y="265"/>
                  </a:lnTo>
                  <a:lnTo>
                    <a:pt x="5148" y="325"/>
                  </a:lnTo>
                  <a:lnTo>
                    <a:pt x="5122" y="389"/>
                  </a:lnTo>
                  <a:lnTo>
                    <a:pt x="5093" y="457"/>
                  </a:lnTo>
                  <a:lnTo>
                    <a:pt x="5061" y="527"/>
                  </a:lnTo>
                  <a:lnTo>
                    <a:pt x="5023" y="598"/>
                  </a:lnTo>
                  <a:lnTo>
                    <a:pt x="5003" y="635"/>
                  </a:lnTo>
                  <a:lnTo>
                    <a:pt x="4982" y="670"/>
                  </a:lnTo>
                  <a:lnTo>
                    <a:pt x="4958" y="706"/>
                  </a:lnTo>
                  <a:lnTo>
                    <a:pt x="4934" y="743"/>
                  </a:lnTo>
                  <a:lnTo>
                    <a:pt x="4909" y="778"/>
                  </a:lnTo>
                  <a:lnTo>
                    <a:pt x="4883" y="814"/>
                  </a:lnTo>
                  <a:lnTo>
                    <a:pt x="4855" y="850"/>
                  </a:lnTo>
                  <a:lnTo>
                    <a:pt x="4826" y="885"/>
                  </a:lnTo>
                  <a:lnTo>
                    <a:pt x="4796" y="921"/>
                  </a:lnTo>
                  <a:lnTo>
                    <a:pt x="4764" y="954"/>
                  </a:lnTo>
                  <a:lnTo>
                    <a:pt x="4730" y="987"/>
                  </a:lnTo>
                  <a:lnTo>
                    <a:pt x="4696" y="1019"/>
                  </a:lnTo>
                  <a:lnTo>
                    <a:pt x="4660" y="1051"/>
                  </a:lnTo>
                  <a:lnTo>
                    <a:pt x="4622" y="1082"/>
                  </a:lnTo>
                  <a:lnTo>
                    <a:pt x="4583" y="1113"/>
                  </a:lnTo>
                  <a:lnTo>
                    <a:pt x="4543" y="1140"/>
                  </a:lnTo>
                  <a:lnTo>
                    <a:pt x="4500" y="1168"/>
                  </a:lnTo>
                  <a:lnTo>
                    <a:pt x="4457" y="1195"/>
                  </a:lnTo>
                  <a:lnTo>
                    <a:pt x="4411" y="1219"/>
                  </a:lnTo>
                  <a:lnTo>
                    <a:pt x="4364" y="1242"/>
                  </a:lnTo>
                  <a:lnTo>
                    <a:pt x="4315" y="1265"/>
                  </a:lnTo>
                  <a:lnTo>
                    <a:pt x="4264" y="1284"/>
                  </a:lnTo>
                  <a:lnTo>
                    <a:pt x="4211" y="1303"/>
                  </a:lnTo>
                  <a:lnTo>
                    <a:pt x="4157" y="1319"/>
                  </a:lnTo>
                  <a:lnTo>
                    <a:pt x="4101" y="1334"/>
                  </a:lnTo>
                  <a:lnTo>
                    <a:pt x="4043" y="1347"/>
                  </a:lnTo>
                  <a:lnTo>
                    <a:pt x="3985" y="1357"/>
                  </a:lnTo>
                  <a:lnTo>
                    <a:pt x="3922" y="1365"/>
                  </a:lnTo>
                  <a:lnTo>
                    <a:pt x="3860" y="1371"/>
                  </a:lnTo>
                  <a:lnTo>
                    <a:pt x="3793" y="1374"/>
                  </a:lnTo>
                  <a:lnTo>
                    <a:pt x="3727" y="1376"/>
                  </a:lnTo>
                  <a:lnTo>
                    <a:pt x="3657" y="1374"/>
                  </a:lnTo>
                  <a:lnTo>
                    <a:pt x="3585" y="1371"/>
                  </a:lnTo>
                  <a:lnTo>
                    <a:pt x="3513" y="1365"/>
                  </a:lnTo>
                  <a:lnTo>
                    <a:pt x="3436" y="1355"/>
                  </a:lnTo>
                  <a:lnTo>
                    <a:pt x="3359" y="1342"/>
                  </a:lnTo>
                  <a:lnTo>
                    <a:pt x="3279" y="1326"/>
                  </a:lnTo>
                  <a:lnTo>
                    <a:pt x="3198" y="1308"/>
                  </a:lnTo>
                  <a:lnTo>
                    <a:pt x="3034" y="1269"/>
                  </a:lnTo>
                  <a:lnTo>
                    <a:pt x="2877" y="1235"/>
                  </a:lnTo>
                  <a:lnTo>
                    <a:pt x="2726" y="1205"/>
                  </a:lnTo>
                  <a:lnTo>
                    <a:pt x="2580" y="1179"/>
                  </a:lnTo>
                  <a:lnTo>
                    <a:pt x="2439" y="1156"/>
                  </a:lnTo>
                  <a:lnTo>
                    <a:pt x="2303" y="1137"/>
                  </a:lnTo>
                  <a:lnTo>
                    <a:pt x="2174" y="1121"/>
                  </a:lnTo>
                  <a:lnTo>
                    <a:pt x="2048" y="1109"/>
                  </a:lnTo>
                  <a:lnTo>
                    <a:pt x="1927" y="1101"/>
                  </a:lnTo>
                  <a:lnTo>
                    <a:pt x="1811" y="1097"/>
                  </a:lnTo>
                  <a:lnTo>
                    <a:pt x="1699" y="1097"/>
                  </a:lnTo>
                  <a:lnTo>
                    <a:pt x="1591" y="1100"/>
                  </a:lnTo>
                  <a:lnTo>
                    <a:pt x="1487" y="1105"/>
                  </a:lnTo>
                  <a:lnTo>
                    <a:pt x="1387" y="1114"/>
                  </a:lnTo>
                  <a:lnTo>
                    <a:pt x="1290" y="1127"/>
                  </a:lnTo>
                  <a:lnTo>
                    <a:pt x="1243" y="1135"/>
                  </a:lnTo>
                  <a:lnTo>
                    <a:pt x="1197" y="1143"/>
                  </a:lnTo>
                  <a:lnTo>
                    <a:pt x="1151" y="1153"/>
                  </a:lnTo>
                  <a:lnTo>
                    <a:pt x="1107" y="1164"/>
                  </a:lnTo>
                  <a:lnTo>
                    <a:pt x="1062" y="1174"/>
                  </a:lnTo>
                  <a:lnTo>
                    <a:pt x="1019" y="1187"/>
                  </a:lnTo>
                  <a:lnTo>
                    <a:pt x="976" y="1200"/>
                  </a:lnTo>
                  <a:lnTo>
                    <a:pt x="934" y="1213"/>
                  </a:lnTo>
                  <a:lnTo>
                    <a:pt x="893" y="1227"/>
                  </a:lnTo>
                  <a:lnTo>
                    <a:pt x="853" y="1242"/>
                  </a:lnTo>
                  <a:lnTo>
                    <a:pt x="812" y="1258"/>
                  </a:lnTo>
                  <a:lnTo>
                    <a:pt x="772" y="1276"/>
                  </a:lnTo>
                  <a:lnTo>
                    <a:pt x="696" y="1311"/>
                  </a:lnTo>
                  <a:lnTo>
                    <a:pt x="619" y="1350"/>
                  </a:lnTo>
                  <a:lnTo>
                    <a:pt x="546" y="1392"/>
                  </a:lnTo>
                  <a:lnTo>
                    <a:pt x="473" y="1437"/>
                  </a:lnTo>
                  <a:lnTo>
                    <a:pt x="404" y="1486"/>
                  </a:lnTo>
                  <a:lnTo>
                    <a:pt x="335" y="1537"/>
                  </a:lnTo>
                  <a:lnTo>
                    <a:pt x="267" y="1591"/>
                  </a:lnTo>
                  <a:lnTo>
                    <a:pt x="199" y="1649"/>
                  </a:lnTo>
                  <a:lnTo>
                    <a:pt x="132" y="1709"/>
                  </a:lnTo>
                  <a:lnTo>
                    <a:pt x="67" y="1772"/>
                  </a:lnTo>
                  <a:lnTo>
                    <a:pt x="0" y="1836"/>
                  </a:lnTo>
                </a:path>
              </a:pathLst>
            </a:custGeom>
            <a:noFill/>
            <a:ln w="9525">
              <a:solidFill>
                <a:srgbClr val="FFFFFF">
                  <a:alpha val="50195"/>
                </a:srgbClr>
              </a:solidFill>
              <a:round/>
              <a:headEnd/>
              <a:tailEnd/>
            </a:ln>
          </p:spPr>
          <p:txBody>
            <a:bodyPr lIns="98680" tIns="49341" rIns="98680" bIns="49341"/>
            <a:lstStyle/>
            <a:p>
              <a:pPr defTabSz="981527">
                <a:spcBef>
                  <a:spcPct val="50000"/>
                </a:spcBef>
              </a:pPr>
              <a:endParaRPr lang="ko-KR" altLang="en-US" sz="1000" b="1" dirty="0"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88" name="Freeform 52"/>
            <p:cNvSpPr>
              <a:spLocks/>
            </p:cNvSpPr>
            <p:nvPr userDrawn="1"/>
          </p:nvSpPr>
          <p:spPr bwMode="auto">
            <a:xfrm>
              <a:off x="1407" y="796"/>
              <a:ext cx="5211" cy="976"/>
            </a:xfrm>
            <a:custGeom>
              <a:avLst/>
              <a:gdLst>
                <a:gd name="T0" fmla="*/ 5211 w 5211"/>
                <a:gd name="T1" fmla="*/ 0 h 1952"/>
                <a:gd name="T2" fmla="*/ 5197 w 5211"/>
                <a:gd name="T3" fmla="*/ 76 h 1952"/>
                <a:gd name="T4" fmla="*/ 5176 w 5211"/>
                <a:gd name="T5" fmla="*/ 160 h 1952"/>
                <a:gd name="T6" fmla="*/ 5144 w 5211"/>
                <a:gd name="T7" fmla="*/ 268 h 1952"/>
                <a:gd name="T8" fmla="*/ 5100 w 5211"/>
                <a:gd name="T9" fmla="*/ 394 h 1952"/>
                <a:gd name="T10" fmla="*/ 5040 w 5211"/>
                <a:gd name="T11" fmla="*/ 533 h 1952"/>
                <a:gd name="T12" fmla="*/ 4983 w 5211"/>
                <a:gd name="T13" fmla="*/ 643 h 1952"/>
                <a:gd name="T14" fmla="*/ 4940 w 5211"/>
                <a:gd name="T15" fmla="*/ 715 h 1952"/>
                <a:gd name="T16" fmla="*/ 4893 w 5211"/>
                <a:gd name="T17" fmla="*/ 790 h 1952"/>
                <a:gd name="T18" fmla="*/ 4839 w 5211"/>
                <a:gd name="T19" fmla="*/ 862 h 1952"/>
                <a:gd name="T20" fmla="*/ 4780 w 5211"/>
                <a:gd name="T21" fmla="*/ 933 h 1952"/>
                <a:gd name="T22" fmla="*/ 4716 w 5211"/>
                <a:gd name="T23" fmla="*/ 1003 h 1952"/>
                <a:gd name="T24" fmla="*/ 4647 w 5211"/>
                <a:gd name="T25" fmla="*/ 1069 h 1952"/>
                <a:gd name="T26" fmla="*/ 4571 w 5211"/>
                <a:gd name="T27" fmla="*/ 1130 h 1952"/>
                <a:gd name="T28" fmla="*/ 4489 w 5211"/>
                <a:gd name="T29" fmla="*/ 1188 h 1952"/>
                <a:gd name="T30" fmla="*/ 4400 w 5211"/>
                <a:gd name="T31" fmla="*/ 1242 h 1952"/>
                <a:gd name="T32" fmla="*/ 4305 w 5211"/>
                <a:gd name="T33" fmla="*/ 1289 h 1952"/>
                <a:gd name="T34" fmla="*/ 4203 w 5211"/>
                <a:gd name="T35" fmla="*/ 1331 h 1952"/>
                <a:gd name="T36" fmla="*/ 4093 w 5211"/>
                <a:gd name="T37" fmla="*/ 1363 h 1952"/>
                <a:gd name="T38" fmla="*/ 3976 w 5211"/>
                <a:gd name="T39" fmla="*/ 1389 h 1952"/>
                <a:gd name="T40" fmla="*/ 3851 w 5211"/>
                <a:gd name="T41" fmla="*/ 1406 h 1952"/>
                <a:gd name="T42" fmla="*/ 3718 w 5211"/>
                <a:gd name="T43" fmla="*/ 1413 h 1952"/>
                <a:gd name="T44" fmla="*/ 3578 w 5211"/>
                <a:gd name="T45" fmla="*/ 1411 h 1952"/>
                <a:gd name="T46" fmla="*/ 3428 w 5211"/>
                <a:gd name="T47" fmla="*/ 1398 h 1952"/>
                <a:gd name="T48" fmla="*/ 3271 w 5211"/>
                <a:gd name="T49" fmla="*/ 1373 h 1952"/>
                <a:gd name="T50" fmla="*/ 3188 w 5211"/>
                <a:gd name="T51" fmla="*/ 1356 h 1952"/>
                <a:gd name="T52" fmla="*/ 2867 w 5211"/>
                <a:gd name="T53" fmla="*/ 1290 h 1952"/>
                <a:gd name="T54" fmla="*/ 2568 w 5211"/>
                <a:gd name="T55" fmla="*/ 1239 h 1952"/>
                <a:gd name="T56" fmla="*/ 2292 w 5211"/>
                <a:gd name="T57" fmla="*/ 1203 h 1952"/>
                <a:gd name="T58" fmla="*/ 2037 w 5211"/>
                <a:gd name="T59" fmla="*/ 1180 h 1952"/>
                <a:gd name="T60" fmla="*/ 1799 w 5211"/>
                <a:gd name="T61" fmla="*/ 1172 h 1952"/>
                <a:gd name="T62" fmla="*/ 1580 w 5211"/>
                <a:gd name="T63" fmla="*/ 1179 h 1952"/>
                <a:gd name="T64" fmla="*/ 1376 w 5211"/>
                <a:gd name="T65" fmla="*/ 1198 h 1952"/>
                <a:gd name="T66" fmla="*/ 1231 w 5211"/>
                <a:gd name="T67" fmla="*/ 1222 h 1952"/>
                <a:gd name="T68" fmla="*/ 1140 w 5211"/>
                <a:gd name="T69" fmla="*/ 1242 h 1952"/>
                <a:gd name="T70" fmla="*/ 1052 w 5211"/>
                <a:gd name="T71" fmla="*/ 1266 h 1952"/>
                <a:gd name="T72" fmla="*/ 966 w 5211"/>
                <a:gd name="T73" fmla="*/ 1292 h 1952"/>
                <a:gd name="T74" fmla="*/ 883 w 5211"/>
                <a:gd name="T75" fmla="*/ 1323 h 1952"/>
                <a:gd name="T76" fmla="*/ 802 w 5211"/>
                <a:gd name="T77" fmla="*/ 1355 h 1952"/>
                <a:gd name="T78" fmla="*/ 687 w 5211"/>
                <a:gd name="T79" fmla="*/ 1410 h 1952"/>
                <a:gd name="T80" fmla="*/ 539 w 5211"/>
                <a:gd name="T81" fmla="*/ 1495 h 1952"/>
                <a:gd name="T82" fmla="*/ 398 w 5211"/>
                <a:gd name="T83" fmla="*/ 1592 h 1952"/>
                <a:gd name="T84" fmla="*/ 262 w 5211"/>
                <a:gd name="T85" fmla="*/ 1700 h 1952"/>
                <a:gd name="T86" fmla="*/ 130 w 5211"/>
                <a:gd name="T87" fmla="*/ 1821 h 1952"/>
                <a:gd name="T88" fmla="*/ 0 w 5211"/>
                <a:gd name="T89" fmla="*/ 1952 h 195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5211"/>
                <a:gd name="T136" fmla="*/ 0 h 1952"/>
                <a:gd name="T137" fmla="*/ 5211 w 5211"/>
                <a:gd name="T138" fmla="*/ 1952 h 1952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5211" h="1952">
                  <a:moveTo>
                    <a:pt x="5211" y="0"/>
                  </a:moveTo>
                  <a:lnTo>
                    <a:pt x="5211" y="0"/>
                  </a:lnTo>
                  <a:lnTo>
                    <a:pt x="5206" y="21"/>
                  </a:lnTo>
                  <a:lnTo>
                    <a:pt x="5197" y="76"/>
                  </a:lnTo>
                  <a:lnTo>
                    <a:pt x="5187" y="115"/>
                  </a:lnTo>
                  <a:lnTo>
                    <a:pt x="5176" y="160"/>
                  </a:lnTo>
                  <a:lnTo>
                    <a:pt x="5162" y="212"/>
                  </a:lnTo>
                  <a:lnTo>
                    <a:pt x="5144" y="268"/>
                  </a:lnTo>
                  <a:lnTo>
                    <a:pt x="5123" y="329"/>
                  </a:lnTo>
                  <a:lnTo>
                    <a:pt x="5100" y="394"/>
                  </a:lnTo>
                  <a:lnTo>
                    <a:pt x="5072" y="463"/>
                  </a:lnTo>
                  <a:lnTo>
                    <a:pt x="5040" y="533"/>
                  </a:lnTo>
                  <a:lnTo>
                    <a:pt x="5004" y="606"/>
                  </a:lnTo>
                  <a:lnTo>
                    <a:pt x="4983" y="643"/>
                  </a:lnTo>
                  <a:lnTo>
                    <a:pt x="4962" y="680"/>
                  </a:lnTo>
                  <a:lnTo>
                    <a:pt x="4940" y="715"/>
                  </a:lnTo>
                  <a:lnTo>
                    <a:pt x="4916" y="753"/>
                  </a:lnTo>
                  <a:lnTo>
                    <a:pt x="4893" y="790"/>
                  </a:lnTo>
                  <a:lnTo>
                    <a:pt x="4866" y="827"/>
                  </a:lnTo>
                  <a:lnTo>
                    <a:pt x="4839" y="862"/>
                  </a:lnTo>
                  <a:lnTo>
                    <a:pt x="4811" y="898"/>
                  </a:lnTo>
                  <a:lnTo>
                    <a:pt x="4780" y="933"/>
                  </a:lnTo>
                  <a:lnTo>
                    <a:pt x="4750" y="969"/>
                  </a:lnTo>
                  <a:lnTo>
                    <a:pt x="4716" y="1003"/>
                  </a:lnTo>
                  <a:lnTo>
                    <a:pt x="4683" y="1037"/>
                  </a:lnTo>
                  <a:lnTo>
                    <a:pt x="4647" y="1069"/>
                  </a:lnTo>
                  <a:lnTo>
                    <a:pt x="4609" y="1100"/>
                  </a:lnTo>
                  <a:lnTo>
                    <a:pt x="4571" y="1130"/>
                  </a:lnTo>
                  <a:lnTo>
                    <a:pt x="4530" y="1161"/>
                  </a:lnTo>
                  <a:lnTo>
                    <a:pt x="4489" y="1188"/>
                  </a:lnTo>
                  <a:lnTo>
                    <a:pt x="4446" y="1216"/>
                  </a:lnTo>
                  <a:lnTo>
                    <a:pt x="4400" y="1242"/>
                  </a:lnTo>
                  <a:lnTo>
                    <a:pt x="4354" y="1266"/>
                  </a:lnTo>
                  <a:lnTo>
                    <a:pt x="4305" y="1289"/>
                  </a:lnTo>
                  <a:lnTo>
                    <a:pt x="4255" y="1311"/>
                  </a:lnTo>
                  <a:lnTo>
                    <a:pt x="4203" y="1331"/>
                  </a:lnTo>
                  <a:lnTo>
                    <a:pt x="4148" y="1348"/>
                  </a:lnTo>
                  <a:lnTo>
                    <a:pt x="4093" y="1363"/>
                  </a:lnTo>
                  <a:lnTo>
                    <a:pt x="4036" y="1377"/>
                  </a:lnTo>
                  <a:lnTo>
                    <a:pt x="3976" y="1389"/>
                  </a:lnTo>
                  <a:lnTo>
                    <a:pt x="3915" y="1398"/>
                  </a:lnTo>
                  <a:lnTo>
                    <a:pt x="3851" y="1406"/>
                  </a:lnTo>
                  <a:lnTo>
                    <a:pt x="3786" y="1411"/>
                  </a:lnTo>
                  <a:lnTo>
                    <a:pt x="3718" y="1413"/>
                  </a:lnTo>
                  <a:lnTo>
                    <a:pt x="3649" y="1415"/>
                  </a:lnTo>
                  <a:lnTo>
                    <a:pt x="3578" y="1411"/>
                  </a:lnTo>
                  <a:lnTo>
                    <a:pt x="3504" y="1406"/>
                  </a:lnTo>
                  <a:lnTo>
                    <a:pt x="3428" y="1398"/>
                  </a:lnTo>
                  <a:lnTo>
                    <a:pt x="3350" y="1387"/>
                  </a:lnTo>
                  <a:lnTo>
                    <a:pt x="3271" y="1373"/>
                  </a:lnTo>
                  <a:lnTo>
                    <a:pt x="3188" y="1356"/>
                  </a:lnTo>
                  <a:lnTo>
                    <a:pt x="3025" y="1321"/>
                  </a:lnTo>
                  <a:lnTo>
                    <a:pt x="2867" y="1290"/>
                  </a:lnTo>
                  <a:lnTo>
                    <a:pt x="2716" y="1263"/>
                  </a:lnTo>
                  <a:lnTo>
                    <a:pt x="2568" y="1239"/>
                  </a:lnTo>
                  <a:lnTo>
                    <a:pt x="2428" y="1219"/>
                  </a:lnTo>
                  <a:lnTo>
                    <a:pt x="2292" y="1203"/>
                  </a:lnTo>
                  <a:lnTo>
                    <a:pt x="2162" y="1190"/>
                  </a:lnTo>
                  <a:lnTo>
                    <a:pt x="2037" y="1180"/>
                  </a:lnTo>
                  <a:lnTo>
                    <a:pt x="1916" y="1174"/>
                  </a:lnTo>
                  <a:lnTo>
                    <a:pt x="1799" y="1172"/>
                  </a:lnTo>
                  <a:lnTo>
                    <a:pt x="1688" y="1174"/>
                  </a:lnTo>
                  <a:lnTo>
                    <a:pt x="1580" y="1179"/>
                  </a:lnTo>
                  <a:lnTo>
                    <a:pt x="1476" y="1187"/>
                  </a:lnTo>
                  <a:lnTo>
                    <a:pt x="1376" y="1198"/>
                  </a:lnTo>
                  <a:lnTo>
                    <a:pt x="1279" y="1214"/>
                  </a:lnTo>
                  <a:lnTo>
                    <a:pt x="1231" y="1222"/>
                  </a:lnTo>
                  <a:lnTo>
                    <a:pt x="1186" y="1232"/>
                  </a:lnTo>
                  <a:lnTo>
                    <a:pt x="1140" y="1242"/>
                  </a:lnTo>
                  <a:lnTo>
                    <a:pt x="1095" y="1253"/>
                  </a:lnTo>
                  <a:lnTo>
                    <a:pt x="1052" y="1266"/>
                  </a:lnTo>
                  <a:lnTo>
                    <a:pt x="1009" y="1279"/>
                  </a:lnTo>
                  <a:lnTo>
                    <a:pt x="966" y="1292"/>
                  </a:lnTo>
                  <a:lnTo>
                    <a:pt x="925" y="1306"/>
                  </a:lnTo>
                  <a:lnTo>
                    <a:pt x="883" y="1323"/>
                  </a:lnTo>
                  <a:lnTo>
                    <a:pt x="843" y="1339"/>
                  </a:lnTo>
                  <a:lnTo>
                    <a:pt x="802" y="1355"/>
                  </a:lnTo>
                  <a:lnTo>
                    <a:pt x="763" y="1373"/>
                  </a:lnTo>
                  <a:lnTo>
                    <a:pt x="687" y="1410"/>
                  </a:lnTo>
                  <a:lnTo>
                    <a:pt x="612" y="1452"/>
                  </a:lnTo>
                  <a:lnTo>
                    <a:pt x="539" y="1495"/>
                  </a:lnTo>
                  <a:lnTo>
                    <a:pt x="468" y="1542"/>
                  </a:lnTo>
                  <a:lnTo>
                    <a:pt x="398" y="1592"/>
                  </a:lnTo>
                  <a:lnTo>
                    <a:pt x="329" y="1644"/>
                  </a:lnTo>
                  <a:lnTo>
                    <a:pt x="262" y="1700"/>
                  </a:lnTo>
                  <a:lnTo>
                    <a:pt x="196" y="1758"/>
                  </a:lnTo>
                  <a:lnTo>
                    <a:pt x="130" y="1821"/>
                  </a:lnTo>
                  <a:lnTo>
                    <a:pt x="65" y="1884"/>
                  </a:lnTo>
                  <a:lnTo>
                    <a:pt x="0" y="1952"/>
                  </a:lnTo>
                </a:path>
              </a:pathLst>
            </a:custGeom>
            <a:noFill/>
            <a:ln w="9525">
              <a:solidFill>
                <a:srgbClr val="FFFFFF">
                  <a:alpha val="50195"/>
                </a:srgbClr>
              </a:solidFill>
              <a:round/>
              <a:headEnd/>
              <a:tailEnd/>
            </a:ln>
          </p:spPr>
          <p:txBody>
            <a:bodyPr lIns="98680" tIns="49341" rIns="98680" bIns="49341"/>
            <a:lstStyle/>
            <a:p>
              <a:pPr defTabSz="981527">
                <a:spcBef>
                  <a:spcPct val="50000"/>
                </a:spcBef>
              </a:pPr>
              <a:endParaRPr lang="ko-KR" altLang="en-US" sz="1000" b="1" dirty="0"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89" name="Freeform 53"/>
            <p:cNvSpPr>
              <a:spLocks/>
            </p:cNvSpPr>
            <p:nvPr userDrawn="1"/>
          </p:nvSpPr>
          <p:spPr bwMode="auto">
            <a:xfrm>
              <a:off x="1454" y="767"/>
              <a:ext cx="5179" cy="1034"/>
            </a:xfrm>
            <a:custGeom>
              <a:avLst/>
              <a:gdLst>
                <a:gd name="T0" fmla="*/ 5179 w 5179"/>
                <a:gd name="T1" fmla="*/ 0 h 2066"/>
                <a:gd name="T2" fmla="*/ 5166 w 5179"/>
                <a:gd name="T3" fmla="*/ 74 h 2066"/>
                <a:gd name="T4" fmla="*/ 5148 w 5179"/>
                <a:gd name="T5" fmla="*/ 159 h 2066"/>
                <a:gd name="T6" fmla="*/ 5118 w 5179"/>
                <a:gd name="T7" fmla="*/ 269 h 2066"/>
                <a:gd name="T8" fmla="*/ 5075 w 5179"/>
                <a:gd name="T9" fmla="*/ 397 h 2066"/>
                <a:gd name="T10" fmla="*/ 5016 w 5179"/>
                <a:gd name="T11" fmla="*/ 537 h 2066"/>
                <a:gd name="T12" fmla="*/ 4962 w 5179"/>
                <a:gd name="T13" fmla="*/ 649 h 2066"/>
                <a:gd name="T14" fmla="*/ 4921 w 5179"/>
                <a:gd name="T15" fmla="*/ 723 h 2066"/>
                <a:gd name="T16" fmla="*/ 4873 w 5179"/>
                <a:gd name="T17" fmla="*/ 799 h 2066"/>
                <a:gd name="T18" fmla="*/ 4822 w 5179"/>
                <a:gd name="T19" fmla="*/ 873 h 2066"/>
                <a:gd name="T20" fmla="*/ 4764 w 5179"/>
                <a:gd name="T21" fmla="*/ 946 h 2066"/>
                <a:gd name="T22" fmla="*/ 4701 w 5179"/>
                <a:gd name="T23" fmla="*/ 1015 h 2066"/>
                <a:gd name="T24" fmla="*/ 4632 w 5179"/>
                <a:gd name="T25" fmla="*/ 1083 h 2066"/>
                <a:gd name="T26" fmla="*/ 4558 w 5179"/>
                <a:gd name="T27" fmla="*/ 1148 h 2066"/>
                <a:gd name="T28" fmla="*/ 4476 w 5179"/>
                <a:gd name="T29" fmla="*/ 1207 h 2066"/>
                <a:gd name="T30" fmla="*/ 4389 w 5179"/>
                <a:gd name="T31" fmla="*/ 1262 h 2066"/>
                <a:gd name="T32" fmla="*/ 4294 w 5179"/>
                <a:gd name="T33" fmla="*/ 1312 h 2066"/>
                <a:gd name="T34" fmla="*/ 4192 w 5179"/>
                <a:gd name="T35" fmla="*/ 1356 h 2066"/>
                <a:gd name="T36" fmla="*/ 4083 w 5179"/>
                <a:gd name="T37" fmla="*/ 1391 h 2066"/>
                <a:gd name="T38" fmla="*/ 3967 w 5179"/>
                <a:gd name="T39" fmla="*/ 1419 h 2066"/>
                <a:gd name="T40" fmla="*/ 3842 w 5179"/>
                <a:gd name="T41" fmla="*/ 1438 h 2066"/>
                <a:gd name="T42" fmla="*/ 3710 w 5179"/>
                <a:gd name="T43" fmla="*/ 1450 h 2066"/>
                <a:gd name="T44" fmla="*/ 3568 w 5179"/>
                <a:gd name="T45" fmla="*/ 1450 h 2066"/>
                <a:gd name="T46" fmla="*/ 3420 w 5179"/>
                <a:gd name="T47" fmla="*/ 1440 h 2066"/>
                <a:gd name="T48" fmla="*/ 3261 w 5179"/>
                <a:gd name="T49" fmla="*/ 1417 h 2066"/>
                <a:gd name="T50" fmla="*/ 3178 w 5179"/>
                <a:gd name="T51" fmla="*/ 1403 h 2066"/>
                <a:gd name="T52" fmla="*/ 2856 w 5179"/>
                <a:gd name="T53" fmla="*/ 1343 h 2066"/>
                <a:gd name="T54" fmla="*/ 2558 w 5179"/>
                <a:gd name="T55" fmla="*/ 1296 h 2066"/>
                <a:gd name="T56" fmla="*/ 2281 w 5179"/>
                <a:gd name="T57" fmla="*/ 1265 h 2066"/>
                <a:gd name="T58" fmla="*/ 2024 w 5179"/>
                <a:gd name="T59" fmla="*/ 1249 h 2066"/>
                <a:gd name="T60" fmla="*/ 1787 w 5179"/>
                <a:gd name="T61" fmla="*/ 1246 h 2066"/>
                <a:gd name="T62" fmla="*/ 1568 w 5179"/>
                <a:gd name="T63" fmla="*/ 1256 h 2066"/>
                <a:gd name="T64" fmla="*/ 1363 w 5179"/>
                <a:gd name="T65" fmla="*/ 1280 h 2066"/>
                <a:gd name="T66" fmla="*/ 1268 w 5179"/>
                <a:gd name="T67" fmla="*/ 1298 h 2066"/>
                <a:gd name="T68" fmla="*/ 1175 w 5179"/>
                <a:gd name="T69" fmla="*/ 1319 h 2066"/>
                <a:gd name="T70" fmla="*/ 1084 w 5179"/>
                <a:gd name="T71" fmla="*/ 1341 h 2066"/>
                <a:gd name="T72" fmla="*/ 998 w 5179"/>
                <a:gd name="T73" fmla="*/ 1369 h 2066"/>
                <a:gd name="T74" fmla="*/ 914 w 5179"/>
                <a:gd name="T75" fmla="*/ 1398 h 2066"/>
                <a:gd name="T76" fmla="*/ 833 w 5179"/>
                <a:gd name="T77" fmla="*/ 1432 h 2066"/>
                <a:gd name="T78" fmla="*/ 754 w 5179"/>
                <a:gd name="T79" fmla="*/ 1467 h 2066"/>
                <a:gd name="T80" fmla="*/ 678 w 5179"/>
                <a:gd name="T81" fmla="*/ 1508 h 2066"/>
                <a:gd name="T82" fmla="*/ 532 w 5179"/>
                <a:gd name="T83" fmla="*/ 1595 h 2066"/>
                <a:gd name="T84" fmla="*/ 392 w 5179"/>
                <a:gd name="T85" fmla="*/ 1695 h 2066"/>
                <a:gd name="T86" fmla="*/ 258 w 5179"/>
                <a:gd name="T87" fmla="*/ 1808 h 2066"/>
                <a:gd name="T88" fmla="*/ 128 w 5179"/>
                <a:gd name="T89" fmla="*/ 1931 h 2066"/>
                <a:gd name="T90" fmla="*/ 0 w 5179"/>
                <a:gd name="T91" fmla="*/ 2066 h 206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5179"/>
                <a:gd name="T139" fmla="*/ 0 h 2066"/>
                <a:gd name="T140" fmla="*/ 5179 w 5179"/>
                <a:gd name="T141" fmla="*/ 2066 h 206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5179" h="2066">
                  <a:moveTo>
                    <a:pt x="5179" y="0"/>
                  </a:moveTo>
                  <a:lnTo>
                    <a:pt x="5179" y="0"/>
                  </a:lnTo>
                  <a:lnTo>
                    <a:pt x="5176" y="19"/>
                  </a:lnTo>
                  <a:lnTo>
                    <a:pt x="5166" y="74"/>
                  </a:lnTo>
                  <a:lnTo>
                    <a:pt x="5158" y="114"/>
                  </a:lnTo>
                  <a:lnTo>
                    <a:pt x="5148" y="159"/>
                  </a:lnTo>
                  <a:lnTo>
                    <a:pt x="5134" y="211"/>
                  </a:lnTo>
                  <a:lnTo>
                    <a:pt x="5118" y="269"/>
                  </a:lnTo>
                  <a:lnTo>
                    <a:pt x="5098" y="331"/>
                  </a:lnTo>
                  <a:lnTo>
                    <a:pt x="5075" y="397"/>
                  </a:lnTo>
                  <a:lnTo>
                    <a:pt x="5048" y="466"/>
                  </a:lnTo>
                  <a:lnTo>
                    <a:pt x="5016" y="537"/>
                  </a:lnTo>
                  <a:lnTo>
                    <a:pt x="4982" y="612"/>
                  </a:lnTo>
                  <a:lnTo>
                    <a:pt x="4962" y="649"/>
                  </a:lnTo>
                  <a:lnTo>
                    <a:pt x="4941" y="686"/>
                  </a:lnTo>
                  <a:lnTo>
                    <a:pt x="4921" y="723"/>
                  </a:lnTo>
                  <a:lnTo>
                    <a:pt x="4897" y="762"/>
                  </a:lnTo>
                  <a:lnTo>
                    <a:pt x="4873" y="799"/>
                  </a:lnTo>
                  <a:lnTo>
                    <a:pt x="4848" y="836"/>
                  </a:lnTo>
                  <a:lnTo>
                    <a:pt x="4822" y="873"/>
                  </a:lnTo>
                  <a:lnTo>
                    <a:pt x="4794" y="909"/>
                  </a:lnTo>
                  <a:lnTo>
                    <a:pt x="4764" y="946"/>
                  </a:lnTo>
                  <a:lnTo>
                    <a:pt x="4733" y="981"/>
                  </a:lnTo>
                  <a:lnTo>
                    <a:pt x="4701" y="1015"/>
                  </a:lnTo>
                  <a:lnTo>
                    <a:pt x="4668" y="1051"/>
                  </a:lnTo>
                  <a:lnTo>
                    <a:pt x="4632" y="1083"/>
                  </a:lnTo>
                  <a:lnTo>
                    <a:pt x="4596" y="1117"/>
                  </a:lnTo>
                  <a:lnTo>
                    <a:pt x="4558" y="1148"/>
                  </a:lnTo>
                  <a:lnTo>
                    <a:pt x="4518" y="1178"/>
                  </a:lnTo>
                  <a:lnTo>
                    <a:pt x="4476" y="1207"/>
                  </a:lnTo>
                  <a:lnTo>
                    <a:pt x="4433" y="1236"/>
                  </a:lnTo>
                  <a:lnTo>
                    <a:pt x="4389" y="1262"/>
                  </a:lnTo>
                  <a:lnTo>
                    <a:pt x="4342" y="1288"/>
                  </a:lnTo>
                  <a:lnTo>
                    <a:pt x="4294" y="1312"/>
                  </a:lnTo>
                  <a:lnTo>
                    <a:pt x="4244" y="1335"/>
                  </a:lnTo>
                  <a:lnTo>
                    <a:pt x="4192" y="1356"/>
                  </a:lnTo>
                  <a:lnTo>
                    <a:pt x="4139" y="1374"/>
                  </a:lnTo>
                  <a:lnTo>
                    <a:pt x="4083" y="1391"/>
                  </a:lnTo>
                  <a:lnTo>
                    <a:pt x="4026" y="1406"/>
                  </a:lnTo>
                  <a:lnTo>
                    <a:pt x="3967" y="1419"/>
                  </a:lnTo>
                  <a:lnTo>
                    <a:pt x="3906" y="1430"/>
                  </a:lnTo>
                  <a:lnTo>
                    <a:pt x="3842" y="1438"/>
                  </a:lnTo>
                  <a:lnTo>
                    <a:pt x="3777" y="1445"/>
                  </a:lnTo>
                  <a:lnTo>
                    <a:pt x="3710" y="1450"/>
                  </a:lnTo>
                  <a:lnTo>
                    <a:pt x="3641" y="1451"/>
                  </a:lnTo>
                  <a:lnTo>
                    <a:pt x="3568" y="1450"/>
                  </a:lnTo>
                  <a:lnTo>
                    <a:pt x="3495" y="1446"/>
                  </a:lnTo>
                  <a:lnTo>
                    <a:pt x="3420" y="1440"/>
                  </a:lnTo>
                  <a:lnTo>
                    <a:pt x="3341" y="1430"/>
                  </a:lnTo>
                  <a:lnTo>
                    <a:pt x="3261" y="1417"/>
                  </a:lnTo>
                  <a:lnTo>
                    <a:pt x="3178" y="1403"/>
                  </a:lnTo>
                  <a:lnTo>
                    <a:pt x="3014" y="1370"/>
                  </a:lnTo>
                  <a:lnTo>
                    <a:pt x="2856" y="1343"/>
                  </a:lnTo>
                  <a:lnTo>
                    <a:pt x="2703" y="1317"/>
                  </a:lnTo>
                  <a:lnTo>
                    <a:pt x="2558" y="1296"/>
                  </a:lnTo>
                  <a:lnTo>
                    <a:pt x="2416" y="1280"/>
                  </a:lnTo>
                  <a:lnTo>
                    <a:pt x="2281" y="1265"/>
                  </a:lnTo>
                  <a:lnTo>
                    <a:pt x="2149" y="1256"/>
                  </a:lnTo>
                  <a:lnTo>
                    <a:pt x="2024" y="1249"/>
                  </a:lnTo>
                  <a:lnTo>
                    <a:pt x="1904" y="1246"/>
                  </a:lnTo>
                  <a:lnTo>
                    <a:pt x="1787" y="1246"/>
                  </a:lnTo>
                  <a:lnTo>
                    <a:pt x="1674" y="1249"/>
                  </a:lnTo>
                  <a:lnTo>
                    <a:pt x="1568" y="1256"/>
                  </a:lnTo>
                  <a:lnTo>
                    <a:pt x="1463" y="1267"/>
                  </a:lnTo>
                  <a:lnTo>
                    <a:pt x="1363" y="1280"/>
                  </a:lnTo>
                  <a:lnTo>
                    <a:pt x="1315" y="1288"/>
                  </a:lnTo>
                  <a:lnTo>
                    <a:pt x="1268" y="1298"/>
                  </a:lnTo>
                  <a:lnTo>
                    <a:pt x="1220" y="1307"/>
                  </a:lnTo>
                  <a:lnTo>
                    <a:pt x="1175" y="1319"/>
                  </a:lnTo>
                  <a:lnTo>
                    <a:pt x="1129" y="1330"/>
                  </a:lnTo>
                  <a:lnTo>
                    <a:pt x="1084" y="1341"/>
                  </a:lnTo>
                  <a:lnTo>
                    <a:pt x="1041" y="1354"/>
                  </a:lnTo>
                  <a:lnTo>
                    <a:pt x="998" y="1369"/>
                  </a:lnTo>
                  <a:lnTo>
                    <a:pt x="955" y="1383"/>
                  </a:lnTo>
                  <a:lnTo>
                    <a:pt x="914" y="1398"/>
                  </a:lnTo>
                  <a:lnTo>
                    <a:pt x="873" y="1414"/>
                  </a:lnTo>
                  <a:lnTo>
                    <a:pt x="833" y="1432"/>
                  </a:lnTo>
                  <a:lnTo>
                    <a:pt x="793" y="1450"/>
                  </a:lnTo>
                  <a:lnTo>
                    <a:pt x="754" y="1467"/>
                  </a:lnTo>
                  <a:lnTo>
                    <a:pt x="716" y="1487"/>
                  </a:lnTo>
                  <a:lnTo>
                    <a:pt x="678" y="1508"/>
                  </a:lnTo>
                  <a:lnTo>
                    <a:pt x="604" y="1550"/>
                  </a:lnTo>
                  <a:lnTo>
                    <a:pt x="532" y="1595"/>
                  </a:lnTo>
                  <a:lnTo>
                    <a:pt x="461" y="1643"/>
                  </a:lnTo>
                  <a:lnTo>
                    <a:pt x="392" y="1695"/>
                  </a:lnTo>
                  <a:lnTo>
                    <a:pt x="325" y="1750"/>
                  </a:lnTo>
                  <a:lnTo>
                    <a:pt x="258" y="1808"/>
                  </a:lnTo>
                  <a:lnTo>
                    <a:pt x="193" y="1868"/>
                  </a:lnTo>
                  <a:lnTo>
                    <a:pt x="128" y="1931"/>
                  </a:lnTo>
                  <a:lnTo>
                    <a:pt x="64" y="1997"/>
                  </a:lnTo>
                  <a:lnTo>
                    <a:pt x="0" y="2066"/>
                  </a:lnTo>
                </a:path>
              </a:pathLst>
            </a:custGeom>
            <a:noFill/>
            <a:ln w="9525">
              <a:solidFill>
                <a:srgbClr val="FFFFFF">
                  <a:alpha val="50195"/>
                </a:srgbClr>
              </a:solidFill>
              <a:round/>
              <a:headEnd/>
              <a:tailEnd/>
            </a:ln>
          </p:spPr>
          <p:txBody>
            <a:bodyPr lIns="98680" tIns="49341" rIns="98680" bIns="49341"/>
            <a:lstStyle/>
            <a:p>
              <a:pPr defTabSz="981527">
                <a:spcBef>
                  <a:spcPct val="50000"/>
                </a:spcBef>
              </a:pPr>
              <a:endParaRPr lang="ko-KR" altLang="en-US" sz="1000" b="1" dirty="0"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90" name="Freeform 54"/>
            <p:cNvSpPr>
              <a:spLocks/>
            </p:cNvSpPr>
            <p:nvPr userDrawn="1"/>
          </p:nvSpPr>
          <p:spPr bwMode="auto">
            <a:xfrm>
              <a:off x="1501" y="738"/>
              <a:ext cx="5149" cy="1091"/>
            </a:xfrm>
            <a:custGeom>
              <a:avLst/>
              <a:gdLst>
                <a:gd name="T0" fmla="*/ 5149 w 5149"/>
                <a:gd name="T1" fmla="*/ 0 h 2182"/>
                <a:gd name="T2" fmla="*/ 5136 w 5149"/>
                <a:gd name="T3" fmla="*/ 76 h 2182"/>
                <a:gd name="T4" fmla="*/ 5119 w 5149"/>
                <a:gd name="T5" fmla="*/ 162 h 2182"/>
                <a:gd name="T6" fmla="*/ 5090 w 5149"/>
                <a:gd name="T7" fmla="*/ 273 h 2182"/>
                <a:gd name="T8" fmla="*/ 5050 w 5149"/>
                <a:gd name="T9" fmla="*/ 402 h 2182"/>
                <a:gd name="T10" fmla="*/ 4993 w 5149"/>
                <a:gd name="T11" fmla="*/ 545 h 2182"/>
                <a:gd name="T12" fmla="*/ 4940 w 5149"/>
                <a:gd name="T13" fmla="*/ 658 h 2182"/>
                <a:gd name="T14" fmla="*/ 4900 w 5149"/>
                <a:gd name="T15" fmla="*/ 734 h 2182"/>
                <a:gd name="T16" fmla="*/ 4854 w 5149"/>
                <a:gd name="T17" fmla="*/ 809 h 2182"/>
                <a:gd name="T18" fmla="*/ 4803 w 5149"/>
                <a:gd name="T19" fmla="*/ 885 h 2182"/>
                <a:gd name="T20" fmla="*/ 4747 w 5149"/>
                <a:gd name="T21" fmla="*/ 960 h 2182"/>
                <a:gd name="T22" fmla="*/ 4685 w 5149"/>
                <a:gd name="T23" fmla="*/ 1032 h 2182"/>
                <a:gd name="T24" fmla="*/ 4617 w 5149"/>
                <a:gd name="T25" fmla="*/ 1102 h 2182"/>
                <a:gd name="T26" fmla="*/ 4543 w 5149"/>
                <a:gd name="T27" fmla="*/ 1168 h 2182"/>
                <a:gd name="T28" fmla="*/ 4463 w 5149"/>
                <a:gd name="T29" fmla="*/ 1229 h 2182"/>
                <a:gd name="T30" fmla="*/ 4377 w 5149"/>
                <a:gd name="T31" fmla="*/ 1287 h 2182"/>
                <a:gd name="T32" fmla="*/ 4282 w 5149"/>
                <a:gd name="T33" fmla="*/ 1337 h 2182"/>
                <a:gd name="T34" fmla="*/ 4181 w 5149"/>
                <a:gd name="T35" fmla="*/ 1384 h 2182"/>
                <a:gd name="T36" fmla="*/ 4073 w 5149"/>
                <a:gd name="T37" fmla="*/ 1421 h 2182"/>
                <a:gd name="T38" fmla="*/ 3957 w 5149"/>
                <a:gd name="T39" fmla="*/ 1452 h 2182"/>
                <a:gd name="T40" fmla="*/ 3832 w 5149"/>
                <a:gd name="T41" fmla="*/ 1475 h 2182"/>
                <a:gd name="T42" fmla="*/ 3700 w 5149"/>
                <a:gd name="T43" fmla="*/ 1488 h 2182"/>
                <a:gd name="T44" fmla="*/ 3559 w 5149"/>
                <a:gd name="T45" fmla="*/ 1491 h 2182"/>
                <a:gd name="T46" fmla="*/ 3410 w 5149"/>
                <a:gd name="T47" fmla="*/ 1483 h 2182"/>
                <a:gd name="T48" fmla="*/ 3251 w 5149"/>
                <a:gd name="T49" fmla="*/ 1465 h 2182"/>
                <a:gd name="T50" fmla="*/ 3169 w 5149"/>
                <a:gd name="T51" fmla="*/ 1450 h 2182"/>
                <a:gd name="T52" fmla="*/ 2845 w 5149"/>
                <a:gd name="T53" fmla="*/ 1397 h 2182"/>
                <a:gd name="T54" fmla="*/ 2545 w 5149"/>
                <a:gd name="T55" fmla="*/ 1358 h 2182"/>
                <a:gd name="T56" fmla="*/ 2269 w 5149"/>
                <a:gd name="T57" fmla="*/ 1333 h 2182"/>
                <a:gd name="T58" fmla="*/ 2012 w 5149"/>
                <a:gd name="T59" fmla="*/ 1321 h 2182"/>
                <a:gd name="T60" fmla="*/ 1775 w 5149"/>
                <a:gd name="T61" fmla="*/ 1323 h 2182"/>
                <a:gd name="T62" fmla="*/ 1555 w 5149"/>
                <a:gd name="T63" fmla="*/ 1337 h 2182"/>
                <a:gd name="T64" fmla="*/ 1353 w 5149"/>
                <a:gd name="T65" fmla="*/ 1366 h 2182"/>
                <a:gd name="T66" fmla="*/ 1255 w 5149"/>
                <a:gd name="T67" fmla="*/ 1384 h 2182"/>
                <a:gd name="T68" fmla="*/ 1164 w 5149"/>
                <a:gd name="T69" fmla="*/ 1407 h 2182"/>
                <a:gd name="T70" fmla="*/ 1074 w 5149"/>
                <a:gd name="T71" fmla="*/ 1433 h 2182"/>
                <a:gd name="T72" fmla="*/ 987 w 5149"/>
                <a:gd name="T73" fmla="*/ 1462 h 2182"/>
                <a:gd name="T74" fmla="*/ 904 w 5149"/>
                <a:gd name="T75" fmla="*/ 1492 h 2182"/>
                <a:gd name="T76" fmla="*/ 824 w 5149"/>
                <a:gd name="T77" fmla="*/ 1528 h 2182"/>
                <a:gd name="T78" fmla="*/ 746 w 5149"/>
                <a:gd name="T79" fmla="*/ 1567 h 2182"/>
                <a:gd name="T80" fmla="*/ 669 w 5149"/>
                <a:gd name="T81" fmla="*/ 1607 h 2182"/>
                <a:gd name="T82" fmla="*/ 525 w 5149"/>
                <a:gd name="T83" fmla="*/ 1699 h 2182"/>
                <a:gd name="T84" fmla="*/ 386 w 5149"/>
                <a:gd name="T85" fmla="*/ 1802 h 2182"/>
                <a:gd name="T86" fmla="*/ 254 w 5149"/>
                <a:gd name="T87" fmla="*/ 1917 h 2182"/>
                <a:gd name="T88" fmla="*/ 127 w 5149"/>
                <a:gd name="T89" fmla="*/ 2045 h 2182"/>
                <a:gd name="T90" fmla="*/ 0 w 5149"/>
                <a:gd name="T91" fmla="*/ 2182 h 2182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5149"/>
                <a:gd name="T139" fmla="*/ 0 h 2182"/>
                <a:gd name="T140" fmla="*/ 5149 w 5149"/>
                <a:gd name="T141" fmla="*/ 2182 h 2182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5149" h="2182">
                  <a:moveTo>
                    <a:pt x="5149" y="0"/>
                  </a:moveTo>
                  <a:lnTo>
                    <a:pt x="5149" y="0"/>
                  </a:lnTo>
                  <a:lnTo>
                    <a:pt x="5146" y="20"/>
                  </a:lnTo>
                  <a:lnTo>
                    <a:pt x="5136" y="76"/>
                  </a:lnTo>
                  <a:lnTo>
                    <a:pt x="5129" y="115"/>
                  </a:lnTo>
                  <a:lnTo>
                    <a:pt x="5119" y="162"/>
                  </a:lnTo>
                  <a:lnTo>
                    <a:pt x="5105" y="215"/>
                  </a:lnTo>
                  <a:lnTo>
                    <a:pt x="5090" y="273"/>
                  </a:lnTo>
                  <a:lnTo>
                    <a:pt x="5072" y="336"/>
                  </a:lnTo>
                  <a:lnTo>
                    <a:pt x="5050" y="402"/>
                  </a:lnTo>
                  <a:lnTo>
                    <a:pt x="5024" y="472"/>
                  </a:lnTo>
                  <a:lnTo>
                    <a:pt x="4993" y="545"/>
                  </a:lnTo>
                  <a:lnTo>
                    <a:pt x="4960" y="620"/>
                  </a:lnTo>
                  <a:lnTo>
                    <a:pt x="4940" y="658"/>
                  </a:lnTo>
                  <a:lnTo>
                    <a:pt x="4921" y="696"/>
                  </a:lnTo>
                  <a:lnTo>
                    <a:pt x="4900" y="734"/>
                  </a:lnTo>
                  <a:lnTo>
                    <a:pt x="4878" y="772"/>
                  </a:lnTo>
                  <a:lnTo>
                    <a:pt x="4854" y="809"/>
                  </a:lnTo>
                  <a:lnTo>
                    <a:pt x="4829" y="848"/>
                  </a:lnTo>
                  <a:lnTo>
                    <a:pt x="4803" y="885"/>
                  </a:lnTo>
                  <a:lnTo>
                    <a:pt x="4776" y="922"/>
                  </a:lnTo>
                  <a:lnTo>
                    <a:pt x="4747" y="960"/>
                  </a:lnTo>
                  <a:lnTo>
                    <a:pt x="4717" y="997"/>
                  </a:lnTo>
                  <a:lnTo>
                    <a:pt x="4685" y="1032"/>
                  </a:lnTo>
                  <a:lnTo>
                    <a:pt x="4651" y="1068"/>
                  </a:lnTo>
                  <a:lnTo>
                    <a:pt x="4617" y="1102"/>
                  </a:lnTo>
                  <a:lnTo>
                    <a:pt x="4581" y="1136"/>
                  </a:lnTo>
                  <a:lnTo>
                    <a:pt x="4543" y="1168"/>
                  </a:lnTo>
                  <a:lnTo>
                    <a:pt x="4504" y="1199"/>
                  </a:lnTo>
                  <a:lnTo>
                    <a:pt x="4463" y="1229"/>
                  </a:lnTo>
                  <a:lnTo>
                    <a:pt x="4421" y="1258"/>
                  </a:lnTo>
                  <a:lnTo>
                    <a:pt x="4377" y="1287"/>
                  </a:lnTo>
                  <a:lnTo>
                    <a:pt x="4331" y="1313"/>
                  </a:lnTo>
                  <a:lnTo>
                    <a:pt x="4282" y="1337"/>
                  </a:lnTo>
                  <a:lnTo>
                    <a:pt x="4232" y="1362"/>
                  </a:lnTo>
                  <a:lnTo>
                    <a:pt x="4181" y="1384"/>
                  </a:lnTo>
                  <a:lnTo>
                    <a:pt x="4128" y="1404"/>
                  </a:lnTo>
                  <a:lnTo>
                    <a:pt x="4073" y="1421"/>
                  </a:lnTo>
                  <a:lnTo>
                    <a:pt x="4016" y="1438"/>
                  </a:lnTo>
                  <a:lnTo>
                    <a:pt x="3957" y="1452"/>
                  </a:lnTo>
                  <a:lnTo>
                    <a:pt x="3896" y="1465"/>
                  </a:lnTo>
                  <a:lnTo>
                    <a:pt x="3832" y="1475"/>
                  </a:lnTo>
                  <a:lnTo>
                    <a:pt x="3767" y="1483"/>
                  </a:lnTo>
                  <a:lnTo>
                    <a:pt x="3700" y="1488"/>
                  </a:lnTo>
                  <a:lnTo>
                    <a:pt x="3631" y="1491"/>
                  </a:lnTo>
                  <a:lnTo>
                    <a:pt x="3559" y="1491"/>
                  </a:lnTo>
                  <a:lnTo>
                    <a:pt x="3485" y="1489"/>
                  </a:lnTo>
                  <a:lnTo>
                    <a:pt x="3410" y="1483"/>
                  </a:lnTo>
                  <a:lnTo>
                    <a:pt x="3331" y="1476"/>
                  </a:lnTo>
                  <a:lnTo>
                    <a:pt x="3251" y="1465"/>
                  </a:lnTo>
                  <a:lnTo>
                    <a:pt x="3169" y="1450"/>
                  </a:lnTo>
                  <a:lnTo>
                    <a:pt x="3003" y="1423"/>
                  </a:lnTo>
                  <a:lnTo>
                    <a:pt x="2845" y="1397"/>
                  </a:lnTo>
                  <a:lnTo>
                    <a:pt x="2692" y="1376"/>
                  </a:lnTo>
                  <a:lnTo>
                    <a:pt x="2545" y="1358"/>
                  </a:lnTo>
                  <a:lnTo>
                    <a:pt x="2405" y="1344"/>
                  </a:lnTo>
                  <a:lnTo>
                    <a:pt x="2269" y="1333"/>
                  </a:lnTo>
                  <a:lnTo>
                    <a:pt x="2138" y="1324"/>
                  </a:lnTo>
                  <a:lnTo>
                    <a:pt x="2012" y="1321"/>
                  </a:lnTo>
                  <a:lnTo>
                    <a:pt x="1891" y="1320"/>
                  </a:lnTo>
                  <a:lnTo>
                    <a:pt x="1775" y="1323"/>
                  </a:lnTo>
                  <a:lnTo>
                    <a:pt x="1664" y="1328"/>
                  </a:lnTo>
                  <a:lnTo>
                    <a:pt x="1555" y="1337"/>
                  </a:lnTo>
                  <a:lnTo>
                    <a:pt x="1451" y="1350"/>
                  </a:lnTo>
                  <a:lnTo>
                    <a:pt x="1353" y="1366"/>
                  </a:lnTo>
                  <a:lnTo>
                    <a:pt x="1304" y="1375"/>
                  </a:lnTo>
                  <a:lnTo>
                    <a:pt x="1255" y="1384"/>
                  </a:lnTo>
                  <a:lnTo>
                    <a:pt x="1210" y="1396"/>
                  </a:lnTo>
                  <a:lnTo>
                    <a:pt x="1164" y="1407"/>
                  </a:lnTo>
                  <a:lnTo>
                    <a:pt x="1118" y="1420"/>
                  </a:lnTo>
                  <a:lnTo>
                    <a:pt x="1074" y="1433"/>
                  </a:lnTo>
                  <a:lnTo>
                    <a:pt x="1030" y="1447"/>
                  </a:lnTo>
                  <a:lnTo>
                    <a:pt x="987" y="1462"/>
                  </a:lnTo>
                  <a:lnTo>
                    <a:pt x="946" y="1476"/>
                  </a:lnTo>
                  <a:lnTo>
                    <a:pt x="904" y="1492"/>
                  </a:lnTo>
                  <a:lnTo>
                    <a:pt x="864" y="1510"/>
                  </a:lnTo>
                  <a:lnTo>
                    <a:pt x="824" y="1528"/>
                  </a:lnTo>
                  <a:lnTo>
                    <a:pt x="785" y="1547"/>
                  </a:lnTo>
                  <a:lnTo>
                    <a:pt x="746" y="1567"/>
                  </a:lnTo>
                  <a:lnTo>
                    <a:pt x="707" y="1586"/>
                  </a:lnTo>
                  <a:lnTo>
                    <a:pt x="669" y="1607"/>
                  </a:lnTo>
                  <a:lnTo>
                    <a:pt x="596" y="1652"/>
                  </a:lnTo>
                  <a:lnTo>
                    <a:pt x="525" y="1699"/>
                  </a:lnTo>
                  <a:lnTo>
                    <a:pt x="456" y="1749"/>
                  </a:lnTo>
                  <a:lnTo>
                    <a:pt x="386" y="1802"/>
                  </a:lnTo>
                  <a:lnTo>
                    <a:pt x="320" y="1859"/>
                  </a:lnTo>
                  <a:lnTo>
                    <a:pt x="254" y="1917"/>
                  </a:lnTo>
                  <a:lnTo>
                    <a:pt x="190" y="1980"/>
                  </a:lnTo>
                  <a:lnTo>
                    <a:pt x="127" y="2045"/>
                  </a:lnTo>
                  <a:lnTo>
                    <a:pt x="63" y="2112"/>
                  </a:lnTo>
                  <a:lnTo>
                    <a:pt x="0" y="2182"/>
                  </a:lnTo>
                </a:path>
              </a:pathLst>
            </a:custGeom>
            <a:noFill/>
            <a:ln w="9525">
              <a:solidFill>
                <a:srgbClr val="FFFFFF">
                  <a:alpha val="50195"/>
                </a:srgbClr>
              </a:solidFill>
              <a:round/>
              <a:headEnd/>
              <a:tailEnd/>
            </a:ln>
          </p:spPr>
          <p:txBody>
            <a:bodyPr lIns="98680" tIns="49341" rIns="98680" bIns="49341"/>
            <a:lstStyle/>
            <a:p>
              <a:pPr defTabSz="981527">
                <a:spcBef>
                  <a:spcPct val="50000"/>
                </a:spcBef>
              </a:pPr>
              <a:endParaRPr lang="ko-KR" altLang="en-US" sz="1000" b="1" dirty="0"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91" name="Freeform 55"/>
            <p:cNvSpPr>
              <a:spLocks/>
            </p:cNvSpPr>
            <p:nvPr userDrawn="1"/>
          </p:nvSpPr>
          <p:spPr bwMode="auto">
            <a:xfrm>
              <a:off x="1550" y="709"/>
              <a:ext cx="5113" cy="1149"/>
            </a:xfrm>
            <a:custGeom>
              <a:avLst/>
              <a:gdLst>
                <a:gd name="T0" fmla="*/ 5113 w 5113"/>
                <a:gd name="T1" fmla="*/ 0 h 2298"/>
                <a:gd name="T2" fmla="*/ 5104 w 5113"/>
                <a:gd name="T3" fmla="*/ 78 h 2298"/>
                <a:gd name="T4" fmla="*/ 5087 w 5113"/>
                <a:gd name="T5" fmla="*/ 163 h 2298"/>
                <a:gd name="T6" fmla="*/ 5061 w 5113"/>
                <a:gd name="T7" fmla="*/ 276 h 2298"/>
                <a:gd name="T8" fmla="*/ 5020 w 5113"/>
                <a:gd name="T9" fmla="*/ 407 h 2298"/>
                <a:gd name="T10" fmla="*/ 4968 w 5113"/>
                <a:gd name="T11" fmla="*/ 551 h 2298"/>
                <a:gd name="T12" fmla="*/ 4916 w 5113"/>
                <a:gd name="T13" fmla="*/ 666 h 2298"/>
                <a:gd name="T14" fmla="*/ 4876 w 5113"/>
                <a:gd name="T15" fmla="*/ 743 h 2298"/>
                <a:gd name="T16" fmla="*/ 4832 w 5113"/>
                <a:gd name="T17" fmla="*/ 821 h 2298"/>
                <a:gd name="T18" fmla="*/ 4783 w 5113"/>
                <a:gd name="T19" fmla="*/ 896 h 2298"/>
                <a:gd name="T20" fmla="*/ 4727 w 5113"/>
                <a:gd name="T21" fmla="*/ 972 h 2298"/>
                <a:gd name="T22" fmla="*/ 4666 w 5113"/>
                <a:gd name="T23" fmla="*/ 1047 h 2298"/>
                <a:gd name="T24" fmla="*/ 4600 w 5113"/>
                <a:gd name="T25" fmla="*/ 1118 h 2298"/>
                <a:gd name="T26" fmla="*/ 4528 w 5113"/>
                <a:gd name="T27" fmla="*/ 1185 h 2298"/>
                <a:gd name="T28" fmla="*/ 4447 w 5113"/>
                <a:gd name="T29" fmla="*/ 1250 h 2298"/>
                <a:gd name="T30" fmla="*/ 4361 w 5113"/>
                <a:gd name="T31" fmla="*/ 1310 h 2298"/>
                <a:gd name="T32" fmla="*/ 4268 w 5113"/>
                <a:gd name="T33" fmla="*/ 1363 h 2298"/>
                <a:gd name="T34" fmla="*/ 4168 w 5113"/>
                <a:gd name="T35" fmla="*/ 1410 h 2298"/>
                <a:gd name="T36" fmla="*/ 4060 w 5113"/>
                <a:gd name="T37" fmla="*/ 1450 h 2298"/>
                <a:gd name="T38" fmla="*/ 3944 w 5113"/>
                <a:gd name="T39" fmla="*/ 1484 h 2298"/>
                <a:gd name="T40" fmla="*/ 3821 w 5113"/>
                <a:gd name="T41" fmla="*/ 1508 h 2298"/>
                <a:gd name="T42" fmla="*/ 3689 w 5113"/>
                <a:gd name="T43" fmla="*/ 1525 h 2298"/>
                <a:gd name="T44" fmla="*/ 3547 w 5113"/>
                <a:gd name="T45" fmla="*/ 1531 h 2298"/>
                <a:gd name="T46" fmla="*/ 3397 w 5113"/>
                <a:gd name="T47" fmla="*/ 1526 h 2298"/>
                <a:gd name="T48" fmla="*/ 3239 w 5113"/>
                <a:gd name="T49" fmla="*/ 1512 h 2298"/>
                <a:gd name="T50" fmla="*/ 3156 w 5113"/>
                <a:gd name="T51" fmla="*/ 1499 h 2298"/>
                <a:gd name="T52" fmla="*/ 2832 w 5113"/>
                <a:gd name="T53" fmla="*/ 1452 h 2298"/>
                <a:gd name="T54" fmla="*/ 2532 w 5113"/>
                <a:gd name="T55" fmla="*/ 1418 h 2298"/>
                <a:gd name="T56" fmla="*/ 2255 w 5113"/>
                <a:gd name="T57" fmla="*/ 1397 h 2298"/>
                <a:gd name="T58" fmla="*/ 1998 w 5113"/>
                <a:gd name="T59" fmla="*/ 1391 h 2298"/>
                <a:gd name="T60" fmla="*/ 1760 w 5113"/>
                <a:gd name="T61" fmla="*/ 1397 h 2298"/>
                <a:gd name="T62" fmla="*/ 1541 w 5113"/>
                <a:gd name="T63" fmla="*/ 1418 h 2298"/>
                <a:gd name="T64" fmla="*/ 1338 w 5113"/>
                <a:gd name="T65" fmla="*/ 1450 h 2298"/>
                <a:gd name="T66" fmla="*/ 1242 w 5113"/>
                <a:gd name="T67" fmla="*/ 1471 h 2298"/>
                <a:gd name="T68" fmla="*/ 1151 w 5113"/>
                <a:gd name="T69" fmla="*/ 1496 h 2298"/>
                <a:gd name="T70" fmla="*/ 1062 w 5113"/>
                <a:gd name="T71" fmla="*/ 1523 h 2298"/>
                <a:gd name="T72" fmla="*/ 976 w 5113"/>
                <a:gd name="T73" fmla="*/ 1554 h 2298"/>
                <a:gd name="T74" fmla="*/ 893 w 5113"/>
                <a:gd name="T75" fmla="*/ 1588 h 2298"/>
                <a:gd name="T76" fmla="*/ 813 w 5113"/>
                <a:gd name="T77" fmla="*/ 1623 h 2298"/>
                <a:gd name="T78" fmla="*/ 736 w 5113"/>
                <a:gd name="T79" fmla="*/ 1663 h 2298"/>
                <a:gd name="T80" fmla="*/ 661 w 5113"/>
                <a:gd name="T81" fmla="*/ 1707 h 2298"/>
                <a:gd name="T82" fmla="*/ 516 w 5113"/>
                <a:gd name="T83" fmla="*/ 1801 h 2298"/>
                <a:gd name="T84" fmla="*/ 380 w 5113"/>
                <a:gd name="T85" fmla="*/ 1907 h 2298"/>
                <a:gd name="T86" fmla="*/ 250 w 5113"/>
                <a:gd name="T87" fmla="*/ 2027 h 2298"/>
                <a:gd name="T88" fmla="*/ 123 w 5113"/>
                <a:gd name="T89" fmla="*/ 2156 h 2298"/>
                <a:gd name="T90" fmla="*/ 0 w 5113"/>
                <a:gd name="T91" fmla="*/ 2298 h 229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5113"/>
                <a:gd name="T139" fmla="*/ 0 h 2298"/>
                <a:gd name="T140" fmla="*/ 5113 w 5113"/>
                <a:gd name="T141" fmla="*/ 2298 h 2298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5113" h="2298">
                  <a:moveTo>
                    <a:pt x="5113" y="0"/>
                  </a:moveTo>
                  <a:lnTo>
                    <a:pt x="5113" y="0"/>
                  </a:lnTo>
                  <a:lnTo>
                    <a:pt x="5112" y="21"/>
                  </a:lnTo>
                  <a:lnTo>
                    <a:pt x="5104" y="78"/>
                  </a:lnTo>
                  <a:lnTo>
                    <a:pt x="5097" y="117"/>
                  </a:lnTo>
                  <a:lnTo>
                    <a:pt x="5087" y="163"/>
                  </a:lnTo>
                  <a:lnTo>
                    <a:pt x="5075" y="217"/>
                  </a:lnTo>
                  <a:lnTo>
                    <a:pt x="5061" y="276"/>
                  </a:lnTo>
                  <a:lnTo>
                    <a:pt x="5043" y="339"/>
                  </a:lnTo>
                  <a:lnTo>
                    <a:pt x="5020" y="407"/>
                  </a:lnTo>
                  <a:lnTo>
                    <a:pt x="4997" y="478"/>
                  </a:lnTo>
                  <a:lnTo>
                    <a:pt x="4968" y="551"/>
                  </a:lnTo>
                  <a:lnTo>
                    <a:pt x="4934" y="627"/>
                  </a:lnTo>
                  <a:lnTo>
                    <a:pt x="4916" y="666"/>
                  </a:lnTo>
                  <a:lnTo>
                    <a:pt x="4897" y="704"/>
                  </a:lnTo>
                  <a:lnTo>
                    <a:pt x="4876" y="743"/>
                  </a:lnTo>
                  <a:lnTo>
                    <a:pt x="4855" y="782"/>
                  </a:lnTo>
                  <a:lnTo>
                    <a:pt x="4832" y="821"/>
                  </a:lnTo>
                  <a:lnTo>
                    <a:pt x="4808" y="859"/>
                  </a:lnTo>
                  <a:lnTo>
                    <a:pt x="4783" y="896"/>
                  </a:lnTo>
                  <a:lnTo>
                    <a:pt x="4755" y="935"/>
                  </a:lnTo>
                  <a:lnTo>
                    <a:pt x="4727" y="972"/>
                  </a:lnTo>
                  <a:lnTo>
                    <a:pt x="4697" y="1009"/>
                  </a:lnTo>
                  <a:lnTo>
                    <a:pt x="4666" y="1047"/>
                  </a:lnTo>
                  <a:lnTo>
                    <a:pt x="4634" y="1082"/>
                  </a:lnTo>
                  <a:lnTo>
                    <a:pt x="4600" y="1118"/>
                  </a:lnTo>
                  <a:lnTo>
                    <a:pt x="4564" y="1153"/>
                  </a:lnTo>
                  <a:lnTo>
                    <a:pt x="4528" y="1185"/>
                  </a:lnTo>
                  <a:lnTo>
                    <a:pt x="4489" y="1218"/>
                  </a:lnTo>
                  <a:lnTo>
                    <a:pt x="4447" y="1250"/>
                  </a:lnTo>
                  <a:lnTo>
                    <a:pt x="4405" y="1281"/>
                  </a:lnTo>
                  <a:lnTo>
                    <a:pt x="4361" y="1310"/>
                  </a:lnTo>
                  <a:lnTo>
                    <a:pt x="4315" y="1337"/>
                  </a:lnTo>
                  <a:lnTo>
                    <a:pt x="4268" y="1363"/>
                  </a:lnTo>
                  <a:lnTo>
                    <a:pt x="4219" y="1387"/>
                  </a:lnTo>
                  <a:lnTo>
                    <a:pt x="4168" y="1410"/>
                  </a:lnTo>
                  <a:lnTo>
                    <a:pt x="4115" y="1431"/>
                  </a:lnTo>
                  <a:lnTo>
                    <a:pt x="4060" y="1450"/>
                  </a:lnTo>
                  <a:lnTo>
                    <a:pt x="4003" y="1468"/>
                  </a:lnTo>
                  <a:lnTo>
                    <a:pt x="3944" y="1484"/>
                  </a:lnTo>
                  <a:lnTo>
                    <a:pt x="3883" y="1497"/>
                  </a:lnTo>
                  <a:lnTo>
                    <a:pt x="3821" y="1508"/>
                  </a:lnTo>
                  <a:lnTo>
                    <a:pt x="3756" y="1518"/>
                  </a:lnTo>
                  <a:lnTo>
                    <a:pt x="3689" y="1525"/>
                  </a:lnTo>
                  <a:lnTo>
                    <a:pt x="3619" y="1529"/>
                  </a:lnTo>
                  <a:lnTo>
                    <a:pt x="3547" y="1531"/>
                  </a:lnTo>
                  <a:lnTo>
                    <a:pt x="3474" y="1529"/>
                  </a:lnTo>
                  <a:lnTo>
                    <a:pt x="3397" y="1526"/>
                  </a:lnTo>
                  <a:lnTo>
                    <a:pt x="3320" y="1520"/>
                  </a:lnTo>
                  <a:lnTo>
                    <a:pt x="3239" y="1512"/>
                  </a:lnTo>
                  <a:lnTo>
                    <a:pt x="3156" y="1499"/>
                  </a:lnTo>
                  <a:lnTo>
                    <a:pt x="2991" y="1473"/>
                  </a:lnTo>
                  <a:lnTo>
                    <a:pt x="2832" y="1452"/>
                  </a:lnTo>
                  <a:lnTo>
                    <a:pt x="2680" y="1433"/>
                  </a:lnTo>
                  <a:lnTo>
                    <a:pt x="2532" y="1418"/>
                  </a:lnTo>
                  <a:lnTo>
                    <a:pt x="2391" y="1407"/>
                  </a:lnTo>
                  <a:lnTo>
                    <a:pt x="2255" y="1397"/>
                  </a:lnTo>
                  <a:lnTo>
                    <a:pt x="2124" y="1392"/>
                  </a:lnTo>
                  <a:lnTo>
                    <a:pt x="1998" y="1391"/>
                  </a:lnTo>
                  <a:lnTo>
                    <a:pt x="1877" y="1392"/>
                  </a:lnTo>
                  <a:lnTo>
                    <a:pt x="1760" y="1397"/>
                  </a:lnTo>
                  <a:lnTo>
                    <a:pt x="1649" y="1405"/>
                  </a:lnTo>
                  <a:lnTo>
                    <a:pt x="1541" y="1418"/>
                  </a:lnTo>
                  <a:lnTo>
                    <a:pt x="1438" y="1433"/>
                  </a:lnTo>
                  <a:lnTo>
                    <a:pt x="1338" y="1450"/>
                  </a:lnTo>
                  <a:lnTo>
                    <a:pt x="1290" y="1460"/>
                  </a:lnTo>
                  <a:lnTo>
                    <a:pt x="1242" y="1471"/>
                  </a:lnTo>
                  <a:lnTo>
                    <a:pt x="1197" y="1483"/>
                  </a:lnTo>
                  <a:lnTo>
                    <a:pt x="1151" y="1496"/>
                  </a:lnTo>
                  <a:lnTo>
                    <a:pt x="1106" y="1508"/>
                  </a:lnTo>
                  <a:lnTo>
                    <a:pt x="1062" y="1523"/>
                  </a:lnTo>
                  <a:lnTo>
                    <a:pt x="1019" y="1537"/>
                  </a:lnTo>
                  <a:lnTo>
                    <a:pt x="976" y="1554"/>
                  </a:lnTo>
                  <a:lnTo>
                    <a:pt x="934" y="1570"/>
                  </a:lnTo>
                  <a:lnTo>
                    <a:pt x="893" y="1588"/>
                  </a:lnTo>
                  <a:lnTo>
                    <a:pt x="852" y="1605"/>
                  </a:lnTo>
                  <a:lnTo>
                    <a:pt x="813" y="1623"/>
                  </a:lnTo>
                  <a:lnTo>
                    <a:pt x="775" y="1644"/>
                  </a:lnTo>
                  <a:lnTo>
                    <a:pt x="736" y="1663"/>
                  </a:lnTo>
                  <a:lnTo>
                    <a:pt x="698" y="1684"/>
                  </a:lnTo>
                  <a:lnTo>
                    <a:pt x="661" y="1707"/>
                  </a:lnTo>
                  <a:lnTo>
                    <a:pt x="587" y="1752"/>
                  </a:lnTo>
                  <a:lnTo>
                    <a:pt x="516" y="1801"/>
                  </a:lnTo>
                  <a:lnTo>
                    <a:pt x="448" y="1854"/>
                  </a:lnTo>
                  <a:lnTo>
                    <a:pt x="380" y="1907"/>
                  </a:lnTo>
                  <a:lnTo>
                    <a:pt x="315" y="1965"/>
                  </a:lnTo>
                  <a:lnTo>
                    <a:pt x="250" y="2027"/>
                  </a:lnTo>
                  <a:lnTo>
                    <a:pt x="186" y="2090"/>
                  </a:lnTo>
                  <a:lnTo>
                    <a:pt x="123" y="2156"/>
                  </a:lnTo>
                  <a:lnTo>
                    <a:pt x="61" y="2225"/>
                  </a:lnTo>
                  <a:lnTo>
                    <a:pt x="0" y="2298"/>
                  </a:lnTo>
                </a:path>
              </a:pathLst>
            </a:custGeom>
            <a:noFill/>
            <a:ln w="9525">
              <a:solidFill>
                <a:srgbClr val="FFFFFF">
                  <a:alpha val="50195"/>
                </a:srgbClr>
              </a:solidFill>
              <a:round/>
              <a:headEnd/>
              <a:tailEnd/>
            </a:ln>
          </p:spPr>
          <p:txBody>
            <a:bodyPr lIns="98680" tIns="49341" rIns="98680" bIns="49341"/>
            <a:lstStyle/>
            <a:p>
              <a:pPr defTabSz="981527">
                <a:spcBef>
                  <a:spcPct val="50000"/>
                </a:spcBef>
              </a:pPr>
              <a:endParaRPr lang="ko-KR" altLang="en-US" sz="1000" b="1" dirty="0"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92" name="Freeform 56"/>
            <p:cNvSpPr>
              <a:spLocks/>
            </p:cNvSpPr>
            <p:nvPr userDrawn="1"/>
          </p:nvSpPr>
          <p:spPr bwMode="auto">
            <a:xfrm>
              <a:off x="1598" y="681"/>
              <a:ext cx="5079" cy="1206"/>
            </a:xfrm>
            <a:custGeom>
              <a:avLst/>
              <a:gdLst>
                <a:gd name="T0" fmla="*/ 5079 w 5079"/>
                <a:gd name="T1" fmla="*/ 0 h 2412"/>
                <a:gd name="T2" fmla="*/ 5070 w 5079"/>
                <a:gd name="T3" fmla="*/ 76 h 2412"/>
                <a:gd name="T4" fmla="*/ 5054 w 5079"/>
                <a:gd name="T5" fmla="*/ 164 h 2412"/>
                <a:gd name="T6" fmla="*/ 5031 w 5079"/>
                <a:gd name="T7" fmla="*/ 278 h 2412"/>
                <a:gd name="T8" fmla="*/ 4993 w 5079"/>
                <a:gd name="T9" fmla="*/ 410 h 2412"/>
                <a:gd name="T10" fmla="*/ 4942 w 5079"/>
                <a:gd name="T11" fmla="*/ 555 h 2412"/>
                <a:gd name="T12" fmla="*/ 4892 w 5079"/>
                <a:gd name="T13" fmla="*/ 672 h 2412"/>
                <a:gd name="T14" fmla="*/ 4853 w 5079"/>
                <a:gd name="T15" fmla="*/ 749 h 2412"/>
                <a:gd name="T16" fmla="*/ 4810 w 5079"/>
                <a:gd name="T17" fmla="*/ 828 h 2412"/>
                <a:gd name="T18" fmla="*/ 4761 w 5079"/>
                <a:gd name="T19" fmla="*/ 907 h 2412"/>
                <a:gd name="T20" fmla="*/ 4707 w 5079"/>
                <a:gd name="T21" fmla="*/ 985 h 2412"/>
                <a:gd name="T22" fmla="*/ 4648 w 5079"/>
                <a:gd name="T23" fmla="*/ 1059 h 2412"/>
                <a:gd name="T24" fmla="*/ 4582 w 5079"/>
                <a:gd name="T25" fmla="*/ 1132 h 2412"/>
                <a:gd name="T26" fmla="*/ 4510 w 5079"/>
                <a:gd name="T27" fmla="*/ 1203 h 2412"/>
                <a:gd name="T28" fmla="*/ 4432 w 5079"/>
                <a:gd name="T29" fmla="*/ 1267 h 2412"/>
                <a:gd name="T30" fmla="*/ 4348 w 5079"/>
                <a:gd name="T31" fmla="*/ 1329 h 2412"/>
                <a:gd name="T32" fmla="*/ 4255 w 5079"/>
                <a:gd name="T33" fmla="*/ 1385 h 2412"/>
                <a:gd name="T34" fmla="*/ 4155 w 5079"/>
                <a:gd name="T35" fmla="*/ 1435 h 2412"/>
                <a:gd name="T36" fmla="*/ 4048 w 5079"/>
                <a:gd name="T37" fmla="*/ 1477 h 2412"/>
                <a:gd name="T38" fmla="*/ 3932 w 5079"/>
                <a:gd name="T39" fmla="*/ 1513 h 2412"/>
                <a:gd name="T40" fmla="*/ 3809 w 5079"/>
                <a:gd name="T41" fmla="*/ 1540 h 2412"/>
                <a:gd name="T42" fmla="*/ 3677 w 5079"/>
                <a:gd name="T43" fmla="*/ 1560 h 2412"/>
                <a:gd name="T44" fmla="*/ 3537 w 5079"/>
                <a:gd name="T45" fmla="*/ 1568 h 2412"/>
                <a:gd name="T46" fmla="*/ 3387 w 5079"/>
                <a:gd name="T47" fmla="*/ 1568 h 2412"/>
                <a:gd name="T48" fmla="*/ 3229 w 5079"/>
                <a:gd name="T49" fmla="*/ 1555 h 2412"/>
                <a:gd name="T50" fmla="*/ 3145 w 5079"/>
                <a:gd name="T51" fmla="*/ 1545 h 2412"/>
                <a:gd name="T52" fmla="*/ 2820 w 5079"/>
                <a:gd name="T53" fmla="*/ 1503 h 2412"/>
                <a:gd name="T54" fmla="*/ 2520 w 5079"/>
                <a:gd name="T55" fmla="*/ 1476 h 2412"/>
                <a:gd name="T56" fmla="*/ 2241 w 5079"/>
                <a:gd name="T57" fmla="*/ 1461 h 2412"/>
                <a:gd name="T58" fmla="*/ 1986 w 5079"/>
                <a:gd name="T59" fmla="*/ 1459 h 2412"/>
                <a:gd name="T60" fmla="*/ 1748 w 5079"/>
                <a:gd name="T61" fmla="*/ 1471 h 2412"/>
                <a:gd name="T62" fmla="*/ 1529 w 5079"/>
                <a:gd name="T63" fmla="*/ 1495 h 2412"/>
                <a:gd name="T64" fmla="*/ 1326 w 5079"/>
                <a:gd name="T65" fmla="*/ 1532 h 2412"/>
                <a:gd name="T66" fmla="*/ 1232 w 5079"/>
                <a:gd name="T67" fmla="*/ 1555 h 2412"/>
                <a:gd name="T68" fmla="*/ 1139 w 5079"/>
                <a:gd name="T69" fmla="*/ 1582 h 2412"/>
                <a:gd name="T70" fmla="*/ 1051 w 5079"/>
                <a:gd name="T71" fmla="*/ 1611 h 2412"/>
                <a:gd name="T72" fmla="*/ 965 w 5079"/>
                <a:gd name="T73" fmla="*/ 1644 h 2412"/>
                <a:gd name="T74" fmla="*/ 883 w 5079"/>
                <a:gd name="T75" fmla="*/ 1679 h 2412"/>
                <a:gd name="T76" fmla="*/ 804 w 5079"/>
                <a:gd name="T77" fmla="*/ 1718 h 2412"/>
                <a:gd name="T78" fmla="*/ 727 w 5079"/>
                <a:gd name="T79" fmla="*/ 1760 h 2412"/>
                <a:gd name="T80" fmla="*/ 653 w 5079"/>
                <a:gd name="T81" fmla="*/ 1803 h 2412"/>
                <a:gd name="T82" fmla="*/ 510 w 5079"/>
                <a:gd name="T83" fmla="*/ 1902 h 2412"/>
                <a:gd name="T84" fmla="*/ 375 w 5079"/>
                <a:gd name="T85" fmla="*/ 2012 h 2412"/>
                <a:gd name="T86" fmla="*/ 246 w 5079"/>
                <a:gd name="T87" fmla="*/ 2133 h 2412"/>
                <a:gd name="T88" fmla="*/ 123 w 5079"/>
                <a:gd name="T89" fmla="*/ 2267 h 2412"/>
                <a:gd name="T90" fmla="*/ 0 w 5079"/>
                <a:gd name="T91" fmla="*/ 2412 h 2412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5079"/>
                <a:gd name="T139" fmla="*/ 0 h 2412"/>
                <a:gd name="T140" fmla="*/ 5079 w 5079"/>
                <a:gd name="T141" fmla="*/ 2412 h 2412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5079" h="2412">
                  <a:moveTo>
                    <a:pt x="5079" y="0"/>
                  </a:moveTo>
                  <a:lnTo>
                    <a:pt x="5079" y="0"/>
                  </a:lnTo>
                  <a:lnTo>
                    <a:pt x="5078" y="19"/>
                  </a:lnTo>
                  <a:lnTo>
                    <a:pt x="5070" y="76"/>
                  </a:lnTo>
                  <a:lnTo>
                    <a:pt x="5064" y="116"/>
                  </a:lnTo>
                  <a:lnTo>
                    <a:pt x="5054" y="164"/>
                  </a:lnTo>
                  <a:lnTo>
                    <a:pt x="5045" y="218"/>
                  </a:lnTo>
                  <a:lnTo>
                    <a:pt x="5031" y="278"/>
                  </a:lnTo>
                  <a:lnTo>
                    <a:pt x="5013" y="340"/>
                  </a:lnTo>
                  <a:lnTo>
                    <a:pt x="4993" y="410"/>
                  </a:lnTo>
                  <a:lnTo>
                    <a:pt x="4970" y="481"/>
                  </a:lnTo>
                  <a:lnTo>
                    <a:pt x="4942" y="555"/>
                  </a:lnTo>
                  <a:lnTo>
                    <a:pt x="4910" y="633"/>
                  </a:lnTo>
                  <a:lnTo>
                    <a:pt x="4892" y="672"/>
                  </a:lnTo>
                  <a:lnTo>
                    <a:pt x="4874" y="710"/>
                  </a:lnTo>
                  <a:lnTo>
                    <a:pt x="4853" y="749"/>
                  </a:lnTo>
                  <a:lnTo>
                    <a:pt x="4832" y="789"/>
                  </a:lnTo>
                  <a:lnTo>
                    <a:pt x="4810" y="828"/>
                  </a:lnTo>
                  <a:lnTo>
                    <a:pt x="4786" y="868"/>
                  </a:lnTo>
                  <a:lnTo>
                    <a:pt x="4761" y="907"/>
                  </a:lnTo>
                  <a:lnTo>
                    <a:pt x="4735" y="946"/>
                  </a:lnTo>
                  <a:lnTo>
                    <a:pt x="4707" y="985"/>
                  </a:lnTo>
                  <a:lnTo>
                    <a:pt x="4678" y="1022"/>
                  </a:lnTo>
                  <a:lnTo>
                    <a:pt x="4648" y="1059"/>
                  </a:lnTo>
                  <a:lnTo>
                    <a:pt x="4616" y="1096"/>
                  </a:lnTo>
                  <a:lnTo>
                    <a:pt x="4582" y="1132"/>
                  </a:lnTo>
                  <a:lnTo>
                    <a:pt x="4548" y="1167"/>
                  </a:lnTo>
                  <a:lnTo>
                    <a:pt x="4510" y="1203"/>
                  </a:lnTo>
                  <a:lnTo>
                    <a:pt x="4473" y="1235"/>
                  </a:lnTo>
                  <a:lnTo>
                    <a:pt x="4432" y="1267"/>
                  </a:lnTo>
                  <a:lnTo>
                    <a:pt x="4391" y="1300"/>
                  </a:lnTo>
                  <a:lnTo>
                    <a:pt x="4348" y="1329"/>
                  </a:lnTo>
                  <a:lnTo>
                    <a:pt x="4302" y="1358"/>
                  </a:lnTo>
                  <a:lnTo>
                    <a:pt x="4255" y="1385"/>
                  </a:lnTo>
                  <a:lnTo>
                    <a:pt x="4206" y="1411"/>
                  </a:lnTo>
                  <a:lnTo>
                    <a:pt x="4155" y="1435"/>
                  </a:lnTo>
                  <a:lnTo>
                    <a:pt x="4102" y="1458"/>
                  </a:lnTo>
                  <a:lnTo>
                    <a:pt x="4048" y="1477"/>
                  </a:lnTo>
                  <a:lnTo>
                    <a:pt x="3991" y="1497"/>
                  </a:lnTo>
                  <a:lnTo>
                    <a:pt x="3932" y="1513"/>
                  </a:lnTo>
                  <a:lnTo>
                    <a:pt x="3871" y="1529"/>
                  </a:lnTo>
                  <a:lnTo>
                    <a:pt x="3809" y="1540"/>
                  </a:lnTo>
                  <a:lnTo>
                    <a:pt x="3745" y="1552"/>
                  </a:lnTo>
                  <a:lnTo>
                    <a:pt x="3677" y="1560"/>
                  </a:lnTo>
                  <a:lnTo>
                    <a:pt x="3608" y="1564"/>
                  </a:lnTo>
                  <a:lnTo>
                    <a:pt x="3537" y="1568"/>
                  </a:lnTo>
                  <a:lnTo>
                    <a:pt x="3463" y="1569"/>
                  </a:lnTo>
                  <a:lnTo>
                    <a:pt x="3387" y="1568"/>
                  </a:lnTo>
                  <a:lnTo>
                    <a:pt x="3309" y="1563"/>
                  </a:lnTo>
                  <a:lnTo>
                    <a:pt x="3229" y="1555"/>
                  </a:lnTo>
                  <a:lnTo>
                    <a:pt x="3145" y="1545"/>
                  </a:lnTo>
                  <a:lnTo>
                    <a:pt x="2980" y="1522"/>
                  </a:lnTo>
                  <a:lnTo>
                    <a:pt x="2820" y="1503"/>
                  </a:lnTo>
                  <a:lnTo>
                    <a:pt x="2668" y="1489"/>
                  </a:lnTo>
                  <a:lnTo>
                    <a:pt x="2520" y="1476"/>
                  </a:lnTo>
                  <a:lnTo>
                    <a:pt x="2379" y="1466"/>
                  </a:lnTo>
                  <a:lnTo>
                    <a:pt x="2241" y="1461"/>
                  </a:lnTo>
                  <a:lnTo>
                    <a:pt x="2111" y="1458"/>
                  </a:lnTo>
                  <a:lnTo>
                    <a:pt x="1986" y="1459"/>
                  </a:lnTo>
                  <a:lnTo>
                    <a:pt x="1865" y="1464"/>
                  </a:lnTo>
                  <a:lnTo>
                    <a:pt x="1748" y="1471"/>
                  </a:lnTo>
                  <a:lnTo>
                    <a:pt x="1636" y="1482"/>
                  </a:lnTo>
                  <a:lnTo>
                    <a:pt x="1529" y="1495"/>
                  </a:lnTo>
                  <a:lnTo>
                    <a:pt x="1426" y="1513"/>
                  </a:lnTo>
                  <a:lnTo>
                    <a:pt x="1326" y="1532"/>
                  </a:lnTo>
                  <a:lnTo>
                    <a:pt x="1279" y="1543"/>
                  </a:lnTo>
                  <a:lnTo>
                    <a:pt x="1232" y="1555"/>
                  </a:lnTo>
                  <a:lnTo>
                    <a:pt x="1185" y="1568"/>
                  </a:lnTo>
                  <a:lnTo>
                    <a:pt x="1139" y="1582"/>
                  </a:lnTo>
                  <a:lnTo>
                    <a:pt x="1095" y="1595"/>
                  </a:lnTo>
                  <a:lnTo>
                    <a:pt x="1051" y="1611"/>
                  </a:lnTo>
                  <a:lnTo>
                    <a:pt x="1008" y="1627"/>
                  </a:lnTo>
                  <a:lnTo>
                    <a:pt x="965" y="1644"/>
                  </a:lnTo>
                  <a:lnTo>
                    <a:pt x="924" y="1661"/>
                  </a:lnTo>
                  <a:lnTo>
                    <a:pt x="883" y="1679"/>
                  </a:lnTo>
                  <a:lnTo>
                    <a:pt x="843" y="1698"/>
                  </a:lnTo>
                  <a:lnTo>
                    <a:pt x="804" y="1718"/>
                  </a:lnTo>
                  <a:lnTo>
                    <a:pt x="765" y="1737"/>
                  </a:lnTo>
                  <a:lnTo>
                    <a:pt x="727" y="1760"/>
                  </a:lnTo>
                  <a:lnTo>
                    <a:pt x="689" y="1781"/>
                  </a:lnTo>
                  <a:lnTo>
                    <a:pt x="653" y="1803"/>
                  </a:lnTo>
                  <a:lnTo>
                    <a:pt x="581" y="1852"/>
                  </a:lnTo>
                  <a:lnTo>
                    <a:pt x="510" y="1902"/>
                  </a:lnTo>
                  <a:lnTo>
                    <a:pt x="442" y="1955"/>
                  </a:lnTo>
                  <a:lnTo>
                    <a:pt x="375" y="2012"/>
                  </a:lnTo>
                  <a:lnTo>
                    <a:pt x="310" y="2071"/>
                  </a:lnTo>
                  <a:lnTo>
                    <a:pt x="246" y="2133"/>
                  </a:lnTo>
                  <a:lnTo>
                    <a:pt x="184" y="2199"/>
                  </a:lnTo>
                  <a:lnTo>
                    <a:pt x="123" y="2267"/>
                  </a:lnTo>
                  <a:lnTo>
                    <a:pt x="62" y="2338"/>
                  </a:lnTo>
                  <a:lnTo>
                    <a:pt x="0" y="2412"/>
                  </a:lnTo>
                </a:path>
              </a:pathLst>
            </a:custGeom>
            <a:noFill/>
            <a:ln w="9525">
              <a:solidFill>
                <a:srgbClr val="FFFFFF">
                  <a:alpha val="50195"/>
                </a:srgbClr>
              </a:solidFill>
              <a:round/>
              <a:headEnd/>
              <a:tailEnd/>
            </a:ln>
          </p:spPr>
          <p:txBody>
            <a:bodyPr lIns="98680" tIns="49341" rIns="98680" bIns="49341"/>
            <a:lstStyle/>
            <a:p>
              <a:pPr defTabSz="981527">
                <a:spcBef>
                  <a:spcPct val="50000"/>
                </a:spcBef>
              </a:pPr>
              <a:endParaRPr lang="ko-KR" altLang="en-US" sz="1000" b="1" dirty="0"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93" name="Freeform 57"/>
            <p:cNvSpPr>
              <a:spLocks/>
            </p:cNvSpPr>
            <p:nvPr userDrawn="1"/>
          </p:nvSpPr>
          <p:spPr bwMode="auto">
            <a:xfrm>
              <a:off x="1648" y="652"/>
              <a:ext cx="5042" cy="1263"/>
            </a:xfrm>
            <a:custGeom>
              <a:avLst/>
              <a:gdLst>
                <a:gd name="T0" fmla="*/ 5042 w 5042"/>
                <a:gd name="T1" fmla="*/ 0 h 2527"/>
                <a:gd name="T2" fmla="*/ 5033 w 5042"/>
                <a:gd name="T3" fmla="*/ 77 h 2527"/>
                <a:gd name="T4" fmla="*/ 5021 w 5042"/>
                <a:gd name="T5" fmla="*/ 166 h 2527"/>
                <a:gd name="T6" fmla="*/ 4997 w 5042"/>
                <a:gd name="T7" fmla="*/ 281 h 2527"/>
                <a:gd name="T8" fmla="*/ 4963 w 5042"/>
                <a:gd name="T9" fmla="*/ 413 h 2527"/>
                <a:gd name="T10" fmla="*/ 4913 w 5042"/>
                <a:gd name="T11" fmla="*/ 562 h 2527"/>
                <a:gd name="T12" fmla="*/ 4865 w 5042"/>
                <a:gd name="T13" fmla="*/ 679 h 2527"/>
                <a:gd name="T14" fmla="*/ 4828 w 5042"/>
                <a:gd name="T15" fmla="*/ 759 h 2527"/>
                <a:gd name="T16" fmla="*/ 4785 w 5042"/>
                <a:gd name="T17" fmla="*/ 839 h 2527"/>
                <a:gd name="T18" fmla="*/ 4738 w 5042"/>
                <a:gd name="T19" fmla="*/ 918 h 2527"/>
                <a:gd name="T20" fmla="*/ 4685 w 5042"/>
                <a:gd name="T21" fmla="*/ 998 h 2527"/>
                <a:gd name="T22" fmla="*/ 4627 w 5042"/>
                <a:gd name="T23" fmla="*/ 1073 h 2527"/>
                <a:gd name="T24" fmla="*/ 4563 w 5042"/>
                <a:gd name="T25" fmla="*/ 1149 h 2527"/>
                <a:gd name="T26" fmla="*/ 4492 w 5042"/>
                <a:gd name="T27" fmla="*/ 1220 h 2527"/>
                <a:gd name="T28" fmla="*/ 4414 w 5042"/>
                <a:gd name="T29" fmla="*/ 1288 h 2527"/>
                <a:gd name="T30" fmla="*/ 4330 w 5042"/>
                <a:gd name="T31" fmla="*/ 1351 h 2527"/>
                <a:gd name="T32" fmla="*/ 4239 w 5042"/>
                <a:gd name="T33" fmla="*/ 1409 h 2527"/>
                <a:gd name="T34" fmla="*/ 4139 w 5042"/>
                <a:gd name="T35" fmla="*/ 1461 h 2527"/>
                <a:gd name="T36" fmla="*/ 4034 w 5042"/>
                <a:gd name="T37" fmla="*/ 1506 h 2527"/>
                <a:gd name="T38" fmla="*/ 3919 w 5042"/>
                <a:gd name="T39" fmla="*/ 1545 h 2527"/>
                <a:gd name="T40" fmla="*/ 3795 w 5042"/>
                <a:gd name="T41" fmla="*/ 1574 h 2527"/>
                <a:gd name="T42" fmla="*/ 3664 w 5042"/>
                <a:gd name="T43" fmla="*/ 1597 h 2527"/>
                <a:gd name="T44" fmla="*/ 3523 w 5042"/>
                <a:gd name="T45" fmla="*/ 1608 h 2527"/>
                <a:gd name="T46" fmla="*/ 3374 w 5042"/>
                <a:gd name="T47" fmla="*/ 1610 h 2527"/>
                <a:gd name="T48" fmla="*/ 3215 w 5042"/>
                <a:gd name="T49" fmla="*/ 1601 h 2527"/>
                <a:gd name="T50" fmla="*/ 3131 w 5042"/>
                <a:gd name="T51" fmla="*/ 1592 h 2527"/>
                <a:gd name="T52" fmla="*/ 2806 w 5042"/>
                <a:gd name="T53" fmla="*/ 1558 h 2527"/>
                <a:gd name="T54" fmla="*/ 2505 w 5042"/>
                <a:gd name="T55" fmla="*/ 1535 h 2527"/>
                <a:gd name="T56" fmla="*/ 2227 w 5042"/>
                <a:gd name="T57" fmla="*/ 1526 h 2527"/>
                <a:gd name="T58" fmla="*/ 1971 w 5042"/>
                <a:gd name="T59" fmla="*/ 1530 h 2527"/>
                <a:gd name="T60" fmla="*/ 1733 w 5042"/>
                <a:gd name="T61" fmla="*/ 1547 h 2527"/>
                <a:gd name="T62" fmla="*/ 1515 w 5042"/>
                <a:gd name="T63" fmla="*/ 1576 h 2527"/>
                <a:gd name="T64" fmla="*/ 1362 w 5042"/>
                <a:gd name="T65" fmla="*/ 1605 h 2527"/>
                <a:gd name="T66" fmla="*/ 1265 w 5042"/>
                <a:gd name="T67" fmla="*/ 1629 h 2527"/>
                <a:gd name="T68" fmla="*/ 1172 w 5042"/>
                <a:gd name="T69" fmla="*/ 1655 h 2527"/>
                <a:gd name="T70" fmla="*/ 1082 w 5042"/>
                <a:gd name="T71" fmla="*/ 1685 h 2527"/>
                <a:gd name="T72" fmla="*/ 996 w 5042"/>
                <a:gd name="T73" fmla="*/ 1718 h 2527"/>
                <a:gd name="T74" fmla="*/ 913 w 5042"/>
                <a:gd name="T75" fmla="*/ 1753 h 2527"/>
                <a:gd name="T76" fmla="*/ 832 w 5042"/>
                <a:gd name="T77" fmla="*/ 1792 h 2527"/>
                <a:gd name="T78" fmla="*/ 756 w 5042"/>
                <a:gd name="T79" fmla="*/ 1834 h 2527"/>
                <a:gd name="T80" fmla="*/ 681 w 5042"/>
                <a:gd name="T81" fmla="*/ 1879 h 2527"/>
                <a:gd name="T82" fmla="*/ 572 w 5042"/>
                <a:gd name="T83" fmla="*/ 1952 h 2527"/>
                <a:gd name="T84" fmla="*/ 435 w 5042"/>
                <a:gd name="T85" fmla="*/ 2060 h 2527"/>
                <a:gd name="T86" fmla="*/ 306 w 5042"/>
                <a:gd name="T87" fmla="*/ 2179 h 2527"/>
                <a:gd name="T88" fmla="*/ 181 w 5042"/>
                <a:gd name="T89" fmla="*/ 2309 h 2527"/>
                <a:gd name="T90" fmla="*/ 60 w 5042"/>
                <a:gd name="T91" fmla="*/ 2452 h 252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5042"/>
                <a:gd name="T139" fmla="*/ 0 h 2527"/>
                <a:gd name="T140" fmla="*/ 5042 w 5042"/>
                <a:gd name="T141" fmla="*/ 2527 h 2527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5042" h="2527">
                  <a:moveTo>
                    <a:pt x="5042" y="0"/>
                  </a:moveTo>
                  <a:lnTo>
                    <a:pt x="5042" y="0"/>
                  </a:lnTo>
                  <a:lnTo>
                    <a:pt x="5040" y="21"/>
                  </a:lnTo>
                  <a:lnTo>
                    <a:pt x="5033" y="77"/>
                  </a:lnTo>
                  <a:lnTo>
                    <a:pt x="5028" y="118"/>
                  </a:lnTo>
                  <a:lnTo>
                    <a:pt x="5021" y="166"/>
                  </a:lnTo>
                  <a:lnTo>
                    <a:pt x="5010" y="221"/>
                  </a:lnTo>
                  <a:lnTo>
                    <a:pt x="4997" y="281"/>
                  </a:lnTo>
                  <a:lnTo>
                    <a:pt x="4981" y="345"/>
                  </a:lnTo>
                  <a:lnTo>
                    <a:pt x="4963" y="413"/>
                  </a:lnTo>
                  <a:lnTo>
                    <a:pt x="4939" y="486"/>
                  </a:lnTo>
                  <a:lnTo>
                    <a:pt x="4913" y="562"/>
                  </a:lnTo>
                  <a:lnTo>
                    <a:pt x="4882" y="639"/>
                  </a:lnTo>
                  <a:lnTo>
                    <a:pt x="4865" y="679"/>
                  </a:lnTo>
                  <a:lnTo>
                    <a:pt x="4847" y="718"/>
                  </a:lnTo>
                  <a:lnTo>
                    <a:pt x="4828" y="759"/>
                  </a:lnTo>
                  <a:lnTo>
                    <a:pt x="4807" y="799"/>
                  </a:lnTo>
                  <a:lnTo>
                    <a:pt x="4785" y="839"/>
                  </a:lnTo>
                  <a:lnTo>
                    <a:pt x="4763" y="878"/>
                  </a:lnTo>
                  <a:lnTo>
                    <a:pt x="4738" y="918"/>
                  </a:lnTo>
                  <a:lnTo>
                    <a:pt x="4713" y="957"/>
                  </a:lnTo>
                  <a:lnTo>
                    <a:pt x="4685" y="998"/>
                  </a:lnTo>
                  <a:lnTo>
                    <a:pt x="4657" y="1036"/>
                  </a:lnTo>
                  <a:lnTo>
                    <a:pt x="4627" y="1073"/>
                  </a:lnTo>
                  <a:lnTo>
                    <a:pt x="4596" y="1112"/>
                  </a:lnTo>
                  <a:lnTo>
                    <a:pt x="4563" y="1149"/>
                  </a:lnTo>
                  <a:lnTo>
                    <a:pt x="4528" y="1185"/>
                  </a:lnTo>
                  <a:lnTo>
                    <a:pt x="4492" y="1220"/>
                  </a:lnTo>
                  <a:lnTo>
                    <a:pt x="4454" y="1254"/>
                  </a:lnTo>
                  <a:lnTo>
                    <a:pt x="4414" y="1288"/>
                  </a:lnTo>
                  <a:lnTo>
                    <a:pt x="4373" y="1320"/>
                  </a:lnTo>
                  <a:lnTo>
                    <a:pt x="4330" y="1351"/>
                  </a:lnTo>
                  <a:lnTo>
                    <a:pt x="4285" y="1380"/>
                  </a:lnTo>
                  <a:lnTo>
                    <a:pt x="4239" y="1409"/>
                  </a:lnTo>
                  <a:lnTo>
                    <a:pt x="4191" y="1435"/>
                  </a:lnTo>
                  <a:lnTo>
                    <a:pt x="4139" y="1461"/>
                  </a:lnTo>
                  <a:lnTo>
                    <a:pt x="4088" y="1485"/>
                  </a:lnTo>
                  <a:lnTo>
                    <a:pt x="4034" y="1506"/>
                  </a:lnTo>
                  <a:lnTo>
                    <a:pt x="3977" y="1527"/>
                  </a:lnTo>
                  <a:lnTo>
                    <a:pt x="3919" y="1545"/>
                  </a:lnTo>
                  <a:lnTo>
                    <a:pt x="3857" y="1561"/>
                  </a:lnTo>
                  <a:lnTo>
                    <a:pt x="3795" y="1574"/>
                  </a:lnTo>
                  <a:lnTo>
                    <a:pt x="3731" y="1587"/>
                  </a:lnTo>
                  <a:lnTo>
                    <a:pt x="3664" y="1597"/>
                  </a:lnTo>
                  <a:lnTo>
                    <a:pt x="3595" y="1603"/>
                  </a:lnTo>
                  <a:lnTo>
                    <a:pt x="3523" y="1608"/>
                  </a:lnTo>
                  <a:lnTo>
                    <a:pt x="3449" y="1610"/>
                  </a:lnTo>
                  <a:lnTo>
                    <a:pt x="3374" y="1610"/>
                  </a:lnTo>
                  <a:lnTo>
                    <a:pt x="3295" y="1606"/>
                  </a:lnTo>
                  <a:lnTo>
                    <a:pt x="3215" y="1601"/>
                  </a:lnTo>
                  <a:lnTo>
                    <a:pt x="3131" y="1592"/>
                  </a:lnTo>
                  <a:lnTo>
                    <a:pt x="2966" y="1572"/>
                  </a:lnTo>
                  <a:lnTo>
                    <a:pt x="2806" y="1558"/>
                  </a:lnTo>
                  <a:lnTo>
                    <a:pt x="2652" y="1545"/>
                  </a:lnTo>
                  <a:lnTo>
                    <a:pt x="2505" y="1535"/>
                  </a:lnTo>
                  <a:lnTo>
                    <a:pt x="2364" y="1529"/>
                  </a:lnTo>
                  <a:lnTo>
                    <a:pt x="2227" y="1526"/>
                  </a:lnTo>
                  <a:lnTo>
                    <a:pt x="2097" y="1527"/>
                  </a:lnTo>
                  <a:lnTo>
                    <a:pt x="1971" y="1530"/>
                  </a:lnTo>
                  <a:lnTo>
                    <a:pt x="1850" y="1537"/>
                  </a:lnTo>
                  <a:lnTo>
                    <a:pt x="1733" y="1547"/>
                  </a:lnTo>
                  <a:lnTo>
                    <a:pt x="1622" y="1559"/>
                  </a:lnTo>
                  <a:lnTo>
                    <a:pt x="1515" y="1576"/>
                  </a:lnTo>
                  <a:lnTo>
                    <a:pt x="1412" y="1595"/>
                  </a:lnTo>
                  <a:lnTo>
                    <a:pt x="1362" y="1605"/>
                  </a:lnTo>
                  <a:lnTo>
                    <a:pt x="1314" y="1616"/>
                  </a:lnTo>
                  <a:lnTo>
                    <a:pt x="1265" y="1629"/>
                  </a:lnTo>
                  <a:lnTo>
                    <a:pt x="1218" y="1642"/>
                  </a:lnTo>
                  <a:lnTo>
                    <a:pt x="1172" y="1655"/>
                  </a:lnTo>
                  <a:lnTo>
                    <a:pt x="1126" y="1669"/>
                  </a:lnTo>
                  <a:lnTo>
                    <a:pt x="1082" y="1685"/>
                  </a:lnTo>
                  <a:lnTo>
                    <a:pt x="1039" y="1702"/>
                  </a:lnTo>
                  <a:lnTo>
                    <a:pt x="996" y="1718"/>
                  </a:lnTo>
                  <a:lnTo>
                    <a:pt x="954" y="1735"/>
                  </a:lnTo>
                  <a:lnTo>
                    <a:pt x="913" y="1753"/>
                  </a:lnTo>
                  <a:lnTo>
                    <a:pt x="872" y="1773"/>
                  </a:lnTo>
                  <a:lnTo>
                    <a:pt x="832" y="1792"/>
                  </a:lnTo>
                  <a:lnTo>
                    <a:pt x="793" y="1813"/>
                  </a:lnTo>
                  <a:lnTo>
                    <a:pt x="756" y="1834"/>
                  </a:lnTo>
                  <a:lnTo>
                    <a:pt x="717" y="1857"/>
                  </a:lnTo>
                  <a:lnTo>
                    <a:pt x="681" y="1879"/>
                  </a:lnTo>
                  <a:lnTo>
                    <a:pt x="643" y="1903"/>
                  </a:lnTo>
                  <a:lnTo>
                    <a:pt x="572" y="1952"/>
                  </a:lnTo>
                  <a:lnTo>
                    <a:pt x="503" y="2005"/>
                  </a:lnTo>
                  <a:lnTo>
                    <a:pt x="435" y="2060"/>
                  </a:lnTo>
                  <a:lnTo>
                    <a:pt x="370" y="2118"/>
                  </a:lnTo>
                  <a:lnTo>
                    <a:pt x="306" y="2179"/>
                  </a:lnTo>
                  <a:lnTo>
                    <a:pt x="242" y="2242"/>
                  </a:lnTo>
                  <a:lnTo>
                    <a:pt x="181" y="2309"/>
                  </a:lnTo>
                  <a:lnTo>
                    <a:pt x="120" y="2380"/>
                  </a:lnTo>
                  <a:lnTo>
                    <a:pt x="60" y="2452"/>
                  </a:lnTo>
                  <a:lnTo>
                    <a:pt x="0" y="2527"/>
                  </a:lnTo>
                </a:path>
              </a:pathLst>
            </a:custGeom>
            <a:noFill/>
            <a:ln w="9525">
              <a:solidFill>
                <a:srgbClr val="FFFFFF">
                  <a:alpha val="50195"/>
                </a:srgbClr>
              </a:solidFill>
              <a:round/>
              <a:headEnd/>
              <a:tailEnd/>
            </a:ln>
          </p:spPr>
          <p:txBody>
            <a:bodyPr lIns="98680" tIns="49341" rIns="98680" bIns="49341"/>
            <a:lstStyle/>
            <a:p>
              <a:pPr defTabSz="981527">
                <a:spcBef>
                  <a:spcPct val="50000"/>
                </a:spcBef>
              </a:pPr>
              <a:endParaRPr lang="ko-KR" altLang="en-US" sz="1000" b="1" dirty="0"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94" name="Freeform 58"/>
            <p:cNvSpPr>
              <a:spLocks/>
            </p:cNvSpPr>
            <p:nvPr userDrawn="1"/>
          </p:nvSpPr>
          <p:spPr bwMode="auto">
            <a:xfrm>
              <a:off x="1700" y="624"/>
              <a:ext cx="5002" cy="1320"/>
            </a:xfrm>
            <a:custGeom>
              <a:avLst/>
              <a:gdLst>
                <a:gd name="T0" fmla="*/ 5002 w 5002"/>
                <a:gd name="T1" fmla="*/ 0 h 2642"/>
                <a:gd name="T2" fmla="*/ 4995 w 5002"/>
                <a:gd name="T3" fmla="*/ 78 h 2642"/>
                <a:gd name="T4" fmla="*/ 4983 w 5002"/>
                <a:gd name="T5" fmla="*/ 166 h 2642"/>
                <a:gd name="T6" fmla="*/ 4962 w 5002"/>
                <a:gd name="T7" fmla="*/ 281 h 2642"/>
                <a:gd name="T8" fmla="*/ 4929 w 5002"/>
                <a:gd name="T9" fmla="*/ 417 h 2642"/>
                <a:gd name="T10" fmla="*/ 4882 w 5002"/>
                <a:gd name="T11" fmla="*/ 567 h 2642"/>
                <a:gd name="T12" fmla="*/ 4836 w 5002"/>
                <a:gd name="T13" fmla="*/ 685 h 2642"/>
                <a:gd name="T14" fmla="*/ 4800 w 5002"/>
                <a:gd name="T15" fmla="*/ 766 h 2642"/>
                <a:gd name="T16" fmla="*/ 4758 w 5002"/>
                <a:gd name="T17" fmla="*/ 848 h 2642"/>
                <a:gd name="T18" fmla="*/ 4712 w 5002"/>
                <a:gd name="T19" fmla="*/ 929 h 2642"/>
                <a:gd name="T20" fmla="*/ 4661 w 5002"/>
                <a:gd name="T21" fmla="*/ 1009 h 2642"/>
                <a:gd name="T22" fmla="*/ 4604 w 5002"/>
                <a:gd name="T23" fmla="*/ 1087 h 2642"/>
                <a:gd name="T24" fmla="*/ 4540 w 5002"/>
                <a:gd name="T25" fmla="*/ 1164 h 2642"/>
                <a:gd name="T26" fmla="*/ 4471 w 5002"/>
                <a:gd name="T27" fmla="*/ 1237 h 2642"/>
                <a:gd name="T28" fmla="*/ 4394 w 5002"/>
                <a:gd name="T29" fmla="*/ 1306 h 2642"/>
                <a:gd name="T30" fmla="*/ 4311 w 5002"/>
                <a:gd name="T31" fmla="*/ 1371 h 2642"/>
                <a:gd name="T32" fmla="*/ 4221 w 5002"/>
                <a:gd name="T33" fmla="*/ 1432 h 2642"/>
                <a:gd name="T34" fmla="*/ 4122 w 5002"/>
                <a:gd name="T35" fmla="*/ 1486 h 2642"/>
                <a:gd name="T36" fmla="*/ 4017 w 5002"/>
                <a:gd name="T37" fmla="*/ 1534 h 2642"/>
                <a:gd name="T38" fmla="*/ 3903 w 5002"/>
                <a:gd name="T39" fmla="*/ 1574 h 2642"/>
                <a:gd name="T40" fmla="*/ 3779 w 5002"/>
                <a:gd name="T41" fmla="*/ 1607 h 2642"/>
                <a:gd name="T42" fmla="*/ 3649 w 5002"/>
                <a:gd name="T43" fmla="*/ 1631 h 2642"/>
                <a:gd name="T44" fmla="*/ 3508 w 5002"/>
                <a:gd name="T45" fmla="*/ 1646 h 2642"/>
                <a:gd name="T46" fmla="*/ 3358 w 5002"/>
                <a:gd name="T47" fmla="*/ 1650 h 2642"/>
                <a:gd name="T48" fmla="*/ 3199 w 5002"/>
                <a:gd name="T49" fmla="*/ 1646 h 2642"/>
                <a:gd name="T50" fmla="*/ 3115 w 5002"/>
                <a:gd name="T51" fmla="*/ 1637 h 2642"/>
                <a:gd name="T52" fmla="*/ 2791 w 5002"/>
                <a:gd name="T53" fmla="*/ 1610 h 2642"/>
                <a:gd name="T54" fmla="*/ 2489 w 5002"/>
                <a:gd name="T55" fmla="*/ 1594 h 2642"/>
                <a:gd name="T56" fmla="*/ 2210 w 5002"/>
                <a:gd name="T57" fmla="*/ 1591 h 2642"/>
                <a:gd name="T58" fmla="*/ 1955 w 5002"/>
                <a:gd name="T59" fmla="*/ 1599 h 2642"/>
                <a:gd name="T60" fmla="*/ 1717 w 5002"/>
                <a:gd name="T61" fmla="*/ 1621 h 2642"/>
                <a:gd name="T62" fmla="*/ 1499 w 5002"/>
                <a:gd name="T63" fmla="*/ 1654 h 2642"/>
                <a:gd name="T64" fmla="*/ 1347 w 5002"/>
                <a:gd name="T65" fmla="*/ 1687 h 2642"/>
                <a:gd name="T66" fmla="*/ 1251 w 5002"/>
                <a:gd name="T67" fmla="*/ 1713 h 2642"/>
                <a:gd name="T68" fmla="*/ 1158 w 5002"/>
                <a:gd name="T69" fmla="*/ 1741 h 2642"/>
                <a:gd name="T70" fmla="*/ 1069 w 5002"/>
                <a:gd name="T71" fmla="*/ 1773 h 2642"/>
                <a:gd name="T72" fmla="*/ 983 w 5002"/>
                <a:gd name="T73" fmla="*/ 1809 h 2642"/>
                <a:gd name="T74" fmla="*/ 899 w 5002"/>
                <a:gd name="T75" fmla="*/ 1846 h 2642"/>
                <a:gd name="T76" fmla="*/ 820 w 5002"/>
                <a:gd name="T77" fmla="*/ 1886 h 2642"/>
                <a:gd name="T78" fmla="*/ 744 w 5002"/>
                <a:gd name="T79" fmla="*/ 1930 h 2642"/>
                <a:gd name="T80" fmla="*/ 669 w 5002"/>
                <a:gd name="T81" fmla="*/ 1977 h 2642"/>
                <a:gd name="T82" fmla="*/ 597 w 5002"/>
                <a:gd name="T83" fmla="*/ 2027 h 2642"/>
                <a:gd name="T84" fmla="*/ 494 w 5002"/>
                <a:gd name="T85" fmla="*/ 2106 h 2642"/>
                <a:gd name="T86" fmla="*/ 362 w 5002"/>
                <a:gd name="T87" fmla="*/ 2222 h 2642"/>
                <a:gd name="T88" fmla="*/ 237 w 5002"/>
                <a:gd name="T89" fmla="*/ 2351 h 2642"/>
                <a:gd name="T90" fmla="*/ 116 w 5002"/>
                <a:gd name="T91" fmla="*/ 2490 h 2642"/>
                <a:gd name="T92" fmla="*/ 0 w 5002"/>
                <a:gd name="T93" fmla="*/ 2642 h 2642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5002"/>
                <a:gd name="T142" fmla="*/ 0 h 2642"/>
                <a:gd name="T143" fmla="*/ 5002 w 5002"/>
                <a:gd name="T144" fmla="*/ 2642 h 2642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5002" h="2642">
                  <a:moveTo>
                    <a:pt x="5002" y="0"/>
                  </a:moveTo>
                  <a:lnTo>
                    <a:pt x="5002" y="0"/>
                  </a:lnTo>
                  <a:lnTo>
                    <a:pt x="5001" y="21"/>
                  </a:lnTo>
                  <a:lnTo>
                    <a:pt x="4995" y="78"/>
                  </a:lnTo>
                  <a:lnTo>
                    <a:pt x="4990" y="120"/>
                  </a:lnTo>
                  <a:lnTo>
                    <a:pt x="4983" y="166"/>
                  </a:lnTo>
                  <a:lnTo>
                    <a:pt x="4973" y="221"/>
                  </a:lnTo>
                  <a:lnTo>
                    <a:pt x="4962" y="281"/>
                  </a:lnTo>
                  <a:lnTo>
                    <a:pt x="4947" y="347"/>
                  </a:lnTo>
                  <a:lnTo>
                    <a:pt x="4929" y="417"/>
                  </a:lnTo>
                  <a:lnTo>
                    <a:pt x="4906" y="491"/>
                  </a:lnTo>
                  <a:lnTo>
                    <a:pt x="4882" y="567"/>
                  </a:lnTo>
                  <a:lnTo>
                    <a:pt x="4852" y="646"/>
                  </a:lnTo>
                  <a:lnTo>
                    <a:pt x="4836" y="685"/>
                  </a:lnTo>
                  <a:lnTo>
                    <a:pt x="4818" y="725"/>
                  </a:lnTo>
                  <a:lnTo>
                    <a:pt x="4800" y="766"/>
                  </a:lnTo>
                  <a:lnTo>
                    <a:pt x="4780" y="807"/>
                  </a:lnTo>
                  <a:lnTo>
                    <a:pt x="4758" y="848"/>
                  </a:lnTo>
                  <a:lnTo>
                    <a:pt x="4736" y="888"/>
                  </a:lnTo>
                  <a:lnTo>
                    <a:pt x="4712" y="929"/>
                  </a:lnTo>
                  <a:lnTo>
                    <a:pt x="4687" y="969"/>
                  </a:lnTo>
                  <a:lnTo>
                    <a:pt x="4661" y="1009"/>
                  </a:lnTo>
                  <a:lnTo>
                    <a:pt x="4633" y="1048"/>
                  </a:lnTo>
                  <a:lnTo>
                    <a:pt x="4604" y="1087"/>
                  </a:lnTo>
                  <a:lnTo>
                    <a:pt x="4572" y="1126"/>
                  </a:lnTo>
                  <a:lnTo>
                    <a:pt x="4540" y="1164"/>
                  </a:lnTo>
                  <a:lnTo>
                    <a:pt x="4505" y="1201"/>
                  </a:lnTo>
                  <a:lnTo>
                    <a:pt x="4471" y="1237"/>
                  </a:lnTo>
                  <a:lnTo>
                    <a:pt x="4433" y="1273"/>
                  </a:lnTo>
                  <a:lnTo>
                    <a:pt x="4394" y="1306"/>
                  </a:lnTo>
                  <a:lnTo>
                    <a:pt x="4353" y="1340"/>
                  </a:lnTo>
                  <a:lnTo>
                    <a:pt x="4311" y="1371"/>
                  </a:lnTo>
                  <a:lnTo>
                    <a:pt x="4266" y="1403"/>
                  </a:lnTo>
                  <a:lnTo>
                    <a:pt x="4221" y="1432"/>
                  </a:lnTo>
                  <a:lnTo>
                    <a:pt x="4172" y="1460"/>
                  </a:lnTo>
                  <a:lnTo>
                    <a:pt x="4122" y="1486"/>
                  </a:lnTo>
                  <a:lnTo>
                    <a:pt x="4071" y="1511"/>
                  </a:lnTo>
                  <a:lnTo>
                    <a:pt x="4017" y="1534"/>
                  </a:lnTo>
                  <a:lnTo>
                    <a:pt x="3960" y="1555"/>
                  </a:lnTo>
                  <a:lnTo>
                    <a:pt x="3903" y="1574"/>
                  </a:lnTo>
                  <a:lnTo>
                    <a:pt x="3842" y="1592"/>
                  </a:lnTo>
                  <a:lnTo>
                    <a:pt x="3779" y="1607"/>
                  </a:lnTo>
                  <a:lnTo>
                    <a:pt x="3715" y="1621"/>
                  </a:lnTo>
                  <a:lnTo>
                    <a:pt x="3649" y="1631"/>
                  </a:lnTo>
                  <a:lnTo>
                    <a:pt x="3579" y="1641"/>
                  </a:lnTo>
                  <a:lnTo>
                    <a:pt x="3508" y="1646"/>
                  </a:lnTo>
                  <a:lnTo>
                    <a:pt x="3435" y="1650"/>
                  </a:lnTo>
                  <a:lnTo>
                    <a:pt x="3358" y="1650"/>
                  </a:lnTo>
                  <a:lnTo>
                    <a:pt x="3279" y="1649"/>
                  </a:lnTo>
                  <a:lnTo>
                    <a:pt x="3199" y="1646"/>
                  </a:lnTo>
                  <a:lnTo>
                    <a:pt x="3115" y="1637"/>
                  </a:lnTo>
                  <a:lnTo>
                    <a:pt x="2950" y="1623"/>
                  </a:lnTo>
                  <a:lnTo>
                    <a:pt x="2791" y="1610"/>
                  </a:lnTo>
                  <a:lnTo>
                    <a:pt x="2636" y="1600"/>
                  </a:lnTo>
                  <a:lnTo>
                    <a:pt x="2489" y="1594"/>
                  </a:lnTo>
                  <a:lnTo>
                    <a:pt x="2348" y="1591"/>
                  </a:lnTo>
                  <a:lnTo>
                    <a:pt x="2210" y="1591"/>
                  </a:lnTo>
                  <a:lnTo>
                    <a:pt x="2080" y="1594"/>
                  </a:lnTo>
                  <a:lnTo>
                    <a:pt x="1955" y="1599"/>
                  </a:lnTo>
                  <a:lnTo>
                    <a:pt x="1834" y="1608"/>
                  </a:lnTo>
                  <a:lnTo>
                    <a:pt x="1717" y="1621"/>
                  </a:lnTo>
                  <a:lnTo>
                    <a:pt x="1606" y="1636"/>
                  </a:lnTo>
                  <a:lnTo>
                    <a:pt x="1499" y="1654"/>
                  </a:lnTo>
                  <a:lnTo>
                    <a:pt x="1397" y="1675"/>
                  </a:lnTo>
                  <a:lnTo>
                    <a:pt x="1347" y="1687"/>
                  </a:lnTo>
                  <a:lnTo>
                    <a:pt x="1298" y="1699"/>
                  </a:lnTo>
                  <a:lnTo>
                    <a:pt x="1251" y="1713"/>
                  </a:lnTo>
                  <a:lnTo>
                    <a:pt x="1204" y="1726"/>
                  </a:lnTo>
                  <a:lnTo>
                    <a:pt x="1158" y="1741"/>
                  </a:lnTo>
                  <a:lnTo>
                    <a:pt x="1113" y="1757"/>
                  </a:lnTo>
                  <a:lnTo>
                    <a:pt x="1069" y="1773"/>
                  </a:lnTo>
                  <a:lnTo>
                    <a:pt x="1026" y="1791"/>
                  </a:lnTo>
                  <a:lnTo>
                    <a:pt x="983" y="1809"/>
                  </a:lnTo>
                  <a:lnTo>
                    <a:pt x="941" y="1826"/>
                  </a:lnTo>
                  <a:lnTo>
                    <a:pt x="899" y="1846"/>
                  </a:lnTo>
                  <a:lnTo>
                    <a:pt x="859" y="1865"/>
                  </a:lnTo>
                  <a:lnTo>
                    <a:pt x="820" y="1886"/>
                  </a:lnTo>
                  <a:lnTo>
                    <a:pt x="781" y="1909"/>
                  </a:lnTo>
                  <a:lnTo>
                    <a:pt x="744" y="1930"/>
                  </a:lnTo>
                  <a:lnTo>
                    <a:pt x="707" y="1952"/>
                  </a:lnTo>
                  <a:lnTo>
                    <a:pt x="669" y="1977"/>
                  </a:lnTo>
                  <a:lnTo>
                    <a:pt x="633" y="2001"/>
                  </a:lnTo>
                  <a:lnTo>
                    <a:pt x="597" y="2027"/>
                  </a:lnTo>
                  <a:lnTo>
                    <a:pt x="562" y="2052"/>
                  </a:lnTo>
                  <a:lnTo>
                    <a:pt x="494" y="2106"/>
                  </a:lnTo>
                  <a:lnTo>
                    <a:pt x="427" y="2162"/>
                  </a:lnTo>
                  <a:lnTo>
                    <a:pt x="362" y="2222"/>
                  </a:lnTo>
                  <a:lnTo>
                    <a:pt x="300" y="2285"/>
                  </a:lnTo>
                  <a:lnTo>
                    <a:pt x="237" y="2351"/>
                  </a:lnTo>
                  <a:lnTo>
                    <a:pt x="176" y="2419"/>
                  </a:lnTo>
                  <a:lnTo>
                    <a:pt x="116" y="2490"/>
                  </a:lnTo>
                  <a:lnTo>
                    <a:pt x="58" y="2564"/>
                  </a:lnTo>
                  <a:lnTo>
                    <a:pt x="0" y="2642"/>
                  </a:lnTo>
                </a:path>
              </a:pathLst>
            </a:custGeom>
            <a:noFill/>
            <a:ln w="9525">
              <a:solidFill>
                <a:srgbClr val="FFFFFF">
                  <a:alpha val="50195"/>
                </a:srgbClr>
              </a:solidFill>
              <a:round/>
              <a:headEnd/>
              <a:tailEnd/>
            </a:ln>
          </p:spPr>
          <p:txBody>
            <a:bodyPr lIns="98680" tIns="49341" rIns="98680" bIns="49341"/>
            <a:lstStyle/>
            <a:p>
              <a:pPr defTabSz="981527">
                <a:spcBef>
                  <a:spcPct val="50000"/>
                </a:spcBef>
              </a:pPr>
              <a:endParaRPr lang="ko-KR" altLang="en-US" sz="1000" b="1" dirty="0"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95" name="Freeform 59"/>
            <p:cNvSpPr>
              <a:spLocks/>
            </p:cNvSpPr>
            <p:nvPr userDrawn="1"/>
          </p:nvSpPr>
          <p:spPr bwMode="auto">
            <a:xfrm>
              <a:off x="1751" y="595"/>
              <a:ext cx="4962" cy="1378"/>
            </a:xfrm>
            <a:custGeom>
              <a:avLst/>
              <a:gdLst>
                <a:gd name="T0" fmla="*/ 4962 w 4962"/>
                <a:gd name="T1" fmla="*/ 0 h 2756"/>
                <a:gd name="T2" fmla="*/ 4957 w 4962"/>
                <a:gd name="T3" fmla="*/ 79 h 2756"/>
                <a:gd name="T4" fmla="*/ 4946 w 4962"/>
                <a:gd name="T5" fmla="*/ 170 h 2756"/>
                <a:gd name="T6" fmla="*/ 4926 w 4962"/>
                <a:gd name="T7" fmla="*/ 284 h 2756"/>
                <a:gd name="T8" fmla="*/ 4894 w 4962"/>
                <a:gd name="T9" fmla="*/ 421 h 2756"/>
                <a:gd name="T10" fmla="*/ 4850 w 4962"/>
                <a:gd name="T11" fmla="*/ 573 h 2756"/>
                <a:gd name="T12" fmla="*/ 4806 w 4962"/>
                <a:gd name="T13" fmla="*/ 693 h 2756"/>
                <a:gd name="T14" fmla="*/ 4771 w 4962"/>
                <a:gd name="T15" fmla="*/ 775 h 2756"/>
                <a:gd name="T16" fmla="*/ 4732 w 4962"/>
                <a:gd name="T17" fmla="*/ 857 h 2756"/>
                <a:gd name="T18" fmla="*/ 4686 w 4962"/>
                <a:gd name="T19" fmla="*/ 940 h 2756"/>
                <a:gd name="T20" fmla="*/ 4636 w 4962"/>
                <a:gd name="T21" fmla="*/ 1022 h 2756"/>
                <a:gd name="T22" fmla="*/ 4581 w 4962"/>
                <a:gd name="T23" fmla="*/ 1101 h 2756"/>
                <a:gd name="T24" fmla="*/ 4518 w 4962"/>
                <a:gd name="T25" fmla="*/ 1180 h 2756"/>
                <a:gd name="T26" fmla="*/ 4449 w 4962"/>
                <a:gd name="T27" fmla="*/ 1255 h 2756"/>
                <a:gd name="T28" fmla="*/ 4374 w 4962"/>
                <a:gd name="T29" fmla="*/ 1326 h 2756"/>
                <a:gd name="T30" fmla="*/ 4292 w 4962"/>
                <a:gd name="T31" fmla="*/ 1393 h 2756"/>
                <a:gd name="T32" fmla="*/ 4202 w 4962"/>
                <a:gd name="T33" fmla="*/ 1455 h 2756"/>
                <a:gd name="T34" fmla="*/ 4104 w 4962"/>
                <a:gd name="T35" fmla="*/ 1511 h 2756"/>
                <a:gd name="T36" fmla="*/ 4000 w 4962"/>
                <a:gd name="T37" fmla="*/ 1563 h 2756"/>
                <a:gd name="T38" fmla="*/ 3886 w 4962"/>
                <a:gd name="T39" fmla="*/ 1605 h 2756"/>
                <a:gd name="T40" fmla="*/ 3764 w 4962"/>
                <a:gd name="T41" fmla="*/ 1641 h 2756"/>
                <a:gd name="T42" fmla="*/ 3634 w 4962"/>
                <a:gd name="T43" fmla="*/ 1668 h 2756"/>
                <a:gd name="T44" fmla="*/ 3493 w 4962"/>
                <a:gd name="T45" fmla="*/ 1686 h 2756"/>
                <a:gd name="T46" fmla="*/ 3344 w 4962"/>
                <a:gd name="T47" fmla="*/ 1694 h 2756"/>
                <a:gd name="T48" fmla="*/ 3184 w 4962"/>
                <a:gd name="T49" fmla="*/ 1691 h 2756"/>
                <a:gd name="T50" fmla="*/ 3101 w 4962"/>
                <a:gd name="T51" fmla="*/ 1686 h 2756"/>
                <a:gd name="T52" fmla="*/ 2774 w 4962"/>
                <a:gd name="T53" fmla="*/ 1663 h 2756"/>
                <a:gd name="T54" fmla="*/ 2473 w 4962"/>
                <a:gd name="T55" fmla="*/ 1653 h 2756"/>
                <a:gd name="T56" fmla="*/ 2195 w 4962"/>
                <a:gd name="T57" fmla="*/ 1655 h 2756"/>
                <a:gd name="T58" fmla="*/ 1938 w 4962"/>
                <a:gd name="T59" fmla="*/ 1670 h 2756"/>
                <a:gd name="T60" fmla="*/ 1702 w 4962"/>
                <a:gd name="T61" fmla="*/ 1695 h 2756"/>
                <a:gd name="T62" fmla="*/ 1486 w 4962"/>
                <a:gd name="T63" fmla="*/ 1734 h 2756"/>
                <a:gd name="T64" fmla="*/ 1333 w 4962"/>
                <a:gd name="T65" fmla="*/ 1770 h 2756"/>
                <a:gd name="T66" fmla="*/ 1237 w 4962"/>
                <a:gd name="T67" fmla="*/ 1799 h 2756"/>
                <a:gd name="T68" fmla="*/ 1144 w 4962"/>
                <a:gd name="T69" fmla="*/ 1829 h 2756"/>
                <a:gd name="T70" fmla="*/ 1055 w 4962"/>
                <a:gd name="T71" fmla="*/ 1863 h 2756"/>
                <a:gd name="T72" fmla="*/ 971 w 4962"/>
                <a:gd name="T73" fmla="*/ 1899 h 2756"/>
                <a:gd name="T74" fmla="*/ 889 w 4962"/>
                <a:gd name="T75" fmla="*/ 1939 h 2756"/>
                <a:gd name="T76" fmla="*/ 810 w 4962"/>
                <a:gd name="T77" fmla="*/ 1981 h 2756"/>
                <a:gd name="T78" fmla="*/ 733 w 4962"/>
                <a:gd name="T79" fmla="*/ 2026 h 2756"/>
                <a:gd name="T80" fmla="*/ 660 w 4962"/>
                <a:gd name="T81" fmla="*/ 2075 h 2756"/>
                <a:gd name="T82" fmla="*/ 589 w 4962"/>
                <a:gd name="T83" fmla="*/ 2127 h 2756"/>
                <a:gd name="T84" fmla="*/ 486 w 4962"/>
                <a:gd name="T85" fmla="*/ 2209 h 2756"/>
                <a:gd name="T86" fmla="*/ 357 w 4962"/>
                <a:gd name="T87" fmla="*/ 2328 h 2756"/>
                <a:gd name="T88" fmla="*/ 233 w 4962"/>
                <a:gd name="T89" fmla="*/ 2459 h 2756"/>
                <a:gd name="T90" fmla="*/ 115 w 4962"/>
                <a:gd name="T91" fmla="*/ 2603 h 2756"/>
                <a:gd name="T92" fmla="*/ 0 w 4962"/>
                <a:gd name="T93" fmla="*/ 2756 h 275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4962"/>
                <a:gd name="T142" fmla="*/ 0 h 2756"/>
                <a:gd name="T143" fmla="*/ 4962 w 4962"/>
                <a:gd name="T144" fmla="*/ 2756 h 275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4962" h="2756">
                  <a:moveTo>
                    <a:pt x="4962" y="0"/>
                  </a:moveTo>
                  <a:lnTo>
                    <a:pt x="4962" y="0"/>
                  </a:lnTo>
                  <a:lnTo>
                    <a:pt x="4961" y="21"/>
                  </a:lnTo>
                  <a:lnTo>
                    <a:pt x="4957" y="79"/>
                  </a:lnTo>
                  <a:lnTo>
                    <a:pt x="4953" y="121"/>
                  </a:lnTo>
                  <a:lnTo>
                    <a:pt x="4946" y="170"/>
                  </a:lnTo>
                  <a:lnTo>
                    <a:pt x="4937" y="224"/>
                  </a:lnTo>
                  <a:lnTo>
                    <a:pt x="4926" y="284"/>
                  </a:lnTo>
                  <a:lnTo>
                    <a:pt x="4912" y="350"/>
                  </a:lnTo>
                  <a:lnTo>
                    <a:pt x="4894" y="421"/>
                  </a:lnTo>
                  <a:lnTo>
                    <a:pt x="4875" y="496"/>
                  </a:lnTo>
                  <a:lnTo>
                    <a:pt x="4850" y="573"/>
                  </a:lnTo>
                  <a:lnTo>
                    <a:pt x="4822" y="652"/>
                  </a:lnTo>
                  <a:lnTo>
                    <a:pt x="4806" y="693"/>
                  </a:lnTo>
                  <a:lnTo>
                    <a:pt x="4789" y="733"/>
                  </a:lnTo>
                  <a:lnTo>
                    <a:pt x="4771" y="775"/>
                  </a:lnTo>
                  <a:lnTo>
                    <a:pt x="4751" y="815"/>
                  </a:lnTo>
                  <a:lnTo>
                    <a:pt x="4732" y="857"/>
                  </a:lnTo>
                  <a:lnTo>
                    <a:pt x="4710" y="899"/>
                  </a:lnTo>
                  <a:lnTo>
                    <a:pt x="4686" y="940"/>
                  </a:lnTo>
                  <a:lnTo>
                    <a:pt x="4663" y="980"/>
                  </a:lnTo>
                  <a:lnTo>
                    <a:pt x="4636" y="1022"/>
                  </a:lnTo>
                  <a:lnTo>
                    <a:pt x="4608" y="1062"/>
                  </a:lnTo>
                  <a:lnTo>
                    <a:pt x="4581" y="1101"/>
                  </a:lnTo>
                  <a:lnTo>
                    <a:pt x="4550" y="1142"/>
                  </a:lnTo>
                  <a:lnTo>
                    <a:pt x="4518" y="1180"/>
                  </a:lnTo>
                  <a:lnTo>
                    <a:pt x="4485" y="1217"/>
                  </a:lnTo>
                  <a:lnTo>
                    <a:pt x="4449" y="1255"/>
                  </a:lnTo>
                  <a:lnTo>
                    <a:pt x="4413" y="1290"/>
                  </a:lnTo>
                  <a:lnTo>
                    <a:pt x="4374" y="1326"/>
                  </a:lnTo>
                  <a:lnTo>
                    <a:pt x="4333" y="1360"/>
                  </a:lnTo>
                  <a:lnTo>
                    <a:pt x="4292" y="1393"/>
                  </a:lnTo>
                  <a:lnTo>
                    <a:pt x="4247" y="1426"/>
                  </a:lnTo>
                  <a:lnTo>
                    <a:pt x="4202" y="1455"/>
                  </a:lnTo>
                  <a:lnTo>
                    <a:pt x="4154" y="1484"/>
                  </a:lnTo>
                  <a:lnTo>
                    <a:pt x="4104" y="1511"/>
                  </a:lnTo>
                  <a:lnTo>
                    <a:pt x="4053" y="1539"/>
                  </a:lnTo>
                  <a:lnTo>
                    <a:pt x="4000" y="1563"/>
                  </a:lnTo>
                  <a:lnTo>
                    <a:pt x="3943" y="1586"/>
                  </a:lnTo>
                  <a:lnTo>
                    <a:pt x="3886" y="1605"/>
                  </a:lnTo>
                  <a:lnTo>
                    <a:pt x="3827" y="1624"/>
                  </a:lnTo>
                  <a:lnTo>
                    <a:pt x="3764" y="1641"/>
                  </a:lnTo>
                  <a:lnTo>
                    <a:pt x="3700" y="1655"/>
                  </a:lnTo>
                  <a:lnTo>
                    <a:pt x="3634" y="1668"/>
                  </a:lnTo>
                  <a:lnTo>
                    <a:pt x="3564" y="1678"/>
                  </a:lnTo>
                  <a:lnTo>
                    <a:pt x="3493" y="1686"/>
                  </a:lnTo>
                  <a:lnTo>
                    <a:pt x="3420" y="1691"/>
                  </a:lnTo>
                  <a:lnTo>
                    <a:pt x="3344" y="1694"/>
                  </a:lnTo>
                  <a:lnTo>
                    <a:pt x="3266" y="1694"/>
                  </a:lnTo>
                  <a:lnTo>
                    <a:pt x="3184" y="1691"/>
                  </a:lnTo>
                  <a:lnTo>
                    <a:pt x="3101" y="1686"/>
                  </a:lnTo>
                  <a:lnTo>
                    <a:pt x="2935" y="1673"/>
                  </a:lnTo>
                  <a:lnTo>
                    <a:pt x="2774" y="1663"/>
                  </a:lnTo>
                  <a:lnTo>
                    <a:pt x="2622" y="1657"/>
                  </a:lnTo>
                  <a:lnTo>
                    <a:pt x="2473" y="1653"/>
                  </a:lnTo>
                  <a:lnTo>
                    <a:pt x="2331" y="1653"/>
                  </a:lnTo>
                  <a:lnTo>
                    <a:pt x="2195" y="1655"/>
                  </a:lnTo>
                  <a:lnTo>
                    <a:pt x="2065" y="1662"/>
                  </a:lnTo>
                  <a:lnTo>
                    <a:pt x="1938" y="1670"/>
                  </a:lnTo>
                  <a:lnTo>
                    <a:pt x="1819" y="1681"/>
                  </a:lnTo>
                  <a:lnTo>
                    <a:pt x="1702" y="1695"/>
                  </a:lnTo>
                  <a:lnTo>
                    <a:pt x="1591" y="1713"/>
                  </a:lnTo>
                  <a:lnTo>
                    <a:pt x="1486" y="1734"/>
                  </a:lnTo>
                  <a:lnTo>
                    <a:pt x="1383" y="1757"/>
                  </a:lnTo>
                  <a:lnTo>
                    <a:pt x="1333" y="1770"/>
                  </a:lnTo>
                  <a:lnTo>
                    <a:pt x="1284" y="1784"/>
                  </a:lnTo>
                  <a:lnTo>
                    <a:pt x="1237" y="1799"/>
                  </a:lnTo>
                  <a:lnTo>
                    <a:pt x="1190" y="1813"/>
                  </a:lnTo>
                  <a:lnTo>
                    <a:pt x="1144" y="1829"/>
                  </a:lnTo>
                  <a:lnTo>
                    <a:pt x="1100" y="1846"/>
                  </a:lnTo>
                  <a:lnTo>
                    <a:pt x="1055" y="1863"/>
                  </a:lnTo>
                  <a:lnTo>
                    <a:pt x="1012" y="1881"/>
                  </a:lnTo>
                  <a:lnTo>
                    <a:pt x="971" y="1899"/>
                  </a:lnTo>
                  <a:lnTo>
                    <a:pt x="929" y="1918"/>
                  </a:lnTo>
                  <a:lnTo>
                    <a:pt x="889" y="1939"/>
                  </a:lnTo>
                  <a:lnTo>
                    <a:pt x="848" y="1960"/>
                  </a:lnTo>
                  <a:lnTo>
                    <a:pt x="810" y="1981"/>
                  </a:lnTo>
                  <a:lnTo>
                    <a:pt x="771" y="2004"/>
                  </a:lnTo>
                  <a:lnTo>
                    <a:pt x="733" y="2026"/>
                  </a:lnTo>
                  <a:lnTo>
                    <a:pt x="696" y="2051"/>
                  </a:lnTo>
                  <a:lnTo>
                    <a:pt x="660" y="2075"/>
                  </a:lnTo>
                  <a:lnTo>
                    <a:pt x="624" y="2101"/>
                  </a:lnTo>
                  <a:lnTo>
                    <a:pt x="589" y="2127"/>
                  </a:lnTo>
                  <a:lnTo>
                    <a:pt x="554" y="2152"/>
                  </a:lnTo>
                  <a:lnTo>
                    <a:pt x="486" y="2209"/>
                  </a:lnTo>
                  <a:lnTo>
                    <a:pt x="421" y="2267"/>
                  </a:lnTo>
                  <a:lnTo>
                    <a:pt x="357" y="2328"/>
                  </a:lnTo>
                  <a:lnTo>
                    <a:pt x="295" y="2393"/>
                  </a:lnTo>
                  <a:lnTo>
                    <a:pt x="233" y="2459"/>
                  </a:lnTo>
                  <a:lnTo>
                    <a:pt x="174" y="2530"/>
                  </a:lnTo>
                  <a:lnTo>
                    <a:pt x="115" y="2603"/>
                  </a:lnTo>
                  <a:lnTo>
                    <a:pt x="57" y="2679"/>
                  </a:lnTo>
                  <a:lnTo>
                    <a:pt x="0" y="2756"/>
                  </a:lnTo>
                </a:path>
              </a:pathLst>
            </a:custGeom>
            <a:noFill/>
            <a:ln w="9525">
              <a:solidFill>
                <a:srgbClr val="FFFFFF">
                  <a:alpha val="50195"/>
                </a:srgbClr>
              </a:solidFill>
              <a:round/>
              <a:headEnd/>
              <a:tailEnd/>
            </a:ln>
          </p:spPr>
          <p:txBody>
            <a:bodyPr lIns="98680" tIns="49341" rIns="98680" bIns="49341"/>
            <a:lstStyle/>
            <a:p>
              <a:pPr defTabSz="981527">
                <a:spcBef>
                  <a:spcPct val="50000"/>
                </a:spcBef>
              </a:pPr>
              <a:endParaRPr lang="ko-KR" altLang="en-US" sz="1000" b="1" dirty="0"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96" name="Freeform 60"/>
            <p:cNvSpPr>
              <a:spLocks/>
            </p:cNvSpPr>
            <p:nvPr userDrawn="1"/>
          </p:nvSpPr>
          <p:spPr bwMode="auto">
            <a:xfrm>
              <a:off x="1804" y="566"/>
              <a:ext cx="4921" cy="1435"/>
            </a:xfrm>
            <a:custGeom>
              <a:avLst/>
              <a:gdLst>
                <a:gd name="T0" fmla="*/ 4921 w 4921"/>
                <a:gd name="T1" fmla="*/ 0 h 2869"/>
                <a:gd name="T2" fmla="*/ 4915 w 4921"/>
                <a:gd name="T3" fmla="*/ 79 h 2869"/>
                <a:gd name="T4" fmla="*/ 4905 w 4921"/>
                <a:gd name="T5" fmla="*/ 169 h 2869"/>
                <a:gd name="T6" fmla="*/ 4887 w 4921"/>
                <a:gd name="T7" fmla="*/ 285 h 2869"/>
                <a:gd name="T8" fmla="*/ 4858 w 4921"/>
                <a:gd name="T9" fmla="*/ 424 h 2869"/>
                <a:gd name="T10" fmla="*/ 4816 w 4921"/>
                <a:gd name="T11" fmla="*/ 578 h 2869"/>
                <a:gd name="T12" fmla="*/ 4773 w 4921"/>
                <a:gd name="T13" fmla="*/ 699 h 2869"/>
                <a:gd name="T14" fmla="*/ 4740 w 4921"/>
                <a:gd name="T15" fmla="*/ 781 h 2869"/>
                <a:gd name="T16" fmla="*/ 4701 w 4921"/>
                <a:gd name="T17" fmla="*/ 865 h 2869"/>
                <a:gd name="T18" fmla="*/ 4658 w 4921"/>
                <a:gd name="T19" fmla="*/ 949 h 2869"/>
                <a:gd name="T20" fmla="*/ 4608 w 4921"/>
                <a:gd name="T21" fmla="*/ 1031 h 2869"/>
                <a:gd name="T22" fmla="*/ 4554 w 4921"/>
                <a:gd name="T23" fmla="*/ 1114 h 2869"/>
                <a:gd name="T24" fmla="*/ 4493 w 4921"/>
                <a:gd name="T25" fmla="*/ 1193 h 2869"/>
                <a:gd name="T26" fmla="*/ 4425 w 4921"/>
                <a:gd name="T27" fmla="*/ 1270 h 2869"/>
                <a:gd name="T28" fmla="*/ 4351 w 4921"/>
                <a:gd name="T29" fmla="*/ 1343 h 2869"/>
                <a:gd name="T30" fmla="*/ 4269 w 4921"/>
                <a:gd name="T31" fmla="*/ 1412 h 2869"/>
                <a:gd name="T32" fmla="*/ 4182 w 4921"/>
                <a:gd name="T33" fmla="*/ 1477 h 2869"/>
                <a:gd name="T34" fmla="*/ 4085 w 4921"/>
                <a:gd name="T35" fmla="*/ 1535 h 2869"/>
                <a:gd name="T36" fmla="*/ 3981 w 4921"/>
                <a:gd name="T37" fmla="*/ 1588 h 2869"/>
                <a:gd name="T38" fmla="*/ 3868 w 4921"/>
                <a:gd name="T39" fmla="*/ 1634 h 2869"/>
                <a:gd name="T40" fmla="*/ 3746 w 4921"/>
                <a:gd name="T41" fmla="*/ 1672 h 2869"/>
                <a:gd name="T42" fmla="*/ 3615 w 4921"/>
                <a:gd name="T43" fmla="*/ 1701 h 2869"/>
                <a:gd name="T44" fmla="*/ 3477 w 4921"/>
                <a:gd name="T45" fmla="*/ 1722 h 2869"/>
                <a:gd name="T46" fmla="*/ 3327 w 4921"/>
                <a:gd name="T47" fmla="*/ 1734 h 2869"/>
                <a:gd name="T48" fmla="*/ 3167 w 4921"/>
                <a:gd name="T49" fmla="*/ 1734 h 2869"/>
                <a:gd name="T50" fmla="*/ 3084 w 4921"/>
                <a:gd name="T51" fmla="*/ 1730 h 2869"/>
                <a:gd name="T52" fmla="*/ 2757 w 4921"/>
                <a:gd name="T53" fmla="*/ 1714 h 2869"/>
                <a:gd name="T54" fmla="*/ 2456 w 4921"/>
                <a:gd name="T55" fmla="*/ 1711 h 2869"/>
                <a:gd name="T56" fmla="*/ 2178 w 4921"/>
                <a:gd name="T57" fmla="*/ 1719 h 2869"/>
                <a:gd name="T58" fmla="*/ 1922 w 4921"/>
                <a:gd name="T59" fmla="*/ 1739 h 2869"/>
                <a:gd name="T60" fmla="*/ 1687 w 4921"/>
                <a:gd name="T61" fmla="*/ 1769 h 2869"/>
                <a:gd name="T62" fmla="*/ 1469 w 4921"/>
                <a:gd name="T63" fmla="*/ 1811 h 2869"/>
                <a:gd name="T64" fmla="*/ 1318 w 4921"/>
                <a:gd name="T65" fmla="*/ 1852 h 2869"/>
                <a:gd name="T66" fmla="*/ 1222 w 4921"/>
                <a:gd name="T67" fmla="*/ 1881 h 2869"/>
                <a:gd name="T68" fmla="*/ 1130 w 4921"/>
                <a:gd name="T69" fmla="*/ 1915 h 2869"/>
                <a:gd name="T70" fmla="*/ 1043 w 4921"/>
                <a:gd name="T71" fmla="*/ 1950 h 2869"/>
                <a:gd name="T72" fmla="*/ 958 w 4921"/>
                <a:gd name="T73" fmla="*/ 1989 h 2869"/>
                <a:gd name="T74" fmla="*/ 876 w 4921"/>
                <a:gd name="T75" fmla="*/ 2029 h 2869"/>
                <a:gd name="T76" fmla="*/ 797 w 4921"/>
                <a:gd name="T77" fmla="*/ 2074 h 2869"/>
                <a:gd name="T78" fmla="*/ 722 w 4921"/>
                <a:gd name="T79" fmla="*/ 2121 h 2869"/>
                <a:gd name="T80" fmla="*/ 650 w 4921"/>
                <a:gd name="T81" fmla="*/ 2171 h 2869"/>
                <a:gd name="T82" fmla="*/ 579 w 4921"/>
                <a:gd name="T83" fmla="*/ 2225 h 2869"/>
                <a:gd name="T84" fmla="*/ 478 w 4921"/>
                <a:gd name="T85" fmla="*/ 2309 h 2869"/>
                <a:gd name="T86" fmla="*/ 350 w 4921"/>
                <a:gd name="T87" fmla="*/ 2433 h 2869"/>
                <a:gd name="T88" fmla="*/ 229 w 4921"/>
                <a:gd name="T89" fmla="*/ 2567 h 2869"/>
                <a:gd name="T90" fmla="*/ 112 w 4921"/>
                <a:gd name="T91" fmla="*/ 2712 h 2869"/>
                <a:gd name="T92" fmla="*/ 0 w 4921"/>
                <a:gd name="T93" fmla="*/ 2869 h 2869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4921"/>
                <a:gd name="T142" fmla="*/ 0 h 2869"/>
                <a:gd name="T143" fmla="*/ 4921 w 4921"/>
                <a:gd name="T144" fmla="*/ 2869 h 2869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4921" h="2869">
                  <a:moveTo>
                    <a:pt x="4921" y="0"/>
                  </a:moveTo>
                  <a:lnTo>
                    <a:pt x="4921" y="0"/>
                  </a:lnTo>
                  <a:lnTo>
                    <a:pt x="4919" y="21"/>
                  </a:lnTo>
                  <a:lnTo>
                    <a:pt x="4915" y="79"/>
                  </a:lnTo>
                  <a:lnTo>
                    <a:pt x="4911" y="121"/>
                  </a:lnTo>
                  <a:lnTo>
                    <a:pt x="4905" y="169"/>
                  </a:lnTo>
                  <a:lnTo>
                    <a:pt x="4898" y="224"/>
                  </a:lnTo>
                  <a:lnTo>
                    <a:pt x="4887" y="285"/>
                  </a:lnTo>
                  <a:lnTo>
                    <a:pt x="4875" y="353"/>
                  </a:lnTo>
                  <a:lnTo>
                    <a:pt x="4858" y="424"/>
                  </a:lnTo>
                  <a:lnTo>
                    <a:pt x="4839" y="498"/>
                  </a:lnTo>
                  <a:lnTo>
                    <a:pt x="4816" y="578"/>
                  </a:lnTo>
                  <a:lnTo>
                    <a:pt x="4789" y="658"/>
                  </a:lnTo>
                  <a:lnTo>
                    <a:pt x="4773" y="699"/>
                  </a:lnTo>
                  <a:lnTo>
                    <a:pt x="4758" y="741"/>
                  </a:lnTo>
                  <a:lnTo>
                    <a:pt x="4740" y="781"/>
                  </a:lnTo>
                  <a:lnTo>
                    <a:pt x="4722" y="823"/>
                  </a:lnTo>
                  <a:lnTo>
                    <a:pt x="4701" y="865"/>
                  </a:lnTo>
                  <a:lnTo>
                    <a:pt x="4680" y="907"/>
                  </a:lnTo>
                  <a:lnTo>
                    <a:pt x="4658" y="949"/>
                  </a:lnTo>
                  <a:lnTo>
                    <a:pt x="4634" y="991"/>
                  </a:lnTo>
                  <a:lnTo>
                    <a:pt x="4608" y="1031"/>
                  </a:lnTo>
                  <a:lnTo>
                    <a:pt x="4582" y="1073"/>
                  </a:lnTo>
                  <a:lnTo>
                    <a:pt x="4554" y="1114"/>
                  </a:lnTo>
                  <a:lnTo>
                    <a:pt x="4525" y="1154"/>
                  </a:lnTo>
                  <a:lnTo>
                    <a:pt x="4493" y="1193"/>
                  </a:lnTo>
                  <a:lnTo>
                    <a:pt x="4460" y="1232"/>
                  </a:lnTo>
                  <a:lnTo>
                    <a:pt x="4425" y="1270"/>
                  </a:lnTo>
                  <a:lnTo>
                    <a:pt x="4389" y="1307"/>
                  </a:lnTo>
                  <a:lnTo>
                    <a:pt x="4351" y="1343"/>
                  </a:lnTo>
                  <a:lnTo>
                    <a:pt x="4311" y="1378"/>
                  </a:lnTo>
                  <a:lnTo>
                    <a:pt x="4269" y="1412"/>
                  </a:lnTo>
                  <a:lnTo>
                    <a:pt x="4226" y="1446"/>
                  </a:lnTo>
                  <a:lnTo>
                    <a:pt x="4182" y="1477"/>
                  </a:lnTo>
                  <a:lnTo>
                    <a:pt x="4135" y="1508"/>
                  </a:lnTo>
                  <a:lnTo>
                    <a:pt x="4085" y="1535"/>
                  </a:lnTo>
                  <a:lnTo>
                    <a:pt x="4033" y="1563"/>
                  </a:lnTo>
                  <a:lnTo>
                    <a:pt x="3981" y="1588"/>
                  </a:lnTo>
                  <a:lnTo>
                    <a:pt x="3925" y="1613"/>
                  </a:lnTo>
                  <a:lnTo>
                    <a:pt x="3868" y="1634"/>
                  </a:lnTo>
                  <a:lnTo>
                    <a:pt x="3808" y="1655"/>
                  </a:lnTo>
                  <a:lnTo>
                    <a:pt x="3746" y="1672"/>
                  </a:lnTo>
                  <a:lnTo>
                    <a:pt x="3682" y="1688"/>
                  </a:lnTo>
                  <a:lnTo>
                    <a:pt x="3615" y="1701"/>
                  </a:lnTo>
                  <a:lnTo>
                    <a:pt x="3547" y="1713"/>
                  </a:lnTo>
                  <a:lnTo>
                    <a:pt x="3477" y="1722"/>
                  </a:lnTo>
                  <a:lnTo>
                    <a:pt x="3403" y="1729"/>
                  </a:lnTo>
                  <a:lnTo>
                    <a:pt x="3327" y="1734"/>
                  </a:lnTo>
                  <a:lnTo>
                    <a:pt x="3249" y="1735"/>
                  </a:lnTo>
                  <a:lnTo>
                    <a:pt x="3167" y="1734"/>
                  </a:lnTo>
                  <a:lnTo>
                    <a:pt x="3084" y="1730"/>
                  </a:lnTo>
                  <a:lnTo>
                    <a:pt x="2917" y="1721"/>
                  </a:lnTo>
                  <a:lnTo>
                    <a:pt x="2757" y="1714"/>
                  </a:lnTo>
                  <a:lnTo>
                    <a:pt x="2603" y="1711"/>
                  </a:lnTo>
                  <a:lnTo>
                    <a:pt x="2456" y="1711"/>
                  </a:lnTo>
                  <a:lnTo>
                    <a:pt x="2314" y="1714"/>
                  </a:lnTo>
                  <a:lnTo>
                    <a:pt x="2178" y="1719"/>
                  </a:lnTo>
                  <a:lnTo>
                    <a:pt x="2048" y="1727"/>
                  </a:lnTo>
                  <a:lnTo>
                    <a:pt x="1922" y="1739"/>
                  </a:lnTo>
                  <a:lnTo>
                    <a:pt x="1802" y="1753"/>
                  </a:lnTo>
                  <a:lnTo>
                    <a:pt x="1687" y="1769"/>
                  </a:lnTo>
                  <a:lnTo>
                    <a:pt x="1576" y="1789"/>
                  </a:lnTo>
                  <a:lnTo>
                    <a:pt x="1469" y="1811"/>
                  </a:lnTo>
                  <a:lnTo>
                    <a:pt x="1368" y="1837"/>
                  </a:lnTo>
                  <a:lnTo>
                    <a:pt x="1318" y="1852"/>
                  </a:lnTo>
                  <a:lnTo>
                    <a:pt x="1269" y="1866"/>
                  </a:lnTo>
                  <a:lnTo>
                    <a:pt x="1222" y="1881"/>
                  </a:lnTo>
                  <a:lnTo>
                    <a:pt x="1176" y="1897"/>
                  </a:lnTo>
                  <a:lnTo>
                    <a:pt x="1130" y="1915"/>
                  </a:lnTo>
                  <a:lnTo>
                    <a:pt x="1086" y="1932"/>
                  </a:lnTo>
                  <a:lnTo>
                    <a:pt x="1043" y="1950"/>
                  </a:lnTo>
                  <a:lnTo>
                    <a:pt x="1000" y="1969"/>
                  </a:lnTo>
                  <a:lnTo>
                    <a:pt x="958" y="1989"/>
                  </a:lnTo>
                  <a:lnTo>
                    <a:pt x="916" y="2008"/>
                  </a:lnTo>
                  <a:lnTo>
                    <a:pt x="876" y="2029"/>
                  </a:lnTo>
                  <a:lnTo>
                    <a:pt x="836" y="2052"/>
                  </a:lnTo>
                  <a:lnTo>
                    <a:pt x="797" y="2074"/>
                  </a:lnTo>
                  <a:lnTo>
                    <a:pt x="759" y="2097"/>
                  </a:lnTo>
                  <a:lnTo>
                    <a:pt x="722" y="2121"/>
                  </a:lnTo>
                  <a:lnTo>
                    <a:pt x="684" y="2145"/>
                  </a:lnTo>
                  <a:lnTo>
                    <a:pt x="650" y="2171"/>
                  </a:lnTo>
                  <a:lnTo>
                    <a:pt x="614" y="2197"/>
                  </a:lnTo>
                  <a:lnTo>
                    <a:pt x="579" y="2225"/>
                  </a:lnTo>
                  <a:lnTo>
                    <a:pt x="544" y="2252"/>
                  </a:lnTo>
                  <a:lnTo>
                    <a:pt x="478" y="2309"/>
                  </a:lnTo>
                  <a:lnTo>
                    <a:pt x="412" y="2370"/>
                  </a:lnTo>
                  <a:lnTo>
                    <a:pt x="350" y="2433"/>
                  </a:lnTo>
                  <a:lnTo>
                    <a:pt x="289" y="2497"/>
                  </a:lnTo>
                  <a:lnTo>
                    <a:pt x="229" y="2567"/>
                  </a:lnTo>
                  <a:lnTo>
                    <a:pt x="171" y="2638"/>
                  </a:lnTo>
                  <a:lnTo>
                    <a:pt x="112" y="2712"/>
                  </a:lnTo>
                  <a:lnTo>
                    <a:pt x="55" y="2790"/>
                  </a:lnTo>
                  <a:lnTo>
                    <a:pt x="0" y="2869"/>
                  </a:lnTo>
                </a:path>
              </a:pathLst>
            </a:custGeom>
            <a:noFill/>
            <a:ln w="9525">
              <a:solidFill>
                <a:srgbClr val="FFFFFF">
                  <a:alpha val="50195"/>
                </a:srgbClr>
              </a:solidFill>
              <a:round/>
              <a:headEnd/>
              <a:tailEnd/>
            </a:ln>
          </p:spPr>
          <p:txBody>
            <a:bodyPr lIns="98680" tIns="49341" rIns="98680" bIns="49341"/>
            <a:lstStyle/>
            <a:p>
              <a:pPr defTabSz="981527">
                <a:spcBef>
                  <a:spcPct val="50000"/>
                </a:spcBef>
              </a:pPr>
              <a:endParaRPr lang="ko-KR" altLang="en-US" sz="1000" b="1" dirty="0"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97" name="Freeform 61"/>
            <p:cNvSpPr>
              <a:spLocks/>
            </p:cNvSpPr>
            <p:nvPr userDrawn="1"/>
          </p:nvSpPr>
          <p:spPr bwMode="auto">
            <a:xfrm>
              <a:off x="1858" y="538"/>
              <a:ext cx="4875" cy="1492"/>
            </a:xfrm>
            <a:custGeom>
              <a:avLst/>
              <a:gdLst>
                <a:gd name="T0" fmla="*/ 4875 w 4875"/>
                <a:gd name="T1" fmla="*/ 0 h 2984"/>
                <a:gd name="T2" fmla="*/ 4872 w 4875"/>
                <a:gd name="T3" fmla="*/ 79 h 2984"/>
                <a:gd name="T4" fmla="*/ 4864 w 4875"/>
                <a:gd name="T5" fmla="*/ 170 h 2984"/>
                <a:gd name="T6" fmla="*/ 4847 w 4875"/>
                <a:gd name="T7" fmla="*/ 287 h 2984"/>
                <a:gd name="T8" fmla="*/ 4821 w 4875"/>
                <a:gd name="T9" fmla="*/ 428 h 2984"/>
                <a:gd name="T10" fmla="*/ 4780 w 4875"/>
                <a:gd name="T11" fmla="*/ 581 h 2984"/>
                <a:gd name="T12" fmla="*/ 4740 w 4875"/>
                <a:gd name="T13" fmla="*/ 706 h 2984"/>
                <a:gd name="T14" fmla="*/ 4707 w 4875"/>
                <a:gd name="T15" fmla="*/ 790 h 2984"/>
                <a:gd name="T16" fmla="*/ 4671 w 4875"/>
                <a:gd name="T17" fmla="*/ 874 h 2984"/>
                <a:gd name="T18" fmla="*/ 4628 w 4875"/>
                <a:gd name="T19" fmla="*/ 959 h 2984"/>
                <a:gd name="T20" fmla="*/ 4580 w 4875"/>
                <a:gd name="T21" fmla="*/ 1043 h 2984"/>
                <a:gd name="T22" fmla="*/ 4526 w 4875"/>
                <a:gd name="T23" fmla="*/ 1127 h 2984"/>
                <a:gd name="T24" fmla="*/ 4467 w 4875"/>
                <a:gd name="T25" fmla="*/ 1208 h 2984"/>
                <a:gd name="T26" fmla="*/ 4400 w 4875"/>
                <a:gd name="T27" fmla="*/ 1287 h 2984"/>
                <a:gd name="T28" fmla="*/ 4326 w 4875"/>
                <a:gd name="T29" fmla="*/ 1361 h 2984"/>
                <a:gd name="T30" fmla="*/ 4247 w 4875"/>
                <a:gd name="T31" fmla="*/ 1432 h 2984"/>
                <a:gd name="T32" fmla="*/ 4160 w 4875"/>
                <a:gd name="T33" fmla="*/ 1500 h 2984"/>
                <a:gd name="T34" fmla="*/ 4064 w 4875"/>
                <a:gd name="T35" fmla="*/ 1560 h 2984"/>
                <a:gd name="T36" fmla="*/ 3960 w 4875"/>
                <a:gd name="T37" fmla="*/ 1615 h 2984"/>
                <a:gd name="T38" fmla="*/ 3847 w 4875"/>
                <a:gd name="T39" fmla="*/ 1663 h 2984"/>
                <a:gd name="T40" fmla="*/ 3727 w 4875"/>
                <a:gd name="T41" fmla="*/ 1703 h 2984"/>
                <a:gd name="T42" fmla="*/ 3597 w 4875"/>
                <a:gd name="T43" fmla="*/ 1737 h 2984"/>
                <a:gd name="T44" fmla="*/ 3457 w 4875"/>
                <a:gd name="T45" fmla="*/ 1760 h 2984"/>
                <a:gd name="T46" fmla="*/ 3309 w 4875"/>
                <a:gd name="T47" fmla="*/ 1775 h 2984"/>
                <a:gd name="T48" fmla="*/ 3149 w 4875"/>
                <a:gd name="T49" fmla="*/ 1778 h 2984"/>
                <a:gd name="T50" fmla="*/ 3066 w 4875"/>
                <a:gd name="T51" fmla="*/ 1776 h 2984"/>
                <a:gd name="T52" fmla="*/ 2739 w 4875"/>
                <a:gd name="T53" fmla="*/ 1766 h 2984"/>
                <a:gd name="T54" fmla="*/ 2438 w 4875"/>
                <a:gd name="T55" fmla="*/ 1770 h 2984"/>
                <a:gd name="T56" fmla="*/ 2160 w 4875"/>
                <a:gd name="T57" fmla="*/ 1783 h 2984"/>
                <a:gd name="T58" fmla="*/ 1904 w 4875"/>
                <a:gd name="T59" fmla="*/ 1808 h 2984"/>
                <a:gd name="T60" fmla="*/ 1669 w 4875"/>
                <a:gd name="T61" fmla="*/ 1844 h 2984"/>
                <a:gd name="T62" fmla="*/ 1452 w 4875"/>
                <a:gd name="T63" fmla="*/ 1891 h 2984"/>
                <a:gd name="T64" fmla="*/ 1351 w 4875"/>
                <a:gd name="T65" fmla="*/ 1918 h 2984"/>
                <a:gd name="T66" fmla="*/ 1254 w 4875"/>
                <a:gd name="T67" fmla="*/ 1949 h 2984"/>
                <a:gd name="T68" fmla="*/ 1161 w 4875"/>
                <a:gd name="T69" fmla="*/ 1983 h 2984"/>
                <a:gd name="T70" fmla="*/ 1071 w 4875"/>
                <a:gd name="T71" fmla="*/ 2018 h 2984"/>
                <a:gd name="T72" fmla="*/ 984 w 4875"/>
                <a:gd name="T73" fmla="*/ 2059 h 2984"/>
                <a:gd name="T74" fmla="*/ 903 w 4875"/>
                <a:gd name="T75" fmla="*/ 2101 h 2984"/>
                <a:gd name="T76" fmla="*/ 823 w 4875"/>
                <a:gd name="T77" fmla="*/ 2144 h 2984"/>
                <a:gd name="T78" fmla="*/ 747 w 4875"/>
                <a:gd name="T79" fmla="*/ 2193 h 2984"/>
                <a:gd name="T80" fmla="*/ 673 w 4875"/>
                <a:gd name="T81" fmla="*/ 2243 h 2984"/>
                <a:gd name="T82" fmla="*/ 603 w 4875"/>
                <a:gd name="T83" fmla="*/ 2296 h 2984"/>
                <a:gd name="T84" fmla="*/ 535 w 4875"/>
                <a:gd name="T85" fmla="*/ 2351 h 2984"/>
                <a:gd name="T86" fmla="*/ 404 w 4875"/>
                <a:gd name="T87" fmla="*/ 2472 h 2984"/>
                <a:gd name="T88" fmla="*/ 282 w 4875"/>
                <a:gd name="T89" fmla="*/ 2604 h 2984"/>
                <a:gd name="T90" fmla="*/ 167 w 4875"/>
                <a:gd name="T91" fmla="*/ 2747 h 2984"/>
                <a:gd name="T92" fmla="*/ 54 w 4875"/>
                <a:gd name="T93" fmla="*/ 2902 h 2984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4875"/>
                <a:gd name="T142" fmla="*/ 0 h 2984"/>
                <a:gd name="T143" fmla="*/ 4875 w 4875"/>
                <a:gd name="T144" fmla="*/ 2984 h 2984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4875" h="2984">
                  <a:moveTo>
                    <a:pt x="4875" y="0"/>
                  </a:moveTo>
                  <a:lnTo>
                    <a:pt x="4875" y="0"/>
                  </a:lnTo>
                  <a:lnTo>
                    <a:pt x="4875" y="21"/>
                  </a:lnTo>
                  <a:lnTo>
                    <a:pt x="4872" y="79"/>
                  </a:lnTo>
                  <a:lnTo>
                    <a:pt x="4868" y="121"/>
                  </a:lnTo>
                  <a:lnTo>
                    <a:pt x="4864" y="170"/>
                  </a:lnTo>
                  <a:lnTo>
                    <a:pt x="4857" y="226"/>
                  </a:lnTo>
                  <a:lnTo>
                    <a:pt x="4847" y="287"/>
                  </a:lnTo>
                  <a:lnTo>
                    <a:pt x="4835" y="355"/>
                  </a:lnTo>
                  <a:lnTo>
                    <a:pt x="4821" y="428"/>
                  </a:lnTo>
                  <a:lnTo>
                    <a:pt x="4803" y="502"/>
                  </a:lnTo>
                  <a:lnTo>
                    <a:pt x="4780" y="581"/>
                  </a:lnTo>
                  <a:lnTo>
                    <a:pt x="4754" y="664"/>
                  </a:lnTo>
                  <a:lnTo>
                    <a:pt x="4740" y="706"/>
                  </a:lnTo>
                  <a:lnTo>
                    <a:pt x="4724" y="748"/>
                  </a:lnTo>
                  <a:lnTo>
                    <a:pt x="4707" y="790"/>
                  </a:lnTo>
                  <a:lnTo>
                    <a:pt x="4689" y="832"/>
                  </a:lnTo>
                  <a:lnTo>
                    <a:pt x="4671" y="874"/>
                  </a:lnTo>
                  <a:lnTo>
                    <a:pt x="4650" y="917"/>
                  </a:lnTo>
                  <a:lnTo>
                    <a:pt x="4628" y="959"/>
                  </a:lnTo>
                  <a:lnTo>
                    <a:pt x="4604" y="1001"/>
                  </a:lnTo>
                  <a:lnTo>
                    <a:pt x="4580" y="1043"/>
                  </a:lnTo>
                  <a:lnTo>
                    <a:pt x="4554" y="1085"/>
                  </a:lnTo>
                  <a:lnTo>
                    <a:pt x="4526" y="1127"/>
                  </a:lnTo>
                  <a:lnTo>
                    <a:pt x="4497" y="1167"/>
                  </a:lnTo>
                  <a:lnTo>
                    <a:pt x="4467" y="1208"/>
                  </a:lnTo>
                  <a:lnTo>
                    <a:pt x="4435" y="1248"/>
                  </a:lnTo>
                  <a:lnTo>
                    <a:pt x="4400" y="1287"/>
                  </a:lnTo>
                  <a:lnTo>
                    <a:pt x="4364" y="1324"/>
                  </a:lnTo>
                  <a:lnTo>
                    <a:pt x="4326" y="1361"/>
                  </a:lnTo>
                  <a:lnTo>
                    <a:pt x="4288" y="1398"/>
                  </a:lnTo>
                  <a:lnTo>
                    <a:pt x="4247" y="1432"/>
                  </a:lnTo>
                  <a:lnTo>
                    <a:pt x="4204" y="1466"/>
                  </a:lnTo>
                  <a:lnTo>
                    <a:pt x="4160" y="1500"/>
                  </a:lnTo>
                  <a:lnTo>
                    <a:pt x="4113" y="1531"/>
                  </a:lnTo>
                  <a:lnTo>
                    <a:pt x="4064" y="1560"/>
                  </a:lnTo>
                  <a:lnTo>
                    <a:pt x="4013" y="1589"/>
                  </a:lnTo>
                  <a:lnTo>
                    <a:pt x="3960" y="1615"/>
                  </a:lnTo>
                  <a:lnTo>
                    <a:pt x="3906" y="1641"/>
                  </a:lnTo>
                  <a:lnTo>
                    <a:pt x="3847" y="1663"/>
                  </a:lnTo>
                  <a:lnTo>
                    <a:pt x="3789" y="1684"/>
                  </a:lnTo>
                  <a:lnTo>
                    <a:pt x="3727" y="1703"/>
                  </a:lnTo>
                  <a:lnTo>
                    <a:pt x="3663" y="1721"/>
                  </a:lnTo>
                  <a:lnTo>
                    <a:pt x="3597" y="1737"/>
                  </a:lnTo>
                  <a:lnTo>
                    <a:pt x="3528" y="1750"/>
                  </a:lnTo>
                  <a:lnTo>
                    <a:pt x="3457" y="1760"/>
                  </a:lnTo>
                  <a:lnTo>
                    <a:pt x="3385" y="1768"/>
                  </a:lnTo>
                  <a:lnTo>
                    <a:pt x="3309" y="1775"/>
                  </a:lnTo>
                  <a:lnTo>
                    <a:pt x="3230" y="1778"/>
                  </a:lnTo>
                  <a:lnTo>
                    <a:pt x="3149" y="1778"/>
                  </a:lnTo>
                  <a:lnTo>
                    <a:pt x="3066" y="1776"/>
                  </a:lnTo>
                  <a:lnTo>
                    <a:pt x="2899" y="1770"/>
                  </a:lnTo>
                  <a:lnTo>
                    <a:pt x="2739" y="1766"/>
                  </a:lnTo>
                  <a:lnTo>
                    <a:pt x="2585" y="1766"/>
                  </a:lnTo>
                  <a:lnTo>
                    <a:pt x="2438" y="1770"/>
                  </a:lnTo>
                  <a:lnTo>
                    <a:pt x="2297" y="1775"/>
                  </a:lnTo>
                  <a:lnTo>
                    <a:pt x="2160" y="1783"/>
                  </a:lnTo>
                  <a:lnTo>
                    <a:pt x="2030" y="1794"/>
                  </a:lnTo>
                  <a:lnTo>
                    <a:pt x="1904" y="1808"/>
                  </a:lnTo>
                  <a:lnTo>
                    <a:pt x="1784" y="1825"/>
                  </a:lnTo>
                  <a:lnTo>
                    <a:pt x="1669" y="1844"/>
                  </a:lnTo>
                  <a:lnTo>
                    <a:pt x="1558" y="1867"/>
                  </a:lnTo>
                  <a:lnTo>
                    <a:pt x="1452" y="1891"/>
                  </a:lnTo>
                  <a:lnTo>
                    <a:pt x="1401" y="1904"/>
                  </a:lnTo>
                  <a:lnTo>
                    <a:pt x="1351" y="1918"/>
                  </a:lnTo>
                  <a:lnTo>
                    <a:pt x="1302" y="1934"/>
                  </a:lnTo>
                  <a:lnTo>
                    <a:pt x="1254" y="1949"/>
                  </a:lnTo>
                  <a:lnTo>
                    <a:pt x="1207" y="1965"/>
                  </a:lnTo>
                  <a:lnTo>
                    <a:pt x="1161" y="1983"/>
                  </a:lnTo>
                  <a:lnTo>
                    <a:pt x="1115" y="2001"/>
                  </a:lnTo>
                  <a:lnTo>
                    <a:pt x="1071" y="2018"/>
                  </a:lnTo>
                  <a:lnTo>
                    <a:pt x="1028" y="2038"/>
                  </a:lnTo>
                  <a:lnTo>
                    <a:pt x="984" y="2059"/>
                  </a:lnTo>
                  <a:lnTo>
                    <a:pt x="943" y="2078"/>
                  </a:lnTo>
                  <a:lnTo>
                    <a:pt x="903" y="2101"/>
                  </a:lnTo>
                  <a:lnTo>
                    <a:pt x="862" y="2122"/>
                  </a:lnTo>
                  <a:lnTo>
                    <a:pt x="823" y="2144"/>
                  </a:lnTo>
                  <a:lnTo>
                    <a:pt x="785" y="2169"/>
                  </a:lnTo>
                  <a:lnTo>
                    <a:pt x="747" y="2193"/>
                  </a:lnTo>
                  <a:lnTo>
                    <a:pt x="710" y="2217"/>
                  </a:lnTo>
                  <a:lnTo>
                    <a:pt x="673" y="2243"/>
                  </a:lnTo>
                  <a:lnTo>
                    <a:pt x="637" y="2269"/>
                  </a:lnTo>
                  <a:lnTo>
                    <a:pt x="603" y="2296"/>
                  </a:lnTo>
                  <a:lnTo>
                    <a:pt x="568" y="2324"/>
                  </a:lnTo>
                  <a:lnTo>
                    <a:pt x="535" y="2351"/>
                  </a:lnTo>
                  <a:lnTo>
                    <a:pt x="468" y="2411"/>
                  </a:lnTo>
                  <a:lnTo>
                    <a:pt x="404" y="2472"/>
                  </a:lnTo>
                  <a:lnTo>
                    <a:pt x="343" y="2537"/>
                  </a:lnTo>
                  <a:lnTo>
                    <a:pt x="282" y="2604"/>
                  </a:lnTo>
                  <a:lnTo>
                    <a:pt x="224" y="2674"/>
                  </a:lnTo>
                  <a:lnTo>
                    <a:pt x="167" y="2747"/>
                  </a:lnTo>
                  <a:lnTo>
                    <a:pt x="110" y="2822"/>
                  </a:lnTo>
                  <a:lnTo>
                    <a:pt x="54" y="2902"/>
                  </a:lnTo>
                  <a:lnTo>
                    <a:pt x="0" y="2984"/>
                  </a:lnTo>
                </a:path>
              </a:pathLst>
            </a:custGeom>
            <a:noFill/>
            <a:ln w="9525">
              <a:solidFill>
                <a:srgbClr val="FFFFFF">
                  <a:alpha val="50195"/>
                </a:srgbClr>
              </a:solidFill>
              <a:round/>
              <a:headEnd/>
              <a:tailEnd/>
            </a:ln>
          </p:spPr>
          <p:txBody>
            <a:bodyPr lIns="98680" tIns="49341" rIns="98680" bIns="49341"/>
            <a:lstStyle/>
            <a:p>
              <a:pPr defTabSz="981527">
                <a:spcBef>
                  <a:spcPct val="50000"/>
                </a:spcBef>
              </a:pPr>
              <a:endParaRPr lang="ko-KR" altLang="en-US" sz="1000" b="1" dirty="0"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98" name="Freeform 62"/>
            <p:cNvSpPr>
              <a:spLocks/>
            </p:cNvSpPr>
            <p:nvPr userDrawn="1"/>
          </p:nvSpPr>
          <p:spPr bwMode="auto">
            <a:xfrm>
              <a:off x="1912" y="510"/>
              <a:ext cx="4831" cy="1548"/>
            </a:xfrm>
            <a:custGeom>
              <a:avLst/>
              <a:gdLst>
                <a:gd name="T0" fmla="*/ 4831 w 4831"/>
                <a:gd name="T1" fmla="*/ 0 h 3097"/>
                <a:gd name="T2" fmla="*/ 4828 w 4831"/>
                <a:gd name="T3" fmla="*/ 80 h 3097"/>
                <a:gd name="T4" fmla="*/ 4821 w 4831"/>
                <a:gd name="T5" fmla="*/ 172 h 3097"/>
                <a:gd name="T6" fmla="*/ 4806 w 4831"/>
                <a:gd name="T7" fmla="*/ 291 h 3097"/>
                <a:gd name="T8" fmla="*/ 4782 w 4831"/>
                <a:gd name="T9" fmla="*/ 430 h 3097"/>
                <a:gd name="T10" fmla="*/ 4743 w 4831"/>
                <a:gd name="T11" fmla="*/ 587 h 3097"/>
                <a:gd name="T12" fmla="*/ 4706 w 4831"/>
                <a:gd name="T13" fmla="*/ 711 h 3097"/>
                <a:gd name="T14" fmla="*/ 4674 w 4831"/>
                <a:gd name="T15" fmla="*/ 797 h 3097"/>
                <a:gd name="T16" fmla="*/ 4638 w 4831"/>
                <a:gd name="T17" fmla="*/ 882 h 3097"/>
                <a:gd name="T18" fmla="*/ 4597 w 4831"/>
                <a:gd name="T19" fmla="*/ 969 h 3097"/>
                <a:gd name="T20" fmla="*/ 4550 w 4831"/>
                <a:gd name="T21" fmla="*/ 1055 h 3097"/>
                <a:gd name="T22" fmla="*/ 4497 w 4831"/>
                <a:gd name="T23" fmla="*/ 1139 h 3097"/>
                <a:gd name="T24" fmla="*/ 4439 w 4831"/>
                <a:gd name="T25" fmla="*/ 1223 h 3097"/>
                <a:gd name="T26" fmla="*/ 4374 w 4831"/>
                <a:gd name="T27" fmla="*/ 1302 h 3097"/>
                <a:gd name="T28" fmla="*/ 4303 w 4831"/>
                <a:gd name="T29" fmla="*/ 1379 h 3097"/>
                <a:gd name="T30" fmla="*/ 4224 w 4831"/>
                <a:gd name="T31" fmla="*/ 1452 h 3097"/>
                <a:gd name="T32" fmla="*/ 4136 w 4831"/>
                <a:gd name="T33" fmla="*/ 1522 h 3097"/>
                <a:gd name="T34" fmla="*/ 4042 w 4831"/>
                <a:gd name="T35" fmla="*/ 1584 h 3097"/>
                <a:gd name="T36" fmla="*/ 3939 w 4831"/>
                <a:gd name="T37" fmla="*/ 1643 h 3097"/>
                <a:gd name="T38" fmla="*/ 3828 w 4831"/>
                <a:gd name="T39" fmla="*/ 1693 h 3097"/>
                <a:gd name="T40" fmla="*/ 3707 w 4831"/>
                <a:gd name="T41" fmla="*/ 1736 h 3097"/>
                <a:gd name="T42" fmla="*/ 3578 w 4831"/>
                <a:gd name="T43" fmla="*/ 1772 h 3097"/>
                <a:gd name="T44" fmla="*/ 3439 w 4831"/>
                <a:gd name="T45" fmla="*/ 1798 h 3097"/>
                <a:gd name="T46" fmla="*/ 3291 w 4831"/>
                <a:gd name="T47" fmla="*/ 1815 h 3097"/>
                <a:gd name="T48" fmla="*/ 3131 w 4831"/>
                <a:gd name="T49" fmla="*/ 1822 h 3097"/>
                <a:gd name="T50" fmla="*/ 3048 w 4831"/>
                <a:gd name="T51" fmla="*/ 1822 h 3097"/>
                <a:gd name="T52" fmla="*/ 2720 w 4831"/>
                <a:gd name="T53" fmla="*/ 1819 h 3097"/>
                <a:gd name="T54" fmla="*/ 2419 w 4831"/>
                <a:gd name="T55" fmla="*/ 1828 h 3097"/>
                <a:gd name="T56" fmla="*/ 2141 w 4831"/>
                <a:gd name="T57" fmla="*/ 1848 h 3097"/>
                <a:gd name="T58" fmla="*/ 1887 w 4831"/>
                <a:gd name="T59" fmla="*/ 1877 h 3097"/>
                <a:gd name="T60" fmla="*/ 1651 w 4831"/>
                <a:gd name="T61" fmla="*/ 1919 h 3097"/>
                <a:gd name="T62" fmla="*/ 1436 w 4831"/>
                <a:gd name="T63" fmla="*/ 1970 h 3097"/>
                <a:gd name="T64" fmla="*/ 1335 w 4831"/>
                <a:gd name="T65" fmla="*/ 1999 h 3097"/>
                <a:gd name="T66" fmla="*/ 1239 w 4831"/>
                <a:gd name="T67" fmla="*/ 2032 h 3097"/>
                <a:gd name="T68" fmla="*/ 1146 w 4831"/>
                <a:gd name="T69" fmla="*/ 2067 h 3097"/>
                <a:gd name="T70" fmla="*/ 1057 w 4831"/>
                <a:gd name="T71" fmla="*/ 2106 h 3097"/>
                <a:gd name="T72" fmla="*/ 971 w 4831"/>
                <a:gd name="T73" fmla="*/ 2148 h 3097"/>
                <a:gd name="T74" fmla="*/ 889 w 4831"/>
                <a:gd name="T75" fmla="*/ 2192 h 3097"/>
                <a:gd name="T76" fmla="*/ 811 w 4831"/>
                <a:gd name="T77" fmla="*/ 2237 h 3097"/>
                <a:gd name="T78" fmla="*/ 735 w 4831"/>
                <a:gd name="T79" fmla="*/ 2287 h 3097"/>
                <a:gd name="T80" fmla="*/ 663 w 4831"/>
                <a:gd name="T81" fmla="*/ 2339 h 3097"/>
                <a:gd name="T82" fmla="*/ 593 w 4831"/>
                <a:gd name="T83" fmla="*/ 2393 h 3097"/>
                <a:gd name="T84" fmla="*/ 525 w 4831"/>
                <a:gd name="T85" fmla="*/ 2452 h 3097"/>
                <a:gd name="T86" fmla="*/ 397 w 4831"/>
                <a:gd name="T87" fmla="*/ 2576 h 3097"/>
                <a:gd name="T88" fmla="*/ 277 w 4831"/>
                <a:gd name="T89" fmla="*/ 2710 h 3097"/>
                <a:gd name="T90" fmla="*/ 163 w 4831"/>
                <a:gd name="T91" fmla="*/ 2857 h 3097"/>
                <a:gd name="T92" fmla="*/ 53 w 4831"/>
                <a:gd name="T93" fmla="*/ 3013 h 3097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4831"/>
                <a:gd name="T142" fmla="*/ 0 h 3097"/>
                <a:gd name="T143" fmla="*/ 4831 w 4831"/>
                <a:gd name="T144" fmla="*/ 3097 h 3097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4831" h="3097">
                  <a:moveTo>
                    <a:pt x="4831" y="0"/>
                  </a:moveTo>
                  <a:lnTo>
                    <a:pt x="4831" y="0"/>
                  </a:lnTo>
                  <a:lnTo>
                    <a:pt x="4829" y="21"/>
                  </a:lnTo>
                  <a:lnTo>
                    <a:pt x="4828" y="80"/>
                  </a:lnTo>
                  <a:lnTo>
                    <a:pt x="4825" y="122"/>
                  </a:lnTo>
                  <a:lnTo>
                    <a:pt x="4821" y="172"/>
                  </a:lnTo>
                  <a:lnTo>
                    <a:pt x="4814" y="228"/>
                  </a:lnTo>
                  <a:lnTo>
                    <a:pt x="4806" y="291"/>
                  </a:lnTo>
                  <a:lnTo>
                    <a:pt x="4796" y="359"/>
                  </a:lnTo>
                  <a:lnTo>
                    <a:pt x="4782" y="430"/>
                  </a:lnTo>
                  <a:lnTo>
                    <a:pt x="4764" y="507"/>
                  </a:lnTo>
                  <a:lnTo>
                    <a:pt x="4743" y="587"/>
                  </a:lnTo>
                  <a:lnTo>
                    <a:pt x="4719" y="669"/>
                  </a:lnTo>
                  <a:lnTo>
                    <a:pt x="4706" y="711"/>
                  </a:lnTo>
                  <a:lnTo>
                    <a:pt x="4690" y="755"/>
                  </a:lnTo>
                  <a:lnTo>
                    <a:pt x="4674" y="797"/>
                  </a:lnTo>
                  <a:lnTo>
                    <a:pt x="4657" y="840"/>
                  </a:lnTo>
                  <a:lnTo>
                    <a:pt x="4638" y="882"/>
                  </a:lnTo>
                  <a:lnTo>
                    <a:pt x="4618" y="926"/>
                  </a:lnTo>
                  <a:lnTo>
                    <a:pt x="4597" y="969"/>
                  </a:lnTo>
                  <a:lnTo>
                    <a:pt x="4574" y="1011"/>
                  </a:lnTo>
                  <a:lnTo>
                    <a:pt x="4550" y="1055"/>
                  </a:lnTo>
                  <a:lnTo>
                    <a:pt x="4525" y="1097"/>
                  </a:lnTo>
                  <a:lnTo>
                    <a:pt x="4497" y="1139"/>
                  </a:lnTo>
                  <a:lnTo>
                    <a:pt x="4470" y="1181"/>
                  </a:lnTo>
                  <a:lnTo>
                    <a:pt x="4439" y="1223"/>
                  </a:lnTo>
                  <a:lnTo>
                    <a:pt x="4407" y="1263"/>
                  </a:lnTo>
                  <a:lnTo>
                    <a:pt x="4374" y="1302"/>
                  </a:lnTo>
                  <a:lnTo>
                    <a:pt x="4339" y="1342"/>
                  </a:lnTo>
                  <a:lnTo>
                    <a:pt x="4303" y="1379"/>
                  </a:lnTo>
                  <a:lnTo>
                    <a:pt x="4264" y="1417"/>
                  </a:lnTo>
                  <a:lnTo>
                    <a:pt x="4224" y="1452"/>
                  </a:lnTo>
                  <a:lnTo>
                    <a:pt x="4181" y="1488"/>
                  </a:lnTo>
                  <a:lnTo>
                    <a:pt x="4136" y="1522"/>
                  </a:lnTo>
                  <a:lnTo>
                    <a:pt x="4091" y="1554"/>
                  </a:lnTo>
                  <a:lnTo>
                    <a:pt x="4042" y="1584"/>
                  </a:lnTo>
                  <a:lnTo>
                    <a:pt x="3992" y="1614"/>
                  </a:lnTo>
                  <a:lnTo>
                    <a:pt x="3939" y="1643"/>
                  </a:lnTo>
                  <a:lnTo>
                    <a:pt x="3885" y="1668"/>
                  </a:lnTo>
                  <a:lnTo>
                    <a:pt x="3828" y="1693"/>
                  </a:lnTo>
                  <a:lnTo>
                    <a:pt x="3768" y="1715"/>
                  </a:lnTo>
                  <a:lnTo>
                    <a:pt x="3707" y="1736"/>
                  </a:lnTo>
                  <a:lnTo>
                    <a:pt x="3643" y="1754"/>
                  </a:lnTo>
                  <a:lnTo>
                    <a:pt x="3578" y="1772"/>
                  </a:lnTo>
                  <a:lnTo>
                    <a:pt x="3510" y="1786"/>
                  </a:lnTo>
                  <a:lnTo>
                    <a:pt x="3439" y="1798"/>
                  </a:lnTo>
                  <a:lnTo>
                    <a:pt x="3366" y="1807"/>
                  </a:lnTo>
                  <a:lnTo>
                    <a:pt x="3291" y="1815"/>
                  </a:lnTo>
                  <a:lnTo>
                    <a:pt x="3212" y="1820"/>
                  </a:lnTo>
                  <a:lnTo>
                    <a:pt x="3131" y="1822"/>
                  </a:lnTo>
                  <a:lnTo>
                    <a:pt x="3048" y="1822"/>
                  </a:lnTo>
                  <a:lnTo>
                    <a:pt x="2881" y="1819"/>
                  </a:lnTo>
                  <a:lnTo>
                    <a:pt x="2720" y="1819"/>
                  </a:lnTo>
                  <a:lnTo>
                    <a:pt x="2567" y="1822"/>
                  </a:lnTo>
                  <a:lnTo>
                    <a:pt x="2419" y="1828"/>
                  </a:lnTo>
                  <a:lnTo>
                    <a:pt x="2277" y="1836"/>
                  </a:lnTo>
                  <a:lnTo>
                    <a:pt x="2141" y="1848"/>
                  </a:lnTo>
                  <a:lnTo>
                    <a:pt x="2012" y="1861"/>
                  </a:lnTo>
                  <a:lnTo>
                    <a:pt x="1887" y="1877"/>
                  </a:lnTo>
                  <a:lnTo>
                    <a:pt x="1766" y="1896"/>
                  </a:lnTo>
                  <a:lnTo>
                    <a:pt x="1651" y="1919"/>
                  </a:lnTo>
                  <a:lnTo>
                    <a:pt x="1541" y="1943"/>
                  </a:lnTo>
                  <a:lnTo>
                    <a:pt x="1436" y="1970"/>
                  </a:lnTo>
                  <a:lnTo>
                    <a:pt x="1384" y="1985"/>
                  </a:lnTo>
                  <a:lnTo>
                    <a:pt x="1335" y="1999"/>
                  </a:lnTo>
                  <a:lnTo>
                    <a:pt x="1286" y="2016"/>
                  </a:lnTo>
                  <a:lnTo>
                    <a:pt x="1239" y="2032"/>
                  </a:lnTo>
                  <a:lnTo>
                    <a:pt x="1191" y="2050"/>
                  </a:lnTo>
                  <a:lnTo>
                    <a:pt x="1146" y="2067"/>
                  </a:lnTo>
                  <a:lnTo>
                    <a:pt x="1100" y="2087"/>
                  </a:lnTo>
                  <a:lnTo>
                    <a:pt x="1057" y="2106"/>
                  </a:lnTo>
                  <a:lnTo>
                    <a:pt x="1014" y="2127"/>
                  </a:lnTo>
                  <a:lnTo>
                    <a:pt x="971" y="2148"/>
                  </a:lnTo>
                  <a:lnTo>
                    <a:pt x="930" y="2169"/>
                  </a:lnTo>
                  <a:lnTo>
                    <a:pt x="889" y="2192"/>
                  </a:lnTo>
                  <a:lnTo>
                    <a:pt x="850" y="2214"/>
                  </a:lnTo>
                  <a:lnTo>
                    <a:pt x="811" y="2237"/>
                  </a:lnTo>
                  <a:lnTo>
                    <a:pt x="772" y="2263"/>
                  </a:lnTo>
                  <a:lnTo>
                    <a:pt x="735" y="2287"/>
                  </a:lnTo>
                  <a:lnTo>
                    <a:pt x="699" y="2313"/>
                  </a:lnTo>
                  <a:lnTo>
                    <a:pt x="663" y="2339"/>
                  </a:lnTo>
                  <a:lnTo>
                    <a:pt x="628" y="2366"/>
                  </a:lnTo>
                  <a:lnTo>
                    <a:pt x="593" y="2393"/>
                  </a:lnTo>
                  <a:lnTo>
                    <a:pt x="558" y="2423"/>
                  </a:lnTo>
                  <a:lnTo>
                    <a:pt x="525" y="2452"/>
                  </a:lnTo>
                  <a:lnTo>
                    <a:pt x="460" y="2511"/>
                  </a:lnTo>
                  <a:lnTo>
                    <a:pt x="397" y="2576"/>
                  </a:lnTo>
                  <a:lnTo>
                    <a:pt x="336" y="2640"/>
                  </a:lnTo>
                  <a:lnTo>
                    <a:pt x="277" y="2710"/>
                  </a:lnTo>
                  <a:lnTo>
                    <a:pt x="220" y="2783"/>
                  </a:lnTo>
                  <a:lnTo>
                    <a:pt x="163" y="2857"/>
                  </a:lnTo>
                  <a:lnTo>
                    <a:pt x="107" y="2934"/>
                  </a:lnTo>
                  <a:lnTo>
                    <a:pt x="53" y="3013"/>
                  </a:lnTo>
                  <a:lnTo>
                    <a:pt x="0" y="3097"/>
                  </a:lnTo>
                </a:path>
              </a:pathLst>
            </a:custGeom>
            <a:noFill/>
            <a:ln w="9525">
              <a:solidFill>
                <a:srgbClr val="FFFFFF">
                  <a:alpha val="50195"/>
                </a:srgbClr>
              </a:solidFill>
              <a:round/>
              <a:headEnd/>
              <a:tailEnd/>
            </a:ln>
          </p:spPr>
          <p:txBody>
            <a:bodyPr lIns="98680" tIns="49341" rIns="98680" bIns="49341"/>
            <a:lstStyle/>
            <a:p>
              <a:pPr defTabSz="981527">
                <a:spcBef>
                  <a:spcPct val="50000"/>
                </a:spcBef>
              </a:pPr>
              <a:endParaRPr lang="ko-KR" altLang="en-US" sz="1000" b="1" dirty="0"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99" name="Freeform 63"/>
            <p:cNvSpPr>
              <a:spLocks/>
            </p:cNvSpPr>
            <p:nvPr userDrawn="1"/>
          </p:nvSpPr>
          <p:spPr bwMode="auto">
            <a:xfrm>
              <a:off x="1968" y="481"/>
              <a:ext cx="4782" cy="1605"/>
            </a:xfrm>
            <a:custGeom>
              <a:avLst/>
              <a:gdLst>
                <a:gd name="T0" fmla="*/ 4782 w 4782"/>
                <a:gd name="T1" fmla="*/ 0 h 3210"/>
                <a:gd name="T2" fmla="*/ 4780 w 4782"/>
                <a:gd name="T3" fmla="*/ 81 h 3210"/>
                <a:gd name="T4" fmla="*/ 4775 w 4782"/>
                <a:gd name="T5" fmla="*/ 173 h 3210"/>
                <a:gd name="T6" fmla="*/ 4762 w 4782"/>
                <a:gd name="T7" fmla="*/ 292 h 3210"/>
                <a:gd name="T8" fmla="*/ 4740 w 4782"/>
                <a:gd name="T9" fmla="*/ 433 h 3210"/>
                <a:gd name="T10" fmla="*/ 4704 w 4782"/>
                <a:gd name="T11" fmla="*/ 591 h 3210"/>
                <a:gd name="T12" fmla="*/ 4668 w 4782"/>
                <a:gd name="T13" fmla="*/ 717 h 3210"/>
                <a:gd name="T14" fmla="*/ 4637 w 4782"/>
                <a:gd name="T15" fmla="*/ 802 h 3210"/>
                <a:gd name="T16" fmla="*/ 4602 w 4782"/>
                <a:gd name="T17" fmla="*/ 890 h 3210"/>
                <a:gd name="T18" fmla="*/ 4564 w 4782"/>
                <a:gd name="T19" fmla="*/ 978 h 3210"/>
                <a:gd name="T20" fmla="*/ 4518 w 4782"/>
                <a:gd name="T21" fmla="*/ 1066 h 3210"/>
                <a:gd name="T22" fmla="*/ 4466 w 4782"/>
                <a:gd name="T23" fmla="*/ 1151 h 3210"/>
                <a:gd name="T24" fmla="*/ 4409 w 4782"/>
                <a:gd name="T25" fmla="*/ 1235 h 3210"/>
                <a:gd name="T26" fmla="*/ 4346 w 4782"/>
                <a:gd name="T27" fmla="*/ 1318 h 3210"/>
                <a:gd name="T28" fmla="*/ 4275 w 4782"/>
                <a:gd name="T29" fmla="*/ 1397 h 3210"/>
                <a:gd name="T30" fmla="*/ 4197 w 4782"/>
                <a:gd name="T31" fmla="*/ 1471 h 3210"/>
                <a:gd name="T32" fmla="*/ 4111 w 4782"/>
                <a:gd name="T33" fmla="*/ 1542 h 3210"/>
                <a:gd name="T34" fmla="*/ 4018 w 4782"/>
                <a:gd name="T35" fmla="*/ 1608 h 3210"/>
                <a:gd name="T36" fmla="*/ 3917 w 4782"/>
                <a:gd name="T37" fmla="*/ 1668 h 3210"/>
                <a:gd name="T38" fmla="*/ 3805 w 4782"/>
                <a:gd name="T39" fmla="*/ 1721 h 3210"/>
                <a:gd name="T40" fmla="*/ 3686 w 4782"/>
                <a:gd name="T41" fmla="*/ 1766 h 3210"/>
                <a:gd name="T42" fmla="*/ 3557 w 4782"/>
                <a:gd name="T43" fmla="*/ 1805 h 3210"/>
                <a:gd name="T44" fmla="*/ 3418 w 4782"/>
                <a:gd name="T45" fmla="*/ 1834 h 3210"/>
                <a:gd name="T46" fmla="*/ 3270 w 4782"/>
                <a:gd name="T47" fmla="*/ 1855 h 3210"/>
                <a:gd name="T48" fmla="*/ 3110 w 4782"/>
                <a:gd name="T49" fmla="*/ 1865 h 3210"/>
                <a:gd name="T50" fmla="*/ 3027 w 4782"/>
                <a:gd name="T51" fmla="*/ 1867 h 3210"/>
                <a:gd name="T52" fmla="*/ 2700 w 4782"/>
                <a:gd name="T53" fmla="*/ 1870 h 3210"/>
                <a:gd name="T54" fmla="*/ 2399 w 4782"/>
                <a:gd name="T55" fmla="*/ 1884 h 3210"/>
                <a:gd name="T56" fmla="*/ 2121 w 4782"/>
                <a:gd name="T57" fmla="*/ 1910 h 3210"/>
                <a:gd name="T58" fmla="*/ 1867 w 4782"/>
                <a:gd name="T59" fmla="*/ 1946 h 3210"/>
                <a:gd name="T60" fmla="*/ 1633 w 4782"/>
                <a:gd name="T61" fmla="*/ 1991 h 3210"/>
                <a:gd name="T62" fmla="*/ 1419 w 4782"/>
                <a:gd name="T63" fmla="*/ 2047 h 3210"/>
                <a:gd name="T64" fmla="*/ 1317 w 4782"/>
                <a:gd name="T65" fmla="*/ 2080 h 3210"/>
                <a:gd name="T66" fmla="*/ 1222 w 4782"/>
                <a:gd name="T67" fmla="*/ 2115 h 3210"/>
                <a:gd name="T68" fmla="*/ 1129 w 4782"/>
                <a:gd name="T69" fmla="*/ 2152 h 3210"/>
                <a:gd name="T70" fmla="*/ 1041 w 4782"/>
                <a:gd name="T71" fmla="*/ 2193 h 3210"/>
                <a:gd name="T72" fmla="*/ 956 w 4782"/>
                <a:gd name="T73" fmla="*/ 2235 h 3210"/>
                <a:gd name="T74" fmla="*/ 874 w 4782"/>
                <a:gd name="T75" fmla="*/ 2282 h 3210"/>
                <a:gd name="T76" fmla="*/ 797 w 4782"/>
                <a:gd name="T77" fmla="*/ 2330 h 3210"/>
                <a:gd name="T78" fmla="*/ 722 w 4782"/>
                <a:gd name="T79" fmla="*/ 2380 h 3210"/>
                <a:gd name="T80" fmla="*/ 651 w 4782"/>
                <a:gd name="T81" fmla="*/ 2435 h 3210"/>
                <a:gd name="T82" fmla="*/ 582 w 4782"/>
                <a:gd name="T83" fmla="*/ 2491 h 3210"/>
                <a:gd name="T84" fmla="*/ 515 w 4782"/>
                <a:gd name="T85" fmla="*/ 2550 h 3210"/>
                <a:gd name="T86" fmla="*/ 389 w 4782"/>
                <a:gd name="T87" fmla="*/ 2677 h 3210"/>
                <a:gd name="T88" fmla="*/ 271 w 4782"/>
                <a:gd name="T89" fmla="*/ 2816 h 3210"/>
                <a:gd name="T90" fmla="*/ 158 w 4782"/>
                <a:gd name="T91" fmla="*/ 2965 h 3210"/>
                <a:gd name="T92" fmla="*/ 51 w 4782"/>
                <a:gd name="T93" fmla="*/ 3124 h 3210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4782"/>
                <a:gd name="T142" fmla="*/ 0 h 3210"/>
                <a:gd name="T143" fmla="*/ 4782 w 4782"/>
                <a:gd name="T144" fmla="*/ 3210 h 3210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4782" h="3210">
                  <a:moveTo>
                    <a:pt x="4782" y="0"/>
                  </a:moveTo>
                  <a:lnTo>
                    <a:pt x="4782" y="0"/>
                  </a:lnTo>
                  <a:lnTo>
                    <a:pt x="4782" y="21"/>
                  </a:lnTo>
                  <a:lnTo>
                    <a:pt x="4780" y="81"/>
                  </a:lnTo>
                  <a:lnTo>
                    <a:pt x="4779" y="123"/>
                  </a:lnTo>
                  <a:lnTo>
                    <a:pt x="4775" y="173"/>
                  </a:lnTo>
                  <a:lnTo>
                    <a:pt x="4770" y="229"/>
                  </a:lnTo>
                  <a:lnTo>
                    <a:pt x="4762" y="292"/>
                  </a:lnTo>
                  <a:lnTo>
                    <a:pt x="4752" y="360"/>
                  </a:lnTo>
                  <a:lnTo>
                    <a:pt x="4740" y="433"/>
                  </a:lnTo>
                  <a:lnTo>
                    <a:pt x="4723" y="510"/>
                  </a:lnTo>
                  <a:lnTo>
                    <a:pt x="4704" y="591"/>
                  </a:lnTo>
                  <a:lnTo>
                    <a:pt x="4682" y="675"/>
                  </a:lnTo>
                  <a:lnTo>
                    <a:pt x="4668" y="717"/>
                  </a:lnTo>
                  <a:lnTo>
                    <a:pt x="4654" y="760"/>
                  </a:lnTo>
                  <a:lnTo>
                    <a:pt x="4637" y="802"/>
                  </a:lnTo>
                  <a:lnTo>
                    <a:pt x="4620" y="846"/>
                  </a:lnTo>
                  <a:lnTo>
                    <a:pt x="4602" y="890"/>
                  </a:lnTo>
                  <a:lnTo>
                    <a:pt x="4584" y="935"/>
                  </a:lnTo>
                  <a:lnTo>
                    <a:pt x="4564" y="978"/>
                  </a:lnTo>
                  <a:lnTo>
                    <a:pt x="4541" y="1022"/>
                  </a:lnTo>
                  <a:lnTo>
                    <a:pt x="4518" y="1066"/>
                  </a:lnTo>
                  <a:lnTo>
                    <a:pt x="4493" y="1108"/>
                  </a:lnTo>
                  <a:lnTo>
                    <a:pt x="4466" y="1151"/>
                  </a:lnTo>
                  <a:lnTo>
                    <a:pt x="4439" y="1193"/>
                  </a:lnTo>
                  <a:lnTo>
                    <a:pt x="4409" y="1235"/>
                  </a:lnTo>
                  <a:lnTo>
                    <a:pt x="4379" y="1277"/>
                  </a:lnTo>
                  <a:lnTo>
                    <a:pt x="4346" y="1318"/>
                  </a:lnTo>
                  <a:lnTo>
                    <a:pt x="4311" y="1358"/>
                  </a:lnTo>
                  <a:lnTo>
                    <a:pt x="4275" y="1397"/>
                  </a:lnTo>
                  <a:lnTo>
                    <a:pt x="4237" y="1435"/>
                  </a:lnTo>
                  <a:lnTo>
                    <a:pt x="4197" y="1471"/>
                  </a:lnTo>
                  <a:lnTo>
                    <a:pt x="4155" y="1508"/>
                  </a:lnTo>
                  <a:lnTo>
                    <a:pt x="4111" y="1542"/>
                  </a:lnTo>
                  <a:lnTo>
                    <a:pt x="4065" y="1576"/>
                  </a:lnTo>
                  <a:lnTo>
                    <a:pt x="4018" y="1608"/>
                  </a:lnTo>
                  <a:lnTo>
                    <a:pt x="3968" y="1639"/>
                  </a:lnTo>
                  <a:lnTo>
                    <a:pt x="3917" y="1668"/>
                  </a:lnTo>
                  <a:lnTo>
                    <a:pt x="3862" y="1695"/>
                  </a:lnTo>
                  <a:lnTo>
                    <a:pt x="3805" y="1721"/>
                  </a:lnTo>
                  <a:lnTo>
                    <a:pt x="3747" y="1744"/>
                  </a:lnTo>
                  <a:lnTo>
                    <a:pt x="3686" y="1766"/>
                  </a:lnTo>
                  <a:lnTo>
                    <a:pt x="3622" y="1787"/>
                  </a:lnTo>
                  <a:lnTo>
                    <a:pt x="3557" y="1805"/>
                  </a:lnTo>
                  <a:lnTo>
                    <a:pt x="3489" y="1821"/>
                  </a:lnTo>
                  <a:lnTo>
                    <a:pt x="3418" y="1834"/>
                  </a:lnTo>
                  <a:lnTo>
                    <a:pt x="3344" y="1846"/>
                  </a:lnTo>
                  <a:lnTo>
                    <a:pt x="3270" y="1855"/>
                  </a:lnTo>
                  <a:lnTo>
                    <a:pt x="3192" y="1860"/>
                  </a:lnTo>
                  <a:lnTo>
                    <a:pt x="3110" y="1865"/>
                  </a:lnTo>
                  <a:lnTo>
                    <a:pt x="3027" y="1867"/>
                  </a:lnTo>
                  <a:lnTo>
                    <a:pt x="2860" y="1867"/>
                  </a:lnTo>
                  <a:lnTo>
                    <a:pt x="2700" y="1870"/>
                  </a:lnTo>
                  <a:lnTo>
                    <a:pt x="2546" y="1876"/>
                  </a:lnTo>
                  <a:lnTo>
                    <a:pt x="2399" y="1884"/>
                  </a:lnTo>
                  <a:lnTo>
                    <a:pt x="2257" y="1896"/>
                  </a:lnTo>
                  <a:lnTo>
                    <a:pt x="2121" y="1910"/>
                  </a:lnTo>
                  <a:lnTo>
                    <a:pt x="1992" y="1926"/>
                  </a:lnTo>
                  <a:lnTo>
                    <a:pt x="1867" y="1946"/>
                  </a:lnTo>
                  <a:lnTo>
                    <a:pt x="1748" y="1967"/>
                  </a:lnTo>
                  <a:lnTo>
                    <a:pt x="1633" y="1991"/>
                  </a:lnTo>
                  <a:lnTo>
                    <a:pt x="1523" y="2018"/>
                  </a:lnTo>
                  <a:lnTo>
                    <a:pt x="1419" y="2047"/>
                  </a:lnTo>
                  <a:lnTo>
                    <a:pt x="1367" y="2064"/>
                  </a:lnTo>
                  <a:lnTo>
                    <a:pt x="1317" y="2080"/>
                  </a:lnTo>
                  <a:lnTo>
                    <a:pt x="1269" y="2097"/>
                  </a:lnTo>
                  <a:lnTo>
                    <a:pt x="1222" y="2115"/>
                  </a:lnTo>
                  <a:lnTo>
                    <a:pt x="1174" y="2133"/>
                  </a:lnTo>
                  <a:lnTo>
                    <a:pt x="1129" y="2152"/>
                  </a:lnTo>
                  <a:lnTo>
                    <a:pt x="1084" y="2172"/>
                  </a:lnTo>
                  <a:lnTo>
                    <a:pt x="1041" y="2193"/>
                  </a:lnTo>
                  <a:lnTo>
                    <a:pt x="998" y="2214"/>
                  </a:lnTo>
                  <a:lnTo>
                    <a:pt x="956" y="2235"/>
                  </a:lnTo>
                  <a:lnTo>
                    <a:pt x="915" y="2257"/>
                  </a:lnTo>
                  <a:lnTo>
                    <a:pt x="874" y="2282"/>
                  </a:lnTo>
                  <a:lnTo>
                    <a:pt x="836" y="2306"/>
                  </a:lnTo>
                  <a:lnTo>
                    <a:pt x="797" y="2330"/>
                  </a:lnTo>
                  <a:lnTo>
                    <a:pt x="759" y="2354"/>
                  </a:lnTo>
                  <a:lnTo>
                    <a:pt x="722" y="2380"/>
                  </a:lnTo>
                  <a:lnTo>
                    <a:pt x="686" y="2407"/>
                  </a:lnTo>
                  <a:lnTo>
                    <a:pt x="651" y="2435"/>
                  </a:lnTo>
                  <a:lnTo>
                    <a:pt x="615" y="2462"/>
                  </a:lnTo>
                  <a:lnTo>
                    <a:pt x="582" y="2491"/>
                  </a:lnTo>
                  <a:lnTo>
                    <a:pt x="548" y="2520"/>
                  </a:lnTo>
                  <a:lnTo>
                    <a:pt x="515" y="2550"/>
                  </a:lnTo>
                  <a:lnTo>
                    <a:pt x="451" y="2613"/>
                  </a:lnTo>
                  <a:lnTo>
                    <a:pt x="389" y="2677"/>
                  </a:lnTo>
                  <a:lnTo>
                    <a:pt x="329" y="2745"/>
                  </a:lnTo>
                  <a:lnTo>
                    <a:pt x="271" y="2816"/>
                  </a:lnTo>
                  <a:lnTo>
                    <a:pt x="214" y="2889"/>
                  </a:lnTo>
                  <a:lnTo>
                    <a:pt x="158" y="2965"/>
                  </a:lnTo>
                  <a:lnTo>
                    <a:pt x="104" y="3044"/>
                  </a:lnTo>
                  <a:lnTo>
                    <a:pt x="51" y="3124"/>
                  </a:lnTo>
                  <a:lnTo>
                    <a:pt x="0" y="3210"/>
                  </a:lnTo>
                </a:path>
              </a:pathLst>
            </a:custGeom>
            <a:noFill/>
            <a:ln w="9525">
              <a:solidFill>
                <a:srgbClr val="FFFFFF">
                  <a:alpha val="50195"/>
                </a:srgbClr>
              </a:solidFill>
              <a:round/>
              <a:headEnd/>
              <a:tailEnd/>
            </a:ln>
          </p:spPr>
          <p:txBody>
            <a:bodyPr lIns="98680" tIns="49341" rIns="98680" bIns="49341"/>
            <a:lstStyle/>
            <a:p>
              <a:pPr defTabSz="981527">
                <a:spcBef>
                  <a:spcPct val="50000"/>
                </a:spcBef>
              </a:pPr>
              <a:endParaRPr lang="ko-KR" altLang="en-US" sz="1000" b="1" dirty="0"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400" name="Freeform 64"/>
            <p:cNvSpPr>
              <a:spLocks/>
            </p:cNvSpPr>
            <p:nvPr userDrawn="1"/>
          </p:nvSpPr>
          <p:spPr bwMode="auto">
            <a:xfrm>
              <a:off x="2023" y="453"/>
              <a:ext cx="4733" cy="1662"/>
            </a:xfrm>
            <a:custGeom>
              <a:avLst/>
              <a:gdLst>
                <a:gd name="T0" fmla="*/ 4733 w 4733"/>
                <a:gd name="T1" fmla="*/ 0 h 3323"/>
                <a:gd name="T2" fmla="*/ 4733 w 4733"/>
                <a:gd name="T3" fmla="*/ 81 h 3323"/>
                <a:gd name="T4" fmla="*/ 4729 w 4733"/>
                <a:gd name="T5" fmla="*/ 173 h 3323"/>
                <a:gd name="T6" fmla="*/ 4718 w 4733"/>
                <a:gd name="T7" fmla="*/ 294 h 3323"/>
                <a:gd name="T8" fmla="*/ 4699 w 4733"/>
                <a:gd name="T9" fmla="*/ 436 h 3323"/>
                <a:gd name="T10" fmla="*/ 4665 w 4733"/>
                <a:gd name="T11" fmla="*/ 596 h 3323"/>
                <a:gd name="T12" fmla="*/ 4631 w 4733"/>
                <a:gd name="T13" fmla="*/ 724 h 3323"/>
                <a:gd name="T14" fmla="*/ 4602 w 4733"/>
                <a:gd name="T15" fmla="*/ 811 h 3323"/>
                <a:gd name="T16" fmla="*/ 4568 w 4733"/>
                <a:gd name="T17" fmla="*/ 898 h 3323"/>
                <a:gd name="T18" fmla="*/ 4529 w 4733"/>
                <a:gd name="T19" fmla="*/ 987 h 3323"/>
                <a:gd name="T20" fmla="*/ 4486 w 4733"/>
                <a:gd name="T21" fmla="*/ 1076 h 3323"/>
                <a:gd name="T22" fmla="*/ 4436 w 4733"/>
                <a:gd name="T23" fmla="*/ 1165 h 3323"/>
                <a:gd name="T24" fmla="*/ 4381 w 4733"/>
                <a:gd name="T25" fmla="*/ 1250 h 3323"/>
                <a:gd name="T26" fmla="*/ 4317 w 4733"/>
                <a:gd name="T27" fmla="*/ 1334 h 3323"/>
                <a:gd name="T28" fmla="*/ 4247 w 4733"/>
                <a:gd name="T29" fmla="*/ 1415 h 3323"/>
                <a:gd name="T30" fmla="*/ 4171 w 4733"/>
                <a:gd name="T31" fmla="*/ 1491 h 3323"/>
                <a:gd name="T32" fmla="*/ 4086 w 4733"/>
                <a:gd name="T33" fmla="*/ 1563 h 3323"/>
                <a:gd name="T34" fmla="*/ 3993 w 4733"/>
                <a:gd name="T35" fmla="*/ 1631 h 3323"/>
                <a:gd name="T36" fmla="*/ 3893 w 4733"/>
                <a:gd name="T37" fmla="*/ 1694 h 3323"/>
                <a:gd name="T38" fmla="*/ 3784 w 4733"/>
                <a:gd name="T39" fmla="*/ 1749 h 3323"/>
                <a:gd name="T40" fmla="*/ 3664 w 4733"/>
                <a:gd name="T41" fmla="*/ 1798 h 3323"/>
                <a:gd name="T42" fmla="*/ 3537 w 4733"/>
                <a:gd name="T43" fmla="*/ 1840 h 3323"/>
                <a:gd name="T44" fmla="*/ 3398 w 4733"/>
                <a:gd name="T45" fmla="*/ 1872 h 3323"/>
                <a:gd name="T46" fmla="*/ 3249 w 4733"/>
                <a:gd name="T47" fmla="*/ 1894 h 3323"/>
                <a:gd name="T48" fmla="*/ 3091 w 4733"/>
                <a:gd name="T49" fmla="*/ 1909 h 3323"/>
                <a:gd name="T50" fmla="*/ 3008 w 4733"/>
                <a:gd name="T51" fmla="*/ 1911 h 3323"/>
                <a:gd name="T52" fmla="*/ 2681 w 4733"/>
                <a:gd name="T53" fmla="*/ 1922 h 3323"/>
                <a:gd name="T54" fmla="*/ 2380 w 4733"/>
                <a:gd name="T55" fmla="*/ 1943 h 3323"/>
                <a:gd name="T56" fmla="*/ 2102 w 4733"/>
                <a:gd name="T57" fmla="*/ 1974 h 3323"/>
                <a:gd name="T58" fmla="*/ 1848 w 4733"/>
                <a:gd name="T59" fmla="*/ 2014 h 3323"/>
                <a:gd name="T60" fmla="*/ 1615 w 4733"/>
                <a:gd name="T61" fmla="*/ 2066 h 3323"/>
                <a:gd name="T62" fmla="*/ 1401 w 4733"/>
                <a:gd name="T63" fmla="*/ 2127 h 3323"/>
                <a:gd name="T64" fmla="*/ 1301 w 4733"/>
                <a:gd name="T65" fmla="*/ 2161 h 3323"/>
                <a:gd name="T66" fmla="*/ 1205 w 4733"/>
                <a:gd name="T67" fmla="*/ 2198 h 3323"/>
                <a:gd name="T68" fmla="*/ 1114 w 4733"/>
                <a:gd name="T69" fmla="*/ 2237 h 3323"/>
                <a:gd name="T70" fmla="*/ 1026 w 4733"/>
                <a:gd name="T71" fmla="*/ 2280 h 3323"/>
                <a:gd name="T72" fmla="*/ 942 w 4733"/>
                <a:gd name="T73" fmla="*/ 2324 h 3323"/>
                <a:gd name="T74" fmla="*/ 861 w 4733"/>
                <a:gd name="T75" fmla="*/ 2372 h 3323"/>
                <a:gd name="T76" fmla="*/ 785 w 4733"/>
                <a:gd name="T77" fmla="*/ 2422 h 3323"/>
                <a:gd name="T78" fmla="*/ 711 w 4733"/>
                <a:gd name="T79" fmla="*/ 2476 h 3323"/>
                <a:gd name="T80" fmla="*/ 639 w 4733"/>
                <a:gd name="T81" fmla="*/ 2531 h 3323"/>
                <a:gd name="T82" fmla="*/ 571 w 4733"/>
                <a:gd name="T83" fmla="*/ 2589 h 3323"/>
                <a:gd name="T84" fmla="*/ 506 w 4733"/>
                <a:gd name="T85" fmla="*/ 2650 h 3323"/>
                <a:gd name="T86" fmla="*/ 382 w 4733"/>
                <a:gd name="T87" fmla="*/ 2779 h 3323"/>
                <a:gd name="T88" fmla="*/ 265 w 4733"/>
                <a:gd name="T89" fmla="*/ 2921 h 3323"/>
                <a:gd name="T90" fmla="*/ 156 w 4733"/>
                <a:gd name="T91" fmla="*/ 3073 h 3323"/>
                <a:gd name="T92" fmla="*/ 52 w 4733"/>
                <a:gd name="T93" fmla="*/ 3236 h 3323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4733"/>
                <a:gd name="T142" fmla="*/ 0 h 3323"/>
                <a:gd name="T143" fmla="*/ 4733 w 4733"/>
                <a:gd name="T144" fmla="*/ 3323 h 3323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4733" h="3323">
                  <a:moveTo>
                    <a:pt x="4733" y="0"/>
                  </a:moveTo>
                  <a:lnTo>
                    <a:pt x="4733" y="0"/>
                  </a:lnTo>
                  <a:lnTo>
                    <a:pt x="4733" y="21"/>
                  </a:lnTo>
                  <a:lnTo>
                    <a:pt x="4733" y="81"/>
                  </a:lnTo>
                  <a:lnTo>
                    <a:pt x="4732" y="123"/>
                  </a:lnTo>
                  <a:lnTo>
                    <a:pt x="4729" y="173"/>
                  </a:lnTo>
                  <a:lnTo>
                    <a:pt x="4725" y="231"/>
                  </a:lnTo>
                  <a:lnTo>
                    <a:pt x="4718" y="294"/>
                  </a:lnTo>
                  <a:lnTo>
                    <a:pt x="4710" y="364"/>
                  </a:lnTo>
                  <a:lnTo>
                    <a:pt x="4699" y="436"/>
                  </a:lnTo>
                  <a:lnTo>
                    <a:pt x="4683" y="516"/>
                  </a:lnTo>
                  <a:lnTo>
                    <a:pt x="4665" y="596"/>
                  </a:lnTo>
                  <a:lnTo>
                    <a:pt x="4643" y="680"/>
                  </a:lnTo>
                  <a:lnTo>
                    <a:pt x="4631" y="724"/>
                  </a:lnTo>
                  <a:lnTo>
                    <a:pt x="4617" y="767"/>
                  </a:lnTo>
                  <a:lnTo>
                    <a:pt x="4602" y="811"/>
                  </a:lnTo>
                  <a:lnTo>
                    <a:pt x="4586" y="855"/>
                  </a:lnTo>
                  <a:lnTo>
                    <a:pt x="4568" y="898"/>
                  </a:lnTo>
                  <a:lnTo>
                    <a:pt x="4550" y="943"/>
                  </a:lnTo>
                  <a:lnTo>
                    <a:pt x="4529" y="987"/>
                  </a:lnTo>
                  <a:lnTo>
                    <a:pt x="4509" y="1032"/>
                  </a:lnTo>
                  <a:lnTo>
                    <a:pt x="4486" y="1076"/>
                  </a:lnTo>
                  <a:lnTo>
                    <a:pt x="4461" y="1119"/>
                  </a:lnTo>
                  <a:lnTo>
                    <a:pt x="4436" y="1165"/>
                  </a:lnTo>
                  <a:lnTo>
                    <a:pt x="4409" y="1207"/>
                  </a:lnTo>
                  <a:lnTo>
                    <a:pt x="4381" y="1250"/>
                  </a:lnTo>
                  <a:lnTo>
                    <a:pt x="4350" y="1292"/>
                  </a:lnTo>
                  <a:lnTo>
                    <a:pt x="4317" y="1334"/>
                  </a:lnTo>
                  <a:lnTo>
                    <a:pt x="4284" y="1375"/>
                  </a:lnTo>
                  <a:lnTo>
                    <a:pt x="4247" y="1415"/>
                  </a:lnTo>
                  <a:lnTo>
                    <a:pt x="4210" y="1454"/>
                  </a:lnTo>
                  <a:lnTo>
                    <a:pt x="4171" y="1491"/>
                  </a:lnTo>
                  <a:lnTo>
                    <a:pt x="4129" y="1528"/>
                  </a:lnTo>
                  <a:lnTo>
                    <a:pt x="4086" y="1563"/>
                  </a:lnTo>
                  <a:lnTo>
                    <a:pt x="4041" y="1599"/>
                  </a:lnTo>
                  <a:lnTo>
                    <a:pt x="3993" y="1631"/>
                  </a:lnTo>
                  <a:lnTo>
                    <a:pt x="3945" y="1664"/>
                  </a:lnTo>
                  <a:lnTo>
                    <a:pt x="3893" y="1694"/>
                  </a:lnTo>
                  <a:lnTo>
                    <a:pt x="3839" y="1723"/>
                  </a:lnTo>
                  <a:lnTo>
                    <a:pt x="3784" y="1749"/>
                  </a:lnTo>
                  <a:lnTo>
                    <a:pt x="3725" y="1775"/>
                  </a:lnTo>
                  <a:lnTo>
                    <a:pt x="3664" y="1798"/>
                  </a:lnTo>
                  <a:lnTo>
                    <a:pt x="3602" y="1820"/>
                  </a:lnTo>
                  <a:lnTo>
                    <a:pt x="3537" y="1840"/>
                  </a:lnTo>
                  <a:lnTo>
                    <a:pt x="3469" y="1856"/>
                  </a:lnTo>
                  <a:lnTo>
                    <a:pt x="3398" y="1872"/>
                  </a:lnTo>
                  <a:lnTo>
                    <a:pt x="3326" y="1885"/>
                  </a:lnTo>
                  <a:lnTo>
                    <a:pt x="3249" y="1894"/>
                  </a:lnTo>
                  <a:lnTo>
                    <a:pt x="3171" y="1903"/>
                  </a:lnTo>
                  <a:lnTo>
                    <a:pt x="3091" y="1909"/>
                  </a:lnTo>
                  <a:lnTo>
                    <a:pt x="3008" y="1911"/>
                  </a:lnTo>
                  <a:lnTo>
                    <a:pt x="2841" y="1915"/>
                  </a:lnTo>
                  <a:lnTo>
                    <a:pt x="2681" y="1922"/>
                  </a:lnTo>
                  <a:lnTo>
                    <a:pt x="2527" y="1932"/>
                  </a:lnTo>
                  <a:lnTo>
                    <a:pt x="2380" y="1943"/>
                  </a:lnTo>
                  <a:lnTo>
                    <a:pt x="2238" y="1957"/>
                  </a:lnTo>
                  <a:lnTo>
                    <a:pt x="2102" y="1974"/>
                  </a:lnTo>
                  <a:lnTo>
                    <a:pt x="1973" y="1993"/>
                  </a:lnTo>
                  <a:lnTo>
                    <a:pt x="1848" y="2014"/>
                  </a:lnTo>
                  <a:lnTo>
                    <a:pt x="1729" y="2038"/>
                  </a:lnTo>
                  <a:lnTo>
                    <a:pt x="1615" y="2066"/>
                  </a:lnTo>
                  <a:lnTo>
                    <a:pt x="1507" y="2095"/>
                  </a:lnTo>
                  <a:lnTo>
                    <a:pt x="1401" y="2127"/>
                  </a:lnTo>
                  <a:lnTo>
                    <a:pt x="1351" y="2143"/>
                  </a:lnTo>
                  <a:lnTo>
                    <a:pt x="1301" y="2161"/>
                  </a:lnTo>
                  <a:lnTo>
                    <a:pt x="1253" y="2179"/>
                  </a:lnTo>
                  <a:lnTo>
                    <a:pt x="1205" y="2198"/>
                  </a:lnTo>
                  <a:lnTo>
                    <a:pt x="1160" y="2217"/>
                  </a:lnTo>
                  <a:lnTo>
                    <a:pt x="1114" y="2237"/>
                  </a:lnTo>
                  <a:lnTo>
                    <a:pt x="1069" y="2258"/>
                  </a:lnTo>
                  <a:lnTo>
                    <a:pt x="1026" y="2280"/>
                  </a:lnTo>
                  <a:lnTo>
                    <a:pt x="983" y="2301"/>
                  </a:lnTo>
                  <a:lnTo>
                    <a:pt x="942" y="2324"/>
                  </a:lnTo>
                  <a:lnTo>
                    <a:pt x="901" y="2348"/>
                  </a:lnTo>
                  <a:lnTo>
                    <a:pt x="861" y="2372"/>
                  </a:lnTo>
                  <a:lnTo>
                    <a:pt x="822" y="2397"/>
                  </a:lnTo>
                  <a:lnTo>
                    <a:pt x="785" y="2422"/>
                  </a:lnTo>
                  <a:lnTo>
                    <a:pt x="747" y="2448"/>
                  </a:lnTo>
                  <a:lnTo>
                    <a:pt x="711" y="2476"/>
                  </a:lnTo>
                  <a:lnTo>
                    <a:pt x="675" y="2503"/>
                  </a:lnTo>
                  <a:lnTo>
                    <a:pt x="639" y="2531"/>
                  </a:lnTo>
                  <a:lnTo>
                    <a:pt x="606" y="2560"/>
                  </a:lnTo>
                  <a:lnTo>
                    <a:pt x="571" y="2589"/>
                  </a:lnTo>
                  <a:lnTo>
                    <a:pt x="538" y="2619"/>
                  </a:lnTo>
                  <a:lnTo>
                    <a:pt x="506" y="2650"/>
                  </a:lnTo>
                  <a:lnTo>
                    <a:pt x="442" y="2713"/>
                  </a:lnTo>
                  <a:lnTo>
                    <a:pt x="382" y="2779"/>
                  </a:lnTo>
                  <a:lnTo>
                    <a:pt x="322" y="2849"/>
                  </a:lnTo>
                  <a:lnTo>
                    <a:pt x="265" y="2921"/>
                  </a:lnTo>
                  <a:lnTo>
                    <a:pt x="210" y="2996"/>
                  </a:lnTo>
                  <a:lnTo>
                    <a:pt x="156" y="3073"/>
                  </a:lnTo>
                  <a:lnTo>
                    <a:pt x="103" y="3154"/>
                  </a:lnTo>
                  <a:lnTo>
                    <a:pt x="52" y="3236"/>
                  </a:lnTo>
                  <a:lnTo>
                    <a:pt x="0" y="3323"/>
                  </a:lnTo>
                </a:path>
              </a:pathLst>
            </a:custGeom>
            <a:noFill/>
            <a:ln w="9525">
              <a:solidFill>
                <a:srgbClr val="FFFFFF">
                  <a:alpha val="50195"/>
                </a:srgbClr>
              </a:solidFill>
              <a:round/>
              <a:headEnd/>
              <a:tailEnd/>
            </a:ln>
          </p:spPr>
          <p:txBody>
            <a:bodyPr lIns="98680" tIns="49341" rIns="98680" bIns="49341"/>
            <a:lstStyle/>
            <a:p>
              <a:pPr defTabSz="981527">
                <a:spcBef>
                  <a:spcPct val="50000"/>
                </a:spcBef>
              </a:pPr>
              <a:endParaRPr lang="ko-KR" altLang="en-US" sz="1000" b="1" dirty="0">
                <a:latin typeface="바탕체" pitchFamily="17" charset="-127"/>
                <a:ea typeface="바탕체" pitchFamily="17" charset="-127"/>
              </a:endParaRPr>
            </a:p>
          </p:txBody>
        </p:sp>
      </p:grpSp>
      <p:sp>
        <p:nvSpPr>
          <p:cNvPr id="1806401" name="Rectangle 65" descr="좁은 수평선"/>
          <p:cNvSpPr>
            <a:spLocks noChangeArrowheads="1"/>
          </p:cNvSpPr>
          <p:nvPr/>
        </p:nvSpPr>
        <p:spPr bwMode="auto">
          <a:xfrm>
            <a:off x="0" y="692260"/>
            <a:ext cx="10668000" cy="461963"/>
          </a:xfrm>
          <a:prstGeom prst="rect">
            <a:avLst/>
          </a:prstGeom>
          <a:pattFill prst="narHorz">
            <a:fgClr>
              <a:schemeClr val="bg1">
                <a:alpha val="30196"/>
              </a:schemeClr>
            </a:fgClr>
            <a:bgClr>
              <a:schemeClr val="bg2">
                <a:alpha val="30196"/>
              </a:schemeClr>
            </a:bgClr>
          </a:pattFill>
          <a:ln w="9525">
            <a:noFill/>
            <a:miter lim="800000"/>
            <a:headEnd/>
            <a:tailEnd/>
          </a:ln>
        </p:spPr>
        <p:txBody>
          <a:bodyPr wrap="none" lIns="98093" tIns="49049" rIns="98093" bIns="49049" anchor="ctr"/>
          <a:lstStyle/>
          <a:p>
            <a:pPr defTabSz="981527">
              <a:spcBef>
                <a:spcPct val="50000"/>
              </a:spcBef>
            </a:pPr>
            <a:endParaRPr lang="ko-KR" altLang="en-US" sz="1000" b="1" dirty="0">
              <a:latin typeface="바탕체" pitchFamily="17" charset="-127"/>
              <a:ea typeface="바탕체" pitchFamily="17" charset="-127"/>
            </a:endParaRPr>
          </a:p>
        </p:txBody>
      </p:sp>
      <p:sp>
        <p:nvSpPr>
          <p:cNvPr id="1806403" name="Text Box 67"/>
          <p:cNvSpPr txBox="1">
            <a:spLocks noChangeArrowheads="1"/>
          </p:cNvSpPr>
          <p:nvPr/>
        </p:nvSpPr>
        <p:spPr bwMode="auto">
          <a:xfrm>
            <a:off x="8999522" y="419130"/>
            <a:ext cx="1469671" cy="33222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 wrap="none" lIns="57931" tIns="50206" rIns="57931" bIns="50206">
            <a:spAutoFit/>
          </a:bodyPr>
          <a:lstStyle/>
          <a:p>
            <a:pPr defTabSz="981527"/>
            <a:r>
              <a:rPr lang="en-US" altLang="ko-KR" sz="1500" dirty="0">
                <a:solidFill>
                  <a:schemeClr val="bg1"/>
                </a:solidFill>
                <a:latin typeface="Arial Black" pitchFamily="34" charset="0"/>
                <a:ea typeface="HY견고딕" pitchFamily="18" charset="-127"/>
              </a:rPr>
              <a:t>SOUNDRACE</a:t>
            </a:r>
          </a:p>
        </p:txBody>
      </p:sp>
      <p:grpSp>
        <p:nvGrpSpPr>
          <p:cNvPr id="1594435" name="Group 68"/>
          <p:cNvGrpSpPr>
            <a:grpSpLocks/>
          </p:cNvGrpSpPr>
          <p:nvPr/>
        </p:nvGrpSpPr>
        <p:grpSpPr bwMode="auto">
          <a:xfrm>
            <a:off x="7912107" y="430213"/>
            <a:ext cx="279400" cy="255587"/>
            <a:chOff x="384" y="72"/>
            <a:chExt cx="908" cy="908"/>
          </a:xfrm>
        </p:grpSpPr>
        <p:sp>
          <p:nvSpPr>
            <p:cNvPr id="1806405" name="Oval 69"/>
            <p:cNvSpPr>
              <a:spLocks noChangeArrowheads="1"/>
            </p:cNvSpPr>
            <p:nvPr userDrawn="1"/>
          </p:nvSpPr>
          <p:spPr bwMode="auto">
            <a:xfrm>
              <a:off x="384" y="72"/>
              <a:ext cx="908" cy="908"/>
            </a:xfrm>
            <a:prstGeom prst="ellipse">
              <a:avLst/>
            </a:prstGeom>
            <a:gradFill rotWithShape="1">
              <a:gsLst>
                <a:gs pos="0">
                  <a:srgbClr val="DDF2FF"/>
                </a:gs>
                <a:gs pos="100000">
                  <a:srgbClr val="3900C6"/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</p:spPr>
          <p:txBody>
            <a:bodyPr wrap="none" lIns="98680" tIns="49341" rIns="98680" bIns="49341" anchor="ctr"/>
            <a:lstStyle/>
            <a:p>
              <a:pPr defTabSz="981527"/>
              <a:endParaRPr lang="ko-KR" altLang="ko-KR" sz="2600" dirty="0">
                <a:latin typeface="HY헤드라인M" pitchFamily="18" charset="-127"/>
                <a:ea typeface="HY헤드라인M" pitchFamily="18" charset="-127"/>
              </a:endParaRPr>
            </a:p>
          </p:txBody>
        </p:sp>
        <p:sp>
          <p:nvSpPr>
            <p:cNvPr id="1806406" name="Oval 70"/>
            <p:cNvSpPr>
              <a:spLocks noChangeArrowheads="1"/>
            </p:cNvSpPr>
            <p:nvPr userDrawn="1"/>
          </p:nvSpPr>
          <p:spPr bwMode="auto">
            <a:xfrm>
              <a:off x="612" y="328"/>
              <a:ext cx="408" cy="408"/>
            </a:xfrm>
            <a:prstGeom prst="ellipse">
              <a:avLst/>
            </a:prstGeom>
            <a:gradFill rotWithShape="1">
              <a:gsLst>
                <a:gs pos="0">
                  <a:schemeClr val="bg1"/>
                </a:gs>
                <a:gs pos="100000">
                  <a:srgbClr val="3900C6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</p:spPr>
          <p:txBody>
            <a:bodyPr wrap="none" lIns="98680" tIns="49341" rIns="98680" bIns="49341" anchor="ctr"/>
            <a:lstStyle/>
            <a:p>
              <a:pPr defTabSz="981527">
                <a:spcBef>
                  <a:spcPct val="50000"/>
                </a:spcBef>
              </a:pPr>
              <a:endParaRPr lang="ko-KR" altLang="en-US" sz="1000" b="1" dirty="0"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407" name="Oval 71"/>
            <p:cNvSpPr>
              <a:spLocks noChangeArrowheads="1"/>
            </p:cNvSpPr>
            <p:nvPr userDrawn="1"/>
          </p:nvSpPr>
          <p:spPr bwMode="auto">
            <a:xfrm rot="-1983712">
              <a:off x="445" y="171"/>
              <a:ext cx="499" cy="318"/>
            </a:xfrm>
            <a:prstGeom prst="ellipse">
              <a:avLst/>
            </a:prstGeom>
            <a:gradFill rotWithShape="1">
              <a:gsLst>
                <a:gs pos="0">
                  <a:srgbClr val="E5E5FF">
                    <a:alpha val="95000"/>
                  </a:srgbClr>
                </a:gs>
                <a:gs pos="100000">
                  <a:schemeClr val="bg1">
                    <a:alpha val="0"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 wrap="none" lIns="98680" tIns="49341" rIns="98680" bIns="49341" anchor="ctr"/>
            <a:lstStyle/>
            <a:p>
              <a:pPr defTabSz="981527">
                <a:spcBef>
                  <a:spcPct val="50000"/>
                </a:spcBef>
              </a:pPr>
              <a:endParaRPr lang="ko-KR" altLang="en-US" sz="1000" b="1" dirty="0">
                <a:latin typeface="바탕체" pitchFamily="17" charset="-127"/>
                <a:ea typeface="바탕체" pitchFamily="17" charset="-127"/>
              </a:endParaRPr>
            </a:p>
          </p:txBody>
        </p:sp>
      </p:grpSp>
      <p:grpSp>
        <p:nvGrpSpPr>
          <p:cNvPr id="1594439" name="Group 72"/>
          <p:cNvGrpSpPr>
            <a:grpSpLocks/>
          </p:cNvGrpSpPr>
          <p:nvPr/>
        </p:nvGrpSpPr>
        <p:grpSpPr bwMode="auto">
          <a:xfrm>
            <a:off x="8583617" y="438154"/>
            <a:ext cx="279400" cy="257175"/>
            <a:chOff x="1383" y="73"/>
            <a:chExt cx="907" cy="907"/>
          </a:xfrm>
        </p:grpSpPr>
        <p:sp>
          <p:nvSpPr>
            <p:cNvPr id="1806409" name="Oval 73"/>
            <p:cNvSpPr>
              <a:spLocks noChangeArrowheads="1"/>
            </p:cNvSpPr>
            <p:nvPr userDrawn="1"/>
          </p:nvSpPr>
          <p:spPr bwMode="auto">
            <a:xfrm>
              <a:off x="1383" y="73"/>
              <a:ext cx="907" cy="907"/>
            </a:xfrm>
            <a:prstGeom prst="ellipse">
              <a:avLst/>
            </a:prstGeom>
            <a:gradFill rotWithShape="1">
              <a:gsLst>
                <a:gs pos="0">
                  <a:srgbClr val="DDF2FF"/>
                </a:gs>
                <a:gs pos="100000">
                  <a:srgbClr val="0099FF"/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</p:spPr>
          <p:txBody>
            <a:bodyPr wrap="none" lIns="98680" tIns="49341" rIns="98680" bIns="49341" anchor="ctr"/>
            <a:lstStyle/>
            <a:p>
              <a:pPr defTabSz="981527">
                <a:spcBef>
                  <a:spcPct val="50000"/>
                </a:spcBef>
              </a:pPr>
              <a:endParaRPr lang="ko-KR" altLang="en-US" sz="1000" b="1" dirty="0"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410" name="Oval 74"/>
            <p:cNvSpPr>
              <a:spLocks noChangeArrowheads="1"/>
            </p:cNvSpPr>
            <p:nvPr userDrawn="1"/>
          </p:nvSpPr>
          <p:spPr bwMode="auto">
            <a:xfrm>
              <a:off x="1610" y="328"/>
              <a:ext cx="408" cy="408"/>
            </a:xfrm>
            <a:prstGeom prst="ellipse">
              <a:avLst/>
            </a:prstGeom>
            <a:gradFill rotWithShape="1">
              <a:gsLst>
                <a:gs pos="0">
                  <a:schemeClr val="bg1"/>
                </a:gs>
                <a:gs pos="100000">
                  <a:srgbClr val="3900C6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</p:spPr>
          <p:txBody>
            <a:bodyPr wrap="none" lIns="98680" tIns="49341" rIns="98680" bIns="49341" anchor="ctr"/>
            <a:lstStyle/>
            <a:p>
              <a:pPr defTabSz="981527">
                <a:spcBef>
                  <a:spcPct val="50000"/>
                </a:spcBef>
              </a:pPr>
              <a:endParaRPr lang="ko-KR" altLang="en-US" sz="1000" b="1" dirty="0"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411" name="Oval 75"/>
            <p:cNvSpPr>
              <a:spLocks noChangeArrowheads="1"/>
            </p:cNvSpPr>
            <p:nvPr userDrawn="1"/>
          </p:nvSpPr>
          <p:spPr bwMode="auto">
            <a:xfrm rot="-1983712">
              <a:off x="1443" y="171"/>
              <a:ext cx="499" cy="318"/>
            </a:xfrm>
            <a:prstGeom prst="ellipse">
              <a:avLst/>
            </a:prstGeom>
            <a:gradFill rotWithShape="1">
              <a:gsLst>
                <a:gs pos="0">
                  <a:srgbClr val="E5E5FF">
                    <a:alpha val="95000"/>
                  </a:srgbClr>
                </a:gs>
                <a:gs pos="100000">
                  <a:schemeClr val="bg1">
                    <a:alpha val="0"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 wrap="none" lIns="98680" tIns="49341" rIns="98680" bIns="49341" anchor="ctr"/>
            <a:lstStyle/>
            <a:p>
              <a:pPr defTabSz="981527">
                <a:spcBef>
                  <a:spcPct val="50000"/>
                </a:spcBef>
              </a:pPr>
              <a:endParaRPr lang="ko-KR" altLang="en-US" sz="1000" b="1" dirty="0">
                <a:latin typeface="바탕체" pitchFamily="17" charset="-127"/>
                <a:ea typeface="바탕체" pitchFamily="17" charset="-127"/>
              </a:endParaRPr>
            </a:p>
          </p:txBody>
        </p:sp>
      </p:grpSp>
      <p:grpSp>
        <p:nvGrpSpPr>
          <p:cNvPr id="1594443" name="Group 76"/>
          <p:cNvGrpSpPr>
            <a:grpSpLocks/>
          </p:cNvGrpSpPr>
          <p:nvPr/>
        </p:nvGrpSpPr>
        <p:grpSpPr bwMode="auto">
          <a:xfrm>
            <a:off x="8248653" y="434982"/>
            <a:ext cx="279400" cy="257175"/>
            <a:chOff x="3379" y="73"/>
            <a:chExt cx="907" cy="907"/>
          </a:xfrm>
        </p:grpSpPr>
        <p:sp>
          <p:nvSpPr>
            <p:cNvPr id="1806413" name="Oval 77"/>
            <p:cNvSpPr>
              <a:spLocks noChangeArrowheads="1"/>
            </p:cNvSpPr>
            <p:nvPr userDrawn="1"/>
          </p:nvSpPr>
          <p:spPr bwMode="auto">
            <a:xfrm>
              <a:off x="3379" y="73"/>
              <a:ext cx="907" cy="907"/>
            </a:xfrm>
            <a:prstGeom prst="ellipse">
              <a:avLst/>
            </a:prstGeom>
            <a:gradFill rotWithShape="1">
              <a:gsLst>
                <a:gs pos="0">
                  <a:schemeClr val="bg1"/>
                </a:gs>
                <a:gs pos="100000">
                  <a:srgbClr val="FF00FF"/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</p:spPr>
          <p:txBody>
            <a:bodyPr wrap="none" lIns="98680" tIns="49341" rIns="98680" bIns="49341" anchor="ctr"/>
            <a:lstStyle/>
            <a:p>
              <a:pPr defTabSz="981527">
                <a:spcBef>
                  <a:spcPct val="50000"/>
                </a:spcBef>
              </a:pPr>
              <a:endParaRPr lang="ko-KR" altLang="en-US" sz="1000" b="1" dirty="0"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414" name="Oval 78"/>
            <p:cNvSpPr>
              <a:spLocks noChangeArrowheads="1"/>
            </p:cNvSpPr>
            <p:nvPr userDrawn="1"/>
          </p:nvSpPr>
          <p:spPr bwMode="auto">
            <a:xfrm>
              <a:off x="3606" y="328"/>
              <a:ext cx="408" cy="408"/>
            </a:xfrm>
            <a:prstGeom prst="ellipse">
              <a:avLst/>
            </a:prstGeom>
            <a:gradFill rotWithShape="1">
              <a:gsLst>
                <a:gs pos="0">
                  <a:schemeClr val="bg1"/>
                </a:gs>
                <a:gs pos="100000">
                  <a:srgbClr val="3900C6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</p:spPr>
          <p:txBody>
            <a:bodyPr wrap="none" lIns="98680" tIns="49341" rIns="98680" bIns="49341" anchor="ctr"/>
            <a:lstStyle/>
            <a:p>
              <a:pPr defTabSz="981527">
                <a:spcBef>
                  <a:spcPct val="50000"/>
                </a:spcBef>
              </a:pPr>
              <a:endParaRPr lang="ko-KR" altLang="en-US" sz="1000" b="1" dirty="0"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415" name="Oval 79"/>
            <p:cNvSpPr>
              <a:spLocks noChangeArrowheads="1"/>
            </p:cNvSpPr>
            <p:nvPr userDrawn="1"/>
          </p:nvSpPr>
          <p:spPr bwMode="auto">
            <a:xfrm rot="-1983712">
              <a:off x="3439" y="171"/>
              <a:ext cx="499" cy="318"/>
            </a:xfrm>
            <a:prstGeom prst="ellipse">
              <a:avLst/>
            </a:prstGeom>
            <a:gradFill rotWithShape="1">
              <a:gsLst>
                <a:gs pos="0">
                  <a:srgbClr val="FFDDFF">
                    <a:alpha val="95000"/>
                  </a:srgbClr>
                </a:gs>
                <a:gs pos="100000">
                  <a:schemeClr val="bg1">
                    <a:alpha val="0"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 wrap="none" lIns="98680" tIns="49341" rIns="98680" bIns="49341" anchor="ctr"/>
            <a:lstStyle/>
            <a:p>
              <a:pPr defTabSz="981527">
                <a:spcBef>
                  <a:spcPct val="50000"/>
                </a:spcBef>
              </a:pPr>
              <a:endParaRPr lang="ko-KR" altLang="en-US" sz="1000" b="1" dirty="0">
                <a:latin typeface="바탕체" pitchFamily="17" charset="-127"/>
                <a:ea typeface="바탕체" pitchFamily="17" charset="-127"/>
              </a:endParaRPr>
            </a:p>
          </p:txBody>
        </p:sp>
      </p:grpSp>
      <p:pic>
        <p:nvPicPr>
          <p:cNvPr id="1594447" name="Picture 313" descr="http://www.dkch.or.kr/images/head/logo.gif">
            <a:hlinkClick r:id="rId14"/>
          </p:cNvPr>
          <p:cNvPicPr>
            <a:picLocks noChangeAspect="1" noChangeArrowheads="1"/>
          </p:cNvPicPr>
          <p:nvPr/>
        </p:nvPicPr>
        <p:blipFill>
          <a:blip r:embed="rId15" cstate="print">
            <a:extLst>
              <a:ext uri="{28A0092B-C50C-407E-A947-70E740481C1C}">
                <a14:useLocalDpi xmlns:a14="http://schemas.microsoft.com/office/drawing/2010/main" xmlns=""/>
              </a:ext>
            </a:extLst>
          </a:blip>
          <a:srcRect/>
          <a:stretch>
            <a:fillRect/>
          </a:stretch>
        </p:blipFill>
        <p:spPr bwMode="auto">
          <a:xfrm>
            <a:off x="8410576" y="6986588"/>
            <a:ext cx="2257425" cy="4429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</p:cSld>
  <p:clrMap bg1="lt1" tx1="dk1" bg2="lt2" tx2="dk2" accent1="accent1" accent2="accent2" accent3="accent3" accent4="accent4" accent5="accent5" accent6="accent6" hlink="hlink" folHlink="folHlink"/>
  <p:sldLayoutIdLst>
    <p:sldLayoutId id="2147484106" r:id="rId1"/>
    <p:sldLayoutId id="2147484107" r:id="rId2"/>
    <p:sldLayoutId id="2147484108" r:id="rId3"/>
    <p:sldLayoutId id="2147484109" r:id="rId4"/>
    <p:sldLayoutId id="2147484110" r:id="rId5"/>
    <p:sldLayoutId id="2147484111" r:id="rId6"/>
    <p:sldLayoutId id="2147484112" r:id="rId7"/>
    <p:sldLayoutId id="2147484113" r:id="rId8"/>
    <p:sldLayoutId id="2147484114" r:id="rId9"/>
    <p:sldLayoutId id="2147484115" r:id="rId10"/>
    <p:sldLayoutId id="2147484116" r:id="rId11"/>
  </p:sldLayoutIdLst>
  <p:txStyles>
    <p:titleStyle>
      <a:lvl1pPr algn="ctr" defTabSz="981527" rtl="0" fontAlgn="base" latinLnBrk="1">
        <a:spcBef>
          <a:spcPct val="0"/>
        </a:spcBef>
        <a:spcAft>
          <a:spcPct val="0"/>
        </a:spcAft>
        <a:defRPr kumimoji="1" sz="4700">
          <a:solidFill>
            <a:schemeClr val="tx2"/>
          </a:solidFill>
          <a:latin typeface="+mj-lt"/>
          <a:ea typeface="+mj-ea"/>
          <a:cs typeface="+mj-cs"/>
        </a:defRPr>
      </a:lvl1pPr>
      <a:lvl2pPr algn="ctr" defTabSz="981527" rtl="0" fontAlgn="base" latinLnBrk="1">
        <a:spcBef>
          <a:spcPct val="0"/>
        </a:spcBef>
        <a:spcAft>
          <a:spcPct val="0"/>
        </a:spcAft>
        <a:defRPr kumimoji="1" sz="4700">
          <a:solidFill>
            <a:schemeClr val="tx2"/>
          </a:solidFill>
          <a:latin typeface="굴림" pitchFamily="50" charset="-127"/>
          <a:ea typeface="굴림" pitchFamily="50" charset="-127"/>
        </a:defRPr>
      </a:lvl2pPr>
      <a:lvl3pPr algn="ctr" defTabSz="981527" rtl="0" fontAlgn="base" latinLnBrk="1">
        <a:spcBef>
          <a:spcPct val="0"/>
        </a:spcBef>
        <a:spcAft>
          <a:spcPct val="0"/>
        </a:spcAft>
        <a:defRPr kumimoji="1" sz="4700">
          <a:solidFill>
            <a:schemeClr val="tx2"/>
          </a:solidFill>
          <a:latin typeface="굴림" pitchFamily="50" charset="-127"/>
          <a:ea typeface="굴림" pitchFamily="50" charset="-127"/>
        </a:defRPr>
      </a:lvl3pPr>
      <a:lvl4pPr algn="ctr" defTabSz="981527" rtl="0" fontAlgn="base" latinLnBrk="1">
        <a:spcBef>
          <a:spcPct val="0"/>
        </a:spcBef>
        <a:spcAft>
          <a:spcPct val="0"/>
        </a:spcAft>
        <a:defRPr kumimoji="1" sz="4700">
          <a:solidFill>
            <a:schemeClr val="tx2"/>
          </a:solidFill>
          <a:latin typeface="굴림" pitchFamily="50" charset="-127"/>
          <a:ea typeface="굴림" pitchFamily="50" charset="-127"/>
        </a:defRPr>
      </a:lvl4pPr>
      <a:lvl5pPr algn="ctr" defTabSz="981527" rtl="0" fontAlgn="base" latinLnBrk="1">
        <a:spcBef>
          <a:spcPct val="0"/>
        </a:spcBef>
        <a:spcAft>
          <a:spcPct val="0"/>
        </a:spcAft>
        <a:defRPr kumimoji="1" sz="4700">
          <a:solidFill>
            <a:schemeClr val="tx2"/>
          </a:solidFill>
          <a:latin typeface="굴림" pitchFamily="50" charset="-127"/>
          <a:ea typeface="굴림" pitchFamily="50" charset="-127"/>
        </a:defRPr>
      </a:lvl5pPr>
      <a:lvl6pPr marL="454488" algn="ctr" defTabSz="981527" rtl="0" fontAlgn="base" latinLnBrk="1">
        <a:spcBef>
          <a:spcPct val="0"/>
        </a:spcBef>
        <a:spcAft>
          <a:spcPct val="0"/>
        </a:spcAft>
        <a:defRPr kumimoji="1" sz="4700">
          <a:solidFill>
            <a:schemeClr val="tx2"/>
          </a:solidFill>
          <a:latin typeface="굴림" pitchFamily="50" charset="-127"/>
          <a:ea typeface="굴림" pitchFamily="50" charset="-127"/>
        </a:defRPr>
      </a:lvl6pPr>
      <a:lvl7pPr marL="908945" algn="ctr" defTabSz="981527" rtl="0" fontAlgn="base" latinLnBrk="1">
        <a:spcBef>
          <a:spcPct val="0"/>
        </a:spcBef>
        <a:spcAft>
          <a:spcPct val="0"/>
        </a:spcAft>
        <a:defRPr kumimoji="1" sz="4700">
          <a:solidFill>
            <a:schemeClr val="tx2"/>
          </a:solidFill>
          <a:latin typeface="굴림" pitchFamily="50" charset="-127"/>
          <a:ea typeface="굴림" pitchFamily="50" charset="-127"/>
        </a:defRPr>
      </a:lvl7pPr>
      <a:lvl8pPr marL="1363412" algn="ctr" defTabSz="981527" rtl="0" fontAlgn="base" latinLnBrk="1">
        <a:spcBef>
          <a:spcPct val="0"/>
        </a:spcBef>
        <a:spcAft>
          <a:spcPct val="0"/>
        </a:spcAft>
        <a:defRPr kumimoji="1" sz="4700">
          <a:solidFill>
            <a:schemeClr val="tx2"/>
          </a:solidFill>
          <a:latin typeface="굴림" pitchFamily="50" charset="-127"/>
          <a:ea typeface="굴림" pitchFamily="50" charset="-127"/>
        </a:defRPr>
      </a:lvl8pPr>
      <a:lvl9pPr marL="1817867" algn="ctr" defTabSz="981527" rtl="0" fontAlgn="base" latinLnBrk="1">
        <a:spcBef>
          <a:spcPct val="0"/>
        </a:spcBef>
        <a:spcAft>
          <a:spcPct val="0"/>
        </a:spcAft>
        <a:defRPr kumimoji="1" sz="4700">
          <a:solidFill>
            <a:schemeClr val="tx2"/>
          </a:solidFill>
          <a:latin typeface="굴림" pitchFamily="50" charset="-127"/>
          <a:ea typeface="굴림" pitchFamily="50" charset="-127"/>
        </a:defRPr>
      </a:lvl9pPr>
    </p:titleStyle>
    <p:bodyStyle>
      <a:lvl1pPr marL="367677" indent="-367677" algn="l" defTabSz="981527" rtl="0" fontAlgn="base" latinLnBrk="1">
        <a:spcBef>
          <a:spcPct val="20000"/>
        </a:spcBef>
        <a:spcAft>
          <a:spcPct val="0"/>
        </a:spcAft>
        <a:buChar char="•"/>
        <a:defRPr kumimoji="1" sz="3500">
          <a:solidFill>
            <a:schemeClr val="tx1"/>
          </a:solidFill>
          <a:latin typeface="+mn-lt"/>
          <a:ea typeface="+mn-ea"/>
          <a:cs typeface="+mn-cs"/>
        </a:defRPr>
      </a:lvl1pPr>
      <a:lvl2pPr marL="796894" indent="-306161" algn="l" defTabSz="981527" rtl="0" fontAlgn="base" latinLnBrk="1">
        <a:spcBef>
          <a:spcPct val="20000"/>
        </a:spcBef>
        <a:spcAft>
          <a:spcPct val="0"/>
        </a:spcAft>
        <a:buChar char="–"/>
        <a:defRPr kumimoji="1" sz="3100">
          <a:solidFill>
            <a:schemeClr val="tx1"/>
          </a:solidFill>
          <a:latin typeface="+mn-lt"/>
          <a:ea typeface="+mn-ea"/>
        </a:defRPr>
      </a:lvl2pPr>
      <a:lvl3pPr marL="1226123" indent="-244606" algn="l" defTabSz="981527" rtl="0" fontAlgn="base" latinLnBrk="1">
        <a:spcBef>
          <a:spcPct val="20000"/>
        </a:spcBef>
        <a:spcAft>
          <a:spcPct val="0"/>
        </a:spcAft>
        <a:buChar char="•"/>
        <a:defRPr kumimoji="1" sz="2600">
          <a:solidFill>
            <a:schemeClr val="tx1"/>
          </a:solidFill>
          <a:latin typeface="+mn-lt"/>
          <a:ea typeface="+mn-ea"/>
        </a:defRPr>
      </a:lvl3pPr>
      <a:lvl4pPr marL="1716881" indent="-244606" algn="l" defTabSz="981527" rtl="0" fontAlgn="base" latinLnBrk="1">
        <a:spcBef>
          <a:spcPct val="20000"/>
        </a:spcBef>
        <a:spcAft>
          <a:spcPct val="0"/>
        </a:spcAft>
        <a:buChar char="–"/>
        <a:defRPr kumimoji="1" sz="2100">
          <a:solidFill>
            <a:schemeClr val="tx1"/>
          </a:solidFill>
          <a:latin typeface="+mn-lt"/>
          <a:ea typeface="+mn-ea"/>
        </a:defRPr>
      </a:lvl4pPr>
      <a:lvl5pPr marL="2207636" indent="-244606" algn="l" defTabSz="981527" rtl="0" fontAlgn="base" latinLnBrk="1">
        <a:spcBef>
          <a:spcPct val="20000"/>
        </a:spcBef>
        <a:spcAft>
          <a:spcPct val="0"/>
        </a:spcAft>
        <a:buChar char="»"/>
        <a:defRPr kumimoji="1" sz="2100">
          <a:solidFill>
            <a:schemeClr val="tx1"/>
          </a:solidFill>
          <a:latin typeface="+mn-lt"/>
          <a:ea typeface="+mn-ea"/>
        </a:defRPr>
      </a:lvl5pPr>
      <a:lvl6pPr marL="2662105" indent="-244606" algn="l" defTabSz="981527" rtl="0" fontAlgn="base" latinLnBrk="1">
        <a:spcBef>
          <a:spcPct val="20000"/>
        </a:spcBef>
        <a:spcAft>
          <a:spcPct val="0"/>
        </a:spcAft>
        <a:buChar char="»"/>
        <a:defRPr kumimoji="1" sz="2100">
          <a:solidFill>
            <a:schemeClr val="tx1"/>
          </a:solidFill>
          <a:latin typeface="+mn-lt"/>
          <a:ea typeface="+mn-ea"/>
        </a:defRPr>
      </a:lvl6pPr>
      <a:lvl7pPr marL="3116602" indent="-244606" algn="l" defTabSz="981527" rtl="0" fontAlgn="base" latinLnBrk="1">
        <a:spcBef>
          <a:spcPct val="20000"/>
        </a:spcBef>
        <a:spcAft>
          <a:spcPct val="0"/>
        </a:spcAft>
        <a:buChar char="»"/>
        <a:defRPr kumimoji="1" sz="2100">
          <a:solidFill>
            <a:schemeClr val="tx1"/>
          </a:solidFill>
          <a:latin typeface="+mn-lt"/>
          <a:ea typeface="+mn-ea"/>
        </a:defRPr>
      </a:lvl7pPr>
      <a:lvl8pPr marL="3571054" indent="-244606" algn="l" defTabSz="981527" rtl="0" fontAlgn="base" latinLnBrk="1">
        <a:spcBef>
          <a:spcPct val="20000"/>
        </a:spcBef>
        <a:spcAft>
          <a:spcPct val="0"/>
        </a:spcAft>
        <a:buChar char="»"/>
        <a:defRPr kumimoji="1" sz="2100">
          <a:solidFill>
            <a:schemeClr val="tx1"/>
          </a:solidFill>
          <a:latin typeface="+mn-lt"/>
          <a:ea typeface="+mn-ea"/>
        </a:defRPr>
      </a:lvl8pPr>
      <a:lvl9pPr marL="4025532" indent="-244606" algn="l" defTabSz="981527" rtl="0" fontAlgn="base" latinLnBrk="1">
        <a:spcBef>
          <a:spcPct val="20000"/>
        </a:spcBef>
        <a:spcAft>
          <a:spcPct val="0"/>
        </a:spcAft>
        <a:buChar char="»"/>
        <a:defRPr kumimoji="1" sz="2100">
          <a:solidFill>
            <a:schemeClr val="tx1"/>
          </a:solidFill>
          <a:latin typeface="+mn-lt"/>
          <a:ea typeface="+mn-ea"/>
        </a:defRPr>
      </a:lvl9pPr>
    </p:bodyStyle>
    <p:otherStyle>
      <a:defPPr>
        <a:defRPr lang="ko-KR"/>
      </a:defPPr>
      <a:lvl1pPr marL="0" algn="l" defTabSz="908945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4488" algn="l" defTabSz="908945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08945" algn="l" defTabSz="908945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63412" algn="l" defTabSz="908945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17867" algn="l" defTabSz="908945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72338" algn="l" defTabSz="908945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26806" algn="l" defTabSz="908945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181264" algn="l" defTabSz="908945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35747" algn="l" defTabSz="908945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01538" name="Picture 2" descr="blue"/>
          <p:cNvPicPr>
            <a:picLocks noChangeAspect="1" noChangeArrowheads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xmlns=""/>
              </a:ext>
            </a:extLst>
          </a:blip>
          <a:srcRect/>
          <a:stretch>
            <a:fillRect/>
          </a:stretch>
        </p:blipFill>
        <p:spPr bwMode="auto">
          <a:xfrm>
            <a:off x="0" y="111"/>
            <a:ext cx="10668000" cy="11525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806339" name="Rectangle 3"/>
          <p:cNvSpPr>
            <a:spLocks noChangeArrowheads="1"/>
          </p:cNvSpPr>
          <p:nvPr/>
        </p:nvSpPr>
        <p:spPr bwMode="auto">
          <a:xfrm>
            <a:off x="0" y="7104062"/>
            <a:ext cx="10668000" cy="336551"/>
          </a:xfrm>
          <a:prstGeom prst="rect">
            <a:avLst/>
          </a:prstGeom>
          <a:solidFill>
            <a:srgbClr val="B2B2B2"/>
          </a:solidFill>
          <a:ln w="9525">
            <a:noFill/>
            <a:miter lim="800000"/>
            <a:headEnd/>
            <a:tailEnd/>
          </a:ln>
        </p:spPr>
        <p:txBody>
          <a:bodyPr wrap="none" lIns="98086" tIns="49046" rIns="98086" bIns="49046" anchor="ctr"/>
          <a:lstStyle/>
          <a:p>
            <a:pPr defTabSz="981527">
              <a:spcBef>
                <a:spcPct val="50000"/>
              </a:spcBef>
            </a:pPr>
            <a:endParaRPr lang="ko-KR" altLang="en-US" sz="1000" b="1" dirty="0">
              <a:latin typeface="바탕체" pitchFamily="17" charset="-127"/>
              <a:ea typeface="바탕체" pitchFamily="17" charset="-127"/>
            </a:endParaRPr>
          </a:p>
        </p:txBody>
      </p:sp>
      <p:grpSp>
        <p:nvGrpSpPr>
          <p:cNvPr id="1601540" name="Group 4"/>
          <p:cNvGrpSpPr>
            <a:grpSpLocks/>
          </p:cNvGrpSpPr>
          <p:nvPr/>
        </p:nvGrpSpPr>
        <p:grpSpPr bwMode="auto">
          <a:xfrm rot="-2166924">
            <a:off x="698518" y="-3092440"/>
            <a:ext cx="11991975" cy="5667375"/>
            <a:chOff x="266" y="453"/>
            <a:chExt cx="6490" cy="1666"/>
          </a:xfrm>
        </p:grpSpPr>
        <p:sp>
          <p:nvSpPr>
            <p:cNvPr id="1806341" name="Freeform 5"/>
            <p:cNvSpPr>
              <a:spLocks/>
            </p:cNvSpPr>
            <p:nvPr userDrawn="1"/>
          </p:nvSpPr>
          <p:spPr bwMode="auto">
            <a:xfrm>
              <a:off x="266" y="570"/>
              <a:ext cx="4772" cy="1549"/>
            </a:xfrm>
            <a:custGeom>
              <a:avLst/>
              <a:gdLst>
                <a:gd name="T0" fmla="*/ 4772 w 4772"/>
                <a:gd name="T1" fmla="*/ 2929 h 3097"/>
                <a:gd name="T2" fmla="*/ 4719 w 4772"/>
                <a:gd name="T3" fmla="*/ 2956 h 3097"/>
                <a:gd name="T4" fmla="*/ 4658 w 4772"/>
                <a:gd name="T5" fmla="*/ 2985 h 3097"/>
                <a:gd name="T6" fmla="*/ 4574 w 4772"/>
                <a:gd name="T7" fmla="*/ 3017 h 3097"/>
                <a:gd name="T8" fmla="*/ 4472 w 4772"/>
                <a:gd name="T9" fmla="*/ 3048 h 3097"/>
                <a:gd name="T10" fmla="*/ 4351 w 4772"/>
                <a:gd name="T11" fmla="*/ 3076 h 3097"/>
                <a:gd name="T12" fmla="*/ 4215 w 4772"/>
                <a:gd name="T13" fmla="*/ 3093 h 3097"/>
                <a:gd name="T14" fmla="*/ 4141 w 4772"/>
                <a:gd name="T15" fmla="*/ 3097 h 3097"/>
                <a:gd name="T16" fmla="*/ 4065 w 4772"/>
                <a:gd name="T17" fmla="*/ 3097 h 3097"/>
                <a:gd name="T18" fmla="*/ 3984 w 4772"/>
                <a:gd name="T19" fmla="*/ 3092 h 3097"/>
                <a:gd name="T20" fmla="*/ 3902 w 4772"/>
                <a:gd name="T21" fmla="*/ 3082 h 3097"/>
                <a:gd name="T22" fmla="*/ 3818 w 4772"/>
                <a:gd name="T23" fmla="*/ 3066 h 3097"/>
                <a:gd name="T24" fmla="*/ 3730 w 4772"/>
                <a:gd name="T25" fmla="*/ 3045 h 3097"/>
                <a:gd name="T26" fmla="*/ 3640 w 4772"/>
                <a:gd name="T27" fmla="*/ 3016 h 3097"/>
                <a:gd name="T28" fmla="*/ 3548 w 4772"/>
                <a:gd name="T29" fmla="*/ 2980 h 3097"/>
                <a:gd name="T30" fmla="*/ 3455 w 4772"/>
                <a:gd name="T31" fmla="*/ 2937 h 3097"/>
                <a:gd name="T32" fmla="*/ 3361 w 4772"/>
                <a:gd name="T33" fmla="*/ 2885 h 3097"/>
                <a:gd name="T34" fmla="*/ 3265 w 4772"/>
                <a:gd name="T35" fmla="*/ 2824 h 3097"/>
                <a:gd name="T36" fmla="*/ 3169 w 4772"/>
                <a:gd name="T37" fmla="*/ 2754 h 3097"/>
                <a:gd name="T38" fmla="*/ 3072 w 4772"/>
                <a:gd name="T39" fmla="*/ 2673 h 3097"/>
                <a:gd name="T40" fmla="*/ 2974 w 4772"/>
                <a:gd name="T41" fmla="*/ 2583 h 3097"/>
                <a:gd name="T42" fmla="*/ 2876 w 4772"/>
                <a:gd name="T43" fmla="*/ 2481 h 3097"/>
                <a:gd name="T44" fmla="*/ 2778 w 4772"/>
                <a:gd name="T45" fmla="*/ 2367 h 3097"/>
                <a:gd name="T46" fmla="*/ 2681 w 4772"/>
                <a:gd name="T47" fmla="*/ 2241 h 3097"/>
                <a:gd name="T48" fmla="*/ 2583 w 4772"/>
                <a:gd name="T49" fmla="*/ 2102 h 3097"/>
                <a:gd name="T50" fmla="*/ 2488 w 4772"/>
                <a:gd name="T51" fmla="*/ 1960 h 3097"/>
                <a:gd name="T52" fmla="*/ 2303 w 4772"/>
                <a:gd name="T53" fmla="*/ 1695 h 3097"/>
                <a:gd name="T54" fmla="*/ 2125 w 4772"/>
                <a:gd name="T55" fmla="*/ 1456 h 3097"/>
                <a:gd name="T56" fmla="*/ 1953 w 4772"/>
                <a:gd name="T57" fmla="*/ 1240 h 3097"/>
                <a:gd name="T58" fmla="*/ 1788 w 4772"/>
                <a:gd name="T59" fmla="*/ 1046 h 3097"/>
                <a:gd name="T60" fmla="*/ 1628 w 4772"/>
                <a:gd name="T61" fmla="*/ 873 h 3097"/>
                <a:gd name="T62" fmla="*/ 1471 w 4772"/>
                <a:gd name="T63" fmla="*/ 720 h 3097"/>
                <a:gd name="T64" fmla="*/ 1317 w 4772"/>
                <a:gd name="T65" fmla="*/ 584 h 3097"/>
                <a:gd name="T66" fmla="*/ 1166 w 4772"/>
                <a:gd name="T67" fmla="*/ 466 h 3097"/>
                <a:gd name="T68" fmla="*/ 1014 w 4772"/>
                <a:gd name="T69" fmla="*/ 365 h 3097"/>
                <a:gd name="T70" fmla="*/ 865 w 4772"/>
                <a:gd name="T71" fmla="*/ 277 h 3097"/>
                <a:gd name="T72" fmla="*/ 713 w 4772"/>
                <a:gd name="T73" fmla="*/ 203 h 3097"/>
                <a:gd name="T74" fmla="*/ 560 w 4772"/>
                <a:gd name="T75" fmla="*/ 140 h 3097"/>
                <a:gd name="T76" fmla="*/ 405 w 4772"/>
                <a:gd name="T77" fmla="*/ 90 h 3097"/>
                <a:gd name="T78" fmla="*/ 247 w 4772"/>
                <a:gd name="T79" fmla="*/ 48 h 3097"/>
                <a:gd name="T80" fmla="*/ 84 w 4772"/>
                <a:gd name="T81" fmla="*/ 14 h 3097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4772"/>
                <a:gd name="T124" fmla="*/ 0 h 3097"/>
                <a:gd name="T125" fmla="*/ 4772 w 4772"/>
                <a:gd name="T126" fmla="*/ 3097 h 3097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4772" h="3097">
                  <a:moveTo>
                    <a:pt x="4772" y="2929"/>
                  </a:moveTo>
                  <a:lnTo>
                    <a:pt x="4772" y="2929"/>
                  </a:lnTo>
                  <a:lnTo>
                    <a:pt x="4758" y="2937"/>
                  </a:lnTo>
                  <a:lnTo>
                    <a:pt x="4719" y="2956"/>
                  </a:lnTo>
                  <a:lnTo>
                    <a:pt x="4691" y="2971"/>
                  </a:lnTo>
                  <a:lnTo>
                    <a:pt x="4658" y="2985"/>
                  </a:lnTo>
                  <a:lnTo>
                    <a:pt x="4619" y="3001"/>
                  </a:lnTo>
                  <a:lnTo>
                    <a:pt x="4574" y="3017"/>
                  </a:lnTo>
                  <a:lnTo>
                    <a:pt x="4526" y="3034"/>
                  </a:lnTo>
                  <a:lnTo>
                    <a:pt x="4472" y="3048"/>
                  </a:lnTo>
                  <a:lnTo>
                    <a:pt x="4413" y="3063"/>
                  </a:lnTo>
                  <a:lnTo>
                    <a:pt x="4351" y="3076"/>
                  </a:lnTo>
                  <a:lnTo>
                    <a:pt x="4286" y="3085"/>
                  </a:lnTo>
                  <a:lnTo>
                    <a:pt x="4215" y="3093"/>
                  </a:lnTo>
                  <a:lnTo>
                    <a:pt x="4179" y="3095"/>
                  </a:lnTo>
                  <a:lnTo>
                    <a:pt x="4141" y="3097"/>
                  </a:lnTo>
                  <a:lnTo>
                    <a:pt x="4104" y="3097"/>
                  </a:lnTo>
                  <a:lnTo>
                    <a:pt x="4065" y="3097"/>
                  </a:lnTo>
                  <a:lnTo>
                    <a:pt x="4025" y="3095"/>
                  </a:lnTo>
                  <a:lnTo>
                    <a:pt x="3984" y="3092"/>
                  </a:lnTo>
                  <a:lnTo>
                    <a:pt x="3944" y="3087"/>
                  </a:lnTo>
                  <a:lnTo>
                    <a:pt x="3902" y="3082"/>
                  </a:lnTo>
                  <a:lnTo>
                    <a:pt x="3859" y="3076"/>
                  </a:lnTo>
                  <a:lnTo>
                    <a:pt x="3818" y="3066"/>
                  </a:lnTo>
                  <a:lnTo>
                    <a:pt x="3773" y="3056"/>
                  </a:lnTo>
                  <a:lnTo>
                    <a:pt x="3730" y="3045"/>
                  </a:lnTo>
                  <a:lnTo>
                    <a:pt x="3684" y="3032"/>
                  </a:lnTo>
                  <a:lnTo>
                    <a:pt x="3640" y="3016"/>
                  </a:lnTo>
                  <a:lnTo>
                    <a:pt x="3594" y="3000"/>
                  </a:lnTo>
                  <a:lnTo>
                    <a:pt x="3548" y="2980"/>
                  </a:lnTo>
                  <a:lnTo>
                    <a:pt x="3503" y="2959"/>
                  </a:lnTo>
                  <a:lnTo>
                    <a:pt x="3455" y="2937"/>
                  </a:lnTo>
                  <a:lnTo>
                    <a:pt x="3408" y="2912"/>
                  </a:lnTo>
                  <a:lnTo>
                    <a:pt x="3361" y="2885"/>
                  </a:lnTo>
                  <a:lnTo>
                    <a:pt x="3314" y="2856"/>
                  </a:lnTo>
                  <a:lnTo>
                    <a:pt x="3265" y="2824"/>
                  </a:lnTo>
                  <a:lnTo>
                    <a:pt x="3218" y="2790"/>
                  </a:lnTo>
                  <a:lnTo>
                    <a:pt x="3169" y="2754"/>
                  </a:lnTo>
                  <a:lnTo>
                    <a:pt x="3121" y="2715"/>
                  </a:lnTo>
                  <a:lnTo>
                    <a:pt x="3072" y="2673"/>
                  </a:lnTo>
                  <a:lnTo>
                    <a:pt x="3024" y="2630"/>
                  </a:lnTo>
                  <a:lnTo>
                    <a:pt x="2974" y="2583"/>
                  </a:lnTo>
                  <a:lnTo>
                    <a:pt x="2925" y="2533"/>
                  </a:lnTo>
                  <a:lnTo>
                    <a:pt x="2876" y="2481"/>
                  </a:lnTo>
                  <a:lnTo>
                    <a:pt x="2828" y="2425"/>
                  </a:lnTo>
                  <a:lnTo>
                    <a:pt x="2778" y="2367"/>
                  </a:lnTo>
                  <a:lnTo>
                    <a:pt x="2729" y="2305"/>
                  </a:lnTo>
                  <a:lnTo>
                    <a:pt x="2681" y="2241"/>
                  </a:lnTo>
                  <a:lnTo>
                    <a:pt x="2632" y="2173"/>
                  </a:lnTo>
                  <a:lnTo>
                    <a:pt x="2583" y="2102"/>
                  </a:lnTo>
                  <a:lnTo>
                    <a:pt x="2488" y="1960"/>
                  </a:lnTo>
                  <a:lnTo>
                    <a:pt x="2395" y="1824"/>
                  </a:lnTo>
                  <a:lnTo>
                    <a:pt x="2303" y="1695"/>
                  </a:lnTo>
                  <a:lnTo>
                    <a:pt x="2213" y="1572"/>
                  </a:lnTo>
                  <a:lnTo>
                    <a:pt x="2125" y="1456"/>
                  </a:lnTo>
                  <a:lnTo>
                    <a:pt x="2038" y="1345"/>
                  </a:lnTo>
                  <a:lnTo>
                    <a:pt x="1953" y="1240"/>
                  </a:lnTo>
                  <a:lnTo>
                    <a:pt x="1870" y="1140"/>
                  </a:lnTo>
                  <a:lnTo>
                    <a:pt x="1788" y="1046"/>
                  </a:lnTo>
                  <a:lnTo>
                    <a:pt x="1707" y="957"/>
                  </a:lnTo>
                  <a:lnTo>
                    <a:pt x="1628" y="873"/>
                  </a:lnTo>
                  <a:lnTo>
                    <a:pt x="1549" y="794"/>
                  </a:lnTo>
                  <a:lnTo>
                    <a:pt x="1471" y="720"/>
                  </a:lnTo>
                  <a:lnTo>
                    <a:pt x="1394" y="649"/>
                  </a:lnTo>
                  <a:lnTo>
                    <a:pt x="1317" y="584"/>
                  </a:lnTo>
                  <a:lnTo>
                    <a:pt x="1241" y="523"/>
                  </a:lnTo>
                  <a:lnTo>
                    <a:pt x="1166" y="466"/>
                  </a:lnTo>
                  <a:lnTo>
                    <a:pt x="1089" y="413"/>
                  </a:lnTo>
                  <a:lnTo>
                    <a:pt x="1014" y="365"/>
                  </a:lnTo>
                  <a:lnTo>
                    <a:pt x="940" y="319"/>
                  </a:lnTo>
                  <a:lnTo>
                    <a:pt x="865" y="277"/>
                  </a:lnTo>
                  <a:lnTo>
                    <a:pt x="790" y="239"/>
                  </a:lnTo>
                  <a:lnTo>
                    <a:pt x="713" y="203"/>
                  </a:lnTo>
                  <a:lnTo>
                    <a:pt x="637" y="171"/>
                  </a:lnTo>
                  <a:lnTo>
                    <a:pt x="560" y="140"/>
                  </a:lnTo>
                  <a:lnTo>
                    <a:pt x="484" y="114"/>
                  </a:lnTo>
                  <a:lnTo>
                    <a:pt x="405" y="90"/>
                  </a:lnTo>
                  <a:lnTo>
                    <a:pt x="327" y="67"/>
                  </a:lnTo>
                  <a:lnTo>
                    <a:pt x="247" y="48"/>
                  </a:lnTo>
                  <a:lnTo>
                    <a:pt x="166" y="30"/>
                  </a:lnTo>
                  <a:lnTo>
                    <a:pt x="84" y="14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195"/>
                </a:srgbClr>
              </a:solidFill>
              <a:round/>
              <a:headEnd/>
              <a:tailEnd/>
            </a:ln>
          </p:spPr>
          <p:txBody>
            <a:bodyPr lIns="98674" tIns="49339" rIns="98674" bIns="49339"/>
            <a:lstStyle/>
            <a:p>
              <a:pPr defTabSz="981527">
                <a:spcBef>
                  <a:spcPct val="50000"/>
                </a:spcBef>
              </a:pPr>
              <a:endParaRPr lang="ko-KR" altLang="en-US" sz="1000" b="1" dirty="0"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42" name="Freeform 6"/>
            <p:cNvSpPr>
              <a:spLocks/>
            </p:cNvSpPr>
            <p:nvPr userDrawn="1"/>
          </p:nvSpPr>
          <p:spPr bwMode="auto">
            <a:xfrm>
              <a:off x="275" y="591"/>
              <a:ext cx="4814" cy="1515"/>
            </a:xfrm>
            <a:custGeom>
              <a:avLst/>
              <a:gdLst>
                <a:gd name="T0" fmla="*/ 4814 w 4814"/>
                <a:gd name="T1" fmla="*/ 2845 h 3029"/>
                <a:gd name="T2" fmla="*/ 4763 w 4814"/>
                <a:gd name="T3" fmla="*/ 2874 h 3029"/>
                <a:gd name="T4" fmla="*/ 4701 w 4814"/>
                <a:gd name="T5" fmla="*/ 2904 h 3029"/>
                <a:gd name="T6" fmla="*/ 4618 w 4814"/>
                <a:gd name="T7" fmla="*/ 2938 h 3029"/>
                <a:gd name="T8" fmla="*/ 4517 w 4814"/>
                <a:gd name="T9" fmla="*/ 2972 h 3029"/>
                <a:gd name="T10" fmla="*/ 4396 w 4814"/>
                <a:gd name="T11" fmla="*/ 3001 h 3029"/>
                <a:gd name="T12" fmla="*/ 4260 w 4814"/>
                <a:gd name="T13" fmla="*/ 3021 h 3029"/>
                <a:gd name="T14" fmla="*/ 4186 w 4814"/>
                <a:gd name="T15" fmla="*/ 3027 h 3029"/>
                <a:gd name="T16" fmla="*/ 4110 w 4814"/>
                <a:gd name="T17" fmla="*/ 3029 h 3029"/>
                <a:gd name="T18" fmla="*/ 4031 w 4814"/>
                <a:gd name="T19" fmla="*/ 3025 h 3029"/>
                <a:gd name="T20" fmla="*/ 3948 w 4814"/>
                <a:gd name="T21" fmla="*/ 3016 h 3029"/>
                <a:gd name="T22" fmla="*/ 3863 w 4814"/>
                <a:gd name="T23" fmla="*/ 3003 h 3029"/>
                <a:gd name="T24" fmla="*/ 3774 w 4814"/>
                <a:gd name="T25" fmla="*/ 2983 h 3029"/>
                <a:gd name="T26" fmla="*/ 3684 w 4814"/>
                <a:gd name="T27" fmla="*/ 2956 h 3029"/>
                <a:gd name="T28" fmla="*/ 3592 w 4814"/>
                <a:gd name="T29" fmla="*/ 2922 h 3029"/>
                <a:gd name="T30" fmla="*/ 3499 w 4814"/>
                <a:gd name="T31" fmla="*/ 2880 h 3029"/>
                <a:gd name="T32" fmla="*/ 3403 w 4814"/>
                <a:gd name="T33" fmla="*/ 2830 h 3029"/>
                <a:gd name="T34" fmla="*/ 3308 w 4814"/>
                <a:gd name="T35" fmla="*/ 2770 h 3029"/>
                <a:gd name="T36" fmla="*/ 3209 w 4814"/>
                <a:gd name="T37" fmla="*/ 2703 h 3029"/>
                <a:gd name="T38" fmla="*/ 3110 w 4814"/>
                <a:gd name="T39" fmla="*/ 2623 h 3029"/>
                <a:gd name="T40" fmla="*/ 3012 w 4814"/>
                <a:gd name="T41" fmla="*/ 2535 h 3029"/>
                <a:gd name="T42" fmla="*/ 2913 w 4814"/>
                <a:gd name="T43" fmla="*/ 2433 h 3029"/>
                <a:gd name="T44" fmla="*/ 2813 w 4814"/>
                <a:gd name="T45" fmla="*/ 2321 h 3029"/>
                <a:gd name="T46" fmla="*/ 2713 w 4814"/>
                <a:gd name="T47" fmla="*/ 2197 h 3029"/>
                <a:gd name="T48" fmla="*/ 2615 w 4814"/>
                <a:gd name="T49" fmla="*/ 2058 h 3029"/>
                <a:gd name="T50" fmla="*/ 2516 w 4814"/>
                <a:gd name="T51" fmla="*/ 1918 h 3029"/>
                <a:gd name="T52" fmla="*/ 2327 w 4814"/>
                <a:gd name="T53" fmla="*/ 1656 h 3029"/>
                <a:gd name="T54" fmla="*/ 2145 w 4814"/>
                <a:gd name="T55" fmla="*/ 1419 h 3029"/>
                <a:gd name="T56" fmla="*/ 1972 w 4814"/>
                <a:gd name="T57" fmla="*/ 1206 h 3029"/>
                <a:gd name="T58" fmla="*/ 1802 w 4814"/>
                <a:gd name="T59" fmla="*/ 1014 h 3029"/>
                <a:gd name="T60" fmla="*/ 1640 w 4814"/>
                <a:gd name="T61" fmla="*/ 842 h 3029"/>
                <a:gd name="T62" fmla="*/ 1480 w 4814"/>
                <a:gd name="T63" fmla="*/ 692 h 3029"/>
                <a:gd name="T64" fmla="*/ 1325 w 4814"/>
                <a:gd name="T65" fmla="*/ 560 h 3029"/>
                <a:gd name="T66" fmla="*/ 1172 w 4814"/>
                <a:gd name="T67" fmla="*/ 444 h 3029"/>
                <a:gd name="T68" fmla="*/ 1019 w 4814"/>
                <a:gd name="T69" fmla="*/ 343 h 3029"/>
                <a:gd name="T70" fmla="*/ 868 w 4814"/>
                <a:gd name="T71" fmla="*/ 260 h 3029"/>
                <a:gd name="T72" fmla="*/ 715 w 4814"/>
                <a:gd name="T73" fmla="*/ 188 h 3029"/>
                <a:gd name="T74" fmla="*/ 563 w 4814"/>
                <a:gd name="T75" fmla="*/ 129 h 3029"/>
                <a:gd name="T76" fmla="*/ 406 w 4814"/>
                <a:gd name="T77" fmla="*/ 80 h 3029"/>
                <a:gd name="T78" fmla="*/ 247 w 4814"/>
                <a:gd name="T79" fmla="*/ 42 h 3029"/>
                <a:gd name="T80" fmla="*/ 84 w 4814"/>
                <a:gd name="T81" fmla="*/ 11 h 3029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4814"/>
                <a:gd name="T124" fmla="*/ 0 h 3029"/>
                <a:gd name="T125" fmla="*/ 4814 w 4814"/>
                <a:gd name="T126" fmla="*/ 3029 h 3029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4814" h="3029">
                  <a:moveTo>
                    <a:pt x="4814" y="2845"/>
                  </a:moveTo>
                  <a:lnTo>
                    <a:pt x="4814" y="2845"/>
                  </a:lnTo>
                  <a:lnTo>
                    <a:pt x="4801" y="2853"/>
                  </a:lnTo>
                  <a:lnTo>
                    <a:pt x="4763" y="2874"/>
                  </a:lnTo>
                  <a:lnTo>
                    <a:pt x="4735" y="2888"/>
                  </a:lnTo>
                  <a:lnTo>
                    <a:pt x="4701" y="2904"/>
                  </a:lnTo>
                  <a:lnTo>
                    <a:pt x="4663" y="2921"/>
                  </a:lnTo>
                  <a:lnTo>
                    <a:pt x="4618" y="2938"/>
                  </a:lnTo>
                  <a:lnTo>
                    <a:pt x="4570" y="2954"/>
                  </a:lnTo>
                  <a:lnTo>
                    <a:pt x="4517" y="2972"/>
                  </a:lnTo>
                  <a:lnTo>
                    <a:pt x="4459" y="2987"/>
                  </a:lnTo>
                  <a:lnTo>
                    <a:pt x="4396" y="3001"/>
                  </a:lnTo>
                  <a:lnTo>
                    <a:pt x="4331" y="3013"/>
                  </a:lnTo>
                  <a:lnTo>
                    <a:pt x="4260" y="3021"/>
                  </a:lnTo>
                  <a:lnTo>
                    <a:pt x="4224" y="3024"/>
                  </a:lnTo>
                  <a:lnTo>
                    <a:pt x="4186" y="3027"/>
                  </a:lnTo>
                  <a:lnTo>
                    <a:pt x="4149" y="3027"/>
                  </a:lnTo>
                  <a:lnTo>
                    <a:pt x="4110" y="3029"/>
                  </a:lnTo>
                  <a:lnTo>
                    <a:pt x="4071" y="3027"/>
                  </a:lnTo>
                  <a:lnTo>
                    <a:pt x="4031" y="3025"/>
                  </a:lnTo>
                  <a:lnTo>
                    <a:pt x="3989" y="3021"/>
                  </a:lnTo>
                  <a:lnTo>
                    <a:pt x="3948" y="3016"/>
                  </a:lnTo>
                  <a:lnTo>
                    <a:pt x="3906" y="3011"/>
                  </a:lnTo>
                  <a:lnTo>
                    <a:pt x="3863" y="3003"/>
                  </a:lnTo>
                  <a:lnTo>
                    <a:pt x="3818" y="2993"/>
                  </a:lnTo>
                  <a:lnTo>
                    <a:pt x="3774" y="2983"/>
                  </a:lnTo>
                  <a:lnTo>
                    <a:pt x="3730" y="2971"/>
                  </a:lnTo>
                  <a:lnTo>
                    <a:pt x="3684" y="2956"/>
                  </a:lnTo>
                  <a:lnTo>
                    <a:pt x="3639" y="2940"/>
                  </a:lnTo>
                  <a:lnTo>
                    <a:pt x="3592" y="2922"/>
                  </a:lnTo>
                  <a:lnTo>
                    <a:pt x="3546" y="2903"/>
                  </a:lnTo>
                  <a:lnTo>
                    <a:pt x="3499" y="2880"/>
                  </a:lnTo>
                  <a:lnTo>
                    <a:pt x="3452" y="2856"/>
                  </a:lnTo>
                  <a:lnTo>
                    <a:pt x="3403" y="2830"/>
                  </a:lnTo>
                  <a:lnTo>
                    <a:pt x="3356" y="2801"/>
                  </a:lnTo>
                  <a:lnTo>
                    <a:pt x="3308" y="2770"/>
                  </a:lnTo>
                  <a:lnTo>
                    <a:pt x="3259" y="2738"/>
                  </a:lnTo>
                  <a:lnTo>
                    <a:pt x="3209" y="2703"/>
                  </a:lnTo>
                  <a:lnTo>
                    <a:pt x="3160" y="2664"/>
                  </a:lnTo>
                  <a:lnTo>
                    <a:pt x="3110" y="2623"/>
                  </a:lnTo>
                  <a:lnTo>
                    <a:pt x="3062" y="2580"/>
                  </a:lnTo>
                  <a:lnTo>
                    <a:pt x="3012" y="2535"/>
                  </a:lnTo>
                  <a:lnTo>
                    <a:pt x="2962" y="2485"/>
                  </a:lnTo>
                  <a:lnTo>
                    <a:pt x="2913" y="2433"/>
                  </a:lnTo>
                  <a:lnTo>
                    <a:pt x="2863" y="2378"/>
                  </a:lnTo>
                  <a:lnTo>
                    <a:pt x="2813" y="2321"/>
                  </a:lnTo>
                  <a:lnTo>
                    <a:pt x="2763" y="2260"/>
                  </a:lnTo>
                  <a:lnTo>
                    <a:pt x="2713" y="2197"/>
                  </a:lnTo>
                  <a:lnTo>
                    <a:pt x="2663" y="2129"/>
                  </a:lnTo>
                  <a:lnTo>
                    <a:pt x="2615" y="2058"/>
                  </a:lnTo>
                  <a:lnTo>
                    <a:pt x="2516" y="1918"/>
                  </a:lnTo>
                  <a:lnTo>
                    <a:pt x="2420" y="1784"/>
                  </a:lnTo>
                  <a:lnTo>
                    <a:pt x="2327" y="1656"/>
                  </a:lnTo>
                  <a:lnTo>
                    <a:pt x="2236" y="1535"/>
                  </a:lnTo>
                  <a:lnTo>
                    <a:pt x="2145" y="1419"/>
                  </a:lnTo>
                  <a:lnTo>
                    <a:pt x="2058" y="1309"/>
                  </a:lnTo>
                  <a:lnTo>
                    <a:pt x="1972" y="1206"/>
                  </a:lnTo>
                  <a:lnTo>
                    <a:pt x="1887" y="1107"/>
                  </a:lnTo>
                  <a:lnTo>
                    <a:pt x="1802" y="1014"/>
                  </a:lnTo>
                  <a:lnTo>
                    <a:pt x="1721" y="925"/>
                  </a:lnTo>
                  <a:lnTo>
                    <a:pt x="1640" y="842"/>
                  </a:lnTo>
                  <a:lnTo>
                    <a:pt x="1559" y="765"/>
                  </a:lnTo>
                  <a:lnTo>
                    <a:pt x="1480" y="692"/>
                  </a:lnTo>
                  <a:lnTo>
                    <a:pt x="1403" y="623"/>
                  </a:lnTo>
                  <a:lnTo>
                    <a:pt x="1325" y="560"/>
                  </a:lnTo>
                  <a:lnTo>
                    <a:pt x="1248" y="499"/>
                  </a:lnTo>
                  <a:lnTo>
                    <a:pt x="1172" y="444"/>
                  </a:lnTo>
                  <a:lnTo>
                    <a:pt x="1096" y="392"/>
                  </a:lnTo>
                  <a:lnTo>
                    <a:pt x="1019" y="343"/>
                  </a:lnTo>
                  <a:lnTo>
                    <a:pt x="944" y="300"/>
                  </a:lnTo>
                  <a:lnTo>
                    <a:pt x="868" y="260"/>
                  </a:lnTo>
                  <a:lnTo>
                    <a:pt x="792" y="222"/>
                  </a:lnTo>
                  <a:lnTo>
                    <a:pt x="715" y="188"/>
                  </a:lnTo>
                  <a:lnTo>
                    <a:pt x="639" y="158"/>
                  </a:lnTo>
                  <a:lnTo>
                    <a:pt x="563" y="129"/>
                  </a:lnTo>
                  <a:lnTo>
                    <a:pt x="485" y="103"/>
                  </a:lnTo>
                  <a:lnTo>
                    <a:pt x="406" y="80"/>
                  </a:lnTo>
                  <a:lnTo>
                    <a:pt x="327" y="61"/>
                  </a:lnTo>
                  <a:lnTo>
                    <a:pt x="247" y="42"/>
                  </a:lnTo>
                  <a:lnTo>
                    <a:pt x="165" y="25"/>
                  </a:lnTo>
                  <a:lnTo>
                    <a:pt x="84" y="11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195"/>
                </a:srgbClr>
              </a:solidFill>
              <a:round/>
              <a:headEnd/>
              <a:tailEnd/>
            </a:ln>
          </p:spPr>
          <p:txBody>
            <a:bodyPr lIns="98674" tIns="49339" rIns="98674" bIns="49339"/>
            <a:lstStyle/>
            <a:p>
              <a:pPr defTabSz="981527">
                <a:spcBef>
                  <a:spcPct val="50000"/>
                </a:spcBef>
              </a:pPr>
              <a:endParaRPr lang="ko-KR" altLang="en-US" sz="1000" b="1" dirty="0"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43" name="Freeform 7"/>
            <p:cNvSpPr>
              <a:spLocks/>
            </p:cNvSpPr>
            <p:nvPr userDrawn="1"/>
          </p:nvSpPr>
          <p:spPr bwMode="auto">
            <a:xfrm>
              <a:off x="284" y="611"/>
              <a:ext cx="4856" cy="1481"/>
            </a:xfrm>
            <a:custGeom>
              <a:avLst/>
              <a:gdLst>
                <a:gd name="T0" fmla="*/ 4856 w 4856"/>
                <a:gd name="T1" fmla="*/ 2763 h 2961"/>
                <a:gd name="T2" fmla="*/ 4805 w 4856"/>
                <a:gd name="T3" fmla="*/ 2793 h 2961"/>
                <a:gd name="T4" fmla="*/ 4745 w 4856"/>
                <a:gd name="T5" fmla="*/ 2824 h 2961"/>
                <a:gd name="T6" fmla="*/ 4662 w 4856"/>
                <a:gd name="T7" fmla="*/ 2860 h 2961"/>
                <a:gd name="T8" fmla="*/ 4561 w 4856"/>
                <a:gd name="T9" fmla="*/ 2897 h 2961"/>
                <a:gd name="T10" fmla="*/ 4441 w 4856"/>
                <a:gd name="T11" fmla="*/ 2927 h 2961"/>
                <a:gd name="T12" fmla="*/ 4305 w 4856"/>
                <a:gd name="T13" fmla="*/ 2952 h 2961"/>
                <a:gd name="T14" fmla="*/ 4232 w 4856"/>
                <a:gd name="T15" fmla="*/ 2958 h 2961"/>
                <a:gd name="T16" fmla="*/ 4155 w 4856"/>
                <a:gd name="T17" fmla="*/ 2961 h 2961"/>
                <a:gd name="T18" fmla="*/ 4076 w 4856"/>
                <a:gd name="T19" fmla="*/ 2960 h 2961"/>
                <a:gd name="T20" fmla="*/ 3993 w 4856"/>
                <a:gd name="T21" fmla="*/ 2953 h 2961"/>
                <a:gd name="T22" fmla="*/ 3907 w 4856"/>
                <a:gd name="T23" fmla="*/ 2940 h 2961"/>
                <a:gd name="T24" fmla="*/ 3819 w 4856"/>
                <a:gd name="T25" fmla="*/ 2923 h 2961"/>
                <a:gd name="T26" fmla="*/ 3729 w 4856"/>
                <a:gd name="T27" fmla="*/ 2897 h 2961"/>
                <a:gd name="T28" fmla="*/ 3636 w 4856"/>
                <a:gd name="T29" fmla="*/ 2864 h 2961"/>
                <a:gd name="T30" fmla="*/ 3541 w 4856"/>
                <a:gd name="T31" fmla="*/ 2824 h 2961"/>
                <a:gd name="T32" fmla="*/ 3446 w 4856"/>
                <a:gd name="T33" fmla="*/ 2776 h 2961"/>
                <a:gd name="T34" fmla="*/ 3348 w 4856"/>
                <a:gd name="T35" fmla="*/ 2719 h 2961"/>
                <a:gd name="T36" fmla="*/ 3250 w 4856"/>
                <a:gd name="T37" fmla="*/ 2651 h 2961"/>
                <a:gd name="T38" fmla="*/ 3150 w 4856"/>
                <a:gd name="T39" fmla="*/ 2574 h 2961"/>
                <a:gd name="T40" fmla="*/ 3050 w 4856"/>
                <a:gd name="T41" fmla="*/ 2487 h 2961"/>
                <a:gd name="T42" fmla="*/ 2949 w 4856"/>
                <a:gd name="T43" fmla="*/ 2388 h 2961"/>
                <a:gd name="T44" fmla="*/ 2847 w 4856"/>
                <a:gd name="T45" fmla="*/ 2277 h 2961"/>
                <a:gd name="T46" fmla="*/ 2746 w 4856"/>
                <a:gd name="T47" fmla="*/ 2154 h 2961"/>
                <a:gd name="T48" fmla="*/ 2645 w 4856"/>
                <a:gd name="T49" fmla="*/ 2018 h 2961"/>
                <a:gd name="T50" fmla="*/ 2545 w 4856"/>
                <a:gd name="T51" fmla="*/ 1878 h 2961"/>
                <a:gd name="T52" fmla="*/ 2352 w 4856"/>
                <a:gd name="T53" fmla="*/ 1618 h 2961"/>
                <a:gd name="T54" fmla="*/ 2167 w 4856"/>
                <a:gd name="T55" fmla="*/ 1384 h 2961"/>
                <a:gd name="T56" fmla="*/ 1989 w 4856"/>
                <a:gd name="T57" fmla="*/ 1172 h 2961"/>
                <a:gd name="T58" fmla="*/ 1818 w 4856"/>
                <a:gd name="T59" fmla="*/ 983 h 2961"/>
                <a:gd name="T60" fmla="*/ 1652 w 4856"/>
                <a:gd name="T61" fmla="*/ 815 h 2961"/>
                <a:gd name="T62" fmla="*/ 1491 w 4856"/>
                <a:gd name="T63" fmla="*/ 667 h 2961"/>
                <a:gd name="T64" fmla="*/ 1334 w 4856"/>
                <a:gd name="T65" fmla="*/ 536 h 2961"/>
                <a:gd name="T66" fmla="*/ 1178 w 4856"/>
                <a:gd name="T67" fmla="*/ 423 h 2961"/>
                <a:gd name="T68" fmla="*/ 1024 w 4856"/>
                <a:gd name="T69" fmla="*/ 326 h 2961"/>
                <a:gd name="T70" fmla="*/ 872 w 4856"/>
                <a:gd name="T71" fmla="*/ 245 h 2961"/>
                <a:gd name="T72" fmla="*/ 719 w 4856"/>
                <a:gd name="T73" fmla="*/ 176 h 2961"/>
                <a:gd name="T74" fmla="*/ 565 w 4856"/>
                <a:gd name="T75" fmla="*/ 119 h 2961"/>
                <a:gd name="T76" fmla="*/ 408 w 4856"/>
                <a:gd name="T77" fmla="*/ 74 h 2961"/>
                <a:gd name="T78" fmla="*/ 248 w 4856"/>
                <a:gd name="T79" fmla="*/ 39 h 2961"/>
                <a:gd name="T80" fmla="*/ 83 w 4856"/>
                <a:gd name="T81" fmla="*/ 11 h 2961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4856"/>
                <a:gd name="T124" fmla="*/ 0 h 2961"/>
                <a:gd name="T125" fmla="*/ 4856 w 4856"/>
                <a:gd name="T126" fmla="*/ 2961 h 2961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4856" h="2961">
                  <a:moveTo>
                    <a:pt x="4856" y="2763"/>
                  </a:moveTo>
                  <a:lnTo>
                    <a:pt x="4856" y="2763"/>
                  </a:lnTo>
                  <a:lnTo>
                    <a:pt x="4844" y="2771"/>
                  </a:lnTo>
                  <a:lnTo>
                    <a:pt x="4805" y="2793"/>
                  </a:lnTo>
                  <a:lnTo>
                    <a:pt x="4777" y="2808"/>
                  </a:lnTo>
                  <a:lnTo>
                    <a:pt x="4745" y="2824"/>
                  </a:lnTo>
                  <a:lnTo>
                    <a:pt x="4706" y="2842"/>
                  </a:lnTo>
                  <a:lnTo>
                    <a:pt x="4662" y="2860"/>
                  </a:lnTo>
                  <a:lnTo>
                    <a:pt x="4613" y="2879"/>
                  </a:lnTo>
                  <a:lnTo>
                    <a:pt x="4561" y="2897"/>
                  </a:lnTo>
                  <a:lnTo>
                    <a:pt x="4504" y="2913"/>
                  </a:lnTo>
                  <a:lnTo>
                    <a:pt x="4441" y="2927"/>
                  </a:lnTo>
                  <a:lnTo>
                    <a:pt x="4375" y="2940"/>
                  </a:lnTo>
                  <a:lnTo>
                    <a:pt x="4305" y="2952"/>
                  </a:lnTo>
                  <a:lnTo>
                    <a:pt x="4269" y="2955"/>
                  </a:lnTo>
                  <a:lnTo>
                    <a:pt x="4232" y="2958"/>
                  </a:lnTo>
                  <a:lnTo>
                    <a:pt x="4194" y="2960"/>
                  </a:lnTo>
                  <a:lnTo>
                    <a:pt x="4155" y="2961"/>
                  </a:lnTo>
                  <a:lnTo>
                    <a:pt x="4116" y="2961"/>
                  </a:lnTo>
                  <a:lnTo>
                    <a:pt x="4076" y="2960"/>
                  </a:lnTo>
                  <a:lnTo>
                    <a:pt x="4034" y="2956"/>
                  </a:lnTo>
                  <a:lnTo>
                    <a:pt x="3993" y="2953"/>
                  </a:lnTo>
                  <a:lnTo>
                    <a:pt x="3950" y="2947"/>
                  </a:lnTo>
                  <a:lnTo>
                    <a:pt x="3907" y="2940"/>
                  </a:lnTo>
                  <a:lnTo>
                    <a:pt x="3864" y="2932"/>
                  </a:lnTo>
                  <a:lnTo>
                    <a:pt x="3819" y="2923"/>
                  </a:lnTo>
                  <a:lnTo>
                    <a:pt x="3773" y="2911"/>
                  </a:lnTo>
                  <a:lnTo>
                    <a:pt x="3729" y="2897"/>
                  </a:lnTo>
                  <a:lnTo>
                    <a:pt x="3683" y="2882"/>
                  </a:lnTo>
                  <a:lnTo>
                    <a:pt x="3636" y="2864"/>
                  </a:lnTo>
                  <a:lnTo>
                    <a:pt x="3589" y="2845"/>
                  </a:lnTo>
                  <a:lnTo>
                    <a:pt x="3541" y="2824"/>
                  </a:lnTo>
                  <a:lnTo>
                    <a:pt x="3494" y="2801"/>
                  </a:lnTo>
                  <a:lnTo>
                    <a:pt x="3446" y="2776"/>
                  </a:lnTo>
                  <a:lnTo>
                    <a:pt x="3397" y="2748"/>
                  </a:lnTo>
                  <a:lnTo>
                    <a:pt x="3348" y="2719"/>
                  </a:lnTo>
                  <a:lnTo>
                    <a:pt x="3299" y="2687"/>
                  </a:lnTo>
                  <a:lnTo>
                    <a:pt x="3250" y="2651"/>
                  </a:lnTo>
                  <a:lnTo>
                    <a:pt x="3200" y="2614"/>
                  </a:lnTo>
                  <a:lnTo>
                    <a:pt x="3150" y="2574"/>
                  </a:lnTo>
                  <a:lnTo>
                    <a:pt x="3100" y="2532"/>
                  </a:lnTo>
                  <a:lnTo>
                    <a:pt x="3050" y="2487"/>
                  </a:lnTo>
                  <a:lnTo>
                    <a:pt x="3000" y="2438"/>
                  </a:lnTo>
                  <a:lnTo>
                    <a:pt x="2949" y="2388"/>
                  </a:lnTo>
                  <a:lnTo>
                    <a:pt x="2899" y="2333"/>
                  </a:lnTo>
                  <a:lnTo>
                    <a:pt x="2847" y="2277"/>
                  </a:lnTo>
                  <a:lnTo>
                    <a:pt x="2797" y="2217"/>
                  </a:lnTo>
                  <a:lnTo>
                    <a:pt x="2746" y="2154"/>
                  </a:lnTo>
                  <a:lnTo>
                    <a:pt x="2696" y="2088"/>
                  </a:lnTo>
                  <a:lnTo>
                    <a:pt x="2645" y="2018"/>
                  </a:lnTo>
                  <a:lnTo>
                    <a:pt x="2545" y="1878"/>
                  </a:lnTo>
                  <a:lnTo>
                    <a:pt x="2447" y="1745"/>
                  </a:lnTo>
                  <a:lnTo>
                    <a:pt x="2352" y="1618"/>
                  </a:lnTo>
                  <a:lnTo>
                    <a:pt x="2259" y="1498"/>
                  </a:lnTo>
                  <a:lnTo>
                    <a:pt x="2167" y="1384"/>
                  </a:lnTo>
                  <a:lnTo>
                    <a:pt x="2077" y="1276"/>
                  </a:lnTo>
                  <a:lnTo>
                    <a:pt x="1989" y="1172"/>
                  </a:lnTo>
                  <a:lnTo>
                    <a:pt x="1903" y="1075"/>
                  </a:lnTo>
                  <a:lnTo>
                    <a:pt x="1818" y="983"/>
                  </a:lnTo>
                  <a:lnTo>
                    <a:pt x="1735" y="896"/>
                  </a:lnTo>
                  <a:lnTo>
                    <a:pt x="1652" y="815"/>
                  </a:lnTo>
                  <a:lnTo>
                    <a:pt x="1571" y="738"/>
                  </a:lnTo>
                  <a:lnTo>
                    <a:pt x="1491" y="667"/>
                  </a:lnTo>
                  <a:lnTo>
                    <a:pt x="1412" y="599"/>
                  </a:lnTo>
                  <a:lnTo>
                    <a:pt x="1334" y="536"/>
                  </a:lnTo>
                  <a:lnTo>
                    <a:pt x="1256" y="478"/>
                  </a:lnTo>
                  <a:lnTo>
                    <a:pt x="1178" y="423"/>
                  </a:lnTo>
                  <a:lnTo>
                    <a:pt x="1102" y="373"/>
                  </a:lnTo>
                  <a:lnTo>
                    <a:pt x="1024" y="326"/>
                  </a:lnTo>
                  <a:lnTo>
                    <a:pt x="948" y="284"/>
                  </a:lnTo>
                  <a:lnTo>
                    <a:pt x="872" y="245"/>
                  </a:lnTo>
                  <a:lnTo>
                    <a:pt x="795" y="208"/>
                  </a:lnTo>
                  <a:lnTo>
                    <a:pt x="719" y="176"/>
                  </a:lnTo>
                  <a:lnTo>
                    <a:pt x="641" y="147"/>
                  </a:lnTo>
                  <a:lnTo>
                    <a:pt x="565" y="119"/>
                  </a:lnTo>
                  <a:lnTo>
                    <a:pt x="486" y="95"/>
                  </a:lnTo>
                  <a:lnTo>
                    <a:pt x="408" y="74"/>
                  </a:lnTo>
                  <a:lnTo>
                    <a:pt x="327" y="55"/>
                  </a:lnTo>
                  <a:lnTo>
                    <a:pt x="248" y="39"/>
                  </a:lnTo>
                  <a:lnTo>
                    <a:pt x="166" y="24"/>
                  </a:lnTo>
                  <a:lnTo>
                    <a:pt x="83" y="11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195"/>
                </a:srgbClr>
              </a:solidFill>
              <a:round/>
              <a:headEnd/>
              <a:tailEnd/>
            </a:ln>
          </p:spPr>
          <p:txBody>
            <a:bodyPr lIns="98674" tIns="49339" rIns="98674" bIns="49339"/>
            <a:lstStyle/>
            <a:p>
              <a:pPr defTabSz="981527">
                <a:spcBef>
                  <a:spcPct val="50000"/>
                </a:spcBef>
              </a:pPr>
              <a:endParaRPr lang="ko-KR" altLang="en-US" sz="1000" b="1" dirty="0"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44" name="Freeform 8"/>
            <p:cNvSpPr>
              <a:spLocks/>
            </p:cNvSpPr>
            <p:nvPr userDrawn="1"/>
          </p:nvSpPr>
          <p:spPr bwMode="auto">
            <a:xfrm>
              <a:off x="293" y="633"/>
              <a:ext cx="4897" cy="1445"/>
            </a:xfrm>
            <a:custGeom>
              <a:avLst/>
              <a:gdLst>
                <a:gd name="T0" fmla="*/ 4897 w 4897"/>
                <a:gd name="T1" fmla="*/ 2675 h 2890"/>
                <a:gd name="T2" fmla="*/ 4847 w 4897"/>
                <a:gd name="T3" fmla="*/ 2707 h 2890"/>
                <a:gd name="T4" fmla="*/ 4788 w 4897"/>
                <a:gd name="T5" fmla="*/ 2740 h 2890"/>
                <a:gd name="T6" fmla="*/ 4706 w 4897"/>
                <a:gd name="T7" fmla="*/ 2777 h 2890"/>
                <a:gd name="T8" fmla="*/ 4604 w 4897"/>
                <a:gd name="T9" fmla="*/ 2816 h 2890"/>
                <a:gd name="T10" fmla="*/ 4485 w 4897"/>
                <a:gd name="T11" fmla="*/ 2849 h 2890"/>
                <a:gd name="T12" fmla="*/ 4350 w 4897"/>
                <a:gd name="T13" fmla="*/ 2875 h 2890"/>
                <a:gd name="T14" fmla="*/ 4277 w 4897"/>
                <a:gd name="T15" fmla="*/ 2885 h 2890"/>
                <a:gd name="T16" fmla="*/ 4200 w 4897"/>
                <a:gd name="T17" fmla="*/ 2888 h 2890"/>
                <a:gd name="T18" fmla="*/ 4120 w 4897"/>
                <a:gd name="T19" fmla="*/ 2888 h 2890"/>
                <a:gd name="T20" fmla="*/ 4036 w 4897"/>
                <a:gd name="T21" fmla="*/ 2883 h 2890"/>
                <a:gd name="T22" fmla="*/ 3952 w 4897"/>
                <a:gd name="T23" fmla="*/ 2874 h 2890"/>
                <a:gd name="T24" fmla="*/ 3863 w 4897"/>
                <a:gd name="T25" fmla="*/ 2858 h 2890"/>
                <a:gd name="T26" fmla="*/ 3773 w 4897"/>
                <a:gd name="T27" fmla="*/ 2833 h 2890"/>
                <a:gd name="T28" fmla="*/ 3680 w 4897"/>
                <a:gd name="T29" fmla="*/ 2803 h 2890"/>
                <a:gd name="T30" fmla="*/ 3584 w 4897"/>
                <a:gd name="T31" fmla="*/ 2764 h 2890"/>
                <a:gd name="T32" fmla="*/ 3488 w 4897"/>
                <a:gd name="T33" fmla="*/ 2717 h 2890"/>
                <a:gd name="T34" fmla="*/ 3389 w 4897"/>
                <a:gd name="T35" fmla="*/ 2662 h 2890"/>
                <a:gd name="T36" fmla="*/ 3290 w 4897"/>
                <a:gd name="T37" fmla="*/ 2596 h 2890"/>
                <a:gd name="T38" fmla="*/ 3190 w 4897"/>
                <a:gd name="T39" fmla="*/ 2522 h 2890"/>
                <a:gd name="T40" fmla="*/ 3087 w 4897"/>
                <a:gd name="T41" fmla="*/ 2434 h 2890"/>
                <a:gd name="T42" fmla="*/ 2985 w 4897"/>
                <a:gd name="T43" fmla="*/ 2338 h 2890"/>
                <a:gd name="T44" fmla="*/ 2881 w 4897"/>
                <a:gd name="T45" fmla="*/ 2228 h 2890"/>
                <a:gd name="T46" fmla="*/ 2779 w 4897"/>
                <a:gd name="T47" fmla="*/ 2107 h 2890"/>
                <a:gd name="T48" fmla="*/ 2676 w 4897"/>
                <a:gd name="T49" fmla="*/ 1971 h 2890"/>
                <a:gd name="T50" fmla="*/ 2573 w 4897"/>
                <a:gd name="T51" fmla="*/ 1834 h 2890"/>
                <a:gd name="T52" fmla="*/ 2376 w 4897"/>
                <a:gd name="T53" fmla="*/ 1577 h 2890"/>
                <a:gd name="T54" fmla="*/ 2188 w 4897"/>
                <a:gd name="T55" fmla="*/ 1345 h 2890"/>
                <a:gd name="T56" fmla="*/ 2007 w 4897"/>
                <a:gd name="T57" fmla="*/ 1136 h 2890"/>
                <a:gd name="T58" fmla="*/ 1833 w 4897"/>
                <a:gd name="T59" fmla="*/ 949 h 2890"/>
                <a:gd name="T60" fmla="*/ 1665 w 4897"/>
                <a:gd name="T61" fmla="*/ 783 h 2890"/>
                <a:gd name="T62" fmla="*/ 1501 w 4897"/>
                <a:gd name="T63" fmla="*/ 637 h 2890"/>
                <a:gd name="T64" fmla="*/ 1342 w 4897"/>
                <a:gd name="T65" fmla="*/ 510 h 2890"/>
                <a:gd name="T66" fmla="*/ 1185 w 4897"/>
                <a:gd name="T67" fmla="*/ 400 h 2890"/>
                <a:gd name="T68" fmla="*/ 1031 w 4897"/>
                <a:gd name="T69" fmla="*/ 306 h 2890"/>
                <a:gd name="T70" fmla="*/ 876 w 4897"/>
                <a:gd name="T71" fmla="*/ 226 h 2890"/>
                <a:gd name="T72" fmla="*/ 722 w 4897"/>
                <a:gd name="T73" fmla="*/ 161 h 2890"/>
                <a:gd name="T74" fmla="*/ 567 w 4897"/>
                <a:gd name="T75" fmla="*/ 106 h 2890"/>
                <a:gd name="T76" fmla="*/ 409 w 4897"/>
                <a:gd name="T77" fmla="*/ 64 h 2890"/>
                <a:gd name="T78" fmla="*/ 249 w 4897"/>
                <a:gd name="T79" fmla="*/ 32 h 2890"/>
                <a:gd name="T80" fmla="*/ 84 w 4897"/>
                <a:gd name="T81" fmla="*/ 8 h 2890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4897"/>
                <a:gd name="T124" fmla="*/ 0 h 2890"/>
                <a:gd name="T125" fmla="*/ 4897 w 4897"/>
                <a:gd name="T126" fmla="*/ 2890 h 2890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4897" h="2890">
                  <a:moveTo>
                    <a:pt x="4897" y="2675"/>
                  </a:moveTo>
                  <a:lnTo>
                    <a:pt x="4897" y="2675"/>
                  </a:lnTo>
                  <a:lnTo>
                    <a:pt x="4885" y="2683"/>
                  </a:lnTo>
                  <a:lnTo>
                    <a:pt x="4847" y="2707"/>
                  </a:lnTo>
                  <a:lnTo>
                    <a:pt x="4820" y="2722"/>
                  </a:lnTo>
                  <a:lnTo>
                    <a:pt x="4788" y="2740"/>
                  </a:lnTo>
                  <a:lnTo>
                    <a:pt x="4749" y="2757"/>
                  </a:lnTo>
                  <a:lnTo>
                    <a:pt x="4706" y="2777"/>
                  </a:lnTo>
                  <a:lnTo>
                    <a:pt x="4657" y="2796"/>
                  </a:lnTo>
                  <a:lnTo>
                    <a:pt x="4604" y="2816"/>
                  </a:lnTo>
                  <a:lnTo>
                    <a:pt x="4547" y="2833"/>
                  </a:lnTo>
                  <a:lnTo>
                    <a:pt x="4485" y="2849"/>
                  </a:lnTo>
                  <a:lnTo>
                    <a:pt x="4420" y="2864"/>
                  </a:lnTo>
                  <a:lnTo>
                    <a:pt x="4350" y="2875"/>
                  </a:lnTo>
                  <a:lnTo>
                    <a:pt x="4314" y="2880"/>
                  </a:lnTo>
                  <a:lnTo>
                    <a:pt x="4277" y="2885"/>
                  </a:lnTo>
                  <a:lnTo>
                    <a:pt x="4239" y="2887"/>
                  </a:lnTo>
                  <a:lnTo>
                    <a:pt x="4200" y="2888"/>
                  </a:lnTo>
                  <a:lnTo>
                    <a:pt x="4160" y="2890"/>
                  </a:lnTo>
                  <a:lnTo>
                    <a:pt x="4120" y="2888"/>
                  </a:lnTo>
                  <a:lnTo>
                    <a:pt x="4078" y="2887"/>
                  </a:lnTo>
                  <a:lnTo>
                    <a:pt x="4036" y="2883"/>
                  </a:lnTo>
                  <a:lnTo>
                    <a:pt x="3995" y="2880"/>
                  </a:lnTo>
                  <a:lnTo>
                    <a:pt x="3952" y="2874"/>
                  </a:lnTo>
                  <a:lnTo>
                    <a:pt x="3907" y="2866"/>
                  </a:lnTo>
                  <a:lnTo>
                    <a:pt x="3863" y="2858"/>
                  </a:lnTo>
                  <a:lnTo>
                    <a:pt x="3818" y="2846"/>
                  </a:lnTo>
                  <a:lnTo>
                    <a:pt x="3773" y="2833"/>
                  </a:lnTo>
                  <a:lnTo>
                    <a:pt x="3725" y="2819"/>
                  </a:lnTo>
                  <a:lnTo>
                    <a:pt x="3680" y="2803"/>
                  </a:lnTo>
                  <a:lnTo>
                    <a:pt x="3632" y="2785"/>
                  </a:lnTo>
                  <a:lnTo>
                    <a:pt x="3584" y="2764"/>
                  </a:lnTo>
                  <a:lnTo>
                    <a:pt x="3537" y="2743"/>
                  </a:lnTo>
                  <a:lnTo>
                    <a:pt x="3488" y="2717"/>
                  </a:lnTo>
                  <a:lnTo>
                    <a:pt x="3438" y="2691"/>
                  </a:lnTo>
                  <a:lnTo>
                    <a:pt x="3389" y="2662"/>
                  </a:lnTo>
                  <a:lnTo>
                    <a:pt x="3339" y="2630"/>
                  </a:lnTo>
                  <a:lnTo>
                    <a:pt x="3290" y="2596"/>
                  </a:lnTo>
                  <a:lnTo>
                    <a:pt x="3240" y="2560"/>
                  </a:lnTo>
                  <a:lnTo>
                    <a:pt x="3190" y="2522"/>
                  </a:lnTo>
                  <a:lnTo>
                    <a:pt x="3138" y="2480"/>
                  </a:lnTo>
                  <a:lnTo>
                    <a:pt x="3087" y="2434"/>
                  </a:lnTo>
                  <a:lnTo>
                    <a:pt x="3037" y="2388"/>
                  </a:lnTo>
                  <a:lnTo>
                    <a:pt x="2985" y="2338"/>
                  </a:lnTo>
                  <a:lnTo>
                    <a:pt x="2934" y="2284"/>
                  </a:lnTo>
                  <a:lnTo>
                    <a:pt x="2881" y="2228"/>
                  </a:lnTo>
                  <a:lnTo>
                    <a:pt x="2830" y="2168"/>
                  </a:lnTo>
                  <a:lnTo>
                    <a:pt x="2779" y="2107"/>
                  </a:lnTo>
                  <a:lnTo>
                    <a:pt x="2727" y="2040"/>
                  </a:lnTo>
                  <a:lnTo>
                    <a:pt x="2676" y="1971"/>
                  </a:lnTo>
                  <a:lnTo>
                    <a:pt x="2573" y="1834"/>
                  </a:lnTo>
                  <a:lnTo>
                    <a:pt x="2473" y="1701"/>
                  </a:lnTo>
                  <a:lnTo>
                    <a:pt x="2376" y="1577"/>
                  </a:lnTo>
                  <a:lnTo>
                    <a:pt x="2282" y="1458"/>
                  </a:lnTo>
                  <a:lnTo>
                    <a:pt x="2188" y="1345"/>
                  </a:lnTo>
                  <a:lnTo>
                    <a:pt x="2097" y="1238"/>
                  </a:lnTo>
                  <a:lnTo>
                    <a:pt x="2007" y="1136"/>
                  </a:lnTo>
                  <a:lnTo>
                    <a:pt x="1919" y="1039"/>
                  </a:lnTo>
                  <a:lnTo>
                    <a:pt x="1833" y="949"/>
                  </a:lnTo>
                  <a:lnTo>
                    <a:pt x="1748" y="863"/>
                  </a:lnTo>
                  <a:lnTo>
                    <a:pt x="1665" y="783"/>
                  </a:lnTo>
                  <a:lnTo>
                    <a:pt x="1583" y="708"/>
                  </a:lnTo>
                  <a:lnTo>
                    <a:pt x="1501" y="637"/>
                  </a:lnTo>
                  <a:lnTo>
                    <a:pt x="1421" y="571"/>
                  </a:lnTo>
                  <a:lnTo>
                    <a:pt x="1342" y="510"/>
                  </a:lnTo>
                  <a:lnTo>
                    <a:pt x="1264" y="453"/>
                  </a:lnTo>
                  <a:lnTo>
                    <a:pt x="1185" y="400"/>
                  </a:lnTo>
                  <a:lnTo>
                    <a:pt x="1107" y="352"/>
                  </a:lnTo>
                  <a:lnTo>
                    <a:pt x="1031" y="306"/>
                  </a:lnTo>
                  <a:lnTo>
                    <a:pt x="953" y="264"/>
                  </a:lnTo>
                  <a:lnTo>
                    <a:pt x="876" y="226"/>
                  </a:lnTo>
                  <a:lnTo>
                    <a:pt x="799" y="192"/>
                  </a:lnTo>
                  <a:lnTo>
                    <a:pt x="722" y="161"/>
                  </a:lnTo>
                  <a:lnTo>
                    <a:pt x="645" y="132"/>
                  </a:lnTo>
                  <a:lnTo>
                    <a:pt x="567" y="106"/>
                  </a:lnTo>
                  <a:lnTo>
                    <a:pt x="488" y="85"/>
                  </a:lnTo>
                  <a:lnTo>
                    <a:pt x="409" y="64"/>
                  </a:lnTo>
                  <a:lnTo>
                    <a:pt x="329" y="46"/>
                  </a:lnTo>
                  <a:lnTo>
                    <a:pt x="249" y="32"/>
                  </a:lnTo>
                  <a:lnTo>
                    <a:pt x="167" y="19"/>
                  </a:lnTo>
                  <a:lnTo>
                    <a:pt x="84" y="8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195"/>
                </a:srgbClr>
              </a:solidFill>
              <a:round/>
              <a:headEnd/>
              <a:tailEnd/>
            </a:ln>
          </p:spPr>
          <p:txBody>
            <a:bodyPr lIns="98674" tIns="49339" rIns="98674" bIns="49339"/>
            <a:lstStyle/>
            <a:p>
              <a:pPr defTabSz="981527">
                <a:spcBef>
                  <a:spcPct val="50000"/>
                </a:spcBef>
              </a:pPr>
              <a:endParaRPr lang="ko-KR" altLang="en-US" sz="1000" b="1" dirty="0"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45" name="Freeform 9"/>
            <p:cNvSpPr>
              <a:spLocks/>
            </p:cNvSpPr>
            <p:nvPr userDrawn="1"/>
          </p:nvSpPr>
          <p:spPr bwMode="auto">
            <a:xfrm>
              <a:off x="303" y="654"/>
              <a:ext cx="4937" cy="1411"/>
            </a:xfrm>
            <a:custGeom>
              <a:avLst/>
              <a:gdLst>
                <a:gd name="T0" fmla="*/ 4937 w 4937"/>
                <a:gd name="T1" fmla="*/ 2589 h 2820"/>
                <a:gd name="T2" fmla="*/ 4887 w 4937"/>
                <a:gd name="T3" fmla="*/ 2622 h 2820"/>
                <a:gd name="T4" fmla="*/ 4828 w 4937"/>
                <a:gd name="T5" fmla="*/ 2656 h 2820"/>
                <a:gd name="T6" fmla="*/ 4747 w 4937"/>
                <a:gd name="T7" fmla="*/ 2696 h 2820"/>
                <a:gd name="T8" fmla="*/ 4646 w 4937"/>
                <a:gd name="T9" fmla="*/ 2736 h 2820"/>
                <a:gd name="T10" fmla="*/ 4528 w 4937"/>
                <a:gd name="T11" fmla="*/ 2774 h 2820"/>
                <a:gd name="T12" fmla="*/ 4393 w 4937"/>
                <a:gd name="T13" fmla="*/ 2803 h 2820"/>
                <a:gd name="T14" fmla="*/ 4319 w 4937"/>
                <a:gd name="T15" fmla="*/ 2812 h 2820"/>
                <a:gd name="T16" fmla="*/ 4243 w 4937"/>
                <a:gd name="T17" fmla="*/ 2819 h 2820"/>
                <a:gd name="T18" fmla="*/ 4163 w 4937"/>
                <a:gd name="T19" fmla="*/ 2820 h 2820"/>
                <a:gd name="T20" fmla="*/ 4081 w 4937"/>
                <a:gd name="T21" fmla="*/ 2817 h 2820"/>
                <a:gd name="T22" fmla="*/ 3995 w 4937"/>
                <a:gd name="T23" fmla="*/ 2807 h 2820"/>
                <a:gd name="T24" fmla="*/ 3906 w 4937"/>
                <a:gd name="T25" fmla="*/ 2793 h 2820"/>
                <a:gd name="T26" fmla="*/ 3814 w 4937"/>
                <a:gd name="T27" fmla="*/ 2772 h 2820"/>
                <a:gd name="T28" fmla="*/ 3721 w 4937"/>
                <a:gd name="T29" fmla="*/ 2743 h 2820"/>
                <a:gd name="T30" fmla="*/ 3625 w 4937"/>
                <a:gd name="T31" fmla="*/ 2706 h 2820"/>
                <a:gd name="T32" fmla="*/ 3528 w 4937"/>
                <a:gd name="T33" fmla="*/ 2661 h 2820"/>
                <a:gd name="T34" fmla="*/ 3429 w 4937"/>
                <a:gd name="T35" fmla="*/ 2607 h 2820"/>
                <a:gd name="T36" fmla="*/ 3328 w 4937"/>
                <a:gd name="T37" fmla="*/ 2543 h 2820"/>
                <a:gd name="T38" fmla="*/ 3227 w 4937"/>
                <a:gd name="T39" fmla="*/ 2470 h 2820"/>
                <a:gd name="T40" fmla="*/ 3124 w 4937"/>
                <a:gd name="T41" fmla="*/ 2384 h 2820"/>
                <a:gd name="T42" fmla="*/ 3020 w 4937"/>
                <a:gd name="T43" fmla="*/ 2289 h 2820"/>
                <a:gd name="T44" fmla="*/ 2916 w 4937"/>
                <a:gd name="T45" fmla="*/ 2181 h 2820"/>
                <a:gd name="T46" fmla="*/ 2810 w 4937"/>
                <a:gd name="T47" fmla="*/ 2061 h 2820"/>
                <a:gd name="T48" fmla="*/ 2705 w 4937"/>
                <a:gd name="T49" fmla="*/ 1927 h 2820"/>
                <a:gd name="T50" fmla="*/ 2601 w 4937"/>
                <a:gd name="T51" fmla="*/ 1792 h 2820"/>
                <a:gd name="T52" fmla="*/ 2399 w 4937"/>
                <a:gd name="T53" fmla="*/ 1537 h 2820"/>
                <a:gd name="T54" fmla="*/ 2208 w 4937"/>
                <a:gd name="T55" fmla="*/ 1307 h 2820"/>
                <a:gd name="T56" fmla="*/ 2024 w 4937"/>
                <a:gd name="T57" fmla="*/ 1101 h 2820"/>
                <a:gd name="T58" fmla="*/ 1847 w 4937"/>
                <a:gd name="T59" fmla="*/ 917 h 2820"/>
                <a:gd name="T60" fmla="*/ 1677 w 4937"/>
                <a:gd name="T61" fmla="*/ 754 h 2820"/>
                <a:gd name="T62" fmla="*/ 1511 w 4937"/>
                <a:gd name="T63" fmla="*/ 611 h 2820"/>
                <a:gd name="T64" fmla="*/ 1350 w 4937"/>
                <a:gd name="T65" fmla="*/ 486 h 2820"/>
                <a:gd name="T66" fmla="*/ 1191 w 4937"/>
                <a:gd name="T67" fmla="*/ 379 h 2820"/>
                <a:gd name="T68" fmla="*/ 1034 w 4937"/>
                <a:gd name="T69" fmla="*/ 287 h 2820"/>
                <a:gd name="T70" fmla="*/ 879 w 4937"/>
                <a:gd name="T71" fmla="*/ 211 h 2820"/>
                <a:gd name="T72" fmla="*/ 723 w 4937"/>
                <a:gd name="T73" fmla="*/ 148 h 2820"/>
                <a:gd name="T74" fmla="*/ 568 w 4937"/>
                <a:gd name="T75" fmla="*/ 96 h 2820"/>
                <a:gd name="T76" fmla="*/ 410 w 4937"/>
                <a:gd name="T77" fmla="*/ 58 h 2820"/>
                <a:gd name="T78" fmla="*/ 249 w 4937"/>
                <a:gd name="T79" fmla="*/ 27 h 2820"/>
                <a:gd name="T80" fmla="*/ 85 w 4937"/>
                <a:gd name="T81" fmla="*/ 8 h 2820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4937"/>
                <a:gd name="T124" fmla="*/ 0 h 2820"/>
                <a:gd name="T125" fmla="*/ 4937 w 4937"/>
                <a:gd name="T126" fmla="*/ 2820 h 2820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4937" h="2820">
                  <a:moveTo>
                    <a:pt x="4937" y="2589"/>
                  </a:moveTo>
                  <a:lnTo>
                    <a:pt x="4937" y="2589"/>
                  </a:lnTo>
                  <a:lnTo>
                    <a:pt x="4925" y="2599"/>
                  </a:lnTo>
                  <a:lnTo>
                    <a:pt x="4887" y="2622"/>
                  </a:lnTo>
                  <a:lnTo>
                    <a:pt x="4861" y="2638"/>
                  </a:lnTo>
                  <a:lnTo>
                    <a:pt x="4828" y="2656"/>
                  </a:lnTo>
                  <a:lnTo>
                    <a:pt x="4790" y="2675"/>
                  </a:lnTo>
                  <a:lnTo>
                    <a:pt x="4747" y="2696"/>
                  </a:lnTo>
                  <a:lnTo>
                    <a:pt x="4698" y="2717"/>
                  </a:lnTo>
                  <a:lnTo>
                    <a:pt x="4646" y="2736"/>
                  </a:lnTo>
                  <a:lnTo>
                    <a:pt x="4589" y="2756"/>
                  </a:lnTo>
                  <a:lnTo>
                    <a:pt x="4528" y="2774"/>
                  </a:lnTo>
                  <a:lnTo>
                    <a:pt x="4462" y="2790"/>
                  </a:lnTo>
                  <a:lnTo>
                    <a:pt x="4393" y="2803"/>
                  </a:lnTo>
                  <a:lnTo>
                    <a:pt x="4357" y="2807"/>
                  </a:lnTo>
                  <a:lnTo>
                    <a:pt x="4319" y="2812"/>
                  </a:lnTo>
                  <a:lnTo>
                    <a:pt x="4282" y="2816"/>
                  </a:lnTo>
                  <a:lnTo>
                    <a:pt x="4243" y="2819"/>
                  </a:lnTo>
                  <a:lnTo>
                    <a:pt x="4203" y="2820"/>
                  </a:lnTo>
                  <a:lnTo>
                    <a:pt x="4163" y="2820"/>
                  </a:lnTo>
                  <a:lnTo>
                    <a:pt x="4122" y="2819"/>
                  </a:lnTo>
                  <a:lnTo>
                    <a:pt x="4081" y="2817"/>
                  </a:lnTo>
                  <a:lnTo>
                    <a:pt x="4038" y="2812"/>
                  </a:lnTo>
                  <a:lnTo>
                    <a:pt x="3995" y="2807"/>
                  </a:lnTo>
                  <a:lnTo>
                    <a:pt x="3950" y="2801"/>
                  </a:lnTo>
                  <a:lnTo>
                    <a:pt x="3906" y="2793"/>
                  </a:lnTo>
                  <a:lnTo>
                    <a:pt x="3860" y="2783"/>
                  </a:lnTo>
                  <a:lnTo>
                    <a:pt x="3814" y="2772"/>
                  </a:lnTo>
                  <a:lnTo>
                    <a:pt x="3768" y="2757"/>
                  </a:lnTo>
                  <a:lnTo>
                    <a:pt x="3721" y="2743"/>
                  </a:lnTo>
                  <a:lnTo>
                    <a:pt x="3674" y="2725"/>
                  </a:lnTo>
                  <a:lnTo>
                    <a:pt x="3625" y="2706"/>
                  </a:lnTo>
                  <a:lnTo>
                    <a:pt x="3577" y="2685"/>
                  </a:lnTo>
                  <a:lnTo>
                    <a:pt x="3528" y="2661"/>
                  </a:lnTo>
                  <a:lnTo>
                    <a:pt x="3479" y="2635"/>
                  </a:lnTo>
                  <a:lnTo>
                    <a:pt x="3429" y="2607"/>
                  </a:lnTo>
                  <a:lnTo>
                    <a:pt x="3379" y="2577"/>
                  </a:lnTo>
                  <a:lnTo>
                    <a:pt x="3328" y="2543"/>
                  </a:lnTo>
                  <a:lnTo>
                    <a:pt x="3278" y="2507"/>
                  </a:lnTo>
                  <a:lnTo>
                    <a:pt x="3227" y="2470"/>
                  </a:lnTo>
                  <a:lnTo>
                    <a:pt x="3175" y="2428"/>
                  </a:lnTo>
                  <a:lnTo>
                    <a:pt x="3124" y="2384"/>
                  </a:lnTo>
                  <a:lnTo>
                    <a:pt x="3071" y="2338"/>
                  </a:lnTo>
                  <a:lnTo>
                    <a:pt x="3020" y="2289"/>
                  </a:lnTo>
                  <a:lnTo>
                    <a:pt x="2967" y="2236"/>
                  </a:lnTo>
                  <a:lnTo>
                    <a:pt x="2916" y="2181"/>
                  </a:lnTo>
                  <a:lnTo>
                    <a:pt x="2863" y="2123"/>
                  </a:lnTo>
                  <a:lnTo>
                    <a:pt x="2810" y="2061"/>
                  </a:lnTo>
                  <a:lnTo>
                    <a:pt x="2757" y="1995"/>
                  </a:lnTo>
                  <a:lnTo>
                    <a:pt x="2705" y="1927"/>
                  </a:lnTo>
                  <a:lnTo>
                    <a:pt x="2601" y="1792"/>
                  </a:lnTo>
                  <a:lnTo>
                    <a:pt x="2499" y="1661"/>
                  </a:lnTo>
                  <a:lnTo>
                    <a:pt x="2399" y="1537"/>
                  </a:lnTo>
                  <a:lnTo>
                    <a:pt x="2302" y="1419"/>
                  </a:lnTo>
                  <a:lnTo>
                    <a:pt x="2208" y="1307"/>
                  </a:lnTo>
                  <a:lnTo>
                    <a:pt x="2115" y="1201"/>
                  </a:lnTo>
                  <a:lnTo>
                    <a:pt x="2024" y="1101"/>
                  </a:lnTo>
                  <a:lnTo>
                    <a:pt x="1936" y="1007"/>
                  </a:lnTo>
                  <a:lnTo>
                    <a:pt x="1847" y="917"/>
                  </a:lnTo>
                  <a:lnTo>
                    <a:pt x="1761" y="833"/>
                  </a:lnTo>
                  <a:lnTo>
                    <a:pt x="1677" y="754"/>
                  </a:lnTo>
                  <a:lnTo>
                    <a:pt x="1593" y="681"/>
                  </a:lnTo>
                  <a:lnTo>
                    <a:pt x="1511" y="611"/>
                  </a:lnTo>
                  <a:lnTo>
                    <a:pt x="1430" y="547"/>
                  </a:lnTo>
                  <a:lnTo>
                    <a:pt x="1350" y="486"/>
                  </a:lnTo>
                  <a:lnTo>
                    <a:pt x="1270" y="431"/>
                  </a:lnTo>
                  <a:lnTo>
                    <a:pt x="1191" y="379"/>
                  </a:lnTo>
                  <a:lnTo>
                    <a:pt x="1112" y="331"/>
                  </a:lnTo>
                  <a:lnTo>
                    <a:pt x="1034" y="287"/>
                  </a:lnTo>
                  <a:lnTo>
                    <a:pt x="957" y="247"/>
                  </a:lnTo>
                  <a:lnTo>
                    <a:pt x="879" y="211"/>
                  </a:lnTo>
                  <a:lnTo>
                    <a:pt x="801" y="177"/>
                  </a:lnTo>
                  <a:lnTo>
                    <a:pt x="723" y="148"/>
                  </a:lnTo>
                  <a:lnTo>
                    <a:pt x="646" y="121"/>
                  </a:lnTo>
                  <a:lnTo>
                    <a:pt x="568" y="96"/>
                  </a:lnTo>
                  <a:lnTo>
                    <a:pt x="489" y="75"/>
                  </a:lnTo>
                  <a:lnTo>
                    <a:pt x="410" y="58"/>
                  </a:lnTo>
                  <a:lnTo>
                    <a:pt x="330" y="41"/>
                  </a:lnTo>
                  <a:lnTo>
                    <a:pt x="249" y="27"/>
                  </a:lnTo>
                  <a:lnTo>
                    <a:pt x="167" y="16"/>
                  </a:lnTo>
                  <a:lnTo>
                    <a:pt x="85" y="8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195"/>
                </a:srgbClr>
              </a:solidFill>
              <a:round/>
              <a:headEnd/>
              <a:tailEnd/>
            </a:ln>
          </p:spPr>
          <p:txBody>
            <a:bodyPr lIns="98674" tIns="49339" rIns="98674" bIns="49339"/>
            <a:lstStyle/>
            <a:p>
              <a:pPr defTabSz="981527">
                <a:spcBef>
                  <a:spcPct val="50000"/>
                </a:spcBef>
              </a:pPr>
              <a:endParaRPr lang="ko-KR" altLang="en-US" sz="1000" b="1" dirty="0"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46" name="Freeform 10"/>
            <p:cNvSpPr>
              <a:spLocks/>
            </p:cNvSpPr>
            <p:nvPr userDrawn="1"/>
          </p:nvSpPr>
          <p:spPr bwMode="auto">
            <a:xfrm>
              <a:off x="314" y="676"/>
              <a:ext cx="4975" cy="1375"/>
            </a:xfrm>
            <a:custGeom>
              <a:avLst/>
              <a:gdLst>
                <a:gd name="T0" fmla="*/ 4975 w 4975"/>
                <a:gd name="T1" fmla="*/ 2501 h 2750"/>
                <a:gd name="T2" fmla="*/ 4926 w 4975"/>
                <a:gd name="T3" fmla="*/ 2537 h 2750"/>
                <a:gd name="T4" fmla="*/ 4867 w 4975"/>
                <a:gd name="T5" fmla="*/ 2571 h 2750"/>
                <a:gd name="T6" fmla="*/ 4786 w 4975"/>
                <a:gd name="T7" fmla="*/ 2613 h 2750"/>
                <a:gd name="T8" fmla="*/ 4686 w 4975"/>
                <a:gd name="T9" fmla="*/ 2656 h 2750"/>
                <a:gd name="T10" fmla="*/ 4568 w 4975"/>
                <a:gd name="T11" fmla="*/ 2695 h 2750"/>
                <a:gd name="T12" fmla="*/ 4433 w 4975"/>
                <a:gd name="T13" fmla="*/ 2727 h 2750"/>
                <a:gd name="T14" fmla="*/ 4361 w 4975"/>
                <a:gd name="T15" fmla="*/ 2739 h 2750"/>
                <a:gd name="T16" fmla="*/ 4285 w 4975"/>
                <a:gd name="T17" fmla="*/ 2747 h 2750"/>
                <a:gd name="T18" fmla="*/ 4204 w 4975"/>
                <a:gd name="T19" fmla="*/ 2750 h 2750"/>
                <a:gd name="T20" fmla="*/ 4121 w 4975"/>
                <a:gd name="T21" fmla="*/ 2748 h 2750"/>
                <a:gd name="T22" fmla="*/ 4035 w 4975"/>
                <a:gd name="T23" fmla="*/ 2740 h 2750"/>
                <a:gd name="T24" fmla="*/ 3946 w 4975"/>
                <a:gd name="T25" fmla="*/ 2727 h 2750"/>
                <a:gd name="T26" fmla="*/ 3856 w 4975"/>
                <a:gd name="T27" fmla="*/ 2708 h 2750"/>
                <a:gd name="T28" fmla="*/ 3761 w 4975"/>
                <a:gd name="T29" fmla="*/ 2680 h 2750"/>
                <a:gd name="T30" fmla="*/ 3666 w 4975"/>
                <a:gd name="T31" fmla="*/ 2645 h 2750"/>
                <a:gd name="T32" fmla="*/ 3567 w 4975"/>
                <a:gd name="T33" fmla="*/ 2603 h 2750"/>
                <a:gd name="T34" fmla="*/ 3467 w 4975"/>
                <a:gd name="T35" fmla="*/ 2550 h 2750"/>
                <a:gd name="T36" fmla="*/ 3366 w 4975"/>
                <a:gd name="T37" fmla="*/ 2488 h 2750"/>
                <a:gd name="T38" fmla="*/ 3263 w 4975"/>
                <a:gd name="T39" fmla="*/ 2416 h 2750"/>
                <a:gd name="T40" fmla="*/ 3159 w 4975"/>
                <a:gd name="T41" fmla="*/ 2333 h 2750"/>
                <a:gd name="T42" fmla="*/ 3053 w 4975"/>
                <a:gd name="T43" fmla="*/ 2240 h 2750"/>
                <a:gd name="T44" fmla="*/ 2948 w 4975"/>
                <a:gd name="T45" fmla="*/ 2133 h 2750"/>
                <a:gd name="T46" fmla="*/ 2841 w 4975"/>
                <a:gd name="T47" fmla="*/ 2014 h 2750"/>
                <a:gd name="T48" fmla="*/ 2733 w 4975"/>
                <a:gd name="T49" fmla="*/ 1883 h 2750"/>
                <a:gd name="T50" fmla="*/ 2627 w 4975"/>
                <a:gd name="T51" fmla="*/ 1747 h 2750"/>
                <a:gd name="T52" fmla="*/ 2422 w 4975"/>
                <a:gd name="T53" fmla="*/ 1495 h 2750"/>
                <a:gd name="T54" fmla="*/ 2227 w 4975"/>
                <a:gd name="T55" fmla="*/ 1269 h 2750"/>
                <a:gd name="T56" fmla="*/ 2040 w 4975"/>
                <a:gd name="T57" fmla="*/ 1066 h 2750"/>
                <a:gd name="T58" fmla="*/ 1861 w 4975"/>
                <a:gd name="T59" fmla="*/ 885 h 2750"/>
                <a:gd name="T60" fmla="*/ 1687 w 4975"/>
                <a:gd name="T61" fmla="*/ 723 h 2750"/>
                <a:gd name="T62" fmla="*/ 1519 w 4975"/>
                <a:gd name="T63" fmla="*/ 583 h 2750"/>
                <a:gd name="T64" fmla="*/ 1357 w 4975"/>
                <a:gd name="T65" fmla="*/ 462 h 2750"/>
                <a:gd name="T66" fmla="*/ 1196 w 4975"/>
                <a:gd name="T67" fmla="*/ 357 h 2750"/>
                <a:gd name="T68" fmla="*/ 1039 w 4975"/>
                <a:gd name="T69" fmla="*/ 268 h 2750"/>
                <a:gd name="T70" fmla="*/ 882 w 4975"/>
                <a:gd name="T71" fmla="*/ 194 h 2750"/>
                <a:gd name="T72" fmla="*/ 726 w 4975"/>
                <a:gd name="T73" fmla="*/ 134 h 2750"/>
                <a:gd name="T74" fmla="*/ 569 w 4975"/>
                <a:gd name="T75" fmla="*/ 86 h 2750"/>
                <a:gd name="T76" fmla="*/ 410 w 4975"/>
                <a:gd name="T77" fmla="*/ 50 h 2750"/>
                <a:gd name="T78" fmla="*/ 249 w 4975"/>
                <a:gd name="T79" fmla="*/ 23 h 2750"/>
                <a:gd name="T80" fmla="*/ 83 w 4975"/>
                <a:gd name="T81" fmla="*/ 5 h 2750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4975"/>
                <a:gd name="T124" fmla="*/ 0 h 2750"/>
                <a:gd name="T125" fmla="*/ 4975 w 4975"/>
                <a:gd name="T126" fmla="*/ 2750 h 2750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4975" h="2750">
                  <a:moveTo>
                    <a:pt x="4975" y="2501"/>
                  </a:moveTo>
                  <a:lnTo>
                    <a:pt x="4975" y="2501"/>
                  </a:lnTo>
                  <a:lnTo>
                    <a:pt x="4962" y="2511"/>
                  </a:lnTo>
                  <a:lnTo>
                    <a:pt x="4926" y="2537"/>
                  </a:lnTo>
                  <a:lnTo>
                    <a:pt x="4899" y="2553"/>
                  </a:lnTo>
                  <a:lnTo>
                    <a:pt x="4867" y="2571"/>
                  </a:lnTo>
                  <a:lnTo>
                    <a:pt x="4829" y="2592"/>
                  </a:lnTo>
                  <a:lnTo>
                    <a:pt x="4786" y="2613"/>
                  </a:lnTo>
                  <a:lnTo>
                    <a:pt x="4739" y="2635"/>
                  </a:lnTo>
                  <a:lnTo>
                    <a:pt x="4686" y="2656"/>
                  </a:lnTo>
                  <a:lnTo>
                    <a:pt x="4629" y="2676"/>
                  </a:lnTo>
                  <a:lnTo>
                    <a:pt x="4568" y="2695"/>
                  </a:lnTo>
                  <a:lnTo>
                    <a:pt x="4503" y="2713"/>
                  </a:lnTo>
                  <a:lnTo>
                    <a:pt x="4433" y="2727"/>
                  </a:lnTo>
                  <a:lnTo>
                    <a:pt x="4397" y="2734"/>
                  </a:lnTo>
                  <a:lnTo>
                    <a:pt x="4361" y="2739"/>
                  </a:lnTo>
                  <a:lnTo>
                    <a:pt x="4322" y="2743"/>
                  </a:lnTo>
                  <a:lnTo>
                    <a:pt x="4285" y="2747"/>
                  </a:lnTo>
                  <a:lnTo>
                    <a:pt x="4245" y="2748"/>
                  </a:lnTo>
                  <a:lnTo>
                    <a:pt x="4204" y="2750"/>
                  </a:lnTo>
                  <a:lnTo>
                    <a:pt x="4163" y="2750"/>
                  </a:lnTo>
                  <a:lnTo>
                    <a:pt x="4121" y="2748"/>
                  </a:lnTo>
                  <a:lnTo>
                    <a:pt x="4079" y="2745"/>
                  </a:lnTo>
                  <a:lnTo>
                    <a:pt x="4035" y="2740"/>
                  </a:lnTo>
                  <a:lnTo>
                    <a:pt x="3992" y="2735"/>
                  </a:lnTo>
                  <a:lnTo>
                    <a:pt x="3946" y="2727"/>
                  </a:lnTo>
                  <a:lnTo>
                    <a:pt x="3902" y="2719"/>
                  </a:lnTo>
                  <a:lnTo>
                    <a:pt x="3856" y="2708"/>
                  </a:lnTo>
                  <a:lnTo>
                    <a:pt x="3809" y="2695"/>
                  </a:lnTo>
                  <a:lnTo>
                    <a:pt x="3761" y="2680"/>
                  </a:lnTo>
                  <a:lnTo>
                    <a:pt x="3714" y="2664"/>
                  </a:lnTo>
                  <a:lnTo>
                    <a:pt x="3666" y="2645"/>
                  </a:lnTo>
                  <a:lnTo>
                    <a:pt x="3617" y="2626"/>
                  </a:lnTo>
                  <a:lnTo>
                    <a:pt x="3567" y="2603"/>
                  </a:lnTo>
                  <a:lnTo>
                    <a:pt x="3517" y="2577"/>
                  </a:lnTo>
                  <a:lnTo>
                    <a:pt x="3467" y="2550"/>
                  </a:lnTo>
                  <a:lnTo>
                    <a:pt x="3417" y="2521"/>
                  </a:lnTo>
                  <a:lnTo>
                    <a:pt x="3366" y="2488"/>
                  </a:lnTo>
                  <a:lnTo>
                    <a:pt x="3314" y="2453"/>
                  </a:lnTo>
                  <a:lnTo>
                    <a:pt x="3263" y="2416"/>
                  </a:lnTo>
                  <a:lnTo>
                    <a:pt x="3212" y="2375"/>
                  </a:lnTo>
                  <a:lnTo>
                    <a:pt x="3159" y="2333"/>
                  </a:lnTo>
                  <a:lnTo>
                    <a:pt x="3106" y="2288"/>
                  </a:lnTo>
                  <a:lnTo>
                    <a:pt x="3053" y="2240"/>
                  </a:lnTo>
                  <a:lnTo>
                    <a:pt x="3001" y="2188"/>
                  </a:lnTo>
                  <a:lnTo>
                    <a:pt x="2948" y="2133"/>
                  </a:lnTo>
                  <a:lnTo>
                    <a:pt x="2894" y="2075"/>
                  </a:lnTo>
                  <a:lnTo>
                    <a:pt x="2841" y="2014"/>
                  </a:lnTo>
                  <a:lnTo>
                    <a:pt x="2787" y="1951"/>
                  </a:lnTo>
                  <a:lnTo>
                    <a:pt x="2733" y="1883"/>
                  </a:lnTo>
                  <a:lnTo>
                    <a:pt x="2627" y="1747"/>
                  </a:lnTo>
                  <a:lnTo>
                    <a:pt x="2523" y="1618"/>
                  </a:lnTo>
                  <a:lnTo>
                    <a:pt x="2422" y="1495"/>
                  </a:lnTo>
                  <a:lnTo>
                    <a:pt x="2323" y="1379"/>
                  </a:lnTo>
                  <a:lnTo>
                    <a:pt x="2227" y="1269"/>
                  </a:lnTo>
                  <a:lnTo>
                    <a:pt x="2133" y="1164"/>
                  </a:lnTo>
                  <a:lnTo>
                    <a:pt x="2040" y="1066"/>
                  </a:lnTo>
                  <a:lnTo>
                    <a:pt x="1949" y="972"/>
                  </a:lnTo>
                  <a:lnTo>
                    <a:pt x="1861" y="885"/>
                  </a:lnTo>
                  <a:lnTo>
                    <a:pt x="1773" y="801"/>
                  </a:lnTo>
                  <a:lnTo>
                    <a:pt x="1687" y="723"/>
                  </a:lnTo>
                  <a:lnTo>
                    <a:pt x="1602" y="651"/>
                  </a:lnTo>
                  <a:lnTo>
                    <a:pt x="1519" y="583"/>
                  </a:lnTo>
                  <a:lnTo>
                    <a:pt x="1437" y="520"/>
                  </a:lnTo>
                  <a:lnTo>
                    <a:pt x="1357" y="462"/>
                  </a:lnTo>
                  <a:lnTo>
                    <a:pt x="1276" y="407"/>
                  </a:lnTo>
                  <a:lnTo>
                    <a:pt x="1196" y="357"/>
                  </a:lnTo>
                  <a:lnTo>
                    <a:pt x="1116" y="310"/>
                  </a:lnTo>
                  <a:lnTo>
                    <a:pt x="1039" y="268"/>
                  </a:lnTo>
                  <a:lnTo>
                    <a:pt x="960" y="229"/>
                  </a:lnTo>
                  <a:lnTo>
                    <a:pt x="882" y="194"/>
                  </a:lnTo>
                  <a:lnTo>
                    <a:pt x="804" y="162"/>
                  </a:lnTo>
                  <a:lnTo>
                    <a:pt x="726" y="134"/>
                  </a:lnTo>
                  <a:lnTo>
                    <a:pt x="647" y="108"/>
                  </a:lnTo>
                  <a:lnTo>
                    <a:pt x="569" y="86"/>
                  </a:lnTo>
                  <a:lnTo>
                    <a:pt x="490" y="66"/>
                  </a:lnTo>
                  <a:lnTo>
                    <a:pt x="410" y="50"/>
                  </a:lnTo>
                  <a:lnTo>
                    <a:pt x="331" y="36"/>
                  </a:lnTo>
                  <a:lnTo>
                    <a:pt x="249" y="23"/>
                  </a:lnTo>
                  <a:lnTo>
                    <a:pt x="167" y="13"/>
                  </a:lnTo>
                  <a:lnTo>
                    <a:pt x="83" y="5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195"/>
                </a:srgbClr>
              </a:solidFill>
              <a:round/>
              <a:headEnd/>
              <a:tailEnd/>
            </a:ln>
          </p:spPr>
          <p:txBody>
            <a:bodyPr lIns="98674" tIns="49339" rIns="98674" bIns="49339"/>
            <a:lstStyle/>
            <a:p>
              <a:pPr defTabSz="981527">
                <a:spcBef>
                  <a:spcPct val="50000"/>
                </a:spcBef>
              </a:pPr>
              <a:endParaRPr lang="ko-KR" altLang="en-US" sz="1000" b="1" dirty="0"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47" name="Freeform 11"/>
            <p:cNvSpPr>
              <a:spLocks/>
            </p:cNvSpPr>
            <p:nvPr userDrawn="1"/>
          </p:nvSpPr>
          <p:spPr bwMode="auto">
            <a:xfrm>
              <a:off x="325" y="698"/>
              <a:ext cx="5012" cy="1339"/>
            </a:xfrm>
            <a:custGeom>
              <a:avLst/>
              <a:gdLst>
                <a:gd name="T0" fmla="*/ 5012 w 5012"/>
                <a:gd name="T1" fmla="*/ 2414 h 2678"/>
                <a:gd name="T2" fmla="*/ 4964 w 5012"/>
                <a:gd name="T3" fmla="*/ 2448 h 2678"/>
                <a:gd name="T4" fmla="*/ 4904 w 5012"/>
                <a:gd name="T5" fmla="*/ 2485 h 2678"/>
                <a:gd name="T6" fmla="*/ 4825 w 5012"/>
                <a:gd name="T7" fmla="*/ 2528 h 2678"/>
                <a:gd name="T8" fmla="*/ 4725 w 5012"/>
                <a:gd name="T9" fmla="*/ 2574 h 2678"/>
                <a:gd name="T10" fmla="*/ 4608 w 5012"/>
                <a:gd name="T11" fmla="*/ 2615 h 2678"/>
                <a:gd name="T12" fmla="*/ 4474 w 5012"/>
                <a:gd name="T13" fmla="*/ 2649 h 2678"/>
                <a:gd name="T14" fmla="*/ 4402 w 5012"/>
                <a:gd name="T15" fmla="*/ 2662 h 2678"/>
                <a:gd name="T16" fmla="*/ 4325 w 5012"/>
                <a:gd name="T17" fmla="*/ 2672 h 2678"/>
                <a:gd name="T18" fmla="*/ 4246 w 5012"/>
                <a:gd name="T19" fmla="*/ 2677 h 2678"/>
                <a:gd name="T20" fmla="*/ 4163 w 5012"/>
                <a:gd name="T21" fmla="*/ 2677 h 2678"/>
                <a:gd name="T22" fmla="*/ 4077 w 5012"/>
                <a:gd name="T23" fmla="*/ 2672 h 2678"/>
                <a:gd name="T24" fmla="*/ 3988 w 5012"/>
                <a:gd name="T25" fmla="*/ 2661 h 2678"/>
                <a:gd name="T26" fmla="*/ 3896 w 5012"/>
                <a:gd name="T27" fmla="*/ 2643 h 2678"/>
                <a:gd name="T28" fmla="*/ 3802 w 5012"/>
                <a:gd name="T29" fmla="*/ 2617 h 2678"/>
                <a:gd name="T30" fmla="*/ 3705 w 5012"/>
                <a:gd name="T31" fmla="*/ 2583 h 2678"/>
                <a:gd name="T32" fmla="*/ 3606 w 5012"/>
                <a:gd name="T33" fmla="*/ 2543 h 2678"/>
                <a:gd name="T34" fmla="*/ 3506 w 5012"/>
                <a:gd name="T35" fmla="*/ 2491 h 2678"/>
                <a:gd name="T36" fmla="*/ 3403 w 5012"/>
                <a:gd name="T37" fmla="*/ 2431 h 2678"/>
                <a:gd name="T38" fmla="*/ 3299 w 5012"/>
                <a:gd name="T39" fmla="*/ 2362 h 2678"/>
                <a:gd name="T40" fmla="*/ 3194 w 5012"/>
                <a:gd name="T41" fmla="*/ 2280 h 2678"/>
                <a:gd name="T42" fmla="*/ 3087 w 5012"/>
                <a:gd name="T43" fmla="*/ 2188 h 2678"/>
                <a:gd name="T44" fmla="*/ 2980 w 5012"/>
                <a:gd name="T45" fmla="*/ 2083 h 2678"/>
                <a:gd name="T46" fmla="*/ 2870 w 5012"/>
                <a:gd name="T47" fmla="*/ 1966 h 2678"/>
                <a:gd name="T48" fmla="*/ 2762 w 5012"/>
                <a:gd name="T49" fmla="*/ 1836 h 2678"/>
                <a:gd name="T50" fmla="*/ 2654 w 5012"/>
                <a:gd name="T51" fmla="*/ 1702 h 2678"/>
                <a:gd name="T52" fmla="*/ 2444 w 5012"/>
                <a:gd name="T53" fmla="*/ 1455 h 2678"/>
                <a:gd name="T54" fmla="*/ 2245 w 5012"/>
                <a:gd name="T55" fmla="*/ 1230 h 2678"/>
                <a:gd name="T56" fmla="*/ 2057 w 5012"/>
                <a:gd name="T57" fmla="*/ 1030 h 2678"/>
                <a:gd name="T58" fmla="*/ 1873 w 5012"/>
                <a:gd name="T59" fmla="*/ 851 h 2678"/>
                <a:gd name="T60" fmla="*/ 1698 w 5012"/>
                <a:gd name="T61" fmla="*/ 692 h 2678"/>
                <a:gd name="T62" fmla="*/ 1529 w 5012"/>
                <a:gd name="T63" fmla="*/ 555 h 2678"/>
                <a:gd name="T64" fmla="*/ 1364 w 5012"/>
                <a:gd name="T65" fmla="*/ 436 h 2678"/>
                <a:gd name="T66" fmla="*/ 1201 w 5012"/>
                <a:gd name="T67" fmla="*/ 334 h 2678"/>
                <a:gd name="T68" fmla="*/ 1043 w 5012"/>
                <a:gd name="T69" fmla="*/ 248 h 2678"/>
                <a:gd name="T70" fmla="*/ 885 w 5012"/>
                <a:gd name="T71" fmla="*/ 177 h 2678"/>
                <a:gd name="T72" fmla="*/ 728 w 5012"/>
                <a:gd name="T73" fmla="*/ 119 h 2678"/>
                <a:gd name="T74" fmla="*/ 571 w 5012"/>
                <a:gd name="T75" fmla="*/ 74 h 2678"/>
                <a:gd name="T76" fmla="*/ 411 w 5012"/>
                <a:gd name="T77" fmla="*/ 42 h 2678"/>
                <a:gd name="T78" fmla="*/ 250 w 5012"/>
                <a:gd name="T79" fmla="*/ 17 h 2678"/>
                <a:gd name="T80" fmla="*/ 85 w 5012"/>
                <a:gd name="T81" fmla="*/ 5 h 267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5012"/>
                <a:gd name="T124" fmla="*/ 0 h 2678"/>
                <a:gd name="T125" fmla="*/ 5012 w 5012"/>
                <a:gd name="T126" fmla="*/ 2678 h 2678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5012" h="2678">
                  <a:moveTo>
                    <a:pt x="5012" y="2414"/>
                  </a:moveTo>
                  <a:lnTo>
                    <a:pt x="5012" y="2414"/>
                  </a:lnTo>
                  <a:lnTo>
                    <a:pt x="5000" y="2423"/>
                  </a:lnTo>
                  <a:lnTo>
                    <a:pt x="4964" y="2448"/>
                  </a:lnTo>
                  <a:lnTo>
                    <a:pt x="4937" y="2465"/>
                  </a:lnTo>
                  <a:lnTo>
                    <a:pt x="4904" y="2485"/>
                  </a:lnTo>
                  <a:lnTo>
                    <a:pt x="4868" y="2506"/>
                  </a:lnTo>
                  <a:lnTo>
                    <a:pt x="4825" y="2528"/>
                  </a:lnTo>
                  <a:lnTo>
                    <a:pt x="4778" y="2551"/>
                  </a:lnTo>
                  <a:lnTo>
                    <a:pt x="4725" y="2574"/>
                  </a:lnTo>
                  <a:lnTo>
                    <a:pt x="4670" y="2594"/>
                  </a:lnTo>
                  <a:lnTo>
                    <a:pt x="4608" y="2615"/>
                  </a:lnTo>
                  <a:lnTo>
                    <a:pt x="4543" y="2635"/>
                  </a:lnTo>
                  <a:lnTo>
                    <a:pt x="4474" y="2649"/>
                  </a:lnTo>
                  <a:lnTo>
                    <a:pt x="4439" y="2657"/>
                  </a:lnTo>
                  <a:lnTo>
                    <a:pt x="4402" y="2662"/>
                  </a:lnTo>
                  <a:lnTo>
                    <a:pt x="4364" y="2669"/>
                  </a:lnTo>
                  <a:lnTo>
                    <a:pt x="4325" y="2672"/>
                  </a:lnTo>
                  <a:lnTo>
                    <a:pt x="4286" y="2675"/>
                  </a:lnTo>
                  <a:lnTo>
                    <a:pt x="4246" y="2677"/>
                  </a:lnTo>
                  <a:lnTo>
                    <a:pt x="4204" y="2678"/>
                  </a:lnTo>
                  <a:lnTo>
                    <a:pt x="4163" y="2677"/>
                  </a:lnTo>
                  <a:lnTo>
                    <a:pt x="4120" y="2675"/>
                  </a:lnTo>
                  <a:lnTo>
                    <a:pt x="4077" y="2672"/>
                  </a:lnTo>
                  <a:lnTo>
                    <a:pt x="4032" y="2667"/>
                  </a:lnTo>
                  <a:lnTo>
                    <a:pt x="3988" y="2661"/>
                  </a:lnTo>
                  <a:lnTo>
                    <a:pt x="3942" y="2653"/>
                  </a:lnTo>
                  <a:lnTo>
                    <a:pt x="3896" y="2643"/>
                  </a:lnTo>
                  <a:lnTo>
                    <a:pt x="3849" y="2630"/>
                  </a:lnTo>
                  <a:lnTo>
                    <a:pt x="3802" y="2617"/>
                  </a:lnTo>
                  <a:lnTo>
                    <a:pt x="3753" y="2601"/>
                  </a:lnTo>
                  <a:lnTo>
                    <a:pt x="3705" y="2583"/>
                  </a:lnTo>
                  <a:lnTo>
                    <a:pt x="3656" y="2564"/>
                  </a:lnTo>
                  <a:lnTo>
                    <a:pt x="3606" y="2543"/>
                  </a:lnTo>
                  <a:lnTo>
                    <a:pt x="3556" y="2519"/>
                  </a:lnTo>
                  <a:lnTo>
                    <a:pt x="3506" y="2491"/>
                  </a:lnTo>
                  <a:lnTo>
                    <a:pt x="3455" y="2464"/>
                  </a:lnTo>
                  <a:lnTo>
                    <a:pt x="3403" y="2431"/>
                  </a:lnTo>
                  <a:lnTo>
                    <a:pt x="3352" y="2398"/>
                  </a:lnTo>
                  <a:lnTo>
                    <a:pt x="3299" y="2362"/>
                  </a:lnTo>
                  <a:lnTo>
                    <a:pt x="3246" y="2322"/>
                  </a:lnTo>
                  <a:lnTo>
                    <a:pt x="3194" y="2280"/>
                  </a:lnTo>
                  <a:lnTo>
                    <a:pt x="3141" y="2236"/>
                  </a:lnTo>
                  <a:lnTo>
                    <a:pt x="3087" y="2188"/>
                  </a:lnTo>
                  <a:lnTo>
                    <a:pt x="3033" y="2138"/>
                  </a:lnTo>
                  <a:lnTo>
                    <a:pt x="2980" y="2083"/>
                  </a:lnTo>
                  <a:lnTo>
                    <a:pt x="2924" y="2026"/>
                  </a:lnTo>
                  <a:lnTo>
                    <a:pt x="2870" y="1966"/>
                  </a:lnTo>
                  <a:lnTo>
                    <a:pt x="2816" y="1903"/>
                  </a:lnTo>
                  <a:lnTo>
                    <a:pt x="2762" y="1836"/>
                  </a:lnTo>
                  <a:lnTo>
                    <a:pt x="2654" y="1702"/>
                  </a:lnTo>
                  <a:lnTo>
                    <a:pt x="2548" y="1576"/>
                  </a:lnTo>
                  <a:lnTo>
                    <a:pt x="2444" y="1455"/>
                  </a:lnTo>
                  <a:lnTo>
                    <a:pt x="2344" y="1338"/>
                  </a:lnTo>
                  <a:lnTo>
                    <a:pt x="2245" y="1230"/>
                  </a:lnTo>
                  <a:lnTo>
                    <a:pt x="2150" y="1127"/>
                  </a:lnTo>
                  <a:lnTo>
                    <a:pt x="2057" y="1030"/>
                  </a:lnTo>
                  <a:lnTo>
                    <a:pt x="1963" y="938"/>
                  </a:lnTo>
                  <a:lnTo>
                    <a:pt x="1873" y="851"/>
                  </a:lnTo>
                  <a:lnTo>
                    <a:pt x="1786" y="770"/>
                  </a:lnTo>
                  <a:lnTo>
                    <a:pt x="1698" y="692"/>
                  </a:lnTo>
                  <a:lnTo>
                    <a:pt x="1612" y="621"/>
                  </a:lnTo>
                  <a:lnTo>
                    <a:pt x="1529" y="555"/>
                  </a:lnTo>
                  <a:lnTo>
                    <a:pt x="1446" y="494"/>
                  </a:lnTo>
                  <a:lnTo>
                    <a:pt x="1364" y="436"/>
                  </a:lnTo>
                  <a:lnTo>
                    <a:pt x="1282" y="382"/>
                  </a:lnTo>
                  <a:lnTo>
                    <a:pt x="1201" y="334"/>
                  </a:lnTo>
                  <a:lnTo>
                    <a:pt x="1122" y="289"/>
                  </a:lnTo>
                  <a:lnTo>
                    <a:pt x="1043" y="248"/>
                  </a:lnTo>
                  <a:lnTo>
                    <a:pt x="964" y="210"/>
                  </a:lnTo>
                  <a:lnTo>
                    <a:pt x="885" y="177"/>
                  </a:lnTo>
                  <a:lnTo>
                    <a:pt x="807" y="147"/>
                  </a:lnTo>
                  <a:lnTo>
                    <a:pt x="728" y="119"/>
                  </a:lnTo>
                  <a:lnTo>
                    <a:pt x="649" y="95"/>
                  </a:lnTo>
                  <a:lnTo>
                    <a:pt x="571" y="74"/>
                  </a:lnTo>
                  <a:lnTo>
                    <a:pt x="490" y="56"/>
                  </a:lnTo>
                  <a:lnTo>
                    <a:pt x="411" y="42"/>
                  </a:lnTo>
                  <a:lnTo>
                    <a:pt x="331" y="29"/>
                  </a:lnTo>
                  <a:lnTo>
                    <a:pt x="250" y="17"/>
                  </a:lnTo>
                  <a:lnTo>
                    <a:pt x="167" y="9"/>
                  </a:lnTo>
                  <a:lnTo>
                    <a:pt x="85" y="5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195"/>
                </a:srgbClr>
              </a:solidFill>
              <a:round/>
              <a:headEnd/>
              <a:tailEnd/>
            </a:ln>
          </p:spPr>
          <p:txBody>
            <a:bodyPr lIns="98674" tIns="49339" rIns="98674" bIns="49339"/>
            <a:lstStyle/>
            <a:p>
              <a:pPr defTabSz="981527">
                <a:spcBef>
                  <a:spcPct val="50000"/>
                </a:spcBef>
              </a:pPr>
              <a:endParaRPr lang="ko-KR" altLang="en-US" sz="1000" b="1" dirty="0"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48" name="Freeform 12"/>
            <p:cNvSpPr>
              <a:spLocks/>
            </p:cNvSpPr>
            <p:nvPr userDrawn="1"/>
          </p:nvSpPr>
          <p:spPr bwMode="auto">
            <a:xfrm>
              <a:off x="336" y="720"/>
              <a:ext cx="5049" cy="1304"/>
            </a:xfrm>
            <a:custGeom>
              <a:avLst/>
              <a:gdLst>
                <a:gd name="T0" fmla="*/ 5049 w 5049"/>
                <a:gd name="T1" fmla="*/ 2324 h 2608"/>
                <a:gd name="T2" fmla="*/ 5000 w 5049"/>
                <a:gd name="T3" fmla="*/ 2361 h 2608"/>
                <a:gd name="T4" fmla="*/ 4942 w 5049"/>
                <a:gd name="T5" fmla="*/ 2398 h 2608"/>
                <a:gd name="T6" fmla="*/ 4863 w 5049"/>
                <a:gd name="T7" fmla="*/ 2443 h 2608"/>
                <a:gd name="T8" fmla="*/ 4764 w 5049"/>
                <a:gd name="T9" fmla="*/ 2492 h 2608"/>
                <a:gd name="T10" fmla="*/ 4647 w 5049"/>
                <a:gd name="T11" fmla="*/ 2537 h 2608"/>
                <a:gd name="T12" fmla="*/ 4514 w 5049"/>
                <a:gd name="T13" fmla="*/ 2574 h 2608"/>
                <a:gd name="T14" fmla="*/ 4442 w 5049"/>
                <a:gd name="T15" fmla="*/ 2589 h 2608"/>
                <a:gd name="T16" fmla="*/ 4366 w 5049"/>
                <a:gd name="T17" fmla="*/ 2598 h 2608"/>
                <a:gd name="T18" fmla="*/ 4286 w 5049"/>
                <a:gd name="T19" fmla="*/ 2605 h 2608"/>
                <a:gd name="T20" fmla="*/ 4203 w 5049"/>
                <a:gd name="T21" fmla="*/ 2608 h 2608"/>
                <a:gd name="T22" fmla="*/ 4117 w 5049"/>
                <a:gd name="T23" fmla="*/ 2603 h 2608"/>
                <a:gd name="T24" fmla="*/ 4027 w 5049"/>
                <a:gd name="T25" fmla="*/ 2593 h 2608"/>
                <a:gd name="T26" fmla="*/ 3935 w 5049"/>
                <a:gd name="T27" fmla="*/ 2577 h 2608"/>
                <a:gd name="T28" fmla="*/ 3841 w 5049"/>
                <a:gd name="T29" fmla="*/ 2555 h 2608"/>
                <a:gd name="T30" fmla="*/ 3744 w 5049"/>
                <a:gd name="T31" fmla="*/ 2522 h 2608"/>
                <a:gd name="T32" fmla="*/ 3645 w 5049"/>
                <a:gd name="T33" fmla="*/ 2484 h 2608"/>
                <a:gd name="T34" fmla="*/ 3544 w 5049"/>
                <a:gd name="T35" fmla="*/ 2434 h 2608"/>
                <a:gd name="T36" fmla="*/ 3439 w 5049"/>
                <a:gd name="T37" fmla="*/ 2375 h 2608"/>
                <a:gd name="T38" fmla="*/ 3335 w 5049"/>
                <a:gd name="T39" fmla="*/ 2308 h 2608"/>
                <a:gd name="T40" fmla="*/ 3228 w 5049"/>
                <a:gd name="T41" fmla="*/ 2229 h 2608"/>
                <a:gd name="T42" fmla="*/ 3120 w 5049"/>
                <a:gd name="T43" fmla="*/ 2137 h 2608"/>
                <a:gd name="T44" fmla="*/ 3010 w 5049"/>
                <a:gd name="T45" fmla="*/ 2035 h 2608"/>
                <a:gd name="T46" fmla="*/ 2901 w 5049"/>
                <a:gd name="T47" fmla="*/ 1919 h 2608"/>
                <a:gd name="T48" fmla="*/ 2790 w 5049"/>
                <a:gd name="T49" fmla="*/ 1789 h 2608"/>
                <a:gd name="T50" fmla="*/ 2679 w 5049"/>
                <a:gd name="T51" fmla="*/ 1659 h 2608"/>
                <a:gd name="T52" fmla="*/ 2466 w 5049"/>
                <a:gd name="T53" fmla="*/ 1413 h 2608"/>
                <a:gd name="T54" fmla="*/ 2265 w 5049"/>
                <a:gd name="T55" fmla="*/ 1192 h 2608"/>
                <a:gd name="T56" fmla="*/ 2072 w 5049"/>
                <a:gd name="T57" fmla="*/ 993 h 2608"/>
                <a:gd name="T58" fmla="*/ 1887 w 5049"/>
                <a:gd name="T59" fmla="*/ 819 h 2608"/>
                <a:gd name="T60" fmla="*/ 1710 w 5049"/>
                <a:gd name="T61" fmla="*/ 664 h 2608"/>
                <a:gd name="T62" fmla="*/ 1537 w 5049"/>
                <a:gd name="T63" fmla="*/ 528 h 2608"/>
                <a:gd name="T64" fmla="*/ 1371 w 5049"/>
                <a:gd name="T65" fmla="*/ 412 h 2608"/>
                <a:gd name="T66" fmla="*/ 1207 w 5049"/>
                <a:gd name="T67" fmla="*/ 312 h 2608"/>
                <a:gd name="T68" fmla="*/ 1047 w 5049"/>
                <a:gd name="T69" fmla="*/ 230 h 2608"/>
                <a:gd name="T70" fmla="*/ 888 w 5049"/>
                <a:gd name="T71" fmla="*/ 160 h 2608"/>
                <a:gd name="T72" fmla="*/ 731 w 5049"/>
                <a:gd name="T73" fmla="*/ 107 h 2608"/>
                <a:gd name="T74" fmla="*/ 572 w 5049"/>
                <a:gd name="T75" fmla="*/ 65 h 2608"/>
                <a:gd name="T76" fmla="*/ 413 w 5049"/>
                <a:gd name="T77" fmla="*/ 34 h 2608"/>
                <a:gd name="T78" fmla="*/ 250 w 5049"/>
                <a:gd name="T79" fmla="*/ 15 h 2608"/>
                <a:gd name="T80" fmla="*/ 85 w 5049"/>
                <a:gd name="T81" fmla="*/ 4 h 260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5049"/>
                <a:gd name="T124" fmla="*/ 0 h 2608"/>
                <a:gd name="T125" fmla="*/ 5049 w 5049"/>
                <a:gd name="T126" fmla="*/ 2608 h 2608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5049" h="2608">
                  <a:moveTo>
                    <a:pt x="5049" y="2324"/>
                  </a:moveTo>
                  <a:lnTo>
                    <a:pt x="5049" y="2324"/>
                  </a:lnTo>
                  <a:lnTo>
                    <a:pt x="5036" y="2334"/>
                  </a:lnTo>
                  <a:lnTo>
                    <a:pt x="5000" y="2361"/>
                  </a:lnTo>
                  <a:lnTo>
                    <a:pt x="4974" y="2379"/>
                  </a:lnTo>
                  <a:lnTo>
                    <a:pt x="4942" y="2398"/>
                  </a:lnTo>
                  <a:lnTo>
                    <a:pt x="4906" y="2421"/>
                  </a:lnTo>
                  <a:lnTo>
                    <a:pt x="4863" y="2443"/>
                  </a:lnTo>
                  <a:lnTo>
                    <a:pt x="4815" y="2468"/>
                  </a:lnTo>
                  <a:lnTo>
                    <a:pt x="4764" y="2492"/>
                  </a:lnTo>
                  <a:lnTo>
                    <a:pt x="4709" y="2514"/>
                  </a:lnTo>
                  <a:lnTo>
                    <a:pt x="4647" y="2537"/>
                  </a:lnTo>
                  <a:lnTo>
                    <a:pt x="4584" y="2556"/>
                  </a:lnTo>
                  <a:lnTo>
                    <a:pt x="4514" y="2574"/>
                  </a:lnTo>
                  <a:lnTo>
                    <a:pt x="4478" y="2581"/>
                  </a:lnTo>
                  <a:lnTo>
                    <a:pt x="4442" y="2589"/>
                  </a:lnTo>
                  <a:lnTo>
                    <a:pt x="4404" y="2593"/>
                  </a:lnTo>
                  <a:lnTo>
                    <a:pt x="4366" y="2598"/>
                  </a:lnTo>
                  <a:lnTo>
                    <a:pt x="4327" y="2603"/>
                  </a:lnTo>
                  <a:lnTo>
                    <a:pt x="4286" y="2605"/>
                  </a:lnTo>
                  <a:lnTo>
                    <a:pt x="4245" y="2606"/>
                  </a:lnTo>
                  <a:lnTo>
                    <a:pt x="4203" y="2608"/>
                  </a:lnTo>
                  <a:lnTo>
                    <a:pt x="4160" y="2606"/>
                  </a:lnTo>
                  <a:lnTo>
                    <a:pt x="4117" y="2603"/>
                  </a:lnTo>
                  <a:lnTo>
                    <a:pt x="4073" y="2600"/>
                  </a:lnTo>
                  <a:lnTo>
                    <a:pt x="4027" y="2593"/>
                  </a:lnTo>
                  <a:lnTo>
                    <a:pt x="3982" y="2587"/>
                  </a:lnTo>
                  <a:lnTo>
                    <a:pt x="3935" y="2577"/>
                  </a:lnTo>
                  <a:lnTo>
                    <a:pt x="3888" y="2566"/>
                  </a:lnTo>
                  <a:lnTo>
                    <a:pt x="3841" y="2555"/>
                  </a:lnTo>
                  <a:lnTo>
                    <a:pt x="3792" y="2540"/>
                  </a:lnTo>
                  <a:lnTo>
                    <a:pt x="3744" y="2522"/>
                  </a:lnTo>
                  <a:lnTo>
                    <a:pt x="3695" y="2505"/>
                  </a:lnTo>
                  <a:lnTo>
                    <a:pt x="3645" y="2484"/>
                  </a:lnTo>
                  <a:lnTo>
                    <a:pt x="3594" y="2459"/>
                  </a:lnTo>
                  <a:lnTo>
                    <a:pt x="3544" y="2434"/>
                  </a:lnTo>
                  <a:lnTo>
                    <a:pt x="3492" y="2406"/>
                  </a:lnTo>
                  <a:lnTo>
                    <a:pt x="3439" y="2375"/>
                  </a:lnTo>
                  <a:lnTo>
                    <a:pt x="3388" y="2343"/>
                  </a:lnTo>
                  <a:lnTo>
                    <a:pt x="3335" y="2308"/>
                  </a:lnTo>
                  <a:lnTo>
                    <a:pt x="3281" y="2269"/>
                  </a:lnTo>
                  <a:lnTo>
                    <a:pt x="3228" y="2229"/>
                  </a:lnTo>
                  <a:lnTo>
                    <a:pt x="3174" y="2183"/>
                  </a:lnTo>
                  <a:lnTo>
                    <a:pt x="3120" y="2137"/>
                  </a:lnTo>
                  <a:lnTo>
                    <a:pt x="3066" y="2086"/>
                  </a:lnTo>
                  <a:lnTo>
                    <a:pt x="3010" y="2035"/>
                  </a:lnTo>
                  <a:lnTo>
                    <a:pt x="2956" y="1978"/>
                  </a:lnTo>
                  <a:lnTo>
                    <a:pt x="2901" y="1919"/>
                  </a:lnTo>
                  <a:lnTo>
                    <a:pt x="2845" y="1856"/>
                  </a:lnTo>
                  <a:lnTo>
                    <a:pt x="2790" y="1789"/>
                  </a:lnTo>
                  <a:lnTo>
                    <a:pt x="2679" y="1659"/>
                  </a:lnTo>
                  <a:lnTo>
                    <a:pt x="2572" y="1533"/>
                  </a:lnTo>
                  <a:lnTo>
                    <a:pt x="2466" y="1413"/>
                  </a:lnTo>
                  <a:lnTo>
                    <a:pt x="2365" y="1299"/>
                  </a:lnTo>
                  <a:lnTo>
                    <a:pt x="2265" y="1192"/>
                  </a:lnTo>
                  <a:lnTo>
                    <a:pt x="2168" y="1090"/>
                  </a:lnTo>
                  <a:lnTo>
                    <a:pt x="2072" y="993"/>
                  </a:lnTo>
                  <a:lnTo>
                    <a:pt x="1979" y="903"/>
                  </a:lnTo>
                  <a:lnTo>
                    <a:pt x="1887" y="819"/>
                  </a:lnTo>
                  <a:lnTo>
                    <a:pt x="1797" y="738"/>
                  </a:lnTo>
                  <a:lnTo>
                    <a:pt x="1710" y="664"/>
                  </a:lnTo>
                  <a:lnTo>
                    <a:pt x="1622" y="593"/>
                  </a:lnTo>
                  <a:lnTo>
                    <a:pt x="1537" y="528"/>
                  </a:lnTo>
                  <a:lnTo>
                    <a:pt x="1453" y="467"/>
                  </a:lnTo>
                  <a:lnTo>
                    <a:pt x="1371" y="412"/>
                  </a:lnTo>
                  <a:lnTo>
                    <a:pt x="1287" y="360"/>
                  </a:lnTo>
                  <a:lnTo>
                    <a:pt x="1207" y="312"/>
                  </a:lnTo>
                  <a:lnTo>
                    <a:pt x="1126" y="268"/>
                  </a:lnTo>
                  <a:lnTo>
                    <a:pt x="1047" y="230"/>
                  </a:lnTo>
                  <a:lnTo>
                    <a:pt x="967" y="192"/>
                  </a:lnTo>
                  <a:lnTo>
                    <a:pt x="888" y="160"/>
                  </a:lnTo>
                  <a:lnTo>
                    <a:pt x="808" y="133"/>
                  </a:lnTo>
                  <a:lnTo>
                    <a:pt x="731" y="107"/>
                  </a:lnTo>
                  <a:lnTo>
                    <a:pt x="652" y="84"/>
                  </a:lnTo>
                  <a:lnTo>
                    <a:pt x="572" y="65"/>
                  </a:lnTo>
                  <a:lnTo>
                    <a:pt x="492" y="49"/>
                  </a:lnTo>
                  <a:lnTo>
                    <a:pt x="413" y="34"/>
                  </a:lnTo>
                  <a:lnTo>
                    <a:pt x="332" y="23"/>
                  </a:lnTo>
                  <a:lnTo>
                    <a:pt x="250" y="15"/>
                  </a:lnTo>
                  <a:lnTo>
                    <a:pt x="168" y="8"/>
                  </a:lnTo>
                  <a:lnTo>
                    <a:pt x="85" y="4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195"/>
                </a:srgbClr>
              </a:solidFill>
              <a:round/>
              <a:headEnd/>
              <a:tailEnd/>
            </a:ln>
          </p:spPr>
          <p:txBody>
            <a:bodyPr lIns="98674" tIns="49339" rIns="98674" bIns="49339"/>
            <a:lstStyle/>
            <a:p>
              <a:pPr defTabSz="981527">
                <a:spcBef>
                  <a:spcPct val="50000"/>
                </a:spcBef>
              </a:pPr>
              <a:endParaRPr lang="ko-KR" altLang="en-US" sz="1000" b="1" dirty="0"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49" name="Freeform 13"/>
            <p:cNvSpPr>
              <a:spLocks/>
            </p:cNvSpPr>
            <p:nvPr userDrawn="1"/>
          </p:nvSpPr>
          <p:spPr bwMode="auto">
            <a:xfrm>
              <a:off x="349" y="742"/>
              <a:ext cx="5081" cy="1267"/>
            </a:xfrm>
            <a:custGeom>
              <a:avLst/>
              <a:gdLst>
                <a:gd name="T0" fmla="*/ 5081 w 5081"/>
                <a:gd name="T1" fmla="*/ 2233 h 2533"/>
                <a:gd name="T2" fmla="*/ 5034 w 5081"/>
                <a:gd name="T3" fmla="*/ 2270 h 2533"/>
                <a:gd name="T4" fmla="*/ 4977 w 5081"/>
                <a:gd name="T5" fmla="*/ 2309 h 2533"/>
                <a:gd name="T6" fmla="*/ 4898 w 5081"/>
                <a:gd name="T7" fmla="*/ 2355 h 2533"/>
                <a:gd name="T8" fmla="*/ 4801 w 5081"/>
                <a:gd name="T9" fmla="*/ 2405 h 2533"/>
                <a:gd name="T10" fmla="*/ 4684 w 5081"/>
                <a:gd name="T11" fmla="*/ 2454 h 2533"/>
                <a:gd name="T12" fmla="*/ 4551 w 5081"/>
                <a:gd name="T13" fmla="*/ 2494 h 2533"/>
                <a:gd name="T14" fmla="*/ 4479 w 5081"/>
                <a:gd name="T15" fmla="*/ 2509 h 2533"/>
                <a:gd name="T16" fmla="*/ 4404 w 5081"/>
                <a:gd name="T17" fmla="*/ 2522 h 2533"/>
                <a:gd name="T18" fmla="*/ 4323 w 5081"/>
                <a:gd name="T19" fmla="*/ 2530 h 2533"/>
                <a:gd name="T20" fmla="*/ 4240 w 5081"/>
                <a:gd name="T21" fmla="*/ 2533 h 2533"/>
                <a:gd name="T22" fmla="*/ 4154 w 5081"/>
                <a:gd name="T23" fmla="*/ 2531 h 2533"/>
                <a:gd name="T24" fmla="*/ 4065 w 5081"/>
                <a:gd name="T25" fmla="*/ 2523 h 2533"/>
                <a:gd name="T26" fmla="*/ 3974 w 5081"/>
                <a:gd name="T27" fmla="*/ 2509 h 2533"/>
                <a:gd name="T28" fmla="*/ 3878 w 5081"/>
                <a:gd name="T29" fmla="*/ 2488 h 2533"/>
                <a:gd name="T30" fmla="*/ 3781 w 5081"/>
                <a:gd name="T31" fmla="*/ 2459 h 2533"/>
                <a:gd name="T32" fmla="*/ 3681 w 5081"/>
                <a:gd name="T33" fmla="*/ 2420 h 2533"/>
                <a:gd name="T34" fmla="*/ 3579 w 5081"/>
                <a:gd name="T35" fmla="*/ 2373 h 2533"/>
                <a:gd name="T36" fmla="*/ 3475 w 5081"/>
                <a:gd name="T37" fmla="*/ 2317 h 2533"/>
                <a:gd name="T38" fmla="*/ 3368 w 5081"/>
                <a:gd name="T39" fmla="*/ 2250 h 2533"/>
                <a:gd name="T40" fmla="*/ 3260 w 5081"/>
                <a:gd name="T41" fmla="*/ 2171 h 2533"/>
                <a:gd name="T42" fmla="*/ 3152 w 5081"/>
                <a:gd name="T43" fmla="*/ 2082 h 2533"/>
                <a:gd name="T44" fmla="*/ 3041 w 5081"/>
                <a:gd name="T45" fmla="*/ 1982 h 2533"/>
                <a:gd name="T46" fmla="*/ 2928 w 5081"/>
                <a:gd name="T47" fmla="*/ 1868 h 2533"/>
                <a:gd name="T48" fmla="*/ 2814 w 5081"/>
                <a:gd name="T49" fmla="*/ 1742 h 2533"/>
                <a:gd name="T50" fmla="*/ 2703 w 5081"/>
                <a:gd name="T51" fmla="*/ 1611 h 2533"/>
                <a:gd name="T52" fmla="*/ 2487 w 5081"/>
                <a:gd name="T53" fmla="*/ 1369 h 2533"/>
                <a:gd name="T54" fmla="*/ 2281 w 5081"/>
                <a:gd name="T55" fmla="*/ 1151 h 2533"/>
                <a:gd name="T56" fmla="*/ 2085 w 5081"/>
                <a:gd name="T57" fmla="*/ 955 h 2533"/>
                <a:gd name="T58" fmla="*/ 1898 w 5081"/>
                <a:gd name="T59" fmla="*/ 783 h 2533"/>
                <a:gd name="T60" fmla="*/ 1717 w 5081"/>
                <a:gd name="T61" fmla="*/ 631 h 2533"/>
                <a:gd name="T62" fmla="*/ 1544 w 5081"/>
                <a:gd name="T63" fmla="*/ 498 h 2533"/>
                <a:gd name="T64" fmla="*/ 1376 w 5081"/>
                <a:gd name="T65" fmla="*/ 385 h 2533"/>
                <a:gd name="T66" fmla="*/ 1211 w 5081"/>
                <a:gd name="T67" fmla="*/ 289 h 2533"/>
                <a:gd name="T68" fmla="*/ 1050 w 5081"/>
                <a:gd name="T69" fmla="*/ 208 h 2533"/>
                <a:gd name="T70" fmla="*/ 890 w 5081"/>
                <a:gd name="T71" fmla="*/ 143 h 2533"/>
                <a:gd name="T72" fmla="*/ 732 w 5081"/>
                <a:gd name="T73" fmla="*/ 92 h 2533"/>
                <a:gd name="T74" fmla="*/ 572 w 5081"/>
                <a:gd name="T75" fmla="*/ 53 h 2533"/>
                <a:gd name="T76" fmla="*/ 412 w 5081"/>
                <a:gd name="T77" fmla="*/ 25 h 2533"/>
                <a:gd name="T78" fmla="*/ 250 w 5081"/>
                <a:gd name="T79" fmla="*/ 8 h 2533"/>
                <a:gd name="T80" fmla="*/ 85 w 5081"/>
                <a:gd name="T81" fmla="*/ 1 h 2533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5081"/>
                <a:gd name="T124" fmla="*/ 0 h 2533"/>
                <a:gd name="T125" fmla="*/ 5081 w 5081"/>
                <a:gd name="T126" fmla="*/ 2533 h 2533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5081" h="2533">
                  <a:moveTo>
                    <a:pt x="5081" y="2233"/>
                  </a:moveTo>
                  <a:lnTo>
                    <a:pt x="5081" y="2233"/>
                  </a:lnTo>
                  <a:lnTo>
                    <a:pt x="5070" y="2242"/>
                  </a:lnTo>
                  <a:lnTo>
                    <a:pt x="5034" y="2270"/>
                  </a:lnTo>
                  <a:lnTo>
                    <a:pt x="5008" y="2288"/>
                  </a:lnTo>
                  <a:lnTo>
                    <a:pt x="4977" y="2309"/>
                  </a:lnTo>
                  <a:lnTo>
                    <a:pt x="4940" y="2333"/>
                  </a:lnTo>
                  <a:lnTo>
                    <a:pt x="4898" y="2355"/>
                  </a:lnTo>
                  <a:lnTo>
                    <a:pt x="4852" y="2381"/>
                  </a:lnTo>
                  <a:lnTo>
                    <a:pt x="4801" y="2405"/>
                  </a:lnTo>
                  <a:lnTo>
                    <a:pt x="4744" y="2430"/>
                  </a:lnTo>
                  <a:lnTo>
                    <a:pt x="4684" y="2454"/>
                  </a:lnTo>
                  <a:lnTo>
                    <a:pt x="4621" y="2475"/>
                  </a:lnTo>
                  <a:lnTo>
                    <a:pt x="4551" y="2494"/>
                  </a:lnTo>
                  <a:lnTo>
                    <a:pt x="4516" y="2502"/>
                  </a:lnTo>
                  <a:lnTo>
                    <a:pt x="4479" y="2509"/>
                  </a:lnTo>
                  <a:lnTo>
                    <a:pt x="4441" y="2517"/>
                  </a:lnTo>
                  <a:lnTo>
                    <a:pt x="4404" y="2522"/>
                  </a:lnTo>
                  <a:lnTo>
                    <a:pt x="4364" y="2526"/>
                  </a:lnTo>
                  <a:lnTo>
                    <a:pt x="4323" y="2530"/>
                  </a:lnTo>
                  <a:lnTo>
                    <a:pt x="4283" y="2533"/>
                  </a:lnTo>
                  <a:lnTo>
                    <a:pt x="4240" y="2533"/>
                  </a:lnTo>
                  <a:lnTo>
                    <a:pt x="4198" y="2533"/>
                  </a:lnTo>
                  <a:lnTo>
                    <a:pt x="4154" y="2531"/>
                  </a:lnTo>
                  <a:lnTo>
                    <a:pt x="4110" y="2528"/>
                  </a:lnTo>
                  <a:lnTo>
                    <a:pt x="4065" y="2523"/>
                  </a:lnTo>
                  <a:lnTo>
                    <a:pt x="4019" y="2517"/>
                  </a:lnTo>
                  <a:lnTo>
                    <a:pt x="3974" y="2509"/>
                  </a:lnTo>
                  <a:lnTo>
                    <a:pt x="3926" y="2499"/>
                  </a:lnTo>
                  <a:lnTo>
                    <a:pt x="3878" y="2488"/>
                  </a:lnTo>
                  <a:lnTo>
                    <a:pt x="3829" y="2473"/>
                  </a:lnTo>
                  <a:lnTo>
                    <a:pt x="3781" y="2459"/>
                  </a:lnTo>
                  <a:lnTo>
                    <a:pt x="3731" y="2439"/>
                  </a:lnTo>
                  <a:lnTo>
                    <a:pt x="3681" y="2420"/>
                  </a:lnTo>
                  <a:lnTo>
                    <a:pt x="3631" y="2397"/>
                  </a:lnTo>
                  <a:lnTo>
                    <a:pt x="3579" y="2373"/>
                  </a:lnTo>
                  <a:lnTo>
                    <a:pt x="3526" y="2346"/>
                  </a:lnTo>
                  <a:lnTo>
                    <a:pt x="3475" y="2317"/>
                  </a:lnTo>
                  <a:lnTo>
                    <a:pt x="3421" y="2284"/>
                  </a:lnTo>
                  <a:lnTo>
                    <a:pt x="3368" y="2250"/>
                  </a:lnTo>
                  <a:lnTo>
                    <a:pt x="3314" y="2212"/>
                  </a:lnTo>
                  <a:lnTo>
                    <a:pt x="3260" y="2171"/>
                  </a:lnTo>
                  <a:lnTo>
                    <a:pt x="3206" y="2129"/>
                  </a:lnTo>
                  <a:lnTo>
                    <a:pt x="3152" y="2082"/>
                  </a:lnTo>
                  <a:lnTo>
                    <a:pt x="3096" y="2034"/>
                  </a:lnTo>
                  <a:lnTo>
                    <a:pt x="3041" y="1982"/>
                  </a:lnTo>
                  <a:lnTo>
                    <a:pt x="2984" y="1926"/>
                  </a:lnTo>
                  <a:lnTo>
                    <a:pt x="2928" y="1868"/>
                  </a:lnTo>
                  <a:lnTo>
                    <a:pt x="2871" y="1806"/>
                  </a:lnTo>
                  <a:lnTo>
                    <a:pt x="2814" y="1742"/>
                  </a:lnTo>
                  <a:lnTo>
                    <a:pt x="2703" y="1611"/>
                  </a:lnTo>
                  <a:lnTo>
                    <a:pt x="2593" y="1487"/>
                  </a:lnTo>
                  <a:lnTo>
                    <a:pt x="2487" y="1369"/>
                  </a:lnTo>
                  <a:lnTo>
                    <a:pt x="2382" y="1256"/>
                  </a:lnTo>
                  <a:lnTo>
                    <a:pt x="2281" y="1151"/>
                  </a:lnTo>
                  <a:lnTo>
                    <a:pt x="2182" y="1051"/>
                  </a:lnTo>
                  <a:lnTo>
                    <a:pt x="2085" y="955"/>
                  </a:lnTo>
                  <a:lnTo>
                    <a:pt x="1991" y="867"/>
                  </a:lnTo>
                  <a:lnTo>
                    <a:pt x="1898" y="783"/>
                  </a:lnTo>
                  <a:lnTo>
                    <a:pt x="1808" y="705"/>
                  </a:lnTo>
                  <a:lnTo>
                    <a:pt x="1717" y="631"/>
                  </a:lnTo>
                  <a:lnTo>
                    <a:pt x="1630" y="563"/>
                  </a:lnTo>
                  <a:lnTo>
                    <a:pt x="1544" y="498"/>
                  </a:lnTo>
                  <a:lnTo>
                    <a:pt x="1459" y="439"/>
                  </a:lnTo>
                  <a:lnTo>
                    <a:pt x="1376" y="385"/>
                  </a:lnTo>
                  <a:lnTo>
                    <a:pt x="1292" y="334"/>
                  </a:lnTo>
                  <a:lnTo>
                    <a:pt x="1211" y="289"/>
                  </a:lnTo>
                  <a:lnTo>
                    <a:pt x="1130" y="247"/>
                  </a:lnTo>
                  <a:lnTo>
                    <a:pt x="1050" y="208"/>
                  </a:lnTo>
                  <a:lnTo>
                    <a:pt x="969" y="174"/>
                  </a:lnTo>
                  <a:lnTo>
                    <a:pt x="890" y="143"/>
                  </a:lnTo>
                  <a:lnTo>
                    <a:pt x="811" y="116"/>
                  </a:lnTo>
                  <a:lnTo>
                    <a:pt x="732" y="92"/>
                  </a:lnTo>
                  <a:lnTo>
                    <a:pt x="651" y="71"/>
                  </a:lnTo>
                  <a:lnTo>
                    <a:pt x="572" y="53"/>
                  </a:lnTo>
                  <a:lnTo>
                    <a:pt x="493" y="37"/>
                  </a:lnTo>
                  <a:lnTo>
                    <a:pt x="412" y="25"/>
                  </a:lnTo>
                  <a:lnTo>
                    <a:pt x="332" y="16"/>
                  </a:lnTo>
                  <a:lnTo>
                    <a:pt x="250" y="8"/>
                  </a:lnTo>
                  <a:lnTo>
                    <a:pt x="168" y="3"/>
                  </a:lnTo>
                  <a:lnTo>
                    <a:pt x="85" y="1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195"/>
                </a:srgbClr>
              </a:solidFill>
              <a:round/>
              <a:headEnd/>
              <a:tailEnd/>
            </a:ln>
          </p:spPr>
          <p:txBody>
            <a:bodyPr lIns="98674" tIns="49339" rIns="98674" bIns="49339"/>
            <a:lstStyle/>
            <a:p>
              <a:pPr defTabSz="981527">
                <a:spcBef>
                  <a:spcPct val="50000"/>
                </a:spcBef>
              </a:pPr>
              <a:endParaRPr lang="ko-KR" altLang="en-US" sz="1000" b="1" dirty="0"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50" name="Freeform 14"/>
            <p:cNvSpPr>
              <a:spLocks/>
            </p:cNvSpPr>
            <p:nvPr userDrawn="1"/>
          </p:nvSpPr>
          <p:spPr bwMode="auto">
            <a:xfrm>
              <a:off x="361" y="765"/>
              <a:ext cx="5115" cy="1230"/>
            </a:xfrm>
            <a:custGeom>
              <a:avLst/>
              <a:gdLst>
                <a:gd name="T0" fmla="*/ 5115 w 5115"/>
                <a:gd name="T1" fmla="*/ 2141 h 2460"/>
                <a:gd name="T2" fmla="*/ 5068 w 5115"/>
                <a:gd name="T3" fmla="*/ 2180 h 2460"/>
                <a:gd name="T4" fmla="*/ 5011 w 5115"/>
                <a:gd name="T5" fmla="*/ 2220 h 2460"/>
                <a:gd name="T6" fmla="*/ 4933 w 5115"/>
                <a:gd name="T7" fmla="*/ 2268 h 2460"/>
                <a:gd name="T8" fmla="*/ 4836 w 5115"/>
                <a:gd name="T9" fmla="*/ 2320 h 2460"/>
                <a:gd name="T10" fmla="*/ 4721 w 5115"/>
                <a:gd name="T11" fmla="*/ 2370 h 2460"/>
                <a:gd name="T12" fmla="*/ 4589 w 5115"/>
                <a:gd name="T13" fmla="*/ 2414 h 2460"/>
                <a:gd name="T14" fmla="*/ 4517 w 5115"/>
                <a:gd name="T15" fmla="*/ 2431 h 2460"/>
                <a:gd name="T16" fmla="*/ 4442 w 5115"/>
                <a:gd name="T17" fmla="*/ 2444 h 2460"/>
                <a:gd name="T18" fmla="*/ 4361 w 5115"/>
                <a:gd name="T19" fmla="*/ 2456 h 2460"/>
                <a:gd name="T20" fmla="*/ 4279 w 5115"/>
                <a:gd name="T21" fmla="*/ 2460 h 2460"/>
                <a:gd name="T22" fmla="*/ 4193 w 5115"/>
                <a:gd name="T23" fmla="*/ 2460 h 2460"/>
                <a:gd name="T24" fmla="*/ 4103 w 5115"/>
                <a:gd name="T25" fmla="*/ 2454 h 2460"/>
                <a:gd name="T26" fmla="*/ 4012 w 5115"/>
                <a:gd name="T27" fmla="*/ 2441 h 2460"/>
                <a:gd name="T28" fmla="*/ 3916 w 5115"/>
                <a:gd name="T29" fmla="*/ 2422 h 2460"/>
                <a:gd name="T30" fmla="*/ 3819 w 5115"/>
                <a:gd name="T31" fmla="*/ 2394 h 2460"/>
                <a:gd name="T32" fmla="*/ 3717 w 5115"/>
                <a:gd name="T33" fmla="*/ 2357 h 2460"/>
                <a:gd name="T34" fmla="*/ 3614 w 5115"/>
                <a:gd name="T35" fmla="*/ 2312 h 2460"/>
                <a:gd name="T36" fmla="*/ 3510 w 5115"/>
                <a:gd name="T37" fmla="*/ 2257 h 2460"/>
                <a:gd name="T38" fmla="*/ 3402 w 5115"/>
                <a:gd name="T39" fmla="*/ 2192 h 2460"/>
                <a:gd name="T40" fmla="*/ 3294 w 5115"/>
                <a:gd name="T41" fmla="*/ 2117 h 2460"/>
                <a:gd name="T42" fmla="*/ 3183 w 5115"/>
                <a:gd name="T43" fmla="*/ 2029 h 2460"/>
                <a:gd name="T44" fmla="*/ 3070 w 5115"/>
                <a:gd name="T45" fmla="*/ 1931 h 2460"/>
                <a:gd name="T46" fmla="*/ 2956 w 5115"/>
                <a:gd name="T47" fmla="*/ 1818 h 2460"/>
                <a:gd name="T48" fmla="*/ 2841 w 5115"/>
                <a:gd name="T49" fmla="*/ 1694 h 2460"/>
                <a:gd name="T50" fmla="*/ 2727 w 5115"/>
                <a:gd name="T51" fmla="*/ 1564 h 2460"/>
                <a:gd name="T52" fmla="*/ 2508 w 5115"/>
                <a:gd name="T53" fmla="*/ 1325 h 2460"/>
                <a:gd name="T54" fmla="*/ 2300 w 5115"/>
                <a:gd name="T55" fmla="*/ 1111 h 2460"/>
                <a:gd name="T56" fmla="*/ 2101 w 5115"/>
                <a:gd name="T57" fmla="*/ 918 h 2460"/>
                <a:gd name="T58" fmla="*/ 1911 w 5115"/>
                <a:gd name="T59" fmla="*/ 749 h 2460"/>
                <a:gd name="T60" fmla="*/ 1728 w 5115"/>
                <a:gd name="T61" fmla="*/ 600 h 2460"/>
                <a:gd name="T62" fmla="*/ 1553 w 5115"/>
                <a:gd name="T63" fmla="*/ 470 h 2460"/>
                <a:gd name="T64" fmla="*/ 1382 w 5115"/>
                <a:gd name="T65" fmla="*/ 360 h 2460"/>
                <a:gd name="T66" fmla="*/ 1215 w 5115"/>
                <a:gd name="T67" fmla="*/ 266 h 2460"/>
                <a:gd name="T68" fmla="*/ 1053 w 5115"/>
                <a:gd name="T69" fmla="*/ 189 h 2460"/>
                <a:gd name="T70" fmla="*/ 892 w 5115"/>
                <a:gd name="T71" fmla="*/ 126 h 2460"/>
                <a:gd name="T72" fmla="*/ 733 w 5115"/>
                <a:gd name="T73" fmla="*/ 77 h 2460"/>
                <a:gd name="T74" fmla="*/ 574 w 5115"/>
                <a:gd name="T75" fmla="*/ 42 h 2460"/>
                <a:gd name="T76" fmla="*/ 413 w 5115"/>
                <a:gd name="T77" fmla="*/ 17 h 2460"/>
                <a:gd name="T78" fmla="*/ 250 w 5115"/>
                <a:gd name="T79" fmla="*/ 3 h 2460"/>
                <a:gd name="T80" fmla="*/ 85 w 5115"/>
                <a:gd name="T81" fmla="*/ 0 h 2460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5115"/>
                <a:gd name="T124" fmla="*/ 0 h 2460"/>
                <a:gd name="T125" fmla="*/ 5115 w 5115"/>
                <a:gd name="T126" fmla="*/ 2460 h 2460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5115" h="2460">
                  <a:moveTo>
                    <a:pt x="5115" y="2141"/>
                  </a:moveTo>
                  <a:lnTo>
                    <a:pt x="5115" y="2141"/>
                  </a:lnTo>
                  <a:lnTo>
                    <a:pt x="5104" y="2150"/>
                  </a:lnTo>
                  <a:lnTo>
                    <a:pt x="5068" y="2180"/>
                  </a:lnTo>
                  <a:lnTo>
                    <a:pt x="5043" y="2197"/>
                  </a:lnTo>
                  <a:lnTo>
                    <a:pt x="5011" y="2220"/>
                  </a:lnTo>
                  <a:lnTo>
                    <a:pt x="4975" y="2244"/>
                  </a:lnTo>
                  <a:lnTo>
                    <a:pt x="4933" y="2268"/>
                  </a:lnTo>
                  <a:lnTo>
                    <a:pt x="4888" y="2294"/>
                  </a:lnTo>
                  <a:lnTo>
                    <a:pt x="4836" y="2320"/>
                  </a:lnTo>
                  <a:lnTo>
                    <a:pt x="4781" y="2346"/>
                  </a:lnTo>
                  <a:lnTo>
                    <a:pt x="4721" y="2370"/>
                  </a:lnTo>
                  <a:lnTo>
                    <a:pt x="4657" y="2393"/>
                  </a:lnTo>
                  <a:lnTo>
                    <a:pt x="4589" y="2414"/>
                  </a:lnTo>
                  <a:lnTo>
                    <a:pt x="4554" y="2423"/>
                  </a:lnTo>
                  <a:lnTo>
                    <a:pt x="4517" y="2431"/>
                  </a:lnTo>
                  <a:lnTo>
                    <a:pt x="4479" y="2438"/>
                  </a:lnTo>
                  <a:lnTo>
                    <a:pt x="4442" y="2444"/>
                  </a:lnTo>
                  <a:lnTo>
                    <a:pt x="4402" y="2451"/>
                  </a:lnTo>
                  <a:lnTo>
                    <a:pt x="4361" y="2456"/>
                  </a:lnTo>
                  <a:lnTo>
                    <a:pt x="4321" y="2459"/>
                  </a:lnTo>
                  <a:lnTo>
                    <a:pt x="4279" y="2460"/>
                  </a:lnTo>
                  <a:lnTo>
                    <a:pt x="4236" y="2460"/>
                  </a:lnTo>
                  <a:lnTo>
                    <a:pt x="4193" y="2460"/>
                  </a:lnTo>
                  <a:lnTo>
                    <a:pt x="4149" y="2457"/>
                  </a:lnTo>
                  <a:lnTo>
                    <a:pt x="4103" y="2454"/>
                  </a:lnTo>
                  <a:lnTo>
                    <a:pt x="4057" y="2448"/>
                  </a:lnTo>
                  <a:lnTo>
                    <a:pt x="4012" y="2441"/>
                  </a:lnTo>
                  <a:lnTo>
                    <a:pt x="3964" y="2431"/>
                  </a:lnTo>
                  <a:lnTo>
                    <a:pt x="3916" y="2422"/>
                  </a:lnTo>
                  <a:lnTo>
                    <a:pt x="3867" y="2409"/>
                  </a:lnTo>
                  <a:lnTo>
                    <a:pt x="3819" y="2394"/>
                  </a:lnTo>
                  <a:lnTo>
                    <a:pt x="3769" y="2377"/>
                  </a:lnTo>
                  <a:lnTo>
                    <a:pt x="3717" y="2357"/>
                  </a:lnTo>
                  <a:lnTo>
                    <a:pt x="3666" y="2336"/>
                  </a:lnTo>
                  <a:lnTo>
                    <a:pt x="3614" y="2312"/>
                  </a:lnTo>
                  <a:lnTo>
                    <a:pt x="3563" y="2286"/>
                  </a:lnTo>
                  <a:lnTo>
                    <a:pt x="3510" y="2257"/>
                  </a:lnTo>
                  <a:lnTo>
                    <a:pt x="3456" y="2226"/>
                  </a:lnTo>
                  <a:lnTo>
                    <a:pt x="3402" y="2192"/>
                  </a:lnTo>
                  <a:lnTo>
                    <a:pt x="3348" y="2155"/>
                  </a:lnTo>
                  <a:lnTo>
                    <a:pt x="3294" y="2117"/>
                  </a:lnTo>
                  <a:lnTo>
                    <a:pt x="3238" y="2075"/>
                  </a:lnTo>
                  <a:lnTo>
                    <a:pt x="3183" y="2029"/>
                  </a:lnTo>
                  <a:lnTo>
                    <a:pt x="3127" y="1981"/>
                  </a:lnTo>
                  <a:lnTo>
                    <a:pt x="3070" y="1931"/>
                  </a:lnTo>
                  <a:lnTo>
                    <a:pt x="3013" y="1876"/>
                  </a:lnTo>
                  <a:lnTo>
                    <a:pt x="2956" y="1818"/>
                  </a:lnTo>
                  <a:lnTo>
                    <a:pt x="2899" y="1756"/>
                  </a:lnTo>
                  <a:lnTo>
                    <a:pt x="2841" y="1694"/>
                  </a:lnTo>
                  <a:lnTo>
                    <a:pt x="2727" y="1564"/>
                  </a:lnTo>
                  <a:lnTo>
                    <a:pt x="2616" y="1442"/>
                  </a:lnTo>
                  <a:lnTo>
                    <a:pt x="2508" y="1325"/>
                  </a:lnTo>
                  <a:lnTo>
                    <a:pt x="2402" y="1214"/>
                  </a:lnTo>
                  <a:lnTo>
                    <a:pt x="2300" y="1111"/>
                  </a:lnTo>
                  <a:lnTo>
                    <a:pt x="2198" y="1012"/>
                  </a:lnTo>
                  <a:lnTo>
                    <a:pt x="2101" y="918"/>
                  </a:lnTo>
                  <a:lnTo>
                    <a:pt x="2004" y="831"/>
                  </a:lnTo>
                  <a:lnTo>
                    <a:pt x="1911" y="749"/>
                  </a:lnTo>
                  <a:lnTo>
                    <a:pt x="1818" y="671"/>
                  </a:lnTo>
                  <a:lnTo>
                    <a:pt x="1728" y="600"/>
                  </a:lnTo>
                  <a:lnTo>
                    <a:pt x="1639" y="533"/>
                  </a:lnTo>
                  <a:lnTo>
                    <a:pt x="1553" y="470"/>
                  </a:lnTo>
                  <a:lnTo>
                    <a:pt x="1467" y="413"/>
                  </a:lnTo>
                  <a:lnTo>
                    <a:pt x="1382" y="360"/>
                  </a:lnTo>
                  <a:lnTo>
                    <a:pt x="1299" y="310"/>
                  </a:lnTo>
                  <a:lnTo>
                    <a:pt x="1215" y="266"/>
                  </a:lnTo>
                  <a:lnTo>
                    <a:pt x="1133" y="224"/>
                  </a:lnTo>
                  <a:lnTo>
                    <a:pt x="1053" y="189"/>
                  </a:lnTo>
                  <a:lnTo>
                    <a:pt x="972" y="155"/>
                  </a:lnTo>
                  <a:lnTo>
                    <a:pt x="892" y="126"/>
                  </a:lnTo>
                  <a:lnTo>
                    <a:pt x="813" y="100"/>
                  </a:lnTo>
                  <a:lnTo>
                    <a:pt x="733" y="77"/>
                  </a:lnTo>
                  <a:lnTo>
                    <a:pt x="653" y="58"/>
                  </a:lnTo>
                  <a:lnTo>
                    <a:pt x="574" y="42"/>
                  </a:lnTo>
                  <a:lnTo>
                    <a:pt x="493" y="29"/>
                  </a:lnTo>
                  <a:lnTo>
                    <a:pt x="413" y="17"/>
                  </a:lnTo>
                  <a:lnTo>
                    <a:pt x="332" y="9"/>
                  </a:lnTo>
                  <a:lnTo>
                    <a:pt x="250" y="3"/>
                  </a:lnTo>
                  <a:lnTo>
                    <a:pt x="168" y="0"/>
                  </a:lnTo>
                  <a:lnTo>
                    <a:pt x="85" y="0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195"/>
                </a:srgbClr>
              </a:solidFill>
              <a:round/>
              <a:headEnd/>
              <a:tailEnd/>
            </a:ln>
          </p:spPr>
          <p:txBody>
            <a:bodyPr lIns="98674" tIns="49339" rIns="98674" bIns="49339"/>
            <a:lstStyle/>
            <a:p>
              <a:pPr defTabSz="981527">
                <a:spcBef>
                  <a:spcPct val="50000"/>
                </a:spcBef>
              </a:pPr>
              <a:endParaRPr lang="ko-KR" altLang="en-US" sz="1000" b="1" dirty="0"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51" name="Freeform 15"/>
            <p:cNvSpPr>
              <a:spLocks/>
            </p:cNvSpPr>
            <p:nvPr userDrawn="1"/>
          </p:nvSpPr>
          <p:spPr bwMode="auto">
            <a:xfrm>
              <a:off x="375" y="787"/>
              <a:ext cx="5147" cy="1195"/>
            </a:xfrm>
            <a:custGeom>
              <a:avLst/>
              <a:gdLst>
                <a:gd name="T0" fmla="*/ 5147 w 5147"/>
                <a:gd name="T1" fmla="*/ 2049 h 2390"/>
                <a:gd name="T2" fmla="*/ 5100 w 5147"/>
                <a:gd name="T3" fmla="*/ 2090 h 2390"/>
                <a:gd name="T4" fmla="*/ 5043 w 5147"/>
                <a:gd name="T5" fmla="*/ 2132 h 2390"/>
                <a:gd name="T6" fmla="*/ 4967 w 5147"/>
                <a:gd name="T7" fmla="*/ 2182 h 2390"/>
                <a:gd name="T8" fmla="*/ 4871 w 5147"/>
                <a:gd name="T9" fmla="*/ 2237 h 2390"/>
                <a:gd name="T10" fmla="*/ 4756 w 5147"/>
                <a:gd name="T11" fmla="*/ 2288 h 2390"/>
                <a:gd name="T12" fmla="*/ 4624 w 5147"/>
                <a:gd name="T13" fmla="*/ 2335 h 2390"/>
                <a:gd name="T14" fmla="*/ 4553 w 5147"/>
                <a:gd name="T15" fmla="*/ 2355 h 2390"/>
                <a:gd name="T16" fmla="*/ 4477 w 5147"/>
                <a:gd name="T17" fmla="*/ 2369 h 2390"/>
                <a:gd name="T18" fmla="*/ 4397 w 5147"/>
                <a:gd name="T19" fmla="*/ 2382 h 2390"/>
                <a:gd name="T20" fmla="*/ 4314 w 5147"/>
                <a:gd name="T21" fmla="*/ 2388 h 2390"/>
                <a:gd name="T22" fmla="*/ 4228 w 5147"/>
                <a:gd name="T23" fmla="*/ 2390 h 2390"/>
                <a:gd name="T24" fmla="*/ 4139 w 5147"/>
                <a:gd name="T25" fmla="*/ 2385 h 2390"/>
                <a:gd name="T26" fmla="*/ 4046 w 5147"/>
                <a:gd name="T27" fmla="*/ 2374 h 2390"/>
                <a:gd name="T28" fmla="*/ 3952 w 5147"/>
                <a:gd name="T29" fmla="*/ 2356 h 2390"/>
                <a:gd name="T30" fmla="*/ 3853 w 5147"/>
                <a:gd name="T31" fmla="*/ 2330 h 2390"/>
                <a:gd name="T32" fmla="*/ 3752 w 5147"/>
                <a:gd name="T33" fmla="*/ 2296 h 2390"/>
                <a:gd name="T34" fmla="*/ 3648 w 5147"/>
                <a:gd name="T35" fmla="*/ 2253 h 2390"/>
                <a:gd name="T36" fmla="*/ 3542 w 5147"/>
                <a:gd name="T37" fmla="*/ 2200 h 2390"/>
                <a:gd name="T38" fmla="*/ 3434 w 5147"/>
                <a:gd name="T39" fmla="*/ 2137 h 2390"/>
                <a:gd name="T40" fmla="*/ 3324 w 5147"/>
                <a:gd name="T41" fmla="*/ 2064 h 2390"/>
                <a:gd name="T42" fmla="*/ 3212 w 5147"/>
                <a:gd name="T43" fmla="*/ 1978 h 2390"/>
                <a:gd name="T44" fmla="*/ 3098 w 5147"/>
                <a:gd name="T45" fmla="*/ 1880 h 2390"/>
                <a:gd name="T46" fmla="*/ 2983 w 5147"/>
                <a:gd name="T47" fmla="*/ 1770 h 2390"/>
                <a:gd name="T48" fmla="*/ 2866 w 5147"/>
                <a:gd name="T49" fmla="*/ 1646 h 2390"/>
                <a:gd name="T50" fmla="*/ 2749 w 5147"/>
                <a:gd name="T51" fmla="*/ 1520 h 2390"/>
                <a:gd name="T52" fmla="*/ 2527 w 5147"/>
                <a:gd name="T53" fmla="*/ 1284 h 2390"/>
                <a:gd name="T54" fmla="*/ 2315 w 5147"/>
                <a:gd name="T55" fmla="*/ 1072 h 2390"/>
                <a:gd name="T56" fmla="*/ 2113 w 5147"/>
                <a:gd name="T57" fmla="*/ 884 h 2390"/>
                <a:gd name="T58" fmla="*/ 1920 w 5147"/>
                <a:gd name="T59" fmla="*/ 717 h 2390"/>
                <a:gd name="T60" fmla="*/ 1736 w 5147"/>
                <a:gd name="T61" fmla="*/ 570 h 2390"/>
                <a:gd name="T62" fmla="*/ 1558 w 5147"/>
                <a:gd name="T63" fmla="*/ 444 h 2390"/>
                <a:gd name="T64" fmla="*/ 1386 w 5147"/>
                <a:gd name="T65" fmla="*/ 336 h 2390"/>
                <a:gd name="T66" fmla="*/ 1219 w 5147"/>
                <a:gd name="T67" fmla="*/ 246 h 2390"/>
                <a:gd name="T68" fmla="*/ 1055 w 5147"/>
                <a:gd name="T69" fmla="*/ 170 h 2390"/>
                <a:gd name="T70" fmla="*/ 893 w 5147"/>
                <a:gd name="T71" fmla="*/ 112 h 2390"/>
                <a:gd name="T72" fmla="*/ 733 w 5147"/>
                <a:gd name="T73" fmla="*/ 65 h 2390"/>
                <a:gd name="T74" fmla="*/ 574 w 5147"/>
                <a:gd name="T75" fmla="*/ 33 h 2390"/>
                <a:gd name="T76" fmla="*/ 413 w 5147"/>
                <a:gd name="T77" fmla="*/ 12 h 2390"/>
                <a:gd name="T78" fmla="*/ 250 w 5147"/>
                <a:gd name="T79" fmla="*/ 2 h 2390"/>
                <a:gd name="T80" fmla="*/ 85 w 5147"/>
                <a:gd name="T81" fmla="*/ 0 h 2390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5147"/>
                <a:gd name="T124" fmla="*/ 0 h 2390"/>
                <a:gd name="T125" fmla="*/ 5147 w 5147"/>
                <a:gd name="T126" fmla="*/ 2390 h 2390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5147" h="2390">
                  <a:moveTo>
                    <a:pt x="5147" y="2049"/>
                  </a:moveTo>
                  <a:lnTo>
                    <a:pt x="5147" y="2049"/>
                  </a:lnTo>
                  <a:lnTo>
                    <a:pt x="5135" y="2061"/>
                  </a:lnTo>
                  <a:lnTo>
                    <a:pt x="5100" y="2090"/>
                  </a:lnTo>
                  <a:lnTo>
                    <a:pt x="5075" y="2109"/>
                  </a:lnTo>
                  <a:lnTo>
                    <a:pt x="5043" y="2132"/>
                  </a:lnTo>
                  <a:lnTo>
                    <a:pt x="5008" y="2156"/>
                  </a:lnTo>
                  <a:lnTo>
                    <a:pt x="4967" y="2182"/>
                  </a:lnTo>
                  <a:lnTo>
                    <a:pt x="4921" y="2209"/>
                  </a:lnTo>
                  <a:lnTo>
                    <a:pt x="4871" y="2237"/>
                  </a:lnTo>
                  <a:lnTo>
                    <a:pt x="4815" y="2262"/>
                  </a:lnTo>
                  <a:lnTo>
                    <a:pt x="4756" y="2288"/>
                  </a:lnTo>
                  <a:lnTo>
                    <a:pt x="4692" y="2313"/>
                  </a:lnTo>
                  <a:lnTo>
                    <a:pt x="4624" y="2335"/>
                  </a:lnTo>
                  <a:lnTo>
                    <a:pt x="4589" y="2345"/>
                  </a:lnTo>
                  <a:lnTo>
                    <a:pt x="4553" y="2355"/>
                  </a:lnTo>
                  <a:lnTo>
                    <a:pt x="4515" y="2363"/>
                  </a:lnTo>
                  <a:lnTo>
                    <a:pt x="4477" y="2369"/>
                  </a:lnTo>
                  <a:lnTo>
                    <a:pt x="4438" y="2376"/>
                  </a:lnTo>
                  <a:lnTo>
                    <a:pt x="4397" y="2382"/>
                  </a:lnTo>
                  <a:lnTo>
                    <a:pt x="4357" y="2385"/>
                  </a:lnTo>
                  <a:lnTo>
                    <a:pt x="4314" y="2388"/>
                  </a:lnTo>
                  <a:lnTo>
                    <a:pt x="4272" y="2390"/>
                  </a:lnTo>
                  <a:lnTo>
                    <a:pt x="4228" y="2390"/>
                  </a:lnTo>
                  <a:lnTo>
                    <a:pt x="4184" y="2388"/>
                  </a:lnTo>
                  <a:lnTo>
                    <a:pt x="4139" y="2385"/>
                  </a:lnTo>
                  <a:lnTo>
                    <a:pt x="4093" y="2380"/>
                  </a:lnTo>
                  <a:lnTo>
                    <a:pt x="4046" y="2374"/>
                  </a:lnTo>
                  <a:lnTo>
                    <a:pt x="3999" y="2366"/>
                  </a:lnTo>
                  <a:lnTo>
                    <a:pt x="3952" y="2356"/>
                  </a:lnTo>
                  <a:lnTo>
                    <a:pt x="3902" y="2345"/>
                  </a:lnTo>
                  <a:lnTo>
                    <a:pt x="3853" y="2330"/>
                  </a:lnTo>
                  <a:lnTo>
                    <a:pt x="3803" y="2314"/>
                  </a:lnTo>
                  <a:lnTo>
                    <a:pt x="3752" y="2296"/>
                  </a:lnTo>
                  <a:lnTo>
                    <a:pt x="3700" y="2275"/>
                  </a:lnTo>
                  <a:lnTo>
                    <a:pt x="3648" y="2253"/>
                  </a:lnTo>
                  <a:lnTo>
                    <a:pt x="3596" y="2229"/>
                  </a:lnTo>
                  <a:lnTo>
                    <a:pt x="3542" y="2200"/>
                  </a:lnTo>
                  <a:lnTo>
                    <a:pt x="3489" y="2170"/>
                  </a:lnTo>
                  <a:lnTo>
                    <a:pt x="3434" y="2137"/>
                  </a:lnTo>
                  <a:lnTo>
                    <a:pt x="3380" y="2101"/>
                  </a:lnTo>
                  <a:lnTo>
                    <a:pt x="3324" y="2064"/>
                  </a:lnTo>
                  <a:lnTo>
                    <a:pt x="3269" y="2022"/>
                  </a:lnTo>
                  <a:lnTo>
                    <a:pt x="3212" y="1978"/>
                  </a:lnTo>
                  <a:lnTo>
                    <a:pt x="3156" y="1930"/>
                  </a:lnTo>
                  <a:lnTo>
                    <a:pt x="3098" y="1880"/>
                  </a:lnTo>
                  <a:lnTo>
                    <a:pt x="3041" y="1827"/>
                  </a:lnTo>
                  <a:lnTo>
                    <a:pt x="2983" y="1770"/>
                  </a:lnTo>
                  <a:lnTo>
                    <a:pt x="2924" y="1710"/>
                  </a:lnTo>
                  <a:lnTo>
                    <a:pt x="2866" y="1646"/>
                  </a:lnTo>
                  <a:lnTo>
                    <a:pt x="2749" y="1520"/>
                  </a:lnTo>
                  <a:lnTo>
                    <a:pt x="2637" y="1399"/>
                  </a:lnTo>
                  <a:lnTo>
                    <a:pt x="2527" y="1284"/>
                  </a:lnTo>
                  <a:lnTo>
                    <a:pt x="2419" y="1174"/>
                  </a:lnTo>
                  <a:lnTo>
                    <a:pt x="2315" y="1072"/>
                  </a:lnTo>
                  <a:lnTo>
                    <a:pt x="2213" y="976"/>
                  </a:lnTo>
                  <a:lnTo>
                    <a:pt x="2113" y="884"/>
                  </a:lnTo>
                  <a:lnTo>
                    <a:pt x="2016" y="798"/>
                  </a:lnTo>
                  <a:lnTo>
                    <a:pt x="1920" y="717"/>
                  </a:lnTo>
                  <a:lnTo>
                    <a:pt x="1827" y="641"/>
                  </a:lnTo>
                  <a:lnTo>
                    <a:pt x="1736" y="570"/>
                  </a:lnTo>
                  <a:lnTo>
                    <a:pt x="1647" y="504"/>
                  </a:lnTo>
                  <a:lnTo>
                    <a:pt x="1558" y="444"/>
                  </a:lnTo>
                  <a:lnTo>
                    <a:pt x="1472" y="388"/>
                  </a:lnTo>
                  <a:lnTo>
                    <a:pt x="1386" y="336"/>
                  </a:lnTo>
                  <a:lnTo>
                    <a:pt x="1303" y="288"/>
                  </a:lnTo>
                  <a:lnTo>
                    <a:pt x="1219" y="246"/>
                  </a:lnTo>
                  <a:lnTo>
                    <a:pt x="1136" y="205"/>
                  </a:lnTo>
                  <a:lnTo>
                    <a:pt x="1055" y="170"/>
                  </a:lnTo>
                  <a:lnTo>
                    <a:pt x="974" y="139"/>
                  </a:lnTo>
                  <a:lnTo>
                    <a:pt x="893" y="112"/>
                  </a:lnTo>
                  <a:lnTo>
                    <a:pt x="814" y="88"/>
                  </a:lnTo>
                  <a:lnTo>
                    <a:pt x="733" y="65"/>
                  </a:lnTo>
                  <a:lnTo>
                    <a:pt x="653" y="47"/>
                  </a:lnTo>
                  <a:lnTo>
                    <a:pt x="574" y="33"/>
                  </a:lnTo>
                  <a:lnTo>
                    <a:pt x="493" y="21"/>
                  </a:lnTo>
                  <a:lnTo>
                    <a:pt x="413" y="12"/>
                  </a:lnTo>
                  <a:lnTo>
                    <a:pt x="332" y="5"/>
                  </a:lnTo>
                  <a:lnTo>
                    <a:pt x="250" y="2"/>
                  </a:lnTo>
                  <a:lnTo>
                    <a:pt x="168" y="0"/>
                  </a:lnTo>
                  <a:lnTo>
                    <a:pt x="85" y="0"/>
                  </a:lnTo>
                  <a:lnTo>
                    <a:pt x="0" y="4"/>
                  </a:lnTo>
                </a:path>
              </a:pathLst>
            </a:custGeom>
            <a:noFill/>
            <a:ln w="9525">
              <a:solidFill>
                <a:srgbClr val="FFFFFF">
                  <a:alpha val="50195"/>
                </a:srgbClr>
              </a:solidFill>
              <a:round/>
              <a:headEnd/>
              <a:tailEnd/>
            </a:ln>
          </p:spPr>
          <p:txBody>
            <a:bodyPr lIns="98674" tIns="49339" rIns="98674" bIns="49339"/>
            <a:lstStyle/>
            <a:p>
              <a:pPr defTabSz="981527">
                <a:spcBef>
                  <a:spcPct val="50000"/>
                </a:spcBef>
              </a:pPr>
              <a:endParaRPr lang="ko-KR" altLang="en-US" sz="1000" b="1" dirty="0"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52" name="Freeform 16"/>
            <p:cNvSpPr>
              <a:spLocks/>
            </p:cNvSpPr>
            <p:nvPr userDrawn="1"/>
          </p:nvSpPr>
          <p:spPr bwMode="auto">
            <a:xfrm>
              <a:off x="389" y="808"/>
              <a:ext cx="5176" cy="1160"/>
            </a:xfrm>
            <a:custGeom>
              <a:avLst/>
              <a:gdLst>
                <a:gd name="T0" fmla="*/ 5176 w 5176"/>
                <a:gd name="T1" fmla="*/ 1959 h 2321"/>
                <a:gd name="T2" fmla="*/ 5130 w 5176"/>
                <a:gd name="T3" fmla="*/ 2001 h 2321"/>
                <a:gd name="T4" fmla="*/ 5075 w 5176"/>
                <a:gd name="T5" fmla="*/ 2044 h 2321"/>
                <a:gd name="T6" fmla="*/ 4998 w 5176"/>
                <a:gd name="T7" fmla="*/ 2096 h 2321"/>
                <a:gd name="T8" fmla="*/ 4903 w 5176"/>
                <a:gd name="T9" fmla="*/ 2153 h 2321"/>
                <a:gd name="T10" fmla="*/ 4790 w 5176"/>
                <a:gd name="T11" fmla="*/ 2208 h 2321"/>
                <a:gd name="T12" fmla="*/ 4658 w 5176"/>
                <a:gd name="T13" fmla="*/ 2258 h 2321"/>
                <a:gd name="T14" fmla="*/ 4587 w 5176"/>
                <a:gd name="T15" fmla="*/ 2277 h 2321"/>
                <a:gd name="T16" fmla="*/ 4513 w 5176"/>
                <a:gd name="T17" fmla="*/ 2295 h 2321"/>
                <a:gd name="T18" fmla="*/ 4433 w 5176"/>
                <a:gd name="T19" fmla="*/ 2308 h 2321"/>
                <a:gd name="T20" fmla="*/ 4350 w 5176"/>
                <a:gd name="T21" fmla="*/ 2317 h 2321"/>
                <a:gd name="T22" fmla="*/ 4264 w 5176"/>
                <a:gd name="T23" fmla="*/ 2321 h 2321"/>
                <a:gd name="T24" fmla="*/ 4174 w 5176"/>
                <a:gd name="T25" fmla="*/ 2317 h 2321"/>
                <a:gd name="T26" fmla="*/ 4082 w 5176"/>
                <a:gd name="T27" fmla="*/ 2308 h 2321"/>
                <a:gd name="T28" fmla="*/ 3986 w 5176"/>
                <a:gd name="T29" fmla="*/ 2292 h 2321"/>
                <a:gd name="T30" fmla="*/ 3888 w 5176"/>
                <a:gd name="T31" fmla="*/ 2269 h 2321"/>
                <a:gd name="T32" fmla="*/ 3786 w 5176"/>
                <a:gd name="T33" fmla="*/ 2235 h 2321"/>
                <a:gd name="T34" fmla="*/ 3682 w 5176"/>
                <a:gd name="T35" fmla="*/ 2195 h 2321"/>
                <a:gd name="T36" fmla="*/ 3575 w 5176"/>
                <a:gd name="T37" fmla="*/ 2143 h 2321"/>
                <a:gd name="T38" fmla="*/ 3466 w 5176"/>
                <a:gd name="T39" fmla="*/ 2082 h 2321"/>
                <a:gd name="T40" fmla="*/ 3355 w 5176"/>
                <a:gd name="T41" fmla="*/ 2011 h 2321"/>
                <a:gd name="T42" fmla="*/ 3241 w 5176"/>
                <a:gd name="T43" fmla="*/ 1927 h 2321"/>
                <a:gd name="T44" fmla="*/ 3125 w 5176"/>
                <a:gd name="T45" fmla="*/ 1831 h 2321"/>
                <a:gd name="T46" fmla="*/ 3009 w 5176"/>
                <a:gd name="T47" fmla="*/ 1723 h 2321"/>
                <a:gd name="T48" fmla="*/ 2891 w 5176"/>
                <a:gd name="T49" fmla="*/ 1600 h 2321"/>
                <a:gd name="T50" fmla="*/ 2773 w 5176"/>
                <a:gd name="T51" fmla="*/ 1475 h 2321"/>
                <a:gd name="T52" fmla="*/ 2545 w 5176"/>
                <a:gd name="T53" fmla="*/ 1244 h 2321"/>
                <a:gd name="T54" fmla="*/ 2331 w 5176"/>
                <a:gd name="T55" fmla="*/ 1035 h 2321"/>
                <a:gd name="T56" fmla="*/ 2126 w 5176"/>
                <a:gd name="T57" fmla="*/ 850 h 2321"/>
                <a:gd name="T58" fmla="*/ 1931 w 5176"/>
                <a:gd name="T59" fmla="*/ 685 h 2321"/>
                <a:gd name="T60" fmla="*/ 1744 w 5176"/>
                <a:gd name="T61" fmla="*/ 543 h 2321"/>
                <a:gd name="T62" fmla="*/ 1565 w 5176"/>
                <a:gd name="T63" fmla="*/ 419 h 2321"/>
                <a:gd name="T64" fmla="*/ 1391 w 5176"/>
                <a:gd name="T65" fmla="*/ 314 h 2321"/>
                <a:gd name="T66" fmla="*/ 1222 w 5176"/>
                <a:gd name="T67" fmla="*/ 226 h 2321"/>
                <a:gd name="T68" fmla="*/ 1057 w 5176"/>
                <a:gd name="T69" fmla="*/ 154 h 2321"/>
                <a:gd name="T70" fmla="*/ 894 w 5176"/>
                <a:gd name="T71" fmla="*/ 99 h 2321"/>
                <a:gd name="T72" fmla="*/ 735 w 5176"/>
                <a:gd name="T73" fmla="*/ 55 h 2321"/>
                <a:gd name="T74" fmla="*/ 574 w 5176"/>
                <a:gd name="T75" fmla="*/ 26 h 2321"/>
                <a:gd name="T76" fmla="*/ 412 w 5176"/>
                <a:gd name="T77" fmla="*/ 8 h 2321"/>
                <a:gd name="T78" fmla="*/ 250 w 5176"/>
                <a:gd name="T79" fmla="*/ 0 h 2321"/>
                <a:gd name="T80" fmla="*/ 85 w 5176"/>
                <a:gd name="T81" fmla="*/ 4 h 2321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5176"/>
                <a:gd name="T124" fmla="*/ 0 h 2321"/>
                <a:gd name="T125" fmla="*/ 5176 w 5176"/>
                <a:gd name="T126" fmla="*/ 2321 h 2321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5176" h="2321">
                  <a:moveTo>
                    <a:pt x="5176" y="1959"/>
                  </a:moveTo>
                  <a:lnTo>
                    <a:pt x="5176" y="1959"/>
                  </a:lnTo>
                  <a:lnTo>
                    <a:pt x="5165" y="1970"/>
                  </a:lnTo>
                  <a:lnTo>
                    <a:pt x="5130" y="2001"/>
                  </a:lnTo>
                  <a:lnTo>
                    <a:pt x="5105" y="2020"/>
                  </a:lnTo>
                  <a:lnTo>
                    <a:pt x="5075" y="2044"/>
                  </a:lnTo>
                  <a:lnTo>
                    <a:pt x="5039" y="2070"/>
                  </a:lnTo>
                  <a:lnTo>
                    <a:pt x="4998" y="2096"/>
                  </a:lnTo>
                  <a:lnTo>
                    <a:pt x="4953" y="2125"/>
                  </a:lnTo>
                  <a:lnTo>
                    <a:pt x="4903" y="2153"/>
                  </a:lnTo>
                  <a:lnTo>
                    <a:pt x="4849" y="2180"/>
                  </a:lnTo>
                  <a:lnTo>
                    <a:pt x="4790" y="2208"/>
                  </a:lnTo>
                  <a:lnTo>
                    <a:pt x="4726" y="2233"/>
                  </a:lnTo>
                  <a:lnTo>
                    <a:pt x="4658" y="2258"/>
                  </a:lnTo>
                  <a:lnTo>
                    <a:pt x="4624" y="2267"/>
                  </a:lnTo>
                  <a:lnTo>
                    <a:pt x="4587" y="2277"/>
                  </a:lnTo>
                  <a:lnTo>
                    <a:pt x="4550" y="2287"/>
                  </a:lnTo>
                  <a:lnTo>
                    <a:pt x="4513" y="2295"/>
                  </a:lnTo>
                  <a:lnTo>
                    <a:pt x="4472" y="2303"/>
                  </a:lnTo>
                  <a:lnTo>
                    <a:pt x="4433" y="2308"/>
                  </a:lnTo>
                  <a:lnTo>
                    <a:pt x="4392" y="2313"/>
                  </a:lnTo>
                  <a:lnTo>
                    <a:pt x="4350" y="2317"/>
                  </a:lnTo>
                  <a:lnTo>
                    <a:pt x="4307" y="2319"/>
                  </a:lnTo>
                  <a:lnTo>
                    <a:pt x="4264" y="2321"/>
                  </a:lnTo>
                  <a:lnTo>
                    <a:pt x="4220" y="2319"/>
                  </a:lnTo>
                  <a:lnTo>
                    <a:pt x="4174" y="2317"/>
                  </a:lnTo>
                  <a:lnTo>
                    <a:pt x="4128" y="2314"/>
                  </a:lnTo>
                  <a:lnTo>
                    <a:pt x="4082" y="2308"/>
                  </a:lnTo>
                  <a:lnTo>
                    <a:pt x="4034" y="2301"/>
                  </a:lnTo>
                  <a:lnTo>
                    <a:pt x="3986" y="2292"/>
                  </a:lnTo>
                  <a:lnTo>
                    <a:pt x="3936" y="2282"/>
                  </a:lnTo>
                  <a:lnTo>
                    <a:pt x="3888" y="2269"/>
                  </a:lnTo>
                  <a:lnTo>
                    <a:pt x="3836" y="2253"/>
                  </a:lnTo>
                  <a:lnTo>
                    <a:pt x="3786" y="2235"/>
                  </a:lnTo>
                  <a:lnTo>
                    <a:pt x="3734" y="2216"/>
                  </a:lnTo>
                  <a:lnTo>
                    <a:pt x="3682" y="2195"/>
                  </a:lnTo>
                  <a:lnTo>
                    <a:pt x="3628" y="2170"/>
                  </a:lnTo>
                  <a:lnTo>
                    <a:pt x="3575" y="2143"/>
                  </a:lnTo>
                  <a:lnTo>
                    <a:pt x="3521" y="2114"/>
                  </a:lnTo>
                  <a:lnTo>
                    <a:pt x="3466" y="2082"/>
                  </a:lnTo>
                  <a:lnTo>
                    <a:pt x="3410" y="2048"/>
                  </a:lnTo>
                  <a:lnTo>
                    <a:pt x="3355" y="2011"/>
                  </a:lnTo>
                  <a:lnTo>
                    <a:pt x="3298" y="1970"/>
                  </a:lnTo>
                  <a:lnTo>
                    <a:pt x="3241" y="1927"/>
                  </a:lnTo>
                  <a:lnTo>
                    <a:pt x="3184" y="1880"/>
                  </a:lnTo>
                  <a:lnTo>
                    <a:pt x="3125" y="1831"/>
                  </a:lnTo>
                  <a:lnTo>
                    <a:pt x="3067" y="1778"/>
                  </a:lnTo>
                  <a:lnTo>
                    <a:pt x="3009" y="1723"/>
                  </a:lnTo>
                  <a:lnTo>
                    <a:pt x="2949" y="1663"/>
                  </a:lnTo>
                  <a:lnTo>
                    <a:pt x="2891" y="1600"/>
                  </a:lnTo>
                  <a:lnTo>
                    <a:pt x="2773" y="1475"/>
                  </a:lnTo>
                  <a:lnTo>
                    <a:pt x="2658" y="1357"/>
                  </a:lnTo>
                  <a:lnTo>
                    <a:pt x="2545" y="1244"/>
                  </a:lnTo>
                  <a:lnTo>
                    <a:pt x="2437" y="1135"/>
                  </a:lnTo>
                  <a:lnTo>
                    <a:pt x="2331" y="1035"/>
                  </a:lnTo>
                  <a:lnTo>
                    <a:pt x="2227" y="938"/>
                  </a:lnTo>
                  <a:lnTo>
                    <a:pt x="2126" y="850"/>
                  </a:lnTo>
                  <a:lnTo>
                    <a:pt x="2027" y="764"/>
                  </a:lnTo>
                  <a:lnTo>
                    <a:pt x="1931" y="685"/>
                  </a:lnTo>
                  <a:lnTo>
                    <a:pt x="1837" y="611"/>
                  </a:lnTo>
                  <a:lnTo>
                    <a:pt x="1744" y="543"/>
                  </a:lnTo>
                  <a:lnTo>
                    <a:pt x="1654" y="478"/>
                  </a:lnTo>
                  <a:lnTo>
                    <a:pt x="1565" y="419"/>
                  </a:lnTo>
                  <a:lnTo>
                    <a:pt x="1477" y="364"/>
                  </a:lnTo>
                  <a:lnTo>
                    <a:pt x="1391" y="314"/>
                  </a:lnTo>
                  <a:lnTo>
                    <a:pt x="1305" y="268"/>
                  </a:lnTo>
                  <a:lnTo>
                    <a:pt x="1222" y="226"/>
                  </a:lnTo>
                  <a:lnTo>
                    <a:pt x="1139" y="188"/>
                  </a:lnTo>
                  <a:lnTo>
                    <a:pt x="1057" y="154"/>
                  </a:lnTo>
                  <a:lnTo>
                    <a:pt x="976" y="125"/>
                  </a:lnTo>
                  <a:lnTo>
                    <a:pt x="894" y="99"/>
                  </a:lnTo>
                  <a:lnTo>
                    <a:pt x="814" y="75"/>
                  </a:lnTo>
                  <a:lnTo>
                    <a:pt x="735" y="55"/>
                  </a:lnTo>
                  <a:lnTo>
                    <a:pt x="654" y="39"/>
                  </a:lnTo>
                  <a:lnTo>
                    <a:pt x="574" y="26"/>
                  </a:lnTo>
                  <a:lnTo>
                    <a:pt x="493" y="16"/>
                  </a:lnTo>
                  <a:lnTo>
                    <a:pt x="412" y="8"/>
                  </a:lnTo>
                  <a:lnTo>
                    <a:pt x="332" y="4"/>
                  </a:lnTo>
                  <a:lnTo>
                    <a:pt x="250" y="0"/>
                  </a:lnTo>
                  <a:lnTo>
                    <a:pt x="168" y="0"/>
                  </a:lnTo>
                  <a:lnTo>
                    <a:pt x="85" y="4"/>
                  </a:lnTo>
                  <a:lnTo>
                    <a:pt x="0" y="8"/>
                  </a:lnTo>
                </a:path>
              </a:pathLst>
            </a:custGeom>
            <a:noFill/>
            <a:ln w="9525">
              <a:solidFill>
                <a:srgbClr val="FFFFFF">
                  <a:alpha val="50195"/>
                </a:srgbClr>
              </a:solidFill>
              <a:round/>
              <a:headEnd/>
              <a:tailEnd/>
            </a:ln>
          </p:spPr>
          <p:txBody>
            <a:bodyPr lIns="98674" tIns="49339" rIns="98674" bIns="49339"/>
            <a:lstStyle/>
            <a:p>
              <a:pPr defTabSz="981527">
                <a:spcBef>
                  <a:spcPct val="50000"/>
                </a:spcBef>
              </a:pPr>
              <a:endParaRPr lang="ko-KR" altLang="en-US" sz="1000" b="1" dirty="0"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53" name="Freeform 17"/>
            <p:cNvSpPr>
              <a:spLocks/>
            </p:cNvSpPr>
            <p:nvPr userDrawn="1"/>
          </p:nvSpPr>
          <p:spPr bwMode="auto">
            <a:xfrm>
              <a:off x="403" y="829"/>
              <a:ext cx="5205" cy="1124"/>
            </a:xfrm>
            <a:custGeom>
              <a:avLst/>
              <a:gdLst>
                <a:gd name="T0" fmla="*/ 5205 w 5205"/>
                <a:gd name="T1" fmla="*/ 1868 h 2250"/>
                <a:gd name="T2" fmla="*/ 5161 w 5205"/>
                <a:gd name="T3" fmla="*/ 1910 h 2250"/>
                <a:gd name="T4" fmla="*/ 5105 w 5205"/>
                <a:gd name="T5" fmla="*/ 1956 h 2250"/>
                <a:gd name="T6" fmla="*/ 5030 w 5205"/>
                <a:gd name="T7" fmla="*/ 2011 h 2250"/>
                <a:gd name="T8" fmla="*/ 4936 w 5205"/>
                <a:gd name="T9" fmla="*/ 2069 h 2250"/>
                <a:gd name="T10" fmla="*/ 4822 w 5205"/>
                <a:gd name="T11" fmla="*/ 2127 h 2250"/>
                <a:gd name="T12" fmla="*/ 4693 w 5205"/>
                <a:gd name="T13" fmla="*/ 2178 h 2250"/>
                <a:gd name="T14" fmla="*/ 4621 w 5205"/>
                <a:gd name="T15" fmla="*/ 2201 h 2250"/>
                <a:gd name="T16" fmla="*/ 4546 w 5205"/>
                <a:gd name="T17" fmla="*/ 2219 h 2250"/>
                <a:gd name="T18" fmla="*/ 4467 w 5205"/>
                <a:gd name="T19" fmla="*/ 2235 h 2250"/>
                <a:gd name="T20" fmla="*/ 4385 w 5205"/>
                <a:gd name="T21" fmla="*/ 2245 h 2250"/>
                <a:gd name="T22" fmla="*/ 4299 w 5205"/>
                <a:gd name="T23" fmla="*/ 2250 h 2250"/>
                <a:gd name="T24" fmla="*/ 4208 w 5205"/>
                <a:gd name="T25" fmla="*/ 2250 h 2250"/>
                <a:gd name="T26" fmla="*/ 4117 w 5205"/>
                <a:gd name="T27" fmla="*/ 2241 h 2250"/>
                <a:gd name="T28" fmla="*/ 4020 w 5205"/>
                <a:gd name="T29" fmla="*/ 2227 h 2250"/>
                <a:gd name="T30" fmla="*/ 3921 w 5205"/>
                <a:gd name="T31" fmla="*/ 2206 h 2250"/>
                <a:gd name="T32" fmla="*/ 3820 w 5205"/>
                <a:gd name="T33" fmla="*/ 2175 h 2250"/>
                <a:gd name="T34" fmla="*/ 3714 w 5205"/>
                <a:gd name="T35" fmla="*/ 2135 h 2250"/>
                <a:gd name="T36" fmla="*/ 3607 w 5205"/>
                <a:gd name="T37" fmla="*/ 2086 h 2250"/>
                <a:gd name="T38" fmla="*/ 3497 w 5205"/>
                <a:gd name="T39" fmla="*/ 2027 h 2250"/>
                <a:gd name="T40" fmla="*/ 3385 w 5205"/>
                <a:gd name="T41" fmla="*/ 1957 h 2250"/>
                <a:gd name="T42" fmla="*/ 3270 w 5205"/>
                <a:gd name="T43" fmla="*/ 1875 h 2250"/>
                <a:gd name="T44" fmla="*/ 3153 w 5205"/>
                <a:gd name="T45" fmla="*/ 1781 h 2250"/>
                <a:gd name="T46" fmla="*/ 3035 w 5205"/>
                <a:gd name="T47" fmla="*/ 1675 h 2250"/>
                <a:gd name="T48" fmla="*/ 2914 w 5205"/>
                <a:gd name="T49" fmla="*/ 1555 h 2250"/>
                <a:gd name="T50" fmla="*/ 2795 w 5205"/>
                <a:gd name="T51" fmla="*/ 1431 h 2250"/>
                <a:gd name="T52" fmla="*/ 2564 w 5205"/>
                <a:gd name="T53" fmla="*/ 1202 h 2250"/>
                <a:gd name="T54" fmla="*/ 2346 w 5205"/>
                <a:gd name="T55" fmla="*/ 997 h 2250"/>
                <a:gd name="T56" fmla="*/ 2140 w 5205"/>
                <a:gd name="T57" fmla="*/ 816 h 2250"/>
                <a:gd name="T58" fmla="*/ 1941 w 5205"/>
                <a:gd name="T59" fmla="*/ 654 h 2250"/>
                <a:gd name="T60" fmla="*/ 1752 w 5205"/>
                <a:gd name="T61" fmla="*/ 514 h 2250"/>
                <a:gd name="T62" fmla="*/ 1570 w 5205"/>
                <a:gd name="T63" fmla="*/ 394 h 2250"/>
                <a:gd name="T64" fmla="*/ 1395 w 5205"/>
                <a:gd name="T65" fmla="*/ 293 h 2250"/>
                <a:gd name="T66" fmla="*/ 1226 w 5205"/>
                <a:gd name="T67" fmla="*/ 207 h 2250"/>
                <a:gd name="T68" fmla="*/ 1059 w 5205"/>
                <a:gd name="T69" fmla="*/ 139 h 2250"/>
                <a:gd name="T70" fmla="*/ 897 w 5205"/>
                <a:gd name="T71" fmla="*/ 86 h 2250"/>
                <a:gd name="T72" fmla="*/ 734 w 5205"/>
                <a:gd name="T73" fmla="*/ 45 h 2250"/>
                <a:gd name="T74" fmla="*/ 575 w 5205"/>
                <a:gd name="T75" fmla="*/ 20 h 2250"/>
                <a:gd name="T76" fmla="*/ 414 w 5205"/>
                <a:gd name="T77" fmla="*/ 5 h 2250"/>
                <a:gd name="T78" fmla="*/ 250 w 5205"/>
                <a:gd name="T79" fmla="*/ 0 h 2250"/>
                <a:gd name="T80" fmla="*/ 85 w 5205"/>
                <a:gd name="T81" fmla="*/ 7 h 2250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5205"/>
                <a:gd name="T124" fmla="*/ 0 h 2250"/>
                <a:gd name="T125" fmla="*/ 5205 w 5205"/>
                <a:gd name="T126" fmla="*/ 2250 h 2250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5205" h="2250">
                  <a:moveTo>
                    <a:pt x="5205" y="1868"/>
                  </a:moveTo>
                  <a:lnTo>
                    <a:pt x="5205" y="1868"/>
                  </a:lnTo>
                  <a:lnTo>
                    <a:pt x="5194" y="1880"/>
                  </a:lnTo>
                  <a:lnTo>
                    <a:pt x="5161" y="1910"/>
                  </a:lnTo>
                  <a:lnTo>
                    <a:pt x="5136" y="1931"/>
                  </a:lnTo>
                  <a:lnTo>
                    <a:pt x="5105" y="1956"/>
                  </a:lnTo>
                  <a:lnTo>
                    <a:pt x="5071" y="1981"/>
                  </a:lnTo>
                  <a:lnTo>
                    <a:pt x="5030" y="2011"/>
                  </a:lnTo>
                  <a:lnTo>
                    <a:pt x="4984" y="2040"/>
                  </a:lnTo>
                  <a:lnTo>
                    <a:pt x="4936" y="2069"/>
                  </a:lnTo>
                  <a:lnTo>
                    <a:pt x="4882" y="2098"/>
                  </a:lnTo>
                  <a:lnTo>
                    <a:pt x="4822" y="2127"/>
                  </a:lnTo>
                  <a:lnTo>
                    <a:pt x="4760" y="2153"/>
                  </a:lnTo>
                  <a:lnTo>
                    <a:pt x="4693" y="2178"/>
                  </a:lnTo>
                  <a:lnTo>
                    <a:pt x="4657" y="2190"/>
                  </a:lnTo>
                  <a:lnTo>
                    <a:pt x="4621" y="2201"/>
                  </a:lnTo>
                  <a:lnTo>
                    <a:pt x="4585" y="2211"/>
                  </a:lnTo>
                  <a:lnTo>
                    <a:pt x="4546" y="2219"/>
                  </a:lnTo>
                  <a:lnTo>
                    <a:pt x="4507" y="2227"/>
                  </a:lnTo>
                  <a:lnTo>
                    <a:pt x="4467" y="2235"/>
                  </a:lnTo>
                  <a:lnTo>
                    <a:pt x="4426" y="2240"/>
                  </a:lnTo>
                  <a:lnTo>
                    <a:pt x="4385" y="2245"/>
                  </a:lnTo>
                  <a:lnTo>
                    <a:pt x="4342" y="2248"/>
                  </a:lnTo>
                  <a:lnTo>
                    <a:pt x="4299" y="2250"/>
                  </a:lnTo>
                  <a:lnTo>
                    <a:pt x="4254" y="2250"/>
                  </a:lnTo>
                  <a:lnTo>
                    <a:pt x="4208" y="2250"/>
                  </a:lnTo>
                  <a:lnTo>
                    <a:pt x="4163" y="2246"/>
                  </a:lnTo>
                  <a:lnTo>
                    <a:pt x="4117" y="2241"/>
                  </a:lnTo>
                  <a:lnTo>
                    <a:pt x="4068" y="2235"/>
                  </a:lnTo>
                  <a:lnTo>
                    <a:pt x="4020" y="2227"/>
                  </a:lnTo>
                  <a:lnTo>
                    <a:pt x="3971" y="2217"/>
                  </a:lnTo>
                  <a:lnTo>
                    <a:pt x="3921" y="2206"/>
                  </a:lnTo>
                  <a:lnTo>
                    <a:pt x="3871" y="2191"/>
                  </a:lnTo>
                  <a:lnTo>
                    <a:pt x="3820" y="2175"/>
                  </a:lnTo>
                  <a:lnTo>
                    <a:pt x="3767" y="2156"/>
                  </a:lnTo>
                  <a:lnTo>
                    <a:pt x="3714" y="2135"/>
                  </a:lnTo>
                  <a:lnTo>
                    <a:pt x="3661" y="2112"/>
                  </a:lnTo>
                  <a:lnTo>
                    <a:pt x="3607" y="2086"/>
                  </a:lnTo>
                  <a:lnTo>
                    <a:pt x="3553" y="2057"/>
                  </a:lnTo>
                  <a:lnTo>
                    <a:pt x="3497" y="2027"/>
                  </a:lnTo>
                  <a:lnTo>
                    <a:pt x="3442" y="1993"/>
                  </a:lnTo>
                  <a:lnTo>
                    <a:pt x="3385" y="1957"/>
                  </a:lnTo>
                  <a:lnTo>
                    <a:pt x="3328" y="1917"/>
                  </a:lnTo>
                  <a:lnTo>
                    <a:pt x="3270" y="1875"/>
                  </a:lnTo>
                  <a:lnTo>
                    <a:pt x="3213" y="1830"/>
                  </a:lnTo>
                  <a:lnTo>
                    <a:pt x="3153" y="1781"/>
                  </a:lnTo>
                  <a:lnTo>
                    <a:pt x="3095" y="1730"/>
                  </a:lnTo>
                  <a:lnTo>
                    <a:pt x="3035" y="1675"/>
                  </a:lnTo>
                  <a:lnTo>
                    <a:pt x="2975" y="1617"/>
                  </a:lnTo>
                  <a:lnTo>
                    <a:pt x="2914" y="1555"/>
                  </a:lnTo>
                  <a:lnTo>
                    <a:pt x="2795" y="1431"/>
                  </a:lnTo>
                  <a:lnTo>
                    <a:pt x="2678" y="1313"/>
                  </a:lnTo>
                  <a:lnTo>
                    <a:pt x="2564" y="1202"/>
                  </a:lnTo>
                  <a:lnTo>
                    <a:pt x="2453" y="1097"/>
                  </a:lnTo>
                  <a:lnTo>
                    <a:pt x="2346" y="997"/>
                  </a:lnTo>
                  <a:lnTo>
                    <a:pt x="2241" y="903"/>
                  </a:lnTo>
                  <a:lnTo>
                    <a:pt x="2140" y="816"/>
                  </a:lnTo>
                  <a:lnTo>
                    <a:pt x="2040" y="732"/>
                  </a:lnTo>
                  <a:lnTo>
                    <a:pt x="1941" y="654"/>
                  </a:lnTo>
                  <a:lnTo>
                    <a:pt x="1847" y="582"/>
                  </a:lnTo>
                  <a:lnTo>
                    <a:pt x="1752" y="514"/>
                  </a:lnTo>
                  <a:lnTo>
                    <a:pt x="1661" y="452"/>
                  </a:lnTo>
                  <a:lnTo>
                    <a:pt x="1570" y="394"/>
                  </a:lnTo>
                  <a:lnTo>
                    <a:pt x="1483" y="341"/>
                  </a:lnTo>
                  <a:lnTo>
                    <a:pt x="1395" y="293"/>
                  </a:lnTo>
                  <a:lnTo>
                    <a:pt x="1311" y="247"/>
                  </a:lnTo>
                  <a:lnTo>
                    <a:pt x="1226" y="207"/>
                  </a:lnTo>
                  <a:lnTo>
                    <a:pt x="1143" y="171"/>
                  </a:lnTo>
                  <a:lnTo>
                    <a:pt x="1059" y="139"/>
                  </a:lnTo>
                  <a:lnTo>
                    <a:pt x="977" y="110"/>
                  </a:lnTo>
                  <a:lnTo>
                    <a:pt x="897" y="86"/>
                  </a:lnTo>
                  <a:lnTo>
                    <a:pt x="815" y="63"/>
                  </a:lnTo>
                  <a:lnTo>
                    <a:pt x="734" y="45"/>
                  </a:lnTo>
                  <a:lnTo>
                    <a:pt x="655" y="31"/>
                  </a:lnTo>
                  <a:lnTo>
                    <a:pt x="575" y="20"/>
                  </a:lnTo>
                  <a:lnTo>
                    <a:pt x="494" y="10"/>
                  </a:lnTo>
                  <a:lnTo>
                    <a:pt x="414" y="5"/>
                  </a:lnTo>
                  <a:lnTo>
                    <a:pt x="332" y="2"/>
                  </a:lnTo>
                  <a:lnTo>
                    <a:pt x="250" y="0"/>
                  </a:lnTo>
                  <a:lnTo>
                    <a:pt x="168" y="2"/>
                  </a:lnTo>
                  <a:lnTo>
                    <a:pt x="85" y="7"/>
                  </a:lnTo>
                  <a:lnTo>
                    <a:pt x="0" y="13"/>
                  </a:lnTo>
                </a:path>
              </a:pathLst>
            </a:custGeom>
            <a:noFill/>
            <a:ln w="9525">
              <a:solidFill>
                <a:srgbClr val="FFFFFF">
                  <a:alpha val="50195"/>
                </a:srgbClr>
              </a:solidFill>
              <a:round/>
              <a:headEnd/>
              <a:tailEnd/>
            </a:ln>
          </p:spPr>
          <p:txBody>
            <a:bodyPr lIns="98674" tIns="49339" rIns="98674" bIns="49339"/>
            <a:lstStyle/>
            <a:p>
              <a:pPr defTabSz="981527">
                <a:spcBef>
                  <a:spcPct val="50000"/>
                </a:spcBef>
              </a:pPr>
              <a:endParaRPr lang="ko-KR" altLang="en-US" sz="1000" b="1" dirty="0"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54" name="Freeform 18"/>
            <p:cNvSpPr>
              <a:spLocks/>
            </p:cNvSpPr>
            <p:nvPr userDrawn="1"/>
          </p:nvSpPr>
          <p:spPr bwMode="auto">
            <a:xfrm>
              <a:off x="418" y="850"/>
              <a:ext cx="5233" cy="1090"/>
            </a:xfrm>
            <a:custGeom>
              <a:avLst/>
              <a:gdLst>
                <a:gd name="T0" fmla="*/ 5233 w 5233"/>
                <a:gd name="T1" fmla="*/ 1778 h 2180"/>
                <a:gd name="T2" fmla="*/ 5189 w 5233"/>
                <a:gd name="T3" fmla="*/ 1822 h 2180"/>
                <a:gd name="T4" fmla="*/ 5133 w 5233"/>
                <a:gd name="T5" fmla="*/ 1867 h 2180"/>
                <a:gd name="T6" fmla="*/ 5060 w 5233"/>
                <a:gd name="T7" fmla="*/ 1923 h 2180"/>
                <a:gd name="T8" fmla="*/ 4965 w 5233"/>
                <a:gd name="T9" fmla="*/ 1985 h 2180"/>
                <a:gd name="T10" fmla="*/ 4854 w 5233"/>
                <a:gd name="T11" fmla="*/ 2044 h 2180"/>
                <a:gd name="T12" fmla="*/ 4725 w 5233"/>
                <a:gd name="T13" fmla="*/ 2099 h 2180"/>
                <a:gd name="T14" fmla="*/ 4654 w 5233"/>
                <a:gd name="T15" fmla="*/ 2122 h 2180"/>
                <a:gd name="T16" fmla="*/ 4579 w 5233"/>
                <a:gd name="T17" fmla="*/ 2143 h 2180"/>
                <a:gd name="T18" fmla="*/ 4500 w 5233"/>
                <a:gd name="T19" fmla="*/ 2159 h 2180"/>
                <a:gd name="T20" fmla="*/ 4418 w 5233"/>
                <a:gd name="T21" fmla="*/ 2172 h 2180"/>
                <a:gd name="T22" fmla="*/ 4332 w 5233"/>
                <a:gd name="T23" fmla="*/ 2178 h 2180"/>
                <a:gd name="T24" fmla="*/ 4242 w 5233"/>
                <a:gd name="T25" fmla="*/ 2180 h 2180"/>
                <a:gd name="T26" fmla="*/ 4149 w 5233"/>
                <a:gd name="T27" fmla="*/ 2174 h 2180"/>
                <a:gd name="T28" fmla="*/ 4053 w 5233"/>
                <a:gd name="T29" fmla="*/ 2162 h 2180"/>
                <a:gd name="T30" fmla="*/ 3953 w 5233"/>
                <a:gd name="T31" fmla="*/ 2141 h 2180"/>
                <a:gd name="T32" fmla="*/ 3852 w 5233"/>
                <a:gd name="T33" fmla="*/ 2114 h 2180"/>
                <a:gd name="T34" fmla="*/ 3746 w 5233"/>
                <a:gd name="T35" fmla="*/ 2075 h 2180"/>
                <a:gd name="T36" fmla="*/ 3638 w 5233"/>
                <a:gd name="T37" fmla="*/ 2028 h 2180"/>
                <a:gd name="T38" fmla="*/ 3527 w 5233"/>
                <a:gd name="T39" fmla="*/ 1972 h 2180"/>
                <a:gd name="T40" fmla="*/ 3414 w 5233"/>
                <a:gd name="T41" fmla="*/ 1902 h 2180"/>
                <a:gd name="T42" fmla="*/ 3298 w 5233"/>
                <a:gd name="T43" fmla="*/ 1823 h 2180"/>
                <a:gd name="T44" fmla="*/ 3180 w 5233"/>
                <a:gd name="T45" fmla="*/ 1731 h 2180"/>
                <a:gd name="T46" fmla="*/ 3059 w 5233"/>
                <a:gd name="T47" fmla="*/ 1626 h 2180"/>
                <a:gd name="T48" fmla="*/ 2937 w 5233"/>
                <a:gd name="T49" fmla="*/ 1508 h 2180"/>
                <a:gd name="T50" fmla="*/ 2816 w 5233"/>
                <a:gd name="T51" fmla="*/ 1387 h 2180"/>
                <a:gd name="T52" fmla="*/ 2581 w 5233"/>
                <a:gd name="T53" fmla="*/ 1161 h 2180"/>
                <a:gd name="T54" fmla="*/ 2361 w 5233"/>
                <a:gd name="T55" fmla="*/ 959 h 2180"/>
                <a:gd name="T56" fmla="*/ 2151 w 5233"/>
                <a:gd name="T57" fmla="*/ 780 h 2180"/>
                <a:gd name="T58" fmla="*/ 1951 w 5233"/>
                <a:gd name="T59" fmla="*/ 624 h 2180"/>
                <a:gd name="T60" fmla="*/ 1759 w 5233"/>
                <a:gd name="T61" fmla="*/ 486 h 2180"/>
                <a:gd name="T62" fmla="*/ 1576 w 5233"/>
                <a:gd name="T63" fmla="*/ 370 h 2180"/>
                <a:gd name="T64" fmla="*/ 1400 w 5233"/>
                <a:gd name="T65" fmla="*/ 270 h 2180"/>
                <a:gd name="T66" fmla="*/ 1229 w 5233"/>
                <a:gd name="T67" fmla="*/ 189 h 2180"/>
                <a:gd name="T68" fmla="*/ 1061 w 5233"/>
                <a:gd name="T69" fmla="*/ 123 h 2180"/>
                <a:gd name="T70" fmla="*/ 897 w 5233"/>
                <a:gd name="T71" fmla="*/ 73 h 2180"/>
                <a:gd name="T72" fmla="*/ 736 w 5233"/>
                <a:gd name="T73" fmla="*/ 36 h 2180"/>
                <a:gd name="T74" fmla="*/ 575 w 5233"/>
                <a:gd name="T75" fmla="*/ 13 h 2180"/>
                <a:gd name="T76" fmla="*/ 413 w 5233"/>
                <a:gd name="T77" fmla="*/ 2 h 2180"/>
                <a:gd name="T78" fmla="*/ 250 w 5233"/>
                <a:gd name="T79" fmla="*/ 2 h 2180"/>
                <a:gd name="T80" fmla="*/ 85 w 5233"/>
                <a:gd name="T81" fmla="*/ 10 h 2180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5233"/>
                <a:gd name="T124" fmla="*/ 0 h 2180"/>
                <a:gd name="T125" fmla="*/ 5233 w 5233"/>
                <a:gd name="T126" fmla="*/ 2180 h 2180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5233" h="2180">
                  <a:moveTo>
                    <a:pt x="5233" y="1778"/>
                  </a:moveTo>
                  <a:lnTo>
                    <a:pt x="5233" y="1778"/>
                  </a:lnTo>
                  <a:lnTo>
                    <a:pt x="5222" y="1789"/>
                  </a:lnTo>
                  <a:lnTo>
                    <a:pt x="5189" y="1822"/>
                  </a:lnTo>
                  <a:lnTo>
                    <a:pt x="5164" y="1843"/>
                  </a:lnTo>
                  <a:lnTo>
                    <a:pt x="5133" y="1867"/>
                  </a:lnTo>
                  <a:lnTo>
                    <a:pt x="5099" y="1894"/>
                  </a:lnTo>
                  <a:lnTo>
                    <a:pt x="5060" y="1923"/>
                  </a:lnTo>
                  <a:lnTo>
                    <a:pt x="5015" y="1954"/>
                  </a:lnTo>
                  <a:lnTo>
                    <a:pt x="4965" y="1985"/>
                  </a:lnTo>
                  <a:lnTo>
                    <a:pt x="4913" y="2014"/>
                  </a:lnTo>
                  <a:lnTo>
                    <a:pt x="4854" y="2044"/>
                  </a:lnTo>
                  <a:lnTo>
                    <a:pt x="4792" y="2072"/>
                  </a:lnTo>
                  <a:lnTo>
                    <a:pt x="4725" y="2099"/>
                  </a:lnTo>
                  <a:lnTo>
                    <a:pt x="4689" y="2111"/>
                  </a:lnTo>
                  <a:lnTo>
                    <a:pt x="4654" y="2122"/>
                  </a:lnTo>
                  <a:lnTo>
                    <a:pt x="4617" y="2133"/>
                  </a:lnTo>
                  <a:lnTo>
                    <a:pt x="4579" y="2143"/>
                  </a:lnTo>
                  <a:lnTo>
                    <a:pt x="4540" y="2153"/>
                  </a:lnTo>
                  <a:lnTo>
                    <a:pt x="4500" y="2159"/>
                  </a:lnTo>
                  <a:lnTo>
                    <a:pt x="4460" y="2167"/>
                  </a:lnTo>
                  <a:lnTo>
                    <a:pt x="4418" y="2172"/>
                  </a:lnTo>
                  <a:lnTo>
                    <a:pt x="4375" y="2175"/>
                  </a:lnTo>
                  <a:lnTo>
                    <a:pt x="4332" y="2178"/>
                  </a:lnTo>
                  <a:lnTo>
                    <a:pt x="4288" y="2180"/>
                  </a:lnTo>
                  <a:lnTo>
                    <a:pt x="4242" y="2180"/>
                  </a:lnTo>
                  <a:lnTo>
                    <a:pt x="4196" y="2178"/>
                  </a:lnTo>
                  <a:lnTo>
                    <a:pt x="4149" y="2174"/>
                  </a:lnTo>
                  <a:lnTo>
                    <a:pt x="4102" y="2169"/>
                  </a:lnTo>
                  <a:lnTo>
                    <a:pt x="4053" y="2162"/>
                  </a:lnTo>
                  <a:lnTo>
                    <a:pt x="4003" y="2153"/>
                  </a:lnTo>
                  <a:lnTo>
                    <a:pt x="3953" y="2141"/>
                  </a:lnTo>
                  <a:lnTo>
                    <a:pt x="3903" y="2128"/>
                  </a:lnTo>
                  <a:lnTo>
                    <a:pt x="3852" y="2114"/>
                  </a:lnTo>
                  <a:lnTo>
                    <a:pt x="3799" y="2096"/>
                  </a:lnTo>
                  <a:lnTo>
                    <a:pt x="3746" y="2075"/>
                  </a:lnTo>
                  <a:lnTo>
                    <a:pt x="3692" y="2054"/>
                  </a:lnTo>
                  <a:lnTo>
                    <a:pt x="3638" y="2028"/>
                  </a:lnTo>
                  <a:lnTo>
                    <a:pt x="3582" y="2001"/>
                  </a:lnTo>
                  <a:lnTo>
                    <a:pt x="3527" y="1972"/>
                  </a:lnTo>
                  <a:lnTo>
                    <a:pt x="3471" y="1938"/>
                  </a:lnTo>
                  <a:lnTo>
                    <a:pt x="3414" y="1902"/>
                  </a:lnTo>
                  <a:lnTo>
                    <a:pt x="3356" y="1865"/>
                  </a:lnTo>
                  <a:lnTo>
                    <a:pt x="3298" y="1823"/>
                  </a:lnTo>
                  <a:lnTo>
                    <a:pt x="3239" y="1778"/>
                  </a:lnTo>
                  <a:lnTo>
                    <a:pt x="3180" y="1731"/>
                  </a:lnTo>
                  <a:lnTo>
                    <a:pt x="3120" y="1681"/>
                  </a:lnTo>
                  <a:lnTo>
                    <a:pt x="3059" y="1626"/>
                  </a:lnTo>
                  <a:lnTo>
                    <a:pt x="2999" y="1570"/>
                  </a:lnTo>
                  <a:lnTo>
                    <a:pt x="2937" y="1508"/>
                  </a:lnTo>
                  <a:lnTo>
                    <a:pt x="2816" y="1387"/>
                  </a:lnTo>
                  <a:lnTo>
                    <a:pt x="2697" y="1271"/>
                  </a:lnTo>
                  <a:lnTo>
                    <a:pt x="2581" y="1161"/>
                  </a:lnTo>
                  <a:lnTo>
                    <a:pt x="2470" y="1058"/>
                  </a:lnTo>
                  <a:lnTo>
                    <a:pt x="2361" y="959"/>
                  </a:lnTo>
                  <a:lnTo>
                    <a:pt x="2255" y="867"/>
                  </a:lnTo>
                  <a:lnTo>
                    <a:pt x="2151" y="780"/>
                  </a:lnTo>
                  <a:lnTo>
                    <a:pt x="2050" y="699"/>
                  </a:lnTo>
                  <a:lnTo>
                    <a:pt x="1951" y="624"/>
                  </a:lnTo>
                  <a:lnTo>
                    <a:pt x="1854" y="552"/>
                  </a:lnTo>
                  <a:lnTo>
                    <a:pt x="1759" y="486"/>
                  </a:lnTo>
                  <a:lnTo>
                    <a:pt x="1668" y="427"/>
                  </a:lnTo>
                  <a:lnTo>
                    <a:pt x="1576" y="370"/>
                  </a:lnTo>
                  <a:lnTo>
                    <a:pt x="1487" y="318"/>
                  </a:lnTo>
                  <a:lnTo>
                    <a:pt x="1400" y="270"/>
                  </a:lnTo>
                  <a:lnTo>
                    <a:pt x="1314" y="228"/>
                  </a:lnTo>
                  <a:lnTo>
                    <a:pt x="1229" y="189"/>
                  </a:lnTo>
                  <a:lnTo>
                    <a:pt x="1144" y="154"/>
                  </a:lnTo>
                  <a:lnTo>
                    <a:pt x="1061" y="123"/>
                  </a:lnTo>
                  <a:lnTo>
                    <a:pt x="979" y="96"/>
                  </a:lnTo>
                  <a:lnTo>
                    <a:pt x="897" y="73"/>
                  </a:lnTo>
                  <a:lnTo>
                    <a:pt x="817" y="54"/>
                  </a:lnTo>
                  <a:lnTo>
                    <a:pt x="736" y="36"/>
                  </a:lnTo>
                  <a:lnTo>
                    <a:pt x="656" y="23"/>
                  </a:lnTo>
                  <a:lnTo>
                    <a:pt x="575" y="13"/>
                  </a:lnTo>
                  <a:lnTo>
                    <a:pt x="495" y="7"/>
                  </a:lnTo>
                  <a:lnTo>
                    <a:pt x="413" y="2"/>
                  </a:lnTo>
                  <a:lnTo>
                    <a:pt x="332" y="0"/>
                  </a:lnTo>
                  <a:lnTo>
                    <a:pt x="250" y="2"/>
                  </a:lnTo>
                  <a:lnTo>
                    <a:pt x="168" y="5"/>
                  </a:lnTo>
                  <a:lnTo>
                    <a:pt x="85" y="10"/>
                  </a:lnTo>
                  <a:lnTo>
                    <a:pt x="0" y="18"/>
                  </a:lnTo>
                </a:path>
              </a:pathLst>
            </a:custGeom>
            <a:noFill/>
            <a:ln w="9525">
              <a:solidFill>
                <a:srgbClr val="FFFFFF">
                  <a:alpha val="50195"/>
                </a:srgbClr>
              </a:solidFill>
              <a:round/>
              <a:headEnd/>
              <a:tailEnd/>
            </a:ln>
          </p:spPr>
          <p:txBody>
            <a:bodyPr lIns="98674" tIns="49339" rIns="98674" bIns="49339"/>
            <a:lstStyle/>
            <a:p>
              <a:pPr defTabSz="981527">
                <a:spcBef>
                  <a:spcPct val="50000"/>
                </a:spcBef>
              </a:pPr>
              <a:endParaRPr lang="ko-KR" altLang="en-US" sz="1000" b="1" dirty="0"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55" name="Freeform 19"/>
            <p:cNvSpPr>
              <a:spLocks/>
            </p:cNvSpPr>
            <p:nvPr userDrawn="1"/>
          </p:nvSpPr>
          <p:spPr bwMode="auto">
            <a:xfrm>
              <a:off x="434" y="870"/>
              <a:ext cx="5259" cy="1056"/>
            </a:xfrm>
            <a:custGeom>
              <a:avLst/>
              <a:gdLst>
                <a:gd name="T0" fmla="*/ 5259 w 5259"/>
                <a:gd name="T1" fmla="*/ 1687 h 2112"/>
                <a:gd name="T2" fmla="*/ 5214 w 5259"/>
                <a:gd name="T3" fmla="*/ 1731 h 2112"/>
                <a:gd name="T4" fmla="*/ 5160 w 5259"/>
                <a:gd name="T5" fmla="*/ 1779 h 2112"/>
                <a:gd name="T6" fmla="*/ 5087 w 5259"/>
                <a:gd name="T7" fmla="*/ 1837 h 2112"/>
                <a:gd name="T8" fmla="*/ 4994 w 5259"/>
                <a:gd name="T9" fmla="*/ 1900 h 2112"/>
                <a:gd name="T10" fmla="*/ 4883 w 5259"/>
                <a:gd name="T11" fmla="*/ 1963 h 2112"/>
                <a:gd name="T12" fmla="*/ 4755 w 5259"/>
                <a:gd name="T13" fmla="*/ 2020 h 2112"/>
                <a:gd name="T14" fmla="*/ 4684 w 5259"/>
                <a:gd name="T15" fmla="*/ 2045 h 2112"/>
                <a:gd name="T16" fmla="*/ 4611 w 5259"/>
                <a:gd name="T17" fmla="*/ 2068 h 2112"/>
                <a:gd name="T18" fmla="*/ 4531 w 5259"/>
                <a:gd name="T19" fmla="*/ 2086 h 2112"/>
                <a:gd name="T20" fmla="*/ 4449 w 5259"/>
                <a:gd name="T21" fmla="*/ 2100 h 2112"/>
                <a:gd name="T22" fmla="*/ 4363 w 5259"/>
                <a:gd name="T23" fmla="*/ 2108 h 2112"/>
                <a:gd name="T24" fmla="*/ 4275 w 5259"/>
                <a:gd name="T25" fmla="*/ 2112 h 2112"/>
                <a:gd name="T26" fmla="*/ 4181 w 5259"/>
                <a:gd name="T27" fmla="*/ 2107 h 2112"/>
                <a:gd name="T28" fmla="*/ 4084 w 5259"/>
                <a:gd name="T29" fmla="*/ 2097 h 2112"/>
                <a:gd name="T30" fmla="*/ 3984 w 5259"/>
                <a:gd name="T31" fmla="*/ 2079 h 2112"/>
                <a:gd name="T32" fmla="*/ 3882 w 5259"/>
                <a:gd name="T33" fmla="*/ 2052 h 2112"/>
                <a:gd name="T34" fmla="*/ 3776 w 5259"/>
                <a:gd name="T35" fmla="*/ 2016 h 2112"/>
                <a:gd name="T36" fmla="*/ 3668 w 5259"/>
                <a:gd name="T37" fmla="*/ 1971 h 2112"/>
                <a:gd name="T38" fmla="*/ 3555 w 5259"/>
                <a:gd name="T39" fmla="*/ 1916 h 2112"/>
                <a:gd name="T40" fmla="*/ 3441 w 5259"/>
                <a:gd name="T41" fmla="*/ 1850 h 2112"/>
                <a:gd name="T42" fmla="*/ 3325 w 5259"/>
                <a:gd name="T43" fmla="*/ 1773 h 2112"/>
                <a:gd name="T44" fmla="*/ 3205 w 5259"/>
                <a:gd name="T45" fmla="*/ 1682 h 2112"/>
                <a:gd name="T46" fmla="*/ 3083 w 5259"/>
                <a:gd name="T47" fmla="*/ 1579 h 2112"/>
                <a:gd name="T48" fmla="*/ 2958 w 5259"/>
                <a:gd name="T49" fmla="*/ 1463 h 2112"/>
                <a:gd name="T50" fmla="*/ 2835 w 5259"/>
                <a:gd name="T51" fmla="*/ 1343 h 2112"/>
                <a:gd name="T52" fmla="*/ 2599 w 5259"/>
                <a:gd name="T53" fmla="*/ 1122 h 2112"/>
                <a:gd name="T54" fmla="*/ 2374 w 5259"/>
                <a:gd name="T55" fmla="*/ 923 h 2112"/>
                <a:gd name="T56" fmla="*/ 2161 w 5259"/>
                <a:gd name="T57" fmla="*/ 747 h 2112"/>
                <a:gd name="T58" fmla="*/ 1960 w 5259"/>
                <a:gd name="T59" fmla="*/ 594 h 2112"/>
                <a:gd name="T60" fmla="*/ 1767 w 5259"/>
                <a:gd name="T61" fmla="*/ 460 h 2112"/>
                <a:gd name="T62" fmla="*/ 1581 w 5259"/>
                <a:gd name="T63" fmla="*/ 347 h 2112"/>
                <a:gd name="T64" fmla="*/ 1403 w 5259"/>
                <a:gd name="T65" fmla="*/ 250 h 2112"/>
                <a:gd name="T66" fmla="*/ 1231 w 5259"/>
                <a:gd name="T67" fmla="*/ 171 h 2112"/>
                <a:gd name="T68" fmla="*/ 1063 w 5259"/>
                <a:gd name="T69" fmla="*/ 109 h 2112"/>
                <a:gd name="T70" fmla="*/ 898 w 5259"/>
                <a:gd name="T71" fmla="*/ 63 h 2112"/>
                <a:gd name="T72" fmla="*/ 735 w 5259"/>
                <a:gd name="T73" fmla="*/ 29 h 2112"/>
                <a:gd name="T74" fmla="*/ 574 w 5259"/>
                <a:gd name="T75" fmla="*/ 8 h 2112"/>
                <a:gd name="T76" fmla="*/ 412 w 5259"/>
                <a:gd name="T77" fmla="*/ 0 h 2112"/>
                <a:gd name="T78" fmla="*/ 249 w 5259"/>
                <a:gd name="T79" fmla="*/ 3 h 2112"/>
                <a:gd name="T80" fmla="*/ 84 w 5259"/>
                <a:gd name="T81" fmla="*/ 16 h 2112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5259"/>
                <a:gd name="T124" fmla="*/ 0 h 2112"/>
                <a:gd name="T125" fmla="*/ 5259 w 5259"/>
                <a:gd name="T126" fmla="*/ 2112 h 2112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5259" h="2112">
                  <a:moveTo>
                    <a:pt x="5259" y="1687"/>
                  </a:moveTo>
                  <a:lnTo>
                    <a:pt x="5259" y="1687"/>
                  </a:lnTo>
                  <a:lnTo>
                    <a:pt x="5248" y="1698"/>
                  </a:lnTo>
                  <a:lnTo>
                    <a:pt x="5214" y="1731"/>
                  </a:lnTo>
                  <a:lnTo>
                    <a:pt x="5189" y="1753"/>
                  </a:lnTo>
                  <a:lnTo>
                    <a:pt x="5160" y="1779"/>
                  </a:lnTo>
                  <a:lnTo>
                    <a:pt x="5127" y="1806"/>
                  </a:lnTo>
                  <a:lnTo>
                    <a:pt x="5087" y="1837"/>
                  </a:lnTo>
                  <a:lnTo>
                    <a:pt x="5044" y="1868"/>
                  </a:lnTo>
                  <a:lnTo>
                    <a:pt x="4994" y="1900"/>
                  </a:lnTo>
                  <a:lnTo>
                    <a:pt x="4941" y="1931"/>
                  </a:lnTo>
                  <a:lnTo>
                    <a:pt x="4883" y="1963"/>
                  </a:lnTo>
                  <a:lnTo>
                    <a:pt x="4822" y="1992"/>
                  </a:lnTo>
                  <a:lnTo>
                    <a:pt x="4755" y="2020"/>
                  </a:lnTo>
                  <a:lnTo>
                    <a:pt x="4720" y="2033"/>
                  </a:lnTo>
                  <a:lnTo>
                    <a:pt x="4684" y="2045"/>
                  </a:lnTo>
                  <a:lnTo>
                    <a:pt x="4648" y="2057"/>
                  </a:lnTo>
                  <a:lnTo>
                    <a:pt x="4611" y="2068"/>
                  </a:lnTo>
                  <a:lnTo>
                    <a:pt x="4572" y="2078"/>
                  </a:lnTo>
                  <a:lnTo>
                    <a:pt x="4531" y="2086"/>
                  </a:lnTo>
                  <a:lnTo>
                    <a:pt x="4491" y="2094"/>
                  </a:lnTo>
                  <a:lnTo>
                    <a:pt x="4449" y="2100"/>
                  </a:lnTo>
                  <a:lnTo>
                    <a:pt x="4406" y="2105"/>
                  </a:lnTo>
                  <a:lnTo>
                    <a:pt x="4363" y="2108"/>
                  </a:lnTo>
                  <a:lnTo>
                    <a:pt x="4319" y="2110"/>
                  </a:lnTo>
                  <a:lnTo>
                    <a:pt x="4275" y="2112"/>
                  </a:lnTo>
                  <a:lnTo>
                    <a:pt x="4227" y="2110"/>
                  </a:lnTo>
                  <a:lnTo>
                    <a:pt x="4181" y="2107"/>
                  </a:lnTo>
                  <a:lnTo>
                    <a:pt x="4133" y="2104"/>
                  </a:lnTo>
                  <a:lnTo>
                    <a:pt x="4084" y="2097"/>
                  </a:lnTo>
                  <a:lnTo>
                    <a:pt x="4036" y="2089"/>
                  </a:lnTo>
                  <a:lnTo>
                    <a:pt x="3984" y="2079"/>
                  </a:lnTo>
                  <a:lnTo>
                    <a:pt x="3934" y="2066"/>
                  </a:lnTo>
                  <a:lnTo>
                    <a:pt x="3882" y="2052"/>
                  </a:lnTo>
                  <a:lnTo>
                    <a:pt x="3829" y="2036"/>
                  </a:lnTo>
                  <a:lnTo>
                    <a:pt x="3776" y="2016"/>
                  </a:lnTo>
                  <a:lnTo>
                    <a:pt x="3722" y="1995"/>
                  </a:lnTo>
                  <a:lnTo>
                    <a:pt x="3668" y="1971"/>
                  </a:lnTo>
                  <a:lnTo>
                    <a:pt x="3612" y="1945"/>
                  </a:lnTo>
                  <a:lnTo>
                    <a:pt x="3555" y="1916"/>
                  </a:lnTo>
                  <a:lnTo>
                    <a:pt x="3498" y="1884"/>
                  </a:lnTo>
                  <a:lnTo>
                    <a:pt x="3441" y="1850"/>
                  </a:lnTo>
                  <a:lnTo>
                    <a:pt x="3383" y="1813"/>
                  </a:lnTo>
                  <a:lnTo>
                    <a:pt x="3325" y="1773"/>
                  </a:lnTo>
                  <a:lnTo>
                    <a:pt x="3265" y="1729"/>
                  </a:lnTo>
                  <a:lnTo>
                    <a:pt x="3205" y="1682"/>
                  </a:lnTo>
                  <a:lnTo>
                    <a:pt x="3144" y="1632"/>
                  </a:lnTo>
                  <a:lnTo>
                    <a:pt x="3083" y="1579"/>
                  </a:lnTo>
                  <a:lnTo>
                    <a:pt x="3021" y="1522"/>
                  </a:lnTo>
                  <a:lnTo>
                    <a:pt x="2958" y="1463"/>
                  </a:lnTo>
                  <a:lnTo>
                    <a:pt x="2835" y="1343"/>
                  </a:lnTo>
                  <a:lnTo>
                    <a:pt x="2715" y="1228"/>
                  </a:lnTo>
                  <a:lnTo>
                    <a:pt x="2599" y="1122"/>
                  </a:lnTo>
                  <a:lnTo>
                    <a:pt x="2485" y="1020"/>
                  </a:lnTo>
                  <a:lnTo>
                    <a:pt x="2374" y="923"/>
                  </a:lnTo>
                  <a:lnTo>
                    <a:pt x="2267" y="833"/>
                  </a:lnTo>
                  <a:lnTo>
                    <a:pt x="2161" y="747"/>
                  </a:lnTo>
                  <a:lnTo>
                    <a:pt x="2060" y="668"/>
                  </a:lnTo>
                  <a:lnTo>
                    <a:pt x="1960" y="594"/>
                  </a:lnTo>
                  <a:lnTo>
                    <a:pt x="1861" y="524"/>
                  </a:lnTo>
                  <a:lnTo>
                    <a:pt x="1767" y="460"/>
                  </a:lnTo>
                  <a:lnTo>
                    <a:pt x="1673" y="400"/>
                  </a:lnTo>
                  <a:lnTo>
                    <a:pt x="1581" y="347"/>
                  </a:lnTo>
                  <a:lnTo>
                    <a:pt x="1492" y="297"/>
                  </a:lnTo>
                  <a:lnTo>
                    <a:pt x="1403" y="250"/>
                  </a:lnTo>
                  <a:lnTo>
                    <a:pt x="1316" y="210"/>
                  </a:lnTo>
                  <a:lnTo>
                    <a:pt x="1231" y="171"/>
                  </a:lnTo>
                  <a:lnTo>
                    <a:pt x="1146" y="138"/>
                  </a:lnTo>
                  <a:lnTo>
                    <a:pt x="1063" y="109"/>
                  </a:lnTo>
                  <a:lnTo>
                    <a:pt x="980" y="84"/>
                  </a:lnTo>
                  <a:lnTo>
                    <a:pt x="898" y="63"/>
                  </a:lnTo>
                  <a:lnTo>
                    <a:pt x="816" y="43"/>
                  </a:lnTo>
                  <a:lnTo>
                    <a:pt x="735" y="29"/>
                  </a:lnTo>
                  <a:lnTo>
                    <a:pt x="655" y="17"/>
                  </a:lnTo>
                  <a:lnTo>
                    <a:pt x="574" y="8"/>
                  </a:lnTo>
                  <a:lnTo>
                    <a:pt x="494" y="3"/>
                  </a:lnTo>
                  <a:lnTo>
                    <a:pt x="412" y="0"/>
                  </a:lnTo>
                  <a:lnTo>
                    <a:pt x="331" y="0"/>
                  </a:lnTo>
                  <a:lnTo>
                    <a:pt x="249" y="3"/>
                  </a:lnTo>
                  <a:lnTo>
                    <a:pt x="168" y="8"/>
                  </a:lnTo>
                  <a:lnTo>
                    <a:pt x="84" y="16"/>
                  </a:lnTo>
                  <a:lnTo>
                    <a:pt x="0" y="25"/>
                  </a:lnTo>
                </a:path>
              </a:pathLst>
            </a:custGeom>
            <a:noFill/>
            <a:ln w="9525">
              <a:solidFill>
                <a:srgbClr val="FFFFFF">
                  <a:alpha val="50195"/>
                </a:srgbClr>
              </a:solidFill>
              <a:round/>
              <a:headEnd/>
              <a:tailEnd/>
            </a:ln>
          </p:spPr>
          <p:txBody>
            <a:bodyPr lIns="98674" tIns="49339" rIns="98674" bIns="49339"/>
            <a:lstStyle/>
            <a:p>
              <a:pPr defTabSz="981527">
                <a:spcBef>
                  <a:spcPct val="50000"/>
                </a:spcBef>
              </a:pPr>
              <a:endParaRPr lang="ko-KR" altLang="en-US" sz="1000" b="1" dirty="0"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56" name="Freeform 20"/>
            <p:cNvSpPr>
              <a:spLocks/>
            </p:cNvSpPr>
            <p:nvPr userDrawn="1"/>
          </p:nvSpPr>
          <p:spPr bwMode="auto">
            <a:xfrm>
              <a:off x="450" y="890"/>
              <a:ext cx="5283" cy="1021"/>
            </a:xfrm>
            <a:custGeom>
              <a:avLst/>
              <a:gdLst>
                <a:gd name="T0" fmla="*/ 5283 w 5283"/>
                <a:gd name="T1" fmla="*/ 1597 h 2043"/>
                <a:gd name="T2" fmla="*/ 5240 w 5283"/>
                <a:gd name="T3" fmla="*/ 1642 h 2043"/>
                <a:gd name="T4" fmla="*/ 5187 w 5283"/>
                <a:gd name="T5" fmla="*/ 1691 h 2043"/>
                <a:gd name="T6" fmla="*/ 5114 w 5283"/>
                <a:gd name="T7" fmla="*/ 1750 h 2043"/>
                <a:gd name="T8" fmla="*/ 5022 w 5283"/>
                <a:gd name="T9" fmla="*/ 1817 h 2043"/>
                <a:gd name="T10" fmla="*/ 4912 w 5283"/>
                <a:gd name="T11" fmla="*/ 1881 h 2043"/>
                <a:gd name="T12" fmla="*/ 4818 w 5283"/>
                <a:gd name="T13" fmla="*/ 1928 h 2043"/>
                <a:gd name="T14" fmla="*/ 4750 w 5283"/>
                <a:gd name="T15" fmla="*/ 1955 h 2043"/>
                <a:gd name="T16" fmla="*/ 4678 w 5283"/>
                <a:gd name="T17" fmla="*/ 1981 h 2043"/>
                <a:gd name="T18" fmla="*/ 4601 w 5283"/>
                <a:gd name="T19" fmla="*/ 2002 h 2043"/>
                <a:gd name="T20" fmla="*/ 4522 w 5283"/>
                <a:gd name="T21" fmla="*/ 2020 h 2043"/>
                <a:gd name="T22" fmla="*/ 4438 w 5283"/>
                <a:gd name="T23" fmla="*/ 2033 h 2043"/>
                <a:gd name="T24" fmla="*/ 4350 w 5283"/>
                <a:gd name="T25" fmla="*/ 2041 h 2043"/>
                <a:gd name="T26" fmla="*/ 4259 w 5283"/>
                <a:gd name="T27" fmla="*/ 2043 h 2043"/>
                <a:gd name="T28" fmla="*/ 4164 w 5283"/>
                <a:gd name="T29" fmla="*/ 2038 h 2043"/>
                <a:gd name="T30" fmla="*/ 4066 w 5283"/>
                <a:gd name="T31" fmla="*/ 2025 h 2043"/>
                <a:gd name="T32" fmla="*/ 3964 w 5283"/>
                <a:gd name="T33" fmla="*/ 2005 h 2043"/>
                <a:gd name="T34" fmla="*/ 3860 w 5283"/>
                <a:gd name="T35" fmla="*/ 1976 h 2043"/>
                <a:gd name="T36" fmla="*/ 3752 w 5283"/>
                <a:gd name="T37" fmla="*/ 1938 h 2043"/>
                <a:gd name="T38" fmla="*/ 3641 w 5283"/>
                <a:gd name="T39" fmla="*/ 1889 h 2043"/>
                <a:gd name="T40" fmla="*/ 3527 w 5283"/>
                <a:gd name="T41" fmla="*/ 1831 h 2043"/>
                <a:gd name="T42" fmla="*/ 3410 w 5283"/>
                <a:gd name="T43" fmla="*/ 1760 h 2043"/>
                <a:gd name="T44" fmla="*/ 3291 w 5283"/>
                <a:gd name="T45" fmla="*/ 1679 h 2043"/>
                <a:gd name="T46" fmla="*/ 3169 w 5283"/>
                <a:gd name="T47" fmla="*/ 1584 h 2043"/>
                <a:gd name="T48" fmla="*/ 3044 w 5283"/>
                <a:gd name="T49" fmla="*/ 1477 h 2043"/>
                <a:gd name="T50" fmla="*/ 2980 w 5283"/>
                <a:gd name="T51" fmla="*/ 1418 h 2043"/>
                <a:gd name="T52" fmla="*/ 2734 w 5283"/>
                <a:gd name="T53" fmla="*/ 1188 h 2043"/>
                <a:gd name="T54" fmla="*/ 2499 w 5283"/>
                <a:gd name="T55" fmla="*/ 982 h 2043"/>
                <a:gd name="T56" fmla="*/ 2279 w 5283"/>
                <a:gd name="T57" fmla="*/ 799 h 2043"/>
                <a:gd name="T58" fmla="*/ 2069 w 5283"/>
                <a:gd name="T59" fmla="*/ 638 h 2043"/>
                <a:gd name="T60" fmla="*/ 1869 w 5283"/>
                <a:gd name="T61" fmla="*/ 497 h 2043"/>
                <a:gd name="T62" fmla="*/ 1679 w 5283"/>
                <a:gd name="T63" fmla="*/ 378 h 2043"/>
                <a:gd name="T64" fmla="*/ 1496 w 5283"/>
                <a:gd name="T65" fmla="*/ 276 h 2043"/>
                <a:gd name="T66" fmla="*/ 1319 w 5283"/>
                <a:gd name="T67" fmla="*/ 192 h 2043"/>
                <a:gd name="T68" fmla="*/ 1148 w 5283"/>
                <a:gd name="T69" fmla="*/ 124 h 2043"/>
                <a:gd name="T70" fmla="*/ 980 w 5283"/>
                <a:gd name="T71" fmla="*/ 73 h 2043"/>
                <a:gd name="T72" fmla="*/ 817 w 5283"/>
                <a:gd name="T73" fmla="*/ 36 h 2043"/>
                <a:gd name="T74" fmla="*/ 654 w 5283"/>
                <a:gd name="T75" fmla="*/ 11 h 2043"/>
                <a:gd name="T76" fmla="*/ 493 w 5283"/>
                <a:gd name="T77" fmla="*/ 2 h 2043"/>
                <a:gd name="T78" fmla="*/ 331 w 5283"/>
                <a:gd name="T79" fmla="*/ 2 h 2043"/>
                <a:gd name="T80" fmla="*/ 167 w 5283"/>
                <a:gd name="T81" fmla="*/ 13 h 2043"/>
                <a:gd name="T82" fmla="*/ 0 w 5283"/>
                <a:gd name="T83" fmla="*/ 34 h 2043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5283"/>
                <a:gd name="T127" fmla="*/ 0 h 2043"/>
                <a:gd name="T128" fmla="*/ 5283 w 5283"/>
                <a:gd name="T129" fmla="*/ 2043 h 2043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5283" h="2043">
                  <a:moveTo>
                    <a:pt x="5283" y="1597"/>
                  </a:moveTo>
                  <a:lnTo>
                    <a:pt x="5283" y="1597"/>
                  </a:lnTo>
                  <a:lnTo>
                    <a:pt x="5272" y="1608"/>
                  </a:lnTo>
                  <a:lnTo>
                    <a:pt x="5240" y="1642"/>
                  </a:lnTo>
                  <a:lnTo>
                    <a:pt x="5215" y="1665"/>
                  </a:lnTo>
                  <a:lnTo>
                    <a:pt x="5187" y="1691"/>
                  </a:lnTo>
                  <a:lnTo>
                    <a:pt x="5153" y="1720"/>
                  </a:lnTo>
                  <a:lnTo>
                    <a:pt x="5114" y="1750"/>
                  </a:lnTo>
                  <a:lnTo>
                    <a:pt x="5071" y="1783"/>
                  </a:lnTo>
                  <a:lnTo>
                    <a:pt x="5022" y="1817"/>
                  </a:lnTo>
                  <a:lnTo>
                    <a:pt x="4969" y="1849"/>
                  </a:lnTo>
                  <a:lnTo>
                    <a:pt x="4912" y="1881"/>
                  </a:lnTo>
                  <a:lnTo>
                    <a:pt x="4850" y="1912"/>
                  </a:lnTo>
                  <a:lnTo>
                    <a:pt x="4818" y="1928"/>
                  </a:lnTo>
                  <a:lnTo>
                    <a:pt x="4785" y="1942"/>
                  </a:lnTo>
                  <a:lnTo>
                    <a:pt x="4750" y="1955"/>
                  </a:lnTo>
                  <a:lnTo>
                    <a:pt x="4714" y="1968"/>
                  </a:lnTo>
                  <a:lnTo>
                    <a:pt x="4678" y="1981"/>
                  </a:lnTo>
                  <a:lnTo>
                    <a:pt x="4640" y="1993"/>
                  </a:lnTo>
                  <a:lnTo>
                    <a:pt x="4601" y="2002"/>
                  </a:lnTo>
                  <a:lnTo>
                    <a:pt x="4563" y="2012"/>
                  </a:lnTo>
                  <a:lnTo>
                    <a:pt x="4522" y="2020"/>
                  </a:lnTo>
                  <a:lnTo>
                    <a:pt x="4481" y="2028"/>
                  </a:lnTo>
                  <a:lnTo>
                    <a:pt x="4438" y="2033"/>
                  </a:lnTo>
                  <a:lnTo>
                    <a:pt x="4395" y="2038"/>
                  </a:lnTo>
                  <a:lnTo>
                    <a:pt x="4350" y="2041"/>
                  </a:lnTo>
                  <a:lnTo>
                    <a:pt x="4304" y="2043"/>
                  </a:lnTo>
                  <a:lnTo>
                    <a:pt x="4259" y="2043"/>
                  </a:lnTo>
                  <a:lnTo>
                    <a:pt x="4211" y="2041"/>
                  </a:lnTo>
                  <a:lnTo>
                    <a:pt x="4164" y="2038"/>
                  </a:lnTo>
                  <a:lnTo>
                    <a:pt x="4116" y="2033"/>
                  </a:lnTo>
                  <a:lnTo>
                    <a:pt x="4066" y="2025"/>
                  </a:lnTo>
                  <a:lnTo>
                    <a:pt x="4016" y="2017"/>
                  </a:lnTo>
                  <a:lnTo>
                    <a:pt x="3964" y="2005"/>
                  </a:lnTo>
                  <a:lnTo>
                    <a:pt x="3913" y="1991"/>
                  </a:lnTo>
                  <a:lnTo>
                    <a:pt x="3860" y="1976"/>
                  </a:lnTo>
                  <a:lnTo>
                    <a:pt x="3806" y="1959"/>
                  </a:lnTo>
                  <a:lnTo>
                    <a:pt x="3752" y="1938"/>
                  </a:lnTo>
                  <a:lnTo>
                    <a:pt x="3696" y="1915"/>
                  </a:lnTo>
                  <a:lnTo>
                    <a:pt x="3641" y="1889"/>
                  </a:lnTo>
                  <a:lnTo>
                    <a:pt x="3584" y="1862"/>
                  </a:lnTo>
                  <a:lnTo>
                    <a:pt x="3527" y="1831"/>
                  </a:lnTo>
                  <a:lnTo>
                    <a:pt x="3469" y="1797"/>
                  </a:lnTo>
                  <a:lnTo>
                    <a:pt x="3410" y="1760"/>
                  </a:lnTo>
                  <a:lnTo>
                    <a:pt x="3350" y="1721"/>
                  </a:lnTo>
                  <a:lnTo>
                    <a:pt x="3291" y="1679"/>
                  </a:lnTo>
                  <a:lnTo>
                    <a:pt x="3230" y="1634"/>
                  </a:lnTo>
                  <a:lnTo>
                    <a:pt x="3169" y="1584"/>
                  </a:lnTo>
                  <a:lnTo>
                    <a:pt x="3106" y="1532"/>
                  </a:lnTo>
                  <a:lnTo>
                    <a:pt x="3044" y="1477"/>
                  </a:lnTo>
                  <a:lnTo>
                    <a:pt x="2980" y="1418"/>
                  </a:lnTo>
                  <a:lnTo>
                    <a:pt x="2855" y="1300"/>
                  </a:lnTo>
                  <a:lnTo>
                    <a:pt x="2734" y="1188"/>
                  </a:lnTo>
                  <a:lnTo>
                    <a:pt x="2615" y="1082"/>
                  </a:lnTo>
                  <a:lnTo>
                    <a:pt x="2499" y="982"/>
                  </a:lnTo>
                  <a:lnTo>
                    <a:pt x="2388" y="888"/>
                  </a:lnTo>
                  <a:lnTo>
                    <a:pt x="2279" y="799"/>
                  </a:lnTo>
                  <a:lnTo>
                    <a:pt x="2173" y="715"/>
                  </a:lnTo>
                  <a:lnTo>
                    <a:pt x="2069" y="638"/>
                  </a:lnTo>
                  <a:lnTo>
                    <a:pt x="1968" y="565"/>
                  </a:lnTo>
                  <a:lnTo>
                    <a:pt x="1869" y="497"/>
                  </a:lnTo>
                  <a:lnTo>
                    <a:pt x="1773" y="434"/>
                  </a:lnTo>
                  <a:lnTo>
                    <a:pt x="1679" y="378"/>
                  </a:lnTo>
                  <a:lnTo>
                    <a:pt x="1586" y="325"/>
                  </a:lnTo>
                  <a:lnTo>
                    <a:pt x="1496" y="276"/>
                  </a:lnTo>
                  <a:lnTo>
                    <a:pt x="1407" y="231"/>
                  </a:lnTo>
                  <a:lnTo>
                    <a:pt x="1319" y="192"/>
                  </a:lnTo>
                  <a:lnTo>
                    <a:pt x="1233" y="155"/>
                  </a:lnTo>
                  <a:lnTo>
                    <a:pt x="1148" y="124"/>
                  </a:lnTo>
                  <a:lnTo>
                    <a:pt x="1064" y="97"/>
                  </a:lnTo>
                  <a:lnTo>
                    <a:pt x="980" y="73"/>
                  </a:lnTo>
                  <a:lnTo>
                    <a:pt x="899" y="52"/>
                  </a:lnTo>
                  <a:lnTo>
                    <a:pt x="817" y="36"/>
                  </a:lnTo>
                  <a:lnTo>
                    <a:pt x="736" y="23"/>
                  </a:lnTo>
                  <a:lnTo>
                    <a:pt x="654" y="11"/>
                  </a:lnTo>
                  <a:lnTo>
                    <a:pt x="574" y="5"/>
                  </a:lnTo>
                  <a:lnTo>
                    <a:pt x="493" y="2"/>
                  </a:lnTo>
                  <a:lnTo>
                    <a:pt x="413" y="0"/>
                  </a:lnTo>
                  <a:lnTo>
                    <a:pt x="331" y="2"/>
                  </a:lnTo>
                  <a:lnTo>
                    <a:pt x="250" y="6"/>
                  </a:lnTo>
                  <a:lnTo>
                    <a:pt x="167" y="13"/>
                  </a:lnTo>
                  <a:lnTo>
                    <a:pt x="85" y="23"/>
                  </a:lnTo>
                  <a:lnTo>
                    <a:pt x="0" y="34"/>
                  </a:lnTo>
                </a:path>
              </a:pathLst>
            </a:custGeom>
            <a:noFill/>
            <a:ln w="9525">
              <a:solidFill>
                <a:srgbClr val="FFFFFF">
                  <a:alpha val="50195"/>
                </a:srgbClr>
              </a:solidFill>
              <a:round/>
              <a:headEnd/>
              <a:tailEnd/>
            </a:ln>
          </p:spPr>
          <p:txBody>
            <a:bodyPr lIns="98674" tIns="49339" rIns="98674" bIns="49339"/>
            <a:lstStyle/>
            <a:p>
              <a:pPr defTabSz="981527">
                <a:spcBef>
                  <a:spcPct val="50000"/>
                </a:spcBef>
              </a:pPr>
              <a:endParaRPr lang="ko-KR" altLang="en-US" sz="1000" b="1" dirty="0"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57" name="Freeform 21"/>
            <p:cNvSpPr>
              <a:spLocks/>
            </p:cNvSpPr>
            <p:nvPr userDrawn="1"/>
          </p:nvSpPr>
          <p:spPr bwMode="auto">
            <a:xfrm>
              <a:off x="467" y="910"/>
              <a:ext cx="5306" cy="988"/>
            </a:xfrm>
            <a:custGeom>
              <a:avLst/>
              <a:gdLst>
                <a:gd name="T0" fmla="*/ 5306 w 5306"/>
                <a:gd name="T1" fmla="*/ 1505 h 1975"/>
                <a:gd name="T2" fmla="*/ 5263 w 5306"/>
                <a:gd name="T3" fmla="*/ 1552 h 1975"/>
                <a:gd name="T4" fmla="*/ 5211 w 5306"/>
                <a:gd name="T5" fmla="*/ 1602 h 1975"/>
                <a:gd name="T6" fmla="*/ 5138 w 5306"/>
                <a:gd name="T7" fmla="*/ 1663 h 1975"/>
                <a:gd name="T8" fmla="*/ 5048 w 5306"/>
                <a:gd name="T9" fmla="*/ 1731 h 1975"/>
                <a:gd name="T10" fmla="*/ 4939 w 5306"/>
                <a:gd name="T11" fmla="*/ 1799 h 1975"/>
                <a:gd name="T12" fmla="*/ 4845 w 5306"/>
                <a:gd name="T13" fmla="*/ 1848 h 1975"/>
                <a:gd name="T14" fmla="*/ 4779 w 5306"/>
                <a:gd name="T15" fmla="*/ 1877 h 1975"/>
                <a:gd name="T16" fmla="*/ 4707 w 5306"/>
                <a:gd name="T17" fmla="*/ 1904 h 1975"/>
                <a:gd name="T18" fmla="*/ 4630 w 5306"/>
                <a:gd name="T19" fmla="*/ 1928 h 1975"/>
                <a:gd name="T20" fmla="*/ 4551 w 5306"/>
                <a:gd name="T21" fmla="*/ 1948 h 1975"/>
                <a:gd name="T22" fmla="*/ 4468 w 5306"/>
                <a:gd name="T23" fmla="*/ 1962 h 1975"/>
                <a:gd name="T24" fmla="*/ 4380 w 5306"/>
                <a:gd name="T25" fmla="*/ 1972 h 1975"/>
                <a:gd name="T26" fmla="*/ 4289 w 5306"/>
                <a:gd name="T27" fmla="*/ 1975 h 1975"/>
                <a:gd name="T28" fmla="*/ 4194 w 5306"/>
                <a:gd name="T29" fmla="*/ 1972 h 1975"/>
                <a:gd name="T30" fmla="*/ 4096 w 5306"/>
                <a:gd name="T31" fmla="*/ 1961 h 1975"/>
                <a:gd name="T32" fmla="*/ 3993 w 5306"/>
                <a:gd name="T33" fmla="*/ 1943 h 1975"/>
                <a:gd name="T34" fmla="*/ 3889 w 5306"/>
                <a:gd name="T35" fmla="*/ 1915 h 1975"/>
                <a:gd name="T36" fmla="*/ 3779 w 5306"/>
                <a:gd name="T37" fmla="*/ 1880 h 1975"/>
                <a:gd name="T38" fmla="*/ 3668 w 5306"/>
                <a:gd name="T39" fmla="*/ 1833 h 1975"/>
                <a:gd name="T40" fmla="*/ 3553 w 5306"/>
                <a:gd name="T41" fmla="*/ 1777 h 1975"/>
                <a:gd name="T42" fmla="*/ 3436 w 5306"/>
                <a:gd name="T43" fmla="*/ 1709 h 1975"/>
                <a:gd name="T44" fmla="*/ 3315 w 5306"/>
                <a:gd name="T45" fmla="*/ 1630 h 1975"/>
                <a:gd name="T46" fmla="*/ 3192 w 5306"/>
                <a:gd name="T47" fmla="*/ 1536 h 1975"/>
                <a:gd name="T48" fmla="*/ 3066 w 5306"/>
                <a:gd name="T49" fmla="*/ 1431 h 1975"/>
                <a:gd name="T50" fmla="*/ 3000 w 5306"/>
                <a:gd name="T51" fmla="*/ 1373 h 1975"/>
                <a:gd name="T52" fmla="*/ 2750 w 5306"/>
                <a:gd name="T53" fmla="*/ 1147 h 1975"/>
                <a:gd name="T54" fmla="*/ 2514 w 5306"/>
                <a:gd name="T55" fmla="*/ 945 h 1975"/>
                <a:gd name="T56" fmla="*/ 2291 w 5306"/>
                <a:gd name="T57" fmla="*/ 766 h 1975"/>
                <a:gd name="T58" fmla="*/ 2078 w 5306"/>
                <a:gd name="T59" fmla="*/ 607 h 1975"/>
                <a:gd name="T60" fmla="*/ 1876 w 5306"/>
                <a:gd name="T61" fmla="*/ 470 h 1975"/>
                <a:gd name="T62" fmla="*/ 1684 w 5306"/>
                <a:gd name="T63" fmla="*/ 354 h 1975"/>
                <a:gd name="T64" fmla="*/ 1499 w 5306"/>
                <a:gd name="T65" fmla="*/ 255 h 1975"/>
                <a:gd name="T66" fmla="*/ 1322 w 5306"/>
                <a:gd name="T67" fmla="*/ 175 h 1975"/>
                <a:gd name="T68" fmla="*/ 1149 w 5306"/>
                <a:gd name="T69" fmla="*/ 110 h 1975"/>
                <a:gd name="T70" fmla="*/ 981 w 5306"/>
                <a:gd name="T71" fmla="*/ 62 h 1975"/>
                <a:gd name="T72" fmla="*/ 816 w 5306"/>
                <a:gd name="T73" fmla="*/ 28 h 1975"/>
                <a:gd name="T74" fmla="*/ 654 w 5306"/>
                <a:gd name="T75" fmla="*/ 7 h 1975"/>
                <a:gd name="T76" fmla="*/ 493 w 5306"/>
                <a:gd name="T77" fmla="*/ 0 h 1975"/>
                <a:gd name="T78" fmla="*/ 330 w 5306"/>
                <a:gd name="T79" fmla="*/ 4 h 1975"/>
                <a:gd name="T80" fmla="*/ 166 w 5306"/>
                <a:gd name="T81" fmla="*/ 18 h 1975"/>
                <a:gd name="T82" fmla="*/ 0 w 5306"/>
                <a:gd name="T83" fmla="*/ 42 h 1975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5306"/>
                <a:gd name="T127" fmla="*/ 0 h 1975"/>
                <a:gd name="T128" fmla="*/ 5306 w 5306"/>
                <a:gd name="T129" fmla="*/ 1975 h 1975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5306" h="1975">
                  <a:moveTo>
                    <a:pt x="5306" y="1505"/>
                  </a:moveTo>
                  <a:lnTo>
                    <a:pt x="5306" y="1505"/>
                  </a:lnTo>
                  <a:lnTo>
                    <a:pt x="5295" y="1518"/>
                  </a:lnTo>
                  <a:lnTo>
                    <a:pt x="5263" y="1552"/>
                  </a:lnTo>
                  <a:lnTo>
                    <a:pt x="5240" y="1576"/>
                  </a:lnTo>
                  <a:lnTo>
                    <a:pt x="5211" y="1602"/>
                  </a:lnTo>
                  <a:lnTo>
                    <a:pt x="5177" y="1633"/>
                  </a:lnTo>
                  <a:lnTo>
                    <a:pt x="5138" y="1663"/>
                  </a:lnTo>
                  <a:lnTo>
                    <a:pt x="5095" y="1697"/>
                  </a:lnTo>
                  <a:lnTo>
                    <a:pt x="5048" y="1731"/>
                  </a:lnTo>
                  <a:lnTo>
                    <a:pt x="4995" y="1765"/>
                  </a:lnTo>
                  <a:lnTo>
                    <a:pt x="4939" y="1799"/>
                  </a:lnTo>
                  <a:lnTo>
                    <a:pt x="4877" y="1831"/>
                  </a:lnTo>
                  <a:lnTo>
                    <a:pt x="4845" y="1848"/>
                  </a:lnTo>
                  <a:lnTo>
                    <a:pt x="4812" y="1862"/>
                  </a:lnTo>
                  <a:lnTo>
                    <a:pt x="4779" y="1877"/>
                  </a:lnTo>
                  <a:lnTo>
                    <a:pt x="4743" y="1891"/>
                  </a:lnTo>
                  <a:lnTo>
                    <a:pt x="4707" y="1904"/>
                  </a:lnTo>
                  <a:lnTo>
                    <a:pt x="4669" y="1917"/>
                  </a:lnTo>
                  <a:lnTo>
                    <a:pt x="4630" y="1928"/>
                  </a:lnTo>
                  <a:lnTo>
                    <a:pt x="4591" y="1938"/>
                  </a:lnTo>
                  <a:lnTo>
                    <a:pt x="4551" y="1948"/>
                  </a:lnTo>
                  <a:lnTo>
                    <a:pt x="4509" y="1956"/>
                  </a:lnTo>
                  <a:lnTo>
                    <a:pt x="4468" y="1962"/>
                  </a:lnTo>
                  <a:lnTo>
                    <a:pt x="4423" y="1967"/>
                  </a:lnTo>
                  <a:lnTo>
                    <a:pt x="4380" y="1972"/>
                  </a:lnTo>
                  <a:lnTo>
                    <a:pt x="4335" y="1974"/>
                  </a:lnTo>
                  <a:lnTo>
                    <a:pt x="4289" y="1975"/>
                  </a:lnTo>
                  <a:lnTo>
                    <a:pt x="4242" y="1974"/>
                  </a:lnTo>
                  <a:lnTo>
                    <a:pt x="4194" y="1972"/>
                  </a:lnTo>
                  <a:lnTo>
                    <a:pt x="4144" y="1967"/>
                  </a:lnTo>
                  <a:lnTo>
                    <a:pt x="4096" y="1961"/>
                  </a:lnTo>
                  <a:lnTo>
                    <a:pt x="4044" y="1953"/>
                  </a:lnTo>
                  <a:lnTo>
                    <a:pt x="3993" y="1943"/>
                  </a:lnTo>
                  <a:lnTo>
                    <a:pt x="3942" y="1930"/>
                  </a:lnTo>
                  <a:lnTo>
                    <a:pt x="3889" y="1915"/>
                  </a:lnTo>
                  <a:lnTo>
                    <a:pt x="3835" y="1899"/>
                  </a:lnTo>
                  <a:lnTo>
                    <a:pt x="3779" y="1880"/>
                  </a:lnTo>
                  <a:lnTo>
                    <a:pt x="3725" y="1857"/>
                  </a:lnTo>
                  <a:lnTo>
                    <a:pt x="3668" y="1833"/>
                  </a:lnTo>
                  <a:lnTo>
                    <a:pt x="3611" y="1806"/>
                  </a:lnTo>
                  <a:lnTo>
                    <a:pt x="3553" y="1777"/>
                  </a:lnTo>
                  <a:lnTo>
                    <a:pt x="3495" y="1744"/>
                  </a:lnTo>
                  <a:lnTo>
                    <a:pt x="3436" y="1709"/>
                  </a:lnTo>
                  <a:lnTo>
                    <a:pt x="3375" y="1670"/>
                  </a:lnTo>
                  <a:lnTo>
                    <a:pt x="3315" y="1630"/>
                  </a:lnTo>
                  <a:lnTo>
                    <a:pt x="3253" y="1584"/>
                  </a:lnTo>
                  <a:lnTo>
                    <a:pt x="3192" y="1536"/>
                  </a:lnTo>
                  <a:lnTo>
                    <a:pt x="3128" y="1486"/>
                  </a:lnTo>
                  <a:lnTo>
                    <a:pt x="3066" y="1431"/>
                  </a:lnTo>
                  <a:lnTo>
                    <a:pt x="3000" y="1373"/>
                  </a:lnTo>
                  <a:lnTo>
                    <a:pt x="2874" y="1257"/>
                  </a:lnTo>
                  <a:lnTo>
                    <a:pt x="2750" y="1147"/>
                  </a:lnTo>
                  <a:lnTo>
                    <a:pt x="2631" y="1043"/>
                  </a:lnTo>
                  <a:lnTo>
                    <a:pt x="2514" y="945"/>
                  </a:lnTo>
                  <a:lnTo>
                    <a:pt x="2400" y="853"/>
                  </a:lnTo>
                  <a:lnTo>
                    <a:pt x="2291" y="766"/>
                  </a:lnTo>
                  <a:lnTo>
                    <a:pt x="2182" y="683"/>
                  </a:lnTo>
                  <a:lnTo>
                    <a:pt x="2078" y="607"/>
                  </a:lnTo>
                  <a:lnTo>
                    <a:pt x="1976" y="536"/>
                  </a:lnTo>
                  <a:lnTo>
                    <a:pt x="1876" y="470"/>
                  </a:lnTo>
                  <a:lnTo>
                    <a:pt x="1778" y="410"/>
                  </a:lnTo>
                  <a:lnTo>
                    <a:pt x="1684" y="354"/>
                  </a:lnTo>
                  <a:lnTo>
                    <a:pt x="1591" y="302"/>
                  </a:lnTo>
                  <a:lnTo>
                    <a:pt x="1499" y="255"/>
                  </a:lnTo>
                  <a:lnTo>
                    <a:pt x="1409" y="212"/>
                  </a:lnTo>
                  <a:lnTo>
                    <a:pt x="1322" y="175"/>
                  </a:lnTo>
                  <a:lnTo>
                    <a:pt x="1234" y="141"/>
                  </a:lnTo>
                  <a:lnTo>
                    <a:pt x="1149" y="110"/>
                  </a:lnTo>
                  <a:lnTo>
                    <a:pt x="1065" y="84"/>
                  </a:lnTo>
                  <a:lnTo>
                    <a:pt x="981" y="62"/>
                  </a:lnTo>
                  <a:lnTo>
                    <a:pt x="898" y="42"/>
                  </a:lnTo>
                  <a:lnTo>
                    <a:pt x="816" y="28"/>
                  </a:lnTo>
                  <a:lnTo>
                    <a:pt x="736" y="17"/>
                  </a:lnTo>
                  <a:lnTo>
                    <a:pt x="654" y="7"/>
                  </a:lnTo>
                  <a:lnTo>
                    <a:pt x="573" y="2"/>
                  </a:lnTo>
                  <a:lnTo>
                    <a:pt x="493" y="0"/>
                  </a:lnTo>
                  <a:lnTo>
                    <a:pt x="412" y="0"/>
                  </a:lnTo>
                  <a:lnTo>
                    <a:pt x="330" y="4"/>
                  </a:lnTo>
                  <a:lnTo>
                    <a:pt x="248" y="10"/>
                  </a:lnTo>
                  <a:lnTo>
                    <a:pt x="166" y="18"/>
                  </a:lnTo>
                  <a:lnTo>
                    <a:pt x="85" y="29"/>
                  </a:lnTo>
                  <a:lnTo>
                    <a:pt x="0" y="42"/>
                  </a:lnTo>
                </a:path>
              </a:pathLst>
            </a:custGeom>
            <a:noFill/>
            <a:ln w="9525">
              <a:solidFill>
                <a:srgbClr val="FFFFFF">
                  <a:alpha val="50195"/>
                </a:srgbClr>
              </a:solidFill>
              <a:round/>
              <a:headEnd/>
              <a:tailEnd/>
            </a:ln>
          </p:spPr>
          <p:txBody>
            <a:bodyPr lIns="98674" tIns="49339" rIns="98674" bIns="49339"/>
            <a:lstStyle/>
            <a:p>
              <a:pPr defTabSz="981527">
                <a:spcBef>
                  <a:spcPct val="50000"/>
                </a:spcBef>
              </a:pPr>
              <a:endParaRPr lang="ko-KR" altLang="en-US" sz="1000" b="1" dirty="0"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58" name="Freeform 22"/>
            <p:cNvSpPr>
              <a:spLocks/>
            </p:cNvSpPr>
            <p:nvPr userDrawn="1"/>
          </p:nvSpPr>
          <p:spPr bwMode="auto">
            <a:xfrm>
              <a:off x="485" y="930"/>
              <a:ext cx="5327" cy="953"/>
            </a:xfrm>
            <a:custGeom>
              <a:avLst/>
              <a:gdLst>
                <a:gd name="T0" fmla="*/ 5327 w 5327"/>
                <a:gd name="T1" fmla="*/ 1416 h 1907"/>
                <a:gd name="T2" fmla="*/ 5284 w 5327"/>
                <a:gd name="T3" fmla="*/ 1463 h 1907"/>
                <a:gd name="T4" fmla="*/ 5233 w 5327"/>
                <a:gd name="T5" fmla="*/ 1515 h 1907"/>
                <a:gd name="T6" fmla="*/ 5162 w 5327"/>
                <a:gd name="T7" fmla="*/ 1578 h 1907"/>
                <a:gd name="T8" fmla="*/ 5073 w 5327"/>
                <a:gd name="T9" fmla="*/ 1647 h 1907"/>
                <a:gd name="T10" fmla="*/ 4965 w 5327"/>
                <a:gd name="T11" fmla="*/ 1718 h 1907"/>
                <a:gd name="T12" fmla="*/ 4872 w 5327"/>
                <a:gd name="T13" fmla="*/ 1768 h 1907"/>
                <a:gd name="T14" fmla="*/ 4805 w 5327"/>
                <a:gd name="T15" fmla="*/ 1799 h 1907"/>
                <a:gd name="T16" fmla="*/ 4733 w 5327"/>
                <a:gd name="T17" fmla="*/ 1828 h 1907"/>
                <a:gd name="T18" fmla="*/ 4658 w 5327"/>
                <a:gd name="T19" fmla="*/ 1854 h 1907"/>
                <a:gd name="T20" fmla="*/ 4579 w 5327"/>
                <a:gd name="T21" fmla="*/ 1875 h 1907"/>
                <a:gd name="T22" fmla="*/ 4496 w 5327"/>
                <a:gd name="T23" fmla="*/ 1891 h 1907"/>
                <a:gd name="T24" fmla="*/ 4408 w 5327"/>
                <a:gd name="T25" fmla="*/ 1902 h 1907"/>
                <a:gd name="T26" fmla="*/ 4317 w 5327"/>
                <a:gd name="T27" fmla="*/ 1907 h 1907"/>
                <a:gd name="T28" fmla="*/ 4222 w 5327"/>
                <a:gd name="T29" fmla="*/ 1907 h 1907"/>
                <a:gd name="T30" fmla="*/ 4124 w 5327"/>
                <a:gd name="T31" fmla="*/ 1897 h 1907"/>
                <a:gd name="T32" fmla="*/ 4021 w 5327"/>
                <a:gd name="T33" fmla="*/ 1881 h 1907"/>
                <a:gd name="T34" fmla="*/ 3915 w 5327"/>
                <a:gd name="T35" fmla="*/ 1857 h 1907"/>
                <a:gd name="T36" fmla="*/ 3807 w 5327"/>
                <a:gd name="T37" fmla="*/ 1821 h 1907"/>
                <a:gd name="T38" fmla="*/ 3695 w 5327"/>
                <a:gd name="T39" fmla="*/ 1778 h 1907"/>
                <a:gd name="T40" fmla="*/ 3579 w 5327"/>
                <a:gd name="T41" fmla="*/ 1723 h 1907"/>
                <a:gd name="T42" fmla="*/ 3460 w 5327"/>
                <a:gd name="T43" fmla="*/ 1657 h 1907"/>
                <a:gd name="T44" fmla="*/ 3338 w 5327"/>
                <a:gd name="T45" fmla="*/ 1579 h 1907"/>
                <a:gd name="T46" fmla="*/ 3213 w 5327"/>
                <a:gd name="T47" fmla="*/ 1489 h 1907"/>
                <a:gd name="T48" fmla="*/ 3085 w 5327"/>
                <a:gd name="T49" fmla="*/ 1386 h 1907"/>
                <a:gd name="T50" fmla="*/ 3020 w 5327"/>
                <a:gd name="T51" fmla="*/ 1329 h 1907"/>
                <a:gd name="T52" fmla="*/ 2766 w 5327"/>
                <a:gd name="T53" fmla="*/ 1108 h 1907"/>
                <a:gd name="T54" fmla="*/ 2527 w 5327"/>
                <a:gd name="T55" fmla="*/ 909 h 1907"/>
                <a:gd name="T56" fmla="*/ 2301 w 5327"/>
                <a:gd name="T57" fmla="*/ 733 h 1907"/>
                <a:gd name="T58" fmla="*/ 2085 w 5327"/>
                <a:gd name="T59" fmla="*/ 578 h 1907"/>
                <a:gd name="T60" fmla="*/ 1883 w 5327"/>
                <a:gd name="T61" fmla="*/ 446 h 1907"/>
                <a:gd name="T62" fmla="*/ 1688 w 5327"/>
                <a:gd name="T63" fmla="*/ 331 h 1907"/>
                <a:gd name="T64" fmla="*/ 1502 w 5327"/>
                <a:gd name="T65" fmla="*/ 236 h 1907"/>
                <a:gd name="T66" fmla="*/ 1323 w 5327"/>
                <a:gd name="T67" fmla="*/ 158 h 1907"/>
                <a:gd name="T68" fmla="*/ 1150 w 5327"/>
                <a:gd name="T69" fmla="*/ 97 h 1907"/>
                <a:gd name="T70" fmla="*/ 982 w 5327"/>
                <a:gd name="T71" fmla="*/ 52 h 1907"/>
                <a:gd name="T72" fmla="*/ 816 w 5327"/>
                <a:gd name="T73" fmla="*/ 21 h 1907"/>
                <a:gd name="T74" fmla="*/ 654 w 5327"/>
                <a:gd name="T75" fmla="*/ 5 h 1907"/>
                <a:gd name="T76" fmla="*/ 491 w 5327"/>
                <a:gd name="T77" fmla="*/ 0 h 1907"/>
                <a:gd name="T78" fmla="*/ 329 w 5327"/>
                <a:gd name="T79" fmla="*/ 7 h 1907"/>
                <a:gd name="T80" fmla="*/ 167 w 5327"/>
                <a:gd name="T81" fmla="*/ 24 h 1907"/>
                <a:gd name="T82" fmla="*/ 0 w 5327"/>
                <a:gd name="T83" fmla="*/ 53 h 1907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5327"/>
                <a:gd name="T127" fmla="*/ 0 h 1907"/>
                <a:gd name="T128" fmla="*/ 5327 w 5327"/>
                <a:gd name="T129" fmla="*/ 1907 h 1907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5327" h="1907">
                  <a:moveTo>
                    <a:pt x="5327" y="1416"/>
                  </a:moveTo>
                  <a:lnTo>
                    <a:pt x="5327" y="1416"/>
                  </a:lnTo>
                  <a:lnTo>
                    <a:pt x="5316" y="1429"/>
                  </a:lnTo>
                  <a:lnTo>
                    <a:pt x="5284" y="1463"/>
                  </a:lnTo>
                  <a:lnTo>
                    <a:pt x="5262" y="1487"/>
                  </a:lnTo>
                  <a:lnTo>
                    <a:pt x="5233" y="1515"/>
                  </a:lnTo>
                  <a:lnTo>
                    <a:pt x="5201" y="1545"/>
                  </a:lnTo>
                  <a:lnTo>
                    <a:pt x="5162" y="1578"/>
                  </a:lnTo>
                  <a:lnTo>
                    <a:pt x="5120" y="1612"/>
                  </a:lnTo>
                  <a:lnTo>
                    <a:pt x="5073" y="1647"/>
                  </a:lnTo>
                  <a:lnTo>
                    <a:pt x="5020" y="1683"/>
                  </a:lnTo>
                  <a:lnTo>
                    <a:pt x="4965" y="1718"/>
                  </a:lnTo>
                  <a:lnTo>
                    <a:pt x="4904" y="1752"/>
                  </a:lnTo>
                  <a:lnTo>
                    <a:pt x="4872" y="1768"/>
                  </a:lnTo>
                  <a:lnTo>
                    <a:pt x="4839" y="1784"/>
                  </a:lnTo>
                  <a:lnTo>
                    <a:pt x="4805" y="1799"/>
                  </a:lnTo>
                  <a:lnTo>
                    <a:pt x="4769" y="1813"/>
                  </a:lnTo>
                  <a:lnTo>
                    <a:pt x="4733" y="1828"/>
                  </a:lnTo>
                  <a:lnTo>
                    <a:pt x="4697" y="1841"/>
                  </a:lnTo>
                  <a:lnTo>
                    <a:pt x="4658" y="1854"/>
                  </a:lnTo>
                  <a:lnTo>
                    <a:pt x="4619" y="1865"/>
                  </a:lnTo>
                  <a:lnTo>
                    <a:pt x="4579" y="1875"/>
                  </a:lnTo>
                  <a:lnTo>
                    <a:pt x="4537" y="1883"/>
                  </a:lnTo>
                  <a:lnTo>
                    <a:pt x="4496" y="1891"/>
                  </a:lnTo>
                  <a:lnTo>
                    <a:pt x="4453" y="1897"/>
                  </a:lnTo>
                  <a:lnTo>
                    <a:pt x="4408" y="1902"/>
                  </a:lnTo>
                  <a:lnTo>
                    <a:pt x="4362" y="1905"/>
                  </a:lnTo>
                  <a:lnTo>
                    <a:pt x="4317" y="1907"/>
                  </a:lnTo>
                  <a:lnTo>
                    <a:pt x="4269" y="1907"/>
                  </a:lnTo>
                  <a:lnTo>
                    <a:pt x="4222" y="1907"/>
                  </a:lnTo>
                  <a:lnTo>
                    <a:pt x="4174" y="1902"/>
                  </a:lnTo>
                  <a:lnTo>
                    <a:pt x="4124" y="1897"/>
                  </a:lnTo>
                  <a:lnTo>
                    <a:pt x="4072" y="1891"/>
                  </a:lnTo>
                  <a:lnTo>
                    <a:pt x="4021" y="1881"/>
                  </a:lnTo>
                  <a:lnTo>
                    <a:pt x="3969" y="1870"/>
                  </a:lnTo>
                  <a:lnTo>
                    <a:pt x="3915" y="1857"/>
                  </a:lnTo>
                  <a:lnTo>
                    <a:pt x="3861" y="1841"/>
                  </a:lnTo>
                  <a:lnTo>
                    <a:pt x="3807" y="1821"/>
                  </a:lnTo>
                  <a:lnTo>
                    <a:pt x="3751" y="1800"/>
                  </a:lnTo>
                  <a:lnTo>
                    <a:pt x="3695" y="1778"/>
                  </a:lnTo>
                  <a:lnTo>
                    <a:pt x="3636" y="1752"/>
                  </a:lnTo>
                  <a:lnTo>
                    <a:pt x="3579" y="1723"/>
                  </a:lnTo>
                  <a:lnTo>
                    <a:pt x="3520" y="1692"/>
                  </a:lnTo>
                  <a:lnTo>
                    <a:pt x="3460" y="1657"/>
                  </a:lnTo>
                  <a:lnTo>
                    <a:pt x="3399" y="1620"/>
                  </a:lnTo>
                  <a:lnTo>
                    <a:pt x="3338" y="1579"/>
                  </a:lnTo>
                  <a:lnTo>
                    <a:pt x="3275" y="1536"/>
                  </a:lnTo>
                  <a:lnTo>
                    <a:pt x="3213" y="1489"/>
                  </a:lnTo>
                  <a:lnTo>
                    <a:pt x="3149" y="1439"/>
                  </a:lnTo>
                  <a:lnTo>
                    <a:pt x="3085" y="1386"/>
                  </a:lnTo>
                  <a:lnTo>
                    <a:pt x="3020" y="1329"/>
                  </a:lnTo>
                  <a:lnTo>
                    <a:pt x="2892" y="1214"/>
                  </a:lnTo>
                  <a:lnTo>
                    <a:pt x="2766" y="1108"/>
                  </a:lnTo>
                  <a:lnTo>
                    <a:pt x="2645" y="1004"/>
                  </a:lnTo>
                  <a:lnTo>
                    <a:pt x="2527" y="909"/>
                  </a:lnTo>
                  <a:lnTo>
                    <a:pt x="2412" y="817"/>
                  </a:lnTo>
                  <a:lnTo>
                    <a:pt x="2301" y="733"/>
                  </a:lnTo>
                  <a:lnTo>
                    <a:pt x="2192" y="652"/>
                  </a:lnTo>
                  <a:lnTo>
                    <a:pt x="2085" y="578"/>
                  </a:lnTo>
                  <a:lnTo>
                    <a:pt x="1983" y="509"/>
                  </a:lnTo>
                  <a:lnTo>
                    <a:pt x="1883" y="446"/>
                  </a:lnTo>
                  <a:lnTo>
                    <a:pt x="1784" y="386"/>
                  </a:lnTo>
                  <a:lnTo>
                    <a:pt x="1688" y="331"/>
                  </a:lnTo>
                  <a:lnTo>
                    <a:pt x="1594" y="281"/>
                  </a:lnTo>
                  <a:lnTo>
                    <a:pt x="1502" y="236"/>
                  </a:lnTo>
                  <a:lnTo>
                    <a:pt x="1412" y="195"/>
                  </a:lnTo>
                  <a:lnTo>
                    <a:pt x="1323" y="158"/>
                  </a:lnTo>
                  <a:lnTo>
                    <a:pt x="1236" y="126"/>
                  </a:lnTo>
                  <a:lnTo>
                    <a:pt x="1150" y="97"/>
                  </a:lnTo>
                  <a:lnTo>
                    <a:pt x="1065" y="73"/>
                  </a:lnTo>
                  <a:lnTo>
                    <a:pt x="982" y="52"/>
                  </a:lnTo>
                  <a:lnTo>
                    <a:pt x="898" y="36"/>
                  </a:lnTo>
                  <a:lnTo>
                    <a:pt x="816" y="21"/>
                  </a:lnTo>
                  <a:lnTo>
                    <a:pt x="734" y="11"/>
                  </a:lnTo>
                  <a:lnTo>
                    <a:pt x="654" y="5"/>
                  </a:lnTo>
                  <a:lnTo>
                    <a:pt x="572" y="0"/>
                  </a:lnTo>
                  <a:lnTo>
                    <a:pt x="491" y="0"/>
                  </a:lnTo>
                  <a:lnTo>
                    <a:pt x="411" y="2"/>
                  </a:lnTo>
                  <a:lnTo>
                    <a:pt x="329" y="7"/>
                  </a:lnTo>
                  <a:lnTo>
                    <a:pt x="248" y="15"/>
                  </a:lnTo>
                  <a:lnTo>
                    <a:pt x="167" y="24"/>
                  </a:lnTo>
                  <a:lnTo>
                    <a:pt x="83" y="37"/>
                  </a:lnTo>
                  <a:lnTo>
                    <a:pt x="0" y="53"/>
                  </a:lnTo>
                </a:path>
              </a:pathLst>
            </a:custGeom>
            <a:noFill/>
            <a:ln w="9525">
              <a:solidFill>
                <a:srgbClr val="FFFFFF">
                  <a:alpha val="50195"/>
                </a:srgbClr>
              </a:solidFill>
              <a:round/>
              <a:headEnd/>
              <a:tailEnd/>
            </a:ln>
          </p:spPr>
          <p:txBody>
            <a:bodyPr lIns="98674" tIns="49339" rIns="98674" bIns="49339"/>
            <a:lstStyle/>
            <a:p>
              <a:pPr defTabSz="981527">
                <a:spcBef>
                  <a:spcPct val="50000"/>
                </a:spcBef>
              </a:pPr>
              <a:endParaRPr lang="ko-KR" altLang="en-US" sz="1000" b="1" dirty="0"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59" name="Freeform 23"/>
            <p:cNvSpPr>
              <a:spLocks/>
            </p:cNvSpPr>
            <p:nvPr userDrawn="1"/>
          </p:nvSpPr>
          <p:spPr bwMode="auto">
            <a:xfrm>
              <a:off x="503" y="949"/>
              <a:ext cx="5347" cy="920"/>
            </a:xfrm>
            <a:custGeom>
              <a:avLst/>
              <a:gdLst>
                <a:gd name="T0" fmla="*/ 5347 w 5347"/>
                <a:gd name="T1" fmla="*/ 1326 h 1841"/>
                <a:gd name="T2" fmla="*/ 5305 w 5347"/>
                <a:gd name="T3" fmla="*/ 1374 h 1841"/>
                <a:gd name="T4" fmla="*/ 5255 w 5347"/>
                <a:gd name="T5" fmla="*/ 1426 h 1841"/>
                <a:gd name="T6" fmla="*/ 5184 w 5347"/>
                <a:gd name="T7" fmla="*/ 1492 h 1841"/>
                <a:gd name="T8" fmla="*/ 5095 w 5347"/>
                <a:gd name="T9" fmla="*/ 1563 h 1841"/>
                <a:gd name="T10" fmla="*/ 4989 w 5347"/>
                <a:gd name="T11" fmla="*/ 1636 h 1841"/>
                <a:gd name="T12" fmla="*/ 4897 w 5347"/>
                <a:gd name="T13" fmla="*/ 1689 h 1841"/>
                <a:gd name="T14" fmla="*/ 4830 w 5347"/>
                <a:gd name="T15" fmla="*/ 1721 h 1841"/>
                <a:gd name="T16" fmla="*/ 4759 w 5347"/>
                <a:gd name="T17" fmla="*/ 1752 h 1841"/>
                <a:gd name="T18" fmla="*/ 4685 w 5347"/>
                <a:gd name="T19" fmla="*/ 1778 h 1841"/>
                <a:gd name="T20" fmla="*/ 4605 w 5347"/>
                <a:gd name="T21" fmla="*/ 1800 h 1841"/>
                <a:gd name="T22" fmla="*/ 4522 w 5347"/>
                <a:gd name="T23" fmla="*/ 1820 h 1841"/>
                <a:gd name="T24" fmla="*/ 4436 w 5347"/>
                <a:gd name="T25" fmla="*/ 1833 h 1841"/>
                <a:gd name="T26" fmla="*/ 4344 w 5347"/>
                <a:gd name="T27" fmla="*/ 1839 h 1841"/>
                <a:gd name="T28" fmla="*/ 4250 w 5347"/>
                <a:gd name="T29" fmla="*/ 1841 h 1841"/>
                <a:gd name="T30" fmla="*/ 4151 w 5347"/>
                <a:gd name="T31" fmla="*/ 1834 h 1841"/>
                <a:gd name="T32" fmla="*/ 4049 w 5347"/>
                <a:gd name="T33" fmla="*/ 1820 h 1841"/>
                <a:gd name="T34" fmla="*/ 3943 w 5347"/>
                <a:gd name="T35" fmla="*/ 1797 h 1841"/>
                <a:gd name="T36" fmla="*/ 3833 w 5347"/>
                <a:gd name="T37" fmla="*/ 1765 h 1841"/>
                <a:gd name="T38" fmla="*/ 3720 w 5347"/>
                <a:gd name="T39" fmla="*/ 1723 h 1841"/>
                <a:gd name="T40" fmla="*/ 3603 w 5347"/>
                <a:gd name="T41" fmla="*/ 1669 h 1841"/>
                <a:gd name="T42" fmla="*/ 3484 w 5347"/>
                <a:gd name="T43" fmla="*/ 1605 h 1841"/>
                <a:gd name="T44" fmla="*/ 3361 w 5347"/>
                <a:gd name="T45" fmla="*/ 1531 h 1841"/>
                <a:gd name="T46" fmla="*/ 3235 w 5347"/>
                <a:gd name="T47" fmla="*/ 1442 h 1841"/>
                <a:gd name="T48" fmla="*/ 3104 w 5347"/>
                <a:gd name="T49" fmla="*/ 1340 h 1841"/>
                <a:gd name="T50" fmla="*/ 3039 w 5347"/>
                <a:gd name="T51" fmla="*/ 1285 h 1841"/>
                <a:gd name="T52" fmla="*/ 2782 w 5347"/>
                <a:gd name="T53" fmla="*/ 1067 h 1841"/>
                <a:gd name="T54" fmla="*/ 2539 w 5347"/>
                <a:gd name="T55" fmla="*/ 872 h 1841"/>
                <a:gd name="T56" fmla="*/ 2310 w 5347"/>
                <a:gd name="T57" fmla="*/ 701 h 1841"/>
                <a:gd name="T58" fmla="*/ 2094 w 5347"/>
                <a:gd name="T59" fmla="*/ 549 h 1841"/>
                <a:gd name="T60" fmla="*/ 1888 w 5347"/>
                <a:gd name="T61" fmla="*/ 420 h 1841"/>
                <a:gd name="T62" fmla="*/ 1692 w 5347"/>
                <a:gd name="T63" fmla="*/ 308 h 1841"/>
                <a:gd name="T64" fmla="*/ 1505 w 5347"/>
                <a:gd name="T65" fmla="*/ 218 h 1841"/>
                <a:gd name="T66" fmla="*/ 1325 w 5347"/>
                <a:gd name="T67" fmla="*/ 142 h 1841"/>
                <a:gd name="T68" fmla="*/ 1151 w 5347"/>
                <a:gd name="T69" fmla="*/ 85 h 1841"/>
                <a:gd name="T70" fmla="*/ 982 w 5347"/>
                <a:gd name="T71" fmla="*/ 43 h 1841"/>
                <a:gd name="T72" fmla="*/ 816 w 5347"/>
                <a:gd name="T73" fmla="*/ 16 h 1841"/>
                <a:gd name="T74" fmla="*/ 653 w 5347"/>
                <a:gd name="T75" fmla="*/ 1 h 1841"/>
                <a:gd name="T76" fmla="*/ 491 w 5347"/>
                <a:gd name="T77" fmla="*/ 0 h 1841"/>
                <a:gd name="T78" fmla="*/ 329 w 5347"/>
                <a:gd name="T79" fmla="*/ 11 h 1841"/>
                <a:gd name="T80" fmla="*/ 167 w 5347"/>
                <a:gd name="T81" fmla="*/ 32 h 1841"/>
                <a:gd name="T82" fmla="*/ 0 w 5347"/>
                <a:gd name="T83" fmla="*/ 63 h 1841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5347"/>
                <a:gd name="T127" fmla="*/ 0 h 1841"/>
                <a:gd name="T128" fmla="*/ 5347 w 5347"/>
                <a:gd name="T129" fmla="*/ 1841 h 1841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5347" h="1841">
                  <a:moveTo>
                    <a:pt x="5347" y="1326"/>
                  </a:moveTo>
                  <a:lnTo>
                    <a:pt x="5347" y="1326"/>
                  </a:lnTo>
                  <a:lnTo>
                    <a:pt x="5336" y="1338"/>
                  </a:lnTo>
                  <a:lnTo>
                    <a:pt x="5305" y="1374"/>
                  </a:lnTo>
                  <a:lnTo>
                    <a:pt x="5283" y="1398"/>
                  </a:lnTo>
                  <a:lnTo>
                    <a:pt x="5255" y="1426"/>
                  </a:lnTo>
                  <a:lnTo>
                    <a:pt x="5222" y="1458"/>
                  </a:lnTo>
                  <a:lnTo>
                    <a:pt x="5184" y="1492"/>
                  </a:lnTo>
                  <a:lnTo>
                    <a:pt x="5143" y="1526"/>
                  </a:lnTo>
                  <a:lnTo>
                    <a:pt x="5095" y="1563"/>
                  </a:lnTo>
                  <a:lnTo>
                    <a:pt x="5046" y="1600"/>
                  </a:lnTo>
                  <a:lnTo>
                    <a:pt x="4989" y="1636"/>
                  </a:lnTo>
                  <a:lnTo>
                    <a:pt x="4929" y="1671"/>
                  </a:lnTo>
                  <a:lnTo>
                    <a:pt x="4897" y="1689"/>
                  </a:lnTo>
                  <a:lnTo>
                    <a:pt x="4865" y="1705"/>
                  </a:lnTo>
                  <a:lnTo>
                    <a:pt x="4830" y="1721"/>
                  </a:lnTo>
                  <a:lnTo>
                    <a:pt x="4796" y="1737"/>
                  </a:lnTo>
                  <a:lnTo>
                    <a:pt x="4759" y="1752"/>
                  </a:lnTo>
                  <a:lnTo>
                    <a:pt x="4723" y="1765"/>
                  </a:lnTo>
                  <a:lnTo>
                    <a:pt x="4685" y="1778"/>
                  </a:lnTo>
                  <a:lnTo>
                    <a:pt x="4646" y="1791"/>
                  </a:lnTo>
                  <a:lnTo>
                    <a:pt x="4605" y="1800"/>
                  </a:lnTo>
                  <a:lnTo>
                    <a:pt x="4565" y="1812"/>
                  </a:lnTo>
                  <a:lnTo>
                    <a:pt x="4522" y="1820"/>
                  </a:lnTo>
                  <a:lnTo>
                    <a:pt x="4479" y="1826"/>
                  </a:lnTo>
                  <a:lnTo>
                    <a:pt x="4436" y="1833"/>
                  </a:lnTo>
                  <a:lnTo>
                    <a:pt x="4390" y="1837"/>
                  </a:lnTo>
                  <a:lnTo>
                    <a:pt x="4344" y="1839"/>
                  </a:lnTo>
                  <a:lnTo>
                    <a:pt x="4297" y="1841"/>
                  </a:lnTo>
                  <a:lnTo>
                    <a:pt x="4250" y="1841"/>
                  </a:lnTo>
                  <a:lnTo>
                    <a:pt x="4200" y="1837"/>
                  </a:lnTo>
                  <a:lnTo>
                    <a:pt x="4151" y="1834"/>
                  </a:lnTo>
                  <a:lnTo>
                    <a:pt x="4100" y="1828"/>
                  </a:lnTo>
                  <a:lnTo>
                    <a:pt x="4049" y="1820"/>
                  </a:lnTo>
                  <a:lnTo>
                    <a:pt x="3996" y="1808"/>
                  </a:lnTo>
                  <a:lnTo>
                    <a:pt x="3943" y="1797"/>
                  </a:lnTo>
                  <a:lnTo>
                    <a:pt x="3888" y="1781"/>
                  </a:lnTo>
                  <a:lnTo>
                    <a:pt x="3833" y="1765"/>
                  </a:lnTo>
                  <a:lnTo>
                    <a:pt x="3776" y="1744"/>
                  </a:lnTo>
                  <a:lnTo>
                    <a:pt x="3720" y="1723"/>
                  </a:lnTo>
                  <a:lnTo>
                    <a:pt x="3663" y="1697"/>
                  </a:lnTo>
                  <a:lnTo>
                    <a:pt x="3603" y="1669"/>
                  </a:lnTo>
                  <a:lnTo>
                    <a:pt x="3545" y="1639"/>
                  </a:lnTo>
                  <a:lnTo>
                    <a:pt x="3484" y="1605"/>
                  </a:lnTo>
                  <a:lnTo>
                    <a:pt x="3422" y="1569"/>
                  </a:lnTo>
                  <a:lnTo>
                    <a:pt x="3361" y="1531"/>
                  </a:lnTo>
                  <a:lnTo>
                    <a:pt x="3297" y="1487"/>
                  </a:lnTo>
                  <a:lnTo>
                    <a:pt x="3235" y="1442"/>
                  </a:lnTo>
                  <a:lnTo>
                    <a:pt x="3170" y="1393"/>
                  </a:lnTo>
                  <a:lnTo>
                    <a:pt x="3104" y="1340"/>
                  </a:lnTo>
                  <a:lnTo>
                    <a:pt x="3039" y="1285"/>
                  </a:lnTo>
                  <a:lnTo>
                    <a:pt x="2909" y="1172"/>
                  </a:lnTo>
                  <a:lnTo>
                    <a:pt x="2782" y="1067"/>
                  </a:lnTo>
                  <a:lnTo>
                    <a:pt x="2659" y="967"/>
                  </a:lnTo>
                  <a:lnTo>
                    <a:pt x="2539" y="872"/>
                  </a:lnTo>
                  <a:lnTo>
                    <a:pt x="2423" y="783"/>
                  </a:lnTo>
                  <a:lnTo>
                    <a:pt x="2310" y="701"/>
                  </a:lnTo>
                  <a:lnTo>
                    <a:pt x="2201" y="622"/>
                  </a:lnTo>
                  <a:lnTo>
                    <a:pt x="2094" y="549"/>
                  </a:lnTo>
                  <a:lnTo>
                    <a:pt x="1990" y="483"/>
                  </a:lnTo>
                  <a:lnTo>
                    <a:pt x="1888" y="420"/>
                  </a:lnTo>
                  <a:lnTo>
                    <a:pt x="1788" y="362"/>
                  </a:lnTo>
                  <a:lnTo>
                    <a:pt x="1692" y="308"/>
                  </a:lnTo>
                  <a:lnTo>
                    <a:pt x="1597" y="261"/>
                  </a:lnTo>
                  <a:lnTo>
                    <a:pt x="1505" y="218"/>
                  </a:lnTo>
                  <a:lnTo>
                    <a:pt x="1413" y="177"/>
                  </a:lnTo>
                  <a:lnTo>
                    <a:pt x="1325" y="142"/>
                  </a:lnTo>
                  <a:lnTo>
                    <a:pt x="1237" y="111"/>
                  </a:lnTo>
                  <a:lnTo>
                    <a:pt x="1151" y="85"/>
                  </a:lnTo>
                  <a:lnTo>
                    <a:pt x="1065" y="61"/>
                  </a:lnTo>
                  <a:lnTo>
                    <a:pt x="982" y="43"/>
                  </a:lnTo>
                  <a:lnTo>
                    <a:pt x="898" y="27"/>
                  </a:lnTo>
                  <a:lnTo>
                    <a:pt x="816" y="16"/>
                  </a:lnTo>
                  <a:lnTo>
                    <a:pt x="734" y="6"/>
                  </a:lnTo>
                  <a:lnTo>
                    <a:pt x="653" y="1"/>
                  </a:lnTo>
                  <a:lnTo>
                    <a:pt x="572" y="0"/>
                  </a:lnTo>
                  <a:lnTo>
                    <a:pt x="491" y="0"/>
                  </a:lnTo>
                  <a:lnTo>
                    <a:pt x="410" y="5"/>
                  </a:lnTo>
                  <a:lnTo>
                    <a:pt x="329" y="11"/>
                  </a:lnTo>
                  <a:lnTo>
                    <a:pt x="249" y="21"/>
                  </a:lnTo>
                  <a:lnTo>
                    <a:pt x="167" y="32"/>
                  </a:lnTo>
                  <a:lnTo>
                    <a:pt x="83" y="47"/>
                  </a:lnTo>
                  <a:lnTo>
                    <a:pt x="0" y="63"/>
                  </a:lnTo>
                </a:path>
              </a:pathLst>
            </a:custGeom>
            <a:noFill/>
            <a:ln w="9525">
              <a:solidFill>
                <a:srgbClr val="FFFFFF">
                  <a:alpha val="50195"/>
                </a:srgbClr>
              </a:solidFill>
              <a:round/>
              <a:headEnd/>
              <a:tailEnd/>
            </a:ln>
          </p:spPr>
          <p:txBody>
            <a:bodyPr lIns="98674" tIns="49339" rIns="98674" bIns="49339"/>
            <a:lstStyle/>
            <a:p>
              <a:pPr defTabSz="981527">
                <a:spcBef>
                  <a:spcPct val="50000"/>
                </a:spcBef>
              </a:pPr>
              <a:endParaRPr lang="ko-KR" altLang="en-US" sz="1000" b="1" dirty="0"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60" name="Freeform 24"/>
            <p:cNvSpPr>
              <a:spLocks/>
            </p:cNvSpPr>
            <p:nvPr userDrawn="1"/>
          </p:nvSpPr>
          <p:spPr bwMode="auto">
            <a:xfrm>
              <a:off x="522" y="968"/>
              <a:ext cx="5365" cy="888"/>
            </a:xfrm>
            <a:custGeom>
              <a:avLst/>
              <a:gdLst>
                <a:gd name="T0" fmla="*/ 5365 w 5365"/>
                <a:gd name="T1" fmla="*/ 1235 h 1776"/>
                <a:gd name="T2" fmla="*/ 5325 w 5365"/>
                <a:gd name="T3" fmla="*/ 1285 h 1776"/>
                <a:gd name="T4" fmla="*/ 5275 w 5365"/>
                <a:gd name="T5" fmla="*/ 1340 h 1776"/>
                <a:gd name="T6" fmla="*/ 5206 w 5365"/>
                <a:gd name="T7" fmla="*/ 1406 h 1776"/>
                <a:gd name="T8" fmla="*/ 5118 w 5365"/>
                <a:gd name="T9" fmla="*/ 1479 h 1776"/>
                <a:gd name="T10" fmla="*/ 5013 w 5365"/>
                <a:gd name="T11" fmla="*/ 1555 h 1776"/>
                <a:gd name="T12" fmla="*/ 4921 w 5365"/>
                <a:gd name="T13" fmla="*/ 1610 h 1776"/>
                <a:gd name="T14" fmla="*/ 4854 w 5365"/>
                <a:gd name="T15" fmla="*/ 1644 h 1776"/>
                <a:gd name="T16" fmla="*/ 4785 w 5365"/>
                <a:gd name="T17" fmla="*/ 1676 h 1776"/>
                <a:gd name="T18" fmla="*/ 4710 w 5365"/>
                <a:gd name="T19" fmla="*/ 1705 h 1776"/>
                <a:gd name="T20" fmla="*/ 4631 w 5365"/>
                <a:gd name="T21" fmla="*/ 1729 h 1776"/>
                <a:gd name="T22" fmla="*/ 4549 w 5365"/>
                <a:gd name="T23" fmla="*/ 1749 h 1776"/>
                <a:gd name="T24" fmla="*/ 4461 w 5365"/>
                <a:gd name="T25" fmla="*/ 1765 h 1776"/>
                <a:gd name="T26" fmla="*/ 4370 w 5365"/>
                <a:gd name="T27" fmla="*/ 1773 h 1776"/>
                <a:gd name="T28" fmla="*/ 4275 w 5365"/>
                <a:gd name="T29" fmla="*/ 1776 h 1776"/>
                <a:gd name="T30" fmla="*/ 4177 w 5365"/>
                <a:gd name="T31" fmla="*/ 1771 h 1776"/>
                <a:gd name="T32" fmla="*/ 4074 w 5365"/>
                <a:gd name="T33" fmla="*/ 1758 h 1776"/>
                <a:gd name="T34" fmla="*/ 3969 w 5365"/>
                <a:gd name="T35" fmla="*/ 1737 h 1776"/>
                <a:gd name="T36" fmla="*/ 3857 w 5365"/>
                <a:gd name="T37" fmla="*/ 1708 h 1776"/>
                <a:gd name="T38" fmla="*/ 3745 w 5365"/>
                <a:gd name="T39" fmla="*/ 1668 h 1776"/>
                <a:gd name="T40" fmla="*/ 3627 w 5365"/>
                <a:gd name="T41" fmla="*/ 1618 h 1776"/>
                <a:gd name="T42" fmla="*/ 3506 w 5365"/>
                <a:gd name="T43" fmla="*/ 1555 h 1776"/>
                <a:gd name="T44" fmla="*/ 3383 w 5365"/>
                <a:gd name="T45" fmla="*/ 1482 h 1776"/>
                <a:gd name="T46" fmla="*/ 3255 w 5365"/>
                <a:gd name="T47" fmla="*/ 1397 h 1776"/>
                <a:gd name="T48" fmla="*/ 3124 w 5365"/>
                <a:gd name="T49" fmla="*/ 1297 h 1776"/>
                <a:gd name="T50" fmla="*/ 3058 w 5365"/>
                <a:gd name="T51" fmla="*/ 1242 h 1776"/>
                <a:gd name="T52" fmla="*/ 2797 w 5365"/>
                <a:gd name="T53" fmla="*/ 1029 h 1776"/>
                <a:gd name="T54" fmla="*/ 2551 w 5365"/>
                <a:gd name="T55" fmla="*/ 838 h 1776"/>
                <a:gd name="T56" fmla="*/ 2319 w 5365"/>
                <a:gd name="T57" fmla="*/ 670 h 1776"/>
                <a:gd name="T58" fmla="*/ 2101 w 5365"/>
                <a:gd name="T59" fmla="*/ 523 h 1776"/>
                <a:gd name="T60" fmla="*/ 1893 w 5365"/>
                <a:gd name="T61" fmla="*/ 396 h 1776"/>
                <a:gd name="T62" fmla="*/ 1696 w 5365"/>
                <a:gd name="T63" fmla="*/ 289 h 1776"/>
                <a:gd name="T64" fmla="*/ 1507 w 5365"/>
                <a:gd name="T65" fmla="*/ 200 h 1776"/>
                <a:gd name="T66" fmla="*/ 1325 w 5365"/>
                <a:gd name="T67" fmla="*/ 129 h 1776"/>
                <a:gd name="T68" fmla="*/ 1150 w 5365"/>
                <a:gd name="T69" fmla="*/ 74 h 1776"/>
                <a:gd name="T70" fmla="*/ 981 w 5365"/>
                <a:gd name="T71" fmla="*/ 36 h 1776"/>
                <a:gd name="T72" fmla="*/ 815 w 5365"/>
                <a:gd name="T73" fmla="*/ 11 h 1776"/>
                <a:gd name="T74" fmla="*/ 652 w 5365"/>
                <a:gd name="T75" fmla="*/ 2 h 1776"/>
                <a:gd name="T76" fmla="*/ 491 w 5365"/>
                <a:gd name="T77" fmla="*/ 3 h 1776"/>
                <a:gd name="T78" fmla="*/ 328 w 5365"/>
                <a:gd name="T79" fmla="*/ 18 h 1776"/>
                <a:gd name="T80" fmla="*/ 166 w 5365"/>
                <a:gd name="T81" fmla="*/ 42 h 1776"/>
                <a:gd name="T82" fmla="*/ 0 w 5365"/>
                <a:gd name="T83" fmla="*/ 76 h 177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5365"/>
                <a:gd name="T127" fmla="*/ 0 h 1776"/>
                <a:gd name="T128" fmla="*/ 5365 w 5365"/>
                <a:gd name="T129" fmla="*/ 1776 h 177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5365" h="1776">
                  <a:moveTo>
                    <a:pt x="5365" y="1235"/>
                  </a:moveTo>
                  <a:lnTo>
                    <a:pt x="5365" y="1235"/>
                  </a:lnTo>
                  <a:lnTo>
                    <a:pt x="5354" y="1248"/>
                  </a:lnTo>
                  <a:lnTo>
                    <a:pt x="5325" y="1285"/>
                  </a:lnTo>
                  <a:lnTo>
                    <a:pt x="5301" y="1311"/>
                  </a:lnTo>
                  <a:lnTo>
                    <a:pt x="5275" y="1340"/>
                  </a:lnTo>
                  <a:lnTo>
                    <a:pt x="5243" y="1371"/>
                  </a:lnTo>
                  <a:lnTo>
                    <a:pt x="5206" y="1406"/>
                  </a:lnTo>
                  <a:lnTo>
                    <a:pt x="5164" y="1442"/>
                  </a:lnTo>
                  <a:lnTo>
                    <a:pt x="5118" y="1479"/>
                  </a:lnTo>
                  <a:lnTo>
                    <a:pt x="5067" y="1518"/>
                  </a:lnTo>
                  <a:lnTo>
                    <a:pt x="5013" y="1555"/>
                  </a:lnTo>
                  <a:lnTo>
                    <a:pt x="4953" y="1592"/>
                  </a:lnTo>
                  <a:lnTo>
                    <a:pt x="4921" y="1610"/>
                  </a:lnTo>
                  <a:lnTo>
                    <a:pt x="4889" y="1628"/>
                  </a:lnTo>
                  <a:lnTo>
                    <a:pt x="4854" y="1644"/>
                  </a:lnTo>
                  <a:lnTo>
                    <a:pt x="4820" y="1660"/>
                  </a:lnTo>
                  <a:lnTo>
                    <a:pt x="4785" y="1676"/>
                  </a:lnTo>
                  <a:lnTo>
                    <a:pt x="4747" y="1691"/>
                  </a:lnTo>
                  <a:lnTo>
                    <a:pt x="4710" y="1705"/>
                  </a:lnTo>
                  <a:lnTo>
                    <a:pt x="4671" y="1718"/>
                  </a:lnTo>
                  <a:lnTo>
                    <a:pt x="4631" y="1729"/>
                  </a:lnTo>
                  <a:lnTo>
                    <a:pt x="4591" y="1739"/>
                  </a:lnTo>
                  <a:lnTo>
                    <a:pt x="4549" y="1749"/>
                  </a:lnTo>
                  <a:lnTo>
                    <a:pt x="4506" y="1757"/>
                  </a:lnTo>
                  <a:lnTo>
                    <a:pt x="4461" y="1765"/>
                  </a:lnTo>
                  <a:lnTo>
                    <a:pt x="4417" y="1770"/>
                  </a:lnTo>
                  <a:lnTo>
                    <a:pt x="4370" y="1773"/>
                  </a:lnTo>
                  <a:lnTo>
                    <a:pt x="4324" y="1775"/>
                  </a:lnTo>
                  <a:lnTo>
                    <a:pt x="4275" y="1776"/>
                  </a:lnTo>
                  <a:lnTo>
                    <a:pt x="4227" y="1775"/>
                  </a:lnTo>
                  <a:lnTo>
                    <a:pt x="4177" y="1771"/>
                  </a:lnTo>
                  <a:lnTo>
                    <a:pt x="4125" y="1766"/>
                  </a:lnTo>
                  <a:lnTo>
                    <a:pt x="4074" y="1758"/>
                  </a:lnTo>
                  <a:lnTo>
                    <a:pt x="4021" y="1749"/>
                  </a:lnTo>
                  <a:lnTo>
                    <a:pt x="3969" y="1737"/>
                  </a:lnTo>
                  <a:lnTo>
                    <a:pt x="3913" y="1724"/>
                  </a:lnTo>
                  <a:lnTo>
                    <a:pt x="3857" y="1708"/>
                  </a:lnTo>
                  <a:lnTo>
                    <a:pt x="3802" y="1689"/>
                  </a:lnTo>
                  <a:lnTo>
                    <a:pt x="3745" y="1668"/>
                  </a:lnTo>
                  <a:lnTo>
                    <a:pt x="3687" y="1644"/>
                  </a:lnTo>
                  <a:lnTo>
                    <a:pt x="3627" y="1618"/>
                  </a:lnTo>
                  <a:lnTo>
                    <a:pt x="3567" y="1587"/>
                  </a:lnTo>
                  <a:lnTo>
                    <a:pt x="3506" y="1555"/>
                  </a:lnTo>
                  <a:lnTo>
                    <a:pt x="3445" y="1521"/>
                  </a:lnTo>
                  <a:lnTo>
                    <a:pt x="3383" y="1482"/>
                  </a:lnTo>
                  <a:lnTo>
                    <a:pt x="3319" y="1440"/>
                  </a:lnTo>
                  <a:lnTo>
                    <a:pt x="3255" y="1397"/>
                  </a:lnTo>
                  <a:lnTo>
                    <a:pt x="3190" y="1348"/>
                  </a:lnTo>
                  <a:lnTo>
                    <a:pt x="3124" y="1297"/>
                  </a:lnTo>
                  <a:lnTo>
                    <a:pt x="3058" y="1242"/>
                  </a:lnTo>
                  <a:lnTo>
                    <a:pt x="2924" y="1132"/>
                  </a:lnTo>
                  <a:lnTo>
                    <a:pt x="2797" y="1029"/>
                  </a:lnTo>
                  <a:lnTo>
                    <a:pt x="2672" y="930"/>
                  </a:lnTo>
                  <a:lnTo>
                    <a:pt x="2551" y="838"/>
                  </a:lnTo>
                  <a:lnTo>
                    <a:pt x="2434" y="751"/>
                  </a:lnTo>
                  <a:lnTo>
                    <a:pt x="2319" y="670"/>
                  </a:lnTo>
                  <a:lnTo>
                    <a:pt x="2209" y="593"/>
                  </a:lnTo>
                  <a:lnTo>
                    <a:pt x="2101" y="523"/>
                  </a:lnTo>
                  <a:lnTo>
                    <a:pt x="1996" y="457"/>
                  </a:lnTo>
                  <a:lnTo>
                    <a:pt x="1893" y="396"/>
                  </a:lnTo>
                  <a:lnTo>
                    <a:pt x="1793" y="341"/>
                  </a:lnTo>
                  <a:lnTo>
                    <a:pt x="1696" y="289"/>
                  </a:lnTo>
                  <a:lnTo>
                    <a:pt x="1600" y="242"/>
                  </a:lnTo>
                  <a:lnTo>
                    <a:pt x="1507" y="200"/>
                  </a:lnTo>
                  <a:lnTo>
                    <a:pt x="1415" y="163"/>
                  </a:lnTo>
                  <a:lnTo>
                    <a:pt x="1325" y="129"/>
                  </a:lnTo>
                  <a:lnTo>
                    <a:pt x="1238" y="100"/>
                  </a:lnTo>
                  <a:lnTo>
                    <a:pt x="1150" y="74"/>
                  </a:lnTo>
                  <a:lnTo>
                    <a:pt x="1065" y="53"/>
                  </a:lnTo>
                  <a:lnTo>
                    <a:pt x="981" y="36"/>
                  </a:lnTo>
                  <a:lnTo>
                    <a:pt x="897" y="23"/>
                  </a:lnTo>
                  <a:lnTo>
                    <a:pt x="815" y="11"/>
                  </a:lnTo>
                  <a:lnTo>
                    <a:pt x="734" y="5"/>
                  </a:lnTo>
                  <a:lnTo>
                    <a:pt x="652" y="2"/>
                  </a:lnTo>
                  <a:lnTo>
                    <a:pt x="571" y="0"/>
                  </a:lnTo>
                  <a:lnTo>
                    <a:pt x="491" y="3"/>
                  </a:lnTo>
                  <a:lnTo>
                    <a:pt x="409" y="8"/>
                  </a:lnTo>
                  <a:lnTo>
                    <a:pt x="328" y="18"/>
                  </a:lnTo>
                  <a:lnTo>
                    <a:pt x="248" y="29"/>
                  </a:lnTo>
                  <a:lnTo>
                    <a:pt x="166" y="42"/>
                  </a:lnTo>
                  <a:lnTo>
                    <a:pt x="84" y="58"/>
                  </a:lnTo>
                  <a:lnTo>
                    <a:pt x="0" y="76"/>
                  </a:lnTo>
                </a:path>
              </a:pathLst>
            </a:custGeom>
            <a:noFill/>
            <a:ln w="9525">
              <a:solidFill>
                <a:srgbClr val="FFFFFF">
                  <a:alpha val="50195"/>
                </a:srgbClr>
              </a:solidFill>
              <a:round/>
              <a:headEnd/>
              <a:tailEnd/>
            </a:ln>
          </p:spPr>
          <p:txBody>
            <a:bodyPr lIns="98674" tIns="49339" rIns="98674" bIns="49339"/>
            <a:lstStyle/>
            <a:p>
              <a:pPr defTabSz="981527">
                <a:spcBef>
                  <a:spcPct val="50000"/>
                </a:spcBef>
              </a:pPr>
              <a:endParaRPr lang="ko-KR" altLang="en-US" sz="1000" b="1" dirty="0"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61" name="Freeform 25"/>
            <p:cNvSpPr>
              <a:spLocks/>
            </p:cNvSpPr>
            <p:nvPr userDrawn="1"/>
          </p:nvSpPr>
          <p:spPr bwMode="auto">
            <a:xfrm>
              <a:off x="542" y="987"/>
              <a:ext cx="5381" cy="854"/>
            </a:xfrm>
            <a:custGeom>
              <a:avLst/>
              <a:gdLst>
                <a:gd name="T0" fmla="*/ 5381 w 5381"/>
                <a:gd name="T1" fmla="*/ 1145 h 1708"/>
                <a:gd name="T2" fmla="*/ 5341 w 5381"/>
                <a:gd name="T3" fmla="*/ 1195 h 1708"/>
                <a:gd name="T4" fmla="*/ 5293 w 5381"/>
                <a:gd name="T5" fmla="*/ 1250 h 1708"/>
                <a:gd name="T6" fmla="*/ 5224 w 5381"/>
                <a:gd name="T7" fmla="*/ 1319 h 1708"/>
                <a:gd name="T8" fmla="*/ 5138 w 5381"/>
                <a:gd name="T9" fmla="*/ 1395 h 1708"/>
                <a:gd name="T10" fmla="*/ 5033 w 5381"/>
                <a:gd name="T11" fmla="*/ 1472 h 1708"/>
                <a:gd name="T12" fmla="*/ 4943 w 5381"/>
                <a:gd name="T13" fmla="*/ 1529 h 1708"/>
                <a:gd name="T14" fmla="*/ 4877 w 5381"/>
                <a:gd name="T15" fmla="*/ 1564 h 1708"/>
                <a:gd name="T16" fmla="*/ 4808 w 5381"/>
                <a:gd name="T17" fmla="*/ 1598 h 1708"/>
                <a:gd name="T18" fmla="*/ 4733 w 5381"/>
                <a:gd name="T19" fmla="*/ 1629 h 1708"/>
                <a:gd name="T20" fmla="*/ 4655 w 5381"/>
                <a:gd name="T21" fmla="*/ 1655 h 1708"/>
                <a:gd name="T22" fmla="*/ 4572 w 5381"/>
                <a:gd name="T23" fmla="*/ 1676 h 1708"/>
                <a:gd name="T24" fmla="*/ 4486 w 5381"/>
                <a:gd name="T25" fmla="*/ 1694 h 1708"/>
                <a:gd name="T26" fmla="*/ 4396 w 5381"/>
                <a:gd name="T27" fmla="*/ 1705 h 1708"/>
                <a:gd name="T28" fmla="*/ 4300 w 5381"/>
                <a:gd name="T29" fmla="*/ 1708 h 1708"/>
                <a:gd name="T30" fmla="*/ 4201 w 5381"/>
                <a:gd name="T31" fmla="*/ 1706 h 1708"/>
                <a:gd name="T32" fmla="*/ 4098 w 5381"/>
                <a:gd name="T33" fmla="*/ 1695 h 1708"/>
                <a:gd name="T34" fmla="*/ 3992 w 5381"/>
                <a:gd name="T35" fmla="*/ 1677 h 1708"/>
                <a:gd name="T36" fmla="*/ 3882 w 5381"/>
                <a:gd name="T37" fmla="*/ 1648 h 1708"/>
                <a:gd name="T38" fmla="*/ 3768 w 5381"/>
                <a:gd name="T39" fmla="*/ 1611 h 1708"/>
                <a:gd name="T40" fmla="*/ 3650 w 5381"/>
                <a:gd name="T41" fmla="*/ 1563 h 1708"/>
                <a:gd name="T42" fmla="*/ 3528 w 5381"/>
                <a:gd name="T43" fmla="*/ 1503 h 1708"/>
                <a:gd name="T44" fmla="*/ 3403 w 5381"/>
                <a:gd name="T45" fmla="*/ 1432 h 1708"/>
                <a:gd name="T46" fmla="*/ 3274 w 5381"/>
                <a:gd name="T47" fmla="*/ 1348 h 1708"/>
                <a:gd name="T48" fmla="*/ 3142 w 5381"/>
                <a:gd name="T49" fmla="*/ 1251 h 1708"/>
                <a:gd name="T50" fmla="*/ 3074 w 5381"/>
                <a:gd name="T51" fmla="*/ 1198 h 1708"/>
                <a:gd name="T52" fmla="*/ 2810 w 5381"/>
                <a:gd name="T53" fmla="*/ 988 h 1708"/>
                <a:gd name="T54" fmla="*/ 2561 w 5381"/>
                <a:gd name="T55" fmla="*/ 801 h 1708"/>
                <a:gd name="T56" fmla="*/ 2328 w 5381"/>
                <a:gd name="T57" fmla="*/ 638 h 1708"/>
                <a:gd name="T58" fmla="*/ 2106 w 5381"/>
                <a:gd name="T59" fmla="*/ 494 h 1708"/>
                <a:gd name="T60" fmla="*/ 1898 w 5381"/>
                <a:gd name="T61" fmla="*/ 371 h 1708"/>
                <a:gd name="T62" fmla="*/ 1698 w 5381"/>
                <a:gd name="T63" fmla="*/ 268 h 1708"/>
                <a:gd name="T64" fmla="*/ 1508 w 5381"/>
                <a:gd name="T65" fmla="*/ 182 h 1708"/>
                <a:gd name="T66" fmla="*/ 1326 w 5381"/>
                <a:gd name="T67" fmla="*/ 114 h 1708"/>
                <a:gd name="T68" fmla="*/ 1149 w 5381"/>
                <a:gd name="T69" fmla="*/ 63 h 1708"/>
                <a:gd name="T70" fmla="*/ 980 w 5381"/>
                <a:gd name="T71" fmla="*/ 27 h 1708"/>
                <a:gd name="T72" fmla="*/ 813 w 5381"/>
                <a:gd name="T73" fmla="*/ 6 h 1708"/>
                <a:gd name="T74" fmla="*/ 650 w 5381"/>
                <a:gd name="T75" fmla="*/ 0 h 1708"/>
                <a:gd name="T76" fmla="*/ 489 w 5381"/>
                <a:gd name="T77" fmla="*/ 5 h 1708"/>
                <a:gd name="T78" fmla="*/ 328 w 5381"/>
                <a:gd name="T79" fmla="*/ 22 h 1708"/>
                <a:gd name="T80" fmla="*/ 165 w 5381"/>
                <a:gd name="T81" fmla="*/ 50 h 1708"/>
                <a:gd name="T82" fmla="*/ 0 w 5381"/>
                <a:gd name="T83" fmla="*/ 89 h 1708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5381"/>
                <a:gd name="T127" fmla="*/ 0 h 1708"/>
                <a:gd name="T128" fmla="*/ 5381 w 5381"/>
                <a:gd name="T129" fmla="*/ 1708 h 1708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5381" h="1708">
                  <a:moveTo>
                    <a:pt x="5381" y="1145"/>
                  </a:moveTo>
                  <a:lnTo>
                    <a:pt x="5381" y="1145"/>
                  </a:lnTo>
                  <a:lnTo>
                    <a:pt x="5372" y="1157"/>
                  </a:lnTo>
                  <a:lnTo>
                    <a:pt x="5341" y="1195"/>
                  </a:lnTo>
                  <a:lnTo>
                    <a:pt x="5319" y="1220"/>
                  </a:lnTo>
                  <a:lnTo>
                    <a:pt x="5293" y="1250"/>
                  </a:lnTo>
                  <a:lnTo>
                    <a:pt x="5261" y="1283"/>
                  </a:lnTo>
                  <a:lnTo>
                    <a:pt x="5224" y="1319"/>
                  </a:lnTo>
                  <a:lnTo>
                    <a:pt x="5184" y="1356"/>
                  </a:lnTo>
                  <a:lnTo>
                    <a:pt x="5138" y="1395"/>
                  </a:lnTo>
                  <a:lnTo>
                    <a:pt x="5088" y="1434"/>
                  </a:lnTo>
                  <a:lnTo>
                    <a:pt x="5033" y="1472"/>
                  </a:lnTo>
                  <a:lnTo>
                    <a:pt x="4975" y="1511"/>
                  </a:lnTo>
                  <a:lnTo>
                    <a:pt x="4943" y="1529"/>
                  </a:lnTo>
                  <a:lnTo>
                    <a:pt x="4911" y="1547"/>
                  </a:lnTo>
                  <a:lnTo>
                    <a:pt x="4877" y="1564"/>
                  </a:lnTo>
                  <a:lnTo>
                    <a:pt x="4843" y="1582"/>
                  </a:lnTo>
                  <a:lnTo>
                    <a:pt x="4808" y="1598"/>
                  </a:lnTo>
                  <a:lnTo>
                    <a:pt x="4770" y="1613"/>
                  </a:lnTo>
                  <a:lnTo>
                    <a:pt x="4733" y="1629"/>
                  </a:lnTo>
                  <a:lnTo>
                    <a:pt x="4694" y="1642"/>
                  </a:lnTo>
                  <a:lnTo>
                    <a:pt x="4655" y="1655"/>
                  </a:lnTo>
                  <a:lnTo>
                    <a:pt x="4614" y="1666"/>
                  </a:lnTo>
                  <a:lnTo>
                    <a:pt x="4572" y="1676"/>
                  </a:lnTo>
                  <a:lnTo>
                    <a:pt x="4530" y="1685"/>
                  </a:lnTo>
                  <a:lnTo>
                    <a:pt x="4486" y="1694"/>
                  </a:lnTo>
                  <a:lnTo>
                    <a:pt x="4441" y="1700"/>
                  </a:lnTo>
                  <a:lnTo>
                    <a:pt x="4396" y="1705"/>
                  </a:lnTo>
                  <a:lnTo>
                    <a:pt x="4348" y="1708"/>
                  </a:lnTo>
                  <a:lnTo>
                    <a:pt x="4300" y="1708"/>
                  </a:lnTo>
                  <a:lnTo>
                    <a:pt x="4251" y="1708"/>
                  </a:lnTo>
                  <a:lnTo>
                    <a:pt x="4201" y="1706"/>
                  </a:lnTo>
                  <a:lnTo>
                    <a:pt x="4150" y="1702"/>
                  </a:lnTo>
                  <a:lnTo>
                    <a:pt x="4098" y="1695"/>
                  </a:lnTo>
                  <a:lnTo>
                    <a:pt x="4046" y="1687"/>
                  </a:lnTo>
                  <a:lnTo>
                    <a:pt x="3992" y="1677"/>
                  </a:lnTo>
                  <a:lnTo>
                    <a:pt x="3937" y="1664"/>
                  </a:lnTo>
                  <a:lnTo>
                    <a:pt x="3882" y="1648"/>
                  </a:lnTo>
                  <a:lnTo>
                    <a:pt x="3825" y="1631"/>
                  </a:lnTo>
                  <a:lnTo>
                    <a:pt x="3768" y="1611"/>
                  </a:lnTo>
                  <a:lnTo>
                    <a:pt x="3708" y="1589"/>
                  </a:lnTo>
                  <a:lnTo>
                    <a:pt x="3650" y="1563"/>
                  </a:lnTo>
                  <a:lnTo>
                    <a:pt x="3589" y="1534"/>
                  </a:lnTo>
                  <a:lnTo>
                    <a:pt x="3528" y="1503"/>
                  </a:lnTo>
                  <a:lnTo>
                    <a:pt x="3465" y="1469"/>
                  </a:lnTo>
                  <a:lnTo>
                    <a:pt x="3403" y="1432"/>
                  </a:lnTo>
                  <a:lnTo>
                    <a:pt x="3339" y="1392"/>
                  </a:lnTo>
                  <a:lnTo>
                    <a:pt x="3274" y="1348"/>
                  </a:lnTo>
                  <a:lnTo>
                    <a:pt x="3209" y="1301"/>
                  </a:lnTo>
                  <a:lnTo>
                    <a:pt x="3142" y="1251"/>
                  </a:lnTo>
                  <a:lnTo>
                    <a:pt x="3074" y="1198"/>
                  </a:lnTo>
                  <a:lnTo>
                    <a:pt x="2941" y="1090"/>
                  </a:lnTo>
                  <a:lnTo>
                    <a:pt x="2810" y="988"/>
                  </a:lnTo>
                  <a:lnTo>
                    <a:pt x="2684" y="891"/>
                  </a:lnTo>
                  <a:lnTo>
                    <a:pt x="2561" y="801"/>
                  </a:lnTo>
                  <a:lnTo>
                    <a:pt x="2443" y="717"/>
                  </a:lnTo>
                  <a:lnTo>
                    <a:pt x="2328" y="638"/>
                  </a:lnTo>
                  <a:lnTo>
                    <a:pt x="2216" y="563"/>
                  </a:lnTo>
                  <a:lnTo>
                    <a:pt x="2106" y="494"/>
                  </a:lnTo>
                  <a:lnTo>
                    <a:pt x="2001" y="429"/>
                  </a:lnTo>
                  <a:lnTo>
                    <a:pt x="1898" y="371"/>
                  </a:lnTo>
                  <a:lnTo>
                    <a:pt x="1796" y="316"/>
                  </a:lnTo>
                  <a:lnTo>
                    <a:pt x="1698" y="268"/>
                  </a:lnTo>
                  <a:lnTo>
                    <a:pt x="1602" y="223"/>
                  </a:lnTo>
                  <a:lnTo>
                    <a:pt x="1508" y="182"/>
                  </a:lnTo>
                  <a:lnTo>
                    <a:pt x="1416" y="147"/>
                  </a:lnTo>
                  <a:lnTo>
                    <a:pt x="1326" y="114"/>
                  </a:lnTo>
                  <a:lnTo>
                    <a:pt x="1237" y="87"/>
                  </a:lnTo>
                  <a:lnTo>
                    <a:pt x="1149" y="63"/>
                  </a:lnTo>
                  <a:lnTo>
                    <a:pt x="1065" y="43"/>
                  </a:lnTo>
                  <a:lnTo>
                    <a:pt x="980" y="27"/>
                  </a:lnTo>
                  <a:lnTo>
                    <a:pt x="897" y="16"/>
                  </a:lnTo>
                  <a:lnTo>
                    <a:pt x="813" y="6"/>
                  </a:lnTo>
                  <a:lnTo>
                    <a:pt x="732" y="1"/>
                  </a:lnTo>
                  <a:lnTo>
                    <a:pt x="650" y="0"/>
                  </a:lnTo>
                  <a:lnTo>
                    <a:pt x="569" y="0"/>
                  </a:lnTo>
                  <a:lnTo>
                    <a:pt x="489" y="5"/>
                  </a:lnTo>
                  <a:lnTo>
                    <a:pt x="408" y="11"/>
                  </a:lnTo>
                  <a:lnTo>
                    <a:pt x="328" y="22"/>
                  </a:lnTo>
                  <a:lnTo>
                    <a:pt x="246" y="35"/>
                  </a:lnTo>
                  <a:lnTo>
                    <a:pt x="165" y="50"/>
                  </a:lnTo>
                  <a:lnTo>
                    <a:pt x="83" y="68"/>
                  </a:lnTo>
                  <a:lnTo>
                    <a:pt x="0" y="89"/>
                  </a:lnTo>
                </a:path>
              </a:pathLst>
            </a:custGeom>
            <a:noFill/>
            <a:ln w="9525">
              <a:solidFill>
                <a:srgbClr val="FFFFFF">
                  <a:alpha val="50195"/>
                </a:srgbClr>
              </a:solidFill>
              <a:round/>
              <a:headEnd/>
              <a:tailEnd/>
            </a:ln>
          </p:spPr>
          <p:txBody>
            <a:bodyPr lIns="98674" tIns="49339" rIns="98674" bIns="49339"/>
            <a:lstStyle/>
            <a:p>
              <a:pPr defTabSz="981527">
                <a:spcBef>
                  <a:spcPct val="50000"/>
                </a:spcBef>
              </a:pPr>
              <a:endParaRPr lang="ko-KR" altLang="en-US" sz="1000" b="1" dirty="0"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62" name="Freeform 26"/>
            <p:cNvSpPr>
              <a:spLocks/>
            </p:cNvSpPr>
            <p:nvPr userDrawn="1"/>
          </p:nvSpPr>
          <p:spPr bwMode="auto">
            <a:xfrm>
              <a:off x="563" y="1005"/>
              <a:ext cx="5395" cy="822"/>
            </a:xfrm>
            <a:custGeom>
              <a:avLst/>
              <a:gdLst>
                <a:gd name="T0" fmla="*/ 5395 w 5395"/>
                <a:gd name="T1" fmla="*/ 1054 h 1644"/>
                <a:gd name="T2" fmla="*/ 5356 w 5395"/>
                <a:gd name="T3" fmla="*/ 1106 h 1644"/>
                <a:gd name="T4" fmla="*/ 5309 w 5395"/>
                <a:gd name="T5" fmla="*/ 1162 h 1644"/>
                <a:gd name="T6" fmla="*/ 5241 w 5395"/>
                <a:gd name="T7" fmla="*/ 1232 h 1644"/>
                <a:gd name="T8" fmla="*/ 5156 w 5395"/>
                <a:gd name="T9" fmla="*/ 1309 h 1644"/>
                <a:gd name="T10" fmla="*/ 5052 w 5395"/>
                <a:gd name="T11" fmla="*/ 1390 h 1644"/>
                <a:gd name="T12" fmla="*/ 4963 w 5395"/>
                <a:gd name="T13" fmla="*/ 1450 h 1644"/>
                <a:gd name="T14" fmla="*/ 4898 w 5395"/>
                <a:gd name="T15" fmla="*/ 1487 h 1644"/>
                <a:gd name="T16" fmla="*/ 4829 w 5395"/>
                <a:gd name="T17" fmla="*/ 1521 h 1644"/>
                <a:gd name="T18" fmla="*/ 4755 w 5395"/>
                <a:gd name="T19" fmla="*/ 1553 h 1644"/>
                <a:gd name="T20" fmla="*/ 4677 w 5395"/>
                <a:gd name="T21" fmla="*/ 1582 h 1644"/>
                <a:gd name="T22" fmla="*/ 4595 w 5395"/>
                <a:gd name="T23" fmla="*/ 1605 h 1644"/>
                <a:gd name="T24" fmla="*/ 4509 w 5395"/>
                <a:gd name="T25" fmla="*/ 1624 h 1644"/>
                <a:gd name="T26" fmla="*/ 4418 w 5395"/>
                <a:gd name="T27" fmla="*/ 1637 h 1644"/>
                <a:gd name="T28" fmla="*/ 4323 w 5395"/>
                <a:gd name="T29" fmla="*/ 1644 h 1644"/>
                <a:gd name="T30" fmla="*/ 4225 w 5395"/>
                <a:gd name="T31" fmla="*/ 1642 h 1644"/>
                <a:gd name="T32" fmla="*/ 4122 w 5395"/>
                <a:gd name="T33" fmla="*/ 1634 h 1644"/>
                <a:gd name="T34" fmla="*/ 4015 w 5395"/>
                <a:gd name="T35" fmla="*/ 1618 h 1644"/>
                <a:gd name="T36" fmla="*/ 3904 w 5395"/>
                <a:gd name="T37" fmla="*/ 1592 h 1644"/>
                <a:gd name="T38" fmla="*/ 3789 w 5395"/>
                <a:gd name="T39" fmla="*/ 1556 h 1644"/>
                <a:gd name="T40" fmla="*/ 3671 w 5395"/>
                <a:gd name="T41" fmla="*/ 1510 h 1644"/>
                <a:gd name="T42" fmla="*/ 3548 w 5395"/>
                <a:gd name="T43" fmla="*/ 1451 h 1644"/>
                <a:gd name="T44" fmla="*/ 3422 w 5395"/>
                <a:gd name="T45" fmla="*/ 1384 h 1644"/>
                <a:gd name="T46" fmla="*/ 3292 w 5395"/>
                <a:gd name="T47" fmla="*/ 1301 h 1644"/>
                <a:gd name="T48" fmla="*/ 3158 w 5395"/>
                <a:gd name="T49" fmla="*/ 1206 h 1644"/>
                <a:gd name="T50" fmla="*/ 3089 w 5395"/>
                <a:gd name="T51" fmla="*/ 1154 h 1644"/>
                <a:gd name="T52" fmla="*/ 2822 w 5395"/>
                <a:gd name="T53" fmla="*/ 949 h 1644"/>
                <a:gd name="T54" fmla="*/ 2572 w 5395"/>
                <a:gd name="T55" fmla="*/ 767 h 1644"/>
                <a:gd name="T56" fmla="*/ 2335 w 5395"/>
                <a:gd name="T57" fmla="*/ 605 h 1644"/>
                <a:gd name="T58" fmla="*/ 2111 w 5395"/>
                <a:gd name="T59" fmla="*/ 467 h 1644"/>
                <a:gd name="T60" fmla="*/ 1900 w 5395"/>
                <a:gd name="T61" fmla="*/ 347 h 1644"/>
                <a:gd name="T62" fmla="*/ 1699 w 5395"/>
                <a:gd name="T63" fmla="*/ 247 h 1644"/>
                <a:gd name="T64" fmla="*/ 1509 w 5395"/>
                <a:gd name="T65" fmla="*/ 166 h 1644"/>
                <a:gd name="T66" fmla="*/ 1326 w 5395"/>
                <a:gd name="T67" fmla="*/ 102 h 1644"/>
                <a:gd name="T68" fmla="*/ 1149 w 5395"/>
                <a:gd name="T69" fmla="*/ 53 h 1644"/>
                <a:gd name="T70" fmla="*/ 979 w 5395"/>
                <a:gd name="T71" fmla="*/ 21 h 1644"/>
                <a:gd name="T72" fmla="*/ 812 w 5395"/>
                <a:gd name="T73" fmla="*/ 3 h 1644"/>
                <a:gd name="T74" fmla="*/ 648 w 5395"/>
                <a:gd name="T75" fmla="*/ 0 h 1644"/>
                <a:gd name="T76" fmla="*/ 487 w 5395"/>
                <a:gd name="T77" fmla="*/ 8 h 1644"/>
                <a:gd name="T78" fmla="*/ 326 w 5395"/>
                <a:gd name="T79" fmla="*/ 29 h 1644"/>
                <a:gd name="T80" fmla="*/ 164 w 5395"/>
                <a:gd name="T81" fmla="*/ 60 h 1644"/>
                <a:gd name="T82" fmla="*/ 0 w 5395"/>
                <a:gd name="T83" fmla="*/ 102 h 1644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5395"/>
                <a:gd name="T127" fmla="*/ 0 h 1644"/>
                <a:gd name="T128" fmla="*/ 5395 w 5395"/>
                <a:gd name="T129" fmla="*/ 1644 h 1644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5395" h="1644">
                  <a:moveTo>
                    <a:pt x="5395" y="1054"/>
                  </a:moveTo>
                  <a:lnTo>
                    <a:pt x="5395" y="1054"/>
                  </a:lnTo>
                  <a:lnTo>
                    <a:pt x="5385" y="1067"/>
                  </a:lnTo>
                  <a:lnTo>
                    <a:pt x="5356" y="1106"/>
                  </a:lnTo>
                  <a:lnTo>
                    <a:pt x="5335" y="1132"/>
                  </a:lnTo>
                  <a:lnTo>
                    <a:pt x="5309" y="1162"/>
                  </a:lnTo>
                  <a:lnTo>
                    <a:pt x="5277" y="1196"/>
                  </a:lnTo>
                  <a:lnTo>
                    <a:pt x="5241" y="1232"/>
                  </a:lnTo>
                  <a:lnTo>
                    <a:pt x="5201" y="1271"/>
                  </a:lnTo>
                  <a:lnTo>
                    <a:pt x="5156" y="1309"/>
                  </a:lnTo>
                  <a:lnTo>
                    <a:pt x="5106" y="1350"/>
                  </a:lnTo>
                  <a:lnTo>
                    <a:pt x="5052" y="1390"/>
                  </a:lnTo>
                  <a:lnTo>
                    <a:pt x="4994" y="1431"/>
                  </a:lnTo>
                  <a:lnTo>
                    <a:pt x="4963" y="1450"/>
                  </a:lnTo>
                  <a:lnTo>
                    <a:pt x="4931" y="1469"/>
                  </a:lnTo>
                  <a:lnTo>
                    <a:pt x="4898" y="1487"/>
                  </a:lnTo>
                  <a:lnTo>
                    <a:pt x="4865" y="1505"/>
                  </a:lnTo>
                  <a:lnTo>
                    <a:pt x="4829" y="1521"/>
                  </a:lnTo>
                  <a:lnTo>
                    <a:pt x="4793" y="1539"/>
                  </a:lnTo>
                  <a:lnTo>
                    <a:pt x="4755" y="1553"/>
                  </a:lnTo>
                  <a:lnTo>
                    <a:pt x="4716" y="1568"/>
                  </a:lnTo>
                  <a:lnTo>
                    <a:pt x="4677" y="1582"/>
                  </a:lnTo>
                  <a:lnTo>
                    <a:pt x="4637" y="1594"/>
                  </a:lnTo>
                  <a:lnTo>
                    <a:pt x="4595" y="1605"/>
                  </a:lnTo>
                  <a:lnTo>
                    <a:pt x="4552" y="1615"/>
                  </a:lnTo>
                  <a:lnTo>
                    <a:pt x="4509" y="1624"/>
                  </a:lnTo>
                  <a:lnTo>
                    <a:pt x="4463" y="1631"/>
                  </a:lnTo>
                  <a:lnTo>
                    <a:pt x="4418" y="1637"/>
                  </a:lnTo>
                  <a:lnTo>
                    <a:pt x="4372" y="1640"/>
                  </a:lnTo>
                  <a:lnTo>
                    <a:pt x="4323" y="1644"/>
                  </a:lnTo>
                  <a:lnTo>
                    <a:pt x="4275" y="1644"/>
                  </a:lnTo>
                  <a:lnTo>
                    <a:pt x="4225" y="1642"/>
                  </a:lnTo>
                  <a:lnTo>
                    <a:pt x="4173" y="1639"/>
                  </a:lnTo>
                  <a:lnTo>
                    <a:pt x="4122" y="1634"/>
                  </a:lnTo>
                  <a:lnTo>
                    <a:pt x="4069" y="1627"/>
                  </a:lnTo>
                  <a:lnTo>
                    <a:pt x="4015" y="1618"/>
                  </a:lnTo>
                  <a:lnTo>
                    <a:pt x="3959" y="1605"/>
                  </a:lnTo>
                  <a:lnTo>
                    <a:pt x="3904" y="1592"/>
                  </a:lnTo>
                  <a:lnTo>
                    <a:pt x="3847" y="1574"/>
                  </a:lnTo>
                  <a:lnTo>
                    <a:pt x="3789" y="1556"/>
                  </a:lnTo>
                  <a:lnTo>
                    <a:pt x="3730" y="1534"/>
                  </a:lnTo>
                  <a:lnTo>
                    <a:pt x="3671" y="1510"/>
                  </a:lnTo>
                  <a:lnTo>
                    <a:pt x="3610" y="1482"/>
                  </a:lnTo>
                  <a:lnTo>
                    <a:pt x="3548" y="1451"/>
                  </a:lnTo>
                  <a:lnTo>
                    <a:pt x="3486" y="1419"/>
                  </a:lnTo>
                  <a:lnTo>
                    <a:pt x="3422" y="1384"/>
                  </a:lnTo>
                  <a:lnTo>
                    <a:pt x="3357" y="1343"/>
                  </a:lnTo>
                  <a:lnTo>
                    <a:pt x="3292" y="1301"/>
                  </a:lnTo>
                  <a:lnTo>
                    <a:pt x="3225" y="1256"/>
                  </a:lnTo>
                  <a:lnTo>
                    <a:pt x="3158" y="1206"/>
                  </a:lnTo>
                  <a:lnTo>
                    <a:pt x="3089" y="1154"/>
                  </a:lnTo>
                  <a:lnTo>
                    <a:pt x="2954" y="1049"/>
                  </a:lnTo>
                  <a:lnTo>
                    <a:pt x="2822" y="949"/>
                  </a:lnTo>
                  <a:lnTo>
                    <a:pt x="2696" y="856"/>
                  </a:lnTo>
                  <a:lnTo>
                    <a:pt x="2572" y="767"/>
                  </a:lnTo>
                  <a:lnTo>
                    <a:pt x="2452" y="683"/>
                  </a:lnTo>
                  <a:lnTo>
                    <a:pt x="2335" y="605"/>
                  </a:lnTo>
                  <a:lnTo>
                    <a:pt x="2223" y="534"/>
                  </a:lnTo>
                  <a:lnTo>
                    <a:pt x="2111" y="467"/>
                  </a:lnTo>
                  <a:lnTo>
                    <a:pt x="2005" y="405"/>
                  </a:lnTo>
                  <a:lnTo>
                    <a:pt x="1900" y="347"/>
                  </a:lnTo>
                  <a:lnTo>
                    <a:pt x="1799" y="295"/>
                  </a:lnTo>
                  <a:lnTo>
                    <a:pt x="1699" y="247"/>
                  </a:lnTo>
                  <a:lnTo>
                    <a:pt x="1603" y="205"/>
                  </a:lnTo>
                  <a:lnTo>
                    <a:pt x="1509" y="166"/>
                  </a:lnTo>
                  <a:lnTo>
                    <a:pt x="1416" y="131"/>
                  </a:lnTo>
                  <a:lnTo>
                    <a:pt x="1326" y="102"/>
                  </a:lnTo>
                  <a:lnTo>
                    <a:pt x="1237" y="76"/>
                  </a:lnTo>
                  <a:lnTo>
                    <a:pt x="1149" y="53"/>
                  </a:lnTo>
                  <a:lnTo>
                    <a:pt x="1063" y="35"/>
                  </a:lnTo>
                  <a:lnTo>
                    <a:pt x="979" y="21"/>
                  </a:lnTo>
                  <a:lnTo>
                    <a:pt x="894" y="11"/>
                  </a:lnTo>
                  <a:lnTo>
                    <a:pt x="812" y="3"/>
                  </a:lnTo>
                  <a:lnTo>
                    <a:pt x="730" y="0"/>
                  </a:lnTo>
                  <a:lnTo>
                    <a:pt x="648" y="0"/>
                  </a:lnTo>
                  <a:lnTo>
                    <a:pt x="568" y="2"/>
                  </a:lnTo>
                  <a:lnTo>
                    <a:pt x="487" y="8"/>
                  </a:lnTo>
                  <a:lnTo>
                    <a:pt x="406" y="18"/>
                  </a:lnTo>
                  <a:lnTo>
                    <a:pt x="326" y="29"/>
                  </a:lnTo>
                  <a:lnTo>
                    <a:pt x="244" y="43"/>
                  </a:lnTo>
                  <a:lnTo>
                    <a:pt x="164" y="60"/>
                  </a:lnTo>
                  <a:lnTo>
                    <a:pt x="82" y="81"/>
                  </a:lnTo>
                  <a:lnTo>
                    <a:pt x="0" y="102"/>
                  </a:lnTo>
                </a:path>
              </a:pathLst>
            </a:custGeom>
            <a:noFill/>
            <a:ln w="9525">
              <a:solidFill>
                <a:srgbClr val="FFFFFF">
                  <a:alpha val="50195"/>
                </a:srgbClr>
              </a:solidFill>
              <a:round/>
              <a:headEnd/>
              <a:tailEnd/>
            </a:ln>
          </p:spPr>
          <p:txBody>
            <a:bodyPr lIns="98674" tIns="49339" rIns="98674" bIns="49339"/>
            <a:lstStyle/>
            <a:p>
              <a:pPr defTabSz="981527">
                <a:spcBef>
                  <a:spcPct val="50000"/>
                </a:spcBef>
              </a:pPr>
              <a:endParaRPr lang="ko-KR" altLang="en-US" sz="1000" b="1" dirty="0"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63" name="Freeform 27"/>
            <p:cNvSpPr>
              <a:spLocks/>
            </p:cNvSpPr>
            <p:nvPr userDrawn="1"/>
          </p:nvSpPr>
          <p:spPr bwMode="auto">
            <a:xfrm>
              <a:off x="584" y="1023"/>
              <a:ext cx="5409" cy="791"/>
            </a:xfrm>
            <a:custGeom>
              <a:avLst/>
              <a:gdLst>
                <a:gd name="T0" fmla="*/ 5409 w 5409"/>
                <a:gd name="T1" fmla="*/ 964 h 1581"/>
                <a:gd name="T2" fmla="*/ 5371 w 5409"/>
                <a:gd name="T3" fmla="*/ 1018 h 1581"/>
                <a:gd name="T4" fmla="*/ 5324 w 5409"/>
                <a:gd name="T5" fmla="*/ 1076 h 1581"/>
                <a:gd name="T6" fmla="*/ 5257 w 5409"/>
                <a:gd name="T7" fmla="*/ 1147 h 1581"/>
                <a:gd name="T8" fmla="*/ 5174 w 5409"/>
                <a:gd name="T9" fmla="*/ 1228 h 1581"/>
                <a:gd name="T10" fmla="*/ 5071 w 5409"/>
                <a:gd name="T11" fmla="*/ 1310 h 1581"/>
                <a:gd name="T12" fmla="*/ 4983 w 5409"/>
                <a:gd name="T13" fmla="*/ 1371 h 1581"/>
                <a:gd name="T14" fmla="*/ 4919 w 5409"/>
                <a:gd name="T15" fmla="*/ 1410 h 1581"/>
                <a:gd name="T16" fmla="*/ 4849 w 5409"/>
                <a:gd name="T17" fmla="*/ 1447 h 1581"/>
                <a:gd name="T18" fmla="*/ 4777 w 5409"/>
                <a:gd name="T19" fmla="*/ 1481 h 1581"/>
                <a:gd name="T20" fmla="*/ 4699 w 5409"/>
                <a:gd name="T21" fmla="*/ 1510 h 1581"/>
                <a:gd name="T22" fmla="*/ 4617 w 5409"/>
                <a:gd name="T23" fmla="*/ 1536 h 1581"/>
                <a:gd name="T24" fmla="*/ 4531 w 5409"/>
                <a:gd name="T25" fmla="*/ 1555 h 1581"/>
                <a:gd name="T26" fmla="*/ 4441 w 5409"/>
                <a:gd name="T27" fmla="*/ 1572 h 1581"/>
                <a:gd name="T28" fmla="*/ 4345 w 5409"/>
                <a:gd name="T29" fmla="*/ 1580 h 1581"/>
                <a:gd name="T30" fmla="*/ 4247 w 5409"/>
                <a:gd name="T31" fmla="*/ 1581 h 1581"/>
                <a:gd name="T32" fmla="*/ 4144 w 5409"/>
                <a:gd name="T33" fmla="*/ 1575 h 1581"/>
                <a:gd name="T34" fmla="*/ 4037 w 5409"/>
                <a:gd name="T35" fmla="*/ 1560 h 1581"/>
                <a:gd name="T36" fmla="*/ 3926 w 5409"/>
                <a:gd name="T37" fmla="*/ 1536 h 1581"/>
                <a:gd name="T38" fmla="*/ 3811 w 5409"/>
                <a:gd name="T39" fmla="*/ 1502 h 1581"/>
                <a:gd name="T40" fmla="*/ 3691 w 5409"/>
                <a:gd name="T41" fmla="*/ 1458 h 1581"/>
                <a:gd name="T42" fmla="*/ 3568 w 5409"/>
                <a:gd name="T43" fmla="*/ 1404 h 1581"/>
                <a:gd name="T44" fmla="*/ 3440 w 5409"/>
                <a:gd name="T45" fmla="*/ 1336 h 1581"/>
                <a:gd name="T46" fmla="*/ 3310 w 5409"/>
                <a:gd name="T47" fmla="*/ 1257 h 1581"/>
                <a:gd name="T48" fmla="*/ 3173 w 5409"/>
                <a:gd name="T49" fmla="*/ 1165 h 1581"/>
                <a:gd name="T50" fmla="*/ 3105 w 5409"/>
                <a:gd name="T51" fmla="*/ 1113 h 1581"/>
                <a:gd name="T52" fmla="*/ 2835 w 5409"/>
                <a:gd name="T53" fmla="*/ 913 h 1581"/>
                <a:gd name="T54" fmla="*/ 2582 w 5409"/>
                <a:gd name="T55" fmla="*/ 733 h 1581"/>
                <a:gd name="T56" fmla="*/ 2343 w 5409"/>
                <a:gd name="T57" fmla="*/ 577 h 1581"/>
                <a:gd name="T58" fmla="*/ 2117 w 5409"/>
                <a:gd name="T59" fmla="*/ 441 h 1581"/>
                <a:gd name="T60" fmla="*/ 1904 w 5409"/>
                <a:gd name="T61" fmla="*/ 327 h 1581"/>
                <a:gd name="T62" fmla="*/ 1702 w 5409"/>
                <a:gd name="T63" fmla="*/ 230 h 1581"/>
                <a:gd name="T64" fmla="*/ 1509 w 5409"/>
                <a:gd name="T65" fmla="*/ 152 h 1581"/>
                <a:gd name="T66" fmla="*/ 1325 w 5409"/>
                <a:gd name="T67" fmla="*/ 91 h 1581"/>
                <a:gd name="T68" fmla="*/ 1148 w 5409"/>
                <a:gd name="T69" fmla="*/ 46 h 1581"/>
                <a:gd name="T70" fmla="*/ 977 w 5409"/>
                <a:gd name="T71" fmla="*/ 17 h 1581"/>
                <a:gd name="T72" fmla="*/ 810 w 5409"/>
                <a:gd name="T73" fmla="*/ 2 h 1581"/>
                <a:gd name="T74" fmla="*/ 647 w 5409"/>
                <a:gd name="T75" fmla="*/ 2 h 1581"/>
                <a:gd name="T76" fmla="*/ 485 w 5409"/>
                <a:gd name="T77" fmla="*/ 13 h 1581"/>
                <a:gd name="T78" fmla="*/ 324 w 5409"/>
                <a:gd name="T79" fmla="*/ 38 h 1581"/>
                <a:gd name="T80" fmla="*/ 163 w 5409"/>
                <a:gd name="T81" fmla="*/ 73 h 1581"/>
                <a:gd name="T82" fmla="*/ 0 w 5409"/>
                <a:gd name="T83" fmla="*/ 118 h 1581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5409"/>
                <a:gd name="T127" fmla="*/ 0 h 1581"/>
                <a:gd name="T128" fmla="*/ 5409 w 5409"/>
                <a:gd name="T129" fmla="*/ 1581 h 1581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5409" h="1581">
                  <a:moveTo>
                    <a:pt x="5409" y="964"/>
                  </a:moveTo>
                  <a:lnTo>
                    <a:pt x="5409" y="964"/>
                  </a:lnTo>
                  <a:lnTo>
                    <a:pt x="5399" y="979"/>
                  </a:lnTo>
                  <a:lnTo>
                    <a:pt x="5371" y="1018"/>
                  </a:lnTo>
                  <a:lnTo>
                    <a:pt x="5350" y="1045"/>
                  </a:lnTo>
                  <a:lnTo>
                    <a:pt x="5324" y="1076"/>
                  </a:lnTo>
                  <a:lnTo>
                    <a:pt x="5294" y="1110"/>
                  </a:lnTo>
                  <a:lnTo>
                    <a:pt x="5257" y="1147"/>
                  </a:lnTo>
                  <a:lnTo>
                    <a:pt x="5219" y="1187"/>
                  </a:lnTo>
                  <a:lnTo>
                    <a:pt x="5174" y="1228"/>
                  </a:lnTo>
                  <a:lnTo>
                    <a:pt x="5126" y="1270"/>
                  </a:lnTo>
                  <a:lnTo>
                    <a:pt x="5071" y="1310"/>
                  </a:lnTo>
                  <a:lnTo>
                    <a:pt x="5013" y="1352"/>
                  </a:lnTo>
                  <a:lnTo>
                    <a:pt x="4983" y="1371"/>
                  </a:lnTo>
                  <a:lnTo>
                    <a:pt x="4952" y="1391"/>
                  </a:lnTo>
                  <a:lnTo>
                    <a:pt x="4919" y="1410"/>
                  </a:lnTo>
                  <a:lnTo>
                    <a:pt x="4885" y="1429"/>
                  </a:lnTo>
                  <a:lnTo>
                    <a:pt x="4849" y="1447"/>
                  </a:lnTo>
                  <a:lnTo>
                    <a:pt x="4813" y="1463"/>
                  </a:lnTo>
                  <a:lnTo>
                    <a:pt x="4777" y="1481"/>
                  </a:lnTo>
                  <a:lnTo>
                    <a:pt x="4738" y="1496"/>
                  </a:lnTo>
                  <a:lnTo>
                    <a:pt x="4699" y="1510"/>
                  </a:lnTo>
                  <a:lnTo>
                    <a:pt x="4659" y="1523"/>
                  </a:lnTo>
                  <a:lnTo>
                    <a:pt x="4617" y="1536"/>
                  </a:lnTo>
                  <a:lnTo>
                    <a:pt x="4574" y="1547"/>
                  </a:lnTo>
                  <a:lnTo>
                    <a:pt x="4531" y="1555"/>
                  </a:lnTo>
                  <a:lnTo>
                    <a:pt x="4487" y="1563"/>
                  </a:lnTo>
                  <a:lnTo>
                    <a:pt x="4441" y="1572"/>
                  </a:lnTo>
                  <a:lnTo>
                    <a:pt x="4394" y="1576"/>
                  </a:lnTo>
                  <a:lnTo>
                    <a:pt x="4345" y="1580"/>
                  </a:lnTo>
                  <a:lnTo>
                    <a:pt x="4297" y="1581"/>
                  </a:lnTo>
                  <a:lnTo>
                    <a:pt x="4247" y="1581"/>
                  </a:lnTo>
                  <a:lnTo>
                    <a:pt x="4197" y="1578"/>
                  </a:lnTo>
                  <a:lnTo>
                    <a:pt x="4144" y="1575"/>
                  </a:lnTo>
                  <a:lnTo>
                    <a:pt x="4091" y="1568"/>
                  </a:lnTo>
                  <a:lnTo>
                    <a:pt x="4037" y="1560"/>
                  </a:lnTo>
                  <a:lnTo>
                    <a:pt x="3982" y="1549"/>
                  </a:lnTo>
                  <a:lnTo>
                    <a:pt x="3926" y="1536"/>
                  </a:lnTo>
                  <a:lnTo>
                    <a:pt x="3869" y="1520"/>
                  </a:lnTo>
                  <a:lnTo>
                    <a:pt x="3811" y="1502"/>
                  </a:lnTo>
                  <a:lnTo>
                    <a:pt x="3751" y="1481"/>
                  </a:lnTo>
                  <a:lnTo>
                    <a:pt x="3691" y="1458"/>
                  </a:lnTo>
                  <a:lnTo>
                    <a:pt x="3630" y="1433"/>
                  </a:lnTo>
                  <a:lnTo>
                    <a:pt x="3568" y="1404"/>
                  </a:lnTo>
                  <a:lnTo>
                    <a:pt x="3505" y="1371"/>
                  </a:lnTo>
                  <a:lnTo>
                    <a:pt x="3440" y="1336"/>
                  </a:lnTo>
                  <a:lnTo>
                    <a:pt x="3375" y="1299"/>
                  </a:lnTo>
                  <a:lnTo>
                    <a:pt x="3310" y="1257"/>
                  </a:lnTo>
                  <a:lnTo>
                    <a:pt x="3241" y="1211"/>
                  </a:lnTo>
                  <a:lnTo>
                    <a:pt x="3173" y="1165"/>
                  </a:lnTo>
                  <a:lnTo>
                    <a:pt x="3105" y="1113"/>
                  </a:lnTo>
                  <a:lnTo>
                    <a:pt x="2968" y="1010"/>
                  </a:lnTo>
                  <a:lnTo>
                    <a:pt x="2835" y="913"/>
                  </a:lnTo>
                  <a:lnTo>
                    <a:pt x="2707" y="821"/>
                  </a:lnTo>
                  <a:lnTo>
                    <a:pt x="2582" y="733"/>
                  </a:lnTo>
                  <a:lnTo>
                    <a:pt x="2460" y="653"/>
                  </a:lnTo>
                  <a:lnTo>
                    <a:pt x="2343" y="577"/>
                  </a:lnTo>
                  <a:lnTo>
                    <a:pt x="2228" y="507"/>
                  </a:lnTo>
                  <a:lnTo>
                    <a:pt x="2117" y="441"/>
                  </a:lnTo>
                  <a:lnTo>
                    <a:pt x="2009" y="381"/>
                  </a:lnTo>
                  <a:lnTo>
                    <a:pt x="1904" y="327"/>
                  </a:lnTo>
                  <a:lnTo>
                    <a:pt x="1802" y="277"/>
                  </a:lnTo>
                  <a:lnTo>
                    <a:pt x="1702" y="230"/>
                  </a:lnTo>
                  <a:lnTo>
                    <a:pt x="1605" y="189"/>
                  </a:lnTo>
                  <a:lnTo>
                    <a:pt x="1509" y="152"/>
                  </a:lnTo>
                  <a:lnTo>
                    <a:pt x="1416" y="118"/>
                  </a:lnTo>
                  <a:lnTo>
                    <a:pt x="1325" y="91"/>
                  </a:lnTo>
                  <a:lnTo>
                    <a:pt x="1235" y="67"/>
                  </a:lnTo>
                  <a:lnTo>
                    <a:pt x="1148" y="46"/>
                  </a:lnTo>
                  <a:lnTo>
                    <a:pt x="1062" y="29"/>
                  </a:lnTo>
                  <a:lnTo>
                    <a:pt x="977" y="17"/>
                  </a:lnTo>
                  <a:lnTo>
                    <a:pt x="892" y="8"/>
                  </a:lnTo>
                  <a:lnTo>
                    <a:pt x="810" y="2"/>
                  </a:lnTo>
                  <a:lnTo>
                    <a:pt x="728" y="0"/>
                  </a:lnTo>
                  <a:lnTo>
                    <a:pt x="647" y="2"/>
                  </a:lnTo>
                  <a:lnTo>
                    <a:pt x="566" y="7"/>
                  </a:lnTo>
                  <a:lnTo>
                    <a:pt x="485" y="13"/>
                  </a:lnTo>
                  <a:lnTo>
                    <a:pt x="405" y="25"/>
                  </a:lnTo>
                  <a:lnTo>
                    <a:pt x="324" y="38"/>
                  </a:lnTo>
                  <a:lnTo>
                    <a:pt x="244" y="54"/>
                  </a:lnTo>
                  <a:lnTo>
                    <a:pt x="163" y="73"/>
                  </a:lnTo>
                  <a:lnTo>
                    <a:pt x="81" y="94"/>
                  </a:lnTo>
                  <a:lnTo>
                    <a:pt x="0" y="118"/>
                  </a:lnTo>
                </a:path>
              </a:pathLst>
            </a:custGeom>
            <a:noFill/>
            <a:ln w="9525">
              <a:solidFill>
                <a:srgbClr val="FFFFFF">
                  <a:alpha val="50195"/>
                </a:srgbClr>
              </a:solidFill>
              <a:round/>
              <a:headEnd/>
              <a:tailEnd/>
            </a:ln>
          </p:spPr>
          <p:txBody>
            <a:bodyPr lIns="98674" tIns="49339" rIns="98674" bIns="49339"/>
            <a:lstStyle/>
            <a:p>
              <a:pPr defTabSz="981527">
                <a:spcBef>
                  <a:spcPct val="50000"/>
                </a:spcBef>
              </a:pPr>
              <a:endParaRPr lang="ko-KR" altLang="en-US" sz="1000" b="1" dirty="0"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64" name="Freeform 28"/>
            <p:cNvSpPr>
              <a:spLocks/>
            </p:cNvSpPr>
            <p:nvPr userDrawn="1"/>
          </p:nvSpPr>
          <p:spPr bwMode="auto">
            <a:xfrm>
              <a:off x="606" y="1042"/>
              <a:ext cx="5422" cy="758"/>
            </a:xfrm>
            <a:custGeom>
              <a:avLst/>
              <a:gdLst>
                <a:gd name="T0" fmla="*/ 5422 w 5422"/>
                <a:gd name="T1" fmla="*/ 873 h 1516"/>
                <a:gd name="T2" fmla="*/ 5384 w 5422"/>
                <a:gd name="T3" fmla="*/ 926 h 1516"/>
                <a:gd name="T4" fmla="*/ 5337 w 5422"/>
                <a:gd name="T5" fmla="*/ 986 h 1516"/>
                <a:gd name="T6" fmla="*/ 5273 w 5422"/>
                <a:gd name="T7" fmla="*/ 1059 h 1516"/>
                <a:gd name="T8" fmla="*/ 5190 w 5422"/>
                <a:gd name="T9" fmla="*/ 1141 h 1516"/>
                <a:gd name="T10" fmla="*/ 5088 w 5422"/>
                <a:gd name="T11" fmla="*/ 1227 h 1516"/>
                <a:gd name="T12" fmla="*/ 5001 w 5422"/>
                <a:gd name="T13" fmla="*/ 1290 h 1516"/>
                <a:gd name="T14" fmla="*/ 4937 w 5422"/>
                <a:gd name="T15" fmla="*/ 1330 h 1516"/>
                <a:gd name="T16" fmla="*/ 4869 w 5422"/>
                <a:gd name="T17" fmla="*/ 1369 h 1516"/>
                <a:gd name="T18" fmla="*/ 4797 w 5422"/>
                <a:gd name="T19" fmla="*/ 1404 h 1516"/>
                <a:gd name="T20" fmla="*/ 4719 w 5422"/>
                <a:gd name="T21" fmla="*/ 1435 h 1516"/>
                <a:gd name="T22" fmla="*/ 4637 w 5422"/>
                <a:gd name="T23" fmla="*/ 1462 h 1516"/>
                <a:gd name="T24" fmla="*/ 4552 w 5422"/>
                <a:gd name="T25" fmla="*/ 1485 h 1516"/>
                <a:gd name="T26" fmla="*/ 4462 w 5422"/>
                <a:gd name="T27" fmla="*/ 1501 h 1516"/>
                <a:gd name="T28" fmla="*/ 4368 w 5422"/>
                <a:gd name="T29" fmla="*/ 1513 h 1516"/>
                <a:gd name="T30" fmla="*/ 4268 w 5422"/>
                <a:gd name="T31" fmla="*/ 1516 h 1516"/>
                <a:gd name="T32" fmla="*/ 4165 w 5422"/>
                <a:gd name="T33" fmla="*/ 1511 h 1516"/>
                <a:gd name="T34" fmla="*/ 4058 w 5422"/>
                <a:gd name="T35" fmla="*/ 1498 h 1516"/>
                <a:gd name="T36" fmla="*/ 3947 w 5422"/>
                <a:gd name="T37" fmla="*/ 1477 h 1516"/>
                <a:gd name="T38" fmla="*/ 3830 w 5422"/>
                <a:gd name="T39" fmla="*/ 1445 h 1516"/>
                <a:gd name="T40" fmla="*/ 3711 w 5422"/>
                <a:gd name="T41" fmla="*/ 1403 h 1516"/>
                <a:gd name="T42" fmla="*/ 3586 w 5422"/>
                <a:gd name="T43" fmla="*/ 1351 h 1516"/>
                <a:gd name="T44" fmla="*/ 3458 w 5422"/>
                <a:gd name="T45" fmla="*/ 1286 h 1516"/>
                <a:gd name="T46" fmla="*/ 3325 w 5422"/>
                <a:gd name="T47" fmla="*/ 1209 h 1516"/>
                <a:gd name="T48" fmla="*/ 3189 w 5422"/>
                <a:gd name="T49" fmla="*/ 1119 h 1516"/>
                <a:gd name="T50" fmla="*/ 3120 w 5422"/>
                <a:gd name="T51" fmla="*/ 1068 h 1516"/>
                <a:gd name="T52" fmla="*/ 2846 w 5422"/>
                <a:gd name="T53" fmla="*/ 871 h 1516"/>
                <a:gd name="T54" fmla="*/ 2591 w 5422"/>
                <a:gd name="T55" fmla="*/ 699 h 1516"/>
                <a:gd name="T56" fmla="*/ 2349 w 5422"/>
                <a:gd name="T57" fmla="*/ 545 h 1516"/>
                <a:gd name="T58" fmla="*/ 2121 w 5422"/>
                <a:gd name="T59" fmla="*/ 415 h 1516"/>
                <a:gd name="T60" fmla="*/ 1906 w 5422"/>
                <a:gd name="T61" fmla="*/ 303 h 1516"/>
                <a:gd name="T62" fmla="*/ 1703 w 5422"/>
                <a:gd name="T63" fmla="*/ 209 h 1516"/>
                <a:gd name="T64" fmla="*/ 1509 w 5422"/>
                <a:gd name="T65" fmla="*/ 135 h 1516"/>
                <a:gd name="T66" fmla="*/ 1324 w 5422"/>
                <a:gd name="T67" fmla="*/ 77 h 1516"/>
                <a:gd name="T68" fmla="*/ 1147 w 5422"/>
                <a:gd name="T69" fmla="*/ 37 h 1516"/>
                <a:gd name="T70" fmla="*/ 974 w 5422"/>
                <a:gd name="T71" fmla="*/ 11 h 1516"/>
                <a:gd name="T72" fmla="*/ 808 w 5422"/>
                <a:gd name="T73" fmla="*/ 0 h 1516"/>
                <a:gd name="T74" fmla="*/ 644 w 5422"/>
                <a:gd name="T75" fmla="*/ 1 h 1516"/>
                <a:gd name="T76" fmla="*/ 483 w 5422"/>
                <a:gd name="T77" fmla="*/ 17 h 1516"/>
                <a:gd name="T78" fmla="*/ 323 w 5422"/>
                <a:gd name="T79" fmla="*/ 45 h 1516"/>
                <a:gd name="T80" fmla="*/ 162 w 5422"/>
                <a:gd name="T81" fmla="*/ 84 h 1516"/>
                <a:gd name="T82" fmla="*/ 0 w 5422"/>
                <a:gd name="T83" fmla="*/ 132 h 151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5422"/>
                <a:gd name="T127" fmla="*/ 0 h 1516"/>
                <a:gd name="T128" fmla="*/ 5422 w 5422"/>
                <a:gd name="T129" fmla="*/ 1516 h 151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5422" h="1516">
                  <a:moveTo>
                    <a:pt x="5422" y="873"/>
                  </a:moveTo>
                  <a:lnTo>
                    <a:pt x="5422" y="873"/>
                  </a:lnTo>
                  <a:lnTo>
                    <a:pt x="5412" y="888"/>
                  </a:lnTo>
                  <a:lnTo>
                    <a:pt x="5384" y="926"/>
                  </a:lnTo>
                  <a:lnTo>
                    <a:pt x="5363" y="954"/>
                  </a:lnTo>
                  <a:lnTo>
                    <a:pt x="5337" y="986"/>
                  </a:lnTo>
                  <a:lnTo>
                    <a:pt x="5308" y="1022"/>
                  </a:lnTo>
                  <a:lnTo>
                    <a:pt x="5273" y="1059"/>
                  </a:lnTo>
                  <a:lnTo>
                    <a:pt x="5233" y="1099"/>
                  </a:lnTo>
                  <a:lnTo>
                    <a:pt x="5190" y="1141"/>
                  </a:lnTo>
                  <a:lnTo>
                    <a:pt x="5141" y="1185"/>
                  </a:lnTo>
                  <a:lnTo>
                    <a:pt x="5088" y="1227"/>
                  </a:lnTo>
                  <a:lnTo>
                    <a:pt x="5031" y="1269"/>
                  </a:lnTo>
                  <a:lnTo>
                    <a:pt x="5001" y="1290"/>
                  </a:lnTo>
                  <a:lnTo>
                    <a:pt x="4970" y="1311"/>
                  </a:lnTo>
                  <a:lnTo>
                    <a:pt x="4937" y="1330"/>
                  </a:lnTo>
                  <a:lnTo>
                    <a:pt x="4904" y="1349"/>
                  </a:lnTo>
                  <a:lnTo>
                    <a:pt x="4869" y="1369"/>
                  </a:lnTo>
                  <a:lnTo>
                    <a:pt x="4833" y="1387"/>
                  </a:lnTo>
                  <a:lnTo>
                    <a:pt x="4797" y="1404"/>
                  </a:lnTo>
                  <a:lnTo>
                    <a:pt x="4758" y="1420"/>
                  </a:lnTo>
                  <a:lnTo>
                    <a:pt x="4719" y="1435"/>
                  </a:lnTo>
                  <a:lnTo>
                    <a:pt x="4679" y="1450"/>
                  </a:lnTo>
                  <a:lnTo>
                    <a:pt x="4637" y="1462"/>
                  </a:lnTo>
                  <a:lnTo>
                    <a:pt x="4595" y="1474"/>
                  </a:lnTo>
                  <a:lnTo>
                    <a:pt x="4552" y="1485"/>
                  </a:lnTo>
                  <a:lnTo>
                    <a:pt x="4507" y="1493"/>
                  </a:lnTo>
                  <a:lnTo>
                    <a:pt x="4462" y="1501"/>
                  </a:lnTo>
                  <a:lnTo>
                    <a:pt x="4415" y="1508"/>
                  </a:lnTo>
                  <a:lnTo>
                    <a:pt x="4368" y="1513"/>
                  </a:lnTo>
                  <a:lnTo>
                    <a:pt x="4318" y="1514"/>
                  </a:lnTo>
                  <a:lnTo>
                    <a:pt x="4268" y="1516"/>
                  </a:lnTo>
                  <a:lnTo>
                    <a:pt x="4218" y="1514"/>
                  </a:lnTo>
                  <a:lnTo>
                    <a:pt x="4165" y="1511"/>
                  </a:lnTo>
                  <a:lnTo>
                    <a:pt x="4112" y="1506"/>
                  </a:lnTo>
                  <a:lnTo>
                    <a:pt x="4058" y="1498"/>
                  </a:lnTo>
                  <a:lnTo>
                    <a:pt x="4003" y="1488"/>
                  </a:lnTo>
                  <a:lnTo>
                    <a:pt x="3947" y="1477"/>
                  </a:lnTo>
                  <a:lnTo>
                    <a:pt x="3889" y="1462"/>
                  </a:lnTo>
                  <a:lnTo>
                    <a:pt x="3830" y="1445"/>
                  </a:lnTo>
                  <a:lnTo>
                    <a:pt x="3771" y="1425"/>
                  </a:lnTo>
                  <a:lnTo>
                    <a:pt x="3711" y="1403"/>
                  </a:lnTo>
                  <a:lnTo>
                    <a:pt x="3649" y="1378"/>
                  </a:lnTo>
                  <a:lnTo>
                    <a:pt x="3586" y="1351"/>
                  </a:lnTo>
                  <a:lnTo>
                    <a:pt x="3522" y="1320"/>
                  </a:lnTo>
                  <a:lnTo>
                    <a:pt x="3458" y="1286"/>
                  </a:lnTo>
                  <a:lnTo>
                    <a:pt x="3393" y="1249"/>
                  </a:lnTo>
                  <a:lnTo>
                    <a:pt x="3325" y="1209"/>
                  </a:lnTo>
                  <a:lnTo>
                    <a:pt x="3258" y="1165"/>
                  </a:lnTo>
                  <a:lnTo>
                    <a:pt x="3189" y="1119"/>
                  </a:lnTo>
                  <a:lnTo>
                    <a:pt x="3120" y="1068"/>
                  </a:lnTo>
                  <a:lnTo>
                    <a:pt x="2981" y="967"/>
                  </a:lnTo>
                  <a:lnTo>
                    <a:pt x="2846" y="871"/>
                  </a:lnTo>
                  <a:lnTo>
                    <a:pt x="2717" y="783"/>
                  </a:lnTo>
                  <a:lnTo>
                    <a:pt x="2591" y="699"/>
                  </a:lnTo>
                  <a:lnTo>
                    <a:pt x="2468" y="620"/>
                  </a:lnTo>
                  <a:lnTo>
                    <a:pt x="2349" y="545"/>
                  </a:lnTo>
                  <a:lnTo>
                    <a:pt x="2234" y="478"/>
                  </a:lnTo>
                  <a:lnTo>
                    <a:pt x="2121" y="415"/>
                  </a:lnTo>
                  <a:lnTo>
                    <a:pt x="2013" y="356"/>
                  </a:lnTo>
                  <a:lnTo>
                    <a:pt x="1906" y="303"/>
                  </a:lnTo>
                  <a:lnTo>
                    <a:pt x="1803" y="253"/>
                  </a:lnTo>
                  <a:lnTo>
                    <a:pt x="1703" y="209"/>
                  </a:lnTo>
                  <a:lnTo>
                    <a:pt x="1605" y="171"/>
                  </a:lnTo>
                  <a:lnTo>
                    <a:pt x="1509" y="135"/>
                  </a:lnTo>
                  <a:lnTo>
                    <a:pt x="1416" y="105"/>
                  </a:lnTo>
                  <a:lnTo>
                    <a:pt x="1324" y="77"/>
                  </a:lnTo>
                  <a:lnTo>
                    <a:pt x="1234" y="54"/>
                  </a:lnTo>
                  <a:lnTo>
                    <a:pt x="1147" y="37"/>
                  </a:lnTo>
                  <a:lnTo>
                    <a:pt x="1060" y="22"/>
                  </a:lnTo>
                  <a:lnTo>
                    <a:pt x="974" y="11"/>
                  </a:lnTo>
                  <a:lnTo>
                    <a:pt x="891" y="3"/>
                  </a:lnTo>
                  <a:lnTo>
                    <a:pt x="808" y="0"/>
                  </a:lnTo>
                  <a:lnTo>
                    <a:pt x="726" y="0"/>
                  </a:lnTo>
                  <a:lnTo>
                    <a:pt x="644" y="1"/>
                  </a:lnTo>
                  <a:lnTo>
                    <a:pt x="563" y="8"/>
                  </a:lnTo>
                  <a:lnTo>
                    <a:pt x="483" y="17"/>
                  </a:lnTo>
                  <a:lnTo>
                    <a:pt x="402" y="30"/>
                  </a:lnTo>
                  <a:lnTo>
                    <a:pt x="323" y="45"/>
                  </a:lnTo>
                  <a:lnTo>
                    <a:pt x="243" y="63"/>
                  </a:lnTo>
                  <a:lnTo>
                    <a:pt x="162" y="84"/>
                  </a:lnTo>
                  <a:lnTo>
                    <a:pt x="80" y="106"/>
                  </a:lnTo>
                  <a:lnTo>
                    <a:pt x="0" y="132"/>
                  </a:lnTo>
                </a:path>
              </a:pathLst>
            </a:custGeom>
            <a:noFill/>
            <a:ln w="9525">
              <a:solidFill>
                <a:srgbClr val="FFFFFF">
                  <a:alpha val="50195"/>
                </a:srgbClr>
              </a:solidFill>
              <a:round/>
              <a:headEnd/>
              <a:tailEnd/>
            </a:ln>
          </p:spPr>
          <p:txBody>
            <a:bodyPr lIns="98674" tIns="49339" rIns="98674" bIns="49339"/>
            <a:lstStyle/>
            <a:p>
              <a:pPr defTabSz="981527">
                <a:spcBef>
                  <a:spcPct val="50000"/>
                </a:spcBef>
              </a:pPr>
              <a:endParaRPr lang="ko-KR" altLang="en-US" sz="1000" b="1" dirty="0"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65" name="Freeform 29"/>
            <p:cNvSpPr>
              <a:spLocks/>
            </p:cNvSpPr>
            <p:nvPr userDrawn="1"/>
          </p:nvSpPr>
          <p:spPr bwMode="auto">
            <a:xfrm>
              <a:off x="628" y="1060"/>
              <a:ext cx="5431" cy="725"/>
            </a:xfrm>
            <a:custGeom>
              <a:avLst/>
              <a:gdLst>
                <a:gd name="T0" fmla="*/ 5431 w 5431"/>
                <a:gd name="T1" fmla="*/ 783 h 1452"/>
                <a:gd name="T2" fmla="*/ 5395 w 5431"/>
                <a:gd name="T3" fmla="*/ 838 h 1452"/>
                <a:gd name="T4" fmla="*/ 5350 w 5431"/>
                <a:gd name="T5" fmla="*/ 899 h 1452"/>
                <a:gd name="T6" fmla="*/ 5286 w 5431"/>
                <a:gd name="T7" fmla="*/ 974 h 1452"/>
                <a:gd name="T8" fmla="*/ 5204 w 5431"/>
                <a:gd name="T9" fmla="*/ 1058 h 1452"/>
                <a:gd name="T10" fmla="*/ 5105 w 5431"/>
                <a:gd name="T11" fmla="*/ 1147 h 1452"/>
                <a:gd name="T12" fmla="*/ 5018 w 5431"/>
                <a:gd name="T13" fmla="*/ 1211 h 1452"/>
                <a:gd name="T14" fmla="*/ 4955 w 5431"/>
                <a:gd name="T15" fmla="*/ 1253 h 1452"/>
                <a:gd name="T16" fmla="*/ 4887 w 5431"/>
                <a:gd name="T17" fmla="*/ 1293 h 1452"/>
                <a:gd name="T18" fmla="*/ 4815 w 5431"/>
                <a:gd name="T19" fmla="*/ 1329 h 1452"/>
                <a:gd name="T20" fmla="*/ 4739 w 5431"/>
                <a:gd name="T21" fmla="*/ 1363 h 1452"/>
                <a:gd name="T22" fmla="*/ 4657 w 5431"/>
                <a:gd name="T23" fmla="*/ 1392 h 1452"/>
                <a:gd name="T24" fmla="*/ 4572 w 5431"/>
                <a:gd name="T25" fmla="*/ 1416 h 1452"/>
                <a:gd name="T26" fmla="*/ 4482 w 5431"/>
                <a:gd name="T27" fmla="*/ 1434 h 1452"/>
                <a:gd name="T28" fmla="*/ 4387 w 5431"/>
                <a:gd name="T29" fmla="*/ 1447 h 1452"/>
                <a:gd name="T30" fmla="*/ 4289 w 5431"/>
                <a:gd name="T31" fmla="*/ 1452 h 1452"/>
                <a:gd name="T32" fmla="*/ 4186 w 5431"/>
                <a:gd name="T33" fmla="*/ 1450 h 1452"/>
                <a:gd name="T34" fmla="*/ 4078 w 5431"/>
                <a:gd name="T35" fmla="*/ 1439 h 1452"/>
                <a:gd name="T36" fmla="*/ 3967 w 5431"/>
                <a:gd name="T37" fmla="*/ 1419 h 1452"/>
                <a:gd name="T38" fmla="*/ 3850 w 5431"/>
                <a:gd name="T39" fmla="*/ 1390 h 1452"/>
                <a:gd name="T40" fmla="*/ 3729 w 5431"/>
                <a:gd name="T41" fmla="*/ 1352 h 1452"/>
                <a:gd name="T42" fmla="*/ 3604 w 5431"/>
                <a:gd name="T43" fmla="*/ 1300 h 1452"/>
                <a:gd name="T44" fmla="*/ 3475 w 5431"/>
                <a:gd name="T45" fmla="*/ 1239 h 1452"/>
                <a:gd name="T46" fmla="*/ 3342 w 5431"/>
                <a:gd name="T47" fmla="*/ 1163 h 1452"/>
                <a:gd name="T48" fmla="*/ 3204 w 5431"/>
                <a:gd name="T49" fmla="*/ 1075 h 1452"/>
                <a:gd name="T50" fmla="*/ 3134 w 5431"/>
                <a:gd name="T51" fmla="*/ 1027 h 1452"/>
                <a:gd name="T52" fmla="*/ 2857 w 5431"/>
                <a:gd name="T53" fmla="*/ 835 h 1452"/>
                <a:gd name="T54" fmla="*/ 2599 w 5431"/>
                <a:gd name="T55" fmla="*/ 665 h 1452"/>
                <a:gd name="T56" fmla="*/ 2355 w 5431"/>
                <a:gd name="T57" fmla="*/ 517 h 1452"/>
                <a:gd name="T58" fmla="*/ 2126 w 5431"/>
                <a:gd name="T59" fmla="*/ 389 h 1452"/>
                <a:gd name="T60" fmla="*/ 1909 w 5431"/>
                <a:gd name="T61" fmla="*/ 281 h 1452"/>
                <a:gd name="T62" fmla="*/ 1705 w 5431"/>
                <a:gd name="T63" fmla="*/ 192 h 1452"/>
                <a:gd name="T64" fmla="*/ 1509 w 5431"/>
                <a:gd name="T65" fmla="*/ 121 h 1452"/>
                <a:gd name="T66" fmla="*/ 1323 w 5431"/>
                <a:gd name="T67" fmla="*/ 68 h 1452"/>
                <a:gd name="T68" fmla="*/ 1145 w 5431"/>
                <a:gd name="T69" fmla="*/ 29 h 1452"/>
                <a:gd name="T70" fmla="*/ 973 w 5431"/>
                <a:gd name="T71" fmla="*/ 7 h 1452"/>
                <a:gd name="T72" fmla="*/ 807 w 5431"/>
                <a:gd name="T73" fmla="*/ 0 h 1452"/>
                <a:gd name="T74" fmla="*/ 643 w 5431"/>
                <a:gd name="T75" fmla="*/ 5 h 1452"/>
                <a:gd name="T76" fmla="*/ 482 w 5431"/>
                <a:gd name="T77" fmla="*/ 24 h 1452"/>
                <a:gd name="T78" fmla="*/ 322 w 5431"/>
                <a:gd name="T79" fmla="*/ 55 h 1452"/>
                <a:gd name="T80" fmla="*/ 161 w 5431"/>
                <a:gd name="T81" fmla="*/ 97 h 1452"/>
                <a:gd name="T82" fmla="*/ 0 w 5431"/>
                <a:gd name="T83" fmla="*/ 149 h 1452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5431"/>
                <a:gd name="T127" fmla="*/ 0 h 1452"/>
                <a:gd name="T128" fmla="*/ 5431 w 5431"/>
                <a:gd name="T129" fmla="*/ 1452 h 1452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5431" h="1452">
                  <a:moveTo>
                    <a:pt x="5431" y="783"/>
                  </a:moveTo>
                  <a:lnTo>
                    <a:pt x="5431" y="783"/>
                  </a:lnTo>
                  <a:lnTo>
                    <a:pt x="5423" y="798"/>
                  </a:lnTo>
                  <a:lnTo>
                    <a:pt x="5395" y="838"/>
                  </a:lnTo>
                  <a:lnTo>
                    <a:pt x="5375" y="867"/>
                  </a:lnTo>
                  <a:lnTo>
                    <a:pt x="5350" y="899"/>
                  </a:lnTo>
                  <a:lnTo>
                    <a:pt x="5320" y="935"/>
                  </a:lnTo>
                  <a:lnTo>
                    <a:pt x="5286" y="974"/>
                  </a:lnTo>
                  <a:lnTo>
                    <a:pt x="5247" y="1016"/>
                  </a:lnTo>
                  <a:lnTo>
                    <a:pt x="5204" y="1058"/>
                  </a:lnTo>
                  <a:lnTo>
                    <a:pt x="5157" y="1101"/>
                  </a:lnTo>
                  <a:lnTo>
                    <a:pt x="5105" y="1147"/>
                  </a:lnTo>
                  <a:lnTo>
                    <a:pt x="5048" y="1190"/>
                  </a:lnTo>
                  <a:lnTo>
                    <a:pt x="5018" y="1211"/>
                  </a:lnTo>
                  <a:lnTo>
                    <a:pt x="4987" y="1232"/>
                  </a:lnTo>
                  <a:lnTo>
                    <a:pt x="4955" y="1253"/>
                  </a:lnTo>
                  <a:lnTo>
                    <a:pt x="4922" y="1272"/>
                  </a:lnTo>
                  <a:lnTo>
                    <a:pt x="4887" y="1293"/>
                  </a:lnTo>
                  <a:lnTo>
                    <a:pt x="4851" y="1311"/>
                  </a:lnTo>
                  <a:lnTo>
                    <a:pt x="4815" y="1329"/>
                  </a:lnTo>
                  <a:lnTo>
                    <a:pt x="4778" y="1347"/>
                  </a:lnTo>
                  <a:lnTo>
                    <a:pt x="4739" y="1363"/>
                  </a:lnTo>
                  <a:lnTo>
                    <a:pt x="4698" y="1377"/>
                  </a:lnTo>
                  <a:lnTo>
                    <a:pt x="4657" y="1392"/>
                  </a:lnTo>
                  <a:lnTo>
                    <a:pt x="4615" y="1405"/>
                  </a:lnTo>
                  <a:lnTo>
                    <a:pt x="4572" y="1416"/>
                  </a:lnTo>
                  <a:lnTo>
                    <a:pt x="4528" y="1426"/>
                  </a:lnTo>
                  <a:lnTo>
                    <a:pt x="4482" y="1434"/>
                  </a:lnTo>
                  <a:lnTo>
                    <a:pt x="4436" y="1442"/>
                  </a:lnTo>
                  <a:lnTo>
                    <a:pt x="4387" y="1447"/>
                  </a:lnTo>
                  <a:lnTo>
                    <a:pt x="4339" y="1450"/>
                  </a:lnTo>
                  <a:lnTo>
                    <a:pt x="4289" y="1452"/>
                  </a:lnTo>
                  <a:lnTo>
                    <a:pt x="4237" y="1452"/>
                  </a:lnTo>
                  <a:lnTo>
                    <a:pt x="4186" y="1450"/>
                  </a:lnTo>
                  <a:lnTo>
                    <a:pt x="4133" y="1445"/>
                  </a:lnTo>
                  <a:lnTo>
                    <a:pt x="4078" y="1439"/>
                  </a:lnTo>
                  <a:lnTo>
                    <a:pt x="4024" y="1431"/>
                  </a:lnTo>
                  <a:lnTo>
                    <a:pt x="3967" y="1419"/>
                  </a:lnTo>
                  <a:lnTo>
                    <a:pt x="3908" y="1406"/>
                  </a:lnTo>
                  <a:lnTo>
                    <a:pt x="3850" y="1390"/>
                  </a:lnTo>
                  <a:lnTo>
                    <a:pt x="3790" y="1373"/>
                  </a:lnTo>
                  <a:lnTo>
                    <a:pt x="3729" y="1352"/>
                  </a:lnTo>
                  <a:lnTo>
                    <a:pt x="3668" y="1327"/>
                  </a:lnTo>
                  <a:lnTo>
                    <a:pt x="3604" y="1300"/>
                  </a:lnTo>
                  <a:lnTo>
                    <a:pt x="3540" y="1271"/>
                  </a:lnTo>
                  <a:lnTo>
                    <a:pt x="3475" y="1239"/>
                  </a:lnTo>
                  <a:lnTo>
                    <a:pt x="3410" y="1203"/>
                  </a:lnTo>
                  <a:lnTo>
                    <a:pt x="3342" y="1163"/>
                  </a:lnTo>
                  <a:lnTo>
                    <a:pt x="3274" y="1121"/>
                  </a:lnTo>
                  <a:lnTo>
                    <a:pt x="3204" y="1075"/>
                  </a:lnTo>
                  <a:lnTo>
                    <a:pt x="3134" y="1027"/>
                  </a:lnTo>
                  <a:lnTo>
                    <a:pt x="2993" y="929"/>
                  </a:lnTo>
                  <a:lnTo>
                    <a:pt x="2857" y="835"/>
                  </a:lnTo>
                  <a:lnTo>
                    <a:pt x="2727" y="748"/>
                  </a:lnTo>
                  <a:lnTo>
                    <a:pt x="2599" y="665"/>
                  </a:lnTo>
                  <a:lnTo>
                    <a:pt x="2475" y="588"/>
                  </a:lnTo>
                  <a:lnTo>
                    <a:pt x="2355" y="517"/>
                  </a:lnTo>
                  <a:lnTo>
                    <a:pt x="2239" y="451"/>
                  </a:lnTo>
                  <a:lnTo>
                    <a:pt x="2126" y="389"/>
                  </a:lnTo>
                  <a:lnTo>
                    <a:pt x="2016" y="333"/>
                  </a:lnTo>
                  <a:lnTo>
                    <a:pt x="1909" y="281"/>
                  </a:lnTo>
                  <a:lnTo>
                    <a:pt x="1805" y="234"/>
                  </a:lnTo>
                  <a:lnTo>
                    <a:pt x="1705" y="192"/>
                  </a:lnTo>
                  <a:lnTo>
                    <a:pt x="1606" y="155"/>
                  </a:lnTo>
                  <a:lnTo>
                    <a:pt x="1509" y="121"/>
                  </a:lnTo>
                  <a:lnTo>
                    <a:pt x="1416" y="92"/>
                  </a:lnTo>
                  <a:lnTo>
                    <a:pt x="1323" y="68"/>
                  </a:lnTo>
                  <a:lnTo>
                    <a:pt x="1234" y="47"/>
                  </a:lnTo>
                  <a:lnTo>
                    <a:pt x="1145" y="29"/>
                  </a:lnTo>
                  <a:lnTo>
                    <a:pt x="1058" y="16"/>
                  </a:lnTo>
                  <a:lnTo>
                    <a:pt x="973" y="7"/>
                  </a:lnTo>
                  <a:lnTo>
                    <a:pt x="890" y="2"/>
                  </a:lnTo>
                  <a:lnTo>
                    <a:pt x="807" y="0"/>
                  </a:lnTo>
                  <a:lnTo>
                    <a:pt x="725" y="0"/>
                  </a:lnTo>
                  <a:lnTo>
                    <a:pt x="643" y="5"/>
                  </a:lnTo>
                  <a:lnTo>
                    <a:pt x="562" y="13"/>
                  </a:lnTo>
                  <a:lnTo>
                    <a:pt x="482" y="24"/>
                  </a:lnTo>
                  <a:lnTo>
                    <a:pt x="401" y="37"/>
                  </a:lnTo>
                  <a:lnTo>
                    <a:pt x="322" y="55"/>
                  </a:lnTo>
                  <a:lnTo>
                    <a:pt x="242" y="74"/>
                  </a:lnTo>
                  <a:lnTo>
                    <a:pt x="161" y="97"/>
                  </a:lnTo>
                  <a:lnTo>
                    <a:pt x="80" y="121"/>
                  </a:lnTo>
                  <a:lnTo>
                    <a:pt x="0" y="149"/>
                  </a:lnTo>
                </a:path>
              </a:pathLst>
            </a:custGeom>
            <a:noFill/>
            <a:ln w="9525">
              <a:solidFill>
                <a:srgbClr val="FFFFFF">
                  <a:alpha val="50195"/>
                </a:srgbClr>
              </a:solidFill>
              <a:round/>
              <a:headEnd/>
              <a:tailEnd/>
            </a:ln>
          </p:spPr>
          <p:txBody>
            <a:bodyPr lIns="98674" tIns="49339" rIns="98674" bIns="49339"/>
            <a:lstStyle/>
            <a:p>
              <a:pPr defTabSz="981527">
                <a:spcBef>
                  <a:spcPct val="50000"/>
                </a:spcBef>
              </a:pPr>
              <a:endParaRPr lang="ko-KR" altLang="en-US" sz="1000" b="1" dirty="0"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66" name="Freeform 30"/>
            <p:cNvSpPr>
              <a:spLocks/>
            </p:cNvSpPr>
            <p:nvPr userDrawn="1"/>
          </p:nvSpPr>
          <p:spPr bwMode="auto">
            <a:xfrm>
              <a:off x="652" y="1076"/>
              <a:ext cx="5439" cy="696"/>
            </a:xfrm>
            <a:custGeom>
              <a:avLst/>
              <a:gdLst>
                <a:gd name="T0" fmla="*/ 5439 w 5439"/>
                <a:gd name="T1" fmla="*/ 694 h 1390"/>
                <a:gd name="T2" fmla="*/ 5405 w 5439"/>
                <a:gd name="T3" fmla="*/ 751 h 1390"/>
                <a:gd name="T4" fmla="*/ 5359 w 5439"/>
                <a:gd name="T5" fmla="*/ 812 h 1390"/>
                <a:gd name="T6" fmla="*/ 5296 w 5439"/>
                <a:gd name="T7" fmla="*/ 890 h 1390"/>
                <a:gd name="T8" fmla="*/ 5216 w 5439"/>
                <a:gd name="T9" fmla="*/ 975 h 1390"/>
                <a:gd name="T10" fmla="*/ 5119 w 5439"/>
                <a:gd name="T11" fmla="*/ 1066 h 1390"/>
                <a:gd name="T12" fmla="*/ 5033 w 5439"/>
                <a:gd name="T13" fmla="*/ 1133 h 1390"/>
                <a:gd name="T14" fmla="*/ 4970 w 5439"/>
                <a:gd name="T15" fmla="*/ 1175 h 1390"/>
                <a:gd name="T16" fmla="*/ 4903 w 5439"/>
                <a:gd name="T17" fmla="*/ 1217 h 1390"/>
                <a:gd name="T18" fmla="*/ 4831 w 5439"/>
                <a:gd name="T19" fmla="*/ 1256 h 1390"/>
                <a:gd name="T20" fmla="*/ 4755 w 5439"/>
                <a:gd name="T21" fmla="*/ 1290 h 1390"/>
                <a:gd name="T22" fmla="*/ 4674 w 5439"/>
                <a:gd name="T23" fmla="*/ 1321 h 1390"/>
                <a:gd name="T24" fmla="*/ 4590 w 5439"/>
                <a:gd name="T25" fmla="*/ 1348 h 1390"/>
                <a:gd name="T26" fmla="*/ 4499 w 5439"/>
                <a:gd name="T27" fmla="*/ 1368 h 1390"/>
                <a:gd name="T28" fmla="*/ 4406 w 5439"/>
                <a:gd name="T29" fmla="*/ 1382 h 1390"/>
                <a:gd name="T30" fmla="*/ 4308 w 5439"/>
                <a:gd name="T31" fmla="*/ 1390 h 1390"/>
                <a:gd name="T32" fmla="*/ 4204 w 5439"/>
                <a:gd name="T33" fmla="*/ 1390 h 1390"/>
                <a:gd name="T34" fmla="*/ 4097 w 5439"/>
                <a:gd name="T35" fmla="*/ 1381 h 1390"/>
                <a:gd name="T36" fmla="*/ 3984 w 5439"/>
                <a:gd name="T37" fmla="*/ 1364 h 1390"/>
                <a:gd name="T38" fmla="*/ 3868 w 5439"/>
                <a:gd name="T39" fmla="*/ 1337 h 1390"/>
                <a:gd name="T40" fmla="*/ 3747 w 5439"/>
                <a:gd name="T41" fmla="*/ 1300 h 1390"/>
                <a:gd name="T42" fmla="*/ 3621 w 5439"/>
                <a:gd name="T43" fmla="*/ 1251 h 1390"/>
                <a:gd name="T44" fmla="*/ 3490 w 5439"/>
                <a:gd name="T45" fmla="*/ 1192 h 1390"/>
                <a:gd name="T46" fmla="*/ 3355 w 5439"/>
                <a:gd name="T47" fmla="*/ 1119 h 1390"/>
                <a:gd name="T48" fmla="*/ 3217 w 5439"/>
                <a:gd name="T49" fmla="*/ 1033 h 1390"/>
                <a:gd name="T50" fmla="*/ 3146 w 5439"/>
                <a:gd name="T51" fmla="*/ 985 h 1390"/>
                <a:gd name="T52" fmla="*/ 2867 w 5439"/>
                <a:gd name="T53" fmla="*/ 798 h 1390"/>
                <a:gd name="T54" fmla="*/ 2606 w 5439"/>
                <a:gd name="T55" fmla="*/ 633 h 1390"/>
                <a:gd name="T56" fmla="*/ 2360 w 5439"/>
                <a:gd name="T57" fmla="*/ 489 h 1390"/>
                <a:gd name="T58" fmla="*/ 2128 w 5439"/>
                <a:gd name="T59" fmla="*/ 367 h 1390"/>
                <a:gd name="T60" fmla="*/ 1910 w 5439"/>
                <a:gd name="T61" fmla="*/ 262 h 1390"/>
                <a:gd name="T62" fmla="*/ 1705 w 5439"/>
                <a:gd name="T63" fmla="*/ 176 h 1390"/>
                <a:gd name="T64" fmla="*/ 1509 w 5439"/>
                <a:gd name="T65" fmla="*/ 108 h 1390"/>
                <a:gd name="T66" fmla="*/ 1321 w 5439"/>
                <a:gd name="T67" fmla="*/ 58 h 1390"/>
                <a:gd name="T68" fmla="*/ 1142 w 5439"/>
                <a:gd name="T69" fmla="*/ 24 h 1390"/>
                <a:gd name="T70" fmla="*/ 970 w 5439"/>
                <a:gd name="T71" fmla="*/ 5 h 1390"/>
                <a:gd name="T72" fmla="*/ 803 w 5439"/>
                <a:gd name="T73" fmla="*/ 0 h 1390"/>
                <a:gd name="T74" fmla="*/ 640 w 5439"/>
                <a:gd name="T75" fmla="*/ 10 h 1390"/>
                <a:gd name="T76" fmla="*/ 479 w 5439"/>
                <a:gd name="T77" fmla="*/ 32 h 1390"/>
                <a:gd name="T78" fmla="*/ 319 w 5439"/>
                <a:gd name="T79" fmla="*/ 66 h 1390"/>
                <a:gd name="T80" fmla="*/ 161 w 5439"/>
                <a:gd name="T81" fmla="*/ 111 h 1390"/>
                <a:gd name="T82" fmla="*/ 0 w 5439"/>
                <a:gd name="T83" fmla="*/ 168 h 1390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5439"/>
                <a:gd name="T127" fmla="*/ 0 h 1390"/>
                <a:gd name="T128" fmla="*/ 5439 w 5439"/>
                <a:gd name="T129" fmla="*/ 1390 h 1390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5439" h="1390">
                  <a:moveTo>
                    <a:pt x="5439" y="694"/>
                  </a:moveTo>
                  <a:lnTo>
                    <a:pt x="5439" y="694"/>
                  </a:lnTo>
                  <a:lnTo>
                    <a:pt x="5431" y="709"/>
                  </a:lnTo>
                  <a:lnTo>
                    <a:pt x="5405" y="751"/>
                  </a:lnTo>
                  <a:lnTo>
                    <a:pt x="5384" y="780"/>
                  </a:lnTo>
                  <a:lnTo>
                    <a:pt x="5359" y="812"/>
                  </a:lnTo>
                  <a:lnTo>
                    <a:pt x="5331" y="849"/>
                  </a:lnTo>
                  <a:lnTo>
                    <a:pt x="5296" y="890"/>
                  </a:lnTo>
                  <a:lnTo>
                    <a:pt x="5259" y="932"/>
                  </a:lnTo>
                  <a:lnTo>
                    <a:pt x="5216" y="975"/>
                  </a:lnTo>
                  <a:lnTo>
                    <a:pt x="5170" y="1020"/>
                  </a:lnTo>
                  <a:lnTo>
                    <a:pt x="5119" y="1066"/>
                  </a:lnTo>
                  <a:lnTo>
                    <a:pt x="5062" y="1111"/>
                  </a:lnTo>
                  <a:lnTo>
                    <a:pt x="5033" y="1133"/>
                  </a:lnTo>
                  <a:lnTo>
                    <a:pt x="5002" y="1154"/>
                  </a:lnTo>
                  <a:lnTo>
                    <a:pt x="4970" y="1175"/>
                  </a:lnTo>
                  <a:lnTo>
                    <a:pt x="4937" y="1196"/>
                  </a:lnTo>
                  <a:lnTo>
                    <a:pt x="4903" y="1217"/>
                  </a:lnTo>
                  <a:lnTo>
                    <a:pt x="4867" y="1237"/>
                  </a:lnTo>
                  <a:lnTo>
                    <a:pt x="4831" y="1256"/>
                  </a:lnTo>
                  <a:lnTo>
                    <a:pt x="4794" y="1274"/>
                  </a:lnTo>
                  <a:lnTo>
                    <a:pt x="4755" y="1290"/>
                  </a:lnTo>
                  <a:lnTo>
                    <a:pt x="4716" y="1306"/>
                  </a:lnTo>
                  <a:lnTo>
                    <a:pt x="4674" y="1321"/>
                  </a:lnTo>
                  <a:lnTo>
                    <a:pt x="4633" y="1335"/>
                  </a:lnTo>
                  <a:lnTo>
                    <a:pt x="4590" y="1348"/>
                  </a:lnTo>
                  <a:lnTo>
                    <a:pt x="4545" y="1358"/>
                  </a:lnTo>
                  <a:lnTo>
                    <a:pt x="4499" y="1368"/>
                  </a:lnTo>
                  <a:lnTo>
                    <a:pt x="4454" y="1376"/>
                  </a:lnTo>
                  <a:lnTo>
                    <a:pt x="4406" y="1382"/>
                  </a:lnTo>
                  <a:lnTo>
                    <a:pt x="4356" y="1387"/>
                  </a:lnTo>
                  <a:lnTo>
                    <a:pt x="4308" y="1390"/>
                  </a:lnTo>
                  <a:lnTo>
                    <a:pt x="4256" y="1390"/>
                  </a:lnTo>
                  <a:lnTo>
                    <a:pt x="4204" y="1390"/>
                  </a:lnTo>
                  <a:lnTo>
                    <a:pt x="4151" y="1387"/>
                  </a:lnTo>
                  <a:lnTo>
                    <a:pt x="4097" y="1381"/>
                  </a:lnTo>
                  <a:lnTo>
                    <a:pt x="4041" y="1374"/>
                  </a:lnTo>
                  <a:lnTo>
                    <a:pt x="3984" y="1364"/>
                  </a:lnTo>
                  <a:lnTo>
                    <a:pt x="3926" y="1351"/>
                  </a:lnTo>
                  <a:lnTo>
                    <a:pt x="3868" y="1337"/>
                  </a:lnTo>
                  <a:lnTo>
                    <a:pt x="3808" y="1319"/>
                  </a:lnTo>
                  <a:lnTo>
                    <a:pt x="3747" y="1300"/>
                  </a:lnTo>
                  <a:lnTo>
                    <a:pt x="3684" y="1277"/>
                  </a:lnTo>
                  <a:lnTo>
                    <a:pt x="3621" y="1251"/>
                  </a:lnTo>
                  <a:lnTo>
                    <a:pt x="3557" y="1222"/>
                  </a:lnTo>
                  <a:lnTo>
                    <a:pt x="3490" y="1192"/>
                  </a:lnTo>
                  <a:lnTo>
                    <a:pt x="3423" y="1156"/>
                  </a:lnTo>
                  <a:lnTo>
                    <a:pt x="3355" y="1119"/>
                  </a:lnTo>
                  <a:lnTo>
                    <a:pt x="3287" y="1079"/>
                  </a:lnTo>
                  <a:lnTo>
                    <a:pt x="3217" y="1033"/>
                  </a:lnTo>
                  <a:lnTo>
                    <a:pt x="3146" y="985"/>
                  </a:lnTo>
                  <a:lnTo>
                    <a:pt x="3004" y="890"/>
                  </a:lnTo>
                  <a:lnTo>
                    <a:pt x="2867" y="798"/>
                  </a:lnTo>
                  <a:lnTo>
                    <a:pt x="2733" y="714"/>
                  </a:lnTo>
                  <a:lnTo>
                    <a:pt x="2606" y="633"/>
                  </a:lnTo>
                  <a:lnTo>
                    <a:pt x="2481" y="559"/>
                  </a:lnTo>
                  <a:lnTo>
                    <a:pt x="2360" y="489"/>
                  </a:lnTo>
                  <a:lnTo>
                    <a:pt x="2242" y="425"/>
                  </a:lnTo>
                  <a:lnTo>
                    <a:pt x="2128" y="367"/>
                  </a:lnTo>
                  <a:lnTo>
                    <a:pt x="2018" y="312"/>
                  </a:lnTo>
                  <a:lnTo>
                    <a:pt x="1910" y="262"/>
                  </a:lnTo>
                  <a:lnTo>
                    <a:pt x="1806" y="216"/>
                  </a:lnTo>
                  <a:lnTo>
                    <a:pt x="1705" y="176"/>
                  </a:lnTo>
                  <a:lnTo>
                    <a:pt x="1605" y="140"/>
                  </a:lnTo>
                  <a:lnTo>
                    <a:pt x="1509" y="108"/>
                  </a:lnTo>
                  <a:lnTo>
                    <a:pt x="1414" y="81"/>
                  </a:lnTo>
                  <a:lnTo>
                    <a:pt x="1321" y="58"/>
                  </a:lnTo>
                  <a:lnTo>
                    <a:pt x="1231" y="39"/>
                  </a:lnTo>
                  <a:lnTo>
                    <a:pt x="1142" y="24"/>
                  </a:lnTo>
                  <a:lnTo>
                    <a:pt x="1056" y="13"/>
                  </a:lnTo>
                  <a:lnTo>
                    <a:pt x="970" y="5"/>
                  </a:lnTo>
                  <a:lnTo>
                    <a:pt x="887" y="2"/>
                  </a:lnTo>
                  <a:lnTo>
                    <a:pt x="803" y="0"/>
                  </a:lnTo>
                  <a:lnTo>
                    <a:pt x="722" y="3"/>
                  </a:lnTo>
                  <a:lnTo>
                    <a:pt x="640" y="10"/>
                  </a:lnTo>
                  <a:lnTo>
                    <a:pt x="559" y="19"/>
                  </a:lnTo>
                  <a:lnTo>
                    <a:pt x="479" y="32"/>
                  </a:lnTo>
                  <a:lnTo>
                    <a:pt x="399" y="47"/>
                  </a:lnTo>
                  <a:lnTo>
                    <a:pt x="319" y="66"/>
                  </a:lnTo>
                  <a:lnTo>
                    <a:pt x="240" y="87"/>
                  </a:lnTo>
                  <a:lnTo>
                    <a:pt x="161" y="111"/>
                  </a:lnTo>
                  <a:lnTo>
                    <a:pt x="80" y="139"/>
                  </a:lnTo>
                  <a:lnTo>
                    <a:pt x="0" y="168"/>
                  </a:lnTo>
                </a:path>
              </a:pathLst>
            </a:custGeom>
            <a:noFill/>
            <a:ln w="9525">
              <a:solidFill>
                <a:srgbClr val="FFFFFF">
                  <a:alpha val="50195"/>
                </a:srgbClr>
              </a:solidFill>
              <a:round/>
              <a:headEnd/>
              <a:tailEnd/>
            </a:ln>
          </p:spPr>
          <p:txBody>
            <a:bodyPr lIns="98674" tIns="49339" rIns="98674" bIns="49339"/>
            <a:lstStyle/>
            <a:p>
              <a:pPr defTabSz="981527">
                <a:spcBef>
                  <a:spcPct val="50000"/>
                </a:spcBef>
              </a:pPr>
              <a:endParaRPr lang="ko-KR" altLang="en-US" sz="1000" b="1" dirty="0"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67" name="Freeform 31"/>
            <p:cNvSpPr>
              <a:spLocks/>
            </p:cNvSpPr>
            <p:nvPr userDrawn="1"/>
          </p:nvSpPr>
          <p:spPr bwMode="auto">
            <a:xfrm>
              <a:off x="675" y="1094"/>
              <a:ext cx="5448" cy="664"/>
            </a:xfrm>
            <a:custGeom>
              <a:avLst/>
              <a:gdLst>
                <a:gd name="T0" fmla="*/ 5448 w 5448"/>
                <a:gd name="T1" fmla="*/ 603 h 1327"/>
                <a:gd name="T2" fmla="*/ 5414 w 5448"/>
                <a:gd name="T3" fmla="*/ 660 h 1327"/>
                <a:gd name="T4" fmla="*/ 5369 w 5448"/>
                <a:gd name="T5" fmla="*/ 723 h 1327"/>
                <a:gd name="T6" fmla="*/ 5308 w 5448"/>
                <a:gd name="T7" fmla="*/ 802 h 1327"/>
                <a:gd name="T8" fmla="*/ 5229 w 5448"/>
                <a:gd name="T9" fmla="*/ 891 h 1327"/>
                <a:gd name="T10" fmla="*/ 5132 w 5448"/>
                <a:gd name="T11" fmla="*/ 983 h 1327"/>
                <a:gd name="T12" fmla="*/ 5047 w 5448"/>
                <a:gd name="T13" fmla="*/ 1052 h 1327"/>
                <a:gd name="T14" fmla="*/ 4986 w 5448"/>
                <a:gd name="T15" fmla="*/ 1097 h 1327"/>
                <a:gd name="T16" fmla="*/ 4919 w 5448"/>
                <a:gd name="T17" fmla="*/ 1139 h 1327"/>
                <a:gd name="T18" fmla="*/ 4849 w 5448"/>
                <a:gd name="T19" fmla="*/ 1180 h 1327"/>
                <a:gd name="T20" fmla="*/ 4772 w 5448"/>
                <a:gd name="T21" fmla="*/ 1217 h 1327"/>
                <a:gd name="T22" fmla="*/ 4692 w 5448"/>
                <a:gd name="T23" fmla="*/ 1249 h 1327"/>
                <a:gd name="T24" fmla="*/ 4607 w 5448"/>
                <a:gd name="T25" fmla="*/ 1277 h 1327"/>
                <a:gd name="T26" fmla="*/ 4518 w 5448"/>
                <a:gd name="T27" fmla="*/ 1299 h 1327"/>
                <a:gd name="T28" fmla="*/ 4425 w 5448"/>
                <a:gd name="T29" fmla="*/ 1315 h 1327"/>
                <a:gd name="T30" fmla="*/ 4326 w 5448"/>
                <a:gd name="T31" fmla="*/ 1325 h 1327"/>
                <a:gd name="T32" fmla="*/ 4222 w 5448"/>
                <a:gd name="T33" fmla="*/ 1327 h 1327"/>
                <a:gd name="T34" fmla="*/ 4115 w 5448"/>
                <a:gd name="T35" fmla="*/ 1320 h 1327"/>
                <a:gd name="T36" fmla="*/ 4003 w 5448"/>
                <a:gd name="T37" fmla="*/ 1306 h 1327"/>
                <a:gd name="T38" fmla="*/ 3885 w 5448"/>
                <a:gd name="T39" fmla="*/ 1280 h 1327"/>
                <a:gd name="T40" fmla="*/ 3764 w 5448"/>
                <a:gd name="T41" fmla="*/ 1246 h 1327"/>
                <a:gd name="T42" fmla="*/ 3638 w 5448"/>
                <a:gd name="T43" fmla="*/ 1199 h 1327"/>
                <a:gd name="T44" fmla="*/ 3506 w 5448"/>
                <a:gd name="T45" fmla="*/ 1143 h 1327"/>
                <a:gd name="T46" fmla="*/ 3371 w 5448"/>
                <a:gd name="T47" fmla="*/ 1072 h 1327"/>
                <a:gd name="T48" fmla="*/ 3230 w 5448"/>
                <a:gd name="T49" fmla="*/ 989 h 1327"/>
                <a:gd name="T50" fmla="*/ 3157 w 5448"/>
                <a:gd name="T51" fmla="*/ 942 h 1327"/>
                <a:gd name="T52" fmla="*/ 2877 w 5448"/>
                <a:gd name="T53" fmla="*/ 760 h 1327"/>
                <a:gd name="T54" fmla="*/ 2613 w 5448"/>
                <a:gd name="T55" fmla="*/ 599 h 1327"/>
                <a:gd name="T56" fmla="*/ 2365 w 5448"/>
                <a:gd name="T57" fmla="*/ 460 h 1327"/>
                <a:gd name="T58" fmla="*/ 2131 w 5448"/>
                <a:gd name="T59" fmla="*/ 340 h 1327"/>
                <a:gd name="T60" fmla="*/ 1912 w 5448"/>
                <a:gd name="T61" fmla="*/ 240 h 1327"/>
                <a:gd name="T62" fmla="*/ 1705 w 5448"/>
                <a:gd name="T63" fmla="*/ 158 h 1327"/>
                <a:gd name="T64" fmla="*/ 1508 w 5448"/>
                <a:gd name="T65" fmla="*/ 95 h 1327"/>
                <a:gd name="T66" fmla="*/ 1321 w 5448"/>
                <a:gd name="T67" fmla="*/ 48 h 1327"/>
                <a:gd name="T68" fmla="*/ 1141 w 5448"/>
                <a:gd name="T69" fmla="*/ 17 h 1327"/>
                <a:gd name="T70" fmla="*/ 968 w 5448"/>
                <a:gd name="T71" fmla="*/ 1 h 1327"/>
                <a:gd name="T72" fmla="*/ 801 w 5448"/>
                <a:gd name="T73" fmla="*/ 0 h 1327"/>
                <a:gd name="T74" fmla="*/ 639 w 5448"/>
                <a:gd name="T75" fmla="*/ 12 h 1327"/>
                <a:gd name="T76" fmla="*/ 478 w 5448"/>
                <a:gd name="T77" fmla="*/ 38 h 1327"/>
                <a:gd name="T78" fmla="*/ 319 w 5448"/>
                <a:gd name="T79" fmla="*/ 75 h 1327"/>
                <a:gd name="T80" fmla="*/ 160 w 5448"/>
                <a:gd name="T81" fmla="*/ 124 h 1327"/>
                <a:gd name="T82" fmla="*/ 0 w 5448"/>
                <a:gd name="T83" fmla="*/ 184 h 1327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5448"/>
                <a:gd name="T127" fmla="*/ 0 h 1327"/>
                <a:gd name="T128" fmla="*/ 5448 w 5448"/>
                <a:gd name="T129" fmla="*/ 1327 h 1327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5448" h="1327">
                  <a:moveTo>
                    <a:pt x="5448" y="603"/>
                  </a:moveTo>
                  <a:lnTo>
                    <a:pt x="5448" y="603"/>
                  </a:lnTo>
                  <a:lnTo>
                    <a:pt x="5439" y="618"/>
                  </a:lnTo>
                  <a:lnTo>
                    <a:pt x="5414" y="660"/>
                  </a:lnTo>
                  <a:lnTo>
                    <a:pt x="5393" y="689"/>
                  </a:lnTo>
                  <a:lnTo>
                    <a:pt x="5369" y="723"/>
                  </a:lnTo>
                  <a:lnTo>
                    <a:pt x="5341" y="762"/>
                  </a:lnTo>
                  <a:lnTo>
                    <a:pt x="5308" y="802"/>
                  </a:lnTo>
                  <a:lnTo>
                    <a:pt x="5271" y="846"/>
                  </a:lnTo>
                  <a:lnTo>
                    <a:pt x="5229" y="891"/>
                  </a:lnTo>
                  <a:lnTo>
                    <a:pt x="5183" y="936"/>
                  </a:lnTo>
                  <a:lnTo>
                    <a:pt x="5132" y="983"/>
                  </a:lnTo>
                  <a:lnTo>
                    <a:pt x="5076" y="1030"/>
                  </a:lnTo>
                  <a:lnTo>
                    <a:pt x="5047" y="1052"/>
                  </a:lnTo>
                  <a:lnTo>
                    <a:pt x="5017" y="1075"/>
                  </a:lnTo>
                  <a:lnTo>
                    <a:pt x="4986" y="1097"/>
                  </a:lnTo>
                  <a:lnTo>
                    <a:pt x="4953" y="1118"/>
                  </a:lnTo>
                  <a:lnTo>
                    <a:pt x="4919" y="1139"/>
                  </a:lnTo>
                  <a:lnTo>
                    <a:pt x="4885" y="1160"/>
                  </a:lnTo>
                  <a:lnTo>
                    <a:pt x="4849" y="1180"/>
                  </a:lnTo>
                  <a:lnTo>
                    <a:pt x="4811" y="1199"/>
                  </a:lnTo>
                  <a:lnTo>
                    <a:pt x="4772" y="1217"/>
                  </a:lnTo>
                  <a:lnTo>
                    <a:pt x="4733" y="1233"/>
                  </a:lnTo>
                  <a:lnTo>
                    <a:pt x="4692" y="1249"/>
                  </a:lnTo>
                  <a:lnTo>
                    <a:pt x="4650" y="1264"/>
                  </a:lnTo>
                  <a:lnTo>
                    <a:pt x="4607" y="1277"/>
                  </a:lnTo>
                  <a:lnTo>
                    <a:pt x="4564" y="1288"/>
                  </a:lnTo>
                  <a:lnTo>
                    <a:pt x="4518" y="1299"/>
                  </a:lnTo>
                  <a:lnTo>
                    <a:pt x="4472" y="1307"/>
                  </a:lnTo>
                  <a:lnTo>
                    <a:pt x="4425" y="1315"/>
                  </a:lnTo>
                  <a:lnTo>
                    <a:pt x="4375" y="1320"/>
                  </a:lnTo>
                  <a:lnTo>
                    <a:pt x="4326" y="1325"/>
                  </a:lnTo>
                  <a:lnTo>
                    <a:pt x="4275" y="1327"/>
                  </a:lnTo>
                  <a:lnTo>
                    <a:pt x="4222" y="1327"/>
                  </a:lnTo>
                  <a:lnTo>
                    <a:pt x="4170" y="1325"/>
                  </a:lnTo>
                  <a:lnTo>
                    <a:pt x="4115" y="1320"/>
                  </a:lnTo>
                  <a:lnTo>
                    <a:pt x="4060" y="1314"/>
                  </a:lnTo>
                  <a:lnTo>
                    <a:pt x="4003" y="1306"/>
                  </a:lnTo>
                  <a:lnTo>
                    <a:pt x="3945" y="1294"/>
                  </a:lnTo>
                  <a:lnTo>
                    <a:pt x="3885" y="1280"/>
                  </a:lnTo>
                  <a:lnTo>
                    <a:pt x="3825" y="1264"/>
                  </a:lnTo>
                  <a:lnTo>
                    <a:pt x="3764" y="1246"/>
                  </a:lnTo>
                  <a:lnTo>
                    <a:pt x="3702" y="1223"/>
                  </a:lnTo>
                  <a:lnTo>
                    <a:pt x="3638" y="1199"/>
                  </a:lnTo>
                  <a:lnTo>
                    <a:pt x="3573" y="1172"/>
                  </a:lnTo>
                  <a:lnTo>
                    <a:pt x="3506" y="1143"/>
                  </a:lnTo>
                  <a:lnTo>
                    <a:pt x="3439" y="1109"/>
                  </a:lnTo>
                  <a:lnTo>
                    <a:pt x="3371" y="1072"/>
                  </a:lnTo>
                  <a:lnTo>
                    <a:pt x="3300" y="1033"/>
                  </a:lnTo>
                  <a:lnTo>
                    <a:pt x="3230" y="989"/>
                  </a:lnTo>
                  <a:lnTo>
                    <a:pt x="3157" y="942"/>
                  </a:lnTo>
                  <a:lnTo>
                    <a:pt x="3016" y="849"/>
                  </a:lnTo>
                  <a:lnTo>
                    <a:pt x="2877" y="760"/>
                  </a:lnTo>
                  <a:lnTo>
                    <a:pt x="2742" y="678"/>
                  </a:lnTo>
                  <a:lnTo>
                    <a:pt x="2613" y="599"/>
                  </a:lnTo>
                  <a:lnTo>
                    <a:pt x="2487" y="528"/>
                  </a:lnTo>
                  <a:lnTo>
                    <a:pt x="2365" y="460"/>
                  </a:lnTo>
                  <a:lnTo>
                    <a:pt x="2247" y="397"/>
                  </a:lnTo>
                  <a:lnTo>
                    <a:pt x="2131" y="340"/>
                  </a:lnTo>
                  <a:lnTo>
                    <a:pt x="2020" y="289"/>
                  </a:lnTo>
                  <a:lnTo>
                    <a:pt x="1912" y="240"/>
                  </a:lnTo>
                  <a:lnTo>
                    <a:pt x="1806" y="197"/>
                  </a:lnTo>
                  <a:lnTo>
                    <a:pt x="1705" y="158"/>
                  </a:lnTo>
                  <a:lnTo>
                    <a:pt x="1605" y="124"/>
                  </a:lnTo>
                  <a:lnTo>
                    <a:pt x="1508" y="95"/>
                  </a:lnTo>
                  <a:lnTo>
                    <a:pt x="1414" y="69"/>
                  </a:lnTo>
                  <a:lnTo>
                    <a:pt x="1321" y="48"/>
                  </a:lnTo>
                  <a:lnTo>
                    <a:pt x="1230" y="30"/>
                  </a:lnTo>
                  <a:lnTo>
                    <a:pt x="1141" y="17"/>
                  </a:lnTo>
                  <a:lnTo>
                    <a:pt x="1054" y="8"/>
                  </a:lnTo>
                  <a:lnTo>
                    <a:pt x="968" y="1"/>
                  </a:lnTo>
                  <a:lnTo>
                    <a:pt x="885" y="0"/>
                  </a:lnTo>
                  <a:lnTo>
                    <a:pt x="801" y="0"/>
                  </a:lnTo>
                  <a:lnTo>
                    <a:pt x="719" y="4"/>
                  </a:lnTo>
                  <a:lnTo>
                    <a:pt x="639" y="12"/>
                  </a:lnTo>
                  <a:lnTo>
                    <a:pt x="558" y="24"/>
                  </a:lnTo>
                  <a:lnTo>
                    <a:pt x="478" y="38"/>
                  </a:lnTo>
                  <a:lnTo>
                    <a:pt x="399" y="56"/>
                  </a:lnTo>
                  <a:lnTo>
                    <a:pt x="319" y="75"/>
                  </a:lnTo>
                  <a:lnTo>
                    <a:pt x="239" y="100"/>
                  </a:lnTo>
                  <a:lnTo>
                    <a:pt x="160" y="124"/>
                  </a:lnTo>
                  <a:lnTo>
                    <a:pt x="81" y="153"/>
                  </a:lnTo>
                  <a:lnTo>
                    <a:pt x="0" y="184"/>
                  </a:lnTo>
                </a:path>
              </a:pathLst>
            </a:custGeom>
            <a:noFill/>
            <a:ln w="9525">
              <a:solidFill>
                <a:srgbClr val="FFFFFF">
                  <a:alpha val="50195"/>
                </a:srgbClr>
              </a:solidFill>
              <a:round/>
              <a:headEnd/>
              <a:tailEnd/>
            </a:ln>
          </p:spPr>
          <p:txBody>
            <a:bodyPr lIns="98674" tIns="49339" rIns="98674" bIns="49339"/>
            <a:lstStyle/>
            <a:p>
              <a:pPr defTabSz="981527">
                <a:spcBef>
                  <a:spcPct val="50000"/>
                </a:spcBef>
              </a:pPr>
              <a:endParaRPr lang="ko-KR" altLang="en-US" sz="1000" b="1" dirty="0"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68" name="Freeform 32"/>
            <p:cNvSpPr>
              <a:spLocks/>
            </p:cNvSpPr>
            <p:nvPr userDrawn="1"/>
          </p:nvSpPr>
          <p:spPr bwMode="auto">
            <a:xfrm>
              <a:off x="700" y="1111"/>
              <a:ext cx="5452" cy="633"/>
            </a:xfrm>
            <a:custGeom>
              <a:avLst/>
              <a:gdLst>
                <a:gd name="T0" fmla="*/ 5452 w 5452"/>
                <a:gd name="T1" fmla="*/ 516 h 1266"/>
                <a:gd name="T2" fmla="*/ 5419 w 5452"/>
                <a:gd name="T3" fmla="*/ 574 h 1266"/>
                <a:gd name="T4" fmla="*/ 5376 w 5452"/>
                <a:gd name="T5" fmla="*/ 637 h 1266"/>
                <a:gd name="T6" fmla="*/ 5316 w 5452"/>
                <a:gd name="T7" fmla="*/ 717 h 1266"/>
                <a:gd name="T8" fmla="*/ 5239 w 5452"/>
                <a:gd name="T9" fmla="*/ 808 h 1266"/>
                <a:gd name="T10" fmla="*/ 5143 w 5452"/>
                <a:gd name="T11" fmla="*/ 903 h 1266"/>
                <a:gd name="T12" fmla="*/ 5060 w 5452"/>
                <a:gd name="T13" fmla="*/ 974 h 1266"/>
                <a:gd name="T14" fmla="*/ 4998 w 5452"/>
                <a:gd name="T15" fmla="*/ 1021 h 1266"/>
                <a:gd name="T16" fmla="*/ 4932 w 5452"/>
                <a:gd name="T17" fmla="*/ 1064 h 1266"/>
                <a:gd name="T18" fmla="*/ 4862 w 5452"/>
                <a:gd name="T19" fmla="*/ 1106 h 1266"/>
                <a:gd name="T20" fmla="*/ 4787 w 5452"/>
                <a:gd name="T21" fmla="*/ 1145 h 1266"/>
                <a:gd name="T22" fmla="*/ 4707 w 5452"/>
                <a:gd name="T23" fmla="*/ 1179 h 1266"/>
                <a:gd name="T24" fmla="*/ 4624 w 5452"/>
                <a:gd name="T25" fmla="*/ 1208 h 1266"/>
                <a:gd name="T26" fmla="*/ 4533 w 5452"/>
                <a:gd name="T27" fmla="*/ 1232 h 1266"/>
                <a:gd name="T28" fmla="*/ 4440 w 5452"/>
                <a:gd name="T29" fmla="*/ 1252 h 1266"/>
                <a:gd name="T30" fmla="*/ 4342 w 5452"/>
                <a:gd name="T31" fmla="*/ 1263 h 1266"/>
                <a:gd name="T32" fmla="*/ 4239 w 5452"/>
                <a:gd name="T33" fmla="*/ 1266 h 1266"/>
                <a:gd name="T34" fmla="*/ 4131 w 5452"/>
                <a:gd name="T35" fmla="*/ 1263 h 1266"/>
                <a:gd name="T36" fmla="*/ 4018 w 5452"/>
                <a:gd name="T37" fmla="*/ 1250 h 1266"/>
                <a:gd name="T38" fmla="*/ 3902 w 5452"/>
                <a:gd name="T39" fmla="*/ 1228 h 1266"/>
                <a:gd name="T40" fmla="*/ 3779 w 5452"/>
                <a:gd name="T41" fmla="*/ 1194 h 1266"/>
                <a:gd name="T42" fmla="*/ 3652 w 5452"/>
                <a:gd name="T43" fmla="*/ 1150 h 1266"/>
                <a:gd name="T44" fmla="*/ 3520 w 5452"/>
                <a:gd name="T45" fmla="*/ 1095 h 1266"/>
                <a:gd name="T46" fmla="*/ 3384 w 5452"/>
                <a:gd name="T47" fmla="*/ 1027 h 1266"/>
                <a:gd name="T48" fmla="*/ 3242 w 5452"/>
                <a:gd name="T49" fmla="*/ 947 h 1266"/>
                <a:gd name="T50" fmla="*/ 3169 w 5452"/>
                <a:gd name="T51" fmla="*/ 901 h 1266"/>
                <a:gd name="T52" fmla="*/ 2885 w 5452"/>
                <a:gd name="T53" fmla="*/ 724 h 1266"/>
                <a:gd name="T54" fmla="*/ 2619 w 5452"/>
                <a:gd name="T55" fmla="*/ 569 h 1266"/>
                <a:gd name="T56" fmla="*/ 2369 w 5452"/>
                <a:gd name="T57" fmla="*/ 433 h 1266"/>
                <a:gd name="T58" fmla="*/ 2134 w 5452"/>
                <a:gd name="T59" fmla="*/ 317 h 1266"/>
                <a:gd name="T60" fmla="*/ 1912 w 5452"/>
                <a:gd name="T61" fmla="*/ 222 h 1266"/>
                <a:gd name="T62" fmla="*/ 1704 w 5452"/>
                <a:gd name="T63" fmla="*/ 144 h 1266"/>
                <a:gd name="T64" fmla="*/ 1507 w 5452"/>
                <a:gd name="T65" fmla="*/ 83 h 1266"/>
                <a:gd name="T66" fmla="*/ 1318 w 5452"/>
                <a:gd name="T67" fmla="*/ 41 h 1266"/>
                <a:gd name="T68" fmla="*/ 1139 w 5452"/>
                <a:gd name="T69" fmla="*/ 13 h 1266"/>
                <a:gd name="T70" fmla="*/ 965 w 5452"/>
                <a:gd name="T71" fmla="*/ 0 h 1266"/>
                <a:gd name="T72" fmla="*/ 798 w 5452"/>
                <a:gd name="T73" fmla="*/ 4 h 1266"/>
                <a:gd name="T74" fmla="*/ 635 w 5452"/>
                <a:gd name="T75" fmla="*/ 18 h 1266"/>
                <a:gd name="T76" fmla="*/ 475 w 5452"/>
                <a:gd name="T77" fmla="*/ 47 h 1266"/>
                <a:gd name="T78" fmla="*/ 317 w 5452"/>
                <a:gd name="T79" fmla="*/ 89 h 1266"/>
                <a:gd name="T80" fmla="*/ 158 w 5452"/>
                <a:gd name="T81" fmla="*/ 141 h 1266"/>
                <a:gd name="T82" fmla="*/ 0 w 5452"/>
                <a:gd name="T83" fmla="*/ 204 h 126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5452"/>
                <a:gd name="T127" fmla="*/ 0 h 1266"/>
                <a:gd name="T128" fmla="*/ 5452 w 5452"/>
                <a:gd name="T129" fmla="*/ 1266 h 126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5452" h="1266">
                  <a:moveTo>
                    <a:pt x="5452" y="516"/>
                  </a:moveTo>
                  <a:lnTo>
                    <a:pt x="5452" y="516"/>
                  </a:lnTo>
                  <a:lnTo>
                    <a:pt x="5444" y="530"/>
                  </a:lnTo>
                  <a:lnTo>
                    <a:pt x="5419" y="574"/>
                  </a:lnTo>
                  <a:lnTo>
                    <a:pt x="5400" y="603"/>
                  </a:lnTo>
                  <a:lnTo>
                    <a:pt x="5376" y="637"/>
                  </a:lnTo>
                  <a:lnTo>
                    <a:pt x="5348" y="675"/>
                  </a:lnTo>
                  <a:lnTo>
                    <a:pt x="5316" y="717"/>
                  </a:lnTo>
                  <a:lnTo>
                    <a:pt x="5279" y="761"/>
                  </a:lnTo>
                  <a:lnTo>
                    <a:pt x="5239" y="808"/>
                  </a:lnTo>
                  <a:lnTo>
                    <a:pt x="5193" y="855"/>
                  </a:lnTo>
                  <a:lnTo>
                    <a:pt x="5143" y="903"/>
                  </a:lnTo>
                  <a:lnTo>
                    <a:pt x="5089" y="950"/>
                  </a:lnTo>
                  <a:lnTo>
                    <a:pt x="5060" y="974"/>
                  </a:lnTo>
                  <a:lnTo>
                    <a:pt x="5029" y="997"/>
                  </a:lnTo>
                  <a:lnTo>
                    <a:pt x="4998" y="1021"/>
                  </a:lnTo>
                  <a:lnTo>
                    <a:pt x="4965" y="1042"/>
                  </a:lnTo>
                  <a:lnTo>
                    <a:pt x="4932" y="1064"/>
                  </a:lnTo>
                  <a:lnTo>
                    <a:pt x="4897" y="1085"/>
                  </a:lnTo>
                  <a:lnTo>
                    <a:pt x="4862" y="1106"/>
                  </a:lnTo>
                  <a:lnTo>
                    <a:pt x="4825" y="1126"/>
                  </a:lnTo>
                  <a:lnTo>
                    <a:pt x="4787" y="1145"/>
                  </a:lnTo>
                  <a:lnTo>
                    <a:pt x="4747" y="1161"/>
                  </a:lnTo>
                  <a:lnTo>
                    <a:pt x="4707" y="1179"/>
                  </a:lnTo>
                  <a:lnTo>
                    <a:pt x="4665" y="1194"/>
                  </a:lnTo>
                  <a:lnTo>
                    <a:pt x="4624" y="1208"/>
                  </a:lnTo>
                  <a:lnTo>
                    <a:pt x="4579" y="1221"/>
                  </a:lnTo>
                  <a:lnTo>
                    <a:pt x="4533" y="1232"/>
                  </a:lnTo>
                  <a:lnTo>
                    <a:pt x="4488" y="1242"/>
                  </a:lnTo>
                  <a:lnTo>
                    <a:pt x="4440" y="1252"/>
                  </a:lnTo>
                  <a:lnTo>
                    <a:pt x="4392" y="1258"/>
                  </a:lnTo>
                  <a:lnTo>
                    <a:pt x="4342" y="1263"/>
                  </a:lnTo>
                  <a:lnTo>
                    <a:pt x="4292" y="1266"/>
                  </a:lnTo>
                  <a:lnTo>
                    <a:pt x="4239" y="1266"/>
                  </a:lnTo>
                  <a:lnTo>
                    <a:pt x="4186" y="1266"/>
                  </a:lnTo>
                  <a:lnTo>
                    <a:pt x="4131" y="1263"/>
                  </a:lnTo>
                  <a:lnTo>
                    <a:pt x="4075" y="1257"/>
                  </a:lnTo>
                  <a:lnTo>
                    <a:pt x="4018" y="1250"/>
                  </a:lnTo>
                  <a:lnTo>
                    <a:pt x="3960" y="1239"/>
                  </a:lnTo>
                  <a:lnTo>
                    <a:pt x="3902" y="1228"/>
                  </a:lnTo>
                  <a:lnTo>
                    <a:pt x="3841" y="1211"/>
                  </a:lnTo>
                  <a:lnTo>
                    <a:pt x="3779" y="1194"/>
                  </a:lnTo>
                  <a:lnTo>
                    <a:pt x="3716" y="1174"/>
                  </a:lnTo>
                  <a:lnTo>
                    <a:pt x="3652" y="1150"/>
                  </a:lnTo>
                  <a:lnTo>
                    <a:pt x="3586" y="1124"/>
                  </a:lnTo>
                  <a:lnTo>
                    <a:pt x="3520" y="1095"/>
                  </a:lnTo>
                  <a:lnTo>
                    <a:pt x="3452" y="1063"/>
                  </a:lnTo>
                  <a:lnTo>
                    <a:pt x="3384" y="1027"/>
                  </a:lnTo>
                  <a:lnTo>
                    <a:pt x="3313" y="989"/>
                  </a:lnTo>
                  <a:lnTo>
                    <a:pt x="3242" y="947"/>
                  </a:lnTo>
                  <a:lnTo>
                    <a:pt x="3169" y="901"/>
                  </a:lnTo>
                  <a:lnTo>
                    <a:pt x="3024" y="811"/>
                  </a:lnTo>
                  <a:lnTo>
                    <a:pt x="2885" y="724"/>
                  </a:lnTo>
                  <a:lnTo>
                    <a:pt x="2749" y="643"/>
                  </a:lnTo>
                  <a:lnTo>
                    <a:pt x="2619" y="569"/>
                  </a:lnTo>
                  <a:lnTo>
                    <a:pt x="2491" y="498"/>
                  </a:lnTo>
                  <a:lnTo>
                    <a:pt x="2369" y="433"/>
                  </a:lnTo>
                  <a:lnTo>
                    <a:pt x="2249" y="373"/>
                  </a:lnTo>
                  <a:lnTo>
                    <a:pt x="2134" y="317"/>
                  </a:lnTo>
                  <a:lnTo>
                    <a:pt x="2022" y="267"/>
                  </a:lnTo>
                  <a:lnTo>
                    <a:pt x="1912" y="222"/>
                  </a:lnTo>
                  <a:lnTo>
                    <a:pt x="1806" y="180"/>
                  </a:lnTo>
                  <a:lnTo>
                    <a:pt x="1704" y="144"/>
                  </a:lnTo>
                  <a:lnTo>
                    <a:pt x="1604" y="112"/>
                  </a:lnTo>
                  <a:lnTo>
                    <a:pt x="1507" y="83"/>
                  </a:lnTo>
                  <a:lnTo>
                    <a:pt x="1411" y="60"/>
                  </a:lnTo>
                  <a:lnTo>
                    <a:pt x="1318" y="41"/>
                  </a:lnTo>
                  <a:lnTo>
                    <a:pt x="1227" y="25"/>
                  </a:lnTo>
                  <a:lnTo>
                    <a:pt x="1139" y="13"/>
                  </a:lnTo>
                  <a:lnTo>
                    <a:pt x="1051" y="5"/>
                  </a:lnTo>
                  <a:lnTo>
                    <a:pt x="965" y="0"/>
                  </a:lnTo>
                  <a:lnTo>
                    <a:pt x="882" y="0"/>
                  </a:lnTo>
                  <a:lnTo>
                    <a:pt x="798" y="4"/>
                  </a:lnTo>
                  <a:lnTo>
                    <a:pt x="717" y="8"/>
                  </a:lnTo>
                  <a:lnTo>
                    <a:pt x="635" y="18"/>
                  </a:lnTo>
                  <a:lnTo>
                    <a:pt x="556" y="31"/>
                  </a:lnTo>
                  <a:lnTo>
                    <a:pt x="475" y="47"/>
                  </a:lnTo>
                  <a:lnTo>
                    <a:pt x="396" y="67"/>
                  </a:lnTo>
                  <a:lnTo>
                    <a:pt x="317" y="89"/>
                  </a:lnTo>
                  <a:lnTo>
                    <a:pt x="238" y="113"/>
                  </a:lnTo>
                  <a:lnTo>
                    <a:pt x="158" y="141"/>
                  </a:lnTo>
                  <a:lnTo>
                    <a:pt x="79" y="172"/>
                  </a:lnTo>
                  <a:lnTo>
                    <a:pt x="0" y="204"/>
                  </a:lnTo>
                </a:path>
              </a:pathLst>
            </a:custGeom>
            <a:noFill/>
            <a:ln w="9525">
              <a:solidFill>
                <a:srgbClr val="FFFFFF">
                  <a:alpha val="50195"/>
                </a:srgbClr>
              </a:solidFill>
              <a:round/>
              <a:headEnd/>
              <a:tailEnd/>
            </a:ln>
          </p:spPr>
          <p:txBody>
            <a:bodyPr lIns="98674" tIns="49339" rIns="98674" bIns="49339"/>
            <a:lstStyle/>
            <a:p>
              <a:pPr defTabSz="981527">
                <a:spcBef>
                  <a:spcPct val="50000"/>
                </a:spcBef>
              </a:pPr>
              <a:endParaRPr lang="ko-KR" altLang="en-US" sz="1000" b="1" dirty="0"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69" name="Freeform 33"/>
            <p:cNvSpPr>
              <a:spLocks/>
            </p:cNvSpPr>
            <p:nvPr userDrawn="1"/>
          </p:nvSpPr>
          <p:spPr bwMode="auto">
            <a:xfrm>
              <a:off x="725" y="1127"/>
              <a:ext cx="5457" cy="603"/>
            </a:xfrm>
            <a:custGeom>
              <a:avLst/>
              <a:gdLst>
                <a:gd name="T0" fmla="*/ 5457 w 5457"/>
                <a:gd name="T1" fmla="*/ 426 h 1206"/>
                <a:gd name="T2" fmla="*/ 5425 w 5457"/>
                <a:gd name="T3" fmla="*/ 484 h 1206"/>
                <a:gd name="T4" fmla="*/ 5383 w 5457"/>
                <a:gd name="T5" fmla="*/ 550 h 1206"/>
                <a:gd name="T6" fmla="*/ 5323 w 5457"/>
                <a:gd name="T7" fmla="*/ 631 h 1206"/>
                <a:gd name="T8" fmla="*/ 5247 w 5457"/>
                <a:gd name="T9" fmla="*/ 725 h 1206"/>
                <a:gd name="T10" fmla="*/ 5153 w 5457"/>
                <a:gd name="T11" fmla="*/ 822 h 1206"/>
                <a:gd name="T12" fmla="*/ 5071 w 5457"/>
                <a:gd name="T13" fmla="*/ 896 h 1206"/>
                <a:gd name="T14" fmla="*/ 5010 w 5457"/>
                <a:gd name="T15" fmla="*/ 943 h 1206"/>
                <a:gd name="T16" fmla="*/ 4944 w 5457"/>
                <a:gd name="T17" fmla="*/ 988 h 1206"/>
                <a:gd name="T18" fmla="*/ 4875 w 5457"/>
                <a:gd name="T19" fmla="*/ 1031 h 1206"/>
                <a:gd name="T20" fmla="*/ 4801 w 5457"/>
                <a:gd name="T21" fmla="*/ 1072 h 1206"/>
                <a:gd name="T22" fmla="*/ 4722 w 5457"/>
                <a:gd name="T23" fmla="*/ 1109 h 1206"/>
                <a:gd name="T24" fmla="*/ 4637 w 5457"/>
                <a:gd name="T25" fmla="*/ 1140 h 1206"/>
                <a:gd name="T26" fmla="*/ 4549 w 5457"/>
                <a:gd name="T27" fmla="*/ 1166 h 1206"/>
                <a:gd name="T28" fmla="*/ 4456 w 5457"/>
                <a:gd name="T29" fmla="*/ 1187 h 1206"/>
                <a:gd name="T30" fmla="*/ 4358 w 5457"/>
                <a:gd name="T31" fmla="*/ 1199 h 1206"/>
                <a:gd name="T32" fmla="*/ 4254 w 5457"/>
                <a:gd name="T33" fmla="*/ 1206 h 1206"/>
                <a:gd name="T34" fmla="*/ 4147 w 5457"/>
                <a:gd name="T35" fmla="*/ 1204 h 1206"/>
                <a:gd name="T36" fmla="*/ 4035 w 5457"/>
                <a:gd name="T37" fmla="*/ 1193 h 1206"/>
                <a:gd name="T38" fmla="*/ 3917 w 5457"/>
                <a:gd name="T39" fmla="*/ 1174 h 1206"/>
                <a:gd name="T40" fmla="*/ 3793 w 5457"/>
                <a:gd name="T41" fmla="*/ 1143 h 1206"/>
                <a:gd name="T42" fmla="*/ 3666 w 5457"/>
                <a:gd name="T43" fmla="*/ 1101 h 1206"/>
                <a:gd name="T44" fmla="*/ 3534 w 5457"/>
                <a:gd name="T45" fmla="*/ 1049 h 1206"/>
                <a:gd name="T46" fmla="*/ 3396 w 5457"/>
                <a:gd name="T47" fmla="*/ 983 h 1206"/>
                <a:gd name="T48" fmla="*/ 3253 w 5457"/>
                <a:gd name="T49" fmla="*/ 906 h 1206"/>
                <a:gd name="T50" fmla="*/ 3180 w 5457"/>
                <a:gd name="T51" fmla="*/ 862 h 1206"/>
                <a:gd name="T52" fmla="*/ 2892 w 5457"/>
                <a:gd name="T53" fmla="*/ 689 h 1206"/>
                <a:gd name="T54" fmla="*/ 2624 w 5457"/>
                <a:gd name="T55" fmla="*/ 537 h 1206"/>
                <a:gd name="T56" fmla="*/ 2372 w 5457"/>
                <a:gd name="T57" fmla="*/ 407 h 1206"/>
                <a:gd name="T58" fmla="*/ 2136 w 5457"/>
                <a:gd name="T59" fmla="*/ 295 h 1206"/>
                <a:gd name="T60" fmla="*/ 1913 w 5457"/>
                <a:gd name="T61" fmla="*/ 203 h 1206"/>
                <a:gd name="T62" fmla="*/ 1702 w 5457"/>
                <a:gd name="T63" fmla="*/ 129 h 1206"/>
                <a:gd name="T64" fmla="*/ 1504 w 5457"/>
                <a:gd name="T65" fmla="*/ 72 h 1206"/>
                <a:gd name="T66" fmla="*/ 1315 w 5457"/>
                <a:gd name="T67" fmla="*/ 32 h 1206"/>
                <a:gd name="T68" fmla="*/ 1136 w 5457"/>
                <a:gd name="T69" fmla="*/ 9 h 1206"/>
                <a:gd name="T70" fmla="*/ 962 w 5457"/>
                <a:gd name="T71" fmla="*/ 0 h 1206"/>
                <a:gd name="T72" fmla="*/ 796 w 5457"/>
                <a:gd name="T73" fmla="*/ 6 h 1206"/>
                <a:gd name="T74" fmla="*/ 633 w 5457"/>
                <a:gd name="T75" fmla="*/ 26 h 1206"/>
                <a:gd name="T76" fmla="*/ 474 w 5457"/>
                <a:gd name="T77" fmla="*/ 58 h 1206"/>
                <a:gd name="T78" fmla="*/ 315 w 5457"/>
                <a:gd name="T79" fmla="*/ 101 h 1206"/>
                <a:gd name="T80" fmla="*/ 158 w 5457"/>
                <a:gd name="T81" fmla="*/ 158 h 1206"/>
                <a:gd name="T82" fmla="*/ 0 w 5457"/>
                <a:gd name="T83" fmla="*/ 224 h 120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5457"/>
                <a:gd name="T127" fmla="*/ 0 h 1206"/>
                <a:gd name="T128" fmla="*/ 5457 w 5457"/>
                <a:gd name="T129" fmla="*/ 1206 h 120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5457" h="1206">
                  <a:moveTo>
                    <a:pt x="5457" y="426"/>
                  </a:moveTo>
                  <a:lnTo>
                    <a:pt x="5457" y="426"/>
                  </a:lnTo>
                  <a:lnTo>
                    <a:pt x="5450" y="442"/>
                  </a:lnTo>
                  <a:lnTo>
                    <a:pt x="5425" y="484"/>
                  </a:lnTo>
                  <a:lnTo>
                    <a:pt x="5405" y="515"/>
                  </a:lnTo>
                  <a:lnTo>
                    <a:pt x="5383" y="550"/>
                  </a:lnTo>
                  <a:lnTo>
                    <a:pt x="5355" y="589"/>
                  </a:lnTo>
                  <a:lnTo>
                    <a:pt x="5323" y="631"/>
                  </a:lnTo>
                  <a:lnTo>
                    <a:pt x="5287" y="676"/>
                  </a:lnTo>
                  <a:lnTo>
                    <a:pt x="5247" y="725"/>
                  </a:lnTo>
                  <a:lnTo>
                    <a:pt x="5203" y="773"/>
                  </a:lnTo>
                  <a:lnTo>
                    <a:pt x="5153" y="822"/>
                  </a:lnTo>
                  <a:lnTo>
                    <a:pt x="5100" y="872"/>
                  </a:lnTo>
                  <a:lnTo>
                    <a:pt x="5071" y="896"/>
                  </a:lnTo>
                  <a:lnTo>
                    <a:pt x="5041" y="918"/>
                  </a:lnTo>
                  <a:lnTo>
                    <a:pt x="5010" y="943"/>
                  </a:lnTo>
                  <a:lnTo>
                    <a:pt x="4978" y="965"/>
                  </a:lnTo>
                  <a:lnTo>
                    <a:pt x="4944" y="988"/>
                  </a:lnTo>
                  <a:lnTo>
                    <a:pt x="4911" y="1011"/>
                  </a:lnTo>
                  <a:lnTo>
                    <a:pt x="4875" y="1031"/>
                  </a:lnTo>
                  <a:lnTo>
                    <a:pt x="4839" y="1052"/>
                  </a:lnTo>
                  <a:lnTo>
                    <a:pt x="4801" y="1072"/>
                  </a:lnTo>
                  <a:lnTo>
                    <a:pt x="4762" y="1091"/>
                  </a:lnTo>
                  <a:lnTo>
                    <a:pt x="4722" y="1109"/>
                  </a:lnTo>
                  <a:lnTo>
                    <a:pt x="4681" y="1125"/>
                  </a:lnTo>
                  <a:lnTo>
                    <a:pt x="4637" y="1140"/>
                  </a:lnTo>
                  <a:lnTo>
                    <a:pt x="4594" y="1154"/>
                  </a:lnTo>
                  <a:lnTo>
                    <a:pt x="4549" y="1166"/>
                  </a:lnTo>
                  <a:lnTo>
                    <a:pt x="4503" y="1177"/>
                  </a:lnTo>
                  <a:lnTo>
                    <a:pt x="4456" y="1187"/>
                  </a:lnTo>
                  <a:lnTo>
                    <a:pt x="4407" y="1195"/>
                  </a:lnTo>
                  <a:lnTo>
                    <a:pt x="4358" y="1199"/>
                  </a:lnTo>
                  <a:lnTo>
                    <a:pt x="4307" y="1204"/>
                  </a:lnTo>
                  <a:lnTo>
                    <a:pt x="4254" y="1206"/>
                  </a:lnTo>
                  <a:lnTo>
                    <a:pt x="4202" y="1206"/>
                  </a:lnTo>
                  <a:lnTo>
                    <a:pt x="4147" y="1204"/>
                  </a:lnTo>
                  <a:lnTo>
                    <a:pt x="4092" y="1199"/>
                  </a:lnTo>
                  <a:lnTo>
                    <a:pt x="4035" y="1193"/>
                  </a:lnTo>
                  <a:lnTo>
                    <a:pt x="3977" y="1185"/>
                  </a:lnTo>
                  <a:lnTo>
                    <a:pt x="3917" y="1174"/>
                  </a:lnTo>
                  <a:lnTo>
                    <a:pt x="3856" y="1159"/>
                  </a:lnTo>
                  <a:lnTo>
                    <a:pt x="3793" y="1143"/>
                  </a:lnTo>
                  <a:lnTo>
                    <a:pt x="3731" y="1124"/>
                  </a:lnTo>
                  <a:lnTo>
                    <a:pt x="3666" y="1101"/>
                  </a:lnTo>
                  <a:lnTo>
                    <a:pt x="3600" y="1077"/>
                  </a:lnTo>
                  <a:lnTo>
                    <a:pt x="3534" y="1049"/>
                  </a:lnTo>
                  <a:lnTo>
                    <a:pt x="3466" y="1017"/>
                  </a:lnTo>
                  <a:lnTo>
                    <a:pt x="3396" y="983"/>
                  </a:lnTo>
                  <a:lnTo>
                    <a:pt x="3325" y="946"/>
                  </a:lnTo>
                  <a:lnTo>
                    <a:pt x="3253" y="906"/>
                  </a:lnTo>
                  <a:lnTo>
                    <a:pt x="3180" y="862"/>
                  </a:lnTo>
                  <a:lnTo>
                    <a:pt x="3034" y="772"/>
                  </a:lnTo>
                  <a:lnTo>
                    <a:pt x="2892" y="689"/>
                  </a:lnTo>
                  <a:lnTo>
                    <a:pt x="2756" y="610"/>
                  </a:lnTo>
                  <a:lnTo>
                    <a:pt x="2624" y="537"/>
                  </a:lnTo>
                  <a:lnTo>
                    <a:pt x="2497" y="470"/>
                  </a:lnTo>
                  <a:lnTo>
                    <a:pt x="2372" y="407"/>
                  </a:lnTo>
                  <a:lnTo>
                    <a:pt x="2252" y="348"/>
                  </a:lnTo>
                  <a:lnTo>
                    <a:pt x="2136" y="295"/>
                  </a:lnTo>
                  <a:lnTo>
                    <a:pt x="2023" y="247"/>
                  </a:lnTo>
                  <a:lnTo>
                    <a:pt x="1913" y="203"/>
                  </a:lnTo>
                  <a:lnTo>
                    <a:pt x="1806" y="164"/>
                  </a:lnTo>
                  <a:lnTo>
                    <a:pt x="1702" y="129"/>
                  </a:lnTo>
                  <a:lnTo>
                    <a:pt x="1602" y="98"/>
                  </a:lnTo>
                  <a:lnTo>
                    <a:pt x="1504" y="72"/>
                  </a:lnTo>
                  <a:lnTo>
                    <a:pt x="1409" y="51"/>
                  </a:lnTo>
                  <a:lnTo>
                    <a:pt x="1315" y="32"/>
                  </a:lnTo>
                  <a:lnTo>
                    <a:pt x="1225" y="19"/>
                  </a:lnTo>
                  <a:lnTo>
                    <a:pt x="1136" y="9"/>
                  </a:lnTo>
                  <a:lnTo>
                    <a:pt x="1048" y="3"/>
                  </a:lnTo>
                  <a:lnTo>
                    <a:pt x="962" y="0"/>
                  </a:lnTo>
                  <a:lnTo>
                    <a:pt x="879" y="1"/>
                  </a:lnTo>
                  <a:lnTo>
                    <a:pt x="796" y="6"/>
                  </a:lnTo>
                  <a:lnTo>
                    <a:pt x="714" y="14"/>
                  </a:lnTo>
                  <a:lnTo>
                    <a:pt x="633" y="26"/>
                  </a:lnTo>
                  <a:lnTo>
                    <a:pt x="553" y="40"/>
                  </a:lnTo>
                  <a:lnTo>
                    <a:pt x="474" y="58"/>
                  </a:lnTo>
                  <a:lnTo>
                    <a:pt x="394" y="79"/>
                  </a:lnTo>
                  <a:lnTo>
                    <a:pt x="315" y="101"/>
                  </a:lnTo>
                  <a:lnTo>
                    <a:pt x="238" y="129"/>
                  </a:lnTo>
                  <a:lnTo>
                    <a:pt x="158" y="158"/>
                  </a:lnTo>
                  <a:lnTo>
                    <a:pt x="79" y="190"/>
                  </a:lnTo>
                  <a:lnTo>
                    <a:pt x="0" y="224"/>
                  </a:lnTo>
                </a:path>
              </a:pathLst>
            </a:custGeom>
            <a:noFill/>
            <a:ln w="9525">
              <a:solidFill>
                <a:srgbClr val="FFFFFF">
                  <a:alpha val="50195"/>
                </a:srgbClr>
              </a:solidFill>
              <a:round/>
              <a:headEnd/>
              <a:tailEnd/>
            </a:ln>
          </p:spPr>
          <p:txBody>
            <a:bodyPr lIns="98674" tIns="49339" rIns="98674" bIns="49339"/>
            <a:lstStyle/>
            <a:p>
              <a:pPr defTabSz="981527">
                <a:spcBef>
                  <a:spcPct val="50000"/>
                </a:spcBef>
              </a:pPr>
              <a:endParaRPr lang="ko-KR" altLang="en-US" sz="1000" b="1" dirty="0"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70" name="Freeform 34"/>
            <p:cNvSpPr>
              <a:spLocks/>
            </p:cNvSpPr>
            <p:nvPr userDrawn="1"/>
          </p:nvSpPr>
          <p:spPr bwMode="auto">
            <a:xfrm>
              <a:off x="752" y="1144"/>
              <a:ext cx="5459" cy="573"/>
            </a:xfrm>
            <a:custGeom>
              <a:avLst/>
              <a:gdLst>
                <a:gd name="T0" fmla="*/ 5459 w 5459"/>
                <a:gd name="T1" fmla="*/ 335 h 1144"/>
                <a:gd name="T2" fmla="*/ 5427 w 5459"/>
                <a:gd name="T3" fmla="*/ 395 h 1144"/>
                <a:gd name="T4" fmla="*/ 5385 w 5459"/>
                <a:gd name="T5" fmla="*/ 461 h 1144"/>
                <a:gd name="T6" fmla="*/ 5328 w 5459"/>
                <a:gd name="T7" fmla="*/ 545 h 1144"/>
                <a:gd name="T8" fmla="*/ 5253 w 5459"/>
                <a:gd name="T9" fmla="*/ 639 h 1144"/>
                <a:gd name="T10" fmla="*/ 5160 w 5459"/>
                <a:gd name="T11" fmla="*/ 739 h 1144"/>
                <a:gd name="T12" fmla="*/ 5080 w 5459"/>
                <a:gd name="T13" fmla="*/ 815 h 1144"/>
                <a:gd name="T14" fmla="*/ 5019 w 5459"/>
                <a:gd name="T15" fmla="*/ 863 h 1144"/>
                <a:gd name="T16" fmla="*/ 4955 w 5459"/>
                <a:gd name="T17" fmla="*/ 912 h 1144"/>
                <a:gd name="T18" fmla="*/ 4885 w 5459"/>
                <a:gd name="T19" fmla="*/ 957 h 1144"/>
                <a:gd name="T20" fmla="*/ 4812 w 5459"/>
                <a:gd name="T21" fmla="*/ 999 h 1144"/>
                <a:gd name="T22" fmla="*/ 4734 w 5459"/>
                <a:gd name="T23" fmla="*/ 1036 h 1144"/>
                <a:gd name="T24" fmla="*/ 4651 w 5459"/>
                <a:gd name="T25" fmla="*/ 1070 h 1144"/>
                <a:gd name="T26" fmla="*/ 4562 w 5459"/>
                <a:gd name="T27" fmla="*/ 1098 h 1144"/>
                <a:gd name="T28" fmla="*/ 4469 w 5459"/>
                <a:gd name="T29" fmla="*/ 1120 h 1144"/>
                <a:gd name="T30" fmla="*/ 4372 w 5459"/>
                <a:gd name="T31" fmla="*/ 1136 h 1144"/>
                <a:gd name="T32" fmla="*/ 4268 w 5459"/>
                <a:gd name="T33" fmla="*/ 1144 h 1144"/>
                <a:gd name="T34" fmla="*/ 4161 w 5459"/>
                <a:gd name="T35" fmla="*/ 1144 h 1144"/>
                <a:gd name="T36" fmla="*/ 4047 w 5459"/>
                <a:gd name="T37" fmla="*/ 1136 h 1144"/>
                <a:gd name="T38" fmla="*/ 3929 w 5459"/>
                <a:gd name="T39" fmla="*/ 1119 h 1144"/>
                <a:gd name="T40" fmla="*/ 3807 w 5459"/>
                <a:gd name="T41" fmla="*/ 1090 h 1144"/>
                <a:gd name="T42" fmla="*/ 3677 w 5459"/>
                <a:gd name="T43" fmla="*/ 1051 h 1144"/>
                <a:gd name="T44" fmla="*/ 3544 w 5459"/>
                <a:gd name="T45" fmla="*/ 1001 h 1144"/>
                <a:gd name="T46" fmla="*/ 3405 w 5459"/>
                <a:gd name="T47" fmla="*/ 938 h 1144"/>
                <a:gd name="T48" fmla="*/ 3261 w 5459"/>
                <a:gd name="T49" fmla="*/ 862 h 1144"/>
                <a:gd name="T50" fmla="*/ 3187 w 5459"/>
                <a:gd name="T51" fmla="*/ 820 h 1144"/>
                <a:gd name="T52" fmla="*/ 2899 w 5459"/>
                <a:gd name="T53" fmla="*/ 652 h 1144"/>
                <a:gd name="T54" fmla="*/ 2628 w 5459"/>
                <a:gd name="T55" fmla="*/ 505 h 1144"/>
                <a:gd name="T56" fmla="*/ 2374 w 5459"/>
                <a:gd name="T57" fmla="*/ 379 h 1144"/>
                <a:gd name="T58" fmla="*/ 2135 w 5459"/>
                <a:gd name="T59" fmla="*/ 273 h 1144"/>
                <a:gd name="T60" fmla="*/ 1911 w 5459"/>
                <a:gd name="T61" fmla="*/ 184 h 1144"/>
                <a:gd name="T62" fmla="*/ 1700 w 5459"/>
                <a:gd name="T63" fmla="*/ 114 h 1144"/>
                <a:gd name="T64" fmla="*/ 1500 w 5459"/>
                <a:gd name="T65" fmla="*/ 61 h 1144"/>
                <a:gd name="T66" fmla="*/ 1312 w 5459"/>
                <a:gd name="T67" fmla="*/ 25 h 1144"/>
                <a:gd name="T68" fmla="*/ 1131 w 5459"/>
                <a:gd name="T69" fmla="*/ 4 h 1144"/>
                <a:gd name="T70" fmla="*/ 958 w 5459"/>
                <a:gd name="T71" fmla="*/ 0 h 1144"/>
                <a:gd name="T72" fmla="*/ 791 w 5459"/>
                <a:gd name="T73" fmla="*/ 8 h 1144"/>
                <a:gd name="T74" fmla="*/ 628 w 5459"/>
                <a:gd name="T75" fmla="*/ 32 h 1144"/>
                <a:gd name="T76" fmla="*/ 470 w 5459"/>
                <a:gd name="T77" fmla="*/ 67 h 1144"/>
                <a:gd name="T78" fmla="*/ 313 w 5459"/>
                <a:gd name="T79" fmla="*/ 114 h 1144"/>
                <a:gd name="T80" fmla="*/ 156 w 5459"/>
                <a:gd name="T81" fmla="*/ 174 h 1144"/>
                <a:gd name="T82" fmla="*/ 0 w 5459"/>
                <a:gd name="T83" fmla="*/ 243 h 1144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5459"/>
                <a:gd name="T127" fmla="*/ 0 h 1144"/>
                <a:gd name="T128" fmla="*/ 5459 w 5459"/>
                <a:gd name="T129" fmla="*/ 1144 h 1144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5459" h="1144">
                  <a:moveTo>
                    <a:pt x="5459" y="335"/>
                  </a:moveTo>
                  <a:lnTo>
                    <a:pt x="5459" y="335"/>
                  </a:lnTo>
                  <a:lnTo>
                    <a:pt x="5450" y="352"/>
                  </a:lnTo>
                  <a:lnTo>
                    <a:pt x="5427" y="395"/>
                  </a:lnTo>
                  <a:lnTo>
                    <a:pt x="5409" y="426"/>
                  </a:lnTo>
                  <a:lnTo>
                    <a:pt x="5385" y="461"/>
                  </a:lnTo>
                  <a:lnTo>
                    <a:pt x="5359" y="502"/>
                  </a:lnTo>
                  <a:lnTo>
                    <a:pt x="5328" y="545"/>
                  </a:lnTo>
                  <a:lnTo>
                    <a:pt x="5292" y="591"/>
                  </a:lnTo>
                  <a:lnTo>
                    <a:pt x="5253" y="639"/>
                  </a:lnTo>
                  <a:lnTo>
                    <a:pt x="5209" y="689"/>
                  </a:lnTo>
                  <a:lnTo>
                    <a:pt x="5160" y="739"/>
                  </a:lnTo>
                  <a:lnTo>
                    <a:pt x="5108" y="791"/>
                  </a:lnTo>
                  <a:lnTo>
                    <a:pt x="5080" y="815"/>
                  </a:lnTo>
                  <a:lnTo>
                    <a:pt x="5049" y="839"/>
                  </a:lnTo>
                  <a:lnTo>
                    <a:pt x="5019" y="863"/>
                  </a:lnTo>
                  <a:lnTo>
                    <a:pt x="4988" y="888"/>
                  </a:lnTo>
                  <a:lnTo>
                    <a:pt x="4955" y="912"/>
                  </a:lnTo>
                  <a:lnTo>
                    <a:pt x="4921" y="935"/>
                  </a:lnTo>
                  <a:lnTo>
                    <a:pt x="4885" y="957"/>
                  </a:lnTo>
                  <a:lnTo>
                    <a:pt x="4849" y="978"/>
                  </a:lnTo>
                  <a:lnTo>
                    <a:pt x="4812" y="999"/>
                  </a:lnTo>
                  <a:lnTo>
                    <a:pt x="4773" y="1018"/>
                  </a:lnTo>
                  <a:lnTo>
                    <a:pt x="4734" y="1036"/>
                  </a:lnTo>
                  <a:lnTo>
                    <a:pt x="4692" y="1054"/>
                  </a:lnTo>
                  <a:lnTo>
                    <a:pt x="4651" y="1070"/>
                  </a:lnTo>
                  <a:lnTo>
                    <a:pt x="4606" y="1085"/>
                  </a:lnTo>
                  <a:lnTo>
                    <a:pt x="4562" y="1098"/>
                  </a:lnTo>
                  <a:lnTo>
                    <a:pt x="4516" y="1111"/>
                  </a:lnTo>
                  <a:lnTo>
                    <a:pt x="4469" y="1120"/>
                  </a:lnTo>
                  <a:lnTo>
                    <a:pt x="4420" y="1128"/>
                  </a:lnTo>
                  <a:lnTo>
                    <a:pt x="4372" y="1136"/>
                  </a:lnTo>
                  <a:lnTo>
                    <a:pt x="4320" y="1141"/>
                  </a:lnTo>
                  <a:lnTo>
                    <a:pt x="4268" y="1144"/>
                  </a:lnTo>
                  <a:lnTo>
                    <a:pt x="4215" y="1144"/>
                  </a:lnTo>
                  <a:lnTo>
                    <a:pt x="4161" y="1144"/>
                  </a:lnTo>
                  <a:lnTo>
                    <a:pt x="4105" y="1141"/>
                  </a:lnTo>
                  <a:lnTo>
                    <a:pt x="4047" y="1136"/>
                  </a:lnTo>
                  <a:lnTo>
                    <a:pt x="3988" y="1128"/>
                  </a:lnTo>
                  <a:lnTo>
                    <a:pt x="3929" y="1119"/>
                  </a:lnTo>
                  <a:lnTo>
                    <a:pt x="3869" y="1106"/>
                  </a:lnTo>
                  <a:lnTo>
                    <a:pt x="3807" y="1090"/>
                  </a:lnTo>
                  <a:lnTo>
                    <a:pt x="3743" y="1072"/>
                  </a:lnTo>
                  <a:lnTo>
                    <a:pt x="3677" y="1051"/>
                  </a:lnTo>
                  <a:lnTo>
                    <a:pt x="3612" y="1027"/>
                  </a:lnTo>
                  <a:lnTo>
                    <a:pt x="3544" y="1001"/>
                  </a:lnTo>
                  <a:lnTo>
                    <a:pt x="3476" y="970"/>
                  </a:lnTo>
                  <a:lnTo>
                    <a:pt x="3405" y="938"/>
                  </a:lnTo>
                  <a:lnTo>
                    <a:pt x="3335" y="902"/>
                  </a:lnTo>
                  <a:lnTo>
                    <a:pt x="3261" y="862"/>
                  </a:lnTo>
                  <a:lnTo>
                    <a:pt x="3187" y="820"/>
                  </a:lnTo>
                  <a:lnTo>
                    <a:pt x="3040" y="733"/>
                  </a:lnTo>
                  <a:lnTo>
                    <a:pt x="2899" y="652"/>
                  </a:lnTo>
                  <a:lnTo>
                    <a:pt x="2761" y="576"/>
                  </a:lnTo>
                  <a:lnTo>
                    <a:pt x="2628" y="505"/>
                  </a:lnTo>
                  <a:lnTo>
                    <a:pt x="2499" y="439"/>
                  </a:lnTo>
                  <a:lnTo>
                    <a:pt x="2374" y="379"/>
                  </a:lnTo>
                  <a:lnTo>
                    <a:pt x="2253" y="323"/>
                  </a:lnTo>
                  <a:lnTo>
                    <a:pt x="2135" y="273"/>
                  </a:lnTo>
                  <a:lnTo>
                    <a:pt x="2022" y="226"/>
                  </a:lnTo>
                  <a:lnTo>
                    <a:pt x="1911" y="184"/>
                  </a:lnTo>
                  <a:lnTo>
                    <a:pt x="1804" y="147"/>
                  </a:lnTo>
                  <a:lnTo>
                    <a:pt x="1700" y="114"/>
                  </a:lnTo>
                  <a:lnTo>
                    <a:pt x="1599" y="85"/>
                  </a:lnTo>
                  <a:lnTo>
                    <a:pt x="1500" y="61"/>
                  </a:lnTo>
                  <a:lnTo>
                    <a:pt x="1405" y="40"/>
                  </a:lnTo>
                  <a:lnTo>
                    <a:pt x="1312" y="25"/>
                  </a:lnTo>
                  <a:lnTo>
                    <a:pt x="1220" y="13"/>
                  </a:lnTo>
                  <a:lnTo>
                    <a:pt x="1131" y="4"/>
                  </a:lnTo>
                  <a:lnTo>
                    <a:pt x="1044" y="0"/>
                  </a:lnTo>
                  <a:lnTo>
                    <a:pt x="958" y="0"/>
                  </a:lnTo>
                  <a:lnTo>
                    <a:pt x="874" y="1"/>
                  </a:lnTo>
                  <a:lnTo>
                    <a:pt x="791" y="8"/>
                  </a:lnTo>
                  <a:lnTo>
                    <a:pt x="709" y="17"/>
                  </a:lnTo>
                  <a:lnTo>
                    <a:pt x="628" y="32"/>
                  </a:lnTo>
                  <a:lnTo>
                    <a:pt x="549" y="48"/>
                  </a:lnTo>
                  <a:lnTo>
                    <a:pt x="470" y="67"/>
                  </a:lnTo>
                  <a:lnTo>
                    <a:pt x="391" y="88"/>
                  </a:lnTo>
                  <a:lnTo>
                    <a:pt x="313" y="114"/>
                  </a:lnTo>
                  <a:lnTo>
                    <a:pt x="234" y="143"/>
                  </a:lnTo>
                  <a:lnTo>
                    <a:pt x="156" y="174"/>
                  </a:lnTo>
                  <a:lnTo>
                    <a:pt x="77" y="208"/>
                  </a:lnTo>
                  <a:lnTo>
                    <a:pt x="0" y="243"/>
                  </a:lnTo>
                </a:path>
              </a:pathLst>
            </a:custGeom>
            <a:noFill/>
            <a:ln w="9525">
              <a:solidFill>
                <a:srgbClr val="FFFFFF">
                  <a:alpha val="50195"/>
                </a:srgbClr>
              </a:solidFill>
              <a:round/>
              <a:headEnd/>
              <a:tailEnd/>
            </a:ln>
          </p:spPr>
          <p:txBody>
            <a:bodyPr lIns="98674" tIns="49339" rIns="98674" bIns="49339"/>
            <a:lstStyle/>
            <a:p>
              <a:pPr defTabSz="981527">
                <a:spcBef>
                  <a:spcPct val="50000"/>
                </a:spcBef>
              </a:pPr>
              <a:endParaRPr lang="ko-KR" altLang="en-US" sz="1000" b="1" dirty="0"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71" name="Freeform 35"/>
            <p:cNvSpPr>
              <a:spLocks/>
            </p:cNvSpPr>
            <p:nvPr userDrawn="1"/>
          </p:nvSpPr>
          <p:spPr bwMode="auto">
            <a:xfrm>
              <a:off x="778" y="1160"/>
              <a:ext cx="5461" cy="544"/>
            </a:xfrm>
            <a:custGeom>
              <a:avLst/>
              <a:gdLst>
                <a:gd name="T0" fmla="*/ 5461 w 5461"/>
                <a:gd name="T1" fmla="*/ 247 h 1087"/>
                <a:gd name="T2" fmla="*/ 5429 w 5461"/>
                <a:gd name="T3" fmla="*/ 308 h 1087"/>
                <a:gd name="T4" fmla="*/ 5390 w 5461"/>
                <a:gd name="T5" fmla="*/ 376 h 1087"/>
                <a:gd name="T6" fmla="*/ 5333 w 5461"/>
                <a:gd name="T7" fmla="*/ 460 h 1087"/>
                <a:gd name="T8" fmla="*/ 5259 w 5461"/>
                <a:gd name="T9" fmla="*/ 557 h 1087"/>
                <a:gd name="T10" fmla="*/ 5168 w 5461"/>
                <a:gd name="T11" fmla="*/ 659 h 1087"/>
                <a:gd name="T12" fmla="*/ 5088 w 5461"/>
                <a:gd name="T13" fmla="*/ 736 h 1087"/>
                <a:gd name="T14" fmla="*/ 5029 w 5461"/>
                <a:gd name="T15" fmla="*/ 788 h 1087"/>
                <a:gd name="T16" fmla="*/ 4965 w 5461"/>
                <a:gd name="T17" fmla="*/ 836 h 1087"/>
                <a:gd name="T18" fmla="*/ 4897 w 5461"/>
                <a:gd name="T19" fmla="*/ 883 h 1087"/>
                <a:gd name="T20" fmla="*/ 4823 w 5461"/>
                <a:gd name="T21" fmla="*/ 927 h 1087"/>
                <a:gd name="T22" fmla="*/ 4746 w 5461"/>
                <a:gd name="T23" fmla="*/ 965 h 1087"/>
                <a:gd name="T24" fmla="*/ 4662 w 5461"/>
                <a:gd name="T25" fmla="*/ 1001 h 1087"/>
                <a:gd name="T26" fmla="*/ 4575 w 5461"/>
                <a:gd name="T27" fmla="*/ 1032 h 1087"/>
                <a:gd name="T28" fmla="*/ 4483 w 5461"/>
                <a:gd name="T29" fmla="*/ 1056 h 1087"/>
                <a:gd name="T30" fmla="*/ 4385 w 5461"/>
                <a:gd name="T31" fmla="*/ 1074 h 1087"/>
                <a:gd name="T32" fmla="*/ 4282 w 5461"/>
                <a:gd name="T33" fmla="*/ 1083 h 1087"/>
                <a:gd name="T34" fmla="*/ 4175 w 5461"/>
                <a:gd name="T35" fmla="*/ 1087 h 1087"/>
                <a:gd name="T36" fmla="*/ 4061 w 5461"/>
                <a:gd name="T37" fmla="*/ 1080 h 1087"/>
                <a:gd name="T38" fmla="*/ 3943 w 5461"/>
                <a:gd name="T39" fmla="*/ 1064 h 1087"/>
                <a:gd name="T40" fmla="*/ 3819 w 5461"/>
                <a:gd name="T41" fmla="*/ 1038 h 1087"/>
                <a:gd name="T42" fmla="*/ 3690 w 5461"/>
                <a:gd name="T43" fmla="*/ 1003 h 1087"/>
                <a:gd name="T44" fmla="*/ 3556 w 5461"/>
                <a:gd name="T45" fmla="*/ 954 h 1087"/>
                <a:gd name="T46" fmla="*/ 3417 w 5461"/>
                <a:gd name="T47" fmla="*/ 894 h 1087"/>
                <a:gd name="T48" fmla="*/ 3271 w 5461"/>
                <a:gd name="T49" fmla="*/ 820 h 1087"/>
                <a:gd name="T50" fmla="*/ 3196 w 5461"/>
                <a:gd name="T51" fmla="*/ 780 h 1087"/>
                <a:gd name="T52" fmla="*/ 2904 w 5461"/>
                <a:gd name="T53" fmla="*/ 617 h 1087"/>
                <a:gd name="T54" fmla="*/ 2632 w 5461"/>
                <a:gd name="T55" fmla="*/ 475 h 1087"/>
                <a:gd name="T56" fmla="*/ 2377 w 5461"/>
                <a:gd name="T57" fmla="*/ 354 h 1087"/>
                <a:gd name="T58" fmla="*/ 2137 w 5461"/>
                <a:gd name="T59" fmla="*/ 250 h 1087"/>
                <a:gd name="T60" fmla="*/ 1912 w 5461"/>
                <a:gd name="T61" fmla="*/ 166 h 1087"/>
                <a:gd name="T62" fmla="*/ 1699 w 5461"/>
                <a:gd name="T63" fmla="*/ 100 h 1087"/>
                <a:gd name="T64" fmla="*/ 1499 w 5461"/>
                <a:gd name="T65" fmla="*/ 52 h 1087"/>
                <a:gd name="T66" fmla="*/ 1309 w 5461"/>
                <a:gd name="T67" fmla="*/ 19 h 1087"/>
                <a:gd name="T68" fmla="*/ 1129 w 5461"/>
                <a:gd name="T69" fmla="*/ 2 h 1087"/>
                <a:gd name="T70" fmla="*/ 955 w 5461"/>
                <a:gd name="T71" fmla="*/ 0 h 1087"/>
                <a:gd name="T72" fmla="*/ 789 w 5461"/>
                <a:gd name="T73" fmla="*/ 13 h 1087"/>
                <a:gd name="T74" fmla="*/ 626 w 5461"/>
                <a:gd name="T75" fmla="*/ 39 h 1087"/>
                <a:gd name="T76" fmla="*/ 468 w 5461"/>
                <a:gd name="T77" fmla="*/ 77 h 1087"/>
                <a:gd name="T78" fmla="*/ 312 w 5461"/>
                <a:gd name="T79" fmla="*/ 129 h 1087"/>
                <a:gd name="T80" fmla="*/ 157 w 5461"/>
                <a:gd name="T81" fmla="*/ 192 h 1087"/>
                <a:gd name="T82" fmla="*/ 0 w 5461"/>
                <a:gd name="T83" fmla="*/ 266 h 1087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5461"/>
                <a:gd name="T127" fmla="*/ 0 h 1087"/>
                <a:gd name="T128" fmla="*/ 5461 w 5461"/>
                <a:gd name="T129" fmla="*/ 1087 h 1087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5461" h="1087">
                  <a:moveTo>
                    <a:pt x="5461" y="247"/>
                  </a:moveTo>
                  <a:lnTo>
                    <a:pt x="5461" y="247"/>
                  </a:lnTo>
                  <a:lnTo>
                    <a:pt x="5452" y="263"/>
                  </a:lnTo>
                  <a:lnTo>
                    <a:pt x="5429" y="308"/>
                  </a:lnTo>
                  <a:lnTo>
                    <a:pt x="5411" y="339"/>
                  </a:lnTo>
                  <a:lnTo>
                    <a:pt x="5390" y="376"/>
                  </a:lnTo>
                  <a:lnTo>
                    <a:pt x="5363" y="417"/>
                  </a:lnTo>
                  <a:lnTo>
                    <a:pt x="5333" y="460"/>
                  </a:lnTo>
                  <a:lnTo>
                    <a:pt x="5298" y="507"/>
                  </a:lnTo>
                  <a:lnTo>
                    <a:pt x="5259" y="557"/>
                  </a:lnTo>
                  <a:lnTo>
                    <a:pt x="5216" y="607"/>
                  </a:lnTo>
                  <a:lnTo>
                    <a:pt x="5168" y="659"/>
                  </a:lnTo>
                  <a:lnTo>
                    <a:pt x="5116" y="710"/>
                  </a:lnTo>
                  <a:lnTo>
                    <a:pt x="5088" y="736"/>
                  </a:lnTo>
                  <a:lnTo>
                    <a:pt x="5059" y="762"/>
                  </a:lnTo>
                  <a:lnTo>
                    <a:pt x="5029" y="788"/>
                  </a:lnTo>
                  <a:lnTo>
                    <a:pt x="4998" y="812"/>
                  </a:lnTo>
                  <a:lnTo>
                    <a:pt x="4965" y="836"/>
                  </a:lnTo>
                  <a:lnTo>
                    <a:pt x="4932" y="859"/>
                  </a:lnTo>
                  <a:lnTo>
                    <a:pt x="4897" y="883"/>
                  </a:lnTo>
                  <a:lnTo>
                    <a:pt x="4861" y="904"/>
                  </a:lnTo>
                  <a:lnTo>
                    <a:pt x="4823" y="927"/>
                  </a:lnTo>
                  <a:lnTo>
                    <a:pt x="4786" y="946"/>
                  </a:lnTo>
                  <a:lnTo>
                    <a:pt x="4746" y="965"/>
                  </a:lnTo>
                  <a:lnTo>
                    <a:pt x="4705" y="985"/>
                  </a:lnTo>
                  <a:lnTo>
                    <a:pt x="4662" y="1001"/>
                  </a:lnTo>
                  <a:lnTo>
                    <a:pt x="4619" y="1017"/>
                  </a:lnTo>
                  <a:lnTo>
                    <a:pt x="4575" y="1032"/>
                  </a:lnTo>
                  <a:lnTo>
                    <a:pt x="4529" y="1045"/>
                  </a:lnTo>
                  <a:lnTo>
                    <a:pt x="4483" y="1056"/>
                  </a:lnTo>
                  <a:lnTo>
                    <a:pt x="4435" y="1066"/>
                  </a:lnTo>
                  <a:lnTo>
                    <a:pt x="4385" y="1074"/>
                  </a:lnTo>
                  <a:lnTo>
                    <a:pt x="4335" y="1080"/>
                  </a:lnTo>
                  <a:lnTo>
                    <a:pt x="4282" y="1083"/>
                  </a:lnTo>
                  <a:lnTo>
                    <a:pt x="4229" y="1087"/>
                  </a:lnTo>
                  <a:lnTo>
                    <a:pt x="4175" y="1087"/>
                  </a:lnTo>
                  <a:lnTo>
                    <a:pt x="4118" y="1083"/>
                  </a:lnTo>
                  <a:lnTo>
                    <a:pt x="4061" y="1080"/>
                  </a:lnTo>
                  <a:lnTo>
                    <a:pt x="4003" y="1074"/>
                  </a:lnTo>
                  <a:lnTo>
                    <a:pt x="3943" y="1064"/>
                  </a:lnTo>
                  <a:lnTo>
                    <a:pt x="3882" y="1053"/>
                  </a:lnTo>
                  <a:lnTo>
                    <a:pt x="3819" y="1038"/>
                  </a:lnTo>
                  <a:lnTo>
                    <a:pt x="3756" y="1022"/>
                  </a:lnTo>
                  <a:lnTo>
                    <a:pt x="3690" y="1003"/>
                  </a:lnTo>
                  <a:lnTo>
                    <a:pt x="3624" y="980"/>
                  </a:lnTo>
                  <a:lnTo>
                    <a:pt x="3556" y="954"/>
                  </a:lnTo>
                  <a:lnTo>
                    <a:pt x="3488" y="925"/>
                  </a:lnTo>
                  <a:lnTo>
                    <a:pt x="3417" y="894"/>
                  </a:lnTo>
                  <a:lnTo>
                    <a:pt x="3345" y="859"/>
                  </a:lnTo>
                  <a:lnTo>
                    <a:pt x="3271" y="820"/>
                  </a:lnTo>
                  <a:lnTo>
                    <a:pt x="3196" y="780"/>
                  </a:lnTo>
                  <a:lnTo>
                    <a:pt x="3049" y="696"/>
                  </a:lnTo>
                  <a:lnTo>
                    <a:pt x="2904" y="617"/>
                  </a:lnTo>
                  <a:lnTo>
                    <a:pt x="2766" y="542"/>
                  </a:lnTo>
                  <a:lnTo>
                    <a:pt x="2632" y="475"/>
                  </a:lnTo>
                  <a:lnTo>
                    <a:pt x="2502" y="412"/>
                  </a:lnTo>
                  <a:lnTo>
                    <a:pt x="2377" y="354"/>
                  </a:lnTo>
                  <a:lnTo>
                    <a:pt x="2255" y="299"/>
                  </a:lnTo>
                  <a:lnTo>
                    <a:pt x="2137" y="250"/>
                  </a:lnTo>
                  <a:lnTo>
                    <a:pt x="2021" y="207"/>
                  </a:lnTo>
                  <a:lnTo>
                    <a:pt x="1912" y="166"/>
                  </a:lnTo>
                  <a:lnTo>
                    <a:pt x="1803" y="131"/>
                  </a:lnTo>
                  <a:lnTo>
                    <a:pt x="1699" y="100"/>
                  </a:lnTo>
                  <a:lnTo>
                    <a:pt x="1598" y="74"/>
                  </a:lnTo>
                  <a:lnTo>
                    <a:pt x="1499" y="52"/>
                  </a:lnTo>
                  <a:lnTo>
                    <a:pt x="1402" y="34"/>
                  </a:lnTo>
                  <a:lnTo>
                    <a:pt x="1309" y="19"/>
                  </a:lnTo>
                  <a:lnTo>
                    <a:pt x="1218" y="8"/>
                  </a:lnTo>
                  <a:lnTo>
                    <a:pt x="1129" y="2"/>
                  </a:lnTo>
                  <a:lnTo>
                    <a:pt x="1041" y="0"/>
                  </a:lnTo>
                  <a:lnTo>
                    <a:pt x="955" y="0"/>
                  </a:lnTo>
                  <a:lnTo>
                    <a:pt x="872" y="5"/>
                  </a:lnTo>
                  <a:lnTo>
                    <a:pt x="789" y="13"/>
                  </a:lnTo>
                  <a:lnTo>
                    <a:pt x="707" y="24"/>
                  </a:lnTo>
                  <a:lnTo>
                    <a:pt x="626" y="39"/>
                  </a:lnTo>
                  <a:lnTo>
                    <a:pt x="547" y="56"/>
                  </a:lnTo>
                  <a:lnTo>
                    <a:pt x="468" y="77"/>
                  </a:lnTo>
                  <a:lnTo>
                    <a:pt x="390" y="102"/>
                  </a:lnTo>
                  <a:lnTo>
                    <a:pt x="312" y="129"/>
                  </a:lnTo>
                  <a:lnTo>
                    <a:pt x="235" y="160"/>
                  </a:lnTo>
                  <a:lnTo>
                    <a:pt x="157" y="192"/>
                  </a:lnTo>
                  <a:lnTo>
                    <a:pt x="78" y="228"/>
                  </a:lnTo>
                  <a:lnTo>
                    <a:pt x="0" y="266"/>
                  </a:lnTo>
                </a:path>
              </a:pathLst>
            </a:custGeom>
            <a:noFill/>
            <a:ln w="9525">
              <a:solidFill>
                <a:srgbClr val="FFFFFF">
                  <a:alpha val="50195"/>
                </a:srgbClr>
              </a:solidFill>
              <a:round/>
              <a:headEnd/>
              <a:tailEnd/>
            </a:ln>
          </p:spPr>
          <p:txBody>
            <a:bodyPr lIns="98674" tIns="49339" rIns="98674" bIns="49339"/>
            <a:lstStyle/>
            <a:p>
              <a:pPr defTabSz="981527">
                <a:spcBef>
                  <a:spcPct val="50000"/>
                </a:spcBef>
              </a:pPr>
              <a:endParaRPr lang="ko-KR" altLang="en-US" sz="1000" b="1" dirty="0"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72" name="Freeform 36"/>
            <p:cNvSpPr>
              <a:spLocks/>
            </p:cNvSpPr>
            <p:nvPr userDrawn="1"/>
          </p:nvSpPr>
          <p:spPr bwMode="auto">
            <a:xfrm>
              <a:off x="806" y="1176"/>
              <a:ext cx="5459" cy="514"/>
            </a:xfrm>
            <a:custGeom>
              <a:avLst/>
              <a:gdLst>
                <a:gd name="T0" fmla="*/ 5459 w 5459"/>
                <a:gd name="T1" fmla="*/ 159 h 1028"/>
                <a:gd name="T2" fmla="*/ 5428 w 5459"/>
                <a:gd name="T3" fmla="*/ 221 h 1028"/>
                <a:gd name="T4" fmla="*/ 5390 w 5459"/>
                <a:gd name="T5" fmla="*/ 290 h 1028"/>
                <a:gd name="T6" fmla="*/ 5334 w 5459"/>
                <a:gd name="T7" fmla="*/ 376 h 1028"/>
                <a:gd name="T8" fmla="*/ 5262 w 5459"/>
                <a:gd name="T9" fmla="*/ 474 h 1028"/>
                <a:gd name="T10" fmla="*/ 5173 w 5459"/>
                <a:gd name="T11" fmla="*/ 579 h 1028"/>
                <a:gd name="T12" fmla="*/ 5094 w 5459"/>
                <a:gd name="T13" fmla="*/ 658 h 1028"/>
                <a:gd name="T14" fmla="*/ 5035 w 5459"/>
                <a:gd name="T15" fmla="*/ 710 h 1028"/>
                <a:gd name="T16" fmla="*/ 4973 w 5459"/>
                <a:gd name="T17" fmla="*/ 762 h 1028"/>
                <a:gd name="T18" fmla="*/ 4905 w 5459"/>
                <a:gd name="T19" fmla="*/ 809 h 1028"/>
                <a:gd name="T20" fmla="*/ 4833 w 5459"/>
                <a:gd name="T21" fmla="*/ 854 h 1028"/>
                <a:gd name="T22" fmla="*/ 4755 w 5459"/>
                <a:gd name="T23" fmla="*/ 896 h 1028"/>
                <a:gd name="T24" fmla="*/ 4673 w 5459"/>
                <a:gd name="T25" fmla="*/ 933 h 1028"/>
                <a:gd name="T26" fmla="*/ 4586 w 5459"/>
                <a:gd name="T27" fmla="*/ 965 h 1028"/>
                <a:gd name="T28" fmla="*/ 4494 w 5459"/>
                <a:gd name="T29" fmla="*/ 991 h 1028"/>
                <a:gd name="T30" fmla="*/ 4395 w 5459"/>
                <a:gd name="T31" fmla="*/ 1010 h 1028"/>
                <a:gd name="T32" fmla="*/ 4294 w 5459"/>
                <a:gd name="T33" fmla="*/ 1023 h 1028"/>
                <a:gd name="T34" fmla="*/ 4186 w 5459"/>
                <a:gd name="T35" fmla="*/ 1028 h 1028"/>
                <a:gd name="T36" fmla="*/ 4072 w 5459"/>
                <a:gd name="T37" fmla="*/ 1025 h 1028"/>
                <a:gd name="T38" fmla="*/ 3954 w 5459"/>
                <a:gd name="T39" fmla="*/ 1010 h 1028"/>
                <a:gd name="T40" fmla="*/ 3830 w 5459"/>
                <a:gd name="T41" fmla="*/ 988 h 1028"/>
                <a:gd name="T42" fmla="*/ 3701 w 5459"/>
                <a:gd name="T43" fmla="*/ 954 h 1028"/>
                <a:gd name="T44" fmla="*/ 3567 w 5459"/>
                <a:gd name="T45" fmla="*/ 909 h 1028"/>
                <a:gd name="T46" fmla="*/ 3425 w 5459"/>
                <a:gd name="T47" fmla="*/ 851 h 1028"/>
                <a:gd name="T48" fmla="*/ 3279 w 5459"/>
                <a:gd name="T49" fmla="*/ 779 h 1028"/>
                <a:gd name="T50" fmla="*/ 3204 w 5459"/>
                <a:gd name="T51" fmla="*/ 739 h 1028"/>
                <a:gd name="T52" fmla="*/ 2910 w 5459"/>
                <a:gd name="T53" fmla="*/ 582 h 1028"/>
                <a:gd name="T54" fmla="*/ 2635 w 5459"/>
                <a:gd name="T55" fmla="*/ 445 h 1028"/>
                <a:gd name="T56" fmla="*/ 2377 w 5459"/>
                <a:gd name="T57" fmla="*/ 327 h 1028"/>
                <a:gd name="T58" fmla="*/ 2135 w 5459"/>
                <a:gd name="T59" fmla="*/ 230 h 1028"/>
                <a:gd name="T60" fmla="*/ 1909 w 5459"/>
                <a:gd name="T61" fmla="*/ 150 h 1028"/>
                <a:gd name="T62" fmla="*/ 1696 w 5459"/>
                <a:gd name="T63" fmla="*/ 88 h 1028"/>
                <a:gd name="T64" fmla="*/ 1495 w 5459"/>
                <a:gd name="T65" fmla="*/ 43 h 1028"/>
                <a:gd name="T66" fmla="*/ 1305 w 5459"/>
                <a:gd name="T67" fmla="*/ 14 h 1028"/>
                <a:gd name="T68" fmla="*/ 1124 w 5459"/>
                <a:gd name="T69" fmla="*/ 1 h 1028"/>
                <a:gd name="T70" fmla="*/ 951 w 5459"/>
                <a:gd name="T71" fmla="*/ 3 h 1028"/>
                <a:gd name="T72" fmla="*/ 784 w 5459"/>
                <a:gd name="T73" fmla="*/ 19 h 1028"/>
                <a:gd name="T74" fmla="*/ 623 w 5459"/>
                <a:gd name="T75" fmla="*/ 48 h 1028"/>
                <a:gd name="T76" fmla="*/ 465 w 5459"/>
                <a:gd name="T77" fmla="*/ 92 h 1028"/>
                <a:gd name="T78" fmla="*/ 309 w 5459"/>
                <a:gd name="T79" fmla="*/ 145 h 1028"/>
                <a:gd name="T80" fmla="*/ 155 w 5459"/>
                <a:gd name="T81" fmla="*/ 211 h 1028"/>
                <a:gd name="T82" fmla="*/ 0 w 5459"/>
                <a:gd name="T83" fmla="*/ 289 h 1028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5459"/>
                <a:gd name="T127" fmla="*/ 0 h 1028"/>
                <a:gd name="T128" fmla="*/ 5459 w 5459"/>
                <a:gd name="T129" fmla="*/ 1028 h 1028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5459" h="1028">
                  <a:moveTo>
                    <a:pt x="5459" y="159"/>
                  </a:moveTo>
                  <a:lnTo>
                    <a:pt x="5459" y="159"/>
                  </a:lnTo>
                  <a:lnTo>
                    <a:pt x="5451" y="176"/>
                  </a:lnTo>
                  <a:lnTo>
                    <a:pt x="5428" y="221"/>
                  </a:lnTo>
                  <a:lnTo>
                    <a:pt x="5410" y="253"/>
                  </a:lnTo>
                  <a:lnTo>
                    <a:pt x="5390" y="290"/>
                  </a:lnTo>
                  <a:lnTo>
                    <a:pt x="5365" y="331"/>
                  </a:lnTo>
                  <a:lnTo>
                    <a:pt x="5334" y="376"/>
                  </a:lnTo>
                  <a:lnTo>
                    <a:pt x="5301" y="424"/>
                  </a:lnTo>
                  <a:lnTo>
                    <a:pt x="5262" y="474"/>
                  </a:lnTo>
                  <a:lnTo>
                    <a:pt x="5220" y="526"/>
                  </a:lnTo>
                  <a:lnTo>
                    <a:pt x="5173" y="579"/>
                  </a:lnTo>
                  <a:lnTo>
                    <a:pt x="5122" y="633"/>
                  </a:lnTo>
                  <a:lnTo>
                    <a:pt x="5094" y="658"/>
                  </a:lnTo>
                  <a:lnTo>
                    <a:pt x="5066" y="684"/>
                  </a:lnTo>
                  <a:lnTo>
                    <a:pt x="5035" y="710"/>
                  </a:lnTo>
                  <a:lnTo>
                    <a:pt x="5005" y="736"/>
                  </a:lnTo>
                  <a:lnTo>
                    <a:pt x="4973" y="762"/>
                  </a:lnTo>
                  <a:lnTo>
                    <a:pt x="4940" y="786"/>
                  </a:lnTo>
                  <a:lnTo>
                    <a:pt x="4905" y="809"/>
                  </a:lnTo>
                  <a:lnTo>
                    <a:pt x="4869" y="833"/>
                  </a:lnTo>
                  <a:lnTo>
                    <a:pt x="4833" y="854"/>
                  </a:lnTo>
                  <a:lnTo>
                    <a:pt x="4794" y="876"/>
                  </a:lnTo>
                  <a:lnTo>
                    <a:pt x="4755" y="896"/>
                  </a:lnTo>
                  <a:lnTo>
                    <a:pt x="4715" y="915"/>
                  </a:lnTo>
                  <a:lnTo>
                    <a:pt x="4673" y="933"/>
                  </a:lnTo>
                  <a:lnTo>
                    <a:pt x="4630" y="951"/>
                  </a:lnTo>
                  <a:lnTo>
                    <a:pt x="4586" y="965"/>
                  </a:lnTo>
                  <a:lnTo>
                    <a:pt x="4540" y="980"/>
                  </a:lnTo>
                  <a:lnTo>
                    <a:pt x="4494" y="991"/>
                  </a:lnTo>
                  <a:lnTo>
                    <a:pt x="4445" y="1002"/>
                  </a:lnTo>
                  <a:lnTo>
                    <a:pt x="4395" y="1010"/>
                  </a:lnTo>
                  <a:lnTo>
                    <a:pt x="4345" y="1018"/>
                  </a:lnTo>
                  <a:lnTo>
                    <a:pt x="4294" y="1023"/>
                  </a:lnTo>
                  <a:lnTo>
                    <a:pt x="4240" y="1027"/>
                  </a:lnTo>
                  <a:lnTo>
                    <a:pt x="4186" y="1028"/>
                  </a:lnTo>
                  <a:lnTo>
                    <a:pt x="4130" y="1028"/>
                  </a:lnTo>
                  <a:lnTo>
                    <a:pt x="4072" y="1025"/>
                  </a:lnTo>
                  <a:lnTo>
                    <a:pt x="4014" y="1018"/>
                  </a:lnTo>
                  <a:lnTo>
                    <a:pt x="3954" y="1010"/>
                  </a:lnTo>
                  <a:lnTo>
                    <a:pt x="3893" y="1001"/>
                  </a:lnTo>
                  <a:lnTo>
                    <a:pt x="3830" y="988"/>
                  </a:lnTo>
                  <a:lnTo>
                    <a:pt x="3766" y="972"/>
                  </a:lnTo>
                  <a:lnTo>
                    <a:pt x="3701" y="954"/>
                  </a:lnTo>
                  <a:lnTo>
                    <a:pt x="3635" y="933"/>
                  </a:lnTo>
                  <a:lnTo>
                    <a:pt x="3567" y="909"/>
                  </a:lnTo>
                  <a:lnTo>
                    <a:pt x="3496" y="881"/>
                  </a:lnTo>
                  <a:lnTo>
                    <a:pt x="3425" y="851"/>
                  </a:lnTo>
                  <a:lnTo>
                    <a:pt x="3353" y="817"/>
                  </a:lnTo>
                  <a:lnTo>
                    <a:pt x="3279" y="779"/>
                  </a:lnTo>
                  <a:lnTo>
                    <a:pt x="3204" y="739"/>
                  </a:lnTo>
                  <a:lnTo>
                    <a:pt x="3054" y="658"/>
                  </a:lnTo>
                  <a:lnTo>
                    <a:pt x="2910" y="582"/>
                  </a:lnTo>
                  <a:lnTo>
                    <a:pt x="2770" y="511"/>
                  </a:lnTo>
                  <a:lnTo>
                    <a:pt x="2635" y="445"/>
                  </a:lnTo>
                  <a:lnTo>
                    <a:pt x="2503" y="384"/>
                  </a:lnTo>
                  <a:lnTo>
                    <a:pt x="2377" y="327"/>
                  </a:lnTo>
                  <a:lnTo>
                    <a:pt x="2254" y="277"/>
                  </a:lnTo>
                  <a:lnTo>
                    <a:pt x="2135" y="230"/>
                  </a:lnTo>
                  <a:lnTo>
                    <a:pt x="2021" y="189"/>
                  </a:lnTo>
                  <a:lnTo>
                    <a:pt x="1909" y="150"/>
                  </a:lnTo>
                  <a:lnTo>
                    <a:pt x="1800" y="117"/>
                  </a:lnTo>
                  <a:lnTo>
                    <a:pt x="1696" y="88"/>
                  </a:lnTo>
                  <a:lnTo>
                    <a:pt x="1595" y="64"/>
                  </a:lnTo>
                  <a:lnTo>
                    <a:pt x="1495" y="43"/>
                  </a:lnTo>
                  <a:lnTo>
                    <a:pt x="1399" y="27"/>
                  </a:lnTo>
                  <a:lnTo>
                    <a:pt x="1305" y="14"/>
                  </a:lnTo>
                  <a:lnTo>
                    <a:pt x="1213" y="6"/>
                  </a:lnTo>
                  <a:lnTo>
                    <a:pt x="1124" y="1"/>
                  </a:lnTo>
                  <a:lnTo>
                    <a:pt x="1037" y="0"/>
                  </a:lnTo>
                  <a:lnTo>
                    <a:pt x="951" y="3"/>
                  </a:lnTo>
                  <a:lnTo>
                    <a:pt x="867" y="9"/>
                  </a:lnTo>
                  <a:lnTo>
                    <a:pt x="784" y="19"/>
                  </a:lnTo>
                  <a:lnTo>
                    <a:pt x="704" y="32"/>
                  </a:lnTo>
                  <a:lnTo>
                    <a:pt x="623" y="48"/>
                  </a:lnTo>
                  <a:lnTo>
                    <a:pt x="544" y="67"/>
                  </a:lnTo>
                  <a:lnTo>
                    <a:pt x="465" y="92"/>
                  </a:lnTo>
                  <a:lnTo>
                    <a:pt x="387" y="117"/>
                  </a:lnTo>
                  <a:lnTo>
                    <a:pt x="309" y="145"/>
                  </a:lnTo>
                  <a:lnTo>
                    <a:pt x="232" y="177"/>
                  </a:lnTo>
                  <a:lnTo>
                    <a:pt x="155" y="211"/>
                  </a:lnTo>
                  <a:lnTo>
                    <a:pt x="77" y="248"/>
                  </a:lnTo>
                  <a:lnTo>
                    <a:pt x="0" y="289"/>
                  </a:lnTo>
                </a:path>
              </a:pathLst>
            </a:custGeom>
            <a:noFill/>
            <a:ln w="9525">
              <a:solidFill>
                <a:srgbClr val="FFFFFF">
                  <a:alpha val="50195"/>
                </a:srgbClr>
              </a:solidFill>
              <a:round/>
              <a:headEnd/>
              <a:tailEnd/>
            </a:ln>
          </p:spPr>
          <p:txBody>
            <a:bodyPr lIns="98674" tIns="49339" rIns="98674" bIns="49339"/>
            <a:lstStyle/>
            <a:p>
              <a:pPr defTabSz="981527">
                <a:spcBef>
                  <a:spcPct val="50000"/>
                </a:spcBef>
              </a:pPr>
              <a:endParaRPr lang="ko-KR" altLang="en-US" sz="1000" b="1" dirty="0"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73" name="Freeform 37"/>
            <p:cNvSpPr>
              <a:spLocks/>
            </p:cNvSpPr>
            <p:nvPr userDrawn="1"/>
          </p:nvSpPr>
          <p:spPr bwMode="auto">
            <a:xfrm>
              <a:off x="835" y="1192"/>
              <a:ext cx="5455" cy="485"/>
            </a:xfrm>
            <a:custGeom>
              <a:avLst/>
              <a:gdLst>
                <a:gd name="T0" fmla="*/ 5455 w 5455"/>
                <a:gd name="T1" fmla="*/ 71 h 970"/>
                <a:gd name="T2" fmla="*/ 5426 w 5455"/>
                <a:gd name="T3" fmla="*/ 132 h 970"/>
                <a:gd name="T4" fmla="*/ 5388 w 5455"/>
                <a:gd name="T5" fmla="*/ 203 h 970"/>
                <a:gd name="T6" fmla="*/ 5334 w 5455"/>
                <a:gd name="T7" fmla="*/ 291 h 970"/>
                <a:gd name="T8" fmla="*/ 5263 w 5455"/>
                <a:gd name="T9" fmla="*/ 391 h 970"/>
                <a:gd name="T10" fmla="*/ 5176 w 5455"/>
                <a:gd name="T11" fmla="*/ 499 h 970"/>
                <a:gd name="T12" fmla="*/ 5098 w 5455"/>
                <a:gd name="T13" fmla="*/ 580 h 970"/>
                <a:gd name="T14" fmla="*/ 5041 w 5455"/>
                <a:gd name="T15" fmla="*/ 633 h 970"/>
                <a:gd name="T16" fmla="*/ 4979 w 5455"/>
                <a:gd name="T17" fmla="*/ 685 h 970"/>
                <a:gd name="T18" fmla="*/ 4912 w 5455"/>
                <a:gd name="T19" fmla="*/ 735 h 970"/>
                <a:gd name="T20" fmla="*/ 4840 w 5455"/>
                <a:gd name="T21" fmla="*/ 781 h 970"/>
                <a:gd name="T22" fmla="*/ 4763 w 5455"/>
                <a:gd name="T23" fmla="*/ 825 h 970"/>
                <a:gd name="T24" fmla="*/ 4682 w 5455"/>
                <a:gd name="T25" fmla="*/ 864 h 970"/>
                <a:gd name="T26" fmla="*/ 4594 w 5455"/>
                <a:gd name="T27" fmla="*/ 898 h 970"/>
                <a:gd name="T28" fmla="*/ 4502 w 5455"/>
                <a:gd name="T29" fmla="*/ 927 h 970"/>
                <a:gd name="T30" fmla="*/ 4405 w 5455"/>
                <a:gd name="T31" fmla="*/ 948 h 970"/>
                <a:gd name="T32" fmla="*/ 4304 w 5455"/>
                <a:gd name="T33" fmla="*/ 962 h 970"/>
                <a:gd name="T34" fmla="*/ 4196 w 5455"/>
                <a:gd name="T35" fmla="*/ 969 h 970"/>
                <a:gd name="T36" fmla="*/ 4083 w 5455"/>
                <a:gd name="T37" fmla="*/ 967 h 970"/>
                <a:gd name="T38" fmla="*/ 3964 w 5455"/>
                <a:gd name="T39" fmla="*/ 957 h 970"/>
                <a:gd name="T40" fmla="*/ 3840 w 5455"/>
                <a:gd name="T41" fmla="*/ 936 h 970"/>
                <a:gd name="T42" fmla="*/ 3710 w 5455"/>
                <a:gd name="T43" fmla="*/ 904 h 970"/>
                <a:gd name="T44" fmla="*/ 3574 w 5455"/>
                <a:gd name="T45" fmla="*/ 861 h 970"/>
                <a:gd name="T46" fmla="*/ 3432 w 5455"/>
                <a:gd name="T47" fmla="*/ 806 h 970"/>
                <a:gd name="T48" fmla="*/ 3285 w 5455"/>
                <a:gd name="T49" fmla="*/ 738 h 970"/>
                <a:gd name="T50" fmla="*/ 3210 w 5455"/>
                <a:gd name="T51" fmla="*/ 699 h 970"/>
                <a:gd name="T52" fmla="*/ 2913 w 5455"/>
                <a:gd name="T53" fmla="*/ 547 h 970"/>
                <a:gd name="T54" fmla="*/ 2636 w 5455"/>
                <a:gd name="T55" fmla="*/ 415 h 970"/>
                <a:gd name="T56" fmla="*/ 2377 w 5455"/>
                <a:gd name="T57" fmla="*/ 302 h 970"/>
                <a:gd name="T58" fmla="*/ 2134 w 5455"/>
                <a:gd name="T59" fmla="*/ 208 h 970"/>
                <a:gd name="T60" fmla="*/ 1906 w 5455"/>
                <a:gd name="T61" fmla="*/ 132 h 970"/>
                <a:gd name="T62" fmla="*/ 1692 w 5455"/>
                <a:gd name="T63" fmla="*/ 76 h 970"/>
                <a:gd name="T64" fmla="*/ 1491 w 5455"/>
                <a:gd name="T65" fmla="*/ 34 h 970"/>
                <a:gd name="T66" fmla="*/ 1301 w 5455"/>
                <a:gd name="T67" fmla="*/ 8 h 970"/>
                <a:gd name="T68" fmla="*/ 1119 w 5455"/>
                <a:gd name="T69" fmla="*/ 0 h 970"/>
                <a:gd name="T70" fmla="*/ 945 w 5455"/>
                <a:gd name="T71" fmla="*/ 5 h 970"/>
                <a:gd name="T72" fmla="*/ 780 w 5455"/>
                <a:gd name="T73" fmla="*/ 24 h 970"/>
                <a:gd name="T74" fmla="*/ 619 w 5455"/>
                <a:gd name="T75" fmla="*/ 56 h 970"/>
                <a:gd name="T76" fmla="*/ 461 w 5455"/>
                <a:gd name="T77" fmla="*/ 103 h 970"/>
                <a:gd name="T78" fmla="*/ 307 w 5455"/>
                <a:gd name="T79" fmla="*/ 161 h 970"/>
                <a:gd name="T80" fmla="*/ 153 w 5455"/>
                <a:gd name="T81" fmla="*/ 231 h 970"/>
                <a:gd name="T82" fmla="*/ 0 w 5455"/>
                <a:gd name="T83" fmla="*/ 312 h 970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5455"/>
                <a:gd name="T127" fmla="*/ 0 h 970"/>
                <a:gd name="T128" fmla="*/ 5455 w 5455"/>
                <a:gd name="T129" fmla="*/ 970 h 970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5455" h="970">
                  <a:moveTo>
                    <a:pt x="5455" y="71"/>
                  </a:moveTo>
                  <a:lnTo>
                    <a:pt x="5455" y="71"/>
                  </a:lnTo>
                  <a:lnTo>
                    <a:pt x="5448" y="87"/>
                  </a:lnTo>
                  <a:lnTo>
                    <a:pt x="5426" y="132"/>
                  </a:lnTo>
                  <a:lnTo>
                    <a:pt x="5409" y="165"/>
                  </a:lnTo>
                  <a:lnTo>
                    <a:pt x="5388" y="203"/>
                  </a:lnTo>
                  <a:lnTo>
                    <a:pt x="5363" y="245"/>
                  </a:lnTo>
                  <a:lnTo>
                    <a:pt x="5334" y="291"/>
                  </a:lnTo>
                  <a:lnTo>
                    <a:pt x="5301" y="339"/>
                  </a:lnTo>
                  <a:lnTo>
                    <a:pt x="5263" y="391"/>
                  </a:lnTo>
                  <a:lnTo>
                    <a:pt x="5222" y="444"/>
                  </a:lnTo>
                  <a:lnTo>
                    <a:pt x="5176" y="499"/>
                  </a:lnTo>
                  <a:lnTo>
                    <a:pt x="5126" y="552"/>
                  </a:lnTo>
                  <a:lnTo>
                    <a:pt x="5098" y="580"/>
                  </a:lnTo>
                  <a:lnTo>
                    <a:pt x="5070" y="607"/>
                  </a:lnTo>
                  <a:lnTo>
                    <a:pt x="5041" y="633"/>
                  </a:lnTo>
                  <a:lnTo>
                    <a:pt x="5011" y="659"/>
                  </a:lnTo>
                  <a:lnTo>
                    <a:pt x="4979" y="685"/>
                  </a:lnTo>
                  <a:lnTo>
                    <a:pt x="4945" y="710"/>
                  </a:lnTo>
                  <a:lnTo>
                    <a:pt x="4912" y="735"/>
                  </a:lnTo>
                  <a:lnTo>
                    <a:pt x="4876" y="759"/>
                  </a:lnTo>
                  <a:lnTo>
                    <a:pt x="4840" y="781"/>
                  </a:lnTo>
                  <a:lnTo>
                    <a:pt x="4802" y="804"/>
                  </a:lnTo>
                  <a:lnTo>
                    <a:pt x="4763" y="825"/>
                  </a:lnTo>
                  <a:lnTo>
                    <a:pt x="4723" y="844"/>
                  </a:lnTo>
                  <a:lnTo>
                    <a:pt x="4682" y="864"/>
                  </a:lnTo>
                  <a:lnTo>
                    <a:pt x="4639" y="882"/>
                  </a:lnTo>
                  <a:lnTo>
                    <a:pt x="4594" y="898"/>
                  </a:lnTo>
                  <a:lnTo>
                    <a:pt x="4550" y="912"/>
                  </a:lnTo>
                  <a:lnTo>
                    <a:pt x="4502" y="927"/>
                  </a:lnTo>
                  <a:lnTo>
                    <a:pt x="4455" y="938"/>
                  </a:lnTo>
                  <a:lnTo>
                    <a:pt x="4405" y="948"/>
                  </a:lnTo>
                  <a:lnTo>
                    <a:pt x="4355" y="956"/>
                  </a:lnTo>
                  <a:lnTo>
                    <a:pt x="4304" y="962"/>
                  </a:lnTo>
                  <a:lnTo>
                    <a:pt x="4250" y="967"/>
                  </a:lnTo>
                  <a:lnTo>
                    <a:pt x="4196" y="969"/>
                  </a:lnTo>
                  <a:lnTo>
                    <a:pt x="4140" y="970"/>
                  </a:lnTo>
                  <a:lnTo>
                    <a:pt x="4083" y="967"/>
                  </a:lnTo>
                  <a:lnTo>
                    <a:pt x="4023" y="964"/>
                  </a:lnTo>
                  <a:lnTo>
                    <a:pt x="3964" y="957"/>
                  </a:lnTo>
                  <a:lnTo>
                    <a:pt x="3903" y="948"/>
                  </a:lnTo>
                  <a:lnTo>
                    <a:pt x="3840" y="936"/>
                  </a:lnTo>
                  <a:lnTo>
                    <a:pt x="3775" y="922"/>
                  </a:lnTo>
                  <a:lnTo>
                    <a:pt x="3710" y="904"/>
                  </a:lnTo>
                  <a:lnTo>
                    <a:pt x="3643" y="885"/>
                  </a:lnTo>
                  <a:lnTo>
                    <a:pt x="3574" y="861"/>
                  </a:lnTo>
                  <a:lnTo>
                    <a:pt x="3504" y="835"/>
                  </a:lnTo>
                  <a:lnTo>
                    <a:pt x="3432" y="806"/>
                  </a:lnTo>
                  <a:lnTo>
                    <a:pt x="3360" y="773"/>
                  </a:lnTo>
                  <a:lnTo>
                    <a:pt x="3285" y="738"/>
                  </a:lnTo>
                  <a:lnTo>
                    <a:pt x="3210" y="699"/>
                  </a:lnTo>
                  <a:lnTo>
                    <a:pt x="3059" y="620"/>
                  </a:lnTo>
                  <a:lnTo>
                    <a:pt x="2913" y="547"/>
                  </a:lnTo>
                  <a:lnTo>
                    <a:pt x="2772" y="478"/>
                  </a:lnTo>
                  <a:lnTo>
                    <a:pt x="2636" y="415"/>
                  </a:lnTo>
                  <a:lnTo>
                    <a:pt x="2505" y="357"/>
                  </a:lnTo>
                  <a:lnTo>
                    <a:pt x="2377" y="302"/>
                  </a:lnTo>
                  <a:lnTo>
                    <a:pt x="2253" y="253"/>
                  </a:lnTo>
                  <a:lnTo>
                    <a:pt x="2134" y="208"/>
                  </a:lnTo>
                  <a:lnTo>
                    <a:pt x="2019" y="169"/>
                  </a:lnTo>
                  <a:lnTo>
                    <a:pt x="1906" y="132"/>
                  </a:lnTo>
                  <a:lnTo>
                    <a:pt x="1798" y="102"/>
                  </a:lnTo>
                  <a:lnTo>
                    <a:pt x="1692" y="76"/>
                  </a:lnTo>
                  <a:lnTo>
                    <a:pt x="1590" y="52"/>
                  </a:lnTo>
                  <a:lnTo>
                    <a:pt x="1491" y="34"/>
                  </a:lnTo>
                  <a:lnTo>
                    <a:pt x="1394" y="19"/>
                  </a:lnTo>
                  <a:lnTo>
                    <a:pt x="1301" y="8"/>
                  </a:lnTo>
                  <a:lnTo>
                    <a:pt x="1209" y="2"/>
                  </a:lnTo>
                  <a:lnTo>
                    <a:pt x="1119" y="0"/>
                  </a:lnTo>
                  <a:lnTo>
                    <a:pt x="1031" y="0"/>
                  </a:lnTo>
                  <a:lnTo>
                    <a:pt x="945" y="5"/>
                  </a:lnTo>
                  <a:lnTo>
                    <a:pt x="862" y="13"/>
                  </a:lnTo>
                  <a:lnTo>
                    <a:pt x="780" y="24"/>
                  </a:lnTo>
                  <a:lnTo>
                    <a:pt x="698" y="39"/>
                  </a:lnTo>
                  <a:lnTo>
                    <a:pt x="619" y="56"/>
                  </a:lnTo>
                  <a:lnTo>
                    <a:pt x="540" y="79"/>
                  </a:lnTo>
                  <a:lnTo>
                    <a:pt x="461" y="103"/>
                  </a:lnTo>
                  <a:lnTo>
                    <a:pt x="384" y="131"/>
                  </a:lnTo>
                  <a:lnTo>
                    <a:pt x="307" y="161"/>
                  </a:lnTo>
                  <a:lnTo>
                    <a:pt x="230" y="194"/>
                  </a:lnTo>
                  <a:lnTo>
                    <a:pt x="153" y="231"/>
                  </a:lnTo>
                  <a:lnTo>
                    <a:pt x="76" y="270"/>
                  </a:lnTo>
                  <a:lnTo>
                    <a:pt x="0" y="312"/>
                  </a:lnTo>
                </a:path>
              </a:pathLst>
            </a:custGeom>
            <a:noFill/>
            <a:ln w="9525">
              <a:solidFill>
                <a:srgbClr val="FFFFFF">
                  <a:alpha val="50195"/>
                </a:srgbClr>
              </a:solidFill>
              <a:round/>
              <a:headEnd/>
              <a:tailEnd/>
            </a:ln>
          </p:spPr>
          <p:txBody>
            <a:bodyPr lIns="98674" tIns="49339" rIns="98674" bIns="49339"/>
            <a:lstStyle/>
            <a:p>
              <a:pPr defTabSz="981527">
                <a:spcBef>
                  <a:spcPct val="50000"/>
                </a:spcBef>
              </a:pPr>
              <a:endParaRPr lang="ko-KR" altLang="en-US" sz="1000" b="1" dirty="0"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74" name="Freeform 38"/>
            <p:cNvSpPr>
              <a:spLocks/>
            </p:cNvSpPr>
            <p:nvPr userDrawn="1"/>
          </p:nvSpPr>
          <p:spPr bwMode="auto">
            <a:xfrm>
              <a:off x="864" y="1198"/>
              <a:ext cx="5451" cy="465"/>
            </a:xfrm>
            <a:custGeom>
              <a:avLst/>
              <a:gdLst>
                <a:gd name="T0" fmla="*/ 5451 w 5451"/>
                <a:gd name="T1" fmla="*/ 0 h 930"/>
                <a:gd name="T2" fmla="*/ 5423 w 5451"/>
                <a:gd name="T3" fmla="*/ 63 h 930"/>
                <a:gd name="T4" fmla="*/ 5386 w 5451"/>
                <a:gd name="T5" fmla="*/ 134 h 930"/>
                <a:gd name="T6" fmla="*/ 5334 w 5451"/>
                <a:gd name="T7" fmla="*/ 224 h 930"/>
                <a:gd name="T8" fmla="*/ 5265 w 5451"/>
                <a:gd name="T9" fmla="*/ 326 h 930"/>
                <a:gd name="T10" fmla="*/ 5179 w 5451"/>
                <a:gd name="T11" fmla="*/ 436 h 930"/>
                <a:gd name="T12" fmla="*/ 5102 w 5451"/>
                <a:gd name="T13" fmla="*/ 518 h 930"/>
                <a:gd name="T14" fmla="*/ 5046 w 5451"/>
                <a:gd name="T15" fmla="*/ 573 h 930"/>
                <a:gd name="T16" fmla="*/ 4983 w 5451"/>
                <a:gd name="T17" fmla="*/ 628 h 930"/>
                <a:gd name="T18" fmla="*/ 4918 w 5451"/>
                <a:gd name="T19" fmla="*/ 678 h 930"/>
                <a:gd name="T20" fmla="*/ 4847 w 5451"/>
                <a:gd name="T21" fmla="*/ 726 h 930"/>
                <a:gd name="T22" fmla="*/ 4771 w 5451"/>
                <a:gd name="T23" fmla="*/ 772 h 930"/>
                <a:gd name="T24" fmla="*/ 4689 w 5451"/>
                <a:gd name="T25" fmla="*/ 814 h 930"/>
                <a:gd name="T26" fmla="*/ 4603 w 5451"/>
                <a:gd name="T27" fmla="*/ 849 h 930"/>
                <a:gd name="T28" fmla="*/ 4512 w 5451"/>
                <a:gd name="T29" fmla="*/ 880 h 930"/>
                <a:gd name="T30" fmla="*/ 4415 w 5451"/>
                <a:gd name="T31" fmla="*/ 902 h 930"/>
                <a:gd name="T32" fmla="*/ 4312 w 5451"/>
                <a:gd name="T33" fmla="*/ 920 h 930"/>
                <a:gd name="T34" fmla="*/ 4206 w 5451"/>
                <a:gd name="T35" fmla="*/ 928 h 930"/>
                <a:gd name="T36" fmla="*/ 4092 w 5451"/>
                <a:gd name="T37" fmla="*/ 930 h 930"/>
                <a:gd name="T38" fmla="*/ 3974 w 5451"/>
                <a:gd name="T39" fmla="*/ 920 h 930"/>
                <a:gd name="T40" fmla="*/ 3849 w 5451"/>
                <a:gd name="T41" fmla="*/ 902 h 930"/>
                <a:gd name="T42" fmla="*/ 3718 w 5451"/>
                <a:gd name="T43" fmla="*/ 873 h 930"/>
                <a:gd name="T44" fmla="*/ 3582 w 5451"/>
                <a:gd name="T45" fmla="*/ 833 h 930"/>
                <a:gd name="T46" fmla="*/ 3440 w 5451"/>
                <a:gd name="T47" fmla="*/ 780 h 930"/>
                <a:gd name="T48" fmla="*/ 3292 w 5451"/>
                <a:gd name="T49" fmla="*/ 715 h 930"/>
                <a:gd name="T50" fmla="*/ 3216 w 5451"/>
                <a:gd name="T51" fmla="*/ 678 h 930"/>
                <a:gd name="T52" fmla="*/ 2917 w 5451"/>
                <a:gd name="T53" fmla="*/ 531 h 930"/>
                <a:gd name="T54" fmla="*/ 2638 w 5451"/>
                <a:gd name="T55" fmla="*/ 403 h 930"/>
                <a:gd name="T56" fmla="*/ 2377 w 5451"/>
                <a:gd name="T57" fmla="*/ 295 h 930"/>
                <a:gd name="T58" fmla="*/ 2133 w 5451"/>
                <a:gd name="T59" fmla="*/ 206 h 930"/>
                <a:gd name="T60" fmla="*/ 1903 w 5451"/>
                <a:gd name="T61" fmla="*/ 135 h 930"/>
                <a:gd name="T62" fmla="*/ 1688 w 5451"/>
                <a:gd name="T63" fmla="*/ 81 h 930"/>
                <a:gd name="T64" fmla="*/ 1487 w 5451"/>
                <a:gd name="T65" fmla="*/ 43 h 930"/>
                <a:gd name="T66" fmla="*/ 1295 w 5451"/>
                <a:gd name="T67" fmla="*/ 22 h 930"/>
                <a:gd name="T68" fmla="*/ 1115 w 5451"/>
                <a:gd name="T69" fmla="*/ 16 h 930"/>
                <a:gd name="T70" fmla="*/ 941 w 5451"/>
                <a:gd name="T71" fmla="*/ 26 h 930"/>
                <a:gd name="T72" fmla="*/ 775 w 5451"/>
                <a:gd name="T73" fmla="*/ 48 h 930"/>
                <a:gd name="T74" fmla="*/ 615 w 5451"/>
                <a:gd name="T75" fmla="*/ 85 h 930"/>
                <a:gd name="T76" fmla="*/ 458 w 5451"/>
                <a:gd name="T77" fmla="*/ 134 h 930"/>
                <a:gd name="T78" fmla="*/ 304 w 5451"/>
                <a:gd name="T79" fmla="*/ 195 h 930"/>
                <a:gd name="T80" fmla="*/ 153 w 5451"/>
                <a:gd name="T81" fmla="*/ 268 h 930"/>
                <a:gd name="T82" fmla="*/ 0 w 5451"/>
                <a:gd name="T83" fmla="*/ 352 h 930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5451"/>
                <a:gd name="T127" fmla="*/ 0 h 930"/>
                <a:gd name="T128" fmla="*/ 5451 w 5451"/>
                <a:gd name="T129" fmla="*/ 930 h 930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5451" h="930">
                  <a:moveTo>
                    <a:pt x="5451" y="0"/>
                  </a:moveTo>
                  <a:lnTo>
                    <a:pt x="5451" y="0"/>
                  </a:lnTo>
                  <a:lnTo>
                    <a:pt x="5444" y="18"/>
                  </a:lnTo>
                  <a:lnTo>
                    <a:pt x="5423" y="63"/>
                  </a:lnTo>
                  <a:lnTo>
                    <a:pt x="5406" y="97"/>
                  </a:lnTo>
                  <a:lnTo>
                    <a:pt x="5386" y="134"/>
                  </a:lnTo>
                  <a:lnTo>
                    <a:pt x="5362" y="177"/>
                  </a:lnTo>
                  <a:lnTo>
                    <a:pt x="5334" y="224"/>
                  </a:lnTo>
                  <a:lnTo>
                    <a:pt x="5301" y="274"/>
                  </a:lnTo>
                  <a:lnTo>
                    <a:pt x="5265" y="326"/>
                  </a:lnTo>
                  <a:lnTo>
                    <a:pt x="5223" y="381"/>
                  </a:lnTo>
                  <a:lnTo>
                    <a:pt x="5179" y="436"/>
                  </a:lnTo>
                  <a:lnTo>
                    <a:pt x="5129" y="491"/>
                  </a:lnTo>
                  <a:lnTo>
                    <a:pt x="5102" y="518"/>
                  </a:lnTo>
                  <a:lnTo>
                    <a:pt x="5075" y="546"/>
                  </a:lnTo>
                  <a:lnTo>
                    <a:pt x="5046" y="573"/>
                  </a:lnTo>
                  <a:lnTo>
                    <a:pt x="5015" y="600"/>
                  </a:lnTo>
                  <a:lnTo>
                    <a:pt x="4983" y="628"/>
                  </a:lnTo>
                  <a:lnTo>
                    <a:pt x="4951" y="654"/>
                  </a:lnTo>
                  <a:lnTo>
                    <a:pt x="4918" y="678"/>
                  </a:lnTo>
                  <a:lnTo>
                    <a:pt x="4883" y="704"/>
                  </a:lnTo>
                  <a:lnTo>
                    <a:pt x="4847" y="726"/>
                  </a:lnTo>
                  <a:lnTo>
                    <a:pt x="4809" y="751"/>
                  </a:lnTo>
                  <a:lnTo>
                    <a:pt x="4771" y="772"/>
                  </a:lnTo>
                  <a:lnTo>
                    <a:pt x="4730" y="793"/>
                  </a:lnTo>
                  <a:lnTo>
                    <a:pt x="4689" y="814"/>
                  </a:lnTo>
                  <a:lnTo>
                    <a:pt x="4647" y="831"/>
                  </a:lnTo>
                  <a:lnTo>
                    <a:pt x="4603" y="849"/>
                  </a:lnTo>
                  <a:lnTo>
                    <a:pt x="4558" y="865"/>
                  </a:lnTo>
                  <a:lnTo>
                    <a:pt x="4512" y="880"/>
                  </a:lnTo>
                  <a:lnTo>
                    <a:pt x="4464" y="891"/>
                  </a:lnTo>
                  <a:lnTo>
                    <a:pt x="4415" y="902"/>
                  </a:lnTo>
                  <a:lnTo>
                    <a:pt x="4365" y="912"/>
                  </a:lnTo>
                  <a:lnTo>
                    <a:pt x="4312" y="920"/>
                  </a:lnTo>
                  <a:lnTo>
                    <a:pt x="4260" y="925"/>
                  </a:lnTo>
                  <a:lnTo>
                    <a:pt x="4206" y="928"/>
                  </a:lnTo>
                  <a:lnTo>
                    <a:pt x="4150" y="930"/>
                  </a:lnTo>
                  <a:lnTo>
                    <a:pt x="4092" y="930"/>
                  </a:lnTo>
                  <a:lnTo>
                    <a:pt x="4033" y="927"/>
                  </a:lnTo>
                  <a:lnTo>
                    <a:pt x="3974" y="920"/>
                  </a:lnTo>
                  <a:lnTo>
                    <a:pt x="3911" y="912"/>
                  </a:lnTo>
                  <a:lnTo>
                    <a:pt x="3849" y="902"/>
                  </a:lnTo>
                  <a:lnTo>
                    <a:pt x="3785" y="889"/>
                  </a:lnTo>
                  <a:lnTo>
                    <a:pt x="3718" y="873"/>
                  </a:lnTo>
                  <a:lnTo>
                    <a:pt x="3652" y="854"/>
                  </a:lnTo>
                  <a:lnTo>
                    <a:pt x="3582" y="833"/>
                  </a:lnTo>
                  <a:lnTo>
                    <a:pt x="3511" y="809"/>
                  </a:lnTo>
                  <a:lnTo>
                    <a:pt x="3440" y="780"/>
                  </a:lnTo>
                  <a:lnTo>
                    <a:pt x="3367" y="749"/>
                  </a:lnTo>
                  <a:lnTo>
                    <a:pt x="3292" y="715"/>
                  </a:lnTo>
                  <a:lnTo>
                    <a:pt x="3216" y="678"/>
                  </a:lnTo>
                  <a:lnTo>
                    <a:pt x="3063" y="602"/>
                  </a:lnTo>
                  <a:lnTo>
                    <a:pt x="2917" y="531"/>
                  </a:lnTo>
                  <a:lnTo>
                    <a:pt x="2774" y="465"/>
                  </a:lnTo>
                  <a:lnTo>
                    <a:pt x="2638" y="403"/>
                  </a:lnTo>
                  <a:lnTo>
                    <a:pt x="2505" y="347"/>
                  </a:lnTo>
                  <a:lnTo>
                    <a:pt x="2377" y="295"/>
                  </a:lnTo>
                  <a:lnTo>
                    <a:pt x="2252" y="248"/>
                  </a:lnTo>
                  <a:lnTo>
                    <a:pt x="2133" y="206"/>
                  </a:lnTo>
                  <a:lnTo>
                    <a:pt x="2016" y="168"/>
                  </a:lnTo>
                  <a:lnTo>
                    <a:pt x="1903" y="135"/>
                  </a:lnTo>
                  <a:lnTo>
                    <a:pt x="1795" y="106"/>
                  </a:lnTo>
                  <a:lnTo>
                    <a:pt x="1688" y="81"/>
                  </a:lnTo>
                  <a:lnTo>
                    <a:pt x="1587" y="60"/>
                  </a:lnTo>
                  <a:lnTo>
                    <a:pt x="1487" y="43"/>
                  </a:lnTo>
                  <a:lnTo>
                    <a:pt x="1390" y="30"/>
                  </a:lnTo>
                  <a:lnTo>
                    <a:pt x="1295" y="22"/>
                  </a:lnTo>
                  <a:lnTo>
                    <a:pt x="1204" y="18"/>
                  </a:lnTo>
                  <a:lnTo>
                    <a:pt x="1115" y="16"/>
                  </a:lnTo>
                  <a:lnTo>
                    <a:pt x="1027" y="19"/>
                  </a:lnTo>
                  <a:lnTo>
                    <a:pt x="941" y="26"/>
                  </a:lnTo>
                  <a:lnTo>
                    <a:pt x="858" y="35"/>
                  </a:lnTo>
                  <a:lnTo>
                    <a:pt x="775" y="48"/>
                  </a:lnTo>
                  <a:lnTo>
                    <a:pt x="694" y="64"/>
                  </a:lnTo>
                  <a:lnTo>
                    <a:pt x="615" y="85"/>
                  </a:lnTo>
                  <a:lnTo>
                    <a:pt x="536" y="108"/>
                  </a:lnTo>
                  <a:lnTo>
                    <a:pt x="458" y="134"/>
                  </a:lnTo>
                  <a:lnTo>
                    <a:pt x="382" y="163"/>
                  </a:lnTo>
                  <a:lnTo>
                    <a:pt x="304" y="195"/>
                  </a:lnTo>
                  <a:lnTo>
                    <a:pt x="228" y="231"/>
                  </a:lnTo>
                  <a:lnTo>
                    <a:pt x="153" y="268"/>
                  </a:lnTo>
                  <a:lnTo>
                    <a:pt x="76" y="310"/>
                  </a:lnTo>
                  <a:lnTo>
                    <a:pt x="0" y="352"/>
                  </a:lnTo>
                </a:path>
              </a:pathLst>
            </a:custGeom>
            <a:noFill/>
            <a:ln w="9525">
              <a:solidFill>
                <a:srgbClr val="FFFFFF">
                  <a:alpha val="50195"/>
                </a:srgbClr>
              </a:solidFill>
              <a:round/>
              <a:headEnd/>
              <a:tailEnd/>
            </a:ln>
          </p:spPr>
          <p:txBody>
            <a:bodyPr lIns="98674" tIns="49339" rIns="98674" bIns="49339"/>
            <a:lstStyle/>
            <a:p>
              <a:pPr defTabSz="981527">
                <a:spcBef>
                  <a:spcPct val="50000"/>
                </a:spcBef>
              </a:pPr>
              <a:endParaRPr lang="ko-KR" altLang="en-US" sz="1000" b="1" dirty="0"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75" name="Freeform 39"/>
            <p:cNvSpPr>
              <a:spLocks/>
            </p:cNvSpPr>
            <p:nvPr userDrawn="1"/>
          </p:nvSpPr>
          <p:spPr bwMode="auto">
            <a:xfrm>
              <a:off x="893" y="1169"/>
              <a:ext cx="5447" cy="482"/>
            </a:xfrm>
            <a:custGeom>
              <a:avLst/>
              <a:gdLst>
                <a:gd name="T0" fmla="*/ 5447 w 5447"/>
                <a:gd name="T1" fmla="*/ 0 h 962"/>
                <a:gd name="T2" fmla="*/ 5419 w 5447"/>
                <a:gd name="T3" fmla="*/ 64 h 962"/>
                <a:gd name="T4" fmla="*/ 5383 w 5447"/>
                <a:gd name="T5" fmla="*/ 137 h 962"/>
                <a:gd name="T6" fmla="*/ 5332 w 5447"/>
                <a:gd name="T7" fmla="*/ 227 h 962"/>
                <a:gd name="T8" fmla="*/ 5265 w 5447"/>
                <a:gd name="T9" fmla="*/ 332 h 962"/>
                <a:gd name="T10" fmla="*/ 5180 w 5447"/>
                <a:gd name="T11" fmla="*/ 444 h 962"/>
                <a:gd name="T12" fmla="*/ 5105 w 5447"/>
                <a:gd name="T13" fmla="*/ 529 h 962"/>
                <a:gd name="T14" fmla="*/ 5048 w 5447"/>
                <a:gd name="T15" fmla="*/ 586 h 962"/>
                <a:gd name="T16" fmla="*/ 4989 w 5447"/>
                <a:gd name="T17" fmla="*/ 641 h 962"/>
                <a:gd name="T18" fmla="*/ 4923 w 5447"/>
                <a:gd name="T19" fmla="*/ 692 h 962"/>
                <a:gd name="T20" fmla="*/ 4853 w 5447"/>
                <a:gd name="T21" fmla="*/ 744 h 962"/>
                <a:gd name="T22" fmla="*/ 4778 w 5447"/>
                <a:gd name="T23" fmla="*/ 791 h 962"/>
                <a:gd name="T24" fmla="*/ 4697 w 5447"/>
                <a:gd name="T25" fmla="*/ 833 h 962"/>
                <a:gd name="T26" fmla="*/ 4611 w 5447"/>
                <a:gd name="T27" fmla="*/ 870 h 962"/>
                <a:gd name="T28" fmla="*/ 4521 w 5447"/>
                <a:gd name="T29" fmla="*/ 902 h 962"/>
                <a:gd name="T30" fmla="*/ 4424 w 5447"/>
                <a:gd name="T31" fmla="*/ 928 h 962"/>
                <a:gd name="T32" fmla="*/ 4322 w 5447"/>
                <a:gd name="T33" fmla="*/ 947 h 962"/>
                <a:gd name="T34" fmla="*/ 4214 w 5447"/>
                <a:gd name="T35" fmla="*/ 959 h 962"/>
                <a:gd name="T36" fmla="*/ 4102 w 5447"/>
                <a:gd name="T37" fmla="*/ 962 h 962"/>
                <a:gd name="T38" fmla="*/ 3982 w 5447"/>
                <a:gd name="T39" fmla="*/ 956 h 962"/>
                <a:gd name="T40" fmla="*/ 3857 w 5447"/>
                <a:gd name="T41" fmla="*/ 939 h 962"/>
                <a:gd name="T42" fmla="*/ 3727 w 5447"/>
                <a:gd name="T43" fmla="*/ 914 h 962"/>
                <a:gd name="T44" fmla="*/ 3591 w 5447"/>
                <a:gd name="T45" fmla="*/ 875 h 962"/>
                <a:gd name="T46" fmla="*/ 3448 w 5447"/>
                <a:gd name="T47" fmla="*/ 825 h 962"/>
                <a:gd name="T48" fmla="*/ 3298 w 5447"/>
                <a:gd name="T49" fmla="*/ 763 h 962"/>
                <a:gd name="T50" fmla="*/ 3221 w 5447"/>
                <a:gd name="T51" fmla="*/ 726 h 962"/>
                <a:gd name="T52" fmla="*/ 2920 w 5447"/>
                <a:gd name="T53" fmla="*/ 586 h 962"/>
                <a:gd name="T54" fmla="*/ 2640 w 5447"/>
                <a:gd name="T55" fmla="*/ 463 h 962"/>
                <a:gd name="T56" fmla="*/ 2376 w 5447"/>
                <a:gd name="T57" fmla="*/ 360 h 962"/>
                <a:gd name="T58" fmla="*/ 2131 w 5447"/>
                <a:gd name="T59" fmla="*/ 276 h 962"/>
                <a:gd name="T60" fmla="*/ 1901 w 5447"/>
                <a:gd name="T61" fmla="*/ 208 h 962"/>
                <a:gd name="T62" fmla="*/ 1686 w 5447"/>
                <a:gd name="T63" fmla="*/ 158 h 962"/>
                <a:gd name="T64" fmla="*/ 1483 w 5447"/>
                <a:gd name="T65" fmla="*/ 124 h 962"/>
                <a:gd name="T66" fmla="*/ 1291 w 5447"/>
                <a:gd name="T67" fmla="*/ 108 h 962"/>
                <a:gd name="T68" fmla="*/ 1111 w 5447"/>
                <a:gd name="T69" fmla="*/ 105 h 962"/>
                <a:gd name="T70" fmla="*/ 937 w 5447"/>
                <a:gd name="T71" fmla="*/ 118 h 962"/>
                <a:gd name="T72" fmla="*/ 772 w 5447"/>
                <a:gd name="T73" fmla="*/ 143 h 962"/>
                <a:gd name="T74" fmla="*/ 612 w 5447"/>
                <a:gd name="T75" fmla="*/ 184 h 962"/>
                <a:gd name="T76" fmla="*/ 457 w 5447"/>
                <a:gd name="T77" fmla="*/ 237 h 962"/>
                <a:gd name="T78" fmla="*/ 303 w 5447"/>
                <a:gd name="T79" fmla="*/ 302 h 962"/>
                <a:gd name="T80" fmla="*/ 151 w 5447"/>
                <a:gd name="T81" fmla="*/ 378 h 962"/>
                <a:gd name="T82" fmla="*/ 0 w 5447"/>
                <a:gd name="T83" fmla="*/ 465 h 962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5447"/>
                <a:gd name="T127" fmla="*/ 0 h 962"/>
                <a:gd name="T128" fmla="*/ 5447 w 5447"/>
                <a:gd name="T129" fmla="*/ 962 h 962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5447" h="962">
                  <a:moveTo>
                    <a:pt x="5447" y="0"/>
                  </a:moveTo>
                  <a:lnTo>
                    <a:pt x="5447" y="0"/>
                  </a:lnTo>
                  <a:lnTo>
                    <a:pt x="5440" y="17"/>
                  </a:lnTo>
                  <a:lnTo>
                    <a:pt x="5419" y="64"/>
                  </a:lnTo>
                  <a:lnTo>
                    <a:pt x="5402" y="98"/>
                  </a:lnTo>
                  <a:lnTo>
                    <a:pt x="5383" y="137"/>
                  </a:lnTo>
                  <a:lnTo>
                    <a:pt x="5359" y="181"/>
                  </a:lnTo>
                  <a:lnTo>
                    <a:pt x="5332" y="227"/>
                  </a:lnTo>
                  <a:lnTo>
                    <a:pt x="5300" y="279"/>
                  </a:lnTo>
                  <a:lnTo>
                    <a:pt x="5265" y="332"/>
                  </a:lnTo>
                  <a:lnTo>
                    <a:pt x="5225" y="387"/>
                  </a:lnTo>
                  <a:lnTo>
                    <a:pt x="5180" y="444"/>
                  </a:lnTo>
                  <a:lnTo>
                    <a:pt x="5130" y="500"/>
                  </a:lnTo>
                  <a:lnTo>
                    <a:pt x="5105" y="529"/>
                  </a:lnTo>
                  <a:lnTo>
                    <a:pt x="5078" y="557"/>
                  </a:lnTo>
                  <a:lnTo>
                    <a:pt x="5048" y="586"/>
                  </a:lnTo>
                  <a:lnTo>
                    <a:pt x="5019" y="613"/>
                  </a:lnTo>
                  <a:lnTo>
                    <a:pt x="4989" y="641"/>
                  </a:lnTo>
                  <a:lnTo>
                    <a:pt x="4957" y="667"/>
                  </a:lnTo>
                  <a:lnTo>
                    <a:pt x="4923" y="692"/>
                  </a:lnTo>
                  <a:lnTo>
                    <a:pt x="4889" y="718"/>
                  </a:lnTo>
                  <a:lnTo>
                    <a:pt x="4853" y="744"/>
                  </a:lnTo>
                  <a:lnTo>
                    <a:pt x="4815" y="767"/>
                  </a:lnTo>
                  <a:lnTo>
                    <a:pt x="4778" y="791"/>
                  </a:lnTo>
                  <a:lnTo>
                    <a:pt x="4737" y="812"/>
                  </a:lnTo>
                  <a:lnTo>
                    <a:pt x="4697" y="833"/>
                  </a:lnTo>
                  <a:lnTo>
                    <a:pt x="4654" y="852"/>
                  </a:lnTo>
                  <a:lnTo>
                    <a:pt x="4611" y="870"/>
                  </a:lnTo>
                  <a:lnTo>
                    <a:pt x="4567" y="888"/>
                  </a:lnTo>
                  <a:lnTo>
                    <a:pt x="4521" y="902"/>
                  </a:lnTo>
                  <a:lnTo>
                    <a:pt x="4472" y="917"/>
                  </a:lnTo>
                  <a:lnTo>
                    <a:pt x="4424" y="928"/>
                  </a:lnTo>
                  <a:lnTo>
                    <a:pt x="4374" y="939"/>
                  </a:lnTo>
                  <a:lnTo>
                    <a:pt x="4322" y="947"/>
                  </a:lnTo>
                  <a:lnTo>
                    <a:pt x="4270" y="954"/>
                  </a:lnTo>
                  <a:lnTo>
                    <a:pt x="4214" y="959"/>
                  </a:lnTo>
                  <a:lnTo>
                    <a:pt x="4158" y="962"/>
                  </a:lnTo>
                  <a:lnTo>
                    <a:pt x="4102" y="962"/>
                  </a:lnTo>
                  <a:lnTo>
                    <a:pt x="4043" y="960"/>
                  </a:lnTo>
                  <a:lnTo>
                    <a:pt x="3982" y="956"/>
                  </a:lnTo>
                  <a:lnTo>
                    <a:pt x="3921" y="949"/>
                  </a:lnTo>
                  <a:lnTo>
                    <a:pt x="3857" y="939"/>
                  </a:lnTo>
                  <a:lnTo>
                    <a:pt x="3793" y="928"/>
                  </a:lnTo>
                  <a:lnTo>
                    <a:pt x="3727" y="914"/>
                  </a:lnTo>
                  <a:lnTo>
                    <a:pt x="3659" y="896"/>
                  </a:lnTo>
                  <a:lnTo>
                    <a:pt x="3591" y="875"/>
                  </a:lnTo>
                  <a:lnTo>
                    <a:pt x="3520" y="852"/>
                  </a:lnTo>
                  <a:lnTo>
                    <a:pt x="3448" y="825"/>
                  </a:lnTo>
                  <a:lnTo>
                    <a:pt x="3373" y="796"/>
                  </a:lnTo>
                  <a:lnTo>
                    <a:pt x="3298" y="763"/>
                  </a:lnTo>
                  <a:lnTo>
                    <a:pt x="3221" y="726"/>
                  </a:lnTo>
                  <a:lnTo>
                    <a:pt x="3067" y="654"/>
                  </a:lnTo>
                  <a:lnTo>
                    <a:pt x="2920" y="586"/>
                  </a:lnTo>
                  <a:lnTo>
                    <a:pt x="2777" y="521"/>
                  </a:lnTo>
                  <a:lnTo>
                    <a:pt x="2640" y="463"/>
                  </a:lnTo>
                  <a:lnTo>
                    <a:pt x="2505" y="410"/>
                  </a:lnTo>
                  <a:lnTo>
                    <a:pt x="2376" y="360"/>
                  </a:lnTo>
                  <a:lnTo>
                    <a:pt x="2252" y="315"/>
                  </a:lnTo>
                  <a:lnTo>
                    <a:pt x="2131" y="276"/>
                  </a:lnTo>
                  <a:lnTo>
                    <a:pt x="2015" y="240"/>
                  </a:lnTo>
                  <a:lnTo>
                    <a:pt x="1901" y="208"/>
                  </a:lnTo>
                  <a:lnTo>
                    <a:pt x="1791" y="181"/>
                  </a:lnTo>
                  <a:lnTo>
                    <a:pt x="1686" y="158"/>
                  </a:lnTo>
                  <a:lnTo>
                    <a:pt x="1583" y="140"/>
                  </a:lnTo>
                  <a:lnTo>
                    <a:pt x="1483" y="124"/>
                  </a:lnTo>
                  <a:lnTo>
                    <a:pt x="1386" y="114"/>
                  </a:lnTo>
                  <a:lnTo>
                    <a:pt x="1291" y="108"/>
                  </a:lnTo>
                  <a:lnTo>
                    <a:pt x="1200" y="105"/>
                  </a:lnTo>
                  <a:lnTo>
                    <a:pt x="1111" y="105"/>
                  </a:lnTo>
                  <a:lnTo>
                    <a:pt x="1023" y="109"/>
                  </a:lnTo>
                  <a:lnTo>
                    <a:pt x="937" y="118"/>
                  </a:lnTo>
                  <a:lnTo>
                    <a:pt x="854" y="129"/>
                  </a:lnTo>
                  <a:lnTo>
                    <a:pt x="772" y="143"/>
                  </a:lnTo>
                  <a:lnTo>
                    <a:pt x="692" y="163"/>
                  </a:lnTo>
                  <a:lnTo>
                    <a:pt x="612" y="184"/>
                  </a:lnTo>
                  <a:lnTo>
                    <a:pt x="533" y="208"/>
                  </a:lnTo>
                  <a:lnTo>
                    <a:pt x="457" y="237"/>
                  </a:lnTo>
                  <a:lnTo>
                    <a:pt x="379" y="268"/>
                  </a:lnTo>
                  <a:lnTo>
                    <a:pt x="303" y="302"/>
                  </a:lnTo>
                  <a:lnTo>
                    <a:pt x="228" y="339"/>
                  </a:lnTo>
                  <a:lnTo>
                    <a:pt x="151" y="378"/>
                  </a:lnTo>
                  <a:lnTo>
                    <a:pt x="76" y="419"/>
                  </a:lnTo>
                  <a:lnTo>
                    <a:pt x="0" y="465"/>
                  </a:lnTo>
                </a:path>
              </a:pathLst>
            </a:custGeom>
            <a:noFill/>
            <a:ln w="9525">
              <a:solidFill>
                <a:srgbClr val="FFFFFF">
                  <a:alpha val="50195"/>
                </a:srgbClr>
              </a:solidFill>
              <a:round/>
              <a:headEnd/>
              <a:tailEnd/>
            </a:ln>
          </p:spPr>
          <p:txBody>
            <a:bodyPr lIns="98674" tIns="49339" rIns="98674" bIns="49339"/>
            <a:lstStyle/>
            <a:p>
              <a:pPr defTabSz="981527">
                <a:spcBef>
                  <a:spcPct val="50000"/>
                </a:spcBef>
              </a:pPr>
              <a:endParaRPr lang="ko-KR" altLang="en-US" sz="1000" b="1" dirty="0"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76" name="Freeform 40"/>
            <p:cNvSpPr>
              <a:spLocks/>
            </p:cNvSpPr>
            <p:nvPr userDrawn="1"/>
          </p:nvSpPr>
          <p:spPr bwMode="auto">
            <a:xfrm>
              <a:off x="925" y="1141"/>
              <a:ext cx="5439" cy="497"/>
            </a:xfrm>
            <a:custGeom>
              <a:avLst/>
              <a:gdLst>
                <a:gd name="T0" fmla="*/ 5439 w 5439"/>
                <a:gd name="T1" fmla="*/ 0 h 993"/>
                <a:gd name="T2" fmla="*/ 5412 w 5439"/>
                <a:gd name="T3" fmla="*/ 65 h 993"/>
                <a:gd name="T4" fmla="*/ 5377 w 5439"/>
                <a:gd name="T5" fmla="*/ 137 h 993"/>
                <a:gd name="T6" fmla="*/ 5327 w 5439"/>
                <a:gd name="T7" fmla="*/ 231 h 993"/>
                <a:gd name="T8" fmla="*/ 5261 w 5439"/>
                <a:gd name="T9" fmla="*/ 336 h 993"/>
                <a:gd name="T10" fmla="*/ 5179 w 5439"/>
                <a:gd name="T11" fmla="*/ 451 h 993"/>
                <a:gd name="T12" fmla="*/ 5104 w 5439"/>
                <a:gd name="T13" fmla="*/ 538 h 993"/>
                <a:gd name="T14" fmla="*/ 5050 w 5439"/>
                <a:gd name="T15" fmla="*/ 596 h 993"/>
                <a:gd name="T16" fmla="*/ 4990 w 5439"/>
                <a:gd name="T17" fmla="*/ 652 h 993"/>
                <a:gd name="T18" fmla="*/ 4925 w 5439"/>
                <a:gd name="T19" fmla="*/ 706 h 993"/>
                <a:gd name="T20" fmla="*/ 4855 w 5439"/>
                <a:gd name="T21" fmla="*/ 759 h 993"/>
                <a:gd name="T22" fmla="*/ 4780 w 5439"/>
                <a:gd name="T23" fmla="*/ 808 h 993"/>
                <a:gd name="T24" fmla="*/ 4701 w 5439"/>
                <a:gd name="T25" fmla="*/ 851 h 993"/>
                <a:gd name="T26" fmla="*/ 4617 w 5439"/>
                <a:gd name="T27" fmla="*/ 891 h 993"/>
                <a:gd name="T28" fmla="*/ 4526 w 5439"/>
                <a:gd name="T29" fmla="*/ 925 h 993"/>
                <a:gd name="T30" fmla="*/ 4429 w 5439"/>
                <a:gd name="T31" fmla="*/ 953 h 993"/>
                <a:gd name="T32" fmla="*/ 4328 w 5439"/>
                <a:gd name="T33" fmla="*/ 975 h 993"/>
                <a:gd name="T34" fmla="*/ 4221 w 5439"/>
                <a:gd name="T35" fmla="*/ 988 h 993"/>
                <a:gd name="T36" fmla="*/ 4108 w 5439"/>
                <a:gd name="T37" fmla="*/ 993 h 993"/>
                <a:gd name="T38" fmla="*/ 3989 w 5439"/>
                <a:gd name="T39" fmla="*/ 990 h 993"/>
                <a:gd name="T40" fmla="*/ 3864 w 5439"/>
                <a:gd name="T41" fmla="*/ 975 h 993"/>
                <a:gd name="T42" fmla="*/ 3732 w 5439"/>
                <a:gd name="T43" fmla="*/ 951 h 993"/>
                <a:gd name="T44" fmla="*/ 3595 w 5439"/>
                <a:gd name="T45" fmla="*/ 917 h 993"/>
                <a:gd name="T46" fmla="*/ 3452 w 5439"/>
                <a:gd name="T47" fmla="*/ 869 h 993"/>
                <a:gd name="T48" fmla="*/ 3302 w 5439"/>
                <a:gd name="T49" fmla="*/ 809 h 993"/>
                <a:gd name="T50" fmla="*/ 3224 w 5439"/>
                <a:gd name="T51" fmla="*/ 775 h 993"/>
                <a:gd name="T52" fmla="*/ 2921 w 5439"/>
                <a:gd name="T53" fmla="*/ 638 h 993"/>
                <a:gd name="T54" fmla="*/ 2638 w 5439"/>
                <a:gd name="T55" fmla="*/ 522 h 993"/>
                <a:gd name="T56" fmla="*/ 2374 w 5439"/>
                <a:gd name="T57" fmla="*/ 423 h 993"/>
                <a:gd name="T58" fmla="*/ 2127 w 5439"/>
                <a:gd name="T59" fmla="*/ 342 h 993"/>
                <a:gd name="T60" fmla="*/ 1897 w 5439"/>
                <a:gd name="T61" fmla="*/ 281 h 993"/>
                <a:gd name="T62" fmla="*/ 1680 w 5439"/>
                <a:gd name="T63" fmla="*/ 234 h 993"/>
                <a:gd name="T64" fmla="*/ 1477 w 5439"/>
                <a:gd name="T65" fmla="*/ 205 h 993"/>
                <a:gd name="T66" fmla="*/ 1286 w 5439"/>
                <a:gd name="T67" fmla="*/ 191 h 993"/>
                <a:gd name="T68" fmla="*/ 1104 w 5439"/>
                <a:gd name="T69" fmla="*/ 192 h 993"/>
                <a:gd name="T70" fmla="*/ 932 w 5439"/>
                <a:gd name="T71" fmla="*/ 208 h 993"/>
                <a:gd name="T72" fmla="*/ 766 w 5439"/>
                <a:gd name="T73" fmla="*/ 239 h 993"/>
                <a:gd name="T74" fmla="*/ 607 w 5439"/>
                <a:gd name="T75" fmla="*/ 283 h 993"/>
                <a:gd name="T76" fmla="*/ 453 w 5439"/>
                <a:gd name="T77" fmla="*/ 338 h 993"/>
                <a:gd name="T78" fmla="*/ 300 w 5439"/>
                <a:gd name="T79" fmla="*/ 407 h 993"/>
                <a:gd name="T80" fmla="*/ 150 w 5439"/>
                <a:gd name="T81" fmla="*/ 486 h 993"/>
                <a:gd name="T82" fmla="*/ 0 w 5439"/>
                <a:gd name="T83" fmla="*/ 578 h 993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5439"/>
                <a:gd name="T127" fmla="*/ 0 h 993"/>
                <a:gd name="T128" fmla="*/ 5439 w 5439"/>
                <a:gd name="T129" fmla="*/ 993 h 993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5439" h="993">
                  <a:moveTo>
                    <a:pt x="5439" y="0"/>
                  </a:moveTo>
                  <a:lnTo>
                    <a:pt x="5439" y="0"/>
                  </a:lnTo>
                  <a:lnTo>
                    <a:pt x="5432" y="18"/>
                  </a:lnTo>
                  <a:lnTo>
                    <a:pt x="5412" y="65"/>
                  </a:lnTo>
                  <a:lnTo>
                    <a:pt x="5397" y="99"/>
                  </a:lnTo>
                  <a:lnTo>
                    <a:pt x="5377" y="137"/>
                  </a:lnTo>
                  <a:lnTo>
                    <a:pt x="5354" y="183"/>
                  </a:lnTo>
                  <a:lnTo>
                    <a:pt x="5327" y="231"/>
                  </a:lnTo>
                  <a:lnTo>
                    <a:pt x="5297" y="283"/>
                  </a:lnTo>
                  <a:lnTo>
                    <a:pt x="5261" y="336"/>
                  </a:lnTo>
                  <a:lnTo>
                    <a:pt x="5222" y="393"/>
                  </a:lnTo>
                  <a:lnTo>
                    <a:pt x="5179" y="451"/>
                  </a:lnTo>
                  <a:lnTo>
                    <a:pt x="5130" y="509"/>
                  </a:lnTo>
                  <a:lnTo>
                    <a:pt x="5104" y="538"/>
                  </a:lnTo>
                  <a:lnTo>
                    <a:pt x="5078" y="567"/>
                  </a:lnTo>
                  <a:lnTo>
                    <a:pt x="5050" y="596"/>
                  </a:lnTo>
                  <a:lnTo>
                    <a:pt x="5021" y="623"/>
                  </a:lnTo>
                  <a:lnTo>
                    <a:pt x="4990" y="652"/>
                  </a:lnTo>
                  <a:lnTo>
                    <a:pt x="4958" y="680"/>
                  </a:lnTo>
                  <a:lnTo>
                    <a:pt x="4925" y="706"/>
                  </a:lnTo>
                  <a:lnTo>
                    <a:pt x="4891" y="733"/>
                  </a:lnTo>
                  <a:lnTo>
                    <a:pt x="4855" y="759"/>
                  </a:lnTo>
                  <a:lnTo>
                    <a:pt x="4819" y="783"/>
                  </a:lnTo>
                  <a:lnTo>
                    <a:pt x="4780" y="808"/>
                  </a:lnTo>
                  <a:lnTo>
                    <a:pt x="4742" y="830"/>
                  </a:lnTo>
                  <a:lnTo>
                    <a:pt x="4701" y="851"/>
                  </a:lnTo>
                  <a:lnTo>
                    <a:pt x="4660" y="872"/>
                  </a:lnTo>
                  <a:lnTo>
                    <a:pt x="4617" y="891"/>
                  </a:lnTo>
                  <a:lnTo>
                    <a:pt x="4572" y="909"/>
                  </a:lnTo>
                  <a:lnTo>
                    <a:pt x="4526" y="925"/>
                  </a:lnTo>
                  <a:lnTo>
                    <a:pt x="4479" y="940"/>
                  </a:lnTo>
                  <a:lnTo>
                    <a:pt x="4429" y="953"/>
                  </a:lnTo>
                  <a:lnTo>
                    <a:pt x="4379" y="966"/>
                  </a:lnTo>
                  <a:lnTo>
                    <a:pt x="4328" y="975"/>
                  </a:lnTo>
                  <a:lnTo>
                    <a:pt x="4275" y="982"/>
                  </a:lnTo>
                  <a:lnTo>
                    <a:pt x="4221" y="988"/>
                  </a:lnTo>
                  <a:lnTo>
                    <a:pt x="4165" y="992"/>
                  </a:lnTo>
                  <a:lnTo>
                    <a:pt x="4108" y="993"/>
                  </a:lnTo>
                  <a:lnTo>
                    <a:pt x="4049" y="993"/>
                  </a:lnTo>
                  <a:lnTo>
                    <a:pt x="3989" y="990"/>
                  </a:lnTo>
                  <a:lnTo>
                    <a:pt x="3927" y="984"/>
                  </a:lnTo>
                  <a:lnTo>
                    <a:pt x="3864" y="975"/>
                  </a:lnTo>
                  <a:lnTo>
                    <a:pt x="3799" y="966"/>
                  </a:lnTo>
                  <a:lnTo>
                    <a:pt x="3732" y="951"/>
                  </a:lnTo>
                  <a:lnTo>
                    <a:pt x="3666" y="935"/>
                  </a:lnTo>
                  <a:lnTo>
                    <a:pt x="3595" y="917"/>
                  </a:lnTo>
                  <a:lnTo>
                    <a:pt x="3524" y="895"/>
                  </a:lnTo>
                  <a:lnTo>
                    <a:pt x="3452" y="869"/>
                  </a:lnTo>
                  <a:lnTo>
                    <a:pt x="3377" y="841"/>
                  </a:lnTo>
                  <a:lnTo>
                    <a:pt x="3302" y="809"/>
                  </a:lnTo>
                  <a:lnTo>
                    <a:pt x="3224" y="775"/>
                  </a:lnTo>
                  <a:lnTo>
                    <a:pt x="3070" y="704"/>
                  </a:lnTo>
                  <a:lnTo>
                    <a:pt x="2921" y="638"/>
                  </a:lnTo>
                  <a:lnTo>
                    <a:pt x="2777" y="578"/>
                  </a:lnTo>
                  <a:lnTo>
                    <a:pt x="2638" y="522"/>
                  </a:lnTo>
                  <a:lnTo>
                    <a:pt x="2503" y="470"/>
                  </a:lnTo>
                  <a:lnTo>
                    <a:pt x="2374" y="423"/>
                  </a:lnTo>
                  <a:lnTo>
                    <a:pt x="2249" y="381"/>
                  </a:lnTo>
                  <a:lnTo>
                    <a:pt x="2127" y="342"/>
                  </a:lnTo>
                  <a:lnTo>
                    <a:pt x="2010" y="310"/>
                  </a:lnTo>
                  <a:lnTo>
                    <a:pt x="1897" y="281"/>
                  </a:lnTo>
                  <a:lnTo>
                    <a:pt x="1787" y="255"/>
                  </a:lnTo>
                  <a:lnTo>
                    <a:pt x="1680" y="234"/>
                  </a:lnTo>
                  <a:lnTo>
                    <a:pt x="1577" y="218"/>
                  </a:lnTo>
                  <a:lnTo>
                    <a:pt x="1477" y="205"/>
                  </a:lnTo>
                  <a:lnTo>
                    <a:pt x="1380" y="197"/>
                  </a:lnTo>
                  <a:lnTo>
                    <a:pt x="1286" y="191"/>
                  </a:lnTo>
                  <a:lnTo>
                    <a:pt x="1194" y="191"/>
                  </a:lnTo>
                  <a:lnTo>
                    <a:pt x="1104" y="192"/>
                  </a:lnTo>
                  <a:lnTo>
                    <a:pt x="1018" y="199"/>
                  </a:lnTo>
                  <a:lnTo>
                    <a:pt x="932" y="208"/>
                  </a:lnTo>
                  <a:lnTo>
                    <a:pt x="848" y="221"/>
                  </a:lnTo>
                  <a:lnTo>
                    <a:pt x="766" y="239"/>
                  </a:lnTo>
                  <a:lnTo>
                    <a:pt x="686" y="259"/>
                  </a:lnTo>
                  <a:lnTo>
                    <a:pt x="607" y="283"/>
                  </a:lnTo>
                  <a:lnTo>
                    <a:pt x="529" y="309"/>
                  </a:lnTo>
                  <a:lnTo>
                    <a:pt x="453" y="338"/>
                  </a:lnTo>
                  <a:lnTo>
                    <a:pt x="376" y="372"/>
                  </a:lnTo>
                  <a:lnTo>
                    <a:pt x="300" y="407"/>
                  </a:lnTo>
                  <a:lnTo>
                    <a:pt x="225" y="446"/>
                  </a:lnTo>
                  <a:lnTo>
                    <a:pt x="150" y="486"/>
                  </a:lnTo>
                  <a:lnTo>
                    <a:pt x="75" y="531"/>
                  </a:lnTo>
                  <a:lnTo>
                    <a:pt x="0" y="578"/>
                  </a:lnTo>
                </a:path>
              </a:pathLst>
            </a:custGeom>
            <a:noFill/>
            <a:ln w="9525">
              <a:solidFill>
                <a:srgbClr val="FFFFFF">
                  <a:alpha val="50195"/>
                </a:srgbClr>
              </a:solidFill>
              <a:round/>
              <a:headEnd/>
              <a:tailEnd/>
            </a:ln>
          </p:spPr>
          <p:txBody>
            <a:bodyPr lIns="98674" tIns="49339" rIns="98674" bIns="49339"/>
            <a:lstStyle/>
            <a:p>
              <a:pPr defTabSz="981527">
                <a:spcBef>
                  <a:spcPct val="50000"/>
                </a:spcBef>
              </a:pPr>
              <a:endParaRPr lang="ko-KR" altLang="en-US" sz="1000" b="1" dirty="0"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77" name="Freeform 41"/>
            <p:cNvSpPr>
              <a:spLocks/>
            </p:cNvSpPr>
            <p:nvPr userDrawn="1"/>
          </p:nvSpPr>
          <p:spPr bwMode="auto">
            <a:xfrm>
              <a:off x="958" y="1112"/>
              <a:ext cx="5429" cy="513"/>
            </a:xfrm>
            <a:custGeom>
              <a:avLst/>
              <a:gdLst>
                <a:gd name="T0" fmla="*/ 5429 w 5429"/>
                <a:gd name="T1" fmla="*/ 0 h 1025"/>
                <a:gd name="T2" fmla="*/ 5403 w 5429"/>
                <a:gd name="T3" fmla="*/ 66 h 1025"/>
                <a:gd name="T4" fmla="*/ 5369 w 5429"/>
                <a:gd name="T5" fmla="*/ 141 h 1025"/>
                <a:gd name="T6" fmla="*/ 5321 w 5429"/>
                <a:gd name="T7" fmla="*/ 234 h 1025"/>
                <a:gd name="T8" fmla="*/ 5257 w 5429"/>
                <a:gd name="T9" fmla="*/ 342 h 1025"/>
                <a:gd name="T10" fmla="*/ 5176 w 5429"/>
                <a:gd name="T11" fmla="*/ 459 h 1025"/>
                <a:gd name="T12" fmla="*/ 5103 w 5429"/>
                <a:gd name="T13" fmla="*/ 547 h 1025"/>
                <a:gd name="T14" fmla="*/ 5049 w 5429"/>
                <a:gd name="T15" fmla="*/ 607 h 1025"/>
                <a:gd name="T16" fmla="*/ 4990 w 5429"/>
                <a:gd name="T17" fmla="*/ 665 h 1025"/>
                <a:gd name="T18" fmla="*/ 4927 w 5429"/>
                <a:gd name="T19" fmla="*/ 720 h 1025"/>
                <a:gd name="T20" fmla="*/ 4857 w 5429"/>
                <a:gd name="T21" fmla="*/ 775 h 1025"/>
                <a:gd name="T22" fmla="*/ 4784 w 5429"/>
                <a:gd name="T23" fmla="*/ 825 h 1025"/>
                <a:gd name="T24" fmla="*/ 4704 w 5429"/>
                <a:gd name="T25" fmla="*/ 870 h 1025"/>
                <a:gd name="T26" fmla="*/ 4620 w 5429"/>
                <a:gd name="T27" fmla="*/ 912 h 1025"/>
                <a:gd name="T28" fmla="*/ 4531 w 5429"/>
                <a:gd name="T29" fmla="*/ 949 h 1025"/>
                <a:gd name="T30" fmla="*/ 4435 w 5429"/>
                <a:gd name="T31" fmla="*/ 979 h 1025"/>
                <a:gd name="T32" fmla="*/ 4334 w 5429"/>
                <a:gd name="T33" fmla="*/ 1003 h 1025"/>
                <a:gd name="T34" fmla="*/ 4227 w 5429"/>
                <a:gd name="T35" fmla="*/ 1017 h 1025"/>
                <a:gd name="T36" fmla="*/ 4114 w 5429"/>
                <a:gd name="T37" fmla="*/ 1025 h 1025"/>
                <a:gd name="T38" fmla="*/ 3995 w 5429"/>
                <a:gd name="T39" fmla="*/ 1024 h 1025"/>
                <a:gd name="T40" fmla="*/ 3870 w 5429"/>
                <a:gd name="T41" fmla="*/ 1012 h 1025"/>
                <a:gd name="T42" fmla="*/ 3738 w 5429"/>
                <a:gd name="T43" fmla="*/ 991 h 1025"/>
                <a:gd name="T44" fmla="*/ 3601 w 5429"/>
                <a:gd name="T45" fmla="*/ 959 h 1025"/>
                <a:gd name="T46" fmla="*/ 3456 w 5429"/>
                <a:gd name="T47" fmla="*/ 914 h 1025"/>
                <a:gd name="T48" fmla="*/ 3305 w 5429"/>
                <a:gd name="T49" fmla="*/ 857 h 1025"/>
                <a:gd name="T50" fmla="*/ 3227 w 5429"/>
                <a:gd name="T51" fmla="*/ 824 h 1025"/>
                <a:gd name="T52" fmla="*/ 2922 w 5429"/>
                <a:gd name="T53" fmla="*/ 693 h 1025"/>
                <a:gd name="T54" fmla="*/ 2637 w 5429"/>
                <a:gd name="T55" fmla="*/ 581 h 1025"/>
                <a:gd name="T56" fmla="*/ 2372 w 5429"/>
                <a:gd name="T57" fmla="*/ 488 h 1025"/>
                <a:gd name="T58" fmla="*/ 2123 w 5429"/>
                <a:gd name="T59" fmla="*/ 412 h 1025"/>
                <a:gd name="T60" fmla="*/ 1891 w 5429"/>
                <a:gd name="T61" fmla="*/ 354 h 1025"/>
                <a:gd name="T62" fmla="*/ 1675 w 5429"/>
                <a:gd name="T63" fmla="*/ 313 h 1025"/>
                <a:gd name="T64" fmla="*/ 1472 w 5429"/>
                <a:gd name="T65" fmla="*/ 287 h 1025"/>
                <a:gd name="T66" fmla="*/ 1281 w 5429"/>
                <a:gd name="T67" fmla="*/ 278 h 1025"/>
                <a:gd name="T68" fmla="*/ 1099 w 5429"/>
                <a:gd name="T69" fmla="*/ 283 h 1025"/>
                <a:gd name="T70" fmla="*/ 926 w 5429"/>
                <a:gd name="T71" fmla="*/ 302 h 1025"/>
                <a:gd name="T72" fmla="*/ 761 w 5429"/>
                <a:gd name="T73" fmla="*/ 336 h 1025"/>
                <a:gd name="T74" fmla="*/ 603 w 5429"/>
                <a:gd name="T75" fmla="*/ 383 h 1025"/>
                <a:gd name="T76" fmla="*/ 449 w 5429"/>
                <a:gd name="T77" fmla="*/ 441 h 1025"/>
                <a:gd name="T78" fmla="*/ 298 w 5429"/>
                <a:gd name="T79" fmla="*/ 514 h 1025"/>
                <a:gd name="T80" fmla="*/ 149 w 5429"/>
                <a:gd name="T81" fmla="*/ 596 h 1025"/>
                <a:gd name="T82" fmla="*/ 0 w 5429"/>
                <a:gd name="T83" fmla="*/ 691 h 1025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5429"/>
                <a:gd name="T127" fmla="*/ 0 h 1025"/>
                <a:gd name="T128" fmla="*/ 5429 w 5429"/>
                <a:gd name="T129" fmla="*/ 1025 h 1025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5429" h="1025">
                  <a:moveTo>
                    <a:pt x="5429" y="0"/>
                  </a:moveTo>
                  <a:lnTo>
                    <a:pt x="5429" y="0"/>
                  </a:lnTo>
                  <a:lnTo>
                    <a:pt x="5422" y="18"/>
                  </a:lnTo>
                  <a:lnTo>
                    <a:pt x="5403" y="66"/>
                  </a:lnTo>
                  <a:lnTo>
                    <a:pt x="5389" y="100"/>
                  </a:lnTo>
                  <a:lnTo>
                    <a:pt x="5369" y="141"/>
                  </a:lnTo>
                  <a:lnTo>
                    <a:pt x="5347" y="186"/>
                  </a:lnTo>
                  <a:lnTo>
                    <a:pt x="5321" y="234"/>
                  </a:lnTo>
                  <a:lnTo>
                    <a:pt x="5292" y="287"/>
                  </a:lnTo>
                  <a:lnTo>
                    <a:pt x="5257" y="342"/>
                  </a:lnTo>
                  <a:lnTo>
                    <a:pt x="5218" y="399"/>
                  </a:lnTo>
                  <a:lnTo>
                    <a:pt x="5176" y="459"/>
                  </a:lnTo>
                  <a:lnTo>
                    <a:pt x="5129" y="518"/>
                  </a:lnTo>
                  <a:lnTo>
                    <a:pt x="5103" y="547"/>
                  </a:lnTo>
                  <a:lnTo>
                    <a:pt x="5076" y="576"/>
                  </a:lnTo>
                  <a:lnTo>
                    <a:pt x="5049" y="607"/>
                  </a:lnTo>
                  <a:lnTo>
                    <a:pt x="5021" y="636"/>
                  </a:lnTo>
                  <a:lnTo>
                    <a:pt x="4990" y="665"/>
                  </a:lnTo>
                  <a:lnTo>
                    <a:pt x="4958" y="693"/>
                  </a:lnTo>
                  <a:lnTo>
                    <a:pt x="4927" y="720"/>
                  </a:lnTo>
                  <a:lnTo>
                    <a:pt x="4893" y="748"/>
                  </a:lnTo>
                  <a:lnTo>
                    <a:pt x="4857" y="775"/>
                  </a:lnTo>
                  <a:lnTo>
                    <a:pt x="4821" y="799"/>
                  </a:lnTo>
                  <a:lnTo>
                    <a:pt x="4784" y="825"/>
                  </a:lnTo>
                  <a:lnTo>
                    <a:pt x="4745" y="848"/>
                  </a:lnTo>
                  <a:lnTo>
                    <a:pt x="4704" y="870"/>
                  </a:lnTo>
                  <a:lnTo>
                    <a:pt x="4663" y="893"/>
                  </a:lnTo>
                  <a:lnTo>
                    <a:pt x="4620" y="912"/>
                  </a:lnTo>
                  <a:lnTo>
                    <a:pt x="4577" y="932"/>
                  </a:lnTo>
                  <a:lnTo>
                    <a:pt x="4531" y="949"/>
                  </a:lnTo>
                  <a:lnTo>
                    <a:pt x="4484" y="964"/>
                  </a:lnTo>
                  <a:lnTo>
                    <a:pt x="4435" y="979"/>
                  </a:lnTo>
                  <a:lnTo>
                    <a:pt x="4385" y="991"/>
                  </a:lnTo>
                  <a:lnTo>
                    <a:pt x="4334" y="1003"/>
                  </a:lnTo>
                  <a:lnTo>
                    <a:pt x="4281" y="1011"/>
                  </a:lnTo>
                  <a:lnTo>
                    <a:pt x="4227" y="1017"/>
                  </a:lnTo>
                  <a:lnTo>
                    <a:pt x="4171" y="1022"/>
                  </a:lnTo>
                  <a:lnTo>
                    <a:pt x="4114" y="1025"/>
                  </a:lnTo>
                  <a:lnTo>
                    <a:pt x="4055" y="1025"/>
                  </a:lnTo>
                  <a:lnTo>
                    <a:pt x="3995" y="1024"/>
                  </a:lnTo>
                  <a:lnTo>
                    <a:pt x="3932" y="1021"/>
                  </a:lnTo>
                  <a:lnTo>
                    <a:pt x="3870" y="1012"/>
                  </a:lnTo>
                  <a:lnTo>
                    <a:pt x="3805" y="1004"/>
                  </a:lnTo>
                  <a:lnTo>
                    <a:pt x="3738" y="991"/>
                  </a:lnTo>
                  <a:lnTo>
                    <a:pt x="3670" y="977"/>
                  </a:lnTo>
                  <a:lnTo>
                    <a:pt x="3601" y="959"/>
                  </a:lnTo>
                  <a:lnTo>
                    <a:pt x="3528" y="938"/>
                  </a:lnTo>
                  <a:lnTo>
                    <a:pt x="3456" y="914"/>
                  </a:lnTo>
                  <a:lnTo>
                    <a:pt x="3381" y="888"/>
                  </a:lnTo>
                  <a:lnTo>
                    <a:pt x="3305" y="857"/>
                  </a:lnTo>
                  <a:lnTo>
                    <a:pt x="3227" y="824"/>
                  </a:lnTo>
                  <a:lnTo>
                    <a:pt x="3072" y="756"/>
                  </a:lnTo>
                  <a:lnTo>
                    <a:pt x="2922" y="693"/>
                  </a:lnTo>
                  <a:lnTo>
                    <a:pt x="2777" y="635"/>
                  </a:lnTo>
                  <a:lnTo>
                    <a:pt x="2637" y="581"/>
                  </a:lnTo>
                  <a:lnTo>
                    <a:pt x="2502" y="533"/>
                  </a:lnTo>
                  <a:lnTo>
                    <a:pt x="2372" y="488"/>
                  </a:lnTo>
                  <a:lnTo>
                    <a:pt x="2245" y="447"/>
                  </a:lnTo>
                  <a:lnTo>
                    <a:pt x="2123" y="412"/>
                  </a:lnTo>
                  <a:lnTo>
                    <a:pt x="2005" y="381"/>
                  </a:lnTo>
                  <a:lnTo>
                    <a:pt x="1891" y="354"/>
                  </a:lnTo>
                  <a:lnTo>
                    <a:pt x="1782" y="331"/>
                  </a:lnTo>
                  <a:lnTo>
                    <a:pt x="1675" y="313"/>
                  </a:lnTo>
                  <a:lnTo>
                    <a:pt x="1572" y="297"/>
                  </a:lnTo>
                  <a:lnTo>
                    <a:pt x="1472" y="287"/>
                  </a:lnTo>
                  <a:lnTo>
                    <a:pt x="1375" y="279"/>
                  </a:lnTo>
                  <a:lnTo>
                    <a:pt x="1281" y="278"/>
                  </a:lnTo>
                  <a:lnTo>
                    <a:pt x="1187" y="278"/>
                  </a:lnTo>
                  <a:lnTo>
                    <a:pt x="1099" y="283"/>
                  </a:lnTo>
                  <a:lnTo>
                    <a:pt x="1011" y="291"/>
                  </a:lnTo>
                  <a:lnTo>
                    <a:pt x="926" y="302"/>
                  </a:lnTo>
                  <a:lnTo>
                    <a:pt x="843" y="317"/>
                  </a:lnTo>
                  <a:lnTo>
                    <a:pt x="761" y="336"/>
                  </a:lnTo>
                  <a:lnTo>
                    <a:pt x="682" y="357"/>
                  </a:lnTo>
                  <a:lnTo>
                    <a:pt x="603" y="383"/>
                  </a:lnTo>
                  <a:lnTo>
                    <a:pt x="525" y="410"/>
                  </a:lnTo>
                  <a:lnTo>
                    <a:pt x="449" y="441"/>
                  </a:lnTo>
                  <a:lnTo>
                    <a:pt x="372" y="476"/>
                  </a:lnTo>
                  <a:lnTo>
                    <a:pt x="298" y="514"/>
                  </a:lnTo>
                  <a:lnTo>
                    <a:pt x="224" y="554"/>
                  </a:lnTo>
                  <a:lnTo>
                    <a:pt x="149" y="596"/>
                  </a:lnTo>
                  <a:lnTo>
                    <a:pt x="75" y="643"/>
                  </a:lnTo>
                  <a:lnTo>
                    <a:pt x="0" y="691"/>
                  </a:lnTo>
                </a:path>
              </a:pathLst>
            </a:custGeom>
            <a:noFill/>
            <a:ln w="9525">
              <a:solidFill>
                <a:srgbClr val="FFFFFF">
                  <a:alpha val="50195"/>
                </a:srgbClr>
              </a:solidFill>
              <a:round/>
              <a:headEnd/>
              <a:tailEnd/>
            </a:ln>
          </p:spPr>
          <p:txBody>
            <a:bodyPr lIns="98674" tIns="49339" rIns="98674" bIns="49339"/>
            <a:lstStyle/>
            <a:p>
              <a:pPr defTabSz="981527">
                <a:spcBef>
                  <a:spcPct val="50000"/>
                </a:spcBef>
              </a:pPr>
              <a:endParaRPr lang="ko-KR" altLang="en-US" sz="1000" b="1" dirty="0"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78" name="Freeform 42"/>
            <p:cNvSpPr>
              <a:spLocks/>
            </p:cNvSpPr>
            <p:nvPr userDrawn="1"/>
          </p:nvSpPr>
          <p:spPr bwMode="auto">
            <a:xfrm>
              <a:off x="993" y="1083"/>
              <a:ext cx="5418" cy="530"/>
            </a:xfrm>
            <a:custGeom>
              <a:avLst/>
              <a:gdLst>
                <a:gd name="T0" fmla="*/ 5418 w 5418"/>
                <a:gd name="T1" fmla="*/ 0 h 1059"/>
                <a:gd name="T2" fmla="*/ 5393 w 5418"/>
                <a:gd name="T3" fmla="*/ 68 h 1059"/>
                <a:gd name="T4" fmla="*/ 5361 w 5418"/>
                <a:gd name="T5" fmla="*/ 142 h 1059"/>
                <a:gd name="T6" fmla="*/ 5314 w 5418"/>
                <a:gd name="T7" fmla="*/ 237 h 1059"/>
                <a:gd name="T8" fmla="*/ 5251 w 5418"/>
                <a:gd name="T9" fmla="*/ 347 h 1059"/>
                <a:gd name="T10" fmla="*/ 5171 w 5418"/>
                <a:gd name="T11" fmla="*/ 467 h 1059"/>
                <a:gd name="T12" fmla="*/ 5100 w 5418"/>
                <a:gd name="T13" fmla="*/ 557 h 1059"/>
                <a:gd name="T14" fmla="*/ 5047 w 5418"/>
                <a:gd name="T15" fmla="*/ 618 h 1059"/>
                <a:gd name="T16" fmla="*/ 4989 w 5418"/>
                <a:gd name="T17" fmla="*/ 676 h 1059"/>
                <a:gd name="T18" fmla="*/ 4926 w 5418"/>
                <a:gd name="T19" fmla="*/ 735 h 1059"/>
                <a:gd name="T20" fmla="*/ 4858 w 5418"/>
                <a:gd name="T21" fmla="*/ 789 h 1059"/>
                <a:gd name="T22" fmla="*/ 4785 w 5418"/>
                <a:gd name="T23" fmla="*/ 843 h 1059"/>
                <a:gd name="T24" fmla="*/ 4707 w 5418"/>
                <a:gd name="T25" fmla="*/ 890 h 1059"/>
                <a:gd name="T26" fmla="*/ 4622 w 5418"/>
                <a:gd name="T27" fmla="*/ 933 h 1059"/>
                <a:gd name="T28" fmla="*/ 4533 w 5418"/>
                <a:gd name="T29" fmla="*/ 972 h 1059"/>
                <a:gd name="T30" fmla="*/ 4437 w 5418"/>
                <a:gd name="T31" fmla="*/ 1004 h 1059"/>
                <a:gd name="T32" fmla="*/ 4338 w 5418"/>
                <a:gd name="T33" fmla="*/ 1030 h 1059"/>
                <a:gd name="T34" fmla="*/ 4231 w 5418"/>
                <a:gd name="T35" fmla="*/ 1048 h 1059"/>
                <a:gd name="T36" fmla="*/ 4118 w 5418"/>
                <a:gd name="T37" fmla="*/ 1058 h 1059"/>
                <a:gd name="T38" fmla="*/ 3999 w 5418"/>
                <a:gd name="T39" fmla="*/ 1059 h 1059"/>
                <a:gd name="T40" fmla="*/ 3874 w 5418"/>
                <a:gd name="T41" fmla="*/ 1049 h 1059"/>
                <a:gd name="T42" fmla="*/ 3742 w 5418"/>
                <a:gd name="T43" fmla="*/ 1032 h 1059"/>
                <a:gd name="T44" fmla="*/ 3603 w 5418"/>
                <a:gd name="T45" fmla="*/ 1001 h 1059"/>
                <a:gd name="T46" fmla="*/ 3459 w 5418"/>
                <a:gd name="T47" fmla="*/ 959 h 1059"/>
                <a:gd name="T48" fmla="*/ 3306 w 5418"/>
                <a:gd name="T49" fmla="*/ 906 h 1059"/>
                <a:gd name="T50" fmla="*/ 3228 w 5418"/>
                <a:gd name="T51" fmla="*/ 873 h 1059"/>
                <a:gd name="T52" fmla="*/ 2920 w 5418"/>
                <a:gd name="T53" fmla="*/ 748 h 1059"/>
                <a:gd name="T54" fmla="*/ 2634 w 5418"/>
                <a:gd name="T55" fmla="*/ 641 h 1059"/>
                <a:gd name="T56" fmla="*/ 2367 w 5418"/>
                <a:gd name="T57" fmla="*/ 552 h 1059"/>
                <a:gd name="T58" fmla="*/ 2119 w 5418"/>
                <a:gd name="T59" fmla="*/ 483 h 1059"/>
                <a:gd name="T60" fmla="*/ 1886 w 5418"/>
                <a:gd name="T61" fmla="*/ 428 h 1059"/>
                <a:gd name="T62" fmla="*/ 1669 w 5418"/>
                <a:gd name="T63" fmla="*/ 391 h 1059"/>
                <a:gd name="T64" fmla="*/ 1465 w 5418"/>
                <a:gd name="T65" fmla="*/ 370 h 1059"/>
                <a:gd name="T66" fmla="*/ 1273 w 5418"/>
                <a:gd name="T67" fmla="*/ 363 h 1059"/>
                <a:gd name="T68" fmla="*/ 1091 w 5418"/>
                <a:gd name="T69" fmla="*/ 371 h 1059"/>
                <a:gd name="T70" fmla="*/ 919 w 5418"/>
                <a:gd name="T71" fmla="*/ 396 h 1059"/>
                <a:gd name="T72" fmla="*/ 755 w 5418"/>
                <a:gd name="T73" fmla="*/ 433 h 1059"/>
                <a:gd name="T74" fmla="*/ 597 w 5418"/>
                <a:gd name="T75" fmla="*/ 483 h 1059"/>
                <a:gd name="T76" fmla="*/ 444 w 5418"/>
                <a:gd name="T77" fmla="*/ 546 h 1059"/>
                <a:gd name="T78" fmla="*/ 294 w 5418"/>
                <a:gd name="T79" fmla="*/ 620 h 1059"/>
                <a:gd name="T80" fmla="*/ 147 w 5418"/>
                <a:gd name="T81" fmla="*/ 707 h 1059"/>
                <a:gd name="T82" fmla="*/ 0 w 5418"/>
                <a:gd name="T83" fmla="*/ 806 h 1059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5418"/>
                <a:gd name="T127" fmla="*/ 0 h 1059"/>
                <a:gd name="T128" fmla="*/ 5418 w 5418"/>
                <a:gd name="T129" fmla="*/ 1059 h 1059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5418" h="1059">
                  <a:moveTo>
                    <a:pt x="5418" y="0"/>
                  </a:moveTo>
                  <a:lnTo>
                    <a:pt x="5418" y="0"/>
                  </a:lnTo>
                  <a:lnTo>
                    <a:pt x="5411" y="18"/>
                  </a:lnTo>
                  <a:lnTo>
                    <a:pt x="5393" y="68"/>
                  </a:lnTo>
                  <a:lnTo>
                    <a:pt x="5377" y="102"/>
                  </a:lnTo>
                  <a:lnTo>
                    <a:pt x="5361" y="142"/>
                  </a:lnTo>
                  <a:lnTo>
                    <a:pt x="5339" y="189"/>
                  </a:lnTo>
                  <a:lnTo>
                    <a:pt x="5314" y="237"/>
                  </a:lnTo>
                  <a:lnTo>
                    <a:pt x="5284" y="292"/>
                  </a:lnTo>
                  <a:lnTo>
                    <a:pt x="5251" y="347"/>
                  </a:lnTo>
                  <a:lnTo>
                    <a:pt x="5214" y="407"/>
                  </a:lnTo>
                  <a:lnTo>
                    <a:pt x="5171" y="467"/>
                  </a:lnTo>
                  <a:lnTo>
                    <a:pt x="5125" y="526"/>
                  </a:lnTo>
                  <a:lnTo>
                    <a:pt x="5100" y="557"/>
                  </a:lnTo>
                  <a:lnTo>
                    <a:pt x="5073" y="588"/>
                  </a:lnTo>
                  <a:lnTo>
                    <a:pt x="5047" y="618"/>
                  </a:lnTo>
                  <a:lnTo>
                    <a:pt x="5018" y="647"/>
                  </a:lnTo>
                  <a:lnTo>
                    <a:pt x="4989" y="676"/>
                  </a:lnTo>
                  <a:lnTo>
                    <a:pt x="4958" y="706"/>
                  </a:lnTo>
                  <a:lnTo>
                    <a:pt x="4926" y="735"/>
                  </a:lnTo>
                  <a:lnTo>
                    <a:pt x="4893" y="762"/>
                  </a:lnTo>
                  <a:lnTo>
                    <a:pt x="4858" y="789"/>
                  </a:lnTo>
                  <a:lnTo>
                    <a:pt x="4822" y="817"/>
                  </a:lnTo>
                  <a:lnTo>
                    <a:pt x="4785" y="843"/>
                  </a:lnTo>
                  <a:lnTo>
                    <a:pt x="4746" y="867"/>
                  </a:lnTo>
                  <a:lnTo>
                    <a:pt x="4707" y="890"/>
                  </a:lnTo>
                  <a:lnTo>
                    <a:pt x="4665" y="912"/>
                  </a:lnTo>
                  <a:lnTo>
                    <a:pt x="4622" y="933"/>
                  </a:lnTo>
                  <a:lnTo>
                    <a:pt x="4579" y="954"/>
                  </a:lnTo>
                  <a:lnTo>
                    <a:pt x="4533" y="972"/>
                  </a:lnTo>
                  <a:lnTo>
                    <a:pt x="4486" y="990"/>
                  </a:lnTo>
                  <a:lnTo>
                    <a:pt x="4437" y="1004"/>
                  </a:lnTo>
                  <a:lnTo>
                    <a:pt x="4389" y="1019"/>
                  </a:lnTo>
                  <a:lnTo>
                    <a:pt x="4338" y="1030"/>
                  </a:lnTo>
                  <a:lnTo>
                    <a:pt x="4285" y="1040"/>
                  </a:lnTo>
                  <a:lnTo>
                    <a:pt x="4231" y="1048"/>
                  </a:lnTo>
                  <a:lnTo>
                    <a:pt x="4175" y="1054"/>
                  </a:lnTo>
                  <a:lnTo>
                    <a:pt x="4118" y="1058"/>
                  </a:lnTo>
                  <a:lnTo>
                    <a:pt x="4058" y="1059"/>
                  </a:lnTo>
                  <a:lnTo>
                    <a:pt x="3999" y="1059"/>
                  </a:lnTo>
                  <a:lnTo>
                    <a:pt x="3936" y="1056"/>
                  </a:lnTo>
                  <a:lnTo>
                    <a:pt x="3874" y="1049"/>
                  </a:lnTo>
                  <a:lnTo>
                    <a:pt x="3809" y="1041"/>
                  </a:lnTo>
                  <a:lnTo>
                    <a:pt x="3742" y="1032"/>
                  </a:lnTo>
                  <a:lnTo>
                    <a:pt x="3672" y="1017"/>
                  </a:lnTo>
                  <a:lnTo>
                    <a:pt x="3603" y="1001"/>
                  </a:lnTo>
                  <a:lnTo>
                    <a:pt x="3531" y="982"/>
                  </a:lnTo>
                  <a:lnTo>
                    <a:pt x="3459" y="959"/>
                  </a:lnTo>
                  <a:lnTo>
                    <a:pt x="3382" y="933"/>
                  </a:lnTo>
                  <a:lnTo>
                    <a:pt x="3306" y="906"/>
                  </a:lnTo>
                  <a:lnTo>
                    <a:pt x="3228" y="873"/>
                  </a:lnTo>
                  <a:lnTo>
                    <a:pt x="3071" y="809"/>
                  </a:lnTo>
                  <a:lnTo>
                    <a:pt x="2920" y="748"/>
                  </a:lnTo>
                  <a:lnTo>
                    <a:pt x="2776" y="693"/>
                  </a:lnTo>
                  <a:lnTo>
                    <a:pt x="2634" y="641"/>
                  </a:lnTo>
                  <a:lnTo>
                    <a:pt x="2499" y="596"/>
                  </a:lnTo>
                  <a:lnTo>
                    <a:pt x="2367" y="552"/>
                  </a:lnTo>
                  <a:lnTo>
                    <a:pt x="2241" y="515"/>
                  </a:lnTo>
                  <a:lnTo>
                    <a:pt x="2119" y="483"/>
                  </a:lnTo>
                  <a:lnTo>
                    <a:pt x="2001" y="454"/>
                  </a:lnTo>
                  <a:lnTo>
                    <a:pt x="1886" y="428"/>
                  </a:lnTo>
                  <a:lnTo>
                    <a:pt x="1776" y="407"/>
                  </a:lnTo>
                  <a:lnTo>
                    <a:pt x="1669" y="391"/>
                  </a:lnTo>
                  <a:lnTo>
                    <a:pt x="1565" y="378"/>
                  </a:lnTo>
                  <a:lnTo>
                    <a:pt x="1465" y="370"/>
                  </a:lnTo>
                  <a:lnTo>
                    <a:pt x="1368" y="365"/>
                  </a:lnTo>
                  <a:lnTo>
                    <a:pt x="1273" y="363"/>
                  </a:lnTo>
                  <a:lnTo>
                    <a:pt x="1182" y="366"/>
                  </a:lnTo>
                  <a:lnTo>
                    <a:pt x="1091" y="371"/>
                  </a:lnTo>
                  <a:lnTo>
                    <a:pt x="1005" y="381"/>
                  </a:lnTo>
                  <a:lnTo>
                    <a:pt x="919" y="396"/>
                  </a:lnTo>
                  <a:lnTo>
                    <a:pt x="837" y="412"/>
                  </a:lnTo>
                  <a:lnTo>
                    <a:pt x="755" y="433"/>
                  </a:lnTo>
                  <a:lnTo>
                    <a:pt x="676" y="455"/>
                  </a:lnTo>
                  <a:lnTo>
                    <a:pt x="597" y="483"/>
                  </a:lnTo>
                  <a:lnTo>
                    <a:pt x="521" y="512"/>
                  </a:lnTo>
                  <a:lnTo>
                    <a:pt x="444" y="546"/>
                  </a:lnTo>
                  <a:lnTo>
                    <a:pt x="369" y="581"/>
                  </a:lnTo>
                  <a:lnTo>
                    <a:pt x="294" y="620"/>
                  </a:lnTo>
                  <a:lnTo>
                    <a:pt x="221" y="662"/>
                  </a:lnTo>
                  <a:lnTo>
                    <a:pt x="147" y="707"/>
                  </a:lnTo>
                  <a:lnTo>
                    <a:pt x="74" y="754"/>
                  </a:lnTo>
                  <a:lnTo>
                    <a:pt x="0" y="806"/>
                  </a:lnTo>
                </a:path>
              </a:pathLst>
            </a:custGeom>
            <a:noFill/>
            <a:ln w="9525">
              <a:solidFill>
                <a:srgbClr val="FFFFFF">
                  <a:alpha val="50195"/>
                </a:srgbClr>
              </a:solidFill>
              <a:round/>
              <a:headEnd/>
              <a:tailEnd/>
            </a:ln>
          </p:spPr>
          <p:txBody>
            <a:bodyPr lIns="98674" tIns="49339" rIns="98674" bIns="49339"/>
            <a:lstStyle/>
            <a:p>
              <a:pPr defTabSz="981527">
                <a:spcBef>
                  <a:spcPct val="50000"/>
                </a:spcBef>
              </a:pPr>
              <a:endParaRPr lang="ko-KR" altLang="en-US" sz="1000" b="1" dirty="0"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79" name="Freeform 43"/>
            <p:cNvSpPr>
              <a:spLocks/>
            </p:cNvSpPr>
            <p:nvPr userDrawn="1"/>
          </p:nvSpPr>
          <p:spPr bwMode="auto">
            <a:xfrm>
              <a:off x="1029" y="1055"/>
              <a:ext cx="5404" cy="545"/>
            </a:xfrm>
            <a:custGeom>
              <a:avLst/>
              <a:gdLst>
                <a:gd name="T0" fmla="*/ 5404 w 5404"/>
                <a:gd name="T1" fmla="*/ 0 h 1092"/>
                <a:gd name="T2" fmla="*/ 5380 w 5404"/>
                <a:gd name="T3" fmla="*/ 68 h 1092"/>
                <a:gd name="T4" fmla="*/ 5350 w 5404"/>
                <a:gd name="T5" fmla="*/ 144 h 1092"/>
                <a:gd name="T6" fmla="*/ 5304 w 5404"/>
                <a:gd name="T7" fmla="*/ 241 h 1092"/>
                <a:gd name="T8" fmla="*/ 5243 w 5404"/>
                <a:gd name="T9" fmla="*/ 352 h 1092"/>
                <a:gd name="T10" fmla="*/ 5165 w 5404"/>
                <a:gd name="T11" fmla="*/ 473 h 1092"/>
                <a:gd name="T12" fmla="*/ 5096 w 5404"/>
                <a:gd name="T13" fmla="*/ 566 h 1092"/>
                <a:gd name="T14" fmla="*/ 5043 w 5404"/>
                <a:gd name="T15" fmla="*/ 627 h 1092"/>
                <a:gd name="T16" fmla="*/ 4986 w 5404"/>
                <a:gd name="T17" fmla="*/ 688 h 1092"/>
                <a:gd name="T18" fmla="*/ 4924 w 5404"/>
                <a:gd name="T19" fmla="*/ 748 h 1092"/>
                <a:gd name="T20" fmla="*/ 4857 w 5404"/>
                <a:gd name="T21" fmla="*/ 805 h 1092"/>
                <a:gd name="T22" fmla="*/ 4785 w 5404"/>
                <a:gd name="T23" fmla="*/ 858 h 1092"/>
                <a:gd name="T24" fmla="*/ 4707 w 5404"/>
                <a:gd name="T25" fmla="*/ 908 h 1092"/>
                <a:gd name="T26" fmla="*/ 4624 w 5404"/>
                <a:gd name="T27" fmla="*/ 955 h 1092"/>
                <a:gd name="T28" fmla="*/ 4535 w 5404"/>
                <a:gd name="T29" fmla="*/ 995 h 1092"/>
                <a:gd name="T30" fmla="*/ 4440 w 5404"/>
                <a:gd name="T31" fmla="*/ 1029 h 1092"/>
                <a:gd name="T32" fmla="*/ 4340 w 5404"/>
                <a:gd name="T33" fmla="*/ 1056 h 1092"/>
                <a:gd name="T34" fmla="*/ 4233 w 5404"/>
                <a:gd name="T35" fmla="*/ 1076 h 1092"/>
                <a:gd name="T36" fmla="*/ 4121 w 5404"/>
                <a:gd name="T37" fmla="*/ 1089 h 1092"/>
                <a:gd name="T38" fmla="*/ 4002 w 5404"/>
                <a:gd name="T39" fmla="*/ 1092 h 1092"/>
                <a:gd name="T40" fmla="*/ 3877 w 5404"/>
                <a:gd name="T41" fmla="*/ 1085 h 1092"/>
                <a:gd name="T42" fmla="*/ 3745 w 5404"/>
                <a:gd name="T43" fmla="*/ 1069 h 1092"/>
                <a:gd name="T44" fmla="*/ 3606 w 5404"/>
                <a:gd name="T45" fmla="*/ 1042 h 1092"/>
                <a:gd name="T46" fmla="*/ 3460 w 5404"/>
                <a:gd name="T47" fmla="*/ 1003 h 1092"/>
                <a:gd name="T48" fmla="*/ 3307 w 5404"/>
                <a:gd name="T49" fmla="*/ 951 h 1092"/>
                <a:gd name="T50" fmla="*/ 3228 w 5404"/>
                <a:gd name="T51" fmla="*/ 921 h 1092"/>
                <a:gd name="T52" fmla="*/ 2919 w 5404"/>
                <a:gd name="T53" fmla="*/ 801 h 1092"/>
                <a:gd name="T54" fmla="*/ 2631 w 5404"/>
                <a:gd name="T55" fmla="*/ 701 h 1092"/>
                <a:gd name="T56" fmla="*/ 2363 w 5404"/>
                <a:gd name="T57" fmla="*/ 617 h 1092"/>
                <a:gd name="T58" fmla="*/ 2113 w 5404"/>
                <a:gd name="T59" fmla="*/ 551 h 1092"/>
                <a:gd name="T60" fmla="*/ 1880 w 5404"/>
                <a:gd name="T61" fmla="*/ 501 h 1092"/>
                <a:gd name="T62" fmla="*/ 1662 w 5404"/>
                <a:gd name="T63" fmla="*/ 469 h 1092"/>
                <a:gd name="T64" fmla="*/ 1458 w 5404"/>
                <a:gd name="T65" fmla="*/ 451 h 1092"/>
                <a:gd name="T66" fmla="*/ 1266 w 5404"/>
                <a:gd name="T67" fmla="*/ 448 h 1092"/>
                <a:gd name="T68" fmla="*/ 1085 w 5404"/>
                <a:gd name="T69" fmla="*/ 461 h 1092"/>
                <a:gd name="T70" fmla="*/ 914 w 5404"/>
                <a:gd name="T71" fmla="*/ 488 h 1092"/>
                <a:gd name="T72" fmla="*/ 750 w 5404"/>
                <a:gd name="T73" fmla="*/ 528 h 1092"/>
                <a:gd name="T74" fmla="*/ 593 w 5404"/>
                <a:gd name="T75" fmla="*/ 582 h 1092"/>
                <a:gd name="T76" fmla="*/ 440 w 5404"/>
                <a:gd name="T77" fmla="*/ 648 h 1092"/>
                <a:gd name="T78" fmla="*/ 292 w 5404"/>
                <a:gd name="T79" fmla="*/ 727 h 1092"/>
                <a:gd name="T80" fmla="*/ 146 w 5404"/>
                <a:gd name="T81" fmla="*/ 817 h 1092"/>
                <a:gd name="T82" fmla="*/ 0 w 5404"/>
                <a:gd name="T83" fmla="*/ 918 h 1092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5404"/>
                <a:gd name="T127" fmla="*/ 0 h 1092"/>
                <a:gd name="T128" fmla="*/ 5404 w 5404"/>
                <a:gd name="T129" fmla="*/ 1092 h 1092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5404" h="1092">
                  <a:moveTo>
                    <a:pt x="5404" y="0"/>
                  </a:moveTo>
                  <a:lnTo>
                    <a:pt x="5404" y="0"/>
                  </a:lnTo>
                  <a:lnTo>
                    <a:pt x="5398" y="18"/>
                  </a:lnTo>
                  <a:lnTo>
                    <a:pt x="5380" y="68"/>
                  </a:lnTo>
                  <a:lnTo>
                    <a:pt x="5366" y="104"/>
                  </a:lnTo>
                  <a:lnTo>
                    <a:pt x="5350" y="144"/>
                  </a:lnTo>
                  <a:lnTo>
                    <a:pt x="5329" y="191"/>
                  </a:lnTo>
                  <a:lnTo>
                    <a:pt x="5304" y="241"/>
                  </a:lnTo>
                  <a:lnTo>
                    <a:pt x="5275" y="294"/>
                  </a:lnTo>
                  <a:lnTo>
                    <a:pt x="5243" y="352"/>
                  </a:lnTo>
                  <a:lnTo>
                    <a:pt x="5207" y="412"/>
                  </a:lnTo>
                  <a:lnTo>
                    <a:pt x="5165" y="473"/>
                  </a:lnTo>
                  <a:lnTo>
                    <a:pt x="5119" y="535"/>
                  </a:lnTo>
                  <a:lnTo>
                    <a:pt x="5096" y="566"/>
                  </a:lnTo>
                  <a:lnTo>
                    <a:pt x="5069" y="596"/>
                  </a:lnTo>
                  <a:lnTo>
                    <a:pt x="5043" y="627"/>
                  </a:lnTo>
                  <a:lnTo>
                    <a:pt x="5015" y="658"/>
                  </a:lnTo>
                  <a:lnTo>
                    <a:pt x="4986" y="688"/>
                  </a:lnTo>
                  <a:lnTo>
                    <a:pt x="4955" y="719"/>
                  </a:lnTo>
                  <a:lnTo>
                    <a:pt x="4924" y="748"/>
                  </a:lnTo>
                  <a:lnTo>
                    <a:pt x="4892" y="777"/>
                  </a:lnTo>
                  <a:lnTo>
                    <a:pt x="4857" y="805"/>
                  </a:lnTo>
                  <a:lnTo>
                    <a:pt x="4821" y="832"/>
                  </a:lnTo>
                  <a:lnTo>
                    <a:pt x="4785" y="858"/>
                  </a:lnTo>
                  <a:lnTo>
                    <a:pt x="4746" y="884"/>
                  </a:lnTo>
                  <a:lnTo>
                    <a:pt x="4707" y="908"/>
                  </a:lnTo>
                  <a:lnTo>
                    <a:pt x="4667" y="932"/>
                  </a:lnTo>
                  <a:lnTo>
                    <a:pt x="4624" y="955"/>
                  </a:lnTo>
                  <a:lnTo>
                    <a:pt x="4581" y="974"/>
                  </a:lnTo>
                  <a:lnTo>
                    <a:pt x="4535" y="995"/>
                  </a:lnTo>
                  <a:lnTo>
                    <a:pt x="4489" y="1013"/>
                  </a:lnTo>
                  <a:lnTo>
                    <a:pt x="4440" y="1029"/>
                  </a:lnTo>
                  <a:lnTo>
                    <a:pt x="4390" y="1043"/>
                  </a:lnTo>
                  <a:lnTo>
                    <a:pt x="4340" y="1056"/>
                  </a:lnTo>
                  <a:lnTo>
                    <a:pt x="4288" y="1068"/>
                  </a:lnTo>
                  <a:lnTo>
                    <a:pt x="4233" y="1076"/>
                  </a:lnTo>
                  <a:lnTo>
                    <a:pt x="4178" y="1084"/>
                  </a:lnTo>
                  <a:lnTo>
                    <a:pt x="4121" y="1089"/>
                  </a:lnTo>
                  <a:lnTo>
                    <a:pt x="4063" y="1092"/>
                  </a:lnTo>
                  <a:lnTo>
                    <a:pt x="4002" y="1092"/>
                  </a:lnTo>
                  <a:lnTo>
                    <a:pt x="3941" y="1090"/>
                  </a:lnTo>
                  <a:lnTo>
                    <a:pt x="3877" y="1085"/>
                  </a:lnTo>
                  <a:lnTo>
                    <a:pt x="3811" y="1079"/>
                  </a:lnTo>
                  <a:lnTo>
                    <a:pt x="3745" y="1069"/>
                  </a:lnTo>
                  <a:lnTo>
                    <a:pt x="3675" y="1058"/>
                  </a:lnTo>
                  <a:lnTo>
                    <a:pt x="3606" y="1042"/>
                  </a:lnTo>
                  <a:lnTo>
                    <a:pt x="3534" y="1024"/>
                  </a:lnTo>
                  <a:lnTo>
                    <a:pt x="3460" y="1003"/>
                  </a:lnTo>
                  <a:lnTo>
                    <a:pt x="3384" y="979"/>
                  </a:lnTo>
                  <a:lnTo>
                    <a:pt x="3307" y="951"/>
                  </a:lnTo>
                  <a:lnTo>
                    <a:pt x="3228" y="921"/>
                  </a:lnTo>
                  <a:lnTo>
                    <a:pt x="3071" y="859"/>
                  </a:lnTo>
                  <a:lnTo>
                    <a:pt x="2919" y="801"/>
                  </a:lnTo>
                  <a:lnTo>
                    <a:pt x="2773" y="750"/>
                  </a:lnTo>
                  <a:lnTo>
                    <a:pt x="2631" y="701"/>
                  </a:lnTo>
                  <a:lnTo>
                    <a:pt x="2495" y="656"/>
                  </a:lnTo>
                  <a:lnTo>
                    <a:pt x="2363" y="617"/>
                  </a:lnTo>
                  <a:lnTo>
                    <a:pt x="2237" y="582"/>
                  </a:lnTo>
                  <a:lnTo>
                    <a:pt x="2113" y="551"/>
                  </a:lnTo>
                  <a:lnTo>
                    <a:pt x="1995" y="524"/>
                  </a:lnTo>
                  <a:lnTo>
                    <a:pt x="1880" y="501"/>
                  </a:lnTo>
                  <a:lnTo>
                    <a:pt x="1769" y="483"/>
                  </a:lnTo>
                  <a:lnTo>
                    <a:pt x="1662" y="469"/>
                  </a:lnTo>
                  <a:lnTo>
                    <a:pt x="1558" y="457"/>
                  </a:lnTo>
                  <a:lnTo>
                    <a:pt x="1458" y="451"/>
                  </a:lnTo>
                  <a:lnTo>
                    <a:pt x="1361" y="448"/>
                  </a:lnTo>
                  <a:lnTo>
                    <a:pt x="1266" y="448"/>
                  </a:lnTo>
                  <a:lnTo>
                    <a:pt x="1175" y="453"/>
                  </a:lnTo>
                  <a:lnTo>
                    <a:pt x="1085" y="461"/>
                  </a:lnTo>
                  <a:lnTo>
                    <a:pt x="998" y="472"/>
                  </a:lnTo>
                  <a:lnTo>
                    <a:pt x="914" y="488"/>
                  </a:lnTo>
                  <a:lnTo>
                    <a:pt x="830" y="506"/>
                  </a:lnTo>
                  <a:lnTo>
                    <a:pt x="750" y="528"/>
                  </a:lnTo>
                  <a:lnTo>
                    <a:pt x="671" y="553"/>
                  </a:lnTo>
                  <a:lnTo>
                    <a:pt x="593" y="582"/>
                  </a:lnTo>
                  <a:lnTo>
                    <a:pt x="517" y="614"/>
                  </a:lnTo>
                  <a:lnTo>
                    <a:pt x="440" y="648"/>
                  </a:lnTo>
                  <a:lnTo>
                    <a:pt x="365" y="687"/>
                  </a:lnTo>
                  <a:lnTo>
                    <a:pt x="292" y="727"/>
                  </a:lnTo>
                  <a:lnTo>
                    <a:pt x="218" y="771"/>
                  </a:lnTo>
                  <a:lnTo>
                    <a:pt x="146" y="817"/>
                  </a:lnTo>
                  <a:lnTo>
                    <a:pt x="72" y="866"/>
                  </a:lnTo>
                  <a:lnTo>
                    <a:pt x="0" y="918"/>
                  </a:lnTo>
                </a:path>
              </a:pathLst>
            </a:custGeom>
            <a:noFill/>
            <a:ln w="9525">
              <a:solidFill>
                <a:srgbClr val="FFFFFF">
                  <a:alpha val="50195"/>
                </a:srgbClr>
              </a:solidFill>
              <a:round/>
              <a:headEnd/>
              <a:tailEnd/>
            </a:ln>
          </p:spPr>
          <p:txBody>
            <a:bodyPr lIns="98674" tIns="49339" rIns="98674" bIns="49339"/>
            <a:lstStyle/>
            <a:p>
              <a:pPr defTabSz="981527">
                <a:spcBef>
                  <a:spcPct val="50000"/>
                </a:spcBef>
              </a:pPr>
              <a:endParaRPr lang="ko-KR" altLang="en-US" sz="1000" b="1" dirty="0"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80" name="Freeform 44"/>
            <p:cNvSpPr>
              <a:spLocks/>
            </p:cNvSpPr>
            <p:nvPr userDrawn="1"/>
          </p:nvSpPr>
          <p:spPr bwMode="auto">
            <a:xfrm>
              <a:off x="1067" y="1026"/>
              <a:ext cx="5390" cy="562"/>
            </a:xfrm>
            <a:custGeom>
              <a:avLst/>
              <a:gdLst>
                <a:gd name="T0" fmla="*/ 5390 w 5390"/>
                <a:gd name="T1" fmla="*/ 0 h 1126"/>
                <a:gd name="T2" fmla="*/ 5366 w 5390"/>
                <a:gd name="T3" fmla="*/ 70 h 1126"/>
                <a:gd name="T4" fmla="*/ 5337 w 5390"/>
                <a:gd name="T5" fmla="*/ 147 h 1126"/>
                <a:gd name="T6" fmla="*/ 5292 w 5390"/>
                <a:gd name="T7" fmla="*/ 244 h 1126"/>
                <a:gd name="T8" fmla="*/ 5233 w 5390"/>
                <a:gd name="T9" fmla="*/ 357 h 1126"/>
                <a:gd name="T10" fmla="*/ 5158 w 5390"/>
                <a:gd name="T11" fmla="*/ 480 h 1126"/>
                <a:gd name="T12" fmla="*/ 5088 w 5390"/>
                <a:gd name="T13" fmla="*/ 575 h 1126"/>
                <a:gd name="T14" fmla="*/ 5037 w 5390"/>
                <a:gd name="T15" fmla="*/ 638 h 1126"/>
                <a:gd name="T16" fmla="*/ 4981 w 5390"/>
                <a:gd name="T17" fmla="*/ 701 h 1126"/>
                <a:gd name="T18" fmla="*/ 4920 w 5390"/>
                <a:gd name="T19" fmla="*/ 762 h 1126"/>
                <a:gd name="T20" fmla="*/ 4854 w 5390"/>
                <a:gd name="T21" fmla="*/ 821 h 1126"/>
                <a:gd name="T22" fmla="*/ 4783 w 5390"/>
                <a:gd name="T23" fmla="*/ 875 h 1126"/>
                <a:gd name="T24" fmla="*/ 4705 w 5390"/>
                <a:gd name="T25" fmla="*/ 927 h 1126"/>
                <a:gd name="T26" fmla="*/ 4623 w 5390"/>
                <a:gd name="T27" fmla="*/ 976 h 1126"/>
                <a:gd name="T28" fmla="*/ 4534 w 5390"/>
                <a:gd name="T29" fmla="*/ 1018 h 1126"/>
                <a:gd name="T30" fmla="*/ 4441 w 5390"/>
                <a:gd name="T31" fmla="*/ 1053 h 1126"/>
                <a:gd name="T32" fmla="*/ 4341 w 5390"/>
                <a:gd name="T33" fmla="*/ 1084 h 1126"/>
                <a:gd name="T34" fmla="*/ 4234 w 5390"/>
                <a:gd name="T35" fmla="*/ 1106 h 1126"/>
                <a:gd name="T36" fmla="*/ 4122 w 5390"/>
                <a:gd name="T37" fmla="*/ 1121 h 1126"/>
                <a:gd name="T38" fmla="*/ 4004 w 5390"/>
                <a:gd name="T39" fmla="*/ 1126 h 1126"/>
                <a:gd name="T40" fmla="*/ 3878 w 5390"/>
                <a:gd name="T41" fmla="*/ 1122 h 1126"/>
                <a:gd name="T42" fmla="*/ 3746 w 5390"/>
                <a:gd name="T43" fmla="*/ 1110 h 1126"/>
                <a:gd name="T44" fmla="*/ 3607 w 5390"/>
                <a:gd name="T45" fmla="*/ 1084 h 1126"/>
                <a:gd name="T46" fmla="*/ 3460 w 5390"/>
                <a:gd name="T47" fmla="*/ 1048 h 1126"/>
                <a:gd name="T48" fmla="*/ 3307 w 5390"/>
                <a:gd name="T49" fmla="*/ 1000 h 1126"/>
                <a:gd name="T50" fmla="*/ 3228 w 5390"/>
                <a:gd name="T51" fmla="*/ 971 h 1126"/>
                <a:gd name="T52" fmla="*/ 2917 w 5390"/>
                <a:gd name="T53" fmla="*/ 856 h 1126"/>
                <a:gd name="T54" fmla="*/ 2628 w 5390"/>
                <a:gd name="T55" fmla="*/ 761 h 1126"/>
                <a:gd name="T56" fmla="*/ 2359 w 5390"/>
                <a:gd name="T57" fmla="*/ 682 h 1126"/>
                <a:gd name="T58" fmla="*/ 2107 w 5390"/>
                <a:gd name="T59" fmla="*/ 620 h 1126"/>
                <a:gd name="T60" fmla="*/ 1873 w 5390"/>
                <a:gd name="T61" fmla="*/ 575 h 1126"/>
                <a:gd name="T62" fmla="*/ 1655 w 5390"/>
                <a:gd name="T63" fmla="*/ 548 h 1126"/>
                <a:gd name="T64" fmla="*/ 1451 w 5390"/>
                <a:gd name="T65" fmla="*/ 533 h 1126"/>
                <a:gd name="T66" fmla="*/ 1259 w 5390"/>
                <a:gd name="T67" fmla="*/ 535 h 1126"/>
                <a:gd name="T68" fmla="*/ 1077 w 5390"/>
                <a:gd name="T69" fmla="*/ 551 h 1126"/>
                <a:gd name="T70" fmla="*/ 906 w 5390"/>
                <a:gd name="T71" fmla="*/ 582 h 1126"/>
                <a:gd name="T72" fmla="*/ 744 w 5390"/>
                <a:gd name="T73" fmla="*/ 625 h 1126"/>
                <a:gd name="T74" fmla="*/ 587 w 5390"/>
                <a:gd name="T75" fmla="*/ 683 h 1126"/>
                <a:gd name="T76" fmla="*/ 436 w 5390"/>
                <a:gd name="T77" fmla="*/ 753 h 1126"/>
                <a:gd name="T78" fmla="*/ 288 w 5390"/>
                <a:gd name="T79" fmla="*/ 835 h 1126"/>
                <a:gd name="T80" fmla="*/ 144 w 5390"/>
                <a:gd name="T81" fmla="*/ 929 h 1126"/>
                <a:gd name="T82" fmla="*/ 0 w 5390"/>
                <a:gd name="T83" fmla="*/ 1034 h 112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5390"/>
                <a:gd name="T127" fmla="*/ 0 h 1126"/>
                <a:gd name="T128" fmla="*/ 5390 w 5390"/>
                <a:gd name="T129" fmla="*/ 1126 h 112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5390" h="1126">
                  <a:moveTo>
                    <a:pt x="5390" y="0"/>
                  </a:moveTo>
                  <a:lnTo>
                    <a:pt x="5390" y="0"/>
                  </a:lnTo>
                  <a:lnTo>
                    <a:pt x="5384" y="18"/>
                  </a:lnTo>
                  <a:lnTo>
                    <a:pt x="5366" y="70"/>
                  </a:lnTo>
                  <a:lnTo>
                    <a:pt x="5353" y="105"/>
                  </a:lnTo>
                  <a:lnTo>
                    <a:pt x="5337" y="147"/>
                  </a:lnTo>
                  <a:lnTo>
                    <a:pt x="5316" y="192"/>
                  </a:lnTo>
                  <a:lnTo>
                    <a:pt x="5292" y="244"/>
                  </a:lnTo>
                  <a:lnTo>
                    <a:pt x="5265" y="299"/>
                  </a:lnTo>
                  <a:lnTo>
                    <a:pt x="5233" y="357"/>
                  </a:lnTo>
                  <a:lnTo>
                    <a:pt x="5198" y="418"/>
                  </a:lnTo>
                  <a:lnTo>
                    <a:pt x="5158" y="480"/>
                  </a:lnTo>
                  <a:lnTo>
                    <a:pt x="5113" y="544"/>
                  </a:lnTo>
                  <a:lnTo>
                    <a:pt x="5088" y="575"/>
                  </a:lnTo>
                  <a:lnTo>
                    <a:pt x="5063" y="607"/>
                  </a:lnTo>
                  <a:lnTo>
                    <a:pt x="5037" y="638"/>
                  </a:lnTo>
                  <a:lnTo>
                    <a:pt x="5011" y="670"/>
                  </a:lnTo>
                  <a:lnTo>
                    <a:pt x="4981" y="701"/>
                  </a:lnTo>
                  <a:lnTo>
                    <a:pt x="4951" y="732"/>
                  </a:lnTo>
                  <a:lnTo>
                    <a:pt x="4920" y="762"/>
                  </a:lnTo>
                  <a:lnTo>
                    <a:pt x="4888" y="791"/>
                  </a:lnTo>
                  <a:lnTo>
                    <a:pt x="4854" y="821"/>
                  </a:lnTo>
                  <a:lnTo>
                    <a:pt x="4819" y="848"/>
                  </a:lnTo>
                  <a:lnTo>
                    <a:pt x="4783" y="875"/>
                  </a:lnTo>
                  <a:lnTo>
                    <a:pt x="4745" y="903"/>
                  </a:lnTo>
                  <a:lnTo>
                    <a:pt x="4705" y="927"/>
                  </a:lnTo>
                  <a:lnTo>
                    <a:pt x="4665" y="951"/>
                  </a:lnTo>
                  <a:lnTo>
                    <a:pt x="4623" y="976"/>
                  </a:lnTo>
                  <a:lnTo>
                    <a:pt x="4580" y="997"/>
                  </a:lnTo>
                  <a:lnTo>
                    <a:pt x="4534" y="1018"/>
                  </a:lnTo>
                  <a:lnTo>
                    <a:pt x="4488" y="1037"/>
                  </a:lnTo>
                  <a:lnTo>
                    <a:pt x="4441" y="1053"/>
                  </a:lnTo>
                  <a:lnTo>
                    <a:pt x="4391" y="1069"/>
                  </a:lnTo>
                  <a:lnTo>
                    <a:pt x="4341" y="1084"/>
                  </a:lnTo>
                  <a:lnTo>
                    <a:pt x="4289" y="1095"/>
                  </a:lnTo>
                  <a:lnTo>
                    <a:pt x="4234" y="1106"/>
                  </a:lnTo>
                  <a:lnTo>
                    <a:pt x="4179" y="1114"/>
                  </a:lnTo>
                  <a:lnTo>
                    <a:pt x="4122" y="1121"/>
                  </a:lnTo>
                  <a:lnTo>
                    <a:pt x="4064" y="1124"/>
                  </a:lnTo>
                  <a:lnTo>
                    <a:pt x="4004" y="1126"/>
                  </a:lnTo>
                  <a:lnTo>
                    <a:pt x="3941" y="1126"/>
                  </a:lnTo>
                  <a:lnTo>
                    <a:pt x="3878" y="1122"/>
                  </a:lnTo>
                  <a:lnTo>
                    <a:pt x="3812" y="1118"/>
                  </a:lnTo>
                  <a:lnTo>
                    <a:pt x="3746" y="1110"/>
                  </a:lnTo>
                  <a:lnTo>
                    <a:pt x="3676" y="1098"/>
                  </a:lnTo>
                  <a:lnTo>
                    <a:pt x="3607" y="1084"/>
                  </a:lnTo>
                  <a:lnTo>
                    <a:pt x="3535" y="1068"/>
                  </a:lnTo>
                  <a:lnTo>
                    <a:pt x="3460" y="1048"/>
                  </a:lnTo>
                  <a:lnTo>
                    <a:pt x="3385" y="1026"/>
                  </a:lnTo>
                  <a:lnTo>
                    <a:pt x="3307" y="1000"/>
                  </a:lnTo>
                  <a:lnTo>
                    <a:pt x="3228" y="971"/>
                  </a:lnTo>
                  <a:lnTo>
                    <a:pt x="3069" y="911"/>
                  </a:lnTo>
                  <a:lnTo>
                    <a:pt x="2917" y="856"/>
                  </a:lnTo>
                  <a:lnTo>
                    <a:pt x="2770" y="806"/>
                  </a:lnTo>
                  <a:lnTo>
                    <a:pt x="2628" y="761"/>
                  </a:lnTo>
                  <a:lnTo>
                    <a:pt x="2491" y="719"/>
                  </a:lnTo>
                  <a:lnTo>
                    <a:pt x="2359" y="682"/>
                  </a:lnTo>
                  <a:lnTo>
                    <a:pt x="2231" y="649"/>
                  </a:lnTo>
                  <a:lnTo>
                    <a:pt x="2107" y="620"/>
                  </a:lnTo>
                  <a:lnTo>
                    <a:pt x="1988" y="596"/>
                  </a:lnTo>
                  <a:lnTo>
                    <a:pt x="1873" y="575"/>
                  </a:lnTo>
                  <a:lnTo>
                    <a:pt x="1762" y="559"/>
                  </a:lnTo>
                  <a:lnTo>
                    <a:pt x="1655" y="548"/>
                  </a:lnTo>
                  <a:lnTo>
                    <a:pt x="1551" y="538"/>
                  </a:lnTo>
                  <a:lnTo>
                    <a:pt x="1451" y="533"/>
                  </a:lnTo>
                  <a:lnTo>
                    <a:pt x="1353" y="533"/>
                  </a:lnTo>
                  <a:lnTo>
                    <a:pt x="1259" y="535"/>
                  </a:lnTo>
                  <a:lnTo>
                    <a:pt x="1166" y="541"/>
                  </a:lnTo>
                  <a:lnTo>
                    <a:pt x="1077" y="551"/>
                  </a:lnTo>
                  <a:lnTo>
                    <a:pt x="991" y="565"/>
                  </a:lnTo>
                  <a:lnTo>
                    <a:pt x="906" y="582"/>
                  </a:lnTo>
                  <a:lnTo>
                    <a:pt x="824" y="603"/>
                  </a:lnTo>
                  <a:lnTo>
                    <a:pt x="744" y="625"/>
                  </a:lnTo>
                  <a:lnTo>
                    <a:pt x="665" y="653"/>
                  </a:lnTo>
                  <a:lnTo>
                    <a:pt x="587" y="683"/>
                  </a:lnTo>
                  <a:lnTo>
                    <a:pt x="511" y="716"/>
                  </a:lnTo>
                  <a:lnTo>
                    <a:pt x="436" y="753"/>
                  </a:lnTo>
                  <a:lnTo>
                    <a:pt x="362" y="791"/>
                  </a:lnTo>
                  <a:lnTo>
                    <a:pt x="288" y="835"/>
                  </a:lnTo>
                  <a:lnTo>
                    <a:pt x="216" y="880"/>
                  </a:lnTo>
                  <a:lnTo>
                    <a:pt x="144" y="929"/>
                  </a:lnTo>
                  <a:lnTo>
                    <a:pt x="72" y="979"/>
                  </a:lnTo>
                  <a:lnTo>
                    <a:pt x="0" y="1034"/>
                  </a:lnTo>
                </a:path>
              </a:pathLst>
            </a:custGeom>
            <a:noFill/>
            <a:ln w="9525">
              <a:solidFill>
                <a:srgbClr val="FFFFFF">
                  <a:alpha val="50195"/>
                </a:srgbClr>
              </a:solidFill>
              <a:round/>
              <a:headEnd/>
              <a:tailEnd/>
            </a:ln>
          </p:spPr>
          <p:txBody>
            <a:bodyPr lIns="98674" tIns="49339" rIns="98674" bIns="49339"/>
            <a:lstStyle/>
            <a:p>
              <a:pPr defTabSz="981527">
                <a:spcBef>
                  <a:spcPct val="50000"/>
                </a:spcBef>
              </a:pPr>
              <a:endParaRPr lang="ko-KR" altLang="en-US" sz="1000" b="1" dirty="0"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81" name="Freeform 45"/>
            <p:cNvSpPr>
              <a:spLocks/>
            </p:cNvSpPr>
            <p:nvPr userDrawn="1"/>
          </p:nvSpPr>
          <p:spPr bwMode="auto">
            <a:xfrm>
              <a:off x="1106" y="997"/>
              <a:ext cx="5373" cy="580"/>
            </a:xfrm>
            <a:custGeom>
              <a:avLst/>
              <a:gdLst>
                <a:gd name="T0" fmla="*/ 5373 w 5373"/>
                <a:gd name="T1" fmla="*/ 0 h 1159"/>
                <a:gd name="T2" fmla="*/ 5351 w 5373"/>
                <a:gd name="T3" fmla="*/ 69 h 1159"/>
                <a:gd name="T4" fmla="*/ 5323 w 5373"/>
                <a:gd name="T5" fmla="*/ 147 h 1159"/>
                <a:gd name="T6" fmla="*/ 5280 w 5373"/>
                <a:gd name="T7" fmla="*/ 247 h 1159"/>
                <a:gd name="T8" fmla="*/ 5221 w 5373"/>
                <a:gd name="T9" fmla="*/ 361 h 1159"/>
                <a:gd name="T10" fmla="*/ 5148 w 5373"/>
                <a:gd name="T11" fmla="*/ 486 h 1159"/>
                <a:gd name="T12" fmla="*/ 5081 w 5373"/>
                <a:gd name="T13" fmla="*/ 583 h 1159"/>
                <a:gd name="T14" fmla="*/ 5031 w 5373"/>
                <a:gd name="T15" fmla="*/ 647 h 1159"/>
                <a:gd name="T16" fmla="*/ 4976 w 5373"/>
                <a:gd name="T17" fmla="*/ 712 h 1159"/>
                <a:gd name="T18" fmla="*/ 4916 w 5373"/>
                <a:gd name="T19" fmla="*/ 773 h 1159"/>
                <a:gd name="T20" fmla="*/ 4849 w 5373"/>
                <a:gd name="T21" fmla="*/ 833 h 1159"/>
                <a:gd name="T22" fmla="*/ 4780 w 5373"/>
                <a:gd name="T23" fmla="*/ 891 h 1159"/>
                <a:gd name="T24" fmla="*/ 4704 w 5373"/>
                <a:gd name="T25" fmla="*/ 944 h 1159"/>
                <a:gd name="T26" fmla="*/ 4622 w 5373"/>
                <a:gd name="T27" fmla="*/ 994 h 1159"/>
                <a:gd name="T28" fmla="*/ 4534 w 5373"/>
                <a:gd name="T29" fmla="*/ 1038 h 1159"/>
                <a:gd name="T30" fmla="*/ 4441 w 5373"/>
                <a:gd name="T31" fmla="*/ 1077 h 1159"/>
                <a:gd name="T32" fmla="*/ 4341 w 5373"/>
                <a:gd name="T33" fmla="*/ 1109 h 1159"/>
                <a:gd name="T34" fmla="*/ 4236 w 5373"/>
                <a:gd name="T35" fmla="*/ 1133 h 1159"/>
                <a:gd name="T36" fmla="*/ 4123 w 5373"/>
                <a:gd name="T37" fmla="*/ 1149 h 1159"/>
                <a:gd name="T38" fmla="*/ 4004 w 5373"/>
                <a:gd name="T39" fmla="*/ 1159 h 1159"/>
                <a:gd name="T40" fmla="*/ 3879 w 5373"/>
                <a:gd name="T41" fmla="*/ 1157 h 1159"/>
                <a:gd name="T42" fmla="*/ 3746 w 5373"/>
                <a:gd name="T43" fmla="*/ 1146 h 1159"/>
                <a:gd name="T44" fmla="*/ 3607 w 5373"/>
                <a:gd name="T45" fmla="*/ 1124 h 1159"/>
                <a:gd name="T46" fmla="*/ 3460 w 5373"/>
                <a:gd name="T47" fmla="*/ 1091 h 1159"/>
                <a:gd name="T48" fmla="*/ 3305 w 5373"/>
                <a:gd name="T49" fmla="*/ 1044 h 1159"/>
                <a:gd name="T50" fmla="*/ 3226 w 5373"/>
                <a:gd name="T51" fmla="*/ 1017 h 1159"/>
                <a:gd name="T52" fmla="*/ 2914 w 5373"/>
                <a:gd name="T53" fmla="*/ 909 h 1159"/>
                <a:gd name="T54" fmla="*/ 2622 w 5373"/>
                <a:gd name="T55" fmla="*/ 818 h 1159"/>
                <a:gd name="T56" fmla="*/ 2353 w 5373"/>
                <a:gd name="T57" fmla="*/ 746 h 1159"/>
                <a:gd name="T58" fmla="*/ 2100 w 5373"/>
                <a:gd name="T59" fmla="*/ 689 h 1159"/>
                <a:gd name="T60" fmla="*/ 1866 w 5373"/>
                <a:gd name="T61" fmla="*/ 649 h 1159"/>
                <a:gd name="T62" fmla="*/ 1648 w 5373"/>
                <a:gd name="T63" fmla="*/ 625 h 1159"/>
                <a:gd name="T64" fmla="*/ 1442 w 5373"/>
                <a:gd name="T65" fmla="*/ 615 h 1159"/>
                <a:gd name="T66" fmla="*/ 1251 w 5373"/>
                <a:gd name="T67" fmla="*/ 620 h 1159"/>
                <a:gd name="T68" fmla="*/ 1070 w 5373"/>
                <a:gd name="T69" fmla="*/ 641 h 1159"/>
                <a:gd name="T70" fmla="*/ 899 w 5373"/>
                <a:gd name="T71" fmla="*/ 675 h 1159"/>
                <a:gd name="T72" fmla="*/ 737 w 5373"/>
                <a:gd name="T73" fmla="*/ 722 h 1159"/>
                <a:gd name="T74" fmla="*/ 581 w 5373"/>
                <a:gd name="T75" fmla="*/ 783 h 1159"/>
                <a:gd name="T76" fmla="*/ 431 w 5373"/>
                <a:gd name="T77" fmla="*/ 856 h 1159"/>
                <a:gd name="T78" fmla="*/ 286 w 5373"/>
                <a:gd name="T79" fmla="*/ 941 h 1159"/>
                <a:gd name="T80" fmla="*/ 143 w 5373"/>
                <a:gd name="T81" fmla="*/ 1038 h 1159"/>
                <a:gd name="T82" fmla="*/ 0 w 5373"/>
                <a:gd name="T83" fmla="*/ 1146 h 1159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5373"/>
                <a:gd name="T127" fmla="*/ 0 h 1159"/>
                <a:gd name="T128" fmla="*/ 5373 w 5373"/>
                <a:gd name="T129" fmla="*/ 1159 h 1159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5373" h="1159">
                  <a:moveTo>
                    <a:pt x="5373" y="0"/>
                  </a:moveTo>
                  <a:lnTo>
                    <a:pt x="5373" y="0"/>
                  </a:lnTo>
                  <a:lnTo>
                    <a:pt x="5367" y="18"/>
                  </a:lnTo>
                  <a:lnTo>
                    <a:pt x="5351" y="69"/>
                  </a:lnTo>
                  <a:lnTo>
                    <a:pt x="5338" y="105"/>
                  </a:lnTo>
                  <a:lnTo>
                    <a:pt x="5323" y="147"/>
                  </a:lnTo>
                  <a:lnTo>
                    <a:pt x="5303" y="194"/>
                  </a:lnTo>
                  <a:lnTo>
                    <a:pt x="5280" y="247"/>
                  </a:lnTo>
                  <a:lnTo>
                    <a:pt x="5253" y="302"/>
                  </a:lnTo>
                  <a:lnTo>
                    <a:pt x="5221" y="361"/>
                  </a:lnTo>
                  <a:lnTo>
                    <a:pt x="5187" y="423"/>
                  </a:lnTo>
                  <a:lnTo>
                    <a:pt x="5148" y="486"/>
                  </a:lnTo>
                  <a:lnTo>
                    <a:pt x="5105" y="550"/>
                  </a:lnTo>
                  <a:lnTo>
                    <a:pt x="5081" y="583"/>
                  </a:lnTo>
                  <a:lnTo>
                    <a:pt x="5056" y="615"/>
                  </a:lnTo>
                  <a:lnTo>
                    <a:pt x="5031" y="647"/>
                  </a:lnTo>
                  <a:lnTo>
                    <a:pt x="5003" y="680"/>
                  </a:lnTo>
                  <a:lnTo>
                    <a:pt x="4976" y="712"/>
                  </a:lnTo>
                  <a:lnTo>
                    <a:pt x="4947" y="743"/>
                  </a:lnTo>
                  <a:lnTo>
                    <a:pt x="4916" y="773"/>
                  </a:lnTo>
                  <a:lnTo>
                    <a:pt x="4883" y="804"/>
                  </a:lnTo>
                  <a:lnTo>
                    <a:pt x="4849" y="833"/>
                  </a:lnTo>
                  <a:lnTo>
                    <a:pt x="4815" y="862"/>
                  </a:lnTo>
                  <a:lnTo>
                    <a:pt x="4780" y="891"/>
                  </a:lnTo>
                  <a:lnTo>
                    <a:pt x="4742" y="919"/>
                  </a:lnTo>
                  <a:lnTo>
                    <a:pt x="4704" y="944"/>
                  </a:lnTo>
                  <a:lnTo>
                    <a:pt x="4663" y="970"/>
                  </a:lnTo>
                  <a:lnTo>
                    <a:pt x="4622" y="994"/>
                  </a:lnTo>
                  <a:lnTo>
                    <a:pt x="4579" y="1017"/>
                  </a:lnTo>
                  <a:lnTo>
                    <a:pt x="4534" y="1038"/>
                  </a:lnTo>
                  <a:lnTo>
                    <a:pt x="4488" y="1057"/>
                  </a:lnTo>
                  <a:lnTo>
                    <a:pt x="4441" y="1077"/>
                  </a:lnTo>
                  <a:lnTo>
                    <a:pt x="4391" y="1093"/>
                  </a:lnTo>
                  <a:lnTo>
                    <a:pt x="4341" y="1109"/>
                  </a:lnTo>
                  <a:lnTo>
                    <a:pt x="4288" y="1122"/>
                  </a:lnTo>
                  <a:lnTo>
                    <a:pt x="4236" y="1133"/>
                  </a:lnTo>
                  <a:lnTo>
                    <a:pt x="4180" y="1143"/>
                  </a:lnTo>
                  <a:lnTo>
                    <a:pt x="4123" y="1149"/>
                  </a:lnTo>
                  <a:lnTo>
                    <a:pt x="4065" y="1156"/>
                  </a:lnTo>
                  <a:lnTo>
                    <a:pt x="4004" y="1159"/>
                  </a:lnTo>
                  <a:lnTo>
                    <a:pt x="3943" y="1159"/>
                  </a:lnTo>
                  <a:lnTo>
                    <a:pt x="3879" y="1157"/>
                  </a:lnTo>
                  <a:lnTo>
                    <a:pt x="3814" y="1153"/>
                  </a:lnTo>
                  <a:lnTo>
                    <a:pt x="3746" y="1146"/>
                  </a:lnTo>
                  <a:lnTo>
                    <a:pt x="3677" y="1136"/>
                  </a:lnTo>
                  <a:lnTo>
                    <a:pt x="3607" y="1124"/>
                  </a:lnTo>
                  <a:lnTo>
                    <a:pt x="3534" y="1109"/>
                  </a:lnTo>
                  <a:lnTo>
                    <a:pt x="3460" y="1091"/>
                  </a:lnTo>
                  <a:lnTo>
                    <a:pt x="3383" y="1070"/>
                  </a:lnTo>
                  <a:lnTo>
                    <a:pt x="3305" y="1044"/>
                  </a:lnTo>
                  <a:lnTo>
                    <a:pt x="3226" y="1017"/>
                  </a:lnTo>
                  <a:lnTo>
                    <a:pt x="3067" y="960"/>
                  </a:lnTo>
                  <a:lnTo>
                    <a:pt x="2914" y="909"/>
                  </a:lnTo>
                  <a:lnTo>
                    <a:pt x="2765" y="862"/>
                  </a:lnTo>
                  <a:lnTo>
                    <a:pt x="2622" y="818"/>
                  </a:lnTo>
                  <a:lnTo>
                    <a:pt x="2485" y="780"/>
                  </a:lnTo>
                  <a:lnTo>
                    <a:pt x="2353" y="746"/>
                  </a:lnTo>
                  <a:lnTo>
                    <a:pt x="2224" y="715"/>
                  </a:lnTo>
                  <a:lnTo>
                    <a:pt x="2100" y="689"/>
                  </a:lnTo>
                  <a:lnTo>
                    <a:pt x="1981" y="667"/>
                  </a:lnTo>
                  <a:lnTo>
                    <a:pt x="1866" y="649"/>
                  </a:lnTo>
                  <a:lnTo>
                    <a:pt x="1755" y="634"/>
                  </a:lnTo>
                  <a:lnTo>
                    <a:pt x="1648" y="625"/>
                  </a:lnTo>
                  <a:lnTo>
                    <a:pt x="1543" y="617"/>
                  </a:lnTo>
                  <a:lnTo>
                    <a:pt x="1442" y="615"/>
                  </a:lnTo>
                  <a:lnTo>
                    <a:pt x="1345" y="615"/>
                  </a:lnTo>
                  <a:lnTo>
                    <a:pt x="1251" y="620"/>
                  </a:lnTo>
                  <a:lnTo>
                    <a:pt x="1159" y="628"/>
                  </a:lnTo>
                  <a:lnTo>
                    <a:pt x="1070" y="641"/>
                  </a:lnTo>
                  <a:lnTo>
                    <a:pt x="984" y="655"/>
                  </a:lnTo>
                  <a:lnTo>
                    <a:pt x="899" y="675"/>
                  </a:lnTo>
                  <a:lnTo>
                    <a:pt x="817" y="696"/>
                  </a:lnTo>
                  <a:lnTo>
                    <a:pt x="737" y="722"/>
                  </a:lnTo>
                  <a:lnTo>
                    <a:pt x="659" y="751"/>
                  </a:lnTo>
                  <a:lnTo>
                    <a:pt x="581" y="783"/>
                  </a:lnTo>
                  <a:lnTo>
                    <a:pt x="506" y="817"/>
                  </a:lnTo>
                  <a:lnTo>
                    <a:pt x="431" y="856"/>
                  </a:lnTo>
                  <a:lnTo>
                    <a:pt x="358" y="896"/>
                  </a:lnTo>
                  <a:lnTo>
                    <a:pt x="286" y="941"/>
                  </a:lnTo>
                  <a:lnTo>
                    <a:pt x="213" y="988"/>
                  </a:lnTo>
                  <a:lnTo>
                    <a:pt x="143" y="1038"/>
                  </a:lnTo>
                  <a:lnTo>
                    <a:pt x="70" y="1090"/>
                  </a:lnTo>
                  <a:lnTo>
                    <a:pt x="0" y="1146"/>
                  </a:lnTo>
                </a:path>
              </a:pathLst>
            </a:custGeom>
            <a:noFill/>
            <a:ln w="9525">
              <a:solidFill>
                <a:srgbClr val="FFFFFF">
                  <a:alpha val="50195"/>
                </a:srgbClr>
              </a:solidFill>
              <a:round/>
              <a:headEnd/>
              <a:tailEnd/>
            </a:ln>
          </p:spPr>
          <p:txBody>
            <a:bodyPr lIns="98674" tIns="49339" rIns="98674" bIns="49339"/>
            <a:lstStyle/>
            <a:p>
              <a:pPr defTabSz="981527">
                <a:spcBef>
                  <a:spcPct val="50000"/>
                </a:spcBef>
              </a:pPr>
              <a:endParaRPr lang="ko-KR" altLang="en-US" sz="1000" b="1" dirty="0"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82" name="Freeform 46"/>
            <p:cNvSpPr>
              <a:spLocks/>
            </p:cNvSpPr>
            <p:nvPr userDrawn="1"/>
          </p:nvSpPr>
          <p:spPr bwMode="auto">
            <a:xfrm>
              <a:off x="1146" y="968"/>
              <a:ext cx="5355" cy="631"/>
            </a:xfrm>
            <a:custGeom>
              <a:avLst/>
              <a:gdLst>
                <a:gd name="T0" fmla="*/ 5355 w 5355"/>
                <a:gd name="T1" fmla="*/ 0 h 1261"/>
                <a:gd name="T2" fmla="*/ 5334 w 5355"/>
                <a:gd name="T3" fmla="*/ 71 h 1261"/>
                <a:gd name="T4" fmla="*/ 5306 w 5355"/>
                <a:gd name="T5" fmla="*/ 150 h 1261"/>
                <a:gd name="T6" fmla="*/ 5266 w 5355"/>
                <a:gd name="T7" fmla="*/ 250 h 1261"/>
                <a:gd name="T8" fmla="*/ 5209 w 5355"/>
                <a:gd name="T9" fmla="*/ 366 h 1261"/>
                <a:gd name="T10" fmla="*/ 5138 w 5355"/>
                <a:gd name="T11" fmla="*/ 494 h 1261"/>
                <a:gd name="T12" fmla="*/ 5072 w 5355"/>
                <a:gd name="T13" fmla="*/ 592 h 1261"/>
                <a:gd name="T14" fmla="*/ 5023 w 5355"/>
                <a:gd name="T15" fmla="*/ 658 h 1261"/>
                <a:gd name="T16" fmla="*/ 4969 w 5355"/>
                <a:gd name="T17" fmla="*/ 723 h 1261"/>
                <a:gd name="T18" fmla="*/ 4909 w 5355"/>
                <a:gd name="T19" fmla="*/ 788 h 1261"/>
                <a:gd name="T20" fmla="*/ 4845 w 5355"/>
                <a:gd name="T21" fmla="*/ 849 h 1261"/>
                <a:gd name="T22" fmla="*/ 4775 w 5355"/>
                <a:gd name="T23" fmla="*/ 909 h 1261"/>
                <a:gd name="T24" fmla="*/ 4700 w 5355"/>
                <a:gd name="T25" fmla="*/ 964 h 1261"/>
                <a:gd name="T26" fmla="*/ 4619 w 5355"/>
                <a:gd name="T27" fmla="*/ 1015 h 1261"/>
                <a:gd name="T28" fmla="*/ 4532 w 5355"/>
                <a:gd name="T29" fmla="*/ 1060 h 1261"/>
                <a:gd name="T30" fmla="*/ 4439 w 5355"/>
                <a:gd name="T31" fmla="*/ 1101 h 1261"/>
                <a:gd name="T32" fmla="*/ 4340 w 5355"/>
                <a:gd name="T33" fmla="*/ 1135 h 1261"/>
                <a:gd name="T34" fmla="*/ 4235 w 5355"/>
                <a:gd name="T35" fmla="*/ 1162 h 1261"/>
                <a:gd name="T36" fmla="*/ 4123 w 5355"/>
                <a:gd name="T37" fmla="*/ 1182 h 1261"/>
                <a:gd name="T38" fmla="*/ 4004 w 5355"/>
                <a:gd name="T39" fmla="*/ 1193 h 1261"/>
                <a:gd name="T40" fmla="*/ 3879 w 5355"/>
                <a:gd name="T41" fmla="*/ 1194 h 1261"/>
                <a:gd name="T42" fmla="*/ 3746 w 5355"/>
                <a:gd name="T43" fmla="*/ 1185 h 1261"/>
                <a:gd name="T44" fmla="*/ 3606 w 5355"/>
                <a:gd name="T45" fmla="*/ 1165 h 1261"/>
                <a:gd name="T46" fmla="*/ 3458 w 5355"/>
                <a:gd name="T47" fmla="*/ 1136 h 1261"/>
                <a:gd name="T48" fmla="*/ 3304 w 5355"/>
                <a:gd name="T49" fmla="*/ 1093 h 1261"/>
                <a:gd name="T50" fmla="*/ 3224 w 5355"/>
                <a:gd name="T51" fmla="*/ 1067 h 1261"/>
                <a:gd name="T52" fmla="*/ 2910 w 5355"/>
                <a:gd name="T53" fmla="*/ 965 h 1261"/>
                <a:gd name="T54" fmla="*/ 2618 w 5355"/>
                <a:gd name="T55" fmla="*/ 880 h 1261"/>
                <a:gd name="T56" fmla="*/ 2346 w 5355"/>
                <a:gd name="T57" fmla="*/ 812 h 1261"/>
                <a:gd name="T58" fmla="*/ 2094 w 5355"/>
                <a:gd name="T59" fmla="*/ 760 h 1261"/>
                <a:gd name="T60" fmla="*/ 1859 w 5355"/>
                <a:gd name="T61" fmla="*/ 723 h 1261"/>
                <a:gd name="T62" fmla="*/ 1640 w 5355"/>
                <a:gd name="T63" fmla="*/ 704 h 1261"/>
                <a:gd name="T64" fmla="*/ 1434 w 5355"/>
                <a:gd name="T65" fmla="*/ 699 h 1261"/>
                <a:gd name="T66" fmla="*/ 1242 w 5355"/>
                <a:gd name="T67" fmla="*/ 707 h 1261"/>
                <a:gd name="T68" fmla="*/ 1063 w 5355"/>
                <a:gd name="T69" fmla="*/ 731 h 1261"/>
                <a:gd name="T70" fmla="*/ 893 w 5355"/>
                <a:gd name="T71" fmla="*/ 768 h 1261"/>
                <a:gd name="T72" fmla="*/ 732 w 5355"/>
                <a:gd name="T73" fmla="*/ 820 h 1261"/>
                <a:gd name="T74" fmla="*/ 576 w 5355"/>
                <a:gd name="T75" fmla="*/ 884 h 1261"/>
                <a:gd name="T76" fmla="*/ 427 w 5355"/>
                <a:gd name="T77" fmla="*/ 960 h 1261"/>
                <a:gd name="T78" fmla="*/ 283 w 5355"/>
                <a:gd name="T79" fmla="*/ 1049 h 1261"/>
                <a:gd name="T80" fmla="*/ 141 w 5355"/>
                <a:gd name="T81" fmla="*/ 1149 h 1261"/>
                <a:gd name="T82" fmla="*/ 0 w 5355"/>
                <a:gd name="T83" fmla="*/ 1261 h 1261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5355"/>
                <a:gd name="T127" fmla="*/ 0 h 1261"/>
                <a:gd name="T128" fmla="*/ 5355 w 5355"/>
                <a:gd name="T129" fmla="*/ 1261 h 1261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5355" h="1261">
                  <a:moveTo>
                    <a:pt x="5355" y="0"/>
                  </a:moveTo>
                  <a:lnTo>
                    <a:pt x="5355" y="0"/>
                  </a:lnTo>
                  <a:lnTo>
                    <a:pt x="5349" y="19"/>
                  </a:lnTo>
                  <a:lnTo>
                    <a:pt x="5334" y="71"/>
                  </a:lnTo>
                  <a:lnTo>
                    <a:pt x="5322" y="106"/>
                  </a:lnTo>
                  <a:lnTo>
                    <a:pt x="5306" y="150"/>
                  </a:lnTo>
                  <a:lnTo>
                    <a:pt x="5288" y="197"/>
                  </a:lnTo>
                  <a:lnTo>
                    <a:pt x="5266" y="250"/>
                  </a:lnTo>
                  <a:lnTo>
                    <a:pt x="5240" y="306"/>
                  </a:lnTo>
                  <a:lnTo>
                    <a:pt x="5209" y="366"/>
                  </a:lnTo>
                  <a:lnTo>
                    <a:pt x="5176" y="429"/>
                  </a:lnTo>
                  <a:lnTo>
                    <a:pt x="5138" y="494"/>
                  </a:lnTo>
                  <a:lnTo>
                    <a:pt x="5095" y="560"/>
                  </a:lnTo>
                  <a:lnTo>
                    <a:pt x="5072" y="592"/>
                  </a:lnTo>
                  <a:lnTo>
                    <a:pt x="5048" y="625"/>
                  </a:lnTo>
                  <a:lnTo>
                    <a:pt x="5023" y="658"/>
                  </a:lnTo>
                  <a:lnTo>
                    <a:pt x="4997" y="691"/>
                  </a:lnTo>
                  <a:lnTo>
                    <a:pt x="4969" y="723"/>
                  </a:lnTo>
                  <a:lnTo>
                    <a:pt x="4940" y="755"/>
                  </a:lnTo>
                  <a:lnTo>
                    <a:pt x="4909" y="788"/>
                  </a:lnTo>
                  <a:lnTo>
                    <a:pt x="4877" y="818"/>
                  </a:lnTo>
                  <a:lnTo>
                    <a:pt x="4845" y="849"/>
                  </a:lnTo>
                  <a:lnTo>
                    <a:pt x="4811" y="880"/>
                  </a:lnTo>
                  <a:lnTo>
                    <a:pt x="4775" y="909"/>
                  </a:lnTo>
                  <a:lnTo>
                    <a:pt x="4739" y="936"/>
                  </a:lnTo>
                  <a:lnTo>
                    <a:pt x="4700" y="964"/>
                  </a:lnTo>
                  <a:lnTo>
                    <a:pt x="4661" y="989"/>
                  </a:lnTo>
                  <a:lnTo>
                    <a:pt x="4619" y="1015"/>
                  </a:lnTo>
                  <a:lnTo>
                    <a:pt x="4576" y="1038"/>
                  </a:lnTo>
                  <a:lnTo>
                    <a:pt x="4532" y="1060"/>
                  </a:lnTo>
                  <a:lnTo>
                    <a:pt x="4486" y="1081"/>
                  </a:lnTo>
                  <a:lnTo>
                    <a:pt x="4439" y="1101"/>
                  </a:lnTo>
                  <a:lnTo>
                    <a:pt x="4390" y="1119"/>
                  </a:lnTo>
                  <a:lnTo>
                    <a:pt x="4340" y="1135"/>
                  </a:lnTo>
                  <a:lnTo>
                    <a:pt x="4289" y="1149"/>
                  </a:lnTo>
                  <a:lnTo>
                    <a:pt x="4235" y="1162"/>
                  </a:lnTo>
                  <a:lnTo>
                    <a:pt x="4179" y="1173"/>
                  </a:lnTo>
                  <a:lnTo>
                    <a:pt x="4123" y="1182"/>
                  </a:lnTo>
                  <a:lnTo>
                    <a:pt x="4064" y="1188"/>
                  </a:lnTo>
                  <a:lnTo>
                    <a:pt x="4004" y="1193"/>
                  </a:lnTo>
                  <a:lnTo>
                    <a:pt x="3942" y="1194"/>
                  </a:lnTo>
                  <a:lnTo>
                    <a:pt x="3879" y="1194"/>
                  </a:lnTo>
                  <a:lnTo>
                    <a:pt x="3814" y="1191"/>
                  </a:lnTo>
                  <a:lnTo>
                    <a:pt x="3746" y="1185"/>
                  </a:lnTo>
                  <a:lnTo>
                    <a:pt x="3676" y="1177"/>
                  </a:lnTo>
                  <a:lnTo>
                    <a:pt x="3606" y="1165"/>
                  </a:lnTo>
                  <a:lnTo>
                    <a:pt x="3533" y="1153"/>
                  </a:lnTo>
                  <a:lnTo>
                    <a:pt x="3458" y="1136"/>
                  </a:lnTo>
                  <a:lnTo>
                    <a:pt x="3382" y="1115"/>
                  </a:lnTo>
                  <a:lnTo>
                    <a:pt x="3304" y="1093"/>
                  </a:lnTo>
                  <a:lnTo>
                    <a:pt x="3224" y="1067"/>
                  </a:lnTo>
                  <a:lnTo>
                    <a:pt x="3064" y="1014"/>
                  </a:lnTo>
                  <a:lnTo>
                    <a:pt x="2910" y="965"/>
                  </a:lnTo>
                  <a:lnTo>
                    <a:pt x="2761" y="920"/>
                  </a:lnTo>
                  <a:lnTo>
                    <a:pt x="2618" y="880"/>
                  </a:lnTo>
                  <a:lnTo>
                    <a:pt x="2480" y="842"/>
                  </a:lnTo>
                  <a:lnTo>
                    <a:pt x="2346" y="812"/>
                  </a:lnTo>
                  <a:lnTo>
                    <a:pt x="2219" y="783"/>
                  </a:lnTo>
                  <a:lnTo>
                    <a:pt x="2094" y="760"/>
                  </a:lnTo>
                  <a:lnTo>
                    <a:pt x="1974" y="739"/>
                  </a:lnTo>
                  <a:lnTo>
                    <a:pt x="1859" y="723"/>
                  </a:lnTo>
                  <a:lnTo>
                    <a:pt x="1746" y="712"/>
                  </a:lnTo>
                  <a:lnTo>
                    <a:pt x="1640" y="704"/>
                  </a:lnTo>
                  <a:lnTo>
                    <a:pt x="1535" y="699"/>
                  </a:lnTo>
                  <a:lnTo>
                    <a:pt x="1434" y="699"/>
                  </a:lnTo>
                  <a:lnTo>
                    <a:pt x="1337" y="700"/>
                  </a:lnTo>
                  <a:lnTo>
                    <a:pt x="1242" y="707"/>
                  </a:lnTo>
                  <a:lnTo>
                    <a:pt x="1151" y="718"/>
                  </a:lnTo>
                  <a:lnTo>
                    <a:pt x="1063" y="731"/>
                  </a:lnTo>
                  <a:lnTo>
                    <a:pt x="976" y="749"/>
                  </a:lnTo>
                  <a:lnTo>
                    <a:pt x="893" y="768"/>
                  </a:lnTo>
                  <a:lnTo>
                    <a:pt x="811" y="792"/>
                  </a:lnTo>
                  <a:lnTo>
                    <a:pt x="732" y="820"/>
                  </a:lnTo>
                  <a:lnTo>
                    <a:pt x="652" y="851"/>
                  </a:lnTo>
                  <a:lnTo>
                    <a:pt x="576" y="884"/>
                  </a:lnTo>
                  <a:lnTo>
                    <a:pt x="501" y="920"/>
                  </a:lnTo>
                  <a:lnTo>
                    <a:pt x="427" y="960"/>
                  </a:lnTo>
                  <a:lnTo>
                    <a:pt x="355" y="1004"/>
                  </a:lnTo>
                  <a:lnTo>
                    <a:pt x="283" y="1049"/>
                  </a:lnTo>
                  <a:lnTo>
                    <a:pt x="212" y="1098"/>
                  </a:lnTo>
                  <a:lnTo>
                    <a:pt x="141" y="1149"/>
                  </a:lnTo>
                  <a:lnTo>
                    <a:pt x="71" y="1204"/>
                  </a:lnTo>
                  <a:lnTo>
                    <a:pt x="0" y="1261"/>
                  </a:lnTo>
                </a:path>
              </a:pathLst>
            </a:custGeom>
            <a:noFill/>
            <a:ln w="9525">
              <a:solidFill>
                <a:srgbClr val="FFFFFF">
                  <a:alpha val="50195"/>
                </a:srgbClr>
              </a:solidFill>
              <a:round/>
              <a:headEnd/>
              <a:tailEnd/>
            </a:ln>
          </p:spPr>
          <p:txBody>
            <a:bodyPr lIns="98674" tIns="49339" rIns="98674" bIns="49339"/>
            <a:lstStyle/>
            <a:p>
              <a:pPr defTabSz="981527">
                <a:spcBef>
                  <a:spcPct val="50000"/>
                </a:spcBef>
              </a:pPr>
              <a:endParaRPr lang="ko-KR" altLang="en-US" sz="1000" b="1" dirty="0"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83" name="Freeform 47"/>
            <p:cNvSpPr>
              <a:spLocks/>
            </p:cNvSpPr>
            <p:nvPr userDrawn="1"/>
          </p:nvSpPr>
          <p:spPr bwMode="auto">
            <a:xfrm>
              <a:off x="1187" y="940"/>
              <a:ext cx="5335" cy="688"/>
            </a:xfrm>
            <a:custGeom>
              <a:avLst/>
              <a:gdLst>
                <a:gd name="T0" fmla="*/ 5335 w 5335"/>
                <a:gd name="T1" fmla="*/ 0 h 1376"/>
                <a:gd name="T2" fmla="*/ 5315 w 5335"/>
                <a:gd name="T3" fmla="*/ 71 h 1376"/>
                <a:gd name="T4" fmla="*/ 5289 w 5335"/>
                <a:gd name="T5" fmla="*/ 150 h 1376"/>
                <a:gd name="T6" fmla="*/ 5250 w 5335"/>
                <a:gd name="T7" fmla="*/ 252 h 1376"/>
                <a:gd name="T8" fmla="*/ 5196 w 5335"/>
                <a:gd name="T9" fmla="*/ 371 h 1376"/>
                <a:gd name="T10" fmla="*/ 5127 w 5335"/>
                <a:gd name="T11" fmla="*/ 501 h 1376"/>
                <a:gd name="T12" fmla="*/ 5061 w 5335"/>
                <a:gd name="T13" fmla="*/ 601 h 1376"/>
                <a:gd name="T14" fmla="*/ 5014 w 5335"/>
                <a:gd name="T15" fmla="*/ 667 h 1376"/>
                <a:gd name="T16" fmla="*/ 4960 w 5335"/>
                <a:gd name="T17" fmla="*/ 735 h 1376"/>
                <a:gd name="T18" fmla="*/ 4902 w 5335"/>
                <a:gd name="T19" fmla="*/ 799 h 1376"/>
                <a:gd name="T20" fmla="*/ 4838 w 5335"/>
                <a:gd name="T21" fmla="*/ 862 h 1376"/>
                <a:gd name="T22" fmla="*/ 4770 w 5335"/>
                <a:gd name="T23" fmla="*/ 924 h 1376"/>
                <a:gd name="T24" fmla="*/ 4695 w 5335"/>
                <a:gd name="T25" fmla="*/ 980 h 1376"/>
                <a:gd name="T26" fmla="*/ 4614 w 5335"/>
                <a:gd name="T27" fmla="*/ 1034 h 1376"/>
                <a:gd name="T28" fmla="*/ 4528 w 5335"/>
                <a:gd name="T29" fmla="*/ 1082 h 1376"/>
                <a:gd name="T30" fmla="*/ 4436 w 5335"/>
                <a:gd name="T31" fmla="*/ 1126 h 1376"/>
                <a:gd name="T32" fmla="*/ 4338 w 5335"/>
                <a:gd name="T33" fmla="*/ 1161 h 1376"/>
                <a:gd name="T34" fmla="*/ 4232 w 5335"/>
                <a:gd name="T35" fmla="*/ 1190 h 1376"/>
                <a:gd name="T36" fmla="*/ 4121 w 5335"/>
                <a:gd name="T37" fmla="*/ 1213 h 1376"/>
                <a:gd name="T38" fmla="*/ 4003 w 5335"/>
                <a:gd name="T39" fmla="*/ 1226 h 1376"/>
                <a:gd name="T40" fmla="*/ 3877 w 5335"/>
                <a:gd name="T41" fmla="*/ 1229 h 1376"/>
                <a:gd name="T42" fmla="*/ 3745 w 5335"/>
                <a:gd name="T43" fmla="*/ 1224 h 1376"/>
                <a:gd name="T44" fmla="*/ 3605 w 5335"/>
                <a:gd name="T45" fmla="*/ 1206 h 1376"/>
                <a:gd name="T46" fmla="*/ 3456 w 5335"/>
                <a:gd name="T47" fmla="*/ 1179 h 1376"/>
                <a:gd name="T48" fmla="*/ 3301 w 5335"/>
                <a:gd name="T49" fmla="*/ 1140 h 1376"/>
                <a:gd name="T50" fmla="*/ 3220 w 5335"/>
                <a:gd name="T51" fmla="*/ 1114 h 1376"/>
                <a:gd name="T52" fmla="*/ 2905 w 5335"/>
                <a:gd name="T53" fmla="*/ 1019 h 1376"/>
                <a:gd name="T54" fmla="*/ 2612 w 5335"/>
                <a:gd name="T55" fmla="*/ 938 h 1376"/>
                <a:gd name="T56" fmla="*/ 2340 w 5335"/>
                <a:gd name="T57" fmla="*/ 875 h 1376"/>
                <a:gd name="T58" fmla="*/ 2086 w 5335"/>
                <a:gd name="T59" fmla="*/ 828 h 1376"/>
                <a:gd name="T60" fmla="*/ 1851 w 5335"/>
                <a:gd name="T61" fmla="*/ 798 h 1376"/>
                <a:gd name="T62" fmla="*/ 1630 w 5335"/>
                <a:gd name="T63" fmla="*/ 782 h 1376"/>
                <a:gd name="T64" fmla="*/ 1426 w 5335"/>
                <a:gd name="T65" fmla="*/ 780 h 1376"/>
                <a:gd name="T66" fmla="*/ 1235 w 5335"/>
                <a:gd name="T67" fmla="*/ 795 h 1376"/>
                <a:gd name="T68" fmla="*/ 1099 w 5335"/>
                <a:gd name="T69" fmla="*/ 814 h 1376"/>
                <a:gd name="T70" fmla="*/ 1011 w 5335"/>
                <a:gd name="T71" fmla="*/ 830 h 1376"/>
                <a:gd name="T72" fmla="*/ 927 w 5335"/>
                <a:gd name="T73" fmla="*/ 851 h 1376"/>
                <a:gd name="T74" fmla="*/ 804 w 5335"/>
                <a:gd name="T75" fmla="*/ 888 h 1376"/>
                <a:gd name="T76" fmla="*/ 647 w 5335"/>
                <a:gd name="T77" fmla="*/ 950 h 1376"/>
                <a:gd name="T78" fmla="*/ 496 w 5335"/>
                <a:gd name="T79" fmla="*/ 1024 h 1376"/>
                <a:gd name="T80" fmla="*/ 352 w 5335"/>
                <a:gd name="T81" fmla="*/ 1109 h 1376"/>
                <a:gd name="T82" fmla="*/ 210 w 5335"/>
                <a:gd name="T83" fmla="*/ 1208 h 1376"/>
                <a:gd name="T84" fmla="*/ 70 w 5335"/>
                <a:gd name="T85" fmla="*/ 1316 h 137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5335"/>
                <a:gd name="T130" fmla="*/ 0 h 1376"/>
                <a:gd name="T131" fmla="*/ 5335 w 5335"/>
                <a:gd name="T132" fmla="*/ 1376 h 137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5335" h="1376">
                  <a:moveTo>
                    <a:pt x="5335" y="0"/>
                  </a:moveTo>
                  <a:lnTo>
                    <a:pt x="5335" y="0"/>
                  </a:lnTo>
                  <a:lnTo>
                    <a:pt x="5331" y="18"/>
                  </a:lnTo>
                  <a:lnTo>
                    <a:pt x="5315" y="71"/>
                  </a:lnTo>
                  <a:lnTo>
                    <a:pt x="5304" y="107"/>
                  </a:lnTo>
                  <a:lnTo>
                    <a:pt x="5289" y="150"/>
                  </a:lnTo>
                  <a:lnTo>
                    <a:pt x="5271" y="199"/>
                  </a:lnTo>
                  <a:lnTo>
                    <a:pt x="5250" y="252"/>
                  </a:lnTo>
                  <a:lnTo>
                    <a:pt x="5225" y="310"/>
                  </a:lnTo>
                  <a:lnTo>
                    <a:pt x="5196" y="371"/>
                  </a:lnTo>
                  <a:lnTo>
                    <a:pt x="5163" y="434"/>
                  </a:lnTo>
                  <a:lnTo>
                    <a:pt x="5127" y="501"/>
                  </a:lnTo>
                  <a:lnTo>
                    <a:pt x="5085" y="567"/>
                  </a:lnTo>
                  <a:lnTo>
                    <a:pt x="5061" y="601"/>
                  </a:lnTo>
                  <a:lnTo>
                    <a:pt x="5038" y="635"/>
                  </a:lnTo>
                  <a:lnTo>
                    <a:pt x="5014" y="667"/>
                  </a:lnTo>
                  <a:lnTo>
                    <a:pt x="4988" y="701"/>
                  </a:lnTo>
                  <a:lnTo>
                    <a:pt x="4960" y="735"/>
                  </a:lnTo>
                  <a:lnTo>
                    <a:pt x="4932" y="767"/>
                  </a:lnTo>
                  <a:lnTo>
                    <a:pt x="4902" y="799"/>
                  </a:lnTo>
                  <a:lnTo>
                    <a:pt x="4871" y="832"/>
                  </a:lnTo>
                  <a:lnTo>
                    <a:pt x="4838" y="862"/>
                  </a:lnTo>
                  <a:lnTo>
                    <a:pt x="4804" y="893"/>
                  </a:lnTo>
                  <a:lnTo>
                    <a:pt x="4770" y="924"/>
                  </a:lnTo>
                  <a:lnTo>
                    <a:pt x="4734" y="953"/>
                  </a:lnTo>
                  <a:lnTo>
                    <a:pt x="4695" y="980"/>
                  </a:lnTo>
                  <a:lnTo>
                    <a:pt x="4656" y="1008"/>
                  </a:lnTo>
                  <a:lnTo>
                    <a:pt x="4614" y="1034"/>
                  </a:lnTo>
                  <a:lnTo>
                    <a:pt x="4573" y="1059"/>
                  </a:lnTo>
                  <a:lnTo>
                    <a:pt x="4528" y="1082"/>
                  </a:lnTo>
                  <a:lnTo>
                    <a:pt x="4484" y="1105"/>
                  </a:lnTo>
                  <a:lnTo>
                    <a:pt x="4436" y="1126"/>
                  </a:lnTo>
                  <a:lnTo>
                    <a:pt x="4388" y="1143"/>
                  </a:lnTo>
                  <a:lnTo>
                    <a:pt x="4338" y="1161"/>
                  </a:lnTo>
                  <a:lnTo>
                    <a:pt x="4287" y="1177"/>
                  </a:lnTo>
                  <a:lnTo>
                    <a:pt x="4232" y="1190"/>
                  </a:lnTo>
                  <a:lnTo>
                    <a:pt x="4178" y="1203"/>
                  </a:lnTo>
                  <a:lnTo>
                    <a:pt x="4121" y="1213"/>
                  </a:lnTo>
                  <a:lnTo>
                    <a:pt x="4063" y="1219"/>
                  </a:lnTo>
                  <a:lnTo>
                    <a:pt x="4003" y="1226"/>
                  </a:lnTo>
                  <a:lnTo>
                    <a:pt x="3941" y="1229"/>
                  </a:lnTo>
                  <a:lnTo>
                    <a:pt x="3877" y="1229"/>
                  </a:lnTo>
                  <a:lnTo>
                    <a:pt x="3812" y="1227"/>
                  </a:lnTo>
                  <a:lnTo>
                    <a:pt x="3745" y="1224"/>
                  </a:lnTo>
                  <a:lnTo>
                    <a:pt x="3676" y="1216"/>
                  </a:lnTo>
                  <a:lnTo>
                    <a:pt x="3605" y="1206"/>
                  </a:lnTo>
                  <a:lnTo>
                    <a:pt x="3531" y="1195"/>
                  </a:lnTo>
                  <a:lnTo>
                    <a:pt x="3456" y="1179"/>
                  </a:lnTo>
                  <a:lnTo>
                    <a:pt x="3380" y="1161"/>
                  </a:lnTo>
                  <a:lnTo>
                    <a:pt x="3301" y="1140"/>
                  </a:lnTo>
                  <a:lnTo>
                    <a:pt x="3220" y="1114"/>
                  </a:lnTo>
                  <a:lnTo>
                    <a:pt x="3061" y="1064"/>
                  </a:lnTo>
                  <a:lnTo>
                    <a:pt x="2905" y="1019"/>
                  </a:lnTo>
                  <a:lnTo>
                    <a:pt x="2756" y="977"/>
                  </a:lnTo>
                  <a:lnTo>
                    <a:pt x="2612" y="938"/>
                  </a:lnTo>
                  <a:lnTo>
                    <a:pt x="2473" y="906"/>
                  </a:lnTo>
                  <a:lnTo>
                    <a:pt x="2340" y="875"/>
                  </a:lnTo>
                  <a:lnTo>
                    <a:pt x="2211" y="851"/>
                  </a:lnTo>
                  <a:lnTo>
                    <a:pt x="2086" y="828"/>
                  </a:lnTo>
                  <a:lnTo>
                    <a:pt x="1966" y="811"/>
                  </a:lnTo>
                  <a:lnTo>
                    <a:pt x="1851" y="798"/>
                  </a:lnTo>
                  <a:lnTo>
                    <a:pt x="1739" y="788"/>
                  </a:lnTo>
                  <a:lnTo>
                    <a:pt x="1630" y="782"/>
                  </a:lnTo>
                  <a:lnTo>
                    <a:pt x="1526" y="780"/>
                  </a:lnTo>
                  <a:lnTo>
                    <a:pt x="1426" y="780"/>
                  </a:lnTo>
                  <a:lnTo>
                    <a:pt x="1329" y="785"/>
                  </a:lnTo>
                  <a:lnTo>
                    <a:pt x="1235" y="795"/>
                  </a:lnTo>
                  <a:lnTo>
                    <a:pt x="1143" y="806"/>
                  </a:lnTo>
                  <a:lnTo>
                    <a:pt x="1099" y="814"/>
                  </a:lnTo>
                  <a:lnTo>
                    <a:pt x="1054" y="822"/>
                  </a:lnTo>
                  <a:lnTo>
                    <a:pt x="1011" y="830"/>
                  </a:lnTo>
                  <a:lnTo>
                    <a:pt x="970" y="840"/>
                  </a:lnTo>
                  <a:lnTo>
                    <a:pt x="927" y="851"/>
                  </a:lnTo>
                  <a:lnTo>
                    <a:pt x="885" y="862"/>
                  </a:lnTo>
                  <a:lnTo>
                    <a:pt x="804" y="888"/>
                  </a:lnTo>
                  <a:lnTo>
                    <a:pt x="725" y="917"/>
                  </a:lnTo>
                  <a:lnTo>
                    <a:pt x="647" y="950"/>
                  </a:lnTo>
                  <a:lnTo>
                    <a:pt x="571" y="985"/>
                  </a:lnTo>
                  <a:lnTo>
                    <a:pt x="496" y="1024"/>
                  </a:lnTo>
                  <a:lnTo>
                    <a:pt x="424" y="1064"/>
                  </a:lnTo>
                  <a:lnTo>
                    <a:pt x="352" y="1109"/>
                  </a:lnTo>
                  <a:lnTo>
                    <a:pt x="280" y="1156"/>
                  </a:lnTo>
                  <a:lnTo>
                    <a:pt x="210" y="1208"/>
                  </a:lnTo>
                  <a:lnTo>
                    <a:pt x="139" y="1261"/>
                  </a:lnTo>
                  <a:lnTo>
                    <a:pt x="70" y="1316"/>
                  </a:lnTo>
                  <a:lnTo>
                    <a:pt x="0" y="1376"/>
                  </a:lnTo>
                </a:path>
              </a:pathLst>
            </a:custGeom>
            <a:noFill/>
            <a:ln w="9525">
              <a:solidFill>
                <a:srgbClr val="FFFFFF">
                  <a:alpha val="50195"/>
                </a:srgbClr>
              </a:solidFill>
              <a:round/>
              <a:headEnd/>
              <a:tailEnd/>
            </a:ln>
          </p:spPr>
          <p:txBody>
            <a:bodyPr lIns="98674" tIns="49339" rIns="98674" bIns="49339"/>
            <a:lstStyle/>
            <a:p>
              <a:pPr defTabSz="981527">
                <a:spcBef>
                  <a:spcPct val="50000"/>
                </a:spcBef>
              </a:pPr>
              <a:endParaRPr lang="ko-KR" altLang="en-US" sz="1000" b="1" dirty="0"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84" name="Freeform 48"/>
            <p:cNvSpPr>
              <a:spLocks/>
            </p:cNvSpPr>
            <p:nvPr userDrawn="1"/>
          </p:nvSpPr>
          <p:spPr bwMode="auto">
            <a:xfrm>
              <a:off x="1229" y="911"/>
              <a:ext cx="5314" cy="745"/>
            </a:xfrm>
            <a:custGeom>
              <a:avLst/>
              <a:gdLst>
                <a:gd name="T0" fmla="*/ 5314 w 5314"/>
                <a:gd name="T1" fmla="*/ 0 h 1490"/>
                <a:gd name="T2" fmla="*/ 5296 w 5314"/>
                <a:gd name="T3" fmla="*/ 71 h 1490"/>
                <a:gd name="T4" fmla="*/ 5271 w 5314"/>
                <a:gd name="T5" fmla="*/ 153 h 1490"/>
                <a:gd name="T6" fmla="*/ 5233 w 5314"/>
                <a:gd name="T7" fmla="*/ 257 h 1490"/>
                <a:gd name="T8" fmla="*/ 5180 w 5314"/>
                <a:gd name="T9" fmla="*/ 376 h 1490"/>
                <a:gd name="T10" fmla="*/ 5112 w 5314"/>
                <a:gd name="T11" fmla="*/ 507 h 1490"/>
                <a:gd name="T12" fmla="*/ 5050 w 5314"/>
                <a:gd name="T13" fmla="*/ 609 h 1490"/>
                <a:gd name="T14" fmla="*/ 5003 w 5314"/>
                <a:gd name="T15" fmla="*/ 678 h 1490"/>
                <a:gd name="T16" fmla="*/ 4950 w 5314"/>
                <a:gd name="T17" fmla="*/ 746 h 1490"/>
                <a:gd name="T18" fmla="*/ 4893 w 5314"/>
                <a:gd name="T19" fmla="*/ 812 h 1490"/>
                <a:gd name="T20" fmla="*/ 4830 w 5314"/>
                <a:gd name="T21" fmla="*/ 878 h 1490"/>
                <a:gd name="T22" fmla="*/ 4762 w 5314"/>
                <a:gd name="T23" fmla="*/ 940 h 1490"/>
                <a:gd name="T24" fmla="*/ 4689 w 5314"/>
                <a:gd name="T25" fmla="*/ 999 h 1490"/>
                <a:gd name="T26" fmla="*/ 4610 w 5314"/>
                <a:gd name="T27" fmla="*/ 1054 h 1490"/>
                <a:gd name="T28" fmla="*/ 4524 w 5314"/>
                <a:gd name="T29" fmla="*/ 1104 h 1490"/>
                <a:gd name="T30" fmla="*/ 4432 w 5314"/>
                <a:gd name="T31" fmla="*/ 1150 h 1490"/>
                <a:gd name="T32" fmla="*/ 4335 w 5314"/>
                <a:gd name="T33" fmla="*/ 1188 h 1490"/>
                <a:gd name="T34" fmla="*/ 4229 w 5314"/>
                <a:gd name="T35" fmla="*/ 1219 h 1490"/>
                <a:gd name="T36" fmla="*/ 4118 w 5314"/>
                <a:gd name="T37" fmla="*/ 1243 h 1490"/>
                <a:gd name="T38" fmla="*/ 4000 w 5314"/>
                <a:gd name="T39" fmla="*/ 1259 h 1490"/>
                <a:gd name="T40" fmla="*/ 3875 w 5314"/>
                <a:gd name="T41" fmla="*/ 1266 h 1490"/>
                <a:gd name="T42" fmla="*/ 3742 w 5314"/>
                <a:gd name="T43" fmla="*/ 1263 h 1490"/>
                <a:gd name="T44" fmla="*/ 3602 w 5314"/>
                <a:gd name="T45" fmla="*/ 1248 h 1490"/>
                <a:gd name="T46" fmla="*/ 3453 w 5314"/>
                <a:gd name="T47" fmla="*/ 1224 h 1490"/>
                <a:gd name="T48" fmla="*/ 3298 w 5314"/>
                <a:gd name="T49" fmla="*/ 1187 h 1490"/>
                <a:gd name="T50" fmla="*/ 3217 w 5314"/>
                <a:gd name="T51" fmla="*/ 1164 h 1490"/>
                <a:gd name="T52" fmla="*/ 2899 w 5314"/>
                <a:gd name="T53" fmla="*/ 1074 h 1490"/>
                <a:gd name="T54" fmla="*/ 2605 w 5314"/>
                <a:gd name="T55" fmla="*/ 999 h 1490"/>
                <a:gd name="T56" fmla="*/ 2333 w 5314"/>
                <a:gd name="T57" fmla="*/ 941 h 1490"/>
                <a:gd name="T58" fmla="*/ 2079 w 5314"/>
                <a:gd name="T59" fmla="*/ 899 h 1490"/>
                <a:gd name="T60" fmla="*/ 1843 w 5314"/>
                <a:gd name="T61" fmla="*/ 872 h 1490"/>
                <a:gd name="T62" fmla="*/ 1622 w 5314"/>
                <a:gd name="T63" fmla="*/ 861 h 1490"/>
                <a:gd name="T64" fmla="*/ 1418 w 5314"/>
                <a:gd name="T65" fmla="*/ 864 h 1490"/>
                <a:gd name="T66" fmla="*/ 1226 w 5314"/>
                <a:gd name="T67" fmla="*/ 882 h 1490"/>
                <a:gd name="T68" fmla="*/ 1134 w 5314"/>
                <a:gd name="T69" fmla="*/ 896 h 1490"/>
                <a:gd name="T70" fmla="*/ 1047 w 5314"/>
                <a:gd name="T71" fmla="*/ 912 h 1490"/>
                <a:gd name="T72" fmla="*/ 961 w 5314"/>
                <a:gd name="T73" fmla="*/ 933 h 1490"/>
                <a:gd name="T74" fmla="*/ 878 w 5314"/>
                <a:gd name="T75" fmla="*/ 957 h 1490"/>
                <a:gd name="T76" fmla="*/ 718 w 5314"/>
                <a:gd name="T77" fmla="*/ 1016 h 1490"/>
                <a:gd name="T78" fmla="*/ 565 w 5314"/>
                <a:gd name="T79" fmla="*/ 1087 h 1490"/>
                <a:gd name="T80" fmla="*/ 419 w 5314"/>
                <a:gd name="T81" fmla="*/ 1171 h 1490"/>
                <a:gd name="T82" fmla="*/ 276 w 5314"/>
                <a:gd name="T83" fmla="*/ 1266 h 1490"/>
                <a:gd name="T84" fmla="*/ 138 w 5314"/>
                <a:gd name="T85" fmla="*/ 1372 h 1490"/>
                <a:gd name="T86" fmla="*/ 0 w 5314"/>
                <a:gd name="T87" fmla="*/ 1490 h 149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5314"/>
                <a:gd name="T133" fmla="*/ 0 h 1490"/>
                <a:gd name="T134" fmla="*/ 5314 w 5314"/>
                <a:gd name="T135" fmla="*/ 1490 h 149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5314" h="1490">
                  <a:moveTo>
                    <a:pt x="5314" y="0"/>
                  </a:moveTo>
                  <a:lnTo>
                    <a:pt x="5314" y="0"/>
                  </a:lnTo>
                  <a:lnTo>
                    <a:pt x="5309" y="19"/>
                  </a:lnTo>
                  <a:lnTo>
                    <a:pt x="5296" y="71"/>
                  </a:lnTo>
                  <a:lnTo>
                    <a:pt x="5284" y="110"/>
                  </a:lnTo>
                  <a:lnTo>
                    <a:pt x="5271" y="153"/>
                  </a:lnTo>
                  <a:lnTo>
                    <a:pt x="5254" y="202"/>
                  </a:lnTo>
                  <a:lnTo>
                    <a:pt x="5233" y="257"/>
                  </a:lnTo>
                  <a:lnTo>
                    <a:pt x="5208" y="315"/>
                  </a:lnTo>
                  <a:lnTo>
                    <a:pt x="5180" y="376"/>
                  </a:lnTo>
                  <a:lnTo>
                    <a:pt x="5148" y="441"/>
                  </a:lnTo>
                  <a:lnTo>
                    <a:pt x="5112" y="507"/>
                  </a:lnTo>
                  <a:lnTo>
                    <a:pt x="5072" y="575"/>
                  </a:lnTo>
                  <a:lnTo>
                    <a:pt x="5050" y="609"/>
                  </a:lnTo>
                  <a:lnTo>
                    <a:pt x="5026" y="644"/>
                  </a:lnTo>
                  <a:lnTo>
                    <a:pt x="5003" y="678"/>
                  </a:lnTo>
                  <a:lnTo>
                    <a:pt x="4976" y="712"/>
                  </a:lnTo>
                  <a:lnTo>
                    <a:pt x="4950" y="746"/>
                  </a:lnTo>
                  <a:lnTo>
                    <a:pt x="4922" y="780"/>
                  </a:lnTo>
                  <a:lnTo>
                    <a:pt x="4893" y="812"/>
                  </a:lnTo>
                  <a:lnTo>
                    <a:pt x="4862" y="846"/>
                  </a:lnTo>
                  <a:lnTo>
                    <a:pt x="4830" y="878"/>
                  </a:lnTo>
                  <a:lnTo>
                    <a:pt x="4797" y="909"/>
                  </a:lnTo>
                  <a:lnTo>
                    <a:pt x="4762" y="940"/>
                  </a:lnTo>
                  <a:lnTo>
                    <a:pt x="4726" y="970"/>
                  </a:lnTo>
                  <a:lnTo>
                    <a:pt x="4689" y="999"/>
                  </a:lnTo>
                  <a:lnTo>
                    <a:pt x="4650" y="1027"/>
                  </a:lnTo>
                  <a:lnTo>
                    <a:pt x="4610" y="1054"/>
                  </a:lnTo>
                  <a:lnTo>
                    <a:pt x="4568" y="1080"/>
                  </a:lnTo>
                  <a:lnTo>
                    <a:pt x="4524" y="1104"/>
                  </a:lnTo>
                  <a:lnTo>
                    <a:pt x="4479" y="1127"/>
                  </a:lnTo>
                  <a:lnTo>
                    <a:pt x="4432" y="1150"/>
                  </a:lnTo>
                  <a:lnTo>
                    <a:pt x="4385" y="1169"/>
                  </a:lnTo>
                  <a:lnTo>
                    <a:pt x="4335" y="1188"/>
                  </a:lnTo>
                  <a:lnTo>
                    <a:pt x="4283" y="1205"/>
                  </a:lnTo>
                  <a:lnTo>
                    <a:pt x="4229" y="1219"/>
                  </a:lnTo>
                  <a:lnTo>
                    <a:pt x="4175" y="1232"/>
                  </a:lnTo>
                  <a:lnTo>
                    <a:pt x="4118" y="1243"/>
                  </a:lnTo>
                  <a:lnTo>
                    <a:pt x="4060" y="1251"/>
                  </a:lnTo>
                  <a:lnTo>
                    <a:pt x="4000" y="1259"/>
                  </a:lnTo>
                  <a:lnTo>
                    <a:pt x="3939" y="1263"/>
                  </a:lnTo>
                  <a:lnTo>
                    <a:pt x="3875" y="1266"/>
                  </a:lnTo>
                  <a:lnTo>
                    <a:pt x="3810" y="1264"/>
                  </a:lnTo>
                  <a:lnTo>
                    <a:pt x="3742" y="1263"/>
                  </a:lnTo>
                  <a:lnTo>
                    <a:pt x="3673" y="1256"/>
                  </a:lnTo>
                  <a:lnTo>
                    <a:pt x="3602" y="1248"/>
                  </a:lnTo>
                  <a:lnTo>
                    <a:pt x="3528" y="1237"/>
                  </a:lnTo>
                  <a:lnTo>
                    <a:pt x="3453" y="1224"/>
                  </a:lnTo>
                  <a:lnTo>
                    <a:pt x="3377" y="1206"/>
                  </a:lnTo>
                  <a:lnTo>
                    <a:pt x="3298" y="1187"/>
                  </a:lnTo>
                  <a:lnTo>
                    <a:pt x="3217" y="1164"/>
                  </a:lnTo>
                  <a:lnTo>
                    <a:pt x="3055" y="1116"/>
                  </a:lnTo>
                  <a:lnTo>
                    <a:pt x="2899" y="1074"/>
                  </a:lnTo>
                  <a:lnTo>
                    <a:pt x="2751" y="1033"/>
                  </a:lnTo>
                  <a:lnTo>
                    <a:pt x="2605" y="999"/>
                  </a:lnTo>
                  <a:lnTo>
                    <a:pt x="2466" y="969"/>
                  </a:lnTo>
                  <a:lnTo>
                    <a:pt x="2333" y="941"/>
                  </a:lnTo>
                  <a:lnTo>
                    <a:pt x="2202" y="919"/>
                  </a:lnTo>
                  <a:lnTo>
                    <a:pt x="2079" y="899"/>
                  </a:lnTo>
                  <a:lnTo>
                    <a:pt x="1958" y="885"/>
                  </a:lnTo>
                  <a:lnTo>
                    <a:pt x="1843" y="872"/>
                  </a:lnTo>
                  <a:lnTo>
                    <a:pt x="1730" y="865"/>
                  </a:lnTo>
                  <a:lnTo>
                    <a:pt x="1622" y="861"/>
                  </a:lnTo>
                  <a:lnTo>
                    <a:pt x="1518" y="861"/>
                  </a:lnTo>
                  <a:lnTo>
                    <a:pt x="1418" y="864"/>
                  </a:lnTo>
                  <a:lnTo>
                    <a:pt x="1321" y="872"/>
                  </a:lnTo>
                  <a:lnTo>
                    <a:pt x="1226" y="882"/>
                  </a:lnTo>
                  <a:lnTo>
                    <a:pt x="1180" y="888"/>
                  </a:lnTo>
                  <a:lnTo>
                    <a:pt x="1134" y="896"/>
                  </a:lnTo>
                  <a:lnTo>
                    <a:pt x="1090" y="904"/>
                  </a:lnTo>
                  <a:lnTo>
                    <a:pt x="1047" y="912"/>
                  </a:lnTo>
                  <a:lnTo>
                    <a:pt x="1004" y="924"/>
                  </a:lnTo>
                  <a:lnTo>
                    <a:pt x="961" y="933"/>
                  </a:lnTo>
                  <a:lnTo>
                    <a:pt x="919" y="945"/>
                  </a:lnTo>
                  <a:lnTo>
                    <a:pt x="878" y="957"/>
                  </a:lnTo>
                  <a:lnTo>
                    <a:pt x="797" y="985"/>
                  </a:lnTo>
                  <a:lnTo>
                    <a:pt x="718" y="1016"/>
                  </a:lnTo>
                  <a:lnTo>
                    <a:pt x="640" y="1050"/>
                  </a:lnTo>
                  <a:lnTo>
                    <a:pt x="565" y="1087"/>
                  </a:lnTo>
                  <a:lnTo>
                    <a:pt x="492" y="1127"/>
                  </a:lnTo>
                  <a:lnTo>
                    <a:pt x="419" y="1171"/>
                  </a:lnTo>
                  <a:lnTo>
                    <a:pt x="347" y="1216"/>
                  </a:lnTo>
                  <a:lnTo>
                    <a:pt x="276" y="1266"/>
                  </a:lnTo>
                  <a:lnTo>
                    <a:pt x="207" y="1318"/>
                  </a:lnTo>
                  <a:lnTo>
                    <a:pt x="138" y="1372"/>
                  </a:lnTo>
                  <a:lnTo>
                    <a:pt x="70" y="1431"/>
                  </a:lnTo>
                  <a:lnTo>
                    <a:pt x="0" y="1490"/>
                  </a:lnTo>
                </a:path>
              </a:pathLst>
            </a:custGeom>
            <a:noFill/>
            <a:ln w="9525">
              <a:solidFill>
                <a:srgbClr val="FFFFFF">
                  <a:alpha val="50195"/>
                </a:srgbClr>
              </a:solidFill>
              <a:round/>
              <a:headEnd/>
              <a:tailEnd/>
            </a:ln>
          </p:spPr>
          <p:txBody>
            <a:bodyPr lIns="98674" tIns="49339" rIns="98674" bIns="49339"/>
            <a:lstStyle/>
            <a:p>
              <a:pPr defTabSz="981527">
                <a:spcBef>
                  <a:spcPct val="50000"/>
                </a:spcBef>
              </a:pPr>
              <a:endParaRPr lang="ko-KR" altLang="en-US" sz="1000" b="1" dirty="0"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85" name="Freeform 49"/>
            <p:cNvSpPr>
              <a:spLocks/>
            </p:cNvSpPr>
            <p:nvPr userDrawn="1"/>
          </p:nvSpPr>
          <p:spPr bwMode="auto">
            <a:xfrm>
              <a:off x="1272" y="882"/>
              <a:ext cx="5291" cy="803"/>
            </a:xfrm>
            <a:custGeom>
              <a:avLst/>
              <a:gdLst>
                <a:gd name="T0" fmla="*/ 5291 w 5291"/>
                <a:gd name="T1" fmla="*/ 0 h 1606"/>
                <a:gd name="T2" fmla="*/ 5273 w 5291"/>
                <a:gd name="T3" fmla="*/ 73 h 1606"/>
                <a:gd name="T4" fmla="*/ 5250 w 5291"/>
                <a:gd name="T5" fmla="*/ 155 h 1606"/>
                <a:gd name="T6" fmla="*/ 5214 w 5291"/>
                <a:gd name="T7" fmla="*/ 260 h 1606"/>
                <a:gd name="T8" fmla="*/ 5162 w 5291"/>
                <a:gd name="T9" fmla="*/ 381 h 1606"/>
                <a:gd name="T10" fmla="*/ 5097 w 5291"/>
                <a:gd name="T11" fmla="*/ 515 h 1606"/>
                <a:gd name="T12" fmla="*/ 5036 w 5291"/>
                <a:gd name="T13" fmla="*/ 618 h 1606"/>
                <a:gd name="T14" fmla="*/ 4989 w 5291"/>
                <a:gd name="T15" fmla="*/ 688 h 1606"/>
                <a:gd name="T16" fmla="*/ 4937 w 5291"/>
                <a:gd name="T17" fmla="*/ 757 h 1606"/>
                <a:gd name="T18" fmla="*/ 4882 w 5291"/>
                <a:gd name="T19" fmla="*/ 827 h 1606"/>
                <a:gd name="T20" fmla="*/ 4821 w 5291"/>
                <a:gd name="T21" fmla="*/ 893 h 1606"/>
                <a:gd name="T22" fmla="*/ 4753 w 5291"/>
                <a:gd name="T23" fmla="*/ 956 h 1606"/>
                <a:gd name="T24" fmla="*/ 4681 w 5291"/>
                <a:gd name="T25" fmla="*/ 1017 h 1606"/>
                <a:gd name="T26" fmla="*/ 4603 w 5291"/>
                <a:gd name="T27" fmla="*/ 1074 h 1606"/>
                <a:gd name="T28" fmla="*/ 4518 w 5291"/>
                <a:gd name="T29" fmla="*/ 1127 h 1606"/>
                <a:gd name="T30" fmla="*/ 4426 w 5291"/>
                <a:gd name="T31" fmla="*/ 1174 h 1606"/>
                <a:gd name="T32" fmla="*/ 4329 w 5291"/>
                <a:gd name="T33" fmla="*/ 1214 h 1606"/>
                <a:gd name="T34" fmla="*/ 4225 w 5291"/>
                <a:gd name="T35" fmla="*/ 1248 h 1606"/>
                <a:gd name="T36" fmla="*/ 4114 w 5291"/>
                <a:gd name="T37" fmla="*/ 1274 h 1606"/>
                <a:gd name="T38" fmla="*/ 3996 w 5291"/>
                <a:gd name="T39" fmla="*/ 1292 h 1606"/>
                <a:gd name="T40" fmla="*/ 3871 w 5291"/>
                <a:gd name="T41" fmla="*/ 1301 h 1606"/>
                <a:gd name="T42" fmla="*/ 3738 w 5291"/>
                <a:gd name="T43" fmla="*/ 1301 h 1606"/>
                <a:gd name="T44" fmla="*/ 3598 w 5291"/>
                <a:gd name="T45" fmla="*/ 1290 h 1606"/>
                <a:gd name="T46" fmla="*/ 3449 w 5291"/>
                <a:gd name="T47" fmla="*/ 1267 h 1606"/>
                <a:gd name="T48" fmla="*/ 3292 w 5291"/>
                <a:gd name="T49" fmla="*/ 1233 h 1606"/>
                <a:gd name="T50" fmla="*/ 3212 w 5291"/>
                <a:gd name="T51" fmla="*/ 1212 h 1606"/>
                <a:gd name="T52" fmla="*/ 2894 w 5291"/>
                <a:gd name="T53" fmla="*/ 1129 h 1606"/>
                <a:gd name="T54" fmla="*/ 2598 w 5291"/>
                <a:gd name="T55" fmla="*/ 1059 h 1606"/>
                <a:gd name="T56" fmla="*/ 2323 w 5291"/>
                <a:gd name="T57" fmla="*/ 1007 h 1606"/>
                <a:gd name="T58" fmla="*/ 2069 w 5291"/>
                <a:gd name="T59" fmla="*/ 970 h 1606"/>
                <a:gd name="T60" fmla="*/ 1833 w 5291"/>
                <a:gd name="T61" fmla="*/ 948 h 1606"/>
                <a:gd name="T62" fmla="*/ 1612 w 5291"/>
                <a:gd name="T63" fmla="*/ 941 h 1606"/>
                <a:gd name="T64" fmla="*/ 1408 w 5291"/>
                <a:gd name="T65" fmla="*/ 948 h 1606"/>
                <a:gd name="T66" fmla="*/ 1216 w 5291"/>
                <a:gd name="T67" fmla="*/ 969 h 1606"/>
                <a:gd name="T68" fmla="*/ 1126 w 5291"/>
                <a:gd name="T69" fmla="*/ 985 h 1606"/>
                <a:gd name="T70" fmla="*/ 1037 w 5291"/>
                <a:gd name="T71" fmla="*/ 1004 h 1606"/>
                <a:gd name="T72" fmla="*/ 953 w 5291"/>
                <a:gd name="T73" fmla="*/ 1027 h 1606"/>
                <a:gd name="T74" fmla="*/ 869 w 5291"/>
                <a:gd name="T75" fmla="*/ 1053 h 1606"/>
                <a:gd name="T76" fmla="*/ 789 w 5291"/>
                <a:gd name="T77" fmla="*/ 1082 h 1606"/>
                <a:gd name="T78" fmla="*/ 635 w 5291"/>
                <a:gd name="T79" fmla="*/ 1150 h 1606"/>
                <a:gd name="T80" fmla="*/ 486 w 5291"/>
                <a:gd name="T81" fmla="*/ 1230 h 1606"/>
                <a:gd name="T82" fmla="*/ 343 w 5291"/>
                <a:gd name="T83" fmla="*/ 1324 h 1606"/>
                <a:gd name="T84" fmla="*/ 204 w 5291"/>
                <a:gd name="T85" fmla="*/ 1429 h 1606"/>
                <a:gd name="T86" fmla="*/ 68 w 5291"/>
                <a:gd name="T87" fmla="*/ 1545 h 160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5291"/>
                <a:gd name="T133" fmla="*/ 0 h 1606"/>
                <a:gd name="T134" fmla="*/ 5291 w 5291"/>
                <a:gd name="T135" fmla="*/ 1606 h 160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5291" h="1606">
                  <a:moveTo>
                    <a:pt x="5291" y="0"/>
                  </a:moveTo>
                  <a:lnTo>
                    <a:pt x="5291" y="0"/>
                  </a:lnTo>
                  <a:lnTo>
                    <a:pt x="5287" y="19"/>
                  </a:lnTo>
                  <a:lnTo>
                    <a:pt x="5273" y="73"/>
                  </a:lnTo>
                  <a:lnTo>
                    <a:pt x="5264" y="111"/>
                  </a:lnTo>
                  <a:lnTo>
                    <a:pt x="5250" y="155"/>
                  </a:lnTo>
                  <a:lnTo>
                    <a:pt x="5233" y="205"/>
                  </a:lnTo>
                  <a:lnTo>
                    <a:pt x="5214" y="260"/>
                  </a:lnTo>
                  <a:lnTo>
                    <a:pt x="5190" y="318"/>
                  </a:lnTo>
                  <a:lnTo>
                    <a:pt x="5162" y="381"/>
                  </a:lnTo>
                  <a:lnTo>
                    <a:pt x="5132" y="447"/>
                  </a:lnTo>
                  <a:lnTo>
                    <a:pt x="5097" y="515"/>
                  </a:lnTo>
                  <a:lnTo>
                    <a:pt x="5057" y="583"/>
                  </a:lnTo>
                  <a:lnTo>
                    <a:pt x="5036" y="618"/>
                  </a:lnTo>
                  <a:lnTo>
                    <a:pt x="5014" y="654"/>
                  </a:lnTo>
                  <a:lnTo>
                    <a:pt x="4989" y="688"/>
                  </a:lnTo>
                  <a:lnTo>
                    <a:pt x="4964" y="723"/>
                  </a:lnTo>
                  <a:lnTo>
                    <a:pt x="4937" y="757"/>
                  </a:lnTo>
                  <a:lnTo>
                    <a:pt x="4911" y="791"/>
                  </a:lnTo>
                  <a:lnTo>
                    <a:pt x="4882" y="827"/>
                  </a:lnTo>
                  <a:lnTo>
                    <a:pt x="4851" y="859"/>
                  </a:lnTo>
                  <a:lnTo>
                    <a:pt x="4821" y="893"/>
                  </a:lnTo>
                  <a:lnTo>
                    <a:pt x="4787" y="925"/>
                  </a:lnTo>
                  <a:lnTo>
                    <a:pt x="4753" y="956"/>
                  </a:lnTo>
                  <a:lnTo>
                    <a:pt x="4718" y="988"/>
                  </a:lnTo>
                  <a:lnTo>
                    <a:pt x="4681" y="1017"/>
                  </a:lnTo>
                  <a:lnTo>
                    <a:pt x="4642" y="1046"/>
                  </a:lnTo>
                  <a:lnTo>
                    <a:pt x="4603" y="1074"/>
                  </a:lnTo>
                  <a:lnTo>
                    <a:pt x="4561" y="1101"/>
                  </a:lnTo>
                  <a:lnTo>
                    <a:pt x="4518" y="1127"/>
                  </a:lnTo>
                  <a:lnTo>
                    <a:pt x="4472" y="1151"/>
                  </a:lnTo>
                  <a:lnTo>
                    <a:pt x="4426" y="1174"/>
                  </a:lnTo>
                  <a:lnTo>
                    <a:pt x="4379" y="1195"/>
                  </a:lnTo>
                  <a:lnTo>
                    <a:pt x="4329" y="1214"/>
                  </a:lnTo>
                  <a:lnTo>
                    <a:pt x="4278" y="1232"/>
                  </a:lnTo>
                  <a:lnTo>
                    <a:pt x="4225" y="1248"/>
                  </a:lnTo>
                  <a:lnTo>
                    <a:pt x="4171" y="1263"/>
                  </a:lnTo>
                  <a:lnTo>
                    <a:pt x="4114" y="1274"/>
                  </a:lnTo>
                  <a:lnTo>
                    <a:pt x="4056" y="1284"/>
                  </a:lnTo>
                  <a:lnTo>
                    <a:pt x="3996" y="1292"/>
                  </a:lnTo>
                  <a:lnTo>
                    <a:pt x="3935" y="1298"/>
                  </a:lnTo>
                  <a:lnTo>
                    <a:pt x="3871" y="1301"/>
                  </a:lnTo>
                  <a:lnTo>
                    <a:pt x="3806" y="1303"/>
                  </a:lnTo>
                  <a:lnTo>
                    <a:pt x="3738" y="1301"/>
                  </a:lnTo>
                  <a:lnTo>
                    <a:pt x="3668" y="1296"/>
                  </a:lnTo>
                  <a:lnTo>
                    <a:pt x="3598" y="1290"/>
                  </a:lnTo>
                  <a:lnTo>
                    <a:pt x="3524" y="1280"/>
                  </a:lnTo>
                  <a:lnTo>
                    <a:pt x="3449" y="1267"/>
                  </a:lnTo>
                  <a:lnTo>
                    <a:pt x="3371" y="1253"/>
                  </a:lnTo>
                  <a:lnTo>
                    <a:pt x="3292" y="1233"/>
                  </a:lnTo>
                  <a:lnTo>
                    <a:pt x="3212" y="1212"/>
                  </a:lnTo>
                  <a:lnTo>
                    <a:pt x="3049" y="1167"/>
                  </a:lnTo>
                  <a:lnTo>
                    <a:pt x="2894" y="1129"/>
                  </a:lnTo>
                  <a:lnTo>
                    <a:pt x="2742" y="1091"/>
                  </a:lnTo>
                  <a:lnTo>
                    <a:pt x="2598" y="1059"/>
                  </a:lnTo>
                  <a:lnTo>
                    <a:pt x="2458" y="1032"/>
                  </a:lnTo>
                  <a:lnTo>
                    <a:pt x="2323" y="1007"/>
                  </a:lnTo>
                  <a:lnTo>
                    <a:pt x="2194" y="986"/>
                  </a:lnTo>
                  <a:lnTo>
                    <a:pt x="2069" y="970"/>
                  </a:lnTo>
                  <a:lnTo>
                    <a:pt x="1948" y="957"/>
                  </a:lnTo>
                  <a:lnTo>
                    <a:pt x="1833" y="948"/>
                  </a:lnTo>
                  <a:lnTo>
                    <a:pt x="1720" y="943"/>
                  </a:lnTo>
                  <a:lnTo>
                    <a:pt x="1612" y="941"/>
                  </a:lnTo>
                  <a:lnTo>
                    <a:pt x="1508" y="943"/>
                  </a:lnTo>
                  <a:lnTo>
                    <a:pt x="1408" y="948"/>
                  </a:lnTo>
                  <a:lnTo>
                    <a:pt x="1311" y="957"/>
                  </a:lnTo>
                  <a:lnTo>
                    <a:pt x="1216" y="969"/>
                  </a:lnTo>
                  <a:lnTo>
                    <a:pt x="1171" y="977"/>
                  </a:lnTo>
                  <a:lnTo>
                    <a:pt x="1126" y="985"/>
                  </a:lnTo>
                  <a:lnTo>
                    <a:pt x="1082" y="994"/>
                  </a:lnTo>
                  <a:lnTo>
                    <a:pt x="1037" y="1004"/>
                  </a:lnTo>
                  <a:lnTo>
                    <a:pt x="994" y="1015"/>
                  </a:lnTo>
                  <a:lnTo>
                    <a:pt x="953" y="1027"/>
                  </a:lnTo>
                  <a:lnTo>
                    <a:pt x="911" y="1040"/>
                  </a:lnTo>
                  <a:lnTo>
                    <a:pt x="869" y="1053"/>
                  </a:lnTo>
                  <a:lnTo>
                    <a:pt x="829" y="1067"/>
                  </a:lnTo>
                  <a:lnTo>
                    <a:pt x="789" y="1082"/>
                  </a:lnTo>
                  <a:lnTo>
                    <a:pt x="711" y="1114"/>
                  </a:lnTo>
                  <a:lnTo>
                    <a:pt x="635" y="1150"/>
                  </a:lnTo>
                  <a:lnTo>
                    <a:pt x="560" y="1188"/>
                  </a:lnTo>
                  <a:lnTo>
                    <a:pt x="486" y="1230"/>
                  </a:lnTo>
                  <a:lnTo>
                    <a:pt x="414" y="1275"/>
                  </a:lnTo>
                  <a:lnTo>
                    <a:pt x="343" y="1324"/>
                  </a:lnTo>
                  <a:lnTo>
                    <a:pt x="274" y="1374"/>
                  </a:lnTo>
                  <a:lnTo>
                    <a:pt x="204" y="1429"/>
                  </a:lnTo>
                  <a:lnTo>
                    <a:pt x="136" y="1485"/>
                  </a:lnTo>
                  <a:lnTo>
                    <a:pt x="68" y="1545"/>
                  </a:lnTo>
                  <a:lnTo>
                    <a:pt x="0" y="1606"/>
                  </a:lnTo>
                </a:path>
              </a:pathLst>
            </a:custGeom>
            <a:noFill/>
            <a:ln w="9525">
              <a:solidFill>
                <a:srgbClr val="FFFFFF">
                  <a:alpha val="50195"/>
                </a:srgbClr>
              </a:solidFill>
              <a:round/>
              <a:headEnd/>
              <a:tailEnd/>
            </a:ln>
          </p:spPr>
          <p:txBody>
            <a:bodyPr lIns="98674" tIns="49339" rIns="98674" bIns="49339"/>
            <a:lstStyle/>
            <a:p>
              <a:pPr defTabSz="981527">
                <a:spcBef>
                  <a:spcPct val="50000"/>
                </a:spcBef>
              </a:pPr>
              <a:endParaRPr lang="ko-KR" altLang="en-US" sz="1000" b="1" dirty="0"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86" name="Freeform 50"/>
            <p:cNvSpPr>
              <a:spLocks/>
            </p:cNvSpPr>
            <p:nvPr userDrawn="1"/>
          </p:nvSpPr>
          <p:spPr bwMode="auto">
            <a:xfrm>
              <a:off x="1317" y="854"/>
              <a:ext cx="5265" cy="860"/>
            </a:xfrm>
            <a:custGeom>
              <a:avLst/>
              <a:gdLst>
                <a:gd name="T0" fmla="*/ 5265 w 5265"/>
                <a:gd name="T1" fmla="*/ 0 h 1722"/>
                <a:gd name="T2" fmla="*/ 5249 w 5265"/>
                <a:gd name="T3" fmla="*/ 73 h 1722"/>
                <a:gd name="T4" fmla="*/ 5226 w 5265"/>
                <a:gd name="T5" fmla="*/ 155 h 1722"/>
                <a:gd name="T6" fmla="*/ 5191 w 5265"/>
                <a:gd name="T7" fmla="*/ 262 h 1722"/>
                <a:gd name="T8" fmla="*/ 5142 w 5265"/>
                <a:gd name="T9" fmla="*/ 385 h 1722"/>
                <a:gd name="T10" fmla="*/ 5078 w 5265"/>
                <a:gd name="T11" fmla="*/ 520 h 1722"/>
                <a:gd name="T12" fmla="*/ 5019 w 5265"/>
                <a:gd name="T13" fmla="*/ 625 h 1722"/>
                <a:gd name="T14" fmla="*/ 4974 w 5265"/>
                <a:gd name="T15" fmla="*/ 696 h 1722"/>
                <a:gd name="T16" fmla="*/ 4923 w 5265"/>
                <a:gd name="T17" fmla="*/ 767 h 1722"/>
                <a:gd name="T18" fmla="*/ 4869 w 5265"/>
                <a:gd name="T19" fmla="*/ 838 h 1722"/>
                <a:gd name="T20" fmla="*/ 4808 w 5265"/>
                <a:gd name="T21" fmla="*/ 906 h 1722"/>
                <a:gd name="T22" fmla="*/ 4741 w 5265"/>
                <a:gd name="T23" fmla="*/ 971 h 1722"/>
                <a:gd name="T24" fmla="*/ 4670 w 5265"/>
                <a:gd name="T25" fmla="*/ 1034 h 1722"/>
                <a:gd name="T26" fmla="*/ 4593 w 5265"/>
                <a:gd name="T27" fmla="*/ 1093 h 1722"/>
                <a:gd name="T28" fmla="*/ 4509 w 5265"/>
                <a:gd name="T29" fmla="*/ 1147 h 1722"/>
                <a:gd name="T30" fmla="*/ 4419 w 5265"/>
                <a:gd name="T31" fmla="*/ 1195 h 1722"/>
                <a:gd name="T32" fmla="*/ 4322 w 5265"/>
                <a:gd name="T33" fmla="*/ 1239 h 1722"/>
                <a:gd name="T34" fmla="*/ 4218 w 5265"/>
                <a:gd name="T35" fmla="*/ 1274 h 1722"/>
                <a:gd name="T36" fmla="*/ 4108 w 5265"/>
                <a:gd name="T37" fmla="*/ 1303 h 1722"/>
                <a:gd name="T38" fmla="*/ 3990 w 5265"/>
                <a:gd name="T39" fmla="*/ 1324 h 1722"/>
                <a:gd name="T40" fmla="*/ 3865 w 5265"/>
                <a:gd name="T41" fmla="*/ 1336 h 1722"/>
                <a:gd name="T42" fmla="*/ 3732 w 5265"/>
                <a:gd name="T43" fmla="*/ 1337 h 1722"/>
                <a:gd name="T44" fmla="*/ 3591 w 5265"/>
                <a:gd name="T45" fmla="*/ 1329 h 1722"/>
                <a:gd name="T46" fmla="*/ 3443 w 5265"/>
                <a:gd name="T47" fmla="*/ 1311 h 1722"/>
                <a:gd name="T48" fmla="*/ 3286 w 5265"/>
                <a:gd name="T49" fmla="*/ 1279 h 1722"/>
                <a:gd name="T50" fmla="*/ 3204 w 5265"/>
                <a:gd name="T51" fmla="*/ 1260 h 1722"/>
                <a:gd name="T52" fmla="*/ 2885 w 5265"/>
                <a:gd name="T53" fmla="*/ 1181 h 1722"/>
                <a:gd name="T54" fmla="*/ 2588 w 5265"/>
                <a:gd name="T55" fmla="*/ 1119 h 1722"/>
                <a:gd name="T56" fmla="*/ 2313 w 5265"/>
                <a:gd name="T57" fmla="*/ 1071 h 1722"/>
                <a:gd name="T58" fmla="*/ 2059 w 5265"/>
                <a:gd name="T59" fmla="*/ 1039 h 1722"/>
                <a:gd name="T60" fmla="*/ 1821 w 5265"/>
                <a:gd name="T61" fmla="*/ 1022 h 1722"/>
                <a:gd name="T62" fmla="*/ 1602 w 5265"/>
                <a:gd name="T63" fmla="*/ 1019 h 1722"/>
                <a:gd name="T64" fmla="*/ 1396 w 5265"/>
                <a:gd name="T65" fmla="*/ 1031 h 1722"/>
                <a:gd name="T66" fmla="*/ 1252 w 5265"/>
                <a:gd name="T67" fmla="*/ 1048 h 1722"/>
                <a:gd name="T68" fmla="*/ 1160 w 5265"/>
                <a:gd name="T69" fmla="*/ 1064 h 1722"/>
                <a:gd name="T70" fmla="*/ 1071 w 5265"/>
                <a:gd name="T71" fmla="*/ 1084 h 1722"/>
                <a:gd name="T72" fmla="*/ 985 w 5265"/>
                <a:gd name="T73" fmla="*/ 1106 h 1722"/>
                <a:gd name="T74" fmla="*/ 901 w 5265"/>
                <a:gd name="T75" fmla="*/ 1132 h 1722"/>
                <a:gd name="T76" fmla="*/ 820 w 5265"/>
                <a:gd name="T77" fmla="*/ 1163 h 1722"/>
                <a:gd name="T78" fmla="*/ 702 w 5265"/>
                <a:gd name="T79" fmla="*/ 1213 h 1722"/>
                <a:gd name="T80" fmla="*/ 552 w 5265"/>
                <a:gd name="T81" fmla="*/ 1290 h 1722"/>
                <a:gd name="T82" fmla="*/ 408 w 5265"/>
                <a:gd name="T83" fmla="*/ 1381 h 1722"/>
                <a:gd name="T84" fmla="*/ 269 w 5265"/>
                <a:gd name="T85" fmla="*/ 1483 h 1722"/>
                <a:gd name="T86" fmla="*/ 133 w 5265"/>
                <a:gd name="T87" fmla="*/ 1596 h 1722"/>
                <a:gd name="T88" fmla="*/ 0 w 5265"/>
                <a:gd name="T89" fmla="*/ 1722 h 172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5265"/>
                <a:gd name="T136" fmla="*/ 0 h 1722"/>
                <a:gd name="T137" fmla="*/ 5265 w 5265"/>
                <a:gd name="T138" fmla="*/ 1722 h 1722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5265" h="1722">
                  <a:moveTo>
                    <a:pt x="5265" y="0"/>
                  </a:moveTo>
                  <a:lnTo>
                    <a:pt x="5265" y="0"/>
                  </a:lnTo>
                  <a:lnTo>
                    <a:pt x="5262" y="20"/>
                  </a:lnTo>
                  <a:lnTo>
                    <a:pt x="5249" y="73"/>
                  </a:lnTo>
                  <a:lnTo>
                    <a:pt x="5238" y="112"/>
                  </a:lnTo>
                  <a:lnTo>
                    <a:pt x="5226" y="155"/>
                  </a:lnTo>
                  <a:lnTo>
                    <a:pt x="5210" y="205"/>
                  </a:lnTo>
                  <a:lnTo>
                    <a:pt x="5191" y="262"/>
                  </a:lnTo>
                  <a:lnTo>
                    <a:pt x="5169" y="322"/>
                  </a:lnTo>
                  <a:lnTo>
                    <a:pt x="5142" y="385"/>
                  </a:lnTo>
                  <a:lnTo>
                    <a:pt x="5113" y="451"/>
                  </a:lnTo>
                  <a:lnTo>
                    <a:pt x="5078" y="520"/>
                  </a:lnTo>
                  <a:lnTo>
                    <a:pt x="5040" y="590"/>
                  </a:lnTo>
                  <a:lnTo>
                    <a:pt x="5019" y="625"/>
                  </a:lnTo>
                  <a:lnTo>
                    <a:pt x="4997" y="661"/>
                  </a:lnTo>
                  <a:lnTo>
                    <a:pt x="4974" y="696"/>
                  </a:lnTo>
                  <a:lnTo>
                    <a:pt x="4949" y="732"/>
                  </a:lnTo>
                  <a:lnTo>
                    <a:pt x="4923" y="767"/>
                  </a:lnTo>
                  <a:lnTo>
                    <a:pt x="4897" y="803"/>
                  </a:lnTo>
                  <a:lnTo>
                    <a:pt x="4869" y="838"/>
                  </a:lnTo>
                  <a:lnTo>
                    <a:pt x="4838" y="872"/>
                  </a:lnTo>
                  <a:lnTo>
                    <a:pt x="4808" y="906"/>
                  </a:lnTo>
                  <a:lnTo>
                    <a:pt x="4776" y="938"/>
                  </a:lnTo>
                  <a:lnTo>
                    <a:pt x="4741" y="971"/>
                  </a:lnTo>
                  <a:lnTo>
                    <a:pt x="4706" y="1003"/>
                  </a:lnTo>
                  <a:lnTo>
                    <a:pt x="4670" y="1034"/>
                  </a:lnTo>
                  <a:lnTo>
                    <a:pt x="4631" y="1064"/>
                  </a:lnTo>
                  <a:lnTo>
                    <a:pt x="4593" y="1093"/>
                  </a:lnTo>
                  <a:lnTo>
                    <a:pt x="4551" y="1121"/>
                  </a:lnTo>
                  <a:lnTo>
                    <a:pt x="4509" y="1147"/>
                  </a:lnTo>
                  <a:lnTo>
                    <a:pt x="4465" y="1173"/>
                  </a:lnTo>
                  <a:lnTo>
                    <a:pt x="4419" y="1195"/>
                  </a:lnTo>
                  <a:lnTo>
                    <a:pt x="4370" y="1218"/>
                  </a:lnTo>
                  <a:lnTo>
                    <a:pt x="4322" y="1239"/>
                  </a:lnTo>
                  <a:lnTo>
                    <a:pt x="4270" y="1258"/>
                  </a:lnTo>
                  <a:lnTo>
                    <a:pt x="4218" y="1274"/>
                  </a:lnTo>
                  <a:lnTo>
                    <a:pt x="4163" y="1290"/>
                  </a:lnTo>
                  <a:lnTo>
                    <a:pt x="4108" y="1303"/>
                  </a:lnTo>
                  <a:lnTo>
                    <a:pt x="4050" y="1315"/>
                  </a:lnTo>
                  <a:lnTo>
                    <a:pt x="3990" y="1324"/>
                  </a:lnTo>
                  <a:lnTo>
                    <a:pt x="3929" y="1331"/>
                  </a:lnTo>
                  <a:lnTo>
                    <a:pt x="3865" y="1336"/>
                  </a:lnTo>
                  <a:lnTo>
                    <a:pt x="3800" y="1337"/>
                  </a:lnTo>
                  <a:lnTo>
                    <a:pt x="3732" y="1337"/>
                  </a:lnTo>
                  <a:lnTo>
                    <a:pt x="3662" y="1336"/>
                  </a:lnTo>
                  <a:lnTo>
                    <a:pt x="3591" y="1329"/>
                  </a:lnTo>
                  <a:lnTo>
                    <a:pt x="3518" y="1321"/>
                  </a:lnTo>
                  <a:lnTo>
                    <a:pt x="3443" y="1311"/>
                  </a:lnTo>
                  <a:lnTo>
                    <a:pt x="3365" y="1297"/>
                  </a:lnTo>
                  <a:lnTo>
                    <a:pt x="3286" y="1279"/>
                  </a:lnTo>
                  <a:lnTo>
                    <a:pt x="3204" y="1260"/>
                  </a:lnTo>
                  <a:lnTo>
                    <a:pt x="3042" y="1219"/>
                  </a:lnTo>
                  <a:lnTo>
                    <a:pt x="2885" y="1181"/>
                  </a:lnTo>
                  <a:lnTo>
                    <a:pt x="2733" y="1148"/>
                  </a:lnTo>
                  <a:lnTo>
                    <a:pt x="2588" y="1119"/>
                  </a:lnTo>
                  <a:lnTo>
                    <a:pt x="2447" y="1093"/>
                  </a:lnTo>
                  <a:lnTo>
                    <a:pt x="2313" y="1071"/>
                  </a:lnTo>
                  <a:lnTo>
                    <a:pt x="2184" y="1053"/>
                  </a:lnTo>
                  <a:lnTo>
                    <a:pt x="2059" y="1039"/>
                  </a:lnTo>
                  <a:lnTo>
                    <a:pt x="1938" y="1029"/>
                  </a:lnTo>
                  <a:lnTo>
                    <a:pt x="1821" y="1022"/>
                  </a:lnTo>
                  <a:lnTo>
                    <a:pt x="1709" y="1019"/>
                  </a:lnTo>
                  <a:lnTo>
                    <a:pt x="1602" y="1019"/>
                  </a:lnTo>
                  <a:lnTo>
                    <a:pt x="1498" y="1024"/>
                  </a:lnTo>
                  <a:lnTo>
                    <a:pt x="1396" y="1031"/>
                  </a:lnTo>
                  <a:lnTo>
                    <a:pt x="1299" y="1042"/>
                  </a:lnTo>
                  <a:lnTo>
                    <a:pt x="1252" y="1048"/>
                  </a:lnTo>
                  <a:lnTo>
                    <a:pt x="1206" y="1056"/>
                  </a:lnTo>
                  <a:lnTo>
                    <a:pt x="1160" y="1064"/>
                  </a:lnTo>
                  <a:lnTo>
                    <a:pt x="1116" y="1074"/>
                  </a:lnTo>
                  <a:lnTo>
                    <a:pt x="1071" y="1084"/>
                  </a:lnTo>
                  <a:lnTo>
                    <a:pt x="1027" y="1095"/>
                  </a:lnTo>
                  <a:lnTo>
                    <a:pt x="985" y="1106"/>
                  </a:lnTo>
                  <a:lnTo>
                    <a:pt x="942" y="1119"/>
                  </a:lnTo>
                  <a:lnTo>
                    <a:pt x="901" y="1132"/>
                  </a:lnTo>
                  <a:lnTo>
                    <a:pt x="860" y="1147"/>
                  </a:lnTo>
                  <a:lnTo>
                    <a:pt x="820" y="1163"/>
                  </a:lnTo>
                  <a:lnTo>
                    <a:pt x="780" y="1177"/>
                  </a:lnTo>
                  <a:lnTo>
                    <a:pt x="702" y="1213"/>
                  </a:lnTo>
                  <a:lnTo>
                    <a:pt x="626" y="1250"/>
                  </a:lnTo>
                  <a:lnTo>
                    <a:pt x="552" y="1290"/>
                  </a:lnTo>
                  <a:lnTo>
                    <a:pt x="479" y="1334"/>
                  </a:lnTo>
                  <a:lnTo>
                    <a:pt x="408" y="1381"/>
                  </a:lnTo>
                  <a:lnTo>
                    <a:pt x="338" y="1429"/>
                  </a:lnTo>
                  <a:lnTo>
                    <a:pt x="269" y="1483"/>
                  </a:lnTo>
                  <a:lnTo>
                    <a:pt x="201" y="1538"/>
                  </a:lnTo>
                  <a:lnTo>
                    <a:pt x="133" y="1596"/>
                  </a:lnTo>
                  <a:lnTo>
                    <a:pt x="66" y="1657"/>
                  </a:lnTo>
                  <a:lnTo>
                    <a:pt x="0" y="1722"/>
                  </a:lnTo>
                </a:path>
              </a:pathLst>
            </a:custGeom>
            <a:noFill/>
            <a:ln w="9525">
              <a:solidFill>
                <a:srgbClr val="FFFFFF">
                  <a:alpha val="50195"/>
                </a:srgbClr>
              </a:solidFill>
              <a:round/>
              <a:headEnd/>
              <a:tailEnd/>
            </a:ln>
          </p:spPr>
          <p:txBody>
            <a:bodyPr lIns="98674" tIns="49339" rIns="98674" bIns="49339"/>
            <a:lstStyle/>
            <a:p>
              <a:pPr defTabSz="981527">
                <a:spcBef>
                  <a:spcPct val="50000"/>
                </a:spcBef>
              </a:pPr>
              <a:endParaRPr lang="ko-KR" altLang="en-US" sz="1000" b="1" dirty="0"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87" name="Freeform 51"/>
            <p:cNvSpPr>
              <a:spLocks/>
            </p:cNvSpPr>
            <p:nvPr userDrawn="1"/>
          </p:nvSpPr>
          <p:spPr bwMode="auto">
            <a:xfrm>
              <a:off x="1361" y="825"/>
              <a:ext cx="5239" cy="918"/>
            </a:xfrm>
            <a:custGeom>
              <a:avLst/>
              <a:gdLst>
                <a:gd name="T0" fmla="*/ 5239 w 5239"/>
                <a:gd name="T1" fmla="*/ 0 h 1836"/>
                <a:gd name="T2" fmla="*/ 5223 w 5239"/>
                <a:gd name="T3" fmla="*/ 74 h 1836"/>
                <a:gd name="T4" fmla="*/ 5202 w 5239"/>
                <a:gd name="T5" fmla="*/ 158 h 1836"/>
                <a:gd name="T6" fmla="*/ 5169 w 5239"/>
                <a:gd name="T7" fmla="*/ 265 h 1836"/>
                <a:gd name="T8" fmla="*/ 5122 w 5239"/>
                <a:gd name="T9" fmla="*/ 389 h 1836"/>
                <a:gd name="T10" fmla="*/ 5061 w 5239"/>
                <a:gd name="T11" fmla="*/ 527 h 1836"/>
                <a:gd name="T12" fmla="*/ 5003 w 5239"/>
                <a:gd name="T13" fmla="*/ 635 h 1836"/>
                <a:gd name="T14" fmla="*/ 4958 w 5239"/>
                <a:gd name="T15" fmla="*/ 706 h 1836"/>
                <a:gd name="T16" fmla="*/ 4909 w 5239"/>
                <a:gd name="T17" fmla="*/ 778 h 1836"/>
                <a:gd name="T18" fmla="*/ 4855 w 5239"/>
                <a:gd name="T19" fmla="*/ 850 h 1836"/>
                <a:gd name="T20" fmla="*/ 4796 w 5239"/>
                <a:gd name="T21" fmla="*/ 921 h 1836"/>
                <a:gd name="T22" fmla="*/ 4730 w 5239"/>
                <a:gd name="T23" fmla="*/ 987 h 1836"/>
                <a:gd name="T24" fmla="*/ 4660 w 5239"/>
                <a:gd name="T25" fmla="*/ 1051 h 1836"/>
                <a:gd name="T26" fmla="*/ 4583 w 5239"/>
                <a:gd name="T27" fmla="*/ 1113 h 1836"/>
                <a:gd name="T28" fmla="*/ 4500 w 5239"/>
                <a:gd name="T29" fmla="*/ 1168 h 1836"/>
                <a:gd name="T30" fmla="*/ 4411 w 5239"/>
                <a:gd name="T31" fmla="*/ 1219 h 1836"/>
                <a:gd name="T32" fmla="*/ 4315 w 5239"/>
                <a:gd name="T33" fmla="*/ 1265 h 1836"/>
                <a:gd name="T34" fmla="*/ 4211 w 5239"/>
                <a:gd name="T35" fmla="*/ 1303 h 1836"/>
                <a:gd name="T36" fmla="*/ 4101 w 5239"/>
                <a:gd name="T37" fmla="*/ 1334 h 1836"/>
                <a:gd name="T38" fmla="*/ 3985 w 5239"/>
                <a:gd name="T39" fmla="*/ 1357 h 1836"/>
                <a:gd name="T40" fmla="*/ 3860 w 5239"/>
                <a:gd name="T41" fmla="*/ 1371 h 1836"/>
                <a:gd name="T42" fmla="*/ 3727 w 5239"/>
                <a:gd name="T43" fmla="*/ 1376 h 1836"/>
                <a:gd name="T44" fmla="*/ 3585 w 5239"/>
                <a:gd name="T45" fmla="*/ 1371 h 1836"/>
                <a:gd name="T46" fmla="*/ 3436 w 5239"/>
                <a:gd name="T47" fmla="*/ 1355 h 1836"/>
                <a:gd name="T48" fmla="*/ 3279 w 5239"/>
                <a:gd name="T49" fmla="*/ 1326 h 1836"/>
                <a:gd name="T50" fmla="*/ 3198 w 5239"/>
                <a:gd name="T51" fmla="*/ 1308 h 1836"/>
                <a:gd name="T52" fmla="*/ 2877 w 5239"/>
                <a:gd name="T53" fmla="*/ 1235 h 1836"/>
                <a:gd name="T54" fmla="*/ 2580 w 5239"/>
                <a:gd name="T55" fmla="*/ 1179 h 1836"/>
                <a:gd name="T56" fmla="*/ 2303 w 5239"/>
                <a:gd name="T57" fmla="*/ 1137 h 1836"/>
                <a:gd name="T58" fmla="*/ 2048 w 5239"/>
                <a:gd name="T59" fmla="*/ 1109 h 1836"/>
                <a:gd name="T60" fmla="*/ 1811 w 5239"/>
                <a:gd name="T61" fmla="*/ 1097 h 1836"/>
                <a:gd name="T62" fmla="*/ 1591 w 5239"/>
                <a:gd name="T63" fmla="*/ 1100 h 1836"/>
                <a:gd name="T64" fmla="*/ 1387 w 5239"/>
                <a:gd name="T65" fmla="*/ 1114 h 1836"/>
                <a:gd name="T66" fmla="*/ 1243 w 5239"/>
                <a:gd name="T67" fmla="*/ 1135 h 1836"/>
                <a:gd name="T68" fmla="*/ 1151 w 5239"/>
                <a:gd name="T69" fmla="*/ 1153 h 1836"/>
                <a:gd name="T70" fmla="*/ 1062 w 5239"/>
                <a:gd name="T71" fmla="*/ 1174 h 1836"/>
                <a:gd name="T72" fmla="*/ 976 w 5239"/>
                <a:gd name="T73" fmla="*/ 1200 h 1836"/>
                <a:gd name="T74" fmla="*/ 893 w 5239"/>
                <a:gd name="T75" fmla="*/ 1227 h 1836"/>
                <a:gd name="T76" fmla="*/ 812 w 5239"/>
                <a:gd name="T77" fmla="*/ 1258 h 1836"/>
                <a:gd name="T78" fmla="*/ 696 w 5239"/>
                <a:gd name="T79" fmla="*/ 1311 h 1836"/>
                <a:gd name="T80" fmla="*/ 546 w 5239"/>
                <a:gd name="T81" fmla="*/ 1392 h 1836"/>
                <a:gd name="T82" fmla="*/ 404 w 5239"/>
                <a:gd name="T83" fmla="*/ 1486 h 1836"/>
                <a:gd name="T84" fmla="*/ 267 w 5239"/>
                <a:gd name="T85" fmla="*/ 1591 h 1836"/>
                <a:gd name="T86" fmla="*/ 132 w 5239"/>
                <a:gd name="T87" fmla="*/ 1709 h 1836"/>
                <a:gd name="T88" fmla="*/ 0 w 5239"/>
                <a:gd name="T89" fmla="*/ 1836 h 18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5239"/>
                <a:gd name="T136" fmla="*/ 0 h 1836"/>
                <a:gd name="T137" fmla="*/ 5239 w 5239"/>
                <a:gd name="T138" fmla="*/ 1836 h 18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5239" h="1836">
                  <a:moveTo>
                    <a:pt x="5239" y="0"/>
                  </a:moveTo>
                  <a:lnTo>
                    <a:pt x="5239" y="0"/>
                  </a:lnTo>
                  <a:lnTo>
                    <a:pt x="5236" y="20"/>
                  </a:lnTo>
                  <a:lnTo>
                    <a:pt x="5223" y="74"/>
                  </a:lnTo>
                  <a:lnTo>
                    <a:pt x="5215" y="113"/>
                  </a:lnTo>
                  <a:lnTo>
                    <a:pt x="5202" y="158"/>
                  </a:lnTo>
                  <a:lnTo>
                    <a:pt x="5187" y="209"/>
                  </a:lnTo>
                  <a:lnTo>
                    <a:pt x="5169" y="265"/>
                  </a:lnTo>
                  <a:lnTo>
                    <a:pt x="5148" y="325"/>
                  </a:lnTo>
                  <a:lnTo>
                    <a:pt x="5122" y="389"/>
                  </a:lnTo>
                  <a:lnTo>
                    <a:pt x="5093" y="457"/>
                  </a:lnTo>
                  <a:lnTo>
                    <a:pt x="5061" y="527"/>
                  </a:lnTo>
                  <a:lnTo>
                    <a:pt x="5023" y="598"/>
                  </a:lnTo>
                  <a:lnTo>
                    <a:pt x="5003" y="635"/>
                  </a:lnTo>
                  <a:lnTo>
                    <a:pt x="4982" y="670"/>
                  </a:lnTo>
                  <a:lnTo>
                    <a:pt x="4958" y="706"/>
                  </a:lnTo>
                  <a:lnTo>
                    <a:pt x="4934" y="743"/>
                  </a:lnTo>
                  <a:lnTo>
                    <a:pt x="4909" y="778"/>
                  </a:lnTo>
                  <a:lnTo>
                    <a:pt x="4883" y="814"/>
                  </a:lnTo>
                  <a:lnTo>
                    <a:pt x="4855" y="850"/>
                  </a:lnTo>
                  <a:lnTo>
                    <a:pt x="4826" y="885"/>
                  </a:lnTo>
                  <a:lnTo>
                    <a:pt x="4796" y="921"/>
                  </a:lnTo>
                  <a:lnTo>
                    <a:pt x="4764" y="954"/>
                  </a:lnTo>
                  <a:lnTo>
                    <a:pt x="4730" y="987"/>
                  </a:lnTo>
                  <a:lnTo>
                    <a:pt x="4696" y="1019"/>
                  </a:lnTo>
                  <a:lnTo>
                    <a:pt x="4660" y="1051"/>
                  </a:lnTo>
                  <a:lnTo>
                    <a:pt x="4622" y="1082"/>
                  </a:lnTo>
                  <a:lnTo>
                    <a:pt x="4583" y="1113"/>
                  </a:lnTo>
                  <a:lnTo>
                    <a:pt x="4543" y="1140"/>
                  </a:lnTo>
                  <a:lnTo>
                    <a:pt x="4500" y="1168"/>
                  </a:lnTo>
                  <a:lnTo>
                    <a:pt x="4457" y="1195"/>
                  </a:lnTo>
                  <a:lnTo>
                    <a:pt x="4411" y="1219"/>
                  </a:lnTo>
                  <a:lnTo>
                    <a:pt x="4364" y="1242"/>
                  </a:lnTo>
                  <a:lnTo>
                    <a:pt x="4315" y="1265"/>
                  </a:lnTo>
                  <a:lnTo>
                    <a:pt x="4264" y="1284"/>
                  </a:lnTo>
                  <a:lnTo>
                    <a:pt x="4211" y="1303"/>
                  </a:lnTo>
                  <a:lnTo>
                    <a:pt x="4157" y="1319"/>
                  </a:lnTo>
                  <a:lnTo>
                    <a:pt x="4101" y="1334"/>
                  </a:lnTo>
                  <a:lnTo>
                    <a:pt x="4043" y="1347"/>
                  </a:lnTo>
                  <a:lnTo>
                    <a:pt x="3985" y="1357"/>
                  </a:lnTo>
                  <a:lnTo>
                    <a:pt x="3922" y="1365"/>
                  </a:lnTo>
                  <a:lnTo>
                    <a:pt x="3860" y="1371"/>
                  </a:lnTo>
                  <a:lnTo>
                    <a:pt x="3793" y="1374"/>
                  </a:lnTo>
                  <a:lnTo>
                    <a:pt x="3727" y="1376"/>
                  </a:lnTo>
                  <a:lnTo>
                    <a:pt x="3657" y="1374"/>
                  </a:lnTo>
                  <a:lnTo>
                    <a:pt x="3585" y="1371"/>
                  </a:lnTo>
                  <a:lnTo>
                    <a:pt x="3513" y="1365"/>
                  </a:lnTo>
                  <a:lnTo>
                    <a:pt x="3436" y="1355"/>
                  </a:lnTo>
                  <a:lnTo>
                    <a:pt x="3359" y="1342"/>
                  </a:lnTo>
                  <a:lnTo>
                    <a:pt x="3279" y="1326"/>
                  </a:lnTo>
                  <a:lnTo>
                    <a:pt x="3198" y="1308"/>
                  </a:lnTo>
                  <a:lnTo>
                    <a:pt x="3034" y="1269"/>
                  </a:lnTo>
                  <a:lnTo>
                    <a:pt x="2877" y="1235"/>
                  </a:lnTo>
                  <a:lnTo>
                    <a:pt x="2726" y="1205"/>
                  </a:lnTo>
                  <a:lnTo>
                    <a:pt x="2580" y="1179"/>
                  </a:lnTo>
                  <a:lnTo>
                    <a:pt x="2439" y="1156"/>
                  </a:lnTo>
                  <a:lnTo>
                    <a:pt x="2303" y="1137"/>
                  </a:lnTo>
                  <a:lnTo>
                    <a:pt x="2174" y="1121"/>
                  </a:lnTo>
                  <a:lnTo>
                    <a:pt x="2048" y="1109"/>
                  </a:lnTo>
                  <a:lnTo>
                    <a:pt x="1927" y="1101"/>
                  </a:lnTo>
                  <a:lnTo>
                    <a:pt x="1811" y="1097"/>
                  </a:lnTo>
                  <a:lnTo>
                    <a:pt x="1699" y="1097"/>
                  </a:lnTo>
                  <a:lnTo>
                    <a:pt x="1591" y="1100"/>
                  </a:lnTo>
                  <a:lnTo>
                    <a:pt x="1487" y="1105"/>
                  </a:lnTo>
                  <a:lnTo>
                    <a:pt x="1387" y="1114"/>
                  </a:lnTo>
                  <a:lnTo>
                    <a:pt x="1290" y="1127"/>
                  </a:lnTo>
                  <a:lnTo>
                    <a:pt x="1243" y="1135"/>
                  </a:lnTo>
                  <a:lnTo>
                    <a:pt x="1197" y="1143"/>
                  </a:lnTo>
                  <a:lnTo>
                    <a:pt x="1151" y="1153"/>
                  </a:lnTo>
                  <a:lnTo>
                    <a:pt x="1107" y="1164"/>
                  </a:lnTo>
                  <a:lnTo>
                    <a:pt x="1062" y="1174"/>
                  </a:lnTo>
                  <a:lnTo>
                    <a:pt x="1019" y="1187"/>
                  </a:lnTo>
                  <a:lnTo>
                    <a:pt x="976" y="1200"/>
                  </a:lnTo>
                  <a:lnTo>
                    <a:pt x="934" y="1213"/>
                  </a:lnTo>
                  <a:lnTo>
                    <a:pt x="893" y="1227"/>
                  </a:lnTo>
                  <a:lnTo>
                    <a:pt x="853" y="1242"/>
                  </a:lnTo>
                  <a:lnTo>
                    <a:pt x="812" y="1258"/>
                  </a:lnTo>
                  <a:lnTo>
                    <a:pt x="772" y="1276"/>
                  </a:lnTo>
                  <a:lnTo>
                    <a:pt x="696" y="1311"/>
                  </a:lnTo>
                  <a:lnTo>
                    <a:pt x="619" y="1350"/>
                  </a:lnTo>
                  <a:lnTo>
                    <a:pt x="546" y="1392"/>
                  </a:lnTo>
                  <a:lnTo>
                    <a:pt x="473" y="1437"/>
                  </a:lnTo>
                  <a:lnTo>
                    <a:pt x="404" y="1486"/>
                  </a:lnTo>
                  <a:lnTo>
                    <a:pt x="335" y="1537"/>
                  </a:lnTo>
                  <a:lnTo>
                    <a:pt x="267" y="1591"/>
                  </a:lnTo>
                  <a:lnTo>
                    <a:pt x="199" y="1649"/>
                  </a:lnTo>
                  <a:lnTo>
                    <a:pt x="132" y="1709"/>
                  </a:lnTo>
                  <a:lnTo>
                    <a:pt x="67" y="1772"/>
                  </a:lnTo>
                  <a:lnTo>
                    <a:pt x="0" y="1836"/>
                  </a:lnTo>
                </a:path>
              </a:pathLst>
            </a:custGeom>
            <a:noFill/>
            <a:ln w="9525">
              <a:solidFill>
                <a:srgbClr val="FFFFFF">
                  <a:alpha val="50195"/>
                </a:srgbClr>
              </a:solidFill>
              <a:round/>
              <a:headEnd/>
              <a:tailEnd/>
            </a:ln>
          </p:spPr>
          <p:txBody>
            <a:bodyPr lIns="98674" tIns="49339" rIns="98674" bIns="49339"/>
            <a:lstStyle/>
            <a:p>
              <a:pPr defTabSz="981527">
                <a:spcBef>
                  <a:spcPct val="50000"/>
                </a:spcBef>
              </a:pPr>
              <a:endParaRPr lang="ko-KR" altLang="en-US" sz="1000" b="1" dirty="0"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88" name="Freeform 52"/>
            <p:cNvSpPr>
              <a:spLocks/>
            </p:cNvSpPr>
            <p:nvPr userDrawn="1"/>
          </p:nvSpPr>
          <p:spPr bwMode="auto">
            <a:xfrm>
              <a:off x="1407" y="796"/>
              <a:ext cx="5211" cy="976"/>
            </a:xfrm>
            <a:custGeom>
              <a:avLst/>
              <a:gdLst>
                <a:gd name="T0" fmla="*/ 5211 w 5211"/>
                <a:gd name="T1" fmla="*/ 0 h 1952"/>
                <a:gd name="T2" fmla="*/ 5197 w 5211"/>
                <a:gd name="T3" fmla="*/ 76 h 1952"/>
                <a:gd name="T4" fmla="*/ 5176 w 5211"/>
                <a:gd name="T5" fmla="*/ 160 h 1952"/>
                <a:gd name="T6" fmla="*/ 5144 w 5211"/>
                <a:gd name="T7" fmla="*/ 268 h 1952"/>
                <a:gd name="T8" fmla="*/ 5100 w 5211"/>
                <a:gd name="T9" fmla="*/ 394 h 1952"/>
                <a:gd name="T10" fmla="*/ 5040 w 5211"/>
                <a:gd name="T11" fmla="*/ 533 h 1952"/>
                <a:gd name="T12" fmla="*/ 4983 w 5211"/>
                <a:gd name="T13" fmla="*/ 643 h 1952"/>
                <a:gd name="T14" fmla="*/ 4940 w 5211"/>
                <a:gd name="T15" fmla="*/ 715 h 1952"/>
                <a:gd name="T16" fmla="*/ 4893 w 5211"/>
                <a:gd name="T17" fmla="*/ 790 h 1952"/>
                <a:gd name="T18" fmla="*/ 4839 w 5211"/>
                <a:gd name="T19" fmla="*/ 862 h 1952"/>
                <a:gd name="T20" fmla="*/ 4780 w 5211"/>
                <a:gd name="T21" fmla="*/ 933 h 1952"/>
                <a:gd name="T22" fmla="*/ 4716 w 5211"/>
                <a:gd name="T23" fmla="*/ 1003 h 1952"/>
                <a:gd name="T24" fmla="*/ 4647 w 5211"/>
                <a:gd name="T25" fmla="*/ 1069 h 1952"/>
                <a:gd name="T26" fmla="*/ 4571 w 5211"/>
                <a:gd name="T27" fmla="*/ 1130 h 1952"/>
                <a:gd name="T28" fmla="*/ 4489 w 5211"/>
                <a:gd name="T29" fmla="*/ 1188 h 1952"/>
                <a:gd name="T30" fmla="*/ 4400 w 5211"/>
                <a:gd name="T31" fmla="*/ 1242 h 1952"/>
                <a:gd name="T32" fmla="*/ 4305 w 5211"/>
                <a:gd name="T33" fmla="*/ 1289 h 1952"/>
                <a:gd name="T34" fmla="*/ 4203 w 5211"/>
                <a:gd name="T35" fmla="*/ 1331 h 1952"/>
                <a:gd name="T36" fmla="*/ 4093 w 5211"/>
                <a:gd name="T37" fmla="*/ 1363 h 1952"/>
                <a:gd name="T38" fmla="*/ 3976 w 5211"/>
                <a:gd name="T39" fmla="*/ 1389 h 1952"/>
                <a:gd name="T40" fmla="*/ 3851 w 5211"/>
                <a:gd name="T41" fmla="*/ 1406 h 1952"/>
                <a:gd name="T42" fmla="*/ 3718 w 5211"/>
                <a:gd name="T43" fmla="*/ 1413 h 1952"/>
                <a:gd name="T44" fmla="*/ 3578 w 5211"/>
                <a:gd name="T45" fmla="*/ 1411 h 1952"/>
                <a:gd name="T46" fmla="*/ 3428 w 5211"/>
                <a:gd name="T47" fmla="*/ 1398 h 1952"/>
                <a:gd name="T48" fmla="*/ 3271 w 5211"/>
                <a:gd name="T49" fmla="*/ 1373 h 1952"/>
                <a:gd name="T50" fmla="*/ 3188 w 5211"/>
                <a:gd name="T51" fmla="*/ 1356 h 1952"/>
                <a:gd name="T52" fmla="*/ 2867 w 5211"/>
                <a:gd name="T53" fmla="*/ 1290 h 1952"/>
                <a:gd name="T54" fmla="*/ 2568 w 5211"/>
                <a:gd name="T55" fmla="*/ 1239 h 1952"/>
                <a:gd name="T56" fmla="*/ 2292 w 5211"/>
                <a:gd name="T57" fmla="*/ 1203 h 1952"/>
                <a:gd name="T58" fmla="*/ 2037 w 5211"/>
                <a:gd name="T59" fmla="*/ 1180 h 1952"/>
                <a:gd name="T60" fmla="*/ 1799 w 5211"/>
                <a:gd name="T61" fmla="*/ 1172 h 1952"/>
                <a:gd name="T62" fmla="*/ 1580 w 5211"/>
                <a:gd name="T63" fmla="*/ 1179 h 1952"/>
                <a:gd name="T64" fmla="*/ 1376 w 5211"/>
                <a:gd name="T65" fmla="*/ 1198 h 1952"/>
                <a:gd name="T66" fmla="*/ 1231 w 5211"/>
                <a:gd name="T67" fmla="*/ 1222 h 1952"/>
                <a:gd name="T68" fmla="*/ 1140 w 5211"/>
                <a:gd name="T69" fmla="*/ 1242 h 1952"/>
                <a:gd name="T70" fmla="*/ 1052 w 5211"/>
                <a:gd name="T71" fmla="*/ 1266 h 1952"/>
                <a:gd name="T72" fmla="*/ 966 w 5211"/>
                <a:gd name="T73" fmla="*/ 1292 h 1952"/>
                <a:gd name="T74" fmla="*/ 883 w 5211"/>
                <a:gd name="T75" fmla="*/ 1323 h 1952"/>
                <a:gd name="T76" fmla="*/ 802 w 5211"/>
                <a:gd name="T77" fmla="*/ 1355 h 1952"/>
                <a:gd name="T78" fmla="*/ 687 w 5211"/>
                <a:gd name="T79" fmla="*/ 1410 h 1952"/>
                <a:gd name="T80" fmla="*/ 539 w 5211"/>
                <a:gd name="T81" fmla="*/ 1495 h 1952"/>
                <a:gd name="T82" fmla="*/ 398 w 5211"/>
                <a:gd name="T83" fmla="*/ 1592 h 1952"/>
                <a:gd name="T84" fmla="*/ 262 w 5211"/>
                <a:gd name="T85" fmla="*/ 1700 h 1952"/>
                <a:gd name="T86" fmla="*/ 130 w 5211"/>
                <a:gd name="T87" fmla="*/ 1821 h 1952"/>
                <a:gd name="T88" fmla="*/ 0 w 5211"/>
                <a:gd name="T89" fmla="*/ 1952 h 195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5211"/>
                <a:gd name="T136" fmla="*/ 0 h 1952"/>
                <a:gd name="T137" fmla="*/ 5211 w 5211"/>
                <a:gd name="T138" fmla="*/ 1952 h 1952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5211" h="1952">
                  <a:moveTo>
                    <a:pt x="5211" y="0"/>
                  </a:moveTo>
                  <a:lnTo>
                    <a:pt x="5211" y="0"/>
                  </a:lnTo>
                  <a:lnTo>
                    <a:pt x="5206" y="21"/>
                  </a:lnTo>
                  <a:lnTo>
                    <a:pt x="5197" y="76"/>
                  </a:lnTo>
                  <a:lnTo>
                    <a:pt x="5187" y="115"/>
                  </a:lnTo>
                  <a:lnTo>
                    <a:pt x="5176" y="160"/>
                  </a:lnTo>
                  <a:lnTo>
                    <a:pt x="5162" y="212"/>
                  </a:lnTo>
                  <a:lnTo>
                    <a:pt x="5144" y="268"/>
                  </a:lnTo>
                  <a:lnTo>
                    <a:pt x="5123" y="329"/>
                  </a:lnTo>
                  <a:lnTo>
                    <a:pt x="5100" y="394"/>
                  </a:lnTo>
                  <a:lnTo>
                    <a:pt x="5072" y="463"/>
                  </a:lnTo>
                  <a:lnTo>
                    <a:pt x="5040" y="533"/>
                  </a:lnTo>
                  <a:lnTo>
                    <a:pt x="5004" y="606"/>
                  </a:lnTo>
                  <a:lnTo>
                    <a:pt x="4983" y="643"/>
                  </a:lnTo>
                  <a:lnTo>
                    <a:pt x="4962" y="680"/>
                  </a:lnTo>
                  <a:lnTo>
                    <a:pt x="4940" y="715"/>
                  </a:lnTo>
                  <a:lnTo>
                    <a:pt x="4916" y="753"/>
                  </a:lnTo>
                  <a:lnTo>
                    <a:pt x="4893" y="790"/>
                  </a:lnTo>
                  <a:lnTo>
                    <a:pt x="4866" y="827"/>
                  </a:lnTo>
                  <a:lnTo>
                    <a:pt x="4839" y="862"/>
                  </a:lnTo>
                  <a:lnTo>
                    <a:pt x="4811" y="898"/>
                  </a:lnTo>
                  <a:lnTo>
                    <a:pt x="4780" y="933"/>
                  </a:lnTo>
                  <a:lnTo>
                    <a:pt x="4750" y="969"/>
                  </a:lnTo>
                  <a:lnTo>
                    <a:pt x="4716" y="1003"/>
                  </a:lnTo>
                  <a:lnTo>
                    <a:pt x="4683" y="1037"/>
                  </a:lnTo>
                  <a:lnTo>
                    <a:pt x="4647" y="1069"/>
                  </a:lnTo>
                  <a:lnTo>
                    <a:pt x="4609" y="1100"/>
                  </a:lnTo>
                  <a:lnTo>
                    <a:pt x="4571" y="1130"/>
                  </a:lnTo>
                  <a:lnTo>
                    <a:pt x="4530" y="1161"/>
                  </a:lnTo>
                  <a:lnTo>
                    <a:pt x="4489" y="1188"/>
                  </a:lnTo>
                  <a:lnTo>
                    <a:pt x="4446" y="1216"/>
                  </a:lnTo>
                  <a:lnTo>
                    <a:pt x="4400" y="1242"/>
                  </a:lnTo>
                  <a:lnTo>
                    <a:pt x="4354" y="1266"/>
                  </a:lnTo>
                  <a:lnTo>
                    <a:pt x="4305" y="1289"/>
                  </a:lnTo>
                  <a:lnTo>
                    <a:pt x="4255" y="1311"/>
                  </a:lnTo>
                  <a:lnTo>
                    <a:pt x="4203" y="1331"/>
                  </a:lnTo>
                  <a:lnTo>
                    <a:pt x="4148" y="1348"/>
                  </a:lnTo>
                  <a:lnTo>
                    <a:pt x="4093" y="1363"/>
                  </a:lnTo>
                  <a:lnTo>
                    <a:pt x="4036" y="1377"/>
                  </a:lnTo>
                  <a:lnTo>
                    <a:pt x="3976" y="1389"/>
                  </a:lnTo>
                  <a:lnTo>
                    <a:pt x="3915" y="1398"/>
                  </a:lnTo>
                  <a:lnTo>
                    <a:pt x="3851" y="1406"/>
                  </a:lnTo>
                  <a:lnTo>
                    <a:pt x="3786" y="1411"/>
                  </a:lnTo>
                  <a:lnTo>
                    <a:pt x="3718" y="1413"/>
                  </a:lnTo>
                  <a:lnTo>
                    <a:pt x="3649" y="1415"/>
                  </a:lnTo>
                  <a:lnTo>
                    <a:pt x="3578" y="1411"/>
                  </a:lnTo>
                  <a:lnTo>
                    <a:pt x="3504" y="1406"/>
                  </a:lnTo>
                  <a:lnTo>
                    <a:pt x="3428" y="1398"/>
                  </a:lnTo>
                  <a:lnTo>
                    <a:pt x="3350" y="1387"/>
                  </a:lnTo>
                  <a:lnTo>
                    <a:pt x="3271" y="1373"/>
                  </a:lnTo>
                  <a:lnTo>
                    <a:pt x="3188" y="1356"/>
                  </a:lnTo>
                  <a:lnTo>
                    <a:pt x="3025" y="1321"/>
                  </a:lnTo>
                  <a:lnTo>
                    <a:pt x="2867" y="1290"/>
                  </a:lnTo>
                  <a:lnTo>
                    <a:pt x="2716" y="1263"/>
                  </a:lnTo>
                  <a:lnTo>
                    <a:pt x="2568" y="1239"/>
                  </a:lnTo>
                  <a:lnTo>
                    <a:pt x="2428" y="1219"/>
                  </a:lnTo>
                  <a:lnTo>
                    <a:pt x="2292" y="1203"/>
                  </a:lnTo>
                  <a:lnTo>
                    <a:pt x="2162" y="1190"/>
                  </a:lnTo>
                  <a:lnTo>
                    <a:pt x="2037" y="1180"/>
                  </a:lnTo>
                  <a:lnTo>
                    <a:pt x="1916" y="1174"/>
                  </a:lnTo>
                  <a:lnTo>
                    <a:pt x="1799" y="1172"/>
                  </a:lnTo>
                  <a:lnTo>
                    <a:pt x="1688" y="1174"/>
                  </a:lnTo>
                  <a:lnTo>
                    <a:pt x="1580" y="1179"/>
                  </a:lnTo>
                  <a:lnTo>
                    <a:pt x="1476" y="1187"/>
                  </a:lnTo>
                  <a:lnTo>
                    <a:pt x="1376" y="1198"/>
                  </a:lnTo>
                  <a:lnTo>
                    <a:pt x="1279" y="1214"/>
                  </a:lnTo>
                  <a:lnTo>
                    <a:pt x="1231" y="1222"/>
                  </a:lnTo>
                  <a:lnTo>
                    <a:pt x="1186" y="1232"/>
                  </a:lnTo>
                  <a:lnTo>
                    <a:pt x="1140" y="1242"/>
                  </a:lnTo>
                  <a:lnTo>
                    <a:pt x="1095" y="1253"/>
                  </a:lnTo>
                  <a:lnTo>
                    <a:pt x="1052" y="1266"/>
                  </a:lnTo>
                  <a:lnTo>
                    <a:pt x="1009" y="1279"/>
                  </a:lnTo>
                  <a:lnTo>
                    <a:pt x="966" y="1292"/>
                  </a:lnTo>
                  <a:lnTo>
                    <a:pt x="925" y="1306"/>
                  </a:lnTo>
                  <a:lnTo>
                    <a:pt x="883" y="1323"/>
                  </a:lnTo>
                  <a:lnTo>
                    <a:pt x="843" y="1339"/>
                  </a:lnTo>
                  <a:lnTo>
                    <a:pt x="802" y="1355"/>
                  </a:lnTo>
                  <a:lnTo>
                    <a:pt x="763" y="1373"/>
                  </a:lnTo>
                  <a:lnTo>
                    <a:pt x="687" y="1410"/>
                  </a:lnTo>
                  <a:lnTo>
                    <a:pt x="612" y="1452"/>
                  </a:lnTo>
                  <a:lnTo>
                    <a:pt x="539" y="1495"/>
                  </a:lnTo>
                  <a:lnTo>
                    <a:pt x="468" y="1542"/>
                  </a:lnTo>
                  <a:lnTo>
                    <a:pt x="398" y="1592"/>
                  </a:lnTo>
                  <a:lnTo>
                    <a:pt x="329" y="1644"/>
                  </a:lnTo>
                  <a:lnTo>
                    <a:pt x="262" y="1700"/>
                  </a:lnTo>
                  <a:lnTo>
                    <a:pt x="196" y="1758"/>
                  </a:lnTo>
                  <a:lnTo>
                    <a:pt x="130" y="1821"/>
                  </a:lnTo>
                  <a:lnTo>
                    <a:pt x="65" y="1884"/>
                  </a:lnTo>
                  <a:lnTo>
                    <a:pt x="0" y="1952"/>
                  </a:lnTo>
                </a:path>
              </a:pathLst>
            </a:custGeom>
            <a:noFill/>
            <a:ln w="9525">
              <a:solidFill>
                <a:srgbClr val="FFFFFF">
                  <a:alpha val="50195"/>
                </a:srgbClr>
              </a:solidFill>
              <a:round/>
              <a:headEnd/>
              <a:tailEnd/>
            </a:ln>
          </p:spPr>
          <p:txBody>
            <a:bodyPr lIns="98674" tIns="49339" rIns="98674" bIns="49339"/>
            <a:lstStyle/>
            <a:p>
              <a:pPr defTabSz="981527">
                <a:spcBef>
                  <a:spcPct val="50000"/>
                </a:spcBef>
              </a:pPr>
              <a:endParaRPr lang="ko-KR" altLang="en-US" sz="1000" b="1" dirty="0"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89" name="Freeform 53"/>
            <p:cNvSpPr>
              <a:spLocks/>
            </p:cNvSpPr>
            <p:nvPr userDrawn="1"/>
          </p:nvSpPr>
          <p:spPr bwMode="auto">
            <a:xfrm>
              <a:off x="1454" y="767"/>
              <a:ext cx="5179" cy="1034"/>
            </a:xfrm>
            <a:custGeom>
              <a:avLst/>
              <a:gdLst>
                <a:gd name="T0" fmla="*/ 5179 w 5179"/>
                <a:gd name="T1" fmla="*/ 0 h 2066"/>
                <a:gd name="T2" fmla="*/ 5166 w 5179"/>
                <a:gd name="T3" fmla="*/ 74 h 2066"/>
                <a:gd name="T4" fmla="*/ 5148 w 5179"/>
                <a:gd name="T5" fmla="*/ 159 h 2066"/>
                <a:gd name="T6" fmla="*/ 5118 w 5179"/>
                <a:gd name="T7" fmla="*/ 269 h 2066"/>
                <a:gd name="T8" fmla="*/ 5075 w 5179"/>
                <a:gd name="T9" fmla="*/ 397 h 2066"/>
                <a:gd name="T10" fmla="*/ 5016 w 5179"/>
                <a:gd name="T11" fmla="*/ 537 h 2066"/>
                <a:gd name="T12" fmla="*/ 4962 w 5179"/>
                <a:gd name="T13" fmla="*/ 649 h 2066"/>
                <a:gd name="T14" fmla="*/ 4921 w 5179"/>
                <a:gd name="T15" fmla="*/ 723 h 2066"/>
                <a:gd name="T16" fmla="*/ 4873 w 5179"/>
                <a:gd name="T17" fmla="*/ 799 h 2066"/>
                <a:gd name="T18" fmla="*/ 4822 w 5179"/>
                <a:gd name="T19" fmla="*/ 873 h 2066"/>
                <a:gd name="T20" fmla="*/ 4764 w 5179"/>
                <a:gd name="T21" fmla="*/ 946 h 2066"/>
                <a:gd name="T22" fmla="*/ 4701 w 5179"/>
                <a:gd name="T23" fmla="*/ 1015 h 2066"/>
                <a:gd name="T24" fmla="*/ 4632 w 5179"/>
                <a:gd name="T25" fmla="*/ 1083 h 2066"/>
                <a:gd name="T26" fmla="*/ 4558 w 5179"/>
                <a:gd name="T27" fmla="*/ 1148 h 2066"/>
                <a:gd name="T28" fmla="*/ 4476 w 5179"/>
                <a:gd name="T29" fmla="*/ 1207 h 2066"/>
                <a:gd name="T30" fmla="*/ 4389 w 5179"/>
                <a:gd name="T31" fmla="*/ 1262 h 2066"/>
                <a:gd name="T32" fmla="*/ 4294 w 5179"/>
                <a:gd name="T33" fmla="*/ 1312 h 2066"/>
                <a:gd name="T34" fmla="*/ 4192 w 5179"/>
                <a:gd name="T35" fmla="*/ 1356 h 2066"/>
                <a:gd name="T36" fmla="*/ 4083 w 5179"/>
                <a:gd name="T37" fmla="*/ 1391 h 2066"/>
                <a:gd name="T38" fmla="*/ 3967 w 5179"/>
                <a:gd name="T39" fmla="*/ 1419 h 2066"/>
                <a:gd name="T40" fmla="*/ 3842 w 5179"/>
                <a:gd name="T41" fmla="*/ 1438 h 2066"/>
                <a:gd name="T42" fmla="*/ 3710 w 5179"/>
                <a:gd name="T43" fmla="*/ 1450 h 2066"/>
                <a:gd name="T44" fmla="*/ 3568 w 5179"/>
                <a:gd name="T45" fmla="*/ 1450 h 2066"/>
                <a:gd name="T46" fmla="*/ 3420 w 5179"/>
                <a:gd name="T47" fmla="*/ 1440 h 2066"/>
                <a:gd name="T48" fmla="*/ 3261 w 5179"/>
                <a:gd name="T49" fmla="*/ 1417 h 2066"/>
                <a:gd name="T50" fmla="*/ 3178 w 5179"/>
                <a:gd name="T51" fmla="*/ 1403 h 2066"/>
                <a:gd name="T52" fmla="*/ 2856 w 5179"/>
                <a:gd name="T53" fmla="*/ 1343 h 2066"/>
                <a:gd name="T54" fmla="*/ 2558 w 5179"/>
                <a:gd name="T55" fmla="*/ 1296 h 2066"/>
                <a:gd name="T56" fmla="*/ 2281 w 5179"/>
                <a:gd name="T57" fmla="*/ 1265 h 2066"/>
                <a:gd name="T58" fmla="*/ 2024 w 5179"/>
                <a:gd name="T59" fmla="*/ 1249 h 2066"/>
                <a:gd name="T60" fmla="*/ 1787 w 5179"/>
                <a:gd name="T61" fmla="*/ 1246 h 2066"/>
                <a:gd name="T62" fmla="*/ 1568 w 5179"/>
                <a:gd name="T63" fmla="*/ 1256 h 2066"/>
                <a:gd name="T64" fmla="*/ 1363 w 5179"/>
                <a:gd name="T65" fmla="*/ 1280 h 2066"/>
                <a:gd name="T66" fmla="*/ 1268 w 5179"/>
                <a:gd name="T67" fmla="*/ 1298 h 2066"/>
                <a:gd name="T68" fmla="*/ 1175 w 5179"/>
                <a:gd name="T69" fmla="*/ 1319 h 2066"/>
                <a:gd name="T70" fmla="*/ 1084 w 5179"/>
                <a:gd name="T71" fmla="*/ 1341 h 2066"/>
                <a:gd name="T72" fmla="*/ 998 w 5179"/>
                <a:gd name="T73" fmla="*/ 1369 h 2066"/>
                <a:gd name="T74" fmla="*/ 914 w 5179"/>
                <a:gd name="T75" fmla="*/ 1398 h 2066"/>
                <a:gd name="T76" fmla="*/ 833 w 5179"/>
                <a:gd name="T77" fmla="*/ 1432 h 2066"/>
                <a:gd name="T78" fmla="*/ 754 w 5179"/>
                <a:gd name="T79" fmla="*/ 1467 h 2066"/>
                <a:gd name="T80" fmla="*/ 678 w 5179"/>
                <a:gd name="T81" fmla="*/ 1508 h 2066"/>
                <a:gd name="T82" fmla="*/ 532 w 5179"/>
                <a:gd name="T83" fmla="*/ 1595 h 2066"/>
                <a:gd name="T84" fmla="*/ 392 w 5179"/>
                <a:gd name="T85" fmla="*/ 1695 h 2066"/>
                <a:gd name="T86" fmla="*/ 258 w 5179"/>
                <a:gd name="T87" fmla="*/ 1808 h 2066"/>
                <a:gd name="T88" fmla="*/ 128 w 5179"/>
                <a:gd name="T89" fmla="*/ 1931 h 2066"/>
                <a:gd name="T90" fmla="*/ 0 w 5179"/>
                <a:gd name="T91" fmla="*/ 2066 h 206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5179"/>
                <a:gd name="T139" fmla="*/ 0 h 2066"/>
                <a:gd name="T140" fmla="*/ 5179 w 5179"/>
                <a:gd name="T141" fmla="*/ 2066 h 206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5179" h="2066">
                  <a:moveTo>
                    <a:pt x="5179" y="0"/>
                  </a:moveTo>
                  <a:lnTo>
                    <a:pt x="5179" y="0"/>
                  </a:lnTo>
                  <a:lnTo>
                    <a:pt x="5176" y="19"/>
                  </a:lnTo>
                  <a:lnTo>
                    <a:pt x="5166" y="74"/>
                  </a:lnTo>
                  <a:lnTo>
                    <a:pt x="5158" y="114"/>
                  </a:lnTo>
                  <a:lnTo>
                    <a:pt x="5148" y="159"/>
                  </a:lnTo>
                  <a:lnTo>
                    <a:pt x="5134" y="211"/>
                  </a:lnTo>
                  <a:lnTo>
                    <a:pt x="5118" y="269"/>
                  </a:lnTo>
                  <a:lnTo>
                    <a:pt x="5098" y="331"/>
                  </a:lnTo>
                  <a:lnTo>
                    <a:pt x="5075" y="397"/>
                  </a:lnTo>
                  <a:lnTo>
                    <a:pt x="5048" y="466"/>
                  </a:lnTo>
                  <a:lnTo>
                    <a:pt x="5016" y="537"/>
                  </a:lnTo>
                  <a:lnTo>
                    <a:pt x="4982" y="612"/>
                  </a:lnTo>
                  <a:lnTo>
                    <a:pt x="4962" y="649"/>
                  </a:lnTo>
                  <a:lnTo>
                    <a:pt x="4941" y="686"/>
                  </a:lnTo>
                  <a:lnTo>
                    <a:pt x="4921" y="723"/>
                  </a:lnTo>
                  <a:lnTo>
                    <a:pt x="4897" y="762"/>
                  </a:lnTo>
                  <a:lnTo>
                    <a:pt x="4873" y="799"/>
                  </a:lnTo>
                  <a:lnTo>
                    <a:pt x="4848" y="836"/>
                  </a:lnTo>
                  <a:lnTo>
                    <a:pt x="4822" y="873"/>
                  </a:lnTo>
                  <a:lnTo>
                    <a:pt x="4794" y="909"/>
                  </a:lnTo>
                  <a:lnTo>
                    <a:pt x="4764" y="946"/>
                  </a:lnTo>
                  <a:lnTo>
                    <a:pt x="4733" y="981"/>
                  </a:lnTo>
                  <a:lnTo>
                    <a:pt x="4701" y="1015"/>
                  </a:lnTo>
                  <a:lnTo>
                    <a:pt x="4668" y="1051"/>
                  </a:lnTo>
                  <a:lnTo>
                    <a:pt x="4632" y="1083"/>
                  </a:lnTo>
                  <a:lnTo>
                    <a:pt x="4596" y="1117"/>
                  </a:lnTo>
                  <a:lnTo>
                    <a:pt x="4558" y="1148"/>
                  </a:lnTo>
                  <a:lnTo>
                    <a:pt x="4518" y="1178"/>
                  </a:lnTo>
                  <a:lnTo>
                    <a:pt x="4476" y="1207"/>
                  </a:lnTo>
                  <a:lnTo>
                    <a:pt x="4433" y="1236"/>
                  </a:lnTo>
                  <a:lnTo>
                    <a:pt x="4389" y="1262"/>
                  </a:lnTo>
                  <a:lnTo>
                    <a:pt x="4342" y="1288"/>
                  </a:lnTo>
                  <a:lnTo>
                    <a:pt x="4294" y="1312"/>
                  </a:lnTo>
                  <a:lnTo>
                    <a:pt x="4244" y="1335"/>
                  </a:lnTo>
                  <a:lnTo>
                    <a:pt x="4192" y="1356"/>
                  </a:lnTo>
                  <a:lnTo>
                    <a:pt x="4139" y="1374"/>
                  </a:lnTo>
                  <a:lnTo>
                    <a:pt x="4083" y="1391"/>
                  </a:lnTo>
                  <a:lnTo>
                    <a:pt x="4026" y="1406"/>
                  </a:lnTo>
                  <a:lnTo>
                    <a:pt x="3967" y="1419"/>
                  </a:lnTo>
                  <a:lnTo>
                    <a:pt x="3906" y="1430"/>
                  </a:lnTo>
                  <a:lnTo>
                    <a:pt x="3842" y="1438"/>
                  </a:lnTo>
                  <a:lnTo>
                    <a:pt x="3777" y="1445"/>
                  </a:lnTo>
                  <a:lnTo>
                    <a:pt x="3710" y="1450"/>
                  </a:lnTo>
                  <a:lnTo>
                    <a:pt x="3641" y="1451"/>
                  </a:lnTo>
                  <a:lnTo>
                    <a:pt x="3568" y="1450"/>
                  </a:lnTo>
                  <a:lnTo>
                    <a:pt x="3495" y="1446"/>
                  </a:lnTo>
                  <a:lnTo>
                    <a:pt x="3420" y="1440"/>
                  </a:lnTo>
                  <a:lnTo>
                    <a:pt x="3341" y="1430"/>
                  </a:lnTo>
                  <a:lnTo>
                    <a:pt x="3261" y="1417"/>
                  </a:lnTo>
                  <a:lnTo>
                    <a:pt x="3178" y="1403"/>
                  </a:lnTo>
                  <a:lnTo>
                    <a:pt x="3014" y="1370"/>
                  </a:lnTo>
                  <a:lnTo>
                    <a:pt x="2856" y="1343"/>
                  </a:lnTo>
                  <a:lnTo>
                    <a:pt x="2703" y="1317"/>
                  </a:lnTo>
                  <a:lnTo>
                    <a:pt x="2558" y="1296"/>
                  </a:lnTo>
                  <a:lnTo>
                    <a:pt x="2416" y="1280"/>
                  </a:lnTo>
                  <a:lnTo>
                    <a:pt x="2281" y="1265"/>
                  </a:lnTo>
                  <a:lnTo>
                    <a:pt x="2149" y="1256"/>
                  </a:lnTo>
                  <a:lnTo>
                    <a:pt x="2024" y="1249"/>
                  </a:lnTo>
                  <a:lnTo>
                    <a:pt x="1904" y="1246"/>
                  </a:lnTo>
                  <a:lnTo>
                    <a:pt x="1787" y="1246"/>
                  </a:lnTo>
                  <a:lnTo>
                    <a:pt x="1674" y="1249"/>
                  </a:lnTo>
                  <a:lnTo>
                    <a:pt x="1568" y="1256"/>
                  </a:lnTo>
                  <a:lnTo>
                    <a:pt x="1463" y="1267"/>
                  </a:lnTo>
                  <a:lnTo>
                    <a:pt x="1363" y="1280"/>
                  </a:lnTo>
                  <a:lnTo>
                    <a:pt x="1315" y="1288"/>
                  </a:lnTo>
                  <a:lnTo>
                    <a:pt x="1268" y="1298"/>
                  </a:lnTo>
                  <a:lnTo>
                    <a:pt x="1220" y="1307"/>
                  </a:lnTo>
                  <a:lnTo>
                    <a:pt x="1175" y="1319"/>
                  </a:lnTo>
                  <a:lnTo>
                    <a:pt x="1129" y="1330"/>
                  </a:lnTo>
                  <a:lnTo>
                    <a:pt x="1084" y="1341"/>
                  </a:lnTo>
                  <a:lnTo>
                    <a:pt x="1041" y="1354"/>
                  </a:lnTo>
                  <a:lnTo>
                    <a:pt x="998" y="1369"/>
                  </a:lnTo>
                  <a:lnTo>
                    <a:pt x="955" y="1383"/>
                  </a:lnTo>
                  <a:lnTo>
                    <a:pt x="914" y="1398"/>
                  </a:lnTo>
                  <a:lnTo>
                    <a:pt x="873" y="1414"/>
                  </a:lnTo>
                  <a:lnTo>
                    <a:pt x="833" y="1432"/>
                  </a:lnTo>
                  <a:lnTo>
                    <a:pt x="793" y="1450"/>
                  </a:lnTo>
                  <a:lnTo>
                    <a:pt x="754" y="1467"/>
                  </a:lnTo>
                  <a:lnTo>
                    <a:pt x="716" y="1487"/>
                  </a:lnTo>
                  <a:lnTo>
                    <a:pt x="678" y="1508"/>
                  </a:lnTo>
                  <a:lnTo>
                    <a:pt x="604" y="1550"/>
                  </a:lnTo>
                  <a:lnTo>
                    <a:pt x="532" y="1595"/>
                  </a:lnTo>
                  <a:lnTo>
                    <a:pt x="461" y="1643"/>
                  </a:lnTo>
                  <a:lnTo>
                    <a:pt x="392" y="1695"/>
                  </a:lnTo>
                  <a:lnTo>
                    <a:pt x="325" y="1750"/>
                  </a:lnTo>
                  <a:lnTo>
                    <a:pt x="258" y="1808"/>
                  </a:lnTo>
                  <a:lnTo>
                    <a:pt x="193" y="1868"/>
                  </a:lnTo>
                  <a:lnTo>
                    <a:pt x="128" y="1931"/>
                  </a:lnTo>
                  <a:lnTo>
                    <a:pt x="64" y="1997"/>
                  </a:lnTo>
                  <a:lnTo>
                    <a:pt x="0" y="2066"/>
                  </a:lnTo>
                </a:path>
              </a:pathLst>
            </a:custGeom>
            <a:noFill/>
            <a:ln w="9525">
              <a:solidFill>
                <a:srgbClr val="FFFFFF">
                  <a:alpha val="50195"/>
                </a:srgbClr>
              </a:solidFill>
              <a:round/>
              <a:headEnd/>
              <a:tailEnd/>
            </a:ln>
          </p:spPr>
          <p:txBody>
            <a:bodyPr lIns="98674" tIns="49339" rIns="98674" bIns="49339"/>
            <a:lstStyle/>
            <a:p>
              <a:pPr defTabSz="981527">
                <a:spcBef>
                  <a:spcPct val="50000"/>
                </a:spcBef>
              </a:pPr>
              <a:endParaRPr lang="ko-KR" altLang="en-US" sz="1000" b="1" dirty="0"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90" name="Freeform 54"/>
            <p:cNvSpPr>
              <a:spLocks/>
            </p:cNvSpPr>
            <p:nvPr userDrawn="1"/>
          </p:nvSpPr>
          <p:spPr bwMode="auto">
            <a:xfrm>
              <a:off x="1501" y="738"/>
              <a:ext cx="5149" cy="1091"/>
            </a:xfrm>
            <a:custGeom>
              <a:avLst/>
              <a:gdLst>
                <a:gd name="T0" fmla="*/ 5149 w 5149"/>
                <a:gd name="T1" fmla="*/ 0 h 2182"/>
                <a:gd name="T2" fmla="*/ 5136 w 5149"/>
                <a:gd name="T3" fmla="*/ 76 h 2182"/>
                <a:gd name="T4" fmla="*/ 5119 w 5149"/>
                <a:gd name="T5" fmla="*/ 162 h 2182"/>
                <a:gd name="T6" fmla="*/ 5090 w 5149"/>
                <a:gd name="T7" fmla="*/ 273 h 2182"/>
                <a:gd name="T8" fmla="*/ 5050 w 5149"/>
                <a:gd name="T9" fmla="*/ 402 h 2182"/>
                <a:gd name="T10" fmla="*/ 4993 w 5149"/>
                <a:gd name="T11" fmla="*/ 545 h 2182"/>
                <a:gd name="T12" fmla="*/ 4940 w 5149"/>
                <a:gd name="T13" fmla="*/ 658 h 2182"/>
                <a:gd name="T14" fmla="*/ 4900 w 5149"/>
                <a:gd name="T15" fmla="*/ 734 h 2182"/>
                <a:gd name="T16" fmla="*/ 4854 w 5149"/>
                <a:gd name="T17" fmla="*/ 809 h 2182"/>
                <a:gd name="T18" fmla="*/ 4803 w 5149"/>
                <a:gd name="T19" fmla="*/ 885 h 2182"/>
                <a:gd name="T20" fmla="*/ 4747 w 5149"/>
                <a:gd name="T21" fmla="*/ 960 h 2182"/>
                <a:gd name="T22" fmla="*/ 4685 w 5149"/>
                <a:gd name="T23" fmla="*/ 1032 h 2182"/>
                <a:gd name="T24" fmla="*/ 4617 w 5149"/>
                <a:gd name="T25" fmla="*/ 1102 h 2182"/>
                <a:gd name="T26" fmla="*/ 4543 w 5149"/>
                <a:gd name="T27" fmla="*/ 1168 h 2182"/>
                <a:gd name="T28" fmla="*/ 4463 w 5149"/>
                <a:gd name="T29" fmla="*/ 1229 h 2182"/>
                <a:gd name="T30" fmla="*/ 4377 w 5149"/>
                <a:gd name="T31" fmla="*/ 1287 h 2182"/>
                <a:gd name="T32" fmla="*/ 4282 w 5149"/>
                <a:gd name="T33" fmla="*/ 1337 h 2182"/>
                <a:gd name="T34" fmla="*/ 4181 w 5149"/>
                <a:gd name="T35" fmla="*/ 1384 h 2182"/>
                <a:gd name="T36" fmla="*/ 4073 w 5149"/>
                <a:gd name="T37" fmla="*/ 1421 h 2182"/>
                <a:gd name="T38" fmla="*/ 3957 w 5149"/>
                <a:gd name="T39" fmla="*/ 1452 h 2182"/>
                <a:gd name="T40" fmla="*/ 3832 w 5149"/>
                <a:gd name="T41" fmla="*/ 1475 h 2182"/>
                <a:gd name="T42" fmla="*/ 3700 w 5149"/>
                <a:gd name="T43" fmla="*/ 1488 h 2182"/>
                <a:gd name="T44" fmla="*/ 3559 w 5149"/>
                <a:gd name="T45" fmla="*/ 1491 h 2182"/>
                <a:gd name="T46" fmla="*/ 3410 w 5149"/>
                <a:gd name="T47" fmla="*/ 1483 h 2182"/>
                <a:gd name="T48" fmla="*/ 3251 w 5149"/>
                <a:gd name="T49" fmla="*/ 1465 h 2182"/>
                <a:gd name="T50" fmla="*/ 3169 w 5149"/>
                <a:gd name="T51" fmla="*/ 1450 h 2182"/>
                <a:gd name="T52" fmla="*/ 2845 w 5149"/>
                <a:gd name="T53" fmla="*/ 1397 h 2182"/>
                <a:gd name="T54" fmla="*/ 2545 w 5149"/>
                <a:gd name="T55" fmla="*/ 1358 h 2182"/>
                <a:gd name="T56" fmla="*/ 2269 w 5149"/>
                <a:gd name="T57" fmla="*/ 1333 h 2182"/>
                <a:gd name="T58" fmla="*/ 2012 w 5149"/>
                <a:gd name="T59" fmla="*/ 1321 h 2182"/>
                <a:gd name="T60" fmla="*/ 1775 w 5149"/>
                <a:gd name="T61" fmla="*/ 1323 h 2182"/>
                <a:gd name="T62" fmla="*/ 1555 w 5149"/>
                <a:gd name="T63" fmla="*/ 1337 h 2182"/>
                <a:gd name="T64" fmla="*/ 1353 w 5149"/>
                <a:gd name="T65" fmla="*/ 1366 h 2182"/>
                <a:gd name="T66" fmla="*/ 1255 w 5149"/>
                <a:gd name="T67" fmla="*/ 1384 h 2182"/>
                <a:gd name="T68" fmla="*/ 1164 w 5149"/>
                <a:gd name="T69" fmla="*/ 1407 h 2182"/>
                <a:gd name="T70" fmla="*/ 1074 w 5149"/>
                <a:gd name="T71" fmla="*/ 1433 h 2182"/>
                <a:gd name="T72" fmla="*/ 987 w 5149"/>
                <a:gd name="T73" fmla="*/ 1462 h 2182"/>
                <a:gd name="T74" fmla="*/ 904 w 5149"/>
                <a:gd name="T75" fmla="*/ 1492 h 2182"/>
                <a:gd name="T76" fmla="*/ 824 w 5149"/>
                <a:gd name="T77" fmla="*/ 1528 h 2182"/>
                <a:gd name="T78" fmla="*/ 746 w 5149"/>
                <a:gd name="T79" fmla="*/ 1567 h 2182"/>
                <a:gd name="T80" fmla="*/ 669 w 5149"/>
                <a:gd name="T81" fmla="*/ 1607 h 2182"/>
                <a:gd name="T82" fmla="*/ 525 w 5149"/>
                <a:gd name="T83" fmla="*/ 1699 h 2182"/>
                <a:gd name="T84" fmla="*/ 386 w 5149"/>
                <a:gd name="T85" fmla="*/ 1802 h 2182"/>
                <a:gd name="T86" fmla="*/ 254 w 5149"/>
                <a:gd name="T87" fmla="*/ 1917 h 2182"/>
                <a:gd name="T88" fmla="*/ 127 w 5149"/>
                <a:gd name="T89" fmla="*/ 2045 h 2182"/>
                <a:gd name="T90" fmla="*/ 0 w 5149"/>
                <a:gd name="T91" fmla="*/ 2182 h 2182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5149"/>
                <a:gd name="T139" fmla="*/ 0 h 2182"/>
                <a:gd name="T140" fmla="*/ 5149 w 5149"/>
                <a:gd name="T141" fmla="*/ 2182 h 2182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5149" h="2182">
                  <a:moveTo>
                    <a:pt x="5149" y="0"/>
                  </a:moveTo>
                  <a:lnTo>
                    <a:pt x="5149" y="0"/>
                  </a:lnTo>
                  <a:lnTo>
                    <a:pt x="5146" y="20"/>
                  </a:lnTo>
                  <a:lnTo>
                    <a:pt x="5136" y="76"/>
                  </a:lnTo>
                  <a:lnTo>
                    <a:pt x="5129" y="115"/>
                  </a:lnTo>
                  <a:lnTo>
                    <a:pt x="5119" y="162"/>
                  </a:lnTo>
                  <a:lnTo>
                    <a:pt x="5105" y="215"/>
                  </a:lnTo>
                  <a:lnTo>
                    <a:pt x="5090" y="273"/>
                  </a:lnTo>
                  <a:lnTo>
                    <a:pt x="5072" y="336"/>
                  </a:lnTo>
                  <a:lnTo>
                    <a:pt x="5050" y="402"/>
                  </a:lnTo>
                  <a:lnTo>
                    <a:pt x="5024" y="472"/>
                  </a:lnTo>
                  <a:lnTo>
                    <a:pt x="4993" y="545"/>
                  </a:lnTo>
                  <a:lnTo>
                    <a:pt x="4960" y="620"/>
                  </a:lnTo>
                  <a:lnTo>
                    <a:pt x="4940" y="658"/>
                  </a:lnTo>
                  <a:lnTo>
                    <a:pt x="4921" y="696"/>
                  </a:lnTo>
                  <a:lnTo>
                    <a:pt x="4900" y="734"/>
                  </a:lnTo>
                  <a:lnTo>
                    <a:pt x="4878" y="772"/>
                  </a:lnTo>
                  <a:lnTo>
                    <a:pt x="4854" y="809"/>
                  </a:lnTo>
                  <a:lnTo>
                    <a:pt x="4829" y="848"/>
                  </a:lnTo>
                  <a:lnTo>
                    <a:pt x="4803" y="885"/>
                  </a:lnTo>
                  <a:lnTo>
                    <a:pt x="4776" y="922"/>
                  </a:lnTo>
                  <a:lnTo>
                    <a:pt x="4747" y="960"/>
                  </a:lnTo>
                  <a:lnTo>
                    <a:pt x="4717" y="997"/>
                  </a:lnTo>
                  <a:lnTo>
                    <a:pt x="4685" y="1032"/>
                  </a:lnTo>
                  <a:lnTo>
                    <a:pt x="4651" y="1068"/>
                  </a:lnTo>
                  <a:lnTo>
                    <a:pt x="4617" y="1102"/>
                  </a:lnTo>
                  <a:lnTo>
                    <a:pt x="4581" y="1136"/>
                  </a:lnTo>
                  <a:lnTo>
                    <a:pt x="4543" y="1168"/>
                  </a:lnTo>
                  <a:lnTo>
                    <a:pt x="4504" y="1199"/>
                  </a:lnTo>
                  <a:lnTo>
                    <a:pt x="4463" y="1229"/>
                  </a:lnTo>
                  <a:lnTo>
                    <a:pt x="4421" y="1258"/>
                  </a:lnTo>
                  <a:lnTo>
                    <a:pt x="4377" y="1287"/>
                  </a:lnTo>
                  <a:lnTo>
                    <a:pt x="4331" y="1313"/>
                  </a:lnTo>
                  <a:lnTo>
                    <a:pt x="4282" y="1337"/>
                  </a:lnTo>
                  <a:lnTo>
                    <a:pt x="4232" y="1362"/>
                  </a:lnTo>
                  <a:lnTo>
                    <a:pt x="4181" y="1384"/>
                  </a:lnTo>
                  <a:lnTo>
                    <a:pt x="4128" y="1404"/>
                  </a:lnTo>
                  <a:lnTo>
                    <a:pt x="4073" y="1421"/>
                  </a:lnTo>
                  <a:lnTo>
                    <a:pt x="4016" y="1438"/>
                  </a:lnTo>
                  <a:lnTo>
                    <a:pt x="3957" y="1452"/>
                  </a:lnTo>
                  <a:lnTo>
                    <a:pt x="3896" y="1465"/>
                  </a:lnTo>
                  <a:lnTo>
                    <a:pt x="3832" y="1475"/>
                  </a:lnTo>
                  <a:lnTo>
                    <a:pt x="3767" y="1483"/>
                  </a:lnTo>
                  <a:lnTo>
                    <a:pt x="3700" y="1488"/>
                  </a:lnTo>
                  <a:lnTo>
                    <a:pt x="3631" y="1491"/>
                  </a:lnTo>
                  <a:lnTo>
                    <a:pt x="3559" y="1491"/>
                  </a:lnTo>
                  <a:lnTo>
                    <a:pt x="3485" y="1489"/>
                  </a:lnTo>
                  <a:lnTo>
                    <a:pt x="3410" y="1483"/>
                  </a:lnTo>
                  <a:lnTo>
                    <a:pt x="3331" y="1476"/>
                  </a:lnTo>
                  <a:lnTo>
                    <a:pt x="3251" y="1465"/>
                  </a:lnTo>
                  <a:lnTo>
                    <a:pt x="3169" y="1450"/>
                  </a:lnTo>
                  <a:lnTo>
                    <a:pt x="3003" y="1423"/>
                  </a:lnTo>
                  <a:lnTo>
                    <a:pt x="2845" y="1397"/>
                  </a:lnTo>
                  <a:lnTo>
                    <a:pt x="2692" y="1376"/>
                  </a:lnTo>
                  <a:lnTo>
                    <a:pt x="2545" y="1358"/>
                  </a:lnTo>
                  <a:lnTo>
                    <a:pt x="2405" y="1344"/>
                  </a:lnTo>
                  <a:lnTo>
                    <a:pt x="2269" y="1333"/>
                  </a:lnTo>
                  <a:lnTo>
                    <a:pt x="2138" y="1324"/>
                  </a:lnTo>
                  <a:lnTo>
                    <a:pt x="2012" y="1321"/>
                  </a:lnTo>
                  <a:lnTo>
                    <a:pt x="1891" y="1320"/>
                  </a:lnTo>
                  <a:lnTo>
                    <a:pt x="1775" y="1323"/>
                  </a:lnTo>
                  <a:lnTo>
                    <a:pt x="1664" y="1328"/>
                  </a:lnTo>
                  <a:lnTo>
                    <a:pt x="1555" y="1337"/>
                  </a:lnTo>
                  <a:lnTo>
                    <a:pt x="1451" y="1350"/>
                  </a:lnTo>
                  <a:lnTo>
                    <a:pt x="1353" y="1366"/>
                  </a:lnTo>
                  <a:lnTo>
                    <a:pt x="1304" y="1375"/>
                  </a:lnTo>
                  <a:lnTo>
                    <a:pt x="1255" y="1384"/>
                  </a:lnTo>
                  <a:lnTo>
                    <a:pt x="1210" y="1396"/>
                  </a:lnTo>
                  <a:lnTo>
                    <a:pt x="1164" y="1407"/>
                  </a:lnTo>
                  <a:lnTo>
                    <a:pt x="1118" y="1420"/>
                  </a:lnTo>
                  <a:lnTo>
                    <a:pt x="1074" y="1433"/>
                  </a:lnTo>
                  <a:lnTo>
                    <a:pt x="1030" y="1447"/>
                  </a:lnTo>
                  <a:lnTo>
                    <a:pt x="987" y="1462"/>
                  </a:lnTo>
                  <a:lnTo>
                    <a:pt x="946" y="1476"/>
                  </a:lnTo>
                  <a:lnTo>
                    <a:pt x="904" y="1492"/>
                  </a:lnTo>
                  <a:lnTo>
                    <a:pt x="864" y="1510"/>
                  </a:lnTo>
                  <a:lnTo>
                    <a:pt x="824" y="1528"/>
                  </a:lnTo>
                  <a:lnTo>
                    <a:pt x="785" y="1547"/>
                  </a:lnTo>
                  <a:lnTo>
                    <a:pt x="746" y="1567"/>
                  </a:lnTo>
                  <a:lnTo>
                    <a:pt x="707" y="1586"/>
                  </a:lnTo>
                  <a:lnTo>
                    <a:pt x="669" y="1607"/>
                  </a:lnTo>
                  <a:lnTo>
                    <a:pt x="596" y="1652"/>
                  </a:lnTo>
                  <a:lnTo>
                    <a:pt x="525" y="1699"/>
                  </a:lnTo>
                  <a:lnTo>
                    <a:pt x="456" y="1749"/>
                  </a:lnTo>
                  <a:lnTo>
                    <a:pt x="386" y="1802"/>
                  </a:lnTo>
                  <a:lnTo>
                    <a:pt x="320" y="1859"/>
                  </a:lnTo>
                  <a:lnTo>
                    <a:pt x="254" y="1917"/>
                  </a:lnTo>
                  <a:lnTo>
                    <a:pt x="190" y="1980"/>
                  </a:lnTo>
                  <a:lnTo>
                    <a:pt x="127" y="2045"/>
                  </a:lnTo>
                  <a:lnTo>
                    <a:pt x="63" y="2112"/>
                  </a:lnTo>
                  <a:lnTo>
                    <a:pt x="0" y="2182"/>
                  </a:lnTo>
                </a:path>
              </a:pathLst>
            </a:custGeom>
            <a:noFill/>
            <a:ln w="9525">
              <a:solidFill>
                <a:srgbClr val="FFFFFF">
                  <a:alpha val="50195"/>
                </a:srgbClr>
              </a:solidFill>
              <a:round/>
              <a:headEnd/>
              <a:tailEnd/>
            </a:ln>
          </p:spPr>
          <p:txBody>
            <a:bodyPr lIns="98674" tIns="49339" rIns="98674" bIns="49339"/>
            <a:lstStyle/>
            <a:p>
              <a:pPr defTabSz="981527">
                <a:spcBef>
                  <a:spcPct val="50000"/>
                </a:spcBef>
              </a:pPr>
              <a:endParaRPr lang="ko-KR" altLang="en-US" sz="1000" b="1" dirty="0"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91" name="Freeform 55"/>
            <p:cNvSpPr>
              <a:spLocks/>
            </p:cNvSpPr>
            <p:nvPr userDrawn="1"/>
          </p:nvSpPr>
          <p:spPr bwMode="auto">
            <a:xfrm>
              <a:off x="1550" y="709"/>
              <a:ext cx="5113" cy="1149"/>
            </a:xfrm>
            <a:custGeom>
              <a:avLst/>
              <a:gdLst>
                <a:gd name="T0" fmla="*/ 5113 w 5113"/>
                <a:gd name="T1" fmla="*/ 0 h 2298"/>
                <a:gd name="T2" fmla="*/ 5104 w 5113"/>
                <a:gd name="T3" fmla="*/ 78 h 2298"/>
                <a:gd name="T4" fmla="*/ 5087 w 5113"/>
                <a:gd name="T5" fmla="*/ 163 h 2298"/>
                <a:gd name="T6" fmla="*/ 5061 w 5113"/>
                <a:gd name="T7" fmla="*/ 276 h 2298"/>
                <a:gd name="T8" fmla="*/ 5020 w 5113"/>
                <a:gd name="T9" fmla="*/ 407 h 2298"/>
                <a:gd name="T10" fmla="*/ 4968 w 5113"/>
                <a:gd name="T11" fmla="*/ 551 h 2298"/>
                <a:gd name="T12" fmla="*/ 4916 w 5113"/>
                <a:gd name="T13" fmla="*/ 666 h 2298"/>
                <a:gd name="T14" fmla="*/ 4876 w 5113"/>
                <a:gd name="T15" fmla="*/ 743 h 2298"/>
                <a:gd name="T16" fmla="*/ 4832 w 5113"/>
                <a:gd name="T17" fmla="*/ 821 h 2298"/>
                <a:gd name="T18" fmla="*/ 4783 w 5113"/>
                <a:gd name="T19" fmla="*/ 896 h 2298"/>
                <a:gd name="T20" fmla="*/ 4727 w 5113"/>
                <a:gd name="T21" fmla="*/ 972 h 2298"/>
                <a:gd name="T22" fmla="*/ 4666 w 5113"/>
                <a:gd name="T23" fmla="*/ 1047 h 2298"/>
                <a:gd name="T24" fmla="*/ 4600 w 5113"/>
                <a:gd name="T25" fmla="*/ 1118 h 2298"/>
                <a:gd name="T26" fmla="*/ 4528 w 5113"/>
                <a:gd name="T27" fmla="*/ 1185 h 2298"/>
                <a:gd name="T28" fmla="*/ 4447 w 5113"/>
                <a:gd name="T29" fmla="*/ 1250 h 2298"/>
                <a:gd name="T30" fmla="*/ 4361 w 5113"/>
                <a:gd name="T31" fmla="*/ 1310 h 2298"/>
                <a:gd name="T32" fmla="*/ 4268 w 5113"/>
                <a:gd name="T33" fmla="*/ 1363 h 2298"/>
                <a:gd name="T34" fmla="*/ 4168 w 5113"/>
                <a:gd name="T35" fmla="*/ 1410 h 2298"/>
                <a:gd name="T36" fmla="*/ 4060 w 5113"/>
                <a:gd name="T37" fmla="*/ 1450 h 2298"/>
                <a:gd name="T38" fmla="*/ 3944 w 5113"/>
                <a:gd name="T39" fmla="*/ 1484 h 2298"/>
                <a:gd name="T40" fmla="*/ 3821 w 5113"/>
                <a:gd name="T41" fmla="*/ 1508 h 2298"/>
                <a:gd name="T42" fmla="*/ 3689 w 5113"/>
                <a:gd name="T43" fmla="*/ 1525 h 2298"/>
                <a:gd name="T44" fmla="*/ 3547 w 5113"/>
                <a:gd name="T45" fmla="*/ 1531 h 2298"/>
                <a:gd name="T46" fmla="*/ 3397 w 5113"/>
                <a:gd name="T47" fmla="*/ 1526 h 2298"/>
                <a:gd name="T48" fmla="*/ 3239 w 5113"/>
                <a:gd name="T49" fmla="*/ 1512 h 2298"/>
                <a:gd name="T50" fmla="*/ 3156 w 5113"/>
                <a:gd name="T51" fmla="*/ 1499 h 2298"/>
                <a:gd name="T52" fmla="*/ 2832 w 5113"/>
                <a:gd name="T53" fmla="*/ 1452 h 2298"/>
                <a:gd name="T54" fmla="*/ 2532 w 5113"/>
                <a:gd name="T55" fmla="*/ 1418 h 2298"/>
                <a:gd name="T56" fmla="*/ 2255 w 5113"/>
                <a:gd name="T57" fmla="*/ 1397 h 2298"/>
                <a:gd name="T58" fmla="*/ 1998 w 5113"/>
                <a:gd name="T59" fmla="*/ 1391 h 2298"/>
                <a:gd name="T60" fmla="*/ 1760 w 5113"/>
                <a:gd name="T61" fmla="*/ 1397 h 2298"/>
                <a:gd name="T62" fmla="*/ 1541 w 5113"/>
                <a:gd name="T63" fmla="*/ 1418 h 2298"/>
                <a:gd name="T64" fmla="*/ 1338 w 5113"/>
                <a:gd name="T65" fmla="*/ 1450 h 2298"/>
                <a:gd name="T66" fmla="*/ 1242 w 5113"/>
                <a:gd name="T67" fmla="*/ 1471 h 2298"/>
                <a:gd name="T68" fmla="*/ 1151 w 5113"/>
                <a:gd name="T69" fmla="*/ 1496 h 2298"/>
                <a:gd name="T70" fmla="*/ 1062 w 5113"/>
                <a:gd name="T71" fmla="*/ 1523 h 2298"/>
                <a:gd name="T72" fmla="*/ 976 w 5113"/>
                <a:gd name="T73" fmla="*/ 1554 h 2298"/>
                <a:gd name="T74" fmla="*/ 893 w 5113"/>
                <a:gd name="T75" fmla="*/ 1588 h 2298"/>
                <a:gd name="T76" fmla="*/ 813 w 5113"/>
                <a:gd name="T77" fmla="*/ 1623 h 2298"/>
                <a:gd name="T78" fmla="*/ 736 w 5113"/>
                <a:gd name="T79" fmla="*/ 1663 h 2298"/>
                <a:gd name="T80" fmla="*/ 661 w 5113"/>
                <a:gd name="T81" fmla="*/ 1707 h 2298"/>
                <a:gd name="T82" fmla="*/ 516 w 5113"/>
                <a:gd name="T83" fmla="*/ 1801 h 2298"/>
                <a:gd name="T84" fmla="*/ 380 w 5113"/>
                <a:gd name="T85" fmla="*/ 1907 h 2298"/>
                <a:gd name="T86" fmla="*/ 250 w 5113"/>
                <a:gd name="T87" fmla="*/ 2027 h 2298"/>
                <a:gd name="T88" fmla="*/ 123 w 5113"/>
                <a:gd name="T89" fmla="*/ 2156 h 2298"/>
                <a:gd name="T90" fmla="*/ 0 w 5113"/>
                <a:gd name="T91" fmla="*/ 2298 h 229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5113"/>
                <a:gd name="T139" fmla="*/ 0 h 2298"/>
                <a:gd name="T140" fmla="*/ 5113 w 5113"/>
                <a:gd name="T141" fmla="*/ 2298 h 2298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5113" h="2298">
                  <a:moveTo>
                    <a:pt x="5113" y="0"/>
                  </a:moveTo>
                  <a:lnTo>
                    <a:pt x="5113" y="0"/>
                  </a:lnTo>
                  <a:lnTo>
                    <a:pt x="5112" y="21"/>
                  </a:lnTo>
                  <a:lnTo>
                    <a:pt x="5104" y="78"/>
                  </a:lnTo>
                  <a:lnTo>
                    <a:pt x="5097" y="117"/>
                  </a:lnTo>
                  <a:lnTo>
                    <a:pt x="5087" y="163"/>
                  </a:lnTo>
                  <a:lnTo>
                    <a:pt x="5075" y="217"/>
                  </a:lnTo>
                  <a:lnTo>
                    <a:pt x="5061" y="276"/>
                  </a:lnTo>
                  <a:lnTo>
                    <a:pt x="5043" y="339"/>
                  </a:lnTo>
                  <a:lnTo>
                    <a:pt x="5020" y="407"/>
                  </a:lnTo>
                  <a:lnTo>
                    <a:pt x="4997" y="478"/>
                  </a:lnTo>
                  <a:lnTo>
                    <a:pt x="4968" y="551"/>
                  </a:lnTo>
                  <a:lnTo>
                    <a:pt x="4934" y="627"/>
                  </a:lnTo>
                  <a:lnTo>
                    <a:pt x="4916" y="666"/>
                  </a:lnTo>
                  <a:lnTo>
                    <a:pt x="4897" y="704"/>
                  </a:lnTo>
                  <a:lnTo>
                    <a:pt x="4876" y="743"/>
                  </a:lnTo>
                  <a:lnTo>
                    <a:pt x="4855" y="782"/>
                  </a:lnTo>
                  <a:lnTo>
                    <a:pt x="4832" y="821"/>
                  </a:lnTo>
                  <a:lnTo>
                    <a:pt x="4808" y="859"/>
                  </a:lnTo>
                  <a:lnTo>
                    <a:pt x="4783" y="896"/>
                  </a:lnTo>
                  <a:lnTo>
                    <a:pt x="4755" y="935"/>
                  </a:lnTo>
                  <a:lnTo>
                    <a:pt x="4727" y="972"/>
                  </a:lnTo>
                  <a:lnTo>
                    <a:pt x="4697" y="1009"/>
                  </a:lnTo>
                  <a:lnTo>
                    <a:pt x="4666" y="1047"/>
                  </a:lnTo>
                  <a:lnTo>
                    <a:pt x="4634" y="1082"/>
                  </a:lnTo>
                  <a:lnTo>
                    <a:pt x="4600" y="1118"/>
                  </a:lnTo>
                  <a:lnTo>
                    <a:pt x="4564" y="1153"/>
                  </a:lnTo>
                  <a:lnTo>
                    <a:pt x="4528" y="1185"/>
                  </a:lnTo>
                  <a:lnTo>
                    <a:pt x="4489" y="1218"/>
                  </a:lnTo>
                  <a:lnTo>
                    <a:pt x="4447" y="1250"/>
                  </a:lnTo>
                  <a:lnTo>
                    <a:pt x="4405" y="1281"/>
                  </a:lnTo>
                  <a:lnTo>
                    <a:pt x="4361" y="1310"/>
                  </a:lnTo>
                  <a:lnTo>
                    <a:pt x="4315" y="1337"/>
                  </a:lnTo>
                  <a:lnTo>
                    <a:pt x="4268" y="1363"/>
                  </a:lnTo>
                  <a:lnTo>
                    <a:pt x="4219" y="1387"/>
                  </a:lnTo>
                  <a:lnTo>
                    <a:pt x="4168" y="1410"/>
                  </a:lnTo>
                  <a:lnTo>
                    <a:pt x="4115" y="1431"/>
                  </a:lnTo>
                  <a:lnTo>
                    <a:pt x="4060" y="1450"/>
                  </a:lnTo>
                  <a:lnTo>
                    <a:pt x="4003" y="1468"/>
                  </a:lnTo>
                  <a:lnTo>
                    <a:pt x="3944" y="1484"/>
                  </a:lnTo>
                  <a:lnTo>
                    <a:pt x="3883" y="1497"/>
                  </a:lnTo>
                  <a:lnTo>
                    <a:pt x="3821" y="1508"/>
                  </a:lnTo>
                  <a:lnTo>
                    <a:pt x="3756" y="1518"/>
                  </a:lnTo>
                  <a:lnTo>
                    <a:pt x="3689" y="1525"/>
                  </a:lnTo>
                  <a:lnTo>
                    <a:pt x="3619" y="1529"/>
                  </a:lnTo>
                  <a:lnTo>
                    <a:pt x="3547" y="1531"/>
                  </a:lnTo>
                  <a:lnTo>
                    <a:pt x="3474" y="1529"/>
                  </a:lnTo>
                  <a:lnTo>
                    <a:pt x="3397" y="1526"/>
                  </a:lnTo>
                  <a:lnTo>
                    <a:pt x="3320" y="1520"/>
                  </a:lnTo>
                  <a:lnTo>
                    <a:pt x="3239" y="1512"/>
                  </a:lnTo>
                  <a:lnTo>
                    <a:pt x="3156" y="1499"/>
                  </a:lnTo>
                  <a:lnTo>
                    <a:pt x="2991" y="1473"/>
                  </a:lnTo>
                  <a:lnTo>
                    <a:pt x="2832" y="1452"/>
                  </a:lnTo>
                  <a:lnTo>
                    <a:pt x="2680" y="1433"/>
                  </a:lnTo>
                  <a:lnTo>
                    <a:pt x="2532" y="1418"/>
                  </a:lnTo>
                  <a:lnTo>
                    <a:pt x="2391" y="1407"/>
                  </a:lnTo>
                  <a:lnTo>
                    <a:pt x="2255" y="1397"/>
                  </a:lnTo>
                  <a:lnTo>
                    <a:pt x="2124" y="1392"/>
                  </a:lnTo>
                  <a:lnTo>
                    <a:pt x="1998" y="1391"/>
                  </a:lnTo>
                  <a:lnTo>
                    <a:pt x="1877" y="1392"/>
                  </a:lnTo>
                  <a:lnTo>
                    <a:pt x="1760" y="1397"/>
                  </a:lnTo>
                  <a:lnTo>
                    <a:pt x="1649" y="1405"/>
                  </a:lnTo>
                  <a:lnTo>
                    <a:pt x="1541" y="1418"/>
                  </a:lnTo>
                  <a:lnTo>
                    <a:pt x="1438" y="1433"/>
                  </a:lnTo>
                  <a:lnTo>
                    <a:pt x="1338" y="1450"/>
                  </a:lnTo>
                  <a:lnTo>
                    <a:pt x="1290" y="1460"/>
                  </a:lnTo>
                  <a:lnTo>
                    <a:pt x="1242" y="1471"/>
                  </a:lnTo>
                  <a:lnTo>
                    <a:pt x="1197" y="1483"/>
                  </a:lnTo>
                  <a:lnTo>
                    <a:pt x="1151" y="1496"/>
                  </a:lnTo>
                  <a:lnTo>
                    <a:pt x="1106" y="1508"/>
                  </a:lnTo>
                  <a:lnTo>
                    <a:pt x="1062" y="1523"/>
                  </a:lnTo>
                  <a:lnTo>
                    <a:pt x="1019" y="1537"/>
                  </a:lnTo>
                  <a:lnTo>
                    <a:pt x="976" y="1554"/>
                  </a:lnTo>
                  <a:lnTo>
                    <a:pt x="934" y="1570"/>
                  </a:lnTo>
                  <a:lnTo>
                    <a:pt x="893" y="1588"/>
                  </a:lnTo>
                  <a:lnTo>
                    <a:pt x="852" y="1605"/>
                  </a:lnTo>
                  <a:lnTo>
                    <a:pt x="813" y="1623"/>
                  </a:lnTo>
                  <a:lnTo>
                    <a:pt x="775" y="1644"/>
                  </a:lnTo>
                  <a:lnTo>
                    <a:pt x="736" y="1663"/>
                  </a:lnTo>
                  <a:lnTo>
                    <a:pt x="698" y="1684"/>
                  </a:lnTo>
                  <a:lnTo>
                    <a:pt x="661" y="1707"/>
                  </a:lnTo>
                  <a:lnTo>
                    <a:pt x="587" y="1752"/>
                  </a:lnTo>
                  <a:lnTo>
                    <a:pt x="516" y="1801"/>
                  </a:lnTo>
                  <a:lnTo>
                    <a:pt x="448" y="1854"/>
                  </a:lnTo>
                  <a:lnTo>
                    <a:pt x="380" y="1907"/>
                  </a:lnTo>
                  <a:lnTo>
                    <a:pt x="315" y="1965"/>
                  </a:lnTo>
                  <a:lnTo>
                    <a:pt x="250" y="2027"/>
                  </a:lnTo>
                  <a:lnTo>
                    <a:pt x="186" y="2090"/>
                  </a:lnTo>
                  <a:lnTo>
                    <a:pt x="123" y="2156"/>
                  </a:lnTo>
                  <a:lnTo>
                    <a:pt x="61" y="2225"/>
                  </a:lnTo>
                  <a:lnTo>
                    <a:pt x="0" y="2298"/>
                  </a:lnTo>
                </a:path>
              </a:pathLst>
            </a:custGeom>
            <a:noFill/>
            <a:ln w="9525">
              <a:solidFill>
                <a:srgbClr val="FFFFFF">
                  <a:alpha val="50195"/>
                </a:srgbClr>
              </a:solidFill>
              <a:round/>
              <a:headEnd/>
              <a:tailEnd/>
            </a:ln>
          </p:spPr>
          <p:txBody>
            <a:bodyPr lIns="98674" tIns="49339" rIns="98674" bIns="49339"/>
            <a:lstStyle/>
            <a:p>
              <a:pPr defTabSz="981527">
                <a:spcBef>
                  <a:spcPct val="50000"/>
                </a:spcBef>
              </a:pPr>
              <a:endParaRPr lang="ko-KR" altLang="en-US" sz="1000" b="1" dirty="0"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92" name="Freeform 56"/>
            <p:cNvSpPr>
              <a:spLocks/>
            </p:cNvSpPr>
            <p:nvPr userDrawn="1"/>
          </p:nvSpPr>
          <p:spPr bwMode="auto">
            <a:xfrm>
              <a:off x="1598" y="681"/>
              <a:ext cx="5079" cy="1206"/>
            </a:xfrm>
            <a:custGeom>
              <a:avLst/>
              <a:gdLst>
                <a:gd name="T0" fmla="*/ 5079 w 5079"/>
                <a:gd name="T1" fmla="*/ 0 h 2412"/>
                <a:gd name="T2" fmla="*/ 5070 w 5079"/>
                <a:gd name="T3" fmla="*/ 76 h 2412"/>
                <a:gd name="T4" fmla="*/ 5054 w 5079"/>
                <a:gd name="T5" fmla="*/ 164 h 2412"/>
                <a:gd name="T6" fmla="*/ 5031 w 5079"/>
                <a:gd name="T7" fmla="*/ 278 h 2412"/>
                <a:gd name="T8" fmla="*/ 4993 w 5079"/>
                <a:gd name="T9" fmla="*/ 410 h 2412"/>
                <a:gd name="T10" fmla="*/ 4942 w 5079"/>
                <a:gd name="T11" fmla="*/ 555 h 2412"/>
                <a:gd name="T12" fmla="*/ 4892 w 5079"/>
                <a:gd name="T13" fmla="*/ 672 h 2412"/>
                <a:gd name="T14" fmla="*/ 4853 w 5079"/>
                <a:gd name="T15" fmla="*/ 749 h 2412"/>
                <a:gd name="T16" fmla="*/ 4810 w 5079"/>
                <a:gd name="T17" fmla="*/ 828 h 2412"/>
                <a:gd name="T18" fmla="*/ 4761 w 5079"/>
                <a:gd name="T19" fmla="*/ 907 h 2412"/>
                <a:gd name="T20" fmla="*/ 4707 w 5079"/>
                <a:gd name="T21" fmla="*/ 985 h 2412"/>
                <a:gd name="T22" fmla="*/ 4648 w 5079"/>
                <a:gd name="T23" fmla="*/ 1059 h 2412"/>
                <a:gd name="T24" fmla="*/ 4582 w 5079"/>
                <a:gd name="T25" fmla="*/ 1132 h 2412"/>
                <a:gd name="T26" fmla="*/ 4510 w 5079"/>
                <a:gd name="T27" fmla="*/ 1203 h 2412"/>
                <a:gd name="T28" fmla="*/ 4432 w 5079"/>
                <a:gd name="T29" fmla="*/ 1267 h 2412"/>
                <a:gd name="T30" fmla="*/ 4348 w 5079"/>
                <a:gd name="T31" fmla="*/ 1329 h 2412"/>
                <a:gd name="T32" fmla="*/ 4255 w 5079"/>
                <a:gd name="T33" fmla="*/ 1385 h 2412"/>
                <a:gd name="T34" fmla="*/ 4155 w 5079"/>
                <a:gd name="T35" fmla="*/ 1435 h 2412"/>
                <a:gd name="T36" fmla="*/ 4048 w 5079"/>
                <a:gd name="T37" fmla="*/ 1477 h 2412"/>
                <a:gd name="T38" fmla="*/ 3932 w 5079"/>
                <a:gd name="T39" fmla="*/ 1513 h 2412"/>
                <a:gd name="T40" fmla="*/ 3809 w 5079"/>
                <a:gd name="T41" fmla="*/ 1540 h 2412"/>
                <a:gd name="T42" fmla="*/ 3677 w 5079"/>
                <a:gd name="T43" fmla="*/ 1560 h 2412"/>
                <a:gd name="T44" fmla="*/ 3537 w 5079"/>
                <a:gd name="T45" fmla="*/ 1568 h 2412"/>
                <a:gd name="T46" fmla="*/ 3387 w 5079"/>
                <a:gd name="T47" fmla="*/ 1568 h 2412"/>
                <a:gd name="T48" fmla="*/ 3229 w 5079"/>
                <a:gd name="T49" fmla="*/ 1555 h 2412"/>
                <a:gd name="T50" fmla="*/ 3145 w 5079"/>
                <a:gd name="T51" fmla="*/ 1545 h 2412"/>
                <a:gd name="T52" fmla="*/ 2820 w 5079"/>
                <a:gd name="T53" fmla="*/ 1503 h 2412"/>
                <a:gd name="T54" fmla="*/ 2520 w 5079"/>
                <a:gd name="T55" fmla="*/ 1476 h 2412"/>
                <a:gd name="T56" fmla="*/ 2241 w 5079"/>
                <a:gd name="T57" fmla="*/ 1461 h 2412"/>
                <a:gd name="T58" fmla="*/ 1986 w 5079"/>
                <a:gd name="T59" fmla="*/ 1459 h 2412"/>
                <a:gd name="T60" fmla="*/ 1748 w 5079"/>
                <a:gd name="T61" fmla="*/ 1471 h 2412"/>
                <a:gd name="T62" fmla="*/ 1529 w 5079"/>
                <a:gd name="T63" fmla="*/ 1495 h 2412"/>
                <a:gd name="T64" fmla="*/ 1326 w 5079"/>
                <a:gd name="T65" fmla="*/ 1532 h 2412"/>
                <a:gd name="T66" fmla="*/ 1232 w 5079"/>
                <a:gd name="T67" fmla="*/ 1555 h 2412"/>
                <a:gd name="T68" fmla="*/ 1139 w 5079"/>
                <a:gd name="T69" fmla="*/ 1582 h 2412"/>
                <a:gd name="T70" fmla="*/ 1051 w 5079"/>
                <a:gd name="T71" fmla="*/ 1611 h 2412"/>
                <a:gd name="T72" fmla="*/ 965 w 5079"/>
                <a:gd name="T73" fmla="*/ 1644 h 2412"/>
                <a:gd name="T74" fmla="*/ 883 w 5079"/>
                <a:gd name="T75" fmla="*/ 1679 h 2412"/>
                <a:gd name="T76" fmla="*/ 804 w 5079"/>
                <a:gd name="T77" fmla="*/ 1718 h 2412"/>
                <a:gd name="T78" fmla="*/ 727 w 5079"/>
                <a:gd name="T79" fmla="*/ 1760 h 2412"/>
                <a:gd name="T80" fmla="*/ 653 w 5079"/>
                <a:gd name="T81" fmla="*/ 1803 h 2412"/>
                <a:gd name="T82" fmla="*/ 510 w 5079"/>
                <a:gd name="T83" fmla="*/ 1902 h 2412"/>
                <a:gd name="T84" fmla="*/ 375 w 5079"/>
                <a:gd name="T85" fmla="*/ 2012 h 2412"/>
                <a:gd name="T86" fmla="*/ 246 w 5079"/>
                <a:gd name="T87" fmla="*/ 2133 h 2412"/>
                <a:gd name="T88" fmla="*/ 123 w 5079"/>
                <a:gd name="T89" fmla="*/ 2267 h 2412"/>
                <a:gd name="T90" fmla="*/ 0 w 5079"/>
                <a:gd name="T91" fmla="*/ 2412 h 2412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5079"/>
                <a:gd name="T139" fmla="*/ 0 h 2412"/>
                <a:gd name="T140" fmla="*/ 5079 w 5079"/>
                <a:gd name="T141" fmla="*/ 2412 h 2412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5079" h="2412">
                  <a:moveTo>
                    <a:pt x="5079" y="0"/>
                  </a:moveTo>
                  <a:lnTo>
                    <a:pt x="5079" y="0"/>
                  </a:lnTo>
                  <a:lnTo>
                    <a:pt x="5078" y="19"/>
                  </a:lnTo>
                  <a:lnTo>
                    <a:pt x="5070" y="76"/>
                  </a:lnTo>
                  <a:lnTo>
                    <a:pt x="5064" y="116"/>
                  </a:lnTo>
                  <a:lnTo>
                    <a:pt x="5054" y="164"/>
                  </a:lnTo>
                  <a:lnTo>
                    <a:pt x="5045" y="218"/>
                  </a:lnTo>
                  <a:lnTo>
                    <a:pt x="5031" y="278"/>
                  </a:lnTo>
                  <a:lnTo>
                    <a:pt x="5013" y="340"/>
                  </a:lnTo>
                  <a:lnTo>
                    <a:pt x="4993" y="410"/>
                  </a:lnTo>
                  <a:lnTo>
                    <a:pt x="4970" y="481"/>
                  </a:lnTo>
                  <a:lnTo>
                    <a:pt x="4942" y="555"/>
                  </a:lnTo>
                  <a:lnTo>
                    <a:pt x="4910" y="633"/>
                  </a:lnTo>
                  <a:lnTo>
                    <a:pt x="4892" y="672"/>
                  </a:lnTo>
                  <a:lnTo>
                    <a:pt x="4874" y="710"/>
                  </a:lnTo>
                  <a:lnTo>
                    <a:pt x="4853" y="749"/>
                  </a:lnTo>
                  <a:lnTo>
                    <a:pt x="4832" y="789"/>
                  </a:lnTo>
                  <a:lnTo>
                    <a:pt x="4810" y="828"/>
                  </a:lnTo>
                  <a:lnTo>
                    <a:pt x="4786" y="868"/>
                  </a:lnTo>
                  <a:lnTo>
                    <a:pt x="4761" y="907"/>
                  </a:lnTo>
                  <a:lnTo>
                    <a:pt x="4735" y="946"/>
                  </a:lnTo>
                  <a:lnTo>
                    <a:pt x="4707" y="985"/>
                  </a:lnTo>
                  <a:lnTo>
                    <a:pt x="4678" y="1022"/>
                  </a:lnTo>
                  <a:lnTo>
                    <a:pt x="4648" y="1059"/>
                  </a:lnTo>
                  <a:lnTo>
                    <a:pt x="4616" y="1096"/>
                  </a:lnTo>
                  <a:lnTo>
                    <a:pt x="4582" y="1132"/>
                  </a:lnTo>
                  <a:lnTo>
                    <a:pt x="4548" y="1167"/>
                  </a:lnTo>
                  <a:lnTo>
                    <a:pt x="4510" y="1203"/>
                  </a:lnTo>
                  <a:lnTo>
                    <a:pt x="4473" y="1235"/>
                  </a:lnTo>
                  <a:lnTo>
                    <a:pt x="4432" y="1267"/>
                  </a:lnTo>
                  <a:lnTo>
                    <a:pt x="4391" y="1300"/>
                  </a:lnTo>
                  <a:lnTo>
                    <a:pt x="4348" y="1329"/>
                  </a:lnTo>
                  <a:lnTo>
                    <a:pt x="4302" y="1358"/>
                  </a:lnTo>
                  <a:lnTo>
                    <a:pt x="4255" y="1385"/>
                  </a:lnTo>
                  <a:lnTo>
                    <a:pt x="4206" y="1411"/>
                  </a:lnTo>
                  <a:lnTo>
                    <a:pt x="4155" y="1435"/>
                  </a:lnTo>
                  <a:lnTo>
                    <a:pt x="4102" y="1458"/>
                  </a:lnTo>
                  <a:lnTo>
                    <a:pt x="4048" y="1477"/>
                  </a:lnTo>
                  <a:lnTo>
                    <a:pt x="3991" y="1497"/>
                  </a:lnTo>
                  <a:lnTo>
                    <a:pt x="3932" y="1513"/>
                  </a:lnTo>
                  <a:lnTo>
                    <a:pt x="3871" y="1529"/>
                  </a:lnTo>
                  <a:lnTo>
                    <a:pt x="3809" y="1540"/>
                  </a:lnTo>
                  <a:lnTo>
                    <a:pt x="3745" y="1552"/>
                  </a:lnTo>
                  <a:lnTo>
                    <a:pt x="3677" y="1560"/>
                  </a:lnTo>
                  <a:lnTo>
                    <a:pt x="3608" y="1564"/>
                  </a:lnTo>
                  <a:lnTo>
                    <a:pt x="3537" y="1568"/>
                  </a:lnTo>
                  <a:lnTo>
                    <a:pt x="3463" y="1569"/>
                  </a:lnTo>
                  <a:lnTo>
                    <a:pt x="3387" y="1568"/>
                  </a:lnTo>
                  <a:lnTo>
                    <a:pt x="3309" y="1563"/>
                  </a:lnTo>
                  <a:lnTo>
                    <a:pt x="3229" y="1555"/>
                  </a:lnTo>
                  <a:lnTo>
                    <a:pt x="3145" y="1545"/>
                  </a:lnTo>
                  <a:lnTo>
                    <a:pt x="2980" y="1522"/>
                  </a:lnTo>
                  <a:lnTo>
                    <a:pt x="2820" y="1503"/>
                  </a:lnTo>
                  <a:lnTo>
                    <a:pt x="2668" y="1489"/>
                  </a:lnTo>
                  <a:lnTo>
                    <a:pt x="2520" y="1476"/>
                  </a:lnTo>
                  <a:lnTo>
                    <a:pt x="2379" y="1466"/>
                  </a:lnTo>
                  <a:lnTo>
                    <a:pt x="2241" y="1461"/>
                  </a:lnTo>
                  <a:lnTo>
                    <a:pt x="2111" y="1458"/>
                  </a:lnTo>
                  <a:lnTo>
                    <a:pt x="1986" y="1459"/>
                  </a:lnTo>
                  <a:lnTo>
                    <a:pt x="1865" y="1464"/>
                  </a:lnTo>
                  <a:lnTo>
                    <a:pt x="1748" y="1471"/>
                  </a:lnTo>
                  <a:lnTo>
                    <a:pt x="1636" y="1482"/>
                  </a:lnTo>
                  <a:lnTo>
                    <a:pt x="1529" y="1495"/>
                  </a:lnTo>
                  <a:lnTo>
                    <a:pt x="1426" y="1513"/>
                  </a:lnTo>
                  <a:lnTo>
                    <a:pt x="1326" y="1532"/>
                  </a:lnTo>
                  <a:lnTo>
                    <a:pt x="1279" y="1543"/>
                  </a:lnTo>
                  <a:lnTo>
                    <a:pt x="1232" y="1555"/>
                  </a:lnTo>
                  <a:lnTo>
                    <a:pt x="1185" y="1568"/>
                  </a:lnTo>
                  <a:lnTo>
                    <a:pt x="1139" y="1582"/>
                  </a:lnTo>
                  <a:lnTo>
                    <a:pt x="1095" y="1595"/>
                  </a:lnTo>
                  <a:lnTo>
                    <a:pt x="1051" y="1611"/>
                  </a:lnTo>
                  <a:lnTo>
                    <a:pt x="1008" y="1627"/>
                  </a:lnTo>
                  <a:lnTo>
                    <a:pt x="965" y="1644"/>
                  </a:lnTo>
                  <a:lnTo>
                    <a:pt x="924" y="1661"/>
                  </a:lnTo>
                  <a:lnTo>
                    <a:pt x="883" y="1679"/>
                  </a:lnTo>
                  <a:lnTo>
                    <a:pt x="843" y="1698"/>
                  </a:lnTo>
                  <a:lnTo>
                    <a:pt x="804" y="1718"/>
                  </a:lnTo>
                  <a:lnTo>
                    <a:pt x="765" y="1737"/>
                  </a:lnTo>
                  <a:lnTo>
                    <a:pt x="727" y="1760"/>
                  </a:lnTo>
                  <a:lnTo>
                    <a:pt x="689" y="1781"/>
                  </a:lnTo>
                  <a:lnTo>
                    <a:pt x="653" y="1803"/>
                  </a:lnTo>
                  <a:lnTo>
                    <a:pt x="581" y="1852"/>
                  </a:lnTo>
                  <a:lnTo>
                    <a:pt x="510" y="1902"/>
                  </a:lnTo>
                  <a:lnTo>
                    <a:pt x="442" y="1955"/>
                  </a:lnTo>
                  <a:lnTo>
                    <a:pt x="375" y="2012"/>
                  </a:lnTo>
                  <a:lnTo>
                    <a:pt x="310" y="2071"/>
                  </a:lnTo>
                  <a:lnTo>
                    <a:pt x="246" y="2133"/>
                  </a:lnTo>
                  <a:lnTo>
                    <a:pt x="184" y="2199"/>
                  </a:lnTo>
                  <a:lnTo>
                    <a:pt x="123" y="2267"/>
                  </a:lnTo>
                  <a:lnTo>
                    <a:pt x="62" y="2338"/>
                  </a:lnTo>
                  <a:lnTo>
                    <a:pt x="0" y="2412"/>
                  </a:lnTo>
                </a:path>
              </a:pathLst>
            </a:custGeom>
            <a:noFill/>
            <a:ln w="9525">
              <a:solidFill>
                <a:srgbClr val="FFFFFF">
                  <a:alpha val="50195"/>
                </a:srgbClr>
              </a:solidFill>
              <a:round/>
              <a:headEnd/>
              <a:tailEnd/>
            </a:ln>
          </p:spPr>
          <p:txBody>
            <a:bodyPr lIns="98674" tIns="49339" rIns="98674" bIns="49339"/>
            <a:lstStyle/>
            <a:p>
              <a:pPr defTabSz="981527">
                <a:spcBef>
                  <a:spcPct val="50000"/>
                </a:spcBef>
              </a:pPr>
              <a:endParaRPr lang="ko-KR" altLang="en-US" sz="1000" b="1" dirty="0"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93" name="Freeform 57"/>
            <p:cNvSpPr>
              <a:spLocks/>
            </p:cNvSpPr>
            <p:nvPr userDrawn="1"/>
          </p:nvSpPr>
          <p:spPr bwMode="auto">
            <a:xfrm>
              <a:off x="1648" y="652"/>
              <a:ext cx="5042" cy="1263"/>
            </a:xfrm>
            <a:custGeom>
              <a:avLst/>
              <a:gdLst>
                <a:gd name="T0" fmla="*/ 5042 w 5042"/>
                <a:gd name="T1" fmla="*/ 0 h 2527"/>
                <a:gd name="T2" fmla="*/ 5033 w 5042"/>
                <a:gd name="T3" fmla="*/ 77 h 2527"/>
                <a:gd name="T4" fmla="*/ 5021 w 5042"/>
                <a:gd name="T5" fmla="*/ 166 h 2527"/>
                <a:gd name="T6" fmla="*/ 4997 w 5042"/>
                <a:gd name="T7" fmla="*/ 281 h 2527"/>
                <a:gd name="T8" fmla="*/ 4963 w 5042"/>
                <a:gd name="T9" fmla="*/ 413 h 2527"/>
                <a:gd name="T10" fmla="*/ 4913 w 5042"/>
                <a:gd name="T11" fmla="*/ 562 h 2527"/>
                <a:gd name="T12" fmla="*/ 4865 w 5042"/>
                <a:gd name="T13" fmla="*/ 679 h 2527"/>
                <a:gd name="T14" fmla="*/ 4828 w 5042"/>
                <a:gd name="T15" fmla="*/ 759 h 2527"/>
                <a:gd name="T16" fmla="*/ 4785 w 5042"/>
                <a:gd name="T17" fmla="*/ 839 h 2527"/>
                <a:gd name="T18" fmla="*/ 4738 w 5042"/>
                <a:gd name="T19" fmla="*/ 918 h 2527"/>
                <a:gd name="T20" fmla="*/ 4685 w 5042"/>
                <a:gd name="T21" fmla="*/ 998 h 2527"/>
                <a:gd name="T22" fmla="*/ 4627 w 5042"/>
                <a:gd name="T23" fmla="*/ 1073 h 2527"/>
                <a:gd name="T24" fmla="*/ 4563 w 5042"/>
                <a:gd name="T25" fmla="*/ 1149 h 2527"/>
                <a:gd name="T26" fmla="*/ 4492 w 5042"/>
                <a:gd name="T27" fmla="*/ 1220 h 2527"/>
                <a:gd name="T28" fmla="*/ 4414 w 5042"/>
                <a:gd name="T29" fmla="*/ 1288 h 2527"/>
                <a:gd name="T30" fmla="*/ 4330 w 5042"/>
                <a:gd name="T31" fmla="*/ 1351 h 2527"/>
                <a:gd name="T32" fmla="*/ 4239 w 5042"/>
                <a:gd name="T33" fmla="*/ 1409 h 2527"/>
                <a:gd name="T34" fmla="*/ 4139 w 5042"/>
                <a:gd name="T35" fmla="*/ 1461 h 2527"/>
                <a:gd name="T36" fmla="*/ 4034 w 5042"/>
                <a:gd name="T37" fmla="*/ 1506 h 2527"/>
                <a:gd name="T38" fmla="*/ 3919 w 5042"/>
                <a:gd name="T39" fmla="*/ 1545 h 2527"/>
                <a:gd name="T40" fmla="*/ 3795 w 5042"/>
                <a:gd name="T41" fmla="*/ 1574 h 2527"/>
                <a:gd name="T42" fmla="*/ 3664 w 5042"/>
                <a:gd name="T43" fmla="*/ 1597 h 2527"/>
                <a:gd name="T44" fmla="*/ 3523 w 5042"/>
                <a:gd name="T45" fmla="*/ 1608 h 2527"/>
                <a:gd name="T46" fmla="*/ 3374 w 5042"/>
                <a:gd name="T47" fmla="*/ 1610 h 2527"/>
                <a:gd name="T48" fmla="*/ 3215 w 5042"/>
                <a:gd name="T49" fmla="*/ 1601 h 2527"/>
                <a:gd name="T50" fmla="*/ 3131 w 5042"/>
                <a:gd name="T51" fmla="*/ 1592 h 2527"/>
                <a:gd name="T52" fmla="*/ 2806 w 5042"/>
                <a:gd name="T53" fmla="*/ 1558 h 2527"/>
                <a:gd name="T54" fmla="*/ 2505 w 5042"/>
                <a:gd name="T55" fmla="*/ 1535 h 2527"/>
                <a:gd name="T56" fmla="*/ 2227 w 5042"/>
                <a:gd name="T57" fmla="*/ 1526 h 2527"/>
                <a:gd name="T58" fmla="*/ 1971 w 5042"/>
                <a:gd name="T59" fmla="*/ 1530 h 2527"/>
                <a:gd name="T60" fmla="*/ 1733 w 5042"/>
                <a:gd name="T61" fmla="*/ 1547 h 2527"/>
                <a:gd name="T62" fmla="*/ 1515 w 5042"/>
                <a:gd name="T63" fmla="*/ 1576 h 2527"/>
                <a:gd name="T64" fmla="*/ 1362 w 5042"/>
                <a:gd name="T65" fmla="*/ 1605 h 2527"/>
                <a:gd name="T66" fmla="*/ 1265 w 5042"/>
                <a:gd name="T67" fmla="*/ 1629 h 2527"/>
                <a:gd name="T68" fmla="*/ 1172 w 5042"/>
                <a:gd name="T69" fmla="*/ 1655 h 2527"/>
                <a:gd name="T70" fmla="*/ 1082 w 5042"/>
                <a:gd name="T71" fmla="*/ 1685 h 2527"/>
                <a:gd name="T72" fmla="*/ 996 w 5042"/>
                <a:gd name="T73" fmla="*/ 1718 h 2527"/>
                <a:gd name="T74" fmla="*/ 913 w 5042"/>
                <a:gd name="T75" fmla="*/ 1753 h 2527"/>
                <a:gd name="T76" fmla="*/ 832 w 5042"/>
                <a:gd name="T77" fmla="*/ 1792 h 2527"/>
                <a:gd name="T78" fmla="*/ 756 w 5042"/>
                <a:gd name="T79" fmla="*/ 1834 h 2527"/>
                <a:gd name="T80" fmla="*/ 681 w 5042"/>
                <a:gd name="T81" fmla="*/ 1879 h 2527"/>
                <a:gd name="T82" fmla="*/ 572 w 5042"/>
                <a:gd name="T83" fmla="*/ 1952 h 2527"/>
                <a:gd name="T84" fmla="*/ 435 w 5042"/>
                <a:gd name="T85" fmla="*/ 2060 h 2527"/>
                <a:gd name="T86" fmla="*/ 306 w 5042"/>
                <a:gd name="T87" fmla="*/ 2179 h 2527"/>
                <a:gd name="T88" fmla="*/ 181 w 5042"/>
                <a:gd name="T89" fmla="*/ 2309 h 2527"/>
                <a:gd name="T90" fmla="*/ 60 w 5042"/>
                <a:gd name="T91" fmla="*/ 2452 h 252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5042"/>
                <a:gd name="T139" fmla="*/ 0 h 2527"/>
                <a:gd name="T140" fmla="*/ 5042 w 5042"/>
                <a:gd name="T141" fmla="*/ 2527 h 2527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5042" h="2527">
                  <a:moveTo>
                    <a:pt x="5042" y="0"/>
                  </a:moveTo>
                  <a:lnTo>
                    <a:pt x="5042" y="0"/>
                  </a:lnTo>
                  <a:lnTo>
                    <a:pt x="5040" y="21"/>
                  </a:lnTo>
                  <a:lnTo>
                    <a:pt x="5033" y="77"/>
                  </a:lnTo>
                  <a:lnTo>
                    <a:pt x="5028" y="118"/>
                  </a:lnTo>
                  <a:lnTo>
                    <a:pt x="5021" y="166"/>
                  </a:lnTo>
                  <a:lnTo>
                    <a:pt x="5010" y="221"/>
                  </a:lnTo>
                  <a:lnTo>
                    <a:pt x="4997" y="281"/>
                  </a:lnTo>
                  <a:lnTo>
                    <a:pt x="4981" y="345"/>
                  </a:lnTo>
                  <a:lnTo>
                    <a:pt x="4963" y="413"/>
                  </a:lnTo>
                  <a:lnTo>
                    <a:pt x="4939" y="486"/>
                  </a:lnTo>
                  <a:lnTo>
                    <a:pt x="4913" y="562"/>
                  </a:lnTo>
                  <a:lnTo>
                    <a:pt x="4882" y="639"/>
                  </a:lnTo>
                  <a:lnTo>
                    <a:pt x="4865" y="679"/>
                  </a:lnTo>
                  <a:lnTo>
                    <a:pt x="4847" y="718"/>
                  </a:lnTo>
                  <a:lnTo>
                    <a:pt x="4828" y="759"/>
                  </a:lnTo>
                  <a:lnTo>
                    <a:pt x="4807" y="799"/>
                  </a:lnTo>
                  <a:lnTo>
                    <a:pt x="4785" y="839"/>
                  </a:lnTo>
                  <a:lnTo>
                    <a:pt x="4763" y="878"/>
                  </a:lnTo>
                  <a:lnTo>
                    <a:pt x="4738" y="918"/>
                  </a:lnTo>
                  <a:lnTo>
                    <a:pt x="4713" y="957"/>
                  </a:lnTo>
                  <a:lnTo>
                    <a:pt x="4685" y="998"/>
                  </a:lnTo>
                  <a:lnTo>
                    <a:pt x="4657" y="1036"/>
                  </a:lnTo>
                  <a:lnTo>
                    <a:pt x="4627" y="1073"/>
                  </a:lnTo>
                  <a:lnTo>
                    <a:pt x="4596" y="1112"/>
                  </a:lnTo>
                  <a:lnTo>
                    <a:pt x="4563" y="1149"/>
                  </a:lnTo>
                  <a:lnTo>
                    <a:pt x="4528" y="1185"/>
                  </a:lnTo>
                  <a:lnTo>
                    <a:pt x="4492" y="1220"/>
                  </a:lnTo>
                  <a:lnTo>
                    <a:pt x="4454" y="1254"/>
                  </a:lnTo>
                  <a:lnTo>
                    <a:pt x="4414" y="1288"/>
                  </a:lnTo>
                  <a:lnTo>
                    <a:pt x="4373" y="1320"/>
                  </a:lnTo>
                  <a:lnTo>
                    <a:pt x="4330" y="1351"/>
                  </a:lnTo>
                  <a:lnTo>
                    <a:pt x="4285" y="1380"/>
                  </a:lnTo>
                  <a:lnTo>
                    <a:pt x="4239" y="1409"/>
                  </a:lnTo>
                  <a:lnTo>
                    <a:pt x="4191" y="1435"/>
                  </a:lnTo>
                  <a:lnTo>
                    <a:pt x="4139" y="1461"/>
                  </a:lnTo>
                  <a:lnTo>
                    <a:pt x="4088" y="1485"/>
                  </a:lnTo>
                  <a:lnTo>
                    <a:pt x="4034" y="1506"/>
                  </a:lnTo>
                  <a:lnTo>
                    <a:pt x="3977" y="1527"/>
                  </a:lnTo>
                  <a:lnTo>
                    <a:pt x="3919" y="1545"/>
                  </a:lnTo>
                  <a:lnTo>
                    <a:pt x="3857" y="1561"/>
                  </a:lnTo>
                  <a:lnTo>
                    <a:pt x="3795" y="1574"/>
                  </a:lnTo>
                  <a:lnTo>
                    <a:pt x="3731" y="1587"/>
                  </a:lnTo>
                  <a:lnTo>
                    <a:pt x="3664" y="1597"/>
                  </a:lnTo>
                  <a:lnTo>
                    <a:pt x="3595" y="1603"/>
                  </a:lnTo>
                  <a:lnTo>
                    <a:pt x="3523" y="1608"/>
                  </a:lnTo>
                  <a:lnTo>
                    <a:pt x="3449" y="1610"/>
                  </a:lnTo>
                  <a:lnTo>
                    <a:pt x="3374" y="1610"/>
                  </a:lnTo>
                  <a:lnTo>
                    <a:pt x="3295" y="1606"/>
                  </a:lnTo>
                  <a:lnTo>
                    <a:pt x="3215" y="1601"/>
                  </a:lnTo>
                  <a:lnTo>
                    <a:pt x="3131" y="1592"/>
                  </a:lnTo>
                  <a:lnTo>
                    <a:pt x="2966" y="1572"/>
                  </a:lnTo>
                  <a:lnTo>
                    <a:pt x="2806" y="1558"/>
                  </a:lnTo>
                  <a:lnTo>
                    <a:pt x="2652" y="1545"/>
                  </a:lnTo>
                  <a:lnTo>
                    <a:pt x="2505" y="1535"/>
                  </a:lnTo>
                  <a:lnTo>
                    <a:pt x="2364" y="1529"/>
                  </a:lnTo>
                  <a:lnTo>
                    <a:pt x="2227" y="1526"/>
                  </a:lnTo>
                  <a:lnTo>
                    <a:pt x="2097" y="1527"/>
                  </a:lnTo>
                  <a:lnTo>
                    <a:pt x="1971" y="1530"/>
                  </a:lnTo>
                  <a:lnTo>
                    <a:pt x="1850" y="1537"/>
                  </a:lnTo>
                  <a:lnTo>
                    <a:pt x="1733" y="1547"/>
                  </a:lnTo>
                  <a:lnTo>
                    <a:pt x="1622" y="1559"/>
                  </a:lnTo>
                  <a:lnTo>
                    <a:pt x="1515" y="1576"/>
                  </a:lnTo>
                  <a:lnTo>
                    <a:pt x="1412" y="1595"/>
                  </a:lnTo>
                  <a:lnTo>
                    <a:pt x="1362" y="1605"/>
                  </a:lnTo>
                  <a:lnTo>
                    <a:pt x="1314" y="1616"/>
                  </a:lnTo>
                  <a:lnTo>
                    <a:pt x="1265" y="1629"/>
                  </a:lnTo>
                  <a:lnTo>
                    <a:pt x="1218" y="1642"/>
                  </a:lnTo>
                  <a:lnTo>
                    <a:pt x="1172" y="1655"/>
                  </a:lnTo>
                  <a:lnTo>
                    <a:pt x="1126" y="1669"/>
                  </a:lnTo>
                  <a:lnTo>
                    <a:pt x="1082" y="1685"/>
                  </a:lnTo>
                  <a:lnTo>
                    <a:pt x="1039" y="1702"/>
                  </a:lnTo>
                  <a:lnTo>
                    <a:pt x="996" y="1718"/>
                  </a:lnTo>
                  <a:lnTo>
                    <a:pt x="954" y="1735"/>
                  </a:lnTo>
                  <a:lnTo>
                    <a:pt x="913" y="1753"/>
                  </a:lnTo>
                  <a:lnTo>
                    <a:pt x="872" y="1773"/>
                  </a:lnTo>
                  <a:lnTo>
                    <a:pt x="832" y="1792"/>
                  </a:lnTo>
                  <a:lnTo>
                    <a:pt x="793" y="1813"/>
                  </a:lnTo>
                  <a:lnTo>
                    <a:pt x="756" y="1834"/>
                  </a:lnTo>
                  <a:lnTo>
                    <a:pt x="717" y="1857"/>
                  </a:lnTo>
                  <a:lnTo>
                    <a:pt x="681" y="1879"/>
                  </a:lnTo>
                  <a:lnTo>
                    <a:pt x="643" y="1903"/>
                  </a:lnTo>
                  <a:lnTo>
                    <a:pt x="572" y="1952"/>
                  </a:lnTo>
                  <a:lnTo>
                    <a:pt x="503" y="2005"/>
                  </a:lnTo>
                  <a:lnTo>
                    <a:pt x="435" y="2060"/>
                  </a:lnTo>
                  <a:lnTo>
                    <a:pt x="370" y="2118"/>
                  </a:lnTo>
                  <a:lnTo>
                    <a:pt x="306" y="2179"/>
                  </a:lnTo>
                  <a:lnTo>
                    <a:pt x="242" y="2242"/>
                  </a:lnTo>
                  <a:lnTo>
                    <a:pt x="181" y="2309"/>
                  </a:lnTo>
                  <a:lnTo>
                    <a:pt x="120" y="2380"/>
                  </a:lnTo>
                  <a:lnTo>
                    <a:pt x="60" y="2452"/>
                  </a:lnTo>
                  <a:lnTo>
                    <a:pt x="0" y="2527"/>
                  </a:lnTo>
                </a:path>
              </a:pathLst>
            </a:custGeom>
            <a:noFill/>
            <a:ln w="9525">
              <a:solidFill>
                <a:srgbClr val="FFFFFF">
                  <a:alpha val="50195"/>
                </a:srgbClr>
              </a:solidFill>
              <a:round/>
              <a:headEnd/>
              <a:tailEnd/>
            </a:ln>
          </p:spPr>
          <p:txBody>
            <a:bodyPr lIns="98674" tIns="49339" rIns="98674" bIns="49339"/>
            <a:lstStyle/>
            <a:p>
              <a:pPr defTabSz="981527">
                <a:spcBef>
                  <a:spcPct val="50000"/>
                </a:spcBef>
              </a:pPr>
              <a:endParaRPr lang="ko-KR" altLang="en-US" sz="1000" b="1" dirty="0"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94" name="Freeform 58"/>
            <p:cNvSpPr>
              <a:spLocks/>
            </p:cNvSpPr>
            <p:nvPr userDrawn="1"/>
          </p:nvSpPr>
          <p:spPr bwMode="auto">
            <a:xfrm>
              <a:off x="1700" y="624"/>
              <a:ext cx="5002" cy="1320"/>
            </a:xfrm>
            <a:custGeom>
              <a:avLst/>
              <a:gdLst>
                <a:gd name="T0" fmla="*/ 5002 w 5002"/>
                <a:gd name="T1" fmla="*/ 0 h 2642"/>
                <a:gd name="T2" fmla="*/ 4995 w 5002"/>
                <a:gd name="T3" fmla="*/ 78 h 2642"/>
                <a:gd name="T4" fmla="*/ 4983 w 5002"/>
                <a:gd name="T5" fmla="*/ 166 h 2642"/>
                <a:gd name="T6" fmla="*/ 4962 w 5002"/>
                <a:gd name="T7" fmla="*/ 281 h 2642"/>
                <a:gd name="T8" fmla="*/ 4929 w 5002"/>
                <a:gd name="T9" fmla="*/ 417 h 2642"/>
                <a:gd name="T10" fmla="*/ 4882 w 5002"/>
                <a:gd name="T11" fmla="*/ 567 h 2642"/>
                <a:gd name="T12" fmla="*/ 4836 w 5002"/>
                <a:gd name="T13" fmla="*/ 685 h 2642"/>
                <a:gd name="T14" fmla="*/ 4800 w 5002"/>
                <a:gd name="T15" fmla="*/ 766 h 2642"/>
                <a:gd name="T16" fmla="*/ 4758 w 5002"/>
                <a:gd name="T17" fmla="*/ 848 h 2642"/>
                <a:gd name="T18" fmla="*/ 4712 w 5002"/>
                <a:gd name="T19" fmla="*/ 929 h 2642"/>
                <a:gd name="T20" fmla="*/ 4661 w 5002"/>
                <a:gd name="T21" fmla="*/ 1009 h 2642"/>
                <a:gd name="T22" fmla="*/ 4604 w 5002"/>
                <a:gd name="T23" fmla="*/ 1087 h 2642"/>
                <a:gd name="T24" fmla="*/ 4540 w 5002"/>
                <a:gd name="T25" fmla="*/ 1164 h 2642"/>
                <a:gd name="T26" fmla="*/ 4471 w 5002"/>
                <a:gd name="T27" fmla="*/ 1237 h 2642"/>
                <a:gd name="T28" fmla="*/ 4394 w 5002"/>
                <a:gd name="T29" fmla="*/ 1306 h 2642"/>
                <a:gd name="T30" fmla="*/ 4311 w 5002"/>
                <a:gd name="T31" fmla="*/ 1371 h 2642"/>
                <a:gd name="T32" fmla="*/ 4221 w 5002"/>
                <a:gd name="T33" fmla="*/ 1432 h 2642"/>
                <a:gd name="T34" fmla="*/ 4122 w 5002"/>
                <a:gd name="T35" fmla="*/ 1486 h 2642"/>
                <a:gd name="T36" fmla="*/ 4017 w 5002"/>
                <a:gd name="T37" fmla="*/ 1534 h 2642"/>
                <a:gd name="T38" fmla="*/ 3903 w 5002"/>
                <a:gd name="T39" fmla="*/ 1574 h 2642"/>
                <a:gd name="T40" fmla="*/ 3779 w 5002"/>
                <a:gd name="T41" fmla="*/ 1607 h 2642"/>
                <a:gd name="T42" fmla="*/ 3649 w 5002"/>
                <a:gd name="T43" fmla="*/ 1631 h 2642"/>
                <a:gd name="T44" fmla="*/ 3508 w 5002"/>
                <a:gd name="T45" fmla="*/ 1646 h 2642"/>
                <a:gd name="T46" fmla="*/ 3358 w 5002"/>
                <a:gd name="T47" fmla="*/ 1650 h 2642"/>
                <a:gd name="T48" fmla="*/ 3199 w 5002"/>
                <a:gd name="T49" fmla="*/ 1646 h 2642"/>
                <a:gd name="T50" fmla="*/ 3115 w 5002"/>
                <a:gd name="T51" fmla="*/ 1637 h 2642"/>
                <a:gd name="T52" fmla="*/ 2791 w 5002"/>
                <a:gd name="T53" fmla="*/ 1610 h 2642"/>
                <a:gd name="T54" fmla="*/ 2489 w 5002"/>
                <a:gd name="T55" fmla="*/ 1594 h 2642"/>
                <a:gd name="T56" fmla="*/ 2210 w 5002"/>
                <a:gd name="T57" fmla="*/ 1591 h 2642"/>
                <a:gd name="T58" fmla="*/ 1955 w 5002"/>
                <a:gd name="T59" fmla="*/ 1599 h 2642"/>
                <a:gd name="T60" fmla="*/ 1717 w 5002"/>
                <a:gd name="T61" fmla="*/ 1621 h 2642"/>
                <a:gd name="T62" fmla="*/ 1499 w 5002"/>
                <a:gd name="T63" fmla="*/ 1654 h 2642"/>
                <a:gd name="T64" fmla="*/ 1347 w 5002"/>
                <a:gd name="T65" fmla="*/ 1687 h 2642"/>
                <a:gd name="T66" fmla="*/ 1251 w 5002"/>
                <a:gd name="T67" fmla="*/ 1713 h 2642"/>
                <a:gd name="T68" fmla="*/ 1158 w 5002"/>
                <a:gd name="T69" fmla="*/ 1741 h 2642"/>
                <a:gd name="T70" fmla="*/ 1069 w 5002"/>
                <a:gd name="T71" fmla="*/ 1773 h 2642"/>
                <a:gd name="T72" fmla="*/ 983 w 5002"/>
                <a:gd name="T73" fmla="*/ 1809 h 2642"/>
                <a:gd name="T74" fmla="*/ 899 w 5002"/>
                <a:gd name="T75" fmla="*/ 1846 h 2642"/>
                <a:gd name="T76" fmla="*/ 820 w 5002"/>
                <a:gd name="T77" fmla="*/ 1886 h 2642"/>
                <a:gd name="T78" fmla="*/ 744 w 5002"/>
                <a:gd name="T79" fmla="*/ 1930 h 2642"/>
                <a:gd name="T80" fmla="*/ 669 w 5002"/>
                <a:gd name="T81" fmla="*/ 1977 h 2642"/>
                <a:gd name="T82" fmla="*/ 597 w 5002"/>
                <a:gd name="T83" fmla="*/ 2027 h 2642"/>
                <a:gd name="T84" fmla="*/ 494 w 5002"/>
                <a:gd name="T85" fmla="*/ 2106 h 2642"/>
                <a:gd name="T86" fmla="*/ 362 w 5002"/>
                <a:gd name="T87" fmla="*/ 2222 h 2642"/>
                <a:gd name="T88" fmla="*/ 237 w 5002"/>
                <a:gd name="T89" fmla="*/ 2351 h 2642"/>
                <a:gd name="T90" fmla="*/ 116 w 5002"/>
                <a:gd name="T91" fmla="*/ 2490 h 2642"/>
                <a:gd name="T92" fmla="*/ 0 w 5002"/>
                <a:gd name="T93" fmla="*/ 2642 h 2642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5002"/>
                <a:gd name="T142" fmla="*/ 0 h 2642"/>
                <a:gd name="T143" fmla="*/ 5002 w 5002"/>
                <a:gd name="T144" fmla="*/ 2642 h 2642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5002" h="2642">
                  <a:moveTo>
                    <a:pt x="5002" y="0"/>
                  </a:moveTo>
                  <a:lnTo>
                    <a:pt x="5002" y="0"/>
                  </a:lnTo>
                  <a:lnTo>
                    <a:pt x="5001" y="21"/>
                  </a:lnTo>
                  <a:lnTo>
                    <a:pt x="4995" y="78"/>
                  </a:lnTo>
                  <a:lnTo>
                    <a:pt x="4990" y="120"/>
                  </a:lnTo>
                  <a:lnTo>
                    <a:pt x="4983" y="166"/>
                  </a:lnTo>
                  <a:lnTo>
                    <a:pt x="4973" y="221"/>
                  </a:lnTo>
                  <a:lnTo>
                    <a:pt x="4962" y="281"/>
                  </a:lnTo>
                  <a:lnTo>
                    <a:pt x="4947" y="347"/>
                  </a:lnTo>
                  <a:lnTo>
                    <a:pt x="4929" y="417"/>
                  </a:lnTo>
                  <a:lnTo>
                    <a:pt x="4906" y="491"/>
                  </a:lnTo>
                  <a:lnTo>
                    <a:pt x="4882" y="567"/>
                  </a:lnTo>
                  <a:lnTo>
                    <a:pt x="4852" y="646"/>
                  </a:lnTo>
                  <a:lnTo>
                    <a:pt x="4836" y="685"/>
                  </a:lnTo>
                  <a:lnTo>
                    <a:pt x="4818" y="725"/>
                  </a:lnTo>
                  <a:lnTo>
                    <a:pt x="4800" y="766"/>
                  </a:lnTo>
                  <a:lnTo>
                    <a:pt x="4780" y="807"/>
                  </a:lnTo>
                  <a:lnTo>
                    <a:pt x="4758" y="848"/>
                  </a:lnTo>
                  <a:lnTo>
                    <a:pt x="4736" y="888"/>
                  </a:lnTo>
                  <a:lnTo>
                    <a:pt x="4712" y="929"/>
                  </a:lnTo>
                  <a:lnTo>
                    <a:pt x="4687" y="969"/>
                  </a:lnTo>
                  <a:lnTo>
                    <a:pt x="4661" y="1009"/>
                  </a:lnTo>
                  <a:lnTo>
                    <a:pt x="4633" y="1048"/>
                  </a:lnTo>
                  <a:lnTo>
                    <a:pt x="4604" y="1087"/>
                  </a:lnTo>
                  <a:lnTo>
                    <a:pt x="4572" y="1126"/>
                  </a:lnTo>
                  <a:lnTo>
                    <a:pt x="4540" y="1164"/>
                  </a:lnTo>
                  <a:lnTo>
                    <a:pt x="4505" y="1201"/>
                  </a:lnTo>
                  <a:lnTo>
                    <a:pt x="4471" y="1237"/>
                  </a:lnTo>
                  <a:lnTo>
                    <a:pt x="4433" y="1273"/>
                  </a:lnTo>
                  <a:lnTo>
                    <a:pt x="4394" y="1306"/>
                  </a:lnTo>
                  <a:lnTo>
                    <a:pt x="4353" y="1340"/>
                  </a:lnTo>
                  <a:lnTo>
                    <a:pt x="4311" y="1371"/>
                  </a:lnTo>
                  <a:lnTo>
                    <a:pt x="4266" y="1403"/>
                  </a:lnTo>
                  <a:lnTo>
                    <a:pt x="4221" y="1432"/>
                  </a:lnTo>
                  <a:lnTo>
                    <a:pt x="4172" y="1460"/>
                  </a:lnTo>
                  <a:lnTo>
                    <a:pt x="4122" y="1486"/>
                  </a:lnTo>
                  <a:lnTo>
                    <a:pt x="4071" y="1511"/>
                  </a:lnTo>
                  <a:lnTo>
                    <a:pt x="4017" y="1534"/>
                  </a:lnTo>
                  <a:lnTo>
                    <a:pt x="3960" y="1555"/>
                  </a:lnTo>
                  <a:lnTo>
                    <a:pt x="3903" y="1574"/>
                  </a:lnTo>
                  <a:lnTo>
                    <a:pt x="3842" y="1592"/>
                  </a:lnTo>
                  <a:lnTo>
                    <a:pt x="3779" y="1607"/>
                  </a:lnTo>
                  <a:lnTo>
                    <a:pt x="3715" y="1621"/>
                  </a:lnTo>
                  <a:lnTo>
                    <a:pt x="3649" y="1631"/>
                  </a:lnTo>
                  <a:lnTo>
                    <a:pt x="3579" y="1641"/>
                  </a:lnTo>
                  <a:lnTo>
                    <a:pt x="3508" y="1646"/>
                  </a:lnTo>
                  <a:lnTo>
                    <a:pt x="3435" y="1650"/>
                  </a:lnTo>
                  <a:lnTo>
                    <a:pt x="3358" y="1650"/>
                  </a:lnTo>
                  <a:lnTo>
                    <a:pt x="3279" y="1649"/>
                  </a:lnTo>
                  <a:lnTo>
                    <a:pt x="3199" y="1646"/>
                  </a:lnTo>
                  <a:lnTo>
                    <a:pt x="3115" y="1637"/>
                  </a:lnTo>
                  <a:lnTo>
                    <a:pt x="2950" y="1623"/>
                  </a:lnTo>
                  <a:lnTo>
                    <a:pt x="2791" y="1610"/>
                  </a:lnTo>
                  <a:lnTo>
                    <a:pt x="2636" y="1600"/>
                  </a:lnTo>
                  <a:lnTo>
                    <a:pt x="2489" y="1594"/>
                  </a:lnTo>
                  <a:lnTo>
                    <a:pt x="2348" y="1591"/>
                  </a:lnTo>
                  <a:lnTo>
                    <a:pt x="2210" y="1591"/>
                  </a:lnTo>
                  <a:lnTo>
                    <a:pt x="2080" y="1594"/>
                  </a:lnTo>
                  <a:lnTo>
                    <a:pt x="1955" y="1599"/>
                  </a:lnTo>
                  <a:lnTo>
                    <a:pt x="1834" y="1608"/>
                  </a:lnTo>
                  <a:lnTo>
                    <a:pt x="1717" y="1621"/>
                  </a:lnTo>
                  <a:lnTo>
                    <a:pt x="1606" y="1636"/>
                  </a:lnTo>
                  <a:lnTo>
                    <a:pt x="1499" y="1654"/>
                  </a:lnTo>
                  <a:lnTo>
                    <a:pt x="1397" y="1675"/>
                  </a:lnTo>
                  <a:lnTo>
                    <a:pt x="1347" y="1687"/>
                  </a:lnTo>
                  <a:lnTo>
                    <a:pt x="1298" y="1699"/>
                  </a:lnTo>
                  <a:lnTo>
                    <a:pt x="1251" y="1713"/>
                  </a:lnTo>
                  <a:lnTo>
                    <a:pt x="1204" y="1726"/>
                  </a:lnTo>
                  <a:lnTo>
                    <a:pt x="1158" y="1741"/>
                  </a:lnTo>
                  <a:lnTo>
                    <a:pt x="1113" y="1757"/>
                  </a:lnTo>
                  <a:lnTo>
                    <a:pt x="1069" y="1773"/>
                  </a:lnTo>
                  <a:lnTo>
                    <a:pt x="1026" y="1791"/>
                  </a:lnTo>
                  <a:lnTo>
                    <a:pt x="983" y="1809"/>
                  </a:lnTo>
                  <a:lnTo>
                    <a:pt x="941" y="1826"/>
                  </a:lnTo>
                  <a:lnTo>
                    <a:pt x="899" y="1846"/>
                  </a:lnTo>
                  <a:lnTo>
                    <a:pt x="859" y="1865"/>
                  </a:lnTo>
                  <a:lnTo>
                    <a:pt x="820" y="1886"/>
                  </a:lnTo>
                  <a:lnTo>
                    <a:pt x="781" y="1909"/>
                  </a:lnTo>
                  <a:lnTo>
                    <a:pt x="744" y="1930"/>
                  </a:lnTo>
                  <a:lnTo>
                    <a:pt x="707" y="1952"/>
                  </a:lnTo>
                  <a:lnTo>
                    <a:pt x="669" y="1977"/>
                  </a:lnTo>
                  <a:lnTo>
                    <a:pt x="633" y="2001"/>
                  </a:lnTo>
                  <a:lnTo>
                    <a:pt x="597" y="2027"/>
                  </a:lnTo>
                  <a:lnTo>
                    <a:pt x="562" y="2052"/>
                  </a:lnTo>
                  <a:lnTo>
                    <a:pt x="494" y="2106"/>
                  </a:lnTo>
                  <a:lnTo>
                    <a:pt x="427" y="2162"/>
                  </a:lnTo>
                  <a:lnTo>
                    <a:pt x="362" y="2222"/>
                  </a:lnTo>
                  <a:lnTo>
                    <a:pt x="300" y="2285"/>
                  </a:lnTo>
                  <a:lnTo>
                    <a:pt x="237" y="2351"/>
                  </a:lnTo>
                  <a:lnTo>
                    <a:pt x="176" y="2419"/>
                  </a:lnTo>
                  <a:lnTo>
                    <a:pt x="116" y="2490"/>
                  </a:lnTo>
                  <a:lnTo>
                    <a:pt x="58" y="2564"/>
                  </a:lnTo>
                  <a:lnTo>
                    <a:pt x="0" y="2642"/>
                  </a:lnTo>
                </a:path>
              </a:pathLst>
            </a:custGeom>
            <a:noFill/>
            <a:ln w="9525">
              <a:solidFill>
                <a:srgbClr val="FFFFFF">
                  <a:alpha val="50195"/>
                </a:srgbClr>
              </a:solidFill>
              <a:round/>
              <a:headEnd/>
              <a:tailEnd/>
            </a:ln>
          </p:spPr>
          <p:txBody>
            <a:bodyPr lIns="98674" tIns="49339" rIns="98674" bIns="49339"/>
            <a:lstStyle/>
            <a:p>
              <a:pPr defTabSz="981527">
                <a:spcBef>
                  <a:spcPct val="50000"/>
                </a:spcBef>
              </a:pPr>
              <a:endParaRPr lang="ko-KR" altLang="en-US" sz="1000" b="1" dirty="0"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95" name="Freeform 59"/>
            <p:cNvSpPr>
              <a:spLocks/>
            </p:cNvSpPr>
            <p:nvPr userDrawn="1"/>
          </p:nvSpPr>
          <p:spPr bwMode="auto">
            <a:xfrm>
              <a:off x="1751" y="595"/>
              <a:ext cx="4962" cy="1378"/>
            </a:xfrm>
            <a:custGeom>
              <a:avLst/>
              <a:gdLst>
                <a:gd name="T0" fmla="*/ 4962 w 4962"/>
                <a:gd name="T1" fmla="*/ 0 h 2756"/>
                <a:gd name="T2" fmla="*/ 4957 w 4962"/>
                <a:gd name="T3" fmla="*/ 79 h 2756"/>
                <a:gd name="T4" fmla="*/ 4946 w 4962"/>
                <a:gd name="T5" fmla="*/ 170 h 2756"/>
                <a:gd name="T6" fmla="*/ 4926 w 4962"/>
                <a:gd name="T7" fmla="*/ 284 h 2756"/>
                <a:gd name="T8" fmla="*/ 4894 w 4962"/>
                <a:gd name="T9" fmla="*/ 421 h 2756"/>
                <a:gd name="T10" fmla="*/ 4850 w 4962"/>
                <a:gd name="T11" fmla="*/ 573 h 2756"/>
                <a:gd name="T12" fmla="*/ 4806 w 4962"/>
                <a:gd name="T13" fmla="*/ 693 h 2756"/>
                <a:gd name="T14" fmla="*/ 4771 w 4962"/>
                <a:gd name="T15" fmla="*/ 775 h 2756"/>
                <a:gd name="T16" fmla="*/ 4732 w 4962"/>
                <a:gd name="T17" fmla="*/ 857 h 2756"/>
                <a:gd name="T18" fmla="*/ 4686 w 4962"/>
                <a:gd name="T19" fmla="*/ 940 h 2756"/>
                <a:gd name="T20" fmla="*/ 4636 w 4962"/>
                <a:gd name="T21" fmla="*/ 1022 h 2756"/>
                <a:gd name="T22" fmla="*/ 4581 w 4962"/>
                <a:gd name="T23" fmla="*/ 1101 h 2756"/>
                <a:gd name="T24" fmla="*/ 4518 w 4962"/>
                <a:gd name="T25" fmla="*/ 1180 h 2756"/>
                <a:gd name="T26" fmla="*/ 4449 w 4962"/>
                <a:gd name="T27" fmla="*/ 1255 h 2756"/>
                <a:gd name="T28" fmla="*/ 4374 w 4962"/>
                <a:gd name="T29" fmla="*/ 1326 h 2756"/>
                <a:gd name="T30" fmla="*/ 4292 w 4962"/>
                <a:gd name="T31" fmla="*/ 1393 h 2756"/>
                <a:gd name="T32" fmla="*/ 4202 w 4962"/>
                <a:gd name="T33" fmla="*/ 1455 h 2756"/>
                <a:gd name="T34" fmla="*/ 4104 w 4962"/>
                <a:gd name="T35" fmla="*/ 1511 h 2756"/>
                <a:gd name="T36" fmla="*/ 4000 w 4962"/>
                <a:gd name="T37" fmla="*/ 1563 h 2756"/>
                <a:gd name="T38" fmla="*/ 3886 w 4962"/>
                <a:gd name="T39" fmla="*/ 1605 h 2756"/>
                <a:gd name="T40" fmla="*/ 3764 w 4962"/>
                <a:gd name="T41" fmla="*/ 1641 h 2756"/>
                <a:gd name="T42" fmla="*/ 3634 w 4962"/>
                <a:gd name="T43" fmla="*/ 1668 h 2756"/>
                <a:gd name="T44" fmla="*/ 3493 w 4962"/>
                <a:gd name="T45" fmla="*/ 1686 h 2756"/>
                <a:gd name="T46" fmla="*/ 3344 w 4962"/>
                <a:gd name="T47" fmla="*/ 1694 h 2756"/>
                <a:gd name="T48" fmla="*/ 3184 w 4962"/>
                <a:gd name="T49" fmla="*/ 1691 h 2756"/>
                <a:gd name="T50" fmla="*/ 3101 w 4962"/>
                <a:gd name="T51" fmla="*/ 1686 h 2756"/>
                <a:gd name="T52" fmla="*/ 2774 w 4962"/>
                <a:gd name="T53" fmla="*/ 1663 h 2756"/>
                <a:gd name="T54" fmla="*/ 2473 w 4962"/>
                <a:gd name="T55" fmla="*/ 1653 h 2756"/>
                <a:gd name="T56" fmla="*/ 2195 w 4962"/>
                <a:gd name="T57" fmla="*/ 1655 h 2756"/>
                <a:gd name="T58" fmla="*/ 1938 w 4962"/>
                <a:gd name="T59" fmla="*/ 1670 h 2756"/>
                <a:gd name="T60" fmla="*/ 1702 w 4962"/>
                <a:gd name="T61" fmla="*/ 1695 h 2756"/>
                <a:gd name="T62" fmla="*/ 1486 w 4962"/>
                <a:gd name="T63" fmla="*/ 1734 h 2756"/>
                <a:gd name="T64" fmla="*/ 1333 w 4962"/>
                <a:gd name="T65" fmla="*/ 1770 h 2756"/>
                <a:gd name="T66" fmla="*/ 1237 w 4962"/>
                <a:gd name="T67" fmla="*/ 1799 h 2756"/>
                <a:gd name="T68" fmla="*/ 1144 w 4962"/>
                <a:gd name="T69" fmla="*/ 1829 h 2756"/>
                <a:gd name="T70" fmla="*/ 1055 w 4962"/>
                <a:gd name="T71" fmla="*/ 1863 h 2756"/>
                <a:gd name="T72" fmla="*/ 971 w 4962"/>
                <a:gd name="T73" fmla="*/ 1899 h 2756"/>
                <a:gd name="T74" fmla="*/ 889 w 4962"/>
                <a:gd name="T75" fmla="*/ 1939 h 2756"/>
                <a:gd name="T76" fmla="*/ 810 w 4962"/>
                <a:gd name="T77" fmla="*/ 1981 h 2756"/>
                <a:gd name="T78" fmla="*/ 733 w 4962"/>
                <a:gd name="T79" fmla="*/ 2026 h 2756"/>
                <a:gd name="T80" fmla="*/ 660 w 4962"/>
                <a:gd name="T81" fmla="*/ 2075 h 2756"/>
                <a:gd name="T82" fmla="*/ 589 w 4962"/>
                <a:gd name="T83" fmla="*/ 2127 h 2756"/>
                <a:gd name="T84" fmla="*/ 486 w 4962"/>
                <a:gd name="T85" fmla="*/ 2209 h 2756"/>
                <a:gd name="T86" fmla="*/ 357 w 4962"/>
                <a:gd name="T87" fmla="*/ 2328 h 2756"/>
                <a:gd name="T88" fmla="*/ 233 w 4962"/>
                <a:gd name="T89" fmla="*/ 2459 h 2756"/>
                <a:gd name="T90" fmla="*/ 115 w 4962"/>
                <a:gd name="T91" fmla="*/ 2603 h 2756"/>
                <a:gd name="T92" fmla="*/ 0 w 4962"/>
                <a:gd name="T93" fmla="*/ 2756 h 275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4962"/>
                <a:gd name="T142" fmla="*/ 0 h 2756"/>
                <a:gd name="T143" fmla="*/ 4962 w 4962"/>
                <a:gd name="T144" fmla="*/ 2756 h 275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4962" h="2756">
                  <a:moveTo>
                    <a:pt x="4962" y="0"/>
                  </a:moveTo>
                  <a:lnTo>
                    <a:pt x="4962" y="0"/>
                  </a:lnTo>
                  <a:lnTo>
                    <a:pt x="4961" y="21"/>
                  </a:lnTo>
                  <a:lnTo>
                    <a:pt x="4957" y="79"/>
                  </a:lnTo>
                  <a:lnTo>
                    <a:pt x="4953" y="121"/>
                  </a:lnTo>
                  <a:lnTo>
                    <a:pt x="4946" y="170"/>
                  </a:lnTo>
                  <a:lnTo>
                    <a:pt x="4937" y="224"/>
                  </a:lnTo>
                  <a:lnTo>
                    <a:pt x="4926" y="284"/>
                  </a:lnTo>
                  <a:lnTo>
                    <a:pt x="4912" y="350"/>
                  </a:lnTo>
                  <a:lnTo>
                    <a:pt x="4894" y="421"/>
                  </a:lnTo>
                  <a:lnTo>
                    <a:pt x="4875" y="496"/>
                  </a:lnTo>
                  <a:lnTo>
                    <a:pt x="4850" y="573"/>
                  </a:lnTo>
                  <a:lnTo>
                    <a:pt x="4822" y="652"/>
                  </a:lnTo>
                  <a:lnTo>
                    <a:pt x="4806" y="693"/>
                  </a:lnTo>
                  <a:lnTo>
                    <a:pt x="4789" y="733"/>
                  </a:lnTo>
                  <a:lnTo>
                    <a:pt x="4771" y="775"/>
                  </a:lnTo>
                  <a:lnTo>
                    <a:pt x="4751" y="815"/>
                  </a:lnTo>
                  <a:lnTo>
                    <a:pt x="4732" y="857"/>
                  </a:lnTo>
                  <a:lnTo>
                    <a:pt x="4710" y="899"/>
                  </a:lnTo>
                  <a:lnTo>
                    <a:pt x="4686" y="940"/>
                  </a:lnTo>
                  <a:lnTo>
                    <a:pt x="4663" y="980"/>
                  </a:lnTo>
                  <a:lnTo>
                    <a:pt x="4636" y="1022"/>
                  </a:lnTo>
                  <a:lnTo>
                    <a:pt x="4608" y="1062"/>
                  </a:lnTo>
                  <a:lnTo>
                    <a:pt x="4581" y="1101"/>
                  </a:lnTo>
                  <a:lnTo>
                    <a:pt x="4550" y="1142"/>
                  </a:lnTo>
                  <a:lnTo>
                    <a:pt x="4518" y="1180"/>
                  </a:lnTo>
                  <a:lnTo>
                    <a:pt x="4485" y="1217"/>
                  </a:lnTo>
                  <a:lnTo>
                    <a:pt x="4449" y="1255"/>
                  </a:lnTo>
                  <a:lnTo>
                    <a:pt x="4413" y="1290"/>
                  </a:lnTo>
                  <a:lnTo>
                    <a:pt x="4374" y="1326"/>
                  </a:lnTo>
                  <a:lnTo>
                    <a:pt x="4333" y="1360"/>
                  </a:lnTo>
                  <a:lnTo>
                    <a:pt x="4292" y="1393"/>
                  </a:lnTo>
                  <a:lnTo>
                    <a:pt x="4247" y="1426"/>
                  </a:lnTo>
                  <a:lnTo>
                    <a:pt x="4202" y="1455"/>
                  </a:lnTo>
                  <a:lnTo>
                    <a:pt x="4154" y="1484"/>
                  </a:lnTo>
                  <a:lnTo>
                    <a:pt x="4104" y="1511"/>
                  </a:lnTo>
                  <a:lnTo>
                    <a:pt x="4053" y="1539"/>
                  </a:lnTo>
                  <a:lnTo>
                    <a:pt x="4000" y="1563"/>
                  </a:lnTo>
                  <a:lnTo>
                    <a:pt x="3943" y="1586"/>
                  </a:lnTo>
                  <a:lnTo>
                    <a:pt x="3886" y="1605"/>
                  </a:lnTo>
                  <a:lnTo>
                    <a:pt x="3827" y="1624"/>
                  </a:lnTo>
                  <a:lnTo>
                    <a:pt x="3764" y="1641"/>
                  </a:lnTo>
                  <a:lnTo>
                    <a:pt x="3700" y="1655"/>
                  </a:lnTo>
                  <a:lnTo>
                    <a:pt x="3634" y="1668"/>
                  </a:lnTo>
                  <a:lnTo>
                    <a:pt x="3564" y="1678"/>
                  </a:lnTo>
                  <a:lnTo>
                    <a:pt x="3493" y="1686"/>
                  </a:lnTo>
                  <a:lnTo>
                    <a:pt x="3420" y="1691"/>
                  </a:lnTo>
                  <a:lnTo>
                    <a:pt x="3344" y="1694"/>
                  </a:lnTo>
                  <a:lnTo>
                    <a:pt x="3266" y="1694"/>
                  </a:lnTo>
                  <a:lnTo>
                    <a:pt x="3184" y="1691"/>
                  </a:lnTo>
                  <a:lnTo>
                    <a:pt x="3101" y="1686"/>
                  </a:lnTo>
                  <a:lnTo>
                    <a:pt x="2935" y="1673"/>
                  </a:lnTo>
                  <a:lnTo>
                    <a:pt x="2774" y="1663"/>
                  </a:lnTo>
                  <a:lnTo>
                    <a:pt x="2622" y="1657"/>
                  </a:lnTo>
                  <a:lnTo>
                    <a:pt x="2473" y="1653"/>
                  </a:lnTo>
                  <a:lnTo>
                    <a:pt x="2331" y="1653"/>
                  </a:lnTo>
                  <a:lnTo>
                    <a:pt x="2195" y="1655"/>
                  </a:lnTo>
                  <a:lnTo>
                    <a:pt x="2065" y="1662"/>
                  </a:lnTo>
                  <a:lnTo>
                    <a:pt x="1938" y="1670"/>
                  </a:lnTo>
                  <a:lnTo>
                    <a:pt x="1819" y="1681"/>
                  </a:lnTo>
                  <a:lnTo>
                    <a:pt x="1702" y="1695"/>
                  </a:lnTo>
                  <a:lnTo>
                    <a:pt x="1591" y="1713"/>
                  </a:lnTo>
                  <a:lnTo>
                    <a:pt x="1486" y="1734"/>
                  </a:lnTo>
                  <a:lnTo>
                    <a:pt x="1383" y="1757"/>
                  </a:lnTo>
                  <a:lnTo>
                    <a:pt x="1333" y="1770"/>
                  </a:lnTo>
                  <a:lnTo>
                    <a:pt x="1284" y="1784"/>
                  </a:lnTo>
                  <a:lnTo>
                    <a:pt x="1237" y="1799"/>
                  </a:lnTo>
                  <a:lnTo>
                    <a:pt x="1190" y="1813"/>
                  </a:lnTo>
                  <a:lnTo>
                    <a:pt x="1144" y="1829"/>
                  </a:lnTo>
                  <a:lnTo>
                    <a:pt x="1100" y="1846"/>
                  </a:lnTo>
                  <a:lnTo>
                    <a:pt x="1055" y="1863"/>
                  </a:lnTo>
                  <a:lnTo>
                    <a:pt x="1012" y="1881"/>
                  </a:lnTo>
                  <a:lnTo>
                    <a:pt x="971" y="1899"/>
                  </a:lnTo>
                  <a:lnTo>
                    <a:pt x="929" y="1918"/>
                  </a:lnTo>
                  <a:lnTo>
                    <a:pt x="889" y="1939"/>
                  </a:lnTo>
                  <a:lnTo>
                    <a:pt x="848" y="1960"/>
                  </a:lnTo>
                  <a:lnTo>
                    <a:pt x="810" y="1981"/>
                  </a:lnTo>
                  <a:lnTo>
                    <a:pt x="771" y="2004"/>
                  </a:lnTo>
                  <a:lnTo>
                    <a:pt x="733" y="2026"/>
                  </a:lnTo>
                  <a:lnTo>
                    <a:pt x="696" y="2051"/>
                  </a:lnTo>
                  <a:lnTo>
                    <a:pt x="660" y="2075"/>
                  </a:lnTo>
                  <a:lnTo>
                    <a:pt x="624" y="2101"/>
                  </a:lnTo>
                  <a:lnTo>
                    <a:pt x="589" y="2127"/>
                  </a:lnTo>
                  <a:lnTo>
                    <a:pt x="554" y="2152"/>
                  </a:lnTo>
                  <a:lnTo>
                    <a:pt x="486" y="2209"/>
                  </a:lnTo>
                  <a:lnTo>
                    <a:pt x="421" y="2267"/>
                  </a:lnTo>
                  <a:lnTo>
                    <a:pt x="357" y="2328"/>
                  </a:lnTo>
                  <a:lnTo>
                    <a:pt x="295" y="2393"/>
                  </a:lnTo>
                  <a:lnTo>
                    <a:pt x="233" y="2459"/>
                  </a:lnTo>
                  <a:lnTo>
                    <a:pt x="174" y="2530"/>
                  </a:lnTo>
                  <a:lnTo>
                    <a:pt x="115" y="2603"/>
                  </a:lnTo>
                  <a:lnTo>
                    <a:pt x="57" y="2679"/>
                  </a:lnTo>
                  <a:lnTo>
                    <a:pt x="0" y="2756"/>
                  </a:lnTo>
                </a:path>
              </a:pathLst>
            </a:custGeom>
            <a:noFill/>
            <a:ln w="9525">
              <a:solidFill>
                <a:srgbClr val="FFFFFF">
                  <a:alpha val="50195"/>
                </a:srgbClr>
              </a:solidFill>
              <a:round/>
              <a:headEnd/>
              <a:tailEnd/>
            </a:ln>
          </p:spPr>
          <p:txBody>
            <a:bodyPr lIns="98674" tIns="49339" rIns="98674" bIns="49339"/>
            <a:lstStyle/>
            <a:p>
              <a:pPr defTabSz="981527">
                <a:spcBef>
                  <a:spcPct val="50000"/>
                </a:spcBef>
              </a:pPr>
              <a:endParaRPr lang="ko-KR" altLang="en-US" sz="1000" b="1" dirty="0"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96" name="Freeform 60"/>
            <p:cNvSpPr>
              <a:spLocks/>
            </p:cNvSpPr>
            <p:nvPr userDrawn="1"/>
          </p:nvSpPr>
          <p:spPr bwMode="auto">
            <a:xfrm>
              <a:off x="1804" y="566"/>
              <a:ext cx="4921" cy="1435"/>
            </a:xfrm>
            <a:custGeom>
              <a:avLst/>
              <a:gdLst>
                <a:gd name="T0" fmla="*/ 4921 w 4921"/>
                <a:gd name="T1" fmla="*/ 0 h 2869"/>
                <a:gd name="T2" fmla="*/ 4915 w 4921"/>
                <a:gd name="T3" fmla="*/ 79 h 2869"/>
                <a:gd name="T4" fmla="*/ 4905 w 4921"/>
                <a:gd name="T5" fmla="*/ 169 h 2869"/>
                <a:gd name="T6" fmla="*/ 4887 w 4921"/>
                <a:gd name="T7" fmla="*/ 285 h 2869"/>
                <a:gd name="T8" fmla="*/ 4858 w 4921"/>
                <a:gd name="T9" fmla="*/ 424 h 2869"/>
                <a:gd name="T10" fmla="*/ 4816 w 4921"/>
                <a:gd name="T11" fmla="*/ 578 h 2869"/>
                <a:gd name="T12" fmla="*/ 4773 w 4921"/>
                <a:gd name="T13" fmla="*/ 699 h 2869"/>
                <a:gd name="T14" fmla="*/ 4740 w 4921"/>
                <a:gd name="T15" fmla="*/ 781 h 2869"/>
                <a:gd name="T16" fmla="*/ 4701 w 4921"/>
                <a:gd name="T17" fmla="*/ 865 h 2869"/>
                <a:gd name="T18" fmla="*/ 4658 w 4921"/>
                <a:gd name="T19" fmla="*/ 949 h 2869"/>
                <a:gd name="T20" fmla="*/ 4608 w 4921"/>
                <a:gd name="T21" fmla="*/ 1031 h 2869"/>
                <a:gd name="T22" fmla="*/ 4554 w 4921"/>
                <a:gd name="T23" fmla="*/ 1114 h 2869"/>
                <a:gd name="T24" fmla="*/ 4493 w 4921"/>
                <a:gd name="T25" fmla="*/ 1193 h 2869"/>
                <a:gd name="T26" fmla="*/ 4425 w 4921"/>
                <a:gd name="T27" fmla="*/ 1270 h 2869"/>
                <a:gd name="T28" fmla="*/ 4351 w 4921"/>
                <a:gd name="T29" fmla="*/ 1343 h 2869"/>
                <a:gd name="T30" fmla="*/ 4269 w 4921"/>
                <a:gd name="T31" fmla="*/ 1412 h 2869"/>
                <a:gd name="T32" fmla="*/ 4182 w 4921"/>
                <a:gd name="T33" fmla="*/ 1477 h 2869"/>
                <a:gd name="T34" fmla="*/ 4085 w 4921"/>
                <a:gd name="T35" fmla="*/ 1535 h 2869"/>
                <a:gd name="T36" fmla="*/ 3981 w 4921"/>
                <a:gd name="T37" fmla="*/ 1588 h 2869"/>
                <a:gd name="T38" fmla="*/ 3868 w 4921"/>
                <a:gd name="T39" fmla="*/ 1634 h 2869"/>
                <a:gd name="T40" fmla="*/ 3746 w 4921"/>
                <a:gd name="T41" fmla="*/ 1672 h 2869"/>
                <a:gd name="T42" fmla="*/ 3615 w 4921"/>
                <a:gd name="T43" fmla="*/ 1701 h 2869"/>
                <a:gd name="T44" fmla="*/ 3477 w 4921"/>
                <a:gd name="T45" fmla="*/ 1722 h 2869"/>
                <a:gd name="T46" fmla="*/ 3327 w 4921"/>
                <a:gd name="T47" fmla="*/ 1734 h 2869"/>
                <a:gd name="T48" fmla="*/ 3167 w 4921"/>
                <a:gd name="T49" fmla="*/ 1734 h 2869"/>
                <a:gd name="T50" fmla="*/ 3084 w 4921"/>
                <a:gd name="T51" fmla="*/ 1730 h 2869"/>
                <a:gd name="T52" fmla="*/ 2757 w 4921"/>
                <a:gd name="T53" fmla="*/ 1714 h 2869"/>
                <a:gd name="T54" fmla="*/ 2456 w 4921"/>
                <a:gd name="T55" fmla="*/ 1711 h 2869"/>
                <a:gd name="T56" fmla="*/ 2178 w 4921"/>
                <a:gd name="T57" fmla="*/ 1719 h 2869"/>
                <a:gd name="T58" fmla="*/ 1922 w 4921"/>
                <a:gd name="T59" fmla="*/ 1739 h 2869"/>
                <a:gd name="T60" fmla="*/ 1687 w 4921"/>
                <a:gd name="T61" fmla="*/ 1769 h 2869"/>
                <a:gd name="T62" fmla="*/ 1469 w 4921"/>
                <a:gd name="T63" fmla="*/ 1811 h 2869"/>
                <a:gd name="T64" fmla="*/ 1318 w 4921"/>
                <a:gd name="T65" fmla="*/ 1852 h 2869"/>
                <a:gd name="T66" fmla="*/ 1222 w 4921"/>
                <a:gd name="T67" fmla="*/ 1881 h 2869"/>
                <a:gd name="T68" fmla="*/ 1130 w 4921"/>
                <a:gd name="T69" fmla="*/ 1915 h 2869"/>
                <a:gd name="T70" fmla="*/ 1043 w 4921"/>
                <a:gd name="T71" fmla="*/ 1950 h 2869"/>
                <a:gd name="T72" fmla="*/ 958 w 4921"/>
                <a:gd name="T73" fmla="*/ 1989 h 2869"/>
                <a:gd name="T74" fmla="*/ 876 w 4921"/>
                <a:gd name="T75" fmla="*/ 2029 h 2869"/>
                <a:gd name="T76" fmla="*/ 797 w 4921"/>
                <a:gd name="T77" fmla="*/ 2074 h 2869"/>
                <a:gd name="T78" fmla="*/ 722 w 4921"/>
                <a:gd name="T79" fmla="*/ 2121 h 2869"/>
                <a:gd name="T80" fmla="*/ 650 w 4921"/>
                <a:gd name="T81" fmla="*/ 2171 h 2869"/>
                <a:gd name="T82" fmla="*/ 579 w 4921"/>
                <a:gd name="T83" fmla="*/ 2225 h 2869"/>
                <a:gd name="T84" fmla="*/ 478 w 4921"/>
                <a:gd name="T85" fmla="*/ 2309 h 2869"/>
                <a:gd name="T86" fmla="*/ 350 w 4921"/>
                <a:gd name="T87" fmla="*/ 2433 h 2869"/>
                <a:gd name="T88" fmla="*/ 229 w 4921"/>
                <a:gd name="T89" fmla="*/ 2567 h 2869"/>
                <a:gd name="T90" fmla="*/ 112 w 4921"/>
                <a:gd name="T91" fmla="*/ 2712 h 2869"/>
                <a:gd name="T92" fmla="*/ 0 w 4921"/>
                <a:gd name="T93" fmla="*/ 2869 h 2869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4921"/>
                <a:gd name="T142" fmla="*/ 0 h 2869"/>
                <a:gd name="T143" fmla="*/ 4921 w 4921"/>
                <a:gd name="T144" fmla="*/ 2869 h 2869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4921" h="2869">
                  <a:moveTo>
                    <a:pt x="4921" y="0"/>
                  </a:moveTo>
                  <a:lnTo>
                    <a:pt x="4921" y="0"/>
                  </a:lnTo>
                  <a:lnTo>
                    <a:pt x="4919" y="21"/>
                  </a:lnTo>
                  <a:lnTo>
                    <a:pt x="4915" y="79"/>
                  </a:lnTo>
                  <a:lnTo>
                    <a:pt x="4911" y="121"/>
                  </a:lnTo>
                  <a:lnTo>
                    <a:pt x="4905" y="169"/>
                  </a:lnTo>
                  <a:lnTo>
                    <a:pt x="4898" y="224"/>
                  </a:lnTo>
                  <a:lnTo>
                    <a:pt x="4887" y="285"/>
                  </a:lnTo>
                  <a:lnTo>
                    <a:pt x="4875" y="353"/>
                  </a:lnTo>
                  <a:lnTo>
                    <a:pt x="4858" y="424"/>
                  </a:lnTo>
                  <a:lnTo>
                    <a:pt x="4839" y="498"/>
                  </a:lnTo>
                  <a:lnTo>
                    <a:pt x="4816" y="578"/>
                  </a:lnTo>
                  <a:lnTo>
                    <a:pt x="4789" y="658"/>
                  </a:lnTo>
                  <a:lnTo>
                    <a:pt x="4773" y="699"/>
                  </a:lnTo>
                  <a:lnTo>
                    <a:pt x="4758" y="741"/>
                  </a:lnTo>
                  <a:lnTo>
                    <a:pt x="4740" y="781"/>
                  </a:lnTo>
                  <a:lnTo>
                    <a:pt x="4722" y="823"/>
                  </a:lnTo>
                  <a:lnTo>
                    <a:pt x="4701" y="865"/>
                  </a:lnTo>
                  <a:lnTo>
                    <a:pt x="4680" y="907"/>
                  </a:lnTo>
                  <a:lnTo>
                    <a:pt x="4658" y="949"/>
                  </a:lnTo>
                  <a:lnTo>
                    <a:pt x="4634" y="991"/>
                  </a:lnTo>
                  <a:lnTo>
                    <a:pt x="4608" y="1031"/>
                  </a:lnTo>
                  <a:lnTo>
                    <a:pt x="4582" y="1073"/>
                  </a:lnTo>
                  <a:lnTo>
                    <a:pt x="4554" y="1114"/>
                  </a:lnTo>
                  <a:lnTo>
                    <a:pt x="4525" y="1154"/>
                  </a:lnTo>
                  <a:lnTo>
                    <a:pt x="4493" y="1193"/>
                  </a:lnTo>
                  <a:lnTo>
                    <a:pt x="4460" y="1232"/>
                  </a:lnTo>
                  <a:lnTo>
                    <a:pt x="4425" y="1270"/>
                  </a:lnTo>
                  <a:lnTo>
                    <a:pt x="4389" y="1307"/>
                  </a:lnTo>
                  <a:lnTo>
                    <a:pt x="4351" y="1343"/>
                  </a:lnTo>
                  <a:lnTo>
                    <a:pt x="4311" y="1378"/>
                  </a:lnTo>
                  <a:lnTo>
                    <a:pt x="4269" y="1412"/>
                  </a:lnTo>
                  <a:lnTo>
                    <a:pt x="4226" y="1446"/>
                  </a:lnTo>
                  <a:lnTo>
                    <a:pt x="4182" y="1477"/>
                  </a:lnTo>
                  <a:lnTo>
                    <a:pt x="4135" y="1508"/>
                  </a:lnTo>
                  <a:lnTo>
                    <a:pt x="4085" y="1535"/>
                  </a:lnTo>
                  <a:lnTo>
                    <a:pt x="4033" y="1563"/>
                  </a:lnTo>
                  <a:lnTo>
                    <a:pt x="3981" y="1588"/>
                  </a:lnTo>
                  <a:lnTo>
                    <a:pt x="3925" y="1613"/>
                  </a:lnTo>
                  <a:lnTo>
                    <a:pt x="3868" y="1634"/>
                  </a:lnTo>
                  <a:lnTo>
                    <a:pt x="3808" y="1655"/>
                  </a:lnTo>
                  <a:lnTo>
                    <a:pt x="3746" y="1672"/>
                  </a:lnTo>
                  <a:lnTo>
                    <a:pt x="3682" y="1688"/>
                  </a:lnTo>
                  <a:lnTo>
                    <a:pt x="3615" y="1701"/>
                  </a:lnTo>
                  <a:lnTo>
                    <a:pt x="3547" y="1713"/>
                  </a:lnTo>
                  <a:lnTo>
                    <a:pt x="3477" y="1722"/>
                  </a:lnTo>
                  <a:lnTo>
                    <a:pt x="3403" y="1729"/>
                  </a:lnTo>
                  <a:lnTo>
                    <a:pt x="3327" y="1734"/>
                  </a:lnTo>
                  <a:lnTo>
                    <a:pt x="3249" y="1735"/>
                  </a:lnTo>
                  <a:lnTo>
                    <a:pt x="3167" y="1734"/>
                  </a:lnTo>
                  <a:lnTo>
                    <a:pt x="3084" y="1730"/>
                  </a:lnTo>
                  <a:lnTo>
                    <a:pt x="2917" y="1721"/>
                  </a:lnTo>
                  <a:lnTo>
                    <a:pt x="2757" y="1714"/>
                  </a:lnTo>
                  <a:lnTo>
                    <a:pt x="2603" y="1711"/>
                  </a:lnTo>
                  <a:lnTo>
                    <a:pt x="2456" y="1711"/>
                  </a:lnTo>
                  <a:lnTo>
                    <a:pt x="2314" y="1714"/>
                  </a:lnTo>
                  <a:lnTo>
                    <a:pt x="2178" y="1719"/>
                  </a:lnTo>
                  <a:lnTo>
                    <a:pt x="2048" y="1727"/>
                  </a:lnTo>
                  <a:lnTo>
                    <a:pt x="1922" y="1739"/>
                  </a:lnTo>
                  <a:lnTo>
                    <a:pt x="1802" y="1753"/>
                  </a:lnTo>
                  <a:lnTo>
                    <a:pt x="1687" y="1769"/>
                  </a:lnTo>
                  <a:lnTo>
                    <a:pt x="1576" y="1789"/>
                  </a:lnTo>
                  <a:lnTo>
                    <a:pt x="1469" y="1811"/>
                  </a:lnTo>
                  <a:lnTo>
                    <a:pt x="1368" y="1837"/>
                  </a:lnTo>
                  <a:lnTo>
                    <a:pt x="1318" y="1852"/>
                  </a:lnTo>
                  <a:lnTo>
                    <a:pt x="1269" y="1866"/>
                  </a:lnTo>
                  <a:lnTo>
                    <a:pt x="1222" y="1881"/>
                  </a:lnTo>
                  <a:lnTo>
                    <a:pt x="1176" y="1897"/>
                  </a:lnTo>
                  <a:lnTo>
                    <a:pt x="1130" y="1915"/>
                  </a:lnTo>
                  <a:lnTo>
                    <a:pt x="1086" y="1932"/>
                  </a:lnTo>
                  <a:lnTo>
                    <a:pt x="1043" y="1950"/>
                  </a:lnTo>
                  <a:lnTo>
                    <a:pt x="1000" y="1969"/>
                  </a:lnTo>
                  <a:lnTo>
                    <a:pt x="958" y="1989"/>
                  </a:lnTo>
                  <a:lnTo>
                    <a:pt x="916" y="2008"/>
                  </a:lnTo>
                  <a:lnTo>
                    <a:pt x="876" y="2029"/>
                  </a:lnTo>
                  <a:lnTo>
                    <a:pt x="836" y="2052"/>
                  </a:lnTo>
                  <a:lnTo>
                    <a:pt x="797" y="2074"/>
                  </a:lnTo>
                  <a:lnTo>
                    <a:pt x="759" y="2097"/>
                  </a:lnTo>
                  <a:lnTo>
                    <a:pt x="722" y="2121"/>
                  </a:lnTo>
                  <a:lnTo>
                    <a:pt x="684" y="2145"/>
                  </a:lnTo>
                  <a:lnTo>
                    <a:pt x="650" y="2171"/>
                  </a:lnTo>
                  <a:lnTo>
                    <a:pt x="614" y="2197"/>
                  </a:lnTo>
                  <a:lnTo>
                    <a:pt x="579" y="2225"/>
                  </a:lnTo>
                  <a:lnTo>
                    <a:pt x="544" y="2252"/>
                  </a:lnTo>
                  <a:lnTo>
                    <a:pt x="478" y="2309"/>
                  </a:lnTo>
                  <a:lnTo>
                    <a:pt x="412" y="2370"/>
                  </a:lnTo>
                  <a:lnTo>
                    <a:pt x="350" y="2433"/>
                  </a:lnTo>
                  <a:lnTo>
                    <a:pt x="289" y="2497"/>
                  </a:lnTo>
                  <a:lnTo>
                    <a:pt x="229" y="2567"/>
                  </a:lnTo>
                  <a:lnTo>
                    <a:pt x="171" y="2638"/>
                  </a:lnTo>
                  <a:lnTo>
                    <a:pt x="112" y="2712"/>
                  </a:lnTo>
                  <a:lnTo>
                    <a:pt x="55" y="2790"/>
                  </a:lnTo>
                  <a:lnTo>
                    <a:pt x="0" y="2869"/>
                  </a:lnTo>
                </a:path>
              </a:pathLst>
            </a:custGeom>
            <a:noFill/>
            <a:ln w="9525">
              <a:solidFill>
                <a:srgbClr val="FFFFFF">
                  <a:alpha val="50195"/>
                </a:srgbClr>
              </a:solidFill>
              <a:round/>
              <a:headEnd/>
              <a:tailEnd/>
            </a:ln>
          </p:spPr>
          <p:txBody>
            <a:bodyPr lIns="98674" tIns="49339" rIns="98674" bIns="49339"/>
            <a:lstStyle/>
            <a:p>
              <a:pPr defTabSz="981527">
                <a:spcBef>
                  <a:spcPct val="50000"/>
                </a:spcBef>
              </a:pPr>
              <a:endParaRPr lang="ko-KR" altLang="en-US" sz="1000" b="1" dirty="0"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97" name="Freeform 61"/>
            <p:cNvSpPr>
              <a:spLocks/>
            </p:cNvSpPr>
            <p:nvPr userDrawn="1"/>
          </p:nvSpPr>
          <p:spPr bwMode="auto">
            <a:xfrm>
              <a:off x="1858" y="538"/>
              <a:ext cx="4875" cy="1492"/>
            </a:xfrm>
            <a:custGeom>
              <a:avLst/>
              <a:gdLst>
                <a:gd name="T0" fmla="*/ 4875 w 4875"/>
                <a:gd name="T1" fmla="*/ 0 h 2984"/>
                <a:gd name="T2" fmla="*/ 4872 w 4875"/>
                <a:gd name="T3" fmla="*/ 79 h 2984"/>
                <a:gd name="T4" fmla="*/ 4864 w 4875"/>
                <a:gd name="T5" fmla="*/ 170 h 2984"/>
                <a:gd name="T6" fmla="*/ 4847 w 4875"/>
                <a:gd name="T7" fmla="*/ 287 h 2984"/>
                <a:gd name="T8" fmla="*/ 4821 w 4875"/>
                <a:gd name="T9" fmla="*/ 428 h 2984"/>
                <a:gd name="T10" fmla="*/ 4780 w 4875"/>
                <a:gd name="T11" fmla="*/ 581 h 2984"/>
                <a:gd name="T12" fmla="*/ 4740 w 4875"/>
                <a:gd name="T13" fmla="*/ 706 h 2984"/>
                <a:gd name="T14" fmla="*/ 4707 w 4875"/>
                <a:gd name="T15" fmla="*/ 790 h 2984"/>
                <a:gd name="T16" fmla="*/ 4671 w 4875"/>
                <a:gd name="T17" fmla="*/ 874 h 2984"/>
                <a:gd name="T18" fmla="*/ 4628 w 4875"/>
                <a:gd name="T19" fmla="*/ 959 h 2984"/>
                <a:gd name="T20" fmla="*/ 4580 w 4875"/>
                <a:gd name="T21" fmla="*/ 1043 h 2984"/>
                <a:gd name="T22" fmla="*/ 4526 w 4875"/>
                <a:gd name="T23" fmla="*/ 1127 h 2984"/>
                <a:gd name="T24" fmla="*/ 4467 w 4875"/>
                <a:gd name="T25" fmla="*/ 1208 h 2984"/>
                <a:gd name="T26" fmla="*/ 4400 w 4875"/>
                <a:gd name="T27" fmla="*/ 1287 h 2984"/>
                <a:gd name="T28" fmla="*/ 4326 w 4875"/>
                <a:gd name="T29" fmla="*/ 1361 h 2984"/>
                <a:gd name="T30" fmla="*/ 4247 w 4875"/>
                <a:gd name="T31" fmla="*/ 1432 h 2984"/>
                <a:gd name="T32" fmla="*/ 4160 w 4875"/>
                <a:gd name="T33" fmla="*/ 1500 h 2984"/>
                <a:gd name="T34" fmla="*/ 4064 w 4875"/>
                <a:gd name="T35" fmla="*/ 1560 h 2984"/>
                <a:gd name="T36" fmla="*/ 3960 w 4875"/>
                <a:gd name="T37" fmla="*/ 1615 h 2984"/>
                <a:gd name="T38" fmla="*/ 3847 w 4875"/>
                <a:gd name="T39" fmla="*/ 1663 h 2984"/>
                <a:gd name="T40" fmla="*/ 3727 w 4875"/>
                <a:gd name="T41" fmla="*/ 1703 h 2984"/>
                <a:gd name="T42" fmla="*/ 3597 w 4875"/>
                <a:gd name="T43" fmla="*/ 1737 h 2984"/>
                <a:gd name="T44" fmla="*/ 3457 w 4875"/>
                <a:gd name="T45" fmla="*/ 1760 h 2984"/>
                <a:gd name="T46" fmla="*/ 3309 w 4875"/>
                <a:gd name="T47" fmla="*/ 1775 h 2984"/>
                <a:gd name="T48" fmla="*/ 3149 w 4875"/>
                <a:gd name="T49" fmla="*/ 1778 h 2984"/>
                <a:gd name="T50" fmla="*/ 3066 w 4875"/>
                <a:gd name="T51" fmla="*/ 1776 h 2984"/>
                <a:gd name="T52" fmla="*/ 2739 w 4875"/>
                <a:gd name="T53" fmla="*/ 1766 h 2984"/>
                <a:gd name="T54" fmla="*/ 2438 w 4875"/>
                <a:gd name="T55" fmla="*/ 1770 h 2984"/>
                <a:gd name="T56" fmla="*/ 2160 w 4875"/>
                <a:gd name="T57" fmla="*/ 1783 h 2984"/>
                <a:gd name="T58" fmla="*/ 1904 w 4875"/>
                <a:gd name="T59" fmla="*/ 1808 h 2984"/>
                <a:gd name="T60" fmla="*/ 1669 w 4875"/>
                <a:gd name="T61" fmla="*/ 1844 h 2984"/>
                <a:gd name="T62" fmla="*/ 1452 w 4875"/>
                <a:gd name="T63" fmla="*/ 1891 h 2984"/>
                <a:gd name="T64" fmla="*/ 1351 w 4875"/>
                <a:gd name="T65" fmla="*/ 1918 h 2984"/>
                <a:gd name="T66" fmla="*/ 1254 w 4875"/>
                <a:gd name="T67" fmla="*/ 1949 h 2984"/>
                <a:gd name="T68" fmla="*/ 1161 w 4875"/>
                <a:gd name="T69" fmla="*/ 1983 h 2984"/>
                <a:gd name="T70" fmla="*/ 1071 w 4875"/>
                <a:gd name="T71" fmla="*/ 2018 h 2984"/>
                <a:gd name="T72" fmla="*/ 984 w 4875"/>
                <a:gd name="T73" fmla="*/ 2059 h 2984"/>
                <a:gd name="T74" fmla="*/ 903 w 4875"/>
                <a:gd name="T75" fmla="*/ 2101 h 2984"/>
                <a:gd name="T76" fmla="*/ 823 w 4875"/>
                <a:gd name="T77" fmla="*/ 2144 h 2984"/>
                <a:gd name="T78" fmla="*/ 747 w 4875"/>
                <a:gd name="T79" fmla="*/ 2193 h 2984"/>
                <a:gd name="T80" fmla="*/ 673 w 4875"/>
                <a:gd name="T81" fmla="*/ 2243 h 2984"/>
                <a:gd name="T82" fmla="*/ 603 w 4875"/>
                <a:gd name="T83" fmla="*/ 2296 h 2984"/>
                <a:gd name="T84" fmla="*/ 535 w 4875"/>
                <a:gd name="T85" fmla="*/ 2351 h 2984"/>
                <a:gd name="T86" fmla="*/ 404 w 4875"/>
                <a:gd name="T87" fmla="*/ 2472 h 2984"/>
                <a:gd name="T88" fmla="*/ 282 w 4875"/>
                <a:gd name="T89" fmla="*/ 2604 h 2984"/>
                <a:gd name="T90" fmla="*/ 167 w 4875"/>
                <a:gd name="T91" fmla="*/ 2747 h 2984"/>
                <a:gd name="T92" fmla="*/ 54 w 4875"/>
                <a:gd name="T93" fmla="*/ 2902 h 2984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4875"/>
                <a:gd name="T142" fmla="*/ 0 h 2984"/>
                <a:gd name="T143" fmla="*/ 4875 w 4875"/>
                <a:gd name="T144" fmla="*/ 2984 h 2984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4875" h="2984">
                  <a:moveTo>
                    <a:pt x="4875" y="0"/>
                  </a:moveTo>
                  <a:lnTo>
                    <a:pt x="4875" y="0"/>
                  </a:lnTo>
                  <a:lnTo>
                    <a:pt x="4875" y="21"/>
                  </a:lnTo>
                  <a:lnTo>
                    <a:pt x="4872" y="79"/>
                  </a:lnTo>
                  <a:lnTo>
                    <a:pt x="4868" y="121"/>
                  </a:lnTo>
                  <a:lnTo>
                    <a:pt x="4864" y="170"/>
                  </a:lnTo>
                  <a:lnTo>
                    <a:pt x="4857" y="226"/>
                  </a:lnTo>
                  <a:lnTo>
                    <a:pt x="4847" y="287"/>
                  </a:lnTo>
                  <a:lnTo>
                    <a:pt x="4835" y="355"/>
                  </a:lnTo>
                  <a:lnTo>
                    <a:pt x="4821" y="428"/>
                  </a:lnTo>
                  <a:lnTo>
                    <a:pt x="4803" y="502"/>
                  </a:lnTo>
                  <a:lnTo>
                    <a:pt x="4780" y="581"/>
                  </a:lnTo>
                  <a:lnTo>
                    <a:pt x="4754" y="664"/>
                  </a:lnTo>
                  <a:lnTo>
                    <a:pt x="4740" y="706"/>
                  </a:lnTo>
                  <a:lnTo>
                    <a:pt x="4724" y="748"/>
                  </a:lnTo>
                  <a:lnTo>
                    <a:pt x="4707" y="790"/>
                  </a:lnTo>
                  <a:lnTo>
                    <a:pt x="4689" y="832"/>
                  </a:lnTo>
                  <a:lnTo>
                    <a:pt x="4671" y="874"/>
                  </a:lnTo>
                  <a:lnTo>
                    <a:pt x="4650" y="917"/>
                  </a:lnTo>
                  <a:lnTo>
                    <a:pt x="4628" y="959"/>
                  </a:lnTo>
                  <a:lnTo>
                    <a:pt x="4604" y="1001"/>
                  </a:lnTo>
                  <a:lnTo>
                    <a:pt x="4580" y="1043"/>
                  </a:lnTo>
                  <a:lnTo>
                    <a:pt x="4554" y="1085"/>
                  </a:lnTo>
                  <a:lnTo>
                    <a:pt x="4526" y="1127"/>
                  </a:lnTo>
                  <a:lnTo>
                    <a:pt x="4497" y="1167"/>
                  </a:lnTo>
                  <a:lnTo>
                    <a:pt x="4467" y="1208"/>
                  </a:lnTo>
                  <a:lnTo>
                    <a:pt x="4435" y="1248"/>
                  </a:lnTo>
                  <a:lnTo>
                    <a:pt x="4400" y="1287"/>
                  </a:lnTo>
                  <a:lnTo>
                    <a:pt x="4364" y="1324"/>
                  </a:lnTo>
                  <a:lnTo>
                    <a:pt x="4326" y="1361"/>
                  </a:lnTo>
                  <a:lnTo>
                    <a:pt x="4288" y="1398"/>
                  </a:lnTo>
                  <a:lnTo>
                    <a:pt x="4247" y="1432"/>
                  </a:lnTo>
                  <a:lnTo>
                    <a:pt x="4204" y="1466"/>
                  </a:lnTo>
                  <a:lnTo>
                    <a:pt x="4160" y="1500"/>
                  </a:lnTo>
                  <a:lnTo>
                    <a:pt x="4113" y="1531"/>
                  </a:lnTo>
                  <a:lnTo>
                    <a:pt x="4064" y="1560"/>
                  </a:lnTo>
                  <a:lnTo>
                    <a:pt x="4013" y="1589"/>
                  </a:lnTo>
                  <a:lnTo>
                    <a:pt x="3960" y="1615"/>
                  </a:lnTo>
                  <a:lnTo>
                    <a:pt x="3906" y="1641"/>
                  </a:lnTo>
                  <a:lnTo>
                    <a:pt x="3847" y="1663"/>
                  </a:lnTo>
                  <a:lnTo>
                    <a:pt x="3789" y="1684"/>
                  </a:lnTo>
                  <a:lnTo>
                    <a:pt x="3727" y="1703"/>
                  </a:lnTo>
                  <a:lnTo>
                    <a:pt x="3663" y="1721"/>
                  </a:lnTo>
                  <a:lnTo>
                    <a:pt x="3597" y="1737"/>
                  </a:lnTo>
                  <a:lnTo>
                    <a:pt x="3528" y="1750"/>
                  </a:lnTo>
                  <a:lnTo>
                    <a:pt x="3457" y="1760"/>
                  </a:lnTo>
                  <a:lnTo>
                    <a:pt x="3385" y="1768"/>
                  </a:lnTo>
                  <a:lnTo>
                    <a:pt x="3309" y="1775"/>
                  </a:lnTo>
                  <a:lnTo>
                    <a:pt x="3230" y="1778"/>
                  </a:lnTo>
                  <a:lnTo>
                    <a:pt x="3149" y="1778"/>
                  </a:lnTo>
                  <a:lnTo>
                    <a:pt x="3066" y="1776"/>
                  </a:lnTo>
                  <a:lnTo>
                    <a:pt x="2899" y="1770"/>
                  </a:lnTo>
                  <a:lnTo>
                    <a:pt x="2739" y="1766"/>
                  </a:lnTo>
                  <a:lnTo>
                    <a:pt x="2585" y="1766"/>
                  </a:lnTo>
                  <a:lnTo>
                    <a:pt x="2438" y="1770"/>
                  </a:lnTo>
                  <a:lnTo>
                    <a:pt x="2297" y="1775"/>
                  </a:lnTo>
                  <a:lnTo>
                    <a:pt x="2160" y="1783"/>
                  </a:lnTo>
                  <a:lnTo>
                    <a:pt x="2030" y="1794"/>
                  </a:lnTo>
                  <a:lnTo>
                    <a:pt x="1904" y="1808"/>
                  </a:lnTo>
                  <a:lnTo>
                    <a:pt x="1784" y="1825"/>
                  </a:lnTo>
                  <a:lnTo>
                    <a:pt x="1669" y="1844"/>
                  </a:lnTo>
                  <a:lnTo>
                    <a:pt x="1558" y="1867"/>
                  </a:lnTo>
                  <a:lnTo>
                    <a:pt x="1452" y="1891"/>
                  </a:lnTo>
                  <a:lnTo>
                    <a:pt x="1401" y="1904"/>
                  </a:lnTo>
                  <a:lnTo>
                    <a:pt x="1351" y="1918"/>
                  </a:lnTo>
                  <a:lnTo>
                    <a:pt x="1302" y="1934"/>
                  </a:lnTo>
                  <a:lnTo>
                    <a:pt x="1254" y="1949"/>
                  </a:lnTo>
                  <a:lnTo>
                    <a:pt x="1207" y="1965"/>
                  </a:lnTo>
                  <a:lnTo>
                    <a:pt x="1161" y="1983"/>
                  </a:lnTo>
                  <a:lnTo>
                    <a:pt x="1115" y="2001"/>
                  </a:lnTo>
                  <a:lnTo>
                    <a:pt x="1071" y="2018"/>
                  </a:lnTo>
                  <a:lnTo>
                    <a:pt x="1028" y="2038"/>
                  </a:lnTo>
                  <a:lnTo>
                    <a:pt x="984" y="2059"/>
                  </a:lnTo>
                  <a:lnTo>
                    <a:pt x="943" y="2078"/>
                  </a:lnTo>
                  <a:lnTo>
                    <a:pt x="903" y="2101"/>
                  </a:lnTo>
                  <a:lnTo>
                    <a:pt x="862" y="2122"/>
                  </a:lnTo>
                  <a:lnTo>
                    <a:pt x="823" y="2144"/>
                  </a:lnTo>
                  <a:lnTo>
                    <a:pt x="785" y="2169"/>
                  </a:lnTo>
                  <a:lnTo>
                    <a:pt x="747" y="2193"/>
                  </a:lnTo>
                  <a:lnTo>
                    <a:pt x="710" y="2217"/>
                  </a:lnTo>
                  <a:lnTo>
                    <a:pt x="673" y="2243"/>
                  </a:lnTo>
                  <a:lnTo>
                    <a:pt x="637" y="2269"/>
                  </a:lnTo>
                  <a:lnTo>
                    <a:pt x="603" y="2296"/>
                  </a:lnTo>
                  <a:lnTo>
                    <a:pt x="568" y="2324"/>
                  </a:lnTo>
                  <a:lnTo>
                    <a:pt x="535" y="2351"/>
                  </a:lnTo>
                  <a:lnTo>
                    <a:pt x="468" y="2411"/>
                  </a:lnTo>
                  <a:lnTo>
                    <a:pt x="404" y="2472"/>
                  </a:lnTo>
                  <a:lnTo>
                    <a:pt x="343" y="2537"/>
                  </a:lnTo>
                  <a:lnTo>
                    <a:pt x="282" y="2604"/>
                  </a:lnTo>
                  <a:lnTo>
                    <a:pt x="224" y="2674"/>
                  </a:lnTo>
                  <a:lnTo>
                    <a:pt x="167" y="2747"/>
                  </a:lnTo>
                  <a:lnTo>
                    <a:pt x="110" y="2822"/>
                  </a:lnTo>
                  <a:lnTo>
                    <a:pt x="54" y="2902"/>
                  </a:lnTo>
                  <a:lnTo>
                    <a:pt x="0" y="2984"/>
                  </a:lnTo>
                </a:path>
              </a:pathLst>
            </a:custGeom>
            <a:noFill/>
            <a:ln w="9525">
              <a:solidFill>
                <a:srgbClr val="FFFFFF">
                  <a:alpha val="50195"/>
                </a:srgbClr>
              </a:solidFill>
              <a:round/>
              <a:headEnd/>
              <a:tailEnd/>
            </a:ln>
          </p:spPr>
          <p:txBody>
            <a:bodyPr lIns="98674" tIns="49339" rIns="98674" bIns="49339"/>
            <a:lstStyle/>
            <a:p>
              <a:pPr defTabSz="981527">
                <a:spcBef>
                  <a:spcPct val="50000"/>
                </a:spcBef>
              </a:pPr>
              <a:endParaRPr lang="ko-KR" altLang="en-US" sz="1000" b="1" dirty="0"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98" name="Freeform 62"/>
            <p:cNvSpPr>
              <a:spLocks/>
            </p:cNvSpPr>
            <p:nvPr userDrawn="1"/>
          </p:nvSpPr>
          <p:spPr bwMode="auto">
            <a:xfrm>
              <a:off x="1912" y="510"/>
              <a:ext cx="4831" cy="1548"/>
            </a:xfrm>
            <a:custGeom>
              <a:avLst/>
              <a:gdLst>
                <a:gd name="T0" fmla="*/ 4831 w 4831"/>
                <a:gd name="T1" fmla="*/ 0 h 3097"/>
                <a:gd name="T2" fmla="*/ 4828 w 4831"/>
                <a:gd name="T3" fmla="*/ 80 h 3097"/>
                <a:gd name="T4" fmla="*/ 4821 w 4831"/>
                <a:gd name="T5" fmla="*/ 172 h 3097"/>
                <a:gd name="T6" fmla="*/ 4806 w 4831"/>
                <a:gd name="T7" fmla="*/ 291 h 3097"/>
                <a:gd name="T8" fmla="*/ 4782 w 4831"/>
                <a:gd name="T9" fmla="*/ 430 h 3097"/>
                <a:gd name="T10" fmla="*/ 4743 w 4831"/>
                <a:gd name="T11" fmla="*/ 587 h 3097"/>
                <a:gd name="T12" fmla="*/ 4706 w 4831"/>
                <a:gd name="T13" fmla="*/ 711 h 3097"/>
                <a:gd name="T14" fmla="*/ 4674 w 4831"/>
                <a:gd name="T15" fmla="*/ 797 h 3097"/>
                <a:gd name="T16" fmla="*/ 4638 w 4831"/>
                <a:gd name="T17" fmla="*/ 882 h 3097"/>
                <a:gd name="T18" fmla="*/ 4597 w 4831"/>
                <a:gd name="T19" fmla="*/ 969 h 3097"/>
                <a:gd name="T20" fmla="*/ 4550 w 4831"/>
                <a:gd name="T21" fmla="*/ 1055 h 3097"/>
                <a:gd name="T22" fmla="*/ 4497 w 4831"/>
                <a:gd name="T23" fmla="*/ 1139 h 3097"/>
                <a:gd name="T24" fmla="*/ 4439 w 4831"/>
                <a:gd name="T25" fmla="*/ 1223 h 3097"/>
                <a:gd name="T26" fmla="*/ 4374 w 4831"/>
                <a:gd name="T27" fmla="*/ 1302 h 3097"/>
                <a:gd name="T28" fmla="*/ 4303 w 4831"/>
                <a:gd name="T29" fmla="*/ 1379 h 3097"/>
                <a:gd name="T30" fmla="*/ 4224 w 4831"/>
                <a:gd name="T31" fmla="*/ 1452 h 3097"/>
                <a:gd name="T32" fmla="*/ 4136 w 4831"/>
                <a:gd name="T33" fmla="*/ 1522 h 3097"/>
                <a:gd name="T34" fmla="*/ 4042 w 4831"/>
                <a:gd name="T35" fmla="*/ 1584 h 3097"/>
                <a:gd name="T36" fmla="*/ 3939 w 4831"/>
                <a:gd name="T37" fmla="*/ 1643 h 3097"/>
                <a:gd name="T38" fmla="*/ 3828 w 4831"/>
                <a:gd name="T39" fmla="*/ 1693 h 3097"/>
                <a:gd name="T40" fmla="*/ 3707 w 4831"/>
                <a:gd name="T41" fmla="*/ 1736 h 3097"/>
                <a:gd name="T42" fmla="*/ 3578 w 4831"/>
                <a:gd name="T43" fmla="*/ 1772 h 3097"/>
                <a:gd name="T44" fmla="*/ 3439 w 4831"/>
                <a:gd name="T45" fmla="*/ 1798 h 3097"/>
                <a:gd name="T46" fmla="*/ 3291 w 4831"/>
                <a:gd name="T47" fmla="*/ 1815 h 3097"/>
                <a:gd name="T48" fmla="*/ 3131 w 4831"/>
                <a:gd name="T49" fmla="*/ 1822 h 3097"/>
                <a:gd name="T50" fmla="*/ 3048 w 4831"/>
                <a:gd name="T51" fmla="*/ 1822 h 3097"/>
                <a:gd name="T52" fmla="*/ 2720 w 4831"/>
                <a:gd name="T53" fmla="*/ 1819 h 3097"/>
                <a:gd name="T54" fmla="*/ 2419 w 4831"/>
                <a:gd name="T55" fmla="*/ 1828 h 3097"/>
                <a:gd name="T56" fmla="*/ 2141 w 4831"/>
                <a:gd name="T57" fmla="*/ 1848 h 3097"/>
                <a:gd name="T58" fmla="*/ 1887 w 4831"/>
                <a:gd name="T59" fmla="*/ 1877 h 3097"/>
                <a:gd name="T60" fmla="*/ 1651 w 4831"/>
                <a:gd name="T61" fmla="*/ 1919 h 3097"/>
                <a:gd name="T62" fmla="*/ 1436 w 4831"/>
                <a:gd name="T63" fmla="*/ 1970 h 3097"/>
                <a:gd name="T64" fmla="*/ 1335 w 4831"/>
                <a:gd name="T65" fmla="*/ 1999 h 3097"/>
                <a:gd name="T66" fmla="*/ 1239 w 4831"/>
                <a:gd name="T67" fmla="*/ 2032 h 3097"/>
                <a:gd name="T68" fmla="*/ 1146 w 4831"/>
                <a:gd name="T69" fmla="*/ 2067 h 3097"/>
                <a:gd name="T70" fmla="*/ 1057 w 4831"/>
                <a:gd name="T71" fmla="*/ 2106 h 3097"/>
                <a:gd name="T72" fmla="*/ 971 w 4831"/>
                <a:gd name="T73" fmla="*/ 2148 h 3097"/>
                <a:gd name="T74" fmla="*/ 889 w 4831"/>
                <a:gd name="T75" fmla="*/ 2192 h 3097"/>
                <a:gd name="T76" fmla="*/ 811 w 4831"/>
                <a:gd name="T77" fmla="*/ 2237 h 3097"/>
                <a:gd name="T78" fmla="*/ 735 w 4831"/>
                <a:gd name="T79" fmla="*/ 2287 h 3097"/>
                <a:gd name="T80" fmla="*/ 663 w 4831"/>
                <a:gd name="T81" fmla="*/ 2339 h 3097"/>
                <a:gd name="T82" fmla="*/ 593 w 4831"/>
                <a:gd name="T83" fmla="*/ 2393 h 3097"/>
                <a:gd name="T84" fmla="*/ 525 w 4831"/>
                <a:gd name="T85" fmla="*/ 2452 h 3097"/>
                <a:gd name="T86" fmla="*/ 397 w 4831"/>
                <a:gd name="T87" fmla="*/ 2576 h 3097"/>
                <a:gd name="T88" fmla="*/ 277 w 4831"/>
                <a:gd name="T89" fmla="*/ 2710 h 3097"/>
                <a:gd name="T90" fmla="*/ 163 w 4831"/>
                <a:gd name="T91" fmla="*/ 2857 h 3097"/>
                <a:gd name="T92" fmla="*/ 53 w 4831"/>
                <a:gd name="T93" fmla="*/ 3013 h 3097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4831"/>
                <a:gd name="T142" fmla="*/ 0 h 3097"/>
                <a:gd name="T143" fmla="*/ 4831 w 4831"/>
                <a:gd name="T144" fmla="*/ 3097 h 3097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4831" h="3097">
                  <a:moveTo>
                    <a:pt x="4831" y="0"/>
                  </a:moveTo>
                  <a:lnTo>
                    <a:pt x="4831" y="0"/>
                  </a:lnTo>
                  <a:lnTo>
                    <a:pt x="4829" y="21"/>
                  </a:lnTo>
                  <a:lnTo>
                    <a:pt x="4828" y="80"/>
                  </a:lnTo>
                  <a:lnTo>
                    <a:pt x="4825" y="122"/>
                  </a:lnTo>
                  <a:lnTo>
                    <a:pt x="4821" y="172"/>
                  </a:lnTo>
                  <a:lnTo>
                    <a:pt x="4814" y="228"/>
                  </a:lnTo>
                  <a:lnTo>
                    <a:pt x="4806" y="291"/>
                  </a:lnTo>
                  <a:lnTo>
                    <a:pt x="4796" y="359"/>
                  </a:lnTo>
                  <a:lnTo>
                    <a:pt x="4782" y="430"/>
                  </a:lnTo>
                  <a:lnTo>
                    <a:pt x="4764" y="507"/>
                  </a:lnTo>
                  <a:lnTo>
                    <a:pt x="4743" y="587"/>
                  </a:lnTo>
                  <a:lnTo>
                    <a:pt x="4719" y="669"/>
                  </a:lnTo>
                  <a:lnTo>
                    <a:pt x="4706" y="711"/>
                  </a:lnTo>
                  <a:lnTo>
                    <a:pt x="4690" y="755"/>
                  </a:lnTo>
                  <a:lnTo>
                    <a:pt x="4674" y="797"/>
                  </a:lnTo>
                  <a:lnTo>
                    <a:pt x="4657" y="840"/>
                  </a:lnTo>
                  <a:lnTo>
                    <a:pt x="4638" y="882"/>
                  </a:lnTo>
                  <a:lnTo>
                    <a:pt x="4618" y="926"/>
                  </a:lnTo>
                  <a:lnTo>
                    <a:pt x="4597" y="969"/>
                  </a:lnTo>
                  <a:lnTo>
                    <a:pt x="4574" y="1011"/>
                  </a:lnTo>
                  <a:lnTo>
                    <a:pt x="4550" y="1055"/>
                  </a:lnTo>
                  <a:lnTo>
                    <a:pt x="4525" y="1097"/>
                  </a:lnTo>
                  <a:lnTo>
                    <a:pt x="4497" y="1139"/>
                  </a:lnTo>
                  <a:lnTo>
                    <a:pt x="4470" y="1181"/>
                  </a:lnTo>
                  <a:lnTo>
                    <a:pt x="4439" y="1223"/>
                  </a:lnTo>
                  <a:lnTo>
                    <a:pt x="4407" y="1263"/>
                  </a:lnTo>
                  <a:lnTo>
                    <a:pt x="4374" y="1302"/>
                  </a:lnTo>
                  <a:lnTo>
                    <a:pt x="4339" y="1342"/>
                  </a:lnTo>
                  <a:lnTo>
                    <a:pt x="4303" y="1379"/>
                  </a:lnTo>
                  <a:lnTo>
                    <a:pt x="4264" y="1417"/>
                  </a:lnTo>
                  <a:lnTo>
                    <a:pt x="4224" y="1452"/>
                  </a:lnTo>
                  <a:lnTo>
                    <a:pt x="4181" y="1488"/>
                  </a:lnTo>
                  <a:lnTo>
                    <a:pt x="4136" y="1522"/>
                  </a:lnTo>
                  <a:lnTo>
                    <a:pt x="4091" y="1554"/>
                  </a:lnTo>
                  <a:lnTo>
                    <a:pt x="4042" y="1584"/>
                  </a:lnTo>
                  <a:lnTo>
                    <a:pt x="3992" y="1614"/>
                  </a:lnTo>
                  <a:lnTo>
                    <a:pt x="3939" y="1643"/>
                  </a:lnTo>
                  <a:lnTo>
                    <a:pt x="3885" y="1668"/>
                  </a:lnTo>
                  <a:lnTo>
                    <a:pt x="3828" y="1693"/>
                  </a:lnTo>
                  <a:lnTo>
                    <a:pt x="3768" y="1715"/>
                  </a:lnTo>
                  <a:lnTo>
                    <a:pt x="3707" y="1736"/>
                  </a:lnTo>
                  <a:lnTo>
                    <a:pt x="3643" y="1754"/>
                  </a:lnTo>
                  <a:lnTo>
                    <a:pt x="3578" y="1772"/>
                  </a:lnTo>
                  <a:lnTo>
                    <a:pt x="3510" y="1786"/>
                  </a:lnTo>
                  <a:lnTo>
                    <a:pt x="3439" y="1798"/>
                  </a:lnTo>
                  <a:lnTo>
                    <a:pt x="3366" y="1807"/>
                  </a:lnTo>
                  <a:lnTo>
                    <a:pt x="3291" y="1815"/>
                  </a:lnTo>
                  <a:lnTo>
                    <a:pt x="3212" y="1820"/>
                  </a:lnTo>
                  <a:lnTo>
                    <a:pt x="3131" y="1822"/>
                  </a:lnTo>
                  <a:lnTo>
                    <a:pt x="3048" y="1822"/>
                  </a:lnTo>
                  <a:lnTo>
                    <a:pt x="2881" y="1819"/>
                  </a:lnTo>
                  <a:lnTo>
                    <a:pt x="2720" y="1819"/>
                  </a:lnTo>
                  <a:lnTo>
                    <a:pt x="2567" y="1822"/>
                  </a:lnTo>
                  <a:lnTo>
                    <a:pt x="2419" y="1828"/>
                  </a:lnTo>
                  <a:lnTo>
                    <a:pt x="2277" y="1836"/>
                  </a:lnTo>
                  <a:lnTo>
                    <a:pt x="2141" y="1848"/>
                  </a:lnTo>
                  <a:lnTo>
                    <a:pt x="2012" y="1861"/>
                  </a:lnTo>
                  <a:lnTo>
                    <a:pt x="1887" y="1877"/>
                  </a:lnTo>
                  <a:lnTo>
                    <a:pt x="1766" y="1896"/>
                  </a:lnTo>
                  <a:lnTo>
                    <a:pt x="1651" y="1919"/>
                  </a:lnTo>
                  <a:lnTo>
                    <a:pt x="1541" y="1943"/>
                  </a:lnTo>
                  <a:lnTo>
                    <a:pt x="1436" y="1970"/>
                  </a:lnTo>
                  <a:lnTo>
                    <a:pt x="1384" y="1985"/>
                  </a:lnTo>
                  <a:lnTo>
                    <a:pt x="1335" y="1999"/>
                  </a:lnTo>
                  <a:lnTo>
                    <a:pt x="1286" y="2016"/>
                  </a:lnTo>
                  <a:lnTo>
                    <a:pt x="1239" y="2032"/>
                  </a:lnTo>
                  <a:lnTo>
                    <a:pt x="1191" y="2050"/>
                  </a:lnTo>
                  <a:lnTo>
                    <a:pt x="1146" y="2067"/>
                  </a:lnTo>
                  <a:lnTo>
                    <a:pt x="1100" y="2087"/>
                  </a:lnTo>
                  <a:lnTo>
                    <a:pt x="1057" y="2106"/>
                  </a:lnTo>
                  <a:lnTo>
                    <a:pt x="1014" y="2127"/>
                  </a:lnTo>
                  <a:lnTo>
                    <a:pt x="971" y="2148"/>
                  </a:lnTo>
                  <a:lnTo>
                    <a:pt x="930" y="2169"/>
                  </a:lnTo>
                  <a:lnTo>
                    <a:pt x="889" y="2192"/>
                  </a:lnTo>
                  <a:lnTo>
                    <a:pt x="850" y="2214"/>
                  </a:lnTo>
                  <a:lnTo>
                    <a:pt x="811" y="2237"/>
                  </a:lnTo>
                  <a:lnTo>
                    <a:pt x="772" y="2263"/>
                  </a:lnTo>
                  <a:lnTo>
                    <a:pt x="735" y="2287"/>
                  </a:lnTo>
                  <a:lnTo>
                    <a:pt x="699" y="2313"/>
                  </a:lnTo>
                  <a:lnTo>
                    <a:pt x="663" y="2339"/>
                  </a:lnTo>
                  <a:lnTo>
                    <a:pt x="628" y="2366"/>
                  </a:lnTo>
                  <a:lnTo>
                    <a:pt x="593" y="2393"/>
                  </a:lnTo>
                  <a:lnTo>
                    <a:pt x="558" y="2423"/>
                  </a:lnTo>
                  <a:lnTo>
                    <a:pt x="525" y="2452"/>
                  </a:lnTo>
                  <a:lnTo>
                    <a:pt x="460" y="2511"/>
                  </a:lnTo>
                  <a:lnTo>
                    <a:pt x="397" y="2576"/>
                  </a:lnTo>
                  <a:lnTo>
                    <a:pt x="336" y="2640"/>
                  </a:lnTo>
                  <a:lnTo>
                    <a:pt x="277" y="2710"/>
                  </a:lnTo>
                  <a:lnTo>
                    <a:pt x="220" y="2783"/>
                  </a:lnTo>
                  <a:lnTo>
                    <a:pt x="163" y="2857"/>
                  </a:lnTo>
                  <a:lnTo>
                    <a:pt x="107" y="2934"/>
                  </a:lnTo>
                  <a:lnTo>
                    <a:pt x="53" y="3013"/>
                  </a:lnTo>
                  <a:lnTo>
                    <a:pt x="0" y="3097"/>
                  </a:lnTo>
                </a:path>
              </a:pathLst>
            </a:custGeom>
            <a:noFill/>
            <a:ln w="9525">
              <a:solidFill>
                <a:srgbClr val="FFFFFF">
                  <a:alpha val="50195"/>
                </a:srgbClr>
              </a:solidFill>
              <a:round/>
              <a:headEnd/>
              <a:tailEnd/>
            </a:ln>
          </p:spPr>
          <p:txBody>
            <a:bodyPr lIns="98674" tIns="49339" rIns="98674" bIns="49339"/>
            <a:lstStyle/>
            <a:p>
              <a:pPr defTabSz="981527">
                <a:spcBef>
                  <a:spcPct val="50000"/>
                </a:spcBef>
              </a:pPr>
              <a:endParaRPr lang="ko-KR" altLang="en-US" sz="1000" b="1" dirty="0"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99" name="Freeform 63"/>
            <p:cNvSpPr>
              <a:spLocks/>
            </p:cNvSpPr>
            <p:nvPr userDrawn="1"/>
          </p:nvSpPr>
          <p:spPr bwMode="auto">
            <a:xfrm>
              <a:off x="1968" y="481"/>
              <a:ext cx="4782" cy="1605"/>
            </a:xfrm>
            <a:custGeom>
              <a:avLst/>
              <a:gdLst>
                <a:gd name="T0" fmla="*/ 4782 w 4782"/>
                <a:gd name="T1" fmla="*/ 0 h 3210"/>
                <a:gd name="T2" fmla="*/ 4780 w 4782"/>
                <a:gd name="T3" fmla="*/ 81 h 3210"/>
                <a:gd name="T4" fmla="*/ 4775 w 4782"/>
                <a:gd name="T5" fmla="*/ 173 h 3210"/>
                <a:gd name="T6" fmla="*/ 4762 w 4782"/>
                <a:gd name="T7" fmla="*/ 292 h 3210"/>
                <a:gd name="T8" fmla="*/ 4740 w 4782"/>
                <a:gd name="T9" fmla="*/ 433 h 3210"/>
                <a:gd name="T10" fmla="*/ 4704 w 4782"/>
                <a:gd name="T11" fmla="*/ 591 h 3210"/>
                <a:gd name="T12" fmla="*/ 4668 w 4782"/>
                <a:gd name="T13" fmla="*/ 717 h 3210"/>
                <a:gd name="T14" fmla="*/ 4637 w 4782"/>
                <a:gd name="T15" fmla="*/ 802 h 3210"/>
                <a:gd name="T16" fmla="*/ 4602 w 4782"/>
                <a:gd name="T17" fmla="*/ 890 h 3210"/>
                <a:gd name="T18" fmla="*/ 4564 w 4782"/>
                <a:gd name="T19" fmla="*/ 978 h 3210"/>
                <a:gd name="T20" fmla="*/ 4518 w 4782"/>
                <a:gd name="T21" fmla="*/ 1066 h 3210"/>
                <a:gd name="T22" fmla="*/ 4466 w 4782"/>
                <a:gd name="T23" fmla="*/ 1151 h 3210"/>
                <a:gd name="T24" fmla="*/ 4409 w 4782"/>
                <a:gd name="T25" fmla="*/ 1235 h 3210"/>
                <a:gd name="T26" fmla="*/ 4346 w 4782"/>
                <a:gd name="T27" fmla="*/ 1318 h 3210"/>
                <a:gd name="T28" fmla="*/ 4275 w 4782"/>
                <a:gd name="T29" fmla="*/ 1397 h 3210"/>
                <a:gd name="T30" fmla="*/ 4197 w 4782"/>
                <a:gd name="T31" fmla="*/ 1471 h 3210"/>
                <a:gd name="T32" fmla="*/ 4111 w 4782"/>
                <a:gd name="T33" fmla="*/ 1542 h 3210"/>
                <a:gd name="T34" fmla="*/ 4018 w 4782"/>
                <a:gd name="T35" fmla="*/ 1608 h 3210"/>
                <a:gd name="T36" fmla="*/ 3917 w 4782"/>
                <a:gd name="T37" fmla="*/ 1668 h 3210"/>
                <a:gd name="T38" fmla="*/ 3805 w 4782"/>
                <a:gd name="T39" fmla="*/ 1721 h 3210"/>
                <a:gd name="T40" fmla="*/ 3686 w 4782"/>
                <a:gd name="T41" fmla="*/ 1766 h 3210"/>
                <a:gd name="T42" fmla="*/ 3557 w 4782"/>
                <a:gd name="T43" fmla="*/ 1805 h 3210"/>
                <a:gd name="T44" fmla="*/ 3418 w 4782"/>
                <a:gd name="T45" fmla="*/ 1834 h 3210"/>
                <a:gd name="T46" fmla="*/ 3270 w 4782"/>
                <a:gd name="T47" fmla="*/ 1855 h 3210"/>
                <a:gd name="T48" fmla="*/ 3110 w 4782"/>
                <a:gd name="T49" fmla="*/ 1865 h 3210"/>
                <a:gd name="T50" fmla="*/ 3027 w 4782"/>
                <a:gd name="T51" fmla="*/ 1867 h 3210"/>
                <a:gd name="T52" fmla="*/ 2700 w 4782"/>
                <a:gd name="T53" fmla="*/ 1870 h 3210"/>
                <a:gd name="T54" fmla="*/ 2399 w 4782"/>
                <a:gd name="T55" fmla="*/ 1884 h 3210"/>
                <a:gd name="T56" fmla="*/ 2121 w 4782"/>
                <a:gd name="T57" fmla="*/ 1910 h 3210"/>
                <a:gd name="T58" fmla="*/ 1867 w 4782"/>
                <a:gd name="T59" fmla="*/ 1946 h 3210"/>
                <a:gd name="T60" fmla="*/ 1633 w 4782"/>
                <a:gd name="T61" fmla="*/ 1991 h 3210"/>
                <a:gd name="T62" fmla="*/ 1419 w 4782"/>
                <a:gd name="T63" fmla="*/ 2047 h 3210"/>
                <a:gd name="T64" fmla="*/ 1317 w 4782"/>
                <a:gd name="T65" fmla="*/ 2080 h 3210"/>
                <a:gd name="T66" fmla="*/ 1222 w 4782"/>
                <a:gd name="T67" fmla="*/ 2115 h 3210"/>
                <a:gd name="T68" fmla="*/ 1129 w 4782"/>
                <a:gd name="T69" fmla="*/ 2152 h 3210"/>
                <a:gd name="T70" fmla="*/ 1041 w 4782"/>
                <a:gd name="T71" fmla="*/ 2193 h 3210"/>
                <a:gd name="T72" fmla="*/ 956 w 4782"/>
                <a:gd name="T73" fmla="*/ 2235 h 3210"/>
                <a:gd name="T74" fmla="*/ 874 w 4782"/>
                <a:gd name="T75" fmla="*/ 2282 h 3210"/>
                <a:gd name="T76" fmla="*/ 797 w 4782"/>
                <a:gd name="T77" fmla="*/ 2330 h 3210"/>
                <a:gd name="T78" fmla="*/ 722 w 4782"/>
                <a:gd name="T79" fmla="*/ 2380 h 3210"/>
                <a:gd name="T80" fmla="*/ 651 w 4782"/>
                <a:gd name="T81" fmla="*/ 2435 h 3210"/>
                <a:gd name="T82" fmla="*/ 582 w 4782"/>
                <a:gd name="T83" fmla="*/ 2491 h 3210"/>
                <a:gd name="T84" fmla="*/ 515 w 4782"/>
                <a:gd name="T85" fmla="*/ 2550 h 3210"/>
                <a:gd name="T86" fmla="*/ 389 w 4782"/>
                <a:gd name="T87" fmla="*/ 2677 h 3210"/>
                <a:gd name="T88" fmla="*/ 271 w 4782"/>
                <a:gd name="T89" fmla="*/ 2816 h 3210"/>
                <a:gd name="T90" fmla="*/ 158 w 4782"/>
                <a:gd name="T91" fmla="*/ 2965 h 3210"/>
                <a:gd name="T92" fmla="*/ 51 w 4782"/>
                <a:gd name="T93" fmla="*/ 3124 h 3210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4782"/>
                <a:gd name="T142" fmla="*/ 0 h 3210"/>
                <a:gd name="T143" fmla="*/ 4782 w 4782"/>
                <a:gd name="T144" fmla="*/ 3210 h 3210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4782" h="3210">
                  <a:moveTo>
                    <a:pt x="4782" y="0"/>
                  </a:moveTo>
                  <a:lnTo>
                    <a:pt x="4782" y="0"/>
                  </a:lnTo>
                  <a:lnTo>
                    <a:pt x="4782" y="21"/>
                  </a:lnTo>
                  <a:lnTo>
                    <a:pt x="4780" y="81"/>
                  </a:lnTo>
                  <a:lnTo>
                    <a:pt x="4779" y="123"/>
                  </a:lnTo>
                  <a:lnTo>
                    <a:pt x="4775" y="173"/>
                  </a:lnTo>
                  <a:lnTo>
                    <a:pt x="4770" y="229"/>
                  </a:lnTo>
                  <a:lnTo>
                    <a:pt x="4762" y="292"/>
                  </a:lnTo>
                  <a:lnTo>
                    <a:pt x="4752" y="360"/>
                  </a:lnTo>
                  <a:lnTo>
                    <a:pt x="4740" y="433"/>
                  </a:lnTo>
                  <a:lnTo>
                    <a:pt x="4723" y="510"/>
                  </a:lnTo>
                  <a:lnTo>
                    <a:pt x="4704" y="591"/>
                  </a:lnTo>
                  <a:lnTo>
                    <a:pt x="4682" y="675"/>
                  </a:lnTo>
                  <a:lnTo>
                    <a:pt x="4668" y="717"/>
                  </a:lnTo>
                  <a:lnTo>
                    <a:pt x="4654" y="760"/>
                  </a:lnTo>
                  <a:lnTo>
                    <a:pt x="4637" y="802"/>
                  </a:lnTo>
                  <a:lnTo>
                    <a:pt x="4620" y="846"/>
                  </a:lnTo>
                  <a:lnTo>
                    <a:pt x="4602" y="890"/>
                  </a:lnTo>
                  <a:lnTo>
                    <a:pt x="4584" y="935"/>
                  </a:lnTo>
                  <a:lnTo>
                    <a:pt x="4564" y="978"/>
                  </a:lnTo>
                  <a:lnTo>
                    <a:pt x="4541" y="1022"/>
                  </a:lnTo>
                  <a:lnTo>
                    <a:pt x="4518" y="1066"/>
                  </a:lnTo>
                  <a:lnTo>
                    <a:pt x="4493" y="1108"/>
                  </a:lnTo>
                  <a:lnTo>
                    <a:pt x="4466" y="1151"/>
                  </a:lnTo>
                  <a:lnTo>
                    <a:pt x="4439" y="1193"/>
                  </a:lnTo>
                  <a:lnTo>
                    <a:pt x="4409" y="1235"/>
                  </a:lnTo>
                  <a:lnTo>
                    <a:pt x="4379" y="1277"/>
                  </a:lnTo>
                  <a:lnTo>
                    <a:pt x="4346" y="1318"/>
                  </a:lnTo>
                  <a:lnTo>
                    <a:pt x="4311" y="1358"/>
                  </a:lnTo>
                  <a:lnTo>
                    <a:pt x="4275" y="1397"/>
                  </a:lnTo>
                  <a:lnTo>
                    <a:pt x="4237" y="1435"/>
                  </a:lnTo>
                  <a:lnTo>
                    <a:pt x="4197" y="1471"/>
                  </a:lnTo>
                  <a:lnTo>
                    <a:pt x="4155" y="1508"/>
                  </a:lnTo>
                  <a:lnTo>
                    <a:pt x="4111" y="1542"/>
                  </a:lnTo>
                  <a:lnTo>
                    <a:pt x="4065" y="1576"/>
                  </a:lnTo>
                  <a:lnTo>
                    <a:pt x="4018" y="1608"/>
                  </a:lnTo>
                  <a:lnTo>
                    <a:pt x="3968" y="1639"/>
                  </a:lnTo>
                  <a:lnTo>
                    <a:pt x="3917" y="1668"/>
                  </a:lnTo>
                  <a:lnTo>
                    <a:pt x="3862" y="1695"/>
                  </a:lnTo>
                  <a:lnTo>
                    <a:pt x="3805" y="1721"/>
                  </a:lnTo>
                  <a:lnTo>
                    <a:pt x="3747" y="1744"/>
                  </a:lnTo>
                  <a:lnTo>
                    <a:pt x="3686" y="1766"/>
                  </a:lnTo>
                  <a:lnTo>
                    <a:pt x="3622" y="1787"/>
                  </a:lnTo>
                  <a:lnTo>
                    <a:pt x="3557" y="1805"/>
                  </a:lnTo>
                  <a:lnTo>
                    <a:pt x="3489" y="1821"/>
                  </a:lnTo>
                  <a:lnTo>
                    <a:pt x="3418" y="1834"/>
                  </a:lnTo>
                  <a:lnTo>
                    <a:pt x="3344" y="1846"/>
                  </a:lnTo>
                  <a:lnTo>
                    <a:pt x="3270" y="1855"/>
                  </a:lnTo>
                  <a:lnTo>
                    <a:pt x="3192" y="1860"/>
                  </a:lnTo>
                  <a:lnTo>
                    <a:pt x="3110" y="1865"/>
                  </a:lnTo>
                  <a:lnTo>
                    <a:pt x="3027" y="1867"/>
                  </a:lnTo>
                  <a:lnTo>
                    <a:pt x="2860" y="1867"/>
                  </a:lnTo>
                  <a:lnTo>
                    <a:pt x="2700" y="1870"/>
                  </a:lnTo>
                  <a:lnTo>
                    <a:pt x="2546" y="1876"/>
                  </a:lnTo>
                  <a:lnTo>
                    <a:pt x="2399" y="1884"/>
                  </a:lnTo>
                  <a:lnTo>
                    <a:pt x="2257" y="1896"/>
                  </a:lnTo>
                  <a:lnTo>
                    <a:pt x="2121" y="1910"/>
                  </a:lnTo>
                  <a:lnTo>
                    <a:pt x="1992" y="1926"/>
                  </a:lnTo>
                  <a:lnTo>
                    <a:pt x="1867" y="1946"/>
                  </a:lnTo>
                  <a:lnTo>
                    <a:pt x="1748" y="1967"/>
                  </a:lnTo>
                  <a:lnTo>
                    <a:pt x="1633" y="1991"/>
                  </a:lnTo>
                  <a:lnTo>
                    <a:pt x="1523" y="2018"/>
                  </a:lnTo>
                  <a:lnTo>
                    <a:pt x="1419" y="2047"/>
                  </a:lnTo>
                  <a:lnTo>
                    <a:pt x="1367" y="2064"/>
                  </a:lnTo>
                  <a:lnTo>
                    <a:pt x="1317" y="2080"/>
                  </a:lnTo>
                  <a:lnTo>
                    <a:pt x="1269" y="2097"/>
                  </a:lnTo>
                  <a:lnTo>
                    <a:pt x="1222" y="2115"/>
                  </a:lnTo>
                  <a:lnTo>
                    <a:pt x="1174" y="2133"/>
                  </a:lnTo>
                  <a:lnTo>
                    <a:pt x="1129" y="2152"/>
                  </a:lnTo>
                  <a:lnTo>
                    <a:pt x="1084" y="2172"/>
                  </a:lnTo>
                  <a:lnTo>
                    <a:pt x="1041" y="2193"/>
                  </a:lnTo>
                  <a:lnTo>
                    <a:pt x="998" y="2214"/>
                  </a:lnTo>
                  <a:lnTo>
                    <a:pt x="956" y="2235"/>
                  </a:lnTo>
                  <a:lnTo>
                    <a:pt x="915" y="2257"/>
                  </a:lnTo>
                  <a:lnTo>
                    <a:pt x="874" y="2282"/>
                  </a:lnTo>
                  <a:lnTo>
                    <a:pt x="836" y="2306"/>
                  </a:lnTo>
                  <a:lnTo>
                    <a:pt x="797" y="2330"/>
                  </a:lnTo>
                  <a:lnTo>
                    <a:pt x="759" y="2354"/>
                  </a:lnTo>
                  <a:lnTo>
                    <a:pt x="722" y="2380"/>
                  </a:lnTo>
                  <a:lnTo>
                    <a:pt x="686" y="2407"/>
                  </a:lnTo>
                  <a:lnTo>
                    <a:pt x="651" y="2435"/>
                  </a:lnTo>
                  <a:lnTo>
                    <a:pt x="615" y="2462"/>
                  </a:lnTo>
                  <a:lnTo>
                    <a:pt x="582" y="2491"/>
                  </a:lnTo>
                  <a:lnTo>
                    <a:pt x="548" y="2520"/>
                  </a:lnTo>
                  <a:lnTo>
                    <a:pt x="515" y="2550"/>
                  </a:lnTo>
                  <a:lnTo>
                    <a:pt x="451" y="2613"/>
                  </a:lnTo>
                  <a:lnTo>
                    <a:pt x="389" y="2677"/>
                  </a:lnTo>
                  <a:lnTo>
                    <a:pt x="329" y="2745"/>
                  </a:lnTo>
                  <a:lnTo>
                    <a:pt x="271" y="2816"/>
                  </a:lnTo>
                  <a:lnTo>
                    <a:pt x="214" y="2889"/>
                  </a:lnTo>
                  <a:lnTo>
                    <a:pt x="158" y="2965"/>
                  </a:lnTo>
                  <a:lnTo>
                    <a:pt x="104" y="3044"/>
                  </a:lnTo>
                  <a:lnTo>
                    <a:pt x="51" y="3124"/>
                  </a:lnTo>
                  <a:lnTo>
                    <a:pt x="0" y="3210"/>
                  </a:lnTo>
                </a:path>
              </a:pathLst>
            </a:custGeom>
            <a:noFill/>
            <a:ln w="9525">
              <a:solidFill>
                <a:srgbClr val="FFFFFF">
                  <a:alpha val="50195"/>
                </a:srgbClr>
              </a:solidFill>
              <a:round/>
              <a:headEnd/>
              <a:tailEnd/>
            </a:ln>
          </p:spPr>
          <p:txBody>
            <a:bodyPr lIns="98674" tIns="49339" rIns="98674" bIns="49339"/>
            <a:lstStyle/>
            <a:p>
              <a:pPr defTabSz="981527">
                <a:spcBef>
                  <a:spcPct val="50000"/>
                </a:spcBef>
              </a:pPr>
              <a:endParaRPr lang="ko-KR" altLang="en-US" sz="1000" b="1" dirty="0"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400" name="Freeform 64"/>
            <p:cNvSpPr>
              <a:spLocks/>
            </p:cNvSpPr>
            <p:nvPr userDrawn="1"/>
          </p:nvSpPr>
          <p:spPr bwMode="auto">
            <a:xfrm>
              <a:off x="2023" y="453"/>
              <a:ext cx="4733" cy="1662"/>
            </a:xfrm>
            <a:custGeom>
              <a:avLst/>
              <a:gdLst>
                <a:gd name="T0" fmla="*/ 4733 w 4733"/>
                <a:gd name="T1" fmla="*/ 0 h 3323"/>
                <a:gd name="T2" fmla="*/ 4733 w 4733"/>
                <a:gd name="T3" fmla="*/ 81 h 3323"/>
                <a:gd name="T4" fmla="*/ 4729 w 4733"/>
                <a:gd name="T5" fmla="*/ 173 h 3323"/>
                <a:gd name="T6" fmla="*/ 4718 w 4733"/>
                <a:gd name="T7" fmla="*/ 294 h 3323"/>
                <a:gd name="T8" fmla="*/ 4699 w 4733"/>
                <a:gd name="T9" fmla="*/ 436 h 3323"/>
                <a:gd name="T10" fmla="*/ 4665 w 4733"/>
                <a:gd name="T11" fmla="*/ 596 h 3323"/>
                <a:gd name="T12" fmla="*/ 4631 w 4733"/>
                <a:gd name="T13" fmla="*/ 724 h 3323"/>
                <a:gd name="T14" fmla="*/ 4602 w 4733"/>
                <a:gd name="T15" fmla="*/ 811 h 3323"/>
                <a:gd name="T16" fmla="*/ 4568 w 4733"/>
                <a:gd name="T17" fmla="*/ 898 h 3323"/>
                <a:gd name="T18" fmla="*/ 4529 w 4733"/>
                <a:gd name="T19" fmla="*/ 987 h 3323"/>
                <a:gd name="T20" fmla="*/ 4486 w 4733"/>
                <a:gd name="T21" fmla="*/ 1076 h 3323"/>
                <a:gd name="T22" fmla="*/ 4436 w 4733"/>
                <a:gd name="T23" fmla="*/ 1165 h 3323"/>
                <a:gd name="T24" fmla="*/ 4381 w 4733"/>
                <a:gd name="T25" fmla="*/ 1250 h 3323"/>
                <a:gd name="T26" fmla="*/ 4317 w 4733"/>
                <a:gd name="T27" fmla="*/ 1334 h 3323"/>
                <a:gd name="T28" fmla="*/ 4247 w 4733"/>
                <a:gd name="T29" fmla="*/ 1415 h 3323"/>
                <a:gd name="T30" fmla="*/ 4171 w 4733"/>
                <a:gd name="T31" fmla="*/ 1491 h 3323"/>
                <a:gd name="T32" fmla="*/ 4086 w 4733"/>
                <a:gd name="T33" fmla="*/ 1563 h 3323"/>
                <a:gd name="T34" fmla="*/ 3993 w 4733"/>
                <a:gd name="T35" fmla="*/ 1631 h 3323"/>
                <a:gd name="T36" fmla="*/ 3893 w 4733"/>
                <a:gd name="T37" fmla="*/ 1694 h 3323"/>
                <a:gd name="T38" fmla="*/ 3784 w 4733"/>
                <a:gd name="T39" fmla="*/ 1749 h 3323"/>
                <a:gd name="T40" fmla="*/ 3664 w 4733"/>
                <a:gd name="T41" fmla="*/ 1798 h 3323"/>
                <a:gd name="T42" fmla="*/ 3537 w 4733"/>
                <a:gd name="T43" fmla="*/ 1840 h 3323"/>
                <a:gd name="T44" fmla="*/ 3398 w 4733"/>
                <a:gd name="T45" fmla="*/ 1872 h 3323"/>
                <a:gd name="T46" fmla="*/ 3249 w 4733"/>
                <a:gd name="T47" fmla="*/ 1894 h 3323"/>
                <a:gd name="T48" fmla="*/ 3091 w 4733"/>
                <a:gd name="T49" fmla="*/ 1909 h 3323"/>
                <a:gd name="T50" fmla="*/ 3008 w 4733"/>
                <a:gd name="T51" fmla="*/ 1911 h 3323"/>
                <a:gd name="T52" fmla="*/ 2681 w 4733"/>
                <a:gd name="T53" fmla="*/ 1922 h 3323"/>
                <a:gd name="T54" fmla="*/ 2380 w 4733"/>
                <a:gd name="T55" fmla="*/ 1943 h 3323"/>
                <a:gd name="T56" fmla="*/ 2102 w 4733"/>
                <a:gd name="T57" fmla="*/ 1974 h 3323"/>
                <a:gd name="T58" fmla="*/ 1848 w 4733"/>
                <a:gd name="T59" fmla="*/ 2014 h 3323"/>
                <a:gd name="T60" fmla="*/ 1615 w 4733"/>
                <a:gd name="T61" fmla="*/ 2066 h 3323"/>
                <a:gd name="T62" fmla="*/ 1401 w 4733"/>
                <a:gd name="T63" fmla="*/ 2127 h 3323"/>
                <a:gd name="T64" fmla="*/ 1301 w 4733"/>
                <a:gd name="T65" fmla="*/ 2161 h 3323"/>
                <a:gd name="T66" fmla="*/ 1205 w 4733"/>
                <a:gd name="T67" fmla="*/ 2198 h 3323"/>
                <a:gd name="T68" fmla="*/ 1114 w 4733"/>
                <a:gd name="T69" fmla="*/ 2237 h 3323"/>
                <a:gd name="T70" fmla="*/ 1026 w 4733"/>
                <a:gd name="T71" fmla="*/ 2280 h 3323"/>
                <a:gd name="T72" fmla="*/ 942 w 4733"/>
                <a:gd name="T73" fmla="*/ 2324 h 3323"/>
                <a:gd name="T74" fmla="*/ 861 w 4733"/>
                <a:gd name="T75" fmla="*/ 2372 h 3323"/>
                <a:gd name="T76" fmla="*/ 785 w 4733"/>
                <a:gd name="T77" fmla="*/ 2422 h 3323"/>
                <a:gd name="T78" fmla="*/ 711 w 4733"/>
                <a:gd name="T79" fmla="*/ 2476 h 3323"/>
                <a:gd name="T80" fmla="*/ 639 w 4733"/>
                <a:gd name="T81" fmla="*/ 2531 h 3323"/>
                <a:gd name="T82" fmla="*/ 571 w 4733"/>
                <a:gd name="T83" fmla="*/ 2589 h 3323"/>
                <a:gd name="T84" fmla="*/ 506 w 4733"/>
                <a:gd name="T85" fmla="*/ 2650 h 3323"/>
                <a:gd name="T86" fmla="*/ 382 w 4733"/>
                <a:gd name="T87" fmla="*/ 2779 h 3323"/>
                <a:gd name="T88" fmla="*/ 265 w 4733"/>
                <a:gd name="T89" fmla="*/ 2921 h 3323"/>
                <a:gd name="T90" fmla="*/ 156 w 4733"/>
                <a:gd name="T91" fmla="*/ 3073 h 3323"/>
                <a:gd name="T92" fmla="*/ 52 w 4733"/>
                <a:gd name="T93" fmla="*/ 3236 h 3323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4733"/>
                <a:gd name="T142" fmla="*/ 0 h 3323"/>
                <a:gd name="T143" fmla="*/ 4733 w 4733"/>
                <a:gd name="T144" fmla="*/ 3323 h 3323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4733" h="3323">
                  <a:moveTo>
                    <a:pt x="4733" y="0"/>
                  </a:moveTo>
                  <a:lnTo>
                    <a:pt x="4733" y="0"/>
                  </a:lnTo>
                  <a:lnTo>
                    <a:pt x="4733" y="21"/>
                  </a:lnTo>
                  <a:lnTo>
                    <a:pt x="4733" y="81"/>
                  </a:lnTo>
                  <a:lnTo>
                    <a:pt x="4732" y="123"/>
                  </a:lnTo>
                  <a:lnTo>
                    <a:pt x="4729" y="173"/>
                  </a:lnTo>
                  <a:lnTo>
                    <a:pt x="4725" y="231"/>
                  </a:lnTo>
                  <a:lnTo>
                    <a:pt x="4718" y="294"/>
                  </a:lnTo>
                  <a:lnTo>
                    <a:pt x="4710" y="364"/>
                  </a:lnTo>
                  <a:lnTo>
                    <a:pt x="4699" y="436"/>
                  </a:lnTo>
                  <a:lnTo>
                    <a:pt x="4683" y="516"/>
                  </a:lnTo>
                  <a:lnTo>
                    <a:pt x="4665" y="596"/>
                  </a:lnTo>
                  <a:lnTo>
                    <a:pt x="4643" y="680"/>
                  </a:lnTo>
                  <a:lnTo>
                    <a:pt x="4631" y="724"/>
                  </a:lnTo>
                  <a:lnTo>
                    <a:pt x="4617" y="767"/>
                  </a:lnTo>
                  <a:lnTo>
                    <a:pt x="4602" y="811"/>
                  </a:lnTo>
                  <a:lnTo>
                    <a:pt x="4586" y="855"/>
                  </a:lnTo>
                  <a:lnTo>
                    <a:pt x="4568" y="898"/>
                  </a:lnTo>
                  <a:lnTo>
                    <a:pt x="4550" y="943"/>
                  </a:lnTo>
                  <a:lnTo>
                    <a:pt x="4529" y="987"/>
                  </a:lnTo>
                  <a:lnTo>
                    <a:pt x="4509" y="1032"/>
                  </a:lnTo>
                  <a:lnTo>
                    <a:pt x="4486" y="1076"/>
                  </a:lnTo>
                  <a:lnTo>
                    <a:pt x="4461" y="1119"/>
                  </a:lnTo>
                  <a:lnTo>
                    <a:pt x="4436" y="1165"/>
                  </a:lnTo>
                  <a:lnTo>
                    <a:pt x="4409" y="1207"/>
                  </a:lnTo>
                  <a:lnTo>
                    <a:pt x="4381" y="1250"/>
                  </a:lnTo>
                  <a:lnTo>
                    <a:pt x="4350" y="1292"/>
                  </a:lnTo>
                  <a:lnTo>
                    <a:pt x="4317" y="1334"/>
                  </a:lnTo>
                  <a:lnTo>
                    <a:pt x="4284" y="1375"/>
                  </a:lnTo>
                  <a:lnTo>
                    <a:pt x="4247" y="1415"/>
                  </a:lnTo>
                  <a:lnTo>
                    <a:pt x="4210" y="1454"/>
                  </a:lnTo>
                  <a:lnTo>
                    <a:pt x="4171" y="1491"/>
                  </a:lnTo>
                  <a:lnTo>
                    <a:pt x="4129" y="1528"/>
                  </a:lnTo>
                  <a:lnTo>
                    <a:pt x="4086" y="1563"/>
                  </a:lnTo>
                  <a:lnTo>
                    <a:pt x="4041" y="1599"/>
                  </a:lnTo>
                  <a:lnTo>
                    <a:pt x="3993" y="1631"/>
                  </a:lnTo>
                  <a:lnTo>
                    <a:pt x="3945" y="1664"/>
                  </a:lnTo>
                  <a:lnTo>
                    <a:pt x="3893" y="1694"/>
                  </a:lnTo>
                  <a:lnTo>
                    <a:pt x="3839" y="1723"/>
                  </a:lnTo>
                  <a:lnTo>
                    <a:pt x="3784" y="1749"/>
                  </a:lnTo>
                  <a:lnTo>
                    <a:pt x="3725" y="1775"/>
                  </a:lnTo>
                  <a:lnTo>
                    <a:pt x="3664" y="1798"/>
                  </a:lnTo>
                  <a:lnTo>
                    <a:pt x="3602" y="1820"/>
                  </a:lnTo>
                  <a:lnTo>
                    <a:pt x="3537" y="1840"/>
                  </a:lnTo>
                  <a:lnTo>
                    <a:pt x="3469" y="1856"/>
                  </a:lnTo>
                  <a:lnTo>
                    <a:pt x="3398" y="1872"/>
                  </a:lnTo>
                  <a:lnTo>
                    <a:pt x="3326" y="1885"/>
                  </a:lnTo>
                  <a:lnTo>
                    <a:pt x="3249" y="1894"/>
                  </a:lnTo>
                  <a:lnTo>
                    <a:pt x="3171" y="1903"/>
                  </a:lnTo>
                  <a:lnTo>
                    <a:pt x="3091" y="1909"/>
                  </a:lnTo>
                  <a:lnTo>
                    <a:pt x="3008" y="1911"/>
                  </a:lnTo>
                  <a:lnTo>
                    <a:pt x="2841" y="1915"/>
                  </a:lnTo>
                  <a:lnTo>
                    <a:pt x="2681" y="1922"/>
                  </a:lnTo>
                  <a:lnTo>
                    <a:pt x="2527" y="1932"/>
                  </a:lnTo>
                  <a:lnTo>
                    <a:pt x="2380" y="1943"/>
                  </a:lnTo>
                  <a:lnTo>
                    <a:pt x="2238" y="1957"/>
                  </a:lnTo>
                  <a:lnTo>
                    <a:pt x="2102" y="1974"/>
                  </a:lnTo>
                  <a:lnTo>
                    <a:pt x="1973" y="1993"/>
                  </a:lnTo>
                  <a:lnTo>
                    <a:pt x="1848" y="2014"/>
                  </a:lnTo>
                  <a:lnTo>
                    <a:pt x="1729" y="2038"/>
                  </a:lnTo>
                  <a:lnTo>
                    <a:pt x="1615" y="2066"/>
                  </a:lnTo>
                  <a:lnTo>
                    <a:pt x="1507" y="2095"/>
                  </a:lnTo>
                  <a:lnTo>
                    <a:pt x="1401" y="2127"/>
                  </a:lnTo>
                  <a:lnTo>
                    <a:pt x="1351" y="2143"/>
                  </a:lnTo>
                  <a:lnTo>
                    <a:pt x="1301" y="2161"/>
                  </a:lnTo>
                  <a:lnTo>
                    <a:pt x="1253" y="2179"/>
                  </a:lnTo>
                  <a:lnTo>
                    <a:pt x="1205" y="2198"/>
                  </a:lnTo>
                  <a:lnTo>
                    <a:pt x="1160" y="2217"/>
                  </a:lnTo>
                  <a:lnTo>
                    <a:pt x="1114" y="2237"/>
                  </a:lnTo>
                  <a:lnTo>
                    <a:pt x="1069" y="2258"/>
                  </a:lnTo>
                  <a:lnTo>
                    <a:pt x="1026" y="2280"/>
                  </a:lnTo>
                  <a:lnTo>
                    <a:pt x="983" y="2301"/>
                  </a:lnTo>
                  <a:lnTo>
                    <a:pt x="942" y="2324"/>
                  </a:lnTo>
                  <a:lnTo>
                    <a:pt x="901" y="2348"/>
                  </a:lnTo>
                  <a:lnTo>
                    <a:pt x="861" y="2372"/>
                  </a:lnTo>
                  <a:lnTo>
                    <a:pt x="822" y="2397"/>
                  </a:lnTo>
                  <a:lnTo>
                    <a:pt x="785" y="2422"/>
                  </a:lnTo>
                  <a:lnTo>
                    <a:pt x="747" y="2448"/>
                  </a:lnTo>
                  <a:lnTo>
                    <a:pt x="711" y="2476"/>
                  </a:lnTo>
                  <a:lnTo>
                    <a:pt x="675" y="2503"/>
                  </a:lnTo>
                  <a:lnTo>
                    <a:pt x="639" y="2531"/>
                  </a:lnTo>
                  <a:lnTo>
                    <a:pt x="606" y="2560"/>
                  </a:lnTo>
                  <a:lnTo>
                    <a:pt x="571" y="2589"/>
                  </a:lnTo>
                  <a:lnTo>
                    <a:pt x="538" y="2619"/>
                  </a:lnTo>
                  <a:lnTo>
                    <a:pt x="506" y="2650"/>
                  </a:lnTo>
                  <a:lnTo>
                    <a:pt x="442" y="2713"/>
                  </a:lnTo>
                  <a:lnTo>
                    <a:pt x="382" y="2779"/>
                  </a:lnTo>
                  <a:lnTo>
                    <a:pt x="322" y="2849"/>
                  </a:lnTo>
                  <a:lnTo>
                    <a:pt x="265" y="2921"/>
                  </a:lnTo>
                  <a:lnTo>
                    <a:pt x="210" y="2996"/>
                  </a:lnTo>
                  <a:lnTo>
                    <a:pt x="156" y="3073"/>
                  </a:lnTo>
                  <a:lnTo>
                    <a:pt x="103" y="3154"/>
                  </a:lnTo>
                  <a:lnTo>
                    <a:pt x="52" y="3236"/>
                  </a:lnTo>
                  <a:lnTo>
                    <a:pt x="0" y="3323"/>
                  </a:lnTo>
                </a:path>
              </a:pathLst>
            </a:custGeom>
            <a:noFill/>
            <a:ln w="9525">
              <a:solidFill>
                <a:srgbClr val="FFFFFF">
                  <a:alpha val="50195"/>
                </a:srgbClr>
              </a:solidFill>
              <a:round/>
              <a:headEnd/>
              <a:tailEnd/>
            </a:ln>
          </p:spPr>
          <p:txBody>
            <a:bodyPr lIns="98674" tIns="49339" rIns="98674" bIns="49339"/>
            <a:lstStyle/>
            <a:p>
              <a:pPr defTabSz="981527">
                <a:spcBef>
                  <a:spcPct val="50000"/>
                </a:spcBef>
              </a:pPr>
              <a:endParaRPr lang="ko-KR" altLang="en-US" sz="1000" b="1" dirty="0">
                <a:latin typeface="바탕체" pitchFamily="17" charset="-127"/>
                <a:ea typeface="바탕체" pitchFamily="17" charset="-127"/>
              </a:endParaRPr>
            </a:p>
          </p:txBody>
        </p:sp>
      </p:grpSp>
      <p:sp>
        <p:nvSpPr>
          <p:cNvPr id="1806401" name="Rectangle 65" descr="좁은 수평선"/>
          <p:cNvSpPr>
            <a:spLocks noChangeArrowheads="1"/>
          </p:cNvSpPr>
          <p:nvPr/>
        </p:nvSpPr>
        <p:spPr bwMode="auto">
          <a:xfrm>
            <a:off x="0" y="692260"/>
            <a:ext cx="10668000" cy="461963"/>
          </a:xfrm>
          <a:prstGeom prst="rect">
            <a:avLst/>
          </a:prstGeom>
          <a:pattFill prst="narHorz">
            <a:fgClr>
              <a:schemeClr val="bg1">
                <a:alpha val="30196"/>
              </a:schemeClr>
            </a:fgClr>
            <a:bgClr>
              <a:schemeClr val="bg2">
                <a:alpha val="30196"/>
              </a:schemeClr>
            </a:bgClr>
          </a:pattFill>
          <a:ln w="9525">
            <a:noFill/>
            <a:miter lim="800000"/>
            <a:headEnd/>
            <a:tailEnd/>
          </a:ln>
        </p:spPr>
        <p:txBody>
          <a:bodyPr wrap="none" lIns="98086" tIns="49046" rIns="98086" bIns="49046" anchor="ctr"/>
          <a:lstStyle/>
          <a:p>
            <a:pPr defTabSz="981527">
              <a:spcBef>
                <a:spcPct val="50000"/>
              </a:spcBef>
            </a:pPr>
            <a:endParaRPr lang="ko-KR" altLang="en-US" sz="1000" b="1" dirty="0">
              <a:latin typeface="바탕체" pitchFamily="17" charset="-127"/>
              <a:ea typeface="바탕체" pitchFamily="17" charset="-127"/>
            </a:endParaRPr>
          </a:p>
        </p:txBody>
      </p:sp>
      <p:sp>
        <p:nvSpPr>
          <p:cNvPr id="1806403" name="Text Box 67"/>
          <p:cNvSpPr txBox="1">
            <a:spLocks noChangeArrowheads="1"/>
          </p:cNvSpPr>
          <p:nvPr/>
        </p:nvSpPr>
        <p:spPr bwMode="auto">
          <a:xfrm>
            <a:off x="8999581" y="419186"/>
            <a:ext cx="1469665" cy="33221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 wrap="none" lIns="57928" tIns="50203" rIns="57928" bIns="50203">
            <a:spAutoFit/>
          </a:bodyPr>
          <a:lstStyle/>
          <a:p>
            <a:pPr defTabSz="981527"/>
            <a:r>
              <a:rPr lang="en-US" altLang="ko-KR" sz="1500" dirty="0">
                <a:solidFill>
                  <a:schemeClr val="bg1"/>
                </a:solidFill>
                <a:latin typeface="Arial Black" pitchFamily="34" charset="0"/>
                <a:ea typeface="HY견고딕" pitchFamily="18" charset="-127"/>
              </a:rPr>
              <a:t>SOUNDRACE</a:t>
            </a:r>
          </a:p>
        </p:txBody>
      </p:sp>
      <p:grpSp>
        <p:nvGrpSpPr>
          <p:cNvPr id="1601603" name="Group 68"/>
          <p:cNvGrpSpPr>
            <a:grpSpLocks/>
          </p:cNvGrpSpPr>
          <p:nvPr/>
        </p:nvGrpSpPr>
        <p:grpSpPr bwMode="auto">
          <a:xfrm>
            <a:off x="7912107" y="430213"/>
            <a:ext cx="279400" cy="255587"/>
            <a:chOff x="384" y="72"/>
            <a:chExt cx="908" cy="908"/>
          </a:xfrm>
        </p:grpSpPr>
        <p:sp>
          <p:nvSpPr>
            <p:cNvPr id="1806405" name="Oval 69"/>
            <p:cNvSpPr>
              <a:spLocks noChangeArrowheads="1"/>
            </p:cNvSpPr>
            <p:nvPr userDrawn="1"/>
          </p:nvSpPr>
          <p:spPr bwMode="auto">
            <a:xfrm>
              <a:off x="384" y="72"/>
              <a:ext cx="908" cy="908"/>
            </a:xfrm>
            <a:prstGeom prst="ellipse">
              <a:avLst/>
            </a:prstGeom>
            <a:gradFill rotWithShape="1">
              <a:gsLst>
                <a:gs pos="0">
                  <a:srgbClr val="DDF2FF"/>
                </a:gs>
                <a:gs pos="100000">
                  <a:srgbClr val="3900C6"/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</p:spPr>
          <p:txBody>
            <a:bodyPr wrap="none" lIns="98674" tIns="49339" rIns="98674" bIns="49339" anchor="ctr"/>
            <a:lstStyle/>
            <a:p>
              <a:pPr defTabSz="981527"/>
              <a:endParaRPr lang="ko-KR" altLang="ko-KR" sz="2600" dirty="0">
                <a:latin typeface="HY헤드라인M" pitchFamily="18" charset="-127"/>
                <a:ea typeface="HY헤드라인M" pitchFamily="18" charset="-127"/>
              </a:endParaRPr>
            </a:p>
          </p:txBody>
        </p:sp>
        <p:sp>
          <p:nvSpPr>
            <p:cNvPr id="1806406" name="Oval 70"/>
            <p:cNvSpPr>
              <a:spLocks noChangeArrowheads="1"/>
            </p:cNvSpPr>
            <p:nvPr userDrawn="1"/>
          </p:nvSpPr>
          <p:spPr bwMode="auto">
            <a:xfrm>
              <a:off x="612" y="328"/>
              <a:ext cx="408" cy="408"/>
            </a:xfrm>
            <a:prstGeom prst="ellipse">
              <a:avLst/>
            </a:prstGeom>
            <a:gradFill rotWithShape="1">
              <a:gsLst>
                <a:gs pos="0">
                  <a:schemeClr val="bg1"/>
                </a:gs>
                <a:gs pos="100000">
                  <a:srgbClr val="3900C6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</p:spPr>
          <p:txBody>
            <a:bodyPr wrap="none" lIns="98674" tIns="49339" rIns="98674" bIns="49339" anchor="ctr"/>
            <a:lstStyle/>
            <a:p>
              <a:pPr defTabSz="981527">
                <a:spcBef>
                  <a:spcPct val="50000"/>
                </a:spcBef>
              </a:pPr>
              <a:endParaRPr lang="ko-KR" altLang="en-US" sz="1000" b="1" dirty="0"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407" name="Oval 71"/>
            <p:cNvSpPr>
              <a:spLocks noChangeArrowheads="1"/>
            </p:cNvSpPr>
            <p:nvPr userDrawn="1"/>
          </p:nvSpPr>
          <p:spPr bwMode="auto">
            <a:xfrm rot="-1983712">
              <a:off x="445" y="171"/>
              <a:ext cx="499" cy="318"/>
            </a:xfrm>
            <a:prstGeom prst="ellipse">
              <a:avLst/>
            </a:prstGeom>
            <a:gradFill rotWithShape="1">
              <a:gsLst>
                <a:gs pos="0">
                  <a:srgbClr val="E5E5FF">
                    <a:alpha val="95000"/>
                  </a:srgbClr>
                </a:gs>
                <a:gs pos="100000">
                  <a:schemeClr val="bg1">
                    <a:alpha val="0"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 wrap="none" lIns="98674" tIns="49339" rIns="98674" bIns="49339" anchor="ctr"/>
            <a:lstStyle/>
            <a:p>
              <a:pPr defTabSz="981527">
                <a:spcBef>
                  <a:spcPct val="50000"/>
                </a:spcBef>
              </a:pPr>
              <a:endParaRPr lang="ko-KR" altLang="en-US" sz="1000" b="1" dirty="0">
                <a:latin typeface="바탕체" pitchFamily="17" charset="-127"/>
                <a:ea typeface="바탕체" pitchFamily="17" charset="-127"/>
              </a:endParaRPr>
            </a:p>
          </p:txBody>
        </p:sp>
      </p:grpSp>
      <p:grpSp>
        <p:nvGrpSpPr>
          <p:cNvPr id="1601607" name="Group 72"/>
          <p:cNvGrpSpPr>
            <a:grpSpLocks/>
          </p:cNvGrpSpPr>
          <p:nvPr/>
        </p:nvGrpSpPr>
        <p:grpSpPr bwMode="auto">
          <a:xfrm>
            <a:off x="8583617" y="438154"/>
            <a:ext cx="279400" cy="257175"/>
            <a:chOff x="1383" y="73"/>
            <a:chExt cx="907" cy="907"/>
          </a:xfrm>
        </p:grpSpPr>
        <p:sp>
          <p:nvSpPr>
            <p:cNvPr id="1806409" name="Oval 73"/>
            <p:cNvSpPr>
              <a:spLocks noChangeArrowheads="1"/>
            </p:cNvSpPr>
            <p:nvPr userDrawn="1"/>
          </p:nvSpPr>
          <p:spPr bwMode="auto">
            <a:xfrm>
              <a:off x="1383" y="73"/>
              <a:ext cx="907" cy="907"/>
            </a:xfrm>
            <a:prstGeom prst="ellipse">
              <a:avLst/>
            </a:prstGeom>
            <a:gradFill rotWithShape="1">
              <a:gsLst>
                <a:gs pos="0">
                  <a:srgbClr val="DDF2FF"/>
                </a:gs>
                <a:gs pos="100000">
                  <a:srgbClr val="0099FF"/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</p:spPr>
          <p:txBody>
            <a:bodyPr wrap="none" lIns="98674" tIns="49339" rIns="98674" bIns="49339" anchor="ctr"/>
            <a:lstStyle/>
            <a:p>
              <a:pPr defTabSz="981527">
                <a:spcBef>
                  <a:spcPct val="50000"/>
                </a:spcBef>
              </a:pPr>
              <a:endParaRPr lang="ko-KR" altLang="en-US" sz="1000" b="1" dirty="0"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410" name="Oval 74"/>
            <p:cNvSpPr>
              <a:spLocks noChangeArrowheads="1"/>
            </p:cNvSpPr>
            <p:nvPr userDrawn="1"/>
          </p:nvSpPr>
          <p:spPr bwMode="auto">
            <a:xfrm>
              <a:off x="1610" y="328"/>
              <a:ext cx="408" cy="408"/>
            </a:xfrm>
            <a:prstGeom prst="ellipse">
              <a:avLst/>
            </a:prstGeom>
            <a:gradFill rotWithShape="1">
              <a:gsLst>
                <a:gs pos="0">
                  <a:schemeClr val="bg1"/>
                </a:gs>
                <a:gs pos="100000">
                  <a:srgbClr val="3900C6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</p:spPr>
          <p:txBody>
            <a:bodyPr wrap="none" lIns="98674" tIns="49339" rIns="98674" bIns="49339" anchor="ctr"/>
            <a:lstStyle/>
            <a:p>
              <a:pPr defTabSz="981527">
                <a:spcBef>
                  <a:spcPct val="50000"/>
                </a:spcBef>
              </a:pPr>
              <a:endParaRPr lang="ko-KR" altLang="en-US" sz="1000" b="1" dirty="0"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411" name="Oval 75"/>
            <p:cNvSpPr>
              <a:spLocks noChangeArrowheads="1"/>
            </p:cNvSpPr>
            <p:nvPr userDrawn="1"/>
          </p:nvSpPr>
          <p:spPr bwMode="auto">
            <a:xfrm rot="-1983712">
              <a:off x="1443" y="171"/>
              <a:ext cx="499" cy="318"/>
            </a:xfrm>
            <a:prstGeom prst="ellipse">
              <a:avLst/>
            </a:prstGeom>
            <a:gradFill rotWithShape="1">
              <a:gsLst>
                <a:gs pos="0">
                  <a:srgbClr val="E5E5FF">
                    <a:alpha val="95000"/>
                  </a:srgbClr>
                </a:gs>
                <a:gs pos="100000">
                  <a:schemeClr val="bg1">
                    <a:alpha val="0"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 wrap="none" lIns="98674" tIns="49339" rIns="98674" bIns="49339" anchor="ctr"/>
            <a:lstStyle/>
            <a:p>
              <a:pPr defTabSz="981527">
                <a:spcBef>
                  <a:spcPct val="50000"/>
                </a:spcBef>
              </a:pPr>
              <a:endParaRPr lang="ko-KR" altLang="en-US" sz="1000" b="1" dirty="0">
                <a:latin typeface="바탕체" pitchFamily="17" charset="-127"/>
                <a:ea typeface="바탕체" pitchFamily="17" charset="-127"/>
              </a:endParaRPr>
            </a:p>
          </p:txBody>
        </p:sp>
      </p:grpSp>
      <p:grpSp>
        <p:nvGrpSpPr>
          <p:cNvPr id="1601611" name="Group 76"/>
          <p:cNvGrpSpPr>
            <a:grpSpLocks/>
          </p:cNvGrpSpPr>
          <p:nvPr/>
        </p:nvGrpSpPr>
        <p:grpSpPr bwMode="auto">
          <a:xfrm>
            <a:off x="8248653" y="434982"/>
            <a:ext cx="279400" cy="257175"/>
            <a:chOff x="3379" y="73"/>
            <a:chExt cx="907" cy="907"/>
          </a:xfrm>
        </p:grpSpPr>
        <p:sp>
          <p:nvSpPr>
            <p:cNvPr id="1806413" name="Oval 77"/>
            <p:cNvSpPr>
              <a:spLocks noChangeArrowheads="1"/>
            </p:cNvSpPr>
            <p:nvPr userDrawn="1"/>
          </p:nvSpPr>
          <p:spPr bwMode="auto">
            <a:xfrm>
              <a:off x="3379" y="73"/>
              <a:ext cx="907" cy="907"/>
            </a:xfrm>
            <a:prstGeom prst="ellipse">
              <a:avLst/>
            </a:prstGeom>
            <a:gradFill rotWithShape="1">
              <a:gsLst>
                <a:gs pos="0">
                  <a:schemeClr val="bg1"/>
                </a:gs>
                <a:gs pos="100000">
                  <a:srgbClr val="FF00FF"/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</p:spPr>
          <p:txBody>
            <a:bodyPr wrap="none" lIns="98674" tIns="49339" rIns="98674" bIns="49339" anchor="ctr"/>
            <a:lstStyle/>
            <a:p>
              <a:pPr defTabSz="981527">
                <a:spcBef>
                  <a:spcPct val="50000"/>
                </a:spcBef>
              </a:pPr>
              <a:endParaRPr lang="ko-KR" altLang="en-US" sz="1000" b="1" dirty="0"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414" name="Oval 78"/>
            <p:cNvSpPr>
              <a:spLocks noChangeArrowheads="1"/>
            </p:cNvSpPr>
            <p:nvPr userDrawn="1"/>
          </p:nvSpPr>
          <p:spPr bwMode="auto">
            <a:xfrm>
              <a:off x="3606" y="328"/>
              <a:ext cx="408" cy="408"/>
            </a:xfrm>
            <a:prstGeom prst="ellipse">
              <a:avLst/>
            </a:prstGeom>
            <a:gradFill rotWithShape="1">
              <a:gsLst>
                <a:gs pos="0">
                  <a:schemeClr val="bg1"/>
                </a:gs>
                <a:gs pos="100000">
                  <a:srgbClr val="3900C6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</p:spPr>
          <p:txBody>
            <a:bodyPr wrap="none" lIns="98674" tIns="49339" rIns="98674" bIns="49339" anchor="ctr"/>
            <a:lstStyle/>
            <a:p>
              <a:pPr defTabSz="981527">
                <a:spcBef>
                  <a:spcPct val="50000"/>
                </a:spcBef>
              </a:pPr>
              <a:endParaRPr lang="ko-KR" altLang="en-US" sz="1000" b="1" dirty="0"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415" name="Oval 79"/>
            <p:cNvSpPr>
              <a:spLocks noChangeArrowheads="1"/>
            </p:cNvSpPr>
            <p:nvPr userDrawn="1"/>
          </p:nvSpPr>
          <p:spPr bwMode="auto">
            <a:xfrm rot="-1983712">
              <a:off x="3439" y="171"/>
              <a:ext cx="499" cy="318"/>
            </a:xfrm>
            <a:prstGeom prst="ellipse">
              <a:avLst/>
            </a:prstGeom>
            <a:gradFill rotWithShape="1">
              <a:gsLst>
                <a:gs pos="0">
                  <a:srgbClr val="FFDDFF">
                    <a:alpha val="95000"/>
                  </a:srgbClr>
                </a:gs>
                <a:gs pos="100000">
                  <a:schemeClr val="bg1">
                    <a:alpha val="0"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 wrap="none" lIns="98674" tIns="49339" rIns="98674" bIns="49339" anchor="ctr"/>
            <a:lstStyle/>
            <a:p>
              <a:pPr defTabSz="981527">
                <a:spcBef>
                  <a:spcPct val="50000"/>
                </a:spcBef>
              </a:pPr>
              <a:endParaRPr lang="ko-KR" altLang="en-US" sz="1000" b="1" dirty="0">
                <a:latin typeface="바탕체" pitchFamily="17" charset="-127"/>
                <a:ea typeface="바탕체" pitchFamily="17" charset="-127"/>
              </a:endParaRPr>
            </a:p>
          </p:txBody>
        </p:sp>
      </p:grpSp>
      <p:pic>
        <p:nvPicPr>
          <p:cNvPr id="1601615" name="Picture 313" descr="http://www.dkch.or.kr/images/head/logo.gif">
            <a:hlinkClick r:id="rId14"/>
          </p:cNvPr>
          <p:cNvPicPr>
            <a:picLocks noChangeAspect="1" noChangeArrowheads="1"/>
          </p:cNvPicPr>
          <p:nvPr/>
        </p:nvPicPr>
        <p:blipFill>
          <a:blip r:embed="rId15" cstate="print">
            <a:extLst>
              <a:ext uri="{28A0092B-C50C-407E-A947-70E740481C1C}">
                <a14:useLocalDpi xmlns:a14="http://schemas.microsoft.com/office/drawing/2010/main" xmlns=""/>
              </a:ext>
            </a:extLst>
          </a:blip>
          <a:srcRect/>
          <a:stretch>
            <a:fillRect/>
          </a:stretch>
        </p:blipFill>
        <p:spPr bwMode="auto">
          <a:xfrm>
            <a:off x="8410576" y="6986588"/>
            <a:ext cx="2257425" cy="4429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</p:cSld>
  <p:clrMap bg1="lt1" tx1="dk1" bg2="lt2" tx2="dk2" accent1="accent1" accent2="accent2" accent3="accent3" accent4="accent4" accent5="accent5" accent6="accent6" hlink="hlink" folHlink="folHlink"/>
  <p:sldLayoutIdLst>
    <p:sldLayoutId id="2147484117" r:id="rId1"/>
    <p:sldLayoutId id="2147484118" r:id="rId2"/>
    <p:sldLayoutId id="2147484119" r:id="rId3"/>
    <p:sldLayoutId id="2147484120" r:id="rId4"/>
    <p:sldLayoutId id="2147484121" r:id="rId5"/>
    <p:sldLayoutId id="2147484122" r:id="rId6"/>
    <p:sldLayoutId id="2147484123" r:id="rId7"/>
    <p:sldLayoutId id="2147484124" r:id="rId8"/>
    <p:sldLayoutId id="2147484125" r:id="rId9"/>
    <p:sldLayoutId id="2147484126" r:id="rId10"/>
    <p:sldLayoutId id="2147484127" r:id="rId11"/>
  </p:sldLayoutIdLst>
  <p:txStyles>
    <p:titleStyle>
      <a:lvl1pPr algn="ctr" defTabSz="981527" rtl="0" fontAlgn="base" latinLnBrk="1">
        <a:spcBef>
          <a:spcPct val="0"/>
        </a:spcBef>
        <a:spcAft>
          <a:spcPct val="0"/>
        </a:spcAft>
        <a:defRPr kumimoji="1" sz="4700">
          <a:solidFill>
            <a:schemeClr val="tx2"/>
          </a:solidFill>
          <a:latin typeface="+mj-lt"/>
          <a:ea typeface="+mj-ea"/>
          <a:cs typeface="+mj-cs"/>
        </a:defRPr>
      </a:lvl1pPr>
      <a:lvl2pPr algn="ctr" defTabSz="981527" rtl="0" fontAlgn="base" latinLnBrk="1">
        <a:spcBef>
          <a:spcPct val="0"/>
        </a:spcBef>
        <a:spcAft>
          <a:spcPct val="0"/>
        </a:spcAft>
        <a:defRPr kumimoji="1" sz="4700">
          <a:solidFill>
            <a:schemeClr val="tx2"/>
          </a:solidFill>
          <a:latin typeface="굴림" pitchFamily="50" charset="-127"/>
          <a:ea typeface="굴림" pitchFamily="50" charset="-127"/>
        </a:defRPr>
      </a:lvl2pPr>
      <a:lvl3pPr algn="ctr" defTabSz="981527" rtl="0" fontAlgn="base" latinLnBrk="1">
        <a:spcBef>
          <a:spcPct val="0"/>
        </a:spcBef>
        <a:spcAft>
          <a:spcPct val="0"/>
        </a:spcAft>
        <a:defRPr kumimoji="1" sz="4700">
          <a:solidFill>
            <a:schemeClr val="tx2"/>
          </a:solidFill>
          <a:latin typeface="굴림" pitchFamily="50" charset="-127"/>
          <a:ea typeface="굴림" pitchFamily="50" charset="-127"/>
        </a:defRPr>
      </a:lvl3pPr>
      <a:lvl4pPr algn="ctr" defTabSz="981527" rtl="0" fontAlgn="base" latinLnBrk="1">
        <a:spcBef>
          <a:spcPct val="0"/>
        </a:spcBef>
        <a:spcAft>
          <a:spcPct val="0"/>
        </a:spcAft>
        <a:defRPr kumimoji="1" sz="4700">
          <a:solidFill>
            <a:schemeClr val="tx2"/>
          </a:solidFill>
          <a:latin typeface="굴림" pitchFamily="50" charset="-127"/>
          <a:ea typeface="굴림" pitchFamily="50" charset="-127"/>
        </a:defRPr>
      </a:lvl4pPr>
      <a:lvl5pPr algn="ctr" defTabSz="981527" rtl="0" fontAlgn="base" latinLnBrk="1">
        <a:spcBef>
          <a:spcPct val="0"/>
        </a:spcBef>
        <a:spcAft>
          <a:spcPct val="0"/>
        </a:spcAft>
        <a:defRPr kumimoji="1" sz="4700">
          <a:solidFill>
            <a:schemeClr val="tx2"/>
          </a:solidFill>
          <a:latin typeface="굴림" pitchFamily="50" charset="-127"/>
          <a:ea typeface="굴림" pitchFamily="50" charset="-127"/>
        </a:defRPr>
      </a:lvl5pPr>
      <a:lvl6pPr marL="454488" algn="ctr" defTabSz="981527" rtl="0" fontAlgn="base" latinLnBrk="1">
        <a:spcBef>
          <a:spcPct val="0"/>
        </a:spcBef>
        <a:spcAft>
          <a:spcPct val="0"/>
        </a:spcAft>
        <a:defRPr kumimoji="1" sz="4700">
          <a:solidFill>
            <a:schemeClr val="tx2"/>
          </a:solidFill>
          <a:latin typeface="굴림" pitchFamily="50" charset="-127"/>
          <a:ea typeface="굴림" pitchFamily="50" charset="-127"/>
        </a:defRPr>
      </a:lvl6pPr>
      <a:lvl7pPr marL="908945" algn="ctr" defTabSz="981527" rtl="0" fontAlgn="base" latinLnBrk="1">
        <a:spcBef>
          <a:spcPct val="0"/>
        </a:spcBef>
        <a:spcAft>
          <a:spcPct val="0"/>
        </a:spcAft>
        <a:defRPr kumimoji="1" sz="4700">
          <a:solidFill>
            <a:schemeClr val="tx2"/>
          </a:solidFill>
          <a:latin typeface="굴림" pitchFamily="50" charset="-127"/>
          <a:ea typeface="굴림" pitchFamily="50" charset="-127"/>
        </a:defRPr>
      </a:lvl7pPr>
      <a:lvl8pPr marL="1363412" algn="ctr" defTabSz="981527" rtl="0" fontAlgn="base" latinLnBrk="1">
        <a:spcBef>
          <a:spcPct val="0"/>
        </a:spcBef>
        <a:spcAft>
          <a:spcPct val="0"/>
        </a:spcAft>
        <a:defRPr kumimoji="1" sz="4700">
          <a:solidFill>
            <a:schemeClr val="tx2"/>
          </a:solidFill>
          <a:latin typeface="굴림" pitchFamily="50" charset="-127"/>
          <a:ea typeface="굴림" pitchFamily="50" charset="-127"/>
        </a:defRPr>
      </a:lvl8pPr>
      <a:lvl9pPr marL="1817867" algn="ctr" defTabSz="981527" rtl="0" fontAlgn="base" latinLnBrk="1">
        <a:spcBef>
          <a:spcPct val="0"/>
        </a:spcBef>
        <a:spcAft>
          <a:spcPct val="0"/>
        </a:spcAft>
        <a:defRPr kumimoji="1" sz="4700">
          <a:solidFill>
            <a:schemeClr val="tx2"/>
          </a:solidFill>
          <a:latin typeface="굴림" pitchFamily="50" charset="-127"/>
          <a:ea typeface="굴림" pitchFamily="50" charset="-127"/>
        </a:defRPr>
      </a:lvl9pPr>
    </p:titleStyle>
    <p:bodyStyle>
      <a:lvl1pPr marL="367677" indent="-367677" algn="l" defTabSz="981527" rtl="0" fontAlgn="base" latinLnBrk="1">
        <a:spcBef>
          <a:spcPct val="20000"/>
        </a:spcBef>
        <a:spcAft>
          <a:spcPct val="0"/>
        </a:spcAft>
        <a:buChar char="•"/>
        <a:defRPr kumimoji="1" sz="3500">
          <a:solidFill>
            <a:schemeClr val="tx1"/>
          </a:solidFill>
          <a:latin typeface="+mn-lt"/>
          <a:ea typeface="+mn-ea"/>
          <a:cs typeface="+mn-cs"/>
        </a:defRPr>
      </a:lvl1pPr>
      <a:lvl2pPr marL="796894" indent="-306161" algn="l" defTabSz="981527" rtl="0" fontAlgn="base" latinLnBrk="1">
        <a:spcBef>
          <a:spcPct val="20000"/>
        </a:spcBef>
        <a:spcAft>
          <a:spcPct val="0"/>
        </a:spcAft>
        <a:buChar char="–"/>
        <a:defRPr kumimoji="1" sz="3100">
          <a:solidFill>
            <a:schemeClr val="tx1"/>
          </a:solidFill>
          <a:latin typeface="+mn-lt"/>
          <a:ea typeface="+mn-ea"/>
        </a:defRPr>
      </a:lvl2pPr>
      <a:lvl3pPr marL="1226123" indent="-244606" algn="l" defTabSz="981527" rtl="0" fontAlgn="base" latinLnBrk="1">
        <a:spcBef>
          <a:spcPct val="20000"/>
        </a:spcBef>
        <a:spcAft>
          <a:spcPct val="0"/>
        </a:spcAft>
        <a:buChar char="•"/>
        <a:defRPr kumimoji="1" sz="2600">
          <a:solidFill>
            <a:schemeClr val="tx1"/>
          </a:solidFill>
          <a:latin typeface="+mn-lt"/>
          <a:ea typeface="+mn-ea"/>
        </a:defRPr>
      </a:lvl3pPr>
      <a:lvl4pPr marL="1716881" indent="-244606" algn="l" defTabSz="981527" rtl="0" fontAlgn="base" latinLnBrk="1">
        <a:spcBef>
          <a:spcPct val="20000"/>
        </a:spcBef>
        <a:spcAft>
          <a:spcPct val="0"/>
        </a:spcAft>
        <a:buChar char="–"/>
        <a:defRPr kumimoji="1" sz="2100">
          <a:solidFill>
            <a:schemeClr val="tx1"/>
          </a:solidFill>
          <a:latin typeface="+mn-lt"/>
          <a:ea typeface="+mn-ea"/>
        </a:defRPr>
      </a:lvl4pPr>
      <a:lvl5pPr marL="2207636" indent="-244606" algn="l" defTabSz="981527" rtl="0" fontAlgn="base" latinLnBrk="1">
        <a:spcBef>
          <a:spcPct val="20000"/>
        </a:spcBef>
        <a:spcAft>
          <a:spcPct val="0"/>
        </a:spcAft>
        <a:buChar char="»"/>
        <a:defRPr kumimoji="1" sz="2100">
          <a:solidFill>
            <a:schemeClr val="tx1"/>
          </a:solidFill>
          <a:latin typeface="+mn-lt"/>
          <a:ea typeface="+mn-ea"/>
        </a:defRPr>
      </a:lvl5pPr>
      <a:lvl6pPr marL="2662105" indent="-244606" algn="l" defTabSz="981527" rtl="0" fontAlgn="base" latinLnBrk="1">
        <a:spcBef>
          <a:spcPct val="20000"/>
        </a:spcBef>
        <a:spcAft>
          <a:spcPct val="0"/>
        </a:spcAft>
        <a:buChar char="»"/>
        <a:defRPr kumimoji="1" sz="2100">
          <a:solidFill>
            <a:schemeClr val="tx1"/>
          </a:solidFill>
          <a:latin typeface="+mn-lt"/>
          <a:ea typeface="+mn-ea"/>
        </a:defRPr>
      </a:lvl6pPr>
      <a:lvl7pPr marL="3116602" indent="-244606" algn="l" defTabSz="981527" rtl="0" fontAlgn="base" latinLnBrk="1">
        <a:spcBef>
          <a:spcPct val="20000"/>
        </a:spcBef>
        <a:spcAft>
          <a:spcPct val="0"/>
        </a:spcAft>
        <a:buChar char="»"/>
        <a:defRPr kumimoji="1" sz="2100">
          <a:solidFill>
            <a:schemeClr val="tx1"/>
          </a:solidFill>
          <a:latin typeface="+mn-lt"/>
          <a:ea typeface="+mn-ea"/>
        </a:defRPr>
      </a:lvl7pPr>
      <a:lvl8pPr marL="3571054" indent="-244606" algn="l" defTabSz="981527" rtl="0" fontAlgn="base" latinLnBrk="1">
        <a:spcBef>
          <a:spcPct val="20000"/>
        </a:spcBef>
        <a:spcAft>
          <a:spcPct val="0"/>
        </a:spcAft>
        <a:buChar char="»"/>
        <a:defRPr kumimoji="1" sz="2100">
          <a:solidFill>
            <a:schemeClr val="tx1"/>
          </a:solidFill>
          <a:latin typeface="+mn-lt"/>
          <a:ea typeface="+mn-ea"/>
        </a:defRPr>
      </a:lvl8pPr>
      <a:lvl9pPr marL="4025532" indent="-244606" algn="l" defTabSz="981527" rtl="0" fontAlgn="base" latinLnBrk="1">
        <a:spcBef>
          <a:spcPct val="20000"/>
        </a:spcBef>
        <a:spcAft>
          <a:spcPct val="0"/>
        </a:spcAft>
        <a:buChar char="»"/>
        <a:defRPr kumimoji="1" sz="2100">
          <a:solidFill>
            <a:schemeClr val="tx1"/>
          </a:solidFill>
          <a:latin typeface="+mn-lt"/>
          <a:ea typeface="+mn-ea"/>
        </a:defRPr>
      </a:lvl9pPr>
    </p:bodyStyle>
    <p:otherStyle>
      <a:defPPr>
        <a:defRPr lang="ko-KR"/>
      </a:defPPr>
      <a:lvl1pPr marL="0" algn="l" defTabSz="908945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4488" algn="l" defTabSz="908945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08945" algn="l" defTabSz="908945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63412" algn="l" defTabSz="908945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17867" algn="l" defTabSz="908945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72338" algn="l" defTabSz="908945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26806" algn="l" defTabSz="908945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181264" algn="l" defTabSz="908945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35747" algn="l" defTabSz="908945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10754" name="Picture 2" descr="blue"/>
          <p:cNvPicPr>
            <a:picLocks noChangeAspect="1" noChangeArrowheads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xmlns=""/>
              </a:ext>
            </a:extLst>
          </a:blip>
          <a:srcRect/>
          <a:stretch>
            <a:fillRect/>
          </a:stretch>
        </p:blipFill>
        <p:spPr bwMode="auto">
          <a:xfrm>
            <a:off x="0" y="111"/>
            <a:ext cx="10668000" cy="11525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806339" name="Rectangle 3"/>
          <p:cNvSpPr>
            <a:spLocks noChangeArrowheads="1"/>
          </p:cNvSpPr>
          <p:nvPr/>
        </p:nvSpPr>
        <p:spPr bwMode="auto">
          <a:xfrm>
            <a:off x="0" y="7104062"/>
            <a:ext cx="10668000" cy="336551"/>
          </a:xfrm>
          <a:prstGeom prst="rect">
            <a:avLst/>
          </a:prstGeom>
          <a:solidFill>
            <a:srgbClr val="B2B2B2"/>
          </a:solidFill>
          <a:ln w="9525">
            <a:noFill/>
            <a:miter lim="800000"/>
            <a:headEnd/>
            <a:tailEnd/>
          </a:ln>
        </p:spPr>
        <p:txBody>
          <a:bodyPr wrap="none" lIns="98081" tIns="49046" rIns="98081" bIns="49046" anchor="ctr"/>
          <a:lstStyle/>
          <a:p>
            <a:pPr defTabSz="981527">
              <a:spcBef>
                <a:spcPct val="50000"/>
              </a:spcBef>
            </a:pPr>
            <a:endParaRPr lang="ko-KR" altLang="en-US" sz="1000" b="1" dirty="0">
              <a:latin typeface="바탕체" pitchFamily="17" charset="-127"/>
              <a:ea typeface="바탕체" pitchFamily="17" charset="-127"/>
            </a:endParaRPr>
          </a:p>
        </p:txBody>
      </p:sp>
      <p:grpSp>
        <p:nvGrpSpPr>
          <p:cNvPr id="1610756" name="Group 4"/>
          <p:cNvGrpSpPr>
            <a:grpSpLocks/>
          </p:cNvGrpSpPr>
          <p:nvPr/>
        </p:nvGrpSpPr>
        <p:grpSpPr bwMode="auto">
          <a:xfrm rot="-2166924">
            <a:off x="698518" y="-3092440"/>
            <a:ext cx="11991975" cy="5667375"/>
            <a:chOff x="266" y="453"/>
            <a:chExt cx="6490" cy="1666"/>
          </a:xfrm>
        </p:grpSpPr>
        <p:sp>
          <p:nvSpPr>
            <p:cNvPr id="1806341" name="Freeform 5"/>
            <p:cNvSpPr>
              <a:spLocks/>
            </p:cNvSpPr>
            <p:nvPr userDrawn="1"/>
          </p:nvSpPr>
          <p:spPr bwMode="auto">
            <a:xfrm>
              <a:off x="266" y="570"/>
              <a:ext cx="4772" cy="1549"/>
            </a:xfrm>
            <a:custGeom>
              <a:avLst/>
              <a:gdLst>
                <a:gd name="T0" fmla="*/ 4772 w 4772"/>
                <a:gd name="T1" fmla="*/ 2929 h 3097"/>
                <a:gd name="T2" fmla="*/ 4719 w 4772"/>
                <a:gd name="T3" fmla="*/ 2956 h 3097"/>
                <a:gd name="T4" fmla="*/ 4658 w 4772"/>
                <a:gd name="T5" fmla="*/ 2985 h 3097"/>
                <a:gd name="T6" fmla="*/ 4574 w 4772"/>
                <a:gd name="T7" fmla="*/ 3017 h 3097"/>
                <a:gd name="T8" fmla="*/ 4472 w 4772"/>
                <a:gd name="T9" fmla="*/ 3048 h 3097"/>
                <a:gd name="T10" fmla="*/ 4351 w 4772"/>
                <a:gd name="T11" fmla="*/ 3076 h 3097"/>
                <a:gd name="T12" fmla="*/ 4215 w 4772"/>
                <a:gd name="T13" fmla="*/ 3093 h 3097"/>
                <a:gd name="T14" fmla="*/ 4141 w 4772"/>
                <a:gd name="T15" fmla="*/ 3097 h 3097"/>
                <a:gd name="T16" fmla="*/ 4065 w 4772"/>
                <a:gd name="T17" fmla="*/ 3097 h 3097"/>
                <a:gd name="T18" fmla="*/ 3984 w 4772"/>
                <a:gd name="T19" fmla="*/ 3092 h 3097"/>
                <a:gd name="T20" fmla="*/ 3902 w 4772"/>
                <a:gd name="T21" fmla="*/ 3082 h 3097"/>
                <a:gd name="T22" fmla="*/ 3818 w 4772"/>
                <a:gd name="T23" fmla="*/ 3066 h 3097"/>
                <a:gd name="T24" fmla="*/ 3730 w 4772"/>
                <a:gd name="T25" fmla="*/ 3045 h 3097"/>
                <a:gd name="T26" fmla="*/ 3640 w 4772"/>
                <a:gd name="T27" fmla="*/ 3016 h 3097"/>
                <a:gd name="T28" fmla="*/ 3548 w 4772"/>
                <a:gd name="T29" fmla="*/ 2980 h 3097"/>
                <a:gd name="T30" fmla="*/ 3455 w 4772"/>
                <a:gd name="T31" fmla="*/ 2937 h 3097"/>
                <a:gd name="T32" fmla="*/ 3361 w 4772"/>
                <a:gd name="T33" fmla="*/ 2885 h 3097"/>
                <a:gd name="T34" fmla="*/ 3265 w 4772"/>
                <a:gd name="T35" fmla="*/ 2824 h 3097"/>
                <a:gd name="T36" fmla="*/ 3169 w 4772"/>
                <a:gd name="T37" fmla="*/ 2754 h 3097"/>
                <a:gd name="T38" fmla="*/ 3072 w 4772"/>
                <a:gd name="T39" fmla="*/ 2673 h 3097"/>
                <a:gd name="T40" fmla="*/ 2974 w 4772"/>
                <a:gd name="T41" fmla="*/ 2583 h 3097"/>
                <a:gd name="T42" fmla="*/ 2876 w 4772"/>
                <a:gd name="T43" fmla="*/ 2481 h 3097"/>
                <a:gd name="T44" fmla="*/ 2778 w 4772"/>
                <a:gd name="T45" fmla="*/ 2367 h 3097"/>
                <a:gd name="T46" fmla="*/ 2681 w 4772"/>
                <a:gd name="T47" fmla="*/ 2241 h 3097"/>
                <a:gd name="T48" fmla="*/ 2583 w 4772"/>
                <a:gd name="T49" fmla="*/ 2102 h 3097"/>
                <a:gd name="T50" fmla="*/ 2488 w 4772"/>
                <a:gd name="T51" fmla="*/ 1960 h 3097"/>
                <a:gd name="T52" fmla="*/ 2303 w 4772"/>
                <a:gd name="T53" fmla="*/ 1695 h 3097"/>
                <a:gd name="T54" fmla="*/ 2125 w 4772"/>
                <a:gd name="T55" fmla="*/ 1456 h 3097"/>
                <a:gd name="T56" fmla="*/ 1953 w 4772"/>
                <a:gd name="T57" fmla="*/ 1240 h 3097"/>
                <a:gd name="T58" fmla="*/ 1788 w 4772"/>
                <a:gd name="T59" fmla="*/ 1046 h 3097"/>
                <a:gd name="T60" fmla="*/ 1628 w 4772"/>
                <a:gd name="T61" fmla="*/ 873 h 3097"/>
                <a:gd name="T62" fmla="*/ 1471 w 4772"/>
                <a:gd name="T63" fmla="*/ 720 h 3097"/>
                <a:gd name="T64" fmla="*/ 1317 w 4772"/>
                <a:gd name="T65" fmla="*/ 584 h 3097"/>
                <a:gd name="T66" fmla="*/ 1166 w 4772"/>
                <a:gd name="T67" fmla="*/ 466 h 3097"/>
                <a:gd name="T68" fmla="*/ 1014 w 4772"/>
                <a:gd name="T69" fmla="*/ 365 h 3097"/>
                <a:gd name="T70" fmla="*/ 865 w 4772"/>
                <a:gd name="T71" fmla="*/ 277 h 3097"/>
                <a:gd name="T72" fmla="*/ 713 w 4772"/>
                <a:gd name="T73" fmla="*/ 203 h 3097"/>
                <a:gd name="T74" fmla="*/ 560 w 4772"/>
                <a:gd name="T75" fmla="*/ 140 h 3097"/>
                <a:gd name="T76" fmla="*/ 405 w 4772"/>
                <a:gd name="T77" fmla="*/ 90 h 3097"/>
                <a:gd name="T78" fmla="*/ 247 w 4772"/>
                <a:gd name="T79" fmla="*/ 48 h 3097"/>
                <a:gd name="T80" fmla="*/ 84 w 4772"/>
                <a:gd name="T81" fmla="*/ 14 h 3097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4772"/>
                <a:gd name="T124" fmla="*/ 0 h 3097"/>
                <a:gd name="T125" fmla="*/ 4772 w 4772"/>
                <a:gd name="T126" fmla="*/ 3097 h 3097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4772" h="3097">
                  <a:moveTo>
                    <a:pt x="4772" y="2929"/>
                  </a:moveTo>
                  <a:lnTo>
                    <a:pt x="4772" y="2929"/>
                  </a:lnTo>
                  <a:lnTo>
                    <a:pt x="4758" y="2937"/>
                  </a:lnTo>
                  <a:lnTo>
                    <a:pt x="4719" y="2956"/>
                  </a:lnTo>
                  <a:lnTo>
                    <a:pt x="4691" y="2971"/>
                  </a:lnTo>
                  <a:lnTo>
                    <a:pt x="4658" y="2985"/>
                  </a:lnTo>
                  <a:lnTo>
                    <a:pt x="4619" y="3001"/>
                  </a:lnTo>
                  <a:lnTo>
                    <a:pt x="4574" y="3017"/>
                  </a:lnTo>
                  <a:lnTo>
                    <a:pt x="4526" y="3034"/>
                  </a:lnTo>
                  <a:lnTo>
                    <a:pt x="4472" y="3048"/>
                  </a:lnTo>
                  <a:lnTo>
                    <a:pt x="4413" y="3063"/>
                  </a:lnTo>
                  <a:lnTo>
                    <a:pt x="4351" y="3076"/>
                  </a:lnTo>
                  <a:lnTo>
                    <a:pt x="4286" y="3085"/>
                  </a:lnTo>
                  <a:lnTo>
                    <a:pt x="4215" y="3093"/>
                  </a:lnTo>
                  <a:lnTo>
                    <a:pt x="4179" y="3095"/>
                  </a:lnTo>
                  <a:lnTo>
                    <a:pt x="4141" y="3097"/>
                  </a:lnTo>
                  <a:lnTo>
                    <a:pt x="4104" y="3097"/>
                  </a:lnTo>
                  <a:lnTo>
                    <a:pt x="4065" y="3097"/>
                  </a:lnTo>
                  <a:lnTo>
                    <a:pt x="4025" y="3095"/>
                  </a:lnTo>
                  <a:lnTo>
                    <a:pt x="3984" y="3092"/>
                  </a:lnTo>
                  <a:lnTo>
                    <a:pt x="3944" y="3087"/>
                  </a:lnTo>
                  <a:lnTo>
                    <a:pt x="3902" y="3082"/>
                  </a:lnTo>
                  <a:lnTo>
                    <a:pt x="3859" y="3076"/>
                  </a:lnTo>
                  <a:lnTo>
                    <a:pt x="3818" y="3066"/>
                  </a:lnTo>
                  <a:lnTo>
                    <a:pt x="3773" y="3056"/>
                  </a:lnTo>
                  <a:lnTo>
                    <a:pt x="3730" y="3045"/>
                  </a:lnTo>
                  <a:lnTo>
                    <a:pt x="3684" y="3032"/>
                  </a:lnTo>
                  <a:lnTo>
                    <a:pt x="3640" y="3016"/>
                  </a:lnTo>
                  <a:lnTo>
                    <a:pt x="3594" y="3000"/>
                  </a:lnTo>
                  <a:lnTo>
                    <a:pt x="3548" y="2980"/>
                  </a:lnTo>
                  <a:lnTo>
                    <a:pt x="3503" y="2959"/>
                  </a:lnTo>
                  <a:lnTo>
                    <a:pt x="3455" y="2937"/>
                  </a:lnTo>
                  <a:lnTo>
                    <a:pt x="3408" y="2912"/>
                  </a:lnTo>
                  <a:lnTo>
                    <a:pt x="3361" y="2885"/>
                  </a:lnTo>
                  <a:lnTo>
                    <a:pt x="3314" y="2856"/>
                  </a:lnTo>
                  <a:lnTo>
                    <a:pt x="3265" y="2824"/>
                  </a:lnTo>
                  <a:lnTo>
                    <a:pt x="3218" y="2790"/>
                  </a:lnTo>
                  <a:lnTo>
                    <a:pt x="3169" y="2754"/>
                  </a:lnTo>
                  <a:lnTo>
                    <a:pt x="3121" y="2715"/>
                  </a:lnTo>
                  <a:lnTo>
                    <a:pt x="3072" y="2673"/>
                  </a:lnTo>
                  <a:lnTo>
                    <a:pt x="3024" y="2630"/>
                  </a:lnTo>
                  <a:lnTo>
                    <a:pt x="2974" y="2583"/>
                  </a:lnTo>
                  <a:lnTo>
                    <a:pt x="2925" y="2533"/>
                  </a:lnTo>
                  <a:lnTo>
                    <a:pt x="2876" y="2481"/>
                  </a:lnTo>
                  <a:lnTo>
                    <a:pt x="2828" y="2425"/>
                  </a:lnTo>
                  <a:lnTo>
                    <a:pt x="2778" y="2367"/>
                  </a:lnTo>
                  <a:lnTo>
                    <a:pt x="2729" y="2305"/>
                  </a:lnTo>
                  <a:lnTo>
                    <a:pt x="2681" y="2241"/>
                  </a:lnTo>
                  <a:lnTo>
                    <a:pt x="2632" y="2173"/>
                  </a:lnTo>
                  <a:lnTo>
                    <a:pt x="2583" y="2102"/>
                  </a:lnTo>
                  <a:lnTo>
                    <a:pt x="2488" y="1960"/>
                  </a:lnTo>
                  <a:lnTo>
                    <a:pt x="2395" y="1824"/>
                  </a:lnTo>
                  <a:lnTo>
                    <a:pt x="2303" y="1695"/>
                  </a:lnTo>
                  <a:lnTo>
                    <a:pt x="2213" y="1572"/>
                  </a:lnTo>
                  <a:lnTo>
                    <a:pt x="2125" y="1456"/>
                  </a:lnTo>
                  <a:lnTo>
                    <a:pt x="2038" y="1345"/>
                  </a:lnTo>
                  <a:lnTo>
                    <a:pt x="1953" y="1240"/>
                  </a:lnTo>
                  <a:lnTo>
                    <a:pt x="1870" y="1140"/>
                  </a:lnTo>
                  <a:lnTo>
                    <a:pt x="1788" y="1046"/>
                  </a:lnTo>
                  <a:lnTo>
                    <a:pt x="1707" y="957"/>
                  </a:lnTo>
                  <a:lnTo>
                    <a:pt x="1628" y="873"/>
                  </a:lnTo>
                  <a:lnTo>
                    <a:pt x="1549" y="794"/>
                  </a:lnTo>
                  <a:lnTo>
                    <a:pt x="1471" y="720"/>
                  </a:lnTo>
                  <a:lnTo>
                    <a:pt x="1394" y="649"/>
                  </a:lnTo>
                  <a:lnTo>
                    <a:pt x="1317" y="584"/>
                  </a:lnTo>
                  <a:lnTo>
                    <a:pt x="1241" y="523"/>
                  </a:lnTo>
                  <a:lnTo>
                    <a:pt x="1166" y="466"/>
                  </a:lnTo>
                  <a:lnTo>
                    <a:pt x="1089" y="413"/>
                  </a:lnTo>
                  <a:lnTo>
                    <a:pt x="1014" y="365"/>
                  </a:lnTo>
                  <a:lnTo>
                    <a:pt x="940" y="319"/>
                  </a:lnTo>
                  <a:lnTo>
                    <a:pt x="865" y="277"/>
                  </a:lnTo>
                  <a:lnTo>
                    <a:pt x="790" y="239"/>
                  </a:lnTo>
                  <a:lnTo>
                    <a:pt x="713" y="203"/>
                  </a:lnTo>
                  <a:lnTo>
                    <a:pt x="637" y="171"/>
                  </a:lnTo>
                  <a:lnTo>
                    <a:pt x="560" y="140"/>
                  </a:lnTo>
                  <a:lnTo>
                    <a:pt x="484" y="114"/>
                  </a:lnTo>
                  <a:lnTo>
                    <a:pt x="405" y="90"/>
                  </a:lnTo>
                  <a:lnTo>
                    <a:pt x="327" y="67"/>
                  </a:lnTo>
                  <a:lnTo>
                    <a:pt x="247" y="48"/>
                  </a:lnTo>
                  <a:lnTo>
                    <a:pt x="166" y="30"/>
                  </a:lnTo>
                  <a:lnTo>
                    <a:pt x="84" y="14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195"/>
                </a:srgbClr>
              </a:solidFill>
              <a:round/>
              <a:headEnd/>
              <a:tailEnd/>
            </a:ln>
          </p:spPr>
          <p:txBody>
            <a:bodyPr lIns="98668" tIns="49336" rIns="98668" bIns="49336"/>
            <a:lstStyle/>
            <a:p>
              <a:pPr defTabSz="981527">
                <a:spcBef>
                  <a:spcPct val="50000"/>
                </a:spcBef>
              </a:pPr>
              <a:endParaRPr lang="ko-KR" altLang="en-US" sz="1000" b="1" dirty="0"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42" name="Freeform 6"/>
            <p:cNvSpPr>
              <a:spLocks/>
            </p:cNvSpPr>
            <p:nvPr userDrawn="1"/>
          </p:nvSpPr>
          <p:spPr bwMode="auto">
            <a:xfrm>
              <a:off x="275" y="591"/>
              <a:ext cx="4814" cy="1515"/>
            </a:xfrm>
            <a:custGeom>
              <a:avLst/>
              <a:gdLst>
                <a:gd name="T0" fmla="*/ 4814 w 4814"/>
                <a:gd name="T1" fmla="*/ 2845 h 3029"/>
                <a:gd name="T2" fmla="*/ 4763 w 4814"/>
                <a:gd name="T3" fmla="*/ 2874 h 3029"/>
                <a:gd name="T4" fmla="*/ 4701 w 4814"/>
                <a:gd name="T5" fmla="*/ 2904 h 3029"/>
                <a:gd name="T6" fmla="*/ 4618 w 4814"/>
                <a:gd name="T7" fmla="*/ 2938 h 3029"/>
                <a:gd name="T8" fmla="*/ 4517 w 4814"/>
                <a:gd name="T9" fmla="*/ 2972 h 3029"/>
                <a:gd name="T10" fmla="*/ 4396 w 4814"/>
                <a:gd name="T11" fmla="*/ 3001 h 3029"/>
                <a:gd name="T12" fmla="*/ 4260 w 4814"/>
                <a:gd name="T13" fmla="*/ 3021 h 3029"/>
                <a:gd name="T14" fmla="*/ 4186 w 4814"/>
                <a:gd name="T15" fmla="*/ 3027 h 3029"/>
                <a:gd name="T16" fmla="*/ 4110 w 4814"/>
                <a:gd name="T17" fmla="*/ 3029 h 3029"/>
                <a:gd name="T18" fmla="*/ 4031 w 4814"/>
                <a:gd name="T19" fmla="*/ 3025 h 3029"/>
                <a:gd name="T20" fmla="*/ 3948 w 4814"/>
                <a:gd name="T21" fmla="*/ 3016 h 3029"/>
                <a:gd name="T22" fmla="*/ 3863 w 4814"/>
                <a:gd name="T23" fmla="*/ 3003 h 3029"/>
                <a:gd name="T24" fmla="*/ 3774 w 4814"/>
                <a:gd name="T25" fmla="*/ 2983 h 3029"/>
                <a:gd name="T26" fmla="*/ 3684 w 4814"/>
                <a:gd name="T27" fmla="*/ 2956 h 3029"/>
                <a:gd name="T28" fmla="*/ 3592 w 4814"/>
                <a:gd name="T29" fmla="*/ 2922 h 3029"/>
                <a:gd name="T30" fmla="*/ 3499 w 4814"/>
                <a:gd name="T31" fmla="*/ 2880 h 3029"/>
                <a:gd name="T32" fmla="*/ 3403 w 4814"/>
                <a:gd name="T33" fmla="*/ 2830 h 3029"/>
                <a:gd name="T34" fmla="*/ 3308 w 4814"/>
                <a:gd name="T35" fmla="*/ 2770 h 3029"/>
                <a:gd name="T36" fmla="*/ 3209 w 4814"/>
                <a:gd name="T37" fmla="*/ 2703 h 3029"/>
                <a:gd name="T38" fmla="*/ 3110 w 4814"/>
                <a:gd name="T39" fmla="*/ 2623 h 3029"/>
                <a:gd name="T40" fmla="*/ 3012 w 4814"/>
                <a:gd name="T41" fmla="*/ 2535 h 3029"/>
                <a:gd name="T42" fmla="*/ 2913 w 4814"/>
                <a:gd name="T43" fmla="*/ 2433 h 3029"/>
                <a:gd name="T44" fmla="*/ 2813 w 4814"/>
                <a:gd name="T45" fmla="*/ 2321 h 3029"/>
                <a:gd name="T46" fmla="*/ 2713 w 4814"/>
                <a:gd name="T47" fmla="*/ 2197 h 3029"/>
                <a:gd name="T48" fmla="*/ 2615 w 4814"/>
                <a:gd name="T49" fmla="*/ 2058 h 3029"/>
                <a:gd name="T50" fmla="*/ 2516 w 4814"/>
                <a:gd name="T51" fmla="*/ 1918 h 3029"/>
                <a:gd name="T52" fmla="*/ 2327 w 4814"/>
                <a:gd name="T53" fmla="*/ 1656 h 3029"/>
                <a:gd name="T54" fmla="*/ 2145 w 4814"/>
                <a:gd name="T55" fmla="*/ 1419 h 3029"/>
                <a:gd name="T56" fmla="*/ 1972 w 4814"/>
                <a:gd name="T57" fmla="*/ 1206 h 3029"/>
                <a:gd name="T58" fmla="*/ 1802 w 4814"/>
                <a:gd name="T59" fmla="*/ 1014 h 3029"/>
                <a:gd name="T60" fmla="*/ 1640 w 4814"/>
                <a:gd name="T61" fmla="*/ 842 h 3029"/>
                <a:gd name="T62" fmla="*/ 1480 w 4814"/>
                <a:gd name="T63" fmla="*/ 692 h 3029"/>
                <a:gd name="T64" fmla="*/ 1325 w 4814"/>
                <a:gd name="T65" fmla="*/ 560 h 3029"/>
                <a:gd name="T66" fmla="*/ 1172 w 4814"/>
                <a:gd name="T67" fmla="*/ 444 h 3029"/>
                <a:gd name="T68" fmla="*/ 1019 w 4814"/>
                <a:gd name="T69" fmla="*/ 343 h 3029"/>
                <a:gd name="T70" fmla="*/ 868 w 4814"/>
                <a:gd name="T71" fmla="*/ 260 h 3029"/>
                <a:gd name="T72" fmla="*/ 715 w 4814"/>
                <a:gd name="T73" fmla="*/ 188 h 3029"/>
                <a:gd name="T74" fmla="*/ 563 w 4814"/>
                <a:gd name="T75" fmla="*/ 129 h 3029"/>
                <a:gd name="T76" fmla="*/ 406 w 4814"/>
                <a:gd name="T77" fmla="*/ 80 h 3029"/>
                <a:gd name="T78" fmla="*/ 247 w 4814"/>
                <a:gd name="T79" fmla="*/ 42 h 3029"/>
                <a:gd name="T80" fmla="*/ 84 w 4814"/>
                <a:gd name="T81" fmla="*/ 11 h 3029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4814"/>
                <a:gd name="T124" fmla="*/ 0 h 3029"/>
                <a:gd name="T125" fmla="*/ 4814 w 4814"/>
                <a:gd name="T126" fmla="*/ 3029 h 3029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4814" h="3029">
                  <a:moveTo>
                    <a:pt x="4814" y="2845"/>
                  </a:moveTo>
                  <a:lnTo>
                    <a:pt x="4814" y="2845"/>
                  </a:lnTo>
                  <a:lnTo>
                    <a:pt x="4801" y="2853"/>
                  </a:lnTo>
                  <a:lnTo>
                    <a:pt x="4763" y="2874"/>
                  </a:lnTo>
                  <a:lnTo>
                    <a:pt x="4735" y="2888"/>
                  </a:lnTo>
                  <a:lnTo>
                    <a:pt x="4701" y="2904"/>
                  </a:lnTo>
                  <a:lnTo>
                    <a:pt x="4663" y="2921"/>
                  </a:lnTo>
                  <a:lnTo>
                    <a:pt x="4618" y="2938"/>
                  </a:lnTo>
                  <a:lnTo>
                    <a:pt x="4570" y="2954"/>
                  </a:lnTo>
                  <a:lnTo>
                    <a:pt x="4517" y="2972"/>
                  </a:lnTo>
                  <a:lnTo>
                    <a:pt x="4459" y="2987"/>
                  </a:lnTo>
                  <a:lnTo>
                    <a:pt x="4396" y="3001"/>
                  </a:lnTo>
                  <a:lnTo>
                    <a:pt x="4331" y="3013"/>
                  </a:lnTo>
                  <a:lnTo>
                    <a:pt x="4260" y="3021"/>
                  </a:lnTo>
                  <a:lnTo>
                    <a:pt x="4224" y="3024"/>
                  </a:lnTo>
                  <a:lnTo>
                    <a:pt x="4186" y="3027"/>
                  </a:lnTo>
                  <a:lnTo>
                    <a:pt x="4149" y="3027"/>
                  </a:lnTo>
                  <a:lnTo>
                    <a:pt x="4110" y="3029"/>
                  </a:lnTo>
                  <a:lnTo>
                    <a:pt x="4071" y="3027"/>
                  </a:lnTo>
                  <a:lnTo>
                    <a:pt x="4031" y="3025"/>
                  </a:lnTo>
                  <a:lnTo>
                    <a:pt x="3989" y="3021"/>
                  </a:lnTo>
                  <a:lnTo>
                    <a:pt x="3948" y="3016"/>
                  </a:lnTo>
                  <a:lnTo>
                    <a:pt x="3906" y="3011"/>
                  </a:lnTo>
                  <a:lnTo>
                    <a:pt x="3863" y="3003"/>
                  </a:lnTo>
                  <a:lnTo>
                    <a:pt x="3818" y="2993"/>
                  </a:lnTo>
                  <a:lnTo>
                    <a:pt x="3774" y="2983"/>
                  </a:lnTo>
                  <a:lnTo>
                    <a:pt x="3730" y="2971"/>
                  </a:lnTo>
                  <a:lnTo>
                    <a:pt x="3684" y="2956"/>
                  </a:lnTo>
                  <a:lnTo>
                    <a:pt x="3639" y="2940"/>
                  </a:lnTo>
                  <a:lnTo>
                    <a:pt x="3592" y="2922"/>
                  </a:lnTo>
                  <a:lnTo>
                    <a:pt x="3546" y="2903"/>
                  </a:lnTo>
                  <a:lnTo>
                    <a:pt x="3499" y="2880"/>
                  </a:lnTo>
                  <a:lnTo>
                    <a:pt x="3452" y="2856"/>
                  </a:lnTo>
                  <a:lnTo>
                    <a:pt x="3403" y="2830"/>
                  </a:lnTo>
                  <a:lnTo>
                    <a:pt x="3356" y="2801"/>
                  </a:lnTo>
                  <a:lnTo>
                    <a:pt x="3308" y="2770"/>
                  </a:lnTo>
                  <a:lnTo>
                    <a:pt x="3259" y="2738"/>
                  </a:lnTo>
                  <a:lnTo>
                    <a:pt x="3209" y="2703"/>
                  </a:lnTo>
                  <a:lnTo>
                    <a:pt x="3160" y="2664"/>
                  </a:lnTo>
                  <a:lnTo>
                    <a:pt x="3110" y="2623"/>
                  </a:lnTo>
                  <a:lnTo>
                    <a:pt x="3062" y="2580"/>
                  </a:lnTo>
                  <a:lnTo>
                    <a:pt x="3012" y="2535"/>
                  </a:lnTo>
                  <a:lnTo>
                    <a:pt x="2962" y="2485"/>
                  </a:lnTo>
                  <a:lnTo>
                    <a:pt x="2913" y="2433"/>
                  </a:lnTo>
                  <a:lnTo>
                    <a:pt x="2863" y="2378"/>
                  </a:lnTo>
                  <a:lnTo>
                    <a:pt x="2813" y="2321"/>
                  </a:lnTo>
                  <a:lnTo>
                    <a:pt x="2763" y="2260"/>
                  </a:lnTo>
                  <a:lnTo>
                    <a:pt x="2713" y="2197"/>
                  </a:lnTo>
                  <a:lnTo>
                    <a:pt x="2663" y="2129"/>
                  </a:lnTo>
                  <a:lnTo>
                    <a:pt x="2615" y="2058"/>
                  </a:lnTo>
                  <a:lnTo>
                    <a:pt x="2516" y="1918"/>
                  </a:lnTo>
                  <a:lnTo>
                    <a:pt x="2420" y="1784"/>
                  </a:lnTo>
                  <a:lnTo>
                    <a:pt x="2327" y="1656"/>
                  </a:lnTo>
                  <a:lnTo>
                    <a:pt x="2236" y="1535"/>
                  </a:lnTo>
                  <a:lnTo>
                    <a:pt x="2145" y="1419"/>
                  </a:lnTo>
                  <a:lnTo>
                    <a:pt x="2058" y="1309"/>
                  </a:lnTo>
                  <a:lnTo>
                    <a:pt x="1972" y="1206"/>
                  </a:lnTo>
                  <a:lnTo>
                    <a:pt x="1887" y="1107"/>
                  </a:lnTo>
                  <a:lnTo>
                    <a:pt x="1802" y="1014"/>
                  </a:lnTo>
                  <a:lnTo>
                    <a:pt x="1721" y="925"/>
                  </a:lnTo>
                  <a:lnTo>
                    <a:pt x="1640" y="842"/>
                  </a:lnTo>
                  <a:lnTo>
                    <a:pt x="1559" y="765"/>
                  </a:lnTo>
                  <a:lnTo>
                    <a:pt x="1480" y="692"/>
                  </a:lnTo>
                  <a:lnTo>
                    <a:pt x="1403" y="623"/>
                  </a:lnTo>
                  <a:lnTo>
                    <a:pt x="1325" y="560"/>
                  </a:lnTo>
                  <a:lnTo>
                    <a:pt x="1248" y="499"/>
                  </a:lnTo>
                  <a:lnTo>
                    <a:pt x="1172" y="444"/>
                  </a:lnTo>
                  <a:lnTo>
                    <a:pt x="1096" y="392"/>
                  </a:lnTo>
                  <a:lnTo>
                    <a:pt x="1019" y="343"/>
                  </a:lnTo>
                  <a:lnTo>
                    <a:pt x="944" y="300"/>
                  </a:lnTo>
                  <a:lnTo>
                    <a:pt x="868" y="260"/>
                  </a:lnTo>
                  <a:lnTo>
                    <a:pt x="792" y="222"/>
                  </a:lnTo>
                  <a:lnTo>
                    <a:pt x="715" y="188"/>
                  </a:lnTo>
                  <a:lnTo>
                    <a:pt x="639" y="158"/>
                  </a:lnTo>
                  <a:lnTo>
                    <a:pt x="563" y="129"/>
                  </a:lnTo>
                  <a:lnTo>
                    <a:pt x="485" y="103"/>
                  </a:lnTo>
                  <a:lnTo>
                    <a:pt x="406" y="80"/>
                  </a:lnTo>
                  <a:lnTo>
                    <a:pt x="327" y="61"/>
                  </a:lnTo>
                  <a:lnTo>
                    <a:pt x="247" y="42"/>
                  </a:lnTo>
                  <a:lnTo>
                    <a:pt x="165" y="25"/>
                  </a:lnTo>
                  <a:lnTo>
                    <a:pt x="84" y="11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195"/>
                </a:srgbClr>
              </a:solidFill>
              <a:round/>
              <a:headEnd/>
              <a:tailEnd/>
            </a:ln>
          </p:spPr>
          <p:txBody>
            <a:bodyPr lIns="98668" tIns="49336" rIns="98668" bIns="49336"/>
            <a:lstStyle/>
            <a:p>
              <a:pPr defTabSz="981527">
                <a:spcBef>
                  <a:spcPct val="50000"/>
                </a:spcBef>
              </a:pPr>
              <a:endParaRPr lang="ko-KR" altLang="en-US" sz="1000" b="1" dirty="0"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43" name="Freeform 7"/>
            <p:cNvSpPr>
              <a:spLocks/>
            </p:cNvSpPr>
            <p:nvPr userDrawn="1"/>
          </p:nvSpPr>
          <p:spPr bwMode="auto">
            <a:xfrm>
              <a:off x="284" y="611"/>
              <a:ext cx="4856" cy="1481"/>
            </a:xfrm>
            <a:custGeom>
              <a:avLst/>
              <a:gdLst>
                <a:gd name="T0" fmla="*/ 4856 w 4856"/>
                <a:gd name="T1" fmla="*/ 2763 h 2961"/>
                <a:gd name="T2" fmla="*/ 4805 w 4856"/>
                <a:gd name="T3" fmla="*/ 2793 h 2961"/>
                <a:gd name="T4" fmla="*/ 4745 w 4856"/>
                <a:gd name="T5" fmla="*/ 2824 h 2961"/>
                <a:gd name="T6" fmla="*/ 4662 w 4856"/>
                <a:gd name="T7" fmla="*/ 2860 h 2961"/>
                <a:gd name="T8" fmla="*/ 4561 w 4856"/>
                <a:gd name="T9" fmla="*/ 2897 h 2961"/>
                <a:gd name="T10" fmla="*/ 4441 w 4856"/>
                <a:gd name="T11" fmla="*/ 2927 h 2961"/>
                <a:gd name="T12" fmla="*/ 4305 w 4856"/>
                <a:gd name="T13" fmla="*/ 2952 h 2961"/>
                <a:gd name="T14" fmla="*/ 4232 w 4856"/>
                <a:gd name="T15" fmla="*/ 2958 h 2961"/>
                <a:gd name="T16" fmla="*/ 4155 w 4856"/>
                <a:gd name="T17" fmla="*/ 2961 h 2961"/>
                <a:gd name="T18" fmla="*/ 4076 w 4856"/>
                <a:gd name="T19" fmla="*/ 2960 h 2961"/>
                <a:gd name="T20" fmla="*/ 3993 w 4856"/>
                <a:gd name="T21" fmla="*/ 2953 h 2961"/>
                <a:gd name="T22" fmla="*/ 3907 w 4856"/>
                <a:gd name="T23" fmla="*/ 2940 h 2961"/>
                <a:gd name="T24" fmla="*/ 3819 w 4856"/>
                <a:gd name="T25" fmla="*/ 2923 h 2961"/>
                <a:gd name="T26" fmla="*/ 3729 w 4856"/>
                <a:gd name="T27" fmla="*/ 2897 h 2961"/>
                <a:gd name="T28" fmla="*/ 3636 w 4856"/>
                <a:gd name="T29" fmla="*/ 2864 h 2961"/>
                <a:gd name="T30" fmla="*/ 3541 w 4856"/>
                <a:gd name="T31" fmla="*/ 2824 h 2961"/>
                <a:gd name="T32" fmla="*/ 3446 w 4856"/>
                <a:gd name="T33" fmla="*/ 2776 h 2961"/>
                <a:gd name="T34" fmla="*/ 3348 w 4856"/>
                <a:gd name="T35" fmla="*/ 2719 h 2961"/>
                <a:gd name="T36" fmla="*/ 3250 w 4856"/>
                <a:gd name="T37" fmla="*/ 2651 h 2961"/>
                <a:gd name="T38" fmla="*/ 3150 w 4856"/>
                <a:gd name="T39" fmla="*/ 2574 h 2961"/>
                <a:gd name="T40" fmla="*/ 3050 w 4856"/>
                <a:gd name="T41" fmla="*/ 2487 h 2961"/>
                <a:gd name="T42" fmla="*/ 2949 w 4856"/>
                <a:gd name="T43" fmla="*/ 2388 h 2961"/>
                <a:gd name="T44" fmla="*/ 2847 w 4856"/>
                <a:gd name="T45" fmla="*/ 2277 h 2961"/>
                <a:gd name="T46" fmla="*/ 2746 w 4856"/>
                <a:gd name="T47" fmla="*/ 2154 h 2961"/>
                <a:gd name="T48" fmla="*/ 2645 w 4856"/>
                <a:gd name="T49" fmla="*/ 2018 h 2961"/>
                <a:gd name="T50" fmla="*/ 2545 w 4856"/>
                <a:gd name="T51" fmla="*/ 1878 h 2961"/>
                <a:gd name="T52" fmla="*/ 2352 w 4856"/>
                <a:gd name="T53" fmla="*/ 1618 h 2961"/>
                <a:gd name="T54" fmla="*/ 2167 w 4856"/>
                <a:gd name="T55" fmla="*/ 1384 h 2961"/>
                <a:gd name="T56" fmla="*/ 1989 w 4856"/>
                <a:gd name="T57" fmla="*/ 1172 h 2961"/>
                <a:gd name="T58" fmla="*/ 1818 w 4856"/>
                <a:gd name="T59" fmla="*/ 983 h 2961"/>
                <a:gd name="T60" fmla="*/ 1652 w 4856"/>
                <a:gd name="T61" fmla="*/ 815 h 2961"/>
                <a:gd name="T62" fmla="*/ 1491 w 4856"/>
                <a:gd name="T63" fmla="*/ 667 h 2961"/>
                <a:gd name="T64" fmla="*/ 1334 w 4856"/>
                <a:gd name="T65" fmla="*/ 536 h 2961"/>
                <a:gd name="T66" fmla="*/ 1178 w 4856"/>
                <a:gd name="T67" fmla="*/ 423 h 2961"/>
                <a:gd name="T68" fmla="*/ 1024 w 4856"/>
                <a:gd name="T69" fmla="*/ 326 h 2961"/>
                <a:gd name="T70" fmla="*/ 872 w 4856"/>
                <a:gd name="T71" fmla="*/ 245 h 2961"/>
                <a:gd name="T72" fmla="*/ 719 w 4856"/>
                <a:gd name="T73" fmla="*/ 176 h 2961"/>
                <a:gd name="T74" fmla="*/ 565 w 4856"/>
                <a:gd name="T75" fmla="*/ 119 h 2961"/>
                <a:gd name="T76" fmla="*/ 408 w 4856"/>
                <a:gd name="T77" fmla="*/ 74 h 2961"/>
                <a:gd name="T78" fmla="*/ 248 w 4856"/>
                <a:gd name="T79" fmla="*/ 39 h 2961"/>
                <a:gd name="T80" fmla="*/ 83 w 4856"/>
                <a:gd name="T81" fmla="*/ 11 h 2961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4856"/>
                <a:gd name="T124" fmla="*/ 0 h 2961"/>
                <a:gd name="T125" fmla="*/ 4856 w 4856"/>
                <a:gd name="T126" fmla="*/ 2961 h 2961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4856" h="2961">
                  <a:moveTo>
                    <a:pt x="4856" y="2763"/>
                  </a:moveTo>
                  <a:lnTo>
                    <a:pt x="4856" y="2763"/>
                  </a:lnTo>
                  <a:lnTo>
                    <a:pt x="4844" y="2771"/>
                  </a:lnTo>
                  <a:lnTo>
                    <a:pt x="4805" y="2793"/>
                  </a:lnTo>
                  <a:lnTo>
                    <a:pt x="4777" y="2808"/>
                  </a:lnTo>
                  <a:lnTo>
                    <a:pt x="4745" y="2824"/>
                  </a:lnTo>
                  <a:lnTo>
                    <a:pt x="4706" y="2842"/>
                  </a:lnTo>
                  <a:lnTo>
                    <a:pt x="4662" y="2860"/>
                  </a:lnTo>
                  <a:lnTo>
                    <a:pt x="4613" y="2879"/>
                  </a:lnTo>
                  <a:lnTo>
                    <a:pt x="4561" y="2897"/>
                  </a:lnTo>
                  <a:lnTo>
                    <a:pt x="4504" y="2913"/>
                  </a:lnTo>
                  <a:lnTo>
                    <a:pt x="4441" y="2927"/>
                  </a:lnTo>
                  <a:lnTo>
                    <a:pt x="4375" y="2940"/>
                  </a:lnTo>
                  <a:lnTo>
                    <a:pt x="4305" y="2952"/>
                  </a:lnTo>
                  <a:lnTo>
                    <a:pt x="4269" y="2955"/>
                  </a:lnTo>
                  <a:lnTo>
                    <a:pt x="4232" y="2958"/>
                  </a:lnTo>
                  <a:lnTo>
                    <a:pt x="4194" y="2960"/>
                  </a:lnTo>
                  <a:lnTo>
                    <a:pt x="4155" y="2961"/>
                  </a:lnTo>
                  <a:lnTo>
                    <a:pt x="4116" y="2961"/>
                  </a:lnTo>
                  <a:lnTo>
                    <a:pt x="4076" y="2960"/>
                  </a:lnTo>
                  <a:lnTo>
                    <a:pt x="4034" y="2956"/>
                  </a:lnTo>
                  <a:lnTo>
                    <a:pt x="3993" y="2953"/>
                  </a:lnTo>
                  <a:lnTo>
                    <a:pt x="3950" y="2947"/>
                  </a:lnTo>
                  <a:lnTo>
                    <a:pt x="3907" y="2940"/>
                  </a:lnTo>
                  <a:lnTo>
                    <a:pt x="3864" y="2932"/>
                  </a:lnTo>
                  <a:lnTo>
                    <a:pt x="3819" y="2923"/>
                  </a:lnTo>
                  <a:lnTo>
                    <a:pt x="3773" y="2911"/>
                  </a:lnTo>
                  <a:lnTo>
                    <a:pt x="3729" y="2897"/>
                  </a:lnTo>
                  <a:lnTo>
                    <a:pt x="3683" y="2882"/>
                  </a:lnTo>
                  <a:lnTo>
                    <a:pt x="3636" y="2864"/>
                  </a:lnTo>
                  <a:lnTo>
                    <a:pt x="3589" y="2845"/>
                  </a:lnTo>
                  <a:lnTo>
                    <a:pt x="3541" y="2824"/>
                  </a:lnTo>
                  <a:lnTo>
                    <a:pt x="3494" y="2801"/>
                  </a:lnTo>
                  <a:lnTo>
                    <a:pt x="3446" y="2776"/>
                  </a:lnTo>
                  <a:lnTo>
                    <a:pt x="3397" y="2748"/>
                  </a:lnTo>
                  <a:lnTo>
                    <a:pt x="3348" y="2719"/>
                  </a:lnTo>
                  <a:lnTo>
                    <a:pt x="3299" y="2687"/>
                  </a:lnTo>
                  <a:lnTo>
                    <a:pt x="3250" y="2651"/>
                  </a:lnTo>
                  <a:lnTo>
                    <a:pt x="3200" y="2614"/>
                  </a:lnTo>
                  <a:lnTo>
                    <a:pt x="3150" y="2574"/>
                  </a:lnTo>
                  <a:lnTo>
                    <a:pt x="3100" y="2532"/>
                  </a:lnTo>
                  <a:lnTo>
                    <a:pt x="3050" y="2487"/>
                  </a:lnTo>
                  <a:lnTo>
                    <a:pt x="3000" y="2438"/>
                  </a:lnTo>
                  <a:lnTo>
                    <a:pt x="2949" y="2388"/>
                  </a:lnTo>
                  <a:lnTo>
                    <a:pt x="2899" y="2333"/>
                  </a:lnTo>
                  <a:lnTo>
                    <a:pt x="2847" y="2277"/>
                  </a:lnTo>
                  <a:lnTo>
                    <a:pt x="2797" y="2217"/>
                  </a:lnTo>
                  <a:lnTo>
                    <a:pt x="2746" y="2154"/>
                  </a:lnTo>
                  <a:lnTo>
                    <a:pt x="2696" y="2088"/>
                  </a:lnTo>
                  <a:lnTo>
                    <a:pt x="2645" y="2018"/>
                  </a:lnTo>
                  <a:lnTo>
                    <a:pt x="2545" y="1878"/>
                  </a:lnTo>
                  <a:lnTo>
                    <a:pt x="2447" y="1745"/>
                  </a:lnTo>
                  <a:lnTo>
                    <a:pt x="2352" y="1618"/>
                  </a:lnTo>
                  <a:lnTo>
                    <a:pt x="2259" y="1498"/>
                  </a:lnTo>
                  <a:lnTo>
                    <a:pt x="2167" y="1384"/>
                  </a:lnTo>
                  <a:lnTo>
                    <a:pt x="2077" y="1276"/>
                  </a:lnTo>
                  <a:lnTo>
                    <a:pt x="1989" y="1172"/>
                  </a:lnTo>
                  <a:lnTo>
                    <a:pt x="1903" y="1075"/>
                  </a:lnTo>
                  <a:lnTo>
                    <a:pt x="1818" y="983"/>
                  </a:lnTo>
                  <a:lnTo>
                    <a:pt x="1735" y="896"/>
                  </a:lnTo>
                  <a:lnTo>
                    <a:pt x="1652" y="815"/>
                  </a:lnTo>
                  <a:lnTo>
                    <a:pt x="1571" y="738"/>
                  </a:lnTo>
                  <a:lnTo>
                    <a:pt x="1491" y="667"/>
                  </a:lnTo>
                  <a:lnTo>
                    <a:pt x="1412" y="599"/>
                  </a:lnTo>
                  <a:lnTo>
                    <a:pt x="1334" y="536"/>
                  </a:lnTo>
                  <a:lnTo>
                    <a:pt x="1256" y="478"/>
                  </a:lnTo>
                  <a:lnTo>
                    <a:pt x="1178" y="423"/>
                  </a:lnTo>
                  <a:lnTo>
                    <a:pt x="1102" y="373"/>
                  </a:lnTo>
                  <a:lnTo>
                    <a:pt x="1024" y="326"/>
                  </a:lnTo>
                  <a:lnTo>
                    <a:pt x="948" y="284"/>
                  </a:lnTo>
                  <a:lnTo>
                    <a:pt x="872" y="245"/>
                  </a:lnTo>
                  <a:lnTo>
                    <a:pt x="795" y="208"/>
                  </a:lnTo>
                  <a:lnTo>
                    <a:pt x="719" y="176"/>
                  </a:lnTo>
                  <a:lnTo>
                    <a:pt x="641" y="147"/>
                  </a:lnTo>
                  <a:lnTo>
                    <a:pt x="565" y="119"/>
                  </a:lnTo>
                  <a:lnTo>
                    <a:pt x="486" y="95"/>
                  </a:lnTo>
                  <a:lnTo>
                    <a:pt x="408" y="74"/>
                  </a:lnTo>
                  <a:lnTo>
                    <a:pt x="327" y="55"/>
                  </a:lnTo>
                  <a:lnTo>
                    <a:pt x="248" y="39"/>
                  </a:lnTo>
                  <a:lnTo>
                    <a:pt x="166" y="24"/>
                  </a:lnTo>
                  <a:lnTo>
                    <a:pt x="83" y="11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195"/>
                </a:srgbClr>
              </a:solidFill>
              <a:round/>
              <a:headEnd/>
              <a:tailEnd/>
            </a:ln>
          </p:spPr>
          <p:txBody>
            <a:bodyPr lIns="98668" tIns="49336" rIns="98668" bIns="49336"/>
            <a:lstStyle/>
            <a:p>
              <a:pPr defTabSz="981527">
                <a:spcBef>
                  <a:spcPct val="50000"/>
                </a:spcBef>
              </a:pPr>
              <a:endParaRPr lang="ko-KR" altLang="en-US" sz="1000" b="1" dirty="0"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44" name="Freeform 8"/>
            <p:cNvSpPr>
              <a:spLocks/>
            </p:cNvSpPr>
            <p:nvPr userDrawn="1"/>
          </p:nvSpPr>
          <p:spPr bwMode="auto">
            <a:xfrm>
              <a:off x="293" y="633"/>
              <a:ext cx="4897" cy="1445"/>
            </a:xfrm>
            <a:custGeom>
              <a:avLst/>
              <a:gdLst>
                <a:gd name="T0" fmla="*/ 4897 w 4897"/>
                <a:gd name="T1" fmla="*/ 2675 h 2890"/>
                <a:gd name="T2" fmla="*/ 4847 w 4897"/>
                <a:gd name="T3" fmla="*/ 2707 h 2890"/>
                <a:gd name="T4" fmla="*/ 4788 w 4897"/>
                <a:gd name="T5" fmla="*/ 2740 h 2890"/>
                <a:gd name="T6" fmla="*/ 4706 w 4897"/>
                <a:gd name="T7" fmla="*/ 2777 h 2890"/>
                <a:gd name="T8" fmla="*/ 4604 w 4897"/>
                <a:gd name="T9" fmla="*/ 2816 h 2890"/>
                <a:gd name="T10" fmla="*/ 4485 w 4897"/>
                <a:gd name="T11" fmla="*/ 2849 h 2890"/>
                <a:gd name="T12" fmla="*/ 4350 w 4897"/>
                <a:gd name="T13" fmla="*/ 2875 h 2890"/>
                <a:gd name="T14" fmla="*/ 4277 w 4897"/>
                <a:gd name="T15" fmla="*/ 2885 h 2890"/>
                <a:gd name="T16" fmla="*/ 4200 w 4897"/>
                <a:gd name="T17" fmla="*/ 2888 h 2890"/>
                <a:gd name="T18" fmla="*/ 4120 w 4897"/>
                <a:gd name="T19" fmla="*/ 2888 h 2890"/>
                <a:gd name="T20" fmla="*/ 4036 w 4897"/>
                <a:gd name="T21" fmla="*/ 2883 h 2890"/>
                <a:gd name="T22" fmla="*/ 3952 w 4897"/>
                <a:gd name="T23" fmla="*/ 2874 h 2890"/>
                <a:gd name="T24" fmla="*/ 3863 w 4897"/>
                <a:gd name="T25" fmla="*/ 2858 h 2890"/>
                <a:gd name="T26" fmla="*/ 3773 w 4897"/>
                <a:gd name="T27" fmla="*/ 2833 h 2890"/>
                <a:gd name="T28" fmla="*/ 3680 w 4897"/>
                <a:gd name="T29" fmla="*/ 2803 h 2890"/>
                <a:gd name="T30" fmla="*/ 3584 w 4897"/>
                <a:gd name="T31" fmla="*/ 2764 h 2890"/>
                <a:gd name="T32" fmla="*/ 3488 w 4897"/>
                <a:gd name="T33" fmla="*/ 2717 h 2890"/>
                <a:gd name="T34" fmla="*/ 3389 w 4897"/>
                <a:gd name="T35" fmla="*/ 2662 h 2890"/>
                <a:gd name="T36" fmla="*/ 3290 w 4897"/>
                <a:gd name="T37" fmla="*/ 2596 h 2890"/>
                <a:gd name="T38" fmla="*/ 3190 w 4897"/>
                <a:gd name="T39" fmla="*/ 2522 h 2890"/>
                <a:gd name="T40" fmla="*/ 3087 w 4897"/>
                <a:gd name="T41" fmla="*/ 2434 h 2890"/>
                <a:gd name="T42" fmla="*/ 2985 w 4897"/>
                <a:gd name="T43" fmla="*/ 2338 h 2890"/>
                <a:gd name="T44" fmla="*/ 2881 w 4897"/>
                <a:gd name="T45" fmla="*/ 2228 h 2890"/>
                <a:gd name="T46" fmla="*/ 2779 w 4897"/>
                <a:gd name="T47" fmla="*/ 2107 h 2890"/>
                <a:gd name="T48" fmla="*/ 2676 w 4897"/>
                <a:gd name="T49" fmla="*/ 1971 h 2890"/>
                <a:gd name="T50" fmla="*/ 2573 w 4897"/>
                <a:gd name="T51" fmla="*/ 1834 h 2890"/>
                <a:gd name="T52" fmla="*/ 2376 w 4897"/>
                <a:gd name="T53" fmla="*/ 1577 h 2890"/>
                <a:gd name="T54" fmla="*/ 2188 w 4897"/>
                <a:gd name="T55" fmla="*/ 1345 h 2890"/>
                <a:gd name="T56" fmla="*/ 2007 w 4897"/>
                <a:gd name="T57" fmla="*/ 1136 h 2890"/>
                <a:gd name="T58" fmla="*/ 1833 w 4897"/>
                <a:gd name="T59" fmla="*/ 949 h 2890"/>
                <a:gd name="T60" fmla="*/ 1665 w 4897"/>
                <a:gd name="T61" fmla="*/ 783 h 2890"/>
                <a:gd name="T62" fmla="*/ 1501 w 4897"/>
                <a:gd name="T63" fmla="*/ 637 h 2890"/>
                <a:gd name="T64" fmla="*/ 1342 w 4897"/>
                <a:gd name="T65" fmla="*/ 510 h 2890"/>
                <a:gd name="T66" fmla="*/ 1185 w 4897"/>
                <a:gd name="T67" fmla="*/ 400 h 2890"/>
                <a:gd name="T68" fmla="*/ 1031 w 4897"/>
                <a:gd name="T69" fmla="*/ 306 h 2890"/>
                <a:gd name="T70" fmla="*/ 876 w 4897"/>
                <a:gd name="T71" fmla="*/ 226 h 2890"/>
                <a:gd name="T72" fmla="*/ 722 w 4897"/>
                <a:gd name="T73" fmla="*/ 161 h 2890"/>
                <a:gd name="T74" fmla="*/ 567 w 4897"/>
                <a:gd name="T75" fmla="*/ 106 h 2890"/>
                <a:gd name="T76" fmla="*/ 409 w 4897"/>
                <a:gd name="T77" fmla="*/ 64 h 2890"/>
                <a:gd name="T78" fmla="*/ 249 w 4897"/>
                <a:gd name="T79" fmla="*/ 32 h 2890"/>
                <a:gd name="T80" fmla="*/ 84 w 4897"/>
                <a:gd name="T81" fmla="*/ 8 h 2890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4897"/>
                <a:gd name="T124" fmla="*/ 0 h 2890"/>
                <a:gd name="T125" fmla="*/ 4897 w 4897"/>
                <a:gd name="T126" fmla="*/ 2890 h 2890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4897" h="2890">
                  <a:moveTo>
                    <a:pt x="4897" y="2675"/>
                  </a:moveTo>
                  <a:lnTo>
                    <a:pt x="4897" y="2675"/>
                  </a:lnTo>
                  <a:lnTo>
                    <a:pt x="4885" y="2683"/>
                  </a:lnTo>
                  <a:lnTo>
                    <a:pt x="4847" y="2707"/>
                  </a:lnTo>
                  <a:lnTo>
                    <a:pt x="4820" y="2722"/>
                  </a:lnTo>
                  <a:lnTo>
                    <a:pt x="4788" y="2740"/>
                  </a:lnTo>
                  <a:lnTo>
                    <a:pt x="4749" y="2757"/>
                  </a:lnTo>
                  <a:lnTo>
                    <a:pt x="4706" y="2777"/>
                  </a:lnTo>
                  <a:lnTo>
                    <a:pt x="4657" y="2796"/>
                  </a:lnTo>
                  <a:lnTo>
                    <a:pt x="4604" y="2816"/>
                  </a:lnTo>
                  <a:lnTo>
                    <a:pt x="4547" y="2833"/>
                  </a:lnTo>
                  <a:lnTo>
                    <a:pt x="4485" y="2849"/>
                  </a:lnTo>
                  <a:lnTo>
                    <a:pt x="4420" y="2864"/>
                  </a:lnTo>
                  <a:lnTo>
                    <a:pt x="4350" y="2875"/>
                  </a:lnTo>
                  <a:lnTo>
                    <a:pt x="4314" y="2880"/>
                  </a:lnTo>
                  <a:lnTo>
                    <a:pt x="4277" y="2885"/>
                  </a:lnTo>
                  <a:lnTo>
                    <a:pt x="4239" y="2887"/>
                  </a:lnTo>
                  <a:lnTo>
                    <a:pt x="4200" y="2888"/>
                  </a:lnTo>
                  <a:lnTo>
                    <a:pt x="4160" y="2890"/>
                  </a:lnTo>
                  <a:lnTo>
                    <a:pt x="4120" y="2888"/>
                  </a:lnTo>
                  <a:lnTo>
                    <a:pt x="4078" y="2887"/>
                  </a:lnTo>
                  <a:lnTo>
                    <a:pt x="4036" y="2883"/>
                  </a:lnTo>
                  <a:lnTo>
                    <a:pt x="3995" y="2880"/>
                  </a:lnTo>
                  <a:lnTo>
                    <a:pt x="3952" y="2874"/>
                  </a:lnTo>
                  <a:lnTo>
                    <a:pt x="3907" y="2866"/>
                  </a:lnTo>
                  <a:lnTo>
                    <a:pt x="3863" y="2858"/>
                  </a:lnTo>
                  <a:lnTo>
                    <a:pt x="3818" y="2846"/>
                  </a:lnTo>
                  <a:lnTo>
                    <a:pt x="3773" y="2833"/>
                  </a:lnTo>
                  <a:lnTo>
                    <a:pt x="3725" y="2819"/>
                  </a:lnTo>
                  <a:lnTo>
                    <a:pt x="3680" y="2803"/>
                  </a:lnTo>
                  <a:lnTo>
                    <a:pt x="3632" y="2785"/>
                  </a:lnTo>
                  <a:lnTo>
                    <a:pt x="3584" y="2764"/>
                  </a:lnTo>
                  <a:lnTo>
                    <a:pt x="3537" y="2743"/>
                  </a:lnTo>
                  <a:lnTo>
                    <a:pt x="3488" y="2717"/>
                  </a:lnTo>
                  <a:lnTo>
                    <a:pt x="3438" y="2691"/>
                  </a:lnTo>
                  <a:lnTo>
                    <a:pt x="3389" y="2662"/>
                  </a:lnTo>
                  <a:lnTo>
                    <a:pt x="3339" y="2630"/>
                  </a:lnTo>
                  <a:lnTo>
                    <a:pt x="3290" y="2596"/>
                  </a:lnTo>
                  <a:lnTo>
                    <a:pt x="3240" y="2560"/>
                  </a:lnTo>
                  <a:lnTo>
                    <a:pt x="3190" y="2522"/>
                  </a:lnTo>
                  <a:lnTo>
                    <a:pt x="3138" y="2480"/>
                  </a:lnTo>
                  <a:lnTo>
                    <a:pt x="3087" y="2434"/>
                  </a:lnTo>
                  <a:lnTo>
                    <a:pt x="3037" y="2388"/>
                  </a:lnTo>
                  <a:lnTo>
                    <a:pt x="2985" y="2338"/>
                  </a:lnTo>
                  <a:lnTo>
                    <a:pt x="2934" y="2284"/>
                  </a:lnTo>
                  <a:lnTo>
                    <a:pt x="2881" y="2228"/>
                  </a:lnTo>
                  <a:lnTo>
                    <a:pt x="2830" y="2168"/>
                  </a:lnTo>
                  <a:lnTo>
                    <a:pt x="2779" y="2107"/>
                  </a:lnTo>
                  <a:lnTo>
                    <a:pt x="2727" y="2040"/>
                  </a:lnTo>
                  <a:lnTo>
                    <a:pt x="2676" y="1971"/>
                  </a:lnTo>
                  <a:lnTo>
                    <a:pt x="2573" y="1834"/>
                  </a:lnTo>
                  <a:lnTo>
                    <a:pt x="2473" y="1701"/>
                  </a:lnTo>
                  <a:lnTo>
                    <a:pt x="2376" y="1577"/>
                  </a:lnTo>
                  <a:lnTo>
                    <a:pt x="2282" y="1458"/>
                  </a:lnTo>
                  <a:lnTo>
                    <a:pt x="2188" y="1345"/>
                  </a:lnTo>
                  <a:lnTo>
                    <a:pt x="2097" y="1238"/>
                  </a:lnTo>
                  <a:lnTo>
                    <a:pt x="2007" y="1136"/>
                  </a:lnTo>
                  <a:lnTo>
                    <a:pt x="1919" y="1039"/>
                  </a:lnTo>
                  <a:lnTo>
                    <a:pt x="1833" y="949"/>
                  </a:lnTo>
                  <a:lnTo>
                    <a:pt x="1748" y="863"/>
                  </a:lnTo>
                  <a:lnTo>
                    <a:pt x="1665" y="783"/>
                  </a:lnTo>
                  <a:lnTo>
                    <a:pt x="1583" y="708"/>
                  </a:lnTo>
                  <a:lnTo>
                    <a:pt x="1501" y="637"/>
                  </a:lnTo>
                  <a:lnTo>
                    <a:pt x="1421" y="571"/>
                  </a:lnTo>
                  <a:lnTo>
                    <a:pt x="1342" y="510"/>
                  </a:lnTo>
                  <a:lnTo>
                    <a:pt x="1264" y="453"/>
                  </a:lnTo>
                  <a:lnTo>
                    <a:pt x="1185" y="400"/>
                  </a:lnTo>
                  <a:lnTo>
                    <a:pt x="1107" y="352"/>
                  </a:lnTo>
                  <a:lnTo>
                    <a:pt x="1031" y="306"/>
                  </a:lnTo>
                  <a:lnTo>
                    <a:pt x="953" y="264"/>
                  </a:lnTo>
                  <a:lnTo>
                    <a:pt x="876" y="226"/>
                  </a:lnTo>
                  <a:lnTo>
                    <a:pt x="799" y="192"/>
                  </a:lnTo>
                  <a:lnTo>
                    <a:pt x="722" y="161"/>
                  </a:lnTo>
                  <a:lnTo>
                    <a:pt x="645" y="132"/>
                  </a:lnTo>
                  <a:lnTo>
                    <a:pt x="567" y="106"/>
                  </a:lnTo>
                  <a:lnTo>
                    <a:pt x="488" y="85"/>
                  </a:lnTo>
                  <a:lnTo>
                    <a:pt x="409" y="64"/>
                  </a:lnTo>
                  <a:lnTo>
                    <a:pt x="329" y="46"/>
                  </a:lnTo>
                  <a:lnTo>
                    <a:pt x="249" y="32"/>
                  </a:lnTo>
                  <a:lnTo>
                    <a:pt x="167" y="19"/>
                  </a:lnTo>
                  <a:lnTo>
                    <a:pt x="84" y="8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195"/>
                </a:srgbClr>
              </a:solidFill>
              <a:round/>
              <a:headEnd/>
              <a:tailEnd/>
            </a:ln>
          </p:spPr>
          <p:txBody>
            <a:bodyPr lIns="98668" tIns="49336" rIns="98668" bIns="49336"/>
            <a:lstStyle/>
            <a:p>
              <a:pPr defTabSz="981527">
                <a:spcBef>
                  <a:spcPct val="50000"/>
                </a:spcBef>
              </a:pPr>
              <a:endParaRPr lang="ko-KR" altLang="en-US" sz="1000" b="1" dirty="0"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45" name="Freeform 9"/>
            <p:cNvSpPr>
              <a:spLocks/>
            </p:cNvSpPr>
            <p:nvPr userDrawn="1"/>
          </p:nvSpPr>
          <p:spPr bwMode="auto">
            <a:xfrm>
              <a:off x="303" y="654"/>
              <a:ext cx="4937" cy="1411"/>
            </a:xfrm>
            <a:custGeom>
              <a:avLst/>
              <a:gdLst>
                <a:gd name="T0" fmla="*/ 4937 w 4937"/>
                <a:gd name="T1" fmla="*/ 2589 h 2820"/>
                <a:gd name="T2" fmla="*/ 4887 w 4937"/>
                <a:gd name="T3" fmla="*/ 2622 h 2820"/>
                <a:gd name="T4" fmla="*/ 4828 w 4937"/>
                <a:gd name="T5" fmla="*/ 2656 h 2820"/>
                <a:gd name="T6" fmla="*/ 4747 w 4937"/>
                <a:gd name="T7" fmla="*/ 2696 h 2820"/>
                <a:gd name="T8" fmla="*/ 4646 w 4937"/>
                <a:gd name="T9" fmla="*/ 2736 h 2820"/>
                <a:gd name="T10" fmla="*/ 4528 w 4937"/>
                <a:gd name="T11" fmla="*/ 2774 h 2820"/>
                <a:gd name="T12" fmla="*/ 4393 w 4937"/>
                <a:gd name="T13" fmla="*/ 2803 h 2820"/>
                <a:gd name="T14" fmla="*/ 4319 w 4937"/>
                <a:gd name="T15" fmla="*/ 2812 h 2820"/>
                <a:gd name="T16" fmla="*/ 4243 w 4937"/>
                <a:gd name="T17" fmla="*/ 2819 h 2820"/>
                <a:gd name="T18" fmla="*/ 4163 w 4937"/>
                <a:gd name="T19" fmla="*/ 2820 h 2820"/>
                <a:gd name="T20" fmla="*/ 4081 w 4937"/>
                <a:gd name="T21" fmla="*/ 2817 h 2820"/>
                <a:gd name="T22" fmla="*/ 3995 w 4937"/>
                <a:gd name="T23" fmla="*/ 2807 h 2820"/>
                <a:gd name="T24" fmla="*/ 3906 w 4937"/>
                <a:gd name="T25" fmla="*/ 2793 h 2820"/>
                <a:gd name="T26" fmla="*/ 3814 w 4937"/>
                <a:gd name="T27" fmla="*/ 2772 h 2820"/>
                <a:gd name="T28" fmla="*/ 3721 w 4937"/>
                <a:gd name="T29" fmla="*/ 2743 h 2820"/>
                <a:gd name="T30" fmla="*/ 3625 w 4937"/>
                <a:gd name="T31" fmla="*/ 2706 h 2820"/>
                <a:gd name="T32" fmla="*/ 3528 w 4937"/>
                <a:gd name="T33" fmla="*/ 2661 h 2820"/>
                <a:gd name="T34" fmla="*/ 3429 w 4937"/>
                <a:gd name="T35" fmla="*/ 2607 h 2820"/>
                <a:gd name="T36" fmla="*/ 3328 w 4937"/>
                <a:gd name="T37" fmla="*/ 2543 h 2820"/>
                <a:gd name="T38" fmla="*/ 3227 w 4937"/>
                <a:gd name="T39" fmla="*/ 2470 h 2820"/>
                <a:gd name="T40" fmla="*/ 3124 w 4937"/>
                <a:gd name="T41" fmla="*/ 2384 h 2820"/>
                <a:gd name="T42" fmla="*/ 3020 w 4937"/>
                <a:gd name="T43" fmla="*/ 2289 h 2820"/>
                <a:gd name="T44" fmla="*/ 2916 w 4937"/>
                <a:gd name="T45" fmla="*/ 2181 h 2820"/>
                <a:gd name="T46" fmla="*/ 2810 w 4937"/>
                <a:gd name="T47" fmla="*/ 2061 h 2820"/>
                <a:gd name="T48" fmla="*/ 2705 w 4937"/>
                <a:gd name="T49" fmla="*/ 1927 h 2820"/>
                <a:gd name="T50" fmla="*/ 2601 w 4937"/>
                <a:gd name="T51" fmla="*/ 1792 h 2820"/>
                <a:gd name="T52" fmla="*/ 2399 w 4937"/>
                <a:gd name="T53" fmla="*/ 1537 h 2820"/>
                <a:gd name="T54" fmla="*/ 2208 w 4937"/>
                <a:gd name="T55" fmla="*/ 1307 h 2820"/>
                <a:gd name="T56" fmla="*/ 2024 w 4937"/>
                <a:gd name="T57" fmla="*/ 1101 h 2820"/>
                <a:gd name="T58" fmla="*/ 1847 w 4937"/>
                <a:gd name="T59" fmla="*/ 917 h 2820"/>
                <a:gd name="T60" fmla="*/ 1677 w 4937"/>
                <a:gd name="T61" fmla="*/ 754 h 2820"/>
                <a:gd name="T62" fmla="*/ 1511 w 4937"/>
                <a:gd name="T63" fmla="*/ 611 h 2820"/>
                <a:gd name="T64" fmla="*/ 1350 w 4937"/>
                <a:gd name="T65" fmla="*/ 486 h 2820"/>
                <a:gd name="T66" fmla="*/ 1191 w 4937"/>
                <a:gd name="T67" fmla="*/ 379 h 2820"/>
                <a:gd name="T68" fmla="*/ 1034 w 4937"/>
                <a:gd name="T69" fmla="*/ 287 h 2820"/>
                <a:gd name="T70" fmla="*/ 879 w 4937"/>
                <a:gd name="T71" fmla="*/ 211 h 2820"/>
                <a:gd name="T72" fmla="*/ 723 w 4937"/>
                <a:gd name="T73" fmla="*/ 148 h 2820"/>
                <a:gd name="T74" fmla="*/ 568 w 4937"/>
                <a:gd name="T75" fmla="*/ 96 h 2820"/>
                <a:gd name="T76" fmla="*/ 410 w 4937"/>
                <a:gd name="T77" fmla="*/ 58 h 2820"/>
                <a:gd name="T78" fmla="*/ 249 w 4937"/>
                <a:gd name="T79" fmla="*/ 27 h 2820"/>
                <a:gd name="T80" fmla="*/ 85 w 4937"/>
                <a:gd name="T81" fmla="*/ 8 h 2820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4937"/>
                <a:gd name="T124" fmla="*/ 0 h 2820"/>
                <a:gd name="T125" fmla="*/ 4937 w 4937"/>
                <a:gd name="T126" fmla="*/ 2820 h 2820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4937" h="2820">
                  <a:moveTo>
                    <a:pt x="4937" y="2589"/>
                  </a:moveTo>
                  <a:lnTo>
                    <a:pt x="4937" y="2589"/>
                  </a:lnTo>
                  <a:lnTo>
                    <a:pt x="4925" y="2599"/>
                  </a:lnTo>
                  <a:lnTo>
                    <a:pt x="4887" y="2622"/>
                  </a:lnTo>
                  <a:lnTo>
                    <a:pt x="4861" y="2638"/>
                  </a:lnTo>
                  <a:lnTo>
                    <a:pt x="4828" y="2656"/>
                  </a:lnTo>
                  <a:lnTo>
                    <a:pt x="4790" y="2675"/>
                  </a:lnTo>
                  <a:lnTo>
                    <a:pt x="4747" y="2696"/>
                  </a:lnTo>
                  <a:lnTo>
                    <a:pt x="4698" y="2717"/>
                  </a:lnTo>
                  <a:lnTo>
                    <a:pt x="4646" y="2736"/>
                  </a:lnTo>
                  <a:lnTo>
                    <a:pt x="4589" y="2756"/>
                  </a:lnTo>
                  <a:lnTo>
                    <a:pt x="4528" y="2774"/>
                  </a:lnTo>
                  <a:lnTo>
                    <a:pt x="4462" y="2790"/>
                  </a:lnTo>
                  <a:lnTo>
                    <a:pt x="4393" y="2803"/>
                  </a:lnTo>
                  <a:lnTo>
                    <a:pt x="4357" y="2807"/>
                  </a:lnTo>
                  <a:lnTo>
                    <a:pt x="4319" y="2812"/>
                  </a:lnTo>
                  <a:lnTo>
                    <a:pt x="4282" y="2816"/>
                  </a:lnTo>
                  <a:lnTo>
                    <a:pt x="4243" y="2819"/>
                  </a:lnTo>
                  <a:lnTo>
                    <a:pt x="4203" y="2820"/>
                  </a:lnTo>
                  <a:lnTo>
                    <a:pt x="4163" y="2820"/>
                  </a:lnTo>
                  <a:lnTo>
                    <a:pt x="4122" y="2819"/>
                  </a:lnTo>
                  <a:lnTo>
                    <a:pt x="4081" y="2817"/>
                  </a:lnTo>
                  <a:lnTo>
                    <a:pt x="4038" y="2812"/>
                  </a:lnTo>
                  <a:lnTo>
                    <a:pt x="3995" y="2807"/>
                  </a:lnTo>
                  <a:lnTo>
                    <a:pt x="3950" y="2801"/>
                  </a:lnTo>
                  <a:lnTo>
                    <a:pt x="3906" y="2793"/>
                  </a:lnTo>
                  <a:lnTo>
                    <a:pt x="3860" y="2783"/>
                  </a:lnTo>
                  <a:lnTo>
                    <a:pt x="3814" y="2772"/>
                  </a:lnTo>
                  <a:lnTo>
                    <a:pt x="3768" y="2757"/>
                  </a:lnTo>
                  <a:lnTo>
                    <a:pt x="3721" y="2743"/>
                  </a:lnTo>
                  <a:lnTo>
                    <a:pt x="3674" y="2725"/>
                  </a:lnTo>
                  <a:lnTo>
                    <a:pt x="3625" y="2706"/>
                  </a:lnTo>
                  <a:lnTo>
                    <a:pt x="3577" y="2685"/>
                  </a:lnTo>
                  <a:lnTo>
                    <a:pt x="3528" y="2661"/>
                  </a:lnTo>
                  <a:lnTo>
                    <a:pt x="3479" y="2635"/>
                  </a:lnTo>
                  <a:lnTo>
                    <a:pt x="3429" y="2607"/>
                  </a:lnTo>
                  <a:lnTo>
                    <a:pt x="3379" y="2577"/>
                  </a:lnTo>
                  <a:lnTo>
                    <a:pt x="3328" y="2543"/>
                  </a:lnTo>
                  <a:lnTo>
                    <a:pt x="3278" y="2507"/>
                  </a:lnTo>
                  <a:lnTo>
                    <a:pt x="3227" y="2470"/>
                  </a:lnTo>
                  <a:lnTo>
                    <a:pt x="3175" y="2428"/>
                  </a:lnTo>
                  <a:lnTo>
                    <a:pt x="3124" y="2384"/>
                  </a:lnTo>
                  <a:lnTo>
                    <a:pt x="3071" y="2338"/>
                  </a:lnTo>
                  <a:lnTo>
                    <a:pt x="3020" y="2289"/>
                  </a:lnTo>
                  <a:lnTo>
                    <a:pt x="2967" y="2236"/>
                  </a:lnTo>
                  <a:lnTo>
                    <a:pt x="2916" y="2181"/>
                  </a:lnTo>
                  <a:lnTo>
                    <a:pt x="2863" y="2123"/>
                  </a:lnTo>
                  <a:lnTo>
                    <a:pt x="2810" y="2061"/>
                  </a:lnTo>
                  <a:lnTo>
                    <a:pt x="2757" y="1995"/>
                  </a:lnTo>
                  <a:lnTo>
                    <a:pt x="2705" y="1927"/>
                  </a:lnTo>
                  <a:lnTo>
                    <a:pt x="2601" y="1792"/>
                  </a:lnTo>
                  <a:lnTo>
                    <a:pt x="2499" y="1661"/>
                  </a:lnTo>
                  <a:lnTo>
                    <a:pt x="2399" y="1537"/>
                  </a:lnTo>
                  <a:lnTo>
                    <a:pt x="2302" y="1419"/>
                  </a:lnTo>
                  <a:lnTo>
                    <a:pt x="2208" y="1307"/>
                  </a:lnTo>
                  <a:lnTo>
                    <a:pt x="2115" y="1201"/>
                  </a:lnTo>
                  <a:lnTo>
                    <a:pt x="2024" y="1101"/>
                  </a:lnTo>
                  <a:lnTo>
                    <a:pt x="1936" y="1007"/>
                  </a:lnTo>
                  <a:lnTo>
                    <a:pt x="1847" y="917"/>
                  </a:lnTo>
                  <a:lnTo>
                    <a:pt x="1761" y="833"/>
                  </a:lnTo>
                  <a:lnTo>
                    <a:pt x="1677" y="754"/>
                  </a:lnTo>
                  <a:lnTo>
                    <a:pt x="1593" y="681"/>
                  </a:lnTo>
                  <a:lnTo>
                    <a:pt x="1511" y="611"/>
                  </a:lnTo>
                  <a:lnTo>
                    <a:pt x="1430" y="547"/>
                  </a:lnTo>
                  <a:lnTo>
                    <a:pt x="1350" y="486"/>
                  </a:lnTo>
                  <a:lnTo>
                    <a:pt x="1270" y="431"/>
                  </a:lnTo>
                  <a:lnTo>
                    <a:pt x="1191" y="379"/>
                  </a:lnTo>
                  <a:lnTo>
                    <a:pt x="1112" y="331"/>
                  </a:lnTo>
                  <a:lnTo>
                    <a:pt x="1034" y="287"/>
                  </a:lnTo>
                  <a:lnTo>
                    <a:pt x="957" y="247"/>
                  </a:lnTo>
                  <a:lnTo>
                    <a:pt x="879" y="211"/>
                  </a:lnTo>
                  <a:lnTo>
                    <a:pt x="801" y="177"/>
                  </a:lnTo>
                  <a:lnTo>
                    <a:pt x="723" y="148"/>
                  </a:lnTo>
                  <a:lnTo>
                    <a:pt x="646" y="121"/>
                  </a:lnTo>
                  <a:lnTo>
                    <a:pt x="568" y="96"/>
                  </a:lnTo>
                  <a:lnTo>
                    <a:pt x="489" y="75"/>
                  </a:lnTo>
                  <a:lnTo>
                    <a:pt x="410" y="58"/>
                  </a:lnTo>
                  <a:lnTo>
                    <a:pt x="330" y="41"/>
                  </a:lnTo>
                  <a:lnTo>
                    <a:pt x="249" y="27"/>
                  </a:lnTo>
                  <a:lnTo>
                    <a:pt x="167" y="16"/>
                  </a:lnTo>
                  <a:lnTo>
                    <a:pt x="85" y="8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195"/>
                </a:srgbClr>
              </a:solidFill>
              <a:round/>
              <a:headEnd/>
              <a:tailEnd/>
            </a:ln>
          </p:spPr>
          <p:txBody>
            <a:bodyPr lIns="98668" tIns="49336" rIns="98668" bIns="49336"/>
            <a:lstStyle/>
            <a:p>
              <a:pPr defTabSz="981527">
                <a:spcBef>
                  <a:spcPct val="50000"/>
                </a:spcBef>
              </a:pPr>
              <a:endParaRPr lang="ko-KR" altLang="en-US" sz="1000" b="1" dirty="0"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46" name="Freeform 10"/>
            <p:cNvSpPr>
              <a:spLocks/>
            </p:cNvSpPr>
            <p:nvPr userDrawn="1"/>
          </p:nvSpPr>
          <p:spPr bwMode="auto">
            <a:xfrm>
              <a:off x="314" y="676"/>
              <a:ext cx="4975" cy="1375"/>
            </a:xfrm>
            <a:custGeom>
              <a:avLst/>
              <a:gdLst>
                <a:gd name="T0" fmla="*/ 4975 w 4975"/>
                <a:gd name="T1" fmla="*/ 2501 h 2750"/>
                <a:gd name="T2" fmla="*/ 4926 w 4975"/>
                <a:gd name="T3" fmla="*/ 2537 h 2750"/>
                <a:gd name="T4" fmla="*/ 4867 w 4975"/>
                <a:gd name="T5" fmla="*/ 2571 h 2750"/>
                <a:gd name="T6" fmla="*/ 4786 w 4975"/>
                <a:gd name="T7" fmla="*/ 2613 h 2750"/>
                <a:gd name="T8" fmla="*/ 4686 w 4975"/>
                <a:gd name="T9" fmla="*/ 2656 h 2750"/>
                <a:gd name="T10" fmla="*/ 4568 w 4975"/>
                <a:gd name="T11" fmla="*/ 2695 h 2750"/>
                <a:gd name="T12" fmla="*/ 4433 w 4975"/>
                <a:gd name="T13" fmla="*/ 2727 h 2750"/>
                <a:gd name="T14" fmla="*/ 4361 w 4975"/>
                <a:gd name="T15" fmla="*/ 2739 h 2750"/>
                <a:gd name="T16" fmla="*/ 4285 w 4975"/>
                <a:gd name="T17" fmla="*/ 2747 h 2750"/>
                <a:gd name="T18" fmla="*/ 4204 w 4975"/>
                <a:gd name="T19" fmla="*/ 2750 h 2750"/>
                <a:gd name="T20" fmla="*/ 4121 w 4975"/>
                <a:gd name="T21" fmla="*/ 2748 h 2750"/>
                <a:gd name="T22" fmla="*/ 4035 w 4975"/>
                <a:gd name="T23" fmla="*/ 2740 h 2750"/>
                <a:gd name="T24" fmla="*/ 3946 w 4975"/>
                <a:gd name="T25" fmla="*/ 2727 h 2750"/>
                <a:gd name="T26" fmla="*/ 3856 w 4975"/>
                <a:gd name="T27" fmla="*/ 2708 h 2750"/>
                <a:gd name="T28" fmla="*/ 3761 w 4975"/>
                <a:gd name="T29" fmla="*/ 2680 h 2750"/>
                <a:gd name="T30" fmla="*/ 3666 w 4975"/>
                <a:gd name="T31" fmla="*/ 2645 h 2750"/>
                <a:gd name="T32" fmla="*/ 3567 w 4975"/>
                <a:gd name="T33" fmla="*/ 2603 h 2750"/>
                <a:gd name="T34" fmla="*/ 3467 w 4975"/>
                <a:gd name="T35" fmla="*/ 2550 h 2750"/>
                <a:gd name="T36" fmla="*/ 3366 w 4975"/>
                <a:gd name="T37" fmla="*/ 2488 h 2750"/>
                <a:gd name="T38" fmla="*/ 3263 w 4975"/>
                <a:gd name="T39" fmla="*/ 2416 h 2750"/>
                <a:gd name="T40" fmla="*/ 3159 w 4975"/>
                <a:gd name="T41" fmla="*/ 2333 h 2750"/>
                <a:gd name="T42" fmla="*/ 3053 w 4975"/>
                <a:gd name="T43" fmla="*/ 2240 h 2750"/>
                <a:gd name="T44" fmla="*/ 2948 w 4975"/>
                <a:gd name="T45" fmla="*/ 2133 h 2750"/>
                <a:gd name="T46" fmla="*/ 2841 w 4975"/>
                <a:gd name="T47" fmla="*/ 2014 h 2750"/>
                <a:gd name="T48" fmla="*/ 2733 w 4975"/>
                <a:gd name="T49" fmla="*/ 1883 h 2750"/>
                <a:gd name="T50" fmla="*/ 2627 w 4975"/>
                <a:gd name="T51" fmla="*/ 1747 h 2750"/>
                <a:gd name="T52" fmla="*/ 2422 w 4975"/>
                <a:gd name="T53" fmla="*/ 1495 h 2750"/>
                <a:gd name="T54" fmla="*/ 2227 w 4975"/>
                <a:gd name="T55" fmla="*/ 1269 h 2750"/>
                <a:gd name="T56" fmla="*/ 2040 w 4975"/>
                <a:gd name="T57" fmla="*/ 1066 h 2750"/>
                <a:gd name="T58" fmla="*/ 1861 w 4975"/>
                <a:gd name="T59" fmla="*/ 885 h 2750"/>
                <a:gd name="T60" fmla="*/ 1687 w 4975"/>
                <a:gd name="T61" fmla="*/ 723 h 2750"/>
                <a:gd name="T62" fmla="*/ 1519 w 4975"/>
                <a:gd name="T63" fmla="*/ 583 h 2750"/>
                <a:gd name="T64" fmla="*/ 1357 w 4975"/>
                <a:gd name="T65" fmla="*/ 462 h 2750"/>
                <a:gd name="T66" fmla="*/ 1196 w 4975"/>
                <a:gd name="T67" fmla="*/ 357 h 2750"/>
                <a:gd name="T68" fmla="*/ 1039 w 4975"/>
                <a:gd name="T69" fmla="*/ 268 h 2750"/>
                <a:gd name="T70" fmla="*/ 882 w 4975"/>
                <a:gd name="T71" fmla="*/ 194 h 2750"/>
                <a:gd name="T72" fmla="*/ 726 w 4975"/>
                <a:gd name="T73" fmla="*/ 134 h 2750"/>
                <a:gd name="T74" fmla="*/ 569 w 4975"/>
                <a:gd name="T75" fmla="*/ 86 h 2750"/>
                <a:gd name="T76" fmla="*/ 410 w 4975"/>
                <a:gd name="T77" fmla="*/ 50 h 2750"/>
                <a:gd name="T78" fmla="*/ 249 w 4975"/>
                <a:gd name="T79" fmla="*/ 23 h 2750"/>
                <a:gd name="T80" fmla="*/ 83 w 4975"/>
                <a:gd name="T81" fmla="*/ 5 h 2750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4975"/>
                <a:gd name="T124" fmla="*/ 0 h 2750"/>
                <a:gd name="T125" fmla="*/ 4975 w 4975"/>
                <a:gd name="T126" fmla="*/ 2750 h 2750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4975" h="2750">
                  <a:moveTo>
                    <a:pt x="4975" y="2501"/>
                  </a:moveTo>
                  <a:lnTo>
                    <a:pt x="4975" y="2501"/>
                  </a:lnTo>
                  <a:lnTo>
                    <a:pt x="4962" y="2511"/>
                  </a:lnTo>
                  <a:lnTo>
                    <a:pt x="4926" y="2537"/>
                  </a:lnTo>
                  <a:lnTo>
                    <a:pt x="4899" y="2553"/>
                  </a:lnTo>
                  <a:lnTo>
                    <a:pt x="4867" y="2571"/>
                  </a:lnTo>
                  <a:lnTo>
                    <a:pt x="4829" y="2592"/>
                  </a:lnTo>
                  <a:lnTo>
                    <a:pt x="4786" y="2613"/>
                  </a:lnTo>
                  <a:lnTo>
                    <a:pt x="4739" y="2635"/>
                  </a:lnTo>
                  <a:lnTo>
                    <a:pt x="4686" y="2656"/>
                  </a:lnTo>
                  <a:lnTo>
                    <a:pt x="4629" y="2676"/>
                  </a:lnTo>
                  <a:lnTo>
                    <a:pt x="4568" y="2695"/>
                  </a:lnTo>
                  <a:lnTo>
                    <a:pt x="4503" y="2713"/>
                  </a:lnTo>
                  <a:lnTo>
                    <a:pt x="4433" y="2727"/>
                  </a:lnTo>
                  <a:lnTo>
                    <a:pt x="4397" y="2734"/>
                  </a:lnTo>
                  <a:lnTo>
                    <a:pt x="4361" y="2739"/>
                  </a:lnTo>
                  <a:lnTo>
                    <a:pt x="4322" y="2743"/>
                  </a:lnTo>
                  <a:lnTo>
                    <a:pt x="4285" y="2747"/>
                  </a:lnTo>
                  <a:lnTo>
                    <a:pt x="4245" y="2748"/>
                  </a:lnTo>
                  <a:lnTo>
                    <a:pt x="4204" y="2750"/>
                  </a:lnTo>
                  <a:lnTo>
                    <a:pt x="4163" y="2750"/>
                  </a:lnTo>
                  <a:lnTo>
                    <a:pt x="4121" y="2748"/>
                  </a:lnTo>
                  <a:lnTo>
                    <a:pt x="4079" y="2745"/>
                  </a:lnTo>
                  <a:lnTo>
                    <a:pt x="4035" y="2740"/>
                  </a:lnTo>
                  <a:lnTo>
                    <a:pt x="3992" y="2735"/>
                  </a:lnTo>
                  <a:lnTo>
                    <a:pt x="3946" y="2727"/>
                  </a:lnTo>
                  <a:lnTo>
                    <a:pt x="3902" y="2719"/>
                  </a:lnTo>
                  <a:lnTo>
                    <a:pt x="3856" y="2708"/>
                  </a:lnTo>
                  <a:lnTo>
                    <a:pt x="3809" y="2695"/>
                  </a:lnTo>
                  <a:lnTo>
                    <a:pt x="3761" y="2680"/>
                  </a:lnTo>
                  <a:lnTo>
                    <a:pt x="3714" y="2664"/>
                  </a:lnTo>
                  <a:lnTo>
                    <a:pt x="3666" y="2645"/>
                  </a:lnTo>
                  <a:lnTo>
                    <a:pt x="3617" y="2626"/>
                  </a:lnTo>
                  <a:lnTo>
                    <a:pt x="3567" y="2603"/>
                  </a:lnTo>
                  <a:lnTo>
                    <a:pt x="3517" y="2577"/>
                  </a:lnTo>
                  <a:lnTo>
                    <a:pt x="3467" y="2550"/>
                  </a:lnTo>
                  <a:lnTo>
                    <a:pt x="3417" y="2521"/>
                  </a:lnTo>
                  <a:lnTo>
                    <a:pt x="3366" y="2488"/>
                  </a:lnTo>
                  <a:lnTo>
                    <a:pt x="3314" y="2453"/>
                  </a:lnTo>
                  <a:lnTo>
                    <a:pt x="3263" y="2416"/>
                  </a:lnTo>
                  <a:lnTo>
                    <a:pt x="3212" y="2375"/>
                  </a:lnTo>
                  <a:lnTo>
                    <a:pt x="3159" y="2333"/>
                  </a:lnTo>
                  <a:lnTo>
                    <a:pt x="3106" y="2288"/>
                  </a:lnTo>
                  <a:lnTo>
                    <a:pt x="3053" y="2240"/>
                  </a:lnTo>
                  <a:lnTo>
                    <a:pt x="3001" y="2188"/>
                  </a:lnTo>
                  <a:lnTo>
                    <a:pt x="2948" y="2133"/>
                  </a:lnTo>
                  <a:lnTo>
                    <a:pt x="2894" y="2075"/>
                  </a:lnTo>
                  <a:lnTo>
                    <a:pt x="2841" y="2014"/>
                  </a:lnTo>
                  <a:lnTo>
                    <a:pt x="2787" y="1951"/>
                  </a:lnTo>
                  <a:lnTo>
                    <a:pt x="2733" y="1883"/>
                  </a:lnTo>
                  <a:lnTo>
                    <a:pt x="2627" y="1747"/>
                  </a:lnTo>
                  <a:lnTo>
                    <a:pt x="2523" y="1618"/>
                  </a:lnTo>
                  <a:lnTo>
                    <a:pt x="2422" y="1495"/>
                  </a:lnTo>
                  <a:lnTo>
                    <a:pt x="2323" y="1379"/>
                  </a:lnTo>
                  <a:lnTo>
                    <a:pt x="2227" y="1269"/>
                  </a:lnTo>
                  <a:lnTo>
                    <a:pt x="2133" y="1164"/>
                  </a:lnTo>
                  <a:lnTo>
                    <a:pt x="2040" y="1066"/>
                  </a:lnTo>
                  <a:lnTo>
                    <a:pt x="1949" y="972"/>
                  </a:lnTo>
                  <a:lnTo>
                    <a:pt x="1861" y="885"/>
                  </a:lnTo>
                  <a:lnTo>
                    <a:pt x="1773" y="801"/>
                  </a:lnTo>
                  <a:lnTo>
                    <a:pt x="1687" y="723"/>
                  </a:lnTo>
                  <a:lnTo>
                    <a:pt x="1602" y="651"/>
                  </a:lnTo>
                  <a:lnTo>
                    <a:pt x="1519" y="583"/>
                  </a:lnTo>
                  <a:lnTo>
                    <a:pt x="1437" y="520"/>
                  </a:lnTo>
                  <a:lnTo>
                    <a:pt x="1357" y="462"/>
                  </a:lnTo>
                  <a:lnTo>
                    <a:pt x="1276" y="407"/>
                  </a:lnTo>
                  <a:lnTo>
                    <a:pt x="1196" y="357"/>
                  </a:lnTo>
                  <a:lnTo>
                    <a:pt x="1116" y="310"/>
                  </a:lnTo>
                  <a:lnTo>
                    <a:pt x="1039" y="268"/>
                  </a:lnTo>
                  <a:lnTo>
                    <a:pt x="960" y="229"/>
                  </a:lnTo>
                  <a:lnTo>
                    <a:pt x="882" y="194"/>
                  </a:lnTo>
                  <a:lnTo>
                    <a:pt x="804" y="162"/>
                  </a:lnTo>
                  <a:lnTo>
                    <a:pt x="726" y="134"/>
                  </a:lnTo>
                  <a:lnTo>
                    <a:pt x="647" y="108"/>
                  </a:lnTo>
                  <a:lnTo>
                    <a:pt x="569" y="86"/>
                  </a:lnTo>
                  <a:lnTo>
                    <a:pt x="490" y="66"/>
                  </a:lnTo>
                  <a:lnTo>
                    <a:pt x="410" y="50"/>
                  </a:lnTo>
                  <a:lnTo>
                    <a:pt x="331" y="36"/>
                  </a:lnTo>
                  <a:lnTo>
                    <a:pt x="249" y="23"/>
                  </a:lnTo>
                  <a:lnTo>
                    <a:pt x="167" y="13"/>
                  </a:lnTo>
                  <a:lnTo>
                    <a:pt x="83" y="5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195"/>
                </a:srgbClr>
              </a:solidFill>
              <a:round/>
              <a:headEnd/>
              <a:tailEnd/>
            </a:ln>
          </p:spPr>
          <p:txBody>
            <a:bodyPr lIns="98668" tIns="49336" rIns="98668" bIns="49336"/>
            <a:lstStyle/>
            <a:p>
              <a:pPr defTabSz="981527">
                <a:spcBef>
                  <a:spcPct val="50000"/>
                </a:spcBef>
              </a:pPr>
              <a:endParaRPr lang="ko-KR" altLang="en-US" sz="1000" b="1" dirty="0"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47" name="Freeform 11"/>
            <p:cNvSpPr>
              <a:spLocks/>
            </p:cNvSpPr>
            <p:nvPr userDrawn="1"/>
          </p:nvSpPr>
          <p:spPr bwMode="auto">
            <a:xfrm>
              <a:off x="325" y="698"/>
              <a:ext cx="5012" cy="1339"/>
            </a:xfrm>
            <a:custGeom>
              <a:avLst/>
              <a:gdLst>
                <a:gd name="T0" fmla="*/ 5012 w 5012"/>
                <a:gd name="T1" fmla="*/ 2414 h 2678"/>
                <a:gd name="T2" fmla="*/ 4964 w 5012"/>
                <a:gd name="T3" fmla="*/ 2448 h 2678"/>
                <a:gd name="T4" fmla="*/ 4904 w 5012"/>
                <a:gd name="T5" fmla="*/ 2485 h 2678"/>
                <a:gd name="T6" fmla="*/ 4825 w 5012"/>
                <a:gd name="T7" fmla="*/ 2528 h 2678"/>
                <a:gd name="T8" fmla="*/ 4725 w 5012"/>
                <a:gd name="T9" fmla="*/ 2574 h 2678"/>
                <a:gd name="T10" fmla="*/ 4608 w 5012"/>
                <a:gd name="T11" fmla="*/ 2615 h 2678"/>
                <a:gd name="T12" fmla="*/ 4474 w 5012"/>
                <a:gd name="T13" fmla="*/ 2649 h 2678"/>
                <a:gd name="T14" fmla="*/ 4402 w 5012"/>
                <a:gd name="T15" fmla="*/ 2662 h 2678"/>
                <a:gd name="T16" fmla="*/ 4325 w 5012"/>
                <a:gd name="T17" fmla="*/ 2672 h 2678"/>
                <a:gd name="T18" fmla="*/ 4246 w 5012"/>
                <a:gd name="T19" fmla="*/ 2677 h 2678"/>
                <a:gd name="T20" fmla="*/ 4163 w 5012"/>
                <a:gd name="T21" fmla="*/ 2677 h 2678"/>
                <a:gd name="T22" fmla="*/ 4077 w 5012"/>
                <a:gd name="T23" fmla="*/ 2672 h 2678"/>
                <a:gd name="T24" fmla="*/ 3988 w 5012"/>
                <a:gd name="T25" fmla="*/ 2661 h 2678"/>
                <a:gd name="T26" fmla="*/ 3896 w 5012"/>
                <a:gd name="T27" fmla="*/ 2643 h 2678"/>
                <a:gd name="T28" fmla="*/ 3802 w 5012"/>
                <a:gd name="T29" fmla="*/ 2617 h 2678"/>
                <a:gd name="T30" fmla="*/ 3705 w 5012"/>
                <a:gd name="T31" fmla="*/ 2583 h 2678"/>
                <a:gd name="T32" fmla="*/ 3606 w 5012"/>
                <a:gd name="T33" fmla="*/ 2543 h 2678"/>
                <a:gd name="T34" fmla="*/ 3506 w 5012"/>
                <a:gd name="T35" fmla="*/ 2491 h 2678"/>
                <a:gd name="T36" fmla="*/ 3403 w 5012"/>
                <a:gd name="T37" fmla="*/ 2431 h 2678"/>
                <a:gd name="T38" fmla="*/ 3299 w 5012"/>
                <a:gd name="T39" fmla="*/ 2362 h 2678"/>
                <a:gd name="T40" fmla="*/ 3194 w 5012"/>
                <a:gd name="T41" fmla="*/ 2280 h 2678"/>
                <a:gd name="T42" fmla="*/ 3087 w 5012"/>
                <a:gd name="T43" fmla="*/ 2188 h 2678"/>
                <a:gd name="T44" fmla="*/ 2980 w 5012"/>
                <a:gd name="T45" fmla="*/ 2083 h 2678"/>
                <a:gd name="T46" fmla="*/ 2870 w 5012"/>
                <a:gd name="T47" fmla="*/ 1966 h 2678"/>
                <a:gd name="T48" fmla="*/ 2762 w 5012"/>
                <a:gd name="T49" fmla="*/ 1836 h 2678"/>
                <a:gd name="T50" fmla="*/ 2654 w 5012"/>
                <a:gd name="T51" fmla="*/ 1702 h 2678"/>
                <a:gd name="T52" fmla="*/ 2444 w 5012"/>
                <a:gd name="T53" fmla="*/ 1455 h 2678"/>
                <a:gd name="T54" fmla="*/ 2245 w 5012"/>
                <a:gd name="T55" fmla="*/ 1230 h 2678"/>
                <a:gd name="T56" fmla="*/ 2057 w 5012"/>
                <a:gd name="T57" fmla="*/ 1030 h 2678"/>
                <a:gd name="T58" fmla="*/ 1873 w 5012"/>
                <a:gd name="T59" fmla="*/ 851 h 2678"/>
                <a:gd name="T60" fmla="*/ 1698 w 5012"/>
                <a:gd name="T61" fmla="*/ 692 h 2678"/>
                <a:gd name="T62" fmla="*/ 1529 w 5012"/>
                <a:gd name="T63" fmla="*/ 555 h 2678"/>
                <a:gd name="T64" fmla="*/ 1364 w 5012"/>
                <a:gd name="T65" fmla="*/ 436 h 2678"/>
                <a:gd name="T66" fmla="*/ 1201 w 5012"/>
                <a:gd name="T67" fmla="*/ 334 h 2678"/>
                <a:gd name="T68" fmla="*/ 1043 w 5012"/>
                <a:gd name="T69" fmla="*/ 248 h 2678"/>
                <a:gd name="T70" fmla="*/ 885 w 5012"/>
                <a:gd name="T71" fmla="*/ 177 h 2678"/>
                <a:gd name="T72" fmla="*/ 728 w 5012"/>
                <a:gd name="T73" fmla="*/ 119 h 2678"/>
                <a:gd name="T74" fmla="*/ 571 w 5012"/>
                <a:gd name="T75" fmla="*/ 74 h 2678"/>
                <a:gd name="T76" fmla="*/ 411 w 5012"/>
                <a:gd name="T77" fmla="*/ 42 h 2678"/>
                <a:gd name="T78" fmla="*/ 250 w 5012"/>
                <a:gd name="T79" fmla="*/ 17 h 2678"/>
                <a:gd name="T80" fmla="*/ 85 w 5012"/>
                <a:gd name="T81" fmla="*/ 5 h 267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5012"/>
                <a:gd name="T124" fmla="*/ 0 h 2678"/>
                <a:gd name="T125" fmla="*/ 5012 w 5012"/>
                <a:gd name="T126" fmla="*/ 2678 h 2678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5012" h="2678">
                  <a:moveTo>
                    <a:pt x="5012" y="2414"/>
                  </a:moveTo>
                  <a:lnTo>
                    <a:pt x="5012" y="2414"/>
                  </a:lnTo>
                  <a:lnTo>
                    <a:pt x="5000" y="2423"/>
                  </a:lnTo>
                  <a:lnTo>
                    <a:pt x="4964" y="2448"/>
                  </a:lnTo>
                  <a:lnTo>
                    <a:pt x="4937" y="2465"/>
                  </a:lnTo>
                  <a:lnTo>
                    <a:pt x="4904" y="2485"/>
                  </a:lnTo>
                  <a:lnTo>
                    <a:pt x="4868" y="2506"/>
                  </a:lnTo>
                  <a:lnTo>
                    <a:pt x="4825" y="2528"/>
                  </a:lnTo>
                  <a:lnTo>
                    <a:pt x="4778" y="2551"/>
                  </a:lnTo>
                  <a:lnTo>
                    <a:pt x="4725" y="2574"/>
                  </a:lnTo>
                  <a:lnTo>
                    <a:pt x="4670" y="2594"/>
                  </a:lnTo>
                  <a:lnTo>
                    <a:pt x="4608" y="2615"/>
                  </a:lnTo>
                  <a:lnTo>
                    <a:pt x="4543" y="2635"/>
                  </a:lnTo>
                  <a:lnTo>
                    <a:pt x="4474" y="2649"/>
                  </a:lnTo>
                  <a:lnTo>
                    <a:pt x="4439" y="2657"/>
                  </a:lnTo>
                  <a:lnTo>
                    <a:pt x="4402" y="2662"/>
                  </a:lnTo>
                  <a:lnTo>
                    <a:pt x="4364" y="2669"/>
                  </a:lnTo>
                  <a:lnTo>
                    <a:pt x="4325" y="2672"/>
                  </a:lnTo>
                  <a:lnTo>
                    <a:pt x="4286" y="2675"/>
                  </a:lnTo>
                  <a:lnTo>
                    <a:pt x="4246" y="2677"/>
                  </a:lnTo>
                  <a:lnTo>
                    <a:pt x="4204" y="2678"/>
                  </a:lnTo>
                  <a:lnTo>
                    <a:pt x="4163" y="2677"/>
                  </a:lnTo>
                  <a:lnTo>
                    <a:pt x="4120" y="2675"/>
                  </a:lnTo>
                  <a:lnTo>
                    <a:pt x="4077" y="2672"/>
                  </a:lnTo>
                  <a:lnTo>
                    <a:pt x="4032" y="2667"/>
                  </a:lnTo>
                  <a:lnTo>
                    <a:pt x="3988" y="2661"/>
                  </a:lnTo>
                  <a:lnTo>
                    <a:pt x="3942" y="2653"/>
                  </a:lnTo>
                  <a:lnTo>
                    <a:pt x="3896" y="2643"/>
                  </a:lnTo>
                  <a:lnTo>
                    <a:pt x="3849" y="2630"/>
                  </a:lnTo>
                  <a:lnTo>
                    <a:pt x="3802" y="2617"/>
                  </a:lnTo>
                  <a:lnTo>
                    <a:pt x="3753" y="2601"/>
                  </a:lnTo>
                  <a:lnTo>
                    <a:pt x="3705" y="2583"/>
                  </a:lnTo>
                  <a:lnTo>
                    <a:pt x="3656" y="2564"/>
                  </a:lnTo>
                  <a:lnTo>
                    <a:pt x="3606" y="2543"/>
                  </a:lnTo>
                  <a:lnTo>
                    <a:pt x="3556" y="2519"/>
                  </a:lnTo>
                  <a:lnTo>
                    <a:pt x="3506" y="2491"/>
                  </a:lnTo>
                  <a:lnTo>
                    <a:pt x="3455" y="2464"/>
                  </a:lnTo>
                  <a:lnTo>
                    <a:pt x="3403" y="2431"/>
                  </a:lnTo>
                  <a:lnTo>
                    <a:pt x="3352" y="2398"/>
                  </a:lnTo>
                  <a:lnTo>
                    <a:pt x="3299" y="2362"/>
                  </a:lnTo>
                  <a:lnTo>
                    <a:pt x="3246" y="2322"/>
                  </a:lnTo>
                  <a:lnTo>
                    <a:pt x="3194" y="2280"/>
                  </a:lnTo>
                  <a:lnTo>
                    <a:pt x="3141" y="2236"/>
                  </a:lnTo>
                  <a:lnTo>
                    <a:pt x="3087" y="2188"/>
                  </a:lnTo>
                  <a:lnTo>
                    <a:pt x="3033" y="2138"/>
                  </a:lnTo>
                  <a:lnTo>
                    <a:pt x="2980" y="2083"/>
                  </a:lnTo>
                  <a:lnTo>
                    <a:pt x="2924" y="2026"/>
                  </a:lnTo>
                  <a:lnTo>
                    <a:pt x="2870" y="1966"/>
                  </a:lnTo>
                  <a:lnTo>
                    <a:pt x="2816" y="1903"/>
                  </a:lnTo>
                  <a:lnTo>
                    <a:pt x="2762" y="1836"/>
                  </a:lnTo>
                  <a:lnTo>
                    <a:pt x="2654" y="1702"/>
                  </a:lnTo>
                  <a:lnTo>
                    <a:pt x="2548" y="1576"/>
                  </a:lnTo>
                  <a:lnTo>
                    <a:pt x="2444" y="1455"/>
                  </a:lnTo>
                  <a:lnTo>
                    <a:pt x="2344" y="1338"/>
                  </a:lnTo>
                  <a:lnTo>
                    <a:pt x="2245" y="1230"/>
                  </a:lnTo>
                  <a:lnTo>
                    <a:pt x="2150" y="1127"/>
                  </a:lnTo>
                  <a:lnTo>
                    <a:pt x="2057" y="1030"/>
                  </a:lnTo>
                  <a:lnTo>
                    <a:pt x="1963" y="938"/>
                  </a:lnTo>
                  <a:lnTo>
                    <a:pt x="1873" y="851"/>
                  </a:lnTo>
                  <a:lnTo>
                    <a:pt x="1786" y="770"/>
                  </a:lnTo>
                  <a:lnTo>
                    <a:pt x="1698" y="692"/>
                  </a:lnTo>
                  <a:lnTo>
                    <a:pt x="1612" y="621"/>
                  </a:lnTo>
                  <a:lnTo>
                    <a:pt x="1529" y="555"/>
                  </a:lnTo>
                  <a:lnTo>
                    <a:pt x="1446" y="494"/>
                  </a:lnTo>
                  <a:lnTo>
                    <a:pt x="1364" y="436"/>
                  </a:lnTo>
                  <a:lnTo>
                    <a:pt x="1282" y="382"/>
                  </a:lnTo>
                  <a:lnTo>
                    <a:pt x="1201" y="334"/>
                  </a:lnTo>
                  <a:lnTo>
                    <a:pt x="1122" y="289"/>
                  </a:lnTo>
                  <a:lnTo>
                    <a:pt x="1043" y="248"/>
                  </a:lnTo>
                  <a:lnTo>
                    <a:pt x="964" y="210"/>
                  </a:lnTo>
                  <a:lnTo>
                    <a:pt x="885" y="177"/>
                  </a:lnTo>
                  <a:lnTo>
                    <a:pt x="807" y="147"/>
                  </a:lnTo>
                  <a:lnTo>
                    <a:pt x="728" y="119"/>
                  </a:lnTo>
                  <a:lnTo>
                    <a:pt x="649" y="95"/>
                  </a:lnTo>
                  <a:lnTo>
                    <a:pt x="571" y="74"/>
                  </a:lnTo>
                  <a:lnTo>
                    <a:pt x="490" y="56"/>
                  </a:lnTo>
                  <a:lnTo>
                    <a:pt x="411" y="42"/>
                  </a:lnTo>
                  <a:lnTo>
                    <a:pt x="331" y="29"/>
                  </a:lnTo>
                  <a:lnTo>
                    <a:pt x="250" y="17"/>
                  </a:lnTo>
                  <a:lnTo>
                    <a:pt x="167" y="9"/>
                  </a:lnTo>
                  <a:lnTo>
                    <a:pt x="85" y="5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195"/>
                </a:srgbClr>
              </a:solidFill>
              <a:round/>
              <a:headEnd/>
              <a:tailEnd/>
            </a:ln>
          </p:spPr>
          <p:txBody>
            <a:bodyPr lIns="98668" tIns="49336" rIns="98668" bIns="49336"/>
            <a:lstStyle/>
            <a:p>
              <a:pPr defTabSz="981527">
                <a:spcBef>
                  <a:spcPct val="50000"/>
                </a:spcBef>
              </a:pPr>
              <a:endParaRPr lang="ko-KR" altLang="en-US" sz="1000" b="1" dirty="0"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48" name="Freeform 12"/>
            <p:cNvSpPr>
              <a:spLocks/>
            </p:cNvSpPr>
            <p:nvPr userDrawn="1"/>
          </p:nvSpPr>
          <p:spPr bwMode="auto">
            <a:xfrm>
              <a:off x="336" y="720"/>
              <a:ext cx="5049" cy="1304"/>
            </a:xfrm>
            <a:custGeom>
              <a:avLst/>
              <a:gdLst>
                <a:gd name="T0" fmla="*/ 5049 w 5049"/>
                <a:gd name="T1" fmla="*/ 2324 h 2608"/>
                <a:gd name="T2" fmla="*/ 5000 w 5049"/>
                <a:gd name="T3" fmla="*/ 2361 h 2608"/>
                <a:gd name="T4" fmla="*/ 4942 w 5049"/>
                <a:gd name="T5" fmla="*/ 2398 h 2608"/>
                <a:gd name="T6" fmla="*/ 4863 w 5049"/>
                <a:gd name="T7" fmla="*/ 2443 h 2608"/>
                <a:gd name="T8" fmla="*/ 4764 w 5049"/>
                <a:gd name="T9" fmla="*/ 2492 h 2608"/>
                <a:gd name="T10" fmla="*/ 4647 w 5049"/>
                <a:gd name="T11" fmla="*/ 2537 h 2608"/>
                <a:gd name="T12" fmla="*/ 4514 w 5049"/>
                <a:gd name="T13" fmla="*/ 2574 h 2608"/>
                <a:gd name="T14" fmla="*/ 4442 w 5049"/>
                <a:gd name="T15" fmla="*/ 2589 h 2608"/>
                <a:gd name="T16" fmla="*/ 4366 w 5049"/>
                <a:gd name="T17" fmla="*/ 2598 h 2608"/>
                <a:gd name="T18" fmla="*/ 4286 w 5049"/>
                <a:gd name="T19" fmla="*/ 2605 h 2608"/>
                <a:gd name="T20" fmla="*/ 4203 w 5049"/>
                <a:gd name="T21" fmla="*/ 2608 h 2608"/>
                <a:gd name="T22" fmla="*/ 4117 w 5049"/>
                <a:gd name="T23" fmla="*/ 2603 h 2608"/>
                <a:gd name="T24" fmla="*/ 4027 w 5049"/>
                <a:gd name="T25" fmla="*/ 2593 h 2608"/>
                <a:gd name="T26" fmla="*/ 3935 w 5049"/>
                <a:gd name="T27" fmla="*/ 2577 h 2608"/>
                <a:gd name="T28" fmla="*/ 3841 w 5049"/>
                <a:gd name="T29" fmla="*/ 2555 h 2608"/>
                <a:gd name="T30" fmla="*/ 3744 w 5049"/>
                <a:gd name="T31" fmla="*/ 2522 h 2608"/>
                <a:gd name="T32" fmla="*/ 3645 w 5049"/>
                <a:gd name="T33" fmla="*/ 2484 h 2608"/>
                <a:gd name="T34" fmla="*/ 3544 w 5049"/>
                <a:gd name="T35" fmla="*/ 2434 h 2608"/>
                <a:gd name="T36" fmla="*/ 3439 w 5049"/>
                <a:gd name="T37" fmla="*/ 2375 h 2608"/>
                <a:gd name="T38" fmla="*/ 3335 w 5049"/>
                <a:gd name="T39" fmla="*/ 2308 h 2608"/>
                <a:gd name="T40" fmla="*/ 3228 w 5049"/>
                <a:gd name="T41" fmla="*/ 2229 h 2608"/>
                <a:gd name="T42" fmla="*/ 3120 w 5049"/>
                <a:gd name="T43" fmla="*/ 2137 h 2608"/>
                <a:gd name="T44" fmla="*/ 3010 w 5049"/>
                <a:gd name="T45" fmla="*/ 2035 h 2608"/>
                <a:gd name="T46" fmla="*/ 2901 w 5049"/>
                <a:gd name="T47" fmla="*/ 1919 h 2608"/>
                <a:gd name="T48" fmla="*/ 2790 w 5049"/>
                <a:gd name="T49" fmla="*/ 1789 h 2608"/>
                <a:gd name="T50" fmla="*/ 2679 w 5049"/>
                <a:gd name="T51" fmla="*/ 1659 h 2608"/>
                <a:gd name="T52" fmla="*/ 2466 w 5049"/>
                <a:gd name="T53" fmla="*/ 1413 h 2608"/>
                <a:gd name="T54" fmla="*/ 2265 w 5049"/>
                <a:gd name="T55" fmla="*/ 1192 h 2608"/>
                <a:gd name="T56" fmla="*/ 2072 w 5049"/>
                <a:gd name="T57" fmla="*/ 993 h 2608"/>
                <a:gd name="T58" fmla="*/ 1887 w 5049"/>
                <a:gd name="T59" fmla="*/ 819 h 2608"/>
                <a:gd name="T60" fmla="*/ 1710 w 5049"/>
                <a:gd name="T61" fmla="*/ 664 h 2608"/>
                <a:gd name="T62" fmla="*/ 1537 w 5049"/>
                <a:gd name="T63" fmla="*/ 528 h 2608"/>
                <a:gd name="T64" fmla="*/ 1371 w 5049"/>
                <a:gd name="T65" fmla="*/ 412 h 2608"/>
                <a:gd name="T66" fmla="*/ 1207 w 5049"/>
                <a:gd name="T67" fmla="*/ 312 h 2608"/>
                <a:gd name="T68" fmla="*/ 1047 w 5049"/>
                <a:gd name="T69" fmla="*/ 230 h 2608"/>
                <a:gd name="T70" fmla="*/ 888 w 5049"/>
                <a:gd name="T71" fmla="*/ 160 h 2608"/>
                <a:gd name="T72" fmla="*/ 731 w 5049"/>
                <a:gd name="T73" fmla="*/ 107 h 2608"/>
                <a:gd name="T74" fmla="*/ 572 w 5049"/>
                <a:gd name="T75" fmla="*/ 65 h 2608"/>
                <a:gd name="T76" fmla="*/ 413 w 5049"/>
                <a:gd name="T77" fmla="*/ 34 h 2608"/>
                <a:gd name="T78" fmla="*/ 250 w 5049"/>
                <a:gd name="T79" fmla="*/ 15 h 2608"/>
                <a:gd name="T80" fmla="*/ 85 w 5049"/>
                <a:gd name="T81" fmla="*/ 4 h 260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5049"/>
                <a:gd name="T124" fmla="*/ 0 h 2608"/>
                <a:gd name="T125" fmla="*/ 5049 w 5049"/>
                <a:gd name="T126" fmla="*/ 2608 h 2608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5049" h="2608">
                  <a:moveTo>
                    <a:pt x="5049" y="2324"/>
                  </a:moveTo>
                  <a:lnTo>
                    <a:pt x="5049" y="2324"/>
                  </a:lnTo>
                  <a:lnTo>
                    <a:pt x="5036" y="2334"/>
                  </a:lnTo>
                  <a:lnTo>
                    <a:pt x="5000" y="2361"/>
                  </a:lnTo>
                  <a:lnTo>
                    <a:pt x="4974" y="2379"/>
                  </a:lnTo>
                  <a:lnTo>
                    <a:pt x="4942" y="2398"/>
                  </a:lnTo>
                  <a:lnTo>
                    <a:pt x="4906" y="2421"/>
                  </a:lnTo>
                  <a:lnTo>
                    <a:pt x="4863" y="2443"/>
                  </a:lnTo>
                  <a:lnTo>
                    <a:pt x="4815" y="2468"/>
                  </a:lnTo>
                  <a:lnTo>
                    <a:pt x="4764" y="2492"/>
                  </a:lnTo>
                  <a:lnTo>
                    <a:pt x="4709" y="2514"/>
                  </a:lnTo>
                  <a:lnTo>
                    <a:pt x="4647" y="2537"/>
                  </a:lnTo>
                  <a:lnTo>
                    <a:pt x="4584" y="2556"/>
                  </a:lnTo>
                  <a:lnTo>
                    <a:pt x="4514" y="2574"/>
                  </a:lnTo>
                  <a:lnTo>
                    <a:pt x="4478" y="2581"/>
                  </a:lnTo>
                  <a:lnTo>
                    <a:pt x="4442" y="2589"/>
                  </a:lnTo>
                  <a:lnTo>
                    <a:pt x="4404" y="2593"/>
                  </a:lnTo>
                  <a:lnTo>
                    <a:pt x="4366" y="2598"/>
                  </a:lnTo>
                  <a:lnTo>
                    <a:pt x="4327" y="2603"/>
                  </a:lnTo>
                  <a:lnTo>
                    <a:pt x="4286" y="2605"/>
                  </a:lnTo>
                  <a:lnTo>
                    <a:pt x="4245" y="2606"/>
                  </a:lnTo>
                  <a:lnTo>
                    <a:pt x="4203" y="2608"/>
                  </a:lnTo>
                  <a:lnTo>
                    <a:pt x="4160" y="2606"/>
                  </a:lnTo>
                  <a:lnTo>
                    <a:pt x="4117" y="2603"/>
                  </a:lnTo>
                  <a:lnTo>
                    <a:pt x="4073" y="2600"/>
                  </a:lnTo>
                  <a:lnTo>
                    <a:pt x="4027" y="2593"/>
                  </a:lnTo>
                  <a:lnTo>
                    <a:pt x="3982" y="2587"/>
                  </a:lnTo>
                  <a:lnTo>
                    <a:pt x="3935" y="2577"/>
                  </a:lnTo>
                  <a:lnTo>
                    <a:pt x="3888" y="2566"/>
                  </a:lnTo>
                  <a:lnTo>
                    <a:pt x="3841" y="2555"/>
                  </a:lnTo>
                  <a:lnTo>
                    <a:pt x="3792" y="2540"/>
                  </a:lnTo>
                  <a:lnTo>
                    <a:pt x="3744" y="2522"/>
                  </a:lnTo>
                  <a:lnTo>
                    <a:pt x="3695" y="2505"/>
                  </a:lnTo>
                  <a:lnTo>
                    <a:pt x="3645" y="2484"/>
                  </a:lnTo>
                  <a:lnTo>
                    <a:pt x="3594" y="2459"/>
                  </a:lnTo>
                  <a:lnTo>
                    <a:pt x="3544" y="2434"/>
                  </a:lnTo>
                  <a:lnTo>
                    <a:pt x="3492" y="2406"/>
                  </a:lnTo>
                  <a:lnTo>
                    <a:pt x="3439" y="2375"/>
                  </a:lnTo>
                  <a:lnTo>
                    <a:pt x="3388" y="2343"/>
                  </a:lnTo>
                  <a:lnTo>
                    <a:pt x="3335" y="2308"/>
                  </a:lnTo>
                  <a:lnTo>
                    <a:pt x="3281" y="2269"/>
                  </a:lnTo>
                  <a:lnTo>
                    <a:pt x="3228" y="2229"/>
                  </a:lnTo>
                  <a:lnTo>
                    <a:pt x="3174" y="2183"/>
                  </a:lnTo>
                  <a:lnTo>
                    <a:pt x="3120" y="2137"/>
                  </a:lnTo>
                  <a:lnTo>
                    <a:pt x="3066" y="2086"/>
                  </a:lnTo>
                  <a:lnTo>
                    <a:pt x="3010" y="2035"/>
                  </a:lnTo>
                  <a:lnTo>
                    <a:pt x="2956" y="1978"/>
                  </a:lnTo>
                  <a:lnTo>
                    <a:pt x="2901" y="1919"/>
                  </a:lnTo>
                  <a:lnTo>
                    <a:pt x="2845" y="1856"/>
                  </a:lnTo>
                  <a:lnTo>
                    <a:pt x="2790" y="1789"/>
                  </a:lnTo>
                  <a:lnTo>
                    <a:pt x="2679" y="1659"/>
                  </a:lnTo>
                  <a:lnTo>
                    <a:pt x="2572" y="1533"/>
                  </a:lnTo>
                  <a:lnTo>
                    <a:pt x="2466" y="1413"/>
                  </a:lnTo>
                  <a:lnTo>
                    <a:pt x="2365" y="1299"/>
                  </a:lnTo>
                  <a:lnTo>
                    <a:pt x="2265" y="1192"/>
                  </a:lnTo>
                  <a:lnTo>
                    <a:pt x="2168" y="1090"/>
                  </a:lnTo>
                  <a:lnTo>
                    <a:pt x="2072" y="993"/>
                  </a:lnTo>
                  <a:lnTo>
                    <a:pt x="1979" y="903"/>
                  </a:lnTo>
                  <a:lnTo>
                    <a:pt x="1887" y="819"/>
                  </a:lnTo>
                  <a:lnTo>
                    <a:pt x="1797" y="738"/>
                  </a:lnTo>
                  <a:lnTo>
                    <a:pt x="1710" y="664"/>
                  </a:lnTo>
                  <a:lnTo>
                    <a:pt x="1622" y="593"/>
                  </a:lnTo>
                  <a:lnTo>
                    <a:pt x="1537" y="528"/>
                  </a:lnTo>
                  <a:lnTo>
                    <a:pt x="1453" y="467"/>
                  </a:lnTo>
                  <a:lnTo>
                    <a:pt x="1371" y="412"/>
                  </a:lnTo>
                  <a:lnTo>
                    <a:pt x="1287" y="360"/>
                  </a:lnTo>
                  <a:lnTo>
                    <a:pt x="1207" y="312"/>
                  </a:lnTo>
                  <a:lnTo>
                    <a:pt x="1126" y="268"/>
                  </a:lnTo>
                  <a:lnTo>
                    <a:pt x="1047" y="230"/>
                  </a:lnTo>
                  <a:lnTo>
                    <a:pt x="967" y="192"/>
                  </a:lnTo>
                  <a:lnTo>
                    <a:pt x="888" y="160"/>
                  </a:lnTo>
                  <a:lnTo>
                    <a:pt x="808" y="133"/>
                  </a:lnTo>
                  <a:lnTo>
                    <a:pt x="731" y="107"/>
                  </a:lnTo>
                  <a:lnTo>
                    <a:pt x="652" y="84"/>
                  </a:lnTo>
                  <a:lnTo>
                    <a:pt x="572" y="65"/>
                  </a:lnTo>
                  <a:lnTo>
                    <a:pt x="492" y="49"/>
                  </a:lnTo>
                  <a:lnTo>
                    <a:pt x="413" y="34"/>
                  </a:lnTo>
                  <a:lnTo>
                    <a:pt x="332" y="23"/>
                  </a:lnTo>
                  <a:lnTo>
                    <a:pt x="250" y="15"/>
                  </a:lnTo>
                  <a:lnTo>
                    <a:pt x="168" y="8"/>
                  </a:lnTo>
                  <a:lnTo>
                    <a:pt x="85" y="4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195"/>
                </a:srgbClr>
              </a:solidFill>
              <a:round/>
              <a:headEnd/>
              <a:tailEnd/>
            </a:ln>
          </p:spPr>
          <p:txBody>
            <a:bodyPr lIns="98668" tIns="49336" rIns="98668" bIns="49336"/>
            <a:lstStyle/>
            <a:p>
              <a:pPr defTabSz="981527">
                <a:spcBef>
                  <a:spcPct val="50000"/>
                </a:spcBef>
              </a:pPr>
              <a:endParaRPr lang="ko-KR" altLang="en-US" sz="1000" b="1" dirty="0"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49" name="Freeform 13"/>
            <p:cNvSpPr>
              <a:spLocks/>
            </p:cNvSpPr>
            <p:nvPr userDrawn="1"/>
          </p:nvSpPr>
          <p:spPr bwMode="auto">
            <a:xfrm>
              <a:off x="349" y="742"/>
              <a:ext cx="5081" cy="1267"/>
            </a:xfrm>
            <a:custGeom>
              <a:avLst/>
              <a:gdLst>
                <a:gd name="T0" fmla="*/ 5081 w 5081"/>
                <a:gd name="T1" fmla="*/ 2233 h 2533"/>
                <a:gd name="T2" fmla="*/ 5034 w 5081"/>
                <a:gd name="T3" fmla="*/ 2270 h 2533"/>
                <a:gd name="T4" fmla="*/ 4977 w 5081"/>
                <a:gd name="T5" fmla="*/ 2309 h 2533"/>
                <a:gd name="T6" fmla="*/ 4898 w 5081"/>
                <a:gd name="T7" fmla="*/ 2355 h 2533"/>
                <a:gd name="T8" fmla="*/ 4801 w 5081"/>
                <a:gd name="T9" fmla="*/ 2405 h 2533"/>
                <a:gd name="T10" fmla="*/ 4684 w 5081"/>
                <a:gd name="T11" fmla="*/ 2454 h 2533"/>
                <a:gd name="T12" fmla="*/ 4551 w 5081"/>
                <a:gd name="T13" fmla="*/ 2494 h 2533"/>
                <a:gd name="T14" fmla="*/ 4479 w 5081"/>
                <a:gd name="T15" fmla="*/ 2509 h 2533"/>
                <a:gd name="T16" fmla="*/ 4404 w 5081"/>
                <a:gd name="T17" fmla="*/ 2522 h 2533"/>
                <a:gd name="T18" fmla="*/ 4323 w 5081"/>
                <a:gd name="T19" fmla="*/ 2530 h 2533"/>
                <a:gd name="T20" fmla="*/ 4240 w 5081"/>
                <a:gd name="T21" fmla="*/ 2533 h 2533"/>
                <a:gd name="T22" fmla="*/ 4154 w 5081"/>
                <a:gd name="T23" fmla="*/ 2531 h 2533"/>
                <a:gd name="T24" fmla="*/ 4065 w 5081"/>
                <a:gd name="T25" fmla="*/ 2523 h 2533"/>
                <a:gd name="T26" fmla="*/ 3974 w 5081"/>
                <a:gd name="T27" fmla="*/ 2509 h 2533"/>
                <a:gd name="T28" fmla="*/ 3878 w 5081"/>
                <a:gd name="T29" fmla="*/ 2488 h 2533"/>
                <a:gd name="T30" fmla="*/ 3781 w 5081"/>
                <a:gd name="T31" fmla="*/ 2459 h 2533"/>
                <a:gd name="T32" fmla="*/ 3681 w 5081"/>
                <a:gd name="T33" fmla="*/ 2420 h 2533"/>
                <a:gd name="T34" fmla="*/ 3579 w 5081"/>
                <a:gd name="T35" fmla="*/ 2373 h 2533"/>
                <a:gd name="T36" fmla="*/ 3475 w 5081"/>
                <a:gd name="T37" fmla="*/ 2317 h 2533"/>
                <a:gd name="T38" fmla="*/ 3368 w 5081"/>
                <a:gd name="T39" fmla="*/ 2250 h 2533"/>
                <a:gd name="T40" fmla="*/ 3260 w 5081"/>
                <a:gd name="T41" fmla="*/ 2171 h 2533"/>
                <a:gd name="T42" fmla="*/ 3152 w 5081"/>
                <a:gd name="T43" fmla="*/ 2082 h 2533"/>
                <a:gd name="T44" fmla="*/ 3041 w 5081"/>
                <a:gd name="T45" fmla="*/ 1982 h 2533"/>
                <a:gd name="T46" fmla="*/ 2928 w 5081"/>
                <a:gd name="T47" fmla="*/ 1868 h 2533"/>
                <a:gd name="T48" fmla="*/ 2814 w 5081"/>
                <a:gd name="T49" fmla="*/ 1742 h 2533"/>
                <a:gd name="T50" fmla="*/ 2703 w 5081"/>
                <a:gd name="T51" fmla="*/ 1611 h 2533"/>
                <a:gd name="T52" fmla="*/ 2487 w 5081"/>
                <a:gd name="T53" fmla="*/ 1369 h 2533"/>
                <a:gd name="T54" fmla="*/ 2281 w 5081"/>
                <a:gd name="T55" fmla="*/ 1151 h 2533"/>
                <a:gd name="T56" fmla="*/ 2085 w 5081"/>
                <a:gd name="T57" fmla="*/ 955 h 2533"/>
                <a:gd name="T58" fmla="*/ 1898 w 5081"/>
                <a:gd name="T59" fmla="*/ 783 h 2533"/>
                <a:gd name="T60" fmla="*/ 1717 w 5081"/>
                <a:gd name="T61" fmla="*/ 631 h 2533"/>
                <a:gd name="T62" fmla="*/ 1544 w 5081"/>
                <a:gd name="T63" fmla="*/ 498 h 2533"/>
                <a:gd name="T64" fmla="*/ 1376 w 5081"/>
                <a:gd name="T65" fmla="*/ 385 h 2533"/>
                <a:gd name="T66" fmla="*/ 1211 w 5081"/>
                <a:gd name="T67" fmla="*/ 289 h 2533"/>
                <a:gd name="T68" fmla="*/ 1050 w 5081"/>
                <a:gd name="T69" fmla="*/ 208 h 2533"/>
                <a:gd name="T70" fmla="*/ 890 w 5081"/>
                <a:gd name="T71" fmla="*/ 143 h 2533"/>
                <a:gd name="T72" fmla="*/ 732 w 5081"/>
                <a:gd name="T73" fmla="*/ 92 h 2533"/>
                <a:gd name="T74" fmla="*/ 572 w 5081"/>
                <a:gd name="T75" fmla="*/ 53 h 2533"/>
                <a:gd name="T76" fmla="*/ 412 w 5081"/>
                <a:gd name="T77" fmla="*/ 25 h 2533"/>
                <a:gd name="T78" fmla="*/ 250 w 5081"/>
                <a:gd name="T79" fmla="*/ 8 h 2533"/>
                <a:gd name="T80" fmla="*/ 85 w 5081"/>
                <a:gd name="T81" fmla="*/ 1 h 2533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5081"/>
                <a:gd name="T124" fmla="*/ 0 h 2533"/>
                <a:gd name="T125" fmla="*/ 5081 w 5081"/>
                <a:gd name="T126" fmla="*/ 2533 h 2533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5081" h="2533">
                  <a:moveTo>
                    <a:pt x="5081" y="2233"/>
                  </a:moveTo>
                  <a:lnTo>
                    <a:pt x="5081" y="2233"/>
                  </a:lnTo>
                  <a:lnTo>
                    <a:pt x="5070" y="2242"/>
                  </a:lnTo>
                  <a:lnTo>
                    <a:pt x="5034" y="2270"/>
                  </a:lnTo>
                  <a:lnTo>
                    <a:pt x="5008" y="2288"/>
                  </a:lnTo>
                  <a:lnTo>
                    <a:pt x="4977" y="2309"/>
                  </a:lnTo>
                  <a:lnTo>
                    <a:pt x="4940" y="2333"/>
                  </a:lnTo>
                  <a:lnTo>
                    <a:pt x="4898" y="2355"/>
                  </a:lnTo>
                  <a:lnTo>
                    <a:pt x="4852" y="2381"/>
                  </a:lnTo>
                  <a:lnTo>
                    <a:pt x="4801" y="2405"/>
                  </a:lnTo>
                  <a:lnTo>
                    <a:pt x="4744" y="2430"/>
                  </a:lnTo>
                  <a:lnTo>
                    <a:pt x="4684" y="2454"/>
                  </a:lnTo>
                  <a:lnTo>
                    <a:pt x="4621" y="2475"/>
                  </a:lnTo>
                  <a:lnTo>
                    <a:pt x="4551" y="2494"/>
                  </a:lnTo>
                  <a:lnTo>
                    <a:pt x="4516" y="2502"/>
                  </a:lnTo>
                  <a:lnTo>
                    <a:pt x="4479" y="2509"/>
                  </a:lnTo>
                  <a:lnTo>
                    <a:pt x="4441" y="2517"/>
                  </a:lnTo>
                  <a:lnTo>
                    <a:pt x="4404" y="2522"/>
                  </a:lnTo>
                  <a:lnTo>
                    <a:pt x="4364" y="2526"/>
                  </a:lnTo>
                  <a:lnTo>
                    <a:pt x="4323" y="2530"/>
                  </a:lnTo>
                  <a:lnTo>
                    <a:pt x="4283" y="2533"/>
                  </a:lnTo>
                  <a:lnTo>
                    <a:pt x="4240" y="2533"/>
                  </a:lnTo>
                  <a:lnTo>
                    <a:pt x="4198" y="2533"/>
                  </a:lnTo>
                  <a:lnTo>
                    <a:pt x="4154" y="2531"/>
                  </a:lnTo>
                  <a:lnTo>
                    <a:pt x="4110" y="2528"/>
                  </a:lnTo>
                  <a:lnTo>
                    <a:pt x="4065" y="2523"/>
                  </a:lnTo>
                  <a:lnTo>
                    <a:pt x="4019" y="2517"/>
                  </a:lnTo>
                  <a:lnTo>
                    <a:pt x="3974" y="2509"/>
                  </a:lnTo>
                  <a:lnTo>
                    <a:pt x="3926" y="2499"/>
                  </a:lnTo>
                  <a:lnTo>
                    <a:pt x="3878" y="2488"/>
                  </a:lnTo>
                  <a:lnTo>
                    <a:pt x="3829" y="2473"/>
                  </a:lnTo>
                  <a:lnTo>
                    <a:pt x="3781" y="2459"/>
                  </a:lnTo>
                  <a:lnTo>
                    <a:pt x="3731" y="2439"/>
                  </a:lnTo>
                  <a:lnTo>
                    <a:pt x="3681" y="2420"/>
                  </a:lnTo>
                  <a:lnTo>
                    <a:pt x="3631" y="2397"/>
                  </a:lnTo>
                  <a:lnTo>
                    <a:pt x="3579" y="2373"/>
                  </a:lnTo>
                  <a:lnTo>
                    <a:pt x="3526" y="2346"/>
                  </a:lnTo>
                  <a:lnTo>
                    <a:pt x="3475" y="2317"/>
                  </a:lnTo>
                  <a:lnTo>
                    <a:pt x="3421" y="2284"/>
                  </a:lnTo>
                  <a:lnTo>
                    <a:pt x="3368" y="2250"/>
                  </a:lnTo>
                  <a:lnTo>
                    <a:pt x="3314" y="2212"/>
                  </a:lnTo>
                  <a:lnTo>
                    <a:pt x="3260" y="2171"/>
                  </a:lnTo>
                  <a:lnTo>
                    <a:pt x="3206" y="2129"/>
                  </a:lnTo>
                  <a:lnTo>
                    <a:pt x="3152" y="2082"/>
                  </a:lnTo>
                  <a:lnTo>
                    <a:pt x="3096" y="2034"/>
                  </a:lnTo>
                  <a:lnTo>
                    <a:pt x="3041" y="1982"/>
                  </a:lnTo>
                  <a:lnTo>
                    <a:pt x="2984" y="1926"/>
                  </a:lnTo>
                  <a:lnTo>
                    <a:pt x="2928" y="1868"/>
                  </a:lnTo>
                  <a:lnTo>
                    <a:pt x="2871" y="1806"/>
                  </a:lnTo>
                  <a:lnTo>
                    <a:pt x="2814" y="1742"/>
                  </a:lnTo>
                  <a:lnTo>
                    <a:pt x="2703" y="1611"/>
                  </a:lnTo>
                  <a:lnTo>
                    <a:pt x="2593" y="1487"/>
                  </a:lnTo>
                  <a:lnTo>
                    <a:pt x="2487" y="1369"/>
                  </a:lnTo>
                  <a:lnTo>
                    <a:pt x="2382" y="1256"/>
                  </a:lnTo>
                  <a:lnTo>
                    <a:pt x="2281" y="1151"/>
                  </a:lnTo>
                  <a:lnTo>
                    <a:pt x="2182" y="1051"/>
                  </a:lnTo>
                  <a:lnTo>
                    <a:pt x="2085" y="955"/>
                  </a:lnTo>
                  <a:lnTo>
                    <a:pt x="1991" y="867"/>
                  </a:lnTo>
                  <a:lnTo>
                    <a:pt x="1898" y="783"/>
                  </a:lnTo>
                  <a:lnTo>
                    <a:pt x="1808" y="705"/>
                  </a:lnTo>
                  <a:lnTo>
                    <a:pt x="1717" y="631"/>
                  </a:lnTo>
                  <a:lnTo>
                    <a:pt x="1630" y="563"/>
                  </a:lnTo>
                  <a:lnTo>
                    <a:pt x="1544" y="498"/>
                  </a:lnTo>
                  <a:lnTo>
                    <a:pt x="1459" y="439"/>
                  </a:lnTo>
                  <a:lnTo>
                    <a:pt x="1376" y="385"/>
                  </a:lnTo>
                  <a:lnTo>
                    <a:pt x="1292" y="334"/>
                  </a:lnTo>
                  <a:lnTo>
                    <a:pt x="1211" y="289"/>
                  </a:lnTo>
                  <a:lnTo>
                    <a:pt x="1130" y="247"/>
                  </a:lnTo>
                  <a:lnTo>
                    <a:pt x="1050" y="208"/>
                  </a:lnTo>
                  <a:lnTo>
                    <a:pt x="969" y="174"/>
                  </a:lnTo>
                  <a:lnTo>
                    <a:pt x="890" y="143"/>
                  </a:lnTo>
                  <a:lnTo>
                    <a:pt x="811" y="116"/>
                  </a:lnTo>
                  <a:lnTo>
                    <a:pt x="732" y="92"/>
                  </a:lnTo>
                  <a:lnTo>
                    <a:pt x="651" y="71"/>
                  </a:lnTo>
                  <a:lnTo>
                    <a:pt x="572" y="53"/>
                  </a:lnTo>
                  <a:lnTo>
                    <a:pt x="493" y="37"/>
                  </a:lnTo>
                  <a:lnTo>
                    <a:pt x="412" y="25"/>
                  </a:lnTo>
                  <a:lnTo>
                    <a:pt x="332" y="16"/>
                  </a:lnTo>
                  <a:lnTo>
                    <a:pt x="250" y="8"/>
                  </a:lnTo>
                  <a:lnTo>
                    <a:pt x="168" y="3"/>
                  </a:lnTo>
                  <a:lnTo>
                    <a:pt x="85" y="1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195"/>
                </a:srgbClr>
              </a:solidFill>
              <a:round/>
              <a:headEnd/>
              <a:tailEnd/>
            </a:ln>
          </p:spPr>
          <p:txBody>
            <a:bodyPr lIns="98668" tIns="49336" rIns="98668" bIns="49336"/>
            <a:lstStyle/>
            <a:p>
              <a:pPr defTabSz="981527">
                <a:spcBef>
                  <a:spcPct val="50000"/>
                </a:spcBef>
              </a:pPr>
              <a:endParaRPr lang="ko-KR" altLang="en-US" sz="1000" b="1" dirty="0"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50" name="Freeform 14"/>
            <p:cNvSpPr>
              <a:spLocks/>
            </p:cNvSpPr>
            <p:nvPr userDrawn="1"/>
          </p:nvSpPr>
          <p:spPr bwMode="auto">
            <a:xfrm>
              <a:off x="361" y="765"/>
              <a:ext cx="5115" cy="1230"/>
            </a:xfrm>
            <a:custGeom>
              <a:avLst/>
              <a:gdLst>
                <a:gd name="T0" fmla="*/ 5115 w 5115"/>
                <a:gd name="T1" fmla="*/ 2141 h 2460"/>
                <a:gd name="T2" fmla="*/ 5068 w 5115"/>
                <a:gd name="T3" fmla="*/ 2180 h 2460"/>
                <a:gd name="T4" fmla="*/ 5011 w 5115"/>
                <a:gd name="T5" fmla="*/ 2220 h 2460"/>
                <a:gd name="T6" fmla="*/ 4933 w 5115"/>
                <a:gd name="T7" fmla="*/ 2268 h 2460"/>
                <a:gd name="T8" fmla="*/ 4836 w 5115"/>
                <a:gd name="T9" fmla="*/ 2320 h 2460"/>
                <a:gd name="T10" fmla="*/ 4721 w 5115"/>
                <a:gd name="T11" fmla="*/ 2370 h 2460"/>
                <a:gd name="T12" fmla="*/ 4589 w 5115"/>
                <a:gd name="T13" fmla="*/ 2414 h 2460"/>
                <a:gd name="T14" fmla="*/ 4517 w 5115"/>
                <a:gd name="T15" fmla="*/ 2431 h 2460"/>
                <a:gd name="T16" fmla="*/ 4442 w 5115"/>
                <a:gd name="T17" fmla="*/ 2444 h 2460"/>
                <a:gd name="T18" fmla="*/ 4361 w 5115"/>
                <a:gd name="T19" fmla="*/ 2456 h 2460"/>
                <a:gd name="T20" fmla="*/ 4279 w 5115"/>
                <a:gd name="T21" fmla="*/ 2460 h 2460"/>
                <a:gd name="T22" fmla="*/ 4193 w 5115"/>
                <a:gd name="T23" fmla="*/ 2460 h 2460"/>
                <a:gd name="T24" fmla="*/ 4103 w 5115"/>
                <a:gd name="T25" fmla="*/ 2454 h 2460"/>
                <a:gd name="T26" fmla="*/ 4012 w 5115"/>
                <a:gd name="T27" fmla="*/ 2441 h 2460"/>
                <a:gd name="T28" fmla="*/ 3916 w 5115"/>
                <a:gd name="T29" fmla="*/ 2422 h 2460"/>
                <a:gd name="T30" fmla="*/ 3819 w 5115"/>
                <a:gd name="T31" fmla="*/ 2394 h 2460"/>
                <a:gd name="T32" fmla="*/ 3717 w 5115"/>
                <a:gd name="T33" fmla="*/ 2357 h 2460"/>
                <a:gd name="T34" fmla="*/ 3614 w 5115"/>
                <a:gd name="T35" fmla="*/ 2312 h 2460"/>
                <a:gd name="T36" fmla="*/ 3510 w 5115"/>
                <a:gd name="T37" fmla="*/ 2257 h 2460"/>
                <a:gd name="T38" fmla="*/ 3402 w 5115"/>
                <a:gd name="T39" fmla="*/ 2192 h 2460"/>
                <a:gd name="T40" fmla="*/ 3294 w 5115"/>
                <a:gd name="T41" fmla="*/ 2117 h 2460"/>
                <a:gd name="T42" fmla="*/ 3183 w 5115"/>
                <a:gd name="T43" fmla="*/ 2029 h 2460"/>
                <a:gd name="T44" fmla="*/ 3070 w 5115"/>
                <a:gd name="T45" fmla="*/ 1931 h 2460"/>
                <a:gd name="T46" fmla="*/ 2956 w 5115"/>
                <a:gd name="T47" fmla="*/ 1818 h 2460"/>
                <a:gd name="T48" fmla="*/ 2841 w 5115"/>
                <a:gd name="T49" fmla="*/ 1694 h 2460"/>
                <a:gd name="T50" fmla="*/ 2727 w 5115"/>
                <a:gd name="T51" fmla="*/ 1564 h 2460"/>
                <a:gd name="T52" fmla="*/ 2508 w 5115"/>
                <a:gd name="T53" fmla="*/ 1325 h 2460"/>
                <a:gd name="T54" fmla="*/ 2300 w 5115"/>
                <a:gd name="T55" fmla="*/ 1111 h 2460"/>
                <a:gd name="T56" fmla="*/ 2101 w 5115"/>
                <a:gd name="T57" fmla="*/ 918 h 2460"/>
                <a:gd name="T58" fmla="*/ 1911 w 5115"/>
                <a:gd name="T59" fmla="*/ 749 h 2460"/>
                <a:gd name="T60" fmla="*/ 1728 w 5115"/>
                <a:gd name="T61" fmla="*/ 600 h 2460"/>
                <a:gd name="T62" fmla="*/ 1553 w 5115"/>
                <a:gd name="T63" fmla="*/ 470 h 2460"/>
                <a:gd name="T64" fmla="*/ 1382 w 5115"/>
                <a:gd name="T65" fmla="*/ 360 h 2460"/>
                <a:gd name="T66" fmla="*/ 1215 w 5115"/>
                <a:gd name="T67" fmla="*/ 266 h 2460"/>
                <a:gd name="T68" fmla="*/ 1053 w 5115"/>
                <a:gd name="T69" fmla="*/ 189 h 2460"/>
                <a:gd name="T70" fmla="*/ 892 w 5115"/>
                <a:gd name="T71" fmla="*/ 126 h 2460"/>
                <a:gd name="T72" fmla="*/ 733 w 5115"/>
                <a:gd name="T73" fmla="*/ 77 h 2460"/>
                <a:gd name="T74" fmla="*/ 574 w 5115"/>
                <a:gd name="T75" fmla="*/ 42 h 2460"/>
                <a:gd name="T76" fmla="*/ 413 w 5115"/>
                <a:gd name="T77" fmla="*/ 17 h 2460"/>
                <a:gd name="T78" fmla="*/ 250 w 5115"/>
                <a:gd name="T79" fmla="*/ 3 h 2460"/>
                <a:gd name="T80" fmla="*/ 85 w 5115"/>
                <a:gd name="T81" fmla="*/ 0 h 2460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5115"/>
                <a:gd name="T124" fmla="*/ 0 h 2460"/>
                <a:gd name="T125" fmla="*/ 5115 w 5115"/>
                <a:gd name="T126" fmla="*/ 2460 h 2460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5115" h="2460">
                  <a:moveTo>
                    <a:pt x="5115" y="2141"/>
                  </a:moveTo>
                  <a:lnTo>
                    <a:pt x="5115" y="2141"/>
                  </a:lnTo>
                  <a:lnTo>
                    <a:pt x="5104" y="2150"/>
                  </a:lnTo>
                  <a:lnTo>
                    <a:pt x="5068" y="2180"/>
                  </a:lnTo>
                  <a:lnTo>
                    <a:pt x="5043" y="2197"/>
                  </a:lnTo>
                  <a:lnTo>
                    <a:pt x="5011" y="2220"/>
                  </a:lnTo>
                  <a:lnTo>
                    <a:pt x="4975" y="2244"/>
                  </a:lnTo>
                  <a:lnTo>
                    <a:pt x="4933" y="2268"/>
                  </a:lnTo>
                  <a:lnTo>
                    <a:pt x="4888" y="2294"/>
                  </a:lnTo>
                  <a:lnTo>
                    <a:pt x="4836" y="2320"/>
                  </a:lnTo>
                  <a:lnTo>
                    <a:pt x="4781" y="2346"/>
                  </a:lnTo>
                  <a:lnTo>
                    <a:pt x="4721" y="2370"/>
                  </a:lnTo>
                  <a:lnTo>
                    <a:pt x="4657" y="2393"/>
                  </a:lnTo>
                  <a:lnTo>
                    <a:pt x="4589" y="2414"/>
                  </a:lnTo>
                  <a:lnTo>
                    <a:pt x="4554" y="2423"/>
                  </a:lnTo>
                  <a:lnTo>
                    <a:pt x="4517" y="2431"/>
                  </a:lnTo>
                  <a:lnTo>
                    <a:pt x="4479" y="2438"/>
                  </a:lnTo>
                  <a:lnTo>
                    <a:pt x="4442" y="2444"/>
                  </a:lnTo>
                  <a:lnTo>
                    <a:pt x="4402" y="2451"/>
                  </a:lnTo>
                  <a:lnTo>
                    <a:pt x="4361" y="2456"/>
                  </a:lnTo>
                  <a:lnTo>
                    <a:pt x="4321" y="2459"/>
                  </a:lnTo>
                  <a:lnTo>
                    <a:pt x="4279" y="2460"/>
                  </a:lnTo>
                  <a:lnTo>
                    <a:pt x="4236" y="2460"/>
                  </a:lnTo>
                  <a:lnTo>
                    <a:pt x="4193" y="2460"/>
                  </a:lnTo>
                  <a:lnTo>
                    <a:pt x="4149" y="2457"/>
                  </a:lnTo>
                  <a:lnTo>
                    <a:pt x="4103" y="2454"/>
                  </a:lnTo>
                  <a:lnTo>
                    <a:pt x="4057" y="2448"/>
                  </a:lnTo>
                  <a:lnTo>
                    <a:pt x="4012" y="2441"/>
                  </a:lnTo>
                  <a:lnTo>
                    <a:pt x="3964" y="2431"/>
                  </a:lnTo>
                  <a:lnTo>
                    <a:pt x="3916" y="2422"/>
                  </a:lnTo>
                  <a:lnTo>
                    <a:pt x="3867" y="2409"/>
                  </a:lnTo>
                  <a:lnTo>
                    <a:pt x="3819" y="2394"/>
                  </a:lnTo>
                  <a:lnTo>
                    <a:pt x="3769" y="2377"/>
                  </a:lnTo>
                  <a:lnTo>
                    <a:pt x="3717" y="2357"/>
                  </a:lnTo>
                  <a:lnTo>
                    <a:pt x="3666" y="2336"/>
                  </a:lnTo>
                  <a:lnTo>
                    <a:pt x="3614" y="2312"/>
                  </a:lnTo>
                  <a:lnTo>
                    <a:pt x="3563" y="2286"/>
                  </a:lnTo>
                  <a:lnTo>
                    <a:pt x="3510" y="2257"/>
                  </a:lnTo>
                  <a:lnTo>
                    <a:pt x="3456" y="2226"/>
                  </a:lnTo>
                  <a:lnTo>
                    <a:pt x="3402" y="2192"/>
                  </a:lnTo>
                  <a:lnTo>
                    <a:pt x="3348" y="2155"/>
                  </a:lnTo>
                  <a:lnTo>
                    <a:pt x="3294" y="2117"/>
                  </a:lnTo>
                  <a:lnTo>
                    <a:pt x="3238" y="2075"/>
                  </a:lnTo>
                  <a:lnTo>
                    <a:pt x="3183" y="2029"/>
                  </a:lnTo>
                  <a:lnTo>
                    <a:pt x="3127" y="1981"/>
                  </a:lnTo>
                  <a:lnTo>
                    <a:pt x="3070" y="1931"/>
                  </a:lnTo>
                  <a:lnTo>
                    <a:pt x="3013" y="1876"/>
                  </a:lnTo>
                  <a:lnTo>
                    <a:pt x="2956" y="1818"/>
                  </a:lnTo>
                  <a:lnTo>
                    <a:pt x="2899" y="1756"/>
                  </a:lnTo>
                  <a:lnTo>
                    <a:pt x="2841" y="1694"/>
                  </a:lnTo>
                  <a:lnTo>
                    <a:pt x="2727" y="1564"/>
                  </a:lnTo>
                  <a:lnTo>
                    <a:pt x="2616" y="1442"/>
                  </a:lnTo>
                  <a:lnTo>
                    <a:pt x="2508" y="1325"/>
                  </a:lnTo>
                  <a:lnTo>
                    <a:pt x="2402" y="1214"/>
                  </a:lnTo>
                  <a:lnTo>
                    <a:pt x="2300" y="1111"/>
                  </a:lnTo>
                  <a:lnTo>
                    <a:pt x="2198" y="1012"/>
                  </a:lnTo>
                  <a:lnTo>
                    <a:pt x="2101" y="918"/>
                  </a:lnTo>
                  <a:lnTo>
                    <a:pt x="2004" y="831"/>
                  </a:lnTo>
                  <a:lnTo>
                    <a:pt x="1911" y="749"/>
                  </a:lnTo>
                  <a:lnTo>
                    <a:pt x="1818" y="671"/>
                  </a:lnTo>
                  <a:lnTo>
                    <a:pt x="1728" y="600"/>
                  </a:lnTo>
                  <a:lnTo>
                    <a:pt x="1639" y="533"/>
                  </a:lnTo>
                  <a:lnTo>
                    <a:pt x="1553" y="470"/>
                  </a:lnTo>
                  <a:lnTo>
                    <a:pt x="1467" y="413"/>
                  </a:lnTo>
                  <a:lnTo>
                    <a:pt x="1382" y="360"/>
                  </a:lnTo>
                  <a:lnTo>
                    <a:pt x="1299" y="310"/>
                  </a:lnTo>
                  <a:lnTo>
                    <a:pt x="1215" y="266"/>
                  </a:lnTo>
                  <a:lnTo>
                    <a:pt x="1133" y="224"/>
                  </a:lnTo>
                  <a:lnTo>
                    <a:pt x="1053" y="189"/>
                  </a:lnTo>
                  <a:lnTo>
                    <a:pt x="972" y="155"/>
                  </a:lnTo>
                  <a:lnTo>
                    <a:pt x="892" y="126"/>
                  </a:lnTo>
                  <a:lnTo>
                    <a:pt x="813" y="100"/>
                  </a:lnTo>
                  <a:lnTo>
                    <a:pt x="733" y="77"/>
                  </a:lnTo>
                  <a:lnTo>
                    <a:pt x="653" y="58"/>
                  </a:lnTo>
                  <a:lnTo>
                    <a:pt x="574" y="42"/>
                  </a:lnTo>
                  <a:lnTo>
                    <a:pt x="493" y="29"/>
                  </a:lnTo>
                  <a:lnTo>
                    <a:pt x="413" y="17"/>
                  </a:lnTo>
                  <a:lnTo>
                    <a:pt x="332" y="9"/>
                  </a:lnTo>
                  <a:lnTo>
                    <a:pt x="250" y="3"/>
                  </a:lnTo>
                  <a:lnTo>
                    <a:pt x="168" y="0"/>
                  </a:lnTo>
                  <a:lnTo>
                    <a:pt x="85" y="0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195"/>
                </a:srgbClr>
              </a:solidFill>
              <a:round/>
              <a:headEnd/>
              <a:tailEnd/>
            </a:ln>
          </p:spPr>
          <p:txBody>
            <a:bodyPr lIns="98668" tIns="49336" rIns="98668" bIns="49336"/>
            <a:lstStyle/>
            <a:p>
              <a:pPr defTabSz="981527">
                <a:spcBef>
                  <a:spcPct val="50000"/>
                </a:spcBef>
              </a:pPr>
              <a:endParaRPr lang="ko-KR" altLang="en-US" sz="1000" b="1" dirty="0"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51" name="Freeform 15"/>
            <p:cNvSpPr>
              <a:spLocks/>
            </p:cNvSpPr>
            <p:nvPr userDrawn="1"/>
          </p:nvSpPr>
          <p:spPr bwMode="auto">
            <a:xfrm>
              <a:off x="375" y="787"/>
              <a:ext cx="5147" cy="1195"/>
            </a:xfrm>
            <a:custGeom>
              <a:avLst/>
              <a:gdLst>
                <a:gd name="T0" fmla="*/ 5147 w 5147"/>
                <a:gd name="T1" fmla="*/ 2049 h 2390"/>
                <a:gd name="T2" fmla="*/ 5100 w 5147"/>
                <a:gd name="T3" fmla="*/ 2090 h 2390"/>
                <a:gd name="T4" fmla="*/ 5043 w 5147"/>
                <a:gd name="T5" fmla="*/ 2132 h 2390"/>
                <a:gd name="T6" fmla="*/ 4967 w 5147"/>
                <a:gd name="T7" fmla="*/ 2182 h 2390"/>
                <a:gd name="T8" fmla="*/ 4871 w 5147"/>
                <a:gd name="T9" fmla="*/ 2237 h 2390"/>
                <a:gd name="T10" fmla="*/ 4756 w 5147"/>
                <a:gd name="T11" fmla="*/ 2288 h 2390"/>
                <a:gd name="T12" fmla="*/ 4624 w 5147"/>
                <a:gd name="T13" fmla="*/ 2335 h 2390"/>
                <a:gd name="T14" fmla="*/ 4553 w 5147"/>
                <a:gd name="T15" fmla="*/ 2355 h 2390"/>
                <a:gd name="T16" fmla="*/ 4477 w 5147"/>
                <a:gd name="T17" fmla="*/ 2369 h 2390"/>
                <a:gd name="T18" fmla="*/ 4397 w 5147"/>
                <a:gd name="T19" fmla="*/ 2382 h 2390"/>
                <a:gd name="T20" fmla="*/ 4314 w 5147"/>
                <a:gd name="T21" fmla="*/ 2388 h 2390"/>
                <a:gd name="T22" fmla="*/ 4228 w 5147"/>
                <a:gd name="T23" fmla="*/ 2390 h 2390"/>
                <a:gd name="T24" fmla="*/ 4139 w 5147"/>
                <a:gd name="T25" fmla="*/ 2385 h 2390"/>
                <a:gd name="T26" fmla="*/ 4046 w 5147"/>
                <a:gd name="T27" fmla="*/ 2374 h 2390"/>
                <a:gd name="T28" fmla="*/ 3952 w 5147"/>
                <a:gd name="T29" fmla="*/ 2356 h 2390"/>
                <a:gd name="T30" fmla="*/ 3853 w 5147"/>
                <a:gd name="T31" fmla="*/ 2330 h 2390"/>
                <a:gd name="T32" fmla="*/ 3752 w 5147"/>
                <a:gd name="T33" fmla="*/ 2296 h 2390"/>
                <a:gd name="T34" fmla="*/ 3648 w 5147"/>
                <a:gd name="T35" fmla="*/ 2253 h 2390"/>
                <a:gd name="T36" fmla="*/ 3542 w 5147"/>
                <a:gd name="T37" fmla="*/ 2200 h 2390"/>
                <a:gd name="T38" fmla="*/ 3434 w 5147"/>
                <a:gd name="T39" fmla="*/ 2137 h 2390"/>
                <a:gd name="T40" fmla="*/ 3324 w 5147"/>
                <a:gd name="T41" fmla="*/ 2064 h 2390"/>
                <a:gd name="T42" fmla="*/ 3212 w 5147"/>
                <a:gd name="T43" fmla="*/ 1978 h 2390"/>
                <a:gd name="T44" fmla="*/ 3098 w 5147"/>
                <a:gd name="T45" fmla="*/ 1880 h 2390"/>
                <a:gd name="T46" fmla="*/ 2983 w 5147"/>
                <a:gd name="T47" fmla="*/ 1770 h 2390"/>
                <a:gd name="T48" fmla="*/ 2866 w 5147"/>
                <a:gd name="T49" fmla="*/ 1646 h 2390"/>
                <a:gd name="T50" fmla="*/ 2749 w 5147"/>
                <a:gd name="T51" fmla="*/ 1520 h 2390"/>
                <a:gd name="T52" fmla="*/ 2527 w 5147"/>
                <a:gd name="T53" fmla="*/ 1284 h 2390"/>
                <a:gd name="T54" fmla="*/ 2315 w 5147"/>
                <a:gd name="T55" fmla="*/ 1072 h 2390"/>
                <a:gd name="T56" fmla="*/ 2113 w 5147"/>
                <a:gd name="T57" fmla="*/ 884 h 2390"/>
                <a:gd name="T58" fmla="*/ 1920 w 5147"/>
                <a:gd name="T59" fmla="*/ 717 h 2390"/>
                <a:gd name="T60" fmla="*/ 1736 w 5147"/>
                <a:gd name="T61" fmla="*/ 570 h 2390"/>
                <a:gd name="T62" fmla="*/ 1558 w 5147"/>
                <a:gd name="T63" fmla="*/ 444 h 2390"/>
                <a:gd name="T64" fmla="*/ 1386 w 5147"/>
                <a:gd name="T65" fmla="*/ 336 h 2390"/>
                <a:gd name="T66" fmla="*/ 1219 w 5147"/>
                <a:gd name="T67" fmla="*/ 246 h 2390"/>
                <a:gd name="T68" fmla="*/ 1055 w 5147"/>
                <a:gd name="T69" fmla="*/ 170 h 2390"/>
                <a:gd name="T70" fmla="*/ 893 w 5147"/>
                <a:gd name="T71" fmla="*/ 112 h 2390"/>
                <a:gd name="T72" fmla="*/ 733 w 5147"/>
                <a:gd name="T73" fmla="*/ 65 h 2390"/>
                <a:gd name="T74" fmla="*/ 574 w 5147"/>
                <a:gd name="T75" fmla="*/ 33 h 2390"/>
                <a:gd name="T76" fmla="*/ 413 w 5147"/>
                <a:gd name="T77" fmla="*/ 12 h 2390"/>
                <a:gd name="T78" fmla="*/ 250 w 5147"/>
                <a:gd name="T79" fmla="*/ 2 h 2390"/>
                <a:gd name="T80" fmla="*/ 85 w 5147"/>
                <a:gd name="T81" fmla="*/ 0 h 2390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5147"/>
                <a:gd name="T124" fmla="*/ 0 h 2390"/>
                <a:gd name="T125" fmla="*/ 5147 w 5147"/>
                <a:gd name="T126" fmla="*/ 2390 h 2390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5147" h="2390">
                  <a:moveTo>
                    <a:pt x="5147" y="2049"/>
                  </a:moveTo>
                  <a:lnTo>
                    <a:pt x="5147" y="2049"/>
                  </a:lnTo>
                  <a:lnTo>
                    <a:pt x="5135" y="2061"/>
                  </a:lnTo>
                  <a:lnTo>
                    <a:pt x="5100" y="2090"/>
                  </a:lnTo>
                  <a:lnTo>
                    <a:pt x="5075" y="2109"/>
                  </a:lnTo>
                  <a:lnTo>
                    <a:pt x="5043" y="2132"/>
                  </a:lnTo>
                  <a:lnTo>
                    <a:pt x="5008" y="2156"/>
                  </a:lnTo>
                  <a:lnTo>
                    <a:pt x="4967" y="2182"/>
                  </a:lnTo>
                  <a:lnTo>
                    <a:pt x="4921" y="2209"/>
                  </a:lnTo>
                  <a:lnTo>
                    <a:pt x="4871" y="2237"/>
                  </a:lnTo>
                  <a:lnTo>
                    <a:pt x="4815" y="2262"/>
                  </a:lnTo>
                  <a:lnTo>
                    <a:pt x="4756" y="2288"/>
                  </a:lnTo>
                  <a:lnTo>
                    <a:pt x="4692" y="2313"/>
                  </a:lnTo>
                  <a:lnTo>
                    <a:pt x="4624" y="2335"/>
                  </a:lnTo>
                  <a:lnTo>
                    <a:pt x="4589" y="2345"/>
                  </a:lnTo>
                  <a:lnTo>
                    <a:pt x="4553" y="2355"/>
                  </a:lnTo>
                  <a:lnTo>
                    <a:pt x="4515" y="2363"/>
                  </a:lnTo>
                  <a:lnTo>
                    <a:pt x="4477" y="2369"/>
                  </a:lnTo>
                  <a:lnTo>
                    <a:pt x="4438" y="2376"/>
                  </a:lnTo>
                  <a:lnTo>
                    <a:pt x="4397" y="2382"/>
                  </a:lnTo>
                  <a:lnTo>
                    <a:pt x="4357" y="2385"/>
                  </a:lnTo>
                  <a:lnTo>
                    <a:pt x="4314" y="2388"/>
                  </a:lnTo>
                  <a:lnTo>
                    <a:pt x="4272" y="2390"/>
                  </a:lnTo>
                  <a:lnTo>
                    <a:pt x="4228" y="2390"/>
                  </a:lnTo>
                  <a:lnTo>
                    <a:pt x="4184" y="2388"/>
                  </a:lnTo>
                  <a:lnTo>
                    <a:pt x="4139" y="2385"/>
                  </a:lnTo>
                  <a:lnTo>
                    <a:pt x="4093" y="2380"/>
                  </a:lnTo>
                  <a:lnTo>
                    <a:pt x="4046" y="2374"/>
                  </a:lnTo>
                  <a:lnTo>
                    <a:pt x="3999" y="2366"/>
                  </a:lnTo>
                  <a:lnTo>
                    <a:pt x="3952" y="2356"/>
                  </a:lnTo>
                  <a:lnTo>
                    <a:pt x="3902" y="2345"/>
                  </a:lnTo>
                  <a:lnTo>
                    <a:pt x="3853" y="2330"/>
                  </a:lnTo>
                  <a:lnTo>
                    <a:pt x="3803" y="2314"/>
                  </a:lnTo>
                  <a:lnTo>
                    <a:pt x="3752" y="2296"/>
                  </a:lnTo>
                  <a:lnTo>
                    <a:pt x="3700" y="2275"/>
                  </a:lnTo>
                  <a:lnTo>
                    <a:pt x="3648" y="2253"/>
                  </a:lnTo>
                  <a:lnTo>
                    <a:pt x="3596" y="2229"/>
                  </a:lnTo>
                  <a:lnTo>
                    <a:pt x="3542" y="2200"/>
                  </a:lnTo>
                  <a:lnTo>
                    <a:pt x="3489" y="2170"/>
                  </a:lnTo>
                  <a:lnTo>
                    <a:pt x="3434" y="2137"/>
                  </a:lnTo>
                  <a:lnTo>
                    <a:pt x="3380" y="2101"/>
                  </a:lnTo>
                  <a:lnTo>
                    <a:pt x="3324" y="2064"/>
                  </a:lnTo>
                  <a:lnTo>
                    <a:pt x="3269" y="2022"/>
                  </a:lnTo>
                  <a:lnTo>
                    <a:pt x="3212" y="1978"/>
                  </a:lnTo>
                  <a:lnTo>
                    <a:pt x="3156" y="1930"/>
                  </a:lnTo>
                  <a:lnTo>
                    <a:pt x="3098" y="1880"/>
                  </a:lnTo>
                  <a:lnTo>
                    <a:pt x="3041" y="1827"/>
                  </a:lnTo>
                  <a:lnTo>
                    <a:pt x="2983" y="1770"/>
                  </a:lnTo>
                  <a:lnTo>
                    <a:pt x="2924" y="1710"/>
                  </a:lnTo>
                  <a:lnTo>
                    <a:pt x="2866" y="1646"/>
                  </a:lnTo>
                  <a:lnTo>
                    <a:pt x="2749" y="1520"/>
                  </a:lnTo>
                  <a:lnTo>
                    <a:pt x="2637" y="1399"/>
                  </a:lnTo>
                  <a:lnTo>
                    <a:pt x="2527" y="1284"/>
                  </a:lnTo>
                  <a:lnTo>
                    <a:pt x="2419" y="1174"/>
                  </a:lnTo>
                  <a:lnTo>
                    <a:pt x="2315" y="1072"/>
                  </a:lnTo>
                  <a:lnTo>
                    <a:pt x="2213" y="976"/>
                  </a:lnTo>
                  <a:lnTo>
                    <a:pt x="2113" y="884"/>
                  </a:lnTo>
                  <a:lnTo>
                    <a:pt x="2016" y="798"/>
                  </a:lnTo>
                  <a:lnTo>
                    <a:pt x="1920" y="717"/>
                  </a:lnTo>
                  <a:lnTo>
                    <a:pt x="1827" y="641"/>
                  </a:lnTo>
                  <a:lnTo>
                    <a:pt x="1736" y="570"/>
                  </a:lnTo>
                  <a:lnTo>
                    <a:pt x="1647" y="504"/>
                  </a:lnTo>
                  <a:lnTo>
                    <a:pt x="1558" y="444"/>
                  </a:lnTo>
                  <a:lnTo>
                    <a:pt x="1472" y="388"/>
                  </a:lnTo>
                  <a:lnTo>
                    <a:pt x="1386" y="336"/>
                  </a:lnTo>
                  <a:lnTo>
                    <a:pt x="1303" y="288"/>
                  </a:lnTo>
                  <a:lnTo>
                    <a:pt x="1219" y="246"/>
                  </a:lnTo>
                  <a:lnTo>
                    <a:pt x="1136" y="205"/>
                  </a:lnTo>
                  <a:lnTo>
                    <a:pt x="1055" y="170"/>
                  </a:lnTo>
                  <a:lnTo>
                    <a:pt x="974" y="139"/>
                  </a:lnTo>
                  <a:lnTo>
                    <a:pt x="893" y="112"/>
                  </a:lnTo>
                  <a:lnTo>
                    <a:pt x="814" y="88"/>
                  </a:lnTo>
                  <a:lnTo>
                    <a:pt x="733" y="65"/>
                  </a:lnTo>
                  <a:lnTo>
                    <a:pt x="653" y="47"/>
                  </a:lnTo>
                  <a:lnTo>
                    <a:pt x="574" y="33"/>
                  </a:lnTo>
                  <a:lnTo>
                    <a:pt x="493" y="21"/>
                  </a:lnTo>
                  <a:lnTo>
                    <a:pt x="413" y="12"/>
                  </a:lnTo>
                  <a:lnTo>
                    <a:pt x="332" y="5"/>
                  </a:lnTo>
                  <a:lnTo>
                    <a:pt x="250" y="2"/>
                  </a:lnTo>
                  <a:lnTo>
                    <a:pt x="168" y="0"/>
                  </a:lnTo>
                  <a:lnTo>
                    <a:pt x="85" y="0"/>
                  </a:lnTo>
                  <a:lnTo>
                    <a:pt x="0" y="4"/>
                  </a:lnTo>
                </a:path>
              </a:pathLst>
            </a:custGeom>
            <a:noFill/>
            <a:ln w="9525">
              <a:solidFill>
                <a:srgbClr val="FFFFFF">
                  <a:alpha val="50195"/>
                </a:srgbClr>
              </a:solidFill>
              <a:round/>
              <a:headEnd/>
              <a:tailEnd/>
            </a:ln>
          </p:spPr>
          <p:txBody>
            <a:bodyPr lIns="98668" tIns="49336" rIns="98668" bIns="49336"/>
            <a:lstStyle/>
            <a:p>
              <a:pPr defTabSz="981527">
                <a:spcBef>
                  <a:spcPct val="50000"/>
                </a:spcBef>
              </a:pPr>
              <a:endParaRPr lang="ko-KR" altLang="en-US" sz="1000" b="1" dirty="0"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52" name="Freeform 16"/>
            <p:cNvSpPr>
              <a:spLocks/>
            </p:cNvSpPr>
            <p:nvPr userDrawn="1"/>
          </p:nvSpPr>
          <p:spPr bwMode="auto">
            <a:xfrm>
              <a:off x="389" y="808"/>
              <a:ext cx="5176" cy="1160"/>
            </a:xfrm>
            <a:custGeom>
              <a:avLst/>
              <a:gdLst>
                <a:gd name="T0" fmla="*/ 5176 w 5176"/>
                <a:gd name="T1" fmla="*/ 1959 h 2321"/>
                <a:gd name="T2" fmla="*/ 5130 w 5176"/>
                <a:gd name="T3" fmla="*/ 2001 h 2321"/>
                <a:gd name="T4" fmla="*/ 5075 w 5176"/>
                <a:gd name="T5" fmla="*/ 2044 h 2321"/>
                <a:gd name="T6" fmla="*/ 4998 w 5176"/>
                <a:gd name="T7" fmla="*/ 2096 h 2321"/>
                <a:gd name="T8" fmla="*/ 4903 w 5176"/>
                <a:gd name="T9" fmla="*/ 2153 h 2321"/>
                <a:gd name="T10" fmla="*/ 4790 w 5176"/>
                <a:gd name="T11" fmla="*/ 2208 h 2321"/>
                <a:gd name="T12" fmla="*/ 4658 w 5176"/>
                <a:gd name="T13" fmla="*/ 2258 h 2321"/>
                <a:gd name="T14" fmla="*/ 4587 w 5176"/>
                <a:gd name="T15" fmla="*/ 2277 h 2321"/>
                <a:gd name="T16" fmla="*/ 4513 w 5176"/>
                <a:gd name="T17" fmla="*/ 2295 h 2321"/>
                <a:gd name="T18" fmla="*/ 4433 w 5176"/>
                <a:gd name="T19" fmla="*/ 2308 h 2321"/>
                <a:gd name="T20" fmla="*/ 4350 w 5176"/>
                <a:gd name="T21" fmla="*/ 2317 h 2321"/>
                <a:gd name="T22" fmla="*/ 4264 w 5176"/>
                <a:gd name="T23" fmla="*/ 2321 h 2321"/>
                <a:gd name="T24" fmla="*/ 4174 w 5176"/>
                <a:gd name="T25" fmla="*/ 2317 h 2321"/>
                <a:gd name="T26" fmla="*/ 4082 w 5176"/>
                <a:gd name="T27" fmla="*/ 2308 h 2321"/>
                <a:gd name="T28" fmla="*/ 3986 w 5176"/>
                <a:gd name="T29" fmla="*/ 2292 h 2321"/>
                <a:gd name="T30" fmla="*/ 3888 w 5176"/>
                <a:gd name="T31" fmla="*/ 2269 h 2321"/>
                <a:gd name="T32" fmla="*/ 3786 w 5176"/>
                <a:gd name="T33" fmla="*/ 2235 h 2321"/>
                <a:gd name="T34" fmla="*/ 3682 w 5176"/>
                <a:gd name="T35" fmla="*/ 2195 h 2321"/>
                <a:gd name="T36" fmla="*/ 3575 w 5176"/>
                <a:gd name="T37" fmla="*/ 2143 h 2321"/>
                <a:gd name="T38" fmla="*/ 3466 w 5176"/>
                <a:gd name="T39" fmla="*/ 2082 h 2321"/>
                <a:gd name="T40" fmla="*/ 3355 w 5176"/>
                <a:gd name="T41" fmla="*/ 2011 h 2321"/>
                <a:gd name="T42" fmla="*/ 3241 w 5176"/>
                <a:gd name="T43" fmla="*/ 1927 h 2321"/>
                <a:gd name="T44" fmla="*/ 3125 w 5176"/>
                <a:gd name="T45" fmla="*/ 1831 h 2321"/>
                <a:gd name="T46" fmla="*/ 3009 w 5176"/>
                <a:gd name="T47" fmla="*/ 1723 h 2321"/>
                <a:gd name="T48" fmla="*/ 2891 w 5176"/>
                <a:gd name="T49" fmla="*/ 1600 h 2321"/>
                <a:gd name="T50" fmla="*/ 2773 w 5176"/>
                <a:gd name="T51" fmla="*/ 1475 h 2321"/>
                <a:gd name="T52" fmla="*/ 2545 w 5176"/>
                <a:gd name="T53" fmla="*/ 1244 h 2321"/>
                <a:gd name="T54" fmla="*/ 2331 w 5176"/>
                <a:gd name="T55" fmla="*/ 1035 h 2321"/>
                <a:gd name="T56" fmla="*/ 2126 w 5176"/>
                <a:gd name="T57" fmla="*/ 850 h 2321"/>
                <a:gd name="T58" fmla="*/ 1931 w 5176"/>
                <a:gd name="T59" fmla="*/ 685 h 2321"/>
                <a:gd name="T60" fmla="*/ 1744 w 5176"/>
                <a:gd name="T61" fmla="*/ 543 h 2321"/>
                <a:gd name="T62" fmla="*/ 1565 w 5176"/>
                <a:gd name="T63" fmla="*/ 419 h 2321"/>
                <a:gd name="T64" fmla="*/ 1391 w 5176"/>
                <a:gd name="T65" fmla="*/ 314 h 2321"/>
                <a:gd name="T66" fmla="*/ 1222 w 5176"/>
                <a:gd name="T67" fmla="*/ 226 h 2321"/>
                <a:gd name="T68" fmla="*/ 1057 w 5176"/>
                <a:gd name="T69" fmla="*/ 154 h 2321"/>
                <a:gd name="T70" fmla="*/ 894 w 5176"/>
                <a:gd name="T71" fmla="*/ 99 h 2321"/>
                <a:gd name="T72" fmla="*/ 735 w 5176"/>
                <a:gd name="T73" fmla="*/ 55 h 2321"/>
                <a:gd name="T74" fmla="*/ 574 w 5176"/>
                <a:gd name="T75" fmla="*/ 26 h 2321"/>
                <a:gd name="T76" fmla="*/ 412 w 5176"/>
                <a:gd name="T77" fmla="*/ 8 h 2321"/>
                <a:gd name="T78" fmla="*/ 250 w 5176"/>
                <a:gd name="T79" fmla="*/ 0 h 2321"/>
                <a:gd name="T80" fmla="*/ 85 w 5176"/>
                <a:gd name="T81" fmla="*/ 4 h 2321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5176"/>
                <a:gd name="T124" fmla="*/ 0 h 2321"/>
                <a:gd name="T125" fmla="*/ 5176 w 5176"/>
                <a:gd name="T126" fmla="*/ 2321 h 2321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5176" h="2321">
                  <a:moveTo>
                    <a:pt x="5176" y="1959"/>
                  </a:moveTo>
                  <a:lnTo>
                    <a:pt x="5176" y="1959"/>
                  </a:lnTo>
                  <a:lnTo>
                    <a:pt x="5165" y="1970"/>
                  </a:lnTo>
                  <a:lnTo>
                    <a:pt x="5130" y="2001"/>
                  </a:lnTo>
                  <a:lnTo>
                    <a:pt x="5105" y="2020"/>
                  </a:lnTo>
                  <a:lnTo>
                    <a:pt x="5075" y="2044"/>
                  </a:lnTo>
                  <a:lnTo>
                    <a:pt x="5039" y="2070"/>
                  </a:lnTo>
                  <a:lnTo>
                    <a:pt x="4998" y="2096"/>
                  </a:lnTo>
                  <a:lnTo>
                    <a:pt x="4953" y="2125"/>
                  </a:lnTo>
                  <a:lnTo>
                    <a:pt x="4903" y="2153"/>
                  </a:lnTo>
                  <a:lnTo>
                    <a:pt x="4849" y="2180"/>
                  </a:lnTo>
                  <a:lnTo>
                    <a:pt x="4790" y="2208"/>
                  </a:lnTo>
                  <a:lnTo>
                    <a:pt x="4726" y="2233"/>
                  </a:lnTo>
                  <a:lnTo>
                    <a:pt x="4658" y="2258"/>
                  </a:lnTo>
                  <a:lnTo>
                    <a:pt x="4624" y="2267"/>
                  </a:lnTo>
                  <a:lnTo>
                    <a:pt x="4587" y="2277"/>
                  </a:lnTo>
                  <a:lnTo>
                    <a:pt x="4550" y="2287"/>
                  </a:lnTo>
                  <a:lnTo>
                    <a:pt x="4513" y="2295"/>
                  </a:lnTo>
                  <a:lnTo>
                    <a:pt x="4472" y="2303"/>
                  </a:lnTo>
                  <a:lnTo>
                    <a:pt x="4433" y="2308"/>
                  </a:lnTo>
                  <a:lnTo>
                    <a:pt x="4392" y="2313"/>
                  </a:lnTo>
                  <a:lnTo>
                    <a:pt x="4350" y="2317"/>
                  </a:lnTo>
                  <a:lnTo>
                    <a:pt x="4307" y="2319"/>
                  </a:lnTo>
                  <a:lnTo>
                    <a:pt x="4264" y="2321"/>
                  </a:lnTo>
                  <a:lnTo>
                    <a:pt x="4220" y="2319"/>
                  </a:lnTo>
                  <a:lnTo>
                    <a:pt x="4174" y="2317"/>
                  </a:lnTo>
                  <a:lnTo>
                    <a:pt x="4128" y="2314"/>
                  </a:lnTo>
                  <a:lnTo>
                    <a:pt x="4082" y="2308"/>
                  </a:lnTo>
                  <a:lnTo>
                    <a:pt x="4034" y="2301"/>
                  </a:lnTo>
                  <a:lnTo>
                    <a:pt x="3986" y="2292"/>
                  </a:lnTo>
                  <a:lnTo>
                    <a:pt x="3936" y="2282"/>
                  </a:lnTo>
                  <a:lnTo>
                    <a:pt x="3888" y="2269"/>
                  </a:lnTo>
                  <a:lnTo>
                    <a:pt x="3836" y="2253"/>
                  </a:lnTo>
                  <a:lnTo>
                    <a:pt x="3786" y="2235"/>
                  </a:lnTo>
                  <a:lnTo>
                    <a:pt x="3734" y="2216"/>
                  </a:lnTo>
                  <a:lnTo>
                    <a:pt x="3682" y="2195"/>
                  </a:lnTo>
                  <a:lnTo>
                    <a:pt x="3628" y="2170"/>
                  </a:lnTo>
                  <a:lnTo>
                    <a:pt x="3575" y="2143"/>
                  </a:lnTo>
                  <a:lnTo>
                    <a:pt x="3521" y="2114"/>
                  </a:lnTo>
                  <a:lnTo>
                    <a:pt x="3466" y="2082"/>
                  </a:lnTo>
                  <a:lnTo>
                    <a:pt x="3410" y="2048"/>
                  </a:lnTo>
                  <a:lnTo>
                    <a:pt x="3355" y="2011"/>
                  </a:lnTo>
                  <a:lnTo>
                    <a:pt x="3298" y="1970"/>
                  </a:lnTo>
                  <a:lnTo>
                    <a:pt x="3241" y="1927"/>
                  </a:lnTo>
                  <a:lnTo>
                    <a:pt x="3184" y="1880"/>
                  </a:lnTo>
                  <a:lnTo>
                    <a:pt x="3125" y="1831"/>
                  </a:lnTo>
                  <a:lnTo>
                    <a:pt x="3067" y="1778"/>
                  </a:lnTo>
                  <a:lnTo>
                    <a:pt x="3009" y="1723"/>
                  </a:lnTo>
                  <a:lnTo>
                    <a:pt x="2949" y="1663"/>
                  </a:lnTo>
                  <a:lnTo>
                    <a:pt x="2891" y="1600"/>
                  </a:lnTo>
                  <a:lnTo>
                    <a:pt x="2773" y="1475"/>
                  </a:lnTo>
                  <a:lnTo>
                    <a:pt x="2658" y="1357"/>
                  </a:lnTo>
                  <a:lnTo>
                    <a:pt x="2545" y="1244"/>
                  </a:lnTo>
                  <a:lnTo>
                    <a:pt x="2437" y="1135"/>
                  </a:lnTo>
                  <a:lnTo>
                    <a:pt x="2331" y="1035"/>
                  </a:lnTo>
                  <a:lnTo>
                    <a:pt x="2227" y="938"/>
                  </a:lnTo>
                  <a:lnTo>
                    <a:pt x="2126" y="850"/>
                  </a:lnTo>
                  <a:lnTo>
                    <a:pt x="2027" y="764"/>
                  </a:lnTo>
                  <a:lnTo>
                    <a:pt x="1931" y="685"/>
                  </a:lnTo>
                  <a:lnTo>
                    <a:pt x="1837" y="611"/>
                  </a:lnTo>
                  <a:lnTo>
                    <a:pt x="1744" y="543"/>
                  </a:lnTo>
                  <a:lnTo>
                    <a:pt x="1654" y="478"/>
                  </a:lnTo>
                  <a:lnTo>
                    <a:pt x="1565" y="419"/>
                  </a:lnTo>
                  <a:lnTo>
                    <a:pt x="1477" y="364"/>
                  </a:lnTo>
                  <a:lnTo>
                    <a:pt x="1391" y="314"/>
                  </a:lnTo>
                  <a:lnTo>
                    <a:pt x="1305" y="268"/>
                  </a:lnTo>
                  <a:lnTo>
                    <a:pt x="1222" y="226"/>
                  </a:lnTo>
                  <a:lnTo>
                    <a:pt x="1139" y="188"/>
                  </a:lnTo>
                  <a:lnTo>
                    <a:pt x="1057" y="154"/>
                  </a:lnTo>
                  <a:lnTo>
                    <a:pt x="976" y="125"/>
                  </a:lnTo>
                  <a:lnTo>
                    <a:pt x="894" y="99"/>
                  </a:lnTo>
                  <a:lnTo>
                    <a:pt x="814" y="75"/>
                  </a:lnTo>
                  <a:lnTo>
                    <a:pt x="735" y="55"/>
                  </a:lnTo>
                  <a:lnTo>
                    <a:pt x="654" y="39"/>
                  </a:lnTo>
                  <a:lnTo>
                    <a:pt x="574" y="26"/>
                  </a:lnTo>
                  <a:lnTo>
                    <a:pt x="493" y="16"/>
                  </a:lnTo>
                  <a:lnTo>
                    <a:pt x="412" y="8"/>
                  </a:lnTo>
                  <a:lnTo>
                    <a:pt x="332" y="4"/>
                  </a:lnTo>
                  <a:lnTo>
                    <a:pt x="250" y="0"/>
                  </a:lnTo>
                  <a:lnTo>
                    <a:pt x="168" y="0"/>
                  </a:lnTo>
                  <a:lnTo>
                    <a:pt x="85" y="4"/>
                  </a:lnTo>
                  <a:lnTo>
                    <a:pt x="0" y="8"/>
                  </a:lnTo>
                </a:path>
              </a:pathLst>
            </a:custGeom>
            <a:noFill/>
            <a:ln w="9525">
              <a:solidFill>
                <a:srgbClr val="FFFFFF">
                  <a:alpha val="50195"/>
                </a:srgbClr>
              </a:solidFill>
              <a:round/>
              <a:headEnd/>
              <a:tailEnd/>
            </a:ln>
          </p:spPr>
          <p:txBody>
            <a:bodyPr lIns="98668" tIns="49336" rIns="98668" bIns="49336"/>
            <a:lstStyle/>
            <a:p>
              <a:pPr defTabSz="981527">
                <a:spcBef>
                  <a:spcPct val="50000"/>
                </a:spcBef>
              </a:pPr>
              <a:endParaRPr lang="ko-KR" altLang="en-US" sz="1000" b="1" dirty="0"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53" name="Freeform 17"/>
            <p:cNvSpPr>
              <a:spLocks/>
            </p:cNvSpPr>
            <p:nvPr userDrawn="1"/>
          </p:nvSpPr>
          <p:spPr bwMode="auto">
            <a:xfrm>
              <a:off x="403" y="829"/>
              <a:ext cx="5205" cy="1124"/>
            </a:xfrm>
            <a:custGeom>
              <a:avLst/>
              <a:gdLst>
                <a:gd name="T0" fmla="*/ 5205 w 5205"/>
                <a:gd name="T1" fmla="*/ 1868 h 2250"/>
                <a:gd name="T2" fmla="*/ 5161 w 5205"/>
                <a:gd name="T3" fmla="*/ 1910 h 2250"/>
                <a:gd name="T4" fmla="*/ 5105 w 5205"/>
                <a:gd name="T5" fmla="*/ 1956 h 2250"/>
                <a:gd name="T6" fmla="*/ 5030 w 5205"/>
                <a:gd name="T7" fmla="*/ 2011 h 2250"/>
                <a:gd name="T8" fmla="*/ 4936 w 5205"/>
                <a:gd name="T9" fmla="*/ 2069 h 2250"/>
                <a:gd name="T10" fmla="*/ 4822 w 5205"/>
                <a:gd name="T11" fmla="*/ 2127 h 2250"/>
                <a:gd name="T12" fmla="*/ 4693 w 5205"/>
                <a:gd name="T13" fmla="*/ 2178 h 2250"/>
                <a:gd name="T14" fmla="*/ 4621 w 5205"/>
                <a:gd name="T15" fmla="*/ 2201 h 2250"/>
                <a:gd name="T16" fmla="*/ 4546 w 5205"/>
                <a:gd name="T17" fmla="*/ 2219 h 2250"/>
                <a:gd name="T18" fmla="*/ 4467 w 5205"/>
                <a:gd name="T19" fmla="*/ 2235 h 2250"/>
                <a:gd name="T20" fmla="*/ 4385 w 5205"/>
                <a:gd name="T21" fmla="*/ 2245 h 2250"/>
                <a:gd name="T22" fmla="*/ 4299 w 5205"/>
                <a:gd name="T23" fmla="*/ 2250 h 2250"/>
                <a:gd name="T24" fmla="*/ 4208 w 5205"/>
                <a:gd name="T25" fmla="*/ 2250 h 2250"/>
                <a:gd name="T26" fmla="*/ 4117 w 5205"/>
                <a:gd name="T27" fmla="*/ 2241 h 2250"/>
                <a:gd name="T28" fmla="*/ 4020 w 5205"/>
                <a:gd name="T29" fmla="*/ 2227 h 2250"/>
                <a:gd name="T30" fmla="*/ 3921 w 5205"/>
                <a:gd name="T31" fmla="*/ 2206 h 2250"/>
                <a:gd name="T32" fmla="*/ 3820 w 5205"/>
                <a:gd name="T33" fmla="*/ 2175 h 2250"/>
                <a:gd name="T34" fmla="*/ 3714 w 5205"/>
                <a:gd name="T35" fmla="*/ 2135 h 2250"/>
                <a:gd name="T36" fmla="*/ 3607 w 5205"/>
                <a:gd name="T37" fmla="*/ 2086 h 2250"/>
                <a:gd name="T38" fmla="*/ 3497 w 5205"/>
                <a:gd name="T39" fmla="*/ 2027 h 2250"/>
                <a:gd name="T40" fmla="*/ 3385 w 5205"/>
                <a:gd name="T41" fmla="*/ 1957 h 2250"/>
                <a:gd name="T42" fmla="*/ 3270 w 5205"/>
                <a:gd name="T43" fmla="*/ 1875 h 2250"/>
                <a:gd name="T44" fmla="*/ 3153 w 5205"/>
                <a:gd name="T45" fmla="*/ 1781 h 2250"/>
                <a:gd name="T46" fmla="*/ 3035 w 5205"/>
                <a:gd name="T47" fmla="*/ 1675 h 2250"/>
                <a:gd name="T48" fmla="*/ 2914 w 5205"/>
                <a:gd name="T49" fmla="*/ 1555 h 2250"/>
                <a:gd name="T50" fmla="*/ 2795 w 5205"/>
                <a:gd name="T51" fmla="*/ 1431 h 2250"/>
                <a:gd name="T52" fmla="*/ 2564 w 5205"/>
                <a:gd name="T53" fmla="*/ 1202 h 2250"/>
                <a:gd name="T54" fmla="*/ 2346 w 5205"/>
                <a:gd name="T55" fmla="*/ 997 h 2250"/>
                <a:gd name="T56" fmla="*/ 2140 w 5205"/>
                <a:gd name="T57" fmla="*/ 816 h 2250"/>
                <a:gd name="T58" fmla="*/ 1941 w 5205"/>
                <a:gd name="T59" fmla="*/ 654 h 2250"/>
                <a:gd name="T60" fmla="*/ 1752 w 5205"/>
                <a:gd name="T61" fmla="*/ 514 h 2250"/>
                <a:gd name="T62" fmla="*/ 1570 w 5205"/>
                <a:gd name="T63" fmla="*/ 394 h 2250"/>
                <a:gd name="T64" fmla="*/ 1395 w 5205"/>
                <a:gd name="T65" fmla="*/ 293 h 2250"/>
                <a:gd name="T66" fmla="*/ 1226 w 5205"/>
                <a:gd name="T67" fmla="*/ 207 h 2250"/>
                <a:gd name="T68" fmla="*/ 1059 w 5205"/>
                <a:gd name="T69" fmla="*/ 139 h 2250"/>
                <a:gd name="T70" fmla="*/ 897 w 5205"/>
                <a:gd name="T71" fmla="*/ 86 h 2250"/>
                <a:gd name="T72" fmla="*/ 734 w 5205"/>
                <a:gd name="T73" fmla="*/ 45 h 2250"/>
                <a:gd name="T74" fmla="*/ 575 w 5205"/>
                <a:gd name="T75" fmla="*/ 20 h 2250"/>
                <a:gd name="T76" fmla="*/ 414 w 5205"/>
                <a:gd name="T77" fmla="*/ 5 h 2250"/>
                <a:gd name="T78" fmla="*/ 250 w 5205"/>
                <a:gd name="T79" fmla="*/ 0 h 2250"/>
                <a:gd name="T80" fmla="*/ 85 w 5205"/>
                <a:gd name="T81" fmla="*/ 7 h 2250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5205"/>
                <a:gd name="T124" fmla="*/ 0 h 2250"/>
                <a:gd name="T125" fmla="*/ 5205 w 5205"/>
                <a:gd name="T126" fmla="*/ 2250 h 2250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5205" h="2250">
                  <a:moveTo>
                    <a:pt x="5205" y="1868"/>
                  </a:moveTo>
                  <a:lnTo>
                    <a:pt x="5205" y="1868"/>
                  </a:lnTo>
                  <a:lnTo>
                    <a:pt x="5194" y="1880"/>
                  </a:lnTo>
                  <a:lnTo>
                    <a:pt x="5161" y="1910"/>
                  </a:lnTo>
                  <a:lnTo>
                    <a:pt x="5136" y="1931"/>
                  </a:lnTo>
                  <a:lnTo>
                    <a:pt x="5105" y="1956"/>
                  </a:lnTo>
                  <a:lnTo>
                    <a:pt x="5071" y="1981"/>
                  </a:lnTo>
                  <a:lnTo>
                    <a:pt x="5030" y="2011"/>
                  </a:lnTo>
                  <a:lnTo>
                    <a:pt x="4984" y="2040"/>
                  </a:lnTo>
                  <a:lnTo>
                    <a:pt x="4936" y="2069"/>
                  </a:lnTo>
                  <a:lnTo>
                    <a:pt x="4882" y="2098"/>
                  </a:lnTo>
                  <a:lnTo>
                    <a:pt x="4822" y="2127"/>
                  </a:lnTo>
                  <a:lnTo>
                    <a:pt x="4760" y="2153"/>
                  </a:lnTo>
                  <a:lnTo>
                    <a:pt x="4693" y="2178"/>
                  </a:lnTo>
                  <a:lnTo>
                    <a:pt x="4657" y="2190"/>
                  </a:lnTo>
                  <a:lnTo>
                    <a:pt x="4621" y="2201"/>
                  </a:lnTo>
                  <a:lnTo>
                    <a:pt x="4585" y="2211"/>
                  </a:lnTo>
                  <a:lnTo>
                    <a:pt x="4546" y="2219"/>
                  </a:lnTo>
                  <a:lnTo>
                    <a:pt x="4507" y="2227"/>
                  </a:lnTo>
                  <a:lnTo>
                    <a:pt x="4467" y="2235"/>
                  </a:lnTo>
                  <a:lnTo>
                    <a:pt x="4426" y="2240"/>
                  </a:lnTo>
                  <a:lnTo>
                    <a:pt x="4385" y="2245"/>
                  </a:lnTo>
                  <a:lnTo>
                    <a:pt x="4342" y="2248"/>
                  </a:lnTo>
                  <a:lnTo>
                    <a:pt x="4299" y="2250"/>
                  </a:lnTo>
                  <a:lnTo>
                    <a:pt x="4254" y="2250"/>
                  </a:lnTo>
                  <a:lnTo>
                    <a:pt x="4208" y="2250"/>
                  </a:lnTo>
                  <a:lnTo>
                    <a:pt x="4163" y="2246"/>
                  </a:lnTo>
                  <a:lnTo>
                    <a:pt x="4117" y="2241"/>
                  </a:lnTo>
                  <a:lnTo>
                    <a:pt x="4068" y="2235"/>
                  </a:lnTo>
                  <a:lnTo>
                    <a:pt x="4020" y="2227"/>
                  </a:lnTo>
                  <a:lnTo>
                    <a:pt x="3971" y="2217"/>
                  </a:lnTo>
                  <a:lnTo>
                    <a:pt x="3921" y="2206"/>
                  </a:lnTo>
                  <a:lnTo>
                    <a:pt x="3871" y="2191"/>
                  </a:lnTo>
                  <a:lnTo>
                    <a:pt x="3820" y="2175"/>
                  </a:lnTo>
                  <a:lnTo>
                    <a:pt x="3767" y="2156"/>
                  </a:lnTo>
                  <a:lnTo>
                    <a:pt x="3714" y="2135"/>
                  </a:lnTo>
                  <a:lnTo>
                    <a:pt x="3661" y="2112"/>
                  </a:lnTo>
                  <a:lnTo>
                    <a:pt x="3607" y="2086"/>
                  </a:lnTo>
                  <a:lnTo>
                    <a:pt x="3553" y="2057"/>
                  </a:lnTo>
                  <a:lnTo>
                    <a:pt x="3497" y="2027"/>
                  </a:lnTo>
                  <a:lnTo>
                    <a:pt x="3442" y="1993"/>
                  </a:lnTo>
                  <a:lnTo>
                    <a:pt x="3385" y="1957"/>
                  </a:lnTo>
                  <a:lnTo>
                    <a:pt x="3328" y="1917"/>
                  </a:lnTo>
                  <a:lnTo>
                    <a:pt x="3270" y="1875"/>
                  </a:lnTo>
                  <a:lnTo>
                    <a:pt x="3213" y="1830"/>
                  </a:lnTo>
                  <a:lnTo>
                    <a:pt x="3153" y="1781"/>
                  </a:lnTo>
                  <a:lnTo>
                    <a:pt x="3095" y="1730"/>
                  </a:lnTo>
                  <a:lnTo>
                    <a:pt x="3035" y="1675"/>
                  </a:lnTo>
                  <a:lnTo>
                    <a:pt x="2975" y="1617"/>
                  </a:lnTo>
                  <a:lnTo>
                    <a:pt x="2914" y="1555"/>
                  </a:lnTo>
                  <a:lnTo>
                    <a:pt x="2795" y="1431"/>
                  </a:lnTo>
                  <a:lnTo>
                    <a:pt x="2678" y="1313"/>
                  </a:lnTo>
                  <a:lnTo>
                    <a:pt x="2564" y="1202"/>
                  </a:lnTo>
                  <a:lnTo>
                    <a:pt x="2453" y="1097"/>
                  </a:lnTo>
                  <a:lnTo>
                    <a:pt x="2346" y="997"/>
                  </a:lnTo>
                  <a:lnTo>
                    <a:pt x="2241" y="903"/>
                  </a:lnTo>
                  <a:lnTo>
                    <a:pt x="2140" y="816"/>
                  </a:lnTo>
                  <a:lnTo>
                    <a:pt x="2040" y="732"/>
                  </a:lnTo>
                  <a:lnTo>
                    <a:pt x="1941" y="654"/>
                  </a:lnTo>
                  <a:lnTo>
                    <a:pt x="1847" y="582"/>
                  </a:lnTo>
                  <a:lnTo>
                    <a:pt x="1752" y="514"/>
                  </a:lnTo>
                  <a:lnTo>
                    <a:pt x="1661" y="452"/>
                  </a:lnTo>
                  <a:lnTo>
                    <a:pt x="1570" y="394"/>
                  </a:lnTo>
                  <a:lnTo>
                    <a:pt x="1483" y="341"/>
                  </a:lnTo>
                  <a:lnTo>
                    <a:pt x="1395" y="293"/>
                  </a:lnTo>
                  <a:lnTo>
                    <a:pt x="1311" y="247"/>
                  </a:lnTo>
                  <a:lnTo>
                    <a:pt x="1226" y="207"/>
                  </a:lnTo>
                  <a:lnTo>
                    <a:pt x="1143" y="171"/>
                  </a:lnTo>
                  <a:lnTo>
                    <a:pt x="1059" y="139"/>
                  </a:lnTo>
                  <a:lnTo>
                    <a:pt x="977" y="110"/>
                  </a:lnTo>
                  <a:lnTo>
                    <a:pt x="897" y="86"/>
                  </a:lnTo>
                  <a:lnTo>
                    <a:pt x="815" y="63"/>
                  </a:lnTo>
                  <a:lnTo>
                    <a:pt x="734" y="45"/>
                  </a:lnTo>
                  <a:lnTo>
                    <a:pt x="655" y="31"/>
                  </a:lnTo>
                  <a:lnTo>
                    <a:pt x="575" y="20"/>
                  </a:lnTo>
                  <a:lnTo>
                    <a:pt x="494" y="10"/>
                  </a:lnTo>
                  <a:lnTo>
                    <a:pt x="414" y="5"/>
                  </a:lnTo>
                  <a:lnTo>
                    <a:pt x="332" y="2"/>
                  </a:lnTo>
                  <a:lnTo>
                    <a:pt x="250" y="0"/>
                  </a:lnTo>
                  <a:lnTo>
                    <a:pt x="168" y="2"/>
                  </a:lnTo>
                  <a:lnTo>
                    <a:pt x="85" y="7"/>
                  </a:lnTo>
                  <a:lnTo>
                    <a:pt x="0" y="13"/>
                  </a:lnTo>
                </a:path>
              </a:pathLst>
            </a:custGeom>
            <a:noFill/>
            <a:ln w="9525">
              <a:solidFill>
                <a:srgbClr val="FFFFFF">
                  <a:alpha val="50195"/>
                </a:srgbClr>
              </a:solidFill>
              <a:round/>
              <a:headEnd/>
              <a:tailEnd/>
            </a:ln>
          </p:spPr>
          <p:txBody>
            <a:bodyPr lIns="98668" tIns="49336" rIns="98668" bIns="49336"/>
            <a:lstStyle/>
            <a:p>
              <a:pPr defTabSz="981527">
                <a:spcBef>
                  <a:spcPct val="50000"/>
                </a:spcBef>
              </a:pPr>
              <a:endParaRPr lang="ko-KR" altLang="en-US" sz="1000" b="1" dirty="0"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54" name="Freeform 18"/>
            <p:cNvSpPr>
              <a:spLocks/>
            </p:cNvSpPr>
            <p:nvPr userDrawn="1"/>
          </p:nvSpPr>
          <p:spPr bwMode="auto">
            <a:xfrm>
              <a:off x="418" y="850"/>
              <a:ext cx="5233" cy="1090"/>
            </a:xfrm>
            <a:custGeom>
              <a:avLst/>
              <a:gdLst>
                <a:gd name="T0" fmla="*/ 5233 w 5233"/>
                <a:gd name="T1" fmla="*/ 1778 h 2180"/>
                <a:gd name="T2" fmla="*/ 5189 w 5233"/>
                <a:gd name="T3" fmla="*/ 1822 h 2180"/>
                <a:gd name="T4" fmla="*/ 5133 w 5233"/>
                <a:gd name="T5" fmla="*/ 1867 h 2180"/>
                <a:gd name="T6" fmla="*/ 5060 w 5233"/>
                <a:gd name="T7" fmla="*/ 1923 h 2180"/>
                <a:gd name="T8" fmla="*/ 4965 w 5233"/>
                <a:gd name="T9" fmla="*/ 1985 h 2180"/>
                <a:gd name="T10" fmla="*/ 4854 w 5233"/>
                <a:gd name="T11" fmla="*/ 2044 h 2180"/>
                <a:gd name="T12" fmla="*/ 4725 w 5233"/>
                <a:gd name="T13" fmla="*/ 2099 h 2180"/>
                <a:gd name="T14" fmla="*/ 4654 w 5233"/>
                <a:gd name="T15" fmla="*/ 2122 h 2180"/>
                <a:gd name="T16" fmla="*/ 4579 w 5233"/>
                <a:gd name="T17" fmla="*/ 2143 h 2180"/>
                <a:gd name="T18" fmla="*/ 4500 w 5233"/>
                <a:gd name="T19" fmla="*/ 2159 h 2180"/>
                <a:gd name="T20" fmla="*/ 4418 w 5233"/>
                <a:gd name="T21" fmla="*/ 2172 h 2180"/>
                <a:gd name="T22" fmla="*/ 4332 w 5233"/>
                <a:gd name="T23" fmla="*/ 2178 h 2180"/>
                <a:gd name="T24" fmla="*/ 4242 w 5233"/>
                <a:gd name="T25" fmla="*/ 2180 h 2180"/>
                <a:gd name="T26" fmla="*/ 4149 w 5233"/>
                <a:gd name="T27" fmla="*/ 2174 h 2180"/>
                <a:gd name="T28" fmla="*/ 4053 w 5233"/>
                <a:gd name="T29" fmla="*/ 2162 h 2180"/>
                <a:gd name="T30" fmla="*/ 3953 w 5233"/>
                <a:gd name="T31" fmla="*/ 2141 h 2180"/>
                <a:gd name="T32" fmla="*/ 3852 w 5233"/>
                <a:gd name="T33" fmla="*/ 2114 h 2180"/>
                <a:gd name="T34" fmla="*/ 3746 w 5233"/>
                <a:gd name="T35" fmla="*/ 2075 h 2180"/>
                <a:gd name="T36" fmla="*/ 3638 w 5233"/>
                <a:gd name="T37" fmla="*/ 2028 h 2180"/>
                <a:gd name="T38" fmla="*/ 3527 w 5233"/>
                <a:gd name="T39" fmla="*/ 1972 h 2180"/>
                <a:gd name="T40" fmla="*/ 3414 w 5233"/>
                <a:gd name="T41" fmla="*/ 1902 h 2180"/>
                <a:gd name="T42" fmla="*/ 3298 w 5233"/>
                <a:gd name="T43" fmla="*/ 1823 h 2180"/>
                <a:gd name="T44" fmla="*/ 3180 w 5233"/>
                <a:gd name="T45" fmla="*/ 1731 h 2180"/>
                <a:gd name="T46" fmla="*/ 3059 w 5233"/>
                <a:gd name="T47" fmla="*/ 1626 h 2180"/>
                <a:gd name="T48" fmla="*/ 2937 w 5233"/>
                <a:gd name="T49" fmla="*/ 1508 h 2180"/>
                <a:gd name="T50" fmla="*/ 2816 w 5233"/>
                <a:gd name="T51" fmla="*/ 1387 h 2180"/>
                <a:gd name="T52" fmla="*/ 2581 w 5233"/>
                <a:gd name="T53" fmla="*/ 1161 h 2180"/>
                <a:gd name="T54" fmla="*/ 2361 w 5233"/>
                <a:gd name="T55" fmla="*/ 959 h 2180"/>
                <a:gd name="T56" fmla="*/ 2151 w 5233"/>
                <a:gd name="T57" fmla="*/ 780 h 2180"/>
                <a:gd name="T58" fmla="*/ 1951 w 5233"/>
                <a:gd name="T59" fmla="*/ 624 h 2180"/>
                <a:gd name="T60" fmla="*/ 1759 w 5233"/>
                <a:gd name="T61" fmla="*/ 486 h 2180"/>
                <a:gd name="T62" fmla="*/ 1576 w 5233"/>
                <a:gd name="T63" fmla="*/ 370 h 2180"/>
                <a:gd name="T64" fmla="*/ 1400 w 5233"/>
                <a:gd name="T65" fmla="*/ 270 h 2180"/>
                <a:gd name="T66" fmla="*/ 1229 w 5233"/>
                <a:gd name="T67" fmla="*/ 189 h 2180"/>
                <a:gd name="T68" fmla="*/ 1061 w 5233"/>
                <a:gd name="T69" fmla="*/ 123 h 2180"/>
                <a:gd name="T70" fmla="*/ 897 w 5233"/>
                <a:gd name="T71" fmla="*/ 73 h 2180"/>
                <a:gd name="T72" fmla="*/ 736 w 5233"/>
                <a:gd name="T73" fmla="*/ 36 h 2180"/>
                <a:gd name="T74" fmla="*/ 575 w 5233"/>
                <a:gd name="T75" fmla="*/ 13 h 2180"/>
                <a:gd name="T76" fmla="*/ 413 w 5233"/>
                <a:gd name="T77" fmla="*/ 2 h 2180"/>
                <a:gd name="T78" fmla="*/ 250 w 5233"/>
                <a:gd name="T79" fmla="*/ 2 h 2180"/>
                <a:gd name="T80" fmla="*/ 85 w 5233"/>
                <a:gd name="T81" fmla="*/ 10 h 2180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5233"/>
                <a:gd name="T124" fmla="*/ 0 h 2180"/>
                <a:gd name="T125" fmla="*/ 5233 w 5233"/>
                <a:gd name="T126" fmla="*/ 2180 h 2180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5233" h="2180">
                  <a:moveTo>
                    <a:pt x="5233" y="1778"/>
                  </a:moveTo>
                  <a:lnTo>
                    <a:pt x="5233" y="1778"/>
                  </a:lnTo>
                  <a:lnTo>
                    <a:pt x="5222" y="1789"/>
                  </a:lnTo>
                  <a:lnTo>
                    <a:pt x="5189" y="1822"/>
                  </a:lnTo>
                  <a:lnTo>
                    <a:pt x="5164" y="1843"/>
                  </a:lnTo>
                  <a:lnTo>
                    <a:pt x="5133" y="1867"/>
                  </a:lnTo>
                  <a:lnTo>
                    <a:pt x="5099" y="1894"/>
                  </a:lnTo>
                  <a:lnTo>
                    <a:pt x="5060" y="1923"/>
                  </a:lnTo>
                  <a:lnTo>
                    <a:pt x="5015" y="1954"/>
                  </a:lnTo>
                  <a:lnTo>
                    <a:pt x="4965" y="1985"/>
                  </a:lnTo>
                  <a:lnTo>
                    <a:pt x="4913" y="2014"/>
                  </a:lnTo>
                  <a:lnTo>
                    <a:pt x="4854" y="2044"/>
                  </a:lnTo>
                  <a:lnTo>
                    <a:pt x="4792" y="2072"/>
                  </a:lnTo>
                  <a:lnTo>
                    <a:pt x="4725" y="2099"/>
                  </a:lnTo>
                  <a:lnTo>
                    <a:pt x="4689" y="2111"/>
                  </a:lnTo>
                  <a:lnTo>
                    <a:pt x="4654" y="2122"/>
                  </a:lnTo>
                  <a:lnTo>
                    <a:pt x="4617" y="2133"/>
                  </a:lnTo>
                  <a:lnTo>
                    <a:pt x="4579" y="2143"/>
                  </a:lnTo>
                  <a:lnTo>
                    <a:pt x="4540" y="2153"/>
                  </a:lnTo>
                  <a:lnTo>
                    <a:pt x="4500" y="2159"/>
                  </a:lnTo>
                  <a:lnTo>
                    <a:pt x="4460" y="2167"/>
                  </a:lnTo>
                  <a:lnTo>
                    <a:pt x="4418" y="2172"/>
                  </a:lnTo>
                  <a:lnTo>
                    <a:pt x="4375" y="2175"/>
                  </a:lnTo>
                  <a:lnTo>
                    <a:pt x="4332" y="2178"/>
                  </a:lnTo>
                  <a:lnTo>
                    <a:pt x="4288" y="2180"/>
                  </a:lnTo>
                  <a:lnTo>
                    <a:pt x="4242" y="2180"/>
                  </a:lnTo>
                  <a:lnTo>
                    <a:pt x="4196" y="2178"/>
                  </a:lnTo>
                  <a:lnTo>
                    <a:pt x="4149" y="2174"/>
                  </a:lnTo>
                  <a:lnTo>
                    <a:pt x="4102" y="2169"/>
                  </a:lnTo>
                  <a:lnTo>
                    <a:pt x="4053" y="2162"/>
                  </a:lnTo>
                  <a:lnTo>
                    <a:pt x="4003" y="2153"/>
                  </a:lnTo>
                  <a:lnTo>
                    <a:pt x="3953" y="2141"/>
                  </a:lnTo>
                  <a:lnTo>
                    <a:pt x="3903" y="2128"/>
                  </a:lnTo>
                  <a:lnTo>
                    <a:pt x="3852" y="2114"/>
                  </a:lnTo>
                  <a:lnTo>
                    <a:pt x="3799" y="2096"/>
                  </a:lnTo>
                  <a:lnTo>
                    <a:pt x="3746" y="2075"/>
                  </a:lnTo>
                  <a:lnTo>
                    <a:pt x="3692" y="2054"/>
                  </a:lnTo>
                  <a:lnTo>
                    <a:pt x="3638" y="2028"/>
                  </a:lnTo>
                  <a:lnTo>
                    <a:pt x="3582" y="2001"/>
                  </a:lnTo>
                  <a:lnTo>
                    <a:pt x="3527" y="1972"/>
                  </a:lnTo>
                  <a:lnTo>
                    <a:pt x="3471" y="1938"/>
                  </a:lnTo>
                  <a:lnTo>
                    <a:pt x="3414" y="1902"/>
                  </a:lnTo>
                  <a:lnTo>
                    <a:pt x="3356" y="1865"/>
                  </a:lnTo>
                  <a:lnTo>
                    <a:pt x="3298" y="1823"/>
                  </a:lnTo>
                  <a:lnTo>
                    <a:pt x="3239" y="1778"/>
                  </a:lnTo>
                  <a:lnTo>
                    <a:pt x="3180" y="1731"/>
                  </a:lnTo>
                  <a:lnTo>
                    <a:pt x="3120" y="1681"/>
                  </a:lnTo>
                  <a:lnTo>
                    <a:pt x="3059" y="1626"/>
                  </a:lnTo>
                  <a:lnTo>
                    <a:pt x="2999" y="1570"/>
                  </a:lnTo>
                  <a:lnTo>
                    <a:pt x="2937" y="1508"/>
                  </a:lnTo>
                  <a:lnTo>
                    <a:pt x="2816" y="1387"/>
                  </a:lnTo>
                  <a:lnTo>
                    <a:pt x="2697" y="1271"/>
                  </a:lnTo>
                  <a:lnTo>
                    <a:pt x="2581" y="1161"/>
                  </a:lnTo>
                  <a:lnTo>
                    <a:pt x="2470" y="1058"/>
                  </a:lnTo>
                  <a:lnTo>
                    <a:pt x="2361" y="959"/>
                  </a:lnTo>
                  <a:lnTo>
                    <a:pt x="2255" y="867"/>
                  </a:lnTo>
                  <a:lnTo>
                    <a:pt x="2151" y="780"/>
                  </a:lnTo>
                  <a:lnTo>
                    <a:pt x="2050" y="699"/>
                  </a:lnTo>
                  <a:lnTo>
                    <a:pt x="1951" y="624"/>
                  </a:lnTo>
                  <a:lnTo>
                    <a:pt x="1854" y="552"/>
                  </a:lnTo>
                  <a:lnTo>
                    <a:pt x="1759" y="486"/>
                  </a:lnTo>
                  <a:lnTo>
                    <a:pt x="1668" y="427"/>
                  </a:lnTo>
                  <a:lnTo>
                    <a:pt x="1576" y="370"/>
                  </a:lnTo>
                  <a:lnTo>
                    <a:pt x="1487" y="318"/>
                  </a:lnTo>
                  <a:lnTo>
                    <a:pt x="1400" y="270"/>
                  </a:lnTo>
                  <a:lnTo>
                    <a:pt x="1314" y="228"/>
                  </a:lnTo>
                  <a:lnTo>
                    <a:pt x="1229" y="189"/>
                  </a:lnTo>
                  <a:lnTo>
                    <a:pt x="1144" y="154"/>
                  </a:lnTo>
                  <a:lnTo>
                    <a:pt x="1061" y="123"/>
                  </a:lnTo>
                  <a:lnTo>
                    <a:pt x="979" y="96"/>
                  </a:lnTo>
                  <a:lnTo>
                    <a:pt x="897" y="73"/>
                  </a:lnTo>
                  <a:lnTo>
                    <a:pt x="817" y="54"/>
                  </a:lnTo>
                  <a:lnTo>
                    <a:pt x="736" y="36"/>
                  </a:lnTo>
                  <a:lnTo>
                    <a:pt x="656" y="23"/>
                  </a:lnTo>
                  <a:lnTo>
                    <a:pt x="575" y="13"/>
                  </a:lnTo>
                  <a:lnTo>
                    <a:pt x="495" y="7"/>
                  </a:lnTo>
                  <a:lnTo>
                    <a:pt x="413" y="2"/>
                  </a:lnTo>
                  <a:lnTo>
                    <a:pt x="332" y="0"/>
                  </a:lnTo>
                  <a:lnTo>
                    <a:pt x="250" y="2"/>
                  </a:lnTo>
                  <a:lnTo>
                    <a:pt x="168" y="5"/>
                  </a:lnTo>
                  <a:lnTo>
                    <a:pt x="85" y="10"/>
                  </a:lnTo>
                  <a:lnTo>
                    <a:pt x="0" y="18"/>
                  </a:lnTo>
                </a:path>
              </a:pathLst>
            </a:custGeom>
            <a:noFill/>
            <a:ln w="9525">
              <a:solidFill>
                <a:srgbClr val="FFFFFF">
                  <a:alpha val="50195"/>
                </a:srgbClr>
              </a:solidFill>
              <a:round/>
              <a:headEnd/>
              <a:tailEnd/>
            </a:ln>
          </p:spPr>
          <p:txBody>
            <a:bodyPr lIns="98668" tIns="49336" rIns="98668" bIns="49336"/>
            <a:lstStyle/>
            <a:p>
              <a:pPr defTabSz="981527">
                <a:spcBef>
                  <a:spcPct val="50000"/>
                </a:spcBef>
              </a:pPr>
              <a:endParaRPr lang="ko-KR" altLang="en-US" sz="1000" b="1" dirty="0"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55" name="Freeform 19"/>
            <p:cNvSpPr>
              <a:spLocks/>
            </p:cNvSpPr>
            <p:nvPr userDrawn="1"/>
          </p:nvSpPr>
          <p:spPr bwMode="auto">
            <a:xfrm>
              <a:off x="434" y="870"/>
              <a:ext cx="5259" cy="1056"/>
            </a:xfrm>
            <a:custGeom>
              <a:avLst/>
              <a:gdLst>
                <a:gd name="T0" fmla="*/ 5259 w 5259"/>
                <a:gd name="T1" fmla="*/ 1687 h 2112"/>
                <a:gd name="T2" fmla="*/ 5214 w 5259"/>
                <a:gd name="T3" fmla="*/ 1731 h 2112"/>
                <a:gd name="T4" fmla="*/ 5160 w 5259"/>
                <a:gd name="T5" fmla="*/ 1779 h 2112"/>
                <a:gd name="T6" fmla="*/ 5087 w 5259"/>
                <a:gd name="T7" fmla="*/ 1837 h 2112"/>
                <a:gd name="T8" fmla="*/ 4994 w 5259"/>
                <a:gd name="T9" fmla="*/ 1900 h 2112"/>
                <a:gd name="T10" fmla="*/ 4883 w 5259"/>
                <a:gd name="T11" fmla="*/ 1963 h 2112"/>
                <a:gd name="T12" fmla="*/ 4755 w 5259"/>
                <a:gd name="T13" fmla="*/ 2020 h 2112"/>
                <a:gd name="T14" fmla="*/ 4684 w 5259"/>
                <a:gd name="T15" fmla="*/ 2045 h 2112"/>
                <a:gd name="T16" fmla="*/ 4611 w 5259"/>
                <a:gd name="T17" fmla="*/ 2068 h 2112"/>
                <a:gd name="T18" fmla="*/ 4531 w 5259"/>
                <a:gd name="T19" fmla="*/ 2086 h 2112"/>
                <a:gd name="T20" fmla="*/ 4449 w 5259"/>
                <a:gd name="T21" fmla="*/ 2100 h 2112"/>
                <a:gd name="T22" fmla="*/ 4363 w 5259"/>
                <a:gd name="T23" fmla="*/ 2108 h 2112"/>
                <a:gd name="T24" fmla="*/ 4275 w 5259"/>
                <a:gd name="T25" fmla="*/ 2112 h 2112"/>
                <a:gd name="T26" fmla="*/ 4181 w 5259"/>
                <a:gd name="T27" fmla="*/ 2107 h 2112"/>
                <a:gd name="T28" fmla="*/ 4084 w 5259"/>
                <a:gd name="T29" fmla="*/ 2097 h 2112"/>
                <a:gd name="T30" fmla="*/ 3984 w 5259"/>
                <a:gd name="T31" fmla="*/ 2079 h 2112"/>
                <a:gd name="T32" fmla="*/ 3882 w 5259"/>
                <a:gd name="T33" fmla="*/ 2052 h 2112"/>
                <a:gd name="T34" fmla="*/ 3776 w 5259"/>
                <a:gd name="T35" fmla="*/ 2016 h 2112"/>
                <a:gd name="T36" fmla="*/ 3668 w 5259"/>
                <a:gd name="T37" fmla="*/ 1971 h 2112"/>
                <a:gd name="T38" fmla="*/ 3555 w 5259"/>
                <a:gd name="T39" fmla="*/ 1916 h 2112"/>
                <a:gd name="T40" fmla="*/ 3441 w 5259"/>
                <a:gd name="T41" fmla="*/ 1850 h 2112"/>
                <a:gd name="T42" fmla="*/ 3325 w 5259"/>
                <a:gd name="T43" fmla="*/ 1773 h 2112"/>
                <a:gd name="T44" fmla="*/ 3205 w 5259"/>
                <a:gd name="T45" fmla="*/ 1682 h 2112"/>
                <a:gd name="T46" fmla="*/ 3083 w 5259"/>
                <a:gd name="T47" fmla="*/ 1579 h 2112"/>
                <a:gd name="T48" fmla="*/ 2958 w 5259"/>
                <a:gd name="T49" fmla="*/ 1463 h 2112"/>
                <a:gd name="T50" fmla="*/ 2835 w 5259"/>
                <a:gd name="T51" fmla="*/ 1343 h 2112"/>
                <a:gd name="T52" fmla="*/ 2599 w 5259"/>
                <a:gd name="T53" fmla="*/ 1122 h 2112"/>
                <a:gd name="T54" fmla="*/ 2374 w 5259"/>
                <a:gd name="T55" fmla="*/ 923 h 2112"/>
                <a:gd name="T56" fmla="*/ 2161 w 5259"/>
                <a:gd name="T57" fmla="*/ 747 h 2112"/>
                <a:gd name="T58" fmla="*/ 1960 w 5259"/>
                <a:gd name="T59" fmla="*/ 594 h 2112"/>
                <a:gd name="T60" fmla="*/ 1767 w 5259"/>
                <a:gd name="T61" fmla="*/ 460 h 2112"/>
                <a:gd name="T62" fmla="*/ 1581 w 5259"/>
                <a:gd name="T63" fmla="*/ 347 h 2112"/>
                <a:gd name="T64" fmla="*/ 1403 w 5259"/>
                <a:gd name="T65" fmla="*/ 250 h 2112"/>
                <a:gd name="T66" fmla="*/ 1231 w 5259"/>
                <a:gd name="T67" fmla="*/ 171 h 2112"/>
                <a:gd name="T68" fmla="*/ 1063 w 5259"/>
                <a:gd name="T69" fmla="*/ 109 h 2112"/>
                <a:gd name="T70" fmla="*/ 898 w 5259"/>
                <a:gd name="T71" fmla="*/ 63 h 2112"/>
                <a:gd name="T72" fmla="*/ 735 w 5259"/>
                <a:gd name="T73" fmla="*/ 29 h 2112"/>
                <a:gd name="T74" fmla="*/ 574 w 5259"/>
                <a:gd name="T75" fmla="*/ 8 h 2112"/>
                <a:gd name="T76" fmla="*/ 412 w 5259"/>
                <a:gd name="T77" fmla="*/ 0 h 2112"/>
                <a:gd name="T78" fmla="*/ 249 w 5259"/>
                <a:gd name="T79" fmla="*/ 3 h 2112"/>
                <a:gd name="T80" fmla="*/ 84 w 5259"/>
                <a:gd name="T81" fmla="*/ 16 h 2112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5259"/>
                <a:gd name="T124" fmla="*/ 0 h 2112"/>
                <a:gd name="T125" fmla="*/ 5259 w 5259"/>
                <a:gd name="T126" fmla="*/ 2112 h 2112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5259" h="2112">
                  <a:moveTo>
                    <a:pt x="5259" y="1687"/>
                  </a:moveTo>
                  <a:lnTo>
                    <a:pt x="5259" y="1687"/>
                  </a:lnTo>
                  <a:lnTo>
                    <a:pt x="5248" y="1698"/>
                  </a:lnTo>
                  <a:lnTo>
                    <a:pt x="5214" y="1731"/>
                  </a:lnTo>
                  <a:lnTo>
                    <a:pt x="5189" y="1753"/>
                  </a:lnTo>
                  <a:lnTo>
                    <a:pt x="5160" y="1779"/>
                  </a:lnTo>
                  <a:lnTo>
                    <a:pt x="5127" y="1806"/>
                  </a:lnTo>
                  <a:lnTo>
                    <a:pt x="5087" y="1837"/>
                  </a:lnTo>
                  <a:lnTo>
                    <a:pt x="5044" y="1868"/>
                  </a:lnTo>
                  <a:lnTo>
                    <a:pt x="4994" y="1900"/>
                  </a:lnTo>
                  <a:lnTo>
                    <a:pt x="4941" y="1931"/>
                  </a:lnTo>
                  <a:lnTo>
                    <a:pt x="4883" y="1963"/>
                  </a:lnTo>
                  <a:lnTo>
                    <a:pt x="4822" y="1992"/>
                  </a:lnTo>
                  <a:lnTo>
                    <a:pt x="4755" y="2020"/>
                  </a:lnTo>
                  <a:lnTo>
                    <a:pt x="4720" y="2033"/>
                  </a:lnTo>
                  <a:lnTo>
                    <a:pt x="4684" y="2045"/>
                  </a:lnTo>
                  <a:lnTo>
                    <a:pt x="4648" y="2057"/>
                  </a:lnTo>
                  <a:lnTo>
                    <a:pt x="4611" y="2068"/>
                  </a:lnTo>
                  <a:lnTo>
                    <a:pt x="4572" y="2078"/>
                  </a:lnTo>
                  <a:lnTo>
                    <a:pt x="4531" y="2086"/>
                  </a:lnTo>
                  <a:lnTo>
                    <a:pt x="4491" y="2094"/>
                  </a:lnTo>
                  <a:lnTo>
                    <a:pt x="4449" y="2100"/>
                  </a:lnTo>
                  <a:lnTo>
                    <a:pt x="4406" y="2105"/>
                  </a:lnTo>
                  <a:lnTo>
                    <a:pt x="4363" y="2108"/>
                  </a:lnTo>
                  <a:lnTo>
                    <a:pt x="4319" y="2110"/>
                  </a:lnTo>
                  <a:lnTo>
                    <a:pt x="4275" y="2112"/>
                  </a:lnTo>
                  <a:lnTo>
                    <a:pt x="4227" y="2110"/>
                  </a:lnTo>
                  <a:lnTo>
                    <a:pt x="4181" y="2107"/>
                  </a:lnTo>
                  <a:lnTo>
                    <a:pt x="4133" y="2104"/>
                  </a:lnTo>
                  <a:lnTo>
                    <a:pt x="4084" y="2097"/>
                  </a:lnTo>
                  <a:lnTo>
                    <a:pt x="4036" y="2089"/>
                  </a:lnTo>
                  <a:lnTo>
                    <a:pt x="3984" y="2079"/>
                  </a:lnTo>
                  <a:lnTo>
                    <a:pt x="3934" y="2066"/>
                  </a:lnTo>
                  <a:lnTo>
                    <a:pt x="3882" y="2052"/>
                  </a:lnTo>
                  <a:lnTo>
                    <a:pt x="3829" y="2036"/>
                  </a:lnTo>
                  <a:lnTo>
                    <a:pt x="3776" y="2016"/>
                  </a:lnTo>
                  <a:lnTo>
                    <a:pt x="3722" y="1995"/>
                  </a:lnTo>
                  <a:lnTo>
                    <a:pt x="3668" y="1971"/>
                  </a:lnTo>
                  <a:lnTo>
                    <a:pt x="3612" y="1945"/>
                  </a:lnTo>
                  <a:lnTo>
                    <a:pt x="3555" y="1916"/>
                  </a:lnTo>
                  <a:lnTo>
                    <a:pt x="3498" y="1884"/>
                  </a:lnTo>
                  <a:lnTo>
                    <a:pt x="3441" y="1850"/>
                  </a:lnTo>
                  <a:lnTo>
                    <a:pt x="3383" y="1813"/>
                  </a:lnTo>
                  <a:lnTo>
                    <a:pt x="3325" y="1773"/>
                  </a:lnTo>
                  <a:lnTo>
                    <a:pt x="3265" y="1729"/>
                  </a:lnTo>
                  <a:lnTo>
                    <a:pt x="3205" y="1682"/>
                  </a:lnTo>
                  <a:lnTo>
                    <a:pt x="3144" y="1632"/>
                  </a:lnTo>
                  <a:lnTo>
                    <a:pt x="3083" y="1579"/>
                  </a:lnTo>
                  <a:lnTo>
                    <a:pt x="3021" y="1522"/>
                  </a:lnTo>
                  <a:lnTo>
                    <a:pt x="2958" y="1463"/>
                  </a:lnTo>
                  <a:lnTo>
                    <a:pt x="2835" y="1343"/>
                  </a:lnTo>
                  <a:lnTo>
                    <a:pt x="2715" y="1228"/>
                  </a:lnTo>
                  <a:lnTo>
                    <a:pt x="2599" y="1122"/>
                  </a:lnTo>
                  <a:lnTo>
                    <a:pt x="2485" y="1020"/>
                  </a:lnTo>
                  <a:lnTo>
                    <a:pt x="2374" y="923"/>
                  </a:lnTo>
                  <a:lnTo>
                    <a:pt x="2267" y="833"/>
                  </a:lnTo>
                  <a:lnTo>
                    <a:pt x="2161" y="747"/>
                  </a:lnTo>
                  <a:lnTo>
                    <a:pt x="2060" y="668"/>
                  </a:lnTo>
                  <a:lnTo>
                    <a:pt x="1960" y="594"/>
                  </a:lnTo>
                  <a:lnTo>
                    <a:pt x="1861" y="524"/>
                  </a:lnTo>
                  <a:lnTo>
                    <a:pt x="1767" y="460"/>
                  </a:lnTo>
                  <a:lnTo>
                    <a:pt x="1673" y="400"/>
                  </a:lnTo>
                  <a:lnTo>
                    <a:pt x="1581" y="347"/>
                  </a:lnTo>
                  <a:lnTo>
                    <a:pt x="1492" y="297"/>
                  </a:lnTo>
                  <a:lnTo>
                    <a:pt x="1403" y="250"/>
                  </a:lnTo>
                  <a:lnTo>
                    <a:pt x="1316" y="210"/>
                  </a:lnTo>
                  <a:lnTo>
                    <a:pt x="1231" y="171"/>
                  </a:lnTo>
                  <a:lnTo>
                    <a:pt x="1146" y="138"/>
                  </a:lnTo>
                  <a:lnTo>
                    <a:pt x="1063" y="109"/>
                  </a:lnTo>
                  <a:lnTo>
                    <a:pt x="980" y="84"/>
                  </a:lnTo>
                  <a:lnTo>
                    <a:pt x="898" y="63"/>
                  </a:lnTo>
                  <a:lnTo>
                    <a:pt x="816" y="43"/>
                  </a:lnTo>
                  <a:lnTo>
                    <a:pt x="735" y="29"/>
                  </a:lnTo>
                  <a:lnTo>
                    <a:pt x="655" y="17"/>
                  </a:lnTo>
                  <a:lnTo>
                    <a:pt x="574" y="8"/>
                  </a:lnTo>
                  <a:lnTo>
                    <a:pt x="494" y="3"/>
                  </a:lnTo>
                  <a:lnTo>
                    <a:pt x="412" y="0"/>
                  </a:lnTo>
                  <a:lnTo>
                    <a:pt x="331" y="0"/>
                  </a:lnTo>
                  <a:lnTo>
                    <a:pt x="249" y="3"/>
                  </a:lnTo>
                  <a:lnTo>
                    <a:pt x="168" y="8"/>
                  </a:lnTo>
                  <a:lnTo>
                    <a:pt x="84" y="16"/>
                  </a:lnTo>
                  <a:lnTo>
                    <a:pt x="0" y="25"/>
                  </a:lnTo>
                </a:path>
              </a:pathLst>
            </a:custGeom>
            <a:noFill/>
            <a:ln w="9525">
              <a:solidFill>
                <a:srgbClr val="FFFFFF">
                  <a:alpha val="50195"/>
                </a:srgbClr>
              </a:solidFill>
              <a:round/>
              <a:headEnd/>
              <a:tailEnd/>
            </a:ln>
          </p:spPr>
          <p:txBody>
            <a:bodyPr lIns="98668" tIns="49336" rIns="98668" bIns="49336"/>
            <a:lstStyle/>
            <a:p>
              <a:pPr defTabSz="981527">
                <a:spcBef>
                  <a:spcPct val="50000"/>
                </a:spcBef>
              </a:pPr>
              <a:endParaRPr lang="ko-KR" altLang="en-US" sz="1000" b="1" dirty="0"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56" name="Freeform 20"/>
            <p:cNvSpPr>
              <a:spLocks/>
            </p:cNvSpPr>
            <p:nvPr userDrawn="1"/>
          </p:nvSpPr>
          <p:spPr bwMode="auto">
            <a:xfrm>
              <a:off x="450" y="890"/>
              <a:ext cx="5283" cy="1021"/>
            </a:xfrm>
            <a:custGeom>
              <a:avLst/>
              <a:gdLst>
                <a:gd name="T0" fmla="*/ 5283 w 5283"/>
                <a:gd name="T1" fmla="*/ 1597 h 2043"/>
                <a:gd name="T2" fmla="*/ 5240 w 5283"/>
                <a:gd name="T3" fmla="*/ 1642 h 2043"/>
                <a:gd name="T4" fmla="*/ 5187 w 5283"/>
                <a:gd name="T5" fmla="*/ 1691 h 2043"/>
                <a:gd name="T6" fmla="*/ 5114 w 5283"/>
                <a:gd name="T7" fmla="*/ 1750 h 2043"/>
                <a:gd name="T8" fmla="*/ 5022 w 5283"/>
                <a:gd name="T9" fmla="*/ 1817 h 2043"/>
                <a:gd name="T10" fmla="*/ 4912 w 5283"/>
                <a:gd name="T11" fmla="*/ 1881 h 2043"/>
                <a:gd name="T12" fmla="*/ 4818 w 5283"/>
                <a:gd name="T13" fmla="*/ 1928 h 2043"/>
                <a:gd name="T14" fmla="*/ 4750 w 5283"/>
                <a:gd name="T15" fmla="*/ 1955 h 2043"/>
                <a:gd name="T16" fmla="*/ 4678 w 5283"/>
                <a:gd name="T17" fmla="*/ 1981 h 2043"/>
                <a:gd name="T18" fmla="*/ 4601 w 5283"/>
                <a:gd name="T19" fmla="*/ 2002 h 2043"/>
                <a:gd name="T20" fmla="*/ 4522 w 5283"/>
                <a:gd name="T21" fmla="*/ 2020 h 2043"/>
                <a:gd name="T22" fmla="*/ 4438 w 5283"/>
                <a:gd name="T23" fmla="*/ 2033 h 2043"/>
                <a:gd name="T24" fmla="*/ 4350 w 5283"/>
                <a:gd name="T25" fmla="*/ 2041 h 2043"/>
                <a:gd name="T26" fmla="*/ 4259 w 5283"/>
                <a:gd name="T27" fmla="*/ 2043 h 2043"/>
                <a:gd name="T28" fmla="*/ 4164 w 5283"/>
                <a:gd name="T29" fmla="*/ 2038 h 2043"/>
                <a:gd name="T30" fmla="*/ 4066 w 5283"/>
                <a:gd name="T31" fmla="*/ 2025 h 2043"/>
                <a:gd name="T32" fmla="*/ 3964 w 5283"/>
                <a:gd name="T33" fmla="*/ 2005 h 2043"/>
                <a:gd name="T34" fmla="*/ 3860 w 5283"/>
                <a:gd name="T35" fmla="*/ 1976 h 2043"/>
                <a:gd name="T36" fmla="*/ 3752 w 5283"/>
                <a:gd name="T37" fmla="*/ 1938 h 2043"/>
                <a:gd name="T38" fmla="*/ 3641 w 5283"/>
                <a:gd name="T39" fmla="*/ 1889 h 2043"/>
                <a:gd name="T40" fmla="*/ 3527 w 5283"/>
                <a:gd name="T41" fmla="*/ 1831 h 2043"/>
                <a:gd name="T42" fmla="*/ 3410 w 5283"/>
                <a:gd name="T43" fmla="*/ 1760 h 2043"/>
                <a:gd name="T44" fmla="*/ 3291 w 5283"/>
                <a:gd name="T45" fmla="*/ 1679 h 2043"/>
                <a:gd name="T46" fmla="*/ 3169 w 5283"/>
                <a:gd name="T47" fmla="*/ 1584 h 2043"/>
                <a:gd name="T48" fmla="*/ 3044 w 5283"/>
                <a:gd name="T49" fmla="*/ 1477 h 2043"/>
                <a:gd name="T50" fmla="*/ 2980 w 5283"/>
                <a:gd name="T51" fmla="*/ 1418 h 2043"/>
                <a:gd name="T52" fmla="*/ 2734 w 5283"/>
                <a:gd name="T53" fmla="*/ 1188 h 2043"/>
                <a:gd name="T54" fmla="*/ 2499 w 5283"/>
                <a:gd name="T55" fmla="*/ 982 h 2043"/>
                <a:gd name="T56" fmla="*/ 2279 w 5283"/>
                <a:gd name="T57" fmla="*/ 799 h 2043"/>
                <a:gd name="T58" fmla="*/ 2069 w 5283"/>
                <a:gd name="T59" fmla="*/ 638 h 2043"/>
                <a:gd name="T60" fmla="*/ 1869 w 5283"/>
                <a:gd name="T61" fmla="*/ 497 h 2043"/>
                <a:gd name="T62" fmla="*/ 1679 w 5283"/>
                <a:gd name="T63" fmla="*/ 378 h 2043"/>
                <a:gd name="T64" fmla="*/ 1496 w 5283"/>
                <a:gd name="T65" fmla="*/ 276 h 2043"/>
                <a:gd name="T66" fmla="*/ 1319 w 5283"/>
                <a:gd name="T67" fmla="*/ 192 h 2043"/>
                <a:gd name="T68" fmla="*/ 1148 w 5283"/>
                <a:gd name="T69" fmla="*/ 124 h 2043"/>
                <a:gd name="T70" fmla="*/ 980 w 5283"/>
                <a:gd name="T71" fmla="*/ 73 h 2043"/>
                <a:gd name="T72" fmla="*/ 817 w 5283"/>
                <a:gd name="T73" fmla="*/ 36 h 2043"/>
                <a:gd name="T74" fmla="*/ 654 w 5283"/>
                <a:gd name="T75" fmla="*/ 11 h 2043"/>
                <a:gd name="T76" fmla="*/ 493 w 5283"/>
                <a:gd name="T77" fmla="*/ 2 h 2043"/>
                <a:gd name="T78" fmla="*/ 331 w 5283"/>
                <a:gd name="T79" fmla="*/ 2 h 2043"/>
                <a:gd name="T80" fmla="*/ 167 w 5283"/>
                <a:gd name="T81" fmla="*/ 13 h 2043"/>
                <a:gd name="T82" fmla="*/ 0 w 5283"/>
                <a:gd name="T83" fmla="*/ 34 h 2043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5283"/>
                <a:gd name="T127" fmla="*/ 0 h 2043"/>
                <a:gd name="T128" fmla="*/ 5283 w 5283"/>
                <a:gd name="T129" fmla="*/ 2043 h 2043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5283" h="2043">
                  <a:moveTo>
                    <a:pt x="5283" y="1597"/>
                  </a:moveTo>
                  <a:lnTo>
                    <a:pt x="5283" y="1597"/>
                  </a:lnTo>
                  <a:lnTo>
                    <a:pt x="5272" y="1608"/>
                  </a:lnTo>
                  <a:lnTo>
                    <a:pt x="5240" y="1642"/>
                  </a:lnTo>
                  <a:lnTo>
                    <a:pt x="5215" y="1665"/>
                  </a:lnTo>
                  <a:lnTo>
                    <a:pt x="5187" y="1691"/>
                  </a:lnTo>
                  <a:lnTo>
                    <a:pt x="5153" y="1720"/>
                  </a:lnTo>
                  <a:lnTo>
                    <a:pt x="5114" y="1750"/>
                  </a:lnTo>
                  <a:lnTo>
                    <a:pt x="5071" y="1783"/>
                  </a:lnTo>
                  <a:lnTo>
                    <a:pt x="5022" y="1817"/>
                  </a:lnTo>
                  <a:lnTo>
                    <a:pt x="4969" y="1849"/>
                  </a:lnTo>
                  <a:lnTo>
                    <a:pt x="4912" y="1881"/>
                  </a:lnTo>
                  <a:lnTo>
                    <a:pt x="4850" y="1912"/>
                  </a:lnTo>
                  <a:lnTo>
                    <a:pt x="4818" y="1928"/>
                  </a:lnTo>
                  <a:lnTo>
                    <a:pt x="4785" y="1942"/>
                  </a:lnTo>
                  <a:lnTo>
                    <a:pt x="4750" y="1955"/>
                  </a:lnTo>
                  <a:lnTo>
                    <a:pt x="4714" y="1968"/>
                  </a:lnTo>
                  <a:lnTo>
                    <a:pt x="4678" y="1981"/>
                  </a:lnTo>
                  <a:lnTo>
                    <a:pt x="4640" y="1993"/>
                  </a:lnTo>
                  <a:lnTo>
                    <a:pt x="4601" y="2002"/>
                  </a:lnTo>
                  <a:lnTo>
                    <a:pt x="4563" y="2012"/>
                  </a:lnTo>
                  <a:lnTo>
                    <a:pt x="4522" y="2020"/>
                  </a:lnTo>
                  <a:lnTo>
                    <a:pt x="4481" y="2028"/>
                  </a:lnTo>
                  <a:lnTo>
                    <a:pt x="4438" y="2033"/>
                  </a:lnTo>
                  <a:lnTo>
                    <a:pt x="4395" y="2038"/>
                  </a:lnTo>
                  <a:lnTo>
                    <a:pt x="4350" y="2041"/>
                  </a:lnTo>
                  <a:lnTo>
                    <a:pt x="4304" y="2043"/>
                  </a:lnTo>
                  <a:lnTo>
                    <a:pt x="4259" y="2043"/>
                  </a:lnTo>
                  <a:lnTo>
                    <a:pt x="4211" y="2041"/>
                  </a:lnTo>
                  <a:lnTo>
                    <a:pt x="4164" y="2038"/>
                  </a:lnTo>
                  <a:lnTo>
                    <a:pt x="4116" y="2033"/>
                  </a:lnTo>
                  <a:lnTo>
                    <a:pt x="4066" y="2025"/>
                  </a:lnTo>
                  <a:lnTo>
                    <a:pt x="4016" y="2017"/>
                  </a:lnTo>
                  <a:lnTo>
                    <a:pt x="3964" y="2005"/>
                  </a:lnTo>
                  <a:lnTo>
                    <a:pt x="3913" y="1991"/>
                  </a:lnTo>
                  <a:lnTo>
                    <a:pt x="3860" y="1976"/>
                  </a:lnTo>
                  <a:lnTo>
                    <a:pt x="3806" y="1959"/>
                  </a:lnTo>
                  <a:lnTo>
                    <a:pt x="3752" y="1938"/>
                  </a:lnTo>
                  <a:lnTo>
                    <a:pt x="3696" y="1915"/>
                  </a:lnTo>
                  <a:lnTo>
                    <a:pt x="3641" y="1889"/>
                  </a:lnTo>
                  <a:lnTo>
                    <a:pt x="3584" y="1862"/>
                  </a:lnTo>
                  <a:lnTo>
                    <a:pt x="3527" y="1831"/>
                  </a:lnTo>
                  <a:lnTo>
                    <a:pt x="3469" y="1797"/>
                  </a:lnTo>
                  <a:lnTo>
                    <a:pt x="3410" y="1760"/>
                  </a:lnTo>
                  <a:lnTo>
                    <a:pt x="3350" y="1721"/>
                  </a:lnTo>
                  <a:lnTo>
                    <a:pt x="3291" y="1679"/>
                  </a:lnTo>
                  <a:lnTo>
                    <a:pt x="3230" y="1634"/>
                  </a:lnTo>
                  <a:lnTo>
                    <a:pt x="3169" y="1584"/>
                  </a:lnTo>
                  <a:lnTo>
                    <a:pt x="3106" y="1532"/>
                  </a:lnTo>
                  <a:lnTo>
                    <a:pt x="3044" y="1477"/>
                  </a:lnTo>
                  <a:lnTo>
                    <a:pt x="2980" y="1418"/>
                  </a:lnTo>
                  <a:lnTo>
                    <a:pt x="2855" y="1300"/>
                  </a:lnTo>
                  <a:lnTo>
                    <a:pt x="2734" y="1188"/>
                  </a:lnTo>
                  <a:lnTo>
                    <a:pt x="2615" y="1082"/>
                  </a:lnTo>
                  <a:lnTo>
                    <a:pt x="2499" y="982"/>
                  </a:lnTo>
                  <a:lnTo>
                    <a:pt x="2388" y="888"/>
                  </a:lnTo>
                  <a:lnTo>
                    <a:pt x="2279" y="799"/>
                  </a:lnTo>
                  <a:lnTo>
                    <a:pt x="2173" y="715"/>
                  </a:lnTo>
                  <a:lnTo>
                    <a:pt x="2069" y="638"/>
                  </a:lnTo>
                  <a:lnTo>
                    <a:pt x="1968" y="565"/>
                  </a:lnTo>
                  <a:lnTo>
                    <a:pt x="1869" y="497"/>
                  </a:lnTo>
                  <a:lnTo>
                    <a:pt x="1773" y="434"/>
                  </a:lnTo>
                  <a:lnTo>
                    <a:pt x="1679" y="378"/>
                  </a:lnTo>
                  <a:lnTo>
                    <a:pt x="1586" y="325"/>
                  </a:lnTo>
                  <a:lnTo>
                    <a:pt x="1496" y="276"/>
                  </a:lnTo>
                  <a:lnTo>
                    <a:pt x="1407" y="231"/>
                  </a:lnTo>
                  <a:lnTo>
                    <a:pt x="1319" y="192"/>
                  </a:lnTo>
                  <a:lnTo>
                    <a:pt x="1233" y="155"/>
                  </a:lnTo>
                  <a:lnTo>
                    <a:pt x="1148" y="124"/>
                  </a:lnTo>
                  <a:lnTo>
                    <a:pt x="1064" y="97"/>
                  </a:lnTo>
                  <a:lnTo>
                    <a:pt x="980" y="73"/>
                  </a:lnTo>
                  <a:lnTo>
                    <a:pt x="899" y="52"/>
                  </a:lnTo>
                  <a:lnTo>
                    <a:pt x="817" y="36"/>
                  </a:lnTo>
                  <a:lnTo>
                    <a:pt x="736" y="23"/>
                  </a:lnTo>
                  <a:lnTo>
                    <a:pt x="654" y="11"/>
                  </a:lnTo>
                  <a:lnTo>
                    <a:pt x="574" y="5"/>
                  </a:lnTo>
                  <a:lnTo>
                    <a:pt x="493" y="2"/>
                  </a:lnTo>
                  <a:lnTo>
                    <a:pt x="413" y="0"/>
                  </a:lnTo>
                  <a:lnTo>
                    <a:pt x="331" y="2"/>
                  </a:lnTo>
                  <a:lnTo>
                    <a:pt x="250" y="6"/>
                  </a:lnTo>
                  <a:lnTo>
                    <a:pt x="167" y="13"/>
                  </a:lnTo>
                  <a:lnTo>
                    <a:pt x="85" y="23"/>
                  </a:lnTo>
                  <a:lnTo>
                    <a:pt x="0" y="34"/>
                  </a:lnTo>
                </a:path>
              </a:pathLst>
            </a:custGeom>
            <a:noFill/>
            <a:ln w="9525">
              <a:solidFill>
                <a:srgbClr val="FFFFFF">
                  <a:alpha val="50195"/>
                </a:srgbClr>
              </a:solidFill>
              <a:round/>
              <a:headEnd/>
              <a:tailEnd/>
            </a:ln>
          </p:spPr>
          <p:txBody>
            <a:bodyPr lIns="98668" tIns="49336" rIns="98668" bIns="49336"/>
            <a:lstStyle/>
            <a:p>
              <a:pPr defTabSz="981527">
                <a:spcBef>
                  <a:spcPct val="50000"/>
                </a:spcBef>
              </a:pPr>
              <a:endParaRPr lang="ko-KR" altLang="en-US" sz="1000" b="1" dirty="0"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57" name="Freeform 21"/>
            <p:cNvSpPr>
              <a:spLocks/>
            </p:cNvSpPr>
            <p:nvPr userDrawn="1"/>
          </p:nvSpPr>
          <p:spPr bwMode="auto">
            <a:xfrm>
              <a:off x="467" y="910"/>
              <a:ext cx="5306" cy="988"/>
            </a:xfrm>
            <a:custGeom>
              <a:avLst/>
              <a:gdLst>
                <a:gd name="T0" fmla="*/ 5306 w 5306"/>
                <a:gd name="T1" fmla="*/ 1505 h 1975"/>
                <a:gd name="T2" fmla="*/ 5263 w 5306"/>
                <a:gd name="T3" fmla="*/ 1552 h 1975"/>
                <a:gd name="T4" fmla="*/ 5211 w 5306"/>
                <a:gd name="T5" fmla="*/ 1602 h 1975"/>
                <a:gd name="T6" fmla="*/ 5138 w 5306"/>
                <a:gd name="T7" fmla="*/ 1663 h 1975"/>
                <a:gd name="T8" fmla="*/ 5048 w 5306"/>
                <a:gd name="T9" fmla="*/ 1731 h 1975"/>
                <a:gd name="T10" fmla="*/ 4939 w 5306"/>
                <a:gd name="T11" fmla="*/ 1799 h 1975"/>
                <a:gd name="T12" fmla="*/ 4845 w 5306"/>
                <a:gd name="T13" fmla="*/ 1848 h 1975"/>
                <a:gd name="T14" fmla="*/ 4779 w 5306"/>
                <a:gd name="T15" fmla="*/ 1877 h 1975"/>
                <a:gd name="T16" fmla="*/ 4707 w 5306"/>
                <a:gd name="T17" fmla="*/ 1904 h 1975"/>
                <a:gd name="T18" fmla="*/ 4630 w 5306"/>
                <a:gd name="T19" fmla="*/ 1928 h 1975"/>
                <a:gd name="T20" fmla="*/ 4551 w 5306"/>
                <a:gd name="T21" fmla="*/ 1948 h 1975"/>
                <a:gd name="T22" fmla="*/ 4468 w 5306"/>
                <a:gd name="T23" fmla="*/ 1962 h 1975"/>
                <a:gd name="T24" fmla="*/ 4380 w 5306"/>
                <a:gd name="T25" fmla="*/ 1972 h 1975"/>
                <a:gd name="T26" fmla="*/ 4289 w 5306"/>
                <a:gd name="T27" fmla="*/ 1975 h 1975"/>
                <a:gd name="T28" fmla="*/ 4194 w 5306"/>
                <a:gd name="T29" fmla="*/ 1972 h 1975"/>
                <a:gd name="T30" fmla="*/ 4096 w 5306"/>
                <a:gd name="T31" fmla="*/ 1961 h 1975"/>
                <a:gd name="T32" fmla="*/ 3993 w 5306"/>
                <a:gd name="T33" fmla="*/ 1943 h 1975"/>
                <a:gd name="T34" fmla="*/ 3889 w 5306"/>
                <a:gd name="T35" fmla="*/ 1915 h 1975"/>
                <a:gd name="T36" fmla="*/ 3779 w 5306"/>
                <a:gd name="T37" fmla="*/ 1880 h 1975"/>
                <a:gd name="T38" fmla="*/ 3668 w 5306"/>
                <a:gd name="T39" fmla="*/ 1833 h 1975"/>
                <a:gd name="T40" fmla="*/ 3553 w 5306"/>
                <a:gd name="T41" fmla="*/ 1777 h 1975"/>
                <a:gd name="T42" fmla="*/ 3436 w 5306"/>
                <a:gd name="T43" fmla="*/ 1709 h 1975"/>
                <a:gd name="T44" fmla="*/ 3315 w 5306"/>
                <a:gd name="T45" fmla="*/ 1630 h 1975"/>
                <a:gd name="T46" fmla="*/ 3192 w 5306"/>
                <a:gd name="T47" fmla="*/ 1536 h 1975"/>
                <a:gd name="T48" fmla="*/ 3066 w 5306"/>
                <a:gd name="T49" fmla="*/ 1431 h 1975"/>
                <a:gd name="T50" fmla="*/ 3000 w 5306"/>
                <a:gd name="T51" fmla="*/ 1373 h 1975"/>
                <a:gd name="T52" fmla="*/ 2750 w 5306"/>
                <a:gd name="T53" fmla="*/ 1147 h 1975"/>
                <a:gd name="T54" fmla="*/ 2514 w 5306"/>
                <a:gd name="T55" fmla="*/ 945 h 1975"/>
                <a:gd name="T56" fmla="*/ 2291 w 5306"/>
                <a:gd name="T57" fmla="*/ 766 h 1975"/>
                <a:gd name="T58" fmla="*/ 2078 w 5306"/>
                <a:gd name="T59" fmla="*/ 607 h 1975"/>
                <a:gd name="T60" fmla="*/ 1876 w 5306"/>
                <a:gd name="T61" fmla="*/ 470 h 1975"/>
                <a:gd name="T62" fmla="*/ 1684 w 5306"/>
                <a:gd name="T63" fmla="*/ 354 h 1975"/>
                <a:gd name="T64" fmla="*/ 1499 w 5306"/>
                <a:gd name="T65" fmla="*/ 255 h 1975"/>
                <a:gd name="T66" fmla="*/ 1322 w 5306"/>
                <a:gd name="T67" fmla="*/ 175 h 1975"/>
                <a:gd name="T68" fmla="*/ 1149 w 5306"/>
                <a:gd name="T69" fmla="*/ 110 h 1975"/>
                <a:gd name="T70" fmla="*/ 981 w 5306"/>
                <a:gd name="T71" fmla="*/ 62 h 1975"/>
                <a:gd name="T72" fmla="*/ 816 w 5306"/>
                <a:gd name="T73" fmla="*/ 28 h 1975"/>
                <a:gd name="T74" fmla="*/ 654 w 5306"/>
                <a:gd name="T75" fmla="*/ 7 h 1975"/>
                <a:gd name="T76" fmla="*/ 493 w 5306"/>
                <a:gd name="T77" fmla="*/ 0 h 1975"/>
                <a:gd name="T78" fmla="*/ 330 w 5306"/>
                <a:gd name="T79" fmla="*/ 4 h 1975"/>
                <a:gd name="T80" fmla="*/ 166 w 5306"/>
                <a:gd name="T81" fmla="*/ 18 h 1975"/>
                <a:gd name="T82" fmla="*/ 0 w 5306"/>
                <a:gd name="T83" fmla="*/ 42 h 1975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5306"/>
                <a:gd name="T127" fmla="*/ 0 h 1975"/>
                <a:gd name="T128" fmla="*/ 5306 w 5306"/>
                <a:gd name="T129" fmla="*/ 1975 h 1975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5306" h="1975">
                  <a:moveTo>
                    <a:pt x="5306" y="1505"/>
                  </a:moveTo>
                  <a:lnTo>
                    <a:pt x="5306" y="1505"/>
                  </a:lnTo>
                  <a:lnTo>
                    <a:pt x="5295" y="1518"/>
                  </a:lnTo>
                  <a:lnTo>
                    <a:pt x="5263" y="1552"/>
                  </a:lnTo>
                  <a:lnTo>
                    <a:pt x="5240" y="1576"/>
                  </a:lnTo>
                  <a:lnTo>
                    <a:pt x="5211" y="1602"/>
                  </a:lnTo>
                  <a:lnTo>
                    <a:pt x="5177" y="1633"/>
                  </a:lnTo>
                  <a:lnTo>
                    <a:pt x="5138" y="1663"/>
                  </a:lnTo>
                  <a:lnTo>
                    <a:pt x="5095" y="1697"/>
                  </a:lnTo>
                  <a:lnTo>
                    <a:pt x="5048" y="1731"/>
                  </a:lnTo>
                  <a:lnTo>
                    <a:pt x="4995" y="1765"/>
                  </a:lnTo>
                  <a:lnTo>
                    <a:pt x="4939" y="1799"/>
                  </a:lnTo>
                  <a:lnTo>
                    <a:pt x="4877" y="1831"/>
                  </a:lnTo>
                  <a:lnTo>
                    <a:pt x="4845" y="1848"/>
                  </a:lnTo>
                  <a:lnTo>
                    <a:pt x="4812" y="1862"/>
                  </a:lnTo>
                  <a:lnTo>
                    <a:pt x="4779" y="1877"/>
                  </a:lnTo>
                  <a:lnTo>
                    <a:pt x="4743" y="1891"/>
                  </a:lnTo>
                  <a:lnTo>
                    <a:pt x="4707" y="1904"/>
                  </a:lnTo>
                  <a:lnTo>
                    <a:pt x="4669" y="1917"/>
                  </a:lnTo>
                  <a:lnTo>
                    <a:pt x="4630" y="1928"/>
                  </a:lnTo>
                  <a:lnTo>
                    <a:pt x="4591" y="1938"/>
                  </a:lnTo>
                  <a:lnTo>
                    <a:pt x="4551" y="1948"/>
                  </a:lnTo>
                  <a:lnTo>
                    <a:pt x="4509" y="1956"/>
                  </a:lnTo>
                  <a:lnTo>
                    <a:pt x="4468" y="1962"/>
                  </a:lnTo>
                  <a:lnTo>
                    <a:pt x="4423" y="1967"/>
                  </a:lnTo>
                  <a:lnTo>
                    <a:pt x="4380" y="1972"/>
                  </a:lnTo>
                  <a:lnTo>
                    <a:pt x="4335" y="1974"/>
                  </a:lnTo>
                  <a:lnTo>
                    <a:pt x="4289" y="1975"/>
                  </a:lnTo>
                  <a:lnTo>
                    <a:pt x="4242" y="1974"/>
                  </a:lnTo>
                  <a:lnTo>
                    <a:pt x="4194" y="1972"/>
                  </a:lnTo>
                  <a:lnTo>
                    <a:pt x="4144" y="1967"/>
                  </a:lnTo>
                  <a:lnTo>
                    <a:pt x="4096" y="1961"/>
                  </a:lnTo>
                  <a:lnTo>
                    <a:pt x="4044" y="1953"/>
                  </a:lnTo>
                  <a:lnTo>
                    <a:pt x="3993" y="1943"/>
                  </a:lnTo>
                  <a:lnTo>
                    <a:pt x="3942" y="1930"/>
                  </a:lnTo>
                  <a:lnTo>
                    <a:pt x="3889" y="1915"/>
                  </a:lnTo>
                  <a:lnTo>
                    <a:pt x="3835" y="1899"/>
                  </a:lnTo>
                  <a:lnTo>
                    <a:pt x="3779" y="1880"/>
                  </a:lnTo>
                  <a:lnTo>
                    <a:pt x="3725" y="1857"/>
                  </a:lnTo>
                  <a:lnTo>
                    <a:pt x="3668" y="1833"/>
                  </a:lnTo>
                  <a:lnTo>
                    <a:pt x="3611" y="1806"/>
                  </a:lnTo>
                  <a:lnTo>
                    <a:pt x="3553" y="1777"/>
                  </a:lnTo>
                  <a:lnTo>
                    <a:pt x="3495" y="1744"/>
                  </a:lnTo>
                  <a:lnTo>
                    <a:pt x="3436" y="1709"/>
                  </a:lnTo>
                  <a:lnTo>
                    <a:pt x="3375" y="1670"/>
                  </a:lnTo>
                  <a:lnTo>
                    <a:pt x="3315" y="1630"/>
                  </a:lnTo>
                  <a:lnTo>
                    <a:pt x="3253" y="1584"/>
                  </a:lnTo>
                  <a:lnTo>
                    <a:pt x="3192" y="1536"/>
                  </a:lnTo>
                  <a:lnTo>
                    <a:pt x="3128" y="1486"/>
                  </a:lnTo>
                  <a:lnTo>
                    <a:pt x="3066" y="1431"/>
                  </a:lnTo>
                  <a:lnTo>
                    <a:pt x="3000" y="1373"/>
                  </a:lnTo>
                  <a:lnTo>
                    <a:pt x="2874" y="1257"/>
                  </a:lnTo>
                  <a:lnTo>
                    <a:pt x="2750" y="1147"/>
                  </a:lnTo>
                  <a:lnTo>
                    <a:pt x="2631" y="1043"/>
                  </a:lnTo>
                  <a:lnTo>
                    <a:pt x="2514" y="945"/>
                  </a:lnTo>
                  <a:lnTo>
                    <a:pt x="2400" y="853"/>
                  </a:lnTo>
                  <a:lnTo>
                    <a:pt x="2291" y="766"/>
                  </a:lnTo>
                  <a:lnTo>
                    <a:pt x="2182" y="683"/>
                  </a:lnTo>
                  <a:lnTo>
                    <a:pt x="2078" y="607"/>
                  </a:lnTo>
                  <a:lnTo>
                    <a:pt x="1976" y="536"/>
                  </a:lnTo>
                  <a:lnTo>
                    <a:pt x="1876" y="470"/>
                  </a:lnTo>
                  <a:lnTo>
                    <a:pt x="1778" y="410"/>
                  </a:lnTo>
                  <a:lnTo>
                    <a:pt x="1684" y="354"/>
                  </a:lnTo>
                  <a:lnTo>
                    <a:pt x="1591" y="302"/>
                  </a:lnTo>
                  <a:lnTo>
                    <a:pt x="1499" y="255"/>
                  </a:lnTo>
                  <a:lnTo>
                    <a:pt x="1409" y="212"/>
                  </a:lnTo>
                  <a:lnTo>
                    <a:pt x="1322" y="175"/>
                  </a:lnTo>
                  <a:lnTo>
                    <a:pt x="1234" y="141"/>
                  </a:lnTo>
                  <a:lnTo>
                    <a:pt x="1149" y="110"/>
                  </a:lnTo>
                  <a:lnTo>
                    <a:pt x="1065" y="84"/>
                  </a:lnTo>
                  <a:lnTo>
                    <a:pt x="981" y="62"/>
                  </a:lnTo>
                  <a:lnTo>
                    <a:pt x="898" y="42"/>
                  </a:lnTo>
                  <a:lnTo>
                    <a:pt x="816" y="28"/>
                  </a:lnTo>
                  <a:lnTo>
                    <a:pt x="736" y="17"/>
                  </a:lnTo>
                  <a:lnTo>
                    <a:pt x="654" y="7"/>
                  </a:lnTo>
                  <a:lnTo>
                    <a:pt x="573" y="2"/>
                  </a:lnTo>
                  <a:lnTo>
                    <a:pt x="493" y="0"/>
                  </a:lnTo>
                  <a:lnTo>
                    <a:pt x="412" y="0"/>
                  </a:lnTo>
                  <a:lnTo>
                    <a:pt x="330" y="4"/>
                  </a:lnTo>
                  <a:lnTo>
                    <a:pt x="248" y="10"/>
                  </a:lnTo>
                  <a:lnTo>
                    <a:pt x="166" y="18"/>
                  </a:lnTo>
                  <a:lnTo>
                    <a:pt x="85" y="29"/>
                  </a:lnTo>
                  <a:lnTo>
                    <a:pt x="0" y="42"/>
                  </a:lnTo>
                </a:path>
              </a:pathLst>
            </a:custGeom>
            <a:noFill/>
            <a:ln w="9525">
              <a:solidFill>
                <a:srgbClr val="FFFFFF">
                  <a:alpha val="50195"/>
                </a:srgbClr>
              </a:solidFill>
              <a:round/>
              <a:headEnd/>
              <a:tailEnd/>
            </a:ln>
          </p:spPr>
          <p:txBody>
            <a:bodyPr lIns="98668" tIns="49336" rIns="98668" bIns="49336"/>
            <a:lstStyle/>
            <a:p>
              <a:pPr defTabSz="981527">
                <a:spcBef>
                  <a:spcPct val="50000"/>
                </a:spcBef>
              </a:pPr>
              <a:endParaRPr lang="ko-KR" altLang="en-US" sz="1000" b="1" dirty="0"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58" name="Freeform 22"/>
            <p:cNvSpPr>
              <a:spLocks/>
            </p:cNvSpPr>
            <p:nvPr userDrawn="1"/>
          </p:nvSpPr>
          <p:spPr bwMode="auto">
            <a:xfrm>
              <a:off x="485" y="930"/>
              <a:ext cx="5327" cy="953"/>
            </a:xfrm>
            <a:custGeom>
              <a:avLst/>
              <a:gdLst>
                <a:gd name="T0" fmla="*/ 5327 w 5327"/>
                <a:gd name="T1" fmla="*/ 1416 h 1907"/>
                <a:gd name="T2" fmla="*/ 5284 w 5327"/>
                <a:gd name="T3" fmla="*/ 1463 h 1907"/>
                <a:gd name="T4" fmla="*/ 5233 w 5327"/>
                <a:gd name="T5" fmla="*/ 1515 h 1907"/>
                <a:gd name="T6" fmla="*/ 5162 w 5327"/>
                <a:gd name="T7" fmla="*/ 1578 h 1907"/>
                <a:gd name="T8" fmla="*/ 5073 w 5327"/>
                <a:gd name="T9" fmla="*/ 1647 h 1907"/>
                <a:gd name="T10" fmla="*/ 4965 w 5327"/>
                <a:gd name="T11" fmla="*/ 1718 h 1907"/>
                <a:gd name="T12" fmla="*/ 4872 w 5327"/>
                <a:gd name="T13" fmla="*/ 1768 h 1907"/>
                <a:gd name="T14" fmla="*/ 4805 w 5327"/>
                <a:gd name="T15" fmla="*/ 1799 h 1907"/>
                <a:gd name="T16" fmla="*/ 4733 w 5327"/>
                <a:gd name="T17" fmla="*/ 1828 h 1907"/>
                <a:gd name="T18" fmla="*/ 4658 w 5327"/>
                <a:gd name="T19" fmla="*/ 1854 h 1907"/>
                <a:gd name="T20" fmla="*/ 4579 w 5327"/>
                <a:gd name="T21" fmla="*/ 1875 h 1907"/>
                <a:gd name="T22" fmla="*/ 4496 w 5327"/>
                <a:gd name="T23" fmla="*/ 1891 h 1907"/>
                <a:gd name="T24" fmla="*/ 4408 w 5327"/>
                <a:gd name="T25" fmla="*/ 1902 h 1907"/>
                <a:gd name="T26" fmla="*/ 4317 w 5327"/>
                <a:gd name="T27" fmla="*/ 1907 h 1907"/>
                <a:gd name="T28" fmla="*/ 4222 w 5327"/>
                <a:gd name="T29" fmla="*/ 1907 h 1907"/>
                <a:gd name="T30" fmla="*/ 4124 w 5327"/>
                <a:gd name="T31" fmla="*/ 1897 h 1907"/>
                <a:gd name="T32" fmla="*/ 4021 w 5327"/>
                <a:gd name="T33" fmla="*/ 1881 h 1907"/>
                <a:gd name="T34" fmla="*/ 3915 w 5327"/>
                <a:gd name="T35" fmla="*/ 1857 h 1907"/>
                <a:gd name="T36" fmla="*/ 3807 w 5327"/>
                <a:gd name="T37" fmla="*/ 1821 h 1907"/>
                <a:gd name="T38" fmla="*/ 3695 w 5327"/>
                <a:gd name="T39" fmla="*/ 1778 h 1907"/>
                <a:gd name="T40" fmla="*/ 3579 w 5327"/>
                <a:gd name="T41" fmla="*/ 1723 h 1907"/>
                <a:gd name="T42" fmla="*/ 3460 w 5327"/>
                <a:gd name="T43" fmla="*/ 1657 h 1907"/>
                <a:gd name="T44" fmla="*/ 3338 w 5327"/>
                <a:gd name="T45" fmla="*/ 1579 h 1907"/>
                <a:gd name="T46" fmla="*/ 3213 w 5327"/>
                <a:gd name="T47" fmla="*/ 1489 h 1907"/>
                <a:gd name="T48" fmla="*/ 3085 w 5327"/>
                <a:gd name="T49" fmla="*/ 1386 h 1907"/>
                <a:gd name="T50" fmla="*/ 3020 w 5327"/>
                <a:gd name="T51" fmla="*/ 1329 h 1907"/>
                <a:gd name="T52" fmla="*/ 2766 w 5327"/>
                <a:gd name="T53" fmla="*/ 1108 h 1907"/>
                <a:gd name="T54" fmla="*/ 2527 w 5327"/>
                <a:gd name="T55" fmla="*/ 909 h 1907"/>
                <a:gd name="T56" fmla="*/ 2301 w 5327"/>
                <a:gd name="T57" fmla="*/ 733 h 1907"/>
                <a:gd name="T58" fmla="*/ 2085 w 5327"/>
                <a:gd name="T59" fmla="*/ 578 h 1907"/>
                <a:gd name="T60" fmla="*/ 1883 w 5327"/>
                <a:gd name="T61" fmla="*/ 446 h 1907"/>
                <a:gd name="T62" fmla="*/ 1688 w 5327"/>
                <a:gd name="T63" fmla="*/ 331 h 1907"/>
                <a:gd name="T64" fmla="*/ 1502 w 5327"/>
                <a:gd name="T65" fmla="*/ 236 h 1907"/>
                <a:gd name="T66" fmla="*/ 1323 w 5327"/>
                <a:gd name="T67" fmla="*/ 158 h 1907"/>
                <a:gd name="T68" fmla="*/ 1150 w 5327"/>
                <a:gd name="T69" fmla="*/ 97 h 1907"/>
                <a:gd name="T70" fmla="*/ 982 w 5327"/>
                <a:gd name="T71" fmla="*/ 52 h 1907"/>
                <a:gd name="T72" fmla="*/ 816 w 5327"/>
                <a:gd name="T73" fmla="*/ 21 h 1907"/>
                <a:gd name="T74" fmla="*/ 654 w 5327"/>
                <a:gd name="T75" fmla="*/ 5 h 1907"/>
                <a:gd name="T76" fmla="*/ 491 w 5327"/>
                <a:gd name="T77" fmla="*/ 0 h 1907"/>
                <a:gd name="T78" fmla="*/ 329 w 5327"/>
                <a:gd name="T79" fmla="*/ 7 h 1907"/>
                <a:gd name="T80" fmla="*/ 167 w 5327"/>
                <a:gd name="T81" fmla="*/ 24 h 1907"/>
                <a:gd name="T82" fmla="*/ 0 w 5327"/>
                <a:gd name="T83" fmla="*/ 53 h 1907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5327"/>
                <a:gd name="T127" fmla="*/ 0 h 1907"/>
                <a:gd name="T128" fmla="*/ 5327 w 5327"/>
                <a:gd name="T129" fmla="*/ 1907 h 1907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5327" h="1907">
                  <a:moveTo>
                    <a:pt x="5327" y="1416"/>
                  </a:moveTo>
                  <a:lnTo>
                    <a:pt x="5327" y="1416"/>
                  </a:lnTo>
                  <a:lnTo>
                    <a:pt x="5316" y="1429"/>
                  </a:lnTo>
                  <a:lnTo>
                    <a:pt x="5284" y="1463"/>
                  </a:lnTo>
                  <a:lnTo>
                    <a:pt x="5262" y="1487"/>
                  </a:lnTo>
                  <a:lnTo>
                    <a:pt x="5233" y="1515"/>
                  </a:lnTo>
                  <a:lnTo>
                    <a:pt x="5201" y="1545"/>
                  </a:lnTo>
                  <a:lnTo>
                    <a:pt x="5162" y="1578"/>
                  </a:lnTo>
                  <a:lnTo>
                    <a:pt x="5120" y="1612"/>
                  </a:lnTo>
                  <a:lnTo>
                    <a:pt x="5073" y="1647"/>
                  </a:lnTo>
                  <a:lnTo>
                    <a:pt x="5020" y="1683"/>
                  </a:lnTo>
                  <a:lnTo>
                    <a:pt x="4965" y="1718"/>
                  </a:lnTo>
                  <a:lnTo>
                    <a:pt x="4904" y="1752"/>
                  </a:lnTo>
                  <a:lnTo>
                    <a:pt x="4872" y="1768"/>
                  </a:lnTo>
                  <a:lnTo>
                    <a:pt x="4839" y="1784"/>
                  </a:lnTo>
                  <a:lnTo>
                    <a:pt x="4805" y="1799"/>
                  </a:lnTo>
                  <a:lnTo>
                    <a:pt x="4769" y="1813"/>
                  </a:lnTo>
                  <a:lnTo>
                    <a:pt x="4733" y="1828"/>
                  </a:lnTo>
                  <a:lnTo>
                    <a:pt x="4697" y="1841"/>
                  </a:lnTo>
                  <a:lnTo>
                    <a:pt x="4658" y="1854"/>
                  </a:lnTo>
                  <a:lnTo>
                    <a:pt x="4619" y="1865"/>
                  </a:lnTo>
                  <a:lnTo>
                    <a:pt x="4579" y="1875"/>
                  </a:lnTo>
                  <a:lnTo>
                    <a:pt x="4537" y="1883"/>
                  </a:lnTo>
                  <a:lnTo>
                    <a:pt x="4496" y="1891"/>
                  </a:lnTo>
                  <a:lnTo>
                    <a:pt x="4453" y="1897"/>
                  </a:lnTo>
                  <a:lnTo>
                    <a:pt x="4408" y="1902"/>
                  </a:lnTo>
                  <a:lnTo>
                    <a:pt x="4362" y="1905"/>
                  </a:lnTo>
                  <a:lnTo>
                    <a:pt x="4317" y="1907"/>
                  </a:lnTo>
                  <a:lnTo>
                    <a:pt x="4269" y="1907"/>
                  </a:lnTo>
                  <a:lnTo>
                    <a:pt x="4222" y="1907"/>
                  </a:lnTo>
                  <a:lnTo>
                    <a:pt x="4174" y="1902"/>
                  </a:lnTo>
                  <a:lnTo>
                    <a:pt x="4124" y="1897"/>
                  </a:lnTo>
                  <a:lnTo>
                    <a:pt x="4072" y="1891"/>
                  </a:lnTo>
                  <a:lnTo>
                    <a:pt x="4021" y="1881"/>
                  </a:lnTo>
                  <a:lnTo>
                    <a:pt x="3969" y="1870"/>
                  </a:lnTo>
                  <a:lnTo>
                    <a:pt x="3915" y="1857"/>
                  </a:lnTo>
                  <a:lnTo>
                    <a:pt x="3861" y="1841"/>
                  </a:lnTo>
                  <a:lnTo>
                    <a:pt x="3807" y="1821"/>
                  </a:lnTo>
                  <a:lnTo>
                    <a:pt x="3751" y="1800"/>
                  </a:lnTo>
                  <a:lnTo>
                    <a:pt x="3695" y="1778"/>
                  </a:lnTo>
                  <a:lnTo>
                    <a:pt x="3636" y="1752"/>
                  </a:lnTo>
                  <a:lnTo>
                    <a:pt x="3579" y="1723"/>
                  </a:lnTo>
                  <a:lnTo>
                    <a:pt x="3520" y="1692"/>
                  </a:lnTo>
                  <a:lnTo>
                    <a:pt x="3460" y="1657"/>
                  </a:lnTo>
                  <a:lnTo>
                    <a:pt x="3399" y="1620"/>
                  </a:lnTo>
                  <a:lnTo>
                    <a:pt x="3338" y="1579"/>
                  </a:lnTo>
                  <a:lnTo>
                    <a:pt x="3275" y="1536"/>
                  </a:lnTo>
                  <a:lnTo>
                    <a:pt x="3213" y="1489"/>
                  </a:lnTo>
                  <a:lnTo>
                    <a:pt x="3149" y="1439"/>
                  </a:lnTo>
                  <a:lnTo>
                    <a:pt x="3085" y="1386"/>
                  </a:lnTo>
                  <a:lnTo>
                    <a:pt x="3020" y="1329"/>
                  </a:lnTo>
                  <a:lnTo>
                    <a:pt x="2892" y="1214"/>
                  </a:lnTo>
                  <a:lnTo>
                    <a:pt x="2766" y="1108"/>
                  </a:lnTo>
                  <a:lnTo>
                    <a:pt x="2645" y="1004"/>
                  </a:lnTo>
                  <a:lnTo>
                    <a:pt x="2527" y="909"/>
                  </a:lnTo>
                  <a:lnTo>
                    <a:pt x="2412" y="817"/>
                  </a:lnTo>
                  <a:lnTo>
                    <a:pt x="2301" y="733"/>
                  </a:lnTo>
                  <a:lnTo>
                    <a:pt x="2192" y="652"/>
                  </a:lnTo>
                  <a:lnTo>
                    <a:pt x="2085" y="578"/>
                  </a:lnTo>
                  <a:lnTo>
                    <a:pt x="1983" y="509"/>
                  </a:lnTo>
                  <a:lnTo>
                    <a:pt x="1883" y="446"/>
                  </a:lnTo>
                  <a:lnTo>
                    <a:pt x="1784" y="386"/>
                  </a:lnTo>
                  <a:lnTo>
                    <a:pt x="1688" y="331"/>
                  </a:lnTo>
                  <a:lnTo>
                    <a:pt x="1594" y="281"/>
                  </a:lnTo>
                  <a:lnTo>
                    <a:pt x="1502" y="236"/>
                  </a:lnTo>
                  <a:lnTo>
                    <a:pt x="1412" y="195"/>
                  </a:lnTo>
                  <a:lnTo>
                    <a:pt x="1323" y="158"/>
                  </a:lnTo>
                  <a:lnTo>
                    <a:pt x="1236" y="126"/>
                  </a:lnTo>
                  <a:lnTo>
                    <a:pt x="1150" y="97"/>
                  </a:lnTo>
                  <a:lnTo>
                    <a:pt x="1065" y="73"/>
                  </a:lnTo>
                  <a:lnTo>
                    <a:pt x="982" y="52"/>
                  </a:lnTo>
                  <a:lnTo>
                    <a:pt x="898" y="36"/>
                  </a:lnTo>
                  <a:lnTo>
                    <a:pt x="816" y="21"/>
                  </a:lnTo>
                  <a:lnTo>
                    <a:pt x="734" y="11"/>
                  </a:lnTo>
                  <a:lnTo>
                    <a:pt x="654" y="5"/>
                  </a:lnTo>
                  <a:lnTo>
                    <a:pt x="572" y="0"/>
                  </a:lnTo>
                  <a:lnTo>
                    <a:pt x="491" y="0"/>
                  </a:lnTo>
                  <a:lnTo>
                    <a:pt x="411" y="2"/>
                  </a:lnTo>
                  <a:lnTo>
                    <a:pt x="329" y="7"/>
                  </a:lnTo>
                  <a:lnTo>
                    <a:pt x="248" y="15"/>
                  </a:lnTo>
                  <a:lnTo>
                    <a:pt x="167" y="24"/>
                  </a:lnTo>
                  <a:lnTo>
                    <a:pt x="83" y="37"/>
                  </a:lnTo>
                  <a:lnTo>
                    <a:pt x="0" y="53"/>
                  </a:lnTo>
                </a:path>
              </a:pathLst>
            </a:custGeom>
            <a:noFill/>
            <a:ln w="9525">
              <a:solidFill>
                <a:srgbClr val="FFFFFF">
                  <a:alpha val="50195"/>
                </a:srgbClr>
              </a:solidFill>
              <a:round/>
              <a:headEnd/>
              <a:tailEnd/>
            </a:ln>
          </p:spPr>
          <p:txBody>
            <a:bodyPr lIns="98668" tIns="49336" rIns="98668" bIns="49336"/>
            <a:lstStyle/>
            <a:p>
              <a:pPr defTabSz="981527">
                <a:spcBef>
                  <a:spcPct val="50000"/>
                </a:spcBef>
              </a:pPr>
              <a:endParaRPr lang="ko-KR" altLang="en-US" sz="1000" b="1" dirty="0"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59" name="Freeform 23"/>
            <p:cNvSpPr>
              <a:spLocks/>
            </p:cNvSpPr>
            <p:nvPr userDrawn="1"/>
          </p:nvSpPr>
          <p:spPr bwMode="auto">
            <a:xfrm>
              <a:off x="503" y="949"/>
              <a:ext cx="5347" cy="920"/>
            </a:xfrm>
            <a:custGeom>
              <a:avLst/>
              <a:gdLst>
                <a:gd name="T0" fmla="*/ 5347 w 5347"/>
                <a:gd name="T1" fmla="*/ 1326 h 1841"/>
                <a:gd name="T2" fmla="*/ 5305 w 5347"/>
                <a:gd name="T3" fmla="*/ 1374 h 1841"/>
                <a:gd name="T4" fmla="*/ 5255 w 5347"/>
                <a:gd name="T5" fmla="*/ 1426 h 1841"/>
                <a:gd name="T6" fmla="*/ 5184 w 5347"/>
                <a:gd name="T7" fmla="*/ 1492 h 1841"/>
                <a:gd name="T8" fmla="*/ 5095 w 5347"/>
                <a:gd name="T9" fmla="*/ 1563 h 1841"/>
                <a:gd name="T10" fmla="*/ 4989 w 5347"/>
                <a:gd name="T11" fmla="*/ 1636 h 1841"/>
                <a:gd name="T12" fmla="*/ 4897 w 5347"/>
                <a:gd name="T13" fmla="*/ 1689 h 1841"/>
                <a:gd name="T14" fmla="*/ 4830 w 5347"/>
                <a:gd name="T15" fmla="*/ 1721 h 1841"/>
                <a:gd name="T16" fmla="*/ 4759 w 5347"/>
                <a:gd name="T17" fmla="*/ 1752 h 1841"/>
                <a:gd name="T18" fmla="*/ 4685 w 5347"/>
                <a:gd name="T19" fmla="*/ 1778 h 1841"/>
                <a:gd name="T20" fmla="*/ 4605 w 5347"/>
                <a:gd name="T21" fmla="*/ 1800 h 1841"/>
                <a:gd name="T22" fmla="*/ 4522 w 5347"/>
                <a:gd name="T23" fmla="*/ 1820 h 1841"/>
                <a:gd name="T24" fmla="*/ 4436 w 5347"/>
                <a:gd name="T25" fmla="*/ 1833 h 1841"/>
                <a:gd name="T26" fmla="*/ 4344 w 5347"/>
                <a:gd name="T27" fmla="*/ 1839 h 1841"/>
                <a:gd name="T28" fmla="*/ 4250 w 5347"/>
                <a:gd name="T29" fmla="*/ 1841 h 1841"/>
                <a:gd name="T30" fmla="*/ 4151 w 5347"/>
                <a:gd name="T31" fmla="*/ 1834 h 1841"/>
                <a:gd name="T32" fmla="*/ 4049 w 5347"/>
                <a:gd name="T33" fmla="*/ 1820 h 1841"/>
                <a:gd name="T34" fmla="*/ 3943 w 5347"/>
                <a:gd name="T35" fmla="*/ 1797 h 1841"/>
                <a:gd name="T36" fmla="*/ 3833 w 5347"/>
                <a:gd name="T37" fmla="*/ 1765 h 1841"/>
                <a:gd name="T38" fmla="*/ 3720 w 5347"/>
                <a:gd name="T39" fmla="*/ 1723 h 1841"/>
                <a:gd name="T40" fmla="*/ 3603 w 5347"/>
                <a:gd name="T41" fmla="*/ 1669 h 1841"/>
                <a:gd name="T42" fmla="*/ 3484 w 5347"/>
                <a:gd name="T43" fmla="*/ 1605 h 1841"/>
                <a:gd name="T44" fmla="*/ 3361 w 5347"/>
                <a:gd name="T45" fmla="*/ 1531 h 1841"/>
                <a:gd name="T46" fmla="*/ 3235 w 5347"/>
                <a:gd name="T47" fmla="*/ 1442 h 1841"/>
                <a:gd name="T48" fmla="*/ 3104 w 5347"/>
                <a:gd name="T49" fmla="*/ 1340 h 1841"/>
                <a:gd name="T50" fmla="*/ 3039 w 5347"/>
                <a:gd name="T51" fmla="*/ 1285 h 1841"/>
                <a:gd name="T52" fmla="*/ 2782 w 5347"/>
                <a:gd name="T53" fmla="*/ 1067 h 1841"/>
                <a:gd name="T54" fmla="*/ 2539 w 5347"/>
                <a:gd name="T55" fmla="*/ 872 h 1841"/>
                <a:gd name="T56" fmla="*/ 2310 w 5347"/>
                <a:gd name="T57" fmla="*/ 701 h 1841"/>
                <a:gd name="T58" fmla="*/ 2094 w 5347"/>
                <a:gd name="T59" fmla="*/ 549 h 1841"/>
                <a:gd name="T60" fmla="*/ 1888 w 5347"/>
                <a:gd name="T61" fmla="*/ 420 h 1841"/>
                <a:gd name="T62" fmla="*/ 1692 w 5347"/>
                <a:gd name="T63" fmla="*/ 308 h 1841"/>
                <a:gd name="T64" fmla="*/ 1505 w 5347"/>
                <a:gd name="T65" fmla="*/ 218 h 1841"/>
                <a:gd name="T66" fmla="*/ 1325 w 5347"/>
                <a:gd name="T67" fmla="*/ 142 h 1841"/>
                <a:gd name="T68" fmla="*/ 1151 w 5347"/>
                <a:gd name="T69" fmla="*/ 85 h 1841"/>
                <a:gd name="T70" fmla="*/ 982 w 5347"/>
                <a:gd name="T71" fmla="*/ 43 h 1841"/>
                <a:gd name="T72" fmla="*/ 816 w 5347"/>
                <a:gd name="T73" fmla="*/ 16 h 1841"/>
                <a:gd name="T74" fmla="*/ 653 w 5347"/>
                <a:gd name="T75" fmla="*/ 1 h 1841"/>
                <a:gd name="T76" fmla="*/ 491 w 5347"/>
                <a:gd name="T77" fmla="*/ 0 h 1841"/>
                <a:gd name="T78" fmla="*/ 329 w 5347"/>
                <a:gd name="T79" fmla="*/ 11 h 1841"/>
                <a:gd name="T80" fmla="*/ 167 w 5347"/>
                <a:gd name="T81" fmla="*/ 32 h 1841"/>
                <a:gd name="T82" fmla="*/ 0 w 5347"/>
                <a:gd name="T83" fmla="*/ 63 h 1841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5347"/>
                <a:gd name="T127" fmla="*/ 0 h 1841"/>
                <a:gd name="T128" fmla="*/ 5347 w 5347"/>
                <a:gd name="T129" fmla="*/ 1841 h 1841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5347" h="1841">
                  <a:moveTo>
                    <a:pt x="5347" y="1326"/>
                  </a:moveTo>
                  <a:lnTo>
                    <a:pt x="5347" y="1326"/>
                  </a:lnTo>
                  <a:lnTo>
                    <a:pt x="5336" y="1338"/>
                  </a:lnTo>
                  <a:lnTo>
                    <a:pt x="5305" y="1374"/>
                  </a:lnTo>
                  <a:lnTo>
                    <a:pt x="5283" y="1398"/>
                  </a:lnTo>
                  <a:lnTo>
                    <a:pt x="5255" y="1426"/>
                  </a:lnTo>
                  <a:lnTo>
                    <a:pt x="5222" y="1458"/>
                  </a:lnTo>
                  <a:lnTo>
                    <a:pt x="5184" y="1492"/>
                  </a:lnTo>
                  <a:lnTo>
                    <a:pt x="5143" y="1526"/>
                  </a:lnTo>
                  <a:lnTo>
                    <a:pt x="5095" y="1563"/>
                  </a:lnTo>
                  <a:lnTo>
                    <a:pt x="5046" y="1600"/>
                  </a:lnTo>
                  <a:lnTo>
                    <a:pt x="4989" y="1636"/>
                  </a:lnTo>
                  <a:lnTo>
                    <a:pt x="4929" y="1671"/>
                  </a:lnTo>
                  <a:lnTo>
                    <a:pt x="4897" y="1689"/>
                  </a:lnTo>
                  <a:lnTo>
                    <a:pt x="4865" y="1705"/>
                  </a:lnTo>
                  <a:lnTo>
                    <a:pt x="4830" y="1721"/>
                  </a:lnTo>
                  <a:lnTo>
                    <a:pt x="4796" y="1737"/>
                  </a:lnTo>
                  <a:lnTo>
                    <a:pt x="4759" y="1752"/>
                  </a:lnTo>
                  <a:lnTo>
                    <a:pt x="4723" y="1765"/>
                  </a:lnTo>
                  <a:lnTo>
                    <a:pt x="4685" y="1778"/>
                  </a:lnTo>
                  <a:lnTo>
                    <a:pt x="4646" y="1791"/>
                  </a:lnTo>
                  <a:lnTo>
                    <a:pt x="4605" y="1800"/>
                  </a:lnTo>
                  <a:lnTo>
                    <a:pt x="4565" y="1812"/>
                  </a:lnTo>
                  <a:lnTo>
                    <a:pt x="4522" y="1820"/>
                  </a:lnTo>
                  <a:lnTo>
                    <a:pt x="4479" y="1826"/>
                  </a:lnTo>
                  <a:lnTo>
                    <a:pt x="4436" y="1833"/>
                  </a:lnTo>
                  <a:lnTo>
                    <a:pt x="4390" y="1837"/>
                  </a:lnTo>
                  <a:lnTo>
                    <a:pt x="4344" y="1839"/>
                  </a:lnTo>
                  <a:lnTo>
                    <a:pt x="4297" y="1841"/>
                  </a:lnTo>
                  <a:lnTo>
                    <a:pt x="4250" y="1841"/>
                  </a:lnTo>
                  <a:lnTo>
                    <a:pt x="4200" y="1837"/>
                  </a:lnTo>
                  <a:lnTo>
                    <a:pt x="4151" y="1834"/>
                  </a:lnTo>
                  <a:lnTo>
                    <a:pt x="4100" y="1828"/>
                  </a:lnTo>
                  <a:lnTo>
                    <a:pt x="4049" y="1820"/>
                  </a:lnTo>
                  <a:lnTo>
                    <a:pt x="3996" y="1808"/>
                  </a:lnTo>
                  <a:lnTo>
                    <a:pt x="3943" y="1797"/>
                  </a:lnTo>
                  <a:lnTo>
                    <a:pt x="3888" y="1781"/>
                  </a:lnTo>
                  <a:lnTo>
                    <a:pt x="3833" y="1765"/>
                  </a:lnTo>
                  <a:lnTo>
                    <a:pt x="3776" y="1744"/>
                  </a:lnTo>
                  <a:lnTo>
                    <a:pt x="3720" y="1723"/>
                  </a:lnTo>
                  <a:lnTo>
                    <a:pt x="3663" y="1697"/>
                  </a:lnTo>
                  <a:lnTo>
                    <a:pt x="3603" y="1669"/>
                  </a:lnTo>
                  <a:lnTo>
                    <a:pt x="3545" y="1639"/>
                  </a:lnTo>
                  <a:lnTo>
                    <a:pt x="3484" y="1605"/>
                  </a:lnTo>
                  <a:lnTo>
                    <a:pt x="3422" y="1569"/>
                  </a:lnTo>
                  <a:lnTo>
                    <a:pt x="3361" y="1531"/>
                  </a:lnTo>
                  <a:lnTo>
                    <a:pt x="3297" y="1487"/>
                  </a:lnTo>
                  <a:lnTo>
                    <a:pt x="3235" y="1442"/>
                  </a:lnTo>
                  <a:lnTo>
                    <a:pt x="3170" y="1393"/>
                  </a:lnTo>
                  <a:lnTo>
                    <a:pt x="3104" y="1340"/>
                  </a:lnTo>
                  <a:lnTo>
                    <a:pt x="3039" y="1285"/>
                  </a:lnTo>
                  <a:lnTo>
                    <a:pt x="2909" y="1172"/>
                  </a:lnTo>
                  <a:lnTo>
                    <a:pt x="2782" y="1067"/>
                  </a:lnTo>
                  <a:lnTo>
                    <a:pt x="2659" y="967"/>
                  </a:lnTo>
                  <a:lnTo>
                    <a:pt x="2539" y="872"/>
                  </a:lnTo>
                  <a:lnTo>
                    <a:pt x="2423" y="783"/>
                  </a:lnTo>
                  <a:lnTo>
                    <a:pt x="2310" y="701"/>
                  </a:lnTo>
                  <a:lnTo>
                    <a:pt x="2201" y="622"/>
                  </a:lnTo>
                  <a:lnTo>
                    <a:pt x="2094" y="549"/>
                  </a:lnTo>
                  <a:lnTo>
                    <a:pt x="1990" y="483"/>
                  </a:lnTo>
                  <a:lnTo>
                    <a:pt x="1888" y="420"/>
                  </a:lnTo>
                  <a:lnTo>
                    <a:pt x="1788" y="362"/>
                  </a:lnTo>
                  <a:lnTo>
                    <a:pt x="1692" y="308"/>
                  </a:lnTo>
                  <a:lnTo>
                    <a:pt x="1597" y="261"/>
                  </a:lnTo>
                  <a:lnTo>
                    <a:pt x="1505" y="218"/>
                  </a:lnTo>
                  <a:lnTo>
                    <a:pt x="1413" y="177"/>
                  </a:lnTo>
                  <a:lnTo>
                    <a:pt x="1325" y="142"/>
                  </a:lnTo>
                  <a:lnTo>
                    <a:pt x="1237" y="111"/>
                  </a:lnTo>
                  <a:lnTo>
                    <a:pt x="1151" y="85"/>
                  </a:lnTo>
                  <a:lnTo>
                    <a:pt x="1065" y="61"/>
                  </a:lnTo>
                  <a:lnTo>
                    <a:pt x="982" y="43"/>
                  </a:lnTo>
                  <a:lnTo>
                    <a:pt x="898" y="27"/>
                  </a:lnTo>
                  <a:lnTo>
                    <a:pt x="816" y="16"/>
                  </a:lnTo>
                  <a:lnTo>
                    <a:pt x="734" y="6"/>
                  </a:lnTo>
                  <a:lnTo>
                    <a:pt x="653" y="1"/>
                  </a:lnTo>
                  <a:lnTo>
                    <a:pt x="572" y="0"/>
                  </a:lnTo>
                  <a:lnTo>
                    <a:pt x="491" y="0"/>
                  </a:lnTo>
                  <a:lnTo>
                    <a:pt x="410" y="5"/>
                  </a:lnTo>
                  <a:lnTo>
                    <a:pt x="329" y="11"/>
                  </a:lnTo>
                  <a:lnTo>
                    <a:pt x="249" y="21"/>
                  </a:lnTo>
                  <a:lnTo>
                    <a:pt x="167" y="32"/>
                  </a:lnTo>
                  <a:lnTo>
                    <a:pt x="83" y="47"/>
                  </a:lnTo>
                  <a:lnTo>
                    <a:pt x="0" y="63"/>
                  </a:lnTo>
                </a:path>
              </a:pathLst>
            </a:custGeom>
            <a:noFill/>
            <a:ln w="9525">
              <a:solidFill>
                <a:srgbClr val="FFFFFF">
                  <a:alpha val="50195"/>
                </a:srgbClr>
              </a:solidFill>
              <a:round/>
              <a:headEnd/>
              <a:tailEnd/>
            </a:ln>
          </p:spPr>
          <p:txBody>
            <a:bodyPr lIns="98668" tIns="49336" rIns="98668" bIns="49336"/>
            <a:lstStyle/>
            <a:p>
              <a:pPr defTabSz="981527">
                <a:spcBef>
                  <a:spcPct val="50000"/>
                </a:spcBef>
              </a:pPr>
              <a:endParaRPr lang="ko-KR" altLang="en-US" sz="1000" b="1" dirty="0"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60" name="Freeform 24"/>
            <p:cNvSpPr>
              <a:spLocks/>
            </p:cNvSpPr>
            <p:nvPr userDrawn="1"/>
          </p:nvSpPr>
          <p:spPr bwMode="auto">
            <a:xfrm>
              <a:off x="522" y="968"/>
              <a:ext cx="5365" cy="888"/>
            </a:xfrm>
            <a:custGeom>
              <a:avLst/>
              <a:gdLst>
                <a:gd name="T0" fmla="*/ 5365 w 5365"/>
                <a:gd name="T1" fmla="*/ 1235 h 1776"/>
                <a:gd name="T2" fmla="*/ 5325 w 5365"/>
                <a:gd name="T3" fmla="*/ 1285 h 1776"/>
                <a:gd name="T4" fmla="*/ 5275 w 5365"/>
                <a:gd name="T5" fmla="*/ 1340 h 1776"/>
                <a:gd name="T6" fmla="*/ 5206 w 5365"/>
                <a:gd name="T7" fmla="*/ 1406 h 1776"/>
                <a:gd name="T8" fmla="*/ 5118 w 5365"/>
                <a:gd name="T9" fmla="*/ 1479 h 1776"/>
                <a:gd name="T10" fmla="*/ 5013 w 5365"/>
                <a:gd name="T11" fmla="*/ 1555 h 1776"/>
                <a:gd name="T12" fmla="*/ 4921 w 5365"/>
                <a:gd name="T13" fmla="*/ 1610 h 1776"/>
                <a:gd name="T14" fmla="*/ 4854 w 5365"/>
                <a:gd name="T15" fmla="*/ 1644 h 1776"/>
                <a:gd name="T16" fmla="*/ 4785 w 5365"/>
                <a:gd name="T17" fmla="*/ 1676 h 1776"/>
                <a:gd name="T18" fmla="*/ 4710 w 5365"/>
                <a:gd name="T19" fmla="*/ 1705 h 1776"/>
                <a:gd name="T20" fmla="*/ 4631 w 5365"/>
                <a:gd name="T21" fmla="*/ 1729 h 1776"/>
                <a:gd name="T22" fmla="*/ 4549 w 5365"/>
                <a:gd name="T23" fmla="*/ 1749 h 1776"/>
                <a:gd name="T24" fmla="*/ 4461 w 5365"/>
                <a:gd name="T25" fmla="*/ 1765 h 1776"/>
                <a:gd name="T26" fmla="*/ 4370 w 5365"/>
                <a:gd name="T27" fmla="*/ 1773 h 1776"/>
                <a:gd name="T28" fmla="*/ 4275 w 5365"/>
                <a:gd name="T29" fmla="*/ 1776 h 1776"/>
                <a:gd name="T30" fmla="*/ 4177 w 5365"/>
                <a:gd name="T31" fmla="*/ 1771 h 1776"/>
                <a:gd name="T32" fmla="*/ 4074 w 5365"/>
                <a:gd name="T33" fmla="*/ 1758 h 1776"/>
                <a:gd name="T34" fmla="*/ 3969 w 5365"/>
                <a:gd name="T35" fmla="*/ 1737 h 1776"/>
                <a:gd name="T36" fmla="*/ 3857 w 5365"/>
                <a:gd name="T37" fmla="*/ 1708 h 1776"/>
                <a:gd name="T38" fmla="*/ 3745 w 5365"/>
                <a:gd name="T39" fmla="*/ 1668 h 1776"/>
                <a:gd name="T40" fmla="*/ 3627 w 5365"/>
                <a:gd name="T41" fmla="*/ 1618 h 1776"/>
                <a:gd name="T42" fmla="*/ 3506 w 5365"/>
                <a:gd name="T43" fmla="*/ 1555 h 1776"/>
                <a:gd name="T44" fmla="*/ 3383 w 5365"/>
                <a:gd name="T45" fmla="*/ 1482 h 1776"/>
                <a:gd name="T46" fmla="*/ 3255 w 5365"/>
                <a:gd name="T47" fmla="*/ 1397 h 1776"/>
                <a:gd name="T48" fmla="*/ 3124 w 5365"/>
                <a:gd name="T49" fmla="*/ 1297 h 1776"/>
                <a:gd name="T50" fmla="*/ 3058 w 5365"/>
                <a:gd name="T51" fmla="*/ 1242 h 1776"/>
                <a:gd name="T52" fmla="*/ 2797 w 5365"/>
                <a:gd name="T53" fmla="*/ 1029 h 1776"/>
                <a:gd name="T54" fmla="*/ 2551 w 5365"/>
                <a:gd name="T55" fmla="*/ 838 h 1776"/>
                <a:gd name="T56" fmla="*/ 2319 w 5365"/>
                <a:gd name="T57" fmla="*/ 670 h 1776"/>
                <a:gd name="T58" fmla="*/ 2101 w 5365"/>
                <a:gd name="T59" fmla="*/ 523 h 1776"/>
                <a:gd name="T60" fmla="*/ 1893 w 5365"/>
                <a:gd name="T61" fmla="*/ 396 h 1776"/>
                <a:gd name="T62" fmla="*/ 1696 w 5365"/>
                <a:gd name="T63" fmla="*/ 289 h 1776"/>
                <a:gd name="T64" fmla="*/ 1507 w 5365"/>
                <a:gd name="T65" fmla="*/ 200 h 1776"/>
                <a:gd name="T66" fmla="*/ 1325 w 5365"/>
                <a:gd name="T67" fmla="*/ 129 h 1776"/>
                <a:gd name="T68" fmla="*/ 1150 w 5365"/>
                <a:gd name="T69" fmla="*/ 74 h 1776"/>
                <a:gd name="T70" fmla="*/ 981 w 5365"/>
                <a:gd name="T71" fmla="*/ 36 h 1776"/>
                <a:gd name="T72" fmla="*/ 815 w 5365"/>
                <a:gd name="T73" fmla="*/ 11 h 1776"/>
                <a:gd name="T74" fmla="*/ 652 w 5365"/>
                <a:gd name="T75" fmla="*/ 2 h 1776"/>
                <a:gd name="T76" fmla="*/ 491 w 5365"/>
                <a:gd name="T77" fmla="*/ 3 h 1776"/>
                <a:gd name="T78" fmla="*/ 328 w 5365"/>
                <a:gd name="T79" fmla="*/ 18 h 1776"/>
                <a:gd name="T80" fmla="*/ 166 w 5365"/>
                <a:gd name="T81" fmla="*/ 42 h 1776"/>
                <a:gd name="T82" fmla="*/ 0 w 5365"/>
                <a:gd name="T83" fmla="*/ 76 h 177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5365"/>
                <a:gd name="T127" fmla="*/ 0 h 1776"/>
                <a:gd name="T128" fmla="*/ 5365 w 5365"/>
                <a:gd name="T129" fmla="*/ 1776 h 177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5365" h="1776">
                  <a:moveTo>
                    <a:pt x="5365" y="1235"/>
                  </a:moveTo>
                  <a:lnTo>
                    <a:pt x="5365" y="1235"/>
                  </a:lnTo>
                  <a:lnTo>
                    <a:pt x="5354" y="1248"/>
                  </a:lnTo>
                  <a:lnTo>
                    <a:pt x="5325" y="1285"/>
                  </a:lnTo>
                  <a:lnTo>
                    <a:pt x="5301" y="1311"/>
                  </a:lnTo>
                  <a:lnTo>
                    <a:pt x="5275" y="1340"/>
                  </a:lnTo>
                  <a:lnTo>
                    <a:pt x="5243" y="1371"/>
                  </a:lnTo>
                  <a:lnTo>
                    <a:pt x="5206" y="1406"/>
                  </a:lnTo>
                  <a:lnTo>
                    <a:pt x="5164" y="1442"/>
                  </a:lnTo>
                  <a:lnTo>
                    <a:pt x="5118" y="1479"/>
                  </a:lnTo>
                  <a:lnTo>
                    <a:pt x="5067" y="1518"/>
                  </a:lnTo>
                  <a:lnTo>
                    <a:pt x="5013" y="1555"/>
                  </a:lnTo>
                  <a:lnTo>
                    <a:pt x="4953" y="1592"/>
                  </a:lnTo>
                  <a:lnTo>
                    <a:pt x="4921" y="1610"/>
                  </a:lnTo>
                  <a:lnTo>
                    <a:pt x="4889" y="1628"/>
                  </a:lnTo>
                  <a:lnTo>
                    <a:pt x="4854" y="1644"/>
                  </a:lnTo>
                  <a:lnTo>
                    <a:pt x="4820" y="1660"/>
                  </a:lnTo>
                  <a:lnTo>
                    <a:pt x="4785" y="1676"/>
                  </a:lnTo>
                  <a:lnTo>
                    <a:pt x="4747" y="1691"/>
                  </a:lnTo>
                  <a:lnTo>
                    <a:pt x="4710" y="1705"/>
                  </a:lnTo>
                  <a:lnTo>
                    <a:pt x="4671" y="1718"/>
                  </a:lnTo>
                  <a:lnTo>
                    <a:pt x="4631" y="1729"/>
                  </a:lnTo>
                  <a:lnTo>
                    <a:pt x="4591" y="1739"/>
                  </a:lnTo>
                  <a:lnTo>
                    <a:pt x="4549" y="1749"/>
                  </a:lnTo>
                  <a:lnTo>
                    <a:pt x="4506" y="1757"/>
                  </a:lnTo>
                  <a:lnTo>
                    <a:pt x="4461" y="1765"/>
                  </a:lnTo>
                  <a:lnTo>
                    <a:pt x="4417" y="1770"/>
                  </a:lnTo>
                  <a:lnTo>
                    <a:pt x="4370" y="1773"/>
                  </a:lnTo>
                  <a:lnTo>
                    <a:pt x="4324" y="1775"/>
                  </a:lnTo>
                  <a:lnTo>
                    <a:pt x="4275" y="1776"/>
                  </a:lnTo>
                  <a:lnTo>
                    <a:pt x="4227" y="1775"/>
                  </a:lnTo>
                  <a:lnTo>
                    <a:pt x="4177" y="1771"/>
                  </a:lnTo>
                  <a:lnTo>
                    <a:pt x="4125" y="1766"/>
                  </a:lnTo>
                  <a:lnTo>
                    <a:pt x="4074" y="1758"/>
                  </a:lnTo>
                  <a:lnTo>
                    <a:pt x="4021" y="1749"/>
                  </a:lnTo>
                  <a:lnTo>
                    <a:pt x="3969" y="1737"/>
                  </a:lnTo>
                  <a:lnTo>
                    <a:pt x="3913" y="1724"/>
                  </a:lnTo>
                  <a:lnTo>
                    <a:pt x="3857" y="1708"/>
                  </a:lnTo>
                  <a:lnTo>
                    <a:pt x="3802" y="1689"/>
                  </a:lnTo>
                  <a:lnTo>
                    <a:pt x="3745" y="1668"/>
                  </a:lnTo>
                  <a:lnTo>
                    <a:pt x="3687" y="1644"/>
                  </a:lnTo>
                  <a:lnTo>
                    <a:pt x="3627" y="1618"/>
                  </a:lnTo>
                  <a:lnTo>
                    <a:pt x="3567" y="1587"/>
                  </a:lnTo>
                  <a:lnTo>
                    <a:pt x="3506" y="1555"/>
                  </a:lnTo>
                  <a:lnTo>
                    <a:pt x="3445" y="1521"/>
                  </a:lnTo>
                  <a:lnTo>
                    <a:pt x="3383" y="1482"/>
                  </a:lnTo>
                  <a:lnTo>
                    <a:pt x="3319" y="1440"/>
                  </a:lnTo>
                  <a:lnTo>
                    <a:pt x="3255" y="1397"/>
                  </a:lnTo>
                  <a:lnTo>
                    <a:pt x="3190" y="1348"/>
                  </a:lnTo>
                  <a:lnTo>
                    <a:pt x="3124" y="1297"/>
                  </a:lnTo>
                  <a:lnTo>
                    <a:pt x="3058" y="1242"/>
                  </a:lnTo>
                  <a:lnTo>
                    <a:pt x="2924" y="1132"/>
                  </a:lnTo>
                  <a:lnTo>
                    <a:pt x="2797" y="1029"/>
                  </a:lnTo>
                  <a:lnTo>
                    <a:pt x="2672" y="930"/>
                  </a:lnTo>
                  <a:lnTo>
                    <a:pt x="2551" y="838"/>
                  </a:lnTo>
                  <a:lnTo>
                    <a:pt x="2434" y="751"/>
                  </a:lnTo>
                  <a:lnTo>
                    <a:pt x="2319" y="670"/>
                  </a:lnTo>
                  <a:lnTo>
                    <a:pt x="2209" y="593"/>
                  </a:lnTo>
                  <a:lnTo>
                    <a:pt x="2101" y="523"/>
                  </a:lnTo>
                  <a:lnTo>
                    <a:pt x="1996" y="457"/>
                  </a:lnTo>
                  <a:lnTo>
                    <a:pt x="1893" y="396"/>
                  </a:lnTo>
                  <a:lnTo>
                    <a:pt x="1793" y="341"/>
                  </a:lnTo>
                  <a:lnTo>
                    <a:pt x="1696" y="289"/>
                  </a:lnTo>
                  <a:lnTo>
                    <a:pt x="1600" y="242"/>
                  </a:lnTo>
                  <a:lnTo>
                    <a:pt x="1507" y="200"/>
                  </a:lnTo>
                  <a:lnTo>
                    <a:pt x="1415" y="163"/>
                  </a:lnTo>
                  <a:lnTo>
                    <a:pt x="1325" y="129"/>
                  </a:lnTo>
                  <a:lnTo>
                    <a:pt x="1238" y="100"/>
                  </a:lnTo>
                  <a:lnTo>
                    <a:pt x="1150" y="74"/>
                  </a:lnTo>
                  <a:lnTo>
                    <a:pt x="1065" y="53"/>
                  </a:lnTo>
                  <a:lnTo>
                    <a:pt x="981" y="36"/>
                  </a:lnTo>
                  <a:lnTo>
                    <a:pt x="897" y="23"/>
                  </a:lnTo>
                  <a:lnTo>
                    <a:pt x="815" y="11"/>
                  </a:lnTo>
                  <a:lnTo>
                    <a:pt x="734" y="5"/>
                  </a:lnTo>
                  <a:lnTo>
                    <a:pt x="652" y="2"/>
                  </a:lnTo>
                  <a:lnTo>
                    <a:pt x="571" y="0"/>
                  </a:lnTo>
                  <a:lnTo>
                    <a:pt x="491" y="3"/>
                  </a:lnTo>
                  <a:lnTo>
                    <a:pt x="409" y="8"/>
                  </a:lnTo>
                  <a:lnTo>
                    <a:pt x="328" y="18"/>
                  </a:lnTo>
                  <a:lnTo>
                    <a:pt x="248" y="29"/>
                  </a:lnTo>
                  <a:lnTo>
                    <a:pt x="166" y="42"/>
                  </a:lnTo>
                  <a:lnTo>
                    <a:pt x="84" y="58"/>
                  </a:lnTo>
                  <a:lnTo>
                    <a:pt x="0" y="76"/>
                  </a:lnTo>
                </a:path>
              </a:pathLst>
            </a:custGeom>
            <a:noFill/>
            <a:ln w="9525">
              <a:solidFill>
                <a:srgbClr val="FFFFFF">
                  <a:alpha val="50195"/>
                </a:srgbClr>
              </a:solidFill>
              <a:round/>
              <a:headEnd/>
              <a:tailEnd/>
            </a:ln>
          </p:spPr>
          <p:txBody>
            <a:bodyPr lIns="98668" tIns="49336" rIns="98668" bIns="49336"/>
            <a:lstStyle/>
            <a:p>
              <a:pPr defTabSz="981527">
                <a:spcBef>
                  <a:spcPct val="50000"/>
                </a:spcBef>
              </a:pPr>
              <a:endParaRPr lang="ko-KR" altLang="en-US" sz="1000" b="1" dirty="0"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61" name="Freeform 25"/>
            <p:cNvSpPr>
              <a:spLocks/>
            </p:cNvSpPr>
            <p:nvPr userDrawn="1"/>
          </p:nvSpPr>
          <p:spPr bwMode="auto">
            <a:xfrm>
              <a:off x="542" y="987"/>
              <a:ext cx="5381" cy="854"/>
            </a:xfrm>
            <a:custGeom>
              <a:avLst/>
              <a:gdLst>
                <a:gd name="T0" fmla="*/ 5381 w 5381"/>
                <a:gd name="T1" fmla="*/ 1145 h 1708"/>
                <a:gd name="T2" fmla="*/ 5341 w 5381"/>
                <a:gd name="T3" fmla="*/ 1195 h 1708"/>
                <a:gd name="T4" fmla="*/ 5293 w 5381"/>
                <a:gd name="T5" fmla="*/ 1250 h 1708"/>
                <a:gd name="T6" fmla="*/ 5224 w 5381"/>
                <a:gd name="T7" fmla="*/ 1319 h 1708"/>
                <a:gd name="T8" fmla="*/ 5138 w 5381"/>
                <a:gd name="T9" fmla="*/ 1395 h 1708"/>
                <a:gd name="T10" fmla="*/ 5033 w 5381"/>
                <a:gd name="T11" fmla="*/ 1472 h 1708"/>
                <a:gd name="T12" fmla="*/ 4943 w 5381"/>
                <a:gd name="T13" fmla="*/ 1529 h 1708"/>
                <a:gd name="T14" fmla="*/ 4877 w 5381"/>
                <a:gd name="T15" fmla="*/ 1564 h 1708"/>
                <a:gd name="T16" fmla="*/ 4808 w 5381"/>
                <a:gd name="T17" fmla="*/ 1598 h 1708"/>
                <a:gd name="T18" fmla="*/ 4733 w 5381"/>
                <a:gd name="T19" fmla="*/ 1629 h 1708"/>
                <a:gd name="T20" fmla="*/ 4655 w 5381"/>
                <a:gd name="T21" fmla="*/ 1655 h 1708"/>
                <a:gd name="T22" fmla="*/ 4572 w 5381"/>
                <a:gd name="T23" fmla="*/ 1676 h 1708"/>
                <a:gd name="T24" fmla="*/ 4486 w 5381"/>
                <a:gd name="T25" fmla="*/ 1694 h 1708"/>
                <a:gd name="T26" fmla="*/ 4396 w 5381"/>
                <a:gd name="T27" fmla="*/ 1705 h 1708"/>
                <a:gd name="T28" fmla="*/ 4300 w 5381"/>
                <a:gd name="T29" fmla="*/ 1708 h 1708"/>
                <a:gd name="T30" fmla="*/ 4201 w 5381"/>
                <a:gd name="T31" fmla="*/ 1706 h 1708"/>
                <a:gd name="T32" fmla="*/ 4098 w 5381"/>
                <a:gd name="T33" fmla="*/ 1695 h 1708"/>
                <a:gd name="T34" fmla="*/ 3992 w 5381"/>
                <a:gd name="T35" fmla="*/ 1677 h 1708"/>
                <a:gd name="T36" fmla="*/ 3882 w 5381"/>
                <a:gd name="T37" fmla="*/ 1648 h 1708"/>
                <a:gd name="T38" fmla="*/ 3768 w 5381"/>
                <a:gd name="T39" fmla="*/ 1611 h 1708"/>
                <a:gd name="T40" fmla="*/ 3650 w 5381"/>
                <a:gd name="T41" fmla="*/ 1563 h 1708"/>
                <a:gd name="T42" fmla="*/ 3528 w 5381"/>
                <a:gd name="T43" fmla="*/ 1503 h 1708"/>
                <a:gd name="T44" fmla="*/ 3403 w 5381"/>
                <a:gd name="T45" fmla="*/ 1432 h 1708"/>
                <a:gd name="T46" fmla="*/ 3274 w 5381"/>
                <a:gd name="T47" fmla="*/ 1348 h 1708"/>
                <a:gd name="T48" fmla="*/ 3142 w 5381"/>
                <a:gd name="T49" fmla="*/ 1251 h 1708"/>
                <a:gd name="T50" fmla="*/ 3074 w 5381"/>
                <a:gd name="T51" fmla="*/ 1198 h 1708"/>
                <a:gd name="T52" fmla="*/ 2810 w 5381"/>
                <a:gd name="T53" fmla="*/ 988 h 1708"/>
                <a:gd name="T54" fmla="*/ 2561 w 5381"/>
                <a:gd name="T55" fmla="*/ 801 h 1708"/>
                <a:gd name="T56" fmla="*/ 2328 w 5381"/>
                <a:gd name="T57" fmla="*/ 638 h 1708"/>
                <a:gd name="T58" fmla="*/ 2106 w 5381"/>
                <a:gd name="T59" fmla="*/ 494 h 1708"/>
                <a:gd name="T60" fmla="*/ 1898 w 5381"/>
                <a:gd name="T61" fmla="*/ 371 h 1708"/>
                <a:gd name="T62" fmla="*/ 1698 w 5381"/>
                <a:gd name="T63" fmla="*/ 268 h 1708"/>
                <a:gd name="T64" fmla="*/ 1508 w 5381"/>
                <a:gd name="T65" fmla="*/ 182 h 1708"/>
                <a:gd name="T66" fmla="*/ 1326 w 5381"/>
                <a:gd name="T67" fmla="*/ 114 h 1708"/>
                <a:gd name="T68" fmla="*/ 1149 w 5381"/>
                <a:gd name="T69" fmla="*/ 63 h 1708"/>
                <a:gd name="T70" fmla="*/ 980 w 5381"/>
                <a:gd name="T71" fmla="*/ 27 h 1708"/>
                <a:gd name="T72" fmla="*/ 813 w 5381"/>
                <a:gd name="T73" fmla="*/ 6 h 1708"/>
                <a:gd name="T74" fmla="*/ 650 w 5381"/>
                <a:gd name="T75" fmla="*/ 0 h 1708"/>
                <a:gd name="T76" fmla="*/ 489 w 5381"/>
                <a:gd name="T77" fmla="*/ 5 h 1708"/>
                <a:gd name="T78" fmla="*/ 328 w 5381"/>
                <a:gd name="T79" fmla="*/ 22 h 1708"/>
                <a:gd name="T80" fmla="*/ 165 w 5381"/>
                <a:gd name="T81" fmla="*/ 50 h 1708"/>
                <a:gd name="T82" fmla="*/ 0 w 5381"/>
                <a:gd name="T83" fmla="*/ 89 h 1708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5381"/>
                <a:gd name="T127" fmla="*/ 0 h 1708"/>
                <a:gd name="T128" fmla="*/ 5381 w 5381"/>
                <a:gd name="T129" fmla="*/ 1708 h 1708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5381" h="1708">
                  <a:moveTo>
                    <a:pt x="5381" y="1145"/>
                  </a:moveTo>
                  <a:lnTo>
                    <a:pt x="5381" y="1145"/>
                  </a:lnTo>
                  <a:lnTo>
                    <a:pt x="5372" y="1157"/>
                  </a:lnTo>
                  <a:lnTo>
                    <a:pt x="5341" y="1195"/>
                  </a:lnTo>
                  <a:lnTo>
                    <a:pt x="5319" y="1220"/>
                  </a:lnTo>
                  <a:lnTo>
                    <a:pt x="5293" y="1250"/>
                  </a:lnTo>
                  <a:lnTo>
                    <a:pt x="5261" y="1283"/>
                  </a:lnTo>
                  <a:lnTo>
                    <a:pt x="5224" y="1319"/>
                  </a:lnTo>
                  <a:lnTo>
                    <a:pt x="5184" y="1356"/>
                  </a:lnTo>
                  <a:lnTo>
                    <a:pt x="5138" y="1395"/>
                  </a:lnTo>
                  <a:lnTo>
                    <a:pt x="5088" y="1434"/>
                  </a:lnTo>
                  <a:lnTo>
                    <a:pt x="5033" y="1472"/>
                  </a:lnTo>
                  <a:lnTo>
                    <a:pt x="4975" y="1511"/>
                  </a:lnTo>
                  <a:lnTo>
                    <a:pt x="4943" y="1529"/>
                  </a:lnTo>
                  <a:lnTo>
                    <a:pt x="4911" y="1547"/>
                  </a:lnTo>
                  <a:lnTo>
                    <a:pt x="4877" y="1564"/>
                  </a:lnTo>
                  <a:lnTo>
                    <a:pt x="4843" y="1582"/>
                  </a:lnTo>
                  <a:lnTo>
                    <a:pt x="4808" y="1598"/>
                  </a:lnTo>
                  <a:lnTo>
                    <a:pt x="4770" y="1613"/>
                  </a:lnTo>
                  <a:lnTo>
                    <a:pt x="4733" y="1629"/>
                  </a:lnTo>
                  <a:lnTo>
                    <a:pt x="4694" y="1642"/>
                  </a:lnTo>
                  <a:lnTo>
                    <a:pt x="4655" y="1655"/>
                  </a:lnTo>
                  <a:lnTo>
                    <a:pt x="4614" y="1666"/>
                  </a:lnTo>
                  <a:lnTo>
                    <a:pt x="4572" y="1676"/>
                  </a:lnTo>
                  <a:lnTo>
                    <a:pt x="4530" y="1685"/>
                  </a:lnTo>
                  <a:lnTo>
                    <a:pt x="4486" y="1694"/>
                  </a:lnTo>
                  <a:lnTo>
                    <a:pt x="4441" y="1700"/>
                  </a:lnTo>
                  <a:lnTo>
                    <a:pt x="4396" y="1705"/>
                  </a:lnTo>
                  <a:lnTo>
                    <a:pt x="4348" y="1708"/>
                  </a:lnTo>
                  <a:lnTo>
                    <a:pt x="4300" y="1708"/>
                  </a:lnTo>
                  <a:lnTo>
                    <a:pt x="4251" y="1708"/>
                  </a:lnTo>
                  <a:lnTo>
                    <a:pt x="4201" y="1706"/>
                  </a:lnTo>
                  <a:lnTo>
                    <a:pt x="4150" y="1702"/>
                  </a:lnTo>
                  <a:lnTo>
                    <a:pt x="4098" y="1695"/>
                  </a:lnTo>
                  <a:lnTo>
                    <a:pt x="4046" y="1687"/>
                  </a:lnTo>
                  <a:lnTo>
                    <a:pt x="3992" y="1677"/>
                  </a:lnTo>
                  <a:lnTo>
                    <a:pt x="3937" y="1664"/>
                  </a:lnTo>
                  <a:lnTo>
                    <a:pt x="3882" y="1648"/>
                  </a:lnTo>
                  <a:lnTo>
                    <a:pt x="3825" y="1631"/>
                  </a:lnTo>
                  <a:lnTo>
                    <a:pt x="3768" y="1611"/>
                  </a:lnTo>
                  <a:lnTo>
                    <a:pt x="3708" y="1589"/>
                  </a:lnTo>
                  <a:lnTo>
                    <a:pt x="3650" y="1563"/>
                  </a:lnTo>
                  <a:lnTo>
                    <a:pt x="3589" y="1534"/>
                  </a:lnTo>
                  <a:lnTo>
                    <a:pt x="3528" y="1503"/>
                  </a:lnTo>
                  <a:lnTo>
                    <a:pt x="3465" y="1469"/>
                  </a:lnTo>
                  <a:lnTo>
                    <a:pt x="3403" y="1432"/>
                  </a:lnTo>
                  <a:lnTo>
                    <a:pt x="3339" y="1392"/>
                  </a:lnTo>
                  <a:lnTo>
                    <a:pt x="3274" y="1348"/>
                  </a:lnTo>
                  <a:lnTo>
                    <a:pt x="3209" y="1301"/>
                  </a:lnTo>
                  <a:lnTo>
                    <a:pt x="3142" y="1251"/>
                  </a:lnTo>
                  <a:lnTo>
                    <a:pt x="3074" y="1198"/>
                  </a:lnTo>
                  <a:lnTo>
                    <a:pt x="2941" y="1090"/>
                  </a:lnTo>
                  <a:lnTo>
                    <a:pt x="2810" y="988"/>
                  </a:lnTo>
                  <a:lnTo>
                    <a:pt x="2684" y="891"/>
                  </a:lnTo>
                  <a:lnTo>
                    <a:pt x="2561" y="801"/>
                  </a:lnTo>
                  <a:lnTo>
                    <a:pt x="2443" y="717"/>
                  </a:lnTo>
                  <a:lnTo>
                    <a:pt x="2328" y="638"/>
                  </a:lnTo>
                  <a:lnTo>
                    <a:pt x="2216" y="563"/>
                  </a:lnTo>
                  <a:lnTo>
                    <a:pt x="2106" y="494"/>
                  </a:lnTo>
                  <a:lnTo>
                    <a:pt x="2001" y="429"/>
                  </a:lnTo>
                  <a:lnTo>
                    <a:pt x="1898" y="371"/>
                  </a:lnTo>
                  <a:lnTo>
                    <a:pt x="1796" y="316"/>
                  </a:lnTo>
                  <a:lnTo>
                    <a:pt x="1698" y="268"/>
                  </a:lnTo>
                  <a:lnTo>
                    <a:pt x="1602" y="223"/>
                  </a:lnTo>
                  <a:lnTo>
                    <a:pt x="1508" y="182"/>
                  </a:lnTo>
                  <a:lnTo>
                    <a:pt x="1416" y="147"/>
                  </a:lnTo>
                  <a:lnTo>
                    <a:pt x="1326" y="114"/>
                  </a:lnTo>
                  <a:lnTo>
                    <a:pt x="1237" y="87"/>
                  </a:lnTo>
                  <a:lnTo>
                    <a:pt x="1149" y="63"/>
                  </a:lnTo>
                  <a:lnTo>
                    <a:pt x="1065" y="43"/>
                  </a:lnTo>
                  <a:lnTo>
                    <a:pt x="980" y="27"/>
                  </a:lnTo>
                  <a:lnTo>
                    <a:pt x="897" y="16"/>
                  </a:lnTo>
                  <a:lnTo>
                    <a:pt x="813" y="6"/>
                  </a:lnTo>
                  <a:lnTo>
                    <a:pt x="732" y="1"/>
                  </a:lnTo>
                  <a:lnTo>
                    <a:pt x="650" y="0"/>
                  </a:lnTo>
                  <a:lnTo>
                    <a:pt x="569" y="0"/>
                  </a:lnTo>
                  <a:lnTo>
                    <a:pt x="489" y="5"/>
                  </a:lnTo>
                  <a:lnTo>
                    <a:pt x="408" y="11"/>
                  </a:lnTo>
                  <a:lnTo>
                    <a:pt x="328" y="22"/>
                  </a:lnTo>
                  <a:lnTo>
                    <a:pt x="246" y="35"/>
                  </a:lnTo>
                  <a:lnTo>
                    <a:pt x="165" y="50"/>
                  </a:lnTo>
                  <a:lnTo>
                    <a:pt x="83" y="68"/>
                  </a:lnTo>
                  <a:lnTo>
                    <a:pt x="0" y="89"/>
                  </a:lnTo>
                </a:path>
              </a:pathLst>
            </a:custGeom>
            <a:noFill/>
            <a:ln w="9525">
              <a:solidFill>
                <a:srgbClr val="FFFFFF">
                  <a:alpha val="50195"/>
                </a:srgbClr>
              </a:solidFill>
              <a:round/>
              <a:headEnd/>
              <a:tailEnd/>
            </a:ln>
          </p:spPr>
          <p:txBody>
            <a:bodyPr lIns="98668" tIns="49336" rIns="98668" bIns="49336"/>
            <a:lstStyle/>
            <a:p>
              <a:pPr defTabSz="981527">
                <a:spcBef>
                  <a:spcPct val="50000"/>
                </a:spcBef>
              </a:pPr>
              <a:endParaRPr lang="ko-KR" altLang="en-US" sz="1000" b="1" dirty="0"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62" name="Freeform 26"/>
            <p:cNvSpPr>
              <a:spLocks/>
            </p:cNvSpPr>
            <p:nvPr userDrawn="1"/>
          </p:nvSpPr>
          <p:spPr bwMode="auto">
            <a:xfrm>
              <a:off x="563" y="1005"/>
              <a:ext cx="5395" cy="822"/>
            </a:xfrm>
            <a:custGeom>
              <a:avLst/>
              <a:gdLst>
                <a:gd name="T0" fmla="*/ 5395 w 5395"/>
                <a:gd name="T1" fmla="*/ 1054 h 1644"/>
                <a:gd name="T2" fmla="*/ 5356 w 5395"/>
                <a:gd name="T3" fmla="*/ 1106 h 1644"/>
                <a:gd name="T4" fmla="*/ 5309 w 5395"/>
                <a:gd name="T5" fmla="*/ 1162 h 1644"/>
                <a:gd name="T6" fmla="*/ 5241 w 5395"/>
                <a:gd name="T7" fmla="*/ 1232 h 1644"/>
                <a:gd name="T8" fmla="*/ 5156 w 5395"/>
                <a:gd name="T9" fmla="*/ 1309 h 1644"/>
                <a:gd name="T10" fmla="*/ 5052 w 5395"/>
                <a:gd name="T11" fmla="*/ 1390 h 1644"/>
                <a:gd name="T12" fmla="*/ 4963 w 5395"/>
                <a:gd name="T13" fmla="*/ 1450 h 1644"/>
                <a:gd name="T14" fmla="*/ 4898 w 5395"/>
                <a:gd name="T15" fmla="*/ 1487 h 1644"/>
                <a:gd name="T16" fmla="*/ 4829 w 5395"/>
                <a:gd name="T17" fmla="*/ 1521 h 1644"/>
                <a:gd name="T18" fmla="*/ 4755 w 5395"/>
                <a:gd name="T19" fmla="*/ 1553 h 1644"/>
                <a:gd name="T20" fmla="*/ 4677 w 5395"/>
                <a:gd name="T21" fmla="*/ 1582 h 1644"/>
                <a:gd name="T22" fmla="*/ 4595 w 5395"/>
                <a:gd name="T23" fmla="*/ 1605 h 1644"/>
                <a:gd name="T24" fmla="*/ 4509 w 5395"/>
                <a:gd name="T25" fmla="*/ 1624 h 1644"/>
                <a:gd name="T26" fmla="*/ 4418 w 5395"/>
                <a:gd name="T27" fmla="*/ 1637 h 1644"/>
                <a:gd name="T28" fmla="*/ 4323 w 5395"/>
                <a:gd name="T29" fmla="*/ 1644 h 1644"/>
                <a:gd name="T30" fmla="*/ 4225 w 5395"/>
                <a:gd name="T31" fmla="*/ 1642 h 1644"/>
                <a:gd name="T32" fmla="*/ 4122 w 5395"/>
                <a:gd name="T33" fmla="*/ 1634 h 1644"/>
                <a:gd name="T34" fmla="*/ 4015 w 5395"/>
                <a:gd name="T35" fmla="*/ 1618 h 1644"/>
                <a:gd name="T36" fmla="*/ 3904 w 5395"/>
                <a:gd name="T37" fmla="*/ 1592 h 1644"/>
                <a:gd name="T38" fmla="*/ 3789 w 5395"/>
                <a:gd name="T39" fmla="*/ 1556 h 1644"/>
                <a:gd name="T40" fmla="*/ 3671 w 5395"/>
                <a:gd name="T41" fmla="*/ 1510 h 1644"/>
                <a:gd name="T42" fmla="*/ 3548 w 5395"/>
                <a:gd name="T43" fmla="*/ 1451 h 1644"/>
                <a:gd name="T44" fmla="*/ 3422 w 5395"/>
                <a:gd name="T45" fmla="*/ 1384 h 1644"/>
                <a:gd name="T46" fmla="*/ 3292 w 5395"/>
                <a:gd name="T47" fmla="*/ 1301 h 1644"/>
                <a:gd name="T48" fmla="*/ 3158 w 5395"/>
                <a:gd name="T49" fmla="*/ 1206 h 1644"/>
                <a:gd name="T50" fmla="*/ 3089 w 5395"/>
                <a:gd name="T51" fmla="*/ 1154 h 1644"/>
                <a:gd name="T52" fmla="*/ 2822 w 5395"/>
                <a:gd name="T53" fmla="*/ 949 h 1644"/>
                <a:gd name="T54" fmla="*/ 2572 w 5395"/>
                <a:gd name="T55" fmla="*/ 767 h 1644"/>
                <a:gd name="T56" fmla="*/ 2335 w 5395"/>
                <a:gd name="T57" fmla="*/ 605 h 1644"/>
                <a:gd name="T58" fmla="*/ 2111 w 5395"/>
                <a:gd name="T59" fmla="*/ 467 h 1644"/>
                <a:gd name="T60" fmla="*/ 1900 w 5395"/>
                <a:gd name="T61" fmla="*/ 347 h 1644"/>
                <a:gd name="T62" fmla="*/ 1699 w 5395"/>
                <a:gd name="T63" fmla="*/ 247 h 1644"/>
                <a:gd name="T64" fmla="*/ 1509 w 5395"/>
                <a:gd name="T65" fmla="*/ 166 h 1644"/>
                <a:gd name="T66" fmla="*/ 1326 w 5395"/>
                <a:gd name="T67" fmla="*/ 102 h 1644"/>
                <a:gd name="T68" fmla="*/ 1149 w 5395"/>
                <a:gd name="T69" fmla="*/ 53 h 1644"/>
                <a:gd name="T70" fmla="*/ 979 w 5395"/>
                <a:gd name="T71" fmla="*/ 21 h 1644"/>
                <a:gd name="T72" fmla="*/ 812 w 5395"/>
                <a:gd name="T73" fmla="*/ 3 h 1644"/>
                <a:gd name="T74" fmla="*/ 648 w 5395"/>
                <a:gd name="T75" fmla="*/ 0 h 1644"/>
                <a:gd name="T76" fmla="*/ 487 w 5395"/>
                <a:gd name="T77" fmla="*/ 8 h 1644"/>
                <a:gd name="T78" fmla="*/ 326 w 5395"/>
                <a:gd name="T79" fmla="*/ 29 h 1644"/>
                <a:gd name="T80" fmla="*/ 164 w 5395"/>
                <a:gd name="T81" fmla="*/ 60 h 1644"/>
                <a:gd name="T82" fmla="*/ 0 w 5395"/>
                <a:gd name="T83" fmla="*/ 102 h 1644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5395"/>
                <a:gd name="T127" fmla="*/ 0 h 1644"/>
                <a:gd name="T128" fmla="*/ 5395 w 5395"/>
                <a:gd name="T129" fmla="*/ 1644 h 1644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5395" h="1644">
                  <a:moveTo>
                    <a:pt x="5395" y="1054"/>
                  </a:moveTo>
                  <a:lnTo>
                    <a:pt x="5395" y="1054"/>
                  </a:lnTo>
                  <a:lnTo>
                    <a:pt x="5385" y="1067"/>
                  </a:lnTo>
                  <a:lnTo>
                    <a:pt x="5356" y="1106"/>
                  </a:lnTo>
                  <a:lnTo>
                    <a:pt x="5335" y="1132"/>
                  </a:lnTo>
                  <a:lnTo>
                    <a:pt x="5309" y="1162"/>
                  </a:lnTo>
                  <a:lnTo>
                    <a:pt x="5277" y="1196"/>
                  </a:lnTo>
                  <a:lnTo>
                    <a:pt x="5241" y="1232"/>
                  </a:lnTo>
                  <a:lnTo>
                    <a:pt x="5201" y="1271"/>
                  </a:lnTo>
                  <a:lnTo>
                    <a:pt x="5156" y="1309"/>
                  </a:lnTo>
                  <a:lnTo>
                    <a:pt x="5106" y="1350"/>
                  </a:lnTo>
                  <a:lnTo>
                    <a:pt x="5052" y="1390"/>
                  </a:lnTo>
                  <a:lnTo>
                    <a:pt x="4994" y="1431"/>
                  </a:lnTo>
                  <a:lnTo>
                    <a:pt x="4963" y="1450"/>
                  </a:lnTo>
                  <a:lnTo>
                    <a:pt x="4931" y="1469"/>
                  </a:lnTo>
                  <a:lnTo>
                    <a:pt x="4898" y="1487"/>
                  </a:lnTo>
                  <a:lnTo>
                    <a:pt x="4865" y="1505"/>
                  </a:lnTo>
                  <a:lnTo>
                    <a:pt x="4829" y="1521"/>
                  </a:lnTo>
                  <a:lnTo>
                    <a:pt x="4793" y="1539"/>
                  </a:lnTo>
                  <a:lnTo>
                    <a:pt x="4755" y="1553"/>
                  </a:lnTo>
                  <a:lnTo>
                    <a:pt x="4716" y="1568"/>
                  </a:lnTo>
                  <a:lnTo>
                    <a:pt x="4677" y="1582"/>
                  </a:lnTo>
                  <a:lnTo>
                    <a:pt x="4637" y="1594"/>
                  </a:lnTo>
                  <a:lnTo>
                    <a:pt x="4595" y="1605"/>
                  </a:lnTo>
                  <a:lnTo>
                    <a:pt x="4552" y="1615"/>
                  </a:lnTo>
                  <a:lnTo>
                    <a:pt x="4509" y="1624"/>
                  </a:lnTo>
                  <a:lnTo>
                    <a:pt x="4463" y="1631"/>
                  </a:lnTo>
                  <a:lnTo>
                    <a:pt x="4418" y="1637"/>
                  </a:lnTo>
                  <a:lnTo>
                    <a:pt x="4372" y="1640"/>
                  </a:lnTo>
                  <a:lnTo>
                    <a:pt x="4323" y="1644"/>
                  </a:lnTo>
                  <a:lnTo>
                    <a:pt x="4275" y="1644"/>
                  </a:lnTo>
                  <a:lnTo>
                    <a:pt x="4225" y="1642"/>
                  </a:lnTo>
                  <a:lnTo>
                    <a:pt x="4173" y="1639"/>
                  </a:lnTo>
                  <a:lnTo>
                    <a:pt x="4122" y="1634"/>
                  </a:lnTo>
                  <a:lnTo>
                    <a:pt x="4069" y="1627"/>
                  </a:lnTo>
                  <a:lnTo>
                    <a:pt x="4015" y="1618"/>
                  </a:lnTo>
                  <a:lnTo>
                    <a:pt x="3959" y="1605"/>
                  </a:lnTo>
                  <a:lnTo>
                    <a:pt x="3904" y="1592"/>
                  </a:lnTo>
                  <a:lnTo>
                    <a:pt x="3847" y="1574"/>
                  </a:lnTo>
                  <a:lnTo>
                    <a:pt x="3789" y="1556"/>
                  </a:lnTo>
                  <a:lnTo>
                    <a:pt x="3730" y="1534"/>
                  </a:lnTo>
                  <a:lnTo>
                    <a:pt x="3671" y="1510"/>
                  </a:lnTo>
                  <a:lnTo>
                    <a:pt x="3610" y="1482"/>
                  </a:lnTo>
                  <a:lnTo>
                    <a:pt x="3548" y="1451"/>
                  </a:lnTo>
                  <a:lnTo>
                    <a:pt x="3486" y="1419"/>
                  </a:lnTo>
                  <a:lnTo>
                    <a:pt x="3422" y="1384"/>
                  </a:lnTo>
                  <a:lnTo>
                    <a:pt x="3357" y="1343"/>
                  </a:lnTo>
                  <a:lnTo>
                    <a:pt x="3292" y="1301"/>
                  </a:lnTo>
                  <a:lnTo>
                    <a:pt x="3225" y="1256"/>
                  </a:lnTo>
                  <a:lnTo>
                    <a:pt x="3158" y="1206"/>
                  </a:lnTo>
                  <a:lnTo>
                    <a:pt x="3089" y="1154"/>
                  </a:lnTo>
                  <a:lnTo>
                    <a:pt x="2954" y="1049"/>
                  </a:lnTo>
                  <a:lnTo>
                    <a:pt x="2822" y="949"/>
                  </a:lnTo>
                  <a:lnTo>
                    <a:pt x="2696" y="856"/>
                  </a:lnTo>
                  <a:lnTo>
                    <a:pt x="2572" y="767"/>
                  </a:lnTo>
                  <a:lnTo>
                    <a:pt x="2452" y="683"/>
                  </a:lnTo>
                  <a:lnTo>
                    <a:pt x="2335" y="605"/>
                  </a:lnTo>
                  <a:lnTo>
                    <a:pt x="2223" y="534"/>
                  </a:lnTo>
                  <a:lnTo>
                    <a:pt x="2111" y="467"/>
                  </a:lnTo>
                  <a:lnTo>
                    <a:pt x="2005" y="405"/>
                  </a:lnTo>
                  <a:lnTo>
                    <a:pt x="1900" y="347"/>
                  </a:lnTo>
                  <a:lnTo>
                    <a:pt x="1799" y="295"/>
                  </a:lnTo>
                  <a:lnTo>
                    <a:pt x="1699" y="247"/>
                  </a:lnTo>
                  <a:lnTo>
                    <a:pt x="1603" y="205"/>
                  </a:lnTo>
                  <a:lnTo>
                    <a:pt x="1509" y="166"/>
                  </a:lnTo>
                  <a:lnTo>
                    <a:pt x="1416" y="131"/>
                  </a:lnTo>
                  <a:lnTo>
                    <a:pt x="1326" y="102"/>
                  </a:lnTo>
                  <a:lnTo>
                    <a:pt x="1237" y="76"/>
                  </a:lnTo>
                  <a:lnTo>
                    <a:pt x="1149" y="53"/>
                  </a:lnTo>
                  <a:lnTo>
                    <a:pt x="1063" y="35"/>
                  </a:lnTo>
                  <a:lnTo>
                    <a:pt x="979" y="21"/>
                  </a:lnTo>
                  <a:lnTo>
                    <a:pt x="894" y="11"/>
                  </a:lnTo>
                  <a:lnTo>
                    <a:pt x="812" y="3"/>
                  </a:lnTo>
                  <a:lnTo>
                    <a:pt x="730" y="0"/>
                  </a:lnTo>
                  <a:lnTo>
                    <a:pt x="648" y="0"/>
                  </a:lnTo>
                  <a:lnTo>
                    <a:pt x="568" y="2"/>
                  </a:lnTo>
                  <a:lnTo>
                    <a:pt x="487" y="8"/>
                  </a:lnTo>
                  <a:lnTo>
                    <a:pt x="406" y="18"/>
                  </a:lnTo>
                  <a:lnTo>
                    <a:pt x="326" y="29"/>
                  </a:lnTo>
                  <a:lnTo>
                    <a:pt x="244" y="43"/>
                  </a:lnTo>
                  <a:lnTo>
                    <a:pt x="164" y="60"/>
                  </a:lnTo>
                  <a:lnTo>
                    <a:pt x="82" y="81"/>
                  </a:lnTo>
                  <a:lnTo>
                    <a:pt x="0" y="102"/>
                  </a:lnTo>
                </a:path>
              </a:pathLst>
            </a:custGeom>
            <a:noFill/>
            <a:ln w="9525">
              <a:solidFill>
                <a:srgbClr val="FFFFFF">
                  <a:alpha val="50195"/>
                </a:srgbClr>
              </a:solidFill>
              <a:round/>
              <a:headEnd/>
              <a:tailEnd/>
            </a:ln>
          </p:spPr>
          <p:txBody>
            <a:bodyPr lIns="98668" tIns="49336" rIns="98668" bIns="49336"/>
            <a:lstStyle/>
            <a:p>
              <a:pPr defTabSz="981527">
                <a:spcBef>
                  <a:spcPct val="50000"/>
                </a:spcBef>
              </a:pPr>
              <a:endParaRPr lang="ko-KR" altLang="en-US" sz="1000" b="1" dirty="0"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63" name="Freeform 27"/>
            <p:cNvSpPr>
              <a:spLocks/>
            </p:cNvSpPr>
            <p:nvPr userDrawn="1"/>
          </p:nvSpPr>
          <p:spPr bwMode="auto">
            <a:xfrm>
              <a:off x="584" y="1023"/>
              <a:ext cx="5409" cy="791"/>
            </a:xfrm>
            <a:custGeom>
              <a:avLst/>
              <a:gdLst>
                <a:gd name="T0" fmla="*/ 5409 w 5409"/>
                <a:gd name="T1" fmla="*/ 964 h 1581"/>
                <a:gd name="T2" fmla="*/ 5371 w 5409"/>
                <a:gd name="T3" fmla="*/ 1018 h 1581"/>
                <a:gd name="T4" fmla="*/ 5324 w 5409"/>
                <a:gd name="T5" fmla="*/ 1076 h 1581"/>
                <a:gd name="T6" fmla="*/ 5257 w 5409"/>
                <a:gd name="T7" fmla="*/ 1147 h 1581"/>
                <a:gd name="T8" fmla="*/ 5174 w 5409"/>
                <a:gd name="T9" fmla="*/ 1228 h 1581"/>
                <a:gd name="T10" fmla="*/ 5071 w 5409"/>
                <a:gd name="T11" fmla="*/ 1310 h 1581"/>
                <a:gd name="T12" fmla="*/ 4983 w 5409"/>
                <a:gd name="T13" fmla="*/ 1371 h 1581"/>
                <a:gd name="T14" fmla="*/ 4919 w 5409"/>
                <a:gd name="T15" fmla="*/ 1410 h 1581"/>
                <a:gd name="T16" fmla="*/ 4849 w 5409"/>
                <a:gd name="T17" fmla="*/ 1447 h 1581"/>
                <a:gd name="T18" fmla="*/ 4777 w 5409"/>
                <a:gd name="T19" fmla="*/ 1481 h 1581"/>
                <a:gd name="T20" fmla="*/ 4699 w 5409"/>
                <a:gd name="T21" fmla="*/ 1510 h 1581"/>
                <a:gd name="T22" fmla="*/ 4617 w 5409"/>
                <a:gd name="T23" fmla="*/ 1536 h 1581"/>
                <a:gd name="T24" fmla="*/ 4531 w 5409"/>
                <a:gd name="T25" fmla="*/ 1555 h 1581"/>
                <a:gd name="T26" fmla="*/ 4441 w 5409"/>
                <a:gd name="T27" fmla="*/ 1572 h 1581"/>
                <a:gd name="T28" fmla="*/ 4345 w 5409"/>
                <a:gd name="T29" fmla="*/ 1580 h 1581"/>
                <a:gd name="T30" fmla="*/ 4247 w 5409"/>
                <a:gd name="T31" fmla="*/ 1581 h 1581"/>
                <a:gd name="T32" fmla="*/ 4144 w 5409"/>
                <a:gd name="T33" fmla="*/ 1575 h 1581"/>
                <a:gd name="T34" fmla="*/ 4037 w 5409"/>
                <a:gd name="T35" fmla="*/ 1560 h 1581"/>
                <a:gd name="T36" fmla="*/ 3926 w 5409"/>
                <a:gd name="T37" fmla="*/ 1536 h 1581"/>
                <a:gd name="T38" fmla="*/ 3811 w 5409"/>
                <a:gd name="T39" fmla="*/ 1502 h 1581"/>
                <a:gd name="T40" fmla="*/ 3691 w 5409"/>
                <a:gd name="T41" fmla="*/ 1458 h 1581"/>
                <a:gd name="T42" fmla="*/ 3568 w 5409"/>
                <a:gd name="T43" fmla="*/ 1404 h 1581"/>
                <a:gd name="T44" fmla="*/ 3440 w 5409"/>
                <a:gd name="T45" fmla="*/ 1336 h 1581"/>
                <a:gd name="T46" fmla="*/ 3310 w 5409"/>
                <a:gd name="T47" fmla="*/ 1257 h 1581"/>
                <a:gd name="T48" fmla="*/ 3173 w 5409"/>
                <a:gd name="T49" fmla="*/ 1165 h 1581"/>
                <a:gd name="T50" fmla="*/ 3105 w 5409"/>
                <a:gd name="T51" fmla="*/ 1113 h 1581"/>
                <a:gd name="T52" fmla="*/ 2835 w 5409"/>
                <a:gd name="T53" fmla="*/ 913 h 1581"/>
                <a:gd name="T54" fmla="*/ 2582 w 5409"/>
                <a:gd name="T55" fmla="*/ 733 h 1581"/>
                <a:gd name="T56" fmla="*/ 2343 w 5409"/>
                <a:gd name="T57" fmla="*/ 577 h 1581"/>
                <a:gd name="T58" fmla="*/ 2117 w 5409"/>
                <a:gd name="T59" fmla="*/ 441 h 1581"/>
                <a:gd name="T60" fmla="*/ 1904 w 5409"/>
                <a:gd name="T61" fmla="*/ 327 h 1581"/>
                <a:gd name="T62" fmla="*/ 1702 w 5409"/>
                <a:gd name="T63" fmla="*/ 230 h 1581"/>
                <a:gd name="T64" fmla="*/ 1509 w 5409"/>
                <a:gd name="T65" fmla="*/ 152 h 1581"/>
                <a:gd name="T66" fmla="*/ 1325 w 5409"/>
                <a:gd name="T67" fmla="*/ 91 h 1581"/>
                <a:gd name="T68" fmla="*/ 1148 w 5409"/>
                <a:gd name="T69" fmla="*/ 46 h 1581"/>
                <a:gd name="T70" fmla="*/ 977 w 5409"/>
                <a:gd name="T71" fmla="*/ 17 h 1581"/>
                <a:gd name="T72" fmla="*/ 810 w 5409"/>
                <a:gd name="T73" fmla="*/ 2 h 1581"/>
                <a:gd name="T74" fmla="*/ 647 w 5409"/>
                <a:gd name="T75" fmla="*/ 2 h 1581"/>
                <a:gd name="T76" fmla="*/ 485 w 5409"/>
                <a:gd name="T77" fmla="*/ 13 h 1581"/>
                <a:gd name="T78" fmla="*/ 324 w 5409"/>
                <a:gd name="T79" fmla="*/ 38 h 1581"/>
                <a:gd name="T80" fmla="*/ 163 w 5409"/>
                <a:gd name="T81" fmla="*/ 73 h 1581"/>
                <a:gd name="T82" fmla="*/ 0 w 5409"/>
                <a:gd name="T83" fmla="*/ 118 h 1581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5409"/>
                <a:gd name="T127" fmla="*/ 0 h 1581"/>
                <a:gd name="T128" fmla="*/ 5409 w 5409"/>
                <a:gd name="T129" fmla="*/ 1581 h 1581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5409" h="1581">
                  <a:moveTo>
                    <a:pt x="5409" y="964"/>
                  </a:moveTo>
                  <a:lnTo>
                    <a:pt x="5409" y="964"/>
                  </a:lnTo>
                  <a:lnTo>
                    <a:pt x="5399" y="979"/>
                  </a:lnTo>
                  <a:lnTo>
                    <a:pt x="5371" y="1018"/>
                  </a:lnTo>
                  <a:lnTo>
                    <a:pt x="5350" y="1045"/>
                  </a:lnTo>
                  <a:lnTo>
                    <a:pt x="5324" y="1076"/>
                  </a:lnTo>
                  <a:lnTo>
                    <a:pt x="5294" y="1110"/>
                  </a:lnTo>
                  <a:lnTo>
                    <a:pt x="5257" y="1147"/>
                  </a:lnTo>
                  <a:lnTo>
                    <a:pt x="5219" y="1187"/>
                  </a:lnTo>
                  <a:lnTo>
                    <a:pt x="5174" y="1228"/>
                  </a:lnTo>
                  <a:lnTo>
                    <a:pt x="5126" y="1270"/>
                  </a:lnTo>
                  <a:lnTo>
                    <a:pt x="5071" y="1310"/>
                  </a:lnTo>
                  <a:lnTo>
                    <a:pt x="5013" y="1352"/>
                  </a:lnTo>
                  <a:lnTo>
                    <a:pt x="4983" y="1371"/>
                  </a:lnTo>
                  <a:lnTo>
                    <a:pt x="4952" y="1391"/>
                  </a:lnTo>
                  <a:lnTo>
                    <a:pt x="4919" y="1410"/>
                  </a:lnTo>
                  <a:lnTo>
                    <a:pt x="4885" y="1429"/>
                  </a:lnTo>
                  <a:lnTo>
                    <a:pt x="4849" y="1447"/>
                  </a:lnTo>
                  <a:lnTo>
                    <a:pt x="4813" y="1463"/>
                  </a:lnTo>
                  <a:lnTo>
                    <a:pt x="4777" y="1481"/>
                  </a:lnTo>
                  <a:lnTo>
                    <a:pt x="4738" y="1496"/>
                  </a:lnTo>
                  <a:lnTo>
                    <a:pt x="4699" y="1510"/>
                  </a:lnTo>
                  <a:lnTo>
                    <a:pt x="4659" y="1523"/>
                  </a:lnTo>
                  <a:lnTo>
                    <a:pt x="4617" y="1536"/>
                  </a:lnTo>
                  <a:lnTo>
                    <a:pt x="4574" y="1547"/>
                  </a:lnTo>
                  <a:lnTo>
                    <a:pt x="4531" y="1555"/>
                  </a:lnTo>
                  <a:lnTo>
                    <a:pt x="4487" y="1563"/>
                  </a:lnTo>
                  <a:lnTo>
                    <a:pt x="4441" y="1572"/>
                  </a:lnTo>
                  <a:lnTo>
                    <a:pt x="4394" y="1576"/>
                  </a:lnTo>
                  <a:lnTo>
                    <a:pt x="4345" y="1580"/>
                  </a:lnTo>
                  <a:lnTo>
                    <a:pt x="4297" y="1581"/>
                  </a:lnTo>
                  <a:lnTo>
                    <a:pt x="4247" y="1581"/>
                  </a:lnTo>
                  <a:lnTo>
                    <a:pt x="4197" y="1578"/>
                  </a:lnTo>
                  <a:lnTo>
                    <a:pt x="4144" y="1575"/>
                  </a:lnTo>
                  <a:lnTo>
                    <a:pt x="4091" y="1568"/>
                  </a:lnTo>
                  <a:lnTo>
                    <a:pt x="4037" y="1560"/>
                  </a:lnTo>
                  <a:lnTo>
                    <a:pt x="3982" y="1549"/>
                  </a:lnTo>
                  <a:lnTo>
                    <a:pt x="3926" y="1536"/>
                  </a:lnTo>
                  <a:lnTo>
                    <a:pt x="3869" y="1520"/>
                  </a:lnTo>
                  <a:lnTo>
                    <a:pt x="3811" y="1502"/>
                  </a:lnTo>
                  <a:lnTo>
                    <a:pt x="3751" y="1481"/>
                  </a:lnTo>
                  <a:lnTo>
                    <a:pt x="3691" y="1458"/>
                  </a:lnTo>
                  <a:lnTo>
                    <a:pt x="3630" y="1433"/>
                  </a:lnTo>
                  <a:lnTo>
                    <a:pt x="3568" y="1404"/>
                  </a:lnTo>
                  <a:lnTo>
                    <a:pt x="3505" y="1371"/>
                  </a:lnTo>
                  <a:lnTo>
                    <a:pt x="3440" y="1336"/>
                  </a:lnTo>
                  <a:lnTo>
                    <a:pt x="3375" y="1299"/>
                  </a:lnTo>
                  <a:lnTo>
                    <a:pt x="3310" y="1257"/>
                  </a:lnTo>
                  <a:lnTo>
                    <a:pt x="3241" y="1211"/>
                  </a:lnTo>
                  <a:lnTo>
                    <a:pt x="3173" y="1165"/>
                  </a:lnTo>
                  <a:lnTo>
                    <a:pt x="3105" y="1113"/>
                  </a:lnTo>
                  <a:lnTo>
                    <a:pt x="2968" y="1010"/>
                  </a:lnTo>
                  <a:lnTo>
                    <a:pt x="2835" y="913"/>
                  </a:lnTo>
                  <a:lnTo>
                    <a:pt x="2707" y="821"/>
                  </a:lnTo>
                  <a:lnTo>
                    <a:pt x="2582" y="733"/>
                  </a:lnTo>
                  <a:lnTo>
                    <a:pt x="2460" y="653"/>
                  </a:lnTo>
                  <a:lnTo>
                    <a:pt x="2343" y="577"/>
                  </a:lnTo>
                  <a:lnTo>
                    <a:pt x="2228" y="507"/>
                  </a:lnTo>
                  <a:lnTo>
                    <a:pt x="2117" y="441"/>
                  </a:lnTo>
                  <a:lnTo>
                    <a:pt x="2009" y="381"/>
                  </a:lnTo>
                  <a:lnTo>
                    <a:pt x="1904" y="327"/>
                  </a:lnTo>
                  <a:lnTo>
                    <a:pt x="1802" y="277"/>
                  </a:lnTo>
                  <a:lnTo>
                    <a:pt x="1702" y="230"/>
                  </a:lnTo>
                  <a:lnTo>
                    <a:pt x="1605" y="189"/>
                  </a:lnTo>
                  <a:lnTo>
                    <a:pt x="1509" y="152"/>
                  </a:lnTo>
                  <a:lnTo>
                    <a:pt x="1416" y="118"/>
                  </a:lnTo>
                  <a:lnTo>
                    <a:pt x="1325" y="91"/>
                  </a:lnTo>
                  <a:lnTo>
                    <a:pt x="1235" y="67"/>
                  </a:lnTo>
                  <a:lnTo>
                    <a:pt x="1148" y="46"/>
                  </a:lnTo>
                  <a:lnTo>
                    <a:pt x="1062" y="29"/>
                  </a:lnTo>
                  <a:lnTo>
                    <a:pt x="977" y="17"/>
                  </a:lnTo>
                  <a:lnTo>
                    <a:pt x="892" y="8"/>
                  </a:lnTo>
                  <a:lnTo>
                    <a:pt x="810" y="2"/>
                  </a:lnTo>
                  <a:lnTo>
                    <a:pt x="728" y="0"/>
                  </a:lnTo>
                  <a:lnTo>
                    <a:pt x="647" y="2"/>
                  </a:lnTo>
                  <a:lnTo>
                    <a:pt x="566" y="7"/>
                  </a:lnTo>
                  <a:lnTo>
                    <a:pt x="485" y="13"/>
                  </a:lnTo>
                  <a:lnTo>
                    <a:pt x="405" y="25"/>
                  </a:lnTo>
                  <a:lnTo>
                    <a:pt x="324" y="38"/>
                  </a:lnTo>
                  <a:lnTo>
                    <a:pt x="244" y="54"/>
                  </a:lnTo>
                  <a:lnTo>
                    <a:pt x="163" y="73"/>
                  </a:lnTo>
                  <a:lnTo>
                    <a:pt x="81" y="94"/>
                  </a:lnTo>
                  <a:lnTo>
                    <a:pt x="0" y="118"/>
                  </a:lnTo>
                </a:path>
              </a:pathLst>
            </a:custGeom>
            <a:noFill/>
            <a:ln w="9525">
              <a:solidFill>
                <a:srgbClr val="FFFFFF">
                  <a:alpha val="50195"/>
                </a:srgbClr>
              </a:solidFill>
              <a:round/>
              <a:headEnd/>
              <a:tailEnd/>
            </a:ln>
          </p:spPr>
          <p:txBody>
            <a:bodyPr lIns="98668" tIns="49336" rIns="98668" bIns="49336"/>
            <a:lstStyle/>
            <a:p>
              <a:pPr defTabSz="981527">
                <a:spcBef>
                  <a:spcPct val="50000"/>
                </a:spcBef>
              </a:pPr>
              <a:endParaRPr lang="ko-KR" altLang="en-US" sz="1000" b="1" dirty="0"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64" name="Freeform 28"/>
            <p:cNvSpPr>
              <a:spLocks/>
            </p:cNvSpPr>
            <p:nvPr userDrawn="1"/>
          </p:nvSpPr>
          <p:spPr bwMode="auto">
            <a:xfrm>
              <a:off x="606" y="1042"/>
              <a:ext cx="5422" cy="758"/>
            </a:xfrm>
            <a:custGeom>
              <a:avLst/>
              <a:gdLst>
                <a:gd name="T0" fmla="*/ 5422 w 5422"/>
                <a:gd name="T1" fmla="*/ 873 h 1516"/>
                <a:gd name="T2" fmla="*/ 5384 w 5422"/>
                <a:gd name="T3" fmla="*/ 926 h 1516"/>
                <a:gd name="T4" fmla="*/ 5337 w 5422"/>
                <a:gd name="T5" fmla="*/ 986 h 1516"/>
                <a:gd name="T6" fmla="*/ 5273 w 5422"/>
                <a:gd name="T7" fmla="*/ 1059 h 1516"/>
                <a:gd name="T8" fmla="*/ 5190 w 5422"/>
                <a:gd name="T9" fmla="*/ 1141 h 1516"/>
                <a:gd name="T10" fmla="*/ 5088 w 5422"/>
                <a:gd name="T11" fmla="*/ 1227 h 1516"/>
                <a:gd name="T12" fmla="*/ 5001 w 5422"/>
                <a:gd name="T13" fmla="*/ 1290 h 1516"/>
                <a:gd name="T14" fmla="*/ 4937 w 5422"/>
                <a:gd name="T15" fmla="*/ 1330 h 1516"/>
                <a:gd name="T16" fmla="*/ 4869 w 5422"/>
                <a:gd name="T17" fmla="*/ 1369 h 1516"/>
                <a:gd name="T18" fmla="*/ 4797 w 5422"/>
                <a:gd name="T19" fmla="*/ 1404 h 1516"/>
                <a:gd name="T20" fmla="*/ 4719 w 5422"/>
                <a:gd name="T21" fmla="*/ 1435 h 1516"/>
                <a:gd name="T22" fmla="*/ 4637 w 5422"/>
                <a:gd name="T23" fmla="*/ 1462 h 1516"/>
                <a:gd name="T24" fmla="*/ 4552 w 5422"/>
                <a:gd name="T25" fmla="*/ 1485 h 1516"/>
                <a:gd name="T26" fmla="*/ 4462 w 5422"/>
                <a:gd name="T27" fmla="*/ 1501 h 1516"/>
                <a:gd name="T28" fmla="*/ 4368 w 5422"/>
                <a:gd name="T29" fmla="*/ 1513 h 1516"/>
                <a:gd name="T30" fmla="*/ 4268 w 5422"/>
                <a:gd name="T31" fmla="*/ 1516 h 1516"/>
                <a:gd name="T32" fmla="*/ 4165 w 5422"/>
                <a:gd name="T33" fmla="*/ 1511 h 1516"/>
                <a:gd name="T34" fmla="*/ 4058 w 5422"/>
                <a:gd name="T35" fmla="*/ 1498 h 1516"/>
                <a:gd name="T36" fmla="*/ 3947 w 5422"/>
                <a:gd name="T37" fmla="*/ 1477 h 1516"/>
                <a:gd name="T38" fmla="*/ 3830 w 5422"/>
                <a:gd name="T39" fmla="*/ 1445 h 1516"/>
                <a:gd name="T40" fmla="*/ 3711 w 5422"/>
                <a:gd name="T41" fmla="*/ 1403 h 1516"/>
                <a:gd name="T42" fmla="*/ 3586 w 5422"/>
                <a:gd name="T43" fmla="*/ 1351 h 1516"/>
                <a:gd name="T44" fmla="*/ 3458 w 5422"/>
                <a:gd name="T45" fmla="*/ 1286 h 1516"/>
                <a:gd name="T46" fmla="*/ 3325 w 5422"/>
                <a:gd name="T47" fmla="*/ 1209 h 1516"/>
                <a:gd name="T48" fmla="*/ 3189 w 5422"/>
                <a:gd name="T49" fmla="*/ 1119 h 1516"/>
                <a:gd name="T50" fmla="*/ 3120 w 5422"/>
                <a:gd name="T51" fmla="*/ 1068 h 1516"/>
                <a:gd name="T52" fmla="*/ 2846 w 5422"/>
                <a:gd name="T53" fmla="*/ 871 h 1516"/>
                <a:gd name="T54" fmla="*/ 2591 w 5422"/>
                <a:gd name="T55" fmla="*/ 699 h 1516"/>
                <a:gd name="T56" fmla="*/ 2349 w 5422"/>
                <a:gd name="T57" fmla="*/ 545 h 1516"/>
                <a:gd name="T58" fmla="*/ 2121 w 5422"/>
                <a:gd name="T59" fmla="*/ 415 h 1516"/>
                <a:gd name="T60" fmla="*/ 1906 w 5422"/>
                <a:gd name="T61" fmla="*/ 303 h 1516"/>
                <a:gd name="T62" fmla="*/ 1703 w 5422"/>
                <a:gd name="T63" fmla="*/ 209 h 1516"/>
                <a:gd name="T64" fmla="*/ 1509 w 5422"/>
                <a:gd name="T65" fmla="*/ 135 h 1516"/>
                <a:gd name="T66" fmla="*/ 1324 w 5422"/>
                <a:gd name="T67" fmla="*/ 77 h 1516"/>
                <a:gd name="T68" fmla="*/ 1147 w 5422"/>
                <a:gd name="T69" fmla="*/ 37 h 1516"/>
                <a:gd name="T70" fmla="*/ 974 w 5422"/>
                <a:gd name="T71" fmla="*/ 11 h 1516"/>
                <a:gd name="T72" fmla="*/ 808 w 5422"/>
                <a:gd name="T73" fmla="*/ 0 h 1516"/>
                <a:gd name="T74" fmla="*/ 644 w 5422"/>
                <a:gd name="T75" fmla="*/ 1 h 1516"/>
                <a:gd name="T76" fmla="*/ 483 w 5422"/>
                <a:gd name="T77" fmla="*/ 17 h 1516"/>
                <a:gd name="T78" fmla="*/ 323 w 5422"/>
                <a:gd name="T79" fmla="*/ 45 h 1516"/>
                <a:gd name="T80" fmla="*/ 162 w 5422"/>
                <a:gd name="T81" fmla="*/ 84 h 1516"/>
                <a:gd name="T82" fmla="*/ 0 w 5422"/>
                <a:gd name="T83" fmla="*/ 132 h 151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5422"/>
                <a:gd name="T127" fmla="*/ 0 h 1516"/>
                <a:gd name="T128" fmla="*/ 5422 w 5422"/>
                <a:gd name="T129" fmla="*/ 1516 h 151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5422" h="1516">
                  <a:moveTo>
                    <a:pt x="5422" y="873"/>
                  </a:moveTo>
                  <a:lnTo>
                    <a:pt x="5422" y="873"/>
                  </a:lnTo>
                  <a:lnTo>
                    <a:pt x="5412" y="888"/>
                  </a:lnTo>
                  <a:lnTo>
                    <a:pt x="5384" y="926"/>
                  </a:lnTo>
                  <a:lnTo>
                    <a:pt x="5363" y="954"/>
                  </a:lnTo>
                  <a:lnTo>
                    <a:pt x="5337" y="986"/>
                  </a:lnTo>
                  <a:lnTo>
                    <a:pt x="5308" y="1022"/>
                  </a:lnTo>
                  <a:lnTo>
                    <a:pt x="5273" y="1059"/>
                  </a:lnTo>
                  <a:lnTo>
                    <a:pt x="5233" y="1099"/>
                  </a:lnTo>
                  <a:lnTo>
                    <a:pt x="5190" y="1141"/>
                  </a:lnTo>
                  <a:lnTo>
                    <a:pt x="5141" y="1185"/>
                  </a:lnTo>
                  <a:lnTo>
                    <a:pt x="5088" y="1227"/>
                  </a:lnTo>
                  <a:lnTo>
                    <a:pt x="5031" y="1269"/>
                  </a:lnTo>
                  <a:lnTo>
                    <a:pt x="5001" y="1290"/>
                  </a:lnTo>
                  <a:lnTo>
                    <a:pt x="4970" y="1311"/>
                  </a:lnTo>
                  <a:lnTo>
                    <a:pt x="4937" y="1330"/>
                  </a:lnTo>
                  <a:lnTo>
                    <a:pt x="4904" y="1349"/>
                  </a:lnTo>
                  <a:lnTo>
                    <a:pt x="4869" y="1369"/>
                  </a:lnTo>
                  <a:lnTo>
                    <a:pt x="4833" y="1387"/>
                  </a:lnTo>
                  <a:lnTo>
                    <a:pt x="4797" y="1404"/>
                  </a:lnTo>
                  <a:lnTo>
                    <a:pt x="4758" y="1420"/>
                  </a:lnTo>
                  <a:lnTo>
                    <a:pt x="4719" y="1435"/>
                  </a:lnTo>
                  <a:lnTo>
                    <a:pt x="4679" y="1450"/>
                  </a:lnTo>
                  <a:lnTo>
                    <a:pt x="4637" y="1462"/>
                  </a:lnTo>
                  <a:lnTo>
                    <a:pt x="4595" y="1474"/>
                  </a:lnTo>
                  <a:lnTo>
                    <a:pt x="4552" y="1485"/>
                  </a:lnTo>
                  <a:lnTo>
                    <a:pt x="4507" y="1493"/>
                  </a:lnTo>
                  <a:lnTo>
                    <a:pt x="4462" y="1501"/>
                  </a:lnTo>
                  <a:lnTo>
                    <a:pt x="4415" y="1508"/>
                  </a:lnTo>
                  <a:lnTo>
                    <a:pt x="4368" y="1513"/>
                  </a:lnTo>
                  <a:lnTo>
                    <a:pt x="4318" y="1514"/>
                  </a:lnTo>
                  <a:lnTo>
                    <a:pt x="4268" y="1516"/>
                  </a:lnTo>
                  <a:lnTo>
                    <a:pt x="4218" y="1514"/>
                  </a:lnTo>
                  <a:lnTo>
                    <a:pt x="4165" y="1511"/>
                  </a:lnTo>
                  <a:lnTo>
                    <a:pt x="4112" y="1506"/>
                  </a:lnTo>
                  <a:lnTo>
                    <a:pt x="4058" y="1498"/>
                  </a:lnTo>
                  <a:lnTo>
                    <a:pt x="4003" y="1488"/>
                  </a:lnTo>
                  <a:lnTo>
                    <a:pt x="3947" y="1477"/>
                  </a:lnTo>
                  <a:lnTo>
                    <a:pt x="3889" y="1462"/>
                  </a:lnTo>
                  <a:lnTo>
                    <a:pt x="3830" y="1445"/>
                  </a:lnTo>
                  <a:lnTo>
                    <a:pt x="3771" y="1425"/>
                  </a:lnTo>
                  <a:lnTo>
                    <a:pt x="3711" y="1403"/>
                  </a:lnTo>
                  <a:lnTo>
                    <a:pt x="3649" y="1378"/>
                  </a:lnTo>
                  <a:lnTo>
                    <a:pt x="3586" y="1351"/>
                  </a:lnTo>
                  <a:lnTo>
                    <a:pt x="3522" y="1320"/>
                  </a:lnTo>
                  <a:lnTo>
                    <a:pt x="3458" y="1286"/>
                  </a:lnTo>
                  <a:lnTo>
                    <a:pt x="3393" y="1249"/>
                  </a:lnTo>
                  <a:lnTo>
                    <a:pt x="3325" y="1209"/>
                  </a:lnTo>
                  <a:lnTo>
                    <a:pt x="3258" y="1165"/>
                  </a:lnTo>
                  <a:lnTo>
                    <a:pt x="3189" y="1119"/>
                  </a:lnTo>
                  <a:lnTo>
                    <a:pt x="3120" y="1068"/>
                  </a:lnTo>
                  <a:lnTo>
                    <a:pt x="2981" y="967"/>
                  </a:lnTo>
                  <a:lnTo>
                    <a:pt x="2846" y="871"/>
                  </a:lnTo>
                  <a:lnTo>
                    <a:pt x="2717" y="783"/>
                  </a:lnTo>
                  <a:lnTo>
                    <a:pt x="2591" y="699"/>
                  </a:lnTo>
                  <a:lnTo>
                    <a:pt x="2468" y="620"/>
                  </a:lnTo>
                  <a:lnTo>
                    <a:pt x="2349" y="545"/>
                  </a:lnTo>
                  <a:lnTo>
                    <a:pt x="2234" y="478"/>
                  </a:lnTo>
                  <a:lnTo>
                    <a:pt x="2121" y="415"/>
                  </a:lnTo>
                  <a:lnTo>
                    <a:pt x="2013" y="356"/>
                  </a:lnTo>
                  <a:lnTo>
                    <a:pt x="1906" y="303"/>
                  </a:lnTo>
                  <a:lnTo>
                    <a:pt x="1803" y="253"/>
                  </a:lnTo>
                  <a:lnTo>
                    <a:pt x="1703" y="209"/>
                  </a:lnTo>
                  <a:lnTo>
                    <a:pt x="1605" y="171"/>
                  </a:lnTo>
                  <a:lnTo>
                    <a:pt x="1509" y="135"/>
                  </a:lnTo>
                  <a:lnTo>
                    <a:pt x="1416" y="105"/>
                  </a:lnTo>
                  <a:lnTo>
                    <a:pt x="1324" y="77"/>
                  </a:lnTo>
                  <a:lnTo>
                    <a:pt x="1234" y="54"/>
                  </a:lnTo>
                  <a:lnTo>
                    <a:pt x="1147" y="37"/>
                  </a:lnTo>
                  <a:lnTo>
                    <a:pt x="1060" y="22"/>
                  </a:lnTo>
                  <a:lnTo>
                    <a:pt x="974" y="11"/>
                  </a:lnTo>
                  <a:lnTo>
                    <a:pt x="891" y="3"/>
                  </a:lnTo>
                  <a:lnTo>
                    <a:pt x="808" y="0"/>
                  </a:lnTo>
                  <a:lnTo>
                    <a:pt x="726" y="0"/>
                  </a:lnTo>
                  <a:lnTo>
                    <a:pt x="644" y="1"/>
                  </a:lnTo>
                  <a:lnTo>
                    <a:pt x="563" y="8"/>
                  </a:lnTo>
                  <a:lnTo>
                    <a:pt x="483" y="17"/>
                  </a:lnTo>
                  <a:lnTo>
                    <a:pt x="402" y="30"/>
                  </a:lnTo>
                  <a:lnTo>
                    <a:pt x="323" y="45"/>
                  </a:lnTo>
                  <a:lnTo>
                    <a:pt x="243" y="63"/>
                  </a:lnTo>
                  <a:lnTo>
                    <a:pt x="162" y="84"/>
                  </a:lnTo>
                  <a:lnTo>
                    <a:pt x="80" y="106"/>
                  </a:lnTo>
                  <a:lnTo>
                    <a:pt x="0" y="132"/>
                  </a:lnTo>
                </a:path>
              </a:pathLst>
            </a:custGeom>
            <a:noFill/>
            <a:ln w="9525">
              <a:solidFill>
                <a:srgbClr val="FFFFFF">
                  <a:alpha val="50195"/>
                </a:srgbClr>
              </a:solidFill>
              <a:round/>
              <a:headEnd/>
              <a:tailEnd/>
            </a:ln>
          </p:spPr>
          <p:txBody>
            <a:bodyPr lIns="98668" tIns="49336" rIns="98668" bIns="49336"/>
            <a:lstStyle/>
            <a:p>
              <a:pPr defTabSz="981527">
                <a:spcBef>
                  <a:spcPct val="50000"/>
                </a:spcBef>
              </a:pPr>
              <a:endParaRPr lang="ko-KR" altLang="en-US" sz="1000" b="1" dirty="0"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65" name="Freeform 29"/>
            <p:cNvSpPr>
              <a:spLocks/>
            </p:cNvSpPr>
            <p:nvPr userDrawn="1"/>
          </p:nvSpPr>
          <p:spPr bwMode="auto">
            <a:xfrm>
              <a:off x="628" y="1060"/>
              <a:ext cx="5431" cy="725"/>
            </a:xfrm>
            <a:custGeom>
              <a:avLst/>
              <a:gdLst>
                <a:gd name="T0" fmla="*/ 5431 w 5431"/>
                <a:gd name="T1" fmla="*/ 783 h 1452"/>
                <a:gd name="T2" fmla="*/ 5395 w 5431"/>
                <a:gd name="T3" fmla="*/ 838 h 1452"/>
                <a:gd name="T4" fmla="*/ 5350 w 5431"/>
                <a:gd name="T5" fmla="*/ 899 h 1452"/>
                <a:gd name="T6" fmla="*/ 5286 w 5431"/>
                <a:gd name="T7" fmla="*/ 974 h 1452"/>
                <a:gd name="T8" fmla="*/ 5204 w 5431"/>
                <a:gd name="T9" fmla="*/ 1058 h 1452"/>
                <a:gd name="T10" fmla="*/ 5105 w 5431"/>
                <a:gd name="T11" fmla="*/ 1147 h 1452"/>
                <a:gd name="T12" fmla="*/ 5018 w 5431"/>
                <a:gd name="T13" fmla="*/ 1211 h 1452"/>
                <a:gd name="T14" fmla="*/ 4955 w 5431"/>
                <a:gd name="T15" fmla="*/ 1253 h 1452"/>
                <a:gd name="T16" fmla="*/ 4887 w 5431"/>
                <a:gd name="T17" fmla="*/ 1293 h 1452"/>
                <a:gd name="T18" fmla="*/ 4815 w 5431"/>
                <a:gd name="T19" fmla="*/ 1329 h 1452"/>
                <a:gd name="T20" fmla="*/ 4739 w 5431"/>
                <a:gd name="T21" fmla="*/ 1363 h 1452"/>
                <a:gd name="T22" fmla="*/ 4657 w 5431"/>
                <a:gd name="T23" fmla="*/ 1392 h 1452"/>
                <a:gd name="T24" fmla="*/ 4572 w 5431"/>
                <a:gd name="T25" fmla="*/ 1416 h 1452"/>
                <a:gd name="T26" fmla="*/ 4482 w 5431"/>
                <a:gd name="T27" fmla="*/ 1434 h 1452"/>
                <a:gd name="T28" fmla="*/ 4387 w 5431"/>
                <a:gd name="T29" fmla="*/ 1447 h 1452"/>
                <a:gd name="T30" fmla="*/ 4289 w 5431"/>
                <a:gd name="T31" fmla="*/ 1452 h 1452"/>
                <a:gd name="T32" fmla="*/ 4186 w 5431"/>
                <a:gd name="T33" fmla="*/ 1450 h 1452"/>
                <a:gd name="T34" fmla="*/ 4078 w 5431"/>
                <a:gd name="T35" fmla="*/ 1439 h 1452"/>
                <a:gd name="T36" fmla="*/ 3967 w 5431"/>
                <a:gd name="T37" fmla="*/ 1419 h 1452"/>
                <a:gd name="T38" fmla="*/ 3850 w 5431"/>
                <a:gd name="T39" fmla="*/ 1390 h 1452"/>
                <a:gd name="T40" fmla="*/ 3729 w 5431"/>
                <a:gd name="T41" fmla="*/ 1352 h 1452"/>
                <a:gd name="T42" fmla="*/ 3604 w 5431"/>
                <a:gd name="T43" fmla="*/ 1300 h 1452"/>
                <a:gd name="T44" fmla="*/ 3475 w 5431"/>
                <a:gd name="T45" fmla="*/ 1239 h 1452"/>
                <a:gd name="T46" fmla="*/ 3342 w 5431"/>
                <a:gd name="T47" fmla="*/ 1163 h 1452"/>
                <a:gd name="T48" fmla="*/ 3204 w 5431"/>
                <a:gd name="T49" fmla="*/ 1075 h 1452"/>
                <a:gd name="T50" fmla="*/ 3134 w 5431"/>
                <a:gd name="T51" fmla="*/ 1027 h 1452"/>
                <a:gd name="T52" fmla="*/ 2857 w 5431"/>
                <a:gd name="T53" fmla="*/ 835 h 1452"/>
                <a:gd name="T54" fmla="*/ 2599 w 5431"/>
                <a:gd name="T55" fmla="*/ 665 h 1452"/>
                <a:gd name="T56" fmla="*/ 2355 w 5431"/>
                <a:gd name="T57" fmla="*/ 517 h 1452"/>
                <a:gd name="T58" fmla="*/ 2126 w 5431"/>
                <a:gd name="T59" fmla="*/ 389 h 1452"/>
                <a:gd name="T60" fmla="*/ 1909 w 5431"/>
                <a:gd name="T61" fmla="*/ 281 h 1452"/>
                <a:gd name="T62" fmla="*/ 1705 w 5431"/>
                <a:gd name="T63" fmla="*/ 192 h 1452"/>
                <a:gd name="T64" fmla="*/ 1509 w 5431"/>
                <a:gd name="T65" fmla="*/ 121 h 1452"/>
                <a:gd name="T66" fmla="*/ 1323 w 5431"/>
                <a:gd name="T67" fmla="*/ 68 h 1452"/>
                <a:gd name="T68" fmla="*/ 1145 w 5431"/>
                <a:gd name="T69" fmla="*/ 29 h 1452"/>
                <a:gd name="T70" fmla="*/ 973 w 5431"/>
                <a:gd name="T71" fmla="*/ 7 h 1452"/>
                <a:gd name="T72" fmla="*/ 807 w 5431"/>
                <a:gd name="T73" fmla="*/ 0 h 1452"/>
                <a:gd name="T74" fmla="*/ 643 w 5431"/>
                <a:gd name="T75" fmla="*/ 5 h 1452"/>
                <a:gd name="T76" fmla="*/ 482 w 5431"/>
                <a:gd name="T77" fmla="*/ 24 h 1452"/>
                <a:gd name="T78" fmla="*/ 322 w 5431"/>
                <a:gd name="T79" fmla="*/ 55 h 1452"/>
                <a:gd name="T80" fmla="*/ 161 w 5431"/>
                <a:gd name="T81" fmla="*/ 97 h 1452"/>
                <a:gd name="T82" fmla="*/ 0 w 5431"/>
                <a:gd name="T83" fmla="*/ 149 h 1452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5431"/>
                <a:gd name="T127" fmla="*/ 0 h 1452"/>
                <a:gd name="T128" fmla="*/ 5431 w 5431"/>
                <a:gd name="T129" fmla="*/ 1452 h 1452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5431" h="1452">
                  <a:moveTo>
                    <a:pt x="5431" y="783"/>
                  </a:moveTo>
                  <a:lnTo>
                    <a:pt x="5431" y="783"/>
                  </a:lnTo>
                  <a:lnTo>
                    <a:pt x="5423" y="798"/>
                  </a:lnTo>
                  <a:lnTo>
                    <a:pt x="5395" y="838"/>
                  </a:lnTo>
                  <a:lnTo>
                    <a:pt x="5375" y="867"/>
                  </a:lnTo>
                  <a:lnTo>
                    <a:pt x="5350" y="899"/>
                  </a:lnTo>
                  <a:lnTo>
                    <a:pt x="5320" y="935"/>
                  </a:lnTo>
                  <a:lnTo>
                    <a:pt x="5286" y="974"/>
                  </a:lnTo>
                  <a:lnTo>
                    <a:pt x="5247" y="1016"/>
                  </a:lnTo>
                  <a:lnTo>
                    <a:pt x="5204" y="1058"/>
                  </a:lnTo>
                  <a:lnTo>
                    <a:pt x="5157" y="1101"/>
                  </a:lnTo>
                  <a:lnTo>
                    <a:pt x="5105" y="1147"/>
                  </a:lnTo>
                  <a:lnTo>
                    <a:pt x="5048" y="1190"/>
                  </a:lnTo>
                  <a:lnTo>
                    <a:pt x="5018" y="1211"/>
                  </a:lnTo>
                  <a:lnTo>
                    <a:pt x="4987" y="1232"/>
                  </a:lnTo>
                  <a:lnTo>
                    <a:pt x="4955" y="1253"/>
                  </a:lnTo>
                  <a:lnTo>
                    <a:pt x="4922" y="1272"/>
                  </a:lnTo>
                  <a:lnTo>
                    <a:pt x="4887" y="1293"/>
                  </a:lnTo>
                  <a:lnTo>
                    <a:pt x="4851" y="1311"/>
                  </a:lnTo>
                  <a:lnTo>
                    <a:pt x="4815" y="1329"/>
                  </a:lnTo>
                  <a:lnTo>
                    <a:pt x="4778" y="1347"/>
                  </a:lnTo>
                  <a:lnTo>
                    <a:pt x="4739" y="1363"/>
                  </a:lnTo>
                  <a:lnTo>
                    <a:pt x="4698" y="1377"/>
                  </a:lnTo>
                  <a:lnTo>
                    <a:pt x="4657" y="1392"/>
                  </a:lnTo>
                  <a:lnTo>
                    <a:pt x="4615" y="1405"/>
                  </a:lnTo>
                  <a:lnTo>
                    <a:pt x="4572" y="1416"/>
                  </a:lnTo>
                  <a:lnTo>
                    <a:pt x="4528" y="1426"/>
                  </a:lnTo>
                  <a:lnTo>
                    <a:pt x="4482" y="1434"/>
                  </a:lnTo>
                  <a:lnTo>
                    <a:pt x="4436" y="1442"/>
                  </a:lnTo>
                  <a:lnTo>
                    <a:pt x="4387" y="1447"/>
                  </a:lnTo>
                  <a:lnTo>
                    <a:pt x="4339" y="1450"/>
                  </a:lnTo>
                  <a:lnTo>
                    <a:pt x="4289" y="1452"/>
                  </a:lnTo>
                  <a:lnTo>
                    <a:pt x="4237" y="1452"/>
                  </a:lnTo>
                  <a:lnTo>
                    <a:pt x="4186" y="1450"/>
                  </a:lnTo>
                  <a:lnTo>
                    <a:pt x="4133" y="1445"/>
                  </a:lnTo>
                  <a:lnTo>
                    <a:pt x="4078" y="1439"/>
                  </a:lnTo>
                  <a:lnTo>
                    <a:pt x="4024" y="1431"/>
                  </a:lnTo>
                  <a:lnTo>
                    <a:pt x="3967" y="1419"/>
                  </a:lnTo>
                  <a:lnTo>
                    <a:pt x="3908" y="1406"/>
                  </a:lnTo>
                  <a:lnTo>
                    <a:pt x="3850" y="1390"/>
                  </a:lnTo>
                  <a:lnTo>
                    <a:pt x="3790" y="1373"/>
                  </a:lnTo>
                  <a:lnTo>
                    <a:pt x="3729" y="1352"/>
                  </a:lnTo>
                  <a:lnTo>
                    <a:pt x="3668" y="1327"/>
                  </a:lnTo>
                  <a:lnTo>
                    <a:pt x="3604" y="1300"/>
                  </a:lnTo>
                  <a:lnTo>
                    <a:pt x="3540" y="1271"/>
                  </a:lnTo>
                  <a:lnTo>
                    <a:pt x="3475" y="1239"/>
                  </a:lnTo>
                  <a:lnTo>
                    <a:pt x="3410" y="1203"/>
                  </a:lnTo>
                  <a:lnTo>
                    <a:pt x="3342" y="1163"/>
                  </a:lnTo>
                  <a:lnTo>
                    <a:pt x="3274" y="1121"/>
                  </a:lnTo>
                  <a:lnTo>
                    <a:pt x="3204" y="1075"/>
                  </a:lnTo>
                  <a:lnTo>
                    <a:pt x="3134" y="1027"/>
                  </a:lnTo>
                  <a:lnTo>
                    <a:pt x="2993" y="929"/>
                  </a:lnTo>
                  <a:lnTo>
                    <a:pt x="2857" y="835"/>
                  </a:lnTo>
                  <a:lnTo>
                    <a:pt x="2727" y="748"/>
                  </a:lnTo>
                  <a:lnTo>
                    <a:pt x="2599" y="665"/>
                  </a:lnTo>
                  <a:lnTo>
                    <a:pt x="2475" y="588"/>
                  </a:lnTo>
                  <a:lnTo>
                    <a:pt x="2355" y="517"/>
                  </a:lnTo>
                  <a:lnTo>
                    <a:pt x="2239" y="451"/>
                  </a:lnTo>
                  <a:lnTo>
                    <a:pt x="2126" y="389"/>
                  </a:lnTo>
                  <a:lnTo>
                    <a:pt x="2016" y="333"/>
                  </a:lnTo>
                  <a:lnTo>
                    <a:pt x="1909" y="281"/>
                  </a:lnTo>
                  <a:lnTo>
                    <a:pt x="1805" y="234"/>
                  </a:lnTo>
                  <a:lnTo>
                    <a:pt x="1705" y="192"/>
                  </a:lnTo>
                  <a:lnTo>
                    <a:pt x="1606" y="155"/>
                  </a:lnTo>
                  <a:lnTo>
                    <a:pt x="1509" y="121"/>
                  </a:lnTo>
                  <a:lnTo>
                    <a:pt x="1416" y="92"/>
                  </a:lnTo>
                  <a:lnTo>
                    <a:pt x="1323" y="68"/>
                  </a:lnTo>
                  <a:lnTo>
                    <a:pt x="1234" y="47"/>
                  </a:lnTo>
                  <a:lnTo>
                    <a:pt x="1145" y="29"/>
                  </a:lnTo>
                  <a:lnTo>
                    <a:pt x="1058" y="16"/>
                  </a:lnTo>
                  <a:lnTo>
                    <a:pt x="973" y="7"/>
                  </a:lnTo>
                  <a:lnTo>
                    <a:pt x="890" y="2"/>
                  </a:lnTo>
                  <a:lnTo>
                    <a:pt x="807" y="0"/>
                  </a:lnTo>
                  <a:lnTo>
                    <a:pt x="725" y="0"/>
                  </a:lnTo>
                  <a:lnTo>
                    <a:pt x="643" y="5"/>
                  </a:lnTo>
                  <a:lnTo>
                    <a:pt x="562" y="13"/>
                  </a:lnTo>
                  <a:lnTo>
                    <a:pt x="482" y="24"/>
                  </a:lnTo>
                  <a:lnTo>
                    <a:pt x="401" y="37"/>
                  </a:lnTo>
                  <a:lnTo>
                    <a:pt x="322" y="55"/>
                  </a:lnTo>
                  <a:lnTo>
                    <a:pt x="242" y="74"/>
                  </a:lnTo>
                  <a:lnTo>
                    <a:pt x="161" y="97"/>
                  </a:lnTo>
                  <a:lnTo>
                    <a:pt x="80" y="121"/>
                  </a:lnTo>
                  <a:lnTo>
                    <a:pt x="0" y="149"/>
                  </a:lnTo>
                </a:path>
              </a:pathLst>
            </a:custGeom>
            <a:noFill/>
            <a:ln w="9525">
              <a:solidFill>
                <a:srgbClr val="FFFFFF">
                  <a:alpha val="50195"/>
                </a:srgbClr>
              </a:solidFill>
              <a:round/>
              <a:headEnd/>
              <a:tailEnd/>
            </a:ln>
          </p:spPr>
          <p:txBody>
            <a:bodyPr lIns="98668" tIns="49336" rIns="98668" bIns="49336"/>
            <a:lstStyle/>
            <a:p>
              <a:pPr defTabSz="981527">
                <a:spcBef>
                  <a:spcPct val="50000"/>
                </a:spcBef>
              </a:pPr>
              <a:endParaRPr lang="ko-KR" altLang="en-US" sz="1000" b="1" dirty="0"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66" name="Freeform 30"/>
            <p:cNvSpPr>
              <a:spLocks/>
            </p:cNvSpPr>
            <p:nvPr userDrawn="1"/>
          </p:nvSpPr>
          <p:spPr bwMode="auto">
            <a:xfrm>
              <a:off x="652" y="1076"/>
              <a:ext cx="5439" cy="696"/>
            </a:xfrm>
            <a:custGeom>
              <a:avLst/>
              <a:gdLst>
                <a:gd name="T0" fmla="*/ 5439 w 5439"/>
                <a:gd name="T1" fmla="*/ 694 h 1390"/>
                <a:gd name="T2" fmla="*/ 5405 w 5439"/>
                <a:gd name="T3" fmla="*/ 751 h 1390"/>
                <a:gd name="T4" fmla="*/ 5359 w 5439"/>
                <a:gd name="T5" fmla="*/ 812 h 1390"/>
                <a:gd name="T6" fmla="*/ 5296 w 5439"/>
                <a:gd name="T7" fmla="*/ 890 h 1390"/>
                <a:gd name="T8" fmla="*/ 5216 w 5439"/>
                <a:gd name="T9" fmla="*/ 975 h 1390"/>
                <a:gd name="T10" fmla="*/ 5119 w 5439"/>
                <a:gd name="T11" fmla="*/ 1066 h 1390"/>
                <a:gd name="T12" fmla="*/ 5033 w 5439"/>
                <a:gd name="T13" fmla="*/ 1133 h 1390"/>
                <a:gd name="T14" fmla="*/ 4970 w 5439"/>
                <a:gd name="T15" fmla="*/ 1175 h 1390"/>
                <a:gd name="T16" fmla="*/ 4903 w 5439"/>
                <a:gd name="T17" fmla="*/ 1217 h 1390"/>
                <a:gd name="T18" fmla="*/ 4831 w 5439"/>
                <a:gd name="T19" fmla="*/ 1256 h 1390"/>
                <a:gd name="T20" fmla="*/ 4755 w 5439"/>
                <a:gd name="T21" fmla="*/ 1290 h 1390"/>
                <a:gd name="T22" fmla="*/ 4674 w 5439"/>
                <a:gd name="T23" fmla="*/ 1321 h 1390"/>
                <a:gd name="T24" fmla="*/ 4590 w 5439"/>
                <a:gd name="T25" fmla="*/ 1348 h 1390"/>
                <a:gd name="T26" fmla="*/ 4499 w 5439"/>
                <a:gd name="T27" fmla="*/ 1368 h 1390"/>
                <a:gd name="T28" fmla="*/ 4406 w 5439"/>
                <a:gd name="T29" fmla="*/ 1382 h 1390"/>
                <a:gd name="T30" fmla="*/ 4308 w 5439"/>
                <a:gd name="T31" fmla="*/ 1390 h 1390"/>
                <a:gd name="T32" fmla="*/ 4204 w 5439"/>
                <a:gd name="T33" fmla="*/ 1390 h 1390"/>
                <a:gd name="T34" fmla="*/ 4097 w 5439"/>
                <a:gd name="T35" fmla="*/ 1381 h 1390"/>
                <a:gd name="T36" fmla="*/ 3984 w 5439"/>
                <a:gd name="T37" fmla="*/ 1364 h 1390"/>
                <a:gd name="T38" fmla="*/ 3868 w 5439"/>
                <a:gd name="T39" fmla="*/ 1337 h 1390"/>
                <a:gd name="T40" fmla="*/ 3747 w 5439"/>
                <a:gd name="T41" fmla="*/ 1300 h 1390"/>
                <a:gd name="T42" fmla="*/ 3621 w 5439"/>
                <a:gd name="T43" fmla="*/ 1251 h 1390"/>
                <a:gd name="T44" fmla="*/ 3490 w 5439"/>
                <a:gd name="T45" fmla="*/ 1192 h 1390"/>
                <a:gd name="T46" fmla="*/ 3355 w 5439"/>
                <a:gd name="T47" fmla="*/ 1119 h 1390"/>
                <a:gd name="T48" fmla="*/ 3217 w 5439"/>
                <a:gd name="T49" fmla="*/ 1033 h 1390"/>
                <a:gd name="T50" fmla="*/ 3146 w 5439"/>
                <a:gd name="T51" fmla="*/ 985 h 1390"/>
                <a:gd name="T52" fmla="*/ 2867 w 5439"/>
                <a:gd name="T53" fmla="*/ 798 h 1390"/>
                <a:gd name="T54" fmla="*/ 2606 w 5439"/>
                <a:gd name="T55" fmla="*/ 633 h 1390"/>
                <a:gd name="T56" fmla="*/ 2360 w 5439"/>
                <a:gd name="T57" fmla="*/ 489 h 1390"/>
                <a:gd name="T58" fmla="*/ 2128 w 5439"/>
                <a:gd name="T59" fmla="*/ 367 h 1390"/>
                <a:gd name="T60" fmla="*/ 1910 w 5439"/>
                <a:gd name="T61" fmla="*/ 262 h 1390"/>
                <a:gd name="T62" fmla="*/ 1705 w 5439"/>
                <a:gd name="T63" fmla="*/ 176 h 1390"/>
                <a:gd name="T64" fmla="*/ 1509 w 5439"/>
                <a:gd name="T65" fmla="*/ 108 h 1390"/>
                <a:gd name="T66" fmla="*/ 1321 w 5439"/>
                <a:gd name="T67" fmla="*/ 58 h 1390"/>
                <a:gd name="T68" fmla="*/ 1142 w 5439"/>
                <a:gd name="T69" fmla="*/ 24 h 1390"/>
                <a:gd name="T70" fmla="*/ 970 w 5439"/>
                <a:gd name="T71" fmla="*/ 5 h 1390"/>
                <a:gd name="T72" fmla="*/ 803 w 5439"/>
                <a:gd name="T73" fmla="*/ 0 h 1390"/>
                <a:gd name="T74" fmla="*/ 640 w 5439"/>
                <a:gd name="T75" fmla="*/ 10 h 1390"/>
                <a:gd name="T76" fmla="*/ 479 w 5439"/>
                <a:gd name="T77" fmla="*/ 32 h 1390"/>
                <a:gd name="T78" fmla="*/ 319 w 5439"/>
                <a:gd name="T79" fmla="*/ 66 h 1390"/>
                <a:gd name="T80" fmla="*/ 161 w 5439"/>
                <a:gd name="T81" fmla="*/ 111 h 1390"/>
                <a:gd name="T82" fmla="*/ 0 w 5439"/>
                <a:gd name="T83" fmla="*/ 168 h 1390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5439"/>
                <a:gd name="T127" fmla="*/ 0 h 1390"/>
                <a:gd name="T128" fmla="*/ 5439 w 5439"/>
                <a:gd name="T129" fmla="*/ 1390 h 1390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5439" h="1390">
                  <a:moveTo>
                    <a:pt x="5439" y="694"/>
                  </a:moveTo>
                  <a:lnTo>
                    <a:pt x="5439" y="694"/>
                  </a:lnTo>
                  <a:lnTo>
                    <a:pt x="5431" y="709"/>
                  </a:lnTo>
                  <a:lnTo>
                    <a:pt x="5405" y="751"/>
                  </a:lnTo>
                  <a:lnTo>
                    <a:pt x="5384" y="780"/>
                  </a:lnTo>
                  <a:lnTo>
                    <a:pt x="5359" y="812"/>
                  </a:lnTo>
                  <a:lnTo>
                    <a:pt x="5331" y="849"/>
                  </a:lnTo>
                  <a:lnTo>
                    <a:pt x="5296" y="890"/>
                  </a:lnTo>
                  <a:lnTo>
                    <a:pt x="5259" y="932"/>
                  </a:lnTo>
                  <a:lnTo>
                    <a:pt x="5216" y="975"/>
                  </a:lnTo>
                  <a:lnTo>
                    <a:pt x="5170" y="1020"/>
                  </a:lnTo>
                  <a:lnTo>
                    <a:pt x="5119" y="1066"/>
                  </a:lnTo>
                  <a:lnTo>
                    <a:pt x="5062" y="1111"/>
                  </a:lnTo>
                  <a:lnTo>
                    <a:pt x="5033" y="1133"/>
                  </a:lnTo>
                  <a:lnTo>
                    <a:pt x="5002" y="1154"/>
                  </a:lnTo>
                  <a:lnTo>
                    <a:pt x="4970" y="1175"/>
                  </a:lnTo>
                  <a:lnTo>
                    <a:pt x="4937" y="1196"/>
                  </a:lnTo>
                  <a:lnTo>
                    <a:pt x="4903" y="1217"/>
                  </a:lnTo>
                  <a:lnTo>
                    <a:pt x="4867" y="1237"/>
                  </a:lnTo>
                  <a:lnTo>
                    <a:pt x="4831" y="1256"/>
                  </a:lnTo>
                  <a:lnTo>
                    <a:pt x="4794" y="1274"/>
                  </a:lnTo>
                  <a:lnTo>
                    <a:pt x="4755" y="1290"/>
                  </a:lnTo>
                  <a:lnTo>
                    <a:pt x="4716" y="1306"/>
                  </a:lnTo>
                  <a:lnTo>
                    <a:pt x="4674" y="1321"/>
                  </a:lnTo>
                  <a:lnTo>
                    <a:pt x="4633" y="1335"/>
                  </a:lnTo>
                  <a:lnTo>
                    <a:pt x="4590" y="1348"/>
                  </a:lnTo>
                  <a:lnTo>
                    <a:pt x="4545" y="1358"/>
                  </a:lnTo>
                  <a:lnTo>
                    <a:pt x="4499" y="1368"/>
                  </a:lnTo>
                  <a:lnTo>
                    <a:pt x="4454" y="1376"/>
                  </a:lnTo>
                  <a:lnTo>
                    <a:pt x="4406" y="1382"/>
                  </a:lnTo>
                  <a:lnTo>
                    <a:pt x="4356" y="1387"/>
                  </a:lnTo>
                  <a:lnTo>
                    <a:pt x="4308" y="1390"/>
                  </a:lnTo>
                  <a:lnTo>
                    <a:pt x="4256" y="1390"/>
                  </a:lnTo>
                  <a:lnTo>
                    <a:pt x="4204" y="1390"/>
                  </a:lnTo>
                  <a:lnTo>
                    <a:pt x="4151" y="1387"/>
                  </a:lnTo>
                  <a:lnTo>
                    <a:pt x="4097" y="1381"/>
                  </a:lnTo>
                  <a:lnTo>
                    <a:pt x="4041" y="1374"/>
                  </a:lnTo>
                  <a:lnTo>
                    <a:pt x="3984" y="1364"/>
                  </a:lnTo>
                  <a:lnTo>
                    <a:pt x="3926" y="1351"/>
                  </a:lnTo>
                  <a:lnTo>
                    <a:pt x="3868" y="1337"/>
                  </a:lnTo>
                  <a:lnTo>
                    <a:pt x="3808" y="1319"/>
                  </a:lnTo>
                  <a:lnTo>
                    <a:pt x="3747" y="1300"/>
                  </a:lnTo>
                  <a:lnTo>
                    <a:pt x="3684" y="1277"/>
                  </a:lnTo>
                  <a:lnTo>
                    <a:pt x="3621" y="1251"/>
                  </a:lnTo>
                  <a:lnTo>
                    <a:pt x="3557" y="1222"/>
                  </a:lnTo>
                  <a:lnTo>
                    <a:pt x="3490" y="1192"/>
                  </a:lnTo>
                  <a:lnTo>
                    <a:pt x="3423" y="1156"/>
                  </a:lnTo>
                  <a:lnTo>
                    <a:pt x="3355" y="1119"/>
                  </a:lnTo>
                  <a:lnTo>
                    <a:pt x="3287" y="1079"/>
                  </a:lnTo>
                  <a:lnTo>
                    <a:pt x="3217" y="1033"/>
                  </a:lnTo>
                  <a:lnTo>
                    <a:pt x="3146" y="985"/>
                  </a:lnTo>
                  <a:lnTo>
                    <a:pt x="3004" y="890"/>
                  </a:lnTo>
                  <a:lnTo>
                    <a:pt x="2867" y="798"/>
                  </a:lnTo>
                  <a:lnTo>
                    <a:pt x="2733" y="714"/>
                  </a:lnTo>
                  <a:lnTo>
                    <a:pt x="2606" y="633"/>
                  </a:lnTo>
                  <a:lnTo>
                    <a:pt x="2481" y="559"/>
                  </a:lnTo>
                  <a:lnTo>
                    <a:pt x="2360" y="489"/>
                  </a:lnTo>
                  <a:lnTo>
                    <a:pt x="2242" y="425"/>
                  </a:lnTo>
                  <a:lnTo>
                    <a:pt x="2128" y="367"/>
                  </a:lnTo>
                  <a:lnTo>
                    <a:pt x="2018" y="312"/>
                  </a:lnTo>
                  <a:lnTo>
                    <a:pt x="1910" y="262"/>
                  </a:lnTo>
                  <a:lnTo>
                    <a:pt x="1806" y="216"/>
                  </a:lnTo>
                  <a:lnTo>
                    <a:pt x="1705" y="176"/>
                  </a:lnTo>
                  <a:lnTo>
                    <a:pt x="1605" y="140"/>
                  </a:lnTo>
                  <a:lnTo>
                    <a:pt x="1509" y="108"/>
                  </a:lnTo>
                  <a:lnTo>
                    <a:pt x="1414" y="81"/>
                  </a:lnTo>
                  <a:lnTo>
                    <a:pt x="1321" y="58"/>
                  </a:lnTo>
                  <a:lnTo>
                    <a:pt x="1231" y="39"/>
                  </a:lnTo>
                  <a:lnTo>
                    <a:pt x="1142" y="24"/>
                  </a:lnTo>
                  <a:lnTo>
                    <a:pt x="1056" y="13"/>
                  </a:lnTo>
                  <a:lnTo>
                    <a:pt x="970" y="5"/>
                  </a:lnTo>
                  <a:lnTo>
                    <a:pt x="887" y="2"/>
                  </a:lnTo>
                  <a:lnTo>
                    <a:pt x="803" y="0"/>
                  </a:lnTo>
                  <a:lnTo>
                    <a:pt x="722" y="3"/>
                  </a:lnTo>
                  <a:lnTo>
                    <a:pt x="640" y="10"/>
                  </a:lnTo>
                  <a:lnTo>
                    <a:pt x="559" y="19"/>
                  </a:lnTo>
                  <a:lnTo>
                    <a:pt x="479" y="32"/>
                  </a:lnTo>
                  <a:lnTo>
                    <a:pt x="399" y="47"/>
                  </a:lnTo>
                  <a:lnTo>
                    <a:pt x="319" y="66"/>
                  </a:lnTo>
                  <a:lnTo>
                    <a:pt x="240" y="87"/>
                  </a:lnTo>
                  <a:lnTo>
                    <a:pt x="161" y="111"/>
                  </a:lnTo>
                  <a:lnTo>
                    <a:pt x="80" y="139"/>
                  </a:lnTo>
                  <a:lnTo>
                    <a:pt x="0" y="168"/>
                  </a:lnTo>
                </a:path>
              </a:pathLst>
            </a:custGeom>
            <a:noFill/>
            <a:ln w="9525">
              <a:solidFill>
                <a:srgbClr val="FFFFFF">
                  <a:alpha val="50195"/>
                </a:srgbClr>
              </a:solidFill>
              <a:round/>
              <a:headEnd/>
              <a:tailEnd/>
            </a:ln>
          </p:spPr>
          <p:txBody>
            <a:bodyPr lIns="98668" tIns="49336" rIns="98668" bIns="49336"/>
            <a:lstStyle/>
            <a:p>
              <a:pPr defTabSz="981527">
                <a:spcBef>
                  <a:spcPct val="50000"/>
                </a:spcBef>
              </a:pPr>
              <a:endParaRPr lang="ko-KR" altLang="en-US" sz="1000" b="1" dirty="0"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67" name="Freeform 31"/>
            <p:cNvSpPr>
              <a:spLocks/>
            </p:cNvSpPr>
            <p:nvPr userDrawn="1"/>
          </p:nvSpPr>
          <p:spPr bwMode="auto">
            <a:xfrm>
              <a:off x="675" y="1094"/>
              <a:ext cx="5448" cy="664"/>
            </a:xfrm>
            <a:custGeom>
              <a:avLst/>
              <a:gdLst>
                <a:gd name="T0" fmla="*/ 5448 w 5448"/>
                <a:gd name="T1" fmla="*/ 603 h 1327"/>
                <a:gd name="T2" fmla="*/ 5414 w 5448"/>
                <a:gd name="T3" fmla="*/ 660 h 1327"/>
                <a:gd name="T4" fmla="*/ 5369 w 5448"/>
                <a:gd name="T5" fmla="*/ 723 h 1327"/>
                <a:gd name="T6" fmla="*/ 5308 w 5448"/>
                <a:gd name="T7" fmla="*/ 802 h 1327"/>
                <a:gd name="T8" fmla="*/ 5229 w 5448"/>
                <a:gd name="T9" fmla="*/ 891 h 1327"/>
                <a:gd name="T10" fmla="*/ 5132 w 5448"/>
                <a:gd name="T11" fmla="*/ 983 h 1327"/>
                <a:gd name="T12" fmla="*/ 5047 w 5448"/>
                <a:gd name="T13" fmla="*/ 1052 h 1327"/>
                <a:gd name="T14" fmla="*/ 4986 w 5448"/>
                <a:gd name="T15" fmla="*/ 1097 h 1327"/>
                <a:gd name="T16" fmla="*/ 4919 w 5448"/>
                <a:gd name="T17" fmla="*/ 1139 h 1327"/>
                <a:gd name="T18" fmla="*/ 4849 w 5448"/>
                <a:gd name="T19" fmla="*/ 1180 h 1327"/>
                <a:gd name="T20" fmla="*/ 4772 w 5448"/>
                <a:gd name="T21" fmla="*/ 1217 h 1327"/>
                <a:gd name="T22" fmla="*/ 4692 w 5448"/>
                <a:gd name="T23" fmla="*/ 1249 h 1327"/>
                <a:gd name="T24" fmla="*/ 4607 w 5448"/>
                <a:gd name="T25" fmla="*/ 1277 h 1327"/>
                <a:gd name="T26" fmla="*/ 4518 w 5448"/>
                <a:gd name="T27" fmla="*/ 1299 h 1327"/>
                <a:gd name="T28" fmla="*/ 4425 w 5448"/>
                <a:gd name="T29" fmla="*/ 1315 h 1327"/>
                <a:gd name="T30" fmla="*/ 4326 w 5448"/>
                <a:gd name="T31" fmla="*/ 1325 h 1327"/>
                <a:gd name="T32" fmla="*/ 4222 w 5448"/>
                <a:gd name="T33" fmla="*/ 1327 h 1327"/>
                <a:gd name="T34" fmla="*/ 4115 w 5448"/>
                <a:gd name="T35" fmla="*/ 1320 h 1327"/>
                <a:gd name="T36" fmla="*/ 4003 w 5448"/>
                <a:gd name="T37" fmla="*/ 1306 h 1327"/>
                <a:gd name="T38" fmla="*/ 3885 w 5448"/>
                <a:gd name="T39" fmla="*/ 1280 h 1327"/>
                <a:gd name="T40" fmla="*/ 3764 w 5448"/>
                <a:gd name="T41" fmla="*/ 1246 h 1327"/>
                <a:gd name="T42" fmla="*/ 3638 w 5448"/>
                <a:gd name="T43" fmla="*/ 1199 h 1327"/>
                <a:gd name="T44" fmla="*/ 3506 w 5448"/>
                <a:gd name="T45" fmla="*/ 1143 h 1327"/>
                <a:gd name="T46" fmla="*/ 3371 w 5448"/>
                <a:gd name="T47" fmla="*/ 1072 h 1327"/>
                <a:gd name="T48" fmla="*/ 3230 w 5448"/>
                <a:gd name="T49" fmla="*/ 989 h 1327"/>
                <a:gd name="T50" fmla="*/ 3157 w 5448"/>
                <a:gd name="T51" fmla="*/ 942 h 1327"/>
                <a:gd name="T52" fmla="*/ 2877 w 5448"/>
                <a:gd name="T53" fmla="*/ 760 h 1327"/>
                <a:gd name="T54" fmla="*/ 2613 w 5448"/>
                <a:gd name="T55" fmla="*/ 599 h 1327"/>
                <a:gd name="T56" fmla="*/ 2365 w 5448"/>
                <a:gd name="T57" fmla="*/ 460 h 1327"/>
                <a:gd name="T58" fmla="*/ 2131 w 5448"/>
                <a:gd name="T59" fmla="*/ 340 h 1327"/>
                <a:gd name="T60" fmla="*/ 1912 w 5448"/>
                <a:gd name="T61" fmla="*/ 240 h 1327"/>
                <a:gd name="T62" fmla="*/ 1705 w 5448"/>
                <a:gd name="T63" fmla="*/ 158 h 1327"/>
                <a:gd name="T64" fmla="*/ 1508 w 5448"/>
                <a:gd name="T65" fmla="*/ 95 h 1327"/>
                <a:gd name="T66" fmla="*/ 1321 w 5448"/>
                <a:gd name="T67" fmla="*/ 48 h 1327"/>
                <a:gd name="T68" fmla="*/ 1141 w 5448"/>
                <a:gd name="T69" fmla="*/ 17 h 1327"/>
                <a:gd name="T70" fmla="*/ 968 w 5448"/>
                <a:gd name="T71" fmla="*/ 1 h 1327"/>
                <a:gd name="T72" fmla="*/ 801 w 5448"/>
                <a:gd name="T73" fmla="*/ 0 h 1327"/>
                <a:gd name="T74" fmla="*/ 639 w 5448"/>
                <a:gd name="T75" fmla="*/ 12 h 1327"/>
                <a:gd name="T76" fmla="*/ 478 w 5448"/>
                <a:gd name="T77" fmla="*/ 38 h 1327"/>
                <a:gd name="T78" fmla="*/ 319 w 5448"/>
                <a:gd name="T79" fmla="*/ 75 h 1327"/>
                <a:gd name="T80" fmla="*/ 160 w 5448"/>
                <a:gd name="T81" fmla="*/ 124 h 1327"/>
                <a:gd name="T82" fmla="*/ 0 w 5448"/>
                <a:gd name="T83" fmla="*/ 184 h 1327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5448"/>
                <a:gd name="T127" fmla="*/ 0 h 1327"/>
                <a:gd name="T128" fmla="*/ 5448 w 5448"/>
                <a:gd name="T129" fmla="*/ 1327 h 1327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5448" h="1327">
                  <a:moveTo>
                    <a:pt x="5448" y="603"/>
                  </a:moveTo>
                  <a:lnTo>
                    <a:pt x="5448" y="603"/>
                  </a:lnTo>
                  <a:lnTo>
                    <a:pt x="5439" y="618"/>
                  </a:lnTo>
                  <a:lnTo>
                    <a:pt x="5414" y="660"/>
                  </a:lnTo>
                  <a:lnTo>
                    <a:pt x="5393" y="689"/>
                  </a:lnTo>
                  <a:lnTo>
                    <a:pt x="5369" y="723"/>
                  </a:lnTo>
                  <a:lnTo>
                    <a:pt x="5341" y="762"/>
                  </a:lnTo>
                  <a:lnTo>
                    <a:pt x="5308" y="802"/>
                  </a:lnTo>
                  <a:lnTo>
                    <a:pt x="5271" y="846"/>
                  </a:lnTo>
                  <a:lnTo>
                    <a:pt x="5229" y="891"/>
                  </a:lnTo>
                  <a:lnTo>
                    <a:pt x="5183" y="936"/>
                  </a:lnTo>
                  <a:lnTo>
                    <a:pt x="5132" y="983"/>
                  </a:lnTo>
                  <a:lnTo>
                    <a:pt x="5076" y="1030"/>
                  </a:lnTo>
                  <a:lnTo>
                    <a:pt x="5047" y="1052"/>
                  </a:lnTo>
                  <a:lnTo>
                    <a:pt x="5017" y="1075"/>
                  </a:lnTo>
                  <a:lnTo>
                    <a:pt x="4986" y="1097"/>
                  </a:lnTo>
                  <a:lnTo>
                    <a:pt x="4953" y="1118"/>
                  </a:lnTo>
                  <a:lnTo>
                    <a:pt x="4919" y="1139"/>
                  </a:lnTo>
                  <a:lnTo>
                    <a:pt x="4885" y="1160"/>
                  </a:lnTo>
                  <a:lnTo>
                    <a:pt x="4849" y="1180"/>
                  </a:lnTo>
                  <a:lnTo>
                    <a:pt x="4811" y="1199"/>
                  </a:lnTo>
                  <a:lnTo>
                    <a:pt x="4772" y="1217"/>
                  </a:lnTo>
                  <a:lnTo>
                    <a:pt x="4733" y="1233"/>
                  </a:lnTo>
                  <a:lnTo>
                    <a:pt x="4692" y="1249"/>
                  </a:lnTo>
                  <a:lnTo>
                    <a:pt x="4650" y="1264"/>
                  </a:lnTo>
                  <a:lnTo>
                    <a:pt x="4607" y="1277"/>
                  </a:lnTo>
                  <a:lnTo>
                    <a:pt x="4564" y="1288"/>
                  </a:lnTo>
                  <a:lnTo>
                    <a:pt x="4518" y="1299"/>
                  </a:lnTo>
                  <a:lnTo>
                    <a:pt x="4472" y="1307"/>
                  </a:lnTo>
                  <a:lnTo>
                    <a:pt x="4425" y="1315"/>
                  </a:lnTo>
                  <a:lnTo>
                    <a:pt x="4375" y="1320"/>
                  </a:lnTo>
                  <a:lnTo>
                    <a:pt x="4326" y="1325"/>
                  </a:lnTo>
                  <a:lnTo>
                    <a:pt x="4275" y="1327"/>
                  </a:lnTo>
                  <a:lnTo>
                    <a:pt x="4222" y="1327"/>
                  </a:lnTo>
                  <a:lnTo>
                    <a:pt x="4170" y="1325"/>
                  </a:lnTo>
                  <a:lnTo>
                    <a:pt x="4115" y="1320"/>
                  </a:lnTo>
                  <a:lnTo>
                    <a:pt x="4060" y="1314"/>
                  </a:lnTo>
                  <a:lnTo>
                    <a:pt x="4003" y="1306"/>
                  </a:lnTo>
                  <a:lnTo>
                    <a:pt x="3945" y="1294"/>
                  </a:lnTo>
                  <a:lnTo>
                    <a:pt x="3885" y="1280"/>
                  </a:lnTo>
                  <a:lnTo>
                    <a:pt x="3825" y="1264"/>
                  </a:lnTo>
                  <a:lnTo>
                    <a:pt x="3764" y="1246"/>
                  </a:lnTo>
                  <a:lnTo>
                    <a:pt x="3702" y="1223"/>
                  </a:lnTo>
                  <a:lnTo>
                    <a:pt x="3638" y="1199"/>
                  </a:lnTo>
                  <a:lnTo>
                    <a:pt x="3573" y="1172"/>
                  </a:lnTo>
                  <a:lnTo>
                    <a:pt x="3506" y="1143"/>
                  </a:lnTo>
                  <a:lnTo>
                    <a:pt x="3439" y="1109"/>
                  </a:lnTo>
                  <a:lnTo>
                    <a:pt x="3371" y="1072"/>
                  </a:lnTo>
                  <a:lnTo>
                    <a:pt x="3300" y="1033"/>
                  </a:lnTo>
                  <a:lnTo>
                    <a:pt x="3230" y="989"/>
                  </a:lnTo>
                  <a:lnTo>
                    <a:pt x="3157" y="942"/>
                  </a:lnTo>
                  <a:lnTo>
                    <a:pt x="3016" y="849"/>
                  </a:lnTo>
                  <a:lnTo>
                    <a:pt x="2877" y="760"/>
                  </a:lnTo>
                  <a:lnTo>
                    <a:pt x="2742" y="678"/>
                  </a:lnTo>
                  <a:lnTo>
                    <a:pt x="2613" y="599"/>
                  </a:lnTo>
                  <a:lnTo>
                    <a:pt x="2487" y="528"/>
                  </a:lnTo>
                  <a:lnTo>
                    <a:pt x="2365" y="460"/>
                  </a:lnTo>
                  <a:lnTo>
                    <a:pt x="2247" y="397"/>
                  </a:lnTo>
                  <a:lnTo>
                    <a:pt x="2131" y="340"/>
                  </a:lnTo>
                  <a:lnTo>
                    <a:pt x="2020" y="289"/>
                  </a:lnTo>
                  <a:lnTo>
                    <a:pt x="1912" y="240"/>
                  </a:lnTo>
                  <a:lnTo>
                    <a:pt x="1806" y="197"/>
                  </a:lnTo>
                  <a:lnTo>
                    <a:pt x="1705" y="158"/>
                  </a:lnTo>
                  <a:lnTo>
                    <a:pt x="1605" y="124"/>
                  </a:lnTo>
                  <a:lnTo>
                    <a:pt x="1508" y="95"/>
                  </a:lnTo>
                  <a:lnTo>
                    <a:pt x="1414" y="69"/>
                  </a:lnTo>
                  <a:lnTo>
                    <a:pt x="1321" y="48"/>
                  </a:lnTo>
                  <a:lnTo>
                    <a:pt x="1230" y="30"/>
                  </a:lnTo>
                  <a:lnTo>
                    <a:pt x="1141" y="17"/>
                  </a:lnTo>
                  <a:lnTo>
                    <a:pt x="1054" y="8"/>
                  </a:lnTo>
                  <a:lnTo>
                    <a:pt x="968" y="1"/>
                  </a:lnTo>
                  <a:lnTo>
                    <a:pt x="885" y="0"/>
                  </a:lnTo>
                  <a:lnTo>
                    <a:pt x="801" y="0"/>
                  </a:lnTo>
                  <a:lnTo>
                    <a:pt x="719" y="4"/>
                  </a:lnTo>
                  <a:lnTo>
                    <a:pt x="639" y="12"/>
                  </a:lnTo>
                  <a:lnTo>
                    <a:pt x="558" y="24"/>
                  </a:lnTo>
                  <a:lnTo>
                    <a:pt x="478" y="38"/>
                  </a:lnTo>
                  <a:lnTo>
                    <a:pt x="399" y="56"/>
                  </a:lnTo>
                  <a:lnTo>
                    <a:pt x="319" y="75"/>
                  </a:lnTo>
                  <a:lnTo>
                    <a:pt x="239" y="100"/>
                  </a:lnTo>
                  <a:lnTo>
                    <a:pt x="160" y="124"/>
                  </a:lnTo>
                  <a:lnTo>
                    <a:pt x="81" y="153"/>
                  </a:lnTo>
                  <a:lnTo>
                    <a:pt x="0" y="184"/>
                  </a:lnTo>
                </a:path>
              </a:pathLst>
            </a:custGeom>
            <a:noFill/>
            <a:ln w="9525">
              <a:solidFill>
                <a:srgbClr val="FFFFFF">
                  <a:alpha val="50195"/>
                </a:srgbClr>
              </a:solidFill>
              <a:round/>
              <a:headEnd/>
              <a:tailEnd/>
            </a:ln>
          </p:spPr>
          <p:txBody>
            <a:bodyPr lIns="98668" tIns="49336" rIns="98668" bIns="49336"/>
            <a:lstStyle/>
            <a:p>
              <a:pPr defTabSz="981527">
                <a:spcBef>
                  <a:spcPct val="50000"/>
                </a:spcBef>
              </a:pPr>
              <a:endParaRPr lang="ko-KR" altLang="en-US" sz="1000" b="1" dirty="0"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68" name="Freeform 32"/>
            <p:cNvSpPr>
              <a:spLocks/>
            </p:cNvSpPr>
            <p:nvPr userDrawn="1"/>
          </p:nvSpPr>
          <p:spPr bwMode="auto">
            <a:xfrm>
              <a:off x="700" y="1111"/>
              <a:ext cx="5452" cy="633"/>
            </a:xfrm>
            <a:custGeom>
              <a:avLst/>
              <a:gdLst>
                <a:gd name="T0" fmla="*/ 5452 w 5452"/>
                <a:gd name="T1" fmla="*/ 516 h 1266"/>
                <a:gd name="T2" fmla="*/ 5419 w 5452"/>
                <a:gd name="T3" fmla="*/ 574 h 1266"/>
                <a:gd name="T4" fmla="*/ 5376 w 5452"/>
                <a:gd name="T5" fmla="*/ 637 h 1266"/>
                <a:gd name="T6" fmla="*/ 5316 w 5452"/>
                <a:gd name="T7" fmla="*/ 717 h 1266"/>
                <a:gd name="T8" fmla="*/ 5239 w 5452"/>
                <a:gd name="T9" fmla="*/ 808 h 1266"/>
                <a:gd name="T10" fmla="*/ 5143 w 5452"/>
                <a:gd name="T11" fmla="*/ 903 h 1266"/>
                <a:gd name="T12" fmla="*/ 5060 w 5452"/>
                <a:gd name="T13" fmla="*/ 974 h 1266"/>
                <a:gd name="T14" fmla="*/ 4998 w 5452"/>
                <a:gd name="T15" fmla="*/ 1021 h 1266"/>
                <a:gd name="T16" fmla="*/ 4932 w 5452"/>
                <a:gd name="T17" fmla="*/ 1064 h 1266"/>
                <a:gd name="T18" fmla="*/ 4862 w 5452"/>
                <a:gd name="T19" fmla="*/ 1106 h 1266"/>
                <a:gd name="T20" fmla="*/ 4787 w 5452"/>
                <a:gd name="T21" fmla="*/ 1145 h 1266"/>
                <a:gd name="T22" fmla="*/ 4707 w 5452"/>
                <a:gd name="T23" fmla="*/ 1179 h 1266"/>
                <a:gd name="T24" fmla="*/ 4624 w 5452"/>
                <a:gd name="T25" fmla="*/ 1208 h 1266"/>
                <a:gd name="T26" fmla="*/ 4533 w 5452"/>
                <a:gd name="T27" fmla="*/ 1232 h 1266"/>
                <a:gd name="T28" fmla="*/ 4440 w 5452"/>
                <a:gd name="T29" fmla="*/ 1252 h 1266"/>
                <a:gd name="T30" fmla="*/ 4342 w 5452"/>
                <a:gd name="T31" fmla="*/ 1263 h 1266"/>
                <a:gd name="T32" fmla="*/ 4239 w 5452"/>
                <a:gd name="T33" fmla="*/ 1266 h 1266"/>
                <a:gd name="T34" fmla="*/ 4131 w 5452"/>
                <a:gd name="T35" fmla="*/ 1263 h 1266"/>
                <a:gd name="T36" fmla="*/ 4018 w 5452"/>
                <a:gd name="T37" fmla="*/ 1250 h 1266"/>
                <a:gd name="T38" fmla="*/ 3902 w 5452"/>
                <a:gd name="T39" fmla="*/ 1228 h 1266"/>
                <a:gd name="T40" fmla="*/ 3779 w 5452"/>
                <a:gd name="T41" fmla="*/ 1194 h 1266"/>
                <a:gd name="T42" fmla="*/ 3652 w 5452"/>
                <a:gd name="T43" fmla="*/ 1150 h 1266"/>
                <a:gd name="T44" fmla="*/ 3520 w 5452"/>
                <a:gd name="T45" fmla="*/ 1095 h 1266"/>
                <a:gd name="T46" fmla="*/ 3384 w 5452"/>
                <a:gd name="T47" fmla="*/ 1027 h 1266"/>
                <a:gd name="T48" fmla="*/ 3242 w 5452"/>
                <a:gd name="T49" fmla="*/ 947 h 1266"/>
                <a:gd name="T50" fmla="*/ 3169 w 5452"/>
                <a:gd name="T51" fmla="*/ 901 h 1266"/>
                <a:gd name="T52" fmla="*/ 2885 w 5452"/>
                <a:gd name="T53" fmla="*/ 724 h 1266"/>
                <a:gd name="T54" fmla="*/ 2619 w 5452"/>
                <a:gd name="T55" fmla="*/ 569 h 1266"/>
                <a:gd name="T56" fmla="*/ 2369 w 5452"/>
                <a:gd name="T57" fmla="*/ 433 h 1266"/>
                <a:gd name="T58" fmla="*/ 2134 w 5452"/>
                <a:gd name="T59" fmla="*/ 317 h 1266"/>
                <a:gd name="T60" fmla="*/ 1912 w 5452"/>
                <a:gd name="T61" fmla="*/ 222 h 1266"/>
                <a:gd name="T62" fmla="*/ 1704 w 5452"/>
                <a:gd name="T63" fmla="*/ 144 h 1266"/>
                <a:gd name="T64" fmla="*/ 1507 w 5452"/>
                <a:gd name="T65" fmla="*/ 83 h 1266"/>
                <a:gd name="T66" fmla="*/ 1318 w 5452"/>
                <a:gd name="T67" fmla="*/ 41 h 1266"/>
                <a:gd name="T68" fmla="*/ 1139 w 5452"/>
                <a:gd name="T69" fmla="*/ 13 h 1266"/>
                <a:gd name="T70" fmla="*/ 965 w 5452"/>
                <a:gd name="T71" fmla="*/ 0 h 1266"/>
                <a:gd name="T72" fmla="*/ 798 w 5452"/>
                <a:gd name="T73" fmla="*/ 4 h 1266"/>
                <a:gd name="T74" fmla="*/ 635 w 5452"/>
                <a:gd name="T75" fmla="*/ 18 h 1266"/>
                <a:gd name="T76" fmla="*/ 475 w 5452"/>
                <a:gd name="T77" fmla="*/ 47 h 1266"/>
                <a:gd name="T78" fmla="*/ 317 w 5452"/>
                <a:gd name="T79" fmla="*/ 89 h 1266"/>
                <a:gd name="T80" fmla="*/ 158 w 5452"/>
                <a:gd name="T81" fmla="*/ 141 h 1266"/>
                <a:gd name="T82" fmla="*/ 0 w 5452"/>
                <a:gd name="T83" fmla="*/ 204 h 126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5452"/>
                <a:gd name="T127" fmla="*/ 0 h 1266"/>
                <a:gd name="T128" fmla="*/ 5452 w 5452"/>
                <a:gd name="T129" fmla="*/ 1266 h 126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5452" h="1266">
                  <a:moveTo>
                    <a:pt x="5452" y="516"/>
                  </a:moveTo>
                  <a:lnTo>
                    <a:pt x="5452" y="516"/>
                  </a:lnTo>
                  <a:lnTo>
                    <a:pt x="5444" y="530"/>
                  </a:lnTo>
                  <a:lnTo>
                    <a:pt x="5419" y="574"/>
                  </a:lnTo>
                  <a:lnTo>
                    <a:pt x="5400" y="603"/>
                  </a:lnTo>
                  <a:lnTo>
                    <a:pt x="5376" y="637"/>
                  </a:lnTo>
                  <a:lnTo>
                    <a:pt x="5348" y="675"/>
                  </a:lnTo>
                  <a:lnTo>
                    <a:pt x="5316" y="717"/>
                  </a:lnTo>
                  <a:lnTo>
                    <a:pt x="5279" y="761"/>
                  </a:lnTo>
                  <a:lnTo>
                    <a:pt x="5239" y="808"/>
                  </a:lnTo>
                  <a:lnTo>
                    <a:pt x="5193" y="855"/>
                  </a:lnTo>
                  <a:lnTo>
                    <a:pt x="5143" y="903"/>
                  </a:lnTo>
                  <a:lnTo>
                    <a:pt x="5089" y="950"/>
                  </a:lnTo>
                  <a:lnTo>
                    <a:pt x="5060" y="974"/>
                  </a:lnTo>
                  <a:lnTo>
                    <a:pt x="5029" y="997"/>
                  </a:lnTo>
                  <a:lnTo>
                    <a:pt x="4998" y="1021"/>
                  </a:lnTo>
                  <a:lnTo>
                    <a:pt x="4965" y="1042"/>
                  </a:lnTo>
                  <a:lnTo>
                    <a:pt x="4932" y="1064"/>
                  </a:lnTo>
                  <a:lnTo>
                    <a:pt x="4897" y="1085"/>
                  </a:lnTo>
                  <a:lnTo>
                    <a:pt x="4862" y="1106"/>
                  </a:lnTo>
                  <a:lnTo>
                    <a:pt x="4825" y="1126"/>
                  </a:lnTo>
                  <a:lnTo>
                    <a:pt x="4787" y="1145"/>
                  </a:lnTo>
                  <a:lnTo>
                    <a:pt x="4747" y="1161"/>
                  </a:lnTo>
                  <a:lnTo>
                    <a:pt x="4707" y="1179"/>
                  </a:lnTo>
                  <a:lnTo>
                    <a:pt x="4665" y="1194"/>
                  </a:lnTo>
                  <a:lnTo>
                    <a:pt x="4624" y="1208"/>
                  </a:lnTo>
                  <a:lnTo>
                    <a:pt x="4579" y="1221"/>
                  </a:lnTo>
                  <a:lnTo>
                    <a:pt x="4533" y="1232"/>
                  </a:lnTo>
                  <a:lnTo>
                    <a:pt x="4488" y="1242"/>
                  </a:lnTo>
                  <a:lnTo>
                    <a:pt x="4440" y="1252"/>
                  </a:lnTo>
                  <a:lnTo>
                    <a:pt x="4392" y="1258"/>
                  </a:lnTo>
                  <a:lnTo>
                    <a:pt x="4342" y="1263"/>
                  </a:lnTo>
                  <a:lnTo>
                    <a:pt x="4292" y="1266"/>
                  </a:lnTo>
                  <a:lnTo>
                    <a:pt x="4239" y="1266"/>
                  </a:lnTo>
                  <a:lnTo>
                    <a:pt x="4186" y="1266"/>
                  </a:lnTo>
                  <a:lnTo>
                    <a:pt x="4131" y="1263"/>
                  </a:lnTo>
                  <a:lnTo>
                    <a:pt x="4075" y="1257"/>
                  </a:lnTo>
                  <a:lnTo>
                    <a:pt x="4018" y="1250"/>
                  </a:lnTo>
                  <a:lnTo>
                    <a:pt x="3960" y="1239"/>
                  </a:lnTo>
                  <a:lnTo>
                    <a:pt x="3902" y="1228"/>
                  </a:lnTo>
                  <a:lnTo>
                    <a:pt x="3841" y="1211"/>
                  </a:lnTo>
                  <a:lnTo>
                    <a:pt x="3779" y="1194"/>
                  </a:lnTo>
                  <a:lnTo>
                    <a:pt x="3716" y="1174"/>
                  </a:lnTo>
                  <a:lnTo>
                    <a:pt x="3652" y="1150"/>
                  </a:lnTo>
                  <a:lnTo>
                    <a:pt x="3586" y="1124"/>
                  </a:lnTo>
                  <a:lnTo>
                    <a:pt x="3520" y="1095"/>
                  </a:lnTo>
                  <a:lnTo>
                    <a:pt x="3452" y="1063"/>
                  </a:lnTo>
                  <a:lnTo>
                    <a:pt x="3384" y="1027"/>
                  </a:lnTo>
                  <a:lnTo>
                    <a:pt x="3313" y="989"/>
                  </a:lnTo>
                  <a:lnTo>
                    <a:pt x="3242" y="947"/>
                  </a:lnTo>
                  <a:lnTo>
                    <a:pt x="3169" y="901"/>
                  </a:lnTo>
                  <a:lnTo>
                    <a:pt x="3024" y="811"/>
                  </a:lnTo>
                  <a:lnTo>
                    <a:pt x="2885" y="724"/>
                  </a:lnTo>
                  <a:lnTo>
                    <a:pt x="2749" y="643"/>
                  </a:lnTo>
                  <a:lnTo>
                    <a:pt x="2619" y="569"/>
                  </a:lnTo>
                  <a:lnTo>
                    <a:pt x="2491" y="498"/>
                  </a:lnTo>
                  <a:lnTo>
                    <a:pt x="2369" y="433"/>
                  </a:lnTo>
                  <a:lnTo>
                    <a:pt x="2249" y="373"/>
                  </a:lnTo>
                  <a:lnTo>
                    <a:pt x="2134" y="317"/>
                  </a:lnTo>
                  <a:lnTo>
                    <a:pt x="2022" y="267"/>
                  </a:lnTo>
                  <a:lnTo>
                    <a:pt x="1912" y="222"/>
                  </a:lnTo>
                  <a:lnTo>
                    <a:pt x="1806" y="180"/>
                  </a:lnTo>
                  <a:lnTo>
                    <a:pt x="1704" y="144"/>
                  </a:lnTo>
                  <a:lnTo>
                    <a:pt x="1604" y="112"/>
                  </a:lnTo>
                  <a:lnTo>
                    <a:pt x="1507" y="83"/>
                  </a:lnTo>
                  <a:lnTo>
                    <a:pt x="1411" y="60"/>
                  </a:lnTo>
                  <a:lnTo>
                    <a:pt x="1318" y="41"/>
                  </a:lnTo>
                  <a:lnTo>
                    <a:pt x="1227" y="25"/>
                  </a:lnTo>
                  <a:lnTo>
                    <a:pt x="1139" y="13"/>
                  </a:lnTo>
                  <a:lnTo>
                    <a:pt x="1051" y="5"/>
                  </a:lnTo>
                  <a:lnTo>
                    <a:pt x="965" y="0"/>
                  </a:lnTo>
                  <a:lnTo>
                    <a:pt x="882" y="0"/>
                  </a:lnTo>
                  <a:lnTo>
                    <a:pt x="798" y="4"/>
                  </a:lnTo>
                  <a:lnTo>
                    <a:pt x="717" y="8"/>
                  </a:lnTo>
                  <a:lnTo>
                    <a:pt x="635" y="18"/>
                  </a:lnTo>
                  <a:lnTo>
                    <a:pt x="556" y="31"/>
                  </a:lnTo>
                  <a:lnTo>
                    <a:pt x="475" y="47"/>
                  </a:lnTo>
                  <a:lnTo>
                    <a:pt x="396" y="67"/>
                  </a:lnTo>
                  <a:lnTo>
                    <a:pt x="317" y="89"/>
                  </a:lnTo>
                  <a:lnTo>
                    <a:pt x="238" y="113"/>
                  </a:lnTo>
                  <a:lnTo>
                    <a:pt x="158" y="141"/>
                  </a:lnTo>
                  <a:lnTo>
                    <a:pt x="79" y="172"/>
                  </a:lnTo>
                  <a:lnTo>
                    <a:pt x="0" y="204"/>
                  </a:lnTo>
                </a:path>
              </a:pathLst>
            </a:custGeom>
            <a:noFill/>
            <a:ln w="9525">
              <a:solidFill>
                <a:srgbClr val="FFFFFF">
                  <a:alpha val="50195"/>
                </a:srgbClr>
              </a:solidFill>
              <a:round/>
              <a:headEnd/>
              <a:tailEnd/>
            </a:ln>
          </p:spPr>
          <p:txBody>
            <a:bodyPr lIns="98668" tIns="49336" rIns="98668" bIns="49336"/>
            <a:lstStyle/>
            <a:p>
              <a:pPr defTabSz="981527">
                <a:spcBef>
                  <a:spcPct val="50000"/>
                </a:spcBef>
              </a:pPr>
              <a:endParaRPr lang="ko-KR" altLang="en-US" sz="1000" b="1" dirty="0"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69" name="Freeform 33"/>
            <p:cNvSpPr>
              <a:spLocks/>
            </p:cNvSpPr>
            <p:nvPr userDrawn="1"/>
          </p:nvSpPr>
          <p:spPr bwMode="auto">
            <a:xfrm>
              <a:off x="725" y="1127"/>
              <a:ext cx="5457" cy="603"/>
            </a:xfrm>
            <a:custGeom>
              <a:avLst/>
              <a:gdLst>
                <a:gd name="T0" fmla="*/ 5457 w 5457"/>
                <a:gd name="T1" fmla="*/ 426 h 1206"/>
                <a:gd name="T2" fmla="*/ 5425 w 5457"/>
                <a:gd name="T3" fmla="*/ 484 h 1206"/>
                <a:gd name="T4" fmla="*/ 5383 w 5457"/>
                <a:gd name="T5" fmla="*/ 550 h 1206"/>
                <a:gd name="T6" fmla="*/ 5323 w 5457"/>
                <a:gd name="T7" fmla="*/ 631 h 1206"/>
                <a:gd name="T8" fmla="*/ 5247 w 5457"/>
                <a:gd name="T9" fmla="*/ 725 h 1206"/>
                <a:gd name="T10" fmla="*/ 5153 w 5457"/>
                <a:gd name="T11" fmla="*/ 822 h 1206"/>
                <a:gd name="T12" fmla="*/ 5071 w 5457"/>
                <a:gd name="T13" fmla="*/ 896 h 1206"/>
                <a:gd name="T14" fmla="*/ 5010 w 5457"/>
                <a:gd name="T15" fmla="*/ 943 h 1206"/>
                <a:gd name="T16" fmla="*/ 4944 w 5457"/>
                <a:gd name="T17" fmla="*/ 988 h 1206"/>
                <a:gd name="T18" fmla="*/ 4875 w 5457"/>
                <a:gd name="T19" fmla="*/ 1031 h 1206"/>
                <a:gd name="T20" fmla="*/ 4801 w 5457"/>
                <a:gd name="T21" fmla="*/ 1072 h 1206"/>
                <a:gd name="T22" fmla="*/ 4722 w 5457"/>
                <a:gd name="T23" fmla="*/ 1109 h 1206"/>
                <a:gd name="T24" fmla="*/ 4637 w 5457"/>
                <a:gd name="T25" fmla="*/ 1140 h 1206"/>
                <a:gd name="T26" fmla="*/ 4549 w 5457"/>
                <a:gd name="T27" fmla="*/ 1166 h 1206"/>
                <a:gd name="T28" fmla="*/ 4456 w 5457"/>
                <a:gd name="T29" fmla="*/ 1187 h 1206"/>
                <a:gd name="T30" fmla="*/ 4358 w 5457"/>
                <a:gd name="T31" fmla="*/ 1199 h 1206"/>
                <a:gd name="T32" fmla="*/ 4254 w 5457"/>
                <a:gd name="T33" fmla="*/ 1206 h 1206"/>
                <a:gd name="T34" fmla="*/ 4147 w 5457"/>
                <a:gd name="T35" fmla="*/ 1204 h 1206"/>
                <a:gd name="T36" fmla="*/ 4035 w 5457"/>
                <a:gd name="T37" fmla="*/ 1193 h 1206"/>
                <a:gd name="T38" fmla="*/ 3917 w 5457"/>
                <a:gd name="T39" fmla="*/ 1174 h 1206"/>
                <a:gd name="T40" fmla="*/ 3793 w 5457"/>
                <a:gd name="T41" fmla="*/ 1143 h 1206"/>
                <a:gd name="T42" fmla="*/ 3666 w 5457"/>
                <a:gd name="T43" fmla="*/ 1101 h 1206"/>
                <a:gd name="T44" fmla="*/ 3534 w 5457"/>
                <a:gd name="T45" fmla="*/ 1049 h 1206"/>
                <a:gd name="T46" fmla="*/ 3396 w 5457"/>
                <a:gd name="T47" fmla="*/ 983 h 1206"/>
                <a:gd name="T48" fmla="*/ 3253 w 5457"/>
                <a:gd name="T49" fmla="*/ 906 h 1206"/>
                <a:gd name="T50" fmla="*/ 3180 w 5457"/>
                <a:gd name="T51" fmla="*/ 862 h 1206"/>
                <a:gd name="T52" fmla="*/ 2892 w 5457"/>
                <a:gd name="T53" fmla="*/ 689 h 1206"/>
                <a:gd name="T54" fmla="*/ 2624 w 5457"/>
                <a:gd name="T55" fmla="*/ 537 h 1206"/>
                <a:gd name="T56" fmla="*/ 2372 w 5457"/>
                <a:gd name="T57" fmla="*/ 407 h 1206"/>
                <a:gd name="T58" fmla="*/ 2136 w 5457"/>
                <a:gd name="T59" fmla="*/ 295 h 1206"/>
                <a:gd name="T60" fmla="*/ 1913 w 5457"/>
                <a:gd name="T61" fmla="*/ 203 h 1206"/>
                <a:gd name="T62" fmla="*/ 1702 w 5457"/>
                <a:gd name="T63" fmla="*/ 129 h 1206"/>
                <a:gd name="T64" fmla="*/ 1504 w 5457"/>
                <a:gd name="T65" fmla="*/ 72 h 1206"/>
                <a:gd name="T66" fmla="*/ 1315 w 5457"/>
                <a:gd name="T67" fmla="*/ 32 h 1206"/>
                <a:gd name="T68" fmla="*/ 1136 w 5457"/>
                <a:gd name="T69" fmla="*/ 9 h 1206"/>
                <a:gd name="T70" fmla="*/ 962 w 5457"/>
                <a:gd name="T71" fmla="*/ 0 h 1206"/>
                <a:gd name="T72" fmla="*/ 796 w 5457"/>
                <a:gd name="T73" fmla="*/ 6 h 1206"/>
                <a:gd name="T74" fmla="*/ 633 w 5457"/>
                <a:gd name="T75" fmla="*/ 26 h 1206"/>
                <a:gd name="T76" fmla="*/ 474 w 5457"/>
                <a:gd name="T77" fmla="*/ 58 h 1206"/>
                <a:gd name="T78" fmla="*/ 315 w 5457"/>
                <a:gd name="T79" fmla="*/ 101 h 1206"/>
                <a:gd name="T80" fmla="*/ 158 w 5457"/>
                <a:gd name="T81" fmla="*/ 158 h 1206"/>
                <a:gd name="T82" fmla="*/ 0 w 5457"/>
                <a:gd name="T83" fmla="*/ 224 h 120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5457"/>
                <a:gd name="T127" fmla="*/ 0 h 1206"/>
                <a:gd name="T128" fmla="*/ 5457 w 5457"/>
                <a:gd name="T129" fmla="*/ 1206 h 120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5457" h="1206">
                  <a:moveTo>
                    <a:pt x="5457" y="426"/>
                  </a:moveTo>
                  <a:lnTo>
                    <a:pt x="5457" y="426"/>
                  </a:lnTo>
                  <a:lnTo>
                    <a:pt x="5450" y="442"/>
                  </a:lnTo>
                  <a:lnTo>
                    <a:pt x="5425" y="484"/>
                  </a:lnTo>
                  <a:lnTo>
                    <a:pt x="5405" y="515"/>
                  </a:lnTo>
                  <a:lnTo>
                    <a:pt x="5383" y="550"/>
                  </a:lnTo>
                  <a:lnTo>
                    <a:pt x="5355" y="589"/>
                  </a:lnTo>
                  <a:lnTo>
                    <a:pt x="5323" y="631"/>
                  </a:lnTo>
                  <a:lnTo>
                    <a:pt x="5287" y="676"/>
                  </a:lnTo>
                  <a:lnTo>
                    <a:pt x="5247" y="725"/>
                  </a:lnTo>
                  <a:lnTo>
                    <a:pt x="5203" y="773"/>
                  </a:lnTo>
                  <a:lnTo>
                    <a:pt x="5153" y="822"/>
                  </a:lnTo>
                  <a:lnTo>
                    <a:pt x="5100" y="872"/>
                  </a:lnTo>
                  <a:lnTo>
                    <a:pt x="5071" y="896"/>
                  </a:lnTo>
                  <a:lnTo>
                    <a:pt x="5041" y="918"/>
                  </a:lnTo>
                  <a:lnTo>
                    <a:pt x="5010" y="943"/>
                  </a:lnTo>
                  <a:lnTo>
                    <a:pt x="4978" y="965"/>
                  </a:lnTo>
                  <a:lnTo>
                    <a:pt x="4944" y="988"/>
                  </a:lnTo>
                  <a:lnTo>
                    <a:pt x="4911" y="1011"/>
                  </a:lnTo>
                  <a:lnTo>
                    <a:pt x="4875" y="1031"/>
                  </a:lnTo>
                  <a:lnTo>
                    <a:pt x="4839" y="1052"/>
                  </a:lnTo>
                  <a:lnTo>
                    <a:pt x="4801" y="1072"/>
                  </a:lnTo>
                  <a:lnTo>
                    <a:pt x="4762" y="1091"/>
                  </a:lnTo>
                  <a:lnTo>
                    <a:pt x="4722" y="1109"/>
                  </a:lnTo>
                  <a:lnTo>
                    <a:pt x="4681" y="1125"/>
                  </a:lnTo>
                  <a:lnTo>
                    <a:pt x="4637" y="1140"/>
                  </a:lnTo>
                  <a:lnTo>
                    <a:pt x="4594" y="1154"/>
                  </a:lnTo>
                  <a:lnTo>
                    <a:pt x="4549" y="1166"/>
                  </a:lnTo>
                  <a:lnTo>
                    <a:pt x="4503" y="1177"/>
                  </a:lnTo>
                  <a:lnTo>
                    <a:pt x="4456" y="1187"/>
                  </a:lnTo>
                  <a:lnTo>
                    <a:pt x="4407" y="1195"/>
                  </a:lnTo>
                  <a:lnTo>
                    <a:pt x="4358" y="1199"/>
                  </a:lnTo>
                  <a:lnTo>
                    <a:pt x="4307" y="1204"/>
                  </a:lnTo>
                  <a:lnTo>
                    <a:pt x="4254" y="1206"/>
                  </a:lnTo>
                  <a:lnTo>
                    <a:pt x="4202" y="1206"/>
                  </a:lnTo>
                  <a:lnTo>
                    <a:pt x="4147" y="1204"/>
                  </a:lnTo>
                  <a:lnTo>
                    <a:pt x="4092" y="1199"/>
                  </a:lnTo>
                  <a:lnTo>
                    <a:pt x="4035" y="1193"/>
                  </a:lnTo>
                  <a:lnTo>
                    <a:pt x="3977" y="1185"/>
                  </a:lnTo>
                  <a:lnTo>
                    <a:pt x="3917" y="1174"/>
                  </a:lnTo>
                  <a:lnTo>
                    <a:pt x="3856" y="1159"/>
                  </a:lnTo>
                  <a:lnTo>
                    <a:pt x="3793" y="1143"/>
                  </a:lnTo>
                  <a:lnTo>
                    <a:pt x="3731" y="1124"/>
                  </a:lnTo>
                  <a:lnTo>
                    <a:pt x="3666" y="1101"/>
                  </a:lnTo>
                  <a:lnTo>
                    <a:pt x="3600" y="1077"/>
                  </a:lnTo>
                  <a:lnTo>
                    <a:pt x="3534" y="1049"/>
                  </a:lnTo>
                  <a:lnTo>
                    <a:pt x="3466" y="1017"/>
                  </a:lnTo>
                  <a:lnTo>
                    <a:pt x="3396" y="983"/>
                  </a:lnTo>
                  <a:lnTo>
                    <a:pt x="3325" y="946"/>
                  </a:lnTo>
                  <a:lnTo>
                    <a:pt x="3253" y="906"/>
                  </a:lnTo>
                  <a:lnTo>
                    <a:pt x="3180" y="862"/>
                  </a:lnTo>
                  <a:lnTo>
                    <a:pt x="3034" y="772"/>
                  </a:lnTo>
                  <a:lnTo>
                    <a:pt x="2892" y="689"/>
                  </a:lnTo>
                  <a:lnTo>
                    <a:pt x="2756" y="610"/>
                  </a:lnTo>
                  <a:lnTo>
                    <a:pt x="2624" y="537"/>
                  </a:lnTo>
                  <a:lnTo>
                    <a:pt x="2497" y="470"/>
                  </a:lnTo>
                  <a:lnTo>
                    <a:pt x="2372" y="407"/>
                  </a:lnTo>
                  <a:lnTo>
                    <a:pt x="2252" y="348"/>
                  </a:lnTo>
                  <a:lnTo>
                    <a:pt x="2136" y="295"/>
                  </a:lnTo>
                  <a:lnTo>
                    <a:pt x="2023" y="247"/>
                  </a:lnTo>
                  <a:lnTo>
                    <a:pt x="1913" y="203"/>
                  </a:lnTo>
                  <a:lnTo>
                    <a:pt x="1806" y="164"/>
                  </a:lnTo>
                  <a:lnTo>
                    <a:pt x="1702" y="129"/>
                  </a:lnTo>
                  <a:lnTo>
                    <a:pt x="1602" y="98"/>
                  </a:lnTo>
                  <a:lnTo>
                    <a:pt x="1504" y="72"/>
                  </a:lnTo>
                  <a:lnTo>
                    <a:pt x="1409" y="51"/>
                  </a:lnTo>
                  <a:lnTo>
                    <a:pt x="1315" y="32"/>
                  </a:lnTo>
                  <a:lnTo>
                    <a:pt x="1225" y="19"/>
                  </a:lnTo>
                  <a:lnTo>
                    <a:pt x="1136" y="9"/>
                  </a:lnTo>
                  <a:lnTo>
                    <a:pt x="1048" y="3"/>
                  </a:lnTo>
                  <a:lnTo>
                    <a:pt x="962" y="0"/>
                  </a:lnTo>
                  <a:lnTo>
                    <a:pt x="879" y="1"/>
                  </a:lnTo>
                  <a:lnTo>
                    <a:pt x="796" y="6"/>
                  </a:lnTo>
                  <a:lnTo>
                    <a:pt x="714" y="14"/>
                  </a:lnTo>
                  <a:lnTo>
                    <a:pt x="633" y="26"/>
                  </a:lnTo>
                  <a:lnTo>
                    <a:pt x="553" y="40"/>
                  </a:lnTo>
                  <a:lnTo>
                    <a:pt x="474" y="58"/>
                  </a:lnTo>
                  <a:lnTo>
                    <a:pt x="394" y="79"/>
                  </a:lnTo>
                  <a:lnTo>
                    <a:pt x="315" y="101"/>
                  </a:lnTo>
                  <a:lnTo>
                    <a:pt x="238" y="129"/>
                  </a:lnTo>
                  <a:lnTo>
                    <a:pt x="158" y="158"/>
                  </a:lnTo>
                  <a:lnTo>
                    <a:pt x="79" y="190"/>
                  </a:lnTo>
                  <a:lnTo>
                    <a:pt x="0" y="224"/>
                  </a:lnTo>
                </a:path>
              </a:pathLst>
            </a:custGeom>
            <a:noFill/>
            <a:ln w="9525">
              <a:solidFill>
                <a:srgbClr val="FFFFFF">
                  <a:alpha val="50195"/>
                </a:srgbClr>
              </a:solidFill>
              <a:round/>
              <a:headEnd/>
              <a:tailEnd/>
            </a:ln>
          </p:spPr>
          <p:txBody>
            <a:bodyPr lIns="98668" tIns="49336" rIns="98668" bIns="49336"/>
            <a:lstStyle/>
            <a:p>
              <a:pPr defTabSz="981527">
                <a:spcBef>
                  <a:spcPct val="50000"/>
                </a:spcBef>
              </a:pPr>
              <a:endParaRPr lang="ko-KR" altLang="en-US" sz="1000" b="1" dirty="0"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70" name="Freeform 34"/>
            <p:cNvSpPr>
              <a:spLocks/>
            </p:cNvSpPr>
            <p:nvPr userDrawn="1"/>
          </p:nvSpPr>
          <p:spPr bwMode="auto">
            <a:xfrm>
              <a:off x="752" y="1144"/>
              <a:ext cx="5459" cy="573"/>
            </a:xfrm>
            <a:custGeom>
              <a:avLst/>
              <a:gdLst>
                <a:gd name="T0" fmla="*/ 5459 w 5459"/>
                <a:gd name="T1" fmla="*/ 335 h 1144"/>
                <a:gd name="T2" fmla="*/ 5427 w 5459"/>
                <a:gd name="T3" fmla="*/ 395 h 1144"/>
                <a:gd name="T4" fmla="*/ 5385 w 5459"/>
                <a:gd name="T5" fmla="*/ 461 h 1144"/>
                <a:gd name="T6" fmla="*/ 5328 w 5459"/>
                <a:gd name="T7" fmla="*/ 545 h 1144"/>
                <a:gd name="T8" fmla="*/ 5253 w 5459"/>
                <a:gd name="T9" fmla="*/ 639 h 1144"/>
                <a:gd name="T10" fmla="*/ 5160 w 5459"/>
                <a:gd name="T11" fmla="*/ 739 h 1144"/>
                <a:gd name="T12" fmla="*/ 5080 w 5459"/>
                <a:gd name="T13" fmla="*/ 815 h 1144"/>
                <a:gd name="T14" fmla="*/ 5019 w 5459"/>
                <a:gd name="T15" fmla="*/ 863 h 1144"/>
                <a:gd name="T16" fmla="*/ 4955 w 5459"/>
                <a:gd name="T17" fmla="*/ 912 h 1144"/>
                <a:gd name="T18" fmla="*/ 4885 w 5459"/>
                <a:gd name="T19" fmla="*/ 957 h 1144"/>
                <a:gd name="T20" fmla="*/ 4812 w 5459"/>
                <a:gd name="T21" fmla="*/ 999 h 1144"/>
                <a:gd name="T22" fmla="*/ 4734 w 5459"/>
                <a:gd name="T23" fmla="*/ 1036 h 1144"/>
                <a:gd name="T24" fmla="*/ 4651 w 5459"/>
                <a:gd name="T25" fmla="*/ 1070 h 1144"/>
                <a:gd name="T26" fmla="*/ 4562 w 5459"/>
                <a:gd name="T27" fmla="*/ 1098 h 1144"/>
                <a:gd name="T28" fmla="*/ 4469 w 5459"/>
                <a:gd name="T29" fmla="*/ 1120 h 1144"/>
                <a:gd name="T30" fmla="*/ 4372 w 5459"/>
                <a:gd name="T31" fmla="*/ 1136 h 1144"/>
                <a:gd name="T32" fmla="*/ 4268 w 5459"/>
                <a:gd name="T33" fmla="*/ 1144 h 1144"/>
                <a:gd name="T34" fmla="*/ 4161 w 5459"/>
                <a:gd name="T35" fmla="*/ 1144 h 1144"/>
                <a:gd name="T36" fmla="*/ 4047 w 5459"/>
                <a:gd name="T37" fmla="*/ 1136 h 1144"/>
                <a:gd name="T38" fmla="*/ 3929 w 5459"/>
                <a:gd name="T39" fmla="*/ 1119 h 1144"/>
                <a:gd name="T40" fmla="*/ 3807 w 5459"/>
                <a:gd name="T41" fmla="*/ 1090 h 1144"/>
                <a:gd name="T42" fmla="*/ 3677 w 5459"/>
                <a:gd name="T43" fmla="*/ 1051 h 1144"/>
                <a:gd name="T44" fmla="*/ 3544 w 5459"/>
                <a:gd name="T45" fmla="*/ 1001 h 1144"/>
                <a:gd name="T46" fmla="*/ 3405 w 5459"/>
                <a:gd name="T47" fmla="*/ 938 h 1144"/>
                <a:gd name="T48" fmla="*/ 3261 w 5459"/>
                <a:gd name="T49" fmla="*/ 862 h 1144"/>
                <a:gd name="T50" fmla="*/ 3187 w 5459"/>
                <a:gd name="T51" fmla="*/ 820 h 1144"/>
                <a:gd name="T52" fmla="*/ 2899 w 5459"/>
                <a:gd name="T53" fmla="*/ 652 h 1144"/>
                <a:gd name="T54" fmla="*/ 2628 w 5459"/>
                <a:gd name="T55" fmla="*/ 505 h 1144"/>
                <a:gd name="T56" fmla="*/ 2374 w 5459"/>
                <a:gd name="T57" fmla="*/ 379 h 1144"/>
                <a:gd name="T58" fmla="*/ 2135 w 5459"/>
                <a:gd name="T59" fmla="*/ 273 h 1144"/>
                <a:gd name="T60" fmla="*/ 1911 w 5459"/>
                <a:gd name="T61" fmla="*/ 184 h 1144"/>
                <a:gd name="T62" fmla="*/ 1700 w 5459"/>
                <a:gd name="T63" fmla="*/ 114 h 1144"/>
                <a:gd name="T64" fmla="*/ 1500 w 5459"/>
                <a:gd name="T65" fmla="*/ 61 h 1144"/>
                <a:gd name="T66" fmla="*/ 1312 w 5459"/>
                <a:gd name="T67" fmla="*/ 25 h 1144"/>
                <a:gd name="T68" fmla="*/ 1131 w 5459"/>
                <a:gd name="T69" fmla="*/ 4 h 1144"/>
                <a:gd name="T70" fmla="*/ 958 w 5459"/>
                <a:gd name="T71" fmla="*/ 0 h 1144"/>
                <a:gd name="T72" fmla="*/ 791 w 5459"/>
                <a:gd name="T73" fmla="*/ 8 h 1144"/>
                <a:gd name="T74" fmla="*/ 628 w 5459"/>
                <a:gd name="T75" fmla="*/ 32 h 1144"/>
                <a:gd name="T76" fmla="*/ 470 w 5459"/>
                <a:gd name="T77" fmla="*/ 67 h 1144"/>
                <a:gd name="T78" fmla="*/ 313 w 5459"/>
                <a:gd name="T79" fmla="*/ 114 h 1144"/>
                <a:gd name="T80" fmla="*/ 156 w 5459"/>
                <a:gd name="T81" fmla="*/ 174 h 1144"/>
                <a:gd name="T82" fmla="*/ 0 w 5459"/>
                <a:gd name="T83" fmla="*/ 243 h 1144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5459"/>
                <a:gd name="T127" fmla="*/ 0 h 1144"/>
                <a:gd name="T128" fmla="*/ 5459 w 5459"/>
                <a:gd name="T129" fmla="*/ 1144 h 1144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5459" h="1144">
                  <a:moveTo>
                    <a:pt x="5459" y="335"/>
                  </a:moveTo>
                  <a:lnTo>
                    <a:pt x="5459" y="335"/>
                  </a:lnTo>
                  <a:lnTo>
                    <a:pt x="5450" y="352"/>
                  </a:lnTo>
                  <a:lnTo>
                    <a:pt x="5427" y="395"/>
                  </a:lnTo>
                  <a:lnTo>
                    <a:pt x="5409" y="426"/>
                  </a:lnTo>
                  <a:lnTo>
                    <a:pt x="5385" y="461"/>
                  </a:lnTo>
                  <a:lnTo>
                    <a:pt x="5359" y="502"/>
                  </a:lnTo>
                  <a:lnTo>
                    <a:pt x="5328" y="545"/>
                  </a:lnTo>
                  <a:lnTo>
                    <a:pt x="5292" y="591"/>
                  </a:lnTo>
                  <a:lnTo>
                    <a:pt x="5253" y="639"/>
                  </a:lnTo>
                  <a:lnTo>
                    <a:pt x="5209" y="689"/>
                  </a:lnTo>
                  <a:lnTo>
                    <a:pt x="5160" y="739"/>
                  </a:lnTo>
                  <a:lnTo>
                    <a:pt x="5108" y="791"/>
                  </a:lnTo>
                  <a:lnTo>
                    <a:pt x="5080" y="815"/>
                  </a:lnTo>
                  <a:lnTo>
                    <a:pt x="5049" y="839"/>
                  </a:lnTo>
                  <a:lnTo>
                    <a:pt x="5019" y="863"/>
                  </a:lnTo>
                  <a:lnTo>
                    <a:pt x="4988" y="888"/>
                  </a:lnTo>
                  <a:lnTo>
                    <a:pt x="4955" y="912"/>
                  </a:lnTo>
                  <a:lnTo>
                    <a:pt x="4921" y="935"/>
                  </a:lnTo>
                  <a:lnTo>
                    <a:pt x="4885" y="957"/>
                  </a:lnTo>
                  <a:lnTo>
                    <a:pt x="4849" y="978"/>
                  </a:lnTo>
                  <a:lnTo>
                    <a:pt x="4812" y="999"/>
                  </a:lnTo>
                  <a:lnTo>
                    <a:pt x="4773" y="1018"/>
                  </a:lnTo>
                  <a:lnTo>
                    <a:pt x="4734" y="1036"/>
                  </a:lnTo>
                  <a:lnTo>
                    <a:pt x="4692" y="1054"/>
                  </a:lnTo>
                  <a:lnTo>
                    <a:pt x="4651" y="1070"/>
                  </a:lnTo>
                  <a:lnTo>
                    <a:pt x="4606" y="1085"/>
                  </a:lnTo>
                  <a:lnTo>
                    <a:pt x="4562" y="1098"/>
                  </a:lnTo>
                  <a:lnTo>
                    <a:pt x="4516" y="1111"/>
                  </a:lnTo>
                  <a:lnTo>
                    <a:pt x="4469" y="1120"/>
                  </a:lnTo>
                  <a:lnTo>
                    <a:pt x="4420" y="1128"/>
                  </a:lnTo>
                  <a:lnTo>
                    <a:pt x="4372" y="1136"/>
                  </a:lnTo>
                  <a:lnTo>
                    <a:pt x="4320" y="1141"/>
                  </a:lnTo>
                  <a:lnTo>
                    <a:pt x="4268" y="1144"/>
                  </a:lnTo>
                  <a:lnTo>
                    <a:pt x="4215" y="1144"/>
                  </a:lnTo>
                  <a:lnTo>
                    <a:pt x="4161" y="1144"/>
                  </a:lnTo>
                  <a:lnTo>
                    <a:pt x="4105" y="1141"/>
                  </a:lnTo>
                  <a:lnTo>
                    <a:pt x="4047" y="1136"/>
                  </a:lnTo>
                  <a:lnTo>
                    <a:pt x="3988" y="1128"/>
                  </a:lnTo>
                  <a:lnTo>
                    <a:pt x="3929" y="1119"/>
                  </a:lnTo>
                  <a:lnTo>
                    <a:pt x="3869" y="1106"/>
                  </a:lnTo>
                  <a:lnTo>
                    <a:pt x="3807" y="1090"/>
                  </a:lnTo>
                  <a:lnTo>
                    <a:pt x="3743" y="1072"/>
                  </a:lnTo>
                  <a:lnTo>
                    <a:pt x="3677" y="1051"/>
                  </a:lnTo>
                  <a:lnTo>
                    <a:pt x="3612" y="1027"/>
                  </a:lnTo>
                  <a:lnTo>
                    <a:pt x="3544" y="1001"/>
                  </a:lnTo>
                  <a:lnTo>
                    <a:pt x="3476" y="970"/>
                  </a:lnTo>
                  <a:lnTo>
                    <a:pt x="3405" y="938"/>
                  </a:lnTo>
                  <a:lnTo>
                    <a:pt x="3335" y="902"/>
                  </a:lnTo>
                  <a:lnTo>
                    <a:pt x="3261" y="862"/>
                  </a:lnTo>
                  <a:lnTo>
                    <a:pt x="3187" y="820"/>
                  </a:lnTo>
                  <a:lnTo>
                    <a:pt x="3040" y="733"/>
                  </a:lnTo>
                  <a:lnTo>
                    <a:pt x="2899" y="652"/>
                  </a:lnTo>
                  <a:lnTo>
                    <a:pt x="2761" y="576"/>
                  </a:lnTo>
                  <a:lnTo>
                    <a:pt x="2628" y="505"/>
                  </a:lnTo>
                  <a:lnTo>
                    <a:pt x="2499" y="439"/>
                  </a:lnTo>
                  <a:lnTo>
                    <a:pt x="2374" y="379"/>
                  </a:lnTo>
                  <a:lnTo>
                    <a:pt x="2253" y="323"/>
                  </a:lnTo>
                  <a:lnTo>
                    <a:pt x="2135" y="273"/>
                  </a:lnTo>
                  <a:lnTo>
                    <a:pt x="2022" y="226"/>
                  </a:lnTo>
                  <a:lnTo>
                    <a:pt x="1911" y="184"/>
                  </a:lnTo>
                  <a:lnTo>
                    <a:pt x="1804" y="147"/>
                  </a:lnTo>
                  <a:lnTo>
                    <a:pt x="1700" y="114"/>
                  </a:lnTo>
                  <a:lnTo>
                    <a:pt x="1599" y="85"/>
                  </a:lnTo>
                  <a:lnTo>
                    <a:pt x="1500" y="61"/>
                  </a:lnTo>
                  <a:lnTo>
                    <a:pt x="1405" y="40"/>
                  </a:lnTo>
                  <a:lnTo>
                    <a:pt x="1312" y="25"/>
                  </a:lnTo>
                  <a:lnTo>
                    <a:pt x="1220" y="13"/>
                  </a:lnTo>
                  <a:lnTo>
                    <a:pt x="1131" y="4"/>
                  </a:lnTo>
                  <a:lnTo>
                    <a:pt x="1044" y="0"/>
                  </a:lnTo>
                  <a:lnTo>
                    <a:pt x="958" y="0"/>
                  </a:lnTo>
                  <a:lnTo>
                    <a:pt x="874" y="1"/>
                  </a:lnTo>
                  <a:lnTo>
                    <a:pt x="791" y="8"/>
                  </a:lnTo>
                  <a:lnTo>
                    <a:pt x="709" y="17"/>
                  </a:lnTo>
                  <a:lnTo>
                    <a:pt x="628" y="32"/>
                  </a:lnTo>
                  <a:lnTo>
                    <a:pt x="549" y="48"/>
                  </a:lnTo>
                  <a:lnTo>
                    <a:pt x="470" y="67"/>
                  </a:lnTo>
                  <a:lnTo>
                    <a:pt x="391" y="88"/>
                  </a:lnTo>
                  <a:lnTo>
                    <a:pt x="313" y="114"/>
                  </a:lnTo>
                  <a:lnTo>
                    <a:pt x="234" y="143"/>
                  </a:lnTo>
                  <a:lnTo>
                    <a:pt x="156" y="174"/>
                  </a:lnTo>
                  <a:lnTo>
                    <a:pt x="77" y="208"/>
                  </a:lnTo>
                  <a:lnTo>
                    <a:pt x="0" y="243"/>
                  </a:lnTo>
                </a:path>
              </a:pathLst>
            </a:custGeom>
            <a:noFill/>
            <a:ln w="9525">
              <a:solidFill>
                <a:srgbClr val="FFFFFF">
                  <a:alpha val="50195"/>
                </a:srgbClr>
              </a:solidFill>
              <a:round/>
              <a:headEnd/>
              <a:tailEnd/>
            </a:ln>
          </p:spPr>
          <p:txBody>
            <a:bodyPr lIns="98668" tIns="49336" rIns="98668" bIns="49336"/>
            <a:lstStyle/>
            <a:p>
              <a:pPr defTabSz="981527">
                <a:spcBef>
                  <a:spcPct val="50000"/>
                </a:spcBef>
              </a:pPr>
              <a:endParaRPr lang="ko-KR" altLang="en-US" sz="1000" b="1" dirty="0"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71" name="Freeform 35"/>
            <p:cNvSpPr>
              <a:spLocks/>
            </p:cNvSpPr>
            <p:nvPr userDrawn="1"/>
          </p:nvSpPr>
          <p:spPr bwMode="auto">
            <a:xfrm>
              <a:off x="778" y="1160"/>
              <a:ext cx="5461" cy="544"/>
            </a:xfrm>
            <a:custGeom>
              <a:avLst/>
              <a:gdLst>
                <a:gd name="T0" fmla="*/ 5461 w 5461"/>
                <a:gd name="T1" fmla="*/ 247 h 1087"/>
                <a:gd name="T2" fmla="*/ 5429 w 5461"/>
                <a:gd name="T3" fmla="*/ 308 h 1087"/>
                <a:gd name="T4" fmla="*/ 5390 w 5461"/>
                <a:gd name="T5" fmla="*/ 376 h 1087"/>
                <a:gd name="T6" fmla="*/ 5333 w 5461"/>
                <a:gd name="T7" fmla="*/ 460 h 1087"/>
                <a:gd name="T8" fmla="*/ 5259 w 5461"/>
                <a:gd name="T9" fmla="*/ 557 h 1087"/>
                <a:gd name="T10" fmla="*/ 5168 w 5461"/>
                <a:gd name="T11" fmla="*/ 659 h 1087"/>
                <a:gd name="T12" fmla="*/ 5088 w 5461"/>
                <a:gd name="T13" fmla="*/ 736 h 1087"/>
                <a:gd name="T14" fmla="*/ 5029 w 5461"/>
                <a:gd name="T15" fmla="*/ 788 h 1087"/>
                <a:gd name="T16" fmla="*/ 4965 w 5461"/>
                <a:gd name="T17" fmla="*/ 836 h 1087"/>
                <a:gd name="T18" fmla="*/ 4897 w 5461"/>
                <a:gd name="T19" fmla="*/ 883 h 1087"/>
                <a:gd name="T20" fmla="*/ 4823 w 5461"/>
                <a:gd name="T21" fmla="*/ 927 h 1087"/>
                <a:gd name="T22" fmla="*/ 4746 w 5461"/>
                <a:gd name="T23" fmla="*/ 965 h 1087"/>
                <a:gd name="T24" fmla="*/ 4662 w 5461"/>
                <a:gd name="T25" fmla="*/ 1001 h 1087"/>
                <a:gd name="T26" fmla="*/ 4575 w 5461"/>
                <a:gd name="T27" fmla="*/ 1032 h 1087"/>
                <a:gd name="T28" fmla="*/ 4483 w 5461"/>
                <a:gd name="T29" fmla="*/ 1056 h 1087"/>
                <a:gd name="T30" fmla="*/ 4385 w 5461"/>
                <a:gd name="T31" fmla="*/ 1074 h 1087"/>
                <a:gd name="T32" fmla="*/ 4282 w 5461"/>
                <a:gd name="T33" fmla="*/ 1083 h 1087"/>
                <a:gd name="T34" fmla="*/ 4175 w 5461"/>
                <a:gd name="T35" fmla="*/ 1087 h 1087"/>
                <a:gd name="T36" fmla="*/ 4061 w 5461"/>
                <a:gd name="T37" fmla="*/ 1080 h 1087"/>
                <a:gd name="T38" fmla="*/ 3943 w 5461"/>
                <a:gd name="T39" fmla="*/ 1064 h 1087"/>
                <a:gd name="T40" fmla="*/ 3819 w 5461"/>
                <a:gd name="T41" fmla="*/ 1038 h 1087"/>
                <a:gd name="T42" fmla="*/ 3690 w 5461"/>
                <a:gd name="T43" fmla="*/ 1003 h 1087"/>
                <a:gd name="T44" fmla="*/ 3556 w 5461"/>
                <a:gd name="T45" fmla="*/ 954 h 1087"/>
                <a:gd name="T46" fmla="*/ 3417 w 5461"/>
                <a:gd name="T47" fmla="*/ 894 h 1087"/>
                <a:gd name="T48" fmla="*/ 3271 w 5461"/>
                <a:gd name="T49" fmla="*/ 820 h 1087"/>
                <a:gd name="T50" fmla="*/ 3196 w 5461"/>
                <a:gd name="T51" fmla="*/ 780 h 1087"/>
                <a:gd name="T52" fmla="*/ 2904 w 5461"/>
                <a:gd name="T53" fmla="*/ 617 h 1087"/>
                <a:gd name="T54" fmla="*/ 2632 w 5461"/>
                <a:gd name="T55" fmla="*/ 475 h 1087"/>
                <a:gd name="T56" fmla="*/ 2377 w 5461"/>
                <a:gd name="T57" fmla="*/ 354 h 1087"/>
                <a:gd name="T58" fmla="*/ 2137 w 5461"/>
                <a:gd name="T59" fmla="*/ 250 h 1087"/>
                <a:gd name="T60" fmla="*/ 1912 w 5461"/>
                <a:gd name="T61" fmla="*/ 166 h 1087"/>
                <a:gd name="T62" fmla="*/ 1699 w 5461"/>
                <a:gd name="T63" fmla="*/ 100 h 1087"/>
                <a:gd name="T64" fmla="*/ 1499 w 5461"/>
                <a:gd name="T65" fmla="*/ 52 h 1087"/>
                <a:gd name="T66" fmla="*/ 1309 w 5461"/>
                <a:gd name="T67" fmla="*/ 19 h 1087"/>
                <a:gd name="T68" fmla="*/ 1129 w 5461"/>
                <a:gd name="T69" fmla="*/ 2 h 1087"/>
                <a:gd name="T70" fmla="*/ 955 w 5461"/>
                <a:gd name="T71" fmla="*/ 0 h 1087"/>
                <a:gd name="T72" fmla="*/ 789 w 5461"/>
                <a:gd name="T73" fmla="*/ 13 h 1087"/>
                <a:gd name="T74" fmla="*/ 626 w 5461"/>
                <a:gd name="T75" fmla="*/ 39 h 1087"/>
                <a:gd name="T76" fmla="*/ 468 w 5461"/>
                <a:gd name="T77" fmla="*/ 77 h 1087"/>
                <a:gd name="T78" fmla="*/ 312 w 5461"/>
                <a:gd name="T79" fmla="*/ 129 h 1087"/>
                <a:gd name="T80" fmla="*/ 157 w 5461"/>
                <a:gd name="T81" fmla="*/ 192 h 1087"/>
                <a:gd name="T82" fmla="*/ 0 w 5461"/>
                <a:gd name="T83" fmla="*/ 266 h 1087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5461"/>
                <a:gd name="T127" fmla="*/ 0 h 1087"/>
                <a:gd name="T128" fmla="*/ 5461 w 5461"/>
                <a:gd name="T129" fmla="*/ 1087 h 1087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5461" h="1087">
                  <a:moveTo>
                    <a:pt x="5461" y="247"/>
                  </a:moveTo>
                  <a:lnTo>
                    <a:pt x="5461" y="247"/>
                  </a:lnTo>
                  <a:lnTo>
                    <a:pt x="5452" y="263"/>
                  </a:lnTo>
                  <a:lnTo>
                    <a:pt x="5429" y="308"/>
                  </a:lnTo>
                  <a:lnTo>
                    <a:pt x="5411" y="339"/>
                  </a:lnTo>
                  <a:lnTo>
                    <a:pt x="5390" y="376"/>
                  </a:lnTo>
                  <a:lnTo>
                    <a:pt x="5363" y="417"/>
                  </a:lnTo>
                  <a:lnTo>
                    <a:pt x="5333" y="460"/>
                  </a:lnTo>
                  <a:lnTo>
                    <a:pt x="5298" y="507"/>
                  </a:lnTo>
                  <a:lnTo>
                    <a:pt x="5259" y="557"/>
                  </a:lnTo>
                  <a:lnTo>
                    <a:pt x="5216" y="607"/>
                  </a:lnTo>
                  <a:lnTo>
                    <a:pt x="5168" y="659"/>
                  </a:lnTo>
                  <a:lnTo>
                    <a:pt x="5116" y="710"/>
                  </a:lnTo>
                  <a:lnTo>
                    <a:pt x="5088" y="736"/>
                  </a:lnTo>
                  <a:lnTo>
                    <a:pt x="5059" y="762"/>
                  </a:lnTo>
                  <a:lnTo>
                    <a:pt x="5029" y="788"/>
                  </a:lnTo>
                  <a:lnTo>
                    <a:pt x="4998" y="812"/>
                  </a:lnTo>
                  <a:lnTo>
                    <a:pt x="4965" y="836"/>
                  </a:lnTo>
                  <a:lnTo>
                    <a:pt x="4932" y="859"/>
                  </a:lnTo>
                  <a:lnTo>
                    <a:pt x="4897" y="883"/>
                  </a:lnTo>
                  <a:lnTo>
                    <a:pt x="4861" y="904"/>
                  </a:lnTo>
                  <a:lnTo>
                    <a:pt x="4823" y="927"/>
                  </a:lnTo>
                  <a:lnTo>
                    <a:pt x="4786" y="946"/>
                  </a:lnTo>
                  <a:lnTo>
                    <a:pt x="4746" y="965"/>
                  </a:lnTo>
                  <a:lnTo>
                    <a:pt x="4705" y="985"/>
                  </a:lnTo>
                  <a:lnTo>
                    <a:pt x="4662" y="1001"/>
                  </a:lnTo>
                  <a:lnTo>
                    <a:pt x="4619" y="1017"/>
                  </a:lnTo>
                  <a:lnTo>
                    <a:pt x="4575" y="1032"/>
                  </a:lnTo>
                  <a:lnTo>
                    <a:pt x="4529" y="1045"/>
                  </a:lnTo>
                  <a:lnTo>
                    <a:pt x="4483" y="1056"/>
                  </a:lnTo>
                  <a:lnTo>
                    <a:pt x="4435" y="1066"/>
                  </a:lnTo>
                  <a:lnTo>
                    <a:pt x="4385" y="1074"/>
                  </a:lnTo>
                  <a:lnTo>
                    <a:pt x="4335" y="1080"/>
                  </a:lnTo>
                  <a:lnTo>
                    <a:pt x="4282" y="1083"/>
                  </a:lnTo>
                  <a:lnTo>
                    <a:pt x="4229" y="1087"/>
                  </a:lnTo>
                  <a:lnTo>
                    <a:pt x="4175" y="1087"/>
                  </a:lnTo>
                  <a:lnTo>
                    <a:pt x="4118" y="1083"/>
                  </a:lnTo>
                  <a:lnTo>
                    <a:pt x="4061" y="1080"/>
                  </a:lnTo>
                  <a:lnTo>
                    <a:pt x="4003" y="1074"/>
                  </a:lnTo>
                  <a:lnTo>
                    <a:pt x="3943" y="1064"/>
                  </a:lnTo>
                  <a:lnTo>
                    <a:pt x="3882" y="1053"/>
                  </a:lnTo>
                  <a:lnTo>
                    <a:pt x="3819" y="1038"/>
                  </a:lnTo>
                  <a:lnTo>
                    <a:pt x="3756" y="1022"/>
                  </a:lnTo>
                  <a:lnTo>
                    <a:pt x="3690" y="1003"/>
                  </a:lnTo>
                  <a:lnTo>
                    <a:pt x="3624" y="980"/>
                  </a:lnTo>
                  <a:lnTo>
                    <a:pt x="3556" y="954"/>
                  </a:lnTo>
                  <a:lnTo>
                    <a:pt x="3488" y="925"/>
                  </a:lnTo>
                  <a:lnTo>
                    <a:pt x="3417" y="894"/>
                  </a:lnTo>
                  <a:lnTo>
                    <a:pt x="3345" y="859"/>
                  </a:lnTo>
                  <a:lnTo>
                    <a:pt x="3271" y="820"/>
                  </a:lnTo>
                  <a:lnTo>
                    <a:pt x="3196" y="780"/>
                  </a:lnTo>
                  <a:lnTo>
                    <a:pt x="3049" y="696"/>
                  </a:lnTo>
                  <a:lnTo>
                    <a:pt x="2904" y="617"/>
                  </a:lnTo>
                  <a:lnTo>
                    <a:pt x="2766" y="542"/>
                  </a:lnTo>
                  <a:lnTo>
                    <a:pt x="2632" y="475"/>
                  </a:lnTo>
                  <a:lnTo>
                    <a:pt x="2502" y="412"/>
                  </a:lnTo>
                  <a:lnTo>
                    <a:pt x="2377" y="354"/>
                  </a:lnTo>
                  <a:lnTo>
                    <a:pt x="2255" y="299"/>
                  </a:lnTo>
                  <a:lnTo>
                    <a:pt x="2137" y="250"/>
                  </a:lnTo>
                  <a:lnTo>
                    <a:pt x="2021" y="207"/>
                  </a:lnTo>
                  <a:lnTo>
                    <a:pt x="1912" y="166"/>
                  </a:lnTo>
                  <a:lnTo>
                    <a:pt x="1803" y="131"/>
                  </a:lnTo>
                  <a:lnTo>
                    <a:pt x="1699" y="100"/>
                  </a:lnTo>
                  <a:lnTo>
                    <a:pt x="1598" y="74"/>
                  </a:lnTo>
                  <a:lnTo>
                    <a:pt x="1499" y="52"/>
                  </a:lnTo>
                  <a:lnTo>
                    <a:pt x="1402" y="34"/>
                  </a:lnTo>
                  <a:lnTo>
                    <a:pt x="1309" y="19"/>
                  </a:lnTo>
                  <a:lnTo>
                    <a:pt x="1218" y="8"/>
                  </a:lnTo>
                  <a:lnTo>
                    <a:pt x="1129" y="2"/>
                  </a:lnTo>
                  <a:lnTo>
                    <a:pt x="1041" y="0"/>
                  </a:lnTo>
                  <a:lnTo>
                    <a:pt x="955" y="0"/>
                  </a:lnTo>
                  <a:lnTo>
                    <a:pt x="872" y="5"/>
                  </a:lnTo>
                  <a:lnTo>
                    <a:pt x="789" y="13"/>
                  </a:lnTo>
                  <a:lnTo>
                    <a:pt x="707" y="24"/>
                  </a:lnTo>
                  <a:lnTo>
                    <a:pt x="626" y="39"/>
                  </a:lnTo>
                  <a:lnTo>
                    <a:pt x="547" y="56"/>
                  </a:lnTo>
                  <a:lnTo>
                    <a:pt x="468" y="77"/>
                  </a:lnTo>
                  <a:lnTo>
                    <a:pt x="390" y="102"/>
                  </a:lnTo>
                  <a:lnTo>
                    <a:pt x="312" y="129"/>
                  </a:lnTo>
                  <a:lnTo>
                    <a:pt x="235" y="160"/>
                  </a:lnTo>
                  <a:lnTo>
                    <a:pt x="157" y="192"/>
                  </a:lnTo>
                  <a:lnTo>
                    <a:pt x="78" y="228"/>
                  </a:lnTo>
                  <a:lnTo>
                    <a:pt x="0" y="266"/>
                  </a:lnTo>
                </a:path>
              </a:pathLst>
            </a:custGeom>
            <a:noFill/>
            <a:ln w="9525">
              <a:solidFill>
                <a:srgbClr val="FFFFFF">
                  <a:alpha val="50195"/>
                </a:srgbClr>
              </a:solidFill>
              <a:round/>
              <a:headEnd/>
              <a:tailEnd/>
            </a:ln>
          </p:spPr>
          <p:txBody>
            <a:bodyPr lIns="98668" tIns="49336" rIns="98668" bIns="49336"/>
            <a:lstStyle/>
            <a:p>
              <a:pPr defTabSz="981527">
                <a:spcBef>
                  <a:spcPct val="50000"/>
                </a:spcBef>
              </a:pPr>
              <a:endParaRPr lang="ko-KR" altLang="en-US" sz="1000" b="1" dirty="0"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72" name="Freeform 36"/>
            <p:cNvSpPr>
              <a:spLocks/>
            </p:cNvSpPr>
            <p:nvPr userDrawn="1"/>
          </p:nvSpPr>
          <p:spPr bwMode="auto">
            <a:xfrm>
              <a:off x="806" y="1176"/>
              <a:ext cx="5459" cy="514"/>
            </a:xfrm>
            <a:custGeom>
              <a:avLst/>
              <a:gdLst>
                <a:gd name="T0" fmla="*/ 5459 w 5459"/>
                <a:gd name="T1" fmla="*/ 159 h 1028"/>
                <a:gd name="T2" fmla="*/ 5428 w 5459"/>
                <a:gd name="T3" fmla="*/ 221 h 1028"/>
                <a:gd name="T4" fmla="*/ 5390 w 5459"/>
                <a:gd name="T5" fmla="*/ 290 h 1028"/>
                <a:gd name="T6" fmla="*/ 5334 w 5459"/>
                <a:gd name="T7" fmla="*/ 376 h 1028"/>
                <a:gd name="T8" fmla="*/ 5262 w 5459"/>
                <a:gd name="T9" fmla="*/ 474 h 1028"/>
                <a:gd name="T10" fmla="*/ 5173 w 5459"/>
                <a:gd name="T11" fmla="*/ 579 h 1028"/>
                <a:gd name="T12" fmla="*/ 5094 w 5459"/>
                <a:gd name="T13" fmla="*/ 658 h 1028"/>
                <a:gd name="T14" fmla="*/ 5035 w 5459"/>
                <a:gd name="T15" fmla="*/ 710 h 1028"/>
                <a:gd name="T16" fmla="*/ 4973 w 5459"/>
                <a:gd name="T17" fmla="*/ 762 h 1028"/>
                <a:gd name="T18" fmla="*/ 4905 w 5459"/>
                <a:gd name="T19" fmla="*/ 809 h 1028"/>
                <a:gd name="T20" fmla="*/ 4833 w 5459"/>
                <a:gd name="T21" fmla="*/ 854 h 1028"/>
                <a:gd name="T22" fmla="*/ 4755 w 5459"/>
                <a:gd name="T23" fmla="*/ 896 h 1028"/>
                <a:gd name="T24" fmla="*/ 4673 w 5459"/>
                <a:gd name="T25" fmla="*/ 933 h 1028"/>
                <a:gd name="T26" fmla="*/ 4586 w 5459"/>
                <a:gd name="T27" fmla="*/ 965 h 1028"/>
                <a:gd name="T28" fmla="*/ 4494 w 5459"/>
                <a:gd name="T29" fmla="*/ 991 h 1028"/>
                <a:gd name="T30" fmla="*/ 4395 w 5459"/>
                <a:gd name="T31" fmla="*/ 1010 h 1028"/>
                <a:gd name="T32" fmla="*/ 4294 w 5459"/>
                <a:gd name="T33" fmla="*/ 1023 h 1028"/>
                <a:gd name="T34" fmla="*/ 4186 w 5459"/>
                <a:gd name="T35" fmla="*/ 1028 h 1028"/>
                <a:gd name="T36" fmla="*/ 4072 w 5459"/>
                <a:gd name="T37" fmla="*/ 1025 h 1028"/>
                <a:gd name="T38" fmla="*/ 3954 w 5459"/>
                <a:gd name="T39" fmla="*/ 1010 h 1028"/>
                <a:gd name="T40" fmla="*/ 3830 w 5459"/>
                <a:gd name="T41" fmla="*/ 988 h 1028"/>
                <a:gd name="T42" fmla="*/ 3701 w 5459"/>
                <a:gd name="T43" fmla="*/ 954 h 1028"/>
                <a:gd name="T44" fmla="*/ 3567 w 5459"/>
                <a:gd name="T45" fmla="*/ 909 h 1028"/>
                <a:gd name="T46" fmla="*/ 3425 w 5459"/>
                <a:gd name="T47" fmla="*/ 851 h 1028"/>
                <a:gd name="T48" fmla="*/ 3279 w 5459"/>
                <a:gd name="T49" fmla="*/ 779 h 1028"/>
                <a:gd name="T50" fmla="*/ 3204 w 5459"/>
                <a:gd name="T51" fmla="*/ 739 h 1028"/>
                <a:gd name="T52" fmla="*/ 2910 w 5459"/>
                <a:gd name="T53" fmla="*/ 582 h 1028"/>
                <a:gd name="T54" fmla="*/ 2635 w 5459"/>
                <a:gd name="T55" fmla="*/ 445 h 1028"/>
                <a:gd name="T56" fmla="*/ 2377 w 5459"/>
                <a:gd name="T57" fmla="*/ 327 h 1028"/>
                <a:gd name="T58" fmla="*/ 2135 w 5459"/>
                <a:gd name="T59" fmla="*/ 230 h 1028"/>
                <a:gd name="T60" fmla="*/ 1909 w 5459"/>
                <a:gd name="T61" fmla="*/ 150 h 1028"/>
                <a:gd name="T62" fmla="*/ 1696 w 5459"/>
                <a:gd name="T63" fmla="*/ 88 h 1028"/>
                <a:gd name="T64" fmla="*/ 1495 w 5459"/>
                <a:gd name="T65" fmla="*/ 43 h 1028"/>
                <a:gd name="T66" fmla="*/ 1305 w 5459"/>
                <a:gd name="T67" fmla="*/ 14 h 1028"/>
                <a:gd name="T68" fmla="*/ 1124 w 5459"/>
                <a:gd name="T69" fmla="*/ 1 h 1028"/>
                <a:gd name="T70" fmla="*/ 951 w 5459"/>
                <a:gd name="T71" fmla="*/ 3 h 1028"/>
                <a:gd name="T72" fmla="*/ 784 w 5459"/>
                <a:gd name="T73" fmla="*/ 19 h 1028"/>
                <a:gd name="T74" fmla="*/ 623 w 5459"/>
                <a:gd name="T75" fmla="*/ 48 h 1028"/>
                <a:gd name="T76" fmla="*/ 465 w 5459"/>
                <a:gd name="T77" fmla="*/ 92 h 1028"/>
                <a:gd name="T78" fmla="*/ 309 w 5459"/>
                <a:gd name="T79" fmla="*/ 145 h 1028"/>
                <a:gd name="T80" fmla="*/ 155 w 5459"/>
                <a:gd name="T81" fmla="*/ 211 h 1028"/>
                <a:gd name="T82" fmla="*/ 0 w 5459"/>
                <a:gd name="T83" fmla="*/ 289 h 1028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5459"/>
                <a:gd name="T127" fmla="*/ 0 h 1028"/>
                <a:gd name="T128" fmla="*/ 5459 w 5459"/>
                <a:gd name="T129" fmla="*/ 1028 h 1028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5459" h="1028">
                  <a:moveTo>
                    <a:pt x="5459" y="159"/>
                  </a:moveTo>
                  <a:lnTo>
                    <a:pt x="5459" y="159"/>
                  </a:lnTo>
                  <a:lnTo>
                    <a:pt x="5451" y="176"/>
                  </a:lnTo>
                  <a:lnTo>
                    <a:pt x="5428" y="221"/>
                  </a:lnTo>
                  <a:lnTo>
                    <a:pt x="5410" y="253"/>
                  </a:lnTo>
                  <a:lnTo>
                    <a:pt x="5390" y="290"/>
                  </a:lnTo>
                  <a:lnTo>
                    <a:pt x="5365" y="331"/>
                  </a:lnTo>
                  <a:lnTo>
                    <a:pt x="5334" y="376"/>
                  </a:lnTo>
                  <a:lnTo>
                    <a:pt x="5301" y="424"/>
                  </a:lnTo>
                  <a:lnTo>
                    <a:pt x="5262" y="474"/>
                  </a:lnTo>
                  <a:lnTo>
                    <a:pt x="5220" y="526"/>
                  </a:lnTo>
                  <a:lnTo>
                    <a:pt x="5173" y="579"/>
                  </a:lnTo>
                  <a:lnTo>
                    <a:pt x="5122" y="633"/>
                  </a:lnTo>
                  <a:lnTo>
                    <a:pt x="5094" y="658"/>
                  </a:lnTo>
                  <a:lnTo>
                    <a:pt x="5066" y="684"/>
                  </a:lnTo>
                  <a:lnTo>
                    <a:pt x="5035" y="710"/>
                  </a:lnTo>
                  <a:lnTo>
                    <a:pt x="5005" y="736"/>
                  </a:lnTo>
                  <a:lnTo>
                    <a:pt x="4973" y="762"/>
                  </a:lnTo>
                  <a:lnTo>
                    <a:pt x="4940" y="786"/>
                  </a:lnTo>
                  <a:lnTo>
                    <a:pt x="4905" y="809"/>
                  </a:lnTo>
                  <a:lnTo>
                    <a:pt x="4869" y="833"/>
                  </a:lnTo>
                  <a:lnTo>
                    <a:pt x="4833" y="854"/>
                  </a:lnTo>
                  <a:lnTo>
                    <a:pt x="4794" y="876"/>
                  </a:lnTo>
                  <a:lnTo>
                    <a:pt x="4755" y="896"/>
                  </a:lnTo>
                  <a:lnTo>
                    <a:pt x="4715" y="915"/>
                  </a:lnTo>
                  <a:lnTo>
                    <a:pt x="4673" y="933"/>
                  </a:lnTo>
                  <a:lnTo>
                    <a:pt x="4630" y="951"/>
                  </a:lnTo>
                  <a:lnTo>
                    <a:pt x="4586" y="965"/>
                  </a:lnTo>
                  <a:lnTo>
                    <a:pt x="4540" y="980"/>
                  </a:lnTo>
                  <a:lnTo>
                    <a:pt x="4494" y="991"/>
                  </a:lnTo>
                  <a:lnTo>
                    <a:pt x="4445" y="1002"/>
                  </a:lnTo>
                  <a:lnTo>
                    <a:pt x="4395" y="1010"/>
                  </a:lnTo>
                  <a:lnTo>
                    <a:pt x="4345" y="1018"/>
                  </a:lnTo>
                  <a:lnTo>
                    <a:pt x="4294" y="1023"/>
                  </a:lnTo>
                  <a:lnTo>
                    <a:pt x="4240" y="1027"/>
                  </a:lnTo>
                  <a:lnTo>
                    <a:pt x="4186" y="1028"/>
                  </a:lnTo>
                  <a:lnTo>
                    <a:pt x="4130" y="1028"/>
                  </a:lnTo>
                  <a:lnTo>
                    <a:pt x="4072" y="1025"/>
                  </a:lnTo>
                  <a:lnTo>
                    <a:pt x="4014" y="1018"/>
                  </a:lnTo>
                  <a:lnTo>
                    <a:pt x="3954" y="1010"/>
                  </a:lnTo>
                  <a:lnTo>
                    <a:pt x="3893" y="1001"/>
                  </a:lnTo>
                  <a:lnTo>
                    <a:pt x="3830" y="988"/>
                  </a:lnTo>
                  <a:lnTo>
                    <a:pt x="3766" y="972"/>
                  </a:lnTo>
                  <a:lnTo>
                    <a:pt x="3701" y="954"/>
                  </a:lnTo>
                  <a:lnTo>
                    <a:pt x="3635" y="933"/>
                  </a:lnTo>
                  <a:lnTo>
                    <a:pt x="3567" y="909"/>
                  </a:lnTo>
                  <a:lnTo>
                    <a:pt x="3496" y="881"/>
                  </a:lnTo>
                  <a:lnTo>
                    <a:pt x="3425" y="851"/>
                  </a:lnTo>
                  <a:lnTo>
                    <a:pt x="3353" y="817"/>
                  </a:lnTo>
                  <a:lnTo>
                    <a:pt x="3279" y="779"/>
                  </a:lnTo>
                  <a:lnTo>
                    <a:pt x="3204" y="739"/>
                  </a:lnTo>
                  <a:lnTo>
                    <a:pt x="3054" y="658"/>
                  </a:lnTo>
                  <a:lnTo>
                    <a:pt x="2910" y="582"/>
                  </a:lnTo>
                  <a:lnTo>
                    <a:pt x="2770" y="511"/>
                  </a:lnTo>
                  <a:lnTo>
                    <a:pt x="2635" y="445"/>
                  </a:lnTo>
                  <a:lnTo>
                    <a:pt x="2503" y="384"/>
                  </a:lnTo>
                  <a:lnTo>
                    <a:pt x="2377" y="327"/>
                  </a:lnTo>
                  <a:lnTo>
                    <a:pt x="2254" y="277"/>
                  </a:lnTo>
                  <a:lnTo>
                    <a:pt x="2135" y="230"/>
                  </a:lnTo>
                  <a:lnTo>
                    <a:pt x="2021" y="189"/>
                  </a:lnTo>
                  <a:lnTo>
                    <a:pt x="1909" y="150"/>
                  </a:lnTo>
                  <a:lnTo>
                    <a:pt x="1800" y="117"/>
                  </a:lnTo>
                  <a:lnTo>
                    <a:pt x="1696" y="88"/>
                  </a:lnTo>
                  <a:lnTo>
                    <a:pt x="1595" y="64"/>
                  </a:lnTo>
                  <a:lnTo>
                    <a:pt x="1495" y="43"/>
                  </a:lnTo>
                  <a:lnTo>
                    <a:pt x="1399" y="27"/>
                  </a:lnTo>
                  <a:lnTo>
                    <a:pt x="1305" y="14"/>
                  </a:lnTo>
                  <a:lnTo>
                    <a:pt x="1213" y="6"/>
                  </a:lnTo>
                  <a:lnTo>
                    <a:pt x="1124" y="1"/>
                  </a:lnTo>
                  <a:lnTo>
                    <a:pt x="1037" y="0"/>
                  </a:lnTo>
                  <a:lnTo>
                    <a:pt x="951" y="3"/>
                  </a:lnTo>
                  <a:lnTo>
                    <a:pt x="867" y="9"/>
                  </a:lnTo>
                  <a:lnTo>
                    <a:pt x="784" y="19"/>
                  </a:lnTo>
                  <a:lnTo>
                    <a:pt x="704" y="32"/>
                  </a:lnTo>
                  <a:lnTo>
                    <a:pt x="623" y="48"/>
                  </a:lnTo>
                  <a:lnTo>
                    <a:pt x="544" y="67"/>
                  </a:lnTo>
                  <a:lnTo>
                    <a:pt x="465" y="92"/>
                  </a:lnTo>
                  <a:lnTo>
                    <a:pt x="387" y="117"/>
                  </a:lnTo>
                  <a:lnTo>
                    <a:pt x="309" y="145"/>
                  </a:lnTo>
                  <a:lnTo>
                    <a:pt x="232" y="177"/>
                  </a:lnTo>
                  <a:lnTo>
                    <a:pt x="155" y="211"/>
                  </a:lnTo>
                  <a:lnTo>
                    <a:pt x="77" y="248"/>
                  </a:lnTo>
                  <a:lnTo>
                    <a:pt x="0" y="289"/>
                  </a:lnTo>
                </a:path>
              </a:pathLst>
            </a:custGeom>
            <a:noFill/>
            <a:ln w="9525">
              <a:solidFill>
                <a:srgbClr val="FFFFFF">
                  <a:alpha val="50195"/>
                </a:srgbClr>
              </a:solidFill>
              <a:round/>
              <a:headEnd/>
              <a:tailEnd/>
            </a:ln>
          </p:spPr>
          <p:txBody>
            <a:bodyPr lIns="98668" tIns="49336" rIns="98668" bIns="49336"/>
            <a:lstStyle/>
            <a:p>
              <a:pPr defTabSz="981527">
                <a:spcBef>
                  <a:spcPct val="50000"/>
                </a:spcBef>
              </a:pPr>
              <a:endParaRPr lang="ko-KR" altLang="en-US" sz="1000" b="1" dirty="0"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73" name="Freeform 37"/>
            <p:cNvSpPr>
              <a:spLocks/>
            </p:cNvSpPr>
            <p:nvPr userDrawn="1"/>
          </p:nvSpPr>
          <p:spPr bwMode="auto">
            <a:xfrm>
              <a:off x="835" y="1192"/>
              <a:ext cx="5455" cy="485"/>
            </a:xfrm>
            <a:custGeom>
              <a:avLst/>
              <a:gdLst>
                <a:gd name="T0" fmla="*/ 5455 w 5455"/>
                <a:gd name="T1" fmla="*/ 71 h 970"/>
                <a:gd name="T2" fmla="*/ 5426 w 5455"/>
                <a:gd name="T3" fmla="*/ 132 h 970"/>
                <a:gd name="T4" fmla="*/ 5388 w 5455"/>
                <a:gd name="T5" fmla="*/ 203 h 970"/>
                <a:gd name="T6" fmla="*/ 5334 w 5455"/>
                <a:gd name="T7" fmla="*/ 291 h 970"/>
                <a:gd name="T8" fmla="*/ 5263 w 5455"/>
                <a:gd name="T9" fmla="*/ 391 h 970"/>
                <a:gd name="T10" fmla="*/ 5176 w 5455"/>
                <a:gd name="T11" fmla="*/ 499 h 970"/>
                <a:gd name="T12" fmla="*/ 5098 w 5455"/>
                <a:gd name="T13" fmla="*/ 580 h 970"/>
                <a:gd name="T14" fmla="*/ 5041 w 5455"/>
                <a:gd name="T15" fmla="*/ 633 h 970"/>
                <a:gd name="T16" fmla="*/ 4979 w 5455"/>
                <a:gd name="T17" fmla="*/ 685 h 970"/>
                <a:gd name="T18" fmla="*/ 4912 w 5455"/>
                <a:gd name="T19" fmla="*/ 735 h 970"/>
                <a:gd name="T20" fmla="*/ 4840 w 5455"/>
                <a:gd name="T21" fmla="*/ 781 h 970"/>
                <a:gd name="T22" fmla="*/ 4763 w 5455"/>
                <a:gd name="T23" fmla="*/ 825 h 970"/>
                <a:gd name="T24" fmla="*/ 4682 w 5455"/>
                <a:gd name="T25" fmla="*/ 864 h 970"/>
                <a:gd name="T26" fmla="*/ 4594 w 5455"/>
                <a:gd name="T27" fmla="*/ 898 h 970"/>
                <a:gd name="T28" fmla="*/ 4502 w 5455"/>
                <a:gd name="T29" fmla="*/ 927 h 970"/>
                <a:gd name="T30" fmla="*/ 4405 w 5455"/>
                <a:gd name="T31" fmla="*/ 948 h 970"/>
                <a:gd name="T32" fmla="*/ 4304 w 5455"/>
                <a:gd name="T33" fmla="*/ 962 h 970"/>
                <a:gd name="T34" fmla="*/ 4196 w 5455"/>
                <a:gd name="T35" fmla="*/ 969 h 970"/>
                <a:gd name="T36" fmla="*/ 4083 w 5455"/>
                <a:gd name="T37" fmla="*/ 967 h 970"/>
                <a:gd name="T38" fmla="*/ 3964 w 5455"/>
                <a:gd name="T39" fmla="*/ 957 h 970"/>
                <a:gd name="T40" fmla="*/ 3840 w 5455"/>
                <a:gd name="T41" fmla="*/ 936 h 970"/>
                <a:gd name="T42" fmla="*/ 3710 w 5455"/>
                <a:gd name="T43" fmla="*/ 904 h 970"/>
                <a:gd name="T44" fmla="*/ 3574 w 5455"/>
                <a:gd name="T45" fmla="*/ 861 h 970"/>
                <a:gd name="T46" fmla="*/ 3432 w 5455"/>
                <a:gd name="T47" fmla="*/ 806 h 970"/>
                <a:gd name="T48" fmla="*/ 3285 w 5455"/>
                <a:gd name="T49" fmla="*/ 738 h 970"/>
                <a:gd name="T50" fmla="*/ 3210 w 5455"/>
                <a:gd name="T51" fmla="*/ 699 h 970"/>
                <a:gd name="T52" fmla="*/ 2913 w 5455"/>
                <a:gd name="T53" fmla="*/ 547 h 970"/>
                <a:gd name="T54" fmla="*/ 2636 w 5455"/>
                <a:gd name="T55" fmla="*/ 415 h 970"/>
                <a:gd name="T56" fmla="*/ 2377 w 5455"/>
                <a:gd name="T57" fmla="*/ 302 h 970"/>
                <a:gd name="T58" fmla="*/ 2134 w 5455"/>
                <a:gd name="T59" fmla="*/ 208 h 970"/>
                <a:gd name="T60" fmla="*/ 1906 w 5455"/>
                <a:gd name="T61" fmla="*/ 132 h 970"/>
                <a:gd name="T62" fmla="*/ 1692 w 5455"/>
                <a:gd name="T63" fmla="*/ 76 h 970"/>
                <a:gd name="T64" fmla="*/ 1491 w 5455"/>
                <a:gd name="T65" fmla="*/ 34 h 970"/>
                <a:gd name="T66" fmla="*/ 1301 w 5455"/>
                <a:gd name="T67" fmla="*/ 8 h 970"/>
                <a:gd name="T68" fmla="*/ 1119 w 5455"/>
                <a:gd name="T69" fmla="*/ 0 h 970"/>
                <a:gd name="T70" fmla="*/ 945 w 5455"/>
                <a:gd name="T71" fmla="*/ 5 h 970"/>
                <a:gd name="T72" fmla="*/ 780 w 5455"/>
                <a:gd name="T73" fmla="*/ 24 h 970"/>
                <a:gd name="T74" fmla="*/ 619 w 5455"/>
                <a:gd name="T75" fmla="*/ 56 h 970"/>
                <a:gd name="T76" fmla="*/ 461 w 5455"/>
                <a:gd name="T77" fmla="*/ 103 h 970"/>
                <a:gd name="T78" fmla="*/ 307 w 5455"/>
                <a:gd name="T79" fmla="*/ 161 h 970"/>
                <a:gd name="T80" fmla="*/ 153 w 5455"/>
                <a:gd name="T81" fmla="*/ 231 h 970"/>
                <a:gd name="T82" fmla="*/ 0 w 5455"/>
                <a:gd name="T83" fmla="*/ 312 h 970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5455"/>
                <a:gd name="T127" fmla="*/ 0 h 970"/>
                <a:gd name="T128" fmla="*/ 5455 w 5455"/>
                <a:gd name="T129" fmla="*/ 970 h 970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5455" h="970">
                  <a:moveTo>
                    <a:pt x="5455" y="71"/>
                  </a:moveTo>
                  <a:lnTo>
                    <a:pt x="5455" y="71"/>
                  </a:lnTo>
                  <a:lnTo>
                    <a:pt x="5448" y="87"/>
                  </a:lnTo>
                  <a:lnTo>
                    <a:pt x="5426" y="132"/>
                  </a:lnTo>
                  <a:lnTo>
                    <a:pt x="5409" y="165"/>
                  </a:lnTo>
                  <a:lnTo>
                    <a:pt x="5388" y="203"/>
                  </a:lnTo>
                  <a:lnTo>
                    <a:pt x="5363" y="245"/>
                  </a:lnTo>
                  <a:lnTo>
                    <a:pt x="5334" y="291"/>
                  </a:lnTo>
                  <a:lnTo>
                    <a:pt x="5301" y="339"/>
                  </a:lnTo>
                  <a:lnTo>
                    <a:pt x="5263" y="391"/>
                  </a:lnTo>
                  <a:lnTo>
                    <a:pt x="5222" y="444"/>
                  </a:lnTo>
                  <a:lnTo>
                    <a:pt x="5176" y="499"/>
                  </a:lnTo>
                  <a:lnTo>
                    <a:pt x="5126" y="552"/>
                  </a:lnTo>
                  <a:lnTo>
                    <a:pt x="5098" y="580"/>
                  </a:lnTo>
                  <a:lnTo>
                    <a:pt x="5070" y="607"/>
                  </a:lnTo>
                  <a:lnTo>
                    <a:pt x="5041" y="633"/>
                  </a:lnTo>
                  <a:lnTo>
                    <a:pt x="5011" y="659"/>
                  </a:lnTo>
                  <a:lnTo>
                    <a:pt x="4979" y="685"/>
                  </a:lnTo>
                  <a:lnTo>
                    <a:pt x="4945" y="710"/>
                  </a:lnTo>
                  <a:lnTo>
                    <a:pt x="4912" y="735"/>
                  </a:lnTo>
                  <a:lnTo>
                    <a:pt x="4876" y="759"/>
                  </a:lnTo>
                  <a:lnTo>
                    <a:pt x="4840" y="781"/>
                  </a:lnTo>
                  <a:lnTo>
                    <a:pt x="4802" y="804"/>
                  </a:lnTo>
                  <a:lnTo>
                    <a:pt x="4763" y="825"/>
                  </a:lnTo>
                  <a:lnTo>
                    <a:pt x="4723" y="844"/>
                  </a:lnTo>
                  <a:lnTo>
                    <a:pt x="4682" y="864"/>
                  </a:lnTo>
                  <a:lnTo>
                    <a:pt x="4639" y="882"/>
                  </a:lnTo>
                  <a:lnTo>
                    <a:pt x="4594" y="898"/>
                  </a:lnTo>
                  <a:lnTo>
                    <a:pt x="4550" y="912"/>
                  </a:lnTo>
                  <a:lnTo>
                    <a:pt x="4502" y="927"/>
                  </a:lnTo>
                  <a:lnTo>
                    <a:pt x="4455" y="938"/>
                  </a:lnTo>
                  <a:lnTo>
                    <a:pt x="4405" y="948"/>
                  </a:lnTo>
                  <a:lnTo>
                    <a:pt x="4355" y="956"/>
                  </a:lnTo>
                  <a:lnTo>
                    <a:pt x="4304" y="962"/>
                  </a:lnTo>
                  <a:lnTo>
                    <a:pt x="4250" y="967"/>
                  </a:lnTo>
                  <a:lnTo>
                    <a:pt x="4196" y="969"/>
                  </a:lnTo>
                  <a:lnTo>
                    <a:pt x="4140" y="970"/>
                  </a:lnTo>
                  <a:lnTo>
                    <a:pt x="4083" y="967"/>
                  </a:lnTo>
                  <a:lnTo>
                    <a:pt x="4023" y="964"/>
                  </a:lnTo>
                  <a:lnTo>
                    <a:pt x="3964" y="957"/>
                  </a:lnTo>
                  <a:lnTo>
                    <a:pt x="3903" y="948"/>
                  </a:lnTo>
                  <a:lnTo>
                    <a:pt x="3840" y="936"/>
                  </a:lnTo>
                  <a:lnTo>
                    <a:pt x="3775" y="922"/>
                  </a:lnTo>
                  <a:lnTo>
                    <a:pt x="3710" y="904"/>
                  </a:lnTo>
                  <a:lnTo>
                    <a:pt x="3643" y="885"/>
                  </a:lnTo>
                  <a:lnTo>
                    <a:pt x="3574" y="861"/>
                  </a:lnTo>
                  <a:lnTo>
                    <a:pt x="3504" y="835"/>
                  </a:lnTo>
                  <a:lnTo>
                    <a:pt x="3432" y="806"/>
                  </a:lnTo>
                  <a:lnTo>
                    <a:pt x="3360" y="773"/>
                  </a:lnTo>
                  <a:lnTo>
                    <a:pt x="3285" y="738"/>
                  </a:lnTo>
                  <a:lnTo>
                    <a:pt x="3210" y="699"/>
                  </a:lnTo>
                  <a:lnTo>
                    <a:pt x="3059" y="620"/>
                  </a:lnTo>
                  <a:lnTo>
                    <a:pt x="2913" y="547"/>
                  </a:lnTo>
                  <a:lnTo>
                    <a:pt x="2772" y="478"/>
                  </a:lnTo>
                  <a:lnTo>
                    <a:pt x="2636" y="415"/>
                  </a:lnTo>
                  <a:lnTo>
                    <a:pt x="2505" y="357"/>
                  </a:lnTo>
                  <a:lnTo>
                    <a:pt x="2377" y="302"/>
                  </a:lnTo>
                  <a:lnTo>
                    <a:pt x="2253" y="253"/>
                  </a:lnTo>
                  <a:lnTo>
                    <a:pt x="2134" y="208"/>
                  </a:lnTo>
                  <a:lnTo>
                    <a:pt x="2019" y="169"/>
                  </a:lnTo>
                  <a:lnTo>
                    <a:pt x="1906" y="132"/>
                  </a:lnTo>
                  <a:lnTo>
                    <a:pt x="1798" y="102"/>
                  </a:lnTo>
                  <a:lnTo>
                    <a:pt x="1692" y="76"/>
                  </a:lnTo>
                  <a:lnTo>
                    <a:pt x="1590" y="52"/>
                  </a:lnTo>
                  <a:lnTo>
                    <a:pt x="1491" y="34"/>
                  </a:lnTo>
                  <a:lnTo>
                    <a:pt x="1394" y="19"/>
                  </a:lnTo>
                  <a:lnTo>
                    <a:pt x="1301" y="8"/>
                  </a:lnTo>
                  <a:lnTo>
                    <a:pt x="1209" y="2"/>
                  </a:lnTo>
                  <a:lnTo>
                    <a:pt x="1119" y="0"/>
                  </a:lnTo>
                  <a:lnTo>
                    <a:pt x="1031" y="0"/>
                  </a:lnTo>
                  <a:lnTo>
                    <a:pt x="945" y="5"/>
                  </a:lnTo>
                  <a:lnTo>
                    <a:pt x="862" y="13"/>
                  </a:lnTo>
                  <a:lnTo>
                    <a:pt x="780" y="24"/>
                  </a:lnTo>
                  <a:lnTo>
                    <a:pt x="698" y="39"/>
                  </a:lnTo>
                  <a:lnTo>
                    <a:pt x="619" y="56"/>
                  </a:lnTo>
                  <a:lnTo>
                    <a:pt x="540" y="79"/>
                  </a:lnTo>
                  <a:lnTo>
                    <a:pt x="461" y="103"/>
                  </a:lnTo>
                  <a:lnTo>
                    <a:pt x="384" y="131"/>
                  </a:lnTo>
                  <a:lnTo>
                    <a:pt x="307" y="161"/>
                  </a:lnTo>
                  <a:lnTo>
                    <a:pt x="230" y="194"/>
                  </a:lnTo>
                  <a:lnTo>
                    <a:pt x="153" y="231"/>
                  </a:lnTo>
                  <a:lnTo>
                    <a:pt x="76" y="270"/>
                  </a:lnTo>
                  <a:lnTo>
                    <a:pt x="0" y="312"/>
                  </a:lnTo>
                </a:path>
              </a:pathLst>
            </a:custGeom>
            <a:noFill/>
            <a:ln w="9525">
              <a:solidFill>
                <a:srgbClr val="FFFFFF">
                  <a:alpha val="50195"/>
                </a:srgbClr>
              </a:solidFill>
              <a:round/>
              <a:headEnd/>
              <a:tailEnd/>
            </a:ln>
          </p:spPr>
          <p:txBody>
            <a:bodyPr lIns="98668" tIns="49336" rIns="98668" bIns="49336"/>
            <a:lstStyle/>
            <a:p>
              <a:pPr defTabSz="981527">
                <a:spcBef>
                  <a:spcPct val="50000"/>
                </a:spcBef>
              </a:pPr>
              <a:endParaRPr lang="ko-KR" altLang="en-US" sz="1000" b="1" dirty="0"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74" name="Freeform 38"/>
            <p:cNvSpPr>
              <a:spLocks/>
            </p:cNvSpPr>
            <p:nvPr userDrawn="1"/>
          </p:nvSpPr>
          <p:spPr bwMode="auto">
            <a:xfrm>
              <a:off x="864" y="1198"/>
              <a:ext cx="5451" cy="465"/>
            </a:xfrm>
            <a:custGeom>
              <a:avLst/>
              <a:gdLst>
                <a:gd name="T0" fmla="*/ 5451 w 5451"/>
                <a:gd name="T1" fmla="*/ 0 h 930"/>
                <a:gd name="T2" fmla="*/ 5423 w 5451"/>
                <a:gd name="T3" fmla="*/ 63 h 930"/>
                <a:gd name="T4" fmla="*/ 5386 w 5451"/>
                <a:gd name="T5" fmla="*/ 134 h 930"/>
                <a:gd name="T6" fmla="*/ 5334 w 5451"/>
                <a:gd name="T7" fmla="*/ 224 h 930"/>
                <a:gd name="T8" fmla="*/ 5265 w 5451"/>
                <a:gd name="T9" fmla="*/ 326 h 930"/>
                <a:gd name="T10" fmla="*/ 5179 w 5451"/>
                <a:gd name="T11" fmla="*/ 436 h 930"/>
                <a:gd name="T12" fmla="*/ 5102 w 5451"/>
                <a:gd name="T13" fmla="*/ 518 h 930"/>
                <a:gd name="T14" fmla="*/ 5046 w 5451"/>
                <a:gd name="T15" fmla="*/ 573 h 930"/>
                <a:gd name="T16" fmla="*/ 4983 w 5451"/>
                <a:gd name="T17" fmla="*/ 628 h 930"/>
                <a:gd name="T18" fmla="*/ 4918 w 5451"/>
                <a:gd name="T19" fmla="*/ 678 h 930"/>
                <a:gd name="T20" fmla="*/ 4847 w 5451"/>
                <a:gd name="T21" fmla="*/ 726 h 930"/>
                <a:gd name="T22" fmla="*/ 4771 w 5451"/>
                <a:gd name="T23" fmla="*/ 772 h 930"/>
                <a:gd name="T24" fmla="*/ 4689 w 5451"/>
                <a:gd name="T25" fmla="*/ 814 h 930"/>
                <a:gd name="T26" fmla="*/ 4603 w 5451"/>
                <a:gd name="T27" fmla="*/ 849 h 930"/>
                <a:gd name="T28" fmla="*/ 4512 w 5451"/>
                <a:gd name="T29" fmla="*/ 880 h 930"/>
                <a:gd name="T30" fmla="*/ 4415 w 5451"/>
                <a:gd name="T31" fmla="*/ 902 h 930"/>
                <a:gd name="T32" fmla="*/ 4312 w 5451"/>
                <a:gd name="T33" fmla="*/ 920 h 930"/>
                <a:gd name="T34" fmla="*/ 4206 w 5451"/>
                <a:gd name="T35" fmla="*/ 928 h 930"/>
                <a:gd name="T36" fmla="*/ 4092 w 5451"/>
                <a:gd name="T37" fmla="*/ 930 h 930"/>
                <a:gd name="T38" fmla="*/ 3974 w 5451"/>
                <a:gd name="T39" fmla="*/ 920 h 930"/>
                <a:gd name="T40" fmla="*/ 3849 w 5451"/>
                <a:gd name="T41" fmla="*/ 902 h 930"/>
                <a:gd name="T42" fmla="*/ 3718 w 5451"/>
                <a:gd name="T43" fmla="*/ 873 h 930"/>
                <a:gd name="T44" fmla="*/ 3582 w 5451"/>
                <a:gd name="T45" fmla="*/ 833 h 930"/>
                <a:gd name="T46" fmla="*/ 3440 w 5451"/>
                <a:gd name="T47" fmla="*/ 780 h 930"/>
                <a:gd name="T48" fmla="*/ 3292 w 5451"/>
                <a:gd name="T49" fmla="*/ 715 h 930"/>
                <a:gd name="T50" fmla="*/ 3216 w 5451"/>
                <a:gd name="T51" fmla="*/ 678 h 930"/>
                <a:gd name="T52" fmla="*/ 2917 w 5451"/>
                <a:gd name="T53" fmla="*/ 531 h 930"/>
                <a:gd name="T54" fmla="*/ 2638 w 5451"/>
                <a:gd name="T55" fmla="*/ 403 h 930"/>
                <a:gd name="T56" fmla="*/ 2377 w 5451"/>
                <a:gd name="T57" fmla="*/ 295 h 930"/>
                <a:gd name="T58" fmla="*/ 2133 w 5451"/>
                <a:gd name="T59" fmla="*/ 206 h 930"/>
                <a:gd name="T60" fmla="*/ 1903 w 5451"/>
                <a:gd name="T61" fmla="*/ 135 h 930"/>
                <a:gd name="T62" fmla="*/ 1688 w 5451"/>
                <a:gd name="T63" fmla="*/ 81 h 930"/>
                <a:gd name="T64" fmla="*/ 1487 w 5451"/>
                <a:gd name="T65" fmla="*/ 43 h 930"/>
                <a:gd name="T66" fmla="*/ 1295 w 5451"/>
                <a:gd name="T67" fmla="*/ 22 h 930"/>
                <a:gd name="T68" fmla="*/ 1115 w 5451"/>
                <a:gd name="T69" fmla="*/ 16 h 930"/>
                <a:gd name="T70" fmla="*/ 941 w 5451"/>
                <a:gd name="T71" fmla="*/ 26 h 930"/>
                <a:gd name="T72" fmla="*/ 775 w 5451"/>
                <a:gd name="T73" fmla="*/ 48 h 930"/>
                <a:gd name="T74" fmla="*/ 615 w 5451"/>
                <a:gd name="T75" fmla="*/ 85 h 930"/>
                <a:gd name="T76" fmla="*/ 458 w 5451"/>
                <a:gd name="T77" fmla="*/ 134 h 930"/>
                <a:gd name="T78" fmla="*/ 304 w 5451"/>
                <a:gd name="T79" fmla="*/ 195 h 930"/>
                <a:gd name="T80" fmla="*/ 153 w 5451"/>
                <a:gd name="T81" fmla="*/ 268 h 930"/>
                <a:gd name="T82" fmla="*/ 0 w 5451"/>
                <a:gd name="T83" fmla="*/ 352 h 930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5451"/>
                <a:gd name="T127" fmla="*/ 0 h 930"/>
                <a:gd name="T128" fmla="*/ 5451 w 5451"/>
                <a:gd name="T129" fmla="*/ 930 h 930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5451" h="930">
                  <a:moveTo>
                    <a:pt x="5451" y="0"/>
                  </a:moveTo>
                  <a:lnTo>
                    <a:pt x="5451" y="0"/>
                  </a:lnTo>
                  <a:lnTo>
                    <a:pt x="5444" y="18"/>
                  </a:lnTo>
                  <a:lnTo>
                    <a:pt x="5423" y="63"/>
                  </a:lnTo>
                  <a:lnTo>
                    <a:pt x="5406" y="97"/>
                  </a:lnTo>
                  <a:lnTo>
                    <a:pt x="5386" y="134"/>
                  </a:lnTo>
                  <a:lnTo>
                    <a:pt x="5362" y="177"/>
                  </a:lnTo>
                  <a:lnTo>
                    <a:pt x="5334" y="224"/>
                  </a:lnTo>
                  <a:lnTo>
                    <a:pt x="5301" y="274"/>
                  </a:lnTo>
                  <a:lnTo>
                    <a:pt x="5265" y="326"/>
                  </a:lnTo>
                  <a:lnTo>
                    <a:pt x="5223" y="381"/>
                  </a:lnTo>
                  <a:lnTo>
                    <a:pt x="5179" y="436"/>
                  </a:lnTo>
                  <a:lnTo>
                    <a:pt x="5129" y="491"/>
                  </a:lnTo>
                  <a:lnTo>
                    <a:pt x="5102" y="518"/>
                  </a:lnTo>
                  <a:lnTo>
                    <a:pt x="5075" y="546"/>
                  </a:lnTo>
                  <a:lnTo>
                    <a:pt x="5046" y="573"/>
                  </a:lnTo>
                  <a:lnTo>
                    <a:pt x="5015" y="600"/>
                  </a:lnTo>
                  <a:lnTo>
                    <a:pt x="4983" y="628"/>
                  </a:lnTo>
                  <a:lnTo>
                    <a:pt x="4951" y="654"/>
                  </a:lnTo>
                  <a:lnTo>
                    <a:pt x="4918" y="678"/>
                  </a:lnTo>
                  <a:lnTo>
                    <a:pt x="4883" y="704"/>
                  </a:lnTo>
                  <a:lnTo>
                    <a:pt x="4847" y="726"/>
                  </a:lnTo>
                  <a:lnTo>
                    <a:pt x="4809" y="751"/>
                  </a:lnTo>
                  <a:lnTo>
                    <a:pt x="4771" y="772"/>
                  </a:lnTo>
                  <a:lnTo>
                    <a:pt x="4730" y="793"/>
                  </a:lnTo>
                  <a:lnTo>
                    <a:pt x="4689" y="814"/>
                  </a:lnTo>
                  <a:lnTo>
                    <a:pt x="4647" y="831"/>
                  </a:lnTo>
                  <a:lnTo>
                    <a:pt x="4603" y="849"/>
                  </a:lnTo>
                  <a:lnTo>
                    <a:pt x="4558" y="865"/>
                  </a:lnTo>
                  <a:lnTo>
                    <a:pt x="4512" y="880"/>
                  </a:lnTo>
                  <a:lnTo>
                    <a:pt x="4464" y="891"/>
                  </a:lnTo>
                  <a:lnTo>
                    <a:pt x="4415" y="902"/>
                  </a:lnTo>
                  <a:lnTo>
                    <a:pt x="4365" y="912"/>
                  </a:lnTo>
                  <a:lnTo>
                    <a:pt x="4312" y="920"/>
                  </a:lnTo>
                  <a:lnTo>
                    <a:pt x="4260" y="925"/>
                  </a:lnTo>
                  <a:lnTo>
                    <a:pt x="4206" y="928"/>
                  </a:lnTo>
                  <a:lnTo>
                    <a:pt x="4150" y="930"/>
                  </a:lnTo>
                  <a:lnTo>
                    <a:pt x="4092" y="930"/>
                  </a:lnTo>
                  <a:lnTo>
                    <a:pt x="4033" y="927"/>
                  </a:lnTo>
                  <a:lnTo>
                    <a:pt x="3974" y="920"/>
                  </a:lnTo>
                  <a:lnTo>
                    <a:pt x="3911" y="912"/>
                  </a:lnTo>
                  <a:lnTo>
                    <a:pt x="3849" y="902"/>
                  </a:lnTo>
                  <a:lnTo>
                    <a:pt x="3785" y="889"/>
                  </a:lnTo>
                  <a:lnTo>
                    <a:pt x="3718" y="873"/>
                  </a:lnTo>
                  <a:lnTo>
                    <a:pt x="3652" y="854"/>
                  </a:lnTo>
                  <a:lnTo>
                    <a:pt x="3582" y="833"/>
                  </a:lnTo>
                  <a:lnTo>
                    <a:pt x="3511" y="809"/>
                  </a:lnTo>
                  <a:lnTo>
                    <a:pt x="3440" y="780"/>
                  </a:lnTo>
                  <a:lnTo>
                    <a:pt x="3367" y="749"/>
                  </a:lnTo>
                  <a:lnTo>
                    <a:pt x="3292" y="715"/>
                  </a:lnTo>
                  <a:lnTo>
                    <a:pt x="3216" y="678"/>
                  </a:lnTo>
                  <a:lnTo>
                    <a:pt x="3063" y="602"/>
                  </a:lnTo>
                  <a:lnTo>
                    <a:pt x="2917" y="531"/>
                  </a:lnTo>
                  <a:lnTo>
                    <a:pt x="2774" y="465"/>
                  </a:lnTo>
                  <a:lnTo>
                    <a:pt x="2638" y="403"/>
                  </a:lnTo>
                  <a:lnTo>
                    <a:pt x="2505" y="347"/>
                  </a:lnTo>
                  <a:lnTo>
                    <a:pt x="2377" y="295"/>
                  </a:lnTo>
                  <a:lnTo>
                    <a:pt x="2252" y="248"/>
                  </a:lnTo>
                  <a:lnTo>
                    <a:pt x="2133" y="206"/>
                  </a:lnTo>
                  <a:lnTo>
                    <a:pt x="2016" y="168"/>
                  </a:lnTo>
                  <a:lnTo>
                    <a:pt x="1903" y="135"/>
                  </a:lnTo>
                  <a:lnTo>
                    <a:pt x="1795" y="106"/>
                  </a:lnTo>
                  <a:lnTo>
                    <a:pt x="1688" y="81"/>
                  </a:lnTo>
                  <a:lnTo>
                    <a:pt x="1587" y="60"/>
                  </a:lnTo>
                  <a:lnTo>
                    <a:pt x="1487" y="43"/>
                  </a:lnTo>
                  <a:lnTo>
                    <a:pt x="1390" y="30"/>
                  </a:lnTo>
                  <a:lnTo>
                    <a:pt x="1295" y="22"/>
                  </a:lnTo>
                  <a:lnTo>
                    <a:pt x="1204" y="18"/>
                  </a:lnTo>
                  <a:lnTo>
                    <a:pt x="1115" y="16"/>
                  </a:lnTo>
                  <a:lnTo>
                    <a:pt x="1027" y="19"/>
                  </a:lnTo>
                  <a:lnTo>
                    <a:pt x="941" y="26"/>
                  </a:lnTo>
                  <a:lnTo>
                    <a:pt x="858" y="35"/>
                  </a:lnTo>
                  <a:lnTo>
                    <a:pt x="775" y="48"/>
                  </a:lnTo>
                  <a:lnTo>
                    <a:pt x="694" y="64"/>
                  </a:lnTo>
                  <a:lnTo>
                    <a:pt x="615" y="85"/>
                  </a:lnTo>
                  <a:lnTo>
                    <a:pt x="536" y="108"/>
                  </a:lnTo>
                  <a:lnTo>
                    <a:pt x="458" y="134"/>
                  </a:lnTo>
                  <a:lnTo>
                    <a:pt x="382" y="163"/>
                  </a:lnTo>
                  <a:lnTo>
                    <a:pt x="304" y="195"/>
                  </a:lnTo>
                  <a:lnTo>
                    <a:pt x="228" y="231"/>
                  </a:lnTo>
                  <a:lnTo>
                    <a:pt x="153" y="268"/>
                  </a:lnTo>
                  <a:lnTo>
                    <a:pt x="76" y="310"/>
                  </a:lnTo>
                  <a:lnTo>
                    <a:pt x="0" y="352"/>
                  </a:lnTo>
                </a:path>
              </a:pathLst>
            </a:custGeom>
            <a:noFill/>
            <a:ln w="9525">
              <a:solidFill>
                <a:srgbClr val="FFFFFF">
                  <a:alpha val="50195"/>
                </a:srgbClr>
              </a:solidFill>
              <a:round/>
              <a:headEnd/>
              <a:tailEnd/>
            </a:ln>
          </p:spPr>
          <p:txBody>
            <a:bodyPr lIns="98668" tIns="49336" rIns="98668" bIns="49336"/>
            <a:lstStyle/>
            <a:p>
              <a:pPr defTabSz="981527">
                <a:spcBef>
                  <a:spcPct val="50000"/>
                </a:spcBef>
              </a:pPr>
              <a:endParaRPr lang="ko-KR" altLang="en-US" sz="1000" b="1" dirty="0"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75" name="Freeform 39"/>
            <p:cNvSpPr>
              <a:spLocks/>
            </p:cNvSpPr>
            <p:nvPr userDrawn="1"/>
          </p:nvSpPr>
          <p:spPr bwMode="auto">
            <a:xfrm>
              <a:off x="893" y="1169"/>
              <a:ext cx="5447" cy="482"/>
            </a:xfrm>
            <a:custGeom>
              <a:avLst/>
              <a:gdLst>
                <a:gd name="T0" fmla="*/ 5447 w 5447"/>
                <a:gd name="T1" fmla="*/ 0 h 962"/>
                <a:gd name="T2" fmla="*/ 5419 w 5447"/>
                <a:gd name="T3" fmla="*/ 64 h 962"/>
                <a:gd name="T4" fmla="*/ 5383 w 5447"/>
                <a:gd name="T5" fmla="*/ 137 h 962"/>
                <a:gd name="T6" fmla="*/ 5332 w 5447"/>
                <a:gd name="T7" fmla="*/ 227 h 962"/>
                <a:gd name="T8" fmla="*/ 5265 w 5447"/>
                <a:gd name="T9" fmla="*/ 332 h 962"/>
                <a:gd name="T10" fmla="*/ 5180 w 5447"/>
                <a:gd name="T11" fmla="*/ 444 h 962"/>
                <a:gd name="T12" fmla="*/ 5105 w 5447"/>
                <a:gd name="T13" fmla="*/ 529 h 962"/>
                <a:gd name="T14" fmla="*/ 5048 w 5447"/>
                <a:gd name="T15" fmla="*/ 586 h 962"/>
                <a:gd name="T16" fmla="*/ 4989 w 5447"/>
                <a:gd name="T17" fmla="*/ 641 h 962"/>
                <a:gd name="T18" fmla="*/ 4923 w 5447"/>
                <a:gd name="T19" fmla="*/ 692 h 962"/>
                <a:gd name="T20" fmla="*/ 4853 w 5447"/>
                <a:gd name="T21" fmla="*/ 744 h 962"/>
                <a:gd name="T22" fmla="*/ 4778 w 5447"/>
                <a:gd name="T23" fmla="*/ 791 h 962"/>
                <a:gd name="T24" fmla="*/ 4697 w 5447"/>
                <a:gd name="T25" fmla="*/ 833 h 962"/>
                <a:gd name="T26" fmla="*/ 4611 w 5447"/>
                <a:gd name="T27" fmla="*/ 870 h 962"/>
                <a:gd name="T28" fmla="*/ 4521 w 5447"/>
                <a:gd name="T29" fmla="*/ 902 h 962"/>
                <a:gd name="T30" fmla="*/ 4424 w 5447"/>
                <a:gd name="T31" fmla="*/ 928 h 962"/>
                <a:gd name="T32" fmla="*/ 4322 w 5447"/>
                <a:gd name="T33" fmla="*/ 947 h 962"/>
                <a:gd name="T34" fmla="*/ 4214 w 5447"/>
                <a:gd name="T35" fmla="*/ 959 h 962"/>
                <a:gd name="T36" fmla="*/ 4102 w 5447"/>
                <a:gd name="T37" fmla="*/ 962 h 962"/>
                <a:gd name="T38" fmla="*/ 3982 w 5447"/>
                <a:gd name="T39" fmla="*/ 956 h 962"/>
                <a:gd name="T40" fmla="*/ 3857 w 5447"/>
                <a:gd name="T41" fmla="*/ 939 h 962"/>
                <a:gd name="T42" fmla="*/ 3727 w 5447"/>
                <a:gd name="T43" fmla="*/ 914 h 962"/>
                <a:gd name="T44" fmla="*/ 3591 w 5447"/>
                <a:gd name="T45" fmla="*/ 875 h 962"/>
                <a:gd name="T46" fmla="*/ 3448 w 5447"/>
                <a:gd name="T47" fmla="*/ 825 h 962"/>
                <a:gd name="T48" fmla="*/ 3298 w 5447"/>
                <a:gd name="T49" fmla="*/ 763 h 962"/>
                <a:gd name="T50" fmla="*/ 3221 w 5447"/>
                <a:gd name="T51" fmla="*/ 726 h 962"/>
                <a:gd name="T52" fmla="*/ 2920 w 5447"/>
                <a:gd name="T53" fmla="*/ 586 h 962"/>
                <a:gd name="T54" fmla="*/ 2640 w 5447"/>
                <a:gd name="T55" fmla="*/ 463 h 962"/>
                <a:gd name="T56" fmla="*/ 2376 w 5447"/>
                <a:gd name="T57" fmla="*/ 360 h 962"/>
                <a:gd name="T58" fmla="*/ 2131 w 5447"/>
                <a:gd name="T59" fmla="*/ 276 h 962"/>
                <a:gd name="T60" fmla="*/ 1901 w 5447"/>
                <a:gd name="T61" fmla="*/ 208 h 962"/>
                <a:gd name="T62" fmla="*/ 1686 w 5447"/>
                <a:gd name="T63" fmla="*/ 158 h 962"/>
                <a:gd name="T64" fmla="*/ 1483 w 5447"/>
                <a:gd name="T65" fmla="*/ 124 h 962"/>
                <a:gd name="T66" fmla="*/ 1291 w 5447"/>
                <a:gd name="T67" fmla="*/ 108 h 962"/>
                <a:gd name="T68" fmla="*/ 1111 w 5447"/>
                <a:gd name="T69" fmla="*/ 105 h 962"/>
                <a:gd name="T70" fmla="*/ 937 w 5447"/>
                <a:gd name="T71" fmla="*/ 118 h 962"/>
                <a:gd name="T72" fmla="*/ 772 w 5447"/>
                <a:gd name="T73" fmla="*/ 143 h 962"/>
                <a:gd name="T74" fmla="*/ 612 w 5447"/>
                <a:gd name="T75" fmla="*/ 184 h 962"/>
                <a:gd name="T76" fmla="*/ 457 w 5447"/>
                <a:gd name="T77" fmla="*/ 237 h 962"/>
                <a:gd name="T78" fmla="*/ 303 w 5447"/>
                <a:gd name="T79" fmla="*/ 302 h 962"/>
                <a:gd name="T80" fmla="*/ 151 w 5447"/>
                <a:gd name="T81" fmla="*/ 378 h 962"/>
                <a:gd name="T82" fmla="*/ 0 w 5447"/>
                <a:gd name="T83" fmla="*/ 465 h 962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5447"/>
                <a:gd name="T127" fmla="*/ 0 h 962"/>
                <a:gd name="T128" fmla="*/ 5447 w 5447"/>
                <a:gd name="T129" fmla="*/ 962 h 962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5447" h="962">
                  <a:moveTo>
                    <a:pt x="5447" y="0"/>
                  </a:moveTo>
                  <a:lnTo>
                    <a:pt x="5447" y="0"/>
                  </a:lnTo>
                  <a:lnTo>
                    <a:pt x="5440" y="17"/>
                  </a:lnTo>
                  <a:lnTo>
                    <a:pt x="5419" y="64"/>
                  </a:lnTo>
                  <a:lnTo>
                    <a:pt x="5402" y="98"/>
                  </a:lnTo>
                  <a:lnTo>
                    <a:pt x="5383" y="137"/>
                  </a:lnTo>
                  <a:lnTo>
                    <a:pt x="5359" y="181"/>
                  </a:lnTo>
                  <a:lnTo>
                    <a:pt x="5332" y="227"/>
                  </a:lnTo>
                  <a:lnTo>
                    <a:pt x="5300" y="279"/>
                  </a:lnTo>
                  <a:lnTo>
                    <a:pt x="5265" y="332"/>
                  </a:lnTo>
                  <a:lnTo>
                    <a:pt x="5225" y="387"/>
                  </a:lnTo>
                  <a:lnTo>
                    <a:pt x="5180" y="444"/>
                  </a:lnTo>
                  <a:lnTo>
                    <a:pt x="5130" y="500"/>
                  </a:lnTo>
                  <a:lnTo>
                    <a:pt x="5105" y="529"/>
                  </a:lnTo>
                  <a:lnTo>
                    <a:pt x="5078" y="557"/>
                  </a:lnTo>
                  <a:lnTo>
                    <a:pt x="5048" y="586"/>
                  </a:lnTo>
                  <a:lnTo>
                    <a:pt x="5019" y="613"/>
                  </a:lnTo>
                  <a:lnTo>
                    <a:pt x="4989" y="641"/>
                  </a:lnTo>
                  <a:lnTo>
                    <a:pt x="4957" y="667"/>
                  </a:lnTo>
                  <a:lnTo>
                    <a:pt x="4923" y="692"/>
                  </a:lnTo>
                  <a:lnTo>
                    <a:pt x="4889" y="718"/>
                  </a:lnTo>
                  <a:lnTo>
                    <a:pt x="4853" y="744"/>
                  </a:lnTo>
                  <a:lnTo>
                    <a:pt x="4815" y="767"/>
                  </a:lnTo>
                  <a:lnTo>
                    <a:pt x="4778" y="791"/>
                  </a:lnTo>
                  <a:lnTo>
                    <a:pt x="4737" y="812"/>
                  </a:lnTo>
                  <a:lnTo>
                    <a:pt x="4697" y="833"/>
                  </a:lnTo>
                  <a:lnTo>
                    <a:pt x="4654" y="852"/>
                  </a:lnTo>
                  <a:lnTo>
                    <a:pt x="4611" y="870"/>
                  </a:lnTo>
                  <a:lnTo>
                    <a:pt x="4567" y="888"/>
                  </a:lnTo>
                  <a:lnTo>
                    <a:pt x="4521" y="902"/>
                  </a:lnTo>
                  <a:lnTo>
                    <a:pt x="4472" y="917"/>
                  </a:lnTo>
                  <a:lnTo>
                    <a:pt x="4424" y="928"/>
                  </a:lnTo>
                  <a:lnTo>
                    <a:pt x="4374" y="939"/>
                  </a:lnTo>
                  <a:lnTo>
                    <a:pt x="4322" y="947"/>
                  </a:lnTo>
                  <a:lnTo>
                    <a:pt x="4270" y="954"/>
                  </a:lnTo>
                  <a:lnTo>
                    <a:pt x="4214" y="959"/>
                  </a:lnTo>
                  <a:lnTo>
                    <a:pt x="4158" y="962"/>
                  </a:lnTo>
                  <a:lnTo>
                    <a:pt x="4102" y="962"/>
                  </a:lnTo>
                  <a:lnTo>
                    <a:pt x="4043" y="960"/>
                  </a:lnTo>
                  <a:lnTo>
                    <a:pt x="3982" y="956"/>
                  </a:lnTo>
                  <a:lnTo>
                    <a:pt x="3921" y="949"/>
                  </a:lnTo>
                  <a:lnTo>
                    <a:pt x="3857" y="939"/>
                  </a:lnTo>
                  <a:lnTo>
                    <a:pt x="3793" y="928"/>
                  </a:lnTo>
                  <a:lnTo>
                    <a:pt x="3727" y="914"/>
                  </a:lnTo>
                  <a:lnTo>
                    <a:pt x="3659" y="896"/>
                  </a:lnTo>
                  <a:lnTo>
                    <a:pt x="3591" y="875"/>
                  </a:lnTo>
                  <a:lnTo>
                    <a:pt x="3520" y="852"/>
                  </a:lnTo>
                  <a:lnTo>
                    <a:pt x="3448" y="825"/>
                  </a:lnTo>
                  <a:lnTo>
                    <a:pt x="3373" y="796"/>
                  </a:lnTo>
                  <a:lnTo>
                    <a:pt x="3298" y="763"/>
                  </a:lnTo>
                  <a:lnTo>
                    <a:pt x="3221" y="726"/>
                  </a:lnTo>
                  <a:lnTo>
                    <a:pt x="3067" y="654"/>
                  </a:lnTo>
                  <a:lnTo>
                    <a:pt x="2920" y="586"/>
                  </a:lnTo>
                  <a:lnTo>
                    <a:pt x="2777" y="521"/>
                  </a:lnTo>
                  <a:lnTo>
                    <a:pt x="2640" y="463"/>
                  </a:lnTo>
                  <a:lnTo>
                    <a:pt x="2505" y="410"/>
                  </a:lnTo>
                  <a:lnTo>
                    <a:pt x="2376" y="360"/>
                  </a:lnTo>
                  <a:lnTo>
                    <a:pt x="2252" y="315"/>
                  </a:lnTo>
                  <a:lnTo>
                    <a:pt x="2131" y="276"/>
                  </a:lnTo>
                  <a:lnTo>
                    <a:pt x="2015" y="240"/>
                  </a:lnTo>
                  <a:lnTo>
                    <a:pt x="1901" y="208"/>
                  </a:lnTo>
                  <a:lnTo>
                    <a:pt x="1791" y="181"/>
                  </a:lnTo>
                  <a:lnTo>
                    <a:pt x="1686" y="158"/>
                  </a:lnTo>
                  <a:lnTo>
                    <a:pt x="1583" y="140"/>
                  </a:lnTo>
                  <a:lnTo>
                    <a:pt x="1483" y="124"/>
                  </a:lnTo>
                  <a:lnTo>
                    <a:pt x="1386" y="114"/>
                  </a:lnTo>
                  <a:lnTo>
                    <a:pt x="1291" y="108"/>
                  </a:lnTo>
                  <a:lnTo>
                    <a:pt x="1200" y="105"/>
                  </a:lnTo>
                  <a:lnTo>
                    <a:pt x="1111" y="105"/>
                  </a:lnTo>
                  <a:lnTo>
                    <a:pt x="1023" y="109"/>
                  </a:lnTo>
                  <a:lnTo>
                    <a:pt x="937" y="118"/>
                  </a:lnTo>
                  <a:lnTo>
                    <a:pt x="854" y="129"/>
                  </a:lnTo>
                  <a:lnTo>
                    <a:pt x="772" y="143"/>
                  </a:lnTo>
                  <a:lnTo>
                    <a:pt x="692" y="163"/>
                  </a:lnTo>
                  <a:lnTo>
                    <a:pt x="612" y="184"/>
                  </a:lnTo>
                  <a:lnTo>
                    <a:pt x="533" y="208"/>
                  </a:lnTo>
                  <a:lnTo>
                    <a:pt x="457" y="237"/>
                  </a:lnTo>
                  <a:lnTo>
                    <a:pt x="379" y="268"/>
                  </a:lnTo>
                  <a:lnTo>
                    <a:pt x="303" y="302"/>
                  </a:lnTo>
                  <a:lnTo>
                    <a:pt x="228" y="339"/>
                  </a:lnTo>
                  <a:lnTo>
                    <a:pt x="151" y="378"/>
                  </a:lnTo>
                  <a:lnTo>
                    <a:pt x="76" y="419"/>
                  </a:lnTo>
                  <a:lnTo>
                    <a:pt x="0" y="465"/>
                  </a:lnTo>
                </a:path>
              </a:pathLst>
            </a:custGeom>
            <a:noFill/>
            <a:ln w="9525">
              <a:solidFill>
                <a:srgbClr val="FFFFFF">
                  <a:alpha val="50195"/>
                </a:srgbClr>
              </a:solidFill>
              <a:round/>
              <a:headEnd/>
              <a:tailEnd/>
            </a:ln>
          </p:spPr>
          <p:txBody>
            <a:bodyPr lIns="98668" tIns="49336" rIns="98668" bIns="49336"/>
            <a:lstStyle/>
            <a:p>
              <a:pPr defTabSz="981527">
                <a:spcBef>
                  <a:spcPct val="50000"/>
                </a:spcBef>
              </a:pPr>
              <a:endParaRPr lang="ko-KR" altLang="en-US" sz="1000" b="1" dirty="0"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76" name="Freeform 40"/>
            <p:cNvSpPr>
              <a:spLocks/>
            </p:cNvSpPr>
            <p:nvPr userDrawn="1"/>
          </p:nvSpPr>
          <p:spPr bwMode="auto">
            <a:xfrm>
              <a:off x="925" y="1141"/>
              <a:ext cx="5439" cy="497"/>
            </a:xfrm>
            <a:custGeom>
              <a:avLst/>
              <a:gdLst>
                <a:gd name="T0" fmla="*/ 5439 w 5439"/>
                <a:gd name="T1" fmla="*/ 0 h 993"/>
                <a:gd name="T2" fmla="*/ 5412 w 5439"/>
                <a:gd name="T3" fmla="*/ 65 h 993"/>
                <a:gd name="T4" fmla="*/ 5377 w 5439"/>
                <a:gd name="T5" fmla="*/ 137 h 993"/>
                <a:gd name="T6" fmla="*/ 5327 w 5439"/>
                <a:gd name="T7" fmla="*/ 231 h 993"/>
                <a:gd name="T8" fmla="*/ 5261 w 5439"/>
                <a:gd name="T9" fmla="*/ 336 h 993"/>
                <a:gd name="T10" fmla="*/ 5179 w 5439"/>
                <a:gd name="T11" fmla="*/ 451 h 993"/>
                <a:gd name="T12" fmla="*/ 5104 w 5439"/>
                <a:gd name="T13" fmla="*/ 538 h 993"/>
                <a:gd name="T14" fmla="*/ 5050 w 5439"/>
                <a:gd name="T15" fmla="*/ 596 h 993"/>
                <a:gd name="T16" fmla="*/ 4990 w 5439"/>
                <a:gd name="T17" fmla="*/ 652 h 993"/>
                <a:gd name="T18" fmla="*/ 4925 w 5439"/>
                <a:gd name="T19" fmla="*/ 706 h 993"/>
                <a:gd name="T20" fmla="*/ 4855 w 5439"/>
                <a:gd name="T21" fmla="*/ 759 h 993"/>
                <a:gd name="T22" fmla="*/ 4780 w 5439"/>
                <a:gd name="T23" fmla="*/ 808 h 993"/>
                <a:gd name="T24" fmla="*/ 4701 w 5439"/>
                <a:gd name="T25" fmla="*/ 851 h 993"/>
                <a:gd name="T26" fmla="*/ 4617 w 5439"/>
                <a:gd name="T27" fmla="*/ 891 h 993"/>
                <a:gd name="T28" fmla="*/ 4526 w 5439"/>
                <a:gd name="T29" fmla="*/ 925 h 993"/>
                <a:gd name="T30" fmla="*/ 4429 w 5439"/>
                <a:gd name="T31" fmla="*/ 953 h 993"/>
                <a:gd name="T32" fmla="*/ 4328 w 5439"/>
                <a:gd name="T33" fmla="*/ 975 h 993"/>
                <a:gd name="T34" fmla="*/ 4221 w 5439"/>
                <a:gd name="T35" fmla="*/ 988 h 993"/>
                <a:gd name="T36" fmla="*/ 4108 w 5439"/>
                <a:gd name="T37" fmla="*/ 993 h 993"/>
                <a:gd name="T38" fmla="*/ 3989 w 5439"/>
                <a:gd name="T39" fmla="*/ 990 h 993"/>
                <a:gd name="T40" fmla="*/ 3864 w 5439"/>
                <a:gd name="T41" fmla="*/ 975 h 993"/>
                <a:gd name="T42" fmla="*/ 3732 w 5439"/>
                <a:gd name="T43" fmla="*/ 951 h 993"/>
                <a:gd name="T44" fmla="*/ 3595 w 5439"/>
                <a:gd name="T45" fmla="*/ 917 h 993"/>
                <a:gd name="T46" fmla="*/ 3452 w 5439"/>
                <a:gd name="T47" fmla="*/ 869 h 993"/>
                <a:gd name="T48" fmla="*/ 3302 w 5439"/>
                <a:gd name="T49" fmla="*/ 809 h 993"/>
                <a:gd name="T50" fmla="*/ 3224 w 5439"/>
                <a:gd name="T51" fmla="*/ 775 h 993"/>
                <a:gd name="T52" fmla="*/ 2921 w 5439"/>
                <a:gd name="T53" fmla="*/ 638 h 993"/>
                <a:gd name="T54" fmla="*/ 2638 w 5439"/>
                <a:gd name="T55" fmla="*/ 522 h 993"/>
                <a:gd name="T56" fmla="*/ 2374 w 5439"/>
                <a:gd name="T57" fmla="*/ 423 h 993"/>
                <a:gd name="T58" fmla="*/ 2127 w 5439"/>
                <a:gd name="T59" fmla="*/ 342 h 993"/>
                <a:gd name="T60" fmla="*/ 1897 w 5439"/>
                <a:gd name="T61" fmla="*/ 281 h 993"/>
                <a:gd name="T62" fmla="*/ 1680 w 5439"/>
                <a:gd name="T63" fmla="*/ 234 h 993"/>
                <a:gd name="T64" fmla="*/ 1477 w 5439"/>
                <a:gd name="T65" fmla="*/ 205 h 993"/>
                <a:gd name="T66" fmla="*/ 1286 w 5439"/>
                <a:gd name="T67" fmla="*/ 191 h 993"/>
                <a:gd name="T68" fmla="*/ 1104 w 5439"/>
                <a:gd name="T69" fmla="*/ 192 h 993"/>
                <a:gd name="T70" fmla="*/ 932 w 5439"/>
                <a:gd name="T71" fmla="*/ 208 h 993"/>
                <a:gd name="T72" fmla="*/ 766 w 5439"/>
                <a:gd name="T73" fmla="*/ 239 h 993"/>
                <a:gd name="T74" fmla="*/ 607 w 5439"/>
                <a:gd name="T75" fmla="*/ 283 h 993"/>
                <a:gd name="T76" fmla="*/ 453 w 5439"/>
                <a:gd name="T77" fmla="*/ 338 h 993"/>
                <a:gd name="T78" fmla="*/ 300 w 5439"/>
                <a:gd name="T79" fmla="*/ 407 h 993"/>
                <a:gd name="T80" fmla="*/ 150 w 5439"/>
                <a:gd name="T81" fmla="*/ 486 h 993"/>
                <a:gd name="T82" fmla="*/ 0 w 5439"/>
                <a:gd name="T83" fmla="*/ 578 h 993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5439"/>
                <a:gd name="T127" fmla="*/ 0 h 993"/>
                <a:gd name="T128" fmla="*/ 5439 w 5439"/>
                <a:gd name="T129" fmla="*/ 993 h 993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5439" h="993">
                  <a:moveTo>
                    <a:pt x="5439" y="0"/>
                  </a:moveTo>
                  <a:lnTo>
                    <a:pt x="5439" y="0"/>
                  </a:lnTo>
                  <a:lnTo>
                    <a:pt x="5432" y="18"/>
                  </a:lnTo>
                  <a:lnTo>
                    <a:pt x="5412" y="65"/>
                  </a:lnTo>
                  <a:lnTo>
                    <a:pt x="5397" y="99"/>
                  </a:lnTo>
                  <a:lnTo>
                    <a:pt x="5377" y="137"/>
                  </a:lnTo>
                  <a:lnTo>
                    <a:pt x="5354" y="183"/>
                  </a:lnTo>
                  <a:lnTo>
                    <a:pt x="5327" y="231"/>
                  </a:lnTo>
                  <a:lnTo>
                    <a:pt x="5297" y="283"/>
                  </a:lnTo>
                  <a:lnTo>
                    <a:pt x="5261" y="336"/>
                  </a:lnTo>
                  <a:lnTo>
                    <a:pt x="5222" y="393"/>
                  </a:lnTo>
                  <a:lnTo>
                    <a:pt x="5179" y="451"/>
                  </a:lnTo>
                  <a:lnTo>
                    <a:pt x="5130" y="509"/>
                  </a:lnTo>
                  <a:lnTo>
                    <a:pt x="5104" y="538"/>
                  </a:lnTo>
                  <a:lnTo>
                    <a:pt x="5078" y="567"/>
                  </a:lnTo>
                  <a:lnTo>
                    <a:pt x="5050" y="596"/>
                  </a:lnTo>
                  <a:lnTo>
                    <a:pt x="5021" y="623"/>
                  </a:lnTo>
                  <a:lnTo>
                    <a:pt x="4990" y="652"/>
                  </a:lnTo>
                  <a:lnTo>
                    <a:pt x="4958" y="680"/>
                  </a:lnTo>
                  <a:lnTo>
                    <a:pt x="4925" y="706"/>
                  </a:lnTo>
                  <a:lnTo>
                    <a:pt x="4891" y="733"/>
                  </a:lnTo>
                  <a:lnTo>
                    <a:pt x="4855" y="759"/>
                  </a:lnTo>
                  <a:lnTo>
                    <a:pt x="4819" y="783"/>
                  </a:lnTo>
                  <a:lnTo>
                    <a:pt x="4780" y="808"/>
                  </a:lnTo>
                  <a:lnTo>
                    <a:pt x="4742" y="830"/>
                  </a:lnTo>
                  <a:lnTo>
                    <a:pt x="4701" y="851"/>
                  </a:lnTo>
                  <a:lnTo>
                    <a:pt x="4660" y="872"/>
                  </a:lnTo>
                  <a:lnTo>
                    <a:pt x="4617" y="891"/>
                  </a:lnTo>
                  <a:lnTo>
                    <a:pt x="4572" y="909"/>
                  </a:lnTo>
                  <a:lnTo>
                    <a:pt x="4526" y="925"/>
                  </a:lnTo>
                  <a:lnTo>
                    <a:pt x="4479" y="940"/>
                  </a:lnTo>
                  <a:lnTo>
                    <a:pt x="4429" y="953"/>
                  </a:lnTo>
                  <a:lnTo>
                    <a:pt x="4379" y="966"/>
                  </a:lnTo>
                  <a:lnTo>
                    <a:pt x="4328" y="975"/>
                  </a:lnTo>
                  <a:lnTo>
                    <a:pt x="4275" y="982"/>
                  </a:lnTo>
                  <a:lnTo>
                    <a:pt x="4221" y="988"/>
                  </a:lnTo>
                  <a:lnTo>
                    <a:pt x="4165" y="992"/>
                  </a:lnTo>
                  <a:lnTo>
                    <a:pt x="4108" y="993"/>
                  </a:lnTo>
                  <a:lnTo>
                    <a:pt x="4049" y="993"/>
                  </a:lnTo>
                  <a:lnTo>
                    <a:pt x="3989" y="990"/>
                  </a:lnTo>
                  <a:lnTo>
                    <a:pt x="3927" y="984"/>
                  </a:lnTo>
                  <a:lnTo>
                    <a:pt x="3864" y="975"/>
                  </a:lnTo>
                  <a:lnTo>
                    <a:pt x="3799" y="966"/>
                  </a:lnTo>
                  <a:lnTo>
                    <a:pt x="3732" y="951"/>
                  </a:lnTo>
                  <a:lnTo>
                    <a:pt x="3666" y="935"/>
                  </a:lnTo>
                  <a:lnTo>
                    <a:pt x="3595" y="917"/>
                  </a:lnTo>
                  <a:lnTo>
                    <a:pt x="3524" y="895"/>
                  </a:lnTo>
                  <a:lnTo>
                    <a:pt x="3452" y="869"/>
                  </a:lnTo>
                  <a:lnTo>
                    <a:pt x="3377" y="841"/>
                  </a:lnTo>
                  <a:lnTo>
                    <a:pt x="3302" y="809"/>
                  </a:lnTo>
                  <a:lnTo>
                    <a:pt x="3224" y="775"/>
                  </a:lnTo>
                  <a:lnTo>
                    <a:pt x="3070" y="704"/>
                  </a:lnTo>
                  <a:lnTo>
                    <a:pt x="2921" y="638"/>
                  </a:lnTo>
                  <a:lnTo>
                    <a:pt x="2777" y="578"/>
                  </a:lnTo>
                  <a:lnTo>
                    <a:pt x="2638" y="522"/>
                  </a:lnTo>
                  <a:lnTo>
                    <a:pt x="2503" y="470"/>
                  </a:lnTo>
                  <a:lnTo>
                    <a:pt x="2374" y="423"/>
                  </a:lnTo>
                  <a:lnTo>
                    <a:pt x="2249" y="381"/>
                  </a:lnTo>
                  <a:lnTo>
                    <a:pt x="2127" y="342"/>
                  </a:lnTo>
                  <a:lnTo>
                    <a:pt x="2010" y="310"/>
                  </a:lnTo>
                  <a:lnTo>
                    <a:pt x="1897" y="281"/>
                  </a:lnTo>
                  <a:lnTo>
                    <a:pt x="1787" y="255"/>
                  </a:lnTo>
                  <a:lnTo>
                    <a:pt x="1680" y="234"/>
                  </a:lnTo>
                  <a:lnTo>
                    <a:pt x="1577" y="218"/>
                  </a:lnTo>
                  <a:lnTo>
                    <a:pt x="1477" y="205"/>
                  </a:lnTo>
                  <a:lnTo>
                    <a:pt x="1380" y="197"/>
                  </a:lnTo>
                  <a:lnTo>
                    <a:pt x="1286" y="191"/>
                  </a:lnTo>
                  <a:lnTo>
                    <a:pt x="1194" y="191"/>
                  </a:lnTo>
                  <a:lnTo>
                    <a:pt x="1104" y="192"/>
                  </a:lnTo>
                  <a:lnTo>
                    <a:pt x="1018" y="199"/>
                  </a:lnTo>
                  <a:lnTo>
                    <a:pt x="932" y="208"/>
                  </a:lnTo>
                  <a:lnTo>
                    <a:pt x="848" y="221"/>
                  </a:lnTo>
                  <a:lnTo>
                    <a:pt x="766" y="239"/>
                  </a:lnTo>
                  <a:lnTo>
                    <a:pt x="686" y="259"/>
                  </a:lnTo>
                  <a:lnTo>
                    <a:pt x="607" y="283"/>
                  </a:lnTo>
                  <a:lnTo>
                    <a:pt x="529" y="309"/>
                  </a:lnTo>
                  <a:lnTo>
                    <a:pt x="453" y="338"/>
                  </a:lnTo>
                  <a:lnTo>
                    <a:pt x="376" y="372"/>
                  </a:lnTo>
                  <a:lnTo>
                    <a:pt x="300" y="407"/>
                  </a:lnTo>
                  <a:lnTo>
                    <a:pt x="225" y="446"/>
                  </a:lnTo>
                  <a:lnTo>
                    <a:pt x="150" y="486"/>
                  </a:lnTo>
                  <a:lnTo>
                    <a:pt x="75" y="531"/>
                  </a:lnTo>
                  <a:lnTo>
                    <a:pt x="0" y="578"/>
                  </a:lnTo>
                </a:path>
              </a:pathLst>
            </a:custGeom>
            <a:noFill/>
            <a:ln w="9525">
              <a:solidFill>
                <a:srgbClr val="FFFFFF">
                  <a:alpha val="50195"/>
                </a:srgbClr>
              </a:solidFill>
              <a:round/>
              <a:headEnd/>
              <a:tailEnd/>
            </a:ln>
          </p:spPr>
          <p:txBody>
            <a:bodyPr lIns="98668" tIns="49336" rIns="98668" bIns="49336"/>
            <a:lstStyle/>
            <a:p>
              <a:pPr defTabSz="981527">
                <a:spcBef>
                  <a:spcPct val="50000"/>
                </a:spcBef>
              </a:pPr>
              <a:endParaRPr lang="ko-KR" altLang="en-US" sz="1000" b="1" dirty="0"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77" name="Freeform 41"/>
            <p:cNvSpPr>
              <a:spLocks/>
            </p:cNvSpPr>
            <p:nvPr userDrawn="1"/>
          </p:nvSpPr>
          <p:spPr bwMode="auto">
            <a:xfrm>
              <a:off x="958" y="1112"/>
              <a:ext cx="5429" cy="513"/>
            </a:xfrm>
            <a:custGeom>
              <a:avLst/>
              <a:gdLst>
                <a:gd name="T0" fmla="*/ 5429 w 5429"/>
                <a:gd name="T1" fmla="*/ 0 h 1025"/>
                <a:gd name="T2" fmla="*/ 5403 w 5429"/>
                <a:gd name="T3" fmla="*/ 66 h 1025"/>
                <a:gd name="T4" fmla="*/ 5369 w 5429"/>
                <a:gd name="T5" fmla="*/ 141 h 1025"/>
                <a:gd name="T6" fmla="*/ 5321 w 5429"/>
                <a:gd name="T7" fmla="*/ 234 h 1025"/>
                <a:gd name="T8" fmla="*/ 5257 w 5429"/>
                <a:gd name="T9" fmla="*/ 342 h 1025"/>
                <a:gd name="T10" fmla="*/ 5176 w 5429"/>
                <a:gd name="T11" fmla="*/ 459 h 1025"/>
                <a:gd name="T12" fmla="*/ 5103 w 5429"/>
                <a:gd name="T13" fmla="*/ 547 h 1025"/>
                <a:gd name="T14" fmla="*/ 5049 w 5429"/>
                <a:gd name="T15" fmla="*/ 607 h 1025"/>
                <a:gd name="T16" fmla="*/ 4990 w 5429"/>
                <a:gd name="T17" fmla="*/ 665 h 1025"/>
                <a:gd name="T18" fmla="*/ 4927 w 5429"/>
                <a:gd name="T19" fmla="*/ 720 h 1025"/>
                <a:gd name="T20" fmla="*/ 4857 w 5429"/>
                <a:gd name="T21" fmla="*/ 775 h 1025"/>
                <a:gd name="T22" fmla="*/ 4784 w 5429"/>
                <a:gd name="T23" fmla="*/ 825 h 1025"/>
                <a:gd name="T24" fmla="*/ 4704 w 5429"/>
                <a:gd name="T25" fmla="*/ 870 h 1025"/>
                <a:gd name="T26" fmla="*/ 4620 w 5429"/>
                <a:gd name="T27" fmla="*/ 912 h 1025"/>
                <a:gd name="T28" fmla="*/ 4531 w 5429"/>
                <a:gd name="T29" fmla="*/ 949 h 1025"/>
                <a:gd name="T30" fmla="*/ 4435 w 5429"/>
                <a:gd name="T31" fmla="*/ 979 h 1025"/>
                <a:gd name="T32" fmla="*/ 4334 w 5429"/>
                <a:gd name="T33" fmla="*/ 1003 h 1025"/>
                <a:gd name="T34" fmla="*/ 4227 w 5429"/>
                <a:gd name="T35" fmla="*/ 1017 h 1025"/>
                <a:gd name="T36" fmla="*/ 4114 w 5429"/>
                <a:gd name="T37" fmla="*/ 1025 h 1025"/>
                <a:gd name="T38" fmla="*/ 3995 w 5429"/>
                <a:gd name="T39" fmla="*/ 1024 h 1025"/>
                <a:gd name="T40" fmla="*/ 3870 w 5429"/>
                <a:gd name="T41" fmla="*/ 1012 h 1025"/>
                <a:gd name="T42" fmla="*/ 3738 w 5429"/>
                <a:gd name="T43" fmla="*/ 991 h 1025"/>
                <a:gd name="T44" fmla="*/ 3601 w 5429"/>
                <a:gd name="T45" fmla="*/ 959 h 1025"/>
                <a:gd name="T46" fmla="*/ 3456 w 5429"/>
                <a:gd name="T47" fmla="*/ 914 h 1025"/>
                <a:gd name="T48" fmla="*/ 3305 w 5429"/>
                <a:gd name="T49" fmla="*/ 857 h 1025"/>
                <a:gd name="T50" fmla="*/ 3227 w 5429"/>
                <a:gd name="T51" fmla="*/ 824 h 1025"/>
                <a:gd name="T52" fmla="*/ 2922 w 5429"/>
                <a:gd name="T53" fmla="*/ 693 h 1025"/>
                <a:gd name="T54" fmla="*/ 2637 w 5429"/>
                <a:gd name="T55" fmla="*/ 581 h 1025"/>
                <a:gd name="T56" fmla="*/ 2372 w 5429"/>
                <a:gd name="T57" fmla="*/ 488 h 1025"/>
                <a:gd name="T58" fmla="*/ 2123 w 5429"/>
                <a:gd name="T59" fmla="*/ 412 h 1025"/>
                <a:gd name="T60" fmla="*/ 1891 w 5429"/>
                <a:gd name="T61" fmla="*/ 354 h 1025"/>
                <a:gd name="T62" fmla="*/ 1675 w 5429"/>
                <a:gd name="T63" fmla="*/ 313 h 1025"/>
                <a:gd name="T64" fmla="*/ 1472 w 5429"/>
                <a:gd name="T65" fmla="*/ 287 h 1025"/>
                <a:gd name="T66" fmla="*/ 1281 w 5429"/>
                <a:gd name="T67" fmla="*/ 278 h 1025"/>
                <a:gd name="T68" fmla="*/ 1099 w 5429"/>
                <a:gd name="T69" fmla="*/ 283 h 1025"/>
                <a:gd name="T70" fmla="*/ 926 w 5429"/>
                <a:gd name="T71" fmla="*/ 302 h 1025"/>
                <a:gd name="T72" fmla="*/ 761 w 5429"/>
                <a:gd name="T73" fmla="*/ 336 h 1025"/>
                <a:gd name="T74" fmla="*/ 603 w 5429"/>
                <a:gd name="T75" fmla="*/ 383 h 1025"/>
                <a:gd name="T76" fmla="*/ 449 w 5429"/>
                <a:gd name="T77" fmla="*/ 441 h 1025"/>
                <a:gd name="T78" fmla="*/ 298 w 5429"/>
                <a:gd name="T79" fmla="*/ 514 h 1025"/>
                <a:gd name="T80" fmla="*/ 149 w 5429"/>
                <a:gd name="T81" fmla="*/ 596 h 1025"/>
                <a:gd name="T82" fmla="*/ 0 w 5429"/>
                <a:gd name="T83" fmla="*/ 691 h 1025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5429"/>
                <a:gd name="T127" fmla="*/ 0 h 1025"/>
                <a:gd name="T128" fmla="*/ 5429 w 5429"/>
                <a:gd name="T129" fmla="*/ 1025 h 1025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5429" h="1025">
                  <a:moveTo>
                    <a:pt x="5429" y="0"/>
                  </a:moveTo>
                  <a:lnTo>
                    <a:pt x="5429" y="0"/>
                  </a:lnTo>
                  <a:lnTo>
                    <a:pt x="5422" y="18"/>
                  </a:lnTo>
                  <a:lnTo>
                    <a:pt x="5403" y="66"/>
                  </a:lnTo>
                  <a:lnTo>
                    <a:pt x="5389" y="100"/>
                  </a:lnTo>
                  <a:lnTo>
                    <a:pt x="5369" y="141"/>
                  </a:lnTo>
                  <a:lnTo>
                    <a:pt x="5347" y="186"/>
                  </a:lnTo>
                  <a:lnTo>
                    <a:pt x="5321" y="234"/>
                  </a:lnTo>
                  <a:lnTo>
                    <a:pt x="5292" y="287"/>
                  </a:lnTo>
                  <a:lnTo>
                    <a:pt x="5257" y="342"/>
                  </a:lnTo>
                  <a:lnTo>
                    <a:pt x="5218" y="399"/>
                  </a:lnTo>
                  <a:lnTo>
                    <a:pt x="5176" y="459"/>
                  </a:lnTo>
                  <a:lnTo>
                    <a:pt x="5129" y="518"/>
                  </a:lnTo>
                  <a:lnTo>
                    <a:pt x="5103" y="547"/>
                  </a:lnTo>
                  <a:lnTo>
                    <a:pt x="5076" y="576"/>
                  </a:lnTo>
                  <a:lnTo>
                    <a:pt x="5049" y="607"/>
                  </a:lnTo>
                  <a:lnTo>
                    <a:pt x="5021" y="636"/>
                  </a:lnTo>
                  <a:lnTo>
                    <a:pt x="4990" y="665"/>
                  </a:lnTo>
                  <a:lnTo>
                    <a:pt x="4958" y="693"/>
                  </a:lnTo>
                  <a:lnTo>
                    <a:pt x="4927" y="720"/>
                  </a:lnTo>
                  <a:lnTo>
                    <a:pt x="4893" y="748"/>
                  </a:lnTo>
                  <a:lnTo>
                    <a:pt x="4857" y="775"/>
                  </a:lnTo>
                  <a:lnTo>
                    <a:pt x="4821" y="799"/>
                  </a:lnTo>
                  <a:lnTo>
                    <a:pt x="4784" y="825"/>
                  </a:lnTo>
                  <a:lnTo>
                    <a:pt x="4745" y="848"/>
                  </a:lnTo>
                  <a:lnTo>
                    <a:pt x="4704" y="870"/>
                  </a:lnTo>
                  <a:lnTo>
                    <a:pt x="4663" y="893"/>
                  </a:lnTo>
                  <a:lnTo>
                    <a:pt x="4620" y="912"/>
                  </a:lnTo>
                  <a:lnTo>
                    <a:pt x="4577" y="932"/>
                  </a:lnTo>
                  <a:lnTo>
                    <a:pt x="4531" y="949"/>
                  </a:lnTo>
                  <a:lnTo>
                    <a:pt x="4484" y="964"/>
                  </a:lnTo>
                  <a:lnTo>
                    <a:pt x="4435" y="979"/>
                  </a:lnTo>
                  <a:lnTo>
                    <a:pt x="4385" y="991"/>
                  </a:lnTo>
                  <a:lnTo>
                    <a:pt x="4334" y="1003"/>
                  </a:lnTo>
                  <a:lnTo>
                    <a:pt x="4281" y="1011"/>
                  </a:lnTo>
                  <a:lnTo>
                    <a:pt x="4227" y="1017"/>
                  </a:lnTo>
                  <a:lnTo>
                    <a:pt x="4171" y="1022"/>
                  </a:lnTo>
                  <a:lnTo>
                    <a:pt x="4114" y="1025"/>
                  </a:lnTo>
                  <a:lnTo>
                    <a:pt x="4055" y="1025"/>
                  </a:lnTo>
                  <a:lnTo>
                    <a:pt x="3995" y="1024"/>
                  </a:lnTo>
                  <a:lnTo>
                    <a:pt x="3932" y="1021"/>
                  </a:lnTo>
                  <a:lnTo>
                    <a:pt x="3870" y="1012"/>
                  </a:lnTo>
                  <a:lnTo>
                    <a:pt x="3805" y="1004"/>
                  </a:lnTo>
                  <a:lnTo>
                    <a:pt x="3738" y="991"/>
                  </a:lnTo>
                  <a:lnTo>
                    <a:pt x="3670" y="977"/>
                  </a:lnTo>
                  <a:lnTo>
                    <a:pt x="3601" y="959"/>
                  </a:lnTo>
                  <a:lnTo>
                    <a:pt x="3528" y="938"/>
                  </a:lnTo>
                  <a:lnTo>
                    <a:pt x="3456" y="914"/>
                  </a:lnTo>
                  <a:lnTo>
                    <a:pt x="3381" y="888"/>
                  </a:lnTo>
                  <a:lnTo>
                    <a:pt x="3305" y="857"/>
                  </a:lnTo>
                  <a:lnTo>
                    <a:pt x="3227" y="824"/>
                  </a:lnTo>
                  <a:lnTo>
                    <a:pt x="3072" y="756"/>
                  </a:lnTo>
                  <a:lnTo>
                    <a:pt x="2922" y="693"/>
                  </a:lnTo>
                  <a:lnTo>
                    <a:pt x="2777" y="635"/>
                  </a:lnTo>
                  <a:lnTo>
                    <a:pt x="2637" y="581"/>
                  </a:lnTo>
                  <a:lnTo>
                    <a:pt x="2502" y="533"/>
                  </a:lnTo>
                  <a:lnTo>
                    <a:pt x="2372" y="488"/>
                  </a:lnTo>
                  <a:lnTo>
                    <a:pt x="2245" y="447"/>
                  </a:lnTo>
                  <a:lnTo>
                    <a:pt x="2123" y="412"/>
                  </a:lnTo>
                  <a:lnTo>
                    <a:pt x="2005" y="381"/>
                  </a:lnTo>
                  <a:lnTo>
                    <a:pt x="1891" y="354"/>
                  </a:lnTo>
                  <a:lnTo>
                    <a:pt x="1782" y="331"/>
                  </a:lnTo>
                  <a:lnTo>
                    <a:pt x="1675" y="313"/>
                  </a:lnTo>
                  <a:lnTo>
                    <a:pt x="1572" y="297"/>
                  </a:lnTo>
                  <a:lnTo>
                    <a:pt x="1472" y="287"/>
                  </a:lnTo>
                  <a:lnTo>
                    <a:pt x="1375" y="279"/>
                  </a:lnTo>
                  <a:lnTo>
                    <a:pt x="1281" y="278"/>
                  </a:lnTo>
                  <a:lnTo>
                    <a:pt x="1187" y="278"/>
                  </a:lnTo>
                  <a:lnTo>
                    <a:pt x="1099" y="283"/>
                  </a:lnTo>
                  <a:lnTo>
                    <a:pt x="1011" y="291"/>
                  </a:lnTo>
                  <a:lnTo>
                    <a:pt x="926" y="302"/>
                  </a:lnTo>
                  <a:lnTo>
                    <a:pt x="843" y="317"/>
                  </a:lnTo>
                  <a:lnTo>
                    <a:pt x="761" y="336"/>
                  </a:lnTo>
                  <a:lnTo>
                    <a:pt x="682" y="357"/>
                  </a:lnTo>
                  <a:lnTo>
                    <a:pt x="603" y="383"/>
                  </a:lnTo>
                  <a:lnTo>
                    <a:pt x="525" y="410"/>
                  </a:lnTo>
                  <a:lnTo>
                    <a:pt x="449" y="441"/>
                  </a:lnTo>
                  <a:lnTo>
                    <a:pt x="372" y="476"/>
                  </a:lnTo>
                  <a:lnTo>
                    <a:pt x="298" y="514"/>
                  </a:lnTo>
                  <a:lnTo>
                    <a:pt x="224" y="554"/>
                  </a:lnTo>
                  <a:lnTo>
                    <a:pt x="149" y="596"/>
                  </a:lnTo>
                  <a:lnTo>
                    <a:pt x="75" y="643"/>
                  </a:lnTo>
                  <a:lnTo>
                    <a:pt x="0" y="691"/>
                  </a:lnTo>
                </a:path>
              </a:pathLst>
            </a:custGeom>
            <a:noFill/>
            <a:ln w="9525">
              <a:solidFill>
                <a:srgbClr val="FFFFFF">
                  <a:alpha val="50195"/>
                </a:srgbClr>
              </a:solidFill>
              <a:round/>
              <a:headEnd/>
              <a:tailEnd/>
            </a:ln>
          </p:spPr>
          <p:txBody>
            <a:bodyPr lIns="98668" tIns="49336" rIns="98668" bIns="49336"/>
            <a:lstStyle/>
            <a:p>
              <a:pPr defTabSz="981527">
                <a:spcBef>
                  <a:spcPct val="50000"/>
                </a:spcBef>
              </a:pPr>
              <a:endParaRPr lang="ko-KR" altLang="en-US" sz="1000" b="1" dirty="0"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78" name="Freeform 42"/>
            <p:cNvSpPr>
              <a:spLocks/>
            </p:cNvSpPr>
            <p:nvPr userDrawn="1"/>
          </p:nvSpPr>
          <p:spPr bwMode="auto">
            <a:xfrm>
              <a:off x="993" y="1083"/>
              <a:ext cx="5418" cy="530"/>
            </a:xfrm>
            <a:custGeom>
              <a:avLst/>
              <a:gdLst>
                <a:gd name="T0" fmla="*/ 5418 w 5418"/>
                <a:gd name="T1" fmla="*/ 0 h 1059"/>
                <a:gd name="T2" fmla="*/ 5393 w 5418"/>
                <a:gd name="T3" fmla="*/ 68 h 1059"/>
                <a:gd name="T4" fmla="*/ 5361 w 5418"/>
                <a:gd name="T5" fmla="*/ 142 h 1059"/>
                <a:gd name="T6" fmla="*/ 5314 w 5418"/>
                <a:gd name="T7" fmla="*/ 237 h 1059"/>
                <a:gd name="T8" fmla="*/ 5251 w 5418"/>
                <a:gd name="T9" fmla="*/ 347 h 1059"/>
                <a:gd name="T10" fmla="*/ 5171 w 5418"/>
                <a:gd name="T11" fmla="*/ 467 h 1059"/>
                <a:gd name="T12" fmla="*/ 5100 w 5418"/>
                <a:gd name="T13" fmla="*/ 557 h 1059"/>
                <a:gd name="T14" fmla="*/ 5047 w 5418"/>
                <a:gd name="T15" fmla="*/ 618 h 1059"/>
                <a:gd name="T16" fmla="*/ 4989 w 5418"/>
                <a:gd name="T17" fmla="*/ 676 h 1059"/>
                <a:gd name="T18" fmla="*/ 4926 w 5418"/>
                <a:gd name="T19" fmla="*/ 735 h 1059"/>
                <a:gd name="T20" fmla="*/ 4858 w 5418"/>
                <a:gd name="T21" fmla="*/ 789 h 1059"/>
                <a:gd name="T22" fmla="*/ 4785 w 5418"/>
                <a:gd name="T23" fmla="*/ 843 h 1059"/>
                <a:gd name="T24" fmla="*/ 4707 w 5418"/>
                <a:gd name="T25" fmla="*/ 890 h 1059"/>
                <a:gd name="T26" fmla="*/ 4622 w 5418"/>
                <a:gd name="T27" fmla="*/ 933 h 1059"/>
                <a:gd name="T28" fmla="*/ 4533 w 5418"/>
                <a:gd name="T29" fmla="*/ 972 h 1059"/>
                <a:gd name="T30" fmla="*/ 4437 w 5418"/>
                <a:gd name="T31" fmla="*/ 1004 h 1059"/>
                <a:gd name="T32" fmla="*/ 4338 w 5418"/>
                <a:gd name="T33" fmla="*/ 1030 h 1059"/>
                <a:gd name="T34" fmla="*/ 4231 w 5418"/>
                <a:gd name="T35" fmla="*/ 1048 h 1059"/>
                <a:gd name="T36" fmla="*/ 4118 w 5418"/>
                <a:gd name="T37" fmla="*/ 1058 h 1059"/>
                <a:gd name="T38" fmla="*/ 3999 w 5418"/>
                <a:gd name="T39" fmla="*/ 1059 h 1059"/>
                <a:gd name="T40" fmla="*/ 3874 w 5418"/>
                <a:gd name="T41" fmla="*/ 1049 h 1059"/>
                <a:gd name="T42" fmla="*/ 3742 w 5418"/>
                <a:gd name="T43" fmla="*/ 1032 h 1059"/>
                <a:gd name="T44" fmla="*/ 3603 w 5418"/>
                <a:gd name="T45" fmla="*/ 1001 h 1059"/>
                <a:gd name="T46" fmla="*/ 3459 w 5418"/>
                <a:gd name="T47" fmla="*/ 959 h 1059"/>
                <a:gd name="T48" fmla="*/ 3306 w 5418"/>
                <a:gd name="T49" fmla="*/ 906 h 1059"/>
                <a:gd name="T50" fmla="*/ 3228 w 5418"/>
                <a:gd name="T51" fmla="*/ 873 h 1059"/>
                <a:gd name="T52" fmla="*/ 2920 w 5418"/>
                <a:gd name="T53" fmla="*/ 748 h 1059"/>
                <a:gd name="T54" fmla="*/ 2634 w 5418"/>
                <a:gd name="T55" fmla="*/ 641 h 1059"/>
                <a:gd name="T56" fmla="*/ 2367 w 5418"/>
                <a:gd name="T57" fmla="*/ 552 h 1059"/>
                <a:gd name="T58" fmla="*/ 2119 w 5418"/>
                <a:gd name="T59" fmla="*/ 483 h 1059"/>
                <a:gd name="T60" fmla="*/ 1886 w 5418"/>
                <a:gd name="T61" fmla="*/ 428 h 1059"/>
                <a:gd name="T62" fmla="*/ 1669 w 5418"/>
                <a:gd name="T63" fmla="*/ 391 h 1059"/>
                <a:gd name="T64" fmla="*/ 1465 w 5418"/>
                <a:gd name="T65" fmla="*/ 370 h 1059"/>
                <a:gd name="T66" fmla="*/ 1273 w 5418"/>
                <a:gd name="T67" fmla="*/ 363 h 1059"/>
                <a:gd name="T68" fmla="*/ 1091 w 5418"/>
                <a:gd name="T69" fmla="*/ 371 h 1059"/>
                <a:gd name="T70" fmla="*/ 919 w 5418"/>
                <a:gd name="T71" fmla="*/ 396 h 1059"/>
                <a:gd name="T72" fmla="*/ 755 w 5418"/>
                <a:gd name="T73" fmla="*/ 433 h 1059"/>
                <a:gd name="T74" fmla="*/ 597 w 5418"/>
                <a:gd name="T75" fmla="*/ 483 h 1059"/>
                <a:gd name="T76" fmla="*/ 444 w 5418"/>
                <a:gd name="T77" fmla="*/ 546 h 1059"/>
                <a:gd name="T78" fmla="*/ 294 w 5418"/>
                <a:gd name="T79" fmla="*/ 620 h 1059"/>
                <a:gd name="T80" fmla="*/ 147 w 5418"/>
                <a:gd name="T81" fmla="*/ 707 h 1059"/>
                <a:gd name="T82" fmla="*/ 0 w 5418"/>
                <a:gd name="T83" fmla="*/ 806 h 1059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5418"/>
                <a:gd name="T127" fmla="*/ 0 h 1059"/>
                <a:gd name="T128" fmla="*/ 5418 w 5418"/>
                <a:gd name="T129" fmla="*/ 1059 h 1059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5418" h="1059">
                  <a:moveTo>
                    <a:pt x="5418" y="0"/>
                  </a:moveTo>
                  <a:lnTo>
                    <a:pt x="5418" y="0"/>
                  </a:lnTo>
                  <a:lnTo>
                    <a:pt x="5411" y="18"/>
                  </a:lnTo>
                  <a:lnTo>
                    <a:pt x="5393" y="68"/>
                  </a:lnTo>
                  <a:lnTo>
                    <a:pt x="5377" y="102"/>
                  </a:lnTo>
                  <a:lnTo>
                    <a:pt x="5361" y="142"/>
                  </a:lnTo>
                  <a:lnTo>
                    <a:pt x="5339" y="189"/>
                  </a:lnTo>
                  <a:lnTo>
                    <a:pt x="5314" y="237"/>
                  </a:lnTo>
                  <a:lnTo>
                    <a:pt x="5284" y="292"/>
                  </a:lnTo>
                  <a:lnTo>
                    <a:pt x="5251" y="347"/>
                  </a:lnTo>
                  <a:lnTo>
                    <a:pt x="5214" y="407"/>
                  </a:lnTo>
                  <a:lnTo>
                    <a:pt x="5171" y="467"/>
                  </a:lnTo>
                  <a:lnTo>
                    <a:pt x="5125" y="526"/>
                  </a:lnTo>
                  <a:lnTo>
                    <a:pt x="5100" y="557"/>
                  </a:lnTo>
                  <a:lnTo>
                    <a:pt x="5073" y="588"/>
                  </a:lnTo>
                  <a:lnTo>
                    <a:pt x="5047" y="618"/>
                  </a:lnTo>
                  <a:lnTo>
                    <a:pt x="5018" y="647"/>
                  </a:lnTo>
                  <a:lnTo>
                    <a:pt x="4989" y="676"/>
                  </a:lnTo>
                  <a:lnTo>
                    <a:pt x="4958" y="706"/>
                  </a:lnTo>
                  <a:lnTo>
                    <a:pt x="4926" y="735"/>
                  </a:lnTo>
                  <a:lnTo>
                    <a:pt x="4893" y="762"/>
                  </a:lnTo>
                  <a:lnTo>
                    <a:pt x="4858" y="789"/>
                  </a:lnTo>
                  <a:lnTo>
                    <a:pt x="4822" y="817"/>
                  </a:lnTo>
                  <a:lnTo>
                    <a:pt x="4785" y="843"/>
                  </a:lnTo>
                  <a:lnTo>
                    <a:pt x="4746" y="867"/>
                  </a:lnTo>
                  <a:lnTo>
                    <a:pt x="4707" y="890"/>
                  </a:lnTo>
                  <a:lnTo>
                    <a:pt x="4665" y="912"/>
                  </a:lnTo>
                  <a:lnTo>
                    <a:pt x="4622" y="933"/>
                  </a:lnTo>
                  <a:lnTo>
                    <a:pt x="4579" y="954"/>
                  </a:lnTo>
                  <a:lnTo>
                    <a:pt x="4533" y="972"/>
                  </a:lnTo>
                  <a:lnTo>
                    <a:pt x="4486" y="990"/>
                  </a:lnTo>
                  <a:lnTo>
                    <a:pt x="4437" y="1004"/>
                  </a:lnTo>
                  <a:lnTo>
                    <a:pt x="4389" y="1019"/>
                  </a:lnTo>
                  <a:lnTo>
                    <a:pt x="4338" y="1030"/>
                  </a:lnTo>
                  <a:lnTo>
                    <a:pt x="4285" y="1040"/>
                  </a:lnTo>
                  <a:lnTo>
                    <a:pt x="4231" y="1048"/>
                  </a:lnTo>
                  <a:lnTo>
                    <a:pt x="4175" y="1054"/>
                  </a:lnTo>
                  <a:lnTo>
                    <a:pt x="4118" y="1058"/>
                  </a:lnTo>
                  <a:lnTo>
                    <a:pt x="4058" y="1059"/>
                  </a:lnTo>
                  <a:lnTo>
                    <a:pt x="3999" y="1059"/>
                  </a:lnTo>
                  <a:lnTo>
                    <a:pt x="3936" y="1056"/>
                  </a:lnTo>
                  <a:lnTo>
                    <a:pt x="3874" y="1049"/>
                  </a:lnTo>
                  <a:lnTo>
                    <a:pt x="3809" y="1041"/>
                  </a:lnTo>
                  <a:lnTo>
                    <a:pt x="3742" y="1032"/>
                  </a:lnTo>
                  <a:lnTo>
                    <a:pt x="3672" y="1017"/>
                  </a:lnTo>
                  <a:lnTo>
                    <a:pt x="3603" y="1001"/>
                  </a:lnTo>
                  <a:lnTo>
                    <a:pt x="3531" y="982"/>
                  </a:lnTo>
                  <a:lnTo>
                    <a:pt x="3459" y="959"/>
                  </a:lnTo>
                  <a:lnTo>
                    <a:pt x="3382" y="933"/>
                  </a:lnTo>
                  <a:lnTo>
                    <a:pt x="3306" y="906"/>
                  </a:lnTo>
                  <a:lnTo>
                    <a:pt x="3228" y="873"/>
                  </a:lnTo>
                  <a:lnTo>
                    <a:pt x="3071" y="809"/>
                  </a:lnTo>
                  <a:lnTo>
                    <a:pt x="2920" y="748"/>
                  </a:lnTo>
                  <a:lnTo>
                    <a:pt x="2776" y="693"/>
                  </a:lnTo>
                  <a:lnTo>
                    <a:pt x="2634" y="641"/>
                  </a:lnTo>
                  <a:lnTo>
                    <a:pt x="2499" y="596"/>
                  </a:lnTo>
                  <a:lnTo>
                    <a:pt x="2367" y="552"/>
                  </a:lnTo>
                  <a:lnTo>
                    <a:pt x="2241" y="515"/>
                  </a:lnTo>
                  <a:lnTo>
                    <a:pt x="2119" y="483"/>
                  </a:lnTo>
                  <a:lnTo>
                    <a:pt x="2001" y="454"/>
                  </a:lnTo>
                  <a:lnTo>
                    <a:pt x="1886" y="428"/>
                  </a:lnTo>
                  <a:lnTo>
                    <a:pt x="1776" y="407"/>
                  </a:lnTo>
                  <a:lnTo>
                    <a:pt x="1669" y="391"/>
                  </a:lnTo>
                  <a:lnTo>
                    <a:pt x="1565" y="378"/>
                  </a:lnTo>
                  <a:lnTo>
                    <a:pt x="1465" y="370"/>
                  </a:lnTo>
                  <a:lnTo>
                    <a:pt x="1368" y="365"/>
                  </a:lnTo>
                  <a:lnTo>
                    <a:pt x="1273" y="363"/>
                  </a:lnTo>
                  <a:lnTo>
                    <a:pt x="1182" y="366"/>
                  </a:lnTo>
                  <a:lnTo>
                    <a:pt x="1091" y="371"/>
                  </a:lnTo>
                  <a:lnTo>
                    <a:pt x="1005" y="381"/>
                  </a:lnTo>
                  <a:lnTo>
                    <a:pt x="919" y="396"/>
                  </a:lnTo>
                  <a:lnTo>
                    <a:pt x="837" y="412"/>
                  </a:lnTo>
                  <a:lnTo>
                    <a:pt x="755" y="433"/>
                  </a:lnTo>
                  <a:lnTo>
                    <a:pt x="676" y="455"/>
                  </a:lnTo>
                  <a:lnTo>
                    <a:pt x="597" y="483"/>
                  </a:lnTo>
                  <a:lnTo>
                    <a:pt x="521" y="512"/>
                  </a:lnTo>
                  <a:lnTo>
                    <a:pt x="444" y="546"/>
                  </a:lnTo>
                  <a:lnTo>
                    <a:pt x="369" y="581"/>
                  </a:lnTo>
                  <a:lnTo>
                    <a:pt x="294" y="620"/>
                  </a:lnTo>
                  <a:lnTo>
                    <a:pt x="221" y="662"/>
                  </a:lnTo>
                  <a:lnTo>
                    <a:pt x="147" y="707"/>
                  </a:lnTo>
                  <a:lnTo>
                    <a:pt x="74" y="754"/>
                  </a:lnTo>
                  <a:lnTo>
                    <a:pt x="0" y="806"/>
                  </a:lnTo>
                </a:path>
              </a:pathLst>
            </a:custGeom>
            <a:noFill/>
            <a:ln w="9525">
              <a:solidFill>
                <a:srgbClr val="FFFFFF">
                  <a:alpha val="50195"/>
                </a:srgbClr>
              </a:solidFill>
              <a:round/>
              <a:headEnd/>
              <a:tailEnd/>
            </a:ln>
          </p:spPr>
          <p:txBody>
            <a:bodyPr lIns="98668" tIns="49336" rIns="98668" bIns="49336"/>
            <a:lstStyle/>
            <a:p>
              <a:pPr defTabSz="981527">
                <a:spcBef>
                  <a:spcPct val="50000"/>
                </a:spcBef>
              </a:pPr>
              <a:endParaRPr lang="ko-KR" altLang="en-US" sz="1000" b="1" dirty="0"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79" name="Freeform 43"/>
            <p:cNvSpPr>
              <a:spLocks/>
            </p:cNvSpPr>
            <p:nvPr userDrawn="1"/>
          </p:nvSpPr>
          <p:spPr bwMode="auto">
            <a:xfrm>
              <a:off x="1029" y="1055"/>
              <a:ext cx="5404" cy="545"/>
            </a:xfrm>
            <a:custGeom>
              <a:avLst/>
              <a:gdLst>
                <a:gd name="T0" fmla="*/ 5404 w 5404"/>
                <a:gd name="T1" fmla="*/ 0 h 1092"/>
                <a:gd name="T2" fmla="*/ 5380 w 5404"/>
                <a:gd name="T3" fmla="*/ 68 h 1092"/>
                <a:gd name="T4" fmla="*/ 5350 w 5404"/>
                <a:gd name="T5" fmla="*/ 144 h 1092"/>
                <a:gd name="T6" fmla="*/ 5304 w 5404"/>
                <a:gd name="T7" fmla="*/ 241 h 1092"/>
                <a:gd name="T8" fmla="*/ 5243 w 5404"/>
                <a:gd name="T9" fmla="*/ 352 h 1092"/>
                <a:gd name="T10" fmla="*/ 5165 w 5404"/>
                <a:gd name="T11" fmla="*/ 473 h 1092"/>
                <a:gd name="T12" fmla="*/ 5096 w 5404"/>
                <a:gd name="T13" fmla="*/ 566 h 1092"/>
                <a:gd name="T14" fmla="*/ 5043 w 5404"/>
                <a:gd name="T15" fmla="*/ 627 h 1092"/>
                <a:gd name="T16" fmla="*/ 4986 w 5404"/>
                <a:gd name="T17" fmla="*/ 688 h 1092"/>
                <a:gd name="T18" fmla="*/ 4924 w 5404"/>
                <a:gd name="T19" fmla="*/ 748 h 1092"/>
                <a:gd name="T20" fmla="*/ 4857 w 5404"/>
                <a:gd name="T21" fmla="*/ 805 h 1092"/>
                <a:gd name="T22" fmla="*/ 4785 w 5404"/>
                <a:gd name="T23" fmla="*/ 858 h 1092"/>
                <a:gd name="T24" fmla="*/ 4707 w 5404"/>
                <a:gd name="T25" fmla="*/ 908 h 1092"/>
                <a:gd name="T26" fmla="*/ 4624 w 5404"/>
                <a:gd name="T27" fmla="*/ 955 h 1092"/>
                <a:gd name="T28" fmla="*/ 4535 w 5404"/>
                <a:gd name="T29" fmla="*/ 995 h 1092"/>
                <a:gd name="T30" fmla="*/ 4440 w 5404"/>
                <a:gd name="T31" fmla="*/ 1029 h 1092"/>
                <a:gd name="T32" fmla="*/ 4340 w 5404"/>
                <a:gd name="T33" fmla="*/ 1056 h 1092"/>
                <a:gd name="T34" fmla="*/ 4233 w 5404"/>
                <a:gd name="T35" fmla="*/ 1076 h 1092"/>
                <a:gd name="T36" fmla="*/ 4121 w 5404"/>
                <a:gd name="T37" fmla="*/ 1089 h 1092"/>
                <a:gd name="T38" fmla="*/ 4002 w 5404"/>
                <a:gd name="T39" fmla="*/ 1092 h 1092"/>
                <a:gd name="T40" fmla="*/ 3877 w 5404"/>
                <a:gd name="T41" fmla="*/ 1085 h 1092"/>
                <a:gd name="T42" fmla="*/ 3745 w 5404"/>
                <a:gd name="T43" fmla="*/ 1069 h 1092"/>
                <a:gd name="T44" fmla="*/ 3606 w 5404"/>
                <a:gd name="T45" fmla="*/ 1042 h 1092"/>
                <a:gd name="T46" fmla="*/ 3460 w 5404"/>
                <a:gd name="T47" fmla="*/ 1003 h 1092"/>
                <a:gd name="T48" fmla="*/ 3307 w 5404"/>
                <a:gd name="T49" fmla="*/ 951 h 1092"/>
                <a:gd name="T50" fmla="*/ 3228 w 5404"/>
                <a:gd name="T51" fmla="*/ 921 h 1092"/>
                <a:gd name="T52" fmla="*/ 2919 w 5404"/>
                <a:gd name="T53" fmla="*/ 801 h 1092"/>
                <a:gd name="T54" fmla="*/ 2631 w 5404"/>
                <a:gd name="T55" fmla="*/ 701 h 1092"/>
                <a:gd name="T56" fmla="*/ 2363 w 5404"/>
                <a:gd name="T57" fmla="*/ 617 h 1092"/>
                <a:gd name="T58" fmla="*/ 2113 w 5404"/>
                <a:gd name="T59" fmla="*/ 551 h 1092"/>
                <a:gd name="T60" fmla="*/ 1880 w 5404"/>
                <a:gd name="T61" fmla="*/ 501 h 1092"/>
                <a:gd name="T62" fmla="*/ 1662 w 5404"/>
                <a:gd name="T63" fmla="*/ 469 h 1092"/>
                <a:gd name="T64" fmla="*/ 1458 w 5404"/>
                <a:gd name="T65" fmla="*/ 451 h 1092"/>
                <a:gd name="T66" fmla="*/ 1266 w 5404"/>
                <a:gd name="T67" fmla="*/ 448 h 1092"/>
                <a:gd name="T68" fmla="*/ 1085 w 5404"/>
                <a:gd name="T69" fmla="*/ 461 h 1092"/>
                <a:gd name="T70" fmla="*/ 914 w 5404"/>
                <a:gd name="T71" fmla="*/ 488 h 1092"/>
                <a:gd name="T72" fmla="*/ 750 w 5404"/>
                <a:gd name="T73" fmla="*/ 528 h 1092"/>
                <a:gd name="T74" fmla="*/ 593 w 5404"/>
                <a:gd name="T75" fmla="*/ 582 h 1092"/>
                <a:gd name="T76" fmla="*/ 440 w 5404"/>
                <a:gd name="T77" fmla="*/ 648 h 1092"/>
                <a:gd name="T78" fmla="*/ 292 w 5404"/>
                <a:gd name="T79" fmla="*/ 727 h 1092"/>
                <a:gd name="T80" fmla="*/ 146 w 5404"/>
                <a:gd name="T81" fmla="*/ 817 h 1092"/>
                <a:gd name="T82" fmla="*/ 0 w 5404"/>
                <a:gd name="T83" fmla="*/ 918 h 1092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5404"/>
                <a:gd name="T127" fmla="*/ 0 h 1092"/>
                <a:gd name="T128" fmla="*/ 5404 w 5404"/>
                <a:gd name="T129" fmla="*/ 1092 h 1092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5404" h="1092">
                  <a:moveTo>
                    <a:pt x="5404" y="0"/>
                  </a:moveTo>
                  <a:lnTo>
                    <a:pt x="5404" y="0"/>
                  </a:lnTo>
                  <a:lnTo>
                    <a:pt x="5398" y="18"/>
                  </a:lnTo>
                  <a:lnTo>
                    <a:pt x="5380" y="68"/>
                  </a:lnTo>
                  <a:lnTo>
                    <a:pt x="5366" y="104"/>
                  </a:lnTo>
                  <a:lnTo>
                    <a:pt x="5350" y="144"/>
                  </a:lnTo>
                  <a:lnTo>
                    <a:pt x="5329" y="191"/>
                  </a:lnTo>
                  <a:lnTo>
                    <a:pt x="5304" y="241"/>
                  </a:lnTo>
                  <a:lnTo>
                    <a:pt x="5275" y="294"/>
                  </a:lnTo>
                  <a:lnTo>
                    <a:pt x="5243" y="352"/>
                  </a:lnTo>
                  <a:lnTo>
                    <a:pt x="5207" y="412"/>
                  </a:lnTo>
                  <a:lnTo>
                    <a:pt x="5165" y="473"/>
                  </a:lnTo>
                  <a:lnTo>
                    <a:pt x="5119" y="535"/>
                  </a:lnTo>
                  <a:lnTo>
                    <a:pt x="5096" y="566"/>
                  </a:lnTo>
                  <a:lnTo>
                    <a:pt x="5069" y="596"/>
                  </a:lnTo>
                  <a:lnTo>
                    <a:pt x="5043" y="627"/>
                  </a:lnTo>
                  <a:lnTo>
                    <a:pt x="5015" y="658"/>
                  </a:lnTo>
                  <a:lnTo>
                    <a:pt x="4986" y="688"/>
                  </a:lnTo>
                  <a:lnTo>
                    <a:pt x="4955" y="719"/>
                  </a:lnTo>
                  <a:lnTo>
                    <a:pt x="4924" y="748"/>
                  </a:lnTo>
                  <a:lnTo>
                    <a:pt x="4892" y="777"/>
                  </a:lnTo>
                  <a:lnTo>
                    <a:pt x="4857" y="805"/>
                  </a:lnTo>
                  <a:lnTo>
                    <a:pt x="4821" y="832"/>
                  </a:lnTo>
                  <a:lnTo>
                    <a:pt x="4785" y="858"/>
                  </a:lnTo>
                  <a:lnTo>
                    <a:pt x="4746" y="884"/>
                  </a:lnTo>
                  <a:lnTo>
                    <a:pt x="4707" y="908"/>
                  </a:lnTo>
                  <a:lnTo>
                    <a:pt x="4667" y="932"/>
                  </a:lnTo>
                  <a:lnTo>
                    <a:pt x="4624" y="955"/>
                  </a:lnTo>
                  <a:lnTo>
                    <a:pt x="4581" y="974"/>
                  </a:lnTo>
                  <a:lnTo>
                    <a:pt x="4535" y="995"/>
                  </a:lnTo>
                  <a:lnTo>
                    <a:pt x="4489" y="1013"/>
                  </a:lnTo>
                  <a:lnTo>
                    <a:pt x="4440" y="1029"/>
                  </a:lnTo>
                  <a:lnTo>
                    <a:pt x="4390" y="1043"/>
                  </a:lnTo>
                  <a:lnTo>
                    <a:pt x="4340" y="1056"/>
                  </a:lnTo>
                  <a:lnTo>
                    <a:pt x="4288" y="1068"/>
                  </a:lnTo>
                  <a:lnTo>
                    <a:pt x="4233" y="1076"/>
                  </a:lnTo>
                  <a:lnTo>
                    <a:pt x="4178" y="1084"/>
                  </a:lnTo>
                  <a:lnTo>
                    <a:pt x="4121" y="1089"/>
                  </a:lnTo>
                  <a:lnTo>
                    <a:pt x="4063" y="1092"/>
                  </a:lnTo>
                  <a:lnTo>
                    <a:pt x="4002" y="1092"/>
                  </a:lnTo>
                  <a:lnTo>
                    <a:pt x="3941" y="1090"/>
                  </a:lnTo>
                  <a:lnTo>
                    <a:pt x="3877" y="1085"/>
                  </a:lnTo>
                  <a:lnTo>
                    <a:pt x="3811" y="1079"/>
                  </a:lnTo>
                  <a:lnTo>
                    <a:pt x="3745" y="1069"/>
                  </a:lnTo>
                  <a:lnTo>
                    <a:pt x="3675" y="1058"/>
                  </a:lnTo>
                  <a:lnTo>
                    <a:pt x="3606" y="1042"/>
                  </a:lnTo>
                  <a:lnTo>
                    <a:pt x="3534" y="1024"/>
                  </a:lnTo>
                  <a:lnTo>
                    <a:pt x="3460" y="1003"/>
                  </a:lnTo>
                  <a:lnTo>
                    <a:pt x="3384" y="979"/>
                  </a:lnTo>
                  <a:lnTo>
                    <a:pt x="3307" y="951"/>
                  </a:lnTo>
                  <a:lnTo>
                    <a:pt x="3228" y="921"/>
                  </a:lnTo>
                  <a:lnTo>
                    <a:pt x="3071" y="859"/>
                  </a:lnTo>
                  <a:lnTo>
                    <a:pt x="2919" y="801"/>
                  </a:lnTo>
                  <a:lnTo>
                    <a:pt x="2773" y="750"/>
                  </a:lnTo>
                  <a:lnTo>
                    <a:pt x="2631" y="701"/>
                  </a:lnTo>
                  <a:lnTo>
                    <a:pt x="2495" y="656"/>
                  </a:lnTo>
                  <a:lnTo>
                    <a:pt x="2363" y="617"/>
                  </a:lnTo>
                  <a:lnTo>
                    <a:pt x="2237" y="582"/>
                  </a:lnTo>
                  <a:lnTo>
                    <a:pt x="2113" y="551"/>
                  </a:lnTo>
                  <a:lnTo>
                    <a:pt x="1995" y="524"/>
                  </a:lnTo>
                  <a:lnTo>
                    <a:pt x="1880" y="501"/>
                  </a:lnTo>
                  <a:lnTo>
                    <a:pt x="1769" y="483"/>
                  </a:lnTo>
                  <a:lnTo>
                    <a:pt x="1662" y="469"/>
                  </a:lnTo>
                  <a:lnTo>
                    <a:pt x="1558" y="457"/>
                  </a:lnTo>
                  <a:lnTo>
                    <a:pt x="1458" y="451"/>
                  </a:lnTo>
                  <a:lnTo>
                    <a:pt x="1361" y="448"/>
                  </a:lnTo>
                  <a:lnTo>
                    <a:pt x="1266" y="448"/>
                  </a:lnTo>
                  <a:lnTo>
                    <a:pt x="1175" y="453"/>
                  </a:lnTo>
                  <a:lnTo>
                    <a:pt x="1085" y="461"/>
                  </a:lnTo>
                  <a:lnTo>
                    <a:pt x="998" y="472"/>
                  </a:lnTo>
                  <a:lnTo>
                    <a:pt x="914" y="488"/>
                  </a:lnTo>
                  <a:lnTo>
                    <a:pt x="830" y="506"/>
                  </a:lnTo>
                  <a:lnTo>
                    <a:pt x="750" y="528"/>
                  </a:lnTo>
                  <a:lnTo>
                    <a:pt x="671" y="553"/>
                  </a:lnTo>
                  <a:lnTo>
                    <a:pt x="593" y="582"/>
                  </a:lnTo>
                  <a:lnTo>
                    <a:pt x="517" y="614"/>
                  </a:lnTo>
                  <a:lnTo>
                    <a:pt x="440" y="648"/>
                  </a:lnTo>
                  <a:lnTo>
                    <a:pt x="365" y="687"/>
                  </a:lnTo>
                  <a:lnTo>
                    <a:pt x="292" y="727"/>
                  </a:lnTo>
                  <a:lnTo>
                    <a:pt x="218" y="771"/>
                  </a:lnTo>
                  <a:lnTo>
                    <a:pt x="146" y="817"/>
                  </a:lnTo>
                  <a:lnTo>
                    <a:pt x="72" y="866"/>
                  </a:lnTo>
                  <a:lnTo>
                    <a:pt x="0" y="918"/>
                  </a:lnTo>
                </a:path>
              </a:pathLst>
            </a:custGeom>
            <a:noFill/>
            <a:ln w="9525">
              <a:solidFill>
                <a:srgbClr val="FFFFFF">
                  <a:alpha val="50195"/>
                </a:srgbClr>
              </a:solidFill>
              <a:round/>
              <a:headEnd/>
              <a:tailEnd/>
            </a:ln>
          </p:spPr>
          <p:txBody>
            <a:bodyPr lIns="98668" tIns="49336" rIns="98668" bIns="49336"/>
            <a:lstStyle/>
            <a:p>
              <a:pPr defTabSz="981527">
                <a:spcBef>
                  <a:spcPct val="50000"/>
                </a:spcBef>
              </a:pPr>
              <a:endParaRPr lang="ko-KR" altLang="en-US" sz="1000" b="1" dirty="0"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80" name="Freeform 44"/>
            <p:cNvSpPr>
              <a:spLocks/>
            </p:cNvSpPr>
            <p:nvPr userDrawn="1"/>
          </p:nvSpPr>
          <p:spPr bwMode="auto">
            <a:xfrm>
              <a:off x="1067" y="1026"/>
              <a:ext cx="5390" cy="562"/>
            </a:xfrm>
            <a:custGeom>
              <a:avLst/>
              <a:gdLst>
                <a:gd name="T0" fmla="*/ 5390 w 5390"/>
                <a:gd name="T1" fmla="*/ 0 h 1126"/>
                <a:gd name="T2" fmla="*/ 5366 w 5390"/>
                <a:gd name="T3" fmla="*/ 70 h 1126"/>
                <a:gd name="T4" fmla="*/ 5337 w 5390"/>
                <a:gd name="T5" fmla="*/ 147 h 1126"/>
                <a:gd name="T6" fmla="*/ 5292 w 5390"/>
                <a:gd name="T7" fmla="*/ 244 h 1126"/>
                <a:gd name="T8" fmla="*/ 5233 w 5390"/>
                <a:gd name="T9" fmla="*/ 357 h 1126"/>
                <a:gd name="T10" fmla="*/ 5158 w 5390"/>
                <a:gd name="T11" fmla="*/ 480 h 1126"/>
                <a:gd name="T12" fmla="*/ 5088 w 5390"/>
                <a:gd name="T13" fmla="*/ 575 h 1126"/>
                <a:gd name="T14" fmla="*/ 5037 w 5390"/>
                <a:gd name="T15" fmla="*/ 638 h 1126"/>
                <a:gd name="T16" fmla="*/ 4981 w 5390"/>
                <a:gd name="T17" fmla="*/ 701 h 1126"/>
                <a:gd name="T18" fmla="*/ 4920 w 5390"/>
                <a:gd name="T19" fmla="*/ 762 h 1126"/>
                <a:gd name="T20" fmla="*/ 4854 w 5390"/>
                <a:gd name="T21" fmla="*/ 821 h 1126"/>
                <a:gd name="T22" fmla="*/ 4783 w 5390"/>
                <a:gd name="T23" fmla="*/ 875 h 1126"/>
                <a:gd name="T24" fmla="*/ 4705 w 5390"/>
                <a:gd name="T25" fmla="*/ 927 h 1126"/>
                <a:gd name="T26" fmla="*/ 4623 w 5390"/>
                <a:gd name="T27" fmla="*/ 976 h 1126"/>
                <a:gd name="T28" fmla="*/ 4534 w 5390"/>
                <a:gd name="T29" fmla="*/ 1018 h 1126"/>
                <a:gd name="T30" fmla="*/ 4441 w 5390"/>
                <a:gd name="T31" fmla="*/ 1053 h 1126"/>
                <a:gd name="T32" fmla="*/ 4341 w 5390"/>
                <a:gd name="T33" fmla="*/ 1084 h 1126"/>
                <a:gd name="T34" fmla="*/ 4234 w 5390"/>
                <a:gd name="T35" fmla="*/ 1106 h 1126"/>
                <a:gd name="T36" fmla="*/ 4122 w 5390"/>
                <a:gd name="T37" fmla="*/ 1121 h 1126"/>
                <a:gd name="T38" fmla="*/ 4004 w 5390"/>
                <a:gd name="T39" fmla="*/ 1126 h 1126"/>
                <a:gd name="T40" fmla="*/ 3878 w 5390"/>
                <a:gd name="T41" fmla="*/ 1122 h 1126"/>
                <a:gd name="T42" fmla="*/ 3746 w 5390"/>
                <a:gd name="T43" fmla="*/ 1110 h 1126"/>
                <a:gd name="T44" fmla="*/ 3607 w 5390"/>
                <a:gd name="T45" fmla="*/ 1084 h 1126"/>
                <a:gd name="T46" fmla="*/ 3460 w 5390"/>
                <a:gd name="T47" fmla="*/ 1048 h 1126"/>
                <a:gd name="T48" fmla="*/ 3307 w 5390"/>
                <a:gd name="T49" fmla="*/ 1000 h 1126"/>
                <a:gd name="T50" fmla="*/ 3228 w 5390"/>
                <a:gd name="T51" fmla="*/ 971 h 1126"/>
                <a:gd name="T52" fmla="*/ 2917 w 5390"/>
                <a:gd name="T53" fmla="*/ 856 h 1126"/>
                <a:gd name="T54" fmla="*/ 2628 w 5390"/>
                <a:gd name="T55" fmla="*/ 761 h 1126"/>
                <a:gd name="T56" fmla="*/ 2359 w 5390"/>
                <a:gd name="T57" fmla="*/ 682 h 1126"/>
                <a:gd name="T58" fmla="*/ 2107 w 5390"/>
                <a:gd name="T59" fmla="*/ 620 h 1126"/>
                <a:gd name="T60" fmla="*/ 1873 w 5390"/>
                <a:gd name="T61" fmla="*/ 575 h 1126"/>
                <a:gd name="T62" fmla="*/ 1655 w 5390"/>
                <a:gd name="T63" fmla="*/ 548 h 1126"/>
                <a:gd name="T64" fmla="*/ 1451 w 5390"/>
                <a:gd name="T65" fmla="*/ 533 h 1126"/>
                <a:gd name="T66" fmla="*/ 1259 w 5390"/>
                <a:gd name="T67" fmla="*/ 535 h 1126"/>
                <a:gd name="T68" fmla="*/ 1077 w 5390"/>
                <a:gd name="T69" fmla="*/ 551 h 1126"/>
                <a:gd name="T70" fmla="*/ 906 w 5390"/>
                <a:gd name="T71" fmla="*/ 582 h 1126"/>
                <a:gd name="T72" fmla="*/ 744 w 5390"/>
                <a:gd name="T73" fmla="*/ 625 h 1126"/>
                <a:gd name="T74" fmla="*/ 587 w 5390"/>
                <a:gd name="T75" fmla="*/ 683 h 1126"/>
                <a:gd name="T76" fmla="*/ 436 w 5390"/>
                <a:gd name="T77" fmla="*/ 753 h 1126"/>
                <a:gd name="T78" fmla="*/ 288 w 5390"/>
                <a:gd name="T79" fmla="*/ 835 h 1126"/>
                <a:gd name="T80" fmla="*/ 144 w 5390"/>
                <a:gd name="T81" fmla="*/ 929 h 1126"/>
                <a:gd name="T82" fmla="*/ 0 w 5390"/>
                <a:gd name="T83" fmla="*/ 1034 h 112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5390"/>
                <a:gd name="T127" fmla="*/ 0 h 1126"/>
                <a:gd name="T128" fmla="*/ 5390 w 5390"/>
                <a:gd name="T129" fmla="*/ 1126 h 112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5390" h="1126">
                  <a:moveTo>
                    <a:pt x="5390" y="0"/>
                  </a:moveTo>
                  <a:lnTo>
                    <a:pt x="5390" y="0"/>
                  </a:lnTo>
                  <a:lnTo>
                    <a:pt x="5384" y="18"/>
                  </a:lnTo>
                  <a:lnTo>
                    <a:pt x="5366" y="70"/>
                  </a:lnTo>
                  <a:lnTo>
                    <a:pt x="5353" y="105"/>
                  </a:lnTo>
                  <a:lnTo>
                    <a:pt x="5337" y="147"/>
                  </a:lnTo>
                  <a:lnTo>
                    <a:pt x="5316" y="192"/>
                  </a:lnTo>
                  <a:lnTo>
                    <a:pt x="5292" y="244"/>
                  </a:lnTo>
                  <a:lnTo>
                    <a:pt x="5265" y="299"/>
                  </a:lnTo>
                  <a:lnTo>
                    <a:pt x="5233" y="357"/>
                  </a:lnTo>
                  <a:lnTo>
                    <a:pt x="5198" y="418"/>
                  </a:lnTo>
                  <a:lnTo>
                    <a:pt x="5158" y="480"/>
                  </a:lnTo>
                  <a:lnTo>
                    <a:pt x="5113" y="544"/>
                  </a:lnTo>
                  <a:lnTo>
                    <a:pt x="5088" y="575"/>
                  </a:lnTo>
                  <a:lnTo>
                    <a:pt x="5063" y="607"/>
                  </a:lnTo>
                  <a:lnTo>
                    <a:pt x="5037" y="638"/>
                  </a:lnTo>
                  <a:lnTo>
                    <a:pt x="5011" y="670"/>
                  </a:lnTo>
                  <a:lnTo>
                    <a:pt x="4981" y="701"/>
                  </a:lnTo>
                  <a:lnTo>
                    <a:pt x="4951" y="732"/>
                  </a:lnTo>
                  <a:lnTo>
                    <a:pt x="4920" y="762"/>
                  </a:lnTo>
                  <a:lnTo>
                    <a:pt x="4888" y="791"/>
                  </a:lnTo>
                  <a:lnTo>
                    <a:pt x="4854" y="821"/>
                  </a:lnTo>
                  <a:lnTo>
                    <a:pt x="4819" y="848"/>
                  </a:lnTo>
                  <a:lnTo>
                    <a:pt x="4783" y="875"/>
                  </a:lnTo>
                  <a:lnTo>
                    <a:pt x="4745" y="903"/>
                  </a:lnTo>
                  <a:lnTo>
                    <a:pt x="4705" y="927"/>
                  </a:lnTo>
                  <a:lnTo>
                    <a:pt x="4665" y="951"/>
                  </a:lnTo>
                  <a:lnTo>
                    <a:pt x="4623" y="976"/>
                  </a:lnTo>
                  <a:lnTo>
                    <a:pt x="4580" y="997"/>
                  </a:lnTo>
                  <a:lnTo>
                    <a:pt x="4534" y="1018"/>
                  </a:lnTo>
                  <a:lnTo>
                    <a:pt x="4488" y="1037"/>
                  </a:lnTo>
                  <a:lnTo>
                    <a:pt x="4441" y="1053"/>
                  </a:lnTo>
                  <a:lnTo>
                    <a:pt x="4391" y="1069"/>
                  </a:lnTo>
                  <a:lnTo>
                    <a:pt x="4341" y="1084"/>
                  </a:lnTo>
                  <a:lnTo>
                    <a:pt x="4289" y="1095"/>
                  </a:lnTo>
                  <a:lnTo>
                    <a:pt x="4234" y="1106"/>
                  </a:lnTo>
                  <a:lnTo>
                    <a:pt x="4179" y="1114"/>
                  </a:lnTo>
                  <a:lnTo>
                    <a:pt x="4122" y="1121"/>
                  </a:lnTo>
                  <a:lnTo>
                    <a:pt x="4064" y="1124"/>
                  </a:lnTo>
                  <a:lnTo>
                    <a:pt x="4004" y="1126"/>
                  </a:lnTo>
                  <a:lnTo>
                    <a:pt x="3941" y="1126"/>
                  </a:lnTo>
                  <a:lnTo>
                    <a:pt x="3878" y="1122"/>
                  </a:lnTo>
                  <a:lnTo>
                    <a:pt x="3812" y="1118"/>
                  </a:lnTo>
                  <a:lnTo>
                    <a:pt x="3746" y="1110"/>
                  </a:lnTo>
                  <a:lnTo>
                    <a:pt x="3676" y="1098"/>
                  </a:lnTo>
                  <a:lnTo>
                    <a:pt x="3607" y="1084"/>
                  </a:lnTo>
                  <a:lnTo>
                    <a:pt x="3535" y="1068"/>
                  </a:lnTo>
                  <a:lnTo>
                    <a:pt x="3460" y="1048"/>
                  </a:lnTo>
                  <a:lnTo>
                    <a:pt x="3385" y="1026"/>
                  </a:lnTo>
                  <a:lnTo>
                    <a:pt x="3307" y="1000"/>
                  </a:lnTo>
                  <a:lnTo>
                    <a:pt x="3228" y="971"/>
                  </a:lnTo>
                  <a:lnTo>
                    <a:pt x="3069" y="911"/>
                  </a:lnTo>
                  <a:lnTo>
                    <a:pt x="2917" y="856"/>
                  </a:lnTo>
                  <a:lnTo>
                    <a:pt x="2770" y="806"/>
                  </a:lnTo>
                  <a:lnTo>
                    <a:pt x="2628" y="761"/>
                  </a:lnTo>
                  <a:lnTo>
                    <a:pt x="2491" y="719"/>
                  </a:lnTo>
                  <a:lnTo>
                    <a:pt x="2359" y="682"/>
                  </a:lnTo>
                  <a:lnTo>
                    <a:pt x="2231" y="649"/>
                  </a:lnTo>
                  <a:lnTo>
                    <a:pt x="2107" y="620"/>
                  </a:lnTo>
                  <a:lnTo>
                    <a:pt x="1988" y="596"/>
                  </a:lnTo>
                  <a:lnTo>
                    <a:pt x="1873" y="575"/>
                  </a:lnTo>
                  <a:lnTo>
                    <a:pt x="1762" y="559"/>
                  </a:lnTo>
                  <a:lnTo>
                    <a:pt x="1655" y="548"/>
                  </a:lnTo>
                  <a:lnTo>
                    <a:pt x="1551" y="538"/>
                  </a:lnTo>
                  <a:lnTo>
                    <a:pt x="1451" y="533"/>
                  </a:lnTo>
                  <a:lnTo>
                    <a:pt x="1353" y="533"/>
                  </a:lnTo>
                  <a:lnTo>
                    <a:pt x="1259" y="535"/>
                  </a:lnTo>
                  <a:lnTo>
                    <a:pt x="1166" y="541"/>
                  </a:lnTo>
                  <a:lnTo>
                    <a:pt x="1077" y="551"/>
                  </a:lnTo>
                  <a:lnTo>
                    <a:pt x="991" y="565"/>
                  </a:lnTo>
                  <a:lnTo>
                    <a:pt x="906" y="582"/>
                  </a:lnTo>
                  <a:lnTo>
                    <a:pt x="824" y="603"/>
                  </a:lnTo>
                  <a:lnTo>
                    <a:pt x="744" y="625"/>
                  </a:lnTo>
                  <a:lnTo>
                    <a:pt x="665" y="653"/>
                  </a:lnTo>
                  <a:lnTo>
                    <a:pt x="587" y="683"/>
                  </a:lnTo>
                  <a:lnTo>
                    <a:pt x="511" y="716"/>
                  </a:lnTo>
                  <a:lnTo>
                    <a:pt x="436" y="753"/>
                  </a:lnTo>
                  <a:lnTo>
                    <a:pt x="362" y="791"/>
                  </a:lnTo>
                  <a:lnTo>
                    <a:pt x="288" y="835"/>
                  </a:lnTo>
                  <a:lnTo>
                    <a:pt x="216" y="880"/>
                  </a:lnTo>
                  <a:lnTo>
                    <a:pt x="144" y="929"/>
                  </a:lnTo>
                  <a:lnTo>
                    <a:pt x="72" y="979"/>
                  </a:lnTo>
                  <a:lnTo>
                    <a:pt x="0" y="1034"/>
                  </a:lnTo>
                </a:path>
              </a:pathLst>
            </a:custGeom>
            <a:noFill/>
            <a:ln w="9525">
              <a:solidFill>
                <a:srgbClr val="FFFFFF">
                  <a:alpha val="50195"/>
                </a:srgbClr>
              </a:solidFill>
              <a:round/>
              <a:headEnd/>
              <a:tailEnd/>
            </a:ln>
          </p:spPr>
          <p:txBody>
            <a:bodyPr lIns="98668" tIns="49336" rIns="98668" bIns="49336"/>
            <a:lstStyle/>
            <a:p>
              <a:pPr defTabSz="981527">
                <a:spcBef>
                  <a:spcPct val="50000"/>
                </a:spcBef>
              </a:pPr>
              <a:endParaRPr lang="ko-KR" altLang="en-US" sz="1000" b="1" dirty="0"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81" name="Freeform 45"/>
            <p:cNvSpPr>
              <a:spLocks/>
            </p:cNvSpPr>
            <p:nvPr userDrawn="1"/>
          </p:nvSpPr>
          <p:spPr bwMode="auto">
            <a:xfrm>
              <a:off x="1106" y="997"/>
              <a:ext cx="5373" cy="580"/>
            </a:xfrm>
            <a:custGeom>
              <a:avLst/>
              <a:gdLst>
                <a:gd name="T0" fmla="*/ 5373 w 5373"/>
                <a:gd name="T1" fmla="*/ 0 h 1159"/>
                <a:gd name="T2" fmla="*/ 5351 w 5373"/>
                <a:gd name="T3" fmla="*/ 69 h 1159"/>
                <a:gd name="T4" fmla="*/ 5323 w 5373"/>
                <a:gd name="T5" fmla="*/ 147 h 1159"/>
                <a:gd name="T6" fmla="*/ 5280 w 5373"/>
                <a:gd name="T7" fmla="*/ 247 h 1159"/>
                <a:gd name="T8" fmla="*/ 5221 w 5373"/>
                <a:gd name="T9" fmla="*/ 361 h 1159"/>
                <a:gd name="T10" fmla="*/ 5148 w 5373"/>
                <a:gd name="T11" fmla="*/ 486 h 1159"/>
                <a:gd name="T12" fmla="*/ 5081 w 5373"/>
                <a:gd name="T13" fmla="*/ 583 h 1159"/>
                <a:gd name="T14" fmla="*/ 5031 w 5373"/>
                <a:gd name="T15" fmla="*/ 647 h 1159"/>
                <a:gd name="T16" fmla="*/ 4976 w 5373"/>
                <a:gd name="T17" fmla="*/ 712 h 1159"/>
                <a:gd name="T18" fmla="*/ 4916 w 5373"/>
                <a:gd name="T19" fmla="*/ 773 h 1159"/>
                <a:gd name="T20" fmla="*/ 4849 w 5373"/>
                <a:gd name="T21" fmla="*/ 833 h 1159"/>
                <a:gd name="T22" fmla="*/ 4780 w 5373"/>
                <a:gd name="T23" fmla="*/ 891 h 1159"/>
                <a:gd name="T24" fmla="*/ 4704 w 5373"/>
                <a:gd name="T25" fmla="*/ 944 h 1159"/>
                <a:gd name="T26" fmla="*/ 4622 w 5373"/>
                <a:gd name="T27" fmla="*/ 994 h 1159"/>
                <a:gd name="T28" fmla="*/ 4534 w 5373"/>
                <a:gd name="T29" fmla="*/ 1038 h 1159"/>
                <a:gd name="T30" fmla="*/ 4441 w 5373"/>
                <a:gd name="T31" fmla="*/ 1077 h 1159"/>
                <a:gd name="T32" fmla="*/ 4341 w 5373"/>
                <a:gd name="T33" fmla="*/ 1109 h 1159"/>
                <a:gd name="T34" fmla="*/ 4236 w 5373"/>
                <a:gd name="T35" fmla="*/ 1133 h 1159"/>
                <a:gd name="T36" fmla="*/ 4123 w 5373"/>
                <a:gd name="T37" fmla="*/ 1149 h 1159"/>
                <a:gd name="T38" fmla="*/ 4004 w 5373"/>
                <a:gd name="T39" fmla="*/ 1159 h 1159"/>
                <a:gd name="T40" fmla="*/ 3879 w 5373"/>
                <a:gd name="T41" fmla="*/ 1157 h 1159"/>
                <a:gd name="T42" fmla="*/ 3746 w 5373"/>
                <a:gd name="T43" fmla="*/ 1146 h 1159"/>
                <a:gd name="T44" fmla="*/ 3607 w 5373"/>
                <a:gd name="T45" fmla="*/ 1124 h 1159"/>
                <a:gd name="T46" fmla="*/ 3460 w 5373"/>
                <a:gd name="T47" fmla="*/ 1091 h 1159"/>
                <a:gd name="T48" fmla="*/ 3305 w 5373"/>
                <a:gd name="T49" fmla="*/ 1044 h 1159"/>
                <a:gd name="T50" fmla="*/ 3226 w 5373"/>
                <a:gd name="T51" fmla="*/ 1017 h 1159"/>
                <a:gd name="T52" fmla="*/ 2914 w 5373"/>
                <a:gd name="T53" fmla="*/ 909 h 1159"/>
                <a:gd name="T54" fmla="*/ 2622 w 5373"/>
                <a:gd name="T55" fmla="*/ 818 h 1159"/>
                <a:gd name="T56" fmla="*/ 2353 w 5373"/>
                <a:gd name="T57" fmla="*/ 746 h 1159"/>
                <a:gd name="T58" fmla="*/ 2100 w 5373"/>
                <a:gd name="T59" fmla="*/ 689 h 1159"/>
                <a:gd name="T60" fmla="*/ 1866 w 5373"/>
                <a:gd name="T61" fmla="*/ 649 h 1159"/>
                <a:gd name="T62" fmla="*/ 1648 w 5373"/>
                <a:gd name="T63" fmla="*/ 625 h 1159"/>
                <a:gd name="T64" fmla="*/ 1442 w 5373"/>
                <a:gd name="T65" fmla="*/ 615 h 1159"/>
                <a:gd name="T66" fmla="*/ 1251 w 5373"/>
                <a:gd name="T67" fmla="*/ 620 h 1159"/>
                <a:gd name="T68" fmla="*/ 1070 w 5373"/>
                <a:gd name="T69" fmla="*/ 641 h 1159"/>
                <a:gd name="T70" fmla="*/ 899 w 5373"/>
                <a:gd name="T71" fmla="*/ 675 h 1159"/>
                <a:gd name="T72" fmla="*/ 737 w 5373"/>
                <a:gd name="T73" fmla="*/ 722 h 1159"/>
                <a:gd name="T74" fmla="*/ 581 w 5373"/>
                <a:gd name="T75" fmla="*/ 783 h 1159"/>
                <a:gd name="T76" fmla="*/ 431 w 5373"/>
                <a:gd name="T77" fmla="*/ 856 h 1159"/>
                <a:gd name="T78" fmla="*/ 286 w 5373"/>
                <a:gd name="T79" fmla="*/ 941 h 1159"/>
                <a:gd name="T80" fmla="*/ 143 w 5373"/>
                <a:gd name="T81" fmla="*/ 1038 h 1159"/>
                <a:gd name="T82" fmla="*/ 0 w 5373"/>
                <a:gd name="T83" fmla="*/ 1146 h 1159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5373"/>
                <a:gd name="T127" fmla="*/ 0 h 1159"/>
                <a:gd name="T128" fmla="*/ 5373 w 5373"/>
                <a:gd name="T129" fmla="*/ 1159 h 1159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5373" h="1159">
                  <a:moveTo>
                    <a:pt x="5373" y="0"/>
                  </a:moveTo>
                  <a:lnTo>
                    <a:pt x="5373" y="0"/>
                  </a:lnTo>
                  <a:lnTo>
                    <a:pt x="5367" y="18"/>
                  </a:lnTo>
                  <a:lnTo>
                    <a:pt x="5351" y="69"/>
                  </a:lnTo>
                  <a:lnTo>
                    <a:pt x="5338" y="105"/>
                  </a:lnTo>
                  <a:lnTo>
                    <a:pt x="5323" y="147"/>
                  </a:lnTo>
                  <a:lnTo>
                    <a:pt x="5303" y="194"/>
                  </a:lnTo>
                  <a:lnTo>
                    <a:pt x="5280" y="247"/>
                  </a:lnTo>
                  <a:lnTo>
                    <a:pt x="5253" y="302"/>
                  </a:lnTo>
                  <a:lnTo>
                    <a:pt x="5221" y="361"/>
                  </a:lnTo>
                  <a:lnTo>
                    <a:pt x="5187" y="423"/>
                  </a:lnTo>
                  <a:lnTo>
                    <a:pt x="5148" y="486"/>
                  </a:lnTo>
                  <a:lnTo>
                    <a:pt x="5105" y="550"/>
                  </a:lnTo>
                  <a:lnTo>
                    <a:pt x="5081" y="583"/>
                  </a:lnTo>
                  <a:lnTo>
                    <a:pt x="5056" y="615"/>
                  </a:lnTo>
                  <a:lnTo>
                    <a:pt x="5031" y="647"/>
                  </a:lnTo>
                  <a:lnTo>
                    <a:pt x="5003" y="680"/>
                  </a:lnTo>
                  <a:lnTo>
                    <a:pt x="4976" y="712"/>
                  </a:lnTo>
                  <a:lnTo>
                    <a:pt x="4947" y="743"/>
                  </a:lnTo>
                  <a:lnTo>
                    <a:pt x="4916" y="773"/>
                  </a:lnTo>
                  <a:lnTo>
                    <a:pt x="4883" y="804"/>
                  </a:lnTo>
                  <a:lnTo>
                    <a:pt x="4849" y="833"/>
                  </a:lnTo>
                  <a:lnTo>
                    <a:pt x="4815" y="862"/>
                  </a:lnTo>
                  <a:lnTo>
                    <a:pt x="4780" y="891"/>
                  </a:lnTo>
                  <a:lnTo>
                    <a:pt x="4742" y="919"/>
                  </a:lnTo>
                  <a:lnTo>
                    <a:pt x="4704" y="944"/>
                  </a:lnTo>
                  <a:lnTo>
                    <a:pt x="4663" y="970"/>
                  </a:lnTo>
                  <a:lnTo>
                    <a:pt x="4622" y="994"/>
                  </a:lnTo>
                  <a:lnTo>
                    <a:pt x="4579" y="1017"/>
                  </a:lnTo>
                  <a:lnTo>
                    <a:pt x="4534" y="1038"/>
                  </a:lnTo>
                  <a:lnTo>
                    <a:pt x="4488" y="1057"/>
                  </a:lnTo>
                  <a:lnTo>
                    <a:pt x="4441" y="1077"/>
                  </a:lnTo>
                  <a:lnTo>
                    <a:pt x="4391" y="1093"/>
                  </a:lnTo>
                  <a:lnTo>
                    <a:pt x="4341" y="1109"/>
                  </a:lnTo>
                  <a:lnTo>
                    <a:pt x="4288" y="1122"/>
                  </a:lnTo>
                  <a:lnTo>
                    <a:pt x="4236" y="1133"/>
                  </a:lnTo>
                  <a:lnTo>
                    <a:pt x="4180" y="1143"/>
                  </a:lnTo>
                  <a:lnTo>
                    <a:pt x="4123" y="1149"/>
                  </a:lnTo>
                  <a:lnTo>
                    <a:pt x="4065" y="1156"/>
                  </a:lnTo>
                  <a:lnTo>
                    <a:pt x="4004" y="1159"/>
                  </a:lnTo>
                  <a:lnTo>
                    <a:pt x="3943" y="1159"/>
                  </a:lnTo>
                  <a:lnTo>
                    <a:pt x="3879" y="1157"/>
                  </a:lnTo>
                  <a:lnTo>
                    <a:pt x="3814" y="1153"/>
                  </a:lnTo>
                  <a:lnTo>
                    <a:pt x="3746" y="1146"/>
                  </a:lnTo>
                  <a:lnTo>
                    <a:pt x="3677" y="1136"/>
                  </a:lnTo>
                  <a:lnTo>
                    <a:pt x="3607" y="1124"/>
                  </a:lnTo>
                  <a:lnTo>
                    <a:pt x="3534" y="1109"/>
                  </a:lnTo>
                  <a:lnTo>
                    <a:pt x="3460" y="1091"/>
                  </a:lnTo>
                  <a:lnTo>
                    <a:pt x="3383" y="1070"/>
                  </a:lnTo>
                  <a:lnTo>
                    <a:pt x="3305" y="1044"/>
                  </a:lnTo>
                  <a:lnTo>
                    <a:pt x="3226" y="1017"/>
                  </a:lnTo>
                  <a:lnTo>
                    <a:pt x="3067" y="960"/>
                  </a:lnTo>
                  <a:lnTo>
                    <a:pt x="2914" y="909"/>
                  </a:lnTo>
                  <a:lnTo>
                    <a:pt x="2765" y="862"/>
                  </a:lnTo>
                  <a:lnTo>
                    <a:pt x="2622" y="818"/>
                  </a:lnTo>
                  <a:lnTo>
                    <a:pt x="2485" y="780"/>
                  </a:lnTo>
                  <a:lnTo>
                    <a:pt x="2353" y="746"/>
                  </a:lnTo>
                  <a:lnTo>
                    <a:pt x="2224" y="715"/>
                  </a:lnTo>
                  <a:lnTo>
                    <a:pt x="2100" y="689"/>
                  </a:lnTo>
                  <a:lnTo>
                    <a:pt x="1981" y="667"/>
                  </a:lnTo>
                  <a:lnTo>
                    <a:pt x="1866" y="649"/>
                  </a:lnTo>
                  <a:lnTo>
                    <a:pt x="1755" y="634"/>
                  </a:lnTo>
                  <a:lnTo>
                    <a:pt x="1648" y="625"/>
                  </a:lnTo>
                  <a:lnTo>
                    <a:pt x="1543" y="617"/>
                  </a:lnTo>
                  <a:lnTo>
                    <a:pt x="1442" y="615"/>
                  </a:lnTo>
                  <a:lnTo>
                    <a:pt x="1345" y="615"/>
                  </a:lnTo>
                  <a:lnTo>
                    <a:pt x="1251" y="620"/>
                  </a:lnTo>
                  <a:lnTo>
                    <a:pt x="1159" y="628"/>
                  </a:lnTo>
                  <a:lnTo>
                    <a:pt x="1070" y="641"/>
                  </a:lnTo>
                  <a:lnTo>
                    <a:pt x="984" y="655"/>
                  </a:lnTo>
                  <a:lnTo>
                    <a:pt x="899" y="675"/>
                  </a:lnTo>
                  <a:lnTo>
                    <a:pt x="817" y="696"/>
                  </a:lnTo>
                  <a:lnTo>
                    <a:pt x="737" y="722"/>
                  </a:lnTo>
                  <a:lnTo>
                    <a:pt x="659" y="751"/>
                  </a:lnTo>
                  <a:lnTo>
                    <a:pt x="581" y="783"/>
                  </a:lnTo>
                  <a:lnTo>
                    <a:pt x="506" y="817"/>
                  </a:lnTo>
                  <a:lnTo>
                    <a:pt x="431" y="856"/>
                  </a:lnTo>
                  <a:lnTo>
                    <a:pt x="358" y="896"/>
                  </a:lnTo>
                  <a:lnTo>
                    <a:pt x="286" y="941"/>
                  </a:lnTo>
                  <a:lnTo>
                    <a:pt x="213" y="988"/>
                  </a:lnTo>
                  <a:lnTo>
                    <a:pt x="143" y="1038"/>
                  </a:lnTo>
                  <a:lnTo>
                    <a:pt x="70" y="1090"/>
                  </a:lnTo>
                  <a:lnTo>
                    <a:pt x="0" y="1146"/>
                  </a:lnTo>
                </a:path>
              </a:pathLst>
            </a:custGeom>
            <a:noFill/>
            <a:ln w="9525">
              <a:solidFill>
                <a:srgbClr val="FFFFFF">
                  <a:alpha val="50195"/>
                </a:srgbClr>
              </a:solidFill>
              <a:round/>
              <a:headEnd/>
              <a:tailEnd/>
            </a:ln>
          </p:spPr>
          <p:txBody>
            <a:bodyPr lIns="98668" tIns="49336" rIns="98668" bIns="49336"/>
            <a:lstStyle/>
            <a:p>
              <a:pPr defTabSz="981527">
                <a:spcBef>
                  <a:spcPct val="50000"/>
                </a:spcBef>
              </a:pPr>
              <a:endParaRPr lang="ko-KR" altLang="en-US" sz="1000" b="1" dirty="0"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82" name="Freeform 46"/>
            <p:cNvSpPr>
              <a:spLocks/>
            </p:cNvSpPr>
            <p:nvPr userDrawn="1"/>
          </p:nvSpPr>
          <p:spPr bwMode="auto">
            <a:xfrm>
              <a:off x="1146" y="968"/>
              <a:ext cx="5355" cy="631"/>
            </a:xfrm>
            <a:custGeom>
              <a:avLst/>
              <a:gdLst>
                <a:gd name="T0" fmla="*/ 5355 w 5355"/>
                <a:gd name="T1" fmla="*/ 0 h 1261"/>
                <a:gd name="T2" fmla="*/ 5334 w 5355"/>
                <a:gd name="T3" fmla="*/ 71 h 1261"/>
                <a:gd name="T4" fmla="*/ 5306 w 5355"/>
                <a:gd name="T5" fmla="*/ 150 h 1261"/>
                <a:gd name="T6" fmla="*/ 5266 w 5355"/>
                <a:gd name="T7" fmla="*/ 250 h 1261"/>
                <a:gd name="T8" fmla="*/ 5209 w 5355"/>
                <a:gd name="T9" fmla="*/ 366 h 1261"/>
                <a:gd name="T10" fmla="*/ 5138 w 5355"/>
                <a:gd name="T11" fmla="*/ 494 h 1261"/>
                <a:gd name="T12" fmla="*/ 5072 w 5355"/>
                <a:gd name="T13" fmla="*/ 592 h 1261"/>
                <a:gd name="T14" fmla="*/ 5023 w 5355"/>
                <a:gd name="T15" fmla="*/ 658 h 1261"/>
                <a:gd name="T16" fmla="*/ 4969 w 5355"/>
                <a:gd name="T17" fmla="*/ 723 h 1261"/>
                <a:gd name="T18" fmla="*/ 4909 w 5355"/>
                <a:gd name="T19" fmla="*/ 788 h 1261"/>
                <a:gd name="T20" fmla="*/ 4845 w 5355"/>
                <a:gd name="T21" fmla="*/ 849 h 1261"/>
                <a:gd name="T22" fmla="*/ 4775 w 5355"/>
                <a:gd name="T23" fmla="*/ 909 h 1261"/>
                <a:gd name="T24" fmla="*/ 4700 w 5355"/>
                <a:gd name="T25" fmla="*/ 964 h 1261"/>
                <a:gd name="T26" fmla="*/ 4619 w 5355"/>
                <a:gd name="T27" fmla="*/ 1015 h 1261"/>
                <a:gd name="T28" fmla="*/ 4532 w 5355"/>
                <a:gd name="T29" fmla="*/ 1060 h 1261"/>
                <a:gd name="T30" fmla="*/ 4439 w 5355"/>
                <a:gd name="T31" fmla="*/ 1101 h 1261"/>
                <a:gd name="T32" fmla="*/ 4340 w 5355"/>
                <a:gd name="T33" fmla="*/ 1135 h 1261"/>
                <a:gd name="T34" fmla="*/ 4235 w 5355"/>
                <a:gd name="T35" fmla="*/ 1162 h 1261"/>
                <a:gd name="T36" fmla="*/ 4123 w 5355"/>
                <a:gd name="T37" fmla="*/ 1182 h 1261"/>
                <a:gd name="T38" fmla="*/ 4004 w 5355"/>
                <a:gd name="T39" fmla="*/ 1193 h 1261"/>
                <a:gd name="T40" fmla="*/ 3879 w 5355"/>
                <a:gd name="T41" fmla="*/ 1194 h 1261"/>
                <a:gd name="T42" fmla="*/ 3746 w 5355"/>
                <a:gd name="T43" fmla="*/ 1185 h 1261"/>
                <a:gd name="T44" fmla="*/ 3606 w 5355"/>
                <a:gd name="T45" fmla="*/ 1165 h 1261"/>
                <a:gd name="T46" fmla="*/ 3458 w 5355"/>
                <a:gd name="T47" fmla="*/ 1136 h 1261"/>
                <a:gd name="T48" fmla="*/ 3304 w 5355"/>
                <a:gd name="T49" fmla="*/ 1093 h 1261"/>
                <a:gd name="T50" fmla="*/ 3224 w 5355"/>
                <a:gd name="T51" fmla="*/ 1067 h 1261"/>
                <a:gd name="T52" fmla="*/ 2910 w 5355"/>
                <a:gd name="T53" fmla="*/ 965 h 1261"/>
                <a:gd name="T54" fmla="*/ 2618 w 5355"/>
                <a:gd name="T55" fmla="*/ 880 h 1261"/>
                <a:gd name="T56" fmla="*/ 2346 w 5355"/>
                <a:gd name="T57" fmla="*/ 812 h 1261"/>
                <a:gd name="T58" fmla="*/ 2094 w 5355"/>
                <a:gd name="T59" fmla="*/ 760 h 1261"/>
                <a:gd name="T60" fmla="*/ 1859 w 5355"/>
                <a:gd name="T61" fmla="*/ 723 h 1261"/>
                <a:gd name="T62" fmla="*/ 1640 w 5355"/>
                <a:gd name="T63" fmla="*/ 704 h 1261"/>
                <a:gd name="T64" fmla="*/ 1434 w 5355"/>
                <a:gd name="T65" fmla="*/ 699 h 1261"/>
                <a:gd name="T66" fmla="*/ 1242 w 5355"/>
                <a:gd name="T67" fmla="*/ 707 h 1261"/>
                <a:gd name="T68" fmla="*/ 1063 w 5355"/>
                <a:gd name="T69" fmla="*/ 731 h 1261"/>
                <a:gd name="T70" fmla="*/ 893 w 5355"/>
                <a:gd name="T71" fmla="*/ 768 h 1261"/>
                <a:gd name="T72" fmla="*/ 732 w 5355"/>
                <a:gd name="T73" fmla="*/ 820 h 1261"/>
                <a:gd name="T74" fmla="*/ 576 w 5355"/>
                <a:gd name="T75" fmla="*/ 884 h 1261"/>
                <a:gd name="T76" fmla="*/ 427 w 5355"/>
                <a:gd name="T77" fmla="*/ 960 h 1261"/>
                <a:gd name="T78" fmla="*/ 283 w 5355"/>
                <a:gd name="T79" fmla="*/ 1049 h 1261"/>
                <a:gd name="T80" fmla="*/ 141 w 5355"/>
                <a:gd name="T81" fmla="*/ 1149 h 1261"/>
                <a:gd name="T82" fmla="*/ 0 w 5355"/>
                <a:gd name="T83" fmla="*/ 1261 h 1261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5355"/>
                <a:gd name="T127" fmla="*/ 0 h 1261"/>
                <a:gd name="T128" fmla="*/ 5355 w 5355"/>
                <a:gd name="T129" fmla="*/ 1261 h 1261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5355" h="1261">
                  <a:moveTo>
                    <a:pt x="5355" y="0"/>
                  </a:moveTo>
                  <a:lnTo>
                    <a:pt x="5355" y="0"/>
                  </a:lnTo>
                  <a:lnTo>
                    <a:pt x="5349" y="19"/>
                  </a:lnTo>
                  <a:lnTo>
                    <a:pt x="5334" y="71"/>
                  </a:lnTo>
                  <a:lnTo>
                    <a:pt x="5322" y="106"/>
                  </a:lnTo>
                  <a:lnTo>
                    <a:pt x="5306" y="150"/>
                  </a:lnTo>
                  <a:lnTo>
                    <a:pt x="5288" y="197"/>
                  </a:lnTo>
                  <a:lnTo>
                    <a:pt x="5266" y="250"/>
                  </a:lnTo>
                  <a:lnTo>
                    <a:pt x="5240" y="306"/>
                  </a:lnTo>
                  <a:lnTo>
                    <a:pt x="5209" y="366"/>
                  </a:lnTo>
                  <a:lnTo>
                    <a:pt x="5176" y="429"/>
                  </a:lnTo>
                  <a:lnTo>
                    <a:pt x="5138" y="494"/>
                  </a:lnTo>
                  <a:lnTo>
                    <a:pt x="5095" y="560"/>
                  </a:lnTo>
                  <a:lnTo>
                    <a:pt x="5072" y="592"/>
                  </a:lnTo>
                  <a:lnTo>
                    <a:pt x="5048" y="625"/>
                  </a:lnTo>
                  <a:lnTo>
                    <a:pt x="5023" y="658"/>
                  </a:lnTo>
                  <a:lnTo>
                    <a:pt x="4997" y="691"/>
                  </a:lnTo>
                  <a:lnTo>
                    <a:pt x="4969" y="723"/>
                  </a:lnTo>
                  <a:lnTo>
                    <a:pt x="4940" y="755"/>
                  </a:lnTo>
                  <a:lnTo>
                    <a:pt x="4909" y="788"/>
                  </a:lnTo>
                  <a:lnTo>
                    <a:pt x="4877" y="818"/>
                  </a:lnTo>
                  <a:lnTo>
                    <a:pt x="4845" y="849"/>
                  </a:lnTo>
                  <a:lnTo>
                    <a:pt x="4811" y="880"/>
                  </a:lnTo>
                  <a:lnTo>
                    <a:pt x="4775" y="909"/>
                  </a:lnTo>
                  <a:lnTo>
                    <a:pt x="4739" y="936"/>
                  </a:lnTo>
                  <a:lnTo>
                    <a:pt x="4700" y="964"/>
                  </a:lnTo>
                  <a:lnTo>
                    <a:pt x="4661" y="989"/>
                  </a:lnTo>
                  <a:lnTo>
                    <a:pt x="4619" y="1015"/>
                  </a:lnTo>
                  <a:lnTo>
                    <a:pt x="4576" y="1038"/>
                  </a:lnTo>
                  <a:lnTo>
                    <a:pt x="4532" y="1060"/>
                  </a:lnTo>
                  <a:lnTo>
                    <a:pt x="4486" y="1081"/>
                  </a:lnTo>
                  <a:lnTo>
                    <a:pt x="4439" y="1101"/>
                  </a:lnTo>
                  <a:lnTo>
                    <a:pt x="4390" y="1119"/>
                  </a:lnTo>
                  <a:lnTo>
                    <a:pt x="4340" y="1135"/>
                  </a:lnTo>
                  <a:lnTo>
                    <a:pt x="4289" y="1149"/>
                  </a:lnTo>
                  <a:lnTo>
                    <a:pt x="4235" y="1162"/>
                  </a:lnTo>
                  <a:lnTo>
                    <a:pt x="4179" y="1173"/>
                  </a:lnTo>
                  <a:lnTo>
                    <a:pt x="4123" y="1182"/>
                  </a:lnTo>
                  <a:lnTo>
                    <a:pt x="4064" y="1188"/>
                  </a:lnTo>
                  <a:lnTo>
                    <a:pt x="4004" y="1193"/>
                  </a:lnTo>
                  <a:lnTo>
                    <a:pt x="3942" y="1194"/>
                  </a:lnTo>
                  <a:lnTo>
                    <a:pt x="3879" y="1194"/>
                  </a:lnTo>
                  <a:lnTo>
                    <a:pt x="3814" y="1191"/>
                  </a:lnTo>
                  <a:lnTo>
                    <a:pt x="3746" y="1185"/>
                  </a:lnTo>
                  <a:lnTo>
                    <a:pt x="3676" y="1177"/>
                  </a:lnTo>
                  <a:lnTo>
                    <a:pt x="3606" y="1165"/>
                  </a:lnTo>
                  <a:lnTo>
                    <a:pt x="3533" y="1153"/>
                  </a:lnTo>
                  <a:lnTo>
                    <a:pt x="3458" y="1136"/>
                  </a:lnTo>
                  <a:lnTo>
                    <a:pt x="3382" y="1115"/>
                  </a:lnTo>
                  <a:lnTo>
                    <a:pt x="3304" y="1093"/>
                  </a:lnTo>
                  <a:lnTo>
                    <a:pt x="3224" y="1067"/>
                  </a:lnTo>
                  <a:lnTo>
                    <a:pt x="3064" y="1014"/>
                  </a:lnTo>
                  <a:lnTo>
                    <a:pt x="2910" y="965"/>
                  </a:lnTo>
                  <a:lnTo>
                    <a:pt x="2761" y="920"/>
                  </a:lnTo>
                  <a:lnTo>
                    <a:pt x="2618" y="880"/>
                  </a:lnTo>
                  <a:lnTo>
                    <a:pt x="2480" y="842"/>
                  </a:lnTo>
                  <a:lnTo>
                    <a:pt x="2346" y="812"/>
                  </a:lnTo>
                  <a:lnTo>
                    <a:pt x="2219" y="783"/>
                  </a:lnTo>
                  <a:lnTo>
                    <a:pt x="2094" y="760"/>
                  </a:lnTo>
                  <a:lnTo>
                    <a:pt x="1974" y="739"/>
                  </a:lnTo>
                  <a:lnTo>
                    <a:pt x="1859" y="723"/>
                  </a:lnTo>
                  <a:lnTo>
                    <a:pt x="1746" y="712"/>
                  </a:lnTo>
                  <a:lnTo>
                    <a:pt x="1640" y="704"/>
                  </a:lnTo>
                  <a:lnTo>
                    <a:pt x="1535" y="699"/>
                  </a:lnTo>
                  <a:lnTo>
                    <a:pt x="1434" y="699"/>
                  </a:lnTo>
                  <a:lnTo>
                    <a:pt x="1337" y="700"/>
                  </a:lnTo>
                  <a:lnTo>
                    <a:pt x="1242" y="707"/>
                  </a:lnTo>
                  <a:lnTo>
                    <a:pt x="1151" y="718"/>
                  </a:lnTo>
                  <a:lnTo>
                    <a:pt x="1063" y="731"/>
                  </a:lnTo>
                  <a:lnTo>
                    <a:pt x="976" y="749"/>
                  </a:lnTo>
                  <a:lnTo>
                    <a:pt x="893" y="768"/>
                  </a:lnTo>
                  <a:lnTo>
                    <a:pt x="811" y="792"/>
                  </a:lnTo>
                  <a:lnTo>
                    <a:pt x="732" y="820"/>
                  </a:lnTo>
                  <a:lnTo>
                    <a:pt x="652" y="851"/>
                  </a:lnTo>
                  <a:lnTo>
                    <a:pt x="576" y="884"/>
                  </a:lnTo>
                  <a:lnTo>
                    <a:pt x="501" y="920"/>
                  </a:lnTo>
                  <a:lnTo>
                    <a:pt x="427" y="960"/>
                  </a:lnTo>
                  <a:lnTo>
                    <a:pt x="355" y="1004"/>
                  </a:lnTo>
                  <a:lnTo>
                    <a:pt x="283" y="1049"/>
                  </a:lnTo>
                  <a:lnTo>
                    <a:pt x="212" y="1098"/>
                  </a:lnTo>
                  <a:lnTo>
                    <a:pt x="141" y="1149"/>
                  </a:lnTo>
                  <a:lnTo>
                    <a:pt x="71" y="1204"/>
                  </a:lnTo>
                  <a:lnTo>
                    <a:pt x="0" y="1261"/>
                  </a:lnTo>
                </a:path>
              </a:pathLst>
            </a:custGeom>
            <a:noFill/>
            <a:ln w="9525">
              <a:solidFill>
                <a:srgbClr val="FFFFFF">
                  <a:alpha val="50195"/>
                </a:srgbClr>
              </a:solidFill>
              <a:round/>
              <a:headEnd/>
              <a:tailEnd/>
            </a:ln>
          </p:spPr>
          <p:txBody>
            <a:bodyPr lIns="98668" tIns="49336" rIns="98668" bIns="49336"/>
            <a:lstStyle/>
            <a:p>
              <a:pPr defTabSz="981527">
                <a:spcBef>
                  <a:spcPct val="50000"/>
                </a:spcBef>
              </a:pPr>
              <a:endParaRPr lang="ko-KR" altLang="en-US" sz="1000" b="1" dirty="0"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83" name="Freeform 47"/>
            <p:cNvSpPr>
              <a:spLocks/>
            </p:cNvSpPr>
            <p:nvPr userDrawn="1"/>
          </p:nvSpPr>
          <p:spPr bwMode="auto">
            <a:xfrm>
              <a:off x="1187" y="940"/>
              <a:ext cx="5335" cy="688"/>
            </a:xfrm>
            <a:custGeom>
              <a:avLst/>
              <a:gdLst>
                <a:gd name="T0" fmla="*/ 5335 w 5335"/>
                <a:gd name="T1" fmla="*/ 0 h 1376"/>
                <a:gd name="T2" fmla="*/ 5315 w 5335"/>
                <a:gd name="T3" fmla="*/ 71 h 1376"/>
                <a:gd name="T4" fmla="*/ 5289 w 5335"/>
                <a:gd name="T5" fmla="*/ 150 h 1376"/>
                <a:gd name="T6" fmla="*/ 5250 w 5335"/>
                <a:gd name="T7" fmla="*/ 252 h 1376"/>
                <a:gd name="T8" fmla="*/ 5196 w 5335"/>
                <a:gd name="T9" fmla="*/ 371 h 1376"/>
                <a:gd name="T10" fmla="*/ 5127 w 5335"/>
                <a:gd name="T11" fmla="*/ 501 h 1376"/>
                <a:gd name="T12" fmla="*/ 5061 w 5335"/>
                <a:gd name="T13" fmla="*/ 601 h 1376"/>
                <a:gd name="T14" fmla="*/ 5014 w 5335"/>
                <a:gd name="T15" fmla="*/ 667 h 1376"/>
                <a:gd name="T16" fmla="*/ 4960 w 5335"/>
                <a:gd name="T17" fmla="*/ 735 h 1376"/>
                <a:gd name="T18" fmla="*/ 4902 w 5335"/>
                <a:gd name="T19" fmla="*/ 799 h 1376"/>
                <a:gd name="T20" fmla="*/ 4838 w 5335"/>
                <a:gd name="T21" fmla="*/ 862 h 1376"/>
                <a:gd name="T22" fmla="*/ 4770 w 5335"/>
                <a:gd name="T23" fmla="*/ 924 h 1376"/>
                <a:gd name="T24" fmla="*/ 4695 w 5335"/>
                <a:gd name="T25" fmla="*/ 980 h 1376"/>
                <a:gd name="T26" fmla="*/ 4614 w 5335"/>
                <a:gd name="T27" fmla="*/ 1034 h 1376"/>
                <a:gd name="T28" fmla="*/ 4528 w 5335"/>
                <a:gd name="T29" fmla="*/ 1082 h 1376"/>
                <a:gd name="T30" fmla="*/ 4436 w 5335"/>
                <a:gd name="T31" fmla="*/ 1126 h 1376"/>
                <a:gd name="T32" fmla="*/ 4338 w 5335"/>
                <a:gd name="T33" fmla="*/ 1161 h 1376"/>
                <a:gd name="T34" fmla="*/ 4232 w 5335"/>
                <a:gd name="T35" fmla="*/ 1190 h 1376"/>
                <a:gd name="T36" fmla="*/ 4121 w 5335"/>
                <a:gd name="T37" fmla="*/ 1213 h 1376"/>
                <a:gd name="T38" fmla="*/ 4003 w 5335"/>
                <a:gd name="T39" fmla="*/ 1226 h 1376"/>
                <a:gd name="T40" fmla="*/ 3877 w 5335"/>
                <a:gd name="T41" fmla="*/ 1229 h 1376"/>
                <a:gd name="T42" fmla="*/ 3745 w 5335"/>
                <a:gd name="T43" fmla="*/ 1224 h 1376"/>
                <a:gd name="T44" fmla="*/ 3605 w 5335"/>
                <a:gd name="T45" fmla="*/ 1206 h 1376"/>
                <a:gd name="T46" fmla="*/ 3456 w 5335"/>
                <a:gd name="T47" fmla="*/ 1179 h 1376"/>
                <a:gd name="T48" fmla="*/ 3301 w 5335"/>
                <a:gd name="T49" fmla="*/ 1140 h 1376"/>
                <a:gd name="T50" fmla="*/ 3220 w 5335"/>
                <a:gd name="T51" fmla="*/ 1114 h 1376"/>
                <a:gd name="T52" fmla="*/ 2905 w 5335"/>
                <a:gd name="T53" fmla="*/ 1019 h 1376"/>
                <a:gd name="T54" fmla="*/ 2612 w 5335"/>
                <a:gd name="T55" fmla="*/ 938 h 1376"/>
                <a:gd name="T56" fmla="*/ 2340 w 5335"/>
                <a:gd name="T57" fmla="*/ 875 h 1376"/>
                <a:gd name="T58" fmla="*/ 2086 w 5335"/>
                <a:gd name="T59" fmla="*/ 828 h 1376"/>
                <a:gd name="T60" fmla="*/ 1851 w 5335"/>
                <a:gd name="T61" fmla="*/ 798 h 1376"/>
                <a:gd name="T62" fmla="*/ 1630 w 5335"/>
                <a:gd name="T63" fmla="*/ 782 h 1376"/>
                <a:gd name="T64" fmla="*/ 1426 w 5335"/>
                <a:gd name="T65" fmla="*/ 780 h 1376"/>
                <a:gd name="T66" fmla="*/ 1235 w 5335"/>
                <a:gd name="T67" fmla="*/ 795 h 1376"/>
                <a:gd name="T68" fmla="*/ 1099 w 5335"/>
                <a:gd name="T69" fmla="*/ 814 h 1376"/>
                <a:gd name="T70" fmla="*/ 1011 w 5335"/>
                <a:gd name="T71" fmla="*/ 830 h 1376"/>
                <a:gd name="T72" fmla="*/ 927 w 5335"/>
                <a:gd name="T73" fmla="*/ 851 h 1376"/>
                <a:gd name="T74" fmla="*/ 804 w 5335"/>
                <a:gd name="T75" fmla="*/ 888 h 1376"/>
                <a:gd name="T76" fmla="*/ 647 w 5335"/>
                <a:gd name="T77" fmla="*/ 950 h 1376"/>
                <a:gd name="T78" fmla="*/ 496 w 5335"/>
                <a:gd name="T79" fmla="*/ 1024 h 1376"/>
                <a:gd name="T80" fmla="*/ 352 w 5335"/>
                <a:gd name="T81" fmla="*/ 1109 h 1376"/>
                <a:gd name="T82" fmla="*/ 210 w 5335"/>
                <a:gd name="T83" fmla="*/ 1208 h 1376"/>
                <a:gd name="T84" fmla="*/ 70 w 5335"/>
                <a:gd name="T85" fmla="*/ 1316 h 137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5335"/>
                <a:gd name="T130" fmla="*/ 0 h 1376"/>
                <a:gd name="T131" fmla="*/ 5335 w 5335"/>
                <a:gd name="T132" fmla="*/ 1376 h 137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5335" h="1376">
                  <a:moveTo>
                    <a:pt x="5335" y="0"/>
                  </a:moveTo>
                  <a:lnTo>
                    <a:pt x="5335" y="0"/>
                  </a:lnTo>
                  <a:lnTo>
                    <a:pt x="5331" y="18"/>
                  </a:lnTo>
                  <a:lnTo>
                    <a:pt x="5315" y="71"/>
                  </a:lnTo>
                  <a:lnTo>
                    <a:pt x="5304" y="107"/>
                  </a:lnTo>
                  <a:lnTo>
                    <a:pt x="5289" y="150"/>
                  </a:lnTo>
                  <a:lnTo>
                    <a:pt x="5271" y="199"/>
                  </a:lnTo>
                  <a:lnTo>
                    <a:pt x="5250" y="252"/>
                  </a:lnTo>
                  <a:lnTo>
                    <a:pt x="5225" y="310"/>
                  </a:lnTo>
                  <a:lnTo>
                    <a:pt x="5196" y="371"/>
                  </a:lnTo>
                  <a:lnTo>
                    <a:pt x="5163" y="434"/>
                  </a:lnTo>
                  <a:lnTo>
                    <a:pt x="5127" y="501"/>
                  </a:lnTo>
                  <a:lnTo>
                    <a:pt x="5085" y="567"/>
                  </a:lnTo>
                  <a:lnTo>
                    <a:pt x="5061" y="601"/>
                  </a:lnTo>
                  <a:lnTo>
                    <a:pt x="5038" y="635"/>
                  </a:lnTo>
                  <a:lnTo>
                    <a:pt x="5014" y="667"/>
                  </a:lnTo>
                  <a:lnTo>
                    <a:pt x="4988" y="701"/>
                  </a:lnTo>
                  <a:lnTo>
                    <a:pt x="4960" y="735"/>
                  </a:lnTo>
                  <a:lnTo>
                    <a:pt x="4932" y="767"/>
                  </a:lnTo>
                  <a:lnTo>
                    <a:pt x="4902" y="799"/>
                  </a:lnTo>
                  <a:lnTo>
                    <a:pt x="4871" y="832"/>
                  </a:lnTo>
                  <a:lnTo>
                    <a:pt x="4838" y="862"/>
                  </a:lnTo>
                  <a:lnTo>
                    <a:pt x="4804" y="893"/>
                  </a:lnTo>
                  <a:lnTo>
                    <a:pt x="4770" y="924"/>
                  </a:lnTo>
                  <a:lnTo>
                    <a:pt x="4734" y="953"/>
                  </a:lnTo>
                  <a:lnTo>
                    <a:pt x="4695" y="980"/>
                  </a:lnTo>
                  <a:lnTo>
                    <a:pt x="4656" y="1008"/>
                  </a:lnTo>
                  <a:lnTo>
                    <a:pt x="4614" y="1034"/>
                  </a:lnTo>
                  <a:lnTo>
                    <a:pt x="4573" y="1059"/>
                  </a:lnTo>
                  <a:lnTo>
                    <a:pt x="4528" y="1082"/>
                  </a:lnTo>
                  <a:lnTo>
                    <a:pt x="4484" y="1105"/>
                  </a:lnTo>
                  <a:lnTo>
                    <a:pt x="4436" y="1126"/>
                  </a:lnTo>
                  <a:lnTo>
                    <a:pt x="4388" y="1143"/>
                  </a:lnTo>
                  <a:lnTo>
                    <a:pt x="4338" y="1161"/>
                  </a:lnTo>
                  <a:lnTo>
                    <a:pt x="4287" y="1177"/>
                  </a:lnTo>
                  <a:lnTo>
                    <a:pt x="4232" y="1190"/>
                  </a:lnTo>
                  <a:lnTo>
                    <a:pt x="4178" y="1203"/>
                  </a:lnTo>
                  <a:lnTo>
                    <a:pt x="4121" y="1213"/>
                  </a:lnTo>
                  <a:lnTo>
                    <a:pt x="4063" y="1219"/>
                  </a:lnTo>
                  <a:lnTo>
                    <a:pt x="4003" y="1226"/>
                  </a:lnTo>
                  <a:lnTo>
                    <a:pt x="3941" y="1229"/>
                  </a:lnTo>
                  <a:lnTo>
                    <a:pt x="3877" y="1229"/>
                  </a:lnTo>
                  <a:lnTo>
                    <a:pt x="3812" y="1227"/>
                  </a:lnTo>
                  <a:lnTo>
                    <a:pt x="3745" y="1224"/>
                  </a:lnTo>
                  <a:lnTo>
                    <a:pt x="3676" y="1216"/>
                  </a:lnTo>
                  <a:lnTo>
                    <a:pt x="3605" y="1206"/>
                  </a:lnTo>
                  <a:lnTo>
                    <a:pt x="3531" y="1195"/>
                  </a:lnTo>
                  <a:lnTo>
                    <a:pt x="3456" y="1179"/>
                  </a:lnTo>
                  <a:lnTo>
                    <a:pt x="3380" y="1161"/>
                  </a:lnTo>
                  <a:lnTo>
                    <a:pt x="3301" y="1140"/>
                  </a:lnTo>
                  <a:lnTo>
                    <a:pt x="3220" y="1114"/>
                  </a:lnTo>
                  <a:lnTo>
                    <a:pt x="3061" y="1064"/>
                  </a:lnTo>
                  <a:lnTo>
                    <a:pt x="2905" y="1019"/>
                  </a:lnTo>
                  <a:lnTo>
                    <a:pt x="2756" y="977"/>
                  </a:lnTo>
                  <a:lnTo>
                    <a:pt x="2612" y="938"/>
                  </a:lnTo>
                  <a:lnTo>
                    <a:pt x="2473" y="906"/>
                  </a:lnTo>
                  <a:lnTo>
                    <a:pt x="2340" y="875"/>
                  </a:lnTo>
                  <a:lnTo>
                    <a:pt x="2211" y="851"/>
                  </a:lnTo>
                  <a:lnTo>
                    <a:pt x="2086" y="828"/>
                  </a:lnTo>
                  <a:lnTo>
                    <a:pt x="1966" y="811"/>
                  </a:lnTo>
                  <a:lnTo>
                    <a:pt x="1851" y="798"/>
                  </a:lnTo>
                  <a:lnTo>
                    <a:pt x="1739" y="788"/>
                  </a:lnTo>
                  <a:lnTo>
                    <a:pt x="1630" y="782"/>
                  </a:lnTo>
                  <a:lnTo>
                    <a:pt x="1526" y="780"/>
                  </a:lnTo>
                  <a:lnTo>
                    <a:pt x="1426" y="780"/>
                  </a:lnTo>
                  <a:lnTo>
                    <a:pt x="1329" y="785"/>
                  </a:lnTo>
                  <a:lnTo>
                    <a:pt x="1235" y="795"/>
                  </a:lnTo>
                  <a:lnTo>
                    <a:pt x="1143" y="806"/>
                  </a:lnTo>
                  <a:lnTo>
                    <a:pt x="1099" y="814"/>
                  </a:lnTo>
                  <a:lnTo>
                    <a:pt x="1054" y="822"/>
                  </a:lnTo>
                  <a:lnTo>
                    <a:pt x="1011" y="830"/>
                  </a:lnTo>
                  <a:lnTo>
                    <a:pt x="970" y="840"/>
                  </a:lnTo>
                  <a:lnTo>
                    <a:pt x="927" y="851"/>
                  </a:lnTo>
                  <a:lnTo>
                    <a:pt x="885" y="862"/>
                  </a:lnTo>
                  <a:lnTo>
                    <a:pt x="804" y="888"/>
                  </a:lnTo>
                  <a:lnTo>
                    <a:pt x="725" y="917"/>
                  </a:lnTo>
                  <a:lnTo>
                    <a:pt x="647" y="950"/>
                  </a:lnTo>
                  <a:lnTo>
                    <a:pt x="571" y="985"/>
                  </a:lnTo>
                  <a:lnTo>
                    <a:pt x="496" y="1024"/>
                  </a:lnTo>
                  <a:lnTo>
                    <a:pt x="424" y="1064"/>
                  </a:lnTo>
                  <a:lnTo>
                    <a:pt x="352" y="1109"/>
                  </a:lnTo>
                  <a:lnTo>
                    <a:pt x="280" y="1156"/>
                  </a:lnTo>
                  <a:lnTo>
                    <a:pt x="210" y="1208"/>
                  </a:lnTo>
                  <a:lnTo>
                    <a:pt x="139" y="1261"/>
                  </a:lnTo>
                  <a:lnTo>
                    <a:pt x="70" y="1316"/>
                  </a:lnTo>
                  <a:lnTo>
                    <a:pt x="0" y="1376"/>
                  </a:lnTo>
                </a:path>
              </a:pathLst>
            </a:custGeom>
            <a:noFill/>
            <a:ln w="9525">
              <a:solidFill>
                <a:srgbClr val="FFFFFF">
                  <a:alpha val="50195"/>
                </a:srgbClr>
              </a:solidFill>
              <a:round/>
              <a:headEnd/>
              <a:tailEnd/>
            </a:ln>
          </p:spPr>
          <p:txBody>
            <a:bodyPr lIns="98668" tIns="49336" rIns="98668" bIns="49336"/>
            <a:lstStyle/>
            <a:p>
              <a:pPr defTabSz="981527">
                <a:spcBef>
                  <a:spcPct val="50000"/>
                </a:spcBef>
              </a:pPr>
              <a:endParaRPr lang="ko-KR" altLang="en-US" sz="1000" b="1" dirty="0"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84" name="Freeform 48"/>
            <p:cNvSpPr>
              <a:spLocks/>
            </p:cNvSpPr>
            <p:nvPr userDrawn="1"/>
          </p:nvSpPr>
          <p:spPr bwMode="auto">
            <a:xfrm>
              <a:off x="1229" y="911"/>
              <a:ext cx="5314" cy="745"/>
            </a:xfrm>
            <a:custGeom>
              <a:avLst/>
              <a:gdLst>
                <a:gd name="T0" fmla="*/ 5314 w 5314"/>
                <a:gd name="T1" fmla="*/ 0 h 1490"/>
                <a:gd name="T2" fmla="*/ 5296 w 5314"/>
                <a:gd name="T3" fmla="*/ 71 h 1490"/>
                <a:gd name="T4" fmla="*/ 5271 w 5314"/>
                <a:gd name="T5" fmla="*/ 153 h 1490"/>
                <a:gd name="T6" fmla="*/ 5233 w 5314"/>
                <a:gd name="T7" fmla="*/ 257 h 1490"/>
                <a:gd name="T8" fmla="*/ 5180 w 5314"/>
                <a:gd name="T9" fmla="*/ 376 h 1490"/>
                <a:gd name="T10" fmla="*/ 5112 w 5314"/>
                <a:gd name="T11" fmla="*/ 507 h 1490"/>
                <a:gd name="T12" fmla="*/ 5050 w 5314"/>
                <a:gd name="T13" fmla="*/ 609 h 1490"/>
                <a:gd name="T14" fmla="*/ 5003 w 5314"/>
                <a:gd name="T15" fmla="*/ 678 h 1490"/>
                <a:gd name="T16" fmla="*/ 4950 w 5314"/>
                <a:gd name="T17" fmla="*/ 746 h 1490"/>
                <a:gd name="T18" fmla="*/ 4893 w 5314"/>
                <a:gd name="T19" fmla="*/ 812 h 1490"/>
                <a:gd name="T20" fmla="*/ 4830 w 5314"/>
                <a:gd name="T21" fmla="*/ 878 h 1490"/>
                <a:gd name="T22" fmla="*/ 4762 w 5314"/>
                <a:gd name="T23" fmla="*/ 940 h 1490"/>
                <a:gd name="T24" fmla="*/ 4689 w 5314"/>
                <a:gd name="T25" fmla="*/ 999 h 1490"/>
                <a:gd name="T26" fmla="*/ 4610 w 5314"/>
                <a:gd name="T27" fmla="*/ 1054 h 1490"/>
                <a:gd name="T28" fmla="*/ 4524 w 5314"/>
                <a:gd name="T29" fmla="*/ 1104 h 1490"/>
                <a:gd name="T30" fmla="*/ 4432 w 5314"/>
                <a:gd name="T31" fmla="*/ 1150 h 1490"/>
                <a:gd name="T32" fmla="*/ 4335 w 5314"/>
                <a:gd name="T33" fmla="*/ 1188 h 1490"/>
                <a:gd name="T34" fmla="*/ 4229 w 5314"/>
                <a:gd name="T35" fmla="*/ 1219 h 1490"/>
                <a:gd name="T36" fmla="*/ 4118 w 5314"/>
                <a:gd name="T37" fmla="*/ 1243 h 1490"/>
                <a:gd name="T38" fmla="*/ 4000 w 5314"/>
                <a:gd name="T39" fmla="*/ 1259 h 1490"/>
                <a:gd name="T40" fmla="*/ 3875 w 5314"/>
                <a:gd name="T41" fmla="*/ 1266 h 1490"/>
                <a:gd name="T42" fmla="*/ 3742 w 5314"/>
                <a:gd name="T43" fmla="*/ 1263 h 1490"/>
                <a:gd name="T44" fmla="*/ 3602 w 5314"/>
                <a:gd name="T45" fmla="*/ 1248 h 1490"/>
                <a:gd name="T46" fmla="*/ 3453 w 5314"/>
                <a:gd name="T47" fmla="*/ 1224 h 1490"/>
                <a:gd name="T48" fmla="*/ 3298 w 5314"/>
                <a:gd name="T49" fmla="*/ 1187 h 1490"/>
                <a:gd name="T50" fmla="*/ 3217 w 5314"/>
                <a:gd name="T51" fmla="*/ 1164 h 1490"/>
                <a:gd name="T52" fmla="*/ 2899 w 5314"/>
                <a:gd name="T53" fmla="*/ 1074 h 1490"/>
                <a:gd name="T54" fmla="*/ 2605 w 5314"/>
                <a:gd name="T55" fmla="*/ 999 h 1490"/>
                <a:gd name="T56" fmla="*/ 2333 w 5314"/>
                <a:gd name="T57" fmla="*/ 941 h 1490"/>
                <a:gd name="T58" fmla="*/ 2079 w 5314"/>
                <a:gd name="T59" fmla="*/ 899 h 1490"/>
                <a:gd name="T60" fmla="*/ 1843 w 5314"/>
                <a:gd name="T61" fmla="*/ 872 h 1490"/>
                <a:gd name="T62" fmla="*/ 1622 w 5314"/>
                <a:gd name="T63" fmla="*/ 861 h 1490"/>
                <a:gd name="T64" fmla="*/ 1418 w 5314"/>
                <a:gd name="T65" fmla="*/ 864 h 1490"/>
                <a:gd name="T66" fmla="*/ 1226 w 5314"/>
                <a:gd name="T67" fmla="*/ 882 h 1490"/>
                <a:gd name="T68" fmla="*/ 1134 w 5314"/>
                <a:gd name="T69" fmla="*/ 896 h 1490"/>
                <a:gd name="T70" fmla="*/ 1047 w 5314"/>
                <a:gd name="T71" fmla="*/ 912 h 1490"/>
                <a:gd name="T72" fmla="*/ 961 w 5314"/>
                <a:gd name="T73" fmla="*/ 933 h 1490"/>
                <a:gd name="T74" fmla="*/ 878 w 5314"/>
                <a:gd name="T75" fmla="*/ 957 h 1490"/>
                <a:gd name="T76" fmla="*/ 718 w 5314"/>
                <a:gd name="T77" fmla="*/ 1016 h 1490"/>
                <a:gd name="T78" fmla="*/ 565 w 5314"/>
                <a:gd name="T79" fmla="*/ 1087 h 1490"/>
                <a:gd name="T80" fmla="*/ 419 w 5314"/>
                <a:gd name="T81" fmla="*/ 1171 h 1490"/>
                <a:gd name="T82" fmla="*/ 276 w 5314"/>
                <a:gd name="T83" fmla="*/ 1266 h 1490"/>
                <a:gd name="T84" fmla="*/ 138 w 5314"/>
                <a:gd name="T85" fmla="*/ 1372 h 1490"/>
                <a:gd name="T86" fmla="*/ 0 w 5314"/>
                <a:gd name="T87" fmla="*/ 1490 h 149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5314"/>
                <a:gd name="T133" fmla="*/ 0 h 1490"/>
                <a:gd name="T134" fmla="*/ 5314 w 5314"/>
                <a:gd name="T135" fmla="*/ 1490 h 149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5314" h="1490">
                  <a:moveTo>
                    <a:pt x="5314" y="0"/>
                  </a:moveTo>
                  <a:lnTo>
                    <a:pt x="5314" y="0"/>
                  </a:lnTo>
                  <a:lnTo>
                    <a:pt x="5309" y="19"/>
                  </a:lnTo>
                  <a:lnTo>
                    <a:pt x="5296" y="71"/>
                  </a:lnTo>
                  <a:lnTo>
                    <a:pt x="5284" y="110"/>
                  </a:lnTo>
                  <a:lnTo>
                    <a:pt x="5271" y="153"/>
                  </a:lnTo>
                  <a:lnTo>
                    <a:pt x="5254" y="202"/>
                  </a:lnTo>
                  <a:lnTo>
                    <a:pt x="5233" y="257"/>
                  </a:lnTo>
                  <a:lnTo>
                    <a:pt x="5208" y="315"/>
                  </a:lnTo>
                  <a:lnTo>
                    <a:pt x="5180" y="376"/>
                  </a:lnTo>
                  <a:lnTo>
                    <a:pt x="5148" y="441"/>
                  </a:lnTo>
                  <a:lnTo>
                    <a:pt x="5112" y="507"/>
                  </a:lnTo>
                  <a:lnTo>
                    <a:pt x="5072" y="575"/>
                  </a:lnTo>
                  <a:lnTo>
                    <a:pt x="5050" y="609"/>
                  </a:lnTo>
                  <a:lnTo>
                    <a:pt x="5026" y="644"/>
                  </a:lnTo>
                  <a:lnTo>
                    <a:pt x="5003" y="678"/>
                  </a:lnTo>
                  <a:lnTo>
                    <a:pt x="4976" y="712"/>
                  </a:lnTo>
                  <a:lnTo>
                    <a:pt x="4950" y="746"/>
                  </a:lnTo>
                  <a:lnTo>
                    <a:pt x="4922" y="780"/>
                  </a:lnTo>
                  <a:lnTo>
                    <a:pt x="4893" y="812"/>
                  </a:lnTo>
                  <a:lnTo>
                    <a:pt x="4862" y="846"/>
                  </a:lnTo>
                  <a:lnTo>
                    <a:pt x="4830" y="878"/>
                  </a:lnTo>
                  <a:lnTo>
                    <a:pt x="4797" y="909"/>
                  </a:lnTo>
                  <a:lnTo>
                    <a:pt x="4762" y="940"/>
                  </a:lnTo>
                  <a:lnTo>
                    <a:pt x="4726" y="970"/>
                  </a:lnTo>
                  <a:lnTo>
                    <a:pt x="4689" y="999"/>
                  </a:lnTo>
                  <a:lnTo>
                    <a:pt x="4650" y="1027"/>
                  </a:lnTo>
                  <a:lnTo>
                    <a:pt x="4610" y="1054"/>
                  </a:lnTo>
                  <a:lnTo>
                    <a:pt x="4568" y="1080"/>
                  </a:lnTo>
                  <a:lnTo>
                    <a:pt x="4524" y="1104"/>
                  </a:lnTo>
                  <a:lnTo>
                    <a:pt x="4479" y="1127"/>
                  </a:lnTo>
                  <a:lnTo>
                    <a:pt x="4432" y="1150"/>
                  </a:lnTo>
                  <a:lnTo>
                    <a:pt x="4385" y="1169"/>
                  </a:lnTo>
                  <a:lnTo>
                    <a:pt x="4335" y="1188"/>
                  </a:lnTo>
                  <a:lnTo>
                    <a:pt x="4283" y="1205"/>
                  </a:lnTo>
                  <a:lnTo>
                    <a:pt x="4229" y="1219"/>
                  </a:lnTo>
                  <a:lnTo>
                    <a:pt x="4175" y="1232"/>
                  </a:lnTo>
                  <a:lnTo>
                    <a:pt x="4118" y="1243"/>
                  </a:lnTo>
                  <a:lnTo>
                    <a:pt x="4060" y="1251"/>
                  </a:lnTo>
                  <a:lnTo>
                    <a:pt x="4000" y="1259"/>
                  </a:lnTo>
                  <a:lnTo>
                    <a:pt x="3939" y="1263"/>
                  </a:lnTo>
                  <a:lnTo>
                    <a:pt x="3875" y="1266"/>
                  </a:lnTo>
                  <a:lnTo>
                    <a:pt x="3810" y="1264"/>
                  </a:lnTo>
                  <a:lnTo>
                    <a:pt x="3742" y="1263"/>
                  </a:lnTo>
                  <a:lnTo>
                    <a:pt x="3673" y="1256"/>
                  </a:lnTo>
                  <a:lnTo>
                    <a:pt x="3602" y="1248"/>
                  </a:lnTo>
                  <a:lnTo>
                    <a:pt x="3528" y="1237"/>
                  </a:lnTo>
                  <a:lnTo>
                    <a:pt x="3453" y="1224"/>
                  </a:lnTo>
                  <a:lnTo>
                    <a:pt x="3377" y="1206"/>
                  </a:lnTo>
                  <a:lnTo>
                    <a:pt x="3298" y="1187"/>
                  </a:lnTo>
                  <a:lnTo>
                    <a:pt x="3217" y="1164"/>
                  </a:lnTo>
                  <a:lnTo>
                    <a:pt x="3055" y="1116"/>
                  </a:lnTo>
                  <a:lnTo>
                    <a:pt x="2899" y="1074"/>
                  </a:lnTo>
                  <a:lnTo>
                    <a:pt x="2751" y="1033"/>
                  </a:lnTo>
                  <a:lnTo>
                    <a:pt x="2605" y="999"/>
                  </a:lnTo>
                  <a:lnTo>
                    <a:pt x="2466" y="969"/>
                  </a:lnTo>
                  <a:lnTo>
                    <a:pt x="2333" y="941"/>
                  </a:lnTo>
                  <a:lnTo>
                    <a:pt x="2202" y="919"/>
                  </a:lnTo>
                  <a:lnTo>
                    <a:pt x="2079" y="899"/>
                  </a:lnTo>
                  <a:lnTo>
                    <a:pt x="1958" y="885"/>
                  </a:lnTo>
                  <a:lnTo>
                    <a:pt x="1843" y="872"/>
                  </a:lnTo>
                  <a:lnTo>
                    <a:pt x="1730" y="865"/>
                  </a:lnTo>
                  <a:lnTo>
                    <a:pt x="1622" y="861"/>
                  </a:lnTo>
                  <a:lnTo>
                    <a:pt x="1518" y="861"/>
                  </a:lnTo>
                  <a:lnTo>
                    <a:pt x="1418" y="864"/>
                  </a:lnTo>
                  <a:lnTo>
                    <a:pt x="1321" y="872"/>
                  </a:lnTo>
                  <a:lnTo>
                    <a:pt x="1226" y="882"/>
                  </a:lnTo>
                  <a:lnTo>
                    <a:pt x="1180" y="888"/>
                  </a:lnTo>
                  <a:lnTo>
                    <a:pt x="1134" y="896"/>
                  </a:lnTo>
                  <a:lnTo>
                    <a:pt x="1090" y="904"/>
                  </a:lnTo>
                  <a:lnTo>
                    <a:pt x="1047" y="912"/>
                  </a:lnTo>
                  <a:lnTo>
                    <a:pt x="1004" y="924"/>
                  </a:lnTo>
                  <a:lnTo>
                    <a:pt x="961" y="933"/>
                  </a:lnTo>
                  <a:lnTo>
                    <a:pt x="919" y="945"/>
                  </a:lnTo>
                  <a:lnTo>
                    <a:pt x="878" y="957"/>
                  </a:lnTo>
                  <a:lnTo>
                    <a:pt x="797" y="985"/>
                  </a:lnTo>
                  <a:lnTo>
                    <a:pt x="718" y="1016"/>
                  </a:lnTo>
                  <a:lnTo>
                    <a:pt x="640" y="1050"/>
                  </a:lnTo>
                  <a:lnTo>
                    <a:pt x="565" y="1087"/>
                  </a:lnTo>
                  <a:lnTo>
                    <a:pt x="492" y="1127"/>
                  </a:lnTo>
                  <a:lnTo>
                    <a:pt x="419" y="1171"/>
                  </a:lnTo>
                  <a:lnTo>
                    <a:pt x="347" y="1216"/>
                  </a:lnTo>
                  <a:lnTo>
                    <a:pt x="276" y="1266"/>
                  </a:lnTo>
                  <a:lnTo>
                    <a:pt x="207" y="1318"/>
                  </a:lnTo>
                  <a:lnTo>
                    <a:pt x="138" y="1372"/>
                  </a:lnTo>
                  <a:lnTo>
                    <a:pt x="70" y="1431"/>
                  </a:lnTo>
                  <a:lnTo>
                    <a:pt x="0" y="1490"/>
                  </a:lnTo>
                </a:path>
              </a:pathLst>
            </a:custGeom>
            <a:noFill/>
            <a:ln w="9525">
              <a:solidFill>
                <a:srgbClr val="FFFFFF">
                  <a:alpha val="50195"/>
                </a:srgbClr>
              </a:solidFill>
              <a:round/>
              <a:headEnd/>
              <a:tailEnd/>
            </a:ln>
          </p:spPr>
          <p:txBody>
            <a:bodyPr lIns="98668" tIns="49336" rIns="98668" bIns="49336"/>
            <a:lstStyle/>
            <a:p>
              <a:pPr defTabSz="981527">
                <a:spcBef>
                  <a:spcPct val="50000"/>
                </a:spcBef>
              </a:pPr>
              <a:endParaRPr lang="ko-KR" altLang="en-US" sz="1000" b="1" dirty="0"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85" name="Freeform 49"/>
            <p:cNvSpPr>
              <a:spLocks/>
            </p:cNvSpPr>
            <p:nvPr userDrawn="1"/>
          </p:nvSpPr>
          <p:spPr bwMode="auto">
            <a:xfrm>
              <a:off x="1272" y="882"/>
              <a:ext cx="5291" cy="803"/>
            </a:xfrm>
            <a:custGeom>
              <a:avLst/>
              <a:gdLst>
                <a:gd name="T0" fmla="*/ 5291 w 5291"/>
                <a:gd name="T1" fmla="*/ 0 h 1606"/>
                <a:gd name="T2" fmla="*/ 5273 w 5291"/>
                <a:gd name="T3" fmla="*/ 73 h 1606"/>
                <a:gd name="T4" fmla="*/ 5250 w 5291"/>
                <a:gd name="T5" fmla="*/ 155 h 1606"/>
                <a:gd name="T6" fmla="*/ 5214 w 5291"/>
                <a:gd name="T7" fmla="*/ 260 h 1606"/>
                <a:gd name="T8" fmla="*/ 5162 w 5291"/>
                <a:gd name="T9" fmla="*/ 381 h 1606"/>
                <a:gd name="T10" fmla="*/ 5097 w 5291"/>
                <a:gd name="T11" fmla="*/ 515 h 1606"/>
                <a:gd name="T12" fmla="*/ 5036 w 5291"/>
                <a:gd name="T13" fmla="*/ 618 h 1606"/>
                <a:gd name="T14" fmla="*/ 4989 w 5291"/>
                <a:gd name="T15" fmla="*/ 688 h 1606"/>
                <a:gd name="T16" fmla="*/ 4937 w 5291"/>
                <a:gd name="T17" fmla="*/ 757 h 1606"/>
                <a:gd name="T18" fmla="*/ 4882 w 5291"/>
                <a:gd name="T19" fmla="*/ 827 h 1606"/>
                <a:gd name="T20" fmla="*/ 4821 w 5291"/>
                <a:gd name="T21" fmla="*/ 893 h 1606"/>
                <a:gd name="T22" fmla="*/ 4753 w 5291"/>
                <a:gd name="T23" fmla="*/ 956 h 1606"/>
                <a:gd name="T24" fmla="*/ 4681 w 5291"/>
                <a:gd name="T25" fmla="*/ 1017 h 1606"/>
                <a:gd name="T26" fmla="*/ 4603 w 5291"/>
                <a:gd name="T27" fmla="*/ 1074 h 1606"/>
                <a:gd name="T28" fmla="*/ 4518 w 5291"/>
                <a:gd name="T29" fmla="*/ 1127 h 1606"/>
                <a:gd name="T30" fmla="*/ 4426 w 5291"/>
                <a:gd name="T31" fmla="*/ 1174 h 1606"/>
                <a:gd name="T32" fmla="*/ 4329 w 5291"/>
                <a:gd name="T33" fmla="*/ 1214 h 1606"/>
                <a:gd name="T34" fmla="*/ 4225 w 5291"/>
                <a:gd name="T35" fmla="*/ 1248 h 1606"/>
                <a:gd name="T36" fmla="*/ 4114 w 5291"/>
                <a:gd name="T37" fmla="*/ 1274 h 1606"/>
                <a:gd name="T38" fmla="*/ 3996 w 5291"/>
                <a:gd name="T39" fmla="*/ 1292 h 1606"/>
                <a:gd name="T40" fmla="*/ 3871 w 5291"/>
                <a:gd name="T41" fmla="*/ 1301 h 1606"/>
                <a:gd name="T42" fmla="*/ 3738 w 5291"/>
                <a:gd name="T43" fmla="*/ 1301 h 1606"/>
                <a:gd name="T44" fmla="*/ 3598 w 5291"/>
                <a:gd name="T45" fmla="*/ 1290 h 1606"/>
                <a:gd name="T46" fmla="*/ 3449 w 5291"/>
                <a:gd name="T47" fmla="*/ 1267 h 1606"/>
                <a:gd name="T48" fmla="*/ 3292 w 5291"/>
                <a:gd name="T49" fmla="*/ 1233 h 1606"/>
                <a:gd name="T50" fmla="*/ 3212 w 5291"/>
                <a:gd name="T51" fmla="*/ 1212 h 1606"/>
                <a:gd name="T52" fmla="*/ 2894 w 5291"/>
                <a:gd name="T53" fmla="*/ 1129 h 1606"/>
                <a:gd name="T54" fmla="*/ 2598 w 5291"/>
                <a:gd name="T55" fmla="*/ 1059 h 1606"/>
                <a:gd name="T56" fmla="*/ 2323 w 5291"/>
                <a:gd name="T57" fmla="*/ 1007 h 1606"/>
                <a:gd name="T58" fmla="*/ 2069 w 5291"/>
                <a:gd name="T59" fmla="*/ 970 h 1606"/>
                <a:gd name="T60" fmla="*/ 1833 w 5291"/>
                <a:gd name="T61" fmla="*/ 948 h 1606"/>
                <a:gd name="T62" fmla="*/ 1612 w 5291"/>
                <a:gd name="T63" fmla="*/ 941 h 1606"/>
                <a:gd name="T64" fmla="*/ 1408 w 5291"/>
                <a:gd name="T65" fmla="*/ 948 h 1606"/>
                <a:gd name="T66" fmla="*/ 1216 w 5291"/>
                <a:gd name="T67" fmla="*/ 969 h 1606"/>
                <a:gd name="T68" fmla="*/ 1126 w 5291"/>
                <a:gd name="T69" fmla="*/ 985 h 1606"/>
                <a:gd name="T70" fmla="*/ 1037 w 5291"/>
                <a:gd name="T71" fmla="*/ 1004 h 1606"/>
                <a:gd name="T72" fmla="*/ 953 w 5291"/>
                <a:gd name="T73" fmla="*/ 1027 h 1606"/>
                <a:gd name="T74" fmla="*/ 869 w 5291"/>
                <a:gd name="T75" fmla="*/ 1053 h 1606"/>
                <a:gd name="T76" fmla="*/ 789 w 5291"/>
                <a:gd name="T77" fmla="*/ 1082 h 1606"/>
                <a:gd name="T78" fmla="*/ 635 w 5291"/>
                <a:gd name="T79" fmla="*/ 1150 h 1606"/>
                <a:gd name="T80" fmla="*/ 486 w 5291"/>
                <a:gd name="T81" fmla="*/ 1230 h 1606"/>
                <a:gd name="T82" fmla="*/ 343 w 5291"/>
                <a:gd name="T83" fmla="*/ 1324 h 1606"/>
                <a:gd name="T84" fmla="*/ 204 w 5291"/>
                <a:gd name="T85" fmla="*/ 1429 h 1606"/>
                <a:gd name="T86" fmla="*/ 68 w 5291"/>
                <a:gd name="T87" fmla="*/ 1545 h 160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5291"/>
                <a:gd name="T133" fmla="*/ 0 h 1606"/>
                <a:gd name="T134" fmla="*/ 5291 w 5291"/>
                <a:gd name="T135" fmla="*/ 1606 h 160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5291" h="1606">
                  <a:moveTo>
                    <a:pt x="5291" y="0"/>
                  </a:moveTo>
                  <a:lnTo>
                    <a:pt x="5291" y="0"/>
                  </a:lnTo>
                  <a:lnTo>
                    <a:pt x="5287" y="19"/>
                  </a:lnTo>
                  <a:lnTo>
                    <a:pt x="5273" y="73"/>
                  </a:lnTo>
                  <a:lnTo>
                    <a:pt x="5264" y="111"/>
                  </a:lnTo>
                  <a:lnTo>
                    <a:pt x="5250" y="155"/>
                  </a:lnTo>
                  <a:lnTo>
                    <a:pt x="5233" y="205"/>
                  </a:lnTo>
                  <a:lnTo>
                    <a:pt x="5214" y="260"/>
                  </a:lnTo>
                  <a:lnTo>
                    <a:pt x="5190" y="318"/>
                  </a:lnTo>
                  <a:lnTo>
                    <a:pt x="5162" y="381"/>
                  </a:lnTo>
                  <a:lnTo>
                    <a:pt x="5132" y="447"/>
                  </a:lnTo>
                  <a:lnTo>
                    <a:pt x="5097" y="515"/>
                  </a:lnTo>
                  <a:lnTo>
                    <a:pt x="5057" y="583"/>
                  </a:lnTo>
                  <a:lnTo>
                    <a:pt x="5036" y="618"/>
                  </a:lnTo>
                  <a:lnTo>
                    <a:pt x="5014" y="654"/>
                  </a:lnTo>
                  <a:lnTo>
                    <a:pt x="4989" y="688"/>
                  </a:lnTo>
                  <a:lnTo>
                    <a:pt x="4964" y="723"/>
                  </a:lnTo>
                  <a:lnTo>
                    <a:pt x="4937" y="757"/>
                  </a:lnTo>
                  <a:lnTo>
                    <a:pt x="4911" y="791"/>
                  </a:lnTo>
                  <a:lnTo>
                    <a:pt x="4882" y="827"/>
                  </a:lnTo>
                  <a:lnTo>
                    <a:pt x="4851" y="859"/>
                  </a:lnTo>
                  <a:lnTo>
                    <a:pt x="4821" y="893"/>
                  </a:lnTo>
                  <a:lnTo>
                    <a:pt x="4787" y="925"/>
                  </a:lnTo>
                  <a:lnTo>
                    <a:pt x="4753" y="956"/>
                  </a:lnTo>
                  <a:lnTo>
                    <a:pt x="4718" y="988"/>
                  </a:lnTo>
                  <a:lnTo>
                    <a:pt x="4681" y="1017"/>
                  </a:lnTo>
                  <a:lnTo>
                    <a:pt x="4642" y="1046"/>
                  </a:lnTo>
                  <a:lnTo>
                    <a:pt x="4603" y="1074"/>
                  </a:lnTo>
                  <a:lnTo>
                    <a:pt x="4561" y="1101"/>
                  </a:lnTo>
                  <a:lnTo>
                    <a:pt x="4518" y="1127"/>
                  </a:lnTo>
                  <a:lnTo>
                    <a:pt x="4472" y="1151"/>
                  </a:lnTo>
                  <a:lnTo>
                    <a:pt x="4426" y="1174"/>
                  </a:lnTo>
                  <a:lnTo>
                    <a:pt x="4379" y="1195"/>
                  </a:lnTo>
                  <a:lnTo>
                    <a:pt x="4329" y="1214"/>
                  </a:lnTo>
                  <a:lnTo>
                    <a:pt x="4278" y="1232"/>
                  </a:lnTo>
                  <a:lnTo>
                    <a:pt x="4225" y="1248"/>
                  </a:lnTo>
                  <a:lnTo>
                    <a:pt x="4171" y="1263"/>
                  </a:lnTo>
                  <a:lnTo>
                    <a:pt x="4114" y="1274"/>
                  </a:lnTo>
                  <a:lnTo>
                    <a:pt x="4056" y="1284"/>
                  </a:lnTo>
                  <a:lnTo>
                    <a:pt x="3996" y="1292"/>
                  </a:lnTo>
                  <a:lnTo>
                    <a:pt x="3935" y="1298"/>
                  </a:lnTo>
                  <a:lnTo>
                    <a:pt x="3871" y="1301"/>
                  </a:lnTo>
                  <a:lnTo>
                    <a:pt x="3806" y="1303"/>
                  </a:lnTo>
                  <a:lnTo>
                    <a:pt x="3738" y="1301"/>
                  </a:lnTo>
                  <a:lnTo>
                    <a:pt x="3668" y="1296"/>
                  </a:lnTo>
                  <a:lnTo>
                    <a:pt x="3598" y="1290"/>
                  </a:lnTo>
                  <a:lnTo>
                    <a:pt x="3524" y="1280"/>
                  </a:lnTo>
                  <a:lnTo>
                    <a:pt x="3449" y="1267"/>
                  </a:lnTo>
                  <a:lnTo>
                    <a:pt x="3371" y="1253"/>
                  </a:lnTo>
                  <a:lnTo>
                    <a:pt x="3292" y="1233"/>
                  </a:lnTo>
                  <a:lnTo>
                    <a:pt x="3212" y="1212"/>
                  </a:lnTo>
                  <a:lnTo>
                    <a:pt x="3049" y="1167"/>
                  </a:lnTo>
                  <a:lnTo>
                    <a:pt x="2894" y="1129"/>
                  </a:lnTo>
                  <a:lnTo>
                    <a:pt x="2742" y="1091"/>
                  </a:lnTo>
                  <a:lnTo>
                    <a:pt x="2598" y="1059"/>
                  </a:lnTo>
                  <a:lnTo>
                    <a:pt x="2458" y="1032"/>
                  </a:lnTo>
                  <a:lnTo>
                    <a:pt x="2323" y="1007"/>
                  </a:lnTo>
                  <a:lnTo>
                    <a:pt x="2194" y="986"/>
                  </a:lnTo>
                  <a:lnTo>
                    <a:pt x="2069" y="970"/>
                  </a:lnTo>
                  <a:lnTo>
                    <a:pt x="1948" y="957"/>
                  </a:lnTo>
                  <a:lnTo>
                    <a:pt x="1833" y="948"/>
                  </a:lnTo>
                  <a:lnTo>
                    <a:pt x="1720" y="943"/>
                  </a:lnTo>
                  <a:lnTo>
                    <a:pt x="1612" y="941"/>
                  </a:lnTo>
                  <a:lnTo>
                    <a:pt x="1508" y="943"/>
                  </a:lnTo>
                  <a:lnTo>
                    <a:pt x="1408" y="948"/>
                  </a:lnTo>
                  <a:lnTo>
                    <a:pt x="1311" y="957"/>
                  </a:lnTo>
                  <a:lnTo>
                    <a:pt x="1216" y="969"/>
                  </a:lnTo>
                  <a:lnTo>
                    <a:pt x="1171" y="977"/>
                  </a:lnTo>
                  <a:lnTo>
                    <a:pt x="1126" y="985"/>
                  </a:lnTo>
                  <a:lnTo>
                    <a:pt x="1082" y="994"/>
                  </a:lnTo>
                  <a:lnTo>
                    <a:pt x="1037" y="1004"/>
                  </a:lnTo>
                  <a:lnTo>
                    <a:pt x="994" y="1015"/>
                  </a:lnTo>
                  <a:lnTo>
                    <a:pt x="953" y="1027"/>
                  </a:lnTo>
                  <a:lnTo>
                    <a:pt x="911" y="1040"/>
                  </a:lnTo>
                  <a:lnTo>
                    <a:pt x="869" y="1053"/>
                  </a:lnTo>
                  <a:lnTo>
                    <a:pt x="829" y="1067"/>
                  </a:lnTo>
                  <a:lnTo>
                    <a:pt x="789" y="1082"/>
                  </a:lnTo>
                  <a:lnTo>
                    <a:pt x="711" y="1114"/>
                  </a:lnTo>
                  <a:lnTo>
                    <a:pt x="635" y="1150"/>
                  </a:lnTo>
                  <a:lnTo>
                    <a:pt x="560" y="1188"/>
                  </a:lnTo>
                  <a:lnTo>
                    <a:pt x="486" y="1230"/>
                  </a:lnTo>
                  <a:lnTo>
                    <a:pt x="414" y="1275"/>
                  </a:lnTo>
                  <a:lnTo>
                    <a:pt x="343" y="1324"/>
                  </a:lnTo>
                  <a:lnTo>
                    <a:pt x="274" y="1374"/>
                  </a:lnTo>
                  <a:lnTo>
                    <a:pt x="204" y="1429"/>
                  </a:lnTo>
                  <a:lnTo>
                    <a:pt x="136" y="1485"/>
                  </a:lnTo>
                  <a:lnTo>
                    <a:pt x="68" y="1545"/>
                  </a:lnTo>
                  <a:lnTo>
                    <a:pt x="0" y="1606"/>
                  </a:lnTo>
                </a:path>
              </a:pathLst>
            </a:custGeom>
            <a:noFill/>
            <a:ln w="9525">
              <a:solidFill>
                <a:srgbClr val="FFFFFF">
                  <a:alpha val="50195"/>
                </a:srgbClr>
              </a:solidFill>
              <a:round/>
              <a:headEnd/>
              <a:tailEnd/>
            </a:ln>
          </p:spPr>
          <p:txBody>
            <a:bodyPr lIns="98668" tIns="49336" rIns="98668" bIns="49336"/>
            <a:lstStyle/>
            <a:p>
              <a:pPr defTabSz="981527">
                <a:spcBef>
                  <a:spcPct val="50000"/>
                </a:spcBef>
              </a:pPr>
              <a:endParaRPr lang="ko-KR" altLang="en-US" sz="1000" b="1" dirty="0"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86" name="Freeform 50"/>
            <p:cNvSpPr>
              <a:spLocks/>
            </p:cNvSpPr>
            <p:nvPr userDrawn="1"/>
          </p:nvSpPr>
          <p:spPr bwMode="auto">
            <a:xfrm>
              <a:off x="1317" y="854"/>
              <a:ext cx="5265" cy="860"/>
            </a:xfrm>
            <a:custGeom>
              <a:avLst/>
              <a:gdLst>
                <a:gd name="T0" fmla="*/ 5265 w 5265"/>
                <a:gd name="T1" fmla="*/ 0 h 1722"/>
                <a:gd name="T2" fmla="*/ 5249 w 5265"/>
                <a:gd name="T3" fmla="*/ 73 h 1722"/>
                <a:gd name="T4" fmla="*/ 5226 w 5265"/>
                <a:gd name="T5" fmla="*/ 155 h 1722"/>
                <a:gd name="T6" fmla="*/ 5191 w 5265"/>
                <a:gd name="T7" fmla="*/ 262 h 1722"/>
                <a:gd name="T8" fmla="*/ 5142 w 5265"/>
                <a:gd name="T9" fmla="*/ 385 h 1722"/>
                <a:gd name="T10" fmla="*/ 5078 w 5265"/>
                <a:gd name="T11" fmla="*/ 520 h 1722"/>
                <a:gd name="T12" fmla="*/ 5019 w 5265"/>
                <a:gd name="T13" fmla="*/ 625 h 1722"/>
                <a:gd name="T14" fmla="*/ 4974 w 5265"/>
                <a:gd name="T15" fmla="*/ 696 h 1722"/>
                <a:gd name="T16" fmla="*/ 4923 w 5265"/>
                <a:gd name="T17" fmla="*/ 767 h 1722"/>
                <a:gd name="T18" fmla="*/ 4869 w 5265"/>
                <a:gd name="T19" fmla="*/ 838 h 1722"/>
                <a:gd name="T20" fmla="*/ 4808 w 5265"/>
                <a:gd name="T21" fmla="*/ 906 h 1722"/>
                <a:gd name="T22" fmla="*/ 4741 w 5265"/>
                <a:gd name="T23" fmla="*/ 971 h 1722"/>
                <a:gd name="T24" fmla="*/ 4670 w 5265"/>
                <a:gd name="T25" fmla="*/ 1034 h 1722"/>
                <a:gd name="T26" fmla="*/ 4593 w 5265"/>
                <a:gd name="T27" fmla="*/ 1093 h 1722"/>
                <a:gd name="T28" fmla="*/ 4509 w 5265"/>
                <a:gd name="T29" fmla="*/ 1147 h 1722"/>
                <a:gd name="T30" fmla="*/ 4419 w 5265"/>
                <a:gd name="T31" fmla="*/ 1195 h 1722"/>
                <a:gd name="T32" fmla="*/ 4322 w 5265"/>
                <a:gd name="T33" fmla="*/ 1239 h 1722"/>
                <a:gd name="T34" fmla="*/ 4218 w 5265"/>
                <a:gd name="T35" fmla="*/ 1274 h 1722"/>
                <a:gd name="T36" fmla="*/ 4108 w 5265"/>
                <a:gd name="T37" fmla="*/ 1303 h 1722"/>
                <a:gd name="T38" fmla="*/ 3990 w 5265"/>
                <a:gd name="T39" fmla="*/ 1324 h 1722"/>
                <a:gd name="T40" fmla="*/ 3865 w 5265"/>
                <a:gd name="T41" fmla="*/ 1336 h 1722"/>
                <a:gd name="T42" fmla="*/ 3732 w 5265"/>
                <a:gd name="T43" fmla="*/ 1337 h 1722"/>
                <a:gd name="T44" fmla="*/ 3591 w 5265"/>
                <a:gd name="T45" fmla="*/ 1329 h 1722"/>
                <a:gd name="T46" fmla="*/ 3443 w 5265"/>
                <a:gd name="T47" fmla="*/ 1311 h 1722"/>
                <a:gd name="T48" fmla="*/ 3286 w 5265"/>
                <a:gd name="T49" fmla="*/ 1279 h 1722"/>
                <a:gd name="T50" fmla="*/ 3204 w 5265"/>
                <a:gd name="T51" fmla="*/ 1260 h 1722"/>
                <a:gd name="T52" fmla="*/ 2885 w 5265"/>
                <a:gd name="T53" fmla="*/ 1181 h 1722"/>
                <a:gd name="T54" fmla="*/ 2588 w 5265"/>
                <a:gd name="T55" fmla="*/ 1119 h 1722"/>
                <a:gd name="T56" fmla="*/ 2313 w 5265"/>
                <a:gd name="T57" fmla="*/ 1071 h 1722"/>
                <a:gd name="T58" fmla="*/ 2059 w 5265"/>
                <a:gd name="T59" fmla="*/ 1039 h 1722"/>
                <a:gd name="T60" fmla="*/ 1821 w 5265"/>
                <a:gd name="T61" fmla="*/ 1022 h 1722"/>
                <a:gd name="T62" fmla="*/ 1602 w 5265"/>
                <a:gd name="T63" fmla="*/ 1019 h 1722"/>
                <a:gd name="T64" fmla="*/ 1396 w 5265"/>
                <a:gd name="T65" fmla="*/ 1031 h 1722"/>
                <a:gd name="T66" fmla="*/ 1252 w 5265"/>
                <a:gd name="T67" fmla="*/ 1048 h 1722"/>
                <a:gd name="T68" fmla="*/ 1160 w 5265"/>
                <a:gd name="T69" fmla="*/ 1064 h 1722"/>
                <a:gd name="T70" fmla="*/ 1071 w 5265"/>
                <a:gd name="T71" fmla="*/ 1084 h 1722"/>
                <a:gd name="T72" fmla="*/ 985 w 5265"/>
                <a:gd name="T73" fmla="*/ 1106 h 1722"/>
                <a:gd name="T74" fmla="*/ 901 w 5265"/>
                <a:gd name="T75" fmla="*/ 1132 h 1722"/>
                <a:gd name="T76" fmla="*/ 820 w 5265"/>
                <a:gd name="T77" fmla="*/ 1163 h 1722"/>
                <a:gd name="T78" fmla="*/ 702 w 5265"/>
                <a:gd name="T79" fmla="*/ 1213 h 1722"/>
                <a:gd name="T80" fmla="*/ 552 w 5265"/>
                <a:gd name="T81" fmla="*/ 1290 h 1722"/>
                <a:gd name="T82" fmla="*/ 408 w 5265"/>
                <a:gd name="T83" fmla="*/ 1381 h 1722"/>
                <a:gd name="T84" fmla="*/ 269 w 5265"/>
                <a:gd name="T85" fmla="*/ 1483 h 1722"/>
                <a:gd name="T86" fmla="*/ 133 w 5265"/>
                <a:gd name="T87" fmla="*/ 1596 h 1722"/>
                <a:gd name="T88" fmla="*/ 0 w 5265"/>
                <a:gd name="T89" fmla="*/ 1722 h 172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5265"/>
                <a:gd name="T136" fmla="*/ 0 h 1722"/>
                <a:gd name="T137" fmla="*/ 5265 w 5265"/>
                <a:gd name="T138" fmla="*/ 1722 h 1722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5265" h="1722">
                  <a:moveTo>
                    <a:pt x="5265" y="0"/>
                  </a:moveTo>
                  <a:lnTo>
                    <a:pt x="5265" y="0"/>
                  </a:lnTo>
                  <a:lnTo>
                    <a:pt x="5262" y="20"/>
                  </a:lnTo>
                  <a:lnTo>
                    <a:pt x="5249" y="73"/>
                  </a:lnTo>
                  <a:lnTo>
                    <a:pt x="5238" y="112"/>
                  </a:lnTo>
                  <a:lnTo>
                    <a:pt x="5226" y="155"/>
                  </a:lnTo>
                  <a:lnTo>
                    <a:pt x="5210" y="205"/>
                  </a:lnTo>
                  <a:lnTo>
                    <a:pt x="5191" y="262"/>
                  </a:lnTo>
                  <a:lnTo>
                    <a:pt x="5169" y="322"/>
                  </a:lnTo>
                  <a:lnTo>
                    <a:pt x="5142" y="385"/>
                  </a:lnTo>
                  <a:lnTo>
                    <a:pt x="5113" y="451"/>
                  </a:lnTo>
                  <a:lnTo>
                    <a:pt x="5078" y="520"/>
                  </a:lnTo>
                  <a:lnTo>
                    <a:pt x="5040" y="590"/>
                  </a:lnTo>
                  <a:lnTo>
                    <a:pt x="5019" y="625"/>
                  </a:lnTo>
                  <a:lnTo>
                    <a:pt x="4997" y="661"/>
                  </a:lnTo>
                  <a:lnTo>
                    <a:pt x="4974" y="696"/>
                  </a:lnTo>
                  <a:lnTo>
                    <a:pt x="4949" y="732"/>
                  </a:lnTo>
                  <a:lnTo>
                    <a:pt x="4923" y="767"/>
                  </a:lnTo>
                  <a:lnTo>
                    <a:pt x="4897" y="803"/>
                  </a:lnTo>
                  <a:lnTo>
                    <a:pt x="4869" y="838"/>
                  </a:lnTo>
                  <a:lnTo>
                    <a:pt x="4838" y="872"/>
                  </a:lnTo>
                  <a:lnTo>
                    <a:pt x="4808" y="906"/>
                  </a:lnTo>
                  <a:lnTo>
                    <a:pt x="4776" y="938"/>
                  </a:lnTo>
                  <a:lnTo>
                    <a:pt x="4741" y="971"/>
                  </a:lnTo>
                  <a:lnTo>
                    <a:pt x="4706" y="1003"/>
                  </a:lnTo>
                  <a:lnTo>
                    <a:pt x="4670" y="1034"/>
                  </a:lnTo>
                  <a:lnTo>
                    <a:pt x="4631" y="1064"/>
                  </a:lnTo>
                  <a:lnTo>
                    <a:pt x="4593" y="1093"/>
                  </a:lnTo>
                  <a:lnTo>
                    <a:pt x="4551" y="1121"/>
                  </a:lnTo>
                  <a:lnTo>
                    <a:pt x="4509" y="1147"/>
                  </a:lnTo>
                  <a:lnTo>
                    <a:pt x="4465" y="1173"/>
                  </a:lnTo>
                  <a:lnTo>
                    <a:pt x="4419" y="1195"/>
                  </a:lnTo>
                  <a:lnTo>
                    <a:pt x="4370" y="1218"/>
                  </a:lnTo>
                  <a:lnTo>
                    <a:pt x="4322" y="1239"/>
                  </a:lnTo>
                  <a:lnTo>
                    <a:pt x="4270" y="1258"/>
                  </a:lnTo>
                  <a:lnTo>
                    <a:pt x="4218" y="1274"/>
                  </a:lnTo>
                  <a:lnTo>
                    <a:pt x="4163" y="1290"/>
                  </a:lnTo>
                  <a:lnTo>
                    <a:pt x="4108" y="1303"/>
                  </a:lnTo>
                  <a:lnTo>
                    <a:pt x="4050" y="1315"/>
                  </a:lnTo>
                  <a:lnTo>
                    <a:pt x="3990" y="1324"/>
                  </a:lnTo>
                  <a:lnTo>
                    <a:pt x="3929" y="1331"/>
                  </a:lnTo>
                  <a:lnTo>
                    <a:pt x="3865" y="1336"/>
                  </a:lnTo>
                  <a:lnTo>
                    <a:pt x="3800" y="1337"/>
                  </a:lnTo>
                  <a:lnTo>
                    <a:pt x="3732" y="1337"/>
                  </a:lnTo>
                  <a:lnTo>
                    <a:pt x="3662" y="1336"/>
                  </a:lnTo>
                  <a:lnTo>
                    <a:pt x="3591" y="1329"/>
                  </a:lnTo>
                  <a:lnTo>
                    <a:pt x="3518" y="1321"/>
                  </a:lnTo>
                  <a:lnTo>
                    <a:pt x="3443" y="1311"/>
                  </a:lnTo>
                  <a:lnTo>
                    <a:pt x="3365" y="1297"/>
                  </a:lnTo>
                  <a:lnTo>
                    <a:pt x="3286" y="1279"/>
                  </a:lnTo>
                  <a:lnTo>
                    <a:pt x="3204" y="1260"/>
                  </a:lnTo>
                  <a:lnTo>
                    <a:pt x="3042" y="1219"/>
                  </a:lnTo>
                  <a:lnTo>
                    <a:pt x="2885" y="1181"/>
                  </a:lnTo>
                  <a:lnTo>
                    <a:pt x="2733" y="1148"/>
                  </a:lnTo>
                  <a:lnTo>
                    <a:pt x="2588" y="1119"/>
                  </a:lnTo>
                  <a:lnTo>
                    <a:pt x="2447" y="1093"/>
                  </a:lnTo>
                  <a:lnTo>
                    <a:pt x="2313" y="1071"/>
                  </a:lnTo>
                  <a:lnTo>
                    <a:pt x="2184" y="1053"/>
                  </a:lnTo>
                  <a:lnTo>
                    <a:pt x="2059" y="1039"/>
                  </a:lnTo>
                  <a:lnTo>
                    <a:pt x="1938" y="1029"/>
                  </a:lnTo>
                  <a:lnTo>
                    <a:pt x="1821" y="1022"/>
                  </a:lnTo>
                  <a:lnTo>
                    <a:pt x="1709" y="1019"/>
                  </a:lnTo>
                  <a:lnTo>
                    <a:pt x="1602" y="1019"/>
                  </a:lnTo>
                  <a:lnTo>
                    <a:pt x="1498" y="1024"/>
                  </a:lnTo>
                  <a:lnTo>
                    <a:pt x="1396" y="1031"/>
                  </a:lnTo>
                  <a:lnTo>
                    <a:pt x="1299" y="1042"/>
                  </a:lnTo>
                  <a:lnTo>
                    <a:pt x="1252" y="1048"/>
                  </a:lnTo>
                  <a:lnTo>
                    <a:pt x="1206" y="1056"/>
                  </a:lnTo>
                  <a:lnTo>
                    <a:pt x="1160" y="1064"/>
                  </a:lnTo>
                  <a:lnTo>
                    <a:pt x="1116" y="1074"/>
                  </a:lnTo>
                  <a:lnTo>
                    <a:pt x="1071" y="1084"/>
                  </a:lnTo>
                  <a:lnTo>
                    <a:pt x="1027" y="1095"/>
                  </a:lnTo>
                  <a:lnTo>
                    <a:pt x="985" y="1106"/>
                  </a:lnTo>
                  <a:lnTo>
                    <a:pt x="942" y="1119"/>
                  </a:lnTo>
                  <a:lnTo>
                    <a:pt x="901" y="1132"/>
                  </a:lnTo>
                  <a:lnTo>
                    <a:pt x="860" y="1147"/>
                  </a:lnTo>
                  <a:lnTo>
                    <a:pt x="820" y="1163"/>
                  </a:lnTo>
                  <a:lnTo>
                    <a:pt x="780" y="1177"/>
                  </a:lnTo>
                  <a:lnTo>
                    <a:pt x="702" y="1213"/>
                  </a:lnTo>
                  <a:lnTo>
                    <a:pt x="626" y="1250"/>
                  </a:lnTo>
                  <a:lnTo>
                    <a:pt x="552" y="1290"/>
                  </a:lnTo>
                  <a:lnTo>
                    <a:pt x="479" y="1334"/>
                  </a:lnTo>
                  <a:lnTo>
                    <a:pt x="408" y="1381"/>
                  </a:lnTo>
                  <a:lnTo>
                    <a:pt x="338" y="1429"/>
                  </a:lnTo>
                  <a:lnTo>
                    <a:pt x="269" y="1483"/>
                  </a:lnTo>
                  <a:lnTo>
                    <a:pt x="201" y="1538"/>
                  </a:lnTo>
                  <a:lnTo>
                    <a:pt x="133" y="1596"/>
                  </a:lnTo>
                  <a:lnTo>
                    <a:pt x="66" y="1657"/>
                  </a:lnTo>
                  <a:lnTo>
                    <a:pt x="0" y="1722"/>
                  </a:lnTo>
                </a:path>
              </a:pathLst>
            </a:custGeom>
            <a:noFill/>
            <a:ln w="9525">
              <a:solidFill>
                <a:srgbClr val="FFFFFF">
                  <a:alpha val="50195"/>
                </a:srgbClr>
              </a:solidFill>
              <a:round/>
              <a:headEnd/>
              <a:tailEnd/>
            </a:ln>
          </p:spPr>
          <p:txBody>
            <a:bodyPr lIns="98668" tIns="49336" rIns="98668" bIns="49336"/>
            <a:lstStyle/>
            <a:p>
              <a:pPr defTabSz="981527">
                <a:spcBef>
                  <a:spcPct val="50000"/>
                </a:spcBef>
              </a:pPr>
              <a:endParaRPr lang="ko-KR" altLang="en-US" sz="1000" b="1" dirty="0"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87" name="Freeform 51"/>
            <p:cNvSpPr>
              <a:spLocks/>
            </p:cNvSpPr>
            <p:nvPr userDrawn="1"/>
          </p:nvSpPr>
          <p:spPr bwMode="auto">
            <a:xfrm>
              <a:off x="1361" y="825"/>
              <a:ext cx="5239" cy="918"/>
            </a:xfrm>
            <a:custGeom>
              <a:avLst/>
              <a:gdLst>
                <a:gd name="T0" fmla="*/ 5239 w 5239"/>
                <a:gd name="T1" fmla="*/ 0 h 1836"/>
                <a:gd name="T2" fmla="*/ 5223 w 5239"/>
                <a:gd name="T3" fmla="*/ 74 h 1836"/>
                <a:gd name="T4" fmla="*/ 5202 w 5239"/>
                <a:gd name="T5" fmla="*/ 158 h 1836"/>
                <a:gd name="T6" fmla="*/ 5169 w 5239"/>
                <a:gd name="T7" fmla="*/ 265 h 1836"/>
                <a:gd name="T8" fmla="*/ 5122 w 5239"/>
                <a:gd name="T9" fmla="*/ 389 h 1836"/>
                <a:gd name="T10" fmla="*/ 5061 w 5239"/>
                <a:gd name="T11" fmla="*/ 527 h 1836"/>
                <a:gd name="T12" fmla="*/ 5003 w 5239"/>
                <a:gd name="T13" fmla="*/ 635 h 1836"/>
                <a:gd name="T14" fmla="*/ 4958 w 5239"/>
                <a:gd name="T15" fmla="*/ 706 h 1836"/>
                <a:gd name="T16" fmla="*/ 4909 w 5239"/>
                <a:gd name="T17" fmla="*/ 778 h 1836"/>
                <a:gd name="T18" fmla="*/ 4855 w 5239"/>
                <a:gd name="T19" fmla="*/ 850 h 1836"/>
                <a:gd name="T20" fmla="*/ 4796 w 5239"/>
                <a:gd name="T21" fmla="*/ 921 h 1836"/>
                <a:gd name="T22" fmla="*/ 4730 w 5239"/>
                <a:gd name="T23" fmla="*/ 987 h 1836"/>
                <a:gd name="T24" fmla="*/ 4660 w 5239"/>
                <a:gd name="T25" fmla="*/ 1051 h 1836"/>
                <a:gd name="T26" fmla="*/ 4583 w 5239"/>
                <a:gd name="T27" fmla="*/ 1113 h 1836"/>
                <a:gd name="T28" fmla="*/ 4500 w 5239"/>
                <a:gd name="T29" fmla="*/ 1168 h 1836"/>
                <a:gd name="T30" fmla="*/ 4411 w 5239"/>
                <a:gd name="T31" fmla="*/ 1219 h 1836"/>
                <a:gd name="T32" fmla="*/ 4315 w 5239"/>
                <a:gd name="T33" fmla="*/ 1265 h 1836"/>
                <a:gd name="T34" fmla="*/ 4211 w 5239"/>
                <a:gd name="T35" fmla="*/ 1303 h 1836"/>
                <a:gd name="T36" fmla="*/ 4101 w 5239"/>
                <a:gd name="T37" fmla="*/ 1334 h 1836"/>
                <a:gd name="T38" fmla="*/ 3985 w 5239"/>
                <a:gd name="T39" fmla="*/ 1357 h 1836"/>
                <a:gd name="T40" fmla="*/ 3860 w 5239"/>
                <a:gd name="T41" fmla="*/ 1371 h 1836"/>
                <a:gd name="T42" fmla="*/ 3727 w 5239"/>
                <a:gd name="T43" fmla="*/ 1376 h 1836"/>
                <a:gd name="T44" fmla="*/ 3585 w 5239"/>
                <a:gd name="T45" fmla="*/ 1371 h 1836"/>
                <a:gd name="T46" fmla="*/ 3436 w 5239"/>
                <a:gd name="T47" fmla="*/ 1355 h 1836"/>
                <a:gd name="T48" fmla="*/ 3279 w 5239"/>
                <a:gd name="T49" fmla="*/ 1326 h 1836"/>
                <a:gd name="T50" fmla="*/ 3198 w 5239"/>
                <a:gd name="T51" fmla="*/ 1308 h 1836"/>
                <a:gd name="T52" fmla="*/ 2877 w 5239"/>
                <a:gd name="T53" fmla="*/ 1235 h 1836"/>
                <a:gd name="T54" fmla="*/ 2580 w 5239"/>
                <a:gd name="T55" fmla="*/ 1179 h 1836"/>
                <a:gd name="T56" fmla="*/ 2303 w 5239"/>
                <a:gd name="T57" fmla="*/ 1137 h 1836"/>
                <a:gd name="T58" fmla="*/ 2048 w 5239"/>
                <a:gd name="T59" fmla="*/ 1109 h 1836"/>
                <a:gd name="T60" fmla="*/ 1811 w 5239"/>
                <a:gd name="T61" fmla="*/ 1097 h 1836"/>
                <a:gd name="T62" fmla="*/ 1591 w 5239"/>
                <a:gd name="T63" fmla="*/ 1100 h 1836"/>
                <a:gd name="T64" fmla="*/ 1387 w 5239"/>
                <a:gd name="T65" fmla="*/ 1114 h 1836"/>
                <a:gd name="T66" fmla="*/ 1243 w 5239"/>
                <a:gd name="T67" fmla="*/ 1135 h 1836"/>
                <a:gd name="T68" fmla="*/ 1151 w 5239"/>
                <a:gd name="T69" fmla="*/ 1153 h 1836"/>
                <a:gd name="T70" fmla="*/ 1062 w 5239"/>
                <a:gd name="T71" fmla="*/ 1174 h 1836"/>
                <a:gd name="T72" fmla="*/ 976 w 5239"/>
                <a:gd name="T73" fmla="*/ 1200 h 1836"/>
                <a:gd name="T74" fmla="*/ 893 w 5239"/>
                <a:gd name="T75" fmla="*/ 1227 h 1836"/>
                <a:gd name="T76" fmla="*/ 812 w 5239"/>
                <a:gd name="T77" fmla="*/ 1258 h 1836"/>
                <a:gd name="T78" fmla="*/ 696 w 5239"/>
                <a:gd name="T79" fmla="*/ 1311 h 1836"/>
                <a:gd name="T80" fmla="*/ 546 w 5239"/>
                <a:gd name="T81" fmla="*/ 1392 h 1836"/>
                <a:gd name="T82" fmla="*/ 404 w 5239"/>
                <a:gd name="T83" fmla="*/ 1486 h 1836"/>
                <a:gd name="T84" fmla="*/ 267 w 5239"/>
                <a:gd name="T85" fmla="*/ 1591 h 1836"/>
                <a:gd name="T86" fmla="*/ 132 w 5239"/>
                <a:gd name="T87" fmla="*/ 1709 h 1836"/>
                <a:gd name="T88" fmla="*/ 0 w 5239"/>
                <a:gd name="T89" fmla="*/ 1836 h 18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5239"/>
                <a:gd name="T136" fmla="*/ 0 h 1836"/>
                <a:gd name="T137" fmla="*/ 5239 w 5239"/>
                <a:gd name="T138" fmla="*/ 1836 h 18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5239" h="1836">
                  <a:moveTo>
                    <a:pt x="5239" y="0"/>
                  </a:moveTo>
                  <a:lnTo>
                    <a:pt x="5239" y="0"/>
                  </a:lnTo>
                  <a:lnTo>
                    <a:pt x="5236" y="20"/>
                  </a:lnTo>
                  <a:lnTo>
                    <a:pt x="5223" y="74"/>
                  </a:lnTo>
                  <a:lnTo>
                    <a:pt x="5215" y="113"/>
                  </a:lnTo>
                  <a:lnTo>
                    <a:pt x="5202" y="158"/>
                  </a:lnTo>
                  <a:lnTo>
                    <a:pt x="5187" y="209"/>
                  </a:lnTo>
                  <a:lnTo>
                    <a:pt x="5169" y="265"/>
                  </a:lnTo>
                  <a:lnTo>
                    <a:pt x="5148" y="325"/>
                  </a:lnTo>
                  <a:lnTo>
                    <a:pt x="5122" y="389"/>
                  </a:lnTo>
                  <a:lnTo>
                    <a:pt x="5093" y="457"/>
                  </a:lnTo>
                  <a:lnTo>
                    <a:pt x="5061" y="527"/>
                  </a:lnTo>
                  <a:lnTo>
                    <a:pt x="5023" y="598"/>
                  </a:lnTo>
                  <a:lnTo>
                    <a:pt x="5003" y="635"/>
                  </a:lnTo>
                  <a:lnTo>
                    <a:pt x="4982" y="670"/>
                  </a:lnTo>
                  <a:lnTo>
                    <a:pt x="4958" y="706"/>
                  </a:lnTo>
                  <a:lnTo>
                    <a:pt x="4934" y="743"/>
                  </a:lnTo>
                  <a:lnTo>
                    <a:pt x="4909" y="778"/>
                  </a:lnTo>
                  <a:lnTo>
                    <a:pt x="4883" y="814"/>
                  </a:lnTo>
                  <a:lnTo>
                    <a:pt x="4855" y="850"/>
                  </a:lnTo>
                  <a:lnTo>
                    <a:pt x="4826" y="885"/>
                  </a:lnTo>
                  <a:lnTo>
                    <a:pt x="4796" y="921"/>
                  </a:lnTo>
                  <a:lnTo>
                    <a:pt x="4764" y="954"/>
                  </a:lnTo>
                  <a:lnTo>
                    <a:pt x="4730" y="987"/>
                  </a:lnTo>
                  <a:lnTo>
                    <a:pt x="4696" y="1019"/>
                  </a:lnTo>
                  <a:lnTo>
                    <a:pt x="4660" y="1051"/>
                  </a:lnTo>
                  <a:lnTo>
                    <a:pt x="4622" y="1082"/>
                  </a:lnTo>
                  <a:lnTo>
                    <a:pt x="4583" y="1113"/>
                  </a:lnTo>
                  <a:lnTo>
                    <a:pt x="4543" y="1140"/>
                  </a:lnTo>
                  <a:lnTo>
                    <a:pt x="4500" y="1168"/>
                  </a:lnTo>
                  <a:lnTo>
                    <a:pt x="4457" y="1195"/>
                  </a:lnTo>
                  <a:lnTo>
                    <a:pt x="4411" y="1219"/>
                  </a:lnTo>
                  <a:lnTo>
                    <a:pt x="4364" y="1242"/>
                  </a:lnTo>
                  <a:lnTo>
                    <a:pt x="4315" y="1265"/>
                  </a:lnTo>
                  <a:lnTo>
                    <a:pt x="4264" y="1284"/>
                  </a:lnTo>
                  <a:lnTo>
                    <a:pt x="4211" y="1303"/>
                  </a:lnTo>
                  <a:lnTo>
                    <a:pt x="4157" y="1319"/>
                  </a:lnTo>
                  <a:lnTo>
                    <a:pt x="4101" y="1334"/>
                  </a:lnTo>
                  <a:lnTo>
                    <a:pt x="4043" y="1347"/>
                  </a:lnTo>
                  <a:lnTo>
                    <a:pt x="3985" y="1357"/>
                  </a:lnTo>
                  <a:lnTo>
                    <a:pt x="3922" y="1365"/>
                  </a:lnTo>
                  <a:lnTo>
                    <a:pt x="3860" y="1371"/>
                  </a:lnTo>
                  <a:lnTo>
                    <a:pt x="3793" y="1374"/>
                  </a:lnTo>
                  <a:lnTo>
                    <a:pt x="3727" y="1376"/>
                  </a:lnTo>
                  <a:lnTo>
                    <a:pt x="3657" y="1374"/>
                  </a:lnTo>
                  <a:lnTo>
                    <a:pt x="3585" y="1371"/>
                  </a:lnTo>
                  <a:lnTo>
                    <a:pt x="3513" y="1365"/>
                  </a:lnTo>
                  <a:lnTo>
                    <a:pt x="3436" y="1355"/>
                  </a:lnTo>
                  <a:lnTo>
                    <a:pt x="3359" y="1342"/>
                  </a:lnTo>
                  <a:lnTo>
                    <a:pt x="3279" y="1326"/>
                  </a:lnTo>
                  <a:lnTo>
                    <a:pt x="3198" y="1308"/>
                  </a:lnTo>
                  <a:lnTo>
                    <a:pt x="3034" y="1269"/>
                  </a:lnTo>
                  <a:lnTo>
                    <a:pt x="2877" y="1235"/>
                  </a:lnTo>
                  <a:lnTo>
                    <a:pt x="2726" y="1205"/>
                  </a:lnTo>
                  <a:lnTo>
                    <a:pt x="2580" y="1179"/>
                  </a:lnTo>
                  <a:lnTo>
                    <a:pt x="2439" y="1156"/>
                  </a:lnTo>
                  <a:lnTo>
                    <a:pt x="2303" y="1137"/>
                  </a:lnTo>
                  <a:lnTo>
                    <a:pt x="2174" y="1121"/>
                  </a:lnTo>
                  <a:lnTo>
                    <a:pt x="2048" y="1109"/>
                  </a:lnTo>
                  <a:lnTo>
                    <a:pt x="1927" y="1101"/>
                  </a:lnTo>
                  <a:lnTo>
                    <a:pt x="1811" y="1097"/>
                  </a:lnTo>
                  <a:lnTo>
                    <a:pt x="1699" y="1097"/>
                  </a:lnTo>
                  <a:lnTo>
                    <a:pt x="1591" y="1100"/>
                  </a:lnTo>
                  <a:lnTo>
                    <a:pt x="1487" y="1105"/>
                  </a:lnTo>
                  <a:lnTo>
                    <a:pt x="1387" y="1114"/>
                  </a:lnTo>
                  <a:lnTo>
                    <a:pt x="1290" y="1127"/>
                  </a:lnTo>
                  <a:lnTo>
                    <a:pt x="1243" y="1135"/>
                  </a:lnTo>
                  <a:lnTo>
                    <a:pt x="1197" y="1143"/>
                  </a:lnTo>
                  <a:lnTo>
                    <a:pt x="1151" y="1153"/>
                  </a:lnTo>
                  <a:lnTo>
                    <a:pt x="1107" y="1164"/>
                  </a:lnTo>
                  <a:lnTo>
                    <a:pt x="1062" y="1174"/>
                  </a:lnTo>
                  <a:lnTo>
                    <a:pt x="1019" y="1187"/>
                  </a:lnTo>
                  <a:lnTo>
                    <a:pt x="976" y="1200"/>
                  </a:lnTo>
                  <a:lnTo>
                    <a:pt x="934" y="1213"/>
                  </a:lnTo>
                  <a:lnTo>
                    <a:pt x="893" y="1227"/>
                  </a:lnTo>
                  <a:lnTo>
                    <a:pt x="853" y="1242"/>
                  </a:lnTo>
                  <a:lnTo>
                    <a:pt x="812" y="1258"/>
                  </a:lnTo>
                  <a:lnTo>
                    <a:pt x="772" y="1276"/>
                  </a:lnTo>
                  <a:lnTo>
                    <a:pt x="696" y="1311"/>
                  </a:lnTo>
                  <a:lnTo>
                    <a:pt x="619" y="1350"/>
                  </a:lnTo>
                  <a:lnTo>
                    <a:pt x="546" y="1392"/>
                  </a:lnTo>
                  <a:lnTo>
                    <a:pt x="473" y="1437"/>
                  </a:lnTo>
                  <a:lnTo>
                    <a:pt x="404" y="1486"/>
                  </a:lnTo>
                  <a:lnTo>
                    <a:pt x="335" y="1537"/>
                  </a:lnTo>
                  <a:lnTo>
                    <a:pt x="267" y="1591"/>
                  </a:lnTo>
                  <a:lnTo>
                    <a:pt x="199" y="1649"/>
                  </a:lnTo>
                  <a:lnTo>
                    <a:pt x="132" y="1709"/>
                  </a:lnTo>
                  <a:lnTo>
                    <a:pt x="67" y="1772"/>
                  </a:lnTo>
                  <a:lnTo>
                    <a:pt x="0" y="1836"/>
                  </a:lnTo>
                </a:path>
              </a:pathLst>
            </a:custGeom>
            <a:noFill/>
            <a:ln w="9525">
              <a:solidFill>
                <a:srgbClr val="FFFFFF">
                  <a:alpha val="50195"/>
                </a:srgbClr>
              </a:solidFill>
              <a:round/>
              <a:headEnd/>
              <a:tailEnd/>
            </a:ln>
          </p:spPr>
          <p:txBody>
            <a:bodyPr lIns="98668" tIns="49336" rIns="98668" bIns="49336"/>
            <a:lstStyle/>
            <a:p>
              <a:pPr defTabSz="981527">
                <a:spcBef>
                  <a:spcPct val="50000"/>
                </a:spcBef>
              </a:pPr>
              <a:endParaRPr lang="ko-KR" altLang="en-US" sz="1000" b="1" dirty="0"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88" name="Freeform 52"/>
            <p:cNvSpPr>
              <a:spLocks/>
            </p:cNvSpPr>
            <p:nvPr userDrawn="1"/>
          </p:nvSpPr>
          <p:spPr bwMode="auto">
            <a:xfrm>
              <a:off x="1407" y="796"/>
              <a:ext cx="5211" cy="976"/>
            </a:xfrm>
            <a:custGeom>
              <a:avLst/>
              <a:gdLst>
                <a:gd name="T0" fmla="*/ 5211 w 5211"/>
                <a:gd name="T1" fmla="*/ 0 h 1952"/>
                <a:gd name="T2" fmla="*/ 5197 w 5211"/>
                <a:gd name="T3" fmla="*/ 76 h 1952"/>
                <a:gd name="T4" fmla="*/ 5176 w 5211"/>
                <a:gd name="T5" fmla="*/ 160 h 1952"/>
                <a:gd name="T6" fmla="*/ 5144 w 5211"/>
                <a:gd name="T7" fmla="*/ 268 h 1952"/>
                <a:gd name="T8" fmla="*/ 5100 w 5211"/>
                <a:gd name="T9" fmla="*/ 394 h 1952"/>
                <a:gd name="T10" fmla="*/ 5040 w 5211"/>
                <a:gd name="T11" fmla="*/ 533 h 1952"/>
                <a:gd name="T12" fmla="*/ 4983 w 5211"/>
                <a:gd name="T13" fmla="*/ 643 h 1952"/>
                <a:gd name="T14" fmla="*/ 4940 w 5211"/>
                <a:gd name="T15" fmla="*/ 715 h 1952"/>
                <a:gd name="T16" fmla="*/ 4893 w 5211"/>
                <a:gd name="T17" fmla="*/ 790 h 1952"/>
                <a:gd name="T18" fmla="*/ 4839 w 5211"/>
                <a:gd name="T19" fmla="*/ 862 h 1952"/>
                <a:gd name="T20" fmla="*/ 4780 w 5211"/>
                <a:gd name="T21" fmla="*/ 933 h 1952"/>
                <a:gd name="T22" fmla="*/ 4716 w 5211"/>
                <a:gd name="T23" fmla="*/ 1003 h 1952"/>
                <a:gd name="T24" fmla="*/ 4647 w 5211"/>
                <a:gd name="T25" fmla="*/ 1069 h 1952"/>
                <a:gd name="T26" fmla="*/ 4571 w 5211"/>
                <a:gd name="T27" fmla="*/ 1130 h 1952"/>
                <a:gd name="T28" fmla="*/ 4489 w 5211"/>
                <a:gd name="T29" fmla="*/ 1188 h 1952"/>
                <a:gd name="T30" fmla="*/ 4400 w 5211"/>
                <a:gd name="T31" fmla="*/ 1242 h 1952"/>
                <a:gd name="T32" fmla="*/ 4305 w 5211"/>
                <a:gd name="T33" fmla="*/ 1289 h 1952"/>
                <a:gd name="T34" fmla="*/ 4203 w 5211"/>
                <a:gd name="T35" fmla="*/ 1331 h 1952"/>
                <a:gd name="T36" fmla="*/ 4093 w 5211"/>
                <a:gd name="T37" fmla="*/ 1363 h 1952"/>
                <a:gd name="T38" fmla="*/ 3976 w 5211"/>
                <a:gd name="T39" fmla="*/ 1389 h 1952"/>
                <a:gd name="T40" fmla="*/ 3851 w 5211"/>
                <a:gd name="T41" fmla="*/ 1406 h 1952"/>
                <a:gd name="T42" fmla="*/ 3718 w 5211"/>
                <a:gd name="T43" fmla="*/ 1413 h 1952"/>
                <a:gd name="T44" fmla="*/ 3578 w 5211"/>
                <a:gd name="T45" fmla="*/ 1411 h 1952"/>
                <a:gd name="T46" fmla="*/ 3428 w 5211"/>
                <a:gd name="T47" fmla="*/ 1398 h 1952"/>
                <a:gd name="T48" fmla="*/ 3271 w 5211"/>
                <a:gd name="T49" fmla="*/ 1373 h 1952"/>
                <a:gd name="T50" fmla="*/ 3188 w 5211"/>
                <a:gd name="T51" fmla="*/ 1356 h 1952"/>
                <a:gd name="T52" fmla="*/ 2867 w 5211"/>
                <a:gd name="T53" fmla="*/ 1290 h 1952"/>
                <a:gd name="T54" fmla="*/ 2568 w 5211"/>
                <a:gd name="T55" fmla="*/ 1239 h 1952"/>
                <a:gd name="T56" fmla="*/ 2292 w 5211"/>
                <a:gd name="T57" fmla="*/ 1203 h 1952"/>
                <a:gd name="T58" fmla="*/ 2037 w 5211"/>
                <a:gd name="T59" fmla="*/ 1180 h 1952"/>
                <a:gd name="T60" fmla="*/ 1799 w 5211"/>
                <a:gd name="T61" fmla="*/ 1172 h 1952"/>
                <a:gd name="T62" fmla="*/ 1580 w 5211"/>
                <a:gd name="T63" fmla="*/ 1179 h 1952"/>
                <a:gd name="T64" fmla="*/ 1376 w 5211"/>
                <a:gd name="T65" fmla="*/ 1198 h 1952"/>
                <a:gd name="T66" fmla="*/ 1231 w 5211"/>
                <a:gd name="T67" fmla="*/ 1222 h 1952"/>
                <a:gd name="T68" fmla="*/ 1140 w 5211"/>
                <a:gd name="T69" fmla="*/ 1242 h 1952"/>
                <a:gd name="T70" fmla="*/ 1052 w 5211"/>
                <a:gd name="T71" fmla="*/ 1266 h 1952"/>
                <a:gd name="T72" fmla="*/ 966 w 5211"/>
                <a:gd name="T73" fmla="*/ 1292 h 1952"/>
                <a:gd name="T74" fmla="*/ 883 w 5211"/>
                <a:gd name="T75" fmla="*/ 1323 h 1952"/>
                <a:gd name="T76" fmla="*/ 802 w 5211"/>
                <a:gd name="T77" fmla="*/ 1355 h 1952"/>
                <a:gd name="T78" fmla="*/ 687 w 5211"/>
                <a:gd name="T79" fmla="*/ 1410 h 1952"/>
                <a:gd name="T80" fmla="*/ 539 w 5211"/>
                <a:gd name="T81" fmla="*/ 1495 h 1952"/>
                <a:gd name="T82" fmla="*/ 398 w 5211"/>
                <a:gd name="T83" fmla="*/ 1592 h 1952"/>
                <a:gd name="T84" fmla="*/ 262 w 5211"/>
                <a:gd name="T85" fmla="*/ 1700 h 1952"/>
                <a:gd name="T86" fmla="*/ 130 w 5211"/>
                <a:gd name="T87" fmla="*/ 1821 h 1952"/>
                <a:gd name="T88" fmla="*/ 0 w 5211"/>
                <a:gd name="T89" fmla="*/ 1952 h 195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5211"/>
                <a:gd name="T136" fmla="*/ 0 h 1952"/>
                <a:gd name="T137" fmla="*/ 5211 w 5211"/>
                <a:gd name="T138" fmla="*/ 1952 h 1952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5211" h="1952">
                  <a:moveTo>
                    <a:pt x="5211" y="0"/>
                  </a:moveTo>
                  <a:lnTo>
                    <a:pt x="5211" y="0"/>
                  </a:lnTo>
                  <a:lnTo>
                    <a:pt x="5206" y="21"/>
                  </a:lnTo>
                  <a:lnTo>
                    <a:pt x="5197" y="76"/>
                  </a:lnTo>
                  <a:lnTo>
                    <a:pt x="5187" y="115"/>
                  </a:lnTo>
                  <a:lnTo>
                    <a:pt x="5176" y="160"/>
                  </a:lnTo>
                  <a:lnTo>
                    <a:pt x="5162" y="212"/>
                  </a:lnTo>
                  <a:lnTo>
                    <a:pt x="5144" y="268"/>
                  </a:lnTo>
                  <a:lnTo>
                    <a:pt x="5123" y="329"/>
                  </a:lnTo>
                  <a:lnTo>
                    <a:pt x="5100" y="394"/>
                  </a:lnTo>
                  <a:lnTo>
                    <a:pt x="5072" y="463"/>
                  </a:lnTo>
                  <a:lnTo>
                    <a:pt x="5040" y="533"/>
                  </a:lnTo>
                  <a:lnTo>
                    <a:pt x="5004" y="606"/>
                  </a:lnTo>
                  <a:lnTo>
                    <a:pt x="4983" y="643"/>
                  </a:lnTo>
                  <a:lnTo>
                    <a:pt x="4962" y="680"/>
                  </a:lnTo>
                  <a:lnTo>
                    <a:pt x="4940" y="715"/>
                  </a:lnTo>
                  <a:lnTo>
                    <a:pt x="4916" y="753"/>
                  </a:lnTo>
                  <a:lnTo>
                    <a:pt x="4893" y="790"/>
                  </a:lnTo>
                  <a:lnTo>
                    <a:pt x="4866" y="827"/>
                  </a:lnTo>
                  <a:lnTo>
                    <a:pt x="4839" y="862"/>
                  </a:lnTo>
                  <a:lnTo>
                    <a:pt x="4811" y="898"/>
                  </a:lnTo>
                  <a:lnTo>
                    <a:pt x="4780" y="933"/>
                  </a:lnTo>
                  <a:lnTo>
                    <a:pt x="4750" y="969"/>
                  </a:lnTo>
                  <a:lnTo>
                    <a:pt x="4716" y="1003"/>
                  </a:lnTo>
                  <a:lnTo>
                    <a:pt x="4683" y="1037"/>
                  </a:lnTo>
                  <a:lnTo>
                    <a:pt x="4647" y="1069"/>
                  </a:lnTo>
                  <a:lnTo>
                    <a:pt x="4609" y="1100"/>
                  </a:lnTo>
                  <a:lnTo>
                    <a:pt x="4571" y="1130"/>
                  </a:lnTo>
                  <a:lnTo>
                    <a:pt x="4530" y="1161"/>
                  </a:lnTo>
                  <a:lnTo>
                    <a:pt x="4489" y="1188"/>
                  </a:lnTo>
                  <a:lnTo>
                    <a:pt x="4446" y="1216"/>
                  </a:lnTo>
                  <a:lnTo>
                    <a:pt x="4400" y="1242"/>
                  </a:lnTo>
                  <a:lnTo>
                    <a:pt x="4354" y="1266"/>
                  </a:lnTo>
                  <a:lnTo>
                    <a:pt x="4305" y="1289"/>
                  </a:lnTo>
                  <a:lnTo>
                    <a:pt x="4255" y="1311"/>
                  </a:lnTo>
                  <a:lnTo>
                    <a:pt x="4203" y="1331"/>
                  </a:lnTo>
                  <a:lnTo>
                    <a:pt x="4148" y="1348"/>
                  </a:lnTo>
                  <a:lnTo>
                    <a:pt x="4093" y="1363"/>
                  </a:lnTo>
                  <a:lnTo>
                    <a:pt x="4036" y="1377"/>
                  </a:lnTo>
                  <a:lnTo>
                    <a:pt x="3976" y="1389"/>
                  </a:lnTo>
                  <a:lnTo>
                    <a:pt x="3915" y="1398"/>
                  </a:lnTo>
                  <a:lnTo>
                    <a:pt x="3851" y="1406"/>
                  </a:lnTo>
                  <a:lnTo>
                    <a:pt x="3786" y="1411"/>
                  </a:lnTo>
                  <a:lnTo>
                    <a:pt x="3718" y="1413"/>
                  </a:lnTo>
                  <a:lnTo>
                    <a:pt x="3649" y="1415"/>
                  </a:lnTo>
                  <a:lnTo>
                    <a:pt x="3578" y="1411"/>
                  </a:lnTo>
                  <a:lnTo>
                    <a:pt x="3504" y="1406"/>
                  </a:lnTo>
                  <a:lnTo>
                    <a:pt x="3428" y="1398"/>
                  </a:lnTo>
                  <a:lnTo>
                    <a:pt x="3350" y="1387"/>
                  </a:lnTo>
                  <a:lnTo>
                    <a:pt x="3271" y="1373"/>
                  </a:lnTo>
                  <a:lnTo>
                    <a:pt x="3188" y="1356"/>
                  </a:lnTo>
                  <a:lnTo>
                    <a:pt x="3025" y="1321"/>
                  </a:lnTo>
                  <a:lnTo>
                    <a:pt x="2867" y="1290"/>
                  </a:lnTo>
                  <a:lnTo>
                    <a:pt x="2716" y="1263"/>
                  </a:lnTo>
                  <a:lnTo>
                    <a:pt x="2568" y="1239"/>
                  </a:lnTo>
                  <a:lnTo>
                    <a:pt x="2428" y="1219"/>
                  </a:lnTo>
                  <a:lnTo>
                    <a:pt x="2292" y="1203"/>
                  </a:lnTo>
                  <a:lnTo>
                    <a:pt x="2162" y="1190"/>
                  </a:lnTo>
                  <a:lnTo>
                    <a:pt x="2037" y="1180"/>
                  </a:lnTo>
                  <a:lnTo>
                    <a:pt x="1916" y="1174"/>
                  </a:lnTo>
                  <a:lnTo>
                    <a:pt x="1799" y="1172"/>
                  </a:lnTo>
                  <a:lnTo>
                    <a:pt x="1688" y="1174"/>
                  </a:lnTo>
                  <a:lnTo>
                    <a:pt x="1580" y="1179"/>
                  </a:lnTo>
                  <a:lnTo>
                    <a:pt x="1476" y="1187"/>
                  </a:lnTo>
                  <a:lnTo>
                    <a:pt x="1376" y="1198"/>
                  </a:lnTo>
                  <a:lnTo>
                    <a:pt x="1279" y="1214"/>
                  </a:lnTo>
                  <a:lnTo>
                    <a:pt x="1231" y="1222"/>
                  </a:lnTo>
                  <a:lnTo>
                    <a:pt x="1186" y="1232"/>
                  </a:lnTo>
                  <a:lnTo>
                    <a:pt x="1140" y="1242"/>
                  </a:lnTo>
                  <a:lnTo>
                    <a:pt x="1095" y="1253"/>
                  </a:lnTo>
                  <a:lnTo>
                    <a:pt x="1052" y="1266"/>
                  </a:lnTo>
                  <a:lnTo>
                    <a:pt x="1009" y="1279"/>
                  </a:lnTo>
                  <a:lnTo>
                    <a:pt x="966" y="1292"/>
                  </a:lnTo>
                  <a:lnTo>
                    <a:pt x="925" y="1306"/>
                  </a:lnTo>
                  <a:lnTo>
                    <a:pt x="883" y="1323"/>
                  </a:lnTo>
                  <a:lnTo>
                    <a:pt x="843" y="1339"/>
                  </a:lnTo>
                  <a:lnTo>
                    <a:pt x="802" y="1355"/>
                  </a:lnTo>
                  <a:lnTo>
                    <a:pt x="763" y="1373"/>
                  </a:lnTo>
                  <a:lnTo>
                    <a:pt x="687" y="1410"/>
                  </a:lnTo>
                  <a:lnTo>
                    <a:pt x="612" y="1452"/>
                  </a:lnTo>
                  <a:lnTo>
                    <a:pt x="539" y="1495"/>
                  </a:lnTo>
                  <a:lnTo>
                    <a:pt x="468" y="1542"/>
                  </a:lnTo>
                  <a:lnTo>
                    <a:pt x="398" y="1592"/>
                  </a:lnTo>
                  <a:lnTo>
                    <a:pt x="329" y="1644"/>
                  </a:lnTo>
                  <a:lnTo>
                    <a:pt x="262" y="1700"/>
                  </a:lnTo>
                  <a:lnTo>
                    <a:pt x="196" y="1758"/>
                  </a:lnTo>
                  <a:lnTo>
                    <a:pt x="130" y="1821"/>
                  </a:lnTo>
                  <a:lnTo>
                    <a:pt x="65" y="1884"/>
                  </a:lnTo>
                  <a:lnTo>
                    <a:pt x="0" y="1952"/>
                  </a:lnTo>
                </a:path>
              </a:pathLst>
            </a:custGeom>
            <a:noFill/>
            <a:ln w="9525">
              <a:solidFill>
                <a:srgbClr val="FFFFFF">
                  <a:alpha val="50195"/>
                </a:srgbClr>
              </a:solidFill>
              <a:round/>
              <a:headEnd/>
              <a:tailEnd/>
            </a:ln>
          </p:spPr>
          <p:txBody>
            <a:bodyPr lIns="98668" tIns="49336" rIns="98668" bIns="49336"/>
            <a:lstStyle/>
            <a:p>
              <a:pPr defTabSz="981527">
                <a:spcBef>
                  <a:spcPct val="50000"/>
                </a:spcBef>
              </a:pPr>
              <a:endParaRPr lang="ko-KR" altLang="en-US" sz="1000" b="1" dirty="0"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89" name="Freeform 53"/>
            <p:cNvSpPr>
              <a:spLocks/>
            </p:cNvSpPr>
            <p:nvPr userDrawn="1"/>
          </p:nvSpPr>
          <p:spPr bwMode="auto">
            <a:xfrm>
              <a:off x="1454" y="767"/>
              <a:ext cx="5179" cy="1034"/>
            </a:xfrm>
            <a:custGeom>
              <a:avLst/>
              <a:gdLst>
                <a:gd name="T0" fmla="*/ 5179 w 5179"/>
                <a:gd name="T1" fmla="*/ 0 h 2066"/>
                <a:gd name="T2" fmla="*/ 5166 w 5179"/>
                <a:gd name="T3" fmla="*/ 74 h 2066"/>
                <a:gd name="T4" fmla="*/ 5148 w 5179"/>
                <a:gd name="T5" fmla="*/ 159 h 2066"/>
                <a:gd name="T6" fmla="*/ 5118 w 5179"/>
                <a:gd name="T7" fmla="*/ 269 h 2066"/>
                <a:gd name="T8" fmla="*/ 5075 w 5179"/>
                <a:gd name="T9" fmla="*/ 397 h 2066"/>
                <a:gd name="T10" fmla="*/ 5016 w 5179"/>
                <a:gd name="T11" fmla="*/ 537 h 2066"/>
                <a:gd name="T12" fmla="*/ 4962 w 5179"/>
                <a:gd name="T13" fmla="*/ 649 h 2066"/>
                <a:gd name="T14" fmla="*/ 4921 w 5179"/>
                <a:gd name="T15" fmla="*/ 723 h 2066"/>
                <a:gd name="T16" fmla="*/ 4873 w 5179"/>
                <a:gd name="T17" fmla="*/ 799 h 2066"/>
                <a:gd name="T18" fmla="*/ 4822 w 5179"/>
                <a:gd name="T19" fmla="*/ 873 h 2066"/>
                <a:gd name="T20" fmla="*/ 4764 w 5179"/>
                <a:gd name="T21" fmla="*/ 946 h 2066"/>
                <a:gd name="T22" fmla="*/ 4701 w 5179"/>
                <a:gd name="T23" fmla="*/ 1015 h 2066"/>
                <a:gd name="T24" fmla="*/ 4632 w 5179"/>
                <a:gd name="T25" fmla="*/ 1083 h 2066"/>
                <a:gd name="T26" fmla="*/ 4558 w 5179"/>
                <a:gd name="T27" fmla="*/ 1148 h 2066"/>
                <a:gd name="T28" fmla="*/ 4476 w 5179"/>
                <a:gd name="T29" fmla="*/ 1207 h 2066"/>
                <a:gd name="T30" fmla="*/ 4389 w 5179"/>
                <a:gd name="T31" fmla="*/ 1262 h 2066"/>
                <a:gd name="T32" fmla="*/ 4294 w 5179"/>
                <a:gd name="T33" fmla="*/ 1312 h 2066"/>
                <a:gd name="T34" fmla="*/ 4192 w 5179"/>
                <a:gd name="T35" fmla="*/ 1356 h 2066"/>
                <a:gd name="T36" fmla="*/ 4083 w 5179"/>
                <a:gd name="T37" fmla="*/ 1391 h 2066"/>
                <a:gd name="T38" fmla="*/ 3967 w 5179"/>
                <a:gd name="T39" fmla="*/ 1419 h 2066"/>
                <a:gd name="T40" fmla="*/ 3842 w 5179"/>
                <a:gd name="T41" fmla="*/ 1438 h 2066"/>
                <a:gd name="T42" fmla="*/ 3710 w 5179"/>
                <a:gd name="T43" fmla="*/ 1450 h 2066"/>
                <a:gd name="T44" fmla="*/ 3568 w 5179"/>
                <a:gd name="T45" fmla="*/ 1450 h 2066"/>
                <a:gd name="T46" fmla="*/ 3420 w 5179"/>
                <a:gd name="T47" fmla="*/ 1440 h 2066"/>
                <a:gd name="T48" fmla="*/ 3261 w 5179"/>
                <a:gd name="T49" fmla="*/ 1417 h 2066"/>
                <a:gd name="T50" fmla="*/ 3178 w 5179"/>
                <a:gd name="T51" fmla="*/ 1403 h 2066"/>
                <a:gd name="T52" fmla="*/ 2856 w 5179"/>
                <a:gd name="T53" fmla="*/ 1343 h 2066"/>
                <a:gd name="T54" fmla="*/ 2558 w 5179"/>
                <a:gd name="T55" fmla="*/ 1296 h 2066"/>
                <a:gd name="T56" fmla="*/ 2281 w 5179"/>
                <a:gd name="T57" fmla="*/ 1265 h 2066"/>
                <a:gd name="T58" fmla="*/ 2024 w 5179"/>
                <a:gd name="T59" fmla="*/ 1249 h 2066"/>
                <a:gd name="T60" fmla="*/ 1787 w 5179"/>
                <a:gd name="T61" fmla="*/ 1246 h 2066"/>
                <a:gd name="T62" fmla="*/ 1568 w 5179"/>
                <a:gd name="T63" fmla="*/ 1256 h 2066"/>
                <a:gd name="T64" fmla="*/ 1363 w 5179"/>
                <a:gd name="T65" fmla="*/ 1280 h 2066"/>
                <a:gd name="T66" fmla="*/ 1268 w 5179"/>
                <a:gd name="T67" fmla="*/ 1298 h 2066"/>
                <a:gd name="T68" fmla="*/ 1175 w 5179"/>
                <a:gd name="T69" fmla="*/ 1319 h 2066"/>
                <a:gd name="T70" fmla="*/ 1084 w 5179"/>
                <a:gd name="T71" fmla="*/ 1341 h 2066"/>
                <a:gd name="T72" fmla="*/ 998 w 5179"/>
                <a:gd name="T73" fmla="*/ 1369 h 2066"/>
                <a:gd name="T74" fmla="*/ 914 w 5179"/>
                <a:gd name="T75" fmla="*/ 1398 h 2066"/>
                <a:gd name="T76" fmla="*/ 833 w 5179"/>
                <a:gd name="T77" fmla="*/ 1432 h 2066"/>
                <a:gd name="T78" fmla="*/ 754 w 5179"/>
                <a:gd name="T79" fmla="*/ 1467 h 2066"/>
                <a:gd name="T80" fmla="*/ 678 w 5179"/>
                <a:gd name="T81" fmla="*/ 1508 h 2066"/>
                <a:gd name="T82" fmla="*/ 532 w 5179"/>
                <a:gd name="T83" fmla="*/ 1595 h 2066"/>
                <a:gd name="T84" fmla="*/ 392 w 5179"/>
                <a:gd name="T85" fmla="*/ 1695 h 2066"/>
                <a:gd name="T86" fmla="*/ 258 w 5179"/>
                <a:gd name="T87" fmla="*/ 1808 h 2066"/>
                <a:gd name="T88" fmla="*/ 128 w 5179"/>
                <a:gd name="T89" fmla="*/ 1931 h 2066"/>
                <a:gd name="T90" fmla="*/ 0 w 5179"/>
                <a:gd name="T91" fmla="*/ 2066 h 206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5179"/>
                <a:gd name="T139" fmla="*/ 0 h 2066"/>
                <a:gd name="T140" fmla="*/ 5179 w 5179"/>
                <a:gd name="T141" fmla="*/ 2066 h 206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5179" h="2066">
                  <a:moveTo>
                    <a:pt x="5179" y="0"/>
                  </a:moveTo>
                  <a:lnTo>
                    <a:pt x="5179" y="0"/>
                  </a:lnTo>
                  <a:lnTo>
                    <a:pt x="5176" y="19"/>
                  </a:lnTo>
                  <a:lnTo>
                    <a:pt x="5166" y="74"/>
                  </a:lnTo>
                  <a:lnTo>
                    <a:pt x="5158" y="114"/>
                  </a:lnTo>
                  <a:lnTo>
                    <a:pt x="5148" y="159"/>
                  </a:lnTo>
                  <a:lnTo>
                    <a:pt x="5134" y="211"/>
                  </a:lnTo>
                  <a:lnTo>
                    <a:pt x="5118" y="269"/>
                  </a:lnTo>
                  <a:lnTo>
                    <a:pt x="5098" y="331"/>
                  </a:lnTo>
                  <a:lnTo>
                    <a:pt x="5075" y="397"/>
                  </a:lnTo>
                  <a:lnTo>
                    <a:pt x="5048" y="466"/>
                  </a:lnTo>
                  <a:lnTo>
                    <a:pt x="5016" y="537"/>
                  </a:lnTo>
                  <a:lnTo>
                    <a:pt x="4982" y="612"/>
                  </a:lnTo>
                  <a:lnTo>
                    <a:pt x="4962" y="649"/>
                  </a:lnTo>
                  <a:lnTo>
                    <a:pt x="4941" y="686"/>
                  </a:lnTo>
                  <a:lnTo>
                    <a:pt x="4921" y="723"/>
                  </a:lnTo>
                  <a:lnTo>
                    <a:pt x="4897" y="762"/>
                  </a:lnTo>
                  <a:lnTo>
                    <a:pt x="4873" y="799"/>
                  </a:lnTo>
                  <a:lnTo>
                    <a:pt x="4848" y="836"/>
                  </a:lnTo>
                  <a:lnTo>
                    <a:pt x="4822" y="873"/>
                  </a:lnTo>
                  <a:lnTo>
                    <a:pt x="4794" y="909"/>
                  </a:lnTo>
                  <a:lnTo>
                    <a:pt x="4764" y="946"/>
                  </a:lnTo>
                  <a:lnTo>
                    <a:pt x="4733" y="981"/>
                  </a:lnTo>
                  <a:lnTo>
                    <a:pt x="4701" y="1015"/>
                  </a:lnTo>
                  <a:lnTo>
                    <a:pt x="4668" y="1051"/>
                  </a:lnTo>
                  <a:lnTo>
                    <a:pt x="4632" y="1083"/>
                  </a:lnTo>
                  <a:lnTo>
                    <a:pt x="4596" y="1117"/>
                  </a:lnTo>
                  <a:lnTo>
                    <a:pt x="4558" y="1148"/>
                  </a:lnTo>
                  <a:lnTo>
                    <a:pt x="4518" y="1178"/>
                  </a:lnTo>
                  <a:lnTo>
                    <a:pt x="4476" y="1207"/>
                  </a:lnTo>
                  <a:lnTo>
                    <a:pt x="4433" y="1236"/>
                  </a:lnTo>
                  <a:lnTo>
                    <a:pt x="4389" y="1262"/>
                  </a:lnTo>
                  <a:lnTo>
                    <a:pt x="4342" y="1288"/>
                  </a:lnTo>
                  <a:lnTo>
                    <a:pt x="4294" y="1312"/>
                  </a:lnTo>
                  <a:lnTo>
                    <a:pt x="4244" y="1335"/>
                  </a:lnTo>
                  <a:lnTo>
                    <a:pt x="4192" y="1356"/>
                  </a:lnTo>
                  <a:lnTo>
                    <a:pt x="4139" y="1374"/>
                  </a:lnTo>
                  <a:lnTo>
                    <a:pt x="4083" y="1391"/>
                  </a:lnTo>
                  <a:lnTo>
                    <a:pt x="4026" y="1406"/>
                  </a:lnTo>
                  <a:lnTo>
                    <a:pt x="3967" y="1419"/>
                  </a:lnTo>
                  <a:lnTo>
                    <a:pt x="3906" y="1430"/>
                  </a:lnTo>
                  <a:lnTo>
                    <a:pt x="3842" y="1438"/>
                  </a:lnTo>
                  <a:lnTo>
                    <a:pt x="3777" y="1445"/>
                  </a:lnTo>
                  <a:lnTo>
                    <a:pt x="3710" y="1450"/>
                  </a:lnTo>
                  <a:lnTo>
                    <a:pt x="3641" y="1451"/>
                  </a:lnTo>
                  <a:lnTo>
                    <a:pt x="3568" y="1450"/>
                  </a:lnTo>
                  <a:lnTo>
                    <a:pt x="3495" y="1446"/>
                  </a:lnTo>
                  <a:lnTo>
                    <a:pt x="3420" y="1440"/>
                  </a:lnTo>
                  <a:lnTo>
                    <a:pt x="3341" y="1430"/>
                  </a:lnTo>
                  <a:lnTo>
                    <a:pt x="3261" y="1417"/>
                  </a:lnTo>
                  <a:lnTo>
                    <a:pt x="3178" y="1403"/>
                  </a:lnTo>
                  <a:lnTo>
                    <a:pt x="3014" y="1370"/>
                  </a:lnTo>
                  <a:lnTo>
                    <a:pt x="2856" y="1343"/>
                  </a:lnTo>
                  <a:lnTo>
                    <a:pt x="2703" y="1317"/>
                  </a:lnTo>
                  <a:lnTo>
                    <a:pt x="2558" y="1296"/>
                  </a:lnTo>
                  <a:lnTo>
                    <a:pt x="2416" y="1280"/>
                  </a:lnTo>
                  <a:lnTo>
                    <a:pt x="2281" y="1265"/>
                  </a:lnTo>
                  <a:lnTo>
                    <a:pt x="2149" y="1256"/>
                  </a:lnTo>
                  <a:lnTo>
                    <a:pt x="2024" y="1249"/>
                  </a:lnTo>
                  <a:lnTo>
                    <a:pt x="1904" y="1246"/>
                  </a:lnTo>
                  <a:lnTo>
                    <a:pt x="1787" y="1246"/>
                  </a:lnTo>
                  <a:lnTo>
                    <a:pt x="1674" y="1249"/>
                  </a:lnTo>
                  <a:lnTo>
                    <a:pt x="1568" y="1256"/>
                  </a:lnTo>
                  <a:lnTo>
                    <a:pt x="1463" y="1267"/>
                  </a:lnTo>
                  <a:lnTo>
                    <a:pt x="1363" y="1280"/>
                  </a:lnTo>
                  <a:lnTo>
                    <a:pt x="1315" y="1288"/>
                  </a:lnTo>
                  <a:lnTo>
                    <a:pt x="1268" y="1298"/>
                  </a:lnTo>
                  <a:lnTo>
                    <a:pt x="1220" y="1307"/>
                  </a:lnTo>
                  <a:lnTo>
                    <a:pt x="1175" y="1319"/>
                  </a:lnTo>
                  <a:lnTo>
                    <a:pt x="1129" y="1330"/>
                  </a:lnTo>
                  <a:lnTo>
                    <a:pt x="1084" y="1341"/>
                  </a:lnTo>
                  <a:lnTo>
                    <a:pt x="1041" y="1354"/>
                  </a:lnTo>
                  <a:lnTo>
                    <a:pt x="998" y="1369"/>
                  </a:lnTo>
                  <a:lnTo>
                    <a:pt x="955" y="1383"/>
                  </a:lnTo>
                  <a:lnTo>
                    <a:pt x="914" y="1398"/>
                  </a:lnTo>
                  <a:lnTo>
                    <a:pt x="873" y="1414"/>
                  </a:lnTo>
                  <a:lnTo>
                    <a:pt x="833" y="1432"/>
                  </a:lnTo>
                  <a:lnTo>
                    <a:pt x="793" y="1450"/>
                  </a:lnTo>
                  <a:lnTo>
                    <a:pt x="754" y="1467"/>
                  </a:lnTo>
                  <a:lnTo>
                    <a:pt x="716" y="1487"/>
                  </a:lnTo>
                  <a:lnTo>
                    <a:pt x="678" y="1508"/>
                  </a:lnTo>
                  <a:lnTo>
                    <a:pt x="604" y="1550"/>
                  </a:lnTo>
                  <a:lnTo>
                    <a:pt x="532" y="1595"/>
                  </a:lnTo>
                  <a:lnTo>
                    <a:pt x="461" y="1643"/>
                  </a:lnTo>
                  <a:lnTo>
                    <a:pt x="392" y="1695"/>
                  </a:lnTo>
                  <a:lnTo>
                    <a:pt x="325" y="1750"/>
                  </a:lnTo>
                  <a:lnTo>
                    <a:pt x="258" y="1808"/>
                  </a:lnTo>
                  <a:lnTo>
                    <a:pt x="193" y="1868"/>
                  </a:lnTo>
                  <a:lnTo>
                    <a:pt x="128" y="1931"/>
                  </a:lnTo>
                  <a:lnTo>
                    <a:pt x="64" y="1997"/>
                  </a:lnTo>
                  <a:lnTo>
                    <a:pt x="0" y="2066"/>
                  </a:lnTo>
                </a:path>
              </a:pathLst>
            </a:custGeom>
            <a:noFill/>
            <a:ln w="9525">
              <a:solidFill>
                <a:srgbClr val="FFFFFF">
                  <a:alpha val="50195"/>
                </a:srgbClr>
              </a:solidFill>
              <a:round/>
              <a:headEnd/>
              <a:tailEnd/>
            </a:ln>
          </p:spPr>
          <p:txBody>
            <a:bodyPr lIns="98668" tIns="49336" rIns="98668" bIns="49336"/>
            <a:lstStyle/>
            <a:p>
              <a:pPr defTabSz="981527">
                <a:spcBef>
                  <a:spcPct val="50000"/>
                </a:spcBef>
              </a:pPr>
              <a:endParaRPr lang="ko-KR" altLang="en-US" sz="1000" b="1" dirty="0"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90" name="Freeform 54"/>
            <p:cNvSpPr>
              <a:spLocks/>
            </p:cNvSpPr>
            <p:nvPr userDrawn="1"/>
          </p:nvSpPr>
          <p:spPr bwMode="auto">
            <a:xfrm>
              <a:off x="1501" y="738"/>
              <a:ext cx="5149" cy="1091"/>
            </a:xfrm>
            <a:custGeom>
              <a:avLst/>
              <a:gdLst>
                <a:gd name="T0" fmla="*/ 5149 w 5149"/>
                <a:gd name="T1" fmla="*/ 0 h 2182"/>
                <a:gd name="T2" fmla="*/ 5136 w 5149"/>
                <a:gd name="T3" fmla="*/ 76 h 2182"/>
                <a:gd name="T4" fmla="*/ 5119 w 5149"/>
                <a:gd name="T5" fmla="*/ 162 h 2182"/>
                <a:gd name="T6" fmla="*/ 5090 w 5149"/>
                <a:gd name="T7" fmla="*/ 273 h 2182"/>
                <a:gd name="T8" fmla="*/ 5050 w 5149"/>
                <a:gd name="T9" fmla="*/ 402 h 2182"/>
                <a:gd name="T10" fmla="*/ 4993 w 5149"/>
                <a:gd name="T11" fmla="*/ 545 h 2182"/>
                <a:gd name="T12" fmla="*/ 4940 w 5149"/>
                <a:gd name="T13" fmla="*/ 658 h 2182"/>
                <a:gd name="T14" fmla="*/ 4900 w 5149"/>
                <a:gd name="T15" fmla="*/ 734 h 2182"/>
                <a:gd name="T16" fmla="*/ 4854 w 5149"/>
                <a:gd name="T17" fmla="*/ 809 h 2182"/>
                <a:gd name="T18" fmla="*/ 4803 w 5149"/>
                <a:gd name="T19" fmla="*/ 885 h 2182"/>
                <a:gd name="T20" fmla="*/ 4747 w 5149"/>
                <a:gd name="T21" fmla="*/ 960 h 2182"/>
                <a:gd name="T22" fmla="*/ 4685 w 5149"/>
                <a:gd name="T23" fmla="*/ 1032 h 2182"/>
                <a:gd name="T24" fmla="*/ 4617 w 5149"/>
                <a:gd name="T25" fmla="*/ 1102 h 2182"/>
                <a:gd name="T26" fmla="*/ 4543 w 5149"/>
                <a:gd name="T27" fmla="*/ 1168 h 2182"/>
                <a:gd name="T28" fmla="*/ 4463 w 5149"/>
                <a:gd name="T29" fmla="*/ 1229 h 2182"/>
                <a:gd name="T30" fmla="*/ 4377 w 5149"/>
                <a:gd name="T31" fmla="*/ 1287 h 2182"/>
                <a:gd name="T32" fmla="*/ 4282 w 5149"/>
                <a:gd name="T33" fmla="*/ 1337 h 2182"/>
                <a:gd name="T34" fmla="*/ 4181 w 5149"/>
                <a:gd name="T35" fmla="*/ 1384 h 2182"/>
                <a:gd name="T36" fmla="*/ 4073 w 5149"/>
                <a:gd name="T37" fmla="*/ 1421 h 2182"/>
                <a:gd name="T38" fmla="*/ 3957 w 5149"/>
                <a:gd name="T39" fmla="*/ 1452 h 2182"/>
                <a:gd name="T40" fmla="*/ 3832 w 5149"/>
                <a:gd name="T41" fmla="*/ 1475 h 2182"/>
                <a:gd name="T42" fmla="*/ 3700 w 5149"/>
                <a:gd name="T43" fmla="*/ 1488 h 2182"/>
                <a:gd name="T44" fmla="*/ 3559 w 5149"/>
                <a:gd name="T45" fmla="*/ 1491 h 2182"/>
                <a:gd name="T46" fmla="*/ 3410 w 5149"/>
                <a:gd name="T47" fmla="*/ 1483 h 2182"/>
                <a:gd name="T48" fmla="*/ 3251 w 5149"/>
                <a:gd name="T49" fmla="*/ 1465 h 2182"/>
                <a:gd name="T50" fmla="*/ 3169 w 5149"/>
                <a:gd name="T51" fmla="*/ 1450 h 2182"/>
                <a:gd name="T52" fmla="*/ 2845 w 5149"/>
                <a:gd name="T53" fmla="*/ 1397 h 2182"/>
                <a:gd name="T54" fmla="*/ 2545 w 5149"/>
                <a:gd name="T55" fmla="*/ 1358 h 2182"/>
                <a:gd name="T56" fmla="*/ 2269 w 5149"/>
                <a:gd name="T57" fmla="*/ 1333 h 2182"/>
                <a:gd name="T58" fmla="*/ 2012 w 5149"/>
                <a:gd name="T59" fmla="*/ 1321 h 2182"/>
                <a:gd name="T60" fmla="*/ 1775 w 5149"/>
                <a:gd name="T61" fmla="*/ 1323 h 2182"/>
                <a:gd name="T62" fmla="*/ 1555 w 5149"/>
                <a:gd name="T63" fmla="*/ 1337 h 2182"/>
                <a:gd name="T64" fmla="*/ 1353 w 5149"/>
                <a:gd name="T65" fmla="*/ 1366 h 2182"/>
                <a:gd name="T66" fmla="*/ 1255 w 5149"/>
                <a:gd name="T67" fmla="*/ 1384 h 2182"/>
                <a:gd name="T68" fmla="*/ 1164 w 5149"/>
                <a:gd name="T69" fmla="*/ 1407 h 2182"/>
                <a:gd name="T70" fmla="*/ 1074 w 5149"/>
                <a:gd name="T71" fmla="*/ 1433 h 2182"/>
                <a:gd name="T72" fmla="*/ 987 w 5149"/>
                <a:gd name="T73" fmla="*/ 1462 h 2182"/>
                <a:gd name="T74" fmla="*/ 904 w 5149"/>
                <a:gd name="T75" fmla="*/ 1492 h 2182"/>
                <a:gd name="T76" fmla="*/ 824 w 5149"/>
                <a:gd name="T77" fmla="*/ 1528 h 2182"/>
                <a:gd name="T78" fmla="*/ 746 w 5149"/>
                <a:gd name="T79" fmla="*/ 1567 h 2182"/>
                <a:gd name="T80" fmla="*/ 669 w 5149"/>
                <a:gd name="T81" fmla="*/ 1607 h 2182"/>
                <a:gd name="T82" fmla="*/ 525 w 5149"/>
                <a:gd name="T83" fmla="*/ 1699 h 2182"/>
                <a:gd name="T84" fmla="*/ 386 w 5149"/>
                <a:gd name="T85" fmla="*/ 1802 h 2182"/>
                <a:gd name="T86" fmla="*/ 254 w 5149"/>
                <a:gd name="T87" fmla="*/ 1917 h 2182"/>
                <a:gd name="T88" fmla="*/ 127 w 5149"/>
                <a:gd name="T89" fmla="*/ 2045 h 2182"/>
                <a:gd name="T90" fmla="*/ 0 w 5149"/>
                <a:gd name="T91" fmla="*/ 2182 h 2182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5149"/>
                <a:gd name="T139" fmla="*/ 0 h 2182"/>
                <a:gd name="T140" fmla="*/ 5149 w 5149"/>
                <a:gd name="T141" fmla="*/ 2182 h 2182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5149" h="2182">
                  <a:moveTo>
                    <a:pt x="5149" y="0"/>
                  </a:moveTo>
                  <a:lnTo>
                    <a:pt x="5149" y="0"/>
                  </a:lnTo>
                  <a:lnTo>
                    <a:pt x="5146" y="20"/>
                  </a:lnTo>
                  <a:lnTo>
                    <a:pt x="5136" y="76"/>
                  </a:lnTo>
                  <a:lnTo>
                    <a:pt x="5129" y="115"/>
                  </a:lnTo>
                  <a:lnTo>
                    <a:pt x="5119" y="162"/>
                  </a:lnTo>
                  <a:lnTo>
                    <a:pt x="5105" y="215"/>
                  </a:lnTo>
                  <a:lnTo>
                    <a:pt x="5090" y="273"/>
                  </a:lnTo>
                  <a:lnTo>
                    <a:pt x="5072" y="336"/>
                  </a:lnTo>
                  <a:lnTo>
                    <a:pt x="5050" y="402"/>
                  </a:lnTo>
                  <a:lnTo>
                    <a:pt x="5024" y="472"/>
                  </a:lnTo>
                  <a:lnTo>
                    <a:pt x="4993" y="545"/>
                  </a:lnTo>
                  <a:lnTo>
                    <a:pt x="4960" y="620"/>
                  </a:lnTo>
                  <a:lnTo>
                    <a:pt x="4940" y="658"/>
                  </a:lnTo>
                  <a:lnTo>
                    <a:pt x="4921" y="696"/>
                  </a:lnTo>
                  <a:lnTo>
                    <a:pt x="4900" y="734"/>
                  </a:lnTo>
                  <a:lnTo>
                    <a:pt x="4878" y="772"/>
                  </a:lnTo>
                  <a:lnTo>
                    <a:pt x="4854" y="809"/>
                  </a:lnTo>
                  <a:lnTo>
                    <a:pt x="4829" y="848"/>
                  </a:lnTo>
                  <a:lnTo>
                    <a:pt x="4803" y="885"/>
                  </a:lnTo>
                  <a:lnTo>
                    <a:pt x="4776" y="922"/>
                  </a:lnTo>
                  <a:lnTo>
                    <a:pt x="4747" y="960"/>
                  </a:lnTo>
                  <a:lnTo>
                    <a:pt x="4717" y="997"/>
                  </a:lnTo>
                  <a:lnTo>
                    <a:pt x="4685" y="1032"/>
                  </a:lnTo>
                  <a:lnTo>
                    <a:pt x="4651" y="1068"/>
                  </a:lnTo>
                  <a:lnTo>
                    <a:pt x="4617" y="1102"/>
                  </a:lnTo>
                  <a:lnTo>
                    <a:pt x="4581" y="1136"/>
                  </a:lnTo>
                  <a:lnTo>
                    <a:pt x="4543" y="1168"/>
                  </a:lnTo>
                  <a:lnTo>
                    <a:pt x="4504" y="1199"/>
                  </a:lnTo>
                  <a:lnTo>
                    <a:pt x="4463" y="1229"/>
                  </a:lnTo>
                  <a:lnTo>
                    <a:pt x="4421" y="1258"/>
                  </a:lnTo>
                  <a:lnTo>
                    <a:pt x="4377" y="1287"/>
                  </a:lnTo>
                  <a:lnTo>
                    <a:pt x="4331" y="1313"/>
                  </a:lnTo>
                  <a:lnTo>
                    <a:pt x="4282" y="1337"/>
                  </a:lnTo>
                  <a:lnTo>
                    <a:pt x="4232" y="1362"/>
                  </a:lnTo>
                  <a:lnTo>
                    <a:pt x="4181" y="1384"/>
                  </a:lnTo>
                  <a:lnTo>
                    <a:pt x="4128" y="1404"/>
                  </a:lnTo>
                  <a:lnTo>
                    <a:pt x="4073" y="1421"/>
                  </a:lnTo>
                  <a:lnTo>
                    <a:pt x="4016" y="1438"/>
                  </a:lnTo>
                  <a:lnTo>
                    <a:pt x="3957" y="1452"/>
                  </a:lnTo>
                  <a:lnTo>
                    <a:pt x="3896" y="1465"/>
                  </a:lnTo>
                  <a:lnTo>
                    <a:pt x="3832" y="1475"/>
                  </a:lnTo>
                  <a:lnTo>
                    <a:pt x="3767" y="1483"/>
                  </a:lnTo>
                  <a:lnTo>
                    <a:pt x="3700" y="1488"/>
                  </a:lnTo>
                  <a:lnTo>
                    <a:pt x="3631" y="1491"/>
                  </a:lnTo>
                  <a:lnTo>
                    <a:pt x="3559" y="1491"/>
                  </a:lnTo>
                  <a:lnTo>
                    <a:pt x="3485" y="1489"/>
                  </a:lnTo>
                  <a:lnTo>
                    <a:pt x="3410" y="1483"/>
                  </a:lnTo>
                  <a:lnTo>
                    <a:pt x="3331" y="1476"/>
                  </a:lnTo>
                  <a:lnTo>
                    <a:pt x="3251" y="1465"/>
                  </a:lnTo>
                  <a:lnTo>
                    <a:pt x="3169" y="1450"/>
                  </a:lnTo>
                  <a:lnTo>
                    <a:pt x="3003" y="1423"/>
                  </a:lnTo>
                  <a:lnTo>
                    <a:pt x="2845" y="1397"/>
                  </a:lnTo>
                  <a:lnTo>
                    <a:pt x="2692" y="1376"/>
                  </a:lnTo>
                  <a:lnTo>
                    <a:pt x="2545" y="1358"/>
                  </a:lnTo>
                  <a:lnTo>
                    <a:pt x="2405" y="1344"/>
                  </a:lnTo>
                  <a:lnTo>
                    <a:pt x="2269" y="1333"/>
                  </a:lnTo>
                  <a:lnTo>
                    <a:pt x="2138" y="1324"/>
                  </a:lnTo>
                  <a:lnTo>
                    <a:pt x="2012" y="1321"/>
                  </a:lnTo>
                  <a:lnTo>
                    <a:pt x="1891" y="1320"/>
                  </a:lnTo>
                  <a:lnTo>
                    <a:pt x="1775" y="1323"/>
                  </a:lnTo>
                  <a:lnTo>
                    <a:pt x="1664" y="1328"/>
                  </a:lnTo>
                  <a:lnTo>
                    <a:pt x="1555" y="1337"/>
                  </a:lnTo>
                  <a:lnTo>
                    <a:pt x="1451" y="1350"/>
                  </a:lnTo>
                  <a:lnTo>
                    <a:pt x="1353" y="1366"/>
                  </a:lnTo>
                  <a:lnTo>
                    <a:pt x="1304" y="1375"/>
                  </a:lnTo>
                  <a:lnTo>
                    <a:pt x="1255" y="1384"/>
                  </a:lnTo>
                  <a:lnTo>
                    <a:pt x="1210" y="1396"/>
                  </a:lnTo>
                  <a:lnTo>
                    <a:pt x="1164" y="1407"/>
                  </a:lnTo>
                  <a:lnTo>
                    <a:pt x="1118" y="1420"/>
                  </a:lnTo>
                  <a:lnTo>
                    <a:pt x="1074" y="1433"/>
                  </a:lnTo>
                  <a:lnTo>
                    <a:pt x="1030" y="1447"/>
                  </a:lnTo>
                  <a:lnTo>
                    <a:pt x="987" y="1462"/>
                  </a:lnTo>
                  <a:lnTo>
                    <a:pt x="946" y="1476"/>
                  </a:lnTo>
                  <a:lnTo>
                    <a:pt x="904" y="1492"/>
                  </a:lnTo>
                  <a:lnTo>
                    <a:pt x="864" y="1510"/>
                  </a:lnTo>
                  <a:lnTo>
                    <a:pt x="824" y="1528"/>
                  </a:lnTo>
                  <a:lnTo>
                    <a:pt x="785" y="1547"/>
                  </a:lnTo>
                  <a:lnTo>
                    <a:pt x="746" y="1567"/>
                  </a:lnTo>
                  <a:lnTo>
                    <a:pt x="707" y="1586"/>
                  </a:lnTo>
                  <a:lnTo>
                    <a:pt x="669" y="1607"/>
                  </a:lnTo>
                  <a:lnTo>
                    <a:pt x="596" y="1652"/>
                  </a:lnTo>
                  <a:lnTo>
                    <a:pt x="525" y="1699"/>
                  </a:lnTo>
                  <a:lnTo>
                    <a:pt x="456" y="1749"/>
                  </a:lnTo>
                  <a:lnTo>
                    <a:pt x="386" y="1802"/>
                  </a:lnTo>
                  <a:lnTo>
                    <a:pt x="320" y="1859"/>
                  </a:lnTo>
                  <a:lnTo>
                    <a:pt x="254" y="1917"/>
                  </a:lnTo>
                  <a:lnTo>
                    <a:pt x="190" y="1980"/>
                  </a:lnTo>
                  <a:lnTo>
                    <a:pt x="127" y="2045"/>
                  </a:lnTo>
                  <a:lnTo>
                    <a:pt x="63" y="2112"/>
                  </a:lnTo>
                  <a:lnTo>
                    <a:pt x="0" y="2182"/>
                  </a:lnTo>
                </a:path>
              </a:pathLst>
            </a:custGeom>
            <a:noFill/>
            <a:ln w="9525">
              <a:solidFill>
                <a:srgbClr val="FFFFFF">
                  <a:alpha val="50195"/>
                </a:srgbClr>
              </a:solidFill>
              <a:round/>
              <a:headEnd/>
              <a:tailEnd/>
            </a:ln>
          </p:spPr>
          <p:txBody>
            <a:bodyPr lIns="98668" tIns="49336" rIns="98668" bIns="49336"/>
            <a:lstStyle/>
            <a:p>
              <a:pPr defTabSz="981527">
                <a:spcBef>
                  <a:spcPct val="50000"/>
                </a:spcBef>
              </a:pPr>
              <a:endParaRPr lang="ko-KR" altLang="en-US" sz="1000" b="1" dirty="0"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91" name="Freeform 55"/>
            <p:cNvSpPr>
              <a:spLocks/>
            </p:cNvSpPr>
            <p:nvPr userDrawn="1"/>
          </p:nvSpPr>
          <p:spPr bwMode="auto">
            <a:xfrm>
              <a:off x="1550" y="709"/>
              <a:ext cx="5113" cy="1149"/>
            </a:xfrm>
            <a:custGeom>
              <a:avLst/>
              <a:gdLst>
                <a:gd name="T0" fmla="*/ 5113 w 5113"/>
                <a:gd name="T1" fmla="*/ 0 h 2298"/>
                <a:gd name="T2" fmla="*/ 5104 w 5113"/>
                <a:gd name="T3" fmla="*/ 78 h 2298"/>
                <a:gd name="T4" fmla="*/ 5087 w 5113"/>
                <a:gd name="T5" fmla="*/ 163 h 2298"/>
                <a:gd name="T6" fmla="*/ 5061 w 5113"/>
                <a:gd name="T7" fmla="*/ 276 h 2298"/>
                <a:gd name="T8" fmla="*/ 5020 w 5113"/>
                <a:gd name="T9" fmla="*/ 407 h 2298"/>
                <a:gd name="T10" fmla="*/ 4968 w 5113"/>
                <a:gd name="T11" fmla="*/ 551 h 2298"/>
                <a:gd name="T12" fmla="*/ 4916 w 5113"/>
                <a:gd name="T13" fmla="*/ 666 h 2298"/>
                <a:gd name="T14" fmla="*/ 4876 w 5113"/>
                <a:gd name="T15" fmla="*/ 743 h 2298"/>
                <a:gd name="T16" fmla="*/ 4832 w 5113"/>
                <a:gd name="T17" fmla="*/ 821 h 2298"/>
                <a:gd name="T18" fmla="*/ 4783 w 5113"/>
                <a:gd name="T19" fmla="*/ 896 h 2298"/>
                <a:gd name="T20" fmla="*/ 4727 w 5113"/>
                <a:gd name="T21" fmla="*/ 972 h 2298"/>
                <a:gd name="T22" fmla="*/ 4666 w 5113"/>
                <a:gd name="T23" fmla="*/ 1047 h 2298"/>
                <a:gd name="T24" fmla="*/ 4600 w 5113"/>
                <a:gd name="T25" fmla="*/ 1118 h 2298"/>
                <a:gd name="T26" fmla="*/ 4528 w 5113"/>
                <a:gd name="T27" fmla="*/ 1185 h 2298"/>
                <a:gd name="T28" fmla="*/ 4447 w 5113"/>
                <a:gd name="T29" fmla="*/ 1250 h 2298"/>
                <a:gd name="T30" fmla="*/ 4361 w 5113"/>
                <a:gd name="T31" fmla="*/ 1310 h 2298"/>
                <a:gd name="T32" fmla="*/ 4268 w 5113"/>
                <a:gd name="T33" fmla="*/ 1363 h 2298"/>
                <a:gd name="T34" fmla="*/ 4168 w 5113"/>
                <a:gd name="T35" fmla="*/ 1410 h 2298"/>
                <a:gd name="T36" fmla="*/ 4060 w 5113"/>
                <a:gd name="T37" fmla="*/ 1450 h 2298"/>
                <a:gd name="T38" fmla="*/ 3944 w 5113"/>
                <a:gd name="T39" fmla="*/ 1484 h 2298"/>
                <a:gd name="T40" fmla="*/ 3821 w 5113"/>
                <a:gd name="T41" fmla="*/ 1508 h 2298"/>
                <a:gd name="T42" fmla="*/ 3689 w 5113"/>
                <a:gd name="T43" fmla="*/ 1525 h 2298"/>
                <a:gd name="T44" fmla="*/ 3547 w 5113"/>
                <a:gd name="T45" fmla="*/ 1531 h 2298"/>
                <a:gd name="T46" fmla="*/ 3397 w 5113"/>
                <a:gd name="T47" fmla="*/ 1526 h 2298"/>
                <a:gd name="T48" fmla="*/ 3239 w 5113"/>
                <a:gd name="T49" fmla="*/ 1512 h 2298"/>
                <a:gd name="T50" fmla="*/ 3156 w 5113"/>
                <a:gd name="T51" fmla="*/ 1499 h 2298"/>
                <a:gd name="T52" fmla="*/ 2832 w 5113"/>
                <a:gd name="T53" fmla="*/ 1452 h 2298"/>
                <a:gd name="T54" fmla="*/ 2532 w 5113"/>
                <a:gd name="T55" fmla="*/ 1418 h 2298"/>
                <a:gd name="T56" fmla="*/ 2255 w 5113"/>
                <a:gd name="T57" fmla="*/ 1397 h 2298"/>
                <a:gd name="T58" fmla="*/ 1998 w 5113"/>
                <a:gd name="T59" fmla="*/ 1391 h 2298"/>
                <a:gd name="T60" fmla="*/ 1760 w 5113"/>
                <a:gd name="T61" fmla="*/ 1397 h 2298"/>
                <a:gd name="T62" fmla="*/ 1541 w 5113"/>
                <a:gd name="T63" fmla="*/ 1418 h 2298"/>
                <a:gd name="T64" fmla="*/ 1338 w 5113"/>
                <a:gd name="T65" fmla="*/ 1450 h 2298"/>
                <a:gd name="T66" fmla="*/ 1242 w 5113"/>
                <a:gd name="T67" fmla="*/ 1471 h 2298"/>
                <a:gd name="T68" fmla="*/ 1151 w 5113"/>
                <a:gd name="T69" fmla="*/ 1496 h 2298"/>
                <a:gd name="T70" fmla="*/ 1062 w 5113"/>
                <a:gd name="T71" fmla="*/ 1523 h 2298"/>
                <a:gd name="T72" fmla="*/ 976 w 5113"/>
                <a:gd name="T73" fmla="*/ 1554 h 2298"/>
                <a:gd name="T74" fmla="*/ 893 w 5113"/>
                <a:gd name="T75" fmla="*/ 1588 h 2298"/>
                <a:gd name="T76" fmla="*/ 813 w 5113"/>
                <a:gd name="T77" fmla="*/ 1623 h 2298"/>
                <a:gd name="T78" fmla="*/ 736 w 5113"/>
                <a:gd name="T79" fmla="*/ 1663 h 2298"/>
                <a:gd name="T80" fmla="*/ 661 w 5113"/>
                <a:gd name="T81" fmla="*/ 1707 h 2298"/>
                <a:gd name="T82" fmla="*/ 516 w 5113"/>
                <a:gd name="T83" fmla="*/ 1801 h 2298"/>
                <a:gd name="T84" fmla="*/ 380 w 5113"/>
                <a:gd name="T85" fmla="*/ 1907 h 2298"/>
                <a:gd name="T86" fmla="*/ 250 w 5113"/>
                <a:gd name="T87" fmla="*/ 2027 h 2298"/>
                <a:gd name="T88" fmla="*/ 123 w 5113"/>
                <a:gd name="T89" fmla="*/ 2156 h 2298"/>
                <a:gd name="T90" fmla="*/ 0 w 5113"/>
                <a:gd name="T91" fmla="*/ 2298 h 229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5113"/>
                <a:gd name="T139" fmla="*/ 0 h 2298"/>
                <a:gd name="T140" fmla="*/ 5113 w 5113"/>
                <a:gd name="T141" fmla="*/ 2298 h 2298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5113" h="2298">
                  <a:moveTo>
                    <a:pt x="5113" y="0"/>
                  </a:moveTo>
                  <a:lnTo>
                    <a:pt x="5113" y="0"/>
                  </a:lnTo>
                  <a:lnTo>
                    <a:pt x="5112" y="21"/>
                  </a:lnTo>
                  <a:lnTo>
                    <a:pt x="5104" y="78"/>
                  </a:lnTo>
                  <a:lnTo>
                    <a:pt x="5097" y="117"/>
                  </a:lnTo>
                  <a:lnTo>
                    <a:pt x="5087" y="163"/>
                  </a:lnTo>
                  <a:lnTo>
                    <a:pt x="5075" y="217"/>
                  </a:lnTo>
                  <a:lnTo>
                    <a:pt x="5061" y="276"/>
                  </a:lnTo>
                  <a:lnTo>
                    <a:pt x="5043" y="339"/>
                  </a:lnTo>
                  <a:lnTo>
                    <a:pt x="5020" y="407"/>
                  </a:lnTo>
                  <a:lnTo>
                    <a:pt x="4997" y="478"/>
                  </a:lnTo>
                  <a:lnTo>
                    <a:pt x="4968" y="551"/>
                  </a:lnTo>
                  <a:lnTo>
                    <a:pt x="4934" y="627"/>
                  </a:lnTo>
                  <a:lnTo>
                    <a:pt x="4916" y="666"/>
                  </a:lnTo>
                  <a:lnTo>
                    <a:pt x="4897" y="704"/>
                  </a:lnTo>
                  <a:lnTo>
                    <a:pt x="4876" y="743"/>
                  </a:lnTo>
                  <a:lnTo>
                    <a:pt x="4855" y="782"/>
                  </a:lnTo>
                  <a:lnTo>
                    <a:pt x="4832" y="821"/>
                  </a:lnTo>
                  <a:lnTo>
                    <a:pt x="4808" y="859"/>
                  </a:lnTo>
                  <a:lnTo>
                    <a:pt x="4783" y="896"/>
                  </a:lnTo>
                  <a:lnTo>
                    <a:pt x="4755" y="935"/>
                  </a:lnTo>
                  <a:lnTo>
                    <a:pt x="4727" y="972"/>
                  </a:lnTo>
                  <a:lnTo>
                    <a:pt x="4697" y="1009"/>
                  </a:lnTo>
                  <a:lnTo>
                    <a:pt x="4666" y="1047"/>
                  </a:lnTo>
                  <a:lnTo>
                    <a:pt x="4634" y="1082"/>
                  </a:lnTo>
                  <a:lnTo>
                    <a:pt x="4600" y="1118"/>
                  </a:lnTo>
                  <a:lnTo>
                    <a:pt x="4564" y="1153"/>
                  </a:lnTo>
                  <a:lnTo>
                    <a:pt x="4528" y="1185"/>
                  </a:lnTo>
                  <a:lnTo>
                    <a:pt x="4489" y="1218"/>
                  </a:lnTo>
                  <a:lnTo>
                    <a:pt x="4447" y="1250"/>
                  </a:lnTo>
                  <a:lnTo>
                    <a:pt x="4405" y="1281"/>
                  </a:lnTo>
                  <a:lnTo>
                    <a:pt x="4361" y="1310"/>
                  </a:lnTo>
                  <a:lnTo>
                    <a:pt x="4315" y="1337"/>
                  </a:lnTo>
                  <a:lnTo>
                    <a:pt x="4268" y="1363"/>
                  </a:lnTo>
                  <a:lnTo>
                    <a:pt x="4219" y="1387"/>
                  </a:lnTo>
                  <a:lnTo>
                    <a:pt x="4168" y="1410"/>
                  </a:lnTo>
                  <a:lnTo>
                    <a:pt x="4115" y="1431"/>
                  </a:lnTo>
                  <a:lnTo>
                    <a:pt x="4060" y="1450"/>
                  </a:lnTo>
                  <a:lnTo>
                    <a:pt x="4003" y="1468"/>
                  </a:lnTo>
                  <a:lnTo>
                    <a:pt x="3944" y="1484"/>
                  </a:lnTo>
                  <a:lnTo>
                    <a:pt x="3883" y="1497"/>
                  </a:lnTo>
                  <a:lnTo>
                    <a:pt x="3821" y="1508"/>
                  </a:lnTo>
                  <a:lnTo>
                    <a:pt x="3756" y="1518"/>
                  </a:lnTo>
                  <a:lnTo>
                    <a:pt x="3689" y="1525"/>
                  </a:lnTo>
                  <a:lnTo>
                    <a:pt x="3619" y="1529"/>
                  </a:lnTo>
                  <a:lnTo>
                    <a:pt x="3547" y="1531"/>
                  </a:lnTo>
                  <a:lnTo>
                    <a:pt x="3474" y="1529"/>
                  </a:lnTo>
                  <a:lnTo>
                    <a:pt x="3397" y="1526"/>
                  </a:lnTo>
                  <a:lnTo>
                    <a:pt x="3320" y="1520"/>
                  </a:lnTo>
                  <a:lnTo>
                    <a:pt x="3239" y="1512"/>
                  </a:lnTo>
                  <a:lnTo>
                    <a:pt x="3156" y="1499"/>
                  </a:lnTo>
                  <a:lnTo>
                    <a:pt x="2991" y="1473"/>
                  </a:lnTo>
                  <a:lnTo>
                    <a:pt x="2832" y="1452"/>
                  </a:lnTo>
                  <a:lnTo>
                    <a:pt x="2680" y="1433"/>
                  </a:lnTo>
                  <a:lnTo>
                    <a:pt x="2532" y="1418"/>
                  </a:lnTo>
                  <a:lnTo>
                    <a:pt x="2391" y="1407"/>
                  </a:lnTo>
                  <a:lnTo>
                    <a:pt x="2255" y="1397"/>
                  </a:lnTo>
                  <a:lnTo>
                    <a:pt x="2124" y="1392"/>
                  </a:lnTo>
                  <a:lnTo>
                    <a:pt x="1998" y="1391"/>
                  </a:lnTo>
                  <a:lnTo>
                    <a:pt x="1877" y="1392"/>
                  </a:lnTo>
                  <a:lnTo>
                    <a:pt x="1760" y="1397"/>
                  </a:lnTo>
                  <a:lnTo>
                    <a:pt x="1649" y="1405"/>
                  </a:lnTo>
                  <a:lnTo>
                    <a:pt x="1541" y="1418"/>
                  </a:lnTo>
                  <a:lnTo>
                    <a:pt x="1438" y="1433"/>
                  </a:lnTo>
                  <a:lnTo>
                    <a:pt x="1338" y="1450"/>
                  </a:lnTo>
                  <a:lnTo>
                    <a:pt x="1290" y="1460"/>
                  </a:lnTo>
                  <a:lnTo>
                    <a:pt x="1242" y="1471"/>
                  </a:lnTo>
                  <a:lnTo>
                    <a:pt x="1197" y="1483"/>
                  </a:lnTo>
                  <a:lnTo>
                    <a:pt x="1151" y="1496"/>
                  </a:lnTo>
                  <a:lnTo>
                    <a:pt x="1106" y="1508"/>
                  </a:lnTo>
                  <a:lnTo>
                    <a:pt x="1062" y="1523"/>
                  </a:lnTo>
                  <a:lnTo>
                    <a:pt x="1019" y="1537"/>
                  </a:lnTo>
                  <a:lnTo>
                    <a:pt x="976" y="1554"/>
                  </a:lnTo>
                  <a:lnTo>
                    <a:pt x="934" y="1570"/>
                  </a:lnTo>
                  <a:lnTo>
                    <a:pt x="893" y="1588"/>
                  </a:lnTo>
                  <a:lnTo>
                    <a:pt x="852" y="1605"/>
                  </a:lnTo>
                  <a:lnTo>
                    <a:pt x="813" y="1623"/>
                  </a:lnTo>
                  <a:lnTo>
                    <a:pt x="775" y="1644"/>
                  </a:lnTo>
                  <a:lnTo>
                    <a:pt x="736" y="1663"/>
                  </a:lnTo>
                  <a:lnTo>
                    <a:pt x="698" y="1684"/>
                  </a:lnTo>
                  <a:lnTo>
                    <a:pt x="661" y="1707"/>
                  </a:lnTo>
                  <a:lnTo>
                    <a:pt x="587" y="1752"/>
                  </a:lnTo>
                  <a:lnTo>
                    <a:pt x="516" y="1801"/>
                  </a:lnTo>
                  <a:lnTo>
                    <a:pt x="448" y="1854"/>
                  </a:lnTo>
                  <a:lnTo>
                    <a:pt x="380" y="1907"/>
                  </a:lnTo>
                  <a:lnTo>
                    <a:pt x="315" y="1965"/>
                  </a:lnTo>
                  <a:lnTo>
                    <a:pt x="250" y="2027"/>
                  </a:lnTo>
                  <a:lnTo>
                    <a:pt x="186" y="2090"/>
                  </a:lnTo>
                  <a:lnTo>
                    <a:pt x="123" y="2156"/>
                  </a:lnTo>
                  <a:lnTo>
                    <a:pt x="61" y="2225"/>
                  </a:lnTo>
                  <a:lnTo>
                    <a:pt x="0" y="2298"/>
                  </a:lnTo>
                </a:path>
              </a:pathLst>
            </a:custGeom>
            <a:noFill/>
            <a:ln w="9525">
              <a:solidFill>
                <a:srgbClr val="FFFFFF">
                  <a:alpha val="50195"/>
                </a:srgbClr>
              </a:solidFill>
              <a:round/>
              <a:headEnd/>
              <a:tailEnd/>
            </a:ln>
          </p:spPr>
          <p:txBody>
            <a:bodyPr lIns="98668" tIns="49336" rIns="98668" bIns="49336"/>
            <a:lstStyle/>
            <a:p>
              <a:pPr defTabSz="981527">
                <a:spcBef>
                  <a:spcPct val="50000"/>
                </a:spcBef>
              </a:pPr>
              <a:endParaRPr lang="ko-KR" altLang="en-US" sz="1000" b="1" dirty="0"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92" name="Freeform 56"/>
            <p:cNvSpPr>
              <a:spLocks/>
            </p:cNvSpPr>
            <p:nvPr userDrawn="1"/>
          </p:nvSpPr>
          <p:spPr bwMode="auto">
            <a:xfrm>
              <a:off x="1598" y="681"/>
              <a:ext cx="5079" cy="1206"/>
            </a:xfrm>
            <a:custGeom>
              <a:avLst/>
              <a:gdLst>
                <a:gd name="T0" fmla="*/ 5079 w 5079"/>
                <a:gd name="T1" fmla="*/ 0 h 2412"/>
                <a:gd name="T2" fmla="*/ 5070 w 5079"/>
                <a:gd name="T3" fmla="*/ 76 h 2412"/>
                <a:gd name="T4" fmla="*/ 5054 w 5079"/>
                <a:gd name="T5" fmla="*/ 164 h 2412"/>
                <a:gd name="T6" fmla="*/ 5031 w 5079"/>
                <a:gd name="T7" fmla="*/ 278 h 2412"/>
                <a:gd name="T8" fmla="*/ 4993 w 5079"/>
                <a:gd name="T9" fmla="*/ 410 h 2412"/>
                <a:gd name="T10" fmla="*/ 4942 w 5079"/>
                <a:gd name="T11" fmla="*/ 555 h 2412"/>
                <a:gd name="T12" fmla="*/ 4892 w 5079"/>
                <a:gd name="T13" fmla="*/ 672 h 2412"/>
                <a:gd name="T14" fmla="*/ 4853 w 5079"/>
                <a:gd name="T15" fmla="*/ 749 h 2412"/>
                <a:gd name="T16" fmla="*/ 4810 w 5079"/>
                <a:gd name="T17" fmla="*/ 828 h 2412"/>
                <a:gd name="T18" fmla="*/ 4761 w 5079"/>
                <a:gd name="T19" fmla="*/ 907 h 2412"/>
                <a:gd name="T20" fmla="*/ 4707 w 5079"/>
                <a:gd name="T21" fmla="*/ 985 h 2412"/>
                <a:gd name="T22" fmla="*/ 4648 w 5079"/>
                <a:gd name="T23" fmla="*/ 1059 h 2412"/>
                <a:gd name="T24" fmla="*/ 4582 w 5079"/>
                <a:gd name="T25" fmla="*/ 1132 h 2412"/>
                <a:gd name="T26" fmla="*/ 4510 w 5079"/>
                <a:gd name="T27" fmla="*/ 1203 h 2412"/>
                <a:gd name="T28" fmla="*/ 4432 w 5079"/>
                <a:gd name="T29" fmla="*/ 1267 h 2412"/>
                <a:gd name="T30" fmla="*/ 4348 w 5079"/>
                <a:gd name="T31" fmla="*/ 1329 h 2412"/>
                <a:gd name="T32" fmla="*/ 4255 w 5079"/>
                <a:gd name="T33" fmla="*/ 1385 h 2412"/>
                <a:gd name="T34" fmla="*/ 4155 w 5079"/>
                <a:gd name="T35" fmla="*/ 1435 h 2412"/>
                <a:gd name="T36" fmla="*/ 4048 w 5079"/>
                <a:gd name="T37" fmla="*/ 1477 h 2412"/>
                <a:gd name="T38" fmla="*/ 3932 w 5079"/>
                <a:gd name="T39" fmla="*/ 1513 h 2412"/>
                <a:gd name="T40" fmla="*/ 3809 w 5079"/>
                <a:gd name="T41" fmla="*/ 1540 h 2412"/>
                <a:gd name="T42" fmla="*/ 3677 w 5079"/>
                <a:gd name="T43" fmla="*/ 1560 h 2412"/>
                <a:gd name="T44" fmla="*/ 3537 w 5079"/>
                <a:gd name="T45" fmla="*/ 1568 h 2412"/>
                <a:gd name="T46" fmla="*/ 3387 w 5079"/>
                <a:gd name="T47" fmla="*/ 1568 h 2412"/>
                <a:gd name="T48" fmla="*/ 3229 w 5079"/>
                <a:gd name="T49" fmla="*/ 1555 h 2412"/>
                <a:gd name="T50" fmla="*/ 3145 w 5079"/>
                <a:gd name="T51" fmla="*/ 1545 h 2412"/>
                <a:gd name="T52" fmla="*/ 2820 w 5079"/>
                <a:gd name="T53" fmla="*/ 1503 h 2412"/>
                <a:gd name="T54" fmla="*/ 2520 w 5079"/>
                <a:gd name="T55" fmla="*/ 1476 h 2412"/>
                <a:gd name="T56" fmla="*/ 2241 w 5079"/>
                <a:gd name="T57" fmla="*/ 1461 h 2412"/>
                <a:gd name="T58" fmla="*/ 1986 w 5079"/>
                <a:gd name="T59" fmla="*/ 1459 h 2412"/>
                <a:gd name="T60" fmla="*/ 1748 w 5079"/>
                <a:gd name="T61" fmla="*/ 1471 h 2412"/>
                <a:gd name="T62" fmla="*/ 1529 w 5079"/>
                <a:gd name="T63" fmla="*/ 1495 h 2412"/>
                <a:gd name="T64" fmla="*/ 1326 w 5079"/>
                <a:gd name="T65" fmla="*/ 1532 h 2412"/>
                <a:gd name="T66" fmla="*/ 1232 w 5079"/>
                <a:gd name="T67" fmla="*/ 1555 h 2412"/>
                <a:gd name="T68" fmla="*/ 1139 w 5079"/>
                <a:gd name="T69" fmla="*/ 1582 h 2412"/>
                <a:gd name="T70" fmla="*/ 1051 w 5079"/>
                <a:gd name="T71" fmla="*/ 1611 h 2412"/>
                <a:gd name="T72" fmla="*/ 965 w 5079"/>
                <a:gd name="T73" fmla="*/ 1644 h 2412"/>
                <a:gd name="T74" fmla="*/ 883 w 5079"/>
                <a:gd name="T75" fmla="*/ 1679 h 2412"/>
                <a:gd name="T76" fmla="*/ 804 w 5079"/>
                <a:gd name="T77" fmla="*/ 1718 h 2412"/>
                <a:gd name="T78" fmla="*/ 727 w 5079"/>
                <a:gd name="T79" fmla="*/ 1760 h 2412"/>
                <a:gd name="T80" fmla="*/ 653 w 5079"/>
                <a:gd name="T81" fmla="*/ 1803 h 2412"/>
                <a:gd name="T82" fmla="*/ 510 w 5079"/>
                <a:gd name="T83" fmla="*/ 1902 h 2412"/>
                <a:gd name="T84" fmla="*/ 375 w 5079"/>
                <a:gd name="T85" fmla="*/ 2012 h 2412"/>
                <a:gd name="T86" fmla="*/ 246 w 5079"/>
                <a:gd name="T87" fmla="*/ 2133 h 2412"/>
                <a:gd name="T88" fmla="*/ 123 w 5079"/>
                <a:gd name="T89" fmla="*/ 2267 h 2412"/>
                <a:gd name="T90" fmla="*/ 0 w 5079"/>
                <a:gd name="T91" fmla="*/ 2412 h 2412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5079"/>
                <a:gd name="T139" fmla="*/ 0 h 2412"/>
                <a:gd name="T140" fmla="*/ 5079 w 5079"/>
                <a:gd name="T141" fmla="*/ 2412 h 2412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5079" h="2412">
                  <a:moveTo>
                    <a:pt x="5079" y="0"/>
                  </a:moveTo>
                  <a:lnTo>
                    <a:pt x="5079" y="0"/>
                  </a:lnTo>
                  <a:lnTo>
                    <a:pt x="5078" y="19"/>
                  </a:lnTo>
                  <a:lnTo>
                    <a:pt x="5070" y="76"/>
                  </a:lnTo>
                  <a:lnTo>
                    <a:pt x="5064" y="116"/>
                  </a:lnTo>
                  <a:lnTo>
                    <a:pt x="5054" y="164"/>
                  </a:lnTo>
                  <a:lnTo>
                    <a:pt x="5045" y="218"/>
                  </a:lnTo>
                  <a:lnTo>
                    <a:pt x="5031" y="278"/>
                  </a:lnTo>
                  <a:lnTo>
                    <a:pt x="5013" y="340"/>
                  </a:lnTo>
                  <a:lnTo>
                    <a:pt x="4993" y="410"/>
                  </a:lnTo>
                  <a:lnTo>
                    <a:pt x="4970" y="481"/>
                  </a:lnTo>
                  <a:lnTo>
                    <a:pt x="4942" y="555"/>
                  </a:lnTo>
                  <a:lnTo>
                    <a:pt x="4910" y="633"/>
                  </a:lnTo>
                  <a:lnTo>
                    <a:pt x="4892" y="672"/>
                  </a:lnTo>
                  <a:lnTo>
                    <a:pt x="4874" y="710"/>
                  </a:lnTo>
                  <a:lnTo>
                    <a:pt x="4853" y="749"/>
                  </a:lnTo>
                  <a:lnTo>
                    <a:pt x="4832" y="789"/>
                  </a:lnTo>
                  <a:lnTo>
                    <a:pt x="4810" y="828"/>
                  </a:lnTo>
                  <a:lnTo>
                    <a:pt x="4786" y="868"/>
                  </a:lnTo>
                  <a:lnTo>
                    <a:pt x="4761" y="907"/>
                  </a:lnTo>
                  <a:lnTo>
                    <a:pt x="4735" y="946"/>
                  </a:lnTo>
                  <a:lnTo>
                    <a:pt x="4707" y="985"/>
                  </a:lnTo>
                  <a:lnTo>
                    <a:pt x="4678" y="1022"/>
                  </a:lnTo>
                  <a:lnTo>
                    <a:pt x="4648" y="1059"/>
                  </a:lnTo>
                  <a:lnTo>
                    <a:pt x="4616" y="1096"/>
                  </a:lnTo>
                  <a:lnTo>
                    <a:pt x="4582" y="1132"/>
                  </a:lnTo>
                  <a:lnTo>
                    <a:pt x="4548" y="1167"/>
                  </a:lnTo>
                  <a:lnTo>
                    <a:pt x="4510" y="1203"/>
                  </a:lnTo>
                  <a:lnTo>
                    <a:pt x="4473" y="1235"/>
                  </a:lnTo>
                  <a:lnTo>
                    <a:pt x="4432" y="1267"/>
                  </a:lnTo>
                  <a:lnTo>
                    <a:pt x="4391" y="1300"/>
                  </a:lnTo>
                  <a:lnTo>
                    <a:pt x="4348" y="1329"/>
                  </a:lnTo>
                  <a:lnTo>
                    <a:pt x="4302" y="1358"/>
                  </a:lnTo>
                  <a:lnTo>
                    <a:pt x="4255" y="1385"/>
                  </a:lnTo>
                  <a:lnTo>
                    <a:pt x="4206" y="1411"/>
                  </a:lnTo>
                  <a:lnTo>
                    <a:pt x="4155" y="1435"/>
                  </a:lnTo>
                  <a:lnTo>
                    <a:pt x="4102" y="1458"/>
                  </a:lnTo>
                  <a:lnTo>
                    <a:pt x="4048" y="1477"/>
                  </a:lnTo>
                  <a:lnTo>
                    <a:pt x="3991" y="1497"/>
                  </a:lnTo>
                  <a:lnTo>
                    <a:pt x="3932" y="1513"/>
                  </a:lnTo>
                  <a:lnTo>
                    <a:pt x="3871" y="1529"/>
                  </a:lnTo>
                  <a:lnTo>
                    <a:pt x="3809" y="1540"/>
                  </a:lnTo>
                  <a:lnTo>
                    <a:pt x="3745" y="1552"/>
                  </a:lnTo>
                  <a:lnTo>
                    <a:pt x="3677" y="1560"/>
                  </a:lnTo>
                  <a:lnTo>
                    <a:pt x="3608" y="1564"/>
                  </a:lnTo>
                  <a:lnTo>
                    <a:pt x="3537" y="1568"/>
                  </a:lnTo>
                  <a:lnTo>
                    <a:pt x="3463" y="1569"/>
                  </a:lnTo>
                  <a:lnTo>
                    <a:pt x="3387" y="1568"/>
                  </a:lnTo>
                  <a:lnTo>
                    <a:pt x="3309" y="1563"/>
                  </a:lnTo>
                  <a:lnTo>
                    <a:pt x="3229" y="1555"/>
                  </a:lnTo>
                  <a:lnTo>
                    <a:pt x="3145" y="1545"/>
                  </a:lnTo>
                  <a:lnTo>
                    <a:pt x="2980" y="1522"/>
                  </a:lnTo>
                  <a:lnTo>
                    <a:pt x="2820" y="1503"/>
                  </a:lnTo>
                  <a:lnTo>
                    <a:pt x="2668" y="1489"/>
                  </a:lnTo>
                  <a:lnTo>
                    <a:pt x="2520" y="1476"/>
                  </a:lnTo>
                  <a:lnTo>
                    <a:pt x="2379" y="1466"/>
                  </a:lnTo>
                  <a:lnTo>
                    <a:pt x="2241" y="1461"/>
                  </a:lnTo>
                  <a:lnTo>
                    <a:pt x="2111" y="1458"/>
                  </a:lnTo>
                  <a:lnTo>
                    <a:pt x="1986" y="1459"/>
                  </a:lnTo>
                  <a:lnTo>
                    <a:pt x="1865" y="1464"/>
                  </a:lnTo>
                  <a:lnTo>
                    <a:pt x="1748" y="1471"/>
                  </a:lnTo>
                  <a:lnTo>
                    <a:pt x="1636" y="1482"/>
                  </a:lnTo>
                  <a:lnTo>
                    <a:pt x="1529" y="1495"/>
                  </a:lnTo>
                  <a:lnTo>
                    <a:pt x="1426" y="1513"/>
                  </a:lnTo>
                  <a:lnTo>
                    <a:pt x="1326" y="1532"/>
                  </a:lnTo>
                  <a:lnTo>
                    <a:pt x="1279" y="1543"/>
                  </a:lnTo>
                  <a:lnTo>
                    <a:pt x="1232" y="1555"/>
                  </a:lnTo>
                  <a:lnTo>
                    <a:pt x="1185" y="1568"/>
                  </a:lnTo>
                  <a:lnTo>
                    <a:pt x="1139" y="1582"/>
                  </a:lnTo>
                  <a:lnTo>
                    <a:pt x="1095" y="1595"/>
                  </a:lnTo>
                  <a:lnTo>
                    <a:pt x="1051" y="1611"/>
                  </a:lnTo>
                  <a:lnTo>
                    <a:pt x="1008" y="1627"/>
                  </a:lnTo>
                  <a:lnTo>
                    <a:pt x="965" y="1644"/>
                  </a:lnTo>
                  <a:lnTo>
                    <a:pt x="924" y="1661"/>
                  </a:lnTo>
                  <a:lnTo>
                    <a:pt x="883" y="1679"/>
                  </a:lnTo>
                  <a:lnTo>
                    <a:pt x="843" y="1698"/>
                  </a:lnTo>
                  <a:lnTo>
                    <a:pt x="804" y="1718"/>
                  </a:lnTo>
                  <a:lnTo>
                    <a:pt x="765" y="1737"/>
                  </a:lnTo>
                  <a:lnTo>
                    <a:pt x="727" y="1760"/>
                  </a:lnTo>
                  <a:lnTo>
                    <a:pt x="689" y="1781"/>
                  </a:lnTo>
                  <a:lnTo>
                    <a:pt x="653" y="1803"/>
                  </a:lnTo>
                  <a:lnTo>
                    <a:pt x="581" y="1852"/>
                  </a:lnTo>
                  <a:lnTo>
                    <a:pt x="510" y="1902"/>
                  </a:lnTo>
                  <a:lnTo>
                    <a:pt x="442" y="1955"/>
                  </a:lnTo>
                  <a:lnTo>
                    <a:pt x="375" y="2012"/>
                  </a:lnTo>
                  <a:lnTo>
                    <a:pt x="310" y="2071"/>
                  </a:lnTo>
                  <a:lnTo>
                    <a:pt x="246" y="2133"/>
                  </a:lnTo>
                  <a:lnTo>
                    <a:pt x="184" y="2199"/>
                  </a:lnTo>
                  <a:lnTo>
                    <a:pt x="123" y="2267"/>
                  </a:lnTo>
                  <a:lnTo>
                    <a:pt x="62" y="2338"/>
                  </a:lnTo>
                  <a:lnTo>
                    <a:pt x="0" y="2412"/>
                  </a:lnTo>
                </a:path>
              </a:pathLst>
            </a:custGeom>
            <a:noFill/>
            <a:ln w="9525">
              <a:solidFill>
                <a:srgbClr val="FFFFFF">
                  <a:alpha val="50195"/>
                </a:srgbClr>
              </a:solidFill>
              <a:round/>
              <a:headEnd/>
              <a:tailEnd/>
            </a:ln>
          </p:spPr>
          <p:txBody>
            <a:bodyPr lIns="98668" tIns="49336" rIns="98668" bIns="49336"/>
            <a:lstStyle/>
            <a:p>
              <a:pPr defTabSz="981527">
                <a:spcBef>
                  <a:spcPct val="50000"/>
                </a:spcBef>
              </a:pPr>
              <a:endParaRPr lang="ko-KR" altLang="en-US" sz="1000" b="1" dirty="0"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93" name="Freeform 57"/>
            <p:cNvSpPr>
              <a:spLocks/>
            </p:cNvSpPr>
            <p:nvPr userDrawn="1"/>
          </p:nvSpPr>
          <p:spPr bwMode="auto">
            <a:xfrm>
              <a:off x="1648" y="652"/>
              <a:ext cx="5042" cy="1263"/>
            </a:xfrm>
            <a:custGeom>
              <a:avLst/>
              <a:gdLst>
                <a:gd name="T0" fmla="*/ 5042 w 5042"/>
                <a:gd name="T1" fmla="*/ 0 h 2527"/>
                <a:gd name="T2" fmla="*/ 5033 w 5042"/>
                <a:gd name="T3" fmla="*/ 77 h 2527"/>
                <a:gd name="T4" fmla="*/ 5021 w 5042"/>
                <a:gd name="T5" fmla="*/ 166 h 2527"/>
                <a:gd name="T6" fmla="*/ 4997 w 5042"/>
                <a:gd name="T7" fmla="*/ 281 h 2527"/>
                <a:gd name="T8" fmla="*/ 4963 w 5042"/>
                <a:gd name="T9" fmla="*/ 413 h 2527"/>
                <a:gd name="T10" fmla="*/ 4913 w 5042"/>
                <a:gd name="T11" fmla="*/ 562 h 2527"/>
                <a:gd name="T12" fmla="*/ 4865 w 5042"/>
                <a:gd name="T13" fmla="*/ 679 h 2527"/>
                <a:gd name="T14" fmla="*/ 4828 w 5042"/>
                <a:gd name="T15" fmla="*/ 759 h 2527"/>
                <a:gd name="T16" fmla="*/ 4785 w 5042"/>
                <a:gd name="T17" fmla="*/ 839 h 2527"/>
                <a:gd name="T18" fmla="*/ 4738 w 5042"/>
                <a:gd name="T19" fmla="*/ 918 h 2527"/>
                <a:gd name="T20" fmla="*/ 4685 w 5042"/>
                <a:gd name="T21" fmla="*/ 998 h 2527"/>
                <a:gd name="T22" fmla="*/ 4627 w 5042"/>
                <a:gd name="T23" fmla="*/ 1073 h 2527"/>
                <a:gd name="T24" fmla="*/ 4563 w 5042"/>
                <a:gd name="T25" fmla="*/ 1149 h 2527"/>
                <a:gd name="T26" fmla="*/ 4492 w 5042"/>
                <a:gd name="T27" fmla="*/ 1220 h 2527"/>
                <a:gd name="T28" fmla="*/ 4414 w 5042"/>
                <a:gd name="T29" fmla="*/ 1288 h 2527"/>
                <a:gd name="T30" fmla="*/ 4330 w 5042"/>
                <a:gd name="T31" fmla="*/ 1351 h 2527"/>
                <a:gd name="T32" fmla="*/ 4239 w 5042"/>
                <a:gd name="T33" fmla="*/ 1409 h 2527"/>
                <a:gd name="T34" fmla="*/ 4139 w 5042"/>
                <a:gd name="T35" fmla="*/ 1461 h 2527"/>
                <a:gd name="T36" fmla="*/ 4034 w 5042"/>
                <a:gd name="T37" fmla="*/ 1506 h 2527"/>
                <a:gd name="T38" fmla="*/ 3919 w 5042"/>
                <a:gd name="T39" fmla="*/ 1545 h 2527"/>
                <a:gd name="T40" fmla="*/ 3795 w 5042"/>
                <a:gd name="T41" fmla="*/ 1574 h 2527"/>
                <a:gd name="T42" fmla="*/ 3664 w 5042"/>
                <a:gd name="T43" fmla="*/ 1597 h 2527"/>
                <a:gd name="T44" fmla="*/ 3523 w 5042"/>
                <a:gd name="T45" fmla="*/ 1608 h 2527"/>
                <a:gd name="T46" fmla="*/ 3374 w 5042"/>
                <a:gd name="T47" fmla="*/ 1610 h 2527"/>
                <a:gd name="T48" fmla="*/ 3215 w 5042"/>
                <a:gd name="T49" fmla="*/ 1601 h 2527"/>
                <a:gd name="T50" fmla="*/ 3131 w 5042"/>
                <a:gd name="T51" fmla="*/ 1592 h 2527"/>
                <a:gd name="T52" fmla="*/ 2806 w 5042"/>
                <a:gd name="T53" fmla="*/ 1558 h 2527"/>
                <a:gd name="T54" fmla="*/ 2505 w 5042"/>
                <a:gd name="T55" fmla="*/ 1535 h 2527"/>
                <a:gd name="T56" fmla="*/ 2227 w 5042"/>
                <a:gd name="T57" fmla="*/ 1526 h 2527"/>
                <a:gd name="T58" fmla="*/ 1971 w 5042"/>
                <a:gd name="T59" fmla="*/ 1530 h 2527"/>
                <a:gd name="T60" fmla="*/ 1733 w 5042"/>
                <a:gd name="T61" fmla="*/ 1547 h 2527"/>
                <a:gd name="T62" fmla="*/ 1515 w 5042"/>
                <a:gd name="T63" fmla="*/ 1576 h 2527"/>
                <a:gd name="T64" fmla="*/ 1362 w 5042"/>
                <a:gd name="T65" fmla="*/ 1605 h 2527"/>
                <a:gd name="T66" fmla="*/ 1265 w 5042"/>
                <a:gd name="T67" fmla="*/ 1629 h 2527"/>
                <a:gd name="T68" fmla="*/ 1172 w 5042"/>
                <a:gd name="T69" fmla="*/ 1655 h 2527"/>
                <a:gd name="T70" fmla="*/ 1082 w 5042"/>
                <a:gd name="T71" fmla="*/ 1685 h 2527"/>
                <a:gd name="T72" fmla="*/ 996 w 5042"/>
                <a:gd name="T73" fmla="*/ 1718 h 2527"/>
                <a:gd name="T74" fmla="*/ 913 w 5042"/>
                <a:gd name="T75" fmla="*/ 1753 h 2527"/>
                <a:gd name="T76" fmla="*/ 832 w 5042"/>
                <a:gd name="T77" fmla="*/ 1792 h 2527"/>
                <a:gd name="T78" fmla="*/ 756 w 5042"/>
                <a:gd name="T79" fmla="*/ 1834 h 2527"/>
                <a:gd name="T80" fmla="*/ 681 w 5042"/>
                <a:gd name="T81" fmla="*/ 1879 h 2527"/>
                <a:gd name="T82" fmla="*/ 572 w 5042"/>
                <a:gd name="T83" fmla="*/ 1952 h 2527"/>
                <a:gd name="T84" fmla="*/ 435 w 5042"/>
                <a:gd name="T85" fmla="*/ 2060 h 2527"/>
                <a:gd name="T86" fmla="*/ 306 w 5042"/>
                <a:gd name="T87" fmla="*/ 2179 h 2527"/>
                <a:gd name="T88" fmla="*/ 181 w 5042"/>
                <a:gd name="T89" fmla="*/ 2309 h 2527"/>
                <a:gd name="T90" fmla="*/ 60 w 5042"/>
                <a:gd name="T91" fmla="*/ 2452 h 252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5042"/>
                <a:gd name="T139" fmla="*/ 0 h 2527"/>
                <a:gd name="T140" fmla="*/ 5042 w 5042"/>
                <a:gd name="T141" fmla="*/ 2527 h 2527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5042" h="2527">
                  <a:moveTo>
                    <a:pt x="5042" y="0"/>
                  </a:moveTo>
                  <a:lnTo>
                    <a:pt x="5042" y="0"/>
                  </a:lnTo>
                  <a:lnTo>
                    <a:pt x="5040" y="21"/>
                  </a:lnTo>
                  <a:lnTo>
                    <a:pt x="5033" y="77"/>
                  </a:lnTo>
                  <a:lnTo>
                    <a:pt x="5028" y="118"/>
                  </a:lnTo>
                  <a:lnTo>
                    <a:pt x="5021" y="166"/>
                  </a:lnTo>
                  <a:lnTo>
                    <a:pt x="5010" y="221"/>
                  </a:lnTo>
                  <a:lnTo>
                    <a:pt x="4997" y="281"/>
                  </a:lnTo>
                  <a:lnTo>
                    <a:pt x="4981" y="345"/>
                  </a:lnTo>
                  <a:lnTo>
                    <a:pt x="4963" y="413"/>
                  </a:lnTo>
                  <a:lnTo>
                    <a:pt x="4939" y="486"/>
                  </a:lnTo>
                  <a:lnTo>
                    <a:pt x="4913" y="562"/>
                  </a:lnTo>
                  <a:lnTo>
                    <a:pt x="4882" y="639"/>
                  </a:lnTo>
                  <a:lnTo>
                    <a:pt x="4865" y="679"/>
                  </a:lnTo>
                  <a:lnTo>
                    <a:pt x="4847" y="718"/>
                  </a:lnTo>
                  <a:lnTo>
                    <a:pt x="4828" y="759"/>
                  </a:lnTo>
                  <a:lnTo>
                    <a:pt x="4807" y="799"/>
                  </a:lnTo>
                  <a:lnTo>
                    <a:pt x="4785" y="839"/>
                  </a:lnTo>
                  <a:lnTo>
                    <a:pt x="4763" y="878"/>
                  </a:lnTo>
                  <a:lnTo>
                    <a:pt x="4738" y="918"/>
                  </a:lnTo>
                  <a:lnTo>
                    <a:pt x="4713" y="957"/>
                  </a:lnTo>
                  <a:lnTo>
                    <a:pt x="4685" y="998"/>
                  </a:lnTo>
                  <a:lnTo>
                    <a:pt x="4657" y="1036"/>
                  </a:lnTo>
                  <a:lnTo>
                    <a:pt x="4627" y="1073"/>
                  </a:lnTo>
                  <a:lnTo>
                    <a:pt x="4596" y="1112"/>
                  </a:lnTo>
                  <a:lnTo>
                    <a:pt x="4563" y="1149"/>
                  </a:lnTo>
                  <a:lnTo>
                    <a:pt x="4528" y="1185"/>
                  </a:lnTo>
                  <a:lnTo>
                    <a:pt x="4492" y="1220"/>
                  </a:lnTo>
                  <a:lnTo>
                    <a:pt x="4454" y="1254"/>
                  </a:lnTo>
                  <a:lnTo>
                    <a:pt x="4414" y="1288"/>
                  </a:lnTo>
                  <a:lnTo>
                    <a:pt x="4373" y="1320"/>
                  </a:lnTo>
                  <a:lnTo>
                    <a:pt x="4330" y="1351"/>
                  </a:lnTo>
                  <a:lnTo>
                    <a:pt x="4285" y="1380"/>
                  </a:lnTo>
                  <a:lnTo>
                    <a:pt x="4239" y="1409"/>
                  </a:lnTo>
                  <a:lnTo>
                    <a:pt x="4191" y="1435"/>
                  </a:lnTo>
                  <a:lnTo>
                    <a:pt x="4139" y="1461"/>
                  </a:lnTo>
                  <a:lnTo>
                    <a:pt x="4088" y="1485"/>
                  </a:lnTo>
                  <a:lnTo>
                    <a:pt x="4034" y="1506"/>
                  </a:lnTo>
                  <a:lnTo>
                    <a:pt x="3977" y="1527"/>
                  </a:lnTo>
                  <a:lnTo>
                    <a:pt x="3919" y="1545"/>
                  </a:lnTo>
                  <a:lnTo>
                    <a:pt x="3857" y="1561"/>
                  </a:lnTo>
                  <a:lnTo>
                    <a:pt x="3795" y="1574"/>
                  </a:lnTo>
                  <a:lnTo>
                    <a:pt x="3731" y="1587"/>
                  </a:lnTo>
                  <a:lnTo>
                    <a:pt x="3664" y="1597"/>
                  </a:lnTo>
                  <a:lnTo>
                    <a:pt x="3595" y="1603"/>
                  </a:lnTo>
                  <a:lnTo>
                    <a:pt x="3523" y="1608"/>
                  </a:lnTo>
                  <a:lnTo>
                    <a:pt x="3449" y="1610"/>
                  </a:lnTo>
                  <a:lnTo>
                    <a:pt x="3374" y="1610"/>
                  </a:lnTo>
                  <a:lnTo>
                    <a:pt x="3295" y="1606"/>
                  </a:lnTo>
                  <a:lnTo>
                    <a:pt x="3215" y="1601"/>
                  </a:lnTo>
                  <a:lnTo>
                    <a:pt x="3131" y="1592"/>
                  </a:lnTo>
                  <a:lnTo>
                    <a:pt x="2966" y="1572"/>
                  </a:lnTo>
                  <a:lnTo>
                    <a:pt x="2806" y="1558"/>
                  </a:lnTo>
                  <a:lnTo>
                    <a:pt x="2652" y="1545"/>
                  </a:lnTo>
                  <a:lnTo>
                    <a:pt x="2505" y="1535"/>
                  </a:lnTo>
                  <a:lnTo>
                    <a:pt x="2364" y="1529"/>
                  </a:lnTo>
                  <a:lnTo>
                    <a:pt x="2227" y="1526"/>
                  </a:lnTo>
                  <a:lnTo>
                    <a:pt x="2097" y="1527"/>
                  </a:lnTo>
                  <a:lnTo>
                    <a:pt x="1971" y="1530"/>
                  </a:lnTo>
                  <a:lnTo>
                    <a:pt x="1850" y="1537"/>
                  </a:lnTo>
                  <a:lnTo>
                    <a:pt x="1733" y="1547"/>
                  </a:lnTo>
                  <a:lnTo>
                    <a:pt x="1622" y="1559"/>
                  </a:lnTo>
                  <a:lnTo>
                    <a:pt x="1515" y="1576"/>
                  </a:lnTo>
                  <a:lnTo>
                    <a:pt x="1412" y="1595"/>
                  </a:lnTo>
                  <a:lnTo>
                    <a:pt x="1362" y="1605"/>
                  </a:lnTo>
                  <a:lnTo>
                    <a:pt x="1314" y="1616"/>
                  </a:lnTo>
                  <a:lnTo>
                    <a:pt x="1265" y="1629"/>
                  </a:lnTo>
                  <a:lnTo>
                    <a:pt x="1218" y="1642"/>
                  </a:lnTo>
                  <a:lnTo>
                    <a:pt x="1172" y="1655"/>
                  </a:lnTo>
                  <a:lnTo>
                    <a:pt x="1126" y="1669"/>
                  </a:lnTo>
                  <a:lnTo>
                    <a:pt x="1082" y="1685"/>
                  </a:lnTo>
                  <a:lnTo>
                    <a:pt x="1039" y="1702"/>
                  </a:lnTo>
                  <a:lnTo>
                    <a:pt x="996" y="1718"/>
                  </a:lnTo>
                  <a:lnTo>
                    <a:pt x="954" y="1735"/>
                  </a:lnTo>
                  <a:lnTo>
                    <a:pt x="913" y="1753"/>
                  </a:lnTo>
                  <a:lnTo>
                    <a:pt x="872" y="1773"/>
                  </a:lnTo>
                  <a:lnTo>
                    <a:pt x="832" y="1792"/>
                  </a:lnTo>
                  <a:lnTo>
                    <a:pt x="793" y="1813"/>
                  </a:lnTo>
                  <a:lnTo>
                    <a:pt x="756" y="1834"/>
                  </a:lnTo>
                  <a:lnTo>
                    <a:pt x="717" y="1857"/>
                  </a:lnTo>
                  <a:lnTo>
                    <a:pt x="681" y="1879"/>
                  </a:lnTo>
                  <a:lnTo>
                    <a:pt x="643" y="1903"/>
                  </a:lnTo>
                  <a:lnTo>
                    <a:pt x="572" y="1952"/>
                  </a:lnTo>
                  <a:lnTo>
                    <a:pt x="503" y="2005"/>
                  </a:lnTo>
                  <a:lnTo>
                    <a:pt x="435" y="2060"/>
                  </a:lnTo>
                  <a:lnTo>
                    <a:pt x="370" y="2118"/>
                  </a:lnTo>
                  <a:lnTo>
                    <a:pt x="306" y="2179"/>
                  </a:lnTo>
                  <a:lnTo>
                    <a:pt x="242" y="2242"/>
                  </a:lnTo>
                  <a:lnTo>
                    <a:pt x="181" y="2309"/>
                  </a:lnTo>
                  <a:lnTo>
                    <a:pt x="120" y="2380"/>
                  </a:lnTo>
                  <a:lnTo>
                    <a:pt x="60" y="2452"/>
                  </a:lnTo>
                  <a:lnTo>
                    <a:pt x="0" y="2527"/>
                  </a:lnTo>
                </a:path>
              </a:pathLst>
            </a:custGeom>
            <a:noFill/>
            <a:ln w="9525">
              <a:solidFill>
                <a:srgbClr val="FFFFFF">
                  <a:alpha val="50195"/>
                </a:srgbClr>
              </a:solidFill>
              <a:round/>
              <a:headEnd/>
              <a:tailEnd/>
            </a:ln>
          </p:spPr>
          <p:txBody>
            <a:bodyPr lIns="98668" tIns="49336" rIns="98668" bIns="49336"/>
            <a:lstStyle/>
            <a:p>
              <a:pPr defTabSz="981527">
                <a:spcBef>
                  <a:spcPct val="50000"/>
                </a:spcBef>
              </a:pPr>
              <a:endParaRPr lang="ko-KR" altLang="en-US" sz="1000" b="1" dirty="0"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94" name="Freeform 58"/>
            <p:cNvSpPr>
              <a:spLocks/>
            </p:cNvSpPr>
            <p:nvPr userDrawn="1"/>
          </p:nvSpPr>
          <p:spPr bwMode="auto">
            <a:xfrm>
              <a:off x="1700" y="624"/>
              <a:ext cx="5002" cy="1320"/>
            </a:xfrm>
            <a:custGeom>
              <a:avLst/>
              <a:gdLst>
                <a:gd name="T0" fmla="*/ 5002 w 5002"/>
                <a:gd name="T1" fmla="*/ 0 h 2642"/>
                <a:gd name="T2" fmla="*/ 4995 w 5002"/>
                <a:gd name="T3" fmla="*/ 78 h 2642"/>
                <a:gd name="T4" fmla="*/ 4983 w 5002"/>
                <a:gd name="T5" fmla="*/ 166 h 2642"/>
                <a:gd name="T6" fmla="*/ 4962 w 5002"/>
                <a:gd name="T7" fmla="*/ 281 h 2642"/>
                <a:gd name="T8" fmla="*/ 4929 w 5002"/>
                <a:gd name="T9" fmla="*/ 417 h 2642"/>
                <a:gd name="T10" fmla="*/ 4882 w 5002"/>
                <a:gd name="T11" fmla="*/ 567 h 2642"/>
                <a:gd name="T12" fmla="*/ 4836 w 5002"/>
                <a:gd name="T13" fmla="*/ 685 h 2642"/>
                <a:gd name="T14" fmla="*/ 4800 w 5002"/>
                <a:gd name="T15" fmla="*/ 766 h 2642"/>
                <a:gd name="T16" fmla="*/ 4758 w 5002"/>
                <a:gd name="T17" fmla="*/ 848 h 2642"/>
                <a:gd name="T18" fmla="*/ 4712 w 5002"/>
                <a:gd name="T19" fmla="*/ 929 h 2642"/>
                <a:gd name="T20" fmla="*/ 4661 w 5002"/>
                <a:gd name="T21" fmla="*/ 1009 h 2642"/>
                <a:gd name="T22" fmla="*/ 4604 w 5002"/>
                <a:gd name="T23" fmla="*/ 1087 h 2642"/>
                <a:gd name="T24" fmla="*/ 4540 w 5002"/>
                <a:gd name="T25" fmla="*/ 1164 h 2642"/>
                <a:gd name="T26" fmla="*/ 4471 w 5002"/>
                <a:gd name="T27" fmla="*/ 1237 h 2642"/>
                <a:gd name="T28" fmla="*/ 4394 w 5002"/>
                <a:gd name="T29" fmla="*/ 1306 h 2642"/>
                <a:gd name="T30" fmla="*/ 4311 w 5002"/>
                <a:gd name="T31" fmla="*/ 1371 h 2642"/>
                <a:gd name="T32" fmla="*/ 4221 w 5002"/>
                <a:gd name="T33" fmla="*/ 1432 h 2642"/>
                <a:gd name="T34" fmla="*/ 4122 w 5002"/>
                <a:gd name="T35" fmla="*/ 1486 h 2642"/>
                <a:gd name="T36" fmla="*/ 4017 w 5002"/>
                <a:gd name="T37" fmla="*/ 1534 h 2642"/>
                <a:gd name="T38" fmla="*/ 3903 w 5002"/>
                <a:gd name="T39" fmla="*/ 1574 h 2642"/>
                <a:gd name="T40" fmla="*/ 3779 w 5002"/>
                <a:gd name="T41" fmla="*/ 1607 h 2642"/>
                <a:gd name="T42" fmla="*/ 3649 w 5002"/>
                <a:gd name="T43" fmla="*/ 1631 h 2642"/>
                <a:gd name="T44" fmla="*/ 3508 w 5002"/>
                <a:gd name="T45" fmla="*/ 1646 h 2642"/>
                <a:gd name="T46" fmla="*/ 3358 w 5002"/>
                <a:gd name="T47" fmla="*/ 1650 h 2642"/>
                <a:gd name="T48" fmla="*/ 3199 w 5002"/>
                <a:gd name="T49" fmla="*/ 1646 h 2642"/>
                <a:gd name="T50" fmla="*/ 3115 w 5002"/>
                <a:gd name="T51" fmla="*/ 1637 h 2642"/>
                <a:gd name="T52" fmla="*/ 2791 w 5002"/>
                <a:gd name="T53" fmla="*/ 1610 h 2642"/>
                <a:gd name="T54" fmla="*/ 2489 w 5002"/>
                <a:gd name="T55" fmla="*/ 1594 h 2642"/>
                <a:gd name="T56" fmla="*/ 2210 w 5002"/>
                <a:gd name="T57" fmla="*/ 1591 h 2642"/>
                <a:gd name="T58" fmla="*/ 1955 w 5002"/>
                <a:gd name="T59" fmla="*/ 1599 h 2642"/>
                <a:gd name="T60" fmla="*/ 1717 w 5002"/>
                <a:gd name="T61" fmla="*/ 1621 h 2642"/>
                <a:gd name="T62" fmla="*/ 1499 w 5002"/>
                <a:gd name="T63" fmla="*/ 1654 h 2642"/>
                <a:gd name="T64" fmla="*/ 1347 w 5002"/>
                <a:gd name="T65" fmla="*/ 1687 h 2642"/>
                <a:gd name="T66" fmla="*/ 1251 w 5002"/>
                <a:gd name="T67" fmla="*/ 1713 h 2642"/>
                <a:gd name="T68" fmla="*/ 1158 w 5002"/>
                <a:gd name="T69" fmla="*/ 1741 h 2642"/>
                <a:gd name="T70" fmla="*/ 1069 w 5002"/>
                <a:gd name="T71" fmla="*/ 1773 h 2642"/>
                <a:gd name="T72" fmla="*/ 983 w 5002"/>
                <a:gd name="T73" fmla="*/ 1809 h 2642"/>
                <a:gd name="T74" fmla="*/ 899 w 5002"/>
                <a:gd name="T75" fmla="*/ 1846 h 2642"/>
                <a:gd name="T76" fmla="*/ 820 w 5002"/>
                <a:gd name="T77" fmla="*/ 1886 h 2642"/>
                <a:gd name="T78" fmla="*/ 744 w 5002"/>
                <a:gd name="T79" fmla="*/ 1930 h 2642"/>
                <a:gd name="T80" fmla="*/ 669 w 5002"/>
                <a:gd name="T81" fmla="*/ 1977 h 2642"/>
                <a:gd name="T82" fmla="*/ 597 w 5002"/>
                <a:gd name="T83" fmla="*/ 2027 h 2642"/>
                <a:gd name="T84" fmla="*/ 494 w 5002"/>
                <a:gd name="T85" fmla="*/ 2106 h 2642"/>
                <a:gd name="T86" fmla="*/ 362 w 5002"/>
                <a:gd name="T87" fmla="*/ 2222 h 2642"/>
                <a:gd name="T88" fmla="*/ 237 w 5002"/>
                <a:gd name="T89" fmla="*/ 2351 h 2642"/>
                <a:gd name="T90" fmla="*/ 116 w 5002"/>
                <a:gd name="T91" fmla="*/ 2490 h 2642"/>
                <a:gd name="T92" fmla="*/ 0 w 5002"/>
                <a:gd name="T93" fmla="*/ 2642 h 2642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5002"/>
                <a:gd name="T142" fmla="*/ 0 h 2642"/>
                <a:gd name="T143" fmla="*/ 5002 w 5002"/>
                <a:gd name="T144" fmla="*/ 2642 h 2642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5002" h="2642">
                  <a:moveTo>
                    <a:pt x="5002" y="0"/>
                  </a:moveTo>
                  <a:lnTo>
                    <a:pt x="5002" y="0"/>
                  </a:lnTo>
                  <a:lnTo>
                    <a:pt x="5001" y="21"/>
                  </a:lnTo>
                  <a:lnTo>
                    <a:pt x="4995" y="78"/>
                  </a:lnTo>
                  <a:lnTo>
                    <a:pt x="4990" y="120"/>
                  </a:lnTo>
                  <a:lnTo>
                    <a:pt x="4983" y="166"/>
                  </a:lnTo>
                  <a:lnTo>
                    <a:pt x="4973" y="221"/>
                  </a:lnTo>
                  <a:lnTo>
                    <a:pt x="4962" y="281"/>
                  </a:lnTo>
                  <a:lnTo>
                    <a:pt x="4947" y="347"/>
                  </a:lnTo>
                  <a:lnTo>
                    <a:pt x="4929" y="417"/>
                  </a:lnTo>
                  <a:lnTo>
                    <a:pt x="4906" y="491"/>
                  </a:lnTo>
                  <a:lnTo>
                    <a:pt x="4882" y="567"/>
                  </a:lnTo>
                  <a:lnTo>
                    <a:pt x="4852" y="646"/>
                  </a:lnTo>
                  <a:lnTo>
                    <a:pt x="4836" y="685"/>
                  </a:lnTo>
                  <a:lnTo>
                    <a:pt x="4818" y="725"/>
                  </a:lnTo>
                  <a:lnTo>
                    <a:pt x="4800" y="766"/>
                  </a:lnTo>
                  <a:lnTo>
                    <a:pt x="4780" y="807"/>
                  </a:lnTo>
                  <a:lnTo>
                    <a:pt x="4758" y="848"/>
                  </a:lnTo>
                  <a:lnTo>
                    <a:pt x="4736" y="888"/>
                  </a:lnTo>
                  <a:lnTo>
                    <a:pt x="4712" y="929"/>
                  </a:lnTo>
                  <a:lnTo>
                    <a:pt x="4687" y="969"/>
                  </a:lnTo>
                  <a:lnTo>
                    <a:pt x="4661" y="1009"/>
                  </a:lnTo>
                  <a:lnTo>
                    <a:pt x="4633" y="1048"/>
                  </a:lnTo>
                  <a:lnTo>
                    <a:pt x="4604" y="1087"/>
                  </a:lnTo>
                  <a:lnTo>
                    <a:pt x="4572" y="1126"/>
                  </a:lnTo>
                  <a:lnTo>
                    <a:pt x="4540" y="1164"/>
                  </a:lnTo>
                  <a:lnTo>
                    <a:pt x="4505" y="1201"/>
                  </a:lnTo>
                  <a:lnTo>
                    <a:pt x="4471" y="1237"/>
                  </a:lnTo>
                  <a:lnTo>
                    <a:pt x="4433" y="1273"/>
                  </a:lnTo>
                  <a:lnTo>
                    <a:pt x="4394" y="1306"/>
                  </a:lnTo>
                  <a:lnTo>
                    <a:pt x="4353" y="1340"/>
                  </a:lnTo>
                  <a:lnTo>
                    <a:pt x="4311" y="1371"/>
                  </a:lnTo>
                  <a:lnTo>
                    <a:pt x="4266" y="1403"/>
                  </a:lnTo>
                  <a:lnTo>
                    <a:pt x="4221" y="1432"/>
                  </a:lnTo>
                  <a:lnTo>
                    <a:pt x="4172" y="1460"/>
                  </a:lnTo>
                  <a:lnTo>
                    <a:pt x="4122" y="1486"/>
                  </a:lnTo>
                  <a:lnTo>
                    <a:pt x="4071" y="1511"/>
                  </a:lnTo>
                  <a:lnTo>
                    <a:pt x="4017" y="1534"/>
                  </a:lnTo>
                  <a:lnTo>
                    <a:pt x="3960" y="1555"/>
                  </a:lnTo>
                  <a:lnTo>
                    <a:pt x="3903" y="1574"/>
                  </a:lnTo>
                  <a:lnTo>
                    <a:pt x="3842" y="1592"/>
                  </a:lnTo>
                  <a:lnTo>
                    <a:pt x="3779" y="1607"/>
                  </a:lnTo>
                  <a:lnTo>
                    <a:pt x="3715" y="1621"/>
                  </a:lnTo>
                  <a:lnTo>
                    <a:pt x="3649" y="1631"/>
                  </a:lnTo>
                  <a:lnTo>
                    <a:pt x="3579" y="1641"/>
                  </a:lnTo>
                  <a:lnTo>
                    <a:pt x="3508" y="1646"/>
                  </a:lnTo>
                  <a:lnTo>
                    <a:pt x="3435" y="1650"/>
                  </a:lnTo>
                  <a:lnTo>
                    <a:pt x="3358" y="1650"/>
                  </a:lnTo>
                  <a:lnTo>
                    <a:pt x="3279" y="1649"/>
                  </a:lnTo>
                  <a:lnTo>
                    <a:pt x="3199" y="1646"/>
                  </a:lnTo>
                  <a:lnTo>
                    <a:pt x="3115" y="1637"/>
                  </a:lnTo>
                  <a:lnTo>
                    <a:pt x="2950" y="1623"/>
                  </a:lnTo>
                  <a:lnTo>
                    <a:pt x="2791" y="1610"/>
                  </a:lnTo>
                  <a:lnTo>
                    <a:pt x="2636" y="1600"/>
                  </a:lnTo>
                  <a:lnTo>
                    <a:pt x="2489" y="1594"/>
                  </a:lnTo>
                  <a:lnTo>
                    <a:pt x="2348" y="1591"/>
                  </a:lnTo>
                  <a:lnTo>
                    <a:pt x="2210" y="1591"/>
                  </a:lnTo>
                  <a:lnTo>
                    <a:pt x="2080" y="1594"/>
                  </a:lnTo>
                  <a:lnTo>
                    <a:pt x="1955" y="1599"/>
                  </a:lnTo>
                  <a:lnTo>
                    <a:pt x="1834" y="1608"/>
                  </a:lnTo>
                  <a:lnTo>
                    <a:pt x="1717" y="1621"/>
                  </a:lnTo>
                  <a:lnTo>
                    <a:pt x="1606" y="1636"/>
                  </a:lnTo>
                  <a:lnTo>
                    <a:pt x="1499" y="1654"/>
                  </a:lnTo>
                  <a:lnTo>
                    <a:pt x="1397" y="1675"/>
                  </a:lnTo>
                  <a:lnTo>
                    <a:pt x="1347" y="1687"/>
                  </a:lnTo>
                  <a:lnTo>
                    <a:pt x="1298" y="1699"/>
                  </a:lnTo>
                  <a:lnTo>
                    <a:pt x="1251" y="1713"/>
                  </a:lnTo>
                  <a:lnTo>
                    <a:pt x="1204" y="1726"/>
                  </a:lnTo>
                  <a:lnTo>
                    <a:pt x="1158" y="1741"/>
                  </a:lnTo>
                  <a:lnTo>
                    <a:pt x="1113" y="1757"/>
                  </a:lnTo>
                  <a:lnTo>
                    <a:pt x="1069" y="1773"/>
                  </a:lnTo>
                  <a:lnTo>
                    <a:pt x="1026" y="1791"/>
                  </a:lnTo>
                  <a:lnTo>
                    <a:pt x="983" y="1809"/>
                  </a:lnTo>
                  <a:lnTo>
                    <a:pt x="941" y="1826"/>
                  </a:lnTo>
                  <a:lnTo>
                    <a:pt x="899" y="1846"/>
                  </a:lnTo>
                  <a:lnTo>
                    <a:pt x="859" y="1865"/>
                  </a:lnTo>
                  <a:lnTo>
                    <a:pt x="820" y="1886"/>
                  </a:lnTo>
                  <a:lnTo>
                    <a:pt x="781" y="1909"/>
                  </a:lnTo>
                  <a:lnTo>
                    <a:pt x="744" y="1930"/>
                  </a:lnTo>
                  <a:lnTo>
                    <a:pt x="707" y="1952"/>
                  </a:lnTo>
                  <a:lnTo>
                    <a:pt x="669" y="1977"/>
                  </a:lnTo>
                  <a:lnTo>
                    <a:pt x="633" y="2001"/>
                  </a:lnTo>
                  <a:lnTo>
                    <a:pt x="597" y="2027"/>
                  </a:lnTo>
                  <a:lnTo>
                    <a:pt x="562" y="2052"/>
                  </a:lnTo>
                  <a:lnTo>
                    <a:pt x="494" y="2106"/>
                  </a:lnTo>
                  <a:lnTo>
                    <a:pt x="427" y="2162"/>
                  </a:lnTo>
                  <a:lnTo>
                    <a:pt x="362" y="2222"/>
                  </a:lnTo>
                  <a:lnTo>
                    <a:pt x="300" y="2285"/>
                  </a:lnTo>
                  <a:lnTo>
                    <a:pt x="237" y="2351"/>
                  </a:lnTo>
                  <a:lnTo>
                    <a:pt x="176" y="2419"/>
                  </a:lnTo>
                  <a:lnTo>
                    <a:pt x="116" y="2490"/>
                  </a:lnTo>
                  <a:lnTo>
                    <a:pt x="58" y="2564"/>
                  </a:lnTo>
                  <a:lnTo>
                    <a:pt x="0" y="2642"/>
                  </a:lnTo>
                </a:path>
              </a:pathLst>
            </a:custGeom>
            <a:noFill/>
            <a:ln w="9525">
              <a:solidFill>
                <a:srgbClr val="FFFFFF">
                  <a:alpha val="50195"/>
                </a:srgbClr>
              </a:solidFill>
              <a:round/>
              <a:headEnd/>
              <a:tailEnd/>
            </a:ln>
          </p:spPr>
          <p:txBody>
            <a:bodyPr lIns="98668" tIns="49336" rIns="98668" bIns="49336"/>
            <a:lstStyle/>
            <a:p>
              <a:pPr defTabSz="981527">
                <a:spcBef>
                  <a:spcPct val="50000"/>
                </a:spcBef>
              </a:pPr>
              <a:endParaRPr lang="ko-KR" altLang="en-US" sz="1000" b="1" dirty="0"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95" name="Freeform 59"/>
            <p:cNvSpPr>
              <a:spLocks/>
            </p:cNvSpPr>
            <p:nvPr userDrawn="1"/>
          </p:nvSpPr>
          <p:spPr bwMode="auto">
            <a:xfrm>
              <a:off x="1751" y="595"/>
              <a:ext cx="4962" cy="1378"/>
            </a:xfrm>
            <a:custGeom>
              <a:avLst/>
              <a:gdLst>
                <a:gd name="T0" fmla="*/ 4962 w 4962"/>
                <a:gd name="T1" fmla="*/ 0 h 2756"/>
                <a:gd name="T2" fmla="*/ 4957 w 4962"/>
                <a:gd name="T3" fmla="*/ 79 h 2756"/>
                <a:gd name="T4" fmla="*/ 4946 w 4962"/>
                <a:gd name="T5" fmla="*/ 170 h 2756"/>
                <a:gd name="T6" fmla="*/ 4926 w 4962"/>
                <a:gd name="T7" fmla="*/ 284 h 2756"/>
                <a:gd name="T8" fmla="*/ 4894 w 4962"/>
                <a:gd name="T9" fmla="*/ 421 h 2756"/>
                <a:gd name="T10" fmla="*/ 4850 w 4962"/>
                <a:gd name="T11" fmla="*/ 573 h 2756"/>
                <a:gd name="T12" fmla="*/ 4806 w 4962"/>
                <a:gd name="T13" fmla="*/ 693 h 2756"/>
                <a:gd name="T14" fmla="*/ 4771 w 4962"/>
                <a:gd name="T15" fmla="*/ 775 h 2756"/>
                <a:gd name="T16" fmla="*/ 4732 w 4962"/>
                <a:gd name="T17" fmla="*/ 857 h 2756"/>
                <a:gd name="T18" fmla="*/ 4686 w 4962"/>
                <a:gd name="T19" fmla="*/ 940 h 2756"/>
                <a:gd name="T20" fmla="*/ 4636 w 4962"/>
                <a:gd name="T21" fmla="*/ 1022 h 2756"/>
                <a:gd name="T22" fmla="*/ 4581 w 4962"/>
                <a:gd name="T23" fmla="*/ 1101 h 2756"/>
                <a:gd name="T24" fmla="*/ 4518 w 4962"/>
                <a:gd name="T25" fmla="*/ 1180 h 2756"/>
                <a:gd name="T26" fmla="*/ 4449 w 4962"/>
                <a:gd name="T27" fmla="*/ 1255 h 2756"/>
                <a:gd name="T28" fmla="*/ 4374 w 4962"/>
                <a:gd name="T29" fmla="*/ 1326 h 2756"/>
                <a:gd name="T30" fmla="*/ 4292 w 4962"/>
                <a:gd name="T31" fmla="*/ 1393 h 2756"/>
                <a:gd name="T32" fmla="*/ 4202 w 4962"/>
                <a:gd name="T33" fmla="*/ 1455 h 2756"/>
                <a:gd name="T34" fmla="*/ 4104 w 4962"/>
                <a:gd name="T35" fmla="*/ 1511 h 2756"/>
                <a:gd name="T36" fmla="*/ 4000 w 4962"/>
                <a:gd name="T37" fmla="*/ 1563 h 2756"/>
                <a:gd name="T38" fmla="*/ 3886 w 4962"/>
                <a:gd name="T39" fmla="*/ 1605 h 2756"/>
                <a:gd name="T40" fmla="*/ 3764 w 4962"/>
                <a:gd name="T41" fmla="*/ 1641 h 2756"/>
                <a:gd name="T42" fmla="*/ 3634 w 4962"/>
                <a:gd name="T43" fmla="*/ 1668 h 2756"/>
                <a:gd name="T44" fmla="*/ 3493 w 4962"/>
                <a:gd name="T45" fmla="*/ 1686 h 2756"/>
                <a:gd name="T46" fmla="*/ 3344 w 4962"/>
                <a:gd name="T47" fmla="*/ 1694 h 2756"/>
                <a:gd name="T48" fmla="*/ 3184 w 4962"/>
                <a:gd name="T49" fmla="*/ 1691 h 2756"/>
                <a:gd name="T50" fmla="*/ 3101 w 4962"/>
                <a:gd name="T51" fmla="*/ 1686 h 2756"/>
                <a:gd name="T52" fmla="*/ 2774 w 4962"/>
                <a:gd name="T53" fmla="*/ 1663 h 2756"/>
                <a:gd name="T54" fmla="*/ 2473 w 4962"/>
                <a:gd name="T55" fmla="*/ 1653 h 2756"/>
                <a:gd name="T56" fmla="*/ 2195 w 4962"/>
                <a:gd name="T57" fmla="*/ 1655 h 2756"/>
                <a:gd name="T58" fmla="*/ 1938 w 4962"/>
                <a:gd name="T59" fmla="*/ 1670 h 2756"/>
                <a:gd name="T60" fmla="*/ 1702 w 4962"/>
                <a:gd name="T61" fmla="*/ 1695 h 2756"/>
                <a:gd name="T62" fmla="*/ 1486 w 4962"/>
                <a:gd name="T63" fmla="*/ 1734 h 2756"/>
                <a:gd name="T64" fmla="*/ 1333 w 4962"/>
                <a:gd name="T65" fmla="*/ 1770 h 2756"/>
                <a:gd name="T66" fmla="*/ 1237 w 4962"/>
                <a:gd name="T67" fmla="*/ 1799 h 2756"/>
                <a:gd name="T68" fmla="*/ 1144 w 4962"/>
                <a:gd name="T69" fmla="*/ 1829 h 2756"/>
                <a:gd name="T70" fmla="*/ 1055 w 4962"/>
                <a:gd name="T71" fmla="*/ 1863 h 2756"/>
                <a:gd name="T72" fmla="*/ 971 w 4962"/>
                <a:gd name="T73" fmla="*/ 1899 h 2756"/>
                <a:gd name="T74" fmla="*/ 889 w 4962"/>
                <a:gd name="T75" fmla="*/ 1939 h 2756"/>
                <a:gd name="T76" fmla="*/ 810 w 4962"/>
                <a:gd name="T77" fmla="*/ 1981 h 2756"/>
                <a:gd name="T78" fmla="*/ 733 w 4962"/>
                <a:gd name="T79" fmla="*/ 2026 h 2756"/>
                <a:gd name="T80" fmla="*/ 660 w 4962"/>
                <a:gd name="T81" fmla="*/ 2075 h 2756"/>
                <a:gd name="T82" fmla="*/ 589 w 4962"/>
                <a:gd name="T83" fmla="*/ 2127 h 2756"/>
                <a:gd name="T84" fmla="*/ 486 w 4962"/>
                <a:gd name="T85" fmla="*/ 2209 h 2756"/>
                <a:gd name="T86" fmla="*/ 357 w 4962"/>
                <a:gd name="T87" fmla="*/ 2328 h 2756"/>
                <a:gd name="T88" fmla="*/ 233 w 4962"/>
                <a:gd name="T89" fmla="*/ 2459 h 2756"/>
                <a:gd name="T90" fmla="*/ 115 w 4962"/>
                <a:gd name="T91" fmla="*/ 2603 h 2756"/>
                <a:gd name="T92" fmla="*/ 0 w 4962"/>
                <a:gd name="T93" fmla="*/ 2756 h 275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4962"/>
                <a:gd name="T142" fmla="*/ 0 h 2756"/>
                <a:gd name="T143" fmla="*/ 4962 w 4962"/>
                <a:gd name="T144" fmla="*/ 2756 h 275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4962" h="2756">
                  <a:moveTo>
                    <a:pt x="4962" y="0"/>
                  </a:moveTo>
                  <a:lnTo>
                    <a:pt x="4962" y="0"/>
                  </a:lnTo>
                  <a:lnTo>
                    <a:pt x="4961" y="21"/>
                  </a:lnTo>
                  <a:lnTo>
                    <a:pt x="4957" y="79"/>
                  </a:lnTo>
                  <a:lnTo>
                    <a:pt x="4953" y="121"/>
                  </a:lnTo>
                  <a:lnTo>
                    <a:pt x="4946" y="170"/>
                  </a:lnTo>
                  <a:lnTo>
                    <a:pt x="4937" y="224"/>
                  </a:lnTo>
                  <a:lnTo>
                    <a:pt x="4926" y="284"/>
                  </a:lnTo>
                  <a:lnTo>
                    <a:pt x="4912" y="350"/>
                  </a:lnTo>
                  <a:lnTo>
                    <a:pt x="4894" y="421"/>
                  </a:lnTo>
                  <a:lnTo>
                    <a:pt x="4875" y="496"/>
                  </a:lnTo>
                  <a:lnTo>
                    <a:pt x="4850" y="573"/>
                  </a:lnTo>
                  <a:lnTo>
                    <a:pt x="4822" y="652"/>
                  </a:lnTo>
                  <a:lnTo>
                    <a:pt x="4806" y="693"/>
                  </a:lnTo>
                  <a:lnTo>
                    <a:pt x="4789" y="733"/>
                  </a:lnTo>
                  <a:lnTo>
                    <a:pt x="4771" y="775"/>
                  </a:lnTo>
                  <a:lnTo>
                    <a:pt x="4751" y="815"/>
                  </a:lnTo>
                  <a:lnTo>
                    <a:pt x="4732" y="857"/>
                  </a:lnTo>
                  <a:lnTo>
                    <a:pt x="4710" y="899"/>
                  </a:lnTo>
                  <a:lnTo>
                    <a:pt x="4686" y="940"/>
                  </a:lnTo>
                  <a:lnTo>
                    <a:pt x="4663" y="980"/>
                  </a:lnTo>
                  <a:lnTo>
                    <a:pt x="4636" y="1022"/>
                  </a:lnTo>
                  <a:lnTo>
                    <a:pt x="4608" y="1062"/>
                  </a:lnTo>
                  <a:lnTo>
                    <a:pt x="4581" y="1101"/>
                  </a:lnTo>
                  <a:lnTo>
                    <a:pt x="4550" y="1142"/>
                  </a:lnTo>
                  <a:lnTo>
                    <a:pt x="4518" y="1180"/>
                  </a:lnTo>
                  <a:lnTo>
                    <a:pt x="4485" y="1217"/>
                  </a:lnTo>
                  <a:lnTo>
                    <a:pt x="4449" y="1255"/>
                  </a:lnTo>
                  <a:lnTo>
                    <a:pt x="4413" y="1290"/>
                  </a:lnTo>
                  <a:lnTo>
                    <a:pt x="4374" y="1326"/>
                  </a:lnTo>
                  <a:lnTo>
                    <a:pt x="4333" y="1360"/>
                  </a:lnTo>
                  <a:lnTo>
                    <a:pt x="4292" y="1393"/>
                  </a:lnTo>
                  <a:lnTo>
                    <a:pt x="4247" y="1426"/>
                  </a:lnTo>
                  <a:lnTo>
                    <a:pt x="4202" y="1455"/>
                  </a:lnTo>
                  <a:lnTo>
                    <a:pt x="4154" y="1484"/>
                  </a:lnTo>
                  <a:lnTo>
                    <a:pt x="4104" y="1511"/>
                  </a:lnTo>
                  <a:lnTo>
                    <a:pt x="4053" y="1539"/>
                  </a:lnTo>
                  <a:lnTo>
                    <a:pt x="4000" y="1563"/>
                  </a:lnTo>
                  <a:lnTo>
                    <a:pt x="3943" y="1586"/>
                  </a:lnTo>
                  <a:lnTo>
                    <a:pt x="3886" y="1605"/>
                  </a:lnTo>
                  <a:lnTo>
                    <a:pt x="3827" y="1624"/>
                  </a:lnTo>
                  <a:lnTo>
                    <a:pt x="3764" y="1641"/>
                  </a:lnTo>
                  <a:lnTo>
                    <a:pt x="3700" y="1655"/>
                  </a:lnTo>
                  <a:lnTo>
                    <a:pt x="3634" y="1668"/>
                  </a:lnTo>
                  <a:lnTo>
                    <a:pt x="3564" y="1678"/>
                  </a:lnTo>
                  <a:lnTo>
                    <a:pt x="3493" y="1686"/>
                  </a:lnTo>
                  <a:lnTo>
                    <a:pt x="3420" y="1691"/>
                  </a:lnTo>
                  <a:lnTo>
                    <a:pt x="3344" y="1694"/>
                  </a:lnTo>
                  <a:lnTo>
                    <a:pt x="3266" y="1694"/>
                  </a:lnTo>
                  <a:lnTo>
                    <a:pt x="3184" y="1691"/>
                  </a:lnTo>
                  <a:lnTo>
                    <a:pt x="3101" y="1686"/>
                  </a:lnTo>
                  <a:lnTo>
                    <a:pt x="2935" y="1673"/>
                  </a:lnTo>
                  <a:lnTo>
                    <a:pt x="2774" y="1663"/>
                  </a:lnTo>
                  <a:lnTo>
                    <a:pt x="2622" y="1657"/>
                  </a:lnTo>
                  <a:lnTo>
                    <a:pt x="2473" y="1653"/>
                  </a:lnTo>
                  <a:lnTo>
                    <a:pt x="2331" y="1653"/>
                  </a:lnTo>
                  <a:lnTo>
                    <a:pt x="2195" y="1655"/>
                  </a:lnTo>
                  <a:lnTo>
                    <a:pt x="2065" y="1662"/>
                  </a:lnTo>
                  <a:lnTo>
                    <a:pt x="1938" y="1670"/>
                  </a:lnTo>
                  <a:lnTo>
                    <a:pt x="1819" y="1681"/>
                  </a:lnTo>
                  <a:lnTo>
                    <a:pt x="1702" y="1695"/>
                  </a:lnTo>
                  <a:lnTo>
                    <a:pt x="1591" y="1713"/>
                  </a:lnTo>
                  <a:lnTo>
                    <a:pt x="1486" y="1734"/>
                  </a:lnTo>
                  <a:lnTo>
                    <a:pt x="1383" y="1757"/>
                  </a:lnTo>
                  <a:lnTo>
                    <a:pt x="1333" y="1770"/>
                  </a:lnTo>
                  <a:lnTo>
                    <a:pt x="1284" y="1784"/>
                  </a:lnTo>
                  <a:lnTo>
                    <a:pt x="1237" y="1799"/>
                  </a:lnTo>
                  <a:lnTo>
                    <a:pt x="1190" y="1813"/>
                  </a:lnTo>
                  <a:lnTo>
                    <a:pt x="1144" y="1829"/>
                  </a:lnTo>
                  <a:lnTo>
                    <a:pt x="1100" y="1846"/>
                  </a:lnTo>
                  <a:lnTo>
                    <a:pt x="1055" y="1863"/>
                  </a:lnTo>
                  <a:lnTo>
                    <a:pt x="1012" y="1881"/>
                  </a:lnTo>
                  <a:lnTo>
                    <a:pt x="971" y="1899"/>
                  </a:lnTo>
                  <a:lnTo>
                    <a:pt x="929" y="1918"/>
                  </a:lnTo>
                  <a:lnTo>
                    <a:pt x="889" y="1939"/>
                  </a:lnTo>
                  <a:lnTo>
                    <a:pt x="848" y="1960"/>
                  </a:lnTo>
                  <a:lnTo>
                    <a:pt x="810" y="1981"/>
                  </a:lnTo>
                  <a:lnTo>
                    <a:pt x="771" y="2004"/>
                  </a:lnTo>
                  <a:lnTo>
                    <a:pt x="733" y="2026"/>
                  </a:lnTo>
                  <a:lnTo>
                    <a:pt x="696" y="2051"/>
                  </a:lnTo>
                  <a:lnTo>
                    <a:pt x="660" y="2075"/>
                  </a:lnTo>
                  <a:lnTo>
                    <a:pt x="624" y="2101"/>
                  </a:lnTo>
                  <a:lnTo>
                    <a:pt x="589" y="2127"/>
                  </a:lnTo>
                  <a:lnTo>
                    <a:pt x="554" y="2152"/>
                  </a:lnTo>
                  <a:lnTo>
                    <a:pt x="486" y="2209"/>
                  </a:lnTo>
                  <a:lnTo>
                    <a:pt x="421" y="2267"/>
                  </a:lnTo>
                  <a:lnTo>
                    <a:pt x="357" y="2328"/>
                  </a:lnTo>
                  <a:lnTo>
                    <a:pt x="295" y="2393"/>
                  </a:lnTo>
                  <a:lnTo>
                    <a:pt x="233" y="2459"/>
                  </a:lnTo>
                  <a:lnTo>
                    <a:pt x="174" y="2530"/>
                  </a:lnTo>
                  <a:lnTo>
                    <a:pt x="115" y="2603"/>
                  </a:lnTo>
                  <a:lnTo>
                    <a:pt x="57" y="2679"/>
                  </a:lnTo>
                  <a:lnTo>
                    <a:pt x="0" y="2756"/>
                  </a:lnTo>
                </a:path>
              </a:pathLst>
            </a:custGeom>
            <a:noFill/>
            <a:ln w="9525">
              <a:solidFill>
                <a:srgbClr val="FFFFFF">
                  <a:alpha val="50195"/>
                </a:srgbClr>
              </a:solidFill>
              <a:round/>
              <a:headEnd/>
              <a:tailEnd/>
            </a:ln>
          </p:spPr>
          <p:txBody>
            <a:bodyPr lIns="98668" tIns="49336" rIns="98668" bIns="49336"/>
            <a:lstStyle/>
            <a:p>
              <a:pPr defTabSz="981527">
                <a:spcBef>
                  <a:spcPct val="50000"/>
                </a:spcBef>
              </a:pPr>
              <a:endParaRPr lang="ko-KR" altLang="en-US" sz="1000" b="1" dirty="0"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96" name="Freeform 60"/>
            <p:cNvSpPr>
              <a:spLocks/>
            </p:cNvSpPr>
            <p:nvPr userDrawn="1"/>
          </p:nvSpPr>
          <p:spPr bwMode="auto">
            <a:xfrm>
              <a:off x="1804" y="566"/>
              <a:ext cx="4921" cy="1435"/>
            </a:xfrm>
            <a:custGeom>
              <a:avLst/>
              <a:gdLst>
                <a:gd name="T0" fmla="*/ 4921 w 4921"/>
                <a:gd name="T1" fmla="*/ 0 h 2869"/>
                <a:gd name="T2" fmla="*/ 4915 w 4921"/>
                <a:gd name="T3" fmla="*/ 79 h 2869"/>
                <a:gd name="T4" fmla="*/ 4905 w 4921"/>
                <a:gd name="T5" fmla="*/ 169 h 2869"/>
                <a:gd name="T6" fmla="*/ 4887 w 4921"/>
                <a:gd name="T7" fmla="*/ 285 h 2869"/>
                <a:gd name="T8" fmla="*/ 4858 w 4921"/>
                <a:gd name="T9" fmla="*/ 424 h 2869"/>
                <a:gd name="T10" fmla="*/ 4816 w 4921"/>
                <a:gd name="T11" fmla="*/ 578 h 2869"/>
                <a:gd name="T12" fmla="*/ 4773 w 4921"/>
                <a:gd name="T13" fmla="*/ 699 h 2869"/>
                <a:gd name="T14" fmla="*/ 4740 w 4921"/>
                <a:gd name="T15" fmla="*/ 781 h 2869"/>
                <a:gd name="T16" fmla="*/ 4701 w 4921"/>
                <a:gd name="T17" fmla="*/ 865 h 2869"/>
                <a:gd name="T18" fmla="*/ 4658 w 4921"/>
                <a:gd name="T19" fmla="*/ 949 h 2869"/>
                <a:gd name="T20" fmla="*/ 4608 w 4921"/>
                <a:gd name="T21" fmla="*/ 1031 h 2869"/>
                <a:gd name="T22" fmla="*/ 4554 w 4921"/>
                <a:gd name="T23" fmla="*/ 1114 h 2869"/>
                <a:gd name="T24" fmla="*/ 4493 w 4921"/>
                <a:gd name="T25" fmla="*/ 1193 h 2869"/>
                <a:gd name="T26" fmla="*/ 4425 w 4921"/>
                <a:gd name="T27" fmla="*/ 1270 h 2869"/>
                <a:gd name="T28" fmla="*/ 4351 w 4921"/>
                <a:gd name="T29" fmla="*/ 1343 h 2869"/>
                <a:gd name="T30" fmla="*/ 4269 w 4921"/>
                <a:gd name="T31" fmla="*/ 1412 h 2869"/>
                <a:gd name="T32" fmla="*/ 4182 w 4921"/>
                <a:gd name="T33" fmla="*/ 1477 h 2869"/>
                <a:gd name="T34" fmla="*/ 4085 w 4921"/>
                <a:gd name="T35" fmla="*/ 1535 h 2869"/>
                <a:gd name="T36" fmla="*/ 3981 w 4921"/>
                <a:gd name="T37" fmla="*/ 1588 h 2869"/>
                <a:gd name="T38" fmla="*/ 3868 w 4921"/>
                <a:gd name="T39" fmla="*/ 1634 h 2869"/>
                <a:gd name="T40" fmla="*/ 3746 w 4921"/>
                <a:gd name="T41" fmla="*/ 1672 h 2869"/>
                <a:gd name="T42" fmla="*/ 3615 w 4921"/>
                <a:gd name="T43" fmla="*/ 1701 h 2869"/>
                <a:gd name="T44" fmla="*/ 3477 w 4921"/>
                <a:gd name="T45" fmla="*/ 1722 h 2869"/>
                <a:gd name="T46" fmla="*/ 3327 w 4921"/>
                <a:gd name="T47" fmla="*/ 1734 h 2869"/>
                <a:gd name="T48" fmla="*/ 3167 w 4921"/>
                <a:gd name="T49" fmla="*/ 1734 h 2869"/>
                <a:gd name="T50" fmla="*/ 3084 w 4921"/>
                <a:gd name="T51" fmla="*/ 1730 h 2869"/>
                <a:gd name="T52" fmla="*/ 2757 w 4921"/>
                <a:gd name="T53" fmla="*/ 1714 h 2869"/>
                <a:gd name="T54" fmla="*/ 2456 w 4921"/>
                <a:gd name="T55" fmla="*/ 1711 h 2869"/>
                <a:gd name="T56" fmla="*/ 2178 w 4921"/>
                <a:gd name="T57" fmla="*/ 1719 h 2869"/>
                <a:gd name="T58" fmla="*/ 1922 w 4921"/>
                <a:gd name="T59" fmla="*/ 1739 h 2869"/>
                <a:gd name="T60" fmla="*/ 1687 w 4921"/>
                <a:gd name="T61" fmla="*/ 1769 h 2869"/>
                <a:gd name="T62" fmla="*/ 1469 w 4921"/>
                <a:gd name="T63" fmla="*/ 1811 h 2869"/>
                <a:gd name="T64" fmla="*/ 1318 w 4921"/>
                <a:gd name="T65" fmla="*/ 1852 h 2869"/>
                <a:gd name="T66" fmla="*/ 1222 w 4921"/>
                <a:gd name="T67" fmla="*/ 1881 h 2869"/>
                <a:gd name="T68" fmla="*/ 1130 w 4921"/>
                <a:gd name="T69" fmla="*/ 1915 h 2869"/>
                <a:gd name="T70" fmla="*/ 1043 w 4921"/>
                <a:gd name="T71" fmla="*/ 1950 h 2869"/>
                <a:gd name="T72" fmla="*/ 958 w 4921"/>
                <a:gd name="T73" fmla="*/ 1989 h 2869"/>
                <a:gd name="T74" fmla="*/ 876 w 4921"/>
                <a:gd name="T75" fmla="*/ 2029 h 2869"/>
                <a:gd name="T76" fmla="*/ 797 w 4921"/>
                <a:gd name="T77" fmla="*/ 2074 h 2869"/>
                <a:gd name="T78" fmla="*/ 722 w 4921"/>
                <a:gd name="T79" fmla="*/ 2121 h 2869"/>
                <a:gd name="T80" fmla="*/ 650 w 4921"/>
                <a:gd name="T81" fmla="*/ 2171 h 2869"/>
                <a:gd name="T82" fmla="*/ 579 w 4921"/>
                <a:gd name="T83" fmla="*/ 2225 h 2869"/>
                <a:gd name="T84" fmla="*/ 478 w 4921"/>
                <a:gd name="T85" fmla="*/ 2309 h 2869"/>
                <a:gd name="T86" fmla="*/ 350 w 4921"/>
                <a:gd name="T87" fmla="*/ 2433 h 2869"/>
                <a:gd name="T88" fmla="*/ 229 w 4921"/>
                <a:gd name="T89" fmla="*/ 2567 h 2869"/>
                <a:gd name="T90" fmla="*/ 112 w 4921"/>
                <a:gd name="T91" fmla="*/ 2712 h 2869"/>
                <a:gd name="T92" fmla="*/ 0 w 4921"/>
                <a:gd name="T93" fmla="*/ 2869 h 2869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4921"/>
                <a:gd name="T142" fmla="*/ 0 h 2869"/>
                <a:gd name="T143" fmla="*/ 4921 w 4921"/>
                <a:gd name="T144" fmla="*/ 2869 h 2869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4921" h="2869">
                  <a:moveTo>
                    <a:pt x="4921" y="0"/>
                  </a:moveTo>
                  <a:lnTo>
                    <a:pt x="4921" y="0"/>
                  </a:lnTo>
                  <a:lnTo>
                    <a:pt x="4919" y="21"/>
                  </a:lnTo>
                  <a:lnTo>
                    <a:pt x="4915" y="79"/>
                  </a:lnTo>
                  <a:lnTo>
                    <a:pt x="4911" y="121"/>
                  </a:lnTo>
                  <a:lnTo>
                    <a:pt x="4905" y="169"/>
                  </a:lnTo>
                  <a:lnTo>
                    <a:pt x="4898" y="224"/>
                  </a:lnTo>
                  <a:lnTo>
                    <a:pt x="4887" y="285"/>
                  </a:lnTo>
                  <a:lnTo>
                    <a:pt x="4875" y="353"/>
                  </a:lnTo>
                  <a:lnTo>
                    <a:pt x="4858" y="424"/>
                  </a:lnTo>
                  <a:lnTo>
                    <a:pt x="4839" y="498"/>
                  </a:lnTo>
                  <a:lnTo>
                    <a:pt x="4816" y="578"/>
                  </a:lnTo>
                  <a:lnTo>
                    <a:pt x="4789" y="658"/>
                  </a:lnTo>
                  <a:lnTo>
                    <a:pt x="4773" y="699"/>
                  </a:lnTo>
                  <a:lnTo>
                    <a:pt x="4758" y="741"/>
                  </a:lnTo>
                  <a:lnTo>
                    <a:pt x="4740" y="781"/>
                  </a:lnTo>
                  <a:lnTo>
                    <a:pt x="4722" y="823"/>
                  </a:lnTo>
                  <a:lnTo>
                    <a:pt x="4701" y="865"/>
                  </a:lnTo>
                  <a:lnTo>
                    <a:pt x="4680" y="907"/>
                  </a:lnTo>
                  <a:lnTo>
                    <a:pt x="4658" y="949"/>
                  </a:lnTo>
                  <a:lnTo>
                    <a:pt x="4634" y="991"/>
                  </a:lnTo>
                  <a:lnTo>
                    <a:pt x="4608" y="1031"/>
                  </a:lnTo>
                  <a:lnTo>
                    <a:pt x="4582" y="1073"/>
                  </a:lnTo>
                  <a:lnTo>
                    <a:pt x="4554" y="1114"/>
                  </a:lnTo>
                  <a:lnTo>
                    <a:pt x="4525" y="1154"/>
                  </a:lnTo>
                  <a:lnTo>
                    <a:pt x="4493" y="1193"/>
                  </a:lnTo>
                  <a:lnTo>
                    <a:pt x="4460" y="1232"/>
                  </a:lnTo>
                  <a:lnTo>
                    <a:pt x="4425" y="1270"/>
                  </a:lnTo>
                  <a:lnTo>
                    <a:pt x="4389" y="1307"/>
                  </a:lnTo>
                  <a:lnTo>
                    <a:pt x="4351" y="1343"/>
                  </a:lnTo>
                  <a:lnTo>
                    <a:pt x="4311" y="1378"/>
                  </a:lnTo>
                  <a:lnTo>
                    <a:pt x="4269" y="1412"/>
                  </a:lnTo>
                  <a:lnTo>
                    <a:pt x="4226" y="1446"/>
                  </a:lnTo>
                  <a:lnTo>
                    <a:pt x="4182" y="1477"/>
                  </a:lnTo>
                  <a:lnTo>
                    <a:pt x="4135" y="1508"/>
                  </a:lnTo>
                  <a:lnTo>
                    <a:pt x="4085" y="1535"/>
                  </a:lnTo>
                  <a:lnTo>
                    <a:pt x="4033" y="1563"/>
                  </a:lnTo>
                  <a:lnTo>
                    <a:pt x="3981" y="1588"/>
                  </a:lnTo>
                  <a:lnTo>
                    <a:pt x="3925" y="1613"/>
                  </a:lnTo>
                  <a:lnTo>
                    <a:pt x="3868" y="1634"/>
                  </a:lnTo>
                  <a:lnTo>
                    <a:pt x="3808" y="1655"/>
                  </a:lnTo>
                  <a:lnTo>
                    <a:pt x="3746" y="1672"/>
                  </a:lnTo>
                  <a:lnTo>
                    <a:pt x="3682" y="1688"/>
                  </a:lnTo>
                  <a:lnTo>
                    <a:pt x="3615" y="1701"/>
                  </a:lnTo>
                  <a:lnTo>
                    <a:pt x="3547" y="1713"/>
                  </a:lnTo>
                  <a:lnTo>
                    <a:pt x="3477" y="1722"/>
                  </a:lnTo>
                  <a:lnTo>
                    <a:pt x="3403" y="1729"/>
                  </a:lnTo>
                  <a:lnTo>
                    <a:pt x="3327" y="1734"/>
                  </a:lnTo>
                  <a:lnTo>
                    <a:pt x="3249" y="1735"/>
                  </a:lnTo>
                  <a:lnTo>
                    <a:pt x="3167" y="1734"/>
                  </a:lnTo>
                  <a:lnTo>
                    <a:pt x="3084" y="1730"/>
                  </a:lnTo>
                  <a:lnTo>
                    <a:pt x="2917" y="1721"/>
                  </a:lnTo>
                  <a:lnTo>
                    <a:pt x="2757" y="1714"/>
                  </a:lnTo>
                  <a:lnTo>
                    <a:pt x="2603" y="1711"/>
                  </a:lnTo>
                  <a:lnTo>
                    <a:pt x="2456" y="1711"/>
                  </a:lnTo>
                  <a:lnTo>
                    <a:pt x="2314" y="1714"/>
                  </a:lnTo>
                  <a:lnTo>
                    <a:pt x="2178" y="1719"/>
                  </a:lnTo>
                  <a:lnTo>
                    <a:pt x="2048" y="1727"/>
                  </a:lnTo>
                  <a:lnTo>
                    <a:pt x="1922" y="1739"/>
                  </a:lnTo>
                  <a:lnTo>
                    <a:pt x="1802" y="1753"/>
                  </a:lnTo>
                  <a:lnTo>
                    <a:pt x="1687" y="1769"/>
                  </a:lnTo>
                  <a:lnTo>
                    <a:pt x="1576" y="1789"/>
                  </a:lnTo>
                  <a:lnTo>
                    <a:pt x="1469" y="1811"/>
                  </a:lnTo>
                  <a:lnTo>
                    <a:pt x="1368" y="1837"/>
                  </a:lnTo>
                  <a:lnTo>
                    <a:pt x="1318" y="1852"/>
                  </a:lnTo>
                  <a:lnTo>
                    <a:pt x="1269" y="1866"/>
                  </a:lnTo>
                  <a:lnTo>
                    <a:pt x="1222" y="1881"/>
                  </a:lnTo>
                  <a:lnTo>
                    <a:pt x="1176" y="1897"/>
                  </a:lnTo>
                  <a:lnTo>
                    <a:pt x="1130" y="1915"/>
                  </a:lnTo>
                  <a:lnTo>
                    <a:pt x="1086" y="1932"/>
                  </a:lnTo>
                  <a:lnTo>
                    <a:pt x="1043" y="1950"/>
                  </a:lnTo>
                  <a:lnTo>
                    <a:pt x="1000" y="1969"/>
                  </a:lnTo>
                  <a:lnTo>
                    <a:pt x="958" y="1989"/>
                  </a:lnTo>
                  <a:lnTo>
                    <a:pt x="916" y="2008"/>
                  </a:lnTo>
                  <a:lnTo>
                    <a:pt x="876" y="2029"/>
                  </a:lnTo>
                  <a:lnTo>
                    <a:pt x="836" y="2052"/>
                  </a:lnTo>
                  <a:lnTo>
                    <a:pt x="797" y="2074"/>
                  </a:lnTo>
                  <a:lnTo>
                    <a:pt x="759" y="2097"/>
                  </a:lnTo>
                  <a:lnTo>
                    <a:pt x="722" y="2121"/>
                  </a:lnTo>
                  <a:lnTo>
                    <a:pt x="684" y="2145"/>
                  </a:lnTo>
                  <a:lnTo>
                    <a:pt x="650" y="2171"/>
                  </a:lnTo>
                  <a:lnTo>
                    <a:pt x="614" y="2197"/>
                  </a:lnTo>
                  <a:lnTo>
                    <a:pt x="579" y="2225"/>
                  </a:lnTo>
                  <a:lnTo>
                    <a:pt x="544" y="2252"/>
                  </a:lnTo>
                  <a:lnTo>
                    <a:pt x="478" y="2309"/>
                  </a:lnTo>
                  <a:lnTo>
                    <a:pt x="412" y="2370"/>
                  </a:lnTo>
                  <a:lnTo>
                    <a:pt x="350" y="2433"/>
                  </a:lnTo>
                  <a:lnTo>
                    <a:pt x="289" y="2497"/>
                  </a:lnTo>
                  <a:lnTo>
                    <a:pt x="229" y="2567"/>
                  </a:lnTo>
                  <a:lnTo>
                    <a:pt x="171" y="2638"/>
                  </a:lnTo>
                  <a:lnTo>
                    <a:pt x="112" y="2712"/>
                  </a:lnTo>
                  <a:lnTo>
                    <a:pt x="55" y="2790"/>
                  </a:lnTo>
                  <a:lnTo>
                    <a:pt x="0" y="2869"/>
                  </a:lnTo>
                </a:path>
              </a:pathLst>
            </a:custGeom>
            <a:noFill/>
            <a:ln w="9525">
              <a:solidFill>
                <a:srgbClr val="FFFFFF">
                  <a:alpha val="50195"/>
                </a:srgbClr>
              </a:solidFill>
              <a:round/>
              <a:headEnd/>
              <a:tailEnd/>
            </a:ln>
          </p:spPr>
          <p:txBody>
            <a:bodyPr lIns="98668" tIns="49336" rIns="98668" bIns="49336"/>
            <a:lstStyle/>
            <a:p>
              <a:pPr defTabSz="981527">
                <a:spcBef>
                  <a:spcPct val="50000"/>
                </a:spcBef>
              </a:pPr>
              <a:endParaRPr lang="ko-KR" altLang="en-US" sz="1000" b="1" dirty="0"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97" name="Freeform 61"/>
            <p:cNvSpPr>
              <a:spLocks/>
            </p:cNvSpPr>
            <p:nvPr userDrawn="1"/>
          </p:nvSpPr>
          <p:spPr bwMode="auto">
            <a:xfrm>
              <a:off x="1858" y="538"/>
              <a:ext cx="4875" cy="1492"/>
            </a:xfrm>
            <a:custGeom>
              <a:avLst/>
              <a:gdLst>
                <a:gd name="T0" fmla="*/ 4875 w 4875"/>
                <a:gd name="T1" fmla="*/ 0 h 2984"/>
                <a:gd name="T2" fmla="*/ 4872 w 4875"/>
                <a:gd name="T3" fmla="*/ 79 h 2984"/>
                <a:gd name="T4" fmla="*/ 4864 w 4875"/>
                <a:gd name="T5" fmla="*/ 170 h 2984"/>
                <a:gd name="T6" fmla="*/ 4847 w 4875"/>
                <a:gd name="T7" fmla="*/ 287 h 2984"/>
                <a:gd name="T8" fmla="*/ 4821 w 4875"/>
                <a:gd name="T9" fmla="*/ 428 h 2984"/>
                <a:gd name="T10" fmla="*/ 4780 w 4875"/>
                <a:gd name="T11" fmla="*/ 581 h 2984"/>
                <a:gd name="T12" fmla="*/ 4740 w 4875"/>
                <a:gd name="T13" fmla="*/ 706 h 2984"/>
                <a:gd name="T14" fmla="*/ 4707 w 4875"/>
                <a:gd name="T15" fmla="*/ 790 h 2984"/>
                <a:gd name="T16" fmla="*/ 4671 w 4875"/>
                <a:gd name="T17" fmla="*/ 874 h 2984"/>
                <a:gd name="T18" fmla="*/ 4628 w 4875"/>
                <a:gd name="T19" fmla="*/ 959 h 2984"/>
                <a:gd name="T20" fmla="*/ 4580 w 4875"/>
                <a:gd name="T21" fmla="*/ 1043 h 2984"/>
                <a:gd name="T22" fmla="*/ 4526 w 4875"/>
                <a:gd name="T23" fmla="*/ 1127 h 2984"/>
                <a:gd name="T24" fmla="*/ 4467 w 4875"/>
                <a:gd name="T25" fmla="*/ 1208 h 2984"/>
                <a:gd name="T26" fmla="*/ 4400 w 4875"/>
                <a:gd name="T27" fmla="*/ 1287 h 2984"/>
                <a:gd name="T28" fmla="*/ 4326 w 4875"/>
                <a:gd name="T29" fmla="*/ 1361 h 2984"/>
                <a:gd name="T30" fmla="*/ 4247 w 4875"/>
                <a:gd name="T31" fmla="*/ 1432 h 2984"/>
                <a:gd name="T32" fmla="*/ 4160 w 4875"/>
                <a:gd name="T33" fmla="*/ 1500 h 2984"/>
                <a:gd name="T34" fmla="*/ 4064 w 4875"/>
                <a:gd name="T35" fmla="*/ 1560 h 2984"/>
                <a:gd name="T36" fmla="*/ 3960 w 4875"/>
                <a:gd name="T37" fmla="*/ 1615 h 2984"/>
                <a:gd name="T38" fmla="*/ 3847 w 4875"/>
                <a:gd name="T39" fmla="*/ 1663 h 2984"/>
                <a:gd name="T40" fmla="*/ 3727 w 4875"/>
                <a:gd name="T41" fmla="*/ 1703 h 2984"/>
                <a:gd name="T42" fmla="*/ 3597 w 4875"/>
                <a:gd name="T43" fmla="*/ 1737 h 2984"/>
                <a:gd name="T44" fmla="*/ 3457 w 4875"/>
                <a:gd name="T45" fmla="*/ 1760 h 2984"/>
                <a:gd name="T46" fmla="*/ 3309 w 4875"/>
                <a:gd name="T47" fmla="*/ 1775 h 2984"/>
                <a:gd name="T48" fmla="*/ 3149 w 4875"/>
                <a:gd name="T49" fmla="*/ 1778 h 2984"/>
                <a:gd name="T50" fmla="*/ 3066 w 4875"/>
                <a:gd name="T51" fmla="*/ 1776 h 2984"/>
                <a:gd name="T52" fmla="*/ 2739 w 4875"/>
                <a:gd name="T53" fmla="*/ 1766 h 2984"/>
                <a:gd name="T54" fmla="*/ 2438 w 4875"/>
                <a:gd name="T55" fmla="*/ 1770 h 2984"/>
                <a:gd name="T56" fmla="*/ 2160 w 4875"/>
                <a:gd name="T57" fmla="*/ 1783 h 2984"/>
                <a:gd name="T58" fmla="*/ 1904 w 4875"/>
                <a:gd name="T59" fmla="*/ 1808 h 2984"/>
                <a:gd name="T60" fmla="*/ 1669 w 4875"/>
                <a:gd name="T61" fmla="*/ 1844 h 2984"/>
                <a:gd name="T62" fmla="*/ 1452 w 4875"/>
                <a:gd name="T63" fmla="*/ 1891 h 2984"/>
                <a:gd name="T64" fmla="*/ 1351 w 4875"/>
                <a:gd name="T65" fmla="*/ 1918 h 2984"/>
                <a:gd name="T66" fmla="*/ 1254 w 4875"/>
                <a:gd name="T67" fmla="*/ 1949 h 2984"/>
                <a:gd name="T68" fmla="*/ 1161 w 4875"/>
                <a:gd name="T69" fmla="*/ 1983 h 2984"/>
                <a:gd name="T70" fmla="*/ 1071 w 4875"/>
                <a:gd name="T71" fmla="*/ 2018 h 2984"/>
                <a:gd name="T72" fmla="*/ 984 w 4875"/>
                <a:gd name="T73" fmla="*/ 2059 h 2984"/>
                <a:gd name="T74" fmla="*/ 903 w 4875"/>
                <a:gd name="T75" fmla="*/ 2101 h 2984"/>
                <a:gd name="T76" fmla="*/ 823 w 4875"/>
                <a:gd name="T77" fmla="*/ 2144 h 2984"/>
                <a:gd name="T78" fmla="*/ 747 w 4875"/>
                <a:gd name="T79" fmla="*/ 2193 h 2984"/>
                <a:gd name="T80" fmla="*/ 673 w 4875"/>
                <a:gd name="T81" fmla="*/ 2243 h 2984"/>
                <a:gd name="T82" fmla="*/ 603 w 4875"/>
                <a:gd name="T83" fmla="*/ 2296 h 2984"/>
                <a:gd name="T84" fmla="*/ 535 w 4875"/>
                <a:gd name="T85" fmla="*/ 2351 h 2984"/>
                <a:gd name="T86" fmla="*/ 404 w 4875"/>
                <a:gd name="T87" fmla="*/ 2472 h 2984"/>
                <a:gd name="T88" fmla="*/ 282 w 4875"/>
                <a:gd name="T89" fmla="*/ 2604 h 2984"/>
                <a:gd name="T90" fmla="*/ 167 w 4875"/>
                <a:gd name="T91" fmla="*/ 2747 h 2984"/>
                <a:gd name="T92" fmla="*/ 54 w 4875"/>
                <a:gd name="T93" fmla="*/ 2902 h 2984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4875"/>
                <a:gd name="T142" fmla="*/ 0 h 2984"/>
                <a:gd name="T143" fmla="*/ 4875 w 4875"/>
                <a:gd name="T144" fmla="*/ 2984 h 2984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4875" h="2984">
                  <a:moveTo>
                    <a:pt x="4875" y="0"/>
                  </a:moveTo>
                  <a:lnTo>
                    <a:pt x="4875" y="0"/>
                  </a:lnTo>
                  <a:lnTo>
                    <a:pt x="4875" y="21"/>
                  </a:lnTo>
                  <a:lnTo>
                    <a:pt x="4872" y="79"/>
                  </a:lnTo>
                  <a:lnTo>
                    <a:pt x="4868" y="121"/>
                  </a:lnTo>
                  <a:lnTo>
                    <a:pt x="4864" y="170"/>
                  </a:lnTo>
                  <a:lnTo>
                    <a:pt x="4857" y="226"/>
                  </a:lnTo>
                  <a:lnTo>
                    <a:pt x="4847" y="287"/>
                  </a:lnTo>
                  <a:lnTo>
                    <a:pt x="4835" y="355"/>
                  </a:lnTo>
                  <a:lnTo>
                    <a:pt x="4821" y="428"/>
                  </a:lnTo>
                  <a:lnTo>
                    <a:pt x="4803" y="502"/>
                  </a:lnTo>
                  <a:lnTo>
                    <a:pt x="4780" y="581"/>
                  </a:lnTo>
                  <a:lnTo>
                    <a:pt x="4754" y="664"/>
                  </a:lnTo>
                  <a:lnTo>
                    <a:pt x="4740" y="706"/>
                  </a:lnTo>
                  <a:lnTo>
                    <a:pt x="4724" y="748"/>
                  </a:lnTo>
                  <a:lnTo>
                    <a:pt x="4707" y="790"/>
                  </a:lnTo>
                  <a:lnTo>
                    <a:pt x="4689" y="832"/>
                  </a:lnTo>
                  <a:lnTo>
                    <a:pt x="4671" y="874"/>
                  </a:lnTo>
                  <a:lnTo>
                    <a:pt x="4650" y="917"/>
                  </a:lnTo>
                  <a:lnTo>
                    <a:pt x="4628" y="959"/>
                  </a:lnTo>
                  <a:lnTo>
                    <a:pt x="4604" y="1001"/>
                  </a:lnTo>
                  <a:lnTo>
                    <a:pt x="4580" y="1043"/>
                  </a:lnTo>
                  <a:lnTo>
                    <a:pt x="4554" y="1085"/>
                  </a:lnTo>
                  <a:lnTo>
                    <a:pt x="4526" y="1127"/>
                  </a:lnTo>
                  <a:lnTo>
                    <a:pt x="4497" y="1167"/>
                  </a:lnTo>
                  <a:lnTo>
                    <a:pt x="4467" y="1208"/>
                  </a:lnTo>
                  <a:lnTo>
                    <a:pt x="4435" y="1248"/>
                  </a:lnTo>
                  <a:lnTo>
                    <a:pt x="4400" y="1287"/>
                  </a:lnTo>
                  <a:lnTo>
                    <a:pt x="4364" y="1324"/>
                  </a:lnTo>
                  <a:lnTo>
                    <a:pt x="4326" y="1361"/>
                  </a:lnTo>
                  <a:lnTo>
                    <a:pt x="4288" y="1398"/>
                  </a:lnTo>
                  <a:lnTo>
                    <a:pt x="4247" y="1432"/>
                  </a:lnTo>
                  <a:lnTo>
                    <a:pt x="4204" y="1466"/>
                  </a:lnTo>
                  <a:lnTo>
                    <a:pt x="4160" y="1500"/>
                  </a:lnTo>
                  <a:lnTo>
                    <a:pt x="4113" y="1531"/>
                  </a:lnTo>
                  <a:lnTo>
                    <a:pt x="4064" y="1560"/>
                  </a:lnTo>
                  <a:lnTo>
                    <a:pt x="4013" y="1589"/>
                  </a:lnTo>
                  <a:lnTo>
                    <a:pt x="3960" y="1615"/>
                  </a:lnTo>
                  <a:lnTo>
                    <a:pt x="3906" y="1641"/>
                  </a:lnTo>
                  <a:lnTo>
                    <a:pt x="3847" y="1663"/>
                  </a:lnTo>
                  <a:lnTo>
                    <a:pt x="3789" y="1684"/>
                  </a:lnTo>
                  <a:lnTo>
                    <a:pt x="3727" y="1703"/>
                  </a:lnTo>
                  <a:lnTo>
                    <a:pt x="3663" y="1721"/>
                  </a:lnTo>
                  <a:lnTo>
                    <a:pt x="3597" y="1737"/>
                  </a:lnTo>
                  <a:lnTo>
                    <a:pt x="3528" y="1750"/>
                  </a:lnTo>
                  <a:lnTo>
                    <a:pt x="3457" y="1760"/>
                  </a:lnTo>
                  <a:lnTo>
                    <a:pt x="3385" y="1768"/>
                  </a:lnTo>
                  <a:lnTo>
                    <a:pt x="3309" y="1775"/>
                  </a:lnTo>
                  <a:lnTo>
                    <a:pt x="3230" y="1778"/>
                  </a:lnTo>
                  <a:lnTo>
                    <a:pt x="3149" y="1778"/>
                  </a:lnTo>
                  <a:lnTo>
                    <a:pt x="3066" y="1776"/>
                  </a:lnTo>
                  <a:lnTo>
                    <a:pt x="2899" y="1770"/>
                  </a:lnTo>
                  <a:lnTo>
                    <a:pt x="2739" y="1766"/>
                  </a:lnTo>
                  <a:lnTo>
                    <a:pt x="2585" y="1766"/>
                  </a:lnTo>
                  <a:lnTo>
                    <a:pt x="2438" y="1770"/>
                  </a:lnTo>
                  <a:lnTo>
                    <a:pt x="2297" y="1775"/>
                  </a:lnTo>
                  <a:lnTo>
                    <a:pt x="2160" y="1783"/>
                  </a:lnTo>
                  <a:lnTo>
                    <a:pt x="2030" y="1794"/>
                  </a:lnTo>
                  <a:lnTo>
                    <a:pt x="1904" y="1808"/>
                  </a:lnTo>
                  <a:lnTo>
                    <a:pt x="1784" y="1825"/>
                  </a:lnTo>
                  <a:lnTo>
                    <a:pt x="1669" y="1844"/>
                  </a:lnTo>
                  <a:lnTo>
                    <a:pt x="1558" y="1867"/>
                  </a:lnTo>
                  <a:lnTo>
                    <a:pt x="1452" y="1891"/>
                  </a:lnTo>
                  <a:lnTo>
                    <a:pt x="1401" y="1904"/>
                  </a:lnTo>
                  <a:lnTo>
                    <a:pt x="1351" y="1918"/>
                  </a:lnTo>
                  <a:lnTo>
                    <a:pt x="1302" y="1934"/>
                  </a:lnTo>
                  <a:lnTo>
                    <a:pt x="1254" y="1949"/>
                  </a:lnTo>
                  <a:lnTo>
                    <a:pt x="1207" y="1965"/>
                  </a:lnTo>
                  <a:lnTo>
                    <a:pt x="1161" y="1983"/>
                  </a:lnTo>
                  <a:lnTo>
                    <a:pt x="1115" y="2001"/>
                  </a:lnTo>
                  <a:lnTo>
                    <a:pt x="1071" y="2018"/>
                  </a:lnTo>
                  <a:lnTo>
                    <a:pt x="1028" y="2038"/>
                  </a:lnTo>
                  <a:lnTo>
                    <a:pt x="984" y="2059"/>
                  </a:lnTo>
                  <a:lnTo>
                    <a:pt x="943" y="2078"/>
                  </a:lnTo>
                  <a:lnTo>
                    <a:pt x="903" y="2101"/>
                  </a:lnTo>
                  <a:lnTo>
                    <a:pt x="862" y="2122"/>
                  </a:lnTo>
                  <a:lnTo>
                    <a:pt x="823" y="2144"/>
                  </a:lnTo>
                  <a:lnTo>
                    <a:pt x="785" y="2169"/>
                  </a:lnTo>
                  <a:lnTo>
                    <a:pt x="747" y="2193"/>
                  </a:lnTo>
                  <a:lnTo>
                    <a:pt x="710" y="2217"/>
                  </a:lnTo>
                  <a:lnTo>
                    <a:pt x="673" y="2243"/>
                  </a:lnTo>
                  <a:lnTo>
                    <a:pt x="637" y="2269"/>
                  </a:lnTo>
                  <a:lnTo>
                    <a:pt x="603" y="2296"/>
                  </a:lnTo>
                  <a:lnTo>
                    <a:pt x="568" y="2324"/>
                  </a:lnTo>
                  <a:lnTo>
                    <a:pt x="535" y="2351"/>
                  </a:lnTo>
                  <a:lnTo>
                    <a:pt x="468" y="2411"/>
                  </a:lnTo>
                  <a:lnTo>
                    <a:pt x="404" y="2472"/>
                  </a:lnTo>
                  <a:lnTo>
                    <a:pt x="343" y="2537"/>
                  </a:lnTo>
                  <a:lnTo>
                    <a:pt x="282" y="2604"/>
                  </a:lnTo>
                  <a:lnTo>
                    <a:pt x="224" y="2674"/>
                  </a:lnTo>
                  <a:lnTo>
                    <a:pt x="167" y="2747"/>
                  </a:lnTo>
                  <a:lnTo>
                    <a:pt x="110" y="2822"/>
                  </a:lnTo>
                  <a:lnTo>
                    <a:pt x="54" y="2902"/>
                  </a:lnTo>
                  <a:lnTo>
                    <a:pt x="0" y="2984"/>
                  </a:lnTo>
                </a:path>
              </a:pathLst>
            </a:custGeom>
            <a:noFill/>
            <a:ln w="9525">
              <a:solidFill>
                <a:srgbClr val="FFFFFF">
                  <a:alpha val="50195"/>
                </a:srgbClr>
              </a:solidFill>
              <a:round/>
              <a:headEnd/>
              <a:tailEnd/>
            </a:ln>
          </p:spPr>
          <p:txBody>
            <a:bodyPr lIns="98668" tIns="49336" rIns="98668" bIns="49336"/>
            <a:lstStyle/>
            <a:p>
              <a:pPr defTabSz="981527">
                <a:spcBef>
                  <a:spcPct val="50000"/>
                </a:spcBef>
              </a:pPr>
              <a:endParaRPr lang="ko-KR" altLang="en-US" sz="1000" b="1" dirty="0"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98" name="Freeform 62"/>
            <p:cNvSpPr>
              <a:spLocks/>
            </p:cNvSpPr>
            <p:nvPr userDrawn="1"/>
          </p:nvSpPr>
          <p:spPr bwMode="auto">
            <a:xfrm>
              <a:off x="1912" y="510"/>
              <a:ext cx="4831" cy="1548"/>
            </a:xfrm>
            <a:custGeom>
              <a:avLst/>
              <a:gdLst>
                <a:gd name="T0" fmla="*/ 4831 w 4831"/>
                <a:gd name="T1" fmla="*/ 0 h 3097"/>
                <a:gd name="T2" fmla="*/ 4828 w 4831"/>
                <a:gd name="T3" fmla="*/ 80 h 3097"/>
                <a:gd name="T4" fmla="*/ 4821 w 4831"/>
                <a:gd name="T5" fmla="*/ 172 h 3097"/>
                <a:gd name="T6" fmla="*/ 4806 w 4831"/>
                <a:gd name="T7" fmla="*/ 291 h 3097"/>
                <a:gd name="T8" fmla="*/ 4782 w 4831"/>
                <a:gd name="T9" fmla="*/ 430 h 3097"/>
                <a:gd name="T10" fmla="*/ 4743 w 4831"/>
                <a:gd name="T11" fmla="*/ 587 h 3097"/>
                <a:gd name="T12" fmla="*/ 4706 w 4831"/>
                <a:gd name="T13" fmla="*/ 711 h 3097"/>
                <a:gd name="T14" fmla="*/ 4674 w 4831"/>
                <a:gd name="T15" fmla="*/ 797 h 3097"/>
                <a:gd name="T16" fmla="*/ 4638 w 4831"/>
                <a:gd name="T17" fmla="*/ 882 h 3097"/>
                <a:gd name="T18" fmla="*/ 4597 w 4831"/>
                <a:gd name="T19" fmla="*/ 969 h 3097"/>
                <a:gd name="T20" fmla="*/ 4550 w 4831"/>
                <a:gd name="T21" fmla="*/ 1055 h 3097"/>
                <a:gd name="T22" fmla="*/ 4497 w 4831"/>
                <a:gd name="T23" fmla="*/ 1139 h 3097"/>
                <a:gd name="T24" fmla="*/ 4439 w 4831"/>
                <a:gd name="T25" fmla="*/ 1223 h 3097"/>
                <a:gd name="T26" fmla="*/ 4374 w 4831"/>
                <a:gd name="T27" fmla="*/ 1302 h 3097"/>
                <a:gd name="T28" fmla="*/ 4303 w 4831"/>
                <a:gd name="T29" fmla="*/ 1379 h 3097"/>
                <a:gd name="T30" fmla="*/ 4224 w 4831"/>
                <a:gd name="T31" fmla="*/ 1452 h 3097"/>
                <a:gd name="T32" fmla="*/ 4136 w 4831"/>
                <a:gd name="T33" fmla="*/ 1522 h 3097"/>
                <a:gd name="T34" fmla="*/ 4042 w 4831"/>
                <a:gd name="T35" fmla="*/ 1584 h 3097"/>
                <a:gd name="T36" fmla="*/ 3939 w 4831"/>
                <a:gd name="T37" fmla="*/ 1643 h 3097"/>
                <a:gd name="T38" fmla="*/ 3828 w 4831"/>
                <a:gd name="T39" fmla="*/ 1693 h 3097"/>
                <a:gd name="T40" fmla="*/ 3707 w 4831"/>
                <a:gd name="T41" fmla="*/ 1736 h 3097"/>
                <a:gd name="T42" fmla="*/ 3578 w 4831"/>
                <a:gd name="T43" fmla="*/ 1772 h 3097"/>
                <a:gd name="T44" fmla="*/ 3439 w 4831"/>
                <a:gd name="T45" fmla="*/ 1798 h 3097"/>
                <a:gd name="T46" fmla="*/ 3291 w 4831"/>
                <a:gd name="T47" fmla="*/ 1815 h 3097"/>
                <a:gd name="T48" fmla="*/ 3131 w 4831"/>
                <a:gd name="T49" fmla="*/ 1822 h 3097"/>
                <a:gd name="T50" fmla="*/ 3048 w 4831"/>
                <a:gd name="T51" fmla="*/ 1822 h 3097"/>
                <a:gd name="T52" fmla="*/ 2720 w 4831"/>
                <a:gd name="T53" fmla="*/ 1819 h 3097"/>
                <a:gd name="T54" fmla="*/ 2419 w 4831"/>
                <a:gd name="T55" fmla="*/ 1828 h 3097"/>
                <a:gd name="T56" fmla="*/ 2141 w 4831"/>
                <a:gd name="T57" fmla="*/ 1848 h 3097"/>
                <a:gd name="T58" fmla="*/ 1887 w 4831"/>
                <a:gd name="T59" fmla="*/ 1877 h 3097"/>
                <a:gd name="T60" fmla="*/ 1651 w 4831"/>
                <a:gd name="T61" fmla="*/ 1919 h 3097"/>
                <a:gd name="T62" fmla="*/ 1436 w 4831"/>
                <a:gd name="T63" fmla="*/ 1970 h 3097"/>
                <a:gd name="T64" fmla="*/ 1335 w 4831"/>
                <a:gd name="T65" fmla="*/ 1999 h 3097"/>
                <a:gd name="T66" fmla="*/ 1239 w 4831"/>
                <a:gd name="T67" fmla="*/ 2032 h 3097"/>
                <a:gd name="T68" fmla="*/ 1146 w 4831"/>
                <a:gd name="T69" fmla="*/ 2067 h 3097"/>
                <a:gd name="T70" fmla="*/ 1057 w 4831"/>
                <a:gd name="T71" fmla="*/ 2106 h 3097"/>
                <a:gd name="T72" fmla="*/ 971 w 4831"/>
                <a:gd name="T73" fmla="*/ 2148 h 3097"/>
                <a:gd name="T74" fmla="*/ 889 w 4831"/>
                <a:gd name="T75" fmla="*/ 2192 h 3097"/>
                <a:gd name="T76" fmla="*/ 811 w 4831"/>
                <a:gd name="T77" fmla="*/ 2237 h 3097"/>
                <a:gd name="T78" fmla="*/ 735 w 4831"/>
                <a:gd name="T79" fmla="*/ 2287 h 3097"/>
                <a:gd name="T80" fmla="*/ 663 w 4831"/>
                <a:gd name="T81" fmla="*/ 2339 h 3097"/>
                <a:gd name="T82" fmla="*/ 593 w 4831"/>
                <a:gd name="T83" fmla="*/ 2393 h 3097"/>
                <a:gd name="T84" fmla="*/ 525 w 4831"/>
                <a:gd name="T85" fmla="*/ 2452 h 3097"/>
                <a:gd name="T86" fmla="*/ 397 w 4831"/>
                <a:gd name="T87" fmla="*/ 2576 h 3097"/>
                <a:gd name="T88" fmla="*/ 277 w 4831"/>
                <a:gd name="T89" fmla="*/ 2710 h 3097"/>
                <a:gd name="T90" fmla="*/ 163 w 4831"/>
                <a:gd name="T91" fmla="*/ 2857 h 3097"/>
                <a:gd name="T92" fmla="*/ 53 w 4831"/>
                <a:gd name="T93" fmla="*/ 3013 h 3097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4831"/>
                <a:gd name="T142" fmla="*/ 0 h 3097"/>
                <a:gd name="T143" fmla="*/ 4831 w 4831"/>
                <a:gd name="T144" fmla="*/ 3097 h 3097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4831" h="3097">
                  <a:moveTo>
                    <a:pt x="4831" y="0"/>
                  </a:moveTo>
                  <a:lnTo>
                    <a:pt x="4831" y="0"/>
                  </a:lnTo>
                  <a:lnTo>
                    <a:pt x="4829" y="21"/>
                  </a:lnTo>
                  <a:lnTo>
                    <a:pt x="4828" y="80"/>
                  </a:lnTo>
                  <a:lnTo>
                    <a:pt x="4825" y="122"/>
                  </a:lnTo>
                  <a:lnTo>
                    <a:pt x="4821" y="172"/>
                  </a:lnTo>
                  <a:lnTo>
                    <a:pt x="4814" y="228"/>
                  </a:lnTo>
                  <a:lnTo>
                    <a:pt x="4806" y="291"/>
                  </a:lnTo>
                  <a:lnTo>
                    <a:pt x="4796" y="359"/>
                  </a:lnTo>
                  <a:lnTo>
                    <a:pt x="4782" y="430"/>
                  </a:lnTo>
                  <a:lnTo>
                    <a:pt x="4764" y="507"/>
                  </a:lnTo>
                  <a:lnTo>
                    <a:pt x="4743" y="587"/>
                  </a:lnTo>
                  <a:lnTo>
                    <a:pt x="4719" y="669"/>
                  </a:lnTo>
                  <a:lnTo>
                    <a:pt x="4706" y="711"/>
                  </a:lnTo>
                  <a:lnTo>
                    <a:pt x="4690" y="755"/>
                  </a:lnTo>
                  <a:lnTo>
                    <a:pt x="4674" y="797"/>
                  </a:lnTo>
                  <a:lnTo>
                    <a:pt x="4657" y="840"/>
                  </a:lnTo>
                  <a:lnTo>
                    <a:pt x="4638" y="882"/>
                  </a:lnTo>
                  <a:lnTo>
                    <a:pt x="4618" y="926"/>
                  </a:lnTo>
                  <a:lnTo>
                    <a:pt x="4597" y="969"/>
                  </a:lnTo>
                  <a:lnTo>
                    <a:pt x="4574" y="1011"/>
                  </a:lnTo>
                  <a:lnTo>
                    <a:pt x="4550" y="1055"/>
                  </a:lnTo>
                  <a:lnTo>
                    <a:pt x="4525" y="1097"/>
                  </a:lnTo>
                  <a:lnTo>
                    <a:pt x="4497" y="1139"/>
                  </a:lnTo>
                  <a:lnTo>
                    <a:pt x="4470" y="1181"/>
                  </a:lnTo>
                  <a:lnTo>
                    <a:pt x="4439" y="1223"/>
                  </a:lnTo>
                  <a:lnTo>
                    <a:pt x="4407" y="1263"/>
                  </a:lnTo>
                  <a:lnTo>
                    <a:pt x="4374" y="1302"/>
                  </a:lnTo>
                  <a:lnTo>
                    <a:pt x="4339" y="1342"/>
                  </a:lnTo>
                  <a:lnTo>
                    <a:pt x="4303" y="1379"/>
                  </a:lnTo>
                  <a:lnTo>
                    <a:pt x="4264" y="1417"/>
                  </a:lnTo>
                  <a:lnTo>
                    <a:pt x="4224" y="1452"/>
                  </a:lnTo>
                  <a:lnTo>
                    <a:pt x="4181" y="1488"/>
                  </a:lnTo>
                  <a:lnTo>
                    <a:pt x="4136" y="1522"/>
                  </a:lnTo>
                  <a:lnTo>
                    <a:pt x="4091" y="1554"/>
                  </a:lnTo>
                  <a:lnTo>
                    <a:pt x="4042" y="1584"/>
                  </a:lnTo>
                  <a:lnTo>
                    <a:pt x="3992" y="1614"/>
                  </a:lnTo>
                  <a:lnTo>
                    <a:pt x="3939" y="1643"/>
                  </a:lnTo>
                  <a:lnTo>
                    <a:pt x="3885" y="1668"/>
                  </a:lnTo>
                  <a:lnTo>
                    <a:pt x="3828" y="1693"/>
                  </a:lnTo>
                  <a:lnTo>
                    <a:pt x="3768" y="1715"/>
                  </a:lnTo>
                  <a:lnTo>
                    <a:pt x="3707" y="1736"/>
                  </a:lnTo>
                  <a:lnTo>
                    <a:pt x="3643" y="1754"/>
                  </a:lnTo>
                  <a:lnTo>
                    <a:pt x="3578" y="1772"/>
                  </a:lnTo>
                  <a:lnTo>
                    <a:pt x="3510" y="1786"/>
                  </a:lnTo>
                  <a:lnTo>
                    <a:pt x="3439" y="1798"/>
                  </a:lnTo>
                  <a:lnTo>
                    <a:pt x="3366" y="1807"/>
                  </a:lnTo>
                  <a:lnTo>
                    <a:pt x="3291" y="1815"/>
                  </a:lnTo>
                  <a:lnTo>
                    <a:pt x="3212" y="1820"/>
                  </a:lnTo>
                  <a:lnTo>
                    <a:pt x="3131" y="1822"/>
                  </a:lnTo>
                  <a:lnTo>
                    <a:pt x="3048" y="1822"/>
                  </a:lnTo>
                  <a:lnTo>
                    <a:pt x="2881" y="1819"/>
                  </a:lnTo>
                  <a:lnTo>
                    <a:pt x="2720" y="1819"/>
                  </a:lnTo>
                  <a:lnTo>
                    <a:pt x="2567" y="1822"/>
                  </a:lnTo>
                  <a:lnTo>
                    <a:pt x="2419" y="1828"/>
                  </a:lnTo>
                  <a:lnTo>
                    <a:pt x="2277" y="1836"/>
                  </a:lnTo>
                  <a:lnTo>
                    <a:pt x="2141" y="1848"/>
                  </a:lnTo>
                  <a:lnTo>
                    <a:pt x="2012" y="1861"/>
                  </a:lnTo>
                  <a:lnTo>
                    <a:pt x="1887" y="1877"/>
                  </a:lnTo>
                  <a:lnTo>
                    <a:pt x="1766" y="1896"/>
                  </a:lnTo>
                  <a:lnTo>
                    <a:pt x="1651" y="1919"/>
                  </a:lnTo>
                  <a:lnTo>
                    <a:pt x="1541" y="1943"/>
                  </a:lnTo>
                  <a:lnTo>
                    <a:pt x="1436" y="1970"/>
                  </a:lnTo>
                  <a:lnTo>
                    <a:pt x="1384" y="1985"/>
                  </a:lnTo>
                  <a:lnTo>
                    <a:pt x="1335" y="1999"/>
                  </a:lnTo>
                  <a:lnTo>
                    <a:pt x="1286" y="2016"/>
                  </a:lnTo>
                  <a:lnTo>
                    <a:pt x="1239" y="2032"/>
                  </a:lnTo>
                  <a:lnTo>
                    <a:pt x="1191" y="2050"/>
                  </a:lnTo>
                  <a:lnTo>
                    <a:pt x="1146" y="2067"/>
                  </a:lnTo>
                  <a:lnTo>
                    <a:pt x="1100" y="2087"/>
                  </a:lnTo>
                  <a:lnTo>
                    <a:pt x="1057" y="2106"/>
                  </a:lnTo>
                  <a:lnTo>
                    <a:pt x="1014" y="2127"/>
                  </a:lnTo>
                  <a:lnTo>
                    <a:pt x="971" y="2148"/>
                  </a:lnTo>
                  <a:lnTo>
                    <a:pt x="930" y="2169"/>
                  </a:lnTo>
                  <a:lnTo>
                    <a:pt x="889" y="2192"/>
                  </a:lnTo>
                  <a:lnTo>
                    <a:pt x="850" y="2214"/>
                  </a:lnTo>
                  <a:lnTo>
                    <a:pt x="811" y="2237"/>
                  </a:lnTo>
                  <a:lnTo>
                    <a:pt x="772" y="2263"/>
                  </a:lnTo>
                  <a:lnTo>
                    <a:pt x="735" y="2287"/>
                  </a:lnTo>
                  <a:lnTo>
                    <a:pt x="699" y="2313"/>
                  </a:lnTo>
                  <a:lnTo>
                    <a:pt x="663" y="2339"/>
                  </a:lnTo>
                  <a:lnTo>
                    <a:pt x="628" y="2366"/>
                  </a:lnTo>
                  <a:lnTo>
                    <a:pt x="593" y="2393"/>
                  </a:lnTo>
                  <a:lnTo>
                    <a:pt x="558" y="2423"/>
                  </a:lnTo>
                  <a:lnTo>
                    <a:pt x="525" y="2452"/>
                  </a:lnTo>
                  <a:lnTo>
                    <a:pt x="460" y="2511"/>
                  </a:lnTo>
                  <a:lnTo>
                    <a:pt x="397" y="2576"/>
                  </a:lnTo>
                  <a:lnTo>
                    <a:pt x="336" y="2640"/>
                  </a:lnTo>
                  <a:lnTo>
                    <a:pt x="277" y="2710"/>
                  </a:lnTo>
                  <a:lnTo>
                    <a:pt x="220" y="2783"/>
                  </a:lnTo>
                  <a:lnTo>
                    <a:pt x="163" y="2857"/>
                  </a:lnTo>
                  <a:lnTo>
                    <a:pt x="107" y="2934"/>
                  </a:lnTo>
                  <a:lnTo>
                    <a:pt x="53" y="3013"/>
                  </a:lnTo>
                  <a:lnTo>
                    <a:pt x="0" y="3097"/>
                  </a:lnTo>
                </a:path>
              </a:pathLst>
            </a:custGeom>
            <a:noFill/>
            <a:ln w="9525">
              <a:solidFill>
                <a:srgbClr val="FFFFFF">
                  <a:alpha val="50195"/>
                </a:srgbClr>
              </a:solidFill>
              <a:round/>
              <a:headEnd/>
              <a:tailEnd/>
            </a:ln>
          </p:spPr>
          <p:txBody>
            <a:bodyPr lIns="98668" tIns="49336" rIns="98668" bIns="49336"/>
            <a:lstStyle/>
            <a:p>
              <a:pPr defTabSz="981527">
                <a:spcBef>
                  <a:spcPct val="50000"/>
                </a:spcBef>
              </a:pPr>
              <a:endParaRPr lang="ko-KR" altLang="en-US" sz="1000" b="1" dirty="0"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99" name="Freeform 63"/>
            <p:cNvSpPr>
              <a:spLocks/>
            </p:cNvSpPr>
            <p:nvPr userDrawn="1"/>
          </p:nvSpPr>
          <p:spPr bwMode="auto">
            <a:xfrm>
              <a:off x="1968" y="481"/>
              <a:ext cx="4782" cy="1605"/>
            </a:xfrm>
            <a:custGeom>
              <a:avLst/>
              <a:gdLst>
                <a:gd name="T0" fmla="*/ 4782 w 4782"/>
                <a:gd name="T1" fmla="*/ 0 h 3210"/>
                <a:gd name="T2" fmla="*/ 4780 w 4782"/>
                <a:gd name="T3" fmla="*/ 81 h 3210"/>
                <a:gd name="T4" fmla="*/ 4775 w 4782"/>
                <a:gd name="T5" fmla="*/ 173 h 3210"/>
                <a:gd name="T6" fmla="*/ 4762 w 4782"/>
                <a:gd name="T7" fmla="*/ 292 h 3210"/>
                <a:gd name="T8" fmla="*/ 4740 w 4782"/>
                <a:gd name="T9" fmla="*/ 433 h 3210"/>
                <a:gd name="T10" fmla="*/ 4704 w 4782"/>
                <a:gd name="T11" fmla="*/ 591 h 3210"/>
                <a:gd name="T12" fmla="*/ 4668 w 4782"/>
                <a:gd name="T13" fmla="*/ 717 h 3210"/>
                <a:gd name="T14" fmla="*/ 4637 w 4782"/>
                <a:gd name="T15" fmla="*/ 802 h 3210"/>
                <a:gd name="T16" fmla="*/ 4602 w 4782"/>
                <a:gd name="T17" fmla="*/ 890 h 3210"/>
                <a:gd name="T18" fmla="*/ 4564 w 4782"/>
                <a:gd name="T19" fmla="*/ 978 h 3210"/>
                <a:gd name="T20" fmla="*/ 4518 w 4782"/>
                <a:gd name="T21" fmla="*/ 1066 h 3210"/>
                <a:gd name="T22" fmla="*/ 4466 w 4782"/>
                <a:gd name="T23" fmla="*/ 1151 h 3210"/>
                <a:gd name="T24" fmla="*/ 4409 w 4782"/>
                <a:gd name="T25" fmla="*/ 1235 h 3210"/>
                <a:gd name="T26" fmla="*/ 4346 w 4782"/>
                <a:gd name="T27" fmla="*/ 1318 h 3210"/>
                <a:gd name="T28" fmla="*/ 4275 w 4782"/>
                <a:gd name="T29" fmla="*/ 1397 h 3210"/>
                <a:gd name="T30" fmla="*/ 4197 w 4782"/>
                <a:gd name="T31" fmla="*/ 1471 h 3210"/>
                <a:gd name="T32" fmla="*/ 4111 w 4782"/>
                <a:gd name="T33" fmla="*/ 1542 h 3210"/>
                <a:gd name="T34" fmla="*/ 4018 w 4782"/>
                <a:gd name="T35" fmla="*/ 1608 h 3210"/>
                <a:gd name="T36" fmla="*/ 3917 w 4782"/>
                <a:gd name="T37" fmla="*/ 1668 h 3210"/>
                <a:gd name="T38" fmla="*/ 3805 w 4782"/>
                <a:gd name="T39" fmla="*/ 1721 h 3210"/>
                <a:gd name="T40" fmla="*/ 3686 w 4782"/>
                <a:gd name="T41" fmla="*/ 1766 h 3210"/>
                <a:gd name="T42" fmla="*/ 3557 w 4782"/>
                <a:gd name="T43" fmla="*/ 1805 h 3210"/>
                <a:gd name="T44" fmla="*/ 3418 w 4782"/>
                <a:gd name="T45" fmla="*/ 1834 h 3210"/>
                <a:gd name="T46" fmla="*/ 3270 w 4782"/>
                <a:gd name="T47" fmla="*/ 1855 h 3210"/>
                <a:gd name="T48" fmla="*/ 3110 w 4782"/>
                <a:gd name="T49" fmla="*/ 1865 h 3210"/>
                <a:gd name="T50" fmla="*/ 3027 w 4782"/>
                <a:gd name="T51" fmla="*/ 1867 h 3210"/>
                <a:gd name="T52" fmla="*/ 2700 w 4782"/>
                <a:gd name="T53" fmla="*/ 1870 h 3210"/>
                <a:gd name="T54" fmla="*/ 2399 w 4782"/>
                <a:gd name="T55" fmla="*/ 1884 h 3210"/>
                <a:gd name="T56" fmla="*/ 2121 w 4782"/>
                <a:gd name="T57" fmla="*/ 1910 h 3210"/>
                <a:gd name="T58" fmla="*/ 1867 w 4782"/>
                <a:gd name="T59" fmla="*/ 1946 h 3210"/>
                <a:gd name="T60" fmla="*/ 1633 w 4782"/>
                <a:gd name="T61" fmla="*/ 1991 h 3210"/>
                <a:gd name="T62" fmla="*/ 1419 w 4782"/>
                <a:gd name="T63" fmla="*/ 2047 h 3210"/>
                <a:gd name="T64" fmla="*/ 1317 w 4782"/>
                <a:gd name="T65" fmla="*/ 2080 h 3210"/>
                <a:gd name="T66" fmla="*/ 1222 w 4782"/>
                <a:gd name="T67" fmla="*/ 2115 h 3210"/>
                <a:gd name="T68" fmla="*/ 1129 w 4782"/>
                <a:gd name="T69" fmla="*/ 2152 h 3210"/>
                <a:gd name="T70" fmla="*/ 1041 w 4782"/>
                <a:gd name="T71" fmla="*/ 2193 h 3210"/>
                <a:gd name="T72" fmla="*/ 956 w 4782"/>
                <a:gd name="T73" fmla="*/ 2235 h 3210"/>
                <a:gd name="T74" fmla="*/ 874 w 4782"/>
                <a:gd name="T75" fmla="*/ 2282 h 3210"/>
                <a:gd name="T76" fmla="*/ 797 w 4782"/>
                <a:gd name="T77" fmla="*/ 2330 h 3210"/>
                <a:gd name="T78" fmla="*/ 722 w 4782"/>
                <a:gd name="T79" fmla="*/ 2380 h 3210"/>
                <a:gd name="T80" fmla="*/ 651 w 4782"/>
                <a:gd name="T81" fmla="*/ 2435 h 3210"/>
                <a:gd name="T82" fmla="*/ 582 w 4782"/>
                <a:gd name="T83" fmla="*/ 2491 h 3210"/>
                <a:gd name="T84" fmla="*/ 515 w 4782"/>
                <a:gd name="T85" fmla="*/ 2550 h 3210"/>
                <a:gd name="T86" fmla="*/ 389 w 4782"/>
                <a:gd name="T87" fmla="*/ 2677 h 3210"/>
                <a:gd name="T88" fmla="*/ 271 w 4782"/>
                <a:gd name="T89" fmla="*/ 2816 h 3210"/>
                <a:gd name="T90" fmla="*/ 158 w 4782"/>
                <a:gd name="T91" fmla="*/ 2965 h 3210"/>
                <a:gd name="T92" fmla="*/ 51 w 4782"/>
                <a:gd name="T93" fmla="*/ 3124 h 3210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4782"/>
                <a:gd name="T142" fmla="*/ 0 h 3210"/>
                <a:gd name="T143" fmla="*/ 4782 w 4782"/>
                <a:gd name="T144" fmla="*/ 3210 h 3210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4782" h="3210">
                  <a:moveTo>
                    <a:pt x="4782" y="0"/>
                  </a:moveTo>
                  <a:lnTo>
                    <a:pt x="4782" y="0"/>
                  </a:lnTo>
                  <a:lnTo>
                    <a:pt x="4782" y="21"/>
                  </a:lnTo>
                  <a:lnTo>
                    <a:pt x="4780" y="81"/>
                  </a:lnTo>
                  <a:lnTo>
                    <a:pt x="4779" y="123"/>
                  </a:lnTo>
                  <a:lnTo>
                    <a:pt x="4775" y="173"/>
                  </a:lnTo>
                  <a:lnTo>
                    <a:pt x="4770" y="229"/>
                  </a:lnTo>
                  <a:lnTo>
                    <a:pt x="4762" y="292"/>
                  </a:lnTo>
                  <a:lnTo>
                    <a:pt x="4752" y="360"/>
                  </a:lnTo>
                  <a:lnTo>
                    <a:pt x="4740" y="433"/>
                  </a:lnTo>
                  <a:lnTo>
                    <a:pt x="4723" y="510"/>
                  </a:lnTo>
                  <a:lnTo>
                    <a:pt x="4704" y="591"/>
                  </a:lnTo>
                  <a:lnTo>
                    <a:pt x="4682" y="675"/>
                  </a:lnTo>
                  <a:lnTo>
                    <a:pt x="4668" y="717"/>
                  </a:lnTo>
                  <a:lnTo>
                    <a:pt x="4654" y="760"/>
                  </a:lnTo>
                  <a:lnTo>
                    <a:pt x="4637" y="802"/>
                  </a:lnTo>
                  <a:lnTo>
                    <a:pt x="4620" y="846"/>
                  </a:lnTo>
                  <a:lnTo>
                    <a:pt x="4602" y="890"/>
                  </a:lnTo>
                  <a:lnTo>
                    <a:pt x="4584" y="935"/>
                  </a:lnTo>
                  <a:lnTo>
                    <a:pt x="4564" y="978"/>
                  </a:lnTo>
                  <a:lnTo>
                    <a:pt x="4541" y="1022"/>
                  </a:lnTo>
                  <a:lnTo>
                    <a:pt x="4518" y="1066"/>
                  </a:lnTo>
                  <a:lnTo>
                    <a:pt x="4493" y="1108"/>
                  </a:lnTo>
                  <a:lnTo>
                    <a:pt x="4466" y="1151"/>
                  </a:lnTo>
                  <a:lnTo>
                    <a:pt x="4439" y="1193"/>
                  </a:lnTo>
                  <a:lnTo>
                    <a:pt x="4409" y="1235"/>
                  </a:lnTo>
                  <a:lnTo>
                    <a:pt x="4379" y="1277"/>
                  </a:lnTo>
                  <a:lnTo>
                    <a:pt x="4346" y="1318"/>
                  </a:lnTo>
                  <a:lnTo>
                    <a:pt x="4311" y="1358"/>
                  </a:lnTo>
                  <a:lnTo>
                    <a:pt x="4275" y="1397"/>
                  </a:lnTo>
                  <a:lnTo>
                    <a:pt x="4237" y="1435"/>
                  </a:lnTo>
                  <a:lnTo>
                    <a:pt x="4197" y="1471"/>
                  </a:lnTo>
                  <a:lnTo>
                    <a:pt x="4155" y="1508"/>
                  </a:lnTo>
                  <a:lnTo>
                    <a:pt x="4111" y="1542"/>
                  </a:lnTo>
                  <a:lnTo>
                    <a:pt x="4065" y="1576"/>
                  </a:lnTo>
                  <a:lnTo>
                    <a:pt x="4018" y="1608"/>
                  </a:lnTo>
                  <a:lnTo>
                    <a:pt x="3968" y="1639"/>
                  </a:lnTo>
                  <a:lnTo>
                    <a:pt x="3917" y="1668"/>
                  </a:lnTo>
                  <a:lnTo>
                    <a:pt x="3862" y="1695"/>
                  </a:lnTo>
                  <a:lnTo>
                    <a:pt x="3805" y="1721"/>
                  </a:lnTo>
                  <a:lnTo>
                    <a:pt x="3747" y="1744"/>
                  </a:lnTo>
                  <a:lnTo>
                    <a:pt x="3686" y="1766"/>
                  </a:lnTo>
                  <a:lnTo>
                    <a:pt x="3622" y="1787"/>
                  </a:lnTo>
                  <a:lnTo>
                    <a:pt x="3557" y="1805"/>
                  </a:lnTo>
                  <a:lnTo>
                    <a:pt x="3489" y="1821"/>
                  </a:lnTo>
                  <a:lnTo>
                    <a:pt x="3418" y="1834"/>
                  </a:lnTo>
                  <a:lnTo>
                    <a:pt x="3344" y="1846"/>
                  </a:lnTo>
                  <a:lnTo>
                    <a:pt x="3270" y="1855"/>
                  </a:lnTo>
                  <a:lnTo>
                    <a:pt x="3192" y="1860"/>
                  </a:lnTo>
                  <a:lnTo>
                    <a:pt x="3110" y="1865"/>
                  </a:lnTo>
                  <a:lnTo>
                    <a:pt x="3027" y="1867"/>
                  </a:lnTo>
                  <a:lnTo>
                    <a:pt x="2860" y="1867"/>
                  </a:lnTo>
                  <a:lnTo>
                    <a:pt x="2700" y="1870"/>
                  </a:lnTo>
                  <a:lnTo>
                    <a:pt x="2546" y="1876"/>
                  </a:lnTo>
                  <a:lnTo>
                    <a:pt x="2399" y="1884"/>
                  </a:lnTo>
                  <a:lnTo>
                    <a:pt x="2257" y="1896"/>
                  </a:lnTo>
                  <a:lnTo>
                    <a:pt x="2121" y="1910"/>
                  </a:lnTo>
                  <a:lnTo>
                    <a:pt x="1992" y="1926"/>
                  </a:lnTo>
                  <a:lnTo>
                    <a:pt x="1867" y="1946"/>
                  </a:lnTo>
                  <a:lnTo>
                    <a:pt x="1748" y="1967"/>
                  </a:lnTo>
                  <a:lnTo>
                    <a:pt x="1633" y="1991"/>
                  </a:lnTo>
                  <a:lnTo>
                    <a:pt x="1523" y="2018"/>
                  </a:lnTo>
                  <a:lnTo>
                    <a:pt x="1419" y="2047"/>
                  </a:lnTo>
                  <a:lnTo>
                    <a:pt x="1367" y="2064"/>
                  </a:lnTo>
                  <a:lnTo>
                    <a:pt x="1317" y="2080"/>
                  </a:lnTo>
                  <a:lnTo>
                    <a:pt x="1269" y="2097"/>
                  </a:lnTo>
                  <a:lnTo>
                    <a:pt x="1222" y="2115"/>
                  </a:lnTo>
                  <a:lnTo>
                    <a:pt x="1174" y="2133"/>
                  </a:lnTo>
                  <a:lnTo>
                    <a:pt x="1129" y="2152"/>
                  </a:lnTo>
                  <a:lnTo>
                    <a:pt x="1084" y="2172"/>
                  </a:lnTo>
                  <a:lnTo>
                    <a:pt x="1041" y="2193"/>
                  </a:lnTo>
                  <a:lnTo>
                    <a:pt x="998" y="2214"/>
                  </a:lnTo>
                  <a:lnTo>
                    <a:pt x="956" y="2235"/>
                  </a:lnTo>
                  <a:lnTo>
                    <a:pt x="915" y="2257"/>
                  </a:lnTo>
                  <a:lnTo>
                    <a:pt x="874" y="2282"/>
                  </a:lnTo>
                  <a:lnTo>
                    <a:pt x="836" y="2306"/>
                  </a:lnTo>
                  <a:lnTo>
                    <a:pt x="797" y="2330"/>
                  </a:lnTo>
                  <a:lnTo>
                    <a:pt x="759" y="2354"/>
                  </a:lnTo>
                  <a:lnTo>
                    <a:pt x="722" y="2380"/>
                  </a:lnTo>
                  <a:lnTo>
                    <a:pt x="686" y="2407"/>
                  </a:lnTo>
                  <a:lnTo>
                    <a:pt x="651" y="2435"/>
                  </a:lnTo>
                  <a:lnTo>
                    <a:pt x="615" y="2462"/>
                  </a:lnTo>
                  <a:lnTo>
                    <a:pt x="582" y="2491"/>
                  </a:lnTo>
                  <a:lnTo>
                    <a:pt x="548" y="2520"/>
                  </a:lnTo>
                  <a:lnTo>
                    <a:pt x="515" y="2550"/>
                  </a:lnTo>
                  <a:lnTo>
                    <a:pt x="451" y="2613"/>
                  </a:lnTo>
                  <a:lnTo>
                    <a:pt x="389" y="2677"/>
                  </a:lnTo>
                  <a:lnTo>
                    <a:pt x="329" y="2745"/>
                  </a:lnTo>
                  <a:lnTo>
                    <a:pt x="271" y="2816"/>
                  </a:lnTo>
                  <a:lnTo>
                    <a:pt x="214" y="2889"/>
                  </a:lnTo>
                  <a:lnTo>
                    <a:pt x="158" y="2965"/>
                  </a:lnTo>
                  <a:lnTo>
                    <a:pt x="104" y="3044"/>
                  </a:lnTo>
                  <a:lnTo>
                    <a:pt x="51" y="3124"/>
                  </a:lnTo>
                  <a:lnTo>
                    <a:pt x="0" y="3210"/>
                  </a:lnTo>
                </a:path>
              </a:pathLst>
            </a:custGeom>
            <a:noFill/>
            <a:ln w="9525">
              <a:solidFill>
                <a:srgbClr val="FFFFFF">
                  <a:alpha val="50195"/>
                </a:srgbClr>
              </a:solidFill>
              <a:round/>
              <a:headEnd/>
              <a:tailEnd/>
            </a:ln>
          </p:spPr>
          <p:txBody>
            <a:bodyPr lIns="98668" tIns="49336" rIns="98668" bIns="49336"/>
            <a:lstStyle/>
            <a:p>
              <a:pPr defTabSz="981527">
                <a:spcBef>
                  <a:spcPct val="50000"/>
                </a:spcBef>
              </a:pPr>
              <a:endParaRPr lang="ko-KR" altLang="en-US" sz="1000" b="1" dirty="0"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400" name="Freeform 64"/>
            <p:cNvSpPr>
              <a:spLocks/>
            </p:cNvSpPr>
            <p:nvPr userDrawn="1"/>
          </p:nvSpPr>
          <p:spPr bwMode="auto">
            <a:xfrm>
              <a:off x="2023" y="453"/>
              <a:ext cx="4733" cy="1662"/>
            </a:xfrm>
            <a:custGeom>
              <a:avLst/>
              <a:gdLst>
                <a:gd name="T0" fmla="*/ 4733 w 4733"/>
                <a:gd name="T1" fmla="*/ 0 h 3323"/>
                <a:gd name="T2" fmla="*/ 4733 w 4733"/>
                <a:gd name="T3" fmla="*/ 81 h 3323"/>
                <a:gd name="T4" fmla="*/ 4729 w 4733"/>
                <a:gd name="T5" fmla="*/ 173 h 3323"/>
                <a:gd name="T6" fmla="*/ 4718 w 4733"/>
                <a:gd name="T7" fmla="*/ 294 h 3323"/>
                <a:gd name="T8" fmla="*/ 4699 w 4733"/>
                <a:gd name="T9" fmla="*/ 436 h 3323"/>
                <a:gd name="T10" fmla="*/ 4665 w 4733"/>
                <a:gd name="T11" fmla="*/ 596 h 3323"/>
                <a:gd name="T12" fmla="*/ 4631 w 4733"/>
                <a:gd name="T13" fmla="*/ 724 h 3323"/>
                <a:gd name="T14" fmla="*/ 4602 w 4733"/>
                <a:gd name="T15" fmla="*/ 811 h 3323"/>
                <a:gd name="T16" fmla="*/ 4568 w 4733"/>
                <a:gd name="T17" fmla="*/ 898 h 3323"/>
                <a:gd name="T18" fmla="*/ 4529 w 4733"/>
                <a:gd name="T19" fmla="*/ 987 h 3323"/>
                <a:gd name="T20" fmla="*/ 4486 w 4733"/>
                <a:gd name="T21" fmla="*/ 1076 h 3323"/>
                <a:gd name="T22" fmla="*/ 4436 w 4733"/>
                <a:gd name="T23" fmla="*/ 1165 h 3323"/>
                <a:gd name="T24" fmla="*/ 4381 w 4733"/>
                <a:gd name="T25" fmla="*/ 1250 h 3323"/>
                <a:gd name="T26" fmla="*/ 4317 w 4733"/>
                <a:gd name="T27" fmla="*/ 1334 h 3323"/>
                <a:gd name="T28" fmla="*/ 4247 w 4733"/>
                <a:gd name="T29" fmla="*/ 1415 h 3323"/>
                <a:gd name="T30" fmla="*/ 4171 w 4733"/>
                <a:gd name="T31" fmla="*/ 1491 h 3323"/>
                <a:gd name="T32" fmla="*/ 4086 w 4733"/>
                <a:gd name="T33" fmla="*/ 1563 h 3323"/>
                <a:gd name="T34" fmla="*/ 3993 w 4733"/>
                <a:gd name="T35" fmla="*/ 1631 h 3323"/>
                <a:gd name="T36" fmla="*/ 3893 w 4733"/>
                <a:gd name="T37" fmla="*/ 1694 h 3323"/>
                <a:gd name="T38" fmla="*/ 3784 w 4733"/>
                <a:gd name="T39" fmla="*/ 1749 h 3323"/>
                <a:gd name="T40" fmla="*/ 3664 w 4733"/>
                <a:gd name="T41" fmla="*/ 1798 h 3323"/>
                <a:gd name="T42" fmla="*/ 3537 w 4733"/>
                <a:gd name="T43" fmla="*/ 1840 h 3323"/>
                <a:gd name="T44" fmla="*/ 3398 w 4733"/>
                <a:gd name="T45" fmla="*/ 1872 h 3323"/>
                <a:gd name="T46" fmla="*/ 3249 w 4733"/>
                <a:gd name="T47" fmla="*/ 1894 h 3323"/>
                <a:gd name="T48" fmla="*/ 3091 w 4733"/>
                <a:gd name="T49" fmla="*/ 1909 h 3323"/>
                <a:gd name="T50" fmla="*/ 3008 w 4733"/>
                <a:gd name="T51" fmla="*/ 1911 h 3323"/>
                <a:gd name="T52" fmla="*/ 2681 w 4733"/>
                <a:gd name="T53" fmla="*/ 1922 h 3323"/>
                <a:gd name="T54" fmla="*/ 2380 w 4733"/>
                <a:gd name="T55" fmla="*/ 1943 h 3323"/>
                <a:gd name="T56" fmla="*/ 2102 w 4733"/>
                <a:gd name="T57" fmla="*/ 1974 h 3323"/>
                <a:gd name="T58" fmla="*/ 1848 w 4733"/>
                <a:gd name="T59" fmla="*/ 2014 h 3323"/>
                <a:gd name="T60" fmla="*/ 1615 w 4733"/>
                <a:gd name="T61" fmla="*/ 2066 h 3323"/>
                <a:gd name="T62" fmla="*/ 1401 w 4733"/>
                <a:gd name="T63" fmla="*/ 2127 h 3323"/>
                <a:gd name="T64" fmla="*/ 1301 w 4733"/>
                <a:gd name="T65" fmla="*/ 2161 h 3323"/>
                <a:gd name="T66" fmla="*/ 1205 w 4733"/>
                <a:gd name="T67" fmla="*/ 2198 h 3323"/>
                <a:gd name="T68" fmla="*/ 1114 w 4733"/>
                <a:gd name="T69" fmla="*/ 2237 h 3323"/>
                <a:gd name="T70" fmla="*/ 1026 w 4733"/>
                <a:gd name="T71" fmla="*/ 2280 h 3323"/>
                <a:gd name="T72" fmla="*/ 942 w 4733"/>
                <a:gd name="T73" fmla="*/ 2324 h 3323"/>
                <a:gd name="T74" fmla="*/ 861 w 4733"/>
                <a:gd name="T75" fmla="*/ 2372 h 3323"/>
                <a:gd name="T76" fmla="*/ 785 w 4733"/>
                <a:gd name="T77" fmla="*/ 2422 h 3323"/>
                <a:gd name="T78" fmla="*/ 711 w 4733"/>
                <a:gd name="T79" fmla="*/ 2476 h 3323"/>
                <a:gd name="T80" fmla="*/ 639 w 4733"/>
                <a:gd name="T81" fmla="*/ 2531 h 3323"/>
                <a:gd name="T82" fmla="*/ 571 w 4733"/>
                <a:gd name="T83" fmla="*/ 2589 h 3323"/>
                <a:gd name="T84" fmla="*/ 506 w 4733"/>
                <a:gd name="T85" fmla="*/ 2650 h 3323"/>
                <a:gd name="T86" fmla="*/ 382 w 4733"/>
                <a:gd name="T87" fmla="*/ 2779 h 3323"/>
                <a:gd name="T88" fmla="*/ 265 w 4733"/>
                <a:gd name="T89" fmla="*/ 2921 h 3323"/>
                <a:gd name="T90" fmla="*/ 156 w 4733"/>
                <a:gd name="T91" fmla="*/ 3073 h 3323"/>
                <a:gd name="T92" fmla="*/ 52 w 4733"/>
                <a:gd name="T93" fmla="*/ 3236 h 3323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4733"/>
                <a:gd name="T142" fmla="*/ 0 h 3323"/>
                <a:gd name="T143" fmla="*/ 4733 w 4733"/>
                <a:gd name="T144" fmla="*/ 3323 h 3323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4733" h="3323">
                  <a:moveTo>
                    <a:pt x="4733" y="0"/>
                  </a:moveTo>
                  <a:lnTo>
                    <a:pt x="4733" y="0"/>
                  </a:lnTo>
                  <a:lnTo>
                    <a:pt x="4733" y="21"/>
                  </a:lnTo>
                  <a:lnTo>
                    <a:pt x="4733" y="81"/>
                  </a:lnTo>
                  <a:lnTo>
                    <a:pt x="4732" y="123"/>
                  </a:lnTo>
                  <a:lnTo>
                    <a:pt x="4729" y="173"/>
                  </a:lnTo>
                  <a:lnTo>
                    <a:pt x="4725" y="231"/>
                  </a:lnTo>
                  <a:lnTo>
                    <a:pt x="4718" y="294"/>
                  </a:lnTo>
                  <a:lnTo>
                    <a:pt x="4710" y="364"/>
                  </a:lnTo>
                  <a:lnTo>
                    <a:pt x="4699" y="436"/>
                  </a:lnTo>
                  <a:lnTo>
                    <a:pt x="4683" y="516"/>
                  </a:lnTo>
                  <a:lnTo>
                    <a:pt x="4665" y="596"/>
                  </a:lnTo>
                  <a:lnTo>
                    <a:pt x="4643" y="680"/>
                  </a:lnTo>
                  <a:lnTo>
                    <a:pt x="4631" y="724"/>
                  </a:lnTo>
                  <a:lnTo>
                    <a:pt x="4617" y="767"/>
                  </a:lnTo>
                  <a:lnTo>
                    <a:pt x="4602" y="811"/>
                  </a:lnTo>
                  <a:lnTo>
                    <a:pt x="4586" y="855"/>
                  </a:lnTo>
                  <a:lnTo>
                    <a:pt x="4568" y="898"/>
                  </a:lnTo>
                  <a:lnTo>
                    <a:pt x="4550" y="943"/>
                  </a:lnTo>
                  <a:lnTo>
                    <a:pt x="4529" y="987"/>
                  </a:lnTo>
                  <a:lnTo>
                    <a:pt x="4509" y="1032"/>
                  </a:lnTo>
                  <a:lnTo>
                    <a:pt x="4486" y="1076"/>
                  </a:lnTo>
                  <a:lnTo>
                    <a:pt x="4461" y="1119"/>
                  </a:lnTo>
                  <a:lnTo>
                    <a:pt x="4436" y="1165"/>
                  </a:lnTo>
                  <a:lnTo>
                    <a:pt x="4409" y="1207"/>
                  </a:lnTo>
                  <a:lnTo>
                    <a:pt x="4381" y="1250"/>
                  </a:lnTo>
                  <a:lnTo>
                    <a:pt x="4350" y="1292"/>
                  </a:lnTo>
                  <a:lnTo>
                    <a:pt x="4317" y="1334"/>
                  </a:lnTo>
                  <a:lnTo>
                    <a:pt x="4284" y="1375"/>
                  </a:lnTo>
                  <a:lnTo>
                    <a:pt x="4247" y="1415"/>
                  </a:lnTo>
                  <a:lnTo>
                    <a:pt x="4210" y="1454"/>
                  </a:lnTo>
                  <a:lnTo>
                    <a:pt x="4171" y="1491"/>
                  </a:lnTo>
                  <a:lnTo>
                    <a:pt x="4129" y="1528"/>
                  </a:lnTo>
                  <a:lnTo>
                    <a:pt x="4086" y="1563"/>
                  </a:lnTo>
                  <a:lnTo>
                    <a:pt x="4041" y="1599"/>
                  </a:lnTo>
                  <a:lnTo>
                    <a:pt x="3993" y="1631"/>
                  </a:lnTo>
                  <a:lnTo>
                    <a:pt x="3945" y="1664"/>
                  </a:lnTo>
                  <a:lnTo>
                    <a:pt x="3893" y="1694"/>
                  </a:lnTo>
                  <a:lnTo>
                    <a:pt x="3839" y="1723"/>
                  </a:lnTo>
                  <a:lnTo>
                    <a:pt x="3784" y="1749"/>
                  </a:lnTo>
                  <a:lnTo>
                    <a:pt x="3725" y="1775"/>
                  </a:lnTo>
                  <a:lnTo>
                    <a:pt x="3664" y="1798"/>
                  </a:lnTo>
                  <a:lnTo>
                    <a:pt x="3602" y="1820"/>
                  </a:lnTo>
                  <a:lnTo>
                    <a:pt x="3537" y="1840"/>
                  </a:lnTo>
                  <a:lnTo>
                    <a:pt x="3469" y="1856"/>
                  </a:lnTo>
                  <a:lnTo>
                    <a:pt x="3398" y="1872"/>
                  </a:lnTo>
                  <a:lnTo>
                    <a:pt x="3326" y="1885"/>
                  </a:lnTo>
                  <a:lnTo>
                    <a:pt x="3249" y="1894"/>
                  </a:lnTo>
                  <a:lnTo>
                    <a:pt x="3171" y="1903"/>
                  </a:lnTo>
                  <a:lnTo>
                    <a:pt x="3091" y="1909"/>
                  </a:lnTo>
                  <a:lnTo>
                    <a:pt x="3008" y="1911"/>
                  </a:lnTo>
                  <a:lnTo>
                    <a:pt x="2841" y="1915"/>
                  </a:lnTo>
                  <a:lnTo>
                    <a:pt x="2681" y="1922"/>
                  </a:lnTo>
                  <a:lnTo>
                    <a:pt x="2527" y="1932"/>
                  </a:lnTo>
                  <a:lnTo>
                    <a:pt x="2380" y="1943"/>
                  </a:lnTo>
                  <a:lnTo>
                    <a:pt x="2238" y="1957"/>
                  </a:lnTo>
                  <a:lnTo>
                    <a:pt x="2102" y="1974"/>
                  </a:lnTo>
                  <a:lnTo>
                    <a:pt x="1973" y="1993"/>
                  </a:lnTo>
                  <a:lnTo>
                    <a:pt x="1848" y="2014"/>
                  </a:lnTo>
                  <a:lnTo>
                    <a:pt x="1729" y="2038"/>
                  </a:lnTo>
                  <a:lnTo>
                    <a:pt x="1615" y="2066"/>
                  </a:lnTo>
                  <a:lnTo>
                    <a:pt x="1507" y="2095"/>
                  </a:lnTo>
                  <a:lnTo>
                    <a:pt x="1401" y="2127"/>
                  </a:lnTo>
                  <a:lnTo>
                    <a:pt x="1351" y="2143"/>
                  </a:lnTo>
                  <a:lnTo>
                    <a:pt x="1301" y="2161"/>
                  </a:lnTo>
                  <a:lnTo>
                    <a:pt x="1253" y="2179"/>
                  </a:lnTo>
                  <a:lnTo>
                    <a:pt x="1205" y="2198"/>
                  </a:lnTo>
                  <a:lnTo>
                    <a:pt x="1160" y="2217"/>
                  </a:lnTo>
                  <a:lnTo>
                    <a:pt x="1114" y="2237"/>
                  </a:lnTo>
                  <a:lnTo>
                    <a:pt x="1069" y="2258"/>
                  </a:lnTo>
                  <a:lnTo>
                    <a:pt x="1026" y="2280"/>
                  </a:lnTo>
                  <a:lnTo>
                    <a:pt x="983" y="2301"/>
                  </a:lnTo>
                  <a:lnTo>
                    <a:pt x="942" y="2324"/>
                  </a:lnTo>
                  <a:lnTo>
                    <a:pt x="901" y="2348"/>
                  </a:lnTo>
                  <a:lnTo>
                    <a:pt x="861" y="2372"/>
                  </a:lnTo>
                  <a:lnTo>
                    <a:pt x="822" y="2397"/>
                  </a:lnTo>
                  <a:lnTo>
                    <a:pt x="785" y="2422"/>
                  </a:lnTo>
                  <a:lnTo>
                    <a:pt x="747" y="2448"/>
                  </a:lnTo>
                  <a:lnTo>
                    <a:pt x="711" y="2476"/>
                  </a:lnTo>
                  <a:lnTo>
                    <a:pt x="675" y="2503"/>
                  </a:lnTo>
                  <a:lnTo>
                    <a:pt x="639" y="2531"/>
                  </a:lnTo>
                  <a:lnTo>
                    <a:pt x="606" y="2560"/>
                  </a:lnTo>
                  <a:lnTo>
                    <a:pt x="571" y="2589"/>
                  </a:lnTo>
                  <a:lnTo>
                    <a:pt x="538" y="2619"/>
                  </a:lnTo>
                  <a:lnTo>
                    <a:pt x="506" y="2650"/>
                  </a:lnTo>
                  <a:lnTo>
                    <a:pt x="442" y="2713"/>
                  </a:lnTo>
                  <a:lnTo>
                    <a:pt x="382" y="2779"/>
                  </a:lnTo>
                  <a:lnTo>
                    <a:pt x="322" y="2849"/>
                  </a:lnTo>
                  <a:lnTo>
                    <a:pt x="265" y="2921"/>
                  </a:lnTo>
                  <a:lnTo>
                    <a:pt x="210" y="2996"/>
                  </a:lnTo>
                  <a:lnTo>
                    <a:pt x="156" y="3073"/>
                  </a:lnTo>
                  <a:lnTo>
                    <a:pt x="103" y="3154"/>
                  </a:lnTo>
                  <a:lnTo>
                    <a:pt x="52" y="3236"/>
                  </a:lnTo>
                  <a:lnTo>
                    <a:pt x="0" y="3323"/>
                  </a:lnTo>
                </a:path>
              </a:pathLst>
            </a:custGeom>
            <a:noFill/>
            <a:ln w="9525">
              <a:solidFill>
                <a:srgbClr val="FFFFFF">
                  <a:alpha val="50195"/>
                </a:srgbClr>
              </a:solidFill>
              <a:round/>
              <a:headEnd/>
              <a:tailEnd/>
            </a:ln>
          </p:spPr>
          <p:txBody>
            <a:bodyPr lIns="98668" tIns="49336" rIns="98668" bIns="49336"/>
            <a:lstStyle/>
            <a:p>
              <a:pPr defTabSz="981527">
                <a:spcBef>
                  <a:spcPct val="50000"/>
                </a:spcBef>
              </a:pPr>
              <a:endParaRPr lang="ko-KR" altLang="en-US" sz="1000" b="1" dirty="0">
                <a:latin typeface="바탕체" pitchFamily="17" charset="-127"/>
                <a:ea typeface="바탕체" pitchFamily="17" charset="-127"/>
              </a:endParaRPr>
            </a:p>
          </p:txBody>
        </p:sp>
      </p:grpSp>
      <p:sp>
        <p:nvSpPr>
          <p:cNvPr id="1806401" name="Rectangle 65" descr="좁은 수평선"/>
          <p:cNvSpPr>
            <a:spLocks noChangeArrowheads="1"/>
          </p:cNvSpPr>
          <p:nvPr/>
        </p:nvSpPr>
        <p:spPr bwMode="auto">
          <a:xfrm>
            <a:off x="0" y="692260"/>
            <a:ext cx="10668000" cy="461963"/>
          </a:xfrm>
          <a:prstGeom prst="rect">
            <a:avLst/>
          </a:prstGeom>
          <a:pattFill prst="narHorz">
            <a:fgClr>
              <a:schemeClr val="bg1">
                <a:alpha val="30196"/>
              </a:schemeClr>
            </a:fgClr>
            <a:bgClr>
              <a:schemeClr val="bg2">
                <a:alpha val="30196"/>
              </a:schemeClr>
            </a:bgClr>
          </a:pattFill>
          <a:ln w="9525">
            <a:noFill/>
            <a:miter lim="800000"/>
            <a:headEnd/>
            <a:tailEnd/>
          </a:ln>
        </p:spPr>
        <p:txBody>
          <a:bodyPr wrap="none" lIns="98081" tIns="49046" rIns="98081" bIns="49046" anchor="ctr"/>
          <a:lstStyle/>
          <a:p>
            <a:pPr defTabSz="981527">
              <a:spcBef>
                <a:spcPct val="50000"/>
              </a:spcBef>
            </a:pPr>
            <a:endParaRPr lang="ko-KR" altLang="en-US" sz="1000" b="1" dirty="0">
              <a:latin typeface="바탕체" pitchFamily="17" charset="-127"/>
              <a:ea typeface="바탕체" pitchFamily="17" charset="-127"/>
            </a:endParaRPr>
          </a:p>
        </p:txBody>
      </p:sp>
      <p:sp>
        <p:nvSpPr>
          <p:cNvPr id="1806403" name="Text Box 67"/>
          <p:cNvSpPr txBox="1">
            <a:spLocks noChangeArrowheads="1"/>
          </p:cNvSpPr>
          <p:nvPr/>
        </p:nvSpPr>
        <p:spPr bwMode="auto">
          <a:xfrm>
            <a:off x="8999516" y="419186"/>
            <a:ext cx="1469657" cy="332213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 wrap="none" lIns="57924" tIns="50200" rIns="57924" bIns="50200">
            <a:spAutoFit/>
          </a:bodyPr>
          <a:lstStyle/>
          <a:p>
            <a:pPr defTabSz="981527"/>
            <a:r>
              <a:rPr lang="en-US" altLang="ko-KR" sz="1500" dirty="0">
                <a:solidFill>
                  <a:schemeClr val="bg1"/>
                </a:solidFill>
                <a:latin typeface="Arial Black" pitchFamily="34" charset="0"/>
                <a:ea typeface="HY견고딕" pitchFamily="18" charset="-127"/>
              </a:rPr>
              <a:t>SOUNDRACE</a:t>
            </a:r>
          </a:p>
        </p:txBody>
      </p:sp>
      <p:grpSp>
        <p:nvGrpSpPr>
          <p:cNvPr id="1610819" name="Group 68"/>
          <p:cNvGrpSpPr>
            <a:grpSpLocks/>
          </p:cNvGrpSpPr>
          <p:nvPr/>
        </p:nvGrpSpPr>
        <p:grpSpPr bwMode="auto">
          <a:xfrm>
            <a:off x="7912107" y="430213"/>
            <a:ext cx="279400" cy="255587"/>
            <a:chOff x="384" y="72"/>
            <a:chExt cx="908" cy="908"/>
          </a:xfrm>
        </p:grpSpPr>
        <p:sp>
          <p:nvSpPr>
            <p:cNvPr id="1806405" name="Oval 69"/>
            <p:cNvSpPr>
              <a:spLocks noChangeArrowheads="1"/>
            </p:cNvSpPr>
            <p:nvPr userDrawn="1"/>
          </p:nvSpPr>
          <p:spPr bwMode="auto">
            <a:xfrm>
              <a:off x="384" y="72"/>
              <a:ext cx="908" cy="908"/>
            </a:xfrm>
            <a:prstGeom prst="ellipse">
              <a:avLst/>
            </a:prstGeom>
            <a:gradFill rotWithShape="1">
              <a:gsLst>
                <a:gs pos="0">
                  <a:srgbClr val="DDF2FF"/>
                </a:gs>
                <a:gs pos="100000">
                  <a:srgbClr val="3900C6"/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</p:spPr>
          <p:txBody>
            <a:bodyPr wrap="none" lIns="98668" tIns="49336" rIns="98668" bIns="49336" anchor="ctr"/>
            <a:lstStyle/>
            <a:p>
              <a:pPr defTabSz="981527"/>
              <a:endParaRPr lang="ko-KR" altLang="ko-KR" sz="2600" dirty="0">
                <a:latin typeface="HY헤드라인M" pitchFamily="18" charset="-127"/>
                <a:ea typeface="HY헤드라인M" pitchFamily="18" charset="-127"/>
              </a:endParaRPr>
            </a:p>
          </p:txBody>
        </p:sp>
        <p:sp>
          <p:nvSpPr>
            <p:cNvPr id="1806406" name="Oval 70"/>
            <p:cNvSpPr>
              <a:spLocks noChangeArrowheads="1"/>
            </p:cNvSpPr>
            <p:nvPr userDrawn="1"/>
          </p:nvSpPr>
          <p:spPr bwMode="auto">
            <a:xfrm>
              <a:off x="612" y="328"/>
              <a:ext cx="408" cy="408"/>
            </a:xfrm>
            <a:prstGeom prst="ellipse">
              <a:avLst/>
            </a:prstGeom>
            <a:gradFill rotWithShape="1">
              <a:gsLst>
                <a:gs pos="0">
                  <a:schemeClr val="bg1"/>
                </a:gs>
                <a:gs pos="100000">
                  <a:srgbClr val="3900C6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</p:spPr>
          <p:txBody>
            <a:bodyPr wrap="none" lIns="98668" tIns="49336" rIns="98668" bIns="49336" anchor="ctr"/>
            <a:lstStyle/>
            <a:p>
              <a:pPr defTabSz="981527">
                <a:spcBef>
                  <a:spcPct val="50000"/>
                </a:spcBef>
              </a:pPr>
              <a:endParaRPr lang="ko-KR" altLang="en-US" sz="1000" b="1" dirty="0"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407" name="Oval 71"/>
            <p:cNvSpPr>
              <a:spLocks noChangeArrowheads="1"/>
            </p:cNvSpPr>
            <p:nvPr userDrawn="1"/>
          </p:nvSpPr>
          <p:spPr bwMode="auto">
            <a:xfrm rot="-1983712">
              <a:off x="445" y="171"/>
              <a:ext cx="499" cy="318"/>
            </a:xfrm>
            <a:prstGeom prst="ellipse">
              <a:avLst/>
            </a:prstGeom>
            <a:gradFill rotWithShape="1">
              <a:gsLst>
                <a:gs pos="0">
                  <a:srgbClr val="E5E5FF">
                    <a:alpha val="95000"/>
                  </a:srgbClr>
                </a:gs>
                <a:gs pos="100000">
                  <a:schemeClr val="bg1">
                    <a:alpha val="0"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 wrap="none" lIns="98668" tIns="49336" rIns="98668" bIns="49336" anchor="ctr"/>
            <a:lstStyle/>
            <a:p>
              <a:pPr defTabSz="981527">
                <a:spcBef>
                  <a:spcPct val="50000"/>
                </a:spcBef>
              </a:pPr>
              <a:endParaRPr lang="ko-KR" altLang="en-US" sz="1000" b="1" dirty="0">
                <a:latin typeface="바탕체" pitchFamily="17" charset="-127"/>
                <a:ea typeface="바탕체" pitchFamily="17" charset="-127"/>
              </a:endParaRPr>
            </a:p>
          </p:txBody>
        </p:sp>
      </p:grpSp>
      <p:grpSp>
        <p:nvGrpSpPr>
          <p:cNvPr id="1610823" name="Group 72"/>
          <p:cNvGrpSpPr>
            <a:grpSpLocks/>
          </p:cNvGrpSpPr>
          <p:nvPr/>
        </p:nvGrpSpPr>
        <p:grpSpPr bwMode="auto">
          <a:xfrm>
            <a:off x="8583617" y="438154"/>
            <a:ext cx="279400" cy="257175"/>
            <a:chOff x="1383" y="73"/>
            <a:chExt cx="907" cy="907"/>
          </a:xfrm>
        </p:grpSpPr>
        <p:sp>
          <p:nvSpPr>
            <p:cNvPr id="1806409" name="Oval 73"/>
            <p:cNvSpPr>
              <a:spLocks noChangeArrowheads="1"/>
            </p:cNvSpPr>
            <p:nvPr userDrawn="1"/>
          </p:nvSpPr>
          <p:spPr bwMode="auto">
            <a:xfrm>
              <a:off x="1383" y="73"/>
              <a:ext cx="907" cy="907"/>
            </a:xfrm>
            <a:prstGeom prst="ellipse">
              <a:avLst/>
            </a:prstGeom>
            <a:gradFill rotWithShape="1">
              <a:gsLst>
                <a:gs pos="0">
                  <a:srgbClr val="DDF2FF"/>
                </a:gs>
                <a:gs pos="100000">
                  <a:srgbClr val="0099FF"/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</p:spPr>
          <p:txBody>
            <a:bodyPr wrap="none" lIns="98668" tIns="49336" rIns="98668" bIns="49336" anchor="ctr"/>
            <a:lstStyle/>
            <a:p>
              <a:pPr defTabSz="981527">
                <a:spcBef>
                  <a:spcPct val="50000"/>
                </a:spcBef>
              </a:pPr>
              <a:endParaRPr lang="ko-KR" altLang="en-US" sz="1000" b="1" dirty="0"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410" name="Oval 74"/>
            <p:cNvSpPr>
              <a:spLocks noChangeArrowheads="1"/>
            </p:cNvSpPr>
            <p:nvPr userDrawn="1"/>
          </p:nvSpPr>
          <p:spPr bwMode="auto">
            <a:xfrm>
              <a:off x="1610" y="328"/>
              <a:ext cx="408" cy="408"/>
            </a:xfrm>
            <a:prstGeom prst="ellipse">
              <a:avLst/>
            </a:prstGeom>
            <a:gradFill rotWithShape="1">
              <a:gsLst>
                <a:gs pos="0">
                  <a:schemeClr val="bg1"/>
                </a:gs>
                <a:gs pos="100000">
                  <a:srgbClr val="3900C6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</p:spPr>
          <p:txBody>
            <a:bodyPr wrap="none" lIns="98668" tIns="49336" rIns="98668" bIns="49336" anchor="ctr"/>
            <a:lstStyle/>
            <a:p>
              <a:pPr defTabSz="981527">
                <a:spcBef>
                  <a:spcPct val="50000"/>
                </a:spcBef>
              </a:pPr>
              <a:endParaRPr lang="ko-KR" altLang="en-US" sz="1000" b="1" dirty="0"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411" name="Oval 75"/>
            <p:cNvSpPr>
              <a:spLocks noChangeArrowheads="1"/>
            </p:cNvSpPr>
            <p:nvPr userDrawn="1"/>
          </p:nvSpPr>
          <p:spPr bwMode="auto">
            <a:xfrm rot="-1983712">
              <a:off x="1443" y="171"/>
              <a:ext cx="499" cy="318"/>
            </a:xfrm>
            <a:prstGeom prst="ellipse">
              <a:avLst/>
            </a:prstGeom>
            <a:gradFill rotWithShape="1">
              <a:gsLst>
                <a:gs pos="0">
                  <a:srgbClr val="E5E5FF">
                    <a:alpha val="95000"/>
                  </a:srgbClr>
                </a:gs>
                <a:gs pos="100000">
                  <a:schemeClr val="bg1">
                    <a:alpha val="0"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 wrap="none" lIns="98668" tIns="49336" rIns="98668" bIns="49336" anchor="ctr"/>
            <a:lstStyle/>
            <a:p>
              <a:pPr defTabSz="981527">
                <a:spcBef>
                  <a:spcPct val="50000"/>
                </a:spcBef>
              </a:pPr>
              <a:endParaRPr lang="ko-KR" altLang="en-US" sz="1000" b="1" dirty="0">
                <a:latin typeface="바탕체" pitchFamily="17" charset="-127"/>
                <a:ea typeface="바탕체" pitchFamily="17" charset="-127"/>
              </a:endParaRPr>
            </a:p>
          </p:txBody>
        </p:sp>
      </p:grpSp>
      <p:grpSp>
        <p:nvGrpSpPr>
          <p:cNvPr id="1610827" name="Group 76"/>
          <p:cNvGrpSpPr>
            <a:grpSpLocks/>
          </p:cNvGrpSpPr>
          <p:nvPr/>
        </p:nvGrpSpPr>
        <p:grpSpPr bwMode="auto">
          <a:xfrm>
            <a:off x="8248653" y="434982"/>
            <a:ext cx="279400" cy="257175"/>
            <a:chOff x="3379" y="73"/>
            <a:chExt cx="907" cy="907"/>
          </a:xfrm>
        </p:grpSpPr>
        <p:sp>
          <p:nvSpPr>
            <p:cNvPr id="1806413" name="Oval 77"/>
            <p:cNvSpPr>
              <a:spLocks noChangeArrowheads="1"/>
            </p:cNvSpPr>
            <p:nvPr userDrawn="1"/>
          </p:nvSpPr>
          <p:spPr bwMode="auto">
            <a:xfrm>
              <a:off x="3379" y="73"/>
              <a:ext cx="907" cy="907"/>
            </a:xfrm>
            <a:prstGeom prst="ellipse">
              <a:avLst/>
            </a:prstGeom>
            <a:gradFill rotWithShape="1">
              <a:gsLst>
                <a:gs pos="0">
                  <a:schemeClr val="bg1"/>
                </a:gs>
                <a:gs pos="100000">
                  <a:srgbClr val="FF00FF"/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</p:spPr>
          <p:txBody>
            <a:bodyPr wrap="none" lIns="98668" tIns="49336" rIns="98668" bIns="49336" anchor="ctr"/>
            <a:lstStyle/>
            <a:p>
              <a:pPr defTabSz="981527">
                <a:spcBef>
                  <a:spcPct val="50000"/>
                </a:spcBef>
              </a:pPr>
              <a:endParaRPr lang="ko-KR" altLang="en-US" sz="1000" b="1" dirty="0"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414" name="Oval 78"/>
            <p:cNvSpPr>
              <a:spLocks noChangeArrowheads="1"/>
            </p:cNvSpPr>
            <p:nvPr userDrawn="1"/>
          </p:nvSpPr>
          <p:spPr bwMode="auto">
            <a:xfrm>
              <a:off x="3606" y="328"/>
              <a:ext cx="408" cy="408"/>
            </a:xfrm>
            <a:prstGeom prst="ellipse">
              <a:avLst/>
            </a:prstGeom>
            <a:gradFill rotWithShape="1">
              <a:gsLst>
                <a:gs pos="0">
                  <a:schemeClr val="bg1"/>
                </a:gs>
                <a:gs pos="100000">
                  <a:srgbClr val="3900C6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</p:spPr>
          <p:txBody>
            <a:bodyPr wrap="none" lIns="98668" tIns="49336" rIns="98668" bIns="49336" anchor="ctr"/>
            <a:lstStyle/>
            <a:p>
              <a:pPr defTabSz="981527">
                <a:spcBef>
                  <a:spcPct val="50000"/>
                </a:spcBef>
              </a:pPr>
              <a:endParaRPr lang="ko-KR" altLang="en-US" sz="1000" b="1" dirty="0"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415" name="Oval 79"/>
            <p:cNvSpPr>
              <a:spLocks noChangeArrowheads="1"/>
            </p:cNvSpPr>
            <p:nvPr userDrawn="1"/>
          </p:nvSpPr>
          <p:spPr bwMode="auto">
            <a:xfrm rot="-1983712">
              <a:off x="3439" y="171"/>
              <a:ext cx="499" cy="318"/>
            </a:xfrm>
            <a:prstGeom prst="ellipse">
              <a:avLst/>
            </a:prstGeom>
            <a:gradFill rotWithShape="1">
              <a:gsLst>
                <a:gs pos="0">
                  <a:srgbClr val="FFDDFF">
                    <a:alpha val="95000"/>
                  </a:srgbClr>
                </a:gs>
                <a:gs pos="100000">
                  <a:schemeClr val="bg1">
                    <a:alpha val="0"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 wrap="none" lIns="98668" tIns="49336" rIns="98668" bIns="49336" anchor="ctr"/>
            <a:lstStyle/>
            <a:p>
              <a:pPr defTabSz="981527">
                <a:spcBef>
                  <a:spcPct val="50000"/>
                </a:spcBef>
              </a:pPr>
              <a:endParaRPr lang="ko-KR" altLang="en-US" sz="1000" b="1" dirty="0">
                <a:latin typeface="바탕체" pitchFamily="17" charset="-127"/>
                <a:ea typeface="바탕체" pitchFamily="17" charset="-127"/>
              </a:endParaRPr>
            </a:p>
          </p:txBody>
        </p:sp>
      </p:grpSp>
      <p:pic>
        <p:nvPicPr>
          <p:cNvPr id="1610831" name="Picture 313" descr="http://www.dkch.or.kr/images/head/logo.gif">
            <a:hlinkClick r:id="rId14"/>
          </p:cNvPr>
          <p:cNvPicPr>
            <a:picLocks noChangeAspect="1" noChangeArrowheads="1"/>
          </p:cNvPicPr>
          <p:nvPr/>
        </p:nvPicPr>
        <p:blipFill>
          <a:blip r:embed="rId15" cstate="print">
            <a:extLst>
              <a:ext uri="{28A0092B-C50C-407E-A947-70E740481C1C}">
                <a14:useLocalDpi xmlns:a14="http://schemas.microsoft.com/office/drawing/2010/main" xmlns=""/>
              </a:ext>
            </a:extLst>
          </a:blip>
          <a:srcRect/>
          <a:stretch>
            <a:fillRect/>
          </a:stretch>
        </p:blipFill>
        <p:spPr bwMode="auto">
          <a:xfrm>
            <a:off x="8410576" y="6986588"/>
            <a:ext cx="2257425" cy="4429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</p:cSld>
  <p:clrMap bg1="lt1" tx1="dk1" bg2="lt2" tx2="dk2" accent1="accent1" accent2="accent2" accent3="accent3" accent4="accent4" accent5="accent5" accent6="accent6" hlink="hlink" folHlink="folHlink"/>
  <p:sldLayoutIdLst>
    <p:sldLayoutId id="2147484128" r:id="rId1"/>
    <p:sldLayoutId id="2147484129" r:id="rId2"/>
    <p:sldLayoutId id="2147484130" r:id="rId3"/>
    <p:sldLayoutId id="2147484131" r:id="rId4"/>
    <p:sldLayoutId id="2147484132" r:id="rId5"/>
    <p:sldLayoutId id="2147484133" r:id="rId6"/>
    <p:sldLayoutId id="2147484134" r:id="rId7"/>
    <p:sldLayoutId id="2147484135" r:id="rId8"/>
    <p:sldLayoutId id="2147484136" r:id="rId9"/>
    <p:sldLayoutId id="2147484137" r:id="rId10"/>
    <p:sldLayoutId id="2147484138" r:id="rId11"/>
  </p:sldLayoutIdLst>
  <p:txStyles>
    <p:titleStyle>
      <a:lvl1pPr algn="ctr" defTabSz="981527" rtl="0" fontAlgn="base" latinLnBrk="1">
        <a:spcBef>
          <a:spcPct val="0"/>
        </a:spcBef>
        <a:spcAft>
          <a:spcPct val="0"/>
        </a:spcAft>
        <a:defRPr kumimoji="1" sz="4700">
          <a:solidFill>
            <a:schemeClr val="tx2"/>
          </a:solidFill>
          <a:latin typeface="+mj-lt"/>
          <a:ea typeface="+mj-ea"/>
          <a:cs typeface="+mj-cs"/>
        </a:defRPr>
      </a:lvl1pPr>
      <a:lvl2pPr algn="ctr" defTabSz="981527" rtl="0" fontAlgn="base" latinLnBrk="1">
        <a:spcBef>
          <a:spcPct val="0"/>
        </a:spcBef>
        <a:spcAft>
          <a:spcPct val="0"/>
        </a:spcAft>
        <a:defRPr kumimoji="1" sz="4700">
          <a:solidFill>
            <a:schemeClr val="tx2"/>
          </a:solidFill>
          <a:latin typeface="굴림" pitchFamily="50" charset="-127"/>
          <a:ea typeface="굴림" pitchFamily="50" charset="-127"/>
        </a:defRPr>
      </a:lvl2pPr>
      <a:lvl3pPr algn="ctr" defTabSz="981527" rtl="0" fontAlgn="base" latinLnBrk="1">
        <a:spcBef>
          <a:spcPct val="0"/>
        </a:spcBef>
        <a:spcAft>
          <a:spcPct val="0"/>
        </a:spcAft>
        <a:defRPr kumimoji="1" sz="4700">
          <a:solidFill>
            <a:schemeClr val="tx2"/>
          </a:solidFill>
          <a:latin typeface="굴림" pitchFamily="50" charset="-127"/>
          <a:ea typeface="굴림" pitchFamily="50" charset="-127"/>
        </a:defRPr>
      </a:lvl3pPr>
      <a:lvl4pPr algn="ctr" defTabSz="981527" rtl="0" fontAlgn="base" latinLnBrk="1">
        <a:spcBef>
          <a:spcPct val="0"/>
        </a:spcBef>
        <a:spcAft>
          <a:spcPct val="0"/>
        </a:spcAft>
        <a:defRPr kumimoji="1" sz="4700">
          <a:solidFill>
            <a:schemeClr val="tx2"/>
          </a:solidFill>
          <a:latin typeface="굴림" pitchFamily="50" charset="-127"/>
          <a:ea typeface="굴림" pitchFamily="50" charset="-127"/>
        </a:defRPr>
      </a:lvl4pPr>
      <a:lvl5pPr algn="ctr" defTabSz="981527" rtl="0" fontAlgn="base" latinLnBrk="1">
        <a:spcBef>
          <a:spcPct val="0"/>
        </a:spcBef>
        <a:spcAft>
          <a:spcPct val="0"/>
        </a:spcAft>
        <a:defRPr kumimoji="1" sz="4700">
          <a:solidFill>
            <a:schemeClr val="tx2"/>
          </a:solidFill>
          <a:latin typeface="굴림" pitchFamily="50" charset="-127"/>
          <a:ea typeface="굴림" pitchFamily="50" charset="-127"/>
        </a:defRPr>
      </a:lvl5pPr>
      <a:lvl6pPr marL="454488" algn="ctr" defTabSz="981527" rtl="0" fontAlgn="base" latinLnBrk="1">
        <a:spcBef>
          <a:spcPct val="0"/>
        </a:spcBef>
        <a:spcAft>
          <a:spcPct val="0"/>
        </a:spcAft>
        <a:defRPr kumimoji="1" sz="4700">
          <a:solidFill>
            <a:schemeClr val="tx2"/>
          </a:solidFill>
          <a:latin typeface="굴림" pitchFamily="50" charset="-127"/>
          <a:ea typeface="굴림" pitchFamily="50" charset="-127"/>
        </a:defRPr>
      </a:lvl6pPr>
      <a:lvl7pPr marL="908945" algn="ctr" defTabSz="981527" rtl="0" fontAlgn="base" latinLnBrk="1">
        <a:spcBef>
          <a:spcPct val="0"/>
        </a:spcBef>
        <a:spcAft>
          <a:spcPct val="0"/>
        </a:spcAft>
        <a:defRPr kumimoji="1" sz="4700">
          <a:solidFill>
            <a:schemeClr val="tx2"/>
          </a:solidFill>
          <a:latin typeface="굴림" pitchFamily="50" charset="-127"/>
          <a:ea typeface="굴림" pitchFamily="50" charset="-127"/>
        </a:defRPr>
      </a:lvl7pPr>
      <a:lvl8pPr marL="1363412" algn="ctr" defTabSz="981527" rtl="0" fontAlgn="base" latinLnBrk="1">
        <a:spcBef>
          <a:spcPct val="0"/>
        </a:spcBef>
        <a:spcAft>
          <a:spcPct val="0"/>
        </a:spcAft>
        <a:defRPr kumimoji="1" sz="4700">
          <a:solidFill>
            <a:schemeClr val="tx2"/>
          </a:solidFill>
          <a:latin typeface="굴림" pitchFamily="50" charset="-127"/>
          <a:ea typeface="굴림" pitchFamily="50" charset="-127"/>
        </a:defRPr>
      </a:lvl8pPr>
      <a:lvl9pPr marL="1817867" algn="ctr" defTabSz="981527" rtl="0" fontAlgn="base" latinLnBrk="1">
        <a:spcBef>
          <a:spcPct val="0"/>
        </a:spcBef>
        <a:spcAft>
          <a:spcPct val="0"/>
        </a:spcAft>
        <a:defRPr kumimoji="1" sz="4700">
          <a:solidFill>
            <a:schemeClr val="tx2"/>
          </a:solidFill>
          <a:latin typeface="굴림" pitchFamily="50" charset="-127"/>
          <a:ea typeface="굴림" pitchFamily="50" charset="-127"/>
        </a:defRPr>
      </a:lvl9pPr>
    </p:titleStyle>
    <p:bodyStyle>
      <a:lvl1pPr marL="367677" indent="-367677" algn="l" defTabSz="981527" rtl="0" fontAlgn="base" latinLnBrk="1">
        <a:spcBef>
          <a:spcPct val="20000"/>
        </a:spcBef>
        <a:spcAft>
          <a:spcPct val="0"/>
        </a:spcAft>
        <a:buChar char="•"/>
        <a:defRPr kumimoji="1" sz="3500">
          <a:solidFill>
            <a:schemeClr val="tx1"/>
          </a:solidFill>
          <a:latin typeface="+mn-lt"/>
          <a:ea typeface="+mn-ea"/>
          <a:cs typeface="+mn-cs"/>
        </a:defRPr>
      </a:lvl1pPr>
      <a:lvl2pPr marL="796894" indent="-306161" algn="l" defTabSz="981527" rtl="0" fontAlgn="base" latinLnBrk="1">
        <a:spcBef>
          <a:spcPct val="20000"/>
        </a:spcBef>
        <a:spcAft>
          <a:spcPct val="0"/>
        </a:spcAft>
        <a:buChar char="–"/>
        <a:defRPr kumimoji="1" sz="3100">
          <a:solidFill>
            <a:schemeClr val="tx1"/>
          </a:solidFill>
          <a:latin typeface="+mn-lt"/>
          <a:ea typeface="+mn-ea"/>
        </a:defRPr>
      </a:lvl2pPr>
      <a:lvl3pPr marL="1226123" indent="-244606" algn="l" defTabSz="981527" rtl="0" fontAlgn="base" latinLnBrk="1">
        <a:spcBef>
          <a:spcPct val="20000"/>
        </a:spcBef>
        <a:spcAft>
          <a:spcPct val="0"/>
        </a:spcAft>
        <a:buChar char="•"/>
        <a:defRPr kumimoji="1" sz="2600">
          <a:solidFill>
            <a:schemeClr val="tx1"/>
          </a:solidFill>
          <a:latin typeface="+mn-lt"/>
          <a:ea typeface="+mn-ea"/>
        </a:defRPr>
      </a:lvl3pPr>
      <a:lvl4pPr marL="1716881" indent="-244606" algn="l" defTabSz="981527" rtl="0" fontAlgn="base" latinLnBrk="1">
        <a:spcBef>
          <a:spcPct val="20000"/>
        </a:spcBef>
        <a:spcAft>
          <a:spcPct val="0"/>
        </a:spcAft>
        <a:buChar char="–"/>
        <a:defRPr kumimoji="1" sz="2100">
          <a:solidFill>
            <a:schemeClr val="tx1"/>
          </a:solidFill>
          <a:latin typeface="+mn-lt"/>
          <a:ea typeface="+mn-ea"/>
        </a:defRPr>
      </a:lvl4pPr>
      <a:lvl5pPr marL="2207636" indent="-244606" algn="l" defTabSz="981527" rtl="0" fontAlgn="base" latinLnBrk="1">
        <a:spcBef>
          <a:spcPct val="20000"/>
        </a:spcBef>
        <a:spcAft>
          <a:spcPct val="0"/>
        </a:spcAft>
        <a:buChar char="»"/>
        <a:defRPr kumimoji="1" sz="2100">
          <a:solidFill>
            <a:schemeClr val="tx1"/>
          </a:solidFill>
          <a:latin typeface="+mn-lt"/>
          <a:ea typeface="+mn-ea"/>
        </a:defRPr>
      </a:lvl5pPr>
      <a:lvl6pPr marL="2662105" indent="-244606" algn="l" defTabSz="981527" rtl="0" fontAlgn="base" latinLnBrk="1">
        <a:spcBef>
          <a:spcPct val="20000"/>
        </a:spcBef>
        <a:spcAft>
          <a:spcPct val="0"/>
        </a:spcAft>
        <a:buChar char="»"/>
        <a:defRPr kumimoji="1" sz="2100">
          <a:solidFill>
            <a:schemeClr val="tx1"/>
          </a:solidFill>
          <a:latin typeface="+mn-lt"/>
          <a:ea typeface="+mn-ea"/>
        </a:defRPr>
      </a:lvl6pPr>
      <a:lvl7pPr marL="3116602" indent="-244606" algn="l" defTabSz="981527" rtl="0" fontAlgn="base" latinLnBrk="1">
        <a:spcBef>
          <a:spcPct val="20000"/>
        </a:spcBef>
        <a:spcAft>
          <a:spcPct val="0"/>
        </a:spcAft>
        <a:buChar char="»"/>
        <a:defRPr kumimoji="1" sz="2100">
          <a:solidFill>
            <a:schemeClr val="tx1"/>
          </a:solidFill>
          <a:latin typeface="+mn-lt"/>
          <a:ea typeface="+mn-ea"/>
        </a:defRPr>
      </a:lvl7pPr>
      <a:lvl8pPr marL="3571054" indent="-244606" algn="l" defTabSz="981527" rtl="0" fontAlgn="base" latinLnBrk="1">
        <a:spcBef>
          <a:spcPct val="20000"/>
        </a:spcBef>
        <a:spcAft>
          <a:spcPct val="0"/>
        </a:spcAft>
        <a:buChar char="»"/>
        <a:defRPr kumimoji="1" sz="2100">
          <a:solidFill>
            <a:schemeClr val="tx1"/>
          </a:solidFill>
          <a:latin typeface="+mn-lt"/>
          <a:ea typeface="+mn-ea"/>
        </a:defRPr>
      </a:lvl8pPr>
      <a:lvl9pPr marL="4025532" indent="-244606" algn="l" defTabSz="981527" rtl="0" fontAlgn="base" latinLnBrk="1">
        <a:spcBef>
          <a:spcPct val="20000"/>
        </a:spcBef>
        <a:spcAft>
          <a:spcPct val="0"/>
        </a:spcAft>
        <a:buChar char="»"/>
        <a:defRPr kumimoji="1" sz="2100">
          <a:solidFill>
            <a:schemeClr val="tx1"/>
          </a:solidFill>
          <a:latin typeface="+mn-lt"/>
          <a:ea typeface="+mn-ea"/>
        </a:defRPr>
      </a:lvl9pPr>
    </p:bodyStyle>
    <p:otherStyle>
      <a:defPPr>
        <a:defRPr lang="ko-KR"/>
      </a:defPPr>
      <a:lvl1pPr marL="0" algn="l" defTabSz="908945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4488" algn="l" defTabSz="908945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08945" algn="l" defTabSz="908945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63412" algn="l" defTabSz="908945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17867" algn="l" defTabSz="908945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72338" algn="l" defTabSz="908945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26806" algn="l" defTabSz="908945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181264" algn="l" defTabSz="908945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35747" algn="l" defTabSz="908945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5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15874" name="Picture 2" descr="blue"/>
          <p:cNvPicPr>
            <a:picLocks noChangeAspect="1" noChangeArrowheads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xmlns=""/>
              </a:ext>
            </a:extLst>
          </a:blip>
          <a:srcRect/>
          <a:stretch>
            <a:fillRect/>
          </a:stretch>
        </p:blipFill>
        <p:spPr bwMode="auto">
          <a:xfrm>
            <a:off x="0" y="111"/>
            <a:ext cx="10668000" cy="11525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806339" name="Rectangle 3"/>
          <p:cNvSpPr>
            <a:spLocks noChangeArrowheads="1"/>
          </p:cNvSpPr>
          <p:nvPr/>
        </p:nvSpPr>
        <p:spPr bwMode="auto">
          <a:xfrm>
            <a:off x="0" y="7104062"/>
            <a:ext cx="10668000" cy="336551"/>
          </a:xfrm>
          <a:prstGeom prst="rect">
            <a:avLst/>
          </a:prstGeom>
          <a:solidFill>
            <a:srgbClr val="B2B2B2"/>
          </a:solidFill>
          <a:ln w="9525">
            <a:noFill/>
            <a:miter lim="800000"/>
            <a:headEnd/>
            <a:tailEnd/>
          </a:ln>
        </p:spPr>
        <p:txBody>
          <a:bodyPr wrap="none" lIns="98086" tIns="49046" rIns="98086" bIns="49046" anchor="ctr"/>
          <a:lstStyle/>
          <a:p>
            <a:pPr defTabSz="981527">
              <a:spcBef>
                <a:spcPct val="50000"/>
              </a:spcBef>
            </a:pPr>
            <a:endParaRPr lang="ko-KR" altLang="en-US" sz="1000" b="1" dirty="0">
              <a:latin typeface="바탕체" pitchFamily="17" charset="-127"/>
              <a:ea typeface="바탕체" pitchFamily="17" charset="-127"/>
            </a:endParaRPr>
          </a:p>
        </p:txBody>
      </p:sp>
      <p:grpSp>
        <p:nvGrpSpPr>
          <p:cNvPr id="1615876" name="Group 4"/>
          <p:cNvGrpSpPr>
            <a:grpSpLocks/>
          </p:cNvGrpSpPr>
          <p:nvPr/>
        </p:nvGrpSpPr>
        <p:grpSpPr bwMode="auto">
          <a:xfrm rot="-2166924">
            <a:off x="698518" y="-3092440"/>
            <a:ext cx="11991975" cy="5667375"/>
            <a:chOff x="266" y="453"/>
            <a:chExt cx="6490" cy="1666"/>
          </a:xfrm>
        </p:grpSpPr>
        <p:sp>
          <p:nvSpPr>
            <p:cNvPr id="1806341" name="Freeform 5"/>
            <p:cNvSpPr>
              <a:spLocks/>
            </p:cNvSpPr>
            <p:nvPr userDrawn="1"/>
          </p:nvSpPr>
          <p:spPr bwMode="auto">
            <a:xfrm>
              <a:off x="266" y="570"/>
              <a:ext cx="4772" cy="1549"/>
            </a:xfrm>
            <a:custGeom>
              <a:avLst/>
              <a:gdLst>
                <a:gd name="T0" fmla="*/ 4772 w 4772"/>
                <a:gd name="T1" fmla="*/ 2929 h 3097"/>
                <a:gd name="T2" fmla="*/ 4719 w 4772"/>
                <a:gd name="T3" fmla="*/ 2956 h 3097"/>
                <a:gd name="T4" fmla="*/ 4658 w 4772"/>
                <a:gd name="T5" fmla="*/ 2985 h 3097"/>
                <a:gd name="T6" fmla="*/ 4574 w 4772"/>
                <a:gd name="T7" fmla="*/ 3017 h 3097"/>
                <a:gd name="T8" fmla="*/ 4472 w 4772"/>
                <a:gd name="T9" fmla="*/ 3048 h 3097"/>
                <a:gd name="T10" fmla="*/ 4351 w 4772"/>
                <a:gd name="T11" fmla="*/ 3076 h 3097"/>
                <a:gd name="T12" fmla="*/ 4215 w 4772"/>
                <a:gd name="T13" fmla="*/ 3093 h 3097"/>
                <a:gd name="T14" fmla="*/ 4141 w 4772"/>
                <a:gd name="T15" fmla="*/ 3097 h 3097"/>
                <a:gd name="T16" fmla="*/ 4065 w 4772"/>
                <a:gd name="T17" fmla="*/ 3097 h 3097"/>
                <a:gd name="T18" fmla="*/ 3984 w 4772"/>
                <a:gd name="T19" fmla="*/ 3092 h 3097"/>
                <a:gd name="T20" fmla="*/ 3902 w 4772"/>
                <a:gd name="T21" fmla="*/ 3082 h 3097"/>
                <a:gd name="T22" fmla="*/ 3818 w 4772"/>
                <a:gd name="T23" fmla="*/ 3066 h 3097"/>
                <a:gd name="T24" fmla="*/ 3730 w 4772"/>
                <a:gd name="T25" fmla="*/ 3045 h 3097"/>
                <a:gd name="T26" fmla="*/ 3640 w 4772"/>
                <a:gd name="T27" fmla="*/ 3016 h 3097"/>
                <a:gd name="T28" fmla="*/ 3548 w 4772"/>
                <a:gd name="T29" fmla="*/ 2980 h 3097"/>
                <a:gd name="T30" fmla="*/ 3455 w 4772"/>
                <a:gd name="T31" fmla="*/ 2937 h 3097"/>
                <a:gd name="T32" fmla="*/ 3361 w 4772"/>
                <a:gd name="T33" fmla="*/ 2885 h 3097"/>
                <a:gd name="T34" fmla="*/ 3265 w 4772"/>
                <a:gd name="T35" fmla="*/ 2824 h 3097"/>
                <a:gd name="T36" fmla="*/ 3169 w 4772"/>
                <a:gd name="T37" fmla="*/ 2754 h 3097"/>
                <a:gd name="T38" fmla="*/ 3072 w 4772"/>
                <a:gd name="T39" fmla="*/ 2673 h 3097"/>
                <a:gd name="T40" fmla="*/ 2974 w 4772"/>
                <a:gd name="T41" fmla="*/ 2583 h 3097"/>
                <a:gd name="T42" fmla="*/ 2876 w 4772"/>
                <a:gd name="T43" fmla="*/ 2481 h 3097"/>
                <a:gd name="T44" fmla="*/ 2778 w 4772"/>
                <a:gd name="T45" fmla="*/ 2367 h 3097"/>
                <a:gd name="T46" fmla="*/ 2681 w 4772"/>
                <a:gd name="T47" fmla="*/ 2241 h 3097"/>
                <a:gd name="T48" fmla="*/ 2583 w 4772"/>
                <a:gd name="T49" fmla="*/ 2102 h 3097"/>
                <a:gd name="T50" fmla="*/ 2488 w 4772"/>
                <a:gd name="T51" fmla="*/ 1960 h 3097"/>
                <a:gd name="T52" fmla="*/ 2303 w 4772"/>
                <a:gd name="T53" fmla="*/ 1695 h 3097"/>
                <a:gd name="T54" fmla="*/ 2125 w 4772"/>
                <a:gd name="T55" fmla="*/ 1456 h 3097"/>
                <a:gd name="T56" fmla="*/ 1953 w 4772"/>
                <a:gd name="T57" fmla="*/ 1240 h 3097"/>
                <a:gd name="T58" fmla="*/ 1788 w 4772"/>
                <a:gd name="T59" fmla="*/ 1046 h 3097"/>
                <a:gd name="T60" fmla="*/ 1628 w 4772"/>
                <a:gd name="T61" fmla="*/ 873 h 3097"/>
                <a:gd name="T62" fmla="*/ 1471 w 4772"/>
                <a:gd name="T63" fmla="*/ 720 h 3097"/>
                <a:gd name="T64" fmla="*/ 1317 w 4772"/>
                <a:gd name="T65" fmla="*/ 584 h 3097"/>
                <a:gd name="T66" fmla="*/ 1166 w 4772"/>
                <a:gd name="T67" fmla="*/ 466 h 3097"/>
                <a:gd name="T68" fmla="*/ 1014 w 4772"/>
                <a:gd name="T69" fmla="*/ 365 h 3097"/>
                <a:gd name="T70" fmla="*/ 865 w 4772"/>
                <a:gd name="T71" fmla="*/ 277 h 3097"/>
                <a:gd name="T72" fmla="*/ 713 w 4772"/>
                <a:gd name="T73" fmla="*/ 203 h 3097"/>
                <a:gd name="T74" fmla="*/ 560 w 4772"/>
                <a:gd name="T75" fmla="*/ 140 h 3097"/>
                <a:gd name="T76" fmla="*/ 405 w 4772"/>
                <a:gd name="T77" fmla="*/ 90 h 3097"/>
                <a:gd name="T78" fmla="*/ 247 w 4772"/>
                <a:gd name="T79" fmla="*/ 48 h 3097"/>
                <a:gd name="T80" fmla="*/ 84 w 4772"/>
                <a:gd name="T81" fmla="*/ 14 h 3097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4772"/>
                <a:gd name="T124" fmla="*/ 0 h 3097"/>
                <a:gd name="T125" fmla="*/ 4772 w 4772"/>
                <a:gd name="T126" fmla="*/ 3097 h 3097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4772" h="3097">
                  <a:moveTo>
                    <a:pt x="4772" y="2929"/>
                  </a:moveTo>
                  <a:lnTo>
                    <a:pt x="4772" y="2929"/>
                  </a:lnTo>
                  <a:lnTo>
                    <a:pt x="4758" y="2937"/>
                  </a:lnTo>
                  <a:lnTo>
                    <a:pt x="4719" y="2956"/>
                  </a:lnTo>
                  <a:lnTo>
                    <a:pt x="4691" y="2971"/>
                  </a:lnTo>
                  <a:lnTo>
                    <a:pt x="4658" y="2985"/>
                  </a:lnTo>
                  <a:lnTo>
                    <a:pt x="4619" y="3001"/>
                  </a:lnTo>
                  <a:lnTo>
                    <a:pt x="4574" y="3017"/>
                  </a:lnTo>
                  <a:lnTo>
                    <a:pt x="4526" y="3034"/>
                  </a:lnTo>
                  <a:lnTo>
                    <a:pt x="4472" y="3048"/>
                  </a:lnTo>
                  <a:lnTo>
                    <a:pt x="4413" y="3063"/>
                  </a:lnTo>
                  <a:lnTo>
                    <a:pt x="4351" y="3076"/>
                  </a:lnTo>
                  <a:lnTo>
                    <a:pt x="4286" y="3085"/>
                  </a:lnTo>
                  <a:lnTo>
                    <a:pt x="4215" y="3093"/>
                  </a:lnTo>
                  <a:lnTo>
                    <a:pt x="4179" y="3095"/>
                  </a:lnTo>
                  <a:lnTo>
                    <a:pt x="4141" y="3097"/>
                  </a:lnTo>
                  <a:lnTo>
                    <a:pt x="4104" y="3097"/>
                  </a:lnTo>
                  <a:lnTo>
                    <a:pt x="4065" y="3097"/>
                  </a:lnTo>
                  <a:lnTo>
                    <a:pt x="4025" y="3095"/>
                  </a:lnTo>
                  <a:lnTo>
                    <a:pt x="3984" y="3092"/>
                  </a:lnTo>
                  <a:lnTo>
                    <a:pt x="3944" y="3087"/>
                  </a:lnTo>
                  <a:lnTo>
                    <a:pt x="3902" y="3082"/>
                  </a:lnTo>
                  <a:lnTo>
                    <a:pt x="3859" y="3076"/>
                  </a:lnTo>
                  <a:lnTo>
                    <a:pt x="3818" y="3066"/>
                  </a:lnTo>
                  <a:lnTo>
                    <a:pt x="3773" y="3056"/>
                  </a:lnTo>
                  <a:lnTo>
                    <a:pt x="3730" y="3045"/>
                  </a:lnTo>
                  <a:lnTo>
                    <a:pt x="3684" y="3032"/>
                  </a:lnTo>
                  <a:lnTo>
                    <a:pt x="3640" y="3016"/>
                  </a:lnTo>
                  <a:lnTo>
                    <a:pt x="3594" y="3000"/>
                  </a:lnTo>
                  <a:lnTo>
                    <a:pt x="3548" y="2980"/>
                  </a:lnTo>
                  <a:lnTo>
                    <a:pt x="3503" y="2959"/>
                  </a:lnTo>
                  <a:lnTo>
                    <a:pt x="3455" y="2937"/>
                  </a:lnTo>
                  <a:lnTo>
                    <a:pt x="3408" y="2912"/>
                  </a:lnTo>
                  <a:lnTo>
                    <a:pt x="3361" y="2885"/>
                  </a:lnTo>
                  <a:lnTo>
                    <a:pt x="3314" y="2856"/>
                  </a:lnTo>
                  <a:lnTo>
                    <a:pt x="3265" y="2824"/>
                  </a:lnTo>
                  <a:lnTo>
                    <a:pt x="3218" y="2790"/>
                  </a:lnTo>
                  <a:lnTo>
                    <a:pt x="3169" y="2754"/>
                  </a:lnTo>
                  <a:lnTo>
                    <a:pt x="3121" y="2715"/>
                  </a:lnTo>
                  <a:lnTo>
                    <a:pt x="3072" y="2673"/>
                  </a:lnTo>
                  <a:lnTo>
                    <a:pt x="3024" y="2630"/>
                  </a:lnTo>
                  <a:lnTo>
                    <a:pt x="2974" y="2583"/>
                  </a:lnTo>
                  <a:lnTo>
                    <a:pt x="2925" y="2533"/>
                  </a:lnTo>
                  <a:lnTo>
                    <a:pt x="2876" y="2481"/>
                  </a:lnTo>
                  <a:lnTo>
                    <a:pt x="2828" y="2425"/>
                  </a:lnTo>
                  <a:lnTo>
                    <a:pt x="2778" y="2367"/>
                  </a:lnTo>
                  <a:lnTo>
                    <a:pt x="2729" y="2305"/>
                  </a:lnTo>
                  <a:lnTo>
                    <a:pt x="2681" y="2241"/>
                  </a:lnTo>
                  <a:lnTo>
                    <a:pt x="2632" y="2173"/>
                  </a:lnTo>
                  <a:lnTo>
                    <a:pt x="2583" y="2102"/>
                  </a:lnTo>
                  <a:lnTo>
                    <a:pt x="2488" y="1960"/>
                  </a:lnTo>
                  <a:lnTo>
                    <a:pt x="2395" y="1824"/>
                  </a:lnTo>
                  <a:lnTo>
                    <a:pt x="2303" y="1695"/>
                  </a:lnTo>
                  <a:lnTo>
                    <a:pt x="2213" y="1572"/>
                  </a:lnTo>
                  <a:lnTo>
                    <a:pt x="2125" y="1456"/>
                  </a:lnTo>
                  <a:lnTo>
                    <a:pt x="2038" y="1345"/>
                  </a:lnTo>
                  <a:lnTo>
                    <a:pt x="1953" y="1240"/>
                  </a:lnTo>
                  <a:lnTo>
                    <a:pt x="1870" y="1140"/>
                  </a:lnTo>
                  <a:lnTo>
                    <a:pt x="1788" y="1046"/>
                  </a:lnTo>
                  <a:lnTo>
                    <a:pt x="1707" y="957"/>
                  </a:lnTo>
                  <a:lnTo>
                    <a:pt x="1628" y="873"/>
                  </a:lnTo>
                  <a:lnTo>
                    <a:pt x="1549" y="794"/>
                  </a:lnTo>
                  <a:lnTo>
                    <a:pt x="1471" y="720"/>
                  </a:lnTo>
                  <a:lnTo>
                    <a:pt x="1394" y="649"/>
                  </a:lnTo>
                  <a:lnTo>
                    <a:pt x="1317" y="584"/>
                  </a:lnTo>
                  <a:lnTo>
                    <a:pt x="1241" y="523"/>
                  </a:lnTo>
                  <a:lnTo>
                    <a:pt x="1166" y="466"/>
                  </a:lnTo>
                  <a:lnTo>
                    <a:pt x="1089" y="413"/>
                  </a:lnTo>
                  <a:lnTo>
                    <a:pt x="1014" y="365"/>
                  </a:lnTo>
                  <a:lnTo>
                    <a:pt x="940" y="319"/>
                  </a:lnTo>
                  <a:lnTo>
                    <a:pt x="865" y="277"/>
                  </a:lnTo>
                  <a:lnTo>
                    <a:pt x="790" y="239"/>
                  </a:lnTo>
                  <a:lnTo>
                    <a:pt x="713" y="203"/>
                  </a:lnTo>
                  <a:lnTo>
                    <a:pt x="637" y="171"/>
                  </a:lnTo>
                  <a:lnTo>
                    <a:pt x="560" y="140"/>
                  </a:lnTo>
                  <a:lnTo>
                    <a:pt x="484" y="114"/>
                  </a:lnTo>
                  <a:lnTo>
                    <a:pt x="405" y="90"/>
                  </a:lnTo>
                  <a:lnTo>
                    <a:pt x="327" y="67"/>
                  </a:lnTo>
                  <a:lnTo>
                    <a:pt x="247" y="48"/>
                  </a:lnTo>
                  <a:lnTo>
                    <a:pt x="166" y="30"/>
                  </a:lnTo>
                  <a:lnTo>
                    <a:pt x="84" y="14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195"/>
                </a:srgbClr>
              </a:solidFill>
              <a:round/>
              <a:headEnd/>
              <a:tailEnd/>
            </a:ln>
          </p:spPr>
          <p:txBody>
            <a:bodyPr lIns="98674" tIns="49339" rIns="98674" bIns="49339"/>
            <a:lstStyle/>
            <a:p>
              <a:pPr defTabSz="981527">
                <a:spcBef>
                  <a:spcPct val="50000"/>
                </a:spcBef>
              </a:pPr>
              <a:endParaRPr lang="ko-KR" altLang="en-US" sz="1000" b="1" dirty="0"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42" name="Freeform 6"/>
            <p:cNvSpPr>
              <a:spLocks/>
            </p:cNvSpPr>
            <p:nvPr userDrawn="1"/>
          </p:nvSpPr>
          <p:spPr bwMode="auto">
            <a:xfrm>
              <a:off x="275" y="591"/>
              <a:ext cx="4814" cy="1515"/>
            </a:xfrm>
            <a:custGeom>
              <a:avLst/>
              <a:gdLst>
                <a:gd name="T0" fmla="*/ 4814 w 4814"/>
                <a:gd name="T1" fmla="*/ 2845 h 3029"/>
                <a:gd name="T2" fmla="*/ 4763 w 4814"/>
                <a:gd name="T3" fmla="*/ 2874 h 3029"/>
                <a:gd name="T4" fmla="*/ 4701 w 4814"/>
                <a:gd name="T5" fmla="*/ 2904 h 3029"/>
                <a:gd name="T6" fmla="*/ 4618 w 4814"/>
                <a:gd name="T7" fmla="*/ 2938 h 3029"/>
                <a:gd name="T8" fmla="*/ 4517 w 4814"/>
                <a:gd name="T9" fmla="*/ 2972 h 3029"/>
                <a:gd name="T10" fmla="*/ 4396 w 4814"/>
                <a:gd name="T11" fmla="*/ 3001 h 3029"/>
                <a:gd name="T12" fmla="*/ 4260 w 4814"/>
                <a:gd name="T13" fmla="*/ 3021 h 3029"/>
                <a:gd name="T14" fmla="*/ 4186 w 4814"/>
                <a:gd name="T15" fmla="*/ 3027 h 3029"/>
                <a:gd name="T16" fmla="*/ 4110 w 4814"/>
                <a:gd name="T17" fmla="*/ 3029 h 3029"/>
                <a:gd name="T18" fmla="*/ 4031 w 4814"/>
                <a:gd name="T19" fmla="*/ 3025 h 3029"/>
                <a:gd name="T20" fmla="*/ 3948 w 4814"/>
                <a:gd name="T21" fmla="*/ 3016 h 3029"/>
                <a:gd name="T22" fmla="*/ 3863 w 4814"/>
                <a:gd name="T23" fmla="*/ 3003 h 3029"/>
                <a:gd name="T24" fmla="*/ 3774 w 4814"/>
                <a:gd name="T25" fmla="*/ 2983 h 3029"/>
                <a:gd name="T26" fmla="*/ 3684 w 4814"/>
                <a:gd name="T27" fmla="*/ 2956 h 3029"/>
                <a:gd name="T28" fmla="*/ 3592 w 4814"/>
                <a:gd name="T29" fmla="*/ 2922 h 3029"/>
                <a:gd name="T30" fmla="*/ 3499 w 4814"/>
                <a:gd name="T31" fmla="*/ 2880 h 3029"/>
                <a:gd name="T32" fmla="*/ 3403 w 4814"/>
                <a:gd name="T33" fmla="*/ 2830 h 3029"/>
                <a:gd name="T34" fmla="*/ 3308 w 4814"/>
                <a:gd name="T35" fmla="*/ 2770 h 3029"/>
                <a:gd name="T36" fmla="*/ 3209 w 4814"/>
                <a:gd name="T37" fmla="*/ 2703 h 3029"/>
                <a:gd name="T38" fmla="*/ 3110 w 4814"/>
                <a:gd name="T39" fmla="*/ 2623 h 3029"/>
                <a:gd name="T40" fmla="*/ 3012 w 4814"/>
                <a:gd name="T41" fmla="*/ 2535 h 3029"/>
                <a:gd name="T42" fmla="*/ 2913 w 4814"/>
                <a:gd name="T43" fmla="*/ 2433 h 3029"/>
                <a:gd name="T44" fmla="*/ 2813 w 4814"/>
                <a:gd name="T45" fmla="*/ 2321 h 3029"/>
                <a:gd name="T46" fmla="*/ 2713 w 4814"/>
                <a:gd name="T47" fmla="*/ 2197 h 3029"/>
                <a:gd name="T48" fmla="*/ 2615 w 4814"/>
                <a:gd name="T49" fmla="*/ 2058 h 3029"/>
                <a:gd name="T50" fmla="*/ 2516 w 4814"/>
                <a:gd name="T51" fmla="*/ 1918 h 3029"/>
                <a:gd name="T52" fmla="*/ 2327 w 4814"/>
                <a:gd name="T53" fmla="*/ 1656 h 3029"/>
                <a:gd name="T54" fmla="*/ 2145 w 4814"/>
                <a:gd name="T55" fmla="*/ 1419 h 3029"/>
                <a:gd name="T56" fmla="*/ 1972 w 4814"/>
                <a:gd name="T57" fmla="*/ 1206 h 3029"/>
                <a:gd name="T58" fmla="*/ 1802 w 4814"/>
                <a:gd name="T59" fmla="*/ 1014 h 3029"/>
                <a:gd name="T60" fmla="*/ 1640 w 4814"/>
                <a:gd name="T61" fmla="*/ 842 h 3029"/>
                <a:gd name="T62" fmla="*/ 1480 w 4814"/>
                <a:gd name="T63" fmla="*/ 692 h 3029"/>
                <a:gd name="T64" fmla="*/ 1325 w 4814"/>
                <a:gd name="T65" fmla="*/ 560 h 3029"/>
                <a:gd name="T66" fmla="*/ 1172 w 4814"/>
                <a:gd name="T67" fmla="*/ 444 h 3029"/>
                <a:gd name="T68" fmla="*/ 1019 w 4814"/>
                <a:gd name="T69" fmla="*/ 343 h 3029"/>
                <a:gd name="T70" fmla="*/ 868 w 4814"/>
                <a:gd name="T71" fmla="*/ 260 h 3029"/>
                <a:gd name="T72" fmla="*/ 715 w 4814"/>
                <a:gd name="T73" fmla="*/ 188 h 3029"/>
                <a:gd name="T74" fmla="*/ 563 w 4814"/>
                <a:gd name="T75" fmla="*/ 129 h 3029"/>
                <a:gd name="T76" fmla="*/ 406 w 4814"/>
                <a:gd name="T77" fmla="*/ 80 h 3029"/>
                <a:gd name="T78" fmla="*/ 247 w 4814"/>
                <a:gd name="T79" fmla="*/ 42 h 3029"/>
                <a:gd name="T80" fmla="*/ 84 w 4814"/>
                <a:gd name="T81" fmla="*/ 11 h 3029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4814"/>
                <a:gd name="T124" fmla="*/ 0 h 3029"/>
                <a:gd name="T125" fmla="*/ 4814 w 4814"/>
                <a:gd name="T126" fmla="*/ 3029 h 3029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4814" h="3029">
                  <a:moveTo>
                    <a:pt x="4814" y="2845"/>
                  </a:moveTo>
                  <a:lnTo>
                    <a:pt x="4814" y="2845"/>
                  </a:lnTo>
                  <a:lnTo>
                    <a:pt x="4801" y="2853"/>
                  </a:lnTo>
                  <a:lnTo>
                    <a:pt x="4763" y="2874"/>
                  </a:lnTo>
                  <a:lnTo>
                    <a:pt x="4735" y="2888"/>
                  </a:lnTo>
                  <a:lnTo>
                    <a:pt x="4701" y="2904"/>
                  </a:lnTo>
                  <a:lnTo>
                    <a:pt x="4663" y="2921"/>
                  </a:lnTo>
                  <a:lnTo>
                    <a:pt x="4618" y="2938"/>
                  </a:lnTo>
                  <a:lnTo>
                    <a:pt x="4570" y="2954"/>
                  </a:lnTo>
                  <a:lnTo>
                    <a:pt x="4517" y="2972"/>
                  </a:lnTo>
                  <a:lnTo>
                    <a:pt x="4459" y="2987"/>
                  </a:lnTo>
                  <a:lnTo>
                    <a:pt x="4396" y="3001"/>
                  </a:lnTo>
                  <a:lnTo>
                    <a:pt x="4331" y="3013"/>
                  </a:lnTo>
                  <a:lnTo>
                    <a:pt x="4260" y="3021"/>
                  </a:lnTo>
                  <a:lnTo>
                    <a:pt x="4224" y="3024"/>
                  </a:lnTo>
                  <a:lnTo>
                    <a:pt x="4186" y="3027"/>
                  </a:lnTo>
                  <a:lnTo>
                    <a:pt x="4149" y="3027"/>
                  </a:lnTo>
                  <a:lnTo>
                    <a:pt x="4110" y="3029"/>
                  </a:lnTo>
                  <a:lnTo>
                    <a:pt x="4071" y="3027"/>
                  </a:lnTo>
                  <a:lnTo>
                    <a:pt x="4031" y="3025"/>
                  </a:lnTo>
                  <a:lnTo>
                    <a:pt x="3989" y="3021"/>
                  </a:lnTo>
                  <a:lnTo>
                    <a:pt x="3948" y="3016"/>
                  </a:lnTo>
                  <a:lnTo>
                    <a:pt x="3906" y="3011"/>
                  </a:lnTo>
                  <a:lnTo>
                    <a:pt x="3863" y="3003"/>
                  </a:lnTo>
                  <a:lnTo>
                    <a:pt x="3818" y="2993"/>
                  </a:lnTo>
                  <a:lnTo>
                    <a:pt x="3774" y="2983"/>
                  </a:lnTo>
                  <a:lnTo>
                    <a:pt x="3730" y="2971"/>
                  </a:lnTo>
                  <a:lnTo>
                    <a:pt x="3684" y="2956"/>
                  </a:lnTo>
                  <a:lnTo>
                    <a:pt x="3639" y="2940"/>
                  </a:lnTo>
                  <a:lnTo>
                    <a:pt x="3592" y="2922"/>
                  </a:lnTo>
                  <a:lnTo>
                    <a:pt x="3546" y="2903"/>
                  </a:lnTo>
                  <a:lnTo>
                    <a:pt x="3499" y="2880"/>
                  </a:lnTo>
                  <a:lnTo>
                    <a:pt x="3452" y="2856"/>
                  </a:lnTo>
                  <a:lnTo>
                    <a:pt x="3403" y="2830"/>
                  </a:lnTo>
                  <a:lnTo>
                    <a:pt x="3356" y="2801"/>
                  </a:lnTo>
                  <a:lnTo>
                    <a:pt x="3308" y="2770"/>
                  </a:lnTo>
                  <a:lnTo>
                    <a:pt x="3259" y="2738"/>
                  </a:lnTo>
                  <a:lnTo>
                    <a:pt x="3209" y="2703"/>
                  </a:lnTo>
                  <a:lnTo>
                    <a:pt x="3160" y="2664"/>
                  </a:lnTo>
                  <a:lnTo>
                    <a:pt x="3110" y="2623"/>
                  </a:lnTo>
                  <a:lnTo>
                    <a:pt x="3062" y="2580"/>
                  </a:lnTo>
                  <a:lnTo>
                    <a:pt x="3012" y="2535"/>
                  </a:lnTo>
                  <a:lnTo>
                    <a:pt x="2962" y="2485"/>
                  </a:lnTo>
                  <a:lnTo>
                    <a:pt x="2913" y="2433"/>
                  </a:lnTo>
                  <a:lnTo>
                    <a:pt x="2863" y="2378"/>
                  </a:lnTo>
                  <a:lnTo>
                    <a:pt x="2813" y="2321"/>
                  </a:lnTo>
                  <a:lnTo>
                    <a:pt x="2763" y="2260"/>
                  </a:lnTo>
                  <a:lnTo>
                    <a:pt x="2713" y="2197"/>
                  </a:lnTo>
                  <a:lnTo>
                    <a:pt x="2663" y="2129"/>
                  </a:lnTo>
                  <a:lnTo>
                    <a:pt x="2615" y="2058"/>
                  </a:lnTo>
                  <a:lnTo>
                    <a:pt x="2516" y="1918"/>
                  </a:lnTo>
                  <a:lnTo>
                    <a:pt x="2420" y="1784"/>
                  </a:lnTo>
                  <a:lnTo>
                    <a:pt x="2327" y="1656"/>
                  </a:lnTo>
                  <a:lnTo>
                    <a:pt x="2236" y="1535"/>
                  </a:lnTo>
                  <a:lnTo>
                    <a:pt x="2145" y="1419"/>
                  </a:lnTo>
                  <a:lnTo>
                    <a:pt x="2058" y="1309"/>
                  </a:lnTo>
                  <a:lnTo>
                    <a:pt x="1972" y="1206"/>
                  </a:lnTo>
                  <a:lnTo>
                    <a:pt x="1887" y="1107"/>
                  </a:lnTo>
                  <a:lnTo>
                    <a:pt x="1802" y="1014"/>
                  </a:lnTo>
                  <a:lnTo>
                    <a:pt x="1721" y="925"/>
                  </a:lnTo>
                  <a:lnTo>
                    <a:pt x="1640" y="842"/>
                  </a:lnTo>
                  <a:lnTo>
                    <a:pt x="1559" y="765"/>
                  </a:lnTo>
                  <a:lnTo>
                    <a:pt x="1480" y="692"/>
                  </a:lnTo>
                  <a:lnTo>
                    <a:pt x="1403" y="623"/>
                  </a:lnTo>
                  <a:lnTo>
                    <a:pt x="1325" y="560"/>
                  </a:lnTo>
                  <a:lnTo>
                    <a:pt x="1248" y="499"/>
                  </a:lnTo>
                  <a:lnTo>
                    <a:pt x="1172" y="444"/>
                  </a:lnTo>
                  <a:lnTo>
                    <a:pt x="1096" y="392"/>
                  </a:lnTo>
                  <a:lnTo>
                    <a:pt x="1019" y="343"/>
                  </a:lnTo>
                  <a:lnTo>
                    <a:pt x="944" y="300"/>
                  </a:lnTo>
                  <a:lnTo>
                    <a:pt x="868" y="260"/>
                  </a:lnTo>
                  <a:lnTo>
                    <a:pt x="792" y="222"/>
                  </a:lnTo>
                  <a:lnTo>
                    <a:pt x="715" y="188"/>
                  </a:lnTo>
                  <a:lnTo>
                    <a:pt x="639" y="158"/>
                  </a:lnTo>
                  <a:lnTo>
                    <a:pt x="563" y="129"/>
                  </a:lnTo>
                  <a:lnTo>
                    <a:pt x="485" y="103"/>
                  </a:lnTo>
                  <a:lnTo>
                    <a:pt x="406" y="80"/>
                  </a:lnTo>
                  <a:lnTo>
                    <a:pt x="327" y="61"/>
                  </a:lnTo>
                  <a:lnTo>
                    <a:pt x="247" y="42"/>
                  </a:lnTo>
                  <a:lnTo>
                    <a:pt x="165" y="25"/>
                  </a:lnTo>
                  <a:lnTo>
                    <a:pt x="84" y="11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195"/>
                </a:srgbClr>
              </a:solidFill>
              <a:round/>
              <a:headEnd/>
              <a:tailEnd/>
            </a:ln>
          </p:spPr>
          <p:txBody>
            <a:bodyPr lIns="98674" tIns="49339" rIns="98674" bIns="49339"/>
            <a:lstStyle/>
            <a:p>
              <a:pPr defTabSz="981527">
                <a:spcBef>
                  <a:spcPct val="50000"/>
                </a:spcBef>
              </a:pPr>
              <a:endParaRPr lang="ko-KR" altLang="en-US" sz="1000" b="1" dirty="0"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43" name="Freeform 7"/>
            <p:cNvSpPr>
              <a:spLocks/>
            </p:cNvSpPr>
            <p:nvPr userDrawn="1"/>
          </p:nvSpPr>
          <p:spPr bwMode="auto">
            <a:xfrm>
              <a:off x="284" y="611"/>
              <a:ext cx="4856" cy="1481"/>
            </a:xfrm>
            <a:custGeom>
              <a:avLst/>
              <a:gdLst>
                <a:gd name="T0" fmla="*/ 4856 w 4856"/>
                <a:gd name="T1" fmla="*/ 2763 h 2961"/>
                <a:gd name="T2" fmla="*/ 4805 w 4856"/>
                <a:gd name="T3" fmla="*/ 2793 h 2961"/>
                <a:gd name="T4" fmla="*/ 4745 w 4856"/>
                <a:gd name="T5" fmla="*/ 2824 h 2961"/>
                <a:gd name="T6" fmla="*/ 4662 w 4856"/>
                <a:gd name="T7" fmla="*/ 2860 h 2961"/>
                <a:gd name="T8" fmla="*/ 4561 w 4856"/>
                <a:gd name="T9" fmla="*/ 2897 h 2961"/>
                <a:gd name="T10" fmla="*/ 4441 w 4856"/>
                <a:gd name="T11" fmla="*/ 2927 h 2961"/>
                <a:gd name="T12" fmla="*/ 4305 w 4856"/>
                <a:gd name="T13" fmla="*/ 2952 h 2961"/>
                <a:gd name="T14" fmla="*/ 4232 w 4856"/>
                <a:gd name="T15" fmla="*/ 2958 h 2961"/>
                <a:gd name="T16" fmla="*/ 4155 w 4856"/>
                <a:gd name="T17" fmla="*/ 2961 h 2961"/>
                <a:gd name="T18" fmla="*/ 4076 w 4856"/>
                <a:gd name="T19" fmla="*/ 2960 h 2961"/>
                <a:gd name="T20" fmla="*/ 3993 w 4856"/>
                <a:gd name="T21" fmla="*/ 2953 h 2961"/>
                <a:gd name="T22" fmla="*/ 3907 w 4856"/>
                <a:gd name="T23" fmla="*/ 2940 h 2961"/>
                <a:gd name="T24" fmla="*/ 3819 w 4856"/>
                <a:gd name="T25" fmla="*/ 2923 h 2961"/>
                <a:gd name="T26" fmla="*/ 3729 w 4856"/>
                <a:gd name="T27" fmla="*/ 2897 h 2961"/>
                <a:gd name="T28" fmla="*/ 3636 w 4856"/>
                <a:gd name="T29" fmla="*/ 2864 h 2961"/>
                <a:gd name="T30" fmla="*/ 3541 w 4856"/>
                <a:gd name="T31" fmla="*/ 2824 h 2961"/>
                <a:gd name="T32" fmla="*/ 3446 w 4856"/>
                <a:gd name="T33" fmla="*/ 2776 h 2961"/>
                <a:gd name="T34" fmla="*/ 3348 w 4856"/>
                <a:gd name="T35" fmla="*/ 2719 h 2961"/>
                <a:gd name="T36" fmla="*/ 3250 w 4856"/>
                <a:gd name="T37" fmla="*/ 2651 h 2961"/>
                <a:gd name="T38" fmla="*/ 3150 w 4856"/>
                <a:gd name="T39" fmla="*/ 2574 h 2961"/>
                <a:gd name="T40" fmla="*/ 3050 w 4856"/>
                <a:gd name="T41" fmla="*/ 2487 h 2961"/>
                <a:gd name="T42" fmla="*/ 2949 w 4856"/>
                <a:gd name="T43" fmla="*/ 2388 h 2961"/>
                <a:gd name="T44" fmla="*/ 2847 w 4856"/>
                <a:gd name="T45" fmla="*/ 2277 h 2961"/>
                <a:gd name="T46" fmla="*/ 2746 w 4856"/>
                <a:gd name="T47" fmla="*/ 2154 h 2961"/>
                <a:gd name="T48" fmla="*/ 2645 w 4856"/>
                <a:gd name="T49" fmla="*/ 2018 h 2961"/>
                <a:gd name="T50" fmla="*/ 2545 w 4856"/>
                <a:gd name="T51" fmla="*/ 1878 h 2961"/>
                <a:gd name="T52" fmla="*/ 2352 w 4856"/>
                <a:gd name="T53" fmla="*/ 1618 h 2961"/>
                <a:gd name="T54" fmla="*/ 2167 w 4856"/>
                <a:gd name="T55" fmla="*/ 1384 h 2961"/>
                <a:gd name="T56" fmla="*/ 1989 w 4856"/>
                <a:gd name="T57" fmla="*/ 1172 h 2961"/>
                <a:gd name="T58" fmla="*/ 1818 w 4856"/>
                <a:gd name="T59" fmla="*/ 983 h 2961"/>
                <a:gd name="T60" fmla="*/ 1652 w 4856"/>
                <a:gd name="T61" fmla="*/ 815 h 2961"/>
                <a:gd name="T62" fmla="*/ 1491 w 4856"/>
                <a:gd name="T63" fmla="*/ 667 h 2961"/>
                <a:gd name="T64" fmla="*/ 1334 w 4856"/>
                <a:gd name="T65" fmla="*/ 536 h 2961"/>
                <a:gd name="T66" fmla="*/ 1178 w 4856"/>
                <a:gd name="T67" fmla="*/ 423 h 2961"/>
                <a:gd name="T68" fmla="*/ 1024 w 4856"/>
                <a:gd name="T69" fmla="*/ 326 h 2961"/>
                <a:gd name="T70" fmla="*/ 872 w 4856"/>
                <a:gd name="T71" fmla="*/ 245 h 2961"/>
                <a:gd name="T72" fmla="*/ 719 w 4856"/>
                <a:gd name="T73" fmla="*/ 176 h 2961"/>
                <a:gd name="T74" fmla="*/ 565 w 4856"/>
                <a:gd name="T75" fmla="*/ 119 h 2961"/>
                <a:gd name="T76" fmla="*/ 408 w 4856"/>
                <a:gd name="T77" fmla="*/ 74 h 2961"/>
                <a:gd name="T78" fmla="*/ 248 w 4856"/>
                <a:gd name="T79" fmla="*/ 39 h 2961"/>
                <a:gd name="T80" fmla="*/ 83 w 4856"/>
                <a:gd name="T81" fmla="*/ 11 h 2961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4856"/>
                <a:gd name="T124" fmla="*/ 0 h 2961"/>
                <a:gd name="T125" fmla="*/ 4856 w 4856"/>
                <a:gd name="T126" fmla="*/ 2961 h 2961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4856" h="2961">
                  <a:moveTo>
                    <a:pt x="4856" y="2763"/>
                  </a:moveTo>
                  <a:lnTo>
                    <a:pt x="4856" y="2763"/>
                  </a:lnTo>
                  <a:lnTo>
                    <a:pt x="4844" y="2771"/>
                  </a:lnTo>
                  <a:lnTo>
                    <a:pt x="4805" y="2793"/>
                  </a:lnTo>
                  <a:lnTo>
                    <a:pt x="4777" y="2808"/>
                  </a:lnTo>
                  <a:lnTo>
                    <a:pt x="4745" y="2824"/>
                  </a:lnTo>
                  <a:lnTo>
                    <a:pt x="4706" y="2842"/>
                  </a:lnTo>
                  <a:lnTo>
                    <a:pt x="4662" y="2860"/>
                  </a:lnTo>
                  <a:lnTo>
                    <a:pt x="4613" y="2879"/>
                  </a:lnTo>
                  <a:lnTo>
                    <a:pt x="4561" y="2897"/>
                  </a:lnTo>
                  <a:lnTo>
                    <a:pt x="4504" y="2913"/>
                  </a:lnTo>
                  <a:lnTo>
                    <a:pt x="4441" y="2927"/>
                  </a:lnTo>
                  <a:lnTo>
                    <a:pt x="4375" y="2940"/>
                  </a:lnTo>
                  <a:lnTo>
                    <a:pt x="4305" y="2952"/>
                  </a:lnTo>
                  <a:lnTo>
                    <a:pt x="4269" y="2955"/>
                  </a:lnTo>
                  <a:lnTo>
                    <a:pt x="4232" y="2958"/>
                  </a:lnTo>
                  <a:lnTo>
                    <a:pt x="4194" y="2960"/>
                  </a:lnTo>
                  <a:lnTo>
                    <a:pt x="4155" y="2961"/>
                  </a:lnTo>
                  <a:lnTo>
                    <a:pt x="4116" y="2961"/>
                  </a:lnTo>
                  <a:lnTo>
                    <a:pt x="4076" y="2960"/>
                  </a:lnTo>
                  <a:lnTo>
                    <a:pt x="4034" y="2956"/>
                  </a:lnTo>
                  <a:lnTo>
                    <a:pt x="3993" y="2953"/>
                  </a:lnTo>
                  <a:lnTo>
                    <a:pt x="3950" y="2947"/>
                  </a:lnTo>
                  <a:lnTo>
                    <a:pt x="3907" y="2940"/>
                  </a:lnTo>
                  <a:lnTo>
                    <a:pt x="3864" y="2932"/>
                  </a:lnTo>
                  <a:lnTo>
                    <a:pt x="3819" y="2923"/>
                  </a:lnTo>
                  <a:lnTo>
                    <a:pt x="3773" y="2911"/>
                  </a:lnTo>
                  <a:lnTo>
                    <a:pt x="3729" y="2897"/>
                  </a:lnTo>
                  <a:lnTo>
                    <a:pt x="3683" y="2882"/>
                  </a:lnTo>
                  <a:lnTo>
                    <a:pt x="3636" y="2864"/>
                  </a:lnTo>
                  <a:lnTo>
                    <a:pt x="3589" y="2845"/>
                  </a:lnTo>
                  <a:lnTo>
                    <a:pt x="3541" y="2824"/>
                  </a:lnTo>
                  <a:lnTo>
                    <a:pt x="3494" y="2801"/>
                  </a:lnTo>
                  <a:lnTo>
                    <a:pt x="3446" y="2776"/>
                  </a:lnTo>
                  <a:lnTo>
                    <a:pt x="3397" y="2748"/>
                  </a:lnTo>
                  <a:lnTo>
                    <a:pt x="3348" y="2719"/>
                  </a:lnTo>
                  <a:lnTo>
                    <a:pt x="3299" y="2687"/>
                  </a:lnTo>
                  <a:lnTo>
                    <a:pt x="3250" y="2651"/>
                  </a:lnTo>
                  <a:lnTo>
                    <a:pt x="3200" y="2614"/>
                  </a:lnTo>
                  <a:lnTo>
                    <a:pt x="3150" y="2574"/>
                  </a:lnTo>
                  <a:lnTo>
                    <a:pt x="3100" y="2532"/>
                  </a:lnTo>
                  <a:lnTo>
                    <a:pt x="3050" y="2487"/>
                  </a:lnTo>
                  <a:lnTo>
                    <a:pt x="3000" y="2438"/>
                  </a:lnTo>
                  <a:lnTo>
                    <a:pt x="2949" y="2388"/>
                  </a:lnTo>
                  <a:lnTo>
                    <a:pt x="2899" y="2333"/>
                  </a:lnTo>
                  <a:lnTo>
                    <a:pt x="2847" y="2277"/>
                  </a:lnTo>
                  <a:lnTo>
                    <a:pt x="2797" y="2217"/>
                  </a:lnTo>
                  <a:lnTo>
                    <a:pt x="2746" y="2154"/>
                  </a:lnTo>
                  <a:lnTo>
                    <a:pt x="2696" y="2088"/>
                  </a:lnTo>
                  <a:lnTo>
                    <a:pt x="2645" y="2018"/>
                  </a:lnTo>
                  <a:lnTo>
                    <a:pt x="2545" y="1878"/>
                  </a:lnTo>
                  <a:lnTo>
                    <a:pt x="2447" y="1745"/>
                  </a:lnTo>
                  <a:lnTo>
                    <a:pt x="2352" y="1618"/>
                  </a:lnTo>
                  <a:lnTo>
                    <a:pt x="2259" y="1498"/>
                  </a:lnTo>
                  <a:lnTo>
                    <a:pt x="2167" y="1384"/>
                  </a:lnTo>
                  <a:lnTo>
                    <a:pt x="2077" y="1276"/>
                  </a:lnTo>
                  <a:lnTo>
                    <a:pt x="1989" y="1172"/>
                  </a:lnTo>
                  <a:lnTo>
                    <a:pt x="1903" y="1075"/>
                  </a:lnTo>
                  <a:lnTo>
                    <a:pt x="1818" y="983"/>
                  </a:lnTo>
                  <a:lnTo>
                    <a:pt x="1735" y="896"/>
                  </a:lnTo>
                  <a:lnTo>
                    <a:pt x="1652" y="815"/>
                  </a:lnTo>
                  <a:lnTo>
                    <a:pt x="1571" y="738"/>
                  </a:lnTo>
                  <a:lnTo>
                    <a:pt x="1491" y="667"/>
                  </a:lnTo>
                  <a:lnTo>
                    <a:pt x="1412" y="599"/>
                  </a:lnTo>
                  <a:lnTo>
                    <a:pt x="1334" y="536"/>
                  </a:lnTo>
                  <a:lnTo>
                    <a:pt x="1256" y="478"/>
                  </a:lnTo>
                  <a:lnTo>
                    <a:pt x="1178" y="423"/>
                  </a:lnTo>
                  <a:lnTo>
                    <a:pt x="1102" y="373"/>
                  </a:lnTo>
                  <a:lnTo>
                    <a:pt x="1024" y="326"/>
                  </a:lnTo>
                  <a:lnTo>
                    <a:pt x="948" y="284"/>
                  </a:lnTo>
                  <a:lnTo>
                    <a:pt x="872" y="245"/>
                  </a:lnTo>
                  <a:lnTo>
                    <a:pt x="795" y="208"/>
                  </a:lnTo>
                  <a:lnTo>
                    <a:pt x="719" y="176"/>
                  </a:lnTo>
                  <a:lnTo>
                    <a:pt x="641" y="147"/>
                  </a:lnTo>
                  <a:lnTo>
                    <a:pt x="565" y="119"/>
                  </a:lnTo>
                  <a:lnTo>
                    <a:pt x="486" y="95"/>
                  </a:lnTo>
                  <a:lnTo>
                    <a:pt x="408" y="74"/>
                  </a:lnTo>
                  <a:lnTo>
                    <a:pt x="327" y="55"/>
                  </a:lnTo>
                  <a:lnTo>
                    <a:pt x="248" y="39"/>
                  </a:lnTo>
                  <a:lnTo>
                    <a:pt x="166" y="24"/>
                  </a:lnTo>
                  <a:lnTo>
                    <a:pt x="83" y="11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195"/>
                </a:srgbClr>
              </a:solidFill>
              <a:round/>
              <a:headEnd/>
              <a:tailEnd/>
            </a:ln>
          </p:spPr>
          <p:txBody>
            <a:bodyPr lIns="98674" tIns="49339" rIns="98674" bIns="49339"/>
            <a:lstStyle/>
            <a:p>
              <a:pPr defTabSz="981527">
                <a:spcBef>
                  <a:spcPct val="50000"/>
                </a:spcBef>
              </a:pPr>
              <a:endParaRPr lang="ko-KR" altLang="en-US" sz="1000" b="1" dirty="0"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44" name="Freeform 8"/>
            <p:cNvSpPr>
              <a:spLocks/>
            </p:cNvSpPr>
            <p:nvPr userDrawn="1"/>
          </p:nvSpPr>
          <p:spPr bwMode="auto">
            <a:xfrm>
              <a:off x="293" y="633"/>
              <a:ext cx="4897" cy="1445"/>
            </a:xfrm>
            <a:custGeom>
              <a:avLst/>
              <a:gdLst>
                <a:gd name="T0" fmla="*/ 4897 w 4897"/>
                <a:gd name="T1" fmla="*/ 2675 h 2890"/>
                <a:gd name="T2" fmla="*/ 4847 w 4897"/>
                <a:gd name="T3" fmla="*/ 2707 h 2890"/>
                <a:gd name="T4" fmla="*/ 4788 w 4897"/>
                <a:gd name="T5" fmla="*/ 2740 h 2890"/>
                <a:gd name="T6" fmla="*/ 4706 w 4897"/>
                <a:gd name="T7" fmla="*/ 2777 h 2890"/>
                <a:gd name="T8" fmla="*/ 4604 w 4897"/>
                <a:gd name="T9" fmla="*/ 2816 h 2890"/>
                <a:gd name="T10" fmla="*/ 4485 w 4897"/>
                <a:gd name="T11" fmla="*/ 2849 h 2890"/>
                <a:gd name="T12" fmla="*/ 4350 w 4897"/>
                <a:gd name="T13" fmla="*/ 2875 h 2890"/>
                <a:gd name="T14" fmla="*/ 4277 w 4897"/>
                <a:gd name="T15" fmla="*/ 2885 h 2890"/>
                <a:gd name="T16" fmla="*/ 4200 w 4897"/>
                <a:gd name="T17" fmla="*/ 2888 h 2890"/>
                <a:gd name="T18" fmla="*/ 4120 w 4897"/>
                <a:gd name="T19" fmla="*/ 2888 h 2890"/>
                <a:gd name="T20" fmla="*/ 4036 w 4897"/>
                <a:gd name="T21" fmla="*/ 2883 h 2890"/>
                <a:gd name="T22" fmla="*/ 3952 w 4897"/>
                <a:gd name="T23" fmla="*/ 2874 h 2890"/>
                <a:gd name="T24" fmla="*/ 3863 w 4897"/>
                <a:gd name="T25" fmla="*/ 2858 h 2890"/>
                <a:gd name="T26" fmla="*/ 3773 w 4897"/>
                <a:gd name="T27" fmla="*/ 2833 h 2890"/>
                <a:gd name="T28" fmla="*/ 3680 w 4897"/>
                <a:gd name="T29" fmla="*/ 2803 h 2890"/>
                <a:gd name="T30" fmla="*/ 3584 w 4897"/>
                <a:gd name="T31" fmla="*/ 2764 h 2890"/>
                <a:gd name="T32" fmla="*/ 3488 w 4897"/>
                <a:gd name="T33" fmla="*/ 2717 h 2890"/>
                <a:gd name="T34" fmla="*/ 3389 w 4897"/>
                <a:gd name="T35" fmla="*/ 2662 h 2890"/>
                <a:gd name="T36" fmla="*/ 3290 w 4897"/>
                <a:gd name="T37" fmla="*/ 2596 h 2890"/>
                <a:gd name="T38" fmla="*/ 3190 w 4897"/>
                <a:gd name="T39" fmla="*/ 2522 h 2890"/>
                <a:gd name="T40" fmla="*/ 3087 w 4897"/>
                <a:gd name="T41" fmla="*/ 2434 h 2890"/>
                <a:gd name="T42" fmla="*/ 2985 w 4897"/>
                <a:gd name="T43" fmla="*/ 2338 h 2890"/>
                <a:gd name="T44" fmla="*/ 2881 w 4897"/>
                <a:gd name="T45" fmla="*/ 2228 h 2890"/>
                <a:gd name="T46" fmla="*/ 2779 w 4897"/>
                <a:gd name="T47" fmla="*/ 2107 h 2890"/>
                <a:gd name="T48" fmla="*/ 2676 w 4897"/>
                <a:gd name="T49" fmla="*/ 1971 h 2890"/>
                <a:gd name="T50" fmla="*/ 2573 w 4897"/>
                <a:gd name="T51" fmla="*/ 1834 h 2890"/>
                <a:gd name="T52" fmla="*/ 2376 w 4897"/>
                <a:gd name="T53" fmla="*/ 1577 h 2890"/>
                <a:gd name="T54" fmla="*/ 2188 w 4897"/>
                <a:gd name="T55" fmla="*/ 1345 h 2890"/>
                <a:gd name="T56" fmla="*/ 2007 w 4897"/>
                <a:gd name="T57" fmla="*/ 1136 h 2890"/>
                <a:gd name="T58" fmla="*/ 1833 w 4897"/>
                <a:gd name="T59" fmla="*/ 949 h 2890"/>
                <a:gd name="T60" fmla="*/ 1665 w 4897"/>
                <a:gd name="T61" fmla="*/ 783 h 2890"/>
                <a:gd name="T62" fmla="*/ 1501 w 4897"/>
                <a:gd name="T63" fmla="*/ 637 h 2890"/>
                <a:gd name="T64" fmla="*/ 1342 w 4897"/>
                <a:gd name="T65" fmla="*/ 510 h 2890"/>
                <a:gd name="T66" fmla="*/ 1185 w 4897"/>
                <a:gd name="T67" fmla="*/ 400 h 2890"/>
                <a:gd name="T68" fmla="*/ 1031 w 4897"/>
                <a:gd name="T69" fmla="*/ 306 h 2890"/>
                <a:gd name="T70" fmla="*/ 876 w 4897"/>
                <a:gd name="T71" fmla="*/ 226 h 2890"/>
                <a:gd name="T72" fmla="*/ 722 w 4897"/>
                <a:gd name="T73" fmla="*/ 161 h 2890"/>
                <a:gd name="T74" fmla="*/ 567 w 4897"/>
                <a:gd name="T75" fmla="*/ 106 h 2890"/>
                <a:gd name="T76" fmla="*/ 409 w 4897"/>
                <a:gd name="T77" fmla="*/ 64 h 2890"/>
                <a:gd name="T78" fmla="*/ 249 w 4897"/>
                <a:gd name="T79" fmla="*/ 32 h 2890"/>
                <a:gd name="T80" fmla="*/ 84 w 4897"/>
                <a:gd name="T81" fmla="*/ 8 h 2890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4897"/>
                <a:gd name="T124" fmla="*/ 0 h 2890"/>
                <a:gd name="T125" fmla="*/ 4897 w 4897"/>
                <a:gd name="T126" fmla="*/ 2890 h 2890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4897" h="2890">
                  <a:moveTo>
                    <a:pt x="4897" y="2675"/>
                  </a:moveTo>
                  <a:lnTo>
                    <a:pt x="4897" y="2675"/>
                  </a:lnTo>
                  <a:lnTo>
                    <a:pt x="4885" y="2683"/>
                  </a:lnTo>
                  <a:lnTo>
                    <a:pt x="4847" y="2707"/>
                  </a:lnTo>
                  <a:lnTo>
                    <a:pt x="4820" y="2722"/>
                  </a:lnTo>
                  <a:lnTo>
                    <a:pt x="4788" y="2740"/>
                  </a:lnTo>
                  <a:lnTo>
                    <a:pt x="4749" y="2757"/>
                  </a:lnTo>
                  <a:lnTo>
                    <a:pt x="4706" y="2777"/>
                  </a:lnTo>
                  <a:lnTo>
                    <a:pt x="4657" y="2796"/>
                  </a:lnTo>
                  <a:lnTo>
                    <a:pt x="4604" y="2816"/>
                  </a:lnTo>
                  <a:lnTo>
                    <a:pt x="4547" y="2833"/>
                  </a:lnTo>
                  <a:lnTo>
                    <a:pt x="4485" y="2849"/>
                  </a:lnTo>
                  <a:lnTo>
                    <a:pt x="4420" y="2864"/>
                  </a:lnTo>
                  <a:lnTo>
                    <a:pt x="4350" y="2875"/>
                  </a:lnTo>
                  <a:lnTo>
                    <a:pt x="4314" y="2880"/>
                  </a:lnTo>
                  <a:lnTo>
                    <a:pt x="4277" y="2885"/>
                  </a:lnTo>
                  <a:lnTo>
                    <a:pt x="4239" y="2887"/>
                  </a:lnTo>
                  <a:lnTo>
                    <a:pt x="4200" y="2888"/>
                  </a:lnTo>
                  <a:lnTo>
                    <a:pt x="4160" y="2890"/>
                  </a:lnTo>
                  <a:lnTo>
                    <a:pt x="4120" y="2888"/>
                  </a:lnTo>
                  <a:lnTo>
                    <a:pt x="4078" y="2887"/>
                  </a:lnTo>
                  <a:lnTo>
                    <a:pt x="4036" y="2883"/>
                  </a:lnTo>
                  <a:lnTo>
                    <a:pt x="3995" y="2880"/>
                  </a:lnTo>
                  <a:lnTo>
                    <a:pt x="3952" y="2874"/>
                  </a:lnTo>
                  <a:lnTo>
                    <a:pt x="3907" y="2866"/>
                  </a:lnTo>
                  <a:lnTo>
                    <a:pt x="3863" y="2858"/>
                  </a:lnTo>
                  <a:lnTo>
                    <a:pt x="3818" y="2846"/>
                  </a:lnTo>
                  <a:lnTo>
                    <a:pt x="3773" y="2833"/>
                  </a:lnTo>
                  <a:lnTo>
                    <a:pt x="3725" y="2819"/>
                  </a:lnTo>
                  <a:lnTo>
                    <a:pt x="3680" y="2803"/>
                  </a:lnTo>
                  <a:lnTo>
                    <a:pt x="3632" y="2785"/>
                  </a:lnTo>
                  <a:lnTo>
                    <a:pt x="3584" y="2764"/>
                  </a:lnTo>
                  <a:lnTo>
                    <a:pt x="3537" y="2743"/>
                  </a:lnTo>
                  <a:lnTo>
                    <a:pt x="3488" y="2717"/>
                  </a:lnTo>
                  <a:lnTo>
                    <a:pt x="3438" y="2691"/>
                  </a:lnTo>
                  <a:lnTo>
                    <a:pt x="3389" y="2662"/>
                  </a:lnTo>
                  <a:lnTo>
                    <a:pt x="3339" y="2630"/>
                  </a:lnTo>
                  <a:lnTo>
                    <a:pt x="3290" y="2596"/>
                  </a:lnTo>
                  <a:lnTo>
                    <a:pt x="3240" y="2560"/>
                  </a:lnTo>
                  <a:lnTo>
                    <a:pt x="3190" y="2522"/>
                  </a:lnTo>
                  <a:lnTo>
                    <a:pt x="3138" y="2480"/>
                  </a:lnTo>
                  <a:lnTo>
                    <a:pt x="3087" y="2434"/>
                  </a:lnTo>
                  <a:lnTo>
                    <a:pt x="3037" y="2388"/>
                  </a:lnTo>
                  <a:lnTo>
                    <a:pt x="2985" y="2338"/>
                  </a:lnTo>
                  <a:lnTo>
                    <a:pt x="2934" y="2284"/>
                  </a:lnTo>
                  <a:lnTo>
                    <a:pt x="2881" y="2228"/>
                  </a:lnTo>
                  <a:lnTo>
                    <a:pt x="2830" y="2168"/>
                  </a:lnTo>
                  <a:lnTo>
                    <a:pt x="2779" y="2107"/>
                  </a:lnTo>
                  <a:lnTo>
                    <a:pt x="2727" y="2040"/>
                  </a:lnTo>
                  <a:lnTo>
                    <a:pt x="2676" y="1971"/>
                  </a:lnTo>
                  <a:lnTo>
                    <a:pt x="2573" y="1834"/>
                  </a:lnTo>
                  <a:lnTo>
                    <a:pt x="2473" y="1701"/>
                  </a:lnTo>
                  <a:lnTo>
                    <a:pt x="2376" y="1577"/>
                  </a:lnTo>
                  <a:lnTo>
                    <a:pt x="2282" y="1458"/>
                  </a:lnTo>
                  <a:lnTo>
                    <a:pt x="2188" y="1345"/>
                  </a:lnTo>
                  <a:lnTo>
                    <a:pt x="2097" y="1238"/>
                  </a:lnTo>
                  <a:lnTo>
                    <a:pt x="2007" y="1136"/>
                  </a:lnTo>
                  <a:lnTo>
                    <a:pt x="1919" y="1039"/>
                  </a:lnTo>
                  <a:lnTo>
                    <a:pt x="1833" y="949"/>
                  </a:lnTo>
                  <a:lnTo>
                    <a:pt x="1748" y="863"/>
                  </a:lnTo>
                  <a:lnTo>
                    <a:pt x="1665" y="783"/>
                  </a:lnTo>
                  <a:lnTo>
                    <a:pt x="1583" y="708"/>
                  </a:lnTo>
                  <a:lnTo>
                    <a:pt x="1501" y="637"/>
                  </a:lnTo>
                  <a:lnTo>
                    <a:pt x="1421" y="571"/>
                  </a:lnTo>
                  <a:lnTo>
                    <a:pt x="1342" y="510"/>
                  </a:lnTo>
                  <a:lnTo>
                    <a:pt x="1264" y="453"/>
                  </a:lnTo>
                  <a:lnTo>
                    <a:pt x="1185" y="400"/>
                  </a:lnTo>
                  <a:lnTo>
                    <a:pt x="1107" y="352"/>
                  </a:lnTo>
                  <a:lnTo>
                    <a:pt x="1031" y="306"/>
                  </a:lnTo>
                  <a:lnTo>
                    <a:pt x="953" y="264"/>
                  </a:lnTo>
                  <a:lnTo>
                    <a:pt x="876" y="226"/>
                  </a:lnTo>
                  <a:lnTo>
                    <a:pt x="799" y="192"/>
                  </a:lnTo>
                  <a:lnTo>
                    <a:pt x="722" y="161"/>
                  </a:lnTo>
                  <a:lnTo>
                    <a:pt x="645" y="132"/>
                  </a:lnTo>
                  <a:lnTo>
                    <a:pt x="567" y="106"/>
                  </a:lnTo>
                  <a:lnTo>
                    <a:pt x="488" y="85"/>
                  </a:lnTo>
                  <a:lnTo>
                    <a:pt x="409" y="64"/>
                  </a:lnTo>
                  <a:lnTo>
                    <a:pt x="329" y="46"/>
                  </a:lnTo>
                  <a:lnTo>
                    <a:pt x="249" y="32"/>
                  </a:lnTo>
                  <a:lnTo>
                    <a:pt x="167" y="19"/>
                  </a:lnTo>
                  <a:lnTo>
                    <a:pt x="84" y="8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195"/>
                </a:srgbClr>
              </a:solidFill>
              <a:round/>
              <a:headEnd/>
              <a:tailEnd/>
            </a:ln>
          </p:spPr>
          <p:txBody>
            <a:bodyPr lIns="98674" tIns="49339" rIns="98674" bIns="49339"/>
            <a:lstStyle/>
            <a:p>
              <a:pPr defTabSz="981527">
                <a:spcBef>
                  <a:spcPct val="50000"/>
                </a:spcBef>
              </a:pPr>
              <a:endParaRPr lang="ko-KR" altLang="en-US" sz="1000" b="1" dirty="0"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45" name="Freeform 9"/>
            <p:cNvSpPr>
              <a:spLocks/>
            </p:cNvSpPr>
            <p:nvPr userDrawn="1"/>
          </p:nvSpPr>
          <p:spPr bwMode="auto">
            <a:xfrm>
              <a:off x="303" y="654"/>
              <a:ext cx="4937" cy="1411"/>
            </a:xfrm>
            <a:custGeom>
              <a:avLst/>
              <a:gdLst>
                <a:gd name="T0" fmla="*/ 4937 w 4937"/>
                <a:gd name="T1" fmla="*/ 2589 h 2820"/>
                <a:gd name="T2" fmla="*/ 4887 w 4937"/>
                <a:gd name="T3" fmla="*/ 2622 h 2820"/>
                <a:gd name="T4" fmla="*/ 4828 w 4937"/>
                <a:gd name="T5" fmla="*/ 2656 h 2820"/>
                <a:gd name="T6" fmla="*/ 4747 w 4937"/>
                <a:gd name="T7" fmla="*/ 2696 h 2820"/>
                <a:gd name="T8" fmla="*/ 4646 w 4937"/>
                <a:gd name="T9" fmla="*/ 2736 h 2820"/>
                <a:gd name="T10" fmla="*/ 4528 w 4937"/>
                <a:gd name="T11" fmla="*/ 2774 h 2820"/>
                <a:gd name="T12" fmla="*/ 4393 w 4937"/>
                <a:gd name="T13" fmla="*/ 2803 h 2820"/>
                <a:gd name="T14" fmla="*/ 4319 w 4937"/>
                <a:gd name="T15" fmla="*/ 2812 h 2820"/>
                <a:gd name="T16" fmla="*/ 4243 w 4937"/>
                <a:gd name="T17" fmla="*/ 2819 h 2820"/>
                <a:gd name="T18" fmla="*/ 4163 w 4937"/>
                <a:gd name="T19" fmla="*/ 2820 h 2820"/>
                <a:gd name="T20" fmla="*/ 4081 w 4937"/>
                <a:gd name="T21" fmla="*/ 2817 h 2820"/>
                <a:gd name="T22" fmla="*/ 3995 w 4937"/>
                <a:gd name="T23" fmla="*/ 2807 h 2820"/>
                <a:gd name="T24" fmla="*/ 3906 w 4937"/>
                <a:gd name="T25" fmla="*/ 2793 h 2820"/>
                <a:gd name="T26" fmla="*/ 3814 w 4937"/>
                <a:gd name="T27" fmla="*/ 2772 h 2820"/>
                <a:gd name="T28" fmla="*/ 3721 w 4937"/>
                <a:gd name="T29" fmla="*/ 2743 h 2820"/>
                <a:gd name="T30" fmla="*/ 3625 w 4937"/>
                <a:gd name="T31" fmla="*/ 2706 h 2820"/>
                <a:gd name="T32" fmla="*/ 3528 w 4937"/>
                <a:gd name="T33" fmla="*/ 2661 h 2820"/>
                <a:gd name="T34" fmla="*/ 3429 w 4937"/>
                <a:gd name="T35" fmla="*/ 2607 h 2820"/>
                <a:gd name="T36" fmla="*/ 3328 w 4937"/>
                <a:gd name="T37" fmla="*/ 2543 h 2820"/>
                <a:gd name="T38" fmla="*/ 3227 w 4937"/>
                <a:gd name="T39" fmla="*/ 2470 h 2820"/>
                <a:gd name="T40" fmla="*/ 3124 w 4937"/>
                <a:gd name="T41" fmla="*/ 2384 h 2820"/>
                <a:gd name="T42" fmla="*/ 3020 w 4937"/>
                <a:gd name="T43" fmla="*/ 2289 h 2820"/>
                <a:gd name="T44" fmla="*/ 2916 w 4937"/>
                <a:gd name="T45" fmla="*/ 2181 h 2820"/>
                <a:gd name="T46" fmla="*/ 2810 w 4937"/>
                <a:gd name="T47" fmla="*/ 2061 h 2820"/>
                <a:gd name="T48" fmla="*/ 2705 w 4937"/>
                <a:gd name="T49" fmla="*/ 1927 h 2820"/>
                <a:gd name="T50" fmla="*/ 2601 w 4937"/>
                <a:gd name="T51" fmla="*/ 1792 h 2820"/>
                <a:gd name="T52" fmla="*/ 2399 w 4937"/>
                <a:gd name="T53" fmla="*/ 1537 h 2820"/>
                <a:gd name="T54" fmla="*/ 2208 w 4937"/>
                <a:gd name="T55" fmla="*/ 1307 h 2820"/>
                <a:gd name="T56" fmla="*/ 2024 w 4937"/>
                <a:gd name="T57" fmla="*/ 1101 h 2820"/>
                <a:gd name="T58" fmla="*/ 1847 w 4937"/>
                <a:gd name="T59" fmla="*/ 917 h 2820"/>
                <a:gd name="T60" fmla="*/ 1677 w 4937"/>
                <a:gd name="T61" fmla="*/ 754 h 2820"/>
                <a:gd name="T62" fmla="*/ 1511 w 4937"/>
                <a:gd name="T63" fmla="*/ 611 h 2820"/>
                <a:gd name="T64" fmla="*/ 1350 w 4937"/>
                <a:gd name="T65" fmla="*/ 486 h 2820"/>
                <a:gd name="T66" fmla="*/ 1191 w 4937"/>
                <a:gd name="T67" fmla="*/ 379 h 2820"/>
                <a:gd name="T68" fmla="*/ 1034 w 4937"/>
                <a:gd name="T69" fmla="*/ 287 h 2820"/>
                <a:gd name="T70" fmla="*/ 879 w 4937"/>
                <a:gd name="T71" fmla="*/ 211 h 2820"/>
                <a:gd name="T72" fmla="*/ 723 w 4937"/>
                <a:gd name="T73" fmla="*/ 148 h 2820"/>
                <a:gd name="T74" fmla="*/ 568 w 4937"/>
                <a:gd name="T75" fmla="*/ 96 h 2820"/>
                <a:gd name="T76" fmla="*/ 410 w 4937"/>
                <a:gd name="T77" fmla="*/ 58 h 2820"/>
                <a:gd name="T78" fmla="*/ 249 w 4937"/>
                <a:gd name="T79" fmla="*/ 27 h 2820"/>
                <a:gd name="T80" fmla="*/ 85 w 4937"/>
                <a:gd name="T81" fmla="*/ 8 h 2820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4937"/>
                <a:gd name="T124" fmla="*/ 0 h 2820"/>
                <a:gd name="T125" fmla="*/ 4937 w 4937"/>
                <a:gd name="T126" fmla="*/ 2820 h 2820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4937" h="2820">
                  <a:moveTo>
                    <a:pt x="4937" y="2589"/>
                  </a:moveTo>
                  <a:lnTo>
                    <a:pt x="4937" y="2589"/>
                  </a:lnTo>
                  <a:lnTo>
                    <a:pt x="4925" y="2599"/>
                  </a:lnTo>
                  <a:lnTo>
                    <a:pt x="4887" y="2622"/>
                  </a:lnTo>
                  <a:lnTo>
                    <a:pt x="4861" y="2638"/>
                  </a:lnTo>
                  <a:lnTo>
                    <a:pt x="4828" y="2656"/>
                  </a:lnTo>
                  <a:lnTo>
                    <a:pt x="4790" y="2675"/>
                  </a:lnTo>
                  <a:lnTo>
                    <a:pt x="4747" y="2696"/>
                  </a:lnTo>
                  <a:lnTo>
                    <a:pt x="4698" y="2717"/>
                  </a:lnTo>
                  <a:lnTo>
                    <a:pt x="4646" y="2736"/>
                  </a:lnTo>
                  <a:lnTo>
                    <a:pt x="4589" y="2756"/>
                  </a:lnTo>
                  <a:lnTo>
                    <a:pt x="4528" y="2774"/>
                  </a:lnTo>
                  <a:lnTo>
                    <a:pt x="4462" y="2790"/>
                  </a:lnTo>
                  <a:lnTo>
                    <a:pt x="4393" y="2803"/>
                  </a:lnTo>
                  <a:lnTo>
                    <a:pt x="4357" y="2807"/>
                  </a:lnTo>
                  <a:lnTo>
                    <a:pt x="4319" y="2812"/>
                  </a:lnTo>
                  <a:lnTo>
                    <a:pt x="4282" y="2816"/>
                  </a:lnTo>
                  <a:lnTo>
                    <a:pt x="4243" y="2819"/>
                  </a:lnTo>
                  <a:lnTo>
                    <a:pt x="4203" y="2820"/>
                  </a:lnTo>
                  <a:lnTo>
                    <a:pt x="4163" y="2820"/>
                  </a:lnTo>
                  <a:lnTo>
                    <a:pt x="4122" y="2819"/>
                  </a:lnTo>
                  <a:lnTo>
                    <a:pt x="4081" y="2817"/>
                  </a:lnTo>
                  <a:lnTo>
                    <a:pt x="4038" y="2812"/>
                  </a:lnTo>
                  <a:lnTo>
                    <a:pt x="3995" y="2807"/>
                  </a:lnTo>
                  <a:lnTo>
                    <a:pt x="3950" y="2801"/>
                  </a:lnTo>
                  <a:lnTo>
                    <a:pt x="3906" y="2793"/>
                  </a:lnTo>
                  <a:lnTo>
                    <a:pt x="3860" y="2783"/>
                  </a:lnTo>
                  <a:lnTo>
                    <a:pt x="3814" y="2772"/>
                  </a:lnTo>
                  <a:lnTo>
                    <a:pt x="3768" y="2757"/>
                  </a:lnTo>
                  <a:lnTo>
                    <a:pt x="3721" y="2743"/>
                  </a:lnTo>
                  <a:lnTo>
                    <a:pt x="3674" y="2725"/>
                  </a:lnTo>
                  <a:lnTo>
                    <a:pt x="3625" y="2706"/>
                  </a:lnTo>
                  <a:lnTo>
                    <a:pt x="3577" y="2685"/>
                  </a:lnTo>
                  <a:lnTo>
                    <a:pt x="3528" y="2661"/>
                  </a:lnTo>
                  <a:lnTo>
                    <a:pt x="3479" y="2635"/>
                  </a:lnTo>
                  <a:lnTo>
                    <a:pt x="3429" y="2607"/>
                  </a:lnTo>
                  <a:lnTo>
                    <a:pt x="3379" y="2577"/>
                  </a:lnTo>
                  <a:lnTo>
                    <a:pt x="3328" y="2543"/>
                  </a:lnTo>
                  <a:lnTo>
                    <a:pt x="3278" y="2507"/>
                  </a:lnTo>
                  <a:lnTo>
                    <a:pt x="3227" y="2470"/>
                  </a:lnTo>
                  <a:lnTo>
                    <a:pt x="3175" y="2428"/>
                  </a:lnTo>
                  <a:lnTo>
                    <a:pt x="3124" y="2384"/>
                  </a:lnTo>
                  <a:lnTo>
                    <a:pt x="3071" y="2338"/>
                  </a:lnTo>
                  <a:lnTo>
                    <a:pt x="3020" y="2289"/>
                  </a:lnTo>
                  <a:lnTo>
                    <a:pt x="2967" y="2236"/>
                  </a:lnTo>
                  <a:lnTo>
                    <a:pt x="2916" y="2181"/>
                  </a:lnTo>
                  <a:lnTo>
                    <a:pt x="2863" y="2123"/>
                  </a:lnTo>
                  <a:lnTo>
                    <a:pt x="2810" y="2061"/>
                  </a:lnTo>
                  <a:lnTo>
                    <a:pt x="2757" y="1995"/>
                  </a:lnTo>
                  <a:lnTo>
                    <a:pt x="2705" y="1927"/>
                  </a:lnTo>
                  <a:lnTo>
                    <a:pt x="2601" y="1792"/>
                  </a:lnTo>
                  <a:lnTo>
                    <a:pt x="2499" y="1661"/>
                  </a:lnTo>
                  <a:lnTo>
                    <a:pt x="2399" y="1537"/>
                  </a:lnTo>
                  <a:lnTo>
                    <a:pt x="2302" y="1419"/>
                  </a:lnTo>
                  <a:lnTo>
                    <a:pt x="2208" y="1307"/>
                  </a:lnTo>
                  <a:lnTo>
                    <a:pt x="2115" y="1201"/>
                  </a:lnTo>
                  <a:lnTo>
                    <a:pt x="2024" y="1101"/>
                  </a:lnTo>
                  <a:lnTo>
                    <a:pt x="1936" y="1007"/>
                  </a:lnTo>
                  <a:lnTo>
                    <a:pt x="1847" y="917"/>
                  </a:lnTo>
                  <a:lnTo>
                    <a:pt x="1761" y="833"/>
                  </a:lnTo>
                  <a:lnTo>
                    <a:pt x="1677" y="754"/>
                  </a:lnTo>
                  <a:lnTo>
                    <a:pt x="1593" y="681"/>
                  </a:lnTo>
                  <a:lnTo>
                    <a:pt x="1511" y="611"/>
                  </a:lnTo>
                  <a:lnTo>
                    <a:pt x="1430" y="547"/>
                  </a:lnTo>
                  <a:lnTo>
                    <a:pt x="1350" y="486"/>
                  </a:lnTo>
                  <a:lnTo>
                    <a:pt x="1270" y="431"/>
                  </a:lnTo>
                  <a:lnTo>
                    <a:pt x="1191" y="379"/>
                  </a:lnTo>
                  <a:lnTo>
                    <a:pt x="1112" y="331"/>
                  </a:lnTo>
                  <a:lnTo>
                    <a:pt x="1034" y="287"/>
                  </a:lnTo>
                  <a:lnTo>
                    <a:pt x="957" y="247"/>
                  </a:lnTo>
                  <a:lnTo>
                    <a:pt x="879" y="211"/>
                  </a:lnTo>
                  <a:lnTo>
                    <a:pt x="801" y="177"/>
                  </a:lnTo>
                  <a:lnTo>
                    <a:pt x="723" y="148"/>
                  </a:lnTo>
                  <a:lnTo>
                    <a:pt x="646" y="121"/>
                  </a:lnTo>
                  <a:lnTo>
                    <a:pt x="568" y="96"/>
                  </a:lnTo>
                  <a:lnTo>
                    <a:pt x="489" y="75"/>
                  </a:lnTo>
                  <a:lnTo>
                    <a:pt x="410" y="58"/>
                  </a:lnTo>
                  <a:lnTo>
                    <a:pt x="330" y="41"/>
                  </a:lnTo>
                  <a:lnTo>
                    <a:pt x="249" y="27"/>
                  </a:lnTo>
                  <a:lnTo>
                    <a:pt x="167" y="16"/>
                  </a:lnTo>
                  <a:lnTo>
                    <a:pt x="85" y="8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195"/>
                </a:srgbClr>
              </a:solidFill>
              <a:round/>
              <a:headEnd/>
              <a:tailEnd/>
            </a:ln>
          </p:spPr>
          <p:txBody>
            <a:bodyPr lIns="98674" tIns="49339" rIns="98674" bIns="49339"/>
            <a:lstStyle/>
            <a:p>
              <a:pPr defTabSz="981527">
                <a:spcBef>
                  <a:spcPct val="50000"/>
                </a:spcBef>
              </a:pPr>
              <a:endParaRPr lang="ko-KR" altLang="en-US" sz="1000" b="1" dirty="0"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46" name="Freeform 10"/>
            <p:cNvSpPr>
              <a:spLocks/>
            </p:cNvSpPr>
            <p:nvPr userDrawn="1"/>
          </p:nvSpPr>
          <p:spPr bwMode="auto">
            <a:xfrm>
              <a:off x="314" y="676"/>
              <a:ext cx="4975" cy="1375"/>
            </a:xfrm>
            <a:custGeom>
              <a:avLst/>
              <a:gdLst>
                <a:gd name="T0" fmla="*/ 4975 w 4975"/>
                <a:gd name="T1" fmla="*/ 2501 h 2750"/>
                <a:gd name="T2" fmla="*/ 4926 w 4975"/>
                <a:gd name="T3" fmla="*/ 2537 h 2750"/>
                <a:gd name="T4" fmla="*/ 4867 w 4975"/>
                <a:gd name="T5" fmla="*/ 2571 h 2750"/>
                <a:gd name="T6" fmla="*/ 4786 w 4975"/>
                <a:gd name="T7" fmla="*/ 2613 h 2750"/>
                <a:gd name="T8" fmla="*/ 4686 w 4975"/>
                <a:gd name="T9" fmla="*/ 2656 h 2750"/>
                <a:gd name="T10" fmla="*/ 4568 w 4975"/>
                <a:gd name="T11" fmla="*/ 2695 h 2750"/>
                <a:gd name="T12" fmla="*/ 4433 w 4975"/>
                <a:gd name="T13" fmla="*/ 2727 h 2750"/>
                <a:gd name="T14" fmla="*/ 4361 w 4975"/>
                <a:gd name="T15" fmla="*/ 2739 h 2750"/>
                <a:gd name="T16" fmla="*/ 4285 w 4975"/>
                <a:gd name="T17" fmla="*/ 2747 h 2750"/>
                <a:gd name="T18" fmla="*/ 4204 w 4975"/>
                <a:gd name="T19" fmla="*/ 2750 h 2750"/>
                <a:gd name="T20" fmla="*/ 4121 w 4975"/>
                <a:gd name="T21" fmla="*/ 2748 h 2750"/>
                <a:gd name="T22" fmla="*/ 4035 w 4975"/>
                <a:gd name="T23" fmla="*/ 2740 h 2750"/>
                <a:gd name="T24" fmla="*/ 3946 w 4975"/>
                <a:gd name="T25" fmla="*/ 2727 h 2750"/>
                <a:gd name="T26" fmla="*/ 3856 w 4975"/>
                <a:gd name="T27" fmla="*/ 2708 h 2750"/>
                <a:gd name="T28" fmla="*/ 3761 w 4975"/>
                <a:gd name="T29" fmla="*/ 2680 h 2750"/>
                <a:gd name="T30" fmla="*/ 3666 w 4975"/>
                <a:gd name="T31" fmla="*/ 2645 h 2750"/>
                <a:gd name="T32" fmla="*/ 3567 w 4975"/>
                <a:gd name="T33" fmla="*/ 2603 h 2750"/>
                <a:gd name="T34" fmla="*/ 3467 w 4975"/>
                <a:gd name="T35" fmla="*/ 2550 h 2750"/>
                <a:gd name="T36" fmla="*/ 3366 w 4975"/>
                <a:gd name="T37" fmla="*/ 2488 h 2750"/>
                <a:gd name="T38" fmla="*/ 3263 w 4975"/>
                <a:gd name="T39" fmla="*/ 2416 h 2750"/>
                <a:gd name="T40" fmla="*/ 3159 w 4975"/>
                <a:gd name="T41" fmla="*/ 2333 h 2750"/>
                <a:gd name="T42" fmla="*/ 3053 w 4975"/>
                <a:gd name="T43" fmla="*/ 2240 h 2750"/>
                <a:gd name="T44" fmla="*/ 2948 w 4975"/>
                <a:gd name="T45" fmla="*/ 2133 h 2750"/>
                <a:gd name="T46" fmla="*/ 2841 w 4975"/>
                <a:gd name="T47" fmla="*/ 2014 h 2750"/>
                <a:gd name="T48" fmla="*/ 2733 w 4975"/>
                <a:gd name="T49" fmla="*/ 1883 h 2750"/>
                <a:gd name="T50" fmla="*/ 2627 w 4975"/>
                <a:gd name="T51" fmla="*/ 1747 h 2750"/>
                <a:gd name="T52" fmla="*/ 2422 w 4975"/>
                <a:gd name="T53" fmla="*/ 1495 h 2750"/>
                <a:gd name="T54" fmla="*/ 2227 w 4975"/>
                <a:gd name="T55" fmla="*/ 1269 h 2750"/>
                <a:gd name="T56" fmla="*/ 2040 w 4975"/>
                <a:gd name="T57" fmla="*/ 1066 h 2750"/>
                <a:gd name="T58" fmla="*/ 1861 w 4975"/>
                <a:gd name="T59" fmla="*/ 885 h 2750"/>
                <a:gd name="T60" fmla="*/ 1687 w 4975"/>
                <a:gd name="T61" fmla="*/ 723 h 2750"/>
                <a:gd name="T62" fmla="*/ 1519 w 4975"/>
                <a:gd name="T63" fmla="*/ 583 h 2750"/>
                <a:gd name="T64" fmla="*/ 1357 w 4975"/>
                <a:gd name="T65" fmla="*/ 462 h 2750"/>
                <a:gd name="T66" fmla="*/ 1196 w 4975"/>
                <a:gd name="T67" fmla="*/ 357 h 2750"/>
                <a:gd name="T68" fmla="*/ 1039 w 4975"/>
                <a:gd name="T69" fmla="*/ 268 h 2750"/>
                <a:gd name="T70" fmla="*/ 882 w 4975"/>
                <a:gd name="T71" fmla="*/ 194 h 2750"/>
                <a:gd name="T72" fmla="*/ 726 w 4975"/>
                <a:gd name="T73" fmla="*/ 134 h 2750"/>
                <a:gd name="T74" fmla="*/ 569 w 4975"/>
                <a:gd name="T75" fmla="*/ 86 h 2750"/>
                <a:gd name="T76" fmla="*/ 410 w 4975"/>
                <a:gd name="T77" fmla="*/ 50 h 2750"/>
                <a:gd name="T78" fmla="*/ 249 w 4975"/>
                <a:gd name="T79" fmla="*/ 23 h 2750"/>
                <a:gd name="T80" fmla="*/ 83 w 4975"/>
                <a:gd name="T81" fmla="*/ 5 h 2750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4975"/>
                <a:gd name="T124" fmla="*/ 0 h 2750"/>
                <a:gd name="T125" fmla="*/ 4975 w 4975"/>
                <a:gd name="T126" fmla="*/ 2750 h 2750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4975" h="2750">
                  <a:moveTo>
                    <a:pt x="4975" y="2501"/>
                  </a:moveTo>
                  <a:lnTo>
                    <a:pt x="4975" y="2501"/>
                  </a:lnTo>
                  <a:lnTo>
                    <a:pt x="4962" y="2511"/>
                  </a:lnTo>
                  <a:lnTo>
                    <a:pt x="4926" y="2537"/>
                  </a:lnTo>
                  <a:lnTo>
                    <a:pt x="4899" y="2553"/>
                  </a:lnTo>
                  <a:lnTo>
                    <a:pt x="4867" y="2571"/>
                  </a:lnTo>
                  <a:lnTo>
                    <a:pt x="4829" y="2592"/>
                  </a:lnTo>
                  <a:lnTo>
                    <a:pt x="4786" y="2613"/>
                  </a:lnTo>
                  <a:lnTo>
                    <a:pt x="4739" y="2635"/>
                  </a:lnTo>
                  <a:lnTo>
                    <a:pt x="4686" y="2656"/>
                  </a:lnTo>
                  <a:lnTo>
                    <a:pt x="4629" y="2676"/>
                  </a:lnTo>
                  <a:lnTo>
                    <a:pt x="4568" y="2695"/>
                  </a:lnTo>
                  <a:lnTo>
                    <a:pt x="4503" y="2713"/>
                  </a:lnTo>
                  <a:lnTo>
                    <a:pt x="4433" y="2727"/>
                  </a:lnTo>
                  <a:lnTo>
                    <a:pt x="4397" y="2734"/>
                  </a:lnTo>
                  <a:lnTo>
                    <a:pt x="4361" y="2739"/>
                  </a:lnTo>
                  <a:lnTo>
                    <a:pt x="4322" y="2743"/>
                  </a:lnTo>
                  <a:lnTo>
                    <a:pt x="4285" y="2747"/>
                  </a:lnTo>
                  <a:lnTo>
                    <a:pt x="4245" y="2748"/>
                  </a:lnTo>
                  <a:lnTo>
                    <a:pt x="4204" y="2750"/>
                  </a:lnTo>
                  <a:lnTo>
                    <a:pt x="4163" y="2750"/>
                  </a:lnTo>
                  <a:lnTo>
                    <a:pt x="4121" y="2748"/>
                  </a:lnTo>
                  <a:lnTo>
                    <a:pt x="4079" y="2745"/>
                  </a:lnTo>
                  <a:lnTo>
                    <a:pt x="4035" y="2740"/>
                  </a:lnTo>
                  <a:lnTo>
                    <a:pt x="3992" y="2735"/>
                  </a:lnTo>
                  <a:lnTo>
                    <a:pt x="3946" y="2727"/>
                  </a:lnTo>
                  <a:lnTo>
                    <a:pt x="3902" y="2719"/>
                  </a:lnTo>
                  <a:lnTo>
                    <a:pt x="3856" y="2708"/>
                  </a:lnTo>
                  <a:lnTo>
                    <a:pt x="3809" y="2695"/>
                  </a:lnTo>
                  <a:lnTo>
                    <a:pt x="3761" y="2680"/>
                  </a:lnTo>
                  <a:lnTo>
                    <a:pt x="3714" y="2664"/>
                  </a:lnTo>
                  <a:lnTo>
                    <a:pt x="3666" y="2645"/>
                  </a:lnTo>
                  <a:lnTo>
                    <a:pt x="3617" y="2626"/>
                  </a:lnTo>
                  <a:lnTo>
                    <a:pt x="3567" y="2603"/>
                  </a:lnTo>
                  <a:lnTo>
                    <a:pt x="3517" y="2577"/>
                  </a:lnTo>
                  <a:lnTo>
                    <a:pt x="3467" y="2550"/>
                  </a:lnTo>
                  <a:lnTo>
                    <a:pt x="3417" y="2521"/>
                  </a:lnTo>
                  <a:lnTo>
                    <a:pt x="3366" y="2488"/>
                  </a:lnTo>
                  <a:lnTo>
                    <a:pt x="3314" y="2453"/>
                  </a:lnTo>
                  <a:lnTo>
                    <a:pt x="3263" y="2416"/>
                  </a:lnTo>
                  <a:lnTo>
                    <a:pt x="3212" y="2375"/>
                  </a:lnTo>
                  <a:lnTo>
                    <a:pt x="3159" y="2333"/>
                  </a:lnTo>
                  <a:lnTo>
                    <a:pt x="3106" y="2288"/>
                  </a:lnTo>
                  <a:lnTo>
                    <a:pt x="3053" y="2240"/>
                  </a:lnTo>
                  <a:lnTo>
                    <a:pt x="3001" y="2188"/>
                  </a:lnTo>
                  <a:lnTo>
                    <a:pt x="2948" y="2133"/>
                  </a:lnTo>
                  <a:lnTo>
                    <a:pt x="2894" y="2075"/>
                  </a:lnTo>
                  <a:lnTo>
                    <a:pt x="2841" y="2014"/>
                  </a:lnTo>
                  <a:lnTo>
                    <a:pt x="2787" y="1951"/>
                  </a:lnTo>
                  <a:lnTo>
                    <a:pt x="2733" y="1883"/>
                  </a:lnTo>
                  <a:lnTo>
                    <a:pt x="2627" y="1747"/>
                  </a:lnTo>
                  <a:lnTo>
                    <a:pt x="2523" y="1618"/>
                  </a:lnTo>
                  <a:lnTo>
                    <a:pt x="2422" y="1495"/>
                  </a:lnTo>
                  <a:lnTo>
                    <a:pt x="2323" y="1379"/>
                  </a:lnTo>
                  <a:lnTo>
                    <a:pt x="2227" y="1269"/>
                  </a:lnTo>
                  <a:lnTo>
                    <a:pt x="2133" y="1164"/>
                  </a:lnTo>
                  <a:lnTo>
                    <a:pt x="2040" y="1066"/>
                  </a:lnTo>
                  <a:lnTo>
                    <a:pt x="1949" y="972"/>
                  </a:lnTo>
                  <a:lnTo>
                    <a:pt x="1861" y="885"/>
                  </a:lnTo>
                  <a:lnTo>
                    <a:pt x="1773" y="801"/>
                  </a:lnTo>
                  <a:lnTo>
                    <a:pt x="1687" y="723"/>
                  </a:lnTo>
                  <a:lnTo>
                    <a:pt x="1602" y="651"/>
                  </a:lnTo>
                  <a:lnTo>
                    <a:pt x="1519" y="583"/>
                  </a:lnTo>
                  <a:lnTo>
                    <a:pt x="1437" y="520"/>
                  </a:lnTo>
                  <a:lnTo>
                    <a:pt x="1357" y="462"/>
                  </a:lnTo>
                  <a:lnTo>
                    <a:pt x="1276" y="407"/>
                  </a:lnTo>
                  <a:lnTo>
                    <a:pt x="1196" y="357"/>
                  </a:lnTo>
                  <a:lnTo>
                    <a:pt x="1116" y="310"/>
                  </a:lnTo>
                  <a:lnTo>
                    <a:pt x="1039" y="268"/>
                  </a:lnTo>
                  <a:lnTo>
                    <a:pt x="960" y="229"/>
                  </a:lnTo>
                  <a:lnTo>
                    <a:pt x="882" y="194"/>
                  </a:lnTo>
                  <a:lnTo>
                    <a:pt x="804" y="162"/>
                  </a:lnTo>
                  <a:lnTo>
                    <a:pt x="726" y="134"/>
                  </a:lnTo>
                  <a:lnTo>
                    <a:pt x="647" y="108"/>
                  </a:lnTo>
                  <a:lnTo>
                    <a:pt x="569" y="86"/>
                  </a:lnTo>
                  <a:lnTo>
                    <a:pt x="490" y="66"/>
                  </a:lnTo>
                  <a:lnTo>
                    <a:pt x="410" y="50"/>
                  </a:lnTo>
                  <a:lnTo>
                    <a:pt x="331" y="36"/>
                  </a:lnTo>
                  <a:lnTo>
                    <a:pt x="249" y="23"/>
                  </a:lnTo>
                  <a:lnTo>
                    <a:pt x="167" y="13"/>
                  </a:lnTo>
                  <a:lnTo>
                    <a:pt x="83" y="5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195"/>
                </a:srgbClr>
              </a:solidFill>
              <a:round/>
              <a:headEnd/>
              <a:tailEnd/>
            </a:ln>
          </p:spPr>
          <p:txBody>
            <a:bodyPr lIns="98674" tIns="49339" rIns="98674" bIns="49339"/>
            <a:lstStyle/>
            <a:p>
              <a:pPr defTabSz="981527">
                <a:spcBef>
                  <a:spcPct val="50000"/>
                </a:spcBef>
              </a:pPr>
              <a:endParaRPr lang="ko-KR" altLang="en-US" sz="1000" b="1" dirty="0"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47" name="Freeform 11"/>
            <p:cNvSpPr>
              <a:spLocks/>
            </p:cNvSpPr>
            <p:nvPr userDrawn="1"/>
          </p:nvSpPr>
          <p:spPr bwMode="auto">
            <a:xfrm>
              <a:off x="325" y="698"/>
              <a:ext cx="5012" cy="1339"/>
            </a:xfrm>
            <a:custGeom>
              <a:avLst/>
              <a:gdLst>
                <a:gd name="T0" fmla="*/ 5012 w 5012"/>
                <a:gd name="T1" fmla="*/ 2414 h 2678"/>
                <a:gd name="T2" fmla="*/ 4964 w 5012"/>
                <a:gd name="T3" fmla="*/ 2448 h 2678"/>
                <a:gd name="T4" fmla="*/ 4904 w 5012"/>
                <a:gd name="T5" fmla="*/ 2485 h 2678"/>
                <a:gd name="T6" fmla="*/ 4825 w 5012"/>
                <a:gd name="T7" fmla="*/ 2528 h 2678"/>
                <a:gd name="T8" fmla="*/ 4725 w 5012"/>
                <a:gd name="T9" fmla="*/ 2574 h 2678"/>
                <a:gd name="T10" fmla="*/ 4608 w 5012"/>
                <a:gd name="T11" fmla="*/ 2615 h 2678"/>
                <a:gd name="T12" fmla="*/ 4474 w 5012"/>
                <a:gd name="T13" fmla="*/ 2649 h 2678"/>
                <a:gd name="T14" fmla="*/ 4402 w 5012"/>
                <a:gd name="T15" fmla="*/ 2662 h 2678"/>
                <a:gd name="T16" fmla="*/ 4325 w 5012"/>
                <a:gd name="T17" fmla="*/ 2672 h 2678"/>
                <a:gd name="T18" fmla="*/ 4246 w 5012"/>
                <a:gd name="T19" fmla="*/ 2677 h 2678"/>
                <a:gd name="T20" fmla="*/ 4163 w 5012"/>
                <a:gd name="T21" fmla="*/ 2677 h 2678"/>
                <a:gd name="T22" fmla="*/ 4077 w 5012"/>
                <a:gd name="T23" fmla="*/ 2672 h 2678"/>
                <a:gd name="T24" fmla="*/ 3988 w 5012"/>
                <a:gd name="T25" fmla="*/ 2661 h 2678"/>
                <a:gd name="T26" fmla="*/ 3896 w 5012"/>
                <a:gd name="T27" fmla="*/ 2643 h 2678"/>
                <a:gd name="T28" fmla="*/ 3802 w 5012"/>
                <a:gd name="T29" fmla="*/ 2617 h 2678"/>
                <a:gd name="T30" fmla="*/ 3705 w 5012"/>
                <a:gd name="T31" fmla="*/ 2583 h 2678"/>
                <a:gd name="T32" fmla="*/ 3606 w 5012"/>
                <a:gd name="T33" fmla="*/ 2543 h 2678"/>
                <a:gd name="T34" fmla="*/ 3506 w 5012"/>
                <a:gd name="T35" fmla="*/ 2491 h 2678"/>
                <a:gd name="T36" fmla="*/ 3403 w 5012"/>
                <a:gd name="T37" fmla="*/ 2431 h 2678"/>
                <a:gd name="T38" fmla="*/ 3299 w 5012"/>
                <a:gd name="T39" fmla="*/ 2362 h 2678"/>
                <a:gd name="T40" fmla="*/ 3194 w 5012"/>
                <a:gd name="T41" fmla="*/ 2280 h 2678"/>
                <a:gd name="T42" fmla="*/ 3087 w 5012"/>
                <a:gd name="T43" fmla="*/ 2188 h 2678"/>
                <a:gd name="T44" fmla="*/ 2980 w 5012"/>
                <a:gd name="T45" fmla="*/ 2083 h 2678"/>
                <a:gd name="T46" fmla="*/ 2870 w 5012"/>
                <a:gd name="T47" fmla="*/ 1966 h 2678"/>
                <a:gd name="T48" fmla="*/ 2762 w 5012"/>
                <a:gd name="T49" fmla="*/ 1836 h 2678"/>
                <a:gd name="T50" fmla="*/ 2654 w 5012"/>
                <a:gd name="T51" fmla="*/ 1702 h 2678"/>
                <a:gd name="T52" fmla="*/ 2444 w 5012"/>
                <a:gd name="T53" fmla="*/ 1455 h 2678"/>
                <a:gd name="T54" fmla="*/ 2245 w 5012"/>
                <a:gd name="T55" fmla="*/ 1230 h 2678"/>
                <a:gd name="T56" fmla="*/ 2057 w 5012"/>
                <a:gd name="T57" fmla="*/ 1030 h 2678"/>
                <a:gd name="T58" fmla="*/ 1873 w 5012"/>
                <a:gd name="T59" fmla="*/ 851 h 2678"/>
                <a:gd name="T60" fmla="*/ 1698 w 5012"/>
                <a:gd name="T61" fmla="*/ 692 h 2678"/>
                <a:gd name="T62" fmla="*/ 1529 w 5012"/>
                <a:gd name="T63" fmla="*/ 555 h 2678"/>
                <a:gd name="T64" fmla="*/ 1364 w 5012"/>
                <a:gd name="T65" fmla="*/ 436 h 2678"/>
                <a:gd name="T66" fmla="*/ 1201 w 5012"/>
                <a:gd name="T67" fmla="*/ 334 h 2678"/>
                <a:gd name="T68" fmla="*/ 1043 w 5012"/>
                <a:gd name="T69" fmla="*/ 248 h 2678"/>
                <a:gd name="T70" fmla="*/ 885 w 5012"/>
                <a:gd name="T71" fmla="*/ 177 h 2678"/>
                <a:gd name="T72" fmla="*/ 728 w 5012"/>
                <a:gd name="T73" fmla="*/ 119 h 2678"/>
                <a:gd name="T74" fmla="*/ 571 w 5012"/>
                <a:gd name="T75" fmla="*/ 74 h 2678"/>
                <a:gd name="T76" fmla="*/ 411 w 5012"/>
                <a:gd name="T77" fmla="*/ 42 h 2678"/>
                <a:gd name="T78" fmla="*/ 250 w 5012"/>
                <a:gd name="T79" fmla="*/ 17 h 2678"/>
                <a:gd name="T80" fmla="*/ 85 w 5012"/>
                <a:gd name="T81" fmla="*/ 5 h 267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5012"/>
                <a:gd name="T124" fmla="*/ 0 h 2678"/>
                <a:gd name="T125" fmla="*/ 5012 w 5012"/>
                <a:gd name="T126" fmla="*/ 2678 h 2678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5012" h="2678">
                  <a:moveTo>
                    <a:pt x="5012" y="2414"/>
                  </a:moveTo>
                  <a:lnTo>
                    <a:pt x="5012" y="2414"/>
                  </a:lnTo>
                  <a:lnTo>
                    <a:pt x="5000" y="2423"/>
                  </a:lnTo>
                  <a:lnTo>
                    <a:pt x="4964" y="2448"/>
                  </a:lnTo>
                  <a:lnTo>
                    <a:pt x="4937" y="2465"/>
                  </a:lnTo>
                  <a:lnTo>
                    <a:pt x="4904" y="2485"/>
                  </a:lnTo>
                  <a:lnTo>
                    <a:pt x="4868" y="2506"/>
                  </a:lnTo>
                  <a:lnTo>
                    <a:pt x="4825" y="2528"/>
                  </a:lnTo>
                  <a:lnTo>
                    <a:pt x="4778" y="2551"/>
                  </a:lnTo>
                  <a:lnTo>
                    <a:pt x="4725" y="2574"/>
                  </a:lnTo>
                  <a:lnTo>
                    <a:pt x="4670" y="2594"/>
                  </a:lnTo>
                  <a:lnTo>
                    <a:pt x="4608" y="2615"/>
                  </a:lnTo>
                  <a:lnTo>
                    <a:pt x="4543" y="2635"/>
                  </a:lnTo>
                  <a:lnTo>
                    <a:pt x="4474" y="2649"/>
                  </a:lnTo>
                  <a:lnTo>
                    <a:pt x="4439" y="2657"/>
                  </a:lnTo>
                  <a:lnTo>
                    <a:pt x="4402" y="2662"/>
                  </a:lnTo>
                  <a:lnTo>
                    <a:pt x="4364" y="2669"/>
                  </a:lnTo>
                  <a:lnTo>
                    <a:pt x="4325" y="2672"/>
                  </a:lnTo>
                  <a:lnTo>
                    <a:pt x="4286" y="2675"/>
                  </a:lnTo>
                  <a:lnTo>
                    <a:pt x="4246" y="2677"/>
                  </a:lnTo>
                  <a:lnTo>
                    <a:pt x="4204" y="2678"/>
                  </a:lnTo>
                  <a:lnTo>
                    <a:pt x="4163" y="2677"/>
                  </a:lnTo>
                  <a:lnTo>
                    <a:pt x="4120" y="2675"/>
                  </a:lnTo>
                  <a:lnTo>
                    <a:pt x="4077" y="2672"/>
                  </a:lnTo>
                  <a:lnTo>
                    <a:pt x="4032" y="2667"/>
                  </a:lnTo>
                  <a:lnTo>
                    <a:pt x="3988" y="2661"/>
                  </a:lnTo>
                  <a:lnTo>
                    <a:pt x="3942" y="2653"/>
                  </a:lnTo>
                  <a:lnTo>
                    <a:pt x="3896" y="2643"/>
                  </a:lnTo>
                  <a:lnTo>
                    <a:pt x="3849" y="2630"/>
                  </a:lnTo>
                  <a:lnTo>
                    <a:pt x="3802" y="2617"/>
                  </a:lnTo>
                  <a:lnTo>
                    <a:pt x="3753" y="2601"/>
                  </a:lnTo>
                  <a:lnTo>
                    <a:pt x="3705" y="2583"/>
                  </a:lnTo>
                  <a:lnTo>
                    <a:pt x="3656" y="2564"/>
                  </a:lnTo>
                  <a:lnTo>
                    <a:pt x="3606" y="2543"/>
                  </a:lnTo>
                  <a:lnTo>
                    <a:pt x="3556" y="2519"/>
                  </a:lnTo>
                  <a:lnTo>
                    <a:pt x="3506" y="2491"/>
                  </a:lnTo>
                  <a:lnTo>
                    <a:pt x="3455" y="2464"/>
                  </a:lnTo>
                  <a:lnTo>
                    <a:pt x="3403" y="2431"/>
                  </a:lnTo>
                  <a:lnTo>
                    <a:pt x="3352" y="2398"/>
                  </a:lnTo>
                  <a:lnTo>
                    <a:pt x="3299" y="2362"/>
                  </a:lnTo>
                  <a:lnTo>
                    <a:pt x="3246" y="2322"/>
                  </a:lnTo>
                  <a:lnTo>
                    <a:pt x="3194" y="2280"/>
                  </a:lnTo>
                  <a:lnTo>
                    <a:pt x="3141" y="2236"/>
                  </a:lnTo>
                  <a:lnTo>
                    <a:pt x="3087" y="2188"/>
                  </a:lnTo>
                  <a:lnTo>
                    <a:pt x="3033" y="2138"/>
                  </a:lnTo>
                  <a:lnTo>
                    <a:pt x="2980" y="2083"/>
                  </a:lnTo>
                  <a:lnTo>
                    <a:pt x="2924" y="2026"/>
                  </a:lnTo>
                  <a:lnTo>
                    <a:pt x="2870" y="1966"/>
                  </a:lnTo>
                  <a:lnTo>
                    <a:pt x="2816" y="1903"/>
                  </a:lnTo>
                  <a:lnTo>
                    <a:pt x="2762" y="1836"/>
                  </a:lnTo>
                  <a:lnTo>
                    <a:pt x="2654" y="1702"/>
                  </a:lnTo>
                  <a:lnTo>
                    <a:pt x="2548" y="1576"/>
                  </a:lnTo>
                  <a:lnTo>
                    <a:pt x="2444" y="1455"/>
                  </a:lnTo>
                  <a:lnTo>
                    <a:pt x="2344" y="1338"/>
                  </a:lnTo>
                  <a:lnTo>
                    <a:pt x="2245" y="1230"/>
                  </a:lnTo>
                  <a:lnTo>
                    <a:pt x="2150" y="1127"/>
                  </a:lnTo>
                  <a:lnTo>
                    <a:pt x="2057" y="1030"/>
                  </a:lnTo>
                  <a:lnTo>
                    <a:pt x="1963" y="938"/>
                  </a:lnTo>
                  <a:lnTo>
                    <a:pt x="1873" y="851"/>
                  </a:lnTo>
                  <a:lnTo>
                    <a:pt x="1786" y="770"/>
                  </a:lnTo>
                  <a:lnTo>
                    <a:pt x="1698" y="692"/>
                  </a:lnTo>
                  <a:lnTo>
                    <a:pt x="1612" y="621"/>
                  </a:lnTo>
                  <a:lnTo>
                    <a:pt x="1529" y="555"/>
                  </a:lnTo>
                  <a:lnTo>
                    <a:pt x="1446" y="494"/>
                  </a:lnTo>
                  <a:lnTo>
                    <a:pt x="1364" y="436"/>
                  </a:lnTo>
                  <a:lnTo>
                    <a:pt x="1282" y="382"/>
                  </a:lnTo>
                  <a:lnTo>
                    <a:pt x="1201" y="334"/>
                  </a:lnTo>
                  <a:lnTo>
                    <a:pt x="1122" y="289"/>
                  </a:lnTo>
                  <a:lnTo>
                    <a:pt x="1043" y="248"/>
                  </a:lnTo>
                  <a:lnTo>
                    <a:pt x="964" y="210"/>
                  </a:lnTo>
                  <a:lnTo>
                    <a:pt x="885" y="177"/>
                  </a:lnTo>
                  <a:lnTo>
                    <a:pt x="807" y="147"/>
                  </a:lnTo>
                  <a:lnTo>
                    <a:pt x="728" y="119"/>
                  </a:lnTo>
                  <a:lnTo>
                    <a:pt x="649" y="95"/>
                  </a:lnTo>
                  <a:lnTo>
                    <a:pt x="571" y="74"/>
                  </a:lnTo>
                  <a:lnTo>
                    <a:pt x="490" y="56"/>
                  </a:lnTo>
                  <a:lnTo>
                    <a:pt x="411" y="42"/>
                  </a:lnTo>
                  <a:lnTo>
                    <a:pt x="331" y="29"/>
                  </a:lnTo>
                  <a:lnTo>
                    <a:pt x="250" y="17"/>
                  </a:lnTo>
                  <a:lnTo>
                    <a:pt x="167" y="9"/>
                  </a:lnTo>
                  <a:lnTo>
                    <a:pt x="85" y="5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195"/>
                </a:srgbClr>
              </a:solidFill>
              <a:round/>
              <a:headEnd/>
              <a:tailEnd/>
            </a:ln>
          </p:spPr>
          <p:txBody>
            <a:bodyPr lIns="98674" tIns="49339" rIns="98674" bIns="49339"/>
            <a:lstStyle/>
            <a:p>
              <a:pPr defTabSz="981527">
                <a:spcBef>
                  <a:spcPct val="50000"/>
                </a:spcBef>
              </a:pPr>
              <a:endParaRPr lang="ko-KR" altLang="en-US" sz="1000" b="1" dirty="0"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48" name="Freeform 12"/>
            <p:cNvSpPr>
              <a:spLocks/>
            </p:cNvSpPr>
            <p:nvPr userDrawn="1"/>
          </p:nvSpPr>
          <p:spPr bwMode="auto">
            <a:xfrm>
              <a:off x="336" y="720"/>
              <a:ext cx="5049" cy="1304"/>
            </a:xfrm>
            <a:custGeom>
              <a:avLst/>
              <a:gdLst>
                <a:gd name="T0" fmla="*/ 5049 w 5049"/>
                <a:gd name="T1" fmla="*/ 2324 h 2608"/>
                <a:gd name="T2" fmla="*/ 5000 w 5049"/>
                <a:gd name="T3" fmla="*/ 2361 h 2608"/>
                <a:gd name="T4" fmla="*/ 4942 w 5049"/>
                <a:gd name="T5" fmla="*/ 2398 h 2608"/>
                <a:gd name="T6" fmla="*/ 4863 w 5049"/>
                <a:gd name="T7" fmla="*/ 2443 h 2608"/>
                <a:gd name="T8" fmla="*/ 4764 w 5049"/>
                <a:gd name="T9" fmla="*/ 2492 h 2608"/>
                <a:gd name="T10" fmla="*/ 4647 w 5049"/>
                <a:gd name="T11" fmla="*/ 2537 h 2608"/>
                <a:gd name="T12" fmla="*/ 4514 w 5049"/>
                <a:gd name="T13" fmla="*/ 2574 h 2608"/>
                <a:gd name="T14" fmla="*/ 4442 w 5049"/>
                <a:gd name="T15" fmla="*/ 2589 h 2608"/>
                <a:gd name="T16" fmla="*/ 4366 w 5049"/>
                <a:gd name="T17" fmla="*/ 2598 h 2608"/>
                <a:gd name="T18" fmla="*/ 4286 w 5049"/>
                <a:gd name="T19" fmla="*/ 2605 h 2608"/>
                <a:gd name="T20" fmla="*/ 4203 w 5049"/>
                <a:gd name="T21" fmla="*/ 2608 h 2608"/>
                <a:gd name="T22" fmla="*/ 4117 w 5049"/>
                <a:gd name="T23" fmla="*/ 2603 h 2608"/>
                <a:gd name="T24" fmla="*/ 4027 w 5049"/>
                <a:gd name="T25" fmla="*/ 2593 h 2608"/>
                <a:gd name="T26" fmla="*/ 3935 w 5049"/>
                <a:gd name="T27" fmla="*/ 2577 h 2608"/>
                <a:gd name="T28" fmla="*/ 3841 w 5049"/>
                <a:gd name="T29" fmla="*/ 2555 h 2608"/>
                <a:gd name="T30" fmla="*/ 3744 w 5049"/>
                <a:gd name="T31" fmla="*/ 2522 h 2608"/>
                <a:gd name="T32" fmla="*/ 3645 w 5049"/>
                <a:gd name="T33" fmla="*/ 2484 h 2608"/>
                <a:gd name="T34" fmla="*/ 3544 w 5049"/>
                <a:gd name="T35" fmla="*/ 2434 h 2608"/>
                <a:gd name="T36" fmla="*/ 3439 w 5049"/>
                <a:gd name="T37" fmla="*/ 2375 h 2608"/>
                <a:gd name="T38" fmla="*/ 3335 w 5049"/>
                <a:gd name="T39" fmla="*/ 2308 h 2608"/>
                <a:gd name="T40" fmla="*/ 3228 w 5049"/>
                <a:gd name="T41" fmla="*/ 2229 h 2608"/>
                <a:gd name="T42" fmla="*/ 3120 w 5049"/>
                <a:gd name="T43" fmla="*/ 2137 h 2608"/>
                <a:gd name="T44" fmla="*/ 3010 w 5049"/>
                <a:gd name="T45" fmla="*/ 2035 h 2608"/>
                <a:gd name="T46" fmla="*/ 2901 w 5049"/>
                <a:gd name="T47" fmla="*/ 1919 h 2608"/>
                <a:gd name="T48" fmla="*/ 2790 w 5049"/>
                <a:gd name="T49" fmla="*/ 1789 h 2608"/>
                <a:gd name="T50" fmla="*/ 2679 w 5049"/>
                <a:gd name="T51" fmla="*/ 1659 h 2608"/>
                <a:gd name="T52" fmla="*/ 2466 w 5049"/>
                <a:gd name="T53" fmla="*/ 1413 h 2608"/>
                <a:gd name="T54" fmla="*/ 2265 w 5049"/>
                <a:gd name="T55" fmla="*/ 1192 h 2608"/>
                <a:gd name="T56" fmla="*/ 2072 w 5049"/>
                <a:gd name="T57" fmla="*/ 993 h 2608"/>
                <a:gd name="T58" fmla="*/ 1887 w 5049"/>
                <a:gd name="T59" fmla="*/ 819 h 2608"/>
                <a:gd name="T60" fmla="*/ 1710 w 5049"/>
                <a:gd name="T61" fmla="*/ 664 h 2608"/>
                <a:gd name="T62" fmla="*/ 1537 w 5049"/>
                <a:gd name="T63" fmla="*/ 528 h 2608"/>
                <a:gd name="T64" fmla="*/ 1371 w 5049"/>
                <a:gd name="T65" fmla="*/ 412 h 2608"/>
                <a:gd name="T66" fmla="*/ 1207 w 5049"/>
                <a:gd name="T67" fmla="*/ 312 h 2608"/>
                <a:gd name="T68" fmla="*/ 1047 w 5049"/>
                <a:gd name="T69" fmla="*/ 230 h 2608"/>
                <a:gd name="T70" fmla="*/ 888 w 5049"/>
                <a:gd name="T71" fmla="*/ 160 h 2608"/>
                <a:gd name="T72" fmla="*/ 731 w 5049"/>
                <a:gd name="T73" fmla="*/ 107 h 2608"/>
                <a:gd name="T74" fmla="*/ 572 w 5049"/>
                <a:gd name="T75" fmla="*/ 65 h 2608"/>
                <a:gd name="T76" fmla="*/ 413 w 5049"/>
                <a:gd name="T77" fmla="*/ 34 h 2608"/>
                <a:gd name="T78" fmla="*/ 250 w 5049"/>
                <a:gd name="T79" fmla="*/ 15 h 2608"/>
                <a:gd name="T80" fmla="*/ 85 w 5049"/>
                <a:gd name="T81" fmla="*/ 4 h 260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5049"/>
                <a:gd name="T124" fmla="*/ 0 h 2608"/>
                <a:gd name="T125" fmla="*/ 5049 w 5049"/>
                <a:gd name="T126" fmla="*/ 2608 h 2608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5049" h="2608">
                  <a:moveTo>
                    <a:pt x="5049" y="2324"/>
                  </a:moveTo>
                  <a:lnTo>
                    <a:pt x="5049" y="2324"/>
                  </a:lnTo>
                  <a:lnTo>
                    <a:pt x="5036" y="2334"/>
                  </a:lnTo>
                  <a:lnTo>
                    <a:pt x="5000" y="2361"/>
                  </a:lnTo>
                  <a:lnTo>
                    <a:pt x="4974" y="2379"/>
                  </a:lnTo>
                  <a:lnTo>
                    <a:pt x="4942" y="2398"/>
                  </a:lnTo>
                  <a:lnTo>
                    <a:pt x="4906" y="2421"/>
                  </a:lnTo>
                  <a:lnTo>
                    <a:pt x="4863" y="2443"/>
                  </a:lnTo>
                  <a:lnTo>
                    <a:pt x="4815" y="2468"/>
                  </a:lnTo>
                  <a:lnTo>
                    <a:pt x="4764" y="2492"/>
                  </a:lnTo>
                  <a:lnTo>
                    <a:pt x="4709" y="2514"/>
                  </a:lnTo>
                  <a:lnTo>
                    <a:pt x="4647" y="2537"/>
                  </a:lnTo>
                  <a:lnTo>
                    <a:pt x="4584" y="2556"/>
                  </a:lnTo>
                  <a:lnTo>
                    <a:pt x="4514" y="2574"/>
                  </a:lnTo>
                  <a:lnTo>
                    <a:pt x="4478" y="2581"/>
                  </a:lnTo>
                  <a:lnTo>
                    <a:pt x="4442" y="2589"/>
                  </a:lnTo>
                  <a:lnTo>
                    <a:pt x="4404" y="2593"/>
                  </a:lnTo>
                  <a:lnTo>
                    <a:pt x="4366" y="2598"/>
                  </a:lnTo>
                  <a:lnTo>
                    <a:pt x="4327" y="2603"/>
                  </a:lnTo>
                  <a:lnTo>
                    <a:pt x="4286" y="2605"/>
                  </a:lnTo>
                  <a:lnTo>
                    <a:pt x="4245" y="2606"/>
                  </a:lnTo>
                  <a:lnTo>
                    <a:pt x="4203" y="2608"/>
                  </a:lnTo>
                  <a:lnTo>
                    <a:pt x="4160" y="2606"/>
                  </a:lnTo>
                  <a:lnTo>
                    <a:pt x="4117" y="2603"/>
                  </a:lnTo>
                  <a:lnTo>
                    <a:pt x="4073" y="2600"/>
                  </a:lnTo>
                  <a:lnTo>
                    <a:pt x="4027" y="2593"/>
                  </a:lnTo>
                  <a:lnTo>
                    <a:pt x="3982" y="2587"/>
                  </a:lnTo>
                  <a:lnTo>
                    <a:pt x="3935" y="2577"/>
                  </a:lnTo>
                  <a:lnTo>
                    <a:pt x="3888" y="2566"/>
                  </a:lnTo>
                  <a:lnTo>
                    <a:pt x="3841" y="2555"/>
                  </a:lnTo>
                  <a:lnTo>
                    <a:pt x="3792" y="2540"/>
                  </a:lnTo>
                  <a:lnTo>
                    <a:pt x="3744" y="2522"/>
                  </a:lnTo>
                  <a:lnTo>
                    <a:pt x="3695" y="2505"/>
                  </a:lnTo>
                  <a:lnTo>
                    <a:pt x="3645" y="2484"/>
                  </a:lnTo>
                  <a:lnTo>
                    <a:pt x="3594" y="2459"/>
                  </a:lnTo>
                  <a:lnTo>
                    <a:pt x="3544" y="2434"/>
                  </a:lnTo>
                  <a:lnTo>
                    <a:pt x="3492" y="2406"/>
                  </a:lnTo>
                  <a:lnTo>
                    <a:pt x="3439" y="2375"/>
                  </a:lnTo>
                  <a:lnTo>
                    <a:pt x="3388" y="2343"/>
                  </a:lnTo>
                  <a:lnTo>
                    <a:pt x="3335" y="2308"/>
                  </a:lnTo>
                  <a:lnTo>
                    <a:pt x="3281" y="2269"/>
                  </a:lnTo>
                  <a:lnTo>
                    <a:pt x="3228" y="2229"/>
                  </a:lnTo>
                  <a:lnTo>
                    <a:pt x="3174" y="2183"/>
                  </a:lnTo>
                  <a:lnTo>
                    <a:pt x="3120" y="2137"/>
                  </a:lnTo>
                  <a:lnTo>
                    <a:pt x="3066" y="2086"/>
                  </a:lnTo>
                  <a:lnTo>
                    <a:pt x="3010" y="2035"/>
                  </a:lnTo>
                  <a:lnTo>
                    <a:pt x="2956" y="1978"/>
                  </a:lnTo>
                  <a:lnTo>
                    <a:pt x="2901" y="1919"/>
                  </a:lnTo>
                  <a:lnTo>
                    <a:pt x="2845" y="1856"/>
                  </a:lnTo>
                  <a:lnTo>
                    <a:pt x="2790" y="1789"/>
                  </a:lnTo>
                  <a:lnTo>
                    <a:pt x="2679" y="1659"/>
                  </a:lnTo>
                  <a:lnTo>
                    <a:pt x="2572" y="1533"/>
                  </a:lnTo>
                  <a:lnTo>
                    <a:pt x="2466" y="1413"/>
                  </a:lnTo>
                  <a:lnTo>
                    <a:pt x="2365" y="1299"/>
                  </a:lnTo>
                  <a:lnTo>
                    <a:pt x="2265" y="1192"/>
                  </a:lnTo>
                  <a:lnTo>
                    <a:pt x="2168" y="1090"/>
                  </a:lnTo>
                  <a:lnTo>
                    <a:pt x="2072" y="993"/>
                  </a:lnTo>
                  <a:lnTo>
                    <a:pt x="1979" y="903"/>
                  </a:lnTo>
                  <a:lnTo>
                    <a:pt x="1887" y="819"/>
                  </a:lnTo>
                  <a:lnTo>
                    <a:pt x="1797" y="738"/>
                  </a:lnTo>
                  <a:lnTo>
                    <a:pt x="1710" y="664"/>
                  </a:lnTo>
                  <a:lnTo>
                    <a:pt x="1622" y="593"/>
                  </a:lnTo>
                  <a:lnTo>
                    <a:pt x="1537" y="528"/>
                  </a:lnTo>
                  <a:lnTo>
                    <a:pt x="1453" y="467"/>
                  </a:lnTo>
                  <a:lnTo>
                    <a:pt x="1371" y="412"/>
                  </a:lnTo>
                  <a:lnTo>
                    <a:pt x="1287" y="360"/>
                  </a:lnTo>
                  <a:lnTo>
                    <a:pt x="1207" y="312"/>
                  </a:lnTo>
                  <a:lnTo>
                    <a:pt x="1126" y="268"/>
                  </a:lnTo>
                  <a:lnTo>
                    <a:pt x="1047" y="230"/>
                  </a:lnTo>
                  <a:lnTo>
                    <a:pt x="967" y="192"/>
                  </a:lnTo>
                  <a:lnTo>
                    <a:pt x="888" y="160"/>
                  </a:lnTo>
                  <a:lnTo>
                    <a:pt x="808" y="133"/>
                  </a:lnTo>
                  <a:lnTo>
                    <a:pt x="731" y="107"/>
                  </a:lnTo>
                  <a:lnTo>
                    <a:pt x="652" y="84"/>
                  </a:lnTo>
                  <a:lnTo>
                    <a:pt x="572" y="65"/>
                  </a:lnTo>
                  <a:lnTo>
                    <a:pt x="492" y="49"/>
                  </a:lnTo>
                  <a:lnTo>
                    <a:pt x="413" y="34"/>
                  </a:lnTo>
                  <a:lnTo>
                    <a:pt x="332" y="23"/>
                  </a:lnTo>
                  <a:lnTo>
                    <a:pt x="250" y="15"/>
                  </a:lnTo>
                  <a:lnTo>
                    <a:pt x="168" y="8"/>
                  </a:lnTo>
                  <a:lnTo>
                    <a:pt x="85" y="4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195"/>
                </a:srgbClr>
              </a:solidFill>
              <a:round/>
              <a:headEnd/>
              <a:tailEnd/>
            </a:ln>
          </p:spPr>
          <p:txBody>
            <a:bodyPr lIns="98674" tIns="49339" rIns="98674" bIns="49339"/>
            <a:lstStyle/>
            <a:p>
              <a:pPr defTabSz="981527">
                <a:spcBef>
                  <a:spcPct val="50000"/>
                </a:spcBef>
              </a:pPr>
              <a:endParaRPr lang="ko-KR" altLang="en-US" sz="1000" b="1" dirty="0"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49" name="Freeform 13"/>
            <p:cNvSpPr>
              <a:spLocks/>
            </p:cNvSpPr>
            <p:nvPr userDrawn="1"/>
          </p:nvSpPr>
          <p:spPr bwMode="auto">
            <a:xfrm>
              <a:off x="349" y="742"/>
              <a:ext cx="5081" cy="1267"/>
            </a:xfrm>
            <a:custGeom>
              <a:avLst/>
              <a:gdLst>
                <a:gd name="T0" fmla="*/ 5081 w 5081"/>
                <a:gd name="T1" fmla="*/ 2233 h 2533"/>
                <a:gd name="T2" fmla="*/ 5034 w 5081"/>
                <a:gd name="T3" fmla="*/ 2270 h 2533"/>
                <a:gd name="T4" fmla="*/ 4977 w 5081"/>
                <a:gd name="T5" fmla="*/ 2309 h 2533"/>
                <a:gd name="T6" fmla="*/ 4898 w 5081"/>
                <a:gd name="T7" fmla="*/ 2355 h 2533"/>
                <a:gd name="T8" fmla="*/ 4801 w 5081"/>
                <a:gd name="T9" fmla="*/ 2405 h 2533"/>
                <a:gd name="T10" fmla="*/ 4684 w 5081"/>
                <a:gd name="T11" fmla="*/ 2454 h 2533"/>
                <a:gd name="T12" fmla="*/ 4551 w 5081"/>
                <a:gd name="T13" fmla="*/ 2494 h 2533"/>
                <a:gd name="T14" fmla="*/ 4479 w 5081"/>
                <a:gd name="T15" fmla="*/ 2509 h 2533"/>
                <a:gd name="T16" fmla="*/ 4404 w 5081"/>
                <a:gd name="T17" fmla="*/ 2522 h 2533"/>
                <a:gd name="T18" fmla="*/ 4323 w 5081"/>
                <a:gd name="T19" fmla="*/ 2530 h 2533"/>
                <a:gd name="T20" fmla="*/ 4240 w 5081"/>
                <a:gd name="T21" fmla="*/ 2533 h 2533"/>
                <a:gd name="T22" fmla="*/ 4154 w 5081"/>
                <a:gd name="T23" fmla="*/ 2531 h 2533"/>
                <a:gd name="T24" fmla="*/ 4065 w 5081"/>
                <a:gd name="T25" fmla="*/ 2523 h 2533"/>
                <a:gd name="T26" fmla="*/ 3974 w 5081"/>
                <a:gd name="T27" fmla="*/ 2509 h 2533"/>
                <a:gd name="T28" fmla="*/ 3878 w 5081"/>
                <a:gd name="T29" fmla="*/ 2488 h 2533"/>
                <a:gd name="T30" fmla="*/ 3781 w 5081"/>
                <a:gd name="T31" fmla="*/ 2459 h 2533"/>
                <a:gd name="T32" fmla="*/ 3681 w 5081"/>
                <a:gd name="T33" fmla="*/ 2420 h 2533"/>
                <a:gd name="T34" fmla="*/ 3579 w 5081"/>
                <a:gd name="T35" fmla="*/ 2373 h 2533"/>
                <a:gd name="T36" fmla="*/ 3475 w 5081"/>
                <a:gd name="T37" fmla="*/ 2317 h 2533"/>
                <a:gd name="T38" fmla="*/ 3368 w 5081"/>
                <a:gd name="T39" fmla="*/ 2250 h 2533"/>
                <a:gd name="T40" fmla="*/ 3260 w 5081"/>
                <a:gd name="T41" fmla="*/ 2171 h 2533"/>
                <a:gd name="T42" fmla="*/ 3152 w 5081"/>
                <a:gd name="T43" fmla="*/ 2082 h 2533"/>
                <a:gd name="T44" fmla="*/ 3041 w 5081"/>
                <a:gd name="T45" fmla="*/ 1982 h 2533"/>
                <a:gd name="T46" fmla="*/ 2928 w 5081"/>
                <a:gd name="T47" fmla="*/ 1868 h 2533"/>
                <a:gd name="T48" fmla="*/ 2814 w 5081"/>
                <a:gd name="T49" fmla="*/ 1742 h 2533"/>
                <a:gd name="T50" fmla="*/ 2703 w 5081"/>
                <a:gd name="T51" fmla="*/ 1611 h 2533"/>
                <a:gd name="T52" fmla="*/ 2487 w 5081"/>
                <a:gd name="T53" fmla="*/ 1369 h 2533"/>
                <a:gd name="T54" fmla="*/ 2281 w 5081"/>
                <a:gd name="T55" fmla="*/ 1151 h 2533"/>
                <a:gd name="T56" fmla="*/ 2085 w 5081"/>
                <a:gd name="T57" fmla="*/ 955 h 2533"/>
                <a:gd name="T58" fmla="*/ 1898 w 5081"/>
                <a:gd name="T59" fmla="*/ 783 h 2533"/>
                <a:gd name="T60" fmla="*/ 1717 w 5081"/>
                <a:gd name="T61" fmla="*/ 631 h 2533"/>
                <a:gd name="T62" fmla="*/ 1544 w 5081"/>
                <a:gd name="T63" fmla="*/ 498 h 2533"/>
                <a:gd name="T64" fmla="*/ 1376 w 5081"/>
                <a:gd name="T65" fmla="*/ 385 h 2533"/>
                <a:gd name="T66" fmla="*/ 1211 w 5081"/>
                <a:gd name="T67" fmla="*/ 289 h 2533"/>
                <a:gd name="T68" fmla="*/ 1050 w 5081"/>
                <a:gd name="T69" fmla="*/ 208 h 2533"/>
                <a:gd name="T70" fmla="*/ 890 w 5081"/>
                <a:gd name="T71" fmla="*/ 143 h 2533"/>
                <a:gd name="T72" fmla="*/ 732 w 5081"/>
                <a:gd name="T73" fmla="*/ 92 h 2533"/>
                <a:gd name="T74" fmla="*/ 572 w 5081"/>
                <a:gd name="T75" fmla="*/ 53 h 2533"/>
                <a:gd name="T76" fmla="*/ 412 w 5081"/>
                <a:gd name="T77" fmla="*/ 25 h 2533"/>
                <a:gd name="T78" fmla="*/ 250 w 5081"/>
                <a:gd name="T79" fmla="*/ 8 h 2533"/>
                <a:gd name="T80" fmla="*/ 85 w 5081"/>
                <a:gd name="T81" fmla="*/ 1 h 2533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5081"/>
                <a:gd name="T124" fmla="*/ 0 h 2533"/>
                <a:gd name="T125" fmla="*/ 5081 w 5081"/>
                <a:gd name="T126" fmla="*/ 2533 h 2533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5081" h="2533">
                  <a:moveTo>
                    <a:pt x="5081" y="2233"/>
                  </a:moveTo>
                  <a:lnTo>
                    <a:pt x="5081" y="2233"/>
                  </a:lnTo>
                  <a:lnTo>
                    <a:pt x="5070" y="2242"/>
                  </a:lnTo>
                  <a:lnTo>
                    <a:pt x="5034" y="2270"/>
                  </a:lnTo>
                  <a:lnTo>
                    <a:pt x="5008" y="2288"/>
                  </a:lnTo>
                  <a:lnTo>
                    <a:pt x="4977" y="2309"/>
                  </a:lnTo>
                  <a:lnTo>
                    <a:pt x="4940" y="2333"/>
                  </a:lnTo>
                  <a:lnTo>
                    <a:pt x="4898" y="2355"/>
                  </a:lnTo>
                  <a:lnTo>
                    <a:pt x="4852" y="2381"/>
                  </a:lnTo>
                  <a:lnTo>
                    <a:pt x="4801" y="2405"/>
                  </a:lnTo>
                  <a:lnTo>
                    <a:pt x="4744" y="2430"/>
                  </a:lnTo>
                  <a:lnTo>
                    <a:pt x="4684" y="2454"/>
                  </a:lnTo>
                  <a:lnTo>
                    <a:pt x="4621" y="2475"/>
                  </a:lnTo>
                  <a:lnTo>
                    <a:pt x="4551" y="2494"/>
                  </a:lnTo>
                  <a:lnTo>
                    <a:pt x="4516" y="2502"/>
                  </a:lnTo>
                  <a:lnTo>
                    <a:pt x="4479" y="2509"/>
                  </a:lnTo>
                  <a:lnTo>
                    <a:pt x="4441" y="2517"/>
                  </a:lnTo>
                  <a:lnTo>
                    <a:pt x="4404" y="2522"/>
                  </a:lnTo>
                  <a:lnTo>
                    <a:pt x="4364" y="2526"/>
                  </a:lnTo>
                  <a:lnTo>
                    <a:pt x="4323" y="2530"/>
                  </a:lnTo>
                  <a:lnTo>
                    <a:pt x="4283" y="2533"/>
                  </a:lnTo>
                  <a:lnTo>
                    <a:pt x="4240" y="2533"/>
                  </a:lnTo>
                  <a:lnTo>
                    <a:pt x="4198" y="2533"/>
                  </a:lnTo>
                  <a:lnTo>
                    <a:pt x="4154" y="2531"/>
                  </a:lnTo>
                  <a:lnTo>
                    <a:pt x="4110" y="2528"/>
                  </a:lnTo>
                  <a:lnTo>
                    <a:pt x="4065" y="2523"/>
                  </a:lnTo>
                  <a:lnTo>
                    <a:pt x="4019" y="2517"/>
                  </a:lnTo>
                  <a:lnTo>
                    <a:pt x="3974" y="2509"/>
                  </a:lnTo>
                  <a:lnTo>
                    <a:pt x="3926" y="2499"/>
                  </a:lnTo>
                  <a:lnTo>
                    <a:pt x="3878" y="2488"/>
                  </a:lnTo>
                  <a:lnTo>
                    <a:pt x="3829" y="2473"/>
                  </a:lnTo>
                  <a:lnTo>
                    <a:pt x="3781" y="2459"/>
                  </a:lnTo>
                  <a:lnTo>
                    <a:pt x="3731" y="2439"/>
                  </a:lnTo>
                  <a:lnTo>
                    <a:pt x="3681" y="2420"/>
                  </a:lnTo>
                  <a:lnTo>
                    <a:pt x="3631" y="2397"/>
                  </a:lnTo>
                  <a:lnTo>
                    <a:pt x="3579" y="2373"/>
                  </a:lnTo>
                  <a:lnTo>
                    <a:pt x="3526" y="2346"/>
                  </a:lnTo>
                  <a:lnTo>
                    <a:pt x="3475" y="2317"/>
                  </a:lnTo>
                  <a:lnTo>
                    <a:pt x="3421" y="2284"/>
                  </a:lnTo>
                  <a:lnTo>
                    <a:pt x="3368" y="2250"/>
                  </a:lnTo>
                  <a:lnTo>
                    <a:pt x="3314" y="2212"/>
                  </a:lnTo>
                  <a:lnTo>
                    <a:pt x="3260" y="2171"/>
                  </a:lnTo>
                  <a:lnTo>
                    <a:pt x="3206" y="2129"/>
                  </a:lnTo>
                  <a:lnTo>
                    <a:pt x="3152" y="2082"/>
                  </a:lnTo>
                  <a:lnTo>
                    <a:pt x="3096" y="2034"/>
                  </a:lnTo>
                  <a:lnTo>
                    <a:pt x="3041" y="1982"/>
                  </a:lnTo>
                  <a:lnTo>
                    <a:pt x="2984" y="1926"/>
                  </a:lnTo>
                  <a:lnTo>
                    <a:pt x="2928" y="1868"/>
                  </a:lnTo>
                  <a:lnTo>
                    <a:pt x="2871" y="1806"/>
                  </a:lnTo>
                  <a:lnTo>
                    <a:pt x="2814" y="1742"/>
                  </a:lnTo>
                  <a:lnTo>
                    <a:pt x="2703" y="1611"/>
                  </a:lnTo>
                  <a:lnTo>
                    <a:pt x="2593" y="1487"/>
                  </a:lnTo>
                  <a:lnTo>
                    <a:pt x="2487" y="1369"/>
                  </a:lnTo>
                  <a:lnTo>
                    <a:pt x="2382" y="1256"/>
                  </a:lnTo>
                  <a:lnTo>
                    <a:pt x="2281" y="1151"/>
                  </a:lnTo>
                  <a:lnTo>
                    <a:pt x="2182" y="1051"/>
                  </a:lnTo>
                  <a:lnTo>
                    <a:pt x="2085" y="955"/>
                  </a:lnTo>
                  <a:lnTo>
                    <a:pt x="1991" y="867"/>
                  </a:lnTo>
                  <a:lnTo>
                    <a:pt x="1898" y="783"/>
                  </a:lnTo>
                  <a:lnTo>
                    <a:pt x="1808" y="705"/>
                  </a:lnTo>
                  <a:lnTo>
                    <a:pt x="1717" y="631"/>
                  </a:lnTo>
                  <a:lnTo>
                    <a:pt x="1630" y="563"/>
                  </a:lnTo>
                  <a:lnTo>
                    <a:pt x="1544" y="498"/>
                  </a:lnTo>
                  <a:lnTo>
                    <a:pt x="1459" y="439"/>
                  </a:lnTo>
                  <a:lnTo>
                    <a:pt x="1376" y="385"/>
                  </a:lnTo>
                  <a:lnTo>
                    <a:pt x="1292" y="334"/>
                  </a:lnTo>
                  <a:lnTo>
                    <a:pt x="1211" y="289"/>
                  </a:lnTo>
                  <a:lnTo>
                    <a:pt x="1130" y="247"/>
                  </a:lnTo>
                  <a:lnTo>
                    <a:pt x="1050" y="208"/>
                  </a:lnTo>
                  <a:lnTo>
                    <a:pt x="969" y="174"/>
                  </a:lnTo>
                  <a:lnTo>
                    <a:pt x="890" y="143"/>
                  </a:lnTo>
                  <a:lnTo>
                    <a:pt x="811" y="116"/>
                  </a:lnTo>
                  <a:lnTo>
                    <a:pt x="732" y="92"/>
                  </a:lnTo>
                  <a:lnTo>
                    <a:pt x="651" y="71"/>
                  </a:lnTo>
                  <a:lnTo>
                    <a:pt x="572" y="53"/>
                  </a:lnTo>
                  <a:lnTo>
                    <a:pt x="493" y="37"/>
                  </a:lnTo>
                  <a:lnTo>
                    <a:pt x="412" y="25"/>
                  </a:lnTo>
                  <a:lnTo>
                    <a:pt x="332" y="16"/>
                  </a:lnTo>
                  <a:lnTo>
                    <a:pt x="250" y="8"/>
                  </a:lnTo>
                  <a:lnTo>
                    <a:pt x="168" y="3"/>
                  </a:lnTo>
                  <a:lnTo>
                    <a:pt x="85" y="1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195"/>
                </a:srgbClr>
              </a:solidFill>
              <a:round/>
              <a:headEnd/>
              <a:tailEnd/>
            </a:ln>
          </p:spPr>
          <p:txBody>
            <a:bodyPr lIns="98674" tIns="49339" rIns="98674" bIns="49339"/>
            <a:lstStyle/>
            <a:p>
              <a:pPr defTabSz="981527">
                <a:spcBef>
                  <a:spcPct val="50000"/>
                </a:spcBef>
              </a:pPr>
              <a:endParaRPr lang="ko-KR" altLang="en-US" sz="1000" b="1" dirty="0"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50" name="Freeform 14"/>
            <p:cNvSpPr>
              <a:spLocks/>
            </p:cNvSpPr>
            <p:nvPr userDrawn="1"/>
          </p:nvSpPr>
          <p:spPr bwMode="auto">
            <a:xfrm>
              <a:off x="361" y="765"/>
              <a:ext cx="5115" cy="1230"/>
            </a:xfrm>
            <a:custGeom>
              <a:avLst/>
              <a:gdLst>
                <a:gd name="T0" fmla="*/ 5115 w 5115"/>
                <a:gd name="T1" fmla="*/ 2141 h 2460"/>
                <a:gd name="T2" fmla="*/ 5068 w 5115"/>
                <a:gd name="T3" fmla="*/ 2180 h 2460"/>
                <a:gd name="T4" fmla="*/ 5011 w 5115"/>
                <a:gd name="T5" fmla="*/ 2220 h 2460"/>
                <a:gd name="T6" fmla="*/ 4933 w 5115"/>
                <a:gd name="T7" fmla="*/ 2268 h 2460"/>
                <a:gd name="T8" fmla="*/ 4836 w 5115"/>
                <a:gd name="T9" fmla="*/ 2320 h 2460"/>
                <a:gd name="T10" fmla="*/ 4721 w 5115"/>
                <a:gd name="T11" fmla="*/ 2370 h 2460"/>
                <a:gd name="T12" fmla="*/ 4589 w 5115"/>
                <a:gd name="T13" fmla="*/ 2414 h 2460"/>
                <a:gd name="T14" fmla="*/ 4517 w 5115"/>
                <a:gd name="T15" fmla="*/ 2431 h 2460"/>
                <a:gd name="T16" fmla="*/ 4442 w 5115"/>
                <a:gd name="T17" fmla="*/ 2444 h 2460"/>
                <a:gd name="T18" fmla="*/ 4361 w 5115"/>
                <a:gd name="T19" fmla="*/ 2456 h 2460"/>
                <a:gd name="T20" fmla="*/ 4279 w 5115"/>
                <a:gd name="T21" fmla="*/ 2460 h 2460"/>
                <a:gd name="T22" fmla="*/ 4193 w 5115"/>
                <a:gd name="T23" fmla="*/ 2460 h 2460"/>
                <a:gd name="T24" fmla="*/ 4103 w 5115"/>
                <a:gd name="T25" fmla="*/ 2454 h 2460"/>
                <a:gd name="T26" fmla="*/ 4012 w 5115"/>
                <a:gd name="T27" fmla="*/ 2441 h 2460"/>
                <a:gd name="T28" fmla="*/ 3916 w 5115"/>
                <a:gd name="T29" fmla="*/ 2422 h 2460"/>
                <a:gd name="T30" fmla="*/ 3819 w 5115"/>
                <a:gd name="T31" fmla="*/ 2394 h 2460"/>
                <a:gd name="T32" fmla="*/ 3717 w 5115"/>
                <a:gd name="T33" fmla="*/ 2357 h 2460"/>
                <a:gd name="T34" fmla="*/ 3614 w 5115"/>
                <a:gd name="T35" fmla="*/ 2312 h 2460"/>
                <a:gd name="T36" fmla="*/ 3510 w 5115"/>
                <a:gd name="T37" fmla="*/ 2257 h 2460"/>
                <a:gd name="T38" fmla="*/ 3402 w 5115"/>
                <a:gd name="T39" fmla="*/ 2192 h 2460"/>
                <a:gd name="T40" fmla="*/ 3294 w 5115"/>
                <a:gd name="T41" fmla="*/ 2117 h 2460"/>
                <a:gd name="T42" fmla="*/ 3183 w 5115"/>
                <a:gd name="T43" fmla="*/ 2029 h 2460"/>
                <a:gd name="T44" fmla="*/ 3070 w 5115"/>
                <a:gd name="T45" fmla="*/ 1931 h 2460"/>
                <a:gd name="T46" fmla="*/ 2956 w 5115"/>
                <a:gd name="T47" fmla="*/ 1818 h 2460"/>
                <a:gd name="T48" fmla="*/ 2841 w 5115"/>
                <a:gd name="T49" fmla="*/ 1694 h 2460"/>
                <a:gd name="T50" fmla="*/ 2727 w 5115"/>
                <a:gd name="T51" fmla="*/ 1564 h 2460"/>
                <a:gd name="T52" fmla="*/ 2508 w 5115"/>
                <a:gd name="T53" fmla="*/ 1325 h 2460"/>
                <a:gd name="T54" fmla="*/ 2300 w 5115"/>
                <a:gd name="T55" fmla="*/ 1111 h 2460"/>
                <a:gd name="T56" fmla="*/ 2101 w 5115"/>
                <a:gd name="T57" fmla="*/ 918 h 2460"/>
                <a:gd name="T58" fmla="*/ 1911 w 5115"/>
                <a:gd name="T59" fmla="*/ 749 h 2460"/>
                <a:gd name="T60" fmla="*/ 1728 w 5115"/>
                <a:gd name="T61" fmla="*/ 600 h 2460"/>
                <a:gd name="T62" fmla="*/ 1553 w 5115"/>
                <a:gd name="T63" fmla="*/ 470 h 2460"/>
                <a:gd name="T64" fmla="*/ 1382 w 5115"/>
                <a:gd name="T65" fmla="*/ 360 h 2460"/>
                <a:gd name="T66" fmla="*/ 1215 w 5115"/>
                <a:gd name="T67" fmla="*/ 266 h 2460"/>
                <a:gd name="T68" fmla="*/ 1053 w 5115"/>
                <a:gd name="T69" fmla="*/ 189 h 2460"/>
                <a:gd name="T70" fmla="*/ 892 w 5115"/>
                <a:gd name="T71" fmla="*/ 126 h 2460"/>
                <a:gd name="T72" fmla="*/ 733 w 5115"/>
                <a:gd name="T73" fmla="*/ 77 h 2460"/>
                <a:gd name="T74" fmla="*/ 574 w 5115"/>
                <a:gd name="T75" fmla="*/ 42 h 2460"/>
                <a:gd name="T76" fmla="*/ 413 w 5115"/>
                <a:gd name="T77" fmla="*/ 17 h 2460"/>
                <a:gd name="T78" fmla="*/ 250 w 5115"/>
                <a:gd name="T79" fmla="*/ 3 h 2460"/>
                <a:gd name="T80" fmla="*/ 85 w 5115"/>
                <a:gd name="T81" fmla="*/ 0 h 2460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5115"/>
                <a:gd name="T124" fmla="*/ 0 h 2460"/>
                <a:gd name="T125" fmla="*/ 5115 w 5115"/>
                <a:gd name="T126" fmla="*/ 2460 h 2460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5115" h="2460">
                  <a:moveTo>
                    <a:pt x="5115" y="2141"/>
                  </a:moveTo>
                  <a:lnTo>
                    <a:pt x="5115" y="2141"/>
                  </a:lnTo>
                  <a:lnTo>
                    <a:pt x="5104" y="2150"/>
                  </a:lnTo>
                  <a:lnTo>
                    <a:pt x="5068" y="2180"/>
                  </a:lnTo>
                  <a:lnTo>
                    <a:pt x="5043" y="2197"/>
                  </a:lnTo>
                  <a:lnTo>
                    <a:pt x="5011" y="2220"/>
                  </a:lnTo>
                  <a:lnTo>
                    <a:pt x="4975" y="2244"/>
                  </a:lnTo>
                  <a:lnTo>
                    <a:pt x="4933" y="2268"/>
                  </a:lnTo>
                  <a:lnTo>
                    <a:pt x="4888" y="2294"/>
                  </a:lnTo>
                  <a:lnTo>
                    <a:pt x="4836" y="2320"/>
                  </a:lnTo>
                  <a:lnTo>
                    <a:pt x="4781" y="2346"/>
                  </a:lnTo>
                  <a:lnTo>
                    <a:pt x="4721" y="2370"/>
                  </a:lnTo>
                  <a:lnTo>
                    <a:pt x="4657" y="2393"/>
                  </a:lnTo>
                  <a:lnTo>
                    <a:pt x="4589" y="2414"/>
                  </a:lnTo>
                  <a:lnTo>
                    <a:pt x="4554" y="2423"/>
                  </a:lnTo>
                  <a:lnTo>
                    <a:pt x="4517" y="2431"/>
                  </a:lnTo>
                  <a:lnTo>
                    <a:pt x="4479" y="2438"/>
                  </a:lnTo>
                  <a:lnTo>
                    <a:pt x="4442" y="2444"/>
                  </a:lnTo>
                  <a:lnTo>
                    <a:pt x="4402" y="2451"/>
                  </a:lnTo>
                  <a:lnTo>
                    <a:pt x="4361" y="2456"/>
                  </a:lnTo>
                  <a:lnTo>
                    <a:pt x="4321" y="2459"/>
                  </a:lnTo>
                  <a:lnTo>
                    <a:pt x="4279" y="2460"/>
                  </a:lnTo>
                  <a:lnTo>
                    <a:pt x="4236" y="2460"/>
                  </a:lnTo>
                  <a:lnTo>
                    <a:pt x="4193" y="2460"/>
                  </a:lnTo>
                  <a:lnTo>
                    <a:pt x="4149" y="2457"/>
                  </a:lnTo>
                  <a:lnTo>
                    <a:pt x="4103" y="2454"/>
                  </a:lnTo>
                  <a:lnTo>
                    <a:pt x="4057" y="2448"/>
                  </a:lnTo>
                  <a:lnTo>
                    <a:pt x="4012" y="2441"/>
                  </a:lnTo>
                  <a:lnTo>
                    <a:pt x="3964" y="2431"/>
                  </a:lnTo>
                  <a:lnTo>
                    <a:pt x="3916" y="2422"/>
                  </a:lnTo>
                  <a:lnTo>
                    <a:pt x="3867" y="2409"/>
                  </a:lnTo>
                  <a:lnTo>
                    <a:pt x="3819" y="2394"/>
                  </a:lnTo>
                  <a:lnTo>
                    <a:pt x="3769" y="2377"/>
                  </a:lnTo>
                  <a:lnTo>
                    <a:pt x="3717" y="2357"/>
                  </a:lnTo>
                  <a:lnTo>
                    <a:pt x="3666" y="2336"/>
                  </a:lnTo>
                  <a:lnTo>
                    <a:pt x="3614" y="2312"/>
                  </a:lnTo>
                  <a:lnTo>
                    <a:pt x="3563" y="2286"/>
                  </a:lnTo>
                  <a:lnTo>
                    <a:pt x="3510" y="2257"/>
                  </a:lnTo>
                  <a:lnTo>
                    <a:pt x="3456" y="2226"/>
                  </a:lnTo>
                  <a:lnTo>
                    <a:pt x="3402" y="2192"/>
                  </a:lnTo>
                  <a:lnTo>
                    <a:pt x="3348" y="2155"/>
                  </a:lnTo>
                  <a:lnTo>
                    <a:pt x="3294" y="2117"/>
                  </a:lnTo>
                  <a:lnTo>
                    <a:pt x="3238" y="2075"/>
                  </a:lnTo>
                  <a:lnTo>
                    <a:pt x="3183" y="2029"/>
                  </a:lnTo>
                  <a:lnTo>
                    <a:pt x="3127" y="1981"/>
                  </a:lnTo>
                  <a:lnTo>
                    <a:pt x="3070" y="1931"/>
                  </a:lnTo>
                  <a:lnTo>
                    <a:pt x="3013" y="1876"/>
                  </a:lnTo>
                  <a:lnTo>
                    <a:pt x="2956" y="1818"/>
                  </a:lnTo>
                  <a:lnTo>
                    <a:pt x="2899" y="1756"/>
                  </a:lnTo>
                  <a:lnTo>
                    <a:pt x="2841" y="1694"/>
                  </a:lnTo>
                  <a:lnTo>
                    <a:pt x="2727" y="1564"/>
                  </a:lnTo>
                  <a:lnTo>
                    <a:pt x="2616" y="1442"/>
                  </a:lnTo>
                  <a:lnTo>
                    <a:pt x="2508" y="1325"/>
                  </a:lnTo>
                  <a:lnTo>
                    <a:pt x="2402" y="1214"/>
                  </a:lnTo>
                  <a:lnTo>
                    <a:pt x="2300" y="1111"/>
                  </a:lnTo>
                  <a:lnTo>
                    <a:pt x="2198" y="1012"/>
                  </a:lnTo>
                  <a:lnTo>
                    <a:pt x="2101" y="918"/>
                  </a:lnTo>
                  <a:lnTo>
                    <a:pt x="2004" y="831"/>
                  </a:lnTo>
                  <a:lnTo>
                    <a:pt x="1911" y="749"/>
                  </a:lnTo>
                  <a:lnTo>
                    <a:pt x="1818" y="671"/>
                  </a:lnTo>
                  <a:lnTo>
                    <a:pt x="1728" y="600"/>
                  </a:lnTo>
                  <a:lnTo>
                    <a:pt x="1639" y="533"/>
                  </a:lnTo>
                  <a:lnTo>
                    <a:pt x="1553" y="470"/>
                  </a:lnTo>
                  <a:lnTo>
                    <a:pt x="1467" y="413"/>
                  </a:lnTo>
                  <a:lnTo>
                    <a:pt x="1382" y="360"/>
                  </a:lnTo>
                  <a:lnTo>
                    <a:pt x="1299" y="310"/>
                  </a:lnTo>
                  <a:lnTo>
                    <a:pt x="1215" y="266"/>
                  </a:lnTo>
                  <a:lnTo>
                    <a:pt x="1133" y="224"/>
                  </a:lnTo>
                  <a:lnTo>
                    <a:pt x="1053" y="189"/>
                  </a:lnTo>
                  <a:lnTo>
                    <a:pt x="972" y="155"/>
                  </a:lnTo>
                  <a:lnTo>
                    <a:pt x="892" y="126"/>
                  </a:lnTo>
                  <a:lnTo>
                    <a:pt x="813" y="100"/>
                  </a:lnTo>
                  <a:lnTo>
                    <a:pt x="733" y="77"/>
                  </a:lnTo>
                  <a:lnTo>
                    <a:pt x="653" y="58"/>
                  </a:lnTo>
                  <a:lnTo>
                    <a:pt x="574" y="42"/>
                  </a:lnTo>
                  <a:lnTo>
                    <a:pt x="493" y="29"/>
                  </a:lnTo>
                  <a:lnTo>
                    <a:pt x="413" y="17"/>
                  </a:lnTo>
                  <a:lnTo>
                    <a:pt x="332" y="9"/>
                  </a:lnTo>
                  <a:lnTo>
                    <a:pt x="250" y="3"/>
                  </a:lnTo>
                  <a:lnTo>
                    <a:pt x="168" y="0"/>
                  </a:lnTo>
                  <a:lnTo>
                    <a:pt x="85" y="0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195"/>
                </a:srgbClr>
              </a:solidFill>
              <a:round/>
              <a:headEnd/>
              <a:tailEnd/>
            </a:ln>
          </p:spPr>
          <p:txBody>
            <a:bodyPr lIns="98674" tIns="49339" rIns="98674" bIns="49339"/>
            <a:lstStyle/>
            <a:p>
              <a:pPr defTabSz="981527">
                <a:spcBef>
                  <a:spcPct val="50000"/>
                </a:spcBef>
              </a:pPr>
              <a:endParaRPr lang="ko-KR" altLang="en-US" sz="1000" b="1" dirty="0"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51" name="Freeform 15"/>
            <p:cNvSpPr>
              <a:spLocks/>
            </p:cNvSpPr>
            <p:nvPr userDrawn="1"/>
          </p:nvSpPr>
          <p:spPr bwMode="auto">
            <a:xfrm>
              <a:off x="375" y="787"/>
              <a:ext cx="5147" cy="1195"/>
            </a:xfrm>
            <a:custGeom>
              <a:avLst/>
              <a:gdLst>
                <a:gd name="T0" fmla="*/ 5147 w 5147"/>
                <a:gd name="T1" fmla="*/ 2049 h 2390"/>
                <a:gd name="T2" fmla="*/ 5100 w 5147"/>
                <a:gd name="T3" fmla="*/ 2090 h 2390"/>
                <a:gd name="T4" fmla="*/ 5043 w 5147"/>
                <a:gd name="T5" fmla="*/ 2132 h 2390"/>
                <a:gd name="T6" fmla="*/ 4967 w 5147"/>
                <a:gd name="T7" fmla="*/ 2182 h 2390"/>
                <a:gd name="T8" fmla="*/ 4871 w 5147"/>
                <a:gd name="T9" fmla="*/ 2237 h 2390"/>
                <a:gd name="T10" fmla="*/ 4756 w 5147"/>
                <a:gd name="T11" fmla="*/ 2288 h 2390"/>
                <a:gd name="T12" fmla="*/ 4624 w 5147"/>
                <a:gd name="T13" fmla="*/ 2335 h 2390"/>
                <a:gd name="T14" fmla="*/ 4553 w 5147"/>
                <a:gd name="T15" fmla="*/ 2355 h 2390"/>
                <a:gd name="T16" fmla="*/ 4477 w 5147"/>
                <a:gd name="T17" fmla="*/ 2369 h 2390"/>
                <a:gd name="T18" fmla="*/ 4397 w 5147"/>
                <a:gd name="T19" fmla="*/ 2382 h 2390"/>
                <a:gd name="T20" fmla="*/ 4314 w 5147"/>
                <a:gd name="T21" fmla="*/ 2388 h 2390"/>
                <a:gd name="T22" fmla="*/ 4228 w 5147"/>
                <a:gd name="T23" fmla="*/ 2390 h 2390"/>
                <a:gd name="T24" fmla="*/ 4139 w 5147"/>
                <a:gd name="T25" fmla="*/ 2385 h 2390"/>
                <a:gd name="T26" fmla="*/ 4046 w 5147"/>
                <a:gd name="T27" fmla="*/ 2374 h 2390"/>
                <a:gd name="T28" fmla="*/ 3952 w 5147"/>
                <a:gd name="T29" fmla="*/ 2356 h 2390"/>
                <a:gd name="T30" fmla="*/ 3853 w 5147"/>
                <a:gd name="T31" fmla="*/ 2330 h 2390"/>
                <a:gd name="T32" fmla="*/ 3752 w 5147"/>
                <a:gd name="T33" fmla="*/ 2296 h 2390"/>
                <a:gd name="T34" fmla="*/ 3648 w 5147"/>
                <a:gd name="T35" fmla="*/ 2253 h 2390"/>
                <a:gd name="T36" fmla="*/ 3542 w 5147"/>
                <a:gd name="T37" fmla="*/ 2200 h 2390"/>
                <a:gd name="T38" fmla="*/ 3434 w 5147"/>
                <a:gd name="T39" fmla="*/ 2137 h 2390"/>
                <a:gd name="T40" fmla="*/ 3324 w 5147"/>
                <a:gd name="T41" fmla="*/ 2064 h 2390"/>
                <a:gd name="T42" fmla="*/ 3212 w 5147"/>
                <a:gd name="T43" fmla="*/ 1978 h 2390"/>
                <a:gd name="T44" fmla="*/ 3098 w 5147"/>
                <a:gd name="T45" fmla="*/ 1880 h 2390"/>
                <a:gd name="T46" fmla="*/ 2983 w 5147"/>
                <a:gd name="T47" fmla="*/ 1770 h 2390"/>
                <a:gd name="T48" fmla="*/ 2866 w 5147"/>
                <a:gd name="T49" fmla="*/ 1646 h 2390"/>
                <a:gd name="T50" fmla="*/ 2749 w 5147"/>
                <a:gd name="T51" fmla="*/ 1520 h 2390"/>
                <a:gd name="T52" fmla="*/ 2527 w 5147"/>
                <a:gd name="T53" fmla="*/ 1284 h 2390"/>
                <a:gd name="T54" fmla="*/ 2315 w 5147"/>
                <a:gd name="T55" fmla="*/ 1072 h 2390"/>
                <a:gd name="T56" fmla="*/ 2113 w 5147"/>
                <a:gd name="T57" fmla="*/ 884 h 2390"/>
                <a:gd name="T58" fmla="*/ 1920 w 5147"/>
                <a:gd name="T59" fmla="*/ 717 h 2390"/>
                <a:gd name="T60" fmla="*/ 1736 w 5147"/>
                <a:gd name="T61" fmla="*/ 570 h 2390"/>
                <a:gd name="T62" fmla="*/ 1558 w 5147"/>
                <a:gd name="T63" fmla="*/ 444 h 2390"/>
                <a:gd name="T64" fmla="*/ 1386 w 5147"/>
                <a:gd name="T65" fmla="*/ 336 h 2390"/>
                <a:gd name="T66" fmla="*/ 1219 w 5147"/>
                <a:gd name="T67" fmla="*/ 246 h 2390"/>
                <a:gd name="T68" fmla="*/ 1055 w 5147"/>
                <a:gd name="T69" fmla="*/ 170 h 2390"/>
                <a:gd name="T70" fmla="*/ 893 w 5147"/>
                <a:gd name="T71" fmla="*/ 112 h 2390"/>
                <a:gd name="T72" fmla="*/ 733 w 5147"/>
                <a:gd name="T73" fmla="*/ 65 h 2390"/>
                <a:gd name="T74" fmla="*/ 574 w 5147"/>
                <a:gd name="T75" fmla="*/ 33 h 2390"/>
                <a:gd name="T76" fmla="*/ 413 w 5147"/>
                <a:gd name="T77" fmla="*/ 12 h 2390"/>
                <a:gd name="T78" fmla="*/ 250 w 5147"/>
                <a:gd name="T79" fmla="*/ 2 h 2390"/>
                <a:gd name="T80" fmla="*/ 85 w 5147"/>
                <a:gd name="T81" fmla="*/ 0 h 2390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5147"/>
                <a:gd name="T124" fmla="*/ 0 h 2390"/>
                <a:gd name="T125" fmla="*/ 5147 w 5147"/>
                <a:gd name="T126" fmla="*/ 2390 h 2390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5147" h="2390">
                  <a:moveTo>
                    <a:pt x="5147" y="2049"/>
                  </a:moveTo>
                  <a:lnTo>
                    <a:pt x="5147" y="2049"/>
                  </a:lnTo>
                  <a:lnTo>
                    <a:pt x="5135" y="2061"/>
                  </a:lnTo>
                  <a:lnTo>
                    <a:pt x="5100" y="2090"/>
                  </a:lnTo>
                  <a:lnTo>
                    <a:pt x="5075" y="2109"/>
                  </a:lnTo>
                  <a:lnTo>
                    <a:pt x="5043" y="2132"/>
                  </a:lnTo>
                  <a:lnTo>
                    <a:pt x="5008" y="2156"/>
                  </a:lnTo>
                  <a:lnTo>
                    <a:pt x="4967" y="2182"/>
                  </a:lnTo>
                  <a:lnTo>
                    <a:pt x="4921" y="2209"/>
                  </a:lnTo>
                  <a:lnTo>
                    <a:pt x="4871" y="2237"/>
                  </a:lnTo>
                  <a:lnTo>
                    <a:pt x="4815" y="2262"/>
                  </a:lnTo>
                  <a:lnTo>
                    <a:pt x="4756" y="2288"/>
                  </a:lnTo>
                  <a:lnTo>
                    <a:pt x="4692" y="2313"/>
                  </a:lnTo>
                  <a:lnTo>
                    <a:pt x="4624" y="2335"/>
                  </a:lnTo>
                  <a:lnTo>
                    <a:pt x="4589" y="2345"/>
                  </a:lnTo>
                  <a:lnTo>
                    <a:pt x="4553" y="2355"/>
                  </a:lnTo>
                  <a:lnTo>
                    <a:pt x="4515" y="2363"/>
                  </a:lnTo>
                  <a:lnTo>
                    <a:pt x="4477" y="2369"/>
                  </a:lnTo>
                  <a:lnTo>
                    <a:pt x="4438" y="2376"/>
                  </a:lnTo>
                  <a:lnTo>
                    <a:pt x="4397" y="2382"/>
                  </a:lnTo>
                  <a:lnTo>
                    <a:pt x="4357" y="2385"/>
                  </a:lnTo>
                  <a:lnTo>
                    <a:pt x="4314" y="2388"/>
                  </a:lnTo>
                  <a:lnTo>
                    <a:pt x="4272" y="2390"/>
                  </a:lnTo>
                  <a:lnTo>
                    <a:pt x="4228" y="2390"/>
                  </a:lnTo>
                  <a:lnTo>
                    <a:pt x="4184" y="2388"/>
                  </a:lnTo>
                  <a:lnTo>
                    <a:pt x="4139" y="2385"/>
                  </a:lnTo>
                  <a:lnTo>
                    <a:pt x="4093" y="2380"/>
                  </a:lnTo>
                  <a:lnTo>
                    <a:pt x="4046" y="2374"/>
                  </a:lnTo>
                  <a:lnTo>
                    <a:pt x="3999" y="2366"/>
                  </a:lnTo>
                  <a:lnTo>
                    <a:pt x="3952" y="2356"/>
                  </a:lnTo>
                  <a:lnTo>
                    <a:pt x="3902" y="2345"/>
                  </a:lnTo>
                  <a:lnTo>
                    <a:pt x="3853" y="2330"/>
                  </a:lnTo>
                  <a:lnTo>
                    <a:pt x="3803" y="2314"/>
                  </a:lnTo>
                  <a:lnTo>
                    <a:pt x="3752" y="2296"/>
                  </a:lnTo>
                  <a:lnTo>
                    <a:pt x="3700" y="2275"/>
                  </a:lnTo>
                  <a:lnTo>
                    <a:pt x="3648" y="2253"/>
                  </a:lnTo>
                  <a:lnTo>
                    <a:pt x="3596" y="2229"/>
                  </a:lnTo>
                  <a:lnTo>
                    <a:pt x="3542" y="2200"/>
                  </a:lnTo>
                  <a:lnTo>
                    <a:pt x="3489" y="2170"/>
                  </a:lnTo>
                  <a:lnTo>
                    <a:pt x="3434" y="2137"/>
                  </a:lnTo>
                  <a:lnTo>
                    <a:pt x="3380" y="2101"/>
                  </a:lnTo>
                  <a:lnTo>
                    <a:pt x="3324" y="2064"/>
                  </a:lnTo>
                  <a:lnTo>
                    <a:pt x="3269" y="2022"/>
                  </a:lnTo>
                  <a:lnTo>
                    <a:pt x="3212" y="1978"/>
                  </a:lnTo>
                  <a:lnTo>
                    <a:pt x="3156" y="1930"/>
                  </a:lnTo>
                  <a:lnTo>
                    <a:pt x="3098" y="1880"/>
                  </a:lnTo>
                  <a:lnTo>
                    <a:pt x="3041" y="1827"/>
                  </a:lnTo>
                  <a:lnTo>
                    <a:pt x="2983" y="1770"/>
                  </a:lnTo>
                  <a:lnTo>
                    <a:pt x="2924" y="1710"/>
                  </a:lnTo>
                  <a:lnTo>
                    <a:pt x="2866" y="1646"/>
                  </a:lnTo>
                  <a:lnTo>
                    <a:pt x="2749" y="1520"/>
                  </a:lnTo>
                  <a:lnTo>
                    <a:pt x="2637" y="1399"/>
                  </a:lnTo>
                  <a:lnTo>
                    <a:pt x="2527" y="1284"/>
                  </a:lnTo>
                  <a:lnTo>
                    <a:pt x="2419" y="1174"/>
                  </a:lnTo>
                  <a:lnTo>
                    <a:pt x="2315" y="1072"/>
                  </a:lnTo>
                  <a:lnTo>
                    <a:pt x="2213" y="976"/>
                  </a:lnTo>
                  <a:lnTo>
                    <a:pt x="2113" y="884"/>
                  </a:lnTo>
                  <a:lnTo>
                    <a:pt x="2016" y="798"/>
                  </a:lnTo>
                  <a:lnTo>
                    <a:pt x="1920" y="717"/>
                  </a:lnTo>
                  <a:lnTo>
                    <a:pt x="1827" y="641"/>
                  </a:lnTo>
                  <a:lnTo>
                    <a:pt x="1736" y="570"/>
                  </a:lnTo>
                  <a:lnTo>
                    <a:pt x="1647" y="504"/>
                  </a:lnTo>
                  <a:lnTo>
                    <a:pt x="1558" y="444"/>
                  </a:lnTo>
                  <a:lnTo>
                    <a:pt x="1472" y="388"/>
                  </a:lnTo>
                  <a:lnTo>
                    <a:pt x="1386" y="336"/>
                  </a:lnTo>
                  <a:lnTo>
                    <a:pt x="1303" y="288"/>
                  </a:lnTo>
                  <a:lnTo>
                    <a:pt x="1219" y="246"/>
                  </a:lnTo>
                  <a:lnTo>
                    <a:pt x="1136" y="205"/>
                  </a:lnTo>
                  <a:lnTo>
                    <a:pt x="1055" y="170"/>
                  </a:lnTo>
                  <a:lnTo>
                    <a:pt x="974" y="139"/>
                  </a:lnTo>
                  <a:lnTo>
                    <a:pt x="893" y="112"/>
                  </a:lnTo>
                  <a:lnTo>
                    <a:pt x="814" y="88"/>
                  </a:lnTo>
                  <a:lnTo>
                    <a:pt x="733" y="65"/>
                  </a:lnTo>
                  <a:lnTo>
                    <a:pt x="653" y="47"/>
                  </a:lnTo>
                  <a:lnTo>
                    <a:pt x="574" y="33"/>
                  </a:lnTo>
                  <a:lnTo>
                    <a:pt x="493" y="21"/>
                  </a:lnTo>
                  <a:lnTo>
                    <a:pt x="413" y="12"/>
                  </a:lnTo>
                  <a:lnTo>
                    <a:pt x="332" y="5"/>
                  </a:lnTo>
                  <a:lnTo>
                    <a:pt x="250" y="2"/>
                  </a:lnTo>
                  <a:lnTo>
                    <a:pt x="168" y="0"/>
                  </a:lnTo>
                  <a:lnTo>
                    <a:pt x="85" y="0"/>
                  </a:lnTo>
                  <a:lnTo>
                    <a:pt x="0" y="4"/>
                  </a:lnTo>
                </a:path>
              </a:pathLst>
            </a:custGeom>
            <a:noFill/>
            <a:ln w="9525">
              <a:solidFill>
                <a:srgbClr val="FFFFFF">
                  <a:alpha val="50195"/>
                </a:srgbClr>
              </a:solidFill>
              <a:round/>
              <a:headEnd/>
              <a:tailEnd/>
            </a:ln>
          </p:spPr>
          <p:txBody>
            <a:bodyPr lIns="98674" tIns="49339" rIns="98674" bIns="49339"/>
            <a:lstStyle/>
            <a:p>
              <a:pPr defTabSz="981527">
                <a:spcBef>
                  <a:spcPct val="50000"/>
                </a:spcBef>
              </a:pPr>
              <a:endParaRPr lang="ko-KR" altLang="en-US" sz="1000" b="1" dirty="0"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52" name="Freeform 16"/>
            <p:cNvSpPr>
              <a:spLocks/>
            </p:cNvSpPr>
            <p:nvPr userDrawn="1"/>
          </p:nvSpPr>
          <p:spPr bwMode="auto">
            <a:xfrm>
              <a:off x="389" y="808"/>
              <a:ext cx="5176" cy="1160"/>
            </a:xfrm>
            <a:custGeom>
              <a:avLst/>
              <a:gdLst>
                <a:gd name="T0" fmla="*/ 5176 w 5176"/>
                <a:gd name="T1" fmla="*/ 1959 h 2321"/>
                <a:gd name="T2" fmla="*/ 5130 w 5176"/>
                <a:gd name="T3" fmla="*/ 2001 h 2321"/>
                <a:gd name="T4" fmla="*/ 5075 w 5176"/>
                <a:gd name="T5" fmla="*/ 2044 h 2321"/>
                <a:gd name="T6" fmla="*/ 4998 w 5176"/>
                <a:gd name="T7" fmla="*/ 2096 h 2321"/>
                <a:gd name="T8" fmla="*/ 4903 w 5176"/>
                <a:gd name="T9" fmla="*/ 2153 h 2321"/>
                <a:gd name="T10" fmla="*/ 4790 w 5176"/>
                <a:gd name="T11" fmla="*/ 2208 h 2321"/>
                <a:gd name="T12" fmla="*/ 4658 w 5176"/>
                <a:gd name="T13" fmla="*/ 2258 h 2321"/>
                <a:gd name="T14" fmla="*/ 4587 w 5176"/>
                <a:gd name="T15" fmla="*/ 2277 h 2321"/>
                <a:gd name="T16" fmla="*/ 4513 w 5176"/>
                <a:gd name="T17" fmla="*/ 2295 h 2321"/>
                <a:gd name="T18" fmla="*/ 4433 w 5176"/>
                <a:gd name="T19" fmla="*/ 2308 h 2321"/>
                <a:gd name="T20" fmla="*/ 4350 w 5176"/>
                <a:gd name="T21" fmla="*/ 2317 h 2321"/>
                <a:gd name="T22" fmla="*/ 4264 w 5176"/>
                <a:gd name="T23" fmla="*/ 2321 h 2321"/>
                <a:gd name="T24" fmla="*/ 4174 w 5176"/>
                <a:gd name="T25" fmla="*/ 2317 h 2321"/>
                <a:gd name="T26" fmla="*/ 4082 w 5176"/>
                <a:gd name="T27" fmla="*/ 2308 h 2321"/>
                <a:gd name="T28" fmla="*/ 3986 w 5176"/>
                <a:gd name="T29" fmla="*/ 2292 h 2321"/>
                <a:gd name="T30" fmla="*/ 3888 w 5176"/>
                <a:gd name="T31" fmla="*/ 2269 h 2321"/>
                <a:gd name="T32" fmla="*/ 3786 w 5176"/>
                <a:gd name="T33" fmla="*/ 2235 h 2321"/>
                <a:gd name="T34" fmla="*/ 3682 w 5176"/>
                <a:gd name="T35" fmla="*/ 2195 h 2321"/>
                <a:gd name="T36" fmla="*/ 3575 w 5176"/>
                <a:gd name="T37" fmla="*/ 2143 h 2321"/>
                <a:gd name="T38" fmla="*/ 3466 w 5176"/>
                <a:gd name="T39" fmla="*/ 2082 h 2321"/>
                <a:gd name="T40" fmla="*/ 3355 w 5176"/>
                <a:gd name="T41" fmla="*/ 2011 h 2321"/>
                <a:gd name="T42" fmla="*/ 3241 w 5176"/>
                <a:gd name="T43" fmla="*/ 1927 h 2321"/>
                <a:gd name="T44" fmla="*/ 3125 w 5176"/>
                <a:gd name="T45" fmla="*/ 1831 h 2321"/>
                <a:gd name="T46" fmla="*/ 3009 w 5176"/>
                <a:gd name="T47" fmla="*/ 1723 h 2321"/>
                <a:gd name="T48" fmla="*/ 2891 w 5176"/>
                <a:gd name="T49" fmla="*/ 1600 h 2321"/>
                <a:gd name="T50" fmla="*/ 2773 w 5176"/>
                <a:gd name="T51" fmla="*/ 1475 h 2321"/>
                <a:gd name="T52" fmla="*/ 2545 w 5176"/>
                <a:gd name="T53" fmla="*/ 1244 h 2321"/>
                <a:gd name="T54" fmla="*/ 2331 w 5176"/>
                <a:gd name="T55" fmla="*/ 1035 h 2321"/>
                <a:gd name="T56" fmla="*/ 2126 w 5176"/>
                <a:gd name="T57" fmla="*/ 850 h 2321"/>
                <a:gd name="T58" fmla="*/ 1931 w 5176"/>
                <a:gd name="T59" fmla="*/ 685 h 2321"/>
                <a:gd name="T60" fmla="*/ 1744 w 5176"/>
                <a:gd name="T61" fmla="*/ 543 h 2321"/>
                <a:gd name="T62" fmla="*/ 1565 w 5176"/>
                <a:gd name="T63" fmla="*/ 419 h 2321"/>
                <a:gd name="T64" fmla="*/ 1391 w 5176"/>
                <a:gd name="T65" fmla="*/ 314 h 2321"/>
                <a:gd name="T66" fmla="*/ 1222 w 5176"/>
                <a:gd name="T67" fmla="*/ 226 h 2321"/>
                <a:gd name="T68" fmla="*/ 1057 w 5176"/>
                <a:gd name="T69" fmla="*/ 154 h 2321"/>
                <a:gd name="T70" fmla="*/ 894 w 5176"/>
                <a:gd name="T71" fmla="*/ 99 h 2321"/>
                <a:gd name="T72" fmla="*/ 735 w 5176"/>
                <a:gd name="T73" fmla="*/ 55 h 2321"/>
                <a:gd name="T74" fmla="*/ 574 w 5176"/>
                <a:gd name="T75" fmla="*/ 26 h 2321"/>
                <a:gd name="T76" fmla="*/ 412 w 5176"/>
                <a:gd name="T77" fmla="*/ 8 h 2321"/>
                <a:gd name="T78" fmla="*/ 250 w 5176"/>
                <a:gd name="T79" fmla="*/ 0 h 2321"/>
                <a:gd name="T80" fmla="*/ 85 w 5176"/>
                <a:gd name="T81" fmla="*/ 4 h 2321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5176"/>
                <a:gd name="T124" fmla="*/ 0 h 2321"/>
                <a:gd name="T125" fmla="*/ 5176 w 5176"/>
                <a:gd name="T126" fmla="*/ 2321 h 2321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5176" h="2321">
                  <a:moveTo>
                    <a:pt x="5176" y="1959"/>
                  </a:moveTo>
                  <a:lnTo>
                    <a:pt x="5176" y="1959"/>
                  </a:lnTo>
                  <a:lnTo>
                    <a:pt x="5165" y="1970"/>
                  </a:lnTo>
                  <a:lnTo>
                    <a:pt x="5130" y="2001"/>
                  </a:lnTo>
                  <a:lnTo>
                    <a:pt x="5105" y="2020"/>
                  </a:lnTo>
                  <a:lnTo>
                    <a:pt x="5075" y="2044"/>
                  </a:lnTo>
                  <a:lnTo>
                    <a:pt x="5039" y="2070"/>
                  </a:lnTo>
                  <a:lnTo>
                    <a:pt x="4998" y="2096"/>
                  </a:lnTo>
                  <a:lnTo>
                    <a:pt x="4953" y="2125"/>
                  </a:lnTo>
                  <a:lnTo>
                    <a:pt x="4903" y="2153"/>
                  </a:lnTo>
                  <a:lnTo>
                    <a:pt x="4849" y="2180"/>
                  </a:lnTo>
                  <a:lnTo>
                    <a:pt x="4790" y="2208"/>
                  </a:lnTo>
                  <a:lnTo>
                    <a:pt x="4726" y="2233"/>
                  </a:lnTo>
                  <a:lnTo>
                    <a:pt x="4658" y="2258"/>
                  </a:lnTo>
                  <a:lnTo>
                    <a:pt x="4624" y="2267"/>
                  </a:lnTo>
                  <a:lnTo>
                    <a:pt x="4587" y="2277"/>
                  </a:lnTo>
                  <a:lnTo>
                    <a:pt x="4550" y="2287"/>
                  </a:lnTo>
                  <a:lnTo>
                    <a:pt x="4513" y="2295"/>
                  </a:lnTo>
                  <a:lnTo>
                    <a:pt x="4472" y="2303"/>
                  </a:lnTo>
                  <a:lnTo>
                    <a:pt x="4433" y="2308"/>
                  </a:lnTo>
                  <a:lnTo>
                    <a:pt x="4392" y="2313"/>
                  </a:lnTo>
                  <a:lnTo>
                    <a:pt x="4350" y="2317"/>
                  </a:lnTo>
                  <a:lnTo>
                    <a:pt x="4307" y="2319"/>
                  </a:lnTo>
                  <a:lnTo>
                    <a:pt x="4264" y="2321"/>
                  </a:lnTo>
                  <a:lnTo>
                    <a:pt x="4220" y="2319"/>
                  </a:lnTo>
                  <a:lnTo>
                    <a:pt x="4174" y="2317"/>
                  </a:lnTo>
                  <a:lnTo>
                    <a:pt x="4128" y="2314"/>
                  </a:lnTo>
                  <a:lnTo>
                    <a:pt x="4082" y="2308"/>
                  </a:lnTo>
                  <a:lnTo>
                    <a:pt x="4034" y="2301"/>
                  </a:lnTo>
                  <a:lnTo>
                    <a:pt x="3986" y="2292"/>
                  </a:lnTo>
                  <a:lnTo>
                    <a:pt x="3936" y="2282"/>
                  </a:lnTo>
                  <a:lnTo>
                    <a:pt x="3888" y="2269"/>
                  </a:lnTo>
                  <a:lnTo>
                    <a:pt x="3836" y="2253"/>
                  </a:lnTo>
                  <a:lnTo>
                    <a:pt x="3786" y="2235"/>
                  </a:lnTo>
                  <a:lnTo>
                    <a:pt x="3734" y="2216"/>
                  </a:lnTo>
                  <a:lnTo>
                    <a:pt x="3682" y="2195"/>
                  </a:lnTo>
                  <a:lnTo>
                    <a:pt x="3628" y="2170"/>
                  </a:lnTo>
                  <a:lnTo>
                    <a:pt x="3575" y="2143"/>
                  </a:lnTo>
                  <a:lnTo>
                    <a:pt x="3521" y="2114"/>
                  </a:lnTo>
                  <a:lnTo>
                    <a:pt x="3466" y="2082"/>
                  </a:lnTo>
                  <a:lnTo>
                    <a:pt x="3410" y="2048"/>
                  </a:lnTo>
                  <a:lnTo>
                    <a:pt x="3355" y="2011"/>
                  </a:lnTo>
                  <a:lnTo>
                    <a:pt x="3298" y="1970"/>
                  </a:lnTo>
                  <a:lnTo>
                    <a:pt x="3241" y="1927"/>
                  </a:lnTo>
                  <a:lnTo>
                    <a:pt x="3184" y="1880"/>
                  </a:lnTo>
                  <a:lnTo>
                    <a:pt x="3125" y="1831"/>
                  </a:lnTo>
                  <a:lnTo>
                    <a:pt x="3067" y="1778"/>
                  </a:lnTo>
                  <a:lnTo>
                    <a:pt x="3009" y="1723"/>
                  </a:lnTo>
                  <a:lnTo>
                    <a:pt x="2949" y="1663"/>
                  </a:lnTo>
                  <a:lnTo>
                    <a:pt x="2891" y="1600"/>
                  </a:lnTo>
                  <a:lnTo>
                    <a:pt x="2773" y="1475"/>
                  </a:lnTo>
                  <a:lnTo>
                    <a:pt x="2658" y="1357"/>
                  </a:lnTo>
                  <a:lnTo>
                    <a:pt x="2545" y="1244"/>
                  </a:lnTo>
                  <a:lnTo>
                    <a:pt x="2437" y="1135"/>
                  </a:lnTo>
                  <a:lnTo>
                    <a:pt x="2331" y="1035"/>
                  </a:lnTo>
                  <a:lnTo>
                    <a:pt x="2227" y="938"/>
                  </a:lnTo>
                  <a:lnTo>
                    <a:pt x="2126" y="850"/>
                  </a:lnTo>
                  <a:lnTo>
                    <a:pt x="2027" y="764"/>
                  </a:lnTo>
                  <a:lnTo>
                    <a:pt x="1931" y="685"/>
                  </a:lnTo>
                  <a:lnTo>
                    <a:pt x="1837" y="611"/>
                  </a:lnTo>
                  <a:lnTo>
                    <a:pt x="1744" y="543"/>
                  </a:lnTo>
                  <a:lnTo>
                    <a:pt x="1654" y="478"/>
                  </a:lnTo>
                  <a:lnTo>
                    <a:pt x="1565" y="419"/>
                  </a:lnTo>
                  <a:lnTo>
                    <a:pt x="1477" y="364"/>
                  </a:lnTo>
                  <a:lnTo>
                    <a:pt x="1391" y="314"/>
                  </a:lnTo>
                  <a:lnTo>
                    <a:pt x="1305" y="268"/>
                  </a:lnTo>
                  <a:lnTo>
                    <a:pt x="1222" y="226"/>
                  </a:lnTo>
                  <a:lnTo>
                    <a:pt x="1139" y="188"/>
                  </a:lnTo>
                  <a:lnTo>
                    <a:pt x="1057" y="154"/>
                  </a:lnTo>
                  <a:lnTo>
                    <a:pt x="976" y="125"/>
                  </a:lnTo>
                  <a:lnTo>
                    <a:pt x="894" y="99"/>
                  </a:lnTo>
                  <a:lnTo>
                    <a:pt x="814" y="75"/>
                  </a:lnTo>
                  <a:lnTo>
                    <a:pt x="735" y="55"/>
                  </a:lnTo>
                  <a:lnTo>
                    <a:pt x="654" y="39"/>
                  </a:lnTo>
                  <a:lnTo>
                    <a:pt x="574" y="26"/>
                  </a:lnTo>
                  <a:lnTo>
                    <a:pt x="493" y="16"/>
                  </a:lnTo>
                  <a:lnTo>
                    <a:pt x="412" y="8"/>
                  </a:lnTo>
                  <a:lnTo>
                    <a:pt x="332" y="4"/>
                  </a:lnTo>
                  <a:lnTo>
                    <a:pt x="250" y="0"/>
                  </a:lnTo>
                  <a:lnTo>
                    <a:pt x="168" y="0"/>
                  </a:lnTo>
                  <a:lnTo>
                    <a:pt x="85" y="4"/>
                  </a:lnTo>
                  <a:lnTo>
                    <a:pt x="0" y="8"/>
                  </a:lnTo>
                </a:path>
              </a:pathLst>
            </a:custGeom>
            <a:noFill/>
            <a:ln w="9525">
              <a:solidFill>
                <a:srgbClr val="FFFFFF">
                  <a:alpha val="50195"/>
                </a:srgbClr>
              </a:solidFill>
              <a:round/>
              <a:headEnd/>
              <a:tailEnd/>
            </a:ln>
          </p:spPr>
          <p:txBody>
            <a:bodyPr lIns="98674" tIns="49339" rIns="98674" bIns="49339"/>
            <a:lstStyle/>
            <a:p>
              <a:pPr defTabSz="981527">
                <a:spcBef>
                  <a:spcPct val="50000"/>
                </a:spcBef>
              </a:pPr>
              <a:endParaRPr lang="ko-KR" altLang="en-US" sz="1000" b="1" dirty="0"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53" name="Freeform 17"/>
            <p:cNvSpPr>
              <a:spLocks/>
            </p:cNvSpPr>
            <p:nvPr userDrawn="1"/>
          </p:nvSpPr>
          <p:spPr bwMode="auto">
            <a:xfrm>
              <a:off x="403" y="829"/>
              <a:ext cx="5205" cy="1124"/>
            </a:xfrm>
            <a:custGeom>
              <a:avLst/>
              <a:gdLst>
                <a:gd name="T0" fmla="*/ 5205 w 5205"/>
                <a:gd name="T1" fmla="*/ 1868 h 2250"/>
                <a:gd name="T2" fmla="*/ 5161 w 5205"/>
                <a:gd name="T3" fmla="*/ 1910 h 2250"/>
                <a:gd name="T4" fmla="*/ 5105 w 5205"/>
                <a:gd name="T5" fmla="*/ 1956 h 2250"/>
                <a:gd name="T6" fmla="*/ 5030 w 5205"/>
                <a:gd name="T7" fmla="*/ 2011 h 2250"/>
                <a:gd name="T8" fmla="*/ 4936 w 5205"/>
                <a:gd name="T9" fmla="*/ 2069 h 2250"/>
                <a:gd name="T10" fmla="*/ 4822 w 5205"/>
                <a:gd name="T11" fmla="*/ 2127 h 2250"/>
                <a:gd name="T12" fmla="*/ 4693 w 5205"/>
                <a:gd name="T13" fmla="*/ 2178 h 2250"/>
                <a:gd name="T14" fmla="*/ 4621 w 5205"/>
                <a:gd name="T15" fmla="*/ 2201 h 2250"/>
                <a:gd name="T16" fmla="*/ 4546 w 5205"/>
                <a:gd name="T17" fmla="*/ 2219 h 2250"/>
                <a:gd name="T18" fmla="*/ 4467 w 5205"/>
                <a:gd name="T19" fmla="*/ 2235 h 2250"/>
                <a:gd name="T20" fmla="*/ 4385 w 5205"/>
                <a:gd name="T21" fmla="*/ 2245 h 2250"/>
                <a:gd name="T22" fmla="*/ 4299 w 5205"/>
                <a:gd name="T23" fmla="*/ 2250 h 2250"/>
                <a:gd name="T24" fmla="*/ 4208 w 5205"/>
                <a:gd name="T25" fmla="*/ 2250 h 2250"/>
                <a:gd name="T26" fmla="*/ 4117 w 5205"/>
                <a:gd name="T27" fmla="*/ 2241 h 2250"/>
                <a:gd name="T28" fmla="*/ 4020 w 5205"/>
                <a:gd name="T29" fmla="*/ 2227 h 2250"/>
                <a:gd name="T30" fmla="*/ 3921 w 5205"/>
                <a:gd name="T31" fmla="*/ 2206 h 2250"/>
                <a:gd name="T32" fmla="*/ 3820 w 5205"/>
                <a:gd name="T33" fmla="*/ 2175 h 2250"/>
                <a:gd name="T34" fmla="*/ 3714 w 5205"/>
                <a:gd name="T35" fmla="*/ 2135 h 2250"/>
                <a:gd name="T36" fmla="*/ 3607 w 5205"/>
                <a:gd name="T37" fmla="*/ 2086 h 2250"/>
                <a:gd name="T38" fmla="*/ 3497 w 5205"/>
                <a:gd name="T39" fmla="*/ 2027 h 2250"/>
                <a:gd name="T40" fmla="*/ 3385 w 5205"/>
                <a:gd name="T41" fmla="*/ 1957 h 2250"/>
                <a:gd name="T42" fmla="*/ 3270 w 5205"/>
                <a:gd name="T43" fmla="*/ 1875 h 2250"/>
                <a:gd name="T44" fmla="*/ 3153 w 5205"/>
                <a:gd name="T45" fmla="*/ 1781 h 2250"/>
                <a:gd name="T46" fmla="*/ 3035 w 5205"/>
                <a:gd name="T47" fmla="*/ 1675 h 2250"/>
                <a:gd name="T48" fmla="*/ 2914 w 5205"/>
                <a:gd name="T49" fmla="*/ 1555 h 2250"/>
                <a:gd name="T50" fmla="*/ 2795 w 5205"/>
                <a:gd name="T51" fmla="*/ 1431 h 2250"/>
                <a:gd name="T52" fmla="*/ 2564 w 5205"/>
                <a:gd name="T53" fmla="*/ 1202 h 2250"/>
                <a:gd name="T54" fmla="*/ 2346 w 5205"/>
                <a:gd name="T55" fmla="*/ 997 h 2250"/>
                <a:gd name="T56" fmla="*/ 2140 w 5205"/>
                <a:gd name="T57" fmla="*/ 816 h 2250"/>
                <a:gd name="T58" fmla="*/ 1941 w 5205"/>
                <a:gd name="T59" fmla="*/ 654 h 2250"/>
                <a:gd name="T60" fmla="*/ 1752 w 5205"/>
                <a:gd name="T61" fmla="*/ 514 h 2250"/>
                <a:gd name="T62" fmla="*/ 1570 w 5205"/>
                <a:gd name="T63" fmla="*/ 394 h 2250"/>
                <a:gd name="T64" fmla="*/ 1395 w 5205"/>
                <a:gd name="T65" fmla="*/ 293 h 2250"/>
                <a:gd name="T66" fmla="*/ 1226 w 5205"/>
                <a:gd name="T67" fmla="*/ 207 h 2250"/>
                <a:gd name="T68" fmla="*/ 1059 w 5205"/>
                <a:gd name="T69" fmla="*/ 139 h 2250"/>
                <a:gd name="T70" fmla="*/ 897 w 5205"/>
                <a:gd name="T71" fmla="*/ 86 h 2250"/>
                <a:gd name="T72" fmla="*/ 734 w 5205"/>
                <a:gd name="T73" fmla="*/ 45 h 2250"/>
                <a:gd name="T74" fmla="*/ 575 w 5205"/>
                <a:gd name="T75" fmla="*/ 20 h 2250"/>
                <a:gd name="T76" fmla="*/ 414 w 5205"/>
                <a:gd name="T77" fmla="*/ 5 h 2250"/>
                <a:gd name="T78" fmla="*/ 250 w 5205"/>
                <a:gd name="T79" fmla="*/ 0 h 2250"/>
                <a:gd name="T80" fmla="*/ 85 w 5205"/>
                <a:gd name="T81" fmla="*/ 7 h 2250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5205"/>
                <a:gd name="T124" fmla="*/ 0 h 2250"/>
                <a:gd name="T125" fmla="*/ 5205 w 5205"/>
                <a:gd name="T126" fmla="*/ 2250 h 2250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5205" h="2250">
                  <a:moveTo>
                    <a:pt x="5205" y="1868"/>
                  </a:moveTo>
                  <a:lnTo>
                    <a:pt x="5205" y="1868"/>
                  </a:lnTo>
                  <a:lnTo>
                    <a:pt x="5194" y="1880"/>
                  </a:lnTo>
                  <a:lnTo>
                    <a:pt x="5161" y="1910"/>
                  </a:lnTo>
                  <a:lnTo>
                    <a:pt x="5136" y="1931"/>
                  </a:lnTo>
                  <a:lnTo>
                    <a:pt x="5105" y="1956"/>
                  </a:lnTo>
                  <a:lnTo>
                    <a:pt x="5071" y="1981"/>
                  </a:lnTo>
                  <a:lnTo>
                    <a:pt x="5030" y="2011"/>
                  </a:lnTo>
                  <a:lnTo>
                    <a:pt x="4984" y="2040"/>
                  </a:lnTo>
                  <a:lnTo>
                    <a:pt x="4936" y="2069"/>
                  </a:lnTo>
                  <a:lnTo>
                    <a:pt x="4882" y="2098"/>
                  </a:lnTo>
                  <a:lnTo>
                    <a:pt x="4822" y="2127"/>
                  </a:lnTo>
                  <a:lnTo>
                    <a:pt x="4760" y="2153"/>
                  </a:lnTo>
                  <a:lnTo>
                    <a:pt x="4693" y="2178"/>
                  </a:lnTo>
                  <a:lnTo>
                    <a:pt x="4657" y="2190"/>
                  </a:lnTo>
                  <a:lnTo>
                    <a:pt x="4621" y="2201"/>
                  </a:lnTo>
                  <a:lnTo>
                    <a:pt x="4585" y="2211"/>
                  </a:lnTo>
                  <a:lnTo>
                    <a:pt x="4546" y="2219"/>
                  </a:lnTo>
                  <a:lnTo>
                    <a:pt x="4507" y="2227"/>
                  </a:lnTo>
                  <a:lnTo>
                    <a:pt x="4467" y="2235"/>
                  </a:lnTo>
                  <a:lnTo>
                    <a:pt x="4426" y="2240"/>
                  </a:lnTo>
                  <a:lnTo>
                    <a:pt x="4385" y="2245"/>
                  </a:lnTo>
                  <a:lnTo>
                    <a:pt x="4342" y="2248"/>
                  </a:lnTo>
                  <a:lnTo>
                    <a:pt x="4299" y="2250"/>
                  </a:lnTo>
                  <a:lnTo>
                    <a:pt x="4254" y="2250"/>
                  </a:lnTo>
                  <a:lnTo>
                    <a:pt x="4208" y="2250"/>
                  </a:lnTo>
                  <a:lnTo>
                    <a:pt x="4163" y="2246"/>
                  </a:lnTo>
                  <a:lnTo>
                    <a:pt x="4117" y="2241"/>
                  </a:lnTo>
                  <a:lnTo>
                    <a:pt x="4068" y="2235"/>
                  </a:lnTo>
                  <a:lnTo>
                    <a:pt x="4020" y="2227"/>
                  </a:lnTo>
                  <a:lnTo>
                    <a:pt x="3971" y="2217"/>
                  </a:lnTo>
                  <a:lnTo>
                    <a:pt x="3921" y="2206"/>
                  </a:lnTo>
                  <a:lnTo>
                    <a:pt x="3871" y="2191"/>
                  </a:lnTo>
                  <a:lnTo>
                    <a:pt x="3820" y="2175"/>
                  </a:lnTo>
                  <a:lnTo>
                    <a:pt x="3767" y="2156"/>
                  </a:lnTo>
                  <a:lnTo>
                    <a:pt x="3714" y="2135"/>
                  </a:lnTo>
                  <a:lnTo>
                    <a:pt x="3661" y="2112"/>
                  </a:lnTo>
                  <a:lnTo>
                    <a:pt x="3607" y="2086"/>
                  </a:lnTo>
                  <a:lnTo>
                    <a:pt x="3553" y="2057"/>
                  </a:lnTo>
                  <a:lnTo>
                    <a:pt x="3497" y="2027"/>
                  </a:lnTo>
                  <a:lnTo>
                    <a:pt x="3442" y="1993"/>
                  </a:lnTo>
                  <a:lnTo>
                    <a:pt x="3385" y="1957"/>
                  </a:lnTo>
                  <a:lnTo>
                    <a:pt x="3328" y="1917"/>
                  </a:lnTo>
                  <a:lnTo>
                    <a:pt x="3270" y="1875"/>
                  </a:lnTo>
                  <a:lnTo>
                    <a:pt x="3213" y="1830"/>
                  </a:lnTo>
                  <a:lnTo>
                    <a:pt x="3153" y="1781"/>
                  </a:lnTo>
                  <a:lnTo>
                    <a:pt x="3095" y="1730"/>
                  </a:lnTo>
                  <a:lnTo>
                    <a:pt x="3035" y="1675"/>
                  </a:lnTo>
                  <a:lnTo>
                    <a:pt x="2975" y="1617"/>
                  </a:lnTo>
                  <a:lnTo>
                    <a:pt x="2914" y="1555"/>
                  </a:lnTo>
                  <a:lnTo>
                    <a:pt x="2795" y="1431"/>
                  </a:lnTo>
                  <a:lnTo>
                    <a:pt x="2678" y="1313"/>
                  </a:lnTo>
                  <a:lnTo>
                    <a:pt x="2564" y="1202"/>
                  </a:lnTo>
                  <a:lnTo>
                    <a:pt x="2453" y="1097"/>
                  </a:lnTo>
                  <a:lnTo>
                    <a:pt x="2346" y="997"/>
                  </a:lnTo>
                  <a:lnTo>
                    <a:pt x="2241" y="903"/>
                  </a:lnTo>
                  <a:lnTo>
                    <a:pt x="2140" y="816"/>
                  </a:lnTo>
                  <a:lnTo>
                    <a:pt x="2040" y="732"/>
                  </a:lnTo>
                  <a:lnTo>
                    <a:pt x="1941" y="654"/>
                  </a:lnTo>
                  <a:lnTo>
                    <a:pt x="1847" y="582"/>
                  </a:lnTo>
                  <a:lnTo>
                    <a:pt x="1752" y="514"/>
                  </a:lnTo>
                  <a:lnTo>
                    <a:pt x="1661" y="452"/>
                  </a:lnTo>
                  <a:lnTo>
                    <a:pt x="1570" y="394"/>
                  </a:lnTo>
                  <a:lnTo>
                    <a:pt x="1483" y="341"/>
                  </a:lnTo>
                  <a:lnTo>
                    <a:pt x="1395" y="293"/>
                  </a:lnTo>
                  <a:lnTo>
                    <a:pt x="1311" y="247"/>
                  </a:lnTo>
                  <a:lnTo>
                    <a:pt x="1226" y="207"/>
                  </a:lnTo>
                  <a:lnTo>
                    <a:pt x="1143" y="171"/>
                  </a:lnTo>
                  <a:lnTo>
                    <a:pt x="1059" y="139"/>
                  </a:lnTo>
                  <a:lnTo>
                    <a:pt x="977" y="110"/>
                  </a:lnTo>
                  <a:lnTo>
                    <a:pt x="897" y="86"/>
                  </a:lnTo>
                  <a:lnTo>
                    <a:pt x="815" y="63"/>
                  </a:lnTo>
                  <a:lnTo>
                    <a:pt x="734" y="45"/>
                  </a:lnTo>
                  <a:lnTo>
                    <a:pt x="655" y="31"/>
                  </a:lnTo>
                  <a:lnTo>
                    <a:pt x="575" y="20"/>
                  </a:lnTo>
                  <a:lnTo>
                    <a:pt x="494" y="10"/>
                  </a:lnTo>
                  <a:lnTo>
                    <a:pt x="414" y="5"/>
                  </a:lnTo>
                  <a:lnTo>
                    <a:pt x="332" y="2"/>
                  </a:lnTo>
                  <a:lnTo>
                    <a:pt x="250" y="0"/>
                  </a:lnTo>
                  <a:lnTo>
                    <a:pt x="168" y="2"/>
                  </a:lnTo>
                  <a:lnTo>
                    <a:pt x="85" y="7"/>
                  </a:lnTo>
                  <a:lnTo>
                    <a:pt x="0" y="13"/>
                  </a:lnTo>
                </a:path>
              </a:pathLst>
            </a:custGeom>
            <a:noFill/>
            <a:ln w="9525">
              <a:solidFill>
                <a:srgbClr val="FFFFFF">
                  <a:alpha val="50195"/>
                </a:srgbClr>
              </a:solidFill>
              <a:round/>
              <a:headEnd/>
              <a:tailEnd/>
            </a:ln>
          </p:spPr>
          <p:txBody>
            <a:bodyPr lIns="98674" tIns="49339" rIns="98674" bIns="49339"/>
            <a:lstStyle/>
            <a:p>
              <a:pPr defTabSz="981527">
                <a:spcBef>
                  <a:spcPct val="50000"/>
                </a:spcBef>
              </a:pPr>
              <a:endParaRPr lang="ko-KR" altLang="en-US" sz="1000" b="1" dirty="0"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54" name="Freeform 18"/>
            <p:cNvSpPr>
              <a:spLocks/>
            </p:cNvSpPr>
            <p:nvPr userDrawn="1"/>
          </p:nvSpPr>
          <p:spPr bwMode="auto">
            <a:xfrm>
              <a:off x="418" y="850"/>
              <a:ext cx="5233" cy="1090"/>
            </a:xfrm>
            <a:custGeom>
              <a:avLst/>
              <a:gdLst>
                <a:gd name="T0" fmla="*/ 5233 w 5233"/>
                <a:gd name="T1" fmla="*/ 1778 h 2180"/>
                <a:gd name="T2" fmla="*/ 5189 w 5233"/>
                <a:gd name="T3" fmla="*/ 1822 h 2180"/>
                <a:gd name="T4" fmla="*/ 5133 w 5233"/>
                <a:gd name="T5" fmla="*/ 1867 h 2180"/>
                <a:gd name="T6" fmla="*/ 5060 w 5233"/>
                <a:gd name="T7" fmla="*/ 1923 h 2180"/>
                <a:gd name="T8" fmla="*/ 4965 w 5233"/>
                <a:gd name="T9" fmla="*/ 1985 h 2180"/>
                <a:gd name="T10" fmla="*/ 4854 w 5233"/>
                <a:gd name="T11" fmla="*/ 2044 h 2180"/>
                <a:gd name="T12" fmla="*/ 4725 w 5233"/>
                <a:gd name="T13" fmla="*/ 2099 h 2180"/>
                <a:gd name="T14" fmla="*/ 4654 w 5233"/>
                <a:gd name="T15" fmla="*/ 2122 h 2180"/>
                <a:gd name="T16" fmla="*/ 4579 w 5233"/>
                <a:gd name="T17" fmla="*/ 2143 h 2180"/>
                <a:gd name="T18" fmla="*/ 4500 w 5233"/>
                <a:gd name="T19" fmla="*/ 2159 h 2180"/>
                <a:gd name="T20" fmla="*/ 4418 w 5233"/>
                <a:gd name="T21" fmla="*/ 2172 h 2180"/>
                <a:gd name="T22" fmla="*/ 4332 w 5233"/>
                <a:gd name="T23" fmla="*/ 2178 h 2180"/>
                <a:gd name="T24" fmla="*/ 4242 w 5233"/>
                <a:gd name="T25" fmla="*/ 2180 h 2180"/>
                <a:gd name="T26" fmla="*/ 4149 w 5233"/>
                <a:gd name="T27" fmla="*/ 2174 h 2180"/>
                <a:gd name="T28" fmla="*/ 4053 w 5233"/>
                <a:gd name="T29" fmla="*/ 2162 h 2180"/>
                <a:gd name="T30" fmla="*/ 3953 w 5233"/>
                <a:gd name="T31" fmla="*/ 2141 h 2180"/>
                <a:gd name="T32" fmla="*/ 3852 w 5233"/>
                <a:gd name="T33" fmla="*/ 2114 h 2180"/>
                <a:gd name="T34" fmla="*/ 3746 w 5233"/>
                <a:gd name="T35" fmla="*/ 2075 h 2180"/>
                <a:gd name="T36" fmla="*/ 3638 w 5233"/>
                <a:gd name="T37" fmla="*/ 2028 h 2180"/>
                <a:gd name="T38" fmla="*/ 3527 w 5233"/>
                <a:gd name="T39" fmla="*/ 1972 h 2180"/>
                <a:gd name="T40" fmla="*/ 3414 w 5233"/>
                <a:gd name="T41" fmla="*/ 1902 h 2180"/>
                <a:gd name="T42" fmla="*/ 3298 w 5233"/>
                <a:gd name="T43" fmla="*/ 1823 h 2180"/>
                <a:gd name="T44" fmla="*/ 3180 w 5233"/>
                <a:gd name="T45" fmla="*/ 1731 h 2180"/>
                <a:gd name="T46" fmla="*/ 3059 w 5233"/>
                <a:gd name="T47" fmla="*/ 1626 h 2180"/>
                <a:gd name="T48" fmla="*/ 2937 w 5233"/>
                <a:gd name="T49" fmla="*/ 1508 h 2180"/>
                <a:gd name="T50" fmla="*/ 2816 w 5233"/>
                <a:gd name="T51" fmla="*/ 1387 h 2180"/>
                <a:gd name="T52" fmla="*/ 2581 w 5233"/>
                <a:gd name="T53" fmla="*/ 1161 h 2180"/>
                <a:gd name="T54" fmla="*/ 2361 w 5233"/>
                <a:gd name="T55" fmla="*/ 959 h 2180"/>
                <a:gd name="T56" fmla="*/ 2151 w 5233"/>
                <a:gd name="T57" fmla="*/ 780 h 2180"/>
                <a:gd name="T58" fmla="*/ 1951 w 5233"/>
                <a:gd name="T59" fmla="*/ 624 h 2180"/>
                <a:gd name="T60" fmla="*/ 1759 w 5233"/>
                <a:gd name="T61" fmla="*/ 486 h 2180"/>
                <a:gd name="T62" fmla="*/ 1576 w 5233"/>
                <a:gd name="T63" fmla="*/ 370 h 2180"/>
                <a:gd name="T64" fmla="*/ 1400 w 5233"/>
                <a:gd name="T65" fmla="*/ 270 h 2180"/>
                <a:gd name="T66" fmla="*/ 1229 w 5233"/>
                <a:gd name="T67" fmla="*/ 189 h 2180"/>
                <a:gd name="T68" fmla="*/ 1061 w 5233"/>
                <a:gd name="T69" fmla="*/ 123 h 2180"/>
                <a:gd name="T70" fmla="*/ 897 w 5233"/>
                <a:gd name="T71" fmla="*/ 73 h 2180"/>
                <a:gd name="T72" fmla="*/ 736 w 5233"/>
                <a:gd name="T73" fmla="*/ 36 h 2180"/>
                <a:gd name="T74" fmla="*/ 575 w 5233"/>
                <a:gd name="T75" fmla="*/ 13 h 2180"/>
                <a:gd name="T76" fmla="*/ 413 w 5233"/>
                <a:gd name="T77" fmla="*/ 2 h 2180"/>
                <a:gd name="T78" fmla="*/ 250 w 5233"/>
                <a:gd name="T79" fmla="*/ 2 h 2180"/>
                <a:gd name="T80" fmla="*/ 85 w 5233"/>
                <a:gd name="T81" fmla="*/ 10 h 2180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5233"/>
                <a:gd name="T124" fmla="*/ 0 h 2180"/>
                <a:gd name="T125" fmla="*/ 5233 w 5233"/>
                <a:gd name="T126" fmla="*/ 2180 h 2180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5233" h="2180">
                  <a:moveTo>
                    <a:pt x="5233" y="1778"/>
                  </a:moveTo>
                  <a:lnTo>
                    <a:pt x="5233" y="1778"/>
                  </a:lnTo>
                  <a:lnTo>
                    <a:pt x="5222" y="1789"/>
                  </a:lnTo>
                  <a:lnTo>
                    <a:pt x="5189" y="1822"/>
                  </a:lnTo>
                  <a:lnTo>
                    <a:pt x="5164" y="1843"/>
                  </a:lnTo>
                  <a:lnTo>
                    <a:pt x="5133" y="1867"/>
                  </a:lnTo>
                  <a:lnTo>
                    <a:pt x="5099" y="1894"/>
                  </a:lnTo>
                  <a:lnTo>
                    <a:pt x="5060" y="1923"/>
                  </a:lnTo>
                  <a:lnTo>
                    <a:pt x="5015" y="1954"/>
                  </a:lnTo>
                  <a:lnTo>
                    <a:pt x="4965" y="1985"/>
                  </a:lnTo>
                  <a:lnTo>
                    <a:pt x="4913" y="2014"/>
                  </a:lnTo>
                  <a:lnTo>
                    <a:pt x="4854" y="2044"/>
                  </a:lnTo>
                  <a:lnTo>
                    <a:pt x="4792" y="2072"/>
                  </a:lnTo>
                  <a:lnTo>
                    <a:pt x="4725" y="2099"/>
                  </a:lnTo>
                  <a:lnTo>
                    <a:pt x="4689" y="2111"/>
                  </a:lnTo>
                  <a:lnTo>
                    <a:pt x="4654" y="2122"/>
                  </a:lnTo>
                  <a:lnTo>
                    <a:pt x="4617" y="2133"/>
                  </a:lnTo>
                  <a:lnTo>
                    <a:pt x="4579" y="2143"/>
                  </a:lnTo>
                  <a:lnTo>
                    <a:pt x="4540" y="2153"/>
                  </a:lnTo>
                  <a:lnTo>
                    <a:pt x="4500" y="2159"/>
                  </a:lnTo>
                  <a:lnTo>
                    <a:pt x="4460" y="2167"/>
                  </a:lnTo>
                  <a:lnTo>
                    <a:pt x="4418" y="2172"/>
                  </a:lnTo>
                  <a:lnTo>
                    <a:pt x="4375" y="2175"/>
                  </a:lnTo>
                  <a:lnTo>
                    <a:pt x="4332" y="2178"/>
                  </a:lnTo>
                  <a:lnTo>
                    <a:pt x="4288" y="2180"/>
                  </a:lnTo>
                  <a:lnTo>
                    <a:pt x="4242" y="2180"/>
                  </a:lnTo>
                  <a:lnTo>
                    <a:pt x="4196" y="2178"/>
                  </a:lnTo>
                  <a:lnTo>
                    <a:pt x="4149" y="2174"/>
                  </a:lnTo>
                  <a:lnTo>
                    <a:pt x="4102" y="2169"/>
                  </a:lnTo>
                  <a:lnTo>
                    <a:pt x="4053" y="2162"/>
                  </a:lnTo>
                  <a:lnTo>
                    <a:pt x="4003" y="2153"/>
                  </a:lnTo>
                  <a:lnTo>
                    <a:pt x="3953" y="2141"/>
                  </a:lnTo>
                  <a:lnTo>
                    <a:pt x="3903" y="2128"/>
                  </a:lnTo>
                  <a:lnTo>
                    <a:pt x="3852" y="2114"/>
                  </a:lnTo>
                  <a:lnTo>
                    <a:pt x="3799" y="2096"/>
                  </a:lnTo>
                  <a:lnTo>
                    <a:pt x="3746" y="2075"/>
                  </a:lnTo>
                  <a:lnTo>
                    <a:pt x="3692" y="2054"/>
                  </a:lnTo>
                  <a:lnTo>
                    <a:pt x="3638" y="2028"/>
                  </a:lnTo>
                  <a:lnTo>
                    <a:pt x="3582" y="2001"/>
                  </a:lnTo>
                  <a:lnTo>
                    <a:pt x="3527" y="1972"/>
                  </a:lnTo>
                  <a:lnTo>
                    <a:pt x="3471" y="1938"/>
                  </a:lnTo>
                  <a:lnTo>
                    <a:pt x="3414" y="1902"/>
                  </a:lnTo>
                  <a:lnTo>
                    <a:pt x="3356" y="1865"/>
                  </a:lnTo>
                  <a:lnTo>
                    <a:pt x="3298" y="1823"/>
                  </a:lnTo>
                  <a:lnTo>
                    <a:pt x="3239" y="1778"/>
                  </a:lnTo>
                  <a:lnTo>
                    <a:pt x="3180" y="1731"/>
                  </a:lnTo>
                  <a:lnTo>
                    <a:pt x="3120" y="1681"/>
                  </a:lnTo>
                  <a:lnTo>
                    <a:pt x="3059" y="1626"/>
                  </a:lnTo>
                  <a:lnTo>
                    <a:pt x="2999" y="1570"/>
                  </a:lnTo>
                  <a:lnTo>
                    <a:pt x="2937" y="1508"/>
                  </a:lnTo>
                  <a:lnTo>
                    <a:pt x="2816" y="1387"/>
                  </a:lnTo>
                  <a:lnTo>
                    <a:pt x="2697" y="1271"/>
                  </a:lnTo>
                  <a:lnTo>
                    <a:pt x="2581" y="1161"/>
                  </a:lnTo>
                  <a:lnTo>
                    <a:pt x="2470" y="1058"/>
                  </a:lnTo>
                  <a:lnTo>
                    <a:pt x="2361" y="959"/>
                  </a:lnTo>
                  <a:lnTo>
                    <a:pt x="2255" y="867"/>
                  </a:lnTo>
                  <a:lnTo>
                    <a:pt x="2151" y="780"/>
                  </a:lnTo>
                  <a:lnTo>
                    <a:pt x="2050" y="699"/>
                  </a:lnTo>
                  <a:lnTo>
                    <a:pt x="1951" y="624"/>
                  </a:lnTo>
                  <a:lnTo>
                    <a:pt x="1854" y="552"/>
                  </a:lnTo>
                  <a:lnTo>
                    <a:pt x="1759" y="486"/>
                  </a:lnTo>
                  <a:lnTo>
                    <a:pt x="1668" y="427"/>
                  </a:lnTo>
                  <a:lnTo>
                    <a:pt x="1576" y="370"/>
                  </a:lnTo>
                  <a:lnTo>
                    <a:pt x="1487" y="318"/>
                  </a:lnTo>
                  <a:lnTo>
                    <a:pt x="1400" y="270"/>
                  </a:lnTo>
                  <a:lnTo>
                    <a:pt x="1314" y="228"/>
                  </a:lnTo>
                  <a:lnTo>
                    <a:pt x="1229" y="189"/>
                  </a:lnTo>
                  <a:lnTo>
                    <a:pt x="1144" y="154"/>
                  </a:lnTo>
                  <a:lnTo>
                    <a:pt x="1061" y="123"/>
                  </a:lnTo>
                  <a:lnTo>
                    <a:pt x="979" y="96"/>
                  </a:lnTo>
                  <a:lnTo>
                    <a:pt x="897" y="73"/>
                  </a:lnTo>
                  <a:lnTo>
                    <a:pt x="817" y="54"/>
                  </a:lnTo>
                  <a:lnTo>
                    <a:pt x="736" y="36"/>
                  </a:lnTo>
                  <a:lnTo>
                    <a:pt x="656" y="23"/>
                  </a:lnTo>
                  <a:lnTo>
                    <a:pt x="575" y="13"/>
                  </a:lnTo>
                  <a:lnTo>
                    <a:pt x="495" y="7"/>
                  </a:lnTo>
                  <a:lnTo>
                    <a:pt x="413" y="2"/>
                  </a:lnTo>
                  <a:lnTo>
                    <a:pt x="332" y="0"/>
                  </a:lnTo>
                  <a:lnTo>
                    <a:pt x="250" y="2"/>
                  </a:lnTo>
                  <a:lnTo>
                    <a:pt x="168" y="5"/>
                  </a:lnTo>
                  <a:lnTo>
                    <a:pt x="85" y="10"/>
                  </a:lnTo>
                  <a:lnTo>
                    <a:pt x="0" y="18"/>
                  </a:lnTo>
                </a:path>
              </a:pathLst>
            </a:custGeom>
            <a:noFill/>
            <a:ln w="9525">
              <a:solidFill>
                <a:srgbClr val="FFFFFF">
                  <a:alpha val="50195"/>
                </a:srgbClr>
              </a:solidFill>
              <a:round/>
              <a:headEnd/>
              <a:tailEnd/>
            </a:ln>
          </p:spPr>
          <p:txBody>
            <a:bodyPr lIns="98674" tIns="49339" rIns="98674" bIns="49339"/>
            <a:lstStyle/>
            <a:p>
              <a:pPr defTabSz="981527">
                <a:spcBef>
                  <a:spcPct val="50000"/>
                </a:spcBef>
              </a:pPr>
              <a:endParaRPr lang="ko-KR" altLang="en-US" sz="1000" b="1" dirty="0"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55" name="Freeform 19"/>
            <p:cNvSpPr>
              <a:spLocks/>
            </p:cNvSpPr>
            <p:nvPr userDrawn="1"/>
          </p:nvSpPr>
          <p:spPr bwMode="auto">
            <a:xfrm>
              <a:off x="434" y="870"/>
              <a:ext cx="5259" cy="1056"/>
            </a:xfrm>
            <a:custGeom>
              <a:avLst/>
              <a:gdLst>
                <a:gd name="T0" fmla="*/ 5259 w 5259"/>
                <a:gd name="T1" fmla="*/ 1687 h 2112"/>
                <a:gd name="T2" fmla="*/ 5214 w 5259"/>
                <a:gd name="T3" fmla="*/ 1731 h 2112"/>
                <a:gd name="T4" fmla="*/ 5160 w 5259"/>
                <a:gd name="T5" fmla="*/ 1779 h 2112"/>
                <a:gd name="T6" fmla="*/ 5087 w 5259"/>
                <a:gd name="T7" fmla="*/ 1837 h 2112"/>
                <a:gd name="T8" fmla="*/ 4994 w 5259"/>
                <a:gd name="T9" fmla="*/ 1900 h 2112"/>
                <a:gd name="T10" fmla="*/ 4883 w 5259"/>
                <a:gd name="T11" fmla="*/ 1963 h 2112"/>
                <a:gd name="T12" fmla="*/ 4755 w 5259"/>
                <a:gd name="T13" fmla="*/ 2020 h 2112"/>
                <a:gd name="T14" fmla="*/ 4684 w 5259"/>
                <a:gd name="T15" fmla="*/ 2045 h 2112"/>
                <a:gd name="T16" fmla="*/ 4611 w 5259"/>
                <a:gd name="T17" fmla="*/ 2068 h 2112"/>
                <a:gd name="T18" fmla="*/ 4531 w 5259"/>
                <a:gd name="T19" fmla="*/ 2086 h 2112"/>
                <a:gd name="T20" fmla="*/ 4449 w 5259"/>
                <a:gd name="T21" fmla="*/ 2100 h 2112"/>
                <a:gd name="T22" fmla="*/ 4363 w 5259"/>
                <a:gd name="T23" fmla="*/ 2108 h 2112"/>
                <a:gd name="T24" fmla="*/ 4275 w 5259"/>
                <a:gd name="T25" fmla="*/ 2112 h 2112"/>
                <a:gd name="T26" fmla="*/ 4181 w 5259"/>
                <a:gd name="T27" fmla="*/ 2107 h 2112"/>
                <a:gd name="T28" fmla="*/ 4084 w 5259"/>
                <a:gd name="T29" fmla="*/ 2097 h 2112"/>
                <a:gd name="T30" fmla="*/ 3984 w 5259"/>
                <a:gd name="T31" fmla="*/ 2079 h 2112"/>
                <a:gd name="T32" fmla="*/ 3882 w 5259"/>
                <a:gd name="T33" fmla="*/ 2052 h 2112"/>
                <a:gd name="T34" fmla="*/ 3776 w 5259"/>
                <a:gd name="T35" fmla="*/ 2016 h 2112"/>
                <a:gd name="T36" fmla="*/ 3668 w 5259"/>
                <a:gd name="T37" fmla="*/ 1971 h 2112"/>
                <a:gd name="T38" fmla="*/ 3555 w 5259"/>
                <a:gd name="T39" fmla="*/ 1916 h 2112"/>
                <a:gd name="T40" fmla="*/ 3441 w 5259"/>
                <a:gd name="T41" fmla="*/ 1850 h 2112"/>
                <a:gd name="T42" fmla="*/ 3325 w 5259"/>
                <a:gd name="T43" fmla="*/ 1773 h 2112"/>
                <a:gd name="T44" fmla="*/ 3205 w 5259"/>
                <a:gd name="T45" fmla="*/ 1682 h 2112"/>
                <a:gd name="T46" fmla="*/ 3083 w 5259"/>
                <a:gd name="T47" fmla="*/ 1579 h 2112"/>
                <a:gd name="T48" fmla="*/ 2958 w 5259"/>
                <a:gd name="T49" fmla="*/ 1463 h 2112"/>
                <a:gd name="T50" fmla="*/ 2835 w 5259"/>
                <a:gd name="T51" fmla="*/ 1343 h 2112"/>
                <a:gd name="T52" fmla="*/ 2599 w 5259"/>
                <a:gd name="T53" fmla="*/ 1122 h 2112"/>
                <a:gd name="T54" fmla="*/ 2374 w 5259"/>
                <a:gd name="T55" fmla="*/ 923 h 2112"/>
                <a:gd name="T56" fmla="*/ 2161 w 5259"/>
                <a:gd name="T57" fmla="*/ 747 h 2112"/>
                <a:gd name="T58" fmla="*/ 1960 w 5259"/>
                <a:gd name="T59" fmla="*/ 594 h 2112"/>
                <a:gd name="T60" fmla="*/ 1767 w 5259"/>
                <a:gd name="T61" fmla="*/ 460 h 2112"/>
                <a:gd name="T62" fmla="*/ 1581 w 5259"/>
                <a:gd name="T63" fmla="*/ 347 h 2112"/>
                <a:gd name="T64" fmla="*/ 1403 w 5259"/>
                <a:gd name="T65" fmla="*/ 250 h 2112"/>
                <a:gd name="T66" fmla="*/ 1231 w 5259"/>
                <a:gd name="T67" fmla="*/ 171 h 2112"/>
                <a:gd name="T68" fmla="*/ 1063 w 5259"/>
                <a:gd name="T69" fmla="*/ 109 h 2112"/>
                <a:gd name="T70" fmla="*/ 898 w 5259"/>
                <a:gd name="T71" fmla="*/ 63 h 2112"/>
                <a:gd name="T72" fmla="*/ 735 w 5259"/>
                <a:gd name="T73" fmla="*/ 29 h 2112"/>
                <a:gd name="T74" fmla="*/ 574 w 5259"/>
                <a:gd name="T75" fmla="*/ 8 h 2112"/>
                <a:gd name="T76" fmla="*/ 412 w 5259"/>
                <a:gd name="T77" fmla="*/ 0 h 2112"/>
                <a:gd name="T78" fmla="*/ 249 w 5259"/>
                <a:gd name="T79" fmla="*/ 3 h 2112"/>
                <a:gd name="T80" fmla="*/ 84 w 5259"/>
                <a:gd name="T81" fmla="*/ 16 h 2112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5259"/>
                <a:gd name="T124" fmla="*/ 0 h 2112"/>
                <a:gd name="T125" fmla="*/ 5259 w 5259"/>
                <a:gd name="T126" fmla="*/ 2112 h 2112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5259" h="2112">
                  <a:moveTo>
                    <a:pt x="5259" y="1687"/>
                  </a:moveTo>
                  <a:lnTo>
                    <a:pt x="5259" y="1687"/>
                  </a:lnTo>
                  <a:lnTo>
                    <a:pt x="5248" y="1698"/>
                  </a:lnTo>
                  <a:lnTo>
                    <a:pt x="5214" y="1731"/>
                  </a:lnTo>
                  <a:lnTo>
                    <a:pt x="5189" y="1753"/>
                  </a:lnTo>
                  <a:lnTo>
                    <a:pt x="5160" y="1779"/>
                  </a:lnTo>
                  <a:lnTo>
                    <a:pt x="5127" y="1806"/>
                  </a:lnTo>
                  <a:lnTo>
                    <a:pt x="5087" y="1837"/>
                  </a:lnTo>
                  <a:lnTo>
                    <a:pt x="5044" y="1868"/>
                  </a:lnTo>
                  <a:lnTo>
                    <a:pt x="4994" y="1900"/>
                  </a:lnTo>
                  <a:lnTo>
                    <a:pt x="4941" y="1931"/>
                  </a:lnTo>
                  <a:lnTo>
                    <a:pt x="4883" y="1963"/>
                  </a:lnTo>
                  <a:lnTo>
                    <a:pt x="4822" y="1992"/>
                  </a:lnTo>
                  <a:lnTo>
                    <a:pt x="4755" y="2020"/>
                  </a:lnTo>
                  <a:lnTo>
                    <a:pt x="4720" y="2033"/>
                  </a:lnTo>
                  <a:lnTo>
                    <a:pt x="4684" y="2045"/>
                  </a:lnTo>
                  <a:lnTo>
                    <a:pt x="4648" y="2057"/>
                  </a:lnTo>
                  <a:lnTo>
                    <a:pt x="4611" y="2068"/>
                  </a:lnTo>
                  <a:lnTo>
                    <a:pt x="4572" y="2078"/>
                  </a:lnTo>
                  <a:lnTo>
                    <a:pt x="4531" y="2086"/>
                  </a:lnTo>
                  <a:lnTo>
                    <a:pt x="4491" y="2094"/>
                  </a:lnTo>
                  <a:lnTo>
                    <a:pt x="4449" y="2100"/>
                  </a:lnTo>
                  <a:lnTo>
                    <a:pt x="4406" y="2105"/>
                  </a:lnTo>
                  <a:lnTo>
                    <a:pt x="4363" y="2108"/>
                  </a:lnTo>
                  <a:lnTo>
                    <a:pt x="4319" y="2110"/>
                  </a:lnTo>
                  <a:lnTo>
                    <a:pt x="4275" y="2112"/>
                  </a:lnTo>
                  <a:lnTo>
                    <a:pt x="4227" y="2110"/>
                  </a:lnTo>
                  <a:lnTo>
                    <a:pt x="4181" y="2107"/>
                  </a:lnTo>
                  <a:lnTo>
                    <a:pt x="4133" y="2104"/>
                  </a:lnTo>
                  <a:lnTo>
                    <a:pt x="4084" y="2097"/>
                  </a:lnTo>
                  <a:lnTo>
                    <a:pt x="4036" y="2089"/>
                  </a:lnTo>
                  <a:lnTo>
                    <a:pt x="3984" y="2079"/>
                  </a:lnTo>
                  <a:lnTo>
                    <a:pt x="3934" y="2066"/>
                  </a:lnTo>
                  <a:lnTo>
                    <a:pt x="3882" y="2052"/>
                  </a:lnTo>
                  <a:lnTo>
                    <a:pt x="3829" y="2036"/>
                  </a:lnTo>
                  <a:lnTo>
                    <a:pt x="3776" y="2016"/>
                  </a:lnTo>
                  <a:lnTo>
                    <a:pt x="3722" y="1995"/>
                  </a:lnTo>
                  <a:lnTo>
                    <a:pt x="3668" y="1971"/>
                  </a:lnTo>
                  <a:lnTo>
                    <a:pt x="3612" y="1945"/>
                  </a:lnTo>
                  <a:lnTo>
                    <a:pt x="3555" y="1916"/>
                  </a:lnTo>
                  <a:lnTo>
                    <a:pt x="3498" y="1884"/>
                  </a:lnTo>
                  <a:lnTo>
                    <a:pt x="3441" y="1850"/>
                  </a:lnTo>
                  <a:lnTo>
                    <a:pt x="3383" y="1813"/>
                  </a:lnTo>
                  <a:lnTo>
                    <a:pt x="3325" y="1773"/>
                  </a:lnTo>
                  <a:lnTo>
                    <a:pt x="3265" y="1729"/>
                  </a:lnTo>
                  <a:lnTo>
                    <a:pt x="3205" y="1682"/>
                  </a:lnTo>
                  <a:lnTo>
                    <a:pt x="3144" y="1632"/>
                  </a:lnTo>
                  <a:lnTo>
                    <a:pt x="3083" y="1579"/>
                  </a:lnTo>
                  <a:lnTo>
                    <a:pt x="3021" y="1522"/>
                  </a:lnTo>
                  <a:lnTo>
                    <a:pt x="2958" y="1463"/>
                  </a:lnTo>
                  <a:lnTo>
                    <a:pt x="2835" y="1343"/>
                  </a:lnTo>
                  <a:lnTo>
                    <a:pt x="2715" y="1228"/>
                  </a:lnTo>
                  <a:lnTo>
                    <a:pt x="2599" y="1122"/>
                  </a:lnTo>
                  <a:lnTo>
                    <a:pt x="2485" y="1020"/>
                  </a:lnTo>
                  <a:lnTo>
                    <a:pt x="2374" y="923"/>
                  </a:lnTo>
                  <a:lnTo>
                    <a:pt x="2267" y="833"/>
                  </a:lnTo>
                  <a:lnTo>
                    <a:pt x="2161" y="747"/>
                  </a:lnTo>
                  <a:lnTo>
                    <a:pt x="2060" y="668"/>
                  </a:lnTo>
                  <a:lnTo>
                    <a:pt x="1960" y="594"/>
                  </a:lnTo>
                  <a:lnTo>
                    <a:pt x="1861" y="524"/>
                  </a:lnTo>
                  <a:lnTo>
                    <a:pt x="1767" y="460"/>
                  </a:lnTo>
                  <a:lnTo>
                    <a:pt x="1673" y="400"/>
                  </a:lnTo>
                  <a:lnTo>
                    <a:pt x="1581" y="347"/>
                  </a:lnTo>
                  <a:lnTo>
                    <a:pt x="1492" y="297"/>
                  </a:lnTo>
                  <a:lnTo>
                    <a:pt x="1403" y="250"/>
                  </a:lnTo>
                  <a:lnTo>
                    <a:pt x="1316" y="210"/>
                  </a:lnTo>
                  <a:lnTo>
                    <a:pt x="1231" y="171"/>
                  </a:lnTo>
                  <a:lnTo>
                    <a:pt x="1146" y="138"/>
                  </a:lnTo>
                  <a:lnTo>
                    <a:pt x="1063" y="109"/>
                  </a:lnTo>
                  <a:lnTo>
                    <a:pt x="980" y="84"/>
                  </a:lnTo>
                  <a:lnTo>
                    <a:pt x="898" y="63"/>
                  </a:lnTo>
                  <a:lnTo>
                    <a:pt x="816" y="43"/>
                  </a:lnTo>
                  <a:lnTo>
                    <a:pt x="735" y="29"/>
                  </a:lnTo>
                  <a:lnTo>
                    <a:pt x="655" y="17"/>
                  </a:lnTo>
                  <a:lnTo>
                    <a:pt x="574" y="8"/>
                  </a:lnTo>
                  <a:lnTo>
                    <a:pt x="494" y="3"/>
                  </a:lnTo>
                  <a:lnTo>
                    <a:pt x="412" y="0"/>
                  </a:lnTo>
                  <a:lnTo>
                    <a:pt x="331" y="0"/>
                  </a:lnTo>
                  <a:lnTo>
                    <a:pt x="249" y="3"/>
                  </a:lnTo>
                  <a:lnTo>
                    <a:pt x="168" y="8"/>
                  </a:lnTo>
                  <a:lnTo>
                    <a:pt x="84" y="16"/>
                  </a:lnTo>
                  <a:lnTo>
                    <a:pt x="0" y="25"/>
                  </a:lnTo>
                </a:path>
              </a:pathLst>
            </a:custGeom>
            <a:noFill/>
            <a:ln w="9525">
              <a:solidFill>
                <a:srgbClr val="FFFFFF">
                  <a:alpha val="50195"/>
                </a:srgbClr>
              </a:solidFill>
              <a:round/>
              <a:headEnd/>
              <a:tailEnd/>
            </a:ln>
          </p:spPr>
          <p:txBody>
            <a:bodyPr lIns="98674" tIns="49339" rIns="98674" bIns="49339"/>
            <a:lstStyle/>
            <a:p>
              <a:pPr defTabSz="981527">
                <a:spcBef>
                  <a:spcPct val="50000"/>
                </a:spcBef>
              </a:pPr>
              <a:endParaRPr lang="ko-KR" altLang="en-US" sz="1000" b="1" dirty="0"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56" name="Freeform 20"/>
            <p:cNvSpPr>
              <a:spLocks/>
            </p:cNvSpPr>
            <p:nvPr userDrawn="1"/>
          </p:nvSpPr>
          <p:spPr bwMode="auto">
            <a:xfrm>
              <a:off x="450" y="890"/>
              <a:ext cx="5283" cy="1021"/>
            </a:xfrm>
            <a:custGeom>
              <a:avLst/>
              <a:gdLst>
                <a:gd name="T0" fmla="*/ 5283 w 5283"/>
                <a:gd name="T1" fmla="*/ 1597 h 2043"/>
                <a:gd name="T2" fmla="*/ 5240 w 5283"/>
                <a:gd name="T3" fmla="*/ 1642 h 2043"/>
                <a:gd name="T4" fmla="*/ 5187 w 5283"/>
                <a:gd name="T5" fmla="*/ 1691 h 2043"/>
                <a:gd name="T6" fmla="*/ 5114 w 5283"/>
                <a:gd name="T7" fmla="*/ 1750 h 2043"/>
                <a:gd name="T8" fmla="*/ 5022 w 5283"/>
                <a:gd name="T9" fmla="*/ 1817 h 2043"/>
                <a:gd name="T10" fmla="*/ 4912 w 5283"/>
                <a:gd name="T11" fmla="*/ 1881 h 2043"/>
                <a:gd name="T12" fmla="*/ 4818 w 5283"/>
                <a:gd name="T13" fmla="*/ 1928 h 2043"/>
                <a:gd name="T14" fmla="*/ 4750 w 5283"/>
                <a:gd name="T15" fmla="*/ 1955 h 2043"/>
                <a:gd name="T16" fmla="*/ 4678 w 5283"/>
                <a:gd name="T17" fmla="*/ 1981 h 2043"/>
                <a:gd name="T18" fmla="*/ 4601 w 5283"/>
                <a:gd name="T19" fmla="*/ 2002 h 2043"/>
                <a:gd name="T20" fmla="*/ 4522 w 5283"/>
                <a:gd name="T21" fmla="*/ 2020 h 2043"/>
                <a:gd name="T22" fmla="*/ 4438 w 5283"/>
                <a:gd name="T23" fmla="*/ 2033 h 2043"/>
                <a:gd name="T24" fmla="*/ 4350 w 5283"/>
                <a:gd name="T25" fmla="*/ 2041 h 2043"/>
                <a:gd name="T26" fmla="*/ 4259 w 5283"/>
                <a:gd name="T27" fmla="*/ 2043 h 2043"/>
                <a:gd name="T28" fmla="*/ 4164 w 5283"/>
                <a:gd name="T29" fmla="*/ 2038 h 2043"/>
                <a:gd name="T30" fmla="*/ 4066 w 5283"/>
                <a:gd name="T31" fmla="*/ 2025 h 2043"/>
                <a:gd name="T32" fmla="*/ 3964 w 5283"/>
                <a:gd name="T33" fmla="*/ 2005 h 2043"/>
                <a:gd name="T34" fmla="*/ 3860 w 5283"/>
                <a:gd name="T35" fmla="*/ 1976 h 2043"/>
                <a:gd name="T36" fmla="*/ 3752 w 5283"/>
                <a:gd name="T37" fmla="*/ 1938 h 2043"/>
                <a:gd name="T38" fmla="*/ 3641 w 5283"/>
                <a:gd name="T39" fmla="*/ 1889 h 2043"/>
                <a:gd name="T40" fmla="*/ 3527 w 5283"/>
                <a:gd name="T41" fmla="*/ 1831 h 2043"/>
                <a:gd name="T42" fmla="*/ 3410 w 5283"/>
                <a:gd name="T43" fmla="*/ 1760 h 2043"/>
                <a:gd name="T44" fmla="*/ 3291 w 5283"/>
                <a:gd name="T45" fmla="*/ 1679 h 2043"/>
                <a:gd name="T46" fmla="*/ 3169 w 5283"/>
                <a:gd name="T47" fmla="*/ 1584 h 2043"/>
                <a:gd name="T48" fmla="*/ 3044 w 5283"/>
                <a:gd name="T49" fmla="*/ 1477 h 2043"/>
                <a:gd name="T50" fmla="*/ 2980 w 5283"/>
                <a:gd name="T51" fmla="*/ 1418 h 2043"/>
                <a:gd name="T52" fmla="*/ 2734 w 5283"/>
                <a:gd name="T53" fmla="*/ 1188 h 2043"/>
                <a:gd name="T54" fmla="*/ 2499 w 5283"/>
                <a:gd name="T55" fmla="*/ 982 h 2043"/>
                <a:gd name="T56" fmla="*/ 2279 w 5283"/>
                <a:gd name="T57" fmla="*/ 799 h 2043"/>
                <a:gd name="T58" fmla="*/ 2069 w 5283"/>
                <a:gd name="T59" fmla="*/ 638 h 2043"/>
                <a:gd name="T60" fmla="*/ 1869 w 5283"/>
                <a:gd name="T61" fmla="*/ 497 h 2043"/>
                <a:gd name="T62" fmla="*/ 1679 w 5283"/>
                <a:gd name="T63" fmla="*/ 378 h 2043"/>
                <a:gd name="T64" fmla="*/ 1496 w 5283"/>
                <a:gd name="T65" fmla="*/ 276 h 2043"/>
                <a:gd name="T66" fmla="*/ 1319 w 5283"/>
                <a:gd name="T67" fmla="*/ 192 h 2043"/>
                <a:gd name="T68" fmla="*/ 1148 w 5283"/>
                <a:gd name="T69" fmla="*/ 124 h 2043"/>
                <a:gd name="T70" fmla="*/ 980 w 5283"/>
                <a:gd name="T71" fmla="*/ 73 h 2043"/>
                <a:gd name="T72" fmla="*/ 817 w 5283"/>
                <a:gd name="T73" fmla="*/ 36 h 2043"/>
                <a:gd name="T74" fmla="*/ 654 w 5283"/>
                <a:gd name="T75" fmla="*/ 11 h 2043"/>
                <a:gd name="T76" fmla="*/ 493 w 5283"/>
                <a:gd name="T77" fmla="*/ 2 h 2043"/>
                <a:gd name="T78" fmla="*/ 331 w 5283"/>
                <a:gd name="T79" fmla="*/ 2 h 2043"/>
                <a:gd name="T80" fmla="*/ 167 w 5283"/>
                <a:gd name="T81" fmla="*/ 13 h 2043"/>
                <a:gd name="T82" fmla="*/ 0 w 5283"/>
                <a:gd name="T83" fmla="*/ 34 h 2043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5283"/>
                <a:gd name="T127" fmla="*/ 0 h 2043"/>
                <a:gd name="T128" fmla="*/ 5283 w 5283"/>
                <a:gd name="T129" fmla="*/ 2043 h 2043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5283" h="2043">
                  <a:moveTo>
                    <a:pt x="5283" y="1597"/>
                  </a:moveTo>
                  <a:lnTo>
                    <a:pt x="5283" y="1597"/>
                  </a:lnTo>
                  <a:lnTo>
                    <a:pt x="5272" y="1608"/>
                  </a:lnTo>
                  <a:lnTo>
                    <a:pt x="5240" y="1642"/>
                  </a:lnTo>
                  <a:lnTo>
                    <a:pt x="5215" y="1665"/>
                  </a:lnTo>
                  <a:lnTo>
                    <a:pt x="5187" y="1691"/>
                  </a:lnTo>
                  <a:lnTo>
                    <a:pt x="5153" y="1720"/>
                  </a:lnTo>
                  <a:lnTo>
                    <a:pt x="5114" y="1750"/>
                  </a:lnTo>
                  <a:lnTo>
                    <a:pt x="5071" y="1783"/>
                  </a:lnTo>
                  <a:lnTo>
                    <a:pt x="5022" y="1817"/>
                  </a:lnTo>
                  <a:lnTo>
                    <a:pt x="4969" y="1849"/>
                  </a:lnTo>
                  <a:lnTo>
                    <a:pt x="4912" y="1881"/>
                  </a:lnTo>
                  <a:lnTo>
                    <a:pt x="4850" y="1912"/>
                  </a:lnTo>
                  <a:lnTo>
                    <a:pt x="4818" y="1928"/>
                  </a:lnTo>
                  <a:lnTo>
                    <a:pt x="4785" y="1942"/>
                  </a:lnTo>
                  <a:lnTo>
                    <a:pt x="4750" y="1955"/>
                  </a:lnTo>
                  <a:lnTo>
                    <a:pt x="4714" y="1968"/>
                  </a:lnTo>
                  <a:lnTo>
                    <a:pt x="4678" y="1981"/>
                  </a:lnTo>
                  <a:lnTo>
                    <a:pt x="4640" y="1993"/>
                  </a:lnTo>
                  <a:lnTo>
                    <a:pt x="4601" y="2002"/>
                  </a:lnTo>
                  <a:lnTo>
                    <a:pt x="4563" y="2012"/>
                  </a:lnTo>
                  <a:lnTo>
                    <a:pt x="4522" y="2020"/>
                  </a:lnTo>
                  <a:lnTo>
                    <a:pt x="4481" y="2028"/>
                  </a:lnTo>
                  <a:lnTo>
                    <a:pt x="4438" y="2033"/>
                  </a:lnTo>
                  <a:lnTo>
                    <a:pt x="4395" y="2038"/>
                  </a:lnTo>
                  <a:lnTo>
                    <a:pt x="4350" y="2041"/>
                  </a:lnTo>
                  <a:lnTo>
                    <a:pt x="4304" y="2043"/>
                  </a:lnTo>
                  <a:lnTo>
                    <a:pt x="4259" y="2043"/>
                  </a:lnTo>
                  <a:lnTo>
                    <a:pt x="4211" y="2041"/>
                  </a:lnTo>
                  <a:lnTo>
                    <a:pt x="4164" y="2038"/>
                  </a:lnTo>
                  <a:lnTo>
                    <a:pt x="4116" y="2033"/>
                  </a:lnTo>
                  <a:lnTo>
                    <a:pt x="4066" y="2025"/>
                  </a:lnTo>
                  <a:lnTo>
                    <a:pt x="4016" y="2017"/>
                  </a:lnTo>
                  <a:lnTo>
                    <a:pt x="3964" y="2005"/>
                  </a:lnTo>
                  <a:lnTo>
                    <a:pt x="3913" y="1991"/>
                  </a:lnTo>
                  <a:lnTo>
                    <a:pt x="3860" y="1976"/>
                  </a:lnTo>
                  <a:lnTo>
                    <a:pt x="3806" y="1959"/>
                  </a:lnTo>
                  <a:lnTo>
                    <a:pt x="3752" y="1938"/>
                  </a:lnTo>
                  <a:lnTo>
                    <a:pt x="3696" y="1915"/>
                  </a:lnTo>
                  <a:lnTo>
                    <a:pt x="3641" y="1889"/>
                  </a:lnTo>
                  <a:lnTo>
                    <a:pt x="3584" y="1862"/>
                  </a:lnTo>
                  <a:lnTo>
                    <a:pt x="3527" y="1831"/>
                  </a:lnTo>
                  <a:lnTo>
                    <a:pt x="3469" y="1797"/>
                  </a:lnTo>
                  <a:lnTo>
                    <a:pt x="3410" y="1760"/>
                  </a:lnTo>
                  <a:lnTo>
                    <a:pt x="3350" y="1721"/>
                  </a:lnTo>
                  <a:lnTo>
                    <a:pt x="3291" y="1679"/>
                  </a:lnTo>
                  <a:lnTo>
                    <a:pt x="3230" y="1634"/>
                  </a:lnTo>
                  <a:lnTo>
                    <a:pt x="3169" y="1584"/>
                  </a:lnTo>
                  <a:lnTo>
                    <a:pt x="3106" y="1532"/>
                  </a:lnTo>
                  <a:lnTo>
                    <a:pt x="3044" y="1477"/>
                  </a:lnTo>
                  <a:lnTo>
                    <a:pt x="2980" y="1418"/>
                  </a:lnTo>
                  <a:lnTo>
                    <a:pt x="2855" y="1300"/>
                  </a:lnTo>
                  <a:lnTo>
                    <a:pt x="2734" y="1188"/>
                  </a:lnTo>
                  <a:lnTo>
                    <a:pt x="2615" y="1082"/>
                  </a:lnTo>
                  <a:lnTo>
                    <a:pt x="2499" y="982"/>
                  </a:lnTo>
                  <a:lnTo>
                    <a:pt x="2388" y="888"/>
                  </a:lnTo>
                  <a:lnTo>
                    <a:pt x="2279" y="799"/>
                  </a:lnTo>
                  <a:lnTo>
                    <a:pt x="2173" y="715"/>
                  </a:lnTo>
                  <a:lnTo>
                    <a:pt x="2069" y="638"/>
                  </a:lnTo>
                  <a:lnTo>
                    <a:pt x="1968" y="565"/>
                  </a:lnTo>
                  <a:lnTo>
                    <a:pt x="1869" y="497"/>
                  </a:lnTo>
                  <a:lnTo>
                    <a:pt x="1773" y="434"/>
                  </a:lnTo>
                  <a:lnTo>
                    <a:pt x="1679" y="378"/>
                  </a:lnTo>
                  <a:lnTo>
                    <a:pt x="1586" y="325"/>
                  </a:lnTo>
                  <a:lnTo>
                    <a:pt x="1496" y="276"/>
                  </a:lnTo>
                  <a:lnTo>
                    <a:pt x="1407" y="231"/>
                  </a:lnTo>
                  <a:lnTo>
                    <a:pt x="1319" y="192"/>
                  </a:lnTo>
                  <a:lnTo>
                    <a:pt x="1233" y="155"/>
                  </a:lnTo>
                  <a:lnTo>
                    <a:pt x="1148" y="124"/>
                  </a:lnTo>
                  <a:lnTo>
                    <a:pt x="1064" y="97"/>
                  </a:lnTo>
                  <a:lnTo>
                    <a:pt x="980" y="73"/>
                  </a:lnTo>
                  <a:lnTo>
                    <a:pt x="899" y="52"/>
                  </a:lnTo>
                  <a:lnTo>
                    <a:pt x="817" y="36"/>
                  </a:lnTo>
                  <a:lnTo>
                    <a:pt x="736" y="23"/>
                  </a:lnTo>
                  <a:lnTo>
                    <a:pt x="654" y="11"/>
                  </a:lnTo>
                  <a:lnTo>
                    <a:pt x="574" y="5"/>
                  </a:lnTo>
                  <a:lnTo>
                    <a:pt x="493" y="2"/>
                  </a:lnTo>
                  <a:lnTo>
                    <a:pt x="413" y="0"/>
                  </a:lnTo>
                  <a:lnTo>
                    <a:pt x="331" y="2"/>
                  </a:lnTo>
                  <a:lnTo>
                    <a:pt x="250" y="6"/>
                  </a:lnTo>
                  <a:lnTo>
                    <a:pt x="167" y="13"/>
                  </a:lnTo>
                  <a:lnTo>
                    <a:pt x="85" y="23"/>
                  </a:lnTo>
                  <a:lnTo>
                    <a:pt x="0" y="34"/>
                  </a:lnTo>
                </a:path>
              </a:pathLst>
            </a:custGeom>
            <a:noFill/>
            <a:ln w="9525">
              <a:solidFill>
                <a:srgbClr val="FFFFFF">
                  <a:alpha val="50195"/>
                </a:srgbClr>
              </a:solidFill>
              <a:round/>
              <a:headEnd/>
              <a:tailEnd/>
            </a:ln>
          </p:spPr>
          <p:txBody>
            <a:bodyPr lIns="98674" tIns="49339" rIns="98674" bIns="49339"/>
            <a:lstStyle/>
            <a:p>
              <a:pPr defTabSz="981527">
                <a:spcBef>
                  <a:spcPct val="50000"/>
                </a:spcBef>
              </a:pPr>
              <a:endParaRPr lang="ko-KR" altLang="en-US" sz="1000" b="1" dirty="0"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57" name="Freeform 21"/>
            <p:cNvSpPr>
              <a:spLocks/>
            </p:cNvSpPr>
            <p:nvPr userDrawn="1"/>
          </p:nvSpPr>
          <p:spPr bwMode="auto">
            <a:xfrm>
              <a:off x="467" y="910"/>
              <a:ext cx="5306" cy="988"/>
            </a:xfrm>
            <a:custGeom>
              <a:avLst/>
              <a:gdLst>
                <a:gd name="T0" fmla="*/ 5306 w 5306"/>
                <a:gd name="T1" fmla="*/ 1505 h 1975"/>
                <a:gd name="T2" fmla="*/ 5263 w 5306"/>
                <a:gd name="T3" fmla="*/ 1552 h 1975"/>
                <a:gd name="T4" fmla="*/ 5211 w 5306"/>
                <a:gd name="T5" fmla="*/ 1602 h 1975"/>
                <a:gd name="T6" fmla="*/ 5138 w 5306"/>
                <a:gd name="T7" fmla="*/ 1663 h 1975"/>
                <a:gd name="T8" fmla="*/ 5048 w 5306"/>
                <a:gd name="T9" fmla="*/ 1731 h 1975"/>
                <a:gd name="T10" fmla="*/ 4939 w 5306"/>
                <a:gd name="T11" fmla="*/ 1799 h 1975"/>
                <a:gd name="T12" fmla="*/ 4845 w 5306"/>
                <a:gd name="T13" fmla="*/ 1848 h 1975"/>
                <a:gd name="T14" fmla="*/ 4779 w 5306"/>
                <a:gd name="T15" fmla="*/ 1877 h 1975"/>
                <a:gd name="T16" fmla="*/ 4707 w 5306"/>
                <a:gd name="T17" fmla="*/ 1904 h 1975"/>
                <a:gd name="T18" fmla="*/ 4630 w 5306"/>
                <a:gd name="T19" fmla="*/ 1928 h 1975"/>
                <a:gd name="T20" fmla="*/ 4551 w 5306"/>
                <a:gd name="T21" fmla="*/ 1948 h 1975"/>
                <a:gd name="T22" fmla="*/ 4468 w 5306"/>
                <a:gd name="T23" fmla="*/ 1962 h 1975"/>
                <a:gd name="T24" fmla="*/ 4380 w 5306"/>
                <a:gd name="T25" fmla="*/ 1972 h 1975"/>
                <a:gd name="T26" fmla="*/ 4289 w 5306"/>
                <a:gd name="T27" fmla="*/ 1975 h 1975"/>
                <a:gd name="T28" fmla="*/ 4194 w 5306"/>
                <a:gd name="T29" fmla="*/ 1972 h 1975"/>
                <a:gd name="T30" fmla="*/ 4096 w 5306"/>
                <a:gd name="T31" fmla="*/ 1961 h 1975"/>
                <a:gd name="T32" fmla="*/ 3993 w 5306"/>
                <a:gd name="T33" fmla="*/ 1943 h 1975"/>
                <a:gd name="T34" fmla="*/ 3889 w 5306"/>
                <a:gd name="T35" fmla="*/ 1915 h 1975"/>
                <a:gd name="T36" fmla="*/ 3779 w 5306"/>
                <a:gd name="T37" fmla="*/ 1880 h 1975"/>
                <a:gd name="T38" fmla="*/ 3668 w 5306"/>
                <a:gd name="T39" fmla="*/ 1833 h 1975"/>
                <a:gd name="T40" fmla="*/ 3553 w 5306"/>
                <a:gd name="T41" fmla="*/ 1777 h 1975"/>
                <a:gd name="T42" fmla="*/ 3436 w 5306"/>
                <a:gd name="T43" fmla="*/ 1709 h 1975"/>
                <a:gd name="T44" fmla="*/ 3315 w 5306"/>
                <a:gd name="T45" fmla="*/ 1630 h 1975"/>
                <a:gd name="T46" fmla="*/ 3192 w 5306"/>
                <a:gd name="T47" fmla="*/ 1536 h 1975"/>
                <a:gd name="T48" fmla="*/ 3066 w 5306"/>
                <a:gd name="T49" fmla="*/ 1431 h 1975"/>
                <a:gd name="T50" fmla="*/ 3000 w 5306"/>
                <a:gd name="T51" fmla="*/ 1373 h 1975"/>
                <a:gd name="T52" fmla="*/ 2750 w 5306"/>
                <a:gd name="T53" fmla="*/ 1147 h 1975"/>
                <a:gd name="T54" fmla="*/ 2514 w 5306"/>
                <a:gd name="T55" fmla="*/ 945 h 1975"/>
                <a:gd name="T56" fmla="*/ 2291 w 5306"/>
                <a:gd name="T57" fmla="*/ 766 h 1975"/>
                <a:gd name="T58" fmla="*/ 2078 w 5306"/>
                <a:gd name="T59" fmla="*/ 607 h 1975"/>
                <a:gd name="T60" fmla="*/ 1876 w 5306"/>
                <a:gd name="T61" fmla="*/ 470 h 1975"/>
                <a:gd name="T62" fmla="*/ 1684 w 5306"/>
                <a:gd name="T63" fmla="*/ 354 h 1975"/>
                <a:gd name="T64" fmla="*/ 1499 w 5306"/>
                <a:gd name="T65" fmla="*/ 255 h 1975"/>
                <a:gd name="T66" fmla="*/ 1322 w 5306"/>
                <a:gd name="T67" fmla="*/ 175 h 1975"/>
                <a:gd name="T68" fmla="*/ 1149 w 5306"/>
                <a:gd name="T69" fmla="*/ 110 h 1975"/>
                <a:gd name="T70" fmla="*/ 981 w 5306"/>
                <a:gd name="T71" fmla="*/ 62 h 1975"/>
                <a:gd name="T72" fmla="*/ 816 w 5306"/>
                <a:gd name="T73" fmla="*/ 28 h 1975"/>
                <a:gd name="T74" fmla="*/ 654 w 5306"/>
                <a:gd name="T75" fmla="*/ 7 h 1975"/>
                <a:gd name="T76" fmla="*/ 493 w 5306"/>
                <a:gd name="T77" fmla="*/ 0 h 1975"/>
                <a:gd name="T78" fmla="*/ 330 w 5306"/>
                <a:gd name="T79" fmla="*/ 4 h 1975"/>
                <a:gd name="T80" fmla="*/ 166 w 5306"/>
                <a:gd name="T81" fmla="*/ 18 h 1975"/>
                <a:gd name="T82" fmla="*/ 0 w 5306"/>
                <a:gd name="T83" fmla="*/ 42 h 1975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5306"/>
                <a:gd name="T127" fmla="*/ 0 h 1975"/>
                <a:gd name="T128" fmla="*/ 5306 w 5306"/>
                <a:gd name="T129" fmla="*/ 1975 h 1975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5306" h="1975">
                  <a:moveTo>
                    <a:pt x="5306" y="1505"/>
                  </a:moveTo>
                  <a:lnTo>
                    <a:pt x="5306" y="1505"/>
                  </a:lnTo>
                  <a:lnTo>
                    <a:pt x="5295" y="1518"/>
                  </a:lnTo>
                  <a:lnTo>
                    <a:pt x="5263" y="1552"/>
                  </a:lnTo>
                  <a:lnTo>
                    <a:pt x="5240" y="1576"/>
                  </a:lnTo>
                  <a:lnTo>
                    <a:pt x="5211" y="1602"/>
                  </a:lnTo>
                  <a:lnTo>
                    <a:pt x="5177" y="1633"/>
                  </a:lnTo>
                  <a:lnTo>
                    <a:pt x="5138" y="1663"/>
                  </a:lnTo>
                  <a:lnTo>
                    <a:pt x="5095" y="1697"/>
                  </a:lnTo>
                  <a:lnTo>
                    <a:pt x="5048" y="1731"/>
                  </a:lnTo>
                  <a:lnTo>
                    <a:pt x="4995" y="1765"/>
                  </a:lnTo>
                  <a:lnTo>
                    <a:pt x="4939" y="1799"/>
                  </a:lnTo>
                  <a:lnTo>
                    <a:pt x="4877" y="1831"/>
                  </a:lnTo>
                  <a:lnTo>
                    <a:pt x="4845" y="1848"/>
                  </a:lnTo>
                  <a:lnTo>
                    <a:pt x="4812" y="1862"/>
                  </a:lnTo>
                  <a:lnTo>
                    <a:pt x="4779" y="1877"/>
                  </a:lnTo>
                  <a:lnTo>
                    <a:pt x="4743" y="1891"/>
                  </a:lnTo>
                  <a:lnTo>
                    <a:pt x="4707" y="1904"/>
                  </a:lnTo>
                  <a:lnTo>
                    <a:pt x="4669" y="1917"/>
                  </a:lnTo>
                  <a:lnTo>
                    <a:pt x="4630" y="1928"/>
                  </a:lnTo>
                  <a:lnTo>
                    <a:pt x="4591" y="1938"/>
                  </a:lnTo>
                  <a:lnTo>
                    <a:pt x="4551" y="1948"/>
                  </a:lnTo>
                  <a:lnTo>
                    <a:pt x="4509" y="1956"/>
                  </a:lnTo>
                  <a:lnTo>
                    <a:pt x="4468" y="1962"/>
                  </a:lnTo>
                  <a:lnTo>
                    <a:pt x="4423" y="1967"/>
                  </a:lnTo>
                  <a:lnTo>
                    <a:pt x="4380" y="1972"/>
                  </a:lnTo>
                  <a:lnTo>
                    <a:pt x="4335" y="1974"/>
                  </a:lnTo>
                  <a:lnTo>
                    <a:pt x="4289" y="1975"/>
                  </a:lnTo>
                  <a:lnTo>
                    <a:pt x="4242" y="1974"/>
                  </a:lnTo>
                  <a:lnTo>
                    <a:pt x="4194" y="1972"/>
                  </a:lnTo>
                  <a:lnTo>
                    <a:pt x="4144" y="1967"/>
                  </a:lnTo>
                  <a:lnTo>
                    <a:pt x="4096" y="1961"/>
                  </a:lnTo>
                  <a:lnTo>
                    <a:pt x="4044" y="1953"/>
                  </a:lnTo>
                  <a:lnTo>
                    <a:pt x="3993" y="1943"/>
                  </a:lnTo>
                  <a:lnTo>
                    <a:pt x="3942" y="1930"/>
                  </a:lnTo>
                  <a:lnTo>
                    <a:pt x="3889" y="1915"/>
                  </a:lnTo>
                  <a:lnTo>
                    <a:pt x="3835" y="1899"/>
                  </a:lnTo>
                  <a:lnTo>
                    <a:pt x="3779" y="1880"/>
                  </a:lnTo>
                  <a:lnTo>
                    <a:pt x="3725" y="1857"/>
                  </a:lnTo>
                  <a:lnTo>
                    <a:pt x="3668" y="1833"/>
                  </a:lnTo>
                  <a:lnTo>
                    <a:pt x="3611" y="1806"/>
                  </a:lnTo>
                  <a:lnTo>
                    <a:pt x="3553" y="1777"/>
                  </a:lnTo>
                  <a:lnTo>
                    <a:pt x="3495" y="1744"/>
                  </a:lnTo>
                  <a:lnTo>
                    <a:pt x="3436" y="1709"/>
                  </a:lnTo>
                  <a:lnTo>
                    <a:pt x="3375" y="1670"/>
                  </a:lnTo>
                  <a:lnTo>
                    <a:pt x="3315" y="1630"/>
                  </a:lnTo>
                  <a:lnTo>
                    <a:pt x="3253" y="1584"/>
                  </a:lnTo>
                  <a:lnTo>
                    <a:pt x="3192" y="1536"/>
                  </a:lnTo>
                  <a:lnTo>
                    <a:pt x="3128" y="1486"/>
                  </a:lnTo>
                  <a:lnTo>
                    <a:pt x="3066" y="1431"/>
                  </a:lnTo>
                  <a:lnTo>
                    <a:pt x="3000" y="1373"/>
                  </a:lnTo>
                  <a:lnTo>
                    <a:pt x="2874" y="1257"/>
                  </a:lnTo>
                  <a:lnTo>
                    <a:pt x="2750" y="1147"/>
                  </a:lnTo>
                  <a:lnTo>
                    <a:pt x="2631" y="1043"/>
                  </a:lnTo>
                  <a:lnTo>
                    <a:pt x="2514" y="945"/>
                  </a:lnTo>
                  <a:lnTo>
                    <a:pt x="2400" y="853"/>
                  </a:lnTo>
                  <a:lnTo>
                    <a:pt x="2291" y="766"/>
                  </a:lnTo>
                  <a:lnTo>
                    <a:pt x="2182" y="683"/>
                  </a:lnTo>
                  <a:lnTo>
                    <a:pt x="2078" y="607"/>
                  </a:lnTo>
                  <a:lnTo>
                    <a:pt x="1976" y="536"/>
                  </a:lnTo>
                  <a:lnTo>
                    <a:pt x="1876" y="470"/>
                  </a:lnTo>
                  <a:lnTo>
                    <a:pt x="1778" y="410"/>
                  </a:lnTo>
                  <a:lnTo>
                    <a:pt x="1684" y="354"/>
                  </a:lnTo>
                  <a:lnTo>
                    <a:pt x="1591" y="302"/>
                  </a:lnTo>
                  <a:lnTo>
                    <a:pt x="1499" y="255"/>
                  </a:lnTo>
                  <a:lnTo>
                    <a:pt x="1409" y="212"/>
                  </a:lnTo>
                  <a:lnTo>
                    <a:pt x="1322" y="175"/>
                  </a:lnTo>
                  <a:lnTo>
                    <a:pt x="1234" y="141"/>
                  </a:lnTo>
                  <a:lnTo>
                    <a:pt x="1149" y="110"/>
                  </a:lnTo>
                  <a:lnTo>
                    <a:pt x="1065" y="84"/>
                  </a:lnTo>
                  <a:lnTo>
                    <a:pt x="981" y="62"/>
                  </a:lnTo>
                  <a:lnTo>
                    <a:pt x="898" y="42"/>
                  </a:lnTo>
                  <a:lnTo>
                    <a:pt x="816" y="28"/>
                  </a:lnTo>
                  <a:lnTo>
                    <a:pt x="736" y="17"/>
                  </a:lnTo>
                  <a:lnTo>
                    <a:pt x="654" y="7"/>
                  </a:lnTo>
                  <a:lnTo>
                    <a:pt x="573" y="2"/>
                  </a:lnTo>
                  <a:lnTo>
                    <a:pt x="493" y="0"/>
                  </a:lnTo>
                  <a:lnTo>
                    <a:pt x="412" y="0"/>
                  </a:lnTo>
                  <a:lnTo>
                    <a:pt x="330" y="4"/>
                  </a:lnTo>
                  <a:lnTo>
                    <a:pt x="248" y="10"/>
                  </a:lnTo>
                  <a:lnTo>
                    <a:pt x="166" y="18"/>
                  </a:lnTo>
                  <a:lnTo>
                    <a:pt x="85" y="29"/>
                  </a:lnTo>
                  <a:lnTo>
                    <a:pt x="0" y="42"/>
                  </a:lnTo>
                </a:path>
              </a:pathLst>
            </a:custGeom>
            <a:noFill/>
            <a:ln w="9525">
              <a:solidFill>
                <a:srgbClr val="FFFFFF">
                  <a:alpha val="50195"/>
                </a:srgbClr>
              </a:solidFill>
              <a:round/>
              <a:headEnd/>
              <a:tailEnd/>
            </a:ln>
          </p:spPr>
          <p:txBody>
            <a:bodyPr lIns="98674" tIns="49339" rIns="98674" bIns="49339"/>
            <a:lstStyle/>
            <a:p>
              <a:pPr defTabSz="981527">
                <a:spcBef>
                  <a:spcPct val="50000"/>
                </a:spcBef>
              </a:pPr>
              <a:endParaRPr lang="ko-KR" altLang="en-US" sz="1000" b="1" dirty="0"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58" name="Freeform 22"/>
            <p:cNvSpPr>
              <a:spLocks/>
            </p:cNvSpPr>
            <p:nvPr userDrawn="1"/>
          </p:nvSpPr>
          <p:spPr bwMode="auto">
            <a:xfrm>
              <a:off x="485" y="930"/>
              <a:ext cx="5327" cy="953"/>
            </a:xfrm>
            <a:custGeom>
              <a:avLst/>
              <a:gdLst>
                <a:gd name="T0" fmla="*/ 5327 w 5327"/>
                <a:gd name="T1" fmla="*/ 1416 h 1907"/>
                <a:gd name="T2" fmla="*/ 5284 w 5327"/>
                <a:gd name="T3" fmla="*/ 1463 h 1907"/>
                <a:gd name="T4" fmla="*/ 5233 w 5327"/>
                <a:gd name="T5" fmla="*/ 1515 h 1907"/>
                <a:gd name="T6" fmla="*/ 5162 w 5327"/>
                <a:gd name="T7" fmla="*/ 1578 h 1907"/>
                <a:gd name="T8" fmla="*/ 5073 w 5327"/>
                <a:gd name="T9" fmla="*/ 1647 h 1907"/>
                <a:gd name="T10" fmla="*/ 4965 w 5327"/>
                <a:gd name="T11" fmla="*/ 1718 h 1907"/>
                <a:gd name="T12" fmla="*/ 4872 w 5327"/>
                <a:gd name="T13" fmla="*/ 1768 h 1907"/>
                <a:gd name="T14" fmla="*/ 4805 w 5327"/>
                <a:gd name="T15" fmla="*/ 1799 h 1907"/>
                <a:gd name="T16" fmla="*/ 4733 w 5327"/>
                <a:gd name="T17" fmla="*/ 1828 h 1907"/>
                <a:gd name="T18" fmla="*/ 4658 w 5327"/>
                <a:gd name="T19" fmla="*/ 1854 h 1907"/>
                <a:gd name="T20" fmla="*/ 4579 w 5327"/>
                <a:gd name="T21" fmla="*/ 1875 h 1907"/>
                <a:gd name="T22" fmla="*/ 4496 w 5327"/>
                <a:gd name="T23" fmla="*/ 1891 h 1907"/>
                <a:gd name="T24" fmla="*/ 4408 w 5327"/>
                <a:gd name="T25" fmla="*/ 1902 h 1907"/>
                <a:gd name="T26" fmla="*/ 4317 w 5327"/>
                <a:gd name="T27" fmla="*/ 1907 h 1907"/>
                <a:gd name="T28" fmla="*/ 4222 w 5327"/>
                <a:gd name="T29" fmla="*/ 1907 h 1907"/>
                <a:gd name="T30" fmla="*/ 4124 w 5327"/>
                <a:gd name="T31" fmla="*/ 1897 h 1907"/>
                <a:gd name="T32" fmla="*/ 4021 w 5327"/>
                <a:gd name="T33" fmla="*/ 1881 h 1907"/>
                <a:gd name="T34" fmla="*/ 3915 w 5327"/>
                <a:gd name="T35" fmla="*/ 1857 h 1907"/>
                <a:gd name="T36" fmla="*/ 3807 w 5327"/>
                <a:gd name="T37" fmla="*/ 1821 h 1907"/>
                <a:gd name="T38" fmla="*/ 3695 w 5327"/>
                <a:gd name="T39" fmla="*/ 1778 h 1907"/>
                <a:gd name="T40" fmla="*/ 3579 w 5327"/>
                <a:gd name="T41" fmla="*/ 1723 h 1907"/>
                <a:gd name="T42" fmla="*/ 3460 w 5327"/>
                <a:gd name="T43" fmla="*/ 1657 h 1907"/>
                <a:gd name="T44" fmla="*/ 3338 w 5327"/>
                <a:gd name="T45" fmla="*/ 1579 h 1907"/>
                <a:gd name="T46" fmla="*/ 3213 w 5327"/>
                <a:gd name="T47" fmla="*/ 1489 h 1907"/>
                <a:gd name="T48" fmla="*/ 3085 w 5327"/>
                <a:gd name="T49" fmla="*/ 1386 h 1907"/>
                <a:gd name="T50" fmla="*/ 3020 w 5327"/>
                <a:gd name="T51" fmla="*/ 1329 h 1907"/>
                <a:gd name="T52" fmla="*/ 2766 w 5327"/>
                <a:gd name="T53" fmla="*/ 1108 h 1907"/>
                <a:gd name="T54" fmla="*/ 2527 w 5327"/>
                <a:gd name="T55" fmla="*/ 909 h 1907"/>
                <a:gd name="T56" fmla="*/ 2301 w 5327"/>
                <a:gd name="T57" fmla="*/ 733 h 1907"/>
                <a:gd name="T58" fmla="*/ 2085 w 5327"/>
                <a:gd name="T59" fmla="*/ 578 h 1907"/>
                <a:gd name="T60" fmla="*/ 1883 w 5327"/>
                <a:gd name="T61" fmla="*/ 446 h 1907"/>
                <a:gd name="T62" fmla="*/ 1688 w 5327"/>
                <a:gd name="T63" fmla="*/ 331 h 1907"/>
                <a:gd name="T64" fmla="*/ 1502 w 5327"/>
                <a:gd name="T65" fmla="*/ 236 h 1907"/>
                <a:gd name="T66" fmla="*/ 1323 w 5327"/>
                <a:gd name="T67" fmla="*/ 158 h 1907"/>
                <a:gd name="T68" fmla="*/ 1150 w 5327"/>
                <a:gd name="T69" fmla="*/ 97 h 1907"/>
                <a:gd name="T70" fmla="*/ 982 w 5327"/>
                <a:gd name="T71" fmla="*/ 52 h 1907"/>
                <a:gd name="T72" fmla="*/ 816 w 5327"/>
                <a:gd name="T73" fmla="*/ 21 h 1907"/>
                <a:gd name="T74" fmla="*/ 654 w 5327"/>
                <a:gd name="T75" fmla="*/ 5 h 1907"/>
                <a:gd name="T76" fmla="*/ 491 w 5327"/>
                <a:gd name="T77" fmla="*/ 0 h 1907"/>
                <a:gd name="T78" fmla="*/ 329 w 5327"/>
                <a:gd name="T79" fmla="*/ 7 h 1907"/>
                <a:gd name="T80" fmla="*/ 167 w 5327"/>
                <a:gd name="T81" fmla="*/ 24 h 1907"/>
                <a:gd name="T82" fmla="*/ 0 w 5327"/>
                <a:gd name="T83" fmla="*/ 53 h 1907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5327"/>
                <a:gd name="T127" fmla="*/ 0 h 1907"/>
                <a:gd name="T128" fmla="*/ 5327 w 5327"/>
                <a:gd name="T129" fmla="*/ 1907 h 1907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5327" h="1907">
                  <a:moveTo>
                    <a:pt x="5327" y="1416"/>
                  </a:moveTo>
                  <a:lnTo>
                    <a:pt x="5327" y="1416"/>
                  </a:lnTo>
                  <a:lnTo>
                    <a:pt x="5316" y="1429"/>
                  </a:lnTo>
                  <a:lnTo>
                    <a:pt x="5284" y="1463"/>
                  </a:lnTo>
                  <a:lnTo>
                    <a:pt x="5262" y="1487"/>
                  </a:lnTo>
                  <a:lnTo>
                    <a:pt x="5233" y="1515"/>
                  </a:lnTo>
                  <a:lnTo>
                    <a:pt x="5201" y="1545"/>
                  </a:lnTo>
                  <a:lnTo>
                    <a:pt x="5162" y="1578"/>
                  </a:lnTo>
                  <a:lnTo>
                    <a:pt x="5120" y="1612"/>
                  </a:lnTo>
                  <a:lnTo>
                    <a:pt x="5073" y="1647"/>
                  </a:lnTo>
                  <a:lnTo>
                    <a:pt x="5020" y="1683"/>
                  </a:lnTo>
                  <a:lnTo>
                    <a:pt x="4965" y="1718"/>
                  </a:lnTo>
                  <a:lnTo>
                    <a:pt x="4904" y="1752"/>
                  </a:lnTo>
                  <a:lnTo>
                    <a:pt x="4872" y="1768"/>
                  </a:lnTo>
                  <a:lnTo>
                    <a:pt x="4839" y="1784"/>
                  </a:lnTo>
                  <a:lnTo>
                    <a:pt x="4805" y="1799"/>
                  </a:lnTo>
                  <a:lnTo>
                    <a:pt x="4769" y="1813"/>
                  </a:lnTo>
                  <a:lnTo>
                    <a:pt x="4733" y="1828"/>
                  </a:lnTo>
                  <a:lnTo>
                    <a:pt x="4697" y="1841"/>
                  </a:lnTo>
                  <a:lnTo>
                    <a:pt x="4658" y="1854"/>
                  </a:lnTo>
                  <a:lnTo>
                    <a:pt x="4619" y="1865"/>
                  </a:lnTo>
                  <a:lnTo>
                    <a:pt x="4579" y="1875"/>
                  </a:lnTo>
                  <a:lnTo>
                    <a:pt x="4537" y="1883"/>
                  </a:lnTo>
                  <a:lnTo>
                    <a:pt x="4496" y="1891"/>
                  </a:lnTo>
                  <a:lnTo>
                    <a:pt x="4453" y="1897"/>
                  </a:lnTo>
                  <a:lnTo>
                    <a:pt x="4408" y="1902"/>
                  </a:lnTo>
                  <a:lnTo>
                    <a:pt x="4362" y="1905"/>
                  </a:lnTo>
                  <a:lnTo>
                    <a:pt x="4317" y="1907"/>
                  </a:lnTo>
                  <a:lnTo>
                    <a:pt x="4269" y="1907"/>
                  </a:lnTo>
                  <a:lnTo>
                    <a:pt x="4222" y="1907"/>
                  </a:lnTo>
                  <a:lnTo>
                    <a:pt x="4174" y="1902"/>
                  </a:lnTo>
                  <a:lnTo>
                    <a:pt x="4124" y="1897"/>
                  </a:lnTo>
                  <a:lnTo>
                    <a:pt x="4072" y="1891"/>
                  </a:lnTo>
                  <a:lnTo>
                    <a:pt x="4021" y="1881"/>
                  </a:lnTo>
                  <a:lnTo>
                    <a:pt x="3969" y="1870"/>
                  </a:lnTo>
                  <a:lnTo>
                    <a:pt x="3915" y="1857"/>
                  </a:lnTo>
                  <a:lnTo>
                    <a:pt x="3861" y="1841"/>
                  </a:lnTo>
                  <a:lnTo>
                    <a:pt x="3807" y="1821"/>
                  </a:lnTo>
                  <a:lnTo>
                    <a:pt x="3751" y="1800"/>
                  </a:lnTo>
                  <a:lnTo>
                    <a:pt x="3695" y="1778"/>
                  </a:lnTo>
                  <a:lnTo>
                    <a:pt x="3636" y="1752"/>
                  </a:lnTo>
                  <a:lnTo>
                    <a:pt x="3579" y="1723"/>
                  </a:lnTo>
                  <a:lnTo>
                    <a:pt x="3520" y="1692"/>
                  </a:lnTo>
                  <a:lnTo>
                    <a:pt x="3460" y="1657"/>
                  </a:lnTo>
                  <a:lnTo>
                    <a:pt x="3399" y="1620"/>
                  </a:lnTo>
                  <a:lnTo>
                    <a:pt x="3338" y="1579"/>
                  </a:lnTo>
                  <a:lnTo>
                    <a:pt x="3275" y="1536"/>
                  </a:lnTo>
                  <a:lnTo>
                    <a:pt x="3213" y="1489"/>
                  </a:lnTo>
                  <a:lnTo>
                    <a:pt x="3149" y="1439"/>
                  </a:lnTo>
                  <a:lnTo>
                    <a:pt x="3085" y="1386"/>
                  </a:lnTo>
                  <a:lnTo>
                    <a:pt x="3020" y="1329"/>
                  </a:lnTo>
                  <a:lnTo>
                    <a:pt x="2892" y="1214"/>
                  </a:lnTo>
                  <a:lnTo>
                    <a:pt x="2766" y="1108"/>
                  </a:lnTo>
                  <a:lnTo>
                    <a:pt x="2645" y="1004"/>
                  </a:lnTo>
                  <a:lnTo>
                    <a:pt x="2527" y="909"/>
                  </a:lnTo>
                  <a:lnTo>
                    <a:pt x="2412" y="817"/>
                  </a:lnTo>
                  <a:lnTo>
                    <a:pt x="2301" y="733"/>
                  </a:lnTo>
                  <a:lnTo>
                    <a:pt x="2192" y="652"/>
                  </a:lnTo>
                  <a:lnTo>
                    <a:pt x="2085" y="578"/>
                  </a:lnTo>
                  <a:lnTo>
                    <a:pt x="1983" y="509"/>
                  </a:lnTo>
                  <a:lnTo>
                    <a:pt x="1883" y="446"/>
                  </a:lnTo>
                  <a:lnTo>
                    <a:pt x="1784" y="386"/>
                  </a:lnTo>
                  <a:lnTo>
                    <a:pt x="1688" y="331"/>
                  </a:lnTo>
                  <a:lnTo>
                    <a:pt x="1594" y="281"/>
                  </a:lnTo>
                  <a:lnTo>
                    <a:pt x="1502" y="236"/>
                  </a:lnTo>
                  <a:lnTo>
                    <a:pt x="1412" y="195"/>
                  </a:lnTo>
                  <a:lnTo>
                    <a:pt x="1323" y="158"/>
                  </a:lnTo>
                  <a:lnTo>
                    <a:pt x="1236" y="126"/>
                  </a:lnTo>
                  <a:lnTo>
                    <a:pt x="1150" y="97"/>
                  </a:lnTo>
                  <a:lnTo>
                    <a:pt x="1065" y="73"/>
                  </a:lnTo>
                  <a:lnTo>
                    <a:pt x="982" y="52"/>
                  </a:lnTo>
                  <a:lnTo>
                    <a:pt x="898" y="36"/>
                  </a:lnTo>
                  <a:lnTo>
                    <a:pt x="816" y="21"/>
                  </a:lnTo>
                  <a:lnTo>
                    <a:pt x="734" y="11"/>
                  </a:lnTo>
                  <a:lnTo>
                    <a:pt x="654" y="5"/>
                  </a:lnTo>
                  <a:lnTo>
                    <a:pt x="572" y="0"/>
                  </a:lnTo>
                  <a:lnTo>
                    <a:pt x="491" y="0"/>
                  </a:lnTo>
                  <a:lnTo>
                    <a:pt x="411" y="2"/>
                  </a:lnTo>
                  <a:lnTo>
                    <a:pt x="329" y="7"/>
                  </a:lnTo>
                  <a:lnTo>
                    <a:pt x="248" y="15"/>
                  </a:lnTo>
                  <a:lnTo>
                    <a:pt x="167" y="24"/>
                  </a:lnTo>
                  <a:lnTo>
                    <a:pt x="83" y="37"/>
                  </a:lnTo>
                  <a:lnTo>
                    <a:pt x="0" y="53"/>
                  </a:lnTo>
                </a:path>
              </a:pathLst>
            </a:custGeom>
            <a:noFill/>
            <a:ln w="9525">
              <a:solidFill>
                <a:srgbClr val="FFFFFF">
                  <a:alpha val="50195"/>
                </a:srgbClr>
              </a:solidFill>
              <a:round/>
              <a:headEnd/>
              <a:tailEnd/>
            </a:ln>
          </p:spPr>
          <p:txBody>
            <a:bodyPr lIns="98674" tIns="49339" rIns="98674" bIns="49339"/>
            <a:lstStyle/>
            <a:p>
              <a:pPr defTabSz="981527">
                <a:spcBef>
                  <a:spcPct val="50000"/>
                </a:spcBef>
              </a:pPr>
              <a:endParaRPr lang="ko-KR" altLang="en-US" sz="1000" b="1" dirty="0"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59" name="Freeform 23"/>
            <p:cNvSpPr>
              <a:spLocks/>
            </p:cNvSpPr>
            <p:nvPr userDrawn="1"/>
          </p:nvSpPr>
          <p:spPr bwMode="auto">
            <a:xfrm>
              <a:off x="503" y="949"/>
              <a:ext cx="5347" cy="920"/>
            </a:xfrm>
            <a:custGeom>
              <a:avLst/>
              <a:gdLst>
                <a:gd name="T0" fmla="*/ 5347 w 5347"/>
                <a:gd name="T1" fmla="*/ 1326 h 1841"/>
                <a:gd name="T2" fmla="*/ 5305 w 5347"/>
                <a:gd name="T3" fmla="*/ 1374 h 1841"/>
                <a:gd name="T4" fmla="*/ 5255 w 5347"/>
                <a:gd name="T5" fmla="*/ 1426 h 1841"/>
                <a:gd name="T6" fmla="*/ 5184 w 5347"/>
                <a:gd name="T7" fmla="*/ 1492 h 1841"/>
                <a:gd name="T8" fmla="*/ 5095 w 5347"/>
                <a:gd name="T9" fmla="*/ 1563 h 1841"/>
                <a:gd name="T10" fmla="*/ 4989 w 5347"/>
                <a:gd name="T11" fmla="*/ 1636 h 1841"/>
                <a:gd name="T12" fmla="*/ 4897 w 5347"/>
                <a:gd name="T13" fmla="*/ 1689 h 1841"/>
                <a:gd name="T14" fmla="*/ 4830 w 5347"/>
                <a:gd name="T15" fmla="*/ 1721 h 1841"/>
                <a:gd name="T16" fmla="*/ 4759 w 5347"/>
                <a:gd name="T17" fmla="*/ 1752 h 1841"/>
                <a:gd name="T18" fmla="*/ 4685 w 5347"/>
                <a:gd name="T19" fmla="*/ 1778 h 1841"/>
                <a:gd name="T20" fmla="*/ 4605 w 5347"/>
                <a:gd name="T21" fmla="*/ 1800 h 1841"/>
                <a:gd name="T22" fmla="*/ 4522 w 5347"/>
                <a:gd name="T23" fmla="*/ 1820 h 1841"/>
                <a:gd name="T24" fmla="*/ 4436 w 5347"/>
                <a:gd name="T25" fmla="*/ 1833 h 1841"/>
                <a:gd name="T26" fmla="*/ 4344 w 5347"/>
                <a:gd name="T27" fmla="*/ 1839 h 1841"/>
                <a:gd name="T28" fmla="*/ 4250 w 5347"/>
                <a:gd name="T29" fmla="*/ 1841 h 1841"/>
                <a:gd name="T30" fmla="*/ 4151 w 5347"/>
                <a:gd name="T31" fmla="*/ 1834 h 1841"/>
                <a:gd name="T32" fmla="*/ 4049 w 5347"/>
                <a:gd name="T33" fmla="*/ 1820 h 1841"/>
                <a:gd name="T34" fmla="*/ 3943 w 5347"/>
                <a:gd name="T35" fmla="*/ 1797 h 1841"/>
                <a:gd name="T36" fmla="*/ 3833 w 5347"/>
                <a:gd name="T37" fmla="*/ 1765 h 1841"/>
                <a:gd name="T38" fmla="*/ 3720 w 5347"/>
                <a:gd name="T39" fmla="*/ 1723 h 1841"/>
                <a:gd name="T40" fmla="*/ 3603 w 5347"/>
                <a:gd name="T41" fmla="*/ 1669 h 1841"/>
                <a:gd name="T42" fmla="*/ 3484 w 5347"/>
                <a:gd name="T43" fmla="*/ 1605 h 1841"/>
                <a:gd name="T44" fmla="*/ 3361 w 5347"/>
                <a:gd name="T45" fmla="*/ 1531 h 1841"/>
                <a:gd name="T46" fmla="*/ 3235 w 5347"/>
                <a:gd name="T47" fmla="*/ 1442 h 1841"/>
                <a:gd name="T48" fmla="*/ 3104 w 5347"/>
                <a:gd name="T49" fmla="*/ 1340 h 1841"/>
                <a:gd name="T50" fmla="*/ 3039 w 5347"/>
                <a:gd name="T51" fmla="*/ 1285 h 1841"/>
                <a:gd name="T52" fmla="*/ 2782 w 5347"/>
                <a:gd name="T53" fmla="*/ 1067 h 1841"/>
                <a:gd name="T54" fmla="*/ 2539 w 5347"/>
                <a:gd name="T55" fmla="*/ 872 h 1841"/>
                <a:gd name="T56" fmla="*/ 2310 w 5347"/>
                <a:gd name="T57" fmla="*/ 701 h 1841"/>
                <a:gd name="T58" fmla="*/ 2094 w 5347"/>
                <a:gd name="T59" fmla="*/ 549 h 1841"/>
                <a:gd name="T60" fmla="*/ 1888 w 5347"/>
                <a:gd name="T61" fmla="*/ 420 h 1841"/>
                <a:gd name="T62" fmla="*/ 1692 w 5347"/>
                <a:gd name="T63" fmla="*/ 308 h 1841"/>
                <a:gd name="T64" fmla="*/ 1505 w 5347"/>
                <a:gd name="T65" fmla="*/ 218 h 1841"/>
                <a:gd name="T66" fmla="*/ 1325 w 5347"/>
                <a:gd name="T67" fmla="*/ 142 h 1841"/>
                <a:gd name="T68" fmla="*/ 1151 w 5347"/>
                <a:gd name="T69" fmla="*/ 85 h 1841"/>
                <a:gd name="T70" fmla="*/ 982 w 5347"/>
                <a:gd name="T71" fmla="*/ 43 h 1841"/>
                <a:gd name="T72" fmla="*/ 816 w 5347"/>
                <a:gd name="T73" fmla="*/ 16 h 1841"/>
                <a:gd name="T74" fmla="*/ 653 w 5347"/>
                <a:gd name="T75" fmla="*/ 1 h 1841"/>
                <a:gd name="T76" fmla="*/ 491 w 5347"/>
                <a:gd name="T77" fmla="*/ 0 h 1841"/>
                <a:gd name="T78" fmla="*/ 329 w 5347"/>
                <a:gd name="T79" fmla="*/ 11 h 1841"/>
                <a:gd name="T80" fmla="*/ 167 w 5347"/>
                <a:gd name="T81" fmla="*/ 32 h 1841"/>
                <a:gd name="T82" fmla="*/ 0 w 5347"/>
                <a:gd name="T83" fmla="*/ 63 h 1841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5347"/>
                <a:gd name="T127" fmla="*/ 0 h 1841"/>
                <a:gd name="T128" fmla="*/ 5347 w 5347"/>
                <a:gd name="T129" fmla="*/ 1841 h 1841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5347" h="1841">
                  <a:moveTo>
                    <a:pt x="5347" y="1326"/>
                  </a:moveTo>
                  <a:lnTo>
                    <a:pt x="5347" y="1326"/>
                  </a:lnTo>
                  <a:lnTo>
                    <a:pt x="5336" y="1338"/>
                  </a:lnTo>
                  <a:lnTo>
                    <a:pt x="5305" y="1374"/>
                  </a:lnTo>
                  <a:lnTo>
                    <a:pt x="5283" y="1398"/>
                  </a:lnTo>
                  <a:lnTo>
                    <a:pt x="5255" y="1426"/>
                  </a:lnTo>
                  <a:lnTo>
                    <a:pt x="5222" y="1458"/>
                  </a:lnTo>
                  <a:lnTo>
                    <a:pt x="5184" y="1492"/>
                  </a:lnTo>
                  <a:lnTo>
                    <a:pt x="5143" y="1526"/>
                  </a:lnTo>
                  <a:lnTo>
                    <a:pt x="5095" y="1563"/>
                  </a:lnTo>
                  <a:lnTo>
                    <a:pt x="5046" y="1600"/>
                  </a:lnTo>
                  <a:lnTo>
                    <a:pt x="4989" y="1636"/>
                  </a:lnTo>
                  <a:lnTo>
                    <a:pt x="4929" y="1671"/>
                  </a:lnTo>
                  <a:lnTo>
                    <a:pt x="4897" y="1689"/>
                  </a:lnTo>
                  <a:lnTo>
                    <a:pt x="4865" y="1705"/>
                  </a:lnTo>
                  <a:lnTo>
                    <a:pt x="4830" y="1721"/>
                  </a:lnTo>
                  <a:lnTo>
                    <a:pt x="4796" y="1737"/>
                  </a:lnTo>
                  <a:lnTo>
                    <a:pt x="4759" y="1752"/>
                  </a:lnTo>
                  <a:lnTo>
                    <a:pt x="4723" y="1765"/>
                  </a:lnTo>
                  <a:lnTo>
                    <a:pt x="4685" y="1778"/>
                  </a:lnTo>
                  <a:lnTo>
                    <a:pt x="4646" y="1791"/>
                  </a:lnTo>
                  <a:lnTo>
                    <a:pt x="4605" y="1800"/>
                  </a:lnTo>
                  <a:lnTo>
                    <a:pt x="4565" y="1812"/>
                  </a:lnTo>
                  <a:lnTo>
                    <a:pt x="4522" y="1820"/>
                  </a:lnTo>
                  <a:lnTo>
                    <a:pt x="4479" y="1826"/>
                  </a:lnTo>
                  <a:lnTo>
                    <a:pt x="4436" y="1833"/>
                  </a:lnTo>
                  <a:lnTo>
                    <a:pt x="4390" y="1837"/>
                  </a:lnTo>
                  <a:lnTo>
                    <a:pt x="4344" y="1839"/>
                  </a:lnTo>
                  <a:lnTo>
                    <a:pt x="4297" y="1841"/>
                  </a:lnTo>
                  <a:lnTo>
                    <a:pt x="4250" y="1841"/>
                  </a:lnTo>
                  <a:lnTo>
                    <a:pt x="4200" y="1837"/>
                  </a:lnTo>
                  <a:lnTo>
                    <a:pt x="4151" y="1834"/>
                  </a:lnTo>
                  <a:lnTo>
                    <a:pt x="4100" y="1828"/>
                  </a:lnTo>
                  <a:lnTo>
                    <a:pt x="4049" y="1820"/>
                  </a:lnTo>
                  <a:lnTo>
                    <a:pt x="3996" y="1808"/>
                  </a:lnTo>
                  <a:lnTo>
                    <a:pt x="3943" y="1797"/>
                  </a:lnTo>
                  <a:lnTo>
                    <a:pt x="3888" y="1781"/>
                  </a:lnTo>
                  <a:lnTo>
                    <a:pt x="3833" y="1765"/>
                  </a:lnTo>
                  <a:lnTo>
                    <a:pt x="3776" y="1744"/>
                  </a:lnTo>
                  <a:lnTo>
                    <a:pt x="3720" y="1723"/>
                  </a:lnTo>
                  <a:lnTo>
                    <a:pt x="3663" y="1697"/>
                  </a:lnTo>
                  <a:lnTo>
                    <a:pt x="3603" y="1669"/>
                  </a:lnTo>
                  <a:lnTo>
                    <a:pt x="3545" y="1639"/>
                  </a:lnTo>
                  <a:lnTo>
                    <a:pt x="3484" y="1605"/>
                  </a:lnTo>
                  <a:lnTo>
                    <a:pt x="3422" y="1569"/>
                  </a:lnTo>
                  <a:lnTo>
                    <a:pt x="3361" y="1531"/>
                  </a:lnTo>
                  <a:lnTo>
                    <a:pt x="3297" y="1487"/>
                  </a:lnTo>
                  <a:lnTo>
                    <a:pt x="3235" y="1442"/>
                  </a:lnTo>
                  <a:lnTo>
                    <a:pt x="3170" y="1393"/>
                  </a:lnTo>
                  <a:lnTo>
                    <a:pt x="3104" y="1340"/>
                  </a:lnTo>
                  <a:lnTo>
                    <a:pt x="3039" y="1285"/>
                  </a:lnTo>
                  <a:lnTo>
                    <a:pt x="2909" y="1172"/>
                  </a:lnTo>
                  <a:lnTo>
                    <a:pt x="2782" y="1067"/>
                  </a:lnTo>
                  <a:lnTo>
                    <a:pt x="2659" y="967"/>
                  </a:lnTo>
                  <a:lnTo>
                    <a:pt x="2539" y="872"/>
                  </a:lnTo>
                  <a:lnTo>
                    <a:pt x="2423" y="783"/>
                  </a:lnTo>
                  <a:lnTo>
                    <a:pt x="2310" y="701"/>
                  </a:lnTo>
                  <a:lnTo>
                    <a:pt x="2201" y="622"/>
                  </a:lnTo>
                  <a:lnTo>
                    <a:pt x="2094" y="549"/>
                  </a:lnTo>
                  <a:lnTo>
                    <a:pt x="1990" y="483"/>
                  </a:lnTo>
                  <a:lnTo>
                    <a:pt x="1888" y="420"/>
                  </a:lnTo>
                  <a:lnTo>
                    <a:pt x="1788" y="362"/>
                  </a:lnTo>
                  <a:lnTo>
                    <a:pt x="1692" y="308"/>
                  </a:lnTo>
                  <a:lnTo>
                    <a:pt x="1597" y="261"/>
                  </a:lnTo>
                  <a:lnTo>
                    <a:pt x="1505" y="218"/>
                  </a:lnTo>
                  <a:lnTo>
                    <a:pt x="1413" y="177"/>
                  </a:lnTo>
                  <a:lnTo>
                    <a:pt x="1325" y="142"/>
                  </a:lnTo>
                  <a:lnTo>
                    <a:pt x="1237" y="111"/>
                  </a:lnTo>
                  <a:lnTo>
                    <a:pt x="1151" y="85"/>
                  </a:lnTo>
                  <a:lnTo>
                    <a:pt x="1065" y="61"/>
                  </a:lnTo>
                  <a:lnTo>
                    <a:pt x="982" y="43"/>
                  </a:lnTo>
                  <a:lnTo>
                    <a:pt x="898" y="27"/>
                  </a:lnTo>
                  <a:lnTo>
                    <a:pt x="816" y="16"/>
                  </a:lnTo>
                  <a:lnTo>
                    <a:pt x="734" y="6"/>
                  </a:lnTo>
                  <a:lnTo>
                    <a:pt x="653" y="1"/>
                  </a:lnTo>
                  <a:lnTo>
                    <a:pt x="572" y="0"/>
                  </a:lnTo>
                  <a:lnTo>
                    <a:pt x="491" y="0"/>
                  </a:lnTo>
                  <a:lnTo>
                    <a:pt x="410" y="5"/>
                  </a:lnTo>
                  <a:lnTo>
                    <a:pt x="329" y="11"/>
                  </a:lnTo>
                  <a:lnTo>
                    <a:pt x="249" y="21"/>
                  </a:lnTo>
                  <a:lnTo>
                    <a:pt x="167" y="32"/>
                  </a:lnTo>
                  <a:lnTo>
                    <a:pt x="83" y="47"/>
                  </a:lnTo>
                  <a:lnTo>
                    <a:pt x="0" y="63"/>
                  </a:lnTo>
                </a:path>
              </a:pathLst>
            </a:custGeom>
            <a:noFill/>
            <a:ln w="9525">
              <a:solidFill>
                <a:srgbClr val="FFFFFF">
                  <a:alpha val="50195"/>
                </a:srgbClr>
              </a:solidFill>
              <a:round/>
              <a:headEnd/>
              <a:tailEnd/>
            </a:ln>
          </p:spPr>
          <p:txBody>
            <a:bodyPr lIns="98674" tIns="49339" rIns="98674" bIns="49339"/>
            <a:lstStyle/>
            <a:p>
              <a:pPr defTabSz="981527">
                <a:spcBef>
                  <a:spcPct val="50000"/>
                </a:spcBef>
              </a:pPr>
              <a:endParaRPr lang="ko-KR" altLang="en-US" sz="1000" b="1" dirty="0"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60" name="Freeform 24"/>
            <p:cNvSpPr>
              <a:spLocks/>
            </p:cNvSpPr>
            <p:nvPr userDrawn="1"/>
          </p:nvSpPr>
          <p:spPr bwMode="auto">
            <a:xfrm>
              <a:off x="522" y="968"/>
              <a:ext cx="5365" cy="888"/>
            </a:xfrm>
            <a:custGeom>
              <a:avLst/>
              <a:gdLst>
                <a:gd name="T0" fmla="*/ 5365 w 5365"/>
                <a:gd name="T1" fmla="*/ 1235 h 1776"/>
                <a:gd name="T2" fmla="*/ 5325 w 5365"/>
                <a:gd name="T3" fmla="*/ 1285 h 1776"/>
                <a:gd name="T4" fmla="*/ 5275 w 5365"/>
                <a:gd name="T5" fmla="*/ 1340 h 1776"/>
                <a:gd name="T6" fmla="*/ 5206 w 5365"/>
                <a:gd name="T7" fmla="*/ 1406 h 1776"/>
                <a:gd name="T8" fmla="*/ 5118 w 5365"/>
                <a:gd name="T9" fmla="*/ 1479 h 1776"/>
                <a:gd name="T10" fmla="*/ 5013 w 5365"/>
                <a:gd name="T11" fmla="*/ 1555 h 1776"/>
                <a:gd name="T12" fmla="*/ 4921 w 5365"/>
                <a:gd name="T13" fmla="*/ 1610 h 1776"/>
                <a:gd name="T14" fmla="*/ 4854 w 5365"/>
                <a:gd name="T15" fmla="*/ 1644 h 1776"/>
                <a:gd name="T16" fmla="*/ 4785 w 5365"/>
                <a:gd name="T17" fmla="*/ 1676 h 1776"/>
                <a:gd name="T18" fmla="*/ 4710 w 5365"/>
                <a:gd name="T19" fmla="*/ 1705 h 1776"/>
                <a:gd name="T20" fmla="*/ 4631 w 5365"/>
                <a:gd name="T21" fmla="*/ 1729 h 1776"/>
                <a:gd name="T22" fmla="*/ 4549 w 5365"/>
                <a:gd name="T23" fmla="*/ 1749 h 1776"/>
                <a:gd name="T24" fmla="*/ 4461 w 5365"/>
                <a:gd name="T25" fmla="*/ 1765 h 1776"/>
                <a:gd name="T26" fmla="*/ 4370 w 5365"/>
                <a:gd name="T27" fmla="*/ 1773 h 1776"/>
                <a:gd name="T28" fmla="*/ 4275 w 5365"/>
                <a:gd name="T29" fmla="*/ 1776 h 1776"/>
                <a:gd name="T30" fmla="*/ 4177 w 5365"/>
                <a:gd name="T31" fmla="*/ 1771 h 1776"/>
                <a:gd name="T32" fmla="*/ 4074 w 5365"/>
                <a:gd name="T33" fmla="*/ 1758 h 1776"/>
                <a:gd name="T34" fmla="*/ 3969 w 5365"/>
                <a:gd name="T35" fmla="*/ 1737 h 1776"/>
                <a:gd name="T36" fmla="*/ 3857 w 5365"/>
                <a:gd name="T37" fmla="*/ 1708 h 1776"/>
                <a:gd name="T38" fmla="*/ 3745 w 5365"/>
                <a:gd name="T39" fmla="*/ 1668 h 1776"/>
                <a:gd name="T40" fmla="*/ 3627 w 5365"/>
                <a:gd name="T41" fmla="*/ 1618 h 1776"/>
                <a:gd name="T42" fmla="*/ 3506 w 5365"/>
                <a:gd name="T43" fmla="*/ 1555 h 1776"/>
                <a:gd name="T44" fmla="*/ 3383 w 5365"/>
                <a:gd name="T45" fmla="*/ 1482 h 1776"/>
                <a:gd name="T46" fmla="*/ 3255 w 5365"/>
                <a:gd name="T47" fmla="*/ 1397 h 1776"/>
                <a:gd name="T48" fmla="*/ 3124 w 5365"/>
                <a:gd name="T49" fmla="*/ 1297 h 1776"/>
                <a:gd name="T50" fmla="*/ 3058 w 5365"/>
                <a:gd name="T51" fmla="*/ 1242 h 1776"/>
                <a:gd name="T52" fmla="*/ 2797 w 5365"/>
                <a:gd name="T53" fmla="*/ 1029 h 1776"/>
                <a:gd name="T54" fmla="*/ 2551 w 5365"/>
                <a:gd name="T55" fmla="*/ 838 h 1776"/>
                <a:gd name="T56" fmla="*/ 2319 w 5365"/>
                <a:gd name="T57" fmla="*/ 670 h 1776"/>
                <a:gd name="T58" fmla="*/ 2101 w 5365"/>
                <a:gd name="T59" fmla="*/ 523 h 1776"/>
                <a:gd name="T60" fmla="*/ 1893 w 5365"/>
                <a:gd name="T61" fmla="*/ 396 h 1776"/>
                <a:gd name="T62" fmla="*/ 1696 w 5365"/>
                <a:gd name="T63" fmla="*/ 289 h 1776"/>
                <a:gd name="T64" fmla="*/ 1507 w 5365"/>
                <a:gd name="T65" fmla="*/ 200 h 1776"/>
                <a:gd name="T66" fmla="*/ 1325 w 5365"/>
                <a:gd name="T67" fmla="*/ 129 h 1776"/>
                <a:gd name="T68" fmla="*/ 1150 w 5365"/>
                <a:gd name="T69" fmla="*/ 74 h 1776"/>
                <a:gd name="T70" fmla="*/ 981 w 5365"/>
                <a:gd name="T71" fmla="*/ 36 h 1776"/>
                <a:gd name="T72" fmla="*/ 815 w 5365"/>
                <a:gd name="T73" fmla="*/ 11 h 1776"/>
                <a:gd name="T74" fmla="*/ 652 w 5365"/>
                <a:gd name="T75" fmla="*/ 2 h 1776"/>
                <a:gd name="T76" fmla="*/ 491 w 5365"/>
                <a:gd name="T77" fmla="*/ 3 h 1776"/>
                <a:gd name="T78" fmla="*/ 328 w 5365"/>
                <a:gd name="T79" fmla="*/ 18 h 1776"/>
                <a:gd name="T80" fmla="*/ 166 w 5365"/>
                <a:gd name="T81" fmla="*/ 42 h 1776"/>
                <a:gd name="T82" fmla="*/ 0 w 5365"/>
                <a:gd name="T83" fmla="*/ 76 h 177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5365"/>
                <a:gd name="T127" fmla="*/ 0 h 1776"/>
                <a:gd name="T128" fmla="*/ 5365 w 5365"/>
                <a:gd name="T129" fmla="*/ 1776 h 177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5365" h="1776">
                  <a:moveTo>
                    <a:pt x="5365" y="1235"/>
                  </a:moveTo>
                  <a:lnTo>
                    <a:pt x="5365" y="1235"/>
                  </a:lnTo>
                  <a:lnTo>
                    <a:pt x="5354" y="1248"/>
                  </a:lnTo>
                  <a:lnTo>
                    <a:pt x="5325" y="1285"/>
                  </a:lnTo>
                  <a:lnTo>
                    <a:pt x="5301" y="1311"/>
                  </a:lnTo>
                  <a:lnTo>
                    <a:pt x="5275" y="1340"/>
                  </a:lnTo>
                  <a:lnTo>
                    <a:pt x="5243" y="1371"/>
                  </a:lnTo>
                  <a:lnTo>
                    <a:pt x="5206" y="1406"/>
                  </a:lnTo>
                  <a:lnTo>
                    <a:pt x="5164" y="1442"/>
                  </a:lnTo>
                  <a:lnTo>
                    <a:pt x="5118" y="1479"/>
                  </a:lnTo>
                  <a:lnTo>
                    <a:pt x="5067" y="1518"/>
                  </a:lnTo>
                  <a:lnTo>
                    <a:pt x="5013" y="1555"/>
                  </a:lnTo>
                  <a:lnTo>
                    <a:pt x="4953" y="1592"/>
                  </a:lnTo>
                  <a:lnTo>
                    <a:pt x="4921" y="1610"/>
                  </a:lnTo>
                  <a:lnTo>
                    <a:pt x="4889" y="1628"/>
                  </a:lnTo>
                  <a:lnTo>
                    <a:pt x="4854" y="1644"/>
                  </a:lnTo>
                  <a:lnTo>
                    <a:pt x="4820" y="1660"/>
                  </a:lnTo>
                  <a:lnTo>
                    <a:pt x="4785" y="1676"/>
                  </a:lnTo>
                  <a:lnTo>
                    <a:pt x="4747" y="1691"/>
                  </a:lnTo>
                  <a:lnTo>
                    <a:pt x="4710" y="1705"/>
                  </a:lnTo>
                  <a:lnTo>
                    <a:pt x="4671" y="1718"/>
                  </a:lnTo>
                  <a:lnTo>
                    <a:pt x="4631" y="1729"/>
                  </a:lnTo>
                  <a:lnTo>
                    <a:pt x="4591" y="1739"/>
                  </a:lnTo>
                  <a:lnTo>
                    <a:pt x="4549" y="1749"/>
                  </a:lnTo>
                  <a:lnTo>
                    <a:pt x="4506" y="1757"/>
                  </a:lnTo>
                  <a:lnTo>
                    <a:pt x="4461" y="1765"/>
                  </a:lnTo>
                  <a:lnTo>
                    <a:pt x="4417" y="1770"/>
                  </a:lnTo>
                  <a:lnTo>
                    <a:pt x="4370" y="1773"/>
                  </a:lnTo>
                  <a:lnTo>
                    <a:pt x="4324" y="1775"/>
                  </a:lnTo>
                  <a:lnTo>
                    <a:pt x="4275" y="1776"/>
                  </a:lnTo>
                  <a:lnTo>
                    <a:pt x="4227" y="1775"/>
                  </a:lnTo>
                  <a:lnTo>
                    <a:pt x="4177" y="1771"/>
                  </a:lnTo>
                  <a:lnTo>
                    <a:pt x="4125" y="1766"/>
                  </a:lnTo>
                  <a:lnTo>
                    <a:pt x="4074" y="1758"/>
                  </a:lnTo>
                  <a:lnTo>
                    <a:pt x="4021" y="1749"/>
                  </a:lnTo>
                  <a:lnTo>
                    <a:pt x="3969" y="1737"/>
                  </a:lnTo>
                  <a:lnTo>
                    <a:pt x="3913" y="1724"/>
                  </a:lnTo>
                  <a:lnTo>
                    <a:pt x="3857" y="1708"/>
                  </a:lnTo>
                  <a:lnTo>
                    <a:pt x="3802" y="1689"/>
                  </a:lnTo>
                  <a:lnTo>
                    <a:pt x="3745" y="1668"/>
                  </a:lnTo>
                  <a:lnTo>
                    <a:pt x="3687" y="1644"/>
                  </a:lnTo>
                  <a:lnTo>
                    <a:pt x="3627" y="1618"/>
                  </a:lnTo>
                  <a:lnTo>
                    <a:pt x="3567" y="1587"/>
                  </a:lnTo>
                  <a:lnTo>
                    <a:pt x="3506" y="1555"/>
                  </a:lnTo>
                  <a:lnTo>
                    <a:pt x="3445" y="1521"/>
                  </a:lnTo>
                  <a:lnTo>
                    <a:pt x="3383" y="1482"/>
                  </a:lnTo>
                  <a:lnTo>
                    <a:pt x="3319" y="1440"/>
                  </a:lnTo>
                  <a:lnTo>
                    <a:pt x="3255" y="1397"/>
                  </a:lnTo>
                  <a:lnTo>
                    <a:pt x="3190" y="1348"/>
                  </a:lnTo>
                  <a:lnTo>
                    <a:pt x="3124" y="1297"/>
                  </a:lnTo>
                  <a:lnTo>
                    <a:pt x="3058" y="1242"/>
                  </a:lnTo>
                  <a:lnTo>
                    <a:pt x="2924" y="1132"/>
                  </a:lnTo>
                  <a:lnTo>
                    <a:pt x="2797" y="1029"/>
                  </a:lnTo>
                  <a:lnTo>
                    <a:pt x="2672" y="930"/>
                  </a:lnTo>
                  <a:lnTo>
                    <a:pt x="2551" y="838"/>
                  </a:lnTo>
                  <a:lnTo>
                    <a:pt x="2434" y="751"/>
                  </a:lnTo>
                  <a:lnTo>
                    <a:pt x="2319" y="670"/>
                  </a:lnTo>
                  <a:lnTo>
                    <a:pt x="2209" y="593"/>
                  </a:lnTo>
                  <a:lnTo>
                    <a:pt x="2101" y="523"/>
                  </a:lnTo>
                  <a:lnTo>
                    <a:pt x="1996" y="457"/>
                  </a:lnTo>
                  <a:lnTo>
                    <a:pt x="1893" y="396"/>
                  </a:lnTo>
                  <a:lnTo>
                    <a:pt x="1793" y="341"/>
                  </a:lnTo>
                  <a:lnTo>
                    <a:pt x="1696" y="289"/>
                  </a:lnTo>
                  <a:lnTo>
                    <a:pt x="1600" y="242"/>
                  </a:lnTo>
                  <a:lnTo>
                    <a:pt x="1507" y="200"/>
                  </a:lnTo>
                  <a:lnTo>
                    <a:pt x="1415" y="163"/>
                  </a:lnTo>
                  <a:lnTo>
                    <a:pt x="1325" y="129"/>
                  </a:lnTo>
                  <a:lnTo>
                    <a:pt x="1238" y="100"/>
                  </a:lnTo>
                  <a:lnTo>
                    <a:pt x="1150" y="74"/>
                  </a:lnTo>
                  <a:lnTo>
                    <a:pt x="1065" y="53"/>
                  </a:lnTo>
                  <a:lnTo>
                    <a:pt x="981" y="36"/>
                  </a:lnTo>
                  <a:lnTo>
                    <a:pt x="897" y="23"/>
                  </a:lnTo>
                  <a:lnTo>
                    <a:pt x="815" y="11"/>
                  </a:lnTo>
                  <a:lnTo>
                    <a:pt x="734" y="5"/>
                  </a:lnTo>
                  <a:lnTo>
                    <a:pt x="652" y="2"/>
                  </a:lnTo>
                  <a:lnTo>
                    <a:pt x="571" y="0"/>
                  </a:lnTo>
                  <a:lnTo>
                    <a:pt x="491" y="3"/>
                  </a:lnTo>
                  <a:lnTo>
                    <a:pt x="409" y="8"/>
                  </a:lnTo>
                  <a:lnTo>
                    <a:pt x="328" y="18"/>
                  </a:lnTo>
                  <a:lnTo>
                    <a:pt x="248" y="29"/>
                  </a:lnTo>
                  <a:lnTo>
                    <a:pt x="166" y="42"/>
                  </a:lnTo>
                  <a:lnTo>
                    <a:pt x="84" y="58"/>
                  </a:lnTo>
                  <a:lnTo>
                    <a:pt x="0" y="76"/>
                  </a:lnTo>
                </a:path>
              </a:pathLst>
            </a:custGeom>
            <a:noFill/>
            <a:ln w="9525">
              <a:solidFill>
                <a:srgbClr val="FFFFFF">
                  <a:alpha val="50195"/>
                </a:srgbClr>
              </a:solidFill>
              <a:round/>
              <a:headEnd/>
              <a:tailEnd/>
            </a:ln>
          </p:spPr>
          <p:txBody>
            <a:bodyPr lIns="98674" tIns="49339" rIns="98674" bIns="49339"/>
            <a:lstStyle/>
            <a:p>
              <a:pPr defTabSz="981527">
                <a:spcBef>
                  <a:spcPct val="50000"/>
                </a:spcBef>
              </a:pPr>
              <a:endParaRPr lang="ko-KR" altLang="en-US" sz="1000" b="1" dirty="0"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61" name="Freeform 25"/>
            <p:cNvSpPr>
              <a:spLocks/>
            </p:cNvSpPr>
            <p:nvPr userDrawn="1"/>
          </p:nvSpPr>
          <p:spPr bwMode="auto">
            <a:xfrm>
              <a:off x="542" y="987"/>
              <a:ext cx="5381" cy="854"/>
            </a:xfrm>
            <a:custGeom>
              <a:avLst/>
              <a:gdLst>
                <a:gd name="T0" fmla="*/ 5381 w 5381"/>
                <a:gd name="T1" fmla="*/ 1145 h 1708"/>
                <a:gd name="T2" fmla="*/ 5341 w 5381"/>
                <a:gd name="T3" fmla="*/ 1195 h 1708"/>
                <a:gd name="T4" fmla="*/ 5293 w 5381"/>
                <a:gd name="T5" fmla="*/ 1250 h 1708"/>
                <a:gd name="T6" fmla="*/ 5224 w 5381"/>
                <a:gd name="T7" fmla="*/ 1319 h 1708"/>
                <a:gd name="T8" fmla="*/ 5138 w 5381"/>
                <a:gd name="T9" fmla="*/ 1395 h 1708"/>
                <a:gd name="T10" fmla="*/ 5033 w 5381"/>
                <a:gd name="T11" fmla="*/ 1472 h 1708"/>
                <a:gd name="T12" fmla="*/ 4943 w 5381"/>
                <a:gd name="T13" fmla="*/ 1529 h 1708"/>
                <a:gd name="T14" fmla="*/ 4877 w 5381"/>
                <a:gd name="T15" fmla="*/ 1564 h 1708"/>
                <a:gd name="T16" fmla="*/ 4808 w 5381"/>
                <a:gd name="T17" fmla="*/ 1598 h 1708"/>
                <a:gd name="T18" fmla="*/ 4733 w 5381"/>
                <a:gd name="T19" fmla="*/ 1629 h 1708"/>
                <a:gd name="T20" fmla="*/ 4655 w 5381"/>
                <a:gd name="T21" fmla="*/ 1655 h 1708"/>
                <a:gd name="T22" fmla="*/ 4572 w 5381"/>
                <a:gd name="T23" fmla="*/ 1676 h 1708"/>
                <a:gd name="T24" fmla="*/ 4486 w 5381"/>
                <a:gd name="T25" fmla="*/ 1694 h 1708"/>
                <a:gd name="T26" fmla="*/ 4396 w 5381"/>
                <a:gd name="T27" fmla="*/ 1705 h 1708"/>
                <a:gd name="T28" fmla="*/ 4300 w 5381"/>
                <a:gd name="T29" fmla="*/ 1708 h 1708"/>
                <a:gd name="T30" fmla="*/ 4201 w 5381"/>
                <a:gd name="T31" fmla="*/ 1706 h 1708"/>
                <a:gd name="T32" fmla="*/ 4098 w 5381"/>
                <a:gd name="T33" fmla="*/ 1695 h 1708"/>
                <a:gd name="T34" fmla="*/ 3992 w 5381"/>
                <a:gd name="T35" fmla="*/ 1677 h 1708"/>
                <a:gd name="T36" fmla="*/ 3882 w 5381"/>
                <a:gd name="T37" fmla="*/ 1648 h 1708"/>
                <a:gd name="T38" fmla="*/ 3768 w 5381"/>
                <a:gd name="T39" fmla="*/ 1611 h 1708"/>
                <a:gd name="T40" fmla="*/ 3650 w 5381"/>
                <a:gd name="T41" fmla="*/ 1563 h 1708"/>
                <a:gd name="T42" fmla="*/ 3528 w 5381"/>
                <a:gd name="T43" fmla="*/ 1503 h 1708"/>
                <a:gd name="T44" fmla="*/ 3403 w 5381"/>
                <a:gd name="T45" fmla="*/ 1432 h 1708"/>
                <a:gd name="T46" fmla="*/ 3274 w 5381"/>
                <a:gd name="T47" fmla="*/ 1348 h 1708"/>
                <a:gd name="T48" fmla="*/ 3142 w 5381"/>
                <a:gd name="T49" fmla="*/ 1251 h 1708"/>
                <a:gd name="T50" fmla="*/ 3074 w 5381"/>
                <a:gd name="T51" fmla="*/ 1198 h 1708"/>
                <a:gd name="T52" fmla="*/ 2810 w 5381"/>
                <a:gd name="T53" fmla="*/ 988 h 1708"/>
                <a:gd name="T54" fmla="*/ 2561 w 5381"/>
                <a:gd name="T55" fmla="*/ 801 h 1708"/>
                <a:gd name="T56" fmla="*/ 2328 w 5381"/>
                <a:gd name="T57" fmla="*/ 638 h 1708"/>
                <a:gd name="T58" fmla="*/ 2106 w 5381"/>
                <a:gd name="T59" fmla="*/ 494 h 1708"/>
                <a:gd name="T60" fmla="*/ 1898 w 5381"/>
                <a:gd name="T61" fmla="*/ 371 h 1708"/>
                <a:gd name="T62" fmla="*/ 1698 w 5381"/>
                <a:gd name="T63" fmla="*/ 268 h 1708"/>
                <a:gd name="T64" fmla="*/ 1508 w 5381"/>
                <a:gd name="T65" fmla="*/ 182 h 1708"/>
                <a:gd name="T66" fmla="*/ 1326 w 5381"/>
                <a:gd name="T67" fmla="*/ 114 h 1708"/>
                <a:gd name="T68" fmla="*/ 1149 w 5381"/>
                <a:gd name="T69" fmla="*/ 63 h 1708"/>
                <a:gd name="T70" fmla="*/ 980 w 5381"/>
                <a:gd name="T71" fmla="*/ 27 h 1708"/>
                <a:gd name="T72" fmla="*/ 813 w 5381"/>
                <a:gd name="T73" fmla="*/ 6 h 1708"/>
                <a:gd name="T74" fmla="*/ 650 w 5381"/>
                <a:gd name="T75" fmla="*/ 0 h 1708"/>
                <a:gd name="T76" fmla="*/ 489 w 5381"/>
                <a:gd name="T77" fmla="*/ 5 h 1708"/>
                <a:gd name="T78" fmla="*/ 328 w 5381"/>
                <a:gd name="T79" fmla="*/ 22 h 1708"/>
                <a:gd name="T80" fmla="*/ 165 w 5381"/>
                <a:gd name="T81" fmla="*/ 50 h 1708"/>
                <a:gd name="T82" fmla="*/ 0 w 5381"/>
                <a:gd name="T83" fmla="*/ 89 h 1708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5381"/>
                <a:gd name="T127" fmla="*/ 0 h 1708"/>
                <a:gd name="T128" fmla="*/ 5381 w 5381"/>
                <a:gd name="T129" fmla="*/ 1708 h 1708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5381" h="1708">
                  <a:moveTo>
                    <a:pt x="5381" y="1145"/>
                  </a:moveTo>
                  <a:lnTo>
                    <a:pt x="5381" y="1145"/>
                  </a:lnTo>
                  <a:lnTo>
                    <a:pt x="5372" y="1157"/>
                  </a:lnTo>
                  <a:lnTo>
                    <a:pt x="5341" y="1195"/>
                  </a:lnTo>
                  <a:lnTo>
                    <a:pt x="5319" y="1220"/>
                  </a:lnTo>
                  <a:lnTo>
                    <a:pt x="5293" y="1250"/>
                  </a:lnTo>
                  <a:lnTo>
                    <a:pt x="5261" y="1283"/>
                  </a:lnTo>
                  <a:lnTo>
                    <a:pt x="5224" y="1319"/>
                  </a:lnTo>
                  <a:lnTo>
                    <a:pt x="5184" y="1356"/>
                  </a:lnTo>
                  <a:lnTo>
                    <a:pt x="5138" y="1395"/>
                  </a:lnTo>
                  <a:lnTo>
                    <a:pt x="5088" y="1434"/>
                  </a:lnTo>
                  <a:lnTo>
                    <a:pt x="5033" y="1472"/>
                  </a:lnTo>
                  <a:lnTo>
                    <a:pt x="4975" y="1511"/>
                  </a:lnTo>
                  <a:lnTo>
                    <a:pt x="4943" y="1529"/>
                  </a:lnTo>
                  <a:lnTo>
                    <a:pt x="4911" y="1547"/>
                  </a:lnTo>
                  <a:lnTo>
                    <a:pt x="4877" y="1564"/>
                  </a:lnTo>
                  <a:lnTo>
                    <a:pt x="4843" y="1582"/>
                  </a:lnTo>
                  <a:lnTo>
                    <a:pt x="4808" y="1598"/>
                  </a:lnTo>
                  <a:lnTo>
                    <a:pt x="4770" y="1613"/>
                  </a:lnTo>
                  <a:lnTo>
                    <a:pt x="4733" y="1629"/>
                  </a:lnTo>
                  <a:lnTo>
                    <a:pt x="4694" y="1642"/>
                  </a:lnTo>
                  <a:lnTo>
                    <a:pt x="4655" y="1655"/>
                  </a:lnTo>
                  <a:lnTo>
                    <a:pt x="4614" y="1666"/>
                  </a:lnTo>
                  <a:lnTo>
                    <a:pt x="4572" y="1676"/>
                  </a:lnTo>
                  <a:lnTo>
                    <a:pt x="4530" y="1685"/>
                  </a:lnTo>
                  <a:lnTo>
                    <a:pt x="4486" y="1694"/>
                  </a:lnTo>
                  <a:lnTo>
                    <a:pt x="4441" y="1700"/>
                  </a:lnTo>
                  <a:lnTo>
                    <a:pt x="4396" y="1705"/>
                  </a:lnTo>
                  <a:lnTo>
                    <a:pt x="4348" y="1708"/>
                  </a:lnTo>
                  <a:lnTo>
                    <a:pt x="4300" y="1708"/>
                  </a:lnTo>
                  <a:lnTo>
                    <a:pt x="4251" y="1708"/>
                  </a:lnTo>
                  <a:lnTo>
                    <a:pt x="4201" y="1706"/>
                  </a:lnTo>
                  <a:lnTo>
                    <a:pt x="4150" y="1702"/>
                  </a:lnTo>
                  <a:lnTo>
                    <a:pt x="4098" y="1695"/>
                  </a:lnTo>
                  <a:lnTo>
                    <a:pt x="4046" y="1687"/>
                  </a:lnTo>
                  <a:lnTo>
                    <a:pt x="3992" y="1677"/>
                  </a:lnTo>
                  <a:lnTo>
                    <a:pt x="3937" y="1664"/>
                  </a:lnTo>
                  <a:lnTo>
                    <a:pt x="3882" y="1648"/>
                  </a:lnTo>
                  <a:lnTo>
                    <a:pt x="3825" y="1631"/>
                  </a:lnTo>
                  <a:lnTo>
                    <a:pt x="3768" y="1611"/>
                  </a:lnTo>
                  <a:lnTo>
                    <a:pt x="3708" y="1589"/>
                  </a:lnTo>
                  <a:lnTo>
                    <a:pt x="3650" y="1563"/>
                  </a:lnTo>
                  <a:lnTo>
                    <a:pt x="3589" y="1534"/>
                  </a:lnTo>
                  <a:lnTo>
                    <a:pt x="3528" y="1503"/>
                  </a:lnTo>
                  <a:lnTo>
                    <a:pt x="3465" y="1469"/>
                  </a:lnTo>
                  <a:lnTo>
                    <a:pt x="3403" y="1432"/>
                  </a:lnTo>
                  <a:lnTo>
                    <a:pt x="3339" y="1392"/>
                  </a:lnTo>
                  <a:lnTo>
                    <a:pt x="3274" y="1348"/>
                  </a:lnTo>
                  <a:lnTo>
                    <a:pt x="3209" y="1301"/>
                  </a:lnTo>
                  <a:lnTo>
                    <a:pt x="3142" y="1251"/>
                  </a:lnTo>
                  <a:lnTo>
                    <a:pt x="3074" y="1198"/>
                  </a:lnTo>
                  <a:lnTo>
                    <a:pt x="2941" y="1090"/>
                  </a:lnTo>
                  <a:lnTo>
                    <a:pt x="2810" y="988"/>
                  </a:lnTo>
                  <a:lnTo>
                    <a:pt x="2684" y="891"/>
                  </a:lnTo>
                  <a:lnTo>
                    <a:pt x="2561" y="801"/>
                  </a:lnTo>
                  <a:lnTo>
                    <a:pt x="2443" y="717"/>
                  </a:lnTo>
                  <a:lnTo>
                    <a:pt x="2328" y="638"/>
                  </a:lnTo>
                  <a:lnTo>
                    <a:pt x="2216" y="563"/>
                  </a:lnTo>
                  <a:lnTo>
                    <a:pt x="2106" y="494"/>
                  </a:lnTo>
                  <a:lnTo>
                    <a:pt x="2001" y="429"/>
                  </a:lnTo>
                  <a:lnTo>
                    <a:pt x="1898" y="371"/>
                  </a:lnTo>
                  <a:lnTo>
                    <a:pt x="1796" y="316"/>
                  </a:lnTo>
                  <a:lnTo>
                    <a:pt x="1698" y="268"/>
                  </a:lnTo>
                  <a:lnTo>
                    <a:pt x="1602" y="223"/>
                  </a:lnTo>
                  <a:lnTo>
                    <a:pt x="1508" y="182"/>
                  </a:lnTo>
                  <a:lnTo>
                    <a:pt x="1416" y="147"/>
                  </a:lnTo>
                  <a:lnTo>
                    <a:pt x="1326" y="114"/>
                  </a:lnTo>
                  <a:lnTo>
                    <a:pt x="1237" y="87"/>
                  </a:lnTo>
                  <a:lnTo>
                    <a:pt x="1149" y="63"/>
                  </a:lnTo>
                  <a:lnTo>
                    <a:pt x="1065" y="43"/>
                  </a:lnTo>
                  <a:lnTo>
                    <a:pt x="980" y="27"/>
                  </a:lnTo>
                  <a:lnTo>
                    <a:pt x="897" y="16"/>
                  </a:lnTo>
                  <a:lnTo>
                    <a:pt x="813" y="6"/>
                  </a:lnTo>
                  <a:lnTo>
                    <a:pt x="732" y="1"/>
                  </a:lnTo>
                  <a:lnTo>
                    <a:pt x="650" y="0"/>
                  </a:lnTo>
                  <a:lnTo>
                    <a:pt x="569" y="0"/>
                  </a:lnTo>
                  <a:lnTo>
                    <a:pt x="489" y="5"/>
                  </a:lnTo>
                  <a:lnTo>
                    <a:pt x="408" y="11"/>
                  </a:lnTo>
                  <a:lnTo>
                    <a:pt x="328" y="22"/>
                  </a:lnTo>
                  <a:lnTo>
                    <a:pt x="246" y="35"/>
                  </a:lnTo>
                  <a:lnTo>
                    <a:pt x="165" y="50"/>
                  </a:lnTo>
                  <a:lnTo>
                    <a:pt x="83" y="68"/>
                  </a:lnTo>
                  <a:lnTo>
                    <a:pt x="0" y="89"/>
                  </a:lnTo>
                </a:path>
              </a:pathLst>
            </a:custGeom>
            <a:noFill/>
            <a:ln w="9525">
              <a:solidFill>
                <a:srgbClr val="FFFFFF">
                  <a:alpha val="50195"/>
                </a:srgbClr>
              </a:solidFill>
              <a:round/>
              <a:headEnd/>
              <a:tailEnd/>
            </a:ln>
          </p:spPr>
          <p:txBody>
            <a:bodyPr lIns="98674" tIns="49339" rIns="98674" bIns="49339"/>
            <a:lstStyle/>
            <a:p>
              <a:pPr defTabSz="981527">
                <a:spcBef>
                  <a:spcPct val="50000"/>
                </a:spcBef>
              </a:pPr>
              <a:endParaRPr lang="ko-KR" altLang="en-US" sz="1000" b="1" dirty="0"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62" name="Freeform 26"/>
            <p:cNvSpPr>
              <a:spLocks/>
            </p:cNvSpPr>
            <p:nvPr userDrawn="1"/>
          </p:nvSpPr>
          <p:spPr bwMode="auto">
            <a:xfrm>
              <a:off x="563" y="1005"/>
              <a:ext cx="5395" cy="822"/>
            </a:xfrm>
            <a:custGeom>
              <a:avLst/>
              <a:gdLst>
                <a:gd name="T0" fmla="*/ 5395 w 5395"/>
                <a:gd name="T1" fmla="*/ 1054 h 1644"/>
                <a:gd name="T2" fmla="*/ 5356 w 5395"/>
                <a:gd name="T3" fmla="*/ 1106 h 1644"/>
                <a:gd name="T4" fmla="*/ 5309 w 5395"/>
                <a:gd name="T5" fmla="*/ 1162 h 1644"/>
                <a:gd name="T6" fmla="*/ 5241 w 5395"/>
                <a:gd name="T7" fmla="*/ 1232 h 1644"/>
                <a:gd name="T8" fmla="*/ 5156 w 5395"/>
                <a:gd name="T9" fmla="*/ 1309 h 1644"/>
                <a:gd name="T10" fmla="*/ 5052 w 5395"/>
                <a:gd name="T11" fmla="*/ 1390 h 1644"/>
                <a:gd name="T12" fmla="*/ 4963 w 5395"/>
                <a:gd name="T13" fmla="*/ 1450 h 1644"/>
                <a:gd name="T14" fmla="*/ 4898 w 5395"/>
                <a:gd name="T15" fmla="*/ 1487 h 1644"/>
                <a:gd name="T16" fmla="*/ 4829 w 5395"/>
                <a:gd name="T17" fmla="*/ 1521 h 1644"/>
                <a:gd name="T18" fmla="*/ 4755 w 5395"/>
                <a:gd name="T19" fmla="*/ 1553 h 1644"/>
                <a:gd name="T20" fmla="*/ 4677 w 5395"/>
                <a:gd name="T21" fmla="*/ 1582 h 1644"/>
                <a:gd name="T22" fmla="*/ 4595 w 5395"/>
                <a:gd name="T23" fmla="*/ 1605 h 1644"/>
                <a:gd name="T24" fmla="*/ 4509 w 5395"/>
                <a:gd name="T25" fmla="*/ 1624 h 1644"/>
                <a:gd name="T26" fmla="*/ 4418 w 5395"/>
                <a:gd name="T27" fmla="*/ 1637 h 1644"/>
                <a:gd name="T28" fmla="*/ 4323 w 5395"/>
                <a:gd name="T29" fmla="*/ 1644 h 1644"/>
                <a:gd name="T30" fmla="*/ 4225 w 5395"/>
                <a:gd name="T31" fmla="*/ 1642 h 1644"/>
                <a:gd name="T32" fmla="*/ 4122 w 5395"/>
                <a:gd name="T33" fmla="*/ 1634 h 1644"/>
                <a:gd name="T34" fmla="*/ 4015 w 5395"/>
                <a:gd name="T35" fmla="*/ 1618 h 1644"/>
                <a:gd name="T36" fmla="*/ 3904 w 5395"/>
                <a:gd name="T37" fmla="*/ 1592 h 1644"/>
                <a:gd name="T38" fmla="*/ 3789 w 5395"/>
                <a:gd name="T39" fmla="*/ 1556 h 1644"/>
                <a:gd name="T40" fmla="*/ 3671 w 5395"/>
                <a:gd name="T41" fmla="*/ 1510 h 1644"/>
                <a:gd name="T42" fmla="*/ 3548 w 5395"/>
                <a:gd name="T43" fmla="*/ 1451 h 1644"/>
                <a:gd name="T44" fmla="*/ 3422 w 5395"/>
                <a:gd name="T45" fmla="*/ 1384 h 1644"/>
                <a:gd name="T46" fmla="*/ 3292 w 5395"/>
                <a:gd name="T47" fmla="*/ 1301 h 1644"/>
                <a:gd name="T48" fmla="*/ 3158 w 5395"/>
                <a:gd name="T49" fmla="*/ 1206 h 1644"/>
                <a:gd name="T50" fmla="*/ 3089 w 5395"/>
                <a:gd name="T51" fmla="*/ 1154 h 1644"/>
                <a:gd name="T52" fmla="*/ 2822 w 5395"/>
                <a:gd name="T53" fmla="*/ 949 h 1644"/>
                <a:gd name="T54" fmla="*/ 2572 w 5395"/>
                <a:gd name="T55" fmla="*/ 767 h 1644"/>
                <a:gd name="T56" fmla="*/ 2335 w 5395"/>
                <a:gd name="T57" fmla="*/ 605 h 1644"/>
                <a:gd name="T58" fmla="*/ 2111 w 5395"/>
                <a:gd name="T59" fmla="*/ 467 h 1644"/>
                <a:gd name="T60" fmla="*/ 1900 w 5395"/>
                <a:gd name="T61" fmla="*/ 347 h 1644"/>
                <a:gd name="T62" fmla="*/ 1699 w 5395"/>
                <a:gd name="T63" fmla="*/ 247 h 1644"/>
                <a:gd name="T64" fmla="*/ 1509 w 5395"/>
                <a:gd name="T65" fmla="*/ 166 h 1644"/>
                <a:gd name="T66" fmla="*/ 1326 w 5395"/>
                <a:gd name="T67" fmla="*/ 102 h 1644"/>
                <a:gd name="T68" fmla="*/ 1149 w 5395"/>
                <a:gd name="T69" fmla="*/ 53 h 1644"/>
                <a:gd name="T70" fmla="*/ 979 w 5395"/>
                <a:gd name="T71" fmla="*/ 21 h 1644"/>
                <a:gd name="T72" fmla="*/ 812 w 5395"/>
                <a:gd name="T73" fmla="*/ 3 h 1644"/>
                <a:gd name="T74" fmla="*/ 648 w 5395"/>
                <a:gd name="T75" fmla="*/ 0 h 1644"/>
                <a:gd name="T76" fmla="*/ 487 w 5395"/>
                <a:gd name="T77" fmla="*/ 8 h 1644"/>
                <a:gd name="T78" fmla="*/ 326 w 5395"/>
                <a:gd name="T79" fmla="*/ 29 h 1644"/>
                <a:gd name="T80" fmla="*/ 164 w 5395"/>
                <a:gd name="T81" fmla="*/ 60 h 1644"/>
                <a:gd name="T82" fmla="*/ 0 w 5395"/>
                <a:gd name="T83" fmla="*/ 102 h 1644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5395"/>
                <a:gd name="T127" fmla="*/ 0 h 1644"/>
                <a:gd name="T128" fmla="*/ 5395 w 5395"/>
                <a:gd name="T129" fmla="*/ 1644 h 1644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5395" h="1644">
                  <a:moveTo>
                    <a:pt x="5395" y="1054"/>
                  </a:moveTo>
                  <a:lnTo>
                    <a:pt x="5395" y="1054"/>
                  </a:lnTo>
                  <a:lnTo>
                    <a:pt x="5385" y="1067"/>
                  </a:lnTo>
                  <a:lnTo>
                    <a:pt x="5356" y="1106"/>
                  </a:lnTo>
                  <a:lnTo>
                    <a:pt x="5335" y="1132"/>
                  </a:lnTo>
                  <a:lnTo>
                    <a:pt x="5309" y="1162"/>
                  </a:lnTo>
                  <a:lnTo>
                    <a:pt x="5277" y="1196"/>
                  </a:lnTo>
                  <a:lnTo>
                    <a:pt x="5241" y="1232"/>
                  </a:lnTo>
                  <a:lnTo>
                    <a:pt x="5201" y="1271"/>
                  </a:lnTo>
                  <a:lnTo>
                    <a:pt x="5156" y="1309"/>
                  </a:lnTo>
                  <a:lnTo>
                    <a:pt x="5106" y="1350"/>
                  </a:lnTo>
                  <a:lnTo>
                    <a:pt x="5052" y="1390"/>
                  </a:lnTo>
                  <a:lnTo>
                    <a:pt x="4994" y="1431"/>
                  </a:lnTo>
                  <a:lnTo>
                    <a:pt x="4963" y="1450"/>
                  </a:lnTo>
                  <a:lnTo>
                    <a:pt x="4931" y="1469"/>
                  </a:lnTo>
                  <a:lnTo>
                    <a:pt x="4898" y="1487"/>
                  </a:lnTo>
                  <a:lnTo>
                    <a:pt x="4865" y="1505"/>
                  </a:lnTo>
                  <a:lnTo>
                    <a:pt x="4829" y="1521"/>
                  </a:lnTo>
                  <a:lnTo>
                    <a:pt x="4793" y="1539"/>
                  </a:lnTo>
                  <a:lnTo>
                    <a:pt x="4755" y="1553"/>
                  </a:lnTo>
                  <a:lnTo>
                    <a:pt x="4716" y="1568"/>
                  </a:lnTo>
                  <a:lnTo>
                    <a:pt x="4677" y="1582"/>
                  </a:lnTo>
                  <a:lnTo>
                    <a:pt x="4637" y="1594"/>
                  </a:lnTo>
                  <a:lnTo>
                    <a:pt x="4595" y="1605"/>
                  </a:lnTo>
                  <a:lnTo>
                    <a:pt x="4552" y="1615"/>
                  </a:lnTo>
                  <a:lnTo>
                    <a:pt x="4509" y="1624"/>
                  </a:lnTo>
                  <a:lnTo>
                    <a:pt x="4463" y="1631"/>
                  </a:lnTo>
                  <a:lnTo>
                    <a:pt x="4418" y="1637"/>
                  </a:lnTo>
                  <a:lnTo>
                    <a:pt x="4372" y="1640"/>
                  </a:lnTo>
                  <a:lnTo>
                    <a:pt x="4323" y="1644"/>
                  </a:lnTo>
                  <a:lnTo>
                    <a:pt x="4275" y="1644"/>
                  </a:lnTo>
                  <a:lnTo>
                    <a:pt x="4225" y="1642"/>
                  </a:lnTo>
                  <a:lnTo>
                    <a:pt x="4173" y="1639"/>
                  </a:lnTo>
                  <a:lnTo>
                    <a:pt x="4122" y="1634"/>
                  </a:lnTo>
                  <a:lnTo>
                    <a:pt x="4069" y="1627"/>
                  </a:lnTo>
                  <a:lnTo>
                    <a:pt x="4015" y="1618"/>
                  </a:lnTo>
                  <a:lnTo>
                    <a:pt x="3959" y="1605"/>
                  </a:lnTo>
                  <a:lnTo>
                    <a:pt x="3904" y="1592"/>
                  </a:lnTo>
                  <a:lnTo>
                    <a:pt x="3847" y="1574"/>
                  </a:lnTo>
                  <a:lnTo>
                    <a:pt x="3789" y="1556"/>
                  </a:lnTo>
                  <a:lnTo>
                    <a:pt x="3730" y="1534"/>
                  </a:lnTo>
                  <a:lnTo>
                    <a:pt x="3671" y="1510"/>
                  </a:lnTo>
                  <a:lnTo>
                    <a:pt x="3610" y="1482"/>
                  </a:lnTo>
                  <a:lnTo>
                    <a:pt x="3548" y="1451"/>
                  </a:lnTo>
                  <a:lnTo>
                    <a:pt x="3486" y="1419"/>
                  </a:lnTo>
                  <a:lnTo>
                    <a:pt x="3422" y="1384"/>
                  </a:lnTo>
                  <a:lnTo>
                    <a:pt x="3357" y="1343"/>
                  </a:lnTo>
                  <a:lnTo>
                    <a:pt x="3292" y="1301"/>
                  </a:lnTo>
                  <a:lnTo>
                    <a:pt x="3225" y="1256"/>
                  </a:lnTo>
                  <a:lnTo>
                    <a:pt x="3158" y="1206"/>
                  </a:lnTo>
                  <a:lnTo>
                    <a:pt x="3089" y="1154"/>
                  </a:lnTo>
                  <a:lnTo>
                    <a:pt x="2954" y="1049"/>
                  </a:lnTo>
                  <a:lnTo>
                    <a:pt x="2822" y="949"/>
                  </a:lnTo>
                  <a:lnTo>
                    <a:pt x="2696" y="856"/>
                  </a:lnTo>
                  <a:lnTo>
                    <a:pt x="2572" y="767"/>
                  </a:lnTo>
                  <a:lnTo>
                    <a:pt x="2452" y="683"/>
                  </a:lnTo>
                  <a:lnTo>
                    <a:pt x="2335" y="605"/>
                  </a:lnTo>
                  <a:lnTo>
                    <a:pt x="2223" y="534"/>
                  </a:lnTo>
                  <a:lnTo>
                    <a:pt x="2111" y="467"/>
                  </a:lnTo>
                  <a:lnTo>
                    <a:pt x="2005" y="405"/>
                  </a:lnTo>
                  <a:lnTo>
                    <a:pt x="1900" y="347"/>
                  </a:lnTo>
                  <a:lnTo>
                    <a:pt x="1799" y="295"/>
                  </a:lnTo>
                  <a:lnTo>
                    <a:pt x="1699" y="247"/>
                  </a:lnTo>
                  <a:lnTo>
                    <a:pt x="1603" y="205"/>
                  </a:lnTo>
                  <a:lnTo>
                    <a:pt x="1509" y="166"/>
                  </a:lnTo>
                  <a:lnTo>
                    <a:pt x="1416" y="131"/>
                  </a:lnTo>
                  <a:lnTo>
                    <a:pt x="1326" y="102"/>
                  </a:lnTo>
                  <a:lnTo>
                    <a:pt x="1237" y="76"/>
                  </a:lnTo>
                  <a:lnTo>
                    <a:pt x="1149" y="53"/>
                  </a:lnTo>
                  <a:lnTo>
                    <a:pt x="1063" y="35"/>
                  </a:lnTo>
                  <a:lnTo>
                    <a:pt x="979" y="21"/>
                  </a:lnTo>
                  <a:lnTo>
                    <a:pt x="894" y="11"/>
                  </a:lnTo>
                  <a:lnTo>
                    <a:pt x="812" y="3"/>
                  </a:lnTo>
                  <a:lnTo>
                    <a:pt x="730" y="0"/>
                  </a:lnTo>
                  <a:lnTo>
                    <a:pt x="648" y="0"/>
                  </a:lnTo>
                  <a:lnTo>
                    <a:pt x="568" y="2"/>
                  </a:lnTo>
                  <a:lnTo>
                    <a:pt x="487" y="8"/>
                  </a:lnTo>
                  <a:lnTo>
                    <a:pt x="406" y="18"/>
                  </a:lnTo>
                  <a:lnTo>
                    <a:pt x="326" y="29"/>
                  </a:lnTo>
                  <a:lnTo>
                    <a:pt x="244" y="43"/>
                  </a:lnTo>
                  <a:lnTo>
                    <a:pt x="164" y="60"/>
                  </a:lnTo>
                  <a:lnTo>
                    <a:pt x="82" y="81"/>
                  </a:lnTo>
                  <a:lnTo>
                    <a:pt x="0" y="102"/>
                  </a:lnTo>
                </a:path>
              </a:pathLst>
            </a:custGeom>
            <a:noFill/>
            <a:ln w="9525">
              <a:solidFill>
                <a:srgbClr val="FFFFFF">
                  <a:alpha val="50195"/>
                </a:srgbClr>
              </a:solidFill>
              <a:round/>
              <a:headEnd/>
              <a:tailEnd/>
            </a:ln>
          </p:spPr>
          <p:txBody>
            <a:bodyPr lIns="98674" tIns="49339" rIns="98674" bIns="49339"/>
            <a:lstStyle/>
            <a:p>
              <a:pPr defTabSz="981527">
                <a:spcBef>
                  <a:spcPct val="50000"/>
                </a:spcBef>
              </a:pPr>
              <a:endParaRPr lang="ko-KR" altLang="en-US" sz="1000" b="1" dirty="0"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63" name="Freeform 27"/>
            <p:cNvSpPr>
              <a:spLocks/>
            </p:cNvSpPr>
            <p:nvPr userDrawn="1"/>
          </p:nvSpPr>
          <p:spPr bwMode="auto">
            <a:xfrm>
              <a:off x="584" y="1023"/>
              <a:ext cx="5409" cy="791"/>
            </a:xfrm>
            <a:custGeom>
              <a:avLst/>
              <a:gdLst>
                <a:gd name="T0" fmla="*/ 5409 w 5409"/>
                <a:gd name="T1" fmla="*/ 964 h 1581"/>
                <a:gd name="T2" fmla="*/ 5371 w 5409"/>
                <a:gd name="T3" fmla="*/ 1018 h 1581"/>
                <a:gd name="T4" fmla="*/ 5324 w 5409"/>
                <a:gd name="T5" fmla="*/ 1076 h 1581"/>
                <a:gd name="T6" fmla="*/ 5257 w 5409"/>
                <a:gd name="T7" fmla="*/ 1147 h 1581"/>
                <a:gd name="T8" fmla="*/ 5174 w 5409"/>
                <a:gd name="T9" fmla="*/ 1228 h 1581"/>
                <a:gd name="T10" fmla="*/ 5071 w 5409"/>
                <a:gd name="T11" fmla="*/ 1310 h 1581"/>
                <a:gd name="T12" fmla="*/ 4983 w 5409"/>
                <a:gd name="T13" fmla="*/ 1371 h 1581"/>
                <a:gd name="T14" fmla="*/ 4919 w 5409"/>
                <a:gd name="T15" fmla="*/ 1410 h 1581"/>
                <a:gd name="T16" fmla="*/ 4849 w 5409"/>
                <a:gd name="T17" fmla="*/ 1447 h 1581"/>
                <a:gd name="T18" fmla="*/ 4777 w 5409"/>
                <a:gd name="T19" fmla="*/ 1481 h 1581"/>
                <a:gd name="T20" fmla="*/ 4699 w 5409"/>
                <a:gd name="T21" fmla="*/ 1510 h 1581"/>
                <a:gd name="T22" fmla="*/ 4617 w 5409"/>
                <a:gd name="T23" fmla="*/ 1536 h 1581"/>
                <a:gd name="T24" fmla="*/ 4531 w 5409"/>
                <a:gd name="T25" fmla="*/ 1555 h 1581"/>
                <a:gd name="T26" fmla="*/ 4441 w 5409"/>
                <a:gd name="T27" fmla="*/ 1572 h 1581"/>
                <a:gd name="T28" fmla="*/ 4345 w 5409"/>
                <a:gd name="T29" fmla="*/ 1580 h 1581"/>
                <a:gd name="T30" fmla="*/ 4247 w 5409"/>
                <a:gd name="T31" fmla="*/ 1581 h 1581"/>
                <a:gd name="T32" fmla="*/ 4144 w 5409"/>
                <a:gd name="T33" fmla="*/ 1575 h 1581"/>
                <a:gd name="T34" fmla="*/ 4037 w 5409"/>
                <a:gd name="T35" fmla="*/ 1560 h 1581"/>
                <a:gd name="T36" fmla="*/ 3926 w 5409"/>
                <a:gd name="T37" fmla="*/ 1536 h 1581"/>
                <a:gd name="T38" fmla="*/ 3811 w 5409"/>
                <a:gd name="T39" fmla="*/ 1502 h 1581"/>
                <a:gd name="T40" fmla="*/ 3691 w 5409"/>
                <a:gd name="T41" fmla="*/ 1458 h 1581"/>
                <a:gd name="T42" fmla="*/ 3568 w 5409"/>
                <a:gd name="T43" fmla="*/ 1404 h 1581"/>
                <a:gd name="T44" fmla="*/ 3440 w 5409"/>
                <a:gd name="T45" fmla="*/ 1336 h 1581"/>
                <a:gd name="T46" fmla="*/ 3310 w 5409"/>
                <a:gd name="T47" fmla="*/ 1257 h 1581"/>
                <a:gd name="T48" fmla="*/ 3173 w 5409"/>
                <a:gd name="T49" fmla="*/ 1165 h 1581"/>
                <a:gd name="T50" fmla="*/ 3105 w 5409"/>
                <a:gd name="T51" fmla="*/ 1113 h 1581"/>
                <a:gd name="T52" fmla="*/ 2835 w 5409"/>
                <a:gd name="T53" fmla="*/ 913 h 1581"/>
                <a:gd name="T54" fmla="*/ 2582 w 5409"/>
                <a:gd name="T55" fmla="*/ 733 h 1581"/>
                <a:gd name="T56" fmla="*/ 2343 w 5409"/>
                <a:gd name="T57" fmla="*/ 577 h 1581"/>
                <a:gd name="T58" fmla="*/ 2117 w 5409"/>
                <a:gd name="T59" fmla="*/ 441 h 1581"/>
                <a:gd name="T60" fmla="*/ 1904 w 5409"/>
                <a:gd name="T61" fmla="*/ 327 h 1581"/>
                <a:gd name="T62" fmla="*/ 1702 w 5409"/>
                <a:gd name="T63" fmla="*/ 230 h 1581"/>
                <a:gd name="T64" fmla="*/ 1509 w 5409"/>
                <a:gd name="T65" fmla="*/ 152 h 1581"/>
                <a:gd name="T66" fmla="*/ 1325 w 5409"/>
                <a:gd name="T67" fmla="*/ 91 h 1581"/>
                <a:gd name="T68" fmla="*/ 1148 w 5409"/>
                <a:gd name="T69" fmla="*/ 46 h 1581"/>
                <a:gd name="T70" fmla="*/ 977 w 5409"/>
                <a:gd name="T71" fmla="*/ 17 h 1581"/>
                <a:gd name="T72" fmla="*/ 810 w 5409"/>
                <a:gd name="T73" fmla="*/ 2 h 1581"/>
                <a:gd name="T74" fmla="*/ 647 w 5409"/>
                <a:gd name="T75" fmla="*/ 2 h 1581"/>
                <a:gd name="T76" fmla="*/ 485 w 5409"/>
                <a:gd name="T77" fmla="*/ 13 h 1581"/>
                <a:gd name="T78" fmla="*/ 324 w 5409"/>
                <a:gd name="T79" fmla="*/ 38 h 1581"/>
                <a:gd name="T80" fmla="*/ 163 w 5409"/>
                <a:gd name="T81" fmla="*/ 73 h 1581"/>
                <a:gd name="T82" fmla="*/ 0 w 5409"/>
                <a:gd name="T83" fmla="*/ 118 h 1581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5409"/>
                <a:gd name="T127" fmla="*/ 0 h 1581"/>
                <a:gd name="T128" fmla="*/ 5409 w 5409"/>
                <a:gd name="T129" fmla="*/ 1581 h 1581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5409" h="1581">
                  <a:moveTo>
                    <a:pt x="5409" y="964"/>
                  </a:moveTo>
                  <a:lnTo>
                    <a:pt x="5409" y="964"/>
                  </a:lnTo>
                  <a:lnTo>
                    <a:pt x="5399" y="979"/>
                  </a:lnTo>
                  <a:lnTo>
                    <a:pt x="5371" y="1018"/>
                  </a:lnTo>
                  <a:lnTo>
                    <a:pt x="5350" y="1045"/>
                  </a:lnTo>
                  <a:lnTo>
                    <a:pt x="5324" y="1076"/>
                  </a:lnTo>
                  <a:lnTo>
                    <a:pt x="5294" y="1110"/>
                  </a:lnTo>
                  <a:lnTo>
                    <a:pt x="5257" y="1147"/>
                  </a:lnTo>
                  <a:lnTo>
                    <a:pt x="5219" y="1187"/>
                  </a:lnTo>
                  <a:lnTo>
                    <a:pt x="5174" y="1228"/>
                  </a:lnTo>
                  <a:lnTo>
                    <a:pt x="5126" y="1270"/>
                  </a:lnTo>
                  <a:lnTo>
                    <a:pt x="5071" y="1310"/>
                  </a:lnTo>
                  <a:lnTo>
                    <a:pt x="5013" y="1352"/>
                  </a:lnTo>
                  <a:lnTo>
                    <a:pt x="4983" y="1371"/>
                  </a:lnTo>
                  <a:lnTo>
                    <a:pt x="4952" y="1391"/>
                  </a:lnTo>
                  <a:lnTo>
                    <a:pt x="4919" y="1410"/>
                  </a:lnTo>
                  <a:lnTo>
                    <a:pt x="4885" y="1429"/>
                  </a:lnTo>
                  <a:lnTo>
                    <a:pt x="4849" y="1447"/>
                  </a:lnTo>
                  <a:lnTo>
                    <a:pt x="4813" y="1463"/>
                  </a:lnTo>
                  <a:lnTo>
                    <a:pt x="4777" y="1481"/>
                  </a:lnTo>
                  <a:lnTo>
                    <a:pt x="4738" y="1496"/>
                  </a:lnTo>
                  <a:lnTo>
                    <a:pt x="4699" y="1510"/>
                  </a:lnTo>
                  <a:lnTo>
                    <a:pt x="4659" y="1523"/>
                  </a:lnTo>
                  <a:lnTo>
                    <a:pt x="4617" y="1536"/>
                  </a:lnTo>
                  <a:lnTo>
                    <a:pt x="4574" y="1547"/>
                  </a:lnTo>
                  <a:lnTo>
                    <a:pt x="4531" y="1555"/>
                  </a:lnTo>
                  <a:lnTo>
                    <a:pt x="4487" y="1563"/>
                  </a:lnTo>
                  <a:lnTo>
                    <a:pt x="4441" y="1572"/>
                  </a:lnTo>
                  <a:lnTo>
                    <a:pt x="4394" y="1576"/>
                  </a:lnTo>
                  <a:lnTo>
                    <a:pt x="4345" y="1580"/>
                  </a:lnTo>
                  <a:lnTo>
                    <a:pt x="4297" y="1581"/>
                  </a:lnTo>
                  <a:lnTo>
                    <a:pt x="4247" y="1581"/>
                  </a:lnTo>
                  <a:lnTo>
                    <a:pt x="4197" y="1578"/>
                  </a:lnTo>
                  <a:lnTo>
                    <a:pt x="4144" y="1575"/>
                  </a:lnTo>
                  <a:lnTo>
                    <a:pt x="4091" y="1568"/>
                  </a:lnTo>
                  <a:lnTo>
                    <a:pt x="4037" y="1560"/>
                  </a:lnTo>
                  <a:lnTo>
                    <a:pt x="3982" y="1549"/>
                  </a:lnTo>
                  <a:lnTo>
                    <a:pt x="3926" y="1536"/>
                  </a:lnTo>
                  <a:lnTo>
                    <a:pt x="3869" y="1520"/>
                  </a:lnTo>
                  <a:lnTo>
                    <a:pt x="3811" y="1502"/>
                  </a:lnTo>
                  <a:lnTo>
                    <a:pt x="3751" y="1481"/>
                  </a:lnTo>
                  <a:lnTo>
                    <a:pt x="3691" y="1458"/>
                  </a:lnTo>
                  <a:lnTo>
                    <a:pt x="3630" y="1433"/>
                  </a:lnTo>
                  <a:lnTo>
                    <a:pt x="3568" y="1404"/>
                  </a:lnTo>
                  <a:lnTo>
                    <a:pt x="3505" y="1371"/>
                  </a:lnTo>
                  <a:lnTo>
                    <a:pt x="3440" y="1336"/>
                  </a:lnTo>
                  <a:lnTo>
                    <a:pt x="3375" y="1299"/>
                  </a:lnTo>
                  <a:lnTo>
                    <a:pt x="3310" y="1257"/>
                  </a:lnTo>
                  <a:lnTo>
                    <a:pt x="3241" y="1211"/>
                  </a:lnTo>
                  <a:lnTo>
                    <a:pt x="3173" y="1165"/>
                  </a:lnTo>
                  <a:lnTo>
                    <a:pt x="3105" y="1113"/>
                  </a:lnTo>
                  <a:lnTo>
                    <a:pt x="2968" y="1010"/>
                  </a:lnTo>
                  <a:lnTo>
                    <a:pt x="2835" y="913"/>
                  </a:lnTo>
                  <a:lnTo>
                    <a:pt x="2707" y="821"/>
                  </a:lnTo>
                  <a:lnTo>
                    <a:pt x="2582" y="733"/>
                  </a:lnTo>
                  <a:lnTo>
                    <a:pt x="2460" y="653"/>
                  </a:lnTo>
                  <a:lnTo>
                    <a:pt x="2343" y="577"/>
                  </a:lnTo>
                  <a:lnTo>
                    <a:pt x="2228" y="507"/>
                  </a:lnTo>
                  <a:lnTo>
                    <a:pt x="2117" y="441"/>
                  </a:lnTo>
                  <a:lnTo>
                    <a:pt x="2009" y="381"/>
                  </a:lnTo>
                  <a:lnTo>
                    <a:pt x="1904" y="327"/>
                  </a:lnTo>
                  <a:lnTo>
                    <a:pt x="1802" y="277"/>
                  </a:lnTo>
                  <a:lnTo>
                    <a:pt x="1702" y="230"/>
                  </a:lnTo>
                  <a:lnTo>
                    <a:pt x="1605" y="189"/>
                  </a:lnTo>
                  <a:lnTo>
                    <a:pt x="1509" y="152"/>
                  </a:lnTo>
                  <a:lnTo>
                    <a:pt x="1416" y="118"/>
                  </a:lnTo>
                  <a:lnTo>
                    <a:pt x="1325" y="91"/>
                  </a:lnTo>
                  <a:lnTo>
                    <a:pt x="1235" y="67"/>
                  </a:lnTo>
                  <a:lnTo>
                    <a:pt x="1148" y="46"/>
                  </a:lnTo>
                  <a:lnTo>
                    <a:pt x="1062" y="29"/>
                  </a:lnTo>
                  <a:lnTo>
                    <a:pt x="977" y="17"/>
                  </a:lnTo>
                  <a:lnTo>
                    <a:pt x="892" y="8"/>
                  </a:lnTo>
                  <a:lnTo>
                    <a:pt x="810" y="2"/>
                  </a:lnTo>
                  <a:lnTo>
                    <a:pt x="728" y="0"/>
                  </a:lnTo>
                  <a:lnTo>
                    <a:pt x="647" y="2"/>
                  </a:lnTo>
                  <a:lnTo>
                    <a:pt x="566" y="7"/>
                  </a:lnTo>
                  <a:lnTo>
                    <a:pt x="485" y="13"/>
                  </a:lnTo>
                  <a:lnTo>
                    <a:pt x="405" y="25"/>
                  </a:lnTo>
                  <a:lnTo>
                    <a:pt x="324" y="38"/>
                  </a:lnTo>
                  <a:lnTo>
                    <a:pt x="244" y="54"/>
                  </a:lnTo>
                  <a:lnTo>
                    <a:pt x="163" y="73"/>
                  </a:lnTo>
                  <a:lnTo>
                    <a:pt x="81" y="94"/>
                  </a:lnTo>
                  <a:lnTo>
                    <a:pt x="0" y="118"/>
                  </a:lnTo>
                </a:path>
              </a:pathLst>
            </a:custGeom>
            <a:noFill/>
            <a:ln w="9525">
              <a:solidFill>
                <a:srgbClr val="FFFFFF">
                  <a:alpha val="50195"/>
                </a:srgbClr>
              </a:solidFill>
              <a:round/>
              <a:headEnd/>
              <a:tailEnd/>
            </a:ln>
          </p:spPr>
          <p:txBody>
            <a:bodyPr lIns="98674" tIns="49339" rIns="98674" bIns="49339"/>
            <a:lstStyle/>
            <a:p>
              <a:pPr defTabSz="981527">
                <a:spcBef>
                  <a:spcPct val="50000"/>
                </a:spcBef>
              </a:pPr>
              <a:endParaRPr lang="ko-KR" altLang="en-US" sz="1000" b="1" dirty="0"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64" name="Freeform 28"/>
            <p:cNvSpPr>
              <a:spLocks/>
            </p:cNvSpPr>
            <p:nvPr userDrawn="1"/>
          </p:nvSpPr>
          <p:spPr bwMode="auto">
            <a:xfrm>
              <a:off x="606" y="1042"/>
              <a:ext cx="5422" cy="758"/>
            </a:xfrm>
            <a:custGeom>
              <a:avLst/>
              <a:gdLst>
                <a:gd name="T0" fmla="*/ 5422 w 5422"/>
                <a:gd name="T1" fmla="*/ 873 h 1516"/>
                <a:gd name="T2" fmla="*/ 5384 w 5422"/>
                <a:gd name="T3" fmla="*/ 926 h 1516"/>
                <a:gd name="T4" fmla="*/ 5337 w 5422"/>
                <a:gd name="T5" fmla="*/ 986 h 1516"/>
                <a:gd name="T6" fmla="*/ 5273 w 5422"/>
                <a:gd name="T7" fmla="*/ 1059 h 1516"/>
                <a:gd name="T8" fmla="*/ 5190 w 5422"/>
                <a:gd name="T9" fmla="*/ 1141 h 1516"/>
                <a:gd name="T10" fmla="*/ 5088 w 5422"/>
                <a:gd name="T11" fmla="*/ 1227 h 1516"/>
                <a:gd name="T12" fmla="*/ 5001 w 5422"/>
                <a:gd name="T13" fmla="*/ 1290 h 1516"/>
                <a:gd name="T14" fmla="*/ 4937 w 5422"/>
                <a:gd name="T15" fmla="*/ 1330 h 1516"/>
                <a:gd name="T16" fmla="*/ 4869 w 5422"/>
                <a:gd name="T17" fmla="*/ 1369 h 1516"/>
                <a:gd name="T18" fmla="*/ 4797 w 5422"/>
                <a:gd name="T19" fmla="*/ 1404 h 1516"/>
                <a:gd name="T20" fmla="*/ 4719 w 5422"/>
                <a:gd name="T21" fmla="*/ 1435 h 1516"/>
                <a:gd name="T22" fmla="*/ 4637 w 5422"/>
                <a:gd name="T23" fmla="*/ 1462 h 1516"/>
                <a:gd name="T24" fmla="*/ 4552 w 5422"/>
                <a:gd name="T25" fmla="*/ 1485 h 1516"/>
                <a:gd name="T26" fmla="*/ 4462 w 5422"/>
                <a:gd name="T27" fmla="*/ 1501 h 1516"/>
                <a:gd name="T28" fmla="*/ 4368 w 5422"/>
                <a:gd name="T29" fmla="*/ 1513 h 1516"/>
                <a:gd name="T30" fmla="*/ 4268 w 5422"/>
                <a:gd name="T31" fmla="*/ 1516 h 1516"/>
                <a:gd name="T32" fmla="*/ 4165 w 5422"/>
                <a:gd name="T33" fmla="*/ 1511 h 1516"/>
                <a:gd name="T34" fmla="*/ 4058 w 5422"/>
                <a:gd name="T35" fmla="*/ 1498 h 1516"/>
                <a:gd name="T36" fmla="*/ 3947 w 5422"/>
                <a:gd name="T37" fmla="*/ 1477 h 1516"/>
                <a:gd name="T38" fmla="*/ 3830 w 5422"/>
                <a:gd name="T39" fmla="*/ 1445 h 1516"/>
                <a:gd name="T40" fmla="*/ 3711 w 5422"/>
                <a:gd name="T41" fmla="*/ 1403 h 1516"/>
                <a:gd name="T42" fmla="*/ 3586 w 5422"/>
                <a:gd name="T43" fmla="*/ 1351 h 1516"/>
                <a:gd name="T44" fmla="*/ 3458 w 5422"/>
                <a:gd name="T45" fmla="*/ 1286 h 1516"/>
                <a:gd name="T46" fmla="*/ 3325 w 5422"/>
                <a:gd name="T47" fmla="*/ 1209 h 1516"/>
                <a:gd name="T48" fmla="*/ 3189 w 5422"/>
                <a:gd name="T49" fmla="*/ 1119 h 1516"/>
                <a:gd name="T50" fmla="*/ 3120 w 5422"/>
                <a:gd name="T51" fmla="*/ 1068 h 1516"/>
                <a:gd name="T52" fmla="*/ 2846 w 5422"/>
                <a:gd name="T53" fmla="*/ 871 h 1516"/>
                <a:gd name="T54" fmla="*/ 2591 w 5422"/>
                <a:gd name="T55" fmla="*/ 699 h 1516"/>
                <a:gd name="T56" fmla="*/ 2349 w 5422"/>
                <a:gd name="T57" fmla="*/ 545 h 1516"/>
                <a:gd name="T58" fmla="*/ 2121 w 5422"/>
                <a:gd name="T59" fmla="*/ 415 h 1516"/>
                <a:gd name="T60" fmla="*/ 1906 w 5422"/>
                <a:gd name="T61" fmla="*/ 303 h 1516"/>
                <a:gd name="T62" fmla="*/ 1703 w 5422"/>
                <a:gd name="T63" fmla="*/ 209 h 1516"/>
                <a:gd name="T64" fmla="*/ 1509 w 5422"/>
                <a:gd name="T65" fmla="*/ 135 h 1516"/>
                <a:gd name="T66" fmla="*/ 1324 w 5422"/>
                <a:gd name="T67" fmla="*/ 77 h 1516"/>
                <a:gd name="T68" fmla="*/ 1147 w 5422"/>
                <a:gd name="T69" fmla="*/ 37 h 1516"/>
                <a:gd name="T70" fmla="*/ 974 w 5422"/>
                <a:gd name="T71" fmla="*/ 11 h 1516"/>
                <a:gd name="T72" fmla="*/ 808 w 5422"/>
                <a:gd name="T73" fmla="*/ 0 h 1516"/>
                <a:gd name="T74" fmla="*/ 644 w 5422"/>
                <a:gd name="T75" fmla="*/ 1 h 1516"/>
                <a:gd name="T76" fmla="*/ 483 w 5422"/>
                <a:gd name="T77" fmla="*/ 17 h 1516"/>
                <a:gd name="T78" fmla="*/ 323 w 5422"/>
                <a:gd name="T79" fmla="*/ 45 h 1516"/>
                <a:gd name="T80" fmla="*/ 162 w 5422"/>
                <a:gd name="T81" fmla="*/ 84 h 1516"/>
                <a:gd name="T82" fmla="*/ 0 w 5422"/>
                <a:gd name="T83" fmla="*/ 132 h 151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5422"/>
                <a:gd name="T127" fmla="*/ 0 h 1516"/>
                <a:gd name="T128" fmla="*/ 5422 w 5422"/>
                <a:gd name="T129" fmla="*/ 1516 h 151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5422" h="1516">
                  <a:moveTo>
                    <a:pt x="5422" y="873"/>
                  </a:moveTo>
                  <a:lnTo>
                    <a:pt x="5422" y="873"/>
                  </a:lnTo>
                  <a:lnTo>
                    <a:pt x="5412" y="888"/>
                  </a:lnTo>
                  <a:lnTo>
                    <a:pt x="5384" y="926"/>
                  </a:lnTo>
                  <a:lnTo>
                    <a:pt x="5363" y="954"/>
                  </a:lnTo>
                  <a:lnTo>
                    <a:pt x="5337" y="986"/>
                  </a:lnTo>
                  <a:lnTo>
                    <a:pt x="5308" y="1022"/>
                  </a:lnTo>
                  <a:lnTo>
                    <a:pt x="5273" y="1059"/>
                  </a:lnTo>
                  <a:lnTo>
                    <a:pt x="5233" y="1099"/>
                  </a:lnTo>
                  <a:lnTo>
                    <a:pt x="5190" y="1141"/>
                  </a:lnTo>
                  <a:lnTo>
                    <a:pt x="5141" y="1185"/>
                  </a:lnTo>
                  <a:lnTo>
                    <a:pt x="5088" y="1227"/>
                  </a:lnTo>
                  <a:lnTo>
                    <a:pt x="5031" y="1269"/>
                  </a:lnTo>
                  <a:lnTo>
                    <a:pt x="5001" y="1290"/>
                  </a:lnTo>
                  <a:lnTo>
                    <a:pt x="4970" y="1311"/>
                  </a:lnTo>
                  <a:lnTo>
                    <a:pt x="4937" y="1330"/>
                  </a:lnTo>
                  <a:lnTo>
                    <a:pt x="4904" y="1349"/>
                  </a:lnTo>
                  <a:lnTo>
                    <a:pt x="4869" y="1369"/>
                  </a:lnTo>
                  <a:lnTo>
                    <a:pt x="4833" y="1387"/>
                  </a:lnTo>
                  <a:lnTo>
                    <a:pt x="4797" y="1404"/>
                  </a:lnTo>
                  <a:lnTo>
                    <a:pt x="4758" y="1420"/>
                  </a:lnTo>
                  <a:lnTo>
                    <a:pt x="4719" y="1435"/>
                  </a:lnTo>
                  <a:lnTo>
                    <a:pt x="4679" y="1450"/>
                  </a:lnTo>
                  <a:lnTo>
                    <a:pt x="4637" y="1462"/>
                  </a:lnTo>
                  <a:lnTo>
                    <a:pt x="4595" y="1474"/>
                  </a:lnTo>
                  <a:lnTo>
                    <a:pt x="4552" y="1485"/>
                  </a:lnTo>
                  <a:lnTo>
                    <a:pt x="4507" y="1493"/>
                  </a:lnTo>
                  <a:lnTo>
                    <a:pt x="4462" y="1501"/>
                  </a:lnTo>
                  <a:lnTo>
                    <a:pt x="4415" y="1508"/>
                  </a:lnTo>
                  <a:lnTo>
                    <a:pt x="4368" y="1513"/>
                  </a:lnTo>
                  <a:lnTo>
                    <a:pt x="4318" y="1514"/>
                  </a:lnTo>
                  <a:lnTo>
                    <a:pt x="4268" y="1516"/>
                  </a:lnTo>
                  <a:lnTo>
                    <a:pt x="4218" y="1514"/>
                  </a:lnTo>
                  <a:lnTo>
                    <a:pt x="4165" y="1511"/>
                  </a:lnTo>
                  <a:lnTo>
                    <a:pt x="4112" y="1506"/>
                  </a:lnTo>
                  <a:lnTo>
                    <a:pt x="4058" y="1498"/>
                  </a:lnTo>
                  <a:lnTo>
                    <a:pt x="4003" y="1488"/>
                  </a:lnTo>
                  <a:lnTo>
                    <a:pt x="3947" y="1477"/>
                  </a:lnTo>
                  <a:lnTo>
                    <a:pt x="3889" y="1462"/>
                  </a:lnTo>
                  <a:lnTo>
                    <a:pt x="3830" y="1445"/>
                  </a:lnTo>
                  <a:lnTo>
                    <a:pt x="3771" y="1425"/>
                  </a:lnTo>
                  <a:lnTo>
                    <a:pt x="3711" y="1403"/>
                  </a:lnTo>
                  <a:lnTo>
                    <a:pt x="3649" y="1378"/>
                  </a:lnTo>
                  <a:lnTo>
                    <a:pt x="3586" y="1351"/>
                  </a:lnTo>
                  <a:lnTo>
                    <a:pt x="3522" y="1320"/>
                  </a:lnTo>
                  <a:lnTo>
                    <a:pt x="3458" y="1286"/>
                  </a:lnTo>
                  <a:lnTo>
                    <a:pt x="3393" y="1249"/>
                  </a:lnTo>
                  <a:lnTo>
                    <a:pt x="3325" y="1209"/>
                  </a:lnTo>
                  <a:lnTo>
                    <a:pt x="3258" y="1165"/>
                  </a:lnTo>
                  <a:lnTo>
                    <a:pt x="3189" y="1119"/>
                  </a:lnTo>
                  <a:lnTo>
                    <a:pt x="3120" y="1068"/>
                  </a:lnTo>
                  <a:lnTo>
                    <a:pt x="2981" y="967"/>
                  </a:lnTo>
                  <a:lnTo>
                    <a:pt x="2846" y="871"/>
                  </a:lnTo>
                  <a:lnTo>
                    <a:pt x="2717" y="783"/>
                  </a:lnTo>
                  <a:lnTo>
                    <a:pt x="2591" y="699"/>
                  </a:lnTo>
                  <a:lnTo>
                    <a:pt x="2468" y="620"/>
                  </a:lnTo>
                  <a:lnTo>
                    <a:pt x="2349" y="545"/>
                  </a:lnTo>
                  <a:lnTo>
                    <a:pt x="2234" y="478"/>
                  </a:lnTo>
                  <a:lnTo>
                    <a:pt x="2121" y="415"/>
                  </a:lnTo>
                  <a:lnTo>
                    <a:pt x="2013" y="356"/>
                  </a:lnTo>
                  <a:lnTo>
                    <a:pt x="1906" y="303"/>
                  </a:lnTo>
                  <a:lnTo>
                    <a:pt x="1803" y="253"/>
                  </a:lnTo>
                  <a:lnTo>
                    <a:pt x="1703" y="209"/>
                  </a:lnTo>
                  <a:lnTo>
                    <a:pt x="1605" y="171"/>
                  </a:lnTo>
                  <a:lnTo>
                    <a:pt x="1509" y="135"/>
                  </a:lnTo>
                  <a:lnTo>
                    <a:pt x="1416" y="105"/>
                  </a:lnTo>
                  <a:lnTo>
                    <a:pt x="1324" y="77"/>
                  </a:lnTo>
                  <a:lnTo>
                    <a:pt x="1234" y="54"/>
                  </a:lnTo>
                  <a:lnTo>
                    <a:pt x="1147" y="37"/>
                  </a:lnTo>
                  <a:lnTo>
                    <a:pt x="1060" y="22"/>
                  </a:lnTo>
                  <a:lnTo>
                    <a:pt x="974" y="11"/>
                  </a:lnTo>
                  <a:lnTo>
                    <a:pt x="891" y="3"/>
                  </a:lnTo>
                  <a:lnTo>
                    <a:pt x="808" y="0"/>
                  </a:lnTo>
                  <a:lnTo>
                    <a:pt x="726" y="0"/>
                  </a:lnTo>
                  <a:lnTo>
                    <a:pt x="644" y="1"/>
                  </a:lnTo>
                  <a:lnTo>
                    <a:pt x="563" y="8"/>
                  </a:lnTo>
                  <a:lnTo>
                    <a:pt x="483" y="17"/>
                  </a:lnTo>
                  <a:lnTo>
                    <a:pt x="402" y="30"/>
                  </a:lnTo>
                  <a:lnTo>
                    <a:pt x="323" y="45"/>
                  </a:lnTo>
                  <a:lnTo>
                    <a:pt x="243" y="63"/>
                  </a:lnTo>
                  <a:lnTo>
                    <a:pt x="162" y="84"/>
                  </a:lnTo>
                  <a:lnTo>
                    <a:pt x="80" y="106"/>
                  </a:lnTo>
                  <a:lnTo>
                    <a:pt x="0" y="132"/>
                  </a:lnTo>
                </a:path>
              </a:pathLst>
            </a:custGeom>
            <a:noFill/>
            <a:ln w="9525">
              <a:solidFill>
                <a:srgbClr val="FFFFFF">
                  <a:alpha val="50195"/>
                </a:srgbClr>
              </a:solidFill>
              <a:round/>
              <a:headEnd/>
              <a:tailEnd/>
            </a:ln>
          </p:spPr>
          <p:txBody>
            <a:bodyPr lIns="98674" tIns="49339" rIns="98674" bIns="49339"/>
            <a:lstStyle/>
            <a:p>
              <a:pPr defTabSz="981527">
                <a:spcBef>
                  <a:spcPct val="50000"/>
                </a:spcBef>
              </a:pPr>
              <a:endParaRPr lang="ko-KR" altLang="en-US" sz="1000" b="1" dirty="0"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65" name="Freeform 29"/>
            <p:cNvSpPr>
              <a:spLocks/>
            </p:cNvSpPr>
            <p:nvPr userDrawn="1"/>
          </p:nvSpPr>
          <p:spPr bwMode="auto">
            <a:xfrm>
              <a:off x="628" y="1060"/>
              <a:ext cx="5431" cy="725"/>
            </a:xfrm>
            <a:custGeom>
              <a:avLst/>
              <a:gdLst>
                <a:gd name="T0" fmla="*/ 5431 w 5431"/>
                <a:gd name="T1" fmla="*/ 783 h 1452"/>
                <a:gd name="T2" fmla="*/ 5395 w 5431"/>
                <a:gd name="T3" fmla="*/ 838 h 1452"/>
                <a:gd name="T4" fmla="*/ 5350 w 5431"/>
                <a:gd name="T5" fmla="*/ 899 h 1452"/>
                <a:gd name="T6" fmla="*/ 5286 w 5431"/>
                <a:gd name="T7" fmla="*/ 974 h 1452"/>
                <a:gd name="T8" fmla="*/ 5204 w 5431"/>
                <a:gd name="T9" fmla="*/ 1058 h 1452"/>
                <a:gd name="T10" fmla="*/ 5105 w 5431"/>
                <a:gd name="T11" fmla="*/ 1147 h 1452"/>
                <a:gd name="T12" fmla="*/ 5018 w 5431"/>
                <a:gd name="T13" fmla="*/ 1211 h 1452"/>
                <a:gd name="T14" fmla="*/ 4955 w 5431"/>
                <a:gd name="T15" fmla="*/ 1253 h 1452"/>
                <a:gd name="T16" fmla="*/ 4887 w 5431"/>
                <a:gd name="T17" fmla="*/ 1293 h 1452"/>
                <a:gd name="T18" fmla="*/ 4815 w 5431"/>
                <a:gd name="T19" fmla="*/ 1329 h 1452"/>
                <a:gd name="T20" fmla="*/ 4739 w 5431"/>
                <a:gd name="T21" fmla="*/ 1363 h 1452"/>
                <a:gd name="T22" fmla="*/ 4657 w 5431"/>
                <a:gd name="T23" fmla="*/ 1392 h 1452"/>
                <a:gd name="T24" fmla="*/ 4572 w 5431"/>
                <a:gd name="T25" fmla="*/ 1416 h 1452"/>
                <a:gd name="T26" fmla="*/ 4482 w 5431"/>
                <a:gd name="T27" fmla="*/ 1434 h 1452"/>
                <a:gd name="T28" fmla="*/ 4387 w 5431"/>
                <a:gd name="T29" fmla="*/ 1447 h 1452"/>
                <a:gd name="T30" fmla="*/ 4289 w 5431"/>
                <a:gd name="T31" fmla="*/ 1452 h 1452"/>
                <a:gd name="T32" fmla="*/ 4186 w 5431"/>
                <a:gd name="T33" fmla="*/ 1450 h 1452"/>
                <a:gd name="T34" fmla="*/ 4078 w 5431"/>
                <a:gd name="T35" fmla="*/ 1439 h 1452"/>
                <a:gd name="T36" fmla="*/ 3967 w 5431"/>
                <a:gd name="T37" fmla="*/ 1419 h 1452"/>
                <a:gd name="T38" fmla="*/ 3850 w 5431"/>
                <a:gd name="T39" fmla="*/ 1390 h 1452"/>
                <a:gd name="T40" fmla="*/ 3729 w 5431"/>
                <a:gd name="T41" fmla="*/ 1352 h 1452"/>
                <a:gd name="T42" fmla="*/ 3604 w 5431"/>
                <a:gd name="T43" fmla="*/ 1300 h 1452"/>
                <a:gd name="T44" fmla="*/ 3475 w 5431"/>
                <a:gd name="T45" fmla="*/ 1239 h 1452"/>
                <a:gd name="T46" fmla="*/ 3342 w 5431"/>
                <a:gd name="T47" fmla="*/ 1163 h 1452"/>
                <a:gd name="T48" fmla="*/ 3204 w 5431"/>
                <a:gd name="T49" fmla="*/ 1075 h 1452"/>
                <a:gd name="T50" fmla="*/ 3134 w 5431"/>
                <a:gd name="T51" fmla="*/ 1027 h 1452"/>
                <a:gd name="T52" fmla="*/ 2857 w 5431"/>
                <a:gd name="T53" fmla="*/ 835 h 1452"/>
                <a:gd name="T54" fmla="*/ 2599 w 5431"/>
                <a:gd name="T55" fmla="*/ 665 h 1452"/>
                <a:gd name="T56" fmla="*/ 2355 w 5431"/>
                <a:gd name="T57" fmla="*/ 517 h 1452"/>
                <a:gd name="T58" fmla="*/ 2126 w 5431"/>
                <a:gd name="T59" fmla="*/ 389 h 1452"/>
                <a:gd name="T60" fmla="*/ 1909 w 5431"/>
                <a:gd name="T61" fmla="*/ 281 h 1452"/>
                <a:gd name="T62" fmla="*/ 1705 w 5431"/>
                <a:gd name="T63" fmla="*/ 192 h 1452"/>
                <a:gd name="T64" fmla="*/ 1509 w 5431"/>
                <a:gd name="T65" fmla="*/ 121 h 1452"/>
                <a:gd name="T66" fmla="*/ 1323 w 5431"/>
                <a:gd name="T67" fmla="*/ 68 h 1452"/>
                <a:gd name="T68" fmla="*/ 1145 w 5431"/>
                <a:gd name="T69" fmla="*/ 29 h 1452"/>
                <a:gd name="T70" fmla="*/ 973 w 5431"/>
                <a:gd name="T71" fmla="*/ 7 h 1452"/>
                <a:gd name="T72" fmla="*/ 807 w 5431"/>
                <a:gd name="T73" fmla="*/ 0 h 1452"/>
                <a:gd name="T74" fmla="*/ 643 w 5431"/>
                <a:gd name="T75" fmla="*/ 5 h 1452"/>
                <a:gd name="T76" fmla="*/ 482 w 5431"/>
                <a:gd name="T77" fmla="*/ 24 h 1452"/>
                <a:gd name="T78" fmla="*/ 322 w 5431"/>
                <a:gd name="T79" fmla="*/ 55 h 1452"/>
                <a:gd name="T80" fmla="*/ 161 w 5431"/>
                <a:gd name="T81" fmla="*/ 97 h 1452"/>
                <a:gd name="T82" fmla="*/ 0 w 5431"/>
                <a:gd name="T83" fmla="*/ 149 h 1452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5431"/>
                <a:gd name="T127" fmla="*/ 0 h 1452"/>
                <a:gd name="T128" fmla="*/ 5431 w 5431"/>
                <a:gd name="T129" fmla="*/ 1452 h 1452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5431" h="1452">
                  <a:moveTo>
                    <a:pt x="5431" y="783"/>
                  </a:moveTo>
                  <a:lnTo>
                    <a:pt x="5431" y="783"/>
                  </a:lnTo>
                  <a:lnTo>
                    <a:pt x="5423" y="798"/>
                  </a:lnTo>
                  <a:lnTo>
                    <a:pt x="5395" y="838"/>
                  </a:lnTo>
                  <a:lnTo>
                    <a:pt x="5375" y="867"/>
                  </a:lnTo>
                  <a:lnTo>
                    <a:pt x="5350" y="899"/>
                  </a:lnTo>
                  <a:lnTo>
                    <a:pt x="5320" y="935"/>
                  </a:lnTo>
                  <a:lnTo>
                    <a:pt x="5286" y="974"/>
                  </a:lnTo>
                  <a:lnTo>
                    <a:pt x="5247" y="1016"/>
                  </a:lnTo>
                  <a:lnTo>
                    <a:pt x="5204" y="1058"/>
                  </a:lnTo>
                  <a:lnTo>
                    <a:pt x="5157" y="1101"/>
                  </a:lnTo>
                  <a:lnTo>
                    <a:pt x="5105" y="1147"/>
                  </a:lnTo>
                  <a:lnTo>
                    <a:pt x="5048" y="1190"/>
                  </a:lnTo>
                  <a:lnTo>
                    <a:pt x="5018" y="1211"/>
                  </a:lnTo>
                  <a:lnTo>
                    <a:pt x="4987" y="1232"/>
                  </a:lnTo>
                  <a:lnTo>
                    <a:pt x="4955" y="1253"/>
                  </a:lnTo>
                  <a:lnTo>
                    <a:pt x="4922" y="1272"/>
                  </a:lnTo>
                  <a:lnTo>
                    <a:pt x="4887" y="1293"/>
                  </a:lnTo>
                  <a:lnTo>
                    <a:pt x="4851" y="1311"/>
                  </a:lnTo>
                  <a:lnTo>
                    <a:pt x="4815" y="1329"/>
                  </a:lnTo>
                  <a:lnTo>
                    <a:pt x="4778" y="1347"/>
                  </a:lnTo>
                  <a:lnTo>
                    <a:pt x="4739" y="1363"/>
                  </a:lnTo>
                  <a:lnTo>
                    <a:pt x="4698" y="1377"/>
                  </a:lnTo>
                  <a:lnTo>
                    <a:pt x="4657" y="1392"/>
                  </a:lnTo>
                  <a:lnTo>
                    <a:pt x="4615" y="1405"/>
                  </a:lnTo>
                  <a:lnTo>
                    <a:pt x="4572" y="1416"/>
                  </a:lnTo>
                  <a:lnTo>
                    <a:pt x="4528" y="1426"/>
                  </a:lnTo>
                  <a:lnTo>
                    <a:pt x="4482" y="1434"/>
                  </a:lnTo>
                  <a:lnTo>
                    <a:pt x="4436" y="1442"/>
                  </a:lnTo>
                  <a:lnTo>
                    <a:pt x="4387" y="1447"/>
                  </a:lnTo>
                  <a:lnTo>
                    <a:pt x="4339" y="1450"/>
                  </a:lnTo>
                  <a:lnTo>
                    <a:pt x="4289" y="1452"/>
                  </a:lnTo>
                  <a:lnTo>
                    <a:pt x="4237" y="1452"/>
                  </a:lnTo>
                  <a:lnTo>
                    <a:pt x="4186" y="1450"/>
                  </a:lnTo>
                  <a:lnTo>
                    <a:pt x="4133" y="1445"/>
                  </a:lnTo>
                  <a:lnTo>
                    <a:pt x="4078" y="1439"/>
                  </a:lnTo>
                  <a:lnTo>
                    <a:pt x="4024" y="1431"/>
                  </a:lnTo>
                  <a:lnTo>
                    <a:pt x="3967" y="1419"/>
                  </a:lnTo>
                  <a:lnTo>
                    <a:pt x="3908" y="1406"/>
                  </a:lnTo>
                  <a:lnTo>
                    <a:pt x="3850" y="1390"/>
                  </a:lnTo>
                  <a:lnTo>
                    <a:pt x="3790" y="1373"/>
                  </a:lnTo>
                  <a:lnTo>
                    <a:pt x="3729" y="1352"/>
                  </a:lnTo>
                  <a:lnTo>
                    <a:pt x="3668" y="1327"/>
                  </a:lnTo>
                  <a:lnTo>
                    <a:pt x="3604" y="1300"/>
                  </a:lnTo>
                  <a:lnTo>
                    <a:pt x="3540" y="1271"/>
                  </a:lnTo>
                  <a:lnTo>
                    <a:pt x="3475" y="1239"/>
                  </a:lnTo>
                  <a:lnTo>
                    <a:pt x="3410" y="1203"/>
                  </a:lnTo>
                  <a:lnTo>
                    <a:pt x="3342" y="1163"/>
                  </a:lnTo>
                  <a:lnTo>
                    <a:pt x="3274" y="1121"/>
                  </a:lnTo>
                  <a:lnTo>
                    <a:pt x="3204" y="1075"/>
                  </a:lnTo>
                  <a:lnTo>
                    <a:pt x="3134" y="1027"/>
                  </a:lnTo>
                  <a:lnTo>
                    <a:pt x="2993" y="929"/>
                  </a:lnTo>
                  <a:lnTo>
                    <a:pt x="2857" y="835"/>
                  </a:lnTo>
                  <a:lnTo>
                    <a:pt x="2727" y="748"/>
                  </a:lnTo>
                  <a:lnTo>
                    <a:pt x="2599" y="665"/>
                  </a:lnTo>
                  <a:lnTo>
                    <a:pt x="2475" y="588"/>
                  </a:lnTo>
                  <a:lnTo>
                    <a:pt x="2355" y="517"/>
                  </a:lnTo>
                  <a:lnTo>
                    <a:pt x="2239" y="451"/>
                  </a:lnTo>
                  <a:lnTo>
                    <a:pt x="2126" y="389"/>
                  </a:lnTo>
                  <a:lnTo>
                    <a:pt x="2016" y="333"/>
                  </a:lnTo>
                  <a:lnTo>
                    <a:pt x="1909" y="281"/>
                  </a:lnTo>
                  <a:lnTo>
                    <a:pt x="1805" y="234"/>
                  </a:lnTo>
                  <a:lnTo>
                    <a:pt x="1705" y="192"/>
                  </a:lnTo>
                  <a:lnTo>
                    <a:pt x="1606" y="155"/>
                  </a:lnTo>
                  <a:lnTo>
                    <a:pt x="1509" y="121"/>
                  </a:lnTo>
                  <a:lnTo>
                    <a:pt x="1416" y="92"/>
                  </a:lnTo>
                  <a:lnTo>
                    <a:pt x="1323" y="68"/>
                  </a:lnTo>
                  <a:lnTo>
                    <a:pt x="1234" y="47"/>
                  </a:lnTo>
                  <a:lnTo>
                    <a:pt x="1145" y="29"/>
                  </a:lnTo>
                  <a:lnTo>
                    <a:pt x="1058" y="16"/>
                  </a:lnTo>
                  <a:lnTo>
                    <a:pt x="973" y="7"/>
                  </a:lnTo>
                  <a:lnTo>
                    <a:pt x="890" y="2"/>
                  </a:lnTo>
                  <a:lnTo>
                    <a:pt x="807" y="0"/>
                  </a:lnTo>
                  <a:lnTo>
                    <a:pt x="725" y="0"/>
                  </a:lnTo>
                  <a:lnTo>
                    <a:pt x="643" y="5"/>
                  </a:lnTo>
                  <a:lnTo>
                    <a:pt x="562" y="13"/>
                  </a:lnTo>
                  <a:lnTo>
                    <a:pt x="482" y="24"/>
                  </a:lnTo>
                  <a:lnTo>
                    <a:pt x="401" y="37"/>
                  </a:lnTo>
                  <a:lnTo>
                    <a:pt x="322" y="55"/>
                  </a:lnTo>
                  <a:lnTo>
                    <a:pt x="242" y="74"/>
                  </a:lnTo>
                  <a:lnTo>
                    <a:pt x="161" y="97"/>
                  </a:lnTo>
                  <a:lnTo>
                    <a:pt x="80" y="121"/>
                  </a:lnTo>
                  <a:lnTo>
                    <a:pt x="0" y="149"/>
                  </a:lnTo>
                </a:path>
              </a:pathLst>
            </a:custGeom>
            <a:noFill/>
            <a:ln w="9525">
              <a:solidFill>
                <a:srgbClr val="FFFFFF">
                  <a:alpha val="50195"/>
                </a:srgbClr>
              </a:solidFill>
              <a:round/>
              <a:headEnd/>
              <a:tailEnd/>
            </a:ln>
          </p:spPr>
          <p:txBody>
            <a:bodyPr lIns="98674" tIns="49339" rIns="98674" bIns="49339"/>
            <a:lstStyle/>
            <a:p>
              <a:pPr defTabSz="981527">
                <a:spcBef>
                  <a:spcPct val="50000"/>
                </a:spcBef>
              </a:pPr>
              <a:endParaRPr lang="ko-KR" altLang="en-US" sz="1000" b="1" dirty="0"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66" name="Freeform 30"/>
            <p:cNvSpPr>
              <a:spLocks/>
            </p:cNvSpPr>
            <p:nvPr userDrawn="1"/>
          </p:nvSpPr>
          <p:spPr bwMode="auto">
            <a:xfrm>
              <a:off x="652" y="1076"/>
              <a:ext cx="5439" cy="696"/>
            </a:xfrm>
            <a:custGeom>
              <a:avLst/>
              <a:gdLst>
                <a:gd name="T0" fmla="*/ 5439 w 5439"/>
                <a:gd name="T1" fmla="*/ 694 h 1390"/>
                <a:gd name="T2" fmla="*/ 5405 w 5439"/>
                <a:gd name="T3" fmla="*/ 751 h 1390"/>
                <a:gd name="T4" fmla="*/ 5359 w 5439"/>
                <a:gd name="T5" fmla="*/ 812 h 1390"/>
                <a:gd name="T6" fmla="*/ 5296 w 5439"/>
                <a:gd name="T7" fmla="*/ 890 h 1390"/>
                <a:gd name="T8" fmla="*/ 5216 w 5439"/>
                <a:gd name="T9" fmla="*/ 975 h 1390"/>
                <a:gd name="T10" fmla="*/ 5119 w 5439"/>
                <a:gd name="T11" fmla="*/ 1066 h 1390"/>
                <a:gd name="T12" fmla="*/ 5033 w 5439"/>
                <a:gd name="T13" fmla="*/ 1133 h 1390"/>
                <a:gd name="T14" fmla="*/ 4970 w 5439"/>
                <a:gd name="T15" fmla="*/ 1175 h 1390"/>
                <a:gd name="T16" fmla="*/ 4903 w 5439"/>
                <a:gd name="T17" fmla="*/ 1217 h 1390"/>
                <a:gd name="T18" fmla="*/ 4831 w 5439"/>
                <a:gd name="T19" fmla="*/ 1256 h 1390"/>
                <a:gd name="T20" fmla="*/ 4755 w 5439"/>
                <a:gd name="T21" fmla="*/ 1290 h 1390"/>
                <a:gd name="T22" fmla="*/ 4674 w 5439"/>
                <a:gd name="T23" fmla="*/ 1321 h 1390"/>
                <a:gd name="T24" fmla="*/ 4590 w 5439"/>
                <a:gd name="T25" fmla="*/ 1348 h 1390"/>
                <a:gd name="T26" fmla="*/ 4499 w 5439"/>
                <a:gd name="T27" fmla="*/ 1368 h 1390"/>
                <a:gd name="T28" fmla="*/ 4406 w 5439"/>
                <a:gd name="T29" fmla="*/ 1382 h 1390"/>
                <a:gd name="T30" fmla="*/ 4308 w 5439"/>
                <a:gd name="T31" fmla="*/ 1390 h 1390"/>
                <a:gd name="T32" fmla="*/ 4204 w 5439"/>
                <a:gd name="T33" fmla="*/ 1390 h 1390"/>
                <a:gd name="T34" fmla="*/ 4097 w 5439"/>
                <a:gd name="T35" fmla="*/ 1381 h 1390"/>
                <a:gd name="T36" fmla="*/ 3984 w 5439"/>
                <a:gd name="T37" fmla="*/ 1364 h 1390"/>
                <a:gd name="T38" fmla="*/ 3868 w 5439"/>
                <a:gd name="T39" fmla="*/ 1337 h 1390"/>
                <a:gd name="T40" fmla="*/ 3747 w 5439"/>
                <a:gd name="T41" fmla="*/ 1300 h 1390"/>
                <a:gd name="T42" fmla="*/ 3621 w 5439"/>
                <a:gd name="T43" fmla="*/ 1251 h 1390"/>
                <a:gd name="T44" fmla="*/ 3490 w 5439"/>
                <a:gd name="T45" fmla="*/ 1192 h 1390"/>
                <a:gd name="T46" fmla="*/ 3355 w 5439"/>
                <a:gd name="T47" fmla="*/ 1119 h 1390"/>
                <a:gd name="T48" fmla="*/ 3217 w 5439"/>
                <a:gd name="T49" fmla="*/ 1033 h 1390"/>
                <a:gd name="T50" fmla="*/ 3146 w 5439"/>
                <a:gd name="T51" fmla="*/ 985 h 1390"/>
                <a:gd name="T52" fmla="*/ 2867 w 5439"/>
                <a:gd name="T53" fmla="*/ 798 h 1390"/>
                <a:gd name="T54" fmla="*/ 2606 w 5439"/>
                <a:gd name="T55" fmla="*/ 633 h 1390"/>
                <a:gd name="T56" fmla="*/ 2360 w 5439"/>
                <a:gd name="T57" fmla="*/ 489 h 1390"/>
                <a:gd name="T58" fmla="*/ 2128 w 5439"/>
                <a:gd name="T59" fmla="*/ 367 h 1390"/>
                <a:gd name="T60" fmla="*/ 1910 w 5439"/>
                <a:gd name="T61" fmla="*/ 262 h 1390"/>
                <a:gd name="T62" fmla="*/ 1705 w 5439"/>
                <a:gd name="T63" fmla="*/ 176 h 1390"/>
                <a:gd name="T64" fmla="*/ 1509 w 5439"/>
                <a:gd name="T65" fmla="*/ 108 h 1390"/>
                <a:gd name="T66" fmla="*/ 1321 w 5439"/>
                <a:gd name="T67" fmla="*/ 58 h 1390"/>
                <a:gd name="T68" fmla="*/ 1142 w 5439"/>
                <a:gd name="T69" fmla="*/ 24 h 1390"/>
                <a:gd name="T70" fmla="*/ 970 w 5439"/>
                <a:gd name="T71" fmla="*/ 5 h 1390"/>
                <a:gd name="T72" fmla="*/ 803 w 5439"/>
                <a:gd name="T73" fmla="*/ 0 h 1390"/>
                <a:gd name="T74" fmla="*/ 640 w 5439"/>
                <a:gd name="T75" fmla="*/ 10 h 1390"/>
                <a:gd name="T76" fmla="*/ 479 w 5439"/>
                <a:gd name="T77" fmla="*/ 32 h 1390"/>
                <a:gd name="T78" fmla="*/ 319 w 5439"/>
                <a:gd name="T79" fmla="*/ 66 h 1390"/>
                <a:gd name="T80" fmla="*/ 161 w 5439"/>
                <a:gd name="T81" fmla="*/ 111 h 1390"/>
                <a:gd name="T82" fmla="*/ 0 w 5439"/>
                <a:gd name="T83" fmla="*/ 168 h 1390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5439"/>
                <a:gd name="T127" fmla="*/ 0 h 1390"/>
                <a:gd name="T128" fmla="*/ 5439 w 5439"/>
                <a:gd name="T129" fmla="*/ 1390 h 1390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5439" h="1390">
                  <a:moveTo>
                    <a:pt x="5439" y="694"/>
                  </a:moveTo>
                  <a:lnTo>
                    <a:pt x="5439" y="694"/>
                  </a:lnTo>
                  <a:lnTo>
                    <a:pt x="5431" y="709"/>
                  </a:lnTo>
                  <a:lnTo>
                    <a:pt x="5405" y="751"/>
                  </a:lnTo>
                  <a:lnTo>
                    <a:pt x="5384" y="780"/>
                  </a:lnTo>
                  <a:lnTo>
                    <a:pt x="5359" y="812"/>
                  </a:lnTo>
                  <a:lnTo>
                    <a:pt x="5331" y="849"/>
                  </a:lnTo>
                  <a:lnTo>
                    <a:pt x="5296" y="890"/>
                  </a:lnTo>
                  <a:lnTo>
                    <a:pt x="5259" y="932"/>
                  </a:lnTo>
                  <a:lnTo>
                    <a:pt x="5216" y="975"/>
                  </a:lnTo>
                  <a:lnTo>
                    <a:pt x="5170" y="1020"/>
                  </a:lnTo>
                  <a:lnTo>
                    <a:pt x="5119" y="1066"/>
                  </a:lnTo>
                  <a:lnTo>
                    <a:pt x="5062" y="1111"/>
                  </a:lnTo>
                  <a:lnTo>
                    <a:pt x="5033" y="1133"/>
                  </a:lnTo>
                  <a:lnTo>
                    <a:pt x="5002" y="1154"/>
                  </a:lnTo>
                  <a:lnTo>
                    <a:pt x="4970" y="1175"/>
                  </a:lnTo>
                  <a:lnTo>
                    <a:pt x="4937" y="1196"/>
                  </a:lnTo>
                  <a:lnTo>
                    <a:pt x="4903" y="1217"/>
                  </a:lnTo>
                  <a:lnTo>
                    <a:pt x="4867" y="1237"/>
                  </a:lnTo>
                  <a:lnTo>
                    <a:pt x="4831" y="1256"/>
                  </a:lnTo>
                  <a:lnTo>
                    <a:pt x="4794" y="1274"/>
                  </a:lnTo>
                  <a:lnTo>
                    <a:pt x="4755" y="1290"/>
                  </a:lnTo>
                  <a:lnTo>
                    <a:pt x="4716" y="1306"/>
                  </a:lnTo>
                  <a:lnTo>
                    <a:pt x="4674" y="1321"/>
                  </a:lnTo>
                  <a:lnTo>
                    <a:pt x="4633" y="1335"/>
                  </a:lnTo>
                  <a:lnTo>
                    <a:pt x="4590" y="1348"/>
                  </a:lnTo>
                  <a:lnTo>
                    <a:pt x="4545" y="1358"/>
                  </a:lnTo>
                  <a:lnTo>
                    <a:pt x="4499" y="1368"/>
                  </a:lnTo>
                  <a:lnTo>
                    <a:pt x="4454" y="1376"/>
                  </a:lnTo>
                  <a:lnTo>
                    <a:pt x="4406" y="1382"/>
                  </a:lnTo>
                  <a:lnTo>
                    <a:pt x="4356" y="1387"/>
                  </a:lnTo>
                  <a:lnTo>
                    <a:pt x="4308" y="1390"/>
                  </a:lnTo>
                  <a:lnTo>
                    <a:pt x="4256" y="1390"/>
                  </a:lnTo>
                  <a:lnTo>
                    <a:pt x="4204" y="1390"/>
                  </a:lnTo>
                  <a:lnTo>
                    <a:pt x="4151" y="1387"/>
                  </a:lnTo>
                  <a:lnTo>
                    <a:pt x="4097" y="1381"/>
                  </a:lnTo>
                  <a:lnTo>
                    <a:pt x="4041" y="1374"/>
                  </a:lnTo>
                  <a:lnTo>
                    <a:pt x="3984" y="1364"/>
                  </a:lnTo>
                  <a:lnTo>
                    <a:pt x="3926" y="1351"/>
                  </a:lnTo>
                  <a:lnTo>
                    <a:pt x="3868" y="1337"/>
                  </a:lnTo>
                  <a:lnTo>
                    <a:pt x="3808" y="1319"/>
                  </a:lnTo>
                  <a:lnTo>
                    <a:pt x="3747" y="1300"/>
                  </a:lnTo>
                  <a:lnTo>
                    <a:pt x="3684" y="1277"/>
                  </a:lnTo>
                  <a:lnTo>
                    <a:pt x="3621" y="1251"/>
                  </a:lnTo>
                  <a:lnTo>
                    <a:pt x="3557" y="1222"/>
                  </a:lnTo>
                  <a:lnTo>
                    <a:pt x="3490" y="1192"/>
                  </a:lnTo>
                  <a:lnTo>
                    <a:pt x="3423" y="1156"/>
                  </a:lnTo>
                  <a:lnTo>
                    <a:pt x="3355" y="1119"/>
                  </a:lnTo>
                  <a:lnTo>
                    <a:pt x="3287" y="1079"/>
                  </a:lnTo>
                  <a:lnTo>
                    <a:pt x="3217" y="1033"/>
                  </a:lnTo>
                  <a:lnTo>
                    <a:pt x="3146" y="985"/>
                  </a:lnTo>
                  <a:lnTo>
                    <a:pt x="3004" y="890"/>
                  </a:lnTo>
                  <a:lnTo>
                    <a:pt x="2867" y="798"/>
                  </a:lnTo>
                  <a:lnTo>
                    <a:pt x="2733" y="714"/>
                  </a:lnTo>
                  <a:lnTo>
                    <a:pt x="2606" y="633"/>
                  </a:lnTo>
                  <a:lnTo>
                    <a:pt x="2481" y="559"/>
                  </a:lnTo>
                  <a:lnTo>
                    <a:pt x="2360" y="489"/>
                  </a:lnTo>
                  <a:lnTo>
                    <a:pt x="2242" y="425"/>
                  </a:lnTo>
                  <a:lnTo>
                    <a:pt x="2128" y="367"/>
                  </a:lnTo>
                  <a:lnTo>
                    <a:pt x="2018" y="312"/>
                  </a:lnTo>
                  <a:lnTo>
                    <a:pt x="1910" y="262"/>
                  </a:lnTo>
                  <a:lnTo>
                    <a:pt x="1806" y="216"/>
                  </a:lnTo>
                  <a:lnTo>
                    <a:pt x="1705" y="176"/>
                  </a:lnTo>
                  <a:lnTo>
                    <a:pt x="1605" y="140"/>
                  </a:lnTo>
                  <a:lnTo>
                    <a:pt x="1509" y="108"/>
                  </a:lnTo>
                  <a:lnTo>
                    <a:pt x="1414" y="81"/>
                  </a:lnTo>
                  <a:lnTo>
                    <a:pt x="1321" y="58"/>
                  </a:lnTo>
                  <a:lnTo>
                    <a:pt x="1231" y="39"/>
                  </a:lnTo>
                  <a:lnTo>
                    <a:pt x="1142" y="24"/>
                  </a:lnTo>
                  <a:lnTo>
                    <a:pt x="1056" y="13"/>
                  </a:lnTo>
                  <a:lnTo>
                    <a:pt x="970" y="5"/>
                  </a:lnTo>
                  <a:lnTo>
                    <a:pt x="887" y="2"/>
                  </a:lnTo>
                  <a:lnTo>
                    <a:pt x="803" y="0"/>
                  </a:lnTo>
                  <a:lnTo>
                    <a:pt x="722" y="3"/>
                  </a:lnTo>
                  <a:lnTo>
                    <a:pt x="640" y="10"/>
                  </a:lnTo>
                  <a:lnTo>
                    <a:pt x="559" y="19"/>
                  </a:lnTo>
                  <a:lnTo>
                    <a:pt x="479" y="32"/>
                  </a:lnTo>
                  <a:lnTo>
                    <a:pt x="399" y="47"/>
                  </a:lnTo>
                  <a:lnTo>
                    <a:pt x="319" y="66"/>
                  </a:lnTo>
                  <a:lnTo>
                    <a:pt x="240" y="87"/>
                  </a:lnTo>
                  <a:lnTo>
                    <a:pt x="161" y="111"/>
                  </a:lnTo>
                  <a:lnTo>
                    <a:pt x="80" y="139"/>
                  </a:lnTo>
                  <a:lnTo>
                    <a:pt x="0" y="168"/>
                  </a:lnTo>
                </a:path>
              </a:pathLst>
            </a:custGeom>
            <a:noFill/>
            <a:ln w="9525">
              <a:solidFill>
                <a:srgbClr val="FFFFFF">
                  <a:alpha val="50195"/>
                </a:srgbClr>
              </a:solidFill>
              <a:round/>
              <a:headEnd/>
              <a:tailEnd/>
            </a:ln>
          </p:spPr>
          <p:txBody>
            <a:bodyPr lIns="98674" tIns="49339" rIns="98674" bIns="49339"/>
            <a:lstStyle/>
            <a:p>
              <a:pPr defTabSz="981527">
                <a:spcBef>
                  <a:spcPct val="50000"/>
                </a:spcBef>
              </a:pPr>
              <a:endParaRPr lang="ko-KR" altLang="en-US" sz="1000" b="1" dirty="0"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67" name="Freeform 31"/>
            <p:cNvSpPr>
              <a:spLocks/>
            </p:cNvSpPr>
            <p:nvPr userDrawn="1"/>
          </p:nvSpPr>
          <p:spPr bwMode="auto">
            <a:xfrm>
              <a:off x="675" y="1094"/>
              <a:ext cx="5448" cy="664"/>
            </a:xfrm>
            <a:custGeom>
              <a:avLst/>
              <a:gdLst>
                <a:gd name="T0" fmla="*/ 5448 w 5448"/>
                <a:gd name="T1" fmla="*/ 603 h 1327"/>
                <a:gd name="T2" fmla="*/ 5414 w 5448"/>
                <a:gd name="T3" fmla="*/ 660 h 1327"/>
                <a:gd name="T4" fmla="*/ 5369 w 5448"/>
                <a:gd name="T5" fmla="*/ 723 h 1327"/>
                <a:gd name="T6" fmla="*/ 5308 w 5448"/>
                <a:gd name="T7" fmla="*/ 802 h 1327"/>
                <a:gd name="T8" fmla="*/ 5229 w 5448"/>
                <a:gd name="T9" fmla="*/ 891 h 1327"/>
                <a:gd name="T10" fmla="*/ 5132 w 5448"/>
                <a:gd name="T11" fmla="*/ 983 h 1327"/>
                <a:gd name="T12" fmla="*/ 5047 w 5448"/>
                <a:gd name="T13" fmla="*/ 1052 h 1327"/>
                <a:gd name="T14" fmla="*/ 4986 w 5448"/>
                <a:gd name="T15" fmla="*/ 1097 h 1327"/>
                <a:gd name="T16" fmla="*/ 4919 w 5448"/>
                <a:gd name="T17" fmla="*/ 1139 h 1327"/>
                <a:gd name="T18" fmla="*/ 4849 w 5448"/>
                <a:gd name="T19" fmla="*/ 1180 h 1327"/>
                <a:gd name="T20" fmla="*/ 4772 w 5448"/>
                <a:gd name="T21" fmla="*/ 1217 h 1327"/>
                <a:gd name="T22" fmla="*/ 4692 w 5448"/>
                <a:gd name="T23" fmla="*/ 1249 h 1327"/>
                <a:gd name="T24" fmla="*/ 4607 w 5448"/>
                <a:gd name="T25" fmla="*/ 1277 h 1327"/>
                <a:gd name="T26" fmla="*/ 4518 w 5448"/>
                <a:gd name="T27" fmla="*/ 1299 h 1327"/>
                <a:gd name="T28" fmla="*/ 4425 w 5448"/>
                <a:gd name="T29" fmla="*/ 1315 h 1327"/>
                <a:gd name="T30" fmla="*/ 4326 w 5448"/>
                <a:gd name="T31" fmla="*/ 1325 h 1327"/>
                <a:gd name="T32" fmla="*/ 4222 w 5448"/>
                <a:gd name="T33" fmla="*/ 1327 h 1327"/>
                <a:gd name="T34" fmla="*/ 4115 w 5448"/>
                <a:gd name="T35" fmla="*/ 1320 h 1327"/>
                <a:gd name="T36" fmla="*/ 4003 w 5448"/>
                <a:gd name="T37" fmla="*/ 1306 h 1327"/>
                <a:gd name="T38" fmla="*/ 3885 w 5448"/>
                <a:gd name="T39" fmla="*/ 1280 h 1327"/>
                <a:gd name="T40" fmla="*/ 3764 w 5448"/>
                <a:gd name="T41" fmla="*/ 1246 h 1327"/>
                <a:gd name="T42" fmla="*/ 3638 w 5448"/>
                <a:gd name="T43" fmla="*/ 1199 h 1327"/>
                <a:gd name="T44" fmla="*/ 3506 w 5448"/>
                <a:gd name="T45" fmla="*/ 1143 h 1327"/>
                <a:gd name="T46" fmla="*/ 3371 w 5448"/>
                <a:gd name="T47" fmla="*/ 1072 h 1327"/>
                <a:gd name="T48" fmla="*/ 3230 w 5448"/>
                <a:gd name="T49" fmla="*/ 989 h 1327"/>
                <a:gd name="T50" fmla="*/ 3157 w 5448"/>
                <a:gd name="T51" fmla="*/ 942 h 1327"/>
                <a:gd name="T52" fmla="*/ 2877 w 5448"/>
                <a:gd name="T53" fmla="*/ 760 h 1327"/>
                <a:gd name="T54" fmla="*/ 2613 w 5448"/>
                <a:gd name="T55" fmla="*/ 599 h 1327"/>
                <a:gd name="T56" fmla="*/ 2365 w 5448"/>
                <a:gd name="T57" fmla="*/ 460 h 1327"/>
                <a:gd name="T58" fmla="*/ 2131 w 5448"/>
                <a:gd name="T59" fmla="*/ 340 h 1327"/>
                <a:gd name="T60" fmla="*/ 1912 w 5448"/>
                <a:gd name="T61" fmla="*/ 240 h 1327"/>
                <a:gd name="T62" fmla="*/ 1705 w 5448"/>
                <a:gd name="T63" fmla="*/ 158 h 1327"/>
                <a:gd name="T64" fmla="*/ 1508 w 5448"/>
                <a:gd name="T65" fmla="*/ 95 h 1327"/>
                <a:gd name="T66" fmla="*/ 1321 w 5448"/>
                <a:gd name="T67" fmla="*/ 48 h 1327"/>
                <a:gd name="T68" fmla="*/ 1141 w 5448"/>
                <a:gd name="T69" fmla="*/ 17 h 1327"/>
                <a:gd name="T70" fmla="*/ 968 w 5448"/>
                <a:gd name="T71" fmla="*/ 1 h 1327"/>
                <a:gd name="T72" fmla="*/ 801 w 5448"/>
                <a:gd name="T73" fmla="*/ 0 h 1327"/>
                <a:gd name="T74" fmla="*/ 639 w 5448"/>
                <a:gd name="T75" fmla="*/ 12 h 1327"/>
                <a:gd name="T76" fmla="*/ 478 w 5448"/>
                <a:gd name="T77" fmla="*/ 38 h 1327"/>
                <a:gd name="T78" fmla="*/ 319 w 5448"/>
                <a:gd name="T79" fmla="*/ 75 h 1327"/>
                <a:gd name="T80" fmla="*/ 160 w 5448"/>
                <a:gd name="T81" fmla="*/ 124 h 1327"/>
                <a:gd name="T82" fmla="*/ 0 w 5448"/>
                <a:gd name="T83" fmla="*/ 184 h 1327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5448"/>
                <a:gd name="T127" fmla="*/ 0 h 1327"/>
                <a:gd name="T128" fmla="*/ 5448 w 5448"/>
                <a:gd name="T129" fmla="*/ 1327 h 1327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5448" h="1327">
                  <a:moveTo>
                    <a:pt x="5448" y="603"/>
                  </a:moveTo>
                  <a:lnTo>
                    <a:pt x="5448" y="603"/>
                  </a:lnTo>
                  <a:lnTo>
                    <a:pt x="5439" y="618"/>
                  </a:lnTo>
                  <a:lnTo>
                    <a:pt x="5414" y="660"/>
                  </a:lnTo>
                  <a:lnTo>
                    <a:pt x="5393" y="689"/>
                  </a:lnTo>
                  <a:lnTo>
                    <a:pt x="5369" y="723"/>
                  </a:lnTo>
                  <a:lnTo>
                    <a:pt x="5341" y="762"/>
                  </a:lnTo>
                  <a:lnTo>
                    <a:pt x="5308" y="802"/>
                  </a:lnTo>
                  <a:lnTo>
                    <a:pt x="5271" y="846"/>
                  </a:lnTo>
                  <a:lnTo>
                    <a:pt x="5229" y="891"/>
                  </a:lnTo>
                  <a:lnTo>
                    <a:pt x="5183" y="936"/>
                  </a:lnTo>
                  <a:lnTo>
                    <a:pt x="5132" y="983"/>
                  </a:lnTo>
                  <a:lnTo>
                    <a:pt x="5076" y="1030"/>
                  </a:lnTo>
                  <a:lnTo>
                    <a:pt x="5047" y="1052"/>
                  </a:lnTo>
                  <a:lnTo>
                    <a:pt x="5017" y="1075"/>
                  </a:lnTo>
                  <a:lnTo>
                    <a:pt x="4986" y="1097"/>
                  </a:lnTo>
                  <a:lnTo>
                    <a:pt x="4953" y="1118"/>
                  </a:lnTo>
                  <a:lnTo>
                    <a:pt x="4919" y="1139"/>
                  </a:lnTo>
                  <a:lnTo>
                    <a:pt x="4885" y="1160"/>
                  </a:lnTo>
                  <a:lnTo>
                    <a:pt x="4849" y="1180"/>
                  </a:lnTo>
                  <a:lnTo>
                    <a:pt x="4811" y="1199"/>
                  </a:lnTo>
                  <a:lnTo>
                    <a:pt x="4772" y="1217"/>
                  </a:lnTo>
                  <a:lnTo>
                    <a:pt x="4733" y="1233"/>
                  </a:lnTo>
                  <a:lnTo>
                    <a:pt x="4692" y="1249"/>
                  </a:lnTo>
                  <a:lnTo>
                    <a:pt x="4650" y="1264"/>
                  </a:lnTo>
                  <a:lnTo>
                    <a:pt x="4607" y="1277"/>
                  </a:lnTo>
                  <a:lnTo>
                    <a:pt x="4564" y="1288"/>
                  </a:lnTo>
                  <a:lnTo>
                    <a:pt x="4518" y="1299"/>
                  </a:lnTo>
                  <a:lnTo>
                    <a:pt x="4472" y="1307"/>
                  </a:lnTo>
                  <a:lnTo>
                    <a:pt x="4425" y="1315"/>
                  </a:lnTo>
                  <a:lnTo>
                    <a:pt x="4375" y="1320"/>
                  </a:lnTo>
                  <a:lnTo>
                    <a:pt x="4326" y="1325"/>
                  </a:lnTo>
                  <a:lnTo>
                    <a:pt x="4275" y="1327"/>
                  </a:lnTo>
                  <a:lnTo>
                    <a:pt x="4222" y="1327"/>
                  </a:lnTo>
                  <a:lnTo>
                    <a:pt x="4170" y="1325"/>
                  </a:lnTo>
                  <a:lnTo>
                    <a:pt x="4115" y="1320"/>
                  </a:lnTo>
                  <a:lnTo>
                    <a:pt x="4060" y="1314"/>
                  </a:lnTo>
                  <a:lnTo>
                    <a:pt x="4003" y="1306"/>
                  </a:lnTo>
                  <a:lnTo>
                    <a:pt x="3945" y="1294"/>
                  </a:lnTo>
                  <a:lnTo>
                    <a:pt x="3885" y="1280"/>
                  </a:lnTo>
                  <a:lnTo>
                    <a:pt x="3825" y="1264"/>
                  </a:lnTo>
                  <a:lnTo>
                    <a:pt x="3764" y="1246"/>
                  </a:lnTo>
                  <a:lnTo>
                    <a:pt x="3702" y="1223"/>
                  </a:lnTo>
                  <a:lnTo>
                    <a:pt x="3638" y="1199"/>
                  </a:lnTo>
                  <a:lnTo>
                    <a:pt x="3573" y="1172"/>
                  </a:lnTo>
                  <a:lnTo>
                    <a:pt x="3506" y="1143"/>
                  </a:lnTo>
                  <a:lnTo>
                    <a:pt x="3439" y="1109"/>
                  </a:lnTo>
                  <a:lnTo>
                    <a:pt x="3371" y="1072"/>
                  </a:lnTo>
                  <a:lnTo>
                    <a:pt x="3300" y="1033"/>
                  </a:lnTo>
                  <a:lnTo>
                    <a:pt x="3230" y="989"/>
                  </a:lnTo>
                  <a:lnTo>
                    <a:pt x="3157" y="942"/>
                  </a:lnTo>
                  <a:lnTo>
                    <a:pt x="3016" y="849"/>
                  </a:lnTo>
                  <a:lnTo>
                    <a:pt x="2877" y="760"/>
                  </a:lnTo>
                  <a:lnTo>
                    <a:pt x="2742" y="678"/>
                  </a:lnTo>
                  <a:lnTo>
                    <a:pt x="2613" y="599"/>
                  </a:lnTo>
                  <a:lnTo>
                    <a:pt x="2487" y="528"/>
                  </a:lnTo>
                  <a:lnTo>
                    <a:pt x="2365" y="460"/>
                  </a:lnTo>
                  <a:lnTo>
                    <a:pt x="2247" y="397"/>
                  </a:lnTo>
                  <a:lnTo>
                    <a:pt x="2131" y="340"/>
                  </a:lnTo>
                  <a:lnTo>
                    <a:pt x="2020" y="289"/>
                  </a:lnTo>
                  <a:lnTo>
                    <a:pt x="1912" y="240"/>
                  </a:lnTo>
                  <a:lnTo>
                    <a:pt x="1806" y="197"/>
                  </a:lnTo>
                  <a:lnTo>
                    <a:pt x="1705" y="158"/>
                  </a:lnTo>
                  <a:lnTo>
                    <a:pt x="1605" y="124"/>
                  </a:lnTo>
                  <a:lnTo>
                    <a:pt x="1508" y="95"/>
                  </a:lnTo>
                  <a:lnTo>
                    <a:pt x="1414" y="69"/>
                  </a:lnTo>
                  <a:lnTo>
                    <a:pt x="1321" y="48"/>
                  </a:lnTo>
                  <a:lnTo>
                    <a:pt x="1230" y="30"/>
                  </a:lnTo>
                  <a:lnTo>
                    <a:pt x="1141" y="17"/>
                  </a:lnTo>
                  <a:lnTo>
                    <a:pt x="1054" y="8"/>
                  </a:lnTo>
                  <a:lnTo>
                    <a:pt x="968" y="1"/>
                  </a:lnTo>
                  <a:lnTo>
                    <a:pt x="885" y="0"/>
                  </a:lnTo>
                  <a:lnTo>
                    <a:pt x="801" y="0"/>
                  </a:lnTo>
                  <a:lnTo>
                    <a:pt x="719" y="4"/>
                  </a:lnTo>
                  <a:lnTo>
                    <a:pt x="639" y="12"/>
                  </a:lnTo>
                  <a:lnTo>
                    <a:pt x="558" y="24"/>
                  </a:lnTo>
                  <a:lnTo>
                    <a:pt x="478" y="38"/>
                  </a:lnTo>
                  <a:lnTo>
                    <a:pt x="399" y="56"/>
                  </a:lnTo>
                  <a:lnTo>
                    <a:pt x="319" y="75"/>
                  </a:lnTo>
                  <a:lnTo>
                    <a:pt x="239" y="100"/>
                  </a:lnTo>
                  <a:lnTo>
                    <a:pt x="160" y="124"/>
                  </a:lnTo>
                  <a:lnTo>
                    <a:pt x="81" y="153"/>
                  </a:lnTo>
                  <a:lnTo>
                    <a:pt x="0" y="184"/>
                  </a:lnTo>
                </a:path>
              </a:pathLst>
            </a:custGeom>
            <a:noFill/>
            <a:ln w="9525">
              <a:solidFill>
                <a:srgbClr val="FFFFFF">
                  <a:alpha val="50195"/>
                </a:srgbClr>
              </a:solidFill>
              <a:round/>
              <a:headEnd/>
              <a:tailEnd/>
            </a:ln>
          </p:spPr>
          <p:txBody>
            <a:bodyPr lIns="98674" tIns="49339" rIns="98674" bIns="49339"/>
            <a:lstStyle/>
            <a:p>
              <a:pPr defTabSz="981527">
                <a:spcBef>
                  <a:spcPct val="50000"/>
                </a:spcBef>
              </a:pPr>
              <a:endParaRPr lang="ko-KR" altLang="en-US" sz="1000" b="1" dirty="0"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68" name="Freeform 32"/>
            <p:cNvSpPr>
              <a:spLocks/>
            </p:cNvSpPr>
            <p:nvPr userDrawn="1"/>
          </p:nvSpPr>
          <p:spPr bwMode="auto">
            <a:xfrm>
              <a:off x="700" y="1111"/>
              <a:ext cx="5452" cy="633"/>
            </a:xfrm>
            <a:custGeom>
              <a:avLst/>
              <a:gdLst>
                <a:gd name="T0" fmla="*/ 5452 w 5452"/>
                <a:gd name="T1" fmla="*/ 516 h 1266"/>
                <a:gd name="T2" fmla="*/ 5419 w 5452"/>
                <a:gd name="T3" fmla="*/ 574 h 1266"/>
                <a:gd name="T4" fmla="*/ 5376 w 5452"/>
                <a:gd name="T5" fmla="*/ 637 h 1266"/>
                <a:gd name="T6" fmla="*/ 5316 w 5452"/>
                <a:gd name="T7" fmla="*/ 717 h 1266"/>
                <a:gd name="T8" fmla="*/ 5239 w 5452"/>
                <a:gd name="T9" fmla="*/ 808 h 1266"/>
                <a:gd name="T10" fmla="*/ 5143 w 5452"/>
                <a:gd name="T11" fmla="*/ 903 h 1266"/>
                <a:gd name="T12" fmla="*/ 5060 w 5452"/>
                <a:gd name="T13" fmla="*/ 974 h 1266"/>
                <a:gd name="T14" fmla="*/ 4998 w 5452"/>
                <a:gd name="T15" fmla="*/ 1021 h 1266"/>
                <a:gd name="T16" fmla="*/ 4932 w 5452"/>
                <a:gd name="T17" fmla="*/ 1064 h 1266"/>
                <a:gd name="T18" fmla="*/ 4862 w 5452"/>
                <a:gd name="T19" fmla="*/ 1106 h 1266"/>
                <a:gd name="T20" fmla="*/ 4787 w 5452"/>
                <a:gd name="T21" fmla="*/ 1145 h 1266"/>
                <a:gd name="T22" fmla="*/ 4707 w 5452"/>
                <a:gd name="T23" fmla="*/ 1179 h 1266"/>
                <a:gd name="T24" fmla="*/ 4624 w 5452"/>
                <a:gd name="T25" fmla="*/ 1208 h 1266"/>
                <a:gd name="T26" fmla="*/ 4533 w 5452"/>
                <a:gd name="T27" fmla="*/ 1232 h 1266"/>
                <a:gd name="T28" fmla="*/ 4440 w 5452"/>
                <a:gd name="T29" fmla="*/ 1252 h 1266"/>
                <a:gd name="T30" fmla="*/ 4342 w 5452"/>
                <a:gd name="T31" fmla="*/ 1263 h 1266"/>
                <a:gd name="T32" fmla="*/ 4239 w 5452"/>
                <a:gd name="T33" fmla="*/ 1266 h 1266"/>
                <a:gd name="T34" fmla="*/ 4131 w 5452"/>
                <a:gd name="T35" fmla="*/ 1263 h 1266"/>
                <a:gd name="T36" fmla="*/ 4018 w 5452"/>
                <a:gd name="T37" fmla="*/ 1250 h 1266"/>
                <a:gd name="T38" fmla="*/ 3902 w 5452"/>
                <a:gd name="T39" fmla="*/ 1228 h 1266"/>
                <a:gd name="T40" fmla="*/ 3779 w 5452"/>
                <a:gd name="T41" fmla="*/ 1194 h 1266"/>
                <a:gd name="T42" fmla="*/ 3652 w 5452"/>
                <a:gd name="T43" fmla="*/ 1150 h 1266"/>
                <a:gd name="T44" fmla="*/ 3520 w 5452"/>
                <a:gd name="T45" fmla="*/ 1095 h 1266"/>
                <a:gd name="T46" fmla="*/ 3384 w 5452"/>
                <a:gd name="T47" fmla="*/ 1027 h 1266"/>
                <a:gd name="T48" fmla="*/ 3242 w 5452"/>
                <a:gd name="T49" fmla="*/ 947 h 1266"/>
                <a:gd name="T50" fmla="*/ 3169 w 5452"/>
                <a:gd name="T51" fmla="*/ 901 h 1266"/>
                <a:gd name="T52" fmla="*/ 2885 w 5452"/>
                <a:gd name="T53" fmla="*/ 724 h 1266"/>
                <a:gd name="T54" fmla="*/ 2619 w 5452"/>
                <a:gd name="T55" fmla="*/ 569 h 1266"/>
                <a:gd name="T56" fmla="*/ 2369 w 5452"/>
                <a:gd name="T57" fmla="*/ 433 h 1266"/>
                <a:gd name="T58" fmla="*/ 2134 w 5452"/>
                <a:gd name="T59" fmla="*/ 317 h 1266"/>
                <a:gd name="T60" fmla="*/ 1912 w 5452"/>
                <a:gd name="T61" fmla="*/ 222 h 1266"/>
                <a:gd name="T62" fmla="*/ 1704 w 5452"/>
                <a:gd name="T63" fmla="*/ 144 h 1266"/>
                <a:gd name="T64" fmla="*/ 1507 w 5452"/>
                <a:gd name="T65" fmla="*/ 83 h 1266"/>
                <a:gd name="T66" fmla="*/ 1318 w 5452"/>
                <a:gd name="T67" fmla="*/ 41 h 1266"/>
                <a:gd name="T68" fmla="*/ 1139 w 5452"/>
                <a:gd name="T69" fmla="*/ 13 h 1266"/>
                <a:gd name="T70" fmla="*/ 965 w 5452"/>
                <a:gd name="T71" fmla="*/ 0 h 1266"/>
                <a:gd name="T72" fmla="*/ 798 w 5452"/>
                <a:gd name="T73" fmla="*/ 4 h 1266"/>
                <a:gd name="T74" fmla="*/ 635 w 5452"/>
                <a:gd name="T75" fmla="*/ 18 h 1266"/>
                <a:gd name="T76" fmla="*/ 475 w 5452"/>
                <a:gd name="T77" fmla="*/ 47 h 1266"/>
                <a:gd name="T78" fmla="*/ 317 w 5452"/>
                <a:gd name="T79" fmla="*/ 89 h 1266"/>
                <a:gd name="T80" fmla="*/ 158 w 5452"/>
                <a:gd name="T81" fmla="*/ 141 h 1266"/>
                <a:gd name="T82" fmla="*/ 0 w 5452"/>
                <a:gd name="T83" fmla="*/ 204 h 126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5452"/>
                <a:gd name="T127" fmla="*/ 0 h 1266"/>
                <a:gd name="T128" fmla="*/ 5452 w 5452"/>
                <a:gd name="T129" fmla="*/ 1266 h 126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5452" h="1266">
                  <a:moveTo>
                    <a:pt x="5452" y="516"/>
                  </a:moveTo>
                  <a:lnTo>
                    <a:pt x="5452" y="516"/>
                  </a:lnTo>
                  <a:lnTo>
                    <a:pt x="5444" y="530"/>
                  </a:lnTo>
                  <a:lnTo>
                    <a:pt x="5419" y="574"/>
                  </a:lnTo>
                  <a:lnTo>
                    <a:pt x="5400" y="603"/>
                  </a:lnTo>
                  <a:lnTo>
                    <a:pt x="5376" y="637"/>
                  </a:lnTo>
                  <a:lnTo>
                    <a:pt x="5348" y="675"/>
                  </a:lnTo>
                  <a:lnTo>
                    <a:pt x="5316" y="717"/>
                  </a:lnTo>
                  <a:lnTo>
                    <a:pt x="5279" y="761"/>
                  </a:lnTo>
                  <a:lnTo>
                    <a:pt x="5239" y="808"/>
                  </a:lnTo>
                  <a:lnTo>
                    <a:pt x="5193" y="855"/>
                  </a:lnTo>
                  <a:lnTo>
                    <a:pt x="5143" y="903"/>
                  </a:lnTo>
                  <a:lnTo>
                    <a:pt x="5089" y="950"/>
                  </a:lnTo>
                  <a:lnTo>
                    <a:pt x="5060" y="974"/>
                  </a:lnTo>
                  <a:lnTo>
                    <a:pt x="5029" y="997"/>
                  </a:lnTo>
                  <a:lnTo>
                    <a:pt x="4998" y="1021"/>
                  </a:lnTo>
                  <a:lnTo>
                    <a:pt x="4965" y="1042"/>
                  </a:lnTo>
                  <a:lnTo>
                    <a:pt x="4932" y="1064"/>
                  </a:lnTo>
                  <a:lnTo>
                    <a:pt x="4897" y="1085"/>
                  </a:lnTo>
                  <a:lnTo>
                    <a:pt x="4862" y="1106"/>
                  </a:lnTo>
                  <a:lnTo>
                    <a:pt x="4825" y="1126"/>
                  </a:lnTo>
                  <a:lnTo>
                    <a:pt x="4787" y="1145"/>
                  </a:lnTo>
                  <a:lnTo>
                    <a:pt x="4747" y="1161"/>
                  </a:lnTo>
                  <a:lnTo>
                    <a:pt x="4707" y="1179"/>
                  </a:lnTo>
                  <a:lnTo>
                    <a:pt x="4665" y="1194"/>
                  </a:lnTo>
                  <a:lnTo>
                    <a:pt x="4624" y="1208"/>
                  </a:lnTo>
                  <a:lnTo>
                    <a:pt x="4579" y="1221"/>
                  </a:lnTo>
                  <a:lnTo>
                    <a:pt x="4533" y="1232"/>
                  </a:lnTo>
                  <a:lnTo>
                    <a:pt x="4488" y="1242"/>
                  </a:lnTo>
                  <a:lnTo>
                    <a:pt x="4440" y="1252"/>
                  </a:lnTo>
                  <a:lnTo>
                    <a:pt x="4392" y="1258"/>
                  </a:lnTo>
                  <a:lnTo>
                    <a:pt x="4342" y="1263"/>
                  </a:lnTo>
                  <a:lnTo>
                    <a:pt x="4292" y="1266"/>
                  </a:lnTo>
                  <a:lnTo>
                    <a:pt x="4239" y="1266"/>
                  </a:lnTo>
                  <a:lnTo>
                    <a:pt x="4186" y="1266"/>
                  </a:lnTo>
                  <a:lnTo>
                    <a:pt x="4131" y="1263"/>
                  </a:lnTo>
                  <a:lnTo>
                    <a:pt x="4075" y="1257"/>
                  </a:lnTo>
                  <a:lnTo>
                    <a:pt x="4018" y="1250"/>
                  </a:lnTo>
                  <a:lnTo>
                    <a:pt x="3960" y="1239"/>
                  </a:lnTo>
                  <a:lnTo>
                    <a:pt x="3902" y="1228"/>
                  </a:lnTo>
                  <a:lnTo>
                    <a:pt x="3841" y="1211"/>
                  </a:lnTo>
                  <a:lnTo>
                    <a:pt x="3779" y="1194"/>
                  </a:lnTo>
                  <a:lnTo>
                    <a:pt x="3716" y="1174"/>
                  </a:lnTo>
                  <a:lnTo>
                    <a:pt x="3652" y="1150"/>
                  </a:lnTo>
                  <a:lnTo>
                    <a:pt x="3586" y="1124"/>
                  </a:lnTo>
                  <a:lnTo>
                    <a:pt x="3520" y="1095"/>
                  </a:lnTo>
                  <a:lnTo>
                    <a:pt x="3452" y="1063"/>
                  </a:lnTo>
                  <a:lnTo>
                    <a:pt x="3384" y="1027"/>
                  </a:lnTo>
                  <a:lnTo>
                    <a:pt x="3313" y="989"/>
                  </a:lnTo>
                  <a:lnTo>
                    <a:pt x="3242" y="947"/>
                  </a:lnTo>
                  <a:lnTo>
                    <a:pt x="3169" y="901"/>
                  </a:lnTo>
                  <a:lnTo>
                    <a:pt x="3024" y="811"/>
                  </a:lnTo>
                  <a:lnTo>
                    <a:pt x="2885" y="724"/>
                  </a:lnTo>
                  <a:lnTo>
                    <a:pt x="2749" y="643"/>
                  </a:lnTo>
                  <a:lnTo>
                    <a:pt x="2619" y="569"/>
                  </a:lnTo>
                  <a:lnTo>
                    <a:pt x="2491" y="498"/>
                  </a:lnTo>
                  <a:lnTo>
                    <a:pt x="2369" y="433"/>
                  </a:lnTo>
                  <a:lnTo>
                    <a:pt x="2249" y="373"/>
                  </a:lnTo>
                  <a:lnTo>
                    <a:pt x="2134" y="317"/>
                  </a:lnTo>
                  <a:lnTo>
                    <a:pt x="2022" y="267"/>
                  </a:lnTo>
                  <a:lnTo>
                    <a:pt x="1912" y="222"/>
                  </a:lnTo>
                  <a:lnTo>
                    <a:pt x="1806" y="180"/>
                  </a:lnTo>
                  <a:lnTo>
                    <a:pt x="1704" y="144"/>
                  </a:lnTo>
                  <a:lnTo>
                    <a:pt x="1604" y="112"/>
                  </a:lnTo>
                  <a:lnTo>
                    <a:pt x="1507" y="83"/>
                  </a:lnTo>
                  <a:lnTo>
                    <a:pt x="1411" y="60"/>
                  </a:lnTo>
                  <a:lnTo>
                    <a:pt x="1318" y="41"/>
                  </a:lnTo>
                  <a:lnTo>
                    <a:pt x="1227" y="25"/>
                  </a:lnTo>
                  <a:lnTo>
                    <a:pt x="1139" y="13"/>
                  </a:lnTo>
                  <a:lnTo>
                    <a:pt x="1051" y="5"/>
                  </a:lnTo>
                  <a:lnTo>
                    <a:pt x="965" y="0"/>
                  </a:lnTo>
                  <a:lnTo>
                    <a:pt x="882" y="0"/>
                  </a:lnTo>
                  <a:lnTo>
                    <a:pt x="798" y="4"/>
                  </a:lnTo>
                  <a:lnTo>
                    <a:pt x="717" y="8"/>
                  </a:lnTo>
                  <a:lnTo>
                    <a:pt x="635" y="18"/>
                  </a:lnTo>
                  <a:lnTo>
                    <a:pt x="556" y="31"/>
                  </a:lnTo>
                  <a:lnTo>
                    <a:pt x="475" y="47"/>
                  </a:lnTo>
                  <a:lnTo>
                    <a:pt x="396" y="67"/>
                  </a:lnTo>
                  <a:lnTo>
                    <a:pt x="317" y="89"/>
                  </a:lnTo>
                  <a:lnTo>
                    <a:pt x="238" y="113"/>
                  </a:lnTo>
                  <a:lnTo>
                    <a:pt x="158" y="141"/>
                  </a:lnTo>
                  <a:lnTo>
                    <a:pt x="79" y="172"/>
                  </a:lnTo>
                  <a:lnTo>
                    <a:pt x="0" y="204"/>
                  </a:lnTo>
                </a:path>
              </a:pathLst>
            </a:custGeom>
            <a:noFill/>
            <a:ln w="9525">
              <a:solidFill>
                <a:srgbClr val="FFFFFF">
                  <a:alpha val="50195"/>
                </a:srgbClr>
              </a:solidFill>
              <a:round/>
              <a:headEnd/>
              <a:tailEnd/>
            </a:ln>
          </p:spPr>
          <p:txBody>
            <a:bodyPr lIns="98674" tIns="49339" rIns="98674" bIns="49339"/>
            <a:lstStyle/>
            <a:p>
              <a:pPr defTabSz="981527">
                <a:spcBef>
                  <a:spcPct val="50000"/>
                </a:spcBef>
              </a:pPr>
              <a:endParaRPr lang="ko-KR" altLang="en-US" sz="1000" b="1" dirty="0"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69" name="Freeform 33"/>
            <p:cNvSpPr>
              <a:spLocks/>
            </p:cNvSpPr>
            <p:nvPr userDrawn="1"/>
          </p:nvSpPr>
          <p:spPr bwMode="auto">
            <a:xfrm>
              <a:off x="725" y="1127"/>
              <a:ext cx="5457" cy="603"/>
            </a:xfrm>
            <a:custGeom>
              <a:avLst/>
              <a:gdLst>
                <a:gd name="T0" fmla="*/ 5457 w 5457"/>
                <a:gd name="T1" fmla="*/ 426 h 1206"/>
                <a:gd name="T2" fmla="*/ 5425 w 5457"/>
                <a:gd name="T3" fmla="*/ 484 h 1206"/>
                <a:gd name="T4" fmla="*/ 5383 w 5457"/>
                <a:gd name="T5" fmla="*/ 550 h 1206"/>
                <a:gd name="T6" fmla="*/ 5323 w 5457"/>
                <a:gd name="T7" fmla="*/ 631 h 1206"/>
                <a:gd name="T8" fmla="*/ 5247 w 5457"/>
                <a:gd name="T9" fmla="*/ 725 h 1206"/>
                <a:gd name="T10" fmla="*/ 5153 w 5457"/>
                <a:gd name="T11" fmla="*/ 822 h 1206"/>
                <a:gd name="T12" fmla="*/ 5071 w 5457"/>
                <a:gd name="T13" fmla="*/ 896 h 1206"/>
                <a:gd name="T14" fmla="*/ 5010 w 5457"/>
                <a:gd name="T15" fmla="*/ 943 h 1206"/>
                <a:gd name="T16" fmla="*/ 4944 w 5457"/>
                <a:gd name="T17" fmla="*/ 988 h 1206"/>
                <a:gd name="T18" fmla="*/ 4875 w 5457"/>
                <a:gd name="T19" fmla="*/ 1031 h 1206"/>
                <a:gd name="T20" fmla="*/ 4801 w 5457"/>
                <a:gd name="T21" fmla="*/ 1072 h 1206"/>
                <a:gd name="T22" fmla="*/ 4722 w 5457"/>
                <a:gd name="T23" fmla="*/ 1109 h 1206"/>
                <a:gd name="T24" fmla="*/ 4637 w 5457"/>
                <a:gd name="T25" fmla="*/ 1140 h 1206"/>
                <a:gd name="T26" fmla="*/ 4549 w 5457"/>
                <a:gd name="T27" fmla="*/ 1166 h 1206"/>
                <a:gd name="T28" fmla="*/ 4456 w 5457"/>
                <a:gd name="T29" fmla="*/ 1187 h 1206"/>
                <a:gd name="T30" fmla="*/ 4358 w 5457"/>
                <a:gd name="T31" fmla="*/ 1199 h 1206"/>
                <a:gd name="T32" fmla="*/ 4254 w 5457"/>
                <a:gd name="T33" fmla="*/ 1206 h 1206"/>
                <a:gd name="T34" fmla="*/ 4147 w 5457"/>
                <a:gd name="T35" fmla="*/ 1204 h 1206"/>
                <a:gd name="T36" fmla="*/ 4035 w 5457"/>
                <a:gd name="T37" fmla="*/ 1193 h 1206"/>
                <a:gd name="T38" fmla="*/ 3917 w 5457"/>
                <a:gd name="T39" fmla="*/ 1174 h 1206"/>
                <a:gd name="T40" fmla="*/ 3793 w 5457"/>
                <a:gd name="T41" fmla="*/ 1143 h 1206"/>
                <a:gd name="T42" fmla="*/ 3666 w 5457"/>
                <a:gd name="T43" fmla="*/ 1101 h 1206"/>
                <a:gd name="T44" fmla="*/ 3534 w 5457"/>
                <a:gd name="T45" fmla="*/ 1049 h 1206"/>
                <a:gd name="T46" fmla="*/ 3396 w 5457"/>
                <a:gd name="T47" fmla="*/ 983 h 1206"/>
                <a:gd name="T48" fmla="*/ 3253 w 5457"/>
                <a:gd name="T49" fmla="*/ 906 h 1206"/>
                <a:gd name="T50" fmla="*/ 3180 w 5457"/>
                <a:gd name="T51" fmla="*/ 862 h 1206"/>
                <a:gd name="T52" fmla="*/ 2892 w 5457"/>
                <a:gd name="T53" fmla="*/ 689 h 1206"/>
                <a:gd name="T54" fmla="*/ 2624 w 5457"/>
                <a:gd name="T55" fmla="*/ 537 h 1206"/>
                <a:gd name="T56" fmla="*/ 2372 w 5457"/>
                <a:gd name="T57" fmla="*/ 407 h 1206"/>
                <a:gd name="T58" fmla="*/ 2136 w 5457"/>
                <a:gd name="T59" fmla="*/ 295 h 1206"/>
                <a:gd name="T60" fmla="*/ 1913 w 5457"/>
                <a:gd name="T61" fmla="*/ 203 h 1206"/>
                <a:gd name="T62" fmla="*/ 1702 w 5457"/>
                <a:gd name="T63" fmla="*/ 129 h 1206"/>
                <a:gd name="T64" fmla="*/ 1504 w 5457"/>
                <a:gd name="T65" fmla="*/ 72 h 1206"/>
                <a:gd name="T66" fmla="*/ 1315 w 5457"/>
                <a:gd name="T67" fmla="*/ 32 h 1206"/>
                <a:gd name="T68" fmla="*/ 1136 w 5457"/>
                <a:gd name="T69" fmla="*/ 9 h 1206"/>
                <a:gd name="T70" fmla="*/ 962 w 5457"/>
                <a:gd name="T71" fmla="*/ 0 h 1206"/>
                <a:gd name="T72" fmla="*/ 796 w 5457"/>
                <a:gd name="T73" fmla="*/ 6 h 1206"/>
                <a:gd name="T74" fmla="*/ 633 w 5457"/>
                <a:gd name="T75" fmla="*/ 26 h 1206"/>
                <a:gd name="T76" fmla="*/ 474 w 5457"/>
                <a:gd name="T77" fmla="*/ 58 h 1206"/>
                <a:gd name="T78" fmla="*/ 315 w 5457"/>
                <a:gd name="T79" fmla="*/ 101 h 1206"/>
                <a:gd name="T80" fmla="*/ 158 w 5457"/>
                <a:gd name="T81" fmla="*/ 158 h 1206"/>
                <a:gd name="T82" fmla="*/ 0 w 5457"/>
                <a:gd name="T83" fmla="*/ 224 h 120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5457"/>
                <a:gd name="T127" fmla="*/ 0 h 1206"/>
                <a:gd name="T128" fmla="*/ 5457 w 5457"/>
                <a:gd name="T129" fmla="*/ 1206 h 120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5457" h="1206">
                  <a:moveTo>
                    <a:pt x="5457" y="426"/>
                  </a:moveTo>
                  <a:lnTo>
                    <a:pt x="5457" y="426"/>
                  </a:lnTo>
                  <a:lnTo>
                    <a:pt x="5450" y="442"/>
                  </a:lnTo>
                  <a:lnTo>
                    <a:pt x="5425" y="484"/>
                  </a:lnTo>
                  <a:lnTo>
                    <a:pt x="5405" y="515"/>
                  </a:lnTo>
                  <a:lnTo>
                    <a:pt x="5383" y="550"/>
                  </a:lnTo>
                  <a:lnTo>
                    <a:pt x="5355" y="589"/>
                  </a:lnTo>
                  <a:lnTo>
                    <a:pt x="5323" y="631"/>
                  </a:lnTo>
                  <a:lnTo>
                    <a:pt x="5287" y="676"/>
                  </a:lnTo>
                  <a:lnTo>
                    <a:pt x="5247" y="725"/>
                  </a:lnTo>
                  <a:lnTo>
                    <a:pt x="5203" y="773"/>
                  </a:lnTo>
                  <a:lnTo>
                    <a:pt x="5153" y="822"/>
                  </a:lnTo>
                  <a:lnTo>
                    <a:pt x="5100" y="872"/>
                  </a:lnTo>
                  <a:lnTo>
                    <a:pt x="5071" y="896"/>
                  </a:lnTo>
                  <a:lnTo>
                    <a:pt x="5041" y="918"/>
                  </a:lnTo>
                  <a:lnTo>
                    <a:pt x="5010" y="943"/>
                  </a:lnTo>
                  <a:lnTo>
                    <a:pt x="4978" y="965"/>
                  </a:lnTo>
                  <a:lnTo>
                    <a:pt x="4944" y="988"/>
                  </a:lnTo>
                  <a:lnTo>
                    <a:pt x="4911" y="1011"/>
                  </a:lnTo>
                  <a:lnTo>
                    <a:pt x="4875" y="1031"/>
                  </a:lnTo>
                  <a:lnTo>
                    <a:pt x="4839" y="1052"/>
                  </a:lnTo>
                  <a:lnTo>
                    <a:pt x="4801" y="1072"/>
                  </a:lnTo>
                  <a:lnTo>
                    <a:pt x="4762" y="1091"/>
                  </a:lnTo>
                  <a:lnTo>
                    <a:pt x="4722" y="1109"/>
                  </a:lnTo>
                  <a:lnTo>
                    <a:pt x="4681" y="1125"/>
                  </a:lnTo>
                  <a:lnTo>
                    <a:pt x="4637" y="1140"/>
                  </a:lnTo>
                  <a:lnTo>
                    <a:pt x="4594" y="1154"/>
                  </a:lnTo>
                  <a:lnTo>
                    <a:pt x="4549" y="1166"/>
                  </a:lnTo>
                  <a:lnTo>
                    <a:pt x="4503" y="1177"/>
                  </a:lnTo>
                  <a:lnTo>
                    <a:pt x="4456" y="1187"/>
                  </a:lnTo>
                  <a:lnTo>
                    <a:pt x="4407" y="1195"/>
                  </a:lnTo>
                  <a:lnTo>
                    <a:pt x="4358" y="1199"/>
                  </a:lnTo>
                  <a:lnTo>
                    <a:pt x="4307" y="1204"/>
                  </a:lnTo>
                  <a:lnTo>
                    <a:pt x="4254" y="1206"/>
                  </a:lnTo>
                  <a:lnTo>
                    <a:pt x="4202" y="1206"/>
                  </a:lnTo>
                  <a:lnTo>
                    <a:pt x="4147" y="1204"/>
                  </a:lnTo>
                  <a:lnTo>
                    <a:pt x="4092" y="1199"/>
                  </a:lnTo>
                  <a:lnTo>
                    <a:pt x="4035" y="1193"/>
                  </a:lnTo>
                  <a:lnTo>
                    <a:pt x="3977" y="1185"/>
                  </a:lnTo>
                  <a:lnTo>
                    <a:pt x="3917" y="1174"/>
                  </a:lnTo>
                  <a:lnTo>
                    <a:pt x="3856" y="1159"/>
                  </a:lnTo>
                  <a:lnTo>
                    <a:pt x="3793" y="1143"/>
                  </a:lnTo>
                  <a:lnTo>
                    <a:pt x="3731" y="1124"/>
                  </a:lnTo>
                  <a:lnTo>
                    <a:pt x="3666" y="1101"/>
                  </a:lnTo>
                  <a:lnTo>
                    <a:pt x="3600" y="1077"/>
                  </a:lnTo>
                  <a:lnTo>
                    <a:pt x="3534" y="1049"/>
                  </a:lnTo>
                  <a:lnTo>
                    <a:pt x="3466" y="1017"/>
                  </a:lnTo>
                  <a:lnTo>
                    <a:pt x="3396" y="983"/>
                  </a:lnTo>
                  <a:lnTo>
                    <a:pt x="3325" y="946"/>
                  </a:lnTo>
                  <a:lnTo>
                    <a:pt x="3253" y="906"/>
                  </a:lnTo>
                  <a:lnTo>
                    <a:pt x="3180" y="862"/>
                  </a:lnTo>
                  <a:lnTo>
                    <a:pt x="3034" y="772"/>
                  </a:lnTo>
                  <a:lnTo>
                    <a:pt x="2892" y="689"/>
                  </a:lnTo>
                  <a:lnTo>
                    <a:pt x="2756" y="610"/>
                  </a:lnTo>
                  <a:lnTo>
                    <a:pt x="2624" y="537"/>
                  </a:lnTo>
                  <a:lnTo>
                    <a:pt x="2497" y="470"/>
                  </a:lnTo>
                  <a:lnTo>
                    <a:pt x="2372" y="407"/>
                  </a:lnTo>
                  <a:lnTo>
                    <a:pt x="2252" y="348"/>
                  </a:lnTo>
                  <a:lnTo>
                    <a:pt x="2136" y="295"/>
                  </a:lnTo>
                  <a:lnTo>
                    <a:pt x="2023" y="247"/>
                  </a:lnTo>
                  <a:lnTo>
                    <a:pt x="1913" y="203"/>
                  </a:lnTo>
                  <a:lnTo>
                    <a:pt x="1806" y="164"/>
                  </a:lnTo>
                  <a:lnTo>
                    <a:pt x="1702" y="129"/>
                  </a:lnTo>
                  <a:lnTo>
                    <a:pt x="1602" y="98"/>
                  </a:lnTo>
                  <a:lnTo>
                    <a:pt x="1504" y="72"/>
                  </a:lnTo>
                  <a:lnTo>
                    <a:pt x="1409" y="51"/>
                  </a:lnTo>
                  <a:lnTo>
                    <a:pt x="1315" y="32"/>
                  </a:lnTo>
                  <a:lnTo>
                    <a:pt x="1225" y="19"/>
                  </a:lnTo>
                  <a:lnTo>
                    <a:pt x="1136" y="9"/>
                  </a:lnTo>
                  <a:lnTo>
                    <a:pt x="1048" y="3"/>
                  </a:lnTo>
                  <a:lnTo>
                    <a:pt x="962" y="0"/>
                  </a:lnTo>
                  <a:lnTo>
                    <a:pt x="879" y="1"/>
                  </a:lnTo>
                  <a:lnTo>
                    <a:pt x="796" y="6"/>
                  </a:lnTo>
                  <a:lnTo>
                    <a:pt x="714" y="14"/>
                  </a:lnTo>
                  <a:lnTo>
                    <a:pt x="633" y="26"/>
                  </a:lnTo>
                  <a:lnTo>
                    <a:pt x="553" y="40"/>
                  </a:lnTo>
                  <a:lnTo>
                    <a:pt x="474" y="58"/>
                  </a:lnTo>
                  <a:lnTo>
                    <a:pt x="394" y="79"/>
                  </a:lnTo>
                  <a:lnTo>
                    <a:pt x="315" y="101"/>
                  </a:lnTo>
                  <a:lnTo>
                    <a:pt x="238" y="129"/>
                  </a:lnTo>
                  <a:lnTo>
                    <a:pt x="158" y="158"/>
                  </a:lnTo>
                  <a:lnTo>
                    <a:pt x="79" y="190"/>
                  </a:lnTo>
                  <a:lnTo>
                    <a:pt x="0" y="224"/>
                  </a:lnTo>
                </a:path>
              </a:pathLst>
            </a:custGeom>
            <a:noFill/>
            <a:ln w="9525">
              <a:solidFill>
                <a:srgbClr val="FFFFFF">
                  <a:alpha val="50195"/>
                </a:srgbClr>
              </a:solidFill>
              <a:round/>
              <a:headEnd/>
              <a:tailEnd/>
            </a:ln>
          </p:spPr>
          <p:txBody>
            <a:bodyPr lIns="98674" tIns="49339" rIns="98674" bIns="49339"/>
            <a:lstStyle/>
            <a:p>
              <a:pPr defTabSz="981527">
                <a:spcBef>
                  <a:spcPct val="50000"/>
                </a:spcBef>
              </a:pPr>
              <a:endParaRPr lang="ko-KR" altLang="en-US" sz="1000" b="1" dirty="0"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70" name="Freeform 34"/>
            <p:cNvSpPr>
              <a:spLocks/>
            </p:cNvSpPr>
            <p:nvPr userDrawn="1"/>
          </p:nvSpPr>
          <p:spPr bwMode="auto">
            <a:xfrm>
              <a:off x="752" y="1144"/>
              <a:ext cx="5459" cy="573"/>
            </a:xfrm>
            <a:custGeom>
              <a:avLst/>
              <a:gdLst>
                <a:gd name="T0" fmla="*/ 5459 w 5459"/>
                <a:gd name="T1" fmla="*/ 335 h 1144"/>
                <a:gd name="T2" fmla="*/ 5427 w 5459"/>
                <a:gd name="T3" fmla="*/ 395 h 1144"/>
                <a:gd name="T4" fmla="*/ 5385 w 5459"/>
                <a:gd name="T5" fmla="*/ 461 h 1144"/>
                <a:gd name="T6" fmla="*/ 5328 w 5459"/>
                <a:gd name="T7" fmla="*/ 545 h 1144"/>
                <a:gd name="T8" fmla="*/ 5253 w 5459"/>
                <a:gd name="T9" fmla="*/ 639 h 1144"/>
                <a:gd name="T10" fmla="*/ 5160 w 5459"/>
                <a:gd name="T11" fmla="*/ 739 h 1144"/>
                <a:gd name="T12" fmla="*/ 5080 w 5459"/>
                <a:gd name="T13" fmla="*/ 815 h 1144"/>
                <a:gd name="T14" fmla="*/ 5019 w 5459"/>
                <a:gd name="T15" fmla="*/ 863 h 1144"/>
                <a:gd name="T16" fmla="*/ 4955 w 5459"/>
                <a:gd name="T17" fmla="*/ 912 h 1144"/>
                <a:gd name="T18" fmla="*/ 4885 w 5459"/>
                <a:gd name="T19" fmla="*/ 957 h 1144"/>
                <a:gd name="T20" fmla="*/ 4812 w 5459"/>
                <a:gd name="T21" fmla="*/ 999 h 1144"/>
                <a:gd name="T22" fmla="*/ 4734 w 5459"/>
                <a:gd name="T23" fmla="*/ 1036 h 1144"/>
                <a:gd name="T24" fmla="*/ 4651 w 5459"/>
                <a:gd name="T25" fmla="*/ 1070 h 1144"/>
                <a:gd name="T26" fmla="*/ 4562 w 5459"/>
                <a:gd name="T27" fmla="*/ 1098 h 1144"/>
                <a:gd name="T28" fmla="*/ 4469 w 5459"/>
                <a:gd name="T29" fmla="*/ 1120 h 1144"/>
                <a:gd name="T30" fmla="*/ 4372 w 5459"/>
                <a:gd name="T31" fmla="*/ 1136 h 1144"/>
                <a:gd name="T32" fmla="*/ 4268 w 5459"/>
                <a:gd name="T33" fmla="*/ 1144 h 1144"/>
                <a:gd name="T34" fmla="*/ 4161 w 5459"/>
                <a:gd name="T35" fmla="*/ 1144 h 1144"/>
                <a:gd name="T36" fmla="*/ 4047 w 5459"/>
                <a:gd name="T37" fmla="*/ 1136 h 1144"/>
                <a:gd name="T38" fmla="*/ 3929 w 5459"/>
                <a:gd name="T39" fmla="*/ 1119 h 1144"/>
                <a:gd name="T40" fmla="*/ 3807 w 5459"/>
                <a:gd name="T41" fmla="*/ 1090 h 1144"/>
                <a:gd name="T42" fmla="*/ 3677 w 5459"/>
                <a:gd name="T43" fmla="*/ 1051 h 1144"/>
                <a:gd name="T44" fmla="*/ 3544 w 5459"/>
                <a:gd name="T45" fmla="*/ 1001 h 1144"/>
                <a:gd name="T46" fmla="*/ 3405 w 5459"/>
                <a:gd name="T47" fmla="*/ 938 h 1144"/>
                <a:gd name="T48" fmla="*/ 3261 w 5459"/>
                <a:gd name="T49" fmla="*/ 862 h 1144"/>
                <a:gd name="T50" fmla="*/ 3187 w 5459"/>
                <a:gd name="T51" fmla="*/ 820 h 1144"/>
                <a:gd name="T52" fmla="*/ 2899 w 5459"/>
                <a:gd name="T53" fmla="*/ 652 h 1144"/>
                <a:gd name="T54" fmla="*/ 2628 w 5459"/>
                <a:gd name="T55" fmla="*/ 505 h 1144"/>
                <a:gd name="T56" fmla="*/ 2374 w 5459"/>
                <a:gd name="T57" fmla="*/ 379 h 1144"/>
                <a:gd name="T58" fmla="*/ 2135 w 5459"/>
                <a:gd name="T59" fmla="*/ 273 h 1144"/>
                <a:gd name="T60" fmla="*/ 1911 w 5459"/>
                <a:gd name="T61" fmla="*/ 184 h 1144"/>
                <a:gd name="T62" fmla="*/ 1700 w 5459"/>
                <a:gd name="T63" fmla="*/ 114 h 1144"/>
                <a:gd name="T64" fmla="*/ 1500 w 5459"/>
                <a:gd name="T65" fmla="*/ 61 h 1144"/>
                <a:gd name="T66" fmla="*/ 1312 w 5459"/>
                <a:gd name="T67" fmla="*/ 25 h 1144"/>
                <a:gd name="T68" fmla="*/ 1131 w 5459"/>
                <a:gd name="T69" fmla="*/ 4 h 1144"/>
                <a:gd name="T70" fmla="*/ 958 w 5459"/>
                <a:gd name="T71" fmla="*/ 0 h 1144"/>
                <a:gd name="T72" fmla="*/ 791 w 5459"/>
                <a:gd name="T73" fmla="*/ 8 h 1144"/>
                <a:gd name="T74" fmla="*/ 628 w 5459"/>
                <a:gd name="T75" fmla="*/ 32 h 1144"/>
                <a:gd name="T76" fmla="*/ 470 w 5459"/>
                <a:gd name="T77" fmla="*/ 67 h 1144"/>
                <a:gd name="T78" fmla="*/ 313 w 5459"/>
                <a:gd name="T79" fmla="*/ 114 h 1144"/>
                <a:gd name="T80" fmla="*/ 156 w 5459"/>
                <a:gd name="T81" fmla="*/ 174 h 1144"/>
                <a:gd name="T82" fmla="*/ 0 w 5459"/>
                <a:gd name="T83" fmla="*/ 243 h 1144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5459"/>
                <a:gd name="T127" fmla="*/ 0 h 1144"/>
                <a:gd name="T128" fmla="*/ 5459 w 5459"/>
                <a:gd name="T129" fmla="*/ 1144 h 1144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5459" h="1144">
                  <a:moveTo>
                    <a:pt x="5459" y="335"/>
                  </a:moveTo>
                  <a:lnTo>
                    <a:pt x="5459" y="335"/>
                  </a:lnTo>
                  <a:lnTo>
                    <a:pt x="5450" y="352"/>
                  </a:lnTo>
                  <a:lnTo>
                    <a:pt x="5427" y="395"/>
                  </a:lnTo>
                  <a:lnTo>
                    <a:pt x="5409" y="426"/>
                  </a:lnTo>
                  <a:lnTo>
                    <a:pt x="5385" y="461"/>
                  </a:lnTo>
                  <a:lnTo>
                    <a:pt x="5359" y="502"/>
                  </a:lnTo>
                  <a:lnTo>
                    <a:pt x="5328" y="545"/>
                  </a:lnTo>
                  <a:lnTo>
                    <a:pt x="5292" y="591"/>
                  </a:lnTo>
                  <a:lnTo>
                    <a:pt x="5253" y="639"/>
                  </a:lnTo>
                  <a:lnTo>
                    <a:pt x="5209" y="689"/>
                  </a:lnTo>
                  <a:lnTo>
                    <a:pt x="5160" y="739"/>
                  </a:lnTo>
                  <a:lnTo>
                    <a:pt x="5108" y="791"/>
                  </a:lnTo>
                  <a:lnTo>
                    <a:pt x="5080" y="815"/>
                  </a:lnTo>
                  <a:lnTo>
                    <a:pt x="5049" y="839"/>
                  </a:lnTo>
                  <a:lnTo>
                    <a:pt x="5019" y="863"/>
                  </a:lnTo>
                  <a:lnTo>
                    <a:pt x="4988" y="888"/>
                  </a:lnTo>
                  <a:lnTo>
                    <a:pt x="4955" y="912"/>
                  </a:lnTo>
                  <a:lnTo>
                    <a:pt x="4921" y="935"/>
                  </a:lnTo>
                  <a:lnTo>
                    <a:pt x="4885" y="957"/>
                  </a:lnTo>
                  <a:lnTo>
                    <a:pt x="4849" y="978"/>
                  </a:lnTo>
                  <a:lnTo>
                    <a:pt x="4812" y="999"/>
                  </a:lnTo>
                  <a:lnTo>
                    <a:pt x="4773" y="1018"/>
                  </a:lnTo>
                  <a:lnTo>
                    <a:pt x="4734" y="1036"/>
                  </a:lnTo>
                  <a:lnTo>
                    <a:pt x="4692" y="1054"/>
                  </a:lnTo>
                  <a:lnTo>
                    <a:pt x="4651" y="1070"/>
                  </a:lnTo>
                  <a:lnTo>
                    <a:pt x="4606" y="1085"/>
                  </a:lnTo>
                  <a:lnTo>
                    <a:pt x="4562" y="1098"/>
                  </a:lnTo>
                  <a:lnTo>
                    <a:pt x="4516" y="1111"/>
                  </a:lnTo>
                  <a:lnTo>
                    <a:pt x="4469" y="1120"/>
                  </a:lnTo>
                  <a:lnTo>
                    <a:pt x="4420" y="1128"/>
                  </a:lnTo>
                  <a:lnTo>
                    <a:pt x="4372" y="1136"/>
                  </a:lnTo>
                  <a:lnTo>
                    <a:pt x="4320" y="1141"/>
                  </a:lnTo>
                  <a:lnTo>
                    <a:pt x="4268" y="1144"/>
                  </a:lnTo>
                  <a:lnTo>
                    <a:pt x="4215" y="1144"/>
                  </a:lnTo>
                  <a:lnTo>
                    <a:pt x="4161" y="1144"/>
                  </a:lnTo>
                  <a:lnTo>
                    <a:pt x="4105" y="1141"/>
                  </a:lnTo>
                  <a:lnTo>
                    <a:pt x="4047" y="1136"/>
                  </a:lnTo>
                  <a:lnTo>
                    <a:pt x="3988" y="1128"/>
                  </a:lnTo>
                  <a:lnTo>
                    <a:pt x="3929" y="1119"/>
                  </a:lnTo>
                  <a:lnTo>
                    <a:pt x="3869" y="1106"/>
                  </a:lnTo>
                  <a:lnTo>
                    <a:pt x="3807" y="1090"/>
                  </a:lnTo>
                  <a:lnTo>
                    <a:pt x="3743" y="1072"/>
                  </a:lnTo>
                  <a:lnTo>
                    <a:pt x="3677" y="1051"/>
                  </a:lnTo>
                  <a:lnTo>
                    <a:pt x="3612" y="1027"/>
                  </a:lnTo>
                  <a:lnTo>
                    <a:pt x="3544" y="1001"/>
                  </a:lnTo>
                  <a:lnTo>
                    <a:pt x="3476" y="970"/>
                  </a:lnTo>
                  <a:lnTo>
                    <a:pt x="3405" y="938"/>
                  </a:lnTo>
                  <a:lnTo>
                    <a:pt x="3335" y="902"/>
                  </a:lnTo>
                  <a:lnTo>
                    <a:pt x="3261" y="862"/>
                  </a:lnTo>
                  <a:lnTo>
                    <a:pt x="3187" y="820"/>
                  </a:lnTo>
                  <a:lnTo>
                    <a:pt x="3040" y="733"/>
                  </a:lnTo>
                  <a:lnTo>
                    <a:pt x="2899" y="652"/>
                  </a:lnTo>
                  <a:lnTo>
                    <a:pt x="2761" y="576"/>
                  </a:lnTo>
                  <a:lnTo>
                    <a:pt x="2628" y="505"/>
                  </a:lnTo>
                  <a:lnTo>
                    <a:pt x="2499" y="439"/>
                  </a:lnTo>
                  <a:lnTo>
                    <a:pt x="2374" y="379"/>
                  </a:lnTo>
                  <a:lnTo>
                    <a:pt x="2253" y="323"/>
                  </a:lnTo>
                  <a:lnTo>
                    <a:pt x="2135" y="273"/>
                  </a:lnTo>
                  <a:lnTo>
                    <a:pt x="2022" y="226"/>
                  </a:lnTo>
                  <a:lnTo>
                    <a:pt x="1911" y="184"/>
                  </a:lnTo>
                  <a:lnTo>
                    <a:pt x="1804" y="147"/>
                  </a:lnTo>
                  <a:lnTo>
                    <a:pt x="1700" y="114"/>
                  </a:lnTo>
                  <a:lnTo>
                    <a:pt x="1599" y="85"/>
                  </a:lnTo>
                  <a:lnTo>
                    <a:pt x="1500" y="61"/>
                  </a:lnTo>
                  <a:lnTo>
                    <a:pt x="1405" y="40"/>
                  </a:lnTo>
                  <a:lnTo>
                    <a:pt x="1312" y="25"/>
                  </a:lnTo>
                  <a:lnTo>
                    <a:pt x="1220" y="13"/>
                  </a:lnTo>
                  <a:lnTo>
                    <a:pt x="1131" y="4"/>
                  </a:lnTo>
                  <a:lnTo>
                    <a:pt x="1044" y="0"/>
                  </a:lnTo>
                  <a:lnTo>
                    <a:pt x="958" y="0"/>
                  </a:lnTo>
                  <a:lnTo>
                    <a:pt x="874" y="1"/>
                  </a:lnTo>
                  <a:lnTo>
                    <a:pt x="791" y="8"/>
                  </a:lnTo>
                  <a:lnTo>
                    <a:pt x="709" y="17"/>
                  </a:lnTo>
                  <a:lnTo>
                    <a:pt x="628" y="32"/>
                  </a:lnTo>
                  <a:lnTo>
                    <a:pt x="549" y="48"/>
                  </a:lnTo>
                  <a:lnTo>
                    <a:pt x="470" y="67"/>
                  </a:lnTo>
                  <a:lnTo>
                    <a:pt x="391" y="88"/>
                  </a:lnTo>
                  <a:lnTo>
                    <a:pt x="313" y="114"/>
                  </a:lnTo>
                  <a:lnTo>
                    <a:pt x="234" y="143"/>
                  </a:lnTo>
                  <a:lnTo>
                    <a:pt x="156" y="174"/>
                  </a:lnTo>
                  <a:lnTo>
                    <a:pt x="77" y="208"/>
                  </a:lnTo>
                  <a:lnTo>
                    <a:pt x="0" y="243"/>
                  </a:lnTo>
                </a:path>
              </a:pathLst>
            </a:custGeom>
            <a:noFill/>
            <a:ln w="9525">
              <a:solidFill>
                <a:srgbClr val="FFFFFF">
                  <a:alpha val="50195"/>
                </a:srgbClr>
              </a:solidFill>
              <a:round/>
              <a:headEnd/>
              <a:tailEnd/>
            </a:ln>
          </p:spPr>
          <p:txBody>
            <a:bodyPr lIns="98674" tIns="49339" rIns="98674" bIns="49339"/>
            <a:lstStyle/>
            <a:p>
              <a:pPr defTabSz="981527">
                <a:spcBef>
                  <a:spcPct val="50000"/>
                </a:spcBef>
              </a:pPr>
              <a:endParaRPr lang="ko-KR" altLang="en-US" sz="1000" b="1" dirty="0"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71" name="Freeform 35"/>
            <p:cNvSpPr>
              <a:spLocks/>
            </p:cNvSpPr>
            <p:nvPr userDrawn="1"/>
          </p:nvSpPr>
          <p:spPr bwMode="auto">
            <a:xfrm>
              <a:off x="778" y="1160"/>
              <a:ext cx="5461" cy="544"/>
            </a:xfrm>
            <a:custGeom>
              <a:avLst/>
              <a:gdLst>
                <a:gd name="T0" fmla="*/ 5461 w 5461"/>
                <a:gd name="T1" fmla="*/ 247 h 1087"/>
                <a:gd name="T2" fmla="*/ 5429 w 5461"/>
                <a:gd name="T3" fmla="*/ 308 h 1087"/>
                <a:gd name="T4" fmla="*/ 5390 w 5461"/>
                <a:gd name="T5" fmla="*/ 376 h 1087"/>
                <a:gd name="T6" fmla="*/ 5333 w 5461"/>
                <a:gd name="T7" fmla="*/ 460 h 1087"/>
                <a:gd name="T8" fmla="*/ 5259 w 5461"/>
                <a:gd name="T9" fmla="*/ 557 h 1087"/>
                <a:gd name="T10" fmla="*/ 5168 w 5461"/>
                <a:gd name="T11" fmla="*/ 659 h 1087"/>
                <a:gd name="T12" fmla="*/ 5088 w 5461"/>
                <a:gd name="T13" fmla="*/ 736 h 1087"/>
                <a:gd name="T14" fmla="*/ 5029 w 5461"/>
                <a:gd name="T15" fmla="*/ 788 h 1087"/>
                <a:gd name="T16" fmla="*/ 4965 w 5461"/>
                <a:gd name="T17" fmla="*/ 836 h 1087"/>
                <a:gd name="T18" fmla="*/ 4897 w 5461"/>
                <a:gd name="T19" fmla="*/ 883 h 1087"/>
                <a:gd name="T20" fmla="*/ 4823 w 5461"/>
                <a:gd name="T21" fmla="*/ 927 h 1087"/>
                <a:gd name="T22" fmla="*/ 4746 w 5461"/>
                <a:gd name="T23" fmla="*/ 965 h 1087"/>
                <a:gd name="T24" fmla="*/ 4662 w 5461"/>
                <a:gd name="T25" fmla="*/ 1001 h 1087"/>
                <a:gd name="T26" fmla="*/ 4575 w 5461"/>
                <a:gd name="T27" fmla="*/ 1032 h 1087"/>
                <a:gd name="T28" fmla="*/ 4483 w 5461"/>
                <a:gd name="T29" fmla="*/ 1056 h 1087"/>
                <a:gd name="T30" fmla="*/ 4385 w 5461"/>
                <a:gd name="T31" fmla="*/ 1074 h 1087"/>
                <a:gd name="T32" fmla="*/ 4282 w 5461"/>
                <a:gd name="T33" fmla="*/ 1083 h 1087"/>
                <a:gd name="T34" fmla="*/ 4175 w 5461"/>
                <a:gd name="T35" fmla="*/ 1087 h 1087"/>
                <a:gd name="T36" fmla="*/ 4061 w 5461"/>
                <a:gd name="T37" fmla="*/ 1080 h 1087"/>
                <a:gd name="T38" fmla="*/ 3943 w 5461"/>
                <a:gd name="T39" fmla="*/ 1064 h 1087"/>
                <a:gd name="T40" fmla="*/ 3819 w 5461"/>
                <a:gd name="T41" fmla="*/ 1038 h 1087"/>
                <a:gd name="T42" fmla="*/ 3690 w 5461"/>
                <a:gd name="T43" fmla="*/ 1003 h 1087"/>
                <a:gd name="T44" fmla="*/ 3556 w 5461"/>
                <a:gd name="T45" fmla="*/ 954 h 1087"/>
                <a:gd name="T46" fmla="*/ 3417 w 5461"/>
                <a:gd name="T47" fmla="*/ 894 h 1087"/>
                <a:gd name="T48" fmla="*/ 3271 w 5461"/>
                <a:gd name="T49" fmla="*/ 820 h 1087"/>
                <a:gd name="T50" fmla="*/ 3196 w 5461"/>
                <a:gd name="T51" fmla="*/ 780 h 1087"/>
                <a:gd name="T52" fmla="*/ 2904 w 5461"/>
                <a:gd name="T53" fmla="*/ 617 h 1087"/>
                <a:gd name="T54" fmla="*/ 2632 w 5461"/>
                <a:gd name="T55" fmla="*/ 475 h 1087"/>
                <a:gd name="T56" fmla="*/ 2377 w 5461"/>
                <a:gd name="T57" fmla="*/ 354 h 1087"/>
                <a:gd name="T58" fmla="*/ 2137 w 5461"/>
                <a:gd name="T59" fmla="*/ 250 h 1087"/>
                <a:gd name="T60" fmla="*/ 1912 w 5461"/>
                <a:gd name="T61" fmla="*/ 166 h 1087"/>
                <a:gd name="T62" fmla="*/ 1699 w 5461"/>
                <a:gd name="T63" fmla="*/ 100 h 1087"/>
                <a:gd name="T64" fmla="*/ 1499 w 5461"/>
                <a:gd name="T65" fmla="*/ 52 h 1087"/>
                <a:gd name="T66" fmla="*/ 1309 w 5461"/>
                <a:gd name="T67" fmla="*/ 19 h 1087"/>
                <a:gd name="T68" fmla="*/ 1129 w 5461"/>
                <a:gd name="T69" fmla="*/ 2 h 1087"/>
                <a:gd name="T70" fmla="*/ 955 w 5461"/>
                <a:gd name="T71" fmla="*/ 0 h 1087"/>
                <a:gd name="T72" fmla="*/ 789 w 5461"/>
                <a:gd name="T73" fmla="*/ 13 h 1087"/>
                <a:gd name="T74" fmla="*/ 626 w 5461"/>
                <a:gd name="T75" fmla="*/ 39 h 1087"/>
                <a:gd name="T76" fmla="*/ 468 w 5461"/>
                <a:gd name="T77" fmla="*/ 77 h 1087"/>
                <a:gd name="T78" fmla="*/ 312 w 5461"/>
                <a:gd name="T79" fmla="*/ 129 h 1087"/>
                <a:gd name="T80" fmla="*/ 157 w 5461"/>
                <a:gd name="T81" fmla="*/ 192 h 1087"/>
                <a:gd name="T82" fmla="*/ 0 w 5461"/>
                <a:gd name="T83" fmla="*/ 266 h 1087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5461"/>
                <a:gd name="T127" fmla="*/ 0 h 1087"/>
                <a:gd name="T128" fmla="*/ 5461 w 5461"/>
                <a:gd name="T129" fmla="*/ 1087 h 1087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5461" h="1087">
                  <a:moveTo>
                    <a:pt x="5461" y="247"/>
                  </a:moveTo>
                  <a:lnTo>
                    <a:pt x="5461" y="247"/>
                  </a:lnTo>
                  <a:lnTo>
                    <a:pt x="5452" y="263"/>
                  </a:lnTo>
                  <a:lnTo>
                    <a:pt x="5429" y="308"/>
                  </a:lnTo>
                  <a:lnTo>
                    <a:pt x="5411" y="339"/>
                  </a:lnTo>
                  <a:lnTo>
                    <a:pt x="5390" y="376"/>
                  </a:lnTo>
                  <a:lnTo>
                    <a:pt x="5363" y="417"/>
                  </a:lnTo>
                  <a:lnTo>
                    <a:pt x="5333" y="460"/>
                  </a:lnTo>
                  <a:lnTo>
                    <a:pt x="5298" y="507"/>
                  </a:lnTo>
                  <a:lnTo>
                    <a:pt x="5259" y="557"/>
                  </a:lnTo>
                  <a:lnTo>
                    <a:pt x="5216" y="607"/>
                  </a:lnTo>
                  <a:lnTo>
                    <a:pt x="5168" y="659"/>
                  </a:lnTo>
                  <a:lnTo>
                    <a:pt x="5116" y="710"/>
                  </a:lnTo>
                  <a:lnTo>
                    <a:pt x="5088" y="736"/>
                  </a:lnTo>
                  <a:lnTo>
                    <a:pt x="5059" y="762"/>
                  </a:lnTo>
                  <a:lnTo>
                    <a:pt x="5029" y="788"/>
                  </a:lnTo>
                  <a:lnTo>
                    <a:pt x="4998" y="812"/>
                  </a:lnTo>
                  <a:lnTo>
                    <a:pt x="4965" y="836"/>
                  </a:lnTo>
                  <a:lnTo>
                    <a:pt x="4932" y="859"/>
                  </a:lnTo>
                  <a:lnTo>
                    <a:pt x="4897" y="883"/>
                  </a:lnTo>
                  <a:lnTo>
                    <a:pt x="4861" y="904"/>
                  </a:lnTo>
                  <a:lnTo>
                    <a:pt x="4823" y="927"/>
                  </a:lnTo>
                  <a:lnTo>
                    <a:pt x="4786" y="946"/>
                  </a:lnTo>
                  <a:lnTo>
                    <a:pt x="4746" y="965"/>
                  </a:lnTo>
                  <a:lnTo>
                    <a:pt x="4705" y="985"/>
                  </a:lnTo>
                  <a:lnTo>
                    <a:pt x="4662" y="1001"/>
                  </a:lnTo>
                  <a:lnTo>
                    <a:pt x="4619" y="1017"/>
                  </a:lnTo>
                  <a:lnTo>
                    <a:pt x="4575" y="1032"/>
                  </a:lnTo>
                  <a:lnTo>
                    <a:pt x="4529" y="1045"/>
                  </a:lnTo>
                  <a:lnTo>
                    <a:pt x="4483" y="1056"/>
                  </a:lnTo>
                  <a:lnTo>
                    <a:pt x="4435" y="1066"/>
                  </a:lnTo>
                  <a:lnTo>
                    <a:pt x="4385" y="1074"/>
                  </a:lnTo>
                  <a:lnTo>
                    <a:pt x="4335" y="1080"/>
                  </a:lnTo>
                  <a:lnTo>
                    <a:pt x="4282" y="1083"/>
                  </a:lnTo>
                  <a:lnTo>
                    <a:pt x="4229" y="1087"/>
                  </a:lnTo>
                  <a:lnTo>
                    <a:pt x="4175" y="1087"/>
                  </a:lnTo>
                  <a:lnTo>
                    <a:pt x="4118" y="1083"/>
                  </a:lnTo>
                  <a:lnTo>
                    <a:pt x="4061" y="1080"/>
                  </a:lnTo>
                  <a:lnTo>
                    <a:pt x="4003" y="1074"/>
                  </a:lnTo>
                  <a:lnTo>
                    <a:pt x="3943" y="1064"/>
                  </a:lnTo>
                  <a:lnTo>
                    <a:pt x="3882" y="1053"/>
                  </a:lnTo>
                  <a:lnTo>
                    <a:pt x="3819" y="1038"/>
                  </a:lnTo>
                  <a:lnTo>
                    <a:pt x="3756" y="1022"/>
                  </a:lnTo>
                  <a:lnTo>
                    <a:pt x="3690" y="1003"/>
                  </a:lnTo>
                  <a:lnTo>
                    <a:pt x="3624" y="980"/>
                  </a:lnTo>
                  <a:lnTo>
                    <a:pt x="3556" y="954"/>
                  </a:lnTo>
                  <a:lnTo>
                    <a:pt x="3488" y="925"/>
                  </a:lnTo>
                  <a:lnTo>
                    <a:pt x="3417" y="894"/>
                  </a:lnTo>
                  <a:lnTo>
                    <a:pt x="3345" y="859"/>
                  </a:lnTo>
                  <a:lnTo>
                    <a:pt x="3271" y="820"/>
                  </a:lnTo>
                  <a:lnTo>
                    <a:pt x="3196" y="780"/>
                  </a:lnTo>
                  <a:lnTo>
                    <a:pt x="3049" y="696"/>
                  </a:lnTo>
                  <a:lnTo>
                    <a:pt x="2904" y="617"/>
                  </a:lnTo>
                  <a:lnTo>
                    <a:pt x="2766" y="542"/>
                  </a:lnTo>
                  <a:lnTo>
                    <a:pt x="2632" y="475"/>
                  </a:lnTo>
                  <a:lnTo>
                    <a:pt x="2502" y="412"/>
                  </a:lnTo>
                  <a:lnTo>
                    <a:pt x="2377" y="354"/>
                  </a:lnTo>
                  <a:lnTo>
                    <a:pt x="2255" y="299"/>
                  </a:lnTo>
                  <a:lnTo>
                    <a:pt x="2137" y="250"/>
                  </a:lnTo>
                  <a:lnTo>
                    <a:pt x="2021" y="207"/>
                  </a:lnTo>
                  <a:lnTo>
                    <a:pt x="1912" y="166"/>
                  </a:lnTo>
                  <a:lnTo>
                    <a:pt x="1803" y="131"/>
                  </a:lnTo>
                  <a:lnTo>
                    <a:pt x="1699" y="100"/>
                  </a:lnTo>
                  <a:lnTo>
                    <a:pt x="1598" y="74"/>
                  </a:lnTo>
                  <a:lnTo>
                    <a:pt x="1499" y="52"/>
                  </a:lnTo>
                  <a:lnTo>
                    <a:pt x="1402" y="34"/>
                  </a:lnTo>
                  <a:lnTo>
                    <a:pt x="1309" y="19"/>
                  </a:lnTo>
                  <a:lnTo>
                    <a:pt x="1218" y="8"/>
                  </a:lnTo>
                  <a:lnTo>
                    <a:pt x="1129" y="2"/>
                  </a:lnTo>
                  <a:lnTo>
                    <a:pt x="1041" y="0"/>
                  </a:lnTo>
                  <a:lnTo>
                    <a:pt x="955" y="0"/>
                  </a:lnTo>
                  <a:lnTo>
                    <a:pt x="872" y="5"/>
                  </a:lnTo>
                  <a:lnTo>
                    <a:pt x="789" y="13"/>
                  </a:lnTo>
                  <a:lnTo>
                    <a:pt x="707" y="24"/>
                  </a:lnTo>
                  <a:lnTo>
                    <a:pt x="626" y="39"/>
                  </a:lnTo>
                  <a:lnTo>
                    <a:pt x="547" y="56"/>
                  </a:lnTo>
                  <a:lnTo>
                    <a:pt x="468" y="77"/>
                  </a:lnTo>
                  <a:lnTo>
                    <a:pt x="390" y="102"/>
                  </a:lnTo>
                  <a:lnTo>
                    <a:pt x="312" y="129"/>
                  </a:lnTo>
                  <a:lnTo>
                    <a:pt x="235" y="160"/>
                  </a:lnTo>
                  <a:lnTo>
                    <a:pt x="157" y="192"/>
                  </a:lnTo>
                  <a:lnTo>
                    <a:pt x="78" y="228"/>
                  </a:lnTo>
                  <a:lnTo>
                    <a:pt x="0" y="266"/>
                  </a:lnTo>
                </a:path>
              </a:pathLst>
            </a:custGeom>
            <a:noFill/>
            <a:ln w="9525">
              <a:solidFill>
                <a:srgbClr val="FFFFFF">
                  <a:alpha val="50195"/>
                </a:srgbClr>
              </a:solidFill>
              <a:round/>
              <a:headEnd/>
              <a:tailEnd/>
            </a:ln>
          </p:spPr>
          <p:txBody>
            <a:bodyPr lIns="98674" tIns="49339" rIns="98674" bIns="49339"/>
            <a:lstStyle/>
            <a:p>
              <a:pPr defTabSz="981527">
                <a:spcBef>
                  <a:spcPct val="50000"/>
                </a:spcBef>
              </a:pPr>
              <a:endParaRPr lang="ko-KR" altLang="en-US" sz="1000" b="1" dirty="0"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72" name="Freeform 36"/>
            <p:cNvSpPr>
              <a:spLocks/>
            </p:cNvSpPr>
            <p:nvPr userDrawn="1"/>
          </p:nvSpPr>
          <p:spPr bwMode="auto">
            <a:xfrm>
              <a:off x="806" y="1176"/>
              <a:ext cx="5459" cy="514"/>
            </a:xfrm>
            <a:custGeom>
              <a:avLst/>
              <a:gdLst>
                <a:gd name="T0" fmla="*/ 5459 w 5459"/>
                <a:gd name="T1" fmla="*/ 159 h 1028"/>
                <a:gd name="T2" fmla="*/ 5428 w 5459"/>
                <a:gd name="T3" fmla="*/ 221 h 1028"/>
                <a:gd name="T4" fmla="*/ 5390 w 5459"/>
                <a:gd name="T5" fmla="*/ 290 h 1028"/>
                <a:gd name="T6" fmla="*/ 5334 w 5459"/>
                <a:gd name="T7" fmla="*/ 376 h 1028"/>
                <a:gd name="T8" fmla="*/ 5262 w 5459"/>
                <a:gd name="T9" fmla="*/ 474 h 1028"/>
                <a:gd name="T10" fmla="*/ 5173 w 5459"/>
                <a:gd name="T11" fmla="*/ 579 h 1028"/>
                <a:gd name="T12" fmla="*/ 5094 w 5459"/>
                <a:gd name="T13" fmla="*/ 658 h 1028"/>
                <a:gd name="T14" fmla="*/ 5035 w 5459"/>
                <a:gd name="T15" fmla="*/ 710 h 1028"/>
                <a:gd name="T16" fmla="*/ 4973 w 5459"/>
                <a:gd name="T17" fmla="*/ 762 h 1028"/>
                <a:gd name="T18" fmla="*/ 4905 w 5459"/>
                <a:gd name="T19" fmla="*/ 809 h 1028"/>
                <a:gd name="T20" fmla="*/ 4833 w 5459"/>
                <a:gd name="T21" fmla="*/ 854 h 1028"/>
                <a:gd name="T22" fmla="*/ 4755 w 5459"/>
                <a:gd name="T23" fmla="*/ 896 h 1028"/>
                <a:gd name="T24" fmla="*/ 4673 w 5459"/>
                <a:gd name="T25" fmla="*/ 933 h 1028"/>
                <a:gd name="T26" fmla="*/ 4586 w 5459"/>
                <a:gd name="T27" fmla="*/ 965 h 1028"/>
                <a:gd name="T28" fmla="*/ 4494 w 5459"/>
                <a:gd name="T29" fmla="*/ 991 h 1028"/>
                <a:gd name="T30" fmla="*/ 4395 w 5459"/>
                <a:gd name="T31" fmla="*/ 1010 h 1028"/>
                <a:gd name="T32" fmla="*/ 4294 w 5459"/>
                <a:gd name="T33" fmla="*/ 1023 h 1028"/>
                <a:gd name="T34" fmla="*/ 4186 w 5459"/>
                <a:gd name="T35" fmla="*/ 1028 h 1028"/>
                <a:gd name="T36" fmla="*/ 4072 w 5459"/>
                <a:gd name="T37" fmla="*/ 1025 h 1028"/>
                <a:gd name="T38" fmla="*/ 3954 w 5459"/>
                <a:gd name="T39" fmla="*/ 1010 h 1028"/>
                <a:gd name="T40" fmla="*/ 3830 w 5459"/>
                <a:gd name="T41" fmla="*/ 988 h 1028"/>
                <a:gd name="T42" fmla="*/ 3701 w 5459"/>
                <a:gd name="T43" fmla="*/ 954 h 1028"/>
                <a:gd name="T44" fmla="*/ 3567 w 5459"/>
                <a:gd name="T45" fmla="*/ 909 h 1028"/>
                <a:gd name="T46" fmla="*/ 3425 w 5459"/>
                <a:gd name="T47" fmla="*/ 851 h 1028"/>
                <a:gd name="T48" fmla="*/ 3279 w 5459"/>
                <a:gd name="T49" fmla="*/ 779 h 1028"/>
                <a:gd name="T50" fmla="*/ 3204 w 5459"/>
                <a:gd name="T51" fmla="*/ 739 h 1028"/>
                <a:gd name="T52" fmla="*/ 2910 w 5459"/>
                <a:gd name="T53" fmla="*/ 582 h 1028"/>
                <a:gd name="T54" fmla="*/ 2635 w 5459"/>
                <a:gd name="T55" fmla="*/ 445 h 1028"/>
                <a:gd name="T56" fmla="*/ 2377 w 5459"/>
                <a:gd name="T57" fmla="*/ 327 h 1028"/>
                <a:gd name="T58" fmla="*/ 2135 w 5459"/>
                <a:gd name="T59" fmla="*/ 230 h 1028"/>
                <a:gd name="T60" fmla="*/ 1909 w 5459"/>
                <a:gd name="T61" fmla="*/ 150 h 1028"/>
                <a:gd name="T62" fmla="*/ 1696 w 5459"/>
                <a:gd name="T63" fmla="*/ 88 h 1028"/>
                <a:gd name="T64" fmla="*/ 1495 w 5459"/>
                <a:gd name="T65" fmla="*/ 43 h 1028"/>
                <a:gd name="T66" fmla="*/ 1305 w 5459"/>
                <a:gd name="T67" fmla="*/ 14 h 1028"/>
                <a:gd name="T68" fmla="*/ 1124 w 5459"/>
                <a:gd name="T69" fmla="*/ 1 h 1028"/>
                <a:gd name="T70" fmla="*/ 951 w 5459"/>
                <a:gd name="T71" fmla="*/ 3 h 1028"/>
                <a:gd name="T72" fmla="*/ 784 w 5459"/>
                <a:gd name="T73" fmla="*/ 19 h 1028"/>
                <a:gd name="T74" fmla="*/ 623 w 5459"/>
                <a:gd name="T75" fmla="*/ 48 h 1028"/>
                <a:gd name="T76" fmla="*/ 465 w 5459"/>
                <a:gd name="T77" fmla="*/ 92 h 1028"/>
                <a:gd name="T78" fmla="*/ 309 w 5459"/>
                <a:gd name="T79" fmla="*/ 145 h 1028"/>
                <a:gd name="T80" fmla="*/ 155 w 5459"/>
                <a:gd name="T81" fmla="*/ 211 h 1028"/>
                <a:gd name="T82" fmla="*/ 0 w 5459"/>
                <a:gd name="T83" fmla="*/ 289 h 1028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5459"/>
                <a:gd name="T127" fmla="*/ 0 h 1028"/>
                <a:gd name="T128" fmla="*/ 5459 w 5459"/>
                <a:gd name="T129" fmla="*/ 1028 h 1028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5459" h="1028">
                  <a:moveTo>
                    <a:pt x="5459" y="159"/>
                  </a:moveTo>
                  <a:lnTo>
                    <a:pt x="5459" y="159"/>
                  </a:lnTo>
                  <a:lnTo>
                    <a:pt x="5451" y="176"/>
                  </a:lnTo>
                  <a:lnTo>
                    <a:pt x="5428" y="221"/>
                  </a:lnTo>
                  <a:lnTo>
                    <a:pt x="5410" y="253"/>
                  </a:lnTo>
                  <a:lnTo>
                    <a:pt x="5390" y="290"/>
                  </a:lnTo>
                  <a:lnTo>
                    <a:pt x="5365" y="331"/>
                  </a:lnTo>
                  <a:lnTo>
                    <a:pt x="5334" y="376"/>
                  </a:lnTo>
                  <a:lnTo>
                    <a:pt x="5301" y="424"/>
                  </a:lnTo>
                  <a:lnTo>
                    <a:pt x="5262" y="474"/>
                  </a:lnTo>
                  <a:lnTo>
                    <a:pt x="5220" y="526"/>
                  </a:lnTo>
                  <a:lnTo>
                    <a:pt x="5173" y="579"/>
                  </a:lnTo>
                  <a:lnTo>
                    <a:pt x="5122" y="633"/>
                  </a:lnTo>
                  <a:lnTo>
                    <a:pt x="5094" y="658"/>
                  </a:lnTo>
                  <a:lnTo>
                    <a:pt x="5066" y="684"/>
                  </a:lnTo>
                  <a:lnTo>
                    <a:pt x="5035" y="710"/>
                  </a:lnTo>
                  <a:lnTo>
                    <a:pt x="5005" y="736"/>
                  </a:lnTo>
                  <a:lnTo>
                    <a:pt x="4973" y="762"/>
                  </a:lnTo>
                  <a:lnTo>
                    <a:pt x="4940" y="786"/>
                  </a:lnTo>
                  <a:lnTo>
                    <a:pt x="4905" y="809"/>
                  </a:lnTo>
                  <a:lnTo>
                    <a:pt x="4869" y="833"/>
                  </a:lnTo>
                  <a:lnTo>
                    <a:pt x="4833" y="854"/>
                  </a:lnTo>
                  <a:lnTo>
                    <a:pt x="4794" y="876"/>
                  </a:lnTo>
                  <a:lnTo>
                    <a:pt x="4755" y="896"/>
                  </a:lnTo>
                  <a:lnTo>
                    <a:pt x="4715" y="915"/>
                  </a:lnTo>
                  <a:lnTo>
                    <a:pt x="4673" y="933"/>
                  </a:lnTo>
                  <a:lnTo>
                    <a:pt x="4630" y="951"/>
                  </a:lnTo>
                  <a:lnTo>
                    <a:pt x="4586" y="965"/>
                  </a:lnTo>
                  <a:lnTo>
                    <a:pt x="4540" y="980"/>
                  </a:lnTo>
                  <a:lnTo>
                    <a:pt x="4494" y="991"/>
                  </a:lnTo>
                  <a:lnTo>
                    <a:pt x="4445" y="1002"/>
                  </a:lnTo>
                  <a:lnTo>
                    <a:pt x="4395" y="1010"/>
                  </a:lnTo>
                  <a:lnTo>
                    <a:pt x="4345" y="1018"/>
                  </a:lnTo>
                  <a:lnTo>
                    <a:pt x="4294" y="1023"/>
                  </a:lnTo>
                  <a:lnTo>
                    <a:pt x="4240" y="1027"/>
                  </a:lnTo>
                  <a:lnTo>
                    <a:pt x="4186" y="1028"/>
                  </a:lnTo>
                  <a:lnTo>
                    <a:pt x="4130" y="1028"/>
                  </a:lnTo>
                  <a:lnTo>
                    <a:pt x="4072" y="1025"/>
                  </a:lnTo>
                  <a:lnTo>
                    <a:pt x="4014" y="1018"/>
                  </a:lnTo>
                  <a:lnTo>
                    <a:pt x="3954" y="1010"/>
                  </a:lnTo>
                  <a:lnTo>
                    <a:pt x="3893" y="1001"/>
                  </a:lnTo>
                  <a:lnTo>
                    <a:pt x="3830" y="988"/>
                  </a:lnTo>
                  <a:lnTo>
                    <a:pt x="3766" y="972"/>
                  </a:lnTo>
                  <a:lnTo>
                    <a:pt x="3701" y="954"/>
                  </a:lnTo>
                  <a:lnTo>
                    <a:pt x="3635" y="933"/>
                  </a:lnTo>
                  <a:lnTo>
                    <a:pt x="3567" y="909"/>
                  </a:lnTo>
                  <a:lnTo>
                    <a:pt x="3496" y="881"/>
                  </a:lnTo>
                  <a:lnTo>
                    <a:pt x="3425" y="851"/>
                  </a:lnTo>
                  <a:lnTo>
                    <a:pt x="3353" y="817"/>
                  </a:lnTo>
                  <a:lnTo>
                    <a:pt x="3279" y="779"/>
                  </a:lnTo>
                  <a:lnTo>
                    <a:pt x="3204" y="739"/>
                  </a:lnTo>
                  <a:lnTo>
                    <a:pt x="3054" y="658"/>
                  </a:lnTo>
                  <a:lnTo>
                    <a:pt x="2910" y="582"/>
                  </a:lnTo>
                  <a:lnTo>
                    <a:pt x="2770" y="511"/>
                  </a:lnTo>
                  <a:lnTo>
                    <a:pt x="2635" y="445"/>
                  </a:lnTo>
                  <a:lnTo>
                    <a:pt x="2503" y="384"/>
                  </a:lnTo>
                  <a:lnTo>
                    <a:pt x="2377" y="327"/>
                  </a:lnTo>
                  <a:lnTo>
                    <a:pt x="2254" y="277"/>
                  </a:lnTo>
                  <a:lnTo>
                    <a:pt x="2135" y="230"/>
                  </a:lnTo>
                  <a:lnTo>
                    <a:pt x="2021" y="189"/>
                  </a:lnTo>
                  <a:lnTo>
                    <a:pt x="1909" y="150"/>
                  </a:lnTo>
                  <a:lnTo>
                    <a:pt x="1800" y="117"/>
                  </a:lnTo>
                  <a:lnTo>
                    <a:pt x="1696" y="88"/>
                  </a:lnTo>
                  <a:lnTo>
                    <a:pt x="1595" y="64"/>
                  </a:lnTo>
                  <a:lnTo>
                    <a:pt x="1495" y="43"/>
                  </a:lnTo>
                  <a:lnTo>
                    <a:pt x="1399" y="27"/>
                  </a:lnTo>
                  <a:lnTo>
                    <a:pt x="1305" y="14"/>
                  </a:lnTo>
                  <a:lnTo>
                    <a:pt x="1213" y="6"/>
                  </a:lnTo>
                  <a:lnTo>
                    <a:pt x="1124" y="1"/>
                  </a:lnTo>
                  <a:lnTo>
                    <a:pt x="1037" y="0"/>
                  </a:lnTo>
                  <a:lnTo>
                    <a:pt x="951" y="3"/>
                  </a:lnTo>
                  <a:lnTo>
                    <a:pt x="867" y="9"/>
                  </a:lnTo>
                  <a:lnTo>
                    <a:pt x="784" y="19"/>
                  </a:lnTo>
                  <a:lnTo>
                    <a:pt x="704" y="32"/>
                  </a:lnTo>
                  <a:lnTo>
                    <a:pt x="623" y="48"/>
                  </a:lnTo>
                  <a:lnTo>
                    <a:pt x="544" y="67"/>
                  </a:lnTo>
                  <a:lnTo>
                    <a:pt x="465" y="92"/>
                  </a:lnTo>
                  <a:lnTo>
                    <a:pt x="387" y="117"/>
                  </a:lnTo>
                  <a:lnTo>
                    <a:pt x="309" y="145"/>
                  </a:lnTo>
                  <a:lnTo>
                    <a:pt x="232" y="177"/>
                  </a:lnTo>
                  <a:lnTo>
                    <a:pt x="155" y="211"/>
                  </a:lnTo>
                  <a:lnTo>
                    <a:pt x="77" y="248"/>
                  </a:lnTo>
                  <a:lnTo>
                    <a:pt x="0" y="289"/>
                  </a:lnTo>
                </a:path>
              </a:pathLst>
            </a:custGeom>
            <a:noFill/>
            <a:ln w="9525">
              <a:solidFill>
                <a:srgbClr val="FFFFFF">
                  <a:alpha val="50195"/>
                </a:srgbClr>
              </a:solidFill>
              <a:round/>
              <a:headEnd/>
              <a:tailEnd/>
            </a:ln>
          </p:spPr>
          <p:txBody>
            <a:bodyPr lIns="98674" tIns="49339" rIns="98674" bIns="49339"/>
            <a:lstStyle/>
            <a:p>
              <a:pPr defTabSz="981527">
                <a:spcBef>
                  <a:spcPct val="50000"/>
                </a:spcBef>
              </a:pPr>
              <a:endParaRPr lang="ko-KR" altLang="en-US" sz="1000" b="1" dirty="0"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73" name="Freeform 37"/>
            <p:cNvSpPr>
              <a:spLocks/>
            </p:cNvSpPr>
            <p:nvPr userDrawn="1"/>
          </p:nvSpPr>
          <p:spPr bwMode="auto">
            <a:xfrm>
              <a:off x="835" y="1192"/>
              <a:ext cx="5455" cy="485"/>
            </a:xfrm>
            <a:custGeom>
              <a:avLst/>
              <a:gdLst>
                <a:gd name="T0" fmla="*/ 5455 w 5455"/>
                <a:gd name="T1" fmla="*/ 71 h 970"/>
                <a:gd name="T2" fmla="*/ 5426 w 5455"/>
                <a:gd name="T3" fmla="*/ 132 h 970"/>
                <a:gd name="T4" fmla="*/ 5388 w 5455"/>
                <a:gd name="T5" fmla="*/ 203 h 970"/>
                <a:gd name="T6" fmla="*/ 5334 w 5455"/>
                <a:gd name="T7" fmla="*/ 291 h 970"/>
                <a:gd name="T8" fmla="*/ 5263 w 5455"/>
                <a:gd name="T9" fmla="*/ 391 h 970"/>
                <a:gd name="T10" fmla="*/ 5176 w 5455"/>
                <a:gd name="T11" fmla="*/ 499 h 970"/>
                <a:gd name="T12" fmla="*/ 5098 w 5455"/>
                <a:gd name="T13" fmla="*/ 580 h 970"/>
                <a:gd name="T14" fmla="*/ 5041 w 5455"/>
                <a:gd name="T15" fmla="*/ 633 h 970"/>
                <a:gd name="T16" fmla="*/ 4979 w 5455"/>
                <a:gd name="T17" fmla="*/ 685 h 970"/>
                <a:gd name="T18" fmla="*/ 4912 w 5455"/>
                <a:gd name="T19" fmla="*/ 735 h 970"/>
                <a:gd name="T20" fmla="*/ 4840 w 5455"/>
                <a:gd name="T21" fmla="*/ 781 h 970"/>
                <a:gd name="T22" fmla="*/ 4763 w 5455"/>
                <a:gd name="T23" fmla="*/ 825 h 970"/>
                <a:gd name="T24" fmla="*/ 4682 w 5455"/>
                <a:gd name="T25" fmla="*/ 864 h 970"/>
                <a:gd name="T26" fmla="*/ 4594 w 5455"/>
                <a:gd name="T27" fmla="*/ 898 h 970"/>
                <a:gd name="T28" fmla="*/ 4502 w 5455"/>
                <a:gd name="T29" fmla="*/ 927 h 970"/>
                <a:gd name="T30" fmla="*/ 4405 w 5455"/>
                <a:gd name="T31" fmla="*/ 948 h 970"/>
                <a:gd name="T32" fmla="*/ 4304 w 5455"/>
                <a:gd name="T33" fmla="*/ 962 h 970"/>
                <a:gd name="T34" fmla="*/ 4196 w 5455"/>
                <a:gd name="T35" fmla="*/ 969 h 970"/>
                <a:gd name="T36" fmla="*/ 4083 w 5455"/>
                <a:gd name="T37" fmla="*/ 967 h 970"/>
                <a:gd name="T38" fmla="*/ 3964 w 5455"/>
                <a:gd name="T39" fmla="*/ 957 h 970"/>
                <a:gd name="T40" fmla="*/ 3840 w 5455"/>
                <a:gd name="T41" fmla="*/ 936 h 970"/>
                <a:gd name="T42" fmla="*/ 3710 w 5455"/>
                <a:gd name="T43" fmla="*/ 904 h 970"/>
                <a:gd name="T44" fmla="*/ 3574 w 5455"/>
                <a:gd name="T45" fmla="*/ 861 h 970"/>
                <a:gd name="T46" fmla="*/ 3432 w 5455"/>
                <a:gd name="T47" fmla="*/ 806 h 970"/>
                <a:gd name="T48" fmla="*/ 3285 w 5455"/>
                <a:gd name="T49" fmla="*/ 738 h 970"/>
                <a:gd name="T50" fmla="*/ 3210 w 5455"/>
                <a:gd name="T51" fmla="*/ 699 h 970"/>
                <a:gd name="T52" fmla="*/ 2913 w 5455"/>
                <a:gd name="T53" fmla="*/ 547 h 970"/>
                <a:gd name="T54" fmla="*/ 2636 w 5455"/>
                <a:gd name="T55" fmla="*/ 415 h 970"/>
                <a:gd name="T56" fmla="*/ 2377 w 5455"/>
                <a:gd name="T57" fmla="*/ 302 h 970"/>
                <a:gd name="T58" fmla="*/ 2134 w 5455"/>
                <a:gd name="T59" fmla="*/ 208 h 970"/>
                <a:gd name="T60" fmla="*/ 1906 w 5455"/>
                <a:gd name="T61" fmla="*/ 132 h 970"/>
                <a:gd name="T62" fmla="*/ 1692 w 5455"/>
                <a:gd name="T63" fmla="*/ 76 h 970"/>
                <a:gd name="T64" fmla="*/ 1491 w 5455"/>
                <a:gd name="T65" fmla="*/ 34 h 970"/>
                <a:gd name="T66" fmla="*/ 1301 w 5455"/>
                <a:gd name="T67" fmla="*/ 8 h 970"/>
                <a:gd name="T68" fmla="*/ 1119 w 5455"/>
                <a:gd name="T69" fmla="*/ 0 h 970"/>
                <a:gd name="T70" fmla="*/ 945 w 5455"/>
                <a:gd name="T71" fmla="*/ 5 h 970"/>
                <a:gd name="T72" fmla="*/ 780 w 5455"/>
                <a:gd name="T73" fmla="*/ 24 h 970"/>
                <a:gd name="T74" fmla="*/ 619 w 5455"/>
                <a:gd name="T75" fmla="*/ 56 h 970"/>
                <a:gd name="T76" fmla="*/ 461 w 5455"/>
                <a:gd name="T77" fmla="*/ 103 h 970"/>
                <a:gd name="T78" fmla="*/ 307 w 5455"/>
                <a:gd name="T79" fmla="*/ 161 h 970"/>
                <a:gd name="T80" fmla="*/ 153 w 5455"/>
                <a:gd name="T81" fmla="*/ 231 h 970"/>
                <a:gd name="T82" fmla="*/ 0 w 5455"/>
                <a:gd name="T83" fmla="*/ 312 h 970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5455"/>
                <a:gd name="T127" fmla="*/ 0 h 970"/>
                <a:gd name="T128" fmla="*/ 5455 w 5455"/>
                <a:gd name="T129" fmla="*/ 970 h 970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5455" h="970">
                  <a:moveTo>
                    <a:pt x="5455" y="71"/>
                  </a:moveTo>
                  <a:lnTo>
                    <a:pt x="5455" y="71"/>
                  </a:lnTo>
                  <a:lnTo>
                    <a:pt x="5448" y="87"/>
                  </a:lnTo>
                  <a:lnTo>
                    <a:pt x="5426" y="132"/>
                  </a:lnTo>
                  <a:lnTo>
                    <a:pt x="5409" y="165"/>
                  </a:lnTo>
                  <a:lnTo>
                    <a:pt x="5388" y="203"/>
                  </a:lnTo>
                  <a:lnTo>
                    <a:pt x="5363" y="245"/>
                  </a:lnTo>
                  <a:lnTo>
                    <a:pt x="5334" y="291"/>
                  </a:lnTo>
                  <a:lnTo>
                    <a:pt x="5301" y="339"/>
                  </a:lnTo>
                  <a:lnTo>
                    <a:pt x="5263" y="391"/>
                  </a:lnTo>
                  <a:lnTo>
                    <a:pt x="5222" y="444"/>
                  </a:lnTo>
                  <a:lnTo>
                    <a:pt x="5176" y="499"/>
                  </a:lnTo>
                  <a:lnTo>
                    <a:pt x="5126" y="552"/>
                  </a:lnTo>
                  <a:lnTo>
                    <a:pt x="5098" y="580"/>
                  </a:lnTo>
                  <a:lnTo>
                    <a:pt x="5070" y="607"/>
                  </a:lnTo>
                  <a:lnTo>
                    <a:pt x="5041" y="633"/>
                  </a:lnTo>
                  <a:lnTo>
                    <a:pt x="5011" y="659"/>
                  </a:lnTo>
                  <a:lnTo>
                    <a:pt x="4979" y="685"/>
                  </a:lnTo>
                  <a:lnTo>
                    <a:pt x="4945" y="710"/>
                  </a:lnTo>
                  <a:lnTo>
                    <a:pt x="4912" y="735"/>
                  </a:lnTo>
                  <a:lnTo>
                    <a:pt x="4876" y="759"/>
                  </a:lnTo>
                  <a:lnTo>
                    <a:pt x="4840" y="781"/>
                  </a:lnTo>
                  <a:lnTo>
                    <a:pt x="4802" y="804"/>
                  </a:lnTo>
                  <a:lnTo>
                    <a:pt x="4763" y="825"/>
                  </a:lnTo>
                  <a:lnTo>
                    <a:pt x="4723" y="844"/>
                  </a:lnTo>
                  <a:lnTo>
                    <a:pt x="4682" y="864"/>
                  </a:lnTo>
                  <a:lnTo>
                    <a:pt x="4639" y="882"/>
                  </a:lnTo>
                  <a:lnTo>
                    <a:pt x="4594" y="898"/>
                  </a:lnTo>
                  <a:lnTo>
                    <a:pt x="4550" y="912"/>
                  </a:lnTo>
                  <a:lnTo>
                    <a:pt x="4502" y="927"/>
                  </a:lnTo>
                  <a:lnTo>
                    <a:pt x="4455" y="938"/>
                  </a:lnTo>
                  <a:lnTo>
                    <a:pt x="4405" y="948"/>
                  </a:lnTo>
                  <a:lnTo>
                    <a:pt x="4355" y="956"/>
                  </a:lnTo>
                  <a:lnTo>
                    <a:pt x="4304" y="962"/>
                  </a:lnTo>
                  <a:lnTo>
                    <a:pt x="4250" y="967"/>
                  </a:lnTo>
                  <a:lnTo>
                    <a:pt x="4196" y="969"/>
                  </a:lnTo>
                  <a:lnTo>
                    <a:pt x="4140" y="970"/>
                  </a:lnTo>
                  <a:lnTo>
                    <a:pt x="4083" y="967"/>
                  </a:lnTo>
                  <a:lnTo>
                    <a:pt x="4023" y="964"/>
                  </a:lnTo>
                  <a:lnTo>
                    <a:pt x="3964" y="957"/>
                  </a:lnTo>
                  <a:lnTo>
                    <a:pt x="3903" y="948"/>
                  </a:lnTo>
                  <a:lnTo>
                    <a:pt x="3840" y="936"/>
                  </a:lnTo>
                  <a:lnTo>
                    <a:pt x="3775" y="922"/>
                  </a:lnTo>
                  <a:lnTo>
                    <a:pt x="3710" y="904"/>
                  </a:lnTo>
                  <a:lnTo>
                    <a:pt x="3643" y="885"/>
                  </a:lnTo>
                  <a:lnTo>
                    <a:pt x="3574" y="861"/>
                  </a:lnTo>
                  <a:lnTo>
                    <a:pt x="3504" y="835"/>
                  </a:lnTo>
                  <a:lnTo>
                    <a:pt x="3432" y="806"/>
                  </a:lnTo>
                  <a:lnTo>
                    <a:pt x="3360" y="773"/>
                  </a:lnTo>
                  <a:lnTo>
                    <a:pt x="3285" y="738"/>
                  </a:lnTo>
                  <a:lnTo>
                    <a:pt x="3210" y="699"/>
                  </a:lnTo>
                  <a:lnTo>
                    <a:pt x="3059" y="620"/>
                  </a:lnTo>
                  <a:lnTo>
                    <a:pt x="2913" y="547"/>
                  </a:lnTo>
                  <a:lnTo>
                    <a:pt x="2772" y="478"/>
                  </a:lnTo>
                  <a:lnTo>
                    <a:pt x="2636" y="415"/>
                  </a:lnTo>
                  <a:lnTo>
                    <a:pt x="2505" y="357"/>
                  </a:lnTo>
                  <a:lnTo>
                    <a:pt x="2377" y="302"/>
                  </a:lnTo>
                  <a:lnTo>
                    <a:pt x="2253" y="253"/>
                  </a:lnTo>
                  <a:lnTo>
                    <a:pt x="2134" y="208"/>
                  </a:lnTo>
                  <a:lnTo>
                    <a:pt x="2019" y="169"/>
                  </a:lnTo>
                  <a:lnTo>
                    <a:pt x="1906" y="132"/>
                  </a:lnTo>
                  <a:lnTo>
                    <a:pt x="1798" y="102"/>
                  </a:lnTo>
                  <a:lnTo>
                    <a:pt x="1692" y="76"/>
                  </a:lnTo>
                  <a:lnTo>
                    <a:pt x="1590" y="52"/>
                  </a:lnTo>
                  <a:lnTo>
                    <a:pt x="1491" y="34"/>
                  </a:lnTo>
                  <a:lnTo>
                    <a:pt x="1394" y="19"/>
                  </a:lnTo>
                  <a:lnTo>
                    <a:pt x="1301" y="8"/>
                  </a:lnTo>
                  <a:lnTo>
                    <a:pt x="1209" y="2"/>
                  </a:lnTo>
                  <a:lnTo>
                    <a:pt x="1119" y="0"/>
                  </a:lnTo>
                  <a:lnTo>
                    <a:pt x="1031" y="0"/>
                  </a:lnTo>
                  <a:lnTo>
                    <a:pt x="945" y="5"/>
                  </a:lnTo>
                  <a:lnTo>
                    <a:pt x="862" y="13"/>
                  </a:lnTo>
                  <a:lnTo>
                    <a:pt x="780" y="24"/>
                  </a:lnTo>
                  <a:lnTo>
                    <a:pt x="698" y="39"/>
                  </a:lnTo>
                  <a:lnTo>
                    <a:pt x="619" y="56"/>
                  </a:lnTo>
                  <a:lnTo>
                    <a:pt x="540" y="79"/>
                  </a:lnTo>
                  <a:lnTo>
                    <a:pt x="461" y="103"/>
                  </a:lnTo>
                  <a:lnTo>
                    <a:pt x="384" y="131"/>
                  </a:lnTo>
                  <a:lnTo>
                    <a:pt x="307" y="161"/>
                  </a:lnTo>
                  <a:lnTo>
                    <a:pt x="230" y="194"/>
                  </a:lnTo>
                  <a:lnTo>
                    <a:pt x="153" y="231"/>
                  </a:lnTo>
                  <a:lnTo>
                    <a:pt x="76" y="270"/>
                  </a:lnTo>
                  <a:lnTo>
                    <a:pt x="0" y="312"/>
                  </a:lnTo>
                </a:path>
              </a:pathLst>
            </a:custGeom>
            <a:noFill/>
            <a:ln w="9525">
              <a:solidFill>
                <a:srgbClr val="FFFFFF">
                  <a:alpha val="50195"/>
                </a:srgbClr>
              </a:solidFill>
              <a:round/>
              <a:headEnd/>
              <a:tailEnd/>
            </a:ln>
          </p:spPr>
          <p:txBody>
            <a:bodyPr lIns="98674" tIns="49339" rIns="98674" bIns="49339"/>
            <a:lstStyle/>
            <a:p>
              <a:pPr defTabSz="981527">
                <a:spcBef>
                  <a:spcPct val="50000"/>
                </a:spcBef>
              </a:pPr>
              <a:endParaRPr lang="ko-KR" altLang="en-US" sz="1000" b="1" dirty="0"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74" name="Freeform 38"/>
            <p:cNvSpPr>
              <a:spLocks/>
            </p:cNvSpPr>
            <p:nvPr userDrawn="1"/>
          </p:nvSpPr>
          <p:spPr bwMode="auto">
            <a:xfrm>
              <a:off x="864" y="1198"/>
              <a:ext cx="5451" cy="465"/>
            </a:xfrm>
            <a:custGeom>
              <a:avLst/>
              <a:gdLst>
                <a:gd name="T0" fmla="*/ 5451 w 5451"/>
                <a:gd name="T1" fmla="*/ 0 h 930"/>
                <a:gd name="T2" fmla="*/ 5423 w 5451"/>
                <a:gd name="T3" fmla="*/ 63 h 930"/>
                <a:gd name="T4" fmla="*/ 5386 w 5451"/>
                <a:gd name="T5" fmla="*/ 134 h 930"/>
                <a:gd name="T6" fmla="*/ 5334 w 5451"/>
                <a:gd name="T7" fmla="*/ 224 h 930"/>
                <a:gd name="T8" fmla="*/ 5265 w 5451"/>
                <a:gd name="T9" fmla="*/ 326 h 930"/>
                <a:gd name="T10" fmla="*/ 5179 w 5451"/>
                <a:gd name="T11" fmla="*/ 436 h 930"/>
                <a:gd name="T12" fmla="*/ 5102 w 5451"/>
                <a:gd name="T13" fmla="*/ 518 h 930"/>
                <a:gd name="T14" fmla="*/ 5046 w 5451"/>
                <a:gd name="T15" fmla="*/ 573 h 930"/>
                <a:gd name="T16" fmla="*/ 4983 w 5451"/>
                <a:gd name="T17" fmla="*/ 628 h 930"/>
                <a:gd name="T18" fmla="*/ 4918 w 5451"/>
                <a:gd name="T19" fmla="*/ 678 h 930"/>
                <a:gd name="T20" fmla="*/ 4847 w 5451"/>
                <a:gd name="T21" fmla="*/ 726 h 930"/>
                <a:gd name="T22" fmla="*/ 4771 w 5451"/>
                <a:gd name="T23" fmla="*/ 772 h 930"/>
                <a:gd name="T24" fmla="*/ 4689 w 5451"/>
                <a:gd name="T25" fmla="*/ 814 h 930"/>
                <a:gd name="T26" fmla="*/ 4603 w 5451"/>
                <a:gd name="T27" fmla="*/ 849 h 930"/>
                <a:gd name="T28" fmla="*/ 4512 w 5451"/>
                <a:gd name="T29" fmla="*/ 880 h 930"/>
                <a:gd name="T30" fmla="*/ 4415 w 5451"/>
                <a:gd name="T31" fmla="*/ 902 h 930"/>
                <a:gd name="T32" fmla="*/ 4312 w 5451"/>
                <a:gd name="T33" fmla="*/ 920 h 930"/>
                <a:gd name="T34" fmla="*/ 4206 w 5451"/>
                <a:gd name="T35" fmla="*/ 928 h 930"/>
                <a:gd name="T36" fmla="*/ 4092 w 5451"/>
                <a:gd name="T37" fmla="*/ 930 h 930"/>
                <a:gd name="T38" fmla="*/ 3974 w 5451"/>
                <a:gd name="T39" fmla="*/ 920 h 930"/>
                <a:gd name="T40" fmla="*/ 3849 w 5451"/>
                <a:gd name="T41" fmla="*/ 902 h 930"/>
                <a:gd name="T42" fmla="*/ 3718 w 5451"/>
                <a:gd name="T43" fmla="*/ 873 h 930"/>
                <a:gd name="T44" fmla="*/ 3582 w 5451"/>
                <a:gd name="T45" fmla="*/ 833 h 930"/>
                <a:gd name="T46" fmla="*/ 3440 w 5451"/>
                <a:gd name="T47" fmla="*/ 780 h 930"/>
                <a:gd name="T48" fmla="*/ 3292 w 5451"/>
                <a:gd name="T49" fmla="*/ 715 h 930"/>
                <a:gd name="T50" fmla="*/ 3216 w 5451"/>
                <a:gd name="T51" fmla="*/ 678 h 930"/>
                <a:gd name="T52" fmla="*/ 2917 w 5451"/>
                <a:gd name="T53" fmla="*/ 531 h 930"/>
                <a:gd name="T54" fmla="*/ 2638 w 5451"/>
                <a:gd name="T55" fmla="*/ 403 h 930"/>
                <a:gd name="T56" fmla="*/ 2377 w 5451"/>
                <a:gd name="T57" fmla="*/ 295 h 930"/>
                <a:gd name="T58" fmla="*/ 2133 w 5451"/>
                <a:gd name="T59" fmla="*/ 206 h 930"/>
                <a:gd name="T60" fmla="*/ 1903 w 5451"/>
                <a:gd name="T61" fmla="*/ 135 h 930"/>
                <a:gd name="T62" fmla="*/ 1688 w 5451"/>
                <a:gd name="T63" fmla="*/ 81 h 930"/>
                <a:gd name="T64" fmla="*/ 1487 w 5451"/>
                <a:gd name="T65" fmla="*/ 43 h 930"/>
                <a:gd name="T66" fmla="*/ 1295 w 5451"/>
                <a:gd name="T67" fmla="*/ 22 h 930"/>
                <a:gd name="T68" fmla="*/ 1115 w 5451"/>
                <a:gd name="T69" fmla="*/ 16 h 930"/>
                <a:gd name="T70" fmla="*/ 941 w 5451"/>
                <a:gd name="T71" fmla="*/ 26 h 930"/>
                <a:gd name="T72" fmla="*/ 775 w 5451"/>
                <a:gd name="T73" fmla="*/ 48 h 930"/>
                <a:gd name="T74" fmla="*/ 615 w 5451"/>
                <a:gd name="T75" fmla="*/ 85 h 930"/>
                <a:gd name="T76" fmla="*/ 458 w 5451"/>
                <a:gd name="T77" fmla="*/ 134 h 930"/>
                <a:gd name="T78" fmla="*/ 304 w 5451"/>
                <a:gd name="T79" fmla="*/ 195 h 930"/>
                <a:gd name="T80" fmla="*/ 153 w 5451"/>
                <a:gd name="T81" fmla="*/ 268 h 930"/>
                <a:gd name="T82" fmla="*/ 0 w 5451"/>
                <a:gd name="T83" fmla="*/ 352 h 930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5451"/>
                <a:gd name="T127" fmla="*/ 0 h 930"/>
                <a:gd name="T128" fmla="*/ 5451 w 5451"/>
                <a:gd name="T129" fmla="*/ 930 h 930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5451" h="930">
                  <a:moveTo>
                    <a:pt x="5451" y="0"/>
                  </a:moveTo>
                  <a:lnTo>
                    <a:pt x="5451" y="0"/>
                  </a:lnTo>
                  <a:lnTo>
                    <a:pt x="5444" y="18"/>
                  </a:lnTo>
                  <a:lnTo>
                    <a:pt x="5423" y="63"/>
                  </a:lnTo>
                  <a:lnTo>
                    <a:pt x="5406" y="97"/>
                  </a:lnTo>
                  <a:lnTo>
                    <a:pt x="5386" y="134"/>
                  </a:lnTo>
                  <a:lnTo>
                    <a:pt x="5362" y="177"/>
                  </a:lnTo>
                  <a:lnTo>
                    <a:pt x="5334" y="224"/>
                  </a:lnTo>
                  <a:lnTo>
                    <a:pt x="5301" y="274"/>
                  </a:lnTo>
                  <a:lnTo>
                    <a:pt x="5265" y="326"/>
                  </a:lnTo>
                  <a:lnTo>
                    <a:pt x="5223" y="381"/>
                  </a:lnTo>
                  <a:lnTo>
                    <a:pt x="5179" y="436"/>
                  </a:lnTo>
                  <a:lnTo>
                    <a:pt x="5129" y="491"/>
                  </a:lnTo>
                  <a:lnTo>
                    <a:pt x="5102" y="518"/>
                  </a:lnTo>
                  <a:lnTo>
                    <a:pt x="5075" y="546"/>
                  </a:lnTo>
                  <a:lnTo>
                    <a:pt x="5046" y="573"/>
                  </a:lnTo>
                  <a:lnTo>
                    <a:pt x="5015" y="600"/>
                  </a:lnTo>
                  <a:lnTo>
                    <a:pt x="4983" y="628"/>
                  </a:lnTo>
                  <a:lnTo>
                    <a:pt x="4951" y="654"/>
                  </a:lnTo>
                  <a:lnTo>
                    <a:pt x="4918" y="678"/>
                  </a:lnTo>
                  <a:lnTo>
                    <a:pt x="4883" y="704"/>
                  </a:lnTo>
                  <a:lnTo>
                    <a:pt x="4847" y="726"/>
                  </a:lnTo>
                  <a:lnTo>
                    <a:pt x="4809" y="751"/>
                  </a:lnTo>
                  <a:lnTo>
                    <a:pt x="4771" y="772"/>
                  </a:lnTo>
                  <a:lnTo>
                    <a:pt x="4730" y="793"/>
                  </a:lnTo>
                  <a:lnTo>
                    <a:pt x="4689" y="814"/>
                  </a:lnTo>
                  <a:lnTo>
                    <a:pt x="4647" y="831"/>
                  </a:lnTo>
                  <a:lnTo>
                    <a:pt x="4603" y="849"/>
                  </a:lnTo>
                  <a:lnTo>
                    <a:pt x="4558" y="865"/>
                  </a:lnTo>
                  <a:lnTo>
                    <a:pt x="4512" y="880"/>
                  </a:lnTo>
                  <a:lnTo>
                    <a:pt x="4464" y="891"/>
                  </a:lnTo>
                  <a:lnTo>
                    <a:pt x="4415" y="902"/>
                  </a:lnTo>
                  <a:lnTo>
                    <a:pt x="4365" y="912"/>
                  </a:lnTo>
                  <a:lnTo>
                    <a:pt x="4312" y="920"/>
                  </a:lnTo>
                  <a:lnTo>
                    <a:pt x="4260" y="925"/>
                  </a:lnTo>
                  <a:lnTo>
                    <a:pt x="4206" y="928"/>
                  </a:lnTo>
                  <a:lnTo>
                    <a:pt x="4150" y="930"/>
                  </a:lnTo>
                  <a:lnTo>
                    <a:pt x="4092" y="930"/>
                  </a:lnTo>
                  <a:lnTo>
                    <a:pt x="4033" y="927"/>
                  </a:lnTo>
                  <a:lnTo>
                    <a:pt x="3974" y="920"/>
                  </a:lnTo>
                  <a:lnTo>
                    <a:pt x="3911" y="912"/>
                  </a:lnTo>
                  <a:lnTo>
                    <a:pt x="3849" y="902"/>
                  </a:lnTo>
                  <a:lnTo>
                    <a:pt x="3785" y="889"/>
                  </a:lnTo>
                  <a:lnTo>
                    <a:pt x="3718" y="873"/>
                  </a:lnTo>
                  <a:lnTo>
                    <a:pt x="3652" y="854"/>
                  </a:lnTo>
                  <a:lnTo>
                    <a:pt x="3582" y="833"/>
                  </a:lnTo>
                  <a:lnTo>
                    <a:pt x="3511" y="809"/>
                  </a:lnTo>
                  <a:lnTo>
                    <a:pt x="3440" y="780"/>
                  </a:lnTo>
                  <a:lnTo>
                    <a:pt x="3367" y="749"/>
                  </a:lnTo>
                  <a:lnTo>
                    <a:pt x="3292" y="715"/>
                  </a:lnTo>
                  <a:lnTo>
                    <a:pt x="3216" y="678"/>
                  </a:lnTo>
                  <a:lnTo>
                    <a:pt x="3063" y="602"/>
                  </a:lnTo>
                  <a:lnTo>
                    <a:pt x="2917" y="531"/>
                  </a:lnTo>
                  <a:lnTo>
                    <a:pt x="2774" y="465"/>
                  </a:lnTo>
                  <a:lnTo>
                    <a:pt x="2638" y="403"/>
                  </a:lnTo>
                  <a:lnTo>
                    <a:pt x="2505" y="347"/>
                  </a:lnTo>
                  <a:lnTo>
                    <a:pt x="2377" y="295"/>
                  </a:lnTo>
                  <a:lnTo>
                    <a:pt x="2252" y="248"/>
                  </a:lnTo>
                  <a:lnTo>
                    <a:pt x="2133" y="206"/>
                  </a:lnTo>
                  <a:lnTo>
                    <a:pt x="2016" y="168"/>
                  </a:lnTo>
                  <a:lnTo>
                    <a:pt x="1903" y="135"/>
                  </a:lnTo>
                  <a:lnTo>
                    <a:pt x="1795" y="106"/>
                  </a:lnTo>
                  <a:lnTo>
                    <a:pt x="1688" y="81"/>
                  </a:lnTo>
                  <a:lnTo>
                    <a:pt x="1587" y="60"/>
                  </a:lnTo>
                  <a:lnTo>
                    <a:pt x="1487" y="43"/>
                  </a:lnTo>
                  <a:lnTo>
                    <a:pt x="1390" y="30"/>
                  </a:lnTo>
                  <a:lnTo>
                    <a:pt x="1295" y="22"/>
                  </a:lnTo>
                  <a:lnTo>
                    <a:pt x="1204" y="18"/>
                  </a:lnTo>
                  <a:lnTo>
                    <a:pt x="1115" y="16"/>
                  </a:lnTo>
                  <a:lnTo>
                    <a:pt x="1027" y="19"/>
                  </a:lnTo>
                  <a:lnTo>
                    <a:pt x="941" y="26"/>
                  </a:lnTo>
                  <a:lnTo>
                    <a:pt x="858" y="35"/>
                  </a:lnTo>
                  <a:lnTo>
                    <a:pt x="775" y="48"/>
                  </a:lnTo>
                  <a:lnTo>
                    <a:pt x="694" y="64"/>
                  </a:lnTo>
                  <a:lnTo>
                    <a:pt x="615" y="85"/>
                  </a:lnTo>
                  <a:lnTo>
                    <a:pt x="536" y="108"/>
                  </a:lnTo>
                  <a:lnTo>
                    <a:pt x="458" y="134"/>
                  </a:lnTo>
                  <a:lnTo>
                    <a:pt x="382" y="163"/>
                  </a:lnTo>
                  <a:lnTo>
                    <a:pt x="304" y="195"/>
                  </a:lnTo>
                  <a:lnTo>
                    <a:pt x="228" y="231"/>
                  </a:lnTo>
                  <a:lnTo>
                    <a:pt x="153" y="268"/>
                  </a:lnTo>
                  <a:lnTo>
                    <a:pt x="76" y="310"/>
                  </a:lnTo>
                  <a:lnTo>
                    <a:pt x="0" y="352"/>
                  </a:lnTo>
                </a:path>
              </a:pathLst>
            </a:custGeom>
            <a:noFill/>
            <a:ln w="9525">
              <a:solidFill>
                <a:srgbClr val="FFFFFF">
                  <a:alpha val="50195"/>
                </a:srgbClr>
              </a:solidFill>
              <a:round/>
              <a:headEnd/>
              <a:tailEnd/>
            </a:ln>
          </p:spPr>
          <p:txBody>
            <a:bodyPr lIns="98674" tIns="49339" rIns="98674" bIns="49339"/>
            <a:lstStyle/>
            <a:p>
              <a:pPr defTabSz="981527">
                <a:spcBef>
                  <a:spcPct val="50000"/>
                </a:spcBef>
              </a:pPr>
              <a:endParaRPr lang="ko-KR" altLang="en-US" sz="1000" b="1" dirty="0"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75" name="Freeform 39"/>
            <p:cNvSpPr>
              <a:spLocks/>
            </p:cNvSpPr>
            <p:nvPr userDrawn="1"/>
          </p:nvSpPr>
          <p:spPr bwMode="auto">
            <a:xfrm>
              <a:off x="893" y="1169"/>
              <a:ext cx="5447" cy="482"/>
            </a:xfrm>
            <a:custGeom>
              <a:avLst/>
              <a:gdLst>
                <a:gd name="T0" fmla="*/ 5447 w 5447"/>
                <a:gd name="T1" fmla="*/ 0 h 962"/>
                <a:gd name="T2" fmla="*/ 5419 w 5447"/>
                <a:gd name="T3" fmla="*/ 64 h 962"/>
                <a:gd name="T4" fmla="*/ 5383 w 5447"/>
                <a:gd name="T5" fmla="*/ 137 h 962"/>
                <a:gd name="T6" fmla="*/ 5332 w 5447"/>
                <a:gd name="T7" fmla="*/ 227 h 962"/>
                <a:gd name="T8" fmla="*/ 5265 w 5447"/>
                <a:gd name="T9" fmla="*/ 332 h 962"/>
                <a:gd name="T10" fmla="*/ 5180 w 5447"/>
                <a:gd name="T11" fmla="*/ 444 h 962"/>
                <a:gd name="T12" fmla="*/ 5105 w 5447"/>
                <a:gd name="T13" fmla="*/ 529 h 962"/>
                <a:gd name="T14" fmla="*/ 5048 w 5447"/>
                <a:gd name="T15" fmla="*/ 586 h 962"/>
                <a:gd name="T16" fmla="*/ 4989 w 5447"/>
                <a:gd name="T17" fmla="*/ 641 h 962"/>
                <a:gd name="T18" fmla="*/ 4923 w 5447"/>
                <a:gd name="T19" fmla="*/ 692 h 962"/>
                <a:gd name="T20" fmla="*/ 4853 w 5447"/>
                <a:gd name="T21" fmla="*/ 744 h 962"/>
                <a:gd name="T22" fmla="*/ 4778 w 5447"/>
                <a:gd name="T23" fmla="*/ 791 h 962"/>
                <a:gd name="T24" fmla="*/ 4697 w 5447"/>
                <a:gd name="T25" fmla="*/ 833 h 962"/>
                <a:gd name="T26" fmla="*/ 4611 w 5447"/>
                <a:gd name="T27" fmla="*/ 870 h 962"/>
                <a:gd name="T28" fmla="*/ 4521 w 5447"/>
                <a:gd name="T29" fmla="*/ 902 h 962"/>
                <a:gd name="T30" fmla="*/ 4424 w 5447"/>
                <a:gd name="T31" fmla="*/ 928 h 962"/>
                <a:gd name="T32" fmla="*/ 4322 w 5447"/>
                <a:gd name="T33" fmla="*/ 947 h 962"/>
                <a:gd name="T34" fmla="*/ 4214 w 5447"/>
                <a:gd name="T35" fmla="*/ 959 h 962"/>
                <a:gd name="T36" fmla="*/ 4102 w 5447"/>
                <a:gd name="T37" fmla="*/ 962 h 962"/>
                <a:gd name="T38" fmla="*/ 3982 w 5447"/>
                <a:gd name="T39" fmla="*/ 956 h 962"/>
                <a:gd name="T40" fmla="*/ 3857 w 5447"/>
                <a:gd name="T41" fmla="*/ 939 h 962"/>
                <a:gd name="T42" fmla="*/ 3727 w 5447"/>
                <a:gd name="T43" fmla="*/ 914 h 962"/>
                <a:gd name="T44" fmla="*/ 3591 w 5447"/>
                <a:gd name="T45" fmla="*/ 875 h 962"/>
                <a:gd name="T46" fmla="*/ 3448 w 5447"/>
                <a:gd name="T47" fmla="*/ 825 h 962"/>
                <a:gd name="T48" fmla="*/ 3298 w 5447"/>
                <a:gd name="T49" fmla="*/ 763 h 962"/>
                <a:gd name="T50" fmla="*/ 3221 w 5447"/>
                <a:gd name="T51" fmla="*/ 726 h 962"/>
                <a:gd name="T52" fmla="*/ 2920 w 5447"/>
                <a:gd name="T53" fmla="*/ 586 h 962"/>
                <a:gd name="T54" fmla="*/ 2640 w 5447"/>
                <a:gd name="T55" fmla="*/ 463 h 962"/>
                <a:gd name="T56" fmla="*/ 2376 w 5447"/>
                <a:gd name="T57" fmla="*/ 360 h 962"/>
                <a:gd name="T58" fmla="*/ 2131 w 5447"/>
                <a:gd name="T59" fmla="*/ 276 h 962"/>
                <a:gd name="T60" fmla="*/ 1901 w 5447"/>
                <a:gd name="T61" fmla="*/ 208 h 962"/>
                <a:gd name="T62" fmla="*/ 1686 w 5447"/>
                <a:gd name="T63" fmla="*/ 158 h 962"/>
                <a:gd name="T64" fmla="*/ 1483 w 5447"/>
                <a:gd name="T65" fmla="*/ 124 h 962"/>
                <a:gd name="T66" fmla="*/ 1291 w 5447"/>
                <a:gd name="T67" fmla="*/ 108 h 962"/>
                <a:gd name="T68" fmla="*/ 1111 w 5447"/>
                <a:gd name="T69" fmla="*/ 105 h 962"/>
                <a:gd name="T70" fmla="*/ 937 w 5447"/>
                <a:gd name="T71" fmla="*/ 118 h 962"/>
                <a:gd name="T72" fmla="*/ 772 w 5447"/>
                <a:gd name="T73" fmla="*/ 143 h 962"/>
                <a:gd name="T74" fmla="*/ 612 w 5447"/>
                <a:gd name="T75" fmla="*/ 184 h 962"/>
                <a:gd name="T76" fmla="*/ 457 w 5447"/>
                <a:gd name="T77" fmla="*/ 237 h 962"/>
                <a:gd name="T78" fmla="*/ 303 w 5447"/>
                <a:gd name="T79" fmla="*/ 302 h 962"/>
                <a:gd name="T80" fmla="*/ 151 w 5447"/>
                <a:gd name="T81" fmla="*/ 378 h 962"/>
                <a:gd name="T82" fmla="*/ 0 w 5447"/>
                <a:gd name="T83" fmla="*/ 465 h 962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5447"/>
                <a:gd name="T127" fmla="*/ 0 h 962"/>
                <a:gd name="T128" fmla="*/ 5447 w 5447"/>
                <a:gd name="T129" fmla="*/ 962 h 962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5447" h="962">
                  <a:moveTo>
                    <a:pt x="5447" y="0"/>
                  </a:moveTo>
                  <a:lnTo>
                    <a:pt x="5447" y="0"/>
                  </a:lnTo>
                  <a:lnTo>
                    <a:pt x="5440" y="17"/>
                  </a:lnTo>
                  <a:lnTo>
                    <a:pt x="5419" y="64"/>
                  </a:lnTo>
                  <a:lnTo>
                    <a:pt x="5402" y="98"/>
                  </a:lnTo>
                  <a:lnTo>
                    <a:pt x="5383" y="137"/>
                  </a:lnTo>
                  <a:lnTo>
                    <a:pt x="5359" y="181"/>
                  </a:lnTo>
                  <a:lnTo>
                    <a:pt x="5332" y="227"/>
                  </a:lnTo>
                  <a:lnTo>
                    <a:pt x="5300" y="279"/>
                  </a:lnTo>
                  <a:lnTo>
                    <a:pt x="5265" y="332"/>
                  </a:lnTo>
                  <a:lnTo>
                    <a:pt x="5225" y="387"/>
                  </a:lnTo>
                  <a:lnTo>
                    <a:pt x="5180" y="444"/>
                  </a:lnTo>
                  <a:lnTo>
                    <a:pt x="5130" y="500"/>
                  </a:lnTo>
                  <a:lnTo>
                    <a:pt x="5105" y="529"/>
                  </a:lnTo>
                  <a:lnTo>
                    <a:pt x="5078" y="557"/>
                  </a:lnTo>
                  <a:lnTo>
                    <a:pt x="5048" y="586"/>
                  </a:lnTo>
                  <a:lnTo>
                    <a:pt x="5019" y="613"/>
                  </a:lnTo>
                  <a:lnTo>
                    <a:pt x="4989" y="641"/>
                  </a:lnTo>
                  <a:lnTo>
                    <a:pt x="4957" y="667"/>
                  </a:lnTo>
                  <a:lnTo>
                    <a:pt x="4923" y="692"/>
                  </a:lnTo>
                  <a:lnTo>
                    <a:pt x="4889" y="718"/>
                  </a:lnTo>
                  <a:lnTo>
                    <a:pt x="4853" y="744"/>
                  </a:lnTo>
                  <a:lnTo>
                    <a:pt x="4815" y="767"/>
                  </a:lnTo>
                  <a:lnTo>
                    <a:pt x="4778" y="791"/>
                  </a:lnTo>
                  <a:lnTo>
                    <a:pt x="4737" y="812"/>
                  </a:lnTo>
                  <a:lnTo>
                    <a:pt x="4697" y="833"/>
                  </a:lnTo>
                  <a:lnTo>
                    <a:pt x="4654" y="852"/>
                  </a:lnTo>
                  <a:lnTo>
                    <a:pt x="4611" y="870"/>
                  </a:lnTo>
                  <a:lnTo>
                    <a:pt x="4567" y="888"/>
                  </a:lnTo>
                  <a:lnTo>
                    <a:pt x="4521" y="902"/>
                  </a:lnTo>
                  <a:lnTo>
                    <a:pt x="4472" y="917"/>
                  </a:lnTo>
                  <a:lnTo>
                    <a:pt x="4424" y="928"/>
                  </a:lnTo>
                  <a:lnTo>
                    <a:pt x="4374" y="939"/>
                  </a:lnTo>
                  <a:lnTo>
                    <a:pt x="4322" y="947"/>
                  </a:lnTo>
                  <a:lnTo>
                    <a:pt x="4270" y="954"/>
                  </a:lnTo>
                  <a:lnTo>
                    <a:pt x="4214" y="959"/>
                  </a:lnTo>
                  <a:lnTo>
                    <a:pt x="4158" y="962"/>
                  </a:lnTo>
                  <a:lnTo>
                    <a:pt x="4102" y="962"/>
                  </a:lnTo>
                  <a:lnTo>
                    <a:pt x="4043" y="960"/>
                  </a:lnTo>
                  <a:lnTo>
                    <a:pt x="3982" y="956"/>
                  </a:lnTo>
                  <a:lnTo>
                    <a:pt x="3921" y="949"/>
                  </a:lnTo>
                  <a:lnTo>
                    <a:pt x="3857" y="939"/>
                  </a:lnTo>
                  <a:lnTo>
                    <a:pt x="3793" y="928"/>
                  </a:lnTo>
                  <a:lnTo>
                    <a:pt x="3727" y="914"/>
                  </a:lnTo>
                  <a:lnTo>
                    <a:pt x="3659" y="896"/>
                  </a:lnTo>
                  <a:lnTo>
                    <a:pt x="3591" y="875"/>
                  </a:lnTo>
                  <a:lnTo>
                    <a:pt x="3520" y="852"/>
                  </a:lnTo>
                  <a:lnTo>
                    <a:pt x="3448" y="825"/>
                  </a:lnTo>
                  <a:lnTo>
                    <a:pt x="3373" y="796"/>
                  </a:lnTo>
                  <a:lnTo>
                    <a:pt x="3298" y="763"/>
                  </a:lnTo>
                  <a:lnTo>
                    <a:pt x="3221" y="726"/>
                  </a:lnTo>
                  <a:lnTo>
                    <a:pt x="3067" y="654"/>
                  </a:lnTo>
                  <a:lnTo>
                    <a:pt x="2920" y="586"/>
                  </a:lnTo>
                  <a:lnTo>
                    <a:pt x="2777" y="521"/>
                  </a:lnTo>
                  <a:lnTo>
                    <a:pt x="2640" y="463"/>
                  </a:lnTo>
                  <a:lnTo>
                    <a:pt x="2505" y="410"/>
                  </a:lnTo>
                  <a:lnTo>
                    <a:pt x="2376" y="360"/>
                  </a:lnTo>
                  <a:lnTo>
                    <a:pt x="2252" y="315"/>
                  </a:lnTo>
                  <a:lnTo>
                    <a:pt x="2131" y="276"/>
                  </a:lnTo>
                  <a:lnTo>
                    <a:pt x="2015" y="240"/>
                  </a:lnTo>
                  <a:lnTo>
                    <a:pt x="1901" y="208"/>
                  </a:lnTo>
                  <a:lnTo>
                    <a:pt x="1791" y="181"/>
                  </a:lnTo>
                  <a:lnTo>
                    <a:pt x="1686" y="158"/>
                  </a:lnTo>
                  <a:lnTo>
                    <a:pt x="1583" y="140"/>
                  </a:lnTo>
                  <a:lnTo>
                    <a:pt x="1483" y="124"/>
                  </a:lnTo>
                  <a:lnTo>
                    <a:pt x="1386" y="114"/>
                  </a:lnTo>
                  <a:lnTo>
                    <a:pt x="1291" y="108"/>
                  </a:lnTo>
                  <a:lnTo>
                    <a:pt x="1200" y="105"/>
                  </a:lnTo>
                  <a:lnTo>
                    <a:pt x="1111" y="105"/>
                  </a:lnTo>
                  <a:lnTo>
                    <a:pt x="1023" y="109"/>
                  </a:lnTo>
                  <a:lnTo>
                    <a:pt x="937" y="118"/>
                  </a:lnTo>
                  <a:lnTo>
                    <a:pt x="854" y="129"/>
                  </a:lnTo>
                  <a:lnTo>
                    <a:pt x="772" y="143"/>
                  </a:lnTo>
                  <a:lnTo>
                    <a:pt x="692" y="163"/>
                  </a:lnTo>
                  <a:lnTo>
                    <a:pt x="612" y="184"/>
                  </a:lnTo>
                  <a:lnTo>
                    <a:pt x="533" y="208"/>
                  </a:lnTo>
                  <a:lnTo>
                    <a:pt x="457" y="237"/>
                  </a:lnTo>
                  <a:lnTo>
                    <a:pt x="379" y="268"/>
                  </a:lnTo>
                  <a:lnTo>
                    <a:pt x="303" y="302"/>
                  </a:lnTo>
                  <a:lnTo>
                    <a:pt x="228" y="339"/>
                  </a:lnTo>
                  <a:lnTo>
                    <a:pt x="151" y="378"/>
                  </a:lnTo>
                  <a:lnTo>
                    <a:pt x="76" y="419"/>
                  </a:lnTo>
                  <a:lnTo>
                    <a:pt x="0" y="465"/>
                  </a:lnTo>
                </a:path>
              </a:pathLst>
            </a:custGeom>
            <a:noFill/>
            <a:ln w="9525">
              <a:solidFill>
                <a:srgbClr val="FFFFFF">
                  <a:alpha val="50195"/>
                </a:srgbClr>
              </a:solidFill>
              <a:round/>
              <a:headEnd/>
              <a:tailEnd/>
            </a:ln>
          </p:spPr>
          <p:txBody>
            <a:bodyPr lIns="98674" tIns="49339" rIns="98674" bIns="49339"/>
            <a:lstStyle/>
            <a:p>
              <a:pPr defTabSz="981527">
                <a:spcBef>
                  <a:spcPct val="50000"/>
                </a:spcBef>
              </a:pPr>
              <a:endParaRPr lang="ko-KR" altLang="en-US" sz="1000" b="1" dirty="0"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76" name="Freeform 40"/>
            <p:cNvSpPr>
              <a:spLocks/>
            </p:cNvSpPr>
            <p:nvPr userDrawn="1"/>
          </p:nvSpPr>
          <p:spPr bwMode="auto">
            <a:xfrm>
              <a:off x="925" y="1141"/>
              <a:ext cx="5439" cy="497"/>
            </a:xfrm>
            <a:custGeom>
              <a:avLst/>
              <a:gdLst>
                <a:gd name="T0" fmla="*/ 5439 w 5439"/>
                <a:gd name="T1" fmla="*/ 0 h 993"/>
                <a:gd name="T2" fmla="*/ 5412 w 5439"/>
                <a:gd name="T3" fmla="*/ 65 h 993"/>
                <a:gd name="T4" fmla="*/ 5377 w 5439"/>
                <a:gd name="T5" fmla="*/ 137 h 993"/>
                <a:gd name="T6" fmla="*/ 5327 w 5439"/>
                <a:gd name="T7" fmla="*/ 231 h 993"/>
                <a:gd name="T8" fmla="*/ 5261 w 5439"/>
                <a:gd name="T9" fmla="*/ 336 h 993"/>
                <a:gd name="T10" fmla="*/ 5179 w 5439"/>
                <a:gd name="T11" fmla="*/ 451 h 993"/>
                <a:gd name="T12" fmla="*/ 5104 w 5439"/>
                <a:gd name="T13" fmla="*/ 538 h 993"/>
                <a:gd name="T14" fmla="*/ 5050 w 5439"/>
                <a:gd name="T15" fmla="*/ 596 h 993"/>
                <a:gd name="T16" fmla="*/ 4990 w 5439"/>
                <a:gd name="T17" fmla="*/ 652 h 993"/>
                <a:gd name="T18" fmla="*/ 4925 w 5439"/>
                <a:gd name="T19" fmla="*/ 706 h 993"/>
                <a:gd name="T20" fmla="*/ 4855 w 5439"/>
                <a:gd name="T21" fmla="*/ 759 h 993"/>
                <a:gd name="T22" fmla="*/ 4780 w 5439"/>
                <a:gd name="T23" fmla="*/ 808 h 993"/>
                <a:gd name="T24" fmla="*/ 4701 w 5439"/>
                <a:gd name="T25" fmla="*/ 851 h 993"/>
                <a:gd name="T26" fmla="*/ 4617 w 5439"/>
                <a:gd name="T27" fmla="*/ 891 h 993"/>
                <a:gd name="T28" fmla="*/ 4526 w 5439"/>
                <a:gd name="T29" fmla="*/ 925 h 993"/>
                <a:gd name="T30" fmla="*/ 4429 w 5439"/>
                <a:gd name="T31" fmla="*/ 953 h 993"/>
                <a:gd name="T32" fmla="*/ 4328 w 5439"/>
                <a:gd name="T33" fmla="*/ 975 h 993"/>
                <a:gd name="T34" fmla="*/ 4221 w 5439"/>
                <a:gd name="T35" fmla="*/ 988 h 993"/>
                <a:gd name="T36" fmla="*/ 4108 w 5439"/>
                <a:gd name="T37" fmla="*/ 993 h 993"/>
                <a:gd name="T38" fmla="*/ 3989 w 5439"/>
                <a:gd name="T39" fmla="*/ 990 h 993"/>
                <a:gd name="T40" fmla="*/ 3864 w 5439"/>
                <a:gd name="T41" fmla="*/ 975 h 993"/>
                <a:gd name="T42" fmla="*/ 3732 w 5439"/>
                <a:gd name="T43" fmla="*/ 951 h 993"/>
                <a:gd name="T44" fmla="*/ 3595 w 5439"/>
                <a:gd name="T45" fmla="*/ 917 h 993"/>
                <a:gd name="T46" fmla="*/ 3452 w 5439"/>
                <a:gd name="T47" fmla="*/ 869 h 993"/>
                <a:gd name="T48" fmla="*/ 3302 w 5439"/>
                <a:gd name="T49" fmla="*/ 809 h 993"/>
                <a:gd name="T50" fmla="*/ 3224 w 5439"/>
                <a:gd name="T51" fmla="*/ 775 h 993"/>
                <a:gd name="T52" fmla="*/ 2921 w 5439"/>
                <a:gd name="T53" fmla="*/ 638 h 993"/>
                <a:gd name="T54" fmla="*/ 2638 w 5439"/>
                <a:gd name="T55" fmla="*/ 522 h 993"/>
                <a:gd name="T56" fmla="*/ 2374 w 5439"/>
                <a:gd name="T57" fmla="*/ 423 h 993"/>
                <a:gd name="T58" fmla="*/ 2127 w 5439"/>
                <a:gd name="T59" fmla="*/ 342 h 993"/>
                <a:gd name="T60" fmla="*/ 1897 w 5439"/>
                <a:gd name="T61" fmla="*/ 281 h 993"/>
                <a:gd name="T62" fmla="*/ 1680 w 5439"/>
                <a:gd name="T63" fmla="*/ 234 h 993"/>
                <a:gd name="T64" fmla="*/ 1477 w 5439"/>
                <a:gd name="T65" fmla="*/ 205 h 993"/>
                <a:gd name="T66" fmla="*/ 1286 w 5439"/>
                <a:gd name="T67" fmla="*/ 191 h 993"/>
                <a:gd name="T68" fmla="*/ 1104 w 5439"/>
                <a:gd name="T69" fmla="*/ 192 h 993"/>
                <a:gd name="T70" fmla="*/ 932 w 5439"/>
                <a:gd name="T71" fmla="*/ 208 h 993"/>
                <a:gd name="T72" fmla="*/ 766 w 5439"/>
                <a:gd name="T73" fmla="*/ 239 h 993"/>
                <a:gd name="T74" fmla="*/ 607 w 5439"/>
                <a:gd name="T75" fmla="*/ 283 h 993"/>
                <a:gd name="T76" fmla="*/ 453 w 5439"/>
                <a:gd name="T77" fmla="*/ 338 h 993"/>
                <a:gd name="T78" fmla="*/ 300 w 5439"/>
                <a:gd name="T79" fmla="*/ 407 h 993"/>
                <a:gd name="T80" fmla="*/ 150 w 5439"/>
                <a:gd name="T81" fmla="*/ 486 h 993"/>
                <a:gd name="T82" fmla="*/ 0 w 5439"/>
                <a:gd name="T83" fmla="*/ 578 h 993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5439"/>
                <a:gd name="T127" fmla="*/ 0 h 993"/>
                <a:gd name="T128" fmla="*/ 5439 w 5439"/>
                <a:gd name="T129" fmla="*/ 993 h 993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5439" h="993">
                  <a:moveTo>
                    <a:pt x="5439" y="0"/>
                  </a:moveTo>
                  <a:lnTo>
                    <a:pt x="5439" y="0"/>
                  </a:lnTo>
                  <a:lnTo>
                    <a:pt x="5432" y="18"/>
                  </a:lnTo>
                  <a:lnTo>
                    <a:pt x="5412" y="65"/>
                  </a:lnTo>
                  <a:lnTo>
                    <a:pt x="5397" y="99"/>
                  </a:lnTo>
                  <a:lnTo>
                    <a:pt x="5377" y="137"/>
                  </a:lnTo>
                  <a:lnTo>
                    <a:pt x="5354" y="183"/>
                  </a:lnTo>
                  <a:lnTo>
                    <a:pt x="5327" y="231"/>
                  </a:lnTo>
                  <a:lnTo>
                    <a:pt x="5297" y="283"/>
                  </a:lnTo>
                  <a:lnTo>
                    <a:pt x="5261" y="336"/>
                  </a:lnTo>
                  <a:lnTo>
                    <a:pt x="5222" y="393"/>
                  </a:lnTo>
                  <a:lnTo>
                    <a:pt x="5179" y="451"/>
                  </a:lnTo>
                  <a:lnTo>
                    <a:pt x="5130" y="509"/>
                  </a:lnTo>
                  <a:lnTo>
                    <a:pt x="5104" y="538"/>
                  </a:lnTo>
                  <a:lnTo>
                    <a:pt x="5078" y="567"/>
                  </a:lnTo>
                  <a:lnTo>
                    <a:pt x="5050" y="596"/>
                  </a:lnTo>
                  <a:lnTo>
                    <a:pt x="5021" y="623"/>
                  </a:lnTo>
                  <a:lnTo>
                    <a:pt x="4990" y="652"/>
                  </a:lnTo>
                  <a:lnTo>
                    <a:pt x="4958" y="680"/>
                  </a:lnTo>
                  <a:lnTo>
                    <a:pt x="4925" y="706"/>
                  </a:lnTo>
                  <a:lnTo>
                    <a:pt x="4891" y="733"/>
                  </a:lnTo>
                  <a:lnTo>
                    <a:pt x="4855" y="759"/>
                  </a:lnTo>
                  <a:lnTo>
                    <a:pt x="4819" y="783"/>
                  </a:lnTo>
                  <a:lnTo>
                    <a:pt x="4780" y="808"/>
                  </a:lnTo>
                  <a:lnTo>
                    <a:pt x="4742" y="830"/>
                  </a:lnTo>
                  <a:lnTo>
                    <a:pt x="4701" y="851"/>
                  </a:lnTo>
                  <a:lnTo>
                    <a:pt x="4660" y="872"/>
                  </a:lnTo>
                  <a:lnTo>
                    <a:pt x="4617" y="891"/>
                  </a:lnTo>
                  <a:lnTo>
                    <a:pt x="4572" y="909"/>
                  </a:lnTo>
                  <a:lnTo>
                    <a:pt x="4526" y="925"/>
                  </a:lnTo>
                  <a:lnTo>
                    <a:pt x="4479" y="940"/>
                  </a:lnTo>
                  <a:lnTo>
                    <a:pt x="4429" y="953"/>
                  </a:lnTo>
                  <a:lnTo>
                    <a:pt x="4379" y="966"/>
                  </a:lnTo>
                  <a:lnTo>
                    <a:pt x="4328" y="975"/>
                  </a:lnTo>
                  <a:lnTo>
                    <a:pt x="4275" y="982"/>
                  </a:lnTo>
                  <a:lnTo>
                    <a:pt x="4221" y="988"/>
                  </a:lnTo>
                  <a:lnTo>
                    <a:pt x="4165" y="992"/>
                  </a:lnTo>
                  <a:lnTo>
                    <a:pt x="4108" y="993"/>
                  </a:lnTo>
                  <a:lnTo>
                    <a:pt x="4049" y="993"/>
                  </a:lnTo>
                  <a:lnTo>
                    <a:pt x="3989" y="990"/>
                  </a:lnTo>
                  <a:lnTo>
                    <a:pt x="3927" y="984"/>
                  </a:lnTo>
                  <a:lnTo>
                    <a:pt x="3864" y="975"/>
                  </a:lnTo>
                  <a:lnTo>
                    <a:pt x="3799" y="966"/>
                  </a:lnTo>
                  <a:lnTo>
                    <a:pt x="3732" y="951"/>
                  </a:lnTo>
                  <a:lnTo>
                    <a:pt x="3666" y="935"/>
                  </a:lnTo>
                  <a:lnTo>
                    <a:pt x="3595" y="917"/>
                  </a:lnTo>
                  <a:lnTo>
                    <a:pt x="3524" y="895"/>
                  </a:lnTo>
                  <a:lnTo>
                    <a:pt x="3452" y="869"/>
                  </a:lnTo>
                  <a:lnTo>
                    <a:pt x="3377" y="841"/>
                  </a:lnTo>
                  <a:lnTo>
                    <a:pt x="3302" y="809"/>
                  </a:lnTo>
                  <a:lnTo>
                    <a:pt x="3224" y="775"/>
                  </a:lnTo>
                  <a:lnTo>
                    <a:pt x="3070" y="704"/>
                  </a:lnTo>
                  <a:lnTo>
                    <a:pt x="2921" y="638"/>
                  </a:lnTo>
                  <a:lnTo>
                    <a:pt x="2777" y="578"/>
                  </a:lnTo>
                  <a:lnTo>
                    <a:pt x="2638" y="522"/>
                  </a:lnTo>
                  <a:lnTo>
                    <a:pt x="2503" y="470"/>
                  </a:lnTo>
                  <a:lnTo>
                    <a:pt x="2374" y="423"/>
                  </a:lnTo>
                  <a:lnTo>
                    <a:pt x="2249" y="381"/>
                  </a:lnTo>
                  <a:lnTo>
                    <a:pt x="2127" y="342"/>
                  </a:lnTo>
                  <a:lnTo>
                    <a:pt x="2010" y="310"/>
                  </a:lnTo>
                  <a:lnTo>
                    <a:pt x="1897" y="281"/>
                  </a:lnTo>
                  <a:lnTo>
                    <a:pt x="1787" y="255"/>
                  </a:lnTo>
                  <a:lnTo>
                    <a:pt x="1680" y="234"/>
                  </a:lnTo>
                  <a:lnTo>
                    <a:pt x="1577" y="218"/>
                  </a:lnTo>
                  <a:lnTo>
                    <a:pt x="1477" y="205"/>
                  </a:lnTo>
                  <a:lnTo>
                    <a:pt x="1380" y="197"/>
                  </a:lnTo>
                  <a:lnTo>
                    <a:pt x="1286" y="191"/>
                  </a:lnTo>
                  <a:lnTo>
                    <a:pt x="1194" y="191"/>
                  </a:lnTo>
                  <a:lnTo>
                    <a:pt x="1104" y="192"/>
                  </a:lnTo>
                  <a:lnTo>
                    <a:pt x="1018" y="199"/>
                  </a:lnTo>
                  <a:lnTo>
                    <a:pt x="932" y="208"/>
                  </a:lnTo>
                  <a:lnTo>
                    <a:pt x="848" y="221"/>
                  </a:lnTo>
                  <a:lnTo>
                    <a:pt x="766" y="239"/>
                  </a:lnTo>
                  <a:lnTo>
                    <a:pt x="686" y="259"/>
                  </a:lnTo>
                  <a:lnTo>
                    <a:pt x="607" y="283"/>
                  </a:lnTo>
                  <a:lnTo>
                    <a:pt x="529" y="309"/>
                  </a:lnTo>
                  <a:lnTo>
                    <a:pt x="453" y="338"/>
                  </a:lnTo>
                  <a:lnTo>
                    <a:pt x="376" y="372"/>
                  </a:lnTo>
                  <a:lnTo>
                    <a:pt x="300" y="407"/>
                  </a:lnTo>
                  <a:lnTo>
                    <a:pt x="225" y="446"/>
                  </a:lnTo>
                  <a:lnTo>
                    <a:pt x="150" y="486"/>
                  </a:lnTo>
                  <a:lnTo>
                    <a:pt x="75" y="531"/>
                  </a:lnTo>
                  <a:lnTo>
                    <a:pt x="0" y="578"/>
                  </a:lnTo>
                </a:path>
              </a:pathLst>
            </a:custGeom>
            <a:noFill/>
            <a:ln w="9525">
              <a:solidFill>
                <a:srgbClr val="FFFFFF">
                  <a:alpha val="50195"/>
                </a:srgbClr>
              </a:solidFill>
              <a:round/>
              <a:headEnd/>
              <a:tailEnd/>
            </a:ln>
          </p:spPr>
          <p:txBody>
            <a:bodyPr lIns="98674" tIns="49339" rIns="98674" bIns="49339"/>
            <a:lstStyle/>
            <a:p>
              <a:pPr defTabSz="981527">
                <a:spcBef>
                  <a:spcPct val="50000"/>
                </a:spcBef>
              </a:pPr>
              <a:endParaRPr lang="ko-KR" altLang="en-US" sz="1000" b="1" dirty="0"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77" name="Freeform 41"/>
            <p:cNvSpPr>
              <a:spLocks/>
            </p:cNvSpPr>
            <p:nvPr userDrawn="1"/>
          </p:nvSpPr>
          <p:spPr bwMode="auto">
            <a:xfrm>
              <a:off x="958" y="1112"/>
              <a:ext cx="5429" cy="513"/>
            </a:xfrm>
            <a:custGeom>
              <a:avLst/>
              <a:gdLst>
                <a:gd name="T0" fmla="*/ 5429 w 5429"/>
                <a:gd name="T1" fmla="*/ 0 h 1025"/>
                <a:gd name="T2" fmla="*/ 5403 w 5429"/>
                <a:gd name="T3" fmla="*/ 66 h 1025"/>
                <a:gd name="T4" fmla="*/ 5369 w 5429"/>
                <a:gd name="T5" fmla="*/ 141 h 1025"/>
                <a:gd name="T6" fmla="*/ 5321 w 5429"/>
                <a:gd name="T7" fmla="*/ 234 h 1025"/>
                <a:gd name="T8" fmla="*/ 5257 w 5429"/>
                <a:gd name="T9" fmla="*/ 342 h 1025"/>
                <a:gd name="T10" fmla="*/ 5176 w 5429"/>
                <a:gd name="T11" fmla="*/ 459 h 1025"/>
                <a:gd name="T12" fmla="*/ 5103 w 5429"/>
                <a:gd name="T13" fmla="*/ 547 h 1025"/>
                <a:gd name="T14" fmla="*/ 5049 w 5429"/>
                <a:gd name="T15" fmla="*/ 607 h 1025"/>
                <a:gd name="T16" fmla="*/ 4990 w 5429"/>
                <a:gd name="T17" fmla="*/ 665 h 1025"/>
                <a:gd name="T18" fmla="*/ 4927 w 5429"/>
                <a:gd name="T19" fmla="*/ 720 h 1025"/>
                <a:gd name="T20" fmla="*/ 4857 w 5429"/>
                <a:gd name="T21" fmla="*/ 775 h 1025"/>
                <a:gd name="T22" fmla="*/ 4784 w 5429"/>
                <a:gd name="T23" fmla="*/ 825 h 1025"/>
                <a:gd name="T24" fmla="*/ 4704 w 5429"/>
                <a:gd name="T25" fmla="*/ 870 h 1025"/>
                <a:gd name="T26" fmla="*/ 4620 w 5429"/>
                <a:gd name="T27" fmla="*/ 912 h 1025"/>
                <a:gd name="T28" fmla="*/ 4531 w 5429"/>
                <a:gd name="T29" fmla="*/ 949 h 1025"/>
                <a:gd name="T30" fmla="*/ 4435 w 5429"/>
                <a:gd name="T31" fmla="*/ 979 h 1025"/>
                <a:gd name="T32" fmla="*/ 4334 w 5429"/>
                <a:gd name="T33" fmla="*/ 1003 h 1025"/>
                <a:gd name="T34" fmla="*/ 4227 w 5429"/>
                <a:gd name="T35" fmla="*/ 1017 h 1025"/>
                <a:gd name="T36" fmla="*/ 4114 w 5429"/>
                <a:gd name="T37" fmla="*/ 1025 h 1025"/>
                <a:gd name="T38" fmla="*/ 3995 w 5429"/>
                <a:gd name="T39" fmla="*/ 1024 h 1025"/>
                <a:gd name="T40" fmla="*/ 3870 w 5429"/>
                <a:gd name="T41" fmla="*/ 1012 h 1025"/>
                <a:gd name="T42" fmla="*/ 3738 w 5429"/>
                <a:gd name="T43" fmla="*/ 991 h 1025"/>
                <a:gd name="T44" fmla="*/ 3601 w 5429"/>
                <a:gd name="T45" fmla="*/ 959 h 1025"/>
                <a:gd name="T46" fmla="*/ 3456 w 5429"/>
                <a:gd name="T47" fmla="*/ 914 h 1025"/>
                <a:gd name="T48" fmla="*/ 3305 w 5429"/>
                <a:gd name="T49" fmla="*/ 857 h 1025"/>
                <a:gd name="T50" fmla="*/ 3227 w 5429"/>
                <a:gd name="T51" fmla="*/ 824 h 1025"/>
                <a:gd name="T52" fmla="*/ 2922 w 5429"/>
                <a:gd name="T53" fmla="*/ 693 h 1025"/>
                <a:gd name="T54" fmla="*/ 2637 w 5429"/>
                <a:gd name="T55" fmla="*/ 581 h 1025"/>
                <a:gd name="T56" fmla="*/ 2372 w 5429"/>
                <a:gd name="T57" fmla="*/ 488 h 1025"/>
                <a:gd name="T58" fmla="*/ 2123 w 5429"/>
                <a:gd name="T59" fmla="*/ 412 h 1025"/>
                <a:gd name="T60" fmla="*/ 1891 w 5429"/>
                <a:gd name="T61" fmla="*/ 354 h 1025"/>
                <a:gd name="T62" fmla="*/ 1675 w 5429"/>
                <a:gd name="T63" fmla="*/ 313 h 1025"/>
                <a:gd name="T64" fmla="*/ 1472 w 5429"/>
                <a:gd name="T65" fmla="*/ 287 h 1025"/>
                <a:gd name="T66" fmla="*/ 1281 w 5429"/>
                <a:gd name="T67" fmla="*/ 278 h 1025"/>
                <a:gd name="T68" fmla="*/ 1099 w 5429"/>
                <a:gd name="T69" fmla="*/ 283 h 1025"/>
                <a:gd name="T70" fmla="*/ 926 w 5429"/>
                <a:gd name="T71" fmla="*/ 302 h 1025"/>
                <a:gd name="T72" fmla="*/ 761 w 5429"/>
                <a:gd name="T73" fmla="*/ 336 h 1025"/>
                <a:gd name="T74" fmla="*/ 603 w 5429"/>
                <a:gd name="T75" fmla="*/ 383 h 1025"/>
                <a:gd name="T76" fmla="*/ 449 w 5429"/>
                <a:gd name="T77" fmla="*/ 441 h 1025"/>
                <a:gd name="T78" fmla="*/ 298 w 5429"/>
                <a:gd name="T79" fmla="*/ 514 h 1025"/>
                <a:gd name="T80" fmla="*/ 149 w 5429"/>
                <a:gd name="T81" fmla="*/ 596 h 1025"/>
                <a:gd name="T82" fmla="*/ 0 w 5429"/>
                <a:gd name="T83" fmla="*/ 691 h 1025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5429"/>
                <a:gd name="T127" fmla="*/ 0 h 1025"/>
                <a:gd name="T128" fmla="*/ 5429 w 5429"/>
                <a:gd name="T129" fmla="*/ 1025 h 1025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5429" h="1025">
                  <a:moveTo>
                    <a:pt x="5429" y="0"/>
                  </a:moveTo>
                  <a:lnTo>
                    <a:pt x="5429" y="0"/>
                  </a:lnTo>
                  <a:lnTo>
                    <a:pt x="5422" y="18"/>
                  </a:lnTo>
                  <a:lnTo>
                    <a:pt x="5403" y="66"/>
                  </a:lnTo>
                  <a:lnTo>
                    <a:pt x="5389" y="100"/>
                  </a:lnTo>
                  <a:lnTo>
                    <a:pt x="5369" y="141"/>
                  </a:lnTo>
                  <a:lnTo>
                    <a:pt x="5347" y="186"/>
                  </a:lnTo>
                  <a:lnTo>
                    <a:pt x="5321" y="234"/>
                  </a:lnTo>
                  <a:lnTo>
                    <a:pt x="5292" y="287"/>
                  </a:lnTo>
                  <a:lnTo>
                    <a:pt x="5257" y="342"/>
                  </a:lnTo>
                  <a:lnTo>
                    <a:pt x="5218" y="399"/>
                  </a:lnTo>
                  <a:lnTo>
                    <a:pt x="5176" y="459"/>
                  </a:lnTo>
                  <a:lnTo>
                    <a:pt x="5129" y="518"/>
                  </a:lnTo>
                  <a:lnTo>
                    <a:pt x="5103" y="547"/>
                  </a:lnTo>
                  <a:lnTo>
                    <a:pt x="5076" y="576"/>
                  </a:lnTo>
                  <a:lnTo>
                    <a:pt x="5049" y="607"/>
                  </a:lnTo>
                  <a:lnTo>
                    <a:pt x="5021" y="636"/>
                  </a:lnTo>
                  <a:lnTo>
                    <a:pt x="4990" y="665"/>
                  </a:lnTo>
                  <a:lnTo>
                    <a:pt x="4958" y="693"/>
                  </a:lnTo>
                  <a:lnTo>
                    <a:pt x="4927" y="720"/>
                  </a:lnTo>
                  <a:lnTo>
                    <a:pt x="4893" y="748"/>
                  </a:lnTo>
                  <a:lnTo>
                    <a:pt x="4857" y="775"/>
                  </a:lnTo>
                  <a:lnTo>
                    <a:pt x="4821" y="799"/>
                  </a:lnTo>
                  <a:lnTo>
                    <a:pt x="4784" y="825"/>
                  </a:lnTo>
                  <a:lnTo>
                    <a:pt x="4745" y="848"/>
                  </a:lnTo>
                  <a:lnTo>
                    <a:pt x="4704" y="870"/>
                  </a:lnTo>
                  <a:lnTo>
                    <a:pt x="4663" y="893"/>
                  </a:lnTo>
                  <a:lnTo>
                    <a:pt x="4620" y="912"/>
                  </a:lnTo>
                  <a:lnTo>
                    <a:pt x="4577" y="932"/>
                  </a:lnTo>
                  <a:lnTo>
                    <a:pt x="4531" y="949"/>
                  </a:lnTo>
                  <a:lnTo>
                    <a:pt x="4484" y="964"/>
                  </a:lnTo>
                  <a:lnTo>
                    <a:pt x="4435" y="979"/>
                  </a:lnTo>
                  <a:lnTo>
                    <a:pt x="4385" y="991"/>
                  </a:lnTo>
                  <a:lnTo>
                    <a:pt x="4334" y="1003"/>
                  </a:lnTo>
                  <a:lnTo>
                    <a:pt x="4281" y="1011"/>
                  </a:lnTo>
                  <a:lnTo>
                    <a:pt x="4227" y="1017"/>
                  </a:lnTo>
                  <a:lnTo>
                    <a:pt x="4171" y="1022"/>
                  </a:lnTo>
                  <a:lnTo>
                    <a:pt x="4114" y="1025"/>
                  </a:lnTo>
                  <a:lnTo>
                    <a:pt x="4055" y="1025"/>
                  </a:lnTo>
                  <a:lnTo>
                    <a:pt x="3995" y="1024"/>
                  </a:lnTo>
                  <a:lnTo>
                    <a:pt x="3932" y="1021"/>
                  </a:lnTo>
                  <a:lnTo>
                    <a:pt x="3870" y="1012"/>
                  </a:lnTo>
                  <a:lnTo>
                    <a:pt x="3805" y="1004"/>
                  </a:lnTo>
                  <a:lnTo>
                    <a:pt x="3738" y="991"/>
                  </a:lnTo>
                  <a:lnTo>
                    <a:pt x="3670" y="977"/>
                  </a:lnTo>
                  <a:lnTo>
                    <a:pt x="3601" y="959"/>
                  </a:lnTo>
                  <a:lnTo>
                    <a:pt x="3528" y="938"/>
                  </a:lnTo>
                  <a:lnTo>
                    <a:pt x="3456" y="914"/>
                  </a:lnTo>
                  <a:lnTo>
                    <a:pt x="3381" y="888"/>
                  </a:lnTo>
                  <a:lnTo>
                    <a:pt x="3305" y="857"/>
                  </a:lnTo>
                  <a:lnTo>
                    <a:pt x="3227" y="824"/>
                  </a:lnTo>
                  <a:lnTo>
                    <a:pt x="3072" y="756"/>
                  </a:lnTo>
                  <a:lnTo>
                    <a:pt x="2922" y="693"/>
                  </a:lnTo>
                  <a:lnTo>
                    <a:pt x="2777" y="635"/>
                  </a:lnTo>
                  <a:lnTo>
                    <a:pt x="2637" y="581"/>
                  </a:lnTo>
                  <a:lnTo>
                    <a:pt x="2502" y="533"/>
                  </a:lnTo>
                  <a:lnTo>
                    <a:pt x="2372" y="488"/>
                  </a:lnTo>
                  <a:lnTo>
                    <a:pt x="2245" y="447"/>
                  </a:lnTo>
                  <a:lnTo>
                    <a:pt x="2123" y="412"/>
                  </a:lnTo>
                  <a:lnTo>
                    <a:pt x="2005" y="381"/>
                  </a:lnTo>
                  <a:lnTo>
                    <a:pt x="1891" y="354"/>
                  </a:lnTo>
                  <a:lnTo>
                    <a:pt x="1782" y="331"/>
                  </a:lnTo>
                  <a:lnTo>
                    <a:pt x="1675" y="313"/>
                  </a:lnTo>
                  <a:lnTo>
                    <a:pt x="1572" y="297"/>
                  </a:lnTo>
                  <a:lnTo>
                    <a:pt x="1472" y="287"/>
                  </a:lnTo>
                  <a:lnTo>
                    <a:pt x="1375" y="279"/>
                  </a:lnTo>
                  <a:lnTo>
                    <a:pt x="1281" y="278"/>
                  </a:lnTo>
                  <a:lnTo>
                    <a:pt x="1187" y="278"/>
                  </a:lnTo>
                  <a:lnTo>
                    <a:pt x="1099" y="283"/>
                  </a:lnTo>
                  <a:lnTo>
                    <a:pt x="1011" y="291"/>
                  </a:lnTo>
                  <a:lnTo>
                    <a:pt x="926" y="302"/>
                  </a:lnTo>
                  <a:lnTo>
                    <a:pt x="843" y="317"/>
                  </a:lnTo>
                  <a:lnTo>
                    <a:pt x="761" y="336"/>
                  </a:lnTo>
                  <a:lnTo>
                    <a:pt x="682" y="357"/>
                  </a:lnTo>
                  <a:lnTo>
                    <a:pt x="603" y="383"/>
                  </a:lnTo>
                  <a:lnTo>
                    <a:pt x="525" y="410"/>
                  </a:lnTo>
                  <a:lnTo>
                    <a:pt x="449" y="441"/>
                  </a:lnTo>
                  <a:lnTo>
                    <a:pt x="372" y="476"/>
                  </a:lnTo>
                  <a:lnTo>
                    <a:pt x="298" y="514"/>
                  </a:lnTo>
                  <a:lnTo>
                    <a:pt x="224" y="554"/>
                  </a:lnTo>
                  <a:lnTo>
                    <a:pt x="149" y="596"/>
                  </a:lnTo>
                  <a:lnTo>
                    <a:pt x="75" y="643"/>
                  </a:lnTo>
                  <a:lnTo>
                    <a:pt x="0" y="691"/>
                  </a:lnTo>
                </a:path>
              </a:pathLst>
            </a:custGeom>
            <a:noFill/>
            <a:ln w="9525">
              <a:solidFill>
                <a:srgbClr val="FFFFFF">
                  <a:alpha val="50195"/>
                </a:srgbClr>
              </a:solidFill>
              <a:round/>
              <a:headEnd/>
              <a:tailEnd/>
            </a:ln>
          </p:spPr>
          <p:txBody>
            <a:bodyPr lIns="98674" tIns="49339" rIns="98674" bIns="49339"/>
            <a:lstStyle/>
            <a:p>
              <a:pPr defTabSz="981527">
                <a:spcBef>
                  <a:spcPct val="50000"/>
                </a:spcBef>
              </a:pPr>
              <a:endParaRPr lang="ko-KR" altLang="en-US" sz="1000" b="1" dirty="0"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78" name="Freeform 42"/>
            <p:cNvSpPr>
              <a:spLocks/>
            </p:cNvSpPr>
            <p:nvPr userDrawn="1"/>
          </p:nvSpPr>
          <p:spPr bwMode="auto">
            <a:xfrm>
              <a:off x="993" y="1083"/>
              <a:ext cx="5418" cy="530"/>
            </a:xfrm>
            <a:custGeom>
              <a:avLst/>
              <a:gdLst>
                <a:gd name="T0" fmla="*/ 5418 w 5418"/>
                <a:gd name="T1" fmla="*/ 0 h 1059"/>
                <a:gd name="T2" fmla="*/ 5393 w 5418"/>
                <a:gd name="T3" fmla="*/ 68 h 1059"/>
                <a:gd name="T4" fmla="*/ 5361 w 5418"/>
                <a:gd name="T5" fmla="*/ 142 h 1059"/>
                <a:gd name="T6" fmla="*/ 5314 w 5418"/>
                <a:gd name="T7" fmla="*/ 237 h 1059"/>
                <a:gd name="T8" fmla="*/ 5251 w 5418"/>
                <a:gd name="T9" fmla="*/ 347 h 1059"/>
                <a:gd name="T10" fmla="*/ 5171 w 5418"/>
                <a:gd name="T11" fmla="*/ 467 h 1059"/>
                <a:gd name="T12" fmla="*/ 5100 w 5418"/>
                <a:gd name="T13" fmla="*/ 557 h 1059"/>
                <a:gd name="T14" fmla="*/ 5047 w 5418"/>
                <a:gd name="T15" fmla="*/ 618 h 1059"/>
                <a:gd name="T16" fmla="*/ 4989 w 5418"/>
                <a:gd name="T17" fmla="*/ 676 h 1059"/>
                <a:gd name="T18" fmla="*/ 4926 w 5418"/>
                <a:gd name="T19" fmla="*/ 735 h 1059"/>
                <a:gd name="T20" fmla="*/ 4858 w 5418"/>
                <a:gd name="T21" fmla="*/ 789 h 1059"/>
                <a:gd name="T22" fmla="*/ 4785 w 5418"/>
                <a:gd name="T23" fmla="*/ 843 h 1059"/>
                <a:gd name="T24" fmla="*/ 4707 w 5418"/>
                <a:gd name="T25" fmla="*/ 890 h 1059"/>
                <a:gd name="T26" fmla="*/ 4622 w 5418"/>
                <a:gd name="T27" fmla="*/ 933 h 1059"/>
                <a:gd name="T28" fmla="*/ 4533 w 5418"/>
                <a:gd name="T29" fmla="*/ 972 h 1059"/>
                <a:gd name="T30" fmla="*/ 4437 w 5418"/>
                <a:gd name="T31" fmla="*/ 1004 h 1059"/>
                <a:gd name="T32" fmla="*/ 4338 w 5418"/>
                <a:gd name="T33" fmla="*/ 1030 h 1059"/>
                <a:gd name="T34" fmla="*/ 4231 w 5418"/>
                <a:gd name="T35" fmla="*/ 1048 h 1059"/>
                <a:gd name="T36" fmla="*/ 4118 w 5418"/>
                <a:gd name="T37" fmla="*/ 1058 h 1059"/>
                <a:gd name="T38" fmla="*/ 3999 w 5418"/>
                <a:gd name="T39" fmla="*/ 1059 h 1059"/>
                <a:gd name="T40" fmla="*/ 3874 w 5418"/>
                <a:gd name="T41" fmla="*/ 1049 h 1059"/>
                <a:gd name="T42" fmla="*/ 3742 w 5418"/>
                <a:gd name="T43" fmla="*/ 1032 h 1059"/>
                <a:gd name="T44" fmla="*/ 3603 w 5418"/>
                <a:gd name="T45" fmla="*/ 1001 h 1059"/>
                <a:gd name="T46" fmla="*/ 3459 w 5418"/>
                <a:gd name="T47" fmla="*/ 959 h 1059"/>
                <a:gd name="T48" fmla="*/ 3306 w 5418"/>
                <a:gd name="T49" fmla="*/ 906 h 1059"/>
                <a:gd name="T50" fmla="*/ 3228 w 5418"/>
                <a:gd name="T51" fmla="*/ 873 h 1059"/>
                <a:gd name="T52" fmla="*/ 2920 w 5418"/>
                <a:gd name="T53" fmla="*/ 748 h 1059"/>
                <a:gd name="T54" fmla="*/ 2634 w 5418"/>
                <a:gd name="T55" fmla="*/ 641 h 1059"/>
                <a:gd name="T56" fmla="*/ 2367 w 5418"/>
                <a:gd name="T57" fmla="*/ 552 h 1059"/>
                <a:gd name="T58" fmla="*/ 2119 w 5418"/>
                <a:gd name="T59" fmla="*/ 483 h 1059"/>
                <a:gd name="T60" fmla="*/ 1886 w 5418"/>
                <a:gd name="T61" fmla="*/ 428 h 1059"/>
                <a:gd name="T62" fmla="*/ 1669 w 5418"/>
                <a:gd name="T63" fmla="*/ 391 h 1059"/>
                <a:gd name="T64" fmla="*/ 1465 w 5418"/>
                <a:gd name="T65" fmla="*/ 370 h 1059"/>
                <a:gd name="T66" fmla="*/ 1273 w 5418"/>
                <a:gd name="T67" fmla="*/ 363 h 1059"/>
                <a:gd name="T68" fmla="*/ 1091 w 5418"/>
                <a:gd name="T69" fmla="*/ 371 h 1059"/>
                <a:gd name="T70" fmla="*/ 919 w 5418"/>
                <a:gd name="T71" fmla="*/ 396 h 1059"/>
                <a:gd name="T72" fmla="*/ 755 w 5418"/>
                <a:gd name="T73" fmla="*/ 433 h 1059"/>
                <a:gd name="T74" fmla="*/ 597 w 5418"/>
                <a:gd name="T75" fmla="*/ 483 h 1059"/>
                <a:gd name="T76" fmla="*/ 444 w 5418"/>
                <a:gd name="T77" fmla="*/ 546 h 1059"/>
                <a:gd name="T78" fmla="*/ 294 w 5418"/>
                <a:gd name="T79" fmla="*/ 620 h 1059"/>
                <a:gd name="T80" fmla="*/ 147 w 5418"/>
                <a:gd name="T81" fmla="*/ 707 h 1059"/>
                <a:gd name="T82" fmla="*/ 0 w 5418"/>
                <a:gd name="T83" fmla="*/ 806 h 1059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5418"/>
                <a:gd name="T127" fmla="*/ 0 h 1059"/>
                <a:gd name="T128" fmla="*/ 5418 w 5418"/>
                <a:gd name="T129" fmla="*/ 1059 h 1059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5418" h="1059">
                  <a:moveTo>
                    <a:pt x="5418" y="0"/>
                  </a:moveTo>
                  <a:lnTo>
                    <a:pt x="5418" y="0"/>
                  </a:lnTo>
                  <a:lnTo>
                    <a:pt x="5411" y="18"/>
                  </a:lnTo>
                  <a:lnTo>
                    <a:pt x="5393" y="68"/>
                  </a:lnTo>
                  <a:lnTo>
                    <a:pt x="5377" y="102"/>
                  </a:lnTo>
                  <a:lnTo>
                    <a:pt x="5361" y="142"/>
                  </a:lnTo>
                  <a:lnTo>
                    <a:pt x="5339" y="189"/>
                  </a:lnTo>
                  <a:lnTo>
                    <a:pt x="5314" y="237"/>
                  </a:lnTo>
                  <a:lnTo>
                    <a:pt x="5284" y="292"/>
                  </a:lnTo>
                  <a:lnTo>
                    <a:pt x="5251" y="347"/>
                  </a:lnTo>
                  <a:lnTo>
                    <a:pt x="5214" y="407"/>
                  </a:lnTo>
                  <a:lnTo>
                    <a:pt x="5171" y="467"/>
                  </a:lnTo>
                  <a:lnTo>
                    <a:pt x="5125" y="526"/>
                  </a:lnTo>
                  <a:lnTo>
                    <a:pt x="5100" y="557"/>
                  </a:lnTo>
                  <a:lnTo>
                    <a:pt x="5073" y="588"/>
                  </a:lnTo>
                  <a:lnTo>
                    <a:pt x="5047" y="618"/>
                  </a:lnTo>
                  <a:lnTo>
                    <a:pt x="5018" y="647"/>
                  </a:lnTo>
                  <a:lnTo>
                    <a:pt x="4989" y="676"/>
                  </a:lnTo>
                  <a:lnTo>
                    <a:pt x="4958" y="706"/>
                  </a:lnTo>
                  <a:lnTo>
                    <a:pt x="4926" y="735"/>
                  </a:lnTo>
                  <a:lnTo>
                    <a:pt x="4893" y="762"/>
                  </a:lnTo>
                  <a:lnTo>
                    <a:pt x="4858" y="789"/>
                  </a:lnTo>
                  <a:lnTo>
                    <a:pt x="4822" y="817"/>
                  </a:lnTo>
                  <a:lnTo>
                    <a:pt x="4785" y="843"/>
                  </a:lnTo>
                  <a:lnTo>
                    <a:pt x="4746" y="867"/>
                  </a:lnTo>
                  <a:lnTo>
                    <a:pt x="4707" y="890"/>
                  </a:lnTo>
                  <a:lnTo>
                    <a:pt x="4665" y="912"/>
                  </a:lnTo>
                  <a:lnTo>
                    <a:pt x="4622" y="933"/>
                  </a:lnTo>
                  <a:lnTo>
                    <a:pt x="4579" y="954"/>
                  </a:lnTo>
                  <a:lnTo>
                    <a:pt x="4533" y="972"/>
                  </a:lnTo>
                  <a:lnTo>
                    <a:pt x="4486" y="990"/>
                  </a:lnTo>
                  <a:lnTo>
                    <a:pt x="4437" y="1004"/>
                  </a:lnTo>
                  <a:lnTo>
                    <a:pt x="4389" y="1019"/>
                  </a:lnTo>
                  <a:lnTo>
                    <a:pt x="4338" y="1030"/>
                  </a:lnTo>
                  <a:lnTo>
                    <a:pt x="4285" y="1040"/>
                  </a:lnTo>
                  <a:lnTo>
                    <a:pt x="4231" y="1048"/>
                  </a:lnTo>
                  <a:lnTo>
                    <a:pt x="4175" y="1054"/>
                  </a:lnTo>
                  <a:lnTo>
                    <a:pt x="4118" y="1058"/>
                  </a:lnTo>
                  <a:lnTo>
                    <a:pt x="4058" y="1059"/>
                  </a:lnTo>
                  <a:lnTo>
                    <a:pt x="3999" y="1059"/>
                  </a:lnTo>
                  <a:lnTo>
                    <a:pt x="3936" y="1056"/>
                  </a:lnTo>
                  <a:lnTo>
                    <a:pt x="3874" y="1049"/>
                  </a:lnTo>
                  <a:lnTo>
                    <a:pt x="3809" y="1041"/>
                  </a:lnTo>
                  <a:lnTo>
                    <a:pt x="3742" y="1032"/>
                  </a:lnTo>
                  <a:lnTo>
                    <a:pt x="3672" y="1017"/>
                  </a:lnTo>
                  <a:lnTo>
                    <a:pt x="3603" y="1001"/>
                  </a:lnTo>
                  <a:lnTo>
                    <a:pt x="3531" y="982"/>
                  </a:lnTo>
                  <a:lnTo>
                    <a:pt x="3459" y="959"/>
                  </a:lnTo>
                  <a:lnTo>
                    <a:pt x="3382" y="933"/>
                  </a:lnTo>
                  <a:lnTo>
                    <a:pt x="3306" y="906"/>
                  </a:lnTo>
                  <a:lnTo>
                    <a:pt x="3228" y="873"/>
                  </a:lnTo>
                  <a:lnTo>
                    <a:pt x="3071" y="809"/>
                  </a:lnTo>
                  <a:lnTo>
                    <a:pt x="2920" y="748"/>
                  </a:lnTo>
                  <a:lnTo>
                    <a:pt x="2776" y="693"/>
                  </a:lnTo>
                  <a:lnTo>
                    <a:pt x="2634" y="641"/>
                  </a:lnTo>
                  <a:lnTo>
                    <a:pt x="2499" y="596"/>
                  </a:lnTo>
                  <a:lnTo>
                    <a:pt x="2367" y="552"/>
                  </a:lnTo>
                  <a:lnTo>
                    <a:pt x="2241" y="515"/>
                  </a:lnTo>
                  <a:lnTo>
                    <a:pt x="2119" y="483"/>
                  </a:lnTo>
                  <a:lnTo>
                    <a:pt x="2001" y="454"/>
                  </a:lnTo>
                  <a:lnTo>
                    <a:pt x="1886" y="428"/>
                  </a:lnTo>
                  <a:lnTo>
                    <a:pt x="1776" y="407"/>
                  </a:lnTo>
                  <a:lnTo>
                    <a:pt x="1669" y="391"/>
                  </a:lnTo>
                  <a:lnTo>
                    <a:pt x="1565" y="378"/>
                  </a:lnTo>
                  <a:lnTo>
                    <a:pt x="1465" y="370"/>
                  </a:lnTo>
                  <a:lnTo>
                    <a:pt x="1368" y="365"/>
                  </a:lnTo>
                  <a:lnTo>
                    <a:pt x="1273" y="363"/>
                  </a:lnTo>
                  <a:lnTo>
                    <a:pt x="1182" y="366"/>
                  </a:lnTo>
                  <a:lnTo>
                    <a:pt x="1091" y="371"/>
                  </a:lnTo>
                  <a:lnTo>
                    <a:pt x="1005" y="381"/>
                  </a:lnTo>
                  <a:lnTo>
                    <a:pt x="919" y="396"/>
                  </a:lnTo>
                  <a:lnTo>
                    <a:pt x="837" y="412"/>
                  </a:lnTo>
                  <a:lnTo>
                    <a:pt x="755" y="433"/>
                  </a:lnTo>
                  <a:lnTo>
                    <a:pt x="676" y="455"/>
                  </a:lnTo>
                  <a:lnTo>
                    <a:pt x="597" y="483"/>
                  </a:lnTo>
                  <a:lnTo>
                    <a:pt x="521" y="512"/>
                  </a:lnTo>
                  <a:lnTo>
                    <a:pt x="444" y="546"/>
                  </a:lnTo>
                  <a:lnTo>
                    <a:pt x="369" y="581"/>
                  </a:lnTo>
                  <a:lnTo>
                    <a:pt x="294" y="620"/>
                  </a:lnTo>
                  <a:lnTo>
                    <a:pt x="221" y="662"/>
                  </a:lnTo>
                  <a:lnTo>
                    <a:pt x="147" y="707"/>
                  </a:lnTo>
                  <a:lnTo>
                    <a:pt x="74" y="754"/>
                  </a:lnTo>
                  <a:lnTo>
                    <a:pt x="0" y="806"/>
                  </a:lnTo>
                </a:path>
              </a:pathLst>
            </a:custGeom>
            <a:noFill/>
            <a:ln w="9525">
              <a:solidFill>
                <a:srgbClr val="FFFFFF">
                  <a:alpha val="50195"/>
                </a:srgbClr>
              </a:solidFill>
              <a:round/>
              <a:headEnd/>
              <a:tailEnd/>
            </a:ln>
          </p:spPr>
          <p:txBody>
            <a:bodyPr lIns="98674" tIns="49339" rIns="98674" bIns="49339"/>
            <a:lstStyle/>
            <a:p>
              <a:pPr defTabSz="981527">
                <a:spcBef>
                  <a:spcPct val="50000"/>
                </a:spcBef>
              </a:pPr>
              <a:endParaRPr lang="ko-KR" altLang="en-US" sz="1000" b="1" dirty="0"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79" name="Freeform 43"/>
            <p:cNvSpPr>
              <a:spLocks/>
            </p:cNvSpPr>
            <p:nvPr userDrawn="1"/>
          </p:nvSpPr>
          <p:spPr bwMode="auto">
            <a:xfrm>
              <a:off x="1029" y="1055"/>
              <a:ext cx="5404" cy="545"/>
            </a:xfrm>
            <a:custGeom>
              <a:avLst/>
              <a:gdLst>
                <a:gd name="T0" fmla="*/ 5404 w 5404"/>
                <a:gd name="T1" fmla="*/ 0 h 1092"/>
                <a:gd name="T2" fmla="*/ 5380 w 5404"/>
                <a:gd name="T3" fmla="*/ 68 h 1092"/>
                <a:gd name="T4" fmla="*/ 5350 w 5404"/>
                <a:gd name="T5" fmla="*/ 144 h 1092"/>
                <a:gd name="T6" fmla="*/ 5304 w 5404"/>
                <a:gd name="T7" fmla="*/ 241 h 1092"/>
                <a:gd name="T8" fmla="*/ 5243 w 5404"/>
                <a:gd name="T9" fmla="*/ 352 h 1092"/>
                <a:gd name="T10" fmla="*/ 5165 w 5404"/>
                <a:gd name="T11" fmla="*/ 473 h 1092"/>
                <a:gd name="T12" fmla="*/ 5096 w 5404"/>
                <a:gd name="T13" fmla="*/ 566 h 1092"/>
                <a:gd name="T14" fmla="*/ 5043 w 5404"/>
                <a:gd name="T15" fmla="*/ 627 h 1092"/>
                <a:gd name="T16" fmla="*/ 4986 w 5404"/>
                <a:gd name="T17" fmla="*/ 688 h 1092"/>
                <a:gd name="T18" fmla="*/ 4924 w 5404"/>
                <a:gd name="T19" fmla="*/ 748 h 1092"/>
                <a:gd name="T20" fmla="*/ 4857 w 5404"/>
                <a:gd name="T21" fmla="*/ 805 h 1092"/>
                <a:gd name="T22" fmla="*/ 4785 w 5404"/>
                <a:gd name="T23" fmla="*/ 858 h 1092"/>
                <a:gd name="T24" fmla="*/ 4707 w 5404"/>
                <a:gd name="T25" fmla="*/ 908 h 1092"/>
                <a:gd name="T26" fmla="*/ 4624 w 5404"/>
                <a:gd name="T27" fmla="*/ 955 h 1092"/>
                <a:gd name="T28" fmla="*/ 4535 w 5404"/>
                <a:gd name="T29" fmla="*/ 995 h 1092"/>
                <a:gd name="T30" fmla="*/ 4440 w 5404"/>
                <a:gd name="T31" fmla="*/ 1029 h 1092"/>
                <a:gd name="T32" fmla="*/ 4340 w 5404"/>
                <a:gd name="T33" fmla="*/ 1056 h 1092"/>
                <a:gd name="T34" fmla="*/ 4233 w 5404"/>
                <a:gd name="T35" fmla="*/ 1076 h 1092"/>
                <a:gd name="T36" fmla="*/ 4121 w 5404"/>
                <a:gd name="T37" fmla="*/ 1089 h 1092"/>
                <a:gd name="T38" fmla="*/ 4002 w 5404"/>
                <a:gd name="T39" fmla="*/ 1092 h 1092"/>
                <a:gd name="T40" fmla="*/ 3877 w 5404"/>
                <a:gd name="T41" fmla="*/ 1085 h 1092"/>
                <a:gd name="T42" fmla="*/ 3745 w 5404"/>
                <a:gd name="T43" fmla="*/ 1069 h 1092"/>
                <a:gd name="T44" fmla="*/ 3606 w 5404"/>
                <a:gd name="T45" fmla="*/ 1042 h 1092"/>
                <a:gd name="T46" fmla="*/ 3460 w 5404"/>
                <a:gd name="T47" fmla="*/ 1003 h 1092"/>
                <a:gd name="T48" fmla="*/ 3307 w 5404"/>
                <a:gd name="T49" fmla="*/ 951 h 1092"/>
                <a:gd name="T50" fmla="*/ 3228 w 5404"/>
                <a:gd name="T51" fmla="*/ 921 h 1092"/>
                <a:gd name="T52" fmla="*/ 2919 w 5404"/>
                <a:gd name="T53" fmla="*/ 801 h 1092"/>
                <a:gd name="T54" fmla="*/ 2631 w 5404"/>
                <a:gd name="T55" fmla="*/ 701 h 1092"/>
                <a:gd name="T56" fmla="*/ 2363 w 5404"/>
                <a:gd name="T57" fmla="*/ 617 h 1092"/>
                <a:gd name="T58" fmla="*/ 2113 w 5404"/>
                <a:gd name="T59" fmla="*/ 551 h 1092"/>
                <a:gd name="T60" fmla="*/ 1880 w 5404"/>
                <a:gd name="T61" fmla="*/ 501 h 1092"/>
                <a:gd name="T62" fmla="*/ 1662 w 5404"/>
                <a:gd name="T63" fmla="*/ 469 h 1092"/>
                <a:gd name="T64" fmla="*/ 1458 w 5404"/>
                <a:gd name="T65" fmla="*/ 451 h 1092"/>
                <a:gd name="T66" fmla="*/ 1266 w 5404"/>
                <a:gd name="T67" fmla="*/ 448 h 1092"/>
                <a:gd name="T68" fmla="*/ 1085 w 5404"/>
                <a:gd name="T69" fmla="*/ 461 h 1092"/>
                <a:gd name="T70" fmla="*/ 914 w 5404"/>
                <a:gd name="T71" fmla="*/ 488 h 1092"/>
                <a:gd name="T72" fmla="*/ 750 w 5404"/>
                <a:gd name="T73" fmla="*/ 528 h 1092"/>
                <a:gd name="T74" fmla="*/ 593 w 5404"/>
                <a:gd name="T75" fmla="*/ 582 h 1092"/>
                <a:gd name="T76" fmla="*/ 440 w 5404"/>
                <a:gd name="T77" fmla="*/ 648 h 1092"/>
                <a:gd name="T78" fmla="*/ 292 w 5404"/>
                <a:gd name="T79" fmla="*/ 727 h 1092"/>
                <a:gd name="T80" fmla="*/ 146 w 5404"/>
                <a:gd name="T81" fmla="*/ 817 h 1092"/>
                <a:gd name="T82" fmla="*/ 0 w 5404"/>
                <a:gd name="T83" fmla="*/ 918 h 1092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5404"/>
                <a:gd name="T127" fmla="*/ 0 h 1092"/>
                <a:gd name="T128" fmla="*/ 5404 w 5404"/>
                <a:gd name="T129" fmla="*/ 1092 h 1092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5404" h="1092">
                  <a:moveTo>
                    <a:pt x="5404" y="0"/>
                  </a:moveTo>
                  <a:lnTo>
                    <a:pt x="5404" y="0"/>
                  </a:lnTo>
                  <a:lnTo>
                    <a:pt x="5398" y="18"/>
                  </a:lnTo>
                  <a:lnTo>
                    <a:pt x="5380" y="68"/>
                  </a:lnTo>
                  <a:lnTo>
                    <a:pt x="5366" y="104"/>
                  </a:lnTo>
                  <a:lnTo>
                    <a:pt x="5350" y="144"/>
                  </a:lnTo>
                  <a:lnTo>
                    <a:pt x="5329" y="191"/>
                  </a:lnTo>
                  <a:lnTo>
                    <a:pt x="5304" y="241"/>
                  </a:lnTo>
                  <a:lnTo>
                    <a:pt x="5275" y="294"/>
                  </a:lnTo>
                  <a:lnTo>
                    <a:pt x="5243" y="352"/>
                  </a:lnTo>
                  <a:lnTo>
                    <a:pt x="5207" y="412"/>
                  </a:lnTo>
                  <a:lnTo>
                    <a:pt x="5165" y="473"/>
                  </a:lnTo>
                  <a:lnTo>
                    <a:pt x="5119" y="535"/>
                  </a:lnTo>
                  <a:lnTo>
                    <a:pt x="5096" y="566"/>
                  </a:lnTo>
                  <a:lnTo>
                    <a:pt x="5069" y="596"/>
                  </a:lnTo>
                  <a:lnTo>
                    <a:pt x="5043" y="627"/>
                  </a:lnTo>
                  <a:lnTo>
                    <a:pt x="5015" y="658"/>
                  </a:lnTo>
                  <a:lnTo>
                    <a:pt x="4986" y="688"/>
                  </a:lnTo>
                  <a:lnTo>
                    <a:pt x="4955" y="719"/>
                  </a:lnTo>
                  <a:lnTo>
                    <a:pt x="4924" y="748"/>
                  </a:lnTo>
                  <a:lnTo>
                    <a:pt x="4892" y="777"/>
                  </a:lnTo>
                  <a:lnTo>
                    <a:pt x="4857" y="805"/>
                  </a:lnTo>
                  <a:lnTo>
                    <a:pt x="4821" y="832"/>
                  </a:lnTo>
                  <a:lnTo>
                    <a:pt x="4785" y="858"/>
                  </a:lnTo>
                  <a:lnTo>
                    <a:pt x="4746" y="884"/>
                  </a:lnTo>
                  <a:lnTo>
                    <a:pt x="4707" y="908"/>
                  </a:lnTo>
                  <a:lnTo>
                    <a:pt x="4667" y="932"/>
                  </a:lnTo>
                  <a:lnTo>
                    <a:pt x="4624" y="955"/>
                  </a:lnTo>
                  <a:lnTo>
                    <a:pt x="4581" y="974"/>
                  </a:lnTo>
                  <a:lnTo>
                    <a:pt x="4535" y="995"/>
                  </a:lnTo>
                  <a:lnTo>
                    <a:pt x="4489" y="1013"/>
                  </a:lnTo>
                  <a:lnTo>
                    <a:pt x="4440" y="1029"/>
                  </a:lnTo>
                  <a:lnTo>
                    <a:pt x="4390" y="1043"/>
                  </a:lnTo>
                  <a:lnTo>
                    <a:pt x="4340" y="1056"/>
                  </a:lnTo>
                  <a:lnTo>
                    <a:pt x="4288" y="1068"/>
                  </a:lnTo>
                  <a:lnTo>
                    <a:pt x="4233" y="1076"/>
                  </a:lnTo>
                  <a:lnTo>
                    <a:pt x="4178" y="1084"/>
                  </a:lnTo>
                  <a:lnTo>
                    <a:pt x="4121" y="1089"/>
                  </a:lnTo>
                  <a:lnTo>
                    <a:pt x="4063" y="1092"/>
                  </a:lnTo>
                  <a:lnTo>
                    <a:pt x="4002" y="1092"/>
                  </a:lnTo>
                  <a:lnTo>
                    <a:pt x="3941" y="1090"/>
                  </a:lnTo>
                  <a:lnTo>
                    <a:pt x="3877" y="1085"/>
                  </a:lnTo>
                  <a:lnTo>
                    <a:pt x="3811" y="1079"/>
                  </a:lnTo>
                  <a:lnTo>
                    <a:pt x="3745" y="1069"/>
                  </a:lnTo>
                  <a:lnTo>
                    <a:pt x="3675" y="1058"/>
                  </a:lnTo>
                  <a:lnTo>
                    <a:pt x="3606" y="1042"/>
                  </a:lnTo>
                  <a:lnTo>
                    <a:pt x="3534" y="1024"/>
                  </a:lnTo>
                  <a:lnTo>
                    <a:pt x="3460" y="1003"/>
                  </a:lnTo>
                  <a:lnTo>
                    <a:pt x="3384" y="979"/>
                  </a:lnTo>
                  <a:lnTo>
                    <a:pt x="3307" y="951"/>
                  </a:lnTo>
                  <a:lnTo>
                    <a:pt x="3228" y="921"/>
                  </a:lnTo>
                  <a:lnTo>
                    <a:pt x="3071" y="859"/>
                  </a:lnTo>
                  <a:lnTo>
                    <a:pt x="2919" y="801"/>
                  </a:lnTo>
                  <a:lnTo>
                    <a:pt x="2773" y="750"/>
                  </a:lnTo>
                  <a:lnTo>
                    <a:pt x="2631" y="701"/>
                  </a:lnTo>
                  <a:lnTo>
                    <a:pt x="2495" y="656"/>
                  </a:lnTo>
                  <a:lnTo>
                    <a:pt x="2363" y="617"/>
                  </a:lnTo>
                  <a:lnTo>
                    <a:pt x="2237" y="582"/>
                  </a:lnTo>
                  <a:lnTo>
                    <a:pt x="2113" y="551"/>
                  </a:lnTo>
                  <a:lnTo>
                    <a:pt x="1995" y="524"/>
                  </a:lnTo>
                  <a:lnTo>
                    <a:pt x="1880" y="501"/>
                  </a:lnTo>
                  <a:lnTo>
                    <a:pt x="1769" y="483"/>
                  </a:lnTo>
                  <a:lnTo>
                    <a:pt x="1662" y="469"/>
                  </a:lnTo>
                  <a:lnTo>
                    <a:pt x="1558" y="457"/>
                  </a:lnTo>
                  <a:lnTo>
                    <a:pt x="1458" y="451"/>
                  </a:lnTo>
                  <a:lnTo>
                    <a:pt x="1361" y="448"/>
                  </a:lnTo>
                  <a:lnTo>
                    <a:pt x="1266" y="448"/>
                  </a:lnTo>
                  <a:lnTo>
                    <a:pt x="1175" y="453"/>
                  </a:lnTo>
                  <a:lnTo>
                    <a:pt x="1085" y="461"/>
                  </a:lnTo>
                  <a:lnTo>
                    <a:pt x="998" y="472"/>
                  </a:lnTo>
                  <a:lnTo>
                    <a:pt x="914" y="488"/>
                  </a:lnTo>
                  <a:lnTo>
                    <a:pt x="830" y="506"/>
                  </a:lnTo>
                  <a:lnTo>
                    <a:pt x="750" y="528"/>
                  </a:lnTo>
                  <a:lnTo>
                    <a:pt x="671" y="553"/>
                  </a:lnTo>
                  <a:lnTo>
                    <a:pt x="593" y="582"/>
                  </a:lnTo>
                  <a:lnTo>
                    <a:pt x="517" y="614"/>
                  </a:lnTo>
                  <a:lnTo>
                    <a:pt x="440" y="648"/>
                  </a:lnTo>
                  <a:lnTo>
                    <a:pt x="365" y="687"/>
                  </a:lnTo>
                  <a:lnTo>
                    <a:pt x="292" y="727"/>
                  </a:lnTo>
                  <a:lnTo>
                    <a:pt x="218" y="771"/>
                  </a:lnTo>
                  <a:lnTo>
                    <a:pt x="146" y="817"/>
                  </a:lnTo>
                  <a:lnTo>
                    <a:pt x="72" y="866"/>
                  </a:lnTo>
                  <a:lnTo>
                    <a:pt x="0" y="918"/>
                  </a:lnTo>
                </a:path>
              </a:pathLst>
            </a:custGeom>
            <a:noFill/>
            <a:ln w="9525">
              <a:solidFill>
                <a:srgbClr val="FFFFFF">
                  <a:alpha val="50195"/>
                </a:srgbClr>
              </a:solidFill>
              <a:round/>
              <a:headEnd/>
              <a:tailEnd/>
            </a:ln>
          </p:spPr>
          <p:txBody>
            <a:bodyPr lIns="98674" tIns="49339" rIns="98674" bIns="49339"/>
            <a:lstStyle/>
            <a:p>
              <a:pPr defTabSz="981527">
                <a:spcBef>
                  <a:spcPct val="50000"/>
                </a:spcBef>
              </a:pPr>
              <a:endParaRPr lang="ko-KR" altLang="en-US" sz="1000" b="1" dirty="0"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80" name="Freeform 44"/>
            <p:cNvSpPr>
              <a:spLocks/>
            </p:cNvSpPr>
            <p:nvPr userDrawn="1"/>
          </p:nvSpPr>
          <p:spPr bwMode="auto">
            <a:xfrm>
              <a:off x="1067" y="1026"/>
              <a:ext cx="5390" cy="562"/>
            </a:xfrm>
            <a:custGeom>
              <a:avLst/>
              <a:gdLst>
                <a:gd name="T0" fmla="*/ 5390 w 5390"/>
                <a:gd name="T1" fmla="*/ 0 h 1126"/>
                <a:gd name="T2" fmla="*/ 5366 w 5390"/>
                <a:gd name="T3" fmla="*/ 70 h 1126"/>
                <a:gd name="T4" fmla="*/ 5337 w 5390"/>
                <a:gd name="T5" fmla="*/ 147 h 1126"/>
                <a:gd name="T6" fmla="*/ 5292 w 5390"/>
                <a:gd name="T7" fmla="*/ 244 h 1126"/>
                <a:gd name="T8" fmla="*/ 5233 w 5390"/>
                <a:gd name="T9" fmla="*/ 357 h 1126"/>
                <a:gd name="T10" fmla="*/ 5158 w 5390"/>
                <a:gd name="T11" fmla="*/ 480 h 1126"/>
                <a:gd name="T12" fmla="*/ 5088 w 5390"/>
                <a:gd name="T13" fmla="*/ 575 h 1126"/>
                <a:gd name="T14" fmla="*/ 5037 w 5390"/>
                <a:gd name="T15" fmla="*/ 638 h 1126"/>
                <a:gd name="T16" fmla="*/ 4981 w 5390"/>
                <a:gd name="T17" fmla="*/ 701 h 1126"/>
                <a:gd name="T18" fmla="*/ 4920 w 5390"/>
                <a:gd name="T19" fmla="*/ 762 h 1126"/>
                <a:gd name="T20" fmla="*/ 4854 w 5390"/>
                <a:gd name="T21" fmla="*/ 821 h 1126"/>
                <a:gd name="T22" fmla="*/ 4783 w 5390"/>
                <a:gd name="T23" fmla="*/ 875 h 1126"/>
                <a:gd name="T24" fmla="*/ 4705 w 5390"/>
                <a:gd name="T25" fmla="*/ 927 h 1126"/>
                <a:gd name="T26" fmla="*/ 4623 w 5390"/>
                <a:gd name="T27" fmla="*/ 976 h 1126"/>
                <a:gd name="T28" fmla="*/ 4534 w 5390"/>
                <a:gd name="T29" fmla="*/ 1018 h 1126"/>
                <a:gd name="T30" fmla="*/ 4441 w 5390"/>
                <a:gd name="T31" fmla="*/ 1053 h 1126"/>
                <a:gd name="T32" fmla="*/ 4341 w 5390"/>
                <a:gd name="T33" fmla="*/ 1084 h 1126"/>
                <a:gd name="T34" fmla="*/ 4234 w 5390"/>
                <a:gd name="T35" fmla="*/ 1106 h 1126"/>
                <a:gd name="T36" fmla="*/ 4122 w 5390"/>
                <a:gd name="T37" fmla="*/ 1121 h 1126"/>
                <a:gd name="T38" fmla="*/ 4004 w 5390"/>
                <a:gd name="T39" fmla="*/ 1126 h 1126"/>
                <a:gd name="T40" fmla="*/ 3878 w 5390"/>
                <a:gd name="T41" fmla="*/ 1122 h 1126"/>
                <a:gd name="T42" fmla="*/ 3746 w 5390"/>
                <a:gd name="T43" fmla="*/ 1110 h 1126"/>
                <a:gd name="T44" fmla="*/ 3607 w 5390"/>
                <a:gd name="T45" fmla="*/ 1084 h 1126"/>
                <a:gd name="T46" fmla="*/ 3460 w 5390"/>
                <a:gd name="T47" fmla="*/ 1048 h 1126"/>
                <a:gd name="T48" fmla="*/ 3307 w 5390"/>
                <a:gd name="T49" fmla="*/ 1000 h 1126"/>
                <a:gd name="T50" fmla="*/ 3228 w 5390"/>
                <a:gd name="T51" fmla="*/ 971 h 1126"/>
                <a:gd name="T52" fmla="*/ 2917 w 5390"/>
                <a:gd name="T53" fmla="*/ 856 h 1126"/>
                <a:gd name="T54" fmla="*/ 2628 w 5390"/>
                <a:gd name="T55" fmla="*/ 761 h 1126"/>
                <a:gd name="T56" fmla="*/ 2359 w 5390"/>
                <a:gd name="T57" fmla="*/ 682 h 1126"/>
                <a:gd name="T58" fmla="*/ 2107 w 5390"/>
                <a:gd name="T59" fmla="*/ 620 h 1126"/>
                <a:gd name="T60" fmla="*/ 1873 w 5390"/>
                <a:gd name="T61" fmla="*/ 575 h 1126"/>
                <a:gd name="T62" fmla="*/ 1655 w 5390"/>
                <a:gd name="T63" fmla="*/ 548 h 1126"/>
                <a:gd name="T64" fmla="*/ 1451 w 5390"/>
                <a:gd name="T65" fmla="*/ 533 h 1126"/>
                <a:gd name="T66" fmla="*/ 1259 w 5390"/>
                <a:gd name="T67" fmla="*/ 535 h 1126"/>
                <a:gd name="T68" fmla="*/ 1077 w 5390"/>
                <a:gd name="T69" fmla="*/ 551 h 1126"/>
                <a:gd name="T70" fmla="*/ 906 w 5390"/>
                <a:gd name="T71" fmla="*/ 582 h 1126"/>
                <a:gd name="T72" fmla="*/ 744 w 5390"/>
                <a:gd name="T73" fmla="*/ 625 h 1126"/>
                <a:gd name="T74" fmla="*/ 587 w 5390"/>
                <a:gd name="T75" fmla="*/ 683 h 1126"/>
                <a:gd name="T76" fmla="*/ 436 w 5390"/>
                <a:gd name="T77" fmla="*/ 753 h 1126"/>
                <a:gd name="T78" fmla="*/ 288 w 5390"/>
                <a:gd name="T79" fmla="*/ 835 h 1126"/>
                <a:gd name="T80" fmla="*/ 144 w 5390"/>
                <a:gd name="T81" fmla="*/ 929 h 1126"/>
                <a:gd name="T82" fmla="*/ 0 w 5390"/>
                <a:gd name="T83" fmla="*/ 1034 h 112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5390"/>
                <a:gd name="T127" fmla="*/ 0 h 1126"/>
                <a:gd name="T128" fmla="*/ 5390 w 5390"/>
                <a:gd name="T129" fmla="*/ 1126 h 112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5390" h="1126">
                  <a:moveTo>
                    <a:pt x="5390" y="0"/>
                  </a:moveTo>
                  <a:lnTo>
                    <a:pt x="5390" y="0"/>
                  </a:lnTo>
                  <a:lnTo>
                    <a:pt x="5384" y="18"/>
                  </a:lnTo>
                  <a:lnTo>
                    <a:pt x="5366" y="70"/>
                  </a:lnTo>
                  <a:lnTo>
                    <a:pt x="5353" y="105"/>
                  </a:lnTo>
                  <a:lnTo>
                    <a:pt x="5337" y="147"/>
                  </a:lnTo>
                  <a:lnTo>
                    <a:pt x="5316" y="192"/>
                  </a:lnTo>
                  <a:lnTo>
                    <a:pt x="5292" y="244"/>
                  </a:lnTo>
                  <a:lnTo>
                    <a:pt x="5265" y="299"/>
                  </a:lnTo>
                  <a:lnTo>
                    <a:pt x="5233" y="357"/>
                  </a:lnTo>
                  <a:lnTo>
                    <a:pt x="5198" y="418"/>
                  </a:lnTo>
                  <a:lnTo>
                    <a:pt x="5158" y="480"/>
                  </a:lnTo>
                  <a:lnTo>
                    <a:pt x="5113" y="544"/>
                  </a:lnTo>
                  <a:lnTo>
                    <a:pt x="5088" y="575"/>
                  </a:lnTo>
                  <a:lnTo>
                    <a:pt x="5063" y="607"/>
                  </a:lnTo>
                  <a:lnTo>
                    <a:pt x="5037" y="638"/>
                  </a:lnTo>
                  <a:lnTo>
                    <a:pt x="5011" y="670"/>
                  </a:lnTo>
                  <a:lnTo>
                    <a:pt x="4981" y="701"/>
                  </a:lnTo>
                  <a:lnTo>
                    <a:pt x="4951" y="732"/>
                  </a:lnTo>
                  <a:lnTo>
                    <a:pt x="4920" y="762"/>
                  </a:lnTo>
                  <a:lnTo>
                    <a:pt x="4888" y="791"/>
                  </a:lnTo>
                  <a:lnTo>
                    <a:pt x="4854" y="821"/>
                  </a:lnTo>
                  <a:lnTo>
                    <a:pt x="4819" y="848"/>
                  </a:lnTo>
                  <a:lnTo>
                    <a:pt x="4783" y="875"/>
                  </a:lnTo>
                  <a:lnTo>
                    <a:pt x="4745" y="903"/>
                  </a:lnTo>
                  <a:lnTo>
                    <a:pt x="4705" y="927"/>
                  </a:lnTo>
                  <a:lnTo>
                    <a:pt x="4665" y="951"/>
                  </a:lnTo>
                  <a:lnTo>
                    <a:pt x="4623" y="976"/>
                  </a:lnTo>
                  <a:lnTo>
                    <a:pt x="4580" y="997"/>
                  </a:lnTo>
                  <a:lnTo>
                    <a:pt x="4534" y="1018"/>
                  </a:lnTo>
                  <a:lnTo>
                    <a:pt x="4488" y="1037"/>
                  </a:lnTo>
                  <a:lnTo>
                    <a:pt x="4441" y="1053"/>
                  </a:lnTo>
                  <a:lnTo>
                    <a:pt x="4391" y="1069"/>
                  </a:lnTo>
                  <a:lnTo>
                    <a:pt x="4341" y="1084"/>
                  </a:lnTo>
                  <a:lnTo>
                    <a:pt x="4289" y="1095"/>
                  </a:lnTo>
                  <a:lnTo>
                    <a:pt x="4234" y="1106"/>
                  </a:lnTo>
                  <a:lnTo>
                    <a:pt x="4179" y="1114"/>
                  </a:lnTo>
                  <a:lnTo>
                    <a:pt x="4122" y="1121"/>
                  </a:lnTo>
                  <a:lnTo>
                    <a:pt x="4064" y="1124"/>
                  </a:lnTo>
                  <a:lnTo>
                    <a:pt x="4004" y="1126"/>
                  </a:lnTo>
                  <a:lnTo>
                    <a:pt x="3941" y="1126"/>
                  </a:lnTo>
                  <a:lnTo>
                    <a:pt x="3878" y="1122"/>
                  </a:lnTo>
                  <a:lnTo>
                    <a:pt x="3812" y="1118"/>
                  </a:lnTo>
                  <a:lnTo>
                    <a:pt x="3746" y="1110"/>
                  </a:lnTo>
                  <a:lnTo>
                    <a:pt x="3676" y="1098"/>
                  </a:lnTo>
                  <a:lnTo>
                    <a:pt x="3607" y="1084"/>
                  </a:lnTo>
                  <a:lnTo>
                    <a:pt x="3535" y="1068"/>
                  </a:lnTo>
                  <a:lnTo>
                    <a:pt x="3460" y="1048"/>
                  </a:lnTo>
                  <a:lnTo>
                    <a:pt x="3385" y="1026"/>
                  </a:lnTo>
                  <a:lnTo>
                    <a:pt x="3307" y="1000"/>
                  </a:lnTo>
                  <a:lnTo>
                    <a:pt x="3228" y="971"/>
                  </a:lnTo>
                  <a:lnTo>
                    <a:pt x="3069" y="911"/>
                  </a:lnTo>
                  <a:lnTo>
                    <a:pt x="2917" y="856"/>
                  </a:lnTo>
                  <a:lnTo>
                    <a:pt x="2770" y="806"/>
                  </a:lnTo>
                  <a:lnTo>
                    <a:pt x="2628" y="761"/>
                  </a:lnTo>
                  <a:lnTo>
                    <a:pt x="2491" y="719"/>
                  </a:lnTo>
                  <a:lnTo>
                    <a:pt x="2359" y="682"/>
                  </a:lnTo>
                  <a:lnTo>
                    <a:pt x="2231" y="649"/>
                  </a:lnTo>
                  <a:lnTo>
                    <a:pt x="2107" y="620"/>
                  </a:lnTo>
                  <a:lnTo>
                    <a:pt x="1988" y="596"/>
                  </a:lnTo>
                  <a:lnTo>
                    <a:pt x="1873" y="575"/>
                  </a:lnTo>
                  <a:lnTo>
                    <a:pt x="1762" y="559"/>
                  </a:lnTo>
                  <a:lnTo>
                    <a:pt x="1655" y="548"/>
                  </a:lnTo>
                  <a:lnTo>
                    <a:pt x="1551" y="538"/>
                  </a:lnTo>
                  <a:lnTo>
                    <a:pt x="1451" y="533"/>
                  </a:lnTo>
                  <a:lnTo>
                    <a:pt x="1353" y="533"/>
                  </a:lnTo>
                  <a:lnTo>
                    <a:pt x="1259" y="535"/>
                  </a:lnTo>
                  <a:lnTo>
                    <a:pt x="1166" y="541"/>
                  </a:lnTo>
                  <a:lnTo>
                    <a:pt x="1077" y="551"/>
                  </a:lnTo>
                  <a:lnTo>
                    <a:pt x="991" y="565"/>
                  </a:lnTo>
                  <a:lnTo>
                    <a:pt x="906" y="582"/>
                  </a:lnTo>
                  <a:lnTo>
                    <a:pt x="824" y="603"/>
                  </a:lnTo>
                  <a:lnTo>
                    <a:pt x="744" y="625"/>
                  </a:lnTo>
                  <a:lnTo>
                    <a:pt x="665" y="653"/>
                  </a:lnTo>
                  <a:lnTo>
                    <a:pt x="587" y="683"/>
                  </a:lnTo>
                  <a:lnTo>
                    <a:pt x="511" y="716"/>
                  </a:lnTo>
                  <a:lnTo>
                    <a:pt x="436" y="753"/>
                  </a:lnTo>
                  <a:lnTo>
                    <a:pt x="362" y="791"/>
                  </a:lnTo>
                  <a:lnTo>
                    <a:pt x="288" y="835"/>
                  </a:lnTo>
                  <a:lnTo>
                    <a:pt x="216" y="880"/>
                  </a:lnTo>
                  <a:lnTo>
                    <a:pt x="144" y="929"/>
                  </a:lnTo>
                  <a:lnTo>
                    <a:pt x="72" y="979"/>
                  </a:lnTo>
                  <a:lnTo>
                    <a:pt x="0" y="1034"/>
                  </a:lnTo>
                </a:path>
              </a:pathLst>
            </a:custGeom>
            <a:noFill/>
            <a:ln w="9525">
              <a:solidFill>
                <a:srgbClr val="FFFFFF">
                  <a:alpha val="50195"/>
                </a:srgbClr>
              </a:solidFill>
              <a:round/>
              <a:headEnd/>
              <a:tailEnd/>
            </a:ln>
          </p:spPr>
          <p:txBody>
            <a:bodyPr lIns="98674" tIns="49339" rIns="98674" bIns="49339"/>
            <a:lstStyle/>
            <a:p>
              <a:pPr defTabSz="981527">
                <a:spcBef>
                  <a:spcPct val="50000"/>
                </a:spcBef>
              </a:pPr>
              <a:endParaRPr lang="ko-KR" altLang="en-US" sz="1000" b="1" dirty="0"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81" name="Freeform 45"/>
            <p:cNvSpPr>
              <a:spLocks/>
            </p:cNvSpPr>
            <p:nvPr userDrawn="1"/>
          </p:nvSpPr>
          <p:spPr bwMode="auto">
            <a:xfrm>
              <a:off x="1106" y="997"/>
              <a:ext cx="5373" cy="580"/>
            </a:xfrm>
            <a:custGeom>
              <a:avLst/>
              <a:gdLst>
                <a:gd name="T0" fmla="*/ 5373 w 5373"/>
                <a:gd name="T1" fmla="*/ 0 h 1159"/>
                <a:gd name="T2" fmla="*/ 5351 w 5373"/>
                <a:gd name="T3" fmla="*/ 69 h 1159"/>
                <a:gd name="T4" fmla="*/ 5323 w 5373"/>
                <a:gd name="T5" fmla="*/ 147 h 1159"/>
                <a:gd name="T6" fmla="*/ 5280 w 5373"/>
                <a:gd name="T7" fmla="*/ 247 h 1159"/>
                <a:gd name="T8" fmla="*/ 5221 w 5373"/>
                <a:gd name="T9" fmla="*/ 361 h 1159"/>
                <a:gd name="T10" fmla="*/ 5148 w 5373"/>
                <a:gd name="T11" fmla="*/ 486 h 1159"/>
                <a:gd name="T12" fmla="*/ 5081 w 5373"/>
                <a:gd name="T13" fmla="*/ 583 h 1159"/>
                <a:gd name="T14" fmla="*/ 5031 w 5373"/>
                <a:gd name="T15" fmla="*/ 647 h 1159"/>
                <a:gd name="T16" fmla="*/ 4976 w 5373"/>
                <a:gd name="T17" fmla="*/ 712 h 1159"/>
                <a:gd name="T18" fmla="*/ 4916 w 5373"/>
                <a:gd name="T19" fmla="*/ 773 h 1159"/>
                <a:gd name="T20" fmla="*/ 4849 w 5373"/>
                <a:gd name="T21" fmla="*/ 833 h 1159"/>
                <a:gd name="T22" fmla="*/ 4780 w 5373"/>
                <a:gd name="T23" fmla="*/ 891 h 1159"/>
                <a:gd name="T24" fmla="*/ 4704 w 5373"/>
                <a:gd name="T25" fmla="*/ 944 h 1159"/>
                <a:gd name="T26" fmla="*/ 4622 w 5373"/>
                <a:gd name="T27" fmla="*/ 994 h 1159"/>
                <a:gd name="T28" fmla="*/ 4534 w 5373"/>
                <a:gd name="T29" fmla="*/ 1038 h 1159"/>
                <a:gd name="T30" fmla="*/ 4441 w 5373"/>
                <a:gd name="T31" fmla="*/ 1077 h 1159"/>
                <a:gd name="T32" fmla="*/ 4341 w 5373"/>
                <a:gd name="T33" fmla="*/ 1109 h 1159"/>
                <a:gd name="T34" fmla="*/ 4236 w 5373"/>
                <a:gd name="T35" fmla="*/ 1133 h 1159"/>
                <a:gd name="T36" fmla="*/ 4123 w 5373"/>
                <a:gd name="T37" fmla="*/ 1149 h 1159"/>
                <a:gd name="T38" fmla="*/ 4004 w 5373"/>
                <a:gd name="T39" fmla="*/ 1159 h 1159"/>
                <a:gd name="T40" fmla="*/ 3879 w 5373"/>
                <a:gd name="T41" fmla="*/ 1157 h 1159"/>
                <a:gd name="T42" fmla="*/ 3746 w 5373"/>
                <a:gd name="T43" fmla="*/ 1146 h 1159"/>
                <a:gd name="T44" fmla="*/ 3607 w 5373"/>
                <a:gd name="T45" fmla="*/ 1124 h 1159"/>
                <a:gd name="T46" fmla="*/ 3460 w 5373"/>
                <a:gd name="T47" fmla="*/ 1091 h 1159"/>
                <a:gd name="T48" fmla="*/ 3305 w 5373"/>
                <a:gd name="T49" fmla="*/ 1044 h 1159"/>
                <a:gd name="T50" fmla="*/ 3226 w 5373"/>
                <a:gd name="T51" fmla="*/ 1017 h 1159"/>
                <a:gd name="T52" fmla="*/ 2914 w 5373"/>
                <a:gd name="T53" fmla="*/ 909 h 1159"/>
                <a:gd name="T54" fmla="*/ 2622 w 5373"/>
                <a:gd name="T55" fmla="*/ 818 h 1159"/>
                <a:gd name="T56" fmla="*/ 2353 w 5373"/>
                <a:gd name="T57" fmla="*/ 746 h 1159"/>
                <a:gd name="T58" fmla="*/ 2100 w 5373"/>
                <a:gd name="T59" fmla="*/ 689 h 1159"/>
                <a:gd name="T60" fmla="*/ 1866 w 5373"/>
                <a:gd name="T61" fmla="*/ 649 h 1159"/>
                <a:gd name="T62" fmla="*/ 1648 w 5373"/>
                <a:gd name="T63" fmla="*/ 625 h 1159"/>
                <a:gd name="T64" fmla="*/ 1442 w 5373"/>
                <a:gd name="T65" fmla="*/ 615 h 1159"/>
                <a:gd name="T66" fmla="*/ 1251 w 5373"/>
                <a:gd name="T67" fmla="*/ 620 h 1159"/>
                <a:gd name="T68" fmla="*/ 1070 w 5373"/>
                <a:gd name="T69" fmla="*/ 641 h 1159"/>
                <a:gd name="T70" fmla="*/ 899 w 5373"/>
                <a:gd name="T71" fmla="*/ 675 h 1159"/>
                <a:gd name="T72" fmla="*/ 737 w 5373"/>
                <a:gd name="T73" fmla="*/ 722 h 1159"/>
                <a:gd name="T74" fmla="*/ 581 w 5373"/>
                <a:gd name="T75" fmla="*/ 783 h 1159"/>
                <a:gd name="T76" fmla="*/ 431 w 5373"/>
                <a:gd name="T77" fmla="*/ 856 h 1159"/>
                <a:gd name="T78" fmla="*/ 286 w 5373"/>
                <a:gd name="T79" fmla="*/ 941 h 1159"/>
                <a:gd name="T80" fmla="*/ 143 w 5373"/>
                <a:gd name="T81" fmla="*/ 1038 h 1159"/>
                <a:gd name="T82" fmla="*/ 0 w 5373"/>
                <a:gd name="T83" fmla="*/ 1146 h 1159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5373"/>
                <a:gd name="T127" fmla="*/ 0 h 1159"/>
                <a:gd name="T128" fmla="*/ 5373 w 5373"/>
                <a:gd name="T129" fmla="*/ 1159 h 1159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5373" h="1159">
                  <a:moveTo>
                    <a:pt x="5373" y="0"/>
                  </a:moveTo>
                  <a:lnTo>
                    <a:pt x="5373" y="0"/>
                  </a:lnTo>
                  <a:lnTo>
                    <a:pt x="5367" y="18"/>
                  </a:lnTo>
                  <a:lnTo>
                    <a:pt x="5351" y="69"/>
                  </a:lnTo>
                  <a:lnTo>
                    <a:pt x="5338" y="105"/>
                  </a:lnTo>
                  <a:lnTo>
                    <a:pt x="5323" y="147"/>
                  </a:lnTo>
                  <a:lnTo>
                    <a:pt x="5303" y="194"/>
                  </a:lnTo>
                  <a:lnTo>
                    <a:pt x="5280" y="247"/>
                  </a:lnTo>
                  <a:lnTo>
                    <a:pt x="5253" y="302"/>
                  </a:lnTo>
                  <a:lnTo>
                    <a:pt x="5221" y="361"/>
                  </a:lnTo>
                  <a:lnTo>
                    <a:pt x="5187" y="423"/>
                  </a:lnTo>
                  <a:lnTo>
                    <a:pt x="5148" y="486"/>
                  </a:lnTo>
                  <a:lnTo>
                    <a:pt x="5105" y="550"/>
                  </a:lnTo>
                  <a:lnTo>
                    <a:pt x="5081" y="583"/>
                  </a:lnTo>
                  <a:lnTo>
                    <a:pt x="5056" y="615"/>
                  </a:lnTo>
                  <a:lnTo>
                    <a:pt x="5031" y="647"/>
                  </a:lnTo>
                  <a:lnTo>
                    <a:pt x="5003" y="680"/>
                  </a:lnTo>
                  <a:lnTo>
                    <a:pt x="4976" y="712"/>
                  </a:lnTo>
                  <a:lnTo>
                    <a:pt x="4947" y="743"/>
                  </a:lnTo>
                  <a:lnTo>
                    <a:pt x="4916" y="773"/>
                  </a:lnTo>
                  <a:lnTo>
                    <a:pt x="4883" y="804"/>
                  </a:lnTo>
                  <a:lnTo>
                    <a:pt x="4849" y="833"/>
                  </a:lnTo>
                  <a:lnTo>
                    <a:pt x="4815" y="862"/>
                  </a:lnTo>
                  <a:lnTo>
                    <a:pt x="4780" y="891"/>
                  </a:lnTo>
                  <a:lnTo>
                    <a:pt x="4742" y="919"/>
                  </a:lnTo>
                  <a:lnTo>
                    <a:pt x="4704" y="944"/>
                  </a:lnTo>
                  <a:lnTo>
                    <a:pt x="4663" y="970"/>
                  </a:lnTo>
                  <a:lnTo>
                    <a:pt x="4622" y="994"/>
                  </a:lnTo>
                  <a:lnTo>
                    <a:pt x="4579" y="1017"/>
                  </a:lnTo>
                  <a:lnTo>
                    <a:pt x="4534" y="1038"/>
                  </a:lnTo>
                  <a:lnTo>
                    <a:pt x="4488" y="1057"/>
                  </a:lnTo>
                  <a:lnTo>
                    <a:pt x="4441" y="1077"/>
                  </a:lnTo>
                  <a:lnTo>
                    <a:pt x="4391" y="1093"/>
                  </a:lnTo>
                  <a:lnTo>
                    <a:pt x="4341" y="1109"/>
                  </a:lnTo>
                  <a:lnTo>
                    <a:pt x="4288" y="1122"/>
                  </a:lnTo>
                  <a:lnTo>
                    <a:pt x="4236" y="1133"/>
                  </a:lnTo>
                  <a:lnTo>
                    <a:pt x="4180" y="1143"/>
                  </a:lnTo>
                  <a:lnTo>
                    <a:pt x="4123" y="1149"/>
                  </a:lnTo>
                  <a:lnTo>
                    <a:pt x="4065" y="1156"/>
                  </a:lnTo>
                  <a:lnTo>
                    <a:pt x="4004" y="1159"/>
                  </a:lnTo>
                  <a:lnTo>
                    <a:pt x="3943" y="1159"/>
                  </a:lnTo>
                  <a:lnTo>
                    <a:pt x="3879" y="1157"/>
                  </a:lnTo>
                  <a:lnTo>
                    <a:pt x="3814" y="1153"/>
                  </a:lnTo>
                  <a:lnTo>
                    <a:pt x="3746" y="1146"/>
                  </a:lnTo>
                  <a:lnTo>
                    <a:pt x="3677" y="1136"/>
                  </a:lnTo>
                  <a:lnTo>
                    <a:pt x="3607" y="1124"/>
                  </a:lnTo>
                  <a:lnTo>
                    <a:pt x="3534" y="1109"/>
                  </a:lnTo>
                  <a:lnTo>
                    <a:pt x="3460" y="1091"/>
                  </a:lnTo>
                  <a:lnTo>
                    <a:pt x="3383" y="1070"/>
                  </a:lnTo>
                  <a:lnTo>
                    <a:pt x="3305" y="1044"/>
                  </a:lnTo>
                  <a:lnTo>
                    <a:pt x="3226" y="1017"/>
                  </a:lnTo>
                  <a:lnTo>
                    <a:pt x="3067" y="960"/>
                  </a:lnTo>
                  <a:lnTo>
                    <a:pt x="2914" y="909"/>
                  </a:lnTo>
                  <a:lnTo>
                    <a:pt x="2765" y="862"/>
                  </a:lnTo>
                  <a:lnTo>
                    <a:pt x="2622" y="818"/>
                  </a:lnTo>
                  <a:lnTo>
                    <a:pt x="2485" y="780"/>
                  </a:lnTo>
                  <a:lnTo>
                    <a:pt x="2353" y="746"/>
                  </a:lnTo>
                  <a:lnTo>
                    <a:pt x="2224" y="715"/>
                  </a:lnTo>
                  <a:lnTo>
                    <a:pt x="2100" y="689"/>
                  </a:lnTo>
                  <a:lnTo>
                    <a:pt x="1981" y="667"/>
                  </a:lnTo>
                  <a:lnTo>
                    <a:pt x="1866" y="649"/>
                  </a:lnTo>
                  <a:lnTo>
                    <a:pt x="1755" y="634"/>
                  </a:lnTo>
                  <a:lnTo>
                    <a:pt x="1648" y="625"/>
                  </a:lnTo>
                  <a:lnTo>
                    <a:pt x="1543" y="617"/>
                  </a:lnTo>
                  <a:lnTo>
                    <a:pt x="1442" y="615"/>
                  </a:lnTo>
                  <a:lnTo>
                    <a:pt x="1345" y="615"/>
                  </a:lnTo>
                  <a:lnTo>
                    <a:pt x="1251" y="620"/>
                  </a:lnTo>
                  <a:lnTo>
                    <a:pt x="1159" y="628"/>
                  </a:lnTo>
                  <a:lnTo>
                    <a:pt x="1070" y="641"/>
                  </a:lnTo>
                  <a:lnTo>
                    <a:pt x="984" y="655"/>
                  </a:lnTo>
                  <a:lnTo>
                    <a:pt x="899" y="675"/>
                  </a:lnTo>
                  <a:lnTo>
                    <a:pt x="817" y="696"/>
                  </a:lnTo>
                  <a:lnTo>
                    <a:pt x="737" y="722"/>
                  </a:lnTo>
                  <a:lnTo>
                    <a:pt x="659" y="751"/>
                  </a:lnTo>
                  <a:lnTo>
                    <a:pt x="581" y="783"/>
                  </a:lnTo>
                  <a:lnTo>
                    <a:pt x="506" y="817"/>
                  </a:lnTo>
                  <a:lnTo>
                    <a:pt x="431" y="856"/>
                  </a:lnTo>
                  <a:lnTo>
                    <a:pt x="358" y="896"/>
                  </a:lnTo>
                  <a:lnTo>
                    <a:pt x="286" y="941"/>
                  </a:lnTo>
                  <a:lnTo>
                    <a:pt x="213" y="988"/>
                  </a:lnTo>
                  <a:lnTo>
                    <a:pt x="143" y="1038"/>
                  </a:lnTo>
                  <a:lnTo>
                    <a:pt x="70" y="1090"/>
                  </a:lnTo>
                  <a:lnTo>
                    <a:pt x="0" y="1146"/>
                  </a:lnTo>
                </a:path>
              </a:pathLst>
            </a:custGeom>
            <a:noFill/>
            <a:ln w="9525">
              <a:solidFill>
                <a:srgbClr val="FFFFFF">
                  <a:alpha val="50195"/>
                </a:srgbClr>
              </a:solidFill>
              <a:round/>
              <a:headEnd/>
              <a:tailEnd/>
            </a:ln>
          </p:spPr>
          <p:txBody>
            <a:bodyPr lIns="98674" tIns="49339" rIns="98674" bIns="49339"/>
            <a:lstStyle/>
            <a:p>
              <a:pPr defTabSz="981527">
                <a:spcBef>
                  <a:spcPct val="50000"/>
                </a:spcBef>
              </a:pPr>
              <a:endParaRPr lang="ko-KR" altLang="en-US" sz="1000" b="1" dirty="0"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82" name="Freeform 46"/>
            <p:cNvSpPr>
              <a:spLocks/>
            </p:cNvSpPr>
            <p:nvPr userDrawn="1"/>
          </p:nvSpPr>
          <p:spPr bwMode="auto">
            <a:xfrm>
              <a:off x="1146" y="968"/>
              <a:ext cx="5355" cy="631"/>
            </a:xfrm>
            <a:custGeom>
              <a:avLst/>
              <a:gdLst>
                <a:gd name="T0" fmla="*/ 5355 w 5355"/>
                <a:gd name="T1" fmla="*/ 0 h 1261"/>
                <a:gd name="T2" fmla="*/ 5334 w 5355"/>
                <a:gd name="T3" fmla="*/ 71 h 1261"/>
                <a:gd name="T4" fmla="*/ 5306 w 5355"/>
                <a:gd name="T5" fmla="*/ 150 h 1261"/>
                <a:gd name="T6" fmla="*/ 5266 w 5355"/>
                <a:gd name="T7" fmla="*/ 250 h 1261"/>
                <a:gd name="T8" fmla="*/ 5209 w 5355"/>
                <a:gd name="T9" fmla="*/ 366 h 1261"/>
                <a:gd name="T10" fmla="*/ 5138 w 5355"/>
                <a:gd name="T11" fmla="*/ 494 h 1261"/>
                <a:gd name="T12" fmla="*/ 5072 w 5355"/>
                <a:gd name="T13" fmla="*/ 592 h 1261"/>
                <a:gd name="T14" fmla="*/ 5023 w 5355"/>
                <a:gd name="T15" fmla="*/ 658 h 1261"/>
                <a:gd name="T16" fmla="*/ 4969 w 5355"/>
                <a:gd name="T17" fmla="*/ 723 h 1261"/>
                <a:gd name="T18" fmla="*/ 4909 w 5355"/>
                <a:gd name="T19" fmla="*/ 788 h 1261"/>
                <a:gd name="T20" fmla="*/ 4845 w 5355"/>
                <a:gd name="T21" fmla="*/ 849 h 1261"/>
                <a:gd name="T22" fmla="*/ 4775 w 5355"/>
                <a:gd name="T23" fmla="*/ 909 h 1261"/>
                <a:gd name="T24" fmla="*/ 4700 w 5355"/>
                <a:gd name="T25" fmla="*/ 964 h 1261"/>
                <a:gd name="T26" fmla="*/ 4619 w 5355"/>
                <a:gd name="T27" fmla="*/ 1015 h 1261"/>
                <a:gd name="T28" fmla="*/ 4532 w 5355"/>
                <a:gd name="T29" fmla="*/ 1060 h 1261"/>
                <a:gd name="T30" fmla="*/ 4439 w 5355"/>
                <a:gd name="T31" fmla="*/ 1101 h 1261"/>
                <a:gd name="T32" fmla="*/ 4340 w 5355"/>
                <a:gd name="T33" fmla="*/ 1135 h 1261"/>
                <a:gd name="T34" fmla="*/ 4235 w 5355"/>
                <a:gd name="T35" fmla="*/ 1162 h 1261"/>
                <a:gd name="T36" fmla="*/ 4123 w 5355"/>
                <a:gd name="T37" fmla="*/ 1182 h 1261"/>
                <a:gd name="T38" fmla="*/ 4004 w 5355"/>
                <a:gd name="T39" fmla="*/ 1193 h 1261"/>
                <a:gd name="T40" fmla="*/ 3879 w 5355"/>
                <a:gd name="T41" fmla="*/ 1194 h 1261"/>
                <a:gd name="T42" fmla="*/ 3746 w 5355"/>
                <a:gd name="T43" fmla="*/ 1185 h 1261"/>
                <a:gd name="T44" fmla="*/ 3606 w 5355"/>
                <a:gd name="T45" fmla="*/ 1165 h 1261"/>
                <a:gd name="T46" fmla="*/ 3458 w 5355"/>
                <a:gd name="T47" fmla="*/ 1136 h 1261"/>
                <a:gd name="T48" fmla="*/ 3304 w 5355"/>
                <a:gd name="T49" fmla="*/ 1093 h 1261"/>
                <a:gd name="T50" fmla="*/ 3224 w 5355"/>
                <a:gd name="T51" fmla="*/ 1067 h 1261"/>
                <a:gd name="T52" fmla="*/ 2910 w 5355"/>
                <a:gd name="T53" fmla="*/ 965 h 1261"/>
                <a:gd name="T54" fmla="*/ 2618 w 5355"/>
                <a:gd name="T55" fmla="*/ 880 h 1261"/>
                <a:gd name="T56" fmla="*/ 2346 w 5355"/>
                <a:gd name="T57" fmla="*/ 812 h 1261"/>
                <a:gd name="T58" fmla="*/ 2094 w 5355"/>
                <a:gd name="T59" fmla="*/ 760 h 1261"/>
                <a:gd name="T60" fmla="*/ 1859 w 5355"/>
                <a:gd name="T61" fmla="*/ 723 h 1261"/>
                <a:gd name="T62" fmla="*/ 1640 w 5355"/>
                <a:gd name="T63" fmla="*/ 704 h 1261"/>
                <a:gd name="T64" fmla="*/ 1434 w 5355"/>
                <a:gd name="T65" fmla="*/ 699 h 1261"/>
                <a:gd name="T66" fmla="*/ 1242 w 5355"/>
                <a:gd name="T67" fmla="*/ 707 h 1261"/>
                <a:gd name="T68" fmla="*/ 1063 w 5355"/>
                <a:gd name="T69" fmla="*/ 731 h 1261"/>
                <a:gd name="T70" fmla="*/ 893 w 5355"/>
                <a:gd name="T71" fmla="*/ 768 h 1261"/>
                <a:gd name="T72" fmla="*/ 732 w 5355"/>
                <a:gd name="T73" fmla="*/ 820 h 1261"/>
                <a:gd name="T74" fmla="*/ 576 w 5355"/>
                <a:gd name="T75" fmla="*/ 884 h 1261"/>
                <a:gd name="T76" fmla="*/ 427 w 5355"/>
                <a:gd name="T77" fmla="*/ 960 h 1261"/>
                <a:gd name="T78" fmla="*/ 283 w 5355"/>
                <a:gd name="T79" fmla="*/ 1049 h 1261"/>
                <a:gd name="T80" fmla="*/ 141 w 5355"/>
                <a:gd name="T81" fmla="*/ 1149 h 1261"/>
                <a:gd name="T82" fmla="*/ 0 w 5355"/>
                <a:gd name="T83" fmla="*/ 1261 h 1261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5355"/>
                <a:gd name="T127" fmla="*/ 0 h 1261"/>
                <a:gd name="T128" fmla="*/ 5355 w 5355"/>
                <a:gd name="T129" fmla="*/ 1261 h 1261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5355" h="1261">
                  <a:moveTo>
                    <a:pt x="5355" y="0"/>
                  </a:moveTo>
                  <a:lnTo>
                    <a:pt x="5355" y="0"/>
                  </a:lnTo>
                  <a:lnTo>
                    <a:pt x="5349" y="19"/>
                  </a:lnTo>
                  <a:lnTo>
                    <a:pt x="5334" y="71"/>
                  </a:lnTo>
                  <a:lnTo>
                    <a:pt x="5322" y="106"/>
                  </a:lnTo>
                  <a:lnTo>
                    <a:pt x="5306" y="150"/>
                  </a:lnTo>
                  <a:lnTo>
                    <a:pt x="5288" y="197"/>
                  </a:lnTo>
                  <a:lnTo>
                    <a:pt x="5266" y="250"/>
                  </a:lnTo>
                  <a:lnTo>
                    <a:pt x="5240" y="306"/>
                  </a:lnTo>
                  <a:lnTo>
                    <a:pt x="5209" y="366"/>
                  </a:lnTo>
                  <a:lnTo>
                    <a:pt x="5176" y="429"/>
                  </a:lnTo>
                  <a:lnTo>
                    <a:pt x="5138" y="494"/>
                  </a:lnTo>
                  <a:lnTo>
                    <a:pt x="5095" y="560"/>
                  </a:lnTo>
                  <a:lnTo>
                    <a:pt x="5072" y="592"/>
                  </a:lnTo>
                  <a:lnTo>
                    <a:pt x="5048" y="625"/>
                  </a:lnTo>
                  <a:lnTo>
                    <a:pt x="5023" y="658"/>
                  </a:lnTo>
                  <a:lnTo>
                    <a:pt x="4997" y="691"/>
                  </a:lnTo>
                  <a:lnTo>
                    <a:pt x="4969" y="723"/>
                  </a:lnTo>
                  <a:lnTo>
                    <a:pt x="4940" y="755"/>
                  </a:lnTo>
                  <a:lnTo>
                    <a:pt x="4909" y="788"/>
                  </a:lnTo>
                  <a:lnTo>
                    <a:pt x="4877" y="818"/>
                  </a:lnTo>
                  <a:lnTo>
                    <a:pt x="4845" y="849"/>
                  </a:lnTo>
                  <a:lnTo>
                    <a:pt x="4811" y="880"/>
                  </a:lnTo>
                  <a:lnTo>
                    <a:pt x="4775" y="909"/>
                  </a:lnTo>
                  <a:lnTo>
                    <a:pt x="4739" y="936"/>
                  </a:lnTo>
                  <a:lnTo>
                    <a:pt x="4700" y="964"/>
                  </a:lnTo>
                  <a:lnTo>
                    <a:pt x="4661" y="989"/>
                  </a:lnTo>
                  <a:lnTo>
                    <a:pt x="4619" y="1015"/>
                  </a:lnTo>
                  <a:lnTo>
                    <a:pt x="4576" y="1038"/>
                  </a:lnTo>
                  <a:lnTo>
                    <a:pt x="4532" y="1060"/>
                  </a:lnTo>
                  <a:lnTo>
                    <a:pt x="4486" y="1081"/>
                  </a:lnTo>
                  <a:lnTo>
                    <a:pt x="4439" y="1101"/>
                  </a:lnTo>
                  <a:lnTo>
                    <a:pt x="4390" y="1119"/>
                  </a:lnTo>
                  <a:lnTo>
                    <a:pt x="4340" y="1135"/>
                  </a:lnTo>
                  <a:lnTo>
                    <a:pt x="4289" y="1149"/>
                  </a:lnTo>
                  <a:lnTo>
                    <a:pt x="4235" y="1162"/>
                  </a:lnTo>
                  <a:lnTo>
                    <a:pt x="4179" y="1173"/>
                  </a:lnTo>
                  <a:lnTo>
                    <a:pt x="4123" y="1182"/>
                  </a:lnTo>
                  <a:lnTo>
                    <a:pt x="4064" y="1188"/>
                  </a:lnTo>
                  <a:lnTo>
                    <a:pt x="4004" y="1193"/>
                  </a:lnTo>
                  <a:lnTo>
                    <a:pt x="3942" y="1194"/>
                  </a:lnTo>
                  <a:lnTo>
                    <a:pt x="3879" y="1194"/>
                  </a:lnTo>
                  <a:lnTo>
                    <a:pt x="3814" y="1191"/>
                  </a:lnTo>
                  <a:lnTo>
                    <a:pt x="3746" y="1185"/>
                  </a:lnTo>
                  <a:lnTo>
                    <a:pt x="3676" y="1177"/>
                  </a:lnTo>
                  <a:lnTo>
                    <a:pt x="3606" y="1165"/>
                  </a:lnTo>
                  <a:lnTo>
                    <a:pt x="3533" y="1153"/>
                  </a:lnTo>
                  <a:lnTo>
                    <a:pt x="3458" y="1136"/>
                  </a:lnTo>
                  <a:lnTo>
                    <a:pt x="3382" y="1115"/>
                  </a:lnTo>
                  <a:lnTo>
                    <a:pt x="3304" y="1093"/>
                  </a:lnTo>
                  <a:lnTo>
                    <a:pt x="3224" y="1067"/>
                  </a:lnTo>
                  <a:lnTo>
                    <a:pt x="3064" y="1014"/>
                  </a:lnTo>
                  <a:lnTo>
                    <a:pt x="2910" y="965"/>
                  </a:lnTo>
                  <a:lnTo>
                    <a:pt x="2761" y="920"/>
                  </a:lnTo>
                  <a:lnTo>
                    <a:pt x="2618" y="880"/>
                  </a:lnTo>
                  <a:lnTo>
                    <a:pt x="2480" y="842"/>
                  </a:lnTo>
                  <a:lnTo>
                    <a:pt x="2346" y="812"/>
                  </a:lnTo>
                  <a:lnTo>
                    <a:pt x="2219" y="783"/>
                  </a:lnTo>
                  <a:lnTo>
                    <a:pt x="2094" y="760"/>
                  </a:lnTo>
                  <a:lnTo>
                    <a:pt x="1974" y="739"/>
                  </a:lnTo>
                  <a:lnTo>
                    <a:pt x="1859" y="723"/>
                  </a:lnTo>
                  <a:lnTo>
                    <a:pt x="1746" y="712"/>
                  </a:lnTo>
                  <a:lnTo>
                    <a:pt x="1640" y="704"/>
                  </a:lnTo>
                  <a:lnTo>
                    <a:pt x="1535" y="699"/>
                  </a:lnTo>
                  <a:lnTo>
                    <a:pt x="1434" y="699"/>
                  </a:lnTo>
                  <a:lnTo>
                    <a:pt x="1337" y="700"/>
                  </a:lnTo>
                  <a:lnTo>
                    <a:pt x="1242" y="707"/>
                  </a:lnTo>
                  <a:lnTo>
                    <a:pt x="1151" y="718"/>
                  </a:lnTo>
                  <a:lnTo>
                    <a:pt x="1063" y="731"/>
                  </a:lnTo>
                  <a:lnTo>
                    <a:pt x="976" y="749"/>
                  </a:lnTo>
                  <a:lnTo>
                    <a:pt x="893" y="768"/>
                  </a:lnTo>
                  <a:lnTo>
                    <a:pt x="811" y="792"/>
                  </a:lnTo>
                  <a:lnTo>
                    <a:pt x="732" y="820"/>
                  </a:lnTo>
                  <a:lnTo>
                    <a:pt x="652" y="851"/>
                  </a:lnTo>
                  <a:lnTo>
                    <a:pt x="576" y="884"/>
                  </a:lnTo>
                  <a:lnTo>
                    <a:pt x="501" y="920"/>
                  </a:lnTo>
                  <a:lnTo>
                    <a:pt x="427" y="960"/>
                  </a:lnTo>
                  <a:lnTo>
                    <a:pt x="355" y="1004"/>
                  </a:lnTo>
                  <a:lnTo>
                    <a:pt x="283" y="1049"/>
                  </a:lnTo>
                  <a:lnTo>
                    <a:pt x="212" y="1098"/>
                  </a:lnTo>
                  <a:lnTo>
                    <a:pt x="141" y="1149"/>
                  </a:lnTo>
                  <a:lnTo>
                    <a:pt x="71" y="1204"/>
                  </a:lnTo>
                  <a:lnTo>
                    <a:pt x="0" y="1261"/>
                  </a:lnTo>
                </a:path>
              </a:pathLst>
            </a:custGeom>
            <a:noFill/>
            <a:ln w="9525">
              <a:solidFill>
                <a:srgbClr val="FFFFFF">
                  <a:alpha val="50195"/>
                </a:srgbClr>
              </a:solidFill>
              <a:round/>
              <a:headEnd/>
              <a:tailEnd/>
            </a:ln>
          </p:spPr>
          <p:txBody>
            <a:bodyPr lIns="98674" tIns="49339" rIns="98674" bIns="49339"/>
            <a:lstStyle/>
            <a:p>
              <a:pPr defTabSz="981527">
                <a:spcBef>
                  <a:spcPct val="50000"/>
                </a:spcBef>
              </a:pPr>
              <a:endParaRPr lang="ko-KR" altLang="en-US" sz="1000" b="1" dirty="0"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83" name="Freeform 47"/>
            <p:cNvSpPr>
              <a:spLocks/>
            </p:cNvSpPr>
            <p:nvPr userDrawn="1"/>
          </p:nvSpPr>
          <p:spPr bwMode="auto">
            <a:xfrm>
              <a:off x="1187" y="940"/>
              <a:ext cx="5335" cy="688"/>
            </a:xfrm>
            <a:custGeom>
              <a:avLst/>
              <a:gdLst>
                <a:gd name="T0" fmla="*/ 5335 w 5335"/>
                <a:gd name="T1" fmla="*/ 0 h 1376"/>
                <a:gd name="T2" fmla="*/ 5315 w 5335"/>
                <a:gd name="T3" fmla="*/ 71 h 1376"/>
                <a:gd name="T4" fmla="*/ 5289 w 5335"/>
                <a:gd name="T5" fmla="*/ 150 h 1376"/>
                <a:gd name="T6" fmla="*/ 5250 w 5335"/>
                <a:gd name="T7" fmla="*/ 252 h 1376"/>
                <a:gd name="T8" fmla="*/ 5196 w 5335"/>
                <a:gd name="T9" fmla="*/ 371 h 1376"/>
                <a:gd name="T10" fmla="*/ 5127 w 5335"/>
                <a:gd name="T11" fmla="*/ 501 h 1376"/>
                <a:gd name="T12" fmla="*/ 5061 w 5335"/>
                <a:gd name="T13" fmla="*/ 601 h 1376"/>
                <a:gd name="T14" fmla="*/ 5014 w 5335"/>
                <a:gd name="T15" fmla="*/ 667 h 1376"/>
                <a:gd name="T16" fmla="*/ 4960 w 5335"/>
                <a:gd name="T17" fmla="*/ 735 h 1376"/>
                <a:gd name="T18" fmla="*/ 4902 w 5335"/>
                <a:gd name="T19" fmla="*/ 799 h 1376"/>
                <a:gd name="T20" fmla="*/ 4838 w 5335"/>
                <a:gd name="T21" fmla="*/ 862 h 1376"/>
                <a:gd name="T22" fmla="*/ 4770 w 5335"/>
                <a:gd name="T23" fmla="*/ 924 h 1376"/>
                <a:gd name="T24" fmla="*/ 4695 w 5335"/>
                <a:gd name="T25" fmla="*/ 980 h 1376"/>
                <a:gd name="T26" fmla="*/ 4614 w 5335"/>
                <a:gd name="T27" fmla="*/ 1034 h 1376"/>
                <a:gd name="T28" fmla="*/ 4528 w 5335"/>
                <a:gd name="T29" fmla="*/ 1082 h 1376"/>
                <a:gd name="T30" fmla="*/ 4436 w 5335"/>
                <a:gd name="T31" fmla="*/ 1126 h 1376"/>
                <a:gd name="T32" fmla="*/ 4338 w 5335"/>
                <a:gd name="T33" fmla="*/ 1161 h 1376"/>
                <a:gd name="T34" fmla="*/ 4232 w 5335"/>
                <a:gd name="T35" fmla="*/ 1190 h 1376"/>
                <a:gd name="T36" fmla="*/ 4121 w 5335"/>
                <a:gd name="T37" fmla="*/ 1213 h 1376"/>
                <a:gd name="T38" fmla="*/ 4003 w 5335"/>
                <a:gd name="T39" fmla="*/ 1226 h 1376"/>
                <a:gd name="T40" fmla="*/ 3877 w 5335"/>
                <a:gd name="T41" fmla="*/ 1229 h 1376"/>
                <a:gd name="T42" fmla="*/ 3745 w 5335"/>
                <a:gd name="T43" fmla="*/ 1224 h 1376"/>
                <a:gd name="T44" fmla="*/ 3605 w 5335"/>
                <a:gd name="T45" fmla="*/ 1206 h 1376"/>
                <a:gd name="T46" fmla="*/ 3456 w 5335"/>
                <a:gd name="T47" fmla="*/ 1179 h 1376"/>
                <a:gd name="T48" fmla="*/ 3301 w 5335"/>
                <a:gd name="T49" fmla="*/ 1140 h 1376"/>
                <a:gd name="T50" fmla="*/ 3220 w 5335"/>
                <a:gd name="T51" fmla="*/ 1114 h 1376"/>
                <a:gd name="T52" fmla="*/ 2905 w 5335"/>
                <a:gd name="T53" fmla="*/ 1019 h 1376"/>
                <a:gd name="T54" fmla="*/ 2612 w 5335"/>
                <a:gd name="T55" fmla="*/ 938 h 1376"/>
                <a:gd name="T56" fmla="*/ 2340 w 5335"/>
                <a:gd name="T57" fmla="*/ 875 h 1376"/>
                <a:gd name="T58" fmla="*/ 2086 w 5335"/>
                <a:gd name="T59" fmla="*/ 828 h 1376"/>
                <a:gd name="T60" fmla="*/ 1851 w 5335"/>
                <a:gd name="T61" fmla="*/ 798 h 1376"/>
                <a:gd name="T62" fmla="*/ 1630 w 5335"/>
                <a:gd name="T63" fmla="*/ 782 h 1376"/>
                <a:gd name="T64" fmla="*/ 1426 w 5335"/>
                <a:gd name="T65" fmla="*/ 780 h 1376"/>
                <a:gd name="T66" fmla="*/ 1235 w 5335"/>
                <a:gd name="T67" fmla="*/ 795 h 1376"/>
                <a:gd name="T68" fmla="*/ 1099 w 5335"/>
                <a:gd name="T69" fmla="*/ 814 h 1376"/>
                <a:gd name="T70" fmla="*/ 1011 w 5335"/>
                <a:gd name="T71" fmla="*/ 830 h 1376"/>
                <a:gd name="T72" fmla="*/ 927 w 5335"/>
                <a:gd name="T73" fmla="*/ 851 h 1376"/>
                <a:gd name="T74" fmla="*/ 804 w 5335"/>
                <a:gd name="T75" fmla="*/ 888 h 1376"/>
                <a:gd name="T76" fmla="*/ 647 w 5335"/>
                <a:gd name="T77" fmla="*/ 950 h 1376"/>
                <a:gd name="T78" fmla="*/ 496 w 5335"/>
                <a:gd name="T79" fmla="*/ 1024 h 1376"/>
                <a:gd name="T80" fmla="*/ 352 w 5335"/>
                <a:gd name="T81" fmla="*/ 1109 h 1376"/>
                <a:gd name="T82" fmla="*/ 210 w 5335"/>
                <a:gd name="T83" fmla="*/ 1208 h 1376"/>
                <a:gd name="T84" fmla="*/ 70 w 5335"/>
                <a:gd name="T85" fmla="*/ 1316 h 137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5335"/>
                <a:gd name="T130" fmla="*/ 0 h 1376"/>
                <a:gd name="T131" fmla="*/ 5335 w 5335"/>
                <a:gd name="T132" fmla="*/ 1376 h 137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5335" h="1376">
                  <a:moveTo>
                    <a:pt x="5335" y="0"/>
                  </a:moveTo>
                  <a:lnTo>
                    <a:pt x="5335" y="0"/>
                  </a:lnTo>
                  <a:lnTo>
                    <a:pt x="5331" y="18"/>
                  </a:lnTo>
                  <a:lnTo>
                    <a:pt x="5315" y="71"/>
                  </a:lnTo>
                  <a:lnTo>
                    <a:pt x="5304" y="107"/>
                  </a:lnTo>
                  <a:lnTo>
                    <a:pt x="5289" y="150"/>
                  </a:lnTo>
                  <a:lnTo>
                    <a:pt x="5271" y="199"/>
                  </a:lnTo>
                  <a:lnTo>
                    <a:pt x="5250" y="252"/>
                  </a:lnTo>
                  <a:lnTo>
                    <a:pt x="5225" y="310"/>
                  </a:lnTo>
                  <a:lnTo>
                    <a:pt x="5196" y="371"/>
                  </a:lnTo>
                  <a:lnTo>
                    <a:pt x="5163" y="434"/>
                  </a:lnTo>
                  <a:lnTo>
                    <a:pt x="5127" y="501"/>
                  </a:lnTo>
                  <a:lnTo>
                    <a:pt x="5085" y="567"/>
                  </a:lnTo>
                  <a:lnTo>
                    <a:pt x="5061" y="601"/>
                  </a:lnTo>
                  <a:lnTo>
                    <a:pt x="5038" y="635"/>
                  </a:lnTo>
                  <a:lnTo>
                    <a:pt x="5014" y="667"/>
                  </a:lnTo>
                  <a:lnTo>
                    <a:pt x="4988" y="701"/>
                  </a:lnTo>
                  <a:lnTo>
                    <a:pt x="4960" y="735"/>
                  </a:lnTo>
                  <a:lnTo>
                    <a:pt x="4932" y="767"/>
                  </a:lnTo>
                  <a:lnTo>
                    <a:pt x="4902" y="799"/>
                  </a:lnTo>
                  <a:lnTo>
                    <a:pt x="4871" y="832"/>
                  </a:lnTo>
                  <a:lnTo>
                    <a:pt x="4838" y="862"/>
                  </a:lnTo>
                  <a:lnTo>
                    <a:pt x="4804" y="893"/>
                  </a:lnTo>
                  <a:lnTo>
                    <a:pt x="4770" y="924"/>
                  </a:lnTo>
                  <a:lnTo>
                    <a:pt x="4734" y="953"/>
                  </a:lnTo>
                  <a:lnTo>
                    <a:pt x="4695" y="980"/>
                  </a:lnTo>
                  <a:lnTo>
                    <a:pt x="4656" y="1008"/>
                  </a:lnTo>
                  <a:lnTo>
                    <a:pt x="4614" y="1034"/>
                  </a:lnTo>
                  <a:lnTo>
                    <a:pt x="4573" y="1059"/>
                  </a:lnTo>
                  <a:lnTo>
                    <a:pt x="4528" y="1082"/>
                  </a:lnTo>
                  <a:lnTo>
                    <a:pt x="4484" y="1105"/>
                  </a:lnTo>
                  <a:lnTo>
                    <a:pt x="4436" y="1126"/>
                  </a:lnTo>
                  <a:lnTo>
                    <a:pt x="4388" y="1143"/>
                  </a:lnTo>
                  <a:lnTo>
                    <a:pt x="4338" y="1161"/>
                  </a:lnTo>
                  <a:lnTo>
                    <a:pt x="4287" y="1177"/>
                  </a:lnTo>
                  <a:lnTo>
                    <a:pt x="4232" y="1190"/>
                  </a:lnTo>
                  <a:lnTo>
                    <a:pt x="4178" y="1203"/>
                  </a:lnTo>
                  <a:lnTo>
                    <a:pt x="4121" y="1213"/>
                  </a:lnTo>
                  <a:lnTo>
                    <a:pt x="4063" y="1219"/>
                  </a:lnTo>
                  <a:lnTo>
                    <a:pt x="4003" y="1226"/>
                  </a:lnTo>
                  <a:lnTo>
                    <a:pt x="3941" y="1229"/>
                  </a:lnTo>
                  <a:lnTo>
                    <a:pt x="3877" y="1229"/>
                  </a:lnTo>
                  <a:lnTo>
                    <a:pt x="3812" y="1227"/>
                  </a:lnTo>
                  <a:lnTo>
                    <a:pt x="3745" y="1224"/>
                  </a:lnTo>
                  <a:lnTo>
                    <a:pt x="3676" y="1216"/>
                  </a:lnTo>
                  <a:lnTo>
                    <a:pt x="3605" y="1206"/>
                  </a:lnTo>
                  <a:lnTo>
                    <a:pt x="3531" y="1195"/>
                  </a:lnTo>
                  <a:lnTo>
                    <a:pt x="3456" y="1179"/>
                  </a:lnTo>
                  <a:lnTo>
                    <a:pt x="3380" y="1161"/>
                  </a:lnTo>
                  <a:lnTo>
                    <a:pt x="3301" y="1140"/>
                  </a:lnTo>
                  <a:lnTo>
                    <a:pt x="3220" y="1114"/>
                  </a:lnTo>
                  <a:lnTo>
                    <a:pt x="3061" y="1064"/>
                  </a:lnTo>
                  <a:lnTo>
                    <a:pt x="2905" y="1019"/>
                  </a:lnTo>
                  <a:lnTo>
                    <a:pt x="2756" y="977"/>
                  </a:lnTo>
                  <a:lnTo>
                    <a:pt x="2612" y="938"/>
                  </a:lnTo>
                  <a:lnTo>
                    <a:pt x="2473" y="906"/>
                  </a:lnTo>
                  <a:lnTo>
                    <a:pt x="2340" y="875"/>
                  </a:lnTo>
                  <a:lnTo>
                    <a:pt x="2211" y="851"/>
                  </a:lnTo>
                  <a:lnTo>
                    <a:pt x="2086" y="828"/>
                  </a:lnTo>
                  <a:lnTo>
                    <a:pt x="1966" y="811"/>
                  </a:lnTo>
                  <a:lnTo>
                    <a:pt x="1851" y="798"/>
                  </a:lnTo>
                  <a:lnTo>
                    <a:pt x="1739" y="788"/>
                  </a:lnTo>
                  <a:lnTo>
                    <a:pt x="1630" y="782"/>
                  </a:lnTo>
                  <a:lnTo>
                    <a:pt x="1526" y="780"/>
                  </a:lnTo>
                  <a:lnTo>
                    <a:pt x="1426" y="780"/>
                  </a:lnTo>
                  <a:lnTo>
                    <a:pt x="1329" y="785"/>
                  </a:lnTo>
                  <a:lnTo>
                    <a:pt x="1235" y="795"/>
                  </a:lnTo>
                  <a:lnTo>
                    <a:pt x="1143" y="806"/>
                  </a:lnTo>
                  <a:lnTo>
                    <a:pt x="1099" y="814"/>
                  </a:lnTo>
                  <a:lnTo>
                    <a:pt x="1054" y="822"/>
                  </a:lnTo>
                  <a:lnTo>
                    <a:pt x="1011" y="830"/>
                  </a:lnTo>
                  <a:lnTo>
                    <a:pt x="970" y="840"/>
                  </a:lnTo>
                  <a:lnTo>
                    <a:pt x="927" y="851"/>
                  </a:lnTo>
                  <a:lnTo>
                    <a:pt x="885" y="862"/>
                  </a:lnTo>
                  <a:lnTo>
                    <a:pt x="804" y="888"/>
                  </a:lnTo>
                  <a:lnTo>
                    <a:pt x="725" y="917"/>
                  </a:lnTo>
                  <a:lnTo>
                    <a:pt x="647" y="950"/>
                  </a:lnTo>
                  <a:lnTo>
                    <a:pt x="571" y="985"/>
                  </a:lnTo>
                  <a:lnTo>
                    <a:pt x="496" y="1024"/>
                  </a:lnTo>
                  <a:lnTo>
                    <a:pt x="424" y="1064"/>
                  </a:lnTo>
                  <a:lnTo>
                    <a:pt x="352" y="1109"/>
                  </a:lnTo>
                  <a:lnTo>
                    <a:pt x="280" y="1156"/>
                  </a:lnTo>
                  <a:lnTo>
                    <a:pt x="210" y="1208"/>
                  </a:lnTo>
                  <a:lnTo>
                    <a:pt x="139" y="1261"/>
                  </a:lnTo>
                  <a:lnTo>
                    <a:pt x="70" y="1316"/>
                  </a:lnTo>
                  <a:lnTo>
                    <a:pt x="0" y="1376"/>
                  </a:lnTo>
                </a:path>
              </a:pathLst>
            </a:custGeom>
            <a:noFill/>
            <a:ln w="9525">
              <a:solidFill>
                <a:srgbClr val="FFFFFF">
                  <a:alpha val="50195"/>
                </a:srgbClr>
              </a:solidFill>
              <a:round/>
              <a:headEnd/>
              <a:tailEnd/>
            </a:ln>
          </p:spPr>
          <p:txBody>
            <a:bodyPr lIns="98674" tIns="49339" rIns="98674" bIns="49339"/>
            <a:lstStyle/>
            <a:p>
              <a:pPr defTabSz="981527">
                <a:spcBef>
                  <a:spcPct val="50000"/>
                </a:spcBef>
              </a:pPr>
              <a:endParaRPr lang="ko-KR" altLang="en-US" sz="1000" b="1" dirty="0"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84" name="Freeform 48"/>
            <p:cNvSpPr>
              <a:spLocks/>
            </p:cNvSpPr>
            <p:nvPr userDrawn="1"/>
          </p:nvSpPr>
          <p:spPr bwMode="auto">
            <a:xfrm>
              <a:off x="1229" y="911"/>
              <a:ext cx="5314" cy="745"/>
            </a:xfrm>
            <a:custGeom>
              <a:avLst/>
              <a:gdLst>
                <a:gd name="T0" fmla="*/ 5314 w 5314"/>
                <a:gd name="T1" fmla="*/ 0 h 1490"/>
                <a:gd name="T2" fmla="*/ 5296 w 5314"/>
                <a:gd name="T3" fmla="*/ 71 h 1490"/>
                <a:gd name="T4" fmla="*/ 5271 w 5314"/>
                <a:gd name="T5" fmla="*/ 153 h 1490"/>
                <a:gd name="T6" fmla="*/ 5233 w 5314"/>
                <a:gd name="T7" fmla="*/ 257 h 1490"/>
                <a:gd name="T8" fmla="*/ 5180 w 5314"/>
                <a:gd name="T9" fmla="*/ 376 h 1490"/>
                <a:gd name="T10" fmla="*/ 5112 w 5314"/>
                <a:gd name="T11" fmla="*/ 507 h 1490"/>
                <a:gd name="T12" fmla="*/ 5050 w 5314"/>
                <a:gd name="T13" fmla="*/ 609 h 1490"/>
                <a:gd name="T14" fmla="*/ 5003 w 5314"/>
                <a:gd name="T15" fmla="*/ 678 h 1490"/>
                <a:gd name="T16" fmla="*/ 4950 w 5314"/>
                <a:gd name="T17" fmla="*/ 746 h 1490"/>
                <a:gd name="T18" fmla="*/ 4893 w 5314"/>
                <a:gd name="T19" fmla="*/ 812 h 1490"/>
                <a:gd name="T20" fmla="*/ 4830 w 5314"/>
                <a:gd name="T21" fmla="*/ 878 h 1490"/>
                <a:gd name="T22" fmla="*/ 4762 w 5314"/>
                <a:gd name="T23" fmla="*/ 940 h 1490"/>
                <a:gd name="T24" fmla="*/ 4689 w 5314"/>
                <a:gd name="T25" fmla="*/ 999 h 1490"/>
                <a:gd name="T26" fmla="*/ 4610 w 5314"/>
                <a:gd name="T27" fmla="*/ 1054 h 1490"/>
                <a:gd name="T28" fmla="*/ 4524 w 5314"/>
                <a:gd name="T29" fmla="*/ 1104 h 1490"/>
                <a:gd name="T30" fmla="*/ 4432 w 5314"/>
                <a:gd name="T31" fmla="*/ 1150 h 1490"/>
                <a:gd name="T32" fmla="*/ 4335 w 5314"/>
                <a:gd name="T33" fmla="*/ 1188 h 1490"/>
                <a:gd name="T34" fmla="*/ 4229 w 5314"/>
                <a:gd name="T35" fmla="*/ 1219 h 1490"/>
                <a:gd name="T36" fmla="*/ 4118 w 5314"/>
                <a:gd name="T37" fmla="*/ 1243 h 1490"/>
                <a:gd name="T38" fmla="*/ 4000 w 5314"/>
                <a:gd name="T39" fmla="*/ 1259 h 1490"/>
                <a:gd name="T40" fmla="*/ 3875 w 5314"/>
                <a:gd name="T41" fmla="*/ 1266 h 1490"/>
                <a:gd name="T42" fmla="*/ 3742 w 5314"/>
                <a:gd name="T43" fmla="*/ 1263 h 1490"/>
                <a:gd name="T44" fmla="*/ 3602 w 5314"/>
                <a:gd name="T45" fmla="*/ 1248 h 1490"/>
                <a:gd name="T46" fmla="*/ 3453 w 5314"/>
                <a:gd name="T47" fmla="*/ 1224 h 1490"/>
                <a:gd name="T48" fmla="*/ 3298 w 5314"/>
                <a:gd name="T49" fmla="*/ 1187 h 1490"/>
                <a:gd name="T50" fmla="*/ 3217 w 5314"/>
                <a:gd name="T51" fmla="*/ 1164 h 1490"/>
                <a:gd name="T52" fmla="*/ 2899 w 5314"/>
                <a:gd name="T53" fmla="*/ 1074 h 1490"/>
                <a:gd name="T54" fmla="*/ 2605 w 5314"/>
                <a:gd name="T55" fmla="*/ 999 h 1490"/>
                <a:gd name="T56" fmla="*/ 2333 w 5314"/>
                <a:gd name="T57" fmla="*/ 941 h 1490"/>
                <a:gd name="T58" fmla="*/ 2079 w 5314"/>
                <a:gd name="T59" fmla="*/ 899 h 1490"/>
                <a:gd name="T60" fmla="*/ 1843 w 5314"/>
                <a:gd name="T61" fmla="*/ 872 h 1490"/>
                <a:gd name="T62" fmla="*/ 1622 w 5314"/>
                <a:gd name="T63" fmla="*/ 861 h 1490"/>
                <a:gd name="T64" fmla="*/ 1418 w 5314"/>
                <a:gd name="T65" fmla="*/ 864 h 1490"/>
                <a:gd name="T66" fmla="*/ 1226 w 5314"/>
                <a:gd name="T67" fmla="*/ 882 h 1490"/>
                <a:gd name="T68" fmla="*/ 1134 w 5314"/>
                <a:gd name="T69" fmla="*/ 896 h 1490"/>
                <a:gd name="T70" fmla="*/ 1047 w 5314"/>
                <a:gd name="T71" fmla="*/ 912 h 1490"/>
                <a:gd name="T72" fmla="*/ 961 w 5314"/>
                <a:gd name="T73" fmla="*/ 933 h 1490"/>
                <a:gd name="T74" fmla="*/ 878 w 5314"/>
                <a:gd name="T75" fmla="*/ 957 h 1490"/>
                <a:gd name="T76" fmla="*/ 718 w 5314"/>
                <a:gd name="T77" fmla="*/ 1016 h 1490"/>
                <a:gd name="T78" fmla="*/ 565 w 5314"/>
                <a:gd name="T79" fmla="*/ 1087 h 1490"/>
                <a:gd name="T80" fmla="*/ 419 w 5314"/>
                <a:gd name="T81" fmla="*/ 1171 h 1490"/>
                <a:gd name="T82" fmla="*/ 276 w 5314"/>
                <a:gd name="T83" fmla="*/ 1266 h 1490"/>
                <a:gd name="T84" fmla="*/ 138 w 5314"/>
                <a:gd name="T85" fmla="*/ 1372 h 1490"/>
                <a:gd name="T86" fmla="*/ 0 w 5314"/>
                <a:gd name="T87" fmla="*/ 1490 h 149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5314"/>
                <a:gd name="T133" fmla="*/ 0 h 1490"/>
                <a:gd name="T134" fmla="*/ 5314 w 5314"/>
                <a:gd name="T135" fmla="*/ 1490 h 149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5314" h="1490">
                  <a:moveTo>
                    <a:pt x="5314" y="0"/>
                  </a:moveTo>
                  <a:lnTo>
                    <a:pt x="5314" y="0"/>
                  </a:lnTo>
                  <a:lnTo>
                    <a:pt x="5309" y="19"/>
                  </a:lnTo>
                  <a:lnTo>
                    <a:pt x="5296" y="71"/>
                  </a:lnTo>
                  <a:lnTo>
                    <a:pt x="5284" y="110"/>
                  </a:lnTo>
                  <a:lnTo>
                    <a:pt x="5271" y="153"/>
                  </a:lnTo>
                  <a:lnTo>
                    <a:pt x="5254" y="202"/>
                  </a:lnTo>
                  <a:lnTo>
                    <a:pt x="5233" y="257"/>
                  </a:lnTo>
                  <a:lnTo>
                    <a:pt x="5208" y="315"/>
                  </a:lnTo>
                  <a:lnTo>
                    <a:pt x="5180" y="376"/>
                  </a:lnTo>
                  <a:lnTo>
                    <a:pt x="5148" y="441"/>
                  </a:lnTo>
                  <a:lnTo>
                    <a:pt x="5112" y="507"/>
                  </a:lnTo>
                  <a:lnTo>
                    <a:pt x="5072" y="575"/>
                  </a:lnTo>
                  <a:lnTo>
                    <a:pt x="5050" y="609"/>
                  </a:lnTo>
                  <a:lnTo>
                    <a:pt x="5026" y="644"/>
                  </a:lnTo>
                  <a:lnTo>
                    <a:pt x="5003" y="678"/>
                  </a:lnTo>
                  <a:lnTo>
                    <a:pt x="4976" y="712"/>
                  </a:lnTo>
                  <a:lnTo>
                    <a:pt x="4950" y="746"/>
                  </a:lnTo>
                  <a:lnTo>
                    <a:pt x="4922" y="780"/>
                  </a:lnTo>
                  <a:lnTo>
                    <a:pt x="4893" y="812"/>
                  </a:lnTo>
                  <a:lnTo>
                    <a:pt x="4862" y="846"/>
                  </a:lnTo>
                  <a:lnTo>
                    <a:pt x="4830" y="878"/>
                  </a:lnTo>
                  <a:lnTo>
                    <a:pt x="4797" y="909"/>
                  </a:lnTo>
                  <a:lnTo>
                    <a:pt x="4762" y="940"/>
                  </a:lnTo>
                  <a:lnTo>
                    <a:pt x="4726" y="970"/>
                  </a:lnTo>
                  <a:lnTo>
                    <a:pt x="4689" y="999"/>
                  </a:lnTo>
                  <a:lnTo>
                    <a:pt x="4650" y="1027"/>
                  </a:lnTo>
                  <a:lnTo>
                    <a:pt x="4610" y="1054"/>
                  </a:lnTo>
                  <a:lnTo>
                    <a:pt x="4568" y="1080"/>
                  </a:lnTo>
                  <a:lnTo>
                    <a:pt x="4524" y="1104"/>
                  </a:lnTo>
                  <a:lnTo>
                    <a:pt x="4479" y="1127"/>
                  </a:lnTo>
                  <a:lnTo>
                    <a:pt x="4432" y="1150"/>
                  </a:lnTo>
                  <a:lnTo>
                    <a:pt x="4385" y="1169"/>
                  </a:lnTo>
                  <a:lnTo>
                    <a:pt x="4335" y="1188"/>
                  </a:lnTo>
                  <a:lnTo>
                    <a:pt x="4283" y="1205"/>
                  </a:lnTo>
                  <a:lnTo>
                    <a:pt x="4229" y="1219"/>
                  </a:lnTo>
                  <a:lnTo>
                    <a:pt x="4175" y="1232"/>
                  </a:lnTo>
                  <a:lnTo>
                    <a:pt x="4118" y="1243"/>
                  </a:lnTo>
                  <a:lnTo>
                    <a:pt x="4060" y="1251"/>
                  </a:lnTo>
                  <a:lnTo>
                    <a:pt x="4000" y="1259"/>
                  </a:lnTo>
                  <a:lnTo>
                    <a:pt x="3939" y="1263"/>
                  </a:lnTo>
                  <a:lnTo>
                    <a:pt x="3875" y="1266"/>
                  </a:lnTo>
                  <a:lnTo>
                    <a:pt x="3810" y="1264"/>
                  </a:lnTo>
                  <a:lnTo>
                    <a:pt x="3742" y="1263"/>
                  </a:lnTo>
                  <a:lnTo>
                    <a:pt x="3673" y="1256"/>
                  </a:lnTo>
                  <a:lnTo>
                    <a:pt x="3602" y="1248"/>
                  </a:lnTo>
                  <a:lnTo>
                    <a:pt x="3528" y="1237"/>
                  </a:lnTo>
                  <a:lnTo>
                    <a:pt x="3453" y="1224"/>
                  </a:lnTo>
                  <a:lnTo>
                    <a:pt x="3377" y="1206"/>
                  </a:lnTo>
                  <a:lnTo>
                    <a:pt x="3298" y="1187"/>
                  </a:lnTo>
                  <a:lnTo>
                    <a:pt x="3217" y="1164"/>
                  </a:lnTo>
                  <a:lnTo>
                    <a:pt x="3055" y="1116"/>
                  </a:lnTo>
                  <a:lnTo>
                    <a:pt x="2899" y="1074"/>
                  </a:lnTo>
                  <a:lnTo>
                    <a:pt x="2751" y="1033"/>
                  </a:lnTo>
                  <a:lnTo>
                    <a:pt x="2605" y="999"/>
                  </a:lnTo>
                  <a:lnTo>
                    <a:pt x="2466" y="969"/>
                  </a:lnTo>
                  <a:lnTo>
                    <a:pt x="2333" y="941"/>
                  </a:lnTo>
                  <a:lnTo>
                    <a:pt x="2202" y="919"/>
                  </a:lnTo>
                  <a:lnTo>
                    <a:pt x="2079" y="899"/>
                  </a:lnTo>
                  <a:lnTo>
                    <a:pt x="1958" y="885"/>
                  </a:lnTo>
                  <a:lnTo>
                    <a:pt x="1843" y="872"/>
                  </a:lnTo>
                  <a:lnTo>
                    <a:pt x="1730" y="865"/>
                  </a:lnTo>
                  <a:lnTo>
                    <a:pt x="1622" y="861"/>
                  </a:lnTo>
                  <a:lnTo>
                    <a:pt x="1518" y="861"/>
                  </a:lnTo>
                  <a:lnTo>
                    <a:pt x="1418" y="864"/>
                  </a:lnTo>
                  <a:lnTo>
                    <a:pt x="1321" y="872"/>
                  </a:lnTo>
                  <a:lnTo>
                    <a:pt x="1226" y="882"/>
                  </a:lnTo>
                  <a:lnTo>
                    <a:pt x="1180" y="888"/>
                  </a:lnTo>
                  <a:lnTo>
                    <a:pt x="1134" y="896"/>
                  </a:lnTo>
                  <a:lnTo>
                    <a:pt x="1090" y="904"/>
                  </a:lnTo>
                  <a:lnTo>
                    <a:pt x="1047" y="912"/>
                  </a:lnTo>
                  <a:lnTo>
                    <a:pt x="1004" y="924"/>
                  </a:lnTo>
                  <a:lnTo>
                    <a:pt x="961" y="933"/>
                  </a:lnTo>
                  <a:lnTo>
                    <a:pt x="919" y="945"/>
                  </a:lnTo>
                  <a:lnTo>
                    <a:pt x="878" y="957"/>
                  </a:lnTo>
                  <a:lnTo>
                    <a:pt x="797" y="985"/>
                  </a:lnTo>
                  <a:lnTo>
                    <a:pt x="718" y="1016"/>
                  </a:lnTo>
                  <a:lnTo>
                    <a:pt x="640" y="1050"/>
                  </a:lnTo>
                  <a:lnTo>
                    <a:pt x="565" y="1087"/>
                  </a:lnTo>
                  <a:lnTo>
                    <a:pt x="492" y="1127"/>
                  </a:lnTo>
                  <a:lnTo>
                    <a:pt x="419" y="1171"/>
                  </a:lnTo>
                  <a:lnTo>
                    <a:pt x="347" y="1216"/>
                  </a:lnTo>
                  <a:lnTo>
                    <a:pt x="276" y="1266"/>
                  </a:lnTo>
                  <a:lnTo>
                    <a:pt x="207" y="1318"/>
                  </a:lnTo>
                  <a:lnTo>
                    <a:pt x="138" y="1372"/>
                  </a:lnTo>
                  <a:lnTo>
                    <a:pt x="70" y="1431"/>
                  </a:lnTo>
                  <a:lnTo>
                    <a:pt x="0" y="1490"/>
                  </a:lnTo>
                </a:path>
              </a:pathLst>
            </a:custGeom>
            <a:noFill/>
            <a:ln w="9525">
              <a:solidFill>
                <a:srgbClr val="FFFFFF">
                  <a:alpha val="50195"/>
                </a:srgbClr>
              </a:solidFill>
              <a:round/>
              <a:headEnd/>
              <a:tailEnd/>
            </a:ln>
          </p:spPr>
          <p:txBody>
            <a:bodyPr lIns="98674" tIns="49339" rIns="98674" bIns="49339"/>
            <a:lstStyle/>
            <a:p>
              <a:pPr defTabSz="981527">
                <a:spcBef>
                  <a:spcPct val="50000"/>
                </a:spcBef>
              </a:pPr>
              <a:endParaRPr lang="ko-KR" altLang="en-US" sz="1000" b="1" dirty="0"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85" name="Freeform 49"/>
            <p:cNvSpPr>
              <a:spLocks/>
            </p:cNvSpPr>
            <p:nvPr userDrawn="1"/>
          </p:nvSpPr>
          <p:spPr bwMode="auto">
            <a:xfrm>
              <a:off x="1272" y="882"/>
              <a:ext cx="5291" cy="803"/>
            </a:xfrm>
            <a:custGeom>
              <a:avLst/>
              <a:gdLst>
                <a:gd name="T0" fmla="*/ 5291 w 5291"/>
                <a:gd name="T1" fmla="*/ 0 h 1606"/>
                <a:gd name="T2" fmla="*/ 5273 w 5291"/>
                <a:gd name="T3" fmla="*/ 73 h 1606"/>
                <a:gd name="T4" fmla="*/ 5250 w 5291"/>
                <a:gd name="T5" fmla="*/ 155 h 1606"/>
                <a:gd name="T6" fmla="*/ 5214 w 5291"/>
                <a:gd name="T7" fmla="*/ 260 h 1606"/>
                <a:gd name="T8" fmla="*/ 5162 w 5291"/>
                <a:gd name="T9" fmla="*/ 381 h 1606"/>
                <a:gd name="T10" fmla="*/ 5097 w 5291"/>
                <a:gd name="T11" fmla="*/ 515 h 1606"/>
                <a:gd name="T12" fmla="*/ 5036 w 5291"/>
                <a:gd name="T13" fmla="*/ 618 h 1606"/>
                <a:gd name="T14" fmla="*/ 4989 w 5291"/>
                <a:gd name="T15" fmla="*/ 688 h 1606"/>
                <a:gd name="T16" fmla="*/ 4937 w 5291"/>
                <a:gd name="T17" fmla="*/ 757 h 1606"/>
                <a:gd name="T18" fmla="*/ 4882 w 5291"/>
                <a:gd name="T19" fmla="*/ 827 h 1606"/>
                <a:gd name="T20" fmla="*/ 4821 w 5291"/>
                <a:gd name="T21" fmla="*/ 893 h 1606"/>
                <a:gd name="T22" fmla="*/ 4753 w 5291"/>
                <a:gd name="T23" fmla="*/ 956 h 1606"/>
                <a:gd name="T24" fmla="*/ 4681 w 5291"/>
                <a:gd name="T25" fmla="*/ 1017 h 1606"/>
                <a:gd name="T26" fmla="*/ 4603 w 5291"/>
                <a:gd name="T27" fmla="*/ 1074 h 1606"/>
                <a:gd name="T28" fmla="*/ 4518 w 5291"/>
                <a:gd name="T29" fmla="*/ 1127 h 1606"/>
                <a:gd name="T30" fmla="*/ 4426 w 5291"/>
                <a:gd name="T31" fmla="*/ 1174 h 1606"/>
                <a:gd name="T32" fmla="*/ 4329 w 5291"/>
                <a:gd name="T33" fmla="*/ 1214 h 1606"/>
                <a:gd name="T34" fmla="*/ 4225 w 5291"/>
                <a:gd name="T35" fmla="*/ 1248 h 1606"/>
                <a:gd name="T36" fmla="*/ 4114 w 5291"/>
                <a:gd name="T37" fmla="*/ 1274 h 1606"/>
                <a:gd name="T38" fmla="*/ 3996 w 5291"/>
                <a:gd name="T39" fmla="*/ 1292 h 1606"/>
                <a:gd name="T40" fmla="*/ 3871 w 5291"/>
                <a:gd name="T41" fmla="*/ 1301 h 1606"/>
                <a:gd name="T42" fmla="*/ 3738 w 5291"/>
                <a:gd name="T43" fmla="*/ 1301 h 1606"/>
                <a:gd name="T44" fmla="*/ 3598 w 5291"/>
                <a:gd name="T45" fmla="*/ 1290 h 1606"/>
                <a:gd name="T46" fmla="*/ 3449 w 5291"/>
                <a:gd name="T47" fmla="*/ 1267 h 1606"/>
                <a:gd name="T48" fmla="*/ 3292 w 5291"/>
                <a:gd name="T49" fmla="*/ 1233 h 1606"/>
                <a:gd name="T50" fmla="*/ 3212 w 5291"/>
                <a:gd name="T51" fmla="*/ 1212 h 1606"/>
                <a:gd name="T52" fmla="*/ 2894 w 5291"/>
                <a:gd name="T53" fmla="*/ 1129 h 1606"/>
                <a:gd name="T54" fmla="*/ 2598 w 5291"/>
                <a:gd name="T55" fmla="*/ 1059 h 1606"/>
                <a:gd name="T56" fmla="*/ 2323 w 5291"/>
                <a:gd name="T57" fmla="*/ 1007 h 1606"/>
                <a:gd name="T58" fmla="*/ 2069 w 5291"/>
                <a:gd name="T59" fmla="*/ 970 h 1606"/>
                <a:gd name="T60" fmla="*/ 1833 w 5291"/>
                <a:gd name="T61" fmla="*/ 948 h 1606"/>
                <a:gd name="T62" fmla="*/ 1612 w 5291"/>
                <a:gd name="T63" fmla="*/ 941 h 1606"/>
                <a:gd name="T64" fmla="*/ 1408 w 5291"/>
                <a:gd name="T65" fmla="*/ 948 h 1606"/>
                <a:gd name="T66" fmla="*/ 1216 w 5291"/>
                <a:gd name="T67" fmla="*/ 969 h 1606"/>
                <a:gd name="T68" fmla="*/ 1126 w 5291"/>
                <a:gd name="T69" fmla="*/ 985 h 1606"/>
                <a:gd name="T70" fmla="*/ 1037 w 5291"/>
                <a:gd name="T71" fmla="*/ 1004 h 1606"/>
                <a:gd name="T72" fmla="*/ 953 w 5291"/>
                <a:gd name="T73" fmla="*/ 1027 h 1606"/>
                <a:gd name="T74" fmla="*/ 869 w 5291"/>
                <a:gd name="T75" fmla="*/ 1053 h 1606"/>
                <a:gd name="T76" fmla="*/ 789 w 5291"/>
                <a:gd name="T77" fmla="*/ 1082 h 1606"/>
                <a:gd name="T78" fmla="*/ 635 w 5291"/>
                <a:gd name="T79" fmla="*/ 1150 h 1606"/>
                <a:gd name="T80" fmla="*/ 486 w 5291"/>
                <a:gd name="T81" fmla="*/ 1230 h 1606"/>
                <a:gd name="T82" fmla="*/ 343 w 5291"/>
                <a:gd name="T83" fmla="*/ 1324 h 1606"/>
                <a:gd name="T84" fmla="*/ 204 w 5291"/>
                <a:gd name="T85" fmla="*/ 1429 h 1606"/>
                <a:gd name="T86" fmla="*/ 68 w 5291"/>
                <a:gd name="T87" fmla="*/ 1545 h 160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5291"/>
                <a:gd name="T133" fmla="*/ 0 h 1606"/>
                <a:gd name="T134" fmla="*/ 5291 w 5291"/>
                <a:gd name="T135" fmla="*/ 1606 h 160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5291" h="1606">
                  <a:moveTo>
                    <a:pt x="5291" y="0"/>
                  </a:moveTo>
                  <a:lnTo>
                    <a:pt x="5291" y="0"/>
                  </a:lnTo>
                  <a:lnTo>
                    <a:pt x="5287" y="19"/>
                  </a:lnTo>
                  <a:lnTo>
                    <a:pt x="5273" y="73"/>
                  </a:lnTo>
                  <a:lnTo>
                    <a:pt x="5264" y="111"/>
                  </a:lnTo>
                  <a:lnTo>
                    <a:pt x="5250" y="155"/>
                  </a:lnTo>
                  <a:lnTo>
                    <a:pt x="5233" y="205"/>
                  </a:lnTo>
                  <a:lnTo>
                    <a:pt x="5214" y="260"/>
                  </a:lnTo>
                  <a:lnTo>
                    <a:pt x="5190" y="318"/>
                  </a:lnTo>
                  <a:lnTo>
                    <a:pt x="5162" y="381"/>
                  </a:lnTo>
                  <a:lnTo>
                    <a:pt x="5132" y="447"/>
                  </a:lnTo>
                  <a:lnTo>
                    <a:pt x="5097" y="515"/>
                  </a:lnTo>
                  <a:lnTo>
                    <a:pt x="5057" y="583"/>
                  </a:lnTo>
                  <a:lnTo>
                    <a:pt x="5036" y="618"/>
                  </a:lnTo>
                  <a:lnTo>
                    <a:pt x="5014" y="654"/>
                  </a:lnTo>
                  <a:lnTo>
                    <a:pt x="4989" y="688"/>
                  </a:lnTo>
                  <a:lnTo>
                    <a:pt x="4964" y="723"/>
                  </a:lnTo>
                  <a:lnTo>
                    <a:pt x="4937" y="757"/>
                  </a:lnTo>
                  <a:lnTo>
                    <a:pt x="4911" y="791"/>
                  </a:lnTo>
                  <a:lnTo>
                    <a:pt x="4882" y="827"/>
                  </a:lnTo>
                  <a:lnTo>
                    <a:pt x="4851" y="859"/>
                  </a:lnTo>
                  <a:lnTo>
                    <a:pt x="4821" y="893"/>
                  </a:lnTo>
                  <a:lnTo>
                    <a:pt x="4787" y="925"/>
                  </a:lnTo>
                  <a:lnTo>
                    <a:pt x="4753" y="956"/>
                  </a:lnTo>
                  <a:lnTo>
                    <a:pt x="4718" y="988"/>
                  </a:lnTo>
                  <a:lnTo>
                    <a:pt x="4681" y="1017"/>
                  </a:lnTo>
                  <a:lnTo>
                    <a:pt x="4642" y="1046"/>
                  </a:lnTo>
                  <a:lnTo>
                    <a:pt x="4603" y="1074"/>
                  </a:lnTo>
                  <a:lnTo>
                    <a:pt x="4561" y="1101"/>
                  </a:lnTo>
                  <a:lnTo>
                    <a:pt x="4518" y="1127"/>
                  </a:lnTo>
                  <a:lnTo>
                    <a:pt x="4472" y="1151"/>
                  </a:lnTo>
                  <a:lnTo>
                    <a:pt x="4426" y="1174"/>
                  </a:lnTo>
                  <a:lnTo>
                    <a:pt x="4379" y="1195"/>
                  </a:lnTo>
                  <a:lnTo>
                    <a:pt x="4329" y="1214"/>
                  </a:lnTo>
                  <a:lnTo>
                    <a:pt x="4278" y="1232"/>
                  </a:lnTo>
                  <a:lnTo>
                    <a:pt x="4225" y="1248"/>
                  </a:lnTo>
                  <a:lnTo>
                    <a:pt x="4171" y="1263"/>
                  </a:lnTo>
                  <a:lnTo>
                    <a:pt x="4114" y="1274"/>
                  </a:lnTo>
                  <a:lnTo>
                    <a:pt x="4056" y="1284"/>
                  </a:lnTo>
                  <a:lnTo>
                    <a:pt x="3996" y="1292"/>
                  </a:lnTo>
                  <a:lnTo>
                    <a:pt x="3935" y="1298"/>
                  </a:lnTo>
                  <a:lnTo>
                    <a:pt x="3871" y="1301"/>
                  </a:lnTo>
                  <a:lnTo>
                    <a:pt x="3806" y="1303"/>
                  </a:lnTo>
                  <a:lnTo>
                    <a:pt x="3738" y="1301"/>
                  </a:lnTo>
                  <a:lnTo>
                    <a:pt x="3668" y="1296"/>
                  </a:lnTo>
                  <a:lnTo>
                    <a:pt x="3598" y="1290"/>
                  </a:lnTo>
                  <a:lnTo>
                    <a:pt x="3524" y="1280"/>
                  </a:lnTo>
                  <a:lnTo>
                    <a:pt x="3449" y="1267"/>
                  </a:lnTo>
                  <a:lnTo>
                    <a:pt x="3371" y="1253"/>
                  </a:lnTo>
                  <a:lnTo>
                    <a:pt x="3292" y="1233"/>
                  </a:lnTo>
                  <a:lnTo>
                    <a:pt x="3212" y="1212"/>
                  </a:lnTo>
                  <a:lnTo>
                    <a:pt x="3049" y="1167"/>
                  </a:lnTo>
                  <a:lnTo>
                    <a:pt x="2894" y="1129"/>
                  </a:lnTo>
                  <a:lnTo>
                    <a:pt x="2742" y="1091"/>
                  </a:lnTo>
                  <a:lnTo>
                    <a:pt x="2598" y="1059"/>
                  </a:lnTo>
                  <a:lnTo>
                    <a:pt x="2458" y="1032"/>
                  </a:lnTo>
                  <a:lnTo>
                    <a:pt x="2323" y="1007"/>
                  </a:lnTo>
                  <a:lnTo>
                    <a:pt x="2194" y="986"/>
                  </a:lnTo>
                  <a:lnTo>
                    <a:pt x="2069" y="970"/>
                  </a:lnTo>
                  <a:lnTo>
                    <a:pt x="1948" y="957"/>
                  </a:lnTo>
                  <a:lnTo>
                    <a:pt x="1833" y="948"/>
                  </a:lnTo>
                  <a:lnTo>
                    <a:pt x="1720" y="943"/>
                  </a:lnTo>
                  <a:lnTo>
                    <a:pt x="1612" y="941"/>
                  </a:lnTo>
                  <a:lnTo>
                    <a:pt x="1508" y="943"/>
                  </a:lnTo>
                  <a:lnTo>
                    <a:pt x="1408" y="948"/>
                  </a:lnTo>
                  <a:lnTo>
                    <a:pt x="1311" y="957"/>
                  </a:lnTo>
                  <a:lnTo>
                    <a:pt x="1216" y="969"/>
                  </a:lnTo>
                  <a:lnTo>
                    <a:pt x="1171" y="977"/>
                  </a:lnTo>
                  <a:lnTo>
                    <a:pt x="1126" y="985"/>
                  </a:lnTo>
                  <a:lnTo>
                    <a:pt x="1082" y="994"/>
                  </a:lnTo>
                  <a:lnTo>
                    <a:pt x="1037" y="1004"/>
                  </a:lnTo>
                  <a:lnTo>
                    <a:pt x="994" y="1015"/>
                  </a:lnTo>
                  <a:lnTo>
                    <a:pt x="953" y="1027"/>
                  </a:lnTo>
                  <a:lnTo>
                    <a:pt x="911" y="1040"/>
                  </a:lnTo>
                  <a:lnTo>
                    <a:pt x="869" y="1053"/>
                  </a:lnTo>
                  <a:lnTo>
                    <a:pt x="829" y="1067"/>
                  </a:lnTo>
                  <a:lnTo>
                    <a:pt x="789" y="1082"/>
                  </a:lnTo>
                  <a:lnTo>
                    <a:pt x="711" y="1114"/>
                  </a:lnTo>
                  <a:lnTo>
                    <a:pt x="635" y="1150"/>
                  </a:lnTo>
                  <a:lnTo>
                    <a:pt x="560" y="1188"/>
                  </a:lnTo>
                  <a:lnTo>
                    <a:pt x="486" y="1230"/>
                  </a:lnTo>
                  <a:lnTo>
                    <a:pt x="414" y="1275"/>
                  </a:lnTo>
                  <a:lnTo>
                    <a:pt x="343" y="1324"/>
                  </a:lnTo>
                  <a:lnTo>
                    <a:pt x="274" y="1374"/>
                  </a:lnTo>
                  <a:lnTo>
                    <a:pt x="204" y="1429"/>
                  </a:lnTo>
                  <a:lnTo>
                    <a:pt x="136" y="1485"/>
                  </a:lnTo>
                  <a:lnTo>
                    <a:pt x="68" y="1545"/>
                  </a:lnTo>
                  <a:lnTo>
                    <a:pt x="0" y="1606"/>
                  </a:lnTo>
                </a:path>
              </a:pathLst>
            </a:custGeom>
            <a:noFill/>
            <a:ln w="9525">
              <a:solidFill>
                <a:srgbClr val="FFFFFF">
                  <a:alpha val="50195"/>
                </a:srgbClr>
              </a:solidFill>
              <a:round/>
              <a:headEnd/>
              <a:tailEnd/>
            </a:ln>
          </p:spPr>
          <p:txBody>
            <a:bodyPr lIns="98674" tIns="49339" rIns="98674" bIns="49339"/>
            <a:lstStyle/>
            <a:p>
              <a:pPr defTabSz="981527">
                <a:spcBef>
                  <a:spcPct val="50000"/>
                </a:spcBef>
              </a:pPr>
              <a:endParaRPr lang="ko-KR" altLang="en-US" sz="1000" b="1" dirty="0"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86" name="Freeform 50"/>
            <p:cNvSpPr>
              <a:spLocks/>
            </p:cNvSpPr>
            <p:nvPr userDrawn="1"/>
          </p:nvSpPr>
          <p:spPr bwMode="auto">
            <a:xfrm>
              <a:off x="1317" y="854"/>
              <a:ext cx="5265" cy="860"/>
            </a:xfrm>
            <a:custGeom>
              <a:avLst/>
              <a:gdLst>
                <a:gd name="T0" fmla="*/ 5265 w 5265"/>
                <a:gd name="T1" fmla="*/ 0 h 1722"/>
                <a:gd name="T2" fmla="*/ 5249 w 5265"/>
                <a:gd name="T3" fmla="*/ 73 h 1722"/>
                <a:gd name="T4" fmla="*/ 5226 w 5265"/>
                <a:gd name="T5" fmla="*/ 155 h 1722"/>
                <a:gd name="T6" fmla="*/ 5191 w 5265"/>
                <a:gd name="T7" fmla="*/ 262 h 1722"/>
                <a:gd name="T8" fmla="*/ 5142 w 5265"/>
                <a:gd name="T9" fmla="*/ 385 h 1722"/>
                <a:gd name="T10" fmla="*/ 5078 w 5265"/>
                <a:gd name="T11" fmla="*/ 520 h 1722"/>
                <a:gd name="T12" fmla="*/ 5019 w 5265"/>
                <a:gd name="T13" fmla="*/ 625 h 1722"/>
                <a:gd name="T14" fmla="*/ 4974 w 5265"/>
                <a:gd name="T15" fmla="*/ 696 h 1722"/>
                <a:gd name="T16" fmla="*/ 4923 w 5265"/>
                <a:gd name="T17" fmla="*/ 767 h 1722"/>
                <a:gd name="T18" fmla="*/ 4869 w 5265"/>
                <a:gd name="T19" fmla="*/ 838 h 1722"/>
                <a:gd name="T20" fmla="*/ 4808 w 5265"/>
                <a:gd name="T21" fmla="*/ 906 h 1722"/>
                <a:gd name="T22" fmla="*/ 4741 w 5265"/>
                <a:gd name="T23" fmla="*/ 971 h 1722"/>
                <a:gd name="T24" fmla="*/ 4670 w 5265"/>
                <a:gd name="T25" fmla="*/ 1034 h 1722"/>
                <a:gd name="T26" fmla="*/ 4593 w 5265"/>
                <a:gd name="T27" fmla="*/ 1093 h 1722"/>
                <a:gd name="T28" fmla="*/ 4509 w 5265"/>
                <a:gd name="T29" fmla="*/ 1147 h 1722"/>
                <a:gd name="T30" fmla="*/ 4419 w 5265"/>
                <a:gd name="T31" fmla="*/ 1195 h 1722"/>
                <a:gd name="T32" fmla="*/ 4322 w 5265"/>
                <a:gd name="T33" fmla="*/ 1239 h 1722"/>
                <a:gd name="T34" fmla="*/ 4218 w 5265"/>
                <a:gd name="T35" fmla="*/ 1274 h 1722"/>
                <a:gd name="T36" fmla="*/ 4108 w 5265"/>
                <a:gd name="T37" fmla="*/ 1303 h 1722"/>
                <a:gd name="T38" fmla="*/ 3990 w 5265"/>
                <a:gd name="T39" fmla="*/ 1324 h 1722"/>
                <a:gd name="T40" fmla="*/ 3865 w 5265"/>
                <a:gd name="T41" fmla="*/ 1336 h 1722"/>
                <a:gd name="T42" fmla="*/ 3732 w 5265"/>
                <a:gd name="T43" fmla="*/ 1337 h 1722"/>
                <a:gd name="T44" fmla="*/ 3591 w 5265"/>
                <a:gd name="T45" fmla="*/ 1329 h 1722"/>
                <a:gd name="T46" fmla="*/ 3443 w 5265"/>
                <a:gd name="T47" fmla="*/ 1311 h 1722"/>
                <a:gd name="T48" fmla="*/ 3286 w 5265"/>
                <a:gd name="T49" fmla="*/ 1279 h 1722"/>
                <a:gd name="T50" fmla="*/ 3204 w 5265"/>
                <a:gd name="T51" fmla="*/ 1260 h 1722"/>
                <a:gd name="T52" fmla="*/ 2885 w 5265"/>
                <a:gd name="T53" fmla="*/ 1181 h 1722"/>
                <a:gd name="T54" fmla="*/ 2588 w 5265"/>
                <a:gd name="T55" fmla="*/ 1119 h 1722"/>
                <a:gd name="T56" fmla="*/ 2313 w 5265"/>
                <a:gd name="T57" fmla="*/ 1071 h 1722"/>
                <a:gd name="T58" fmla="*/ 2059 w 5265"/>
                <a:gd name="T59" fmla="*/ 1039 h 1722"/>
                <a:gd name="T60" fmla="*/ 1821 w 5265"/>
                <a:gd name="T61" fmla="*/ 1022 h 1722"/>
                <a:gd name="T62" fmla="*/ 1602 w 5265"/>
                <a:gd name="T63" fmla="*/ 1019 h 1722"/>
                <a:gd name="T64" fmla="*/ 1396 w 5265"/>
                <a:gd name="T65" fmla="*/ 1031 h 1722"/>
                <a:gd name="T66" fmla="*/ 1252 w 5265"/>
                <a:gd name="T67" fmla="*/ 1048 h 1722"/>
                <a:gd name="T68" fmla="*/ 1160 w 5265"/>
                <a:gd name="T69" fmla="*/ 1064 h 1722"/>
                <a:gd name="T70" fmla="*/ 1071 w 5265"/>
                <a:gd name="T71" fmla="*/ 1084 h 1722"/>
                <a:gd name="T72" fmla="*/ 985 w 5265"/>
                <a:gd name="T73" fmla="*/ 1106 h 1722"/>
                <a:gd name="T74" fmla="*/ 901 w 5265"/>
                <a:gd name="T75" fmla="*/ 1132 h 1722"/>
                <a:gd name="T76" fmla="*/ 820 w 5265"/>
                <a:gd name="T77" fmla="*/ 1163 h 1722"/>
                <a:gd name="T78" fmla="*/ 702 w 5265"/>
                <a:gd name="T79" fmla="*/ 1213 h 1722"/>
                <a:gd name="T80" fmla="*/ 552 w 5265"/>
                <a:gd name="T81" fmla="*/ 1290 h 1722"/>
                <a:gd name="T82" fmla="*/ 408 w 5265"/>
                <a:gd name="T83" fmla="*/ 1381 h 1722"/>
                <a:gd name="T84" fmla="*/ 269 w 5265"/>
                <a:gd name="T85" fmla="*/ 1483 h 1722"/>
                <a:gd name="T86" fmla="*/ 133 w 5265"/>
                <a:gd name="T87" fmla="*/ 1596 h 1722"/>
                <a:gd name="T88" fmla="*/ 0 w 5265"/>
                <a:gd name="T89" fmla="*/ 1722 h 172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5265"/>
                <a:gd name="T136" fmla="*/ 0 h 1722"/>
                <a:gd name="T137" fmla="*/ 5265 w 5265"/>
                <a:gd name="T138" fmla="*/ 1722 h 1722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5265" h="1722">
                  <a:moveTo>
                    <a:pt x="5265" y="0"/>
                  </a:moveTo>
                  <a:lnTo>
                    <a:pt x="5265" y="0"/>
                  </a:lnTo>
                  <a:lnTo>
                    <a:pt x="5262" y="20"/>
                  </a:lnTo>
                  <a:lnTo>
                    <a:pt x="5249" y="73"/>
                  </a:lnTo>
                  <a:lnTo>
                    <a:pt x="5238" y="112"/>
                  </a:lnTo>
                  <a:lnTo>
                    <a:pt x="5226" y="155"/>
                  </a:lnTo>
                  <a:lnTo>
                    <a:pt x="5210" y="205"/>
                  </a:lnTo>
                  <a:lnTo>
                    <a:pt x="5191" y="262"/>
                  </a:lnTo>
                  <a:lnTo>
                    <a:pt x="5169" y="322"/>
                  </a:lnTo>
                  <a:lnTo>
                    <a:pt x="5142" y="385"/>
                  </a:lnTo>
                  <a:lnTo>
                    <a:pt x="5113" y="451"/>
                  </a:lnTo>
                  <a:lnTo>
                    <a:pt x="5078" y="520"/>
                  </a:lnTo>
                  <a:lnTo>
                    <a:pt x="5040" y="590"/>
                  </a:lnTo>
                  <a:lnTo>
                    <a:pt x="5019" y="625"/>
                  </a:lnTo>
                  <a:lnTo>
                    <a:pt x="4997" y="661"/>
                  </a:lnTo>
                  <a:lnTo>
                    <a:pt x="4974" y="696"/>
                  </a:lnTo>
                  <a:lnTo>
                    <a:pt x="4949" y="732"/>
                  </a:lnTo>
                  <a:lnTo>
                    <a:pt x="4923" y="767"/>
                  </a:lnTo>
                  <a:lnTo>
                    <a:pt x="4897" y="803"/>
                  </a:lnTo>
                  <a:lnTo>
                    <a:pt x="4869" y="838"/>
                  </a:lnTo>
                  <a:lnTo>
                    <a:pt x="4838" y="872"/>
                  </a:lnTo>
                  <a:lnTo>
                    <a:pt x="4808" y="906"/>
                  </a:lnTo>
                  <a:lnTo>
                    <a:pt x="4776" y="938"/>
                  </a:lnTo>
                  <a:lnTo>
                    <a:pt x="4741" y="971"/>
                  </a:lnTo>
                  <a:lnTo>
                    <a:pt x="4706" y="1003"/>
                  </a:lnTo>
                  <a:lnTo>
                    <a:pt x="4670" y="1034"/>
                  </a:lnTo>
                  <a:lnTo>
                    <a:pt x="4631" y="1064"/>
                  </a:lnTo>
                  <a:lnTo>
                    <a:pt x="4593" y="1093"/>
                  </a:lnTo>
                  <a:lnTo>
                    <a:pt x="4551" y="1121"/>
                  </a:lnTo>
                  <a:lnTo>
                    <a:pt x="4509" y="1147"/>
                  </a:lnTo>
                  <a:lnTo>
                    <a:pt x="4465" y="1173"/>
                  </a:lnTo>
                  <a:lnTo>
                    <a:pt x="4419" y="1195"/>
                  </a:lnTo>
                  <a:lnTo>
                    <a:pt x="4370" y="1218"/>
                  </a:lnTo>
                  <a:lnTo>
                    <a:pt x="4322" y="1239"/>
                  </a:lnTo>
                  <a:lnTo>
                    <a:pt x="4270" y="1258"/>
                  </a:lnTo>
                  <a:lnTo>
                    <a:pt x="4218" y="1274"/>
                  </a:lnTo>
                  <a:lnTo>
                    <a:pt x="4163" y="1290"/>
                  </a:lnTo>
                  <a:lnTo>
                    <a:pt x="4108" y="1303"/>
                  </a:lnTo>
                  <a:lnTo>
                    <a:pt x="4050" y="1315"/>
                  </a:lnTo>
                  <a:lnTo>
                    <a:pt x="3990" y="1324"/>
                  </a:lnTo>
                  <a:lnTo>
                    <a:pt x="3929" y="1331"/>
                  </a:lnTo>
                  <a:lnTo>
                    <a:pt x="3865" y="1336"/>
                  </a:lnTo>
                  <a:lnTo>
                    <a:pt x="3800" y="1337"/>
                  </a:lnTo>
                  <a:lnTo>
                    <a:pt x="3732" y="1337"/>
                  </a:lnTo>
                  <a:lnTo>
                    <a:pt x="3662" y="1336"/>
                  </a:lnTo>
                  <a:lnTo>
                    <a:pt x="3591" y="1329"/>
                  </a:lnTo>
                  <a:lnTo>
                    <a:pt x="3518" y="1321"/>
                  </a:lnTo>
                  <a:lnTo>
                    <a:pt x="3443" y="1311"/>
                  </a:lnTo>
                  <a:lnTo>
                    <a:pt x="3365" y="1297"/>
                  </a:lnTo>
                  <a:lnTo>
                    <a:pt x="3286" y="1279"/>
                  </a:lnTo>
                  <a:lnTo>
                    <a:pt x="3204" y="1260"/>
                  </a:lnTo>
                  <a:lnTo>
                    <a:pt x="3042" y="1219"/>
                  </a:lnTo>
                  <a:lnTo>
                    <a:pt x="2885" y="1181"/>
                  </a:lnTo>
                  <a:lnTo>
                    <a:pt x="2733" y="1148"/>
                  </a:lnTo>
                  <a:lnTo>
                    <a:pt x="2588" y="1119"/>
                  </a:lnTo>
                  <a:lnTo>
                    <a:pt x="2447" y="1093"/>
                  </a:lnTo>
                  <a:lnTo>
                    <a:pt x="2313" y="1071"/>
                  </a:lnTo>
                  <a:lnTo>
                    <a:pt x="2184" y="1053"/>
                  </a:lnTo>
                  <a:lnTo>
                    <a:pt x="2059" y="1039"/>
                  </a:lnTo>
                  <a:lnTo>
                    <a:pt x="1938" y="1029"/>
                  </a:lnTo>
                  <a:lnTo>
                    <a:pt x="1821" y="1022"/>
                  </a:lnTo>
                  <a:lnTo>
                    <a:pt x="1709" y="1019"/>
                  </a:lnTo>
                  <a:lnTo>
                    <a:pt x="1602" y="1019"/>
                  </a:lnTo>
                  <a:lnTo>
                    <a:pt x="1498" y="1024"/>
                  </a:lnTo>
                  <a:lnTo>
                    <a:pt x="1396" y="1031"/>
                  </a:lnTo>
                  <a:lnTo>
                    <a:pt x="1299" y="1042"/>
                  </a:lnTo>
                  <a:lnTo>
                    <a:pt x="1252" y="1048"/>
                  </a:lnTo>
                  <a:lnTo>
                    <a:pt x="1206" y="1056"/>
                  </a:lnTo>
                  <a:lnTo>
                    <a:pt x="1160" y="1064"/>
                  </a:lnTo>
                  <a:lnTo>
                    <a:pt x="1116" y="1074"/>
                  </a:lnTo>
                  <a:lnTo>
                    <a:pt x="1071" y="1084"/>
                  </a:lnTo>
                  <a:lnTo>
                    <a:pt x="1027" y="1095"/>
                  </a:lnTo>
                  <a:lnTo>
                    <a:pt x="985" y="1106"/>
                  </a:lnTo>
                  <a:lnTo>
                    <a:pt x="942" y="1119"/>
                  </a:lnTo>
                  <a:lnTo>
                    <a:pt x="901" y="1132"/>
                  </a:lnTo>
                  <a:lnTo>
                    <a:pt x="860" y="1147"/>
                  </a:lnTo>
                  <a:lnTo>
                    <a:pt x="820" y="1163"/>
                  </a:lnTo>
                  <a:lnTo>
                    <a:pt x="780" y="1177"/>
                  </a:lnTo>
                  <a:lnTo>
                    <a:pt x="702" y="1213"/>
                  </a:lnTo>
                  <a:lnTo>
                    <a:pt x="626" y="1250"/>
                  </a:lnTo>
                  <a:lnTo>
                    <a:pt x="552" y="1290"/>
                  </a:lnTo>
                  <a:lnTo>
                    <a:pt x="479" y="1334"/>
                  </a:lnTo>
                  <a:lnTo>
                    <a:pt x="408" y="1381"/>
                  </a:lnTo>
                  <a:lnTo>
                    <a:pt x="338" y="1429"/>
                  </a:lnTo>
                  <a:lnTo>
                    <a:pt x="269" y="1483"/>
                  </a:lnTo>
                  <a:lnTo>
                    <a:pt x="201" y="1538"/>
                  </a:lnTo>
                  <a:lnTo>
                    <a:pt x="133" y="1596"/>
                  </a:lnTo>
                  <a:lnTo>
                    <a:pt x="66" y="1657"/>
                  </a:lnTo>
                  <a:lnTo>
                    <a:pt x="0" y="1722"/>
                  </a:lnTo>
                </a:path>
              </a:pathLst>
            </a:custGeom>
            <a:noFill/>
            <a:ln w="9525">
              <a:solidFill>
                <a:srgbClr val="FFFFFF">
                  <a:alpha val="50195"/>
                </a:srgbClr>
              </a:solidFill>
              <a:round/>
              <a:headEnd/>
              <a:tailEnd/>
            </a:ln>
          </p:spPr>
          <p:txBody>
            <a:bodyPr lIns="98674" tIns="49339" rIns="98674" bIns="49339"/>
            <a:lstStyle/>
            <a:p>
              <a:pPr defTabSz="981527">
                <a:spcBef>
                  <a:spcPct val="50000"/>
                </a:spcBef>
              </a:pPr>
              <a:endParaRPr lang="ko-KR" altLang="en-US" sz="1000" b="1" dirty="0"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87" name="Freeform 51"/>
            <p:cNvSpPr>
              <a:spLocks/>
            </p:cNvSpPr>
            <p:nvPr userDrawn="1"/>
          </p:nvSpPr>
          <p:spPr bwMode="auto">
            <a:xfrm>
              <a:off x="1361" y="825"/>
              <a:ext cx="5239" cy="918"/>
            </a:xfrm>
            <a:custGeom>
              <a:avLst/>
              <a:gdLst>
                <a:gd name="T0" fmla="*/ 5239 w 5239"/>
                <a:gd name="T1" fmla="*/ 0 h 1836"/>
                <a:gd name="T2" fmla="*/ 5223 w 5239"/>
                <a:gd name="T3" fmla="*/ 74 h 1836"/>
                <a:gd name="T4" fmla="*/ 5202 w 5239"/>
                <a:gd name="T5" fmla="*/ 158 h 1836"/>
                <a:gd name="T6" fmla="*/ 5169 w 5239"/>
                <a:gd name="T7" fmla="*/ 265 h 1836"/>
                <a:gd name="T8" fmla="*/ 5122 w 5239"/>
                <a:gd name="T9" fmla="*/ 389 h 1836"/>
                <a:gd name="T10" fmla="*/ 5061 w 5239"/>
                <a:gd name="T11" fmla="*/ 527 h 1836"/>
                <a:gd name="T12" fmla="*/ 5003 w 5239"/>
                <a:gd name="T13" fmla="*/ 635 h 1836"/>
                <a:gd name="T14" fmla="*/ 4958 w 5239"/>
                <a:gd name="T15" fmla="*/ 706 h 1836"/>
                <a:gd name="T16" fmla="*/ 4909 w 5239"/>
                <a:gd name="T17" fmla="*/ 778 h 1836"/>
                <a:gd name="T18" fmla="*/ 4855 w 5239"/>
                <a:gd name="T19" fmla="*/ 850 h 1836"/>
                <a:gd name="T20" fmla="*/ 4796 w 5239"/>
                <a:gd name="T21" fmla="*/ 921 h 1836"/>
                <a:gd name="T22" fmla="*/ 4730 w 5239"/>
                <a:gd name="T23" fmla="*/ 987 h 1836"/>
                <a:gd name="T24" fmla="*/ 4660 w 5239"/>
                <a:gd name="T25" fmla="*/ 1051 h 1836"/>
                <a:gd name="T26" fmla="*/ 4583 w 5239"/>
                <a:gd name="T27" fmla="*/ 1113 h 1836"/>
                <a:gd name="T28" fmla="*/ 4500 w 5239"/>
                <a:gd name="T29" fmla="*/ 1168 h 1836"/>
                <a:gd name="T30" fmla="*/ 4411 w 5239"/>
                <a:gd name="T31" fmla="*/ 1219 h 1836"/>
                <a:gd name="T32" fmla="*/ 4315 w 5239"/>
                <a:gd name="T33" fmla="*/ 1265 h 1836"/>
                <a:gd name="T34" fmla="*/ 4211 w 5239"/>
                <a:gd name="T35" fmla="*/ 1303 h 1836"/>
                <a:gd name="T36" fmla="*/ 4101 w 5239"/>
                <a:gd name="T37" fmla="*/ 1334 h 1836"/>
                <a:gd name="T38" fmla="*/ 3985 w 5239"/>
                <a:gd name="T39" fmla="*/ 1357 h 1836"/>
                <a:gd name="T40" fmla="*/ 3860 w 5239"/>
                <a:gd name="T41" fmla="*/ 1371 h 1836"/>
                <a:gd name="T42" fmla="*/ 3727 w 5239"/>
                <a:gd name="T43" fmla="*/ 1376 h 1836"/>
                <a:gd name="T44" fmla="*/ 3585 w 5239"/>
                <a:gd name="T45" fmla="*/ 1371 h 1836"/>
                <a:gd name="T46" fmla="*/ 3436 w 5239"/>
                <a:gd name="T47" fmla="*/ 1355 h 1836"/>
                <a:gd name="T48" fmla="*/ 3279 w 5239"/>
                <a:gd name="T49" fmla="*/ 1326 h 1836"/>
                <a:gd name="T50" fmla="*/ 3198 w 5239"/>
                <a:gd name="T51" fmla="*/ 1308 h 1836"/>
                <a:gd name="T52" fmla="*/ 2877 w 5239"/>
                <a:gd name="T53" fmla="*/ 1235 h 1836"/>
                <a:gd name="T54" fmla="*/ 2580 w 5239"/>
                <a:gd name="T55" fmla="*/ 1179 h 1836"/>
                <a:gd name="T56" fmla="*/ 2303 w 5239"/>
                <a:gd name="T57" fmla="*/ 1137 h 1836"/>
                <a:gd name="T58" fmla="*/ 2048 w 5239"/>
                <a:gd name="T59" fmla="*/ 1109 h 1836"/>
                <a:gd name="T60" fmla="*/ 1811 w 5239"/>
                <a:gd name="T61" fmla="*/ 1097 h 1836"/>
                <a:gd name="T62" fmla="*/ 1591 w 5239"/>
                <a:gd name="T63" fmla="*/ 1100 h 1836"/>
                <a:gd name="T64" fmla="*/ 1387 w 5239"/>
                <a:gd name="T65" fmla="*/ 1114 h 1836"/>
                <a:gd name="T66" fmla="*/ 1243 w 5239"/>
                <a:gd name="T67" fmla="*/ 1135 h 1836"/>
                <a:gd name="T68" fmla="*/ 1151 w 5239"/>
                <a:gd name="T69" fmla="*/ 1153 h 1836"/>
                <a:gd name="T70" fmla="*/ 1062 w 5239"/>
                <a:gd name="T71" fmla="*/ 1174 h 1836"/>
                <a:gd name="T72" fmla="*/ 976 w 5239"/>
                <a:gd name="T73" fmla="*/ 1200 h 1836"/>
                <a:gd name="T74" fmla="*/ 893 w 5239"/>
                <a:gd name="T75" fmla="*/ 1227 h 1836"/>
                <a:gd name="T76" fmla="*/ 812 w 5239"/>
                <a:gd name="T77" fmla="*/ 1258 h 1836"/>
                <a:gd name="T78" fmla="*/ 696 w 5239"/>
                <a:gd name="T79" fmla="*/ 1311 h 1836"/>
                <a:gd name="T80" fmla="*/ 546 w 5239"/>
                <a:gd name="T81" fmla="*/ 1392 h 1836"/>
                <a:gd name="T82" fmla="*/ 404 w 5239"/>
                <a:gd name="T83" fmla="*/ 1486 h 1836"/>
                <a:gd name="T84" fmla="*/ 267 w 5239"/>
                <a:gd name="T85" fmla="*/ 1591 h 1836"/>
                <a:gd name="T86" fmla="*/ 132 w 5239"/>
                <a:gd name="T87" fmla="*/ 1709 h 1836"/>
                <a:gd name="T88" fmla="*/ 0 w 5239"/>
                <a:gd name="T89" fmla="*/ 1836 h 18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5239"/>
                <a:gd name="T136" fmla="*/ 0 h 1836"/>
                <a:gd name="T137" fmla="*/ 5239 w 5239"/>
                <a:gd name="T138" fmla="*/ 1836 h 18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5239" h="1836">
                  <a:moveTo>
                    <a:pt x="5239" y="0"/>
                  </a:moveTo>
                  <a:lnTo>
                    <a:pt x="5239" y="0"/>
                  </a:lnTo>
                  <a:lnTo>
                    <a:pt x="5236" y="20"/>
                  </a:lnTo>
                  <a:lnTo>
                    <a:pt x="5223" y="74"/>
                  </a:lnTo>
                  <a:lnTo>
                    <a:pt x="5215" y="113"/>
                  </a:lnTo>
                  <a:lnTo>
                    <a:pt x="5202" y="158"/>
                  </a:lnTo>
                  <a:lnTo>
                    <a:pt x="5187" y="209"/>
                  </a:lnTo>
                  <a:lnTo>
                    <a:pt x="5169" y="265"/>
                  </a:lnTo>
                  <a:lnTo>
                    <a:pt x="5148" y="325"/>
                  </a:lnTo>
                  <a:lnTo>
                    <a:pt x="5122" y="389"/>
                  </a:lnTo>
                  <a:lnTo>
                    <a:pt x="5093" y="457"/>
                  </a:lnTo>
                  <a:lnTo>
                    <a:pt x="5061" y="527"/>
                  </a:lnTo>
                  <a:lnTo>
                    <a:pt x="5023" y="598"/>
                  </a:lnTo>
                  <a:lnTo>
                    <a:pt x="5003" y="635"/>
                  </a:lnTo>
                  <a:lnTo>
                    <a:pt x="4982" y="670"/>
                  </a:lnTo>
                  <a:lnTo>
                    <a:pt x="4958" y="706"/>
                  </a:lnTo>
                  <a:lnTo>
                    <a:pt x="4934" y="743"/>
                  </a:lnTo>
                  <a:lnTo>
                    <a:pt x="4909" y="778"/>
                  </a:lnTo>
                  <a:lnTo>
                    <a:pt x="4883" y="814"/>
                  </a:lnTo>
                  <a:lnTo>
                    <a:pt x="4855" y="850"/>
                  </a:lnTo>
                  <a:lnTo>
                    <a:pt x="4826" y="885"/>
                  </a:lnTo>
                  <a:lnTo>
                    <a:pt x="4796" y="921"/>
                  </a:lnTo>
                  <a:lnTo>
                    <a:pt x="4764" y="954"/>
                  </a:lnTo>
                  <a:lnTo>
                    <a:pt x="4730" y="987"/>
                  </a:lnTo>
                  <a:lnTo>
                    <a:pt x="4696" y="1019"/>
                  </a:lnTo>
                  <a:lnTo>
                    <a:pt x="4660" y="1051"/>
                  </a:lnTo>
                  <a:lnTo>
                    <a:pt x="4622" y="1082"/>
                  </a:lnTo>
                  <a:lnTo>
                    <a:pt x="4583" y="1113"/>
                  </a:lnTo>
                  <a:lnTo>
                    <a:pt x="4543" y="1140"/>
                  </a:lnTo>
                  <a:lnTo>
                    <a:pt x="4500" y="1168"/>
                  </a:lnTo>
                  <a:lnTo>
                    <a:pt x="4457" y="1195"/>
                  </a:lnTo>
                  <a:lnTo>
                    <a:pt x="4411" y="1219"/>
                  </a:lnTo>
                  <a:lnTo>
                    <a:pt x="4364" y="1242"/>
                  </a:lnTo>
                  <a:lnTo>
                    <a:pt x="4315" y="1265"/>
                  </a:lnTo>
                  <a:lnTo>
                    <a:pt x="4264" y="1284"/>
                  </a:lnTo>
                  <a:lnTo>
                    <a:pt x="4211" y="1303"/>
                  </a:lnTo>
                  <a:lnTo>
                    <a:pt x="4157" y="1319"/>
                  </a:lnTo>
                  <a:lnTo>
                    <a:pt x="4101" y="1334"/>
                  </a:lnTo>
                  <a:lnTo>
                    <a:pt x="4043" y="1347"/>
                  </a:lnTo>
                  <a:lnTo>
                    <a:pt x="3985" y="1357"/>
                  </a:lnTo>
                  <a:lnTo>
                    <a:pt x="3922" y="1365"/>
                  </a:lnTo>
                  <a:lnTo>
                    <a:pt x="3860" y="1371"/>
                  </a:lnTo>
                  <a:lnTo>
                    <a:pt x="3793" y="1374"/>
                  </a:lnTo>
                  <a:lnTo>
                    <a:pt x="3727" y="1376"/>
                  </a:lnTo>
                  <a:lnTo>
                    <a:pt x="3657" y="1374"/>
                  </a:lnTo>
                  <a:lnTo>
                    <a:pt x="3585" y="1371"/>
                  </a:lnTo>
                  <a:lnTo>
                    <a:pt x="3513" y="1365"/>
                  </a:lnTo>
                  <a:lnTo>
                    <a:pt x="3436" y="1355"/>
                  </a:lnTo>
                  <a:lnTo>
                    <a:pt x="3359" y="1342"/>
                  </a:lnTo>
                  <a:lnTo>
                    <a:pt x="3279" y="1326"/>
                  </a:lnTo>
                  <a:lnTo>
                    <a:pt x="3198" y="1308"/>
                  </a:lnTo>
                  <a:lnTo>
                    <a:pt x="3034" y="1269"/>
                  </a:lnTo>
                  <a:lnTo>
                    <a:pt x="2877" y="1235"/>
                  </a:lnTo>
                  <a:lnTo>
                    <a:pt x="2726" y="1205"/>
                  </a:lnTo>
                  <a:lnTo>
                    <a:pt x="2580" y="1179"/>
                  </a:lnTo>
                  <a:lnTo>
                    <a:pt x="2439" y="1156"/>
                  </a:lnTo>
                  <a:lnTo>
                    <a:pt x="2303" y="1137"/>
                  </a:lnTo>
                  <a:lnTo>
                    <a:pt x="2174" y="1121"/>
                  </a:lnTo>
                  <a:lnTo>
                    <a:pt x="2048" y="1109"/>
                  </a:lnTo>
                  <a:lnTo>
                    <a:pt x="1927" y="1101"/>
                  </a:lnTo>
                  <a:lnTo>
                    <a:pt x="1811" y="1097"/>
                  </a:lnTo>
                  <a:lnTo>
                    <a:pt x="1699" y="1097"/>
                  </a:lnTo>
                  <a:lnTo>
                    <a:pt x="1591" y="1100"/>
                  </a:lnTo>
                  <a:lnTo>
                    <a:pt x="1487" y="1105"/>
                  </a:lnTo>
                  <a:lnTo>
                    <a:pt x="1387" y="1114"/>
                  </a:lnTo>
                  <a:lnTo>
                    <a:pt x="1290" y="1127"/>
                  </a:lnTo>
                  <a:lnTo>
                    <a:pt x="1243" y="1135"/>
                  </a:lnTo>
                  <a:lnTo>
                    <a:pt x="1197" y="1143"/>
                  </a:lnTo>
                  <a:lnTo>
                    <a:pt x="1151" y="1153"/>
                  </a:lnTo>
                  <a:lnTo>
                    <a:pt x="1107" y="1164"/>
                  </a:lnTo>
                  <a:lnTo>
                    <a:pt x="1062" y="1174"/>
                  </a:lnTo>
                  <a:lnTo>
                    <a:pt x="1019" y="1187"/>
                  </a:lnTo>
                  <a:lnTo>
                    <a:pt x="976" y="1200"/>
                  </a:lnTo>
                  <a:lnTo>
                    <a:pt x="934" y="1213"/>
                  </a:lnTo>
                  <a:lnTo>
                    <a:pt x="893" y="1227"/>
                  </a:lnTo>
                  <a:lnTo>
                    <a:pt x="853" y="1242"/>
                  </a:lnTo>
                  <a:lnTo>
                    <a:pt x="812" y="1258"/>
                  </a:lnTo>
                  <a:lnTo>
                    <a:pt x="772" y="1276"/>
                  </a:lnTo>
                  <a:lnTo>
                    <a:pt x="696" y="1311"/>
                  </a:lnTo>
                  <a:lnTo>
                    <a:pt x="619" y="1350"/>
                  </a:lnTo>
                  <a:lnTo>
                    <a:pt x="546" y="1392"/>
                  </a:lnTo>
                  <a:lnTo>
                    <a:pt x="473" y="1437"/>
                  </a:lnTo>
                  <a:lnTo>
                    <a:pt x="404" y="1486"/>
                  </a:lnTo>
                  <a:lnTo>
                    <a:pt x="335" y="1537"/>
                  </a:lnTo>
                  <a:lnTo>
                    <a:pt x="267" y="1591"/>
                  </a:lnTo>
                  <a:lnTo>
                    <a:pt x="199" y="1649"/>
                  </a:lnTo>
                  <a:lnTo>
                    <a:pt x="132" y="1709"/>
                  </a:lnTo>
                  <a:lnTo>
                    <a:pt x="67" y="1772"/>
                  </a:lnTo>
                  <a:lnTo>
                    <a:pt x="0" y="1836"/>
                  </a:lnTo>
                </a:path>
              </a:pathLst>
            </a:custGeom>
            <a:noFill/>
            <a:ln w="9525">
              <a:solidFill>
                <a:srgbClr val="FFFFFF">
                  <a:alpha val="50195"/>
                </a:srgbClr>
              </a:solidFill>
              <a:round/>
              <a:headEnd/>
              <a:tailEnd/>
            </a:ln>
          </p:spPr>
          <p:txBody>
            <a:bodyPr lIns="98674" tIns="49339" rIns="98674" bIns="49339"/>
            <a:lstStyle/>
            <a:p>
              <a:pPr defTabSz="981527">
                <a:spcBef>
                  <a:spcPct val="50000"/>
                </a:spcBef>
              </a:pPr>
              <a:endParaRPr lang="ko-KR" altLang="en-US" sz="1000" b="1" dirty="0"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88" name="Freeform 52"/>
            <p:cNvSpPr>
              <a:spLocks/>
            </p:cNvSpPr>
            <p:nvPr userDrawn="1"/>
          </p:nvSpPr>
          <p:spPr bwMode="auto">
            <a:xfrm>
              <a:off x="1407" y="796"/>
              <a:ext cx="5211" cy="976"/>
            </a:xfrm>
            <a:custGeom>
              <a:avLst/>
              <a:gdLst>
                <a:gd name="T0" fmla="*/ 5211 w 5211"/>
                <a:gd name="T1" fmla="*/ 0 h 1952"/>
                <a:gd name="T2" fmla="*/ 5197 w 5211"/>
                <a:gd name="T3" fmla="*/ 76 h 1952"/>
                <a:gd name="T4" fmla="*/ 5176 w 5211"/>
                <a:gd name="T5" fmla="*/ 160 h 1952"/>
                <a:gd name="T6" fmla="*/ 5144 w 5211"/>
                <a:gd name="T7" fmla="*/ 268 h 1952"/>
                <a:gd name="T8" fmla="*/ 5100 w 5211"/>
                <a:gd name="T9" fmla="*/ 394 h 1952"/>
                <a:gd name="T10" fmla="*/ 5040 w 5211"/>
                <a:gd name="T11" fmla="*/ 533 h 1952"/>
                <a:gd name="T12" fmla="*/ 4983 w 5211"/>
                <a:gd name="T13" fmla="*/ 643 h 1952"/>
                <a:gd name="T14" fmla="*/ 4940 w 5211"/>
                <a:gd name="T15" fmla="*/ 715 h 1952"/>
                <a:gd name="T16" fmla="*/ 4893 w 5211"/>
                <a:gd name="T17" fmla="*/ 790 h 1952"/>
                <a:gd name="T18" fmla="*/ 4839 w 5211"/>
                <a:gd name="T19" fmla="*/ 862 h 1952"/>
                <a:gd name="T20" fmla="*/ 4780 w 5211"/>
                <a:gd name="T21" fmla="*/ 933 h 1952"/>
                <a:gd name="T22" fmla="*/ 4716 w 5211"/>
                <a:gd name="T23" fmla="*/ 1003 h 1952"/>
                <a:gd name="T24" fmla="*/ 4647 w 5211"/>
                <a:gd name="T25" fmla="*/ 1069 h 1952"/>
                <a:gd name="T26" fmla="*/ 4571 w 5211"/>
                <a:gd name="T27" fmla="*/ 1130 h 1952"/>
                <a:gd name="T28" fmla="*/ 4489 w 5211"/>
                <a:gd name="T29" fmla="*/ 1188 h 1952"/>
                <a:gd name="T30" fmla="*/ 4400 w 5211"/>
                <a:gd name="T31" fmla="*/ 1242 h 1952"/>
                <a:gd name="T32" fmla="*/ 4305 w 5211"/>
                <a:gd name="T33" fmla="*/ 1289 h 1952"/>
                <a:gd name="T34" fmla="*/ 4203 w 5211"/>
                <a:gd name="T35" fmla="*/ 1331 h 1952"/>
                <a:gd name="T36" fmla="*/ 4093 w 5211"/>
                <a:gd name="T37" fmla="*/ 1363 h 1952"/>
                <a:gd name="T38" fmla="*/ 3976 w 5211"/>
                <a:gd name="T39" fmla="*/ 1389 h 1952"/>
                <a:gd name="T40" fmla="*/ 3851 w 5211"/>
                <a:gd name="T41" fmla="*/ 1406 h 1952"/>
                <a:gd name="T42" fmla="*/ 3718 w 5211"/>
                <a:gd name="T43" fmla="*/ 1413 h 1952"/>
                <a:gd name="T44" fmla="*/ 3578 w 5211"/>
                <a:gd name="T45" fmla="*/ 1411 h 1952"/>
                <a:gd name="T46" fmla="*/ 3428 w 5211"/>
                <a:gd name="T47" fmla="*/ 1398 h 1952"/>
                <a:gd name="T48" fmla="*/ 3271 w 5211"/>
                <a:gd name="T49" fmla="*/ 1373 h 1952"/>
                <a:gd name="T50" fmla="*/ 3188 w 5211"/>
                <a:gd name="T51" fmla="*/ 1356 h 1952"/>
                <a:gd name="T52" fmla="*/ 2867 w 5211"/>
                <a:gd name="T53" fmla="*/ 1290 h 1952"/>
                <a:gd name="T54" fmla="*/ 2568 w 5211"/>
                <a:gd name="T55" fmla="*/ 1239 h 1952"/>
                <a:gd name="T56" fmla="*/ 2292 w 5211"/>
                <a:gd name="T57" fmla="*/ 1203 h 1952"/>
                <a:gd name="T58" fmla="*/ 2037 w 5211"/>
                <a:gd name="T59" fmla="*/ 1180 h 1952"/>
                <a:gd name="T60" fmla="*/ 1799 w 5211"/>
                <a:gd name="T61" fmla="*/ 1172 h 1952"/>
                <a:gd name="T62" fmla="*/ 1580 w 5211"/>
                <a:gd name="T63" fmla="*/ 1179 h 1952"/>
                <a:gd name="T64" fmla="*/ 1376 w 5211"/>
                <a:gd name="T65" fmla="*/ 1198 h 1952"/>
                <a:gd name="T66" fmla="*/ 1231 w 5211"/>
                <a:gd name="T67" fmla="*/ 1222 h 1952"/>
                <a:gd name="T68" fmla="*/ 1140 w 5211"/>
                <a:gd name="T69" fmla="*/ 1242 h 1952"/>
                <a:gd name="T70" fmla="*/ 1052 w 5211"/>
                <a:gd name="T71" fmla="*/ 1266 h 1952"/>
                <a:gd name="T72" fmla="*/ 966 w 5211"/>
                <a:gd name="T73" fmla="*/ 1292 h 1952"/>
                <a:gd name="T74" fmla="*/ 883 w 5211"/>
                <a:gd name="T75" fmla="*/ 1323 h 1952"/>
                <a:gd name="T76" fmla="*/ 802 w 5211"/>
                <a:gd name="T77" fmla="*/ 1355 h 1952"/>
                <a:gd name="T78" fmla="*/ 687 w 5211"/>
                <a:gd name="T79" fmla="*/ 1410 h 1952"/>
                <a:gd name="T80" fmla="*/ 539 w 5211"/>
                <a:gd name="T81" fmla="*/ 1495 h 1952"/>
                <a:gd name="T82" fmla="*/ 398 w 5211"/>
                <a:gd name="T83" fmla="*/ 1592 h 1952"/>
                <a:gd name="T84" fmla="*/ 262 w 5211"/>
                <a:gd name="T85" fmla="*/ 1700 h 1952"/>
                <a:gd name="T86" fmla="*/ 130 w 5211"/>
                <a:gd name="T87" fmla="*/ 1821 h 1952"/>
                <a:gd name="T88" fmla="*/ 0 w 5211"/>
                <a:gd name="T89" fmla="*/ 1952 h 195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5211"/>
                <a:gd name="T136" fmla="*/ 0 h 1952"/>
                <a:gd name="T137" fmla="*/ 5211 w 5211"/>
                <a:gd name="T138" fmla="*/ 1952 h 1952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5211" h="1952">
                  <a:moveTo>
                    <a:pt x="5211" y="0"/>
                  </a:moveTo>
                  <a:lnTo>
                    <a:pt x="5211" y="0"/>
                  </a:lnTo>
                  <a:lnTo>
                    <a:pt x="5206" y="21"/>
                  </a:lnTo>
                  <a:lnTo>
                    <a:pt x="5197" y="76"/>
                  </a:lnTo>
                  <a:lnTo>
                    <a:pt x="5187" y="115"/>
                  </a:lnTo>
                  <a:lnTo>
                    <a:pt x="5176" y="160"/>
                  </a:lnTo>
                  <a:lnTo>
                    <a:pt x="5162" y="212"/>
                  </a:lnTo>
                  <a:lnTo>
                    <a:pt x="5144" y="268"/>
                  </a:lnTo>
                  <a:lnTo>
                    <a:pt x="5123" y="329"/>
                  </a:lnTo>
                  <a:lnTo>
                    <a:pt x="5100" y="394"/>
                  </a:lnTo>
                  <a:lnTo>
                    <a:pt x="5072" y="463"/>
                  </a:lnTo>
                  <a:lnTo>
                    <a:pt x="5040" y="533"/>
                  </a:lnTo>
                  <a:lnTo>
                    <a:pt x="5004" y="606"/>
                  </a:lnTo>
                  <a:lnTo>
                    <a:pt x="4983" y="643"/>
                  </a:lnTo>
                  <a:lnTo>
                    <a:pt x="4962" y="680"/>
                  </a:lnTo>
                  <a:lnTo>
                    <a:pt x="4940" y="715"/>
                  </a:lnTo>
                  <a:lnTo>
                    <a:pt x="4916" y="753"/>
                  </a:lnTo>
                  <a:lnTo>
                    <a:pt x="4893" y="790"/>
                  </a:lnTo>
                  <a:lnTo>
                    <a:pt x="4866" y="827"/>
                  </a:lnTo>
                  <a:lnTo>
                    <a:pt x="4839" y="862"/>
                  </a:lnTo>
                  <a:lnTo>
                    <a:pt x="4811" y="898"/>
                  </a:lnTo>
                  <a:lnTo>
                    <a:pt x="4780" y="933"/>
                  </a:lnTo>
                  <a:lnTo>
                    <a:pt x="4750" y="969"/>
                  </a:lnTo>
                  <a:lnTo>
                    <a:pt x="4716" y="1003"/>
                  </a:lnTo>
                  <a:lnTo>
                    <a:pt x="4683" y="1037"/>
                  </a:lnTo>
                  <a:lnTo>
                    <a:pt x="4647" y="1069"/>
                  </a:lnTo>
                  <a:lnTo>
                    <a:pt x="4609" y="1100"/>
                  </a:lnTo>
                  <a:lnTo>
                    <a:pt x="4571" y="1130"/>
                  </a:lnTo>
                  <a:lnTo>
                    <a:pt x="4530" y="1161"/>
                  </a:lnTo>
                  <a:lnTo>
                    <a:pt x="4489" y="1188"/>
                  </a:lnTo>
                  <a:lnTo>
                    <a:pt x="4446" y="1216"/>
                  </a:lnTo>
                  <a:lnTo>
                    <a:pt x="4400" y="1242"/>
                  </a:lnTo>
                  <a:lnTo>
                    <a:pt x="4354" y="1266"/>
                  </a:lnTo>
                  <a:lnTo>
                    <a:pt x="4305" y="1289"/>
                  </a:lnTo>
                  <a:lnTo>
                    <a:pt x="4255" y="1311"/>
                  </a:lnTo>
                  <a:lnTo>
                    <a:pt x="4203" y="1331"/>
                  </a:lnTo>
                  <a:lnTo>
                    <a:pt x="4148" y="1348"/>
                  </a:lnTo>
                  <a:lnTo>
                    <a:pt x="4093" y="1363"/>
                  </a:lnTo>
                  <a:lnTo>
                    <a:pt x="4036" y="1377"/>
                  </a:lnTo>
                  <a:lnTo>
                    <a:pt x="3976" y="1389"/>
                  </a:lnTo>
                  <a:lnTo>
                    <a:pt x="3915" y="1398"/>
                  </a:lnTo>
                  <a:lnTo>
                    <a:pt x="3851" y="1406"/>
                  </a:lnTo>
                  <a:lnTo>
                    <a:pt x="3786" y="1411"/>
                  </a:lnTo>
                  <a:lnTo>
                    <a:pt x="3718" y="1413"/>
                  </a:lnTo>
                  <a:lnTo>
                    <a:pt x="3649" y="1415"/>
                  </a:lnTo>
                  <a:lnTo>
                    <a:pt x="3578" y="1411"/>
                  </a:lnTo>
                  <a:lnTo>
                    <a:pt x="3504" y="1406"/>
                  </a:lnTo>
                  <a:lnTo>
                    <a:pt x="3428" y="1398"/>
                  </a:lnTo>
                  <a:lnTo>
                    <a:pt x="3350" y="1387"/>
                  </a:lnTo>
                  <a:lnTo>
                    <a:pt x="3271" y="1373"/>
                  </a:lnTo>
                  <a:lnTo>
                    <a:pt x="3188" y="1356"/>
                  </a:lnTo>
                  <a:lnTo>
                    <a:pt x="3025" y="1321"/>
                  </a:lnTo>
                  <a:lnTo>
                    <a:pt x="2867" y="1290"/>
                  </a:lnTo>
                  <a:lnTo>
                    <a:pt x="2716" y="1263"/>
                  </a:lnTo>
                  <a:lnTo>
                    <a:pt x="2568" y="1239"/>
                  </a:lnTo>
                  <a:lnTo>
                    <a:pt x="2428" y="1219"/>
                  </a:lnTo>
                  <a:lnTo>
                    <a:pt x="2292" y="1203"/>
                  </a:lnTo>
                  <a:lnTo>
                    <a:pt x="2162" y="1190"/>
                  </a:lnTo>
                  <a:lnTo>
                    <a:pt x="2037" y="1180"/>
                  </a:lnTo>
                  <a:lnTo>
                    <a:pt x="1916" y="1174"/>
                  </a:lnTo>
                  <a:lnTo>
                    <a:pt x="1799" y="1172"/>
                  </a:lnTo>
                  <a:lnTo>
                    <a:pt x="1688" y="1174"/>
                  </a:lnTo>
                  <a:lnTo>
                    <a:pt x="1580" y="1179"/>
                  </a:lnTo>
                  <a:lnTo>
                    <a:pt x="1476" y="1187"/>
                  </a:lnTo>
                  <a:lnTo>
                    <a:pt x="1376" y="1198"/>
                  </a:lnTo>
                  <a:lnTo>
                    <a:pt x="1279" y="1214"/>
                  </a:lnTo>
                  <a:lnTo>
                    <a:pt x="1231" y="1222"/>
                  </a:lnTo>
                  <a:lnTo>
                    <a:pt x="1186" y="1232"/>
                  </a:lnTo>
                  <a:lnTo>
                    <a:pt x="1140" y="1242"/>
                  </a:lnTo>
                  <a:lnTo>
                    <a:pt x="1095" y="1253"/>
                  </a:lnTo>
                  <a:lnTo>
                    <a:pt x="1052" y="1266"/>
                  </a:lnTo>
                  <a:lnTo>
                    <a:pt x="1009" y="1279"/>
                  </a:lnTo>
                  <a:lnTo>
                    <a:pt x="966" y="1292"/>
                  </a:lnTo>
                  <a:lnTo>
                    <a:pt x="925" y="1306"/>
                  </a:lnTo>
                  <a:lnTo>
                    <a:pt x="883" y="1323"/>
                  </a:lnTo>
                  <a:lnTo>
                    <a:pt x="843" y="1339"/>
                  </a:lnTo>
                  <a:lnTo>
                    <a:pt x="802" y="1355"/>
                  </a:lnTo>
                  <a:lnTo>
                    <a:pt x="763" y="1373"/>
                  </a:lnTo>
                  <a:lnTo>
                    <a:pt x="687" y="1410"/>
                  </a:lnTo>
                  <a:lnTo>
                    <a:pt x="612" y="1452"/>
                  </a:lnTo>
                  <a:lnTo>
                    <a:pt x="539" y="1495"/>
                  </a:lnTo>
                  <a:lnTo>
                    <a:pt x="468" y="1542"/>
                  </a:lnTo>
                  <a:lnTo>
                    <a:pt x="398" y="1592"/>
                  </a:lnTo>
                  <a:lnTo>
                    <a:pt x="329" y="1644"/>
                  </a:lnTo>
                  <a:lnTo>
                    <a:pt x="262" y="1700"/>
                  </a:lnTo>
                  <a:lnTo>
                    <a:pt x="196" y="1758"/>
                  </a:lnTo>
                  <a:lnTo>
                    <a:pt x="130" y="1821"/>
                  </a:lnTo>
                  <a:lnTo>
                    <a:pt x="65" y="1884"/>
                  </a:lnTo>
                  <a:lnTo>
                    <a:pt x="0" y="1952"/>
                  </a:lnTo>
                </a:path>
              </a:pathLst>
            </a:custGeom>
            <a:noFill/>
            <a:ln w="9525">
              <a:solidFill>
                <a:srgbClr val="FFFFFF">
                  <a:alpha val="50195"/>
                </a:srgbClr>
              </a:solidFill>
              <a:round/>
              <a:headEnd/>
              <a:tailEnd/>
            </a:ln>
          </p:spPr>
          <p:txBody>
            <a:bodyPr lIns="98674" tIns="49339" rIns="98674" bIns="49339"/>
            <a:lstStyle/>
            <a:p>
              <a:pPr defTabSz="981527">
                <a:spcBef>
                  <a:spcPct val="50000"/>
                </a:spcBef>
              </a:pPr>
              <a:endParaRPr lang="ko-KR" altLang="en-US" sz="1000" b="1" dirty="0"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89" name="Freeform 53"/>
            <p:cNvSpPr>
              <a:spLocks/>
            </p:cNvSpPr>
            <p:nvPr userDrawn="1"/>
          </p:nvSpPr>
          <p:spPr bwMode="auto">
            <a:xfrm>
              <a:off x="1454" y="767"/>
              <a:ext cx="5179" cy="1034"/>
            </a:xfrm>
            <a:custGeom>
              <a:avLst/>
              <a:gdLst>
                <a:gd name="T0" fmla="*/ 5179 w 5179"/>
                <a:gd name="T1" fmla="*/ 0 h 2066"/>
                <a:gd name="T2" fmla="*/ 5166 w 5179"/>
                <a:gd name="T3" fmla="*/ 74 h 2066"/>
                <a:gd name="T4" fmla="*/ 5148 w 5179"/>
                <a:gd name="T5" fmla="*/ 159 h 2066"/>
                <a:gd name="T6" fmla="*/ 5118 w 5179"/>
                <a:gd name="T7" fmla="*/ 269 h 2066"/>
                <a:gd name="T8" fmla="*/ 5075 w 5179"/>
                <a:gd name="T9" fmla="*/ 397 h 2066"/>
                <a:gd name="T10" fmla="*/ 5016 w 5179"/>
                <a:gd name="T11" fmla="*/ 537 h 2066"/>
                <a:gd name="T12" fmla="*/ 4962 w 5179"/>
                <a:gd name="T13" fmla="*/ 649 h 2066"/>
                <a:gd name="T14" fmla="*/ 4921 w 5179"/>
                <a:gd name="T15" fmla="*/ 723 h 2066"/>
                <a:gd name="T16" fmla="*/ 4873 w 5179"/>
                <a:gd name="T17" fmla="*/ 799 h 2066"/>
                <a:gd name="T18" fmla="*/ 4822 w 5179"/>
                <a:gd name="T19" fmla="*/ 873 h 2066"/>
                <a:gd name="T20" fmla="*/ 4764 w 5179"/>
                <a:gd name="T21" fmla="*/ 946 h 2066"/>
                <a:gd name="T22" fmla="*/ 4701 w 5179"/>
                <a:gd name="T23" fmla="*/ 1015 h 2066"/>
                <a:gd name="T24" fmla="*/ 4632 w 5179"/>
                <a:gd name="T25" fmla="*/ 1083 h 2066"/>
                <a:gd name="T26" fmla="*/ 4558 w 5179"/>
                <a:gd name="T27" fmla="*/ 1148 h 2066"/>
                <a:gd name="T28" fmla="*/ 4476 w 5179"/>
                <a:gd name="T29" fmla="*/ 1207 h 2066"/>
                <a:gd name="T30" fmla="*/ 4389 w 5179"/>
                <a:gd name="T31" fmla="*/ 1262 h 2066"/>
                <a:gd name="T32" fmla="*/ 4294 w 5179"/>
                <a:gd name="T33" fmla="*/ 1312 h 2066"/>
                <a:gd name="T34" fmla="*/ 4192 w 5179"/>
                <a:gd name="T35" fmla="*/ 1356 h 2066"/>
                <a:gd name="T36" fmla="*/ 4083 w 5179"/>
                <a:gd name="T37" fmla="*/ 1391 h 2066"/>
                <a:gd name="T38" fmla="*/ 3967 w 5179"/>
                <a:gd name="T39" fmla="*/ 1419 h 2066"/>
                <a:gd name="T40" fmla="*/ 3842 w 5179"/>
                <a:gd name="T41" fmla="*/ 1438 h 2066"/>
                <a:gd name="T42" fmla="*/ 3710 w 5179"/>
                <a:gd name="T43" fmla="*/ 1450 h 2066"/>
                <a:gd name="T44" fmla="*/ 3568 w 5179"/>
                <a:gd name="T45" fmla="*/ 1450 h 2066"/>
                <a:gd name="T46" fmla="*/ 3420 w 5179"/>
                <a:gd name="T47" fmla="*/ 1440 h 2066"/>
                <a:gd name="T48" fmla="*/ 3261 w 5179"/>
                <a:gd name="T49" fmla="*/ 1417 h 2066"/>
                <a:gd name="T50" fmla="*/ 3178 w 5179"/>
                <a:gd name="T51" fmla="*/ 1403 h 2066"/>
                <a:gd name="T52" fmla="*/ 2856 w 5179"/>
                <a:gd name="T53" fmla="*/ 1343 h 2066"/>
                <a:gd name="T54" fmla="*/ 2558 w 5179"/>
                <a:gd name="T55" fmla="*/ 1296 h 2066"/>
                <a:gd name="T56" fmla="*/ 2281 w 5179"/>
                <a:gd name="T57" fmla="*/ 1265 h 2066"/>
                <a:gd name="T58" fmla="*/ 2024 w 5179"/>
                <a:gd name="T59" fmla="*/ 1249 h 2066"/>
                <a:gd name="T60" fmla="*/ 1787 w 5179"/>
                <a:gd name="T61" fmla="*/ 1246 h 2066"/>
                <a:gd name="T62" fmla="*/ 1568 w 5179"/>
                <a:gd name="T63" fmla="*/ 1256 h 2066"/>
                <a:gd name="T64" fmla="*/ 1363 w 5179"/>
                <a:gd name="T65" fmla="*/ 1280 h 2066"/>
                <a:gd name="T66" fmla="*/ 1268 w 5179"/>
                <a:gd name="T67" fmla="*/ 1298 h 2066"/>
                <a:gd name="T68" fmla="*/ 1175 w 5179"/>
                <a:gd name="T69" fmla="*/ 1319 h 2066"/>
                <a:gd name="T70" fmla="*/ 1084 w 5179"/>
                <a:gd name="T71" fmla="*/ 1341 h 2066"/>
                <a:gd name="T72" fmla="*/ 998 w 5179"/>
                <a:gd name="T73" fmla="*/ 1369 h 2066"/>
                <a:gd name="T74" fmla="*/ 914 w 5179"/>
                <a:gd name="T75" fmla="*/ 1398 h 2066"/>
                <a:gd name="T76" fmla="*/ 833 w 5179"/>
                <a:gd name="T77" fmla="*/ 1432 h 2066"/>
                <a:gd name="T78" fmla="*/ 754 w 5179"/>
                <a:gd name="T79" fmla="*/ 1467 h 2066"/>
                <a:gd name="T80" fmla="*/ 678 w 5179"/>
                <a:gd name="T81" fmla="*/ 1508 h 2066"/>
                <a:gd name="T82" fmla="*/ 532 w 5179"/>
                <a:gd name="T83" fmla="*/ 1595 h 2066"/>
                <a:gd name="T84" fmla="*/ 392 w 5179"/>
                <a:gd name="T85" fmla="*/ 1695 h 2066"/>
                <a:gd name="T86" fmla="*/ 258 w 5179"/>
                <a:gd name="T87" fmla="*/ 1808 h 2066"/>
                <a:gd name="T88" fmla="*/ 128 w 5179"/>
                <a:gd name="T89" fmla="*/ 1931 h 2066"/>
                <a:gd name="T90" fmla="*/ 0 w 5179"/>
                <a:gd name="T91" fmla="*/ 2066 h 206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5179"/>
                <a:gd name="T139" fmla="*/ 0 h 2066"/>
                <a:gd name="T140" fmla="*/ 5179 w 5179"/>
                <a:gd name="T141" fmla="*/ 2066 h 206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5179" h="2066">
                  <a:moveTo>
                    <a:pt x="5179" y="0"/>
                  </a:moveTo>
                  <a:lnTo>
                    <a:pt x="5179" y="0"/>
                  </a:lnTo>
                  <a:lnTo>
                    <a:pt x="5176" y="19"/>
                  </a:lnTo>
                  <a:lnTo>
                    <a:pt x="5166" y="74"/>
                  </a:lnTo>
                  <a:lnTo>
                    <a:pt x="5158" y="114"/>
                  </a:lnTo>
                  <a:lnTo>
                    <a:pt x="5148" y="159"/>
                  </a:lnTo>
                  <a:lnTo>
                    <a:pt x="5134" y="211"/>
                  </a:lnTo>
                  <a:lnTo>
                    <a:pt x="5118" y="269"/>
                  </a:lnTo>
                  <a:lnTo>
                    <a:pt x="5098" y="331"/>
                  </a:lnTo>
                  <a:lnTo>
                    <a:pt x="5075" y="397"/>
                  </a:lnTo>
                  <a:lnTo>
                    <a:pt x="5048" y="466"/>
                  </a:lnTo>
                  <a:lnTo>
                    <a:pt x="5016" y="537"/>
                  </a:lnTo>
                  <a:lnTo>
                    <a:pt x="4982" y="612"/>
                  </a:lnTo>
                  <a:lnTo>
                    <a:pt x="4962" y="649"/>
                  </a:lnTo>
                  <a:lnTo>
                    <a:pt x="4941" y="686"/>
                  </a:lnTo>
                  <a:lnTo>
                    <a:pt x="4921" y="723"/>
                  </a:lnTo>
                  <a:lnTo>
                    <a:pt x="4897" y="762"/>
                  </a:lnTo>
                  <a:lnTo>
                    <a:pt x="4873" y="799"/>
                  </a:lnTo>
                  <a:lnTo>
                    <a:pt x="4848" y="836"/>
                  </a:lnTo>
                  <a:lnTo>
                    <a:pt x="4822" y="873"/>
                  </a:lnTo>
                  <a:lnTo>
                    <a:pt x="4794" y="909"/>
                  </a:lnTo>
                  <a:lnTo>
                    <a:pt x="4764" y="946"/>
                  </a:lnTo>
                  <a:lnTo>
                    <a:pt x="4733" y="981"/>
                  </a:lnTo>
                  <a:lnTo>
                    <a:pt x="4701" y="1015"/>
                  </a:lnTo>
                  <a:lnTo>
                    <a:pt x="4668" y="1051"/>
                  </a:lnTo>
                  <a:lnTo>
                    <a:pt x="4632" y="1083"/>
                  </a:lnTo>
                  <a:lnTo>
                    <a:pt x="4596" y="1117"/>
                  </a:lnTo>
                  <a:lnTo>
                    <a:pt x="4558" y="1148"/>
                  </a:lnTo>
                  <a:lnTo>
                    <a:pt x="4518" y="1178"/>
                  </a:lnTo>
                  <a:lnTo>
                    <a:pt x="4476" y="1207"/>
                  </a:lnTo>
                  <a:lnTo>
                    <a:pt x="4433" y="1236"/>
                  </a:lnTo>
                  <a:lnTo>
                    <a:pt x="4389" y="1262"/>
                  </a:lnTo>
                  <a:lnTo>
                    <a:pt x="4342" y="1288"/>
                  </a:lnTo>
                  <a:lnTo>
                    <a:pt x="4294" y="1312"/>
                  </a:lnTo>
                  <a:lnTo>
                    <a:pt x="4244" y="1335"/>
                  </a:lnTo>
                  <a:lnTo>
                    <a:pt x="4192" y="1356"/>
                  </a:lnTo>
                  <a:lnTo>
                    <a:pt x="4139" y="1374"/>
                  </a:lnTo>
                  <a:lnTo>
                    <a:pt x="4083" y="1391"/>
                  </a:lnTo>
                  <a:lnTo>
                    <a:pt x="4026" y="1406"/>
                  </a:lnTo>
                  <a:lnTo>
                    <a:pt x="3967" y="1419"/>
                  </a:lnTo>
                  <a:lnTo>
                    <a:pt x="3906" y="1430"/>
                  </a:lnTo>
                  <a:lnTo>
                    <a:pt x="3842" y="1438"/>
                  </a:lnTo>
                  <a:lnTo>
                    <a:pt x="3777" y="1445"/>
                  </a:lnTo>
                  <a:lnTo>
                    <a:pt x="3710" y="1450"/>
                  </a:lnTo>
                  <a:lnTo>
                    <a:pt x="3641" y="1451"/>
                  </a:lnTo>
                  <a:lnTo>
                    <a:pt x="3568" y="1450"/>
                  </a:lnTo>
                  <a:lnTo>
                    <a:pt x="3495" y="1446"/>
                  </a:lnTo>
                  <a:lnTo>
                    <a:pt x="3420" y="1440"/>
                  </a:lnTo>
                  <a:lnTo>
                    <a:pt x="3341" y="1430"/>
                  </a:lnTo>
                  <a:lnTo>
                    <a:pt x="3261" y="1417"/>
                  </a:lnTo>
                  <a:lnTo>
                    <a:pt x="3178" y="1403"/>
                  </a:lnTo>
                  <a:lnTo>
                    <a:pt x="3014" y="1370"/>
                  </a:lnTo>
                  <a:lnTo>
                    <a:pt x="2856" y="1343"/>
                  </a:lnTo>
                  <a:lnTo>
                    <a:pt x="2703" y="1317"/>
                  </a:lnTo>
                  <a:lnTo>
                    <a:pt x="2558" y="1296"/>
                  </a:lnTo>
                  <a:lnTo>
                    <a:pt x="2416" y="1280"/>
                  </a:lnTo>
                  <a:lnTo>
                    <a:pt x="2281" y="1265"/>
                  </a:lnTo>
                  <a:lnTo>
                    <a:pt x="2149" y="1256"/>
                  </a:lnTo>
                  <a:lnTo>
                    <a:pt x="2024" y="1249"/>
                  </a:lnTo>
                  <a:lnTo>
                    <a:pt x="1904" y="1246"/>
                  </a:lnTo>
                  <a:lnTo>
                    <a:pt x="1787" y="1246"/>
                  </a:lnTo>
                  <a:lnTo>
                    <a:pt x="1674" y="1249"/>
                  </a:lnTo>
                  <a:lnTo>
                    <a:pt x="1568" y="1256"/>
                  </a:lnTo>
                  <a:lnTo>
                    <a:pt x="1463" y="1267"/>
                  </a:lnTo>
                  <a:lnTo>
                    <a:pt x="1363" y="1280"/>
                  </a:lnTo>
                  <a:lnTo>
                    <a:pt x="1315" y="1288"/>
                  </a:lnTo>
                  <a:lnTo>
                    <a:pt x="1268" y="1298"/>
                  </a:lnTo>
                  <a:lnTo>
                    <a:pt x="1220" y="1307"/>
                  </a:lnTo>
                  <a:lnTo>
                    <a:pt x="1175" y="1319"/>
                  </a:lnTo>
                  <a:lnTo>
                    <a:pt x="1129" y="1330"/>
                  </a:lnTo>
                  <a:lnTo>
                    <a:pt x="1084" y="1341"/>
                  </a:lnTo>
                  <a:lnTo>
                    <a:pt x="1041" y="1354"/>
                  </a:lnTo>
                  <a:lnTo>
                    <a:pt x="998" y="1369"/>
                  </a:lnTo>
                  <a:lnTo>
                    <a:pt x="955" y="1383"/>
                  </a:lnTo>
                  <a:lnTo>
                    <a:pt x="914" y="1398"/>
                  </a:lnTo>
                  <a:lnTo>
                    <a:pt x="873" y="1414"/>
                  </a:lnTo>
                  <a:lnTo>
                    <a:pt x="833" y="1432"/>
                  </a:lnTo>
                  <a:lnTo>
                    <a:pt x="793" y="1450"/>
                  </a:lnTo>
                  <a:lnTo>
                    <a:pt x="754" y="1467"/>
                  </a:lnTo>
                  <a:lnTo>
                    <a:pt x="716" y="1487"/>
                  </a:lnTo>
                  <a:lnTo>
                    <a:pt x="678" y="1508"/>
                  </a:lnTo>
                  <a:lnTo>
                    <a:pt x="604" y="1550"/>
                  </a:lnTo>
                  <a:lnTo>
                    <a:pt x="532" y="1595"/>
                  </a:lnTo>
                  <a:lnTo>
                    <a:pt x="461" y="1643"/>
                  </a:lnTo>
                  <a:lnTo>
                    <a:pt x="392" y="1695"/>
                  </a:lnTo>
                  <a:lnTo>
                    <a:pt x="325" y="1750"/>
                  </a:lnTo>
                  <a:lnTo>
                    <a:pt x="258" y="1808"/>
                  </a:lnTo>
                  <a:lnTo>
                    <a:pt x="193" y="1868"/>
                  </a:lnTo>
                  <a:lnTo>
                    <a:pt x="128" y="1931"/>
                  </a:lnTo>
                  <a:lnTo>
                    <a:pt x="64" y="1997"/>
                  </a:lnTo>
                  <a:lnTo>
                    <a:pt x="0" y="2066"/>
                  </a:lnTo>
                </a:path>
              </a:pathLst>
            </a:custGeom>
            <a:noFill/>
            <a:ln w="9525">
              <a:solidFill>
                <a:srgbClr val="FFFFFF">
                  <a:alpha val="50195"/>
                </a:srgbClr>
              </a:solidFill>
              <a:round/>
              <a:headEnd/>
              <a:tailEnd/>
            </a:ln>
          </p:spPr>
          <p:txBody>
            <a:bodyPr lIns="98674" tIns="49339" rIns="98674" bIns="49339"/>
            <a:lstStyle/>
            <a:p>
              <a:pPr defTabSz="981527">
                <a:spcBef>
                  <a:spcPct val="50000"/>
                </a:spcBef>
              </a:pPr>
              <a:endParaRPr lang="ko-KR" altLang="en-US" sz="1000" b="1" dirty="0"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90" name="Freeform 54"/>
            <p:cNvSpPr>
              <a:spLocks/>
            </p:cNvSpPr>
            <p:nvPr userDrawn="1"/>
          </p:nvSpPr>
          <p:spPr bwMode="auto">
            <a:xfrm>
              <a:off x="1501" y="738"/>
              <a:ext cx="5149" cy="1091"/>
            </a:xfrm>
            <a:custGeom>
              <a:avLst/>
              <a:gdLst>
                <a:gd name="T0" fmla="*/ 5149 w 5149"/>
                <a:gd name="T1" fmla="*/ 0 h 2182"/>
                <a:gd name="T2" fmla="*/ 5136 w 5149"/>
                <a:gd name="T3" fmla="*/ 76 h 2182"/>
                <a:gd name="T4" fmla="*/ 5119 w 5149"/>
                <a:gd name="T5" fmla="*/ 162 h 2182"/>
                <a:gd name="T6" fmla="*/ 5090 w 5149"/>
                <a:gd name="T7" fmla="*/ 273 h 2182"/>
                <a:gd name="T8" fmla="*/ 5050 w 5149"/>
                <a:gd name="T9" fmla="*/ 402 h 2182"/>
                <a:gd name="T10" fmla="*/ 4993 w 5149"/>
                <a:gd name="T11" fmla="*/ 545 h 2182"/>
                <a:gd name="T12" fmla="*/ 4940 w 5149"/>
                <a:gd name="T13" fmla="*/ 658 h 2182"/>
                <a:gd name="T14" fmla="*/ 4900 w 5149"/>
                <a:gd name="T15" fmla="*/ 734 h 2182"/>
                <a:gd name="T16" fmla="*/ 4854 w 5149"/>
                <a:gd name="T17" fmla="*/ 809 h 2182"/>
                <a:gd name="T18" fmla="*/ 4803 w 5149"/>
                <a:gd name="T19" fmla="*/ 885 h 2182"/>
                <a:gd name="T20" fmla="*/ 4747 w 5149"/>
                <a:gd name="T21" fmla="*/ 960 h 2182"/>
                <a:gd name="T22" fmla="*/ 4685 w 5149"/>
                <a:gd name="T23" fmla="*/ 1032 h 2182"/>
                <a:gd name="T24" fmla="*/ 4617 w 5149"/>
                <a:gd name="T25" fmla="*/ 1102 h 2182"/>
                <a:gd name="T26" fmla="*/ 4543 w 5149"/>
                <a:gd name="T27" fmla="*/ 1168 h 2182"/>
                <a:gd name="T28" fmla="*/ 4463 w 5149"/>
                <a:gd name="T29" fmla="*/ 1229 h 2182"/>
                <a:gd name="T30" fmla="*/ 4377 w 5149"/>
                <a:gd name="T31" fmla="*/ 1287 h 2182"/>
                <a:gd name="T32" fmla="*/ 4282 w 5149"/>
                <a:gd name="T33" fmla="*/ 1337 h 2182"/>
                <a:gd name="T34" fmla="*/ 4181 w 5149"/>
                <a:gd name="T35" fmla="*/ 1384 h 2182"/>
                <a:gd name="T36" fmla="*/ 4073 w 5149"/>
                <a:gd name="T37" fmla="*/ 1421 h 2182"/>
                <a:gd name="T38" fmla="*/ 3957 w 5149"/>
                <a:gd name="T39" fmla="*/ 1452 h 2182"/>
                <a:gd name="T40" fmla="*/ 3832 w 5149"/>
                <a:gd name="T41" fmla="*/ 1475 h 2182"/>
                <a:gd name="T42" fmla="*/ 3700 w 5149"/>
                <a:gd name="T43" fmla="*/ 1488 h 2182"/>
                <a:gd name="T44" fmla="*/ 3559 w 5149"/>
                <a:gd name="T45" fmla="*/ 1491 h 2182"/>
                <a:gd name="T46" fmla="*/ 3410 w 5149"/>
                <a:gd name="T47" fmla="*/ 1483 h 2182"/>
                <a:gd name="T48" fmla="*/ 3251 w 5149"/>
                <a:gd name="T49" fmla="*/ 1465 h 2182"/>
                <a:gd name="T50" fmla="*/ 3169 w 5149"/>
                <a:gd name="T51" fmla="*/ 1450 h 2182"/>
                <a:gd name="T52" fmla="*/ 2845 w 5149"/>
                <a:gd name="T53" fmla="*/ 1397 h 2182"/>
                <a:gd name="T54" fmla="*/ 2545 w 5149"/>
                <a:gd name="T55" fmla="*/ 1358 h 2182"/>
                <a:gd name="T56" fmla="*/ 2269 w 5149"/>
                <a:gd name="T57" fmla="*/ 1333 h 2182"/>
                <a:gd name="T58" fmla="*/ 2012 w 5149"/>
                <a:gd name="T59" fmla="*/ 1321 h 2182"/>
                <a:gd name="T60" fmla="*/ 1775 w 5149"/>
                <a:gd name="T61" fmla="*/ 1323 h 2182"/>
                <a:gd name="T62" fmla="*/ 1555 w 5149"/>
                <a:gd name="T63" fmla="*/ 1337 h 2182"/>
                <a:gd name="T64" fmla="*/ 1353 w 5149"/>
                <a:gd name="T65" fmla="*/ 1366 h 2182"/>
                <a:gd name="T66" fmla="*/ 1255 w 5149"/>
                <a:gd name="T67" fmla="*/ 1384 h 2182"/>
                <a:gd name="T68" fmla="*/ 1164 w 5149"/>
                <a:gd name="T69" fmla="*/ 1407 h 2182"/>
                <a:gd name="T70" fmla="*/ 1074 w 5149"/>
                <a:gd name="T71" fmla="*/ 1433 h 2182"/>
                <a:gd name="T72" fmla="*/ 987 w 5149"/>
                <a:gd name="T73" fmla="*/ 1462 h 2182"/>
                <a:gd name="T74" fmla="*/ 904 w 5149"/>
                <a:gd name="T75" fmla="*/ 1492 h 2182"/>
                <a:gd name="T76" fmla="*/ 824 w 5149"/>
                <a:gd name="T77" fmla="*/ 1528 h 2182"/>
                <a:gd name="T78" fmla="*/ 746 w 5149"/>
                <a:gd name="T79" fmla="*/ 1567 h 2182"/>
                <a:gd name="T80" fmla="*/ 669 w 5149"/>
                <a:gd name="T81" fmla="*/ 1607 h 2182"/>
                <a:gd name="T82" fmla="*/ 525 w 5149"/>
                <a:gd name="T83" fmla="*/ 1699 h 2182"/>
                <a:gd name="T84" fmla="*/ 386 w 5149"/>
                <a:gd name="T85" fmla="*/ 1802 h 2182"/>
                <a:gd name="T86" fmla="*/ 254 w 5149"/>
                <a:gd name="T87" fmla="*/ 1917 h 2182"/>
                <a:gd name="T88" fmla="*/ 127 w 5149"/>
                <a:gd name="T89" fmla="*/ 2045 h 2182"/>
                <a:gd name="T90" fmla="*/ 0 w 5149"/>
                <a:gd name="T91" fmla="*/ 2182 h 2182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5149"/>
                <a:gd name="T139" fmla="*/ 0 h 2182"/>
                <a:gd name="T140" fmla="*/ 5149 w 5149"/>
                <a:gd name="T141" fmla="*/ 2182 h 2182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5149" h="2182">
                  <a:moveTo>
                    <a:pt x="5149" y="0"/>
                  </a:moveTo>
                  <a:lnTo>
                    <a:pt x="5149" y="0"/>
                  </a:lnTo>
                  <a:lnTo>
                    <a:pt x="5146" y="20"/>
                  </a:lnTo>
                  <a:lnTo>
                    <a:pt x="5136" y="76"/>
                  </a:lnTo>
                  <a:lnTo>
                    <a:pt x="5129" y="115"/>
                  </a:lnTo>
                  <a:lnTo>
                    <a:pt x="5119" y="162"/>
                  </a:lnTo>
                  <a:lnTo>
                    <a:pt x="5105" y="215"/>
                  </a:lnTo>
                  <a:lnTo>
                    <a:pt x="5090" y="273"/>
                  </a:lnTo>
                  <a:lnTo>
                    <a:pt x="5072" y="336"/>
                  </a:lnTo>
                  <a:lnTo>
                    <a:pt x="5050" y="402"/>
                  </a:lnTo>
                  <a:lnTo>
                    <a:pt x="5024" y="472"/>
                  </a:lnTo>
                  <a:lnTo>
                    <a:pt x="4993" y="545"/>
                  </a:lnTo>
                  <a:lnTo>
                    <a:pt x="4960" y="620"/>
                  </a:lnTo>
                  <a:lnTo>
                    <a:pt x="4940" y="658"/>
                  </a:lnTo>
                  <a:lnTo>
                    <a:pt x="4921" y="696"/>
                  </a:lnTo>
                  <a:lnTo>
                    <a:pt x="4900" y="734"/>
                  </a:lnTo>
                  <a:lnTo>
                    <a:pt x="4878" y="772"/>
                  </a:lnTo>
                  <a:lnTo>
                    <a:pt x="4854" y="809"/>
                  </a:lnTo>
                  <a:lnTo>
                    <a:pt x="4829" y="848"/>
                  </a:lnTo>
                  <a:lnTo>
                    <a:pt x="4803" y="885"/>
                  </a:lnTo>
                  <a:lnTo>
                    <a:pt x="4776" y="922"/>
                  </a:lnTo>
                  <a:lnTo>
                    <a:pt x="4747" y="960"/>
                  </a:lnTo>
                  <a:lnTo>
                    <a:pt x="4717" y="997"/>
                  </a:lnTo>
                  <a:lnTo>
                    <a:pt x="4685" y="1032"/>
                  </a:lnTo>
                  <a:lnTo>
                    <a:pt x="4651" y="1068"/>
                  </a:lnTo>
                  <a:lnTo>
                    <a:pt x="4617" y="1102"/>
                  </a:lnTo>
                  <a:lnTo>
                    <a:pt x="4581" y="1136"/>
                  </a:lnTo>
                  <a:lnTo>
                    <a:pt x="4543" y="1168"/>
                  </a:lnTo>
                  <a:lnTo>
                    <a:pt x="4504" y="1199"/>
                  </a:lnTo>
                  <a:lnTo>
                    <a:pt x="4463" y="1229"/>
                  </a:lnTo>
                  <a:lnTo>
                    <a:pt x="4421" y="1258"/>
                  </a:lnTo>
                  <a:lnTo>
                    <a:pt x="4377" y="1287"/>
                  </a:lnTo>
                  <a:lnTo>
                    <a:pt x="4331" y="1313"/>
                  </a:lnTo>
                  <a:lnTo>
                    <a:pt x="4282" y="1337"/>
                  </a:lnTo>
                  <a:lnTo>
                    <a:pt x="4232" y="1362"/>
                  </a:lnTo>
                  <a:lnTo>
                    <a:pt x="4181" y="1384"/>
                  </a:lnTo>
                  <a:lnTo>
                    <a:pt x="4128" y="1404"/>
                  </a:lnTo>
                  <a:lnTo>
                    <a:pt x="4073" y="1421"/>
                  </a:lnTo>
                  <a:lnTo>
                    <a:pt x="4016" y="1438"/>
                  </a:lnTo>
                  <a:lnTo>
                    <a:pt x="3957" y="1452"/>
                  </a:lnTo>
                  <a:lnTo>
                    <a:pt x="3896" y="1465"/>
                  </a:lnTo>
                  <a:lnTo>
                    <a:pt x="3832" y="1475"/>
                  </a:lnTo>
                  <a:lnTo>
                    <a:pt x="3767" y="1483"/>
                  </a:lnTo>
                  <a:lnTo>
                    <a:pt x="3700" y="1488"/>
                  </a:lnTo>
                  <a:lnTo>
                    <a:pt x="3631" y="1491"/>
                  </a:lnTo>
                  <a:lnTo>
                    <a:pt x="3559" y="1491"/>
                  </a:lnTo>
                  <a:lnTo>
                    <a:pt x="3485" y="1489"/>
                  </a:lnTo>
                  <a:lnTo>
                    <a:pt x="3410" y="1483"/>
                  </a:lnTo>
                  <a:lnTo>
                    <a:pt x="3331" y="1476"/>
                  </a:lnTo>
                  <a:lnTo>
                    <a:pt x="3251" y="1465"/>
                  </a:lnTo>
                  <a:lnTo>
                    <a:pt x="3169" y="1450"/>
                  </a:lnTo>
                  <a:lnTo>
                    <a:pt x="3003" y="1423"/>
                  </a:lnTo>
                  <a:lnTo>
                    <a:pt x="2845" y="1397"/>
                  </a:lnTo>
                  <a:lnTo>
                    <a:pt x="2692" y="1376"/>
                  </a:lnTo>
                  <a:lnTo>
                    <a:pt x="2545" y="1358"/>
                  </a:lnTo>
                  <a:lnTo>
                    <a:pt x="2405" y="1344"/>
                  </a:lnTo>
                  <a:lnTo>
                    <a:pt x="2269" y="1333"/>
                  </a:lnTo>
                  <a:lnTo>
                    <a:pt x="2138" y="1324"/>
                  </a:lnTo>
                  <a:lnTo>
                    <a:pt x="2012" y="1321"/>
                  </a:lnTo>
                  <a:lnTo>
                    <a:pt x="1891" y="1320"/>
                  </a:lnTo>
                  <a:lnTo>
                    <a:pt x="1775" y="1323"/>
                  </a:lnTo>
                  <a:lnTo>
                    <a:pt x="1664" y="1328"/>
                  </a:lnTo>
                  <a:lnTo>
                    <a:pt x="1555" y="1337"/>
                  </a:lnTo>
                  <a:lnTo>
                    <a:pt x="1451" y="1350"/>
                  </a:lnTo>
                  <a:lnTo>
                    <a:pt x="1353" y="1366"/>
                  </a:lnTo>
                  <a:lnTo>
                    <a:pt x="1304" y="1375"/>
                  </a:lnTo>
                  <a:lnTo>
                    <a:pt x="1255" y="1384"/>
                  </a:lnTo>
                  <a:lnTo>
                    <a:pt x="1210" y="1396"/>
                  </a:lnTo>
                  <a:lnTo>
                    <a:pt x="1164" y="1407"/>
                  </a:lnTo>
                  <a:lnTo>
                    <a:pt x="1118" y="1420"/>
                  </a:lnTo>
                  <a:lnTo>
                    <a:pt x="1074" y="1433"/>
                  </a:lnTo>
                  <a:lnTo>
                    <a:pt x="1030" y="1447"/>
                  </a:lnTo>
                  <a:lnTo>
                    <a:pt x="987" y="1462"/>
                  </a:lnTo>
                  <a:lnTo>
                    <a:pt x="946" y="1476"/>
                  </a:lnTo>
                  <a:lnTo>
                    <a:pt x="904" y="1492"/>
                  </a:lnTo>
                  <a:lnTo>
                    <a:pt x="864" y="1510"/>
                  </a:lnTo>
                  <a:lnTo>
                    <a:pt x="824" y="1528"/>
                  </a:lnTo>
                  <a:lnTo>
                    <a:pt x="785" y="1547"/>
                  </a:lnTo>
                  <a:lnTo>
                    <a:pt x="746" y="1567"/>
                  </a:lnTo>
                  <a:lnTo>
                    <a:pt x="707" y="1586"/>
                  </a:lnTo>
                  <a:lnTo>
                    <a:pt x="669" y="1607"/>
                  </a:lnTo>
                  <a:lnTo>
                    <a:pt x="596" y="1652"/>
                  </a:lnTo>
                  <a:lnTo>
                    <a:pt x="525" y="1699"/>
                  </a:lnTo>
                  <a:lnTo>
                    <a:pt x="456" y="1749"/>
                  </a:lnTo>
                  <a:lnTo>
                    <a:pt x="386" y="1802"/>
                  </a:lnTo>
                  <a:lnTo>
                    <a:pt x="320" y="1859"/>
                  </a:lnTo>
                  <a:lnTo>
                    <a:pt x="254" y="1917"/>
                  </a:lnTo>
                  <a:lnTo>
                    <a:pt x="190" y="1980"/>
                  </a:lnTo>
                  <a:lnTo>
                    <a:pt x="127" y="2045"/>
                  </a:lnTo>
                  <a:lnTo>
                    <a:pt x="63" y="2112"/>
                  </a:lnTo>
                  <a:lnTo>
                    <a:pt x="0" y="2182"/>
                  </a:lnTo>
                </a:path>
              </a:pathLst>
            </a:custGeom>
            <a:noFill/>
            <a:ln w="9525">
              <a:solidFill>
                <a:srgbClr val="FFFFFF">
                  <a:alpha val="50195"/>
                </a:srgbClr>
              </a:solidFill>
              <a:round/>
              <a:headEnd/>
              <a:tailEnd/>
            </a:ln>
          </p:spPr>
          <p:txBody>
            <a:bodyPr lIns="98674" tIns="49339" rIns="98674" bIns="49339"/>
            <a:lstStyle/>
            <a:p>
              <a:pPr defTabSz="981527">
                <a:spcBef>
                  <a:spcPct val="50000"/>
                </a:spcBef>
              </a:pPr>
              <a:endParaRPr lang="ko-KR" altLang="en-US" sz="1000" b="1" dirty="0"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91" name="Freeform 55"/>
            <p:cNvSpPr>
              <a:spLocks/>
            </p:cNvSpPr>
            <p:nvPr userDrawn="1"/>
          </p:nvSpPr>
          <p:spPr bwMode="auto">
            <a:xfrm>
              <a:off x="1550" y="709"/>
              <a:ext cx="5113" cy="1149"/>
            </a:xfrm>
            <a:custGeom>
              <a:avLst/>
              <a:gdLst>
                <a:gd name="T0" fmla="*/ 5113 w 5113"/>
                <a:gd name="T1" fmla="*/ 0 h 2298"/>
                <a:gd name="T2" fmla="*/ 5104 w 5113"/>
                <a:gd name="T3" fmla="*/ 78 h 2298"/>
                <a:gd name="T4" fmla="*/ 5087 w 5113"/>
                <a:gd name="T5" fmla="*/ 163 h 2298"/>
                <a:gd name="T6" fmla="*/ 5061 w 5113"/>
                <a:gd name="T7" fmla="*/ 276 h 2298"/>
                <a:gd name="T8" fmla="*/ 5020 w 5113"/>
                <a:gd name="T9" fmla="*/ 407 h 2298"/>
                <a:gd name="T10" fmla="*/ 4968 w 5113"/>
                <a:gd name="T11" fmla="*/ 551 h 2298"/>
                <a:gd name="T12" fmla="*/ 4916 w 5113"/>
                <a:gd name="T13" fmla="*/ 666 h 2298"/>
                <a:gd name="T14" fmla="*/ 4876 w 5113"/>
                <a:gd name="T15" fmla="*/ 743 h 2298"/>
                <a:gd name="T16" fmla="*/ 4832 w 5113"/>
                <a:gd name="T17" fmla="*/ 821 h 2298"/>
                <a:gd name="T18" fmla="*/ 4783 w 5113"/>
                <a:gd name="T19" fmla="*/ 896 h 2298"/>
                <a:gd name="T20" fmla="*/ 4727 w 5113"/>
                <a:gd name="T21" fmla="*/ 972 h 2298"/>
                <a:gd name="T22" fmla="*/ 4666 w 5113"/>
                <a:gd name="T23" fmla="*/ 1047 h 2298"/>
                <a:gd name="T24" fmla="*/ 4600 w 5113"/>
                <a:gd name="T25" fmla="*/ 1118 h 2298"/>
                <a:gd name="T26" fmla="*/ 4528 w 5113"/>
                <a:gd name="T27" fmla="*/ 1185 h 2298"/>
                <a:gd name="T28" fmla="*/ 4447 w 5113"/>
                <a:gd name="T29" fmla="*/ 1250 h 2298"/>
                <a:gd name="T30" fmla="*/ 4361 w 5113"/>
                <a:gd name="T31" fmla="*/ 1310 h 2298"/>
                <a:gd name="T32" fmla="*/ 4268 w 5113"/>
                <a:gd name="T33" fmla="*/ 1363 h 2298"/>
                <a:gd name="T34" fmla="*/ 4168 w 5113"/>
                <a:gd name="T35" fmla="*/ 1410 h 2298"/>
                <a:gd name="T36" fmla="*/ 4060 w 5113"/>
                <a:gd name="T37" fmla="*/ 1450 h 2298"/>
                <a:gd name="T38" fmla="*/ 3944 w 5113"/>
                <a:gd name="T39" fmla="*/ 1484 h 2298"/>
                <a:gd name="T40" fmla="*/ 3821 w 5113"/>
                <a:gd name="T41" fmla="*/ 1508 h 2298"/>
                <a:gd name="T42" fmla="*/ 3689 w 5113"/>
                <a:gd name="T43" fmla="*/ 1525 h 2298"/>
                <a:gd name="T44" fmla="*/ 3547 w 5113"/>
                <a:gd name="T45" fmla="*/ 1531 h 2298"/>
                <a:gd name="T46" fmla="*/ 3397 w 5113"/>
                <a:gd name="T47" fmla="*/ 1526 h 2298"/>
                <a:gd name="T48" fmla="*/ 3239 w 5113"/>
                <a:gd name="T49" fmla="*/ 1512 h 2298"/>
                <a:gd name="T50" fmla="*/ 3156 w 5113"/>
                <a:gd name="T51" fmla="*/ 1499 h 2298"/>
                <a:gd name="T52" fmla="*/ 2832 w 5113"/>
                <a:gd name="T53" fmla="*/ 1452 h 2298"/>
                <a:gd name="T54" fmla="*/ 2532 w 5113"/>
                <a:gd name="T55" fmla="*/ 1418 h 2298"/>
                <a:gd name="T56" fmla="*/ 2255 w 5113"/>
                <a:gd name="T57" fmla="*/ 1397 h 2298"/>
                <a:gd name="T58" fmla="*/ 1998 w 5113"/>
                <a:gd name="T59" fmla="*/ 1391 h 2298"/>
                <a:gd name="T60" fmla="*/ 1760 w 5113"/>
                <a:gd name="T61" fmla="*/ 1397 h 2298"/>
                <a:gd name="T62" fmla="*/ 1541 w 5113"/>
                <a:gd name="T63" fmla="*/ 1418 h 2298"/>
                <a:gd name="T64" fmla="*/ 1338 w 5113"/>
                <a:gd name="T65" fmla="*/ 1450 h 2298"/>
                <a:gd name="T66" fmla="*/ 1242 w 5113"/>
                <a:gd name="T67" fmla="*/ 1471 h 2298"/>
                <a:gd name="T68" fmla="*/ 1151 w 5113"/>
                <a:gd name="T69" fmla="*/ 1496 h 2298"/>
                <a:gd name="T70" fmla="*/ 1062 w 5113"/>
                <a:gd name="T71" fmla="*/ 1523 h 2298"/>
                <a:gd name="T72" fmla="*/ 976 w 5113"/>
                <a:gd name="T73" fmla="*/ 1554 h 2298"/>
                <a:gd name="T74" fmla="*/ 893 w 5113"/>
                <a:gd name="T75" fmla="*/ 1588 h 2298"/>
                <a:gd name="T76" fmla="*/ 813 w 5113"/>
                <a:gd name="T77" fmla="*/ 1623 h 2298"/>
                <a:gd name="T78" fmla="*/ 736 w 5113"/>
                <a:gd name="T79" fmla="*/ 1663 h 2298"/>
                <a:gd name="T80" fmla="*/ 661 w 5113"/>
                <a:gd name="T81" fmla="*/ 1707 h 2298"/>
                <a:gd name="T82" fmla="*/ 516 w 5113"/>
                <a:gd name="T83" fmla="*/ 1801 h 2298"/>
                <a:gd name="T84" fmla="*/ 380 w 5113"/>
                <a:gd name="T85" fmla="*/ 1907 h 2298"/>
                <a:gd name="T86" fmla="*/ 250 w 5113"/>
                <a:gd name="T87" fmla="*/ 2027 h 2298"/>
                <a:gd name="T88" fmla="*/ 123 w 5113"/>
                <a:gd name="T89" fmla="*/ 2156 h 2298"/>
                <a:gd name="T90" fmla="*/ 0 w 5113"/>
                <a:gd name="T91" fmla="*/ 2298 h 229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5113"/>
                <a:gd name="T139" fmla="*/ 0 h 2298"/>
                <a:gd name="T140" fmla="*/ 5113 w 5113"/>
                <a:gd name="T141" fmla="*/ 2298 h 2298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5113" h="2298">
                  <a:moveTo>
                    <a:pt x="5113" y="0"/>
                  </a:moveTo>
                  <a:lnTo>
                    <a:pt x="5113" y="0"/>
                  </a:lnTo>
                  <a:lnTo>
                    <a:pt x="5112" y="21"/>
                  </a:lnTo>
                  <a:lnTo>
                    <a:pt x="5104" y="78"/>
                  </a:lnTo>
                  <a:lnTo>
                    <a:pt x="5097" y="117"/>
                  </a:lnTo>
                  <a:lnTo>
                    <a:pt x="5087" y="163"/>
                  </a:lnTo>
                  <a:lnTo>
                    <a:pt x="5075" y="217"/>
                  </a:lnTo>
                  <a:lnTo>
                    <a:pt x="5061" y="276"/>
                  </a:lnTo>
                  <a:lnTo>
                    <a:pt x="5043" y="339"/>
                  </a:lnTo>
                  <a:lnTo>
                    <a:pt x="5020" y="407"/>
                  </a:lnTo>
                  <a:lnTo>
                    <a:pt x="4997" y="478"/>
                  </a:lnTo>
                  <a:lnTo>
                    <a:pt x="4968" y="551"/>
                  </a:lnTo>
                  <a:lnTo>
                    <a:pt x="4934" y="627"/>
                  </a:lnTo>
                  <a:lnTo>
                    <a:pt x="4916" y="666"/>
                  </a:lnTo>
                  <a:lnTo>
                    <a:pt x="4897" y="704"/>
                  </a:lnTo>
                  <a:lnTo>
                    <a:pt x="4876" y="743"/>
                  </a:lnTo>
                  <a:lnTo>
                    <a:pt x="4855" y="782"/>
                  </a:lnTo>
                  <a:lnTo>
                    <a:pt x="4832" y="821"/>
                  </a:lnTo>
                  <a:lnTo>
                    <a:pt x="4808" y="859"/>
                  </a:lnTo>
                  <a:lnTo>
                    <a:pt x="4783" y="896"/>
                  </a:lnTo>
                  <a:lnTo>
                    <a:pt x="4755" y="935"/>
                  </a:lnTo>
                  <a:lnTo>
                    <a:pt x="4727" y="972"/>
                  </a:lnTo>
                  <a:lnTo>
                    <a:pt x="4697" y="1009"/>
                  </a:lnTo>
                  <a:lnTo>
                    <a:pt x="4666" y="1047"/>
                  </a:lnTo>
                  <a:lnTo>
                    <a:pt x="4634" y="1082"/>
                  </a:lnTo>
                  <a:lnTo>
                    <a:pt x="4600" y="1118"/>
                  </a:lnTo>
                  <a:lnTo>
                    <a:pt x="4564" y="1153"/>
                  </a:lnTo>
                  <a:lnTo>
                    <a:pt x="4528" y="1185"/>
                  </a:lnTo>
                  <a:lnTo>
                    <a:pt x="4489" y="1218"/>
                  </a:lnTo>
                  <a:lnTo>
                    <a:pt x="4447" y="1250"/>
                  </a:lnTo>
                  <a:lnTo>
                    <a:pt x="4405" y="1281"/>
                  </a:lnTo>
                  <a:lnTo>
                    <a:pt x="4361" y="1310"/>
                  </a:lnTo>
                  <a:lnTo>
                    <a:pt x="4315" y="1337"/>
                  </a:lnTo>
                  <a:lnTo>
                    <a:pt x="4268" y="1363"/>
                  </a:lnTo>
                  <a:lnTo>
                    <a:pt x="4219" y="1387"/>
                  </a:lnTo>
                  <a:lnTo>
                    <a:pt x="4168" y="1410"/>
                  </a:lnTo>
                  <a:lnTo>
                    <a:pt x="4115" y="1431"/>
                  </a:lnTo>
                  <a:lnTo>
                    <a:pt x="4060" y="1450"/>
                  </a:lnTo>
                  <a:lnTo>
                    <a:pt x="4003" y="1468"/>
                  </a:lnTo>
                  <a:lnTo>
                    <a:pt x="3944" y="1484"/>
                  </a:lnTo>
                  <a:lnTo>
                    <a:pt x="3883" y="1497"/>
                  </a:lnTo>
                  <a:lnTo>
                    <a:pt x="3821" y="1508"/>
                  </a:lnTo>
                  <a:lnTo>
                    <a:pt x="3756" y="1518"/>
                  </a:lnTo>
                  <a:lnTo>
                    <a:pt x="3689" y="1525"/>
                  </a:lnTo>
                  <a:lnTo>
                    <a:pt x="3619" y="1529"/>
                  </a:lnTo>
                  <a:lnTo>
                    <a:pt x="3547" y="1531"/>
                  </a:lnTo>
                  <a:lnTo>
                    <a:pt x="3474" y="1529"/>
                  </a:lnTo>
                  <a:lnTo>
                    <a:pt x="3397" y="1526"/>
                  </a:lnTo>
                  <a:lnTo>
                    <a:pt x="3320" y="1520"/>
                  </a:lnTo>
                  <a:lnTo>
                    <a:pt x="3239" y="1512"/>
                  </a:lnTo>
                  <a:lnTo>
                    <a:pt x="3156" y="1499"/>
                  </a:lnTo>
                  <a:lnTo>
                    <a:pt x="2991" y="1473"/>
                  </a:lnTo>
                  <a:lnTo>
                    <a:pt x="2832" y="1452"/>
                  </a:lnTo>
                  <a:lnTo>
                    <a:pt x="2680" y="1433"/>
                  </a:lnTo>
                  <a:lnTo>
                    <a:pt x="2532" y="1418"/>
                  </a:lnTo>
                  <a:lnTo>
                    <a:pt x="2391" y="1407"/>
                  </a:lnTo>
                  <a:lnTo>
                    <a:pt x="2255" y="1397"/>
                  </a:lnTo>
                  <a:lnTo>
                    <a:pt x="2124" y="1392"/>
                  </a:lnTo>
                  <a:lnTo>
                    <a:pt x="1998" y="1391"/>
                  </a:lnTo>
                  <a:lnTo>
                    <a:pt x="1877" y="1392"/>
                  </a:lnTo>
                  <a:lnTo>
                    <a:pt x="1760" y="1397"/>
                  </a:lnTo>
                  <a:lnTo>
                    <a:pt x="1649" y="1405"/>
                  </a:lnTo>
                  <a:lnTo>
                    <a:pt x="1541" y="1418"/>
                  </a:lnTo>
                  <a:lnTo>
                    <a:pt x="1438" y="1433"/>
                  </a:lnTo>
                  <a:lnTo>
                    <a:pt x="1338" y="1450"/>
                  </a:lnTo>
                  <a:lnTo>
                    <a:pt x="1290" y="1460"/>
                  </a:lnTo>
                  <a:lnTo>
                    <a:pt x="1242" y="1471"/>
                  </a:lnTo>
                  <a:lnTo>
                    <a:pt x="1197" y="1483"/>
                  </a:lnTo>
                  <a:lnTo>
                    <a:pt x="1151" y="1496"/>
                  </a:lnTo>
                  <a:lnTo>
                    <a:pt x="1106" y="1508"/>
                  </a:lnTo>
                  <a:lnTo>
                    <a:pt x="1062" y="1523"/>
                  </a:lnTo>
                  <a:lnTo>
                    <a:pt x="1019" y="1537"/>
                  </a:lnTo>
                  <a:lnTo>
                    <a:pt x="976" y="1554"/>
                  </a:lnTo>
                  <a:lnTo>
                    <a:pt x="934" y="1570"/>
                  </a:lnTo>
                  <a:lnTo>
                    <a:pt x="893" y="1588"/>
                  </a:lnTo>
                  <a:lnTo>
                    <a:pt x="852" y="1605"/>
                  </a:lnTo>
                  <a:lnTo>
                    <a:pt x="813" y="1623"/>
                  </a:lnTo>
                  <a:lnTo>
                    <a:pt x="775" y="1644"/>
                  </a:lnTo>
                  <a:lnTo>
                    <a:pt x="736" y="1663"/>
                  </a:lnTo>
                  <a:lnTo>
                    <a:pt x="698" y="1684"/>
                  </a:lnTo>
                  <a:lnTo>
                    <a:pt x="661" y="1707"/>
                  </a:lnTo>
                  <a:lnTo>
                    <a:pt x="587" y="1752"/>
                  </a:lnTo>
                  <a:lnTo>
                    <a:pt x="516" y="1801"/>
                  </a:lnTo>
                  <a:lnTo>
                    <a:pt x="448" y="1854"/>
                  </a:lnTo>
                  <a:lnTo>
                    <a:pt x="380" y="1907"/>
                  </a:lnTo>
                  <a:lnTo>
                    <a:pt x="315" y="1965"/>
                  </a:lnTo>
                  <a:lnTo>
                    <a:pt x="250" y="2027"/>
                  </a:lnTo>
                  <a:lnTo>
                    <a:pt x="186" y="2090"/>
                  </a:lnTo>
                  <a:lnTo>
                    <a:pt x="123" y="2156"/>
                  </a:lnTo>
                  <a:lnTo>
                    <a:pt x="61" y="2225"/>
                  </a:lnTo>
                  <a:lnTo>
                    <a:pt x="0" y="2298"/>
                  </a:lnTo>
                </a:path>
              </a:pathLst>
            </a:custGeom>
            <a:noFill/>
            <a:ln w="9525">
              <a:solidFill>
                <a:srgbClr val="FFFFFF">
                  <a:alpha val="50195"/>
                </a:srgbClr>
              </a:solidFill>
              <a:round/>
              <a:headEnd/>
              <a:tailEnd/>
            </a:ln>
          </p:spPr>
          <p:txBody>
            <a:bodyPr lIns="98674" tIns="49339" rIns="98674" bIns="49339"/>
            <a:lstStyle/>
            <a:p>
              <a:pPr defTabSz="981527">
                <a:spcBef>
                  <a:spcPct val="50000"/>
                </a:spcBef>
              </a:pPr>
              <a:endParaRPr lang="ko-KR" altLang="en-US" sz="1000" b="1" dirty="0"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92" name="Freeform 56"/>
            <p:cNvSpPr>
              <a:spLocks/>
            </p:cNvSpPr>
            <p:nvPr userDrawn="1"/>
          </p:nvSpPr>
          <p:spPr bwMode="auto">
            <a:xfrm>
              <a:off x="1598" y="681"/>
              <a:ext cx="5079" cy="1206"/>
            </a:xfrm>
            <a:custGeom>
              <a:avLst/>
              <a:gdLst>
                <a:gd name="T0" fmla="*/ 5079 w 5079"/>
                <a:gd name="T1" fmla="*/ 0 h 2412"/>
                <a:gd name="T2" fmla="*/ 5070 w 5079"/>
                <a:gd name="T3" fmla="*/ 76 h 2412"/>
                <a:gd name="T4" fmla="*/ 5054 w 5079"/>
                <a:gd name="T5" fmla="*/ 164 h 2412"/>
                <a:gd name="T6" fmla="*/ 5031 w 5079"/>
                <a:gd name="T7" fmla="*/ 278 h 2412"/>
                <a:gd name="T8" fmla="*/ 4993 w 5079"/>
                <a:gd name="T9" fmla="*/ 410 h 2412"/>
                <a:gd name="T10" fmla="*/ 4942 w 5079"/>
                <a:gd name="T11" fmla="*/ 555 h 2412"/>
                <a:gd name="T12" fmla="*/ 4892 w 5079"/>
                <a:gd name="T13" fmla="*/ 672 h 2412"/>
                <a:gd name="T14" fmla="*/ 4853 w 5079"/>
                <a:gd name="T15" fmla="*/ 749 h 2412"/>
                <a:gd name="T16" fmla="*/ 4810 w 5079"/>
                <a:gd name="T17" fmla="*/ 828 h 2412"/>
                <a:gd name="T18" fmla="*/ 4761 w 5079"/>
                <a:gd name="T19" fmla="*/ 907 h 2412"/>
                <a:gd name="T20" fmla="*/ 4707 w 5079"/>
                <a:gd name="T21" fmla="*/ 985 h 2412"/>
                <a:gd name="T22" fmla="*/ 4648 w 5079"/>
                <a:gd name="T23" fmla="*/ 1059 h 2412"/>
                <a:gd name="T24" fmla="*/ 4582 w 5079"/>
                <a:gd name="T25" fmla="*/ 1132 h 2412"/>
                <a:gd name="T26" fmla="*/ 4510 w 5079"/>
                <a:gd name="T27" fmla="*/ 1203 h 2412"/>
                <a:gd name="T28" fmla="*/ 4432 w 5079"/>
                <a:gd name="T29" fmla="*/ 1267 h 2412"/>
                <a:gd name="T30" fmla="*/ 4348 w 5079"/>
                <a:gd name="T31" fmla="*/ 1329 h 2412"/>
                <a:gd name="T32" fmla="*/ 4255 w 5079"/>
                <a:gd name="T33" fmla="*/ 1385 h 2412"/>
                <a:gd name="T34" fmla="*/ 4155 w 5079"/>
                <a:gd name="T35" fmla="*/ 1435 h 2412"/>
                <a:gd name="T36" fmla="*/ 4048 w 5079"/>
                <a:gd name="T37" fmla="*/ 1477 h 2412"/>
                <a:gd name="T38" fmla="*/ 3932 w 5079"/>
                <a:gd name="T39" fmla="*/ 1513 h 2412"/>
                <a:gd name="T40" fmla="*/ 3809 w 5079"/>
                <a:gd name="T41" fmla="*/ 1540 h 2412"/>
                <a:gd name="T42" fmla="*/ 3677 w 5079"/>
                <a:gd name="T43" fmla="*/ 1560 h 2412"/>
                <a:gd name="T44" fmla="*/ 3537 w 5079"/>
                <a:gd name="T45" fmla="*/ 1568 h 2412"/>
                <a:gd name="T46" fmla="*/ 3387 w 5079"/>
                <a:gd name="T47" fmla="*/ 1568 h 2412"/>
                <a:gd name="T48" fmla="*/ 3229 w 5079"/>
                <a:gd name="T49" fmla="*/ 1555 h 2412"/>
                <a:gd name="T50" fmla="*/ 3145 w 5079"/>
                <a:gd name="T51" fmla="*/ 1545 h 2412"/>
                <a:gd name="T52" fmla="*/ 2820 w 5079"/>
                <a:gd name="T53" fmla="*/ 1503 h 2412"/>
                <a:gd name="T54" fmla="*/ 2520 w 5079"/>
                <a:gd name="T55" fmla="*/ 1476 h 2412"/>
                <a:gd name="T56" fmla="*/ 2241 w 5079"/>
                <a:gd name="T57" fmla="*/ 1461 h 2412"/>
                <a:gd name="T58" fmla="*/ 1986 w 5079"/>
                <a:gd name="T59" fmla="*/ 1459 h 2412"/>
                <a:gd name="T60" fmla="*/ 1748 w 5079"/>
                <a:gd name="T61" fmla="*/ 1471 h 2412"/>
                <a:gd name="T62" fmla="*/ 1529 w 5079"/>
                <a:gd name="T63" fmla="*/ 1495 h 2412"/>
                <a:gd name="T64" fmla="*/ 1326 w 5079"/>
                <a:gd name="T65" fmla="*/ 1532 h 2412"/>
                <a:gd name="T66" fmla="*/ 1232 w 5079"/>
                <a:gd name="T67" fmla="*/ 1555 h 2412"/>
                <a:gd name="T68" fmla="*/ 1139 w 5079"/>
                <a:gd name="T69" fmla="*/ 1582 h 2412"/>
                <a:gd name="T70" fmla="*/ 1051 w 5079"/>
                <a:gd name="T71" fmla="*/ 1611 h 2412"/>
                <a:gd name="T72" fmla="*/ 965 w 5079"/>
                <a:gd name="T73" fmla="*/ 1644 h 2412"/>
                <a:gd name="T74" fmla="*/ 883 w 5079"/>
                <a:gd name="T75" fmla="*/ 1679 h 2412"/>
                <a:gd name="T76" fmla="*/ 804 w 5079"/>
                <a:gd name="T77" fmla="*/ 1718 h 2412"/>
                <a:gd name="T78" fmla="*/ 727 w 5079"/>
                <a:gd name="T79" fmla="*/ 1760 h 2412"/>
                <a:gd name="T80" fmla="*/ 653 w 5079"/>
                <a:gd name="T81" fmla="*/ 1803 h 2412"/>
                <a:gd name="T82" fmla="*/ 510 w 5079"/>
                <a:gd name="T83" fmla="*/ 1902 h 2412"/>
                <a:gd name="T84" fmla="*/ 375 w 5079"/>
                <a:gd name="T85" fmla="*/ 2012 h 2412"/>
                <a:gd name="T86" fmla="*/ 246 w 5079"/>
                <a:gd name="T87" fmla="*/ 2133 h 2412"/>
                <a:gd name="T88" fmla="*/ 123 w 5079"/>
                <a:gd name="T89" fmla="*/ 2267 h 2412"/>
                <a:gd name="T90" fmla="*/ 0 w 5079"/>
                <a:gd name="T91" fmla="*/ 2412 h 2412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5079"/>
                <a:gd name="T139" fmla="*/ 0 h 2412"/>
                <a:gd name="T140" fmla="*/ 5079 w 5079"/>
                <a:gd name="T141" fmla="*/ 2412 h 2412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5079" h="2412">
                  <a:moveTo>
                    <a:pt x="5079" y="0"/>
                  </a:moveTo>
                  <a:lnTo>
                    <a:pt x="5079" y="0"/>
                  </a:lnTo>
                  <a:lnTo>
                    <a:pt x="5078" y="19"/>
                  </a:lnTo>
                  <a:lnTo>
                    <a:pt x="5070" y="76"/>
                  </a:lnTo>
                  <a:lnTo>
                    <a:pt x="5064" y="116"/>
                  </a:lnTo>
                  <a:lnTo>
                    <a:pt x="5054" y="164"/>
                  </a:lnTo>
                  <a:lnTo>
                    <a:pt x="5045" y="218"/>
                  </a:lnTo>
                  <a:lnTo>
                    <a:pt x="5031" y="278"/>
                  </a:lnTo>
                  <a:lnTo>
                    <a:pt x="5013" y="340"/>
                  </a:lnTo>
                  <a:lnTo>
                    <a:pt x="4993" y="410"/>
                  </a:lnTo>
                  <a:lnTo>
                    <a:pt x="4970" y="481"/>
                  </a:lnTo>
                  <a:lnTo>
                    <a:pt x="4942" y="555"/>
                  </a:lnTo>
                  <a:lnTo>
                    <a:pt x="4910" y="633"/>
                  </a:lnTo>
                  <a:lnTo>
                    <a:pt x="4892" y="672"/>
                  </a:lnTo>
                  <a:lnTo>
                    <a:pt x="4874" y="710"/>
                  </a:lnTo>
                  <a:lnTo>
                    <a:pt x="4853" y="749"/>
                  </a:lnTo>
                  <a:lnTo>
                    <a:pt x="4832" y="789"/>
                  </a:lnTo>
                  <a:lnTo>
                    <a:pt x="4810" y="828"/>
                  </a:lnTo>
                  <a:lnTo>
                    <a:pt x="4786" y="868"/>
                  </a:lnTo>
                  <a:lnTo>
                    <a:pt x="4761" y="907"/>
                  </a:lnTo>
                  <a:lnTo>
                    <a:pt x="4735" y="946"/>
                  </a:lnTo>
                  <a:lnTo>
                    <a:pt x="4707" y="985"/>
                  </a:lnTo>
                  <a:lnTo>
                    <a:pt x="4678" y="1022"/>
                  </a:lnTo>
                  <a:lnTo>
                    <a:pt x="4648" y="1059"/>
                  </a:lnTo>
                  <a:lnTo>
                    <a:pt x="4616" y="1096"/>
                  </a:lnTo>
                  <a:lnTo>
                    <a:pt x="4582" y="1132"/>
                  </a:lnTo>
                  <a:lnTo>
                    <a:pt x="4548" y="1167"/>
                  </a:lnTo>
                  <a:lnTo>
                    <a:pt x="4510" y="1203"/>
                  </a:lnTo>
                  <a:lnTo>
                    <a:pt x="4473" y="1235"/>
                  </a:lnTo>
                  <a:lnTo>
                    <a:pt x="4432" y="1267"/>
                  </a:lnTo>
                  <a:lnTo>
                    <a:pt x="4391" y="1300"/>
                  </a:lnTo>
                  <a:lnTo>
                    <a:pt x="4348" y="1329"/>
                  </a:lnTo>
                  <a:lnTo>
                    <a:pt x="4302" y="1358"/>
                  </a:lnTo>
                  <a:lnTo>
                    <a:pt x="4255" y="1385"/>
                  </a:lnTo>
                  <a:lnTo>
                    <a:pt x="4206" y="1411"/>
                  </a:lnTo>
                  <a:lnTo>
                    <a:pt x="4155" y="1435"/>
                  </a:lnTo>
                  <a:lnTo>
                    <a:pt x="4102" y="1458"/>
                  </a:lnTo>
                  <a:lnTo>
                    <a:pt x="4048" y="1477"/>
                  </a:lnTo>
                  <a:lnTo>
                    <a:pt x="3991" y="1497"/>
                  </a:lnTo>
                  <a:lnTo>
                    <a:pt x="3932" y="1513"/>
                  </a:lnTo>
                  <a:lnTo>
                    <a:pt x="3871" y="1529"/>
                  </a:lnTo>
                  <a:lnTo>
                    <a:pt x="3809" y="1540"/>
                  </a:lnTo>
                  <a:lnTo>
                    <a:pt x="3745" y="1552"/>
                  </a:lnTo>
                  <a:lnTo>
                    <a:pt x="3677" y="1560"/>
                  </a:lnTo>
                  <a:lnTo>
                    <a:pt x="3608" y="1564"/>
                  </a:lnTo>
                  <a:lnTo>
                    <a:pt x="3537" y="1568"/>
                  </a:lnTo>
                  <a:lnTo>
                    <a:pt x="3463" y="1569"/>
                  </a:lnTo>
                  <a:lnTo>
                    <a:pt x="3387" y="1568"/>
                  </a:lnTo>
                  <a:lnTo>
                    <a:pt x="3309" y="1563"/>
                  </a:lnTo>
                  <a:lnTo>
                    <a:pt x="3229" y="1555"/>
                  </a:lnTo>
                  <a:lnTo>
                    <a:pt x="3145" y="1545"/>
                  </a:lnTo>
                  <a:lnTo>
                    <a:pt x="2980" y="1522"/>
                  </a:lnTo>
                  <a:lnTo>
                    <a:pt x="2820" y="1503"/>
                  </a:lnTo>
                  <a:lnTo>
                    <a:pt x="2668" y="1489"/>
                  </a:lnTo>
                  <a:lnTo>
                    <a:pt x="2520" y="1476"/>
                  </a:lnTo>
                  <a:lnTo>
                    <a:pt x="2379" y="1466"/>
                  </a:lnTo>
                  <a:lnTo>
                    <a:pt x="2241" y="1461"/>
                  </a:lnTo>
                  <a:lnTo>
                    <a:pt x="2111" y="1458"/>
                  </a:lnTo>
                  <a:lnTo>
                    <a:pt x="1986" y="1459"/>
                  </a:lnTo>
                  <a:lnTo>
                    <a:pt x="1865" y="1464"/>
                  </a:lnTo>
                  <a:lnTo>
                    <a:pt x="1748" y="1471"/>
                  </a:lnTo>
                  <a:lnTo>
                    <a:pt x="1636" y="1482"/>
                  </a:lnTo>
                  <a:lnTo>
                    <a:pt x="1529" y="1495"/>
                  </a:lnTo>
                  <a:lnTo>
                    <a:pt x="1426" y="1513"/>
                  </a:lnTo>
                  <a:lnTo>
                    <a:pt x="1326" y="1532"/>
                  </a:lnTo>
                  <a:lnTo>
                    <a:pt x="1279" y="1543"/>
                  </a:lnTo>
                  <a:lnTo>
                    <a:pt x="1232" y="1555"/>
                  </a:lnTo>
                  <a:lnTo>
                    <a:pt x="1185" y="1568"/>
                  </a:lnTo>
                  <a:lnTo>
                    <a:pt x="1139" y="1582"/>
                  </a:lnTo>
                  <a:lnTo>
                    <a:pt x="1095" y="1595"/>
                  </a:lnTo>
                  <a:lnTo>
                    <a:pt x="1051" y="1611"/>
                  </a:lnTo>
                  <a:lnTo>
                    <a:pt x="1008" y="1627"/>
                  </a:lnTo>
                  <a:lnTo>
                    <a:pt x="965" y="1644"/>
                  </a:lnTo>
                  <a:lnTo>
                    <a:pt x="924" y="1661"/>
                  </a:lnTo>
                  <a:lnTo>
                    <a:pt x="883" y="1679"/>
                  </a:lnTo>
                  <a:lnTo>
                    <a:pt x="843" y="1698"/>
                  </a:lnTo>
                  <a:lnTo>
                    <a:pt x="804" y="1718"/>
                  </a:lnTo>
                  <a:lnTo>
                    <a:pt x="765" y="1737"/>
                  </a:lnTo>
                  <a:lnTo>
                    <a:pt x="727" y="1760"/>
                  </a:lnTo>
                  <a:lnTo>
                    <a:pt x="689" y="1781"/>
                  </a:lnTo>
                  <a:lnTo>
                    <a:pt x="653" y="1803"/>
                  </a:lnTo>
                  <a:lnTo>
                    <a:pt x="581" y="1852"/>
                  </a:lnTo>
                  <a:lnTo>
                    <a:pt x="510" y="1902"/>
                  </a:lnTo>
                  <a:lnTo>
                    <a:pt x="442" y="1955"/>
                  </a:lnTo>
                  <a:lnTo>
                    <a:pt x="375" y="2012"/>
                  </a:lnTo>
                  <a:lnTo>
                    <a:pt x="310" y="2071"/>
                  </a:lnTo>
                  <a:lnTo>
                    <a:pt x="246" y="2133"/>
                  </a:lnTo>
                  <a:lnTo>
                    <a:pt x="184" y="2199"/>
                  </a:lnTo>
                  <a:lnTo>
                    <a:pt x="123" y="2267"/>
                  </a:lnTo>
                  <a:lnTo>
                    <a:pt x="62" y="2338"/>
                  </a:lnTo>
                  <a:lnTo>
                    <a:pt x="0" y="2412"/>
                  </a:lnTo>
                </a:path>
              </a:pathLst>
            </a:custGeom>
            <a:noFill/>
            <a:ln w="9525">
              <a:solidFill>
                <a:srgbClr val="FFFFFF">
                  <a:alpha val="50195"/>
                </a:srgbClr>
              </a:solidFill>
              <a:round/>
              <a:headEnd/>
              <a:tailEnd/>
            </a:ln>
          </p:spPr>
          <p:txBody>
            <a:bodyPr lIns="98674" tIns="49339" rIns="98674" bIns="49339"/>
            <a:lstStyle/>
            <a:p>
              <a:pPr defTabSz="981527">
                <a:spcBef>
                  <a:spcPct val="50000"/>
                </a:spcBef>
              </a:pPr>
              <a:endParaRPr lang="ko-KR" altLang="en-US" sz="1000" b="1" dirty="0"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93" name="Freeform 57"/>
            <p:cNvSpPr>
              <a:spLocks/>
            </p:cNvSpPr>
            <p:nvPr userDrawn="1"/>
          </p:nvSpPr>
          <p:spPr bwMode="auto">
            <a:xfrm>
              <a:off x="1648" y="652"/>
              <a:ext cx="5042" cy="1263"/>
            </a:xfrm>
            <a:custGeom>
              <a:avLst/>
              <a:gdLst>
                <a:gd name="T0" fmla="*/ 5042 w 5042"/>
                <a:gd name="T1" fmla="*/ 0 h 2527"/>
                <a:gd name="T2" fmla="*/ 5033 w 5042"/>
                <a:gd name="T3" fmla="*/ 77 h 2527"/>
                <a:gd name="T4" fmla="*/ 5021 w 5042"/>
                <a:gd name="T5" fmla="*/ 166 h 2527"/>
                <a:gd name="T6" fmla="*/ 4997 w 5042"/>
                <a:gd name="T7" fmla="*/ 281 h 2527"/>
                <a:gd name="T8" fmla="*/ 4963 w 5042"/>
                <a:gd name="T9" fmla="*/ 413 h 2527"/>
                <a:gd name="T10" fmla="*/ 4913 w 5042"/>
                <a:gd name="T11" fmla="*/ 562 h 2527"/>
                <a:gd name="T12" fmla="*/ 4865 w 5042"/>
                <a:gd name="T13" fmla="*/ 679 h 2527"/>
                <a:gd name="T14" fmla="*/ 4828 w 5042"/>
                <a:gd name="T15" fmla="*/ 759 h 2527"/>
                <a:gd name="T16" fmla="*/ 4785 w 5042"/>
                <a:gd name="T17" fmla="*/ 839 h 2527"/>
                <a:gd name="T18" fmla="*/ 4738 w 5042"/>
                <a:gd name="T19" fmla="*/ 918 h 2527"/>
                <a:gd name="T20" fmla="*/ 4685 w 5042"/>
                <a:gd name="T21" fmla="*/ 998 h 2527"/>
                <a:gd name="T22" fmla="*/ 4627 w 5042"/>
                <a:gd name="T23" fmla="*/ 1073 h 2527"/>
                <a:gd name="T24" fmla="*/ 4563 w 5042"/>
                <a:gd name="T25" fmla="*/ 1149 h 2527"/>
                <a:gd name="T26" fmla="*/ 4492 w 5042"/>
                <a:gd name="T27" fmla="*/ 1220 h 2527"/>
                <a:gd name="T28" fmla="*/ 4414 w 5042"/>
                <a:gd name="T29" fmla="*/ 1288 h 2527"/>
                <a:gd name="T30" fmla="*/ 4330 w 5042"/>
                <a:gd name="T31" fmla="*/ 1351 h 2527"/>
                <a:gd name="T32" fmla="*/ 4239 w 5042"/>
                <a:gd name="T33" fmla="*/ 1409 h 2527"/>
                <a:gd name="T34" fmla="*/ 4139 w 5042"/>
                <a:gd name="T35" fmla="*/ 1461 h 2527"/>
                <a:gd name="T36" fmla="*/ 4034 w 5042"/>
                <a:gd name="T37" fmla="*/ 1506 h 2527"/>
                <a:gd name="T38" fmla="*/ 3919 w 5042"/>
                <a:gd name="T39" fmla="*/ 1545 h 2527"/>
                <a:gd name="T40" fmla="*/ 3795 w 5042"/>
                <a:gd name="T41" fmla="*/ 1574 h 2527"/>
                <a:gd name="T42" fmla="*/ 3664 w 5042"/>
                <a:gd name="T43" fmla="*/ 1597 h 2527"/>
                <a:gd name="T44" fmla="*/ 3523 w 5042"/>
                <a:gd name="T45" fmla="*/ 1608 h 2527"/>
                <a:gd name="T46" fmla="*/ 3374 w 5042"/>
                <a:gd name="T47" fmla="*/ 1610 h 2527"/>
                <a:gd name="T48" fmla="*/ 3215 w 5042"/>
                <a:gd name="T49" fmla="*/ 1601 h 2527"/>
                <a:gd name="T50" fmla="*/ 3131 w 5042"/>
                <a:gd name="T51" fmla="*/ 1592 h 2527"/>
                <a:gd name="T52" fmla="*/ 2806 w 5042"/>
                <a:gd name="T53" fmla="*/ 1558 h 2527"/>
                <a:gd name="T54" fmla="*/ 2505 w 5042"/>
                <a:gd name="T55" fmla="*/ 1535 h 2527"/>
                <a:gd name="T56" fmla="*/ 2227 w 5042"/>
                <a:gd name="T57" fmla="*/ 1526 h 2527"/>
                <a:gd name="T58" fmla="*/ 1971 w 5042"/>
                <a:gd name="T59" fmla="*/ 1530 h 2527"/>
                <a:gd name="T60" fmla="*/ 1733 w 5042"/>
                <a:gd name="T61" fmla="*/ 1547 h 2527"/>
                <a:gd name="T62" fmla="*/ 1515 w 5042"/>
                <a:gd name="T63" fmla="*/ 1576 h 2527"/>
                <a:gd name="T64" fmla="*/ 1362 w 5042"/>
                <a:gd name="T65" fmla="*/ 1605 h 2527"/>
                <a:gd name="T66" fmla="*/ 1265 w 5042"/>
                <a:gd name="T67" fmla="*/ 1629 h 2527"/>
                <a:gd name="T68" fmla="*/ 1172 w 5042"/>
                <a:gd name="T69" fmla="*/ 1655 h 2527"/>
                <a:gd name="T70" fmla="*/ 1082 w 5042"/>
                <a:gd name="T71" fmla="*/ 1685 h 2527"/>
                <a:gd name="T72" fmla="*/ 996 w 5042"/>
                <a:gd name="T73" fmla="*/ 1718 h 2527"/>
                <a:gd name="T74" fmla="*/ 913 w 5042"/>
                <a:gd name="T75" fmla="*/ 1753 h 2527"/>
                <a:gd name="T76" fmla="*/ 832 w 5042"/>
                <a:gd name="T77" fmla="*/ 1792 h 2527"/>
                <a:gd name="T78" fmla="*/ 756 w 5042"/>
                <a:gd name="T79" fmla="*/ 1834 h 2527"/>
                <a:gd name="T80" fmla="*/ 681 w 5042"/>
                <a:gd name="T81" fmla="*/ 1879 h 2527"/>
                <a:gd name="T82" fmla="*/ 572 w 5042"/>
                <a:gd name="T83" fmla="*/ 1952 h 2527"/>
                <a:gd name="T84" fmla="*/ 435 w 5042"/>
                <a:gd name="T85" fmla="*/ 2060 h 2527"/>
                <a:gd name="T86" fmla="*/ 306 w 5042"/>
                <a:gd name="T87" fmla="*/ 2179 h 2527"/>
                <a:gd name="T88" fmla="*/ 181 w 5042"/>
                <a:gd name="T89" fmla="*/ 2309 h 2527"/>
                <a:gd name="T90" fmla="*/ 60 w 5042"/>
                <a:gd name="T91" fmla="*/ 2452 h 252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5042"/>
                <a:gd name="T139" fmla="*/ 0 h 2527"/>
                <a:gd name="T140" fmla="*/ 5042 w 5042"/>
                <a:gd name="T141" fmla="*/ 2527 h 2527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5042" h="2527">
                  <a:moveTo>
                    <a:pt x="5042" y="0"/>
                  </a:moveTo>
                  <a:lnTo>
                    <a:pt x="5042" y="0"/>
                  </a:lnTo>
                  <a:lnTo>
                    <a:pt x="5040" y="21"/>
                  </a:lnTo>
                  <a:lnTo>
                    <a:pt x="5033" y="77"/>
                  </a:lnTo>
                  <a:lnTo>
                    <a:pt x="5028" y="118"/>
                  </a:lnTo>
                  <a:lnTo>
                    <a:pt x="5021" y="166"/>
                  </a:lnTo>
                  <a:lnTo>
                    <a:pt x="5010" y="221"/>
                  </a:lnTo>
                  <a:lnTo>
                    <a:pt x="4997" y="281"/>
                  </a:lnTo>
                  <a:lnTo>
                    <a:pt x="4981" y="345"/>
                  </a:lnTo>
                  <a:lnTo>
                    <a:pt x="4963" y="413"/>
                  </a:lnTo>
                  <a:lnTo>
                    <a:pt x="4939" y="486"/>
                  </a:lnTo>
                  <a:lnTo>
                    <a:pt x="4913" y="562"/>
                  </a:lnTo>
                  <a:lnTo>
                    <a:pt x="4882" y="639"/>
                  </a:lnTo>
                  <a:lnTo>
                    <a:pt x="4865" y="679"/>
                  </a:lnTo>
                  <a:lnTo>
                    <a:pt x="4847" y="718"/>
                  </a:lnTo>
                  <a:lnTo>
                    <a:pt x="4828" y="759"/>
                  </a:lnTo>
                  <a:lnTo>
                    <a:pt x="4807" y="799"/>
                  </a:lnTo>
                  <a:lnTo>
                    <a:pt x="4785" y="839"/>
                  </a:lnTo>
                  <a:lnTo>
                    <a:pt x="4763" y="878"/>
                  </a:lnTo>
                  <a:lnTo>
                    <a:pt x="4738" y="918"/>
                  </a:lnTo>
                  <a:lnTo>
                    <a:pt x="4713" y="957"/>
                  </a:lnTo>
                  <a:lnTo>
                    <a:pt x="4685" y="998"/>
                  </a:lnTo>
                  <a:lnTo>
                    <a:pt x="4657" y="1036"/>
                  </a:lnTo>
                  <a:lnTo>
                    <a:pt x="4627" y="1073"/>
                  </a:lnTo>
                  <a:lnTo>
                    <a:pt x="4596" y="1112"/>
                  </a:lnTo>
                  <a:lnTo>
                    <a:pt x="4563" y="1149"/>
                  </a:lnTo>
                  <a:lnTo>
                    <a:pt x="4528" y="1185"/>
                  </a:lnTo>
                  <a:lnTo>
                    <a:pt x="4492" y="1220"/>
                  </a:lnTo>
                  <a:lnTo>
                    <a:pt x="4454" y="1254"/>
                  </a:lnTo>
                  <a:lnTo>
                    <a:pt x="4414" y="1288"/>
                  </a:lnTo>
                  <a:lnTo>
                    <a:pt x="4373" y="1320"/>
                  </a:lnTo>
                  <a:lnTo>
                    <a:pt x="4330" y="1351"/>
                  </a:lnTo>
                  <a:lnTo>
                    <a:pt x="4285" y="1380"/>
                  </a:lnTo>
                  <a:lnTo>
                    <a:pt x="4239" y="1409"/>
                  </a:lnTo>
                  <a:lnTo>
                    <a:pt x="4191" y="1435"/>
                  </a:lnTo>
                  <a:lnTo>
                    <a:pt x="4139" y="1461"/>
                  </a:lnTo>
                  <a:lnTo>
                    <a:pt x="4088" y="1485"/>
                  </a:lnTo>
                  <a:lnTo>
                    <a:pt x="4034" y="1506"/>
                  </a:lnTo>
                  <a:lnTo>
                    <a:pt x="3977" y="1527"/>
                  </a:lnTo>
                  <a:lnTo>
                    <a:pt x="3919" y="1545"/>
                  </a:lnTo>
                  <a:lnTo>
                    <a:pt x="3857" y="1561"/>
                  </a:lnTo>
                  <a:lnTo>
                    <a:pt x="3795" y="1574"/>
                  </a:lnTo>
                  <a:lnTo>
                    <a:pt x="3731" y="1587"/>
                  </a:lnTo>
                  <a:lnTo>
                    <a:pt x="3664" y="1597"/>
                  </a:lnTo>
                  <a:lnTo>
                    <a:pt x="3595" y="1603"/>
                  </a:lnTo>
                  <a:lnTo>
                    <a:pt x="3523" y="1608"/>
                  </a:lnTo>
                  <a:lnTo>
                    <a:pt x="3449" y="1610"/>
                  </a:lnTo>
                  <a:lnTo>
                    <a:pt x="3374" y="1610"/>
                  </a:lnTo>
                  <a:lnTo>
                    <a:pt x="3295" y="1606"/>
                  </a:lnTo>
                  <a:lnTo>
                    <a:pt x="3215" y="1601"/>
                  </a:lnTo>
                  <a:lnTo>
                    <a:pt x="3131" y="1592"/>
                  </a:lnTo>
                  <a:lnTo>
                    <a:pt x="2966" y="1572"/>
                  </a:lnTo>
                  <a:lnTo>
                    <a:pt x="2806" y="1558"/>
                  </a:lnTo>
                  <a:lnTo>
                    <a:pt x="2652" y="1545"/>
                  </a:lnTo>
                  <a:lnTo>
                    <a:pt x="2505" y="1535"/>
                  </a:lnTo>
                  <a:lnTo>
                    <a:pt x="2364" y="1529"/>
                  </a:lnTo>
                  <a:lnTo>
                    <a:pt x="2227" y="1526"/>
                  </a:lnTo>
                  <a:lnTo>
                    <a:pt x="2097" y="1527"/>
                  </a:lnTo>
                  <a:lnTo>
                    <a:pt x="1971" y="1530"/>
                  </a:lnTo>
                  <a:lnTo>
                    <a:pt x="1850" y="1537"/>
                  </a:lnTo>
                  <a:lnTo>
                    <a:pt x="1733" y="1547"/>
                  </a:lnTo>
                  <a:lnTo>
                    <a:pt x="1622" y="1559"/>
                  </a:lnTo>
                  <a:lnTo>
                    <a:pt x="1515" y="1576"/>
                  </a:lnTo>
                  <a:lnTo>
                    <a:pt x="1412" y="1595"/>
                  </a:lnTo>
                  <a:lnTo>
                    <a:pt x="1362" y="1605"/>
                  </a:lnTo>
                  <a:lnTo>
                    <a:pt x="1314" y="1616"/>
                  </a:lnTo>
                  <a:lnTo>
                    <a:pt x="1265" y="1629"/>
                  </a:lnTo>
                  <a:lnTo>
                    <a:pt x="1218" y="1642"/>
                  </a:lnTo>
                  <a:lnTo>
                    <a:pt x="1172" y="1655"/>
                  </a:lnTo>
                  <a:lnTo>
                    <a:pt x="1126" y="1669"/>
                  </a:lnTo>
                  <a:lnTo>
                    <a:pt x="1082" y="1685"/>
                  </a:lnTo>
                  <a:lnTo>
                    <a:pt x="1039" y="1702"/>
                  </a:lnTo>
                  <a:lnTo>
                    <a:pt x="996" y="1718"/>
                  </a:lnTo>
                  <a:lnTo>
                    <a:pt x="954" y="1735"/>
                  </a:lnTo>
                  <a:lnTo>
                    <a:pt x="913" y="1753"/>
                  </a:lnTo>
                  <a:lnTo>
                    <a:pt x="872" y="1773"/>
                  </a:lnTo>
                  <a:lnTo>
                    <a:pt x="832" y="1792"/>
                  </a:lnTo>
                  <a:lnTo>
                    <a:pt x="793" y="1813"/>
                  </a:lnTo>
                  <a:lnTo>
                    <a:pt x="756" y="1834"/>
                  </a:lnTo>
                  <a:lnTo>
                    <a:pt x="717" y="1857"/>
                  </a:lnTo>
                  <a:lnTo>
                    <a:pt x="681" y="1879"/>
                  </a:lnTo>
                  <a:lnTo>
                    <a:pt x="643" y="1903"/>
                  </a:lnTo>
                  <a:lnTo>
                    <a:pt x="572" y="1952"/>
                  </a:lnTo>
                  <a:lnTo>
                    <a:pt x="503" y="2005"/>
                  </a:lnTo>
                  <a:lnTo>
                    <a:pt x="435" y="2060"/>
                  </a:lnTo>
                  <a:lnTo>
                    <a:pt x="370" y="2118"/>
                  </a:lnTo>
                  <a:lnTo>
                    <a:pt x="306" y="2179"/>
                  </a:lnTo>
                  <a:lnTo>
                    <a:pt x="242" y="2242"/>
                  </a:lnTo>
                  <a:lnTo>
                    <a:pt x="181" y="2309"/>
                  </a:lnTo>
                  <a:lnTo>
                    <a:pt x="120" y="2380"/>
                  </a:lnTo>
                  <a:lnTo>
                    <a:pt x="60" y="2452"/>
                  </a:lnTo>
                  <a:lnTo>
                    <a:pt x="0" y="2527"/>
                  </a:lnTo>
                </a:path>
              </a:pathLst>
            </a:custGeom>
            <a:noFill/>
            <a:ln w="9525">
              <a:solidFill>
                <a:srgbClr val="FFFFFF">
                  <a:alpha val="50195"/>
                </a:srgbClr>
              </a:solidFill>
              <a:round/>
              <a:headEnd/>
              <a:tailEnd/>
            </a:ln>
          </p:spPr>
          <p:txBody>
            <a:bodyPr lIns="98674" tIns="49339" rIns="98674" bIns="49339"/>
            <a:lstStyle/>
            <a:p>
              <a:pPr defTabSz="981527">
                <a:spcBef>
                  <a:spcPct val="50000"/>
                </a:spcBef>
              </a:pPr>
              <a:endParaRPr lang="ko-KR" altLang="en-US" sz="1000" b="1" dirty="0"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94" name="Freeform 58"/>
            <p:cNvSpPr>
              <a:spLocks/>
            </p:cNvSpPr>
            <p:nvPr userDrawn="1"/>
          </p:nvSpPr>
          <p:spPr bwMode="auto">
            <a:xfrm>
              <a:off x="1700" y="624"/>
              <a:ext cx="5002" cy="1320"/>
            </a:xfrm>
            <a:custGeom>
              <a:avLst/>
              <a:gdLst>
                <a:gd name="T0" fmla="*/ 5002 w 5002"/>
                <a:gd name="T1" fmla="*/ 0 h 2642"/>
                <a:gd name="T2" fmla="*/ 4995 w 5002"/>
                <a:gd name="T3" fmla="*/ 78 h 2642"/>
                <a:gd name="T4" fmla="*/ 4983 w 5002"/>
                <a:gd name="T5" fmla="*/ 166 h 2642"/>
                <a:gd name="T6" fmla="*/ 4962 w 5002"/>
                <a:gd name="T7" fmla="*/ 281 h 2642"/>
                <a:gd name="T8" fmla="*/ 4929 w 5002"/>
                <a:gd name="T9" fmla="*/ 417 h 2642"/>
                <a:gd name="T10" fmla="*/ 4882 w 5002"/>
                <a:gd name="T11" fmla="*/ 567 h 2642"/>
                <a:gd name="T12" fmla="*/ 4836 w 5002"/>
                <a:gd name="T13" fmla="*/ 685 h 2642"/>
                <a:gd name="T14" fmla="*/ 4800 w 5002"/>
                <a:gd name="T15" fmla="*/ 766 h 2642"/>
                <a:gd name="T16" fmla="*/ 4758 w 5002"/>
                <a:gd name="T17" fmla="*/ 848 h 2642"/>
                <a:gd name="T18" fmla="*/ 4712 w 5002"/>
                <a:gd name="T19" fmla="*/ 929 h 2642"/>
                <a:gd name="T20" fmla="*/ 4661 w 5002"/>
                <a:gd name="T21" fmla="*/ 1009 h 2642"/>
                <a:gd name="T22" fmla="*/ 4604 w 5002"/>
                <a:gd name="T23" fmla="*/ 1087 h 2642"/>
                <a:gd name="T24" fmla="*/ 4540 w 5002"/>
                <a:gd name="T25" fmla="*/ 1164 h 2642"/>
                <a:gd name="T26" fmla="*/ 4471 w 5002"/>
                <a:gd name="T27" fmla="*/ 1237 h 2642"/>
                <a:gd name="T28" fmla="*/ 4394 w 5002"/>
                <a:gd name="T29" fmla="*/ 1306 h 2642"/>
                <a:gd name="T30" fmla="*/ 4311 w 5002"/>
                <a:gd name="T31" fmla="*/ 1371 h 2642"/>
                <a:gd name="T32" fmla="*/ 4221 w 5002"/>
                <a:gd name="T33" fmla="*/ 1432 h 2642"/>
                <a:gd name="T34" fmla="*/ 4122 w 5002"/>
                <a:gd name="T35" fmla="*/ 1486 h 2642"/>
                <a:gd name="T36" fmla="*/ 4017 w 5002"/>
                <a:gd name="T37" fmla="*/ 1534 h 2642"/>
                <a:gd name="T38" fmla="*/ 3903 w 5002"/>
                <a:gd name="T39" fmla="*/ 1574 h 2642"/>
                <a:gd name="T40" fmla="*/ 3779 w 5002"/>
                <a:gd name="T41" fmla="*/ 1607 h 2642"/>
                <a:gd name="T42" fmla="*/ 3649 w 5002"/>
                <a:gd name="T43" fmla="*/ 1631 h 2642"/>
                <a:gd name="T44" fmla="*/ 3508 w 5002"/>
                <a:gd name="T45" fmla="*/ 1646 h 2642"/>
                <a:gd name="T46" fmla="*/ 3358 w 5002"/>
                <a:gd name="T47" fmla="*/ 1650 h 2642"/>
                <a:gd name="T48" fmla="*/ 3199 w 5002"/>
                <a:gd name="T49" fmla="*/ 1646 h 2642"/>
                <a:gd name="T50" fmla="*/ 3115 w 5002"/>
                <a:gd name="T51" fmla="*/ 1637 h 2642"/>
                <a:gd name="T52" fmla="*/ 2791 w 5002"/>
                <a:gd name="T53" fmla="*/ 1610 h 2642"/>
                <a:gd name="T54" fmla="*/ 2489 w 5002"/>
                <a:gd name="T55" fmla="*/ 1594 h 2642"/>
                <a:gd name="T56" fmla="*/ 2210 w 5002"/>
                <a:gd name="T57" fmla="*/ 1591 h 2642"/>
                <a:gd name="T58" fmla="*/ 1955 w 5002"/>
                <a:gd name="T59" fmla="*/ 1599 h 2642"/>
                <a:gd name="T60" fmla="*/ 1717 w 5002"/>
                <a:gd name="T61" fmla="*/ 1621 h 2642"/>
                <a:gd name="T62" fmla="*/ 1499 w 5002"/>
                <a:gd name="T63" fmla="*/ 1654 h 2642"/>
                <a:gd name="T64" fmla="*/ 1347 w 5002"/>
                <a:gd name="T65" fmla="*/ 1687 h 2642"/>
                <a:gd name="T66" fmla="*/ 1251 w 5002"/>
                <a:gd name="T67" fmla="*/ 1713 h 2642"/>
                <a:gd name="T68" fmla="*/ 1158 w 5002"/>
                <a:gd name="T69" fmla="*/ 1741 h 2642"/>
                <a:gd name="T70" fmla="*/ 1069 w 5002"/>
                <a:gd name="T71" fmla="*/ 1773 h 2642"/>
                <a:gd name="T72" fmla="*/ 983 w 5002"/>
                <a:gd name="T73" fmla="*/ 1809 h 2642"/>
                <a:gd name="T74" fmla="*/ 899 w 5002"/>
                <a:gd name="T75" fmla="*/ 1846 h 2642"/>
                <a:gd name="T76" fmla="*/ 820 w 5002"/>
                <a:gd name="T77" fmla="*/ 1886 h 2642"/>
                <a:gd name="T78" fmla="*/ 744 w 5002"/>
                <a:gd name="T79" fmla="*/ 1930 h 2642"/>
                <a:gd name="T80" fmla="*/ 669 w 5002"/>
                <a:gd name="T81" fmla="*/ 1977 h 2642"/>
                <a:gd name="T82" fmla="*/ 597 w 5002"/>
                <a:gd name="T83" fmla="*/ 2027 h 2642"/>
                <a:gd name="T84" fmla="*/ 494 w 5002"/>
                <a:gd name="T85" fmla="*/ 2106 h 2642"/>
                <a:gd name="T86" fmla="*/ 362 w 5002"/>
                <a:gd name="T87" fmla="*/ 2222 h 2642"/>
                <a:gd name="T88" fmla="*/ 237 w 5002"/>
                <a:gd name="T89" fmla="*/ 2351 h 2642"/>
                <a:gd name="T90" fmla="*/ 116 w 5002"/>
                <a:gd name="T91" fmla="*/ 2490 h 2642"/>
                <a:gd name="T92" fmla="*/ 0 w 5002"/>
                <a:gd name="T93" fmla="*/ 2642 h 2642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5002"/>
                <a:gd name="T142" fmla="*/ 0 h 2642"/>
                <a:gd name="T143" fmla="*/ 5002 w 5002"/>
                <a:gd name="T144" fmla="*/ 2642 h 2642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5002" h="2642">
                  <a:moveTo>
                    <a:pt x="5002" y="0"/>
                  </a:moveTo>
                  <a:lnTo>
                    <a:pt x="5002" y="0"/>
                  </a:lnTo>
                  <a:lnTo>
                    <a:pt x="5001" y="21"/>
                  </a:lnTo>
                  <a:lnTo>
                    <a:pt x="4995" y="78"/>
                  </a:lnTo>
                  <a:lnTo>
                    <a:pt x="4990" y="120"/>
                  </a:lnTo>
                  <a:lnTo>
                    <a:pt x="4983" y="166"/>
                  </a:lnTo>
                  <a:lnTo>
                    <a:pt x="4973" y="221"/>
                  </a:lnTo>
                  <a:lnTo>
                    <a:pt x="4962" y="281"/>
                  </a:lnTo>
                  <a:lnTo>
                    <a:pt x="4947" y="347"/>
                  </a:lnTo>
                  <a:lnTo>
                    <a:pt x="4929" y="417"/>
                  </a:lnTo>
                  <a:lnTo>
                    <a:pt x="4906" y="491"/>
                  </a:lnTo>
                  <a:lnTo>
                    <a:pt x="4882" y="567"/>
                  </a:lnTo>
                  <a:lnTo>
                    <a:pt x="4852" y="646"/>
                  </a:lnTo>
                  <a:lnTo>
                    <a:pt x="4836" y="685"/>
                  </a:lnTo>
                  <a:lnTo>
                    <a:pt x="4818" y="725"/>
                  </a:lnTo>
                  <a:lnTo>
                    <a:pt x="4800" y="766"/>
                  </a:lnTo>
                  <a:lnTo>
                    <a:pt x="4780" y="807"/>
                  </a:lnTo>
                  <a:lnTo>
                    <a:pt x="4758" y="848"/>
                  </a:lnTo>
                  <a:lnTo>
                    <a:pt x="4736" y="888"/>
                  </a:lnTo>
                  <a:lnTo>
                    <a:pt x="4712" y="929"/>
                  </a:lnTo>
                  <a:lnTo>
                    <a:pt x="4687" y="969"/>
                  </a:lnTo>
                  <a:lnTo>
                    <a:pt x="4661" y="1009"/>
                  </a:lnTo>
                  <a:lnTo>
                    <a:pt x="4633" y="1048"/>
                  </a:lnTo>
                  <a:lnTo>
                    <a:pt x="4604" y="1087"/>
                  </a:lnTo>
                  <a:lnTo>
                    <a:pt x="4572" y="1126"/>
                  </a:lnTo>
                  <a:lnTo>
                    <a:pt x="4540" y="1164"/>
                  </a:lnTo>
                  <a:lnTo>
                    <a:pt x="4505" y="1201"/>
                  </a:lnTo>
                  <a:lnTo>
                    <a:pt x="4471" y="1237"/>
                  </a:lnTo>
                  <a:lnTo>
                    <a:pt x="4433" y="1273"/>
                  </a:lnTo>
                  <a:lnTo>
                    <a:pt x="4394" y="1306"/>
                  </a:lnTo>
                  <a:lnTo>
                    <a:pt x="4353" y="1340"/>
                  </a:lnTo>
                  <a:lnTo>
                    <a:pt x="4311" y="1371"/>
                  </a:lnTo>
                  <a:lnTo>
                    <a:pt x="4266" y="1403"/>
                  </a:lnTo>
                  <a:lnTo>
                    <a:pt x="4221" y="1432"/>
                  </a:lnTo>
                  <a:lnTo>
                    <a:pt x="4172" y="1460"/>
                  </a:lnTo>
                  <a:lnTo>
                    <a:pt x="4122" y="1486"/>
                  </a:lnTo>
                  <a:lnTo>
                    <a:pt x="4071" y="1511"/>
                  </a:lnTo>
                  <a:lnTo>
                    <a:pt x="4017" y="1534"/>
                  </a:lnTo>
                  <a:lnTo>
                    <a:pt x="3960" y="1555"/>
                  </a:lnTo>
                  <a:lnTo>
                    <a:pt x="3903" y="1574"/>
                  </a:lnTo>
                  <a:lnTo>
                    <a:pt x="3842" y="1592"/>
                  </a:lnTo>
                  <a:lnTo>
                    <a:pt x="3779" y="1607"/>
                  </a:lnTo>
                  <a:lnTo>
                    <a:pt x="3715" y="1621"/>
                  </a:lnTo>
                  <a:lnTo>
                    <a:pt x="3649" y="1631"/>
                  </a:lnTo>
                  <a:lnTo>
                    <a:pt x="3579" y="1641"/>
                  </a:lnTo>
                  <a:lnTo>
                    <a:pt x="3508" y="1646"/>
                  </a:lnTo>
                  <a:lnTo>
                    <a:pt x="3435" y="1650"/>
                  </a:lnTo>
                  <a:lnTo>
                    <a:pt x="3358" y="1650"/>
                  </a:lnTo>
                  <a:lnTo>
                    <a:pt x="3279" y="1649"/>
                  </a:lnTo>
                  <a:lnTo>
                    <a:pt x="3199" y="1646"/>
                  </a:lnTo>
                  <a:lnTo>
                    <a:pt x="3115" y="1637"/>
                  </a:lnTo>
                  <a:lnTo>
                    <a:pt x="2950" y="1623"/>
                  </a:lnTo>
                  <a:lnTo>
                    <a:pt x="2791" y="1610"/>
                  </a:lnTo>
                  <a:lnTo>
                    <a:pt x="2636" y="1600"/>
                  </a:lnTo>
                  <a:lnTo>
                    <a:pt x="2489" y="1594"/>
                  </a:lnTo>
                  <a:lnTo>
                    <a:pt x="2348" y="1591"/>
                  </a:lnTo>
                  <a:lnTo>
                    <a:pt x="2210" y="1591"/>
                  </a:lnTo>
                  <a:lnTo>
                    <a:pt x="2080" y="1594"/>
                  </a:lnTo>
                  <a:lnTo>
                    <a:pt x="1955" y="1599"/>
                  </a:lnTo>
                  <a:lnTo>
                    <a:pt x="1834" y="1608"/>
                  </a:lnTo>
                  <a:lnTo>
                    <a:pt x="1717" y="1621"/>
                  </a:lnTo>
                  <a:lnTo>
                    <a:pt x="1606" y="1636"/>
                  </a:lnTo>
                  <a:lnTo>
                    <a:pt x="1499" y="1654"/>
                  </a:lnTo>
                  <a:lnTo>
                    <a:pt x="1397" y="1675"/>
                  </a:lnTo>
                  <a:lnTo>
                    <a:pt x="1347" y="1687"/>
                  </a:lnTo>
                  <a:lnTo>
                    <a:pt x="1298" y="1699"/>
                  </a:lnTo>
                  <a:lnTo>
                    <a:pt x="1251" y="1713"/>
                  </a:lnTo>
                  <a:lnTo>
                    <a:pt x="1204" y="1726"/>
                  </a:lnTo>
                  <a:lnTo>
                    <a:pt x="1158" y="1741"/>
                  </a:lnTo>
                  <a:lnTo>
                    <a:pt x="1113" y="1757"/>
                  </a:lnTo>
                  <a:lnTo>
                    <a:pt x="1069" y="1773"/>
                  </a:lnTo>
                  <a:lnTo>
                    <a:pt x="1026" y="1791"/>
                  </a:lnTo>
                  <a:lnTo>
                    <a:pt x="983" y="1809"/>
                  </a:lnTo>
                  <a:lnTo>
                    <a:pt x="941" y="1826"/>
                  </a:lnTo>
                  <a:lnTo>
                    <a:pt x="899" y="1846"/>
                  </a:lnTo>
                  <a:lnTo>
                    <a:pt x="859" y="1865"/>
                  </a:lnTo>
                  <a:lnTo>
                    <a:pt x="820" y="1886"/>
                  </a:lnTo>
                  <a:lnTo>
                    <a:pt x="781" y="1909"/>
                  </a:lnTo>
                  <a:lnTo>
                    <a:pt x="744" y="1930"/>
                  </a:lnTo>
                  <a:lnTo>
                    <a:pt x="707" y="1952"/>
                  </a:lnTo>
                  <a:lnTo>
                    <a:pt x="669" y="1977"/>
                  </a:lnTo>
                  <a:lnTo>
                    <a:pt x="633" y="2001"/>
                  </a:lnTo>
                  <a:lnTo>
                    <a:pt x="597" y="2027"/>
                  </a:lnTo>
                  <a:lnTo>
                    <a:pt x="562" y="2052"/>
                  </a:lnTo>
                  <a:lnTo>
                    <a:pt x="494" y="2106"/>
                  </a:lnTo>
                  <a:lnTo>
                    <a:pt x="427" y="2162"/>
                  </a:lnTo>
                  <a:lnTo>
                    <a:pt x="362" y="2222"/>
                  </a:lnTo>
                  <a:lnTo>
                    <a:pt x="300" y="2285"/>
                  </a:lnTo>
                  <a:lnTo>
                    <a:pt x="237" y="2351"/>
                  </a:lnTo>
                  <a:lnTo>
                    <a:pt x="176" y="2419"/>
                  </a:lnTo>
                  <a:lnTo>
                    <a:pt x="116" y="2490"/>
                  </a:lnTo>
                  <a:lnTo>
                    <a:pt x="58" y="2564"/>
                  </a:lnTo>
                  <a:lnTo>
                    <a:pt x="0" y="2642"/>
                  </a:lnTo>
                </a:path>
              </a:pathLst>
            </a:custGeom>
            <a:noFill/>
            <a:ln w="9525">
              <a:solidFill>
                <a:srgbClr val="FFFFFF">
                  <a:alpha val="50195"/>
                </a:srgbClr>
              </a:solidFill>
              <a:round/>
              <a:headEnd/>
              <a:tailEnd/>
            </a:ln>
          </p:spPr>
          <p:txBody>
            <a:bodyPr lIns="98674" tIns="49339" rIns="98674" bIns="49339"/>
            <a:lstStyle/>
            <a:p>
              <a:pPr defTabSz="981527">
                <a:spcBef>
                  <a:spcPct val="50000"/>
                </a:spcBef>
              </a:pPr>
              <a:endParaRPr lang="ko-KR" altLang="en-US" sz="1000" b="1" dirty="0"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95" name="Freeform 59"/>
            <p:cNvSpPr>
              <a:spLocks/>
            </p:cNvSpPr>
            <p:nvPr userDrawn="1"/>
          </p:nvSpPr>
          <p:spPr bwMode="auto">
            <a:xfrm>
              <a:off x="1751" y="595"/>
              <a:ext cx="4962" cy="1378"/>
            </a:xfrm>
            <a:custGeom>
              <a:avLst/>
              <a:gdLst>
                <a:gd name="T0" fmla="*/ 4962 w 4962"/>
                <a:gd name="T1" fmla="*/ 0 h 2756"/>
                <a:gd name="T2" fmla="*/ 4957 w 4962"/>
                <a:gd name="T3" fmla="*/ 79 h 2756"/>
                <a:gd name="T4" fmla="*/ 4946 w 4962"/>
                <a:gd name="T5" fmla="*/ 170 h 2756"/>
                <a:gd name="T6" fmla="*/ 4926 w 4962"/>
                <a:gd name="T7" fmla="*/ 284 h 2756"/>
                <a:gd name="T8" fmla="*/ 4894 w 4962"/>
                <a:gd name="T9" fmla="*/ 421 h 2756"/>
                <a:gd name="T10" fmla="*/ 4850 w 4962"/>
                <a:gd name="T11" fmla="*/ 573 h 2756"/>
                <a:gd name="T12" fmla="*/ 4806 w 4962"/>
                <a:gd name="T13" fmla="*/ 693 h 2756"/>
                <a:gd name="T14" fmla="*/ 4771 w 4962"/>
                <a:gd name="T15" fmla="*/ 775 h 2756"/>
                <a:gd name="T16" fmla="*/ 4732 w 4962"/>
                <a:gd name="T17" fmla="*/ 857 h 2756"/>
                <a:gd name="T18" fmla="*/ 4686 w 4962"/>
                <a:gd name="T19" fmla="*/ 940 h 2756"/>
                <a:gd name="T20" fmla="*/ 4636 w 4962"/>
                <a:gd name="T21" fmla="*/ 1022 h 2756"/>
                <a:gd name="T22" fmla="*/ 4581 w 4962"/>
                <a:gd name="T23" fmla="*/ 1101 h 2756"/>
                <a:gd name="T24" fmla="*/ 4518 w 4962"/>
                <a:gd name="T25" fmla="*/ 1180 h 2756"/>
                <a:gd name="T26" fmla="*/ 4449 w 4962"/>
                <a:gd name="T27" fmla="*/ 1255 h 2756"/>
                <a:gd name="T28" fmla="*/ 4374 w 4962"/>
                <a:gd name="T29" fmla="*/ 1326 h 2756"/>
                <a:gd name="T30" fmla="*/ 4292 w 4962"/>
                <a:gd name="T31" fmla="*/ 1393 h 2756"/>
                <a:gd name="T32" fmla="*/ 4202 w 4962"/>
                <a:gd name="T33" fmla="*/ 1455 h 2756"/>
                <a:gd name="T34" fmla="*/ 4104 w 4962"/>
                <a:gd name="T35" fmla="*/ 1511 h 2756"/>
                <a:gd name="T36" fmla="*/ 4000 w 4962"/>
                <a:gd name="T37" fmla="*/ 1563 h 2756"/>
                <a:gd name="T38" fmla="*/ 3886 w 4962"/>
                <a:gd name="T39" fmla="*/ 1605 h 2756"/>
                <a:gd name="T40" fmla="*/ 3764 w 4962"/>
                <a:gd name="T41" fmla="*/ 1641 h 2756"/>
                <a:gd name="T42" fmla="*/ 3634 w 4962"/>
                <a:gd name="T43" fmla="*/ 1668 h 2756"/>
                <a:gd name="T44" fmla="*/ 3493 w 4962"/>
                <a:gd name="T45" fmla="*/ 1686 h 2756"/>
                <a:gd name="T46" fmla="*/ 3344 w 4962"/>
                <a:gd name="T47" fmla="*/ 1694 h 2756"/>
                <a:gd name="T48" fmla="*/ 3184 w 4962"/>
                <a:gd name="T49" fmla="*/ 1691 h 2756"/>
                <a:gd name="T50" fmla="*/ 3101 w 4962"/>
                <a:gd name="T51" fmla="*/ 1686 h 2756"/>
                <a:gd name="T52" fmla="*/ 2774 w 4962"/>
                <a:gd name="T53" fmla="*/ 1663 h 2756"/>
                <a:gd name="T54" fmla="*/ 2473 w 4962"/>
                <a:gd name="T55" fmla="*/ 1653 h 2756"/>
                <a:gd name="T56" fmla="*/ 2195 w 4962"/>
                <a:gd name="T57" fmla="*/ 1655 h 2756"/>
                <a:gd name="T58" fmla="*/ 1938 w 4962"/>
                <a:gd name="T59" fmla="*/ 1670 h 2756"/>
                <a:gd name="T60" fmla="*/ 1702 w 4962"/>
                <a:gd name="T61" fmla="*/ 1695 h 2756"/>
                <a:gd name="T62" fmla="*/ 1486 w 4962"/>
                <a:gd name="T63" fmla="*/ 1734 h 2756"/>
                <a:gd name="T64" fmla="*/ 1333 w 4962"/>
                <a:gd name="T65" fmla="*/ 1770 h 2756"/>
                <a:gd name="T66" fmla="*/ 1237 w 4962"/>
                <a:gd name="T67" fmla="*/ 1799 h 2756"/>
                <a:gd name="T68" fmla="*/ 1144 w 4962"/>
                <a:gd name="T69" fmla="*/ 1829 h 2756"/>
                <a:gd name="T70" fmla="*/ 1055 w 4962"/>
                <a:gd name="T71" fmla="*/ 1863 h 2756"/>
                <a:gd name="T72" fmla="*/ 971 w 4962"/>
                <a:gd name="T73" fmla="*/ 1899 h 2756"/>
                <a:gd name="T74" fmla="*/ 889 w 4962"/>
                <a:gd name="T75" fmla="*/ 1939 h 2756"/>
                <a:gd name="T76" fmla="*/ 810 w 4962"/>
                <a:gd name="T77" fmla="*/ 1981 h 2756"/>
                <a:gd name="T78" fmla="*/ 733 w 4962"/>
                <a:gd name="T79" fmla="*/ 2026 h 2756"/>
                <a:gd name="T80" fmla="*/ 660 w 4962"/>
                <a:gd name="T81" fmla="*/ 2075 h 2756"/>
                <a:gd name="T82" fmla="*/ 589 w 4962"/>
                <a:gd name="T83" fmla="*/ 2127 h 2756"/>
                <a:gd name="T84" fmla="*/ 486 w 4962"/>
                <a:gd name="T85" fmla="*/ 2209 h 2756"/>
                <a:gd name="T86" fmla="*/ 357 w 4962"/>
                <a:gd name="T87" fmla="*/ 2328 h 2756"/>
                <a:gd name="T88" fmla="*/ 233 w 4962"/>
                <a:gd name="T89" fmla="*/ 2459 h 2756"/>
                <a:gd name="T90" fmla="*/ 115 w 4962"/>
                <a:gd name="T91" fmla="*/ 2603 h 2756"/>
                <a:gd name="T92" fmla="*/ 0 w 4962"/>
                <a:gd name="T93" fmla="*/ 2756 h 275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4962"/>
                <a:gd name="T142" fmla="*/ 0 h 2756"/>
                <a:gd name="T143" fmla="*/ 4962 w 4962"/>
                <a:gd name="T144" fmla="*/ 2756 h 275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4962" h="2756">
                  <a:moveTo>
                    <a:pt x="4962" y="0"/>
                  </a:moveTo>
                  <a:lnTo>
                    <a:pt x="4962" y="0"/>
                  </a:lnTo>
                  <a:lnTo>
                    <a:pt x="4961" y="21"/>
                  </a:lnTo>
                  <a:lnTo>
                    <a:pt x="4957" y="79"/>
                  </a:lnTo>
                  <a:lnTo>
                    <a:pt x="4953" y="121"/>
                  </a:lnTo>
                  <a:lnTo>
                    <a:pt x="4946" y="170"/>
                  </a:lnTo>
                  <a:lnTo>
                    <a:pt x="4937" y="224"/>
                  </a:lnTo>
                  <a:lnTo>
                    <a:pt x="4926" y="284"/>
                  </a:lnTo>
                  <a:lnTo>
                    <a:pt x="4912" y="350"/>
                  </a:lnTo>
                  <a:lnTo>
                    <a:pt x="4894" y="421"/>
                  </a:lnTo>
                  <a:lnTo>
                    <a:pt x="4875" y="496"/>
                  </a:lnTo>
                  <a:lnTo>
                    <a:pt x="4850" y="573"/>
                  </a:lnTo>
                  <a:lnTo>
                    <a:pt x="4822" y="652"/>
                  </a:lnTo>
                  <a:lnTo>
                    <a:pt x="4806" y="693"/>
                  </a:lnTo>
                  <a:lnTo>
                    <a:pt x="4789" y="733"/>
                  </a:lnTo>
                  <a:lnTo>
                    <a:pt x="4771" y="775"/>
                  </a:lnTo>
                  <a:lnTo>
                    <a:pt x="4751" y="815"/>
                  </a:lnTo>
                  <a:lnTo>
                    <a:pt x="4732" y="857"/>
                  </a:lnTo>
                  <a:lnTo>
                    <a:pt x="4710" y="899"/>
                  </a:lnTo>
                  <a:lnTo>
                    <a:pt x="4686" y="940"/>
                  </a:lnTo>
                  <a:lnTo>
                    <a:pt x="4663" y="980"/>
                  </a:lnTo>
                  <a:lnTo>
                    <a:pt x="4636" y="1022"/>
                  </a:lnTo>
                  <a:lnTo>
                    <a:pt x="4608" y="1062"/>
                  </a:lnTo>
                  <a:lnTo>
                    <a:pt x="4581" y="1101"/>
                  </a:lnTo>
                  <a:lnTo>
                    <a:pt x="4550" y="1142"/>
                  </a:lnTo>
                  <a:lnTo>
                    <a:pt x="4518" y="1180"/>
                  </a:lnTo>
                  <a:lnTo>
                    <a:pt x="4485" y="1217"/>
                  </a:lnTo>
                  <a:lnTo>
                    <a:pt x="4449" y="1255"/>
                  </a:lnTo>
                  <a:lnTo>
                    <a:pt x="4413" y="1290"/>
                  </a:lnTo>
                  <a:lnTo>
                    <a:pt x="4374" y="1326"/>
                  </a:lnTo>
                  <a:lnTo>
                    <a:pt x="4333" y="1360"/>
                  </a:lnTo>
                  <a:lnTo>
                    <a:pt x="4292" y="1393"/>
                  </a:lnTo>
                  <a:lnTo>
                    <a:pt x="4247" y="1426"/>
                  </a:lnTo>
                  <a:lnTo>
                    <a:pt x="4202" y="1455"/>
                  </a:lnTo>
                  <a:lnTo>
                    <a:pt x="4154" y="1484"/>
                  </a:lnTo>
                  <a:lnTo>
                    <a:pt x="4104" y="1511"/>
                  </a:lnTo>
                  <a:lnTo>
                    <a:pt x="4053" y="1539"/>
                  </a:lnTo>
                  <a:lnTo>
                    <a:pt x="4000" y="1563"/>
                  </a:lnTo>
                  <a:lnTo>
                    <a:pt x="3943" y="1586"/>
                  </a:lnTo>
                  <a:lnTo>
                    <a:pt x="3886" y="1605"/>
                  </a:lnTo>
                  <a:lnTo>
                    <a:pt x="3827" y="1624"/>
                  </a:lnTo>
                  <a:lnTo>
                    <a:pt x="3764" y="1641"/>
                  </a:lnTo>
                  <a:lnTo>
                    <a:pt x="3700" y="1655"/>
                  </a:lnTo>
                  <a:lnTo>
                    <a:pt x="3634" y="1668"/>
                  </a:lnTo>
                  <a:lnTo>
                    <a:pt x="3564" y="1678"/>
                  </a:lnTo>
                  <a:lnTo>
                    <a:pt x="3493" y="1686"/>
                  </a:lnTo>
                  <a:lnTo>
                    <a:pt x="3420" y="1691"/>
                  </a:lnTo>
                  <a:lnTo>
                    <a:pt x="3344" y="1694"/>
                  </a:lnTo>
                  <a:lnTo>
                    <a:pt x="3266" y="1694"/>
                  </a:lnTo>
                  <a:lnTo>
                    <a:pt x="3184" y="1691"/>
                  </a:lnTo>
                  <a:lnTo>
                    <a:pt x="3101" y="1686"/>
                  </a:lnTo>
                  <a:lnTo>
                    <a:pt x="2935" y="1673"/>
                  </a:lnTo>
                  <a:lnTo>
                    <a:pt x="2774" y="1663"/>
                  </a:lnTo>
                  <a:lnTo>
                    <a:pt x="2622" y="1657"/>
                  </a:lnTo>
                  <a:lnTo>
                    <a:pt x="2473" y="1653"/>
                  </a:lnTo>
                  <a:lnTo>
                    <a:pt x="2331" y="1653"/>
                  </a:lnTo>
                  <a:lnTo>
                    <a:pt x="2195" y="1655"/>
                  </a:lnTo>
                  <a:lnTo>
                    <a:pt x="2065" y="1662"/>
                  </a:lnTo>
                  <a:lnTo>
                    <a:pt x="1938" y="1670"/>
                  </a:lnTo>
                  <a:lnTo>
                    <a:pt x="1819" y="1681"/>
                  </a:lnTo>
                  <a:lnTo>
                    <a:pt x="1702" y="1695"/>
                  </a:lnTo>
                  <a:lnTo>
                    <a:pt x="1591" y="1713"/>
                  </a:lnTo>
                  <a:lnTo>
                    <a:pt x="1486" y="1734"/>
                  </a:lnTo>
                  <a:lnTo>
                    <a:pt x="1383" y="1757"/>
                  </a:lnTo>
                  <a:lnTo>
                    <a:pt x="1333" y="1770"/>
                  </a:lnTo>
                  <a:lnTo>
                    <a:pt x="1284" y="1784"/>
                  </a:lnTo>
                  <a:lnTo>
                    <a:pt x="1237" y="1799"/>
                  </a:lnTo>
                  <a:lnTo>
                    <a:pt x="1190" y="1813"/>
                  </a:lnTo>
                  <a:lnTo>
                    <a:pt x="1144" y="1829"/>
                  </a:lnTo>
                  <a:lnTo>
                    <a:pt x="1100" y="1846"/>
                  </a:lnTo>
                  <a:lnTo>
                    <a:pt x="1055" y="1863"/>
                  </a:lnTo>
                  <a:lnTo>
                    <a:pt x="1012" y="1881"/>
                  </a:lnTo>
                  <a:lnTo>
                    <a:pt x="971" y="1899"/>
                  </a:lnTo>
                  <a:lnTo>
                    <a:pt x="929" y="1918"/>
                  </a:lnTo>
                  <a:lnTo>
                    <a:pt x="889" y="1939"/>
                  </a:lnTo>
                  <a:lnTo>
                    <a:pt x="848" y="1960"/>
                  </a:lnTo>
                  <a:lnTo>
                    <a:pt x="810" y="1981"/>
                  </a:lnTo>
                  <a:lnTo>
                    <a:pt x="771" y="2004"/>
                  </a:lnTo>
                  <a:lnTo>
                    <a:pt x="733" y="2026"/>
                  </a:lnTo>
                  <a:lnTo>
                    <a:pt x="696" y="2051"/>
                  </a:lnTo>
                  <a:lnTo>
                    <a:pt x="660" y="2075"/>
                  </a:lnTo>
                  <a:lnTo>
                    <a:pt x="624" y="2101"/>
                  </a:lnTo>
                  <a:lnTo>
                    <a:pt x="589" y="2127"/>
                  </a:lnTo>
                  <a:lnTo>
                    <a:pt x="554" y="2152"/>
                  </a:lnTo>
                  <a:lnTo>
                    <a:pt x="486" y="2209"/>
                  </a:lnTo>
                  <a:lnTo>
                    <a:pt x="421" y="2267"/>
                  </a:lnTo>
                  <a:lnTo>
                    <a:pt x="357" y="2328"/>
                  </a:lnTo>
                  <a:lnTo>
                    <a:pt x="295" y="2393"/>
                  </a:lnTo>
                  <a:lnTo>
                    <a:pt x="233" y="2459"/>
                  </a:lnTo>
                  <a:lnTo>
                    <a:pt x="174" y="2530"/>
                  </a:lnTo>
                  <a:lnTo>
                    <a:pt x="115" y="2603"/>
                  </a:lnTo>
                  <a:lnTo>
                    <a:pt x="57" y="2679"/>
                  </a:lnTo>
                  <a:lnTo>
                    <a:pt x="0" y="2756"/>
                  </a:lnTo>
                </a:path>
              </a:pathLst>
            </a:custGeom>
            <a:noFill/>
            <a:ln w="9525">
              <a:solidFill>
                <a:srgbClr val="FFFFFF">
                  <a:alpha val="50195"/>
                </a:srgbClr>
              </a:solidFill>
              <a:round/>
              <a:headEnd/>
              <a:tailEnd/>
            </a:ln>
          </p:spPr>
          <p:txBody>
            <a:bodyPr lIns="98674" tIns="49339" rIns="98674" bIns="49339"/>
            <a:lstStyle/>
            <a:p>
              <a:pPr defTabSz="981527">
                <a:spcBef>
                  <a:spcPct val="50000"/>
                </a:spcBef>
              </a:pPr>
              <a:endParaRPr lang="ko-KR" altLang="en-US" sz="1000" b="1" dirty="0"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96" name="Freeform 60"/>
            <p:cNvSpPr>
              <a:spLocks/>
            </p:cNvSpPr>
            <p:nvPr userDrawn="1"/>
          </p:nvSpPr>
          <p:spPr bwMode="auto">
            <a:xfrm>
              <a:off x="1804" y="566"/>
              <a:ext cx="4921" cy="1435"/>
            </a:xfrm>
            <a:custGeom>
              <a:avLst/>
              <a:gdLst>
                <a:gd name="T0" fmla="*/ 4921 w 4921"/>
                <a:gd name="T1" fmla="*/ 0 h 2869"/>
                <a:gd name="T2" fmla="*/ 4915 w 4921"/>
                <a:gd name="T3" fmla="*/ 79 h 2869"/>
                <a:gd name="T4" fmla="*/ 4905 w 4921"/>
                <a:gd name="T5" fmla="*/ 169 h 2869"/>
                <a:gd name="T6" fmla="*/ 4887 w 4921"/>
                <a:gd name="T7" fmla="*/ 285 h 2869"/>
                <a:gd name="T8" fmla="*/ 4858 w 4921"/>
                <a:gd name="T9" fmla="*/ 424 h 2869"/>
                <a:gd name="T10" fmla="*/ 4816 w 4921"/>
                <a:gd name="T11" fmla="*/ 578 h 2869"/>
                <a:gd name="T12" fmla="*/ 4773 w 4921"/>
                <a:gd name="T13" fmla="*/ 699 h 2869"/>
                <a:gd name="T14" fmla="*/ 4740 w 4921"/>
                <a:gd name="T15" fmla="*/ 781 h 2869"/>
                <a:gd name="T16" fmla="*/ 4701 w 4921"/>
                <a:gd name="T17" fmla="*/ 865 h 2869"/>
                <a:gd name="T18" fmla="*/ 4658 w 4921"/>
                <a:gd name="T19" fmla="*/ 949 h 2869"/>
                <a:gd name="T20" fmla="*/ 4608 w 4921"/>
                <a:gd name="T21" fmla="*/ 1031 h 2869"/>
                <a:gd name="T22" fmla="*/ 4554 w 4921"/>
                <a:gd name="T23" fmla="*/ 1114 h 2869"/>
                <a:gd name="T24" fmla="*/ 4493 w 4921"/>
                <a:gd name="T25" fmla="*/ 1193 h 2869"/>
                <a:gd name="T26" fmla="*/ 4425 w 4921"/>
                <a:gd name="T27" fmla="*/ 1270 h 2869"/>
                <a:gd name="T28" fmla="*/ 4351 w 4921"/>
                <a:gd name="T29" fmla="*/ 1343 h 2869"/>
                <a:gd name="T30" fmla="*/ 4269 w 4921"/>
                <a:gd name="T31" fmla="*/ 1412 h 2869"/>
                <a:gd name="T32" fmla="*/ 4182 w 4921"/>
                <a:gd name="T33" fmla="*/ 1477 h 2869"/>
                <a:gd name="T34" fmla="*/ 4085 w 4921"/>
                <a:gd name="T35" fmla="*/ 1535 h 2869"/>
                <a:gd name="T36" fmla="*/ 3981 w 4921"/>
                <a:gd name="T37" fmla="*/ 1588 h 2869"/>
                <a:gd name="T38" fmla="*/ 3868 w 4921"/>
                <a:gd name="T39" fmla="*/ 1634 h 2869"/>
                <a:gd name="T40" fmla="*/ 3746 w 4921"/>
                <a:gd name="T41" fmla="*/ 1672 h 2869"/>
                <a:gd name="T42" fmla="*/ 3615 w 4921"/>
                <a:gd name="T43" fmla="*/ 1701 h 2869"/>
                <a:gd name="T44" fmla="*/ 3477 w 4921"/>
                <a:gd name="T45" fmla="*/ 1722 h 2869"/>
                <a:gd name="T46" fmla="*/ 3327 w 4921"/>
                <a:gd name="T47" fmla="*/ 1734 h 2869"/>
                <a:gd name="T48" fmla="*/ 3167 w 4921"/>
                <a:gd name="T49" fmla="*/ 1734 h 2869"/>
                <a:gd name="T50" fmla="*/ 3084 w 4921"/>
                <a:gd name="T51" fmla="*/ 1730 h 2869"/>
                <a:gd name="T52" fmla="*/ 2757 w 4921"/>
                <a:gd name="T53" fmla="*/ 1714 h 2869"/>
                <a:gd name="T54" fmla="*/ 2456 w 4921"/>
                <a:gd name="T55" fmla="*/ 1711 h 2869"/>
                <a:gd name="T56" fmla="*/ 2178 w 4921"/>
                <a:gd name="T57" fmla="*/ 1719 h 2869"/>
                <a:gd name="T58" fmla="*/ 1922 w 4921"/>
                <a:gd name="T59" fmla="*/ 1739 h 2869"/>
                <a:gd name="T60" fmla="*/ 1687 w 4921"/>
                <a:gd name="T61" fmla="*/ 1769 h 2869"/>
                <a:gd name="T62" fmla="*/ 1469 w 4921"/>
                <a:gd name="T63" fmla="*/ 1811 h 2869"/>
                <a:gd name="T64" fmla="*/ 1318 w 4921"/>
                <a:gd name="T65" fmla="*/ 1852 h 2869"/>
                <a:gd name="T66" fmla="*/ 1222 w 4921"/>
                <a:gd name="T67" fmla="*/ 1881 h 2869"/>
                <a:gd name="T68" fmla="*/ 1130 w 4921"/>
                <a:gd name="T69" fmla="*/ 1915 h 2869"/>
                <a:gd name="T70" fmla="*/ 1043 w 4921"/>
                <a:gd name="T71" fmla="*/ 1950 h 2869"/>
                <a:gd name="T72" fmla="*/ 958 w 4921"/>
                <a:gd name="T73" fmla="*/ 1989 h 2869"/>
                <a:gd name="T74" fmla="*/ 876 w 4921"/>
                <a:gd name="T75" fmla="*/ 2029 h 2869"/>
                <a:gd name="T76" fmla="*/ 797 w 4921"/>
                <a:gd name="T77" fmla="*/ 2074 h 2869"/>
                <a:gd name="T78" fmla="*/ 722 w 4921"/>
                <a:gd name="T79" fmla="*/ 2121 h 2869"/>
                <a:gd name="T80" fmla="*/ 650 w 4921"/>
                <a:gd name="T81" fmla="*/ 2171 h 2869"/>
                <a:gd name="T82" fmla="*/ 579 w 4921"/>
                <a:gd name="T83" fmla="*/ 2225 h 2869"/>
                <a:gd name="T84" fmla="*/ 478 w 4921"/>
                <a:gd name="T85" fmla="*/ 2309 h 2869"/>
                <a:gd name="T86" fmla="*/ 350 w 4921"/>
                <a:gd name="T87" fmla="*/ 2433 h 2869"/>
                <a:gd name="T88" fmla="*/ 229 w 4921"/>
                <a:gd name="T89" fmla="*/ 2567 h 2869"/>
                <a:gd name="T90" fmla="*/ 112 w 4921"/>
                <a:gd name="T91" fmla="*/ 2712 h 2869"/>
                <a:gd name="T92" fmla="*/ 0 w 4921"/>
                <a:gd name="T93" fmla="*/ 2869 h 2869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4921"/>
                <a:gd name="T142" fmla="*/ 0 h 2869"/>
                <a:gd name="T143" fmla="*/ 4921 w 4921"/>
                <a:gd name="T144" fmla="*/ 2869 h 2869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4921" h="2869">
                  <a:moveTo>
                    <a:pt x="4921" y="0"/>
                  </a:moveTo>
                  <a:lnTo>
                    <a:pt x="4921" y="0"/>
                  </a:lnTo>
                  <a:lnTo>
                    <a:pt x="4919" y="21"/>
                  </a:lnTo>
                  <a:lnTo>
                    <a:pt x="4915" y="79"/>
                  </a:lnTo>
                  <a:lnTo>
                    <a:pt x="4911" y="121"/>
                  </a:lnTo>
                  <a:lnTo>
                    <a:pt x="4905" y="169"/>
                  </a:lnTo>
                  <a:lnTo>
                    <a:pt x="4898" y="224"/>
                  </a:lnTo>
                  <a:lnTo>
                    <a:pt x="4887" y="285"/>
                  </a:lnTo>
                  <a:lnTo>
                    <a:pt x="4875" y="353"/>
                  </a:lnTo>
                  <a:lnTo>
                    <a:pt x="4858" y="424"/>
                  </a:lnTo>
                  <a:lnTo>
                    <a:pt x="4839" y="498"/>
                  </a:lnTo>
                  <a:lnTo>
                    <a:pt x="4816" y="578"/>
                  </a:lnTo>
                  <a:lnTo>
                    <a:pt x="4789" y="658"/>
                  </a:lnTo>
                  <a:lnTo>
                    <a:pt x="4773" y="699"/>
                  </a:lnTo>
                  <a:lnTo>
                    <a:pt x="4758" y="741"/>
                  </a:lnTo>
                  <a:lnTo>
                    <a:pt x="4740" y="781"/>
                  </a:lnTo>
                  <a:lnTo>
                    <a:pt x="4722" y="823"/>
                  </a:lnTo>
                  <a:lnTo>
                    <a:pt x="4701" y="865"/>
                  </a:lnTo>
                  <a:lnTo>
                    <a:pt x="4680" y="907"/>
                  </a:lnTo>
                  <a:lnTo>
                    <a:pt x="4658" y="949"/>
                  </a:lnTo>
                  <a:lnTo>
                    <a:pt x="4634" y="991"/>
                  </a:lnTo>
                  <a:lnTo>
                    <a:pt x="4608" y="1031"/>
                  </a:lnTo>
                  <a:lnTo>
                    <a:pt x="4582" y="1073"/>
                  </a:lnTo>
                  <a:lnTo>
                    <a:pt x="4554" y="1114"/>
                  </a:lnTo>
                  <a:lnTo>
                    <a:pt x="4525" y="1154"/>
                  </a:lnTo>
                  <a:lnTo>
                    <a:pt x="4493" y="1193"/>
                  </a:lnTo>
                  <a:lnTo>
                    <a:pt x="4460" y="1232"/>
                  </a:lnTo>
                  <a:lnTo>
                    <a:pt x="4425" y="1270"/>
                  </a:lnTo>
                  <a:lnTo>
                    <a:pt x="4389" y="1307"/>
                  </a:lnTo>
                  <a:lnTo>
                    <a:pt x="4351" y="1343"/>
                  </a:lnTo>
                  <a:lnTo>
                    <a:pt x="4311" y="1378"/>
                  </a:lnTo>
                  <a:lnTo>
                    <a:pt x="4269" y="1412"/>
                  </a:lnTo>
                  <a:lnTo>
                    <a:pt x="4226" y="1446"/>
                  </a:lnTo>
                  <a:lnTo>
                    <a:pt x="4182" y="1477"/>
                  </a:lnTo>
                  <a:lnTo>
                    <a:pt x="4135" y="1508"/>
                  </a:lnTo>
                  <a:lnTo>
                    <a:pt x="4085" y="1535"/>
                  </a:lnTo>
                  <a:lnTo>
                    <a:pt x="4033" y="1563"/>
                  </a:lnTo>
                  <a:lnTo>
                    <a:pt x="3981" y="1588"/>
                  </a:lnTo>
                  <a:lnTo>
                    <a:pt x="3925" y="1613"/>
                  </a:lnTo>
                  <a:lnTo>
                    <a:pt x="3868" y="1634"/>
                  </a:lnTo>
                  <a:lnTo>
                    <a:pt x="3808" y="1655"/>
                  </a:lnTo>
                  <a:lnTo>
                    <a:pt x="3746" y="1672"/>
                  </a:lnTo>
                  <a:lnTo>
                    <a:pt x="3682" y="1688"/>
                  </a:lnTo>
                  <a:lnTo>
                    <a:pt x="3615" y="1701"/>
                  </a:lnTo>
                  <a:lnTo>
                    <a:pt x="3547" y="1713"/>
                  </a:lnTo>
                  <a:lnTo>
                    <a:pt x="3477" y="1722"/>
                  </a:lnTo>
                  <a:lnTo>
                    <a:pt x="3403" y="1729"/>
                  </a:lnTo>
                  <a:lnTo>
                    <a:pt x="3327" y="1734"/>
                  </a:lnTo>
                  <a:lnTo>
                    <a:pt x="3249" y="1735"/>
                  </a:lnTo>
                  <a:lnTo>
                    <a:pt x="3167" y="1734"/>
                  </a:lnTo>
                  <a:lnTo>
                    <a:pt x="3084" y="1730"/>
                  </a:lnTo>
                  <a:lnTo>
                    <a:pt x="2917" y="1721"/>
                  </a:lnTo>
                  <a:lnTo>
                    <a:pt x="2757" y="1714"/>
                  </a:lnTo>
                  <a:lnTo>
                    <a:pt x="2603" y="1711"/>
                  </a:lnTo>
                  <a:lnTo>
                    <a:pt x="2456" y="1711"/>
                  </a:lnTo>
                  <a:lnTo>
                    <a:pt x="2314" y="1714"/>
                  </a:lnTo>
                  <a:lnTo>
                    <a:pt x="2178" y="1719"/>
                  </a:lnTo>
                  <a:lnTo>
                    <a:pt x="2048" y="1727"/>
                  </a:lnTo>
                  <a:lnTo>
                    <a:pt x="1922" y="1739"/>
                  </a:lnTo>
                  <a:lnTo>
                    <a:pt x="1802" y="1753"/>
                  </a:lnTo>
                  <a:lnTo>
                    <a:pt x="1687" y="1769"/>
                  </a:lnTo>
                  <a:lnTo>
                    <a:pt x="1576" y="1789"/>
                  </a:lnTo>
                  <a:lnTo>
                    <a:pt x="1469" y="1811"/>
                  </a:lnTo>
                  <a:lnTo>
                    <a:pt x="1368" y="1837"/>
                  </a:lnTo>
                  <a:lnTo>
                    <a:pt x="1318" y="1852"/>
                  </a:lnTo>
                  <a:lnTo>
                    <a:pt x="1269" y="1866"/>
                  </a:lnTo>
                  <a:lnTo>
                    <a:pt x="1222" y="1881"/>
                  </a:lnTo>
                  <a:lnTo>
                    <a:pt x="1176" y="1897"/>
                  </a:lnTo>
                  <a:lnTo>
                    <a:pt x="1130" y="1915"/>
                  </a:lnTo>
                  <a:lnTo>
                    <a:pt x="1086" y="1932"/>
                  </a:lnTo>
                  <a:lnTo>
                    <a:pt x="1043" y="1950"/>
                  </a:lnTo>
                  <a:lnTo>
                    <a:pt x="1000" y="1969"/>
                  </a:lnTo>
                  <a:lnTo>
                    <a:pt x="958" y="1989"/>
                  </a:lnTo>
                  <a:lnTo>
                    <a:pt x="916" y="2008"/>
                  </a:lnTo>
                  <a:lnTo>
                    <a:pt x="876" y="2029"/>
                  </a:lnTo>
                  <a:lnTo>
                    <a:pt x="836" y="2052"/>
                  </a:lnTo>
                  <a:lnTo>
                    <a:pt x="797" y="2074"/>
                  </a:lnTo>
                  <a:lnTo>
                    <a:pt x="759" y="2097"/>
                  </a:lnTo>
                  <a:lnTo>
                    <a:pt x="722" y="2121"/>
                  </a:lnTo>
                  <a:lnTo>
                    <a:pt x="684" y="2145"/>
                  </a:lnTo>
                  <a:lnTo>
                    <a:pt x="650" y="2171"/>
                  </a:lnTo>
                  <a:lnTo>
                    <a:pt x="614" y="2197"/>
                  </a:lnTo>
                  <a:lnTo>
                    <a:pt x="579" y="2225"/>
                  </a:lnTo>
                  <a:lnTo>
                    <a:pt x="544" y="2252"/>
                  </a:lnTo>
                  <a:lnTo>
                    <a:pt x="478" y="2309"/>
                  </a:lnTo>
                  <a:lnTo>
                    <a:pt x="412" y="2370"/>
                  </a:lnTo>
                  <a:lnTo>
                    <a:pt x="350" y="2433"/>
                  </a:lnTo>
                  <a:lnTo>
                    <a:pt x="289" y="2497"/>
                  </a:lnTo>
                  <a:lnTo>
                    <a:pt x="229" y="2567"/>
                  </a:lnTo>
                  <a:lnTo>
                    <a:pt x="171" y="2638"/>
                  </a:lnTo>
                  <a:lnTo>
                    <a:pt x="112" y="2712"/>
                  </a:lnTo>
                  <a:lnTo>
                    <a:pt x="55" y="2790"/>
                  </a:lnTo>
                  <a:lnTo>
                    <a:pt x="0" y="2869"/>
                  </a:lnTo>
                </a:path>
              </a:pathLst>
            </a:custGeom>
            <a:noFill/>
            <a:ln w="9525">
              <a:solidFill>
                <a:srgbClr val="FFFFFF">
                  <a:alpha val="50195"/>
                </a:srgbClr>
              </a:solidFill>
              <a:round/>
              <a:headEnd/>
              <a:tailEnd/>
            </a:ln>
          </p:spPr>
          <p:txBody>
            <a:bodyPr lIns="98674" tIns="49339" rIns="98674" bIns="49339"/>
            <a:lstStyle/>
            <a:p>
              <a:pPr defTabSz="981527">
                <a:spcBef>
                  <a:spcPct val="50000"/>
                </a:spcBef>
              </a:pPr>
              <a:endParaRPr lang="ko-KR" altLang="en-US" sz="1000" b="1" dirty="0"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97" name="Freeform 61"/>
            <p:cNvSpPr>
              <a:spLocks/>
            </p:cNvSpPr>
            <p:nvPr userDrawn="1"/>
          </p:nvSpPr>
          <p:spPr bwMode="auto">
            <a:xfrm>
              <a:off x="1858" y="538"/>
              <a:ext cx="4875" cy="1492"/>
            </a:xfrm>
            <a:custGeom>
              <a:avLst/>
              <a:gdLst>
                <a:gd name="T0" fmla="*/ 4875 w 4875"/>
                <a:gd name="T1" fmla="*/ 0 h 2984"/>
                <a:gd name="T2" fmla="*/ 4872 w 4875"/>
                <a:gd name="T3" fmla="*/ 79 h 2984"/>
                <a:gd name="T4" fmla="*/ 4864 w 4875"/>
                <a:gd name="T5" fmla="*/ 170 h 2984"/>
                <a:gd name="T6" fmla="*/ 4847 w 4875"/>
                <a:gd name="T7" fmla="*/ 287 h 2984"/>
                <a:gd name="T8" fmla="*/ 4821 w 4875"/>
                <a:gd name="T9" fmla="*/ 428 h 2984"/>
                <a:gd name="T10" fmla="*/ 4780 w 4875"/>
                <a:gd name="T11" fmla="*/ 581 h 2984"/>
                <a:gd name="T12" fmla="*/ 4740 w 4875"/>
                <a:gd name="T13" fmla="*/ 706 h 2984"/>
                <a:gd name="T14" fmla="*/ 4707 w 4875"/>
                <a:gd name="T15" fmla="*/ 790 h 2984"/>
                <a:gd name="T16" fmla="*/ 4671 w 4875"/>
                <a:gd name="T17" fmla="*/ 874 h 2984"/>
                <a:gd name="T18" fmla="*/ 4628 w 4875"/>
                <a:gd name="T19" fmla="*/ 959 h 2984"/>
                <a:gd name="T20" fmla="*/ 4580 w 4875"/>
                <a:gd name="T21" fmla="*/ 1043 h 2984"/>
                <a:gd name="T22" fmla="*/ 4526 w 4875"/>
                <a:gd name="T23" fmla="*/ 1127 h 2984"/>
                <a:gd name="T24" fmla="*/ 4467 w 4875"/>
                <a:gd name="T25" fmla="*/ 1208 h 2984"/>
                <a:gd name="T26" fmla="*/ 4400 w 4875"/>
                <a:gd name="T27" fmla="*/ 1287 h 2984"/>
                <a:gd name="T28" fmla="*/ 4326 w 4875"/>
                <a:gd name="T29" fmla="*/ 1361 h 2984"/>
                <a:gd name="T30" fmla="*/ 4247 w 4875"/>
                <a:gd name="T31" fmla="*/ 1432 h 2984"/>
                <a:gd name="T32" fmla="*/ 4160 w 4875"/>
                <a:gd name="T33" fmla="*/ 1500 h 2984"/>
                <a:gd name="T34" fmla="*/ 4064 w 4875"/>
                <a:gd name="T35" fmla="*/ 1560 h 2984"/>
                <a:gd name="T36" fmla="*/ 3960 w 4875"/>
                <a:gd name="T37" fmla="*/ 1615 h 2984"/>
                <a:gd name="T38" fmla="*/ 3847 w 4875"/>
                <a:gd name="T39" fmla="*/ 1663 h 2984"/>
                <a:gd name="T40" fmla="*/ 3727 w 4875"/>
                <a:gd name="T41" fmla="*/ 1703 h 2984"/>
                <a:gd name="T42" fmla="*/ 3597 w 4875"/>
                <a:gd name="T43" fmla="*/ 1737 h 2984"/>
                <a:gd name="T44" fmla="*/ 3457 w 4875"/>
                <a:gd name="T45" fmla="*/ 1760 h 2984"/>
                <a:gd name="T46" fmla="*/ 3309 w 4875"/>
                <a:gd name="T47" fmla="*/ 1775 h 2984"/>
                <a:gd name="T48" fmla="*/ 3149 w 4875"/>
                <a:gd name="T49" fmla="*/ 1778 h 2984"/>
                <a:gd name="T50" fmla="*/ 3066 w 4875"/>
                <a:gd name="T51" fmla="*/ 1776 h 2984"/>
                <a:gd name="T52" fmla="*/ 2739 w 4875"/>
                <a:gd name="T53" fmla="*/ 1766 h 2984"/>
                <a:gd name="T54" fmla="*/ 2438 w 4875"/>
                <a:gd name="T55" fmla="*/ 1770 h 2984"/>
                <a:gd name="T56" fmla="*/ 2160 w 4875"/>
                <a:gd name="T57" fmla="*/ 1783 h 2984"/>
                <a:gd name="T58" fmla="*/ 1904 w 4875"/>
                <a:gd name="T59" fmla="*/ 1808 h 2984"/>
                <a:gd name="T60" fmla="*/ 1669 w 4875"/>
                <a:gd name="T61" fmla="*/ 1844 h 2984"/>
                <a:gd name="T62" fmla="*/ 1452 w 4875"/>
                <a:gd name="T63" fmla="*/ 1891 h 2984"/>
                <a:gd name="T64" fmla="*/ 1351 w 4875"/>
                <a:gd name="T65" fmla="*/ 1918 h 2984"/>
                <a:gd name="T66" fmla="*/ 1254 w 4875"/>
                <a:gd name="T67" fmla="*/ 1949 h 2984"/>
                <a:gd name="T68" fmla="*/ 1161 w 4875"/>
                <a:gd name="T69" fmla="*/ 1983 h 2984"/>
                <a:gd name="T70" fmla="*/ 1071 w 4875"/>
                <a:gd name="T71" fmla="*/ 2018 h 2984"/>
                <a:gd name="T72" fmla="*/ 984 w 4875"/>
                <a:gd name="T73" fmla="*/ 2059 h 2984"/>
                <a:gd name="T74" fmla="*/ 903 w 4875"/>
                <a:gd name="T75" fmla="*/ 2101 h 2984"/>
                <a:gd name="T76" fmla="*/ 823 w 4875"/>
                <a:gd name="T77" fmla="*/ 2144 h 2984"/>
                <a:gd name="T78" fmla="*/ 747 w 4875"/>
                <a:gd name="T79" fmla="*/ 2193 h 2984"/>
                <a:gd name="T80" fmla="*/ 673 w 4875"/>
                <a:gd name="T81" fmla="*/ 2243 h 2984"/>
                <a:gd name="T82" fmla="*/ 603 w 4875"/>
                <a:gd name="T83" fmla="*/ 2296 h 2984"/>
                <a:gd name="T84" fmla="*/ 535 w 4875"/>
                <a:gd name="T85" fmla="*/ 2351 h 2984"/>
                <a:gd name="T86" fmla="*/ 404 w 4875"/>
                <a:gd name="T87" fmla="*/ 2472 h 2984"/>
                <a:gd name="T88" fmla="*/ 282 w 4875"/>
                <a:gd name="T89" fmla="*/ 2604 h 2984"/>
                <a:gd name="T90" fmla="*/ 167 w 4875"/>
                <a:gd name="T91" fmla="*/ 2747 h 2984"/>
                <a:gd name="T92" fmla="*/ 54 w 4875"/>
                <a:gd name="T93" fmla="*/ 2902 h 2984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4875"/>
                <a:gd name="T142" fmla="*/ 0 h 2984"/>
                <a:gd name="T143" fmla="*/ 4875 w 4875"/>
                <a:gd name="T144" fmla="*/ 2984 h 2984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4875" h="2984">
                  <a:moveTo>
                    <a:pt x="4875" y="0"/>
                  </a:moveTo>
                  <a:lnTo>
                    <a:pt x="4875" y="0"/>
                  </a:lnTo>
                  <a:lnTo>
                    <a:pt x="4875" y="21"/>
                  </a:lnTo>
                  <a:lnTo>
                    <a:pt x="4872" y="79"/>
                  </a:lnTo>
                  <a:lnTo>
                    <a:pt x="4868" y="121"/>
                  </a:lnTo>
                  <a:lnTo>
                    <a:pt x="4864" y="170"/>
                  </a:lnTo>
                  <a:lnTo>
                    <a:pt x="4857" y="226"/>
                  </a:lnTo>
                  <a:lnTo>
                    <a:pt x="4847" y="287"/>
                  </a:lnTo>
                  <a:lnTo>
                    <a:pt x="4835" y="355"/>
                  </a:lnTo>
                  <a:lnTo>
                    <a:pt x="4821" y="428"/>
                  </a:lnTo>
                  <a:lnTo>
                    <a:pt x="4803" y="502"/>
                  </a:lnTo>
                  <a:lnTo>
                    <a:pt x="4780" y="581"/>
                  </a:lnTo>
                  <a:lnTo>
                    <a:pt x="4754" y="664"/>
                  </a:lnTo>
                  <a:lnTo>
                    <a:pt x="4740" y="706"/>
                  </a:lnTo>
                  <a:lnTo>
                    <a:pt x="4724" y="748"/>
                  </a:lnTo>
                  <a:lnTo>
                    <a:pt x="4707" y="790"/>
                  </a:lnTo>
                  <a:lnTo>
                    <a:pt x="4689" y="832"/>
                  </a:lnTo>
                  <a:lnTo>
                    <a:pt x="4671" y="874"/>
                  </a:lnTo>
                  <a:lnTo>
                    <a:pt x="4650" y="917"/>
                  </a:lnTo>
                  <a:lnTo>
                    <a:pt x="4628" y="959"/>
                  </a:lnTo>
                  <a:lnTo>
                    <a:pt x="4604" y="1001"/>
                  </a:lnTo>
                  <a:lnTo>
                    <a:pt x="4580" y="1043"/>
                  </a:lnTo>
                  <a:lnTo>
                    <a:pt x="4554" y="1085"/>
                  </a:lnTo>
                  <a:lnTo>
                    <a:pt x="4526" y="1127"/>
                  </a:lnTo>
                  <a:lnTo>
                    <a:pt x="4497" y="1167"/>
                  </a:lnTo>
                  <a:lnTo>
                    <a:pt x="4467" y="1208"/>
                  </a:lnTo>
                  <a:lnTo>
                    <a:pt x="4435" y="1248"/>
                  </a:lnTo>
                  <a:lnTo>
                    <a:pt x="4400" y="1287"/>
                  </a:lnTo>
                  <a:lnTo>
                    <a:pt x="4364" y="1324"/>
                  </a:lnTo>
                  <a:lnTo>
                    <a:pt x="4326" y="1361"/>
                  </a:lnTo>
                  <a:lnTo>
                    <a:pt x="4288" y="1398"/>
                  </a:lnTo>
                  <a:lnTo>
                    <a:pt x="4247" y="1432"/>
                  </a:lnTo>
                  <a:lnTo>
                    <a:pt x="4204" y="1466"/>
                  </a:lnTo>
                  <a:lnTo>
                    <a:pt x="4160" y="1500"/>
                  </a:lnTo>
                  <a:lnTo>
                    <a:pt x="4113" y="1531"/>
                  </a:lnTo>
                  <a:lnTo>
                    <a:pt x="4064" y="1560"/>
                  </a:lnTo>
                  <a:lnTo>
                    <a:pt x="4013" y="1589"/>
                  </a:lnTo>
                  <a:lnTo>
                    <a:pt x="3960" y="1615"/>
                  </a:lnTo>
                  <a:lnTo>
                    <a:pt x="3906" y="1641"/>
                  </a:lnTo>
                  <a:lnTo>
                    <a:pt x="3847" y="1663"/>
                  </a:lnTo>
                  <a:lnTo>
                    <a:pt x="3789" y="1684"/>
                  </a:lnTo>
                  <a:lnTo>
                    <a:pt x="3727" y="1703"/>
                  </a:lnTo>
                  <a:lnTo>
                    <a:pt x="3663" y="1721"/>
                  </a:lnTo>
                  <a:lnTo>
                    <a:pt x="3597" y="1737"/>
                  </a:lnTo>
                  <a:lnTo>
                    <a:pt x="3528" y="1750"/>
                  </a:lnTo>
                  <a:lnTo>
                    <a:pt x="3457" y="1760"/>
                  </a:lnTo>
                  <a:lnTo>
                    <a:pt x="3385" y="1768"/>
                  </a:lnTo>
                  <a:lnTo>
                    <a:pt x="3309" y="1775"/>
                  </a:lnTo>
                  <a:lnTo>
                    <a:pt x="3230" y="1778"/>
                  </a:lnTo>
                  <a:lnTo>
                    <a:pt x="3149" y="1778"/>
                  </a:lnTo>
                  <a:lnTo>
                    <a:pt x="3066" y="1776"/>
                  </a:lnTo>
                  <a:lnTo>
                    <a:pt x="2899" y="1770"/>
                  </a:lnTo>
                  <a:lnTo>
                    <a:pt x="2739" y="1766"/>
                  </a:lnTo>
                  <a:lnTo>
                    <a:pt x="2585" y="1766"/>
                  </a:lnTo>
                  <a:lnTo>
                    <a:pt x="2438" y="1770"/>
                  </a:lnTo>
                  <a:lnTo>
                    <a:pt x="2297" y="1775"/>
                  </a:lnTo>
                  <a:lnTo>
                    <a:pt x="2160" y="1783"/>
                  </a:lnTo>
                  <a:lnTo>
                    <a:pt x="2030" y="1794"/>
                  </a:lnTo>
                  <a:lnTo>
                    <a:pt x="1904" y="1808"/>
                  </a:lnTo>
                  <a:lnTo>
                    <a:pt x="1784" y="1825"/>
                  </a:lnTo>
                  <a:lnTo>
                    <a:pt x="1669" y="1844"/>
                  </a:lnTo>
                  <a:lnTo>
                    <a:pt x="1558" y="1867"/>
                  </a:lnTo>
                  <a:lnTo>
                    <a:pt x="1452" y="1891"/>
                  </a:lnTo>
                  <a:lnTo>
                    <a:pt x="1401" y="1904"/>
                  </a:lnTo>
                  <a:lnTo>
                    <a:pt x="1351" y="1918"/>
                  </a:lnTo>
                  <a:lnTo>
                    <a:pt x="1302" y="1934"/>
                  </a:lnTo>
                  <a:lnTo>
                    <a:pt x="1254" y="1949"/>
                  </a:lnTo>
                  <a:lnTo>
                    <a:pt x="1207" y="1965"/>
                  </a:lnTo>
                  <a:lnTo>
                    <a:pt x="1161" y="1983"/>
                  </a:lnTo>
                  <a:lnTo>
                    <a:pt x="1115" y="2001"/>
                  </a:lnTo>
                  <a:lnTo>
                    <a:pt x="1071" y="2018"/>
                  </a:lnTo>
                  <a:lnTo>
                    <a:pt x="1028" y="2038"/>
                  </a:lnTo>
                  <a:lnTo>
                    <a:pt x="984" y="2059"/>
                  </a:lnTo>
                  <a:lnTo>
                    <a:pt x="943" y="2078"/>
                  </a:lnTo>
                  <a:lnTo>
                    <a:pt x="903" y="2101"/>
                  </a:lnTo>
                  <a:lnTo>
                    <a:pt x="862" y="2122"/>
                  </a:lnTo>
                  <a:lnTo>
                    <a:pt x="823" y="2144"/>
                  </a:lnTo>
                  <a:lnTo>
                    <a:pt x="785" y="2169"/>
                  </a:lnTo>
                  <a:lnTo>
                    <a:pt x="747" y="2193"/>
                  </a:lnTo>
                  <a:lnTo>
                    <a:pt x="710" y="2217"/>
                  </a:lnTo>
                  <a:lnTo>
                    <a:pt x="673" y="2243"/>
                  </a:lnTo>
                  <a:lnTo>
                    <a:pt x="637" y="2269"/>
                  </a:lnTo>
                  <a:lnTo>
                    <a:pt x="603" y="2296"/>
                  </a:lnTo>
                  <a:lnTo>
                    <a:pt x="568" y="2324"/>
                  </a:lnTo>
                  <a:lnTo>
                    <a:pt x="535" y="2351"/>
                  </a:lnTo>
                  <a:lnTo>
                    <a:pt x="468" y="2411"/>
                  </a:lnTo>
                  <a:lnTo>
                    <a:pt x="404" y="2472"/>
                  </a:lnTo>
                  <a:lnTo>
                    <a:pt x="343" y="2537"/>
                  </a:lnTo>
                  <a:lnTo>
                    <a:pt x="282" y="2604"/>
                  </a:lnTo>
                  <a:lnTo>
                    <a:pt x="224" y="2674"/>
                  </a:lnTo>
                  <a:lnTo>
                    <a:pt x="167" y="2747"/>
                  </a:lnTo>
                  <a:lnTo>
                    <a:pt x="110" y="2822"/>
                  </a:lnTo>
                  <a:lnTo>
                    <a:pt x="54" y="2902"/>
                  </a:lnTo>
                  <a:lnTo>
                    <a:pt x="0" y="2984"/>
                  </a:lnTo>
                </a:path>
              </a:pathLst>
            </a:custGeom>
            <a:noFill/>
            <a:ln w="9525">
              <a:solidFill>
                <a:srgbClr val="FFFFFF">
                  <a:alpha val="50195"/>
                </a:srgbClr>
              </a:solidFill>
              <a:round/>
              <a:headEnd/>
              <a:tailEnd/>
            </a:ln>
          </p:spPr>
          <p:txBody>
            <a:bodyPr lIns="98674" tIns="49339" rIns="98674" bIns="49339"/>
            <a:lstStyle/>
            <a:p>
              <a:pPr defTabSz="981527">
                <a:spcBef>
                  <a:spcPct val="50000"/>
                </a:spcBef>
              </a:pPr>
              <a:endParaRPr lang="ko-KR" altLang="en-US" sz="1000" b="1" dirty="0"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98" name="Freeform 62"/>
            <p:cNvSpPr>
              <a:spLocks/>
            </p:cNvSpPr>
            <p:nvPr userDrawn="1"/>
          </p:nvSpPr>
          <p:spPr bwMode="auto">
            <a:xfrm>
              <a:off x="1912" y="510"/>
              <a:ext cx="4831" cy="1548"/>
            </a:xfrm>
            <a:custGeom>
              <a:avLst/>
              <a:gdLst>
                <a:gd name="T0" fmla="*/ 4831 w 4831"/>
                <a:gd name="T1" fmla="*/ 0 h 3097"/>
                <a:gd name="T2" fmla="*/ 4828 w 4831"/>
                <a:gd name="T3" fmla="*/ 80 h 3097"/>
                <a:gd name="T4" fmla="*/ 4821 w 4831"/>
                <a:gd name="T5" fmla="*/ 172 h 3097"/>
                <a:gd name="T6" fmla="*/ 4806 w 4831"/>
                <a:gd name="T7" fmla="*/ 291 h 3097"/>
                <a:gd name="T8" fmla="*/ 4782 w 4831"/>
                <a:gd name="T9" fmla="*/ 430 h 3097"/>
                <a:gd name="T10" fmla="*/ 4743 w 4831"/>
                <a:gd name="T11" fmla="*/ 587 h 3097"/>
                <a:gd name="T12" fmla="*/ 4706 w 4831"/>
                <a:gd name="T13" fmla="*/ 711 h 3097"/>
                <a:gd name="T14" fmla="*/ 4674 w 4831"/>
                <a:gd name="T15" fmla="*/ 797 h 3097"/>
                <a:gd name="T16" fmla="*/ 4638 w 4831"/>
                <a:gd name="T17" fmla="*/ 882 h 3097"/>
                <a:gd name="T18" fmla="*/ 4597 w 4831"/>
                <a:gd name="T19" fmla="*/ 969 h 3097"/>
                <a:gd name="T20" fmla="*/ 4550 w 4831"/>
                <a:gd name="T21" fmla="*/ 1055 h 3097"/>
                <a:gd name="T22" fmla="*/ 4497 w 4831"/>
                <a:gd name="T23" fmla="*/ 1139 h 3097"/>
                <a:gd name="T24" fmla="*/ 4439 w 4831"/>
                <a:gd name="T25" fmla="*/ 1223 h 3097"/>
                <a:gd name="T26" fmla="*/ 4374 w 4831"/>
                <a:gd name="T27" fmla="*/ 1302 h 3097"/>
                <a:gd name="T28" fmla="*/ 4303 w 4831"/>
                <a:gd name="T29" fmla="*/ 1379 h 3097"/>
                <a:gd name="T30" fmla="*/ 4224 w 4831"/>
                <a:gd name="T31" fmla="*/ 1452 h 3097"/>
                <a:gd name="T32" fmla="*/ 4136 w 4831"/>
                <a:gd name="T33" fmla="*/ 1522 h 3097"/>
                <a:gd name="T34" fmla="*/ 4042 w 4831"/>
                <a:gd name="T35" fmla="*/ 1584 h 3097"/>
                <a:gd name="T36" fmla="*/ 3939 w 4831"/>
                <a:gd name="T37" fmla="*/ 1643 h 3097"/>
                <a:gd name="T38" fmla="*/ 3828 w 4831"/>
                <a:gd name="T39" fmla="*/ 1693 h 3097"/>
                <a:gd name="T40" fmla="*/ 3707 w 4831"/>
                <a:gd name="T41" fmla="*/ 1736 h 3097"/>
                <a:gd name="T42" fmla="*/ 3578 w 4831"/>
                <a:gd name="T43" fmla="*/ 1772 h 3097"/>
                <a:gd name="T44" fmla="*/ 3439 w 4831"/>
                <a:gd name="T45" fmla="*/ 1798 h 3097"/>
                <a:gd name="T46" fmla="*/ 3291 w 4831"/>
                <a:gd name="T47" fmla="*/ 1815 h 3097"/>
                <a:gd name="T48" fmla="*/ 3131 w 4831"/>
                <a:gd name="T49" fmla="*/ 1822 h 3097"/>
                <a:gd name="T50" fmla="*/ 3048 w 4831"/>
                <a:gd name="T51" fmla="*/ 1822 h 3097"/>
                <a:gd name="T52" fmla="*/ 2720 w 4831"/>
                <a:gd name="T53" fmla="*/ 1819 h 3097"/>
                <a:gd name="T54" fmla="*/ 2419 w 4831"/>
                <a:gd name="T55" fmla="*/ 1828 h 3097"/>
                <a:gd name="T56" fmla="*/ 2141 w 4831"/>
                <a:gd name="T57" fmla="*/ 1848 h 3097"/>
                <a:gd name="T58" fmla="*/ 1887 w 4831"/>
                <a:gd name="T59" fmla="*/ 1877 h 3097"/>
                <a:gd name="T60" fmla="*/ 1651 w 4831"/>
                <a:gd name="T61" fmla="*/ 1919 h 3097"/>
                <a:gd name="T62" fmla="*/ 1436 w 4831"/>
                <a:gd name="T63" fmla="*/ 1970 h 3097"/>
                <a:gd name="T64" fmla="*/ 1335 w 4831"/>
                <a:gd name="T65" fmla="*/ 1999 h 3097"/>
                <a:gd name="T66" fmla="*/ 1239 w 4831"/>
                <a:gd name="T67" fmla="*/ 2032 h 3097"/>
                <a:gd name="T68" fmla="*/ 1146 w 4831"/>
                <a:gd name="T69" fmla="*/ 2067 h 3097"/>
                <a:gd name="T70" fmla="*/ 1057 w 4831"/>
                <a:gd name="T71" fmla="*/ 2106 h 3097"/>
                <a:gd name="T72" fmla="*/ 971 w 4831"/>
                <a:gd name="T73" fmla="*/ 2148 h 3097"/>
                <a:gd name="T74" fmla="*/ 889 w 4831"/>
                <a:gd name="T75" fmla="*/ 2192 h 3097"/>
                <a:gd name="T76" fmla="*/ 811 w 4831"/>
                <a:gd name="T77" fmla="*/ 2237 h 3097"/>
                <a:gd name="T78" fmla="*/ 735 w 4831"/>
                <a:gd name="T79" fmla="*/ 2287 h 3097"/>
                <a:gd name="T80" fmla="*/ 663 w 4831"/>
                <a:gd name="T81" fmla="*/ 2339 h 3097"/>
                <a:gd name="T82" fmla="*/ 593 w 4831"/>
                <a:gd name="T83" fmla="*/ 2393 h 3097"/>
                <a:gd name="T84" fmla="*/ 525 w 4831"/>
                <a:gd name="T85" fmla="*/ 2452 h 3097"/>
                <a:gd name="T86" fmla="*/ 397 w 4831"/>
                <a:gd name="T87" fmla="*/ 2576 h 3097"/>
                <a:gd name="T88" fmla="*/ 277 w 4831"/>
                <a:gd name="T89" fmla="*/ 2710 h 3097"/>
                <a:gd name="T90" fmla="*/ 163 w 4831"/>
                <a:gd name="T91" fmla="*/ 2857 h 3097"/>
                <a:gd name="T92" fmla="*/ 53 w 4831"/>
                <a:gd name="T93" fmla="*/ 3013 h 3097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4831"/>
                <a:gd name="T142" fmla="*/ 0 h 3097"/>
                <a:gd name="T143" fmla="*/ 4831 w 4831"/>
                <a:gd name="T144" fmla="*/ 3097 h 3097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4831" h="3097">
                  <a:moveTo>
                    <a:pt x="4831" y="0"/>
                  </a:moveTo>
                  <a:lnTo>
                    <a:pt x="4831" y="0"/>
                  </a:lnTo>
                  <a:lnTo>
                    <a:pt x="4829" y="21"/>
                  </a:lnTo>
                  <a:lnTo>
                    <a:pt x="4828" y="80"/>
                  </a:lnTo>
                  <a:lnTo>
                    <a:pt x="4825" y="122"/>
                  </a:lnTo>
                  <a:lnTo>
                    <a:pt x="4821" y="172"/>
                  </a:lnTo>
                  <a:lnTo>
                    <a:pt x="4814" y="228"/>
                  </a:lnTo>
                  <a:lnTo>
                    <a:pt x="4806" y="291"/>
                  </a:lnTo>
                  <a:lnTo>
                    <a:pt x="4796" y="359"/>
                  </a:lnTo>
                  <a:lnTo>
                    <a:pt x="4782" y="430"/>
                  </a:lnTo>
                  <a:lnTo>
                    <a:pt x="4764" y="507"/>
                  </a:lnTo>
                  <a:lnTo>
                    <a:pt x="4743" y="587"/>
                  </a:lnTo>
                  <a:lnTo>
                    <a:pt x="4719" y="669"/>
                  </a:lnTo>
                  <a:lnTo>
                    <a:pt x="4706" y="711"/>
                  </a:lnTo>
                  <a:lnTo>
                    <a:pt x="4690" y="755"/>
                  </a:lnTo>
                  <a:lnTo>
                    <a:pt x="4674" y="797"/>
                  </a:lnTo>
                  <a:lnTo>
                    <a:pt x="4657" y="840"/>
                  </a:lnTo>
                  <a:lnTo>
                    <a:pt x="4638" y="882"/>
                  </a:lnTo>
                  <a:lnTo>
                    <a:pt x="4618" y="926"/>
                  </a:lnTo>
                  <a:lnTo>
                    <a:pt x="4597" y="969"/>
                  </a:lnTo>
                  <a:lnTo>
                    <a:pt x="4574" y="1011"/>
                  </a:lnTo>
                  <a:lnTo>
                    <a:pt x="4550" y="1055"/>
                  </a:lnTo>
                  <a:lnTo>
                    <a:pt x="4525" y="1097"/>
                  </a:lnTo>
                  <a:lnTo>
                    <a:pt x="4497" y="1139"/>
                  </a:lnTo>
                  <a:lnTo>
                    <a:pt x="4470" y="1181"/>
                  </a:lnTo>
                  <a:lnTo>
                    <a:pt x="4439" y="1223"/>
                  </a:lnTo>
                  <a:lnTo>
                    <a:pt x="4407" y="1263"/>
                  </a:lnTo>
                  <a:lnTo>
                    <a:pt x="4374" y="1302"/>
                  </a:lnTo>
                  <a:lnTo>
                    <a:pt x="4339" y="1342"/>
                  </a:lnTo>
                  <a:lnTo>
                    <a:pt x="4303" y="1379"/>
                  </a:lnTo>
                  <a:lnTo>
                    <a:pt x="4264" y="1417"/>
                  </a:lnTo>
                  <a:lnTo>
                    <a:pt x="4224" y="1452"/>
                  </a:lnTo>
                  <a:lnTo>
                    <a:pt x="4181" y="1488"/>
                  </a:lnTo>
                  <a:lnTo>
                    <a:pt x="4136" y="1522"/>
                  </a:lnTo>
                  <a:lnTo>
                    <a:pt x="4091" y="1554"/>
                  </a:lnTo>
                  <a:lnTo>
                    <a:pt x="4042" y="1584"/>
                  </a:lnTo>
                  <a:lnTo>
                    <a:pt x="3992" y="1614"/>
                  </a:lnTo>
                  <a:lnTo>
                    <a:pt x="3939" y="1643"/>
                  </a:lnTo>
                  <a:lnTo>
                    <a:pt x="3885" y="1668"/>
                  </a:lnTo>
                  <a:lnTo>
                    <a:pt x="3828" y="1693"/>
                  </a:lnTo>
                  <a:lnTo>
                    <a:pt x="3768" y="1715"/>
                  </a:lnTo>
                  <a:lnTo>
                    <a:pt x="3707" y="1736"/>
                  </a:lnTo>
                  <a:lnTo>
                    <a:pt x="3643" y="1754"/>
                  </a:lnTo>
                  <a:lnTo>
                    <a:pt x="3578" y="1772"/>
                  </a:lnTo>
                  <a:lnTo>
                    <a:pt x="3510" y="1786"/>
                  </a:lnTo>
                  <a:lnTo>
                    <a:pt x="3439" y="1798"/>
                  </a:lnTo>
                  <a:lnTo>
                    <a:pt x="3366" y="1807"/>
                  </a:lnTo>
                  <a:lnTo>
                    <a:pt x="3291" y="1815"/>
                  </a:lnTo>
                  <a:lnTo>
                    <a:pt x="3212" y="1820"/>
                  </a:lnTo>
                  <a:lnTo>
                    <a:pt x="3131" y="1822"/>
                  </a:lnTo>
                  <a:lnTo>
                    <a:pt x="3048" y="1822"/>
                  </a:lnTo>
                  <a:lnTo>
                    <a:pt x="2881" y="1819"/>
                  </a:lnTo>
                  <a:lnTo>
                    <a:pt x="2720" y="1819"/>
                  </a:lnTo>
                  <a:lnTo>
                    <a:pt x="2567" y="1822"/>
                  </a:lnTo>
                  <a:lnTo>
                    <a:pt x="2419" y="1828"/>
                  </a:lnTo>
                  <a:lnTo>
                    <a:pt x="2277" y="1836"/>
                  </a:lnTo>
                  <a:lnTo>
                    <a:pt x="2141" y="1848"/>
                  </a:lnTo>
                  <a:lnTo>
                    <a:pt x="2012" y="1861"/>
                  </a:lnTo>
                  <a:lnTo>
                    <a:pt x="1887" y="1877"/>
                  </a:lnTo>
                  <a:lnTo>
                    <a:pt x="1766" y="1896"/>
                  </a:lnTo>
                  <a:lnTo>
                    <a:pt x="1651" y="1919"/>
                  </a:lnTo>
                  <a:lnTo>
                    <a:pt x="1541" y="1943"/>
                  </a:lnTo>
                  <a:lnTo>
                    <a:pt x="1436" y="1970"/>
                  </a:lnTo>
                  <a:lnTo>
                    <a:pt x="1384" y="1985"/>
                  </a:lnTo>
                  <a:lnTo>
                    <a:pt x="1335" y="1999"/>
                  </a:lnTo>
                  <a:lnTo>
                    <a:pt x="1286" y="2016"/>
                  </a:lnTo>
                  <a:lnTo>
                    <a:pt x="1239" y="2032"/>
                  </a:lnTo>
                  <a:lnTo>
                    <a:pt x="1191" y="2050"/>
                  </a:lnTo>
                  <a:lnTo>
                    <a:pt x="1146" y="2067"/>
                  </a:lnTo>
                  <a:lnTo>
                    <a:pt x="1100" y="2087"/>
                  </a:lnTo>
                  <a:lnTo>
                    <a:pt x="1057" y="2106"/>
                  </a:lnTo>
                  <a:lnTo>
                    <a:pt x="1014" y="2127"/>
                  </a:lnTo>
                  <a:lnTo>
                    <a:pt x="971" y="2148"/>
                  </a:lnTo>
                  <a:lnTo>
                    <a:pt x="930" y="2169"/>
                  </a:lnTo>
                  <a:lnTo>
                    <a:pt x="889" y="2192"/>
                  </a:lnTo>
                  <a:lnTo>
                    <a:pt x="850" y="2214"/>
                  </a:lnTo>
                  <a:lnTo>
                    <a:pt x="811" y="2237"/>
                  </a:lnTo>
                  <a:lnTo>
                    <a:pt x="772" y="2263"/>
                  </a:lnTo>
                  <a:lnTo>
                    <a:pt x="735" y="2287"/>
                  </a:lnTo>
                  <a:lnTo>
                    <a:pt x="699" y="2313"/>
                  </a:lnTo>
                  <a:lnTo>
                    <a:pt x="663" y="2339"/>
                  </a:lnTo>
                  <a:lnTo>
                    <a:pt x="628" y="2366"/>
                  </a:lnTo>
                  <a:lnTo>
                    <a:pt x="593" y="2393"/>
                  </a:lnTo>
                  <a:lnTo>
                    <a:pt x="558" y="2423"/>
                  </a:lnTo>
                  <a:lnTo>
                    <a:pt x="525" y="2452"/>
                  </a:lnTo>
                  <a:lnTo>
                    <a:pt x="460" y="2511"/>
                  </a:lnTo>
                  <a:lnTo>
                    <a:pt x="397" y="2576"/>
                  </a:lnTo>
                  <a:lnTo>
                    <a:pt x="336" y="2640"/>
                  </a:lnTo>
                  <a:lnTo>
                    <a:pt x="277" y="2710"/>
                  </a:lnTo>
                  <a:lnTo>
                    <a:pt x="220" y="2783"/>
                  </a:lnTo>
                  <a:lnTo>
                    <a:pt x="163" y="2857"/>
                  </a:lnTo>
                  <a:lnTo>
                    <a:pt x="107" y="2934"/>
                  </a:lnTo>
                  <a:lnTo>
                    <a:pt x="53" y="3013"/>
                  </a:lnTo>
                  <a:lnTo>
                    <a:pt x="0" y="3097"/>
                  </a:lnTo>
                </a:path>
              </a:pathLst>
            </a:custGeom>
            <a:noFill/>
            <a:ln w="9525">
              <a:solidFill>
                <a:srgbClr val="FFFFFF">
                  <a:alpha val="50195"/>
                </a:srgbClr>
              </a:solidFill>
              <a:round/>
              <a:headEnd/>
              <a:tailEnd/>
            </a:ln>
          </p:spPr>
          <p:txBody>
            <a:bodyPr lIns="98674" tIns="49339" rIns="98674" bIns="49339"/>
            <a:lstStyle/>
            <a:p>
              <a:pPr defTabSz="981527">
                <a:spcBef>
                  <a:spcPct val="50000"/>
                </a:spcBef>
              </a:pPr>
              <a:endParaRPr lang="ko-KR" altLang="en-US" sz="1000" b="1" dirty="0"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99" name="Freeform 63"/>
            <p:cNvSpPr>
              <a:spLocks/>
            </p:cNvSpPr>
            <p:nvPr userDrawn="1"/>
          </p:nvSpPr>
          <p:spPr bwMode="auto">
            <a:xfrm>
              <a:off x="1968" y="481"/>
              <a:ext cx="4782" cy="1605"/>
            </a:xfrm>
            <a:custGeom>
              <a:avLst/>
              <a:gdLst>
                <a:gd name="T0" fmla="*/ 4782 w 4782"/>
                <a:gd name="T1" fmla="*/ 0 h 3210"/>
                <a:gd name="T2" fmla="*/ 4780 w 4782"/>
                <a:gd name="T3" fmla="*/ 81 h 3210"/>
                <a:gd name="T4" fmla="*/ 4775 w 4782"/>
                <a:gd name="T5" fmla="*/ 173 h 3210"/>
                <a:gd name="T6" fmla="*/ 4762 w 4782"/>
                <a:gd name="T7" fmla="*/ 292 h 3210"/>
                <a:gd name="T8" fmla="*/ 4740 w 4782"/>
                <a:gd name="T9" fmla="*/ 433 h 3210"/>
                <a:gd name="T10" fmla="*/ 4704 w 4782"/>
                <a:gd name="T11" fmla="*/ 591 h 3210"/>
                <a:gd name="T12" fmla="*/ 4668 w 4782"/>
                <a:gd name="T13" fmla="*/ 717 h 3210"/>
                <a:gd name="T14" fmla="*/ 4637 w 4782"/>
                <a:gd name="T15" fmla="*/ 802 h 3210"/>
                <a:gd name="T16" fmla="*/ 4602 w 4782"/>
                <a:gd name="T17" fmla="*/ 890 h 3210"/>
                <a:gd name="T18" fmla="*/ 4564 w 4782"/>
                <a:gd name="T19" fmla="*/ 978 h 3210"/>
                <a:gd name="T20" fmla="*/ 4518 w 4782"/>
                <a:gd name="T21" fmla="*/ 1066 h 3210"/>
                <a:gd name="T22" fmla="*/ 4466 w 4782"/>
                <a:gd name="T23" fmla="*/ 1151 h 3210"/>
                <a:gd name="T24" fmla="*/ 4409 w 4782"/>
                <a:gd name="T25" fmla="*/ 1235 h 3210"/>
                <a:gd name="T26" fmla="*/ 4346 w 4782"/>
                <a:gd name="T27" fmla="*/ 1318 h 3210"/>
                <a:gd name="T28" fmla="*/ 4275 w 4782"/>
                <a:gd name="T29" fmla="*/ 1397 h 3210"/>
                <a:gd name="T30" fmla="*/ 4197 w 4782"/>
                <a:gd name="T31" fmla="*/ 1471 h 3210"/>
                <a:gd name="T32" fmla="*/ 4111 w 4782"/>
                <a:gd name="T33" fmla="*/ 1542 h 3210"/>
                <a:gd name="T34" fmla="*/ 4018 w 4782"/>
                <a:gd name="T35" fmla="*/ 1608 h 3210"/>
                <a:gd name="T36" fmla="*/ 3917 w 4782"/>
                <a:gd name="T37" fmla="*/ 1668 h 3210"/>
                <a:gd name="T38" fmla="*/ 3805 w 4782"/>
                <a:gd name="T39" fmla="*/ 1721 h 3210"/>
                <a:gd name="T40" fmla="*/ 3686 w 4782"/>
                <a:gd name="T41" fmla="*/ 1766 h 3210"/>
                <a:gd name="T42" fmla="*/ 3557 w 4782"/>
                <a:gd name="T43" fmla="*/ 1805 h 3210"/>
                <a:gd name="T44" fmla="*/ 3418 w 4782"/>
                <a:gd name="T45" fmla="*/ 1834 h 3210"/>
                <a:gd name="T46" fmla="*/ 3270 w 4782"/>
                <a:gd name="T47" fmla="*/ 1855 h 3210"/>
                <a:gd name="T48" fmla="*/ 3110 w 4782"/>
                <a:gd name="T49" fmla="*/ 1865 h 3210"/>
                <a:gd name="T50" fmla="*/ 3027 w 4782"/>
                <a:gd name="T51" fmla="*/ 1867 h 3210"/>
                <a:gd name="T52" fmla="*/ 2700 w 4782"/>
                <a:gd name="T53" fmla="*/ 1870 h 3210"/>
                <a:gd name="T54" fmla="*/ 2399 w 4782"/>
                <a:gd name="T55" fmla="*/ 1884 h 3210"/>
                <a:gd name="T56" fmla="*/ 2121 w 4782"/>
                <a:gd name="T57" fmla="*/ 1910 h 3210"/>
                <a:gd name="T58" fmla="*/ 1867 w 4782"/>
                <a:gd name="T59" fmla="*/ 1946 h 3210"/>
                <a:gd name="T60" fmla="*/ 1633 w 4782"/>
                <a:gd name="T61" fmla="*/ 1991 h 3210"/>
                <a:gd name="T62" fmla="*/ 1419 w 4782"/>
                <a:gd name="T63" fmla="*/ 2047 h 3210"/>
                <a:gd name="T64" fmla="*/ 1317 w 4782"/>
                <a:gd name="T65" fmla="*/ 2080 h 3210"/>
                <a:gd name="T66" fmla="*/ 1222 w 4782"/>
                <a:gd name="T67" fmla="*/ 2115 h 3210"/>
                <a:gd name="T68" fmla="*/ 1129 w 4782"/>
                <a:gd name="T69" fmla="*/ 2152 h 3210"/>
                <a:gd name="T70" fmla="*/ 1041 w 4782"/>
                <a:gd name="T71" fmla="*/ 2193 h 3210"/>
                <a:gd name="T72" fmla="*/ 956 w 4782"/>
                <a:gd name="T73" fmla="*/ 2235 h 3210"/>
                <a:gd name="T74" fmla="*/ 874 w 4782"/>
                <a:gd name="T75" fmla="*/ 2282 h 3210"/>
                <a:gd name="T76" fmla="*/ 797 w 4782"/>
                <a:gd name="T77" fmla="*/ 2330 h 3210"/>
                <a:gd name="T78" fmla="*/ 722 w 4782"/>
                <a:gd name="T79" fmla="*/ 2380 h 3210"/>
                <a:gd name="T80" fmla="*/ 651 w 4782"/>
                <a:gd name="T81" fmla="*/ 2435 h 3210"/>
                <a:gd name="T82" fmla="*/ 582 w 4782"/>
                <a:gd name="T83" fmla="*/ 2491 h 3210"/>
                <a:gd name="T84" fmla="*/ 515 w 4782"/>
                <a:gd name="T85" fmla="*/ 2550 h 3210"/>
                <a:gd name="T86" fmla="*/ 389 w 4782"/>
                <a:gd name="T87" fmla="*/ 2677 h 3210"/>
                <a:gd name="T88" fmla="*/ 271 w 4782"/>
                <a:gd name="T89" fmla="*/ 2816 h 3210"/>
                <a:gd name="T90" fmla="*/ 158 w 4782"/>
                <a:gd name="T91" fmla="*/ 2965 h 3210"/>
                <a:gd name="T92" fmla="*/ 51 w 4782"/>
                <a:gd name="T93" fmla="*/ 3124 h 3210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4782"/>
                <a:gd name="T142" fmla="*/ 0 h 3210"/>
                <a:gd name="T143" fmla="*/ 4782 w 4782"/>
                <a:gd name="T144" fmla="*/ 3210 h 3210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4782" h="3210">
                  <a:moveTo>
                    <a:pt x="4782" y="0"/>
                  </a:moveTo>
                  <a:lnTo>
                    <a:pt x="4782" y="0"/>
                  </a:lnTo>
                  <a:lnTo>
                    <a:pt x="4782" y="21"/>
                  </a:lnTo>
                  <a:lnTo>
                    <a:pt x="4780" y="81"/>
                  </a:lnTo>
                  <a:lnTo>
                    <a:pt x="4779" y="123"/>
                  </a:lnTo>
                  <a:lnTo>
                    <a:pt x="4775" y="173"/>
                  </a:lnTo>
                  <a:lnTo>
                    <a:pt x="4770" y="229"/>
                  </a:lnTo>
                  <a:lnTo>
                    <a:pt x="4762" y="292"/>
                  </a:lnTo>
                  <a:lnTo>
                    <a:pt x="4752" y="360"/>
                  </a:lnTo>
                  <a:lnTo>
                    <a:pt x="4740" y="433"/>
                  </a:lnTo>
                  <a:lnTo>
                    <a:pt x="4723" y="510"/>
                  </a:lnTo>
                  <a:lnTo>
                    <a:pt x="4704" y="591"/>
                  </a:lnTo>
                  <a:lnTo>
                    <a:pt x="4682" y="675"/>
                  </a:lnTo>
                  <a:lnTo>
                    <a:pt x="4668" y="717"/>
                  </a:lnTo>
                  <a:lnTo>
                    <a:pt x="4654" y="760"/>
                  </a:lnTo>
                  <a:lnTo>
                    <a:pt x="4637" y="802"/>
                  </a:lnTo>
                  <a:lnTo>
                    <a:pt x="4620" y="846"/>
                  </a:lnTo>
                  <a:lnTo>
                    <a:pt x="4602" y="890"/>
                  </a:lnTo>
                  <a:lnTo>
                    <a:pt x="4584" y="935"/>
                  </a:lnTo>
                  <a:lnTo>
                    <a:pt x="4564" y="978"/>
                  </a:lnTo>
                  <a:lnTo>
                    <a:pt x="4541" y="1022"/>
                  </a:lnTo>
                  <a:lnTo>
                    <a:pt x="4518" y="1066"/>
                  </a:lnTo>
                  <a:lnTo>
                    <a:pt x="4493" y="1108"/>
                  </a:lnTo>
                  <a:lnTo>
                    <a:pt x="4466" y="1151"/>
                  </a:lnTo>
                  <a:lnTo>
                    <a:pt x="4439" y="1193"/>
                  </a:lnTo>
                  <a:lnTo>
                    <a:pt x="4409" y="1235"/>
                  </a:lnTo>
                  <a:lnTo>
                    <a:pt x="4379" y="1277"/>
                  </a:lnTo>
                  <a:lnTo>
                    <a:pt x="4346" y="1318"/>
                  </a:lnTo>
                  <a:lnTo>
                    <a:pt x="4311" y="1358"/>
                  </a:lnTo>
                  <a:lnTo>
                    <a:pt x="4275" y="1397"/>
                  </a:lnTo>
                  <a:lnTo>
                    <a:pt x="4237" y="1435"/>
                  </a:lnTo>
                  <a:lnTo>
                    <a:pt x="4197" y="1471"/>
                  </a:lnTo>
                  <a:lnTo>
                    <a:pt x="4155" y="1508"/>
                  </a:lnTo>
                  <a:lnTo>
                    <a:pt x="4111" y="1542"/>
                  </a:lnTo>
                  <a:lnTo>
                    <a:pt x="4065" y="1576"/>
                  </a:lnTo>
                  <a:lnTo>
                    <a:pt x="4018" y="1608"/>
                  </a:lnTo>
                  <a:lnTo>
                    <a:pt x="3968" y="1639"/>
                  </a:lnTo>
                  <a:lnTo>
                    <a:pt x="3917" y="1668"/>
                  </a:lnTo>
                  <a:lnTo>
                    <a:pt x="3862" y="1695"/>
                  </a:lnTo>
                  <a:lnTo>
                    <a:pt x="3805" y="1721"/>
                  </a:lnTo>
                  <a:lnTo>
                    <a:pt x="3747" y="1744"/>
                  </a:lnTo>
                  <a:lnTo>
                    <a:pt x="3686" y="1766"/>
                  </a:lnTo>
                  <a:lnTo>
                    <a:pt x="3622" y="1787"/>
                  </a:lnTo>
                  <a:lnTo>
                    <a:pt x="3557" y="1805"/>
                  </a:lnTo>
                  <a:lnTo>
                    <a:pt x="3489" y="1821"/>
                  </a:lnTo>
                  <a:lnTo>
                    <a:pt x="3418" y="1834"/>
                  </a:lnTo>
                  <a:lnTo>
                    <a:pt x="3344" y="1846"/>
                  </a:lnTo>
                  <a:lnTo>
                    <a:pt x="3270" y="1855"/>
                  </a:lnTo>
                  <a:lnTo>
                    <a:pt x="3192" y="1860"/>
                  </a:lnTo>
                  <a:lnTo>
                    <a:pt x="3110" y="1865"/>
                  </a:lnTo>
                  <a:lnTo>
                    <a:pt x="3027" y="1867"/>
                  </a:lnTo>
                  <a:lnTo>
                    <a:pt x="2860" y="1867"/>
                  </a:lnTo>
                  <a:lnTo>
                    <a:pt x="2700" y="1870"/>
                  </a:lnTo>
                  <a:lnTo>
                    <a:pt x="2546" y="1876"/>
                  </a:lnTo>
                  <a:lnTo>
                    <a:pt x="2399" y="1884"/>
                  </a:lnTo>
                  <a:lnTo>
                    <a:pt x="2257" y="1896"/>
                  </a:lnTo>
                  <a:lnTo>
                    <a:pt x="2121" y="1910"/>
                  </a:lnTo>
                  <a:lnTo>
                    <a:pt x="1992" y="1926"/>
                  </a:lnTo>
                  <a:lnTo>
                    <a:pt x="1867" y="1946"/>
                  </a:lnTo>
                  <a:lnTo>
                    <a:pt x="1748" y="1967"/>
                  </a:lnTo>
                  <a:lnTo>
                    <a:pt x="1633" y="1991"/>
                  </a:lnTo>
                  <a:lnTo>
                    <a:pt x="1523" y="2018"/>
                  </a:lnTo>
                  <a:lnTo>
                    <a:pt x="1419" y="2047"/>
                  </a:lnTo>
                  <a:lnTo>
                    <a:pt x="1367" y="2064"/>
                  </a:lnTo>
                  <a:lnTo>
                    <a:pt x="1317" y="2080"/>
                  </a:lnTo>
                  <a:lnTo>
                    <a:pt x="1269" y="2097"/>
                  </a:lnTo>
                  <a:lnTo>
                    <a:pt x="1222" y="2115"/>
                  </a:lnTo>
                  <a:lnTo>
                    <a:pt x="1174" y="2133"/>
                  </a:lnTo>
                  <a:lnTo>
                    <a:pt x="1129" y="2152"/>
                  </a:lnTo>
                  <a:lnTo>
                    <a:pt x="1084" y="2172"/>
                  </a:lnTo>
                  <a:lnTo>
                    <a:pt x="1041" y="2193"/>
                  </a:lnTo>
                  <a:lnTo>
                    <a:pt x="998" y="2214"/>
                  </a:lnTo>
                  <a:lnTo>
                    <a:pt x="956" y="2235"/>
                  </a:lnTo>
                  <a:lnTo>
                    <a:pt x="915" y="2257"/>
                  </a:lnTo>
                  <a:lnTo>
                    <a:pt x="874" y="2282"/>
                  </a:lnTo>
                  <a:lnTo>
                    <a:pt x="836" y="2306"/>
                  </a:lnTo>
                  <a:lnTo>
                    <a:pt x="797" y="2330"/>
                  </a:lnTo>
                  <a:lnTo>
                    <a:pt x="759" y="2354"/>
                  </a:lnTo>
                  <a:lnTo>
                    <a:pt x="722" y="2380"/>
                  </a:lnTo>
                  <a:lnTo>
                    <a:pt x="686" y="2407"/>
                  </a:lnTo>
                  <a:lnTo>
                    <a:pt x="651" y="2435"/>
                  </a:lnTo>
                  <a:lnTo>
                    <a:pt x="615" y="2462"/>
                  </a:lnTo>
                  <a:lnTo>
                    <a:pt x="582" y="2491"/>
                  </a:lnTo>
                  <a:lnTo>
                    <a:pt x="548" y="2520"/>
                  </a:lnTo>
                  <a:lnTo>
                    <a:pt x="515" y="2550"/>
                  </a:lnTo>
                  <a:lnTo>
                    <a:pt x="451" y="2613"/>
                  </a:lnTo>
                  <a:lnTo>
                    <a:pt x="389" y="2677"/>
                  </a:lnTo>
                  <a:lnTo>
                    <a:pt x="329" y="2745"/>
                  </a:lnTo>
                  <a:lnTo>
                    <a:pt x="271" y="2816"/>
                  </a:lnTo>
                  <a:lnTo>
                    <a:pt x="214" y="2889"/>
                  </a:lnTo>
                  <a:lnTo>
                    <a:pt x="158" y="2965"/>
                  </a:lnTo>
                  <a:lnTo>
                    <a:pt x="104" y="3044"/>
                  </a:lnTo>
                  <a:lnTo>
                    <a:pt x="51" y="3124"/>
                  </a:lnTo>
                  <a:lnTo>
                    <a:pt x="0" y="3210"/>
                  </a:lnTo>
                </a:path>
              </a:pathLst>
            </a:custGeom>
            <a:noFill/>
            <a:ln w="9525">
              <a:solidFill>
                <a:srgbClr val="FFFFFF">
                  <a:alpha val="50195"/>
                </a:srgbClr>
              </a:solidFill>
              <a:round/>
              <a:headEnd/>
              <a:tailEnd/>
            </a:ln>
          </p:spPr>
          <p:txBody>
            <a:bodyPr lIns="98674" tIns="49339" rIns="98674" bIns="49339"/>
            <a:lstStyle/>
            <a:p>
              <a:pPr defTabSz="981527">
                <a:spcBef>
                  <a:spcPct val="50000"/>
                </a:spcBef>
              </a:pPr>
              <a:endParaRPr lang="ko-KR" altLang="en-US" sz="1000" b="1" dirty="0"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400" name="Freeform 64"/>
            <p:cNvSpPr>
              <a:spLocks/>
            </p:cNvSpPr>
            <p:nvPr userDrawn="1"/>
          </p:nvSpPr>
          <p:spPr bwMode="auto">
            <a:xfrm>
              <a:off x="2023" y="453"/>
              <a:ext cx="4733" cy="1662"/>
            </a:xfrm>
            <a:custGeom>
              <a:avLst/>
              <a:gdLst>
                <a:gd name="T0" fmla="*/ 4733 w 4733"/>
                <a:gd name="T1" fmla="*/ 0 h 3323"/>
                <a:gd name="T2" fmla="*/ 4733 w 4733"/>
                <a:gd name="T3" fmla="*/ 81 h 3323"/>
                <a:gd name="T4" fmla="*/ 4729 w 4733"/>
                <a:gd name="T5" fmla="*/ 173 h 3323"/>
                <a:gd name="T6" fmla="*/ 4718 w 4733"/>
                <a:gd name="T7" fmla="*/ 294 h 3323"/>
                <a:gd name="T8" fmla="*/ 4699 w 4733"/>
                <a:gd name="T9" fmla="*/ 436 h 3323"/>
                <a:gd name="T10" fmla="*/ 4665 w 4733"/>
                <a:gd name="T11" fmla="*/ 596 h 3323"/>
                <a:gd name="T12" fmla="*/ 4631 w 4733"/>
                <a:gd name="T13" fmla="*/ 724 h 3323"/>
                <a:gd name="T14" fmla="*/ 4602 w 4733"/>
                <a:gd name="T15" fmla="*/ 811 h 3323"/>
                <a:gd name="T16" fmla="*/ 4568 w 4733"/>
                <a:gd name="T17" fmla="*/ 898 h 3323"/>
                <a:gd name="T18" fmla="*/ 4529 w 4733"/>
                <a:gd name="T19" fmla="*/ 987 h 3323"/>
                <a:gd name="T20" fmla="*/ 4486 w 4733"/>
                <a:gd name="T21" fmla="*/ 1076 h 3323"/>
                <a:gd name="T22" fmla="*/ 4436 w 4733"/>
                <a:gd name="T23" fmla="*/ 1165 h 3323"/>
                <a:gd name="T24" fmla="*/ 4381 w 4733"/>
                <a:gd name="T25" fmla="*/ 1250 h 3323"/>
                <a:gd name="T26" fmla="*/ 4317 w 4733"/>
                <a:gd name="T27" fmla="*/ 1334 h 3323"/>
                <a:gd name="T28" fmla="*/ 4247 w 4733"/>
                <a:gd name="T29" fmla="*/ 1415 h 3323"/>
                <a:gd name="T30" fmla="*/ 4171 w 4733"/>
                <a:gd name="T31" fmla="*/ 1491 h 3323"/>
                <a:gd name="T32" fmla="*/ 4086 w 4733"/>
                <a:gd name="T33" fmla="*/ 1563 h 3323"/>
                <a:gd name="T34" fmla="*/ 3993 w 4733"/>
                <a:gd name="T35" fmla="*/ 1631 h 3323"/>
                <a:gd name="T36" fmla="*/ 3893 w 4733"/>
                <a:gd name="T37" fmla="*/ 1694 h 3323"/>
                <a:gd name="T38" fmla="*/ 3784 w 4733"/>
                <a:gd name="T39" fmla="*/ 1749 h 3323"/>
                <a:gd name="T40" fmla="*/ 3664 w 4733"/>
                <a:gd name="T41" fmla="*/ 1798 h 3323"/>
                <a:gd name="T42" fmla="*/ 3537 w 4733"/>
                <a:gd name="T43" fmla="*/ 1840 h 3323"/>
                <a:gd name="T44" fmla="*/ 3398 w 4733"/>
                <a:gd name="T45" fmla="*/ 1872 h 3323"/>
                <a:gd name="T46" fmla="*/ 3249 w 4733"/>
                <a:gd name="T47" fmla="*/ 1894 h 3323"/>
                <a:gd name="T48" fmla="*/ 3091 w 4733"/>
                <a:gd name="T49" fmla="*/ 1909 h 3323"/>
                <a:gd name="T50" fmla="*/ 3008 w 4733"/>
                <a:gd name="T51" fmla="*/ 1911 h 3323"/>
                <a:gd name="T52" fmla="*/ 2681 w 4733"/>
                <a:gd name="T53" fmla="*/ 1922 h 3323"/>
                <a:gd name="T54" fmla="*/ 2380 w 4733"/>
                <a:gd name="T55" fmla="*/ 1943 h 3323"/>
                <a:gd name="T56" fmla="*/ 2102 w 4733"/>
                <a:gd name="T57" fmla="*/ 1974 h 3323"/>
                <a:gd name="T58" fmla="*/ 1848 w 4733"/>
                <a:gd name="T59" fmla="*/ 2014 h 3323"/>
                <a:gd name="T60" fmla="*/ 1615 w 4733"/>
                <a:gd name="T61" fmla="*/ 2066 h 3323"/>
                <a:gd name="T62" fmla="*/ 1401 w 4733"/>
                <a:gd name="T63" fmla="*/ 2127 h 3323"/>
                <a:gd name="T64" fmla="*/ 1301 w 4733"/>
                <a:gd name="T65" fmla="*/ 2161 h 3323"/>
                <a:gd name="T66" fmla="*/ 1205 w 4733"/>
                <a:gd name="T67" fmla="*/ 2198 h 3323"/>
                <a:gd name="T68" fmla="*/ 1114 w 4733"/>
                <a:gd name="T69" fmla="*/ 2237 h 3323"/>
                <a:gd name="T70" fmla="*/ 1026 w 4733"/>
                <a:gd name="T71" fmla="*/ 2280 h 3323"/>
                <a:gd name="T72" fmla="*/ 942 w 4733"/>
                <a:gd name="T73" fmla="*/ 2324 h 3323"/>
                <a:gd name="T74" fmla="*/ 861 w 4733"/>
                <a:gd name="T75" fmla="*/ 2372 h 3323"/>
                <a:gd name="T76" fmla="*/ 785 w 4733"/>
                <a:gd name="T77" fmla="*/ 2422 h 3323"/>
                <a:gd name="T78" fmla="*/ 711 w 4733"/>
                <a:gd name="T79" fmla="*/ 2476 h 3323"/>
                <a:gd name="T80" fmla="*/ 639 w 4733"/>
                <a:gd name="T81" fmla="*/ 2531 h 3323"/>
                <a:gd name="T82" fmla="*/ 571 w 4733"/>
                <a:gd name="T83" fmla="*/ 2589 h 3323"/>
                <a:gd name="T84" fmla="*/ 506 w 4733"/>
                <a:gd name="T85" fmla="*/ 2650 h 3323"/>
                <a:gd name="T86" fmla="*/ 382 w 4733"/>
                <a:gd name="T87" fmla="*/ 2779 h 3323"/>
                <a:gd name="T88" fmla="*/ 265 w 4733"/>
                <a:gd name="T89" fmla="*/ 2921 h 3323"/>
                <a:gd name="T90" fmla="*/ 156 w 4733"/>
                <a:gd name="T91" fmla="*/ 3073 h 3323"/>
                <a:gd name="T92" fmla="*/ 52 w 4733"/>
                <a:gd name="T93" fmla="*/ 3236 h 3323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4733"/>
                <a:gd name="T142" fmla="*/ 0 h 3323"/>
                <a:gd name="T143" fmla="*/ 4733 w 4733"/>
                <a:gd name="T144" fmla="*/ 3323 h 3323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4733" h="3323">
                  <a:moveTo>
                    <a:pt x="4733" y="0"/>
                  </a:moveTo>
                  <a:lnTo>
                    <a:pt x="4733" y="0"/>
                  </a:lnTo>
                  <a:lnTo>
                    <a:pt x="4733" y="21"/>
                  </a:lnTo>
                  <a:lnTo>
                    <a:pt x="4733" y="81"/>
                  </a:lnTo>
                  <a:lnTo>
                    <a:pt x="4732" y="123"/>
                  </a:lnTo>
                  <a:lnTo>
                    <a:pt x="4729" y="173"/>
                  </a:lnTo>
                  <a:lnTo>
                    <a:pt x="4725" y="231"/>
                  </a:lnTo>
                  <a:lnTo>
                    <a:pt x="4718" y="294"/>
                  </a:lnTo>
                  <a:lnTo>
                    <a:pt x="4710" y="364"/>
                  </a:lnTo>
                  <a:lnTo>
                    <a:pt x="4699" y="436"/>
                  </a:lnTo>
                  <a:lnTo>
                    <a:pt x="4683" y="516"/>
                  </a:lnTo>
                  <a:lnTo>
                    <a:pt x="4665" y="596"/>
                  </a:lnTo>
                  <a:lnTo>
                    <a:pt x="4643" y="680"/>
                  </a:lnTo>
                  <a:lnTo>
                    <a:pt x="4631" y="724"/>
                  </a:lnTo>
                  <a:lnTo>
                    <a:pt x="4617" y="767"/>
                  </a:lnTo>
                  <a:lnTo>
                    <a:pt x="4602" y="811"/>
                  </a:lnTo>
                  <a:lnTo>
                    <a:pt x="4586" y="855"/>
                  </a:lnTo>
                  <a:lnTo>
                    <a:pt x="4568" y="898"/>
                  </a:lnTo>
                  <a:lnTo>
                    <a:pt x="4550" y="943"/>
                  </a:lnTo>
                  <a:lnTo>
                    <a:pt x="4529" y="987"/>
                  </a:lnTo>
                  <a:lnTo>
                    <a:pt x="4509" y="1032"/>
                  </a:lnTo>
                  <a:lnTo>
                    <a:pt x="4486" y="1076"/>
                  </a:lnTo>
                  <a:lnTo>
                    <a:pt x="4461" y="1119"/>
                  </a:lnTo>
                  <a:lnTo>
                    <a:pt x="4436" y="1165"/>
                  </a:lnTo>
                  <a:lnTo>
                    <a:pt x="4409" y="1207"/>
                  </a:lnTo>
                  <a:lnTo>
                    <a:pt x="4381" y="1250"/>
                  </a:lnTo>
                  <a:lnTo>
                    <a:pt x="4350" y="1292"/>
                  </a:lnTo>
                  <a:lnTo>
                    <a:pt x="4317" y="1334"/>
                  </a:lnTo>
                  <a:lnTo>
                    <a:pt x="4284" y="1375"/>
                  </a:lnTo>
                  <a:lnTo>
                    <a:pt x="4247" y="1415"/>
                  </a:lnTo>
                  <a:lnTo>
                    <a:pt x="4210" y="1454"/>
                  </a:lnTo>
                  <a:lnTo>
                    <a:pt x="4171" y="1491"/>
                  </a:lnTo>
                  <a:lnTo>
                    <a:pt x="4129" y="1528"/>
                  </a:lnTo>
                  <a:lnTo>
                    <a:pt x="4086" y="1563"/>
                  </a:lnTo>
                  <a:lnTo>
                    <a:pt x="4041" y="1599"/>
                  </a:lnTo>
                  <a:lnTo>
                    <a:pt x="3993" y="1631"/>
                  </a:lnTo>
                  <a:lnTo>
                    <a:pt x="3945" y="1664"/>
                  </a:lnTo>
                  <a:lnTo>
                    <a:pt x="3893" y="1694"/>
                  </a:lnTo>
                  <a:lnTo>
                    <a:pt x="3839" y="1723"/>
                  </a:lnTo>
                  <a:lnTo>
                    <a:pt x="3784" y="1749"/>
                  </a:lnTo>
                  <a:lnTo>
                    <a:pt x="3725" y="1775"/>
                  </a:lnTo>
                  <a:lnTo>
                    <a:pt x="3664" y="1798"/>
                  </a:lnTo>
                  <a:lnTo>
                    <a:pt x="3602" y="1820"/>
                  </a:lnTo>
                  <a:lnTo>
                    <a:pt x="3537" y="1840"/>
                  </a:lnTo>
                  <a:lnTo>
                    <a:pt x="3469" y="1856"/>
                  </a:lnTo>
                  <a:lnTo>
                    <a:pt x="3398" y="1872"/>
                  </a:lnTo>
                  <a:lnTo>
                    <a:pt x="3326" y="1885"/>
                  </a:lnTo>
                  <a:lnTo>
                    <a:pt x="3249" y="1894"/>
                  </a:lnTo>
                  <a:lnTo>
                    <a:pt x="3171" y="1903"/>
                  </a:lnTo>
                  <a:lnTo>
                    <a:pt x="3091" y="1909"/>
                  </a:lnTo>
                  <a:lnTo>
                    <a:pt x="3008" y="1911"/>
                  </a:lnTo>
                  <a:lnTo>
                    <a:pt x="2841" y="1915"/>
                  </a:lnTo>
                  <a:lnTo>
                    <a:pt x="2681" y="1922"/>
                  </a:lnTo>
                  <a:lnTo>
                    <a:pt x="2527" y="1932"/>
                  </a:lnTo>
                  <a:lnTo>
                    <a:pt x="2380" y="1943"/>
                  </a:lnTo>
                  <a:lnTo>
                    <a:pt x="2238" y="1957"/>
                  </a:lnTo>
                  <a:lnTo>
                    <a:pt x="2102" y="1974"/>
                  </a:lnTo>
                  <a:lnTo>
                    <a:pt x="1973" y="1993"/>
                  </a:lnTo>
                  <a:lnTo>
                    <a:pt x="1848" y="2014"/>
                  </a:lnTo>
                  <a:lnTo>
                    <a:pt x="1729" y="2038"/>
                  </a:lnTo>
                  <a:lnTo>
                    <a:pt x="1615" y="2066"/>
                  </a:lnTo>
                  <a:lnTo>
                    <a:pt x="1507" y="2095"/>
                  </a:lnTo>
                  <a:lnTo>
                    <a:pt x="1401" y="2127"/>
                  </a:lnTo>
                  <a:lnTo>
                    <a:pt x="1351" y="2143"/>
                  </a:lnTo>
                  <a:lnTo>
                    <a:pt x="1301" y="2161"/>
                  </a:lnTo>
                  <a:lnTo>
                    <a:pt x="1253" y="2179"/>
                  </a:lnTo>
                  <a:lnTo>
                    <a:pt x="1205" y="2198"/>
                  </a:lnTo>
                  <a:lnTo>
                    <a:pt x="1160" y="2217"/>
                  </a:lnTo>
                  <a:lnTo>
                    <a:pt x="1114" y="2237"/>
                  </a:lnTo>
                  <a:lnTo>
                    <a:pt x="1069" y="2258"/>
                  </a:lnTo>
                  <a:lnTo>
                    <a:pt x="1026" y="2280"/>
                  </a:lnTo>
                  <a:lnTo>
                    <a:pt x="983" y="2301"/>
                  </a:lnTo>
                  <a:lnTo>
                    <a:pt x="942" y="2324"/>
                  </a:lnTo>
                  <a:lnTo>
                    <a:pt x="901" y="2348"/>
                  </a:lnTo>
                  <a:lnTo>
                    <a:pt x="861" y="2372"/>
                  </a:lnTo>
                  <a:lnTo>
                    <a:pt x="822" y="2397"/>
                  </a:lnTo>
                  <a:lnTo>
                    <a:pt x="785" y="2422"/>
                  </a:lnTo>
                  <a:lnTo>
                    <a:pt x="747" y="2448"/>
                  </a:lnTo>
                  <a:lnTo>
                    <a:pt x="711" y="2476"/>
                  </a:lnTo>
                  <a:lnTo>
                    <a:pt x="675" y="2503"/>
                  </a:lnTo>
                  <a:lnTo>
                    <a:pt x="639" y="2531"/>
                  </a:lnTo>
                  <a:lnTo>
                    <a:pt x="606" y="2560"/>
                  </a:lnTo>
                  <a:lnTo>
                    <a:pt x="571" y="2589"/>
                  </a:lnTo>
                  <a:lnTo>
                    <a:pt x="538" y="2619"/>
                  </a:lnTo>
                  <a:lnTo>
                    <a:pt x="506" y="2650"/>
                  </a:lnTo>
                  <a:lnTo>
                    <a:pt x="442" y="2713"/>
                  </a:lnTo>
                  <a:lnTo>
                    <a:pt x="382" y="2779"/>
                  </a:lnTo>
                  <a:lnTo>
                    <a:pt x="322" y="2849"/>
                  </a:lnTo>
                  <a:lnTo>
                    <a:pt x="265" y="2921"/>
                  </a:lnTo>
                  <a:lnTo>
                    <a:pt x="210" y="2996"/>
                  </a:lnTo>
                  <a:lnTo>
                    <a:pt x="156" y="3073"/>
                  </a:lnTo>
                  <a:lnTo>
                    <a:pt x="103" y="3154"/>
                  </a:lnTo>
                  <a:lnTo>
                    <a:pt x="52" y="3236"/>
                  </a:lnTo>
                  <a:lnTo>
                    <a:pt x="0" y="3323"/>
                  </a:lnTo>
                </a:path>
              </a:pathLst>
            </a:custGeom>
            <a:noFill/>
            <a:ln w="9525">
              <a:solidFill>
                <a:srgbClr val="FFFFFF">
                  <a:alpha val="50195"/>
                </a:srgbClr>
              </a:solidFill>
              <a:round/>
              <a:headEnd/>
              <a:tailEnd/>
            </a:ln>
          </p:spPr>
          <p:txBody>
            <a:bodyPr lIns="98674" tIns="49339" rIns="98674" bIns="49339"/>
            <a:lstStyle/>
            <a:p>
              <a:pPr defTabSz="981527">
                <a:spcBef>
                  <a:spcPct val="50000"/>
                </a:spcBef>
              </a:pPr>
              <a:endParaRPr lang="ko-KR" altLang="en-US" sz="1000" b="1" dirty="0">
                <a:latin typeface="바탕체" pitchFamily="17" charset="-127"/>
                <a:ea typeface="바탕체" pitchFamily="17" charset="-127"/>
              </a:endParaRPr>
            </a:p>
          </p:txBody>
        </p:sp>
      </p:grpSp>
      <p:sp>
        <p:nvSpPr>
          <p:cNvPr id="1806401" name="Rectangle 65" descr="좁은 수평선"/>
          <p:cNvSpPr>
            <a:spLocks noChangeArrowheads="1"/>
          </p:cNvSpPr>
          <p:nvPr/>
        </p:nvSpPr>
        <p:spPr bwMode="auto">
          <a:xfrm>
            <a:off x="0" y="692260"/>
            <a:ext cx="10668000" cy="461963"/>
          </a:xfrm>
          <a:prstGeom prst="rect">
            <a:avLst/>
          </a:prstGeom>
          <a:pattFill prst="narHorz">
            <a:fgClr>
              <a:schemeClr val="bg1">
                <a:alpha val="30196"/>
              </a:schemeClr>
            </a:fgClr>
            <a:bgClr>
              <a:schemeClr val="bg2">
                <a:alpha val="30196"/>
              </a:schemeClr>
            </a:bgClr>
          </a:pattFill>
          <a:ln w="9525">
            <a:noFill/>
            <a:miter lim="800000"/>
            <a:headEnd/>
            <a:tailEnd/>
          </a:ln>
        </p:spPr>
        <p:txBody>
          <a:bodyPr wrap="none" lIns="98086" tIns="49046" rIns="98086" bIns="49046" anchor="ctr"/>
          <a:lstStyle/>
          <a:p>
            <a:pPr defTabSz="981527">
              <a:spcBef>
                <a:spcPct val="50000"/>
              </a:spcBef>
            </a:pPr>
            <a:endParaRPr lang="ko-KR" altLang="en-US" sz="1000" b="1" dirty="0">
              <a:latin typeface="바탕체" pitchFamily="17" charset="-127"/>
              <a:ea typeface="바탕체" pitchFamily="17" charset="-127"/>
            </a:endParaRPr>
          </a:p>
        </p:txBody>
      </p:sp>
      <p:sp>
        <p:nvSpPr>
          <p:cNvPr id="1806403" name="Text Box 67"/>
          <p:cNvSpPr txBox="1">
            <a:spLocks noChangeArrowheads="1"/>
          </p:cNvSpPr>
          <p:nvPr/>
        </p:nvSpPr>
        <p:spPr bwMode="auto">
          <a:xfrm>
            <a:off x="8997998" y="419186"/>
            <a:ext cx="1469665" cy="33221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 wrap="none" lIns="57928" tIns="50203" rIns="57928" bIns="50203">
            <a:spAutoFit/>
          </a:bodyPr>
          <a:lstStyle/>
          <a:p>
            <a:pPr defTabSz="981527"/>
            <a:r>
              <a:rPr lang="en-US" altLang="ko-KR" sz="1500" dirty="0">
                <a:solidFill>
                  <a:schemeClr val="bg1"/>
                </a:solidFill>
                <a:latin typeface="Arial Black" pitchFamily="34" charset="0"/>
                <a:ea typeface="HY견고딕" pitchFamily="18" charset="-127"/>
              </a:rPr>
              <a:t>SOUNDRACE</a:t>
            </a:r>
          </a:p>
        </p:txBody>
      </p:sp>
      <p:grpSp>
        <p:nvGrpSpPr>
          <p:cNvPr id="1615939" name="Group 68"/>
          <p:cNvGrpSpPr>
            <a:grpSpLocks/>
          </p:cNvGrpSpPr>
          <p:nvPr/>
        </p:nvGrpSpPr>
        <p:grpSpPr bwMode="auto">
          <a:xfrm>
            <a:off x="7912107" y="430213"/>
            <a:ext cx="279400" cy="255587"/>
            <a:chOff x="384" y="72"/>
            <a:chExt cx="908" cy="908"/>
          </a:xfrm>
        </p:grpSpPr>
        <p:sp>
          <p:nvSpPr>
            <p:cNvPr id="1806405" name="Oval 69"/>
            <p:cNvSpPr>
              <a:spLocks noChangeArrowheads="1"/>
            </p:cNvSpPr>
            <p:nvPr userDrawn="1"/>
          </p:nvSpPr>
          <p:spPr bwMode="auto">
            <a:xfrm>
              <a:off x="384" y="72"/>
              <a:ext cx="908" cy="908"/>
            </a:xfrm>
            <a:prstGeom prst="ellipse">
              <a:avLst/>
            </a:prstGeom>
            <a:gradFill rotWithShape="1">
              <a:gsLst>
                <a:gs pos="0">
                  <a:srgbClr val="DDF2FF"/>
                </a:gs>
                <a:gs pos="100000">
                  <a:srgbClr val="3900C6"/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</p:spPr>
          <p:txBody>
            <a:bodyPr wrap="none" lIns="98674" tIns="49339" rIns="98674" bIns="49339" anchor="ctr"/>
            <a:lstStyle/>
            <a:p>
              <a:pPr defTabSz="981527"/>
              <a:endParaRPr lang="ko-KR" altLang="ko-KR" sz="2600" dirty="0">
                <a:latin typeface="HY헤드라인M" pitchFamily="18" charset="-127"/>
                <a:ea typeface="HY헤드라인M" pitchFamily="18" charset="-127"/>
              </a:endParaRPr>
            </a:p>
          </p:txBody>
        </p:sp>
        <p:sp>
          <p:nvSpPr>
            <p:cNvPr id="1806406" name="Oval 70"/>
            <p:cNvSpPr>
              <a:spLocks noChangeArrowheads="1"/>
            </p:cNvSpPr>
            <p:nvPr userDrawn="1"/>
          </p:nvSpPr>
          <p:spPr bwMode="auto">
            <a:xfrm>
              <a:off x="612" y="328"/>
              <a:ext cx="408" cy="408"/>
            </a:xfrm>
            <a:prstGeom prst="ellipse">
              <a:avLst/>
            </a:prstGeom>
            <a:gradFill rotWithShape="1">
              <a:gsLst>
                <a:gs pos="0">
                  <a:schemeClr val="bg1"/>
                </a:gs>
                <a:gs pos="100000">
                  <a:srgbClr val="3900C6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</p:spPr>
          <p:txBody>
            <a:bodyPr wrap="none" lIns="98674" tIns="49339" rIns="98674" bIns="49339" anchor="ctr"/>
            <a:lstStyle/>
            <a:p>
              <a:pPr defTabSz="981527">
                <a:spcBef>
                  <a:spcPct val="50000"/>
                </a:spcBef>
              </a:pPr>
              <a:endParaRPr lang="ko-KR" altLang="en-US" sz="1000" b="1" dirty="0"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407" name="Oval 71"/>
            <p:cNvSpPr>
              <a:spLocks noChangeArrowheads="1"/>
            </p:cNvSpPr>
            <p:nvPr userDrawn="1"/>
          </p:nvSpPr>
          <p:spPr bwMode="auto">
            <a:xfrm rot="-1983712">
              <a:off x="445" y="171"/>
              <a:ext cx="499" cy="318"/>
            </a:xfrm>
            <a:prstGeom prst="ellipse">
              <a:avLst/>
            </a:prstGeom>
            <a:gradFill rotWithShape="1">
              <a:gsLst>
                <a:gs pos="0">
                  <a:srgbClr val="E5E5FF">
                    <a:alpha val="95000"/>
                  </a:srgbClr>
                </a:gs>
                <a:gs pos="100000">
                  <a:schemeClr val="bg1">
                    <a:alpha val="0"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 wrap="none" lIns="98674" tIns="49339" rIns="98674" bIns="49339" anchor="ctr"/>
            <a:lstStyle/>
            <a:p>
              <a:pPr defTabSz="981527">
                <a:spcBef>
                  <a:spcPct val="50000"/>
                </a:spcBef>
              </a:pPr>
              <a:endParaRPr lang="ko-KR" altLang="en-US" sz="1000" b="1" dirty="0">
                <a:latin typeface="바탕체" pitchFamily="17" charset="-127"/>
                <a:ea typeface="바탕체" pitchFamily="17" charset="-127"/>
              </a:endParaRPr>
            </a:p>
          </p:txBody>
        </p:sp>
      </p:grpSp>
      <p:grpSp>
        <p:nvGrpSpPr>
          <p:cNvPr id="1615943" name="Group 72"/>
          <p:cNvGrpSpPr>
            <a:grpSpLocks/>
          </p:cNvGrpSpPr>
          <p:nvPr/>
        </p:nvGrpSpPr>
        <p:grpSpPr bwMode="auto">
          <a:xfrm>
            <a:off x="8583617" y="438154"/>
            <a:ext cx="279400" cy="257175"/>
            <a:chOff x="1383" y="73"/>
            <a:chExt cx="907" cy="907"/>
          </a:xfrm>
        </p:grpSpPr>
        <p:sp>
          <p:nvSpPr>
            <p:cNvPr id="1806409" name="Oval 73"/>
            <p:cNvSpPr>
              <a:spLocks noChangeArrowheads="1"/>
            </p:cNvSpPr>
            <p:nvPr userDrawn="1"/>
          </p:nvSpPr>
          <p:spPr bwMode="auto">
            <a:xfrm>
              <a:off x="1383" y="73"/>
              <a:ext cx="907" cy="907"/>
            </a:xfrm>
            <a:prstGeom prst="ellipse">
              <a:avLst/>
            </a:prstGeom>
            <a:gradFill rotWithShape="1">
              <a:gsLst>
                <a:gs pos="0">
                  <a:srgbClr val="DDF2FF"/>
                </a:gs>
                <a:gs pos="100000">
                  <a:srgbClr val="0099FF"/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</p:spPr>
          <p:txBody>
            <a:bodyPr wrap="none" lIns="98674" tIns="49339" rIns="98674" bIns="49339" anchor="ctr"/>
            <a:lstStyle/>
            <a:p>
              <a:pPr defTabSz="981527">
                <a:spcBef>
                  <a:spcPct val="50000"/>
                </a:spcBef>
              </a:pPr>
              <a:endParaRPr lang="ko-KR" altLang="en-US" sz="1000" b="1" dirty="0"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410" name="Oval 74"/>
            <p:cNvSpPr>
              <a:spLocks noChangeArrowheads="1"/>
            </p:cNvSpPr>
            <p:nvPr userDrawn="1"/>
          </p:nvSpPr>
          <p:spPr bwMode="auto">
            <a:xfrm>
              <a:off x="1610" y="328"/>
              <a:ext cx="408" cy="408"/>
            </a:xfrm>
            <a:prstGeom prst="ellipse">
              <a:avLst/>
            </a:prstGeom>
            <a:gradFill rotWithShape="1">
              <a:gsLst>
                <a:gs pos="0">
                  <a:schemeClr val="bg1"/>
                </a:gs>
                <a:gs pos="100000">
                  <a:srgbClr val="3900C6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</p:spPr>
          <p:txBody>
            <a:bodyPr wrap="none" lIns="98674" tIns="49339" rIns="98674" bIns="49339" anchor="ctr"/>
            <a:lstStyle/>
            <a:p>
              <a:pPr defTabSz="981527">
                <a:spcBef>
                  <a:spcPct val="50000"/>
                </a:spcBef>
              </a:pPr>
              <a:endParaRPr lang="ko-KR" altLang="en-US" sz="1000" b="1" dirty="0"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411" name="Oval 75"/>
            <p:cNvSpPr>
              <a:spLocks noChangeArrowheads="1"/>
            </p:cNvSpPr>
            <p:nvPr userDrawn="1"/>
          </p:nvSpPr>
          <p:spPr bwMode="auto">
            <a:xfrm rot="-1983712">
              <a:off x="1443" y="171"/>
              <a:ext cx="499" cy="318"/>
            </a:xfrm>
            <a:prstGeom prst="ellipse">
              <a:avLst/>
            </a:prstGeom>
            <a:gradFill rotWithShape="1">
              <a:gsLst>
                <a:gs pos="0">
                  <a:srgbClr val="E5E5FF">
                    <a:alpha val="95000"/>
                  </a:srgbClr>
                </a:gs>
                <a:gs pos="100000">
                  <a:schemeClr val="bg1">
                    <a:alpha val="0"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 wrap="none" lIns="98674" tIns="49339" rIns="98674" bIns="49339" anchor="ctr"/>
            <a:lstStyle/>
            <a:p>
              <a:pPr defTabSz="981527">
                <a:spcBef>
                  <a:spcPct val="50000"/>
                </a:spcBef>
              </a:pPr>
              <a:endParaRPr lang="ko-KR" altLang="en-US" sz="1000" b="1" dirty="0">
                <a:latin typeface="바탕체" pitchFamily="17" charset="-127"/>
                <a:ea typeface="바탕체" pitchFamily="17" charset="-127"/>
              </a:endParaRPr>
            </a:p>
          </p:txBody>
        </p:sp>
      </p:grpSp>
      <p:grpSp>
        <p:nvGrpSpPr>
          <p:cNvPr id="1615947" name="Group 76"/>
          <p:cNvGrpSpPr>
            <a:grpSpLocks/>
          </p:cNvGrpSpPr>
          <p:nvPr/>
        </p:nvGrpSpPr>
        <p:grpSpPr bwMode="auto">
          <a:xfrm>
            <a:off x="8248653" y="434982"/>
            <a:ext cx="279400" cy="257175"/>
            <a:chOff x="3379" y="73"/>
            <a:chExt cx="907" cy="907"/>
          </a:xfrm>
        </p:grpSpPr>
        <p:sp>
          <p:nvSpPr>
            <p:cNvPr id="1806413" name="Oval 77"/>
            <p:cNvSpPr>
              <a:spLocks noChangeArrowheads="1"/>
            </p:cNvSpPr>
            <p:nvPr userDrawn="1"/>
          </p:nvSpPr>
          <p:spPr bwMode="auto">
            <a:xfrm>
              <a:off x="3379" y="73"/>
              <a:ext cx="907" cy="907"/>
            </a:xfrm>
            <a:prstGeom prst="ellipse">
              <a:avLst/>
            </a:prstGeom>
            <a:gradFill rotWithShape="1">
              <a:gsLst>
                <a:gs pos="0">
                  <a:schemeClr val="bg1"/>
                </a:gs>
                <a:gs pos="100000">
                  <a:srgbClr val="FF00FF"/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</p:spPr>
          <p:txBody>
            <a:bodyPr wrap="none" lIns="98674" tIns="49339" rIns="98674" bIns="49339" anchor="ctr"/>
            <a:lstStyle/>
            <a:p>
              <a:pPr defTabSz="981527">
                <a:spcBef>
                  <a:spcPct val="50000"/>
                </a:spcBef>
              </a:pPr>
              <a:endParaRPr lang="ko-KR" altLang="en-US" sz="1000" b="1" dirty="0"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414" name="Oval 78"/>
            <p:cNvSpPr>
              <a:spLocks noChangeArrowheads="1"/>
            </p:cNvSpPr>
            <p:nvPr userDrawn="1"/>
          </p:nvSpPr>
          <p:spPr bwMode="auto">
            <a:xfrm>
              <a:off x="3606" y="328"/>
              <a:ext cx="408" cy="408"/>
            </a:xfrm>
            <a:prstGeom prst="ellipse">
              <a:avLst/>
            </a:prstGeom>
            <a:gradFill rotWithShape="1">
              <a:gsLst>
                <a:gs pos="0">
                  <a:schemeClr val="bg1"/>
                </a:gs>
                <a:gs pos="100000">
                  <a:srgbClr val="3900C6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</p:spPr>
          <p:txBody>
            <a:bodyPr wrap="none" lIns="98674" tIns="49339" rIns="98674" bIns="49339" anchor="ctr"/>
            <a:lstStyle/>
            <a:p>
              <a:pPr defTabSz="981527">
                <a:spcBef>
                  <a:spcPct val="50000"/>
                </a:spcBef>
              </a:pPr>
              <a:endParaRPr lang="ko-KR" altLang="en-US" sz="1000" b="1" dirty="0"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415" name="Oval 79"/>
            <p:cNvSpPr>
              <a:spLocks noChangeArrowheads="1"/>
            </p:cNvSpPr>
            <p:nvPr userDrawn="1"/>
          </p:nvSpPr>
          <p:spPr bwMode="auto">
            <a:xfrm rot="-1983712">
              <a:off x="3439" y="171"/>
              <a:ext cx="499" cy="318"/>
            </a:xfrm>
            <a:prstGeom prst="ellipse">
              <a:avLst/>
            </a:prstGeom>
            <a:gradFill rotWithShape="1">
              <a:gsLst>
                <a:gs pos="0">
                  <a:srgbClr val="FFDDFF">
                    <a:alpha val="95000"/>
                  </a:srgbClr>
                </a:gs>
                <a:gs pos="100000">
                  <a:schemeClr val="bg1">
                    <a:alpha val="0"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 wrap="none" lIns="98674" tIns="49339" rIns="98674" bIns="49339" anchor="ctr"/>
            <a:lstStyle/>
            <a:p>
              <a:pPr defTabSz="981527">
                <a:spcBef>
                  <a:spcPct val="50000"/>
                </a:spcBef>
              </a:pPr>
              <a:endParaRPr lang="ko-KR" altLang="en-US" sz="1000" b="1" dirty="0">
                <a:latin typeface="바탕체" pitchFamily="17" charset="-127"/>
                <a:ea typeface="바탕체" pitchFamily="17" charset="-127"/>
              </a:endParaRPr>
            </a:p>
          </p:txBody>
        </p:sp>
      </p:grpSp>
      <p:pic>
        <p:nvPicPr>
          <p:cNvPr id="1615951" name="Picture 313" descr="http://www.dkch.or.kr/images/head/logo.gif">
            <a:hlinkClick r:id="rId14"/>
          </p:cNvPr>
          <p:cNvPicPr>
            <a:picLocks noChangeAspect="1" noChangeArrowheads="1"/>
          </p:cNvPicPr>
          <p:nvPr/>
        </p:nvPicPr>
        <p:blipFill>
          <a:blip r:embed="rId15" cstate="print">
            <a:extLst>
              <a:ext uri="{28A0092B-C50C-407E-A947-70E740481C1C}">
                <a14:useLocalDpi xmlns:a14="http://schemas.microsoft.com/office/drawing/2010/main" xmlns=""/>
              </a:ext>
            </a:extLst>
          </a:blip>
          <a:srcRect/>
          <a:stretch>
            <a:fillRect/>
          </a:stretch>
        </p:blipFill>
        <p:spPr bwMode="auto">
          <a:xfrm>
            <a:off x="8410576" y="6986588"/>
            <a:ext cx="2257425" cy="4429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</p:cSld>
  <p:clrMap bg1="lt1" tx1="dk1" bg2="lt2" tx2="dk2" accent1="accent1" accent2="accent2" accent3="accent3" accent4="accent4" accent5="accent5" accent6="accent6" hlink="hlink" folHlink="folHlink"/>
  <p:sldLayoutIdLst>
    <p:sldLayoutId id="2147484139" r:id="rId1"/>
    <p:sldLayoutId id="2147484140" r:id="rId2"/>
    <p:sldLayoutId id="2147484141" r:id="rId3"/>
    <p:sldLayoutId id="2147484142" r:id="rId4"/>
    <p:sldLayoutId id="2147484143" r:id="rId5"/>
    <p:sldLayoutId id="2147484144" r:id="rId6"/>
    <p:sldLayoutId id="2147484145" r:id="rId7"/>
    <p:sldLayoutId id="2147484146" r:id="rId8"/>
    <p:sldLayoutId id="2147484147" r:id="rId9"/>
    <p:sldLayoutId id="2147484148" r:id="rId10"/>
    <p:sldLayoutId id="2147484149" r:id="rId11"/>
  </p:sldLayoutIdLst>
  <p:txStyles>
    <p:titleStyle>
      <a:lvl1pPr algn="ctr" defTabSz="981527" rtl="0" fontAlgn="base" latinLnBrk="1">
        <a:spcBef>
          <a:spcPct val="0"/>
        </a:spcBef>
        <a:spcAft>
          <a:spcPct val="0"/>
        </a:spcAft>
        <a:defRPr kumimoji="1" sz="4700">
          <a:solidFill>
            <a:schemeClr val="tx2"/>
          </a:solidFill>
          <a:latin typeface="+mj-lt"/>
          <a:ea typeface="+mj-ea"/>
          <a:cs typeface="+mj-cs"/>
        </a:defRPr>
      </a:lvl1pPr>
      <a:lvl2pPr algn="ctr" defTabSz="981527" rtl="0" fontAlgn="base" latinLnBrk="1">
        <a:spcBef>
          <a:spcPct val="0"/>
        </a:spcBef>
        <a:spcAft>
          <a:spcPct val="0"/>
        </a:spcAft>
        <a:defRPr kumimoji="1" sz="4700">
          <a:solidFill>
            <a:schemeClr val="tx2"/>
          </a:solidFill>
          <a:latin typeface="굴림" pitchFamily="50" charset="-127"/>
          <a:ea typeface="굴림" pitchFamily="50" charset="-127"/>
        </a:defRPr>
      </a:lvl2pPr>
      <a:lvl3pPr algn="ctr" defTabSz="981527" rtl="0" fontAlgn="base" latinLnBrk="1">
        <a:spcBef>
          <a:spcPct val="0"/>
        </a:spcBef>
        <a:spcAft>
          <a:spcPct val="0"/>
        </a:spcAft>
        <a:defRPr kumimoji="1" sz="4700">
          <a:solidFill>
            <a:schemeClr val="tx2"/>
          </a:solidFill>
          <a:latin typeface="굴림" pitchFamily="50" charset="-127"/>
          <a:ea typeface="굴림" pitchFamily="50" charset="-127"/>
        </a:defRPr>
      </a:lvl3pPr>
      <a:lvl4pPr algn="ctr" defTabSz="981527" rtl="0" fontAlgn="base" latinLnBrk="1">
        <a:spcBef>
          <a:spcPct val="0"/>
        </a:spcBef>
        <a:spcAft>
          <a:spcPct val="0"/>
        </a:spcAft>
        <a:defRPr kumimoji="1" sz="4700">
          <a:solidFill>
            <a:schemeClr val="tx2"/>
          </a:solidFill>
          <a:latin typeface="굴림" pitchFamily="50" charset="-127"/>
          <a:ea typeface="굴림" pitchFamily="50" charset="-127"/>
        </a:defRPr>
      </a:lvl4pPr>
      <a:lvl5pPr algn="ctr" defTabSz="981527" rtl="0" fontAlgn="base" latinLnBrk="1">
        <a:spcBef>
          <a:spcPct val="0"/>
        </a:spcBef>
        <a:spcAft>
          <a:spcPct val="0"/>
        </a:spcAft>
        <a:defRPr kumimoji="1" sz="4700">
          <a:solidFill>
            <a:schemeClr val="tx2"/>
          </a:solidFill>
          <a:latin typeface="굴림" pitchFamily="50" charset="-127"/>
          <a:ea typeface="굴림" pitchFamily="50" charset="-127"/>
        </a:defRPr>
      </a:lvl5pPr>
      <a:lvl6pPr marL="454488" algn="ctr" defTabSz="981527" rtl="0" fontAlgn="base" latinLnBrk="1">
        <a:spcBef>
          <a:spcPct val="0"/>
        </a:spcBef>
        <a:spcAft>
          <a:spcPct val="0"/>
        </a:spcAft>
        <a:defRPr kumimoji="1" sz="4700">
          <a:solidFill>
            <a:schemeClr val="tx2"/>
          </a:solidFill>
          <a:latin typeface="굴림" pitchFamily="50" charset="-127"/>
          <a:ea typeface="굴림" pitchFamily="50" charset="-127"/>
        </a:defRPr>
      </a:lvl6pPr>
      <a:lvl7pPr marL="908945" algn="ctr" defTabSz="981527" rtl="0" fontAlgn="base" latinLnBrk="1">
        <a:spcBef>
          <a:spcPct val="0"/>
        </a:spcBef>
        <a:spcAft>
          <a:spcPct val="0"/>
        </a:spcAft>
        <a:defRPr kumimoji="1" sz="4700">
          <a:solidFill>
            <a:schemeClr val="tx2"/>
          </a:solidFill>
          <a:latin typeface="굴림" pitchFamily="50" charset="-127"/>
          <a:ea typeface="굴림" pitchFamily="50" charset="-127"/>
        </a:defRPr>
      </a:lvl7pPr>
      <a:lvl8pPr marL="1363412" algn="ctr" defTabSz="981527" rtl="0" fontAlgn="base" latinLnBrk="1">
        <a:spcBef>
          <a:spcPct val="0"/>
        </a:spcBef>
        <a:spcAft>
          <a:spcPct val="0"/>
        </a:spcAft>
        <a:defRPr kumimoji="1" sz="4700">
          <a:solidFill>
            <a:schemeClr val="tx2"/>
          </a:solidFill>
          <a:latin typeface="굴림" pitchFamily="50" charset="-127"/>
          <a:ea typeface="굴림" pitchFamily="50" charset="-127"/>
        </a:defRPr>
      </a:lvl8pPr>
      <a:lvl9pPr marL="1817867" algn="ctr" defTabSz="981527" rtl="0" fontAlgn="base" latinLnBrk="1">
        <a:spcBef>
          <a:spcPct val="0"/>
        </a:spcBef>
        <a:spcAft>
          <a:spcPct val="0"/>
        </a:spcAft>
        <a:defRPr kumimoji="1" sz="4700">
          <a:solidFill>
            <a:schemeClr val="tx2"/>
          </a:solidFill>
          <a:latin typeface="굴림" pitchFamily="50" charset="-127"/>
          <a:ea typeface="굴림" pitchFamily="50" charset="-127"/>
        </a:defRPr>
      </a:lvl9pPr>
    </p:titleStyle>
    <p:bodyStyle>
      <a:lvl1pPr marL="367677" indent="-367677" algn="l" defTabSz="981527" rtl="0" fontAlgn="base" latinLnBrk="1">
        <a:spcBef>
          <a:spcPct val="20000"/>
        </a:spcBef>
        <a:spcAft>
          <a:spcPct val="0"/>
        </a:spcAft>
        <a:buChar char="•"/>
        <a:defRPr kumimoji="1" sz="3500">
          <a:solidFill>
            <a:schemeClr val="tx1"/>
          </a:solidFill>
          <a:latin typeface="+mn-lt"/>
          <a:ea typeface="+mn-ea"/>
          <a:cs typeface="+mn-cs"/>
        </a:defRPr>
      </a:lvl1pPr>
      <a:lvl2pPr marL="796894" indent="-306161" algn="l" defTabSz="981527" rtl="0" fontAlgn="base" latinLnBrk="1">
        <a:spcBef>
          <a:spcPct val="20000"/>
        </a:spcBef>
        <a:spcAft>
          <a:spcPct val="0"/>
        </a:spcAft>
        <a:buChar char="–"/>
        <a:defRPr kumimoji="1" sz="3100">
          <a:solidFill>
            <a:schemeClr val="tx1"/>
          </a:solidFill>
          <a:latin typeface="+mn-lt"/>
          <a:ea typeface="+mn-ea"/>
        </a:defRPr>
      </a:lvl2pPr>
      <a:lvl3pPr marL="1226123" indent="-244606" algn="l" defTabSz="981527" rtl="0" fontAlgn="base" latinLnBrk="1">
        <a:spcBef>
          <a:spcPct val="20000"/>
        </a:spcBef>
        <a:spcAft>
          <a:spcPct val="0"/>
        </a:spcAft>
        <a:buChar char="•"/>
        <a:defRPr kumimoji="1" sz="2600">
          <a:solidFill>
            <a:schemeClr val="tx1"/>
          </a:solidFill>
          <a:latin typeface="+mn-lt"/>
          <a:ea typeface="+mn-ea"/>
        </a:defRPr>
      </a:lvl3pPr>
      <a:lvl4pPr marL="1716881" indent="-244606" algn="l" defTabSz="981527" rtl="0" fontAlgn="base" latinLnBrk="1">
        <a:spcBef>
          <a:spcPct val="20000"/>
        </a:spcBef>
        <a:spcAft>
          <a:spcPct val="0"/>
        </a:spcAft>
        <a:buChar char="–"/>
        <a:defRPr kumimoji="1" sz="2100">
          <a:solidFill>
            <a:schemeClr val="tx1"/>
          </a:solidFill>
          <a:latin typeface="+mn-lt"/>
          <a:ea typeface="+mn-ea"/>
        </a:defRPr>
      </a:lvl4pPr>
      <a:lvl5pPr marL="2207636" indent="-244606" algn="l" defTabSz="981527" rtl="0" fontAlgn="base" latinLnBrk="1">
        <a:spcBef>
          <a:spcPct val="20000"/>
        </a:spcBef>
        <a:spcAft>
          <a:spcPct val="0"/>
        </a:spcAft>
        <a:buChar char="»"/>
        <a:defRPr kumimoji="1" sz="2100">
          <a:solidFill>
            <a:schemeClr val="tx1"/>
          </a:solidFill>
          <a:latin typeface="+mn-lt"/>
          <a:ea typeface="+mn-ea"/>
        </a:defRPr>
      </a:lvl5pPr>
      <a:lvl6pPr marL="2662105" indent="-244606" algn="l" defTabSz="981527" rtl="0" fontAlgn="base" latinLnBrk="1">
        <a:spcBef>
          <a:spcPct val="20000"/>
        </a:spcBef>
        <a:spcAft>
          <a:spcPct val="0"/>
        </a:spcAft>
        <a:buChar char="»"/>
        <a:defRPr kumimoji="1" sz="2100">
          <a:solidFill>
            <a:schemeClr val="tx1"/>
          </a:solidFill>
          <a:latin typeface="+mn-lt"/>
          <a:ea typeface="+mn-ea"/>
        </a:defRPr>
      </a:lvl6pPr>
      <a:lvl7pPr marL="3116602" indent="-244606" algn="l" defTabSz="981527" rtl="0" fontAlgn="base" latinLnBrk="1">
        <a:spcBef>
          <a:spcPct val="20000"/>
        </a:spcBef>
        <a:spcAft>
          <a:spcPct val="0"/>
        </a:spcAft>
        <a:buChar char="»"/>
        <a:defRPr kumimoji="1" sz="2100">
          <a:solidFill>
            <a:schemeClr val="tx1"/>
          </a:solidFill>
          <a:latin typeface="+mn-lt"/>
          <a:ea typeface="+mn-ea"/>
        </a:defRPr>
      </a:lvl7pPr>
      <a:lvl8pPr marL="3571054" indent="-244606" algn="l" defTabSz="981527" rtl="0" fontAlgn="base" latinLnBrk="1">
        <a:spcBef>
          <a:spcPct val="20000"/>
        </a:spcBef>
        <a:spcAft>
          <a:spcPct val="0"/>
        </a:spcAft>
        <a:buChar char="»"/>
        <a:defRPr kumimoji="1" sz="2100">
          <a:solidFill>
            <a:schemeClr val="tx1"/>
          </a:solidFill>
          <a:latin typeface="+mn-lt"/>
          <a:ea typeface="+mn-ea"/>
        </a:defRPr>
      </a:lvl8pPr>
      <a:lvl9pPr marL="4025532" indent="-244606" algn="l" defTabSz="981527" rtl="0" fontAlgn="base" latinLnBrk="1">
        <a:spcBef>
          <a:spcPct val="20000"/>
        </a:spcBef>
        <a:spcAft>
          <a:spcPct val="0"/>
        </a:spcAft>
        <a:buChar char="»"/>
        <a:defRPr kumimoji="1" sz="2100">
          <a:solidFill>
            <a:schemeClr val="tx1"/>
          </a:solidFill>
          <a:latin typeface="+mn-lt"/>
          <a:ea typeface="+mn-ea"/>
        </a:defRPr>
      </a:lvl9pPr>
    </p:bodyStyle>
    <p:otherStyle>
      <a:defPPr>
        <a:defRPr lang="ko-KR"/>
      </a:defPPr>
      <a:lvl1pPr marL="0" algn="l" defTabSz="908945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4488" algn="l" defTabSz="908945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08945" algn="l" defTabSz="908945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63412" algn="l" defTabSz="908945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17867" algn="l" defTabSz="908945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72338" algn="l" defTabSz="908945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26806" algn="l" defTabSz="908945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181264" algn="l" defTabSz="908945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35747" algn="l" defTabSz="908945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6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30210" name="Picture 2" descr="blue"/>
          <p:cNvPicPr>
            <a:picLocks noChangeAspect="1" noChangeArrowheads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xmlns=""/>
              </a:ext>
            </a:extLst>
          </a:blip>
          <a:srcRect/>
          <a:stretch>
            <a:fillRect/>
          </a:stretch>
        </p:blipFill>
        <p:spPr bwMode="auto">
          <a:xfrm>
            <a:off x="0" y="111"/>
            <a:ext cx="10668000" cy="1152525"/>
          </a:xfrm>
          <a:prstGeom prst="rect">
            <a:avLst/>
          </a:prstGeom>
          <a:noFill/>
        </p:spPr>
      </p:pic>
      <p:sp>
        <p:nvSpPr>
          <p:cNvPr id="1630211" name="Rectangle 3"/>
          <p:cNvSpPr>
            <a:spLocks noChangeArrowheads="1"/>
          </p:cNvSpPr>
          <p:nvPr/>
        </p:nvSpPr>
        <p:spPr bwMode="auto">
          <a:xfrm>
            <a:off x="0" y="7104062"/>
            <a:ext cx="10668000" cy="336551"/>
          </a:xfrm>
          <a:prstGeom prst="rect">
            <a:avLst/>
          </a:prstGeom>
          <a:solidFill>
            <a:srgbClr val="B2B2B2"/>
          </a:solidFill>
          <a:ln w="9525">
            <a:noFill/>
            <a:miter lim="800000"/>
            <a:headEnd/>
            <a:tailEnd/>
          </a:ln>
          <a:effectLst/>
        </p:spPr>
        <p:txBody>
          <a:bodyPr wrap="none" lIns="90893" tIns="45454" rIns="90893" bIns="45454" anchor="ctr"/>
          <a:lstStyle/>
          <a:p>
            <a:endParaRPr lang="ko-KR" altLang="en-US"/>
          </a:p>
        </p:txBody>
      </p:sp>
      <p:grpSp>
        <p:nvGrpSpPr>
          <p:cNvPr id="1630212" name="Group 4"/>
          <p:cNvGrpSpPr>
            <a:grpSpLocks/>
          </p:cNvGrpSpPr>
          <p:nvPr/>
        </p:nvGrpSpPr>
        <p:grpSpPr bwMode="auto">
          <a:xfrm rot="-2166924">
            <a:off x="698518" y="-3092440"/>
            <a:ext cx="11991975" cy="5667375"/>
            <a:chOff x="266" y="453"/>
            <a:chExt cx="6490" cy="1666"/>
          </a:xfrm>
        </p:grpSpPr>
        <p:sp>
          <p:nvSpPr>
            <p:cNvPr id="1630213" name="Freeform 5"/>
            <p:cNvSpPr>
              <a:spLocks/>
            </p:cNvSpPr>
            <p:nvPr userDrawn="1"/>
          </p:nvSpPr>
          <p:spPr bwMode="auto">
            <a:xfrm>
              <a:off x="266" y="570"/>
              <a:ext cx="4772" cy="1549"/>
            </a:xfrm>
            <a:custGeom>
              <a:avLst/>
              <a:gdLst/>
              <a:ahLst/>
              <a:cxnLst>
                <a:cxn ang="0">
                  <a:pos x="4772" y="2929"/>
                </a:cxn>
                <a:cxn ang="0">
                  <a:pos x="4719" y="2956"/>
                </a:cxn>
                <a:cxn ang="0">
                  <a:pos x="4658" y="2985"/>
                </a:cxn>
                <a:cxn ang="0">
                  <a:pos x="4574" y="3017"/>
                </a:cxn>
                <a:cxn ang="0">
                  <a:pos x="4472" y="3048"/>
                </a:cxn>
                <a:cxn ang="0">
                  <a:pos x="4351" y="3076"/>
                </a:cxn>
                <a:cxn ang="0">
                  <a:pos x="4215" y="3093"/>
                </a:cxn>
                <a:cxn ang="0">
                  <a:pos x="4141" y="3097"/>
                </a:cxn>
                <a:cxn ang="0">
                  <a:pos x="4065" y="3097"/>
                </a:cxn>
                <a:cxn ang="0">
                  <a:pos x="3984" y="3092"/>
                </a:cxn>
                <a:cxn ang="0">
                  <a:pos x="3902" y="3082"/>
                </a:cxn>
                <a:cxn ang="0">
                  <a:pos x="3818" y="3066"/>
                </a:cxn>
                <a:cxn ang="0">
                  <a:pos x="3730" y="3045"/>
                </a:cxn>
                <a:cxn ang="0">
                  <a:pos x="3640" y="3016"/>
                </a:cxn>
                <a:cxn ang="0">
                  <a:pos x="3548" y="2980"/>
                </a:cxn>
                <a:cxn ang="0">
                  <a:pos x="3455" y="2937"/>
                </a:cxn>
                <a:cxn ang="0">
                  <a:pos x="3361" y="2885"/>
                </a:cxn>
                <a:cxn ang="0">
                  <a:pos x="3265" y="2824"/>
                </a:cxn>
                <a:cxn ang="0">
                  <a:pos x="3169" y="2754"/>
                </a:cxn>
                <a:cxn ang="0">
                  <a:pos x="3072" y="2673"/>
                </a:cxn>
                <a:cxn ang="0">
                  <a:pos x="2974" y="2583"/>
                </a:cxn>
                <a:cxn ang="0">
                  <a:pos x="2876" y="2481"/>
                </a:cxn>
                <a:cxn ang="0">
                  <a:pos x="2778" y="2367"/>
                </a:cxn>
                <a:cxn ang="0">
                  <a:pos x="2681" y="2241"/>
                </a:cxn>
                <a:cxn ang="0">
                  <a:pos x="2583" y="2102"/>
                </a:cxn>
                <a:cxn ang="0">
                  <a:pos x="2488" y="1960"/>
                </a:cxn>
                <a:cxn ang="0">
                  <a:pos x="2303" y="1695"/>
                </a:cxn>
                <a:cxn ang="0">
                  <a:pos x="2125" y="1456"/>
                </a:cxn>
                <a:cxn ang="0">
                  <a:pos x="1953" y="1240"/>
                </a:cxn>
                <a:cxn ang="0">
                  <a:pos x="1788" y="1046"/>
                </a:cxn>
                <a:cxn ang="0">
                  <a:pos x="1628" y="873"/>
                </a:cxn>
                <a:cxn ang="0">
                  <a:pos x="1471" y="720"/>
                </a:cxn>
                <a:cxn ang="0">
                  <a:pos x="1317" y="584"/>
                </a:cxn>
                <a:cxn ang="0">
                  <a:pos x="1166" y="466"/>
                </a:cxn>
                <a:cxn ang="0">
                  <a:pos x="1014" y="365"/>
                </a:cxn>
                <a:cxn ang="0">
                  <a:pos x="865" y="277"/>
                </a:cxn>
                <a:cxn ang="0">
                  <a:pos x="713" y="203"/>
                </a:cxn>
                <a:cxn ang="0">
                  <a:pos x="560" y="140"/>
                </a:cxn>
                <a:cxn ang="0">
                  <a:pos x="405" y="90"/>
                </a:cxn>
                <a:cxn ang="0">
                  <a:pos x="247" y="48"/>
                </a:cxn>
                <a:cxn ang="0">
                  <a:pos x="84" y="14"/>
                </a:cxn>
              </a:cxnLst>
              <a:rect l="0" t="0" r="r" b="b"/>
              <a:pathLst>
                <a:path w="4772" h="3097">
                  <a:moveTo>
                    <a:pt x="4772" y="2929"/>
                  </a:moveTo>
                  <a:lnTo>
                    <a:pt x="4772" y="2929"/>
                  </a:lnTo>
                  <a:lnTo>
                    <a:pt x="4758" y="2937"/>
                  </a:lnTo>
                  <a:lnTo>
                    <a:pt x="4719" y="2956"/>
                  </a:lnTo>
                  <a:lnTo>
                    <a:pt x="4691" y="2971"/>
                  </a:lnTo>
                  <a:lnTo>
                    <a:pt x="4658" y="2985"/>
                  </a:lnTo>
                  <a:lnTo>
                    <a:pt x="4619" y="3001"/>
                  </a:lnTo>
                  <a:lnTo>
                    <a:pt x="4574" y="3017"/>
                  </a:lnTo>
                  <a:lnTo>
                    <a:pt x="4526" y="3034"/>
                  </a:lnTo>
                  <a:lnTo>
                    <a:pt x="4472" y="3048"/>
                  </a:lnTo>
                  <a:lnTo>
                    <a:pt x="4413" y="3063"/>
                  </a:lnTo>
                  <a:lnTo>
                    <a:pt x="4351" y="3076"/>
                  </a:lnTo>
                  <a:lnTo>
                    <a:pt x="4286" y="3085"/>
                  </a:lnTo>
                  <a:lnTo>
                    <a:pt x="4215" y="3093"/>
                  </a:lnTo>
                  <a:lnTo>
                    <a:pt x="4179" y="3095"/>
                  </a:lnTo>
                  <a:lnTo>
                    <a:pt x="4141" y="3097"/>
                  </a:lnTo>
                  <a:lnTo>
                    <a:pt x="4104" y="3097"/>
                  </a:lnTo>
                  <a:lnTo>
                    <a:pt x="4065" y="3097"/>
                  </a:lnTo>
                  <a:lnTo>
                    <a:pt x="4025" y="3095"/>
                  </a:lnTo>
                  <a:lnTo>
                    <a:pt x="3984" y="3092"/>
                  </a:lnTo>
                  <a:lnTo>
                    <a:pt x="3944" y="3087"/>
                  </a:lnTo>
                  <a:lnTo>
                    <a:pt x="3902" y="3082"/>
                  </a:lnTo>
                  <a:lnTo>
                    <a:pt x="3859" y="3076"/>
                  </a:lnTo>
                  <a:lnTo>
                    <a:pt x="3818" y="3066"/>
                  </a:lnTo>
                  <a:lnTo>
                    <a:pt x="3773" y="3056"/>
                  </a:lnTo>
                  <a:lnTo>
                    <a:pt x="3730" y="3045"/>
                  </a:lnTo>
                  <a:lnTo>
                    <a:pt x="3684" y="3032"/>
                  </a:lnTo>
                  <a:lnTo>
                    <a:pt x="3640" y="3016"/>
                  </a:lnTo>
                  <a:lnTo>
                    <a:pt x="3594" y="3000"/>
                  </a:lnTo>
                  <a:lnTo>
                    <a:pt x="3548" y="2980"/>
                  </a:lnTo>
                  <a:lnTo>
                    <a:pt x="3503" y="2959"/>
                  </a:lnTo>
                  <a:lnTo>
                    <a:pt x="3455" y="2937"/>
                  </a:lnTo>
                  <a:lnTo>
                    <a:pt x="3408" y="2912"/>
                  </a:lnTo>
                  <a:lnTo>
                    <a:pt x="3361" y="2885"/>
                  </a:lnTo>
                  <a:lnTo>
                    <a:pt x="3314" y="2856"/>
                  </a:lnTo>
                  <a:lnTo>
                    <a:pt x="3265" y="2824"/>
                  </a:lnTo>
                  <a:lnTo>
                    <a:pt x="3218" y="2790"/>
                  </a:lnTo>
                  <a:lnTo>
                    <a:pt x="3169" y="2754"/>
                  </a:lnTo>
                  <a:lnTo>
                    <a:pt x="3121" y="2715"/>
                  </a:lnTo>
                  <a:lnTo>
                    <a:pt x="3072" y="2673"/>
                  </a:lnTo>
                  <a:lnTo>
                    <a:pt x="3024" y="2630"/>
                  </a:lnTo>
                  <a:lnTo>
                    <a:pt x="2974" y="2583"/>
                  </a:lnTo>
                  <a:lnTo>
                    <a:pt x="2925" y="2533"/>
                  </a:lnTo>
                  <a:lnTo>
                    <a:pt x="2876" y="2481"/>
                  </a:lnTo>
                  <a:lnTo>
                    <a:pt x="2828" y="2425"/>
                  </a:lnTo>
                  <a:lnTo>
                    <a:pt x="2778" y="2367"/>
                  </a:lnTo>
                  <a:lnTo>
                    <a:pt x="2729" y="2305"/>
                  </a:lnTo>
                  <a:lnTo>
                    <a:pt x="2681" y="2241"/>
                  </a:lnTo>
                  <a:lnTo>
                    <a:pt x="2632" y="2173"/>
                  </a:lnTo>
                  <a:lnTo>
                    <a:pt x="2583" y="2102"/>
                  </a:lnTo>
                  <a:lnTo>
                    <a:pt x="2583" y="2102"/>
                  </a:lnTo>
                  <a:lnTo>
                    <a:pt x="2488" y="1960"/>
                  </a:lnTo>
                  <a:lnTo>
                    <a:pt x="2395" y="1824"/>
                  </a:lnTo>
                  <a:lnTo>
                    <a:pt x="2303" y="1695"/>
                  </a:lnTo>
                  <a:lnTo>
                    <a:pt x="2213" y="1572"/>
                  </a:lnTo>
                  <a:lnTo>
                    <a:pt x="2125" y="1456"/>
                  </a:lnTo>
                  <a:lnTo>
                    <a:pt x="2038" y="1345"/>
                  </a:lnTo>
                  <a:lnTo>
                    <a:pt x="1953" y="1240"/>
                  </a:lnTo>
                  <a:lnTo>
                    <a:pt x="1870" y="1140"/>
                  </a:lnTo>
                  <a:lnTo>
                    <a:pt x="1788" y="1046"/>
                  </a:lnTo>
                  <a:lnTo>
                    <a:pt x="1707" y="957"/>
                  </a:lnTo>
                  <a:lnTo>
                    <a:pt x="1628" y="873"/>
                  </a:lnTo>
                  <a:lnTo>
                    <a:pt x="1549" y="794"/>
                  </a:lnTo>
                  <a:lnTo>
                    <a:pt x="1471" y="720"/>
                  </a:lnTo>
                  <a:lnTo>
                    <a:pt x="1394" y="649"/>
                  </a:lnTo>
                  <a:lnTo>
                    <a:pt x="1317" y="584"/>
                  </a:lnTo>
                  <a:lnTo>
                    <a:pt x="1241" y="523"/>
                  </a:lnTo>
                  <a:lnTo>
                    <a:pt x="1166" y="466"/>
                  </a:lnTo>
                  <a:lnTo>
                    <a:pt x="1089" y="413"/>
                  </a:lnTo>
                  <a:lnTo>
                    <a:pt x="1014" y="365"/>
                  </a:lnTo>
                  <a:lnTo>
                    <a:pt x="940" y="319"/>
                  </a:lnTo>
                  <a:lnTo>
                    <a:pt x="865" y="277"/>
                  </a:lnTo>
                  <a:lnTo>
                    <a:pt x="790" y="239"/>
                  </a:lnTo>
                  <a:lnTo>
                    <a:pt x="713" y="203"/>
                  </a:lnTo>
                  <a:lnTo>
                    <a:pt x="637" y="171"/>
                  </a:lnTo>
                  <a:lnTo>
                    <a:pt x="560" y="140"/>
                  </a:lnTo>
                  <a:lnTo>
                    <a:pt x="484" y="114"/>
                  </a:lnTo>
                  <a:lnTo>
                    <a:pt x="405" y="90"/>
                  </a:lnTo>
                  <a:lnTo>
                    <a:pt x="327" y="67"/>
                  </a:lnTo>
                  <a:lnTo>
                    <a:pt x="247" y="48"/>
                  </a:lnTo>
                  <a:lnTo>
                    <a:pt x="166" y="30"/>
                  </a:lnTo>
                  <a:lnTo>
                    <a:pt x="84" y="14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630214" name="Freeform 6"/>
            <p:cNvSpPr>
              <a:spLocks/>
            </p:cNvSpPr>
            <p:nvPr userDrawn="1"/>
          </p:nvSpPr>
          <p:spPr bwMode="auto">
            <a:xfrm>
              <a:off x="275" y="591"/>
              <a:ext cx="4814" cy="1515"/>
            </a:xfrm>
            <a:custGeom>
              <a:avLst/>
              <a:gdLst/>
              <a:ahLst/>
              <a:cxnLst>
                <a:cxn ang="0">
                  <a:pos x="4814" y="2845"/>
                </a:cxn>
                <a:cxn ang="0">
                  <a:pos x="4763" y="2874"/>
                </a:cxn>
                <a:cxn ang="0">
                  <a:pos x="4701" y="2904"/>
                </a:cxn>
                <a:cxn ang="0">
                  <a:pos x="4618" y="2938"/>
                </a:cxn>
                <a:cxn ang="0">
                  <a:pos x="4517" y="2972"/>
                </a:cxn>
                <a:cxn ang="0">
                  <a:pos x="4396" y="3001"/>
                </a:cxn>
                <a:cxn ang="0">
                  <a:pos x="4260" y="3021"/>
                </a:cxn>
                <a:cxn ang="0">
                  <a:pos x="4186" y="3027"/>
                </a:cxn>
                <a:cxn ang="0">
                  <a:pos x="4110" y="3029"/>
                </a:cxn>
                <a:cxn ang="0">
                  <a:pos x="4031" y="3025"/>
                </a:cxn>
                <a:cxn ang="0">
                  <a:pos x="3948" y="3016"/>
                </a:cxn>
                <a:cxn ang="0">
                  <a:pos x="3863" y="3003"/>
                </a:cxn>
                <a:cxn ang="0">
                  <a:pos x="3774" y="2983"/>
                </a:cxn>
                <a:cxn ang="0">
                  <a:pos x="3684" y="2956"/>
                </a:cxn>
                <a:cxn ang="0">
                  <a:pos x="3592" y="2922"/>
                </a:cxn>
                <a:cxn ang="0">
                  <a:pos x="3499" y="2880"/>
                </a:cxn>
                <a:cxn ang="0">
                  <a:pos x="3403" y="2830"/>
                </a:cxn>
                <a:cxn ang="0">
                  <a:pos x="3308" y="2770"/>
                </a:cxn>
                <a:cxn ang="0">
                  <a:pos x="3209" y="2703"/>
                </a:cxn>
                <a:cxn ang="0">
                  <a:pos x="3110" y="2623"/>
                </a:cxn>
                <a:cxn ang="0">
                  <a:pos x="3012" y="2535"/>
                </a:cxn>
                <a:cxn ang="0">
                  <a:pos x="2913" y="2433"/>
                </a:cxn>
                <a:cxn ang="0">
                  <a:pos x="2813" y="2321"/>
                </a:cxn>
                <a:cxn ang="0">
                  <a:pos x="2713" y="2197"/>
                </a:cxn>
                <a:cxn ang="0">
                  <a:pos x="2615" y="2058"/>
                </a:cxn>
                <a:cxn ang="0">
                  <a:pos x="2516" y="1918"/>
                </a:cxn>
                <a:cxn ang="0">
                  <a:pos x="2327" y="1656"/>
                </a:cxn>
                <a:cxn ang="0">
                  <a:pos x="2145" y="1419"/>
                </a:cxn>
                <a:cxn ang="0">
                  <a:pos x="1972" y="1206"/>
                </a:cxn>
                <a:cxn ang="0">
                  <a:pos x="1802" y="1014"/>
                </a:cxn>
                <a:cxn ang="0">
                  <a:pos x="1640" y="842"/>
                </a:cxn>
                <a:cxn ang="0">
                  <a:pos x="1480" y="692"/>
                </a:cxn>
                <a:cxn ang="0">
                  <a:pos x="1325" y="560"/>
                </a:cxn>
                <a:cxn ang="0">
                  <a:pos x="1172" y="444"/>
                </a:cxn>
                <a:cxn ang="0">
                  <a:pos x="1019" y="343"/>
                </a:cxn>
                <a:cxn ang="0">
                  <a:pos x="868" y="260"/>
                </a:cxn>
                <a:cxn ang="0">
                  <a:pos x="715" y="188"/>
                </a:cxn>
                <a:cxn ang="0">
                  <a:pos x="563" y="129"/>
                </a:cxn>
                <a:cxn ang="0">
                  <a:pos x="406" y="80"/>
                </a:cxn>
                <a:cxn ang="0">
                  <a:pos x="247" y="42"/>
                </a:cxn>
                <a:cxn ang="0">
                  <a:pos x="84" y="11"/>
                </a:cxn>
              </a:cxnLst>
              <a:rect l="0" t="0" r="r" b="b"/>
              <a:pathLst>
                <a:path w="4814" h="3029">
                  <a:moveTo>
                    <a:pt x="4814" y="2845"/>
                  </a:moveTo>
                  <a:lnTo>
                    <a:pt x="4814" y="2845"/>
                  </a:lnTo>
                  <a:lnTo>
                    <a:pt x="4801" y="2853"/>
                  </a:lnTo>
                  <a:lnTo>
                    <a:pt x="4763" y="2874"/>
                  </a:lnTo>
                  <a:lnTo>
                    <a:pt x="4735" y="2888"/>
                  </a:lnTo>
                  <a:lnTo>
                    <a:pt x="4701" y="2904"/>
                  </a:lnTo>
                  <a:lnTo>
                    <a:pt x="4663" y="2921"/>
                  </a:lnTo>
                  <a:lnTo>
                    <a:pt x="4618" y="2938"/>
                  </a:lnTo>
                  <a:lnTo>
                    <a:pt x="4570" y="2954"/>
                  </a:lnTo>
                  <a:lnTo>
                    <a:pt x="4517" y="2972"/>
                  </a:lnTo>
                  <a:lnTo>
                    <a:pt x="4459" y="2987"/>
                  </a:lnTo>
                  <a:lnTo>
                    <a:pt x="4396" y="3001"/>
                  </a:lnTo>
                  <a:lnTo>
                    <a:pt x="4331" y="3013"/>
                  </a:lnTo>
                  <a:lnTo>
                    <a:pt x="4260" y="3021"/>
                  </a:lnTo>
                  <a:lnTo>
                    <a:pt x="4224" y="3024"/>
                  </a:lnTo>
                  <a:lnTo>
                    <a:pt x="4186" y="3027"/>
                  </a:lnTo>
                  <a:lnTo>
                    <a:pt x="4149" y="3027"/>
                  </a:lnTo>
                  <a:lnTo>
                    <a:pt x="4110" y="3029"/>
                  </a:lnTo>
                  <a:lnTo>
                    <a:pt x="4071" y="3027"/>
                  </a:lnTo>
                  <a:lnTo>
                    <a:pt x="4031" y="3025"/>
                  </a:lnTo>
                  <a:lnTo>
                    <a:pt x="3989" y="3021"/>
                  </a:lnTo>
                  <a:lnTo>
                    <a:pt x="3948" y="3016"/>
                  </a:lnTo>
                  <a:lnTo>
                    <a:pt x="3906" y="3011"/>
                  </a:lnTo>
                  <a:lnTo>
                    <a:pt x="3863" y="3003"/>
                  </a:lnTo>
                  <a:lnTo>
                    <a:pt x="3818" y="2993"/>
                  </a:lnTo>
                  <a:lnTo>
                    <a:pt x="3774" y="2983"/>
                  </a:lnTo>
                  <a:lnTo>
                    <a:pt x="3730" y="2971"/>
                  </a:lnTo>
                  <a:lnTo>
                    <a:pt x="3684" y="2956"/>
                  </a:lnTo>
                  <a:lnTo>
                    <a:pt x="3639" y="2940"/>
                  </a:lnTo>
                  <a:lnTo>
                    <a:pt x="3592" y="2922"/>
                  </a:lnTo>
                  <a:lnTo>
                    <a:pt x="3546" y="2903"/>
                  </a:lnTo>
                  <a:lnTo>
                    <a:pt x="3499" y="2880"/>
                  </a:lnTo>
                  <a:lnTo>
                    <a:pt x="3452" y="2856"/>
                  </a:lnTo>
                  <a:lnTo>
                    <a:pt x="3403" y="2830"/>
                  </a:lnTo>
                  <a:lnTo>
                    <a:pt x="3356" y="2801"/>
                  </a:lnTo>
                  <a:lnTo>
                    <a:pt x="3308" y="2770"/>
                  </a:lnTo>
                  <a:lnTo>
                    <a:pt x="3259" y="2738"/>
                  </a:lnTo>
                  <a:lnTo>
                    <a:pt x="3209" y="2703"/>
                  </a:lnTo>
                  <a:lnTo>
                    <a:pt x="3160" y="2664"/>
                  </a:lnTo>
                  <a:lnTo>
                    <a:pt x="3110" y="2623"/>
                  </a:lnTo>
                  <a:lnTo>
                    <a:pt x="3062" y="2580"/>
                  </a:lnTo>
                  <a:lnTo>
                    <a:pt x="3012" y="2535"/>
                  </a:lnTo>
                  <a:lnTo>
                    <a:pt x="2962" y="2485"/>
                  </a:lnTo>
                  <a:lnTo>
                    <a:pt x="2913" y="2433"/>
                  </a:lnTo>
                  <a:lnTo>
                    <a:pt x="2863" y="2378"/>
                  </a:lnTo>
                  <a:lnTo>
                    <a:pt x="2813" y="2321"/>
                  </a:lnTo>
                  <a:lnTo>
                    <a:pt x="2763" y="2260"/>
                  </a:lnTo>
                  <a:lnTo>
                    <a:pt x="2713" y="2197"/>
                  </a:lnTo>
                  <a:lnTo>
                    <a:pt x="2663" y="2129"/>
                  </a:lnTo>
                  <a:lnTo>
                    <a:pt x="2615" y="2058"/>
                  </a:lnTo>
                  <a:lnTo>
                    <a:pt x="2615" y="2058"/>
                  </a:lnTo>
                  <a:lnTo>
                    <a:pt x="2516" y="1918"/>
                  </a:lnTo>
                  <a:lnTo>
                    <a:pt x="2420" y="1784"/>
                  </a:lnTo>
                  <a:lnTo>
                    <a:pt x="2327" y="1656"/>
                  </a:lnTo>
                  <a:lnTo>
                    <a:pt x="2236" y="1535"/>
                  </a:lnTo>
                  <a:lnTo>
                    <a:pt x="2145" y="1419"/>
                  </a:lnTo>
                  <a:lnTo>
                    <a:pt x="2058" y="1309"/>
                  </a:lnTo>
                  <a:lnTo>
                    <a:pt x="1972" y="1206"/>
                  </a:lnTo>
                  <a:lnTo>
                    <a:pt x="1887" y="1107"/>
                  </a:lnTo>
                  <a:lnTo>
                    <a:pt x="1802" y="1014"/>
                  </a:lnTo>
                  <a:lnTo>
                    <a:pt x="1721" y="925"/>
                  </a:lnTo>
                  <a:lnTo>
                    <a:pt x="1640" y="842"/>
                  </a:lnTo>
                  <a:lnTo>
                    <a:pt x="1559" y="765"/>
                  </a:lnTo>
                  <a:lnTo>
                    <a:pt x="1480" y="692"/>
                  </a:lnTo>
                  <a:lnTo>
                    <a:pt x="1403" y="623"/>
                  </a:lnTo>
                  <a:lnTo>
                    <a:pt x="1325" y="560"/>
                  </a:lnTo>
                  <a:lnTo>
                    <a:pt x="1248" y="499"/>
                  </a:lnTo>
                  <a:lnTo>
                    <a:pt x="1172" y="444"/>
                  </a:lnTo>
                  <a:lnTo>
                    <a:pt x="1096" y="392"/>
                  </a:lnTo>
                  <a:lnTo>
                    <a:pt x="1019" y="343"/>
                  </a:lnTo>
                  <a:lnTo>
                    <a:pt x="944" y="300"/>
                  </a:lnTo>
                  <a:lnTo>
                    <a:pt x="868" y="260"/>
                  </a:lnTo>
                  <a:lnTo>
                    <a:pt x="792" y="222"/>
                  </a:lnTo>
                  <a:lnTo>
                    <a:pt x="715" y="188"/>
                  </a:lnTo>
                  <a:lnTo>
                    <a:pt x="639" y="158"/>
                  </a:lnTo>
                  <a:lnTo>
                    <a:pt x="563" y="129"/>
                  </a:lnTo>
                  <a:lnTo>
                    <a:pt x="485" y="103"/>
                  </a:lnTo>
                  <a:lnTo>
                    <a:pt x="406" y="80"/>
                  </a:lnTo>
                  <a:lnTo>
                    <a:pt x="327" y="61"/>
                  </a:lnTo>
                  <a:lnTo>
                    <a:pt x="247" y="42"/>
                  </a:lnTo>
                  <a:lnTo>
                    <a:pt x="165" y="25"/>
                  </a:lnTo>
                  <a:lnTo>
                    <a:pt x="84" y="11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630215" name="Freeform 7"/>
            <p:cNvSpPr>
              <a:spLocks/>
            </p:cNvSpPr>
            <p:nvPr userDrawn="1"/>
          </p:nvSpPr>
          <p:spPr bwMode="auto">
            <a:xfrm>
              <a:off x="284" y="611"/>
              <a:ext cx="4856" cy="1481"/>
            </a:xfrm>
            <a:custGeom>
              <a:avLst/>
              <a:gdLst/>
              <a:ahLst/>
              <a:cxnLst>
                <a:cxn ang="0">
                  <a:pos x="4856" y="2763"/>
                </a:cxn>
                <a:cxn ang="0">
                  <a:pos x="4805" y="2793"/>
                </a:cxn>
                <a:cxn ang="0">
                  <a:pos x="4745" y="2824"/>
                </a:cxn>
                <a:cxn ang="0">
                  <a:pos x="4662" y="2860"/>
                </a:cxn>
                <a:cxn ang="0">
                  <a:pos x="4561" y="2897"/>
                </a:cxn>
                <a:cxn ang="0">
                  <a:pos x="4441" y="2927"/>
                </a:cxn>
                <a:cxn ang="0">
                  <a:pos x="4305" y="2952"/>
                </a:cxn>
                <a:cxn ang="0">
                  <a:pos x="4232" y="2958"/>
                </a:cxn>
                <a:cxn ang="0">
                  <a:pos x="4155" y="2961"/>
                </a:cxn>
                <a:cxn ang="0">
                  <a:pos x="4076" y="2960"/>
                </a:cxn>
                <a:cxn ang="0">
                  <a:pos x="3993" y="2953"/>
                </a:cxn>
                <a:cxn ang="0">
                  <a:pos x="3907" y="2940"/>
                </a:cxn>
                <a:cxn ang="0">
                  <a:pos x="3819" y="2923"/>
                </a:cxn>
                <a:cxn ang="0">
                  <a:pos x="3729" y="2897"/>
                </a:cxn>
                <a:cxn ang="0">
                  <a:pos x="3636" y="2864"/>
                </a:cxn>
                <a:cxn ang="0">
                  <a:pos x="3541" y="2824"/>
                </a:cxn>
                <a:cxn ang="0">
                  <a:pos x="3446" y="2776"/>
                </a:cxn>
                <a:cxn ang="0">
                  <a:pos x="3348" y="2719"/>
                </a:cxn>
                <a:cxn ang="0">
                  <a:pos x="3250" y="2651"/>
                </a:cxn>
                <a:cxn ang="0">
                  <a:pos x="3150" y="2574"/>
                </a:cxn>
                <a:cxn ang="0">
                  <a:pos x="3050" y="2487"/>
                </a:cxn>
                <a:cxn ang="0">
                  <a:pos x="2949" y="2388"/>
                </a:cxn>
                <a:cxn ang="0">
                  <a:pos x="2847" y="2277"/>
                </a:cxn>
                <a:cxn ang="0">
                  <a:pos x="2746" y="2154"/>
                </a:cxn>
                <a:cxn ang="0">
                  <a:pos x="2645" y="2018"/>
                </a:cxn>
                <a:cxn ang="0">
                  <a:pos x="2545" y="1878"/>
                </a:cxn>
                <a:cxn ang="0">
                  <a:pos x="2352" y="1618"/>
                </a:cxn>
                <a:cxn ang="0">
                  <a:pos x="2167" y="1384"/>
                </a:cxn>
                <a:cxn ang="0">
                  <a:pos x="1989" y="1172"/>
                </a:cxn>
                <a:cxn ang="0">
                  <a:pos x="1818" y="983"/>
                </a:cxn>
                <a:cxn ang="0">
                  <a:pos x="1652" y="815"/>
                </a:cxn>
                <a:cxn ang="0">
                  <a:pos x="1491" y="667"/>
                </a:cxn>
                <a:cxn ang="0">
                  <a:pos x="1334" y="536"/>
                </a:cxn>
                <a:cxn ang="0">
                  <a:pos x="1178" y="423"/>
                </a:cxn>
                <a:cxn ang="0">
                  <a:pos x="1024" y="326"/>
                </a:cxn>
                <a:cxn ang="0">
                  <a:pos x="872" y="245"/>
                </a:cxn>
                <a:cxn ang="0">
                  <a:pos x="719" y="176"/>
                </a:cxn>
                <a:cxn ang="0">
                  <a:pos x="565" y="119"/>
                </a:cxn>
                <a:cxn ang="0">
                  <a:pos x="408" y="74"/>
                </a:cxn>
                <a:cxn ang="0">
                  <a:pos x="248" y="39"/>
                </a:cxn>
                <a:cxn ang="0">
                  <a:pos x="83" y="11"/>
                </a:cxn>
              </a:cxnLst>
              <a:rect l="0" t="0" r="r" b="b"/>
              <a:pathLst>
                <a:path w="4856" h="2961">
                  <a:moveTo>
                    <a:pt x="4856" y="2763"/>
                  </a:moveTo>
                  <a:lnTo>
                    <a:pt x="4856" y="2763"/>
                  </a:lnTo>
                  <a:lnTo>
                    <a:pt x="4844" y="2771"/>
                  </a:lnTo>
                  <a:lnTo>
                    <a:pt x="4805" y="2793"/>
                  </a:lnTo>
                  <a:lnTo>
                    <a:pt x="4777" y="2808"/>
                  </a:lnTo>
                  <a:lnTo>
                    <a:pt x="4745" y="2824"/>
                  </a:lnTo>
                  <a:lnTo>
                    <a:pt x="4706" y="2842"/>
                  </a:lnTo>
                  <a:lnTo>
                    <a:pt x="4662" y="2860"/>
                  </a:lnTo>
                  <a:lnTo>
                    <a:pt x="4613" y="2879"/>
                  </a:lnTo>
                  <a:lnTo>
                    <a:pt x="4561" y="2897"/>
                  </a:lnTo>
                  <a:lnTo>
                    <a:pt x="4504" y="2913"/>
                  </a:lnTo>
                  <a:lnTo>
                    <a:pt x="4441" y="2927"/>
                  </a:lnTo>
                  <a:lnTo>
                    <a:pt x="4375" y="2940"/>
                  </a:lnTo>
                  <a:lnTo>
                    <a:pt x="4305" y="2952"/>
                  </a:lnTo>
                  <a:lnTo>
                    <a:pt x="4269" y="2955"/>
                  </a:lnTo>
                  <a:lnTo>
                    <a:pt x="4232" y="2958"/>
                  </a:lnTo>
                  <a:lnTo>
                    <a:pt x="4194" y="2960"/>
                  </a:lnTo>
                  <a:lnTo>
                    <a:pt x="4155" y="2961"/>
                  </a:lnTo>
                  <a:lnTo>
                    <a:pt x="4116" y="2961"/>
                  </a:lnTo>
                  <a:lnTo>
                    <a:pt x="4076" y="2960"/>
                  </a:lnTo>
                  <a:lnTo>
                    <a:pt x="4034" y="2956"/>
                  </a:lnTo>
                  <a:lnTo>
                    <a:pt x="3993" y="2953"/>
                  </a:lnTo>
                  <a:lnTo>
                    <a:pt x="3950" y="2947"/>
                  </a:lnTo>
                  <a:lnTo>
                    <a:pt x="3907" y="2940"/>
                  </a:lnTo>
                  <a:lnTo>
                    <a:pt x="3864" y="2932"/>
                  </a:lnTo>
                  <a:lnTo>
                    <a:pt x="3819" y="2923"/>
                  </a:lnTo>
                  <a:lnTo>
                    <a:pt x="3773" y="2911"/>
                  </a:lnTo>
                  <a:lnTo>
                    <a:pt x="3729" y="2897"/>
                  </a:lnTo>
                  <a:lnTo>
                    <a:pt x="3683" y="2882"/>
                  </a:lnTo>
                  <a:lnTo>
                    <a:pt x="3636" y="2864"/>
                  </a:lnTo>
                  <a:lnTo>
                    <a:pt x="3589" y="2845"/>
                  </a:lnTo>
                  <a:lnTo>
                    <a:pt x="3541" y="2824"/>
                  </a:lnTo>
                  <a:lnTo>
                    <a:pt x="3494" y="2801"/>
                  </a:lnTo>
                  <a:lnTo>
                    <a:pt x="3446" y="2776"/>
                  </a:lnTo>
                  <a:lnTo>
                    <a:pt x="3397" y="2748"/>
                  </a:lnTo>
                  <a:lnTo>
                    <a:pt x="3348" y="2719"/>
                  </a:lnTo>
                  <a:lnTo>
                    <a:pt x="3299" y="2687"/>
                  </a:lnTo>
                  <a:lnTo>
                    <a:pt x="3250" y="2651"/>
                  </a:lnTo>
                  <a:lnTo>
                    <a:pt x="3200" y="2614"/>
                  </a:lnTo>
                  <a:lnTo>
                    <a:pt x="3150" y="2574"/>
                  </a:lnTo>
                  <a:lnTo>
                    <a:pt x="3100" y="2532"/>
                  </a:lnTo>
                  <a:lnTo>
                    <a:pt x="3050" y="2487"/>
                  </a:lnTo>
                  <a:lnTo>
                    <a:pt x="3000" y="2438"/>
                  </a:lnTo>
                  <a:lnTo>
                    <a:pt x="2949" y="2388"/>
                  </a:lnTo>
                  <a:lnTo>
                    <a:pt x="2899" y="2333"/>
                  </a:lnTo>
                  <a:lnTo>
                    <a:pt x="2847" y="2277"/>
                  </a:lnTo>
                  <a:lnTo>
                    <a:pt x="2797" y="2217"/>
                  </a:lnTo>
                  <a:lnTo>
                    <a:pt x="2746" y="2154"/>
                  </a:lnTo>
                  <a:lnTo>
                    <a:pt x="2696" y="2088"/>
                  </a:lnTo>
                  <a:lnTo>
                    <a:pt x="2645" y="2018"/>
                  </a:lnTo>
                  <a:lnTo>
                    <a:pt x="2645" y="2018"/>
                  </a:lnTo>
                  <a:lnTo>
                    <a:pt x="2545" y="1878"/>
                  </a:lnTo>
                  <a:lnTo>
                    <a:pt x="2447" y="1745"/>
                  </a:lnTo>
                  <a:lnTo>
                    <a:pt x="2352" y="1618"/>
                  </a:lnTo>
                  <a:lnTo>
                    <a:pt x="2259" y="1498"/>
                  </a:lnTo>
                  <a:lnTo>
                    <a:pt x="2167" y="1384"/>
                  </a:lnTo>
                  <a:lnTo>
                    <a:pt x="2077" y="1276"/>
                  </a:lnTo>
                  <a:lnTo>
                    <a:pt x="1989" y="1172"/>
                  </a:lnTo>
                  <a:lnTo>
                    <a:pt x="1903" y="1075"/>
                  </a:lnTo>
                  <a:lnTo>
                    <a:pt x="1818" y="983"/>
                  </a:lnTo>
                  <a:lnTo>
                    <a:pt x="1735" y="896"/>
                  </a:lnTo>
                  <a:lnTo>
                    <a:pt x="1652" y="815"/>
                  </a:lnTo>
                  <a:lnTo>
                    <a:pt x="1571" y="738"/>
                  </a:lnTo>
                  <a:lnTo>
                    <a:pt x="1491" y="667"/>
                  </a:lnTo>
                  <a:lnTo>
                    <a:pt x="1412" y="599"/>
                  </a:lnTo>
                  <a:lnTo>
                    <a:pt x="1334" y="536"/>
                  </a:lnTo>
                  <a:lnTo>
                    <a:pt x="1256" y="478"/>
                  </a:lnTo>
                  <a:lnTo>
                    <a:pt x="1178" y="423"/>
                  </a:lnTo>
                  <a:lnTo>
                    <a:pt x="1102" y="373"/>
                  </a:lnTo>
                  <a:lnTo>
                    <a:pt x="1024" y="326"/>
                  </a:lnTo>
                  <a:lnTo>
                    <a:pt x="948" y="284"/>
                  </a:lnTo>
                  <a:lnTo>
                    <a:pt x="872" y="245"/>
                  </a:lnTo>
                  <a:lnTo>
                    <a:pt x="795" y="208"/>
                  </a:lnTo>
                  <a:lnTo>
                    <a:pt x="719" y="176"/>
                  </a:lnTo>
                  <a:lnTo>
                    <a:pt x="641" y="147"/>
                  </a:lnTo>
                  <a:lnTo>
                    <a:pt x="565" y="119"/>
                  </a:lnTo>
                  <a:lnTo>
                    <a:pt x="486" y="95"/>
                  </a:lnTo>
                  <a:lnTo>
                    <a:pt x="408" y="74"/>
                  </a:lnTo>
                  <a:lnTo>
                    <a:pt x="327" y="55"/>
                  </a:lnTo>
                  <a:lnTo>
                    <a:pt x="248" y="39"/>
                  </a:lnTo>
                  <a:lnTo>
                    <a:pt x="166" y="24"/>
                  </a:lnTo>
                  <a:lnTo>
                    <a:pt x="83" y="11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630216" name="Freeform 8"/>
            <p:cNvSpPr>
              <a:spLocks/>
            </p:cNvSpPr>
            <p:nvPr userDrawn="1"/>
          </p:nvSpPr>
          <p:spPr bwMode="auto">
            <a:xfrm>
              <a:off x="293" y="633"/>
              <a:ext cx="4897" cy="1445"/>
            </a:xfrm>
            <a:custGeom>
              <a:avLst/>
              <a:gdLst/>
              <a:ahLst/>
              <a:cxnLst>
                <a:cxn ang="0">
                  <a:pos x="4897" y="2675"/>
                </a:cxn>
                <a:cxn ang="0">
                  <a:pos x="4847" y="2707"/>
                </a:cxn>
                <a:cxn ang="0">
                  <a:pos x="4788" y="2740"/>
                </a:cxn>
                <a:cxn ang="0">
                  <a:pos x="4706" y="2777"/>
                </a:cxn>
                <a:cxn ang="0">
                  <a:pos x="4604" y="2816"/>
                </a:cxn>
                <a:cxn ang="0">
                  <a:pos x="4485" y="2849"/>
                </a:cxn>
                <a:cxn ang="0">
                  <a:pos x="4350" y="2875"/>
                </a:cxn>
                <a:cxn ang="0">
                  <a:pos x="4277" y="2885"/>
                </a:cxn>
                <a:cxn ang="0">
                  <a:pos x="4200" y="2888"/>
                </a:cxn>
                <a:cxn ang="0">
                  <a:pos x="4120" y="2888"/>
                </a:cxn>
                <a:cxn ang="0">
                  <a:pos x="4036" y="2883"/>
                </a:cxn>
                <a:cxn ang="0">
                  <a:pos x="3952" y="2874"/>
                </a:cxn>
                <a:cxn ang="0">
                  <a:pos x="3863" y="2858"/>
                </a:cxn>
                <a:cxn ang="0">
                  <a:pos x="3773" y="2833"/>
                </a:cxn>
                <a:cxn ang="0">
                  <a:pos x="3680" y="2803"/>
                </a:cxn>
                <a:cxn ang="0">
                  <a:pos x="3584" y="2764"/>
                </a:cxn>
                <a:cxn ang="0">
                  <a:pos x="3488" y="2717"/>
                </a:cxn>
                <a:cxn ang="0">
                  <a:pos x="3389" y="2662"/>
                </a:cxn>
                <a:cxn ang="0">
                  <a:pos x="3290" y="2596"/>
                </a:cxn>
                <a:cxn ang="0">
                  <a:pos x="3190" y="2522"/>
                </a:cxn>
                <a:cxn ang="0">
                  <a:pos x="3087" y="2434"/>
                </a:cxn>
                <a:cxn ang="0">
                  <a:pos x="2985" y="2338"/>
                </a:cxn>
                <a:cxn ang="0">
                  <a:pos x="2881" y="2228"/>
                </a:cxn>
                <a:cxn ang="0">
                  <a:pos x="2779" y="2107"/>
                </a:cxn>
                <a:cxn ang="0">
                  <a:pos x="2676" y="1971"/>
                </a:cxn>
                <a:cxn ang="0">
                  <a:pos x="2573" y="1834"/>
                </a:cxn>
                <a:cxn ang="0">
                  <a:pos x="2376" y="1577"/>
                </a:cxn>
                <a:cxn ang="0">
                  <a:pos x="2188" y="1345"/>
                </a:cxn>
                <a:cxn ang="0">
                  <a:pos x="2007" y="1136"/>
                </a:cxn>
                <a:cxn ang="0">
                  <a:pos x="1833" y="949"/>
                </a:cxn>
                <a:cxn ang="0">
                  <a:pos x="1665" y="783"/>
                </a:cxn>
                <a:cxn ang="0">
                  <a:pos x="1501" y="637"/>
                </a:cxn>
                <a:cxn ang="0">
                  <a:pos x="1342" y="510"/>
                </a:cxn>
                <a:cxn ang="0">
                  <a:pos x="1185" y="400"/>
                </a:cxn>
                <a:cxn ang="0">
                  <a:pos x="1031" y="306"/>
                </a:cxn>
                <a:cxn ang="0">
                  <a:pos x="876" y="226"/>
                </a:cxn>
                <a:cxn ang="0">
                  <a:pos x="722" y="161"/>
                </a:cxn>
                <a:cxn ang="0">
                  <a:pos x="567" y="106"/>
                </a:cxn>
                <a:cxn ang="0">
                  <a:pos x="409" y="64"/>
                </a:cxn>
                <a:cxn ang="0">
                  <a:pos x="249" y="32"/>
                </a:cxn>
                <a:cxn ang="0">
                  <a:pos x="84" y="8"/>
                </a:cxn>
              </a:cxnLst>
              <a:rect l="0" t="0" r="r" b="b"/>
              <a:pathLst>
                <a:path w="4897" h="2890">
                  <a:moveTo>
                    <a:pt x="4897" y="2675"/>
                  </a:moveTo>
                  <a:lnTo>
                    <a:pt x="4897" y="2675"/>
                  </a:lnTo>
                  <a:lnTo>
                    <a:pt x="4885" y="2683"/>
                  </a:lnTo>
                  <a:lnTo>
                    <a:pt x="4847" y="2707"/>
                  </a:lnTo>
                  <a:lnTo>
                    <a:pt x="4820" y="2722"/>
                  </a:lnTo>
                  <a:lnTo>
                    <a:pt x="4788" y="2740"/>
                  </a:lnTo>
                  <a:lnTo>
                    <a:pt x="4749" y="2757"/>
                  </a:lnTo>
                  <a:lnTo>
                    <a:pt x="4706" y="2777"/>
                  </a:lnTo>
                  <a:lnTo>
                    <a:pt x="4657" y="2796"/>
                  </a:lnTo>
                  <a:lnTo>
                    <a:pt x="4604" y="2816"/>
                  </a:lnTo>
                  <a:lnTo>
                    <a:pt x="4547" y="2833"/>
                  </a:lnTo>
                  <a:lnTo>
                    <a:pt x="4485" y="2849"/>
                  </a:lnTo>
                  <a:lnTo>
                    <a:pt x="4420" y="2864"/>
                  </a:lnTo>
                  <a:lnTo>
                    <a:pt x="4350" y="2875"/>
                  </a:lnTo>
                  <a:lnTo>
                    <a:pt x="4314" y="2880"/>
                  </a:lnTo>
                  <a:lnTo>
                    <a:pt x="4277" y="2885"/>
                  </a:lnTo>
                  <a:lnTo>
                    <a:pt x="4239" y="2887"/>
                  </a:lnTo>
                  <a:lnTo>
                    <a:pt x="4200" y="2888"/>
                  </a:lnTo>
                  <a:lnTo>
                    <a:pt x="4160" y="2890"/>
                  </a:lnTo>
                  <a:lnTo>
                    <a:pt x="4120" y="2888"/>
                  </a:lnTo>
                  <a:lnTo>
                    <a:pt x="4078" y="2887"/>
                  </a:lnTo>
                  <a:lnTo>
                    <a:pt x="4036" y="2883"/>
                  </a:lnTo>
                  <a:lnTo>
                    <a:pt x="3995" y="2880"/>
                  </a:lnTo>
                  <a:lnTo>
                    <a:pt x="3952" y="2874"/>
                  </a:lnTo>
                  <a:lnTo>
                    <a:pt x="3907" y="2866"/>
                  </a:lnTo>
                  <a:lnTo>
                    <a:pt x="3863" y="2858"/>
                  </a:lnTo>
                  <a:lnTo>
                    <a:pt x="3818" y="2846"/>
                  </a:lnTo>
                  <a:lnTo>
                    <a:pt x="3773" y="2833"/>
                  </a:lnTo>
                  <a:lnTo>
                    <a:pt x="3725" y="2819"/>
                  </a:lnTo>
                  <a:lnTo>
                    <a:pt x="3680" y="2803"/>
                  </a:lnTo>
                  <a:lnTo>
                    <a:pt x="3632" y="2785"/>
                  </a:lnTo>
                  <a:lnTo>
                    <a:pt x="3584" y="2764"/>
                  </a:lnTo>
                  <a:lnTo>
                    <a:pt x="3537" y="2743"/>
                  </a:lnTo>
                  <a:lnTo>
                    <a:pt x="3488" y="2717"/>
                  </a:lnTo>
                  <a:lnTo>
                    <a:pt x="3438" y="2691"/>
                  </a:lnTo>
                  <a:lnTo>
                    <a:pt x="3389" y="2662"/>
                  </a:lnTo>
                  <a:lnTo>
                    <a:pt x="3339" y="2630"/>
                  </a:lnTo>
                  <a:lnTo>
                    <a:pt x="3290" y="2596"/>
                  </a:lnTo>
                  <a:lnTo>
                    <a:pt x="3240" y="2560"/>
                  </a:lnTo>
                  <a:lnTo>
                    <a:pt x="3190" y="2522"/>
                  </a:lnTo>
                  <a:lnTo>
                    <a:pt x="3138" y="2480"/>
                  </a:lnTo>
                  <a:lnTo>
                    <a:pt x="3087" y="2434"/>
                  </a:lnTo>
                  <a:lnTo>
                    <a:pt x="3037" y="2388"/>
                  </a:lnTo>
                  <a:lnTo>
                    <a:pt x="2985" y="2338"/>
                  </a:lnTo>
                  <a:lnTo>
                    <a:pt x="2934" y="2284"/>
                  </a:lnTo>
                  <a:lnTo>
                    <a:pt x="2881" y="2228"/>
                  </a:lnTo>
                  <a:lnTo>
                    <a:pt x="2830" y="2168"/>
                  </a:lnTo>
                  <a:lnTo>
                    <a:pt x="2779" y="2107"/>
                  </a:lnTo>
                  <a:lnTo>
                    <a:pt x="2727" y="2040"/>
                  </a:lnTo>
                  <a:lnTo>
                    <a:pt x="2676" y="1971"/>
                  </a:lnTo>
                  <a:lnTo>
                    <a:pt x="2676" y="1971"/>
                  </a:lnTo>
                  <a:lnTo>
                    <a:pt x="2573" y="1834"/>
                  </a:lnTo>
                  <a:lnTo>
                    <a:pt x="2473" y="1701"/>
                  </a:lnTo>
                  <a:lnTo>
                    <a:pt x="2376" y="1577"/>
                  </a:lnTo>
                  <a:lnTo>
                    <a:pt x="2282" y="1458"/>
                  </a:lnTo>
                  <a:lnTo>
                    <a:pt x="2188" y="1345"/>
                  </a:lnTo>
                  <a:lnTo>
                    <a:pt x="2097" y="1238"/>
                  </a:lnTo>
                  <a:lnTo>
                    <a:pt x="2007" y="1136"/>
                  </a:lnTo>
                  <a:lnTo>
                    <a:pt x="1919" y="1039"/>
                  </a:lnTo>
                  <a:lnTo>
                    <a:pt x="1833" y="949"/>
                  </a:lnTo>
                  <a:lnTo>
                    <a:pt x="1748" y="863"/>
                  </a:lnTo>
                  <a:lnTo>
                    <a:pt x="1665" y="783"/>
                  </a:lnTo>
                  <a:lnTo>
                    <a:pt x="1583" y="708"/>
                  </a:lnTo>
                  <a:lnTo>
                    <a:pt x="1501" y="637"/>
                  </a:lnTo>
                  <a:lnTo>
                    <a:pt x="1421" y="571"/>
                  </a:lnTo>
                  <a:lnTo>
                    <a:pt x="1342" y="510"/>
                  </a:lnTo>
                  <a:lnTo>
                    <a:pt x="1264" y="453"/>
                  </a:lnTo>
                  <a:lnTo>
                    <a:pt x="1185" y="400"/>
                  </a:lnTo>
                  <a:lnTo>
                    <a:pt x="1107" y="352"/>
                  </a:lnTo>
                  <a:lnTo>
                    <a:pt x="1031" y="306"/>
                  </a:lnTo>
                  <a:lnTo>
                    <a:pt x="953" y="264"/>
                  </a:lnTo>
                  <a:lnTo>
                    <a:pt x="876" y="226"/>
                  </a:lnTo>
                  <a:lnTo>
                    <a:pt x="799" y="192"/>
                  </a:lnTo>
                  <a:lnTo>
                    <a:pt x="722" y="161"/>
                  </a:lnTo>
                  <a:lnTo>
                    <a:pt x="645" y="132"/>
                  </a:lnTo>
                  <a:lnTo>
                    <a:pt x="567" y="106"/>
                  </a:lnTo>
                  <a:lnTo>
                    <a:pt x="488" y="85"/>
                  </a:lnTo>
                  <a:lnTo>
                    <a:pt x="409" y="64"/>
                  </a:lnTo>
                  <a:lnTo>
                    <a:pt x="329" y="46"/>
                  </a:lnTo>
                  <a:lnTo>
                    <a:pt x="249" y="32"/>
                  </a:lnTo>
                  <a:lnTo>
                    <a:pt x="167" y="19"/>
                  </a:lnTo>
                  <a:lnTo>
                    <a:pt x="84" y="8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630217" name="Freeform 9"/>
            <p:cNvSpPr>
              <a:spLocks/>
            </p:cNvSpPr>
            <p:nvPr userDrawn="1"/>
          </p:nvSpPr>
          <p:spPr bwMode="auto">
            <a:xfrm>
              <a:off x="303" y="654"/>
              <a:ext cx="4937" cy="1411"/>
            </a:xfrm>
            <a:custGeom>
              <a:avLst/>
              <a:gdLst/>
              <a:ahLst/>
              <a:cxnLst>
                <a:cxn ang="0">
                  <a:pos x="4937" y="2589"/>
                </a:cxn>
                <a:cxn ang="0">
                  <a:pos x="4887" y="2622"/>
                </a:cxn>
                <a:cxn ang="0">
                  <a:pos x="4828" y="2656"/>
                </a:cxn>
                <a:cxn ang="0">
                  <a:pos x="4747" y="2696"/>
                </a:cxn>
                <a:cxn ang="0">
                  <a:pos x="4646" y="2736"/>
                </a:cxn>
                <a:cxn ang="0">
                  <a:pos x="4528" y="2774"/>
                </a:cxn>
                <a:cxn ang="0">
                  <a:pos x="4393" y="2803"/>
                </a:cxn>
                <a:cxn ang="0">
                  <a:pos x="4319" y="2812"/>
                </a:cxn>
                <a:cxn ang="0">
                  <a:pos x="4243" y="2819"/>
                </a:cxn>
                <a:cxn ang="0">
                  <a:pos x="4163" y="2820"/>
                </a:cxn>
                <a:cxn ang="0">
                  <a:pos x="4081" y="2817"/>
                </a:cxn>
                <a:cxn ang="0">
                  <a:pos x="3995" y="2807"/>
                </a:cxn>
                <a:cxn ang="0">
                  <a:pos x="3906" y="2793"/>
                </a:cxn>
                <a:cxn ang="0">
                  <a:pos x="3814" y="2772"/>
                </a:cxn>
                <a:cxn ang="0">
                  <a:pos x="3721" y="2743"/>
                </a:cxn>
                <a:cxn ang="0">
                  <a:pos x="3625" y="2706"/>
                </a:cxn>
                <a:cxn ang="0">
                  <a:pos x="3528" y="2661"/>
                </a:cxn>
                <a:cxn ang="0">
                  <a:pos x="3429" y="2607"/>
                </a:cxn>
                <a:cxn ang="0">
                  <a:pos x="3328" y="2543"/>
                </a:cxn>
                <a:cxn ang="0">
                  <a:pos x="3227" y="2470"/>
                </a:cxn>
                <a:cxn ang="0">
                  <a:pos x="3124" y="2384"/>
                </a:cxn>
                <a:cxn ang="0">
                  <a:pos x="3020" y="2289"/>
                </a:cxn>
                <a:cxn ang="0">
                  <a:pos x="2916" y="2181"/>
                </a:cxn>
                <a:cxn ang="0">
                  <a:pos x="2810" y="2061"/>
                </a:cxn>
                <a:cxn ang="0">
                  <a:pos x="2705" y="1927"/>
                </a:cxn>
                <a:cxn ang="0">
                  <a:pos x="2601" y="1792"/>
                </a:cxn>
                <a:cxn ang="0">
                  <a:pos x="2399" y="1537"/>
                </a:cxn>
                <a:cxn ang="0">
                  <a:pos x="2208" y="1307"/>
                </a:cxn>
                <a:cxn ang="0">
                  <a:pos x="2024" y="1101"/>
                </a:cxn>
                <a:cxn ang="0">
                  <a:pos x="1847" y="917"/>
                </a:cxn>
                <a:cxn ang="0">
                  <a:pos x="1677" y="754"/>
                </a:cxn>
                <a:cxn ang="0">
                  <a:pos x="1511" y="611"/>
                </a:cxn>
                <a:cxn ang="0">
                  <a:pos x="1350" y="486"/>
                </a:cxn>
                <a:cxn ang="0">
                  <a:pos x="1191" y="379"/>
                </a:cxn>
                <a:cxn ang="0">
                  <a:pos x="1034" y="287"/>
                </a:cxn>
                <a:cxn ang="0">
                  <a:pos x="879" y="211"/>
                </a:cxn>
                <a:cxn ang="0">
                  <a:pos x="723" y="148"/>
                </a:cxn>
                <a:cxn ang="0">
                  <a:pos x="568" y="96"/>
                </a:cxn>
                <a:cxn ang="0">
                  <a:pos x="410" y="58"/>
                </a:cxn>
                <a:cxn ang="0">
                  <a:pos x="249" y="27"/>
                </a:cxn>
                <a:cxn ang="0">
                  <a:pos x="85" y="8"/>
                </a:cxn>
              </a:cxnLst>
              <a:rect l="0" t="0" r="r" b="b"/>
              <a:pathLst>
                <a:path w="4937" h="2820">
                  <a:moveTo>
                    <a:pt x="4937" y="2589"/>
                  </a:moveTo>
                  <a:lnTo>
                    <a:pt x="4937" y="2589"/>
                  </a:lnTo>
                  <a:lnTo>
                    <a:pt x="4925" y="2599"/>
                  </a:lnTo>
                  <a:lnTo>
                    <a:pt x="4887" y="2622"/>
                  </a:lnTo>
                  <a:lnTo>
                    <a:pt x="4861" y="2638"/>
                  </a:lnTo>
                  <a:lnTo>
                    <a:pt x="4828" y="2656"/>
                  </a:lnTo>
                  <a:lnTo>
                    <a:pt x="4790" y="2675"/>
                  </a:lnTo>
                  <a:lnTo>
                    <a:pt x="4747" y="2696"/>
                  </a:lnTo>
                  <a:lnTo>
                    <a:pt x="4698" y="2717"/>
                  </a:lnTo>
                  <a:lnTo>
                    <a:pt x="4646" y="2736"/>
                  </a:lnTo>
                  <a:lnTo>
                    <a:pt x="4589" y="2756"/>
                  </a:lnTo>
                  <a:lnTo>
                    <a:pt x="4528" y="2774"/>
                  </a:lnTo>
                  <a:lnTo>
                    <a:pt x="4462" y="2790"/>
                  </a:lnTo>
                  <a:lnTo>
                    <a:pt x="4393" y="2803"/>
                  </a:lnTo>
                  <a:lnTo>
                    <a:pt x="4357" y="2807"/>
                  </a:lnTo>
                  <a:lnTo>
                    <a:pt x="4319" y="2812"/>
                  </a:lnTo>
                  <a:lnTo>
                    <a:pt x="4282" y="2816"/>
                  </a:lnTo>
                  <a:lnTo>
                    <a:pt x="4243" y="2819"/>
                  </a:lnTo>
                  <a:lnTo>
                    <a:pt x="4203" y="2820"/>
                  </a:lnTo>
                  <a:lnTo>
                    <a:pt x="4163" y="2820"/>
                  </a:lnTo>
                  <a:lnTo>
                    <a:pt x="4122" y="2819"/>
                  </a:lnTo>
                  <a:lnTo>
                    <a:pt x="4081" y="2817"/>
                  </a:lnTo>
                  <a:lnTo>
                    <a:pt x="4038" y="2812"/>
                  </a:lnTo>
                  <a:lnTo>
                    <a:pt x="3995" y="2807"/>
                  </a:lnTo>
                  <a:lnTo>
                    <a:pt x="3950" y="2801"/>
                  </a:lnTo>
                  <a:lnTo>
                    <a:pt x="3906" y="2793"/>
                  </a:lnTo>
                  <a:lnTo>
                    <a:pt x="3860" y="2783"/>
                  </a:lnTo>
                  <a:lnTo>
                    <a:pt x="3814" y="2772"/>
                  </a:lnTo>
                  <a:lnTo>
                    <a:pt x="3768" y="2757"/>
                  </a:lnTo>
                  <a:lnTo>
                    <a:pt x="3721" y="2743"/>
                  </a:lnTo>
                  <a:lnTo>
                    <a:pt x="3674" y="2725"/>
                  </a:lnTo>
                  <a:lnTo>
                    <a:pt x="3625" y="2706"/>
                  </a:lnTo>
                  <a:lnTo>
                    <a:pt x="3577" y="2685"/>
                  </a:lnTo>
                  <a:lnTo>
                    <a:pt x="3528" y="2661"/>
                  </a:lnTo>
                  <a:lnTo>
                    <a:pt x="3479" y="2635"/>
                  </a:lnTo>
                  <a:lnTo>
                    <a:pt x="3429" y="2607"/>
                  </a:lnTo>
                  <a:lnTo>
                    <a:pt x="3379" y="2577"/>
                  </a:lnTo>
                  <a:lnTo>
                    <a:pt x="3328" y="2543"/>
                  </a:lnTo>
                  <a:lnTo>
                    <a:pt x="3278" y="2507"/>
                  </a:lnTo>
                  <a:lnTo>
                    <a:pt x="3227" y="2470"/>
                  </a:lnTo>
                  <a:lnTo>
                    <a:pt x="3175" y="2428"/>
                  </a:lnTo>
                  <a:lnTo>
                    <a:pt x="3124" y="2384"/>
                  </a:lnTo>
                  <a:lnTo>
                    <a:pt x="3071" y="2338"/>
                  </a:lnTo>
                  <a:lnTo>
                    <a:pt x="3020" y="2289"/>
                  </a:lnTo>
                  <a:lnTo>
                    <a:pt x="2967" y="2236"/>
                  </a:lnTo>
                  <a:lnTo>
                    <a:pt x="2916" y="2181"/>
                  </a:lnTo>
                  <a:lnTo>
                    <a:pt x="2863" y="2123"/>
                  </a:lnTo>
                  <a:lnTo>
                    <a:pt x="2810" y="2061"/>
                  </a:lnTo>
                  <a:lnTo>
                    <a:pt x="2757" y="1995"/>
                  </a:lnTo>
                  <a:lnTo>
                    <a:pt x="2705" y="1927"/>
                  </a:lnTo>
                  <a:lnTo>
                    <a:pt x="2705" y="1927"/>
                  </a:lnTo>
                  <a:lnTo>
                    <a:pt x="2601" y="1792"/>
                  </a:lnTo>
                  <a:lnTo>
                    <a:pt x="2499" y="1661"/>
                  </a:lnTo>
                  <a:lnTo>
                    <a:pt x="2399" y="1537"/>
                  </a:lnTo>
                  <a:lnTo>
                    <a:pt x="2302" y="1419"/>
                  </a:lnTo>
                  <a:lnTo>
                    <a:pt x="2208" y="1307"/>
                  </a:lnTo>
                  <a:lnTo>
                    <a:pt x="2115" y="1201"/>
                  </a:lnTo>
                  <a:lnTo>
                    <a:pt x="2024" y="1101"/>
                  </a:lnTo>
                  <a:lnTo>
                    <a:pt x="1936" y="1007"/>
                  </a:lnTo>
                  <a:lnTo>
                    <a:pt x="1847" y="917"/>
                  </a:lnTo>
                  <a:lnTo>
                    <a:pt x="1761" y="833"/>
                  </a:lnTo>
                  <a:lnTo>
                    <a:pt x="1677" y="754"/>
                  </a:lnTo>
                  <a:lnTo>
                    <a:pt x="1593" y="681"/>
                  </a:lnTo>
                  <a:lnTo>
                    <a:pt x="1511" y="611"/>
                  </a:lnTo>
                  <a:lnTo>
                    <a:pt x="1430" y="547"/>
                  </a:lnTo>
                  <a:lnTo>
                    <a:pt x="1350" y="486"/>
                  </a:lnTo>
                  <a:lnTo>
                    <a:pt x="1270" y="431"/>
                  </a:lnTo>
                  <a:lnTo>
                    <a:pt x="1191" y="379"/>
                  </a:lnTo>
                  <a:lnTo>
                    <a:pt x="1112" y="331"/>
                  </a:lnTo>
                  <a:lnTo>
                    <a:pt x="1034" y="287"/>
                  </a:lnTo>
                  <a:lnTo>
                    <a:pt x="957" y="247"/>
                  </a:lnTo>
                  <a:lnTo>
                    <a:pt x="879" y="211"/>
                  </a:lnTo>
                  <a:lnTo>
                    <a:pt x="801" y="177"/>
                  </a:lnTo>
                  <a:lnTo>
                    <a:pt x="723" y="148"/>
                  </a:lnTo>
                  <a:lnTo>
                    <a:pt x="646" y="121"/>
                  </a:lnTo>
                  <a:lnTo>
                    <a:pt x="568" y="96"/>
                  </a:lnTo>
                  <a:lnTo>
                    <a:pt x="489" y="75"/>
                  </a:lnTo>
                  <a:lnTo>
                    <a:pt x="410" y="58"/>
                  </a:lnTo>
                  <a:lnTo>
                    <a:pt x="330" y="41"/>
                  </a:lnTo>
                  <a:lnTo>
                    <a:pt x="249" y="27"/>
                  </a:lnTo>
                  <a:lnTo>
                    <a:pt x="167" y="16"/>
                  </a:lnTo>
                  <a:lnTo>
                    <a:pt x="85" y="8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630218" name="Freeform 10"/>
            <p:cNvSpPr>
              <a:spLocks/>
            </p:cNvSpPr>
            <p:nvPr userDrawn="1"/>
          </p:nvSpPr>
          <p:spPr bwMode="auto">
            <a:xfrm>
              <a:off x="314" y="676"/>
              <a:ext cx="4975" cy="1375"/>
            </a:xfrm>
            <a:custGeom>
              <a:avLst/>
              <a:gdLst/>
              <a:ahLst/>
              <a:cxnLst>
                <a:cxn ang="0">
                  <a:pos x="4975" y="2501"/>
                </a:cxn>
                <a:cxn ang="0">
                  <a:pos x="4926" y="2537"/>
                </a:cxn>
                <a:cxn ang="0">
                  <a:pos x="4867" y="2571"/>
                </a:cxn>
                <a:cxn ang="0">
                  <a:pos x="4786" y="2613"/>
                </a:cxn>
                <a:cxn ang="0">
                  <a:pos x="4686" y="2656"/>
                </a:cxn>
                <a:cxn ang="0">
                  <a:pos x="4568" y="2695"/>
                </a:cxn>
                <a:cxn ang="0">
                  <a:pos x="4433" y="2727"/>
                </a:cxn>
                <a:cxn ang="0">
                  <a:pos x="4361" y="2739"/>
                </a:cxn>
                <a:cxn ang="0">
                  <a:pos x="4285" y="2747"/>
                </a:cxn>
                <a:cxn ang="0">
                  <a:pos x="4204" y="2750"/>
                </a:cxn>
                <a:cxn ang="0">
                  <a:pos x="4121" y="2748"/>
                </a:cxn>
                <a:cxn ang="0">
                  <a:pos x="4035" y="2740"/>
                </a:cxn>
                <a:cxn ang="0">
                  <a:pos x="3946" y="2727"/>
                </a:cxn>
                <a:cxn ang="0">
                  <a:pos x="3856" y="2708"/>
                </a:cxn>
                <a:cxn ang="0">
                  <a:pos x="3761" y="2680"/>
                </a:cxn>
                <a:cxn ang="0">
                  <a:pos x="3666" y="2645"/>
                </a:cxn>
                <a:cxn ang="0">
                  <a:pos x="3567" y="2603"/>
                </a:cxn>
                <a:cxn ang="0">
                  <a:pos x="3467" y="2550"/>
                </a:cxn>
                <a:cxn ang="0">
                  <a:pos x="3366" y="2488"/>
                </a:cxn>
                <a:cxn ang="0">
                  <a:pos x="3263" y="2416"/>
                </a:cxn>
                <a:cxn ang="0">
                  <a:pos x="3159" y="2333"/>
                </a:cxn>
                <a:cxn ang="0">
                  <a:pos x="3053" y="2240"/>
                </a:cxn>
                <a:cxn ang="0">
                  <a:pos x="2948" y="2133"/>
                </a:cxn>
                <a:cxn ang="0">
                  <a:pos x="2841" y="2014"/>
                </a:cxn>
                <a:cxn ang="0">
                  <a:pos x="2733" y="1883"/>
                </a:cxn>
                <a:cxn ang="0">
                  <a:pos x="2627" y="1747"/>
                </a:cxn>
                <a:cxn ang="0">
                  <a:pos x="2422" y="1495"/>
                </a:cxn>
                <a:cxn ang="0">
                  <a:pos x="2227" y="1269"/>
                </a:cxn>
                <a:cxn ang="0">
                  <a:pos x="2040" y="1066"/>
                </a:cxn>
                <a:cxn ang="0">
                  <a:pos x="1861" y="885"/>
                </a:cxn>
                <a:cxn ang="0">
                  <a:pos x="1687" y="723"/>
                </a:cxn>
                <a:cxn ang="0">
                  <a:pos x="1519" y="583"/>
                </a:cxn>
                <a:cxn ang="0">
                  <a:pos x="1357" y="462"/>
                </a:cxn>
                <a:cxn ang="0">
                  <a:pos x="1196" y="357"/>
                </a:cxn>
                <a:cxn ang="0">
                  <a:pos x="1039" y="268"/>
                </a:cxn>
                <a:cxn ang="0">
                  <a:pos x="882" y="194"/>
                </a:cxn>
                <a:cxn ang="0">
                  <a:pos x="726" y="134"/>
                </a:cxn>
                <a:cxn ang="0">
                  <a:pos x="569" y="86"/>
                </a:cxn>
                <a:cxn ang="0">
                  <a:pos x="410" y="50"/>
                </a:cxn>
                <a:cxn ang="0">
                  <a:pos x="249" y="23"/>
                </a:cxn>
                <a:cxn ang="0">
                  <a:pos x="83" y="5"/>
                </a:cxn>
              </a:cxnLst>
              <a:rect l="0" t="0" r="r" b="b"/>
              <a:pathLst>
                <a:path w="4975" h="2750">
                  <a:moveTo>
                    <a:pt x="4975" y="2501"/>
                  </a:moveTo>
                  <a:lnTo>
                    <a:pt x="4975" y="2501"/>
                  </a:lnTo>
                  <a:lnTo>
                    <a:pt x="4962" y="2511"/>
                  </a:lnTo>
                  <a:lnTo>
                    <a:pt x="4926" y="2537"/>
                  </a:lnTo>
                  <a:lnTo>
                    <a:pt x="4899" y="2553"/>
                  </a:lnTo>
                  <a:lnTo>
                    <a:pt x="4867" y="2571"/>
                  </a:lnTo>
                  <a:lnTo>
                    <a:pt x="4829" y="2592"/>
                  </a:lnTo>
                  <a:lnTo>
                    <a:pt x="4786" y="2613"/>
                  </a:lnTo>
                  <a:lnTo>
                    <a:pt x="4739" y="2635"/>
                  </a:lnTo>
                  <a:lnTo>
                    <a:pt x="4686" y="2656"/>
                  </a:lnTo>
                  <a:lnTo>
                    <a:pt x="4629" y="2676"/>
                  </a:lnTo>
                  <a:lnTo>
                    <a:pt x="4568" y="2695"/>
                  </a:lnTo>
                  <a:lnTo>
                    <a:pt x="4503" y="2713"/>
                  </a:lnTo>
                  <a:lnTo>
                    <a:pt x="4433" y="2727"/>
                  </a:lnTo>
                  <a:lnTo>
                    <a:pt x="4397" y="2734"/>
                  </a:lnTo>
                  <a:lnTo>
                    <a:pt x="4361" y="2739"/>
                  </a:lnTo>
                  <a:lnTo>
                    <a:pt x="4322" y="2743"/>
                  </a:lnTo>
                  <a:lnTo>
                    <a:pt x="4285" y="2747"/>
                  </a:lnTo>
                  <a:lnTo>
                    <a:pt x="4245" y="2748"/>
                  </a:lnTo>
                  <a:lnTo>
                    <a:pt x="4204" y="2750"/>
                  </a:lnTo>
                  <a:lnTo>
                    <a:pt x="4163" y="2750"/>
                  </a:lnTo>
                  <a:lnTo>
                    <a:pt x="4121" y="2748"/>
                  </a:lnTo>
                  <a:lnTo>
                    <a:pt x="4079" y="2745"/>
                  </a:lnTo>
                  <a:lnTo>
                    <a:pt x="4035" y="2740"/>
                  </a:lnTo>
                  <a:lnTo>
                    <a:pt x="3992" y="2735"/>
                  </a:lnTo>
                  <a:lnTo>
                    <a:pt x="3946" y="2727"/>
                  </a:lnTo>
                  <a:lnTo>
                    <a:pt x="3902" y="2719"/>
                  </a:lnTo>
                  <a:lnTo>
                    <a:pt x="3856" y="2708"/>
                  </a:lnTo>
                  <a:lnTo>
                    <a:pt x="3809" y="2695"/>
                  </a:lnTo>
                  <a:lnTo>
                    <a:pt x="3761" y="2680"/>
                  </a:lnTo>
                  <a:lnTo>
                    <a:pt x="3714" y="2664"/>
                  </a:lnTo>
                  <a:lnTo>
                    <a:pt x="3666" y="2645"/>
                  </a:lnTo>
                  <a:lnTo>
                    <a:pt x="3617" y="2626"/>
                  </a:lnTo>
                  <a:lnTo>
                    <a:pt x="3567" y="2603"/>
                  </a:lnTo>
                  <a:lnTo>
                    <a:pt x="3517" y="2577"/>
                  </a:lnTo>
                  <a:lnTo>
                    <a:pt x="3467" y="2550"/>
                  </a:lnTo>
                  <a:lnTo>
                    <a:pt x="3417" y="2521"/>
                  </a:lnTo>
                  <a:lnTo>
                    <a:pt x="3366" y="2488"/>
                  </a:lnTo>
                  <a:lnTo>
                    <a:pt x="3314" y="2453"/>
                  </a:lnTo>
                  <a:lnTo>
                    <a:pt x="3263" y="2416"/>
                  </a:lnTo>
                  <a:lnTo>
                    <a:pt x="3212" y="2375"/>
                  </a:lnTo>
                  <a:lnTo>
                    <a:pt x="3159" y="2333"/>
                  </a:lnTo>
                  <a:lnTo>
                    <a:pt x="3106" y="2288"/>
                  </a:lnTo>
                  <a:lnTo>
                    <a:pt x="3053" y="2240"/>
                  </a:lnTo>
                  <a:lnTo>
                    <a:pt x="3001" y="2188"/>
                  </a:lnTo>
                  <a:lnTo>
                    <a:pt x="2948" y="2133"/>
                  </a:lnTo>
                  <a:lnTo>
                    <a:pt x="2894" y="2075"/>
                  </a:lnTo>
                  <a:lnTo>
                    <a:pt x="2841" y="2014"/>
                  </a:lnTo>
                  <a:lnTo>
                    <a:pt x="2787" y="1951"/>
                  </a:lnTo>
                  <a:lnTo>
                    <a:pt x="2733" y="1883"/>
                  </a:lnTo>
                  <a:lnTo>
                    <a:pt x="2733" y="1883"/>
                  </a:lnTo>
                  <a:lnTo>
                    <a:pt x="2627" y="1747"/>
                  </a:lnTo>
                  <a:lnTo>
                    <a:pt x="2523" y="1618"/>
                  </a:lnTo>
                  <a:lnTo>
                    <a:pt x="2422" y="1495"/>
                  </a:lnTo>
                  <a:lnTo>
                    <a:pt x="2323" y="1379"/>
                  </a:lnTo>
                  <a:lnTo>
                    <a:pt x="2227" y="1269"/>
                  </a:lnTo>
                  <a:lnTo>
                    <a:pt x="2133" y="1164"/>
                  </a:lnTo>
                  <a:lnTo>
                    <a:pt x="2040" y="1066"/>
                  </a:lnTo>
                  <a:lnTo>
                    <a:pt x="1949" y="972"/>
                  </a:lnTo>
                  <a:lnTo>
                    <a:pt x="1861" y="885"/>
                  </a:lnTo>
                  <a:lnTo>
                    <a:pt x="1773" y="801"/>
                  </a:lnTo>
                  <a:lnTo>
                    <a:pt x="1687" y="723"/>
                  </a:lnTo>
                  <a:lnTo>
                    <a:pt x="1602" y="651"/>
                  </a:lnTo>
                  <a:lnTo>
                    <a:pt x="1519" y="583"/>
                  </a:lnTo>
                  <a:lnTo>
                    <a:pt x="1437" y="520"/>
                  </a:lnTo>
                  <a:lnTo>
                    <a:pt x="1357" y="462"/>
                  </a:lnTo>
                  <a:lnTo>
                    <a:pt x="1276" y="407"/>
                  </a:lnTo>
                  <a:lnTo>
                    <a:pt x="1196" y="357"/>
                  </a:lnTo>
                  <a:lnTo>
                    <a:pt x="1116" y="310"/>
                  </a:lnTo>
                  <a:lnTo>
                    <a:pt x="1039" y="268"/>
                  </a:lnTo>
                  <a:lnTo>
                    <a:pt x="960" y="229"/>
                  </a:lnTo>
                  <a:lnTo>
                    <a:pt x="882" y="194"/>
                  </a:lnTo>
                  <a:lnTo>
                    <a:pt x="804" y="162"/>
                  </a:lnTo>
                  <a:lnTo>
                    <a:pt x="726" y="134"/>
                  </a:lnTo>
                  <a:lnTo>
                    <a:pt x="647" y="108"/>
                  </a:lnTo>
                  <a:lnTo>
                    <a:pt x="569" y="86"/>
                  </a:lnTo>
                  <a:lnTo>
                    <a:pt x="490" y="66"/>
                  </a:lnTo>
                  <a:lnTo>
                    <a:pt x="410" y="50"/>
                  </a:lnTo>
                  <a:lnTo>
                    <a:pt x="331" y="36"/>
                  </a:lnTo>
                  <a:lnTo>
                    <a:pt x="249" y="23"/>
                  </a:lnTo>
                  <a:lnTo>
                    <a:pt x="167" y="13"/>
                  </a:lnTo>
                  <a:lnTo>
                    <a:pt x="83" y="5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630219" name="Freeform 11"/>
            <p:cNvSpPr>
              <a:spLocks/>
            </p:cNvSpPr>
            <p:nvPr userDrawn="1"/>
          </p:nvSpPr>
          <p:spPr bwMode="auto">
            <a:xfrm>
              <a:off x="325" y="698"/>
              <a:ext cx="5012" cy="1339"/>
            </a:xfrm>
            <a:custGeom>
              <a:avLst/>
              <a:gdLst/>
              <a:ahLst/>
              <a:cxnLst>
                <a:cxn ang="0">
                  <a:pos x="5012" y="2414"/>
                </a:cxn>
                <a:cxn ang="0">
                  <a:pos x="4964" y="2448"/>
                </a:cxn>
                <a:cxn ang="0">
                  <a:pos x="4904" y="2485"/>
                </a:cxn>
                <a:cxn ang="0">
                  <a:pos x="4825" y="2528"/>
                </a:cxn>
                <a:cxn ang="0">
                  <a:pos x="4725" y="2574"/>
                </a:cxn>
                <a:cxn ang="0">
                  <a:pos x="4608" y="2615"/>
                </a:cxn>
                <a:cxn ang="0">
                  <a:pos x="4474" y="2649"/>
                </a:cxn>
                <a:cxn ang="0">
                  <a:pos x="4402" y="2662"/>
                </a:cxn>
                <a:cxn ang="0">
                  <a:pos x="4325" y="2672"/>
                </a:cxn>
                <a:cxn ang="0">
                  <a:pos x="4246" y="2677"/>
                </a:cxn>
                <a:cxn ang="0">
                  <a:pos x="4163" y="2677"/>
                </a:cxn>
                <a:cxn ang="0">
                  <a:pos x="4077" y="2672"/>
                </a:cxn>
                <a:cxn ang="0">
                  <a:pos x="3988" y="2661"/>
                </a:cxn>
                <a:cxn ang="0">
                  <a:pos x="3896" y="2643"/>
                </a:cxn>
                <a:cxn ang="0">
                  <a:pos x="3802" y="2617"/>
                </a:cxn>
                <a:cxn ang="0">
                  <a:pos x="3705" y="2583"/>
                </a:cxn>
                <a:cxn ang="0">
                  <a:pos x="3606" y="2543"/>
                </a:cxn>
                <a:cxn ang="0">
                  <a:pos x="3506" y="2491"/>
                </a:cxn>
                <a:cxn ang="0">
                  <a:pos x="3403" y="2431"/>
                </a:cxn>
                <a:cxn ang="0">
                  <a:pos x="3299" y="2362"/>
                </a:cxn>
                <a:cxn ang="0">
                  <a:pos x="3194" y="2280"/>
                </a:cxn>
                <a:cxn ang="0">
                  <a:pos x="3087" y="2188"/>
                </a:cxn>
                <a:cxn ang="0">
                  <a:pos x="2980" y="2083"/>
                </a:cxn>
                <a:cxn ang="0">
                  <a:pos x="2870" y="1966"/>
                </a:cxn>
                <a:cxn ang="0">
                  <a:pos x="2762" y="1836"/>
                </a:cxn>
                <a:cxn ang="0">
                  <a:pos x="2654" y="1702"/>
                </a:cxn>
                <a:cxn ang="0">
                  <a:pos x="2444" y="1455"/>
                </a:cxn>
                <a:cxn ang="0">
                  <a:pos x="2245" y="1230"/>
                </a:cxn>
                <a:cxn ang="0">
                  <a:pos x="2057" y="1030"/>
                </a:cxn>
                <a:cxn ang="0">
                  <a:pos x="1873" y="851"/>
                </a:cxn>
                <a:cxn ang="0">
                  <a:pos x="1698" y="692"/>
                </a:cxn>
                <a:cxn ang="0">
                  <a:pos x="1529" y="555"/>
                </a:cxn>
                <a:cxn ang="0">
                  <a:pos x="1364" y="436"/>
                </a:cxn>
                <a:cxn ang="0">
                  <a:pos x="1201" y="334"/>
                </a:cxn>
                <a:cxn ang="0">
                  <a:pos x="1043" y="248"/>
                </a:cxn>
                <a:cxn ang="0">
                  <a:pos x="885" y="177"/>
                </a:cxn>
                <a:cxn ang="0">
                  <a:pos x="728" y="119"/>
                </a:cxn>
                <a:cxn ang="0">
                  <a:pos x="571" y="74"/>
                </a:cxn>
                <a:cxn ang="0">
                  <a:pos x="411" y="42"/>
                </a:cxn>
                <a:cxn ang="0">
                  <a:pos x="250" y="17"/>
                </a:cxn>
                <a:cxn ang="0">
                  <a:pos x="85" y="5"/>
                </a:cxn>
              </a:cxnLst>
              <a:rect l="0" t="0" r="r" b="b"/>
              <a:pathLst>
                <a:path w="5012" h="2678">
                  <a:moveTo>
                    <a:pt x="5012" y="2414"/>
                  </a:moveTo>
                  <a:lnTo>
                    <a:pt x="5012" y="2414"/>
                  </a:lnTo>
                  <a:lnTo>
                    <a:pt x="5000" y="2423"/>
                  </a:lnTo>
                  <a:lnTo>
                    <a:pt x="4964" y="2448"/>
                  </a:lnTo>
                  <a:lnTo>
                    <a:pt x="4937" y="2465"/>
                  </a:lnTo>
                  <a:lnTo>
                    <a:pt x="4904" y="2485"/>
                  </a:lnTo>
                  <a:lnTo>
                    <a:pt x="4868" y="2506"/>
                  </a:lnTo>
                  <a:lnTo>
                    <a:pt x="4825" y="2528"/>
                  </a:lnTo>
                  <a:lnTo>
                    <a:pt x="4778" y="2551"/>
                  </a:lnTo>
                  <a:lnTo>
                    <a:pt x="4725" y="2574"/>
                  </a:lnTo>
                  <a:lnTo>
                    <a:pt x="4670" y="2594"/>
                  </a:lnTo>
                  <a:lnTo>
                    <a:pt x="4608" y="2615"/>
                  </a:lnTo>
                  <a:lnTo>
                    <a:pt x="4543" y="2635"/>
                  </a:lnTo>
                  <a:lnTo>
                    <a:pt x="4474" y="2649"/>
                  </a:lnTo>
                  <a:lnTo>
                    <a:pt x="4439" y="2657"/>
                  </a:lnTo>
                  <a:lnTo>
                    <a:pt x="4402" y="2662"/>
                  </a:lnTo>
                  <a:lnTo>
                    <a:pt x="4364" y="2669"/>
                  </a:lnTo>
                  <a:lnTo>
                    <a:pt x="4325" y="2672"/>
                  </a:lnTo>
                  <a:lnTo>
                    <a:pt x="4286" y="2675"/>
                  </a:lnTo>
                  <a:lnTo>
                    <a:pt x="4246" y="2677"/>
                  </a:lnTo>
                  <a:lnTo>
                    <a:pt x="4204" y="2678"/>
                  </a:lnTo>
                  <a:lnTo>
                    <a:pt x="4163" y="2677"/>
                  </a:lnTo>
                  <a:lnTo>
                    <a:pt x="4120" y="2675"/>
                  </a:lnTo>
                  <a:lnTo>
                    <a:pt x="4077" y="2672"/>
                  </a:lnTo>
                  <a:lnTo>
                    <a:pt x="4032" y="2667"/>
                  </a:lnTo>
                  <a:lnTo>
                    <a:pt x="3988" y="2661"/>
                  </a:lnTo>
                  <a:lnTo>
                    <a:pt x="3942" y="2653"/>
                  </a:lnTo>
                  <a:lnTo>
                    <a:pt x="3896" y="2643"/>
                  </a:lnTo>
                  <a:lnTo>
                    <a:pt x="3849" y="2630"/>
                  </a:lnTo>
                  <a:lnTo>
                    <a:pt x="3802" y="2617"/>
                  </a:lnTo>
                  <a:lnTo>
                    <a:pt x="3753" y="2601"/>
                  </a:lnTo>
                  <a:lnTo>
                    <a:pt x="3705" y="2583"/>
                  </a:lnTo>
                  <a:lnTo>
                    <a:pt x="3656" y="2564"/>
                  </a:lnTo>
                  <a:lnTo>
                    <a:pt x="3606" y="2543"/>
                  </a:lnTo>
                  <a:lnTo>
                    <a:pt x="3556" y="2519"/>
                  </a:lnTo>
                  <a:lnTo>
                    <a:pt x="3506" y="2491"/>
                  </a:lnTo>
                  <a:lnTo>
                    <a:pt x="3455" y="2464"/>
                  </a:lnTo>
                  <a:lnTo>
                    <a:pt x="3403" y="2431"/>
                  </a:lnTo>
                  <a:lnTo>
                    <a:pt x="3352" y="2398"/>
                  </a:lnTo>
                  <a:lnTo>
                    <a:pt x="3299" y="2362"/>
                  </a:lnTo>
                  <a:lnTo>
                    <a:pt x="3246" y="2322"/>
                  </a:lnTo>
                  <a:lnTo>
                    <a:pt x="3194" y="2280"/>
                  </a:lnTo>
                  <a:lnTo>
                    <a:pt x="3141" y="2236"/>
                  </a:lnTo>
                  <a:lnTo>
                    <a:pt x="3087" y="2188"/>
                  </a:lnTo>
                  <a:lnTo>
                    <a:pt x="3033" y="2138"/>
                  </a:lnTo>
                  <a:lnTo>
                    <a:pt x="2980" y="2083"/>
                  </a:lnTo>
                  <a:lnTo>
                    <a:pt x="2924" y="2026"/>
                  </a:lnTo>
                  <a:lnTo>
                    <a:pt x="2870" y="1966"/>
                  </a:lnTo>
                  <a:lnTo>
                    <a:pt x="2816" y="1903"/>
                  </a:lnTo>
                  <a:lnTo>
                    <a:pt x="2762" y="1836"/>
                  </a:lnTo>
                  <a:lnTo>
                    <a:pt x="2762" y="1836"/>
                  </a:lnTo>
                  <a:lnTo>
                    <a:pt x="2654" y="1702"/>
                  </a:lnTo>
                  <a:lnTo>
                    <a:pt x="2548" y="1576"/>
                  </a:lnTo>
                  <a:lnTo>
                    <a:pt x="2444" y="1455"/>
                  </a:lnTo>
                  <a:lnTo>
                    <a:pt x="2344" y="1338"/>
                  </a:lnTo>
                  <a:lnTo>
                    <a:pt x="2245" y="1230"/>
                  </a:lnTo>
                  <a:lnTo>
                    <a:pt x="2150" y="1127"/>
                  </a:lnTo>
                  <a:lnTo>
                    <a:pt x="2057" y="1030"/>
                  </a:lnTo>
                  <a:lnTo>
                    <a:pt x="1963" y="938"/>
                  </a:lnTo>
                  <a:lnTo>
                    <a:pt x="1873" y="851"/>
                  </a:lnTo>
                  <a:lnTo>
                    <a:pt x="1786" y="770"/>
                  </a:lnTo>
                  <a:lnTo>
                    <a:pt x="1698" y="692"/>
                  </a:lnTo>
                  <a:lnTo>
                    <a:pt x="1612" y="621"/>
                  </a:lnTo>
                  <a:lnTo>
                    <a:pt x="1529" y="555"/>
                  </a:lnTo>
                  <a:lnTo>
                    <a:pt x="1446" y="494"/>
                  </a:lnTo>
                  <a:lnTo>
                    <a:pt x="1364" y="436"/>
                  </a:lnTo>
                  <a:lnTo>
                    <a:pt x="1282" y="382"/>
                  </a:lnTo>
                  <a:lnTo>
                    <a:pt x="1201" y="334"/>
                  </a:lnTo>
                  <a:lnTo>
                    <a:pt x="1122" y="289"/>
                  </a:lnTo>
                  <a:lnTo>
                    <a:pt x="1043" y="248"/>
                  </a:lnTo>
                  <a:lnTo>
                    <a:pt x="964" y="210"/>
                  </a:lnTo>
                  <a:lnTo>
                    <a:pt x="885" y="177"/>
                  </a:lnTo>
                  <a:lnTo>
                    <a:pt x="807" y="147"/>
                  </a:lnTo>
                  <a:lnTo>
                    <a:pt x="728" y="119"/>
                  </a:lnTo>
                  <a:lnTo>
                    <a:pt x="649" y="95"/>
                  </a:lnTo>
                  <a:lnTo>
                    <a:pt x="571" y="74"/>
                  </a:lnTo>
                  <a:lnTo>
                    <a:pt x="490" y="56"/>
                  </a:lnTo>
                  <a:lnTo>
                    <a:pt x="411" y="42"/>
                  </a:lnTo>
                  <a:lnTo>
                    <a:pt x="331" y="29"/>
                  </a:lnTo>
                  <a:lnTo>
                    <a:pt x="250" y="17"/>
                  </a:lnTo>
                  <a:lnTo>
                    <a:pt x="167" y="9"/>
                  </a:lnTo>
                  <a:lnTo>
                    <a:pt x="85" y="5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630220" name="Freeform 12"/>
            <p:cNvSpPr>
              <a:spLocks/>
            </p:cNvSpPr>
            <p:nvPr userDrawn="1"/>
          </p:nvSpPr>
          <p:spPr bwMode="auto">
            <a:xfrm>
              <a:off x="336" y="720"/>
              <a:ext cx="5049" cy="1304"/>
            </a:xfrm>
            <a:custGeom>
              <a:avLst/>
              <a:gdLst/>
              <a:ahLst/>
              <a:cxnLst>
                <a:cxn ang="0">
                  <a:pos x="5049" y="2324"/>
                </a:cxn>
                <a:cxn ang="0">
                  <a:pos x="5000" y="2361"/>
                </a:cxn>
                <a:cxn ang="0">
                  <a:pos x="4942" y="2398"/>
                </a:cxn>
                <a:cxn ang="0">
                  <a:pos x="4863" y="2443"/>
                </a:cxn>
                <a:cxn ang="0">
                  <a:pos x="4764" y="2492"/>
                </a:cxn>
                <a:cxn ang="0">
                  <a:pos x="4647" y="2537"/>
                </a:cxn>
                <a:cxn ang="0">
                  <a:pos x="4514" y="2574"/>
                </a:cxn>
                <a:cxn ang="0">
                  <a:pos x="4442" y="2589"/>
                </a:cxn>
                <a:cxn ang="0">
                  <a:pos x="4366" y="2598"/>
                </a:cxn>
                <a:cxn ang="0">
                  <a:pos x="4286" y="2605"/>
                </a:cxn>
                <a:cxn ang="0">
                  <a:pos x="4203" y="2608"/>
                </a:cxn>
                <a:cxn ang="0">
                  <a:pos x="4117" y="2603"/>
                </a:cxn>
                <a:cxn ang="0">
                  <a:pos x="4027" y="2593"/>
                </a:cxn>
                <a:cxn ang="0">
                  <a:pos x="3935" y="2577"/>
                </a:cxn>
                <a:cxn ang="0">
                  <a:pos x="3841" y="2555"/>
                </a:cxn>
                <a:cxn ang="0">
                  <a:pos x="3744" y="2522"/>
                </a:cxn>
                <a:cxn ang="0">
                  <a:pos x="3645" y="2484"/>
                </a:cxn>
                <a:cxn ang="0">
                  <a:pos x="3544" y="2434"/>
                </a:cxn>
                <a:cxn ang="0">
                  <a:pos x="3439" y="2375"/>
                </a:cxn>
                <a:cxn ang="0">
                  <a:pos x="3335" y="2308"/>
                </a:cxn>
                <a:cxn ang="0">
                  <a:pos x="3228" y="2229"/>
                </a:cxn>
                <a:cxn ang="0">
                  <a:pos x="3120" y="2137"/>
                </a:cxn>
                <a:cxn ang="0">
                  <a:pos x="3010" y="2035"/>
                </a:cxn>
                <a:cxn ang="0">
                  <a:pos x="2901" y="1919"/>
                </a:cxn>
                <a:cxn ang="0">
                  <a:pos x="2790" y="1789"/>
                </a:cxn>
                <a:cxn ang="0">
                  <a:pos x="2679" y="1659"/>
                </a:cxn>
                <a:cxn ang="0">
                  <a:pos x="2466" y="1413"/>
                </a:cxn>
                <a:cxn ang="0">
                  <a:pos x="2265" y="1192"/>
                </a:cxn>
                <a:cxn ang="0">
                  <a:pos x="2072" y="993"/>
                </a:cxn>
                <a:cxn ang="0">
                  <a:pos x="1887" y="819"/>
                </a:cxn>
                <a:cxn ang="0">
                  <a:pos x="1710" y="664"/>
                </a:cxn>
                <a:cxn ang="0">
                  <a:pos x="1537" y="528"/>
                </a:cxn>
                <a:cxn ang="0">
                  <a:pos x="1371" y="412"/>
                </a:cxn>
                <a:cxn ang="0">
                  <a:pos x="1207" y="312"/>
                </a:cxn>
                <a:cxn ang="0">
                  <a:pos x="1047" y="230"/>
                </a:cxn>
                <a:cxn ang="0">
                  <a:pos x="888" y="160"/>
                </a:cxn>
                <a:cxn ang="0">
                  <a:pos x="731" y="107"/>
                </a:cxn>
                <a:cxn ang="0">
                  <a:pos x="572" y="65"/>
                </a:cxn>
                <a:cxn ang="0">
                  <a:pos x="413" y="34"/>
                </a:cxn>
                <a:cxn ang="0">
                  <a:pos x="250" y="15"/>
                </a:cxn>
                <a:cxn ang="0">
                  <a:pos x="85" y="4"/>
                </a:cxn>
              </a:cxnLst>
              <a:rect l="0" t="0" r="r" b="b"/>
              <a:pathLst>
                <a:path w="5049" h="2608">
                  <a:moveTo>
                    <a:pt x="5049" y="2324"/>
                  </a:moveTo>
                  <a:lnTo>
                    <a:pt x="5049" y="2324"/>
                  </a:lnTo>
                  <a:lnTo>
                    <a:pt x="5036" y="2334"/>
                  </a:lnTo>
                  <a:lnTo>
                    <a:pt x="5000" y="2361"/>
                  </a:lnTo>
                  <a:lnTo>
                    <a:pt x="4974" y="2379"/>
                  </a:lnTo>
                  <a:lnTo>
                    <a:pt x="4942" y="2398"/>
                  </a:lnTo>
                  <a:lnTo>
                    <a:pt x="4906" y="2421"/>
                  </a:lnTo>
                  <a:lnTo>
                    <a:pt x="4863" y="2443"/>
                  </a:lnTo>
                  <a:lnTo>
                    <a:pt x="4815" y="2468"/>
                  </a:lnTo>
                  <a:lnTo>
                    <a:pt x="4764" y="2492"/>
                  </a:lnTo>
                  <a:lnTo>
                    <a:pt x="4709" y="2514"/>
                  </a:lnTo>
                  <a:lnTo>
                    <a:pt x="4647" y="2537"/>
                  </a:lnTo>
                  <a:lnTo>
                    <a:pt x="4584" y="2556"/>
                  </a:lnTo>
                  <a:lnTo>
                    <a:pt x="4514" y="2574"/>
                  </a:lnTo>
                  <a:lnTo>
                    <a:pt x="4478" y="2581"/>
                  </a:lnTo>
                  <a:lnTo>
                    <a:pt x="4442" y="2589"/>
                  </a:lnTo>
                  <a:lnTo>
                    <a:pt x="4404" y="2593"/>
                  </a:lnTo>
                  <a:lnTo>
                    <a:pt x="4366" y="2598"/>
                  </a:lnTo>
                  <a:lnTo>
                    <a:pt x="4327" y="2603"/>
                  </a:lnTo>
                  <a:lnTo>
                    <a:pt x="4286" y="2605"/>
                  </a:lnTo>
                  <a:lnTo>
                    <a:pt x="4245" y="2606"/>
                  </a:lnTo>
                  <a:lnTo>
                    <a:pt x="4203" y="2608"/>
                  </a:lnTo>
                  <a:lnTo>
                    <a:pt x="4160" y="2606"/>
                  </a:lnTo>
                  <a:lnTo>
                    <a:pt x="4117" y="2603"/>
                  </a:lnTo>
                  <a:lnTo>
                    <a:pt x="4073" y="2600"/>
                  </a:lnTo>
                  <a:lnTo>
                    <a:pt x="4027" y="2593"/>
                  </a:lnTo>
                  <a:lnTo>
                    <a:pt x="3982" y="2587"/>
                  </a:lnTo>
                  <a:lnTo>
                    <a:pt x="3935" y="2577"/>
                  </a:lnTo>
                  <a:lnTo>
                    <a:pt x="3888" y="2566"/>
                  </a:lnTo>
                  <a:lnTo>
                    <a:pt x="3841" y="2555"/>
                  </a:lnTo>
                  <a:lnTo>
                    <a:pt x="3792" y="2540"/>
                  </a:lnTo>
                  <a:lnTo>
                    <a:pt x="3744" y="2522"/>
                  </a:lnTo>
                  <a:lnTo>
                    <a:pt x="3695" y="2505"/>
                  </a:lnTo>
                  <a:lnTo>
                    <a:pt x="3645" y="2484"/>
                  </a:lnTo>
                  <a:lnTo>
                    <a:pt x="3594" y="2459"/>
                  </a:lnTo>
                  <a:lnTo>
                    <a:pt x="3544" y="2434"/>
                  </a:lnTo>
                  <a:lnTo>
                    <a:pt x="3492" y="2406"/>
                  </a:lnTo>
                  <a:lnTo>
                    <a:pt x="3439" y="2375"/>
                  </a:lnTo>
                  <a:lnTo>
                    <a:pt x="3388" y="2343"/>
                  </a:lnTo>
                  <a:lnTo>
                    <a:pt x="3335" y="2308"/>
                  </a:lnTo>
                  <a:lnTo>
                    <a:pt x="3281" y="2269"/>
                  </a:lnTo>
                  <a:lnTo>
                    <a:pt x="3228" y="2229"/>
                  </a:lnTo>
                  <a:lnTo>
                    <a:pt x="3174" y="2183"/>
                  </a:lnTo>
                  <a:lnTo>
                    <a:pt x="3120" y="2137"/>
                  </a:lnTo>
                  <a:lnTo>
                    <a:pt x="3066" y="2086"/>
                  </a:lnTo>
                  <a:lnTo>
                    <a:pt x="3010" y="2035"/>
                  </a:lnTo>
                  <a:lnTo>
                    <a:pt x="2956" y="1978"/>
                  </a:lnTo>
                  <a:lnTo>
                    <a:pt x="2901" y="1919"/>
                  </a:lnTo>
                  <a:lnTo>
                    <a:pt x="2845" y="1856"/>
                  </a:lnTo>
                  <a:lnTo>
                    <a:pt x="2790" y="1789"/>
                  </a:lnTo>
                  <a:lnTo>
                    <a:pt x="2790" y="1789"/>
                  </a:lnTo>
                  <a:lnTo>
                    <a:pt x="2679" y="1659"/>
                  </a:lnTo>
                  <a:lnTo>
                    <a:pt x="2572" y="1533"/>
                  </a:lnTo>
                  <a:lnTo>
                    <a:pt x="2466" y="1413"/>
                  </a:lnTo>
                  <a:lnTo>
                    <a:pt x="2365" y="1299"/>
                  </a:lnTo>
                  <a:lnTo>
                    <a:pt x="2265" y="1192"/>
                  </a:lnTo>
                  <a:lnTo>
                    <a:pt x="2168" y="1090"/>
                  </a:lnTo>
                  <a:lnTo>
                    <a:pt x="2072" y="993"/>
                  </a:lnTo>
                  <a:lnTo>
                    <a:pt x="1979" y="903"/>
                  </a:lnTo>
                  <a:lnTo>
                    <a:pt x="1887" y="819"/>
                  </a:lnTo>
                  <a:lnTo>
                    <a:pt x="1797" y="738"/>
                  </a:lnTo>
                  <a:lnTo>
                    <a:pt x="1710" y="664"/>
                  </a:lnTo>
                  <a:lnTo>
                    <a:pt x="1622" y="593"/>
                  </a:lnTo>
                  <a:lnTo>
                    <a:pt x="1537" y="528"/>
                  </a:lnTo>
                  <a:lnTo>
                    <a:pt x="1453" y="467"/>
                  </a:lnTo>
                  <a:lnTo>
                    <a:pt x="1371" y="412"/>
                  </a:lnTo>
                  <a:lnTo>
                    <a:pt x="1287" y="360"/>
                  </a:lnTo>
                  <a:lnTo>
                    <a:pt x="1207" y="312"/>
                  </a:lnTo>
                  <a:lnTo>
                    <a:pt x="1126" y="268"/>
                  </a:lnTo>
                  <a:lnTo>
                    <a:pt x="1047" y="230"/>
                  </a:lnTo>
                  <a:lnTo>
                    <a:pt x="967" y="192"/>
                  </a:lnTo>
                  <a:lnTo>
                    <a:pt x="888" y="160"/>
                  </a:lnTo>
                  <a:lnTo>
                    <a:pt x="808" y="133"/>
                  </a:lnTo>
                  <a:lnTo>
                    <a:pt x="731" y="107"/>
                  </a:lnTo>
                  <a:lnTo>
                    <a:pt x="652" y="84"/>
                  </a:lnTo>
                  <a:lnTo>
                    <a:pt x="572" y="65"/>
                  </a:lnTo>
                  <a:lnTo>
                    <a:pt x="492" y="49"/>
                  </a:lnTo>
                  <a:lnTo>
                    <a:pt x="413" y="34"/>
                  </a:lnTo>
                  <a:lnTo>
                    <a:pt x="332" y="23"/>
                  </a:lnTo>
                  <a:lnTo>
                    <a:pt x="250" y="15"/>
                  </a:lnTo>
                  <a:lnTo>
                    <a:pt x="168" y="8"/>
                  </a:lnTo>
                  <a:lnTo>
                    <a:pt x="85" y="4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630221" name="Freeform 13"/>
            <p:cNvSpPr>
              <a:spLocks/>
            </p:cNvSpPr>
            <p:nvPr userDrawn="1"/>
          </p:nvSpPr>
          <p:spPr bwMode="auto">
            <a:xfrm>
              <a:off x="349" y="742"/>
              <a:ext cx="5081" cy="1267"/>
            </a:xfrm>
            <a:custGeom>
              <a:avLst/>
              <a:gdLst/>
              <a:ahLst/>
              <a:cxnLst>
                <a:cxn ang="0">
                  <a:pos x="5081" y="2233"/>
                </a:cxn>
                <a:cxn ang="0">
                  <a:pos x="5034" y="2270"/>
                </a:cxn>
                <a:cxn ang="0">
                  <a:pos x="4977" y="2309"/>
                </a:cxn>
                <a:cxn ang="0">
                  <a:pos x="4898" y="2355"/>
                </a:cxn>
                <a:cxn ang="0">
                  <a:pos x="4801" y="2405"/>
                </a:cxn>
                <a:cxn ang="0">
                  <a:pos x="4684" y="2454"/>
                </a:cxn>
                <a:cxn ang="0">
                  <a:pos x="4551" y="2494"/>
                </a:cxn>
                <a:cxn ang="0">
                  <a:pos x="4479" y="2509"/>
                </a:cxn>
                <a:cxn ang="0">
                  <a:pos x="4404" y="2522"/>
                </a:cxn>
                <a:cxn ang="0">
                  <a:pos x="4323" y="2530"/>
                </a:cxn>
                <a:cxn ang="0">
                  <a:pos x="4240" y="2533"/>
                </a:cxn>
                <a:cxn ang="0">
                  <a:pos x="4154" y="2531"/>
                </a:cxn>
                <a:cxn ang="0">
                  <a:pos x="4065" y="2523"/>
                </a:cxn>
                <a:cxn ang="0">
                  <a:pos x="3974" y="2509"/>
                </a:cxn>
                <a:cxn ang="0">
                  <a:pos x="3878" y="2488"/>
                </a:cxn>
                <a:cxn ang="0">
                  <a:pos x="3781" y="2459"/>
                </a:cxn>
                <a:cxn ang="0">
                  <a:pos x="3681" y="2420"/>
                </a:cxn>
                <a:cxn ang="0">
                  <a:pos x="3579" y="2373"/>
                </a:cxn>
                <a:cxn ang="0">
                  <a:pos x="3475" y="2317"/>
                </a:cxn>
                <a:cxn ang="0">
                  <a:pos x="3368" y="2250"/>
                </a:cxn>
                <a:cxn ang="0">
                  <a:pos x="3260" y="2171"/>
                </a:cxn>
                <a:cxn ang="0">
                  <a:pos x="3152" y="2082"/>
                </a:cxn>
                <a:cxn ang="0">
                  <a:pos x="3041" y="1982"/>
                </a:cxn>
                <a:cxn ang="0">
                  <a:pos x="2928" y="1868"/>
                </a:cxn>
                <a:cxn ang="0">
                  <a:pos x="2814" y="1742"/>
                </a:cxn>
                <a:cxn ang="0">
                  <a:pos x="2703" y="1611"/>
                </a:cxn>
                <a:cxn ang="0">
                  <a:pos x="2487" y="1369"/>
                </a:cxn>
                <a:cxn ang="0">
                  <a:pos x="2281" y="1151"/>
                </a:cxn>
                <a:cxn ang="0">
                  <a:pos x="2085" y="955"/>
                </a:cxn>
                <a:cxn ang="0">
                  <a:pos x="1898" y="783"/>
                </a:cxn>
                <a:cxn ang="0">
                  <a:pos x="1717" y="631"/>
                </a:cxn>
                <a:cxn ang="0">
                  <a:pos x="1544" y="498"/>
                </a:cxn>
                <a:cxn ang="0">
                  <a:pos x="1376" y="385"/>
                </a:cxn>
                <a:cxn ang="0">
                  <a:pos x="1211" y="289"/>
                </a:cxn>
                <a:cxn ang="0">
                  <a:pos x="1050" y="208"/>
                </a:cxn>
                <a:cxn ang="0">
                  <a:pos x="890" y="143"/>
                </a:cxn>
                <a:cxn ang="0">
                  <a:pos x="732" y="92"/>
                </a:cxn>
                <a:cxn ang="0">
                  <a:pos x="572" y="53"/>
                </a:cxn>
                <a:cxn ang="0">
                  <a:pos x="412" y="25"/>
                </a:cxn>
                <a:cxn ang="0">
                  <a:pos x="250" y="8"/>
                </a:cxn>
                <a:cxn ang="0">
                  <a:pos x="85" y="1"/>
                </a:cxn>
              </a:cxnLst>
              <a:rect l="0" t="0" r="r" b="b"/>
              <a:pathLst>
                <a:path w="5081" h="2533">
                  <a:moveTo>
                    <a:pt x="5081" y="2233"/>
                  </a:moveTo>
                  <a:lnTo>
                    <a:pt x="5081" y="2233"/>
                  </a:lnTo>
                  <a:lnTo>
                    <a:pt x="5070" y="2242"/>
                  </a:lnTo>
                  <a:lnTo>
                    <a:pt x="5034" y="2270"/>
                  </a:lnTo>
                  <a:lnTo>
                    <a:pt x="5008" y="2288"/>
                  </a:lnTo>
                  <a:lnTo>
                    <a:pt x="4977" y="2309"/>
                  </a:lnTo>
                  <a:lnTo>
                    <a:pt x="4940" y="2333"/>
                  </a:lnTo>
                  <a:lnTo>
                    <a:pt x="4898" y="2355"/>
                  </a:lnTo>
                  <a:lnTo>
                    <a:pt x="4852" y="2381"/>
                  </a:lnTo>
                  <a:lnTo>
                    <a:pt x="4801" y="2405"/>
                  </a:lnTo>
                  <a:lnTo>
                    <a:pt x="4744" y="2430"/>
                  </a:lnTo>
                  <a:lnTo>
                    <a:pt x="4684" y="2454"/>
                  </a:lnTo>
                  <a:lnTo>
                    <a:pt x="4621" y="2475"/>
                  </a:lnTo>
                  <a:lnTo>
                    <a:pt x="4551" y="2494"/>
                  </a:lnTo>
                  <a:lnTo>
                    <a:pt x="4516" y="2502"/>
                  </a:lnTo>
                  <a:lnTo>
                    <a:pt x="4479" y="2509"/>
                  </a:lnTo>
                  <a:lnTo>
                    <a:pt x="4441" y="2517"/>
                  </a:lnTo>
                  <a:lnTo>
                    <a:pt x="4404" y="2522"/>
                  </a:lnTo>
                  <a:lnTo>
                    <a:pt x="4364" y="2526"/>
                  </a:lnTo>
                  <a:lnTo>
                    <a:pt x="4323" y="2530"/>
                  </a:lnTo>
                  <a:lnTo>
                    <a:pt x="4283" y="2533"/>
                  </a:lnTo>
                  <a:lnTo>
                    <a:pt x="4240" y="2533"/>
                  </a:lnTo>
                  <a:lnTo>
                    <a:pt x="4198" y="2533"/>
                  </a:lnTo>
                  <a:lnTo>
                    <a:pt x="4154" y="2531"/>
                  </a:lnTo>
                  <a:lnTo>
                    <a:pt x="4110" y="2528"/>
                  </a:lnTo>
                  <a:lnTo>
                    <a:pt x="4065" y="2523"/>
                  </a:lnTo>
                  <a:lnTo>
                    <a:pt x="4019" y="2517"/>
                  </a:lnTo>
                  <a:lnTo>
                    <a:pt x="3974" y="2509"/>
                  </a:lnTo>
                  <a:lnTo>
                    <a:pt x="3926" y="2499"/>
                  </a:lnTo>
                  <a:lnTo>
                    <a:pt x="3878" y="2488"/>
                  </a:lnTo>
                  <a:lnTo>
                    <a:pt x="3829" y="2473"/>
                  </a:lnTo>
                  <a:lnTo>
                    <a:pt x="3781" y="2459"/>
                  </a:lnTo>
                  <a:lnTo>
                    <a:pt x="3731" y="2439"/>
                  </a:lnTo>
                  <a:lnTo>
                    <a:pt x="3681" y="2420"/>
                  </a:lnTo>
                  <a:lnTo>
                    <a:pt x="3631" y="2397"/>
                  </a:lnTo>
                  <a:lnTo>
                    <a:pt x="3579" y="2373"/>
                  </a:lnTo>
                  <a:lnTo>
                    <a:pt x="3526" y="2346"/>
                  </a:lnTo>
                  <a:lnTo>
                    <a:pt x="3475" y="2317"/>
                  </a:lnTo>
                  <a:lnTo>
                    <a:pt x="3421" y="2284"/>
                  </a:lnTo>
                  <a:lnTo>
                    <a:pt x="3368" y="2250"/>
                  </a:lnTo>
                  <a:lnTo>
                    <a:pt x="3314" y="2212"/>
                  </a:lnTo>
                  <a:lnTo>
                    <a:pt x="3260" y="2171"/>
                  </a:lnTo>
                  <a:lnTo>
                    <a:pt x="3206" y="2129"/>
                  </a:lnTo>
                  <a:lnTo>
                    <a:pt x="3152" y="2082"/>
                  </a:lnTo>
                  <a:lnTo>
                    <a:pt x="3096" y="2034"/>
                  </a:lnTo>
                  <a:lnTo>
                    <a:pt x="3041" y="1982"/>
                  </a:lnTo>
                  <a:lnTo>
                    <a:pt x="2984" y="1926"/>
                  </a:lnTo>
                  <a:lnTo>
                    <a:pt x="2928" y="1868"/>
                  </a:lnTo>
                  <a:lnTo>
                    <a:pt x="2871" y="1806"/>
                  </a:lnTo>
                  <a:lnTo>
                    <a:pt x="2814" y="1742"/>
                  </a:lnTo>
                  <a:lnTo>
                    <a:pt x="2814" y="1742"/>
                  </a:lnTo>
                  <a:lnTo>
                    <a:pt x="2703" y="1611"/>
                  </a:lnTo>
                  <a:lnTo>
                    <a:pt x="2593" y="1487"/>
                  </a:lnTo>
                  <a:lnTo>
                    <a:pt x="2487" y="1369"/>
                  </a:lnTo>
                  <a:lnTo>
                    <a:pt x="2382" y="1256"/>
                  </a:lnTo>
                  <a:lnTo>
                    <a:pt x="2281" y="1151"/>
                  </a:lnTo>
                  <a:lnTo>
                    <a:pt x="2182" y="1051"/>
                  </a:lnTo>
                  <a:lnTo>
                    <a:pt x="2085" y="955"/>
                  </a:lnTo>
                  <a:lnTo>
                    <a:pt x="1991" y="867"/>
                  </a:lnTo>
                  <a:lnTo>
                    <a:pt x="1898" y="783"/>
                  </a:lnTo>
                  <a:lnTo>
                    <a:pt x="1808" y="705"/>
                  </a:lnTo>
                  <a:lnTo>
                    <a:pt x="1717" y="631"/>
                  </a:lnTo>
                  <a:lnTo>
                    <a:pt x="1630" y="563"/>
                  </a:lnTo>
                  <a:lnTo>
                    <a:pt x="1544" y="498"/>
                  </a:lnTo>
                  <a:lnTo>
                    <a:pt x="1459" y="439"/>
                  </a:lnTo>
                  <a:lnTo>
                    <a:pt x="1376" y="385"/>
                  </a:lnTo>
                  <a:lnTo>
                    <a:pt x="1292" y="334"/>
                  </a:lnTo>
                  <a:lnTo>
                    <a:pt x="1211" y="289"/>
                  </a:lnTo>
                  <a:lnTo>
                    <a:pt x="1130" y="247"/>
                  </a:lnTo>
                  <a:lnTo>
                    <a:pt x="1050" y="208"/>
                  </a:lnTo>
                  <a:lnTo>
                    <a:pt x="969" y="174"/>
                  </a:lnTo>
                  <a:lnTo>
                    <a:pt x="890" y="143"/>
                  </a:lnTo>
                  <a:lnTo>
                    <a:pt x="811" y="116"/>
                  </a:lnTo>
                  <a:lnTo>
                    <a:pt x="732" y="92"/>
                  </a:lnTo>
                  <a:lnTo>
                    <a:pt x="651" y="71"/>
                  </a:lnTo>
                  <a:lnTo>
                    <a:pt x="572" y="53"/>
                  </a:lnTo>
                  <a:lnTo>
                    <a:pt x="493" y="37"/>
                  </a:lnTo>
                  <a:lnTo>
                    <a:pt x="412" y="25"/>
                  </a:lnTo>
                  <a:lnTo>
                    <a:pt x="332" y="16"/>
                  </a:lnTo>
                  <a:lnTo>
                    <a:pt x="250" y="8"/>
                  </a:lnTo>
                  <a:lnTo>
                    <a:pt x="168" y="3"/>
                  </a:lnTo>
                  <a:lnTo>
                    <a:pt x="85" y="1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630222" name="Freeform 14"/>
            <p:cNvSpPr>
              <a:spLocks/>
            </p:cNvSpPr>
            <p:nvPr userDrawn="1"/>
          </p:nvSpPr>
          <p:spPr bwMode="auto">
            <a:xfrm>
              <a:off x="361" y="765"/>
              <a:ext cx="5115" cy="1230"/>
            </a:xfrm>
            <a:custGeom>
              <a:avLst/>
              <a:gdLst/>
              <a:ahLst/>
              <a:cxnLst>
                <a:cxn ang="0">
                  <a:pos x="5115" y="2141"/>
                </a:cxn>
                <a:cxn ang="0">
                  <a:pos x="5068" y="2180"/>
                </a:cxn>
                <a:cxn ang="0">
                  <a:pos x="5011" y="2220"/>
                </a:cxn>
                <a:cxn ang="0">
                  <a:pos x="4933" y="2268"/>
                </a:cxn>
                <a:cxn ang="0">
                  <a:pos x="4836" y="2320"/>
                </a:cxn>
                <a:cxn ang="0">
                  <a:pos x="4721" y="2370"/>
                </a:cxn>
                <a:cxn ang="0">
                  <a:pos x="4589" y="2414"/>
                </a:cxn>
                <a:cxn ang="0">
                  <a:pos x="4517" y="2431"/>
                </a:cxn>
                <a:cxn ang="0">
                  <a:pos x="4442" y="2444"/>
                </a:cxn>
                <a:cxn ang="0">
                  <a:pos x="4361" y="2456"/>
                </a:cxn>
                <a:cxn ang="0">
                  <a:pos x="4279" y="2460"/>
                </a:cxn>
                <a:cxn ang="0">
                  <a:pos x="4193" y="2460"/>
                </a:cxn>
                <a:cxn ang="0">
                  <a:pos x="4103" y="2454"/>
                </a:cxn>
                <a:cxn ang="0">
                  <a:pos x="4012" y="2441"/>
                </a:cxn>
                <a:cxn ang="0">
                  <a:pos x="3916" y="2422"/>
                </a:cxn>
                <a:cxn ang="0">
                  <a:pos x="3819" y="2394"/>
                </a:cxn>
                <a:cxn ang="0">
                  <a:pos x="3717" y="2357"/>
                </a:cxn>
                <a:cxn ang="0">
                  <a:pos x="3614" y="2312"/>
                </a:cxn>
                <a:cxn ang="0">
                  <a:pos x="3510" y="2257"/>
                </a:cxn>
                <a:cxn ang="0">
                  <a:pos x="3402" y="2192"/>
                </a:cxn>
                <a:cxn ang="0">
                  <a:pos x="3294" y="2117"/>
                </a:cxn>
                <a:cxn ang="0">
                  <a:pos x="3183" y="2029"/>
                </a:cxn>
                <a:cxn ang="0">
                  <a:pos x="3070" y="1931"/>
                </a:cxn>
                <a:cxn ang="0">
                  <a:pos x="2956" y="1818"/>
                </a:cxn>
                <a:cxn ang="0">
                  <a:pos x="2841" y="1694"/>
                </a:cxn>
                <a:cxn ang="0">
                  <a:pos x="2727" y="1564"/>
                </a:cxn>
                <a:cxn ang="0">
                  <a:pos x="2508" y="1325"/>
                </a:cxn>
                <a:cxn ang="0">
                  <a:pos x="2300" y="1111"/>
                </a:cxn>
                <a:cxn ang="0">
                  <a:pos x="2101" y="918"/>
                </a:cxn>
                <a:cxn ang="0">
                  <a:pos x="1911" y="749"/>
                </a:cxn>
                <a:cxn ang="0">
                  <a:pos x="1728" y="600"/>
                </a:cxn>
                <a:cxn ang="0">
                  <a:pos x="1553" y="470"/>
                </a:cxn>
                <a:cxn ang="0">
                  <a:pos x="1382" y="360"/>
                </a:cxn>
                <a:cxn ang="0">
                  <a:pos x="1215" y="266"/>
                </a:cxn>
                <a:cxn ang="0">
                  <a:pos x="1053" y="189"/>
                </a:cxn>
                <a:cxn ang="0">
                  <a:pos x="892" y="126"/>
                </a:cxn>
                <a:cxn ang="0">
                  <a:pos x="733" y="77"/>
                </a:cxn>
                <a:cxn ang="0">
                  <a:pos x="574" y="42"/>
                </a:cxn>
                <a:cxn ang="0">
                  <a:pos x="413" y="17"/>
                </a:cxn>
                <a:cxn ang="0">
                  <a:pos x="250" y="3"/>
                </a:cxn>
                <a:cxn ang="0">
                  <a:pos x="85" y="0"/>
                </a:cxn>
              </a:cxnLst>
              <a:rect l="0" t="0" r="r" b="b"/>
              <a:pathLst>
                <a:path w="5115" h="2460">
                  <a:moveTo>
                    <a:pt x="5115" y="2141"/>
                  </a:moveTo>
                  <a:lnTo>
                    <a:pt x="5115" y="2141"/>
                  </a:lnTo>
                  <a:lnTo>
                    <a:pt x="5104" y="2150"/>
                  </a:lnTo>
                  <a:lnTo>
                    <a:pt x="5068" y="2180"/>
                  </a:lnTo>
                  <a:lnTo>
                    <a:pt x="5043" y="2197"/>
                  </a:lnTo>
                  <a:lnTo>
                    <a:pt x="5011" y="2220"/>
                  </a:lnTo>
                  <a:lnTo>
                    <a:pt x="4975" y="2244"/>
                  </a:lnTo>
                  <a:lnTo>
                    <a:pt x="4933" y="2268"/>
                  </a:lnTo>
                  <a:lnTo>
                    <a:pt x="4888" y="2294"/>
                  </a:lnTo>
                  <a:lnTo>
                    <a:pt x="4836" y="2320"/>
                  </a:lnTo>
                  <a:lnTo>
                    <a:pt x="4781" y="2346"/>
                  </a:lnTo>
                  <a:lnTo>
                    <a:pt x="4721" y="2370"/>
                  </a:lnTo>
                  <a:lnTo>
                    <a:pt x="4657" y="2393"/>
                  </a:lnTo>
                  <a:lnTo>
                    <a:pt x="4589" y="2414"/>
                  </a:lnTo>
                  <a:lnTo>
                    <a:pt x="4554" y="2423"/>
                  </a:lnTo>
                  <a:lnTo>
                    <a:pt x="4517" y="2431"/>
                  </a:lnTo>
                  <a:lnTo>
                    <a:pt x="4479" y="2438"/>
                  </a:lnTo>
                  <a:lnTo>
                    <a:pt x="4442" y="2444"/>
                  </a:lnTo>
                  <a:lnTo>
                    <a:pt x="4402" y="2451"/>
                  </a:lnTo>
                  <a:lnTo>
                    <a:pt x="4361" y="2456"/>
                  </a:lnTo>
                  <a:lnTo>
                    <a:pt x="4321" y="2459"/>
                  </a:lnTo>
                  <a:lnTo>
                    <a:pt x="4279" y="2460"/>
                  </a:lnTo>
                  <a:lnTo>
                    <a:pt x="4236" y="2460"/>
                  </a:lnTo>
                  <a:lnTo>
                    <a:pt x="4193" y="2460"/>
                  </a:lnTo>
                  <a:lnTo>
                    <a:pt x="4149" y="2457"/>
                  </a:lnTo>
                  <a:lnTo>
                    <a:pt x="4103" y="2454"/>
                  </a:lnTo>
                  <a:lnTo>
                    <a:pt x="4057" y="2448"/>
                  </a:lnTo>
                  <a:lnTo>
                    <a:pt x="4012" y="2441"/>
                  </a:lnTo>
                  <a:lnTo>
                    <a:pt x="3964" y="2431"/>
                  </a:lnTo>
                  <a:lnTo>
                    <a:pt x="3916" y="2422"/>
                  </a:lnTo>
                  <a:lnTo>
                    <a:pt x="3867" y="2409"/>
                  </a:lnTo>
                  <a:lnTo>
                    <a:pt x="3819" y="2394"/>
                  </a:lnTo>
                  <a:lnTo>
                    <a:pt x="3769" y="2377"/>
                  </a:lnTo>
                  <a:lnTo>
                    <a:pt x="3717" y="2357"/>
                  </a:lnTo>
                  <a:lnTo>
                    <a:pt x="3666" y="2336"/>
                  </a:lnTo>
                  <a:lnTo>
                    <a:pt x="3614" y="2312"/>
                  </a:lnTo>
                  <a:lnTo>
                    <a:pt x="3563" y="2286"/>
                  </a:lnTo>
                  <a:lnTo>
                    <a:pt x="3510" y="2257"/>
                  </a:lnTo>
                  <a:lnTo>
                    <a:pt x="3456" y="2226"/>
                  </a:lnTo>
                  <a:lnTo>
                    <a:pt x="3402" y="2192"/>
                  </a:lnTo>
                  <a:lnTo>
                    <a:pt x="3348" y="2155"/>
                  </a:lnTo>
                  <a:lnTo>
                    <a:pt x="3294" y="2117"/>
                  </a:lnTo>
                  <a:lnTo>
                    <a:pt x="3238" y="2075"/>
                  </a:lnTo>
                  <a:lnTo>
                    <a:pt x="3183" y="2029"/>
                  </a:lnTo>
                  <a:lnTo>
                    <a:pt x="3127" y="1981"/>
                  </a:lnTo>
                  <a:lnTo>
                    <a:pt x="3070" y="1931"/>
                  </a:lnTo>
                  <a:lnTo>
                    <a:pt x="3013" y="1876"/>
                  </a:lnTo>
                  <a:lnTo>
                    <a:pt x="2956" y="1818"/>
                  </a:lnTo>
                  <a:lnTo>
                    <a:pt x="2899" y="1756"/>
                  </a:lnTo>
                  <a:lnTo>
                    <a:pt x="2841" y="1694"/>
                  </a:lnTo>
                  <a:lnTo>
                    <a:pt x="2841" y="1694"/>
                  </a:lnTo>
                  <a:lnTo>
                    <a:pt x="2727" y="1564"/>
                  </a:lnTo>
                  <a:lnTo>
                    <a:pt x="2616" y="1442"/>
                  </a:lnTo>
                  <a:lnTo>
                    <a:pt x="2508" y="1325"/>
                  </a:lnTo>
                  <a:lnTo>
                    <a:pt x="2402" y="1214"/>
                  </a:lnTo>
                  <a:lnTo>
                    <a:pt x="2300" y="1111"/>
                  </a:lnTo>
                  <a:lnTo>
                    <a:pt x="2198" y="1012"/>
                  </a:lnTo>
                  <a:lnTo>
                    <a:pt x="2101" y="918"/>
                  </a:lnTo>
                  <a:lnTo>
                    <a:pt x="2004" y="831"/>
                  </a:lnTo>
                  <a:lnTo>
                    <a:pt x="1911" y="749"/>
                  </a:lnTo>
                  <a:lnTo>
                    <a:pt x="1818" y="671"/>
                  </a:lnTo>
                  <a:lnTo>
                    <a:pt x="1728" y="600"/>
                  </a:lnTo>
                  <a:lnTo>
                    <a:pt x="1639" y="533"/>
                  </a:lnTo>
                  <a:lnTo>
                    <a:pt x="1553" y="470"/>
                  </a:lnTo>
                  <a:lnTo>
                    <a:pt x="1467" y="413"/>
                  </a:lnTo>
                  <a:lnTo>
                    <a:pt x="1382" y="360"/>
                  </a:lnTo>
                  <a:lnTo>
                    <a:pt x="1299" y="310"/>
                  </a:lnTo>
                  <a:lnTo>
                    <a:pt x="1215" y="266"/>
                  </a:lnTo>
                  <a:lnTo>
                    <a:pt x="1133" y="224"/>
                  </a:lnTo>
                  <a:lnTo>
                    <a:pt x="1053" y="189"/>
                  </a:lnTo>
                  <a:lnTo>
                    <a:pt x="972" y="155"/>
                  </a:lnTo>
                  <a:lnTo>
                    <a:pt x="892" y="126"/>
                  </a:lnTo>
                  <a:lnTo>
                    <a:pt x="813" y="100"/>
                  </a:lnTo>
                  <a:lnTo>
                    <a:pt x="733" y="77"/>
                  </a:lnTo>
                  <a:lnTo>
                    <a:pt x="653" y="58"/>
                  </a:lnTo>
                  <a:lnTo>
                    <a:pt x="574" y="42"/>
                  </a:lnTo>
                  <a:lnTo>
                    <a:pt x="493" y="29"/>
                  </a:lnTo>
                  <a:lnTo>
                    <a:pt x="413" y="17"/>
                  </a:lnTo>
                  <a:lnTo>
                    <a:pt x="332" y="9"/>
                  </a:lnTo>
                  <a:lnTo>
                    <a:pt x="250" y="3"/>
                  </a:lnTo>
                  <a:lnTo>
                    <a:pt x="168" y="0"/>
                  </a:lnTo>
                  <a:lnTo>
                    <a:pt x="85" y="0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630223" name="Freeform 15"/>
            <p:cNvSpPr>
              <a:spLocks/>
            </p:cNvSpPr>
            <p:nvPr userDrawn="1"/>
          </p:nvSpPr>
          <p:spPr bwMode="auto">
            <a:xfrm>
              <a:off x="375" y="787"/>
              <a:ext cx="5147" cy="1195"/>
            </a:xfrm>
            <a:custGeom>
              <a:avLst/>
              <a:gdLst/>
              <a:ahLst/>
              <a:cxnLst>
                <a:cxn ang="0">
                  <a:pos x="5147" y="2049"/>
                </a:cxn>
                <a:cxn ang="0">
                  <a:pos x="5100" y="2090"/>
                </a:cxn>
                <a:cxn ang="0">
                  <a:pos x="5043" y="2132"/>
                </a:cxn>
                <a:cxn ang="0">
                  <a:pos x="4967" y="2182"/>
                </a:cxn>
                <a:cxn ang="0">
                  <a:pos x="4871" y="2237"/>
                </a:cxn>
                <a:cxn ang="0">
                  <a:pos x="4756" y="2288"/>
                </a:cxn>
                <a:cxn ang="0">
                  <a:pos x="4624" y="2335"/>
                </a:cxn>
                <a:cxn ang="0">
                  <a:pos x="4553" y="2355"/>
                </a:cxn>
                <a:cxn ang="0">
                  <a:pos x="4477" y="2369"/>
                </a:cxn>
                <a:cxn ang="0">
                  <a:pos x="4397" y="2382"/>
                </a:cxn>
                <a:cxn ang="0">
                  <a:pos x="4314" y="2388"/>
                </a:cxn>
                <a:cxn ang="0">
                  <a:pos x="4228" y="2390"/>
                </a:cxn>
                <a:cxn ang="0">
                  <a:pos x="4139" y="2385"/>
                </a:cxn>
                <a:cxn ang="0">
                  <a:pos x="4046" y="2374"/>
                </a:cxn>
                <a:cxn ang="0">
                  <a:pos x="3952" y="2356"/>
                </a:cxn>
                <a:cxn ang="0">
                  <a:pos x="3853" y="2330"/>
                </a:cxn>
                <a:cxn ang="0">
                  <a:pos x="3752" y="2296"/>
                </a:cxn>
                <a:cxn ang="0">
                  <a:pos x="3648" y="2253"/>
                </a:cxn>
                <a:cxn ang="0">
                  <a:pos x="3542" y="2200"/>
                </a:cxn>
                <a:cxn ang="0">
                  <a:pos x="3434" y="2137"/>
                </a:cxn>
                <a:cxn ang="0">
                  <a:pos x="3324" y="2064"/>
                </a:cxn>
                <a:cxn ang="0">
                  <a:pos x="3212" y="1978"/>
                </a:cxn>
                <a:cxn ang="0">
                  <a:pos x="3098" y="1880"/>
                </a:cxn>
                <a:cxn ang="0">
                  <a:pos x="2983" y="1770"/>
                </a:cxn>
                <a:cxn ang="0">
                  <a:pos x="2866" y="1646"/>
                </a:cxn>
                <a:cxn ang="0">
                  <a:pos x="2749" y="1520"/>
                </a:cxn>
                <a:cxn ang="0">
                  <a:pos x="2527" y="1284"/>
                </a:cxn>
                <a:cxn ang="0">
                  <a:pos x="2315" y="1072"/>
                </a:cxn>
                <a:cxn ang="0">
                  <a:pos x="2113" y="884"/>
                </a:cxn>
                <a:cxn ang="0">
                  <a:pos x="1920" y="717"/>
                </a:cxn>
                <a:cxn ang="0">
                  <a:pos x="1736" y="570"/>
                </a:cxn>
                <a:cxn ang="0">
                  <a:pos x="1558" y="444"/>
                </a:cxn>
                <a:cxn ang="0">
                  <a:pos x="1386" y="336"/>
                </a:cxn>
                <a:cxn ang="0">
                  <a:pos x="1219" y="246"/>
                </a:cxn>
                <a:cxn ang="0">
                  <a:pos x="1055" y="170"/>
                </a:cxn>
                <a:cxn ang="0">
                  <a:pos x="893" y="112"/>
                </a:cxn>
                <a:cxn ang="0">
                  <a:pos x="733" y="65"/>
                </a:cxn>
                <a:cxn ang="0">
                  <a:pos x="574" y="33"/>
                </a:cxn>
                <a:cxn ang="0">
                  <a:pos x="413" y="12"/>
                </a:cxn>
                <a:cxn ang="0">
                  <a:pos x="250" y="2"/>
                </a:cxn>
                <a:cxn ang="0">
                  <a:pos x="85" y="0"/>
                </a:cxn>
              </a:cxnLst>
              <a:rect l="0" t="0" r="r" b="b"/>
              <a:pathLst>
                <a:path w="5147" h="2390">
                  <a:moveTo>
                    <a:pt x="5147" y="2049"/>
                  </a:moveTo>
                  <a:lnTo>
                    <a:pt x="5147" y="2049"/>
                  </a:lnTo>
                  <a:lnTo>
                    <a:pt x="5135" y="2061"/>
                  </a:lnTo>
                  <a:lnTo>
                    <a:pt x="5100" y="2090"/>
                  </a:lnTo>
                  <a:lnTo>
                    <a:pt x="5075" y="2109"/>
                  </a:lnTo>
                  <a:lnTo>
                    <a:pt x="5043" y="2132"/>
                  </a:lnTo>
                  <a:lnTo>
                    <a:pt x="5008" y="2156"/>
                  </a:lnTo>
                  <a:lnTo>
                    <a:pt x="4967" y="2182"/>
                  </a:lnTo>
                  <a:lnTo>
                    <a:pt x="4921" y="2209"/>
                  </a:lnTo>
                  <a:lnTo>
                    <a:pt x="4871" y="2237"/>
                  </a:lnTo>
                  <a:lnTo>
                    <a:pt x="4815" y="2262"/>
                  </a:lnTo>
                  <a:lnTo>
                    <a:pt x="4756" y="2288"/>
                  </a:lnTo>
                  <a:lnTo>
                    <a:pt x="4692" y="2313"/>
                  </a:lnTo>
                  <a:lnTo>
                    <a:pt x="4624" y="2335"/>
                  </a:lnTo>
                  <a:lnTo>
                    <a:pt x="4589" y="2345"/>
                  </a:lnTo>
                  <a:lnTo>
                    <a:pt x="4553" y="2355"/>
                  </a:lnTo>
                  <a:lnTo>
                    <a:pt x="4515" y="2363"/>
                  </a:lnTo>
                  <a:lnTo>
                    <a:pt x="4477" y="2369"/>
                  </a:lnTo>
                  <a:lnTo>
                    <a:pt x="4438" y="2376"/>
                  </a:lnTo>
                  <a:lnTo>
                    <a:pt x="4397" y="2382"/>
                  </a:lnTo>
                  <a:lnTo>
                    <a:pt x="4357" y="2385"/>
                  </a:lnTo>
                  <a:lnTo>
                    <a:pt x="4314" y="2388"/>
                  </a:lnTo>
                  <a:lnTo>
                    <a:pt x="4272" y="2390"/>
                  </a:lnTo>
                  <a:lnTo>
                    <a:pt x="4228" y="2390"/>
                  </a:lnTo>
                  <a:lnTo>
                    <a:pt x="4184" y="2388"/>
                  </a:lnTo>
                  <a:lnTo>
                    <a:pt x="4139" y="2385"/>
                  </a:lnTo>
                  <a:lnTo>
                    <a:pt x="4093" y="2380"/>
                  </a:lnTo>
                  <a:lnTo>
                    <a:pt x="4046" y="2374"/>
                  </a:lnTo>
                  <a:lnTo>
                    <a:pt x="3999" y="2366"/>
                  </a:lnTo>
                  <a:lnTo>
                    <a:pt x="3952" y="2356"/>
                  </a:lnTo>
                  <a:lnTo>
                    <a:pt x="3902" y="2345"/>
                  </a:lnTo>
                  <a:lnTo>
                    <a:pt x="3853" y="2330"/>
                  </a:lnTo>
                  <a:lnTo>
                    <a:pt x="3803" y="2314"/>
                  </a:lnTo>
                  <a:lnTo>
                    <a:pt x="3752" y="2296"/>
                  </a:lnTo>
                  <a:lnTo>
                    <a:pt x="3700" y="2275"/>
                  </a:lnTo>
                  <a:lnTo>
                    <a:pt x="3648" y="2253"/>
                  </a:lnTo>
                  <a:lnTo>
                    <a:pt x="3596" y="2229"/>
                  </a:lnTo>
                  <a:lnTo>
                    <a:pt x="3542" y="2200"/>
                  </a:lnTo>
                  <a:lnTo>
                    <a:pt x="3489" y="2170"/>
                  </a:lnTo>
                  <a:lnTo>
                    <a:pt x="3434" y="2137"/>
                  </a:lnTo>
                  <a:lnTo>
                    <a:pt x="3380" y="2101"/>
                  </a:lnTo>
                  <a:lnTo>
                    <a:pt x="3324" y="2064"/>
                  </a:lnTo>
                  <a:lnTo>
                    <a:pt x="3269" y="2022"/>
                  </a:lnTo>
                  <a:lnTo>
                    <a:pt x="3212" y="1978"/>
                  </a:lnTo>
                  <a:lnTo>
                    <a:pt x="3156" y="1930"/>
                  </a:lnTo>
                  <a:lnTo>
                    <a:pt x="3098" y="1880"/>
                  </a:lnTo>
                  <a:lnTo>
                    <a:pt x="3041" y="1827"/>
                  </a:lnTo>
                  <a:lnTo>
                    <a:pt x="2983" y="1770"/>
                  </a:lnTo>
                  <a:lnTo>
                    <a:pt x="2924" y="1710"/>
                  </a:lnTo>
                  <a:lnTo>
                    <a:pt x="2866" y="1646"/>
                  </a:lnTo>
                  <a:lnTo>
                    <a:pt x="2866" y="1646"/>
                  </a:lnTo>
                  <a:lnTo>
                    <a:pt x="2749" y="1520"/>
                  </a:lnTo>
                  <a:lnTo>
                    <a:pt x="2637" y="1399"/>
                  </a:lnTo>
                  <a:lnTo>
                    <a:pt x="2527" y="1284"/>
                  </a:lnTo>
                  <a:lnTo>
                    <a:pt x="2419" y="1174"/>
                  </a:lnTo>
                  <a:lnTo>
                    <a:pt x="2315" y="1072"/>
                  </a:lnTo>
                  <a:lnTo>
                    <a:pt x="2213" y="976"/>
                  </a:lnTo>
                  <a:lnTo>
                    <a:pt x="2113" y="884"/>
                  </a:lnTo>
                  <a:lnTo>
                    <a:pt x="2016" y="798"/>
                  </a:lnTo>
                  <a:lnTo>
                    <a:pt x="1920" y="717"/>
                  </a:lnTo>
                  <a:lnTo>
                    <a:pt x="1827" y="641"/>
                  </a:lnTo>
                  <a:lnTo>
                    <a:pt x="1736" y="570"/>
                  </a:lnTo>
                  <a:lnTo>
                    <a:pt x="1647" y="504"/>
                  </a:lnTo>
                  <a:lnTo>
                    <a:pt x="1558" y="444"/>
                  </a:lnTo>
                  <a:lnTo>
                    <a:pt x="1472" y="388"/>
                  </a:lnTo>
                  <a:lnTo>
                    <a:pt x="1386" y="336"/>
                  </a:lnTo>
                  <a:lnTo>
                    <a:pt x="1303" y="288"/>
                  </a:lnTo>
                  <a:lnTo>
                    <a:pt x="1219" y="246"/>
                  </a:lnTo>
                  <a:lnTo>
                    <a:pt x="1136" y="205"/>
                  </a:lnTo>
                  <a:lnTo>
                    <a:pt x="1055" y="170"/>
                  </a:lnTo>
                  <a:lnTo>
                    <a:pt x="974" y="139"/>
                  </a:lnTo>
                  <a:lnTo>
                    <a:pt x="893" y="112"/>
                  </a:lnTo>
                  <a:lnTo>
                    <a:pt x="814" y="88"/>
                  </a:lnTo>
                  <a:lnTo>
                    <a:pt x="733" y="65"/>
                  </a:lnTo>
                  <a:lnTo>
                    <a:pt x="653" y="47"/>
                  </a:lnTo>
                  <a:lnTo>
                    <a:pt x="574" y="33"/>
                  </a:lnTo>
                  <a:lnTo>
                    <a:pt x="493" y="21"/>
                  </a:lnTo>
                  <a:lnTo>
                    <a:pt x="413" y="12"/>
                  </a:lnTo>
                  <a:lnTo>
                    <a:pt x="332" y="5"/>
                  </a:lnTo>
                  <a:lnTo>
                    <a:pt x="250" y="2"/>
                  </a:lnTo>
                  <a:lnTo>
                    <a:pt x="168" y="0"/>
                  </a:lnTo>
                  <a:lnTo>
                    <a:pt x="85" y="0"/>
                  </a:lnTo>
                  <a:lnTo>
                    <a:pt x="0" y="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630224" name="Freeform 16"/>
            <p:cNvSpPr>
              <a:spLocks/>
            </p:cNvSpPr>
            <p:nvPr userDrawn="1"/>
          </p:nvSpPr>
          <p:spPr bwMode="auto">
            <a:xfrm>
              <a:off x="389" y="808"/>
              <a:ext cx="5176" cy="1160"/>
            </a:xfrm>
            <a:custGeom>
              <a:avLst/>
              <a:gdLst/>
              <a:ahLst/>
              <a:cxnLst>
                <a:cxn ang="0">
                  <a:pos x="5176" y="1959"/>
                </a:cxn>
                <a:cxn ang="0">
                  <a:pos x="5130" y="2001"/>
                </a:cxn>
                <a:cxn ang="0">
                  <a:pos x="5075" y="2044"/>
                </a:cxn>
                <a:cxn ang="0">
                  <a:pos x="4998" y="2096"/>
                </a:cxn>
                <a:cxn ang="0">
                  <a:pos x="4903" y="2153"/>
                </a:cxn>
                <a:cxn ang="0">
                  <a:pos x="4790" y="2208"/>
                </a:cxn>
                <a:cxn ang="0">
                  <a:pos x="4658" y="2258"/>
                </a:cxn>
                <a:cxn ang="0">
                  <a:pos x="4587" y="2277"/>
                </a:cxn>
                <a:cxn ang="0">
                  <a:pos x="4513" y="2295"/>
                </a:cxn>
                <a:cxn ang="0">
                  <a:pos x="4433" y="2308"/>
                </a:cxn>
                <a:cxn ang="0">
                  <a:pos x="4350" y="2317"/>
                </a:cxn>
                <a:cxn ang="0">
                  <a:pos x="4264" y="2321"/>
                </a:cxn>
                <a:cxn ang="0">
                  <a:pos x="4174" y="2317"/>
                </a:cxn>
                <a:cxn ang="0">
                  <a:pos x="4082" y="2308"/>
                </a:cxn>
                <a:cxn ang="0">
                  <a:pos x="3986" y="2292"/>
                </a:cxn>
                <a:cxn ang="0">
                  <a:pos x="3888" y="2269"/>
                </a:cxn>
                <a:cxn ang="0">
                  <a:pos x="3786" y="2235"/>
                </a:cxn>
                <a:cxn ang="0">
                  <a:pos x="3682" y="2195"/>
                </a:cxn>
                <a:cxn ang="0">
                  <a:pos x="3575" y="2143"/>
                </a:cxn>
                <a:cxn ang="0">
                  <a:pos x="3466" y="2082"/>
                </a:cxn>
                <a:cxn ang="0">
                  <a:pos x="3355" y="2011"/>
                </a:cxn>
                <a:cxn ang="0">
                  <a:pos x="3241" y="1927"/>
                </a:cxn>
                <a:cxn ang="0">
                  <a:pos x="3125" y="1831"/>
                </a:cxn>
                <a:cxn ang="0">
                  <a:pos x="3009" y="1723"/>
                </a:cxn>
                <a:cxn ang="0">
                  <a:pos x="2891" y="1600"/>
                </a:cxn>
                <a:cxn ang="0">
                  <a:pos x="2773" y="1475"/>
                </a:cxn>
                <a:cxn ang="0">
                  <a:pos x="2545" y="1244"/>
                </a:cxn>
                <a:cxn ang="0">
                  <a:pos x="2331" y="1035"/>
                </a:cxn>
                <a:cxn ang="0">
                  <a:pos x="2126" y="850"/>
                </a:cxn>
                <a:cxn ang="0">
                  <a:pos x="1931" y="685"/>
                </a:cxn>
                <a:cxn ang="0">
                  <a:pos x="1744" y="543"/>
                </a:cxn>
                <a:cxn ang="0">
                  <a:pos x="1565" y="419"/>
                </a:cxn>
                <a:cxn ang="0">
                  <a:pos x="1391" y="314"/>
                </a:cxn>
                <a:cxn ang="0">
                  <a:pos x="1222" y="226"/>
                </a:cxn>
                <a:cxn ang="0">
                  <a:pos x="1057" y="154"/>
                </a:cxn>
                <a:cxn ang="0">
                  <a:pos x="894" y="99"/>
                </a:cxn>
                <a:cxn ang="0">
                  <a:pos x="735" y="55"/>
                </a:cxn>
                <a:cxn ang="0">
                  <a:pos x="574" y="26"/>
                </a:cxn>
                <a:cxn ang="0">
                  <a:pos x="412" y="8"/>
                </a:cxn>
                <a:cxn ang="0">
                  <a:pos x="250" y="0"/>
                </a:cxn>
                <a:cxn ang="0">
                  <a:pos x="85" y="4"/>
                </a:cxn>
              </a:cxnLst>
              <a:rect l="0" t="0" r="r" b="b"/>
              <a:pathLst>
                <a:path w="5176" h="2321">
                  <a:moveTo>
                    <a:pt x="5176" y="1959"/>
                  </a:moveTo>
                  <a:lnTo>
                    <a:pt x="5176" y="1959"/>
                  </a:lnTo>
                  <a:lnTo>
                    <a:pt x="5165" y="1970"/>
                  </a:lnTo>
                  <a:lnTo>
                    <a:pt x="5130" y="2001"/>
                  </a:lnTo>
                  <a:lnTo>
                    <a:pt x="5105" y="2020"/>
                  </a:lnTo>
                  <a:lnTo>
                    <a:pt x="5075" y="2044"/>
                  </a:lnTo>
                  <a:lnTo>
                    <a:pt x="5039" y="2070"/>
                  </a:lnTo>
                  <a:lnTo>
                    <a:pt x="4998" y="2096"/>
                  </a:lnTo>
                  <a:lnTo>
                    <a:pt x="4953" y="2125"/>
                  </a:lnTo>
                  <a:lnTo>
                    <a:pt x="4903" y="2153"/>
                  </a:lnTo>
                  <a:lnTo>
                    <a:pt x="4849" y="2180"/>
                  </a:lnTo>
                  <a:lnTo>
                    <a:pt x="4790" y="2208"/>
                  </a:lnTo>
                  <a:lnTo>
                    <a:pt x="4726" y="2233"/>
                  </a:lnTo>
                  <a:lnTo>
                    <a:pt x="4658" y="2258"/>
                  </a:lnTo>
                  <a:lnTo>
                    <a:pt x="4624" y="2267"/>
                  </a:lnTo>
                  <a:lnTo>
                    <a:pt x="4587" y="2277"/>
                  </a:lnTo>
                  <a:lnTo>
                    <a:pt x="4550" y="2287"/>
                  </a:lnTo>
                  <a:lnTo>
                    <a:pt x="4513" y="2295"/>
                  </a:lnTo>
                  <a:lnTo>
                    <a:pt x="4472" y="2303"/>
                  </a:lnTo>
                  <a:lnTo>
                    <a:pt x="4433" y="2308"/>
                  </a:lnTo>
                  <a:lnTo>
                    <a:pt x="4392" y="2313"/>
                  </a:lnTo>
                  <a:lnTo>
                    <a:pt x="4350" y="2317"/>
                  </a:lnTo>
                  <a:lnTo>
                    <a:pt x="4307" y="2319"/>
                  </a:lnTo>
                  <a:lnTo>
                    <a:pt x="4264" y="2321"/>
                  </a:lnTo>
                  <a:lnTo>
                    <a:pt x="4220" y="2319"/>
                  </a:lnTo>
                  <a:lnTo>
                    <a:pt x="4174" y="2317"/>
                  </a:lnTo>
                  <a:lnTo>
                    <a:pt x="4128" y="2314"/>
                  </a:lnTo>
                  <a:lnTo>
                    <a:pt x="4082" y="2308"/>
                  </a:lnTo>
                  <a:lnTo>
                    <a:pt x="4034" y="2301"/>
                  </a:lnTo>
                  <a:lnTo>
                    <a:pt x="3986" y="2292"/>
                  </a:lnTo>
                  <a:lnTo>
                    <a:pt x="3936" y="2282"/>
                  </a:lnTo>
                  <a:lnTo>
                    <a:pt x="3888" y="2269"/>
                  </a:lnTo>
                  <a:lnTo>
                    <a:pt x="3836" y="2253"/>
                  </a:lnTo>
                  <a:lnTo>
                    <a:pt x="3786" y="2235"/>
                  </a:lnTo>
                  <a:lnTo>
                    <a:pt x="3734" y="2216"/>
                  </a:lnTo>
                  <a:lnTo>
                    <a:pt x="3682" y="2195"/>
                  </a:lnTo>
                  <a:lnTo>
                    <a:pt x="3628" y="2170"/>
                  </a:lnTo>
                  <a:lnTo>
                    <a:pt x="3575" y="2143"/>
                  </a:lnTo>
                  <a:lnTo>
                    <a:pt x="3521" y="2114"/>
                  </a:lnTo>
                  <a:lnTo>
                    <a:pt x="3466" y="2082"/>
                  </a:lnTo>
                  <a:lnTo>
                    <a:pt x="3410" y="2048"/>
                  </a:lnTo>
                  <a:lnTo>
                    <a:pt x="3355" y="2011"/>
                  </a:lnTo>
                  <a:lnTo>
                    <a:pt x="3298" y="1970"/>
                  </a:lnTo>
                  <a:lnTo>
                    <a:pt x="3241" y="1927"/>
                  </a:lnTo>
                  <a:lnTo>
                    <a:pt x="3184" y="1880"/>
                  </a:lnTo>
                  <a:lnTo>
                    <a:pt x="3125" y="1831"/>
                  </a:lnTo>
                  <a:lnTo>
                    <a:pt x="3067" y="1778"/>
                  </a:lnTo>
                  <a:lnTo>
                    <a:pt x="3009" y="1723"/>
                  </a:lnTo>
                  <a:lnTo>
                    <a:pt x="2949" y="1663"/>
                  </a:lnTo>
                  <a:lnTo>
                    <a:pt x="2891" y="1600"/>
                  </a:lnTo>
                  <a:lnTo>
                    <a:pt x="2891" y="1600"/>
                  </a:lnTo>
                  <a:lnTo>
                    <a:pt x="2773" y="1475"/>
                  </a:lnTo>
                  <a:lnTo>
                    <a:pt x="2658" y="1357"/>
                  </a:lnTo>
                  <a:lnTo>
                    <a:pt x="2545" y="1244"/>
                  </a:lnTo>
                  <a:lnTo>
                    <a:pt x="2437" y="1135"/>
                  </a:lnTo>
                  <a:lnTo>
                    <a:pt x="2331" y="1035"/>
                  </a:lnTo>
                  <a:lnTo>
                    <a:pt x="2227" y="938"/>
                  </a:lnTo>
                  <a:lnTo>
                    <a:pt x="2126" y="850"/>
                  </a:lnTo>
                  <a:lnTo>
                    <a:pt x="2027" y="764"/>
                  </a:lnTo>
                  <a:lnTo>
                    <a:pt x="1931" y="685"/>
                  </a:lnTo>
                  <a:lnTo>
                    <a:pt x="1837" y="611"/>
                  </a:lnTo>
                  <a:lnTo>
                    <a:pt x="1744" y="543"/>
                  </a:lnTo>
                  <a:lnTo>
                    <a:pt x="1654" y="478"/>
                  </a:lnTo>
                  <a:lnTo>
                    <a:pt x="1565" y="419"/>
                  </a:lnTo>
                  <a:lnTo>
                    <a:pt x="1477" y="364"/>
                  </a:lnTo>
                  <a:lnTo>
                    <a:pt x="1391" y="314"/>
                  </a:lnTo>
                  <a:lnTo>
                    <a:pt x="1305" y="268"/>
                  </a:lnTo>
                  <a:lnTo>
                    <a:pt x="1222" y="226"/>
                  </a:lnTo>
                  <a:lnTo>
                    <a:pt x="1139" y="188"/>
                  </a:lnTo>
                  <a:lnTo>
                    <a:pt x="1057" y="154"/>
                  </a:lnTo>
                  <a:lnTo>
                    <a:pt x="976" y="125"/>
                  </a:lnTo>
                  <a:lnTo>
                    <a:pt x="894" y="99"/>
                  </a:lnTo>
                  <a:lnTo>
                    <a:pt x="814" y="75"/>
                  </a:lnTo>
                  <a:lnTo>
                    <a:pt x="735" y="55"/>
                  </a:lnTo>
                  <a:lnTo>
                    <a:pt x="654" y="39"/>
                  </a:lnTo>
                  <a:lnTo>
                    <a:pt x="574" y="26"/>
                  </a:lnTo>
                  <a:lnTo>
                    <a:pt x="493" y="16"/>
                  </a:lnTo>
                  <a:lnTo>
                    <a:pt x="412" y="8"/>
                  </a:lnTo>
                  <a:lnTo>
                    <a:pt x="332" y="4"/>
                  </a:lnTo>
                  <a:lnTo>
                    <a:pt x="250" y="0"/>
                  </a:lnTo>
                  <a:lnTo>
                    <a:pt x="168" y="0"/>
                  </a:lnTo>
                  <a:lnTo>
                    <a:pt x="85" y="4"/>
                  </a:lnTo>
                  <a:lnTo>
                    <a:pt x="0" y="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630225" name="Freeform 17"/>
            <p:cNvSpPr>
              <a:spLocks/>
            </p:cNvSpPr>
            <p:nvPr userDrawn="1"/>
          </p:nvSpPr>
          <p:spPr bwMode="auto">
            <a:xfrm>
              <a:off x="403" y="829"/>
              <a:ext cx="5205" cy="1124"/>
            </a:xfrm>
            <a:custGeom>
              <a:avLst/>
              <a:gdLst/>
              <a:ahLst/>
              <a:cxnLst>
                <a:cxn ang="0">
                  <a:pos x="5205" y="1868"/>
                </a:cxn>
                <a:cxn ang="0">
                  <a:pos x="5161" y="1910"/>
                </a:cxn>
                <a:cxn ang="0">
                  <a:pos x="5105" y="1956"/>
                </a:cxn>
                <a:cxn ang="0">
                  <a:pos x="5030" y="2011"/>
                </a:cxn>
                <a:cxn ang="0">
                  <a:pos x="4936" y="2069"/>
                </a:cxn>
                <a:cxn ang="0">
                  <a:pos x="4822" y="2127"/>
                </a:cxn>
                <a:cxn ang="0">
                  <a:pos x="4693" y="2178"/>
                </a:cxn>
                <a:cxn ang="0">
                  <a:pos x="4621" y="2201"/>
                </a:cxn>
                <a:cxn ang="0">
                  <a:pos x="4546" y="2219"/>
                </a:cxn>
                <a:cxn ang="0">
                  <a:pos x="4467" y="2235"/>
                </a:cxn>
                <a:cxn ang="0">
                  <a:pos x="4385" y="2245"/>
                </a:cxn>
                <a:cxn ang="0">
                  <a:pos x="4299" y="2250"/>
                </a:cxn>
                <a:cxn ang="0">
                  <a:pos x="4208" y="2250"/>
                </a:cxn>
                <a:cxn ang="0">
                  <a:pos x="4117" y="2241"/>
                </a:cxn>
                <a:cxn ang="0">
                  <a:pos x="4020" y="2227"/>
                </a:cxn>
                <a:cxn ang="0">
                  <a:pos x="3921" y="2206"/>
                </a:cxn>
                <a:cxn ang="0">
                  <a:pos x="3820" y="2175"/>
                </a:cxn>
                <a:cxn ang="0">
                  <a:pos x="3714" y="2135"/>
                </a:cxn>
                <a:cxn ang="0">
                  <a:pos x="3607" y="2086"/>
                </a:cxn>
                <a:cxn ang="0">
                  <a:pos x="3497" y="2027"/>
                </a:cxn>
                <a:cxn ang="0">
                  <a:pos x="3385" y="1957"/>
                </a:cxn>
                <a:cxn ang="0">
                  <a:pos x="3270" y="1875"/>
                </a:cxn>
                <a:cxn ang="0">
                  <a:pos x="3153" y="1781"/>
                </a:cxn>
                <a:cxn ang="0">
                  <a:pos x="3035" y="1675"/>
                </a:cxn>
                <a:cxn ang="0">
                  <a:pos x="2914" y="1555"/>
                </a:cxn>
                <a:cxn ang="0">
                  <a:pos x="2795" y="1431"/>
                </a:cxn>
                <a:cxn ang="0">
                  <a:pos x="2564" y="1202"/>
                </a:cxn>
                <a:cxn ang="0">
                  <a:pos x="2346" y="997"/>
                </a:cxn>
                <a:cxn ang="0">
                  <a:pos x="2140" y="816"/>
                </a:cxn>
                <a:cxn ang="0">
                  <a:pos x="1941" y="654"/>
                </a:cxn>
                <a:cxn ang="0">
                  <a:pos x="1752" y="514"/>
                </a:cxn>
                <a:cxn ang="0">
                  <a:pos x="1570" y="394"/>
                </a:cxn>
                <a:cxn ang="0">
                  <a:pos x="1395" y="293"/>
                </a:cxn>
                <a:cxn ang="0">
                  <a:pos x="1226" y="207"/>
                </a:cxn>
                <a:cxn ang="0">
                  <a:pos x="1059" y="139"/>
                </a:cxn>
                <a:cxn ang="0">
                  <a:pos x="897" y="86"/>
                </a:cxn>
                <a:cxn ang="0">
                  <a:pos x="734" y="45"/>
                </a:cxn>
                <a:cxn ang="0">
                  <a:pos x="575" y="20"/>
                </a:cxn>
                <a:cxn ang="0">
                  <a:pos x="414" y="5"/>
                </a:cxn>
                <a:cxn ang="0">
                  <a:pos x="250" y="0"/>
                </a:cxn>
                <a:cxn ang="0">
                  <a:pos x="85" y="7"/>
                </a:cxn>
              </a:cxnLst>
              <a:rect l="0" t="0" r="r" b="b"/>
              <a:pathLst>
                <a:path w="5205" h="2250">
                  <a:moveTo>
                    <a:pt x="5205" y="1868"/>
                  </a:moveTo>
                  <a:lnTo>
                    <a:pt x="5205" y="1868"/>
                  </a:lnTo>
                  <a:lnTo>
                    <a:pt x="5194" y="1880"/>
                  </a:lnTo>
                  <a:lnTo>
                    <a:pt x="5161" y="1910"/>
                  </a:lnTo>
                  <a:lnTo>
                    <a:pt x="5136" y="1931"/>
                  </a:lnTo>
                  <a:lnTo>
                    <a:pt x="5105" y="1956"/>
                  </a:lnTo>
                  <a:lnTo>
                    <a:pt x="5071" y="1981"/>
                  </a:lnTo>
                  <a:lnTo>
                    <a:pt x="5030" y="2011"/>
                  </a:lnTo>
                  <a:lnTo>
                    <a:pt x="4984" y="2040"/>
                  </a:lnTo>
                  <a:lnTo>
                    <a:pt x="4936" y="2069"/>
                  </a:lnTo>
                  <a:lnTo>
                    <a:pt x="4882" y="2098"/>
                  </a:lnTo>
                  <a:lnTo>
                    <a:pt x="4822" y="2127"/>
                  </a:lnTo>
                  <a:lnTo>
                    <a:pt x="4760" y="2153"/>
                  </a:lnTo>
                  <a:lnTo>
                    <a:pt x="4693" y="2178"/>
                  </a:lnTo>
                  <a:lnTo>
                    <a:pt x="4657" y="2190"/>
                  </a:lnTo>
                  <a:lnTo>
                    <a:pt x="4621" y="2201"/>
                  </a:lnTo>
                  <a:lnTo>
                    <a:pt x="4585" y="2211"/>
                  </a:lnTo>
                  <a:lnTo>
                    <a:pt x="4546" y="2219"/>
                  </a:lnTo>
                  <a:lnTo>
                    <a:pt x="4507" y="2227"/>
                  </a:lnTo>
                  <a:lnTo>
                    <a:pt x="4467" y="2235"/>
                  </a:lnTo>
                  <a:lnTo>
                    <a:pt x="4426" y="2240"/>
                  </a:lnTo>
                  <a:lnTo>
                    <a:pt x="4385" y="2245"/>
                  </a:lnTo>
                  <a:lnTo>
                    <a:pt x="4342" y="2248"/>
                  </a:lnTo>
                  <a:lnTo>
                    <a:pt x="4299" y="2250"/>
                  </a:lnTo>
                  <a:lnTo>
                    <a:pt x="4254" y="2250"/>
                  </a:lnTo>
                  <a:lnTo>
                    <a:pt x="4208" y="2250"/>
                  </a:lnTo>
                  <a:lnTo>
                    <a:pt x="4163" y="2246"/>
                  </a:lnTo>
                  <a:lnTo>
                    <a:pt x="4117" y="2241"/>
                  </a:lnTo>
                  <a:lnTo>
                    <a:pt x="4068" y="2235"/>
                  </a:lnTo>
                  <a:lnTo>
                    <a:pt x="4020" y="2227"/>
                  </a:lnTo>
                  <a:lnTo>
                    <a:pt x="3971" y="2217"/>
                  </a:lnTo>
                  <a:lnTo>
                    <a:pt x="3921" y="2206"/>
                  </a:lnTo>
                  <a:lnTo>
                    <a:pt x="3871" y="2191"/>
                  </a:lnTo>
                  <a:lnTo>
                    <a:pt x="3820" y="2175"/>
                  </a:lnTo>
                  <a:lnTo>
                    <a:pt x="3767" y="2156"/>
                  </a:lnTo>
                  <a:lnTo>
                    <a:pt x="3714" y="2135"/>
                  </a:lnTo>
                  <a:lnTo>
                    <a:pt x="3661" y="2112"/>
                  </a:lnTo>
                  <a:lnTo>
                    <a:pt x="3607" y="2086"/>
                  </a:lnTo>
                  <a:lnTo>
                    <a:pt x="3553" y="2057"/>
                  </a:lnTo>
                  <a:lnTo>
                    <a:pt x="3497" y="2027"/>
                  </a:lnTo>
                  <a:lnTo>
                    <a:pt x="3442" y="1993"/>
                  </a:lnTo>
                  <a:lnTo>
                    <a:pt x="3385" y="1957"/>
                  </a:lnTo>
                  <a:lnTo>
                    <a:pt x="3328" y="1917"/>
                  </a:lnTo>
                  <a:lnTo>
                    <a:pt x="3270" y="1875"/>
                  </a:lnTo>
                  <a:lnTo>
                    <a:pt x="3213" y="1830"/>
                  </a:lnTo>
                  <a:lnTo>
                    <a:pt x="3153" y="1781"/>
                  </a:lnTo>
                  <a:lnTo>
                    <a:pt x="3095" y="1730"/>
                  </a:lnTo>
                  <a:lnTo>
                    <a:pt x="3035" y="1675"/>
                  </a:lnTo>
                  <a:lnTo>
                    <a:pt x="2975" y="1617"/>
                  </a:lnTo>
                  <a:lnTo>
                    <a:pt x="2914" y="1555"/>
                  </a:lnTo>
                  <a:lnTo>
                    <a:pt x="2914" y="1555"/>
                  </a:lnTo>
                  <a:lnTo>
                    <a:pt x="2795" y="1431"/>
                  </a:lnTo>
                  <a:lnTo>
                    <a:pt x="2678" y="1313"/>
                  </a:lnTo>
                  <a:lnTo>
                    <a:pt x="2564" y="1202"/>
                  </a:lnTo>
                  <a:lnTo>
                    <a:pt x="2453" y="1097"/>
                  </a:lnTo>
                  <a:lnTo>
                    <a:pt x="2346" y="997"/>
                  </a:lnTo>
                  <a:lnTo>
                    <a:pt x="2241" y="903"/>
                  </a:lnTo>
                  <a:lnTo>
                    <a:pt x="2140" y="816"/>
                  </a:lnTo>
                  <a:lnTo>
                    <a:pt x="2040" y="732"/>
                  </a:lnTo>
                  <a:lnTo>
                    <a:pt x="1941" y="654"/>
                  </a:lnTo>
                  <a:lnTo>
                    <a:pt x="1847" y="582"/>
                  </a:lnTo>
                  <a:lnTo>
                    <a:pt x="1752" y="514"/>
                  </a:lnTo>
                  <a:lnTo>
                    <a:pt x="1661" y="452"/>
                  </a:lnTo>
                  <a:lnTo>
                    <a:pt x="1570" y="394"/>
                  </a:lnTo>
                  <a:lnTo>
                    <a:pt x="1483" y="341"/>
                  </a:lnTo>
                  <a:lnTo>
                    <a:pt x="1395" y="293"/>
                  </a:lnTo>
                  <a:lnTo>
                    <a:pt x="1311" y="247"/>
                  </a:lnTo>
                  <a:lnTo>
                    <a:pt x="1226" y="207"/>
                  </a:lnTo>
                  <a:lnTo>
                    <a:pt x="1143" y="171"/>
                  </a:lnTo>
                  <a:lnTo>
                    <a:pt x="1059" y="139"/>
                  </a:lnTo>
                  <a:lnTo>
                    <a:pt x="977" y="110"/>
                  </a:lnTo>
                  <a:lnTo>
                    <a:pt x="897" y="86"/>
                  </a:lnTo>
                  <a:lnTo>
                    <a:pt x="815" y="63"/>
                  </a:lnTo>
                  <a:lnTo>
                    <a:pt x="734" y="45"/>
                  </a:lnTo>
                  <a:lnTo>
                    <a:pt x="655" y="31"/>
                  </a:lnTo>
                  <a:lnTo>
                    <a:pt x="575" y="20"/>
                  </a:lnTo>
                  <a:lnTo>
                    <a:pt x="494" y="10"/>
                  </a:lnTo>
                  <a:lnTo>
                    <a:pt x="414" y="5"/>
                  </a:lnTo>
                  <a:lnTo>
                    <a:pt x="332" y="2"/>
                  </a:lnTo>
                  <a:lnTo>
                    <a:pt x="250" y="0"/>
                  </a:lnTo>
                  <a:lnTo>
                    <a:pt x="168" y="2"/>
                  </a:lnTo>
                  <a:lnTo>
                    <a:pt x="85" y="7"/>
                  </a:lnTo>
                  <a:lnTo>
                    <a:pt x="0" y="13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630226" name="Freeform 18"/>
            <p:cNvSpPr>
              <a:spLocks/>
            </p:cNvSpPr>
            <p:nvPr userDrawn="1"/>
          </p:nvSpPr>
          <p:spPr bwMode="auto">
            <a:xfrm>
              <a:off x="418" y="850"/>
              <a:ext cx="5233" cy="1090"/>
            </a:xfrm>
            <a:custGeom>
              <a:avLst/>
              <a:gdLst/>
              <a:ahLst/>
              <a:cxnLst>
                <a:cxn ang="0">
                  <a:pos x="5233" y="1778"/>
                </a:cxn>
                <a:cxn ang="0">
                  <a:pos x="5189" y="1822"/>
                </a:cxn>
                <a:cxn ang="0">
                  <a:pos x="5133" y="1867"/>
                </a:cxn>
                <a:cxn ang="0">
                  <a:pos x="5060" y="1923"/>
                </a:cxn>
                <a:cxn ang="0">
                  <a:pos x="4965" y="1985"/>
                </a:cxn>
                <a:cxn ang="0">
                  <a:pos x="4854" y="2044"/>
                </a:cxn>
                <a:cxn ang="0">
                  <a:pos x="4725" y="2099"/>
                </a:cxn>
                <a:cxn ang="0">
                  <a:pos x="4654" y="2122"/>
                </a:cxn>
                <a:cxn ang="0">
                  <a:pos x="4579" y="2143"/>
                </a:cxn>
                <a:cxn ang="0">
                  <a:pos x="4500" y="2159"/>
                </a:cxn>
                <a:cxn ang="0">
                  <a:pos x="4418" y="2172"/>
                </a:cxn>
                <a:cxn ang="0">
                  <a:pos x="4332" y="2178"/>
                </a:cxn>
                <a:cxn ang="0">
                  <a:pos x="4242" y="2180"/>
                </a:cxn>
                <a:cxn ang="0">
                  <a:pos x="4149" y="2174"/>
                </a:cxn>
                <a:cxn ang="0">
                  <a:pos x="4053" y="2162"/>
                </a:cxn>
                <a:cxn ang="0">
                  <a:pos x="3953" y="2141"/>
                </a:cxn>
                <a:cxn ang="0">
                  <a:pos x="3852" y="2114"/>
                </a:cxn>
                <a:cxn ang="0">
                  <a:pos x="3746" y="2075"/>
                </a:cxn>
                <a:cxn ang="0">
                  <a:pos x="3638" y="2028"/>
                </a:cxn>
                <a:cxn ang="0">
                  <a:pos x="3527" y="1972"/>
                </a:cxn>
                <a:cxn ang="0">
                  <a:pos x="3414" y="1902"/>
                </a:cxn>
                <a:cxn ang="0">
                  <a:pos x="3298" y="1823"/>
                </a:cxn>
                <a:cxn ang="0">
                  <a:pos x="3180" y="1731"/>
                </a:cxn>
                <a:cxn ang="0">
                  <a:pos x="3059" y="1626"/>
                </a:cxn>
                <a:cxn ang="0">
                  <a:pos x="2937" y="1508"/>
                </a:cxn>
                <a:cxn ang="0">
                  <a:pos x="2816" y="1387"/>
                </a:cxn>
                <a:cxn ang="0">
                  <a:pos x="2581" y="1161"/>
                </a:cxn>
                <a:cxn ang="0">
                  <a:pos x="2361" y="959"/>
                </a:cxn>
                <a:cxn ang="0">
                  <a:pos x="2151" y="780"/>
                </a:cxn>
                <a:cxn ang="0">
                  <a:pos x="1951" y="624"/>
                </a:cxn>
                <a:cxn ang="0">
                  <a:pos x="1759" y="486"/>
                </a:cxn>
                <a:cxn ang="0">
                  <a:pos x="1576" y="370"/>
                </a:cxn>
                <a:cxn ang="0">
                  <a:pos x="1400" y="270"/>
                </a:cxn>
                <a:cxn ang="0">
                  <a:pos x="1229" y="189"/>
                </a:cxn>
                <a:cxn ang="0">
                  <a:pos x="1061" y="123"/>
                </a:cxn>
                <a:cxn ang="0">
                  <a:pos x="897" y="73"/>
                </a:cxn>
                <a:cxn ang="0">
                  <a:pos x="736" y="36"/>
                </a:cxn>
                <a:cxn ang="0">
                  <a:pos x="575" y="13"/>
                </a:cxn>
                <a:cxn ang="0">
                  <a:pos x="413" y="2"/>
                </a:cxn>
                <a:cxn ang="0">
                  <a:pos x="250" y="2"/>
                </a:cxn>
                <a:cxn ang="0">
                  <a:pos x="85" y="10"/>
                </a:cxn>
              </a:cxnLst>
              <a:rect l="0" t="0" r="r" b="b"/>
              <a:pathLst>
                <a:path w="5233" h="2180">
                  <a:moveTo>
                    <a:pt x="5233" y="1778"/>
                  </a:moveTo>
                  <a:lnTo>
                    <a:pt x="5233" y="1778"/>
                  </a:lnTo>
                  <a:lnTo>
                    <a:pt x="5222" y="1789"/>
                  </a:lnTo>
                  <a:lnTo>
                    <a:pt x="5189" y="1822"/>
                  </a:lnTo>
                  <a:lnTo>
                    <a:pt x="5164" y="1843"/>
                  </a:lnTo>
                  <a:lnTo>
                    <a:pt x="5133" y="1867"/>
                  </a:lnTo>
                  <a:lnTo>
                    <a:pt x="5099" y="1894"/>
                  </a:lnTo>
                  <a:lnTo>
                    <a:pt x="5060" y="1923"/>
                  </a:lnTo>
                  <a:lnTo>
                    <a:pt x="5015" y="1954"/>
                  </a:lnTo>
                  <a:lnTo>
                    <a:pt x="4965" y="1985"/>
                  </a:lnTo>
                  <a:lnTo>
                    <a:pt x="4913" y="2014"/>
                  </a:lnTo>
                  <a:lnTo>
                    <a:pt x="4854" y="2044"/>
                  </a:lnTo>
                  <a:lnTo>
                    <a:pt x="4792" y="2072"/>
                  </a:lnTo>
                  <a:lnTo>
                    <a:pt x="4725" y="2099"/>
                  </a:lnTo>
                  <a:lnTo>
                    <a:pt x="4689" y="2111"/>
                  </a:lnTo>
                  <a:lnTo>
                    <a:pt x="4654" y="2122"/>
                  </a:lnTo>
                  <a:lnTo>
                    <a:pt x="4617" y="2133"/>
                  </a:lnTo>
                  <a:lnTo>
                    <a:pt x="4579" y="2143"/>
                  </a:lnTo>
                  <a:lnTo>
                    <a:pt x="4540" y="2153"/>
                  </a:lnTo>
                  <a:lnTo>
                    <a:pt x="4500" y="2159"/>
                  </a:lnTo>
                  <a:lnTo>
                    <a:pt x="4460" y="2167"/>
                  </a:lnTo>
                  <a:lnTo>
                    <a:pt x="4418" y="2172"/>
                  </a:lnTo>
                  <a:lnTo>
                    <a:pt x="4375" y="2175"/>
                  </a:lnTo>
                  <a:lnTo>
                    <a:pt x="4332" y="2178"/>
                  </a:lnTo>
                  <a:lnTo>
                    <a:pt x="4288" y="2180"/>
                  </a:lnTo>
                  <a:lnTo>
                    <a:pt x="4242" y="2180"/>
                  </a:lnTo>
                  <a:lnTo>
                    <a:pt x="4196" y="2178"/>
                  </a:lnTo>
                  <a:lnTo>
                    <a:pt x="4149" y="2174"/>
                  </a:lnTo>
                  <a:lnTo>
                    <a:pt x="4102" y="2169"/>
                  </a:lnTo>
                  <a:lnTo>
                    <a:pt x="4053" y="2162"/>
                  </a:lnTo>
                  <a:lnTo>
                    <a:pt x="4003" y="2153"/>
                  </a:lnTo>
                  <a:lnTo>
                    <a:pt x="3953" y="2141"/>
                  </a:lnTo>
                  <a:lnTo>
                    <a:pt x="3903" y="2128"/>
                  </a:lnTo>
                  <a:lnTo>
                    <a:pt x="3852" y="2114"/>
                  </a:lnTo>
                  <a:lnTo>
                    <a:pt x="3799" y="2096"/>
                  </a:lnTo>
                  <a:lnTo>
                    <a:pt x="3746" y="2075"/>
                  </a:lnTo>
                  <a:lnTo>
                    <a:pt x="3692" y="2054"/>
                  </a:lnTo>
                  <a:lnTo>
                    <a:pt x="3638" y="2028"/>
                  </a:lnTo>
                  <a:lnTo>
                    <a:pt x="3582" y="2001"/>
                  </a:lnTo>
                  <a:lnTo>
                    <a:pt x="3527" y="1972"/>
                  </a:lnTo>
                  <a:lnTo>
                    <a:pt x="3471" y="1938"/>
                  </a:lnTo>
                  <a:lnTo>
                    <a:pt x="3414" y="1902"/>
                  </a:lnTo>
                  <a:lnTo>
                    <a:pt x="3356" y="1865"/>
                  </a:lnTo>
                  <a:lnTo>
                    <a:pt x="3298" y="1823"/>
                  </a:lnTo>
                  <a:lnTo>
                    <a:pt x="3239" y="1778"/>
                  </a:lnTo>
                  <a:lnTo>
                    <a:pt x="3180" y="1731"/>
                  </a:lnTo>
                  <a:lnTo>
                    <a:pt x="3120" y="1681"/>
                  </a:lnTo>
                  <a:lnTo>
                    <a:pt x="3059" y="1626"/>
                  </a:lnTo>
                  <a:lnTo>
                    <a:pt x="2999" y="1570"/>
                  </a:lnTo>
                  <a:lnTo>
                    <a:pt x="2937" y="1508"/>
                  </a:lnTo>
                  <a:lnTo>
                    <a:pt x="2937" y="1508"/>
                  </a:lnTo>
                  <a:lnTo>
                    <a:pt x="2816" y="1387"/>
                  </a:lnTo>
                  <a:lnTo>
                    <a:pt x="2697" y="1271"/>
                  </a:lnTo>
                  <a:lnTo>
                    <a:pt x="2581" y="1161"/>
                  </a:lnTo>
                  <a:lnTo>
                    <a:pt x="2470" y="1058"/>
                  </a:lnTo>
                  <a:lnTo>
                    <a:pt x="2361" y="959"/>
                  </a:lnTo>
                  <a:lnTo>
                    <a:pt x="2255" y="867"/>
                  </a:lnTo>
                  <a:lnTo>
                    <a:pt x="2151" y="780"/>
                  </a:lnTo>
                  <a:lnTo>
                    <a:pt x="2050" y="699"/>
                  </a:lnTo>
                  <a:lnTo>
                    <a:pt x="1951" y="624"/>
                  </a:lnTo>
                  <a:lnTo>
                    <a:pt x="1854" y="552"/>
                  </a:lnTo>
                  <a:lnTo>
                    <a:pt x="1759" y="486"/>
                  </a:lnTo>
                  <a:lnTo>
                    <a:pt x="1668" y="427"/>
                  </a:lnTo>
                  <a:lnTo>
                    <a:pt x="1576" y="370"/>
                  </a:lnTo>
                  <a:lnTo>
                    <a:pt x="1487" y="318"/>
                  </a:lnTo>
                  <a:lnTo>
                    <a:pt x="1400" y="270"/>
                  </a:lnTo>
                  <a:lnTo>
                    <a:pt x="1314" y="228"/>
                  </a:lnTo>
                  <a:lnTo>
                    <a:pt x="1229" y="189"/>
                  </a:lnTo>
                  <a:lnTo>
                    <a:pt x="1144" y="154"/>
                  </a:lnTo>
                  <a:lnTo>
                    <a:pt x="1061" y="123"/>
                  </a:lnTo>
                  <a:lnTo>
                    <a:pt x="979" y="96"/>
                  </a:lnTo>
                  <a:lnTo>
                    <a:pt x="897" y="73"/>
                  </a:lnTo>
                  <a:lnTo>
                    <a:pt x="817" y="54"/>
                  </a:lnTo>
                  <a:lnTo>
                    <a:pt x="736" y="36"/>
                  </a:lnTo>
                  <a:lnTo>
                    <a:pt x="656" y="23"/>
                  </a:lnTo>
                  <a:lnTo>
                    <a:pt x="575" y="13"/>
                  </a:lnTo>
                  <a:lnTo>
                    <a:pt x="495" y="7"/>
                  </a:lnTo>
                  <a:lnTo>
                    <a:pt x="413" y="2"/>
                  </a:lnTo>
                  <a:lnTo>
                    <a:pt x="332" y="0"/>
                  </a:lnTo>
                  <a:lnTo>
                    <a:pt x="250" y="2"/>
                  </a:lnTo>
                  <a:lnTo>
                    <a:pt x="168" y="5"/>
                  </a:lnTo>
                  <a:lnTo>
                    <a:pt x="85" y="10"/>
                  </a:lnTo>
                  <a:lnTo>
                    <a:pt x="0" y="1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630227" name="Freeform 19"/>
            <p:cNvSpPr>
              <a:spLocks/>
            </p:cNvSpPr>
            <p:nvPr userDrawn="1"/>
          </p:nvSpPr>
          <p:spPr bwMode="auto">
            <a:xfrm>
              <a:off x="434" y="870"/>
              <a:ext cx="5259" cy="1056"/>
            </a:xfrm>
            <a:custGeom>
              <a:avLst/>
              <a:gdLst/>
              <a:ahLst/>
              <a:cxnLst>
                <a:cxn ang="0">
                  <a:pos x="5259" y="1687"/>
                </a:cxn>
                <a:cxn ang="0">
                  <a:pos x="5214" y="1731"/>
                </a:cxn>
                <a:cxn ang="0">
                  <a:pos x="5160" y="1779"/>
                </a:cxn>
                <a:cxn ang="0">
                  <a:pos x="5087" y="1837"/>
                </a:cxn>
                <a:cxn ang="0">
                  <a:pos x="4994" y="1900"/>
                </a:cxn>
                <a:cxn ang="0">
                  <a:pos x="4883" y="1963"/>
                </a:cxn>
                <a:cxn ang="0">
                  <a:pos x="4755" y="2020"/>
                </a:cxn>
                <a:cxn ang="0">
                  <a:pos x="4684" y="2045"/>
                </a:cxn>
                <a:cxn ang="0">
                  <a:pos x="4611" y="2068"/>
                </a:cxn>
                <a:cxn ang="0">
                  <a:pos x="4531" y="2086"/>
                </a:cxn>
                <a:cxn ang="0">
                  <a:pos x="4449" y="2100"/>
                </a:cxn>
                <a:cxn ang="0">
                  <a:pos x="4363" y="2108"/>
                </a:cxn>
                <a:cxn ang="0">
                  <a:pos x="4275" y="2112"/>
                </a:cxn>
                <a:cxn ang="0">
                  <a:pos x="4181" y="2107"/>
                </a:cxn>
                <a:cxn ang="0">
                  <a:pos x="4084" y="2097"/>
                </a:cxn>
                <a:cxn ang="0">
                  <a:pos x="3984" y="2079"/>
                </a:cxn>
                <a:cxn ang="0">
                  <a:pos x="3882" y="2052"/>
                </a:cxn>
                <a:cxn ang="0">
                  <a:pos x="3776" y="2016"/>
                </a:cxn>
                <a:cxn ang="0">
                  <a:pos x="3668" y="1971"/>
                </a:cxn>
                <a:cxn ang="0">
                  <a:pos x="3555" y="1916"/>
                </a:cxn>
                <a:cxn ang="0">
                  <a:pos x="3441" y="1850"/>
                </a:cxn>
                <a:cxn ang="0">
                  <a:pos x="3325" y="1773"/>
                </a:cxn>
                <a:cxn ang="0">
                  <a:pos x="3205" y="1682"/>
                </a:cxn>
                <a:cxn ang="0">
                  <a:pos x="3083" y="1579"/>
                </a:cxn>
                <a:cxn ang="0">
                  <a:pos x="2958" y="1463"/>
                </a:cxn>
                <a:cxn ang="0">
                  <a:pos x="2835" y="1343"/>
                </a:cxn>
                <a:cxn ang="0">
                  <a:pos x="2599" y="1122"/>
                </a:cxn>
                <a:cxn ang="0">
                  <a:pos x="2374" y="923"/>
                </a:cxn>
                <a:cxn ang="0">
                  <a:pos x="2161" y="747"/>
                </a:cxn>
                <a:cxn ang="0">
                  <a:pos x="1960" y="594"/>
                </a:cxn>
                <a:cxn ang="0">
                  <a:pos x="1767" y="460"/>
                </a:cxn>
                <a:cxn ang="0">
                  <a:pos x="1581" y="347"/>
                </a:cxn>
                <a:cxn ang="0">
                  <a:pos x="1403" y="250"/>
                </a:cxn>
                <a:cxn ang="0">
                  <a:pos x="1231" y="171"/>
                </a:cxn>
                <a:cxn ang="0">
                  <a:pos x="1063" y="109"/>
                </a:cxn>
                <a:cxn ang="0">
                  <a:pos x="898" y="63"/>
                </a:cxn>
                <a:cxn ang="0">
                  <a:pos x="735" y="29"/>
                </a:cxn>
                <a:cxn ang="0">
                  <a:pos x="574" y="8"/>
                </a:cxn>
                <a:cxn ang="0">
                  <a:pos x="412" y="0"/>
                </a:cxn>
                <a:cxn ang="0">
                  <a:pos x="249" y="3"/>
                </a:cxn>
                <a:cxn ang="0">
                  <a:pos x="84" y="16"/>
                </a:cxn>
              </a:cxnLst>
              <a:rect l="0" t="0" r="r" b="b"/>
              <a:pathLst>
                <a:path w="5259" h="2112">
                  <a:moveTo>
                    <a:pt x="5259" y="1687"/>
                  </a:moveTo>
                  <a:lnTo>
                    <a:pt x="5259" y="1687"/>
                  </a:lnTo>
                  <a:lnTo>
                    <a:pt x="5248" y="1698"/>
                  </a:lnTo>
                  <a:lnTo>
                    <a:pt x="5214" y="1731"/>
                  </a:lnTo>
                  <a:lnTo>
                    <a:pt x="5189" y="1753"/>
                  </a:lnTo>
                  <a:lnTo>
                    <a:pt x="5160" y="1779"/>
                  </a:lnTo>
                  <a:lnTo>
                    <a:pt x="5127" y="1806"/>
                  </a:lnTo>
                  <a:lnTo>
                    <a:pt x="5087" y="1837"/>
                  </a:lnTo>
                  <a:lnTo>
                    <a:pt x="5044" y="1868"/>
                  </a:lnTo>
                  <a:lnTo>
                    <a:pt x="4994" y="1900"/>
                  </a:lnTo>
                  <a:lnTo>
                    <a:pt x="4941" y="1931"/>
                  </a:lnTo>
                  <a:lnTo>
                    <a:pt x="4883" y="1963"/>
                  </a:lnTo>
                  <a:lnTo>
                    <a:pt x="4822" y="1992"/>
                  </a:lnTo>
                  <a:lnTo>
                    <a:pt x="4755" y="2020"/>
                  </a:lnTo>
                  <a:lnTo>
                    <a:pt x="4720" y="2033"/>
                  </a:lnTo>
                  <a:lnTo>
                    <a:pt x="4684" y="2045"/>
                  </a:lnTo>
                  <a:lnTo>
                    <a:pt x="4648" y="2057"/>
                  </a:lnTo>
                  <a:lnTo>
                    <a:pt x="4611" y="2068"/>
                  </a:lnTo>
                  <a:lnTo>
                    <a:pt x="4572" y="2078"/>
                  </a:lnTo>
                  <a:lnTo>
                    <a:pt x="4531" y="2086"/>
                  </a:lnTo>
                  <a:lnTo>
                    <a:pt x="4491" y="2094"/>
                  </a:lnTo>
                  <a:lnTo>
                    <a:pt x="4449" y="2100"/>
                  </a:lnTo>
                  <a:lnTo>
                    <a:pt x="4406" y="2105"/>
                  </a:lnTo>
                  <a:lnTo>
                    <a:pt x="4363" y="2108"/>
                  </a:lnTo>
                  <a:lnTo>
                    <a:pt x="4319" y="2110"/>
                  </a:lnTo>
                  <a:lnTo>
                    <a:pt x="4275" y="2112"/>
                  </a:lnTo>
                  <a:lnTo>
                    <a:pt x="4227" y="2110"/>
                  </a:lnTo>
                  <a:lnTo>
                    <a:pt x="4181" y="2107"/>
                  </a:lnTo>
                  <a:lnTo>
                    <a:pt x="4133" y="2104"/>
                  </a:lnTo>
                  <a:lnTo>
                    <a:pt x="4084" y="2097"/>
                  </a:lnTo>
                  <a:lnTo>
                    <a:pt x="4036" y="2089"/>
                  </a:lnTo>
                  <a:lnTo>
                    <a:pt x="3984" y="2079"/>
                  </a:lnTo>
                  <a:lnTo>
                    <a:pt x="3934" y="2066"/>
                  </a:lnTo>
                  <a:lnTo>
                    <a:pt x="3882" y="2052"/>
                  </a:lnTo>
                  <a:lnTo>
                    <a:pt x="3829" y="2036"/>
                  </a:lnTo>
                  <a:lnTo>
                    <a:pt x="3776" y="2016"/>
                  </a:lnTo>
                  <a:lnTo>
                    <a:pt x="3722" y="1995"/>
                  </a:lnTo>
                  <a:lnTo>
                    <a:pt x="3668" y="1971"/>
                  </a:lnTo>
                  <a:lnTo>
                    <a:pt x="3612" y="1945"/>
                  </a:lnTo>
                  <a:lnTo>
                    <a:pt x="3555" y="1916"/>
                  </a:lnTo>
                  <a:lnTo>
                    <a:pt x="3498" y="1884"/>
                  </a:lnTo>
                  <a:lnTo>
                    <a:pt x="3441" y="1850"/>
                  </a:lnTo>
                  <a:lnTo>
                    <a:pt x="3383" y="1813"/>
                  </a:lnTo>
                  <a:lnTo>
                    <a:pt x="3325" y="1773"/>
                  </a:lnTo>
                  <a:lnTo>
                    <a:pt x="3265" y="1729"/>
                  </a:lnTo>
                  <a:lnTo>
                    <a:pt x="3205" y="1682"/>
                  </a:lnTo>
                  <a:lnTo>
                    <a:pt x="3144" y="1632"/>
                  </a:lnTo>
                  <a:lnTo>
                    <a:pt x="3083" y="1579"/>
                  </a:lnTo>
                  <a:lnTo>
                    <a:pt x="3021" y="1522"/>
                  </a:lnTo>
                  <a:lnTo>
                    <a:pt x="2958" y="1463"/>
                  </a:lnTo>
                  <a:lnTo>
                    <a:pt x="2958" y="1463"/>
                  </a:lnTo>
                  <a:lnTo>
                    <a:pt x="2835" y="1343"/>
                  </a:lnTo>
                  <a:lnTo>
                    <a:pt x="2715" y="1228"/>
                  </a:lnTo>
                  <a:lnTo>
                    <a:pt x="2599" y="1122"/>
                  </a:lnTo>
                  <a:lnTo>
                    <a:pt x="2485" y="1020"/>
                  </a:lnTo>
                  <a:lnTo>
                    <a:pt x="2374" y="923"/>
                  </a:lnTo>
                  <a:lnTo>
                    <a:pt x="2267" y="833"/>
                  </a:lnTo>
                  <a:lnTo>
                    <a:pt x="2161" y="747"/>
                  </a:lnTo>
                  <a:lnTo>
                    <a:pt x="2060" y="668"/>
                  </a:lnTo>
                  <a:lnTo>
                    <a:pt x="1960" y="594"/>
                  </a:lnTo>
                  <a:lnTo>
                    <a:pt x="1861" y="524"/>
                  </a:lnTo>
                  <a:lnTo>
                    <a:pt x="1767" y="460"/>
                  </a:lnTo>
                  <a:lnTo>
                    <a:pt x="1673" y="400"/>
                  </a:lnTo>
                  <a:lnTo>
                    <a:pt x="1581" y="347"/>
                  </a:lnTo>
                  <a:lnTo>
                    <a:pt x="1492" y="297"/>
                  </a:lnTo>
                  <a:lnTo>
                    <a:pt x="1403" y="250"/>
                  </a:lnTo>
                  <a:lnTo>
                    <a:pt x="1316" y="210"/>
                  </a:lnTo>
                  <a:lnTo>
                    <a:pt x="1231" y="171"/>
                  </a:lnTo>
                  <a:lnTo>
                    <a:pt x="1146" y="138"/>
                  </a:lnTo>
                  <a:lnTo>
                    <a:pt x="1063" y="109"/>
                  </a:lnTo>
                  <a:lnTo>
                    <a:pt x="980" y="84"/>
                  </a:lnTo>
                  <a:lnTo>
                    <a:pt x="898" y="63"/>
                  </a:lnTo>
                  <a:lnTo>
                    <a:pt x="816" y="43"/>
                  </a:lnTo>
                  <a:lnTo>
                    <a:pt x="735" y="29"/>
                  </a:lnTo>
                  <a:lnTo>
                    <a:pt x="655" y="17"/>
                  </a:lnTo>
                  <a:lnTo>
                    <a:pt x="574" y="8"/>
                  </a:lnTo>
                  <a:lnTo>
                    <a:pt x="494" y="3"/>
                  </a:lnTo>
                  <a:lnTo>
                    <a:pt x="412" y="0"/>
                  </a:lnTo>
                  <a:lnTo>
                    <a:pt x="331" y="0"/>
                  </a:lnTo>
                  <a:lnTo>
                    <a:pt x="249" y="3"/>
                  </a:lnTo>
                  <a:lnTo>
                    <a:pt x="168" y="8"/>
                  </a:lnTo>
                  <a:lnTo>
                    <a:pt x="84" y="16"/>
                  </a:lnTo>
                  <a:lnTo>
                    <a:pt x="0" y="25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630228" name="Freeform 20"/>
            <p:cNvSpPr>
              <a:spLocks/>
            </p:cNvSpPr>
            <p:nvPr userDrawn="1"/>
          </p:nvSpPr>
          <p:spPr bwMode="auto">
            <a:xfrm>
              <a:off x="450" y="890"/>
              <a:ext cx="5283" cy="1021"/>
            </a:xfrm>
            <a:custGeom>
              <a:avLst/>
              <a:gdLst/>
              <a:ahLst/>
              <a:cxnLst>
                <a:cxn ang="0">
                  <a:pos x="5283" y="1597"/>
                </a:cxn>
                <a:cxn ang="0">
                  <a:pos x="5240" y="1642"/>
                </a:cxn>
                <a:cxn ang="0">
                  <a:pos x="5187" y="1691"/>
                </a:cxn>
                <a:cxn ang="0">
                  <a:pos x="5114" y="1750"/>
                </a:cxn>
                <a:cxn ang="0">
                  <a:pos x="5022" y="1817"/>
                </a:cxn>
                <a:cxn ang="0">
                  <a:pos x="4912" y="1881"/>
                </a:cxn>
                <a:cxn ang="0">
                  <a:pos x="4818" y="1928"/>
                </a:cxn>
                <a:cxn ang="0">
                  <a:pos x="4750" y="1955"/>
                </a:cxn>
                <a:cxn ang="0">
                  <a:pos x="4678" y="1981"/>
                </a:cxn>
                <a:cxn ang="0">
                  <a:pos x="4601" y="2002"/>
                </a:cxn>
                <a:cxn ang="0">
                  <a:pos x="4522" y="2020"/>
                </a:cxn>
                <a:cxn ang="0">
                  <a:pos x="4438" y="2033"/>
                </a:cxn>
                <a:cxn ang="0">
                  <a:pos x="4350" y="2041"/>
                </a:cxn>
                <a:cxn ang="0">
                  <a:pos x="4259" y="2043"/>
                </a:cxn>
                <a:cxn ang="0">
                  <a:pos x="4164" y="2038"/>
                </a:cxn>
                <a:cxn ang="0">
                  <a:pos x="4066" y="2025"/>
                </a:cxn>
                <a:cxn ang="0">
                  <a:pos x="3964" y="2005"/>
                </a:cxn>
                <a:cxn ang="0">
                  <a:pos x="3860" y="1976"/>
                </a:cxn>
                <a:cxn ang="0">
                  <a:pos x="3752" y="1938"/>
                </a:cxn>
                <a:cxn ang="0">
                  <a:pos x="3641" y="1889"/>
                </a:cxn>
                <a:cxn ang="0">
                  <a:pos x="3527" y="1831"/>
                </a:cxn>
                <a:cxn ang="0">
                  <a:pos x="3410" y="1760"/>
                </a:cxn>
                <a:cxn ang="0">
                  <a:pos x="3291" y="1679"/>
                </a:cxn>
                <a:cxn ang="0">
                  <a:pos x="3169" y="1584"/>
                </a:cxn>
                <a:cxn ang="0">
                  <a:pos x="3044" y="1477"/>
                </a:cxn>
                <a:cxn ang="0">
                  <a:pos x="2980" y="1418"/>
                </a:cxn>
                <a:cxn ang="0">
                  <a:pos x="2734" y="1188"/>
                </a:cxn>
                <a:cxn ang="0">
                  <a:pos x="2499" y="982"/>
                </a:cxn>
                <a:cxn ang="0">
                  <a:pos x="2279" y="799"/>
                </a:cxn>
                <a:cxn ang="0">
                  <a:pos x="2069" y="638"/>
                </a:cxn>
                <a:cxn ang="0">
                  <a:pos x="1869" y="497"/>
                </a:cxn>
                <a:cxn ang="0">
                  <a:pos x="1679" y="378"/>
                </a:cxn>
                <a:cxn ang="0">
                  <a:pos x="1496" y="276"/>
                </a:cxn>
                <a:cxn ang="0">
                  <a:pos x="1319" y="192"/>
                </a:cxn>
                <a:cxn ang="0">
                  <a:pos x="1148" y="124"/>
                </a:cxn>
                <a:cxn ang="0">
                  <a:pos x="980" y="73"/>
                </a:cxn>
                <a:cxn ang="0">
                  <a:pos x="817" y="36"/>
                </a:cxn>
                <a:cxn ang="0">
                  <a:pos x="654" y="11"/>
                </a:cxn>
                <a:cxn ang="0">
                  <a:pos x="493" y="2"/>
                </a:cxn>
                <a:cxn ang="0">
                  <a:pos x="331" y="2"/>
                </a:cxn>
                <a:cxn ang="0">
                  <a:pos x="167" y="13"/>
                </a:cxn>
                <a:cxn ang="0">
                  <a:pos x="0" y="34"/>
                </a:cxn>
              </a:cxnLst>
              <a:rect l="0" t="0" r="r" b="b"/>
              <a:pathLst>
                <a:path w="5283" h="2043">
                  <a:moveTo>
                    <a:pt x="5283" y="1597"/>
                  </a:moveTo>
                  <a:lnTo>
                    <a:pt x="5283" y="1597"/>
                  </a:lnTo>
                  <a:lnTo>
                    <a:pt x="5272" y="1608"/>
                  </a:lnTo>
                  <a:lnTo>
                    <a:pt x="5240" y="1642"/>
                  </a:lnTo>
                  <a:lnTo>
                    <a:pt x="5215" y="1665"/>
                  </a:lnTo>
                  <a:lnTo>
                    <a:pt x="5187" y="1691"/>
                  </a:lnTo>
                  <a:lnTo>
                    <a:pt x="5153" y="1720"/>
                  </a:lnTo>
                  <a:lnTo>
                    <a:pt x="5114" y="1750"/>
                  </a:lnTo>
                  <a:lnTo>
                    <a:pt x="5071" y="1783"/>
                  </a:lnTo>
                  <a:lnTo>
                    <a:pt x="5022" y="1817"/>
                  </a:lnTo>
                  <a:lnTo>
                    <a:pt x="4969" y="1849"/>
                  </a:lnTo>
                  <a:lnTo>
                    <a:pt x="4912" y="1881"/>
                  </a:lnTo>
                  <a:lnTo>
                    <a:pt x="4850" y="1912"/>
                  </a:lnTo>
                  <a:lnTo>
                    <a:pt x="4818" y="1928"/>
                  </a:lnTo>
                  <a:lnTo>
                    <a:pt x="4785" y="1942"/>
                  </a:lnTo>
                  <a:lnTo>
                    <a:pt x="4750" y="1955"/>
                  </a:lnTo>
                  <a:lnTo>
                    <a:pt x="4714" y="1968"/>
                  </a:lnTo>
                  <a:lnTo>
                    <a:pt x="4678" y="1981"/>
                  </a:lnTo>
                  <a:lnTo>
                    <a:pt x="4640" y="1993"/>
                  </a:lnTo>
                  <a:lnTo>
                    <a:pt x="4601" y="2002"/>
                  </a:lnTo>
                  <a:lnTo>
                    <a:pt x="4563" y="2012"/>
                  </a:lnTo>
                  <a:lnTo>
                    <a:pt x="4522" y="2020"/>
                  </a:lnTo>
                  <a:lnTo>
                    <a:pt x="4481" y="2028"/>
                  </a:lnTo>
                  <a:lnTo>
                    <a:pt x="4438" y="2033"/>
                  </a:lnTo>
                  <a:lnTo>
                    <a:pt x="4395" y="2038"/>
                  </a:lnTo>
                  <a:lnTo>
                    <a:pt x="4350" y="2041"/>
                  </a:lnTo>
                  <a:lnTo>
                    <a:pt x="4304" y="2043"/>
                  </a:lnTo>
                  <a:lnTo>
                    <a:pt x="4259" y="2043"/>
                  </a:lnTo>
                  <a:lnTo>
                    <a:pt x="4211" y="2041"/>
                  </a:lnTo>
                  <a:lnTo>
                    <a:pt x="4164" y="2038"/>
                  </a:lnTo>
                  <a:lnTo>
                    <a:pt x="4116" y="2033"/>
                  </a:lnTo>
                  <a:lnTo>
                    <a:pt x="4066" y="2025"/>
                  </a:lnTo>
                  <a:lnTo>
                    <a:pt x="4016" y="2017"/>
                  </a:lnTo>
                  <a:lnTo>
                    <a:pt x="3964" y="2005"/>
                  </a:lnTo>
                  <a:lnTo>
                    <a:pt x="3913" y="1991"/>
                  </a:lnTo>
                  <a:lnTo>
                    <a:pt x="3860" y="1976"/>
                  </a:lnTo>
                  <a:lnTo>
                    <a:pt x="3806" y="1959"/>
                  </a:lnTo>
                  <a:lnTo>
                    <a:pt x="3752" y="1938"/>
                  </a:lnTo>
                  <a:lnTo>
                    <a:pt x="3696" y="1915"/>
                  </a:lnTo>
                  <a:lnTo>
                    <a:pt x="3641" y="1889"/>
                  </a:lnTo>
                  <a:lnTo>
                    <a:pt x="3584" y="1862"/>
                  </a:lnTo>
                  <a:lnTo>
                    <a:pt x="3527" y="1831"/>
                  </a:lnTo>
                  <a:lnTo>
                    <a:pt x="3469" y="1797"/>
                  </a:lnTo>
                  <a:lnTo>
                    <a:pt x="3410" y="1760"/>
                  </a:lnTo>
                  <a:lnTo>
                    <a:pt x="3350" y="1721"/>
                  </a:lnTo>
                  <a:lnTo>
                    <a:pt x="3291" y="1679"/>
                  </a:lnTo>
                  <a:lnTo>
                    <a:pt x="3230" y="1634"/>
                  </a:lnTo>
                  <a:lnTo>
                    <a:pt x="3169" y="1584"/>
                  </a:lnTo>
                  <a:lnTo>
                    <a:pt x="3106" y="1532"/>
                  </a:lnTo>
                  <a:lnTo>
                    <a:pt x="3044" y="1477"/>
                  </a:lnTo>
                  <a:lnTo>
                    <a:pt x="2980" y="1418"/>
                  </a:lnTo>
                  <a:lnTo>
                    <a:pt x="2980" y="1418"/>
                  </a:lnTo>
                  <a:lnTo>
                    <a:pt x="2855" y="1300"/>
                  </a:lnTo>
                  <a:lnTo>
                    <a:pt x="2734" y="1188"/>
                  </a:lnTo>
                  <a:lnTo>
                    <a:pt x="2615" y="1082"/>
                  </a:lnTo>
                  <a:lnTo>
                    <a:pt x="2499" y="982"/>
                  </a:lnTo>
                  <a:lnTo>
                    <a:pt x="2388" y="888"/>
                  </a:lnTo>
                  <a:lnTo>
                    <a:pt x="2279" y="799"/>
                  </a:lnTo>
                  <a:lnTo>
                    <a:pt x="2173" y="715"/>
                  </a:lnTo>
                  <a:lnTo>
                    <a:pt x="2069" y="638"/>
                  </a:lnTo>
                  <a:lnTo>
                    <a:pt x="1968" y="565"/>
                  </a:lnTo>
                  <a:lnTo>
                    <a:pt x="1869" y="497"/>
                  </a:lnTo>
                  <a:lnTo>
                    <a:pt x="1773" y="434"/>
                  </a:lnTo>
                  <a:lnTo>
                    <a:pt x="1679" y="378"/>
                  </a:lnTo>
                  <a:lnTo>
                    <a:pt x="1586" y="325"/>
                  </a:lnTo>
                  <a:lnTo>
                    <a:pt x="1496" y="276"/>
                  </a:lnTo>
                  <a:lnTo>
                    <a:pt x="1407" y="231"/>
                  </a:lnTo>
                  <a:lnTo>
                    <a:pt x="1319" y="192"/>
                  </a:lnTo>
                  <a:lnTo>
                    <a:pt x="1233" y="155"/>
                  </a:lnTo>
                  <a:lnTo>
                    <a:pt x="1148" y="124"/>
                  </a:lnTo>
                  <a:lnTo>
                    <a:pt x="1064" y="97"/>
                  </a:lnTo>
                  <a:lnTo>
                    <a:pt x="980" y="73"/>
                  </a:lnTo>
                  <a:lnTo>
                    <a:pt x="899" y="52"/>
                  </a:lnTo>
                  <a:lnTo>
                    <a:pt x="817" y="36"/>
                  </a:lnTo>
                  <a:lnTo>
                    <a:pt x="736" y="23"/>
                  </a:lnTo>
                  <a:lnTo>
                    <a:pt x="654" y="11"/>
                  </a:lnTo>
                  <a:lnTo>
                    <a:pt x="574" y="5"/>
                  </a:lnTo>
                  <a:lnTo>
                    <a:pt x="493" y="2"/>
                  </a:lnTo>
                  <a:lnTo>
                    <a:pt x="413" y="0"/>
                  </a:lnTo>
                  <a:lnTo>
                    <a:pt x="331" y="2"/>
                  </a:lnTo>
                  <a:lnTo>
                    <a:pt x="250" y="6"/>
                  </a:lnTo>
                  <a:lnTo>
                    <a:pt x="167" y="13"/>
                  </a:lnTo>
                  <a:lnTo>
                    <a:pt x="85" y="23"/>
                  </a:lnTo>
                  <a:lnTo>
                    <a:pt x="0" y="3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630229" name="Freeform 21"/>
            <p:cNvSpPr>
              <a:spLocks/>
            </p:cNvSpPr>
            <p:nvPr userDrawn="1"/>
          </p:nvSpPr>
          <p:spPr bwMode="auto">
            <a:xfrm>
              <a:off x="467" y="910"/>
              <a:ext cx="5306" cy="988"/>
            </a:xfrm>
            <a:custGeom>
              <a:avLst/>
              <a:gdLst/>
              <a:ahLst/>
              <a:cxnLst>
                <a:cxn ang="0">
                  <a:pos x="5306" y="1505"/>
                </a:cxn>
                <a:cxn ang="0">
                  <a:pos x="5263" y="1552"/>
                </a:cxn>
                <a:cxn ang="0">
                  <a:pos x="5211" y="1602"/>
                </a:cxn>
                <a:cxn ang="0">
                  <a:pos x="5138" y="1663"/>
                </a:cxn>
                <a:cxn ang="0">
                  <a:pos x="5048" y="1731"/>
                </a:cxn>
                <a:cxn ang="0">
                  <a:pos x="4939" y="1799"/>
                </a:cxn>
                <a:cxn ang="0">
                  <a:pos x="4845" y="1848"/>
                </a:cxn>
                <a:cxn ang="0">
                  <a:pos x="4779" y="1877"/>
                </a:cxn>
                <a:cxn ang="0">
                  <a:pos x="4707" y="1904"/>
                </a:cxn>
                <a:cxn ang="0">
                  <a:pos x="4630" y="1928"/>
                </a:cxn>
                <a:cxn ang="0">
                  <a:pos x="4551" y="1948"/>
                </a:cxn>
                <a:cxn ang="0">
                  <a:pos x="4468" y="1962"/>
                </a:cxn>
                <a:cxn ang="0">
                  <a:pos x="4380" y="1972"/>
                </a:cxn>
                <a:cxn ang="0">
                  <a:pos x="4289" y="1975"/>
                </a:cxn>
                <a:cxn ang="0">
                  <a:pos x="4194" y="1972"/>
                </a:cxn>
                <a:cxn ang="0">
                  <a:pos x="4096" y="1961"/>
                </a:cxn>
                <a:cxn ang="0">
                  <a:pos x="3993" y="1943"/>
                </a:cxn>
                <a:cxn ang="0">
                  <a:pos x="3889" y="1915"/>
                </a:cxn>
                <a:cxn ang="0">
                  <a:pos x="3779" y="1880"/>
                </a:cxn>
                <a:cxn ang="0">
                  <a:pos x="3668" y="1833"/>
                </a:cxn>
                <a:cxn ang="0">
                  <a:pos x="3553" y="1777"/>
                </a:cxn>
                <a:cxn ang="0">
                  <a:pos x="3436" y="1709"/>
                </a:cxn>
                <a:cxn ang="0">
                  <a:pos x="3315" y="1630"/>
                </a:cxn>
                <a:cxn ang="0">
                  <a:pos x="3192" y="1536"/>
                </a:cxn>
                <a:cxn ang="0">
                  <a:pos x="3066" y="1431"/>
                </a:cxn>
                <a:cxn ang="0">
                  <a:pos x="3000" y="1373"/>
                </a:cxn>
                <a:cxn ang="0">
                  <a:pos x="2750" y="1147"/>
                </a:cxn>
                <a:cxn ang="0">
                  <a:pos x="2514" y="945"/>
                </a:cxn>
                <a:cxn ang="0">
                  <a:pos x="2291" y="766"/>
                </a:cxn>
                <a:cxn ang="0">
                  <a:pos x="2078" y="607"/>
                </a:cxn>
                <a:cxn ang="0">
                  <a:pos x="1876" y="470"/>
                </a:cxn>
                <a:cxn ang="0">
                  <a:pos x="1684" y="354"/>
                </a:cxn>
                <a:cxn ang="0">
                  <a:pos x="1499" y="255"/>
                </a:cxn>
                <a:cxn ang="0">
                  <a:pos x="1322" y="175"/>
                </a:cxn>
                <a:cxn ang="0">
                  <a:pos x="1149" y="110"/>
                </a:cxn>
                <a:cxn ang="0">
                  <a:pos x="981" y="62"/>
                </a:cxn>
                <a:cxn ang="0">
                  <a:pos x="816" y="28"/>
                </a:cxn>
                <a:cxn ang="0">
                  <a:pos x="654" y="7"/>
                </a:cxn>
                <a:cxn ang="0">
                  <a:pos x="493" y="0"/>
                </a:cxn>
                <a:cxn ang="0">
                  <a:pos x="330" y="4"/>
                </a:cxn>
                <a:cxn ang="0">
                  <a:pos x="166" y="18"/>
                </a:cxn>
                <a:cxn ang="0">
                  <a:pos x="0" y="42"/>
                </a:cxn>
              </a:cxnLst>
              <a:rect l="0" t="0" r="r" b="b"/>
              <a:pathLst>
                <a:path w="5306" h="1975">
                  <a:moveTo>
                    <a:pt x="5306" y="1505"/>
                  </a:moveTo>
                  <a:lnTo>
                    <a:pt x="5306" y="1505"/>
                  </a:lnTo>
                  <a:lnTo>
                    <a:pt x="5295" y="1518"/>
                  </a:lnTo>
                  <a:lnTo>
                    <a:pt x="5263" y="1552"/>
                  </a:lnTo>
                  <a:lnTo>
                    <a:pt x="5240" y="1576"/>
                  </a:lnTo>
                  <a:lnTo>
                    <a:pt x="5211" y="1602"/>
                  </a:lnTo>
                  <a:lnTo>
                    <a:pt x="5177" y="1633"/>
                  </a:lnTo>
                  <a:lnTo>
                    <a:pt x="5138" y="1663"/>
                  </a:lnTo>
                  <a:lnTo>
                    <a:pt x="5095" y="1697"/>
                  </a:lnTo>
                  <a:lnTo>
                    <a:pt x="5048" y="1731"/>
                  </a:lnTo>
                  <a:lnTo>
                    <a:pt x="4995" y="1765"/>
                  </a:lnTo>
                  <a:lnTo>
                    <a:pt x="4939" y="1799"/>
                  </a:lnTo>
                  <a:lnTo>
                    <a:pt x="4877" y="1831"/>
                  </a:lnTo>
                  <a:lnTo>
                    <a:pt x="4845" y="1848"/>
                  </a:lnTo>
                  <a:lnTo>
                    <a:pt x="4812" y="1862"/>
                  </a:lnTo>
                  <a:lnTo>
                    <a:pt x="4779" y="1877"/>
                  </a:lnTo>
                  <a:lnTo>
                    <a:pt x="4743" y="1891"/>
                  </a:lnTo>
                  <a:lnTo>
                    <a:pt x="4707" y="1904"/>
                  </a:lnTo>
                  <a:lnTo>
                    <a:pt x="4669" y="1917"/>
                  </a:lnTo>
                  <a:lnTo>
                    <a:pt x="4630" y="1928"/>
                  </a:lnTo>
                  <a:lnTo>
                    <a:pt x="4591" y="1938"/>
                  </a:lnTo>
                  <a:lnTo>
                    <a:pt x="4551" y="1948"/>
                  </a:lnTo>
                  <a:lnTo>
                    <a:pt x="4509" y="1956"/>
                  </a:lnTo>
                  <a:lnTo>
                    <a:pt x="4468" y="1962"/>
                  </a:lnTo>
                  <a:lnTo>
                    <a:pt x="4423" y="1967"/>
                  </a:lnTo>
                  <a:lnTo>
                    <a:pt x="4380" y="1972"/>
                  </a:lnTo>
                  <a:lnTo>
                    <a:pt x="4335" y="1974"/>
                  </a:lnTo>
                  <a:lnTo>
                    <a:pt x="4289" y="1975"/>
                  </a:lnTo>
                  <a:lnTo>
                    <a:pt x="4242" y="1974"/>
                  </a:lnTo>
                  <a:lnTo>
                    <a:pt x="4194" y="1972"/>
                  </a:lnTo>
                  <a:lnTo>
                    <a:pt x="4144" y="1967"/>
                  </a:lnTo>
                  <a:lnTo>
                    <a:pt x="4096" y="1961"/>
                  </a:lnTo>
                  <a:lnTo>
                    <a:pt x="4044" y="1953"/>
                  </a:lnTo>
                  <a:lnTo>
                    <a:pt x="3993" y="1943"/>
                  </a:lnTo>
                  <a:lnTo>
                    <a:pt x="3942" y="1930"/>
                  </a:lnTo>
                  <a:lnTo>
                    <a:pt x="3889" y="1915"/>
                  </a:lnTo>
                  <a:lnTo>
                    <a:pt x="3835" y="1899"/>
                  </a:lnTo>
                  <a:lnTo>
                    <a:pt x="3779" y="1880"/>
                  </a:lnTo>
                  <a:lnTo>
                    <a:pt x="3725" y="1857"/>
                  </a:lnTo>
                  <a:lnTo>
                    <a:pt x="3668" y="1833"/>
                  </a:lnTo>
                  <a:lnTo>
                    <a:pt x="3611" y="1806"/>
                  </a:lnTo>
                  <a:lnTo>
                    <a:pt x="3553" y="1777"/>
                  </a:lnTo>
                  <a:lnTo>
                    <a:pt x="3495" y="1744"/>
                  </a:lnTo>
                  <a:lnTo>
                    <a:pt x="3436" y="1709"/>
                  </a:lnTo>
                  <a:lnTo>
                    <a:pt x="3375" y="1670"/>
                  </a:lnTo>
                  <a:lnTo>
                    <a:pt x="3315" y="1630"/>
                  </a:lnTo>
                  <a:lnTo>
                    <a:pt x="3253" y="1584"/>
                  </a:lnTo>
                  <a:lnTo>
                    <a:pt x="3192" y="1536"/>
                  </a:lnTo>
                  <a:lnTo>
                    <a:pt x="3128" y="1486"/>
                  </a:lnTo>
                  <a:lnTo>
                    <a:pt x="3066" y="1431"/>
                  </a:lnTo>
                  <a:lnTo>
                    <a:pt x="3000" y="1373"/>
                  </a:lnTo>
                  <a:lnTo>
                    <a:pt x="3000" y="1373"/>
                  </a:lnTo>
                  <a:lnTo>
                    <a:pt x="2874" y="1257"/>
                  </a:lnTo>
                  <a:lnTo>
                    <a:pt x="2750" y="1147"/>
                  </a:lnTo>
                  <a:lnTo>
                    <a:pt x="2631" y="1043"/>
                  </a:lnTo>
                  <a:lnTo>
                    <a:pt x="2514" y="945"/>
                  </a:lnTo>
                  <a:lnTo>
                    <a:pt x="2400" y="853"/>
                  </a:lnTo>
                  <a:lnTo>
                    <a:pt x="2291" y="766"/>
                  </a:lnTo>
                  <a:lnTo>
                    <a:pt x="2182" y="683"/>
                  </a:lnTo>
                  <a:lnTo>
                    <a:pt x="2078" y="607"/>
                  </a:lnTo>
                  <a:lnTo>
                    <a:pt x="1976" y="536"/>
                  </a:lnTo>
                  <a:lnTo>
                    <a:pt x="1876" y="470"/>
                  </a:lnTo>
                  <a:lnTo>
                    <a:pt x="1778" y="410"/>
                  </a:lnTo>
                  <a:lnTo>
                    <a:pt x="1684" y="354"/>
                  </a:lnTo>
                  <a:lnTo>
                    <a:pt x="1591" y="302"/>
                  </a:lnTo>
                  <a:lnTo>
                    <a:pt x="1499" y="255"/>
                  </a:lnTo>
                  <a:lnTo>
                    <a:pt x="1409" y="212"/>
                  </a:lnTo>
                  <a:lnTo>
                    <a:pt x="1322" y="175"/>
                  </a:lnTo>
                  <a:lnTo>
                    <a:pt x="1234" y="141"/>
                  </a:lnTo>
                  <a:lnTo>
                    <a:pt x="1149" y="110"/>
                  </a:lnTo>
                  <a:lnTo>
                    <a:pt x="1065" y="84"/>
                  </a:lnTo>
                  <a:lnTo>
                    <a:pt x="981" y="62"/>
                  </a:lnTo>
                  <a:lnTo>
                    <a:pt x="898" y="42"/>
                  </a:lnTo>
                  <a:lnTo>
                    <a:pt x="816" y="28"/>
                  </a:lnTo>
                  <a:lnTo>
                    <a:pt x="736" y="17"/>
                  </a:lnTo>
                  <a:lnTo>
                    <a:pt x="654" y="7"/>
                  </a:lnTo>
                  <a:lnTo>
                    <a:pt x="573" y="2"/>
                  </a:lnTo>
                  <a:lnTo>
                    <a:pt x="493" y="0"/>
                  </a:lnTo>
                  <a:lnTo>
                    <a:pt x="412" y="0"/>
                  </a:lnTo>
                  <a:lnTo>
                    <a:pt x="330" y="4"/>
                  </a:lnTo>
                  <a:lnTo>
                    <a:pt x="248" y="10"/>
                  </a:lnTo>
                  <a:lnTo>
                    <a:pt x="166" y="18"/>
                  </a:lnTo>
                  <a:lnTo>
                    <a:pt x="85" y="29"/>
                  </a:lnTo>
                  <a:lnTo>
                    <a:pt x="0" y="4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630230" name="Freeform 22"/>
            <p:cNvSpPr>
              <a:spLocks/>
            </p:cNvSpPr>
            <p:nvPr userDrawn="1"/>
          </p:nvSpPr>
          <p:spPr bwMode="auto">
            <a:xfrm>
              <a:off x="485" y="930"/>
              <a:ext cx="5327" cy="953"/>
            </a:xfrm>
            <a:custGeom>
              <a:avLst/>
              <a:gdLst/>
              <a:ahLst/>
              <a:cxnLst>
                <a:cxn ang="0">
                  <a:pos x="5327" y="1416"/>
                </a:cxn>
                <a:cxn ang="0">
                  <a:pos x="5284" y="1463"/>
                </a:cxn>
                <a:cxn ang="0">
                  <a:pos x="5233" y="1515"/>
                </a:cxn>
                <a:cxn ang="0">
                  <a:pos x="5162" y="1578"/>
                </a:cxn>
                <a:cxn ang="0">
                  <a:pos x="5073" y="1647"/>
                </a:cxn>
                <a:cxn ang="0">
                  <a:pos x="4965" y="1718"/>
                </a:cxn>
                <a:cxn ang="0">
                  <a:pos x="4872" y="1768"/>
                </a:cxn>
                <a:cxn ang="0">
                  <a:pos x="4805" y="1799"/>
                </a:cxn>
                <a:cxn ang="0">
                  <a:pos x="4733" y="1828"/>
                </a:cxn>
                <a:cxn ang="0">
                  <a:pos x="4658" y="1854"/>
                </a:cxn>
                <a:cxn ang="0">
                  <a:pos x="4579" y="1875"/>
                </a:cxn>
                <a:cxn ang="0">
                  <a:pos x="4496" y="1891"/>
                </a:cxn>
                <a:cxn ang="0">
                  <a:pos x="4408" y="1902"/>
                </a:cxn>
                <a:cxn ang="0">
                  <a:pos x="4317" y="1907"/>
                </a:cxn>
                <a:cxn ang="0">
                  <a:pos x="4222" y="1907"/>
                </a:cxn>
                <a:cxn ang="0">
                  <a:pos x="4124" y="1897"/>
                </a:cxn>
                <a:cxn ang="0">
                  <a:pos x="4021" y="1881"/>
                </a:cxn>
                <a:cxn ang="0">
                  <a:pos x="3915" y="1857"/>
                </a:cxn>
                <a:cxn ang="0">
                  <a:pos x="3807" y="1821"/>
                </a:cxn>
                <a:cxn ang="0">
                  <a:pos x="3695" y="1778"/>
                </a:cxn>
                <a:cxn ang="0">
                  <a:pos x="3579" y="1723"/>
                </a:cxn>
                <a:cxn ang="0">
                  <a:pos x="3460" y="1657"/>
                </a:cxn>
                <a:cxn ang="0">
                  <a:pos x="3338" y="1579"/>
                </a:cxn>
                <a:cxn ang="0">
                  <a:pos x="3213" y="1489"/>
                </a:cxn>
                <a:cxn ang="0">
                  <a:pos x="3085" y="1386"/>
                </a:cxn>
                <a:cxn ang="0">
                  <a:pos x="3020" y="1329"/>
                </a:cxn>
                <a:cxn ang="0">
                  <a:pos x="2766" y="1108"/>
                </a:cxn>
                <a:cxn ang="0">
                  <a:pos x="2527" y="909"/>
                </a:cxn>
                <a:cxn ang="0">
                  <a:pos x="2301" y="733"/>
                </a:cxn>
                <a:cxn ang="0">
                  <a:pos x="2085" y="578"/>
                </a:cxn>
                <a:cxn ang="0">
                  <a:pos x="1883" y="446"/>
                </a:cxn>
                <a:cxn ang="0">
                  <a:pos x="1688" y="331"/>
                </a:cxn>
                <a:cxn ang="0">
                  <a:pos x="1502" y="236"/>
                </a:cxn>
                <a:cxn ang="0">
                  <a:pos x="1323" y="158"/>
                </a:cxn>
                <a:cxn ang="0">
                  <a:pos x="1150" y="97"/>
                </a:cxn>
                <a:cxn ang="0">
                  <a:pos x="982" y="52"/>
                </a:cxn>
                <a:cxn ang="0">
                  <a:pos x="816" y="21"/>
                </a:cxn>
                <a:cxn ang="0">
                  <a:pos x="654" y="5"/>
                </a:cxn>
                <a:cxn ang="0">
                  <a:pos x="491" y="0"/>
                </a:cxn>
                <a:cxn ang="0">
                  <a:pos x="329" y="7"/>
                </a:cxn>
                <a:cxn ang="0">
                  <a:pos x="167" y="24"/>
                </a:cxn>
                <a:cxn ang="0">
                  <a:pos x="0" y="53"/>
                </a:cxn>
              </a:cxnLst>
              <a:rect l="0" t="0" r="r" b="b"/>
              <a:pathLst>
                <a:path w="5327" h="1907">
                  <a:moveTo>
                    <a:pt x="5327" y="1416"/>
                  </a:moveTo>
                  <a:lnTo>
                    <a:pt x="5327" y="1416"/>
                  </a:lnTo>
                  <a:lnTo>
                    <a:pt x="5316" y="1429"/>
                  </a:lnTo>
                  <a:lnTo>
                    <a:pt x="5284" y="1463"/>
                  </a:lnTo>
                  <a:lnTo>
                    <a:pt x="5262" y="1487"/>
                  </a:lnTo>
                  <a:lnTo>
                    <a:pt x="5233" y="1515"/>
                  </a:lnTo>
                  <a:lnTo>
                    <a:pt x="5201" y="1545"/>
                  </a:lnTo>
                  <a:lnTo>
                    <a:pt x="5162" y="1578"/>
                  </a:lnTo>
                  <a:lnTo>
                    <a:pt x="5120" y="1612"/>
                  </a:lnTo>
                  <a:lnTo>
                    <a:pt x="5073" y="1647"/>
                  </a:lnTo>
                  <a:lnTo>
                    <a:pt x="5020" y="1683"/>
                  </a:lnTo>
                  <a:lnTo>
                    <a:pt x="4965" y="1718"/>
                  </a:lnTo>
                  <a:lnTo>
                    <a:pt x="4904" y="1752"/>
                  </a:lnTo>
                  <a:lnTo>
                    <a:pt x="4872" y="1768"/>
                  </a:lnTo>
                  <a:lnTo>
                    <a:pt x="4839" y="1784"/>
                  </a:lnTo>
                  <a:lnTo>
                    <a:pt x="4805" y="1799"/>
                  </a:lnTo>
                  <a:lnTo>
                    <a:pt x="4769" y="1813"/>
                  </a:lnTo>
                  <a:lnTo>
                    <a:pt x="4733" y="1828"/>
                  </a:lnTo>
                  <a:lnTo>
                    <a:pt x="4697" y="1841"/>
                  </a:lnTo>
                  <a:lnTo>
                    <a:pt x="4658" y="1854"/>
                  </a:lnTo>
                  <a:lnTo>
                    <a:pt x="4619" y="1865"/>
                  </a:lnTo>
                  <a:lnTo>
                    <a:pt x="4579" y="1875"/>
                  </a:lnTo>
                  <a:lnTo>
                    <a:pt x="4537" y="1883"/>
                  </a:lnTo>
                  <a:lnTo>
                    <a:pt x="4496" y="1891"/>
                  </a:lnTo>
                  <a:lnTo>
                    <a:pt x="4453" y="1897"/>
                  </a:lnTo>
                  <a:lnTo>
                    <a:pt x="4408" y="1902"/>
                  </a:lnTo>
                  <a:lnTo>
                    <a:pt x="4362" y="1905"/>
                  </a:lnTo>
                  <a:lnTo>
                    <a:pt x="4317" y="1907"/>
                  </a:lnTo>
                  <a:lnTo>
                    <a:pt x="4269" y="1907"/>
                  </a:lnTo>
                  <a:lnTo>
                    <a:pt x="4222" y="1907"/>
                  </a:lnTo>
                  <a:lnTo>
                    <a:pt x="4174" y="1902"/>
                  </a:lnTo>
                  <a:lnTo>
                    <a:pt x="4124" y="1897"/>
                  </a:lnTo>
                  <a:lnTo>
                    <a:pt x="4072" y="1891"/>
                  </a:lnTo>
                  <a:lnTo>
                    <a:pt x="4021" y="1881"/>
                  </a:lnTo>
                  <a:lnTo>
                    <a:pt x="3969" y="1870"/>
                  </a:lnTo>
                  <a:lnTo>
                    <a:pt x="3915" y="1857"/>
                  </a:lnTo>
                  <a:lnTo>
                    <a:pt x="3861" y="1841"/>
                  </a:lnTo>
                  <a:lnTo>
                    <a:pt x="3807" y="1821"/>
                  </a:lnTo>
                  <a:lnTo>
                    <a:pt x="3751" y="1800"/>
                  </a:lnTo>
                  <a:lnTo>
                    <a:pt x="3695" y="1778"/>
                  </a:lnTo>
                  <a:lnTo>
                    <a:pt x="3636" y="1752"/>
                  </a:lnTo>
                  <a:lnTo>
                    <a:pt x="3579" y="1723"/>
                  </a:lnTo>
                  <a:lnTo>
                    <a:pt x="3520" y="1692"/>
                  </a:lnTo>
                  <a:lnTo>
                    <a:pt x="3460" y="1657"/>
                  </a:lnTo>
                  <a:lnTo>
                    <a:pt x="3399" y="1620"/>
                  </a:lnTo>
                  <a:lnTo>
                    <a:pt x="3338" y="1579"/>
                  </a:lnTo>
                  <a:lnTo>
                    <a:pt x="3275" y="1536"/>
                  </a:lnTo>
                  <a:lnTo>
                    <a:pt x="3213" y="1489"/>
                  </a:lnTo>
                  <a:lnTo>
                    <a:pt x="3149" y="1439"/>
                  </a:lnTo>
                  <a:lnTo>
                    <a:pt x="3085" y="1386"/>
                  </a:lnTo>
                  <a:lnTo>
                    <a:pt x="3020" y="1329"/>
                  </a:lnTo>
                  <a:lnTo>
                    <a:pt x="3020" y="1329"/>
                  </a:lnTo>
                  <a:lnTo>
                    <a:pt x="2892" y="1214"/>
                  </a:lnTo>
                  <a:lnTo>
                    <a:pt x="2766" y="1108"/>
                  </a:lnTo>
                  <a:lnTo>
                    <a:pt x="2645" y="1004"/>
                  </a:lnTo>
                  <a:lnTo>
                    <a:pt x="2527" y="909"/>
                  </a:lnTo>
                  <a:lnTo>
                    <a:pt x="2412" y="817"/>
                  </a:lnTo>
                  <a:lnTo>
                    <a:pt x="2301" y="733"/>
                  </a:lnTo>
                  <a:lnTo>
                    <a:pt x="2192" y="652"/>
                  </a:lnTo>
                  <a:lnTo>
                    <a:pt x="2085" y="578"/>
                  </a:lnTo>
                  <a:lnTo>
                    <a:pt x="1983" y="509"/>
                  </a:lnTo>
                  <a:lnTo>
                    <a:pt x="1883" y="446"/>
                  </a:lnTo>
                  <a:lnTo>
                    <a:pt x="1784" y="386"/>
                  </a:lnTo>
                  <a:lnTo>
                    <a:pt x="1688" y="331"/>
                  </a:lnTo>
                  <a:lnTo>
                    <a:pt x="1594" y="281"/>
                  </a:lnTo>
                  <a:lnTo>
                    <a:pt x="1502" y="236"/>
                  </a:lnTo>
                  <a:lnTo>
                    <a:pt x="1412" y="195"/>
                  </a:lnTo>
                  <a:lnTo>
                    <a:pt x="1323" y="158"/>
                  </a:lnTo>
                  <a:lnTo>
                    <a:pt x="1236" y="126"/>
                  </a:lnTo>
                  <a:lnTo>
                    <a:pt x="1150" y="97"/>
                  </a:lnTo>
                  <a:lnTo>
                    <a:pt x="1065" y="73"/>
                  </a:lnTo>
                  <a:lnTo>
                    <a:pt x="982" y="52"/>
                  </a:lnTo>
                  <a:lnTo>
                    <a:pt x="898" y="36"/>
                  </a:lnTo>
                  <a:lnTo>
                    <a:pt x="816" y="21"/>
                  </a:lnTo>
                  <a:lnTo>
                    <a:pt x="734" y="11"/>
                  </a:lnTo>
                  <a:lnTo>
                    <a:pt x="654" y="5"/>
                  </a:lnTo>
                  <a:lnTo>
                    <a:pt x="572" y="0"/>
                  </a:lnTo>
                  <a:lnTo>
                    <a:pt x="491" y="0"/>
                  </a:lnTo>
                  <a:lnTo>
                    <a:pt x="411" y="2"/>
                  </a:lnTo>
                  <a:lnTo>
                    <a:pt x="329" y="7"/>
                  </a:lnTo>
                  <a:lnTo>
                    <a:pt x="248" y="15"/>
                  </a:lnTo>
                  <a:lnTo>
                    <a:pt x="167" y="24"/>
                  </a:lnTo>
                  <a:lnTo>
                    <a:pt x="83" y="37"/>
                  </a:lnTo>
                  <a:lnTo>
                    <a:pt x="0" y="53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630231" name="Freeform 23"/>
            <p:cNvSpPr>
              <a:spLocks/>
            </p:cNvSpPr>
            <p:nvPr userDrawn="1"/>
          </p:nvSpPr>
          <p:spPr bwMode="auto">
            <a:xfrm>
              <a:off x="503" y="949"/>
              <a:ext cx="5347" cy="920"/>
            </a:xfrm>
            <a:custGeom>
              <a:avLst/>
              <a:gdLst/>
              <a:ahLst/>
              <a:cxnLst>
                <a:cxn ang="0">
                  <a:pos x="5347" y="1326"/>
                </a:cxn>
                <a:cxn ang="0">
                  <a:pos x="5305" y="1374"/>
                </a:cxn>
                <a:cxn ang="0">
                  <a:pos x="5255" y="1426"/>
                </a:cxn>
                <a:cxn ang="0">
                  <a:pos x="5184" y="1492"/>
                </a:cxn>
                <a:cxn ang="0">
                  <a:pos x="5095" y="1563"/>
                </a:cxn>
                <a:cxn ang="0">
                  <a:pos x="4989" y="1636"/>
                </a:cxn>
                <a:cxn ang="0">
                  <a:pos x="4897" y="1689"/>
                </a:cxn>
                <a:cxn ang="0">
                  <a:pos x="4830" y="1721"/>
                </a:cxn>
                <a:cxn ang="0">
                  <a:pos x="4759" y="1752"/>
                </a:cxn>
                <a:cxn ang="0">
                  <a:pos x="4685" y="1778"/>
                </a:cxn>
                <a:cxn ang="0">
                  <a:pos x="4605" y="1800"/>
                </a:cxn>
                <a:cxn ang="0">
                  <a:pos x="4522" y="1820"/>
                </a:cxn>
                <a:cxn ang="0">
                  <a:pos x="4436" y="1833"/>
                </a:cxn>
                <a:cxn ang="0">
                  <a:pos x="4344" y="1839"/>
                </a:cxn>
                <a:cxn ang="0">
                  <a:pos x="4250" y="1841"/>
                </a:cxn>
                <a:cxn ang="0">
                  <a:pos x="4151" y="1834"/>
                </a:cxn>
                <a:cxn ang="0">
                  <a:pos x="4049" y="1820"/>
                </a:cxn>
                <a:cxn ang="0">
                  <a:pos x="3943" y="1797"/>
                </a:cxn>
                <a:cxn ang="0">
                  <a:pos x="3833" y="1765"/>
                </a:cxn>
                <a:cxn ang="0">
                  <a:pos x="3720" y="1723"/>
                </a:cxn>
                <a:cxn ang="0">
                  <a:pos x="3603" y="1669"/>
                </a:cxn>
                <a:cxn ang="0">
                  <a:pos x="3484" y="1605"/>
                </a:cxn>
                <a:cxn ang="0">
                  <a:pos x="3361" y="1531"/>
                </a:cxn>
                <a:cxn ang="0">
                  <a:pos x="3235" y="1442"/>
                </a:cxn>
                <a:cxn ang="0">
                  <a:pos x="3104" y="1340"/>
                </a:cxn>
                <a:cxn ang="0">
                  <a:pos x="3039" y="1285"/>
                </a:cxn>
                <a:cxn ang="0">
                  <a:pos x="2782" y="1067"/>
                </a:cxn>
                <a:cxn ang="0">
                  <a:pos x="2539" y="872"/>
                </a:cxn>
                <a:cxn ang="0">
                  <a:pos x="2310" y="701"/>
                </a:cxn>
                <a:cxn ang="0">
                  <a:pos x="2094" y="549"/>
                </a:cxn>
                <a:cxn ang="0">
                  <a:pos x="1888" y="420"/>
                </a:cxn>
                <a:cxn ang="0">
                  <a:pos x="1692" y="308"/>
                </a:cxn>
                <a:cxn ang="0">
                  <a:pos x="1505" y="218"/>
                </a:cxn>
                <a:cxn ang="0">
                  <a:pos x="1325" y="142"/>
                </a:cxn>
                <a:cxn ang="0">
                  <a:pos x="1151" y="85"/>
                </a:cxn>
                <a:cxn ang="0">
                  <a:pos x="982" y="43"/>
                </a:cxn>
                <a:cxn ang="0">
                  <a:pos x="816" y="16"/>
                </a:cxn>
                <a:cxn ang="0">
                  <a:pos x="653" y="1"/>
                </a:cxn>
                <a:cxn ang="0">
                  <a:pos x="491" y="0"/>
                </a:cxn>
                <a:cxn ang="0">
                  <a:pos x="329" y="11"/>
                </a:cxn>
                <a:cxn ang="0">
                  <a:pos x="167" y="32"/>
                </a:cxn>
                <a:cxn ang="0">
                  <a:pos x="0" y="63"/>
                </a:cxn>
              </a:cxnLst>
              <a:rect l="0" t="0" r="r" b="b"/>
              <a:pathLst>
                <a:path w="5347" h="1841">
                  <a:moveTo>
                    <a:pt x="5347" y="1326"/>
                  </a:moveTo>
                  <a:lnTo>
                    <a:pt x="5347" y="1326"/>
                  </a:lnTo>
                  <a:lnTo>
                    <a:pt x="5336" y="1338"/>
                  </a:lnTo>
                  <a:lnTo>
                    <a:pt x="5305" y="1374"/>
                  </a:lnTo>
                  <a:lnTo>
                    <a:pt x="5283" y="1398"/>
                  </a:lnTo>
                  <a:lnTo>
                    <a:pt x="5255" y="1426"/>
                  </a:lnTo>
                  <a:lnTo>
                    <a:pt x="5222" y="1458"/>
                  </a:lnTo>
                  <a:lnTo>
                    <a:pt x="5184" y="1492"/>
                  </a:lnTo>
                  <a:lnTo>
                    <a:pt x="5143" y="1526"/>
                  </a:lnTo>
                  <a:lnTo>
                    <a:pt x="5095" y="1563"/>
                  </a:lnTo>
                  <a:lnTo>
                    <a:pt x="5046" y="1600"/>
                  </a:lnTo>
                  <a:lnTo>
                    <a:pt x="4989" y="1636"/>
                  </a:lnTo>
                  <a:lnTo>
                    <a:pt x="4929" y="1671"/>
                  </a:lnTo>
                  <a:lnTo>
                    <a:pt x="4897" y="1689"/>
                  </a:lnTo>
                  <a:lnTo>
                    <a:pt x="4865" y="1705"/>
                  </a:lnTo>
                  <a:lnTo>
                    <a:pt x="4830" y="1721"/>
                  </a:lnTo>
                  <a:lnTo>
                    <a:pt x="4796" y="1737"/>
                  </a:lnTo>
                  <a:lnTo>
                    <a:pt x="4759" y="1752"/>
                  </a:lnTo>
                  <a:lnTo>
                    <a:pt x="4723" y="1765"/>
                  </a:lnTo>
                  <a:lnTo>
                    <a:pt x="4685" y="1778"/>
                  </a:lnTo>
                  <a:lnTo>
                    <a:pt x="4646" y="1791"/>
                  </a:lnTo>
                  <a:lnTo>
                    <a:pt x="4605" y="1800"/>
                  </a:lnTo>
                  <a:lnTo>
                    <a:pt x="4565" y="1812"/>
                  </a:lnTo>
                  <a:lnTo>
                    <a:pt x="4522" y="1820"/>
                  </a:lnTo>
                  <a:lnTo>
                    <a:pt x="4479" y="1826"/>
                  </a:lnTo>
                  <a:lnTo>
                    <a:pt x="4436" y="1833"/>
                  </a:lnTo>
                  <a:lnTo>
                    <a:pt x="4390" y="1837"/>
                  </a:lnTo>
                  <a:lnTo>
                    <a:pt x="4344" y="1839"/>
                  </a:lnTo>
                  <a:lnTo>
                    <a:pt x="4297" y="1841"/>
                  </a:lnTo>
                  <a:lnTo>
                    <a:pt x="4250" y="1841"/>
                  </a:lnTo>
                  <a:lnTo>
                    <a:pt x="4200" y="1837"/>
                  </a:lnTo>
                  <a:lnTo>
                    <a:pt x="4151" y="1834"/>
                  </a:lnTo>
                  <a:lnTo>
                    <a:pt x="4100" y="1828"/>
                  </a:lnTo>
                  <a:lnTo>
                    <a:pt x="4049" y="1820"/>
                  </a:lnTo>
                  <a:lnTo>
                    <a:pt x="3996" y="1808"/>
                  </a:lnTo>
                  <a:lnTo>
                    <a:pt x="3943" y="1797"/>
                  </a:lnTo>
                  <a:lnTo>
                    <a:pt x="3888" y="1781"/>
                  </a:lnTo>
                  <a:lnTo>
                    <a:pt x="3833" y="1765"/>
                  </a:lnTo>
                  <a:lnTo>
                    <a:pt x="3776" y="1744"/>
                  </a:lnTo>
                  <a:lnTo>
                    <a:pt x="3720" y="1723"/>
                  </a:lnTo>
                  <a:lnTo>
                    <a:pt x="3663" y="1697"/>
                  </a:lnTo>
                  <a:lnTo>
                    <a:pt x="3603" y="1669"/>
                  </a:lnTo>
                  <a:lnTo>
                    <a:pt x="3545" y="1639"/>
                  </a:lnTo>
                  <a:lnTo>
                    <a:pt x="3484" y="1605"/>
                  </a:lnTo>
                  <a:lnTo>
                    <a:pt x="3422" y="1569"/>
                  </a:lnTo>
                  <a:lnTo>
                    <a:pt x="3361" y="1531"/>
                  </a:lnTo>
                  <a:lnTo>
                    <a:pt x="3297" y="1487"/>
                  </a:lnTo>
                  <a:lnTo>
                    <a:pt x="3235" y="1442"/>
                  </a:lnTo>
                  <a:lnTo>
                    <a:pt x="3170" y="1393"/>
                  </a:lnTo>
                  <a:lnTo>
                    <a:pt x="3104" y="1340"/>
                  </a:lnTo>
                  <a:lnTo>
                    <a:pt x="3039" y="1285"/>
                  </a:lnTo>
                  <a:lnTo>
                    <a:pt x="3039" y="1285"/>
                  </a:lnTo>
                  <a:lnTo>
                    <a:pt x="2909" y="1172"/>
                  </a:lnTo>
                  <a:lnTo>
                    <a:pt x="2782" y="1067"/>
                  </a:lnTo>
                  <a:lnTo>
                    <a:pt x="2659" y="967"/>
                  </a:lnTo>
                  <a:lnTo>
                    <a:pt x="2539" y="872"/>
                  </a:lnTo>
                  <a:lnTo>
                    <a:pt x="2423" y="783"/>
                  </a:lnTo>
                  <a:lnTo>
                    <a:pt x="2310" y="701"/>
                  </a:lnTo>
                  <a:lnTo>
                    <a:pt x="2201" y="622"/>
                  </a:lnTo>
                  <a:lnTo>
                    <a:pt x="2094" y="549"/>
                  </a:lnTo>
                  <a:lnTo>
                    <a:pt x="1990" y="483"/>
                  </a:lnTo>
                  <a:lnTo>
                    <a:pt x="1888" y="420"/>
                  </a:lnTo>
                  <a:lnTo>
                    <a:pt x="1788" y="362"/>
                  </a:lnTo>
                  <a:lnTo>
                    <a:pt x="1692" y="308"/>
                  </a:lnTo>
                  <a:lnTo>
                    <a:pt x="1597" y="261"/>
                  </a:lnTo>
                  <a:lnTo>
                    <a:pt x="1505" y="218"/>
                  </a:lnTo>
                  <a:lnTo>
                    <a:pt x="1413" y="177"/>
                  </a:lnTo>
                  <a:lnTo>
                    <a:pt x="1325" y="142"/>
                  </a:lnTo>
                  <a:lnTo>
                    <a:pt x="1237" y="111"/>
                  </a:lnTo>
                  <a:lnTo>
                    <a:pt x="1151" y="85"/>
                  </a:lnTo>
                  <a:lnTo>
                    <a:pt x="1065" y="61"/>
                  </a:lnTo>
                  <a:lnTo>
                    <a:pt x="982" y="43"/>
                  </a:lnTo>
                  <a:lnTo>
                    <a:pt x="898" y="27"/>
                  </a:lnTo>
                  <a:lnTo>
                    <a:pt x="816" y="16"/>
                  </a:lnTo>
                  <a:lnTo>
                    <a:pt x="734" y="6"/>
                  </a:lnTo>
                  <a:lnTo>
                    <a:pt x="653" y="1"/>
                  </a:lnTo>
                  <a:lnTo>
                    <a:pt x="572" y="0"/>
                  </a:lnTo>
                  <a:lnTo>
                    <a:pt x="491" y="0"/>
                  </a:lnTo>
                  <a:lnTo>
                    <a:pt x="410" y="5"/>
                  </a:lnTo>
                  <a:lnTo>
                    <a:pt x="329" y="11"/>
                  </a:lnTo>
                  <a:lnTo>
                    <a:pt x="249" y="21"/>
                  </a:lnTo>
                  <a:lnTo>
                    <a:pt x="167" y="32"/>
                  </a:lnTo>
                  <a:lnTo>
                    <a:pt x="83" y="47"/>
                  </a:lnTo>
                  <a:lnTo>
                    <a:pt x="0" y="63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630232" name="Freeform 24"/>
            <p:cNvSpPr>
              <a:spLocks/>
            </p:cNvSpPr>
            <p:nvPr userDrawn="1"/>
          </p:nvSpPr>
          <p:spPr bwMode="auto">
            <a:xfrm>
              <a:off x="522" y="968"/>
              <a:ext cx="5365" cy="888"/>
            </a:xfrm>
            <a:custGeom>
              <a:avLst/>
              <a:gdLst/>
              <a:ahLst/>
              <a:cxnLst>
                <a:cxn ang="0">
                  <a:pos x="5365" y="1235"/>
                </a:cxn>
                <a:cxn ang="0">
                  <a:pos x="5325" y="1285"/>
                </a:cxn>
                <a:cxn ang="0">
                  <a:pos x="5275" y="1340"/>
                </a:cxn>
                <a:cxn ang="0">
                  <a:pos x="5206" y="1406"/>
                </a:cxn>
                <a:cxn ang="0">
                  <a:pos x="5118" y="1479"/>
                </a:cxn>
                <a:cxn ang="0">
                  <a:pos x="5013" y="1555"/>
                </a:cxn>
                <a:cxn ang="0">
                  <a:pos x="4921" y="1610"/>
                </a:cxn>
                <a:cxn ang="0">
                  <a:pos x="4854" y="1644"/>
                </a:cxn>
                <a:cxn ang="0">
                  <a:pos x="4785" y="1676"/>
                </a:cxn>
                <a:cxn ang="0">
                  <a:pos x="4710" y="1705"/>
                </a:cxn>
                <a:cxn ang="0">
                  <a:pos x="4631" y="1729"/>
                </a:cxn>
                <a:cxn ang="0">
                  <a:pos x="4549" y="1749"/>
                </a:cxn>
                <a:cxn ang="0">
                  <a:pos x="4461" y="1765"/>
                </a:cxn>
                <a:cxn ang="0">
                  <a:pos x="4370" y="1773"/>
                </a:cxn>
                <a:cxn ang="0">
                  <a:pos x="4275" y="1776"/>
                </a:cxn>
                <a:cxn ang="0">
                  <a:pos x="4177" y="1771"/>
                </a:cxn>
                <a:cxn ang="0">
                  <a:pos x="4074" y="1758"/>
                </a:cxn>
                <a:cxn ang="0">
                  <a:pos x="3969" y="1737"/>
                </a:cxn>
                <a:cxn ang="0">
                  <a:pos x="3857" y="1708"/>
                </a:cxn>
                <a:cxn ang="0">
                  <a:pos x="3745" y="1668"/>
                </a:cxn>
                <a:cxn ang="0">
                  <a:pos x="3627" y="1618"/>
                </a:cxn>
                <a:cxn ang="0">
                  <a:pos x="3506" y="1555"/>
                </a:cxn>
                <a:cxn ang="0">
                  <a:pos x="3383" y="1482"/>
                </a:cxn>
                <a:cxn ang="0">
                  <a:pos x="3255" y="1397"/>
                </a:cxn>
                <a:cxn ang="0">
                  <a:pos x="3124" y="1297"/>
                </a:cxn>
                <a:cxn ang="0">
                  <a:pos x="3058" y="1242"/>
                </a:cxn>
                <a:cxn ang="0">
                  <a:pos x="2797" y="1029"/>
                </a:cxn>
                <a:cxn ang="0">
                  <a:pos x="2551" y="838"/>
                </a:cxn>
                <a:cxn ang="0">
                  <a:pos x="2319" y="670"/>
                </a:cxn>
                <a:cxn ang="0">
                  <a:pos x="2101" y="523"/>
                </a:cxn>
                <a:cxn ang="0">
                  <a:pos x="1893" y="396"/>
                </a:cxn>
                <a:cxn ang="0">
                  <a:pos x="1696" y="289"/>
                </a:cxn>
                <a:cxn ang="0">
                  <a:pos x="1507" y="200"/>
                </a:cxn>
                <a:cxn ang="0">
                  <a:pos x="1325" y="129"/>
                </a:cxn>
                <a:cxn ang="0">
                  <a:pos x="1150" y="74"/>
                </a:cxn>
                <a:cxn ang="0">
                  <a:pos x="981" y="36"/>
                </a:cxn>
                <a:cxn ang="0">
                  <a:pos x="815" y="11"/>
                </a:cxn>
                <a:cxn ang="0">
                  <a:pos x="652" y="2"/>
                </a:cxn>
                <a:cxn ang="0">
                  <a:pos x="491" y="3"/>
                </a:cxn>
                <a:cxn ang="0">
                  <a:pos x="328" y="18"/>
                </a:cxn>
                <a:cxn ang="0">
                  <a:pos x="166" y="42"/>
                </a:cxn>
                <a:cxn ang="0">
                  <a:pos x="0" y="76"/>
                </a:cxn>
              </a:cxnLst>
              <a:rect l="0" t="0" r="r" b="b"/>
              <a:pathLst>
                <a:path w="5365" h="1776">
                  <a:moveTo>
                    <a:pt x="5365" y="1235"/>
                  </a:moveTo>
                  <a:lnTo>
                    <a:pt x="5365" y="1235"/>
                  </a:lnTo>
                  <a:lnTo>
                    <a:pt x="5354" y="1248"/>
                  </a:lnTo>
                  <a:lnTo>
                    <a:pt x="5325" y="1285"/>
                  </a:lnTo>
                  <a:lnTo>
                    <a:pt x="5301" y="1311"/>
                  </a:lnTo>
                  <a:lnTo>
                    <a:pt x="5275" y="1340"/>
                  </a:lnTo>
                  <a:lnTo>
                    <a:pt x="5243" y="1371"/>
                  </a:lnTo>
                  <a:lnTo>
                    <a:pt x="5206" y="1406"/>
                  </a:lnTo>
                  <a:lnTo>
                    <a:pt x="5164" y="1442"/>
                  </a:lnTo>
                  <a:lnTo>
                    <a:pt x="5118" y="1479"/>
                  </a:lnTo>
                  <a:lnTo>
                    <a:pt x="5067" y="1518"/>
                  </a:lnTo>
                  <a:lnTo>
                    <a:pt x="5013" y="1555"/>
                  </a:lnTo>
                  <a:lnTo>
                    <a:pt x="4953" y="1592"/>
                  </a:lnTo>
                  <a:lnTo>
                    <a:pt x="4921" y="1610"/>
                  </a:lnTo>
                  <a:lnTo>
                    <a:pt x="4889" y="1628"/>
                  </a:lnTo>
                  <a:lnTo>
                    <a:pt x="4854" y="1644"/>
                  </a:lnTo>
                  <a:lnTo>
                    <a:pt x="4820" y="1660"/>
                  </a:lnTo>
                  <a:lnTo>
                    <a:pt x="4785" y="1676"/>
                  </a:lnTo>
                  <a:lnTo>
                    <a:pt x="4747" y="1691"/>
                  </a:lnTo>
                  <a:lnTo>
                    <a:pt x="4710" y="1705"/>
                  </a:lnTo>
                  <a:lnTo>
                    <a:pt x="4671" y="1718"/>
                  </a:lnTo>
                  <a:lnTo>
                    <a:pt x="4631" y="1729"/>
                  </a:lnTo>
                  <a:lnTo>
                    <a:pt x="4591" y="1739"/>
                  </a:lnTo>
                  <a:lnTo>
                    <a:pt x="4549" y="1749"/>
                  </a:lnTo>
                  <a:lnTo>
                    <a:pt x="4506" y="1757"/>
                  </a:lnTo>
                  <a:lnTo>
                    <a:pt x="4461" y="1765"/>
                  </a:lnTo>
                  <a:lnTo>
                    <a:pt x="4417" y="1770"/>
                  </a:lnTo>
                  <a:lnTo>
                    <a:pt x="4370" y="1773"/>
                  </a:lnTo>
                  <a:lnTo>
                    <a:pt x="4324" y="1775"/>
                  </a:lnTo>
                  <a:lnTo>
                    <a:pt x="4275" y="1776"/>
                  </a:lnTo>
                  <a:lnTo>
                    <a:pt x="4227" y="1775"/>
                  </a:lnTo>
                  <a:lnTo>
                    <a:pt x="4177" y="1771"/>
                  </a:lnTo>
                  <a:lnTo>
                    <a:pt x="4125" y="1766"/>
                  </a:lnTo>
                  <a:lnTo>
                    <a:pt x="4074" y="1758"/>
                  </a:lnTo>
                  <a:lnTo>
                    <a:pt x="4021" y="1749"/>
                  </a:lnTo>
                  <a:lnTo>
                    <a:pt x="3969" y="1737"/>
                  </a:lnTo>
                  <a:lnTo>
                    <a:pt x="3913" y="1724"/>
                  </a:lnTo>
                  <a:lnTo>
                    <a:pt x="3857" y="1708"/>
                  </a:lnTo>
                  <a:lnTo>
                    <a:pt x="3802" y="1689"/>
                  </a:lnTo>
                  <a:lnTo>
                    <a:pt x="3745" y="1668"/>
                  </a:lnTo>
                  <a:lnTo>
                    <a:pt x="3687" y="1644"/>
                  </a:lnTo>
                  <a:lnTo>
                    <a:pt x="3627" y="1618"/>
                  </a:lnTo>
                  <a:lnTo>
                    <a:pt x="3567" y="1587"/>
                  </a:lnTo>
                  <a:lnTo>
                    <a:pt x="3506" y="1555"/>
                  </a:lnTo>
                  <a:lnTo>
                    <a:pt x="3445" y="1521"/>
                  </a:lnTo>
                  <a:lnTo>
                    <a:pt x="3383" y="1482"/>
                  </a:lnTo>
                  <a:lnTo>
                    <a:pt x="3319" y="1440"/>
                  </a:lnTo>
                  <a:lnTo>
                    <a:pt x="3255" y="1397"/>
                  </a:lnTo>
                  <a:lnTo>
                    <a:pt x="3190" y="1348"/>
                  </a:lnTo>
                  <a:lnTo>
                    <a:pt x="3124" y="1297"/>
                  </a:lnTo>
                  <a:lnTo>
                    <a:pt x="3058" y="1242"/>
                  </a:lnTo>
                  <a:lnTo>
                    <a:pt x="3058" y="1242"/>
                  </a:lnTo>
                  <a:lnTo>
                    <a:pt x="2924" y="1132"/>
                  </a:lnTo>
                  <a:lnTo>
                    <a:pt x="2797" y="1029"/>
                  </a:lnTo>
                  <a:lnTo>
                    <a:pt x="2672" y="930"/>
                  </a:lnTo>
                  <a:lnTo>
                    <a:pt x="2551" y="838"/>
                  </a:lnTo>
                  <a:lnTo>
                    <a:pt x="2434" y="751"/>
                  </a:lnTo>
                  <a:lnTo>
                    <a:pt x="2319" y="670"/>
                  </a:lnTo>
                  <a:lnTo>
                    <a:pt x="2209" y="593"/>
                  </a:lnTo>
                  <a:lnTo>
                    <a:pt x="2101" y="523"/>
                  </a:lnTo>
                  <a:lnTo>
                    <a:pt x="1996" y="457"/>
                  </a:lnTo>
                  <a:lnTo>
                    <a:pt x="1893" y="396"/>
                  </a:lnTo>
                  <a:lnTo>
                    <a:pt x="1793" y="341"/>
                  </a:lnTo>
                  <a:lnTo>
                    <a:pt x="1696" y="289"/>
                  </a:lnTo>
                  <a:lnTo>
                    <a:pt x="1600" y="242"/>
                  </a:lnTo>
                  <a:lnTo>
                    <a:pt x="1507" y="200"/>
                  </a:lnTo>
                  <a:lnTo>
                    <a:pt x="1415" y="163"/>
                  </a:lnTo>
                  <a:lnTo>
                    <a:pt x="1325" y="129"/>
                  </a:lnTo>
                  <a:lnTo>
                    <a:pt x="1238" y="100"/>
                  </a:lnTo>
                  <a:lnTo>
                    <a:pt x="1150" y="74"/>
                  </a:lnTo>
                  <a:lnTo>
                    <a:pt x="1065" y="53"/>
                  </a:lnTo>
                  <a:lnTo>
                    <a:pt x="981" y="36"/>
                  </a:lnTo>
                  <a:lnTo>
                    <a:pt x="897" y="23"/>
                  </a:lnTo>
                  <a:lnTo>
                    <a:pt x="815" y="11"/>
                  </a:lnTo>
                  <a:lnTo>
                    <a:pt x="734" y="5"/>
                  </a:lnTo>
                  <a:lnTo>
                    <a:pt x="652" y="2"/>
                  </a:lnTo>
                  <a:lnTo>
                    <a:pt x="571" y="0"/>
                  </a:lnTo>
                  <a:lnTo>
                    <a:pt x="491" y="3"/>
                  </a:lnTo>
                  <a:lnTo>
                    <a:pt x="409" y="8"/>
                  </a:lnTo>
                  <a:lnTo>
                    <a:pt x="328" y="18"/>
                  </a:lnTo>
                  <a:lnTo>
                    <a:pt x="248" y="29"/>
                  </a:lnTo>
                  <a:lnTo>
                    <a:pt x="166" y="42"/>
                  </a:lnTo>
                  <a:lnTo>
                    <a:pt x="84" y="58"/>
                  </a:lnTo>
                  <a:lnTo>
                    <a:pt x="0" y="7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630233" name="Freeform 25"/>
            <p:cNvSpPr>
              <a:spLocks/>
            </p:cNvSpPr>
            <p:nvPr userDrawn="1"/>
          </p:nvSpPr>
          <p:spPr bwMode="auto">
            <a:xfrm>
              <a:off x="542" y="987"/>
              <a:ext cx="5381" cy="854"/>
            </a:xfrm>
            <a:custGeom>
              <a:avLst/>
              <a:gdLst/>
              <a:ahLst/>
              <a:cxnLst>
                <a:cxn ang="0">
                  <a:pos x="5381" y="1145"/>
                </a:cxn>
                <a:cxn ang="0">
                  <a:pos x="5341" y="1195"/>
                </a:cxn>
                <a:cxn ang="0">
                  <a:pos x="5293" y="1250"/>
                </a:cxn>
                <a:cxn ang="0">
                  <a:pos x="5224" y="1319"/>
                </a:cxn>
                <a:cxn ang="0">
                  <a:pos x="5138" y="1395"/>
                </a:cxn>
                <a:cxn ang="0">
                  <a:pos x="5033" y="1472"/>
                </a:cxn>
                <a:cxn ang="0">
                  <a:pos x="4943" y="1529"/>
                </a:cxn>
                <a:cxn ang="0">
                  <a:pos x="4877" y="1564"/>
                </a:cxn>
                <a:cxn ang="0">
                  <a:pos x="4808" y="1598"/>
                </a:cxn>
                <a:cxn ang="0">
                  <a:pos x="4733" y="1629"/>
                </a:cxn>
                <a:cxn ang="0">
                  <a:pos x="4655" y="1655"/>
                </a:cxn>
                <a:cxn ang="0">
                  <a:pos x="4572" y="1676"/>
                </a:cxn>
                <a:cxn ang="0">
                  <a:pos x="4486" y="1694"/>
                </a:cxn>
                <a:cxn ang="0">
                  <a:pos x="4396" y="1705"/>
                </a:cxn>
                <a:cxn ang="0">
                  <a:pos x="4300" y="1708"/>
                </a:cxn>
                <a:cxn ang="0">
                  <a:pos x="4201" y="1706"/>
                </a:cxn>
                <a:cxn ang="0">
                  <a:pos x="4098" y="1695"/>
                </a:cxn>
                <a:cxn ang="0">
                  <a:pos x="3992" y="1677"/>
                </a:cxn>
                <a:cxn ang="0">
                  <a:pos x="3882" y="1648"/>
                </a:cxn>
                <a:cxn ang="0">
                  <a:pos x="3768" y="1611"/>
                </a:cxn>
                <a:cxn ang="0">
                  <a:pos x="3650" y="1563"/>
                </a:cxn>
                <a:cxn ang="0">
                  <a:pos x="3528" y="1503"/>
                </a:cxn>
                <a:cxn ang="0">
                  <a:pos x="3403" y="1432"/>
                </a:cxn>
                <a:cxn ang="0">
                  <a:pos x="3274" y="1348"/>
                </a:cxn>
                <a:cxn ang="0">
                  <a:pos x="3142" y="1251"/>
                </a:cxn>
                <a:cxn ang="0">
                  <a:pos x="3074" y="1198"/>
                </a:cxn>
                <a:cxn ang="0">
                  <a:pos x="2810" y="988"/>
                </a:cxn>
                <a:cxn ang="0">
                  <a:pos x="2561" y="801"/>
                </a:cxn>
                <a:cxn ang="0">
                  <a:pos x="2328" y="638"/>
                </a:cxn>
                <a:cxn ang="0">
                  <a:pos x="2106" y="494"/>
                </a:cxn>
                <a:cxn ang="0">
                  <a:pos x="1898" y="371"/>
                </a:cxn>
                <a:cxn ang="0">
                  <a:pos x="1698" y="268"/>
                </a:cxn>
                <a:cxn ang="0">
                  <a:pos x="1508" y="182"/>
                </a:cxn>
                <a:cxn ang="0">
                  <a:pos x="1326" y="114"/>
                </a:cxn>
                <a:cxn ang="0">
                  <a:pos x="1149" y="63"/>
                </a:cxn>
                <a:cxn ang="0">
                  <a:pos x="980" y="27"/>
                </a:cxn>
                <a:cxn ang="0">
                  <a:pos x="813" y="6"/>
                </a:cxn>
                <a:cxn ang="0">
                  <a:pos x="650" y="0"/>
                </a:cxn>
                <a:cxn ang="0">
                  <a:pos x="489" y="5"/>
                </a:cxn>
                <a:cxn ang="0">
                  <a:pos x="328" y="22"/>
                </a:cxn>
                <a:cxn ang="0">
                  <a:pos x="165" y="50"/>
                </a:cxn>
                <a:cxn ang="0">
                  <a:pos x="0" y="89"/>
                </a:cxn>
              </a:cxnLst>
              <a:rect l="0" t="0" r="r" b="b"/>
              <a:pathLst>
                <a:path w="5381" h="1708">
                  <a:moveTo>
                    <a:pt x="5381" y="1145"/>
                  </a:moveTo>
                  <a:lnTo>
                    <a:pt x="5381" y="1145"/>
                  </a:lnTo>
                  <a:lnTo>
                    <a:pt x="5372" y="1157"/>
                  </a:lnTo>
                  <a:lnTo>
                    <a:pt x="5341" y="1195"/>
                  </a:lnTo>
                  <a:lnTo>
                    <a:pt x="5319" y="1220"/>
                  </a:lnTo>
                  <a:lnTo>
                    <a:pt x="5293" y="1250"/>
                  </a:lnTo>
                  <a:lnTo>
                    <a:pt x="5261" y="1283"/>
                  </a:lnTo>
                  <a:lnTo>
                    <a:pt x="5224" y="1319"/>
                  </a:lnTo>
                  <a:lnTo>
                    <a:pt x="5184" y="1356"/>
                  </a:lnTo>
                  <a:lnTo>
                    <a:pt x="5138" y="1395"/>
                  </a:lnTo>
                  <a:lnTo>
                    <a:pt x="5088" y="1434"/>
                  </a:lnTo>
                  <a:lnTo>
                    <a:pt x="5033" y="1472"/>
                  </a:lnTo>
                  <a:lnTo>
                    <a:pt x="4975" y="1511"/>
                  </a:lnTo>
                  <a:lnTo>
                    <a:pt x="4943" y="1529"/>
                  </a:lnTo>
                  <a:lnTo>
                    <a:pt x="4911" y="1547"/>
                  </a:lnTo>
                  <a:lnTo>
                    <a:pt x="4877" y="1564"/>
                  </a:lnTo>
                  <a:lnTo>
                    <a:pt x="4843" y="1582"/>
                  </a:lnTo>
                  <a:lnTo>
                    <a:pt x="4808" y="1598"/>
                  </a:lnTo>
                  <a:lnTo>
                    <a:pt x="4770" y="1613"/>
                  </a:lnTo>
                  <a:lnTo>
                    <a:pt x="4733" y="1629"/>
                  </a:lnTo>
                  <a:lnTo>
                    <a:pt x="4694" y="1642"/>
                  </a:lnTo>
                  <a:lnTo>
                    <a:pt x="4655" y="1655"/>
                  </a:lnTo>
                  <a:lnTo>
                    <a:pt x="4614" y="1666"/>
                  </a:lnTo>
                  <a:lnTo>
                    <a:pt x="4572" y="1676"/>
                  </a:lnTo>
                  <a:lnTo>
                    <a:pt x="4530" y="1685"/>
                  </a:lnTo>
                  <a:lnTo>
                    <a:pt x="4486" y="1694"/>
                  </a:lnTo>
                  <a:lnTo>
                    <a:pt x="4441" y="1700"/>
                  </a:lnTo>
                  <a:lnTo>
                    <a:pt x="4396" y="1705"/>
                  </a:lnTo>
                  <a:lnTo>
                    <a:pt x="4348" y="1708"/>
                  </a:lnTo>
                  <a:lnTo>
                    <a:pt x="4300" y="1708"/>
                  </a:lnTo>
                  <a:lnTo>
                    <a:pt x="4251" y="1708"/>
                  </a:lnTo>
                  <a:lnTo>
                    <a:pt x="4201" y="1706"/>
                  </a:lnTo>
                  <a:lnTo>
                    <a:pt x="4150" y="1702"/>
                  </a:lnTo>
                  <a:lnTo>
                    <a:pt x="4098" y="1695"/>
                  </a:lnTo>
                  <a:lnTo>
                    <a:pt x="4046" y="1687"/>
                  </a:lnTo>
                  <a:lnTo>
                    <a:pt x="3992" y="1677"/>
                  </a:lnTo>
                  <a:lnTo>
                    <a:pt x="3937" y="1664"/>
                  </a:lnTo>
                  <a:lnTo>
                    <a:pt x="3882" y="1648"/>
                  </a:lnTo>
                  <a:lnTo>
                    <a:pt x="3825" y="1631"/>
                  </a:lnTo>
                  <a:lnTo>
                    <a:pt x="3768" y="1611"/>
                  </a:lnTo>
                  <a:lnTo>
                    <a:pt x="3708" y="1589"/>
                  </a:lnTo>
                  <a:lnTo>
                    <a:pt x="3650" y="1563"/>
                  </a:lnTo>
                  <a:lnTo>
                    <a:pt x="3589" y="1534"/>
                  </a:lnTo>
                  <a:lnTo>
                    <a:pt x="3528" y="1503"/>
                  </a:lnTo>
                  <a:lnTo>
                    <a:pt x="3465" y="1469"/>
                  </a:lnTo>
                  <a:lnTo>
                    <a:pt x="3403" y="1432"/>
                  </a:lnTo>
                  <a:lnTo>
                    <a:pt x="3339" y="1392"/>
                  </a:lnTo>
                  <a:lnTo>
                    <a:pt x="3274" y="1348"/>
                  </a:lnTo>
                  <a:lnTo>
                    <a:pt x="3209" y="1301"/>
                  </a:lnTo>
                  <a:lnTo>
                    <a:pt x="3142" y="1251"/>
                  </a:lnTo>
                  <a:lnTo>
                    <a:pt x="3074" y="1198"/>
                  </a:lnTo>
                  <a:lnTo>
                    <a:pt x="3074" y="1198"/>
                  </a:lnTo>
                  <a:lnTo>
                    <a:pt x="2941" y="1090"/>
                  </a:lnTo>
                  <a:lnTo>
                    <a:pt x="2810" y="988"/>
                  </a:lnTo>
                  <a:lnTo>
                    <a:pt x="2684" y="891"/>
                  </a:lnTo>
                  <a:lnTo>
                    <a:pt x="2561" y="801"/>
                  </a:lnTo>
                  <a:lnTo>
                    <a:pt x="2443" y="717"/>
                  </a:lnTo>
                  <a:lnTo>
                    <a:pt x="2328" y="638"/>
                  </a:lnTo>
                  <a:lnTo>
                    <a:pt x="2216" y="563"/>
                  </a:lnTo>
                  <a:lnTo>
                    <a:pt x="2106" y="494"/>
                  </a:lnTo>
                  <a:lnTo>
                    <a:pt x="2001" y="429"/>
                  </a:lnTo>
                  <a:lnTo>
                    <a:pt x="1898" y="371"/>
                  </a:lnTo>
                  <a:lnTo>
                    <a:pt x="1796" y="316"/>
                  </a:lnTo>
                  <a:lnTo>
                    <a:pt x="1698" y="268"/>
                  </a:lnTo>
                  <a:lnTo>
                    <a:pt x="1602" y="223"/>
                  </a:lnTo>
                  <a:lnTo>
                    <a:pt x="1508" y="182"/>
                  </a:lnTo>
                  <a:lnTo>
                    <a:pt x="1416" y="147"/>
                  </a:lnTo>
                  <a:lnTo>
                    <a:pt x="1326" y="114"/>
                  </a:lnTo>
                  <a:lnTo>
                    <a:pt x="1237" y="87"/>
                  </a:lnTo>
                  <a:lnTo>
                    <a:pt x="1149" y="63"/>
                  </a:lnTo>
                  <a:lnTo>
                    <a:pt x="1065" y="43"/>
                  </a:lnTo>
                  <a:lnTo>
                    <a:pt x="980" y="27"/>
                  </a:lnTo>
                  <a:lnTo>
                    <a:pt x="897" y="16"/>
                  </a:lnTo>
                  <a:lnTo>
                    <a:pt x="813" y="6"/>
                  </a:lnTo>
                  <a:lnTo>
                    <a:pt x="732" y="1"/>
                  </a:lnTo>
                  <a:lnTo>
                    <a:pt x="650" y="0"/>
                  </a:lnTo>
                  <a:lnTo>
                    <a:pt x="569" y="0"/>
                  </a:lnTo>
                  <a:lnTo>
                    <a:pt x="489" y="5"/>
                  </a:lnTo>
                  <a:lnTo>
                    <a:pt x="408" y="11"/>
                  </a:lnTo>
                  <a:lnTo>
                    <a:pt x="328" y="22"/>
                  </a:lnTo>
                  <a:lnTo>
                    <a:pt x="246" y="35"/>
                  </a:lnTo>
                  <a:lnTo>
                    <a:pt x="165" y="50"/>
                  </a:lnTo>
                  <a:lnTo>
                    <a:pt x="83" y="68"/>
                  </a:lnTo>
                  <a:lnTo>
                    <a:pt x="0" y="89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630234" name="Freeform 26"/>
            <p:cNvSpPr>
              <a:spLocks/>
            </p:cNvSpPr>
            <p:nvPr userDrawn="1"/>
          </p:nvSpPr>
          <p:spPr bwMode="auto">
            <a:xfrm>
              <a:off x="563" y="1005"/>
              <a:ext cx="5395" cy="822"/>
            </a:xfrm>
            <a:custGeom>
              <a:avLst/>
              <a:gdLst/>
              <a:ahLst/>
              <a:cxnLst>
                <a:cxn ang="0">
                  <a:pos x="5395" y="1054"/>
                </a:cxn>
                <a:cxn ang="0">
                  <a:pos x="5356" y="1106"/>
                </a:cxn>
                <a:cxn ang="0">
                  <a:pos x="5309" y="1162"/>
                </a:cxn>
                <a:cxn ang="0">
                  <a:pos x="5241" y="1232"/>
                </a:cxn>
                <a:cxn ang="0">
                  <a:pos x="5156" y="1309"/>
                </a:cxn>
                <a:cxn ang="0">
                  <a:pos x="5052" y="1390"/>
                </a:cxn>
                <a:cxn ang="0">
                  <a:pos x="4963" y="1450"/>
                </a:cxn>
                <a:cxn ang="0">
                  <a:pos x="4898" y="1487"/>
                </a:cxn>
                <a:cxn ang="0">
                  <a:pos x="4829" y="1521"/>
                </a:cxn>
                <a:cxn ang="0">
                  <a:pos x="4755" y="1553"/>
                </a:cxn>
                <a:cxn ang="0">
                  <a:pos x="4677" y="1582"/>
                </a:cxn>
                <a:cxn ang="0">
                  <a:pos x="4595" y="1605"/>
                </a:cxn>
                <a:cxn ang="0">
                  <a:pos x="4509" y="1624"/>
                </a:cxn>
                <a:cxn ang="0">
                  <a:pos x="4418" y="1637"/>
                </a:cxn>
                <a:cxn ang="0">
                  <a:pos x="4323" y="1644"/>
                </a:cxn>
                <a:cxn ang="0">
                  <a:pos x="4225" y="1642"/>
                </a:cxn>
                <a:cxn ang="0">
                  <a:pos x="4122" y="1634"/>
                </a:cxn>
                <a:cxn ang="0">
                  <a:pos x="4015" y="1618"/>
                </a:cxn>
                <a:cxn ang="0">
                  <a:pos x="3904" y="1592"/>
                </a:cxn>
                <a:cxn ang="0">
                  <a:pos x="3789" y="1556"/>
                </a:cxn>
                <a:cxn ang="0">
                  <a:pos x="3671" y="1510"/>
                </a:cxn>
                <a:cxn ang="0">
                  <a:pos x="3548" y="1451"/>
                </a:cxn>
                <a:cxn ang="0">
                  <a:pos x="3422" y="1384"/>
                </a:cxn>
                <a:cxn ang="0">
                  <a:pos x="3292" y="1301"/>
                </a:cxn>
                <a:cxn ang="0">
                  <a:pos x="3158" y="1206"/>
                </a:cxn>
                <a:cxn ang="0">
                  <a:pos x="3089" y="1154"/>
                </a:cxn>
                <a:cxn ang="0">
                  <a:pos x="2822" y="949"/>
                </a:cxn>
                <a:cxn ang="0">
                  <a:pos x="2572" y="767"/>
                </a:cxn>
                <a:cxn ang="0">
                  <a:pos x="2335" y="605"/>
                </a:cxn>
                <a:cxn ang="0">
                  <a:pos x="2111" y="467"/>
                </a:cxn>
                <a:cxn ang="0">
                  <a:pos x="1900" y="347"/>
                </a:cxn>
                <a:cxn ang="0">
                  <a:pos x="1699" y="247"/>
                </a:cxn>
                <a:cxn ang="0">
                  <a:pos x="1509" y="166"/>
                </a:cxn>
                <a:cxn ang="0">
                  <a:pos x="1326" y="102"/>
                </a:cxn>
                <a:cxn ang="0">
                  <a:pos x="1149" y="53"/>
                </a:cxn>
                <a:cxn ang="0">
                  <a:pos x="979" y="21"/>
                </a:cxn>
                <a:cxn ang="0">
                  <a:pos x="812" y="3"/>
                </a:cxn>
                <a:cxn ang="0">
                  <a:pos x="648" y="0"/>
                </a:cxn>
                <a:cxn ang="0">
                  <a:pos x="487" y="8"/>
                </a:cxn>
                <a:cxn ang="0">
                  <a:pos x="326" y="29"/>
                </a:cxn>
                <a:cxn ang="0">
                  <a:pos x="164" y="60"/>
                </a:cxn>
                <a:cxn ang="0">
                  <a:pos x="0" y="102"/>
                </a:cxn>
              </a:cxnLst>
              <a:rect l="0" t="0" r="r" b="b"/>
              <a:pathLst>
                <a:path w="5395" h="1644">
                  <a:moveTo>
                    <a:pt x="5395" y="1054"/>
                  </a:moveTo>
                  <a:lnTo>
                    <a:pt x="5395" y="1054"/>
                  </a:lnTo>
                  <a:lnTo>
                    <a:pt x="5385" y="1067"/>
                  </a:lnTo>
                  <a:lnTo>
                    <a:pt x="5356" y="1106"/>
                  </a:lnTo>
                  <a:lnTo>
                    <a:pt x="5335" y="1132"/>
                  </a:lnTo>
                  <a:lnTo>
                    <a:pt x="5309" y="1162"/>
                  </a:lnTo>
                  <a:lnTo>
                    <a:pt x="5277" y="1196"/>
                  </a:lnTo>
                  <a:lnTo>
                    <a:pt x="5241" y="1232"/>
                  </a:lnTo>
                  <a:lnTo>
                    <a:pt x="5201" y="1271"/>
                  </a:lnTo>
                  <a:lnTo>
                    <a:pt x="5156" y="1309"/>
                  </a:lnTo>
                  <a:lnTo>
                    <a:pt x="5106" y="1350"/>
                  </a:lnTo>
                  <a:lnTo>
                    <a:pt x="5052" y="1390"/>
                  </a:lnTo>
                  <a:lnTo>
                    <a:pt x="4994" y="1431"/>
                  </a:lnTo>
                  <a:lnTo>
                    <a:pt x="4963" y="1450"/>
                  </a:lnTo>
                  <a:lnTo>
                    <a:pt x="4931" y="1469"/>
                  </a:lnTo>
                  <a:lnTo>
                    <a:pt x="4898" y="1487"/>
                  </a:lnTo>
                  <a:lnTo>
                    <a:pt x="4865" y="1505"/>
                  </a:lnTo>
                  <a:lnTo>
                    <a:pt x="4829" y="1521"/>
                  </a:lnTo>
                  <a:lnTo>
                    <a:pt x="4793" y="1539"/>
                  </a:lnTo>
                  <a:lnTo>
                    <a:pt x="4755" y="1553"/>
                  </a:lnTo>
                  <a:lnTo>
                    <a:pt x="4716" y="1568"/>
                  </a:lnTo>
                  <a:lnTo>
                    <a:pt x="4677" y="1582"/>
                  </a:lnTo>
                  <a:lnTo>
                    <a:pt x="4637" y="1594"/>
                  </a:lnTo>
                  <a:lnTo>
                    <a:pt x="4595" y="1605"/>
                  </a:lnTo>
                  <a:lnTo>
                    <a:pt x="4552" y="1615"/>
                  </a:lnTo>
                  <a:lnTo>
                    <a:pt x="4509" y="1624"/>
                  </a:lnTo>
                  <a:lnTo>
                    <a:pt x="4463" y="1631"/>
                  </a:lnTo>
                  <a:lnTo>
                    <a:pt x="4418" y="1637"/>
                  </a:lnTo>
                  <a:lnTo>
                    <a:pt x="4372" y="1640"/>
                  </a:lnTo>
                  <a:lnTo>
                    <a:pt x="4323" y="1644"/>
                  </a:lnTo>
                  <a:lnTo>
                    <a:pt x="4275" y="1644"/>
                  </a:lnTo>
                  <a:lnTo>
                    <a:pt x="4225" y="1642"/>
                  </a:lnTo>
                  <a:lnTo>
                    <a:pt x="4173" y="1639"/>
                  </a:lnTo>
                  <a:lnTo>
                    <a:pt x="4122" y="1634"/>
                  </a:lnTo>
                  <a:lnTo>
                    <a:pt x="4069" y="1627"/>
                  </a:lnTo>
                  <a:lnTo>
                    <a:pt x="4015" y="1618"/>
                  </a:lnTo>
                  <a:lnTo>
                    <a:pt x="3959" y="1605"/>
                  </a:lnTo>
                  <a:lnTo>
                    <a:pt x="3904" y="1592"/>
                  </a:lnTo>
                  <a:lnTo>
                    <a:pt x="3847" y="1574"/>
                  </a:lnTo>
                  <a:lnTo>
                    <a:pt x="3789" y="1556"/>
                  </a:lnTo>
                  <a:lnTo>
                    <a:pt x="3730" y="1534"/>
                  </a:lnTo>
                  <a:lnTo>
                    <a:pt x="3671" y="1510"/>
                  </a:lnTo>
                  <a:lnTo>
                    <a:pt x="3610" y="1482"/>
                  </a:lnTo>
                  <a:lnTo>
                    <a:pt x="3548" y="1451"/>
                  </a:lnTo>
                  <a:lnTo>
                    <a:pt x="3486" y="1419"/>
                  </a:lnTo>
                  <a:lnTo>
                    <a:pt x="3422" y="1384"/>
                  </a:lnTo>
                  <a:lnTo>
                    <a:pt x="3357" y="1343"/>
                  </a:lnTo>
                  <a:lnTo>
                    <a:pt x="3292" y="1301"/>
                  </a:lnTo>
                  <a:lnTo>
                    <a:pt x="3225" y="1256"/>
                  </a:lnTo>
                  <a:lnTo>
                    <a:pt x="3158" y="1206"/>
                  </a:lnTo>
                  <a:lnTo>
                    <a:pt x="3089" y="1154"/>
                  </a:lnTo>
                  <a:lnTo>
                    <a:pt x="3089" y="1154"/>
                  </a:lnTo>
                  <a:lnTo>
                    <a:pt x="2954" y="1049"/>
                  </a:lnTo>
                  <a:lnTo>
                    <a:pt x="2822" y="949"/>
                  </a:lnTo>
                  <a:lnTo>
                    <a:pt x="2696" y="856"/>
                  </a:lnTo>
                  <a:lnTo>
                    <a:pt x="2572" y="767"/>
                  </a:lnTo>
                  <a:lnTo>
                    <a:pt x="2452" y="683"/>
                  </a:lnTo>
                  <a:lnTo>
                    <a:pt x="2335" y="605"/>
                  </a:lnTo>
                  <a:lnTo>
                    <a:pt x="2223" y="534"/>
                  </a:lnTo>
                  <a:lnTo>
                    <a:pt x="2111" y="467"/>
                  </a:lnTo>
                  <a:lnTo>
                    <a:pt x="2005" y="405"/>
                  </a:lnTo>
                  <a:lnTo>
                    <a:pt x="1900" y="347"/>
                  </a:lnTo>
                  <a:lnTo>
                    <a:pt x="1799" y="295"/>
                  </a:lnTo>
                  <a:lnTo>
                    <a:pt x="1699" y="247"/>
                  </a:lnTo>
                  <a:lnTo>
                    <a:pt x="1603" y="205"/>
                  </a:lnTo>
                  <a:lnTo>
                    <a:pt x="1509" y="166"/>
                  </a:lnTo>
                  <a:lnTo>
                    <a:pt x="1416" y="131"/>
                  </a:lnTo>
                  <a:lnTo>
                    <a:pt x="1326" y="102"/>
                  </a:lnTo>
                  <a:lnTo>
                    <a:pt x="1237" y="76"/>
                  </a:lnTo>
                  <a:lnTo>
                    <a:pt x="1149" y="53"/>
                  </a:lnTo>
                  <a:lnTo>
                    <a:pt x="1063" y="35"/>
                  </a:lnTo>
                  <a:lnTo>
                    <a:pt x="979" y="21"/>
                  </a:lnTo>
                  <a:lnTo>
                    <a:pt x="894" y="11"/>
                  </a:lnTo>
                  <a:lnTo>
                    <a:pt x="812" y="3"/>
                  </a:lnTo>
                  <a:lnTo>
                    <a:pt x="730" y="0"/>
                  </a:lnTo>
                  <a:lnTo>
                    <a:pt x="648" y="0"/>
                  </a:lnTo>
                  <a:lnTo>
                    <a:pt x="568" y="2"/>
                  </a:lnTo>
                  <a:lnTo>
                    <a:pt x="487" y="8"/>
                  </a:lnTo>
                  <a:lnTo>
                    <a:pt x="406" y="18"/>
                  </a:lnTo>
                  <a:lnTo>
                    <a:pt x="326" y="29"/>
                  </a:lnTo>
                  <a:lnTo>
                    <a:pt x="244" y="43"/>
                  </a:lnTo>
                  <a:lnTo>
                    <a:pt x="164" y="60"/>
                  </a:lnTo>
                  <a:lnTo>
                    <a:pt x="82" y="81"/>
                  </a:lnTo>
                  <a:lnTo>
                    <a:pt x="0" y="10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630235" name="Freeform 27"/>
            <p:cNvSpPr>
              <a:spLocks/>
            </p:cNvSpPr>
            <p:nvPr userDrawn="1"/>
          </p:nvSpPr>
          <p:spPr bwMode="auto">
            <a:xfrm>
              <a:off x="584" y="1023"/>
              <a:ext cx="5409" cy="791"/>
            </a:xfrm>
            <a:custGeom>
              <a:avLst/>
              <a:gdLst/>
              <a:ahLst/>
              <a:cxnLst>
                <a:cxn ang="0">
                  <a:pos x="5409" y="964"/>
                </a:cxn>
                <a:cxn ang="0">
                  <a:pos x="5371" y="1018"/>
                </a:cxn>
                <a:cxn ang="0">
                  <a:pos x="5324" y="1076"/>
                </a:cxn>
                <a:cxn ang="0">
                  <a:pos x="5257" y="1147"/>
                </a:cxn>
                <a:cxn ang="0">
                  <a:pos x="5174" y="1228"/>
                </a:cxn>
                <a:cxn ang="0">
                  <a:pos x="5071" y="1310"/>
                </a:cxn>
                <a:cxn ang="0">
                  <a:pos x="4983" y="1371"/>
                </a:cxn>
                <a:cxn ang="0">
                  <a:pos x="4919" y="1410"/>
                </a:cxn>
                <a:cxn ang="0">
                  <a:pos x="4849" y="1447"/>
                </a:cxn>
                <a:cxn ang="0">
                  <a:pos x="4777" y="1481"/>
                </a:cxn>
                <a:cxn ang="0">
                  <a:pos x="4699" y="1510"/>
                </a:cxn>
                <a:cxn ang="0">
                  <a:pos x="4617" y="1536"/>
                </a:cxn>
                <a:cxn ang="0">
                  <a:pos x="4531" y="1555"/>
                </a:cxn>
                <a:cxn ang="0">
                  <a:pos x="4441" y="1572"/>
                </a:cxn>
                <a:cxn ang="0">
                  <a:pos x="4345" y="1580"/>
                </a:cxn>
                <a:cxn ang="0">
                  <a:pos x="4247" y="1581"/>
                </a:cxn>
                <a:cxn ang="0">
                  <a:pos x="4144" y="1575"/>
                </a:cxn>
                <a:cxn ang="0">
                  <a:pos x="4037" y="1560"/>
                </a:cxn>
                <a:cxn ang="0">
                  <a:pos x="3926" y="1536"/>
                </a:cxn>
                <a:cxn ang="0">
                  <a:pos x="3811" y="1502"/>
                </a:cxn>
                <a:cxn ang="0">
                  <a:pos x="3691" y="1458"/>
                </a:cxn>
                <a:cxn ang="0">
                  <a:pos x="3568" y="1404"/>
                </a:cxn>
                <a:cxn ang="0">
                  <a:pos x="3440" y="1336"/>
                </a:cxn>
                <a:cxn ang="0">
                  <a:pos x="3310" y="1257"/>
                </a:cxn>
                <a:cxn ang="0">
                  <a:pos x="3173" y="1165"/>
                </a:cxn>
                <a:cxn ang="0">
                  <a:pos x="3105" y="1113"/>
                </a:cxn>
                <a:cxn ang="0">
                  <a:pos x="2835" y="913"/>
                </a:cxn>
                <a:cxn ang="0">
                  <a:pos x="2582" y="733"/>
                </a:cxn>
                <a:cxn ang="0">
                  <a:pos x="2343" y="577"/>
                </a:cxn>
                <a:cxn ang="0">
                  <a:pos x="2117" y="441"/>
                </a:cxn>
                <a:cxn ang="0">
                  <a:pos x="1904" y="327"/>
                </a:cxn>
                <a:cxn ang="0">
                  <a:pos x="1702" y="230"/>
                </a:cxn>
                <a:cxn ang="0">
                  <a:pos x="1509" y="152"/>
                </a:cxn>
                <a:cxn ang="0">
                  <a:pos x="1325" y="91"/>
                </a:cxn>
                <a:cxn ang="0">
                  <a:pos x="1148" y="46"/>
                </a:cxn>
                <a:cxn ang="0">
                  <a:pos x="977" y="17"/>
                </a:cxn>
                <a:cxn ang="0">
                  <a:pos x="810" y="2"/>
                </a:cxn>
                <a:cxn ang="0">
                  <a:pos x="647" y="2"/>
                </a:cxn>
                <a:cxn ang="0">
                  <a:pos x="485" y="13"/>
                </a:cxn>
                <a:cxn ang="0">
                  <a:pos x="324" y="38"/>
                </a:cxn>
                <a:cxn ang="0">
                  <a:pos x="163" y="73"/>
                </a:cxn>
                <a:cxn ang="0">
                  <a:pos x="0" y="118"/>
                </a:cxn>
              </a:cxnLst>
              <a:rect l="0" t="0" r="r" b="b"/>
              <a:pathLst>
                <a:path w="5409" h="1581">
                  <a:moveTo>
                    <a:pt x="5409" y="964"/>
                  </a:moveTo>
                  <a:lnTo>
                    <a:pt x="5409" y="964"/>
                  </a:lnTo>
                  <a:lnTo>
                    <a:pt x="5399" y="979"/>
                  </a:lnTo>
                  <a:lnTo>
                    <a:pt x="5371" y="1018"/>
                  </a:lnTo>
                  <a:lnTo>
                    <a:pt x="5350" y="1045"/>
                  </a:lnTo>
                  <a:lnTo>
                    <a:pt x="5324" y="1076"/>
                  </a:lnTo>
                  <a:lnTo>
                    <a:pt x="5294" y="1110"/>
                  </a:lnTo>
                  <a:lnTo>
                    <a:pt x="5257" y="1147"/>
                  </a:lnTo>
                  <a:lnTo>
                    <a:pt x="5219" y="1187"/>
                  </a:lnTo>
                  <a:lnTo>
                    <a:pt x="5174" y="1228"/>
                  </a:lnTo>
                  <a:lnTo>
                    <a:pt x="5126" y="1270"/>
                  </a:lnTo>
                  <a:lnTo>
                    <a:pt x="5071" y="1310"/>
                  </a:lnTo>
                  <a:lnTo>
                    <a:pt x="5013" y="1352"/>
                  </a:lnTo>
                  <a:lnTo>
                    <a:pt x="4983" y="1371"/>
                  </a:lnTo>
                  <a:lnTo>
                    <a:pt x="4952" y="1391"/>
                  </a:lnTo>
                  <a:lnTo>
                    <a:pt x="4919" y="1410"/>
                  </a:lnTo>
                  <a:lnTo>
                    <a:pt x="4885" y="1429"/>
                  </a:lnTo>
                  <a:lnTo>
                    <a:pt x="4849" y="1447"/>
                  </a:lnTo>
                  <a:lnTo>
                    <a:pt x="4813" y="1463"/>
                  </a:lnTo>
                  <a:lnTo>
                    <a:pt x="4777" y="1481"/>
                  </a:lnTo>
                  <a:lnTo>
                    <a:pt x="4738" y="1496"/>
                  </a:lnTo>
                  <a:lnTo>
                    <a:pt x="4699" y="1510"/>
                  </a:lnTo>
                  <a:lnTo>
                    <a:pt x="4659" y="1523"/>
                  </a:lnTo>
                  <a:lnTo>
                    <a:pt x="4617" y="1536"/>
                  </a:lnTo>
                  <a:lnTo>
                    <a:pt x="4574" y="1547"/>
                  </a:lnTo>
                  <a:lnTo>
                    <a:pt x="4531" y="1555"/>
                  </a:lnTo>
                  <a:lnTo>
                    <a:pt x="4487" y="1563"/>
                  </a:lnTo>
                  <a:lnTo>
                    <a:pt x="4441" y="1572"/>
                  </a:lnTo>
                  <a:lnTo>
                    <a:pt x="4394" y="1576"/>
                  </a:lnTo>
                  <a:lnTo>
                    <a:pt x="4345" y="1580"/>
                  </a:lnTo>
                  <a:lnTo>
                    <a:pt x="4297" y="1581"/>
                  </a:lnTo>
                  <a:lnTo>
                    <a:pt x="4247" y="1581"/>
                  </a:lnTo>
                  <a:lnTo>
                    <a:pt x="4197" y="1578"/>
                  </a:lnTo>
                  <a:lnTo>
                    <a:pt x="4144" y="1575"/>
                  </a:lnTo>
                  <a:lnTo>
                    <a:pt x="4091" y="1568"/>
                  </a:lnTo>
                  <a:lnTo>
                    <a:pt x="4037" y="1560"/>
                  </a:lnTo>
                  <a:lnTo>
                    <a:pt x="3982" y="1549"/>
                  </a:lnTo>
                  <a:lnTo>
                    <a:pt x="3926" y="1536"/>
                  </a:lnTo>
                  <a:lnTo>
                    <a:pt x="3869" y="1520"/>
                  </a:lnTo>
                  <a:lnTo>
                    <a:pt x="3811" y="1502"/>
                  </a:lnTo>
                  <a:lnTo>
                    <a:pt x="3751" y="1481"/>
                  </a:lnTo>
                  <a:lnTo>
                    <a:pt x="3691" y="1458"/>
                  </a:lnTo>
                  <a:lnTo>
                    <a:pt x="3630" y="1433"/>
                  </a:lnTo>
                  <a:lnTo>
                    <a:pt x="3568" y="1404"/>
                  </a:lnTo>
                  <a:lnTo>
                    <a:pt x="3505" y="1371"/>
                  </a:lnTo>
                  <a:lnTo>
                    <a:pt x="3440" y="1336"/>
                  </a:lnTo>
                  <a:lnTo>
                    <a:pt x="3375" y="1299"/>
                  </a:lnTo>
                  <a:lnTo>
                    <a:pt x="3310" y="1257"/>
                  </a:lnTo>
                  <a:lnTo>
                    <a:pt x="3241" y="1211"/>
                  </a:lnTo>
                  <a:lnTo>
                    <a:pt x="3173" y="1165"/>
                  </a:lnTo>
                  <a:lnTo>
                    <a:pt x="3105" y="1113"/>
                  </a:lnTo>
                  <a:lnTo>
                    <a:pt x="3105" y="1113"/>
                  </a:lnTo>
                  <a:lnTo>
                    <a:pt x="2968" y="1010"/>
                  </a:lnTo>
                  <a:lnTo>
                    <a:pt x="2835" y="913"/>
                  </a:lnTo>
                  <a:lnTo>
                    <a:pt x="2707" y="821"/>
                  </a:lnTo>
                  <a:lnTo>
                    <a:pt x="2582" y="733"/>
                  </a:lnTo>
                  <a:lnTo>
                    <a:pt x="2460" y="653"/>
                  </a:lnTo>
                  <a:lnTo>
                    <a:pt x="2343" y="577"/>
                  </a:lnTo>
                  <a:lnTo>
                    <a:pt x="2228" y="507"/>
                  </a:lnTo>
                  <a:lnTo>
                    <a:pt x="2117" y="441"/>
                  </a:lnTo>
                  <a:lnTo>
                    <a:pt x="2009" y="381"/>
                  </a:lnTo>
                  <a:lnTo>
                    <a:pt x="1904" y="327"/>
                  </a:lnTo>
                  <a:lnTo>
                    <a:pt x="1802" y="277"/>
                  </a:lnTo>
                  <a:lnTo>
                    <a:pt x="1702" y="230"/>
                  </a:lnTo>
                  <a:lnTo>
                    <a:pt x="1605" y="189"/>
                  </a:lnTo>
                  <a:lnTo>
                    <a:pt x="1509" y="152"/>
                  </a:lnTo>
                  <a:lnTo>
                    <a:pt x="1416" y="118"/>
                  </a:lnTo>
                  <a:lnTo>
                    <a:pt x="1325" y="91"/>
                  </a:lnTo>
                  <a:lnTo>
                    <a:pt x="1235" y="67"/>
                  </a:lnTo>
                  <a:lnTo>
                    <a:pt x="1148" y="46"/>
                  </a:lnTo>
                  <a:lnTo>
                    <a:pt x="1062" y="29"/>
                  </a:lnTo>
                  <a:lnTo>
                    <a:pt x="977" y="17"/>
                  </a:lnTo>
                  <a:lnTo>
                    <a:pt x="892" y="8"/>
                  </a:lnTo>
                  <a:lnTo>
                    <a:pt x="810" y="2"/>
                  </a:lnTo>
                  <a:lnTo>
                    <a:pt x="728" y="0"/>
                  </a:lnTo>
                  <a:lnTo>
                    <a:pt x="647" y="2"/>
                  </a:lnTo>
                  <a:lnTo>
                    <a:pt x="566" y="7"/>
                  </a:lnTo>
                  <a:lnTo>
                    <a:pt x="485" y="13"/>
                  </a:lnTo>
                  <a:lnTo>
                    <a:pt x="405" y="25"/>
                  </a:lnTo>
                  <a:lnTo>
                    <a:pt x="324" y="38"/>
                  </a:lnTo>
                  <a:lnTo>
                    <a:pt x="244" y="54"/>
                  </a:lnTo>
                  <a:lnTo>
                    <a:pt x="163" y="73"/>
                  </a:lnTo>
                  <a:lnTo>
                    <a:pt x="81" y="94"/>
                  </a:lnTo>
                  <a:lnTo>
                    <a:pt x="0" y="11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630236" name="Freeform 28"/>
            <p:cNvSpPr>
              <a:spLocks/>
            </p:cNvSpPr>
            <p:nvPr userDrawn="1"/>
          </p:nvSpPr>
          <p:spPr bwMode="auto">
            <a:xfrm>
              <a:off x="606" y="1042"/>
              <a:ext cx="5422" cy="758"/>
            </a:xfrm>
            <a:custGeom>
              <a:avLst/>
              <a:gdLst/>
              <a:ahLst/>
              <a:cxnLst>
                <a:cxn ang="0">
                  <a:pos x="5422" y="873"/>
                </a:cxn>
                <a:cxn ang="0">
                  <a:pos x="5384" y="926"/>
                </a:cxn>
                <a:cxn ang="0">
                  <a:pos x="5337" y="986"/>
                </a:cxn>
                <a:cxn ang="0">
                  <a:pos x="5273" y="1059"/>
                </a:cxn>
                <a:cxn ang="0">
                  <a:pos x="5190" y="1141"/>
                </a:cxn>
                <a:cxn ang="0">
                  <a:pos x="5088" y="1227"/>
                </a:cxn>
                <a:cxn ang="0">
                  <a:pos x="5001" y="1290"/>
                </a:cxn>
                <a:cxn ang="0">
                  <a:pos x="4937" y="1330"/>
                </a:cxn>
                <a:cxn ang="0">
                  <a:pos x="4869" y="1369"/>
                </a:cxn>
                <a:cxn ang="0">
                  <a:pos x="4797" y="1404"/>
                </a:cxn>
                <a:cxn ang="0">
                  <a:pos x="4719" y="1435"/>
                </a:cxn>
                <a:cxn ang="0">
                  <a:pos x="4637" y="1462"/>
                </a:cxn>
                <a:cxn ang="0">
                  <a:pos x="4552" y="1485"/>
                </a:cxn>
                <a:cxn ang="0">
                  <a:pos x="4462" y="1501"/>
                </a:cxn>
                <a:cxn ang="0">
                  <a:pos x="4368" y="1513"/>
                </a:cxn>
                <a:cxn ang="0">
                  <a:pos x="4268" y="1516"/>
                </a:cxn>
                <a:cxn ang="0">
                  <a:pos x="4165" y="1511"/>
                </a:cxn>
                <a:cxn ang="0">
                  <a:pos x="4058" y="1498"/>
                </a:cxn>
                <a:cxn ang="0">
                  <a:pos x="3947" y="1477"/>
                </a:cxn>
                <a:cxn ang="0">
                  <a:pos x="3830" y="1445"/>
                </a:cxn>
                <a:cxn ang="0">
                  <a:pos x="3711" y="1403"/>
                </a:cxn>
                <a:cxn ang="0">
                  <a:pos x="3586" y="1351"/>
                </a:cxn>
                <a:cxn ang="0">
                  <a:pos x="3458" y="1286"/>
                </a:cxn>
                <a:cxn ang="0">
                  <a:pos x="3325" y="1209"/>
                </a:cxn>
                <a:cxn ang="0">
                  <a:pos x="3189" y="1119"/>
                </a:cxn>
                <a:cxn ang="0">
                  <a:pos x="3120" y="1068"/>
                </a:cxn>
                <a:cxn ang="0">
                  <a:pos x="2846" y="871"/>
                </a:cxn>
                <a:cxn ang="0">
                  <a:pos x="2591" y="699"/>
                </a:cxn>
                <a:cxn ang="0">
                  <a:pos x="2349" y="545"/>
                </a:cxn>
                <a:cxn ang="0">
                  <a:pos x="2121" y="415"/>
                </a:cxn>
                <a:cxn ang="0">
                  <a:pos x="1906" y="303"/>
                </a:cxn>
                <a:cxn ang="0">
                  <a:pos x="1703" y="209"/>
                </a:cxn>
                <a:cxn ang="0">
                  <a:pos x="1509" y="135"/>
                </a:cxn>
                <a:cxn ang="0">
                  <a:pos x="1324" y="77"/>
                </a:cxn>
                <a:cxn ang="0">
                  <a:pos x="1147" y="37"/>
                </a:cxn>
                <a:cxn ang="0">
                  <a:pos x="974" y="11"/>
                </a:cxn>
                <a:cxn ang="0">
                  <a:pos x="808" y="0"/>
                </a:cxn>
                <a:cxn ang="0">
                  <a:pos x="644" y="1"/>
                </a:cxn>
                <a:cxn ang="0">
                  <a:pos x="483" y="17"/>
                </a:cxn>
                <a:cxn ang="0">
                  <a:pos x="323" y="45"/>
                </a:cxn>
                <a:cxn ang="0">
                  <a:pos x="162" y="84"/>
                </a:cxn>
                <a:cxn ang="0">
                  <a:pos x="0" y="132"/>
                </a:cxn>
              </a:cxnLst>
              <a:rect l="0" t="0" r="r" b="b"/>
              <a:pathLst>
                <a:path w="5422" h="1516">
                  <a:moveTo>
                    <a:pt x="5422" y="873"/>
                  </a:moveTo>
                  <a:lnTo>
                    <a:pt x="5422" y="873"/>
                  </a:lnTo>
                  <a:lnTo>
                    <a:pt x="5412" y="888"/>
                  </a:lnTo>
                  <a:lnTo>
                    <a:pt x="5384" y="926"/>
                  </a:lnTo>
                  <a:lnTo>
                    <a:pt x="5363" y="954"/>
                  </a:lnTo>
                  <a:lnTo>
                    <a:pt x="5337" y="986"/>
                  </a:lnTo>
                  <a:lnTo>
                    <a:pt x="5308" y="1022"/>
                  </a:lnTo>
                  <a:lnTo>
                    <a:pt x="5273" y="1059"/>
                  </a:lnTo>
                  <a:lnTo>
                    <a:pt x="5233" y="1099"/>
                  </a:lnTo>
                  <a:lnTo>
                    <a:pt x="5190" y="1141"/>
                  </a:lnTo>
                  <a:lnTo>
                    <a:pt x="5141" y="1185"/>
                  </a:lnTo>
                  <a:lnTo>
                    <a:pt x="5088" y="1227"/>
                  </a:lnTo>
                  <a:lnTo>
                    <a:pt x="5031" y="1269"/>
                  </a:lnTo>
                  <a:lnTo>
                    <a:pt x="5001" y="1290"/>
                  </a:lnTo>
                  <a:lnTo>
                    <a:pt x="4970" y="1311"/>
                  </a:lnTo>
                  <a:lnTo>
                    <a:pt x="4937" y="1330"/>
                  </a:lnTo>
                  <a:lnTo>
                    <a:pt x="4904" y="1349"/>
                  </a:lnTo>
                  <a:lnTo>
                    <a:pt x="4869" y="1369"/>
                  </a:lnTo>
                  <a:lnTo>
                    <a:pt x="4833" y="1387"/>
                  </a:lnTo>
                  <a:lnTo>
                    <a:pt x="4797" y="1404"/>
                  </a:lnTo>
                  <a:lnTo>
                    <a:pt x="4758" y="1420"/>
                  </a:lnTo>
                  <a:lnTo>
                    <a:pt x="4719" y="1435"/>
                  </a:lnTo>
                  <a:lnTo>
                    <a:pt x="4679" y="1450"/>
                  </a:lnTo>
                  <a:lnTo>
                    <a:pt x="4637" y="1462"/>
                  </a:lnTo>
                  <a:lnTo>
                    <a:pt x="4595" y="1474"/>
                  </a:lnTo>
                  <a:lnTo>
                    <a:pt x="4552" y="1485"/>
                  </a:lnTo>
                  <a:lnTo>
                    <a:pt x="4507" y="1493"/>
                  </a:lnTo>
                  <a:lnTo>
                    <a:pt x="4462" y="1501"/>
                  </a:lnTo>
                  <a:lnTo>
                    <a:pt x="4415" y="1508"/>
                  </a:lnTo>
                  <a:lnTo>
                    <a:pt x="4368" y="1513"/>
                  </a:lnTo>
                  <a:lnTo>
                    <a:pt x="4318" y="1514"/>
                  </a:lnTo>
                  <a:lnTo>
                    <a:pt x="4268" y="1516"/>
                  </a:lnTo>
                  <a:lnTo>
                    <a:pt x="4218" y="1514"/>
                  </a:lnTo>
                  <a:lnTo>
                    <a:pt x="4165" y="1511"/>
                  </a:lnTo>
                  <a:lnTo>
                    <a:pt x="4112" y="1506"/>
                  </a:lnTo>
                  <a:lnTo>
                    <a:pt x="4058" y="1498"/>
                  </a:lnTo>
                  <a:lnTo>
                    <a:pt x="4003" y="1488"/>
                  </a:lnTo>
                  <a:lnTo>
                    <a:pt x="3947" y="1477"/>
                  </a:lnTo>
                  <a:lnTo>
                    <a:pt x="3889" y="1462"/>
                  </a:lnTo>
                  <a:lnTo>
                    <a:pt x="3830" y="1445"/>
                  </a:lnTo>
                  <a:lnTo>
                    <a:pt x="3771" y="1425"/>
                  </a:lnTo>
                  <a:lnTo>
                    <a:pt x="3711" y="1403"/>
                  </a:lnTo>
                  <a:lnTo>
                    <a:pt x="3649" y="1378"/>
                  </a:lnTo>
                  <a:lnTo>
                    <a:pt x="3586" y="1351"/>
                  </a:lnTo>
                  <a:lnTo>
                    <a:pt x="3522" y="1320"/>
                  </a:lnTo>
                  <a:lnTo>
                    <a:pt x="3458" y="1286"/>
                  </a:lnTo>
                  <a:lnTo>
                    <a:pt x="3393" y="1249"/>
                  </a:lnTo>
                  <a:lnTo>
                    <a:pt x="3325" y="1209"/>
                  </a:lnTo>
                  <a:lnTo>
                    <a:pt x="3258" y="1165"/>
                  </a:lnTo>
                  <a:lnTo>
                    <a:pt x="3189" y="1119"/>
                  </a:lnTo>
                  <a:lnTo>
                    <a:pt x="3120" y="1068"/>
                  </a:lnTo>
                  <a:lnTo>
                    <a:pt x="3120" y="1068"/>
                  </a:lnTo>
                  <a:lnTo>
                    <a:pt x="2981" y="967"/>
                  </a:lnTo>
                  <a:lnTo>
                    <a:pt x="2846" y="871"/>
                  </a:lnTo>
                  <a:lnTo>
                    <a:pt x="2717" y="783"/>
                  </a:lnTo>
                  <a:lnTo>
                    <a:pt x="2591" y="699"/>
                  </a:lnTo>
                  <a:lnTo>
                    <a:pt x="2468" y="620"/>
                  </a:lnTo>
                  <a:lnTo>
                    <a:pt x="2349" y="545"/>
                  </a:lnTo>
                  <a:lnTo>
                    <a:pt x="2234" y="478"/>
                  </a:lnTo>
                  <a:lnTo>
                    <a:pt x="2121" y="415"/>
                  </a:lnTo>
                  <a:lnTo>
                    <a:pt x="2013" y="356"/>
                  </a:lnTo>
                  <a:lnTo>
                    <a:pt x="1906" y="303"/>
                  </a:lnTo>
                  <a:lnTo>
                    <a:pt x="1803" y="253"/>
                  </a:lnTo>
                  <a:lnTo>
                    <a:pt x="1703" y="209"/>
                  </a:lnTo>
                  <a:lnTo>
                    <a:pt x="1605" y="171"/>
                  </a:lnTo>
                  <a:lnTo>
                    <a:pt x="1509" y="135"/>
                  </a:lnTo>
                  <a:lnTo>
                    <a:pt x="1416" y="105"/>
                  </a:lnTo>
                  <a:lnTo>
                    <a:pt x="1324" y="77"/>
                  </a:lnTo>
                  <a:lnTo>
                    <a:pt x="1234" y="54"/>
                  </a:lnTo>
                  <a:lnTo>
                    <a:pt x="1147" y="37"/>
                  </a:lnTo>
                  <a:lnTo>
                    <a:pt x="1060" y="22"/>
                  </a:lnTo>
                  <a:lnTo>
                    <a:pt x="974" y="11"/>
                  </a:lnTo>
                  <a:lnTo>
                    <a:pt x="891" y="3"/>
                  </a:lnTo>
                  <a:lnTo>
                    <a:pt x="808" y="0"/>
                  </a:lnTo>
                  <a:lnTo>
                    <a:pt x="726" y="0"/>
                  </a:lnTo>
                  <a:lnTo>
                    <a:pt x="644" y="1"/>
                  </a:lnTo>
                  <a:lnTo>
                    <a:pt x="563" y="8"/>
                  </a:lnTo>
                  <a:lnTo>
                    <a:pt x="483" y="17"/>
                  </a:lnTo>
                  <a:lnTo>
                    <a:pt x="402" y="30"/>
                  </a:lnTo>
                  <a:lnTo>
                    <a:pt x="323" y="45"/>
                  </a:lnTo>
                  <a:lnTo>
                    <a:pt x="243" y="63"/>
                  </a:lnTo>
                  <a:lnTo>
                    <a:pt x="162" y="84"/>
                  </a:lnTo>
                  <a:lnTo>
                    <a:pt x="80" y="106"/>
                  </a:lnTo>
                  <a:lnTo>
                    <a:pt x="0" y="13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630237" name="Freeform 29"/>
            <p:cNvSpPr>
              <a:spLocks/>
            </p:cNvSpPr>
            <p:nvPr userDrawn="1"/>
          </p:nvSpPr>
          <p:spPr bwMode="auto">
            <a:xfrm>
              <a:off x="628" y="1060"/>
              <a:ext cx="5431" cy="725"/>
            </a:xfrm>
            <a:custGeom>
              <a:avLst/>
              <a:gdLst/>
              <a:ahLst/>
              <a:cxnLst>
                <a:cxn ang="0">
                  <a:pos x="5431" y="783"/>
                </a:cxn>
                <a:cxn ang="0">
                  <a:pos x="5395" y="838"/>
                </a:cxn>
                <a:cxn ang="0">
                  <a:pos x="5350" y="899"/>
                </a:cxn>
                <a:cxn ang="0">
                  <a:pos x="5286" y="974"/>
                </a:cxn>
                <a:cxn ang="0">
                  <a:pos x="5204" y="1058"/>
                </a:cxn>
                <a:cxn ang="0">
                  <a:pos x="5105" y="1147"/>
                </a:cxn>
                <a:cxn ang="0">
                  <a:pos x="5018" y="1211"/>
                </a:cxn>
                <a:cxn ang="0">
                  <a:pos x="4955" y="1253"/>
                </a:cxn>
                <a:cxn ang="0">
                  <a:pos x="4887" y="1293"/>
                </a:cxn>
                <a:cxn ang="0">
                  <a:pos x="4815" y="1329"/>
                </a:cxn>
                <a:cxn ang="0">
                  <a:pos x="4739" y="1363"/>
                </a:cxn>
                <a:cxn ang="0">
                  <a:pos x="4657" y="1392"/>
                </a:cxn>
                <a:cxn ang="0">
                  <a:pos x="4572" y="1416"/>
                </a:cxn>
                <a:cxn ang="0">
                  <a:pos x="4482" y="1434"/>
                </a:cxn>
                <a:cxn ang="0">
                  <a:pos x="4387" y="1447"/>
                </a:cxn>
                <a:cxn ang="0">
                  <a:pos x="4289" y="1452"/>
                </a:cxn>
                <a:cxn ang="0">
                  <a:pos x="4186" y="1450"/>
                </a:cxn>
                <a:cxn ang="0">
                  <a:pos x="4078" y="1439"/>
                </a:cxn>
                <a:cxn ang="0">
                  <a:pos x="3967" y="1419"/>
                </a:cxn>
                <a:cxn ang="0">
                  <a:pos x="3850" y="1390"/>
                </a:cxn>
                <a:cxn ang="0">
                  <a:pos x="3729" y="1352"/>
                </a:cxn>
                <a:cxn ang="0">
                  <a:pos x="3604" y="1300"/>
                </a:cxn>
                <a:cxn ang="0">
                  <a:pos x="3475" y="1239"/>
                </a:cxn>
                <a:cxn ang="0">
                  <a:pos x="3342" y="1163"/>
                </a:cxn>
                <a:cxn ang="0">
                  <a:pos x="3204" y="1075"/>
                </a:cxn>
                <a:cxn ang="0">
                  <a:pos x="3134" y="1027"/>
                </a:cxn>
                <a:cxn ang="0">
                  <a:pos x="2857" y="835"/>
                </a:cxn>
                <a:cxn ang="0">
                  <a:pos x="2599" y="665"/>
                </a:cxn>
                <a:cxn ang="0">
                  <a:pos x="2355" y="517"/>
                </a:cxn>
                <a:cxn ang="0">
                  <a:pos x="2126" y="389"/>
                </a:cxn>
                <a:cxn ang="0">
                  <a:pos x="1909" y="281"/>
                </a:cxn>
                <a:cxn ang="0">
                  <a:pos x="1705" y="192"/>
                </a:cxn>
                <a:cxn ang="0">
                  <a:pos x="1509" y="121"/>
                </a:cxn>
                <a:cxn ang="0">
                  <a:pos x="1323" y="68"/>
                </a:cxn>
                <a:cxn ang="0">
                  <a:pos x="1145" y="29"/>
                </a:cxn>
                <a:cxn ang="0">
                  <a:pos x="973" y="7"/>
                </a:cxn>
                <a:cxn ang="0">
                  <a:pos x="807" y="0"/>
                </a:cxn>
                <a:cxn ang="0">
                  <a:pos x="643" y="5"/>
                </a:cxn>
                <a:cxn ang="0">
                  <a:pos x="482" y="24"/>
                </a:cxn>
                <a:cxn ang="0">
                  <a:pos x="322" y="55"/>
                </a:cxn>
                <a:cxn ang="0">
                  <a:pos x="161" y="97"/>
                </a:cxn>
                <a:cxn ang="0">
                  <a:pos x="0" y="149"/>
                </a:cxn>
              </a:cxnLst>
              <a:rect l="0" t="0" r="r" b="b"/>
              <a:pathLst>
                <a:path w="5431" h="1452">
                  <a:moveTo>
                    <a:pt x="5431" y="783"/>
                  </a:moveTo>
                  <a:lnTo>
                    <a:pt x="5431" y="783"/>
                  </a:lnTo>
                  <a:lnTo>
                    <a:pt x="5423" y="798"/>
                  </a:lnTo>
                  <a:lnTo>
                    <a:pt x="5395" y="838"/>
                  </a:lnTo>
                  <a:lnTo>
                    <a:pt x="5375" y="867"/>
                  </a:lnTo>
                  <a:lnTo>
                    <a:pt x="5350" y="899"/>
                  </a:lnTo>
                  <a:lnTo>
                    <a:pt x="5320" y="935"/>
                  </a:lnTo>
                  <a:lnTo>
                    <a:pt x="5286" y="974"/>
                  </a:lnTo>
                  <a:lnTo>
                    <a:pt x="5247" y="1016"/>
                  </a:lnTo>
                  <a:lnTo>
                    <a:pt x="5204" y="1058"/>
                  </a:lnTo>
                  <a:lnTo>
                    <a:pt x="5157" y="1101"/>
                  </a:lnTo>
                  <a:lnTo>
                    <a:pt x="5105" y="1147"/>
                  </a:lnTo>
                  <a:lnTo>
                    <a:pt x="5048" y="1190"/>
                  </a:lnTo>
                  <a:lnTo>
                    <a:pt x="5018" y="1211"/>
                  </a:lnTo>
                  <a:lnTo>
                    <a:pt x="4987" y="1232"/>
                  </a:lnTo>
                  <a:lnTo>
                    <a:pt x="4955" y="1253"/>
                  </a:lnTo>
                  <a:lnTo>
                    <a:pt x="4922" y="1272"/>
                  </a:lnTo>
                  <a:lnTo>
                    <a:pt x="4887" y="1293"/>
                  </a:lnTo>
                  <a:lnTo>
                    <a:pt x="4851" y="1311"/>
                  </a:lnTo>
                  <a:lnTo>
                    <a:pt x="4815" y="1329"/>
                  </a:lnTo>
                  <a:lnTo>
                    <a:pt x="4778" y="1347"/>
                  </a:lnTo>
                  <a:lnTo>
                    <a:pt x="4739" y="1363"/>
                  </a:lnTo>
                  <a:lnTo>
                    <a:pt x="4698" y="1377"/>
                  </a:lnTo>
                  <a:lnTo>
                    <a:pt x="4657" y="1392"/>
                  </a:lnTo>
                  <a:lnTo>
                    <a:pt x="4615" y="1405"/>
                  </a:lnTo>
                  <a:lnTo>
                    <a:pt x="4572" y="1416"/>
                  </a:lnTo>
                  <a:lnTo>
                    <a:pt x="4528" y="1426"/>
                  </a:lnTo>
                  <a:lnTo>
                    <a:pt x="4482" y="1434"/>
                  </a:lnTo>
                  <a:lnTo>
                    <a:pt x="4436" y="1442"/>
                  </a:lnTo>
                  <a:lnTo>
                    <a:pt x="4387" y="1447"/>
                  </a:lnTo>
                  <a:lnTo>
                    <a:pt x="4339" y="1450"/>
                  </a:lnTo>
                  <a:lnTo>
                    <a:pt x="4289" y="1452"/>
                  </a:lnTo>
                  <a:lnTo>
                    <a:pt x="4237" y="1452"/>
                  </a:lnTo>
                  <a:lnTo>
                    <a:pt x="4186" y="1450"/>
                  </a:lnTo>
                  <a:lnTo>
                    <a:pt x="4133" y="1445"/>
                  </a:lnTo>
                  <a:lnTo>
                    <a:pt x="4078" y="1439"/>
                  </a:lnTo>
                  <a:lnTo>
                    <a:pt x="4024" y="1431"/>
                  </a:lnTo>
                  <a:lnTo>
                    <a:pt x="3967" y="1419"/>
                  </a:lnTo>
                  <a:lnTo>
                    <a:pt x="3908" y="1406"/>
                  </a:lnTo>
                  <a:lnTo>
                    <a:pt x="3850" y="1390"/>
                  </a:lnTo>
                  <a:lnTo>
                    <a:pt x="3790" y="1373"/>
                  </a:lnTo>
                  <a:lnTo>
                    <a:pt x="3729" y="1352"/>
                  </a:lnTo>
                  <a:lnTo>
                    <a:pt x="3668" y="1327"/>
                  </a:lnTo>
                  <a:lnTo>
                    <a:pt x="3604" y="1300"/>
                  </a:lnTo>
                  <a:lnTo>
                    <a:pt x="3540" y="1271"/>
                  </a:lnTo>
                  <a:lnTo>
                    <a:pt x="3475" y="1239"/>
                  </a:lnTo>
                  <a:lnTo>
                    <a:pt x="3410" y="1203"/>
                  </a:lnTo>
                  <a:lnTo>
                    <a:pt x="3342" y="1163"/>
                  </a:lnTo>
                  <a:lnTo>
                    <a:pt x="3274" y="1121"/>
                  </a:lnTo>
                  <a:lnTo>
                    <a:pt x="3204" y="1075"/>
                  </a:lnTo>
                  <a:lnTo>
                    <a:pt x="3134" y="1027"/>
                  </a:lnTo>
                  <a:lnTo>
                    <a:pt x="3134" y="1027"/>
                  </a:lnTo>
                  <a:lnTo>
                    <a:pt x="2993" y="929"/>
                  </a:lnTo>
                  <a:lnTo>
                    <a:pt x="2857" y="835"/>
                  </a:lnTo>
                  <a:lnTo>
                    <a:pt x="2727" y="748"/>
                  </a:lnTo>
                  <a:lnTo>
                    <a:pt x="2599" y="665"/>
                  </a:lnTo>
                  <a:lnTo>
                    <a:pt x="2475" y="588"/>
                  </a:lnTo>
                  <a:lnTo>
                    <a:pt x="2355" y="517"/>
                  </a:lnTo>
                  <a:lnTo>
                    <a:pt x="2239" y="451"/>
                  </a:lnTo>
                  <a:lnTo>
                    <a:pt x="2126" y="389"/>
                  </a:lnTo>
                  <a:lnTo>
                    <a:pt x="2016" y="333"/>
                  </a:lnTo>
                  <a:lnTo>
                    <a:pt x="1909" y="281"/>
                  </a:lnTo>
                  <a:lnTo>
                    <a:pt x="1805" y="234"/>
                  </a:lnTo>
                  <a:lnTo>
                    <a:pt x="1705" y="192"/>
                  </a:lnTo>
                  <a:lnTo>
                    <a:pt x="1606" y="155"/>
                  </a:lnTo>
                  <a:lnTo>
                    <a:pt x="1509" y="121"/>
                  </a:lnTo>
                  <a:lnTo>
                    <a:pt x="1416" y="92"/>
                  </a:lnTo>
                  <a:lnTo>
                    <a:pt x="1323" y="68"/>
                  </a:lnTo>
                  <a:lnTo>
                    <a:pt x="1234" y="47"/>
                  </a:lnTo>
                  <a:lnTo>
                    <a:pt x="1145" y="29"/>
                  </a:lnTo>
                  <a:lnTo>
                    <a:pt x="1058" y="16"/>
                  </a:lnTo>
                  <a:lnTo>
                    <a:pt x="973" y="7"/>
                  </a:lnTo>
                  <a:lnTo>
                    <a:pt x="890" y="2"/>
                  </a:lnTo>
                  <a:lnTo>
                    <a:pt x="807" y="0"/>
                  </a:lnTo>
                  <a:lnTo>
                    <a:pt x="725" y="0"/>
                  </a:lnTo>
                  <a:lnTo>
                    <a:pt x="643" y="5"/>
                  </a:lnTo>
                  <a:lnTo>
                    <a:pt x="562" y="13"/>
                  </a:lnTo>
                  <a:lnTo>
                    <a:pt x="482" y="24"/>
                  </a:lnTo>
                  <a:lnTo>
                    <a:pt x="401" y="37"/>
                  </a:lnTo>
                  <a:lnTo>
                    <a:pt x="322" y="55"/>
                  </a:lnTo>
                  <a:lnTo>
                    <a:pt x="242" y="74"/>
                  </a:lnTo>
                  <a:lnTo>
                    <a:pt x="161" y="97"/>
                  </a:lnTo>
                  <a:lnTo>
                    <a:pt x="80" y="121"/>
                  </a:lnTo>
                  <a:lnTo>
                    <a:pt x="0" y="149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630238" name="Freeform 30"/>
            <p:cNvSpPr>
              <a:spLocks/>
            </p:cNvSpPr>
            <p:nvPr userDrawn="1"/>
          </p:nvSpPr>
          <p:spPr bwMode="auto">
            <a:xfrm>
              <a:off x="652" y="1076"/>
              <a:ext cx="5439" cy="696"/>
            </a:xfrm>
            <a:custGeom>
              <a:avLst/>
              <a:gdLst/>
              <a:ahLst/>
              <a:cxnLst>
                <a:cxn ang="0">
                  <a:pos x="5439" y="694"/>
                </a:cxn>
                <a:cxn ang="0">
                  <a:pos x="5405" y="751"/>
                </a:cxn>
                <a:cxn ang="0">
                  <a:pos x="5359" y="812"/>
                </a:cxn>
                <a:cxn ang="0">
                  <a:pos x="5296" y="890"/>
                </a:cxn>
                <a:cxn ang="0">
                  <a:pos x="5216" y="975"/>
                </a:cxn>
                <a:cxn ang="0">
                  <a:pos x="5119" y="1066"/>
                </a:cxn>
                <a:cxn ang="0">
                  <a:pos x="5033" y="1133"/>
                </a:cxn>
                <a:cxn ang="0">
                  <a:pos x="4970" y="1175"/>
                </a:cxn>
                <a:cxn ang="0">
                  <a:pos x="4903" y="1217"/>
                </a:cxn>
                <a:cxn ang="0">
                  <a:pos x="4831" y="1256"/>
                </a:cxn>
                <a:cxn ang="0">
                  <a:pos x="4755" y="1290"/>
                </a:cxn>
                <a:cxn ang="0">
                  <a:pos x="4674" y="1321"/>
                </a:cxn>
                <a:cxn ang="0">
                  <a:pos x="4590" y="1348"/>
                </a:cxn>
                <a:cxn ang="0">
                  <a:pos x="4499" y="1368"/>
                </a:cxn>
                <a:cxn ang="0">
                  <a:pos x="4406" y="1382"/>
                </a:cxn>
                <a:cxn ang="0">
                  <a:pos x="4308" y="1390"/>
                </a:cxn>
                <a:cxn ang="0">
                  <a:pos x="4204" y="1390"/>
                </a:cxn>
                <a:cxn ang="0">
                  <a:pos x="4097" y="1381"/>
                </a:cxn>
                <a:cxn ang="0">
                  <a:pos x="3984" y="1364"/>
                </a:cxn>
                <a:cxn ang="0">
                  <a:pos x="3868" y="1337"/>
                </a:cxn>
                <a:cxn ang="0">
                  <a:pos x="3747" y="1300"/>
                </a:cxn>
                <a:cxn ang="0">
                  <a:pos x="3621" y="1251"/>
                </a:cxn>
                <a:cxn ang="0">
                  <a:pos x="3490" y="1192"/>
                </a:cxn>
                <a:cxn ang="0">
                  <a:pos x="3355" y="1119"/>
                </a:cxn>
                <a:cxn ang="0">
                  <a:pos x="3217" y="1033"/>
                </a:cxn>
                <a:cxn ang="0">
                  <a:pos x="3146" y="985"/>
                </a:cxn>
                <a:cxn ang="0">
                  <a:pos x="2867" y="798"/>
                </a:cxn>
                <a:cxn ang="0">
                  <a:pos x="2606" y="633"/>
                </a:cxn>
                <a:cxn ang="0">
                  <a:pos x="2360" y="489"/>
                </a:cxn>
                <a:cxn ang="0">
                  <a:pos x="2128" y="367"/>
                </a:cxn>
                <a:cxn ang="0">
                  <a:pos x="1910" y="262"/>
                </a:cxn>
                <a:cxn ang="0">
                  <a:pos x="1705" y="176"/>
                </a:cxn>
                <a:cxn ang="0">
                  <a:pos x="1509" y="108"/>
                </a:cxn>
                <a:cxn ang="0">
                  <a:pos x="1321" y="58"/>
                </a:cxn>
                <a:cxn ang="0">
                  <a:pos x="1142" y="24"/>
                </a:cxn>
                <a:cxn ang="0">
                  <a:pos x="970" y="5"/>
                </a:cxn>
                <a:cxn ang="0">
                  <a:pos x="803" y="0"/>
                </a:cxn>
                <a:cxn ang="0">
                  <a:pos x="640" y="10"/>
                </a:cxn>
                <a:cxn ang="0">
                  <a:pos x="479" y="32"/>
                </a:cxn>
                <a:cxn ang="0">
                  <a:pos x="319" y="66"/>
                </a:cxn>
                <a:cxn ang="0">
                  <a:pos x="161" y="111"/>
                </a:cxn>
                <a:cxn ang="0">
                  <a:pos x="0" y="168"/>
                </a:cxn>
              </a:cxnLst>
              <a:rect l="0" t="0" r="r" b="b"/>
              <a:pathLst>
                <a:path w="5439" h="1390">
                  <a:moveTo>
                    <a:pt x="5439" y="694"/>
                  </a:moveTo>
                  <a:lnTo>
                    <a:pt x="5439" y="694"/>
                  </a:lnTo>
                  <a:lnTo>
                    <a:pt x="5431" y="709"/>
                  </a:lnTo>
                  <a:lnTo>
                    <a:pt x="5405" y="751"/>
                  </a:lnTo>
                  <a:lnTo>
                    <a:pt x="5384" y="780"/>
                  </a:lnTo>
                  <a:lnTo>
                    <a:pt x="5359" y="812"/>
                  </a:lnTo>
                  <a:lnTo>
                    <a:pt x="5331" y="849"/>
                  </a:lnTo>
                  <a:lnTo>
                    <a:pt x="5296" y="890"/>
                  </a:lnTo>
                  <a:lnTo>
                    <a:pt x="5259" y="932"/>
                  </a:lnTo>
                  <a:lnTo>
                    <a:pt x="5216" y="975"/>
                  </a:lnTo>
                  <a:lnTo>
                    <a:pt x="5170" y="1020"/>
                  </a:lnTo>
                  <a:lnTo>
                    <a:pt x="5119" y="1066"/>
                  </a:lnTo>
                  <a:lnTo>
                    <a:pt x="5062" y="1111"/>
                  </a:lnTo>
                  <a:lnTo>
                    <a:pt x="5033" y="1133"/>
                  </a:lnTo>
                  <a:lnTo>
                    <a:pt x="5002" y="1154"/>
                  </a:lnTo>
                  <a:lnTo>
                    <a:pt x="4970" y="1175"/>
                  </a:lnTo>
                  <a:lnTo>
                    <a:pt x="4937" y="1196"/>
                  </a:lnTo>
                  <a:lnTo>
                    <a:pt x="4903" y="1217"/>
                  </a:lnTo>
                  <a:lnTo>
                    <a:pt x="4867" y="1237"/>
                  </a:lnTo>
                  <a:lnTo>
                    <a:pt x="4831" y="1256"/>
                  </a:lnTo>
                  <a:lnTo>
                    <a:pt x="4794" y="1274"/>
                  </a:lnTo>
                  <a:lnTo>
                    <a:pt x="4755" y="1290"/>
                  </a:lnTo>
                  <a:lnTo>
                    <a:pt x="4716" y="1306"/>
                  </a:lnTo>
                  <a:lnTo>
                    <a:pt x="4674" y="1321"/>
                  </a:lnTo>
                  <a:lnTo>
                    <a:pt x="4633" y="1335"/>
                  </a:lnTo>
                  <a:lnTo>
                    <a:pt x="4590" y="1348"/>
                  </a:lnTo>
                  <a:lnTo>
                    <a:pt x="4545" y="1358"/>
                  </a:lnTo>
                  <a:lnTo>
                    <a:pt x="4499" y="1368"/>
                  </a:lnTo>
                  <a:lnTo>
                    <a:pt x="4454" y="1376"/>
                  </a:lnTo>
                  <a:lnTo>
                    <a:pt x="4406" y="1382"/>
                  </a:lnTo>
                  <a:lnTo>
                    <a:pt x="4356" y="1387"/>
                  </a:lnTo>
                  <a:lnTo>
                    <a:pt x="4308" y="1390"/>
                  </a:lnTo>
                  <a:lnTo>
                    <a:pt x="4256" y="1390"/>
                  </a:lnTo>
                  <a:lnTo>
                    <a:pt x="4204" y="1390"/>
                  </a:lnTo>
                  <a:lnTo>
                    <a:pt x="4151" y="1387"/>
                  </a:lnTo>
                  <a:lnTo>
                    <a:pt x="4097" y="1381"/>
                  </a:lnTo>
                  <a:lnTo>
                    <a:pt x="4041" y="1374"/>
                  </a:lnTo>
                  <a:lnTo>
                    <a:pt x="3984" y="1364"/>
                  </a:lnTo>
                  <a:lnTo>
                    <a:pt x="3926" y="1351"/>
                  </a:lnTo>
                  <a:lnTo>
                    <a:pt x="3868" y="1337"/>
                  </a:lnTo>
                  <a:lnTo>
                    <a:pt x="3808" y="1319"/>
                  </a:lnTo>
                  <a:lnTo>
                    <a:pt x="3747" y="1300"/>
                  </a:lnTo>
                  <a:lnTo>
                    <a:pt x="3684" y="1277"/>
                  </a:lnTo>
                  <a:lnTo>
                    <a:pt x="3621" y="1251"/>
                  </a:lnTo>
                  <a:lnTo>
                    <a:pt x="3557" y="1222"/>
                  </a:lnTo>
                  <a:lnTo>
                    <a:pt x="3490" y="1192"/>
                  </a:lnTo>
                  <a:lnTo>
                    <a:pt x="3423" y="1156"/>
                  </a:lnTo>
                  <a:lnTo>
                    <a:pt x="3355" y="1119"/>
                  </a:lnTo>
                  <a:lnTo>
                    <a:pt x="3287" y="1079"/>
                  </a:lnTo>
                  <a:lnTo>
                    <a:pt x="3217" y="1033"/>
                  </a:lnTo>
                  <a:lnTo>
                    <a:pt x="3146" y="985"/>
                  </a:lnTo>
                  <a:lnTo>
                    <a:pt x="3146" y="985"/>
                  </a:lnTo>
                  <a:lnTo>
                    <a:pt x="3004" y="890"/>
                  </a:lnTo>
                  <a:lnTo>
                    <a:pt x="2867" y="798"/>
                  </a:lnTo>
                  <a:lnTo>
                    <a:pt x="2733" y="714"/>
                  </a:lnTo>
                  <a:lnTo>
                    <a:pt x="2606" y="633"/>
                  </a:lnTo>
                  <a:lnTo>
                    <a:pt x="2481" y="559"/>
                  </a:lnTo>
                  <a:lnTo>
                    <a:pt x="2360" y="489"/>
                  </a:lnTo>
                  <a:lnTo>
                    <a:pt x="2242" y="425"/>
                  </a:lnTo>
                  <a:lnTo>
                    <a:pt x="2128" y="367"/>
                  </a:lnTo>
                  <a:lnTo>
                    <a:pt x="2018" y="312"/>
                  </a:lnTo>
                  <a:lnTo>
                    <a:pt x="1910" y="262"/>
                  </a:lnTo>
                  <a:lnTo>
                    <a:pt x="1806" y="216"/>
                  </a:lnTo>
                  <a:lnTo>
                    <a:pt x="1705" y="176"/>
                  </a:lnTo>
                  <a:lnTo>
                    <a:pt x="1605" y="140"/>
                  </a:lnTo>
                  <a:lnTo>
                    <a:pt x="1509" y="108"/>
                  </a:lnTo>
                  <a:lnTo>
                    <a:pt x="1414" y="81"/>
                  </a:lnTo>
                  <a:lnTo>
                    <a:pt x="1321" y="58"/>
                  </a:lnTo>
                  <a:lnTo>
                    <a:pt x="1231" y="39"/>
                  </a:lnTo>
                  <a:lnTo>
                    <a:pt x="1142" y="24"/>
                  </a:lnTo>
                  <a:lnTo>
                    <a:pt x="1056" y="13"/>
                  </a:lnTo>
                  <a:lnTo>
                    <a:pt x="970" y="5"/>
                  </a:lnTo>
                  <a:lnTo>
                    <a:pt x="887" y="2"/>
                  </a:lnTo>
                  <a:lnTo>
                    <a:pt x="803" y="0"/>
                  </a:lnTo>
                  <a:lnTo>
                    <a:pt x="722" y="3"/>
                  </a:lnTo>
                  <a:lnTo>
                    <a:pt x="640" y="10"/>
                  </a:lnTo>
                  <a:lnTo>
                    <a:pt x="559" y="19"/>
                  </a:lnTo>
                  <a:lnTo>
                    <a:pt x="479" y="32"/>
                  </a:lnTo>
                  <a:lnTo>
                    <a:pt x="399" y="47"/>
                  </a:lnTo>
                  <a:lnTo>
                    <a:pt x="319" y="66"/>
                  </a:lnTo>
                  <a:lnTo>
                    <a:pt x="240" y="87"/>
                  </a:lnTo>
                  <a:lnTo>
                    <a:pt x="161" y="111"/>
                  </a:lnTo>
                  <a:lnTo>
                    <a:pt x="80" y="139"/>
                  </a:lnTo>
                  <a:lnTo>
                    <a:pt x="0" y="16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630239" name="Freeform 31"/>
            <p:cNvSpPr>
              <a:spLocks/>
            </p:cNvSpPr>
            <p:nvPr userDrawn="1"/>
          </p:nvSpPr>
          <p:spPr bwMode="auto">
            <a:xfrm>
              <a:off x="675" y="1094"/>
              <a:ext cx="5448" cy="664"/>
            </a:xfrm>
            <a:custGeom>
              <a:avLst/>
              <a:gdLst/>
              <a:ahLst/>
              <a:cxnLst>
                <a:cxn ang="0">
                  <a:pos x="5448" y="603"/>
                </a:cxn>
                <a:cxn ang="0">
                  <a:pos x="5414" y="660"/>
                </a:cxn>
                <a:cxn ang="0">
                  <a:pos x="5369" y="723"/>
                </a:cxn>
                <a:cxn ang="0">
                  <a:pos x="5308" y="802"/>
                </a:cxn>
                <a:cxn ang="0">
                  <a:pos x="5229" y="891"/>
                </a:cxn>
                <a:cxn ang="0">
                  <a:pos x="5132" y="983"/>
                </a:cxn>
                <a:cxn ang="0">
                  <a:pos x="5047" y="1052"/>
                </a:cxn>
                <a:cxn ang="0">
                  <a:pos x="4986" y="1097"/>
                </a:cxn>
                <a:cxn ang="0">
                  <a:pos x="4919" y="1139"/>
                </a:cxn>
                <a:cxn ang="0">
                  <a:pos x="4849" y="1180"/>
                </a:cxn>
                <a:cxn ang="0">
                  <a:pos x="4772" y="1217"/>
                </a:cxn>
                <a:cxn ang="0">
                  <a:pos x="4692" y="1249"/>
                </a:cxn>
                <a:cxn ang="0">
                  <a:pos x="4607" y="1277"/>
                </a:cxn>
                <a:cxn ang="0">
                  <a:pos x="4518" y="1299"/>
                </a:cxn>
                <a:cxn ang="0">
                  <a:pos x="4425" y="1315"/>
                </a:cxn>
                <a:cxn ang="0">
                  <a:pos x="4326" y="1325"/>
                </a:cxn>
                <a:cxn ang="0">
                  <a:pos x="4222" y="1327"/>
                </a:cxn>
                <a:cxn ang="0">
                  <a:pos x="4115" y="1320"/>
                </a:cxn>
                <a:cxn ang="0">
                  <a:pos x="4003" y="1306"/>
                </a:cxn>
                <a:cxn ang="0">
                  <a:pos x="3885" y="1280"/>
                </a:cxn>
                <a:cxn ang="0">
                  <a:pos x="3764" y="1246"/>
                </a:cxn>
                <a:cxn ang="0">
                  <a:pos x="3638" y="1199"/>
                </a:cxn>
                <a:cxn ang="0">
                  <a:pos x="3506" y="1143"/>
                </a:cxn>
                <a:cxn ang="0">
                  <a:pos x="3371" y="1072"/>
                </a:cxn>
                <a:cxn ang="0">
                  <a:pos x="3230" y="989"/>
                </a:cxn>
                <a:cxn ang="0">
                  <a:pos x="3157" y="942"/>
                </a:cxn>
                <a:cxn ang="0">
                  <a:pos x="2877" y="760"/>
                </a:cxn>
                <a:cxn ang="0">
                  <a:pos x="2613" y="599"/>
                </a:cxn>
                <a:cxn ang="0">
                  <a:pos x="2365" y="460"/>
                </a:cxn>
                <a:cxn ang="0">
                  <a:pos x="2131" y="340"/>
                </a:cxn>
                <a:cxn ang="0">
                  <a:pos x="1912" y="240"/>
                </a:cxn>
                <a:cxn ang="0">
                  <a:pos x="1705" y="158"/>
                </a:cxn>
                <a:cxn ang="0">
                  <a:pos x="1508" y="95"/>
                </a:cxn>
                <a:cxn ang="0">
                  <a:pos x="1321" y="48"/>
                </a:cxn>
                <a:cxn ang="0">
                  <a:pos x="1141" y="17"/>
                </a:cxn>
                <a:cxn ang="0">
                  <a:pos x="968" y="1"/>
                </a:cxn>
                <a:cxn ang="0">
                  <a:pos x="801" y="0"/>
                </a:cxn>
                <a:cxn ang="0">
                  <a:pos x="639" y="12"/>
                </a:cxn>
                <a:cxn ang="0">
                  <a:pos x="478" y="38"/>
                </a:cxn>
                <a:cxn ang="0">
                  <a:pos x="319" y="75"/>
                </a:cxn>
                <a:cxn ang="0">
                  <a:pos x="160" y="124"/>
                </a:cxn>
                <a:cxn ang="0">
                  <a:pos x="0" y="184"/>
                </a:cxn>
              </a:cxnLst>
              <a:rect l="0" t="0" r="r" b="b"/>
              <a:pathLst>
                <a:path w="5448" h="1327">
                  <a:moveTo>
                    <a:pt x="5448" y="603"/>
                  </a:moveTo>
                  <a:lnTo>
                    <a:pt x="5448" y="603"/>
                  </a:lnTo>
                  <a:lnTo>
                    <a:pt x="5439" y="618"/>
                  </a:lnTo>
                  <a:lnTo>
                    <a:pt x="5414" y="660"/>
                  </a:lnTo>
                  <a:lnTo>
                    <a:pt x="5393" y="689"/>
                  </a:lnTo>
                  <a:lnTo>
                    <a:pt x="5369" y="723"/>
                  </a:lnTo>
                  <a:lnTo>
                    <a:pt x="5341" y="762"/>
                  </a:lnTo>
                  <a:lnTo>
                    <a:pt x="5308" y="802"/>
                  </a:lnTo>
                  <a:lnTo>
                    <a:pt x="5271" y="846"/>
                  </a:lnTo>
                  <a:lnTo>
                    <a:pt x="5229" y="891"/>
                  </a:lnTo>
                  <a:lnTo>
                    <a:pt x="5183" y="936"/>
                  </a:lnTo>
                  <a:lnTo>
                    <a:pt x="5132" y="983"/>
                  </a:lnTo>
                  <a:lnTo>
                    <a:pt x="5076" y="1030"/>
                  </a:lnTo>
                  <a:lnTo>
                    <a:pt x="5047" y="1052"/>
                  </a:lnTo>
                  <a:lnTo>
                    <a:pt x="5017" y="1075"/>
                  </a:lnTo>
                  <a:lnTo>
                    <a:pt x="4986" y="1097"/>
                  </a:lnTo>
                  <a:lnTo>
                    <a:pt x="4953" y="1118"/>
                  </a:lnTo>
                  <a:lnTo>
                    <a:pt x="4919" y="1139"/>
                  </a:lnTo>
                  <a:lnTo>
                    <a:pt x="4885" y="1160"/>
                  </a:lnTo>
                  <a:lnTo>
                    <a:pt x="4849" y="1180"/>
                  </a:lnTo>
                  <a:lnTo>
                    <a:pt x="4811" y="1199"/>
                  </a:lnTo>
                  <a:lnTo>
                    <a:pt x="4772" y="1217"/>
                  </a:lnTo>
                  <a:lnTo>
                    <a:pt x="4733" y="1233"/>
                  </a:lnTo>
                  <a:lnTo>
                    <a:pt x="4692" y="1249"/>
                  </a:lnTo>
                  <a:lnTo>
                    <a:pt x="4650" y="1264"/>
                  </a:lnTo>
                  <a:lnTo>
                    <a:pt x="4607" y="1277"/>
                  </a:lnTo>
                  <a:lnTo>
                    <a:pt x="4564" y="1288"/>
                  </a:lnTo>
                  <a:lnTo>
                    <a:pt x="4518" y="1299"/>
                  </a:lnTo>
                  <a:lnTo>
                    <a:pt x="4472" y="1307"/>
                  </a:lnTo>
                  <a:lnTo>
                    <a:pt x="4425" y="1315"/>
                  </a:lnTo>
                  <a:lnTo>
                    <a:pt x="4375" y="1320"/>
                  </a:lnTo>
                  <a:lnTo>
                    <a:pt x="4326" y="1325"/>
                  </a:lnTo>
                  <a:lnTo>
                    <a:pt x="4275" y="1327"/>
                  </a:lnTo>
                  <a:lnTo>
                    <a:pt x="4222" y="1327"/>
                  </a:lnTo>
                  <a:lnTo>
                    <a:pt x="4170" y="1325"/>
                  </a:lnTo>
                  <a:lnTo>
                    <a:pt x="4115" y="1320"/>
                  </a:lnTo>
                  <a:lnTo>
                    <a:pt x="4060" y="1314"/>
                  </a:lnTo>
                  <a:lnTo>
                    <a:pt x="4003" y="1306"/>
                  </a:lnTo>
                  <a:lnTo>
                    <a:pt x="3945" y="1294"/>
                  </a:lnTo>
                  <a:lnTo>
                    <a:pt x="3885" y="1280"/>
                  </a:lnTo>
                  <a:lnTo>
                    <a:pt x="3825" y="1264"/>
                  </a:lnTo>
                  <a:lnTo>
                    <a:pt x="3764" y="1246"/>
                  </a:lnTo>
                  <a:lnTo>
                    <a:pt x="3702" y="1223"/>
                  </a:lnTo>
                  <a:lnTo>
                    <a:pt x="3638" y="1199"/>
                  </a:lnTo>
                  <a:lnTo>
                    <a:pt x="3573" y="1172"/>
                  </a:lnTo>
                  <a:lnTo>
                    <a:pt x="3506" y="1143"/>
                  </a:lnTo>
                  <a:lnTo>
                    <a:pt x="3439" y="1109"/>
                  </a:lnTo>
                  <a:lnTo>
                    <a:pt x="3371" y="1072"/>
                  </a:lnTo>
                  <a:lnTo>
                    <a:pt x="3300" y="1033"/>
                  </a:lnTo>
                  <a:lnTo>
                    <a:pt x="3230" y="989"/>
                  </a:lnTo>
                  <a:lnTo>
                    <a:pt x="3157" y="942"/>
                  </a:lnTo>
                  <a:lnTo>
                    <a:pt x="3157" y="942"/>
                  </a:lnTo>
                  <a:lnTo>
                    <a:pt x="3016" y="849"/>
                  </a:lnTo>
                  <a:lnTo>
                    <a:pt x="2877" y="760"/>
                  </a:lnTo>
                  <a:lnTo>
                    <a:pt x="2742" y="678"/>
                  </a:lnTo>
                  <a:lnTo>
                    <a:pt x="2613" y="599"/>
                  </a:lnTo>
                  <a:lnTo>
                    <a:pt x="2487" y="528"/>
                  </a:lnTo>
                  <a:lnTo>
                    <a:pt x="2365" y="460"/>
                  </a:lnTo>
                  <a:lnTo>
                    <a:pt x="2247" y="397"/>
                  </a:lnTo>
                  <a:lnTo>
                    <a:pt x="2131" y="340"/>
                  </a:lnTo>
                  <a:lnTo>
                    <a:pt x="2020" y="289"/>
                  </a:lnTo>
                  <a:lnTo>
                    <a:pt x="1912" y="240"/>
                  </a:lnTo>
                  <a:lnTo>
                    <a:pt x="1806" y="197"/>
                  </a:lnTo>
                  <a:lnTo>
                    <a:pt x="1705" y="158"/>
                  </a:lnTo>
                  <a:lnTo>
                    <a:pt x="1605" y="124"/>
                  </a:lnTo>
                  <a:lnTo>
                    <a:pt x="1508" y="95"/>
                  </a:lnTo>
                  <a:lnTo>
                    <a:pt x="1414" y="69"/>
                  </a:lnTo>
                  <a:lnTo>
                    <a:pt x="1321" y="48"/>
                  </a:lnTo>
                  <a:lnTo>
                    <a:pt x="1230" y="30"/>
                  </a:lnTo>
                  <a:lnTo>
                    <a:pt x="1141" y="17"/>
                  </a:lnTo>
                  <a:lnTo>
                    <a:pt x="1054" y="8"/>
                  </a:lnTo>
                  <a:lnTo>
                    <a:pt x="968" y="1"/>
                  </a:lnTo>
                  <a:lnTo>
                    <a:pt x="885" y="0"/>
                  </a:lnTo>
                  <a:lnTo>
                    <a:pt x="801" y="0"/>
                  </a:lnTo>
                  <a:lnTo>
                    <a:pt x="719" y="4"/>
                  </a:lnTo>
                  <a:lnTo>
                    <a:pt x="639" y="12"/>
                  </a:lnTo>
                  <a:lnTo>
                    <a:pt x="558" y="24"/>
                  </a:lnTo>
                  <a:lnTo>
                    <a:pt x="478" y="38"/>
                  </a:lnTo>
                  <a:lnTo>
                    <a:pt x="399" y="56"/>
                  </a:lnTo>
                  <a:lnTo>
                    <a:pt x="319" y="75"/>
                  </a:lnTo>
                  <a:lnTo>
                    <a:pt x="239" y="100"/>
                  </a:lnTo>
                  <a:lnTo>
                    <a:pt x="160" y="124"/>
                  </a:lnTo>
                  <a:lnTo>
                    <a:pt x="81" y="153"/>
                  </a:lnTo>
                  <a:lnTo>
                    <a:pt x="0" y="18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630240" name="Freeform 32"/>
            <p:cNvSpPr>
              <a:spLocks/>
            </p:cNvSpPr>
            <p:nvPr userDrawn="1"/>
          </p:nvSpPr>
          <p:spPr bwMode="auto">
            <a:xfrm>
              <a:off x="700" y="1111"/>
              <a:ext cx="5452" cy="633"/>
            </a:xfrm>
            <a:custGeom>
              <a:avLst/>
              <a:gdLst/>
              <a:ahLst/>
              <a:cxnLst>
                <a:cxn ang="0">
                  <a:pos x="5452" y="516"/>
                </a:cxn>
                <a:cxn ang="0">
                  <a:pos x="5419" y="574"/>
                </a:cxn>
                <a:cxn ang="0">
                  <a:pos x="5376" y="637"/>
                </a:cxn>
                <a:cxn ang="0">
                  <a:pos x="5316" y="717"/>
                </a:cxn>
                <a:cxn ang="0">
                  <a:pos x="5239" y="808"/>
                </a:cxn>
                <a:cxn ang="0">
                  <a:pos x="5143" y="903"/>
                </a:cxn>
                <a:cxn ang="0">
                  <a:pos x="5060" y="974"/>
                </a:cxn>
                <a:cxn ang="0">
                  <a:pos x="4998" y="1021"/>
                </a:cxn>
                <a:cxn ang="0">
                  <a:pos x="4932" y="1064"/>
                </a:cxn>
                <a:cxn ang="0">
                  <a:pos x="4862" y="1106"/>
                </a:cxn>
                <a:cxn ang="0">
                  <a:pos x="4787" y="1145"/>
                </a:cxn>
                <a:cxn ang="0">
                  <a:pos x="4707" y="1179"/>
                </a:cxn>
                <a:cxn ang="0">
                  <a:pos x="4624" y="1208"/>
                </a:cxn>
                <a:cxn ang="0">
                  <a:pos x="4533" y="1232"/>
                </a:cxn>
                <a:cxn ang="0">
                  <a:pos x="4440" y="1252"/>
                </a:cxn>
                <a:cxn ang="0">
                  <a:pos x="4342" y="1263"/>
                </a:cxn>
                <a:cxn ang="0">
                  <a:pos x="4239" y="1266"/>
                </a:cxn>
                <a:cxn ang="0">
                  <a:pos x="4131" y="1263"/>
                </a:cxn>
                <a:cxn ang="0">
                  <a:pos x="4018" y="1250"/>
                </a:cxn>
                <a:cxn ang="0">
                  <a:pos x="3902" y="1228"/>
                </a:cxn>
                <a:cxn ang="0">
                  <a:pos x="3779" y="1194"/>
                </a:cxn>
                <a:cxn ang="0">
                  <a:pos x="3652" y="1150"/>
                </a:cxn>
                <a:cxn ang="0">
                  <a:pos x="3520" y="1095"/>
                </a:cxn>
                <a:cxn ang="0">
                  <a:pos x="3384" y="1027"/>
                </a:cxn>
                <a:cxn ang="0">
                  <a:pos x="3242" y="947"/>
                </a:cxn>
                <a:cxn ang="0">
                  <a:pos x="3169" y="901"/>
                </a:cxn>
                <a:cxn ang="0">
                  <a:pos x="2885" y="724"/>
                </a:cxn>
                <a:cxn ang="0">
                  <a:pos x="2619" y="569"/>
                </a:cxn>
                <a:cxn ang="0">
                  <a:pos x="2369" y="433"/>
                </a:cxn>
                <a:cxn ang="0">
                  <a:pos x="2134" y="317"/>
                </a:cxn>
                <a:cxn ang="0">
                  <a:pos x="1912" y="222"/>
                </a:cxn>
                <a:cxn ang="0">
                  <a:pos x="1704" y="144"/>
                </a:cxn>
                <a:cxn ang="0">
                  <a:pos x="1507" y="83"/>
                </a:cxn>
                <a:cxn ang="0">
                  <a:pos x="1318" y="41"/>
                </a:cxn>
                <a:cxn ang="0">
                  <a:pos x="1139" y="13"/>
                </a:cxn>
                <a:cxn ang="0">
                  <a:pos x="965" y="0"/>
                </a:cxn>
                <a:cxn ang="0">
                  <a:pos x="798" y="4"/>
                </a:cxn>
                <a:cxn ang="0">
                  <a:pos x="635" y="18"/>
                </a:cxn>
                <a:cxn ang="0">
                  <a:pos x="475" y="47"/>
                </a:cxn>
                <a:cxn ang="0">
                  <a:pos x="317" y="89"/>
                </a:cxn>
                <a:cxn ang="0">
                  <a:pos x="158" y="141"/>
                </a:cxn>
                <a:cxn ang="0">
                  <a:pos x="0" y="204"/>
                </a:cxn>
              </a:cxnLst>
              <a:rect l="0" t="0" r="r" b="b"/>
              <a:pathLst>
                <a:path w="5452" h="1266">
                  <a:moveTo>
                    <a:pt x="5452" y="516"/>
                  </a:moveTo>
                  <a:lnTo>
                    <a:pt x="5452" y="516"/>
                  </a:lnTo>
                  <a:lnTo>
                    <a:pt x="5444" y="530"/>
                  </a:lnTo>
                  <a:lnTo>
                    <a:pt x="5419" y="574"/>
                  </a:lnTo>
                  <a:lnTo>
                    <a:pt x="5400" y="603"/>
                  </a:lnTo>
                  <a:lnTo>
                    <a:pt x="5376" y="637"/>
                  </a:lnTo>
                  <a:lnTo>
                    <a:pt x="5348" y="675"/>
                  </a:lnTo>
                  <a:lnTo>
                    <a:pt x="5316" y="717"/>
                  </a:lnTo>
                  <a:lnTo>
                    <a:pt x="5279" y="761"/>
                  </a:lnTo>
                  <a:lnTo>
                    <a:pt x="5239" y="808"/>
                  </a:lnTo>
                  <a:lnTo>
                    <a:pt x="5193" y="855"/>
                  </a:lnTo>
                  <a:lnTo>
                    <a:pt x="5143" y="903"/>
                  </a:lnTo>
                  <a:lnTo>
                    <a:pt x="5089" y="950"/>
                  </a:lnTo>
                  <a:lnTo>
                    <a:pt x="5060" y="974"/>
                  </a:lnTo>
                  <a:lnTo>
                    <a:pt x="5029" y="997"/>
                  </a:lnTo>
                  <a:lnTo>
                    <a:pt x="4998" y="1021"/>
                  </a:lnTo>
                  <a:lnTo>
                    <a:pt x="4965" y="1042"/>
                  </a:lnTo>
                  <a:lnTo>
                    <a:pt x="4932" y="1064"/>
                  </a:lnTo>
                  <a:lnTo>
                    <a:pt x="4897" y="1085"/>
                  </a:lnTo>
                  <a:lnTo>
                    <a:pt x="4862" y="1106"/>
                  </a:lnTo>
                  <a:lnTo>
                    <a:pt x="4825" y="1126"/>
                  </a:lnTo>
                  <a:lnTo>
                    <a:pt x="4787" y="1145"/>
                  </a:lnTo>
                  <a:lnTo>
                    <a:pt x="4747" y="1161"/>
                  </a:lnTo>
                  <a:lnTo>
                    <a:pt x="4707" y="1179"/>
                  </a:lnTo>
                  <a:lnTo>
                    <a:pt x="4665" y="1194"/>
                  </a:lnTo>
                  <a:lnTo>
                    <a:pt x="4624" y="1208"/>
                  </a:lnTo>
                  <a:lnTo>
                    <a:pt x="4579" y="1221"/>
                  </a:lnTo>
                  <a:lnTo>
                    <a:pt x="4533" y="1232"/>
                  </a:lnTo>
                  <a:lnTo>
                    <a:pt x="4488" y="1242"/>
                  </a:lnTo>
                  <a:lnTo>
                    <a:pt x="4440" y="1252"/>
                  </a:lnTo>
                  <a:lnTo>
                    <a:pt x="4392" y="1258"/>
                  </a:lnTo>
                  <a:lnTo>
                    <a:pt x="4342" y="1263"/>
                  </a:lnTo>
                  <a:lnTo>
                    <a:pt x="4292" y="1266"/>
                  </a:lnTo>
                  <a:lnTo>
                    <a:pt x="4239" y="1266"/>
                  </a:lnTo>
                  <a:lnTo>
                    <a:pt x="4186" y="1266"/>
                  </a:lnTo>
                  <a:lnTo>
                    <a:pt x="4131" y="1263"/>
                  </a:lnTo>
                  <a:lnTo>
                    <a:pt x="4075" y="1257"/>
                  </a:lnTo>
                  <a:lnTo>
                    <a:pt x="4018" y="1250"/>
                  </a:lnTo>
                  <a:lnTo>
                    <a:pt x="3960" y="1239"/>
                  </a:lnTo>
                  <a:lnTo>
                    <a:pt x="3902" y="1228"/>
                  </a:lnTo>
                  <a:lnTo>
                    <a:pt x="3841" y="1211"/>
                  </a:lnTo>
                  <a:lnTo>
                    <a:pt x="3779" y="1194"/>
                  </a:lnTo>
                  <a:lnTo>
                    <a:pt x="3716" y="1174"/>
                  </a:lnTo>
                  <a:lnTo>
                    <a:pt x="3652" y="1150"/>
                  </a:lnTo>
                  <a:lnTo>
                    <a:pt x="3586" y="1124"/>
                  </a:lnTo>
                  <a:lnTo>
                    <a:pt x="3520" y="1095"/>
                  </a:lnTo>
                  <a:lnTo>
                    <a:pt x="3452" y="1063"/>
                  </a:lnTo>
                  <a:lnTo>
                    <a:pt x="3384" y="1027"/>
                  </a:lnTo>
                  <a:lnTo>
                    <a:pt x="3313" y="989"/>
                  </a:lnTo>
                  <a:lnTo>
                    <a:pt x="3242" y="947"/>
                  </a:lnTo>
                  <a:lnTo>
                    <a:pt x="3169" y="901"/>
                  </a:lnTo>
                  <a:lnTo>
                    <a:pt x="3169" y="901"/>
                  </a:lnTo>
                  <a:lnTo>
                    <a:pt x="3024" y="811"/>
                  </a:lnTo>
                  <a:lnTo>
                    <a:pt x="2885" y="724"/>
                  </a:lnTo>
                  <a:lnTo>
                    <a:pt x="2749" y="643"/>
                  </a:lnTo>
                  <a:lnTo>
                    <a:pt x="2619" y="569"/>
                  </a:lnTo>
                  <a:lnTo>
                    <a:pt x="2491" y="498"/>
                  </a:lnTo>
                  <a:lnTo>
                    <a:pt x="2369" y="433"/>
                  </a:lnTo>
                  <a:lnTo>
                    <a:pt x="2249" y="373"/>
                  </a:lnTo>
                  <a:lnTo>
                    <a:pt x="2134" y="317"/>
                  </a:lnTo>
                  <a:lnTo>
                    <a:pt x="2022" y="267"/>
                  </a:lnTo>
                  <a:lnTo>
                    <a:pt x="1912" y="222"/>
                  </a:lnTo>
                  <a:lnTo>
                    <a:pt x="1806" y="180"/>
                  </a:lnTo>
                  <a:lnTo>
                    <a:pt x="1704" y="144"/>
                  </a:lnTo>
                  <a:lnTo>
                    <a:pt x="1604" y="112"/>
                  </a:lnTo>
                  <a:lnTo>
                    <a:pt x="1507" y="83"/>
                  </a:lnTo>
                  <a:lnTo>
                    <a:pt x="1411" y="60"/>
                  </a:lnTo>
                  <a:lnTo>
                    <a:pt x="1318" y="41"/>
                  </a:lnTo>
                  <a:lnTo>
                    <a:pt x="1227" y="25"/>
                  </a:lnTo>
                  <a:lnTo>
                    <a:pt x="1139" y="13"/>
                  </a:lnTo>
                  <a:lnTo>
                    <a:pt x="1051" y="5"/>
                  </a:lnTo>
                  <a:lnTo>
                    <a:pt x="965" y="0"/>
                  </a:lnTo>
                  <a:lnTo>
                    <a:pt x="882" y="0"/>
                  </a:lnTo>
                  <a:lnTo>
                    <a:pt x="798" y="4"/>
                  </a:lnTo>
                  <a:lnTo>
                    <a:pt x="717" y="8"/>
                  </a:lnTo>
                  <a:lnTo>
                    <a:pt x="635" y="18"/>
                  </a:lnTo>
                  <a:lnTo>
                    <a:pt x="556" y="31"/>
                  </a:lnTo>
                  <a:lnTo>
                    <a:pt x="475" y="47"/>
                  </a:lnTo>
                  <a:lnTo>
                    <a:pt x="396" y="67"/>
                  </a:lnTo>
                  <a:lnTo>
                    <a:pt x="317" y="89"/>
                  </a:lnTo>
                  <a:lnTo>
                    <a:pt x="238" y="113"/>
                  </a:lnTo>
                  <a:lnTo>
                    <a:pt x="158" y="141"/>
                  </a:lnTo>
                  <a:lnTo>
                    <a:pt x="79" y="172"/>
                  </a:lnTo>
                  <a:lnTo>
                    <a:pt x="0" y="20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630241" name="Freeform 33"/>
            <p:cNvSpPr>
              <a:spLocks/>
            </p:cNvSpPr>
            <p:nvPr userDrawn="1"/>
          </p:nvSpPr>
          <p:spPr bwMode="auto">
            <a:xfrm>
              <a:off x="725" y="1127"/>
              <a:ext cx="5457" cy="603"/>
            </a:xfrm>
            <a:custGeom>
              <a:avLst/>
              <a:gdLst/>
              <a:ahLst/>
              <a:cxnLst>
                <a:cxn ang="0">
                  <a:pos x="5457" y="426"/>
                </a:cxn>
                <a:cxn ang="0">
                  <a:pos x="5425" y="484"/>
                </a:cxn>
                <a:cxn ang="0">
                  <a:pos x="5383" y="550"/>
                </a:cxn>
                <a:cxn ang="0">
                  <a:pos x="5323" y="631"/>
                </a:cxn>
                <a:cxn ang="0">
                  <a:pos x="5247" y="725"/>
                </a:cxn>
                <a:cxn ang="0">
                  <a:pos x="5153" y="822"/>
                </a:cxn>
                <a:cxn ang="0">
                  <a:pos x="5071" y="896"/>
                </a:cxn>
                <a:cxn ang="0">
                  <a:pos x="5010" y="943"/>
                </a:cxn>
                <a:cxn ang="0">
                  <a:pos x="4944" y="988"/>
                </a:cxn>
                <a:cxn ang="0">
                  <a:pos x="4875" y="1031"/>
                </a:cxn>
                <a:cxn ang="0">
                  <a:pos x="4801" y="1072"/>
                </a:cxn>
                <a:cxn ang="0">
                  <a:pos x="4722" y="1109"/>
                </a:cxn>
                <a:cxn ang="0">
                  <a:pos x="4637" y="1140"/>
                </a:cxn>
                <a:cxn ang="0">
                  <a:pos x="4549" y="1166"/>
                </a:cxn>
                <a:cxn ang="0">
                  <a:pos x="4456" y="1187"/>
                </a:cxn>
                <a:cxn ang="0">
                  <a:pos x="4358" y="1199"/>
                </a:cxn>
                <a:cxn ang="0">
                  <a:pos x="4254" y="1206"/>
                </a:cxn>
                <a:cxn ang="0">
                  <a:pos x="4147" y="1204"/>
                </a:cxn>
                <a:cxn ang="0">
                  <a:pos x="4035" y="1193"/>
                </a:cxn>
                <a:cxn ang="0">
                  <a:pos x="3917" y="1174"/>
                </a:cxn>
                <a:cxn ang="0">
                  <a:pos x="3793" y="1143"/>
                </a:cxn>
                <a:cxn ang="0">
                  <a:pos x="3666" y="1101"/>
                </a:cxn>
                <a:cxn ang="0">
                  <a:pos x="3534" y="1049"/>
                </a:cxn>
                <a:cxn ang="0">
                  <a:pos x="3396" y="983"/>
                </a:cxn>
                <a:cxn ang="0">
                  <a:pos x="3253" y="906"/>
                </a:cxn>
                <a:cxn ang="0">
                  <a:pos x="3180" y="862"/>
                </a:cxn>
                <a:cxn ang="0">
                  <a:pos x="2892" y="689"/>
                </a:cxn>
                <a:cxn ang="0">
                  <a:pos x="2624" y="537"/>
                </a:cxn>
                <a:cxn ang="0">
                  <a:pos x="2372" y="407"/>
                </a:cxn>
                <a:cxn ang="0">
                  <a:pos x="2136" y="295"/>
                </a:cxn>
                <a:cxn ang="0">
                  <a:pos x="1913" y="203"/>
                </a:cxn>
                <a:cxn ang="0">
                  <a:pos x="1702" y="129"/>
                </a:cxn>
                <a:cxn ang="0">
                  <a:pos x="1504" y="72"/>
                </a:cxn>
                <a:cxn ang="0">
                  <a:pos x="1315" y="32"/>
                </a:cxn>
                <a:cxn ang="0">
                  <a:pos x="1136" y="9"/>
                </a:cxn>
                <a:cxn ang="0">
                  <a:pos x="962" y="0"/>
                </a:cxn>
                <a:cxn ang="0">
                  <a:pos x="796" y="6"/>
                </a:cxn>
                <a:cxn ang="0">
                  <a:pos x="633" y="26"/>
                </a:cxn>
                <a:cxn ang="0">
                  <a:pos x="474" y="58"/>
                </a:cxn>
                <a:cxn ang="0">
                  <a:pos x="315" y="101"/>
                </a:cxn>
                <a:cxn ang="0">
                  <a:pos x="158" y="158"/>
                </a:cxn>
                <a:cxn ang="0">
                  <a:pos x="0" y="224"/>
                </a:cxn>
              </a:cxnLst>
              <a:rect l="0" t="0" r="r" b="b"/>
              <a:pathLst>
                <a:path w="5457" h="1206">
                  <a:moveTo>
                    <a:pt x="5457" y="426"/>
                  </a:moveTo>
                  <a:lnTo>
                    <a:pt x="5457" y="426"/>
                  </a:lnTo>
                  <a:lnTo>
                    <a:pt x="5450" y="442"/>
                  </a:lnTo>
                  <a:lnTo>
                    <a:pt x="5425" y="484"/>
                  </a:lnTo>
                  <a:lnTo>
                    <a:pt x="5405" y="515"/>
                  </a:lnTo>
                  <a:lnTo>
                    <a:pt x="5383" y="550"/>
                  </a:lnTo>
                  <a:lnTo>
                    <a:pt x="5355" y="589"/>
                  </a:lnTo>
                  <a:lnTo>
                    <a:pt x="5323" y="631"/>
                  </a:lnTo>
                  <a:lnTo>
                    <a:pt x="5287" y="676"/>
                  </a:lnTo>
                  <a:lnTo>
                    <a:pt x="5247" y="725"/>
                  </a:lnTo>
                  <a:lnTo>
                    <a:pt x="5203" y="773"/>
                  </a:lnTo>
                  <a:lnTo>
                    <a:pt x="5153" y="822"/>
                  </a:lnTo>
                  <a:lnTo>
                    <a:pt x="5100" y="872"/>
                  </a:lnTo>
                  <a:lnTo>
                    <a:pt x="5071" y="896"/>
                  </a:lnTo>
                  <a:lnTo>
                    <a:pt x="5041" y="918"/>
                  </a:lnTo>
                  <a:lnTo>
                    <a:pt x="5010" y="943"/>
                  </a:lnTo>
                  <a:lnTo>
                    <a:pt x="4978" y="965"/>
                  </a:lnTo>
                  <a:lnTo>
                    <a:pt x="4944" y="988"/>
                  </a:lnTo>
                  <a:lnTo>
                    <a:pt x="4911" y="1011"/>
                  </a:lnTo>
                  <a:lnTo>
                    <a:pt x="4875" y="1031"/>
                  </a:lnTo>
                  <a:lnTo>
                    <a:pt x="4839" y="1052"/>
                  </a:lnTo>
                  <a:lnTo>
                    <a:pt x="4801" y="1072"/>
                  </a:lnTo>
                  <a:lnTo>
                    <a:pt x="4762" y="1091"/>
                  </a:lnTo>
                  <a:lnTo>
                    <a:pt x="4722" y="1109"/>
                  </a:lnTo>
                  <a:lnTo>
                    <a:pt x="4681" y="1125"/>
                  </a:lnTo>
                  <a:lnTo>
                    <a:pt x="4637" y="1140"/>
                  </a:lnTo>
                  <a:lnTo>
                    <a:pt x="4594" y="1154"/>
                  </a:lnTo>
                  <a:lnTo>
                    <a:pt x="4549" y="1166"/>
                  </a:lnTo>
                  <a:lnTo>
                    <a:pt x="4503" y="1177"/>
                  </a:lnTo>
                  <a:lnTo>
                    <a:pt x="4456" y="1187"/>
                  </a:lnTo>
                  <a:lnTo>
                    <a:pt x="4407" y="1195"/>
                  </a:lnTo>
                  <a:lnTo>
                    <a:pt x="4358" y="1199"/>
                  </a:lnTo>
                  <a:lnTo>
                    <a:pt x="4307" y="1204"/>
                  </a:lnTo>
                  <a:lnTo>
                    <a:pt x="4254" y="1206"/>
                  </a:lnTo>
                  <a:lnTo>
                    <a:pt x="4202" y="1206"/>
                  </a:lnTo>
                  <a:lnTo>
                    <a:pt x="4147" y="1204"/>
                  </a:lnTo>
                  <a:lnTo>
                    <a:pt x="4092" y="1199"/>
                  </a:lnTo>
                  <a:lnTo>
                    <a:pt x="4035" y="1193"/>
                  </a:lnTo>
                  <a:lnTo>
                    <a:pt x="3977" y="1185"/>
                  </a:lnTo>
                  <a:lnTo>
                    <a:pt x="3917" y="1174"/>
                  </a:lnTo>
                  <a:lnTo>
                    <a:pt x="3856" y="1159"/>
                  </a:lnTo>
                  <a:lnTo>
                    <a:pt x="3793" y="1143"/>
                  </a:lnTo>
                  <a:lnTo>
                    <a:pt x="3731" y="1124"/>
                  </a:lnTo>
                  <a:lnTo>
                    <a:pt x="3666" y="1101"/>
                  </a:lnTo>
                  <a:lnTo>
                    <a:pt x="3600" y="1077"/>
                  </a:lnTo>
                  <a:lnTo>
                    <a:pt x="3534" y="1049"/>
                  </a:lnTo>
                  <a:lnTo>
                    <a:pt x="3466" y="1017"/>
                  </a:lnTo>
                  <a:lnTo>
                    <a:pt x="3396" y="983"/>
                  </a:lnTo>
                  <a:lnTo>
                    <a:pt x="3325" y="946"/>
                  </a:lnTo>
                  <a:lnTo>
                    <a:pt x="3253" y="906"/>
                  </a:lnTo>
                  <a:lnTo>
                    <a:pt x="3180" y="862"/>
                  </a:lnTo>
                  <a:lnTo>
                    <a:pt x="3180" y="862"/>
                  </a:lnTo>
                  <a:lnTo>
                    <a:pt x="3034" y="772"/>
                  </a:lnTo>
                  <a:lnTo>
                    <a:pt x="2892" y="689"/>
                  </a:lnTo>
                  <a:lnTo>
                    <a:pt x="2756" y="610"/>
                  </a:lnTo>
                  <a:lnTo>
                    <a:pt x="2624" y="537"/>
                  </a:lnTo>
                  <a:lnTo>
                    <a:pt x="2497" y="470"/>
                  </a:lnTo>
                  <a:lnTo>
                    <a:pt x="2372" y="407"/>
                  </a:lnTo>
                  <a:lnTo>
                    <a:pt x="2252" y="348"/>
                  </a:lnTo>
                  <a:lnTo>
                    <a:pt x="2136" y="295"/>
                  </a:lnTo>
                  <a:lnTo>
                    <a:pt x="2023" y="247"/>
                  </a:lnTo>
                  <a:lnTo>
                    <a:pt x="1913" y="203"/>
                  </a:lnTo>
                  <a:lnTo>
                    <a:pt x="1806" y="164"/>
                  </a:lnTo>
                  <a:lnTo>
                    <a:pt x="1702" y="129"/>
                  </a:lnTo>
                  <a:lnTo>
                    <a:pt x="1602" y="98"/>
                  </a:lnTo>
                  <a:lnTo>
                    <a:pt x="1504" y="72"/>
                  </a:lnTo>
                  <a:lnTo>
                    <a:pt x="1409" y="51"/>
                  </a:lnTo>
                  <a:lnTo>
                    <a:pt x="1315" y="32"/>
                  </a:lnTo>
                  <a:lnTo>
                    <a:pt x="1225" y="19"/>
                  </a:lnTo>
                  <a:lnTo>
                    <a:pt x="1136" y="9"/>
                  </a:lnTo>
                  <a:lnTo>
                    <a:pt x="1048" y="3"/>
                  </a:lnTo>
                  <a:lnTo>
                    <a:pt x="962" y="0"/>
                  </a:lnTo>
                  <a:lnTo>
                    <a:pt x="879" y="1"/>
                  </a:lnTo>
                  <a:lnTo>
                    <a:pt x="796" y="6"/>
                  </a:lnTo>
                  <a:lnTo>
                    <a:pt x="714" y="14"/>
                  </a:lnTo>
                  <a:lnTo>
                    <a:pt x="633" y="26"/>
                  </a:lnTo>
                  <a:lnTo>
                    <a:pt x="553" y="40"/>
                  </a:lnTo>
                  <a:lnTo>
                    <a:pt x="474" y="58"/>
                  </a:lnTo>
                  <a:lnTo>
                    <a:pt x="394" y="79"/>
                  </a:lnTo>
                  <a:lnTo>
                    <a:pt x="315" y="101"/>
                  </a:lnTo>
                  <a:lnTo>
                    <a:pt x="238" y="129"/>
                  </a:lnTo>
                  <a:lnTo>
                    <a:pt x="158" y="158"/>
                  </a:lnTo>
                  <a:lnTo>
                    <a:pt x="79" y="190"/>
                  </a:lnTo>
                  <a:lnTo>
                    <a:pt x="0" y="22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630242" name="Freeform 34"/>
            <p:cNvSpPr>
              <a:spLocks/>
            </p:cNvSpPr>
            <p:nvPr userDrawn="1"/>
          </p:nvSpPr>
          <p:spPr bwMode="auto">
            <a:xfrm>
              <a:off x="752" y="1144"/>
              <a:ext cx="5459" cy="573"/>
            </a:xfrm>
            <a:custGeom>
              <a:avLst/>
              <a:gdLst/>
              <a:ahLst/>
              <a:cxnLst>
                <a:cxn ang="0">
                  <a:pos x="5459" y="335"/>
                </a:cxn>
                <a:cxn ang="0">
                  <a:pos x="5427" y="395"/>
                </a:cxn>
                <a:cxn ang="0">
                  <a:pos x="5385" y="461"/>
                </a:cxn>
                <a:cxn ang="0">
                  <a:pos x="5328" y="545"/>
                </a:cxn>
                <a:cxn ang="0">
                  <a:pos x="5253" y="639"/>
                </a:cxn>
                <a:cxn ang="0">
                  <a:pos x="5160" y="739"/>
                </a:cxn>
                <a:cxn ang="0">
                  <a:pos x="5080" y="815"/>
                </a:cxn>
                <a:cxn ang="0">
                  <a:pos x="5019" y="863"/>
                </a:cxn>
                <a:cxn ang="0">
                  <a:pos x="4955" y="912"/>
                </a:cxn>
                <a:cxn ang="0">
                  <a:pos x="4885" y="957"/>
                </a:cxn>
                <a:cxn ang="0">
                  <a:pos x="4812" y="999"/>
                </a:cxn>
                <a:cxn ang="0">
                  <a:pos x="4734" y="1036"/>
                </a:cxn>
                <a:cxn ang="0">
                  <a:pos x="4651" y="1070"/>
                </a:cxn>
                <a:cxn ang="0">
                  <a:pos x="4562" y="1098"/>
                </a:cxn>
                <a:cxn ang="0">
                  <a:pos x="4469" y="1120"/>
                </a:cxn>
                <a:cxn ang="0">
                  <a:pos x="4372" y="1136"/>
                </a:cxn>
                <a:cxn ang="0">
                  <a:pos x="4268" y="1144"/>
                </a:cxn>
                <a:cxn ang="0">
                  <a:pos x="4161" y="1144"/>
                </a:cxn>
                <a:cxn ang="0">
                  <a:pos x="4047" y="1136"/>
                </a:cxn>
                <a:cxn ang="0">
                  <a:pos x="3929" y="1119"/>
                </a:cxn>
                <a:cxn ang="0">
                  <a:pos x="3807" y="1090"/>
                </a:cxn>
                <a:cxn ang="0">
                  <a:pos x="3677" y="1051"/>
                </a:cxn>
                <a:cxn ang="0">
                  <a:pos x="3544" y="1001"/>
                </a:cxn>
                <a:cxn ang="0">
                  <a:pos x="3405" y="938"/>
                </a:cxn>
                <a:cxn ang="0">
                  <a:pos x="3261" y="862"/>
                </a:cxn>
                <a:cxn ang="0">
                  <a:pos x="3187" y="820"/>
                </a:cxn>
                <a:cxn ang="0">
                  <a:pos x="2899" y="652"/>
                </a:cxn>
                <a:cxn ang="0">
                  <a:pos x="2628" y="505"/>
                </a:cxn>
                <a:cxn ang="0">
                  <a:pos x="2374" y="379"/>
                </a:cxn>
                <a:cxn ang="0">
                  <a:pos x="2135" y="273"/>
                </a:cxn>
                <a:cxn ang="0">
                  <a:pos x="1911" y="184"/>
                </a:cxn>
                <a:cxn ang="0">
                  <a:pos x="1700" y="114"/>
                </a:cxn>
                <a:cxn ang="0">
                  <a:pos x="1500" y="61"/>
                </a:cxn>
                <a:cxn ang="0">
                  <a:pos x="1312" y="25"/>
                </a:cxn>
                <a:cxn ang="0">
                  <a:pos x="1131" y="4"/>
                </a:cxn>
                <a:cxn ang="0">
                  <a:pos x="958" y="0"/>
                </a:cxn>
                <a:cxn ang="0">
                  <a:pos x="791" y="8"/>
                </a:cxn>
                <a:cxn ang="0">
                  <a:pos x="628" y="32"/>
                </a:cxn>
                <a:cxn ang="0">
                  <a:pos x="470" y="67"/>
                </a:cxn>
                <a:cxn ang="0">
                  <a:pos x="313" y="114"/>
                </a:cxn>
                <a:cxn ang="0">
                  <a:pos x="156" y="174"/>
                </a:cxn>
                <a:cxn ang="0">
                  <a:pos x="0" y="243"/>
                </a:cxn>
              </a:cxnLst>
              <a:rect l="0" t="0" r="r" b="b"/>
              <a:pathLst>
                <a:path w="5459" h="1144">
                  <a:moveTo>
                    <a:pt x="5459" y="335"/>
                  </a:moveTo>
                  <a:lnTo>
                    <a:pt x="5459" y="335"/>
                  </a:lnTo>
                  <a:lnTo>
                    <a:pt x="5450" y="352"/>
                  </a:lnTo>
                  <a:lnTo>
                    <a:pt x="5427" y="395"/>
                  </a:lnTo>
                  <a:lnTo>
                    <a:pt x="5409" y="426"/>
                  </a:lnTo>
                  <a:lnTo>
                    <a:pt x="5385" y="461"/>
                  </a:lnTo>
                  <a:lnTo>
                    <a:pt x="5359" y="502"/>
                  </a:lnTo>
                  <a:lnTo>
                    <a:pt x="5328" y="545"/>
                  </a:lnTo>
                  <a:lnTo>
                    <a:pt x="5292" y="591"/>
                  </a:lnTo>
                  <a:lnTo>
                    <a:pt x="5253" y="639"/>
                  </a:lnTo>
                  <a:lnTo>
                    <a:pt x="5209" y="689"/>
                  </a:lnTo>
                  <a:lnTo>
                    <a:pt x="5160" y="739"/>
                  </a:lnTo>
                  <a:lnTo>
                    <a:pt x="5108" y="791"/>
                  </a:lnTo>
                  <a:lnTo>
                    <a:pt x="5080" y="815"/>
                  </a:lnTo>
                  <a:lnTo>
                    <a:pt x="5049" y="839"/>
                  </a:lnTo>
                  <a:lnTo>
                    <a:pt x="5019" y="863"/>
                  </a:lnTo>
                  <a:lnTo>
                    <a:pt x="4988" y="888"/>
                  </a:lnTo>
                  <a:lnTo>
                    <a:pt x="4955" y="912"/>
                  </a:lnTo>
                  <a:lnTo>
                    <a:pt x="4921" y="935"/>
                  </a:lnTo>
                  <a:lnTo>
                    <a:pt x="4885" y="957"/>
                  </a:lnTo>
                  <a:lnTo>
                    <a:pt x="4849" y="978"/>
                  </a:lnTo>
                  <a:lnTo>
                    <a:pt x="4812" y="999"/>
                  </a:lnTo>
                  <a:lnTo>
                    <a:pt x="4773" y="1018"/>
                  </a:lnTo>
                  <a:lnTo>
                    <a:pt x="4734" y="1036"/>
                  </a:lnTo>
                  <a:lnTo>
                    <a:pt x="4692" y="1054"/>
                  </a:lnTo>
                  <a:lnTo>
                    <a:pt x="4651" y="1070"/>
                  </a:lnTo>
                  <a:lnTo>
                    <a:pt x="4606" y="1085"/>
                  </a:lnTo>
                  <a:lnTo>
                    <a:pt x="4562" y="1098"/>
                  </a:lnTo>
                  <a:lnTo>
                    <a:pt x="4516" y="1111"/>
                  </a:lnTo>
                  <a:lnTo>
                    <a:pt x="4469" y="1120"/>
                  </a:lnTo>
                  <a:lnTo>
                    <a:pt x="4420" y="1128"/>
                  </a:lnTo>
                  <a:lnTo>
                    <a:pt x="4372" y="1136"/>
                  </a:lnTo>
                  <a:lnTo>
                    <a:pt x="4320" y="1141"/>
                  </a:lnTo>
                  <a:lnTo>
                    <a:pt x="4268" y="1144"/>
                  </a:lnTo>
                  <a:lnTo>
                    <a:pt x="4215" y="1144"/>
                  </a:lnTo>
                  <a:lnTo>
                    <a:pt x="4161" y="1144"/>
                  </a:lnTo>
                  <a:lnTo>
                    <a:pt x="4105" y="1141"/>
                  </a:lnTo>
                  <a:lnTo>
                    <a:pt x="4047" y="1136"/>
                  </a:lnTo>
                  <a:lnTo>
                    <a:pt x="3988" y="1128"/>
                  </a:lnTo>
                  <a:lnTo>
                    <a:pt x="3929" y="1119"/>
                  </a:lnTo>
                  <a:lnTo>
                    <a:pt x="3869" y="1106"/>
                  </a:lnTo>
                  <a:lnTo>
                    <a:pt x="3807" y="1090"/>
                  </a:lnTo>
                  <a:lnTo>
                    <a:pt x="3743" y="1072"/>
                  </a:lnTo>
                  <a:lnTo>
                    <a:pt x="3677" y="1051"/>
                  </a:lnTo>
                  <a:lnTo>
                    <a:pt x="3612" y="1027"/>
                  </a:lnTo>
                  <a:lnTo>
                    <a:pt x="3544" y="1001"/>
                  </a:lnTo>
                  <a:lnTo>
                    <a:pt x="3476" y="970"/>
                  </a:lnTo>
                  <a:lnTo>
                    <a:pt x="3405" y="938"/>
                  </a:lnTo>
                  <a:lnTo>
                    <a:pt x="3335" y="902"/>
                  </a:lnTo>
                  <a:lnTo>
                    <a:pt x="3261" y="862"/>
                  </a:lnTo>
                  <a:lnTo>
                    <a:pt x="3187" y="820"/>
                  </a:lnTo>
                  <a:lnTo>
                    <a:pt x="3187" y="820"/>
                  </a:lnTo>
                  <a:lnTo>
                    <a:pt x="3040" y="733"/>
                  </a:lnTo>
                  <a:lnTo>
                    <a:pt x="2899" y="652"/>
                  </a:lnTo>
                  <a:lnTo>
                    <a:pt x="2761" y="576"/>
                  </a:lnTo>
                  <a:lnTo>
                    <a:pt x="2628" y="505"/>
                  </a:lnTo>
                  <a:lnTo>
                    <a:pt x="2499" y="439"/>
                  </a:lnTo>
                  <a:lnTo>
                    <a:pt x="2374" y="379"/>
                  </a:lnTo>
                  <a:lnTo>
                    <a:pt x="2253" y="323"/>
                  </a:lnTo>
                  <a:lnTo>
                    <a:pt x="2135" y="273"/>
                  </a:lnTo>
                  <a:lnTo>
                    <a:pt x="2022" y="226"/>
                  </a:lnTo>
                  <a:lnTo>
                    <a:pt x="1911" y="184"/>
                  </a:lnTo>
                  <a:lnTo>
                    <a:pt x="1804" y="147"/>
                  </a:lnTo>
                  <a:lnTo>
                    <a:pt x="1700" y="114"/>
                  </a:lnTo>
                  <a:lnTo>
                    <a:pt x="1599" y="85"/>
                  </a:lnTo>
                  <a:lnTo>
                    <a:pt x="1500" y="61"/>
                  </a:lnTo>
                  <a:lnTo>
                    <a:pt x="1405" y="40"/>
                  </a:lnTo>
                  <a:lnTo>
                    <a:pt x="1312" y="25"/>
                  </a:lnTo>
                  <a:lnTo>
                    <a:pt x="1220" y="13"/>
                  </a:lnTo>
                  <a:lnTo>
                    <a:pt x="1131" y="4"/>
                  </a:lnTo>
                  <a:lnTo>
                    <a:pt x="1044" y="0"/>
                  </a:lnTo>
                  <a:lnTo>
                    <a:pt x="958" y="0"/>
                  </a:lnTo>
                  <a:lnTo>
                    <a:pt x="874" y="1"/>
                  </a:lnTo>
                  <a:lnTo>
                    <a:pt x="791" y="8"/>
                  </a:lnTo>
                  <a:lnTo>
                    <a:pt x="709" y="17"/>
                  </a:lnTo>
                  <a:lnTo>
                    <a:pt x="628" y="32"/>
                  </a:lnTo>
                  <a:lnTo>
                    <a:pt x="549" y="48"/>
                  </a:lnTo>
                  <a:lnTo>
                    <a:pt x="470" y="67"/>
                  </a:lnTo>
                  <a:lnTo>
                    <a:pt x="391" y="88"/>
                  </a:lnTo>
                  <a:lnTo>
                    <a:pt x="313" y="114"/>
                  </a:lnTo>
                  <a:lnTo>
                    <a:pt x="234" y="143"/>
                  </a:lnTo>
                  <a:lnTo>
                    <a:pt x="156" y="174"/>
                  </a:lnTo>
                  <a:lnTo>
                    <a:pt x="77" y="208"/>
                  </a:lnTo>
                  <a:lnTo>
                    <a:pt x="0" y="243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630243" name="Freeform 35"/>
            <p:cNvSpPr>
              <a:spLocks/>
            </p:cNvSpPr>
            <p:nvPr userDrawn="1"/>
          </p:nvSpPr>
          <p:spPr bwMode="auto">
            <a:xfrm>
              <a:off x="778" y="1160"/>
              <a:ext cx="5461" cy="544"/>
            </a:xfrm>
            <a:custGeom>
              <a:avLst/>
              <a:gdLst/>
              <a:ahLst/>
              <a:cxnLst>
                <a:cxn ang="0">
                  <a:pos x="5461" y="247"/>
                </a:cxn>
                <a:cxn ang="0">
                  <a:pos x="5429" y="308"/>
                </a:cxn>
                <a:cxn ang="0">
                  <a:pos x="5390" y="376"/>
                </a:cxn>
                <a:cxn ang="0">
                  <a:pos x="5333" y="460"/>
                </a:cxn>
                <a:cxn ang="0">
                  <a:pos x="5259" y="557"/>
                </a:cxn>
                <a:cxn ang="0">
                  <a:pos x="5168" y="659"/>
                </a:cxn>
                <a:cxn ang="0">
                  <a:pos x="5088" y="736"/>
                </a:cxn>
                <a:cxn ang="0">
                  <a:pos x="5029" y="788"/>
                </a:cxn>
                <a:cxn ang="0">
                  <a:pos x="4965" y="836"/>
                </a:cxn>
                <a:cxn ang="0">
                  <a:pos x="4897" y="883"/>
                </a:cxn>
                <a:cxn ang="0">
                  <a:pos x="4823" y="927"/>
                </a:cxn>
                <a:cxn ang="0">
                  <a:pos x="4746" y="965"/>
                </a:cxn>
                <a:cxn ang="0">
                  <a:pos x="4662" y="1001"/>
                </a:cxn>
                <a:cxn ang="0">
                  <a:pos x="4575" y="1032"/>
                </a:cxn>
                <a:cxn ang="0">
                  <a:pos x="4483" y="1056"/>
                </a:cxn>
                <a:cxn ang="0">
                  <a:pos x="4385" y="1074"/>
                </a:cxn>
                <a:cxn ang="0">
                  <a:pos x="4282" y="1083"/>
                </a:cxn>
                <a:cxn ang="0">
                  <a:pos x="4175" y="1087"/>
                </a:cxn>
                <a:cxn ang="0">
                  <a:pos x="4061" y="1080"/>
                </a:cxn>
                <a:cxn ang="0">
                  <a:pos x="3943" y="1064"/>
                </a:cxn>
                <a:cxn ang="0">
                  <a:pos x="3819" y="1038"/>
                </a:cxn>
                <a:cxn ang="0">
                  <a:pos x="3690" y="1003"/>
                </a:cxn>
                <a:cxn ang="0">
                  <a:pos x="3556" y="954"/>
                </a:cxn>
                <a:cxn ang="0">
                  <a:pos x="3417" y="894"/>
                </a:cxn>
                <a:cxn ang="0">
                  <a:pos x="3271" y="820"/>
                </a:cxn>
                <a:cxn ang="0">
                  <a:pos x="3196" y="780"/>
                </a:cxn>
                <a:cxn ang="0">
                  <a:pos x="2904" y="617"/>
                </a:cxn>
                <a:cxn ang="0">
                  <a:pos x="2632" y="475"/>
                </a:cxn>
                <a:cxn ang="0">
                  <a:pos x="2377" y="354"/>
                </a:cxn>
                <a:cxn ang="0">
                  <a:pos x="2137" y="250"/>
                </a:cxn>
                <a:cxn ang="0">
                  <a:pos x="1912" y="166"/>
                </a:cxn>
                <a:cxn ang="0">
                  <a:pos x="1699" y="100"/>
                </a:cxn>
                <a:cxn ang="0">
                  <a:pos x="1499" y="52"/>
                </a:cxn>
                <a:cxn ang="0">
                  <a:pos x="1309" y="19"/>
                </a:cxn>
                <a:cxn ang="0">
                  <a:pos x="1129" y="2"/>
                </a:cxn>
                <a:cxn ang="0">
                  <a:pos x="955" y="0"/>
                </a:cxn>
                <a:cxn ang="0">
                  <a:pos x="789" y="13"/>
                </a:cxn>
                <a:cxn ang="0">
                  <a:pos x="626" y="39"/>
                </a:cxn>
                <a:cxn ang="0">
                  <a:pos x="468" y="77"/>
                </a:cxn>
                <a:cxn ang="0">
                  <a:pos x="312" y="129"/>
                </a:cxn>
                <a:cxn ang="0">
                  <a:pos x="157" y="192"/>
                </a:cxn>
                <a:cxn ang="0">
                  <a:pos x="0" y="266"/>
                </a:cxn>
              </a:cxnLst>
              <a:rect l="0" t="0" r="r" b="b"/>
              <a:pathLst>
                <a:path w="5461" h="1087">
                  <a:moveTo>
                    <a:pt x="5461" y="247"/>
                  </a:moveTo>
                  <a:lnTo>
                    <a:pt x="5461" y="247"/>
                  </a:lnTo>
                  <a:lnTo>
                    <a:pt x="5452" y="263"/>
                  </a:lnTo>
                  <a:lnTo>
                    <a:pt x="5429" y="308"/>
                  </a:lnTo>
                  <a:lnTo>
                    <a:pt x="5411" y="339"/>
                  </a:lnTo>
                  <a:lnTo>
                    <a:pt x="5390" y="376"/>
                  </a:lnTo>
                  <a:lnTo>
                    <a:pt x="5363" y="417"/>
                  </a:lnTo>
                  <a:lnTo>
                    <a:pt x="5333" y="460"/>
                  </a:lnTo>
                  <a:lnTo>
                    <a:pt x="5298" y="507"/>
                  </a:lnTo>
                  <a:lnTo>
                    <a:pt x="5259" y="557"/>
                  </a:lnTo>
                  <a:lnTo>
                    <a:pt x="5216" y="607"/>
                  </a:lnTo>
                  <a:lnTo>
                    <a:pt x="5168" y="659"/>
                  </a:lnTo>
                  <a:lnTo>
                    <a:pt x="5116" y="710"/>
                  </a:lnTo>
                  <a:lnTo>
                    <a:pt x="5088" y="736"/>
                  </a:lnTo>
                  <a:lnTo>
                    <a:pt x="5059" y="762"/>
                  </a:lnTo>
                  <a:lnTo>
                    <a:pt x="5029" y="788"/>
                  </a:lnTo>
                  <a:lnTo>
                    <a:pt x="4998" y="812"/>
                  </a:lnTo>
                  <a:lnTo>
                    <a:pt x="4965" y="836"/>
                  </a:lnTo>
                  <a:lnTo>
                    <a:pt x="4932" y="859"/>
                  </a:lnTo>
                  <a:lnTo>
                    <a:pt x="4897" y="883"/>
                  </a:lnTo>
                  <a:lnTo>
                    <a:pt x="4861" y="904"/>
                  </a:lnTo>
                  <a:lnTo>
                    <a:pt x="4823" y="927"/>
                  </a:lnTo>
                  <a:lnTo>
                    <a:pt x="4786" y="946"/>
                  </a:lnTo>
                  <a:lnTo>
                    <a:pt x="4746" y="965"/>
                  </a:lnTo>
                  <a:lnTo>
                    <a:pt x="4705" y="985"/>
                  </a:lnTo>
                  <a:lnTo>
                    <a:pt x="4662" y="1001"/>
                  </a:lnTo>
                  <a:lnTo>
                    <a:pt x="4619" y="1017"/>
                  </a:lnTo>
                  <a:lnTo>
                    <a:pt x="4575" y="1032"/>
                  </a:lnTo>
                  <a:lnTo>
                    <a:pt x="4529" y="1045"/>
                  </a:lnTo>
                  <a:lnTo>
                    <a:pt x="4483" y="1056"/>
                  </a:lnTo>
                  <a:lnTo>
                    <a:pt x="4435" y="1066"/>
                  </a:lnTo>
                  <a:lnTo>
                    <a:pt x="4385" y="1074"/>
                  </a:lnTo>
                  <a:lnTo>
                    <a:pt x="4335" y="1080"/>
                  </a:lnTo>
                  <a:lnTo>
                    <a:pt x="4282" y="1083"/>
                  </a:lnTo>
                  <a:lnTo>
                    <a:pt x="4229" y="1087"/>
                  </a:lnTo>
                  <a:lnTo>
                    <a:pt x="4175" y="1087"/>
                  </a:lnTo>
                  <a:lnTo>
                    <a:pt x="4118" y="1083"/>
                  </a:lnTo>
                  <a:lnTo>
                    <a:pt x="4061" y="1080"/>
                  </a:lnTo>
                  <a:lnTo>
                    <a:pt x="4003" y="1074"/>
                  </a:lnTo>
                  <a:lnTo>
                    <a:pt x="3943" y="1064"/>
                  </a:lnTo>
                  <a:lnTo>
                    <a:pt x="3882" y="1053"/>
                  </a:lnTo>
                  <a:lnTo>
                    <a:pt x="3819" y="1038"/>
                  </a:lnTo>
                  <a:lnTo>
                    <a:pt x="3756" y="1022"/>
                  </a:lnTo>
                  <a:lnTo>
                    <a:pt x="3690" y="1003"/>
                  </a:lnTo>
                  <a:lnTo>
                    <a:pt x="3624" y="980"/>
                  </a:lnTo>
                  <a:lnTo>
                    <a:pt x="3556" y="954"/>
                  </a:lnTo>
                  <a:lnTo>
                    <a:pt x="3488" y="925"/>
                  </a:lnTo>
                  <a:lnTo>
                    <a:pt x="3417" y="894"/>
                  </a:lnTo>
                  <a:lnTo>
                    <a:pt x="3345" y="859"/>
                  </a:lnTo>
                  <a:lnTo>
                    <a:pt x="3271" y="820"/>
                  </a:lnTo>
                  <a:lnTo>
                    <a:pt x="3196" y="780"/>
                  </a:lnTo>
                  <a:lnTo>
                    <a:pt x="3196" y="780"/>
                  </a:lnTo>
                  <a:lnTo>
                    <a:pt x="3049" y="696"/>
                  </a:lnTo>
                  <a:lnTo>
                    <a:pt x="2904" y="617"/>
                  </a:lnTo>
                  <a:lnTo>
                    <a:pt x="2766" y="542"/>
                  </a:lnTo>
                  <a:lnTo>
                    <a:pt x="2632" y="475"/>
                  </a:lnTo>
                  <a:lnTo>
                    <a:pt x="2502" y="412"/>
                  </a:lnTo>
                  <a:lnTo>
                    <a:pt x="2377" y="354"/>
                  </a:lnTo>
                  <a:lnTo>
                    <a:pt x="2255" y="299"/>
                  </a:lnTo>
                  <a:lnTo>
                    <a:pt x="2137" y="250"/>
                  </a:lnTo>
                  <a:lnTo>
                    <a:pt x="2021" y="207"/>
                  </a:lnTo>
                  <a:lnTo>
                    <a:pt x="1912" y="166"/>
                  </a:lnTo>
                  <a:lnTo>
                    <a:pt x="1803" y="131"/>
                  </a:lnTo>
                  <a:lnTo>
                    <a:pt x="1699" y="100"/>
                  </a:lnTo>
                  <a:lnTo>
                    <a:pt x="1598" y="74"/>
                  </a:lnTo>
                  <a:lnTo>
                    <a:pt x="1499" y="52"/>
                  </a:lnTo>
                  <a:lnTo>
                    <a:pt x="1402" y="34"/>
                  </a:lnTo>
                  <a:lnTo>
                    <a:pt x="1309" y="19"/>
                  </a:lnTo>
                  <a:lnTo>
                    <a:pt x="1218" y="8"/>
                  </a:lnTo>
                  <a:lnTo>
                    <a:pt x="1129" y="2"/>
                  </a:lnTo>
                  <a:lnTo>
                    <a:pt x="1041" y="0"/>
                  </a:lnTo>
                  <a:lnTo>
                    <a:pt x="955" y="0"/>
                  </a:lnTo>
                  <a:lnTo>
                    <a:pt x="872" y="5"/>
                  </a:lnTo>
                  <a:lnTo>
                    <a:pt x="789" y="13"/>
                  </a:lnTo>
                  <a:lnTo>
                    <a:pt x="707" y="24"/>
                  </a:lnTo>
                  <a:lnTo>
                    <a:pt x="626" y="39"/>
                  </a:lnTo>
                  <a:lnTo>
                    <a:pt x="547" y="56"/>
                  </a:lnTo>
                  <a:lnTo>
                    <a:pt x="468" y="77"/>
                  </a:lnTo>
                  <a:lnTo>
                    <a:pt x="390" y="102"/>
                  </a:lnTo>
                  <a:lnTo>
                    <a:pt x="312" y="129"/>
                  </a:lnTo>
                  <a:lnTo>
                    <a:pt x="235" y="160"/>
                  </a:lnTo>
                  <a:lnTo>
                    <a:pt x="157" y="192"/>
                  </a:lnTo>
                  <a:lnTo>
                    <a:pt x="78" y="228"/>
                  </a:lnTo>
                  <a:lnTo>
                    <a:pt x="0" y="26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630244" name="Freeform 36"/>
            <p:cNvSpPr>
              <a:spLocks/>
            </p:cNvSpPr>
            <p:nvPr userDrawn="1"/>
          </p:nvSpPr>
          <p:spPr bwMode="auto">
            <a:xfrm>
              <a:off x="806" y="1176"/>
              <a:ext cx="5459" cy="514"/>
            </a:xfrm>
            <a:custGeom>
              <a:avLst/>
              <a:gdLst/>
              <a:ahLst/>
              <a:cxnLst>
                <a:cxn ang="0">
                  <a:pos x="5459" y="159"/>
                </a:cxn>
                <a:cxn ang="0">
                  <a:pos x="5428" y="221"/>
                </a:cxn>
                <a:cxn ang="0">
                  <a:pos x="5390" y="290"/>
                </a:cxn>
                <a:cxn ang="0">
                  <a:pos x="5334" y="376"/>
                </a:cxn>
                <a:cxn ang="0">
                  <a:pos x="5262" y="474"/>
                </a:cxn>
                <a:cxn ang="0">
                  <a:pos x="5173" y="579"/>
                </a:cxn>
                <a:cxn ang="0">
                  <a:pos x="5094" y="658"/>
                </a:cxn>
                <a:cxn ang="0">
                  <a:pos x="5035" y="710"/>
                </a:cxn>
                <a:cxn ang="0">
                  <a:pos x="4973" y="762"/>
                </a:cxn>
                <a:cxn ang="0">
                  <a:pos x="4905" y="809"/>
                </a:cxn>
                <a:cxn ang="0">
                  <a:pos x="4833" y="854"/>
                </a:cxn>
                <a:cxn ang="0">
                  <a:pos x="4755" y="896"/>
                </a:cxn>
                <a:cxn ang="0">
                  <a:pos x="4673" y="933"/>
                </a:cxn>
                <a:cxn ang="0">
                  <a:pos x="4586" y="965"/>
                </a:cxn>
                <a:cxn ang="0">
                  <a:pos x="4494" y="991"/>
                </a:cxn>
                <a:cxn ang="0">
                  <a:pos x="4395" y="1010"/>
                </a:cxn>
                <a:cxn ang="0">
                  <a:pos x="4294" y="1023"/>
                </a:cxn>
                <a:cxn ang="0">
                  <a:pos x="4186" y="1028"/>
                </a:cxn>
                <a:cxn ang="0">
                  <a:pos x="4072" y="1025"/>
                </a:cxn>
                <a:cxn ang="0">
                  <a:pos x="3954" y="1010"/>
                </a:cxn>
                <a:cxn ang="0">
                  <a:pos x="3830" y="988"/>
                </a:cxn>
                <a:cxn ang="0">
                  <a:pos x="3701" y="954"/>
                </a:cxn>
                <a:cxn ang="0">
                  <a:pos x="3567" y="909"/>
                </a:cxn>
                <a:cxn ang="0">
                  <a:pos x="3425" y="851"/>
                </a:cxn>
                <a:cxn ang="0">
                  <a:pos x="3279" y="779"/>
                </a:cxn>
                <a:cxn ang="0">
                  <a:pos x="3204" y="739"/>
                </a:cxn>
                <a:cxn ang="0">
                  <a:pos x="2910" y="582"/>
                </a:cxn>
                <a:cxn ang="0">
                  <a:pos x="2635" y="445"/>
                </a:cxn>
                <a:cxn ang="0">
                  <a:pos x="2377" y="327"/>
                </a:cxn>
                <a:cxn ang="0">
                  <a:pos x="2135" y="230"/>
                </a:cxn>
                <a:cxn ang="0">
                  <a:pos x="1909" y="150"/>
                </a:cxn>
                <a:cxn ang="0">
                  <a:pos x="1696" y="88"/>
                </a:cxn>
                <a:cxn ang="0">
                  <a:pos x="1495" y="43"/>
                </a:cxn>
                <a:cxn ang="0">
                  <a:pos x="1305" y="14"/>
                </a:cxn>
                <a:cxn ang="0">
                  <a:pos x="1124" y="1"/>
                </a:cxn>
                <a:cxn ang="0">
                  <a:pos x="951" y="3"/>
                </a:cxn>
                <a:cxn ang="0">
                  <a:pos x="784" y="19"/>
                </a:cxn>
                <a:cxn ang="0">
                  <a:pos x="623" y="48"/>
                </a:cxn>
                <a:cxn ang="0">
                  <a:pos x="465" y="92"/>
                </a:cxn>
                <a:cxn ang="0">
                  <a:pos x="309" y="145"/>
                </a:cxn>
                <a:cxn ang="0">
                  <a:pos x="155" y="211"/>
                </a:cxn>
                <a:cxn ang="0">
                  <a:pos x="0" y="289"/>
                </a:cxn>
              </a:cxnLst>
              <a:rect l="0" t="0" r="r" b="b"/>
              <a:pathLst>
                <a:path w="5459" h="1028">
                  <a:moveTo>
                    <a:pt x="5459" y="159"/>
                  </a:moveTo>
                  <a:lnTo>
                    <a:pt x="5459" y="159"/>
                  </a:lnTo>
                  <a:lnTo>
                    <a:pt x="5451" y="176"/>
                  </a:lnTo>
                  <a:lnTo>
                    <a:pt x="5428" y="221"/>
                  </a:lnTo>
                  <a:lnTo>
                    <a:pt x="5410" y="253"/>
                  </a:lnTo>
                  <a:lnTo>
                    <a:pt x="5390" y="290"/>
                  </a:lnTo>
                  <a:lnTo>
                    <a:pt x="5365" y="331"/>
                  </a:lnTo>
                  <a:lnTo>
                    <a:pt x="5334" y="376"/>
                  </a:lnTo>
                  <a:lnTo>
                    <a:pt x="5301" y="424"/>
                  </a:lnTo>
                  <a:lnTo>
                    <a:pt x="5262" y="474"/>
                  </a:lnTo>
                  <a:lnTo>
                    <a:pt x="5220" y="526"/>
                  </a:lnTo>
                  <a:lnTo>
                    <a:pt x="5173" y="579"/>
                  </a:lnTo>
                  <a:lnTo>
                    <a:pt x="5122" y="633"/>
                  </a:lnTo>
                  <a:lnTo>
                    <a:pt x="5094" y="658"/>
                  </a:lnTo>
                  <a:lnTo>
                    <a:pt x="5066" y="684"/>
                  </a:lnTo>
                  <a:lnTo>
                    <a:pt x="5035" y="710"/>
                  </a:lnTo>
                  <a:lnTo>
                    <a:pt x="5005" y="736"/>
                  </a:lnTo>
                  <a:lnTo>
                    <a:pt x="4973" y="762"/>
                  </a:lnTo>
                  <a:lnTo>
                    <a:pt x="4940" y="786"/>
                  </a:lnTo>
                  <a:lnTo>
                    <a:pt x="4905" y="809"/>
                  </a:lnTo>
                  <a:lnTo>
                    <a:pt x="4869" y="833"/>
                  </a:lnTo>
                  <a:lnTo>
                    <a:pt x="4833" y="854"/>
                  </a:lnTo>
                  <a:lnTo>
                    <a:pt x="4794" y="876"/>
                  </a:lnTo>
                  <a:lnTo>
                    <a:pt x="4755" y="896"/>
                  </a:lnTo>
                  <a:lnTo>
                    <a:pt x="4715" y="915"/>
                  </a:lnTo>
                  <a:lnTo>
                    <a:pt x="4673" y="933"/>
                  </a:lnTo>
                  <a:lnTo>
                    <a:pt x="4630" y="951"/>
                  </a:lnTo>
                  <a:lnTo>
                    <a:pt x="4586" y="965"/>
                  </a:lnTo>
                  <a:lnTo>
                    <a:pt x="4540" y="980"/>
                  </a:lnTo>
                  <a:lnTo>
                    <a:pt x="4494" y="991"/>
                  </a:lnTo>
                  <a:lnTo>
                    <a:pt x="4445" y="1002"/>
                  </a:lnTo>
                  <a:lnTo>
                    <a:pt x="4395" y="1010"/>
                  </a:lnTo>
                  <a:lnTo>
                    <a:pt x="4345" y="1018"/>
                  </a:lnTo>
                  <a:lnTo>
                    <a:pt x="4294" y="1023"/>
                  </a:lnTo>
                  <a:lnTo>
                    <a:pt x="4240" y="1027"/>
                  </a:lnTo>
                  <a:lnTo>
                    <a:pt x="4186" y="1028"/>
                  </a:lnTo>
                  <a:lnTo>
                    <a:pt x="4130" y="1028"/>
                  </a:lnTo>
                  <a:lnTo>
                    <a:pt x="4072" y="1025"/>
                  </a:lnTo>
                  <a:lnTo>
                    <a:pt x="4014" y="1018"/>
                  </a:lnTo>
                  <a:lnTo>
                    <a:pt x="3954" y="1010"/>
                  </a:lnTo>
                  <a:lnTo>
                    <a:pt x="3893" y="1001"/>
                  </a:lnTo>
                  <a:lnTo>
                    <a:pt x="3830" y="988"/>
                  </a:lnTo>
                  <a:lnTo>
                    <a:pt x="3766" y="972"/>
                  </a:lnTo>
                  <a:lnTo>
                    <a:pt x="3701" y="954"/>
                  </a:lnTo>
                  <a:lnTo>
                    <a:pt x="3635" y="933"/>
                  </a:lnTo>
                  <a:lnTo>
                    <a:pt x="3567" y="909"/>
                  </a:lnTo>
                  <a:lnTo>
                    <a:pt x="3496" y="881"/>
                  </a:lnTo>
                  <a:lnTo>
                    <a:pt x="3425" y="851"/>
                  </a:lnTo>
                  <a:lnTo>
                    <a:pt x="3353" y="817"/>
                  </a:lnTo>
                  <a:lnTo>
                    <a:pt x="3279" y="779"/>
                  </a:lnTo>
                  <a:lnTo>
                    <a:pt x="3204" y="739"/>
                  </a:lnTo>
                  <a:lnTo>
                    <a:pt x="3204" y="739"/>
                  </a:lnTo>
                  <a:lnTo>
                    <a:pt x="3054" y="658"/>
                  </a:lnTo>
                  <a:lnTo>
                    <a:pt x="2910" y="582"/>
                  </a:lnTo>
                  <a:lnTo>
                    <a:pt x="2770" y="511"/>
                  </a:lnTo>
                  <a:lnTo>
                    <a:pt x="2635" y="445"/>
                  </a:lnTo>
                  <a:lnTo>
                    <a:pt x="2503" y="384"/>
                  </a:lnTo>
                  <a:lnTo>
                    <a:pt x="2377" y="327"/>
                  </a:lnTo>
                  <a:lnTo>
                    <a:pt x="2254" y="277"/>
                  </a:lnTo>
                  <a:lnTo>
                    <a:pt x="2135" y="230"/>
                  </a:lnTo>
                  <a:lnTo>
                    <a:pt x="2021" y="189"/>
                  </a:lnTo>
                  <a:lnTo>
                    <a:pt x="1909" y="150"/>
                  </a:lnTo>
                  <a:lnTo>
                    <a:pt x="1800" y="117"/>
                  </a:lnTo>
                  <a:lnTo>
                    <a:pt x="1696" y="88"/>
                  </a:lnTo>
                  <a:lnTo>
                    <a:pt x="1595" y="64"/>
                  </a:lnTo>
                  <a:lnTo>
                    <a:pt x="1495" y="43"/>
                  </a:lnTo>
                  <a:lnTo>
                    <a:pt x="1399" y="27"/>
                  </a:lnTo>
                  <a:lnTo>
                    <a:pt x="1305" y="14"/>
                  </a:lnTo>
                  <a:lnTo>
                    <a:pt x="1213" y="6"/>
                  </a:lnTo>
                  <a:lnTo>
                    <a:pt x="1124" y="1"/>
                  </a:lnTo>
                  <a:lnTo>
                    <a:pt x="1037" y="0"/>
                  </a:lnTo>
                  <a:lnTo>
                    <a:pt x="951" y="3"/>
                  </a:lnTo>
                  <a:lnTo>
                    <a:pt x="867" y="9"/>
                  </a:lnTo>
                  <a:lnTo>
                    <a:pt x="784" y="19"/>
                  </a:lnTo>
                  <a:lnTo>
                    <a:pt x="704" y="32"/>
                  </a:lnTo>
                  <a:lnTo>
                    <a:pt x="623" y="48"/>
                  </a:lnTo>
                  <a:lnTo>
                    <a:pt x="544" y="67"/>
                  </a:lnTo>
                  <a:lnTo>
                    <a:pt x="465" y="92"/>
                  </a:lnTo>
                  <a:lnTo>
                    <a:pt x="387" y="117"/>
                  </a:lnTo>
                  <a:lnTo>
                    <a:pt x="309" y="145"/>
                  </a:lnTo>
                  <a:lnTo>
                    <a:pt x="232" y="177"/>
                  </a:lnTo>
                  <a:lnTo>
                    <a:pt x="155" y="211"/>
                  </a:lnTo>
                  <a:lnTo>
                    <a:pt x="77" y="248"/>
                  </a:lnTo>
                  <a:lnTo>
                    <a:pt x="0" y="289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630245" name="Freeform 37"/>
            <p:cNvSpPr>
              <a:spLocks/>
            </p:cNvSpPr>
            <p:nvPr userDrawn="1"/>
          </p:nvSpPr>
          <p:spPr bwMode="auto">
            <a:xfrm>
              <a:off x="835" y="1192"/>
              <a:ext cx="5455" cy="485"/>
            </a:xfrm>
            <a:custGeom>
              <a:avLst/>
              <a:gdLst/>
              <a:ahLst/>
              <a:cxnLst>
                <a:cxn ang="0">
                  <a:pos x="5455" y="71"/>
                </a:cxn>
                <a:cxn ang="0">
                  <a:pos x="5426" y="132"/>
                </a:cxn>
                <a:cxn ang="0">
                  <a:pos x="5388" y="203"/>
                </a:cxn>
                <a:cxn ang="0">
                  <a:pos x="5334" y="291"/>
                </a:cxn>
                <a:cxn ang="0">
                  <a:pos x="5263" y="391"/>
                </a:cxn>
                <a:cxn ang="0">
                  <a:pos x="5176" y="499"/>
                </a:cxn>
                <a:cxn ang="0">
                  <a:pos x="5098" y="580"/>
                </a:cxn>
                <a:cxn ang="0">
                  <a:pos x="5041" y="633"/>
                </a:cxn>
                <a:cxn ang="0">
                  <a:pos x="4979" y="685"/>
                </a:cxn>
                <a:cxn ang="0">
                  <a:pos x="4912" y="735"/>
                </a:cxn>
                <a:cxn ang="0">
                  <a:pos x="4840" y="781"/>
                </a:cxn>
                <a:cxn ang="0">
                  <a:pos x="4763" y="825"/>
                </a:cxn>
                <a:cxn ang="0">
                  <a:pos x="4682" y="864"/>
                </a:cxn>
                <a:cxn ang="0">
                  <a:pos x="4594" y="898"/>
                </a:cxn>
                <a:cxn ang="0">
                  <a:pos x="4502" y="927"/>
                </a:cxn>
                <a:cxn ang="0">
                  <a:pos x="4405" y="948"/>
                </a:cxn>
                <a:cxn ang="0">
                  <a:pos x="4304" y="962"/>
                </a:cxn>
                <a:cxn ang="0">
                  <a:pos x="4196" y="969"/>
                </a:cxn>
                <a:cxn ang="0">
                  <a:pos x="4083" y="967"/>
                </a:cxn>
                <a:cxn ang="0">
                  <a:pos x="3964" y="957"/>
                </a:cxn>
                <a:cxn ang="0">
                  <a:pos x="3840" y="936"/>
                </a:cxn>
                <a:cxn ang="0">
                  <a:pos x="3710" y="904"/>
                </a:cxn>
                <a:cxn ang="0">
                  <a:pos x="3574" y="861"/>
                </a:cxn>
                <a:cxn ang="0">
                  <a:pos x="3432" y="806"/>
                </a:cxn>
                <a:cxn ang="0">
                  <a:pos x="3285" y="738"/>
                </a:cxn>
                <a:cxn ang="0">
                  <a:pos x="3210" y="699"/>
                </a:cxn>
                <a:cxn ang="0">
                  <a:pos x="2913" y="547"/>
                </a:cxn>
                <a:cxn ang="0">
                  <a:pos x="2636" y="415"/>
                </a:cxn>
                <a:cxn ang="0">
                  <a:pos x="2377" y="302"/>
                </a:cxn>
                <a:cxn ang="0">
                  <a:pos x="2134" y="208"/>
                </a:cxn>
                <a:cxn ang="0">
                  <a:pos x="1906" y="132"/>
                </a:cxn>
                <a:cxn ang="0">
                  <a:pos x="1692" y="76"/>
                </a:cxn>
                <a:cxn ang="0">
                  <a:pos x="1491" y="34"/>
                </a:cxn>
                <a:cxn ang="0">
                  <a:pos x="1301" y="8"/>
                </a:cxn>
                <a:cxn ang="0">
                  <a:pos x="1119" y="0"/>
                </a:cxn>
                <a:cxn ang="0">
                  <a:pos x="945" y="5"/>
                </a:cxn>
                <a:cxn ang="0">
                  <a:pos x="780" y="24"/>
                </a:cxn>
                <a:cxn ang="0">
                  <a:pos x="619" y="56"/>
                </a:cxn>
                <a:cxn ang="0">
                  <a:pos x="461" y="103"/>
                </a:cxn>
                <a:cxn ang="0">
                  <a:pos x="307" y="161"/>
                </a:cxn>
                <a:cxn ang="0">
                  <a:pos x="153" y="231"/>
                </a:cxn>
                <a:cxn ang="0">
                  <a:pos x="0" y="312"/>
                </a:cxn>
              </a:cxnLst>
              <a:rect l="0" t="0" r="r" b="b"/>
              <a:pathLst>
                <a:path w="5455" h="970">
                  <a:moveTo>
                    <a:pt x="5455" y="71"/>
                  </a:moveTo>
                  <a:lnTo>
                    <a:pt x="5455" y="71"/>
                  </a:lnTo>
                  <a:lnTo>
                    <a:pt x="5448" y="87"/>
                  </a:lnTo>
                  <a:lnTo>
                    <a:pt x="5426" y="132"/>
                  </a:lnTo>
                  <a:lnTo>
                    <a:pt x="5409" y="165"/>
                  </a:lnTo>
                  <a:lnTo>
                    <a:pt x="5388" y="203"/>
                  </a:lnTo>
                  <a:lnTo>
                    <a:pt x="5363" y="245"/>
                  </a:lnTo>
                  <a:lnTo>
                    <a:pt x="5334" y="291"/>
                  </a:lnTo>
                  <a:lnTo>
                    <a:pt x="5301" y="339"/>
                  </a:lnTo>
                  <a:lnTo>
                    <a:pt x="5263" y="391"/>
                  </a:lnTo>
                  <a:lnTo>
                    <a:pt x="5222" y="444"/>
                  </a:lnTo>
                  <a:lnTo>
                    <a:pt x="5176" y="499"/>
                  </a:lnTo>
                  <a:lnTo>
                    <a:pt x="5126" y="552"/>
                  </a:lnTo>
                  <a:lnTo>
                    <a:pt x="5098" y="580"/>
                  </a:lnTo>
                  <a:lnTo>
                    <a:pt x="5070" y="607"/>
                  </a:lnTo>
                  <a:lnTo>
                    <a:pt x="5041" y="633"/>
                  </a:lnTo>
                  <a:lnTo>
                    <a:pt x="5011" y="659"/>
                  </a:lnTo>
                  <a:lnTo>
                    <a:pt x="4979" y="685"/>
                  </a:lnTo>
                  <a:lnTo>
                    <a:pt x="4945" y="710"/>
                  </a:lnTo>
                  <a:lnTo>
                    <a:pt x="4912" y="735"/>
                  </a:lnTo>
                  <a:lnTo>
                    <a:pt x="4876" y="759"/>
                  </a:lnTo>
                  <a:lnTo>
                    <a:pt x="4840" y="781"/>
                  </a:lnTo>
                  <a:lnTo>
                    <a:pt x="4802" y="804"/>
                  </a:lnTo>
                  <a:lnTo>
                    <a:pt x="4763" y="825"/>
                  </a:lnTo>
                  <a:lnTo>
                    <a:pt x="4723" y="844"/>
                  </a:lnTo>
                  <a:lnTo>
                    <a:pt x="4682" y="864"/>
                  </a:lnTo>
                  <a:lnTo>
                    <a:pt x="4639" y="882"/>
                  </a:lnTo>
                  <a:lnTo>
                    <a:pt x="4594" y="898"/>
                  </a:lnTo>
                  <a:lnTo>
                    <a:pt x="4550" y="912"/>
                  </a:lnTo>
                  <a:lnTo>
                    <a:pt x="4502" y="927"/>
                  </a:lnTo>
                  <a:lnTo>
                    <a:pt x="4455" y="938"/>
                  </a:lnTo>
                  <a:lnTo>
                    <a:pt x="4405" y="948"/>
                  </a:lnTo>
                  <a:lnTo>
                    <a:pt x="4355" y="956"/>
                  </a:lnTo>
                  <a:lnTo>
                    <a:pt x="4304" y="962"/>
                  </a:lnTo>
                  <a:lnTo>
                    <a:pt x="4250" y="967"/>
                  </a:lnTo>
                  <a:lnTo>
                    <a:pt x="4196" y="969"/>
                  </a:lnTo>
                  <a:lnTo>
                    <a:pt x="4140" y="970"/>
                  </a:lnTo>
                  <a:lnTo>
                    <a:pt x="4083" y="967"/>
                  </a:lnTo>
                  <a:lnTo>
                    <a:pt x="4023" y="964"/>
                  </a:lnTo>
                  <a:lnTo>
                    <a:pt x="3964" y="957"/>
                  </a:lnTo>
                  <a:lnTo>
                    <a:pt x="3903" y="948"/>
                  </a:lnTo>
                  <a:lnTo>
                    <a:pt x="3840" y="936"/>
                  </a:lnTo>
                  <a:lnTo>
                    <a:pt x="3775" y="922"/>
                  </a:lnTo>
                  <a:lnTo>
                    <a:pt x="3710" y="904"/>
                  </a:lnTo>
                  <a:lnTo>
                    <a:pt x="3643" y="885"/>
                  </a:lnTo>
                  <a:lnTo>
                    <a:pt x="3574" y="861"/>
                  </a:lnTo>
                  <a:lnTo>
                    <a:pt x="3504" y="835"/>
                  </a:lnTo>
                  <a:lnTo>
                    <a:pt x="3432" y="806"/>
                  </a:lnTo>
                  <a:lnTo>
                    <a:pt x="3360" y="773"/>
                  </a:lnTo>
                  <a:lnTo>
                    <a:pt x="3285" y="738"/>
                  </a:lnTo>
                  <a:lnTo>
                    <a:pt x="3210" y="699"/>
                  </a:lnTo>
                  <a:lnTo>
                    <a:pt x="3210" y="699"/>
                  </a:lnTo>
                  <a:lnTo>
                    <a:pt x="3059" y="620"/>
                  </a:lnTo>
                  <a:lnTo>
                    <a:pt x="2913" y="547"/>
                  </a:lnTo>
                  <a:lnTo>
                    <a:pt x="2772" y="478"/>
                  </a:lnTo>
                  <a:lnTo>
                    <a:pt x="2636" y="415"/>
                  </a:lnTo>
                  <a:lnTo>
                    <a:pt x="2505" y="357"/>
                  </a:lnTo>
                  <a:lnTo>
                    <a:pt x="2377" y="302"/>
                  </a:lnTo>
                  <a:lnTo>
                    <a:pt x="2253" y="253"/>
                  </a:lnTo>
                  <a:lnTo>
                    <a:pt x="2134" y="208"/>
                  </a:lnTo>
                  <a:lnTo>
                    <a:pt x="2019" y="169"/>
                  </a:lnTo>
                  <a:lnTo>
                    <a:pt x="1906" y="132"/>
                  </a:lnTo>
                  <a:lnTo>
                    <a:pt x="1798" y="102"/>
                  </a:lnTo>
                  <a:lnTo>
                    <a:pt x="1692" y="76"/>
                  </a:lnTo>
                  <a:lnTo>
                    <a:pt x="1590" y="52"/>
                  </a:lnTo>
                  <a:lnTo>
                    <a:pt x="1491" y="34"/>
                  </a:lnTo>
                  <a:lnTo>
                    <a:pt x="1394" y="19"/>
                  </a:lnTo>
                  <a:lnTo>
                    <a:pt x="1301" y="8"/>
                  </a:lnTo>
                  <a:lnTo>
                    <a:pt x="1209" y="2"/>
                  </a:lnTo>
                  <a:lnTo>
                    <a:pt x="1119" y="0"/>
                  </a:lnTo>
                  <a:lnTo>
                    <a:pt x="1031" y="0"/>
                  </a:lnTo>
                  <a:lnTo>
                    <a:pt x="945" y="5"/>
                  </a:lnTo>
                  <a:lnTo>
                    <a:pt x="862" y="13"/>
                  </a:lnTo>
                  <a:lnTo>
                    <a:pt x="780" y="24"/>
                  </a:lnTo>
                  <a:lnTo>
                    <a:pt x="698" y="39"/>
                  </a:lnTo>
                  <a:lnTo>
                    <a:pt x="619" y="56"/>
                  </a:lnTo>
                  <a:lnTo>
                    <a:pt x="540" y="79"/>
                  </a:lnTo>
                  <a:lnTo>
                    <a:pt x="461" y="103"/>
                  </a:lnTo>
                  <a:lnTo>
                    <a:pt x="384" y="131"/>
                  </a:lnTo>
                  <a:lnTo>
                    <a:pt x="307" y="161"/>
                  </a:lnTo>
                  <a:lnTo>
                    <a:pt x="230" y="194"/>
                  </a:lnTo>
                  <a:lnTo>
                    <a:pt x="153" y="231"/>
                  </a:lnTo>
                  <a:lnTo>
                    <a:pt x="76" y="270"/>
                  </a:lnTo>
                  <a:lnTo>
                    <a:pt x="0" y="31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630246" name="Freeform 38"/>
            <p:cNvSpPr>
              <a:spLocks/>
            </p:cNvSpPr>
            <p:nvPr userDrawn="1"/>
          </p:nvSpPr>
          <p:spPr bwMode="auto">
            <a:xfrm>
              <a:off x="864" y="1198"/>
              <a:ext cx="5451" cy="465"/>
            </a:xfrm>
            <a:custGeom>
              <a:avLst/>
              <a:gdLst/>
              <a:ahLst/>
              <a:cxnLst>
                <a:cxn ang="0">
                  <a:pos x="5451" y="0"/>
                </a:cxn>
                <a:cxn ang="0">
                  <a:pos x="5423" y="63"/>
                </a:cxn>
                <a:cxn ang="0">
                  <a:pos x="5386" y="134"/>
                </a:cxn>
                <a:cxn ang="0">
                  <a:pos x="5334" y="224"/>
                </a:cxn>
                <a:cxn ang="0">
                  <a:pos x="5265" y="326"/>
                </a:cxn>
                <a:cxn ang="0">
                  <a:pos x="5179" y="436"/>
                </a:cxn>
                <a:cxn ang="0">
                  <a:pos x="5102" y="518"/>
                </a:cxn>
                <a:cxn ang="0">
                  <a:pos x="5046" y="573"/>
                </a:cxn>
                <a:cxn ang="0">
                  <a:pos x="4983" y="628"/>
                </a:cxn>
                <a:cxn ang="0">
                  <a:pos x="4918" y="678"/>
                </a:cxn>
                <a:cxn ang="0">
                  <a:pos x="4847" y="726"/>
                </a:cxn>
                <a:cxn ang="0">
                  <a:pos x="4771" y="772"/>
                </a:cxn>
                <a:cxn ang="0">
                  <a:pos x="4689" y="814"/>
                </a:cxn>
                <a:cxn ang="0">
                  <a:pos x="4603" y="849"/>
                </a:cxn>
                <a:cxn ang="0">
                  <a:pos x="4512" y="880"/>
                </a:cxn>
                <a:cxn ang="0">
                  <a:pos x="4415" y="902"/>
                </a:cxn>
                <a:cxn ang="0">
                  <a:pos x="4312" y="920"/>
                </a:cxn>
                <a:cxn ang="0">
                  <a:pos x="4206" y="928"/>
                </a:cxn>
                <a:cxn ang="0">
                  <a:pos x="4092" y="930"/>
                </a:cxn>
                <a:cxn ang="0">
                  <a:pos x="3974" y="920"/>
                </a:cxn>
                <a:cxn ang="0">
                  <a:pos x="3849" y="902"/>
                </a:cxn>
                <a:cxn ang="0">
                  <a:pos x="3718" y="873"/>
                </a:cxn>
                <a:cxn ang="0">
                  <a:pos x="3582" y="833"/>
                </a:cxn>
                <a:cxn ang="0">
                  <a:pos x="3440" y="780"/>
                </a:cxn>
                <a:cxn ang="0">
                  <a:pos x="3292" y="715"/>
                </a:cxn>
                <a:cxn ang="0">
                  <a:pos x="3216" y="678"/>
                </a:cxn>
                <a:cxn ang="0">
                  <a:pos x="2917" y="531"/>
                </a:cxn>
                <a:cxn ang="0">
                  <a:pos x="2638" y="403"/>
                </a:cxn>
                <a:cxn ang="0">
                  <a:pos x="2377" y="295"/>
                </a:cxn>
                <a:cxn ang="0">
                  <a:pos x="2133" y="206"/>
                </a:cxn>
                <a:cxn ang="0">
                  <a:pos x="1903" y="135"/>
                </a:cxn>
                <a:cxn ang="0">
                  <a:pos x="1688" y="81"/>
                </a:cxn>
                <a:cxn ang="0">
                  <a:pos x="1487" y="43"/>
                </a:cxn>
                <a:cxn ang="0">
                  <a:pos x="1295" y="22"/>
                </a:cxn>
                <a:cxn ang="0">
                  <a:pos x="1115" y="16"/>
                </a:cxn>
                <a:cxn ang="0">
                  <a:pos x="941" y="26"/>
                </a:cxn>
                <a:cxn ang="0">
                  <a:pos x="775" y="48"/>
                </a:cxn>
                <a:cxn ang="0">
                  <a:pos x="615" y="85"/>
                </a:cxn>
                <a:cxn ang="0">
                  <a:pos x="458" y="134"/>
                </a:cxn>
                <a:cxn ang="0">
                  <a:pos x="304" y="195"/>
                </a:cxn>
                <a:cxn ang="0">
                  <a:pos x="153" y="268"/>
                </a:cxn>
                <a:cxn ang="0">
                  <a:pos x="0" y="352"/>
                </a:cxn>
              </a:cxnLst>
              <a:rect l="0" t="0" r="r" b="b"/>
              <a:pathLst>
                <a:path w="5451" h="930">
                  <a:moveTo>
                    <a:pt x="5451" y="0"/>
                  </a:moveTo>
                  <a:lnTo>
                    <a:pt x="5451" y="0"/>
                  </a:lnTo>
                  <a:lnTo>
                    <a:pt x="5444" y="18"/>
                  </a:lnTo>
                  <a:lnTo>
                    <a:pt x="5423" y="63"/>
                  </a:lnTo>
                  <a:lnTo>
                    <a:pt x="5406" y="97"/>
                  </a:lnTo>
                  <a:lnTo>
                    <a:pt x="5386" y="134"/>
                  </a:lnTo>
                  <a:lnTo>
                    <a:pt x="5362" y="177"/>
                  </a:lnTo>
                  <a:lnTo>
                    <a:pt x="5334" y="224"/>
                  </a:lnTo>
                  <a:lnTo>
                    <a:pt x="5301" y="274"/>
                  </a:lnTo>
                  <a:lnTo>
                    <a:pt x="5265" y="326"/>
                  </a:lnTo>
                  <a:lnTo>
                    <a:pt x="5223" y="381"/>
                  </a:lnTo>
                  <a:lnTo>
                    <a:pt x="5179" y="436"/>
                  </a:lnTo>
                  <a:lnTo>
                    <a:pt x="5129" y="491"/>
                  </a:lnTo>
                  <a:lnTo>
                    <a:pt x="5102" y="518"/>
                  </a:lnTo>
                  <a:lnTo>
                    <a:pt x="5075" y="546"/>
                  </a:lnTo>
                  <a:lnTo>
                    <a:pt x="5046" y="573"/>
                  </a:lnTo>
                  <a:lnTo>
                    <a:pt x="5015" y="600"/>
                  </a:lnTo>
                  <a:lnTo>
                    <a:pt x="4983" y="628"/>
                  </a:lnTo>
                  <a:lnTo>
                    <a:pt x="4951" y="654"/>
                  </a:lnTo>
                  <a:lnTo>
                    <a:pt x="4918" y="678"/>
                  </a:lnTo>
                  <a:lnTo>
                    <a:pt x="4883" y="704"/>
                  </a:lnTo>
                  <a:lnTo>
                    <a:pt x="4847" y="726"/>
                  </a:lnTo>
                  <a:lnTo>
                    <a:pt x="4809" y="751"/>
                  </a:lnTo>
                  <a:lnTo>
                    <a:pt x="4771" y="772"/>
                  </a:lnTo>
                  <a:lnTo>
                    <a:pt x="4730" y="793"/>
                  </a:lnTo>
                  <a:lnTo>
                    <a:pt x="4689" y="814"/>
                  </a:lnTo>
                  <a:lnTo>
                    <a:pt x="4647" y="831"/>
                  </a:lnTo>
                  <a:lnTo>
                    <a:pt x="4603" y="849"/>
                  </a:lnTo>
                  <a:lnTo>
                    <a:pt x="4558" y="865"/>
                  </a:lnTo>
                  <a:lnTo>
                    <a:pt x="4512" y="880"/>
                  </a:lnTo>
                  <a:lnTo>
                    <a:pt x="4464" y="891"/>
                  </a:lnTo>
                  <a:lnTo>
                    <a:pt x="4415" y="902"/>
                  </a:lnTo>
                  <a:lnTo>
                    <a:pt x="4365" y="912"/>
                  </a:lnTo>
                  <a:lnTo>
                    <a:pt x="4312" y="920"/>
                  </a:lnTo>
                  <a:lnTo>
                    <a:pt x="4260" y="925"/>
                  </a:lnTo>
                  <a:lnTo>
                    <a:pt x="4206" y="928"/>
                  </a:lnTo>
                  <a:lnTo>
                    <a:pt x="4150" y="930"/>
                  </a:lnTo>
                  <a:lnTo>
                    <a:pt x="4092" y="930"/>
                  </a:lnTo>
                  <a:lnTo>
                    <a:pt x="4033" y="927"/>
                  </a:lnTo>
                  <a:lnTo>
                    <a:pt x="3974" y="920"/>
                  </a:lnTo>
                  <a:lnTo>
                    <a:pt x="3911" y="912"/>
                  </a:lnTo>
                  <a:lnTo>
                    <a:pt x="3849" y="902"/>
                  </a:lnTo>
                  <a:lnTo>
                    <a:pt x="3785" y="889"/>
                  </a:lnTo>
                  <a:lnTo>
                    <a:pt x="3718" y="873"/>
                  </a:lnTo>
                  <a:lnTo>
                    <a:pt x="3652" y="854"/>
                  </a:lnTo>
                  <a:lnTo>
                    <a:pt x="3582" y="833"/>
                  </a:lnTo>
                  <a:lnTo>
                    <a:pt x="3511" y="809"/>
                  </a:lnTo>
                  <a:lnTo>
                    <a:pt x="3440" y="780"/>
                  </a:lnTo>
                  <a:lnTo>
                    <a:pt x="3367" y="749"/>
                  </a:lnTo>
                  <a:lnTo>
                    <a:pt x="3292" y="715"/>
                  </a:lnTo>
                  <a:lnTo>
                    <a:pt x="3216" y="678"/>
                  </a:lnTo>
                  <a:lnTo>
                    <a:pt x="3216" y="678"/>
                  </a:lnTo>
                  <a:lnTo>
                    <a:pt x="3063" y="602"/>
                  </a:lnTo>
                  <a:lnTo>
                    <a:pt x="2917" y="531"/>
                  </a:lnTo>
                  <a:lnTo>
                    <a:pt x="2774" y="465"/>
                  </a:lnTo>
                  <a:lnTo>
                    <a:pt x="2638" y="403"/>
                  </a:lnTo>
                  <a:lnTo>
                    <a:pt x="2505" y="347"/>
                  </a:lnTo>
                  <a:lnTo>
                    <a:pt x="2377" y="295"/>
                  </a:lnTo>
                  <a:lnTo>
                    <a:pt x="2252" y="248"/>
                  </a:lnTo>
                  <a:lnTo>
                    <a:pt x="2133" y="206"/>
                  </a:lnTo>
                  <a:lnTo>
                    <a:pt x="2016" y="168"/>
                  </a:lnTo>
                  <a:lnTo>
                    <a:pt x="1903" y="135"/>
                  </a:lnTo>
                  <a:lnTo>
                    <a:pt x="1795" y="106"/>
                  </a:lnTo>
                  <a:lnTo>
                    <a:pt x="1688" y="81"/>
                  </a:lnTo>
                  <a:lnTo>
                    <a:pt x="1587" y="60"/>
                  </a:lnTo>
                  <a:lnTo>
                    <a:pt x="1487" y="43"/>
                  </a:lnTo>
                  <a:lnTo>
                    <a:pt x="1390" y="30"/>
                  </a:lnTo>
                  <a:lnTo>
                    <a:pt x="1295" y="22"/>
                  </a:lnTo>
                  <a:lnTo>
                    <a:pt x="1204" y="18"/>
                  </a:lnTo>
                  <a:lnTo>
                    <a:pt x="1115" y="16"/>
                  </a:lnTo>
                  <a:lnTo>
                    <a:pt x="1027" y="19"/>
                  </a:lnTo>
                  <a:lnTo>
                    <a:pt x="941" y="26"/>
                  </a:lnTo>
                  <a:lnTo>
                    <a:pt x="858" y="35"/>
                  </a:lnTo>
                  <a:lnTo>
                    <a:pt x="775" y="48"/>
                  </a:lnTo>
                  <a:lnTo>
                    <a:pt x="694" y="64"/>
                  </a:lnTo>
                  <a:lnTo>
                    <a:pt x="615" y="85"/>
                  </a:lnTo>
                  <a:lnTo>
                    <a:pt x="536" y="108"/>
                  </a:lnTo>
                  <a:lnTo>
                    <a:pt x="458" y="134"/>
                  </a:lnTo>
                  <a:lnTo>
                    <a:pt x="382" y="163"/>
                  </a:lnTo>
                  <a:lnTo>
                    <a:pt x="304" y="195"/>
                  </a:lnTo>
                  <a:lnTo>
                    <a:pt x="228" y="231"/>
                  </a:lnTo>
                  <a:lnTo>
                    <a:pt x="153" y="268"/>
                  </a:lnTo>
                  <a:lnTo>
                    <a:pt x="76" y="310"/>
                  </a:lnTo>
                  <a:lnTo>
                    <a:pt x="0" y="35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630247" name="Freeform 39"/>
            <p:cNvSpPr>
              <a:spLocks/>
            </p:cNvSpPr>
            <p:nvPr userDrawn="1"/>
          </p:nvSpPr>
          <p:spPr bwMode="auto">
            <a:xfrm>
              <a:off x="893" y="1169"/>
              <a:ext cx="5447" cy="482"/>
            </a:xfrm>
            <a:custGeom>
              <a:avLst/>
              <a:gdLst/>
              <a:ahLst/>
              <a:cxnLst>
                <a:cxn ang="0">
                  <a:pos x="5447" y="0"/>
                </a:cxn>
                <a:cxn ang="0">
                  <a:pos x="5419" y="64"/>
                </a:cxn>
                <a:cxn ang="0">
                  <a:pos x="5383" y="137"/>
                </a:cxn>
                <a:cxn ang="0">
                  <a:pos x="5332" y="227"/>
                </a:cxn>
                <a:cxn ang="0">
                  <a:pos x="5265" y="332"/>
                </a:cxn>
                <a:cxn ang="0">
                  <a:pos x="5180" y="444"/>
                </a:cxn>
                <a:cxn ang="0">
                  <a:pos x="5105" y="529"/>
                </a:cxn>
                <a:cxn ang="0">
                  <a:pos x="5048" y="586"/>
                </a:cxn>
                <a:cxn ang="0">
                  <a:pos x="4989" y="641"/>
                </a:cxn>
                <a:cxn ang="0">
                  <a:pos x="4923" y="692"/>
                </a:cxn>
                <a:cxn ang="0">
                  <a:pos x="4853" y="744"/>
                </a:cxn>
                <a:cxn ang="0">
                  <a:pos x="4778" y="791"/>
                </a:cxn>
                <a:cxn ang="0">
                  <a:pos x="4697" y="833"/>
                </a:cxn>
                <a:cxn ang="0">
                  <a:pos x="4611" y="870"/>
                </a:cxn>
                <a:cxn ang="0">
                  <a:pos x="4521" y="902"/>
                </a:cxn>
                <a:cxn ang="0">
                  <a:pos x="4424" y="928"/>
                </a:cxn>
                <a:cxn ang="0">
                  <a:pos x="4322" y="947"/>
                </a:cxn>
                <a:cxn ang="0">
                  <a:pos x="4214" y="959"/>
                </a:cxn>
                <a:cxn ang="0">
                  <a:pos x="4102" y="962"/>
                </a:cxn>
                <a:cxn ang="0">
                  <a:pos x="3982" y="956"/>
                </a:cxn>
                <a:cxn ang="0">
                  <a:pos x="3857" y="939"/>
                </a:cxn>
                <a:cxn ang="0">
                  <a:pos x="3727" y="914"/>
                </a:cxn>
                <a:cxn ang="0">
                  <a:pos x="3591" y="875"/>
                </a:cxn>
                <a:cxn ang="0">
                  <a:pos x="3448" y="825"/>
                </a:cxn>
                <a:cxn ang="0">
                  <a:pos x="3298" y="763"/>
                </a:cxn>
                <a:cxn ang="0">
                  <a:pos x="3221" y="726"/>
                </a:cxn>
                <a:cxn ang="0">
                  <a:pos x="2920" y="586"/>
                </a:cxn>
                <a:cxn ang="0">
                  <a:pos x="2640" y="463"/>
                </a:cxn>
                <a:cxn ang="0">
                  <a:pos x="2376" y="360"/>
                </a:cxn>
                <a:cxn ang="0">
                  <a:pos x="2131" y="276"/>
                </a:cxn>
                <a:cxn ang="0">
                  <a:pos x="1901" y="208"/>
                </a:cxn>
                <a:cxn ang="0">
                  <a:pos x="1686" y="158"/>
                </a:cxn>
                <a:cxn ang="0">
                  <a:pos x="1483" y="124"/>
                </a:cxn>
                <a:cxn ang="0">
                  <a:pos x="1291" y="108"/>
                </a:cxn>
                <a:cxn ang="0">
                  <a:pos x="1111" y="105"/>
                </a:cxn>
                <a:cxn ang="0">
                  <a:pos x="937" y="118"/>
                </a:cxn>
                <a:cxn ang="0">
                  <a:pos x="772" y="143"/>
                </a:cxn>
                <a:cxn ang="0">
                  <a:pos x="612" y="184"/>
                </a:cxn>
                <a:cxn ang="0">
                  <a:pos x="457" y="237"/>
                </a:cxn>
                <a:cxn ang="0">
                  <a:pos x="303" y="302"/>
                </a:cxn>
                <a:cxn ang="0">
                  <a:pos x="151" y="378"/>
                </a:cxn>
                <a:cxn ang="0">
                  <a:pos x="0" y="465"/>
                </a:cxn>
              </a:cxnLst>
              <a:rect l="0" t="0" r="r" b="b"/>
              <a:pathLst>
                <a:path w="5447" h="962">
                  <a:moveTo>
                    <a:pt x="5447" y="0"/>
                  </a:moveTo>
                  <a:lnTo>
                    <a:pt x="5447" y="0"/>
                  </a:lnTo>
                  <a:lnTo>
                    <a:pt x="5440" y="17"/>
                  </a:lnTo>
                  <a:lnTo>
                    <a:pt x="5419" y="64"/>
                  </a:lnTo>
                  <a:lnTo>
                    <a:pt x="5402" y="98"/>
                  </a:lnTo>
                  <a:lnTo>
                    <a:pt x="5383" y="137"/>
                  </a:lnTo>
                  <a:lnTo>
                    <a:pt x="5359" y="181"/>
                  </a:lnTo>
                  <a:lnTo>
                    <a:pt x="5332" y="227"/>
                  </a:lnTo>
                  <a:lnTo>
                    <a:pt x="5300" y="279"/>
                  </a:lnTo>
                  <a:lnTo>
                    <a:pt x="5265" y="332"/>
                  </a:lnTo>
                  <a:lnTo>
                    <a:pt x="5225" y="387"/>
                  </a:lnTo>
                  <a:lnTo>
                    <a:pt x="5180" y="444"/>
                  </a:lnTo>
                  <a:lnTo>
                    <a:pt x="5130" y="500"/>
                  </a:lnTo>
                  <a:lnTo>
                    <a:pt x="5105" y="529"/>
                  </a:lnTo>
                  <a:lnTo>
                    <a:pt x="5078" y="557"/>
                  </a:lnTo>
                  <a:lnTo>
                    <a:pt x="5048" y="586"/>
                  </a:lnTo>
                  <a:lnTo>
                    <a:pt x="5019" y="613"/>
                  </a:lnTo>
                  <a:lnTo>
                    <a:pt x="4989" y="641"/>
                  </a:lnTo>
                  <a:lnTo>
                    <a:pt x="4957" y="667"/>
                  </a:lnTo>
                  <a:lnTo>
                    <a:pt x="4923" y="692"/>
                  </a:lnTo>
                  <a:lnTo>
                    <a:pt x="4889" y="718"/>
                  </a:lnTo>
                  <a:lnTo>
                    <a:pt x="4853" y="744"/>
                  </a:lnTo>
                  <a:lnTo>
                    <a:pt x="4815" y="767"/>
                  </a:lnTo>
                  <a:lnTo>
                    <a:pt x="4778" y="791"/>
                  </a:lnTo>
                  <a:lnTo>
                    <a:pt x="4737" y="812"/>
                  </a:lnTo>
                  <a:lnTo>
                    <a:pt x="4697" y="833"/>
                  </a:lnTo>
                  <a:lnTo>
                    <a:pt x="4654" y="852"/>
                  </a:lnTo>
                  <a:lnTo>
                    <a:pt x="4611" y="870"/>
                  </a:lnTo>
                  <a:lnTo>
                    <a:pt x="4567" y="888"/>
                  </a:lnTo>
                  <a:lnTo>
                    <a:pt x="4521" y="902"/>
                  </a:lnTo>
                  <a:lnTo>
                    <a:pt x="4472" y="917"/>
                  </a:lnTo>
                  <a:lnTo>
                    <a:pt x="4424" y="928"/>
                  </a:lnTo>
                  <a:lnTo>
                    <a:pt x="4374" y="939"/>
                  </a:lnTo>
                  <a:lnTo>
                    <a:pt x="4322" y="947"/>
                  </a:lnTo>
                  <a:lnTo>
                    <a:pt x="4270" y="954"/>
                  </a:lnTo>
                  <a:lnTo>
                    <a:pt x="4214" y="959"/>
                  </a:lnTo>
                  <a:lnTo>
                    <a:pt x="4158" y="962"/>
                  </a:lnTo>
                  <a:lnTo>
                    <a:pt x="4102" y="962"/>
                  </a:lnTo>
                  <a:lnTo>
                    <a:pt x="4043" y="960"/>
                  </a:lnTo>
                  <a:lnTo>
                    <a:pt x="3982" y="956"/>
                  </a:lnTo>
                  <a:lnTo>
                    <a:pt x="3921" y="949"/>
                  </a:lnTo>
                  <a:lnTo>
                    <a:pt x="3857" y="939"/>
                  </a:lnTo>
                  <a:lnTo>
                    <a:pt x="3793" y="928"/>
                  </a:lnTo>
                  <a:lnTo>
                    <a:pt x="3727" y="914"/>
                  </a:lnTo>
                  <a:lnTo>
                    <a:pt x="3659" y="896"/>
                  </a:lnTo>
                  <a:lnTo>
                    <a:pt x="3591" y="875"/>
                  </a:lnTo>
                  <a:lnTo>
                    <a:pt x="3520" y="852"/>
                  </a:lnTo>
                  <a:lnTo>
                    <a:pt x="3448" y="825"/>
                  </a:lnTo>
                  <a:lnTo>
                    <a:pt x="3373" y="796"/>
                  </a:lnTo>
                  <a:lnTo>
                    <a:pt x="3298" y="763"/>
                  </a:lnTo>
                  <a:lnTo>
                    <a:pt x="3221" y="726"/>
                  </a:lnTo>
                  <a:lnTo>
                    <a:pt x="3221" y="726"/>
                  </a:lnTo>
                  <a:lnTo>
                    <a:pt x="3067" y="654"/>
                  </a:lnTo>
                  <a:lnTo>
                    <a:pt x="2920" y="586"/>
                  </a:lnTo>
                  <a:lnTo>
                    <a:pt x="2777" y="521"/>
                  </a:lnTo>
                  <a:lnTo>
                    <a:pt x="2640" y="463"/>
                  </a:lnTo>
                  <a:lnTo>
                    <a:pt x="2505" y="410"/>
                  </a:lnTo>
                  <a:lnTo>
                    <a:pt x="2376" y="360"/>
                  </a:lnTo>
                  <a:lnTo>
                    <a:pt x="2252" y="315"/>
                  </a:lnTo>
                  <a:lnTo>
                    <a:pt x="2131" y="276"/>
                  </a:lnTo>
                  <a:lnTo>
                    <a:pt x="2015" y="240"/>
                  </a:lnTo>
                  <a:lnTo>
                    <a:pt x="1901" y="208"/>
                  </a:lnTo>
                  <a:lnTo>
                    <a:pt x="1791" y="181"/>
                  </a:lnTo>
                  <a:lnTo>
                    <a:pt x="1686" y="158"/>
                  </a:lnTo>
                  <a:lnTo>
                    <a:pt x="1583" y="140"/>
                  </a:lnTo>
                  <a:lnTo>
                    <a:pt x="1483" y="124"/>
                  </a:lnTo>
                  <a:lnTo>
                    <a:pt x="1386" y="114"/>
                  </a:lnTo>
                  <a:lnTo>
                    <a:pt x="1291" y="108"/>
                  </a:lnTo>
                  <a:lnTo>
                    <a:pt x="1200" y="105"/>
                  </a:lnTo>
                  <a:lnTo>
                    <a:pt x="1111" y="105"/>
                  </a:lnTo>
                  <a:lnTo>
                    <a:pt x="1023" y="109"/>
                  </a:lnTo>
                  <a:lnTo>
                    <a:pt x="937" y="118"/>
                  </a:lnTo>
                  <a:lnTo>
                    <a:pt x="854" y="129"/>
                  </a:lnTo>
                  <a:lnTo>
                    <a:pt x="772" y="143"/>
                  </a:lnTo>
                  <a:lnTo>
                    <a:pt x="692" y="163"/>
                  </a:lnTo>
                  <a:lnTo>
                    <a:pt x="612" y="184"/>
                  </a:lnTo>
                  <a:lnTo>
                    <a:pt x="533" y="208"/>
                  </a:lnTo>
                  <a:lnTo>
                    <a:pt x="457" y="237"/>
                  </a:lnTo>
                  <a:lnTo>
                    <a:pt x="379" y="268"/>
                  </a:lnTo>
                  <a:lnTo>
                    <a:pt x="303" y="302"/>
                  </a:lnTo>
                  <a:lnTo>
                    <a:pt x="228" y="339"/>
                  </a:lnTo>
                  <a:lnTo>
                    <a:pt x="151" y="378"/>
                  </a:lnTo>
                  <a:lnTo>
                    <a:pt x="76" y="419"/>
                  </a:lnTo>
                  <a:lnTo>
                    <a:pt x="0" y="465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630248" name="Freeform 40"/>
            <p:cNvSpPr>
              <a:spLocks/>
            </p:cNvSpPr>
            <p:nvPr userDrawn="1"/>
          </p:nvSpPr>
          <p:spPr bwMode="auto">
            <a:xfrm>
              <a:off x="925" y="1141"/>
              <a:ext cx="5439" cy="497"/>
            </a:xfrm>
            <a:custGeom>
              <a:avLst/>
              <a:gdLst/>
              <a:ahLst/>
              <a:cxnLst>
                <a:cxn ang="0">
                  <a:pos x="5439" y="0"/>
                </a:cxn>
                <a:cxn ang="0">
                  <a:pos x="5412" y="65"/>
                </a:cxn>
                <a:cxn ang="0">
                  <a:pos x="5377" y="137"/>
                </a:cxn>
                <a:cxn ang="0">
                  <a:pos x="5327" y="231"/>
                </a:cxn>
                <a:cxn ang="0">
                  <a:pos x="5261" y="336"/>
                </a:cxn>
                <a:cxn ang="0">
                  <a:pos x="5179" y="451"/>
                </a:cxn>
                <a:cxn ang="0">
                  <a:pos x="5104" y="538"/>
                </a:cxn>
                <a:cxn ang="0">
                  <a:pos x="5050" y="596"/>
                </a:cxn>
                <a:cxn ang="0">
                  <a:pos x="4990" y="652"/>
                </a:cxn>
                <a:cxn ang="0">
                  <a:pos x="4925" y="706"/>
                </a:cxn>
                <a:cxn ang="0">
                  <a:pos x="4855" y="759"/>
                </a:cxn>
                <a:cxn ang="0">
                  <a:pos x="4780" y="808"/>
                </a:cxn>
                <a:cxn ang="0">
                  <a:pos x="4701" y="851"/>
                </a:cxn>
                <a:cxn ang="0">
                  <a:pos x="4617" y="891"/>
                </a:cxn>
                <a:cxn ang="0">
                  <a:pos x="4526" y="925"/>
                </a:cxn>
                <a:cxn ang="0">
                  <a:pos x="4429" y="953"/>
                </a:cxn>
                <a:cxn ang="0">
                  <a:pos x="4328" y="975"/>
                </a:cxn>
                <a:cxn ang="0">
                  <a:pos x="4221" y="988"/>
                </a:cxn>
                <a:cxn ang="0">
                  <a:pos x="4108" y="993"/>
                </a:cxn>
                <a:cxn ang="0">
                  <a:pos x="3989" y="990"/>
                </a:cxn>
                <a:cxn ang="0">
                  <a:pos x="3864" y="975"/>
                </a:cxn>
                <a:cxn ang="0">
                  <a:pos x="3732" y="951"/>
                </a:cxn>
                <a:cxn ang="0">
                  <a:pos x="3595" y="917"/>
                </a:cxn>
                <a:cxn ang="0">
                  <a:pos x="3452" y="869"/>
                </a:cxn>
                <a:cxn ang="0">
                  <a:pos x="3302" y="809"/>
                </a:cxn>
                <a:cxn ang="0">
                  <a:pos x="3224" y="775"/>
                </a:cxn>
                <a:cxn ang="0">
                  <a:pos x="2921" y="638"/>
                </a:cxn>
                <a:cxn ang="0">
                  <a:pos x="2638" y="522"/>
                </a:cxn>
                <a:cxn ang="0">
                  <a:pos x="2374" y="423"/>
                </a:cxn>
                <a:cxn ang="0">
                  <a:pos x="2127" y="342"/>
                </a:cxn>
                <a:cxn ang="0">
                  <a:pos x="1897" y="281"/>
                </a:cxn>
                <a:cxn ang="0">
                  <a:pos x="1680" y="234"/>
                </a:cxn>
                <a:cxn ang="0">
                  <a:pos x="1477" y="205"/>
                </a:cxn>
                <a:cxn ang="0">
                  <a:pos x="1286" y="191"/>
                </a:cxn>
                <a:cxn ang="0">
                  <a:pos x="1104" y="192"/>
                </a:cxn>
                <a:cxn ang="0">
                  <a:pos x="932" y="208"/>
                </a:cxn>
                <a:cxn ang="0">
                  <a:pos x="766" y="239"/>
                </a:cxn>
                <a:cxn ang="0">
                  <a:pos x="607" y="283"/>
                </a:cxn>
                <a:cxn ang="0">
                  <a:pos x="453" y="338"/>
                </a:cxn>
                <a:cxn ang="0">
                  <a:pos x="300" y="407"/>
                </a:cxn>
                <a:cxn ang="0">
                  <a:pos x="150" y="486"/>
                </a:cxn>
                <a:cxn ang="0">
                  <a:pos x="0" y="578"/>
                </a:cxn>
              </a:cxnLst>
              <a:rect l="0" t="0" r="r" b="b"/>
              <a:pathLst>
                <a:path w="5439" h="993">
                  <a:moveTo>
                    <a:pt x="5439" y="0"/>
                  </a:moveTo>
                  <a:lnTo>
                    <a:pt x="5439" y="0"/>
                  </a:lnTo>
                  <a:lnTo>
                    <a:pt x="5432" y="18"/>
                  </a:lnTo>
                  <a:lnTo>
                    <a:pt x="5412" y="65"/>
                  </a:lnTo>
                  <a:lnTo>
                    <a:pt x="5397" y="99"/>
                  </a:lnTo>
                  <a:lnTo>
                    <a:pt x="5377" y="137"/>
                  </a:lnTo>
                  <a:lnTo>
                    <a:pt x="5354" y="183"/>
                  </a:lnTo>
                  <a:lnTo>
                    <a:pt x="5327" y="231"/>
                  </a:lnTo>
                  <a:lnTo>
                    <a:pt x="5297" y="283"/>
                  </a:lnTo>
                  <a:lnTo>
                    <a:pt x="5261" y="336"/>
                  </a:lnTo>
                  <a:lnTo>
                    <a:pt x="5222" y="393"/>
                  </a:lnTo>
                  <a:lnTo>
                    <a:pt x="5179" y="451"/>
                  </a:lnTo>
                  <a:lnTo>
                    <a:pt x="5130" y="509"/>
                  </a:lnTo>
                  <a:lnTo>
                    <a:pt x="5104" y="538"/>
                  </a:lnTo>
                  <a:lnTo>
                    <a:pt x="5078" y="567"/>
                  </a:lnTo>
                  <a:lnTo>
                    <a:pt x="5050" y="596"/>
                  </a:lnTo>
                  <a:lnTo>
                    <a:pt x="5021" y="623"/>
                  </a:lnTo>
                  <a:lnTo>
                    <a:pt x="4990" y="652"/>
                  </a:lnTo>
                  <a:lnTo>
                    <a:pt x="4958" y="680"/>
                  </a:lnTo>
                  <a:lnTo>
                    <a:pt x="4925" y="706"/>
                  </a:lnTo>
                  <a:lnTo>
                    <a:pt x="4891" y="733"/>
                  </a:lnTo>
                  <a:lnTo>
                    <a:pt x="4855" y="759"/>
                  </a:lnTo>
                  <a:lnTo>
                    <a:pt x="4819" y="783"/>
                  </a:lnTo>
                  <a:lnTo>
                    <a:pt x="4780" y="808"/>
                  </a:lnTo>
                  <a:lnTo>
                    <a:pt x="4742" y="830"/>
                  </a:lnTo>
                  <a:lnTo>
                    <a:pt x="4701" y="851"/>
                  </a:lnTo>
                  <a:lnTo>
                    <a:pt x="4660" y="872"/>
                  </a:lnTo>
                  <a:lnTo>
                    <a:pt x="4617" y="891"/>
                  </a:lnTo>
                  <a:lnTo>
                    <a:pt x="4572" y="909"/>
                  </a:lnTo>
                  <a:lnTo>
                    <a:pt x="4526" y="925"/>
                  </a:lnTo>
                  <a:lnTo>
                    <a:pt x="4479" y="940"/>
                  </a:lnTo>
                  <a:lnTo>
                    <a:pt x="4429" y="953"/>
                  </a:lnTo>
                  <a:lnTo>
                    <a:pt x="4379" y="966"/>
                  </a:lnTo>
                  <a:lnTo>
                    <a:pt x="4328" y="975"/>
                  </a:lnTo>
                  <a:lnTo>
                    <a:pt x="4275" y="982"/>
                  </a:lnTo>
                  <a:lnTo>
                    <a:pt x="4221" y="988"/>
                  </a:lnTo>
                  <a:lnTo>
                    <a:pt x="4165" y="992"/>
                  </a:lnTo>
                  <a:lnTo>
                    <a:pt x="4108" y="993"/>
                  </a:lnTo>
                  <a:lnTo>
                    <a:pt x="4049" y="993"/>
                  </a:lnTo>
                  <a:lnTo>
                    <a:pt x="3989" y="990"/>
                  </a:lnTo>
                  <a:lnTo>
                    <a:pt x="3927" y="984"/>
                  </a:lnTo>
                  <a:lnTo>
                    <a:pt x="3864" y="975"/>
                  </a:lnTo>
                  <a:lnTo>
                    <a:pt x="3799" y="966"/>
                  </a:lnTo>
                  <a:lnTo>
                    <a:pt x="3732" y="951"/>
                  </a:lnTo>
                  <a:lnTo>
                    <a:pt x="3666" y="935"/>
                  </a:lnTo>
                  <a:lnTo>
                    <a:pt x="3595" y="917"/>
                  </a:lnTo>
                  <a:lnTo>
                    <a:pt x="3524" y="895"/>
                  </a:lnTo>
                  <a:lnTo>
                    <a:pt x="3452" y="869"/>
                  </a:lnTo>
                  <a:lnTo>
                    <a:pt x="3377" y="841"/>
                  </a:lnTo>
                  <a:lnTo>
                    <a:pt x="3302" y="809"/>
                  </a:lnTo>
                  <a:lnTo>
                    <a:pt x="3224" y="775"/>
                  </a:lnTo>
                  <a:lnTo>
                    <a:pt x="3224" y="775"/>
                  </a:lnTo>
                  <a:lnTo>
                    <a:pt x="3070" y="704"/>
                  </a:lnTo>
                  <a:lnTo>
                    <a:pt x="2921" y="638"/>
                  </a:lnTo>
                  <a:lnTo>
                    <a:pt x="2777" y="578"/>
                  </a:lnTo>
                  <a:lnTo>
                    <a:pt x="2638" y="522"/>
                  </a:lnTo>
                  <a:lnTo>
                    <a:pt x="2503" y="470"/>
                  </a:lnTo>
                  <a:lnTo>
                    <a:pt x="2374" y="423"/>
                  </a:lnTo>
                  <a:lnTo>
                    <a:pt x="2249" y="381"/>
                  </a:lnTo>
                  <a:lnTo>
                    <a:pt x="2127" y="342"/>
                  </a:lnTo>
                  <a:lnTo>
                    <a:pt x="2010" y="310"/>
                  </a:lnTo>
                  <a:lnTo>
                    <a:pt x="1897" y="281"/>
                  </a:lnTo>
                  <a:lnTo>
                    <a:pt x="1787" y="255"/>
                  </a:lnTo>
                  <a:lnTo>
                    <a:pt x="1680" y="234"/>
                  </a:lnTo>
                  <a:lnTo>
                    <a:pt x="1577" y="218"/>
                  </a:lnTo>
                  <a:lnTo>
                    <a:pt x="1477" y="205"/>
                  </a:lnTo>
                  <a:lnTo>
                    <a:pt x="1380" y="197"/>
                  </a:lnTo>
                  <a:lnTo>
                    <a:pt x="1286" y="191"/>
                  </a:lnTo>
                  <a:lnTo>
                    <a:pt x="1194" y="191"/>
                  </a:lnTo>
                  <a:lnTo>
                    <a:pt x="1104" y="192"/>
                  </a:lnTo>
                  <a:lnTo>
                    <a:pt x="1018" y="199"/>
                  </a:lnTo>
                  <a:lnTo>
                    <a:pt x="932" y="208"/>
                  </a:lnTo>
                  <a:lnTo>
                    <a:pt x="848" y="221"/>
                  </a:lnTo>
                  <a:lnTo>
                    <a:pt x="766" y="239"/>
                  </a:lnTo>
                  <a:lnTo>
                    <a:pt x="686" y="259"/>
                  </a:lnTo>
                  <a:lnTo>
                    <a:pt x="607" y="283"/>
                  </a:lnTo>
                  <a:lnTo>
                    <a:pt x="529" y="309"/>
                  </a:lnTo>
                  <a:lnTo>
                    <a:pt x="453" y="338"/>
                  </a:lnTo>
                  <a:lnTo>
                    <a:pt x="376" y="372"/>
                  </a:lnTo>
                  <a:lnTo>
                    <a:pt x="300" y="407"/>
                  </a:lnTo>
                  <a:lnTo>
                    <a:pt x="225" y="446"/>
                  </a:lnTo>
                  <a:lnTo>
                    <a:pt x="150" y="486"/>
                  </a:lnTo>
                  <a:lnTo>
                    <a:pt x="75" y="531"/>
                  </a:lnTo>
                  <a:lnTo>
                    <a:pt x="0" y="57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630249" name="Freeform 41"/>
            <p:cNvSpPr>
              <a:spLocks/>
            </p:cNvSpPr>
            <p:nvPr userDrawn="1"/>
          </p:nvSpPr>
          <p:spPr bwMode="auto">
            <a:xfrm>
              <a:off x="958" y="1112"/>
              <a:ext cx="5429" cy="513"/>
            </a:xfrm>
            <a:custGeom>
              <a:avLst/>
              <a:gdLst/>
              <a:ahLst/>
              <a:cxnLst>
                <a:cxn ang="0">
                  <a:pos x="5429" y="0"/>
                </a:cxn>
                <a:cxn ang="0">
                  <a:pos x="5403" y="66"/>
                </a:cxn>
                <a:cxn ang="0">
                  <a:pos x="5369" y="141"/>
                </a:cxn>
                <a:cxn ang="0">
                  <a:pos x="5321" y="234"/>
                </a:cxn>
                <a:cxn ang="0">
                  <a:pos x="5257" y="342"/>
                </a:cxn>
                <a:cxn ang="0">
                  <a:pos x="5176" y="459"/>
                </a:cxn>
                <a:cxn ang="0">
                  <a:pos x="5103" y="547"/>
                </a:cxn>
                <a:cxn ang="0">
                  <a:pos x="5049" y="607"/>
                </a:cxn>
                <a:cxn ang="0">
                  <a:pos x="4990" y="665"/>
                </a:cxn>
                <a:cxn ang="0">
                  <a:pos x="4927" y="720"/>
                </a:cxn>
                <a:cxn ang="0">
                  <a:pos x="4857" y="775"/>
                </a:cxn>
                <a:cxn ang="0">
                  <a:pos x="4784" y="825"/>
                </a:cxn>
                <a:cxn ang="0">
                  <a:pos x="4704" y="870"/>
                </a:cxn>
                <a:cxn ang="0">
                  <a:pos x="4620" y="912"/>
                </a:cxn>
                <a:cxn ang="0">
                  <a:pos x="4531" y="949"/>
                </a:cxn>
                <a:cxn ang="0">
                  <a:pos x="4435" y="979"/>
                </a:cxn>
                <a:cxn ang="0">
                  <a:pos x="4334" y="1003"/>
                </a:cxn>
                <a:cxn ang="0">
                  <a:pos x="4227" y="1017"/>
                </a:cxn>
                <a:cxn ang="0">
                  <a:pos x="4114" y="1025"/>
                </a:cxn>
                <a:cxn ang="0">
                  <a:pos x="3995" y="1024"/>
                </a:cxn>
                <a:cxn ang="0">
                  <a:pos x="3870" y="1012"/>
                </a:cxn>
                <a:cxn ang="0">
                  <a:pos x="3738" y="991"/>
                </a:cxn>
                <a:cxn ang="0">
                  <a:pos x="3601" y="959"/>
                </a:cxn>
                <a:cxn ang="0">
                  <a:pos x="3456" y="914"/>
                </a:cxn>
                <a:cxn ang="0">
                  <a:pos x="3305" y="857"/>
                </a:cxn>
                <a:cxn ang="0">
                  <a:pos x="3227" y="824"/>
                </a:cxn>
                <a:cxn ang="0">
                  <a:pos x="2922" y="693"/>
                </a:cxn>
                <a:cxn ang="0">
                  <a:pos x="2637" y="581"/>
                </a:cxn>
                <a:cxn ang="0">
                  <a:pos x="2372" y="488"/>
                </a:cxn>
                <a:cxn ang="0">
                  <a:pos x="2123" y="412"/>
                </a:cxn>
                <a:cxn ang="0">
                  <a:pos x="1891" y="354"/>
                </a:cxn>
                <a:cxn ang="0">
                  <a:pos x="1675" y="313"/>
                </a:cxn>
                <a:cxn ang="0">
                  <a:pos x="1472" y="287"/>
                </a:cxn>
                <a:cxn ang="0">
                  <a:pos x="1281" y="278"/>
                </a:cxn>
                <a:cxn ang="0">
                  <a:pos x="1099" y="283"/>
                </a:cxn>
                <a:cxn ang="0">
                  <a:pos x="926" y="302"/>
                </a:cxn>
                <a:cxn ang="0">
                  <a:pos x="761" y="336"/>
                </a:cxn>
                <a:cxn ang="0">
                  <a:pos x="603" y="383"/>
                </a:cxn>
                <a:cxn ang="0">
                  <a:pos x="449" y="441"/>
                </a:cxn>
                <a:cxn ang="0">
                  <a:pos x="298" y="514"/>
                </a:cxn>
                <a:cxn ang="0">
                  <a:pos x="149" y="596"/>
                </a:cxn>
                <a:cxn ang="0">
                  <a:pos x="0" y="691"/>
                </a:cxn>
              </a:cxnLst>
              <a:rect l="0" t="0" r="r" b="b"/>
              <a:pathLst>
                <a:path w="5429" h="1025">
                  <a:moveTo>
                    <a:pt x="5429" y="0"/>
                  </a:moveTo>
                  <a:lnTo>
                    <a:pt x="5429" y="0"/>
                  </a:lnTo>
                  <a:lnTo>
                    <a:pt x="5422" y="18"/>
                  </a:lnTo>
                  <a:lnTo>
                    <a:pt x="5403" y="66"/>
                  </a:lnTo>
                  <a:lnTo>
                    <a:pt x="5389" y="100"/>
                  </a:lnTo>
                  <a:lnTo>
                    <a:pt x="5369" y="141"/>
                  </a:lnTo>
                  <a:lnTo>
                    <a:pt x="5347" y="186"/>
                  </a:lnTo>
                  <a:lnTo>
                    <a:pt x="5321" y="234"/>
                  </a:lnTo>
                  <a:lnTo>
                    <a:pt x="5292" y="287"/>
                  </a:lnTo>
                  <a:lnTo>
                    <a:pt x="5257" y="342"/>
                  </a:lnTo>
                  <a:lnTo>
                    <a:pt x="5218" y="399"/>
                  </a:lnTo>
                  <a:lnTo>
                    <a:pt x="5176" y="459"/>
                  </a:lnTo>
                  <a:lnTo>
                    <a:pt x="5129" y="518"/>
                  </a:lnTo>
                  <a:lnTo>
                    <a:pt x="5103" y="547"/>
                  </a:lnTo>
                  <a:lnTo>
                    <a:pt x="5076" y="576"/>
                  </a:lnTo>
                  <a:lnTo>
                    <a:pt x="5049" y="607"/>
                  </a:lnTo>
                  <a:lnTo>
                    <a:pt x="5021" y="636"/>
                  </a:lnTo>
                  <a:lnTo>
                    <a:pt x="4990" y="665"/>
                  </a:lnTo>
                  <a:lnTo>
                    <a:pt x="4958" y="693"/>
                  </a:lnTo>
                  <a:lnTo>
                    <a:pt x="4927" y="720"/>
                  </a:lnTo>
                  <a:lnTo>
                    <a:pt x="4893" y="748"/>
                  </a:lnTo>
                  <a:lnTo>
                    <a:pt x="4857" y="775"/>
                  </a:lnTo>
                  <a:lnTo>
                    <a:pt x="4821" y="799"/>
                  </a:lnTo>
                  <a:lnTo>
                    <a:pt x="4784" y="825"/>
                  </a:lnTo>
                  <a:lnTo>
                    <a:pt x="4745" y="848"/>
                  </a:lnTo>
                  <a:lnTo>
                    <a:pt x="4704" y="870"/>
                  </a:lnTo>
                  <a:lnTo>
                    <a:pt x="4663" y="893"/>
                  </a:lnTo>
                  <a:lnTo>
                    <a:pt x="4620" y="912"/>
                  </a:lnTo>
                  <a:lnTo>
                    <a:pt x="4577" y="932"/>
                  </a:lnTo>
                  <a:lnTo>
                    <a:pt x="4531" y="949"/>
                  </a:lnTo>
                  <a:lnTo>
                    <a:pt x="4484" y="964"/>
                  </a:lnTo>
                  <a:lnTo>
                    <a:pt x="4435" y="979"/>
                  </a:lnTo>
                  <a:lnTo>
                    <a:pt x="4385" y="991"/>
                  </a:lnTo>
                  <a:lnTo>
                    <a:pt x="4334" y="1003"/>
                  </a:lnTo>
                  <a:lnTo>
                    <a:pt x="4281" y="1011"/>
                  </a:lnTo>
                  <a:lnTo>
                    <a:pt x="4227" y="1017"/>
                  </a:lnTo>
                  <a:lnTo>
                    <a:pt x="4171" y="1022"/>
                  </a:lnTo>
                  <a:lnTo>
                    <a:pt x="4114" y="1025"/>
                  </a:lnTo>
                  <a:lnTo>
                    <a:pt x="4055" y="1025"/>
                  </a:lnTo>
                  <a:lnTo>
                    <a:pt x="3995" y="1024"/>
                  </a:lnTo>
                  <a:lnTo>
                    <a:pt x="3932" y="1021"/>
                  </a:lnTo>
                  <a:lnTo>
                    <a:pt x="3870" y="1012"/>
                  </a:lnTo>
                  <a:lnTo>
                    <a:pt x="3805" y="1004"/>
                  </a:lnTo>
                  <a:lnTo>
                    <a:pt x="3738" y="991"/>
                  </a:lnTo>
                  <a:lnTo>
                    <a:pt x="3670" y="977"/>
                  </a:lnTo>
                  <a:lnTo>
                    <a:pt x="3601" y="959"/>
                  </a:lnTo>
                  <a:lnTo>
                    <a:pt x="3528" y="938"/>
                  </a:lnTo>
                  <a:lnTo>
                    <a:pt x="3456" y="914"/>
                  </a:lnTo>
                  <a:lnTo>
                    <a:pt x="3381" y="888"/>
                  </a:lnTo>
                  <a:lnTo>
                    <a:pt x="3305" y="857"/>
                  </a:lnTo>
                  <a:lnTo>
                    <a:pt x="3227" y="824"/>
                  </a:lnTo>
                  <a:lnTo>
                    <a:pt x="3227" y="824"/>
                  </a:lnTo>
                  <a:lnTo>
                    <a:pt x="3072" y="756"/>
                  </a:lnTo>
                  <a:lnTo>
                    <a:pt x="2922" y="693"/>
                  </a:lnTo>
                  <a:lnTo>
                    <a:pt x="2777" y="635"/>
                  </a:lnTo>
                  <a:lnTo>
                    <a:pt x="2637" y="581"/>
                  </a:lnTo>
                  <a:lnTo>
                    <a:pt x="2502" y="533"/>
                  </a:lnTo>
                  <a:lnTo>
                    <a:pt x="2372" y="488"/>
                  </a:lnTo>
                  <a:lnTo>
                    <a:pt x="2245" y="447"/>
                  </a:lnTo>
                  <a:lnTo>
                    <a:pt x="2123" y="412"/>
                  </a:lnTo>
                  <a:lnTo>
                    <a:pt x="2005" y="381"/>
                  </a:lnTo>
                  <a:lnTo>
                    <a:pt x="1891" y="354"/>
                  </a:lnTo>
                  <a:lnTo>
                    <a:pt x="1782" y="331"/>
                  </a:lnTo>
                  <a:lnTo>
                    <a:pt x="1675" y="313"/>
                  </a:lnTo>
                  <a:lnTo>
                    <a:pt x="1572" y="297"/>
                  </a:lnTo>
                  <a:lnTo>
                    <a:pt x="1472" y="287"/>
                  </a:lnTo>
                  <a:lnTo>
                    <a:pt x="1375" y="279"/>
                  </a:lnTo>
                  <a:lnTo>
                    <a:pt x="1281" y="278"/>
                  </a:lnTo>
                  <a:lnTo>
                    <a:pt x="1187" y="278"/>
                  </a:lnTo>
                  <a:lnTo>
                    <a:pt x="1099" y="283"/>
                  </a:lnTo>
                  <a:lnTo>
                    <a:pt x="1011" y="291"/>
                  </a:lnTo>
                  <a:lnTo>
                    <a:pt x="926" y="302"/>
                  </a:lnTo>
                  <a:lnTo>
                    <a:pt x="843" y="317"/>
                  </a:lnTo>
                  <a:lnTo>
                    <a:pt x="761" y="336"/>
                  </a:lnTo>
                  <a:lnTo>
                    <a:pt x="682" y="357"/>
                  </a:lnTo>
                  <a:lnTo>
                    <a:pt x="603" y="383"/>
                  </a:lnTo>
                  <a:lnTo>
                    <a:pt x="525" y="410"/>
                  </a:lnTo>
                  <a:lnTo>
                    <a:pt x="449" y="441"/>
                  </a:lnTo>
                  <a:lnTo>
                    <a:pt x="372" y="476"/>
                  </a:lnTo>
                  <a:lnTo>
                    <a:pt x="298" y="514"/>
                  </a:lnTo>
                  <a:lnTo>
                    <a:pt x="224" y="554"/>
                  </a:lnTo>
                  <a:lnTo>
                    <a:pt x="149" y="596"/>
                  </a:lnTo>
                  <a:lnTo>
                    <a:pt x="75" y="643"/>
                  </a:lnTo>
                  <a:lnTo>
                    <a:pt x="0" y="691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630250" name="Freeform 42"/>
            <p:cNvSpPr>
              <a:spLocks/>
            </p:cNvSpPr>
            <p:nvPr userDrawn="1"/>
          </p:nvSpPr>
          <p:spPr bwMode="auto">
            <a:xfrm>
              <a:off x="993" y="1083"/>
              <a:ext cx="5418" cy="530"/>
            </a:xfrm>
            <a:custGeom>
              <a:avLst/>
              <a:gdLst/>
              <a:ahLst/>
              <a:cxnLst>
                <a:cxn ang="0">
                  <a:pos x="5418" y="0"/>
                </a:cxn>
                <a:cxn ang="0">
                  <a:pos x="5393" y="68"/>
                </a:cxn>
                <a:cxn ang="0">
                  <a:pos x="5361" y="142"/>
                </a:cxn>
                <a:cxn ang="0">
                  <a:pos x="5314" y="237"/>
                </a:cxn>
                <a:cxn ang="0">
                  <a:pos x="5251" y="347"/>
                </a:cxn>
                <a:cxn ang="0">
                  <a:pos x="5171" y="467"/>
                </a:cxn>
                <a:cxn ang="0">
                  <a:pos x="5100" y="557"/>
                </a:cxn>
                <a:cxn ang="0">
                  <a:pos x="5047" y="618"/>
                </a:cxn>
                <a:cxn ang="0">
                  <a:pos x="4989" y="676"/>
                </a:cxn>
                <a:cxn ang="0">
                  <a:pos x="4926" y="735"/>
                </a:cxn>
                <a:cxn ang="0">
                  <a:pos x="4858" y="789"/>
                </a:cxn>
                <a:cxn ang="0">
                  <a:pos x="4785" y="843"/>
                </a:cxn>
                <a:cxn ang="0">
                  <a:pos x="4707" y="890"/>
                </a:cxn>
                <a:cxn ang="0">
                  <a:pos x="4622" y="933"/>
                </a:cxn>
                <a:cxn ang="0">
                  <a:pos x="4533" y="972"/>
                </a:cxn>
                <a:cxn ang="0">
                  <a:pos x="4437" y="1004"/>
                </a:cxn>
                <a:cxn ang="0">
                  <a:pos x="4338" y="1030"/>
                </a:cxn>
                <a:cxn ang="0">
                  <a:pos x="4231" y="1048"/>
                </a:cxn>
                <a:cxn ang="0">
                  <a:pos x="4118" y="1058"/>
                </a:cxn>
                <a:cxn ang="0">
                  <a:pos x="3999" y="1059"/>
                </a:cxn>
                <a:cxn ang="0">
                  <a:pos x="3874" y="1049"/>
                </a:cxn>
                <a:cxn ang="0">
                  <a:pos x="3742" y="1032"/>
                </a:cxn>
                <a:cxn ang="0">
                  <a:pos x="3603" y="1001"/>
                </a:cxn>
                <a:cxn ang="0">
                  <a:pos x="3459" y="959"/>
                </a:cxn>
                <a:cxn ang="0">
                  <a:pos x="3306" y="906"/>
                </a:cxn>
                <a:cxn ang="0">
                  <a:pos x="3228" y="873"/>
                </a:cxn>
                <a:cxn ang="0">
                  <a:pos x="2920" y="748"/>
                </a:cxn>
                <a:cxn ang="0">
                  <a:pos x="2634" y="641"/>
                </a:cxn>
                <a:cxn ang="0">
                  <a:pos x="2367" y="552"/>
                </a:cxn>
                <a:cxn ang="0">
                  <a:pos x="2119" y="483"/>
                </a:cxn>
                <a:cxn ang="0">
                  <a:pos x="1886" y="428"/>
                </a:cxn>
                <a:cxn ang="0">
                  <a:pos x="1669" y="391"/>
                </a:cxn>
                <a:cxn ang="0">
                  <a:pos x="1465" y="370"/>
                </a:cxn>
                <a:cxn ang="0">
                  <a:pos x="1273" y="363"/>
                </a:cxn>
                <a:cxn ang="0">
                  <a:pos x="1091" y="371"/>
                </a:cxn>
                <a:cxn ang="0">
                  <a:pos x="919" y="396"/>
                </a:cxn>
                <a:cxn ang="0">
                  <a:pos x="755" y="433"/>
                </a:cxn>
                <a:cxn ang="0">
                  <a:pos x="597" y="483"/>
                </a:cxn>
                <a:cxn ang="0">
                  <a:pos x="444" y="546"/>
                </a:cxn>
                <a:cxn ang="0">
                  <a:pos x="294" y="620"/>
                </a:cxn>
                <a:cxn ang="0">
                  <a:pos x="147" y="707"/>
                </a:cxn>
                <a:cxn ang="0">
                  <a:pos x="0" y="806"/>
                </a:cxn>
              </a:cxnLst>
              <a:rect l="0" t="0" r="r" b="b"/>
              <a:pathLst>
                <a:path w="5418" h="1059">
                  <a:moveTo>
                    <a:pt x="5418" y="0"/>
                  </a:moveTo>
                  <a:lnTo>
                    <a:pt x="5418" y="0"/>
                  </a:lnTo>
                  <a:lnTo>
                    <a:pt x="5411" y="18"/>
                  </a:lnTo>
                  <a:lnTo>
                    <a:pt x="5393" y="68"/>
                  </a:lnTo>
                  <a:lnTo>
                    <a:pt x="5377" y="102"/>
                  </a:lnTo>
                  <a:lnTo>
                    <a:pt x="5361" y="142"/>
                  </a:lnTo>
                  <a:lnTo>
                    <a:pt x="5339" y="189"/>
                  </a:lnTo>
                  <a:lnTo>
                    <a:pt x="5314" y="237"/>
                  </a:lnTo>
                  <a:lnTo>
                    <a:pt x="5284" y="292"/>
                  </a:lnTo>
                  <a:lnTo>
                    <a:pt x="5251" y="347"/>
                  </a:lnTo>
                  <a:lnTo>
                    <a:pt x="5214" y="407"/>
                  </a:lnTo>
                  <a:lnTo>
                    <a:pt x="5171" y="467"/>
                  </a:lnTo>
                  <a:lnTo>
                    <a:pt x="5125" y="526"/>
                  </a:lnTo>
                  <a:lnTo>
                    <a:pt x="5100" y="557"/>
                  </a:lnTo>
                  <a:lnTo>
                    <a:pt x="5073" y="588"/>
                  </a:lnTo>
                  <a:lnTo>
                    <a:pt x="5047" y="618"/>
                  </a:lnTo>
                  <a:lnTo>
                    <a:pt x="5018" y="647"/>
                  </a:lnTo>
                  <a:lnTo>
                    <a:pt x="4989" y="676"/>
                  </a:lnTo>
                  <a:lnTo>
                    <a:pt x="4958" y="706"/>
                  </a:lnTo>
                  <a:lnTo>
                    <a:pt x="4926" y="735"/>
                  </a:lnTo>
                  <a:lnTo>
                    <a:pt x="4893" y="762"/>
                  </a:lnTo>
                  <a:lnTo>
                    <a:pt x="4858" y="789"/>
                  </a:lnTo>
                  <a:lnTo>
                    <a:pt x="4822" y="817"/>
                  </a:lnTo>
                  <a:lnTo>
                    <a:pt x="4785" y="843"/>
                  </a:lnTo>
                  <a:lnTo>
                    <a:pt x="4746" y="867"/>
                  </a:lnTo>
                  <a:lnTo>
                    <a:pt x="4707" y="890"/>
                  </a:lnTo>
                  <a:lnTo>
                    <a:pt x="4665" y="912"/>
                  </a:lnTo>
                  <a:lnTo>
                    <a:pt x="4622" y="933"/>
                  </a:lnTo>
                  <a:lnTo>
                    <a:pt x="4579" y="954"/>
                  </a:lnTo>
                  <a:lnTo>
                    <a:pt x="4533" y="972"/>
                  </a:lnTo>
                  <a:lnTo>
                    <a:pt x="4486" y="990"/>
                  </a:lnTo>
                  <a:lnTo>
                    <a:pt x="4437" y="1004"/>
                  </a:lnTo>
                  <a:lnTo>
                    <a:pt x="4389" y="1019"/>
                  </a:lnTo>
                  <a:lnTo>
                    <a:pt x="4338" y="1030"/>
                  </a:lnTo>
                  <a:lnTo>
                    <a:pt x="4285" y="1040"/>
                  </a:lnTo>
                  <a:lnTo>
                    <a:pt x="4231" y="1048"/>
                  </a:lnTo>
                  <a:lnTo>
                    <a:pt x="4175" y="1054"/>
                  </a:lnTo>
                  <a:lnTo>
                    <a:pt x="4118" y="1058"/>
                  </a:lnTo>
                  <a:lnTo>
                    <a:pt x="4058" y="1059"/>
                  </a:lnTo>
                  <a:lnTo>
                    <a:pt x="3999" y="1059"/>
                  </a:lnTo>
                  <a:lnTo>
                    <a:pt x="3936" y="1056"/>
                  </a:lnTo>
                  <a:lnTo>
                    <a:pt x="3874" y="1049"/>
                  </a:lnTo>
                  <a:lnTo>
                    <a:pt x="3809" y="1041"/>
                  </a:lnTo>
                  <a:lnTo>
                    <a:pt x="3742" y="1032"/>
                  </a:lnTo>
                  <a:lnTo>
                    <a:pt x="3672" y="1017"/>
                  </a:lnTo>
                  <a:lnTo>
                    <a:pt x="3603" y="1001"/>
                  </a:lnTo>
                  <a:lnTo>
                    <a:pt x="3531" y="982"/>
                  </a:lnTo>
                  <a:lnTo>
                    <a:pt x="3459" y="959"/>
                  </a:lnTo>
                  <a:lnTo>
                    <a:pt x="3382" y="933"/>
                  </a:lnTo>
                  <a:lnTo>
                    <a:pt x="3306" y="906"/>
                  </a:lnTo>
                  <a:lnTo>
                    <a:pt x="3228" y="873"/>
                  </a:lnTo>
                  <a:lnTo>
                    <a:pt x="3228" y="873"/>
                  </a:lnTo>
                  <a:lnTo>
                    <a:pt x="3071" y="809"/>
                  </a:lnTo>
                  <a:lnTo>
                    <a:pt x="2920" y="748"/>
                  </a:lnTo>
                  <a:lnTo>
                    <a:pt x="2776" y="693"/>
                  </a:lnTo>
                  <a:lnTo>
                    <a:pt x="2634" y="641"/>
                  </a:lnTo>
                  <a:lnTo>
                    <a:pt x="2499" y="596"/>
                  </a:lnTo>
                  <a:lnTo>
                    <a:pt x="2367" y="552"/>
                  </a:lnTo>
                  <a:lnTo>
                    <a:pt x="2241" y="515"/>
                  </a:lnTo>
                  <a:lnTo>
                    <a:pt x="2119" y="483"/>
                  </a:lnTo>
                  <a:lnTo>
                    <a:pt x="2001" y="454"/>
                  </a:lnTo>
                  <a:lnTo>
                    <a:pt x="1886" y="428"/>
                  </a:lnTo>
                  <a:lnTo>
                    <a:pt x="1776" y="407"/>
                  </a:lnTo>
                  <a:lnTo>
                    <a:pt x="1669" y="391"/>
                  </a:lnTo>
                  <a:lnTo>
                    <a:pt x="1565" y="378"/>
                  </a:lnTo>
                  <a:lnTo>
                    <a:pt x="1465" y="370"/>
                  </a:lnTo>
                  <a:lnTo>
                    <a:pt x="1368" y="365"/>
                  </a:lnTo>
                  <a:lnTo>
                    <a:pt x="1273" y="363"/>
                  </a:lnTo>
                  <a:lnTo>
                    <a:pt x="1182" y="366"/>
                  </a:lnTo>
                  <a:lnTo>
                    <a:pt x="1091" y="371"/>
                  </a:lnTo>
                  <a:lnTo>
                    <a:pt x="1005" y="381"/>
                  </a:lnTo>
                  <a:lnTo>
                    <a:pt x="919" y="396"/>
                  </a:lnTo>
                  <a:lnTo>
                    <a:pt x="837" y="412"/>
                  </a:lnTo>
                  <a:lnTo>
                    <a:pt x="755" y="433"/>
                  </a:lnTo>
                  <a:lnTo>
                    <a:pt x="676" y="455"/>
                  </a:lnTo>
                  <a:lnTo>
                    <a:pt x="597" y="483"/>
                  </a:lnTo>
                  <a:lnTo>
                    <a:pt x="521" y="512"/>
                  </a:lnTo>
                  <a:lnTo>
                    <a:pt x="444" y="546"/>
                  </a:lnTo>
                  <a:lnTo>
                    <a:pt x="369" y="581"/>
                  </a:lnTo>
                  <a:lnTo>
                    <a:pt x="294" y="620"/>
                  </a:lnTo>
                  <a:lnTo>
                    <a:pt x="221" y="662"/>
                  </a:lnTo>
                  <a:lnTo>
                    <a:pt x="147" y="707"/>
                  </a:lnTo>
                  <a:lnTo>
                    <a:pt x="74" y="754"/>
                  </a:lnTo>
                  <a:lnTo>
                    <a:pt x="0" y="80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630251" name="Freeform 43"/>
            <p:cNvSpPr>
              <a:spLocks/>
            </p:cNvSpPr>
            <p:nvPr userDrawn="1"/>
          </p:nvSpPr>
          <p:spPr bwMode="auto">
            <a:xfrm>
              <a:off x="1029" y="1055"/>
              <a:ext cx="5404" cy="545"/>
            </a:xfrm>
            <a:custGeom>
              <a:avLst/>
              <a:gdLst/>
              <a:ahLst/>
              <a:cxnLst>
                <a:cxn ang="0">
                  <a:pos x="5404" y="0"/>
                </a:cxn>
                <a:cxn ang="0">
                  <a:pos x="5380" y="68"/>
                </a:cxn>
                <a:cxn ang="0">
                  <a:pos x="5350" y="144"/>
                </a:cxn>
                <a:cxn ang="0">
                  <a:pos x="5304" y="241"/>
                </a:cxn>
                <a:cxn ang="0">
                  <a:pos x="5243" y="352"/>
                </a:cxn>
                <a:cxn ang="0">
                  <a:pos x="5165" y="473"/>
                </a:cxn>
                <a:cxn ang="0">
                  <a:pos x="5096" y="566"/>
                </a:cxn>
                <a:cxn ang="0">
                  <a:pos x="5043" y="627"/>
                </a:cxn>
                <a:cxn ang="0">
                  <a:pos x="4986" y="688"/>
                </a:cxn>
                <a:cxn ang="0">
                  <a:pos x="4924" y="748"/>
                </a:cxn>
                <a:cxn ang="0">
                  <a:pos x="4857" y="805"/>
                </a:cxn>
                <a:cxn ang="0">
                  <a:pos x="4785" y="858"/>
                </a:cxn>
                <a:cxn ang="0">
                  <a:pos x="4707" y="908"/>
                </a:cxn>
                <a:cxn ang="0">
                  <a:pos x="4624" y="955"/>
                </a:cxn>
                <a:cxn ang="0">
                  <a:pos x="4535" y="995"/>
                </a:cxn>
                <a:cxn ang="0">
                  <a:pos x="4440" y="1029"/>
                </a:cxn>
                <a:cxn ang="0">
                  <a:pos x="4340" y="1056"/>
                </a:cxn>
                <a:cxn ang="0">
                  <a:pos x="4233" y="1076"/>
                </a:cxn>
                <a:cxn ang="0">
                  <a:pos x="4121" y="1089"/>
                </a:cxn>
                <a:cxn ang="0">
                  <a:pos x="4002" y="1092"/>
                </a:cxn>
                <a:cxn ang="0">
                  <a:pos x="3877" y="1085"/>
                </a:cxn>
                <a:cxn ang="0">
                  <a:pos x="3745" y="1069"/>
                </a:cxn>
                <a:cxn ang="0">
                  <a:pos x="3606" y="1042"/>
                </a:cxn>
                <a:cxn ang="0">
                  <a:pos x="3460" y="1003"/>
                </a:cxn>
                <a:cxn ang="0">
                  <a:pos x="3307" y="951"/>
                </a:cxn>
                <a:cxn ang="0">
                  <a:pos x="3228" y="921"/>
                </a:cxn>
                <a:cxn ang="0">
                  <a:pos x="2919" y="801"/>
                </a:cxn>
                <a:cxn ang="0">
                  <a:pos x="2631" y="701"/>
                </a:cxn>
                <a:cxn ang="0">
                  <a:pos x="2363" y="617"/>
                </a:cxn>
                <a:cxn ang="0">
                  <a:pos x="2113" y="551"/>
                </a:cxn>
                <a:cxn ang="0">
                  <a:pos x="1880" y="501"/>
                </a:cxn>
                <a:cxn ang="0">
                  <a:pos x="1662" y="469"/>
                </a:cxn>
                <a:cxn ang="0">
                  <a:pos x="1458" y="451"/>
                </a:cxn>
                <a:cxn ang="0">
                  <a:pos x="1266" y="448"/>
                </a:cxn>
                <a:cxn ang="0">
                  <a:pos x="1085" y="461"/>
                </a:cxn>
                <a:cxn ang="0">
                  <a:pos x="914" y="488"/>
                </a:cxn>
                <a:cxn ang="0">
                  <a:pos x="750" y="528"/>
                </a:cxn>
                <a:cxn ang="0">
                  <a:pos x="593" y="582"/>
                </a:cxn>
                <a:cxn ang="0">
                  <a:pos x="440" y="648"/>
                </a:cxn>
                <a:cxn ang="0">
                  <a:pos x="292" y="727"/>
                </a:cxn>
                <a:cxn ang="0">
                  <a:pos x="146" y="817"/>
                </a:cxn>
                <a:cxn ang="0">
                  <a:pos x="0" y="918"/>
                </a:cxn>
              </a:cxnLst>
              <a:rect l="0" t="0" r="r" b="b"/>
              <a:pathLst>
                <a:path w="5404" h="1092">
                  <a:moveTo>
                    <a:pt x="5404" y="0"/>
                  </a:moveTo>
                  <a:lnTo>
                    <a:pt x="5404" y="0"/>
                  </a:lnTo>
                  <a:lnTo>
                    <a:pt x="5398" y="18"/>
                  </a:lnTo>
                  <a:lnTo>
                    <a:pt x="5380" y="68"/>
                  </a:lnTo>
                  <a:lnTo>
                    <a:pt x="5366" y="104"/>
                  </a:lnTo>
                  <a:lnTo>
                    <a:pt x="5350" y="144"/>
                  </a:lnTo>
                  <a:lnTo>
                    <a:pt x="5329" y="191"/>
                  </a:lnTo>
                  <a:lnTo>
                    <a:pt x="5304" y="241"/>
                  </a:lnTo>
                  <a:lnTo>
                    <a:pt x="5275" y="294"/>
                  </a:lnTo>
                  <a:lnTo>
                    <a:pt x="5243" y="352"/>
                  </a:lnTo>
                  <a:lnTo>
                    <a:pt x="5207" y="412"/>
                  </a:lnTo>
                  <a:lnTo>
                    <a:pt x="5165" y="473"/>
                  </a:lnTo>
                  <a:lnTo>
                    <a:pt x="5119" y="535"/>
                  </a:lnTo>
                  <a:lnTo>
                    <a:pt x="5096" y="566"/>
                  </a:lnTo>
                  <a:lnTo>
                    <a:pt x="5069" y="596"/>
                  </a:lnTo>
                  <a:lnTo>
                    <a:pt x="5043" y="627"/>
                  </a:lnTo>
                  <a:lnTo>
                    <a:pt x="5015" y="658"/>
                  </a:lnTo>
                  <a:lnTo>
                    <a:pt x="4986" y="688"/>
                  </a:lnTo>
                  <a:lnTo>
                    <a:pt x="4955" y="719"/>
                  </a:lnTo>
                  <a:lnTo>
                    <a:pt x="4924" y="748"/>
                  </a:lnTo>
                  <a:lnTo>
                    <a:pt x="4892" y="777"/>
                  </a:lnTo>
                  <a:lnTo>
                    <a:pt x="4857" y="805"/>
                  </a:lnTo>
                  <a:lnTo>
                    <a:pt x="4821" y="832"/>
                  </a:lnTo>
                  <a:lnTo>
                    <a:pt x="4785" y="858"/>
                  </a:lnTo>
                  <a:lnTo>
                    <a:pt x="4746" y="884"/>
                  </a:lnTo>
                  <a:lnTo>
                    <a:pt x="4707" y="908"/>
                  </a:lnTo>
                  <a:lnTo>
                    <a:pt x="4667" y="932"/>
                  </a:lnTo>
                  <a:lnTo>
                    <a:pt x="4624" y="955"/>
                  </a:lnTo>
                  <a:lnTo>
                    <a:pt x="4581" y="974"/>
                  </a:lnTo>
                  <a:lnTo>
                    <a:pt x="4535" y="995"/>
                  </a:lnTo>
                  <a:lnTo>
                    <a:pt x="4489" y="1013"/>
                  </a:lnTo>
                  <a:lnTo>
                    <a:pt x="4440" y="1029"/>
                  </a:lnTo>
                  <a:lnTo>
                    <a:pt x="4390" y="1043"/>
                  </a:lnTo>
                  <a:lnTo>
                    <a:pt x="4340" y="1056"/>
                  </a:lnTo>
                  <a:lnTo>
                    <a:pt x="4288" y="1068"/>
                  </a:lnTo>
                  <a:lnTo>
                    <a:pt x="4233" y="1076"/>
                  </a:lnTo>
                  <a:lnTo>
                    <a:pt x="4178" y="1084"/>
                  </a:lnTo>
                  <a:lnTo>
                    <a:pt x="4121" y="1089"/>
                  </a:lnTo>
                  <a:lnTo>
                    <a:pt x="4063" y="1092"/>
                  </a:lnTo>
                  <a:lnTo>
                    <a:pt x="4002" y="1092"/>
                  </a:lnTo>
                  <a:lnTo>
                    <a:pt x="3941" y="1090"/>
                  </a:lnTo>
                  <a:lnTo>
                    <a:pt x="3877" y="1085"/>
                  </a:lnTo>
                  <a:lnTo>
                    <a:pt x="3811" y="1079"/>
                  </a:lnTo>
                  <a:lnTo>
                    <a:pt x="3745" y="1069"/>
                  </a:lnTo>
                  <a:lnTo>
                    <a:pt x="3675" y="1058"/>
                  </a:lnTo>
                  <a:lnTo>
                    <a:pt x="3606" y="1042"/>
                  </a:lnTo>
                  <a:lnTo>
                    <a:pt x="3534" y="1024"/>
                  </a:lnTo>
                  <a:lnTo>
                    <a:pt x="3460" y="1003"/>
                  </a:lnTo>
                  <a:lnTo>
                    <a:pt x="3384" y="979"/>
                  </a:lnTo>
                  <a:lnTo>
                    <a:pt x="3307" y="951"/>
                  </a:lnTo>
                  <a:lnTo>
                    <a:pt x="3228" y="921"/>
                  </a:lnTo>
                  <a:lnTo>
                    <a:pt x="3228" y="921"/>
                  </a:lnTo>
                  <a:lnTo>
                    <a:pt x="3071" y="859"/>
                  </a:lnTo>
                  <a:lnTo>
                    <a:pt x="2919" y="801"/>
                  </a:lnTo>
                  <a:lnTo>
                    <a:pt x="2773" y="750"/>
                  </a:lnTo>
                  <a:lnTo>
                    <a:pt x="2631" y="701"/>
                  </a:lnTo>
                  <a:lnTo>
                    <a:pt x="2495" y="656"/>
                  </a:lnTo>
                  <a:lnTo>
                    <a:pt x="2363" y="617"/>
                  </a:lnTo>
                  <a:lnTo>
                    <a:pt x="2237" y="582"/>
                  </a:lnTo>
                  <a:lnTo>
                    <a:pt x="2113" y="551"/>
                  </a:lnTo>
                  <a:lnTo>
                    <a:pt x="1995" y="524"/>
                  </a:lnTo>
                  <a:lnTo>
                    <a:pt x="1880" y="501"/>
                  </a:lnTo>
                  <a:lnTo>
                    <a:pt x="1769" y="483"/>
                  </a:lnTo>
                  <a:lnTo>
                    <a:pt x="1662" y="469"/>
                  </a:lnTo>
                  <a:lnTo>
                    <a:pt x="1558" y="457"/>
                  </a:lnTo>
                  <a:lnTo>
                    <a:pt x="1458" y="451"/>
                  </a:lnTo>
                  <a:lnTo>
                    <a:pt x="1361" y="448"/>
                  </a:lnTo>
                  <a:lnTo>
                    <a:pt x="1266" y="448"/>
                  </a:lnTo>
                  <a:lnTo>
                    <a:pt x="1175" y="453"/>
                  </a:lnTo>
                  <a:lnTo>
                    <a:pt x="1085" y="461"/>
                  </a:lnTo>
                  <a:lnTo>
                    <a:pt x="998" y="472"/>
                  </a:lnTo>
                  <a:lnTo>
                    <a:pt x="914" y="488"/>
                  </a:lnTo>
                  <a:lnTo>
                    <a:pt x="830" y="506"/>
                  </a:lnTo>
                  <a:lnTo>
                    <a:pt x="750" y="528"/>
                  </a:lnTo>
                  <a:lnTo>
                    <a:pt x="671" y="553"/>
                  </a:lnTo>
                  <a:lnTo>
                    <a:pt x="593" y="582"/>
                  </a:lnTo>
                  <a:lnTo>
                    <a:pt x="517" y="614"/>
                  </a:lnTo>
                  <a:lnTo>
                    <a:pt x="440" y="648"/>
                  </a:lnTo>
                  <a:lnTo>
                    <a:pt x="365" y="687"/>
                  </a:lnTo>
                  <a:lnTo>
                    <a:pt x="292" y="727"/>
                  </a:lnTo>
                  <a:lnTo>
                    <a:pt x="218" y="771"/>
                  </a:lnTo>
                  <a:lnTo>
                    <a:pt x="146" y="817"/>
                  </a:lnTo>
                  <a:lnTo>
                    <a:pt x="72" y="866"/>
                  </a:lnTo>
                  <a:lnTo>
                    <a:pt x="0" y="91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630252" name="Freeform 44"/>
            <p:cNvSpPr>
              <a:spLocks/>
            </p:cNvSpPr>
            <p:nvPr userDrawn="1"/>
          </p:nvSpPr>
          <p:spPr bwMode="auto">
            <a:xfrm>
              <a:off x="1067" y="1026"/>
              <a:ext cx="5390" cy="562"/>
            </a:xfrm>
            <a:custGeom>
              <a:avLst/>
              <a:gdLst/>
              <a:ahLst/>
              <a:cxnLst>
                <a:cxn ang="0">
                  <a:pos x="5390" y="0"/>
                </a:cxn>
                <a:cxn ang="0">
                  <a:pos x="5366" y="70"/>
                </a:cxn>
                <a:cxn ang="0">
                  <a:pos x="5337" y="147"/>
                </a:cxn>
                <a:cxn ang="0">
                  <a:pos x="5292" y="244"/>
                </a:cxn>
                <a:cxn ang="0">
                  <a:pos x="5233" y="357"/>
                </a:cxn>
                <a:cxn ang="0">
                  <a:pos x="5158" y="480"/>
                </a:cxn>
                <a:cxn ang="0">
                  <a:pos x="5088" y="575"/>
                </a:cxn>
                <a:cxn ang="0">
                  <a:pos x="5037" y="638"/>
                </a:cxn>
                <a:cxn ang="0">
                  <a:pos x="4981" y="701"/>
                </a:cxn>
                <a:cxn ang="0">
                  <a:pos x="4920" y="762"/>
                </a:cxn>
                <a:cxn ang="0">
                  <a:pos x="4854" y="821"/>
                </a:cxn>
                <a:cxn ang="0">
                  <a:pos x="4783" y="875"/>
                </a:cxn>
                <a:cxn ang="0">
                  <a:pos x="4705" y="927"/>
                </a:cxn>
                <a:cxn ang="0">
                  <a:pos x="4623" y="976"/>
                </a:cxn>
                <a:cxn ang="0">
                  <a:pos x="4534" y="1018"/>
                </a:cxn>
                <a:cxn ang="0">
                  <a:pos x="4441" y="1053"/>
                </a:cxn>
                <a:cxn ang="0">
                  <a:pos x="4341" y="1084"/>
                </a:cxn>
                <a:cxn ang="0">
                  <a:pos x="4234" y="1106"/>
                </a:cxn>
                <a:cxn ang="0">
                  <a:pos x="4122" y="1121"/>
                </a:cxn>
                <a:cxn ang="0">
                  <a:pos x="4004" y="1126"/>
                </a:cxn>
                <a:cxn ang="0">
                  <a:pos x="3878" y="1122"/>
                </a:cxn>
                <a:cxn ang="0">
                  <a:pos x="3746" y="1110"/>
                </a:cxn>
                <a:cxn ang="0">
                  <a:pos x="3607" y="1084"/>
                </a:cxn>
                <a:cxn ang="0">
                  <a:pos x="3460" y="1048"/>
                </a:cxn>
                <a:cxn ang="0">
                  <a:pos x="3307" y="1000"/>
                </a:cxn>
                <a:cxn ang="0">
                  <a:pos x="3228" y="971"/>
                </a:cxn>
                <a:cxn ang="0">
                  <a:pos x="2917" y="856"/>
                </a:cxn>
                <a:cxn ang="0">
                  <a:pos x="2628" y="761"/>
                </a:cxn>
                <a:cxn ang="0">
                  <a:pos x="2359" y="682"/>
                </a:cxn>
                <a:cxn ang="0">
                  <a:pos x="2107" y="620"/>
                </a:cxn>
                <a:cxn ang="0">
                  <a:pos x="1873" y="575"/>
                </a:cxn>
                <a:cxn ang="0">
                  <a:pos x="1655" y="548"/>
                </a:cxn>
                <a:cxn ang="0">
                  <a:pos x="1451" y="533"/>
                </a:cxn>
                <a:cxn ang="0">
                  <a:pos x="1259" y="535"/>
                </a:cxn>
                <a:cxn ang="0">
                  <a:pos x="1077" y="551"/>
                </a:cxn>
                <a:cxn ang="0">
                  <a:pos x="906" y="582"/>
                </a:cxn>
                <a:cxn ang="0">
                  <a:pos x="744" y="625"/>
                </a:cxn>
                <a:cxn ang="0">
                  <a:pos x="587" y="683"/>
                </a:cxn>
                <a:cxn ang="0">
                  <a:pos x="436" y="753"/>
                </a:cxn>
                <a:cxn ang="0">
                  <a:pos x="288" y="835"/>
                </a:cxn>
                <a:cxn ang="0">
                  <a:pos x="144" y="929"/>
                </a:cxn>
                <a:cxn ang="0">
                  <a:pos x="0" y="1034"/>
                </a:cxn>
              </a:cxnLst>
              <a:rect l="0" t="0" r="r" b="b"/>
              <a:pathLst>
                <a:path w="5390" h="1126">
                  <a:moveTo>
                    <a:pt x="5390" y="0"/>
                  </a:moveTo>
                  <a:lnTo>
                    <a:pt x="5390" y="0"/>
                  </a:lnTo>
                  <a:lnTo>
                    <a:pt x="5384" y="18"/>
                  </a:lnTo>
                  <a:lnTo>
                    <a:pt x="5366" y="70"/>
                  </a:lnTo>
                  <a:lnTo>
                    <a:pt x="5353" y="105"/>
                  </a:lnTo>
                  <a:lnTo>
                    <a:pt x="5337" y="147"/>
                  </a:lnTo>
                  <a:lnTo>
                    <a:pt x="5316" y="192"/>
                  </a:lnTo>
                  <a:lnTo>
                    <a:pt x="5292" y="244"/>
                  </a:lnTo>
                  <a:lnTo>
                    <a:pt x="5265" y="299"/>
                  </a:lnTo>
                  <a:lnTo>
                    <a:pt x="5233" y="357"/>
                  </a:lnTo>
                  <a:lnTo>
                    <a:pt x="5198" y="418"/>
                  </a:lnTo>
                  <a:lnTo>
                    <a:pt x="5158" y="480"/>
                  </a:lnTo>
                  <a:lnTo>
                    <a:pt x="5113" y="544"/>
                  </a:lnTo>
                  <a:lnTo>
                    <a:pt x="5088" y="575"/>
                  </a:lnTo>
                  <a:lnTo>
                    <a:pt x="5063" y="607"/>
                  </a:lnTo>
                  <a:lnTo>
                    <a:pt x="5037" y="638"/>
                  </a:lnTo>
                  <a:lnTo>
                    <a:pt x="5011" y="670"/>
                  </a:lnTo>
                  <a:lnTo>
                    <a:pt x="4981" y="701"/>
                  </a:lnTo>
                  <a:lnTo>
                    <a:pt x="4951" y="732"/>
                  </a:lnTo>
                  <a:lnTo>
                    <a:pt x="4920" y="762"/>
                  </a:lnTo>
                  <a:lnTo>
                    <a:pt x="4888" y="791"/>
                  </a:lnTo>
                  <a:lnTo>
                    <a:pt x="4854" y="821"/>
                  </a:lnTo>
                  <a:lnTo>
                    <a:pt x="4819" y="848"/>
                  </a:lnTo>
                  <a:lnTo>
                    <a:pt x="4783" y="875"/>
                  </a:lnTo>
                  <a:lnTo>
                    <a:pt x="4745" y="903"/>
                  </a:lnTo>
                  <a:lnTo>
                    <a:pt x="4705" y="927"/>
                  </a:lnTo>
                  <a:lnTo>
                    <a:pt x="4665" y="951"/>
                  </a:lnTo>
                  <a:lnTo>
                    <a:pt x="4623" y="976"/>
                  </a:lnTo>
                  <a:lnTo>
                    <a:pt x="4580" y="997"/>
                  </a:lnTo>
                  <a:lnTo>
                    <a:pt x="4534" y="1018"/>
                  </a:lnTo>
                  <a:lnTo>
                    <a:pt x="4488" y="1037"/>
                  </a:lnTo>
                  <a:lnTo>
                    <a:pt x="4441" y="1053"/>
                  </a:lnTo>
                  <a:lnTo>
                    <a:pt x="4391" y="1069"/>
                  </a:lnTo>
                  <a:lnTo>
                    <a:pt x="4341" y="1084"/>
                  </a:lnTo>
                  <a:lnTo>
                    <a:pt x="4289" y="1095"/>
                  </a:lnTo>
                  <a:lnTo>
                    <a:pt x="4234" y="1106"/>
                  </a:lnTo>
                  <a:lnTo>
                    <a:pt x="4179" y="1114"/>
                  </a:lnTo>
                  <a:lnTo>
                    <a:pt x="4122" y="1121"/>
                  </a:lnTo>
                  <a:lnTo>
                    <a:pt x="4064" y="1124"/>
                  </a:lnTo>
                  <a:lnTo>
                    <a:pt x="4004" y="1126"/>
                  </a:lnTo>
                  <a:lnTo>
                    <a:pt x="3941" y="1126"/>
                  </a:lnTo>
                  <a:lnTo>
                    <a:pt x="3878" y="1122"/>
                  </a:lnTo>
                  <a:lnTo>
                    <a:pt x="3812" y="1118"/>
                  </a:lnTo>
                  <a:lnTo>
                    <a:pt x="3746" y="1110"/>
                  </a:lnTo>
                  <a:lnTo>
                    <a:pt x="3676" y="1098"/>
                  </a:lnTo>
                  <a:lnTo>
                    <a:pt x="3607" y="1084"/>
                  </a:lnTo>
                  <a:lnTo>
                    <a:pt x="3535" y="1068"/>
                  </a:lnTo>
                  <a:lnTo>
                    <a:pt x="3460" y="1048"/>
                  </a:lnTo>
                  <a:lnTo>
                    <a:pt x="3385" y="1026"/>
                  </a:lnTo>
                  <a:lnTo>
                    <a:pt x="3307" y="1000"/>
                  </a:lnTo>
                  <a:lnTo>
                    <a:pt x="3228" y="971"/>
                  </a:lnTo>
                  <a:lnTo>
                    <a:pt x="3228" y="971"/>
                  </a:lnTo>
                  <a:lnTo>
                    <a:pt x="3069" y="911"/>
                  </a:lnTo>
                  <a:lnTo>
                    <a:pt x="2917" y="856"/>
                  </a:lnTo>
                  <a:lnTo>
                    <a:pt x="2770" y="806"/>
                  </a:lnTo>
                  <a:lnTo>
                    <a:pt x="2628" y="761"/>
                  </a:lnTo>
                  <a:lnTo>
                    <a:pt x="2491" y="719"/>
                  </a:lnTo>
                  <a:lnTo>
                    <a:pt x="2359" y="682"/>
                  </a:lnTo>
                  <a:lnTo>
                    <a:pt x="2231" y="649"/>
                  </a:lnTo>
                  <a:lnTo>
                    <a:pt x="2107" y="620"/>
                  </a:lnTo>
                  <a:lnTo>
                    <a:pt x="1988" y="596"/>
                  </a:lnTo>
                  <a:lnTo>
                    <a:pt x="1873" y="575"/>
                  </a:lnTo>
                  <a:lnTo>
                    <a:pt x="1762" y="559"/>
                  </a:lnTo>
                  <a:lnTo>
                    <a:pt x="1655" y="548"/>
                  </a:lnTo>
                  <a:lnTo>
                    <a:pt x="1551" y="538"/>
                  </a:lnTo>
                  <a:lnTo>
                    <a:pt x="1451" y="533"/>
                  </a:lnTo>
                  <a:lnTo>
                    <a:pt x="1353" y="533"/>
                  </a:lnTo>
                  <a:lnTo>
                    <a:pt x="1259" y="535"/>
                  </a:lnTo>
                  <a:lnTo>
                    <a:pt x="1166" y="541"/>
                  </a:lnTo>
                  <a:lnTo>
                    <a:pt x="1077" y="551"/>
                  </a:lnTo>
                  <a:lnTo>
                    <a:pt x="991" y="565"/>
                  </a:lnTo>
                  <a:lnTo>
                    <a:pt x="906" y="582"/>
                  </a:lnTo>
                  <a:lnTo>
                    <a:pt x="824" y="603"/>
                  </a:lnTo>
                  <a:lnTo>
                    <a:pt x="744" y="625"/>
                  </a:lnTo>
                  <a:lnTo>
                    <a:pt x="665" y="653"/>
                  </a:lnTo>
                  <a:lnTo>
                    <a:pt x="587" y="683"/>
                  </a:lnTo>
                  <a:lnTo>
                    <a:pt x="511" y="716"/>
                  </a:lnTo>
                  <a:lnTo>
                    <a:pt x="436" y="753"/>
                  </a:lnTo>
                  <a:lnTo>
                    <a:pt x="362" y="791"/>
                  </a:lnTo>
                  <a:lnTo>
                    <a:pt x="288" y="835"/>
                  </a:lnTo>
                  <a:lnTo>
                    <a:pt x="216" y="880"/>
                  </a:lnTo>
                  <a:lnTo>
                    <a:pt x="144" y="929"/>
                  </a:lnTo>
                  <a:lnTo>
                    <a:pt x="72" y="979"/>
                  </a:lnTo>
                  <a:lnTo>
                    <a:pt x="0" y="103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630253" name="Freeform 45"/>
            <p:cNvSpPr>
              <a:spLocks/>
            </p:cNvSpPr>
            <p:nvPr userDrawn="1"/>
          </p:nvSpPr>
          <p:spPr bwMode="auto">
            <a:xfrm>
              <a:off x="1106" y="997"/>
              <a:ext cx="5373" cy="580"/>
            </a:xfrm>
            <a:custGeom>
              <a:avLst/>
              <a:gdLst/>
              <a:ahLst/>
              <a:cxnLst>
                <a:cxn ang="0">
                  <a:pos x="5373" y="0"/>
                </a:cxn>
                <a:cxn ang="0">
                  <a:pos x="5351" y="69"/>
                </a:cxn>
                <a:cxn ang="0">
                  <a:pos x="5323" y="147"/>
                </a:cxn>
                <a:cxn ang="0">
                  <a:pos x="5280" y="247"/>
                </a:cxn>
                <a:cxn ang="0">
                  <a:pos x="5221" y="361"/>
                </a:cxn>
                <a:cxn ang="0">
                  <a:pos x="5148" y="486"/>
                </a:cxn>
                <a:cxn ang="0">
                  <a:pos x="5081" y="583"/>
                </a:cxn>
                <a:cxn ang="0">
                  <a:pos x="5031" y="647"/>
                </a:cxn>
                <a:cxn ang="0">
                  <a:pos x="4976" y="712"/>
                </a:cxn>
                <a:cxn ang="0">
                  <a:pos x="4916" y="773"/>
                </a:cxn>
                <a:cxn ang="0">
                  <a:pos x="4849" y="833"/>
                </a:cxn>
                <a:cxn ang="0">
                  <a:pos x="4780" y="891"/>
                </a:cxn>
                <a:cxn ang="0">
                  <a:pos x="4704" y="944"/>
                </a:cxn>
                <a:cxn ang="0">
                  <a:pos x="4622" y="994"/>
                </a:cxn>
                <a:cxn ang="0">
                  <a:pos x="4534" y="1038"/>
                </a:cxn>
                <a:cxn ang="0">
                  <a:pos x="4441" y="1077"/>
                </a:cxn>
                <a:cxn ang="0">
                  <a:pos x="4341" y="1109"/>
                </a:cxn>
                <a:cxn ang="0">
                  <a:pos x="4236" y="1133"/>
                </a:cxn>
                <a:cxn ang="0">
                  <a:pos x="4123" y="1149"/>
                </a:cxn>
                <a:cxn ang="0">
                  <a:pos x="4004" y="1159"/>
                </a:cxn>
                <a:cxn ang="0">
                  <a:pos x="3879" y="1157"/>
                </a:cxn>
                <a:cxn ang="0">
                  <a:pos x="3746" y="1146"/>
                </a:cxn>
                <a:cxn ang="0">
                  <a:pos x="3607" y="1124"/>
                </a:cxn>
                <a:cxn ang="0">
                  <a:pos x="3460" y="1091"/>
                </a:cxn>
                <a:cxn ang="0">
                  <a:pos x="3305" y="1044"/>
                </a:cxn>
                <a:cxn ang="0">
                  <a:pos x="3226" y="1017"/>
                </a:cxn>
                <a:cxn ang="0">
                  <a:pos x="2914" y="909"/>
                </a:cxn>
                <a:cxn ang="0">
                  <a:pos x="2622" y="818"/>
                </a:cxn>
                <a:cxn ang="0">
                  <a:pos x="2353" y="746"/>
                </a:cxn>
                <a:cxn ang="0">
                  <a:pos x="2100" y="689"/>
                </a:cxn>
                <a:cxn ang="0">
                  <a:pos x="1866" y="649"/>
                </a:cxn>
                <a:cxn ang="0">
                  <a:pos x="1648" y="625"/>
                </a:cxn>
                <a:cxn ang="0">
                  <a:pos x="1442" y="615"/>
                </a:cxn>
                <a:cxn ang="0">
                  <a:pos x="1251" y="620"/>
                </a:cxn>
                <a:cxn ang="0">
                  <a:pos x="1070" y="641"/>
                </a:cxn>
                <a:cxn ang="0">
                  <a:pos x="899" y="675"/>
                </a:cxn>
                <a:cxn ang="0">
                  <a:pos x="737" y="722"/>
                </a:cxn>
                <a:cxn ang="0">
                  <a:pos x="581" y="783"/>
                </a:cxn>
                <a:cxn ang="0">
                  <a:pos x="431" y="856"/>
                </a:cxn>
                <a:cxn ang="0">
                  <a:pos x="286" y="941"/>
                </a:cxn>
                <a:cxn ang="0">
                  <a:pos x="143" y="1038"/>
                </a:cxn>
                <a:cxn ang="0">
                  <a:pos x="0" y="1146"/>
                </a:cxn>
              </a:cxnLst>
              <a:rect l="0" t="0" r="r" b="b"/>
              <a:pathLst>
                <a:path w="5373" h="1159">
                  <a:moveTo>
                    <a:pt x="5373" y="0"/>
                  </a:moveTo>
                  <a:lnTo>
                    <a:pt x="5373" y="0"/>
                  </a:lnTo>
                  <a:lnTo>
                    <a:pt x="5367" y="18"/>
                  </a:lnTo>
                  <a:lnTo>
                    <a:pt x="5351" y="69"/>
                  </a:lnTo>
                  <a:lnTo>
                    <a:pt x="5338" y="105"/>
                  </a:lnTo>
                  <a:lnTo>
                    <a:pt x="5323" y="147"/>
                  </a:lnTo>
                  <a:lnTo>
                    <a:pt x="5303" y="194"/>
                  </a:lnTo>
                  <a:lnTo>
                    <a:pt x="5280" y="247"/>
                  </a:lnTo>
                  <a:lnTo>
                    <a:pt x="5253" y="302"/>
                  </a:lnTo>
                  <a:lnTo>
                    <a:pt x="5221" y="361"/>
                  </a:lnTo>
                  <a:lnTo>
                    <a:pt x="5187" y="423"/>
                  </a:lnTo>
                  <a:lnTo>
                    <a:pt x="5148" y="486"/>
                  </a:lnTo>
                  <a:lnTo>
                    <a:pt x="5105" y="550"/>
                  </a:lnTo>
                  <a:lnTo>
                    <a:pt x="5081" y="583"/>
                  </a:lnTo>
                  <a:lnTo>
                    <a:pt x="5056" y="615"/>
                  </a:lnTo>
                  <a:lnTo>
                    <a:pt x="5031" y="647"/>
                  </a:lnTo>
                  <a:lnTo>
                    <a:pt x="5003" y="680"/>
                  </a:lnTo>
                  <a:lnTo>
                    <a:pt x="4976" y="712"/>
                  </a:lnTo>
                  <a:lnTo>
                    <a:pt x="4947" y="743"/>
                  </a:lnTo>
                  <a:lnTo>
                    <a:pt x="4916" y="773"/>
                  </a:lnTo>
                  <a:lnTo>
                    <a:pt x="4883" y="804"/>
                  </a:lnTo>
                  <a:lnTo>
                    <a:pt x="4849" y="833"/>
                  </a:lnTo>
                  <a:lnTo>
                    <a:pt x="4815" y="862"/>
                  </a:lnTo>
                  <a:lnTo>
                    <a:pt x="4780" y="891"/>
                  </a:lnTo>
                  <a:lnTo>
                    <a:pt x="4742" y="919"/>
                  </a:lnTo>
                  <a:lnTo>
                    <a:pt x="4704" y="944"/>
                  </a:lnTo>
                  <a:lnTo>
                    <a:pt x="4663" y="970"/>
                  </a:lnTo>
                  <a:lnTo>
                    <a:pt x="4622" y="994"/>
                  </a:lnTo>
                  <a:lnTo>
                    <a:pt x="4579" y="1017"/>
                  </a:lnTo>
                  <a:lnTo>
                    <a:pt x="4534" y="1038"/>
                  </a:lnTo>
                  <a:lnTo>
                    <a:pt x="4488" y="1057"/>
                  </a:lnTo>
                  <a:lnTo>
                    <a:pt x="4441" y="1077"/>
                  </a:lnTo>
                  <a:lnTo>
                    <a:pt x="4391" y="1093"/>
                  </a:lnTo>
                  <a:lnTo>
                    <a:pt x="4341" y="1109"/>
                  </a:lnTo>
                  <a:lnTo>
                    <a:pt x="4288" y="1122"/>
                  </a:lnTo>
                  <a:lnTo>
                    <a:pt x="4236" y="1133"/>
                  </a:lnTo>
                  <a:lnTo>
                    <a:pt x="4180" y="1143"/>
                  </a:lnTo>
                  <a:lnTo>
                    <a:pt x="4123" y="1149"/>
                  </a:lnTo>
                  <a:lnTo>
                    <a:pt x="4065" y="1156"/>
                  </a:lnTo>
                  <a:lnTo>
                    <a:pt x="4004" y="1159"/>
                  </a:lnTo>
                  <a:lnTo>
                    <a:pt x="3943" y="1159"/>
                  </a:lnTo>
                  <a:lnTo>
                    <a:pt x="3879" y="1157"/>
                  </a:lnTo>
                  <a:lnTo>
                    <a:pt x="3814" y="1153"/>
                  </a:lnTo>
                  <a:lnTo>
                    <a:pt x="3746" y="1146"/>
                  </a:lnTo>
                  <a:lnTo>
                    <a:pt x="3677" y="1136"/>
                  </a:lnTo>
                  <a:lnTo>
                    <a:pt x="3607" y="1124"/>
                  </a:lnTo>
                  <a:lnTo>
                    <a:pt x="3534" y="1109"/>
                  </a:lnTo>
                  <a:lnTo>
                    <a:pt x="3460" y="1091"/>
                  </a:lnTo>
                  <a:lnTo>
                    <a:pt x="3383" y="1070"/>
                  </a:lnTo>
                  <a:lnTo>
                    <a:pt x="3305" y="1044"/>
                  </a:lnTo>
                  <a:lnTo>
                    <a:pt x="3226" y="1017"/>
                  </a:lnTo>
                  <a:lnTo>
                    <a:pt x="3226" y="1017"/>
                  </a:lnTo>
                  <a:lnTo>
                    <a:pt x="3067" y="960"/>
                  </a:lnTo>
                  <a:lnTo>
                    <a:pt x="2914" y="909"/>
                  </a:lnTo>
                  <a:lnTo>
                    <a:pt x="2765" y="862"/>
                  </a:lnTo>
                  <a:lnTo>
                    <a:pt x="2622" y="818"/>
                  </a:lnTo>
                  <a:lnTo>
                    <a:pt x="2485" y="780"/>
                  </a:lnTo>
                  <a:lnTo>
                    <a:pt x="2353" y="746"/>
                  </a:lnTo>
                  <a:lnTo>
                    <a:pt x="2224" y="715"/>
                  </a:lnTo>
                  <a:lnTo>
                    <a:pt x="2100" y="689"/>
                  </a:lnTo>
                  <a:lnTo>
                    <a:pt x="1981" y="667"/>
                  </a:lnTo>
                  <a:lnTo>
                    <a:pt x="1866" y="649"/>
                  </a:lnTo>
                  <a:lnTo>
                    <a:pt x="1755" y="634"/>
                  </a:lnTo>
                  <a:lnTo>
                    <a:pt x="1648" y="625"/>
                  </a:lnTo>
                  <a:lnTo>
                    <a:pt x="1543" y="617"/>
                  </a:lnTo>
                  <a:lnTo>
                    <a:pt x="1442" y="615"/>
                  </a:lnTo>
                  <a:lnTo>
                    <a:pt x="1345" y="615"/>
                  </a:lnTo>
                  <a:lnTo>
                    <a:pt x="1251" y="620"/>
                  </a:lnTo>
                  <a:lnTo>
                    <a:pt x="1159" y="628"/>
                  </a:lnTo>
                  <a:lnTo>
                    <a:pt x="1070" y="641"/>
                  </a:lnTo>
                  <a:lnTo>
                    <a:pt x="984" y="655"/>
                  </a:lnTo>
                  <a:lnTo>
                    <a:pt x="899" y="675"/>
                  </a:lnTo>
                  <a:lnTo>
                    <a:pt x="817" y="696"/>
                  </a:lnTo>
                  <a:lnTo>
                    <a:pt x="737" y="722"/>
                  </a:lnTo>
                  <a:lnTo>
                    <a:pt x="659" y="751"/>
                  </a:lnTo>
                  <a:lnTo>
                    <a:pt x="581" y="783"/>
                  </a:lnTo>
                  <a:lnTo>
                    <a:pt x="506" y="817"/>
                  </a:lnTo>
                  <a:lnTo>
                    <a:pt x="431" y="856"/>
                  </a:lnTo>
                  <a:lnTo>
                    <a:pt x="358" y="896"/>
                  </a:lnTo>
                  <a:lnTo>
                    <a:pt x="286" y="941"/>
                  </a:lnTo>
                  <a:lnTo>
                    <a:pt x="213" y="988"/>
                  </a:lnTo>
                  <a:lnTo>
                    <a:pt x="143" y="1038"/>
                  </a:lnTo>
                  <a:lnTo>
                    <a:pt x="70" y="1090"/>
                  </a:lnTo>
                  <a:lnTo>
                    <a:pt x="0" y="114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630254" name="Freeform 46"/>
            <p:cNvSpPr>
              <a:spLocks/>
            </p:cNvSpPr>
            <p:nvPr userDrawn="1"/>
          </p:nvSpPr>
          <p:spPr bwMode="auto">
            <a:xfrm>
              <a:off x="1146" y="968"/>
              <a:ext cx="5355" cy="631"/>
            </a:xfrm>
            <a:custGeom>
              <a:avLst/>
              <a:gdLst/>
              <a:ahLst/>
              <a:cxnLst>
                <a:cxn ang="0">
                  <a:pos x="5355" y="0"/>
                </a:cxn>
                <a:cxn ang="0">
                  <a:pos x="5334" y="71"/>
                </a:cxn>
                <a:cxn ang="0">
                  <a:pos x="5306" y="150"/>
                </a:cxn>
                <a:cxn ang="0">
                  <a:pos x="5266" y="250"/>
                </a:cxn>
                <a:cxn ang="0">
                  <a:pos x="5209" y="366"/>
                </a:cxn>
                <a:cxn ang="0">
                  <a:pos x="5138" y="494"/>
                </a:cxn>
                <a:cxn ang="0">
                  <a:pos x="5072" y="592"/>
                </a:cxn>
                <a:cxn ang="0">
                  <a:pos x="5023" y="658"/>
                </a:cxn>
                <a:cxn ang="0">
                  <a:pos x="4969" y="723"/>
                </a:cxn>
                <a:cxn ang="0">
                  <a:pos x="4909" y="788"/>
                </a:cxn>
                <a:cxn ang="0">
                  <a:pos x="4845" y="849"/>
                </a:cxn>
                <a:cxn ang="0">
                  <a:pos x="4775" y="909"/>
                </a:cxn>
                <a:cxn ang="0">
                  <a:pos x="4700" y="964"/>
                </a:cxn>
                <a:cxn ang="0">
                  <a:pos x="4619" y="1015"/>
                </a:cxn>
                <a:cxn ang="0">
                  <a:pos x="4532" y="1060"/>
                </a:cxn>
                <a:cxn ang="0">
                  <a:pos x="4439" y="1101"/>
                </a:cxn>
                <a:cxn ang="0">
                  <a:pos x="4340" y="1135"/>
                </a:cxn>
                <a:cxn ang="0">
                  <a:pos x="4235" y="1162"/>
                </a:cxn>
                <a:cxn ang="0">
                  <a:pos x="4123" y="1182"/>
                </a:cxn>
                <a:cxn ang="0">
                  <a:pos x="4004" y="1193"/>
                </a:cxn>
                <a:cxn ang="0">
                  <a:pos x="3879" y="1194"/>
                </a:cxn>
                <a:cxn ang="0">
                  <a:pos x="3746" y="1185"/>
                </a:cxn>
                <a:cxn ang="0">
                  <a:pos x="3606" y="1165"/>
                </a:cxn>
                <a:cxn ang="0">
                  <a:pos x="3458" y="1136"/>
                </a:cxn>
                <a:cxn ang="0">
                  <a:pos x="3304" y="1093"/>
                </a:cxn>
                <a:cxn ang="0">
                  <a:pos x="3224" y="1067"/>
                </a:cxn>
                <a:cxn ang="0">
                  <a:pos x="2910" y="965"/>
                </a:cxn>
                <a:cxn ang="0">
                  <a:pos x="2618" y="880"/>
                </a:cxn>
                <a:cxn ang="0">
                  <a:pos x="2346" y="812"/>
                </a:cxn>
                <a:cxn ang="0">
                  <a:pos x="2094" y="760"/>
                </a:cxn>
                <a:cxn ang="0">
                  <a:pos x="1859" y="723"/>
                </a:cxn>
                <a:cxn ang="0">
                  <a:pos x="1640" y="704"/>
                </a:cxn>
                <a:cxn ang="0">
                  <a:pos x="1434" y="699"/>
                </a:cxn>
                <a:cxn ang="0">
                  <a:pos x="1242" y="707"/>
                </a:cxn>
                <a:cxn ang="0">
                  <a:pos x="1063" y="731"/>
                </a:cxn>
                <a:cxn ang="0">
                  <a:pos x="893" y="768"/>
                </a:cxn>
                <a:cxn ang="0">
                  <a:pos x="732" y="820"/>
                </a:cxn>
                <a:cxn ang="0">
                  <a:pos x="576" y="884"/>
                </a:cxn>
                <a:cxn ang="0">
                  <a:pos x="427" y="960"/>
                </a:cxn>
                <a:cxn ang="0">
                  <a:pos x="283" y="1049"/>
                </a:cxn>
                <a:cxn ang="0">
                  <a:pos x="141" y="1149"/>
                </a:cxn>
                <a:cxn ang="0">
                  <a:pos x="0" y="1261"/>
                </a:cxn>
              </a:cxnLst>
              <a:rect l="0" t="0" r="r" b="b"/>
              <a:pathLst>
                <a:path w="5355" h="1261">
                  <a:moveTo>
                    <a:pt x="5355" y="0"/>
                  </a:moveTo>
                  <a:lnTo>
                    <a:pt x="5355" y="0"/>
                  </a:lnTo>
                  <a:lnTo>
                    <a:pt x="5349" y="19"/>
                  </a:lnTo>
                  <a:lnTo>
                    <a:pt x="5334" y="71"/>
                  </a:lnTo>
                  <a:lnTo>
                    <a:pt x="5322" y="106"/>
                  </a:lnTo>
                  <a:lnTo>
                    <a:pt x="5306" y="150"/>
                  </a:lnTo>
                  <a:lnTo>
                    <a:pt x="5288" y="197"/>
                  </a:lnTo>
                  <a:lnTo>
                    <a:pt x="5266" y="250"/>
                  </a:lnTo>
                  <a:lnTo>
                    <a:pt x="5240" y="306"/>
                  </a:lnTo>
                  <a:lnTo>
                    <a:pt x="5209" y="366"/>
                  </a:lnTo>
                  <a:lnTo>
                    <a:pt x="5176" y="429"/>
                  </a:lnTo>
                  <a:lnTo>
                    <a:pt x="5138" y="494"/>
                  </a:lnTo>
                  <a:lnTo>
                    <a:pt x="5095" y="560"/>
                  </a:lnTo>
                  <a:lnTo>
                    <a:pt x="5072" y="592"/>
                  </a:lnTo>
                  <a:lnTo>
                    <a:pt x="5048" y="625"/>
                  </a:lnTo>
                  <a:lnTo>
                    <a:pt x="5023" y="658"/>
                  </a:lnTo>
                  <a:lnTo>
                    <a:pt x="4997" y="691"/>
                  </a:lnTo>
                  <a:lnTo>
                    <a:pt x="4969" y="723"/>
                  </a:lnTo>
                  <a:lnTo>
                    <a:pt x="4940" y="755"/>
                  </a:lnTo>
                  <a:lnTo>
                    <a:pt x="4909" y="788"/>
                  </a:lnTo>
                  <a:lnTo>
                    <a:pt x="4877" y="818"/>
                  </a:lnTo>
                  <a:lnTo>
                    <a:pt x="4845" y="849"/>
                  </a:lnTo>
                  <a:lnTo>
                    <a:pt x="4811" y="880"/>
                  </a:lnTo>
                  <a:lnTo>
                    <a:pt x="4775" y="909"/>
                  </a:lnTo>
                  <a:lnTo>
                    <a:pt x="4739" y="936"/>
                  </a:lnTo>
                  <a:lnTo>
                    <a:pt x="4700" y="964"/>
                  </a:lnTo>
                  <a:lnTo>
                    <a:pt x="4661" y="989"/>
                  </a:lnTo>
                  <a:lnTo>
                    <a:pt x="4619" y="1015"/>
                  </a:lnTo>
                  <a:lnTo>
                    <a:pt x="4576" y="1038"/>
                  </a:lnTo>
                  <a:lnTo>
                    <a:pt x="4532" y="1060"/>
                  </a:lnTo>
                  <a:lnTo>
                    <a:pt x="4486" y="1081"/>
                  </a:lnTo>
                  <a:lnTo>
                    <a:pt x="4439" y="1101"/>
                  </a:lnTo>
                  <a:lnTo>
                    <a:pt x="4390" y="1119"/>
                  </a:lnTo>
                  <a:lnTo>
                    <a:pt x="4340" y="1135"/>
                  </a:lnTo>
                  <a:lnTo>
                    <a:pt x="4289" y="1149"/>
                  </a:lnTo>
                  <a:lnTo>
                    <a:pt x="4235" y="1162"/>
                  </a:lnTo>
                  <a:lnTo>
                    <a:pt x="4179" y="1173"/>
                  </a:lnTo>
                  <a:lnTo>
                    <a:pt x="4123" y="1182"/>
                  </a:lnTo>
                  <a:lnTo>
                    <a:pt x="4064" y="1188"/>
                  </a:lnTo>
                  <a:lnTo>
                    <a:pt x="4004" y="1193"/>
                  </a:lnTo>
                  <a:lnTo>
                    <a:pt x="3942" y="1194"/>
                  </a:lnTo>
                  <a:lnTo>
                    <a:pt x="3879" y="1194"/>
                  </a:lnTo>
                  <a:lnTo>
                    <a:pt x="3814" y="1191"/>
                  </a:lnTo>
                  <a:lnTo>
                    <a:pt x="3746" y="1185"/>
                  </a:lnTo>
                  <a:lnTo>
                    <a:pt x="3676" y="1177"/>
                  </a:lnTo>
                  <a:lnTo>
                    <a:pt x="3606" y="1165"/>
                  </a:lnTo>
                  <a:lnTo>
                    <a:pt x="3533" y="1153"/>
                  </a:lnTo>
                  <a:lnTo>
                    <a:pt x="3458" y="1136"/>
                  </a:lnTo>
                  <a:lnTo>
                    <a:pt x="3382" y="1115"/>
                  </a:lnTo>
                  <a:lnTo>
                    <a:pt x="3304" y="1093"/>
                  </a:lnTo>
                  <a:lnTo>
                    <a:pt x="3224" y="1067"/>
                  </a:lnTo>
                  <a:lnTo>
                    <a:pt x="3224" y="1067"/>
                  </a:lnTo>
                  <a:lnTo>
                    <a:pt x="3064" y="1014"/>
                  </a:lnTo>
                  <a:lnTo>
                    <a:pt x="2910" y="965"/>
                  </a:lnTo>
                  <a:lnTo>
                    <a:pt x="2761" y="920"/>
                  </a:lnTo>
                  <a:lnTo>
                    <a:pt x="2618" y="880"/>
                  </a:lnTo>
                  <a:lnTo>
                    <a:pt x="2480" y="842"/>
                  </a:lnTo>
                  <a:lnTo>
                    <a:pt x="2346" y="812"/>
                  </a:lnTo>
                  <a:lnTo>
                    <a:pt x="2219" y="783"/>
                  </a:lnTo>
                  <a:lnTo>
                    <a:pt x="2094" y="760"/>
                  </a:lnTo>
                  <a:lnTo>
                    <a:pt x="1974" y="739"/>
                  </a:lnTo>
                  <a:lnTo>
                    <a:pt x="1859" y="723"/>
                  </a:lnTo>
                  <a:lnTo>
                    <a:pt x="1746" y="712"/>
                  </a:lnTo>
                  <a:lnTo>
                    <a:pt x="1640" y="704"/>
                  </a:lnTo>
                  <a:lnTo>
                    <a:pt x="1535" y="699"/>
                  </a:lnTo>
                  <a:lnTo>
                    <a:pt x="1434" y="699"/>
                  </a:lnTo>
                  <a:lnTo>
                    <a:pt x="1337" y="700"/>
                  </a:lnTo>
                  <a:lnTo>
                    <a:pt x="1242" y="707"/>
                  </a:lnTo>
                  <a:lnTo>
                    <a:pt x="1151" y="718"/>
                  </a:lnTo>
                  <a:lnTo>
                    <a:pt x="1063" y="731"/>
                  </a:lnTo>
                  <a:lnTo>
                    <a:pt x="976" y="749"/>
                  </a:lnTo>
                  <a:lnTo>
                    <a:pt x="893" y="768"/>
                  </a:lnTo>
                  <a:lnTo>
                    <a:pt x="811" y="792"/>
                  </a:lnTo>
                  <a:lnTo>
                    <a:pt x="732" y="820"/>
                  </a:lnTo>
                  <a:lnTo>
                    <a:pt x="652" y="851"/>
                  </a:lnTo>
                  <a:lnTo>
                    <a:pt x="576" y="884"/>
                  </a:lnTo>
                  <a:lnTo>
                    <a:pt x="501" y="920"/>
                  </a:lnTo>
                  <a:lnTo>
                    <a:pt x="427" y="960"/>
                  </a:lnTo>
                  <a:lnTo>
                    <a:pt x="355" y="1004"/>
                  </a:lnTo>
                  <a:lnTo>
                    <a:pt x="283" y="1049"/>
                  </a:lnTo>
                  <a:lnTo>
                    <a:pt x="212" y="1098"/>
                  </a:lnTo>
                  <a:lnTo>
                    <a:pt x="141" y="1149"/>
                  </a:lnTo>
                  <a:lnTo>
                    <a:pt x="71" y="1204"/>
                  </a:lnTo>
                  <a:lnTo>
                    <a:pt x="0" y="1261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630255" name="Freeform 47"/>
            <p:cNvSpPr>
              <a:spLocks/>
            </p:cNvSpPr>
            <p:nvPr userDrawn="1"/>
          </p:nvSpPr>
          <p:spPr bwMode="auto">
            <a:xfrm>
              <a:off x="1187" y="940"/>
              <a:ext cx="5335" cy="688"/>
            </a:xfrm>
            <a:custGeom>
              <a:avLst/>
              <a:gdLst/>
              <a:ahLst/>
              <a:cxnLst>
                <a:cxn ang="0">
                  <a:pos x="5335" y="0"/>
                </a:cxn>
                <a:cxn ang="0">
                  <a:pos x="5315" y="71"/>
                </a:cxn>
                <a:cxn ang="0">
                  <a:pos x="5289" y="150"/>
                </a:cxn>
                <a:cxn ang="0">
                  <a:pos x="5250" y="252"/>
                </a:cxn>
                <a:cxn ang="0">
                  <a:pos x="5196" y="371"/>
                </a:cxn>
                <a:cxn ang="0">
                  <a:pos x="5127" y="501"/>
                </a:cxn>
                <a:cxn ang="0">
                  <a:pos x="5061" y="601"/>
                </a:cxn>
                <a:cxn ang="0">
                  <a:pos x="5014" y="667"/>
                </a:cxn>
                <a:cxn ang="0">
                  <a:pos x="4960" y="735"/>
                </a:cxn>
                <a:cxn ang="0">
                  <a:pos x="4902" y="799"/>
                </a:cxn>
                <a:cxn ang="0">
                  <a:pos x="4838" y="862"/>
                </a:cxn>
                <a:cxn ang="0">
                  <a:pos x="4770" y="924"/>
                </a:cxn>
                <a:cxn ang="0">
                  <a:pos x="4695" y="980"/>
                </a:cxn>
                <a:cxn ang="0">
                  <a:pos x="4614" y="1034"/>
                </a:cxn>
                <a:cxn ang="0">
                  <a:pos x="4528" y="1082"/>
                </a:cxn>
                <a:cxn ang="0">
                  <a:pos x="4436" y="1126"/>
                </a:cxn>
                <a:cxn ang="0">
                  <a:pos x="4338" y="1161"/>
                </a:cxn>
                <a:cxn ang="0">
                  <a:pos x="4232" y="1190"/>
                </a:cxn>
                <a:cxn ang="0">
                  <a:pos x="4121" y="1213"/>
                </a:cxn>
                <a:cxn ang="0">
                  <a:pos x="4003" y="1226"/>
                </a:cxn>
                <a:cxn ang="0">
                  <a:pos x="3877" y="1229"/>
                </a:cxn>
                <a:cxn ang="0">
                  <a:pos x="3745" y="1224"/>
                </a:cxn>
                <a:cxn ang="0">
                  <a:pos x="3605" y="1206"/>
                </a:cxn>
                <a:cxn ang="0">
                  <a:pos x="3456" y="1179"/>
                </a:cxn>
                <a:cxn ang="0">
                  <a:pos x="3301" y="1140"/>
                </a:cxn>
                <a:cxn ang="0">
                  <a:pos x="3220" y="1114"/>
                </a:cxn>
                <a:cxn ang="0">
                  <a:pos x="2905" y="1019"/>
                </a:cxn>
                <a:cxn ang="0">
                  <a:pos x="2612" y="938"/>
                </a:cxn>
                <a:cxn ang="0">
                  <a:pos x="2340" y="875"/>
                </a:cxn>
                <a:cxn ang="0">
                  <a:pos x="2086" y="828"/>
                </a:cxn>
                <a:cxn ang="0">
                  <a:pos x="1851" y="798"/>
                </a:cxn>
                <a:cxn ang="0">
                  <a:pos x="1630" y="782"/>
                </a:cxn>
                <a:cxn ang="0">
                  <a:pos x="1426" y="780"/>
                </a:cxn>
                <a:cxn ang="0">
                  <a:pos x="1235" y="795"/>
                </a:cxn>
                <a:cxn ang="0">
                  <a:pos x="1099" y="814"/>
                </a:cxn>
                <a:cxn ang="0">
                  <a:pos x="1011" y="830"/>
                </a:cxn>
                <a:cxn ang="0">
                  <a:pos x="927" y="851"/>
                </a:cxn>
                <a:cxn ang="0">
                  <a:pos x="804" y="888"/>
                </a:cxn>
                <a:cxn ang="0">
                  <a:pos x="647" y="950"/>
                </a:cxn>
                <a:cxn ang="0">
                  <a:pos x="496" y="1024"/>
                </a:cxn>
                <a:cxn ang="0">
                  <a:pos x="352" y="1109"/>
                </a:cxn>
                <a:cxn ang="0">
                  <a:pos x="210" y="1208"/>
                </a:cxn>
                <a:cxn ang="0">
                  <a:pos x="70" y="1316"/>
                </a:cxn>
              </a:cxnLst>
              <a:rect l="0" t="0" r="r" b="b"/>
              <a:pathLst>
                <a:path w="5335" h="1376">
                  <a:moveTo>
                    <a:pt x="5335" y="0"/>
                  </a:moveTo>
                  <a:lnTo>
                    <a:pt x="5335" y="0"/>
                  </a:lnTo>
                  <a:lnTo>
                    <a:pt x="5331" y="18"/>
                  </a:lnTo>
                  <a:lnTo>
                    <a:pt x="5315" y="71"/>
                  </a:lnTo>
                  <a:lnTo>
                    <a:pt x="5304" y="107"/>
                  </a:lnTo>
                  <a:lnTo>
                    <a:pt x="5289" y="150"/>
                  </a:lnTo>
                  <a:lnTo>
                    <a:pt x="5271" y="199"/>
                  </a:lnTo>
                  <a:lnTo>
                    <a:pt x="5250" y="252"/>
                  </a:lnTo>
                  <a:lnTo>
                    <a:pt x="5225" y="310"/>
                  </a:lnTo>
                  <a:lnTo>
                    <a:pt x="5196" y="371"/>
                  </a:lnTo>
                  <a:lnTo>
                    <a:pt x="5163" y="434"/>
                  </a:lnTo>
                  <a:lnTo>
                    <a:pt x="5127" y="501"/>
                  </a:lnTo>
                  <a:lnTo>
                    <a:pt x="5085" y="567"/>
                  </a:lnTo>
                  <a:lnTo>
                    <a:pt x="5061" y="601"/>
                  </a:lnTo>
                  <a:lnTo>
                    <a:pt x="5038" y="635"/>
                  </a:lnTo>
                  <a:lnTo>
                    <a:pt x="5014" y="667"/>
                  </a:lnTo>
                  <a:lnTo>
                    <a:pt x="4988" y="701"/>
                  </a:lnTo>
                  <a:lnTo>
                    <a:pt x="4960" y="735"/>
                  </a:lnTo>
                  <a:lnTo>
                    <a:pt x="4932" y="767"/>
                  </a:lnTo>
                  <a:lnTo>
                    <a:pt x="4902" y="799"/>
                  </a:lnTo>
                  <a:lnTo>
                    <a:pt x="4871" y="832"/>
                  </a:lnTo>
                  <a:lnTo>
                    <a:pt x="4838" y="862"/>
                  </a:lnTo>
                  <a:lnTo>
                    <a:pt x="4804" y="893"/>
                  </a:lnTo>
                  <a:lnTo>
                    <a:pt x="4770" y="924"/>
                  </a:lnTo>
                  <a:lnTo>
                    <a:pt x="4734" y="953"/>
                  </a:lnTo>
                  <a:lnTo>
                    <a:pt x="4695" y="980"/>
                  </a:lnTo>
                  <a:lnTo>
                    <a:pt x="4656" y="1008"/>
                  </a:lnTo>
                  <a:lnTo>
                    <a:pt x="4614" y="1034"/>
                  </a:lnTo>
                  <a:lnTo>
                    <a:pt x="4573" y="1059"/>
                  </a:lnTo>
                  <a:lnTo>
                    <a:pt x="4528" y="1082"/>
                  </a:lnTo>
                  <a:lnTo>
                    <a:pt x="4484" y="1105"/>
                  </a:lnTo>
                  <a:lnTo>
                    <a:pt x="4436" y="1126"/>
                  </a:lnTo>
                  <a:lnTo>
                    <a:pt x="4388" y="1143"/>
                  </a:lnTo>
                  <a:lnTo>
                    <a:pt x="4338" y="1161"/>
                  </a:lnTo>
                  <a:lnTo>
                    <a:pt x="4287" y="1177"/>
                  </a:lnTo>
                  <a:lnTo>
                    <a:pt x="4232" y="1190"/>
                  </a:lnTo>
                  <a:lnTo>
                    <a:pt x="4178" y="1203"/>
                  </a:lnTo>
                  <a:lnTo>
                    <a:pt x="4121" y="1213"/>
                  </a:lnTo>
                  <a:lnTo>
                    <a:pt x="4063" y="1219"/>
                  </a:lnTo>
                  <a:lnTo>
                    <a:pt x="4003" y="1226"/>
                  </a:lnTo>
                  <a:lnTo>
                    <a:pt x="3941" y="1229"/>
                  </a:lnTo>
                  <a:lnTo>
                    <a:pt x="3877" y="1229"/>
                  </a:lnTo>
                  <a:lnTo>
                    <a:pt x="3812" y="1227"/>
                  </a:lnTo>
                  <a:lnTo>
                    <a:pt x="3745" y="1224"/>
                  </a:lnTo>
                  <a:lnTo>
                    <a:pt x="3676" y="1216"/>
                  </a:lnTo>
                  <a:lnTo>
                    <a:pt x="3605" y="1206"/>
                  </a:lnTo>
                  <a:lnTo>
                    <a:pt x="3531" y="1195"/>
                  </a:lnTo>
                  <a:lnTo>
                    <a:pt x="3456" y="1179"/>
                  </a:lnTo>
                  <a:lnTo>
                    <a:pt x="3380" y="1161"/>
                  </a:lnTo>
                  <a:lnTo>
                    <a:pt x="3301" y="1140"/>
                  </a:lnTo>
                  <a:lnTo>
                    <a:pt x="3220" y="1114"/>
                  </a:lnTo>
                  <a:lnTo>
                    <a:pt x="3220" y="1114"/>
                  </a:lnTo>
                  <a:lnTo>
                    <a:pt x="3061" y="1064"/>
                  </a:lnTo>
                  <a:lnTo>
                    <a:pt x="2905" y="1019"/>
                  </a:lnTo>
                  <a:lnTo>
                    <a:pt x="2756" y="977"/>
                  </a:lnTo>
                  <a:lnTo>
                    <a:pt x="2612" y="938"/>
                  </a:lnTo>
                  <a:lnTo>
                    <a:pt x="2473" y="906"/>
                  </a:lnTo>
                  <a:lnTo>
                    <a:pt x="2340" y="875"/>
                  </a:lnTo>
                  <a:lnTo>
                    <a:pt x="2211" y="851"/>
                  </a:lnTo>
                  <a:lnTo>
                    <a:pt x="2086" y="828"/>
                  </a:lnTo>
                  <a:lnTo>
                    <a:pt x="1966" y="811"/>
                  </a:lnTo>
                  <a:lnTo>
                    <a:pt x="1851" y="798"/>
                  </a:lnTo>
                  <a:lnTo>
                    <a:pt x="1739" y="788"/>
                  </a:lnTo>
                  <a:lnTo>
                    <a:pt x="1630" y="782"/>
                  </a:lnTo>
                  <a:lnTo>
                    <a:pt x="1526" y="780"/>
                  </a:lnTo>
                  <a:lnTo>
                    <a:pt x="1426" y="780"/>
                  </a:lnTo>
                  <a:lnTo>
                    <a:pt x="1329" y="785"/>
                  </a:lnTo>
                  <a:lnTo>
                    <a:pt x="1235" y="795"/>
                  </a:lnTo>
                  <a:lnTo>
                    <a:pt x="1143" y="806"/>
                  </a:lnTo>
                  <a:lnTo>
                    <a:pt x="1099" y="814"/>
                  </a:lnTo>
                  <a:lnTo>
                    <a:pt x="1054" y="822"/>
                  </a:lnTo>
                  <a:lnTo>
                    <a:pt x="1011" y="830"/>
                  </a:lnTo>
                  <a:lnTo>
                    <a:pt x="970" y="840"/>
                  </a:lnTo>
                  <a:lnTo>
                    <a:pt x="927" y="851"/>
                  </a:lnTo>
                  <a:lnTo>
                    <a:pt x="885" y="862"/>
                  </a:lnTo>
                  <a:lnTo>
                    <a:pt x="804" y="888"/>
                  </a:lnTo>
                  <a:lnTo>
                    <a:pt x="725" y="917"/>
                  </a:lnTo>
                  <a:lnTo>
                    <a:pt x="647" y="950"/>
                  </a:lnTo>
                  <a:lnTo>
                    <a:pt x="571" y="985"/>
                  </a:lnTo>
                  <a:lnTo>
                    <a:pt x="496" y="1024"/>
                  </a:lnTo>
                  <a:lnTo>
                    <a:pt x="424" y="1064"/>
                  </a:lnTo>
                  <a:lnTo>
                    <a:pt x="352" y="1109"/>
                  </a:lnTo>
                  <a:lnTo>
                    <a:pt x="280" y="1156"/>
                  </a:lnTo>
                  <a:lnTo>
                    <a:pt x="210" y="1208"/>
                  </a:lnTo>
                  <a:lnTo>
                    <a:pt x="139" y="1261"/>
                  </a:lnTo>
                  <a:lnTo>
                    <a:pt x="70" y="1316"/>
                  </a:lnTo>
                  <a:lnTo>
                    <a:pt x="0" y="137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630256" name="Freeform 48"/>
            <p:cNvSpPr>
              <a:spLocks/>
            </p:cNvSpPr>
            <p:nvPr userDrawn="1"/>
          </p:nvSpPr>
          <p:spPr bwMode="auto">
            <a:xfrm>
              <a:off x="1229" y="911"/>
              <a:ext cx="5314" cy="745"/>
            </a:xfrm>
            <a:custGeom>
              <a:avLst/>
              <a:gdLst/>
              <a:ahLst/>
              <a:cxnLst>
                <a:cxn ang="0">
                  <a:pos x="5314" y="0"/>
                </a:cxn>
                <a:cxn ang="0">
                  <a:pos x="5296" y="71"/>
                </a:cxn>
                <a:cxn ang="0">
                  <a:pos x="5271" y="153"/>
                </a:cxn>
                <a:cxn ang="0">
                  <a:pos x="5233" y="257"/>
                </a:cxn>
                <a:cxn ang="0">
                  <a:pos x="5180" y="376"/>
                </a:cxn>
                <a:cxn ang="0">
                  <a:pos x="5112" y="507"/>
                </a:cxn>
                <a:cxn ang="0">
                  <a:pos x="5050" y="609"/>
                </a:cxn>
                <a:cxn ang="0">
                  <a:pos x="5003" y="678"/>
                </a:cxn>
                <a:cxn ang="0">
                  <a:pos x="4950" y="746"/>
                </a:cxn>
                <a:cxn ang="0">
                  <a:pos x="4893" y="812"/>
                </a:cxn>
                <a:cxn ang="0">
                  <a:pos x="4830" y="878"/>
                </a:cxn>
                <a:cxn ang="0">
                  <a:pos x="4762" y="940"/>
                </a:cxn>
                <a:cxn ang="0">
                  <a:pos x="4689" y="999"/>
                </a:cxn>
                <a:cxn ang="0">
                  <a:pos x="4610" y="1054"/>
                </a:cxn>
                <a:cxn ang="0">
                  <a:pos x="4524" y="1104"/>
                </a:cxn>
                <a:cxn ang="0">
                  <a:pos x="4432" y="1150"/>
                </a:cxn>
                <a:cxn ang="0">
                  <a:pos x="4335" y="1188"/>
                </a:cxn>
                <a:cxn ang="0">
                  <a:pos x="4229" y="1219"/>
                </a:cxn>
                <a:cxn ang="0">
                  <a:pos x="4118" y="1243"/>
                </a:cxn>
                <a:cxn ang="0">
                  <a:pos x="4000" y="1259"/>
                </a:cxn>
                <a:cxn ang="0">
                  <a:pos x="3875" y="1266"/>
                </a:cxn>
                <a:cxn ang="0">
                  <a:pos x="3742" y="1263"/>
                </a:cxn>
                <a:cxn ang="0">
                  <a:pos x="3602" y="1248"/>
                </a:cxn>
                <a:cxn ang="0">
                  <a:pos x="3453" y="1224"/>
                </a:cxn>
                <a:cxn ang="0">
                  <a:pos x="3298" y="1187"/>
                </a:cxn>
                <a:cxn ang="0">
                  <a:pos x="3217" y="1164"/>
                </a:cxn>
                <a:cxn ang="0">
                  <a:pos x="2899" y="1074"/>
                </a:cxn>
                <a:cxn ang="0">
                  <a:pos x="2605" y="999"/>
                </a:cxn>
                <a:cxn ang="0">
                  <a:pos x="2333" y="941"/>
                </a:cxn>
                <a:cxn ang="0">
                  <a:pos x="2079" y="899"/>
                </a:cxn>
                <a:cxn ang="0">
                  <a:pos x="1843" y="872"/>
                </a:cxn>
                <a:cxn ang="0">
                  <a:pos x="1622" y="861"/>
                </a:cxn>
                <a:cxn ang="0">
                  <a:pos x="1418" y="864"/>
                </a:cxn>
                <a:cxn ang="0">
                  <a:pos x="1226" y="882"/>
                </a:cxn>
                <a:cxn ang="0">
                  <a:pos x="1134" y="896"/>
                </a:cxn>
                <a:cxn ang="0">
                  <a:pos x="1047" y="912"/>
                </a:cxn>
                <a:cxn ang="0">
                  <a:pos x="961" y="933"/>
                </a:cxn>
                <a:cxn ang="0">
                  <a:pos x="878" y="957"/>
                </a:cxn>
                <a:cxn ang="0">
                  <a:pos x="718" y="1016"/>
                </a:cxn>
                <a:cxn ang="0">
                  <a:pos x="565" y="1087"/>
                </a:cxn>
                <a:cxn ang="0">
                  <a:pos x="419" y="1171"/>
                </a:cxn>
                <a:cxn ang="0">
                  <a:pos x="276" y="1266"/>
                </a:cxn>
                <a:cxn ang="0">
                  <a:pos x="138" y="1372"/>
                </a:cxn>
                <a:cxn ang="0">
                  <a:pos x="0" y="1490"/>
                </a:cxn>
              </a:cxnLst>
              <a:rect l="0" t="0" r="r" b="b"/>
              <a:pathLst>
                <a:path w="5314" h="1490">
                  <a:moveTo>
                    <a:pt x="5314" y="0"/>
                  </a:moveTo>
                  <a:lnTo>
                    <a:pt x="5314" y="0"/>
                  </a:lnTo>
                  <a:lnTo>
                    <a:pt x="5309" y="19"/>
                  </a:lnTo>
                  <a:lnTo>
                    <a:pt x="5296" y="71"/>
                  </a:lnTo>
                  <a:lnTo>
                    <a:pt x="5284" y="110"/>
                  </a:lnTo>
                  <a:lnTo>
                    <a:pt x="5271" y="153"/>
                  </a:lnTo>
                  <a:lnTo>
                    <a:pt x="5254" y="202"/>
                  </a:lnTo>
                  <a:lnTo>
                    <a:pt x="5233" y="257"/>
                  </a:lnTo>
                  <a:lnTo>
                    <a:pt x="5208" y="315"/>
                  </a:lnTo>
                  <a:lnTo>
                    <a:pt x="5180" y="376"/>
                  </a:lnTo>
                  <a:lnTo>
                    <a:pt x="5148" y="441"/>
                  </a:lnTo>
                  <a:lnTo>
                    <a:pt x="5112" y="507"/>
                  </a:lnTo>
                  <a:lnTo>
                    <a:pt x="5072" y="575"/>
                  </a:lnTo>
                  <a:lnTo>
                    <a:pt x="5050" y="609"/>
                  </a:lnTo>
                  <a:lnTo>
                    <a:pt x="5026" y="644"/>
                  </a:lnTo>
                  <a:lnTo>
                    <a:pt x="5003" y="678"/>
                  </a:lnTo>
                  <a:lnTo>
                    <a:pt x="4976" y="712"/>
                  </a:lnTo>
                  <a:lnTo>
                    <a:pt x="4950" y="746"/>
                  </a:lnTo>
                  <a:lnTo>
                    <a:pt x="4922" y="780"/>
                  </a:lnTo>
                  <a:lnTo>
                    <a:pt x="4893" y="812"/>
                  </a:lnTo>
                  <a:lnTo>
                    <a:pt x="4862" y="846"/>
                  </a:lnTo>
                  <a:lnTo>
                    <a:pt x="4830" y="878"/>
                  </a:lnTo>
                  <a:lnTo>
                    <a:pt x="4797" y="909"/>
                  </a:lnTo>
                  <a:lnTo>
                    <a:pt x="4762" y="940"/>
                  </a:lnTo>
                  <a:lnTo>
                    <a:pt x="4726" y="970"/>
                  </a:lnTo>
                  <a:lnTo>
                    <a:pt x="4689" y="999"/>
                  </a:lnTo>
                  <a:lnTo>
                    <a:pt x="4650" y="1027"/>
                  </a:lnTo>
                  <a:lnTo>
                    <a:pt x="4610" y="1054"/>
                  </a:lnTo>
                  <a:lnTo>
                    <a:pt x="4568" y="1080"/>
                  </a:lnTo>
                  <a:lnTo>
                    <a:pt x="4524" y="1104"/>
                  </a:lnTo>
                  <a:lnTo>
                    <a:pt x="4479" y="1127"/>
                  </a:lnTo>
                  <a:lnTo>
                    <a:pt x="4432" y="1150"/>
                  </a:lnTo>
                  <a:lnTo>
                    <a:pt x="4385" y="1169"/>
                  </a:lnTo>
                  <a:lnTo>
                    <a:pt x="4335" y="1188"/>
                  </a:lnTo>
                  <a:lnTo>
                    <a:pt x="4283" y="1205"/>
                  </a:lnTo>
                  <a:lnTo>
                    <a:pt x="4229" y="1219"/>
                  </a:lnTo>
                  <a:lnTo>
                    <a:pt x="4175" y="1232"/>
                  </a:lnTo>
                  <a:lnTo>
                    <a:pt x="4118" y="1243"/>
                  </a:lnTo>
                  <a:lnTo>
                    <a:pt x="4060" y="1251"/>
                  </a:lnTo>
                  <a:lnTo>
                    <a:pt x="4000" y="1259"/>
                  </a:lnTo>
                  <a:lnTo>
                    <a:pt x="3939" y="1263"/>
                  </a:lnTo>
                  <a:lnTo>
                    <a:pt x="3875" y="1266"/>
                  </a:lnTo>
                  <a:lnTo>
                    <a:pt x="3810" y="1264"/>
                  </a:lnTo>
                  <a:lnTo>
                    <a:pt x="3742" y="1263"/>
                  </a:lnTo>
                  <a:lnTo>
                    <a:pt x="3673" y="1256"/>
                  </a:lnTo>
                  <a:lnTo>
                    <a:pt x="3602" y="1248"/>
                  </a:lnTo>
                  <a:lnTo>
                    <a:pt x="3528" y="1237"/>
                  </a:lnTo>
                  <a:lnTo>
                    <a:pt x="3453" y="1224"/>
                  </a:lnTo>
                  <a:lnTo>
                    <a:pt x="3377" y="1206"/>
                  </a:lnTo>
                  <a:lnTo>
                    <a:pt x="3298" y="1187"/>
                  </a:lnTo>
                  <a:lnTo>
                    <a:pt x="3217" y="1164"/>
                  </a:lnTo>
                  <a:lnTo>
                    <a:pt x="3217" y="1164"/>
                  </a:lnTo>
                  <a:lnTo>
                    <a:pt x="3055" y="1116"/>
                  </a:lnTo>
                  <a:lnTo>
                    <a:pt x="2899" y="1074"/>
                  </a:lnTo>
                  <a:lnTo>
                    <a:pt x="2751" y="1033"/>
                  </a:lnTo>
                  <a:lnTo>
                    <a:pt x="2605" y="999"/>
                  </a:lnTo>
                  <a:lnTo>
                    <a:pt x="2466" y="969"/>
                  </a:lnTo>
                  <a:lnTo>
                    <a:pt x="2333" y="941"/>
                  </a:lnTo>
                  <a:lnTo>
                    <a:pt x="2202" y="919"/>
                  </a:lnTo>
                  <a:lnTo>
                    <a:pt x="2079" y="899"/>
                  </a:lnTo>
                  <a:lnTo>
                    <a:pt x="1958" y="885"/>
                  </a:lnTo>
                  <a:lnTo>
                    <a:pt x="1843" y="872"/>
                  </a:lnTo>
                  <a:lnTo>
                    <a:pt x="1730" y="865"/>
                  </a:lnTo>
                  <a:lnTo>
                    <a:pt x="1622" y="861"/>
                  </a:lnTo>
                  <a:lnTo>
                    <a:pt x="1518" y="861"/>
                  </a:lnTo>
                  <a:lnTo>
                    <a:pt x="1418" y="864"/>
                  </a:lnTo>
                  <a:lnTo>
                    <a:pt x="1321" y="872"/>
                  </a:lnTo>
                  <a:lnTo>
                    <a:pt x="1226" y="882"/>
                  </a:lnTo>
                  <a:lnTo>
                    <a:pt x="1180" y="888"/>
                  </a:lnTo>
                  <a:lnTo>
                    <a:pt x="1134" y="896"/>
                  </a:lnTo>
                  <a:lnTo>
                    <a:pt x="1090" y="904"/>
                  </a:lnTo>
                  <a:lnTo>
                    <a:pt x="1047" y="912"/>
                  </a:lnTo>
                  <a:lnTo>
                    <a:pt x="1004" y="924"/>
                  </a:lnTo>
                  <a:lnTo>
                    <a:pt x="961" y="933"/>
                  </a:lnTo>
                  <a:lnTo>
                    <a:pt x="919" y="945"/>
                  </a:lnTo>
                  <a:lnTo>
                    <a:pt x="878" y="957"/>
                  </a:lnTo>
                  <a:lnTo>
                    <a:pt x="797" y="985"/>
                  </a:lnTo>
                  <a:lnTo>
                    <a:pt x="718" y="1016"/>
                  </a:lnTo>
                  <a:lnTo>
                    <a:pt x="640" y="1050"/>
                  </a:lnTo>
                  <a:lnTo>
                    <a:pt x="565" y="1087"/>
                  </a:lnTo>
                  <a:lnTo>
                    <a:pt x="492" y="1127"/>
                  </a:lnTo>
                  <a:lnTo>
                    <a:pt x="419" y="1171"/>
                  </a:lnTo>
                  <a:lnTo>
                    <a:pt x="347" y="1216"/>
                  </a:lnTo>
                  <a:lnTo>
                    <a:pt x="276" y="1266"/>
                  </a:lnTo>
                  <a:lnTo>
                    <a:pt x="207" y="1318"/>
                  </a:lnTo>
                  <a:lnTo>
                    <a:pt x="138" y="1372"/>
                  </a:lnTo>
                  <a:lnTo>
                    <a:pt x="70" y="1431"/>
                  </a:lnTo>
                  <a:lnTo>
                    <a:pt x="0" y="149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630257" name="Freeform 49"/>
            <p:cNvSpPr>
              <a:spLocks/>
            </p:cNvSpPr>
            <p:nvPr userDrawn="1"/>
          </p:nvSpPr>
          <p:spPr bwMode="auto">
            <a:xfrm>
              <a:off x="1272" y="882"/>
              <a:ext cx="5291" cy="803"/>
            </a:xfrm>
            <a:custGeom>
              <a:avLst/>
              <a:gdLst/>
              <a:ahLst/>
              <a:cxnLst>
                <a:cxn ang="0">
                  <a:pos x="5291" y="0"/>
                </a:cxn>
                <a:cxn ang="0">
                  <a:pos x="5273" y="73"/>
                </a:cxn>
                <a:cxn ang="0">
                  <a:pos x="5250" y="155"/>
                </a:cxn>
                <a:cxn ang="0">
                  <a:pos x="5214" y="260"/>
                </a:cxn>
                <a:cxn ang="0">
                  <a:pos x="5162" y="381"/>
                </a:cxn>
                <a:cxn ang="0">
                  <a:pos x="5097" y="515"/>
                </a:cxn>
                <a:cxn ang="0">
                  <a:pos x="5036" y="618"/>
                </a:cxn>
                <a:cxn ang="0">
                  <a:pos x="4989" y="688"/>
                </a:cxn>
                <a:cxn ang="0">
                  <a:pos x="4937" y="757"/>
                </a:cxn>
                <a:cxn ang="0">
                  <a:pos x="4882" y="827"/>
                </a:cxn>
                <a:cxn ang="0">
                  <a:pos x="4821" y="893"/>
                </a:cxn>
                <a:cxn ang="0">
                  <a:pos x="4753" y="956"/>
                </a:cxn>
                <a:cxn ang="0">
                  <a:pos x="4681" y="1017"/>
                </a:cxn>
                <a:cxn ang="0">
                  <a:pos x="4603" y="1074"/>
                </a:cxn>
                <a:cxn ang="0">
                  <a:pos x="4518" y="1127"/>
                </a:cxn>
                <a:cxn ang="0">
                  <a:pos x="4426" y="1174"/>
                </a:cxn>
                <a:cxn ang="0">
                  <a:pos x="4329" y="1214"/>
                </a:cxn>
                <a:cxn ang="0">
                  <a:pos x="4225" y="1248"/>
                </a:cxn>
                <a:cxn ang="0">
                  <a:pos x="4114" y="1274"/>
                </a:cxn>
                <a:cxn ang="0">
                  <a:pos x="3996" y="1292"/>
                </a:cxn>
                <a:cxn ang="0">
                  <a:pos x="3871" y="1301"/>
                </a:cxn>
                <a:cxn ang="0">
                  <a:pos x="3738" y="1301"/>
                </a:cxn>
                <a:cxn ang="0">
                  <a:pos x="3598" y="1290"/>
                </a:cxn>
                <a:cxn ang="0">
                  <a:pos x="3449" y="1267"/>
                </a:cxn>
                <a:cxn ang="0">
                  <a:pos x="3292" y="1233"/>
                </a:cxn>
                <a:cxn ang="0">
                  <a:pos x="3212" y="1212"/>
                </a:cxn>
                <a:cxn ang="0">
                  <a:pos x="2894" y="1129"/>
                </a:cxn>
                <a:cxn ang="0">
                  <a:pos x="2598" y="1059"/>
                </a:cxn>
                <a:cxn ang="0">
                  <a:pos x="2323" y="1007"/>
                </a:cxn>
                <a:cxn ang="0">
                  <a:pos x="2069" y="970"/>
                </a:cxn>
                <a:cxn ang="0">
                  <a:pos x="1833" y="948"/>
                </a:cxn>
                <a:cxn ang="0">
                  <a:pos x="1612" y="941"/>
                </a:cxn>
                <a:cxn ang="0">
                  <a:pos x="1408" y="948"/>
                </a:cxn>
                <a:cxn ang="0">
                  <a:pos x="1216" y="969"/>
                </a:cxn>
                <a:cxn ang="0">
                  <a:pos x="1126" y="985"/>
                </a:cxn>
                <a:cxn ang="0">
                  <a:pos x="1037" y="1004"/>
                </a:cxn>
                <a:cxn ang="0">
                  <a:pos x="953" y="1027"/>
                </a:cxn>
                <a:cxn ang="0">
                  <a:pos x="869" y="1053"/>
                </a:cxn>
                <a:cxn ang="0">
                  <a:pos x="789" y="1082"/>
                </a:cxn>
                <a:cxn ang="0">
                  <a:pos x="635" y="1150"/>
                </a:cxn>
                <a:cxn ang="0">
                  <a:pos x="486" y="1230"/>
                </a:cxn>
                <a:cxn ang="0">
                  <a:pos x="343" y="1324"/>
                </a:cxn>
                <a:cxn ang="0">
                  <a:pos x="204" y="1429"/>
                </a:cxn>
                <a:cxn ang="0">
                  <a:pos x="68" y="1545"/>
                </a:cxn>
              </a:cxnLst>
              <a:rect l="0" t="0" r="r" b="b"/>
              <a:pathLst>
                <a:path w="5291" h="1606">
                  <a:moveTo>
                    <a:pt x="5291" y="0"/>
                  </a:moveTo>
                  <a:lnTo>
                    <a:pt x="5291" y="0"/>
                  </a:lnTo>
                  <a:lnTo>
                    <a:pt x="5287" y="19"/>
                  </a:lnTo>
                  <a:lnTo>
                    <a:pt x="5273" y="73"/>
                  </a:lnTo>
                  <a:lnTo>
                    <a:pt x="5264" y="111"/>
                  </a:lnTo>
                  <a:lnTo>
                    <a:pt x="5250" y="155"/>
                  </a:lnTo>
                  <a:lnTo>
                    <a:pt x="5233" y="205"/>
                  </a:lnTo>
                  <a:lnTo>
                    <a:pt x="5214" y="260"/>
                  </a:lnTo>
                  <a:lnTo>
                    <a:pt x="5190" y="318"/>
                  </a:lnTo>
                  <a:lnTo>
                    <a:pt x="5162" y="381"/>
                  </a:lnTo>
                  <a:lnTo>
                    <a:pt x="5132" y="447"/>
                  </a:lnTo>
                  <a:lnTo>
                    <a:pt x="5097" y="515"/>
                  </a:lnTo>
                  <a:lnTo>
                    <a:pt x="5057" y="583"/>
                  </a:lnTo>
                  <a:lnTo>
                    <a:pt x="5036" y="618"/>
                  </a:lnTo>
                  <a:lnTo>
                    <a:pt x="5014" y="654"/>
                  </a:lnTo>
                  <a:lnTo>
                    <a:pt x="4989" y="688"/>
                  </a:lnTo>
                  <a:lnTo>
                    <a:pt x="4964" y="723"/>
                  </a:lnTo>
                  <a:lnTo>
                    <a:pt x="4937" y="757"/>
                  </a:lnTo>
                  <a:lnTo>
                    <a:pt x="4911" y="791"/>
                  </a:lnTo>
                  <a:lnTo>
                    <a:pt x="4882" y="827"/>
                  </a:lnTo>
                  <a:lnTo>
                    <a:pt x="4851" y="859"/>
                  </a:lnTo>
                  <a:lnTo>
                    <a:pt x="4821" y="893"/>
                  </a:lnTo>
                  <a:lnTo>
                    <a:pt x="4787" y="925"/>
                  </a:lnTo>
                  <a:lnTo>
                    <a:pt x="4753" y="956"/>
                  </a:lnTo>
                  <a:lnTo>
                    <a:pt x="4718" y="988"/>
                  </a:lnTo>
                  <a:lnTo>
                    <a:pt x="4681" y="1017"/>
                  </a:lnTo>
                  <a:lnTo>
                    <a:pt x="4642" y="1046"/>
                  </a:lnTo>
                  <a:lnTo>
                    <a:pt x="4603" y="1074"/>
                  </a:lnTo>
                  <a:lnTo>
                    <a:pt x="4561" y="1101"/>
                  </a:lnTo>
                  <a:lnTo>
                    <a:pt x="4518" y="1127"/>
                  </a:lnTo>
                  <a:lnTo>
                    <a:pt x="4472" y="1151"/>
                  </a:lnTo>
                  <a:lnTo>
                    <a:pt x="4426" y="1174"/>
                  </a:lnTo>
                  <a:lnTo>
                    <a:pt x="4379" y="1195"/>
                  </a:lnTo>
                  <a:lnTo>
                    <a:pt x="4329" y="1214"/>
                  </a:lnTo>
                  <a:lnTo>
                    <a:pt x="4278" y="1232"/>
                  </a:lnTo>
                  <a:lnTo>
                    <a:pt x="4225" y="1248"/>
                  </a:lnTo>
                  <a:lnTo>
                    <a:pt x="4171" y="1263"/>
                  </a:lnTo>
                  <a:lnTo>
                    <a:pt x="4114" y="1274"/>
                  </a:lnTo>
                  <a:lnTo>
                    <a:pt x="4056" y="1284"/>
                  </a:lnTo>
                  <a:lnTo>
                    <a:pt x="3996" y="1292"/>
                  </a:lnTo>
                  <a:lnTo>
                    <a:pt x="3935" y="1298"/>
                  </a:lnTo>
                  <a:lnTo>
                    <a:pt x="3871" y="1301"/>
                  </a:lnTo>
                  <a:lnTo>
                    <a:pt x="3806" y="1303"/>
                  </a:lnTo>
                  <a:lnTo>
                    <a:pt x="3738" y="1301"/>
                  </a:lnTo>
                  <a:lnTo>
                    <a:pt x="3668" y="1296"/>
                  </a:lnTo>
                  <a:lnTo>
                    <a:pt x="3598" y="1290"/>
                  </a:lnTo>
                  <a:lnTo>
                    <a:pt x="3524" y="1280"/>
                  </a:lnTo>
                  <a:lnTo>
                    <a:pt x="3449" y="1267"/>
                  </a:lnTo>
                  <a:lnTo>
                    <a:pt x="3371" y="1253"/>
                  </a:lnTo>
                  <a:lnTo>
                    <a:pt x="3292" y="1233"/>
                  </a:lnTo>
                  <a:lnTo>
                    <a:pt x="3212" y="1212"/>
                  </a:lnTo>
                  <a:lnTo>
                    <a:pt x="3212" y="1212"/>
                  </a:lnTo>
                  <a:lnTo>
                    <a:pt x="3049" y="1167"/>
                  </a:lnTo>
                  <a:lnTo>
                    <a:pt x="2894" y="1129"/>
                  </a:lnTo>
                  <a:lnTo>
                    <a:pt x="2742" y="1091"/>
                  </a:lnTo>
                  <a:lnTo>
                    <a:pt x="2598" y="1059"/>
                  </a:lnTo>
                  <a:lnTo>
                    <a:pt x="2458" y="1032"/>
                  </a:lnTo>
                  <a:lnTo>
                    <a:pt x="2323" y="1007"/>
                  </a:lnTo>
                  <a:lnTo>
                    <a:pt x="2194" y="986"/>
                  </a:lnTo>
                  <a:lnTo>
                    <a:pt x="2069" y="970"/>
                  </a:lnTo>
                  <a:lnTo>
                    <a:pt x="1948" y="957"/>
                  </a:lnTo>
                  <a:lnTo>
                    <a:pt x="1833" y="948"/>
                  </a:lnTo>
                  <a:lnTo>
                    <a:pt x="1720" y="943"/>
                  </a:lnTo>
                  <a:lnTo>
                    <a:pt x="1612" y="941"/>
                  </a:lnTo>
                  <a:lnTo>
                    <a:pt x="1508" y="943"/>
                  </a:lnTo>
                  <a:lnTo>
                    <a:pt x="1408" y="948"/>
                  </a:lnTo>
                  <a:lnTo>
                    <a:pt x="1311" y="957"/>
                  </a:lnTo>
                  <a:lnTo>
                    <a:pt x="1216" y="969"/>
                  </a:lnTo>
                  <a:lnTo>
                    <a:pt x="1171" y="977"/>
                  </a:lnTo>
                  <a:lnTo>
                    <a:pt x="1126" y="985"/>
                  </a:lnTo>
                  <a:lnTo>
                    <a:pt x="1082" y="994"/>
                  </a:lnTo>
                  <a:lnTo>
                    <a:pt x="1037" y="1004"/>
                  </a:lnTo>
                  <a:lnTo>
                    <a:pt x="994" y="1015"/>
                  </a:lnTo>
                  <a:lnTo>
                    <a:pt x="953" y="1027"/>
                  </a:lnTo>
                  <a:lnTo>
                    <a:pt x="911" y="1040"/>
                  </a:lnTo>
                  <a:lnTo>
                    <a:pt x="869" y="1053"/>
                  </a:lnTo>
                  <a:lnTo>
                    <a:pt x="829" y="1067"/>
                  </a:lnTo>
                  <a:lnTo>
                    <a:pt x="789" y="1082"/>
                  </a:lnTo>
                  <a:lnTo>
                    <a:pt x="711" y="1114"/>
                  </a:lnTo>
                  <a:lnTo>
                    <a:pt x="635" y="1150"/>
                  </a:lnTo>
                  <a:lnTo>
                    <a:pt x="560" y="1188"/>
                  </a:lnTo>
                  <a:lnTo>
                    <a:pt x="486" y="1230"/>
                  </a:lnTo>
                  <a:lnTo>
                    <a:pt x="414" y="1275"/>
                  </a:lnTo>
                  <a:lnTo>
                    <a:pt x="343" y="1324"/>
                  </a:lnTo>
                  <a:lnTo>
                    <a:pt x="274" y="1374"/>
                  </a:lnTo>
                  <a:lnTo>
                    <a:pt x="204" y="1429"/>
                  </a:lnTo>
                  <a:lnTo>
                    <a:pt x="136" y="1485"/>
                  </a:lnTo>
                  <a:lnTo>
                    <a:pt x="68" y="1545"/>
                  </a:lnTo>
                  <a:lnTo>
                    <a:pt x="0" y="160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630258" name="Freeform 50"/>
            <p:cNvSpPr>
              <a:spLocks/>
            </p:cNvSpPr>
            <p:nvPr userDrawn="1"/>
          </p:nvSpPr>
          <p:spPr bwMode="auto">
            <a:xfrm>
              <a:off x="1317" y="854"/>
              <a:ext cx="5265" cy="860"/>
            </a:xfrm>
            <a:custGeom>
              <a:avLst/>
              <a:gdLst/>
              <a:ahLst/>
              <a:cxnLst>
                <a:cxn ang="0">
                  <a:pos x="5265" y="0"/>
                </a:cxn>
                <a:cxn ang="0">
                  <a:pos x="5249" y="73"/>
                </a:cxn>
                <a:cxn ang="0">
                  <a:pos x="5226" y="155"/>
                </a:cxn>
                <a:cxn ang="0">
                  <a:pos x="5191" y="262"/>
                </a:cxn>
                <a:cxn ang="0">
                  <a:pos x="5142" y="385"/>
                </a:cxn>
                <a:cxn ang="0">
                  <a:pos x="5078" y="520"/>
                </a:cxn>
                <a:cxn ang="0">
                  <a:pos x="5019" y="625"/>
                </a:cxn>
                <a:cxn ang="0">
                  <a:pos x="4974" y="696"/>
                </a:cxn>
                <a:cxn ang="0">
                  <a:pos x="4923" y="767"/>
                </a:cxn>
                <a:cxn ang="0">
                  <a:pos x="4869" y="838"/>
                </a:cxn>
                <a:cxn ang="0">
                  <a:pos x="4808" y="906"/>
                </a:cxn>
                <a:cxn ang="0">
                  <a:pos x="4741" y="971"/>
                </a:cxn>
                <a:cxn ang="0">
                  <a:pos x="4670" y="1034"/>
                </a:cxn>
                <a:cxn ang="0">
                  <a:pos x="4593" y="1093"/>
                </a:cxn>
                <a:cxn ang="0">
                  <a:pos x="4509" y="1147"/>
                </a:cxn>
                <a:cxn ang="0">
                  <a:pos x="4419" y="1195"/>
                </a:cxn>
                <a:cxn ang="0">
                  <a:pos x="4322" y="1239"/>
                </a:cxn>
                <a:cxn ang="0">
                  <a:pos x="4218" y="1274"/>
                </a:cxn>
                <a:cxn ang="0">
                  <a:pos x="4108" y="1303"/>
                </a:cxn>
                <a:cxn ang="0">
                  <a:pos x="3990" y="1324"/>
                </a:cxn>
                <a:cxn ang="0">
                  <a:pos x="3865" y="1336"/>
                </a:cxn>
                <a:cxn ang="0">
                  <a:pos x="3732" y="1337"/>
                </a:cxn>
                <a:cxn ang="0">
                  <a:pos x="3591" y="1329"/>
                </a:cxn>
                <a:cxn ang="0">
                  <a:pos x="3443" y="1311"/>
                </a:cxn>
                <a:cxn ang="0">
                  <a:pos x="3286" y="1279"/>
                </a:cxn>
                <a:cxn ang="0">
                  <a:pos x="3204" y="1260"/>
                </a:cxn>
                <a:cxn ang="0">
                  <a:pos x="2885" y="1181"/>
                </a:cxn>
                <a:cxn ang="0">
                  <a:pos x="2588" y="1119"/>
                </a:cxn>
                <a:cxn ang="0">
                  <a:pos x="2313" y="1071"/>
                </a:cxn>
                <a:cxn ang="0">
                  <a:pos x="2059" y="1039"/>
                </a:cxn>
                <a:cxn ang="0">
                  <a:pos x="1821" y="1022"/>
                </a:cxn>
                <a:cxn ang="0">
                  <a:pos x="1602" y="1019"/>
                </a:cxn>
                <a:cxn ang="0">
                  <a:pos x="1396" y="1031"/>
                </a:cxn>
                <a:cxn ang="0">
                  <a:pos x="1252" y="1048"/>
                </a:cxn>
                <a:cxn ang="0">
                  <a:pos x="1160" y="1064"/>
                </a:cxn>
                <a:cxn ang="0">
                  <a:pos x="1071" y="1084"/>
                </a:cxn>
                <a:cxn ang="0">
                  <a:pos x="985" y="1106"/>
                </a:cxn>
                <a:cxn ang="0">
                  <a:pos x="901" y="1132"/>
                </a:cxn>
                <a:cxn ang="0">
                  <a:pos x="820" y="1163"/>
                </a:cxn>
                <a:cxn ang="0">
                  <a:pos x="702" y="1213"/>
                </a:cxn>
                <a:cxn ang="0">
                  <a:pos x="552" y="1290"/>
                </a:cxn>
                <a:cxn ang="0">
                  <a:pos x="408" y="1381"/>
                </a:cxn>
                <a:cxn ang="0">
                  <a:pos x="269" y="1483"/>
                </a:cxn>
                <a:cxn ang="0">
                  <a:pos x="133" y="1596"/>
                </a:cxn>
                <a:cxn ang="0">
                  <a:pos x="0" y="1722"/>
                </a:cxn>
              </a:cxnLst>
              <a:rect l="0" t="0" r="r" b="b"/>
              <a:pathLst>
                <a:path w="5265" h="1722">
                  <a:moveTo>
                    <a:pt x="5265" y="0"/>
                  </a:moveTo>
                  <a:lnTo>
                    <a:pt x="5265" y="0"/>
                  </a:lnTo>
                  <a:lnTo>
                    <a:pt x="5262" y="20"/>
                  </a:lnTo>
                  <a:lnTo>
                    <a:pt x="5249" y="73"/>
                  </a:lnTo>
                  <a:lnTo>
                    <a:pt x="5238" y="112"/>
                  </a:lnTo>
                  <a:lnTo>
                    <a:pt x="5226" y="155"/>
                  </a:lnTo>
                  <a:lnTo>
                    <a:pt x="5210" y="205"/>
                  </a:lnTo>
                  <a:lnTo>
                    <a:pt x="5191" y="262"/>
                  </a:lnTo>
                  <a:lnTo>
                    <a:pt x="5169" y="322"/>
                  </a:lnTo>
                  <a:lnTo>
                    <a:pt x="5142" y="385"/>
                  </a:lnTo>
                  <a:lnTo>
                    <a:pt x="5113" y="451"/>
                  </a:lnTo>
                  <a:lnTo>
                    <a:pt x="5078" y="520"/>
                  </a:lnTo>
                  <a:lnTo>
                    <a:pt x="5040" y="590"/>
                  </a:lnTo>
                  <a:lnTo>
                    <a:pt x="5019" y="625"/>
                  </a:lnTo>
                  <a:lnTo>
                    <a:pt x="4997" y="661"/>
                  </a:lnTo>
                  <a:lnTo>
                    <a:pt x="4974" y="696"/>
                  </a:lnTo>
                  <a:lnTo>
                    <a:pt x="4949" y="732"/>
                  </a:lnTo>
                  <a:lnTo>
                    <a:pt x="4923" y="767"/>
                  </a:lnTo>
                  <a:lnTo>
                    <a:pt x="4897" y="803"/>
                  </a:lnTo>
                  <a:lnTo>
                    <a:pt x="4869" y="838"/>
                  </a:lnTo>
                  <a:lnTo>
                    <a:pt x="4838" y="872"/>
                  </a:lnTo>
                  <a:lnTo>
                    <a:pt x="4808" y="906"/>
                  </a:lnTo>
                  <a:lnTo>
                    <a:pt x="4776" y="938"/>
                  </a:lnTo>
                  <a:lnTo>
                    <a:pt x="4741" y="971"/>
                  </a:lnTo>
                  <a:lnTo>
                    <a:pt x="4706" y="1003"/>
                  </a:lnTo>
                  <a:lnTo>
                    <a:pt x="4670" y="1034"/>
                  </a:lnTo>
                  <a:lnTo>
                    <a:pt x="4631" y="1064"/>
                  </a:lnTo>
                  <a:lnTo>
                    <a:pt x="4593" y="1093"/>
                  </a:lnTo>
                  <a:lnTo>
                    <a:pt x="4551" y="1121"/>
                  </a:lnTo>
                  <a:lnTo>
                    <a:pt x="4509" y="1147"/>
                  </a:lnTo>
                  <a:lnTo>
                    <a:pt x="4465" y="1173"/>
                  </a:lnTo>
                  <a:lnTo>
                    <a:pt x="4419" y="1195"/>
                  </a:lnTo>
                  <a:lnTo>
                    <a:pt x="4370" y="1218"/>
                  </a:lnTo>
                  <a:lnTo>
                    <a:pt x="4322" y="1239"/>
                  </a:lnTo>
                  <a:lnTo>
                    <a:pt x="4270" y="1258"/>
                  </a:lnTo>
                  <a:lnTo>
                    <a:pt x="4218" y="1274"/>
                  </a:lnTo>
                  <a:lnTo>
                    <a:pt x="4163" y="1290"/>
                  </a:lnTo>
                  <a:lnTo>
                    <a:pt x="4108" y="1303"/>
                  </a:lnTo>
                  <a:lnTo>
                    <a:pt x="4050" y="1315"/>
                  </a:lnTo>
                  <a:lnTo>
                    <a:pt x="3990" y="1324"/>
                  </a:lnTo>
                  <a:lnTo>
                    <a:pt x="3929" y="1331"/>
                  </a:lnTo>
                  <a:lnTo>
                    <a:pt x="3865" y="1336"/>
                  </a:lnTo>
                  <a:lnTo>
                    <a:pt x="3800" y="1337"/>
                  </a:lnTo>
                  <a:lnTo>
                    <a:pt x="3732" y="1337"/>
                  </a:lnTo>
                  <a:lnTo>
                    <a:pt x="3662" y="1336"/>
                  </a:lnTo>
                  <a:lnTo>
                    <a:pt x="3591" y="1329"/>
                  </a:lnTo>
                  <a:lnTo>
                    <a:pt x="3518" y="1321"/>
                  </a:lnTo>
                  <a:lnTo>
                    <a:pt x="3443" y="1311"/>
                  </a:lnTo>
                  <a:lnTo>
                    <a:pt x="3365" y="1297"/>
                  </a:lnTo>
                  <a:lnTo>
                    <a:pt x="3286" y="1279"/>
                  </a:lnTo>
                  <a:lnTo>
                    <a:pt x="3204" y="1260"/>
                  </a:lnTo>
                  <a:lnTo>
                    <a:pt x="3204" y="1260"/>
                  </a:lnTo>
                  <a:lnTo>
                    <a:pt x="3042" y="1219"/>
                  </a:lnTo>
                  <a:lnTo>
                    <a:pt x="2885" y="1181"/>
                  </a:lnTo>
                  <a:lnTo>
                    <a:pt x="2733" y="1148"/>
                  </a:lnTo>
                  <a:lnTo>
                    <a:pt x="2588" y="1119"/>
                  </a:lnTo>
                  <a:lnTo>
                    <a:pt x="2447" y="1093"/>
                  </a:lnTo>
                  <a:lnTo>
                    <a:pt x="2313" y="1071"/>
                  </a:lnTo>
                  <a:lnTo>
                    <a:pt x="2184" y="1053"/>
                  </a:lnTo>
                  <a:lnTo>
                    <a:pt x="2059" y="1039"/>
                  </a:lnTo>
                  <a:lnTo>
                    <a:pt x="1938" y="1029"/>
                  </a:lnTo>
                  <a:lnTo>
                    <a:pt x="1821" y="1022"/>
                  </a:lnTo>
                  <a:lnTo>
                    <a:pt x="1709" y="1019"/>
                  </a:lnTo>
                  <a:lnTo>
                    <a:pt x="1602" y="1019"/>
                  </a:lnTo>
                  <a:lnTo>
                    <a:pt x="1498" y="1024"/>
                  </a:lnTo>
                  <a:lnTo>
                    <a:pt x="1396" y="1031"/>
                  </a:lnTo>
                  <a:lnTo>
                    <a:pt x="1299" y="1042"/>
                  </a:lnTo>
                  <a:lnTo>
                    <a:pt x="1252" y="1048"/>
                  </a:lnTo>
                  <a:lnTo>
                    <a:pt x="1206" y="1056"/>
                  </a:lnTo>
                  <a:lnTo>
                    <a:pt x="1160" y="1064"/>
                  </a:lnTo>
                  <a:lnTo>
                    <a:pt x="1116" y="1074"/>
                  </a:lnTo>
                  <a:lnTo>
                    <a:pt x="1071" y="1084"/>
                  </a:lnTo>
                  <a:lnTo>
                    <a:pt x="1027" y="1095"/>
                  </a:lnTo>
                  <a:lnTo>
                    <a:pt x="985" y="1106"/>
                  </a:lnTo>
                  <a:lnTo>
                    <a:pt x="942" y="1119"/>
                  </a:lnTo>
                  <a:lnTo>
                    <a:pt x="901" y="1132"/>
                  </a:lnTo>
                  <a:lnTo>
                    <a:pt x="860" y="1147"/>
                  </a:lnTo>
                  <a:lnTo>
                    <a:pt x="820" y="1163"/>
                  </a:lnTo>
                  <a:lnTo>
                    <a:pt x="780" y="1177"/>
                  </a:lnTo>
                  <a:lnTo>
                    <a:pt x="702" y="1213"/>
                  </a:lnTo>
                  <a:lnTo>
                    <a:pt x="626" y="1250"/>
                  </a:lnTo>
                  <a:lnTo>
                    <a:pt x="552" y="1290"/>
                  </a:lnTo>
                  <a:lnTo>
                    <a:pt x="479" y="1334"/>
                  </a:lnTo>
                  <a:lnTo>
                    <a:pt x="408" y="1381"/>
                  </a:lnTo>
                  <a:lnTo>
                    <a:pt x="338" y="1429"/>
                  </a:lnTo>
                  <a:lnTo>
                    <a:pt x="269" y="1483"/>
                  </a:lnTo>
                  <a:lnTo>
                    <a:pt x="201" y="1538"/>
                  </a:lnTo>
                  <a:lnTo>
                    <a:pt x="133" y="1596"/>
                  </a:lnTo>
                  <a:lnTo>
                    <a:pt x="66" y="1657"/>
                  </a:lnTo>
                  <a:lnTo>
                    <a:pt x="0" y="172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630259" name="Freeform 51"/>
            <p:cNvSpPr>
              <a:spLocks/>
            </p:cNvSpPr>
            <p:nvPr userDrawn="1"/>
          </p:nvSpPr>
          <p:spPr bwMode="auto">
            <a:xfrm>
              <a:off x="1361" y="825"/>
              <a:ext cx="5239" cy="918"/>
            </a:xfrm>
            <a:custGeom>
              <a:avLst/>
              <a:gdLst/>
              <a:ahLst/>
              <a:cxnLst>
                <a:cxn ang="0">
                  <a:pos x="5239" y="0"/>
                </a:cxn>
                <a:cxn ang="0">
                  <a:pos x="5223" y="74"/>
                </a:cxn>
                <a:cxn ang="0">
                  <a:pos x="5202" y="158"/>
                </a:cxn>
                <a:cxn ang="0">
                  <a:pos x="5169" y="265"/>
                </a:cxn>
                <a:cxn ang="0">
                  <a:pos x="5122" y="389"/>
                </a:cxn>
                <a:cxn ang="0">
                  <a:pos x="5061" y="527"/>
                </a:cxn>
                <a:cxn ang="0">
                  <a:pos x="5003" y="635"/>
                </a:cxn>
                <a:cxn ang="0">
                  <a:pos x="4958" y="706"/>
                </a:cxn>
                <a:cxn ang="0">
                  <a:pos x="4909" y="778"/>
                </a:cxn>
                <a:cxn ang="0">
                  <a:pos x="4855" y="850"/>
                </a:cxn>
                <a:cxn ang="0">
                  <a:pos x="4796" y="921"/>
                </a:cxn>
                <a:cxn ang="0">
                  <a:pos x="4730" y="987"/>
                </a:cxn>
                <a:cxn ang="0">
                  <a:pos x="4660" y="1051"/>
                </a:cxn>
                <a:cxn ang="0">
                  <a:pos x="4583" y="1113"/>
                </a:cxn>
                <a:cxn ang="0">
                  <a:pos x="4500" y="1168"/>
                </a:cxn>
                <a:cxn ang="0">
                  <a:pos x="4411" y="1219"/>
                </a:cxn>
                <a:cxn ang="0">
                  <a:pos x="4315" y="1265"/>
                </a:cxn>
                <a:cxn ang="0">
                  <a:pos x="4211" y="1303"/>
                </a:cxn>
                <a:cxn ang="0">
                  <a:pos x="4101" y="1334"/>
                </a:cxn>
                <a:cxn ang="0">
                  <a:pos x="3985" y="1357"/>
                </a:cxn>
                <a:cxn ang="0">
                  <a:pos x="3860" y="1371"/>
                </a:cxn>
                <a:cxn ang="0">
                  <a:pos x="3727" y="1376"/>
                </a:cxn>
                <a:cxn ang="0">
                  <a:pos x="3585" y="1371"/>
                </a:cxn>
                <a:cxn ang="0">
                  <a:pos x="3436" y="1355"/>
                </a:cxn>
                <a:cxn ang="0">
                  <a:pos x="3279" y="1326"/>
                </a:cxn>
                <a:cxn ang="0">
                  <a:pos x="3198" y="1308"/>
                </a:cxn>
                <a:cxn ang="0">
                  <a:pos x="2877" y="1235"/>
                </a:cxn>
                <a:cxn ang="0">
                  <a:pos x="2580" y="1179"/>
                </a:cxn>
                <a:cxn ang="0">
                  <a:pos x="2303" y="1137"/>
                </a:cxn>
                <a:cxn ang="0">
                  <a:pos x="2048" y="1109"/>
                </a:cxn>
                <a:cxn ang="0">
                  <a:pos x="1811" y="1097"/>
                </a:cxn>
                <a:cxn ang="0">
                  <a:pos x="1591" y="1100"/>
                </a:cxn>
                <a:cxn ang="0">
                  <a:pos x="1387" y="1114"/>
                </a:cxn>
                <a:cxn ang="0">
                  <a:pos x="1243" y="1135"/>
                </a:cxn>
                <a:cxn ang="0">
                  <a:pos x="1151" y="1153"/>
                </a:cxn>
                <a:cxn ang="0">
                  <a:pos x="1062" y="1174"/>
                </a:cxn>
                <a:cxn ang="0">
                  <a:pos x="976" y="1200"/>
                </a:cxn>
                <a:cxn ang="0">
                  <a:pos x="893" y="1227"/>
                </a:cxn>
                <a:cxn ang="0">
                  <a:pos x="812" y="1258"/>
                </a:cxn>
                <a:cxn ang="0">
                  <a:pos x="696" y="1311"/>
                </a:cxn>
                <a:cxn ang="0">
                  <a:pos x="546" y="1392"/>
                </a:cxn>
                <a:cxn ang="0">
                  <a:pos x="404" y="1486"/>
                </a:cxn>
                <a:cxn ang="0">
                  <a:pos x="267" y="1591"/>
                </a:cxn>
                <a:cxn ang="0">
                  <a:pos x="132" y="1709"/>
                </a:cxn>
                <a:cxn ang="0">
                  <a:pos x="0" y="1836"/>
                </a:cxn>
              </a:cxnLst>
              <a:rect l="0" t="0" r="r" b="b"/>
              <a:pathLst>
                <a:path w="5239" h="1836">
                  <a:moveTo>
                    <a:pt x="5239" y="0"/>
                  </a:moveTo>
                  <a:lnTo>
                    <a:pt x="5239" y="0"/>
                  </a:lnTo>
                  <a:lnTo>
                    <a:pt x="5236" y="20"/>
                  </a:lnTo>
                  <a:lnTo>
                    <a:pt x="5223" y="74"/>
                  </a:lnTo>
                  <a:lnTo>
                    <a:pt x="5215" y="113"/>
                  </a:lnTo>
                  <a:lnTo>
                    <a:pt x="5202" y="158"/>
                  </a:lnTo>
                  <a:lnTo>
                    <a:pt x="5187" y="209"/>
                  </a:lnTo>
                  <a:lnTo>
                    <a:pt x="5169" y="265"/>
                  </a:lnTo>
                  <a:lnTo>
                    <a:pt x="5148" y="325"/>
                  </a:lnTo>
                  <a:lnTo>
                    <a:pt x="5122" y="389"/>
                  </a:lnTo>
                  <a:lnTo>
                    <a:pt x="5093" y="457"/>
                  </a:lnTo>
                  <a:lnTo>
                    <a:pt x="5061" y="527"/>
                  </a:lnTo>
                  <a:lnTo>
                    <a:pt x="5023" y="598"/>
                  </a:lnTo>
                  <a:lnTo>
                    <a:pt x="5003" y="635"/>
                  </a:lnTo>
                  <a:lnTo>
                    <a:pt x="4982" y="670"/>
                  </a:lnTo>
                  <a:lnTo>
                    <a:pt x="4958" y="706"/>
                  </a:lnTo>
                  <a:lnTo>
                    <a:pt x="4934" y="743"/>
                  </a:lnTo>
                  <a:lnTo>
                    <a:pt x="4909" y="778"/>
                  </a:lnTo>
                  <a:lnTo>
                    <a:pt x="4883" y="814"/>
                  </a:lnTo>
                  <a:lnTo>
                    <a:pt x="4855" y="850"/>
                  </a:lnTo>
                  <a:lnTo>
                    <a:pt x="4826" y="885"/>
                  </a:lnTo>
                  <a:lnTo>
                    <a:pt x="4796" y="921"/>
                  </a:lnTo>
                  <a:lnTo>
                    <a:pt x="4764" y="954"/>
                  </a:lnTo>
                  <a:lnTo>
                    <a:pt x="4730" y="987"/>
                  </a:lnTo>
                  <a:lnTo>
                    <a:pt x="4696" y="1019"/>
                  </a:lnTo>
                  <a:lnTo>
                    <a:pt x="4660" y="1051"/>
                  </a:lnTo>
                  <a:lnTo>
                    <a:pt x="4622" y="1082"/>
                  </a:lnTo>
                  <a:lnTo>
                    <a:pt x="4583" y="1113"/>
                  </a:lnTo>
                  <a:lnTo>
                    <a:pt x="4543" y="1140"/>
                  </a:lnTo>
                  <a:lnTo>
                    <a:pt x="4500" y="1168"/>
                  </a:lnTo>
                  <a:lnTo>
                    <a:pt x="4457" y="1195"/>
                  </a:lnTo>
                  <a:lnTo>
                    <a:pt x="4411" y="1219"/>
                  </a:lnTo>
                  <a:lnTo>
                    <a:pt x="4364" y="1242"/>
                  </a:lnTo>
                  <a:lnTo>
                    <a:pt x="4315" y="1265"/>
                  </a:lnTo>
                  <a:lnTo>
                    <a:pt x="4264" y="1284"/>
                  </a:lnTo>
                  <a:lnTo>
                    <a:pt x="4211" y="1303"/>
                  </a:lnTo>
                  <a:lnTo>
                    <a:pt x="4157" y="1319"/>
                  </a:lnTo>
                  <a:lnTo>
                    <a:pt x="4101" y="1334"/>
                  </a:lnTo>
                  <a:lnTo>
                    <a:pt x="4043" y="1347"/>
                  </a:lnTo>
                  <a:lnTo>
                    <a:pt x="3985" y="1357"/>
                  </a:lnTo>
                  <a:lnTo>
                    <a:pt x="3922" y="1365"/>
                  </a:lnTo>
                  <a:lnTo>
                    <a:pt x="3860" y="1371"/>
                  </a:lnTo>
                  <a:lnTo>
                    <a:pt x="3793" y="1374"/>
                  </a:lnTo>
                  <a:lnTo>
                    <a:pt x="3727" y="1376"/>
                  </a:lnTo>
                  <a:lnTo>
                    <a:pt x="3657" y="1374"/>
                  </a:lnTo>
                  <a:lnTo>
                    <a:pt x="3585" y="1371"/>
                  </a:lnTo>
                  <a:lnTo>
                    <a:pt x="3513" y="1365"/>
                  </a:lnTo>
                  <a:lnTo>
                    <a:pt x="3436" y="1355"/>
                  </a:lnTo>
                  <a:lnTo>
                    <a:pt x="3359" y="1342"/>
                  </a:lnTo>
                  <a:lnTo>
                    <a:pt x="3279" y="1326"/>
                  </a:lnTo>
                  <a:lnTo>
                    <a:pt x="3198" y="1308"/>
                  </a:lnTo>
                  <a:lnTo>
                    <a:pt x="3198" y="1308"/>
                  </a:lnTo>
                  <a:lnTo>
                    <a:pt x="3034" y="1269"/>
                  </a:lnTo>
                  <a:lnTo>
                    <a:pt x="2877" y="1235"/>
                  </a:lnTo>
                  <a:lnTo>
                    <a:pt x="2726" y="1205"/>
                  </a:lnTo>
                  <a:lnTo>
                    <a:pt x="2580" y="1179"/>
                  </a:lnTo>
                  <a:lnTo>
                    <a:pt x="2439" y="1156"/>
                  </a:lnTo>
                  <a:lnTo>
                    <a:pt x="2303" y="1137"/>
                  </a:lnTo>
                  <a:lnTo>
                    <a:pt x="2174" y="1121"/>
                  </a:lnTo>
                  <a:lnTo>
                    <a:pt x="2048" y="1109"/>
                  </a:lnTo>
                  <a:lnTo>
                    <a:pt x="1927" y="1101"/>
                  </a:lnTo>
                  <a:lnTo>
                    <a:pt x="1811" y="1097"/>
                  </a:lnTo>
                  <a:lnTo>
                    <a:pt x="1699" y="1097"/>
                  </a:lnTo>
                  <a:lnTo>
                    <a:pt x="1591" y="1100"/>
                  </a:lnTo>
                  <a:lnTo>
                    <a:pt x="1487" y="1105"/>
                  </a:lnTo>
                  <a:lnTo>
                    <a:pt x="1387" y="1114"/>
                  </a:lnTo>
                  <a:lnTo>
                    <a:pt x="1290" y="1127"/>
                  </a:lnTo>
                  <a:lnTo>
                    <a:pt x="1243" y="1135"/>
                  </a:lnTo>
                  <a:lnTo>
                    <a:pt x="1197" y="1143"/>
                  </a:lnTo>
                  <a:lnTo>
                    <a:pt x="1151" y="1153"/>
                  </a:lnTo>
                  <a:lnTo>
                    <a:pt x="1107" y="1164"/>
                  </a:lnTo>
                  <a:lnTo>
                    <a:pt x="1062" y="1174"/>
                  </a:lnTo>
                  <a:lnTo>
                    <a:pt x="1019" y="1187"/>
                  </a:lnTo>
                  <a:lnTo>
                    <a:pt x="976" y="1200"/>
                  </a:lnTo>
                  <a:lnTo>
                    <a:pt x="934" y="1213"/>
                  </a:lnTo>
                  <a:lnTo>
                    <a:pt x="893" y="1227"/>
                  </a:lnTo>
                  <a:lnTo>
                    <a:pt x="853" y="1242"/>
                  </a:lnTo>
                  <a:lnTo>
                    <a:pt x="812" y="1258"/>
                  </a:lnTo>
                  <a:lnTo>
                    <a:pt x="772" y="1276"/>
                  </a:lnTo>
                  <a:lnTo>
                    <a:pt x="696" y="1311"/>
                  </a:lnTo>
                  <a:lnTo>
                    <a:pt x="619" y="1350"/>
                  </a:lnTo>
                  <a:lnTo>
                    <a:pt x="546" y="1392"/>
                  </a:lnTo>
                  <a:lnTo>
                    <a:pt x="473" y="1437"/>
                  </a:lnTo>
                  <a:lnTo>
                    <a:pt x="404" y="1486"/>
                  </a:lnTo>
                  <a:lnTo>
                    <a:pt x="335" y="1537"/>
                  </a:lnTo>
                  <a:lnTo>
                    <a:pt x="267" y="1591"/>
                  </a:lnTo>
                  <a:lnTo>
                    <a:pt x="199" y="1649"/>
                  </a:lnTo>
                  <a:lnTo>
                    <a:pt x="132" y="1709"/>
                  </a:lnTo>
                  <a:lnTo>
                    <a:pt x="67" y="1772"/>
                  </a:lnTo>
                  <a:lnTo>
                    <a:pt x="0" y="183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630260" name="Freeform 52"/>
            <p:cNvSpPr>
              <a:spLocks/>
            </p:cNvSpPr>
            <p:nvPr userDrawn="1"/>
          </p:nvSpPr>
          <p:spPr bwMode="auto">
            <a:xfrm>
              <a:off x="1407" y="796"/>
              <a:ext cx="5211" cy="976"/>
            </a:xfrm>
            <a:custGeom>
              <a:avLst/>
              <a:gdLst/>
              <a:ahLst/>
              <a:cxnLst>
                <a:cxn ang="0">
                  <a:pos x="5211" y="0"/>
                </a:cxn>
                <a:cxn ang="0">
                  <a:pos x="5197" y="76"/>
                </a:cxn>
                <a:cxn ang="0">
                  <a:pos x="5176" y="160"/>
                </a:cxn>
                <a:cxn ang="0">
                  <a:pos x="5144" y="268"/>
                </a:cxn>
                <a:cxn ang="0">
                  <a:pos x="5100" y="394"/>
                </a:cxn>
                <a:cxn ang="0">
                  <a:pos x="5040" y="533"/>
                </a:cxn>
                <a:cxn ang="0">
                  <a:pos x="4983" y="643"/>
                </a:cxn>
                <a:cxn ang="0">
                  <a:pos x="4940" y="715"/>
                </a:cxn>
                <a:cxn ang="0">
                  <a:pos x="4893" y="790"/>
                </a:cxn>
                <a:cxn ang="0">
                  <a:pos x="4839" y="862"/>
                </a:cxn>
                <a:cxn ang="0">
                  <a:pos x="4780" y="933"/>
                </a:cxn>
                <a:cxn ang="0">
                  <a:pos x="4716" y="1003"/>
                </a:cxn>
                <a:cxn ang="0">
                  <a:pos x="4647" y="1069"/>
                </a:cxn>
                <a:cxn ang="0">
                  <a:pos x="4571" y="1130"/>
                </a:cxn>
                <a:cxn ang="0">
                  <a:pos x="4489" y="1188"/>
                </a:cxn>
                <a:cxn ang="0">
                  <a:pos x="4400" y="1242"/>
                </a:cxn>
                <a:cxn ang="0">
                  <a:pos x="4305" y="1289"/>
                </a:cxn>
                <a:cxn ang="0">
                  <a:pos x="4203" y="1331"/>
                </a:cxn>
                <a:cxn ang="0">
                  <a:pos x="4093" y="1363"/>
                </a:cxn>
                <a:cxn ang="0">
                  <a:pos x="3976" y="1389"/>
                </a:cxn>
                <a:cxn ang="0">
                  <a:pos x="3851" y="1406"/>
                </a:cxn>
                <a:cxn ang="0">
                  <a:pos x="3718" y="1413"/>
                </a:cxn>
                <a:cxn ang="0">
                  <a:pos x="3578" y="1411"/>
                </a:cxn>
                <a:cxn ang="0">
                  <a:pos x="3428" y="1398"/>
                </a:cxn>
                <a:cxn ang="0">
                  <a:pos x="3271" y="1373"/>
                </a:cxn>
                <a:cxn ang="0">
                  <a:pos x="3188" y="1356"/>
                </a:cxn>
                <a:cxn ang="0">
                  <a:pos x="2867" y="1290"/>
                </a:cxn>
                <a:cxn ang="0">
                  <a:pos x="2568" y="1239"/>
                </a:cxn>
                <a:cxn ang="0">
                  <a:pos x="2292" y="1203"/>
                </a:cxn>
                <a:cxn ang="0">
                  <a:pos x="2037" y="1180"/>
                </a:cxn>
                <a:cxn ang="0">
                  <a:pos x="1799" y="1172"/>
                </a:cxn>
                <a:cxn ang="0">
                  <a:pos x="1580" y="1179"/>
                </a:cxn>
                <a:cxn ang="0">
                  <a:pos x="1376" y="1198"/>
                </a:cxn>
                <a:cxn ang="0">
                  <a:pos x="1231" y="1222"/>
                </a:cxn>
                <a:cxn ang="0">
                  <a:pos x="1140" y="1242"/>
                </a:cxn>
                <a:cxn ang="0">
                  <a:pos x="1052" y="1266"/>
                </a:cxn>
                <a:cxn ang="0">
                  <a:pos x="966" y="1292"/>
                </a:cxn>
                <a:cxn ang="0">
                  <a:pos x="883" y="1323"/>
                </a:cxn>
                <a:cxn ang="0">
                  <a:pos x="802" y="1355"/>
                </a:cxn>
                <a:cxn ang="0">
                  <a:pos x="687" y="1410"/>
                </a:cxn>
                <a:cxn ang="0">
                  <a:pos x="539" y="1495"/>
                </a:cxn>
                <a:cxn ang="0">
                  <a:pos x="398" y="1592"/>
                </a:cxn>
                <a:cxn ang="0">
                  <a:pos x="262" y="1700"/>
                </a:cxn>
                <a:cxn ang="0">
                  <a:pos x="130" y="1821"/>
                </a:cxn>
                <a:cxn ang="0">
                  <a:pos x="0" y="1952"/>
                </a:cxn>
              </a:cxnLst>
              <a:rect l="0" t="0" r="r" b="b"/>
              <a:pathLst>
                <a:path w="5211" h="1952">
                  <a:moveTo>
                    <a:pt x="5211" y="0"/>
                  </a:moveTo>
                  <a:lnTo>
                    <a:pt x="5211" y="0"/>
                  </a:lnTo>
                  <a:lnTo>
                    <a:pt x="5206" y="21"/>
                  </a:lnTo>
                  <a:lnTo>
                    <a:pt x="5197" y="76"/>
                  </a:lnTo>
                  <a:lnTo>
                    <a:pt x="5187" y="115"/>
                  </a:lnTo>
                  <a:lnTo>
                    <a:pt x="5176" y="160"/>
                  </a:lnTo>
                  <a:lnTo>
                    <a:pt x="5162" y="212"/>
                  </a:lnTo>
                  <a:lnTo>
                    <a:pt x="5144" y="268"/>
                  </a:lnTo>
                  <a:lnTo>
                    <a:pt x="5123" y="329"/>
                  </a:lnTo>
                  <a:lnTo>
                    <a:pt x="5100" y="394"/>
                  </a:lnTo>
                  <a:lnTo>
                    <a:pt x="5072" y="463"/>
                  </a:lnTo>
                  <a:lnTo>
                    <a:pt x="5040" y="533"/>
                  </a:lnTo>
                  <a:lnTo>
                    <a:pt x="5004" y="606"/>
                  </a:lnTo>
                  <a:lnTo>
                    <a:pt x="4983" y="643"/>
                  </a:lnTo>
                  <a:lnTo>
                    <a:pt x="4962" y="680"/>
                  </a:lnTo>
                  <a:lnTo>
                    <a:pt x="4940" y="715"/>
                  </a:lnTo>
                  <a:lnTo>
                    <a:pt x="4916" y="753"/>
                  </a:lnTo>
                  <a:lnTo>
                    <a:pt x="4893" y="790"/>
                  </a:lnTo>
                  <a:lnTo>
                    <a:pt x="4866" y="827"/>
                  </a:lnTo>
                  <a:lnTo>
                    <a:pt x="4839" y="862"/>
                  </a:lnTo>
                  <a:lnTo>
                    <a:pt x="4811" y="898"/>
                  </a:lnTo>
                  <a:lnTo>
                    <a:pt x="4780" y="933"/>
                  </a:lnTo>
                  <a:lnTo>
                    <a:pt x="4750" y="969"/>
                  </a:lnTo>
                  <a:lnTo>
                    <a:pt x="4716" y="1003"/>
                  </a:lnTo>
                  <a:lnTo>
                    <a:pt x="4683" y="1037"/>
                  </a:lnTo>
                  <a:lnTo>
                    <a:pt x="4647" y="1069"/>
                  </a:lnTo>
                  <a:lnTo>
                    <a:pt x="4609" y="1100"/>
                  </a:lnTo>
                  <a:lnTo>
                    <a:pt x="4571" y="1130"/>
                  </a:lnTo>
                  <a:lnTo>
                    <a:pt x="4530" y="1161"/>
                  </a:lnTo>
                  <a:lnTo>
                    <a:pt x="4489" y="1188"/>
                  </a:lnTo>
                  <a:lnTo>
                    <a:pt x="4446" y="1216"/>
                  </a:lnTo>
                  <a:lnTo>
                    <a:pt x="4400" y="1242"/>
                  </a:lnTo>
                  <a:lnTo>
                    <a:pt x="4354" y="1266"/>
                  </a:lnTo>
                  <a:lnTo>
                    <a:pt x="4305" y="1289"/>
                  </a:lnTo>
                  <a:lnTo>
                    <a:pt x="4255" y="1311"/>
                  </a:lnTo>
                  <a:lnTo>
                    <a:pt x="4203" y="1331"/>
                  </a:lnTo>
                  <a:lnTo>
                    <a:pt x="4148" y="1348"/>
                  </a:lnTo>
                  <a:lnTo>
                    <a:pt x="4093" y="1363"/>
                  </a:lnTo>
                  <a:lnTo>
                    <a:pt x="4036" y="1377"/>
                  </a:lnTo>
                  <a:lnTo>
                    <a:pt x="3976" y="1389"/>
                  </a:lnTo>
                  <a:lnTo>
                    <a:pt x="3915" y="1398"/>
                  </a:lnTo>
                  <a:lnTo>
                    <a:pt x="3851" y="1406"/>
                  </a:lnTo>
                  <a:lnTo>
                    <a:pt x="3786" y="1411"/>
                  </a:lnTo>
                  <a:lnTo>
                    <a:pt x="3718" y="1413"/>
                  </a:lnTo>
                  <a:lnTo>
                    <a:pt x="3649" y="1415"/>
                  </a:lnTo>
                  <a:lnTo>
                    <a:pt x="3578" y="1411"/>
                  </a:lnTo>
                  <a:lnTo>
                    <a:pt x="3504" y="1406"/>
                  </a:lnTo>
                  <a:lnTo>
                    <a:pt x="3428" y="1398"/>
                  </a:lnTo>
                  <a:lnTo>
                    <a:pt x="3350" y="1387"/>
                  </a:lnTo>
                  <a:lnTo>
                    <a:pt x="3271" y="1373"/>
                  </a:lnTo>
                  <a:lnTo>
                    <a:pt x="3188" y="1356"/>
                  </a:lnTo>
                  <a:lnTo>
                    <a:pt x="3188" y="1356"/>
                  </a:lnTo>
                  <a:lnTo>
                    <a:pt x="3025" y="1321"/>
                  </a:lnTo>
                  <a:lnTo>
                    <a:pt x="2867" y="1290"/>
                  </a:lnTo>
                  <a:lnTo>
                    <a:pt x="2716" y="1263"/>
                  </a:lnTo>
                  <a:lnTo>
                    <a:pt x="2568" y="1239"/>
                  </a:lnTo>
                  <a:lnTo>
                    <a:pt x="2428" y="1219"/>
                  </a:lnTo>
                  <a:lnTo>
                    <a:pt x="2292" y="1203"/>
                  </a:lnTo>
                  <a:lnTo>
                    <a:pt x="2162" y="1190"/>
                  </a:lnTo>
                  <a:lnTo>
                    <a:pt x="2037" y="1180"/>
                  </a:lnTo>
                  <a:lnTo>
                    <a:pt x="1916" y="1174"/>
                  </a:lnTo>
                  <a:lnTo>
                    <a:pt x="1799" y="1172"/>
                  </a:lnTo>
                  <a:lnTo>
                    <a:pt x="1688" y="1174"/>
                  </a:lnTo>
                  <a:lnTo>
                    <a:pt x="1580" y="1179"/>
                  </a:lnTo>
                  <a:lnTo>
                    <a:pt x="1476" y="1187"/>
                  </a:lnTo>
                  <a:lnTo>
                    <a:pt x="1376" y="1198"/>
                  </a:lnTo>
                  <a:lnTo>
                    <a:pt x="1279" y="1214"/>
                  </a:lnTo>
                  <a:lnTo>
                    <a:pt x="1231" y="1222"/>
                  </a:lnTo>
                  <a:lnTo>
                    <a:pt x="1186" y="1232"/>
                  </a:lnTo>
                  <a:lnTo>
                    <a:pt x="1140" y="1242"/>
                  </a:lnTo>
                  <a:lnTo>
                    <a:pt x="1095" y="1253"/>
                  </a:lnTo>
                  <a:lnTo>
                    <a:pt x="1052" y="1266"/>
                  </a:lnTo>
                  <a:lnTo>
                    <a:pt x="1009" y="1279"/>
                  </a:lnTo>
                  <a:lnTo>
                    <a:pt x="966" y="1292"/>
                  </a:lnTo>
                  <a:lnTo>
                    <a:pt x="925" y="1306"/>
                  </a:lnTo>
                  <a:lnTo>
                    <a:pt x="883" y="1323"/>
                  </a:lnTo>
                  <a:lnTo>
                    <a:pt x="843" y="1339"/>
                  </a:lnTo>
                  <a:lnTo>
                    <a:pt x="802" y="1355"/>
                  </a:lnTo>
                  <a:lnTo>
                    <a:pt x="763" y="1373"/>
                  </a:lnTo>
                  <a:lnTo>
                    <a:pt x="687" y="1410"/>
                  </a:lnTo>
                  <a:lnTo>
                    <a:pt x="612" y="1452"/>
                  </a:lnTo>
                  <a:lnTo>
                    <a:pt x="539" y="1495"/>
                  </a:lnTo>
                  <a:lnTo>
                    <a:pt x="468" y="1542"/>
                  </a:lnTo>
                  <a:lnTo>
                    <a:pt x="398" y="1592"/>
                  </a:lnTo>
                  <a:lnTo>
                    <a:pt x="329" y="1644"/>
                  </a:lnTo>
                  <a:lnTo>
                    <a:pt x="262" y="1700"/>
                  </a:lnTo>
                  <a:lnTo>
                    <a:pt x="196" y="1758"/>
                  </a:lnTo>
                  <a:lnTo>
                    <a:pt x="130" y="1821"/>
                  </a:lnTo>
                  <a:lnTo>
                    <a:pt x="65" y="1884"/>
                  </a:lnTo>
                  <a:lnTo>
                    <a:pt x="0" y="195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630261" name="Freeform 53"/>
            <p:cNvSpPr>
              <a:spLocks/>
            </p:cNvSpPr>
            <p:nvPr userDrawn="1"/>
          </p:nvSpPr>
          <p:spPr bwMode="auto">
            <a:xfrm>
              <a:off x="1454" y="767"/>
              <a:ext cx="5179" cy="1034"/>
            </a:xfrm>
            <a:custGeom>
              <a:avLst/>
              <a:gdLst/>
              <a:ahLst/>
              <a:cxnLst>
                <a:cxn ang="0">
                  <a:pos x="5179" y="0"/>
                </a:cxn>
                <a:cxn ang="0">
                  <a:pos x="5166" y="74"/>
                </a:cxn>
                <a:cxn ang="0">
                  <a:pos x="5148" y="159"/>
                </a:cxn>
                <a:cxn ang="0">
                  <a:pos x="5118" y="269"/>
                </a:cxn>
                <a:cxn ang="0">
                  <a:pos x="5075" y="397"/>
                </a:cxn>
                <a:cxn ang="0">
                  <a:pos x="5016" y="537"/>
                </a:cxn>
                <a:cxn ang="0">
                  <a:pos x="4962" y="649"/>
                </a:cxn>
                <a:cxn ang="0">
                  <a:pos x="4921" y="723"/>
                </a:cxn>
                <a:cxn ang="0">
                  <a:pos x="4873" y="799"/>
                </a:cxn>
                <a:cxn ang="0">
                  <a:pos x="4822" y="873"/>
                </a:cxn>
                <a:cxn ang="0">
                  <a:pos x="4764" y="946"/>
                </a:cxn>
                <a:cxn ang="0">
                  <a:pos x="4701" y="1015"/>
                </a:cxn>
                <a:cxn ang="0">
                  <a:pos x="4632" y="1083"/>
                </a:cxn>
                <a:cxn ang="0">
                  <a:pos x="4558" y="1148"/>
                </a:cxn>
                <a:cxn ang="0">
                  <a:pos x="4476" y="1207"/>
                </a:cxn>
                <a:cxn ang="0">
                  <a:pos x="4389" y="1262"/>
                </a:cxn>
                <a:cxn ang="0">
                  <a:pos x="4294" y="1312"/>
                </a:cxn>
                <a:cxn ang="0">
                  <a:pos x="4192" y="1356"/>
                </a:cxn>
                <a:cxn ang="0">
                  <a:pos x="4083" y="1391"/>
                </a:cxn>
                <a:cxn ang="0">
                  <a:pos x="3967" y="1419"/>
                </a:cxn>
                <a:cxn ang="0">
                  <a:pos x="3842" y="1438"/>
                </a:cxn>
                <a:cxn ang="0">
                  <a:pos x="3710" y="1450"/>
                </a:cxn>
                <a:cxn ang="0">
                  <a:pos x="3568" y="1450"/>
                </a:cxn>
                <a:cxn ang="0">
                  <a:pos x="3420" y="1440"/>
                </a:cxn>
                <a:cxn ang="0">
                  <a:pos x="3261" y="1417"/>
                </a:cxn>
                <a:cxn ang="0">
                  <a:pos x="3178" y="1403"/>
                </a:cxn>
                <a:cxn ang="0">
                  <a:pos x="2856" y="1343"/>
                </a:cxn>
                <a:cxn ang="0">
                  <a:pos x="2558" y="1296"/>
                </a:cxn>
                <a:cxn ang="0">
                  <a:pos x="2281" y="1265"/>
                </a:cxn>
                <a:cxn ang="0">
                  <a:pos x="2024" y="1249"/>
                </a:cxn>
                <a:cxn ang="0">
                  <a:pos x="1787" y="1246"/>
                </a:cxn>
                <a:cxn ang="0">
                  <a:pos x="1568" y="1256"/>
                </a:cxn>
                <a:cxn ang="0">
                  <a:pos x="1363" y="1280"/>
                </a:cxn>
                <a:cxn ang="0">
                  <a:pos x="1268" y="1298"/>
                </a:cxn>
                <a:cxn ang="0">
                  <a:pos x="1175" y="1319"/>
                </a:cxn>
                <a:cxn ang="0">
                  <a:pos x="1084" y="1341"/>
                </a:cxn>
                <a:cxn ang="0">
                  <a:pos x="998" y="1369"/>
                </a:cxn>
                <a:cxn ang="0">
                  <a:pos x="914" y="1398"/>
                </a:cxn>
                <a:cxn ang="0">
                  <a:pos x="833" y="1432"/>
                </a:cxn>
                <a:cxn ang="0">
                  <a:pos x="754" y="1467"/>
                </a:cxn>
                <a:cxn ang="0">
                  <a:pos x="678" y="1508"/>
                </a:cxn>
                <a:cxn ang="0">
                  <a:pos x="532" y="1595"/>
                </a:cxn>
                <a:cxn ang="0">
                  <a:pos x="392" y="1695"/>
                </a:cxn>
                <a:cxn ang="0">
                  <a:pos x="258" y="1808"/>
                </a:cxn>
                <a:cxn ang="0">
                  <a:pos x="128" y="1931"/>
                </a:cxn>
                <a:cxn ang="0">
                  <a:pos x="0" y="2066"/>
                </a:cxn>
              </a:cxnLst>
              <a:rect l="0" t="0" r="r" b="b"/>
              <a:pathLst>
                <a:path w="5179" h="2066">
                  <a:moveTo>
                    <a:pt x="5179" y="0"/>
                  </a:moveTo>
                  <a:lnTo>
                    <a:pt x="5179" y="0"/>
                  </a:lnTo>
                  <a:lnTo>
                    <a:pt x="5176" y="19"/>
                  </a:lnTo>
                  <a:lnTo>
                    <a:pt x="5166" y="74"/>
                  </a:lnTo>
                  <a:lnTo>
                    <a:pt x="5158" y="114"/>
                  </a:lnTo>
                  <a:lnTo>
                    <a:pt x="5148" y="159"/>
                  </a:lnTo>
                  <a:lnTo>
                    <a:pt x="5134" y="211"/>
                  </a:lnTo>
                  <a:lnTo>
                    <a:pt x="5118" y="269"/>
                  </a:lnTo>
                  <a:lnTo>
                    <a:pt x="5098" y="331"/>
                  </a:lnTo>
                  <a:lnTo>
                    <a:pt x="5075" y="397"/>
                  </a:lnTo>
                  <a:lnTo>
                    <a:pt x="5048" y="466"/>
                  </a:lnTo>
                  <a:lnTo>
                    <a:pt x="5016" y="537"/>
                  </a:lnTo>
                  <a:lnTo>
                    <a:pt x="4982" y="612"/>
                  </a:lnTo>
                  <a:lnTo>
                    <a:pt x="4962" y="649"/>
                  </a:lnTo>
                  <a:lnTo>
                    <a:pt x="4941" y="686"/>
                  </a:lnTo>
                  <a:lnTo>
                    <a:pt x="4921" y="723"/>
                  </a:lnTo>
                  <a:lnTo>
                    <a:pt x="4897" y="762"/>
                  </a:lnTo>
                  <a:lnTo>
                    <a:pt x="4873" y="799"/>
                  </a:lnTo>
                  <a:lnTo>
                    <a:pt x="4848" y="836"/>
                  </a:lnTo>
                  <a:lnTo>
                    <a:pt x="4822" y="873"/>
                  </a:lnTo>
                  <a:lnTo>
                    <a:pt x="4794" y="909"/>
                  </a:lnTo>
                  <a:lnTo>
                    <a:pt x="4764" y="946"/>
                  </a:lnTo>
                  <a:lnTo>
                    <a:pt x="4733" y="981"/>
                  </a:lnTo>
                  <a:lnTo>
                    <a:pt x="4701" y="1015"/>
                  </a:lnTo>
                  <a:lnTo>
                    <a:pt x="4668" y="1051"/>
                  </a:lnTo>
                  <a:lnTo>
                    <a:pt x="4632" y="1083"/>
                  </a:lnTo>
                  <a:lnTo>
                    <a:pt x="4596" y="1117"/>
                  </a:lnTo>
                  <a:lnTo>
                    <a:pt x="4558" y="1148"/>
                  </a:lnTo>
                  <a:lnTo>
                    <a:pt x="4518" y="1178"/>
                  </a:lnTo>
                  <a:lnTo>
                    <a:pt x="4476" y="1207"/>
                  </a:lnTo>
                  <a:lnTo>
                    <a:pt x="4433" y="1236"/>
                  </a:lnTo>
                  <a:lnTo>
                    <a:pt x="4389" y="1262"/>
                  </a:lnTo>
                  <a:lnTo>
                    <a:pt x="4342" y="1288"/>
                  </a:lnTo>
                  <a:lnTo>
                    <a:pt x="4294" y="1312"/>
                  </a:lnTo>
                  <a:lnTo>
                    <a:pt x="4244" y="1335"/>
                  </a:lnTo>
                  <a:lnTo>
                    <a:pt x="4192" y="1356"/>
                  </a:lnTo>
                  <a:lnTo>
                    <a:pt x="4139" y="1374"/>
                  </a:lnTo>
                  <a:lnTo>
                    <a:pt x="4083" y="1391"/>
                  </a:lnTo>
                  <a:lnTo>
                    <a:pt x="4026" y="1406"/>
                  </a:lnTo>
                  <a:lnTo>
                    <a:pt x="3967" y="1419"/>
                  </a:lnTo>
                  <a:lnTo>
                    <a:pt x="3906" y="1430"/>
                  </a:lnTo>
                  <a:lnTo>
                    <a:pt x="3842" y="1438"/>
                  </a:lnTo>
                  <a:lnTo>
                    <a:pt x="3777" y="1445"/>
                  </a:lnTo>
                  <a:lnTo>
                    <a:pt x="3710" y="1450"/>
                  </a:lnTo>
                  <a:lnTo>
                    <a:pt x="3641" y="1451"/>
                  </a:lnTo>
                  <a:lnTo>
                    <a:pt x="3568" y="1450"/>
                  </a:lnTo>
                  <a:lnTo>
                    <a:pt x="3495" y="1446"/>
                  </a:lnTo>
                  <a:lnTo>
                    <a:pt x="3420" y="1440"/>
                  </a:lnTo>
                  <a:lnTo>
                    <a:pt x="3341" y="1430"/>
                  </a:lnTo>
                  <a:lnTo>
                    <a:pt x="3261" y="1417"/>
                  </a:lnTo>
                  <a:lnTo>
                    <a:pt x="3178" y="1403"/>
                  </a:lnTo>
                  <a:lnTo>
                    <a:pt x="3178" y="1403"/>
                  </a:lnTo>
                  <a:lnTo>
                    <a:pt x="3014" y="1370"/>
                  </a:lnTo>
                  <a:lnTo>
                    <a:pt x="2856" y="1343"/>
                  </a:lnTo>
                  <a:lnTo>
                    <a:pt x="2703" y="1317"/>
                  </a:lnTo>
                  <a:lnTo>
                    <a:pt x="2558" y="1296"/>
                  </a:lnTo>
                  <a:lnTo>
                    <a:pt x="2416" y="1280"/>
                  </a:lnTo>
                  <a:lnTo>
                    <a:pt x="2281" y="1265"/>
                  </a:lnTo>
                  <a:lnTo>
                    <a:pt x="2149" y="1256"/>
                  </a:lnTo>
                  <a:lnTo>
                    <a:pt x="2024" y="1249"/>
                  </a:lnTo>
                  <a:lnTo>
                    <a:pt x="1904" y="1246"/>
                  </a:lnTo>
                  <a:lnTo>
                    <a:pt x="1787" y="1246"/>
                  </a:lnTo>
                  <a:lnTo>
                    <a:pt x="1674" y="1249"/>
                  </a:lnTo>
                  <a:lnTo>
                    <a:pt x="1568" y="1256"/>
                  </a:lnTo>
                  <a:lnTo>
                    <a:pt x="1463" y="1267"/>
                  </a:lnTo>
                  <a:lnTo>
                    <a:pt x="1363" y="1280"/>
                  </a:lnTo>
                  <a:lnTo>
                    <a:pt x="1315" y="1288"/>
                  </a:lnTo>
                  <a:lnTo>
                    <a:pt x="1268" y="1298"/>
                  </a:lnTo>
                  <a:lnTo>
                    <a:pt x="1220" y="1307"/>
                  </a:lnTo>
                  <a:lnTo>
                    <a:pt x="1175" y="1319"/>
                  </a:lnTo>
                  <a:lnTo>
                    <a:pt x="1129" y="1330"/>
                  </a:lnTo>
                  <a:lnTo>
                    <a:pt x="1084" y="1341"/>
                  </a:lnTo>
                  <a:lnTo>
                    <a:pt x="1041" y="1354"/>
                  </a:lnTo>
                  <a:lnTo>
                    <a:pt x="998" y="1369"/>
                  </a:lnTo>
                  <a:lnTo>
                    <a:pt x="955" y="1383"/>
                  </a:lnTo>
                  <a:lnTo>
                    <a:pt x="914" y="1398"/>
                  </a:lnTo>
                  <a:lnTo>
                    <a:pt x="873" y="1414"/>
                  </a:lnTo>
                  <a:lnTo>
                    <a:pt x="833" y="1432"/>
                  </a:lnTo>
                  <a:lnTo>
                    <a:pt x="793" y="1450"/>
                  </a:lnTo>
                  <a:lnTo>
                    <a:pt x="754" y="1467"/>
                  </a:lnTo>
                  <a:lnTo>
                    <a:pt x="716" y="1487"/>
                  </a:lnTo>
                  <a:lnTo>
                    <a:pt x="678" y="1508"/>
                  </a:lnTo>
                  <a:lnTo>
                    <a:pt x="604" y="1550"/>
                  </a:lnTo>
                  <a:lnTo>
                    <a:pt x="532" y="1595"/>
                  </a:lnTo>
                  <a:lnTo>
                    <a:pt x="461" y="1643"/>
                  </a:lnTo>
                  <a:lnTo>
                    <a:pt x="392" y="1695"/>
                  </a:lnTo>
                  <a:lnTo>
                    <a:pt x="325" y="1750"/>
                  </a:lnTo>
                  <a:lnTo>
                    <a:pt x="258" y="1808"/>
                  </a:lnTo>
                  <a:lnTo>
                    <a:pt x="193" y="1868"/>
                  </a:lnTo>
                  <a:lnTo>
                    <a:pt x="128" y="1931"/>
                  </a:lnTo>
                  <a:lnTo>
                    <a:pt x="64" y="1997"/>
                  </a:lnTo>
                  <a:lnTo>
                    <a:pt x="0" y="206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630262" name="Freeform 54"/>
            <p:cNvSpPr>
              <a:spLocks/>
            </p:cNvSpPr>
            <p:nvPr userDrawn="1"/>
          </p:nvSpPr>
          <p:spPr bwMode="auto">
            <a:xfrm>
              <a:off x="1501" y="738"/>
              <a:ext cx="5149" cy="1091"/>
            </a:xfrm>
            <a:custGeom>
              <a:avLst/>
              <a:gdLst/>
              <a:ahLst/>
              <a:cxnLst>
                <a:cxn ang="0">
                  <a:pos x="5149" y="0"/>
                </a:cxn>
                <a:cxn ang="0">
                  <a:pos x="5136" y="76"/>
                </a:cxn>
                <a:cxn ang="0">
                  <a:pos x="5119" y="162"/>
                </a:cxn>
                <a:cxn ang="0">
                  <a:pos x="5090" y="273"/>
                </a:cxn>
                <a:cxn ang="0">
                  <a:pos x="5050" y="402"/>
                </a:cxn>
                <a:cxn ang="0">
                  <a:pos x="4993" y="545"/>
                </a:cxn>
                <a:cxn ang="0">
                  <a:pos x="4940" y="658"/>
                </a:cxn>
                <a:cxn ang="0">
                  <a:pos x="4900" y="734"/>
                </a:cxn>
                <a:cxn ang="0">
                  <a:pos x="4854" y="809"/>
                </a:cxn>
                <a:cxn ang="0">
                  <a:pos x="4803" y="885"/>
                </a:cxn>
                <a:cxn ang="0">
                  <a:pos x="4747" y="960"/>
                </a:cxn>
                <a:cxn ang="0">
                  <a:pos x="4685" y="1032"/>
                </a:cxn>
                <a:cxn ang="0">
                  <a:pos x="4617" y="1102"/>
                </a:cxn>
                <a:cxn ang="0">
                  <a:pos x="4543" y="1168"/>
                </a:cxn>
                <a:cxn ang="0">
                  <a:pos x="4463" y="1229"/>
                </a:cxn>
                <a:cxn ang="0">
                  <a:pos x="4377" y="1287"/>
                </a:cxn>
                <a:cxn ang="0">
                  <a:pos x="4282" y="1337"/>
                </a:cxn>
                <a:cxn ang="0">
                  <a:pos x="4181" y="1384"/>
                </a:cxn>
                <a:cxn ang="0">
                  <a:pos x="4073" y="1421"/>
                </a:cxn>
                <a:cxn ang="0">
                  <a:pos x="3957" y="1452"/>
                </a:cxn>
                <a:cxn ang="0">
                  <a:pos x="3832" y="1475"/>
                </a:cxn>
                <a:cxn ang="0">
                  <a:pos x="3700" y="1488"/>
                </a:cxn>
                <a:cxn ang="0">
                  <a:pos x="3559" y="1491"/>
                </a:cxn>
                <a:cxn ang="0">
                  <a:pos x="3410" y="1483"/>
                </a:cxn>
                <a:cxn ang="0">
                  <a:pos x="3251" y="1465"/>
                </a:cxn>
                <a:cxn ang="0">
                  <a:pos x="3169" y="1450"/>
                </a:cxn>
                <a:cxn ang="0">
                  <a:pos x="2845" y="1397"/>
                </a:cxn>
                <a:cxn ang="0">
                  <a:pos x="2545" y="1358"/>
                </a:cxn>
                <a:cxn ang="0">
                  <a:pos x="2269" y="1333"/>
                </a:cxn>
                <a:cxn ang="0">
                  <a:pos x="2012" y="1321"/>
                </a:cxn>
                <a:cxn ang="0">
                  <a:pos x="1775" y="1323"/>
                </a:cxn>
                <a:cxn ang="0">
                  <a:pos x="1555" y="1337"/>
                </a:cxn>
                <a:cxn ang="0">
                  <a:pos x="1353" y="1366"/>
                </a:cxn>
                <a:cxn ang="0">
                  <a:pos x="1255" y="1384"/>
                </a:cxn>
                <a:cxn ang="0">
                  <a:pos x="1164" y="1407"/>
                </a:cxn>
                <a:cxn ang="0">
                  <a:pos x="1074" y="1433"/>
                </a:cxn>
                <a:cxn ang="0">
                  <a:pos x="987" y="1462"/>
                </a:cxn>
                <a:cxn ang="0">
                  <a:pos x="904" y="1492"/>
                </a:cxn>
                <a:cxn ang="0">
                  <a:pos x="824" y="1528"/>
                </a:cxn>
                <a:cxn ang="0">
                  <a:pos x="746" y="1567"/>
                </a:cxn>
                <a:cxn ang="0">
                  <a:pos x="669" y="1607"/>
                </a:cxn>
                <a:cxn ang="0">
                  <a:pos x="525" y="1699"/>
                </a:cxn>
                <a:cxn ang="0">
                  <a:pos x="386" y="1802"/>
                </a:cxn>
                <a:cxn ang="0">
                  <a:pos x="254" y="1917"/>
                </a:cxn>
                <a:cxn ang="0">
                  <a:pos x="127" y="2045"/>
                </a:cxn>
                <a:cxn ang="0">
                  <a:pos x="0" y="2182"/>
                </a:cxn>
              </a:cxnLst>
              <a:rect l="0" t="0" r="r" b="b"/>
              <a:pathLst>
                <a:path w="5149" h="2182">
                  <a:moveTo>
                    <a:pt x="5149" y="0"/>
                  </a:moveTo>
                  <a:lnTo>
                    <a:pt x="5149" y="0"/>
                  </a:lnTo>
                  <a:lnTo>
                    <a:pt x="5146" y="20"/>
                  </a:lnTo>
                  <a:lnTo>
                    <a:pt x="5136" y="76"/>
                  </a:lnTo>
                  <a:lnTo>
                    <a:pt x="5129" y="115"/>
                  </a:lnTo>
                  <a:lnTo>
                    <a:pt x="5119" y="162"/>
                  </a:lnTo>
                  <a:lnTo>
                    <a:pt x="5105" y="215"/>
                  </a:lnTo>
                  <a:lnTo>
                    <a:pt x="5090" y="273"/>
                  </a:lnTo>
                  <a:lnTo>
                    <a:pt x="5072" y="336"/>
                  </a:lnTo>
                  <a:lnTo>
                    <a:pt x="5050" y="402"/>
                  </a:lnTo>
                  <a:lnTo>
                    <a:pt x="5024" y="472"/>
                  </a:lnTo>
                  <a:lnTo>
                    <a:pt x="4993" y="545"/>
                  </a:lnTo>
                  <a:lnTo>
                    <a:pt x="4960" y="620"/>
                  </a:lnTo>
                  <a:lnTo>
                    <a:pt x="4940" y="658"/>
                  </a:lnTo>
                  <a:lnTo>
                    <a:pt x="4921" y="696"/>
                  </a:lnTo>
                  <a:lnTo>
                    <a:pt x="4900" y="734"/>
                  </a:lnTo>
                  <a:lnTo>
                    <a:pt x="4878" y="772"/>
                  </a:lnTo>
                  <a:lnTo>
                    <a:pt x="4854" y="809"/>
                  </a:lnTo>
                  <a:lnTo>
                    <a:pt x="4829" y="848"/>
                  </a:lnTo>
                  <a:lnTo>
                    <a:pt x="4803" y="885"/>
                  </a:lnTo>
                  <a:lnTo>
                    <a:pt x="4776" y="922"/>
                  </a:lnTo>
                  <a:lnTo>
                    <a:pt x="4747" y="960"/>
                  </a:lnTo>
                  <a:lnTo>
                    <a:pt x="4717" y="997"/>
                  </a:lnTo>
                  <a:lnTo>
                    <a:pt x="4685" y="1032"/>
                  </a:lnTo>
                  <a:lnTo>
                    <a:pt x="4651" y="1068"/>
                  </a:lnTo>
                  <a:lnTo>
                    <a:pt x="4617" y="1102"/>
                  </a:lnTo>
                  <a:lnTo>
                    <a:pt x="4581" y="1136"/>
                  </a:lnTo>
                  <a:lnTo>
                    <a:pt x="4543" y="1168"/>
                  </a:lnTo>
                  <a:lnTo>
                    <a:pt x="4504" y="1199"/>
                  </a:lnTo>
                  <a:lnTo>
                    <a:pt x="4463" y="1229"/>
                  </a:lnTo>
                  <a:lnTo>
                    <a:pt x="4421" y="1258"/>
                  </a:lnTo>
                  <a:lnTo>
                    <a:pt x="4377" y="1287"/>
                  </a:lnTo>
                  <a:lnTo>
                    <a:pt x="4331" y="1313"/>
                  </a:lnTo>
                  <a:lnTo>
                    <a:pt x="4282" y="1337"/>
                  </a:lnTo>
                  <a:lnTo>
                    <a:pt x="4232" y="1362"/>
                  </a:lnTo>
                  <a:lnTo>
                    <a:pt x="4181" y="1384"/>
                  </a:lnTo>
                  <a:lnTo>
                    <a:pt x="4128" y="1404"/>
                  </a:lnTo>
                  <a:lnTo>
                    <a:pt x="4073" y="1421"/>
                  </a:lnTo>
                  <a:lnTo>
                    <a:pt x="4016" y="1438"/>
                  </a:lnTo>
                  <a:lnTo>
                    <a:pt x="3957" y="1452"/>
                  </a:lnTo>
                  <a:lnTo>
                    <a:pt x="3896" y="1465"/>
                  </a:lnTo>
                  <a:lnTo>
                    <a:pt x="3832" y="1475"/>
                  </a:lnTo>
                  <a:lnTo>
                    <a:pt x="3767" y="1483"/>
                  </a:lnTo>
                  <a:lnTo>
                    <a:pt x="3700" y="1488"/>
                  </a:lnTo>
                  <a:lnTo>
                    <a:pt x="3631" y="1491"/>
                  </a:lnTo>
                  <a:lnTo>
                    <a:pt x="3559" y="1491"/>
                  </a:lnTo>
                  <a:lnTo>
                    <a:pt x="3485" y="1489"/>
                  </a:lnTo>
                  <a:lnTo>
                    <a:pt x="3410" y="1483"/>
                  </a:lnTo>
                  <a:lnTo>
                    <a:pt x="3331" y="1476"/>
                  </a:lnTo>
                  <a:lnTo>
                    <a:pt x="3251" y="1465"/>
                  </a:lnTo>
                  <a:lnTo>
                    <a:pt x="3169" y="1450"/>
                  </a:lnTo>
                  <a:lnTo>
                    <a:pt x="3169" y="1450"/>
                  </a:lnTo>
                  <a:lnTo>
                    <a:pt x="3003" y="1423"/>
                  </a:lnTo>
                  <a:lnTo>
                    <a:pt x="2845" y="1397"/>
                  </a:lnTo>
                  <a:lnTo>
                    <a:pt x="2692" y="1376"/>
                  </a:lnTo>
                  <a:lnTo>
                    <a:pt x="2545" y="1358"/>
                  </a:lnTo>
                  <a:lnTo>
                    <a:pt x="2405" y="1344"/>
                  </a:lnTo>
                  <a:lnTo>
                    <a:pt x="2269" y="1333"/>
                  </a:lnTo>
                  <a:lnTo>
                    <a:pt x="2138" y="1324"/>
                  </a:lnTo>
                  <a:lnTo>
                    <a:pt x="2012" y="1321"/>
                  </a:lnTo>
                  <a:lnTo>
                    <a:pt x="1891" y="1320"/>
                  </a:lnTo>
                  <a:lnTo>
                    <a:pt x="1775" y="1323"/>
                  </a:lnTo>
                  <a:lnTo>
                    <a:pt x="1664" y="1328"/>
                  </a:lnTo>
                  <a:lnTo>
                    <a:pt x="1555" y="1337"/>
                  </a:lnTo>
                  <a:lnTo>
                    <a:pt x="1451" y="1350"/>
                  </a:lnTo>
                  <a:lnTo>
                    <a:pt x="1353" y="1366"/>
                  </a:lnTo>
                  <a:lnTo>
                    <a:pt x="1304" y="1375"/>
                  </a:lnTo>
                  <a:lnTo>
                    <a:pt x="1255" y="1384"/>
                  </a:lnTo>
                  <a:lnTo>
                    <a:pt x="1210" y="1396"/>
                  </a:lnTo>
                  <a:lnTo>
                    <a:pt x="1164" y="1407"/>
                  </a:lnTo>
                  <a:lnTo>
                    <a:pt x="1118" y="1420"/>
                  </a:lnTo>
                  <a:lnTo>
                    <a:pt x="1074" y="1433"/>
                  </a:lnTo>
                  <a:lnTo>
                    <a:pt x="1030" y="1447"/>
                  </a:lnTo>
                  <a:lnTo>
                    <a:pt x="987" y="1462"/>
                  </a:lnTo>
                  <a:lnTo>
                    <a:pt x="946" y="1476"/>
                  </a:lnTo>
                  <a:lnTo>
                    <a:pt x="904" y="1492"/>
                  </a:lnTo>
                  <a:lnTo>
                    <a:pt x="864" y="1510"/>
                  </a:lnTo>
                  <a:lnTo>
                    <a:pt x="824" y="1528"/>
                  </a:lnTo>
                  <a:lnTo>
                    <a:pt x="785" y="1547"/>
                  </a:lnTo>
                  <a:lnTo>
                    <a:pt x="746" y="1567"/>
                  </a:lnTo>
                  <a:lnTo>
                    <a:pt x="707" y="1586"/>
                  </a:lnTo>
                  <a:lnTo>
                    <a:pt x="669" y="1607"/>
                  </a:lnTo>
                  <a:lnTo>
                    <a:pt x="596" y="1652"/>
                  </a:lnTo>
                  <a:lnTo>
                    <a:pt x="525" y="1699"/>
                  </a:lnTo>
                  <a:lnTo>
                    <a:pt x="456" y="1749"/>
                  </a:lnTo>
                  <a:lnTo>
                    <a:pt x="386" y="1802"/>
                  </a:lnTo>
                  <a:lnTo>
                    <a:pt x="320" y="1859"/>
                  </a:lnTo>
                  <a:lnTo>
                    <a:pt x="254" y="1917"/>
                  </a:lnTo>
                  <a:lnTo>
                    <a:pt x="190" y="1980"/>
                  </a:lnTo>
                  <a:lnTo>
                    <a:pt x="127" y="2045"/>
                  </a:lnTo>
                  <a:lnTo>
                    <a:pt x="63" y="2112"/>
                  </a:lnTo>
                  <a:lnTo>
                    <a:pt x="0" y="218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630263" name="Freeform 55"/>
            <p:cNvSpPr>
              <a:spLocks/>
            </p:cNvSpPr>
            <p:nvPr userDrawn="1"/>
          </p:nvSpPr>
          <p:spPr bwMode="auto">
            <a:xfrm>
              <a:off x="1550" y="709"/>
              <a:ext cx="5113" cy="1149"/>
            </a:xfrm>
            <a:custGeom>
              <a:avLst/>
              <a:gdLst/>
              <a:ahLst/>
              <a:cxnLst>
                <a:cxn ang="0">
                  <a:pos x="5113" y="0"/>
                </a:cxn>
                <a:cxn ang="0">
                  <a:pos x="5104" y="78"/>
                </a:cxn>
                <a:cxn ang="0">
                  <a:pos x="5087" y="163"/>
                </a:cxn>
                <a:cxn ang="0">
                  <a:pos x="5061" y="276"/>
                </a:cxn>
                <a:cxn ang="0">
                  <a:pos x="5020" y="407"/>
                </a:cxn>
                <a:cxn ang="0">
                  <a:pos x="4968" y="551"/>
                </a:cxn>
                <a:cxn ang="0">
                  <a:pos x="4916" y="666"/>
                </a:cxn>
                <a:cxn ang="0">
                  <a:pos x="4876" y="743"/>
                </a:cxn>
                <a:cxn ang="0">
                  <a:pos x="4832" y="821"/>
                </a:cxn>
                <a:cxn ang="0">
                  <a:pos x="4783" y="896"/>
                </a:cxn>
                <a:cxn ang="0">
                  <a:pos x="4727" y="972"/>
                </a:cxn>
                <a:cxn ang="0">
                  <a:pos x="4666" y="1047"/>
                </a:cxn>
                <a:cxn ang="0">
                  <a:pos x="4600" y="1118"/>
                </a:cxn>
                <a:cxn ang="0">
                  <a:pos x="4528" y="1185"/>
                </a:cxn>
                <a:cxn ang="0">
                  <a:pos x="4447" y="1250"/>
                </a:cxn>
                <a:cxn ang="0">
                  <a:pos x="4361" y="1310"/>
                </a:cxn>
                <a:cxn ang="0">
                  <a:pos x="4268" y="1363"/>
                </a:cxn>
                <a:cxn ang="0">
                  <a:pos x="4168" y="1410"/>
                </a:cxn>
                <a:cxn ang="0">
                  <a:pos x="4060" y="1450"/>
                </a:cxn>
                <a:cxn ang="0">
                  <a:pos x="3944" y="1484"/>
                </a:cxn>
                <a:cxn ang="0">
                  <a:pos x="3821" y="1508"/>
                </a:cxn>
                <a:cxn ang="0">
                  <a:pos x="3689" y="1525"/>
                </a:cxn>
                <a:cxn ang="0">
                  <a:pos x="3547" y="1531"/>
                </a:cxn>
                <a:cxn ang="0">
                  <a:pos x="3397" y="1526"/>
                </a:cxn>
                <a:cxn ang="0">
                  <a:pos x="3239" y="1512"/>
                </a:cxn>
                <a:cxn ang="0">
                  <a:pos x="3156" y="1499"/>
                </a:cxn>
                <a:cxn ang="0">
                  <a:pos x="2832" y="1452"/>
                </a:cxn>
                <a:cxn ang="0">
                  <a:pos x="2532" y="1418"/>
                </a:cxn>
                <a:cxn ang="0">
                  <a:pos x="2255" y="1397"/>
                </a:cxn>
                <a:cxn ang="0">
                  <a:pos x="1998" y="1391"/>
                </a:cxn>
                <a:cxn ang="0">
                  <a:pos x="1760" y="1397"/>
                </a:cxn>
                <a:cxn ang="0">
                  <a:pos x="1541" y="1418"/>
                </a:cxn>
                <a:cxn ang="0">
                  <a:pos x="1338" y="1450"/>
                </a:cxn>
                <a:cxn ang="0">
                  <a:pos x="1242" y="1471"/>
                </a:cxn>
                <a:cxn ang="0">
                  <a:pos x="1151" y="1496"/>
                </a:cxn>
                <a:cxn ang="0">
                  <a:pos x="1062" y="1523"/>
                </a:cxn>
                <a:cxn ang="0">
                  <a:pos x="976" y="1554"/>
                </a:cxn>
                <a:cxn ang="0">
                  <a:pos x="893" y="1588"/>
                </a:cxn>
                <a:cxn ang="0">
                  <a:pos x="813" y="1623"/>
                </a:cxn>
                <a:cxn ang="0">
                  <a:pos x="736" y="1663"/>
                </a:cxn>
                <a:cxn ang="0">
                  <a:pos x="661" y="1707"/>
                </a:cxn>
                <a:cxn ang="0">
                  <a:pos x="516" y="1801"/>
                </a:cxn>
                <a:cxn ang="0">
                  <a:pos x="380" y="1907"/>
                </a:cxn>
                <a:cxn ang="0">
                  <a:pos x="250" y="2027"/>
                </a:cxn>
                <a:cxn ang="0">
                  <a:pos x="123" y="2156"/>
                </a:cxn>
                <a:cxn ang="0">
                  <a:pos x="0" y="2298"/>
                </a:cxn>
              </a:cxnLst>
              <a:rect l="0" t="0" r="r" b="b"/>
              <a:pathLst>
                <a:path w="5113" h="2298">
                  <a:moveTo>
                    <a:pt x="5113" y="0"/>
                  </a:moveTo>
                  <a:lnTo>
                    <a:pt x="5113" y="0"/>
                  </a:lnTo>
                  <a:lnTo>
                    <a:pt x="5112" y="21"/>
                  </a:lnTo>
                  <a:lnTo>
                    <a:pt x="5104" y="78"/>
                  </a:lnTo>
                  <a:lnTo>
                    <a:pt x="5097" y="117"/>
                  </a:lnTo>
                  <a:lnTo>
                    <a:pt x="5087" y="163"/>
                  </a:lnTo>
                  <a:lnTo>
                    <a:pt x="5075" y="217"/>
                  </a:lnTo>
                  <a:lnTo>
                    <a:pt x="5061" y="276"/>
                  </a:lnTo>
                  <a:lnTo>
                    <a:pt x="5043" y="339"/>
                  </a:lnTo>
                  <a:lnTo>
                    <a:pt x="5020" y="407"/>
                  </a:lnTo>
                  <a:lnTo>
                    <a:pt x="4997" y="478"/>
                  </a:lnTo>
                  <a:lnTo>
                    <a:pt x="4968" y="551"/>
                  </a:lnTo>
                  <a:lnTo>
                    <a:pt x="4934" y="627"/>
                  </a:lnTo>
                  <a:lnTo>
                    <a:pt x="4916" y="666"/>
                  </a:lnTo>
                  <a:lnTo>
                    <a:pt x="4897" y="704"/>
                  </a:lnTo>
                  <a:lnTo>
                    <a:pt x="4876" y="743"/>
                  </a:lnTo>
                  <a:lnTo>
                    <a:pt x="4855" y="782"/>
                  </a:lnTo>
                  <a:lnTo>
                    <a:pt x="4832" y="821"/>
                  </a:lnTo>
                  <a:lnTo>
                    <a:pt x="4808" y="859"/>
                  </a:lnTo>
                  <a:lnTo>
                    <a:pt x="4783" y="896"/>
                  </a:lnTo>
                  <a:lnTo>
                    <a:pt x="4755" y="935"/>
                  </a:lnTo>
                  <a:lnTo>
                    <a:pt x="4727" y="972"/>
                  </a:lnTo>
                  <a:lnTo>
                    <a:pt x="4697" y="1009"/>
                  </a:lnTo>
                  <a:lnTo>
                    <a:pt x="4666" y="1047"/>
                  </a:lnTo>
                  <a:lnTo>
                    <a:pt x="4634" y="1082"/>
                  </a:lnTo>
                  <a:lnTo>
                    <a:pt x="4600" y="1118"/>
                  </a:lnTo>
                  <a:lnTo>
                    <a:pt x="4564" y="1153"/>
                  </a:lnTo>
                  <a:lnTo>
                    <a:pt x="4528" y="1185"/>
                  </a:lnTo>
                  <a:lnTo>
                    <a:pt x="4489" y="1218"/>
                  </a:lnTo>
                  <a:lnTo>
                    <a:pt x="4447" y="1250"/>
                  </a:lnTo>
                  <a:lnTo>
                    <a:pt x="4405" y="1281"/>
                  </a:lnTo>
                  <a:lnTo>
                    <a:pt x="4361" y="1310"/>
                  </a:lnTo>
                  <a:lnTo>
                    <a:pt x="4315" y="1337"/>
                  </a:lnTo>
                  <a:lnTo>
                    <a:pt x="4268" y="1363"/>
                  </a:lnTo>
                  <a:lnTo>
                    <a:pt x="4219" y="1387"/>
                  </a:lnTo>
                  <a:lnTo>
                    <a:pt x="4168" y="1410"/>
                  </a:lnTo>
                  <a:lnTo>
                    <a:pt x="4115" y="1431"/>
                  </a:lnTo>
                  <a:lnTo>
                    <a:pt x="4060" y="1450"/>
                  </a:lnTo>
                  <a:lnTo>
                    <a:pt x="4003" y="1468"/>
                  </a:lnTo>
                  <a:lnTo>
                    <a:pt x="3944" y="1484"/>
                  </a:lnTo>
                  <a:lnTo>
                    <a:pt x="3883" y="1497"/>
                  </a:lnTo>
                  <a:lnTo>
                    <a:pt x="3821" y="1508"/>
                  </a:lnTo>
                  <a:lnTo>
                    <a:pt x="3756" y="1518"/>
                  </a:lnTo>
                  <a:lnTo>
                    <a:pt x="3689" y="1525"/>
                  </a:lnTo>
                  <a:lnTo>
                    <a:pt x="3619" y="1529"/>
                  </a:lnTo>
                  <a:lnTo>
                    <a:pt x="3547" y="1531"/>
                  </a:lnTo>
                  <a:lnTo>
                    <a:pt x="3474" y="1529"/>
                  </a:lnTo>
                  <a:lnTo>
                    <a:pt x="3397" y="1526"/>
                  </a:lnTo>
                  <a:lnTo>
                    <a:pt x="3320" y="1520"/>
                  </a:lnTo>
                  <a:lnTo>
                    <a:pt x="3239" y="1512"/>
                  </a:lnTo>
                  <a:lnTo>
                    <a:pt x="3156" y="1499"/>
                  </a:lnTo>
                  <a:lnTo>
                    <a:pt x="3156" y="1499"/>
                  </a:lnTo>
                  <a:lnTo>
                    <a:pt x="2991" y="1473"/>
                  </a:lnTo>
                  <a:lnTo>
                    <a:pt x="2832" y="1452"/>
                  </a:lnTo>
                  <a:lnTo>
                    <a:pt x="2680" y="1433"/>
                  </a:lnTo>
                  <a:lnTo>
                    <a:pt x="2532" y="1418"/>
                  </a:lnTo>
                  <a:lnTo>
                    <a:pt x="2391" y="1407"/>
                  </a:lnTo>
                  <a:lnTo>
                    <a:pt x="2255" y="1397"/>
                  </a:lnTo>
                  <a:lnTo>
                    <a:pt x="2124" y="1392"/>
                  </a:lnTo>
                  <a:lnTo>
                    <a:pt x="1998" y="1391"/>
                  </a:lnTo>
                  <a:lnTo>
                    <a:pt x="1877" y="1392"/>
                  </a:lnTo>
                  <a:lnTo>
                    <a:pt x="1760" y="1397"/>
                  </a:lnTo>
                  <a:lnTo>
                    <a:pt x="1649" y="1405"/>
                  </a:lnTo>
                  <a:lnTo>
                    <a:pt x="1541" y="1418"/>
                  </a:lnTo>
                  <a:lnTo>
                    <a:pt x="1438" y="1433"/>
                  </a:lnTo>
                  <a:lnTo>
                    <a:pt x="1338" y="1450"/>
                  </a:lnTo>
                  <a:lnTo>
                    <a:pt x="1290" y="1460"/>
                  </a:lnTo>
                  <a:lnTo>
                    <a:pt x="1242" y="1471"/>
                  </a:lnTo>
                  <a:lnTo>
                    <a:pt x="1197" y="1483"/>
                  </a:lnTo>
                  <a:lnTo>
                    <a:pt x="1151" y="1496"/>
                  </a:lnTo>
                  <a:lnTo>
                    <a:pt x="1106" y="1508"/>
                  </a:lnTo>
                  <a:lnTo>
                    <a:pt x="1062" y="1523"/>
                  </a:lnTo>
                  <a:lnTo>
                    <a:pt x="1019" y="1537"/>
                  </a:lnTo>
                  <a:lnTo>
                    <a:pt x="976" y="1554"/>
                  </a:lnTo>
                  <a:lnTo>
                    <a:pt x="934" y="1570"/>
                  </a:lnTo>
                  <a:lnTo>
                    <a:pt x="893" y="1588"/>
                  </a:lnTo>
                  <a:lnTo>
                    <a:pt x="852" y="1605"/>
                  </a:lnTo>
                  <a:lnTo>
                    <a:pt x="813" y="1623"/>
                  </a:lnTo>
                  <a:lnTo>
                    <a:pt x="775" y="1644"/>
                  </a:lnTo>
                  <a:lnTo>
                    <a:pt x="736" y="1663"/>
                  </a:lnTo>
                  <a:lnTo>
                    <a:pt x="698" y="1684"/>
                  </a:lnTo>
                  <a:lnTo>
                    <a:pt x="661" y="1707"/>
                  </a:lnTo>
                  <a:lnTo>
                    <a:pt x="587" y="1752"/>
                  </a:lnTo>
                  <a:lnTo>
                    <a:pt x="516" y="1801"/>
                  </a:lnTo>
                  <a:lnTo>
                    <a:pt x="448" y="1854"/>
                  </a:lnTo>
                  <a:lnTo>
                    <a:pt x="380" y="1907"/>
                  </a:lnTo>
                  <a:lnTo>
                    <a:pt x="315" y="1965"/>
                  </a:lnTo>
                  <a:lnTo>
                    <a:pt x="250" y="2027"/>
                  </a:lnTo>
                  <a:lnTo>
                    <a:pt x="186" y="2090"/>
                  </a:lnTo>
                  <a:lnTo>
                    <a:pt x="123" y="2156"/>
                  </a:lnTo>
                  <a:lnTo>
                    <a:pt x="61" y="2225"/>
                  </a:lnTo>
                  <a:lnTo>
                    <a:pt x="0" y="229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630264" name="Freeform 56"/>
            <p:cNvSpPr>
              <a:spLocks/>
            </p:cNvSpPr>
            <p:nvPr userDrawn="1"/>
          </p:nvSpPr>
          <p:spPr bwMode="auto">
            <a:xfrm>
              <a:off x="1598" y="681"/>
              <a:ext cx="5079" cy="1206"/>
            </a:xfrm>
            <a:custGeom>
              <a:avLst/>
              <a:gdLst/>
              <a:ahLst/>
              <a:cxnLst>
                <a:cxn ang="0">
                  <a:pos x="5079" y="0"/>
                </a:cxn>
                <a:cxn ang="0">
                  <a:pos x="5070" y="76"/>
                </a:cxn>
                <a:cxn ang="0">
                  <a:pos x="5054" y="164"/>
                </a:cxn>
                <a:cxn ang="0">
                  <a:pos x="5031" y="278"/>
                </a:cxn>
                <a:cxn ang="0">
                  <a:pos x="4993" y="410"/>
                </a:cxn>
                <a:cxn ang="0">
                  <a:pos x="4942" y="555"/>
                </a:cxn>
                <a:cxn ang="0">
                  <a:pos x="4892" y="672"/>
                </a:cxn>
                <a:cxn ang="0">
                  <a:pos x="4853" y="749"/>
                </a:cxn>
                <a:cxn ang="0">
                  <a:pos x="4810" y="828"/>
                </a:cxn>
                <a:cxn ang="0">
                  <a:pos x="4761" y="907"/>
                </a:cxn>
                <a:cxn ang="0">
                  <a:pos x="4707" y="985"/>
                </a:cxn>
                <a:cxn ang="0">
                  <a:pos x="4648" y="1059"/>
                </a:cxn>
                <a:cxn ang="0">
                  <a:pos x="4582" y="1132"/>
                </a:cxn>
                <a:cxn ang="0">
                  <a:pos x="4510" y="1203"/>
                </a:cxn>
                <a:cxn ang="0">
                  <a:pos x="4432" y="1267"/>
                </a:cxn>
                <a:cxn ang="0">
                  <a:pos x="4348" y="1329"/>
                </a:cxn>
                <a:cxn ang="0">
                  <a:pos x="4255" y="1385"/>
                </a:cxn>
                <a:cxn ang="0">
                  <a:pos x="4155" y="1435"/>
                </a:cxn>
                <a:cxn ang="0">
                  <a:pos x="4048" y="1477"/>
                </a:cxn>
                <a:cxn ang="0">
                  <a:pos x="3932" y="1513"/>
                </a:cxn>
                <a:cxn ang="0">
                  <a:pos x="3809" y="1540"/>
                </a:cxn>
                <a:cxn ang="0">
                  <a:pos x="3677" y="1560"/>
                </a:cxn>
                <a:cxn ang="0">
                  <a:pos x="3537" y="1568"/>
                </a:cxn>
                <a:cxn ang="0">
                  <a:pos x="3387" y="1568"/>
                </a:cxn>
                <a:cxn ang="0">
                  <a:pos x="3229" y="1555"/>
                </a:cxn>
                <a:cxn ang="0">
                  <a:pos x="3145" y="1545"/>
                </a:cxn>
                <a:cxn ang="0">
                  <a:pos x="2820" y="1503"/>
                </a:cxn>
                <a:cxn ang="0">
                  <a:pos x="2520" y="1476"/>
                </a:cxn>
                <a:cxn ang="0">
                  <a:pos x="2241" y="1461"/>
                </a:cxn>
                <a:cxn ang="0">
                  <a:pos x="1986" y="1459"/>
                </a:cxn>
                <a:cxn ang="0">
                  <a:pos x="1748" y="1471"/>
                </a:cxn>
                <a:cxn ang="0">
                  <a:pos x="1529" y="1495"/>
                </a:cxn>
                <a:cxn ang="0">
                  <a:pos x="1326" y="1532"/>
                </a:cxn>
                <a:cxn ang="0">
                  <a:pos x="1232" y="1555"/>
                </a:cxn>
                <a:cxn ang="0">
                  <a:pos x="1139" y="1582"/>
                </a:cxn>
                <a:cxn ang="0">
                  <a:pos x="1051" y="1611"/>
                </a:cxn>
                <a:cxn ang="0">
                  <a:pos x="965" y="1644"/>
                </a:cxn>
                <a:cxn ang="0">
                  <a:pos x="883" y="1679"/>
                </a:cxn>
                <a:cxn ang="0">
                  <a:pos x="804" y="1718"/>
                </a:cxn>
                <a:cxn ang="0">
                  <a:pos x="727" y="1760"/>
                </a:cxn>
                <a:cxn ang="0">
                  <a:pos x="653" y="1803"/>
                </a:cxn>
                <a:cxn ang="0">
                  <a:pos x="510" y="1902"/>
                </a:cxn>
                <a:cxn ang="0">
                  <a:pos x="375" y="2012"/>
                </a:cxn>
                <a:cxn ang="0">
                  <a:pos x="246" y="2133"/>
                </a:cxn>
                <a:cxn ang="0">
                  <a:pos x="123" y="2267"/>
                </a:cxn>
                <a:cxn ang="0">
                  <a:pos x="0" y="2412"/>
                </a:cxn>
              </a:cxnLst>
              <a:rect l="0" t="0" r="r" b="b"/>
              <a:pathLst>
                <a:path w="5079" h="2412">
                  <a:moveTo>
                    <a:pt x="5079" y="0"/>
                  </a:moveTo>
                  <a:lnTo>
                    <a:pt x="5079" y="0"/>
                  </a:lnTo>
                  <a:lnTo>
                    <a:pt x="5078" y="19"/>
                  </a:lnTo>
                  <a:lnTo>
                    <a:pt x="5070" y="76"/>
                  </a:lnTo>
                  <a:lnTo>
                    <a:pt x="5064" y="116"/>
                  </a:lnTo>
                  <a:lnTo>
                    <a:pt x="5054" y="164"/>
                  </a:lnTo>
                  <a:lnTo>
                    <a:pt x="5045" y="218"/>
                  </a:lnTo>
                  <a:lnTo>
                    <a:pt x="5031" y="278"/>
                  </a:lnTo>
                  <a:lnTo>
                    <a:pt x="5013" y="340"/>
                  </a:lnTo>
                  <a:lnTo>
                    <a:pt x="4993" y="410"/>
                  </a:lnTo>
                  <a:lnTo>
                    <a:pt x="4970" y="481"/>
                  </a:lnTo>
                  <a:lnTo>
                    <a:pt x="4942" y="555"/>
                  </a:lnTo>
                  <a:lnTo>
                    <a:pt x="4910" y="633"/>
                  </a:lnTo>
                  <a:lnTo>
                    <a:pt x="4892" y="672"/>
                  </a:lnTo>
                  <a:lnTo>
                    <a:pt x="4874" y="710"/>
                  </a:lnTo>
                  <a:lnTo>
                    <a:pt x="4853" y="749"/>
                  </a:lnTo>
                  <a:lnTo>
                    <a:pt x="4832" y="789"/>
                  </a:lnTo>
                  <a:lnTo>
                    <a:pt x="4810" y="828"/>
                  </a:lnTo>
                  <a:lnTo>
                    <a:pt x="4786" y="868"/>
                  </a:lnTo>
                  <a:lnTo>
                    <a:pt x="4761" y="907"/>
                  </a:lnTo>
                  <a:lnTo>
                    <a:pt x="4735" y="946"/>
                  </a:lnTo>
                  <a:lnTo>
                    <a:pt x="4707" y="985"/>
                  </a:lnTo>
                  <a:lnTo>
                    <a:pt x="4678" y="1022"/>
                  </a:lnTo>
                  <a:lnTo>
                    <a:pt x="4648" y="1059"/>
                  </a:lnTo>
                  <a:lnTo>
                    <a:pt x="4616" y="1096"/>
                  </a:lnTo>
                  <a:lnTo>
                    <a:pt x="4582" y="1132"/>
                  </a:lnTo>
                  <a:lnTo>
                    <a:pt x="4548" y="1167"/>
                  </a:lnTo>
                  <a:lnTo>
                    <a:pt x="4510" y="1203"/>
                  </a:lnTo>
                  <a:lnTo>
                    <a:pt x="4473" y="1235"/>
                  </a:lnTo>
                  <a:lnTo>
                    <a:pt x="4432" y="1267"/>
                  </a:lnTo>
                  <a:lnTo>
                    <a:pt x="4391" y="1300"/>
                  </a:lnTo>
                  <a:lnTo>
                    <a:pt x="4348" y="1329"/>
                  </a:lnTo>
                  <a:lnTo>
                    <a:pt x="4302" y="1358"/>
                  </a:lnTo>
                  <a:lnTo>
                    <a:pt x="4255" y="1385"/>
                  </a:lnTo>
                  <a:lnTo>
                    <a:pt x="4206" y="1411"/>
                  </a:lnTo>
                  <a:lnTo>
                    <a:pt x="4155" y="1435"/>
                  </a:lnTo>
                  <a:lnTo>
                    <a:pt x="4102" y="1458"/>
                  </a:lnTo>
                  <a:lnTo>
                    <a:pt x="4048" y="1477"/>
                  </a:lnTo>
                  <a:lnTo>
                    <a:pt x="3991" y="1497"/>
                  </a:lnTo>
                  <a:lnTo>
                    <a:pt x="3932" y="1513"/>
                  </a:lnTo>
                  <a:lnTo>
                    <a:pt x="3871" y="1529"/>
                  </a:lnTo>
                  <a:lnTo>
                    <a:pt x="3809" y="1540"/>
                  </a:lnTo>
                  <a:lnTo>
                    <a:pt x="3745" y="1552"/>
                  </a:lnTo>
                  <a:lnTo>
                    <a:pt x="3677" y="1560"/>
                  </a:lnTo>
                  <a:lnTo>
                    <a:pt x="3608" y="1564"/>
                  </a:lnTo>
                  <a:lnTo>
                    <a:pt x="3537" y="1568"/>
                  </a:lnTo>
                  <a:lnTo>
                    <a:pt x="3463" y="1569"/>
                  </a:lnTo>
                  <a:lnTo>
                    <a:pt x="3387" y="1568"/>
                  </a:lnTo>
                  <a:lnTo>
                    <a:pt x="3309" y="1563"/>
                  </a:lnTo>
                  <a:lnTo>
                    <a:pt x="3229" y="1555"/>
                  </a:lnTo>
                  <a:lnTo>
                    <a:pt x="3145" y="1545"/>
                  </a:lnTo>
                  <a:lnTo>
                    <a:pt x="3145" y="1545"/>
                  </a:lnTo>
                  <a:lnTo>
                    <a:pt x="2980" y="1522"/>
                  </a:lnTo>
                  <a:lnTo>
                    <a:pt x="2820" y="1503"/>
                  </a:lnTo>
                  <a:lnTo>
                    <a:pt x="2668" y="1489"/>
                  </a:lnTo>
                  <a:lnTo>
                    <a:pt x="2520" y="1476"/>
                  </a:lnTo>
                  <a:lnTo>
                    <a:pt x="2379" y="1466"/>
                  </a:lnTo>
                  <a:lnTo>
                    <a:pt x="2241" y="1461"/>
                  </a:lnTo>
                  <a:lnTo>
                    <a:pt x="2111" y="1458"/>
                  </a:lnTo>
                  <a:lnTo>
                    <a:pt x="1986" y="1459"/>
                  </a:lnTo>
                  <a:lnTo>
                    <a:pt x="1865" y="1464"/>
                  </a:lnTo>
                  <a:lnTo>
                    <a:pt x="1748" y="1471"/>
                  </a:lnTo>
                  <a:lnTo>
                    <a:pt x="1636" y="1482"/>
                  </a:lnTo>
                  <a:lnTo>
                    <a:pt x="1529" y="1495"/>
                  </a:lnTo>
                  <a:lnTo>
                    <a:pt x="1426" y="1513"/>
                  </a:lnTo>
                  <a:lnTo>
                    <a:pt x="1326" y="1532"/>
                  </a:lnTo>
                  <a:lnTo>
                    <a:pt x="1279" y="1543"/>
                  </a:lnTo>
                  <a:lnTo>
                    <a:pt x="1232" y="1555"/>
                  </a:lnTo>
                  <a:lnTo>
                    <a:pt x="1185" y="1568"/>
                  </a:lnTo>
                  <a:lnTo>
                    <a:pt x="1139" y="1582"/>
                  </a:lnTo>
                  <a:lnTo>
                    <a:pt x="1095" y="1595"/>
                  </a:lnTo>
                  <a:lnTo>
                    <a:pt x="1051" y="1611"/>
                  </a:lnTo>
                  <a:lnTo>
                    <a:pt x="1008" y="1627"/>
                  </a:lnTo>
                  <a:lnTo>
                    <a:pt x="965" y="1644"/>
                  </a:lnTo>
                  <a:lnTo>
                    <a:pt x="924" y="1661"/>
                  </a:lnTo>
                  <a:lnTo>
                    <a:pt x="883" y="1679"/>
                  </a:lnTo>
                  <a:lnTo>
                    <a:pt x="843" y="1698"/>
                  </a:lnTo>
                  <a:lnTo>
                    <a:pt x="804" y="1718"/>
                  </a:lnTo>
                  <a:lnTo>
                    <a:pt x="765" y="1737"/>
                  </a:lnTo>
                  <a:lnTo>
                    <a:pt x="727" y="1760"/>
                  </a:lnTo>
                  <a:lnTo>
                    <a:pt x="689" y="1781"/>
                  </a:lnTo>
                  <a:lnTo>
                    <a:pt x="653" y="1803"/>
                  </a:lnTo>
                  <a:lnTo>
                    <a:pt x="581" y="1852"/>
                  </a:lnTo>
                  <a:lnTo>
                    <a:pt x="510" y="1902"/>
                  </a:lnTo>
                  <a:lnTo>
                    <a:pt x="442" y="1955"/>
                  </a:lnTo>
                  <a:lnTo>
                    <a:pt x="375" y="2012"/>
                  </a:lnTo>
                  <a:lnTo>
                    <a:pt x="310" y="2071"/>
                  </a:lnTo>
                  <a:lnTo>
                    <a:pt x="246" y="2133"/>
                  </a:lnTo>
                  <a:lnTo>
                    <a:pt x="184" y="2199"/>
                  </a:lnTo>
                  <a:lnTo>
                    <a:pt x="123" y="2267"/>
                  </a:lnTo>
                  <a:lnTo>
                    <a:pt x="62" y="2338"/>
                  </a:lnTo>
                  <a:lnTo>
                    <a:pt x="0" y="241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630265" name="Freeform 57"/>
            <p:cNvSpPr>
              <a:spLocks/>
            </p:cNvSpPr>
            <p:nvPr userDrawn="1"/>
          </p:nvSpPr>
          <p:spPr bwMode="auto">
            <a:xfrm>
              <a:off x="1648" y="652"/>
              <a:ext cx="5042" cy="1263"/>
            </a:xfrm>
            <a:custGeom>
              <a:avLst/>
              <a:gdLst/>
              <a:ahLst/>
              <a:cxnLst>
                <a:cxn ang="0">
                  <a:pos x="5042" y="0"/>
                </a:cxn>
                <a:cxn ang="0">
                  <a:pos x="5033" y="77"/>
                </a:cxn>
                <a:cxn ang="0">
                  <a:pos x="5021" y="166"/>
                </a:cxn>
                <a:cxn ang="0">
                  <a:pos x="4997" y="281"/>
                </a:cxn>
                <a:cxn ang="0">
                  <a:pos x="4963" y="413"/>
                </a:cxn>
                <a:cxn ang="0">
                  <a:pos x="4913" y="562"/>
                </a:cxn>
                <a:cxn ang="0">
                  <a:pos x="4865" y="679"/>
                </a:cxn>
                <a:cxn ang="0">
                  <a:pos x="4828" y="759"/>
                </a:cxn>
                <a:cxn ang="0">
                  <a:pos x="4785" y="839"/>
                </a:cxn>
                <a:cxn ang="0">
                  <a:pos x="4738" y="918"/>
                </a:cxn>
                <a:cxn ang="0">
                  <a:pos x="4685" y="998"/>
                </a:cxn>
                <a:cxn ang="0">
                  <a:pos x="4627" y="1073"/>
                </a:cxn>
                <a:cxn ang="0">
                  <a:pos x="4563" y="1149"/>
                </a:cxn>
                <a:cxn ang="0">
                  <a:pos x="4492" y="1220"/>
                </a:cxn>
                <a:cxn ang="0">
                  <a:pos x="4414" y="1288"/>
                </a:cxn>
                <a:cxn ang="0">
                  <a:pos x="4330" y="1351"/>
                </a:cxn>
                <a:cxn ang="0">
                  <a:pos x="4239" y="1409"/>
                </a:cxn>
                <a:cxn ang="0">
                  <a:pos x="4139" y="1461"/>
                </a:cxn>
                <a:cxn ang="0">
                  <a:pos x="4034" y="1506"/>
                </a:cxn>
                <a:cxn ang="0">
                  <a:pos x="3919" y="1545"/>
                </a:cxn>
                <a:cxn ang="0">
                  <a:pos x="3795" y="1574"/>
                </a:cxn>
                <a:cxn ang="0">
                  <a:pos x="3664" y="1597"/>
                </a:cxn>
                <a:cxn ang="0">
                  <a:pos x="3523" y="1608"/>
                </a:cxn>
                <a:cxn ang="0">
                  <a:pos x="3374" y="1610"/>
                </a:cxn>
                <a:cxn ang="0">
                  <a:pos x="3215" y="1601"/>
                </a:cxn>
                <a:cxn ang="0">
                  <a:pos x="3131" y="1592"/>
                </a:cxn>
                <a:cxn ang="0">
                  <a:pos x="2806" y="1558"/>
                </a:cxn>
                <a:cxn ang="0">
                  <a:pos x="2505" y="1535"/>
                </a:cxn>
                <a:cxn ang="0">
                  <a:pos x="2227" y="1526"/>
                </a:cxn>
                <a:cxn ang="0">
                  <a:pos x="1971" y="1530"/>
                </a:cxn>
                <a:cxn ang="0">
                  <a:pos x="1733" y="1547"/>
                </a:cxn>
                <a:cxn ang="0">
                  <a:pos x="1515" y="1576"/>
                </a:cxn>
                <a:cxn ang="0">
                  <a:pos x="1362" y="1605"/>
                </a:cxn>
                <a:cxn ang="0">
                  <a:pos x="1265" y="1629"/>
                </a:cxn>
                <a:cxn ang="0">
                  <a:pos x="1172" y="1655"/>
                </a:cxn>
                <a:cxn ang="0">
                  <a:pos x="1082" y="1685"/>
                </a:cxn>
                <a:cxn ang="0">
                  <a:pos x="996" y="1718"/>
                </a:cxn>
                <a:cxn ang="0">
                  <a:pos x="913" y="1753"/>
                </a:cxn>
                <a:cxn ang="0">
                  <a:pos x="832" y="1792"/>
                </a:cxn>
                <a:cxn ang="0">
                  <a:pos x="756" y="1834"/>
                </a:cxn>
                <a:cxn ang="0">
                  <a:pos x="681" y="1879"/>
                </a:cxn>
                <a:cxn ang="0">
                  <a:pos x="572" y="1952"/>
                </a:cxn>
                <a:cxn ang="0">
                  <a:pos x="435" y="2060"/>
                </a:cxn>
                <a:cxn ang="0">
                  <a:pos x="306" y="2179"/>
                </a:cxn>
                <a:cxn ang="0">
                  <a:pos x="181" y="2309"/>
                </a:cxn>
                <a:cxn ang="0">
                  <a:pos x="60" y="2452"/>
                </a:cxn>
              </a:cxnLst>
              <a:rect l="0" t="0" r="r" b="b"/>
              <a:pathLst>
                <a:path w="5042" h="2527">
                  <a:moveTo>
                    <a:pt x="5042" y="0"/>
                  </a:moveTo>
                  <a:lnTo>
                    <a:pt x="5042" y="0"/>
                  </a:lnTo>
                  <a:lnTo>
                    <a:pt x="5040" y="21"/>
                  </a:lnTo>
                  <a:lnTo>
                    <a:pt x="5033" y="77"/>
                  </a:lnTo>
                  <a:lnTo>
                    <a:pt x="5028" y="118"/>
                  </a:lnTo>
                  <a:lnTo>
                    <a:pt x="5021" y="166"/>
                  </a:lnTo>
                  <a:lnTo>
                    <a:pt x="5010" y="221"/>
                  </a:lnTo>
                  <a:lnTo>
                    <a:pt x="4997" y="281"/>
                  </a:lnTo>
                  <a:lnTo>
                    <a:pt x="4981" y="345"/>
                  </a:lnTo>
                  <a:lnTo>
                    <a:pt x="4963" y="413"/>
                  </a:lnTo>
                  <a:lnTo>
                    <a:pt x="4939" y="486"/>
                  </a:lnTo>
                  <a:lnTo>
                    <a:pt x="4913" y="562"/>
                  </a:lnTo>
                  <a:lnTo>
                    <a:pt x="4882" y="639"/>
                  </a:lnTo>
                  <a:lnTo>
                    <a:pt x="4865" y="679"/>
                  </a:lnTo>
                  <a:lnTo>
                    <a:pt x="4847" y="718"/>
                  </a:lnTo>
                  <a:lnTo>
                    <a:pt x="4828" y="759"/>
                  </a:lnTo>
                  <a:lnTo>
                    <a:pt x="4807" y="799"/>
                  </a:lnTo>
                  <a:lnTo>
                    <a:pt x="4785" y="839"/>
                  </a:lnTo>
                  <a:lnTo>
                    <a:pt x="4763" y="878"/>
                  </a:lnTo>
                  <a:lnTo>
                    <a:pt x="4738" y="918"/>
                  </a:lnTo>
                  <a:lnTo>
                    <a:pt x="4713" y="957"/>
                  </a:lnTo>
                  <a:lnTo>
                    <a:pt x="4685" y="998"/>
                  </a:lnTo>
                  <a:lnTo>
                    <a:pt x="4657" y="1036"/>
                  </a:lnTo>
                  <a:lnTo>
                    <a:pt x="4627" y="1073"/>
                  </a:lnTo>
                  <a:lnTo>
                    <a:pt x="4596" y="1112"/>
                  </a:lnTo>
                  <a:lnTo>
                    <a:pt x="4563" y="1149"/>
                  </a:lnTo>
                  <a:lnTo>
                    <a:pt x="4528" y="1185"/>
                  </a:lnTo>
                  <a:lnTo>
                    <a:pt x="4492" y="1220"/>
                  </a:lnTo>
                  <a:lnTo>
                    <a:pt x="4454" y="1254"/>
                  </a:lnTo>
                  <a:lnTo>
                    <a:pt x="4414" y="1288"/>
                  </a:lnTo>
                  <a:lnTo>
                    <a:pt x="4373" y="1320"/>
                  </a:lnTo>
                  <a:lnTo>
                    <a:pt x="4330" y="1351"/>
                  </a:lnTo>
                  <a:lnTo>
                    <a:pt x="4285" y="1380"/>
                  </a:lnTo>
                  <a:lnTo>
                    <a:pt x="4239" y="1409"/>
                  </a:lnTo>
                  <a:lnTo>
                    <a:pt x="4191" y="1435"/>
                  </a:lnTo>
                  <a:lnTo>
                    <a:pt x="4139" y="1461"/>
                  </a:lnTo>
                  <a:lnTo>
                    <a:pt x="4088" y="1485"/>
                  </a:lnTo>
                  <a:lnTo>
                    <a:pt x="4034" y="1506"/>
                  </a:lnTo>
                  <a:lnTo>
                    <a:pt x="3977" y="1527"/>
                  </a:lnTo>
                  <a:lnTo>
                    <a:pt x="3919" y="1545"/>
                  </a:lnTo>
                  <a:lnTo>
                    <a:pt x="3857" y="1561"/>
                  </a:lnTo>
                  <a:lnTo>
                    <a:pt x="3795" y="1574"/>
                  </a:lnTo>
                  <a:lnTo>
                    <a:pt x="3731" y="1587"/>
                  </a:lnTo>
                  <a:lnTo>
                    <a:pt x="3664" y="1597"/>
                  </a:lnTo>
                  <a:lnTo>
                    <a:pt x="3595" y="1603"/>
                  </a:lnTo>
                  <a:lnTo>
                    <a:pt x="3523" y="1608"/>
                  </a:lnTo>
                  <a:lnTo>
                    <a:pt x="3449" y="1610"/>
                  </a:lnTo>
                  <a:lnTo>
                    <a:pt x="3374" y="1610"/>
                  </a:lnTo>
                  <a:lnTo>
                    <a:pt x="3295" y="1606"/>
                  </a:lnTo>
                  <a:lnTo>
                    <a:pt x="3215" y="1601"/>
                  </a:lnTo>
                  <a:lnTo>
                    <a:pt x="3131" y="1592"/>
                  </a:lnTo>
                  <a:lnTo>
                    <a:pt x="3131" y="1592"/>
                  </a:lnTo>
                  <a:lnTo>
                    <a:pt x="2966" y="1572"/>
                  </a:lnTo>
                  <a:lnTo>
                    <a:pt x="2806" y="1558"/>
                  </a:lnTo>
                  <a:lnTo>
                    <a:pt x="2652" y="1545"/>
                  </a:lnTo>
                  <a:lnTo>
                    <a:pt x="2505" y="1535"/>
                  </a:lnTo>
                  <a:lnTo>
                    <a:pt x="2364" y="1529"/>
                  </a:lnTo>
                  <a:lnTo>
                    <a:pt x="2227" y="1526"/>
                  </a:lnTo>
                  <a:lnTo>
                    <a:pt x="2097" y="1527"/>
                  </a:lnTo>
                  <a:lnTo>
                    <a:pt x="1971" y="1530"/>
                  </a:lnTo>
                  <a:lnTo>
                    <a:pt x="1850" y="1537"/>
                  </a:lnTo>
                  <a:lnTo>
                    <a:pt x="1733" y="1547"/>
                  </a:lnTo>
                  <a:lnTo>
                    <a:pt x="1622" y="1559"/>
                  </a:lnTo>
                  <a:lnTo>
                    <a:pt x="1515" y="1576"/>
                  </a:lnTo>
                  <a:lnTo>
                    <a:pt x="1412" y="1595"/>
                  </a:lnTo>
                  <a:lnTo>
                    <a:pt x="1362" y="1605"/>
                  </a:lnTo>
                  <a:lnTo>
                    <a:pt x="1314" y="1616"/>
                  </a:lnTo>
                  <a:lnTo>
                    <a:pt x="1265" y="1629"/>
                  </a:lnTo>
                  <a:lnTo>
                    <a:pt x="1218" y="1642"/>
                  </a:lnTo>
                  <a:lnTo>
                    <a:pt x="1172" y="1655"/>
                  </a:lnTo>
                  <a:lnTo>
                    <a:pt x="1126" y="1669"/>
                  </a:lnTo>
                  <a:lnTo>
                    <a:pt x="1082" y="1685"/>
                  </a:lnTo>
                  <a:lnTo>
                    <a:pt x="1039" y="1702"/>
                  </a:lnTo>
                  <a:lnTo>
                    <a:pt x="996" y="1718"/>
                  </a:lnTo>
                  <a:lnTo>
                    <a:pt x="954" y="1735"/>
                  </a:lnTo>
                  <a:lnTo>
                    <a:pt x="913" y="1753"/>
                  </a:lnTo>
                  <a:lnTo>
                    <a:pt x="872" y="1773"/>
                  </a:lnTo>
                  <a:lnTo>
                    <a:pt x="832" y="1792"/>
                  </a:lnTo>
                  <a:lnTo>
                    <a:pt x="793" y="1813"/>
                  </a:lnTo>
                  <a:lnTo>
                    <a:pt x="756" y="1834"/>
                  </a:lnTo>
                  <a:lnTo>
                    <a:pt x="717" y="1857"/>
                  </a:lnTo>
                  <a:lnTo>
                    <a:pt x="681" y="1879"/>
                  </a:lnTo>
                  <a:lnTo>
                    <a:pt x="643" y="1903"/>
                  </a:lnTo>
                  <a:lnTo>
                    <a:pt x="572" y="1952"/>
                  </a:lnTo>
                  <a:lnTo>
                    <a:pt x="503" y="2005"/>
                  </a:lnTo>
                  <a:lnTo>
                    <a:pt x="435" y="2060"/>
                  </a:lnTo>
                  <a:lnTo>
                    <a:pt x="370" y="2118"/>
                  </a:lnTo>
                  <a:lnTo>
                    <a:pt x="306" y="2179"/>
                  </a:lnTo>
                  <a:lnTo>
                    <a:pt x="242" y="2242"/>
                  </a:lnTo>
                  <a:lnTo>
                    <a:pt x="181" y="2309"/>
                  </a:lnTo>
                  <a:lnTo>
                    <a:pt x="120" y="2380"/>
                  </a:lnTo>
                  <a:lnTo>
                    <a:pt x="60" y="2452"/>
                  </a:lnTo>
                  <a:lnTo>
                    <a:pt x="0" y="2527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630266" name="Freeform 58"/>
            <p:cNvSpPr>
              <a:spLocks/>
            </p:cNvSpPr>
            <p:nvPr userDrawn="1"/>
          </p:nvSpPr>
          <p:spPr bwMode="auto">
            <a:xfrm>
              <a:off x="1700" y="624"/>
              <a:ext cx="5002" cy="1320"/>
            </a:xfrm>
            <a:custGeom>
              <a:avLst/>
              <a:gdLst/>
              <a:ahLst/>
              <a:cxnLst>
                <a:cxn ang="0">
                  <a:pos x="5002" y="0"/>
                </a:cxn>
                <a:cxn ang="0">
                  <a:pos x="4995" y="78"/>
                </a:cxn>
                <a:cxn ang="0">
                  <a:pos x="4983" y="166"/>
                </a:cxn>
                <a:cxn ang="0">
                  <a:pos x="4962" y="281"/>
                </a:cxn>
                <a:cxn ang="0">
                  <a:pos x="4929" y="417"/>
                </a:cxn>
                <a:cxn ang="0">
                  <a:pos x="4882" y="567"/>
                </a:cxn>
                <a:cxn ang="0">
                  <a:pos x="4836" y="685"/>
                </a:cxn>
                <a:cxn ang="0">
                  <a:pos x="4800" y="766"/>
                </a:cxn>
                <a:cxn ang="0">
                  <a:pos x="4758" y="848"/>
                </a:cxn>
                <a:cxn ang="0">
                  <a:pos x="4712" y="929"/>
                </a:cxn>
                <a:cxn ang="0">
                  <a:pos x="4661" y="1009"/>
                </a:cxn>
                <a:cxn ang="0">
                  <a:pos x="4604" y="1087"/>
                </a:cxn>
                <a:cxn ang="0">
                  <a:pos x="4540" y="1164"/>
                </a:cxn>
                <a:cxn ang="0">
                  <a:pos x="4471" y="1237"/>
                </a:cxn>
                <a:cxn ang="0">
                  <a:pos x="4394" y="1306"/>
                </a:cxn>
                <a:cxn ang="0">
                  <a:pos x="4311" y="1371"/>
                </a:cxn>
                <a:cxn ang="0">
                  <a:pos x="4221" y="1432"/>
                </a:cxn>
                <a:cxn ang="0">
                  <a:pos x="4122" y="1486"/>
                </a:cxn>
                <a:cxn ang="0">
                  <a:pos x="4017" y="1534"/>
                </a:cxn>
                <a:cxn ang="0">
                  <a:pos x="3903" y="1574"/>
                </a:cxn>
                <a:cxn ang="0">
                  <a:pos x="3779" y="1607"/>
                </a:cxn>
                <a:cxn ang="0">
                  <a:pos x="3649" y="1631"/>
                </a:cxn>
                <a:cxn ang="0">
                  <a:pos x="3508" y="1646"/>
                </a:cxn>
                <a:cxn ang="0">
                  <a:pos x="3358" y="1650"/>
                </a:cxn>
                <a:cxn ang="0">
                  <a:pos x="3199" y="1646"/>
                </a:cxn>
                <a:cxn ang="0">
                  <a:pos x="3115" y="1637"/>
                </a:cxn>
                <a:cxn ang="0">
                  <a:pos x="2791" y="1610"/>
                </a:cxn>
                <a:cxn ang="0">
                  <a:pos x="2489" y="1594"/>
                </a:cxn>
                <a:cxn ang="0">
                  <a:pos x="2210" y="1591"/>
                </a:cxn>
                <a:cxn ang="0">
                  <a:pos x="1955" y="1599"/>
                </a:cxn>
                <a:cxn ang="0">
                  <a:pos x="1717" y="1621"/>
                </a:cxn>
                <a:cxn ang="0">
                  <a:pos x="1499" y="1654"/>
                </a:cxn>
                <a:cxn ang="0">
                  <a:pos x="1347" y="1687"/>
                </a:cxn>
                <a:cxn ang="0">
                  <a:pos x="1251" y="1713"/>
                </a:cxn>
                <a:cxn ang="0">
                  <a:pos x="1158" y="1741"/>
                </a:cxn>
                <a:cxn ang="0">
                  <a:pos x="1069" y="1773"/>
                </a:cxn>
                <a:cxn ang="0">
                  <a:pos x="983" y="1809"/>
                </a:cxn>
                <a:cxn ang="0">
                  <a:pos x="899" y="1846"/>
                </a:cxn>
                <a:cxn ang="0">
                  <a:pos x="820" y="1886"/>
                </a:cxn>
                <a:cxn ang="0">
                  <a:pos x="744" y="1930"/>
                </a:cxn>
                <a:cxn ang="0">
                  <a:pos x="669" y="1977"/>
                </a:cxn>
                <a:cxn ang="0">
                  <a:pos x="597" y="2027"/>
                </a:cxn>
                <a:cxn ang="0">
                  <a:pos x="494" y="2106"/>
                </a:cxn>
                <a:cxn ang="0">
                  <a:pos x="362" y="2222"/>
                </a:cxn>
                <a:cxn ang="0">
                  <a:pos x="237" y="2351"/>
                </a:cxn>
                <a:cxn ang="0">
                  <a:pos x="116" y="2490"/>
                </a:cxn>
                <a:cxn ang="0">
                  <a:pos x="0" y="2642"/>
                </a:cxn>
              </a:cxnLst>
              <a:rect l="0" t="0" r="r" b="b"/>
              <a:pathLst>
                <a:path w="5002" h="2642">
                  <a:moveTo>
                    <a:pt x="5002" y="0"/>
                  </a:moveTo>
                  <a:lnTo>
                    <a:pt x="5002" y="0"/>
                  </a:lnTo>
                  <a:lnTo>
                    <a:pt x="5001" y="21"/>
                  </a:lnTo>
                  <a:lnTo>
                    <a:pt x="4995" y="78"/>
                  </a:lnTo>
                  <a:lnTo>
                    <a:pt x="4990" y="120"/>
                  </a:lnTo>
                  <a:lnTo>
                    <a:pt x="4983" y="166"/>
                  </a:lnTo>
                  <a:lnTo>
                    <a:pt x="4973" y="221"/>
                  </a:lnTo>
                  <a:lnTo>
                    <a:pt x="4962" y="281"/>
                  </a:lnTo>
                  <a:lnTo>
                    <a:pt x="4947" y="347"/>
                  </a:lnTo>
                  <a:lnTo>
                    <a:pt x="4929" y="417"/>
                  </a:lnTo>
                  <a:lnTo>
                    <a:pt x="4906" y="491"/>
                  </a:lnTo>
                  <a:lnTo>
                    <a:pt x="4882" y="567"/>
                  </a:lnTo>
                  <a:lnTo>
                    <a:pt x="4852" y="646"/>
                  </a:lnTo>
                  <a:lnTo>
                    <a:pt x="4836" y="685"/>
                  </a:lnTo>
                  <a:lnTo>
                    <a:pt x="4818" y="725"/>
                  </a:lnTo>
                  <a:lnTo>
                    <a:pt x="4800" y="766"/>
                  </a:lnTo>
                  <a:lnTo>
                    <a:pt x="4780" y="807"/>
                  </a:lnTo>
                  <a:lnTo>
                    <a:pt x="4758" y="848"/>
                  </a:lnTo>
                  <a:lnTo>
                    <a:pt x="4736" y="888"/>
                  </a:lnTo>
                  <a:lnTo>
                    <a:pt x="4712" y="929"/>
                  </a:lnTo>
                  <a:lnTo>
                    <a:pt x="4687" y="969"/>
                  </a:lnTo>
                  <a:lnTo>
                    <a:pt x="4661" y="1009"/>
                  </a:lnTo>
                  <a:lnTo>
                    <a:pt x="4633" y="1048"/>
                  </a:lnTo>
                  <a:lnTo>
                    <a:pt x="4604" y="1087"/>
                  </a:lnTo>
                  <a:lnTo>
                    <a:pt x="4572" y="1126"/>
                  </a:lnTo>
                  <a:lnTo>
                    <a:pt x="4540" y="1164"/>
                  </a:lnTo>
                  <a:lnTo>
                    <a:pt x="4505" y="1201"/>
                  </a:lnTo>
                  <a:lnTo>
                    <a:pt x="4471" y="1237"/>
                  </a:lnTo>
                  <a:lnTo>
                    <a:pt x="4433" y="1273"/>
                  </a:lnTo>
                  <a:lnTo>
                    <a:pt x="4394" y="1306"/>
                  </a:lnTo>
                  <a:lnTo>
                    <a:pt x="4353" y="1340"/>
                  </a:lnTo>
                  <a:lnTo>
                    <a:pt x="4311" y="1371"/>
                  </a:lnTo>
                  <a:lnTo>
                    <a:pt x="4266" y="1403"/>
                  </a:lnTo>
                  <a:lnTo>
                    <a:pt x="4221" y="1432"/>
                  </a:lnTo>
                  <a:lnTo>
                    <a:pt x="4172" y="1460"/>
                  </a:lnTo>
                  <a:lnTo>
                    <a:pt x="4122" y="1486"/>
                  </a:lnTo>
                  <a:lnTo>
                    <a:pt x="4071" y="1511"/>
                  </a:lnTo>
                  <a:lnTo>
                    <a:pt x="4017" y="1534"/>
                  </a:lnTo>
                  <a:lnTo>
                    <a:pt x="3960" y="1555"/>
                  </a:lnTo>
                  <a:lnTo>
                    <a:pt x="3903" y="1574"/>
                  </a:lnTo>
                  <a:lnTo>
                    <a:pt x="3842" y="1592"/>
                  </a:lnTo>
                  <a:lnTo>
                    <a:pt x="3779" y="1607"/>
                  </a:lnTo>
                  <a:lnTo>
                    <a:pt x="3715" y="1621"/>
                  </a:lnTo>
                  <a:lnTo>
                    <a:pt x="3649" y="1631"/>
                  </a:lnTo>
                  <a:lnTo>
                    <a:pt x="3579" y="1641"/>
                  </a:lnTo>
                  <a:lnTo>
                    <a:pt x="3508" y="1646"/>
                  </a:lnTo>
                  <a:lnTo>
                    <a:pt x="3435" y="1650"/>
                  </a:lnTo>
                  <a:lnTo>
                    <a:pt x="3358" y="1650"/>
                  </a:lnTo>
                  <a:lnTo>
                    <a:pt x="3279" y="1649"/>
                  </a:lnTo>
                  <a:lnTo>
                    <a:pt x="3199" y="1646"/>
                  </a:lnTo>
                  <a:lnTo>
                    <a:pt x="3115" y="1637"/>
                  </a:lnTo>
                  <a:lnTo>
                    <a:pt x="3115" y="1637"/>
                  </a:lnTo>
                  <a:lnTo>
                    <a:pt x="2950" y="1623"/>
                  </a:lnTo>
                  <a:lnTo>
                    <a:pt x="2791" y="1610"/>
                  </a:lnTo>
                  <a:lnTo>
                    <a:pt x="2636" y="1600"/>
                  </a:lnTo>
                  <a:lnTo>
                    <a:pt x="2489" y="1594"/>
                  </a:lnTo>
                  <a:lnTo>
                    <a:pt x="2348" y="1591"/>
                  </a:lnTo>
                  <a:lnTo>
                    <a:pt x="2210" y="1591"/>
                  </a:lnTo>
                  <a:lnTo>
                    <a:pt x="2080" y="1594"/>
                  </a:lnTo>
                  <a:lnTo>
                    <a:pt x="1955" y="1599"/>
                  </a:lnTo>
                  <a:lnTo>
                    <a:pt x="1834" y="1608"/>
                  </a:lnTo>
                  <a:lnTo>
                    <a:pt x="1717" y="1621"/>
                  </a:lnTo>
                  <a:lnTo>
                    <a:pt x="1606" y="1636"/>
                  </a:lnTo>
                  <a:lnTo>
                    <a:pt x="1499" y="1654"/>
                  </a:lnTo>
                  <a:lnTo>
                    <a:pt x="1397" y="1675"/>
                  </a:lnTo>
                  <a:lnTo>
                    <a:pt x="1347" y="1687"/>
                  </a:lnTo>
                  <a:lnTo>
                    <a:pt x="1298" y="1699"/>
                  </a:lnTo>
                  <a:lnTo>
                    <a:pt x="1251" y="1713"/>
                  </a:lnTo>
                  <a:lnTo>
                    <a:pt x="1204" y="1726"/>
                  </a:lnTo>
                  <a:lnTo>
                    <a:pt x="1158" y="1741"/>
                  </a:lnTo>
                  <a:lnTo>
                    <a:pt x="1113" y="1757"/>
                  </a:lnTo>
                  <a:lnTo>
                    <a:pt x="1069" y="1773"/>
                  </a:lnTo>
                  <a:lnTo>
                    <a:pt x="1026" y="1791"/>
                  </a:lnTo>
                  <a:lnTo>
                    <a:pt x="983" y="1809"/>
                  </a:lnTo>
                  <a:lnTo>
                    <a:pt x="941" y="1826"/>
                  </a:lnTo>
                  <a:lnTo>
                    <a:pt x="899" y="1846"/>
                  </a:lnTo>
                  <a:lnTo>
                    <a:pt x="859" y="1865"/>
                  </a:lnTo>
                  <a:lnTo>
                    <a:pt x="820" y="1886"/>
                  </a:lnTo>
                  <a:lnTo>
                    <a:pt x="781" y="1909"/>
                  </a:lnTo>
                  <a:lnTo>
                    <a:pt x="744" y="1930"/>
                  </a:lnTo>
                  <a:lnTo>
                    <a:pt x="707" y="1952"/>
                  </a:lnTo>
                  <a:lnTo>
                    <a:pt x="669" y="1977"/>
                  </a:lnTo>
                  <a:lnTo>
                    <a:pt x="633" y="2001"/>
                  </a:lnTo>
                  <a:lnTo>
                    <a:pt x="597" y="2027"/>
                  </a:lnTo>
                  <a:lnTo>
                    <a:pt x="562" y="2052"/>
                  </a:lnTo>
                  <a:lnTo>
                    <a:pt x="494" y="2106"/>
                  </a:lnTo>
                  <a:lnTo>
                    <a:pt x="427" y="2162"/>
                  </a:lnTo>
                  <a:lnTo>
                    <a:pt x="362" y="2222"/>
                  </a:lnTo>
                  <a:lnTo>
                    <a:pt x="300" y="2285"/>
                  </a:lnTo>
                  <a:lnTo>
                    <a:pt x="237" y="2351"/>
                  </a:lnTo>
                  <a:lnTo>
                    <a:pt x="176" y="2419"/>
                  </a:lnTo>
                  <a:lnTo>
                    <a:pt x="116" y="2490"/>
                  </a:lnTo>
                  <a:lnTo>
                    <a:pt x="58" y="2564"/>
                  </a:lnTo>
                  <a:lnTo>
                    <a:pt x="0" y="264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630267" name="Freeform 59"/>
            <p:cNvSpPr>
              <a:spLocks/>
            </p:cNvSpPr>
            <p:nvPr userDrawn="1"/>
          </p:nvSpPr>
          <p:spPr bwMode="auto">
            <a:xfrm>
              <a:off x="1751" y="595"/>
              <a:ext cx="4962" cy="1378"/>
            </a:xfrm>
            <a:custGeom>
              <a:avLst/>
              <a:gdLst/>
              <a:ahLst/>
              <a:cxnLst>
                <a:cxn ang="0">
                  <a:pos x="4962" y="0"/>
                </a:cxn>
                <a:cxn ang="0">
                  <a:pos x="4957" y="79"/>
                </a:cxn>
                <a:cxn ang="0">
                  <a:pos x="4946" y="170"/>
                </a:cxn>
                <a:cxn ang="0">
                  <a:pos x="4926" y="284"/>
                </a:cxn>
                <a:cxn ang="0">
                  <a:pos x="4894" y="421"/>
                </a:cxn>
                <a:cxn ang="0">
                  <a:pos x="4850" y="573"/>
                </a:cxn>
                <a:cxn ang="0">
                  <a:pos x="4806" y="693"/>
                </a:cxn>
                <a:cxn ang="0">
                  <a:pos x="4771" y="775"/>
                </a:cxn>
                <a:cxn ang="0">
                  <a:pos x="4732" y="857"/>
                </a:cxn>
                <a:cxn ang="0">
                  <a:pos x="4686" y="940"/>
                </a:cxn>
                <a:cxn ang="0">
                  <a:pos x="4636" y="1022"/>
                </a:cxn>
                <a:cxn ang="0">
                  <a:pos x="4581" y="1101"/>
                </a:cxn>
                <a:cxn ang="0">
                  <a:pos x="4518" y="1180"/>
                </a:cxn>
                <a:cxn ang="0">
                  <a:pos x="4449" y="1255"/>
                </a:cxn>
                <a:cxn ang="0">
                  <a:pos x="4374" y="1326"/>
                </a:cxn>
                <a:cxn ang="0">
                  <a:pos x="4292" y="1393"/>
                </a:cxn>
                <a:cxn ang="0">
                  <a:pos x="4202" y="1455"/>
                </a:cxn>
                <a:cxn ang="0">
                  <a:pos x="4104" y="1511"/>
                </a:cxn>
                <a:cxn ang="0">
                  <a:pos x="4000" y="1563"/>
                </a:cxn>
                <a:cxn ang="0">
                  <a:pos x="3886" y="1605"/>
                </a:cxn>
                <a:cxn ang="0">
                  <a:pos x="3764" y="1641"/>
                </a:cxn>
                <a:cxn ang="0">
                  <a:pos x="3634" y="1668"/>
                </a:cxn>
                <a:cxn ang="0">
                  <a:pos x="3493" y="1686"/>
                </a:cxn>
                <a:cxn ang="0">
                  <a:pos x="3344" y="1694"/>
                </a:cxn>
                <a:cxn ang="0">
                  <a:pos x="3184" y="1691"/>
                </a:cxn>
                <a:cxn ang="0">
                  <a:pos x="3101" y="1686"/>
                </a:cxn>
                <a:cxn ang="0">
                  <a:pos x="2774" y="1663"/>
                </a:cxn>
                <a:cxn ang="0">
                  <a:pos x="2473" y="1653"/>
                </a:cxn>
                <a:cxn ang="0">
                  <a:pos x="2195" y="1655"/>
                </a:cxn>
                <a:cxn ang="0">
                  <a:pos x="1938" y="1670"/>
                </a:cxn>
                <a:cxn ang="0">
                  <a:pos x="1702" y="1695"/>
                </a:cxn>
                <a:cxn ang="0">
                  <a:pos x="1486" y="1734"/>
                </a:cxn>
                <a:cxn ang="0">
                  <a:pos x="1333" y="1770"/>
                </a:cxn>
                <a:cxn ang="0">
                  <a:pos x="1237" y="1799"/>
                </a:cxn>
                <a:cxn ang="0">
                  <a:pos x="1144" y="1829"/>
                </a:cxn>
                <a:cxn ang="0">
                  <a:pos x="1055" y="1863"/>
                </a:cxn>
                <a:cxn ang="0">
                  <a:pos x="971" y="1899"/>
                </a:cxn>
                <a:cxn ang="0">
                  <a:pos x="889" y="1939"/>
                </a:cxn>
                <a:cxn ang="0">
                  <a:pos x="810" y="1981"/>
                </a:cxn>
                <a:cxn ang="0">
                  <a:pos x="733" y="2026"/>
                </a:cxn>
                <a:cxn ang="0">
                  <a:pos x="660" y="2075"/>
                </a:cxn>
                <a:cxn ang="0">
                  <a:pos x="589" y="2127"/>
                </a:cxn>
                <a:cxn ang="0">
                  <a:pos x="486" y="2209"/>
                </a:cxn>
                <a:cxn ang="0">
                  <a:pos x="357" y="2328"/>
                </a:cxn>
                <a:cxn ang="0">
                  <a:pos x="233" y="2459"/>
                </a:cxn>
                <a:cxn ang="0">
                  <a:pos x="115" y="2603"/>
                </a:cxn>
                <a:cxn ang="0">
                  <a:pos x="0" y="2756"/>
                </a:cxn>
              </a:cxnLst>
              <a:rect l="0" t="0" r="r" b="b"/>
              <a:pathLst>
                <a:path w="4962" h="2756">
                  <a:moveTo>
                    <a:pt x="4962" y="0"/>
                  </a:moveTo>
                  <a:lnTo>
                    <a:pt x="4962" y="0"/>
                  </a:lnTo>
                  <a:lnTo>
                    <a:pt x="4961" y="21"/>
                  </a:lnTo>
                  <a:lnTo>
                    <a:pt x="4957" y="79"/>
                  </a:lnTo>
                  <a:lnTo>
                    <a:pt x="4953" y="121"/>
                  </a:lnTo>
                  <a:lnTo>
                    <a:pt x="4946" y="170"/>
                  </a:lnTo>
                  <a:lnTo>
                    <a:pt x="4937" y="224"/>
                  </a:lnTo>
                  <a:lnTo>
                    <a:pt x="4926" y="284"/>
                  </a:lnTo>
                  <a:lnTo>
                    <a:pt x="4912" y="350"/>
                  </a:lnTo>
                  <a:lnTo>
                    <a:pt x="4894" y="421"/>
                  </a:lnTo>
                  <a:lnTo>
                    <a:pt x="4875" y="496"/>
                  </a:lnTo>
                  <a:lnTo>
                    <a:pt x="4850" y="573"/>
                  </a:lnTo>
                  <a:lnTo>
                    <a:pt x="4822" y="652"/>
                  </a:lnTo>
                  <a:lnTo>
                    <a:pt x="4806" y="693"/>
                  </a:lnTo>
                  <a:lnTo>
                    <a:pt x="4789" y="733"/>
                  </a:lnTo>
                  <a:lnTo>
                    <a:pt x="4771" y="775"/>
                  </a:lnTo>
                  <a:lnTo>
                    <a:pt x="4751" y="815"/>
                  </a:lnTo>
                  <a:lnTo>
                    <a:pt x="4732" y="857"/>
                  </a:lnTo>
                  <a:lnTo>
                    <a:pt x="4710" y="899"/>
                  </a:lnTo>
                  <a:lnTo>
                    <a:pt x="4686" y="940"/>
                  </a:lnTo>
                  <a:lnTo>
                    <a:pt x="4663" y="980"/>
                  </a:lnTo>
                  <a:lnTo>
                    <a:pt x="4636" y="1022"/>
                  </a:lnTo>
                  <a:lnTo>
                    <a:pt x="4608" y="1062"/>
                  </a:lnTo>
                  <a:lnTo>
                    <a:pt x="4581" y="1101"/>
                  </a:lnTo>
                  <a:lnTo>
                    <a:pt x="4550" y="1142"/>
                  </a:lnTo>
                  <a:lnTo>
                    <a:pt x="4518" y="1180"/>
                  </a:lnTo>
                  <a:lnTo>
                    <a:pt x="4485" y="1217"/>
                  </a:lnTo>
                  <a:lnTo>
                    <a:pt x="4449" y="1255"/>
                  </a:lnTo>
                  <a:lnTo>
                    <a:pt x="4413" y="1290"/>
                  </a:lnTo>
                  <a:lnTo>
                    <a:pt x="4374" y="1326"/>
                  </a:lnTo>
                  <a:lnTo>
                    <a:pt x="4333" y="1360"/>
                  </a:lnTo>
                  <a:lnTo>
                    <a:pt x="4292" y="1393"/>
                  </a:lnTo>
                  <a:lnTo>
                    <a:pt x="4247" y="1426"/>
                  </a:lnTo>
                  <a:lnTo>
                    <a:pt x="4202" y="1455"/>
                  </a:lnTo>
                  <a:lnTo>
                    <a:pt x="4154" y="1484"/>
                  </a:lnTo>
                  <a:lnTo>
                    <a:pt x="4104" y="1511"/>
                  </a:lnTo>
                  <a:lnTo>
                    <a:pt x="4053" y="1539"/>
                  </a:lnTo>
                  <a:lnTo>
                    <a:pt x="4000" y="1563"/>
                  </a:lnTo>
                  <a:lnTo>
                    <a:pt x="3943" y="1586"/>
                  </a:lnTo>
                  <a:lnTo>
                    <a:pt x="3886" y="1605"/>
                  </a:lnTo>
                  <a:lnTo>
                    <a:pt x="3827" y="1624"/>
                  </a:lnTo>
                  <a:lnTo>
                    <a:pt x="3764" y="1641"/>
                  </a:lnTo>
                  <a:lnTo>
                    <a:pt x="3700" y="1655"/>
                  </a:lnTo>
                  <a:lnTo>
                    <a:pt x="3634" y="1668"/>
                  </a:lnTo>
                  <a:lnTo>
                    <a:pt x="3564" y="1678"/>
                  </a:lnTo>
                  <a:lnTo>
                    <a:pt x="3493" y="1686"/>
                  </a:lnTo>
                  <a:lnTo>
                    <a:pt x="3420" y="1691"/>
                  </a:lnTo>
                  <a:lnTo>
                    <a:pt x="3344" y="1694"/>
                  </a:lnTo>
                  <a:lnTo>
                    <a:pt x="3266" y="1694"/>
                  </a:lnTo>
                  <a:lnTo>
                    <a:pt x="3184" y="1691"/>
                  </a:lnTo>
                  <a:lnTo>
                    <a:pt x="3101" y="1686"/>
                  </a:lnTo>
                  <a:lnTo>
                    <a:pt x="3101" y="1686"/>
                  </a:lnTo>
                  <a:lnTo>
                    <a:pt x="2935" y="1673"/>
                  </a:lnTo>
                  <a:lnTo>
                    <a:pt x="2774" y="1663"/>
                  </a:lnTo>
                  <a:lnTo>
                    <a:pt x="2622" y="1657"/>
                  </a:lnTo>
                  <a:lnTo>
                    <a:pt x="2473" y="1653"/>
                  </a:lnTo>
                  <a:lnTo>
                    <a:pt x="2331" y="1653"/>
                  </a:lnTo>
                  <a:lnTo>
                    <a:pt x="2195" y="1655"/>
                  </a:lnTo>
                  <a:lnTo>
                    <a:pt x="2065" y="1662"/>
                  </a:lnTo>
                  <a:lnTo>
                    <a:pt x="1938" y="1670"/>
                  </a:lnTo>
                  <a:lnTo>
                    <a:pt x="1819" y="1681"/>
                  </a:lnTo>
                  <a:lnTo>
                    <a:pt x="1702" y="1695"/>
                  </a:lnTo>
                  <a:lnTo>
                    <a:pt x="1591" y="1713"/>
                  </a:lnTo>
                  <a:lnTo>
                    <a:pt x="1486" y="1734"/>
                  </a:lnTo>
                  <a:lnTo>
                    <a:pt x="1383" y="1757"/>
                  </a:lnTo>
                  <a:lnTo>
                    <a:pt x="1333" y="1770"/>
                  </a:lnTo>
                  <a:lnTo>
                    <a:pt x="1284" y="1784"/>
                  </a:lnTo>
                  <a:lnTo>
                    <a:pt x="1237" y="1799"/>
                  </a:lnTo>
                  <a:lnTo>
                    <a:pt x="1190" y="1813"/>
                  </a:lnTo>
                  <a:lnTo>
                    <a:pt x="1144" y="1829"/>
                  </a:lnTo>
                  <a:lnTo>
                    <a:pt x="1100" y="1846"/>
                  </a:lnTo>
                  <a:lnTo>
                    <a:pt x="1055" y="1863"/>
                  </a:lnTo>
                  <a:lnTo>
                    <a:pt x="1012" y="1881"/>
                  </a:lnTo>
                  <a:lnTo>
                    <a:pt x="971" y="1899"/>
                  </a:lnTo>
                  <a:lnTo>
                    <a:pt x="929" y="1918"/>
                  </a:lnTo>
                  <a:lnTo>
                    <a:pt x="889" y="1939"/>
                  </a:lnTo>
                  <a:lnTo>
                    <a:pt x="848" y="1960"/>
                  </a:lnTo>
                  <a:lnTo>
                    <a:pt x="810" y="1981"/>
                  </a:lnTo>
                  <a:lnTo>
                    <a:pt x="771" y="2004"/>
                  </a:lnTo>
                  <a:lnTo>
                    <a:pt x="733" y="2026"/>
                  </a:lnTo>
                  <a:lnTo>
                    <a:pt x="696" y="2051"/>
                  </a:lnTo>
                  <a:lnTo>
                    <a:pt x="660" y="2075"/>
                  </a:lnTo>
                  <a:lnTo>
                    <a:pt x="624" y="2101"/>
                  </a:lnTo>
                  <a:lnTo>
                    <a:pt x="589" y="2127"/>
                  </a:lnTo>
                  <a:lnTo>
                    <a:pt x="554" y="2152"/>
                  </a:lnTo>
                  <a:lnTo>
                    <a:pt x="486" y="2209"/>
                  </a:lnTo>
                  <a:lnTo>
                    <a:pt x="421" y="2267"/>
                  </a:lnTo>
                  <a:lnTo>
                    <a:pt x="357" y="2328"/>
                  </a:lnTo>
                  <a:lnTo>
                    <a:pt x="295" y="2393"/>
                  </a:lnTo>
                  <a:lnTo>
                    <a:pt x="233" y="2459"/>
                  </a:lnTo>
                  <a:lnTo>
                    <a:pt x="174" y="2530"/>
                  </a:lnTo>
                  <a:lnTo>
                    <a:pt x="115" y="2603"/>
                  </a:lnTo>
                  <a:lnTo>
                    <a:pt x="57" y="2679"/>
                  </a:lnTo>
                  <a:lnTo>
                    <a:pt x="0" y="275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630268" name="Freeform 60"/>
            <p:cNvSpPr>
              <a:spLocks/>
            </p:cNvSpPr>
            <p:nvPr userDrawn="1"/>
          </p:nvSpPr>
          <p:spPr bwMode="auto">
            <a:xfrm>
              <a:off x="1804" y="566"/>
              <a:ext cx="4921" cy="1435"/>
            </a:xfrm>
            <a:custGeom>
              <a:avLst/>
              <a:gdLst/>
              <a:ahLst/>
              <a:cxnLst>
                <a:cxn ang="0">
                  <a:pos x="4921" y="0"/>
                </a:cxn>
                <a:cxn ang="0">
                  <a:pos x="4915" y="79"/>
                </a:cxn>
                <a:cxn ang="0">
                  <a:pos x="4905" y="169"/>
                </a:cxn>
                <a:cxn ang="0">
                  <a:pos x="4887" y="285"/>
                </a:cxn>
                <a:cxn ang="0">
                  <a:pos x="4858" y="424"/>
                </a:cxn>
                <a:cxn ang="0">
                  <a:pos x="4816" y="578"/>
                </a:cxn>
                <a:cxn ang="0">
                  <a:pos x="4773" y="699"/>
                </a:cxn>
                <a:cxn ang="0">
                  <a:pos x="4740" y="781"/>
                </a:cxn>
                <a:cxn ang="0">
                  <a:pos x="4701" y="865"/>
                </a:cxn>
                <a:cxn ang="0">
                  <a:pos x="4658" y="949"/>
                </a:cxn>
                <a:cxn ang="0">
                  <a:pos x="4608" y="1031"/>
                </a:cxn>
                <a:cxn ang="0">
                  <a:pos x="4554" y="1114"/>
                </a:cxn>
                <a:cxn ang="0">
                  <a:pos x="4493" y="1193"/>
                </a:cxn>
                <a:cxn ang="0">
                  <a:pos x="4425" y="1270"/>
                </a:cxn>
                <a:cxn ang="0">
                  <a:pos x="4351" y="1343"/>
                </a:cxn>
                <a:cxn ang="0">
                  <a:pos x="4269" y="1412"/>
                </a:cxn>
                <a:cxn ang="0">
                  <a:pos x="4182" y="1477"/>
                </a:cxn>
                <a:cxn ang="0">
                  <a:pos x="4085" y="1535"/>
                </a:cxn>
                <a:cxn ang="0">
                  <a:pos x="3981" y="1588"/>
                </a:cxn>
                <a:cxn ang="0">
                  <a:pos x="3868" y="1634"/>
                </a:cxn>
                <a:cxn ang="0">
                  <a:pos x="3746" y="1672"/>
                </a:cxn>
                <a:cxn ang="0">
                  <a:pos x="3615" y="1701"/>
                </a:cxn>
                <a:cxn ang="0">
                  <a:pos x="3477" y="1722"/>
                </a:cxn>
                <a:cxn ang="0">
                  <a:pos x="3327" y="1734"/>
                </a:cxn>
                <a:cxn ang="0">
                  <a:pos x="3167" y="1734"/>
                </a:cxn>
                <a:cxn ang="0">
                  <a:pos x="3084" y="1730"/>
                </a:cxn>
                <a:cxn ang="0">
                  <a:pos x="2757" y="1714"/>
                </a:cxn>
                <a:cxn ang="0">
                  <a:pos x="2456" y="1711"/>
                </a:cxn>
                <a:cxn ang="0">
                  <a:pos x="2178" y="1719"/>
                </a:cxn>
                <a:cxn ang="0">
                  <a:pos x="1922" y="1739"/>
                </a:cxn>
                <a:cxn ang="0">
                  <a:pos x="1687" y="1769"/>
                </a:cxn>
                <a:cxn ang="0">
                  <a:pos x="1469" y="1811"/>
                </a:cxn>
                <a:cxn ang="0">
                  <a:pos x="1318" y="1852"/>
                </a:cxn>
                <a:cxn ang="0">
                  <a:pos x="1222" y="1881"/>
                </a:cxn>
                <a:cxn ang="0">
                  <a:pos x="1130" y="1915"/>
                </a:cxn>
                <a:cxn ang="0">
                  <a:pos x="1043" y="1950"/>
                </a:cxn>
                <a:cxn ang="0">
                  <a:pos x="958" y="1989"/>
                </a:cxn>
                <a:cxn ang="0">
                  <a:pos x="876" y="2029"/>
                </a:cxn>
                <a:cxn ang="0">
                  <a:pos x="797" y="2074"/>
                </a:cxn>
                <a:cxn ang="0">
                  <a:pos x="722" y="2121"/>
                </a:cxn>
                <a:cxn ang="0">
                  <a:pos x="650" y="2171"/>
                </a:cxn>
                <a:cxn ang="0">
                  <a:pos x="579" y="2225"/>
                </a:cxn>
                <a:cxn ang="0">
                  <a:pos x="478" y="2309"/>
                </a:cxn>
                <a:cxn ang="0">
                  <a:pos x="350" y="2433"/>
                </a:cxn>
                <a:cxn ang="0">
                  <a:pos x="229" y="2567"/>
                </a:cxn>
                <a:cxn ang="0">
                  <a:pos x="112" y="2712"/>
                </a:cxn>
                <a:cxn ang="0">
                  <a:pos x="0" y="2869"/>
                </a:cxn>
              </a:cxnLst>
              <a:rect l="0" t="0" r="r" b="b"/>
              <a:pathLst>
                <a:path w="4921" h="2869">
                  <a:moveTo>
                    <a:pt x="4921" y="0"/>
                  </a:moveTo>
                  <a:lnTo>
                    <a:pt x="4921" y="0"/>
                  </a:lnTo>
                  <a:lnTo>
                    <a:pt x="4919" y="21"/>
                  </a:lnTo>
                  <a:lnTo>
                    <a:pt x="4915" y="79"/>
                  </a:lnTo>
                  <a:lnTo>
                    <a:pt x="4911" y="121"/>
                  </a:lnTo>
                  <a:lnTo>
                    <a:pt x="4905" y="169"/>
                  </a:lnTo>
                  <a:lnTo>
                    <a:pt x="4898" y="224"/>
                  </a:lnTo>
                  <a:lnTo>
                    <a:pt x="4887" y="285"/>
                  </a:lnTo>
                  <a:lnTo>
                    <a:pt x="4875" y="353"/>
                  </a:lnTo>
                  <a:lnTo>
                    <a:pt x="4858" y="424"/>
                  </a:lnTo>
                  <a:lnTo>
                    <a:pt x="4839" y="498"/>
                  </a:lnTo>
                  <a:lnTo>
                    <a:pt x="4816" y="578"/>
                  </a:lnTo>
                  <a:lnTo>
                    <a:pt x="4789" y="658"/>
                  </a:lnTo>
                  <a:lnTo>
                    <a:pt x="4773" y="699"/>
                  </a:lnTo>
                  <a:lnTo>
                    <a:pt x="4758" y="741"/>
                  </a:lnTo>
                  <a:lnTo>
                    <a:pt x="4740" y="781"/>
                  </a:lnTo>
                  <a:lnTo>
                    <a:pt x="4722" y="823"/>
                  </a:lnTo>
                  <a:lnTo>
                    <a:pt x="4701" y="865"/>
                  </a:lnTo>
                  <a:lnTo>
                    <a:pt x="4680" y="907"/>
                  </a:lnTo>
                  <a:lnTo>
                    <a:pt x="4658" y="949"/>
                  </a:lnTo>
                  <a:lnTo>
                    <a:pt x="4634" y="991"/>
                  </a:lnTo>
                  <a:lnTo>
                    <a:pt x="4608" y="1031"/>
                  </a:lnTo>
                  <a:lnTo>
                    <a:pt x="4582" y="1073"/>
                  </a:lnTo>
                  <a:lnTo>
                    <a:pt x="4554" y="1114"/>
                  </a:lnTo>
                  <a:lnTo>
                    <a:pt x="4525" y="1154"/>
                  </a:lnTo>
                  <a:lnTo>
                    <a:pt x="4493" y="1193"/>
                  </a:lnTo>
                  <a:lnTo>
                    <a:pt x="4460" y="1232"/>
                  </a:lnTo>
                  <a:lnTo>
                    <a:pt x="4425" y="1270"/>
                  </a:lnTo>
                  <a:lnTo>
                    <a:pt x="4389" y="1307"/>
                  </a:lnTo>
                  <a:lnTo>
                    <a:pt x="4351" y="1343"/>
                  </a:lnTo>
                  <a:lnTo>
                    <a:pt x="4311" y="1378"/>
                  </a:lnTo>
                  <a:lnTo>
                    <a:pt x="4269" y="1412"/>
                  </a:lnTo>
                  <a:lnTo>
                    <a:pt x="4226" y="1446"/>
                  </a:lnTo>
                  <a:lnTo>
                    <a:pt x="4182" y="1477"/>
                  </a:lnTo>
                  <a:lnTo>
                    <a:pt x="4135" y="1508"/>
                  </a:lnTo>
                  <a:lnTo>
                    <a:pt x="4085" y="1535"/>
                  </a:lnTo>
                  <a:lnTo>
                    <a:pt x="4033" y="1563"/>
                  </a:lnTo>
                  <a:lnTo>
                    <a:pt x="3981" y="1588"/>
                  </a:lnTo>
                  <a:lnTo>
                    <a:pt x="3925" y="1613"/>
                  </a:lnTo>
                  <a:lnTo>
                    <a:pt x="3868" y="1634"/>
                  </a:lnTo>
                  <a:lnTo>
                    <a:pt x="3808" y="1655"/>
                  </a:lnTo>
                  <a:lnTo>
                    <a:pt x="3746" y="1672"/>
                  </a:lnTo>
                  <a:lnTo>
                    <a:pt x="3682" y="1688"/>
                  </a:lnTo>
                  <a:lnTo>
                    <a:pt x="3615" y="1701"/>
                  </a:lnTo>
                  <a:lnTo>
                    <a:pt x="3547" y="1713"/>
                  </a:lnTo>
                  <a:lnTo>
                    <a:pt x="3477" y="1722"/>
                  </a:lnTo>
                  <a:lnTo>
                    <a:pt x="3403" y="1729"/>
                  </a:lnTo>
                  <a:lnTo>
                    <a:pt x="3327" y="1734"/>
                  </a:lnTo>
                  <a:lnTo>
                    <a:pt x="3249" y="1735"/>
                  </a:lnTo>
                  <a:lnTo>
                    <a:pt x="3167" y="1734"/>
                  </a:lnTo>
                  <a:lnTo>
                    <a:pt x="3084" y="1730"/>
                  </a:lnTo>
                  <a:lnTo>
                    <a:pt x="3084" y="1730"/>
                  </a:lnTo>
                  <a:lnTo>
                    <a:pt x="2917" y="1721"/>
                  </a:lnTo>
                  <a:lnTo>
                    <a:pt x="2757" y="1714"/>
                  </a:lnTo>
                  <a:lnTo>
                    <a:pt x="2603" y="1711"/>
                  </a:lnTo>
                  <a:lnTo>
                    <a:pt x="2456" y="1711"/>
                  </a:lnTo>
                  <a:lnTo>
                    <a:pt x="2314" y="1714"/>
                  </a:lnTo>
                  <a:lnTo>
                    <a:pt x="2178" y="1719"/>
                  </a:lnTo>
                  <a:lnTo>
                    <a:pt x="2048" y="1727"/>
                  </a:lnTo>
                  <a:lnTo>
                    <a:pt x="1922" y="1739"/>
                  </a:lnTo>
                  <a:lnTo>
                    <a:pt x="1802" y="1753"/>
                  </a:lnTo>
                  <a:lnTo>
                    <a:pt x="1687" y="1769"/>
                  </a:lnTo>
                  <a:lnTo>
                    <a:pt x="1576" y="1789"/>
                  </a:lnTo>
                  <a:lnTo>
                    <a:pt x="1469" y="1811"/>
                  </a:lnTo>
                  <a:lnTo>
                    <a:pt x="1368" y="1837"/>
                  </a:lnTo>
                  <a:lnTo>
                    <a:pt x="1318" y="1852"/>
                  </a:lnTo>
                  <a:lnTo>
                    <a:pt x="1269" y="1866"/>
                  </a:lnTo>
                  <a:lnTo>
                    <a:pt x="1222" y="1881"/>
                  </a:lnTo>
                  <a:lnTo>
                    <a:pt x="1176" y="1897"/>
                  </a:lnTo>
                  <a:lnTo>
                    <a:pt x="1130" y="1915"/>
                  </a:lnTo>
                  <a:lnTo>
                    <a:pt x="1086" y="1932"/>
                  </a:lnTo>
                  <a:lnTo>
                    <a:pt x="1043" y="1950"/>
                  </a:lnTo>
                  <a:lnTo>
                    <a:pt x="1000" y="1969"/>
                  </a:lnTo>
                  <a:lnTo>
                    <a:pt x="958" y="1989"/>
                  </a:lnTo>
                  <a:lnTo>
                    <a:pt x="916" y="2008"/>
                  </a:lnTo>
                  <a:lnTo>
                    <a:pt x="876" y="2029"/>
                  </a:lnTo>
                  <a:lnTo>
                    <a:pt x="836" y="2052"/>
                  </a:lnTo>
                  <a:lnTo>
                    <a:pt x="797" y="2074"/>
                  </a:lnTo>
                  <a:lnTo>
                    <a:pt x="759" y="2097"/>
                  </a:lnTo>
                  <a:lnTo>
                    <a:pt x="722" y="2121"/>
                  </a:lnTo>
                  <a:lnTo>
                    <a:pt x="684" y="2145"/>
                  </a:lnTo>
                  <a:lnTo>
                    <a:pt x="650" y="2171"/>
                  </a:lnTo>
                  <a:lnTo>
                    <a:pt x="614" y="2197"/>
                  </a:lnTo>
                  <a:lnTo>
                    <a:pt x="579" y="2225"/>
                  </a:lnTo>
                  <a:lnTo>
                    <a:pt x="544" y="2252"/>
                  </a:lnTo>
                  <a:lnTo>
                    <a:pt x="478" y="2309"/>
                  </a:lnTo>
                  <a:lnTo>
                    <a:pt x="412" y="2370"/>
                  </a:lnTo>
                  <a:lnTo>
                    <a:pt x="350" y="2433"/>
                  </a:lnTo>
                  <a:lnTo>
                    <a:pt x="289" y="2497"/>
                  </a:lnTo>
                  <a:lnTo>
                    <a:pt x="229" y="2567"/>
                  </a:lnTo>
                  <a:lnTo>
                    <a:pt x="171" y="2638"/>
                  </a:lnTo>
                  <a:lnTo>
                    <a:pt x="112" y="2712"/>
                  </a:lnTo>
                  <a:lnTo>
                    <a:pt x="55" y="2790"/>
                  </a:lnTo>
                  <a:lnTo>
                    <a:pt x="0" y="2869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630269" name="Freeform 61"/>
            <p:cNvSpPr>
              <a:spLocks/>
            </p:cNvSpPr>
            <p:nvPr userDrawn="1"/>
          </p:nvSpPr>
          <p:spPr bwMode="auto">
            <a:xfrm>
              <a:off x="1858" y="538"/>
              <a:ext cx="4875" cy="1492"/>
            </a:xfrm>
            <a:custGeom>
              <a:avLst/>
              <a:gdLst/>
              <a:ahLst/>
              <a:cxnLst>
                <a:cxn ang="0">
                  <a:pos x="4875" y="0"/>
                </a:cxn>
                <a:cxn ang="0">
                  <a:pos x="4872" y="79"/>
                </a:cxn>
                <a:cxn ang="0">
                  <a:pos x="4864" y="170"/>
                </a:cxn>
                <a:cxn ang="0">
                  <a:pos x="4847" y="287"/>
                </a:cxn>
                <a:cxn ang="0">
                  <a:pos x="4821" y="428"/>
                </a:cxn>
                <a:cxn ang="0">
                  <a:pos x="4780" y="581"/>
                </a:cxn>
                <a:cxn ang="0">
                  <a:pos x="4740" y="706"/>
                </a:cxn>
                <a:cxn ang="0">
                  <a:pos x="4707" y="790"/>
                </a:cxn>
                <a:cxn ang="0">
                  <a:pos x="4671" y="874"/>
                </a:cxn>
                <a:cxn ang="0">
                  <a:pos x="4628" y="959"/>
                </a:cxn>
                <a:cxn ang="0">
                  <a:pos x="4580" y="1043"/>
                </a:cxn>
                <a:cxn ang="0">
                  <a:pos x="4526" y="1127"/>
                </a:cxn>
                <a:cxn ang="0">
                  <a:pos x="4467" y="1208"/>
                </a:cxn>
                <a:cxn ang="0">
                  <a:pos x="4400" y="1287"/>
                </a:cxn>
                <a:cxn ang="0">
                  <a:pos x="4326" y="1361"/>
                </a:cxn>
                <a:cxn ang="0">
                  <a:pos x="4247" y="1432"/>
                </a:cxn>
                <a:cxn ang="0">
                  <a:pos x="4160" y="1500"/>
                </a:cxn>
                <a:cxn ang="0">
                  <a:pos x="4064" y="1560"/>
                </a:cxn>
                <a:cxn ang="0">
                  <a:pos x="3960" y="1615"/>
                </a:cxn>
                <a:cxn ang="0">
                  <a:pos x="3847" y="1663"/>
                </a:cxn>
                <a:cxn ang="0">
                  <a:pos x="3727" y="1703"/>
                </a:cxn>
                <a:cxn ang="0">
                  <a:pos x="3597" y="1737"/>
                </a:cxn>
                <a:cxn ang="0">
                  <a:pos x="3457" y="1760"/>
                </a:cxn>
                <a:cxn ang="0">
                  <a:pos x="3309" y="1775"/>
                </a:cxn>
                <a:cxn ang="0">
                  <a:pos x="3149" y="1778"/>
                </a:cxn>
                <a:cxn ang="0">
                  <a:pos x="3066" y="1776"/>
                </a:cxn>
                <a:cxn ang="0">
                  <a:pos x="2739" y="1766"/>
                </a:cxn>
                <a:cxn ang="0">
                  <a:pos x="2438" y="1770"/>
                </a:cxn>
                <a:cxn ang="0">
                  <a:pos x="2160" y="1783"/>
                </a:cxn>
                <a:cxn ang="0">
                  <a:pos x="1904" y="1808"/>
                </a:cxn>
                <a:cxn ang="0">
                  <a:pos x="1669" y="1844"/>
                </a:cxn>
                <a:cxn ang="0">
                  <a:pos x="1452" y="1891"/>
                </a:cxn>
                <a:cxn ang="0">
                  <a:pos x="1351" y="1918"/>
                </a:cxn>
                <a:cxn ang="0">
                  <a:pos x="1254" y="1949"/>
                </a:cxn>
                <a:cxn ang="0">
                  <a:pos x="1161" y="1983"/>
                </a:cxn>
                <a:cxn ang="0">
                  <a:pos x="1071" y="2018"/>
                </a:cxn>
                <a:cxn ang="0">
                  <a:pos x="984" y="2059"/>
                </a:cxn>
                <a:cxn ang="0">
                  <a:pos x="903" y="2101"/>
                </a:cxn>
                <a:cxn ang="0">
                  <a:pos x="823" y="2144"/>
                </a:cxn>
                <a:cxn ang="0">
                  <a:pos x="747" y="2193"/>
                </a:cxn>
                <a:cxn ang="0">
                  <a:pos x="673" y="2243"/>
                </a:cxn>
                <a:cxn ang="0">
                  <a:pos x="603" y="2296"/>
                </a:cxn>
                <a:cxn ang="0">
                  <a:pos x="535" y="2351"/>
                </a:cxn>
                <a:cxn ang="0">
                  <a:pos x="404" y="2472"/>
                </a:cxn>
                <a:cxn ang="0">
                  <a:pos x="282" y="2604"/>
                </a:cxn>
                <a:cxn ang="0">
                  <a:pos x="167" y="2747"/>
                </a:cxn>
                <a:cxn ang="0">
                  <a:pos x="54" y="2902"/>
                </a:cxn>
              </a:cxnLst>
              <a:rect l="0" t="0" r="r" b="b"/>
              <a:pathLst>
                <a:path w="4875" h="2984">
                  <a:moveTo>
                    <a:pt x="4875" y="0"/>
                  </a:moveTo>
                  <a:lnTo>
                    <a:pt x="4875" y="0"/>
                  </a:lnTo>
                  <a:lnTo>
                    <a:pt x="4875" y="21"/>
                  </a:lnTo>
                  <a:lnTo>
                    <a:pt x="4872" y="79"/>
                  </a:lnTo>
                  <a:lnTo>
                    <a:pt x="4868" y="121"/>
                  </a:lnTo>
                  <a:lnTo>
                    <a:pt x="4864" y="170"/>
                  </a:lnTo>
                  <a:lnTo>
                    <a:pt x="4857" y="226"/>
                  </a:lnTo>
                  <a:lnTo>
                    <a:pt x="4847" y="287"/>
                  </a:lnTo>
                  <a:lnTo>
                    <a:pt x="4835" y="355"/>
                  </a:lnTo>
                  <a:lnTo>
                    <a:pt x="4821" y="428"/>
                  </a:lnTo>
                  <a:lnTo>
                    <a:pt x="4803" y="502"/>
                  </a:lnTo>
                  <a:lnTo>
                    <a:pt x="4780" y="581"/>
                  </a:lnTo>
                  <a:lnTo>
                    <a:pt x="4754" y="664"/>
                  </a:lnTo>
                  <a:lnTo>
                    <a:pt x="4740" y="706"/>
                  </a:lnTo>
                  <a:lnTo>
                    <a:pt x="4724" y="748"/>
                  </a:lnTo>
                  <a:lnTo>
                    <a:pt x="4707" y="790"/>
                  </a:lnTo>
                  <a:lnTo>
                    <a:pt x="4689" y="832"/>
                  </a:lnTo>
                  <a:lnTo>
                    <a:pt x="4671" y="874"/>
                  </a:lnTo>
                  <a:lnTo>
                    <a:pt x="4650" y="917"/>
                  </a:lnTo>
                  <a:lnTo>
                    <a:pt x="4628" y="959"/>
                  </a:lnTo>
                  <a:lnTo>
                    <a:pt x="4604" y="1001"/>
                  </a:lnTo>
                  <a:lnTo>
                    <a:pt x="4580" y="1043"/>
                  </a:lnTo>
                  <a:lnTo>
                    <a:pt x="4554" y="1085"/>
                  </a:lnTo>
                  <a:lnTo>
                    <a:pt x="4526" y="1127"/>
                  </a:lnTo>
                  <a:lnTo>
                    <a:pt x="4497" y="1167"/>
                  </a:lnTo>
                  <a:lnTo>
                    <a:pt x="4467" y="1208"/>
                  </a:lnTo>
                  <a:lnTo>
                    <a:pt x="4435" y="1248"/>
                  </a:lnTo>
                  <a:lnTo>
                    <a:pt x="4400" y="1287"/>
                  </a:lnTo>
                  <a:lnTo>
                    <a:pt x="4364" y="1324"/>
                  </a:lnTo>
                  <a:lnTo>
                    <a:pt x="4326" y="1361"/>
                  </a:lnTo>
                  <a:lnTo>
                    <a:pt x="4288" y="1398"/>
                  </a:lnTo>
                  <a:lnTo>
                    <a:pt x="4247" y="1432"/>
                  </a:lnTo>
                  <a:lnTo>
                    <a:pt x="4204" y="1466"/>
                  </a:lnTo>
                  <a:lnTo>
                    <a:pt x="4160" y="1500"/>
                  </a:lnTo>
                  <a:lnTo>
                    <a:pt x="4113" y="1531"/>
                  </a:lnTo>
                  <a:lnTo>
                    <a:pt x="4064" y="1560"/>
                  </a:lnTo>
                  <a:lnTo>
                    <a:pt x="4013" y="1589"/>
                  </a:lnTo>
                  <a:lnTo>
                    <a:pt x="3960" y="1615"/>
                  </a:lnTo>
                  <a:lnTo>
                    <a:pt x="3906" y="1641"/>
                  </a:lnTo>
                  <a:lnTo>
                    <a:pt x="3847" y="1663"/>
                  </a:lnTo>
                  <a:lnTo>
                    <a:pt x="3789" y="1684"/>
                  </a:lnTo>
                  <a:lnTo>
                    <a:pt x="3727" y="1703"/>
                  </a:lnTo>
                  <a:lnTo>
                    <a:pt x="3663" y="1721"/>
                  </a:lnTo>
                  <a:lnTo>
                    <a:pt x="3597" y="1737"/>
                  </a:lnTo>
                  <a:lnTo>
                    <a:pt x="3528" y="1750"/>
                  </a:lnTo>
                  <a:lnTo>
                    <a:pt x="3457" y="1760"/>
                  </a:lnTo>
                  <a:lnTo>
                    <a:pt x="3385" y="1768"/>
                  </a:lnTo>
                  <a:lnTo>
                    <a:pt x="3309" y="1775"/>
                  </a:lnTo>
                  <a:lnTo>
                    <a:pt x="3230" y="1778"/>
                  </a:lnTo>
                  <a:lnTo>
                    <a:pt x="3149" y="1778"/>
                  </a:lnTo>
                  <a:lnTo>
                    <a:pt x="3066" y="1776"/>
                  </a:lnTo>
                  <a:lnTo>
                    <a:pt x="3066" y="1776"/>
                  </a:lnTo>
                  <a:lnTo>
                    <a:pt x="2899" y="1770"/>
                  </a:lnTo>
                  <a:lnTo>
                    <a:pt x="2739" y="1766"/>
                  </a:lnTo>
                  <a:lnTo>
                    <a:pt x="2585" y="1766"/>
                  </a:lnTo>
                  <a:lnTo>
                    <a:pt x="2438" y="1770"/>
                  </a:lnTo>
                  <a:lnTo>
                    <a:pt x="2297" y="1775"/>
                  </a:lnTo>
                  <a:lnTo>
                    <a:pt x="2160" y="1783"/>
                  </a:lnTo>
                  <a:lnTo>
                    <a:pt x="2030" y="1794"/>
                  </a:lnTo>
                  <a:lnTo>
                    <a:pt x="1904" y="1808"/>
                  </a:lnTo>
                  <a:lnTo>
                    <a:pt x="1784" y="1825"/>
                  </a:lnTo>
                  <a:lnTo>
                    <a:pt x="1669" y="1844"/>
                  </a:lnTo>
                  <a:lnTo>
                    <a:pt x="1558" y="1867"/>
                  </a:lnTo>
                  <a:lnTo>
                    <a:pt x="1452" y="1891"/>
                  </a:lnTo>
                  <a:lnTo>
                    <a:pt x="1401" y="1904"/>
                  </a:lnTo>
                  <a:lnTo>
                    <a:pt x="1351" y="1918"/>
                  </a:lnTo>
                  <a:lnTo>
                    <a:pt x="1302" y="1934"/>
                  </a:lnTo>
                  <a:lnTo>
                    <a:pt x="1254" y="1949"/>
                  </a:lnTo>
                  <a:lnTo>
                    <a:pt x="1207" y="1965"/>
                  </a:lnTo>
                  <a:lnTo>
                    <a:pt x="1161" y="1983"/>
                  </a:lnTo>
                  <a:lnTo>
                    <a:pt x="1115" y="2001"/>
                  </a:lnTo>
                  <a:lnTo>
                    <a:pt x="1071" y="2018"/>
                  </a:lnTo>
                  <a:lnTo>
                    <a:pt x="1028" y="2038"/>
                  </a:lnTo>
                  <a:lnTo>
                    <a:pt x="984" y="2059"/>
                  </a:lnTo>
                  <a:lnTo>
                    <a:pt x="943" y="2078"/>
                  </a:lnTo>
                  <a:lnTo>
                    <a:pt x="903" y="2101"/>
                  </a:lnTo>
                  <a:lnTo>
                    <a:pt x="862" y="2122"/>
                  </a:lnTo>
                  <a:lnTo>
                    <a:pt x="823" y="2144"/>
                  </a:lnTo>
                  <a:lnTo>
                    <a:pt x="785" y="2169"/>
                  </a:lnTo>
                  <a:lnTo>
                    <a:pt x="747" y="2193"/>
                  </a:lnTo>
                  <a:lnTo>
                    <a:pt x="710" y="2217"/>
                  </a:lnTo>
                  <a:lnTo>
                    <a:pt x="673" y="2243"/>
                  </a:lnTo>
                  <a:lnTo>
                    <a:pt x="637" y="2269"/>
                  </a:lnTo>
                  <a:lnTo>
                    <a:pt x="603" y="2296"/>
                  </a:lnTo>
                  <a:lnTo>
                    <a:pt x="568" y="2324"/>
                  </a:lnTo>
                  <a:lnTo>
                    <a:pt x="535" y="2351"/>
                  </a:lnTo>
                  <a:lnTo>
                    <a:pt x="468" y="2411"/>
                  </a:lnTo>
                  <a:lnTo>
                    <a:pt x="404" y="2472"/>
                  </a:lnTo>
                  <a:lnTo>
                    <a:pt x="343" y="2537"/>
                  </a:lnTo>
                  <a:lnTo>
                    <a:pt x="282" y="2604"/>
                  </a:lnTo>
                  <a:lnTo>
                    <a:pt x="224" y="2674"/>
                  </a:lnTo>
                  <a:lnTo>
                    <a:pt x="167" y="2747"/>
                  </a:lnTo>
                  <a:lnTo>
                    <a:pt x="110" y="2822"/>
                  </a:lnTo>
                  <a:lnTo>
                    <a:pt x="54" y="2902"/>
                  </a:lnTo>
                  <a:lnTo>
                    <a:pt x="0" y="298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630270" name="Freeform 62"/>
            <p:cNvSpPr>
              <a:spLocks/>
            </p:cNvSpPr>
            <p:nvPr userDrawn="1"/>
          </p:nvSpPr>
          <p:spPr bwMode="auto">
            <a:xfrm>
              <a:off x="1912" y="510"/>
              <a:ext cx="4831" cy="1548"/>
            </a:xfrm>
            <a:custGeom>
              <a:avLst/>
              <a:gdLst/>
              <a:ahLst/>
              <a:cxnLst>
                <a:cxn ang="0">
                  <a:pos x="4831" y="0"/>
                </a:cxn>
                <a:cxn ang="0">
                  <a:pos x="4828" y="80"/>
                </a:cxn>
                <a:cxn ang="0">
                  <a:pos x="4821" y="172"/>
                </a:cxn>
                <a:cxn ang="0">
                  <a:pos x="4806" y="291"/>
                </a:cxn>
                <a:cxn ang="0">
                  <a:pos x="4782" y="430"/>
                </a:cxn>
                <a:cxn ang="0">
                  <a:pos x="4743" y="587"/>
                </a:cxn>
                <a:cxn ang="0">
                  <a:pos x="4706" y="711"/>
                </a:cxn>
                <a:cxn ang="0">
                  <a:pos x="4674" y="797"/>
                </a:cxn>
                <a:cxn ang="0">
                  <a:pos x="4638" y="882"/>
                </a:cxn>
                <a:cxn ang="0">
                  <a:pos x="4597" y="969"/>
                </a:cxn>
                <a:cxn ang="0">
                  <a:pos x="4550" y="1055"/>
                </a:cxn>
                <a:cxn ang="0">
                  <a:pos x="4497" y="1139"/>
                </a:cxn>
                <a:cxn ang="0">
                  <a:pos x="4439" y="1223"/>
                </a:cxn>
                <a:cxn ang="0">
                  <a:pos x="4374" y="1302"/>
                </a:cxn>
                <a:cxn ang="0">
                  <a:pos x="4303" y="1379"/>
                </a:cxn>
                <a:cxn ang="0">
                  <a:pos x="4224" y="1452"/>
                </a:cxn>
                <a:cxn ang="0">
                  <a:pos x="4136" y="1522"/>
                </a:cxn>
                <a:cxn ang="0">
                  <a:pos x="4042" y="1584"/>
                </a:cxn>
                <a:cxn ang="0">
                  <a:pos x="3939" y="1643"/>
                </a:cxn>
                <a:cxn ang="0">
                  <a:pos x="3828" y="1693"/>
                </a:cxn>
                <a:cxn ang="0">
                  <a:pos x="3707" y="1736"/>
                </a:cxn>
                <a:cxn ang="0">
                  <a:pos x="3578" y="1772"/>
                </a:cxn>
                <a:cxn ang="0">
                  <a:pos x="3439" y="1798"/>
                </a:cxn>
                <a:cxn ang="0">
                  <a:pos x="3291" y="1815"/>
                </a:cxn>
                <a:cxn ang="0">
                  <a:pos x="3131" y="1822"/>
                </a:cxn>
                <a:cxn ang="0">
                  <a:pos x="3048" y="1822"/>
                </a:cxn>
                <a:cxn ang="0">
                  <a:pos x="2720" y="1819"/>
                </a:cxn>
                <a:cxn ang="0">
                  <a:pos x="2419" y="1828"/>
                </a:cxn>
                <a:cxn ang="0">
                  <a:pos x="2141" y="1848"/>
                </a:cxn>
                <a:cxn ang="0">
                  <a:pos x="1887" y="1877"/>
                </a:cxn>
                <a:cxn ang="0">
                  <a:pos x="1651" y="1919"/>
                </a:cxn>
                <a:cxn ang="0">
                  <a:pos x="1436" y="1970"/>
                </a:cxn>
                <a:cxn ang="0">
                  <a:pos x="1335" y="1999"/>
                </a:cxn>
                <a:cxn ang="0">
                  <a:pos x="1239" y="2032"/>
                </a:cxn>
                <a:cxn ang="0">
                  <a:pos x="1146" y="2067"/>
                </a:cxn>
                <a:cxn ang="0">
                  <a:pos x="1057" y="2106"/>
                </a:cxn>
                <a:cxn ang="0">
                  <a:pos x="971" y="2148"/>
                </a:cxn>
                <a:cxn ang="0">
                  <a:pos x="889" y="2192"/>
                </a:cxn>
                <a:cxn ang="0">
                  <a:pos x="811" y="2237"/>
                </a:cxn>
                <a:cxn ang="0">
                  <a:pos x="735" y="2287"/>
                </a:cxn>
                <a:cxn ang="0">
                  <a:pos x="663" y="2339"/>
                </a:cxn>
                <a:cxn ang="0">
                  <a:pos x="593" y="2393"/>
                </a:cxn>
                <a:cxn ang="0">
                  <a:pos x="525" y="2452"/>
                </a:cxn>
                <a:cxn ang="0">
                  <a:pos x="397" y="2576"/>
                </a:cxn>
                <a:cxn ang="0">
                  <a:pos x="277" y="2710"/>
                </a:cxn>
                <a:cxn ang="0">
                  <a:pos x="163" y="2857"/>
                </a:cxn>
                <a:cxn ang="0">
                  <a:pos x="53" y="3013"/>
                </a:cxn>
              </a:cxnLst>
              <a:rect l="0" t="0" r="r" b="b"/>
              <a:pathLst>
                <a:path w="4831" h="3097">
                  <a:moveTo>
                    <a:pt x="4831" y="0"/>
                  </a:moveTo>
                  <a:lnTo>
                    <a:pt x="4831" y="0"/>
                  </a:lnTo>
                  <a:lnTo>
                    <a:pt x="4829" y="21"/>
                  </a:lnTo>
                  <a:lnTo>
                    <a:pt x="4828" y="80"/>
                  </a:lnTo>
                  <a:lnTo>
                    <a:pt x="4825" y="122"/>
                  </a:lnTo>
                  <a:lnTo>
                    <a:pt x="4821" y="172"/>
                  </a:lnTo>
                  <a:lnTo>
                    <a:pt x="4814" y="228"/>
                  </a:lnTo>
                  <a:lnTo>
                    <a:pt x="4806" y="291"/>
                  </a:lnTo>
                  <a:lnTo>
                    <a:pt x="4796" y="359"/>
                  </a:lnTo>
                  <a:lnTo>
                    <a:pt x="4782" y="430"/>
                  </a:lnTo>
                  <a:lnTo>
                    <a:pt x="4764" y="507"/>
                  </a:lnTo>
                  <a:lnTo>
                    <a:pt x="4743" y="587"/>
                  </a:lnTo>
                  <a:lnTo>
                    <a:pt x="4719" y="669"/>
                  </a:lnTo>
                  <a:lnTo>
                    <a:pt x="4706" y="711"/>
                  </a:lnTo>
                  <a:lnTo>
                    <a:pt x="4690" y="755"/>
                  </a:lnTo>
                  <a:lnTo>
                    <a:pt x="4674" y="797"/>
                  </a:lnTo>
                  <a:lnTo>
                    <a:pt x="4657" y="840"/>
                  </a:lnTo>
                  <a:lnTo>
                    <a:pt x="4638" y="882"/>
                  </a:lnTo>
                  <a:lnTo>
                    <a:pt x="4618" y="926"/>
                  </a:lnTo>
                  <a:lnTo>
                    <a:pt x="4597" y="969"/>
                  </a:lnTo>
                  <a:lnTo>
                    <a:pt x="4574" y="1011"/>
                  </a:lnTo>
                  <a:lnTo>
                    <a:pt x="4550" y="1055"/>
                  </a:lnTo>
                  <a:lnTo>
                    <a:pt x="4525" y="1097"/>
                  </a:lnTo>
                  <a:lnTo>
                    <a:pt x="4497" y="1139"/>
                  </a:lnTo>
                  <a:lnTo>
                    <a:pt x="4470" y="1181"/>
                  </a:lnTo>
                  <a:lnTo>
                    <a:pt x="4439" y="1223"/>
                  </a:lnTo>
                  <a:lnTo>
                    <a:pt x="4407" y="1263"/>
                  </a:lnTo>
                  <a:lnTo>
                    <a:pt x="4374" y="1302"/>
                  </a:lnTo>
                  <a:lnTo>
                    <a:pt x="4339" y="1342"/>
                  </a:lnTo>
                  <a:lnTo>
                    <a:pt x="4303" y="1379"/>
                  </a:lnTo>
                  <a:lnTo>
                    <a:pt x="4264" y="1417"/>
                  </a:lnTo>
                  <a:lnTo>
                    <a:pt x="4224" y="1452"/>
                  </a:lnTo>
                  <a:lnTo>
                    <a:pt x="4181" y="1488"/>
                  </a:lnTo>
                  <a:lnTo>
                    <a:pt x="4136" y="1522"/>
                  </a:lnTo>
                  <a:lnTo>
                    <a:pt x="4091" y="1554"/>
                  </a:lnTo>
                  <a:lnTo>
                    <a:pt x="4042" y="1584"/>
                  </a:lnTo>
                  <a:lnTo>
                    <a:pt x="3992" y="1614"/>
                  </a:lnTo>
                  <a:lnTo>
                    <a:pt x="3939" y="1643"/>
                  </a:lnTo>
                  <a:lnTo>
                    <a:pt x="3885" y="1668"/>
                  </a:lnTo>
                  <a:lnTo>
                    <a:pt x="3828" y="1693"/>
                  </a:lnTo>
                  <a:lnTo>
                    <a:pt x="3768" y="1715"/>
                  </a:lnTo>
                  <a:lnTo>
                    <a:pt x="3707" y="1736"/>
                  </a:lnTo>
                  <a:lnTo>
                    <a:pt x="3643" y="1754"/>
                  </a:lnTo>
                  <a:lnTo>
                    <a:pt x="3578" y="1772"/>
                  </a:lnTo>
                  <a:lnTo>
                    <a:pt x="3510" y="1786"/>
                  </a:lnTo>
                  <a:lnTo>
                    <a:pt x="3439" y="1798"/>
                  </a:lnTo>
                  <a:lnTo>
                    <a:pt x="3366" y="1807"/>
                  </a:lnTo>
                  <a:lnTo>
                    <a:pt x="3291" y="1815"/>
                  </a:lnTo>
                  <a:lnTo>
                    <a:pt x="3212" y="1820"/>
                  </a:lnTo>
                  <a:lnTo>
                    <a:pt x="3131" y="1822"/>
                  </a:lnTo>
                  <a:lnTo>
                    <a:pt x="3048" y="1822"/>
                  </a:lnTo>
                  <a:lnTo>
                    <a:pt x="3048" y="1822"/>
                  </a:lnTo>
                  <a:lnTo>
                    <a:pt x="2881" y="1819"/>
                  </a:lnTo>
                  <a:lnTo>
                    <a:pt x="2720" y="1819"/>
                  </a:lnTo>
                  <a:lnTo>
                    <a:pt x="2567" y="1822"/>
                  </a:lnTo>
                  <a:lnTo>
                    <a:pt x="2419" y="1828"/>
                  </a:lnTo>
                  <a:lnTo>
                    <a:pt x="2277" y="1836"/>
                  </a:lnTo>
                  <a:lnTo>
                    <a:pt x="2141" y="1848"/>
                  </a:lnTo>
                  <a:lnTo>
                    <a:pt x="2012" y="1861"/>
                  </a:lnTo>
                  <a:lnTo>
                    <a:pt x="1887" y="1877"/>
                  </a:lnTo>
                  <a:lnTo>
                    <a:pt x="1766" y="1896"/>
                  </a:lnTo>
                  <a:lnTo>
                    <a:pt x="1651" y="1919"/>
                  </a:lnTo>
                  <a:lnTo>
                    <a:pt x="1541" y="1943"/>
                  </a:lnTo>
                  <a:lnTo>
                    <a:pt x="1436" y="1970"/>
                  </a:lnTo>
                  <a:lnTo>
                    <a:pt x="1384" y="1985"/>
                  </a:lnTo>
                  <a:lnTo>
                    <a:pt x="1335" y="1999"/>
                  </a:lnTo>
                  <a:lnTo>
                    <a:pt x="1286" y="2016"/>
                  </a:lnTo>
                  <a:lnTo>
                    <a:pt x="1239" y="2032"/>
                  </a:lnTo>
                  <a:lnTo>
                    <a:pt x="1191" y="2050"/>
                  </a:lnTo>
                  <a:lnTo>
                    <a:pt x="1146" y="2067"/>
                  </a:lnTo>
                  <a:lnTo>
                    <a:pt x="1100" y="2087"/>
                  </a:lnTo>
                  <a:lnTo>
                    <a:pt x="1057" y="2106"/>
                  </a:lnTo>
                  <a:lnTo>
                    <a:pt x="1014" y="2127"/>
                  </a:lnTo>
                  <a:lnTo>
                    <a:pt x="971" y="2148"/>
                  </a:lnTo>
                  <a:lnTo>
                    <a:pt x="930" y="2169"/>
                  </a:lnTo>
                  <a:lnTo>
                    <a:pt x="889" y="2192"/>
                  </a:lnTo>
                  <a:lnTo>
                    <a:pt x="850" y="2214"/>
                  </a:lnTo>
                  <a:lnTo>
                    <a:pt x="811" y="2237"/>
                  </a:lnTo>
                  <a:lnTo>
                    <a:pt x="772" y="2263"/>
                  </a:lnTo>
                  <a:lnTo>
                    <a:pt x="735" y="2287"/>
                  </a:lnTo>
                  <a:lnTo>
                    <a:pt x="699" y="2313"/>
                  </a:lnTo>
                  <a:lnTo>
                    <a:pt x="663" y="2339"/>
                  </a:lnTo>
                  <a:lnTo>
                    <a:pt x="628" y="2366"/>
                  </a:lnTo>
                  <a:lnTo>
                    <a:pt x="593" y="2393"/>
                  </a:lnTo>
                  <a:lnTo>
                    <a:pt x="558" y="2423"/>
                  </a:lnTo>
                  <a:lnTo>
                    <a:pt x="525" y="2452"/>
                  </a:lnTo>
                  <a:lnTo>
                    <a:pt x="460" y="2511"/>
                  </a:lnTo>
                  <a:lnTo>
                    <a:pt x="397" y="2576"/>
                  </a:lnTo>
                  <a:lnTo>
                    <a:pt x="336" y="2640"/>
                  </a:lnTo>
                  <a:lnTo>
                    <a:pt x="277" y="2710"/>
                  </a:lnTo>
                  <a:lnTo>
                    <a:pt x="220" y="2783"/>
                  </a:lnTo>
                  <a:lnTo>
                    <a:pt x="163" y="2857"/>
                  </a:lnTo>
                  <a:lnTo>
                    <a:pt x="107" y="2934"/>
                  </a:lnTo>
                  <a:lnTo>
                    <a:pt x="53" y="3013"/>
                  </a:lnTo>
                  <a:lnTo>
                    <a:pt x="0" y="3097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630271" name="Freeform 63"/>
            <p:cNvSpPr>
              <a:spLocks/>
            </p:cNvSpPr>
            <p:nvPr userDrawn="1"/>
          </p:nvSpPr>
          <p:spPr bwMode="auto">
            <a:xfrm>
              <a:off x="1968" y="481"/>
              <a:ext cx="4782" cy="1605"/>
            </a:xfrm>
            <a:custGeom>
              <a:avLst/>
              <a:gdLst/>
              <a:ahLst/>
              <a:cxnLst>
                <a:cxn ang="0">
                  <a:pos x="4782" y="0"/>
                </a:cxn>
                <a:cxn ang="0">
                  <a:pos x="4780" y="81"/>
                </a:cxn>
                <a:cxn ang="0">
                  <a:pos x="4775" y="173"/>
                </a:cxn>
                <a:cxn ang="0">
                  <a:pos x="4762" y="292"/>
                </a:cxn>
                <a:cxn ang="0">
                  <a:pos x="4740" y="433"/>
                </a:cxn>
                <a:cxn ang="0">
                  <a:pos x="4704" y="591"/>
                </a:cxn>
                <a:cxn ang="0">
                  <a:pos x="4668" y="717"/>
                </a:cxn>
                <a:cxn ang="0">
                  <a:pos x="4637" y="802"/>
                </a:cxn>
                <a:cxn ang="0">
                  <a:pos x="4602" y="890"/>
                </a:cxn>
                <a:cxn ang="0">
                  <a:pos x="4564" y="978"/>
                </a:cxn>
                <a:cxn ang="0">
                  <a:pos x="4518" y="1066"/>
                </a:cxn>
                <a:cxn ang="0">
                  <a:pos x="4466" y="1151"/>
                </a:cxn>
                <a:cxn ang="0">
                  <a:pos x="4409" y="1235"/>
                </a:cxn>
                <a:cxn ang="0">
                  <a:pos x="4346" y="1318"/>
                </a:cxn>
                <a:cxn ang="0">
                  <a:pos x="4275" y="1397"/>
                </a:cxn>
                <a:cxn ang="0">
                  <a:pos x="4197" y="1471"/>
                </a:cxn>
                <a:cxn ang="0">
                  <a:pos x="4111" y="1542"/>
                </a:cxn>
                <a:cxn ang="0">
                  <a:pos x="4018" y="1608"/>
                </a:cxn>
                <a:cxn ang="0">
                  <a:pos x="3917" y="1668"/>
                </a:cxn>
                <a:cxn ang="0">
                  <a:pos x="3805" y="1721"/>
                </a:cxn>
                <a:cxn ang="0">
                  <a:pos x="3686" y="1766"/>
                </a:cxn>
                <a:cxn ang="0">
                  <a:pos x="3557" y="1805"/>
                </a:cxn>
                <a:cxn ang="0">
                  <a:pos x="3418" y="1834"/>
                </a:cxn>
                <a:cxn ang="0">
                  <a:pos x="3270" y="1855"/>
                </a:cxn>
                <a:cxn ang="0">
                  <a:pos x="3110" y="1865"/>
                </a:cxn>
                <a:cxn ang="0">
                  <a:pos x="3027" y="1867"/>
                </a:cxn>
                <a:cxn ang="0">
                  <a:pos x="2700" y="1870"/>
                </a:cxn>
                <a:cxn ang="0">
                  <a:pos x="2399" y="1884"/>
                </a:cxn>
                <a:cxn ang="0">
                  <a:pos x="2121" y="1910"/>
                </a:cxn>
                <a:cxn ang="0">
                  <a:pos x="1867" y="1946"/>
                </a:cxn>
                <a:cxn ang="0">
                  <a:pos x="1633" y="1991"/>
                </a:cxn>
                <a:cxn ang="0">
                  <a:pos x="1419" y="2047"/>
                </a:cxn>
                <a:cxn ang="0">
                  <a:pos x="1317" y="2080"/>
                </a:cxn>
                <a:cxn ang="0">
                  <a:pos x="1222" y="2115"/>
                </a:cxn>
                <a:cxn ang="0">
                  <a:pos x="1129" y="2152"/>
                </a:cxn>
                <a:cxn ang="0">
                  <a:pos x="1041" y="2193"/>
                </a:cxn>
                <a:cxn ang="0">
                  <a:pos x="956" y="2235"/>
                </a:cxn>
                <a:cxn ang="0">
                  <a:pos x="874" y="2282"/>
                </a:cxn>
                <a:cxn ang="0">
                  <a:pos x="797" y="2330"/>
                </a:cxn>
                <a:cxn ang="0">
                  <a:pos x="722" y="2380"/>
                </a:cxn>
                <a:cxn ang="0">
                  <a:pos x="651" y="2435"/>
                </a:cxn>
                <a:cxn ang="0">
                  <a:pos x="582" y="2491"/>
                </a:cxn>
                <a:cxn ang="0">
                  <a:pos x="515" y="2550"/>
                </a:cxn>
                <a:cxn ang="0">
                  <a:pos x="389" y="2677"/>
                </a:cxn>
                <a:cxn ang="0">
                  <a:pos x="271" y="2816"/>
                </a:cxn>
                <a:cxn ang="0">
                  <a:pos x="158" y="2965"/>
                </a:cxn>
                <a:cxn ang="0">
                  <a:pos x="51" y="3124"/>
                </a:cxn>
              </a:cxnLst>
              <a:rect l="0" t="0" r="r" b="b"/>
              <a:pathLst>
                <a:path w="4782" h="3210">
                  <a:moveTo>
                    <a:pt x="4782" y="0"/>
                  </a:moveTo>
                  <a:lnTo>
                    <a:pt x="4782" y="0"/>
                  </a:lnTo>
                  <a:lnTo>
                    <a:pt x="4782" y="21"/>
                  </a:lnTo>
                  <a:lnTo>
                    <a:pt x="4780" y="81"/>
                  </a:lnTo>
                  <a:lnTo>
                    <a:pt x="4779" y="123"/>
                  </a:lnTo>
                  <a:lnTo>
                    <a:pt x="4775" y="173"/>
                  </a:lnTo>
                  <a:lnTo>
                    <a:pt x="4770" y="229"/>
                  </a:lnTo>
                  <a:lnTo>
                    <a:pt x="4762" y="292"/>
                  </a:lnTo>
                  <a:lnTo>
                    <a:pt x="4752" y="360"/>
                  </a:lnTo>
                  <a:lnTo>
                    <a:pt x="4740" y="433"/>
                  </a:lnTo>
                  <a:lnTo>
                    <a:pt x="4723" y="510"/>
                  </a:lnTo>
                  <a:lnTo>
                    <a:pt x="4704" y="591"/>
                  </a:lnTo>
                  <a:lnTo>
                    <a:pt x="4682" y="675"/>
                  </a:lnTo>
                  <a:lnTo>
                    <a:pt x="4668" y="717"/>
                  </a:lnTo>
                  <a:lnTo>
                    <a:pt x="4654" y="760"/>
                  </a:lnTo>
                  <a:lnTo>
                    <a:pt x="4637" y="802"/>
                  </a:lnTo>
                  <a:lnTo>
                    <a:pt x="4620" y="846"/>
                  </a:lnTo>
                  <a:lnTo>
                    <a:pt x="4602" y="890"/>
                  </a:lnTo>
                  <a:lnTo>
                    <a:pt x="4584" y="935"/>
                  </a:lnTo>
                  <a:lnTo>
                    <a:pt x="4564" y="978"/>
                  </a:lnTo>
                  <a:lnTo>
                    <a:pt x="4541" y="1022"/>
                  </a:lnTo>
                  <a:lnTo>
                    <a:pt x="4518" y="1066"/>
                  </a:lnTo>
                  <a:lnTo>
                    <a:pt x="4493" y="1108"/>
                  </a:lnTo>
                  <a:lnTo>
                    <a:pt x="4466" y="1151"/>
                  </a:lnTo>
                  <a:lnTo>
                    <a:pt x="4439" y="1193"/>
                  </a:lnTo>
                  <a:lnTo>
                    <a:pt x="4409" y="1235"/>
                  </a:lnTo>
                  <a:lnTo>
                    <a:pt x="4379" y="1277"/>
                  </a:lnTo>
                  <a:lnTo>
                    <a:pt x="4346" y="1318"/>
                  </a:lnTo>
                  <a:lnTo>
                    <a:pt x="4311" y="1358"/>
                  </a:lnTo>
                  <a:lnTo>
                    <a:pt x="4275" y="1397"/>
                  </a:lnTo>
                  <a:lnTo>
                    <a:pt x="4237" y="1435"/>
                  </a:lnTo>
                  <a:lnTo>
                    <a:pt x="4197" y="1471"/>
                  </a:lnTo>
                  <a:lnTo>
                    <a:pt x="4155" y="1508"/>
                  </a:lnTo>
                  <a:lnTo>
                    <a:pt x="4111" y="1542"/>
                  </a:lnTo>
                  <a:lnTo>
                    <a:pt x="4065" y="1576"/>
                  </a:lnTo>
                  <a:lnTo>
                    <a:pt x="4018" y="1608"/>
                  </a:lnTo>
                  <a:lnTo>
                    <a:pt x="3968" y="1639"/>
                  </a:lnTo>
                  <a:lnTo>
                    <a:pt x="3917" y="1668"/>
                  </a:lnTo>
                  <a:lnTo>
                    <a:pt x="3862" y="1695"/>
                  </a:lnTo>
                  <a:lnTo>
                    <a:pt x="3805" y="1721"/>
                  </a:lnTo>
                  <a:lnTo>
                    <a:pt x="3747" y="1744"/>
                  </a:lnTo>
                  <a:lnTo>
                    <a:pt x="3686" y="1766"/>
                  </a:lnTo>
                  <a:lnTo>
                    <a:pt x="3622" y="1787"/>
                  </a:lnTo>
                  <a:lnTo>
                    <a:pt x="3557" y="1805"/>
                  </a:lnTo>
                  <a:lnTo>
                    <a:pt x="3489" y="1821"/>
                  </a:lnTo>
                  <a:lnTo>
                    <a:pt x="3418" y="1834"/>
                  </a:lnTo>
                  <a:lnTo>
                    <a:pt x="3344" y="1846"/>
                  </a:lnTo>
                  <a:lnTo>
                    <a:pt x="3270" y="1855"/>
                  </a:lnTo>
                  <a:lnTo>
                    <a:pt x="3192" y="1860"/>
                  </a:lnTo>
                  <a:lnTo>
                    <a:pt x="3110" y="1865"/>
                  </a:lnTo>
                  <a:lnTo>
                    <a:pt x="3027" y="1867"/>
                  </a:lnTo>
                  <a:lnTo>
                    <a:pt x="3027" y="1867"/>
                  </a:lnTo>
                  <a:lnTo>
                    <a:pt x="2860" y="1867"/>
                  </a:lnTo>
                  <a:lnTo>
                    <a:pt x="2700" y="1870"/>
                  </a:lnTo>
                  <a:lnTo>
                    <a:pt x="2546" y="1876"/>
                  </a:lnTo>
                  <a:lnTo>
                    <a:pt x="2399" y="1884"/>
                  </a:lnTo>
                  <a:lnTo>
                    <a:pt x="2257" y="1896"/>
                  </a:lnTo>
                  <a:lnTo>
                    <a:pt x="2121" y="1910"/>
                  </a:lnTo>
                  <a:lnTo>
                    <a:pt x="1992" y="1926"/>
                  </a:lnTo>
                  <a:lnTo>
                    <a:pt x="1867" y="1946"/>
                  </a:lnTo>
                  <a:lnTo>
                    <a:pt x="1748" y="1967"/>
                  </a:lnTo>
                  <a:lnTo>
                    <a:pt x="1633" y="1991"/>
                  </a:lnTo>
                  <a:lnTo>
                    <a:pt x="1523" y="2018"/>
                  </a:lnTo>
                  <a:lnTo>
                    <a:pt x="1419" y="2047"/>
                  </a:lnTo>
                  <a:lnTo>
                    <a:pt x="1367" y="2064"/>
                  </a:lnTo>
                  <a:lnTo>
                    <a:pt x="1317" y="2080"/>
                  </a:lnTo>
                  <a:lnTo>
                    <a:pt x="1269" y="2097"/>
                  </a:lnTo>
                  <a:lnTo>
                    <a:pt x="1222" y="2115"/>
                  </a:lnTo>
                  <a:lnTo>
                    <a:pt x="1174" y="2133"/>
                  </a:lnTo>
                  <a:lnTo>
                    <a:pt x="1129" y="2152"/>
                  </a:lnTo>
                  <a:lnTo>
                    <a:pt x="1084" y="2172"/>
                  </a:lnTo>
                  <a:lnTo>
                    <a:pt x="1041" y="2193"/>
                  </a:lnTo>
                  <a:lnTo>
                    <a:pt x="998" y="2214"/>
                  </a:lnTo>
                  <a:lnTo>
                    <a:pt x="956" y="2235"/>
                  </a:lnTo>
                  <a:lnTo>
                    <a:pt x="915" y="2257"/>
                  </a:lnTo>
                  <a:lnTo>
                    <a:pt x="874" y="2282"/>
                  </a:lnTo>
                  <a:lnTo>
                    <a:pt x="836" y="2306"/>
                  </a:lnTo>
                  <a:lnTo>
                    <a:pt x="797" y="2330"/>
                  </a:lnTo>
                  <a:lnTo>
                    <a:pt x="759" y="2354"/>
                  </a:lnTo>
                  <a:lnTo>
                    <a:pt x="722" y="2380"/>
                  </a:lnTo>
                  <a:lnTo>
                    <a:pt x="686" y="2407"/>
                  </a:lnTo>
                  <a:lnTo>
                    <a:pt x="651" y="2435"/>
                  </a:lnTo>
                  <a:lnTo>
                    <a:pt x="615" y="2462"/>
                  </a:lnTo>
                  <a:lnTo>
                    <a:pt x="582" y="2491"/>
                  </a:lnTo>
                  <a:lnTo>
                    <a:pt x="548" y="2520"/>
                  </a:lnTo>
                  <a:lnTo>
                    <a:pt x="515" y="2550"/>
                  </a:lnTo>
                  <a:lnTo>
                    <a:pt x="451" y="2613"/>
                  </a:lnTo>
                  <a:lnTo>
                    <a:pt x="389" y="2677"/>
                  </a:lnTo>
                  <a:lnTo>
                    <a:pt x="329" y="2745"/>
                  </a:lnTo>
                  <a:lnTo>
                    <a:pt x="271" y="2816"/>
                  </a:lnTo>
                  <a:lnTo>
                    <a:pt x="214" y="2889"/>
                  </a:lnTo>
                  <a:lnTo>
                    <a:pt x="158" y="2965"/>
                  </a:lnTo>
                  <a:lnTo>
                    <a:pt x="104" y="3044"/>
                  </a:lnTo>
                  <a:lnTo>
                    <a:pt x="51" y="3124"/>
                  </a:lnTo>
                  <a:lnTo>
                    <a:pt x="0" y="321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630272" name="Freeform 64"/>
            <p:cNvSpPr>
              <a:spLocks/>
            </p:cNvSpPr>
            <p:nvPr userDrawn="1"/>
          </p:nvSpPr>
          <p:spPr bwMode="auto">
            <a:xfrm>
              <a:off x="2023" y="453"/>
              <a:ext cx="4733" cy="1662"/>
            </a:xfrm>
            <a:custGeom>
              <a:avLst/>
              <a:gdLst/>
              <a:ahLst/>
              <a:cxnLst>
                <a:cxn ang="0">
                  <a:pos x="4733" y="0"/>
                </a:cxn>
                <a:cxn ang="0">
                  <a:pos x="4733" y="81"/>
                </a:cxn>
                <a:cxn ang="0">
                  <a:pos x="4729" y="173"/>
                </a:cxn>
                <a:cxn ang="0">
                  <a:pos x="4718" y="294"/>
                </a:cxn>
                <a:cxn ang="0">
                  <a:pos x="4699" y="436"/>
                </a:cxn>
                <a:cxn ang="0">
                  <a:pos x="4665" y="596"/>
                </a:cxn>
                <a:cxn ang="0">
                  <a:pos x="4631" y="724"/>
                </a:cxn>
                <a:cxn ang="0">
                  <a:pos x="4602" y="811"/>
                </a:cxn>
                <a:cxn ang="0">
                  <a:pos x="4568" y="898"/>
                </a:cxn>
                <a:cxn ang="0">
                  <a:pos x="4529" y="987"/>
                </a:cxn>
                <a:cxn ang="0">
                  <a:pos x="4486" y="1076"/>
                </a:cxn>
                <a:cxn ang="0">
                  <a:pos x="4436" y="1165"/>
                </a:cxn>
                <a:cxn ang="0">
                  <a:pos x="4381" y="1250"/>
                </a:cxn>
                <a:cxn ang="0">
                  <a:pos x="4317" y="1334"/>
                </a:cxn>
                <a:cxn ang="0">
                  <a:pos x="4247" y="1415"/>
                </a:cxn>
                <a:cxn ang="0">
                  <a:pos x="4171" y="1491"/>
                </a:cxn>
                <a:cxn ang="0">
                  <a:pos x="4086" y="1563"/>
                </a:cxn>
                <a:cxn ang="0">
                  <a:pos x="3993" y="1631"/>
                </a:cxn>
                <a:cxn ang="0">
                  <a:pos x="3893" y="1694"/>
                </a:cxn>
                <a:cxn ang="0">
                  <a:pos x="3784" y="1749"/>
                </a:cxn>
                <a:cxn ang="0">
                  <a:pos x="3664" y="1798"/>
                </a:cxn>
                <a:cxn ang="0">
                  <a:pos x="3537" y="1840"/>
                </a:cxn>
                <a:cxn ang="0">
                  <a:pos x="3398" y="1872"/>
                </a:cxn>
                <a:cxn ang="0">
                  <a:pos x="3249" y="1894"/>
                </a:cxn>
                <a:cxn ang="0">
                  <a:pos x="3091" y="1909"/>
                </a:cxn>
                <a:cxn ang="0">
                  <a:pos x="3008" y="1911"/>
                </a:cxn>
                <a:cxn ang="0">
                  <a:pos x="2681" y="1922"/>
                </a:cxn>
                <a:cxn ang="0">
                  <a:pos x="2380" y="1943"/>
                </a:cxn>
                <a:cxn ang="0">
                  <a:pos x="2102" y="1974"/>
                </a:cxn>
                <a:cxn ang="0">
                  <a:pos x="1848" y="2014"/>
                </a:cxn>
                <a:cxn ang="0">
                  <a:pos x="1615" y="2066"/>
                </a:cxn>
                <a:cxn ang="0">
                  <a:pos x="1401" y="2127"/>
                </a:cxn>
                <a:cxn ang="0">
                  <a:pos x="1301" y="2161"/>
                </a:cxn>
                <a:cxn ang="0">
                  <a:pos x="1205" y="2198"/>
                </a:cxn>
                <a:cxn ang="0">
                  <a:pos x="1114" y="2237"/>
                </a:cxn>
                <a:cxn ang="0">
                  <a:pos x="1026" y="2280"/>
                </a:cxn>
                <a:cxn ang="0">
                  <a:pos x="942" y="2324"/>
                </a:cxn>
                <a:cxn ang="0">
                  <a:pos x="861" y="2372"/>
                </a:cxn>
                <a:cxn ang="0">
                  <a:pos x="785" y="2422"/>
                </a:cxn>
                <a:cxn ang="0">
                  <a:pos x="711" y="2476"/>
                </a:cxn>
                <a:cxn ang="0">
                  <a:pos x="639" y="2531"/>
                </a:cxn>
                <a:cxn ang="0">
                  <a:pos x="571" y="2589"/>
                </a:cxn>
                <a:cxn ang="0">
                  <a:pos x="506" y="2650"/>
                </a:cxn>
                <a:cxn ang="0">
                  <a:pos x="382" y="2779"/>
                </a:cxn>
                <a:cxn ang="0">
                  <a:pos x="265" y="2921"/>
                </a:cxn>
                <a:cxn ang="0">
                  <a:pos x="156" y="3073"/>
                </a:cxn>
                <a:cxn ang="0">
                  <a:pos x="52" y="3236"/>
                </a:cxn>
              </a:cxnLst>
              <a:rect l="0" t="0" r="r" b="b"/>
              <a:pathLst>
                <a:path w="4733" h="3323">
                  <a:moveTo>
                    <a:pt x="4733" y="0"/>
                  </a:moveTo>
                  <a:lnTo>
                    <a:pt x="4733" y="0"/>
                  </a:lnTo>
                  <a:lnTo>
                    <a:pt x="4733" y="21"/>
                  </a:lnTo>
                  <a:lnTo>
                    <a:pt x="4733" y="81"/>
                  </a:lnTo>
                  <a:lnTo>
                    <a:pt x="4732" y="123"/>
                  </a:lnTo>
                  <a:lnTo>
                    <a:pt x="4729" y="173"/>
                  </a:lnTo>
                  <a:lnTo>
                    <a:pt x="4725" y="231"/>
                  </a:lnTo>
                  <a:lnTo>
                    <a:pt x="4718" y="294"/>
                  </a:lnTo>
                  <a:lnTo>
                    <a:pt x="4710" y="364"/>
                  </a:lnTo>
                  <a:lnTo>
                    <a:pt x="4699" y="436"/>
                  </a:lnTo>
                  <a:lnTo>
                    <a:pt x="4683" y="516"/>
                  </a:lnTo>
                  <a:lnTo>
                    <a:pt x="4665" y="596"/>
                  </a:lnTo>
                  <a:lnTo>
                    <a:pt x="4643" y="680"/>
                  </a:lnTo>
                  <a:lnTo>
                    <a:pt x="4631" y="724"/>
                  </a:lnTo>
                  <a:lnTo>
                    <a:pt x="4617" y="767"/>
                  </a:lnTo>
                  <a:lnTo>
                    <a:pt x="4602" y="811"/>
                  </a:lnTo>
                  <a:lnTo>
                    <a:pt x="4586" y="855"/>
                  </a:lnTo>
                  <a:lnTo>
                    <a:pt x="4568" y="898"/>
                  </a:lnTo>
                  <a:lnTo>
                    <a:pt x="4550" y="943"/>
                  </a:lnTo>
                  <a:lnTo>
                    <a:pt x="4529" y="987"/>
                  </a:lnTo>
                  <a:lnTo>
                    <a:pt x="4509" y="1032"/>
                  </a:lnTo>
                  <a:lnTo>
                    <a:pt x="4486" y="1076"/>
                  </a:lnTo>
                  <a:lnTo>
                    <a:pt x="4461" y="1119"/>
                  </a:lnTo>
                  <a:lnTo>
                    <a:pt x="4436" y="1165"/>
                  </a:lnTo>
                  <a:lnTo>
                    <a:pt x="4409" y="1207"/>
                  </a:lnTo>
                  <a:lnTo>
                    <a:pt x="4381" y="1250"/>
                  </a:lnTo>
                  <a:lnTo>
                    <a:pt x="4350" y="1292"/>
                  </a:lnTo>
                  <a:lnTo>
                    <a:pt x="4317" y="1334"/>
                  </a:lnTo>
                  <a:lnTo>
                    <a:pt x="4284" y="1375"/>
                  </a:lnTo>
                  <a:lnTo>
                    <a:pt x="4247" y="1415"/>
                  </a:lnTo>
                  <a:lnTo>
                    <a:pt x="4210" y="1454"/>
                  </a:lnTo>
                  <a:lnTo>
                    <a:pt x="4171" y="1491"/>
                  </a:lnTo>
                  <a:lnTo>
                    <a:pt x="4129" y="1528"/>
                  </a:lnTo>
                  <a:lnTo>
                    <a:pt x="4086" y="1563"/>
                  </a:lnTo>
                  <a:lnTo>
                    <a:pt x="4041" y="1599"/>
                  </a:lnTo>
                  <a:lnTo>
                    <a:pt x="3993" y="1631"/>
                  </a:lnTo>
                  <a:lnTo>
                    <a:pt x="3945" y="1664"/>
                  </a:lnTo>
                  <a:lnTo>
                    <a:pt x="3893" y="1694"/>
                  </a:lnTo>
                  <a:lnTo>
                    <a:pt x="3839" y="1723"/>
                  </a:lnTo>
                  <a:lnTo>
                    <a:pt x="3784" y="1749"/>
                  </a:lnTo>
                  <a:lnTo>
                    <a:pt x="3725" y="1775"/>
                  </a:lnTo>
                  <a:lnTo>
                    <a:pt x="3664" y="1798"/>
                  </a:lnTo>
                  <a:lnTo>
                    <a:pt x="3602" y="1820"/>
                  </a:lnTo>
                  <a:lnTo>
                    <a:pt x="3537" y="1840"/>
                  </a:lnTo>
                  <a:lnTo>
                    <a:pt x="3469" y="1856"/>
                  </a:lnTo>
                  <a:lnTo>
                    <a:pt x="3398" y="1872"/>
                  </a:lnTo>
                  <a:lnTo>
                    <a:pt x="3326" y="1885"/>
                  </a:lnTo>
                  <a:lnTo>
                    <a:pt x="3249" y="1894"/>
                  </a:lnTo>
                  <a:lnTo>
                    <a:pt x="3171" y="1903"/>
                  </a:lnTo>
                  <a:lnTo>
                    <a:pt x="3091" y="1909"/>
                  </a:lnTo>
                  <a:lnTo>
                    <a:pt x="3008" y="1911"/>
                  </a:lnTo>
                  <a:lnTo>
                    <a:pt x="3008" y="1911"/>
                  </a:lnTo>
                  <a:lnTo>
                    <a:pt x="2841" y="1915"/>
                  </a:lnTo>
                  <a:lnTo>
                    <a:pt x="2681" y="1922"/>
                  </a:lnTo>
                  <a:lnTo>
                    <a:pt x="2527" y="1932"/>
                  </a:lnTo>
                  <a:lnTo>
                    <a:pt x="2380" y="1943"/>
                  </a:lnTo>
                  <a:lnTo>
                    <a:pt x="2238" y="1957"/>
                  </a:lnTo>
                  <a:lnTo>
                    <a:pt x="2102" y="1974"/>
                  </a:lnTo>
                  <a:lnTo>
                    <a:pt x="1973" y="1993"/>
                  </a:lnTo>
                  <a:lnTo>
                    <a:pt x="1848" y="2014"/>
                  </a:lnTo>
                  <a:lnTo>
                    <a:pt x="1729" y="2038"/>
                  </a:lnTo>
                  <a:lnTo>
                    <a:pt x="1615" y="2066"/>
                  </a:lnTo>
                  <a:lnTo>
                    <a:pt x="1507" y="2095"/>
                  </a:lnTo>
                  <a:lnTo>
                    <a:pt x="1401" y="2127"/>
                  </a:lnTo>
                  <a:lnTo>
                    <a:pt x="1351" y="2143"/>
                  </a:lnTo>
                  <a:lnTo>
                    <a:pt x="1301" y="2161"/>
                  </a:lnTo>
                  <a:lnTo>
                    <a:pt x="1253" y="2179"/>
                  </a:lnTo>
                  <a:lnTo>
                    <a:pt x="1205" y="2198"/>
                  </a:lnTo>
                  <a:lnTo>
                    <a:pt x="1160" y="2217"/>
                  </a:lnTo>
                  <a:lnTo>
                    <a:pt x="1114" y="2237"/>
                  </a:lnTo>
                  <a:lnTo>
                    <a:pt x="1069" y="2258"/>
                  </a:lnTo>
                  <a:lnTo>
                    <a:pt x="1026" y="2280"/>
                  </a:lnTo>
                  <a:lnTo>
                    <a:pt x="983" y="2301"/>
                  </a:lnTo>
                  <a:lnTo>
                    <a:pt x="942" y="2324"/>
                  </a:lnTo>
                  <a:lnTo>
                    <a:pt x="901" y="2348"/>
                  </a:lnTo>
                  <a:lnTo>
                    <a:pt x="861" y="2372"/>
                  </a:lnTo>
                  <a:lnTo>
                    <a:pt x="822" y="2397"/>
                  </a:lnTo>
                  <a:lnTo>
                    <a:pt x="785" y="2422"/>
                  </a:lnTo>
                  <a:lnTo>
                    <a:pt x="747" y="2448"/>
                  </a:lnTo>
                  <a:lnTo>
                    <a:pt x="711" y="2476"/>
                  </a:lnTo>
                  <a:lnTo>
                    <a:pt x="675" y="2503"/>
                  </a:lnTo>
                  <a:lnTo>
                    <a:pt x="639" y="2531"/>
                  </a:lnTo>
                  <a:lnTo>
                    <a:pt x="606" y="2560"/>
                  </a:lnTo>
                  <a:lnTo>
                    <a:pt x="571" y="2589"/>
                  </a:lnTo>
                  <a:lnTo>
                    <a:pt x="538" y="2619"/>
                  </a:lnTo>
                  <a:lnTo>
                    <a:pt x="506" y="2650"/>
                  </a:lnTo>
                  <a:lnTo>
                    <a:pt x="442" y="2713"/>
                  </a:lnTo>
                  <a:lnTo>
                    <a:pt x="382" y="2779"/>
                  </a:lnTo>
                  <a:lnTo>
                    <a:pt x="322" y="2849"/>
                  </a:lnTo>
                  <a:lnTo>
                    <a:pt x="265" y="2921"/>
                  </a:lnTo>
                  <a:lnTo>
                    <a:pt x="210" y="2996"/>
                  </a:lnTo>
                  <a:lnTo>
                    <a:pt x="156" y="3073"/>
                  </a:lnTo>
                  <a:lnTo>
                    <a:pt x="103" y="3154"/>
                  </a:lnTo>
                  <a:lnTo>
                    <a:pt x="52" y="3236"/>
                  </a:lnTo>
                  <a:lnTo>
                    <a:pt x="0" y="3323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</p:grpSp>
      <p:sp>
        <p:nvSpPr>
          <p:cNvPr id="1630273" name="Rectangle 65" descr="좁은 수평선"/>
          <p:cNvSpPr>
            <a:spLocks noChangeArrowheads="1"/>
          </p:cNvSpPr>
          <p:nvPr/>
        </p:nvSpPr>
        <p:spPr bwMode="auto">
          <a:xfrm>
            <a:off x="0" y="692260"/>
            <a:ext cx="10668000" cy="461963"/>
          </a:xfrm>
          <a:prstGeom prst="rect">
            <a:avLst/>
          </a:prstGeom>
          <a:pattFill prst="narHorz">
            <a:fgClr>
              <a:schemeClr val="bg1">
                <a:alpha val="30000"/>
              </a:schemeClr>
            </a:fgClr>
            <a:bgClr>
              <a:schemeClr val="bg2">
                <a:alpha val="30000"/>
              </a:schemeClr>
            </a:bgClr>
          </a:pattFill>
          <a:ln w="9525">
            <a:noFill/>
            <a:miter lim="800000"/>
            <a:headEnd/>
            <a:tailEnd/>
          </a:ln>
          <a:effectLst/>
        </p:spPr>
        <p:txBody>
          <a:bodyPr wrap="none" lIns="90893" tIns="45454" rIns="90893" bIns="45454" anchor="ctr"/>
          <a:lstStyle/>
          <a:p>
            <a:endParaRPr lang="ko-KR" altLang="en-US"/>
          </a:p>
        </p:txBody>
      </p:sp>
      <p:sp>
        <p:nvSpPr>
          <p:cNvPr id="1630274" name="Text Box 66"/>
          <p:cNvSpPr txBox="1">
            <a:spLocks noChangeArrowheads="1"/>
          </p:cNvSpPr>
          <p:nvPr/>
        </p:nvSpPr>
        <p:spPr bwMode="auto">
          <a:xfrm>
            <a:off x="8998004" y="419179"/>
            <a:ext cx="1469575" cy="332144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57883" tIns="50166" rIns="57883" bIns="50166">
            <a:spAutoFit/>
          </a:bodyPr>
          <a:lstStyle/>
          <a:p>
            <a:pPr defTabSz="981527"/>
            <a:r>
              <a:rPr lang="en-US" altLang="ko-KR" sz="1500" dirty="0">
                <a:solidFill>
                  <a:schemeClr val="bg1"/>
                </a:solidFill>
                <a:latin typeface="Arial Black" pitchFamily="34" charset="0"/>
                <a:ea typeface="HY견고딕" pitchFamily="18" charset="-127"/>
              </a:rPr>
              <a:t>SOUNDRACE</a:t>
            </a:r>
          </a:p>
        </p:txBody>
      </p:sp>
      <p:grpSp>
        <p:nvGrpSpPr>
          <p:cNvPr id="1630275" name="Group 67"/>
          <p:cNvGrpSpPr>
            <a:grpSpLocks/>
          </p:cNvGrpSpPr>
          <p:nvPr/>
        </p:nvGrpSpPr>
        <p:grpSpPr bwMode="auto">
          <a:xfrm>
            <a:off x="7912107" y="430213"/>
            <a:ext cx="279400" cy="255587"/>
            <a:chOff x="384" y="72"/>
            <a:chExt cx="908" cy="908"/>
          </a:xfrm>
        </p:grpSpPr>
        <p:sp>
          <p:nvSpPr>
            <p:cNvPr id="1630276" name="Oval 68"/>
            <p:cNvSpPr>
              <a:spLocks noChangeArrowheads="1"/>
            </p:cNvSpPr>
            <p:nvPr userDrawn="1"/>
          </p:nvSpPr>
          <p:spPr bwMode="auto">
            <a:xfrm>
              <a:off x="384" y="72"/>
              <a:ext cx="908" cy="908"/>
            </a:xfrm>
            <a:prstGeom prst="ellipse">
              <a:avLst/>
            </a:prstGeom>
            <a:gradFill rotWithShape="1">
              <a:gsLst>
                <a:gs pos="0">
                  <a:srgbClr val="DDF2FF"/>
                </a:gs>
                <a:gs pos="100000">
                  <a:srgbClr val="3900C6"/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lIns="98598" tIns="49301" rIns="98598" bIns="49301" anchor="ctr"/>
            <a:lstStyle/>
            <a:p>
              <a:pPr defTabSz="981527"/>
              <a:endParaRPr lang="ko-KR" altLang="en-US" sz="2600" dirty="0">
                <a:latin typeface="HY헤드라인M" pitchFamily="18" charset="-127"/>
                <a:ea typeface="HY헤드라인M" pitchFamily="18" charset="-127"/>
              </a:endParaRPr>
            </a:p>
          </p:txBody>
        </p:sp>
        <p:sp>
          <p:nvSpPr>
            <p:cNvPr id="1630277" name="Oval 69"/>
            <p:cNvSpPr>
              <a:spLocks noChangeArrowheads="1"/>
            </p:cNvSpPr>
            <p:nvPr userDrawn="1"/>
          </p:nvSpPr>
          <p:spPr bwMode="auto">
            <a:xfrm>
              <a:off x="612" y="328"/>
              <a:ext cx="408" cy="408"/>
            </a:xfrm>
            <a:prstGeom prst="ellipse">
              <a:avLst/>
            </a:prstGeom>
            <a:gradFill rotWithShape="1">
              <a:gsLst>
                <a:gs pos="0">
                  <a:schemeClr val="bg1"/>
                </a:gs>
                <a:gs pos="100000">
                  <a:srgbClr val="3900C6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630278" name="Oval 70"/>
            <p:cNvSpPr>
              <a:spLocks noChangeArrowheads="1"/>
            </p:cNvSpPr>
            <p:nvPr userDrawn="1"/>
          </p:nvSpPr>
          <p:spPr bwMode="auto">
            <a:xfrm rot="-1983712">
              <a:off x="445" y="171"/>
              <a:ext cx="499" cy="318"/>
            </a:xfrm>
            <a:prstGeom prst="ellipse">
              <a:avLst/>
            </a:prstGeom>
            <a:gradFill rotWithShape="1">
              <a:gsLst>
                <a:gs pos="0">
                  <a:srgbClr val="E5E5FF">
                    <a:alpha val="95000"/>
                  </a:srgbClr>
                </a:gs>
                <a:gs pos="100000">
                  <a:schemeClr val="bg1">
                    <a:alpha val="0"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</p:grpSp>
      <p:grpSp>
        <p:nvGrpSpPr>
          <p:cNvPr id="1630279" name="Group 71"/>
          <p:cNvGrpSpPr>
            <a:grpSpLocks/>
          </p:cNvGrpSpPr>
          <p:nvPr/>
        </p:nvGrpSpPr>
        <p:grpSpPr bwMode="auto">
          <a:xfrm>
            <a:off x="8583617" y="438154"/>
            <a:ext cx="279400" cy="257175"/>
            <a:chOff x="1383" y="73"/>
            <a:chExt cx="907" cy="907"/>
          </a:xfrm>
        </p:grpSpPr>
        <p:sp>
          <p:nvSpPr>
            <p:cNvPr id="1630280" name="Oval 72"/>
            <p:cNvSpPr>
              <a:spLocks noChangeArrowheads="1"/>
            </p:cNvSpPr>
            <p:nvPr userDrawn="1"/>
          </p:nvSpPr>
          <p:spPr bwMode="auto">
            <a:xfrm>
              <a:off x="1383" y="73"/>
              <a:ext cx="907" cy="907"/>
            </a:xfrm>
            <a:prstGeom prst="ellipse">
              <a:avLst/>
            </a:prstGeom>
            <a:gradFill rotWithShape="1">
              <a:gsLst>
                <a:gs pos="0">
                  <a:srgbClr val="DDF2FF"/>
                </a:gs>
                <a:gs pos="100000">
                  <a:srgbClr val="0099FF"/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630281" name="Oval 73"/>
            <p:cNvSpPr>
              <a:spLocks noChangeArrowheads="1"/>
            </p:cNvSpPr>
            <p:nvPr userDrawn="1"/>
          </p:nvSpPr>
          <p:spPr bwMode="auto">
            <a:xfrm>
              <a:off x="1610" y="328"/>
              <a:ext cx="408" cy="408"/>
            </a:xfrm>
            <a:prstGeom prst="ellipse">
              <a:avLst/>
            </a:prstGeom>
            <a:gradFill rotWithShape="1">
              <a:gsLst>
                <a:gs pos="0">
                  <a:schemeClr val="bg1"/>
                </a:gs>
                <a:gs pos="100000">
                  <a:srgbClr val="3900C6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630282" name="Oval 74"/>
            <p:cNvSpPr>
              <a:spLocks noChangeArrowheads="1"/>
            </p:cNvSpPr>
            <p:nvPr userDrawn="1"/>
          </p:nvSpPr>
          <p:spPr bwMode="auto">
            <a:xfrm rot="-1983712">
              <a:off x="1443" y="171"/>
              <a:ext cx="499" cy="318"/>
            </a:xfrm>
            <a:prstGeom prst="ellipse">
              <a:avLst/>
            </a:prstGeom>
            <a:gradFill rotWithShape="1">
              <a:gsLst>
                <a:gs pos="0">
                  <a:srgbClr val="E5E5FF">
                    <a:alpha val="95000"/>
                  </a:srgbClr>
                </a:gs>
                <a:gs pos="100000">
                  <a:schemeClr val="bg1">
                    <a:alpha val="0"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</p:grpSp>
      <p:grpSp>
        <p:nvGrpSpPr>
          <p:cNvPr id="1630283" name="Group 75"/>
          <p:cNvGrpSpPr>
            <a:grpSpLocks/>
          </p:cNvGrpSpPr>
          <p:nvPr/>
        </p:nvGrpSpPr>
        <p:grpSpPr bwMode="auto">
          <a:xfrm>
            <a:off x="8248653" y="434982"/>
            <a:ext cx="279400" cy="257175"/>
            <a:chOff x="3379" y="73"/>
            <a:chExt cx="907" cy="907"/>
          </a:xfrm>
        </p:grpSpPr>
        <p:sp>
          <p:nvSpPr>
            <p:cNvPr id="1630284" name="Oval 76"/>
            <p:cNvSpPr>
              <a:spLocks noChangeArrowheads="1"/>
            </p:cNvSpPr>
            <p:nvPr userDrawn="1"/>
          </p:nvSpPr>
          <p:spPr bwMode="auto">
            <a:xfrm>
              <a:off x="3379" y="73"/>
              <a:ext cx="907" cy="907"/>
            </a:xfrm>
            <a:prstGeom prst="ellipse">
              <a:avLst/>
            </a:prstGeom>
            <a:gradFill rotWithShape="1">
              <a:gsLst>
                <a:gs pos="0">
                  <a:schemeClr val="bg1"/>
                </a:gs>
                <a:gs pos="100000">
                  <a:srgbClr val="FF00FF"/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630285" name="Oval 77"/>
            <p:cNvSpPr>
              <a:spLocks noChangeArrowheads="1"/>
            </p:cNvSpPr>
            <p:nvPr userDrawn="1"/>
          </p:nvSpPr>
          <p:spPr bwMode="auto">
            <a:xfrm>
              <a:off x="3606" y="328"/>
              <a:ext cx="408" cy="408"/>
            </a:xfrm>
            <a:prstGeom prst="ellipse">
              <a:avLst/>
            </a:prstGeom>
            <a:gradFill rotWithShape="1">
              <a:gsLst>
                <a:gs pos="0">
                  <a:schemeClr val="bg1"/>
                </a:gs>
                <a:gs pos="100000">
                  <a:srgbClr val="3900C6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630286" name="Oval 78"/>
            <p:cNvSpPr>
              <a:spLocks noChangeArrowheads="1"/>
            </p:cNvSpPr>
            <p:nvPr userDrawn="1"/>
          </p:nvSpPr>
          <p:spPr bwMode="auto">
            <a:xfrm rot="-1983712">
              <a:off x="3439" y="171"/>
              <a:ext cx="499" cy="318"/>
            </a:xfrm>
            <a:prstGeom prst="ellipse">
              <a:avLst/>
            </a:prstGeom>
            <a:gradFill rotWithShape="1">
              <a:gsLst>
                <a:gs pos="0">
                  <a:srgbClr val="FFDDFF">
                    <a:alpha val="95000"/>
                  </a:srgbClr>
                </a:gs>
                <a:gs pos="100000">
                  <a:schemeClr val="bg1">
                    <a:alpha val="0"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</p:grpSp>
    </p:spTree>
  </p:cSld>
  <p:clrMap bg1="lt1" tx1="dk1" bg2="lt2" tx2="dk2" accent1="accent1" accent2="accent2" accent3="accent3" accent4="accent4" accent5="accent5" accent6="accent6" hlink="hlink" folHlink="folHlink"/>
  <p:sldLayoutIdLst>
    <p:sldLayoutId id="2147483722" r:id="rId1"/>
    <p:sldLayoutId id="2147484150" r:id="rId2"/>
    <p:sldLayoutId id="2147484151" r:id="rId3"/>
    <p:sldLayoutId id="2147484152" r:id="rId4"/>
    <p:sldLayoutId id="2147484153" r:id="rId5"/>
    <p:sldLayoutId id="2147484154" r:id="rId6"/>
    <p:sldLayoutId id="2147484155" r:id="rId7"/>
    <p:sldLayoutId id="2147484156" r:id="rId8"/>
    <p:sldLayoutId id="2147484157" r:id="rId9"/>
    <p:sldLayoutId id="2147484158" r:id="rId10"/>
    <p:sldLayoutId id="2147484159" r:id="rId11"/>
  </p:sldLayoutIdLst>
  <p:txStyles>
    <p:titleStyle>
      <a:lvl1pPr algn="ctr" defTabSz="981527" rtl="0" fontAlgn="base" latinLnBrk="1">
        <a:spcBef>
          <a:spcPct val="0"/>
        </a:spcBef>
        <a:spcAft>
          <a:spcPct val="0"/>
        </a:spcAft>
        <a:defRPr kumimoji="1" sz="4700">
          <a:solidFill>
            <a:schemeClr val="tx2"/>
          </a:solidFill>
          <a:latin typeface="+mj-lt"/>
          <a:ea typeface="+mj-ea"/>
          <a:cs typeface="+mj-cs"/>
        </a:defRPr>
      </a:lvl1pPr>
      <a:lvl2pPr algn="ctr" defTabSz="981527" rtl="0" fontAlgn="base" latinLnBrk="1">
        <a:spcBef>
          <a:spcPct val="0"/>
        </a:spcBef>
        <a:spcAft>
          <a:spcPct val="0"/>
        </a:spcAft>
        <a:defRPr kumimoji="1" sz="4700">
          <a:solidFill>
            <a:schemeClr val="tx2"/>
          </a:solidFill>
          <a:latin typeface="굴림" pitchFamily="50" charset="-127"/>
          <a:ea typeface="굴림" pitchFamily="50" charset="-127"/>
        </a:defRPr>
      </a:lvl2pPr>
      <a:lvl3pPr algn="ctr" defTabSz="981527" rtl="0" fontAlgn="base" latinLnBrk="1">
        <a:spcBef>
          <a:spcPct val="0"/>
        </a:spcBef>
        <a:spcAft>
          <a:spcPct val="0"/>
        </a:spcAft>
        <a:defRPr kumimoji="1" sz="4700">
          <a:solidFill>
            <a:schemeClr val="tx2"/>
          </a:solidFill>
          <a:latin typeface="굴림" pitchFamily="50" charset="-127"/>
          <a:ea typeface="굴림" pitchFamily="50" charset="-127"/>
        </a:defRPr>
      </a:lvl3pPr>
      <a:lvl4pPr algn="ctr" defTabSz="981527" rtl="0" fontAlgn="base" latinLnBrk="1">
        <a:spcBef>
          <a:spcPct val="0"/>
        </a:spcBef>
        <a:spcAft>
          <a:spcPct val="0"/>
        </a:spcAft>
        <a:defRPr kumimoji="1" sz="4700">
          <a:solidFill>
            <a:schemeClr val="tx2"/>
          </a:solidFill>
          <a:latin typeface="굴림" pitchFamily="50" charset="-127"/>
          <a:ea typeface="굴림" pitchFamily="50" charset="-127"/>
        </a:defRPr>
      </a:lvl4pPr>
      <a:lvl5pPr algn="ctr" defTabSz="981527" rtl="0" fontAlgn="base" latinLnBrk="1">
        <a:spcBef>
          <a:spcPct val="0"/>
        </a:spcBef>
        <a:spcAft>
          <a:spcPct val="0"/>
        </a:spcAft>
        <a:defRPr kumimoji="1" sz="4700">
          <a:solidFill>
            <a:schemeClr val="tx2"/>
          </a:solidFill>
          <a:latin typeface="굴림" pitchFamily="50" charset="-127"/>
          <a:ea typeface="굴림" pitchFamily="50" charset="-127"/>
        </a:defRPr>
      </a:lvl5pPr>
      <a:lvl6pPr marL="454488" algn="ctr" defTabSz="981527" rtl="0" fontAlgn="base" latinLnBrk="1">
        <a:spcBef>
          <a:spcPct val="0"/>
        </a:spcBef>
        <a:spcAft>
          <a:spcPct val="0"/>
        </a:spcAft>
        <a:defRPr kumimoji="1" sz="4700">
          <a:solidFill>
            <a:schemeClr val="tx2"/>
          </a:solidFill>
          <a:latin typeface="굴림" pitchFamily="50" charset="-127"/>
          <a:ea typeface="굴림" pitchFamily="50" charset="-127"/>
        </a:defRPr>
      </a:lvl6pPr>
      <a:lvl7pPr marL="908945" algn="ctr" defTabSz="981527" rtl="0" fontAlgn="base" latinLnBrk="1">
        <a:spcBef>
          <a:spcPct val="0"/>
        </a:spcBef>
        <a:spcAft>
          <a:spcPct val="0"/>
        </a:spcAft>
        <a:defRPr kumimoji="1" sz="4700">
          <a:solidFill>
            <a:schemeClr val="tx2"/>
          </a:solidFill>
          <a:latin typeface="굴림" pitchFamily="50" charset="-127"/>
          <a:ea typeface="굴림" pitchFamily="50" charset="-127"/>
        </a:defRPr>
      </a:lvl7pPr>
      <a:lvl8pPr marL="1363412" algn="ctr" defTabSz="981527" rtl="0" fontAlgn="base" latinLnBrk="1">
        <a:spcBef>
          <a:spcPct val="0"/>
        </a:spcBef>
        <a:spcAft>
          <a:spcPct val="0"/>
        </a:spcAft>
        <a:defRPr kumimoji="1" sz="4700">
          <a:solidFill>
            <a:schemeClr val="tx2"/>
          </a:solidFill>
          <a:latin typeface="굴림" pitchFamily="50" charset="-127"/>
          <a:ea typeface="굴림" pitchFamily="50" charset="-127"/>
        </a:defRPr>
      </a:lvl8pPr>
      <a:lvl9pPr marL="1817867" algn="ctr" defTabSz="981527" rtl="0" fontAlgn="base" latinLnBrk="1">
        <a:spcBef>
          <a:spcPct val="0"/>
        </a:spcBef>
        <a:spcAft>
          <a:spcPct val="0"/>
        </a:spcAft>
        <a:defRPr kumimoji="1" sz="4700">
          <a:solidFill>
            <a:schemeClr val="tx2"/>
          </a:solidFill>
          <a:latin typeface="굴림" pitchFamily="50" charset="-127"/>
          <a:ea typeface="굴림" pitchFamily="50" charset="-127"/>
        </a:defRPr>
      </a:lvl9pPr>
    </p:titleStyle>
    <p:bodyStyle>
      <a:lvl1pPr marL="367677" indent="-367677" algn="l" defTabSz="981527" rtl="0" fontAlgn="base" latinLnBrk="1">
        <a:spcBef>
          <a:spcPct val="20000"/>
        </a:spcBef>
        <a:spcAft>
          <a:spcPct val="0"/>
        </a:spcAft>
        <a:buChar char="•"/>
        <a:defRPr kumimoji="1" sz="3500">
          <a:solidFill>
            <a:schemeClr val="tx1"/>
          </a:solidFill>
          <a:latin typeface="+mn-lt"/>
          <a:ea typeface="+mn-ea"/>
          <a:cs typeface="+mn-cs"/>
        </a:defRPr>
      </a:lvl1pPr>
      <a:lvl2pPr marL="796894" indent="-306161" algn="l" defTabSz="981527" rtl="0" fontAlgn="base" latinLnBrk="1">
        <a:spcBef>
          <a:spcPct val="20000"/>
        </a:spcBef>
        <a:spcAft>
          <a:spcPct val="0"/>
        </a:spcAft>
        <a:buChar char="–"/>
        <a:defRPr kumimoji="1" sz="3100">
          <a:solidFill>
            <a:schemeClr val="tx1"/>
          </a:solidFill>
          <a:latin typeface="+mn-lt"/>
          <a:ea typeface="+mn-ea"/>
        </a:defRPr>
      </a:lvl2pPr>
      <a:lvl3pPr marL="1226123" indent="-244606" algn="l" defTabSz="981527" rtl="0" fontAlgn="base" latinLnBrk="1">
        <a:spcBef>
          <a:spcPct val="20000"/>
        </a:spcBef>
        <a:spcAft>
          <a:spcPct val="0"/>
        </a:spcAft>
        <a:buChar char="•"/>
        <a:defRPr kumimoji="1" sz="2600">
          <a:solidFill>
            <a:schemeClr val="tx1"/>
          </a:solidFill>
          <a:latin typeface="+mn-lt"/>
          <a:ea typeface="+mn-ea"/>
        </a:defRPr>
      </a:lvl3pPr>
      <a:lvl4pPr marL="1716881" indent="-244606" algn="l" defTabSz="981527" rtl="0" fontAlgn="base" latinLnBrk="1">
        <a:spcBef>
          <a:spcPct val="20000"/>
        </a:spcBef>
        <a:spcAft>
          <a:spcPct val="0"/>
        </a:spcAft>
        <a:buChar char="–"/>
        <a:defRPr kumimoji="1" sz="2100">
          <a:solidFill>
            <a:schemeClr val="tx1"/>
          </a:solidFill>
          <a:latin typeface="+mn-lt"/>
          <a:ea typeface="+mn-ea"/>
        </a:defRPr>
      </a:lvl4pPr>
      <a:lvl5pPr marL="2207636" indent="-244606" algn="l" defTabSz="981527" rtl="0" fontAlgn="base" latinLnBrk="1">
        <a:spcBef>
          <a:spcPct val="20000"/>
        </a:spcBef>
        <a:spcAft>
          <a:spcPct val="0"/>
        </a:spcAft>
        <a:buChar char="»"/>
        <a:defRPr kumimoji="1" sz="2100">
          <a:solidFill>
            <a:schemeClr val="tx1"/>
          </a:solidFill>
          <a:latin typeface="+mn-lt"/>
          <a:ea typeface="+mn-ea"/>
        </a:defRPr>
      </a:lvl5pPr>
      <a:lvl6pPr marL="2662105" indent="-244606" algn="l" defTabSz="981527" rtl="0" fontAlgn="base" latinLnBrk="1">
        <a:spcBef>
          <a:spcPct val="20000"/>
        </a:spcBef>
        <a:spcAft>
          <a:spcPct val="0"/>
        </a:spcAft>
        <a:buChar char="»"/>
        <a:defRPr kumimoji="1" sz="2100">
          <a:solidFill>
            <a:schemeClr val="tx1"/>
          </a:solidFill>
          <a:latin typeface="+mn-lt"/>
          <a:ea typeface="+mn-ea"/>
        </a:defRPr>
      </a:lvl6pPr>
      <a:lvl7pPr marL="3116602" indent="-244606" algn="l" defTabSz="981527" rtl="0" fontAlgn="base" latinLnBrk="1">
        <a:spcBef>
          <a:spcPct val="20000"/>
        </a:spcBef>
        <a:spcAft>
          <a:spcPct val="0"/>
        </a:spcAft>
        <a:buChar char="»"/>
        <a:defRPr kumimoji="1" sz="2100">
          <a:solidFill>
            <a:schemeClr val="tx1"/>
          </a:solidFill>
          <a:latin typeface="+mn-lt"/>
          <a:ea typeface="+mn-ea"/>
        </a:defRPr>
      </a:lvl7pPr>
      <a:lvl8pPr marL="3571054" indent="-244606" algn="l" defTabSz="981527" rtl="0" fontAlgn="base" latinLnBrk="1">
        <a:spcBef>
          <a:spcPct val="20000"/>
        </a:spcBef>
        <a:spcAft>
          <a:spcPct val="0"/>
        </a:spcAft>
        <a:buChar char="»"/>
        <a:defRPr kumimoji="1" sz="2100">
          <a:solidFill>
            <a:schemeClr val="tx1"/>
          </a:solidFill>
          <a:latin typeface="+mn-lt"/>
          <a:ea typeface="+mn-ea"/>
        </a:defRPr>
      </a:lvl8pPr>
      <a:lvl9pPr marL="4025532" indent="-244606" algn="l" defTabSz="981527" rtl="0" fontAlgn="base" latinLnBrk="1">
        <a:spcBef>
          <a:spcPct val="20000"/>
        </a:spcBef>
        <a:spcAft>
          <a:spcPct val="0"/>
        </a:spcAft>
        <a:buChar char="»"/>
        <a:defRPr kumimoji="1" sz="2100">
          <a:solidFill>
            <a:schemeClr val="tx1"/>
          </a:solidFill>
          <a:latin typeface="+mn-lt"/>
          <a:ea typeface="+mn-ea"/>
        </a:defRPr>
      </a:lvl9pPr>
    </p:bodyStyle>
    <p:otherStyle>
      <a:defPPr>
        <a:defRPr lang="ko-KR"/>
      </a:defPPr>
      <a:lvl1pPr marL="0" algn="l" defTabSz="908945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4488" algn="l" defTabSz="908945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08945" algn="l" defTabSz="908945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63412" algn="l" defTabSz="908945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17867" algn="l" defTabSz="908945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72338" algn="l" defTabSz="908945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26806" algn="l" defTabSz="908945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181264" algn="l" defTabSz="908945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35747" algn="l" defTabSz="908945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7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38" name="AutoShape 146"/>
          <p:cNvSpPr>
            <a:spLocks noChangeArrowheads="1"/>
          </p:cNvSpPr>
          <p:nvPr/>
        </p:nvSpPr>
        <p:spPr bwMode="invGray">
          <a:xfrm>
            <a:off x="177800" y="1073150"/>
            <a:ext cx="10312400" cy="165100"/>
          </a:xfrm>
          <a:prstGeom prst="roundRect">
            <a:avLst>
              <a:gd name="adj" fmla="val 49995"/>
            </a:avLst>
          </a:prstGeom>
          <a:gradFill rotWithShape="0">
            <a:gsLst>
              <a:gs pos="0">
                <a:srgbClr val="FFBF00"/>
              </a:gs>
              <a:gs pos="10001">
                <a:srgbClr val="F27300"/>
              </a:gs>
              <a:gs pos="25000">
                <a:srgbClr val="8F0040"/>
              </a:gs>
              <a:gs pos="50000">
                <a:srgbClr val="400040"/>
              </a:gs>
              <a:gs pos="80000">
                <a:srgbClr val="000040"/>
              </a:gs>
              <a:gs pos="100000">
                <a:srgbClr val="000000"/>
              </a:gs>
            </a:gsLst>
            <a:lin ang="0" scaled="1"/>
          </a:gradFill>
          <a:ln w="9525">
            <a:noFill/>
            <a:round/>
            <a:headEnd/>
            <a:tailEnd/>
          </a:ln>
          <a:effectLst/>
        </p:spPr>
        <p:txBody>
          <a:bodyPr wrap="none" lIns="102785" tIns="51393" rIns="102785" bIns="51393" anchor="ctr"/>
          <a:lstStyle/>
          <a:p>
            <a:pPr algn="l"/>
            <a:endParaRPr lang="ko-KR" altLang="en-US" sz="1800" dirty="0">
              <a:solidFill>
                <a:srgbClr val="FFCC00"/>
              </a:solidFill>
              <a:latin typeface="HY중고딕" pitchFamily="18" charset="-127"/>
              <a:ea typeface="HY중고딕" pitchFamily="18" charset="-127"/>
            </a:endParaRPr>
          </a:p>
        </p:txBody>
      </p:sp>
    </p:spTree>
  </p:cSld>
  <p:clrMap bg1="dk2" tx1="lt1" bg2="dk1" tx2="lt2" accent1="accent1" accent2="accent2" accent3="accent3" accent4="accent4" accent5="accent5" accent6="accent6" hlink="hlink" folHlink="folHlink"/>
  <p:sldLayoutIdLst>
    <p:sldLayoutId id="2147484186" r:id="rId1"/>
    <p:sldLayoutId id="2147484187" r:id="rId2"/>
    <p:sldLayoutId id="2147484188" r:id="rId3"/>
    <p:sldLayoutId id="2147484189" r:id="rId4"/>
    <p:sldLayoutId id="2147484190" r:id="rId5"/>
    <p:sldLayoutId id="2147484191" r:id="rId6"/>
    <p:sldLayoutId id="2147484192" r:id="rId7"/>
    <p:sldLayoutId id="2147484193" r:id="rId8"/>
    <p:sldLayoutId id="2147484194" r:id="rId9"/>
    <p:sldLayoutId id="2147484195" r:id="rId10"/>
    <p:sldLayoutId id="2147484196" r:id="rId11"/>
    <p:sldLayoutId id="2147484197" r:id="rId12"/>
  </p:sldLayoutIdLst>
  <p:txStyles>
    <p:titleStyle>
      <a:lvl1pPr algn="l" rtl="0" fontAlgn="base" latinLnBrk="1">
        <a:spcBef>
          <a:spcPct val="0"/>
        </a:spcBef>
        <a:spcAft>
          <a:spcPct val="0"/>
        </a:spcAft>
        <a:defRPr kumimoji="1" sz="5000">
          <a:solidFill>
            <a:schemeClr val="tx2"/>
          </a:solidFill>
          <a:latin typeface="+mj-lt"/>
          <a:ea typeface="+mj-ea"/>
          <a:cs typeface="+mj-cs"/>
        </a:defRPr>
      </a:lvl1pPr>
      <a:lvl2pPr algn="l" rtl="0" fontAlgn="base" latinLnBrk="1">
        <a:spcBef>
          <a:spcPct val="0"/>
        </a:spcBef>
        <a:spcAft>
          <a:spcPct val="0"/>
        </a:spcAft>
        <a:defRPr kumimoji="1" sz="5000">
          <a:solidFill>
            <a:schemeClr val="tx2"/>
          </a:solidFill>
          <a:latin typeface="굴림" pitchFamily="50" charset="-127"/>
          <a:ea typeface="굴림" pitchFamily="50" charset="-127"/>
        </a:defRPr>
      </a:lvl2pPr>
      <a:lvl3pPr algn="l" rtl="0" fontAlgn="base" latinLnBrk="1">
        <a:spcBef>
          <a:spcPct val="0"/>
        </a:spcBef>
        <a:spcAft>
          <a:spcPct val="0"/>
        </a:spcAft>
        <a:defRPr kumimoji="1" sz="5000">
          <a:solidFill>
            <a:schemeClr val="tx2"/>
          </a:solidFill>
          <a:latin typeface="굴림" pitchFamily="50" charset="-127"/>
          <a:ea typeface="굴림" pitchFamily="50" charset="-127"/>
        </a:defRPr>
      </a:lvl3pPr>
      <a:lvl4pPr algn="l" rtl="0" fontAlgn="base" latinLnBrk="1">
        <a:spcBef>
          <a:spcPct val="0"/>
        </a:spcBef>
        <a:spcAft>
          <a:spcPct val="0"/>
        </a:spcAft>
        <a:defRPr kumimoji="1" sz="5000">
          <a:solidFill>
            <a:schemeClr val="tx2"/>
          </a:solidFill>
          <a:latin typeface="굴림" pitchFamily="50" charset="-127"/>
          <a:ea typeface="굴림" pitchFamily="50" charset="-127"/>
        </a:defRPr>
      </a:lvl4pPr>
      <a:lvl5pPr algn="l" rtl="0" fontAlgn="base" latinLnBrk="1">
        <a:spcBef>
          <a:spcPct val="0"/>
        </a:spcBef>
        <a:spcAft>
          <a:spcPct val="0"/>
        </a:spcAft>
        <a:defRPr kumimoji="1" sz="5000">
          <a:solidFill>
            <a:schemeClr val="tx2"/>
          </a:solidFill>
          <a:latin typeface="굴림" pitchFamily="50" charset="-127"/>
          <a:ea typeface="굴림" pitchFamily="50" charset="-127"/>
        </a:defRPr>
      </a:lvl5pPr>
      <a:lvl6pPr marL="513964" algn="l" rtl="0" fontAlgn="base" latinLnBrk="1">
        <a:spcBef>
          <a:spcPct val="0"/>
        </a:spcBef>
        <a:spcAft>
          <a:spcPct val="0"/>
        </a:spcAft>
        <a:defRPr kumimoji="1" sz="5000">
          <a:solidFill>
            <a:schemeClr val="tx2"/>
          </a:solidFill>
          <a:latin typeface="굴림" pitchFamily="50" charset="-127"/>
          <a:ea typeface="굴림" pitchFamily="50" charset="-127"/>
        </a:defRPr>
      </a:lvl6pPr>
      <a:lvl7pPr marL="1027923" algn="l" rtl="0" fontAlgn="base" latinLnBrk="1">
        <a:spcBef>
          <a:spcPct val="0"/>
        </a:spcBef>
        <a:spcAft>
          <a:spcPct val="0"/>
        </a:spcAft>
        <a:defRPr kumimoji="1" sz="5000">
          <a:solidFill>
            <a:schemeClr val="tx2"/>
          </a:solidFill>
          <a:latin typeface="굴림" pitchFamily="50" charset="-127"/>
          <a:ea typeface="굴림" pitchFamily="50" charset="-127"/>
        </a:defRPr>
      </a:lvl7pPr>
      <a:lvl8pPr marL="1541879" algn="l" rtl="0" fontAlgn="base" latinLnBrk="1">
        <a:spcBef>
          <a:spcPct val="0"/>
        </a:spcBef>
        <a:spcAft>
          <a:spcPct val="0"/>
        </a:spcAft>
        <a:defRPr kumimoji="1" sz="5000">
          <a:solidFill>
            <a:schemeClr val="tx2"/>
          </a:solidFill>
          <a:latin typeface="굴림" pitchFamily="50" charset="-127"/>
          <a:ea typeface="굴림" pitchFamily="50" charset="-127"/>
        </a:defRPr>
      </a:lvl8pPr>
      <a:lvl9pPr marL="2055831" algn="l" rtl="0" fontAlgn="base" latinLnBrk="1">
        <a:spcBef>
          <a:spcPct val="0"/>
        </a:spcBef>
        <a:spcAft>
          <a:spcPct val="0"/>
        </a:spcAft>
        <a:defRPr kumimoji="1" sz="5000">
          <a:solidFill>
            <a:schemeClr val="tx2"/>
          </a:solidFill>
          <a:latin typeface="굴림" pitchFamily="50" charset="-127"/>
          <a:ea typeface="굴림" pitchFamily="50" charset="-127"/>
        </a:defRPr>
      </a:lvl9pPr>
    </p:titleStyle>
    <p:bodyStyle>
      <a:lvl1pPr marL="385477" indent="-385477" algn="l" rtl="0" fontAlgn="base" latinLnBrk="1">
        <a:spcBef>
          <a:spcPct val="20000"/>
        </a:spcBef>
        <a:spcAft>
          <a:spcPct val="0"/>
        </a:spcAft>
        <a:buClr>
          <a:schemeClr val="hlink"/>
        </a:buClr>
        <a:buChar char="•"/>
        <a:defRPr kumimoji="1" sz="3600">
          <a:solidFill>
            <a:schemeClr val="tx1"/>
          </a:solidFill>
          <a:latin typeface="+mn-lt"/>
          <a:ea typeface="+mn-ea"/>
          <a:cs typeface="+mn-cs"/>
        </a:defRPr>
      </a:lvl1pPr>
      <a:lvl2pPr marL="835182" indent="-321234" algn="l" rtl="0" fontAlgn="base" latinLnBrk="1">
        <a:spcBef>
          <a:spcPct val="20000"/>
        </a:spcBef>
        <a:spcAft>
          <a:spcPct val="0"/>
        </a:spcAft>
        <a:buClr>
          <a:schemeClr val="folHlink"/>
        </a:buClr>
        <a:buChar char="•"/>
        <a:defRPr kumimoji="1" sz="3200">
          <a:solidFill>
            <a:schemeClr val="tx1"/>
          </a:solidFill>
          <a:latin typeface="+mn-lt"/>
          <a:ea typeface="+mn-ea"/>
        </a:defRPr>
      </a:lvl2pPr>
      <a:lvl3pPr marL="1284895" indent="-256985" algn="l" rtl="0" fontAlgn="base" latinLnBrk="1">
        <a:spcBef>
          <a:spcPct val="20000"/>
        </a:spcBef>
        <a:spcAft>
          <a:spcPct val="0"/>
        </a:spcAft>
        <a:buChar char="•"/>
        <a:defRPr kumimoji="1" sz="2700">
          <a:solidFill>
            <a:schemeClr val="tx1"/>
          </a:solidFill>
          <a:latin typeface="+mn-lt"/>
          <a:ea typeface="+mn-ea"/>
        </a:defRPr>
      </a:lvl3pPr>
      <a:lvl4pPr marL="1798871" indent="-256985" algn="l" rtl="0" fontAlgn="base" latinLnBrk="1">
        <a:spcBef>
          <a:spcPct val="20000"/>
        </a:spcBef>
        <a:spcAft>
          <a:spcPct val="0"/>
        </a:spcAft>
        <a:buFont typeface="Times New Roman" pitchFamily="18" charset="0"/>
        <a:buChar char="−"/>
        <a:defRPr kumimoji="1" sz="2300">
          <a:solidFill>
            <a:schemeClr val="tx1"/>
          </a:solidFill>
          <a:latin typeface="+mn-lt"/>
          <a:ea typeface="+mn-ea"/>
        </a:defRPr>
      </a:lvl4pPr>
      <a:lvl5pPr marL="2312826" indent="-256985" algn="l" rtl="0" fontAlgn="base" latinLnBrk="1">
        <a:spcBef>
          <a:spcPct val="20000"/>
        </a:spcBef>
        <a:spcAft>
          <a:spcPct val="0"/>
        </a:spcAft>
        <a:buFont typeface="Times New Roman" pitchFamily="18" charset="0"/>
        <a:buChar char="–"/>
        <a:defRPr kumimoji="1" sz="2300">
          <a:solidFill>
            <a:schemeClr val="tx1"/>
          </a:solidFill>
          <a:latin typeface="+mn-lt"/>
          <a:ea typeface="+mn-ea"/>
        </a:defRPr>
      </a:lvl5pPr>
      <a:lvl6pPr marL="2826800" indent="-256985" algn="l" rtl="0" fontAlgn="base" latinLnBrk="1">
        <a:spcBef>
          <a:spcPct val="20000"/>
        </a:spcBef>
        <a:spcAft>
          <a:spcPct val="0"/>
        </a:spcAft>
        <a:buFont typeface="Times New Roman" pitchFamily="18" charset="0"/>
        <a:buChar char="–"/>
        <a:defRPr kumimoji="1" sz="2300">
          <a:solidFill>
            <a:schemeClr val="tx1"/>
          </a:solidFill>
          <a:latin typeface="+mn-lt"/>
          <a:ea typeface="+mn-ea"/>
        </a:defRPr>
      </a:lvl6pPr>
      <a:lvl7pPr marL="3340743" indent="-256985" algn="l" rtl="0" fontAlgn="base" latinLnBrk="1">
        <a:spcBef>
          <a:spcPct val="20000"/>
        </a:spcBef>
        <a:spcAft>
          <a:spcPct val="0"/>
        </a:spcAft>
        <a:buFont typeface="Times New Roman" pitchFamily="18" charset="0"/>
        <a:buChar char="–"/>
        <a:defRPr kumimoji="1" sz="2300">
          <a:solidFill>
            <a:schemeClr val="tx1"/>
          </a:solidFill>
          <a:latin typeface="+mn-lt"/>
          <a:ea typeface="+mn-ea"/>
        </a:defRPr>
      </a:lvl7pPr>
      <a:lvl8pPr marL="3854693" indent="-256985" algn="l" rtl="0" fontAlgn="base" latinLnBrk="1">
        <a:spcBef>
          <a:spcPct val="20000"/>
        </a:spcBef>
        <a:spcAft>
          <a:spcPct val="0"/>
        </a:spcAft>
        <a:buFont typeface="Times New Roman" pitchFamily="18" charset="0"/>
        <a:buChar char="–"/>
        <a:defRPr kumimoji="1" sz="2300">
          <a:solidFill>
            <a:schemeClr val="tx1"/>
          </a:solidFill>
          <a:latin typeface="+mn-lt"/>
          <a:ea typeface="+mn-ea"/>
        </a:defRPr>
      </a:lvl8pPr>
      <a:lvl9pPr marL="4368658" indent="-256985" algn="l" rtl="0" fontAlgn="base" latinLnBrk="1">
        <a:spcBef>
          <a:spcPct val="20000"/>
        </a:spcBef>
        <a:spcAft>
          <a:spcPct val="0"/>
        </a:spcAft>
        <a:buFont typeface="Times New Roman" pitchFamily="18" charset="0"/>
        <a:buChar char="–"/>
        <a:defRPr kumimoji="1" sz="2300">
          <a:solidFill>
            <a:schemeClr val="tx1"/>
          </a:solidFill>
          <a:latin typeface="+mn-lt"/>
          <a:ea typeface="+mn-ea"/>
        </a:defRPr>
      </a:lvl9pPr>
    </p:bodyStyle>
    <p:otherStyle>
      <a:defPPr>
        <a:defRPr lang="ko-KR"/>
      </a:defPPr>
      <a:lvl1pPr marL="0" algn="l" defTabSz="1027923" rtl="0" eaLnBrk="1" latinLnBrk="1" hangingPunct="1">
        <a:defRPr sz="2100" kern="1200">
          <a:solidFill>
            <a:schemeClr val="tx1"/>
          </a:solidFill>
          <a:latin typeface="+mn-lt"/>
          <a:ea typeface="+mn-ea"/>
          <a:cs typeface="+mn-cs"/>
        </a:defRPr>
      </a:lvl1pPr>
      <a:lvl2pPr marL="513964" algn="l" defTabSz="1027923" rtl="0" eaLnBrk="1" latinLnBrk="1" hangingPunct="1">
        <a:defRPr sz="2100" kern="1200">
          <a:solidFill>
            <a:schemeClr val="tx1"/>
          </a:solidFill>
          <a:latin typeface="+mn-lt"/>
          <a:ea typeface="+mn-ea"/>
          <a:cs typeface="+mn-cs"/>
        </a:defRPr>
      </a:lvl2pPr>
      <a:lvl3pPr marL="1027923" algn="l" defTabSz="1027923" rtl="0" eaLnBrk="1" latinLnBrk="1" hangingPunct="1">
        <a:defRPr sz="2100" kern="1200">
          <a:solidFill>
            <a:schemeClr val="tx1"/>
          </a:solidFill>
          <a:latin typeface="+mn-lt"/>
          <a:ea typeface="+mn-ea"/>
          <a:cs typeface="+mn-cs"/>
        </a:defRPr>
      </a:lvl3pPr>
      <a:lvl4pPr marL="1541879" algn="l" defTabSz="1027923" rtl="0" eaLnBrk="1" latinLnBrk="1" hangingPunct="1">
        <a:defRPr sz="2100" kern="1200">
          <a:solidFill>
            <a:schemeClr val="tx1"/>
          </a:solidFill>
          <a:latin typeface="+mn-lt"/>
          <a:ea typeface="+mn-ea"/>
          <a:cs typeface="+mn-cs"/>
        </a:defRPr>
      </a:lvl4pPr>
      <a:lvl5pPr marL="2055831" algn="l" defTabSz="1027923" rtl="0" eaLnBrk="1" latinLnBrk="1" hangingPunct="1">
        <a:defRPr sz="2100" kern="1200">
          <a:solidFill>
            <a:schemeClr val="tx1"/>
          </a:solidFill>
          <a:latin typeface="+mn-lt"/>
          <a:ea typeface="+mn-ea"/>
          <a:cs typeface="+mn-cs"/>
        </a:defRPr>
      </a:lvl5pPr>
      <a:lvl6pPr marL="2569803" algn="l" defTabSz="1027923" rtl="0" eaLnBrk="1" latinLnBrk="1" hangingPunct="1">
        <a:defRPr sz="2100" kern="1200">
          <a:solidFill>
            <a:schemeClr val="tx1"/>
          </a:solidFill>
          <a:latin typeface="+mn-lt"/>
          <a:ea typeface="+mn-ea"/>
          <a:cs typeface="+mn-cs"/>
        </a:defRPr>
      </a:lvl6pPr>
      <a:lvl7pPr marL="3083753" algn="l" defTabSz="1027923" rtl="0" eaLnBrk="1" latinLnBrk="1" hangingPunct="1">
        <a:defRPr sz="2100" kern="1200">
          <a:solidFill>
            <a:schemeClr val="tx1"/>
          </a:solidFill>
          <a:latin typeface="+mn-lt"/>
          <a:ea typeface="+mn-ea"/>
          <a:cs typeface="+mn-cs"/>
        </a:defRPr>
      </a:lvl7pPr>
      <a:lvl8pPr marL="3597719" algn="l" defTabSz="1027923" rtl="0" eaLnBrk="1" latinLnBrk="1" hangingPunct="1">
        <a:defRPr sz="2100" kern="1200">
          <a:solidFill>
            <a:schemeClr val="tx1"/>
          </a:solidFill>
          <a:latin typeface="+mn-lt"/>
          <a:ea typeface="+mn-ea"/>
          <a:cs typeface="+mn-cs"/>
        </a:defRPr>
      </a:lvl8pPr>
      <a:lvl9pPr marL="4111682" algn="l" defTabSz="1027923" rtl="0" eaLnBrk="1" latinLnBrk="1" hangingPunct="1">
        <a:defRPr sz="21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8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57794" name="Picture 2" descr="blue"/>
          <p:cNvPicPr>
            <a:picLocks noChangeAspect="1" noChangeArrowheads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xmlns=""/>
              </a:ext>
            </a:extLst>
          </a:blip>
          <a:srcRect/>
          <a:stretch>
            <a:fillRect/>
          </a:stretch>
        </p:blipFill>
        <p:spPr bwMode="auto">
          <a:xfrm>
            <a:off x="0" y="111"/>
            <a:ext cx="10668000" cy="1152525"/>
          </a:xfrm>
          <a:prstGeom prst="rect">
            <a:avLst/>
          </a:prstGeom>
          <a:noFill/>
        </p:spPr>
      </p:pic>
      <p:sp>
        <p:nvSpPr>
          <p:cNvPr id="1057795" name="Rectangle 3"/>
          <p:cNvSpPr>
            <a:spLocks noChangeArrowheads="1"/>
          </p:cNvSpPr>
          <p:nvPr/>
        </p:nvSpPr>
        <p:spPr bwMode="auto">
          <a:xfrm>
            <a:off x="0" y="7104062"/>
            <a:ext cx="10668000" cy="336551"/>
          </a:xfrm>
          <a:prstGeom prst="rect">
            <a:avLst/>
          </a:prstGeom>
          <a:solidFill>
            <a:srgbClr val="B2B2B2"/>
          </a:solidFill>
          <a:ln w="9525">
            <a:noFill/>
            <a:miter lim="800000"/>
            <a:headEnd/>
            <a:tailEnd/>
          </a:ln>
          <a:effectLst/>
        </p:spPr>
        <p:txBody>
          <a:bodyPr wrap="none" lIns="90893" tIns="45454" rIns="90893" bIns="45454" anchor="ctr"/>
          <a:lstStyle/>
          <a:p>
            <a:endParaRPr lang="ko-KR" altLang="en-US">
              <a:solidFill>
                <a:srgbClr val="000000"/>
              </a:solidFill>
            </a:endParaRPr>
          </a:p>
        </p:txBody>
      </p:sp>
      <p:grpSp>
        <p:nvGrpSpPr>
          <p:cNvPr id="2" name="Group 4"/>
          <p:cNvGrpSpPr>
            <a:grpSpLocks/>
          </p:cNvGrpSpPr>
          <p:nvPr/>
        </p:nvGrpSpPr>
        <p:grpSpPr bwMode="auto">
          <a:xfrm rot="-2166924">
            <a:off x="698518" y="-3092440"/>
            <a:ext cx="11991975" cy="5667375"/>
            <a:chOff x="266" y="453"/>
            <a:chExt cx="6490" cy="1666"/>
          </a:xfrm>
        </p:grpSpPr>
        <p:sp>
          <p:nvSpPr>
            <p:cNvPr id="1057797" name="Freeform 5"/>
            <p:cNvSpPr>
              <a:spLocks/>
            </p:cNvSpPr>
            <p:nvPr userDrawn="1"/>
          </p:nvSpPr>
          <p:spPr bwMode="auto">
            <a:xfrm>
              <a:off x="266" y="570"/>
              <a:ext cx="4772" cy="1549"/>
            </a:xfrm>
            <a:custGeom>
              <a:avLst/>
              <a:gdLst/>
              <a:ahLst/>
              <a:cxnLst>
                <a:cxn ang="0">
                  <a:pos x="4772" y="2929"/>
                </a:cxn>
                <a:cxn ang="0">
                  <a:pos x="4719" y="2956"/>
                </a:cxn>
                <a:cxn ang="0">
                  <a:pos x="4658" y="2985"/>
                </a:cxn>
                <a:cxn ang="0">
                  <a:pos x="4574" y="3017"/>
                </a:cxn>
                <a:cxn ang="0">
                  <a:pos x="4472" y="3048"/>
                </a:cxn>
                <a:cxn ang="0">
                  <a:pos x="4351" y="3076"/>
                </a:cxn>
                <a:cxn ang="0">
                  <a:pos x="4215" y="3093"/>
                </a:cxn>
                <a:cxn ang="0">
                  <a:pos x="4141" y="3097"/>
                </a:cxn>
                <a:cxn ang="0">
                  <a:pos x="4065" y="3097"/>
                </a:cxn>
                <a:cxn ang="0">
                  <a:pos x="3984" y="3092"/>
                </a:cxn>
                <a:cxn ang="0">
                  <a:pos x="3902" y="3082"/>
                </a:cxn>
                <a:cxn ang="0">
                  <a:pos x="3818" y="3066"/>
                </a:cxn>
                <a:cxn ang="0">
                  <a:pos x="3730" y="3045"/>
                </a:cxn>
                <a:cxn ang="0">
                  <a:pos x="3640" y="3016"/>
                </a:cxn>
                <a:cxn ang="0">
                  <a:pos x="3548" y="2980"/>
                </a:cxn>
                <a:cxn ang="0">
                  <a:pos x="3455" y="2937"/>
                </a:cxn>
                <a:cxn ang="0">
                  <a:pos x="3361" y="2885"/>
                </a:cxn>
                <a:cxn ang="0">
                  <a:pos x="3265" y="2824"/>
                </a:cxn>
                <a:cxn ang="0">
                  <a:pos x="3169" y="2754"/>
                </a:cxn>
                <a:cxn ang="0">
                  <a:pos x="3072" y="2673"/>
                </a:cxn>
                <a:cxn ang="0">
                  <a:pos x="2974" y="2583"/>
                </a:cxn>
                <a:cxn ang="0">
                  <a:pos x="2876" y="2481"/>
                </a:cxn>
                <a:cxn ang="0">
                  <a:pos x="2778" y="2367"/>
                </a:cxn>
                <a:cxn ang="0">
                  <a:pos x="2681" y="2241"/>
                </a:cxn>
                <a:cxn ang="0">
                  <a:pos x="2583" y="2102"/>
                </a:cxn>
                <a:cxn ang="0">
                  <a:pos x="2488" y="1960"/>
                </a:cxn>
                <a:cxn ang="0">
                  <a:pos x="2303" y="1695"/>
                </a:cxn>
                <a:cxn ang="0">
                  <a:pos x="2125" y="1456"/>
                </a:cxn>
                <a:cxn ang="0">
                  <a:pos x="1953" y="1240"/>
                </a:cxn>
                <a:cxn ang="0">
                  <a:pos x="1788" y="1046"/>
                </a:cxn>
                <a:cxn ang="0">
                  <a:pos x="1628" y="873"/>
                </a:cxn>
                <a:cxn ang="0">
                  <a:pos x="1471" y="720"/>
                </a:cxn>
                <a:cxn ang="0">
                  <a:pos x="1317" y="584"/>
                </a:cxn>
                <a:cxn ang="0">
                  <a:pos x="1166" y="466"/>
                </a:cxn>
                <a:cxn ang="0">
                  <a:pos x="1014" y="365"/>
                </a:cxn>
                <a:cxn ang="0">
                  <a:pos x="865" y="277"/>
                </a:cxn>
                <a:cxn ang="0">
                  <a:pos x="713" y="203"/>
                </a:cxn>
                <a:cxn ang="0">
                  <a:pos x="560" y="140"/>
                </a:cxn>
                <a:cxn ang="0">
                  <a:pos x="405" y="90"/>
                </a:cxn>
                <a:cxn ang="0">
                  <a:pos x="247" y="48"/>
                </a:cxn>
                <a:cxn ang="0">
                  <a:pos x="84" y="14"/>
                </a:cxn>
              </a:cxnLst>
              <a:rect l="0" t="0" r="r" b="b"/>
              <a:pathLst>
                <a:path w="4772" h="3097">
                  <a:moveTo>
                    <a:pt x="4772" y="2929"/>
                  </a:moveTo>
                  <a:lnTo>
                    <a:pt x="4772" y="2929"/>
                  </a:lnTo>
                  <a:lnTo>
                    <a:pt x="4758" y="2937"/>
                  </a:lnTo>
                  <a:lnTo>
                    <a:pt x="4719" y="2956"/>
                  </a:lnTo>
                  <a:lnTo>
                    <a:pt x="4691" y="2971"/>
                  </a:lnTo>
                  <a:lnTo>
                    <a:pt x="4658" y="2985"/>
                  </a:lnTo>
                  <a:lnTo>
                    <a:pt x="4619" y="3001"/>
                  </a:lnTo>
                  <a:lnTo>
                    <a:pt x="4574" y="3017"/>
                  </a:lnTo>
                  <a:lnTo>
                    <a:pt x="4526" y="3034"/>
                  </a:lnTo>
                  <a:lnTo>
                    <a:pt x="4472" y="3048"/>
                  </a:lnTo>
                  <a:lnTo>
                    <a:pt x="4413" y="3063"/>
                  </a:lnTo>
                  <a:lnTo>
                    <a:pt x="4351" y="3076"/>
                  </a:lnTo>
                  <a:lnTo>
                    <a:pt x="4286" y="3085"/>
                  </a:lnTo>
                  <a:lnTo>
                    <a:pt x="4215" y="3093"/>
                  </a:lnTo>
                  <a:lnTo>
                    <a:pt x="4179" y="3095"/>
                  </a:lnTo>
                  <a:lnTo>
                    <a:pt x="4141" y="3097"/>
                  </a:lnTo>
                  <a:lnTo>
                    <a:pt x="4104" y="3097"/>
                  </a:lnTo>
                  <a:lnTo>
                    <a:pt x="4065" y="3097"/>
                  </a:lnTo>
                  <a:lnTo>
                    <a:pt x="4025" y="3095"/>
                  </a:lnTo>
                  <a:lnTo>
                    <a:pt x="3984" y="3092"/>
                  </a:lnTo>
                  <a:lnTo>
                    <a:pt x="3944" y="3087"/>
                  </a:lnTo>
                  <a:lnTo>
                    <a:pt x="3902" y="3082"/>
                  </a:lnTo>
                  <a:lnTo>
                    <a:pt x="3859" y="3076"/>
                  </a:lnTo>
                  <a:lnTo>
                    <a:pt x="3818" y="3066"/>
                  </a:lnTo>
                  <a:lnTo>
                    <a:pt x="3773" y="3056"/>
                  </a:lnTo>
                  <a:lnTo>
                    <a:pt x="3730" y="3045"/>
                  </a:lnTo>
                  <a:lnTo>
                    <a:pt x="3684" y="3032"/>
                  </a:lnTo>
                  <a:lnTo>
                    <a:pt x="3640" y="3016"/>
                  </a:lnTo>
                  <a:lnTo>
                    <a:pt x="3594" y="3000"/>
                  </a:lnTo>
                  <a:lnTo>
                    <a:pt x="3548" y="2980"/>
                  </a:lnTo>
                  <a:lnTo>
                    <a:pt x="3503" y="2959"/>
                  </a:lnTo>
                  <a:lnTo>
                    <a:pt x="3455" y="2937"/>
                  </a:lnTo>
                  <a:lnTo>
                    <a:pt x="3408" y="2912"/>
                  </a:lnTo>
                  <a:lnTo>
                    <a:pt x="3361" y="2885"/>
                  </a:lnTo>
                  <a:lnTo>
                    <a:pt x="3314" y="2856"/>
                  </a:lnTo>
                  <a:lnTo>
                    <a:pt x="3265" y="2824"/>
                  </a:lnTo>
                  <a:lnTo>
                    <a:pt x="3218" y="2790"/>
                  </a:lnTo>
                  <a:lnTo>
                    <a:pt x="3169" y="2754"/>
                  </a:lnTo>
                  <a:lnTo>
                    <a:pt x="3121" y="2715"/>
                  </a:lnTo>
                  <a:lnTo>
                    <a:pt x="3072" y="2673"/>
                  </a:lnTo>
                  <a:lnTo>
                    <a:pt x="3024" y="2630"/>
                  </a:lnTo>
                  <a:lnTo>
                    <a:pt x="2974" y="2583"/>
                  </a:lnTo>
                  <a:lnTo>
                    <a:pt x="2925" y="2533"/>
                  </a:lnTo>
                  <a:lnTo>
                    <a:pt x="2876" y="2481"/>
                  </a:lnTo>
                  <a:lnTo>
                    <a:pt x="2828" y="2425"/>
                  </a:lnTo>
                  <a:lnTo>
                    <a:pt x="2778" y="2367"/>
                  </a:lnTo>
                  <a:lnTo>
                    <a:pt x="2729" y="2305"/>
                  </a:lnTo>
                  <a:lnTo>
                    <a:pt x="2681" y="2241"/>
                  </a:lnTo>
                  <a:lnTo>
                    <a:pt x="2632" y="2173"/>
                  </a:lnTo>
                  <a:lnTo>
                    <a:pt x="2583" y="2102"/>
                  </a:lnTo>
                  <a:lnTo>
                    <a:pt x="2583" y="2102"/>
                  </a:lnTo>
                  <a:lnTo>
                    <a:pt x="2488" y="1960"/>
                  </a:lnTo>
                  <a:lnTo>
                    <a:pt x="2395" y="1824"/>
                  </a:lnTo>
                  <a:lnTo>
                    <a:pt x="2303" y="1695"/>
                  </a:lnTo>
                  <a:lnTo>
                    <a:pt x="2213" y="1572"/>
                  </a:lnTo>
                  <a:lnTo>
                    <a:pt x="2125" y="1456"/>
                  </a:lnTo>
                  <a:lnTo>
                    <a:pt x="2038" y="1345"/>
                  </a:lnTo>
                  <a:lnTo>
                    <a:pt x="1953" y="1240"/>
                  </a:lnTo>
                  <a:lnTo>
                    <a:pt x="1870" y="1140"/>
                  </a:lnTo>
                  <a:lnTo>
                    <a:pt x="1788" y="1046"/>
                  </a:lnTo>
                  <a:lnTo>
                    <a:pt x="1707" y="957"/>
                  </a:lnTo>
                  <a:lnTo>
                    <a:pt x="1628" y="873"/>
                  </a:lnTo>
                  <a:lnTo>
                    <a:pt x="1549" y="794"/>
                  </a:lnTo>
                  <a:lnTo>
                    <a:pt x="1471" y="720"/>
                  </a:lnTo>
                  <a:lnTo>
                    <a:pt x="1394" y="649"/>
                  </a:lnTo>
                  <a:lnTo>
                    <a:pt x="1317" y="584"/>
                  </a:lnTo>
                  <a:lnTo>
                    <a:pt x="1241" y="523"/>
                  </a:lnTo>
                  <a:lnTo>
                    <a:pt x="1166" y="466"/>
                  </a:lnTo>
                  <a:lnTo>
                    <a:pt x="1089" y="413"/>
                  </a:lnTo>
                  <a:lnTo>
                    <a:pt x="1014" y="365"/>
                  </a:lnTo>
                  <a:lnTo>
                    <a:pt x="940" y="319"/>
                  </a:lnTo>
                  <a:lnTo>
                    <a:pt x="865" y="277"/>
                  </a:lnTo>
                  <a:lnTo>
                    <a:pt x="790" y="239"/>
                  </a:lnTo>
                  <a:lnTo>
                    <a:pt x="713" y="203"/>
                  </a:lnTo>
                  <a:lnTo>
                    <a:pt x="637" y="171"/>
                  </a:lnTo>
                  <a:lnTo>
                    <a:pt x="560" y="140"/>
                  </a:lnTo>
                  <a:lnTo>
                    <a:pt x="484" y="114"/>
                  </a:lnTo>
                  <a:lnTo>
                    <a:pt x="405" y="90"/>
                  </a:lnTo>
                  <a:lnTo>
                    <a:pt x="327" y="67"/>
                  </a:lnTo>
                  <a:lnTo>
                    <a:pt x="247" y="48"/>
                  </a:lnTo>
                  <a:lnTo>
                    <a:pt x="166" y="30"/>
                  </a:lnTo>
                  <a:lnTo>
                    <a:pt x="84" y="14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57798" name="Freeform 6"/>
            <p:cNvSpPr>
              <a:spLocks/>
            </p:cNvSpPr>
            <p:nvPr userDrawn="1"/>
          </p:nvSpPr>
          <p:spPr bwMode="auto">
            <a:xfrm>
              <a:off x="275" y="591"/>
              <a:ext cx="4814" cy="1515"/>
            </a:xfrm>
            <a:custGeom>
              <a:avLst/>
              <a:gdLst/>
              <a:ahLst/>
              <a:cxnLst>
                <a:cxn ang="0">
                  <a:pos x="4814" y="2845"/>
                </a:cxn>
                <a:cxn ang="0">
                  <a:pos x="4763" y="2874"/>
                </a:cxn>
                <a:cxn ang="0">
                  <a:pos x="4701" y="2904"/>
                </a:cxn>
                <a:cxn ang="0">
                  <a:pos x="4618" y="2938"/>
                </a:cxn>
                <a:cxn ang="0">
                  <a:pos x="4517" y="2972"/>
                </a:cxn>
                <a:cxn ang="0">
                  <a:pos x="4396" y="3001"/>
                </a:cxn>
                <a:cxn ang="0">
                  <a:pos x="4260" y="3021"/>
                </a:cxn>
                <a:cxn ang="0">
                  <a:pos x="4186" y="3027"/>
                </a:cxn>
                <a:cxn ang="0">
                  <a:pos x="4110" y="3029"/>
                </a:cxn>
                <a:cxn ang="0">
                  <a:pos x="4031" y="3025"/>
                </a:cxn>
                <a:cxn ang="0">
                  <a:pos x="3948" y="3016"/>
                </a:cxn>
                <a:cxn ang="0">
                  <a:pos x="3863" y="3003"/>
                </a:cxn>
                <a:cxn ang="0">
                  <a:pos x="3774" y="2983"/>
                </a:cxn>
                <a:cxn ang="0">
                  <a:pos x="3684" y="2956"/>
                </a:cxn>
                <a:cxn ang="0">
                  <a:pos x="3592" y="2922"/>
                </a:cxn>
                <a:cxn ang="0">
                  <a:pos x="3499" y="2880"/>
                </a:cxn>
                <a:cxn ang="0">
                  <a:pos x="3403" y="2830"/>
                </a:cxn>
                <a:cxn ang="0">
                  <a:pos x="3308" y="2770"/>
                </a:cxn>
                <a:cxn ang="0">
                  <a:pos x="3209" y="2703"/>
                </a:cxn>
                <a:cxn ang="0">
                  <a:pos x="3110" y="2623"/>
                </a:cxn>
                <a:cxn ang="0">
                  <a:pos x="3012" y="2535"/>
                </a:cxn>
                <a:cxn ang="0">
                  <a:pos x="2913" y="2433"/>
                </a:cxn>
                <a:cxn ang="0">
                  <a:pos x="2813" y="2321"/>
                </a:cxn>
                <a:cxn ang="0">
                  <a:pos x="2713" y="2197"/>
                </a:cxn>
                <a:cxn ang="0">
                  <a:pos x="2615" y="2058"/>
                </a:cxn>
                <a:cxn ang="0">
                  <a:pos x="2516" y="1918"/>
                </a:cxn>
                <a:cxn ang="0">
                  <a:pos x="2327" y="1656"/>
                </a:cxn>
                <a:cxn ang="0">
                  <a:pos x="2145" y="1419"/>
                </a:cxn>
                <a:cxn ang="0">
                  <a:pos x="1972" y="1206"/>
                </a:cxn>
                <a:cxn ang="0">
                  <a:pos x="1802" y="1014"/>
                </a:cxn>
                <a:cxn ang="0">
                  <a:pos x="1640" y="842"/>
                </a:cxn>
                <a:cxn ang="0">
                  <a:pos x="1480" y="692"/>
                </a:cxn>
                <a:cxn ang="0">
                  <a:pos x="1325" y="560"/>
                </a:cxn>
                <a:cxn ang="0">
                  <a:pos x="1172" y="444"/>
                </a:cxn>
                <a:cxn ang="0">
                  <a:pos x="1019" y="343"/>
                </a:cxn>
                <a:cxn ang="0">
                  <a:pos x="868" y="260"/>
                </a:cxn>
                <a:cxn ang="0">
                  <a:pos x="715" y="188"/>
                </a:cxn>
                <a:cxn ang="0">
                  <a:pos x="563" y="129"/>
                </a:cxn>
                <a:cxn ang="0">
                  <a:pos x="406" y="80"/>
                </a:cxn>
                <a:cxn ang="0">
                  <a:pos x="247" y="42"/>
                </a:cxn>
                <a:cxn ang="0">
                  <a:pos x="84" y="11"/>
                </a:cxn>
              </a:cxnLst>
              <a:rect l="0" t="0" r="r" b="b"/>
              <a:pathLst>
                <a:path w="4814" h="3029">
                  <a:moveTo>
                    <a:pt x="4814" y="2845"/>
                  </a:moveTo>
                  <a:lnTo>
                    <a:pt x="4814" y="2845"/>
                  </a:lnTo>
                  <a:lnTo>
                    <a:pt x="4801" y="2853"/>
                  </a:lnTo>
                  <a:lnTo>
                    <a:pt x="4763" y="2874"/>
                  </a:lnTo>
                  <a:lnTo>
                    <a:pt x="4735" y="2888"/>
                  </a:lnTo>
                  <a:lnTo>
                    <a:pt x="4701" y="2904"/>
                  </a:lnTo>
                  <a:lnTo>
                    <a:pt x="4663" y="2921"/>
                  </a:lnTo>
                  <a:lnTo>
                    <a:pt x="4618" y="2938"/>
                  </a:lnTo>
                  <a:lnTo>
                    <a:pt x="4570" y="2954"/>
                  </a:lnTo>
                  <a:lnTo>
                    <a:pt x="4517" y="2972"/>
                  </a:lnTo>
                  <a:lnTo>
                    <a:pt x="4459" y="2987"/>
                  </a:lnTo>
                  <a:lnTo>
                    <a:pt x="4396" y="3001"/>
                  </a:lnTo>
                  <a:lnTo>
                    <a:pt x="4331" y="3013"/>
                  </a:lnTo>
                  <a:lnTo>
                    <a:pt x="4260" y="3021"/>
                  </a:lnTo>
                  <a:lnTo>
                    <a:pt x="4224" y="3024"/>
                  </a:lnTo>
                  <a:lnTo>
                    <a:pt x="4186" y="3027"/>
                  </a:lnTo>
                  <a:lnTo>
                    <a:pt x="4149" y="3027"/>
                  </a:lnTo>
                  <a:lnTo>
                    <a:pt x="4110" y="3029"/>
                  </a:lnTo>
                  <a:lnTo>
                    <a:pt x="4071" y="3027"/>
                  </a:lnTo>
                  <a:lnTo>
                    <a:pt x="4031" y="3025"/>
                  </a:lnTo>
                  <a:lnTo>
                    <a:pt x="3989" y="3021"/>
                  </a:lnTo>
                  <a:lnTo>
                    <a:pt x="3948" y="3016"/>
                  </a:lnTo>
                  <a:lnTo>
                    <a:pt x="3906" y="3011"/>
                  </a:lnTo>
                  <a:lnTo>
                    <a:pt x="3863" y="3003"/>
                  </a:lnTo>
                  <a:lnTo>
                    <a:pt x="3818" y="2993"/>
                  </a:lnTo>
                  <a:lnTo>
                    <a:pt x="3774" y="2983"/>
                  </a:lnTo>
                  <a:lnTo>
                    <a:pt x="3730" y="2971"/>
                  </a:lnTo>
                  <a:lnTo>
                    <a:pt x="3684" y="2956"/>
                  </a:lnTo>
                  <a:lnTo>
                    <a:pt x="3639" y="2940"/>
                  </a:lnTo>
                  <a:lnTo>
                    <a:pt x="3592" y="2922"/>
                  </a:lnTo>
                  <a:lnTo>
                    <a:pt x="3546" y="2903"/>
                  </a:lnTo>
                  <a:lnTo>
                    <a:pt x="3499" y="2880"/>
                  </a:lnTo>
                  <a:lnTo>
                    <a:pt x="3452" y="2856"/>
                  </a:lnTo>
                  <a:lnTo>
                    <a:pt x="3403" y="2830"/>
                  </a:lnTo>
                  <a:lnTo>
                    <a:pt x="3356" y="2801"/>
                  </a:lnTo>
                  <a:lnTo>
                    <a:pt x="3308" y="2770"/>
                  </a:lnTo>
                  <a:lnTo>
                    <a:pt x="3259" y="2738"/>
                  </a:lnTo>
                  <a:lnTo>
                    <a:pt x="3209" y="2703"/>
                  </a:lnTo>
                  <a:lnTo>
                    <a:pt x="3160" y="2664"/>
                  </a:lnTo>
                  <a:lnTo>
                    <a:pt x="3110" y="2623"/>
                  </a:lnTo>
                  <a:lnTo>
                    <a:pt x="3062" y="2580"/>
                  </a:lnTo>
                  <a:lnTo>
                    <a:pt x="3012" y="2535"/>
                  </a:lnTo>
                  <a:lnTo>
                    <a:pt x="2962" y="2485"/>
                  </a:lnTo>
                  <a:lnTo>
                    <a:pt x="2913" y="2433"/>
                  </a:lnTo>
                  <a:lnTo>
                    <a:pt x="2863" y="2378"/>
                  </a:lnTo>
                  <a:lnTo>
                    <a:pt x="2813" y="2321"/>
                  </a:lnTo>
                  <a:lnTo>
                    <a:pt x="2763" y="2260"/>
                  </a:lnTo>
                  <a:lnTo>
                    <a:pt x="2713" y="2197"/>
                  </a:lnTo>
                  <a:lnTo>
                    <a:pt x="2663" y="2129"/>
                  </a:lnTo>
                  <a:lnTo>
                    <a:pt x="2615" y="2058"/>
                  </a:lnTo>
                  <a:lnTo>
                    <a:pt x="2615" y="2058"/>
                  </a:lnTo>
                  <a:lnTo>
                    <a:pt x="2516" y="1918"/>
                  </a:lnTo>
                  <a:lnTo>
                    <a:pt x="2420" y="1784"/>
                  </a:lnTo>
                  <a:lnTo>
                    <a:pt x="2327" y="1656"/>
                  </a:lnTo>
                  <a:lnTo>
                    <a:pt x="2236" y="1535"/>
                  </a:lnTo>
                  <a:lnTo>
                    <a:pt x="2145" y="1419"/>
                  </a:lnTo>
                  <a:lnTo>
                    <a:pt x="2058" y="1309"/>
                  </a:lnTo>
                  <a:lnTo>
                    <a:pt x="1972" y="1206"/>
                  </a:lnTo>
                  <a:lnTo>
                    <a:pt x="1887" y="1107"/>
                  </a:lnTo>
                  <a:lnTo>
                    <a:pt x="1802" y="1014"/>
                  </a:lnTo>
                  <a:lnTo>
                    <a:pt x="1721" y="925"/>
                  </a:lnTo>
                  <a:lnTo>
                    <a:pt x="1640" y="842"/>
                  </a:lnTo>
                  <a:lnTo>
                    <a:pt x="1559" y="765"/>
                  </a:lnTo>
                  <a:lnTo>
                    <a:pt x="1480" y="692"/>
                  </a:lnTo>
                  <a:lnTo>
                    <a:pt x="1403" y="623"/>
                  </a:lnTo>
                  <a:lnTo>
                    <a:pt x="1325" y="560"/>
                  </a:lnTo>
                  <a:lnTo>
                    <a:pt x="1248" y="499"/>
                  </a:lnTo>
                  <a:lnTo>
                    <a:pt x="1172" y="444"/>
                  </a:lnTo>
                  <a:lnTo>
                    <a:pt x="1096" y="392"/>
                  </a:lnTo>
                  <a:lnTo>
                    <a:pt x="1019" y="343"/>
                  </a:lnTo>
                  <a:lnTo>
                    <a:pt x="944" y="300"/>
                  </a:lnTo>
                  <a:lnTo>
                    <a:pt x="868" y="260"/>
                  </a:lnTo>
                  <a:lnTo>
                    <a:pt x="792" y="222"/>
                  </a:lnTo>
                  <a:lnTo>
                    <a:pt x="715" y="188"/>
                  </a:lnTo>
                  <a:lnTo>
                    <a:pt x="639" y="158"/>
                  </a:lnTo>
                  <a:lnTo>
                    <a:pt x="563" y="129"/>
                  </a:lnTo>
                  <a:lnTo>
                    <a:pt x="485" y="103"/>
                  </a:lnTo>
                  <a:lnTo>
                    <a:pt x="406" y="80"/>
                  </a:lnTo>
                  <a:lnTo>
                    <a:pt x="327" y="61"/>
                  </a:lnTo>
                  <a:lnTo>
                    <a:pt x="247" y="42"/>
                  </a:lnTo>
                  <a:lnTo>
                    <a:pt x="165" y="25"/>
                  </a:lnTo>
                  <a:lnTo>
                    <a:pt x="84" y="11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57799" name="Freeform 7"/>
            <p:cNvSpPr>
              <a:spLocks/>
            </p:cNvSpPr>
            <p:nvPr userDrawn="1"/>
          </p:nvSpPr>
          <p:spPr bwMode="auto">
            <a:xfrm>
              <a:off x="284" y="611"/>
              <a:ext cx="4856" cy="1481"/>
            </a:xfrm>
            <a:custGeom>
              <a:avLst/>
              <a:gdLst/>
              <a:ahLst/>
              <a:cxnLst>
                <a:cxn ang="0">
                  <a:pos x="4856" y="2763"/>
                </a:cxn>
                <a:cxn ang="0">
                  <a:pos x="4805" y="2793"/>
                </a:cxn>
                <a:cxn ang="0">
                  <a:pos x="4745" y="2824"/>
                </a:cxn>
                <a:cxn ang="0">
                  <a:pos x="4662" y="2860"/>
                </a:cxn>
                <a:cxn ang="0">
                  <a:pos x="4561" y="2897"/>
                </a:cxn>
                <a:cxn ang="0">
                  <a:pos x="4441" y="2927"/>
                </a:cxn>
                <a:cxn ang="0">
                  <a:pos x="4305" y="2952"/>
                </a:cxn>
                <a:cxn ang="0">
                  <a:pos x="4232" y="2958"/>
                </a:cxn>
                <a:cxn ang="0">
                  <a:pos x="4155" y="2961"/>
                </a:cxn>
                <a:cxn ang="0">
                  <a:pos x="4076" y="2960"/>
                </a:cxn>
                <a:cxn ang="0">
                  <a:pos x="3993" y="2953"/>
                </a:cxn>
                <a:cxn ang="0">
                  <a:pos x="3907" y="2940"/>
                </a:cxn>
                <a:cxn ang="0">
                  <a:pos x="3819" y="2923"/>
                </a:cxn>
                <a:cxn ang="0">
                  <a:pos x="3729" y="2897"/>
                </a:cxn>
                <a:cxn ang="0">
                  <a:pos x="3636" y="2864"/>
                </a:cxn>
                <a:cxn ang="0">
                  <a:pos x="3541" y="2824"/>
                </a:cxn>
                <a:cxn ang="0">
                  <a:pos x="3446" y="2776"/>
                </a:cxn>
                <a:cxn ang="0">
                  <a:pos x="3348" y="2719"/>
                </a:cxn>
                <a:cxn ang="0">
                  <a:pos x="3250" y="2651"/>
                </a:cxn>
                <a:cxn ang="0">
                  <a:pos x="3150" y="2574"/>
                </a:cxn>
                <a:cxn ang="0">
                  <a:pos x="3050" y="2487"/>
                </a:cxn>
                <a:cxn ang="0">
                  <a:pos x="2949" y="2388"/>
                </a:cxn>
                <a:cxn ang="0">
                  <a:pos x="2847" y="2277"/>
                </a:cxn>
                <a:cxn ang="0">
                  <a:pos x="2746" y="2154"/>
                </a:cxn>
                <a:cxn ang="0">
                  <a:pos x="2645" y="2018"/>
                </a:cxn>
                <a:cxn ang="0">
                  <a:pos x="2545" y="1878"/>
                </a:cxn>
                <a:cxn ang="0">
                  <a:pos x="2352" y="1618"/>
                </a:cxn>
                <a:cxn ang="0">
                  <a:pos x="2167" y="1384"/>
                </a:cxn>
                <a:cxn ang="0">
                  <a:pos x="1989" y="1172"/>
                </a:cxn>
                <a:cxn ang="0">
                  <a:pos x="1818" y="983"/>
                </a:cxn>
                <a:cxn ang="0">
                  <a:pos x="1652" y="815"/>
                </a:cxn>
                <a:cxn ang="0">
                  <a:pos x="1491" y="667"/>
                </a:cxn>
                <a:cxn ang="0">
                  <a:pos x="1334" y="536"/>
                </a:cxn>
                <a:cxn ang="0">
                  <a:pos x="1178" y="423"/>
                </a:cxn>
                <a:cxn ang="0">
                  <a:pos x="1024" y="326"/>
                </a:cxn>
                <a:cxn ang="0">
                  <a:pos x="872" y="245"/>
                </a:cxn>
                <a:cxn ang="0">
                  <a:pos x="719" y="176"/>
                </a:cxn>
                <a:cxn ang="0">
                  <a:pos x="565" y="119"/>
                </a:cxn>
                <a:cxn ang="0">
                  <a:pos x="408" y="74"/>
                </a:cxn>
                <a:cxn ang="0">
                  <a:pos x="248" y="39"/>
                </a:cxn>
                <a:cxn ang="0">
                  <a:pos x="83" y="11"/>
                </a:cxn>
              </a:cxnLst>
              <a:rect l="0" t="0" r="r" b="b"/>
              <a:pathLst>
                <a:path w="4856" h="2961">
                  <a:moveTo>
                    <a:pt x="4856" y="2763"/>
                  </a:moveTo>
                  <a:lnTo>
                    <a:pt x="4856" y="2763"/>
                  </a:lnTo>
                  <a:lnTo>
                    <a:pt x="4844" y="2771"/>
                  </a:lnTo>
                  <a:lnTo>
                    <a:pt x="4805" y="2793"/>
                  </a:lnTo>
                  <a:lnTo>
                    <a:pt x="4777" y="2808"/>
                  </a:lnTo>
                  <a:lnTo>
                    <a:pt x="4745" y="2824"/>
                  </a:lnTo>
                  <a:lnTo>
                    <a:pt x="4706" y="2842"/>
                  </a:lnTo>
                  <a:lnTo>
                    <a:pt x="4662" y="2860"/>
                  </a:lnTo>
                  <a:lnTo>
                    <a:pt x="4613" y="2879"/>
                  </a:lnTo>
                  <a:lnTo>
                    <a:pt x="4561" y="2897"/>
                  </a:lnTo>
                  <a:lnTo>
                    <a:pt x="4504" y="2913"/>
                  </a:lnTo>
                  <a:lnTo>
                    <a:pt x="4441" y="2927"/>
                  </a:lnTo>
                  <a:lnTo>
                    <a:pt x="4375" y="2940"/>
                  </a:lnTo>
                  <a:lnTo>
                    <a:pt x="4305" y="2952"/>
                  </a:lnTo>
                  <a:lnTo>
                    <a:pt x="4269" y="2955"/>
                  </a:lnTo>
                  <a:lnTo>
                    <a:pt x="4232" y="2958"/>
                  </a:lnTo>
                  <a:lnTo>
                    <a:pt x="4194" y="2960"/>
                  </a:lnTo>
                  <a:lnTo>
                    <a:pt x="4155" y="2961"/>
                  </a:lnTo>
                  <a:lnTo>
                    <a:pt x="4116" y="2961"/>
                  </a:lnTo>
                  <a:lnTo>
                    <a:pt x="4076" y="2960"/>
                  </a:lnTo>
                  <a:lnTo>
                    <a:pt x="4034" y="2956"/>
                  </a:lnTo>
                  <a:lnTo>
                    <a:pt x="3993" y="2953"/>
                  </a:lnTo>
                  <a:lnTo>
                    <a:pt x="3950" y="2947"/>
                  </a:lnTo>
                  <a:lnTo>
                    <a:pt x="3907" y="2940"/>
                  </a:lnTo>
                  <a:lnTo>
                    <a:pt x="3864" y="2932"/>
                  </a:lnTo>
                  <a:lnTo>
                    <a:pt x="3819" y="2923"/>
                  </a:lnTo>
                  <a:lnTo>
                    <a:pt x="3773" y="2911"/>
                  </a:lnTo>
                  <a:lnTo>
                    <a:pt x="3729" y="2897"/>
                  </a:lnTo>
                  <a:lnTo>
                    <a:pt x="3683" y="2882"/>
                  </a:lnTo>
                  <a:lnTo>
                    <a:pt x="3636" y="2864"/>
                  </a:lnTo>
                  <a:lnTo>
                    <a:pt x="3589" y="2845"/>
                  </a:lnTo>
                  <a:lnTo>
                    <a:pt x="3541" y="2824"/>
                  </a:lnTo>
                  <a:lnTo>
                    <a:pt x="3494" y="2801"/>
                  </a:lnTo>
                  <a:lnTo>
                    <a:pt x="3446" y="2776"/>
                  </a:lnTo>
                  <a:lnTo>
                    <a:pt x="3397" y="2748"/>
                  </a:lnTo>
                  <a:lnTo>
                    <a:pt x="3348" y="2719"/>
                  </a:lnTo>
                  <a:lnTo>
                    <a:pt x="3299" y="2687"/>
                  </a:lnTo>
                  <a:lnTo>
                    <a:pt x="3250" y="2651"/>
                  </a:lnTo>
                  <a:lnTo>
                    <a:pt x="3200" y="2614"/>
                  </a:lnTo>
                  <a:lnTo>
                    <a:pt x="3150" y="2574"/>
                  </a:lnTo>
                  <a:lnTo>
                    <a:pt x="3100" y="2532"/>
                  </a:lnTo>
                  <a:lnTo>
                    <a:pt x="3050" y="2487"/>
                  </a:lnTo>
                  <a:lnTo>
                    <a:pt x="3000" y="2438"/>
                  </a:lnTo>
                  <a:lnTo>
                    <a:pt x="2949" y="2388"/>
                  </a:lnTo>
                  <a:lnTo>
                    <a:pt x="2899" y="2333"/>
                  </a:lnTo>
                  <a:lnTo>
                    <a:pt x="2847" y="2277"/>
                  </a:lnTo>
                  <a:lnTo>
                    <a:pt x="2797" y="2217"/>
                  </a:lnTo>
                  <a:lnTo>
                    <a:pt x="2746" y="2154"/>
                  </a:lnTo>
                  <a:lnTo>
                    <a:pt x="2696" y="2088"/>
                  </a:lnTo>
                  <a:lnTo>
                    <a:pt x="2645" y="2018"/>
                  </a:lnTo>
                  <a:lnTo>
                    <a:pt x="2645" y="2018"/>
                  </a:lnTo>
                  <a:lnTo>
                    <a:pt x="2545" y="1878"/>
                  </a:lnTo>
                  <a:lnTo>
                    <a:pt x="2447" y="1745"/>
                  </a:lnTo>
                  <a:lnTo>
                    <a:pt x="2352" y="1618"/>
                  </a:lnTo>
                  <a:lnTo>
                    <a:pt x="2259" y="1498"/>
                  </a:lnTo>
                  <a:lnTo>
                    <a:pt x="2167" y="1384"/>
                  </a:lnTo>
                  <a:lnTo>
                    <a:pt x="2077" y="1276"/>
                  </a:lnTo>
                  <a:lnTo>
                    <a:pt x="1989" y="1172"/>
                  </a:lnTo>
                  <a:lnTo>
                    <a:pt x="1903" y="1075"/>
                  </a:lnTo>
                  <a:lnTo>
                    <a:pt x="1818" y="983"/>
                  </a:lnTo>
                  <a:lnTo>
                    <a:pt x="1735" y="896"/>
                  </a:lnTo>
                  <a:lnTo>
                    <a:pt x="1652" y="815"/>
                  </a:lnTo>
                  <a:lnTo>
                    <a:pt x="1571" y="738"/>
                  </a:lnTo>
                  <a:lnTo>
                    <a:pt x="1491" y="667"/>
                  </a:lnTo>
                  <a:lnTo>
                    <a:pt x="1412" y="599"/>
                  </a:lnTo>
                  <a:lnTo>
                    <a:pt x="1334" y="536"/>
                  </a:lnTo>
                  <a:lnTo>
                    <a:pt x="1256" y="478"/>
                  </a:lnTo>
                  <a:lnTo>
                    <a:pt x="1178" y="423"/>
                  </a:lnTo>
                  <a:lnTo>
                    <a:pt x="1102" y="373"/>
                  </a:lnTo>
                  <a:lnTo>
                    <a:pt x="1024" y="326"/>
                  </a:lnTo>
                  <a:lnTo>
                    <a:pt x="948" y="284"/>
                  </a:lnTo>
                  <a:lnTo>
                    <a:pt x="872" y="245"/>
                  </a:lnTo>
                  <a:lnTo>
                    <a:pt x="795" y="208"/>
                  </a:lnTo>
                  <a:lnTo>
                    <a:pt x="719" y="176"/>
                  </a:lnTo>
                  <a:lnTo>
                    <a:pt x="641" y="147"/>
                  </a:lnTo>
                  <a:lnTo>
                    <a:pt x="565" y="119"/>
                  </a:lnTo>
                  <a:lnTo>
                    <a:pt x="486" y="95"/>
                  </a:lnTo>
                  <a:lnTo>
                    <a:pt x="408" y="74"/>
                  </a:lnTo>
                  <a:lnTo>
                    <a:pt x="327" y="55"/>
                  </a:lnTo>
                  <a:lnTo>
                    <a:pt x="248" y="39"/>
                  </a:lnTo>
                  <a:lnTo>
                    <a:pt x="166" y="24"/>
                  </a:lnTo>
                  <a:lnTo>
                    <a:pt x="83" y="11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57800" name="Freeform 8"/>
            <p:cNvSpPr>
              <a:spLocks/>
            </p:cNvSpPr>
            <p:nvPr userDrawn="1"/>
          </p:nvSpPr>
          <p:spPr bwMode="auto">
            <a:xfrm>
              <a:off x="293" y="633"/>
              <a:ext cx="4897" cy="1445"/>
            </a:xfrm>
            <a:custGeom>
              <a:avLst/>
              <a:gdLst/>
              <a:ahLst/>
              <a:cxnLst>
                <a:cxn ang="0">
                  <a:pos x="4897" y="2675"/>
                </a:cxn>
                <a:cxn ang="0">
                  <a:pos x="4847" y="2707"/>
                </a:cxn>
                <a:cxn ang="0">
                  <a:pos x="4788" y="2740"/>
                </a:cxn>
                <a:cxn ang="0">
                  <a:pos x="4706" y="2777"/>
                </a:cxn>
                <a:cxn ang="0">
                  <a:pos x="4604" y="2816"/>
                </a:cxn>
                <a:cxn ang="0">
                  <a:pos x="4485" y="2849"/>
                </a:cxn>
                <a:cxn ang="0">
                  <a:pos x="4350" y="2875"/>
                </a:cxn>
                <a:cxn ang="0">
                  <a:pos x="4277" y="2885"/>
                </a:cxn>
                <a:cxn ang="0">
                  <a:pos x="4200" y="2888"/>
                </a:cxn>
                <a:cxn ang="0">
                  <a:pos x="4120" y="2888"/>
                </a:cxn>
                <a:cxn ang="0">
                  <a:pos x="4036" y="2883"/>
                </a:cxn>
                <a:cxn ang="0">
                  <a:pos x="3952" y="2874"/>
                </a:cxn>
                <a:cxn ang="0">
                  <a:pos x="3863" y="2858"/>
                </a:cxn>
                <a:cxn ang="0">
                  <a:pos x="3773" y="2833"/>
                </a:cxn>
                <a:cxn ang="0">
                  <a:pos x="3680" y="2803"/>
                </a:cxn>
                <a:cxn ang="0">
                  <a:pos x="3584" y="2764"/>
                </a:cxn>
                <a:cxn ang="0">
                  <a:pos x="3488" y="2717"/>
                </a:cxn>
                <a:cxn ang="0">
                  <a:pos x="3389" y="2662"/>
                </a:cxn>
                <a:cxn ang="0">
                  <a:pos x="3290" y="2596"/>
                </a:cxn>
                <a:cxn ang="0">
                  <a:pos x="3190" y="2522"/>
                </a:cxn>
                <a:cxn ang="0">
                  <a:pos x="3087" y="2434"/>
                </a:cxn>
                <a:cxn ang="0">
                  <a:pos x="2985" y="2338"/>
                </a:cxn>
                <a:cxn ang="0">
                  <a:pos x="2881" y="2228"/>
                </a:cxn>
                <a:cxn ang="0">
                  <a:pos x="2779" y="2107"/>
                </a:cxn>
                <a:cxn ang="0">
                  <a:pos x="2676" y="1971"/>
                </a:cxn>
                <a:cxn ang="0">
                  <a:pos x="2573" y="1834"/>
                </a:cxn>
                <a:cxn ang="0">
                  <a:pos x="2376" y="1577"/>
                </a:cxn>
                <a:cxn ang="0">
                  <a:pos x="2188" y="1345"/>
                </a:cxn>
                <a:cxn ang="0">
                  <a:pos x="2007" y="1136"/>
                </a:cxn>
                <a:cxn ang="0">
                  <a:pos x="1833" y="949"/>
                </a:cxn>
                <a:cxn ang="0">
                  <a:pos x="1665" y="783"/>
                </a:cxn>
                <a:cxn ang="0">
                  <a:pos x="1501" y="637"/>
                </a:cxn>
                <a:cxn ang="0">
                  <a:pos x="1342" y="510"/>
                </a:cxn>
                <a:cxn ang="0">
                  <a:pos x="1185" y="400"/>
                </a:cxn>
                <a:cxn ang="0">
                  <a:pos x="1031" y="306"/>
                </a:cxn>
                <a:cxn ang="0">
                  <a:pos x="876" y="226"/>
                </a:cxn>
                <a:cxn ang="0">
                  <a:pos x="722" y="161"/>
                </a:cxn>
                <a:cxn ang="0">
                  <a:pos x="567" y="106"/>
                </a:cxn>
                <a:cxn ang="0">
                  <a:pos x="409" y="64"/>
                </a:cxn>
                <a:cxn ang="0">
                  <a:pos x="249" y="32"/>
                </a:cxn>
                <a:cxn ang="0">
                  <a:pos x="84" y="8"/>
                </a:cxn>
              </a:cxnLst>
              <a:rect l="0" t="0" r="r" b="b"/>
              <a:pathLst>
                <a:path w="4897" h="2890">
                  <a:moveTo>
                    <a:pt x="4897" y="2675"/>
                  </a:moveTo>
                  <a:lnTo>
                    <a:pt x="4897" y="2675"/>
                  </a:lnTo>
                  <a:lnTo>
                    <a:pt x="4885" y="2683"/>
                  </a:lnTo>
                  <a:lnTo>
                    <a:pt x="4847" y="2707"/>
                  </a:lnTo>
                  <a:lnTo>
                    <a:pt x="4820" y="2722"/>
                  </a:lnTo>
                  <a:lnTo>
                    <a:pt x="4788" y="2740"/>
                  </a:lnTo>
                  <a:lnTo>
                    <a:pt x="4749" y="2757"/>
                  </a:lnTo>
                  <a:lnTo>
                    <a:pt x="4706" y="2777"/>
                  </a:lnTo>
                  <a:lnTo>
                    <a:pt x="4657" y="2796"/>
                  </a:lnTo>
                  <a:lnTo>
                    <a:pt x="4604" y="2816"/>
                  </a:lnTo>
                  <a:lnTo>
                    <a:pt x="4547" y="2833"/>
                  </a:lnTo>
                  <a:lnTo>
                    <a:pt x="4485" y="2849"/>
                  </a:lnTo>
                  <a:lnTo>
                    <a:pt x="4420" y="2864"/>
                  </a:lnTo>
                  <a:lnTo>
                    <a:pt x="4350" y="2875"/>
                  </a:lnTo>
                  <a:lnTo>
                    <a:pt x="4314" y="2880"/>
                  </a:lnTo>
                  <a:lnTo>
                    <a:pt x="4277" y="2885"/>
                  </a:lnTo>
                  <a:lnTo>
                    <a:pt x="4239" y="2887"/>
                  </a:lnTo>
                  <a:lnTo>
                    <a:pt x="4200" y="2888"/>
                  </a:lnTo>
                  <a:lnTo>
                    <a:pt x="4160" y="2890"/>
                  </a:lnTo>
                  <a:lnTo>
                    <a:pt x="4120" y="2888"/>
                  </a:lnTo>
                  <a:lnTo>
                    <a:pt x="4078" y="2887"/>
                  </a:lnTo>
                  <a:lnTo>
                    <a:pt x="4036" y="2883"/>
                  </a:lnTo>
                  <a:lnTo>
                    <a:pt x="3995" y="2880"/>
                  </a:lnTo>
                  <a:lnTo>
                    <a:pt x="3952" y="2874"/>
                  </a:lnTo>
                  <a:lnTo>
                    <a:pt x="3907" y="2866"/>
                  </a:lnTo>
                  <a:lnTo>
                    <a:pt x="3863" y="2858"/>
                  </a:lnTo>
                  <a:lnTo>
                    <a:pt x="3818" y="2846"/>
                  </a:lnTo>
                  <a:lnTo>
                    <a:pt x="3773" y="2833"/>
                  </a:lnTo>
                  <a:lnTo>
                    <a:pt x="3725" y="2819"/>
                  </a:lnTo>
                  <a:lnTo>
                    <a:pt x="3680" y="2803"/>
                  </a:lnTo>
                  <a:lnTo>
                    <a:pt x="3632" y="2785"/>
                  </a:lnTo>
                  <a:lnTo>
                    <a:pt x="3584" y="2764"/>
                  </a:lnTo>
                  <a:lnTo>
                    <a:pt x="3537" y="2743"/>
                  </a:lnTo>
                  <a:lnTo>
                    <a:pt x="3488" y="2717"/>
                  </a:lnTo>
                  <a:lnTo>
                    <a:pt x="3438" y="2691"/>
                  </a:lnTo>
                  <a:lnTo>
                    <a:pt x="3389" y="2662"/>
                  </a:lnTo>
                  <a:lnTo>
                    <a:pt x="3339" y="2630"/>
                  </a:lnTo>
                  <a:lnTo>
                    <a:pt x="3290" y="2596"/>
                  </a:lnTo>
                  <a:lnTo>
                    <a:pt x="3240" y="2560"/>
                  </a:lnTo>
                  <a:lnTo>
                    <a:pt x="3190" y="2522"/>
                  </a:lnTo>
                  <a:lnTo>
                    <a:pt x="3138" y="2480"/>
                  </a:lnTo>
                  <a:lnTo>
                    <a:pt x="3087" y="2434"/>
                  </a:lnTo>
                  <a:lnTo>
                    <a:pt x="3037" y="2388"/>
                  </a:lnTo>
                  <a:lnTo>
                    <a:pt x="2985" y="2338"/>
                  </a:lnTo>
                  <a:lnTo>
                    <a:pt x="2934" y="2284"/>
                  </a:lnTo>
                  <a:lnTo>
                    <a:pt x="2881" y="2228"/>
                  </a:lnTo>
                  <a:lnTo>
                    <a:pt x="2830" y="2168"/>
                  </a:lnTo>
                  <a:lnTo>
                    <a:pt x="2779" y="2107"/>
                  </a:lnTo>
                  <a:lnTo>
                    <a:pt x="2727" y="2040"/>
                  </a:lnTo>
                  <a:lnTo>
                    <a:pt x="2676" y="1971"/>
                  </a:lnTo>
                  <a:lnTo>
                    <a:pt x="2676" y="1971"/>
                  </a:lnTo>
                  <a:lnTo>
                    <a:pt x="2573" y="1834"/>
                  </a:lnTo>
                  <a:lnTo>
                    <a:pt x="2473" y="1701"/>
                  </a:lnTo>
                  <a:lnTo>
                    <a:pt x="2376" y="1577"/>
                  </a:lnTo>
                  <a:lnTo>
                    <a:pt x="2282" y="1458"/>
                  </a:lnTo>
                  <a:lnTo>
                    <a:pt x="2188" y="1345"/>
                  </a:lnTo>
                  <a:lnTo>
                    <a:pt x="2097" y="1238"/>
                  </a:lnTo>
                  <a:lnTo>
                    <a:pt x="2007" y="1136"/>
                  </a:lnTo>
                  <a:lnTo>
                    <a:pt x="1919" y="1039"/>
                  </a:lnTo>
                  <a:lnTo>
                    <a:pt x="1833" y="949"/>
                  </a:lnTo>
                  <a:lnTo>
                    <a:pt x="1748" y="863"/>
                  </a:lnTo>
                  <a:lnTo>
                    <a:pt x="1665" y="783"/>
                  </a:lnTo>
                  <a:lnTo>
                    <a:pt x="1583" y="708"/>
                  </a:lnTo>
                  <a:lnTo>
                    <a:pt x="1501" y="637"/>
                  </a:lnTo>
                  <a:lnTo>
                    <a:pt x="1421" y="571"/>
                  </a:lnTo>
                  <a:lnTo>
                    <a:pt x="1342" y="510"/>
                  </a:lnTo>
                  <a:lnTo>
                    <a:pt x="1264" y="453"/>
                  </a:lnTo>
                  <a:lnTo>
                    <a:pt x="1185" y="400"/>
                  </a:lnTo>
                  <a:lnTo>
                    <a:pt x="1107" y="352"/>
                  </a:lnTo>
                  <a:lnTo>
                    <a:pt x="1031" y="306"/>
                  </a:lnTo>
                  <a:lnTo>
                    <a:pt x="953" y="264"/>
                  </a:lnTo>
                  <a:lnTo>
                    <a:pt x="876" y="226"/>
                  </a:lnTo>
                  <a:lnTo>
                    <a:pt x="799" y="192"/>
                  </a:lnTo>
                  <a:lnTo>
                    <a:pt x="722" y="161"/>
                  </a:lnTo>
                  <a:lnTo>
                    <a:pt x="645" y="132"/>
                  </a:lnTo>
                  <a:lnTo>
                    <a:pt x="567" y="106"/>
                  </a:lnTo>
                  <a:lnTo>
                    <a:pt x="488" y="85"/>
                  </a:lnTo>
                  <a:lnTo>
                    <a:pt x="409" y="64"/>
                  </a:lnTo>
                  <a:lnTo>
                    <a:pt x="329" y="46"/>
                  </a:lnTo>
                  <a:lnTo>
                    <a:pt x="249" y="32"/>
                  </a:lnTo>
                  <a:lnTo>
                    <a:pt x="167" y="19"/>
                  </a:lnTo>
                  <a:lnTo>
                    <a:pt x="84" y="8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57801" name="Freeform 9"/>
            <p:cNvSpPr>
              <a:spLocks/>
            </p:cNvSpPr>
            <p:nvPr userDrawn="1"/>
          </p:nvSpPr>
          <p:spPr bwMode="auto">
            <a:xfrm>
              <a:off x="303" y="654"/>
              <a:ext cx="4937" cy="1411"/>
            </a:xfrm>
            <a:custGeom>
              <a:avLst/>
              <a:gdLst/>
              <a:ahLst/>
              <a:cxnLst>
                <a:cxn ang="0">
                  <a:pos x="4937" y="2589"/>
                </a:cxn>
                <a:cxn ang="0">
                  <a:pos x="4887" y="2622"/>
                </a:cxn>
                <a:cxn ang="0">
                  <a:pos x="4828" y="2656"/>
                </a:cxn>
                <a:cxn ang="0">
                  <a:pos x="4747" y="2696"/>
                </a:cxn>
                <a:cxn ang="0">
                  <a:pos x="4646" y="2736"/>
                </a:cxn>
                <a:cxn ang="0">
                  <a:pos x="4528" y="2774"/>
                </a:cxn>
                <a:cxn ang="0">
                  <a:pos x="4393" y="2803"/>
                </a:cxn>
                <a:cxn ang="0">
                  <a:pos x="4319" y="2812"/>
                </a:cxn>
                <a:cxn ang="0">
                  <a:pos x="4243" y="2819"/>
                </a:cxn>
                <a:cxn ang="0">
                  <a:pos x="4163" y="2820"/>
                </a:cxn>
                <a:cxn ang="0">
                  <a:pos x="4081" y="2817"/>
                </a:cxn>
                <a:cxn ang="0">
                  <a:pos x="3995" y="2807"/>
                </a:cxn>
                <a:cxn ang="0">
                  <a:pos x="3906" y="2793"/>
                </a:cxn>
                <a:cxn ang="0">
                  <a:pos x="3814" y="2772"/>
                </a:cxn>
                <a:cxn ang="0">
                  <a:pos x="3721" y="2743"/>
                </a:cxn>
                <a:cxn ang="0">
                  <a:pos x="3625" y="2706"/>
                </a:cxn>
                <a:cxn ang="0">
                  <a:pos x="3528" y="2661"/>
                </a:cxn>
                <a:cxn ang="0">
                  <a:pos x="3429" y="2607"/>
                </a:cxn>
                <a:cxn ang="0">
                  <a:pos x="3328" y="2543"/>
                </a:cxn>
                <a:cxn ang="0">
                  <a:pos x="3227" y="2470"/>
                </a:cxn>
                <a:cxn ang="0">
                  <a:pos x="3124" y="2384"/>
                </a:cxn>
                <a:cxn ang="0">
                  <a:pos x="3020" y="2289"/>
                </a:cxn>
                <a:cxn ang="0">
                  <a:pos x="2916" y="2181"/>
                </a:cxn>
                <a:cxn ang="0">
                  <a:pos x="2810" y="2061"/>
                </a:cxn>
                <a:cxn ang="0">
                  <a:pos x="2705" y="1927"/>
                </a:cxn>
                <a:cxn ang="0">
                  <a:pos x="2601" y="1792"/>
                </a:cxn>
                <a:cxn ang="0">
                  <a:pos x="2399" y="1537"/>
                </a:cxn>
                <a:cxn ang="0">
                  <a:pos x="2208" y="1307"/>
                </a:cxn>
                <a:cxn ang="0">
                  <a:pos x="2024" y="1101"/>
                </a:cxn>
                <a:cxn ang="0">
                  <a:pos x="1847" y="917"/>
                </a:cxn>
                <a:cxn ang="0">
                  <a:pos x="1677" y="754"/>
                </a:cxn>
                <a:cxn ang="0">
                  <a:pos x="1511" y="611"/>
                </a:cxn>
                <a:cxn ang="0">
                  <a:pos x="1350" y="486"/>
                </a:cxn>
                <a:cxn ang="0">
                  <a:pos x="1191" y="379"/>
                </a:cxn>
                <a:cxn ang="0">
                  <a:pos x="1034" y="287"/>
                </a:cxn>
                <a:cxn ang="0">
                  <a:pos x="879" y="211"/>
                </a:cxn>
                <a:cxn ang="0">
                  <a:pos x="723" y="148"/>
                </a:cxn>
                <a:cxn ang="0">
                  <a:pos x="568" y="96"/>
                </a:cxn>
                <a:cxn ang="0">
                  <a:pos x="410" y="58"/>
                </a:cxn>
                <a:cxn ang="0">
                  <a:pos x="249" y="27"/>
                </a:cxn>
                <a:cxn ang="0">
                  <a:pos x="85" y="8"/>
                </a:cxn>
              </a:cxnLst>
              <a:rect l="0" t="0" r="r" b="b"/>
              <a:pathLst>
                <a:path w="4937" h="2820">
                  <a:moveTo>
                    <a:pt x="4937" y="2589"/>
                  </a:moveTo>
                  <a:lnTo>
                    <a:pt x="4937" y="2589"/>
                  </a:lnTo>
                  <a:lnTo>
                    <a:pt x="4925" y="2599"/>
                  </a:lnTo>
                  <a:lnTo>
                    <a:pt x="4887" y="2622"/>
                  </a:lnTo>
                  <a:lnTo>
                    <a:pt x="4861" y="2638"/>
                  </a:lnTo>
                  <a:lnTo>
                    <a:pt x="4828" y="2656"/>
                  </a:lnTo>
                  <a:lnTo>
                    <a:pt x="4790" y="2675"/>
                  </a:lnTo>
                  <a:lnTo>
                    <a:pt x="4747" y="2696"/>
                  </a:lnTo>
                  <a:lnTo>
                    <a:pt x="4698" y="2717"/>
                  </a:lnTo>
                  <a:lnTo>
                    <a:pt x="4646" y="2736"/>
                  </a:lnTo>
                  <a:lnTo>
                    <a:pt x="4589" y="2756"/>
                  </a:lnTo>
                  <a:lnTo>
                    <a:pt x="4528" y="2774"/>
                  </a:lnTo>
                  <a:lnTo>
                    <a:pt x="4462" y="2790"/>
                  </a:lnTo>
                  <a:lnTo>
                    <a:pt x="4393" y="2803"/>
                  </a:lnTo>
                  <a:lnTo>
                    <a:pt x="4357" y="2807"/>
                  </a:lnTo>
                  <a:lnTo>
                    <a:pt x="4319" y="2812"/>
                  </a:lnTo>
                  <a:lnTo>
                    <a:pt x="4282" y="2816"/>
                  </a:lnTo>
                  <a:lnTo>
                    <a:pt x="4243" y="2819"/>
                  </a:lnTo>
                  <a:lnTo>
                    <a:pt x="4203" y="2820"/>
                  </a:lnTo>
                  <a:lnTo>
                    <a:pt x="4163" y="2820"/>
                  </a:lnTo>
                  <a:lnTo>
                    <a:pt x="4122" y="2819"/>
                  </a:lnTo>
                  <a:lnTo>
                    <a:pt x="4081" y="2817"/>
                  </a:lnTo>
                  <a:lnTo>
                    <a:pt x="4038" y="2812"/>
                  </a:lnTo>
                  <a:lnTo>
                    <a:pt x="3995" y="2807"/>
                  </a:lnTo>
                  <a:lnTo>
                    <a:pt x="3950" y="2801"/>
                  </a:lnTo>
                  <a:lnTo>
                    <a:pt x="3906" y="2793"/>
                  </a:lnTo>
                  <a:lnTo>
                    <a:pt x="3860" y="2783"/>
                  </a:lnTo>
                  <a:lnTo>
                    <a:pt x="3814" y="2772"/>
                  </a:lnTo>
                  <a:lnTo>
                    <a:pt x="3768" y="2757"/>
                  </a:lnTo>
                  <a:lnTo>
                    <a:pt x="3721" y="2743"/>
                  </a:lnTo>
                  <a:lnTo>
                    <a:pt x="3674" y="2725"/>
                  </a:lnTo>
                  <a:lnTo>
                    <a:pt x="3625" y="2706"/>
                  </a:lnTo>
                  <a:lnTo>
                    <a:pt x="3577" y="2685"/>
                  </a:lnTo>
                  <a:lnTo>
                    <a:pt x="3528" y="2661"/>
                  </a:lnTo>
                  <a:lnTo>
                    <a:pt x="3479" y="2635"/>
                  </a:lnTo>
                  <a:lnTo>
                    <a:pt x="3429" y="2607"/>
                  </a:lnTo>
                  <a:lnTo>
                    <a:pt x="3379" y="2577"/>
                  </a:lnTo>
                  <a:lnTo>
                    <a:pt x="3328" y="2543"/>
                  </a:lnTo>
                  <a:lnTo>
                    <a:pt x="3278" y="2507"/>
                  </a:lnTo>
                  <a:lnTo>
                    <a:pt x="3227" y="2470"/>
                  </a:lnTo>
                  <a:lnTo>
                    <a:pt x="3175" y="2428"/>
                  </a:lnTo>
                  <a:lnTo>
                    <a:pt x="3124" y="2384"/>
                  </a:lnTo>
                  <a:lnTo>
                    <a:pt x="3071" y="2338"/>
                  </a:lnTo>
                  <a:lnTo>
                    <a:pt x="3020" y="2289"/>
                  </a:lnTo>
                  <a:lnTo>
                    <a:pt x="2967" y="2236"/>
                  </a:lnTo>
                  <a:lnTo>
                    <a:pt x="2916" y="2181"/>
                  </a:lnTo>
                  <a:lnTo>
                    <a:pt x="2863" y="2123"/>
                  </a:lnTo>
                  <a:lnTo>
                    <a:pt x="2810" y="2061"/>
                  </a:lnTo>
                  <a:lnTo>
                    <a:pt x="2757" y="1995"/>
                  </a:lnTo>
                  <a:lnTo>
                    <a:pt x="2705" y="1927"/>
                  </a:lnTo>
                  <a:lnTo>
                    <a:pt x="2705" y="1927"/>
                  </a:lnTo>
                  <a:lnTo>
                    <a:pt x="2601" y="1792"/>
                  </a:lnTo>
                  <a:lnTo>
                    <a:pt x="2499" y="1661"/>
                  </a:lnTo>
                  <a:lnTo>
                    <a:pt x="2399" y="1537"/>
                  </a:lnTo>
                  <a:lnTo>
                    <a:pt x="2302" y="1419"/>
                  </a:lnTo>
                  <a:lnTo>
                    <a:pt x="2208" y="1307"/>
                  </a:lnTo>
                  <a:lnTo>
                    <a:pt x="2115" y="1201"/>
                  </a:lnTo>
                  <a:lnTo>
                    <a:pt x="2024" y="1101"/>
                  </a:lnTo>
                  <a:lnTo>
                    <a:pt x="1936" y="1007"/>
                  </a:lnTo>
                  <a:lnTo>
                    <a:pt x="1847" y="917"/>
                  </a:lnTo>
                  <a:lnTo>
                    <a:pt x="1761" y="833"/>
                  </a:lnTo>
                  <a:lnTo>
                    <a:pt x="1677" y="754"/>
                  </a:lnTo>
                  <a:lnTo>
                    <a:pt x="1593" y="681"/>
                  </a:lnTo>
                  <a:lnTo>
                    <a:pt x="1511" y="611"/>
                  </a:lnTo>
                  <a:lnTo>
                    <a:pt x="1430" y="547"/>
                  </a:lnTo>
                  <a:lnTo>
                    <a:pt x="1350" y="486"/>
                  </a:lnTo>
                  <a:lnTo>
                    <a:pt x="1270" y="431"/>
                  </a:lnTo>
                  <a:lnTo>
                    <a:pt x="1191" y="379"/>
                  </a:lnTo>
                  <a:lnTo>
                    <a:pt x="1112" y="331"/>
                  </a:lnTo>
                  <a:lnTo>
                    <a:pt x="1034" y="287"/>
                  </a:lnTo>
                  <a:lnTo>
                    <a:pt x="957" y="247"/>
                  </a:lnTo>
                  <a:lnTo>
                    <a:pt x="879" y="211"/>
                  </a:lnTo>
                  <a:lnTo>
                    <a:pt x="801" y="177"/>
                  </a:lnTo>
                  <a:lnTo>
                    <a:pt x="723" y="148"/>
                  </a:lnTo>
                  <a:lnTo>
                    <a:pt x="646" y="121"/>
                  </a:lnTo>
                  <a:lnTo>
                    <a:pt x="568" y="96"/>
                  </a:lnTo>
                  <a:lnTo>
                    <a:pt x="489" y="75"/>
                  </a:lnTo>
                  <a:lnTo>
                    <a:pt x="410" y="58"/>
                  </a:lnTo>
                  <a:lnTo>
                    <a:pt x="330" y="41"/>
                  </a:lnTo>
                  <a:lnTo>
                    <a:pt x="249" y="27"/>
                  </a:lnTo>
                  <a:lnTo>
                    <a:pt x="167" y="16"/>
                  </a:lnTo>
                  <a:lnTo>
                    <a:pt x="85" y="8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57802" name="Freeform 10"/>
            <p:cNvSpPr>
              <a:spLocks/>
            </p:cNvSpPr>
            <p:nvPr userDrawn="1"/>
          </p:nvSpPr>
          <p:spPr bwMode="auto">
            <a:xfrm>
              <a:off x="314" y="676"/>
              <a:ext cx="4975" cy="1375"/>
            </a:xfrm>
            <a:custGeom>
              <a:avLst/>
              <a:gdLst/>
              <a:ahLst/>
              <a:cxnLst>
                <a:cxn ang="0">
                  <a:pos x="4975" y="2501"/>
                </a:cxn>
                <a:cxn ang="0">
                  <a:pos x="4926" y="2537"/>
                </a:cxn>
                <a:cxn ang="0">
                  <a:pos x="4867" y="2571"/>
                </a:cxn>
                <a:cxn ang="0">
                  <a:pos x="4786" y="2613"/>
                </a:cxn>
                <a:cxn ang="0">
                  <a:pos x="4686" y="2656"/>
                </a:cxn>
                <a:cxn ang="0">
                  <a:pos x="4568" y="2695"/>
                </a:cxn>
                <a:cxn ang="0">
                  <a:pos x="4433" y="2727"/>
                </a:cxn>
                <a:cxn ang="0">
                  <a:pos x="4361" y="2739"/>
                </a:cxn>
                <a:cxn ang="0">
                  <a:pos x="4285" y="2747"/>
                </a:cxn>
                <a:cxn ang="0">
                  <a:pos x="4204" y="2750"/>
                </a:cxn>
                <a:cxn ang="0">
                  <a:pos x="4121" y="2748"/>
                </a:cxn>
                <a:cxn ang="0">
                  <a:pos x="4035" y="2740"/>
                </a:cxn>
                <a:cxn ang="0">
                  <a:pos x="3946" y="2727"/>
                </a:cxn>
                <a:cxn ang="0">
                  <a:pos x="3856" y="2708"/>
                </a:cxn>
                <a:cxn ang="0">
                  <a:pos x="3761" y="2680"/>
                </a:cxn>
                <a:cxn ang="0">
                  <a:pos x="3666" y="2645"/>
                </a:cxn>
                <a:cxn ang="0">
                  <a:pos x="3567" y="2603"/>
                </a:cxn>
                <a:cxn ang="0">
                  <a:pos x="3467" y="2550"/>
                </a:cxn>
                <a:cxn ang="0">
                  <a:pos x="3366" y="2488"/>
                </a:cxn>
                <a:cxn ang="0">
                  <a:pos x="3263" y="2416"/>
                </a:cxn>
                <a:cxn ang="0">
                  <a:pos x="3159" y="2333"/>
                </a:cxn>
                <a:cxn ang="0">
                  <a:pos x="3053" y="2240"/>
                </a:cxn>
                <a:cxn ang="0">
                  <a:pos x="2948" y="2133"/>
                </a:cxn>
                <a:cxn ang="0">
                  <a:pos x="2841" y="2014"/>
                </a:cxn>
                <a:cxn ang="0">
                  <a:pos x="2733" y="1883"/>
                </a:cxn>
                <a:cxn ang="0">
                  <a:pos x="2627" y="1747"/>
                </a:cxn>
                <a:cxn ang="0">
                  <a:pos x="2422" y="1495"/>
                </a:cxn>
                <a:cxn ang="0">
                  <a:pos x="2227" y="1269"/>
                </a:cxn>
                <a:cxn ang="0">
                  <a:pos x="2040" y="1066"/>
                </a:cxn>
                <a:cxn ang="0">
                  <a:pos x="1861" y="885"/>
                </a:cxn>
                <a:cxn ang="0">
                  <a:pos x="1687" y="723"/>
                </a:cxn>
                <a:cxn ang="0">
                  <a:pos x="1519" y="583"/>
                </a:cxn>
                <a:cxn ang="0">
                  <a:pos x="1357" y="462"/>
                </a:cxn>
                <a:cxn ang="0">
                  <a:pos x="1196" y="357"/>
                </a:cxn>
                <a:cxn ang="0">
                  <a:pos x="1039" y="268"/>
                </a:cxn>
                <a:cxn ang="0">
                  <a:pos x="882" y="194"/>
                </a:cxn>
                <a:cxn ang="0">
                  <a:pos x="726" y="134"/>
                </a:cxn>
                <a:cxn ang="0">
                  <a:pos x="569" y="86"/>
                </a:cxn>
                <a:cxn ang="0">
                  <a:pos x="410" y="50"/>
                </a:cxn>
                <a:cxn ang="0">
                  <a:pos x="249" y="23"/>
                </a:cxn>
                <a:cxn ang="0">
                  <a:pos x="83" y="5"/>
                </a:cxn>
              </a:cxnLst>
              <a:rect l="0" t="0" r="r" b="b"/>
              <a:pathLst>
                <a:path w="4975" h="2750">
                  <a:moveTo>
                    <a:pt x="4975" y="2501"/>
                  </a:moveTo>
                  <a:lnTo>
                    <a:pt x="4975" y="2501"/>
                  </a:lnTo>
                  <a:lnTo>
                    <a:pt x="4962" y="2511"/>
                  </a:lnTo>
                  <a:lnTo>
                    <a:pt x="4926" y="2537"/>
                  </a:lnTo>
                  <a:lnTo>
                    <a:pt x="4899" y="2553"/>
                  </a:lnTo>
                  <a:lnTo>
                    <a:pt x="4867" y="2571"/>
                  </a:lnTo>
                  <a:lnTo>
                    <a:pt x="4829" y="2592"/>
                  </a:lnTo>
                  <a:lnTo>
                    <a:pt x="4786" y="2613"/>
                  </a:lnTo>
                  <a:lnTo>
                    <a:pt x="4739" y="2635"/>
                  </a:lnTo>
                  <a:lnTo>
                    <a:pt x="4686" y="2656"/>
                  </a:lnTo>
                  <a:lnTo>
                    <a:pt x="4629" y="2676"/>
                  </a:lnTo>
                  <a:lnTo>
                    <a:pt x="4568" y="2695"/>
                  </a:lnTo>
                  <a:lnTo>
                    <a:pt x="4503" y="2713"/>
                  </a:lnTo>
                  <a:lnTo>
                    <a:pt x="4433" y="2727"/>
                  </a:lnTo>
                  <a:lnTo>
                    <a:pt x="4397" y="2734"/>
                  </a:lnTo>
                  <a:lnTo>
                    <a:pt x="4361" y="2739"/>
                  </a:lnTo>
                  <a:lnTo>
                    <a:pt x="4322" y="2743"/>
                  </a:lnTo>
                  <a:lnTo>
                    <a:pt x="4285" y="2747"/>
                  </a:lnTo>
                  <a:lnTo>
                    <a:pt x="4245" y="2748"/>
                  </a:lnTo>
                  <a:lnTo>
                    <a:pt x="4204" y="2750"/>
                  </a:lnTo>
                  <a:lnTo>
                    <a:pt x="4163" y="2750"/>
                  </a:lnTo>
                  <a:lnTo>
                    <a:pt x="4121" y="2748"/>
                  </a:lnTo>
                  <a:lnTo>
                    <a:pt x="4079" y="2745"/>
                  </a:lnTo>
                  <a:lnTo>
                    <a:pt x="4035" y="2740"/>
                  </a:lnTo>
                  <a:lnTo>
                    <a:pt x="3992" y="2735"/>
                  </a:lnTo>
                  <a:lnTo>
                    <a:pt x="3946" y="2727"/>
                  </a:lnTo>
                  <a:lnTo>
                    <a:pt x="3902" y="2719"/>
                  </a:lnTo>
                  <a:lnTo>
                    <a:pt x="3856" y="2708"/>
                  </a:lnTo>
                  <a:lnTo>
                    <a:pt x="3809" y="2695"/>
                  </a:lnTo>
                  <a:lnTo>
                    <a:pt x="3761" y="2680"/>
                  </a:lnTo>
                  <a:lnTo>
                    <a:pt x="3714" y="2664"/>
                  </a:lnTo>
                  <a:lnTo>
                    <a:pt x="3666" y="2645"/>
                  </a:lnTo>
                  <a:lnTo>
                    <a:pt x="3617" y="2626"/>
                  </a:lnTo>
                  <a:lnTo>
                    <a:pt x="3567" y="2603"/>
                  </a:lnTo>
                  <a:lnTo>
                    <a:pt x="3517" y="2577"/>
                  </a:lnTo>
                  <a:lnTo>
                    <a:pt x="3467" y="2550"/>
                  </a:lnTo>
                  <a:lnTo>
                    <a:pt x="3417" y="2521"/>
                  </a:lnTo>
                  <a:lnTo>
                    <a:pt x="3366" y="2488"/>
                  </a:lnTo>
                  <a:lnTo>
                    <a:pt x="3314" y="2453"/>
                  </a:lnTo>
                  <a:lnTo>
                    <a:pt x="3263" y="2416"/>
                  </a:lnTo>
                  <a:lnTo>
                    <a:pt x="3212" y="2375"/>
                  </a:lnTo>
                  <a:lnTo>
                    <a:pt x="3159" y="2333"/>
                  </a:lnTo>
                  <a:lnTo>
                    <a:pt x="3106" y="2288"/>
                  </a:lnTo>
                  <a:lnTo>
                    <a:pt x="3053" y="2240"/>
                  </a:lnTo>
                  <a:lnTo>
                    <a:pt x="3001" y="2188"/>
                  </a:lnTo>
                  <a:lnTo>
                    <a:pt x="2948" y="2133"/>
                  </a:lnTo>
                  <a:lnTo>
                    <a:pt x="2894" y="2075"/>
                  </a:lnTo>
                  <a:lnTo>
                    <a:pt x="2841" y="2014"/>
                  </a:lnTo>
                  <a:lnTo>
                    <a:pt x="2787" y="1951"/>
                  </a:lnTo>
                  <a:lnTo>
                    <a:pt x="2733" y="1883"/>
                  </a:lnTo>
                  <a:lnTo>
                    <a:pt x="2733" y="1883"/>
                  </a:lnTo>
                  <a:lnTo>
                    <a:pt x="2627" y="1747"/>
                  </a:lnTo>
                  <a:lnTo>
                    <a:pt x="2523" y="1618"/>
                  </a:lnTo>
                  <a:lnTo>
                    <a:pt x="2422" y="1495"/>
                  </a:lnTo>
                  <a:lnTo>
                    <a:pt x="2323" y="1379"/>
                  </a:lnTo>
                  <a:lnTo>
                    <a:pt x="2227" y="1269"/>
                  </a:lnTo>
                  <a:lnTo>
                    <a:pt x="2133" y="1164"/>
                  </a:lnTo>
                  <a:lnTo>
                    <a:pt x="2040" y="1066"/>
                  </a:lnTo>
                  <a:lnTo>
                    <a:pt x="1949" y="972"/>
                  </a:lnTo>
                  <a:lnTo>
                    <a:pt x="1861" y="885"/>
                  </a:lnTo>
                  <a:lnTo>
                    <a:pt x="1773" y="801"/>
                  </a:lnTo>
                  <a:lnTo>
                    <a:pt x="1687" y="723"/>
                  </a:lnTo>
                  <a:lnTo>
                    <a:pt x="1602" y="651"/>
                  </a:lnTo>
                  <a:lnTo>
                    <a:pt x="1519" y="583"/>
                  </a:lnTo>
                  <a:lnTo>
                    <a:pt x="1437" y="520"/>
                  </a:lnTo>
                  <a:lnTo>
                    <a:pt x="1357" y="462"/>
                  </a:lnTo>
                  <a:lnTo>
                    <a:pt x="1276" y="407"/>
                  </a:lnTo>
                  <a:lnTo>
                    <a:pt x="1196" y="357"/>
                  </a:lnTo>
                  <a:lnTo>
                    <a:pt x="1116" y="310"/>
                  </a:lnTo>
                  <a:lnTo>
                    <a:pt x="1039" y="268"/>
                  </a:lnTo>
                  <a:lnTo>
                    <a:pt x="960" y="229"/>
                  </a:lnTo>
                  <a:lnTo>
                    <a:pt x="882" y="194"/>
                  </a:lnTo>
                  <a:lnTo>
                    <a:pt x="804" y="162"/>
                  </a:lnTo>
                  <a:lnTo>
                    <a:pt x="726" y="134"/>
                  </a:lnTo>
                  <a:lnTo>
                    <a:pt x="647" y="108"/>
                  </a:lnTo>
                  <a:lnTo>
                    <a:pt x="569" y="86"/>
                  </a:lnTo>
                  <a:lnTo>
                    <a:pt x="490" y="66"/>
                  </a:lnTo>
                  <a:lnTo>
                    <a:pt x="410" y="50"/>
                  </a:lnTo>
                  <a:lnTo>
                    <a:pt x="331" y="36"/>
                  </a:lnTo>
                  <a:lnTo>
                    <a:pt x="249" y="23"/>
                  </a:lnTo>
                  <a:lnTo>
                    <a:pt x="167" y="13"/>
                  </a:lnTo>
                  <a:lnTo>
                    <a:pt x="83" y="5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57803" name="Freeform 11"/>
            <p:cNvSpPr>
              <a:spLocks/>
            </p:cNvSpPr>
            <p:nvPr userDrawn="1"/>
          </p:nvSpPr>
          <p:spPr bwMode="auto">
            <a:xfrm>
              <a:off x="325" y="698"/>
              <a:ext cx="5012" cy="1339"/>
            </a:xfrm>
            <a:custGeom>
              <a:avLst/>
              <a:gdLst/>
              <a:ahLst/>
              <a:cxnLst>
                <a:cxn ang="0">
                  <a:pos x="5012" y="2414"/>
                </a:cxn>
                <a:cxn ang="0">
                  <a:pos x="4964" y="2448"/>
                </a:cxn>
                <a:cxn ang="0">
                  <a:pos x="4904" y="2485"/>
                </a:cxn>
                <a:cxn ang="0">
                  <a:pos x="4825" y="2528"/>
                </a:cxn>
                <a:cxn ang="0">
                  <a:pos x="4725" y="2574"/>
                </a:cxn>
                <a:cxn ang="0">
                  <a:pos x="4608" y="2615"/>
                </a:cxn>
                <a:cxn ang="0">
                  <a:pos x="4474" y="2649"/>
                </a:cxn>
                <a:cxn ang="0">
                  <a:pos x="4402" y="2662"/>
                </a:cxn>
                <a:cxn ang="0">
                  <a:pos x="4325" y="2672"/>
                </a:cxn>
                <a:cxn ang="0">
                  <a:pos x="4246" y="2677"/>
                </a:cxn>
                <a:cxn ang="0">
                  <a:pos x="4163" y="2677"/>
                </a:cxn>
                <a:cxn ang="0">
                  <a:pos x="4077" y="2672"/>
                </a:cxn>
                <a:cxn ang="0">
                  <a:pos x="3988" y="2661"/>
                </a:cxn>
                <a:cxn ang="0">
                  <a:pos x="3896" y="2643"/>
                </a:cxn>
                <a:cxn ang="0">
                  <a:pos x="3802" y="2617"/>
                </a:cxn>
                <a:cxn ang="0">
                  <a:pos x="3705" y="2583"/>
                </a:cxn>
                <a:cxn ang="0">
                  <a:pos x="3606" y="2543"/>
                </a:cxn>
                <a:cxn ang="0">
                  <a:pos x="3506" y="2491"/>
                </a:cxn>
                <a:cxn ang="0">
                  <a:pos x="3403" y="2431"/>
                </a:cxn>
                <a:cxn ang="0">
                  <a:pos x="3299" y="2362"/>
                </a:cxn>
                <a:cxn ang="0">
                  <a:pos x="3194" y="2280"/>
                </a:cxn>
                <a:cxn ang="0">
                  <a:pos x="3087" y="2188"/>
                </a:cxn>
                <a:cxn ang="0">
                  <a:pos x="2980" y="2083"/>
                </a:cxn>
                <a:cxn ang="0">
                  <a:pos x="2870" y="1966"/>
                </a:cxn>
                <a:cxn ang="0">
                  <a:pos x="2762" y="1836"/>
                </a:cxn>
                <a:cxn ang="0">
                  <a:pos x="2654" y="1702"/>
                </a:cxn>
                <a:cxn ang="0">
                  <a:pos x="2444" y="1455"/>
                </a:cxn>
                <a:cxn ang="0">
                  <a:pos x="2245" y="1230"/>
                </a:cxn>
                <a:cxn ang="0">
                  <a:pos x="2057" y="1030"/>
                </a:cxn>
                <a:cxn ang="0">
                  <a:pos x="1873" y="851"/>
                </a:cxn>
                <a:cxn ang="0">
                  <a:pos x="1698" y="692"/>
                </a:cxn>
                <a:cxn ang="0">
                  <a:pos x="1529" y="555"/>
                </a:cxn>
                <a:cxn ang="0">
                  <a:pos x="1364" y="436"/>
                </a:cxn>
                <a:cxn ang="0">
                  <a:pos x="1201" y="334"/>
                </a:cxn>
                <a:cxn ang="0">
                  <a:pos x="1043" y="248"/>
                </a:cxn>
                <a:cxn ang="0">
                  <a:pos x="885" y="177"/>
                </a:cxn>
                <a:cxn ang="0">
                  <a:pos x="728" y="119"/>
                </a:cxn>
                <a:cxn ang="0">
                  <a:pos x="571" y="74"/>
                </a:cxn>
                <a:cxn ang="0">
                  <a:pos x="411" y="42"/>
                </a:cxn>
                <a:cxn ang="0">
                  <a:pos x="250" y="17"/>
                </a:cxn>
                <a:cxn ang="0">
                  <a:pos x="85" y="5"/>
                </a:cxn>
              </a:cxnLst>
              <a:rect l="0" t="0" r="r" b="b"/>
              <a:pathLst>
                <a:path w="5012" h="2678">
                  <a:moveTo>
                    <a:pt x="5012" y="2414"/>
                  </a:moveTo>
                  <a:lnTo>
                    <a:pt x="5012" y="2414"/>
                  </a:lnTo>
                  <a:lnTo>
                    <a:pt x="5000" y="2423"/>
                  </a:lnTo>
                  <a:lnTo>
                    <a:pt x="4964" y="2448"/>
                  </a:lnTo>
                  <a:lnTo>
                    <a:pt x="4937" y="2465"/>
                  </a:lnTo>
                  <a:lnTo>
                    <a:pt x="4904" y="2485"/>
                  </a:lnTo>
                  <a:lnTo>
                    <a:pt x="4868" y="2506"/>
                  </a:lnTo>
                  <a:lnTo>
                    <a:pt x="4825" y="2528"/>
                  </a:lnTo>
                  <a:lnTo>
                    <a:pt x="4778" y="2551"/>
                  </a:lnTo>
                  <a:lnTo>
                    <a:pt x="4725" y="2574"/>
                  </a:lnTo>
                  <a:lnTo>
                    <a:pt x="4670" y="2594"/>
                  </a:lnTo>
                  <a:lnTo>
                    <a:pt x="4608" y="2615"/>
                  </a:lnTo>
                  <a:lnTo>
                    <a:pt x="4543" y="2635"/>
                  </a:lnTo>
                  <a:lnTo>
                    <a:pt x="4474" y="2649"/>
                  </a:lnTo>
                  <a:lnTo>
                    <a:pt x="4439" y="2657"/>
                  </a:lnTo>
                  <a:lnTo>
                    <a:pt x="4402" y="2662"/>
                  </a:lnTo>
                  <a:lnTo>
                    <a:pt x="4364" y="2669"/>
                  </a:lnTo>
                  <a:lnTo>
                    <a:pt x="4325" y="2672"/>
                  </a:lnTo>
                  <a:lnTo>
                    <a:pt x="4286" y="2675"/>
                  </a:lnTo>
                  <a:lnTo>
                    <a:pt x="4246" y="2677"/>
                  </a:lnTo>
                  <a:lnTo>
                    <a:pt x="4204" y="2678"/>
                  </a:lnTo>
                  <a:lnTo>
                    <a:pt x="4163" y="2677"/>
                  </a:lnTo>
                  <a:lnTo>
                    <a:pt x="4120" y="2675"/>
                  </a:lnTo>
                  <a:lnTo>
                    <a:pt x="4077" y="2672"/>
                  </a:lnTo>
                  <a:lnTo>
                    <a:pt x="4032" y="2667"/>
                  </a:lnTo>
                  <a:lnTo>
                    <a:pt x="3988" y="2661"/>
                  </a:lnTo>
                  <a:lnTo>
                    <a:pt x="3942" y="2653"/>
                  </a:lnTo>
                  <a:lnTo>
                    <a:pt x="3896" y="2643"/>
                  </a:lnTo>
                  <a:lnTo>
                    <a:pt x="3849" y="2630"/>
                  </a:lnTo>
                  <a:lnTo>
                    <a:pt x="3802" y="2617"/>
                  </a:lnTo>
                  <a:lnTo>
                    <a:pt x="3753" y="2601"/>
                  </a:lnTo>
                  <a:lnTo>
                    <a:pt x="3705" y="2583"/>
                  </a:lnTo>
                  <a:lnTo>
                    <a:pt x="3656" y="2564"/>
                  </a:lnTo>
                  <a:lnTo>
                    <a:pt x="3606" y="2543"/>
                  </a:lnTo>
                  <a:lnTo>
                    <a:pt x="3556" y="2519"/>
                  </a:lnTo>
                  <a:lnTo>
                    <a:pt x="3506" y="2491"/>
                  </a:lnTo>
                  <a:lnTo>
                    <a:pt x="3455" y="2464"/>
                  </a:lnTo>
                  <a:lnTo>
                    <a:pt x="3403" y="2431"/>
                  </a:lnTo>
                  <a:lnTo>
                    <a:pt x="3352" y="2398"/>
                  </a:lnTo>
                  <a:lnTo>
                    <a:pt x="3299" y="2362"/>
                  </a:lnTo>
                  <a:lnTo>
                    <a:pt x="3246" y="2322"/>
                  </a:lnTo>
                  <a:lnTo>
                    <a:pt x="3194" y="2280"/>
                  </a:lnTo>
                  <a:lnTo>
                    <a:pt x="3141" y="2236"/>
                  </a:lnTo>
                  <a:lnTo>
                    <a:pt x="3087" y="2188"/>
                  </a:lnTo>
                  <a:lnTo>
                    <a:pt x="3033" y="2138"/>
                  </a:lnTo>
                  <a:lnTo>
                    <a:pt x="2980" y="2083"/>
                  </a:lnTo>
                  <a:lnTo>
                    <a:pt x="2924" y="2026"/>
                  </a:lnTo>
                  <a:lnTo>
                    <a:pt x="2870" y="1966"/>
                  </a:lnTo>
                  <a:lnTo>
                    <a:pt x="2816" y="1903"/>
                  </a:lnTo>
                  <a:lnTo>
                    <a:pt x="2762" y="1836"/>
                  </a:lnTo>
                  <a:lnTo>
                    <a:pt x="2762" y="1836"/>
                  </a:lnTo>
                  <a:lnTo>
                    <a:pt x="2654" y="1702"/>
                  </a:lnTo>
                  <a:lnTo>
                    <a:pt x="2548" y="1576"/>
                  </a:lnTo>
                  <a:lnTo>
                    <a:pt x="2444" y="1455"/>
                  </a:lnTo>
                  <a:lnTo>
                    <a:pt x="2344" y="1338"/>
                  </a:lnTo>
                  <a:lnTo>
                    <a:pt x="2245" y="1230"/>
                  </a:lnTo>
                  <a:lnTo>
                    <a:pt x="2150" y="1127"/>
                  </a:lnTo>
                  <a:lnTo>
                    <a:pt x="2057" y="1030"/>
                  </a:lnTo>
                  <a:lnTo>
                    <a:pt x="1963" y="938"/>
                  </a:lnTo>
                  <a:lnTo>
                    <a:pt x="1873" y="851"/>
                  </a:lnTo>
                  <a:lnTo>
                    <a:pt x="1786" y="770"/>
                  </a:lnTo>
                  <a:lnTo>
                    <a:pt x="1698" y="692"/>
                  </a:lnTo>
                  <a:lnTo>
                    <a:pt x="1612" y="621"/>
                  </a:lnTo>
                  <a:lnTo>
                    <a:pt x="1529" y="555"/>
                  </a:lnTo>
                  <a:lnTo>
                    <a:pt x="1446" y="494"/>
                  </a:lnTo>
                  <a:lnTo>
                    <a:pt x="1364" y="436"/>
                  </a:lnTo>
                  <a:lnTo>
                    <a:pt x="1282" y="382"/>
                  </a:lnTo>
                  <a:lnTo>
                    <a:pt x="1201" y="334"/>
                  </a:lnTo>
                  <a:lnTo>
                    <a:pt x="1122" y="289"/>
                  </a:lnTo>
                  <a:lnTo>
                    <a:pt x="1043" y="248"/>
                  </a:lnTo>
                  <a:lnTo>
                    <a:pt x="964" y="210"/>
                  </a:lnTo>
                  <a:lnTo>
                    <a:pt x="885" y="177"/>
                  </a:lnTo>
                  <a:lnTo>
                    <a:pt x="807" y="147"/>
                  </a:lnTo>
                  <a:lnTo>
                    <a:pt x="728" y="119"/>
                  </a:lnTo>
                  <a:lnTo>
                    <a:pt x="649" y="95"/>
                  </a:lnTo>
                  <a:lnTo>
                    <a:pt x="571" y="74"/>
                  </a:lnTo>
                  <a:lnTo>
                    <a:pt x="490" y="56"/>
                  </a:lnTo>
                  <a:lnTo>
                    <a:pt x="411" y="42"/>
                  </a:lnTo>
                  <a:lnTo>
                    <a:pt x="331" y="29"/>
                  </a:lnTo>
                  <a:lnTo>
                    <a:pt x="250" y="17"/>
                  </a:lnTo>
                  <a:lnTo>
                    <a:pt x="167" y="9"/>
                  </a:lnTo>
                  <a:lnTo>
                    <a:pt x="85" y="5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57804" name="Freeform 12"/>
            <p:cNvSpPr>
              <a:spLocks/>
            </p:cNvSpPr>
            <p:nvPr userDrawn="1"/>
          </p:nvSpPr>
          <p:spPr bwMode="auto">
            <a:xfrm>
              <a:off x="336" y="720"/>
              <a:ext cx="5049" cy="1304"/>
            </a:xfrm>
            <a:custGeom>
              <a:avLst/>
              <a:gdLst/>
              <a:ahLst/>
              <a:cxnLst>
                <a:cxn ang="0">
                  <a:pos x="5049" y="2324"/>
                </a:cxn>
                <a:cxn ang="0">
                  <a:pos x="5000" y="2361"/>
                </a:cxn>
                <a:cxn ang="0">
                  <a:pos x="4942" y="2398"/>
                </a:cxn>
                <a:cxn ang="0">
                  <a:pos x="4863" y="2443"/>
                </a:cxn>
                <a:cxn ang="0">
                  <a:pos x="4764" y="2492"/>
                </a:cxn>
                <a:cxn ang="0">
                  <a:pos x="4647" y="2537"/>
                </a:cxn>
                <a:cxn ang="0">
                  <a:pos x="4514" y="2574"/>
                </a:cxn>
                <a:cxn ang="0">
                  <a:pos x="4442" y="2589"/>
                </a:cxn>
                <a:cxn ang="0">
                  <a:pos x="4366" y="2598"/>
                </a:cxn>
                <a:cxn ang="0">
                  <a:pos x="4286" y="2605"/>
                </a:cxn>
                <a:cxn ang="0">
                  <a:pos x="4203" y="2608"/>
                </a:cxn>
                <a:cxn ang="0">
                  <a:pos x="4117" y="2603"/>
                </a:cxn>
                <a:cxn ang="0">
                  <a:pos x="4027" y="2593"/>
                </a:cxn>
                <a:cxn ang="0">
                  <a:pos x="3935" y="2577"/>
                </a:cxn>
                <a:cxn ang="0">
                  <a:pos x="3841" y="2555"/>
                </a:cxn>
                <a:cxn ang="0">
                  <a:pos x="3744" y="2522"/>
                </a:cxn>
                <a:cxn ang="0">
                  <a:pos x="3645" y="2484"/>
                </a:cxn>
                <a:cxn ang="0">
                  <a:pos x="3544" y="2434"/>
                </a:cxn>
                <a:cxn ang="0">
                  <a:pos x="3439" y="2375"/>
                </a:cxn>
                <a:cxn ang="0">
                  <a:pos x="3335" y="2308"/>
                </a:cxn>
                <a:cxn ang="0">
                  <a:pos x="3228" y="2229"/>
                </a:cxn>
                <a:cxn ang="0">
                  <a:pos x="3120" y="2137"/>
                </a:cxn>
                <a:cxn ang="0">
                  <a:pos x="3010" y="2035"/>
                </a:cxn>
                <a:cxn ang="0">
                  <a:pos x="2901" y="1919"/>
                </a:cxn>
                <a:cxn ang="0">
                  <a:pos x="2790" y="1789"/>
                </a:cxn>
                <a:cxn ang="0">
                  <a:pos x="2679" y="1659"/>
                </a:cxn>
                <a:cxn ang="0">
                  <a:pos x="2466" y="1413"/>
                </a:cxn>
                <a:cxn ang="0">
                  <a:pos x="2265" y="1192"/>
                </a:cxn>
                <a:cxn ang="0">
                  <a:pos x="2072" y="993"/>
                </a:cxn>
                <a:cxn ang="0">
                  <a:pos x="1887" y="819"/>
                </a:cxn>
                <a:cxn ang="0">
                  <a:pos x="1710" y="664"/>
                </a:cxn>
                <a:cxn ang="0">
                  <a:pos x="1537" y="528"/>
                </a:cxn>
                <a:cxn ang="0">
                  <a:pos x="1371" y="412"/>
                </a:cxn>
                <a:cxn ang="0">
                  <a:pos x="1207" y="312"/>
                </a:cxn>
                <a:cxn ang="0">
                  <a:pos x="1047" y="230"/>
                </a:cxn>
                <a:cxn ang="0">
                  <a:pos x="888" y="160"/>
                </a:cxn>
                <a:cxn ang="0">
                  <a:pos x="731" y="107"/>
                </a:cxn>
                <a:cxn ang="0">
                  <a:pos x="572" y="65"/>
                </a:cxn>
                <a:cxn ang="0">
                  <a:pos x="413" y="34"/>
                </a:cxn>
                <a:cxn ang="0">
                  <a:pos x="250" y="15"/>
                </a:cxn>
                <a:cxn ang="0">
                  <a:pos x="85" y="4"/>
                </a:cxn>
              </a:cxnLst>
              <a:rect l="0" t="0" r="r" b="b"/>
              <a:pathLst>
                <a:path w="5049" h="2608">
                  <a:moveTo>
                    <a:pt x="5049" y="2324"/>
                  </a:moveTo>
                  <a:lnTo>
                    <a:pt x="5049" y="2324"/>
                  </a:lnTo>
                  <a:lnTo>
                    <a:pt x="5036" y="2334"/>
                  </a:lnTo>
                  <a:lnTo>
                    <a:pt x="5000" y="2361"/>
                  </a:lnTo>
                  <a:lnTo>
                    <a:pt x="4974" y="2379"/>
                  </a:lnTo>
                  <a:lnTo>
                    <a:pt x="4942" y="2398"/>
                  </a:lnTo>
                  <a:lnTo>
                    <a:pt x="4906" y="2421"/>
                  </a:lnTo>
                  <a:lnTo>
                    <a:pt x="4863" y="2443"/>
                  </a:lnTo>
                  <a:lnTo>
                    <a:pt x="4815" y="2468"/>
                  </a:lnTo>
                  <a:lnTo>
                    <a:pt x="4764" y="2492"/>
                  </a:lnTo>
                  <a:lnTo>
                    <a:pt x="4709" y="2514"/>
                  </a:lnTo>
                  <a:lnTo>
                    <a:pt x="4647" y="2537"/>
                  </a:lnTo>
                  <a:lnTo>
                    <a:pt x="4584" y="2556"/>
                  </a:lnTo>
                  <a:lnTo>
                    <a:pt x="4514" y="2574"/>
                  </a:lnTo>
                  <a:lnTo>
                    <a:pt x="4478" y="2581"/>
                  </a:lnTo>
                  <a:lnTo>
                    <a:pt x="4442" y="2589"/>
                  </a:lnTo>
                  <a:lnTo>
                    <a:pt x="4404" y="2593"/>
                  </a:lnTo>
                  <a:lnTo>
                    <a:pt x="4366" y="2598"/>
                  </a:lnTo>
                  <a:lnTo>
                    <a:pt x="4327" y="2603"/>
                  </a:lnTo>
                  <a:lnTo>
                    <a:pt x="4286" y="2605"/>
                  </a:lnTo>
                  <a:lnTo>
                    <a:pt x="4245" y="2606"/>
                  </a:lnTo>
                  <a:lnTo>
                    <a:pt x="4203" y="2608"/>
                  </a:lnTo>
                  <a:lnTo>
                    <a:pt x="4160" y="2606"/>
                  </a:lnTo>
                  <a:lnTo>
                    <a:pt x="4117" y="2603"/>
                  </a:lnTo>
                  <a:lnTo>
                    <a:pt x="4073" y="2600"/>
                  </a:lnTo>
                  <a:lnTo>
                    <a:pt x="4027" y="2593"/>
                  </a:lnTo>
                  <a:lnTo>
                    <a:pt x="3982" y="2587"/>
                  </a:lnTo>
                  <a:lnTo>
                    <a:pt x="3935" y="2577"/>
                  </a:lnTo>
                  <a:lnTo>
                    <a:pt x="3888" y="2566"/>
                  </a:lnTo>
                  <a:lnTo>
                    <a:pt x="3841" y="2555"/>
                  </a:lnTo>
                  <a:lnTo>
                    <a:pt x="3792" y="2540"/>
                  </a:lnTo>
                  <a:lnTo>
                    <a:pt x="3744" y="2522"/>
                  </a:lnTo>
                  <a:lnTo>
                    <a:pt x="3695" y="2505"/>
                  </a:lnTo>
                  <a:lnTo>
                    <a:pt x="3645" y="2484"/>
                  </a:lnTo>
                  <a:lnTo>
                    <a:pt x="3594" y="2459"/>
                  </a:lnTo>
                  <a:lnTo>
                    <a:pt x="3544" y="2434"/>
                  </a:lnTo>
                  <a:lnTo>
                    <a:pt x="3492" y="2406"/>
                  </a:lnTo>
                  <a:lnTo>
                    <a:pt x="3439" y="2375"/>
                  </a:lnTo>
                  <a:lnTo>
                    <a:pt x="3388" y="2343"/>
                  </a:lnTo>
                  <a:lnTo>
                    <a:pt x="3335" y="2308"/>
                  </a:lnTo>
                  <a:lnTo>
                    <a:pt x="3281" y="2269"/>
                  </a:lnTo>
                  <a:lnTo>
                    <a:pt x="3228" y="2229"/>
                  </a:lnTo>
                  <a:lnTo>
                    <a:pt x="3174" y="2183"/>
                  </a:lnTo>
                  <a:lnTo>
                    <a:pt x="3120" y="2137"/>
                  </a:lnTo>
                  <a:lnTo>
                    <a:pt x="3066" y="2086"/>
                  </a:lnTo>
                  <a:lnTo>
                    <a:pt x="3010" y="2035"/>
                  </a:lnTo>
                  <a:lnTo>
                    <a:pt x="2956" y="1978"/>
                  </a:lnTo>
                  <a:lnTo>
                    <a:pt x="2901" y="1919"/>
                  </a:lnTo>
                  <a:lnTo>
                    <a:pt x="2845" y="1856"/>
                  </a:lnTo>
                  <a:lnTo>
                    <a:pt x="2790" y="1789"/>
                  </a:lnTo>
                  <a:lnTo>
                    <a:pt x="2790" y="1789"/>
                  </a:lnTo>
                  <a:lnTo>
                    <a:pt x="2679" y="1659"/>
                  </a:lnTo>
                  <a:lnTo>
                    <a:pt x="2572" y="1533"/>
                  </a:lnTo>
                  <a:lnTo>
                    <a:pt x="2466" y="1413"/>
                  </a:lnTo>
                  <a:lnTo>
                    <a:pt x="2365" y="1299"/>
                  </a:lnTo>
                  <a:lnTo>
                    <a:pt x="2265" y="1192"/>
                  </a:lnTo>
                  <a:lnTo>
                    <a:pt x="2168" y="1090"/>
                  </a:lnTo>
                  <a:lnTo>
                    <a:pt x="2072" y="993"/>
                  </a:lnTo>
                  <a:lnTo>
                    <a:pt x="1979" y="903"/>
                  </a:lnTo>
                  <a:lnTo>
                    <a:pt x="1887" y="819"/>
                  </a:lnTo>
                  <a:lnTo>
                    <a:pt x="1797" y="738"/>
                  </a:lnTo>
                  <a:lnTo>
                    <a:pt x="1710" y="664"/>
                  </a:lnTo>
                  <a:lnTo>
                    <a:pt x="1622" y="593"/>
                  </a:lnTo>
                  <a:lnTo>
                    <a:pt x="1537" y="528"/>
                  </a:lnTo>
                  <a:lnTo>
                    <a:pt x="1453" y="467"/>
                  </a:lnTo>
                  <a:lnTo>
                    <a:pt x="1371" y="412"/>
                  </a:lnTo>
                  <a:lnTo>
                    <a:pt x="1287" y="360"/>
                  </a:lnTo>
                  <a:lnTo>
                    <a:pt x="1207" y="312"/>
                  </a:lnTo>
                  <a:lnTo>
                    <a:pt x="1126" y="268"/>
                  </a:lnTo>
                  <a:lnTo>
                    <a:pt x="1047" y="230"/>
                  </a:lnTo>
                  <a:lnTo>
                    <a:pt x="967" y="192"/>
                  </a:lnTo>
                  <a:lnTo>
                    <a:pt x="888" y="160"/>
                  </a:lnTo>
                  <a:lnTo>
                    <a:pt x="808" y="133"/>
                  </a:lnTo>
                  <a:lnTo>
                    <a:pt x="731" y="107"/>
                  </a:lnTo>
                  <a:lnTo>
                    <a:pt x="652" y="84"/>
                  </a:lnTo>
                  <a:lnTo>
                    <a:pt x="572" y="65"/>
                  </a:lnTo>
                  <a:lnTo>
                    <a:pt x="492" y="49"/>
                  </a:lnTo>
                  <a:lnTo>
                    <a:pt x="413" y="34"/>
                  </a:lnTo>
                  <a:lnTo>
                    <a:pt x="332" y="23"/>
                  </a:lnTo>
                  <a:lnTo>
                    <a:pt x="250" y="15"/>
                  </a:lnTo>
                  <a:lnTo>
                    <a:pt x="168" y="8"/>
                  </a:lnTo>
                  <a:lnTo>
                    <a:pt x="85" y="4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57805" name="Freeform 13"/>
            <p:cNvSpPr>
              <a:spLocks/>
            </p:cNvSpPr>
            <p:nvPr userDrawn="1"/>
          </p:nvSpPr>
          <p:spPr bwMode="auto">
            <a:xfrm>
              <a:off x="349" y="742"/>
              <a:ext cx="5081" cy="1267"/>
            </a:xfrm>
            <a:custGeom>
              <a:avLst/>
              <a:gdLst/>
              <a:ahLst/>
              <a:cxnLst>
                <a:cxn ang="0">
                  <a:pos x="5081" y="2233"/>
                </a:cxn>
                <a:cxn ang="0">
                  <a:pos x="5034" y="2270"/>
                </a:cxn>
                <a:cxn ang="0">
                  <a:pos x="4977" y="2309"/>
                </a:cxn>
                <a:cxn ang="0">
                  <a:pos x="4898" y="2355"/>
                </a:cxn>
                <a:cxn ang="0">
                  <a:pos x="4801" y="2405"/>
                </a:cxn>
                <a:cxn ang="0">
                  <a:pos x="4684" y="2454"/>
                </a:cxn>
                <a:cxn ang="0">
                  <a:pos x="4551" y="2494"/>
                </a:cxn>
                <a:cxn ang="0">
                  <a:pos x="4479" y="2509"/>
                </a:cxn>
                <a:cxn ang="0">
                  <a:pos x="4404" y="2522"/>
                </a:cxn>
                <a:cxn ang="0">
                  <a:pos x="4323" y="2530"/>
                </a:cxn>
                <a:cxn ang="0">
                  <a:pos x="4240" y="2533"/>
                </a:cxn>
                <a:cxn ang="0">
                  <a:pos x="4154" y="2531"/>
                </a:cxn>
                <a:cxn ang="0">
                  <a:pos x="4065" y="2523"/>
                </a:cxn>
                <a:cxn ang="0">
                  <a:pos x="3974" y="2509"/>
                </a:cxn>
                <a:cxn ang="0">
                  <a:pos x="3878" y="2488"/>
                </a:cxn>
                <a:cxn ang="0">
                  <a:pos x="3781" y="2459"/>
                </a:cxn>
                <a:cxn ang="0">
                  <a:pos x="3681" y="2420"/>
                </a:cxn>
                <a:cxn ang="0">
                  <a:pos x="3579" y="2373"/>
                </a:cxn>
                <a:cxn ang="0">
                  <a:pos x="3475" y="2317"/>
                </a:cxn>
                <a:cxn ang="0">
                  <a:pos x="3368" y="2250"/>
                </a:cxn>
                <a:cxn ang="0">
                  <a:pos x="3260" y="2171"/>
                </a:cxn>
                <a:cxn ang="0">
                  <a:pos x="3152" y="2082"/>
                </a:cxn>
                <a:cxn ang="0">
                  <a:pos x="3041" y="1982"/>
                </a:cxn>
                <a:cxn ang="0">
                  <a:pos x="2928" y="1868"/>
                </a:cxn>
                <a:cxn ang="0">
                  <a:pos x="2814" y="1742"/>
                </a:cxn>
                <a:cxn ang="0">
                  <a:pos x="2703" y="1611"/>
                </a:cxn>
                <a:cxn ang="0">
                  <a:pos x="2487" y="1369"/>
                </a:cxn>
                <a:cxn ang="0">
                  <a:pos x="2281" y="1151"/>
                </a:cxn>
                <a:cxn ang="0">
                  <a:pos x="2085" y="955"/>
                </a:cxn>
                <a:cxn ang="0">
                  <a:pos x="1898" y="783"/>
                </a:cxn>
                <a:cxn ang="0">
                  <a:pos x="1717" y="631"/>
                </a:cxn>
                <a:cxn ang="0">
                  <a:pos x="1544" y="498"/>
                </a:cxn>
                <a:cxn ang="0">
                  <a:pos x="1376" y="385"/>
                </a:cxn>
                <a:cxn ang="0">
                  <a:pos x="1211" y="289"/>
                </a:cxn>
                <a:cxn ang="0">
                  <a:pos x="1050" y="208"/>
                </a:cxn>
                <a:cxn ang="0">
                  <a:pos x="890" y="143"/>
                </a:cxn>
                <a:cxn ang="0">
                  <a:pos x="732" y="92"/>
                </a:cxn>
                <a:cxn ang="0">
                  <a:pos x="572" y="53"/>
                </a:cxn>
                <a:cxn ang="0">
                  <a:pos x="412" y="25"/>
                </a:cxn>
                <a:cxn ang="0">
                  <a:pos x="250" y="8"/>
                </a:cxn>
                <a:cxn ang="0">
                  <a:pos x="85" y="1"/>
                </a:cxn>
              </a:cxnLst>
              <a:rect l="0" t="0" r="r" b="b"/>
              <a:pathLst>
                <a:path w="5081" h="2533">
                  <a:moveTo>
                    <a:pt x="5081" y="2233"/>
                  </a:moveTo>
                  <a:lnTo>
                    <a:pt x="5081" y="2233"/>
                  </a:lnTo>
                  <a:lnTo>
                    <a:pt x="5070" y="2242"/>
                  </a:lnTo>
                  <a:lnTo>
                    <a:pt x="5034" y="2270"/>
                  </a:lnTo>
                  <a:lnTo>
                    <a:pt x="5008" y="2288"/>
                  </a:lnTo>
                  <a:lnTo>
                    <a:pt x="4977" y="2309"/>
                  </a:lnTo>
                  <a:lnTo>
                    <a:pt x="4940" y="2333"/>
                  </a:lnTo>
                  <a:lnTo>
                    <a:pt x="4898" y="2355"/>
                  </a:lnTo>
                  <a:lnTo>
                    <a:pt x="4852" y="2381"/>
                  </a:lnTo>
                  <a:lnTo>
                    <a:pt x="4801" y="2405"/>
                  </a:lnTo>
                  <a:lnTo>
                    <a:pt x="4744" y="2430"/>
                  </a:lnTo>
                  <a:lnTo>
                    <a:pt x="4684" y="2454"/>
                  </a:lnTo>
                  <a:lnTo>
                    <a:pt x="4621" y="2475"/>
                  </a:lnTo>
                  <a:lnTo>
                    <a:pt x="4551" y="2494"/>
                  </a:lnTo>
                  <a:lnTo>
                    <a:pt x="4516" y="2502"/>
                  </a:lnTo>
                  <a:lnTo>
                    <a:pt x="4479" y="2509"/>
                  </a:lnTo>
                  <a:lnTo>
                    <a:pt x="4441" y="2517"/>
                  </a:lnTo>
                  <a:lnTo>
                    <a:pt x="4404" y="2522"/>
                  </a:lnTo>
                  <a:lnTo>
                    <a:pt x="4364" y="2526"/>
                  </a:lnTo>
                  <a:lnTo>
                    <a:pt x="4323" y="2530"/>
                  </a:lnTo>
                  <a:lnTo>
                    <a:pt x="4283" y="2533"/>
                  </a:lnTo>
                  <a:lnTo>
                    <a:pt x="4240" y="2533"/>
                  </a:lnTo>
                  <a:lnTo>
                    <a:pt x="4198" y="2533"/>
                  </a:lnTo>
                  <a:lnTo>
                    <a:pt x="4154" y="2531"/>
                  </a:lnTo>
                  <a:lnTo>
                    <a:pt x="4110" y="2528"/>
                  </a:lnTo>
                  <a:lnTo>
                    <a:pt x="4065" y="2523"/>
                  </a:lnTo>
                  <a:lnTo>
                    <a:pt x="4019" y="2517"/>
                  </a:lnTo>
                  <a:lnTo>
                    <a:pt x="3974" y="2509"/>
                  </a:lnTo>
                  <a:lnTo>
                    <a:pt x="3926" y="2499"/>
                  </a:lnTo>
                  <a:lnTo>
                    <a:pt x="3878" y="2488"/>
                  </a:lnTo>
                  <a:lnTo>
                    <a:pt x="3829" y="2473"/>
                  </a:lnTo>
                  <a:lnTo>
                    <a:pt x="3781" y="2459"/>
                  </a:lnTo>
                  <a:lnTo>
                    <a:pt x="3731" y="2439"/>
                  </a:lnTo>
                  <a:lnTo>
                    <a:pt x="3681" y="2420"/>
                  </a:lnTo>
                  <a:lnTo>
                    <a:pt x="3631" y="2397"/>
                  </a:lnTo>
                  <a:lnTo>
                    <a:pt x="3579" y="2373"/>
                  </a:lnTo>
                  <a:lnTo>
                    <a:pt x="3526" y="2346"/>
                  </a:lnTo>
                  <a:lnTo>
                    <a:pt x="3475" y="2317"/>
                  </a:lnTo>
                  <a:lnTo>
                    <a:pt x="3421" y="2284"/>
                  </a:lnTo>
                  <a:lnTo>
                    <a:pt x="3368" y="2250"/>
                  </a:lnTo>
                  <a:lnTo>
                    <a:pt x="3314" y="2212"/>
                  </a:lnTo>
                  <a:lnTo>
                    <a:pt x="3260" y="2171"/>
                  </a:lnTo>
                  <a:lnTo>
                    <a:pt x="3206" y="2129"/>
                  </a:lnTo>
                  <a:lnTo>
                    <a:pt x="3152" y="2082"/>
                  </a:lnTo>
                  <a:lnTo>
                    <a:pt x="3096" y="2034"/>
                  </a:lnTo>
                  <a:lnTo>
                    <a:pt x="3041" y="1982"/>
                  </a:lnTo>
                  <a:lnTo>
                    <a:pt x="2984" y="1926"/>
                  </a:lnTo>
                  <a:lnTo>
                    <a:pt x="2928" y="1868"/>
                  </a:lnTo>
                  <a:lnTo>
                    <a:pt x="2871" y="1806"/>
                  </a:lnTo>
                  <a:lnTo>
                    <a:pt x="2814" y="1742"/>
                  </a:lnTo>
                  <a:lnTo>
                    <a:pt x="2814" y="1742"/>
                  </a:lnTo>
                  <a:lnTo>
                    <a:pt x="2703" y="1611"/>
                  </a:lnTo>
                  <a:lnTo>
                    <a:pt x="2593" y="1487"/>
                  </a:lnTo>
                  <a:lnTo>
                    <a:pt x="2487" y="1369"/>
                  </a:lnTo>
                  <a:lnTo>
                    <a:pt x="2382" y="1256"/>
                  </a:lnTo>
                  <a:lnTo>
                    <a:pt x="2281" y="1151"/>
                  </a:lnTo>
                  <a:lnTo>
                    <a:pt x="2182" y="1051"/>
                  </a:lnTo>
                  <a:lnTo>
                    <a:pt x="2085" y="955"/>
                  </a:lnTo>
                  <a:lnTo>
                    <a:pt x="1991" y="867"/>
                  </a:lnTo>
                  <a:lnTo>
                    <a:pt x="1898" y="783"/>
                  </a:lnTo>
                  <a:lnTo>
                    <a:pt x="1808" y="705"/>
                  </a:lnTo>
                  <a:lnTo>
                    <a:pt x="1717" y="631"/>
                  </a:lnTo>
                  <a:lnTo>
                    <a:pt x="1630" y="563"/>
                  </a:lnTo>
                  <a:lnTo>
                    <a:pt x="1544" y="498"/>
                  </a:lnTo>
                  <a:lnTo>
                    <a:pt x="1459" y="439"/>
                  </a:lnTo>
                  <a:lnTo>
                    <a:pt x="1376" y="385"/>
                  </a:lnTo>
                  <a:lnTo>
                    <a:pt x="1292" y="334"/>
                  </a:lnTo>
                  <a:lnTo>
                    <a:pt x="1211" y="289"/>
                  </a:lnTo>
                  <a:lnTo>
                    <a:pt x="1130" y="247"/>
                  </a:lnTo>
                  <a:lnTo>
                    <a:pt x="1050" y="208"/>
                  </a:lnTo>
                  <a:lnTo>
                    <a:pt x="969" y="174"/>
                  </a:lnTo>
                  <a:lnTo>
                    <a:pt x="890" y="143"/>
                  </a:lnTo>
                  <a:lnTo>
                    <a:pt x="811" y="116"/>
                  </a:lnTo>
                  <a:lnTo>
                    <a:pt x="732" y="92"/>
                  </a:lnTo>
                  <a:lnTo>
                    <a:pt x="651" y="71"/>
                  </a:lnTo>
                  <a:lnTo>
                    <a:pt x="572" y="53"/>
                  </a:lnTo>
                  <a:lnTo>
                    <a:pt x="493" y="37"/>
                  </a:lnTo>
                  <a:lnTo>
                    <a:pt x="412" y="25"/>
                  </a:lnTo>
                  <a:lnTo>
                    <a:pt x="332" y="16"/>
                  </a:lnTo>
                  <a:lnTo>
                    <a:pt x="250" y="8"/>
                  </a:lnTo>
                  <a:lnTo>
                    <a:pt x="168" y="3"/>
                  </a:lnTo>
                  <a:lnTo>
                    <a:pt x="85" y="1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57806" name="Freeform 14"/>
            <p:cNvSpPr>
              <a:spLocks/>
            </p:cNvSpPr>
            <p:nvPr userDrawn="1"/>
          </p:nvSpPr>
          <p:spPr bwMode="auto">
            <a:xfrm>
              <a:off x="361" y="765"/>
              <a:ext cx="5115" cy="1230"/>
            </a:xfrm>
            <a:custGeom>
              <a:avLst/>
              <a:gdLst/>
              <a:ahLst/>
              <a:cxnLst>
                <a:cxn ang="0">
                  <a:pos x="5115" y="2141"/>
                </a:cxn>
                <a:cxn ang="0">
                  <a:pos x="5068" y="2180"/>
                </a:cxn>
                <a:cxn ang="0">
                  <a:pos x="5011" y="2220"/>
                </a:cxn>
                <a:cxn ang="0">
                  <a:pos x="4933" y="2268"/>
                </a:cxn>
                <a:cxn ang="0">
                  <a:pos x="4836" y="2320"/>
                </a:cxn>
                <a:cxn ang="0">
                  <a:pos x="4721" y="2370"/>
                </a:cxn>
                <a:cxn ang="0">
                  <a:pos x="4589" y="2414"/>
                </a:cxn>
                <a:cxn ang="0">
                  <a:pos x="4517" y="2431"/>
                </a:cxn>
                <a:cxn ang="0">
                  <a:pos x="4442" y="2444"/>
                </a:cxn>
                <a:cxn ang="0">
                  <a:pos x="4361" y="2456"/>
                </a:cxn>
                <a:cxn ang="0">
                  <a:pos x="4279" y="2460"/>
                </a:cxn>
                <a:cxn ang="0">
                  <a:pos x="4193" y="2460"/>
                </a:cxn>
                <a:cxn ang="0">
                  <a:pos x="4103" y="2454"/>
                </a:cxn>
                <a:cxn ang="0">
                  <a:pos x="4012" y="2441"/>
                </a:cxn>
                <a:cxn ang="0">
                  <a:pos x="3916" y="2422"/>
                </a:cxn>
                <a:cxn ang="0">
                  <a:pos x="3819" y="2394"/>
                </a:cxn>
                <a:cxn ang="0">
                  <a:pos x="3717" y="2357"/>
                </a:cxn>
                <a:cxn ang="0">
                  <a:pos x="3614" y="2312"/>
                </a:cxn>
                <a:cxn ang="0">
                  <a:pos x="3510" y="2257"/>
                </a:cxn>
                <a:cxn ang="0">
                  <a:pos x="3402" y="2192"/>
                </a:cxn>
                <a:cxn ang="0">
                  <a:pos x="3294" y="2117"/>
                </a:cxn>
                <a:cxn ang="0">
                  <a:pos x="3183" y="2029"/>
                </a:cxn>
                <a:cxn ang="0">
                  <a:pos x="3070" y="1931"/>
                </a:cxn>
                <a:cxn ang="0">
                  <a:pos x="2956" y="1818"/>
                </a:cxn>
                <a:cxn ang="0">
                  <a:pos x="2841" y="1694"/>
                </a:cxn>
                <a:cxn ang="0">
                  <a:pos x="2727" y="1564"/>
                </a:cxn>
                <a:cxn ang="0">
                  <a:pos x="2508" y="1325"/>
                </a:cxn>
                <a:cxn ang="0">
                  <a:pos x="2300" y="1111"/>
                </a:cxn>
                <a:cxn ang="0">
                  <a:pos x="2101" y="918"/>
                </a:cxn>
                <a:cxn ang="0">
                  <a:pos x="1911" y="749"/>
                </a:cxn>
                <a:cxn ang="0">
                  <a:pos x="1728" y="600"/>
                </a:cxn>
                <a:cxn ang="0">
                  <a:pos x="1553" y="470"/>
                </a:cxn>
                <a:cxn ang="0">
                  <a:pos x="1382" y="360"/>
                </a:cxn>
                <a:cxn ang="0">
                  <a:pos x="1215" y="266"/>
                </a:cxn>
                <a:cxn ang="0">
                  <a:pos x="1053" y="189"/>
                </a:cxn>
                <a:cxn ang="0">
                  <a:pos x="892" y="126"/>
                </a:cxn>
                <a:cxn ang="0">
                  <a:pos x="733" y="77"/>
                </a:cxn>
                <a:cxn ang="0">
                  <a:pos x="574" y="42"/>
                </a:cxn>
                <a:cxn ang="0">
                  <a:pos x="413" y="17"/>
                </a:cxn>
                <a:cxn ang="0">
                  <a:pos x="250" y="3"/>
                </a:cxn>
                <a:cxn ang="0">
                  <a:pos x="85" y="0"/>
                </a:cxn>
              </a:cxnLst>
              <a:rect l="0" t="0" r="r" b="b"/>
              <a:pathLst>
                <a:path w="5115" h="2460">
                  <a:moveTo>
                    <a:pt x="5115" y="2141"/>
                  </a:moveTo>
                  <a:lnTo>
                    <a:pt x="5115" y="2141"/>
                  </a:lnTo>
                  <a:lnTo>
                    <a:pt x="5104" y="2150"/>
                  </a:lnTo>
                  <a:lnTo>
                    <a:pt x="5068" y="2180"/>
                  </a:lnTo>
                  <a:lnTo>
                    <a:pt x="5043" y="2197"/>
                  </a:lnTo>
                  <a:lnTo>
                    <a:pt x="5011" y="2220"/>
                  </a:lnTo>
                  <a:lnTo>
                    <a:pt x="4975" y="2244"/>
                  </a:lnTo>
                  <a:lnTo>
                    <a:pt x="4933" y="2268"/>
                  </a:lnTo>
                  <a:lnTo>
                    <a:pt x="4888" y="2294"/>
                  </a:lnTo>
                  <a:lnTo>
                    <a:pt x="4836" y="2320"/>
                  </a:lnTo>
                  <a:lnTo>
                    <a:pt x="4781" y="2346"/>
                  </a:lnTo>
                  <a:lnTo>
                    <a:pt x="4721" y="2370"/>
                  </a:lnTo>
                  <a:lnTo>
                    <a:pt x="4657" y="2393"/>
                  </a:lnTo>
                  <a:lnTo>
                    <a:pt x="4589" y="2414"/>
                  </a:lnTo>
                  <a:lnTo>
                    <a:pt x="4554" y="2423"/>
                  </a:lnTo>
                  <a:lnTo>
                    <a:pt x="4517" y="2431"/>
                  </a:lnTo>
                  <a:lnTo>
                    <a:pt x="4479" y="2438"/>
                  </a:lnTo>
                  <a:lnTo>
                    <a:pt x="4442" y="2444"/>
                  </a:lnTo>
                  <a:lnTo>
                    <a:pt x="4402" y="2451"/>
                  </a:lnTo>
                  <a:lnTo>
                    <a:pt x="4361" y="2456"/>
                  </a:lnTo>
                  <a:lnTo>
                    <a:pt x="4321" y="2459"/>
                  </a:lnTo>
                  <a:lnTo>
                    <a:pt x="4279" y="2460"/>
                  </a:lnTo>
                  <a:lnTo>
                    <a:pt x="4236" y="2460"/>
                  </a:lnTo>
                  <a:lnTo>
                    <a:pt x="4193" y="2460"/>
                  </a:lnTo>
                  <a:lnTo>
                    <a:pt x="4149" y="2457"/>
                  </a:lnTo>
                  <a:lnTo>
                    <a:pt x="4103" y="2454"/>
                  </a:lnTo>
                  <a:lnTo>
                    <a:pt x="4057" y="2448"/>
                  </a:lnTo>
                  <a:lnTo>
                    <a:pt x="4012" y="2441"/>
                  </a:lnTo>
                  <a:lnTo>
                    <a:pt x="3964" y="2431"/>
                  </a:lnTo>
                  <a:lnTo>
                    <a:pt x="3916" y="2422"/>
                  </a:lnTo>
                  <a:lnTo>
                    <a:pt x="3867" y="2409"/>
                  </a:lnTo>
                  <a:lnTo>
                    <a:pt x="3819" y="2394"/>
                  </a:lnTo>
                  <a:lnTo>
                    <a:pt x="3769" y="2377"/>
                  </a:lnTo>
                  <a:lnTo>
                    <a:pt x="3717" y="2357"/>
                  </a:lnTo>
                  <a:lnTo>
                    <a:pt x="3666" y="2336"/>
                  </a:lnTo>
                  <a:lnTo>
                    <a:pt x="3614" y="2312"/>
                  </a:lnTo>
                  <a:lnTo>
                    <a:pt x="3563" y="2286"/>
                  </a:lnTo>
                  <a:lnTo>
                    <a:pt x="3510" y="2257"/>
                  </a:lnTo>
                  <a:lnTo>
                    <a:pt x="3456" y="2226"/>
                  </a:lnTo>
                  <a:lnTo>
                    <a:pt x="3402" y="2192"/>
                  </a:lnTo>
                  <a:lnTo>
                    <a:pt x="3348" y="2155"/>
                  </a:lnTo>
                  <a:lnTo>
                    <a:pt x="3294" y="2117"/>
                  </a:lnTo>
                  <a:lnTo>
                    <a:pt x="3238" y="2075"/>
                  </a:lnTo>
                  <a:lnTo>
                    <a:pt x="3183" y="2029"/>
                  </a:lnTo>
                  <a:lnTo>
                    <a:pt x="3127" y="1981"/>
                  </a:lnTo>
                  <a:lnTo>
                    <a:pt x="3070" y="1931"/>
                  </a:lnTo>
                  <a:lnTo>
                    <a:pt x="3013" y="1876"/>
                  </a:lnTo>
                  <a:lnTo>
                    <a:pt x="2956" y="1818"/>
                  </a:lnTo>
                  <a:lnTo>
                    <a:pt x="2899" y="1756"/>
                  </a:lnTo>
                  <a:lnTo>
                    <a:pt x="2841" y="1694"/>
                  </a:lnTo>
                  <a:lnTo>
                    <a:pt x="2841" y="1694"/>
                  </a:lnTo>
                  <a:lnTo>
                    <a:pt x="2727" y="1564"/>
                  </a:lnTo>
                  <a:lnTo>
                    <a:pt x="2616" y="1442"/>
                  </a:lnTo>
                  <a:lnTo>
                    <a:pt x="2508" y="1325"/>
                  </a:lnTo>
                  <a:lnTo>
                    <a:pt x="2402" y="1214"/>
                  </a:lnTo>
                  <a:lnTo>
                    <a:pt x="2300" y="1111"/>
                  </a:lnTo>
                  <a:lnTo>
                    <a:pt x="2198" y="1012"/>
                  </a:lnTo>
                  <a:lnTo>
                    <a:pt x="2101" y="918"/>
                  </a:lnTo>
                  <a:lnTo>
                    <a:pt x="2004" y="831"/>
                  </a:lnTo>
                  <a:lnTo>
                    <a:pt x="1911" y="749"/>
                  </a:lnTo>
                  <a:lnTo>
                    <a:pt x="1818" y="671"/>
                  </a:lnTo>
                  <a:lnTo>
                    <a:pt x="1728" y="600"/>
                  </a:lnTo>
                  <a:lnTo>
                    <a:pt x="1639" y="533"/>
                  </a:lnTo>
                  <a:lnTo>
                    <a:pt x="1553" y="470"/>
                  </a:lnTo>
                  <a:lnTo>
                    <a:pt x="1467" y="413"/>
                  </a:lnTo>
                  <a:lnTo>
                    <a:pt x="1382" y="360"/>
                  </a:lnTo>
                  <a:lnTo>
                    <a:pt x="1299" y="310"/>
                  </a:lnTo>
                  <a:lnTo>
                    <a:pt x="1215" y="266"/>
                  </a:lnTo>
                  <a:lnTo>
                    <a:pt x="1133" y="224"/>
                  </a:lnTo>
                  <a:lnTo>
                    <a:pt x="1053" y="189"/>
                  </a:lnTo>
                  <a:lnTo>
                    <a:pt x="972" y="155"/>
                  </a:lnTo>
                  <a:lnTo>
                    <a:pt x="892" y="126"/>
                  </a:lnTo>
                  <a:lnTo>
                    <a:pt x="813" y="100"/>
                  </a:lnTo>
                  <a:lnTo>
                    <a:pt x="733" y="77"/>
                  </a:lnTo>
                  <a:lnTo>
                    <a:pt x="653" y="58"/>
                  </a:lnTo>
                  <a:lnTo>
                    <a:pt x="574" y="42"/>
                  </a:lnTo>
                  <a:lnTo>
                    <a:pt x="493" y="29"/>
                  </a:lnTo>
                  <a:lnTo>
                    <a:pt x="413" y="17"/>
                  </a:lnTo>
                  <a:lnTo>
                    <a:pt x="332" y="9"/>
                  </a:lnTo>
                  <a:lnTo>
                    <a:pt x="250" y="3"/>
                  </a:lnTo>
                  <a:lnTo>
                    <a:pt x="168" y="0"/>
                  </a:lnTo>
                  <a:lnTo>
                    <a:pt x="85" y="0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57807" name="Freeform 15"/>
            <p:cNvSpPr>
              <a:spLocks/>
            </p:cNvSpPr>
            <p:nvPr userDrawn="1"/>
          </p:nvSpPr>
          <p:spPr bwMode="auto">
            <a:xfrm>
              <a:off x="375" y="787"/>
              <a:ext cx="5147" cy="1195"/>
            </a:xfrm>
            <a:custGeom>
              <a:avLst/>
              <a:gdLst/>
              <a:ahLst/>
              <a:cxnLst>
                <a:cxn ang="0">
                  <a:pos x="5147" y="2049"/>
                </a:cxn>
                <a:cxn ang="0">
                  <a:pos x="5100" y="2090"/>
                </a:cxn>
                <a:cxn ang="0">
                  <a:pos x="5043" y="2132"/>
                </a:cxn>
                <a:cxn ang="0">
                  <a:pos x="4967" y="2182"/>
                </a:cxn>
                <a:cxn ang="0">
                  <a:pos x="4871" y="2237"/>
                </a:cxn>
                <a:cxn ang="0">
                  <a:pos x="4756" y="2288"/>
                </a:cxn>
                <a:cxn ang="0">
                  <a:pos x="4624" y="2335"/>
                </a:cxn>
                <a:cxn ang="0">
                  <a:pos x="4553" y="2355"/>
                </a:cxn>
                <a:cxn ang="0">
                  <a:pos x="4477" y="2369"/>
                </a:cxn>
                <a:cxn ang="0">
                  <a:pos x="4397" y="2382"/>
                </a:cxn>
                <a:cxn ang="0">
                  <a:pos x="4314" y="2388"/>
                </a:cxn>
                <a:cxn ang="0">
                  <a:pos x="4228" y="2390"/>
                </a:cxn>
                <a:cxn ang="0">
                  <a:pos x="4139" y="2385"/>
                </a:cxn>
                <a:cxn ang="0">
                  <a:pos x="4046" y="2374"/>
                </a:cxn>
                <a:cxn ang="0">
                  <a:pos x="3952" y="2356"/>
                </a:cxn>
                <a:cxn ang="0">
                  <a:pos x="3853" y="2330"/>
                </a:cxn>
                <a:cxn ang="0">
                  <a:pos x="3752" y="2296"/>
                </a:cxn>
                <a:cxn ang="0">
                  <a:pos x="3648" y="2253"/>
                </a:cxn>
                <a:cxn ang="0">
                  <a:pos x="3542" y="2200"/>
                </a:cxn>
                <a:cxn ang="0">
                  <a:pos x="3434" y="2137"/>
                </a:cxn>
                <a:cxn ang="0">
                  <a:pos x="3324" y="2064"/>
                </a:cxn>
                <a:cxn ang="0">
                  <a:pos x="3212" y="1978"/>
                </a:cxn>
                <a:cxn ang="0">
                  <a:pos x="3098" y="1880"/>
                </a:cxn>
                <a:cxn ang="0">
                  <a:pos x="2983" y="1770"/>
                </a:cxn>
                <a:cxn ang="0">
                  <a:pos x="2866" y="1646"/>
                </a:cxn>
                <a:cxn ang="0">
                  <a:pos x="2749" y="1520"/>
                </a:cxn>
                <a:cxn ang="0">
                  <a:pos x="2527" y="1284"/>
                </a:cxn>
                <a:cxn ang="0">
                  <a:pos x="2315" y="1072"/>
                </a:cxn>
                <a:cxn ang="0">
                  <a:pos x="2113" y="884"/>
                </a:cxn>
                <a:cxn ang="0">
                  <a:pos x="1920" y="717"/>
                </a:cxn>
                <a:cxn ang="0">
                  <a:pos x="1736" y="570"/>
                </a:cxn>
                <a:cxn ang="0">
                  <a:pos x="1558" y="444"/>
                </a:cxn>
                <a:cxn ang="0">
                  <a:pos x="1386" y="336"/>
                </a:cxn>
                <a:cxn ang="0">
                  <a:pos x="1219" y="246"/>
                </a:cxn>
                <a:cxn ang="0">
                  <a:pos x="1055" y="170"/>
                </a:cxn>
                <a:cxn ang="0">
                  <a:pos x="893" y="112"/>
                </a:cxn>
                <a:cxn ang="0">
                  <a:pos x="733" y="65"/>
                </a:cxn>
                <a:cxn ang="0">
                  <a:pos x="574" y="33"/>
                </a:cxn>
                <a:cxn ang="0">
                  <a:pos x="413" y="12"/>
                </a:cxn>
                <a:cxn ang="0">
                  <a:pos x="250" y="2"/>
                </a:cxn>
                <a:cxn ang="0">
                  <a:pos x="85" y="0"/>
                </a:cxn>
              </a:cxnLst>
              <a:rect l="0" t="0" r="r" b="b"/>
              <a:pathLst>
                <a:path w="5147" h="2390">
                  <a:moveTo>
                    <a:pt x="5147" y="2049"/>
                  </a:moveTo>
                  <a:lnTo>
                    <a:pt x="5147" y="2049"/>
                  </a:lnTo>
                  <a:lnTo>
                    <a:pt x="5135" y="2061"/>
                  </a:lnTo>
                  <a:lnTo>
                    <a:pt x="5100" y="2090"/>
                  </a:lnTo>
                  <a:lnTo>
                    <a:pt x="5075" y="2109"/>
                  </a:lnTo>
                  <a:lnTo>
                    <a:pt x="5043" y="2132"/>
                  </a:lnTo>
                  <a:lnTo>
                    <a:pt x="5008" y="2156"/>
                  </a:lnTo>
                  <a:lnTo>
                    <a:pt x="4967" y="2182"/>
                  </a:lnTo>
                  <a:lnTo>
                    <a:pt x="4921" y="2209"/>
                  </a:lnTo>
                  <a:lnTo>
                    <a:pt x="4871" y="2237"/>
                  </a:lnTo>
                  <a:lnTo>
                    <a:pt x="4815" y="2262"/>
                  </a:lnTo>
                  <a:lnTo>
                    <a:pt x="4756" y="2288"/>
                  </a:lnTo>
                  <a:lnTo>
                    <a:pt x="4692" y="2313"/>
                  </a:lnTo>
                  <a:lnTo>
                    <a:pt x="4624" y="2335"/>
                  </a:lnTo>
                  <a:lnTo>
                    <a:pt x="4589" y="2345"/>
                  </a:lnTo>
                  <a:lnTo>
                    <a:pt x="4553" y="2355"/>
                  </a:lnTo>
                  <a:lnTo>
                    <a:pt x="4515" y="2363"/>
                  </a:lnTo>
                  <a:lnTo>
                    <a:pt x="4477" y="2369"/>
                  </a:lnTo>
                  <a:lnTo>
                    <a:pt x="4438" y="2376"/>
                  </a:lnTo>
                  <a:lnTo>
                    <a:pt x="4397" y="2382"/>
                  </a:lnTo>
                  <a:lnTo>
                    <a:pt x="4357" y="2385"/>
                  </a:lnTo>
                  <a:lnTo>
                    <a:pt x="4314" y="2388"/>
                  </a:lnTo>
                  <a:lnTo>
                    <a:pt x="4272" y="2390"/>
                  </a:lnTo>
                  <a:lnTo>
                    <a:pt x="4228" y="2390"/>
                  </a:lnTo>
                  <a:lnTo>
                    <a:pt x="4184" y="2388"/>
                  </a:lnTo>
                  <a:lnTo>
                    <a:pt x="4139" y="2385"/>
                  </a:lnTo>
                  <a:lnTo>
                    <a:pt x="4093" y="2380"/>
                  </a:lnTo>
                  <a:lnTo>
                    <a:pt x="4046" y="2374"/>
                  </a:lnTo>
                  <a:lnTo>
                    <a:pt x="3999" y="2366"/>
                  </a:lnTo>
                  <a:lnTo>
                    <a:pt x="3952" y="2356"/>
                  </a:lnTo>
                  <a:lnTo>
                    <a:pt x="3902" y="2345"/>
                  </a:lnTo>
                  <a:lnTo>
                    <a:pt x="3853" y="2330"/>
                  </a:lnTo>
                  <a:lnTo>
                    <a:pt x="3803" y="2314"/>
                  </a:lnTo>
                  <a:lnTo>
                    <a:pt x="3752" y="2296"/>
                  </a:lnTo>
                  <a:lnTo>
                    <a:pt x="3700" y="2275"/>
                  </a:lnTo>
                  <a:lnTo>
                    <a:pt x="3648" y="2253"/>
                  </a:lnTo>
                  <a:lnTo>
                    <a:pt x="3596" y="2229"/>
                  </a:lnTo>
                  <a:lnTo>
                    <a:pt x="3542" y="2200"/>
                  </a:lnTo>
                  <a:lnTo>
                    <a:pt x="3489" y="2170"/>
                  </a:lnTo>
                  <a:lnTo>
                    <a:pt x="3434" y="2137"/>
                  </a:lnTo>
                  <a:lnTo>
                    <a:pt x="3380" y="2101"/>
                  </a:lnTo>
                  <a:lnTo>
                    <a:pt x="3324" y="2064"/>
                  </a:lnTo>
                  <a:lnTo>
                    <a:pt x="3269" y="2022"/>
                  </a:lnTo>
                  <a:lnTo>
                    <a:pt x="3212" y="1978"/>
                  </a:lnTo>
                  <a:lnTo>
                    <a:pt x="3156" y="1930"/>
                  </a:lnTo>
                  <a:lnTo>
                    <a:pt x="3098" y="1880"/>
                  </a:lnTo>
                  <a:lnTo>
                    <a:pt x="3041" y="1827"/>
                  </a:lnTo>
                  <a:lnTo>
                    <a:pt x="2983" y="1770"/>
                  </a:lnTo>
                  <a:lnTo>
                    <a:pt x="2924" y="1710"/>
                  </a:lnTo>
                  <a:lnTo>
                    <a:pt x="2866" y="1646"/>
                  </a:lnTo>
                  <a:lnTo>
                    <a:pt x="2866" y="1646"/>
                  </a:lnTo>
                  <a:lnTo>
                    <a:pt x="2749" y="1520"/>
                  </a:lnTo>
                  <a:lnTo>
                    <a:pt x="2637" y="1399"/>
                  </a:lnTo>
                  <a:lnTo>
                    <a:pt x="2527" y="1284"/>
                  </a:lnTo>
                  <a:lnTo>
                    <a:pt x="2419" y="1174"/>
                  </a:lnTo>
                  <a:lnTo>
                    <a:pt x="2315" y="1072"/>
                  </a:lnTo>
                  <a:lnTo>
                    <a:pt x="2213" y="976"/>
                  </a:lnTo>
                  <a:lnTo>
                    <a:pt x="2113" y="884"/>
                  </a:lnTo>
                  <a:lnTo>
                    <a:pt x="2016" y="798"/>
                  </a:lnTo>
                  <a:lnTo>
                    <a:pt x="1920" y="717"/>
                  </a:lnTo>
                  <a:lnTo>
                    <a:pt x="1827" y="641"/>
                  </a:lnTo>
                  <a:lnTo>
                    <a:pt x="1736" y="570"/>
                  </a:lnTo>
                  <a:lnTo>
                    <a:pt x="1647" y="504"/>
                  </a:lnTo>
                  <a:lnTo>
                    <a:pt x="1558" y="444"/>
                  </a:lnTo>
                  <a:lnTo>
                    <a:pt x="1472" y="388"/>
                  </a:lnTo>
                  <a:lnTo>
                    <a:pt x="1386" y="336"/>
                  </a:lnTo>
                  <a:lnTo>
                    <a:pt x="1303" y="288"/>
                  </a:lnTo>
                  <a:lnTo>
                    <a:pt x="1219" y="246"/>
                  </a:lnTo>
                  <a:lnTo>
                    <a:pt x="1136" y="205"/>
                  </a:lnTo>
                  <a:lnTo>
                    <a:pt x="1055" y="170"/>
                  </a:lnTo>
                  <a:lnTo>
                    <a:pt x="974" y="139"/>
                  </a:lnTo>
                  <a:lnTo>
                    <a:pt x="893" y="112"/>
                  </a:lnTo>
                  <a:lnTo>
                    <a:pt x="814" y="88"/>
                  </a:lnTo>
                  <a:lnTo>
                    <a:pt x="733" y="65"/>
                  </a:lnTo>
                  <a:lnTo>
                    <a:pt x="653" y="47"/>
                  </a:lnTo>
                  <a:lnTo>
                    <a:pt x="574" y="33"/>
                  </a:lnTo>
                  <a:lnTo>
                    <a:pt x="493" y="21"/>
                  </a:lnTo>
                  <a:lnTo>
                    <a:pt x="413" y="12"/>
                  </a:lnTo>
                  <a:lnTo>
                    <a:pt x="332" y="5"/>
                  </a:lnTo>
                  <a:lnTo>
                    <a:pt x="250" y="2"/>
                  </a:lnTo>
                  <a:lnTo>
                    <a:pt x="168" y="0"/>
                  </a:lnTo>
                  <a:lnTo>
                    <a:pt x="85" y="0"/>
                  </a:lnTo>
                  <a:lnTo>
                    <a:pt x="0" y="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57808" name="Freeform 16"/>
            <p:cNvSpPr>
              <a:spLocks/>
            </p:cNvSpPr>
            <p:nvPr userDrawn="1"/>
          </p:nvSpPr>
          <p:spPr bwMode="auto">
            <a:xfrm>
              <a:off x="389" y="808"/>
              <a:ext cx="5176" cy="1160"/>
            </a:xfrm>
            <a:custGeom>
              <a:avLst/>
              <a:gdLst/>
              <a:ahLst/>
              <a:cxnLst>
                <a:cxn ang="0">
                  <a:pos x="5176" y="1959"/>
                </a:cxn>
                <a:cxn ang="0">
                  <a:pos x="5130" y="2001"/>
                </a:cxn>
                <a:cxn ang="0">
                  <a:pos x="5075" y="2044"/>
                </a:cxn>
                <a:cxn ang="0">
                  <a:pos x="4998" y="2096"/>
                </a:cxn>
                <a:cxn ang="0">
                  <a:pos x="4903" y="2153"/>
                </a:cxn>
                <a:cxn ang="0">
                  <a:pos x="4790" y="2208"/>
                </a:cxn>
                <a:cxn ang="0">
                  <a:pos x="4658" y="2258"/>
                </a:cxn>
                <a:cxn ang="0">
                  <a:pos x="4587" y="2277"/>
                </a:cxn>
                <a:cxn ang="0">
                  <a:pos x="4513" y="2295"/>
                </a:cxn>
                <a:cxn ang="0">
                  <a:pos x="4433" y="2308"/>
                </a:cxn>
                <a:cxn ang="0">
                  <a:pos x="4350" y="2317"/>
                </a:cxn>
                <a:cxn ang="0">
                  <a:pos x="4264" y="2321"/>
                </a:cxn>
                <a:cxn ang="0">
                  <a:pos x="4174" y="2317"/>
                </a:cxn>
                <a:cxn ang="0">
                  <a:pos x="4082" y="2308"/>
                </a:cxn>
                <a:cxn ang="0">
                  <a:pos x="3986" y="2292"/>
                </a:cxn>
                <a:cxn ang="0">
                  <a:pos x="3888" y="2269"/>
                </a:cxn>
                <a:cxn ang="0">
                  <a:pos x="3786" y="2235"/>
                </a:cxn>
                <a:cxn ang="0">
                  <a:pos x="3682" y="2195"/>
                </a:cxn>
                <a:cxn ang="0">
                  <a:pos x="3575" y="2143"/>
                </a:cxn>
                <a:cxn ang="0">
                  <a:pos x="3466" y="2082"/>
                </a:cxn>
                <a:cxn ang="0">
                  <a:pos x="3355" y="2011"/>
                </a:cxn>
                <a:cxn ang="0">
                  <a:pos x="3241" y="1927"/>
                </a:cxn>
                <a:cxn ang="0">
                  <a:pos x="3125" y="1831"/>
                </a:cxn>
                <a:cxn ang="0">
                  <a:pos x="3009" y="1723"/>
                </a:cxn>
                <a:cxn ang="0">
                  <a:pos x="2891" y="1600"/>
                </a:cxn>
                <a:cxn ang="0">
                  <a:pos x="2773" y="1475"/>
                </a:cxn>
                <a:cxn ang="0">
                  <a:pos x="2545" y="1244"/>
                </a:cxn>
                <a:cxn ang="0">
                  <a:pos x="2331" y="1035"/>
                </a:cxn>
                <a:cxn ang="0">
                  <a:pos x="2126" y="850"/>
                </a:cxn>
                <a:cxn ang="0">
                  <a:pos x="1931" y="685"/>
                </a:cxn>
                <a:cxn ang="0">
                  <a:pos x="1744" y="543"/>
                </a:cxn>
                <a:cxn ang="0">
                  <a:pos x="1565" y="419"/>
                </a:cxn>
                <a:cxn ang="0">
                  <a:pos x="1391" y="314"/>
                </a:cxn>
                <a:cxn ang="0">
                  <a:pos x="1222" y="226"/>
                </a:cxn>
                <a:cxn ang="0">
                  <a:pos x="1057" y="154"/>
                </a:cxn>
                <a:cxn ang="0">
                  <a:pos x="894" y="99"/>
                </a:cxn>
                <a:cxn ang="0">
                  <a:pos x="735" y="55"/>
                </a:cxn>
                <a:cxn ang="0">
                  <a:pos x="574" y="26"/>
                </a:cxn>
                <a:cxn ang="0">
                  <a:pos x="412" y="8"/>
                </a:cxn>
                <a:cxn ang="0">
                  <a:pos x="250" y="0"/>
                </a:cxn>
                <a:cxn ang="0">
                  <a:pos x="85" y="4"/>
                </a:cxn>
              </a:cxnLst>
              <a:rect l="0" t="0" r="r" b="b"/>
              <a:pathLst>
                <a:path w="5176" h="2321">
                  <a:moveTo>
                    <a:pt x="5176" y="1959"/>
                  </a:moveTo>
                  <a:lnTo>
                    <a:pt x="5176" y="1959"/>
                  </a:lnTo>
                  <a:lnTo>
                    <a:pt x="5165" y="1970"/>
                  </a:lnTo>
                  <a:lnTo>
                    <a:pt x="5130" y="2001"/>
                  </a:lnTo>
                  <a:lnTo>
                    <a:pt x="5105" y="2020"/>
                  </a:lnTo>
                  <a:lnTo>
                    <a:pt x="5075" y="2044"/>
                  </a:lnTo>
                  <a:lnTo>
                    <a:pt x="5039" y="2070"/>
                  </a:lnTo>
                  <a:lnTo>
                    <a:pt x="4998" y="2096"/>
                  </a:lnTo>
                  <a:lnTo>
                    <a:pt x="4953" y="2125"/>
                  </a:lnTo>
                  <a:lnTo>
                    <a:pt x="4903" y="2153"/>
                  </a:lnTo>
                  <a:lnTo>
                    <a:pt x="4849" y="2180"/>
                  </a:lnTo>
                  <a:lnTo>
                    <a:pt x="4790" y="2208"/>
                  </a:lnTo>
                  <a:lnTo>
                    <a:pt x="4726" y="2233"/>
                  </a:lnTo>
                  <a:lnTo>
                    <a:pt x="4658" y="2258"/>
                  </a:lnTo>
                  <a:lnTo>
                    <a:pt x="4624" y="2267"/>
                  </a:lnTo>
                  <a:lnTo>
                    <a:pt x="4587" y="2277"/>
                  </a:lnTo>
                  <a:lnTo>
                    <a:pt x="4550" y="2287"/>
                  </a:lnTo>
                  <a:lnTo>
                    <a:pt x="4513" y="2295"/>
                  </a:lnTo>
                  <a:lnTo>
                    <a:pt x="4472" y="2303"/>
                  </a:lnTo>
                  <a:lnTo>
                    <a:pt x="4433" y="2308"/>
                  </a:lnTo>
                  <a:lnTo>
                    <a:pt x="4392" y="2313"/>
                  </a:lnTo>
                  <a:lnTo>
                    <a:pt x="4350" y="2317"/>
                  </a:lnTo>
                  <a:lnTo>
                    <a:pt x="4307" y="2319"/>
                  </a:lnTo>
                  <a:lnTo>
                    <a:pt x="4264" y="2321"/>
                  </a:lnTo>
                  <a:lnTo>
                    <a:pt x="4220" y="2319"/>
                  </a:lnTo>
                  <a:lnTo>
                    <a:pt x="4174" y="2317"/>
                  </a:lnTo>
                  <a:lnTo>
                    <a:pt x="4128" y="2314"/>
                  </a:lnTo>
                  <a:lnTo>
                    <a:pt x="4082" y="2308"/>
                  </a:lnTo>
                  <a:lnTo>
                    <a:pt x="4034" y="2301"/>
                  </a:lnTo>
                  <a:lnTo>
                    <a:pt x="3986" y="2292"/>
                  </a:lnTo>
                  <a:lnTo>
                    <a:pt x="3936" y="2282"/>
                  </a:lnTo>
                  <a:lnTo>
                    <a:pt x="3888" y="2269"/>
                  </a:lnTo>
                  <a:lnTo>
                    <a:pt x="3836" y="2253"/>
                  </a:lnTo>
                  <a:lnTo>
                    <a:pt x="3786" y="2235"/>
                  </a:lnTo>
                  <a:lnTo>
                    <a:pt x="3734" y="2216"/>
                  </a:lnTo>
                  <a:lnTo>
                    <a:pt x="3682" y="2195"/>
                  </a:lnTo>
                  <a:lnTo>
                    <a:pt x="3628" y="2170"/>
                  </a:lnTo>
                  <a:lnTo>
                    <a:pt x="3575" y="2143"/>
                  </a:lnTo>
                  <a:lnTo>
                    <a:pt x="3521" y="2114"/>
                  </a:lnTo>
                  <a:lnTo>
                    <a:pt x="3466" y="2082"/>
                  </a:lnTo>
                  <a:lnTo>
                    <a:pt x="3410" y="2048"/>
                  </a:lnTo>
                  <a:lnTo>
                    <a:pt x="3355" y="2011"/>
                  </a:lnTo>
                  <a:lnTo>
                    <a:pt x="3298" y="1970"/>
                  </a:lnTo>
                  <a:lnTo>
                    <a:pt x="3241" y="1927"/>
                  </a:lnTo>
                  <a:lnTo>
                    <a:pt x="3184" y="1880"/>
                  </a:lnTo>
                  <a:lnTo>
                    <a:pt x="3125" y="1831"/>
                  </a:lnTo>
                  <a:lnTo>
                    <a:pt x="3067" y="1778"/>
                  </a:lnTo>
                  <a:lnTo>
                    <a:pt x="3009" y="1723"/>
                  </a:lnTo>
                  <a:lnTo>
                    <a:pt x="2949" y="1663"/>
                  </a:lnTo>
                  <a:lnTo>
                    <a:pt x="2891" y="1600"/>
                  </a:lnTo>
                  <a:lnTo>
                    <a:pt x="2891" y="1600"/>
                  </a:lnTo>
                  <a:lnTo>
                    <a:pt x="2773" y="1475"/>
                  </a:lnTo>
                  <a:lnTo>
                    <a:pt x="2658" y="1357"/>
                  </a:lnTo>
                  <a:lnTo>
                    <a:pt x="2545" y="1244"/>
                  </a:lnTo>
                  <a:lnTo>
                    <a:pt x="2437" y="1135"/>
                  </a:lnTo>
                  <a:lnTo>
                    <a:pt x="2331" y="1035"/>
                  </a:lnTo>
                  <a:lnTo>
                    <a:pt x="2227" y="938"/>
                  </a:lnTo>
                  <a:lnTo>
                    <a:pt x="2126" y="850"/>
                  </a:lnTo>
                  <a:lnTo>
                    <a:pt x="2027" y="764"/>
                  </a:lnTo>
                  <a:lnTo>
                    <a:pt x="1931" y="685"/>
                  </a:lnTo>
                  <a:lnTo>
                    <a:pt x="1837" y="611"/>
                  </a:lnTo>
                  <a:lnTo>
                    <a:pt x="1744" y="543"/>
                  </a:lnTo>
                  <a:lnTo>
                    <a:pt x="1654" y="478"/>
                  </a:lnTo>
                  <a:lnTo>
                    <a:pt x="1565" y="419"/>
                  </a:lnTo>
                  <a:lnTo>
                    <a:pt x="1477" y="364"/>
                  </a:lnTo>
                  <a:lnTo>
                    <a:pt x="1391" y="314"/>
                  </a:lnTo>
                  <a:lnTo>
                    <a:pt x="1305" y="268"/>
                  </a:lnTo>
                  <a:lnTo>
                    <a:pt x="1222" y="226"/>
                  </a:lnTo>
                  <a:lnTo>
                    <a:pt x="1139" y="188"/>
                  </a:lnTo>
                  <a:lnTo>
                    <a:pt x="1057" y="154"/>
                  </a:lnTo>
                  <a:lnTo>
                    <a:pt x="976" y="125"/>
                  </a:lnTo>
                  <a:lnTo>
                    <a:pt x="894" y="99"/>
                  </a:lnTo>
                  <a:lnTo>
                    <a:pt x="814" y="75"/>
                  </a:lnTo>
                  <a:lnTo>
                    <a:pt x="735" y="55"/>
                  </a:lnTo>
                  <a:lnTo>
                    <a:pt x="654" y="39"/>
                  </a:lnTo>
                  <a:lnTo>
                    <a:pt x="574" y="26"/>
                  </a:lnTo>
                  <a:lnTo>
                    <a:pt x="493" y="16"/>
                  </a:lnTo>
                  <a:lnTo>
                    <a:pt x="412" y="8"/>
                  </a:lnTo>
                  <a:lnTo>
                    <a:pt x="332" y="4"/>
                  </a:lnTo>
                  <a:lnTo>
                    <a:pt x="250" y="0"/>
                  </a:lnTo>
                  <a:lnTo>
                    <a:pt x="168" y="0"/>
                  </a:lnTo>
                  <a:lnTo>
                    <a:pt x="85" y="4"/>
                  </a:lnTo>
                  <a:lnTo>
                    <a:pt x="0" y="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57809" name="Freeform 17"/>
            <p:cNvSpPr>
              <a:spLocks/>
            </p:cNvSpPr>
            <p:nvPr userDrawn="1"/>
          </p:nvSpPr>
          <p:spPr bwMode="auto">
            <a:xfrm>
              <a:off x="403" y="829"/>
              <a:ext cx="5205" cy="1124"/>
            </a:xfrm>
            <a:custGeom>
              <a:avLst/>
              <a:gdLst/>
              <a:ahLst/>
              <a:cxnLst>
                <a:cxn ang="0">
                  <a:pos x="5205" y="1868"/>
                </a:cxn>
                <a:cxn ang="0">
                  <a:pos x="5161" y="1910"/>
                </a:cxn>
                <a:cxn ang="0">
                  <a:pos x="5105" y="1956"/>
                </a:cxn>
                <a:cxn ang="0">
                  <a:pos x="5030" y="2011"/>
                </a:cxn>
                <a:cxn ang="0">
                  <a:pos x="4936" y="2069"/>
                </a:cxn>
                <a:cxn ang="0">
                  <a:pos x="4822" y="2127"/>
                </a:cxn>
                <a:cxn ang="0">
                  <a:pos x="4693" y="2178"/>
                </a:cxn>
                <a:cxn ang="0">
                  <a:pos x="4621" y="2201"/>
                </a:cxn>
                <a:cxn ang="0">
                  <a:pos x="4546" y="2219"/>
                </a:cxn>
                <a:cxn ang="0">
                  <a:pos x="4467" y="2235"/>
                </a:cxn>
                <a:cxn ang="0">
                  <a:pos x="4385" y="2245"/>
                </a:cxn>
                <a:cxn ang="0">
                  <a:pos x="4299" y="2250"/>
                </a:cxn>
                <a:cxn ang="0">
                  <a:pos x="4208" y="2250"/>
                </a:cxn>
                <a:cxn ang="0">
                  <a:pos x="4117" y="2241"/>
                </a:cxn>
                <a:cxn ang="0">
                  <a:pos x="4020" y="2227"/>
                </a:cxn>
                <a:cxn ang="0">
                  <a:pos x="3921" y="2206"/>
                </a:cxn>
                <a:cxn ang="0">
                  <a:pos x="3820" y="2175"/>
                </a:cxn>
                <a:cxn ang="0">
                  <a:pos x="3714" y="2135"/>
                </a:cxn>
                <a:cxn ang="0">
                  <a:pos x="3607" y="2086"/>
                </a:cxn>
                <a:cxn ang="0">
                  <a:pos x="3497" y="2027"/>
                </a:cxn>
                <a:cxn ang="0">
                  <a:pos x="3385" y="1957"/>
                </a:cxn>
                <a:cxn ang="0">
                  <a:pos x="3270" y="1875"/>
                </a:cxn>
                <a:cxn ang="0">
                  <a:pos x="3153" y="1781"/>
                </a:cxn>
                <a:cxn ang="0">
                  <a:pos x="3035" y="1675"/>
                </a:cxn>
                <a:cxn ang="0">
                  <a:pos x="2914" y="1555"/>
                </a:cxn>
                <a:cxn ang="0">
                  <a:pos x="2795" y="1431"/>
                </a:cxn>
                <a:cxn ang="0">
                  <a:pos x="2564" y="1202"/>
                </a:cxn>
                <a:cxn ang="0">
                  <a:pos x="2346" y="997"/>
                </a:cxn>
                <a:cxn ang="0">
                  <a:pos x="2140" y="816"/>
                </a:cxn>
                <a:cxn ang="0">
                  <a:pos x="1941" y="654"/>
                </a:cxn>
                <a:cxn ang="0">
                  <a:pos x="1752" y="514"/>
                </a:cxn>
                <a:cxn ang="0">
                  <a:pos x="1570" y="394"/>
                </a:cxn>
                <a:cxn ang="0">
                  <a:pos x="1395" y="293"/>
                </a:cxn>
                <a:cxn ang="0">
                  <a:pos x="1226" y="207"/>
                </a:cxn>
                <a:cxn ang="0">
                  <a:pos x="1059" y="139"/>
                </a:cxn>
                <a:cxn ang="0">
                  <a:pos x="897" y="86"/>
                </a:cxn>
                <a:cxn ang="0">
                  <a:pos x="734" y="45"/>
                </a:cxn>
                <a:cxn ang="0">
                  <a:pos x="575" y="20"/>
                </a:cxn>
                <a:cxn ang="0">
                  <a:pos x="414" y="5"/>
                </a:cxn>
                <a:cxn ang="0">
                  <a:pos x="250" y="0"/>
                </a:cxn>
                <a:cxn ang="0">
                  <a:pos x="85" y="7"/>
                </a:cxn>
              </a:cxnLst>
              <a:rect l="0" t="0" r="r" b="b"/>
              <a:pathLst>
                <a:path w="5205" h="2250">
                  <a:moveTo>
                    <a:pt x="5205" y="1868"/>
                  </a:moveTo>
                  <a:lnTo>
                    <a:pt x="5205" y="1868"/>
                  </a:lnTo>
                  <a:lnTo>
                    <a:pt x="5194" y="1880"/>
                  </a:lnTo>
                  <a:lnTo>
                    <a:pt x="5161" y="1910"/>
                  </a:lnTo>
                  <a:lnTo>
                    <a:pt x="5136" y="1931"/>
                  </a:lnTo>
                  <a:lnTo>
                    <a:pt x="5105" y="1956"/>
                  </a:lnTo>
                  <a:lnTo>
                    <a:pt x="5071" y="1981"/>
                  </a:lnTo>
                  <a:lnTo>
                    <a:pt x="5030" y="2011"/>
                  </a:lnTo>
                  <a:lnTo>
                    <a:pt x="4984" y="2040"/>
                  </a:lnTo>
                  <a:lnTo>
                    <a:pt x="4936" y="2069"/>
                  </a:lnTo>
                  <a:lnTo>
                    <a:pt x="4882" y="2098"/>
                  </a:lnTo>
                  <a:lnTo>
                    <a:pt x="4822" y="2127"/>
                  </a:lnTo>
                  <a:lnTo>
                    <a:pt x="4760" y="2153"/>
                  </a:lnTo>
                  <a:lnTo>
                    <a:pt x="4693" y="2178"/>
                  </a:lnTo>
                  <a:lnTo>
                    <a:pt x="4657" y="2190"/>
                  </a:lnTo>
                  <a:lnTo>
                    <a:pt x="4621" y="2201"/>
                  </a:lnTo>
                  <a:lnTo>
                    <a:pt x="4585" y="2211"/>
                  </a:lnTo>
                  <a:lnTo>
                    <a:pt x="4546" y="2219"/>
                  </a:lnTo>
                  <a:lnTo>
                    <a:pt x="4507" y="2227"/>
                  </a:lnTo>
                  <a:lnTo>
                    <a:pt x="4467" y="2235"/>
                  </a:lnTo>
                  <a:lnTo>
                    <a:pt x="4426" y="2240"/>
                  </a:lnTo>
                  <a:lnTo>
                    <a:pt x="4385" y="2245"/>
                  </a:lnTo>
                  <a:lnTo>
                    <a:pt x="4342" y="2248"/>
                  </a:lnTo>
                  <a:lnTo>
                    <a:pt x="4299" y="2250"/>
                  </a:lnTo>
                  <a:lnTo>
                    <a:pt x="4254" y="2250"/>
                  </a:lnTo>
                  <a:lnTo>
                    <a:pt x="4208" y="2250"/>
                  </a:lnTo>
                  <a:lnTo>
                    <a:pt x="4163" y="2246"/>
                  </a:lnTo>
                  <a:lnTo>
                    <a:pt x="4117" y="2241"/>
                  </a:lnTo>
                  <a:lnTo>
                    <a:pt x="4068" y="2235"/>
                  </a:lnTo>
                  <a:lnTo>
                    <a:pt x="4020" y="2227"/>
                  </a:lnTo>
                  <a:lnTo>
                    <a:pt x="3971" y="2217"/>
                  </a:lnTo>
                  <a:lnTo>
                    <a:pt x="3921" y="2206"/>
                  </a:lnTo>
                  <a:lnTo>
                    <a:pt x="3871" y="2191"/>
                  </a:lnTo>
                  <a:lnTo>
                    <a:pt x="3820" y="2175"/>
                  </a:lnTo>
                  <a:lnTo>
                    <a:pt x="3767" y="2156"/>
                  </a:lnTo>
                  <a:lnTo>
                    <a:pt x="3714" y="2135"/>
                  </a:lnTo>
                  <a:lnTo>
                    <a:pt x="3661" y="2112"/>
                  </a:lnTo>
                  <a:lnTo>
                    <a:pt x="3607" y="2086"/>
                  </a:lnTo>
                  <a:lnTo>
                    <a:pt x="3553" y="2057"/>
                  </a:lnTo>
                  <a:lnTo>
                    <a:pt x="3497" y="2027"/>
                  </a:lnTo>
                  <a:lnTo>
                    <a:pt x="3442" y="1993"/>
                  </a:lnTo>
                  <a:lnTo>
                    <a:pt x="3385" y="1957"/>
                  </a:lnTo>
                  <a:lnTo>
                    <a:pt x="3328" y="1917"/>
                  </a:lnTo>
                  <a:lnTo>
                    <a:pt x="3270" y="1875"/>
                  </a:lnTo>
                  <a:lnTo>
                    <a:pt x="3213" y="1830"/>
                  </a:lnTo>
                  <a:lnTo>
                    <a:pt x="3153" y="1781"/>
                  </a:lnTo>
                  <a:lnTo>
                    <a:pt x="3095" y="1730"/>
                  </a:lnTo>
                  <a:lnTo>
                    <a:pt x="3035" y="1675"/>
                  </a:lnTo>
                  <a:lnTo>
                    <a:pt x="2975" y="1617"/>
                  </a:lnTo>
                  <a:lnTo>
                    <a:pt x="2914" y="1555"/>
                  </a:lnTo>
                  <a:lnTo>
                    <a:pt x="2914" y="1555"/>
                  </a:lnTo>
                  <a:lnTo>
                    <a:pt x="2795" y="1431"/>
                  </a:lnTo>
                  <a:lnTo>
                    <a:pt x="2678" y="1313"/>
                  </a:lnTo>
                  <a:lnTo>
                    <a:pt x="2564" y="1202"/>
                  </a:lnTo>
                  <a:lnTo>
                    <a:pt x="2453" y="1097"/>
                  </a:lnTo>
                  <a:lnTo>
                    <a:pt x="2346" y="997"/>
                  </a:lnTo>
                  <a:lnTo>
                    <a:pt x="2241" y="903"/>
                  </a:lnTo>
                  <a:lnTo>
                    <a:pt x="2140" y="816"/>
                  </a:lnTo>
                  <a:lnTo>
                    <a:pt x="2040" y="732"/>
                  </a:lnTo>
                  <a:lnTo>
                    <a:pt x="1941" y="654"/>
                  </a:lnTo>
                  <a:lnTo>
                    <a:pt x="1847" y="582"/>
                  </a:lnTo>
                  <a:lnTo>
                    <a:pt x="1752" y="514"/>
                  </a:lnTo>
                  <a:lnTo>
                    <a:pt x="1661" y="452"/>
                  </a:lnTo>
                  <a:lnTo>
                    <a:pt x="1570" y="394"/>
                  </a:lnTo>
                  <a:lnTo>
                    <a:pt x="1483" y="341"/>
                  </a:lnTo>
                  <a:lnTo>
                    <a:pt x="1395" y="293"/>
                  </a:lnTo>
                  <a:lnTo>
                    <a:pt x="1311" y="247"/>
                  </a:lnTo>
                  <a:lnTo>
                    <a:pt x="1226" y="207"/>
                  </a:lnTo>
                  <a:lnTo>
                    <a:pt x="1143" y="171"/>
                  </a:lnTo>
                  <a:lnTo>
                    <a:pt x="1059" y="139"/>
                  </a:lnTo>
                  <a:lnTo>
                    <a:pt x="977" y="110"/>
                  </a:lnTo>
                  <a:lnTo>
                    <a:pt x="897" y="86"/>
                  </a:lnTo>
                  <a:lnTo>
                    <a:pt x="815" y="63"/>
                  </a:lnTo>
                  <a:lnTo>
                    <a:pt x="734" y="45"/>
                  </a:lnTo>
                  <a:lnTo>
                    <a:pt x="655" y="31"/>
                  </a:lnTo>
                  <a:lnTo>
                    <a:pt x="575" y="20"/>
                  </a:lnTo>
                  <a:lnTo>
                    <a:pt x="494" y="10"/>
                  </a:lnTo>
                  <a:lnTo>
                    <a:pt x="414" y="5"/>
                  </a:lnTo>
                  <a:lnTo>
                    <a:pt x="332" y="2"/>
                  </a:lnTo>
                  <a:lnTo>
                    <a:pt x="250" y="0"/>
                  </a:lnTo>
                  <a:lnTo>
                    <a:pt x="168" y="2"/>
                  </a:lnTo>
                  <a:lnTo>
                    <a:pt x="85" y="7"/>
                  </a:lnTo>
                  <a:lnTo>
                    <a:pt x="0" y="13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57810" name="Freeform 18"/>
            <p:cNvSpPr>
              <a:spLocks/>
            </p:cNvSpPr>
            <p:nvPr userDrawn="1"/>
          </p:nvSpPr>
          <p:spPr bwMode="auto">
            <a:xfrm>
              <a:off x="418" y="850"/>
              <a:ext cx="5233" cy="1090"/>
            </a:xfrm>
            <a:custGeom>
              <a:avLst/>
              <a:gdLst/>
              <a:ahLst/>
              <a:cxnLst>
                <a:cxn ang="0">
                  <a:pos x="5233" y="1778"/>
                </a:cxn>
                <a:cxn ang="0">
                  <a:pos x="5189" y="1822"/>
                </a:cxn>
                <a:cxn ang="0">
                  <a:pos x="5133" y="1867"/>
                </a:cxn>
                <a:cxn ang="0">
                  <a:pos x="5060" y="1923"/>
                </a:cxn>
                <a:cxn ang="0">
                  <a:pos x="4965" y="1985"/>
                </a:cxn>
                <a:cxn ang="0">
                  <a:pos x="4854" y="2044"/>
                </a:cxn>
                <a:cxn ang="0">
                  <a:pos x="4725" y="2099"/>
                </a:cxn>
                <a:cxn ang="0">
                  <a:pos x="4654" y="2122"/>
                </a:cxn>
                <a:cxn ang="0">
                  <a:pos x="4579" y="2143"/>
                </a:cxn>
                <a:cxn ang="0">
                  <a:pos x="4500" y="2159"/>
                </a:cxn>
                <a:cxn ang="0">
                  <a:pos x="4418" y="2172"/>
                </a:cxn>
                <a:cxn ang="0">
                  <a:pos x="4332" y="2178"/>
                </a:cxn>
                <a:cxn ang="0">
                  <a:pos x="4242" y="2180"/>
                </a:cxn>
                <a:cxn ang="0">
                  <a:pos x="4149" y="2174"/>
                </a:cxn>
                <a:cxn ang="0">
                  <a:pos x="4053" y="2162"/>
                </a:cxn>
                <a:cxn ang="0">
                  <a:pos x="3953" y="2141"/>
                </a:cxn>
                <a:cxn ang="0">
                  <a:pos x="3852" y="2114"/>
                </a:cxn>
                <a:cxn ang="0">
                  <a:pos x="3746" y="2075"/>
                </a:cxn>
                <a:cxn ang="0">
                  <a:pos x="3638" y="2028"/>
                </a:cxn>
                <a:cxn ang="0">
                  <a:pos x="3527" y="1972"/>
                </a:cxn>
                <a:cxn ang="0">
                  <a:pos x="3414" y="1902"/>
                </a:cxn>
                <a:cxn ang="0">
                  <a:pos x="3298" y="1823"/>
                </a:cxn>
                <a:cxn ang="0">
                  <a:pos x="3180" y="1731"/>
                </a:cxn>
                <a:cxn ang="0">
                  <a:pos x="3059" y="1626"/>
                </a:cxn>
                <a:cxn ang="0">
                  <a:pos x="2937" y="1508"/>
                </a:cxn>
                <a:cxn ang="0">
                  <a:pos x="2816" y="1387"/>
                </a:cxn>
                <a:cxn ang="0">
                  <a:pos x="2581" y="1161"/>
                </a:cxn>
                <a:cxn ang="0">
                  <a:pos x="2361" y="959"/>
                </a:cxn>
                <a:cxn ang="0">
                  <a:pos x="2151" y="780"/>
                </a:cxn>
                <a:cxn ang="0">
                  <a:pos x="1951" y="624"/>
                </a:cxn>
                <a:cxn ang="0">
                  <a:pos x="1759" y="486"/>
                </a:cxn>
                <a:cxn ang="0">
                  <a:pos x="1576" y="370"/>
                </a:cxn>
                <a:cxn ang="0">
                  <a:pos x="1400" y="270"/>
                </a:cxn>
                <a:cxn ang="0">
                  <a:pos x="1229" y="189"/>
                </a:cxn>
                <a:cxn ang="0">
                  <a:pos x="1061" y="123"/>
                </a:cxn>
                <a:cxn ang="0">
                  <a:pos x="897" y="73"/>
                </a:cxn>
                <a:cxn ang="0">
                  <a:pos x="736" y="36"/>
                </a:cxn>
                <a:cxn ang="0">
                  <a:pos x="575" y="13"/>
                </a:cxn>
                <a:cxn ang="0">
                  <a:pos x="413" y="2"/>
                </a:cxn>
                <a:cxn ang="0">
                  <a:pos x="250" y="2"/>
                </a:cxn>
                <a:cxn ang="0">
                  <a:pos x="85" y="10"/>
                </a:cxn>
              </a:cxnLst>
              <a:rect l="0" t="0" r="r" b="b"/>
              <a:pathLst>
                <a:path w="5233" h="2180">
                  <a:moveTo>
                    <a:pt x="5233" y="1778"/>
                  </a:moveTo>
                  <a:lnTo>
                    <a:pt x="5233" y="1778"/>
                  </a:lnTo>
                  <a:lnTo>
                    <a:pt x="5222" y="1789"/>
                  </a:lnTo>
                  <a:lnTo>
                    <a:pt x="5189" y="1822"/>
                  </a:lnTo>
                  <a:lnTo>
                    <a:pt x="5164" y="1843"/>
                  </a:lnTo>
                  <a:lnTo>
                    <a:pt x="5133" y="1867"/>
                  </a:lnTo>
                  <a:lnTo>
                    <a:pt x="5099" y="1894"/>
                  </a:lnTo>
                  <a:lnTo>
                    <a:pt x="5060" y="1923"/>
                  </a:lnTo>
                  <a:lnTo>
                    <a:pt x="5015" y="1954"/>
                  </a:lnTo>
                  <a:lnTo>
                    <a:pt x="4965" y="1985"/>
                  </a:lnTo>
                  <a:lnTo>
                    <a:pt x="4913" y="2014"/>
                  </a:lnTo>
                  <a:lnTo>
                    <a:pt x="4854" y="2044"/>
                  </a:lnTo>
                  <a:lnTo>
                    <a:pt x="4792" y="2072"/>
                  </a:lnTo>
                  <a:lnTo>
                    <a:pt x="4725" y="2099"/>
                  </a:lnTo>
                  <a:lnTo>
                    <a:pt x="4689" y="2111"/>
                  </a:lnTo>
                  <a:lnTo>
                    <a:pt x="4654" y="2122"/>
                  </a:lnTo>
                  <a:lnTo>
                    <a:pt x="4617" y="2133"/>
                  </a:lnTo>
                  <a:lnTo>
                    <a:pt x="4579" y="2143"/>
                  </a:lnTo>
                  <a:lnTo>
                    <a:pt x="4540" y="2153"/>
                  </a:lnTo>
                  <a:lnTo>
                    <a:pt x="4500" y="2159"/>
                  </a:lnTo>
                  <a:lnTo>
                    <a:pt x="4460" y="2167"/>
                  </a:lnTo>
                  <a:lnTo>
                    <a:pt x="4418" y="2172"/>
                  </a:lnTo>
                  <a:lnTo>
                    <a:pt x="4375" y="2175"/>
                  </a:lnTo>
                  <a:lnTo>
                    <a:pt x="4332" y="2178"/>
                  </a:lnTo>
                  <a:lnTo>
                    <a:pt x="4288" y="2180"/>
                  </a:lnTo>
                  <a:lnTo>
                    <a:pt x="4242" y="2180"/>
                  </a:lnTo>
                  <a:lnTo>
                    <a:pt x="4196" y="2178"/>
                  </a:lnTo>
                  <a:lnTo>
                    <a:pt x="4149" y="2174"/>
                  </a:lnTo>
                  <a:lnTo>
                    <a:pt x="4102" y="2169"/>
                  </a:lnTo>
                  <a:lnTo>
                    <a:pt x="4053" y="2162"/>
                  </a:lnTo>
                  <a:lnTo>
                    <a:pt x="4003" y="2153"/>
                  </a:lnTo>
                  <a:lnTo>
                    <a:pt x="3953" y="2141"/>
                  </a:lnTo>
                  <a:lnTo>
                    <a:pt x="3903" y="2128"/>
                  </a:lnTo>
                  <a:lnTo>
                    <a:pt x="3852" y="2114"/>
                  </a:lnTo>
                  <a:lnTo>
                    <a:pt x="3799" y="2096"/>
                  </a:lnTo>
                  <a:lnTo>
                    <a:pt x="3746" y="2075"/>
                  </a:lnTo>
                  <a:lnTo>
                    <a:pt x="3692" y="2054"/>
                  </a:lnTo>
                  <a:lnTo>
                    <a:pt x="3638" y="2028"/>
                  </a:lnTo>
                  <a:lnTo>
                    <a:pt x="3582" y="2001"/>
                  </a:lnTo>
                  <a:lnTo>
                    <a:pt x="3527" y="1972"/>
                  </a:lnTo>
                  <a:lnTo>
                    <a:pt x="3471" y="1938"/>
                  </a:lnTo>
                  <a:lnTo>
                    <a:pt x="3414" y="1902"/>
                  </a:lnTo>
                  <a:lnTo>
                    <a:pt x="3356" y="1865"/>
                  </a:lnTo>
                  <a:lnTo>
                    <a:pt x="3298" y="1823"/>
                  </a:lnTo>
                  <a:lnTo>
                    <a:pt x="3239" y="1778"/>
                  </a:lnTo>
                  <a:lnTo>
                    <a:pt x="3180" y="1731"/>
                  </a:lnTo>
                  <a:lnTo>
                    <a:pt x="3120" y="1681"/>
                  </a:lnTo>
                  <a:lnTo>
                    <a:pt x="3059" y="1626"/>
                  </a:lnTo>
                  <a:lnTo>
                    <a:pt x="2999" y="1570"/>
                  </a:lnTo>
                  <a:lnTo>
                    <a:pt x="2937" y="1508"/>
                  </a:lnTo>
                  <a:lnTo>
                    <a:pt x="2937" y="1508"/>
                  </a:lnTo>
                  <a:lnTo>
                    <a:pt x="2816" y="1387"/>
                  </a:lnTo>
                  <a:lnTo>
                    <a:pt x="2697" y="1271"/>
                  </a:lnTo>
                  <a:lnTo>
                    <a:pt x="2581" y="1161"/>
                  </a:lnTo>
                  <a:lnTo>
                    <a:pt x="2470" y="1058"/>
                  </a:lnTo>
                  <a:lnTo>
                    <a:pt x="2361" y="959"/>
                  </a:lnTo>
                  <a:lnTo>
                    <a:pt x="2255" y="867"/>
                  </a:lnTo>
                  <a:lnTo>
                    <a:pt x="2151" y="780"/>
                  </a:lnTo>
                  <a:lnTo>
                    <a:pt x="2050" y="699"/>
                  </a:lnTo>
                  <a:lnTo>
                    <a:pt x="1951" y="624"/>
                  </a:lnTo>
                  <a:lnTo>
                    <a:pt x="1854" y="552"/>
                  </a:lnTo>
                  <a:lnTo>
                    <a:pt x="1759" y="486"/>
                  </a:lnTo>
                  <a:lnTo>
                    <a:pt x="1668" y="427"/>
                  </a:lnTo>
                  <a:lnTo>
                    <a:pt x="1576" y="370"/>
                  </a:lnTo>
                  <a:lnTo>
                    <a:pt x="1487" y="318"/>
                  </a:lnTo>
                  <a:lnTo>
                    <a:pt x="1400" y="270"/>
                  </a:lnTo>
                  <a:lnTo>
                    <a:pt x="1314" y="228"/>
                  </a:lnTo>
                  <a:lnTo>
                    <a:pt x="1229" y="189"/>
                  </a:lnTo>
                  <a:lnTo>
                    <a:pt x="1144" y="154"/>
                  </a:lnTo>
                  <a:lnTo>
                    <a:pt x="1061" y="123"/>
                  </a:lnTo>
                  <a:lnTo>
                    <a:pt x="979" y="96"/>
                  </a:lnTo>
                  <a:lnTo>
                    <a:pt x="897" y="73"/>
                  </a:lnTo>
                  <a:lnTo>
                    <a:pt x="817" y="54"/>
                  </a:lnTo>
                  <a:lnTo>
                    <a:pt x="736" y="36"/>
                  </a:lnTo>
                  <a:lnTo>
                    <a:pt x="656" y="23"/>
                  </a:lnTo>
                  <a:lnTo>
                    <a:pt x="575" y="13"/>
                  </a:lnTo>
                  <a:lnTo>
                    <a:pt x="495" y="7"/>
                  </a:lnTo>
                  <a:lnTo>
                    <a:pt x="413" y="2"/>
                  </a:lnTo>
                  <a:lnTo>
                    <a:pt x="332" y="0"/>
                  </a:lnTo>
                  <a:lnTo>
                    <a:pt x="250" y="2"/>
                  </a:lnTo>
                  <a:lnTo>
                    <a:pt x="168" y="5"/>
                  </a:lnTo>
                  <a:lnTo>
                    <a:pt x="85" y="10"/>
                  </a:lnTo>
                  <a:lnTo>
                    <a:pt x="0" y="1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57811" name="Freeform 19"/>
            <p:cNvSpPr>
              <a:spLocks/>
            </p:cNvSpPr>
            <p:nvPr userDrawn="1"/>
          </p:nvSpPr>
          <p:spPr bwMode="auto">
            <a:xfrm>
              <a:off x="434" y="870"/>
              <a:ext cx="5259" cy="1056"/>
            </a:xfrm>
            <a:custGeom>
              <a:avLst/>
              <a:gdLst/>
              <a:ahLst/>
              <a:cxnLst>
                <a:cxn ang="0">
                  <a:pos x="5259" y="1687"/>
                </a:cxn>
                <a:cxn ang="0">
                  <a:pos x="5214" y="1731"/>
                </a:cxn>
                <a:cxn ang="0">
                  <a:pos x="5160" y="1779"/>
                </a:cxn>
                <a:cxn ang="0">
                  <a:pos x="5087" y="1837"/>
                </a:cxn>
                <a:cxn ang="0">
                  <a:pos x="4994" y="1900"/>
                </a:cxn>
                <a:cxn ang="0">
                  <a:pos x="4883" y="1963"/>
                </a:cxn>
                <a:cxn ang="0">
                  <a:pos x="4755" y="2020"/>
                </a:cxn>
                <a:cxn ang="0">
                  <a:pos x="4684" y="2045"/>
                </a:cxn>
                <a:cxn ang="0">
                  <a:pos x="4611" y="2068"/>
                </a:cxn>
                <a:cxn ang="0">
                  <a:pos x="4531" y="2086"/>
                </a:cxn>
                <a:cxn ang="0">
                  <a:pos x="4449" y="2100"/>
                </a:cxn>
                <a:cxn ang="0">
                  <a:pos x="4363" y="2108"/>
                </a:cxn>
                <a:cxn ang="0">
                  <a:pos x="4275" y="2112"/>
                </a:cxn>
                <a:cxn ang="0">
                  <a:pos x="4181" y="2107"/>
                </a:cxn>
                <a:cxn ang="0">
                  <a:pos x="4084" y="2097"/>
                </a:cxn>
                <a:cxn ang="0">
                  <a:pos x="3984" y="2079"/>
                </a:cxn>
                <a:cxn ang="0">
                  <a:pos x="3882" y="2052"/>
                </a:cxn>
                <a:cxn ang="0">
                  <a:pos x="3776" y="2016"/>
                </a:cxn>
                <a:cxn ang="0">
                  <a:pos x="3668" y="1971"/>
                </a:cxn>
                <a:cxn ang="0">
                  <a:pos x="3555" y="1916"/>
                </a:cxn>
                <a:cxn ang="0">
                  <a:pos x="3441" y="1850"/>
                </a:cxn>
                <a:cxn ang="0">
                  <a:pos x="3325" y="1773"/>
                </a:cxn>
                <a:cxn ang="0">
                  <a:pos x="3205" y="1682"/>
                </a:cxn>
                <a:cxn ang="0">
                  <a:pos x="3083" y="1579"/>
                </a:cxn>
                <a:cxn ang="0">
                  <a:pos x="2958" y="1463"/>
                </a:cxn>
                <a:cxn ang="0">
                  <a:pos x="2835" y="1343"/>
                </a:cxn>
                <a:cxn ang="0">
                  <a:pos x="2599" y="1122"/>
                </a:cxn>
                <a:cxn ang="0">
                  <a:pos x="2374" y="923"/>
                </a:cxn>
                <a:cxn ang="0">
                  <a:pos x="2161" y="747"/>
                </a:cxn>
                <a:cxn ang="0">
                  <a:pos x="1960" y="594"/>
                </a:cxn>
                <a:cxn ang="0">
                  <a:pos x="1767" y="460"/>
                </a:cxn>
                <a:cxn ang="0">
                  <a:pos x="1581" y="347"/>
                </a:cxn>
                <a:cxn ang="0">
                  <a:pos x="1403" y="250"/>
                </a:cxn>
                <a:cxn ang="0">
                  <a:pos x="1231" y="171"/>
                </a:cxn>
                <a:cxn ang="0">
                  <a:pos x="1063" y="109"/>
                </a:cxn>
                <a:cxn ang="0">
                  <a:pos x="898" y="63"/>
                </a:cxn>
                <a:cxn ang="0">
                  <a:pos x="735" y="29"/>
                </a:cxn>
                <a:cxn ang="0">
                  <a:pos x="574" y="8"/>
                </a:cxn>
                <a:cxn ang="0">
                  <a:pos x="412" y="0"/>
                </a:cxn>
                <a:cxn ang="0">
                  <a:pos x="249" y="3"/>
                </a:cxn>
                <a:cxn ang="0">
                  <a:pos x="84" y="16"/>
                </a:cxn>
              </a:cxnLst>
              <a:rect l="0" t="0" r="r" b="b"/>
              <a:pathLst>
                <a:path w="5259" h="2112">
                  <a:moveTo>
                    <a:pt x="5259" y="1687"/>
                  </a:moveTo>
                  <a:lnTo>
                    <a:pt x="5259" y="1687"/>
                  </a:lnTo>
                  <a:lnTo>
                    <a:pt x="5248" y="1698"/>
                  </a:lnTo>
                  <a:lnTo>
                    <a:pt x="5214" y="1731"/>
                  </a:lnTo>
                  <a:lnTo>
                    <a:pt x="5189" y="1753"/>
                  </a:lnTo>
                  <a:lnTo>
                    <a:pt x="5160" y="1779"/>
                  </a:lnTo>
                  <a:lnTo>
                    <a:pt x="5127" y="1806"/>
                  </a:lnTo>
                  <a:lnTo>
                    <a:pt x="5087" y="1837"/>
                  </a:lnTo>
                  <a:lnTo>
                    <a:pt x="5044" y="1868"/>
                  </a:lnTo>
                  <a:lnTo>
                    <a:pt x="4994" y="1900"/>
                  </a:lnTo>
                  <a:lnTo>
                    <a:pt x="4941" y="1931"/>
                  </a:lnTo>
                  <a:lnTo>
                    <a:pt x="4883" y="1963"/>
                  </a:lnTo>
                  <a:lnTo>
                    <a:pt x="4822" y="1992"/>
                  </a:lnTo>
                  <a:lnTo>
                    <a:pt x="4755" y="2020"/>
                  </a:lnTo>
                  <a:lnTo>
                    <a:pt x="4720" y="2033"/>
                  </a:lnTo>
                  <a:lnTo>
                    <a:pt x="4684" y="2045"/>
                  </a:lnTo>
                  <a:lnTo>
                    <a:pt x="4648" y="2057"/>
                  </a:lnTo>
                  <a:lnTo>
                    <a:pt x="4611" y="2068"/>
                  </a:lnTo>
                  <a:lnTo>
                    <a:pt x="4572" y="2078"/>
                  </a:lnTo>
                  <a:lnTo>
                    <a:pt x="4531" y="2086"/>
                  </a:lnTo>
                  <a:lnTo>
                    <a:pt x="4491" y="2094"/>
                  </a:lnTo>
                  <a:lnTo>
                    <a:pt x="4449" y="2100"/>
                  </a:lnTo>
                  <a:lnTo>
                    <a:pt x="4406" y="2105"/>
                  </a:lnTo>
                  <a:lnTo>
                    <a:pt x="4363" y="2108"/>
                  </a:lnTo>
                  <a:lnTo>
                    <a:pt x="4319" y="2110"/>
                  </a:lnTo>
                  <a:lnTo>
                    <a:pt x="4275" y="2112"/>
                  </a:lnTo>
                  <a:lnTo>
                    <a:pt x="4227" y="2110"/>
                  </a:lnTo>
                  <a:lnTo>
                    <a:pt x="4181" y="2107"/>
                  </a:lnTo>
                  <a:lnTo>
                    <a:pt x="4133" y="2104"/>
                  </a:lnTo>
                  <a:lnTo>
                    <a:pt x="4084" y="2097"/>
                  </a:lnTo>
                  <a:lnTo>
                    <a:pt x="4036" y="2089"/>
                  </a:lnTo>
                  <a:lnTo>
                    <a:pt x="3984" y="2079"/>
                  </a:lnTo>
                  <a:lnTo>
                    <a:pt x="3934" y="2066"/>
                  </a:lnTo>
                  <a:lnTo>
                    <a:pt x="3882" y="2052"/>
                  </a:lnTo>
                  <a:lnTo>
                    <a:pt x="3829" y="2036"/>
                  </a:lnTo>
                  <a:lnTo>
                    <a:pt x="3776" y="2016"/>
                  </a:lnTo>
                  <a:lnTo>
                    <a:pt x="3722" y="1995"/>
                  </a:lnTo>
                  <a:lnTo>
                    <a:pt x="3668" y="1971"/>
                  </a:lnTo>
                  <a:lnTo>
                    <a:pt x="3612" y="1945"/>
                  </a:lnTo>
                  <a:lnTo>
                    <a:pt x="3555" y="1916"/>
                  </a:lnTo>
                  <a:lnTo>
                    <a:pt x="3498" y="1884"/>
                  </a:lnTo>
                  <a:lnTo>
                    <a:pt x="3441" y="1850"/>
                  </a:lnTo>
                  <a:lnTo>
                    <a:pt x="3383" y="1813"/>
                  </a:lnTo>
                  <a:lnTo>
                    <a:pt x="3325" y="1773"/>
                  </a:lnTo>
                  <a:lnTo>
                    <a:pt x="3265" y="1729"/>
                  </a:lnTo>
                  <a:lnTo>
                    <a:pt x="3205" y="1682"/>
                  </a:lnTo>
                  <a:lnTo>
                    <a:pt x="3144" y="1632"/>
                  </a:lnTo>
                  <a:lnTo>
                    <a:pt x="3083" y="1579"/>
                  </a:lnTo>
                  <a:lnTo>
                    <a:pt x="3021" y="1522"/>
                  </a:lnTo>
                  <a:lnTo>
                    <a:pt x="2958" y="1463"/>
                  </a:lnTo>
                  <a:lnTo>
                    <a:pt x="2958" y="1463"/>
                  </a:lnTo>
                  <a:lnTo>
                    <a:pt x="2835" y="1343"/>
                  </a:lnTo>
                  <a:lnTo>
                    <a:pt x="2715" y="1228"/>
                  </a:lnTo>
                  <a:lnTo>
                    <a:pt x="2599" y="1122"/>
                  </a:lnTo>
                  <a:lnTo>
                    <a:pt x="2485" y="1020"/>
                  </a:lnTo>
                  <a:lnTo>
                    <a:pt x="2374" y="923"/>
                  </a:lnTo>
                  <a:lnTo>
                    <a:pt x="2267" y="833"/>
                  </a:lnTo>
                  <a:lnTo>
                    <a:pt x="2161" y="747"/>
                  </a:lnTo>
                  <a:lnTo>
                    <a:pt x="2060" y="668"/>
                  </a:lnTo>
                  <a:lnTo>
                    <a:pt x="1960" y="594"/>
                  </a:lnTo>
                  <a:lnTo>
                    <a:pt x="1861" y="524"/>
                  </a:lnTo>
                  <a:lnTo>
                    <a:pt x="1767" y="460"/>
                  </a:lnTo>
                  <a:lnTo>
                    <a:pt x="1673" y="400"/>
                  </a:lnTo>
                  <a:lnTo>
                    <a:pt x="1581" y="347"/>
                  </a:lnTo>
                  <a:lnTo>
                    <a:pt x="1492" y="297"/>
                  </a:lnTo>
                  <a:lnTo>
                    <a:pt x="1403" y="250"/>
                  </a:lnTo>
                  <a:lnTo>
                    <a:pt x="1316" y="210"/>
                  </a:lnTo>
                  <a:lnTo>
                    <a:pt x="1231" y="171"/>
                  </a:lnTo>
                  <a:lnTo>
                    <a:pt x="1146" y="138"/>
                  </a:lnTo>
                  <a:lnTo>
                    <a:pt x="1063" y="109"/>
                  </a:lnTo>
                  <a:lnTo>
                    <a:pt x="980" y="84"/>
                  </a:lnTo>
                  <a:lnTo>
                    <a:pt x="898" y="63"/>
                  </a:lnTo>
                  <a:lnTo>
                    <a:pt x="816" y="43"/>
                  </a:lnTo>
                  <a:lnTo>
                    <a:pt x="735" y="29"/>
                  </a:lnTo>
                  <a:lnTo>
                    <a:pt x="655" y="17"/>
                  </a:lnTo>
                  <a:lnTo>
                    <a:pt x="574" y="8"/>
                  </a:lnTo>
                  <a:lnTo>
                    <a:pt x="494" y="3"/>
                  </a:lnTo>
                  <a:lnTo>
                    <a:pt x="412" y="0"/>
                  </a:lnTo>
                  <a:lnTo>
                    <a:pt x="331" y="0"/>
                  </a:lnTo>
                  <a:lnTo>
                    <a:pt x="249" y="3"/>
                  </a:lnTo>
                  <a:lnTo>
                    <a:pt x="168" y="8"/>
                  </a:lnTo>
                  <a:lnTo>
                    <a:pt x="84" y="16"/>
                  </a:lnTo>
                  <a:lnTo>
                    <a:pt x="0" y="25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57812" name="Freeform 20"/>
            <p:cNvSpPr>
              <a:spLocks/>
            </p:cNvSpPr>
            <p:nvPr userDrawn="1"/>
          </p:nvSpPr>
          <p:spPr bwMode="auto">
            <a:xfrm>
              <a:off x="450" y="890"/>
              <a:ext cx="5283" cy="1021"/>
            </a:xfrm>
            <a:custGeom>
              <a:avLst/>
              <a:gdLst/>
              <a:ahLst/>
              <a:cxnLst>
                <a:cxn ang="0">
                  <a:pos x="5283" y="1597"/>
                </a:cxn>
                <a:cxn ang="0">
                  <a:pos x="5240" y="1642"/>
                </a:cxn>
                <a:cxn ang="0">
                  <a:pos x="5187" y="1691"/>
                </a:cxn>
                <a:cxn ang="0">
                  <a:pos x="5114" y="1750"/>
                </a:cxn>
                <a:cxn ang="0">
                  <a:pos x="5022" y="1817"/>
                </a:cxn>
                <a:cxn ang="0">
                  <a:pos x="4912" y="1881"/>
                </a:cxn>
                <a:cxn ang="0">
                  <a:pos x="4818" y="1928"/>
                </a:cxn>
                <a:cxn ang="0">
                  <a:pos x="4750" y="1955"/>
                </a:cxn>
                <a:cxn ang="0">
                  <a:pos x="4678" y="1981"/>
                </a:cxn>
                <a:cxn ang="0">
                  <a:pos x="4601" y="2002"/>
                </a:cxn>
                <a:cxn ang="0">
                  <a:pos x="4522" y="2020"/>
                </a:cxn>
                <a:cxn ang="0">
                  <a:pos x="4438" y="2033"/>
                </a:cxn>
                <a:cxn ang="0">
                  <a:pos x="4350" y="2041"/>
                </a:cxn>
                <a:cxn ang="0">
                  <a:pos x="4259" y="2043"/>
                </a:cxn>
                <a:cxn ang="0">
                  <a:pos x="4164" y="2038"/>
                </a:cxn>
                <a:cxn ang="0">
                  <a:pos x="4066" y="2025"/>
                </a:cxn>
                <a:cxn ang="0">
                  <a:pos x="3964" y="2005"/>
                </a:cxn>
                <a:cxn ang="0">
                  <a:pos x="3860" y="1976"/>
                </a:cxn>
                <a:cxn ang="0">
                  <a:pos x="3752" y="1938"/>
                </a:cxn>
                <a:cxn ang="0">
                  <a:pos x="3641" y="1889"/>
                </a:cxn>
                <a:cxn ang="0">
                  <a:pos x="3527" y="1831"/>
                </a:cxn>
                <a:cxn ang="0">
                  <a:pos x="3410" y="1760"/>
                </a:cxn>
                <a:cxn ang="0">
                  <a:pos x="3291" y="1679"/>
                </a:cxn>
                <a:cxn ang="0">
                  <a:pos x="3169" y="1584"/>
                </a:cxn>
                <a:cxn ang="0">
                  <a:pos x="3044" y="1477"/>
                </a:cxn>
                <a:cxn ang="0">
                  <a:pos x="2980" y="1418"/>
                </a:cxn>
                <a:cxn ang="0">
                  <a:pos x="2734" y="1188"/>
                </a:cxn>
                <a:cxn ang="0">
                  <a:pos x="2499" y="982"/>
                </a:cxn>
                <a:cxn ang="0">
                  <a:pos x="2279" y="799"/>
                </a:cxn>
                <a:cxn ang="0">
                  <a:pos x="2069" y="638"/>
                </a:cxn>
                <a:cxn ang="0">
                  <a:pos x="1869" y="497"/>
                </a:cxn>
                <a:cxn ang="0">
                  <a:pos x="1679" y="378"/>
                </a:cxn>
                <a:cxn ang="0">
                  <a:pos x="1496" y="276"/>
                </a:cxn>
                <a:cxn ang="0">
                  <a:pos x="1319" y="192"/>
                </a:cxn>
                <a:cxn ang="0">
                  <a:pos x="1148" y="124"/>
                </a:cxn>
                <a:cxn ang="0">
                  <a:pos x="980" y="73"/>
                </a:cxn>
                <a:cxn ang="0">
                  <a:pos x="817" y="36"/>
                </a:cxn>
                <a:cxn ang="0">
                  <a:pos x="654" y="11"/>
                </a:cxn>
                <a:cxn ang="0">
                  <a:pos x="493" y="2"/>
                </a:cxn>
                <a:cxn ang="0">
                  <a:pos x="331" y="2"/>
                </a:cxn>
                <a:cxn ang="0">
                  <a:pos x="167" y="13"/>
                </a:cxn>
                <a:cxn ang="0">
                  <a:pos x="0" y="34"/>
                </a:cxn>
              </a:cxnLst>
              <a:rect l="0" t="0" r="r" b="b"/>
              <a:pathLst>
                <a:path w="5283" h="2043">
                  <a:moveTo>
                    <a:pt x="5283" y="1597"/>
                  </a:moveTo>
                  <a:lnTo>
                    <a:pt x="5283" y="1597"/>
                  </a:lnTo>
                  <a:lnTo>
                    <a:pt x="5272" y="1608"/>
                  </a:lnTo>
                  <a:lnTo>
                    <a:pt x="5240" y="1642"/>
                  </a:lnTo>
                  <a:lnTo>
                    <a:pt x="5215" y="1665"/>
                  </a:lnTo>
                  <a:lnTo>
                    <a:pt x="5187" y="1691"/>
                  </a:lnTo>
                  <a:lnTo>
                    <a:pt x="5153" y="1720"/>
                  </a:lnTo>
                  <a:lnTo>
                    <a:pt x="5114" y="1750"/>
                  </a:lnTo>
                  <a:lnTo>
                    <a:pt x="5071" y="1783"/>
                  </a:lnTo>
                  <a:lnTo>
                    <a:pt x="5022" y="1817"/>
                  </a:lnTo>
                  <a:lnTo>
                    <a:pt x="4969" y="1849"/>
                  </a:lnTo>
                  <a:lnTo>
                    <a:pt x="4912" y="1881"/>
                  </a:lnTo>
                  <a:lnTo>
                    <a:pt x="4850" y="1912"/>
                  </a:lnTo>
                  <a:lnTo>
                    <a:pt x="4818" y="1928"/>
                  </a:lnTo>
                  <a:lnTo>
                    <a:pt x="4785" y="1942"/>
                  </a:lnTo>
                  <a:lnTo>
                    <a:pt x="4750" y="1955"/>
                  </a:lnTo>
                  <a:lnTo>
                    <a:pt x="4714" y="1968"/>
                  </a:lnTo>
                  <a:lnTo>
                    <a:pt x="4678" y="1981"/>
                  </a:lnTo>
                  <a:lnTo>
                    <a:pt x="4640" y="1993"/>
                  </a:lnTo>
                  <a:lnTo>
                    <a:pt x="4601" y="2002"/>
                  </a:lnTo>
                  <a:lnTo>
                    <a:pt x="4563" y="2012"/>
                  </a:lnTo>
                  <a:lnTo>
                    <a:pt x="4522" y="2020"/>
                  </a:lnTo>
                  <a:lnTo>
                    <a:pt x="4481" y="2028"/>
                  </a:lnTo>
                  <a:lnTo>
                    <a:pt x="4438" y="2033"/>
                  </a:lnTo>
                  <a:lnTo>
                    <a:pt x="4395" y="2038"/>
                  </a:lnTo>
                  <a:lnTo>
                    <a:pt x="4350" y="2041"/>
                  </a:lnTo>
                  <a:lnTo>
                    <a:pt x="4304" y="2043"/>
                  </a:lnTo>
                  <a:lnTo>
                    <a:pt x="4259" y="2043"/>
                  </a:lnTo>
                  <a:lnTo>
                    <a:pt x="4211" y="2041"/>
                  </a:lnTo>
                  <a:lnTo>
                    <a:pt x="4164" y="2038"/>
                  </a:lnTo>
                  <a:lnTo>
                    <a:pt x="4116" y="2033"/>
                  </a:lnTo>
                  <a:lnTo>
                    <a:pt x="4066" y="2025"/>
                  </a:lnTo>
                  <a:lnTo>
                    <a:pt x="4016" y="2017"/>
                  </a:lnTo>
                  <a:lnTo>
                    <a:pt x="3964" y="2005"/>
                  </a:lnTo>
                  <a:lnTo>
                    <a:pt x="3913" y="1991"/>
                  </a:lnTo>
                  <a:lnTo>
                    <a:pt x="3860" y="1976"/>
                  </a:lnTo>
                  <a:lnTo>
                    <a:pt x="3806" y="1959"/>
                  </a:lnTo>
                  <a:lnTo>
                    <a:pt x="3752" y="1938"/>
                  </a:lnTo>
                  <a:lnTo>
                    <a:pt x="3696" y="1915"/>
                  </a:lnTo>
                  <a:lnTo>
                    <a:pt x="3641" y="1889"/>
                  </a:lnTo>
                  <a:lnTo>
                    <a:pt x="3584" y="1862"/>
                  </a:lnTo>
                  <a:lnTo>
                    <a:pt x="3527" y="1831"/>
                  </a:lnTo>
                  <a:lnTo>
                    <a:pt x="3469" y="1797"/>
                  </a:lnTo>
                  <a:lnTo>
                    <a:pt x="3410" y="1760"/>
                  </a:lnTo>
                  <a:lnTo>
                    <a:pt x="3350" y="1721"/>
                  </a:lnTo>
                  <a:lnTo>
                    <a:pt x="3291" y="1679"/>
                  </a:lnTo>
                  <a:lnTo>
                    <a:pt x="3230" y="1634"/>
                  </a:lnTo>
                  <a:lnTo>
                    <a:pt x="3169" y="1584"/>
                  </a:lnTo>
                  <a:lnTo>
                    <a:pt x="3106" y="1532"/>
                  </a:lnTo>
                  <a:lnTo>
                    <a:pt x="3044" y="1477"/>
                  </a:lnTo>
                  <a:lnTo>
                    <a:pt x="2980" y="1418"/>
                  </a:lnTo>
                  <a:lnTo>
                    <a:pt x="2980" y="1418"/>
                  </a:lnTo>
                  <a:lnTo>
                    <a:pt x="2855" y="1300"/>
                  </a:lnTo>
                  <a:lnTo>
                    <a:pt x="2734" y="1188"/>
                  </a:lnTo>
                  <a:lnTo>
                    <a:pt x="2615" y="1082"/>
                  </a:lnTo>
                  <a:lnTo>
                    <a:pt x="2499" y="982"/>
                  </a:lnTo>
                  <a:lnTo>
                    <a:pt x="2388" y="888"/>
                  </a:lnTo>
                  <a:lnTo>
                    <a:pt x="2279" y="799"/>
                  </a:lnTo>
                  <a:lnTo>
                    <a:pt x="2173" y="715"/>
                  </a:lnTo>
                  <a:lnTo>
                    <a:pt x="2069" y="638"/>
                  </a:lnTo>
                  <a:lnTo>
                    <a:pt x="1968" y="565"/>
                  </a:lnTo>
                  <a:lnTo>
                    <a:pt x="1869" y="497"/>
                  </a:lnTo>
                  <a:lnTo>
                    <a:pt x="1773" y="434"/>
                  </a:lnTo>
                  <a:lnTo>
                    <a:pt x="1679" y="378"/>
                  </a:lnTo>
                  <a:lnTo>
                    <a:pt x="1586" y="325"/>
                  </a:lnTo>
                  <a:lnTo>
                    <a:pt x="1496" y="276"/>
                  </a:lnTo>
                  <a:lnTo>
                    <a:pt x="1407" y="231"/>
                  </a:lnTo>
                  <a:lnTo>
                    <a:pt x="1319" y="192"/>
                  </a:lnTo>
                  <a:lnTo>
                    <a:pt x="1233" y="155"/>
                  </a:lnTo>
                  <a:lnTo>
                    <a:pt x="1148" y="124"/>
                  </a:lnTo>
                  <a:lnTo>
                    <a:pt x="1064" y="97"/>
                  </a:lnTo>
                  <a:lnTo>
                    <a:pt x="980" y="73"/>
                  </a:lnTo>
                  <a:lnTo>
                    <a:pt x="899" y="52"/>
                  </a:lnTo>
                  <a:lnTo>
                    <a:pt x="817" y="36"/>
                  </a:lnTo>
                  <a:lnTo>
                    <a:pt x="736" y="23"/>
                  </a:lnTo>
                  <a:lnTo>
                    <a:pt x="654" y="11"/>
                  </a:lnTo>
                  <a:lnTo>
                    <a:pt x="574" y="5"/>
                  </a:lnTo>
                  <a:lnTo>
                    <a:pt x="493" y="2"/>
                  </a:lnTo>
                  <a:lnTo>
                    <a:pt x="413" y="0"/>
                  </a:lnTo>
                  <a:lnTo>
                    <a:pt x="331" y="2"/>
                  </a:lnTo>
                  <a:lnTo>
                    <a:pt x="250" y="6"/>
                  </a:lnTo>
                  <a:lnTo>
                    <a:pt x="167" y="13"/>
                  </a:lnTo>
                  <a:lnTo>
                    <a:pt x="85" y="23"/>
                  </a:lnTo>
                  <a:lnTo>
                    <a:pt x="0" y="3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57813" name="Freeform 21"/>
            <p:cNvSpPr>
              <a:spLocks/>
            </p:cNvSpPr>
            <p:nvPr userDrawn="1"/>
          </p:nvSpPr>
          <p:spPr bwMode="auto">
            <a:xfrm>
              <a:off x="467" y="910"/>
              <a:ext cx="5306" cy="988"/>
            </a:xfrm>
            <a:custGeom>
              <a:avLst/>
              <a:gdLst/>
              <a:ahLst/>
              <a:cxnLst>
                <a:cxn ang="0">
                  <a:pos x="5306" y="1505"/>
                </a:cxn>
                <a:cxn ang="0">
                  <a:pos x="5263" y="1552"/>
                </a:cxn>
                <a:cxn ang="0">
                  <a:pos x="5211" y="1602"/>
                </a:cxn>
                <a:cxn ang="0">
                  <a:pos x="5138" y="1663"/>
                </a:cxn>
                <a:cxn ang="0">
                  <a:pos x="5048" y="1731"/>
                </a:cxn>
                <a:cxn ang="0">
                  <a:pos x="4939" y="1799"/>
                </a:cxn>
                <a:cxn ang="0">
                  <a:pos x="4845" y="1848"/>
                </a:cxn>
                <a:cxn ang="0">
                  <a:pos x="4779" y="1877"/>
                </a:cxn>
                <a:cxn ang="0">
                  <a:pos x="4707" y="1904"/>
                </a:cxn>
                <a:cxn ang="0">
                  <a:pos x="4630" y="1928"/>
                </a:cxn>
                <a:cxn ang="0">
                  <a:pos x="4551" y="1948"/>
                </a:cxn>
                <a:cxn ang="0">
                  <a:pos x="4468" y="1962"/>
                </a:cxn>
                <a:cxn ang="0">
                  <a:pos x="4380" y="1972"/>
                </a:cxn>
                <a:cxn ang="0">
                  <a:pos x="4289" y="1975"/>
                </a:cxn>
                <a:cxn ang="0">
                  <a:pos x="4194" y="1972"/>
                </a:cxn>
                <a:cxn ang="0">
                  <a:pos x="4096" y="1961"/>
                </a:cxn>
                <a:cxn ang="0">
                  <a:pos x="3993" y="1943"/>
                </a:cxn>
                <a:cxn ang="0">
                  <a:pos x="3889" y="1915"/>
                </a:cxn>
                <a:cxn ang="0">
                  <a:pos x="3779" y="1880"/>
                </a:cxn>
                <a:cxn ang="0">
                  <a:pos x="3668" y="1833"/>
                </a:cxn>
                <a:cxn ang="0">
                  <a:pos x="3553" y="1777"/>
                </a:cxn>
                <a:cxn ang="0">
                  <a:pos x="3436" y="1709"/>
                </a:cxn>
                <a:cxn ang="0">
                  <a:pos x="3315" y="1630"/>
                </a:cxn>
                <a:cxn ang="0">
                  <a:pos x="3192" y="1536"/>
                </a:cxn>
                <a:cxn ang="0">
                  <a:pos x="3066" y="1431"/>
                </a:cxn>
                <a:cxn ang="0">
                  <a:pos x="3000" y="1373"/>
                </a:cxn>
                <a:cxn ang="0">
                  <a:pos x="2750" y="1147"/>
                </a:cxn>
                <a:cxn ang="0">
                  <a:pos x="2514" y="945"/>
                </a:cxn>
                <a:cxn ang="0">
                  <a:pos x="2291" y="766"/>
                </a:cxn>
                <a:cxn ang="0">
                  <a:pos x="2078" y="607"/>
                </a:cxn>
                <a:cxn ang="0">
                  <a:pos x="1876" y="470"/>
                </a:cxn>
                <a:cxn ang="0">
                  <a:pos x="1684" y="354"/>
                </a:cxn>
                <a:cxn ang="0">
                  <a:pos x="1499" y="255"/>
                </a:cxn>
                <a:cxn ang="0">
                  <a:pos x="1322" y="175"/>
                </a:cxn>
                <a:cxn ang="0">
                  <a:pos x="1149" y="110"/>
                </a:cxn>
                <a:cxn ang="0">
                  <a:pos x="981" y="62"/>
                </a:cxn>
                <a:cxn ang="0">
                  <a:pos x="816" y="28"/>
                </a:cxn>
                <a:cxn ang="0">
                  <a:pos x="654" y="7"/>
                </a:cxn>
                <a:cxn ang="0">
                  <a:pos x="493" y="0"/>
                </a:cxn>
                <a:cxn ang="0">
                  <a:pos x="330" y="4"/>
                </a:cxn>
                <a:cxn ang="0">
                  <a:pos x="166" y="18"/>
                </a:cxn>
                <a:cxn ang="0">
                  <a:pos x="0" y="42"/>
                </a:cxn>
              </a:cxnLst>
              <a:rect l="0" t="0" r="r" b="b"/>
              <a:pathLst>
                <a:path w="5306" h="1975">
                  <a:moveTo>
                    <a:pt x="5306" y="1505"/>
                  </a:moveTo>
                  <a:lnTo>
                    <a:pt x="5306" y="1505"/>
                  </a:lnTo>
                  <a:lnTo>
                    <a:pt x="5295" y="1518"/>
                  </a:lnTo>
                  <a:lnTo>
                    <a:pt x="5263" y="1552"/>
                  </a:lnTo>
                  <a:lnTo>
                    <a:pt x="5240" y="1576"/>
                  </a:lnTo>
                  <a:lnTo>
                    <a:pt x="5211" y="1602"/>
                  </a:lnTo>
                  <a:lnTo>
                    <a:pt x="5177" y="1633"/>
                  </a:lnTo>
                  <a:lnTo>
                    <a:pt x="5138" y="1663"/>
                  </a:lnTo>
                  <a:lnTo>
                    <a:pt x="5095" y="1697"/>
                  </a:lnTo>
                  <a:lnTo>
                    <a:pt x="5048" y="1731"/>
                  </a:lnTo>
                  <a:lnTo>
                    <a:pt x="4995" y="1765"/>
                  </a:lnTo>
                  <a:lnTo>
                    <a:pt x="4939" y="1799"/>
                  </a:lnTo>
                  <a:lnTo>
                    <a:pt x="4877" y="1831"/>
                  </a:lnTo>
                  <a:lnTo>
                    <a:pt x="4845" y="1848"/>
                  </a:lnTo>
                  <a:lnTo>
                    <a:pt x="4812" y="1862"/>
                  </a:lnTo>
                  <a:lnTo>
                    <a:pt x="4779" y="1877"/>
                  </a:lnTo>
                  <a:lnTo>
                    <a:pt x="4743" y="1891"/>
                  </a:lnTo>
                  <a:lnTo>
                    <a:pt x="4707" y="1904"/>
                  </a:lnTo>
                  <a:lnTo>
                    <a:pt x="4669" y="1917"/>
                  </a:lnTo>
                  <a:lnTo>
                    <a:pt x="4630" y="1928"/>
                  </a:lnTo>
                  <a:lnTo>
                    <a:pt x="4591" y="1938"/>
                  </a:lnTo>
                  <a:lnTo>
                    <a:pt x="4551" y="1948"/>
                  </a:lnTo>
                  <a:lnTo>
                    <a:pt x="4509" y="1956"/>
                  </a:lnTo>
                  <a:lnTo>
                    <a:pt x="4468" y="1962"/>
                  </a:lnTo>
                  <a:lnTo>
                    <a:pt x="4423" y="1967"/>
                  </a:lnTo>
                  <a:lnTo>
                    <a:pt x="4380" y="1972"/>
                  </a:lnTo>
                  <a:lnTo>
                    <a:pt x="4335" y="1974"/>
                  </a:lnTo>
                  <a:lnTo>
                    <a:pt x="4289" y="1975"/>
                  </a:lnTo>
                  <a:lnTo>
                    <a:pt x="4242" y="1974"/>
                  </a:lnTo>
                  <a:lnTo>
                    <a:pt x="4194" y="1972"/>
                  </a:lnTo>
                  <a:lnTo>
                    <a:pt x="4144" y="1967"/>
                  </a:lnTo>
                  <a:lnTo>
                    <a:pt x="4096" y="1961"/>
                  </a:lnTo>
                  <a:lnTo>
                    <a:pt x="4044" y="1953"/>
                  </a:lnTo>
                  <a:lnTo>
                    <a:pt x="3993" y="1943"/>
                  </a:lnTo>
                  <a:lnTo>
                    <a:pt x="3942" y="1930"/>
                  </a:lnTo>
                  <a:lnTo>
                    <a:pt x="3889" y="1915"/>
                  </a:lnTo>
                  <a:lnTo>
                    <a:pt x="3835" y="1899"/>
                  </a:lnTo>
                  <a:lnTo>
                    <a:pt x="3779" y="1880"/>
                  </a:lnTo>
                  <a:lnTo>
                    <a:pt x="3725" y="1857"/>
                  </a:lnTo>
                  <a:lnTo>
                    <a:pt x="3668" y="1833"/>
                  </a:lnTo>
                  <a:lnTo>
                    <a:pt x="3611" y="1806"/>
                  </a:lnTo>
                  <a:lnTo>
                    <a:pt x="3553" y="1777"/>
                  </a:lnTo>
                  <a:lnTo>
                    <a:pt x="3495" y="1744"/>
                  </a:lnTo>
                  <a:lnTo>
                    <a:pt x="3436" y="1709"/>
                  </a:lnTo>
                  <a:lnTo>
                    <a:pt x="3375" y="1670"/>
                  </a:lnTo>
                  <a:lnTo>
                    <a:pt x="3315" y="1630"/>
                  </a:lnTo>
                  <a:lnTo>
                    <a:pt x="3253" y="1584"/>
                  </a:lnTo>
                  <a:lnTo>
                    <a:pt x="3192" y="1536"/>
                  </a:lnTo>
                  <a:lnTo>
                    <a:pt x="3128" y="1486"/>
                  </a:lnTo>
                  <a:lnTo>
                    <a:pt x="3066" y="1431"/>
                  </a:lnTo>
                  <a:lnTo>
                    <a:pt x="3000" y="1373"/>
                  </a:lnTo>
                  <a:lnTo>
                    <a:pt x="3000" y="1373"/>
                  </a:lnTo>
                  <a:lnTo>
                    <a:pt x="2874" y="1257"/>
                  </a:lnTo>
                  <a:lnTo>
                    <a:pt x="2750" y="1147"/>
                  </a:lnTo>
                  <a:lnTo>
                    <a:pt x="2631" y="1043"/>
                  </a:lnTo>
                  <a:lnTo>
                    <a:pt x="2514" y="945"/>
                  </a:lnTo>
                  <a:lnTo>
                    <a:pt x="2400" y="853"/>
                  </a:lnTo>
                  <a:lnTo>
                    <a:pt x="2291" y="766"/>
                  </a:lnTo>
                  <a:lnTo>
                    <a:pt x="2182" y="683"/>
                  </a:lnTo>
                  <a:lnTo>
                    <a:pt x="2078" y="607"/>
                  </a:lnTo>
                  <a:lnTo>
                    <a:pt x="1976" y="536"/>
                  </a:lnTo>
                  <a:lnTo>
                    <a:pt x="1876" y="470"/>
                  </a:lnTo>
                  <a:lnTo>
                    <a:pt x="1778" y="410"/>
                  </a:lnTo>
                  <a:lnTo>
                    <a:pt x="1684" y="354"/>
                  </a:lnTo>
                  <a:lnTo>
                    <a:pt x="1591" y="302"/>
                  </a:lnTo>
                  <a:lnTo>
                    <a:pt x="1499" y="255"/>
                  </a:lnTo>
                  <a:lnTo>
                    <a:pt x="1409" y="212"/>
                  </a:lnTo>
                  <a:lnTo>
                    <a:pt x="1322" y="175"/>
                  </a:lnTo>
                  <a:lnTo>
                    <a:pt x="1234" y="141"/>
                  </a:lnTo>
                  <a:lnTo>
                    <a:pt x="1149" y="110"/>
                  </a:lnTo>
                  <a:lnTo>
                    <a:pt x="1065" y="84"/>
                  </a:lnTo>
                  <a:lnTo>
                    <a:pt x="981" y="62"/>
                  </a:lnTo>
                  <a:lnTo>
                    <a:pt x="898" y="42"/>
                  </a:lnTo>
                  <a:lnTo>
                    <a:pt x="816" y="28"/>
                  </a:lnTo>
                  <a:lnTo>
                    <a:pt x="736" y="17"/>
                  </a:lnTo>
                  <a:lnTo>
                    <a:pt x="654" y="7"/>
                  </a:lnTo>
                  <a:lnTo>
                    <a:pt x="573" y="2"/>
                  </a:lnTo>
                  <a:lnTo>
                    <a:pt x="493" y="0"/>
                  </a:lnTo>
                  <a:lnTo>
                    <a:pt x="412" y="0"/>
                  </a:lnTo>
                  <a:lnTo>
                    <a:pt x="330" y="4"/>
                  </a:lnTo>
                  <a:lnTo>
                    <a:pt x="248" y="10"/>
                  </a:lnTo>
                  <a:lnTo>
                    <a:pt x="166" y="18"/>
                  </a:lnTo>
                  <a:lnTo>
                    <a:pt x="85" y="29"/>
                  </a:lnTo>
                  <a:lnTo>
                    <a:pt x="0" y="4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57814" name="Freeform 22"/>
            <p:cNvSpPr>
              <a:spLocks/>
            </p:cNvSpPr>
            <p:nvPr userDrawn="1"/>
          </p:nvSpPr>
          <p:spPr bwMode="auto">
            <a:xfrm>
              <a:off x="485" y="930"/>
              <a:ext cx="5327" cy="953"/>
            </a:xfrm>
            <a:custGeom>
              <a:avLst/>
              <a:gdLst/>
              <a:ahLst/>
              <a:cxnLst>
                <a:cxn ang="0">
                  <a:pos x="5327" y="1416"/>
                </a:cxn>
                <a:cxn ang="0">
                  <a:pos x="5284" y="1463"/>
                </a:cxn>
                <a:cxn ang="0">
                  <a:pos x="5233" y="1515"/>
                </a:cxn>
                <a:cxn ang="0">
                  <a:pos x="5162" y="1578"/>
                </a:cxn>
                <a:cxn ang="0">
                  <a:pos x="5073" y="1647"/>
                </a:cxn>
                <a:cxn ang="0">
                  <a:pos x="4965" y="1718"/>
                </a:cxn>
                <a:cxn ang="0">
                  <a:pos x="4872" y="1768"/>
                </a:cxn>
                <a:cxn ang="0">
                  <a:pos x="4805" y="1799"/>
                </a:cxn>
                <a:cxn ang="0">
                  <a:pos x="4733" y="1828"/>
                </a:cxn>
                <a:cxn ang="0">
                  <a:pos x="4658" y="1854"/>
                </a:cxn>
                <a:cxn ang="0">
                  <a:pos x="4579" y="1875"/>
                </a:cxn>
                <a:cxn ang="0">
                  <a:pos x="4496" y="1891"/>
                </a:cxn>
                <a:cxn ang="0">
                  <a:pos x="4408" y="1902"/>
                </a:cxn>
                <a:cxn ang="0">
                  <a:pos x="4317" y="1907"/>
                </a:cxn>
                <a:cxn ang="0">
                  <a:pos x="4222" y="1907"/>
                </a:cxn>
                <a:cxn ang="0">
                  <a:pos x="4124" y="1897"/>
                </a:cxn>
                <a:cxn ang="0">
                  <a:pos x="4021" y="1881"/>
                </a:cxn>
                <a:cxn ang="0">
                  <a:pos x="3915" y="1857"/>
                </a:cxn>
                <a:cxn ang="0">
                  <a:pos x="3807" y="1821"/>
                </a:cxn>
                <a:cxn ang="0">
                  <a:pos x="3695" y="1778"/>
                </a:cxn>
                <a:cxn ang="0">
                  <a:pos x="3579" y="1723"/>
                </a:cxn>
                <a:cxn ang="0">
                  <a:pos x="3460" y="1657"/>
                </a:cxn>
                <a:cxn ang="0">
                  <a:pos x="3338" y="1579"/>
                </a:cxn>
                <a:cxn ang="0">
                  <a:pos x="3213" y="1489"/>
                </a:cxn>
                <a:cxn ang="0">
                  <a:pos x="3085" y="1386"/>
                </a:cxn>
                <a:cxn ang="0">
                  <a:pos x="3020" y="1329"/>
                </a:cxn>
                <a:cxn ang="0">
                  <a:pos x="2766" y="1108"/>
                </a:cxn>
                <a:cxn ang="0">
                  <a:pos x="2527" y="909"/>
                </a:cxn>
                <a:cxn ang="0">
                  <a:pos x="2301" y="733"/>
                </a:cxn>
                <a:cxn ang="0">
                  <a:pos x="2085" y="578"/>
                </a:cxn>
                <a:cxn ang="0">
                  <a:pos x="1883" y="446"/>
                </a:cxn>
                <a:cxn ang="0">
                  <a:pos x="1688" y="331"/>
                </a:cxn>
                <a:cxn ang="0">
                  <a:pos x="1502" y="236"/>
                </a:cxn>
                <a:cxn ang="0">
                  <a:pos x="1323" y="158"/>
                </a:cxn>
                <a:cxn ang="0">
                  <a:pos x="1150" y="97"/>
                </a:cxn>
                <a:cxn ang="0">
                  <a:pos x="982" y="52"/>
                </a:cxn>
                <a:cxn ang="0">
                  <a:pos x="816" y="21"/>
                </a:cxn>
                <a:cxn ang="0">
                  <a:pos x="654" y="5"/>
                </a:cxn>
                <a:cxn ang="0">
                  <a:pos x="491" y="0"/>
                </a:cxn>
                <a:cxn ang="0">
                  <a:pos x="329" y="7"/>
                </a:cxn>
                <a:cxn ang="0">
                  <a:pos x="167" y="24"/>
                </a:cxn>
                <a:cxn ang="0">
                  <a:pos x="0" y="53"/>
                </a:cxn>
              </a:cxnLst>
              <a:rect l="0" t="0" r="r" b="b"/>
              <a:pathLst>
                <a:path w="5327" h="1907">
                  <a:moveTo>
                    <a:pt x="5327" y="1416"/>
                  </a:moveTo>
                  <a:lnTo>
                    <a:pt x="5327" y="1416"/>
                  </a:lnTo>
                  <a:lnTo>
                    <a:pt x="5316" y="1429"/>
                  </a:lnTo>
                  <a:lnTo>
                    <a:pt x="5284" y="1463"/>
                  </a:lnTo>
                  <a:lnTo>
                    <a:pt x="5262" y="1487"/>
                  </a:lnTo>
                  <a:lnTo>
                    <a:pt x="5233" y="1515"/>
                  </a:lnTo>
                  <a:lnTo>
                    <a:pt x="5201" y="1545"/>
                  </a:lnTo>
                  <a:lnTo>
                    <a:pt x="5162" y="1578"/>
                  </a:lnTo>
                  <a:lnTo>
                    <a:pt x="5120" y="1612"/>
                  </a:lnTo>
                  <a:lnTo>
                    <a:pt x="5073" y="1647"/>
                  </a:lnTo>
                  <a:lnTo>
                    <a:pt x="5020" y="1683"/>
                  </a:lnTo>
                  <a:lnTo>
                    <a:pt x="4965" y="1718"/>
                  </a:lnTo>
                  <a:lnTo>
                    <a:pt x="4904" y="1752"/>
                  </a:lnTo>
                  <a:lnTo>
                    <a:pt x="4872" y="1768"/>
                  </a:lnTo>
                  <a:lnTo>
                    <a:pt x="4839" y="1784"/>
                  </a:lnTo>
                  <a:lnTo>
                    <a:pt x="4805" y="1799"/>
                  </a:lnTo>
                  <a:lnTo>
                    <a:pt x="4769" y="1813"/>
                  </a:lnTo>
                  <a:lnTo>
                    <a:pt x="4733" y="1828"/>
                  </a:lnTo>
                  <a:lnTo>
                    <a:pt x="4697" y="1841"/>
                  </a:lnTo>
                  <a:lnTo>
                    <a:pt x="4658" y="1854"/>
                  </a:lnTo>
                  <a:lnTo>
                    <a:pt x="4619" y="1865"/>
                  </a:lnTo>
                  <a:lnTo>
                    <a:pt x="4579" y="1875"/>
                  </a:lnTo>
                  <a:lnTo>
                    <a:pt x="4537" y="1883"/>
                  </a:lnTo>
                  <a:lnTo>
                    <a:pt x="4496" y="1891"/>
                  </a:lnTo>
                  <a:lnTo>
                    <a:pt x="4453" y="1897"/>
                  </a:lnTo>
                  <a:lnTo>
                    <a:pt x="4408" y="1902"/>
                  </a:lnTo>
                  <a:lnTo>
                    <a:pt x="4362" y="1905"/>
                  </a:lnTo>
                  <a:lnTo>
                    <a:pt x="4317" y="1907"/>
                  </a:lnTo>
                  <a:lnTo>
                    <a:pt x="4269" y="1907"/>
                  </a:lnTo>
                  <a:lnTo>
                    <a:pt x="4222" y="1907"/>
                  </a:lnTo>
                  <a:lnTo>
                    <a:pt x="4174" y="1902"/>
                  </a:lnTo>
                  <a:lnTo>
                    <a:pt x="4124" y="1897"/>
                  </a:lnTo>
                  <a:lnTo>
                    <a:pt x="4072" y="1891"/>
                  </a:lnTo>
                  <a:lnTo>
                    <a:pt x="4021" y="1881"/>
                  </a:lnTo>
                  <a:lnTo>
                    <a:pt x="3969" y="1870"/>
                  </a:lnTo>
                  <a:lnTo>
                    <a:pt x="3915" y="1857"/>
                  </a:lnTo>
                  <a:lnTo>
                    <a:pt x="3861" y="1841"/>
                  </a:lnTo>
                  <a:lnTo>
                    <a:pt x="3807" y="1821"/>
                  </a:lnTo>
                  <a:lnTo>
                    <a:pt x="3751" y="1800"/>
                  </a:lnTo>
                  <a:lnTo>
                    <a:pt x="3695" y="1778"/>
                  </a:lnTo>
                  <a:lnTo>
                    <a:pt x="3636" y="1752"/>
                  </a:lnTo>
                  <a:lnTo>
                    <a:pt x="3579" y="1723"/>
                  </a:lnTo>
                  <a:lnTo>
                    <a:pt x="3520" y="1692"/>
                  </a:lnTo>
                  <a:lnTo>
                    <a:pt x="3460" y="1657"/>
                  </a:lnTo>
                  <a:lnTo>
                    <a:pt x="3399" y="1620"/>
                  </a:lnTo>
                  <a:lnTo>
                    <a:pt x="3338" y="1579"/>
                  </a:lnTo>
                  <a:lnTo>
                    <a:pt x="3275" y="1536"/>
                  </a:lnTo>
                  <a:lnTo>
                    <a:pt x="3213" y="1489"/>
                  </a:lnTo>
                  <a:lnTo>
                    <a:pt x="3149" y="1439"/>
                  </a:lnTo>
                  <a:lnTo>
                    <a:pt x="3085" y="1386"/>
                  </a:lnTo>
                  <a:lnTo>
                    <a:pt x="3020" y="1329"/>
                  </a:lnTo>
                  <a:lnTo>
                    <a:pt x="3020" y="1329"/>
                  </a:lnTo>
                  <a:lnTo>
                    <a:pt x="2892" y="1214"/>
                  </a:lnTo>
                  <a:lnTo>
                    <a:pt x="2766" y="1108"/>
                  </a:lnTo>
                  <a:lnTo>
                    <a:pt x="2645" y="1004"/>
                  </a:lnTo>
                  <a:lnTo>
                    <a:pt x="2527" y="909"/>
                  </a:lnTo>
                  <a:lnTo>
                    <a:pt x="2412" y="817"/>
                  </a:lnTo>
                  <a:lnTo>
                    <a:pt x="2301" y="733"/>
                  </a:lnTo>
                  <a:lnTo>
                    <a:pt x="2192" y="652"/>
                  </a:lnTo>
                  <a:lnTo>
                    <a:pt x="2085" y="578"/>
                  </a:lnTo>
                  <a:lnTo>
                    <a:pt x="1983" y="509"/>
                  </a:lnTo>
                  <a:lnTo>
                    <a:pt x="1883" y="446"/>
                  </a:lnTo>
                  <a:lnTo>
                    <a:pt x="1784" y="386"/>
                  </a:lnTo>
                  <a:lnTo>
                    <a:pt x="1688" y="331"/>
                  </a:lnTo>
                  <a:lnTo>
                    <a:pt x="1594" y="281"/>
                  </a:lnTo>
                  <a:lnTo>
                    <a:pt x="1502" y="236"/>
                  </a:lnTo>
                  <a:lnTo>
                    <a:pt x="1412" y="195"/>
                  </a:lnTo>
                  <a:lnTo>
                    <a:pt x="1323" y="158"/>
                  </a:lnTo>
                  <a:lnTo>
                    <a:pt x="1236" y="126"/>
                  </a:lnTo>
                  <a:lnTo>
                    <a:pt x="1150" y="97"/>
                  </a:lnTo>
                  <a:lnTo>
                    <a:pt x="1065" y="73"/>
                  </a:lnTo>
                  <a:lnTo>
                    <a:pt x="982" y="52"/>
                  </a:lnTo>
                  <a:lnTo>
                    <a:pt x="898" y="36"/>
                  </a:lnTo>
                  <a:lnTo>
                    <a:pt x="816" y="21"/>
                  </a:lnTo>
                  <a:lnTo>
                    <a:pt x="734" y="11"/>
                  </a:lnTo>
                  <a:lnTo>
                    <a:pt x="654" y="5"/>
                  </a:lnTo>
                  <a:lnTo>
                    <a:pt x="572" y="0"/>
                  </a:lnTo>
                  <a:lnTo>
                    <a:pt x="491" y="0"/>
                  </a:lnTo>
                  <a:lnTo>
                    <a:pt x="411" y="2"/>
                  </a:lnTo>
                  <a:lnTo>
                    <a:pt x="329" y="7"/>
                  </a:lnTo>
                  <a:lnTo>
                    <a:pt x="248" y="15"/>
                  </a:lnTo>
                  <a:lnTo>
                    <a:pt x="167" y="24"/>
                  </a:lnTo>
                  <a:lnTo>
                    <a:pt x="83" y="37"/>
                  </a:lnTo>
                  <a:lnTo>
                    <a:pt x="0" y="53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57815" name="Freeform 23"/>
            <p:cNvSpPr>
              <a:spLocks/>
            </p:cNvSpPr>
            <p:nvPr userDrawn="1"/>
          </p:nvSpPr>
          <p:spPr bwMode="auto">
            <a:xfrm>
              <a:off x="503" y="949"/>
              <a:ext cx="5347" cy="920"/>
            </a:xfrm>
            <a:custGeom>
              <a:avLst/>
              <a:gdLst/>
              <a:ahLst/>
              <a:cxnLst>
                <a:cxn ang="0">
                  <a:pos x="5347" y="1326"/>
                </a:cxn>
                <a:cxn ang="0">
                  <a:pos x="5305" y="1374"/>
                </a:cxn>
                <a:cxn ang="0">
                  <a:pos x="5255" y="1426"/>
                </a:cxn>
                <a:cxn ang="0">
                  <a:pos x="5184" y="1492"/>
                </a:cxn>
                <a:cxn ang="0">
                  <a:pos x="5095" y="1563"/>
                </a:cxn>
                <a:cxn ang="0">
                  <a:pos x="4989" y="1636"/>
                </a:cxn>
                <a:cxn ang="0">
                  <a:pos x="4897" y="1689"/>
                </a:cxn>
                <a:cxn ang="0">
                  <a:pos x="4830" y="1721"/>
                </a:cxn>
                <a:cxn ang="0">
                  <a:pos x="4759" y="1752"/>
                </a:cxn>
                <a:cxn ang="0">
                  <a:pos x="4685" y="1778"/>
                </a:cxn>
                <a:cxn ang="0">
                  <a:pos x="4605" y="1800"/>
                </a:cxn>
                <a:cxn ang="0">
                  <a:pos x="4522" y="1820"/>
                </a:cxn>
                <a:cxn ang="0">
                  <a:pos x="4436" y="1833"/>
                </a:cxn>
                <a:cxn ang="0">
                  <a:pos x="4344" y="1839"/>
                </a:cxn>
                <a:cxn ang="0">
                  <a:pos x="4250" y="1841"/>
                </a:cxn>
                <a:cxn ang="0">
                  <a:pos x="4151" y="1834"/>
                </a:cxn>
                <a:cxn ang="0">
                  <a:pos x="4049" y="1820"/>
                </a:cxn>
                <a:cxn ang="0">
                  <a:pos x="3943" y="1797"/>
                </a:cxn>
                <a:cxn ang="0">
                  <a:pos x="3833" y="1765"/>
                </a:cxn>
                <a:cxn ang="0">
                  <a:pos x="3720" y="1723"/>
                </a:cxn>
                <a:cxn ang="0">
                  <a:pos x="3603" y="1669"/>
                </a:cxn>
                <a:cxn ang="0">
                  <a:pos x="3484" y="1605"/>
                </a:cxn>
                <a:cxn ang="0">
                  <a:pos x="3361" y="1531"/>
                </a:cxn>
                <a:cxn ang="0">
                  <a:pos x="3235" y="1442"/>
                </a:cxn>
                <a:cxn ang="0">
                  <a:pos x="3104" y="1340"/>
                </a:cxn>
                <a:cxn ang="0">
                  <a:pos x="3039" y="1285"/>
                </a:cxn>
                <a:cxn ang="0">
                  <a:pos x="2782" y="1067"/>
                </a:cxn>
                <a:cxn ang="0">
                  <a:pos x="2539" y="872"/>
                </a:cxn>
                <a:cxn ang="0">
                  <a:pos x="2310" y="701"/>
                </a:cxn>
                <a:cxn ang="0">
                  <a:pos x="2094" y="549"/>
                </a:cxn>
                <a:cxn ang="0">
                  <a:pos x="1888" y="420"/>
                </a:cxn>
                <a:cxn ang="0">
                  <a:pos x="1692" y="308"/>
                </a:cxn>
                <a:cxn ang="0">
                  <a:pos x="1505" y="218"/>
                </a:cxn>
                <a:cxn ang="0">
                  <a:pos x="1325" y="142"/>
                </a:cxn>
                <a:cxn ang="0">
                  <a:pos x="1151" y="85"/>
                </a:cxn>
                <a:cxn ang="0">
                  <a:pos x="982" y="43"/>
                </a:cxn>
                <a:cxn ang="0">
                  <a:pos x="816" y="16"/>
                </a:cxn>
                <a:cxn ang="0">
                  <a:pos x="653" y="1"/>
                </a:cxn>
                <a:cxn ang="0">
                  <a:pos x="491" y="0"/>
                </a:cxn>
                <a:cxn ang="0">
                  <a:pos x="329" y="11"/>
                </a:cxn>
                <a:cxn ang="0">
                  <a:pos x="167" y="32"/>
                </a:cxn>
                <a:cxn ang="0">
                  <a:pos x="0" y="63"/>
                </a:cxn>
              </a:cxnLst>
              <a:rect l="0" t="0" r="r" b="b"/>
              <a:pathLst>
                <a:path w="5347" h="1841">
                  <a:moveTo>
                    <a:pt x="5347" y="1326"/>
                  </a:moveTo>
                  <a:lnTo>
                    <a:pt x="5347" y="1326"/>
                  </a:lnTo>
                  <a:lnTo>
                    <a:pt x="5336" y="1338"/>
                  </a:lnTo>
                  <a:lnTo>
                    <a:pt x="5305" y="1374"/>
                  </a:lnTo>
                  <a:lnTo>
                    <a:pt x="5283" y="1398"/>
                  </a:lnTo>
                  <a:lnTo>
                    <a:pt x="5255" y="1426"/>
                  </a:lnTo>
                  <a:lnTo>
                    <a:pt x="5222" y="1458"/>
                  </a:lnTo>
                  <a:lnTo>
                    <a:pt x="5184" y="1492"/>
                  </a:lnTo>
                  <a:lnTo>
                    <a:pt x="5143" y="1526"/>
                  </a:lnTo>
                  <a:lnTo>
                    <a:pt x="5095" y="1563"/>
                  </a:lnTo>
                  <a:lnTo>
                    <a:pt x="5046" y="1600"/>
                  </a:lnTo>
                  <a:lnTo>
                    <a:pt x="4989" y="1636"/>
                  </a:lnTo>
                  <a:lnTo>
                    <a:pt x="4929" y="1671"/>
                  </a:lnTo>
                  <a:lnTo>
                    <a:pt x="4897" y="1689"/>
                  </a:lnTo>
                  <a:lnTo>
                    <a:pt x="4865" y="1705"/>
                  </a:lnTo>
                  <a:lnTo>
                    <a:pt x="4830" y="1721"/>
                  </a:lnTo>
                  <a:lnTo>
                    <a:pt x="4796" y="1737"/>
                  </a:lnTo>
                  <a:lnTo>
                    <a:pt x="4759" y="1752"/>
                  </a:lnTo>
                  <a:lnTo>
                    <a:pt x="4723" y="1765"/>
                  </a:lnTo>
                  <a:lnTo>
                    <a:pt x="4685" y="1778"/>
                  </a:lnTo>
                  <a:lnTo>
                    <a:pt x="4646" y="1791"/>
                  </a:lnTo>
                  <a:lnTo>
                    <a:pt x="4605" y="1800"/>
                  </a:lnTo>
                  <a:lnTo>
                    <a:pt x="4565" y="1812"/>
                  </a:lnTo>
                  <a:lnTo>
                    <a:pt x="4522" y="1820"/>
                  </a:lnTo>
                  <a:lnTo>
                    <a:pt x="4479" y="1826"/>
                  </a:lnTo>
                  <a:lnTo>
                    <a:pt x="4436" y="1833"/>
                  </a:lnTo>
                  <a:lnTo>
                    <a:pt x="4390" y="1837"/>
                  </a:lnTo>
                  <a:lnTo>
                    <a:pt x="4344" y="1839"/>
                  </a:lnTo>
                  <a:lnTo>
                    <a:pt x="4297" y="1841"/>
                  </a:lnTo>
                  <a:lnTo>
                    <a:pt x="4250" y="1841"/>
                  </a:lnTo>
                  <a:lnTo>
                    <a:pt x="4200" y="1837"/>
                  </a:lnTo>
                  <a:lnTo>
                    <a:pt x="4151" y="1834"/>
                  </a:lnTo>
                  <a:lnTo>
                    <a:pt x="4100" y="1828"/>
                  </a:lnTo>
                  <a:lnTo>
                    <a:pt x="4049" y="1820"/>
                  </a:lnTo>
                  <a:lnTo>
                    <a:pt x="3996" y="1808"/>
                  </a:lnTo>
                  <a:lnTo>
                    <a:pt x="3943" y="1797"/>
                  </a:lnTo>
                  <a:lnTo>
                    <a:pt x="3888" y="1781"/>
                  </a:lnTo>
                  <a:lnTo>
                    <a:pt x="3833" y="1765"/>
                  </a:lnTo>
                  <a:lnTo>
                    <a:pt x="3776" y="1744"/>
                  </a:lnTo>
                  <a:lnTo>
                    <a:pt x="3720" y="1723"/>
                  </a:lnTo>
                  <a:lnTo>
                    <a:pt x="3663" y="1697"/>
                  </a:lnTo>
                  <a:lnTo>
                    <a:pt x="3603" y="1669"/>
                  </a:lnTo>
                  <a:lnTo>
                    <a:pt x="3545" y="1639"/>
                  </a:lnTo>
                  <a:lnTo>
                    <a:pt x="3484" y="1605"/>
                  </a:lnTo>
                  <a:lnTo>
                    <a:pt x="3422" y="1569"/>
                  </a:lnTo>
                  <a:lnTo>
                    <a:pt x="3361" y="1531"/>
                  </a:lnTo>
                  <a:lnTo>
                    <a:pt x="3297" y="1487"/>
                  </a:lnTo>
                  <a:lnTo>
                    <a:pt x="3235" y="1442"/>
                  </a:lnTo>
                  <a:lnTo>
                    <a:pt x="3170" y="1393"/>
                  </a:lnTo>
                  <a:lnTo>
                    <a:pt x="3104" y="1340"/>
                  </a:lnTo>
                  <a:lnTo>
                    <a:pt x="3039" y="1285"/>
                  </a:lnTo>
                  <a:lnTo>
                    <a:pt x="3039" y="1285"/>
                  </a:lnTo>
                  <a:lnTo>
                    <a:pt x="2909" y="1172"/>
                  </a:lnTo>
                  <a:lnTo>
                    <a:pt x="2782" y="1067"/>
                  </a:lnTo>
                  <a:lnTo>
                    <a:pt x="2659" y="967"/>
                  </a:lnTo>
                  <a:lnTo>
                    <a:pt x="2539" y="872"/>
                  </a:lnTo>
                  <a:lnTo>
                    <a:pt x="2423" y="783"/>
                  </a:lnTo>
                  <a:lnTo>
                    <a:pt x="2310" y="701"/>
                  </a:lnTo>
                  <a:lnTo>
                    <a:pt x="2201" y="622"/>
                  </a:lnTo>
                  <a:lnTo>
                    <a:pt x="2094" y="549"/>
                  </a:lnTo>
                  <a:lnTo>
                    <a:pt x="1990" y="483"/>
                  </a:lnTo>
                  <a:lnTo>
                    <a:pt x="1888" y="420"/>
                  </a:lnTo>
                  <a:lnTo>
                    <a:pt x="1788" y="362"/>
                  </a:lnTo>
                  <a:lnTo>
                    <a:pt x="1692" y="308"/>
                  </a:lnTo>
                  <a:lnTo>
                    <a:pt x="1597" y="261"/>
                  </a:lnTo>
                  <a:lnTo>
                    <a:pt x="1505" y="218"/>
                  </a:lnTo>
                  <a:lnTo>
                    <a:pt x="1413" y="177"/>
                  </a:lnTo>
                  <a:lnTo>
                    <a:pt x="1325" y="142"/>
                  </a:lnTo>
                  <a:lnTo>
                    <a:pt x="1237" y="111"/>
                  </a:lnTo>
                  <a:lnTo>
                    <a:pt x="1151" y="85"/>
                  </a:lnTo>
                  <a:lnTo>
                    <a:pt x="1065" y="61"/>
                  </a:lnTo>
                  <a:lnTo>
                    <a:pt x="982" y="43"/>
                  </a:lnTo>
                  <a:lnTo>
                    <a:pt x="898" y="27"/>
                  </a:lnTo>
                  <a:lnTo>
                    <a:pt x="816" y="16"/>
                  </a:lnTo>
                  <a:lnTo>
                    <a:pt x="734" y="6"/>
                  </a:lnTo>
                  <a:lnTo>
                    <a:pt x="653" y="1"/>
                  </a:lnTo>
                  <a:lnTo>
                    <a:pt x="572" y="0"/>
                  </a:lnTo>
                  <a:lnTo>
                    <a:pt x="491" y="0"/>
                  </a:lnTo>
                  <a:lnTo>
                    <a:pt x="410" y="5"/>
                  </a:lnTo>
                  <a:lnTo>
                    <a:pt x="329" y="11"/>
                  </a:lnTo>
                  <a:lnTo>
                    <a:pt x="249" y="21"/>
                  </a:lnTo>
                  <a:lnTo>
                    <a:pt x="167" y="32"/>
                  </a:lnTo>
                  <a:lnTo>
                    <a:pt x="83" y="47"/>
                  </a:lnTo>
                  <a:lnTo>
                    <a:pt x="0" y="63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57816" name="Freeform 24"/>
            <p:cNvSpPr>
              <a:spLocks/>
            </p:cNvSpPr>
            <p:nvPr userDrawn="1"/>
          </p:nvSpPr>
          <p:spPr bwMode="auto">
            <a:xfrm>
              <a:off x="522" y="968"/>
              <a:ext cx="5365" cy="888"/>
            </a:xfrm>
            <a:custGeom>
              <a:avLst/>
              <a:gdLst/>
              <a:ahLst/>
              <a:cxnLst>
                <a:cxn ang="0">
                  <a:pos x="5365" y="1235"/>
                </a:cxn>
                <a:cxn ang="0">
                  <a:pos x="5325" y="1285"/>
                </a:cxn>
                <a:cxn ang="0">
                  <a:pos x="5275" y="1340"/>
                </a:cxn>
                <a:cxn ang="0">
                  <a:pos x="5206" y="1406"/>
                </a:cxn>
                <a:cxn ang="0">
                  <a:pos x="5118" y="1479"/>
                </a:cxn>
                <a:cxn ang="0">
                  <a:pos x="5013" y="1555"/>
                </a:cxn>
                <a:cxn ang="0">
                  <a:pos x="4921" y="1610"/>
                </a:cxn>
                <a:cxn ang="0">
                  <a:pos x="4854" y="1644"/>
                </a:cxn>
                <a:cxn ang="0">
                  <a:pos x="4785" y="1676"/>
                </a:cxn>
                <a:cxn ang="0">
                  <a:pos x="4710" y="1705"/>
                </a:cxn>
                <a:cxn ang="0">
                  <a:pos x="4631" y="1729"/>
                </a:cxn>
                <a:cxn ang="0">
                  <a:pos x="4549" y="1749"/>
                </a:cxn>
                <a:cxn ang="0">
                  <a:pos x="4461" y="1765"/>
                </a:cxn>
                <a:cxn ang="0">
                  <a:pos x="4370" y="1773"/>
                </a:cxn>
                <a:cxn ang="0">
                  <a:pos x="4275" y="1776"/>
                </a:cxn>
                <a:cxn ang="0">
                  <a:pos x="4177" y="1771"/>
                </a:cxn>
                <a:cxn ang="0">
                  <a:pos x="4074" y="1758"/>
                </a:cxn>
                <a:cxn ang="0">
                  <a:pos x="3969" y="1737"/>
                </a:cxn>
                <a:cxn ang="0">
                  <a:pos x="3857" y="1708"/>
                </a:cxn>
                <a:cxn ang="0">
                  <a:pos x="3745" y="1668"/>
                </a:cxn>
                <a:cxn ang="0">
                  <a:pos x="3627" y="1618"/>
                </a:cxn>
                <a:cxn ang="0">
                  <a:pos x="3506" y="1555"/>
                </a:cxn>
                <a:cxn ang="0">
                  <a:pos x="3383" y="1482"/>
                </a:cxn>
                <a:cxn ang="0">
                  <a:pos x="3255" y="1397"/>
                </a:cxn>
                <a:cxn ang="0">
                  <a:pos x="3124" y="1297"/>
                </a:cxn>
                <a:cxn ang="0">
                  <a:pos x="3058" y="1242"/>
                </a:cxn>
                <a:cxn ang="0">
                  <a:pos x="2797" y="1029"/>
                </a:cxn>
                <a:cxn ang="0">
                  <a:pos x="2551" y="838"/>
                </a:cxn>
                <a:cxn ang="0">
                  <a:pos x="2319" y="670"/>
                </a:cxn>
                <a:cxn ang="0">
                  <a:pos x="2101" y="523"/>
                </a:cxn>
                <a:cxn ang="0">
                  <a:pos x="1893" y="396"/>
                </a:cxn>
                <a:cxn ang="0">
                  <a:pos x="1696" y="289"/>
                </a:cxn>
                <a:cxn ang="0">
                  <a:pos x="1507" y="200"/>
                </a:cxn>
                <a:cxn ang="0">
                  <a:pos x="1325" y="129"/>
                </a:cxn>
                <a:cxn ang="0">
                  <a:pos x="1150" y="74"/>
                </a:cxn>
                <a:cxn ang="0">
                  <a:pos x="981" y="36"/>
                </a:cxn>
                <a:cxn ang="0">
                  <a:pos x="815" y="11"/>
                </a:cxn>
                <a:cxn ang="0">
                  <a:pos x="652" y="2"/>
                </a:cxn>
                <a:cxn ang="0">
                  <a:pos x="491" y="3"/>
                </a:cxn>
                <a:cxn ang="0">
                  <a:pos x="328" y="18"/>
                </a:cxn>
                <a:cxn ang="0">
                  <a:pos x="166" y="42"/>
                </a:cxn>
                <a:cxn ang="0">
                  <a:pos x="0" y="76"/>
                </a:cxn>
              </a:cxnLst>
              <a:rect l="0" t="0" r="r" b="b"/>
              <a:pathLst>
                <a:path w="5365" h="1776">
                  <a:moveTo>
                    <a:pt x="5365" y="1235"/>
                  </a:moveTo>
                  <a:lnTo>
                    <a:pt x="5365" y="1235"/>
                  </a:lnTo>
                  <a:lnTo>
                    <a:pt x="5354" y="1248"/>
                  </a:lnTo>
                  <a:lnTo>
                    <a:pt x="5325" y="1285"/>
                  </a:lnTo>
                  <a:lnTo>
                    <a:pt x="5301" y="1311"/>
                  </a:lnTo>
                  <a:lnTo>
                    <a:pt x="5275" y="1340"/>
                  </a:lnTo>
                  <a:lnTo>
                    <a:pt x="5243" y="1371"/>
                  </a:lnTo>
                  <a:lnTo>
                    <a:pt x="5206" y="1406"/>
                  </a:lnTo>
                  <a:lnTo>
                    <a:pt x="5164" y="1442"/>
                  </a:lnTo>
                  <a:lnTo>
                    <a:pt x="5118" y="1479"/>
                  </a:lnTo>
                  <a:lnTo>
                    <a:pt x="5067" y="1518"/>
                  </a:lnTo>
                  <a:lnTo>
                    <a:pt x="5013" y="1555"/>
                  </a:lnTo>
                  <a:lnTo>
                    <a:pt x="4953" y="1592"/>
                  </a:lnTo>
                  <a:lnTo>
                    <a:pt x="4921" y="1610"/>
                  </a:lnTo>
                  <a:lnTo>
                    <a:pt x="4889" y="1628"/>
                  </a:lnTo>
                  <a:lnTo>
                    <a:pt x="4854" y="1644"/>
                  </a:lnTo>
                  <a:lnTo>
                    <a:pt x="4820" y="1660"/>
                  </a:lnTo>
                  <a:lnTo>
                    <a:pt x="4785" y="1676"/>
                  </a:lnTo>
                  <a:lnTo>
                    <a:pt x="4747" y="1691"/>
                  </a:lnTo>
                  <a:lnTo>
                    <a:pt x="4710" y="1705"/>
                  </a:lnTo>
                  <a:lnTo>
                    <a:pt x="4671" y="1718"/>
                  </a:lnTo>
                  <a:lnTo>
                    <a:pt x="4631" y="1729"/>
                  </a:lnTo>
                  <a:lnTo>
                    <a:pt x="4591" y="1739"/>
                  </a:lnTo>
                  <a:lnTo>
                    <a:pt x="4549" y="1749"/>
                  </a:lnTo>
                  <a:lnTo>
                    <a:pt x="4506" y="1757"/>
                  </a:lnTo>
                  <a:lnTo>
                    <a:pt x="4461" y="1765"/>
                  </a:lnTo>
                  <a:lnTo>
                    <a:pt x="4417" y="1770"/>
                  </a:lnTo>
                  <a:lnTo>
                    <a:pt x="4370" y="1773"/>
                  </a:lnTo>
                  <a:lnTo>
                    <a:pt x="4324" y="1775"/>
                  </a:lnTo>
                  <a:lnTo>
                    <a:pt x="4275" y="1776"/>
                  </a:lnTo>
                  <a:lnTo>
                    <a:pt x="4227" y="1775"/>
                  </a:lnTo>
                  <a:lnTo>
                    <a:pt x="4177" y="1771"/>
                  </a:lnTo>
                  <a:lnTo>
                    <a:pt x="4125" y="1766"/>
                  </a:lnTo>
                  <a:lnTo>
                    <a:pt x="4074" y="1758"/>
                  </a:lnTo>
                  <a:lnTo>
                    <a:pt x="4021" y="1749"/>
                  </a:lnTo>
                  <a:lnTo>
                    <a:pt x="3969" y="1737"/>
                  </a:lnTo>
                  <a:lnTo>
                    <a:pt x="3913" y="1724"/>
                  </a:lnTo>
                  <a:lnTo>
                    <a:pt x="3857" y="1708"/>
                  </a:lnTo>
                  <a:lnTo>
                    <a:pt x="3802" y="1689"/>
                  </a:lnTo>
                  <a:lnTo>
                    <a:pt x="3745" y="1668"/>
                  </a:lnTo>
                  <a:lnTo>
                    <a:pt x="3687" y="1644"/>
                  </a:lnTo>
                  <a:lnTo>
                    <a:pt x="3627" y="1618"/>
                  </a:lnTo>
                  <a:lnTo>
                    <a:pt x="3567" y="1587"/>
                  </a:lnTo>
                  <a:lnTo>
                    <a:pt x="3506" y="1555"/>
                  </a:lnTo>
                  <a:lnTo>
                    <a:pt x="3445" y="1521"/>
                  </a:lnTo>
                  <a:lnTo>
                    <a:pt x="3383" y="1482"/>
                  </a:lnTo>
                  <a:lnTo>
                    <a:pt x="3319" y="1440"/>
                  </a:lnTo>
                  <a:lnTo>
                    <a:pt x="3255" y="1397"/>
                  </a:lnTo>
                  <a:lnTo>
                    <a:pt x="3190" y="1348"/>
                  </a:lnTo>
                  <a:lnTo>
                    <a:pt x="3124" y="1297"/>
                  </a:lnTo>
                  <a:lnTo>
                    <a:pt x="3058" y="1242"/>
                  </a:lnTo>
                  <a:lnTo>
                    <a:pt x="3058" y="1242"/>
                  </a:lnTo>
                  <a:lnTo>
                    <a:pt x="2924" y="1132"/>
                  </a:lnTo>
                  <a:lnTo>
                    <a:pt x="2797" y="1029"/>
                  </a:lnTo>
                  <a:lnTo>
                    <a:pt x="2672" y="930"/>
                  </a:lnTo>
                  <a:lnTo>
                    <a:pt x="2551" y="838"/>
                  </a:lnTo>
                  <a:lnTo>
                    <a:pt x="2434" y="751"/>
                  </a:lnTo>
                  <a:lnTo>
                    <a:pt x="2319" y="670"/>
                  </a:lnTo>
                  <a:lnTo>
                    <a:pt x="2209" y="593"/>
                  </a:lnTo>
                  <a:lnTo>
                    <a:pt x="2101" y="523"/>
                  </a:lnTo>
                  <a:lnTo>
                    <a:pt x="1996" y="457"/>
                  </a:lnTo>
                  <a:lnTo>
                    <a:pt x="1893" y="396"/>
                  </a:lnTo>
                  <a:lnTo>
                    <a:pt x="1793" y="341"/>
                  </a:lnTo>
                  <a:lnTo>
                    <a:pt x="1696" y="289"/>
                  </a:lnTo>
                  <a:lnTo>
                    <a:pt x="1600" y="242"/>
                  </a:lnTo>
                  <a:lnTo>
                    <a:pt x="1507" y="200"/>
                  </a:lnTo>
                  <a:lnTo>
                    <a:pt x="1415" y="163"/>
                  </a:lnTo>
                  <a:lnTo>
                    <a:pt x="1325" y="129"/>
                  </a:lnTo>
                  <a:lnTo>
                    <a:pt x="1238" y="100"/>
                  </a:lnTo>
                  <a:lnTo>
                    <a:pt x="1150" y="74"/>
                  </a:lnTo>
                  <a:lnTo>
                    <a:pt x="1065" y="53"/>
                  </a:lnTo>
                  <a:lnTo>
                    <a:pt x="981" y="36"/>
                  </a:lnTo>
                  <a:lnTo>
                    <a:pt x="897" y="23"/>
                  </a:lnTo>
                  <a:lnTo>
                    <a:pt x="815" y="11"/>
                  </a:lnTo>
                  <a:lnTo>
                    <a:pt x="734" y="5"/>
                  </a:lnTo>
                  <a:lnTo>
                    <a:pt x="652" y="2"/>
                  </a:lnTo>
                  <a:lnTo>
                    <a:pt x="571" y="0"/>
                  </a:lnTo>
                  <a:lnTo>
                    <a:pt x="491" y="3"/>
                  </a:lnTo>
                  <a:lnTo>
                    <a:pt x="409" y="8"/>
                  </a:lnTo>
                  <a:lnTo>
                    <a:pt x="328" y="18"/>
                  </a:lnTo>
                  <a:lnTo>
                    <a:pt x="248" y="29"/>
                  </a:lnTo>
                  <a:lnTo>
                    <a:pt x="166" y="42"/>
                  </a:lnTo>
                  <a:lnTo>
                    <a:pt x="84" y="58"/>
                  </a:lnTo>
                  <a:lnTo>
                    <a:pt x="0" y="7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57817" name="Freeform 25"/>
            <p:cNvSpPr>
              <a:spLocks/>
            </p:cNvSpPr>
            <p:nvPr userDrawn="1"/>
          </p:nvSpPr>
          <p:spPr bwMode="auto">
            <a:xfrm>
              <a:off x="542" y="987"/>
              <a:ext cx="5381" cy="854"/>
            </a:xfrm>
            <a:custGeom>
              <a:avLst/>
              <a:gdLst/>
              <a:ahLst/>
              <a:cxnLst>
                <a:cxn ang="0">
                  <a:pos x="5381" y="1145"/>
                </a:cxn>
                <a:cxn ang="0">
                  <a:pos x="5341" y="1195"/>
                </a:cxn>
                <a:cxn ang="0">
                  <a:pos x="5293" y="1250"/>
                </a:cxn>
                <a:cxn ang="0">
                  <a:pos x="5224" y="1319"/>
                </a:cxn>
                <a:cxn ang="0">
                  <a:pos x="5138" y="1395"/>
                </a:cxn>
                <a:cxn ang="0">
                  <a:pos x="5033" y="1472"/>
                </a:cxn>
                <a:cxn ang="0">
                  <a:pos x="4943" y="1529"/>
                </a:cxn>
                <a:cxn ang="0">
                  <a:pos x="4877" y="1564"/>
                </a:cxn>
                <a:cxn ang="0">
                  <a:pos x="4808" y="1598"/>
                </a:cxn>
                <a:cxn ang="0">
                  <a:pos x="4733" y="1629"/>
                </a:cxn>
                <a:cxn ang="0">
                  <a:pos x="4655" y="1655"/>
                </a:cxn>
                <a:cxn ang="0">
                  <a:pos x="4572" y="1676"/>
                </a:cxn>
                <a:cxn ang="0">
                  <a:pos x="4486" y="1694"/>
                </a:cxn>
                <a:cxn ang="0">
                  <a:pos x="4396" y="1705"/>
                </a:cxn>
                <a:cxn ang="0">
                  <a:pos x="4300" y="1708"/>
                </a:cxn>
                <a:cxn ang="0">
                  <a:pos x="4201" y="1706"/>
                </a:cxn>
                <a:cxn ang="0">
                  <a:pos x="4098" y="1695"/>
                </a:cxn>
                <a:cxn ang="0">
                  <a:pos x="3992" y="1677"/>
                </a:cxn>
                <a:cxn ang="0">
                  <a:pos x="3882" y="1648"/>
                </a:cxn>
                <a:cxn ang="0">
                  <a:pos x="3768" y="1611"/>
                </a:cxn>
                <a:cxn ang="0">
                  <a:pos x="3650" y="1563"/>
                </a:cxn>
                <a:cxn ang="0">
                  <a:pos x="3528" y="1503"/>
                </a:cxn>
                <a:cxn ang="0">
                  <a:pos x="3403" y="1432"/>
                </a:cxn>
                <a:cxn ang="0">
                  <a:pos x="3274" y="1348"/>
                </a:cxn>
                <a:cxn ang="0">
                  <a:pos x="3142" y="1251"/>
                </a:cxn>
                <a:cxn ang="0">
                  <a:pos x="3074" y="1198"/>
                </a:cxn>
                <a:cxn ang="0">
                  <a:pos x="2810" y="988"/>
                </a:cxn>
                <a:cxn ang="0">
                  <a:pos x="2561" y="801"/>
                </a:cxn>
                <a:cxn ang="0">
                  <a:pos x="2328" y="638"/>
                </a:cxn>
                <a:cxn ang="0">
                  <a:pos x="2106" y="494"/>
                </a:cxn>
                <a:cxn ang="0">
                  <a:pos x="1898" y="371"/>
                </a:cxn>
                <a:cxn ang="0">
                  <a:pos x="1698" y="268"/>
                </a:cxn>
                <a:cxn ang="0">
                  <a:pos x="1508" y="182"/>
                </a:cxn>
                <a:cxn ang="0">
                  <a:pos x="1326" y="114"/>
                </a:cxn>
                <a:cxn ang="0">
                  <a:pos x="1149" y="63"/>
                </a:cxn>
                <a:cxn ang="0">
                  <a:pos x="980" y="27"/>
                </a:cxn>
                <a:cxn ang="0">
                  <a:pos x="813" y="6"/>
                </a:cxn>
                <a:cxn ang="0">
                  <a:pos x="650" y="0"/>
                </a:cxn>
                <a:cxn ang="0">
                  <a:pos x="489" y="5"/>
                </a:cxn>
                <a:cxn ang="0">
                  <a:pos x="328" y="22"/>
                </a:cxn>
                <a:cxn ang="0">
                  <a:pos x="165" y="50"/>
                </a:cxn>
                <a:cxn ang="0">
                  <a:pos x="0" y="89"/>
                </a:cxn>
              </a:cxnLst>
              <a:rect l="0" t="0" r="r" b="b"/>
              <a:pathLst>
                <a:path w="5381" h="1708">
                  <a:moveTo>
                    <a:pt x="5381" y="1145"/>
                  </a:moveTo>
                  <a:lnTo>
                    <a:pt x="5381" y="1145"/>
                  </a:lnTo>
                  <a:lnTo>
                    <a:pt x="5372" y="1157"/>
                  </a:lnTo>
                  <a:lnTo>
                    <a:pt x="5341" y="1195"/>
                  </a:lnTo>
                  <a:lnTo>
                    <a:pt x="5319" y="1220"/>
                  </a:lnTo>
                  <a:lnTo>
                    <a:pt x="5293" y="1250"/>
                  </a:lnTo>
                  <a:lnTo>
                    <a:pt x="5261" y="1283"/>
                  </a:lnTo>
                  <a:lnTo>
                    <a:pt x="5224" y="1319"/>
                  </a:lnTo>
                  <a:lnTo>
                    <a:pt x="5184" y="1356"/>
                  </a:lnTo>
                  <a:lnTo>
                    <a:pt x="5138" y="1395"/>
                  </a:lnTo>
                  <a:lnTo>
                    <a:pt x="5088" y="1434"/>
                  </a:lnTo>
                  <a:lnTo>
                    <a:pt x="5033" y="1472"/>
                  </a:lnTo>
                  <a:lnTo>
                    <a:pt x="4975" y="1511"/>
                  </a:lnTo>
                  <a:lnTo>
                    <a:pt x="4943" y="1529"/>
                  </a:lnTo>
                  <a:lnTo>
                    <a:pt x="4911" y="1547"/>
                  </a:lnTo>
                  <a:lnTo>
                    <a:pt x="4877" y="1564"/>
                  </a:lnTo>
                  <a:lnTo>
                    <a:pt x="4843" y="1582"/>
                  </a:lnTo>
                  <a:lnTo>
                    <a:pt x="4808" y="1598"/>
                  </a:lnTo>
                  <a:lnTo>
                    <a:pt x="4770" y="1613"/>
                  </a:lnTo>
                  <a:lnTo>
                    <a:pt x="4733" y="1629"/>
                  </a:lnTo>
                  <a:lnTo>
                    <a:pt x="4694" y="1642"/>
                  </a:lnTo>
                  <a:lnTo>
                    <a:pt x="4655" y="1655"/>
                  </a:lnTo>
                  <a:lnTo>
                    <a:pt x="4614" y="1666"/>
                  </a:lnTo>
                  <a:lnTo>
                    <a:pt x="4572" y="1676"/>
                  </a:lnTo>
                  <a:lnTo>
                    <a:pt x="4530" y="1685"/>
                  </a:lnTo>
                  <a:lnTo>
                    <a:pt x="4486" y="1694"/>
                  </a:lnTo>
                  <a:lnTo>
                    <a:pt x="4441" y="1700"/>
                  </a:lnTo>
                  <a:lnTo>
                    <a:pt x="4396" y="1705"/>
                  </a:lnTo>
                  <a:lnTo>
                    <a:pt x="4348" y="1708"/>
                  </a:lnTo>
                  <a:lnTo>
                    <a:pt x="4300" y="1708"/>
                  </a:lnTo>
                  <a:lnTo>
                    <a:pt x="4251" y="1708"/>
                  </a:lnTo>
                  <a:lnTo>
                    <a:pt x="4201" y="1706"/>
                  </a:lnTo>
                  <a:lnTo>
                    <a:pt x="4150" y="1702"/>
                  </a:lnTo>
                  <a:lnTo>
                    <a:pt x="4098" y="1695"/>
                  </a:lnTo>
                  <a:lnTo>
                    <a:pt x="4046" y="1687"/>
                  </a:lnTo>
                  <a:lnTo>
                    <a:pt x="3992" y="1677"/>
                  </a:lnTo>
                  <a:lnTo>
                    <a:pt x="3937" y="1664"/>
                  </a:lnTo>
                  <a:lnTo>
                    <a:pt x="3882" y="1648"/>
                  </a:lnTo>
                  <a:lnTo>
                    <a:pt x="3825" y="1631"/>
                  </a:lnTo>
                  <a:lnTo>
                    <a:pt x="3768" y="1611"/>
                  </a:lnTo>
                  <a:lnTo>
                    <a:pt x="3708" y="1589"/>
                  </a:lnTo>
                  <a:lnTo>
                    <a:pt x="3650" y="1563"/>
                  </a:lnTo>
                  <a:lnTo>
                    <a:pt x="3589" y="1534"/>
                  </a:lnTo>
                  <a:lnTo>
                    <a:pt x="3528" y="1503"/>
                  </a:lnTo>
                  <a:lnTo>
                    <a:pt x="3465" y="1469"/>
                  </a:lnTo>
                  <a:lnTo>
                    <a:pt x="3403" y="1432"/>
                  </a:lnTo>
                  <a:lnTo>
                    <a:pt x="3339" y="1392"/>
                  </a:lnTo>
                  <a:lnTo>
                    <a:pt x="3274" y="1348"/>
                  </a:lnTo>
                  <a:lnTo>
                    <a:pt x="3209" y="1301"/>
                  </a:lnTo>
                  <a:lnTo>
                    <a:pt x="3142" y="1251"/>
                  </a:lnTo>
                  <a:lnTo>
                    <a:pt x="3074" y="1198"/>
                  </a:lnTo>
                  <a:lnTo>
                    <a:pt x="3074" y="1198"/>
                  </a:lnTo>
                  <a:lnTo>
                    <a:pt x="2941" y="1090"/>
                  </a:lnTo>
                  <a:lnTo>
                    <a:pt x="2810" y="988"/>
                  </a:lnTo>
                  <a:lnTo>
                    <a:pt x="2684" y="891"/>
                  </a:lnTo>
                  <a:lnTo>
                    <a:pt x="2561" y="801"/>
                  </a:lnTo>
                  <a:lnTo>
                    <a:pt x="2443" y="717"/>
                  </a:lnTo>
                  <a:lnTo>
                    <a:pt x="2328" y="638"/>
                  </a:lnTo>
                  <a:lnTo>
                    <a:pt x="2216" y="563"/>
                  </a:lnTo>
                  <a:lnTo>
                    <a:pt x="2106" y="494"/>
                  </a:lnTo>
                  <a:lnTo>
                    <a:pt x="2001" y="429"/>
                  </a:lnTo>
                  <a:lnTo>
                    <a:pt x="1898" y="371"/>
                  </a:lnTo>
                  <a:lnTo>
                    <a:pt x="1796" y="316"/>
                  </a:lnTo>
                  <a:lnTo>
                    <a:pt x="1698" y="268"/>
                  </a:lnTo>
                  <a:lnTo>
                    <a:pt x="1602" y="223"/>
                  </a:lnTo>
                  <a:lnTo>
                    <a:pt x="1508" y="182"/>
                  </a:lnTo>
                  <a:lnTo>
                    <a:pt x="1416" y="147"/>
                  </a:lnTo>
                  <a:lnTo>
                    <a:pt x="1326" y="114"/>
                  </a:lnTo>
                  <a:lnTo>
                    <a:pt x="1237" y="87"/>
                  </a:lnTo>
                  <a:lnTo>
                    <a:pt x="1149" y="63"/>
                  </a:lnTo>
                  <a:lnTo>
                    <a:pt x="1065" y="43"/>
                  </a:lnTo>
                  <a:lnTo>
                    <a:pt x="980" y="27"/>
                  </a:lnTo>
                  <a:lnTo>
                    <a:pt x="897" y="16"/>
                  </a:lnTo>
                  <a:lnTo>
                    <a:pt x="813" y="6"/>
                  </a:lnTo>
                  <a:lnTo>
                    <a:pt x="732" y="1"/>
                  </a:lnTo>
                  <a:lnTo>
                    <a:pt x="650" y="0"/>
                  </a:lnTo>
                  <a:lnTo>
                    <a:pt x="569" y="0"/>
                  </a:lnTo>
                  <a:lnTo>
                    <a:pt x="489" y="5"/>
                  </a:lnTo>
                  <a:lnTo>
                    <a:pt x="408" y="11"/>
                  </a:lnTo>
                  <a:lnTo>
                    <a:pt x="328" y="22"/>
                  </a:lnTo>
                  <a:lnTo>
                    <a:pt x="246" y="35"/>
                  </a:lnTo>
                  <a:lnTo>
                    <a:pt x="165" y="50"/>
                  </a:lnTo>
                  <a:lnTo>
                    <a:pt x="83" y="68"/>
                  </a:lnTo>
                  <a:lnTo>
                    <a:pt x="0" y="89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57818" name="Freeform 26"/>
            <p:cNvSpPr>
              <a:spLocks/>
            </p:cNvSpPr>
            <p:nvPr userDrawn="1"/>
          </p:nvSpPr>
          <p:spPr bwMode="auto">
            <a:xfrm>
              <a:off x="563" y="1005"/>
              <a:ext cx="5395" cy="822"/>
            </a:xfrm>
            <a:custGeom>
              <a:avLst/>
              <a:gdLst/>
              <a:ahLst/>
              <a:cxnLst>
                <a:cxn ang="0">
                  <a:pos x="5395" y="1054"/>
                </a:cxn>
                <a:cxn ang="0">
                  <a:pos x="5356" y="1106"/>
                </a:cxn>
                <a:cxn ang="0">
                  <a:pos x="5309" y="1162"/>
                </a:cxn>
                <a:cxn ang="0">
                  <a:pos x="5241" y="1232"/>
                </a:cxn>
                <a:cxn ang="0">
                  <a:pos x="5156" y="1309"/>
                </a:cxn>
                <a:cxn ang="0">
                  <a:pos x="5052" y="1390"/>
                </a:cxn>
                <a:cxn ang="0">
                  <a:pos x="4963" y="1450"/>
                </a:cxn>
                <a:cxn ang="0">
                  <a:pos x="4898" y="1487"/>
                </a:cxn>
                <a:cxn ang="0">
                  <a:pos x="4829" y="1521"/>
                </a:cxn>
                <a:cxn ang="0">
                  <a:pos x="4755" y="1553"/>
                </a:cxn>
                <a:cxn ang="0">
                  <a:pos x="4677" y="1582"/>
                </a:cxn>
                <a:cxn ang="0">
                  <a:pos x="4595" y="1605"/>
                </a:cxn>
                <a:cxn ang="0">
                  <a:pos x="4509" y="1624"/>
                </a:cxn>
                <a:cxn ang="0">
                  <a:pos x="4418" y="1637"/>
                </a:cxn>
                <a:cxn ang="0">
                  <a:pos x="4323" y="1644"/>
                </a:cxn>
                <a:cxn ang="0">
                  <a:pos x="4225" y="1642"/>
                </a:cxn>
                <a:cxn ang="0">
                  <a:pos x="4122" y="1634"/>
                </a:cxn>
                <a:cxn ang="0">
                  <a:pos x="4015" y="1618"/>
                </a:cxn>
                <a:cxn ang="0">
                  <a:pos x="3904" y="1592"/>
                </a:cxn>
                <a:cxn ang="0">
                  <a:pos x="3789" y="1556"/>
                </a:cxn>
                <a:cxn ang="0">
                  <a:pos x="3671" y="1510"/>
                </a:cxn>
                <a:cxn ang="0">
                  <a:pos x="3548" y="1451"/>
                </a:cxn>
                <a:cxn ang="0">
                  <a:pos x="3422" y="1384"/>
                </a:cxn>
                <a:cxn ang="0">
                  <a:pos x="3292" y="1301"/>
                </a:cxn>
                <a:cxn ang="0">
                  <a:pos x="3158" y="1206"/>
                </a:cxn>
                <a:cxn ang="0">
                  <a:pos x="3089" y="1154"/>
                </a:cxn>
                <a:cxn ang="0">
                  <a:pos x="2822" y="949"/>
                </a:cxn>
                <a:cxn ang="0">
                  <a:pos x="2572" y="767"/>
                </a:cxn>
                <a:cxn ang="0">
                  <a:pos x="2335" y="605"/>
                </a:cxn>
                <a:cxn ang="0">
                  <a:pos x="2111" y="467"/>
                </a:cxn>
                <a:cxn ang="0">
                  <a:pos x="1900" y="347"/>
                </a:cxn>
                <a:cxn ang="0">
                  <a:pos x="1699" y="247"/>
                </a:cxn>
                <a:cxn ang="0">
                  <a:pos x="1509" y="166"/>
                </a:cxn>
                <a:cxn ang="0">
                  <a:pos x="1326" y="102"/>
                </a:cxn>
                <a:cxn ang="0">
                  <a:pos x="1149" y="53"/>
                </a:cxn>
                <a:cxn ang="0">
                  <a:pos x="979" y="21"/>
                </a:cxn>
                <a:cxn ang="0">
                  <a:pos x="812" y="3"/>
                </a:cxn>
                <a:cxn ang="0">
                  <a:pos x="648" y="0"/>
                </a:cxn>
                <a:cxn ang="0">
                  <a:pos x="487" y="8"/>
                </a:cxn>
                <a:cxn ang="0">
                  <a:pos x="326" y="29"/>
                </a:cxn>
                <a:cxn ang="0">
                  <a:pos x="164" y="60"/>
                </a:cxn>
                <a:cxn ang="0">
                  <a:pos x="0" y="102"/>
                </a:cxn>
              </a:cxnLst>
              <a:rect l="0" t="0" r="r" b="b"/>
              <a:pathLst>
                <a:path w="5395" h="1644">
                  <a:moveTo>
                    <a:pt x="5395" y="1054"/>
                  </a:moveTo>
                  <a:lnTo>
                    <a:pt x="5395" y="1054"/>
                  </a:lnTo>
                  <a:lnTo>
                    <a:pt x="5385" y="1067"/>
                  </a:lnTo>
                  <a:lnTo>
                    <a:pt x="5356" y="1106"/>
                  </a:lnTo>
                  <a:lnTo>
                    <a:pt x="5335" y="1132"/>
                  </a:lnTo>
                  <a:lnTo>
                    <a:pt x="5309" y="1162"/>
                  </a:lnTo>
                  <a:lnTo>
                    <a:pt x="5277" y="1196"/>
                  </a:lnTo>
                  <a:lnTo>
                    <a:pt x="5241" y="1232"/>
                  </a:lnTo>
                  <a:lnTo>
                    <a:pt x="5201" y="1271"/>
                  </a:lnTo>
                  <a:lnTo>
                    <a:pt x="5156" y="1309"/>
                  </a:lnTo>
                  <a:lnTo>
                    <a:pt x="5106" y="1350"/>
                  </a:lnTo>
                  <a:lnTo>
                    <a:pt x="5052" y="1390"/>
                  </a:lnTo>
                  <a:lnTo>
                    <a:pt x="4994" y="1431"/>
                  </a:lnTo>
                  <a:lnTo>
                    <a:pt x="4963" y="1450"/>
                  </a:lnTo>
                  <a:lnTo>
                    <a:pt x="4931" y="1469"/>
                  </a:lnTo>
                  <a:lnTo>
                    <a:pt x="4898" y="1487"/>
                  </a:lnTo>
                  <a:lnTo>
                    <a:pt x="4865" y="1505"/>
                  </a:lnTo>
                  <a:lnTo>
                    <a:pt x="4829" y="1521"/>
                  </a:lnTo>
                  <a:lnTo>
                    <a:pt x="4793" y="1539"/>
                  </a:lnTo>
                  <a:lnTo>
                    <a:pt x="4755" y="1553"/>
                  </a:lnTo>
                  <a:lnTo>
                    <a:pt x="4716" y="1568"/>
                  </a:lnTo>
                  <a:lnTo>
                    <a:pt x="4677" y="1582"/>
                  </a:lnTo>
                  <a:lnTo>
                    <a:pt x="4637" y="1594"/>
                  </a:lnTo>
                  <a:lnTo>
                    <a:pt x="4595" y="1605"/>
                  </a:lnTo>
                  <a:lnTo>
                    <a:pt x="4552" y="1615"/>
                  </a:lnTo>
                  <a:lnTo>
                    <a:pt x="4509" y="1624"/>
                  </a:lnTo>
                  <a:lnTo>
                    <a:pt x="4463" y="1631"/>
                  </a:lnTo>
                  <a:lnTo>
                    <a:pt x="4418" y="1637"/>
                  </a:lnTo>
                  <a:lnTo>
                    <a:pt x="4372" y="1640"/>
                  </a:lnTo>
                  <a:lnTo>
                    <a:pt x="4323" y="1644"/>
                  </a:lnTo>
                  <a:lnTo>
                    <a:pt x="4275" y="1644"/>
                  </a:lnTo>
                  <a:lnTo>
                    <a:pt x="4225" y="1642"/>
                  </a:lnTo>
                  <a:lnTo>
                    <a:pt x="4173" y="1639"/>
                  </a:lnTo>
                  <a:lnTo>
                    <a:pt x="4122" y="1634"/>
                  </a:lnTo>
                  <a:lnTo>
                    <a:pt x="4069" y="1627"/>
                  </a:lnTo>
                  <a:lnTo>
                    <a:pt x="4015" y="1618"/>
                  </a:lnTo>
                  <a:lnTo>
                    <a:pt x="3959" y="1605"/>
                  </a:lnTo>
                  <a:lnTo>
                    <a:pt x="3904" y="1592"/>
                  </a:lnTo>
                  <a:lnTo>
                    <a:pt x="3847" y="1574"/>
                  </a:lnTo>
                  <a:lnTo>
                    <a:pt x="3789" y="1556"/>
                  </a:lnTo>
                  <a:lnTo>
                    <a:pt x="3730" y="1534"/>
                  </a:lnTo>
                  <a:lnTo>
                    <a:pt x="3671" y="1510"/>
                  </a:lnTo>
                  <a:lnTo>
                    <a:pt x="3610" y="1482"/>
                  </a:lnTo>
                  <a:lnTo>
                    <a:pt x="3548" y="1451"/>
                  </a:lnTo>
                  <a:lnTo>
                    <a:pt x="3486" y="1419"/>
                  </a:lnTo>
                  <a:lnTo>
                    <a:pt x="3422" y="1384"/>
                  </a:lnTo>
                  <a:lnTo>
                    <a:pt x="3357" y="1343"/>
                  </a:lnTo>
                  <a:lnTo>
                    <a:pt x="3292" y="1301"/>
                  </a:lnTo>
                  <a:lnTo>
                    <a:pt x="3225" y="1256"/>
                  </a:lnTo>
                  <a:lnTo>
                    <a:pt x="3158" y="1206"/>
                  </a:lnTo>
                  <a:lnTo>
                    <a:pt x="3089" y="1154"/>
                  </a:lnTo>
                  <a:lnTo>
                    <a:pt x="3089" y="1154"/>
                  </a:lnTo>
                  <a:lnTo>
                    <a:pt x="2954" y="1049"/>
                  </a:lnTo>
                  <a:lnTo>
                    <a:pt x="2822" y="949"/>
                  </a:lnTo>
                  <a:lnTo>
                    <a:pt x="2696" y="856"/>
                  </a:lnTo>
                  <a:lnTo>
                    <a:pt x="2572" y="767"/>
                  </a:lnTo>
                  <a:lnTo>
                    <a:pt x="2452" y="683"/>
                  </a:lnTo>
                  <a:lnTo>
                    <a:pt x="2335" y="605"/>
                  </a:lnTo>
                  <a:lnTo>
                    <a:pt x="2223" y="534"/>
                  </a:lnTo>
                  <a:lnTo>
                    <a:pt x="2111" y="467"/>
                  </a:lnTo>
                  <a:lnTo>
                    <a:pt x="2005" y="405"/>
                  </a:lnTo>
                  <a:lnTo>
                    <a:pt x="1900" y="347"/>
                  </a:lnTo>
                  <a:lnTo>
                    <a:pt x="1799" y="295"/>
                  </a:lnTo>
                  <a:lnTo>
                    <a:pt x="1699" y="247"/>
                  </a:lnTo>
                  <a:lnTo>
                    <a:pt x="1603" y="205"/>
                  </a:lnTo>
                  <a:lnTo>
                    <a:pt x="1509" y="166"/>
                  </a:lnTo>
                  <a:lnTo>
                    <a:pt x="1416" y="131"/>
                  </a:lnTo>
                  <a:lnTo>
                    <a:pt x="1326" y="102"/>
                  </a:lnTo>
                  <a:lnTo>
                    <a:pt x="1237" y="76"/>
                  </a:lnTo>
                  <a:lnTo>
                    <a:pt x="1149" y="53"/>
                  </a:lnTo>
                  <a:lnTo>
                    <a:pt x="1063" y="35"/>
                  </a:lnTo>
                  <a:lnTo>
                    <a:pt x="979" y="21"/>
                  </a:lnTo>
                  <a:lnTo>
                    <a:pt x="894" y="11"/>
                  </a:lnTo>
                  <a:lnTo>
                    <a:pt x="812" y="3"/>
                  </a:lnTo>
                  <a:lnTo>
                    <a:pt x="730" y="0"/>
                  </a:lnTo>
                  <a:lnTo>
                    <a:pt x="648" y="0"/>
                  </a:lnTo>
                  <a:lnTo>
                    <a:pt x="568" y="2"/>
                  </a:lnTo>
                  <a:lnTo>
                    <a:pt x="487" y="8"/>
                  </a:lnTo>
                  <a:lnTo>
                    <a:pt x="406" y="18"/>
                  </a:lnTo>
                  <a:lnTo>
                    <a:pt x="326" y="29"/>
                  </a:lnTo>
                  <a:lnTo>
                    <a:pt x="244" y="43"/>
                  </a:lnTo>
                  <a:lnTo>
                    <a:pt x="164" y="60"/>
                  </a:lnTo>
                  <a:lnTo>
                    <a:pt x="82" y="81"/>
                  </a:lnTo>
                  <a:lnTo>
                    <a:pt x="0" y="10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57819" name="Freeform 27"/>
            <p:cNvSpPr>
              <a:spLocks/>
            </p:cNvSpPr>
            <p:nvPr userDrawn="1"/>
          </p:nvSpPr>
          <p:spPr bwMode="auto">
            <a:xfrm>
              <a:off x="584" y="1023"/>
              <a:ext cx="5409" cy="791"/>
            </a:xfrm>
            <a:custGeom>
              <a:avLst/>
              <a:gdLst/>
              <a:ahLst/>
              <a:cxnLst>
                <a:cxn ang="0">
                  <a:pos x="5409" y="964"/>
                </a:cxn>
                <a:cxn ang="0">
                  <a:pos x="5371" y="1018"/>
                </a:cxn>
                <a:cxn ang="0">
                  <a:pos x="5324" y="1076"/>
                </a:cxn>
                <a:cxn ang="0">
                  <a:pos x="5257" y="1147"/>
                </a:cxn>
                <a:cxn ang="0">
                  <a:pos x="5174" y="1228"/>
                </a:cxn>
                <a:cxn ang="0">
                  <a:pos x="5071" y="1310"/>
                </a:cxn>
                <a:cxn ang="0">
                  <a:pos x="4983" y="1371"/>
                </a:cxn>
                <a:cxn ang="0">
                  <a:pos x="4919" y="1410"/>
                </a:cxn>
                <a:cxn ang="0">
                  <a:pos x="4849" y="1447"/>
                </a:cxn>
                <a:cxn ang="0">
                  <a:pos x="4777" y="1481"/>
                </a:cxn>
                <a:cxn ang="0">
                  <a:pos x="4699" y="1510"/>
                </a:cxn>
                <a:cxn ang="0">
                  <a:pos x="4617" y="1536"/>
                </a:cxn>
                <a:cxn ang="0">
                  <a:pos x="4531" y="1555"/>
                </a:cxn>
                <a:cxn ang="0">
                  <a:pos x="4441" y="1572"/>
                </a:cxn>
                <a:cxn ang="0">
                  <a:pos x="4345" y="1580"/>
                </a:cxn>
                <a:cxn ang="0">
                  <a:pos x="4247" y="1581"/>
                </a:cxn>
                <a:cxn ang="0">
                  <a:pos x="4144" y="1575"/>
                </a:cxn>
                <a:cxn ang="0">
                  <a:pos x="4037" y="1560"/>
                </a:cxn>
                <a:cxn ang="0">
                  <a:pos x="3926" y="1536"/>
                </a:cxn>
                <a:cxn ang="0">
                  <a:pos x="3811" y="1502"/>
                </a:cxn>
                <a:cxn ang="0">
                  <a:pos x="3691" y="1458"/>
                </a:cxn>
                <a:cxn ang="0">
                  <a:pos x="3568" y="1404"/>
                </a:cxn>
                <a:cxn ang="0">
                  <a:pos x="3440" y="1336"/>
                </a:cxn>
                <a:cxn ang="0">
                  <a:pos x="3310" y="1257"/>
                </a:cxn>
                <a:cxn ang="0">
                  <a:pos x="3173" y="1165"/>
                </a:cxn>
                <a:cxn ang="0">
                  <a:pos x="3105" y="1113"/>
                </a:cxn>
                <a:cxn ang="0">
                  <a:pos x="2835" y="913"/>
                </a:cxn>
                <a:cxn ang="0">
                  <a:pos x="2582" y="733"/>
                </a:cxn>
                <a:cxn ang="0">
                  <a:pos x="2343" y="577"/>
                </a:cxn>
                <a:cxn ang="0">
                  <a:pos x="2117" y="441"/>
                </a:cxn>
                <a:cxn ang="0">
                  <a:pos x="1904" y="327"/>
                </a:cxn>
                <a:cxn ang="0">
                  <a:pos x="1702" y="230"/>
                </a:cxn>
                <a:cxn ang="0">
                  <a:pos x="1509" y="152"/>
                </a:cxn>
                <a:cxn ang="0">
                  <a:pos x="1325" y="91"/>
                </a:cxn>
                <a:cxn ang="0">
                  <a:pos x="1148" y="46"/>
                </a:cxn>
                <a:cxn ang="0">
                  <a:pos x="977" y="17"/>
                </a:cxn>
                <a:cxn ang="0">
                  <a:pos x="810" y="2"/>
                </a:cxn>
                <a:cxn ang="0">
                  <a:pos x="647" y="2"/>
                </a:cxn>
                <a:cxn ang="0">
                  <a:pos x="485" y="13"/>
                </a:cxn>
                <a:cxn ang="0">
                  <a:pos x="324" y="38"/>
                </a:cxn>
                <a:cxn ang="0">
                  <a:pos x="163" y="73"/>
                </a:cxn>
                <a:cxn ang="0">
                  <a:pos x="0" y="118"/>
                </a:cxn>
              </a:cxnLst>
              <a:rect l="0" t="0" r="r" b="b"/>
              <a:pathLst>
                <a:path w="5409" h="1581">
                  <a:moveTo>
                    <a:pt x="5409" y="964"/>
                  </a:moveTo>
                  <a:lnTo>
                    <a:pt x="5409" y="964"/>
                  </a:lnTo>
                  <a:lnTo>
                    <a:pt x="5399" y="979"/>
                  </a:lnTo>
                  <a:lnTo>
                    <a:pt x="5371" y="1018"/>
                  </a:lnTo>
                  <a:lnTo>
                    <a:pt x="5350" y="1045"/>
                  </a:lnTo>
                  <a:lnTo>
                    <a:pt x="5324" y="1076"/>
                  </a:lnTo>
                  <a:lnTo>
                    <a:pt x="5294" y="1110"/>
                  </a:lnTo>
                  <a:lnTo>
                    <a:pt x="5257" y="1147"/>
                  </a:lnTo>
                  <a:lnTo>
                    <a:pt x="5219" y="1187"/>
                  </a:lnTo>
                  <a:lnTo>
                    <a:pt x="5174" y="1228"/>
                  </a:lnTo>
                  <a:lnTo>
                    <a:pt x="5126" y="1270"/>
                  </a:lnTo>
                  <a:lnTo>
                    <a:pt x="5071" y="1310"/>
                  </a:lnTo>
                  <a:lnTo>
                    <a:pt x="5013" y="1352"/>
                  </a:lnTo>
                  <a:lnTo>
                    <a:pt x="4983" y="1371"/>
                  </a:lnTo>
                  <a:lnTo>
                    <a:pt x="4952" y="1391"/>
                  </a:lnTo>
                  <a:lnTo>
                    <a:pt x="4919" y="1410"/>
                  </a:lnTo>
                  <a:lnTo>
                    <a:pt x="4885" y="1429"/>
                  </a:lnTo>
                  <a:lnTo>
                    <a:pt x="4849" y="1447"/>
                  </a:lnTo>
                  <a:lnTo>
                    <a:pt x="4813" y="1463"/>
                  </a:lnTo>
                  <a:lnTo>
                    <a:pt x="4777" y="1481"/>
                  </a:lnTo>
                  <a:lnTo>
                    <a:pt x="4738" y="1496"/>
                  </a:lnTo>
                  <a:lnTo>
                    <a:pt x="4699" y="1510"/>
                  </a:lnTo>
                  <a:lnTo>
                    <a:pt x="4659" y="1523"/>
                  </a:lnTo>
                  <a:lnTo>
                    <a:pt x="4617" y="1536"/>
                  </a:lnTo>
                  <a:lnTo>
                    <a:pt x="4574" y="1547"/>
                  </a:lnTo>
                  <a:lnTo>
                    <a:pt x="4531" y="1555"/>
                  </a:lnTo>
                  <a:lnTo>
                    <a:pt x="4487" y="1563"/>
                  </a:lnTo>
                  <a:lnTo>
                    <a:pt x="4441" y="1572"/>
                  </a:lnTo>
                  <a:lnTo>
                    <a:pt x="4394" y="1576"/>
                  </a:lnTo>
                  <a:lnTo>
                    <a:pt x="4345" y="1580"/>
                  </a:lnTo>
                  <a:lnTo>
                    <a:pt x="4297" y="1581"/>
                  </a:lnTo>
                  <a:lnTo>
                    <a:pt x="4247" y="1581"/>
                  </a:lnTo>
                  <a:lnTo>
                    <a:pt x="4197" y="1578"/>
                  </a:lnTo>
                  <a:lnTo>
                    <a:pt x="4144" y="1575"/>
                  </a:lnTo>
                  <a:lnTo>
                    <a:pt x="4091" y="1568"/>
                  </a:lnTo>
                  <a:lnTo>
                    <a:pt x="4037" y="1560"/>
                  </a:lnTo>
                  <a:lnTo>
                    <a:pt x="3982" y="1549"/>
                  </a:lnTo>
                  <a:lnTo>
                    <a:pt x="3926" y="1536"/>
                  </a:lnTo>
                  <a:lnTo>
                    <a:pt x="3869" y="1520"/>
                  </a:lnTo>
                  <a:lnTo>
                    <a:pt x="3811" y="1502"/>
                  </a:lnTo>
                  <a:lnTo>
                    <a:pt x="3751" y="1481"/>
                  </a:lnTo>
                  <a:lnTo>
                    <a:pt x="3691" y="1458"/>
                  </a:lnTo>
                  <a:lnTo>
                    <a:pt x="3630" y="1433"/>
                  </a:lnTo>
                  <a:lnTo>
                    <a:pt x="3568" y="1404"/>
                  </a:lnTo>
                  <a:lnTo>
                    <a:pt x="3505" y="1371"/>
                  </a:lnTo>
                  <a:lnTo>
                    <a:pt x="3440" y="1336"/>
                  </a:lnTo>
                  <a:lnTo>
                    <a:pt x="3375" y="1299"/>
                  </a:lnTo>
                  <a:lnTo>
                    <a:pt x="3310" y="1257"/>
                  </a:lnTo>
                  <a:lnTo>
                    <a:pt x="3241" y="1211"/>
                  </a:lnTo>
                  <a:lnTo>
                    <a:pt x="3173" y="1165"/>
                  </a:lnTo>
                  <a:lnTo>
                    <a:pt x="3105" y="1113"/>
                  </a:lnTo>
                  <a:lnTo>
                    <a:pt x="3105" y="1113"/>
                  </a:lnTo>
                  <a:lnTo>
                    <a:pt x="2968" y="1010"/>
                  </a:lnTo>
                  <a:lnTo>
                    <a:pt x="2835" y="913"/>
                  </a:lnTo>
                  <a:lnTo>
                    <a:pt x="2707" y="821"/>
                  </a:lnTo>
                  <a:lnTo>
                    <a:pt x="2582" y="733"/>
                  </a:lnTo>
                  <a:lnTo>
                    <a:pt x="2460" y="653"/>
                  </a:lnTo>
                  <a:lnTo>
                    <a:pt x="2343" y="577"/>
                  </a:lnTo>
                  <a:lnTo>
                    <a:pt x="2228" y="507"/>
                  </a:lnTo>
                  <a:lnTo>
                    <a:pt x="2117" y="441"/>
                  </a:lnTo>
                  <a:lnTo>
                    <a:pt x="2009" y="381"/>
                  </a:lnTo>
                  <a:lnTo>
                    <a:pt x="1904" y="327"/>
                  </a:lnTo>
                  <a:lnTo>
                    <a:pt x="1802" y="277"/>
                  </a:lnTo>
                  <a:lnTo>
                    <a:pt x="1702" y="230"/>
                  </a:lnTo>
                  <a:lnTo>
                    <a:pt x="1605" y="189"/>
                  </a:lnTo>
                  <a:lnTo>
                    <a:pt x="1509" y="152"/>
                  </a:lnTo>
                  <a:lnTo>
                    <a:pt x="1416" y="118"/>
                  </a:lnTo>
                  <a:lnTo>
                    <a:pt x="1325" y="91"/>
                  </a:lnTo>
                  <a:lnTo>
                    <a:pt x="1235" y="67"/>
                  </a:lnTo>
                  <a:lnTo>
                    <a:pt x="1148" y="46"/>
                  </a:lnTo>
                  <a:lnTo>
                    <a:pt x="1062" y="29"/>
                  </a:lnTo>
                  <a:lnTo>
                    <a:pt x="977" y="17"/>
                  </a:lnTo>
                  <a:lnTo>
                    <a:pt x="892" y="8"/>
                  </a:lnTo>
                  <a:lnTo>
                    <a:pt x="810" y="2"/>
                  </a:lnTo>
                  <a:lnTo>
                    <a:pt x="728" y="0"/>
                  </a:lnTo>
                  <a:lnTo>
                    <a:pt x="647" y="2"/>
                  </a:lnTo>
                  <a:lnTo>
                    <a:pt x="566" y="7"/>
                  </a:lnTo>
                  <a:lnTo>
                    <a:pt x="485" y="13"/>
                  </a:lnTo>
                  <a:lnTo>
                    <a:pt x="405" y="25"/>
                  </a:lnTo>
                  <a:lnTo>
                    <a:pt x="324" y="38"/>
                  </a:lnTo>
                  <a:lnTo>
                    <a:pt x="244" y="54"/>
                  </a:lnTo>
                  <a:lnTo>
                    <a:pt x="163" y="73"/>
                  </a:lnTo>
                  <a:lnTo>
                    <a:pt x="81" y="94"/>
                  </a:lnTo>
                  <a:lnTo>
                    <a:pt x="0" y="11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57820" name="Freeform 28"/>
            <p:cNvSpPr>
              <a:spLocks/>
            </p:cNvSpPr>
            <p:nvPr userDrawn="1"/>
          </p:nvSpPr>
          <p:spPr bwMode="auto">
            <a:xfrm>
              <a:off x="606" y="1042"/>
              <a:ext cx="5422" cy="758"/>
            </a:xfrm>
            <a:custGeom>
              <a:avLst/>
              <a:gdLst/>
              <a:ahLst/>
              <a:cxnLst>
                <a:cxn ang="0">
                  <a:pos x="5422" y="873"/>
                </a:cxn>
                <a:cxn ang="0">
                  <a:pos x="5384" y="926"/>
                </a:cxn>
                <a:cxn ang="0">
                  <a:pos x="5337" y="986"/>
                </a:cxn>
                <a:cxn ang="0">
                  <a:pos x="5273" y="1059"/>
                </a:cxn>
                <a:cxn ang="0">
                  <a:pos x="5190" y="1141"/>
                </a:cxn>
                <a:cxn ang="0">
                  <a:pos x="5088" y="1227"/>
                </a:cxn>
                <a:cxn ang="0">
                  <a:pos x="5001" y="1290"/>
                </a:cxn>
                <a:cxn ang="0">
                  <a:pos x="4937" y="1330"/>
                </a:cxn>
                <a:cxn ang="0">
                  <a:pos x="4869" y="1369"/>
                </a:cxn>
                <a:cxn ang="0">
                  <a:pos x="4797" y="1404"/>
                </a:cxn>
                <a:cxn ang="0">
                  <a:pos x="4719" y="1435"/>
                </a:cxn>
                <a:cxn ang="0">
                  <a:pos x="4637" y="1462"/>
                </a:cxn>
                <a:cxn ang="0">
                  <a:pos x="4552" y="1485"/>
                </a:cxn>
                <a:cxn ang="0">
                  <a:pos x="4462" y="1501"/>
                </a:cxn>
                <a:cxn ang="0">
                  <a:pos x="4368" y="1513"/>
                </a:cxn>
                <a:cxn ang="0">
                  <a:pos x="4268" y="1516"/>
                </a:cxn>
                <a:cxn ang="0">
                  <a:pos x="4165" y="1511"/>
                </a:cxn>
                <a:cxn ang="0">
                  <a:pos x="4058" y="1498"/>
                </a:cxn>
                <a:cxn ang="0">
                  <a:pos x="3947" y="1477"/>
                </a:cxn>
                <a:cxn ang="0">
                  <a:pos x="3830" y="1445"/>
                </a:cxn>
                <a:cxn ang="0">
                  <a:pos x="3711" y="1403"/>
                </a:cxn>
                <a:cxn ang="0">
                  <a:pos x="3586" y="1351"/>
                </a:cxn>
                <a:cxn ang="0">
                  <a:pos x="3458" y="1286"/>
                </a:cxn>
                <a:cxn ang="0">
                  <a:pos x="3325" y="1209"/>
                </a:cxn>
                <a:cxn ang="0">
                  <a:pos x="3189" y="1119"/>
                </a:cxn>
                <a:cxn ang="0">
                  <a:pos x="3120" y="1068"/>
                </a:cxn>
                <a:cxn ang="0">
                  <a:pos x="2846" y="871"/>
                </a:cxn>
                <a:cxn ang="0">
                  <a:pos x="2591" y="699"/>
                </a:cxn>
                <a:cxn ang="0">
                  <a:pos x="2349" y="545"/>
                </a:cxn>
                <a:cxn ang="0">
                  <a:pos x="2121" y="415"/>
                </a:cxn>
                <a:cxn ang="0">
                  <a:pos x="1906" y="303"/>
                </a:cxn>
                <a:cxn ang="0">
                  <a:pos x="1703" y="209"/>
                </a:cxn>
                <a:cxn ang="0">
                  <a:pos x="1509" y="135"/>
                </a:cxn>
                <a:cxn ang="0">
                  <a:pos x="1324" y="77"/>
                </a:cxn>
                <a:cxn ang="0">
                  <a:pos x="1147" y="37"/>
                </a:cxn>
                <a:cxn ang="0">
                  <a:pos x="974" y="11"/>
                </a:cxn>
                <a:cxn ang="0">
                  <a:pos x="808" y="0"/>
                </a:cxn>
                <a:cxn ang="0">
                  <a:pos x="644" y="1"/>
                </a:cxn>
                <a:cxn ang="0">
                  <a:pos x="483" y="17"/>
                </a:cxn>
                <a:cxn ang="0">
                  <a:pos x="323" y="45"/>
                </a:cxn>
                <a:cxn ang="0">
                  <a:pos x="162" y="84"/>
                </a:cxn>
                <a:cxn ang="0">
                  <a:pos x="0" y="132"/>
                </a:cxn>
              </a:cxnLst>
              <a:rect l="0" t="0" r="r" b="b"/>
              <a:pathLst>
                <a:path w="5422" h="1516">
                  <a:moveTo>
                    <a:pt x="5422" y="873"/>
                  </a:moveTo>
                  <a:lnTo>
                    <a:pt x="5422" y="873"/>
                  </a:lnTo>
                  <a:lnTo>
                    <a:pt x="5412" y="888"/>
                  </a:lnTo>
                  <a:lnTo>
                    <a:pt x="5384" y="926"/>
                  </a:lnTo>
                  <a:lnTo>
                    <a:pt x="5363" y="954"/>
                  </a:lnTo>
                  <a:lnTo>
                    <a:pt x="5337" y="986"/>
                  </a:lnTo>
                  <a:lnTo>
                    <a:pt x="5308" y="1022"/>
                  </a:lnTo>
                  <a:lnTo>
                    <a:pt x="5273" y="1059"/>
                  </a:lnTo>
                  <a:lnTo>
                    <a:pt x="5233" y="1099"/>
                  </a:lnTo>
                  <a:lnTo>
                    <a:pt x="5190" y="1141"/>
                  </a:lnTo>
                  <a:lnTo>
                    <a:pt x="5141" y="1185"/>
                  </a:lnTo>
                  <a:lnTo>
                    <a:pt x="5088" y="1227"/>
                  </a:lnTo>
                  <a:lnTo>
                    <a:pt x="5031" y="1269"/>
                  </a:lnTo>
                  <a:lnTo>
                    <a:pt x="5001" y="1290"/>
                  </a:lnTo>
                  <a:lnTo>
                    <a:pt x="4970" y="1311"/>
                  </a:lnTo>
                  <a:lnTo>
                    <a:pt x="4937" y="1330"/>
                  </a:lnTo>
                  <a:lnTo>
                    <a:pt x="4904" y="1349"/>
                  </a:lnTo>
                  <a:lnTo>
                    <a:pt x="4869" y="1369"/>
                  </a:lnTo>
                  <a:lnTo>
                    <a:pt x="4833" y="1387"/>
                  </a:lnTo>
                  <a:lnTo>
                    <a:pt x="4797" y="1404"/>
                  </a:lnTo>
                  <a:lnTo>
                    <a:pt x="4758" y="1420"/>
                  </a:lnTo>
                  <a:lnTo>
                    <a:pt x="4719" y="1435"/>
                  </a:lnTo>
                  <a:lnTo>
                    <a:pt x="4679" y="1450"/>
                  </a:lnTo>
                  <a:lnTo>
                    <a:pt x="4637" y="1462"/>
                  </a:lnTo>
                  <a:lnTo>
                    <a:pt x="4595" y="1474"/>
                  </a:lnTo>
                  <a:lnTo>
                    <a:pt x="4552" y="1485"/>
                  </a:lnTo>
                  <a:lnTo>
                    <a:pt x="4507" y="1493"/>
                  </a:lnTo>
                  <a:lnTo>
                    <a:pt x="4462" y="1501"/>
                  </a:lnTo>
                  <a:lnTo>
                    <a:pt x="4415" y="1508"/>
                  </a:lnTo>
                  <a:lnTo>
                    <a:pt x="4368" y="1513"/>
                  </a:lnTo>
                  <a:lnTo>
                    <a:pt x="4318" y="1514"/>
                  </a:lnTo>
                  <a:lnTo>
                    <a:pt x="4268" y="1516"/>
                  </a:lnTo>
                  <a:lnTo>
                    <a:pt x="4218" y="1514"/>
                  </a:lnTo>
                  <a:lnTo>
                    <a:pt x="4165" y="1511"/>
                  </a:lnTo>
                  <a:lnTo>
                    <a:pt x="4112" y="1506"/>
                  </a:lnTo>
                  <a:lnTo>
                    <a:pt x="4058" y="1498"/>
                  </a:lnTo>
                  <a:lnTo>
                    <a:pt x="4003" y="1488"/>
                  </a:lnTo>
                  <a:lnTo>
                    <a:pt x="3947" y="1477"/>
                  </a:lnTo>
                  <a:lnTo>
                    <a:pt x="3889" y="1462"/>
                  </a:lnTo>
                  <a:lnTo>
                    <a:pt x="3830" y="1445"/>
                  </a:lnTo>
                  <a:lnTo>
                    <a:pt x="3771" y="1425"/>
                  </a:lnTo>
                  <a:lnTo>
                    <a:pt x="3711" y="1403"/>
                  </a:lnTo>
                  <a:lnTo>
                    <a:pt x="3649" y="1378"/>
                  </a:lnTo>
                  <a:lnTo>
                    <a:pt x="3586" y="1351"/>
                  </a:lnTo>
                  <a:lnTo>
                    <a:pt x="3522" y="1320"/>
                  </a:lnTo>
                  <a:lnTo>
                    <a:pt x="3458" y="1286"/>
                  </a:lnTo>
                  <a:lnTo>
                    <a:pt x="3393" y="1249"/>
                  </a:lnTo>
                  <a:lnTo>
                    <a:pt x="3325" y="1209"/>
                  </a:lnTo>
                  <a:lnTo>
                    <a:pt x="3258" y="1165"/>
                  </a:lnTo>
                  <a:lnTo>
                    <a:pt x="3189" y="1119"/>
                  </a:lnTo>
                  <a:lnTo>
                    <a:pt x="3120" y="1068"/>
                  </a:lnTo>
                  <a:lnTo>
                    <a:pt x="3120" y="1068"/>
                  </a:lnTo>
                  <a:lnTo>
                    <a:pt x="2981" y="967"/>
                  </a:lnTo>
                  <a:lnTo>
                    <a:pt x="2846" y="871"/>
                  </a:lnTo>
                  <a:lnTo>
                    <a:pt x="2717" y="783"/>
                  </a:lnTo>
                  <a:lnTo>
                    <a:pt x="2591" y="699"/>
                  </a:lnTo>
                  <a:lnTo>
                    <a:pt x="2468" y="620"/>
                  </a:lnTo>
                  <a:lnTo>
                    <a:pt x="2349" y="545"/>
                  </a:lnTo>
                  <a:lnTo>
                    <a:pt x="2234" y="478"/>
                  </a:lnTo>
                  <a:lnTo>
                    <a:pt x="2121" y="415"/>
                  </a:lnTo>
                  <a:lnTo>
                    <a:pt x="2013" y="356"/>
                  </a:lnTo>
                  <a:lnTo>
                    <a:pt x="1906" y="303"/>
                  </a:lnTo>
                  <a:lnTo>
                    <a:pt x="1803" y="253"/>
                  </a:lnTo>
                  <a:lnTo>
                    <a:pt x="1703" y="209"/>
                  </a:lnTo>
                  <a:lnTo>
                    <a:pt x="1605" y="171"/>
                  </a:lnTo>
                  <a:lnTo>
                    <a:pt x="1509" y="135"/>
                  </a:lnTo>
                  <a:lnTo>
                    <a:pt x="1416" y="105"/>
                  </a:lnTo>
                  <a:lnTo>
                    <a:pt x="1324" y="77"/>
                  </a:lnTo>
                  <a:lnTo>
                    <a:pt x="1234" y="54"/>
                  </a:lnTo>
                  <a:lnTo>
                    <a:pt x="1147" y="37"/>
                  </a:lnTo>
                  <a:lnTo>
                    <a:pt x="1060" y="22"/>
                  </a:lnTo>
                  <a:lnTo>
                    <a:pt x="974" y="11"/>
                  </a:lnTo>
                  <a:lnTo>
                    <a:pt x="891" y="3"/>
                  </a:lnTo>
                  <a:lnTo>
                    <a:pt x="808" y="0"/>
                  </a:lnTo>
                  <a:lnTo>
                    <a:pt x="726" y="0"/>
                  </a:lnTo>
                  <a:lnTo>
                    <a:pt x="644" y="1"/>
                  </a:lnTo>
                  <a:lnTo>
                    <a:pt x="563" y="8"/>
                  </a:lnTo>
                  <a:lnTo>
                    <a:pt x="483" y="17"/>
                  </a:lnTo>
                  <a:lnTo>
                    <a:pt x="402" y="30"/>
                  </a:lnTo>
                  <a:lnTo>
                    <a:pt x="323" y="45"/>
                  </a:lnTo>
                  <a:lnTo>
                    <a:pt x="243" y="63"/>
                  </a:lnTo>
                  <a:lnTo>
                    <a:pt x="162" y="84"/>
                  </a:lnTo>
                  <a:lnTo>
                    <a:pt x="80" y="106"/>
                  </a:lnTo>
                  <a:lnTo>
                    <a:pt x="0" y="13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57821" name="Freeform 29"/>
            <p:cNvSpPr>
              <a:spLocks/>
            </p:cNvSpPr>
            <p:nvPr userDrawn="1"/>
          </p:nvSpPr>
          <p:spPr bwMode="auto">
            <a:xfrm>
              <a:off x="628" y="1060"/>
              <a:ext cx="5431" cy="725"/>
            </a:xfrm>
            <a:custGeom>
              <a:avLst/>
              <a:gdLst/>
              <a:ahLst/>
              <a:cxnLst>
                <a:cxn ang="0">
                  <a:pos x="5431" y="783"/>
                </a:cxn>
                <a:cxn ang="0">
                  <a:pos x="5395" y="838"/>
                </a:cxn>
                <a:cxn ang="0">
                  <a:pos x="5350" y="899"/>
                </a:cxn>
                <a:cxn ang="0">
                  <a:pos x="5286" y="974"/>
                </a:cxn>
                <a:cxn ang="0">
                  <a:pos x="5204" y="1058"/>
                </a:cxn>
                <a:cxn ang="0">
                  <a:pos x="5105" y="1147"/>
                </a:cxn>
                <a:cxn ang="0">
                  <a:pos x="5018" y="1211"/>
                </a:cxn>
                <a:cxn ang="0">
                  <a:pos x="4955" y="1253"/>
                </a:cxn>
                <a:cxn ang="0">
                  <a:pos x="4887" y="1293"/>
                </a:cxn>
                <a:cxn ang="0">
                  <a:pos x="4815" y="1329"/>
                </a:cxn>
                <a:cxn ang="0">
                  <a:pos x="4739" y="1363"/>
                </a:cxn>
                <a:cxn ang="0">
                  <a:pos x="4657" y="1392"/>
                </a:cxn>
                <a:cxn ang="0">
                  <a:pos x="4572" y="1416"/>
                </a:cxn>
                <a:cxn ang="0">
                  <a:pos x="4482" y="1434"/>
                </a:cxn>
                <a:cxn ang="0">
                  <a:pos x="4387" y="1447"/>
                </a:cxn>
                <a:cxn ang="0">
                  <a:pos x="4289" y="1452"/>
                </a:cxn>
                <a:cxn ang="0">
                  <a:pos x="4186" y="1450"/>
                </a:cxn>
                <a:cxn ang="0">
                  <a:pos x="4078" y="1439"/>
                </a:cxn>
                <a:cxn ang="0">
                  <a:pos x="3967" y="1419"/>
                </a:cxn>
                <a:cxn ang="0">
                  <a:pos x="3850" y="1390"/>
                </a:cxn>
                <a:cxn ang="0">
                  <a:pos x="3729" y="1352"/>
                </a:cxn>
                <a:cxn ang="0">
                  <a:pos x="3604" y="1300"/>
                </a:cxn>
                <a:cxn ang="0">
                  <a:pos x="3475" y="1239"/>
                </a:cxn>
                <a:cxn ang="0">
                  <a:pos x="3342" y="1163"/>
                </a:cxn>
                <a:cxn ang="0">
                  <a:pos x="3204" y="1075"/>
                </a:cxn>
                <a:cxn ang="0">
                  <a:pos x="3134" y="1027"/>
                </a:cxn>
                <a:cxn ang="0">
                  <a:pos x="2857" y="835"/>
                </a:cxn>
                <a:cxn ang="0">
                  <a:pos x="2599" y="665"/>
                </a:cxn>
                <a:cxn ang="0">
                  <a:pos x="2355" y="517"/>
                </a:cxn>
                <a:cxn ang="0">
                  <a:pos x="2126" y="389"/>
                </a:cxn>
                <a:cxn ang="0">
                  <a:pos x="1909" y="281"/>
                </a:cxn>
                <a:cxn ang="0">
                  <a:pos x="1705" y="192"/>
                </a:cxn>
                <a:cxn ang="0">
                  <a:pos x="1509" y="121"/>
                </a:cxn>
                <a:cxn ang="0">
                  <a:pos x="1323" y="68"/>
                </a:cxn>
                <a:cxn ang="0">
                  <a:pos x="1145" y="29"/>
                </a:cxn>
                <a:cxn ang="0">
                  <a:pos x="973" y="7"/>
                </a:cxn>
                <a:cxn ang="0">
                  <a:pos x="807" y="0"/>
                </a:cxn>
                <a:cxn ang="0">
                  <a:pos x="643" y="5"/>
                </a:cxn>
                <a:cxn ang="0">
                  <a:pos x="482" y="24"/>
                </a:cxn>
                <a:cxn ang="0">
                  <a:pos x="322" y="55"/>
                </a:cxn>
                <a:cxn ang="0">
                  <a:pos x="161" y="97"/>
                </a:cxn>
                <a:cxn ang="0">
                  <a:pos x="0" y="149"/>
                </a:cxn>
              </a:cxnLst>
              <a:rect l="0" t="0" r="r" b="b"/>
              <a:pathLst>
                <a:path w="5431" h="1452">
                  <a:moveTo>
                    <a:pt x="5431" y="783"/>
                  </a:moveTo>
                  <a:lnTo>
                    <a:pt x="5431" y="783"/>
                  </a:lnTo>
                  <a:lnTo>
                    <a:pt x="5423" y="798"/>
                  </a:lnTo>
                  <a:lnTo>
                    <a:pt x="5395" y="838"/>
                  </a:lnTo>
                  <a:lnTo>
                    <a:pt x="5375" y="867"/>
                  </a:lnTo>
                  <a:lnTo>
                    <a:pt x="5350" y="899"/>
                  </a:lnTo>
                  <a:lnTo>
                    <a:pt x="5320" y="935"/>
                  </a:lnTo>
                  <a:lnTo>
                    <a:pt x="5286" y="974"/>
                  </a:lnTo>
                  <a:lnTo>
                    <a:pt x="5247" y="1016"/>
                  </a:lnTo>
                  <a:lnTo>
                    <a:pt x="5204" y="1058"/>
                  </a:lnTo>
                  <a:lnTo>
                    <a:pt x="5157" y="1101"/>
                  </a:lnTo>
                  <a:lnTo>
                    <a:pt x="5105" y="1147"/>
                  </a:lnTo>
                  <a:lnTo>
                    <a:pt x="5048" y="1190"/>
                  </a:lnTo>
                  <a:lnTo>
                    <a:pt x="5018" y="1211"/>
                  </a:lnTo>
                  <a:lnTo>
                    <a:pt x="4987" y="1232"/>
                  </a:lnTo>
                  <a:lnTo>
                    <a:pt x="4955" y="1253"/>
                  </a:lnTo>
                  <a:lnTo>
                    <a:pt x="4922" y="1272"/>
                  </a:lnTo>
                  <a:lnTo>
                    <a:pt x="4887" y="1293"/>
                  </a:lnTo>
                  <a:lnTo>
                    <a:pt x="4851" y="1311"/>
                  </a:lnTo>
                  <a:lnTo>
                    <a:pt x="4815" y="1329"/>
                  </a:lnTo>
                  <a:lnTo>
                    <a:pt x="4778" y="1347"/>
                  </a:lnTo>
                  <a:lnTo>
                    <a:pt x="4739" y="1363"/>
                  </a:lnTo>
                  <a:lnTo>
                    <a:pt x="4698" y="1377"/>
                  </a:lnTo>
                  <a:lnTo>
                    <a:pt x="4657" y="1392"/>
                  </a:lnTo>
                  <a:lnTo>
                    <a:pt x="4615" y="1405"/>
                  </a:lnTo>
                  <a:lnTo>
                    <a:pt x="4572" y="1416"/>
                  </a:lnTo>
                  <a:lnTo>
                    <a:pt x="4528" y="1426"/>
                  </a:lnTo>
                  <a:lnTo>
                    <a:pt x="4482" y="1434"/>
                  </a:lnTo>
                  <a:lnTo>
                    <a:pt x="4436" y="1442"/>
                  </a:lnTo>
                  <a:lnTo>
                    <a:pt x="4387" y="1447"/>
                  </a:lnTo>
                  <a:lnTo>
                    <a:pt x="4339" y="1450"/>
                  </a:lnTo>
                  <a:lnTo>
                    <a:pt x="4289" y="1452"/>
                  </a:lnTo>
                  <a:lnTo>
                    <a:pt x="4237" y="1452"/>
                  </a:lnTo>
                  <a:lnTo>
                    <a:pt x="4186" y="1450"/>
                  </a:lnTo>
                  <a:lnTo>
                    <a:pt x="4133" y="1445"/>
                  </a:lnTo>
                  <a:lnTo>
                    <a:pt x="4078" y="1439"/>
                  </a:lnTo>
                  <a:lnTo>
                    <a:pt x="4024" y="1431"/>
                  </a:lnTo>
                  <a:lnTo>
                    <a:pt x="3967" y="1419"/>
                  </a:lnTo>
                  <a:lnTo>
                    <a:pt x="3908" y="1406"/>
                  </a:lnTo>
                  <a:lnTo>
                    <a:pt x="3850" y="1390"/>
                  </a:lnTo>
                  <a:lnTo>
                    <a:pt x="3790" y="1373"/>
                  </a:lnTo>
                  <a:lnTo>
                    <a:pt x="3729" y="1352"/>
                  </a:lnTo>
                  <a:lnTo>
                    <a:pt x="3668" y="1327"/>
                  </a:lnTo>
                  <a:lnTo>
                    <a:pt x="3604" y="1300"/>
                  </a:lnTo>
                  <a:lnTo>
                    <a:pt x="3540" y="1271"/>
                  </a:lnTo>
                  <a:lnTo>
                    <a:pt x="3475" y="1239"/>
                  </a:lnTo>
                  <a:lnTo>
                    <a:pt x="3410" y="1203"/>
                  </a:lnTo>
                  <a:lnTo>
                    <a:pt x="3342" y="1163"/>
                  </a:lnTo>
                  <a:lnTo>
                    <a:pt x="3274" y="1121"/>
                  </a:lnTo>
                  <a:lnTo>
                    <a:pt x="3204" y="1075"/>
                  </a:lnTo>
                  <a:lnTo>
                    <a:pt x="3134" y="1027"/>
                  </a:lnTo>
                  <a:lnTo>
                    <a:pt x="3134" y="1027"/>
                  </a:lnTo>
                  <a:lnTo>
                    <a:pt x="2993" y="929"/>
                  </a:lnTo>
                  <a:lnTo>
                    <a:pt x="2857" y="835"/>
                  </a:lnTo>
                  <a:lnTo>
                    <a:pt x="2727" y="748"/>
                  </a:lnTo>
                  <a:lnTo>
                    <a:pt x="2599" y="665"/>
                  </a:lnTo>
                  <a:lnTo>
                    <a:pt x="2475" y="588"/>
                  </a:lnTo>
                  <a:lnTo>
                    <a:pt x="2355" y="517"/>
                  </a:lnTo>
                  <a:lnTo>
                    <a:pt x="2239" y="451"/>
                  </a:lnTo>
                  <a:lnTo>
                    <a:pt x="2126" y="389"/>
                  </a:lnTo>
                  <a:lnTo>
                    <a:pt x="2016" y="333"/>
                  </a:lnTo>
                  <a:lnTo>
                    <a:pt x="1909" y="281"/>
                  </a:lnTo>
                  <a:lnTo>
                    <a:pt x="1805" y="234"/>
                  </a:lnTo>
                  <a:lnTo>
                    <a:pt x="1705" y="192"/>
                  </a:lnTo>
                  <a:lnTo>
                    <a:pt x="1606" y="155"/>
                  </a:lnTo>
                  <a:lnTo>
                    <a:pt x="1509" y="121"/>
                  </a:lnTo>
                  <a:lnTo>
                    <a:pt x="1416" y="92"/>
                  </a:lnTo>
                  <a:lnTo>
                    <a:pt x="1323" y="68"/>
                  </a:lnTo>
                  <a:lnTo>
                    <a:pt x="1234" y="47"/>
                  </a:lnTo>
                  <a:lnTo>
                    <a:pt x="1145" y="29"/>
                  </a:lnTo>
                  <a:lnTo>
                    <a:pt x="1058" y="16"/>
                  </a:lnTo>
                  <a:lnTo>
                    <a:pt x="973" y="7"/>
                  </a:lnTo>
                  <a:lnTo>
                    <a:pt x="890" y="2"/>
                  </a:lnTo>
                  <a:lnTo>
                    <a:pt x="807" y="0"/>
                  </a:lnTo>
                  <a:lnTo>
                    <a:pt x="725" y="0"/>
                  </a:lnTo>
                  <a:lnTo>
                    <a:pt x="643" y="5"/>
                  </a:lnTo>
                  <a:lnTo>
                    <a:pt x="562" y="13"/>
                  </a:lnTo>
                  <a:lnTo>
                    <a:pt x="482" y="24"/>
                  </a:lnTo>
                  <a:lnTo>
                    <a:pt x="401" y="37"/>
                  </a:lnTo>
                  <a:lnTo>
                    <a:pt x="322" y="55"/>
                  </a:lnTo>
                  <a:lnTo>
                    <a:pt x="242" y="74"/>
                  </a:lnTo>
                  <a:lnTo>
                    <a:pt x="161" y="97"/>
                  </a:lnTo>
                  <a:lnTo>
                    <a:pt x="80" y="121"/>
                  </a:lnTo>
                  <a:lnTo>
                    <a:pt x="0" y="149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57822" name="Freeform 30"/>
            <p:cNvSpPr>
              <a:spLocks/>
            </p:cNvSpPr>
            <p:nvPr userDrawn="1"/>
          </p:nvSpPr>
          <p:spPr bwMode="auto">
            <a:xfrm>
              <a:off x="652" y="1076"/>
              <a:ext cx="5439" cy="696"/>
            </a:xfrm>
            <a:custGeom>
              <a:avLst/>
              <a:gdLst/>
              <a:ahLst/>
              <a:cxnLst>
                <a:cxn ang="0">
                  <a:pos x="5439" y="694"/>
                </a:cxn>
                <a:cxn ang="0">
                  <a:pos x="5405" y="751"/>
                </a:cxn>
                <a:cxn ang="0">
                  <a:pos x="5359" y="812"/>
                </a:cxn>
                <a:cxn ang="0">
                  <a:pos x="5296" y="890"/>
                </a:cxn>
                <a:cxn ang="0">
                  <a:pos x="5216" y="975"/>
                </a:cxn>
                <a:cxn ang="0">
                  <a:pos x="5119" y="1066"/>
                </a:cxn>
                <a:cxn ang="0">
                  <a:pos x="5033" y="1133"/>
                </a:cxn>
                <a:cxn ang="0">
                  <a:pos x="4970" y="1175"/>
                </a:cxn>
                <a:cxn ang="0">
                  <a:pos x="4903" y="1217"/>
                </a:cxn>
                <a:cxn ang="0">
                  <a:pos x="4831" y="1256"/>
                </a:cxn>
                <a:cxn ang="0">
                  <a:pos x="4755" y="1290"/>
                </a:cxn>
                <a:cxn ang="0">
                  <a:pos x="4674" y="1321"/>
                </a:cxn>
                <a:cxn ang="0">
                  <a:pos x="4590" y="1348"/>
                </a:cxn>
                <a:cxn ang="0">
                  <a:pos x="4499" y="1368"/>
                </a:cxn>
                <a:cxn ang="0">
                  <a:pos x="4406" y="1382"/>
                </a:cxn>
                <a:cxn ang="0">
                  <a:pos x="4308" y="1390"/>
                </a:cxn>
                <a:cxn ang="0">
                  <a:pos x="4204" y="1390"/>
                </a:cxn>
                <a:cxn ang="0">
                  <a:pos x="4097" y="1381"/>
                </a:cxn>
                <a:cxn ang="0">
                  <a:pos x="3984" y="1364"/>
                </a:cxn>
                <a:cxn ang="0">
                  <a:pos x="3868" y="1337"/>
                </a:cxn>
                <a:cxn ang="0">
                  <a:pos x="3747" y="1300"/>
                </a:cxn>
                <a:cxn ang="0">
                  <a:pos x="3621" y="1251"/>
                </a:cxn>
                <a:cxn ang="0">
                  <a:pos x="3490" y="1192"/>
                </a:cxn>
                <a:cxn ang="0">
                  <a:pos x="3355" y="1119"/>
                </a:cxn>
                <a:cxn ang="0">
                  <a:pos x="3217" y="1033"/>
                </a:cxn>
                <a:cxn ang="0">
                  <a:pos x="3146" y="985"/>
                </a:cxn>
                <a:cxn ang="0">
                  <a:pos x="2867" y="798"/>
                </a:cxn>
                <a:cxn ang="0">
                  <a:pos x="2606" y="633"/>
                </a:cxn>
                <a:cxn ang="0">
                  <a:pos x="2360" y="489"/>
                </a:cxn>
                <a:cxn ang="0">
                  <a:pos x="2128" y="367"/>
                </a:cxn>
                <a:cxn ang="0">
                  <a:pos x="1910" y="262"/>
                </a:cxn>
                <a:cxn ang="0">
                  <a:pos x="1705" y="176"/>
                </a:cxn>
                <a:cxn ang="0">
                  <a:pos x="1509" y="108"/>
                </a:cxn>
                <a:cxn ang="0">
                  <a:pos x="1321" y="58"/>
                </a:cxn>
                <a:cxn ang="0">
                  <a:pos x="1142" y="24"/>
                </a:cxn>
                <a:cxn ang="0">
                  <a:pos x="970" y="5"/>
                </a:cxn>
                <a:cxn ang="0">
                  <a:pos x="803" y="0"/>
                </a:cxn>
                <a:cxn ang="0">
                  <a:pos x="640" y="10"/>
                </a:cxn>
                <a:cxn ang="0">
                  <a:pos x="479" y="32"/>
                </a:cxn>
                <a:cxn ang="0">
                  <a:pos x="319" y="66"/>
                </a:cxn>
                <a:cxn ang="0">
                  <a:pos x="161" y="111"/>
                </a:cxn>
                <a:cxn ang="0">
                  <a:pos x="0" y="168"/>
                </a:cxn>
              </a:cxnLst>
              <a:rect l="0" t="0" r="r" b="b"/>
              <a:pathLst>
                <a:path w="5439" h="1390">
                  <a:moveTo>
                    <a:pt x="5439" y="694"/>
                  </a:moveTo>
                  <a:lnTo>
                    <a:pt x="5439" y="694"/>
                  </a:lnTo>
                  <a:lnTo>
                    <a:pt x="5431" y="709"/>
                  </a:lnTo>
                  <a:lnTo>
                    <a:pt x="5405" y="751"/>
                  </a:lnTo>
                  <a:lnTo>
                    <a:pt x="5384" y="780"/>
                  </a:lnTo>
                  <a:lnTo>
                    <a:pt x="5359" y="812"/>
                  </a:lnTo>
                  <a:lnTo>
                    <a:pt x="5331" y="849"/>
                  </a:lnTo>
                  <a:lnTo>
                    <a:pt x="5296" y="890"/>
                  </a:lnTo>
                  <a:lnTo>
                    <a:pt x="5259" y="932"/>
                  </a:lnTo>
                  <a:lnTo>
                    <a:pt x="5216" y="975"/>
                  </a:lnTo>
                  <a:lnTo>
                    <a:pt x="5170" y="1020"/>
                  </a:lnTo>
                  <a:lnTo>
                    <a:pt x="5119" y="1066"/>
                  </a:lnTo>
                  <a:lnTo>
                    <a:pt x="5062" y="1111"/>
                  </a:lnTo>
                  <a:lnTo>
                    <a:pt x="5033" y="1133"/>
                  </a:lnTo>
                  <a:lnTo>
                    <a:pt x="5002" y="1154"/>
                  </a:lnTo>
                  <a:lnTo>
                    <a:pt x="4970" y="1175"/>
                  </a:lnTo>
                  <a:lnTo>
                    <a:pt x="4937" y="1196"/>
                  </a:lnTo>
                  <a:lnTo>
                    <a:pt x="4903" y="1217"/>
                  </a:lnTo>
                  <a:lnTo>
                    <a:pt x="4867" y="1237"/>
                  </a:lnTo>
                  <a:lnTo>
                    <a:pt x="4831" y="1256"/>
                  </a:lnTo>
                  <a:lnTo>
                    <a:pt x="4794" y="1274"/>
                  </a:lnTo>
                  <a:lnTo>
                    <a:pt x="4755" y="1290"/>
                  </a:lnTo>
                  <a:lnTo>
                    <a:pt x="4716" y="1306"/>
                  </a:lnTo>
                  <a:lnTo>
                    <a:pt x="4674" y="1321"/>
                  </a:lnTo>
                  <a:lnTo>
                    <a:pt x="4633" y="1335"/>
                  </a:lnTo>
                  <a:lnTo>
                    <a:pt x="4590" y="1348"/>
                  </a:lnTo>
                  <a:lnTo>
                    <a:pt x="4545" y="1358"/>
                  </a:lnTo>
                  <a:lnTo>
                    <a:pt x="4499" y="1368"/>
                  </a:lnTo>
                  <a:lnTo>
                    <a:pt x="4454" y="1376"/>
                  </a:lnTo>
                  <a:lnTo>
                    <a:pt x="4406" y="1382"/>
                  </a:lnTo>
                  <a:lnTo>
                    <a:pt x="4356" y="1387"/>
                  </a:lnTo>
                  <a:lnTo>
                    <a:pt x="4308" y="1390"/>
                  </a:lnTo>
                  <a:lnTo>
                    <a:pt x="4256" y="1390"/>
                  </a:lnTo>
                  <a:lnTo>
                    <a:pt x="4204" y="1390"/>
                  </a:lnTo>
                  <a:lnTo>
                    <a:pt x="4151" y="1387"/>
                  </a:lnTo>
                  <a:lnTo>
                    <a:pt x="4097" y="1381"/>
                  </a:lnTo>
                  <a:lnTo>
                    <a:pt x="4041" y="1374"/>
                  </a:lnTo>
                  <a:lnTo>
                    <a:pt x="3984" y="1364"/>
                  </a:lnTo>
                  <a:lnTo>
                    <a:pt x="3926" y="1351"/>
                  </a:lnTo>
                  <a:lnTo>
                    <a:pt x="3868" y="1337"/>
                  </a:lnTo>
                  <a:lnTo>
                    <a:pt x="3808" y="1319"/>
                  </a:lnTo>
                  <a:lnTo>
                    <a:pt x="3747" y="1300"/>
                  </a:lnTo>
                  <a:lnTo>
                    <a:pt x="3684" y="1277"/>
                  </a:lnTo>
                  <a:lnTo>
                    <a:pt x="3621" y="1251"/>
                  </a:lnTo>
                  <a:lnTo>
                    <a:pt x="3557" y="1222"/>
                  </a:lnTo>
                  <a:lnTo>
                    <a:pt x="3490" y="1192"/>
                  </a:lnTo>
                  <a:lnTo>
                    <a:pt x="3423" y="1156"/>
                  </a:lnTo>
                  <a:lnTo>
                    <a:pt x="3355" y="1119"/>
                  </a:lnTo>
                  <a:lnTo>
                    <a:pt x="3287" y="1079"/>
                  </a:lnTo>
                  <a:lnTo>
                    <a:pt x="3217" y="1033"/>
                  </a:lnTo>
                  <a:lnTo>
                    <a:pt x="3146" y="985"/>
                  </a:lnTo>
                  <a:lnTo>
                    <a:pt x="3146" y="985"/>
                  </a:lnTo>
                  <a:lnTo>
                    <a:pt x="3004" y="890"/>
                  </a:lnTo>
                  <a:lnTo>
                    <a:pt x="2867" y="798"/>
                  </a:lnTo>
                  <a:lnTo>
                    <a:pt x="2733" y="714"/>
                  </a:lnTo>
                  <a:lnTo>
                    <a:pt x="2606" y="633"/>
                  </a:lnTo>
                  <a:lnTo>
                    <a:pt x="2481" y="559"/>
                  </a:lnTo>
                  <a:lnTo>
                    <a:pt x="2360" y="489"/>
                  </a:lnTo>
                  <a:lnTo>
                    <a:pt x="2242" y="425"/>
                  </a:lnTo>
                  <a:lnTo>
                    <a:pt x="2128" y="367"/>
                  </a:lnTo>
                  <a:lnTo>
                    <a:pt x="2018" y="312"/>
                  </a:lnTo>
                  <a:lnTo>
                    <a:pt x="1910" y="262"/>
                  </a:lnTo>
                  <a:lnTo>
                    <a:pt x="1806" y="216"/>
                  </a:lnTo>
                  <a:lnTo>
                    <a:pt x="1705" y="176"/>
                  </a:lnTo>
                  <a:lnTo>
                    <a:pt x="1605" y="140"/>
                  </a:lnTo>
                  <a:lnTo>
                    <a:pt x="1509" y="108"/>
                  </a:lnTo>
                  <a:lnTo>
                    <a:pt x="1414" y="81"/>
                  </a:lnTo>
                  <a:lnTo>
                    <a:pt x="1321" y="58"/>
                  </a:lnTo>
                  <a:lnTo>
                    <a:pt x="1231" y="39"/>
                  </a:lnTo>
                  <a:lnTo>
                    <a:pt x="1142" y="24"/>
                  </a:lnTo>
                  <a:lnTo>
                    <a:pt x="1056" y="13"/>
                  </a:lnTo>
                  <a:lnTo>
                    <a:pt x="970" y="5"/>
                  </a:lnTo>
                  <a:lnTo>
                    <a:pt x="887" y="2"/>
                  </a:lnTo>
                  <a:lnTo>
                    <a:pt x="803" y="0"/>
                  </a:lnTo>
                  <a:lnTo>
                    <a:pt x="722" y="3"/>
                  </a:lnTo>
                  <a:lnTo>
                    <a:pt x="640" y="10"/>
                  </a:lnTo>
                  <a:lnTo>
                    <a:pt x="559" y="19"/>
                  </a:lnTo>
                  <a:lnTo>
                    <a:pt x="479" y="32"/>
                  </a:lnTo>
                  <a:lnTo>
                    <a:pt x="399" y="47"/>
                  </a:lnTo>
                  <a:lnTo>
                    <a:pt x="319" y="66"/>
                  </a:lnTo>
                  <a:lnTo>
                    <a:pt x="240" y="87"/>
                  </a:lnTo>
                  <a:lnTo>
                    <a:pt x="161" y="111"/>
                  </a:lnTo>
                  <a:lnTo>
                    <a:pt x="80" y="139"/>
                  </a:lnTo>
                  <a:lnTo>
                    <a:pt x="0" y="16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57823" name="Freeform 31"/>
            <p:cNvSpPr>
              <a:spLocks/>
            </p:cNvSpPr>
            <p:nvPr userDrawn="1"/>
          </p:nvSpPr>
          <p:spPr bwMode="auto">
            <a:xfrm>
              <a:off x="675" y="1094"/>
              <a:ext cx="5448" cy="664"/>
            </a:xfrm>
            <a:custGeom>
              <a:avLst/>
              <a:gdLst/>
              <a:ahLst/>
              <a:cxnLst>
                <a:cxn ang="0">
                  <a:pos x="5448" y="603"/>
                </a:cxn>
                <a:cxn ang="0">
                  <a:pos x="5414" y="660"/>
                </a:cxn>
                <a:cxn ang="0">
                  <a:pos x="5369" y="723"/>
                </a:cxn>
                <a:cxn ang="0">
                  <a:pos x="5308" y="802"/>
                </a:cxn>
                <a:cxn ang="0">
                  <a:pos x="5229" y="891"/>
                </a:cxn>
                <a:cxn ang="0">
                  <a:pos x="5132" y="983"/>
                </a:cxn>
                <a:cxn ang="0">
                  <a:pos x="5047" y="1052"/>
                </a:cxn>
                <a:cxn ang="0">
                  <a:pos x="4986" y="1097"/>
                </a:cxn>
                <a:cxn ang="0">
                  <a:pos x="4919" y="1139"/>
                </a:cxn>
                <a:cxn ang="0">
                  <a:pos x="4849" y="1180"/>
                </a:cxn>
                <a:cxn ang="0">
                  <a:pos x="4772" y="1217"/>
                </a:cxn>
                <a:cxn ang="0">
                  <a:pos x="4692" y="1249"/>
                </a:cxn>
                <a:cxn ang="0">
                  <a:pos x="4607" y="1277"/>
                </a:cxn>
                <a:cxn ang="0">
                  <a:pos x="4518" y="1299"/>
                </a:cxn>
                <a:cxn ang="0">
                  <a:pos x="4425" y="1315"/>
                </a:cxn>
                <a:cxn ang="0">
                  <a:pos x="4326" y="1325"/>
                </a:cxn>
                <a:cxn ang="0">
                  <a:pos x="4222" y="1327"/>
                </a:cxn>
                <a:cxn ang="0">
                  <a:pos x="4115" y="1320"/>
                </a:cxn>
                <a:cxn ang="0">
                  <a:pos x="4003" y="1306"/>
                </a:cxn>
                <a:cxn ang="0">
                  <a:pos x="3885" y="1280"/>
                </a:cxn>
                <a:cxn ang="0">
                  <a:pos x="3764" y="1246"/>
                </a:cxn>
                <a:cxn ang="0">
                  <a:pos x="3638" y="1199"/>
                </a:cxn>
                <a:cxn ang="0">
                  <a:pos x="3506" y="1143"/>
                </a:cxn>
                <a:cxn ang="0">
                  <a:pos x="3371" y="1072"/>
                </a:cxn>
                <a:cxn ang="0">
                  <a:pos x="3230" y="989"/>
                </a:cxn>
                <a:cxn ang="0">
                  <a:pos x="3157" y="942"/>
                </a:cxn>
                <a:cxn ang="0">
                  <a:pos x="2877" y="760"/>
                </a:cxn>
                <a:cxn ang="0">
                  <a:pos x="2613" y="599"/>
                </a:cxn>
                <a:cxn ang="0">
                  <a:pos x="2365" y="460"/>
                </a:cxn>
                <a:cxn ang="0">
                  <a:pos x="2131" y="340"/>
                </a:cxn>
                <a:cxn ang="0">
                  <a:pos x="1912" y="240"/>
                </a:cxn>
                <a:cxn ang="0">
                  <a:pos x="1705" y="158"/>
                </a:cxn>
                <a:cxn ang="0">
                  <a:pos x="1508" y="95"/>
                </a:cxn>
                <a:cxn ang="0">
                  <a:pos x="1321" y="48"/>
                </a:cxn>
                <a:cxn ang="0">
                  <a:pos x="1141" y="17"/>
                </a:cxn>
                <a:cxn ang="0">
                  <a:pos x="968" y="1"/>
                </a:cxn>
                <a:cxn ang="0">
                  <a:pos x="801" y="0"/>
                </a:cxn>
                <a:cxn ang="0">
                  <a:pos x="639" y="12"/>
                </a:cxn>
                <a:cxn ang="0">
                  <a:pos x="478" y="38"/>
                </a:cxn>
                <a:cxn ang="0">
                  <a:pos x="319" y="75"/>
                </a:cxn>
                <a:cxn ang="0">
                  <a:pos x="160" y="124"/>
                </a:cxn>
                <a:cxn ang="0">
                  <a:pos x="0" y="184"/>
                </a:cxn>
              </a:cxnLst>
              <a:rect l="0" t="0" r="r" b="b"/>
              <a:pathLst>
                <a:path w="5448" h="1327">
                  <a:moveTo>
                    <a:pt x="5448" y="603"/>
                  </a:moveTo>
                  <a:lnTo>
                    <a:pt x="5448" y="603"/>
                  </a:lnTo>
                  <a:lnTo>
                    <a:pt x="5439" y="618"/>
                  </a:lnTo>
                  <a:lnTo>
                    <a:pt x="5414" y="660"/>
                  </a:lnTo>
                  <a:lnTo>
                    <a:pt x="5393" y="689"/>
                  </a:lnTo>
                  <a:lnTo>
                    <a:pt x="5369" y="723"/>
                  </a:lnTo>
                  <a:lnTo>
                    <a:pt x="5341" y="762"/>
                  </a:lnTo>
                  <a:lnTo>
                    <a:pt x="5308" y="802"/>
                  </a:lnTo>
                  <a:lnTo>
                    <a:pt x="5271" y="846"/>
                  </a:lnTo>
                  <a:lnTo>
                    <a:pt x="5229" y="891"/>
                  </a:lnTo>
                  <a:lnTo>
                    <a:pt x="5183" y="936"/>
                  </a:lnTo>
                  <a:lnTo>
                    <a:pt x="5132" y="983"/>
                  </a:lnTo>
                  <a:lnTo>
                    <a:pt x="5076" y="1030"/>
                  </a:lnTo>
                  <a:lnTo>
                    <a:pt x="5047" y="1052"/>
                  </a:lnTo>
                  <a:lnTo>
                    <a:pt x="5017" y="1075"/>
                  </a:lnTo>
                  <a:lnTo>
                    <a:pt x="4986" y="1097"/>
                  </a:lnTo>
                  <a:lnTo>
                    <a:pt x="4953" y="1118"/>
                  </a:lnTo>
                  <a:lnTo>
                    <a:pt x="4919" y="1139"/>
                  </a:lnTo>
                  <a:lnTo>
                    <a:pt x="4885" y="1160"/>
                  </a:lnTo>
                  <a:lnTo>
                    <a:pt x="4849" y="1180"/>
                  </a:lnTo>
                  <a:lnTo>
                    <a:pt x="4811" y="1199"/>
                  </a:lnTo>
                  <a:lnTo>
                    <a:pt x="4772" y="1217"/>
                  </a:lnTo>
                  <a:lnTo>
                    <a:pt x="4733" y="1233"/>
                  </a:lnTo>
                  <a:lnTo>
                    <a:pt x="4692" y="1249"/>
                  </a:lnTo>
                  <a:lnTo>
                    <a:pt x="4650" y="1264"/>
                  </a:lnTo>
                  <a:lnTo>
                    <a:pt x="4607" y="1277"/>
                  </a:lnTo>
                  <a:lnTo>
                    <a:pt x="4564" y="1288"/>
                  </a:lnTo>
                  <a:lnTo>
                    <a:pt x="4518" y="1299"/>
                  </a:lnTo>
                  <a:lnTo>
                    <a:pt x="4472" y="1307"/>
                  </a:lnTo>
                  <a:lnTo>
                    <a:pt x="4425" y="1315"/>
                  </a:lnTo>
                  <a:lnTo>
                    <a:pt x="4375" y="1320"/>
                  </a:lnTo>
                  <a:lnTo>
                    <a:pt x="4326" y="1325"/>
                  </a:lnTo>
                  <a:lnTo>
                    <a:pt x="4275" y="1327"/>
                  </a:lnTo>
                  <a:lnTo>
                    <a:pt x="4222" y="1327"/>
                  </a:lnTo>
                  <a:lnTo>
                    <a:pt x="4170" y="1325"/>
                  </a:lnTo>
                  <a:lnTo>
                    <a:pt x="4115" y="1320"/>
                  </a:lnTo>
                  <a:lnTo>
                    <a:pt x="4060" y="1314"/>
                  </a:lnTo>
                  <a:lnTo>
                    <a:pt x="4003" y="1306"/>
                  </a:lnTo>
                  <a:lnTo>
                    <a:pt x="3945" y="1294"/>
                  </a:lnTo>
                  <a:lnTo>
                    <a:pt x="3885" y="1280"/>
                  </a:lnTo>
                  <a:lnTo>
                    <a:pt x="3825" y="1264"/>
                  </a:lnTo>
                  <a:lnTo>
                    <a:pt x="3764" y="1246"/>
                  </a:lnTo>
                  <a:lnTo>
                    <a:pt x="3702" y="1223"/>
                  </a:lnTo>
                  <a:lnTo>
                    <a:pt x="3638" y="1199"/>
                  </a:lnTo>
                  <a:lnTo>
                    <a:pt x="3573" y="1172"/>
                  </a:lnTo>
                  <a:lnTo>
                    <a:pt x="3506" y="1143"/>
                  </a:lnTo>
                  <a:lnTo>
                    <a:pt x="3439" y="1109"/>
                  </a:lnTo>
                  <a:lnTo>
                    <a:pt x="3371" y="1072"/>
                  </a:lnTo>
                  <a:lnTo>
                    <a:pt x="3300" y="1033"/>
                  </a:lnTo>
                  <a:lnTo>
                    <a:pt x="3230" y="989"/>
                  </a:lnTo>
                  <a:lnTo>
                    <a:pt x="3157" y="942"/>
                  </a:lnTo>
                  <a:lnTo>
                    <a:pt x="3157" y="942"/>
                  </a:lnTo>
                  <a:lnTo>
                    <a:pt x="3016" y="849"/>
                  </a:lnTo>
                  <a:lnTo>
                    <a:pt x="2877" y="760"/>
                  </a:lnTo>
                  <a:lnTo>
                    <a:pt x="2742" y="678"/>
                  </a:lnTo>
                  <a:lnTo>
                    <a:pt x="2613" y="599"/>
                  </a:lnTo>
                  <a:lnTo>
                    <a:pt x="2487" y="528"/>
                  </a:lnTo>
                  <a:lnTo>
                    <a:pt x="2365" y="460"/>
                  </a:lnTo>
                  <a:lnTo>
                    <a:pt x="2247" y="397"/>
                  </a:lnTo>
                  <a:lnTo>
                    <a:pt x="2131" y="340"/>
                  </a:lnTo>
                  <a:lnTo>
                    <a:pt x="2020" y="289"/>
                  </a:lnTo>
                  <a:lnTo>
                    <a:pt x="1912" y="240"/>
                  </a:lnTo>
                  <a:lnTo>
                    <a:pt x="1806" y="197"/>
                  </a:lnTo>
                  <a:lnTo>
                    <a:pt x="1705" y="158"/>
                  </a:lnTo>
                  <a:lnTo>
                    <a:pt x="1605" y="124"/>
                  </a:lnTo>
                  <a:lnTo>
                    <a:pt x="1508" y="95"/>
                  </a:lnTo>
                  <a:lnTo>
                    <a:pt x="1414" y="69"/>
                  </a:lnTo>
                  <a:lnTo>
                    <a:pt x="1321" y="48"/>
                  </a:lnTo>
                  <a:lnTo>
                    <a:pt x="1230" y="30"/>
                  </a:lnTo>
                  <a:lnTo>
                    <a:pt x="1141" y="17"/>
                  </a:lnTo>
                  <a:lnTo>
                    <a:pt x="1054" y="8"/>
                  </a:lnTo>
                  <a:lnTo>
                    <a:pt x="968" y="1"/>
                  </a:lnTo>
                  <a:lnTo>
                    <a:pt x="885" y="0"/>
                  </a:lnTo>
                  <a:lnTo>
                    <a:pt x="801" y="0"/>
                  </a:lnTo>
                  <a:lnTo>
                    <a:pt x="719" y="4"/>
                  </a:lnTo>
                  <a:lnTo>
                    <a:pt x="639" y="12"/>
                  </a:lnTo>
                  <a:lnTo>
                    <a:pt x="558" y="24"/>
                  </a:lnTo>
                  <a:lnTo>
                    <a:pt x="478" y="38"/>
                  </a:lnTo>
                  <a:lnTo>
                    <a:pt x="399" y="56"/>
                  </a:lnTo>
                  <a:lnTo>
                    <a:pt x="319" y="75"/>
                  </a:lnTo>
                  <a:lnTo>
                    <a:pt x="239" y="100"/>
                  </a:lnTo>
                  <a:lnTo>
                    <a:pt x="160" y="124"/>
                  </a:lnTo>
                  <a:lnTo>
                    <a:pt x="81" y="153"/>
                  </a:lnTo>
                  <a:lnTo>
                    <a:pt x="0" y="18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57824" name="Freeform 32"/>
            <p:cNvSpPr>
              <a:spLocks/>
            </p:cNvSpPr>
            <p:nvPr userDrawn="1"/>
          </p:nvSpPr>
          <p:spPr bwMode="auto">
            <a:xfrm>
              <a:off x="700" y="1111"/>
              <a:ext cx="5452" cy="633"/>
            </a:xfrm>
            <a:custGeom>
              <a:avLst/>
              <a:gdLst/>
              <a:ahLst/>
              <a:cxnLst>
                <a:cxn ang="0">
                  <a:pos x="5452" y="516"/>
                </a:cxn>
                <a:cxn ang="0">
                  <a:pos x="5419" y="574"/>
                </a:cxn>
                <a:cxn ang="0">
                  <a:pos x="5376" y="637"/>
                </a:cxn>
                <a:cxn ang="0">
                  <a:pos x="5316" y="717"/>
                </a:cxn>
                <a:cxn ang="0">
                  <a:pos x="5239" y="808"/>
                </a:cxn>
                <a:cxn ang="0">
                  <a:pos x="5143" y="903"/>
                </a:cxn>
                <a:cxn ang="0">
                  <a:pos x="5060" y="974"/>
                </a:cxn>
                <a:cxn ang="0">
                  <a:pos x="4998" y="1021"/>
                </a:cxn>
                <a:cxn ang="0">
                  <a:pos x="4932" y="1064"/>
                </a:cxn>
                <a:cxn ang="0">
                  <a:pos x="4862" y="1106"/>
                </a:cxn>
                <a:cxn ang="0">
                  <a:pos x="4787" y="1145"/>
                </a:cxn>
                <a:cxn ang="0">
                  <a:pos x="4707" y="1179"/>
                </a:cxn>
                <a:cxn ang="0">
                  <a:pos x="4624" y="1208"/>
                </a:cxn>
                <a:cxn ang="0">
                  <a:pos x="4533" y="1232"/>
                </a:cxn>
                <a:cxn ang="0">
                  <a:pos x="4440" y="1252"/>
                </a:cxn>
                <a:cxn ang="0">
                  <a:pos x="4342" y="1263"/>
                </a:cxn>
                <a:cxn ang="0">
                  <a:pos x="4239" y="1266"/>
                </a:cxn>
                <a:cxn ang="0">
                  <a:pos x="4131" y="1263"/>
                </a:cxn>
                <a:cxn ang="0">
                  <a:pos x="4018" y="1250"/>
                </a:cxn>
                <a:cxn ang="0">
                  <a:pos x="3902" y="1228"/>
                </a:cxn>
                <a:cxn ang="0">
                  <a:pos x="3779" y="1194"/>
                </a:cxn>
                <a:cxn ang="0">
                  <a:pos x="3652" y="1150"/>
                </a:cxn>
                <a:cxn ang="0">
                  <a:pos x="3520" y="1095"/>
                </a:cxn>
                <a:cxn ang="0">
                  <a:pos x="3384" y="1027"/>
                </a:cxn>
                <a:cxn ang="0">
                  <a:pos x="3242" y="947"/>
                </a:cxn>
                <a:cxn ang="0">
                  <a:pos x="3169" y="901"/>
                </a:cxn>
                <a:cxn ang="0">
                  <a:pos x="2885" y="724"/>
                </a:cxn>
                <a:cxn ang="0">
                  <a:pos x="2619" y="569"/>
                </a:cxn>
                <a:cxn ang="0">
                  <a:pos x="2369" y="433"/>
                </a:cxn>
                <a:cxn ang="0">
                  <a:pos x="2134" y="317"/>
                </a:cxn>
                <a:cxn ang="0">
                  <a:pos x="1912" y="222"/>
                </a:cxn>
                <a:cxn ang="0">
                  <a:pos x="1704" y="144"/>
                </a:cxn>
                <a:cxn ang="0">
                  <a:pos x="1507" y="83"/>
                </a:cxn>
                <a:cxn ang="0">
                  <a:pos x="1318" y="41"/>
                </a:cxn>
                <a:cxn ang="0">
                  <a:pos x="1139" y="13"/>
                </a:cxn>
                <a:cxn ang="0">
                  <a:pos x="965" y="0"/>
                </a:cxn>
                <a:cxn ang="0">
                  <a:pos x="798" y="4"/>
                </a:cxn>
                <a:cxn ang="0">
                  <a:pos x="635" y="18"/>
                </a:cxn>
                <a:cxn ang="0">
                  <a:pos x="475" y="47"/>
                </a:cxn>
                <a:cxn ang="0">
                  <a:pos x="317" y="89"/>
                </a:cxn>
                <a:cxn ang="0">
                  <a:pos x="158" y="141"/>
                </a:cxn>
                <a:cxn ang="0">
                  <a:pos x="0" y="204"/>
                </a:cxn>
              </a:cxnLst>
              <a:rect l="0" t="0" r="r" b="b"/>
              <a:pathLst>
                <a:path w="5452" h="1266">
                  <a:moveTo>
                    <a:pt x="5452" y="516"/>
                  </a:moveTo>
                  <a:lnTo>
                    <a:pt x="5452" y="516"/>
                  </a:lnTo>
                  <a:lnTo>
                    <a:pt x="5444" y="530"/>
                  </a:lnTo>
                  <a:lnTo>
                    <a:pt x="5419" y="574"/>
                  </a:lnTo>
                  <a:lnTo>
                    <a:pt x="5400" y="603"/>
                  </a:lnTo>
                  <a:lnTo>
                    <a:pt x="5376" y="637"/>
                  </a:lnTo>
                  <a:lnTo>
                    <a:pt x="5348" y="675"/>
                  </a:lnTo>
                  <a:lnTo>
                    <a:pt x="5316" y="717"/>
                  </a:lnTo>
                  <a:lnTo>
                    <a:pt x="5279" y="761"/>
                  </a:lnTo>
                  <a:lnTo>
                    <a:pt x="5239" y="808"/>
                  </a:lnTo>
                  <a:lnTo>
                    <a:pt x="5193" y="855"/>
                  </a:lnTo>
                  <a:lnTo>
                    <a:pt x="5143" y="903"/>
                  </a:lnTo>
                  <a:lnTo>
                    <a:pt x="5089" y="950"/>
                  </a:lnTo>
                  <a:lnTo>
                    <a:pt x="5060" y="974"/>
                  </a:lnTo>
                  <a:lnTo>
                    <a:pt x="5029" y="997"/>
                  </a:lnTo>
                  <a:lnTo>
                    <a:pt x="4998" y="1021"/>
                  </a:lnTo>
                  <a:lnTo>
                    <a:pt x="4965" y="1042"/>
                  </a:lnTo>
                  <a:lnTo>
                    <a:pt x="4932" y="1064"/>
                  </a:lnTo>
                  <a:lnTo>
                    <a:pt x="4897" y="1085"/>
                  </a:lnTo>
                  <a:lnTo>
                    <a:pt x="4862" y="1106"/>
                  </a:lnTo>
                  <a:lnTo>
                    <a:pt x="4825" y="1126"/>
                  </a:lnTo>
                  <a:lnTo>
                    <a:pt x="4787" y="1145"/>
                  </a:lnTo>
                  <a:lnTo>
                    <a:pt x="4747" y="1161"/>
                  </a:lnTo>
                  <a:lnTo>
                    <a:pt x="4707" y="1179"/>
                  </a:lnTo>
                  <a:lnTo>
                    <a:pt x="4665" y="1194"/>
                  </a:lnTo>
                  <a:lnTo>
                    <a:pt x="4624" y="1208"/>
                  </a:lnTo>
                  <a:lnTo>
                    <a:pt x="4579" y="1221"/>
                  </a:lnTo>
                  <a:lnTo>
                    <a:pt x="4533" y="1232"/>
                  </a:lnTo>
                  <a:lnTo>
                    <a:pt x="4488" y="1242"/>
                  </a:lnTo>
                  <a:lnTo>
                    <a:pt x="4440" y="1252"/>
                  </a:lnTo>
                  <a:lnTo>
                    <a:pt x="4392" y="1258"/>
                  </a:lnTo>
                  <a:lnTo>
                    <a:pt x="4342" y="1263"/>
                  </a:lnTo>
                  <a:lnTo>
                    <a:pt x="4292" y="1266"/>
                  </a:lnTo>
                  <a:lnTo>
                    <a:pt x="4239" y="1266"/>
                  </a:lnTo>
                  <a:lnTo>
                    <a:pt x="4186" y="1266"/>
                  </a:lnTo>
                  <a:lnTo>
                    <a:pt x="4131" y="1263"/>
                  </a:lnTo>
                  <a:lnTo>
                    <a:pt x="4075" y="1257"/>
                  </a:lnTo>
                  <a:lnTo>
                    <a:pt x="4018" y="1250"/>
                  </a:lnTo>
                  <a:lnTo>
                    <a:pt x="3960" y="1239"/>
                  </a:lnTo>
                  <a:lnTo>
                    <a:pt x="3902" y="1228"/>
                  </a:lnTo>
                  <a:lnTo>
                    <a:pt x="3841" y="1211"/>
                  </a:lnTo>
                  <a:lnTo>
                    <a:pt x="3779" y="1194"/>
                  </a:lnTo>
                  <a:lnTo>
                    <a:pt x="3716" y="1174"/>
                  </a:lnTo>
                  <a:lnTo>
                    <a:pt x="3652" y="1150"/>
                  </a:lnTo>
                  <a:lnTo>
                    <a:pt x="3586" y="1124"/>
                  </a:lnTo>
                  <a:lnTo>
                    <a:pt x="3520" y="1095"/>
                  </a:lnTo>
                  <a:lnTo>
                    <a:pt x="3452" y="1063"/>
                  </a:lnTo>
                  <a:lnTo>
                    <a:pt x="3384" y="1027"/>
                  </a:lnTo>
                  <a:lnTo>
                    <a:pt x="3313" y="989"/>
                  </a:lnTo>
                  <a:lnTo>
                    <a:pt x="3242" y="947"/>
                  </a:lnTo>
                  <a:lnTo>
                    <a:pt x="3169" y="901"/>
                  </a:lnTo>
                  <a:lnTo>
                    <a:pt x="3169" y="901"/>
                  </a:lnTo>
                  <a:lnTo>
                    <a:pt x="3024" y="811"/>
                  </a:lnTo>
                  <a:lnTo>
                    <a:pt x="2885" y="724"/>
                  </a:lnTo>
                  <a:lnTo>
                    <a:pt x="2749" y="643"/>
                  </a:lnTo>
                  <a:lnTo>
                    <a:pt x="2619" y="569"/>
                  </a:lnTo>
                  <a:lnTo>
                    <a:pt x="2491" y="498"/>
                  </a:lnTo>
                  <a:lnTo>
                    <a:pt x="2369" y="433"/>
                  </a:lnTo>
                  <a:lnTo>
                    <a:pt x="2249" y="373"/>
                  </a:lnTo>
                  <a:lnTo>
                    <a:pt x="2134" y="317"/>
                  </a:lnTo>
                  <a:lnTo>
                    <a:pt x="2022" y="267"/>
                  </a:lnTo>
                  <a:lnTo>
                    <a:pt x="1912" y="222"/>
                  </a:lnTo>
                  <a:lnTo>
                    <a:pt x="1806" y="180"/>
                  </a:lnTo>
                  <a:lnTo>
                    <a:pt x="1704" y="144"/>
                  </a:lnTo>
                  <a:lnTo>
                    <a:pt x="1604" y="112"/>
                  </a:lnTo>
                  <a:lnTo>
                    <a:pt x="1507" y="83"/>
                  </a:lnTo>
                  <a:lnTo>
                    <a:pt x="1411" y="60"/>
                  </a:lnTo>
                  <a:lnTo>
                    <a:pt x="1318" y="41"/>
                  </a:lnTo>
                  <a:lnTo>
                    <a:pt x="1227" y="25"/>
                  </a:lnTo>
                  <a:lnTo>
                    <a:pt x="1139" y="13"/>
                  </a:lnTo>
                  <a:lnTo>
                    <a:pt x="1051" y="5"/>
                  </a:lnTo>
                  <a:lnTo>
                    <a:pt x="965" y="0"/>
                  </a:lnTo>
                  <a:lnTo>
                    <a:pt x="882" y="0"/>
                  </a:lnTo>
                  <a:lnTo>
                    <a:pt x="798" y="4"/>
                  </a:lnTo>
                  <a:lnTo>
                    <a:pt x="717" y="8"/>
                  </a:lnTo>
                  <a:lnTo>
                    <a:pt x="635" y="18"/>
                  </a:lnTo>
                  <a:lnTo>
                    <a:pt x="556" y="31"/>
                  </a:lnTo>
                  <a:lnTo>
                    <a:pt x="475" y="47"/>
                  </a:lnTo>
                  <a:lnTo>
                    <a:pt x="396" y="67"/>
                  </a:lnTo>
                  <a:lnTo>
                    <a:pt x="317" y="89"/>
                  </a:lnTo>
                  <a:lnTo>
                    <a:pt x="238" y="113"/>
                  </a:lnTo>
                  <a:lnTo>
                    <a:pt x="158" y="141"/>
                  </a:lnTo>
                  <a:lnTo>
                    <a:pt x="79" y="172"/>
                  </a:lnTo>
                  <a:lnTo>
                    <a:pt x="0" y="20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57825" name="Freeform 33"/>
            <p:cNvSpPr>
              <a:spLocks/>
            </p:cNvSpPr>
            <p:nvPr userDrawn="1"/>
          </p:nvSpPr>
          <p:spPr bwMode="auto">
            <a:xfrm>
              <a:off x="725" y="1127"/>
              <a:ext cx="5457" cy="603"/>
            </a:xfrm>
            <a:custGeom>
              <a:avLst/>
              <a:gdLst/>
              <a:ahLst/>
              <a:cxnLst>
                <a:cxn ang="0">
                  <a:pos x="5457" y="426"/>
                </a:cxn>
                <a:cxn ang="0">
                  <a:pos x="5425" y="484"/>
                </a:cxn>
                <a:cxn ang="0">
                  <a:pos x="5383" y="550"/>
                </a:cxn>
                <a:cxn ang="0">
                  <a:pos x="5323" y="631"/>
                </a:cxn>
                <a:cxn ang="0">
                  <a:pos x="5247" y="725"/>
                </a:cxn>
                <a:cxn ang="0">
                  <a:pos x="5153" y="822"/>
                </a:cxn>
                <a:cxn ang="0">
                  <a:pos x="5071" y="896"/>
                </a:cxn>
                <a:cxn ang="0">
                  <a:pos x="5010" y="943"/>
                </a:cxn>
                <a:cxn ang="0">
                  <a:pos x="4944" y="988"/>
                </a:cxn>
                <a:cxn ang="0">
                  <a:pos x="4875" y="1031"/>
                </a:cxn>
                <a:cxn ang="0">
                  <a:pos x="4801" y="1072"/>
                </a:cxn>
                <a:cxn ang="0">
                  <a:pos x="4722" y="1109"/>
                </a:cxn>
                <a:cxn ang="0">
                  <a:pos x="4637" y="1140"/>
                </a:cxn>
                <a:cxn ang="0">
                  <a:pos x="4549" y="1166"/>
                </a:cxn>
                <a:cxn ang="0">
                  <a:pos x="4456" y="1187"/>
                </a:cxn>
                <a:cxn ang="0">
                  <a:pos x="4358" y="1199"/>
                </a:cxn>
                <a:cxn ang="0">
                  <a:pos x="4254" y="1206"/>
                </a:cxn>
                <a:cxn ang="0">
                  <a:pos x="4147" y="1204"/>
                </a:cxn>
                <a:cxn ang="0">
                  <a:pos x="4035" y="1193"/>
                </a:cxn>
                <a:cxn ang="0">
                  <a:pos x="3917" y="1174"/>
                </a:cxn>
                <a:cxn ang="0">
                  <a:pos x="3793" y="1143"/>
                </a:cxn>
                <a:cxn ang="0">
                  <a:pos x="3666" y="1101"/>
                </a:cxn>
                <a:cxn ang="0">
                  <a:pos x="3534" y="1049"/>
                </a:cxn>
                <a:cxn ang="0">
                  <a:pos x="3396" y="983"/>
                </a:cxn>
                <a:cxn ang="0">
                  <a:pos x="3253" y="906"/>
                </a:cxn>
                <a:cxn ang="0">
                  <a:pos x="3180" y="862"/>
                </a:cxn>
                <a:cxn ang="0">
                  <a:pos x="2892" y="689"/>
                </a:cxn>
                <a:cxn ang="0">
                  <a:pos x="2624" y="537"/>
                </a:cxn>
                <a:cxn ang="0">
                  <a:pos x="2372" y="407"/>
                </a:cxn>
                <a:cxn ang="0">
                  <a:pos x="2136" y="295"/>
                </a:cxn>
                <a:cxn ang="0">
                  <a:pos x="1913" y="203"/>
                </a:cxn>
                <a:cxn ang="0">
                  <a:pos x="1702" y="129"/>
                </a:cxn>
                <a:cxn ang="0">
                  <a:pos x="1504" y="72"/>
                </a:cxn>
                <a:cxn ang="0">
                  <a:pos x="1315" y="32"/>
                </a:cxn>
                <a:cxn ang="0">
                  <a:pos x="1136" y="9"/>
                </a:cxn>
                <a:cxn ang="0">
                  <a:pos x="962" y="0"/>
                </a:cxn>
                <a:cxn ang="0">
                  <a:pos x="796" y="6"/>
                </a:cxn>
                <a:cxn ang="0">
                  <a:pos x="633" y="26"/>
                </a:cxn>
                <a:cxn ang="0">
                  <a:pos x="474" y="58"/>
                </a:cxn>
                <a:cxn ang="0">
                  <a:pos x="315" y="101"/>
                </a:cxn>
                <a:cxn ang="0">
                  <a:pos x="158" y="158"/>
                </a:cxn>
                <a:cxn ang="0">
                  <a:pos x="0" y="224"/>
                </a:cxn>
              </a:cxnLst>
              <a:rect l="0" t="0" r="r" b="b"/>
              <a:pathLst>
                <a:path w="5457" h="1206">
                  <a:moveTo>
                    <a:pt x="5457" y="426"/>
                  </a:moveTo>
                  <a:lnTo>
                    <a:pt x="5457" y="426"/>
                  </a:lnTo>
                  <a:lnTo>
                    <a:pt x="5450" y="442"/>
                  </a:lnTo>
                  <a:lnTo>
                    <a:pt x="5425" y="484"/>
                  </a:lnTo>
                  <a:lnTo>
                    <a:pt x="5405" y="515"/>
                  </a:lnTo>
                  <a:lnTo>
                    <a:pt x="5383" y="550"/>
                  </a:lnTo>
                  <a:lnTo>
                    <a:pt x="5355" y="589"/>
                  </a:lnTo>
                  <a:lnTo>
                    <a:pt x="5323" y="631"/>
                  </a:lnTo>
                  <a:lnTo>
                    <a:pt x="5287" y="676"/>
                  </a:lnTo>
                  <a:lnTo>
                    <a:pt x="5247" y="725"/>
                  </a:lnTo>
                  <a:lnTo>
                    <a:pt x="5203" y="773"/>
                  </a:lnTo>
                  <a:lnTo>
                    <a:pt x="5153" y="822"/>
                  </a:lnTo>
                  <a:lnTo>
                    <a:pt x="5100" y="872"/>
                  </a:lnTo>
                  <a:lnTo>
                    <a:pt x="5071" y="896"/>
                  </a:lnTo>
                  <a:lnTo>
                    <a:pt x="5041" y="918"/>
                  </a:lnTo>
                  <a:lnTo>
                    <a:pt x="5010" y="943"/>
                  </a:lnTo>
                  <a:lnTo>
                    <a:pt x="4978" y="965"/>
                  </a:lnTo>
                  <a:lnTo>
                    <a:pt x="4944" y="988"/>
                  </a:lnTo>
                  <a:lnTo>
                    <a:pt x="4911" y="1011"/>
                  </a:lnTo>
                  <a:lnTo>
                    <a:pt x="4875" y="1031"/>
                  </a:lnTo>
                  <a:lnTo>
                    <a:pt x="4839" y="1052"/>
                  </a:lnTo>
                  <a:lnTo>
                    <a:pt x="4801" y="1072"/>
                  </a:lnTo>
                  <a:lnTo>
                    <a:pt x="4762" y="1091"/>
                  </a:lnTo>
                  <a:lnTo>
                    <a:pt x="4722" y="1109"/>
                  </a:lnTo>
                  <a:lnTo>
                    <a:pt x="4681" y="1125"/>
                  </a:lnTo>
                  <a:lnTo>
                    <a:pt x="4637" y="1140"/>
                  </a:lnTo>
                  <a:lnTo>
                    <a:pt x="4594" y="1154"/>
                  </a:lnTo>
                  <a:lnTo>
                    <a:pt x="4549" y="1166"/>
                  </a:lnTo>
                  <a:lnTo>
                    <a:pt x="4503" y="1177"/>
                  </a:lnTo>
                  <a:lnTo>
                    <a:pt x="4456" y="1187"/>
                  </a:lnTo>
                  <a:lnTo>
                    <a:pt x="4407" y="1195"/>
                  </a:lnTo>
                  <a:lnTo>
                    <a:pt x="4358" y="1199"/>
                  </a:lnTo>
                  <a:lnTo>
                    <a:pt x="4307" y="1204"/>
                  </a:lnTo>
                  <a:lnTo>
                    <a:pt x="4254" y="1206"/>
                  </a:lnTo>
                  <a:lnTo>
                    <a:pt x="4202" y="1206"/>
                  </a:lnTo>
                  <a:lnTo>
                    <a:pt x="4147" y="1204"/>
                  </a:lnTo>
                  <a:lnTo>
                    <a:pt x="4092" y="1199"/>
                  </a:lnTo>
                  <a:lnTo>
                    <a:pt x="4035" y="1193"/>
                  </a:lnTo>
                  <a:lnTo>
                    <a:pt x="3977" y="1185"/>
                  </a:lnTo>
                  <a:lnTo>
                    <a:pt x="3917" y="1174"/>
                  </a:lnTo>
                  <a:lnTo>
                    <a:pt x="3856" y="1159"/>
                  </a:lnTo>
                  <a:lnTo>
                    <a:pt x="3793" y="1143"/>
                  </a:lnTo>
                  <a:lnTo>
                    <a:pt x="3731" y="1124"/>
                  </a:lnTo>
                  <a:lnTo>
                    <a:pt x="3666" y="1101"/>
                  </a:lnTo>
                  <a:lnTo>
                    <a:pt x="3600" y="1077"/>
                  </a:lnTo>
                  <a:lnTo>
                    <a:pt x="3534" y="1049"/>
                  </a:lnTo>
                  <a:lnTo>
                    <a:pt x="3466" y="1017"/>
                  </a:lnTo>
                  <a:lnTo>
                    <a:pt x="3396" y="983"/>
                  </a:lnTo>
                  <a:lnTo>
                    <a:pt x="3325" y="946"/>
                  </a:lnTo>
                  <a:lnTo>
                    <a:pt x="3253" y="906"/>
                  </a:lnTo>
                  <a:lnTo>
                    <a:pt x="3180" y="862"/>
                  </a:lnTo>
                  <a:lnTo>
                    <a:pt x="3180" y="862"/>
                  </a:lnTo>
                  <a:lnTo>
                    <a:pt x="3034" y="772"/>
                  </a:lnTo>
                  <a:lnTo>
                    <a:pt x="2892" y="689"/>
                  </a:lnTo>
                  <a:lnTo>
                    <a:pt x="2756" y="610"/>
                  </a:lnTo>
                  <a:lnTo>
                    <a:pt x="2624" y="537"/>
                  </a:lnTo>
                  <a:lnTo>
                    <a:pt x="2497" y="470"/>
                  </a:lnTo>
                  <a:lnTo>
                    <a:pt x="2372" y="407"/>
                  </a:lnTo>
                  <a:lnTo>
                    <a:pt x="2252" y="348"/>
                  </a:lnTo>
                  <a:lnTo>
                    <a:pt x="2136" y="295"/>
                  </a:lnTo>
                  <a:lnTo>
                    <a:pt x="2023" y="247"/>
                  </a:lnTo>
                  <a:lnTo>
                    <a:pt x="1913" y="203"/>
                  </a:lnTo>
                  <a:lnTo>
                    <a:pt x="1806" y="164"/>
                  </a:lnTo>
                  <a:lnTo>
                    <a:pt x="1702" y="129"/>
                  </a:lnTo>
                  <a:lnTo>
                    <a:pt x="1602" y="98"/>
                  </a:lnTo>
                  <a:lnTo>
                    <a:pt x="1504" y="72"/>
                  </a:lnTo>
                  <a:lnTo>
                    <a:pt x="1409" y="51"/>
                  </a:lnTo>
                  <a:lnTo>
                    <a:pt x="1315" y="32"/>
                  </a:lnTo>
                  <a:lnTo>
                    <a:pt x="1225" y="19"/>
                  </a:lnTo>
                  <a:lnTo>
                    <a:pt x="1136" y="9"/>
                  </a:lnTo>
                  <a:lnTo>
                    <a:pt x="1048" y="3"/>
                  </a:lnTo>
                  <a:lnTo>
                    <a:pt x="962" y="0"/>
                  </a:lnTo>
                  <a:lnTo>
                    <a:pt x="879" y="1"/>
                  </a:lnTo>
                  <a:lnTo>
                    <a:pt x="796" y="6"/>
                  </a:lnTo>
                  <a:lnTo>
                    <a:pt x="714" y="14"/>
                  </a:lnTo>
                  <a:lnTo>
                    <a:pt x="633" y="26"/>
                  </a:lnTo>
                  <a:lnTo>
                    <a:pt x="553" y="40"/>
                  </a:lnTo>
                  <a:lnTo>
                    <a:pt x="474" y="58"/>
                  </a:lnTo>
                  <a:lnTo>
                    <a:pt x="394" y="79"/>
                  </a:lnTo>
                  <a:lnTo>
                    <a:pt x="315" y="101"/>
                  </a:lnTo>
                  <a:lnTo>
                    <a:pt x="238" y="129"/>
                  </a:lnTo>
                  <a:lnTo>
                    <a:pt x="158" y="158"/>
                  </a:lnTo>
                  <a:lnTo>
                    <a:pt x="79" y="190"/>
                  </a:lnTo>
                  <a:lnTo>
                    <a:pt x="0" y="22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57826" name="Freeform 34"/>
            <p:cNvSpPr>
              <a:spLocks/>
            </p:cNvSpPr>
            <p:nvPr userDrawn="1"/>
          </p:nvSpPr>
          <p:spPr bwMode="auto">
            <a:xfrm>
              <a:off x="752" y="1144"/>
              <a:ext cx="5459" cy="573"/>
            </a:xfrm>
            <a:custGeom>
              <a:avLst/>
              <a:gdLst/>
              <a:ahLst/>
              <a:cxnLst>
                <a:cxn ang="0">
                  <a:pos x="5459" y="335"/>
                </a:cxn>
                <a:cxn ang="0">
                  <a:pos x="5427" y="395"/>
                </a:cxn>
                <a:cxn ang="0">
                  <a:pos x="5385" y="461"/>
                </a:cxn>
                <a:cxn ang="0">
                  <a:pos x="5328" y="545"/>
                </a:cxn>
                <a:cxn ang="0">
                  <a:pos x="5253" y="639"/>
                </a:cxn>
                <a:cxn ang="0">
                  <a:pos x="5160" y="739"/>
                </a:cxn>
                <a:cxn ang="0">
                  <a:pos x="5080" y="815"/>
                </a:cxn>
                <a:cxn ang="0">
                  <a:pos x="5019" y="863"/>
                </a:cxn>
                <a:cxn ang="0">
                  <a:pos x="4955" y="912"/>
                </a:cxn>
                <a:cxn ang="0">
                  <a:pos x="4885" y="957"/>
                </a:cxn>
                <a:cxn ang="0">
                  <a:pos x="4812" y="999"/>
                </a:cxn>
                <a:cxn ang="0">
                  <a:pos x="4734" y="1036"/>
                </a:cxn>
                <a:cxn ang="0">
                  <a:pos x="4651" y="1070"/>
                </a:cxn>
                <a:cxn ang="0">
                  <a:pos x="4562" y="1098"/>
                </a:cxn>
                <a:cxn ang="0">
                  <a:pos x="4469" y="1120"/>
                </a:cxn>
                <a:cxn ang="0">
                  <a:pos x="4372" y="1136"/>
                </a:cxn>
                <a:cxn ang="0">
                  <a:pos x="4268" y="1144"/>
                </a:cxn>
                <a:cxn ang="0">
                  <a:pos x="4161" y="1144"/>
                </a:cxn>
                <a:cxn ang="0">
                  <a:pos x="4047" y="1136"/>
                </a:cxn>
                <a:cxn ang="0">
                  <a:pos x="3929" y="1119"/>
                </a:cxn>
                <a:cxn ang="0">
                  <a:pos x="3807" y="1090"/>
                </a:cxn>
                <a:cxn ang="0">
                  <a:pos x="3677" y="1051"/>
                </a:cxn>
                <a:cxn ang="0">
                  <a:pos x="3544" y="1001"/>
                </a:cxn>
                <a:cxn ang="0">
                  <a:pos x="3405" y="938"/>
                </a:cxn>
                <a:cxn ang="0">
                  <a:pos x="3261" y="862"/>
                </a:cxn>
                <a:cxn ang="0">
                  <a:pos x="3187" y="820"/>
                </a:cxn>
                <a:cxn ang="0">
                  <a:pos x="2899" y="652"/>
                </a:cxn>
                <a:cxn ang="0">
                  <a:pos x="2628" y="505"/>
                </a:cxn>
                <a:cxn ang="0">
                  <a:pos x="2374" y="379"/>
                </a:cxn>
                <a:cxn ang="0">
                  <a:pos x="2135" y="273"/>
                </a:cxn>
                <a:cxn ang="0">
                  <a:pos x="1911" y="184"/>
                </a:cxn>
                <a:cxn ang="0">
                  <a:pos x="1700" y="114"/>
                </a:cxn>
                <a:cxn ang="0">
                  <a:pos x="1500" y="61"/>
                </a:cxn>
                <a:cxn ang="0">
                  <a:pos x="1312" y="25"/>
                </a:cxn>
                <a:cxn ang="0">
                  <a:pos x="1131" y="4"/>
                </a:cxn>
                <a:cxn ang="0">
                  <a:pos x="958" y="0"/>
                </a:cxn>
                <a:cxn ang="0">
                  <a:pos x="791" y="8"/>
                </a:cxn>
                <a:cxn ang="0">
                  <a:pos x="628" y="32"/>
                </a:cxn>
                <a:cxn ang="0">
                  <a:pos x="470" y="67"/>
                </a:cxn>
                <a:cxn ang="0">
                  <a:pos x="313" y="114"/>
                </a:cxn>
                <a:cxn ang="0">
                  <a:pos x="156" y="174"/>
                </a:cxn>
                <a:cxn ang="0">
                  <a:pos x="0" y="243"/>
                </a:cxn>
              </a:cxnLst>
              <a:rect l="0" t="0" r="r" b="b"/>
              <a:pathLst>
                <a:path w="5459" h="1144">
                  <a:moveTo>
                    <a:pt x="5459" y="335"/>
                  </a:moveTo>
                  <a:lnTo>
                    <a:pt x="5459" y="335"/>
                  </a:lnTo>
                  <a:lnTo>
                    <a:pt x="5450" y="352"/>
                  </a:lnTo>
                  <a:lnTo>
                    <a:pt x="5427" y="395"/>
                  </a:lnTo>
                  <a:lnTo>
                    <a:pt x="5409" y="426"/>
                  </a:lnTo>
                  <a:lnTo>
                    <a:pt x="5385" y="461"/>
                  </a:lnTo>
                  <a:lnTo>
                    <a:pt x="5359" y="502"/>
                  </a:lnTo>
                  <a:lnTo>
                    <a:pt x="5328" y="545"/>
                  </a:lnTo>
                  <a:lnTo>
                    <a:pt x="5292" y="591"/>
                  </a:lnTo>
                  <a:lnTo>
                    <a:pt x="5253" y="639"/>
                  </a:lnTo>
                  <a:lnTo>
                    <a:pt x="5209" y="689"/>
                  </a:lnTo>
                  <a:lnTo>
                    <a:pt x="5160" y="739"/>
                  </a:lnTo>
                  <a:lnTo>
                    <a:pt x="5108" y="791"/>
                  </a:lnTo>
                  <a:lnTo>
                    <a:pt x="5080" y="815"/>
                  </a:lnTo>
                  <a:lnTo>
                    <a:pt x="5049" y="839"/>
                  </a:lnTo>
                  <a:lnTo>
                    <a:pt x="5019" y="863"/>
                  </a:lnTo>
                  <a:lnTo>
                    <a:pt x="4988" y="888"/>
                  </a:lnTo>
                  <a:lnTo>
                    <a:pt x="4955" y="912"/>
                  </a:lnTo>
                  <a:lnTo>
                    <a:pt x="4921" y="935"/>
                  </a:lnTo>
                  <a:lnTo>
                    <a:pt x="4885" y="957"/>
                  </a:lnTo>
                  <a:lnTo>
                    <a:pt x="4849" y="978"/>
                  </a:lnTo>
                  <a:lnTo>
                    <a:pt x="4812" y="999"/>
                  </a:lnTo>
                  <a:lnTo>
                    <a:pt x="4773" y="1018"/>
                  </a:lnTo>
                  <a:lnTo>
                    <a:pt x="4734" y="1036"/>
                  </a:lnTo>
                  <a:lnTo>
                    <a:pt x="4692" y="1054"/>
                  </a:lnTo>
                  <a:lnTo>
                    <a:pt x="4651" y="1070"/>
                  </a:lnTo>
                  <a:lnTo>
                    <a:pt x="4606" y="1085"/>
                  </a:lnTo>
                  <a:lnTo>
                    <a:pt x="4562" y="1098"/>
                  </a:lnTo>
                  <a:lnTo>
                    <a:pt x="4516" y="1111"/>
                  </a:lnTo>
                  <a:lnTo>
                    <a:pt x="4469" y="1120"/>
                  </a:lnTo>
                  <a:lnTo>
                    <a:pt x="4420" y="1128"/>
                  </a:lnTo>
                  <a:lnTo>
                    <a:pt x="4372" y="1136"/>
                  </a:lnTo>
                  <a:lnTo>
                    <a:pt x="4320" y="1141"/>
                  </a:lnTo>
                  <a:lnTo>
                    <a:pt x="4268" y="1144"/>
                  </a:lnTo>
                  <a:lnTo>
                    <a:pt x="4215" y="1144"/>
                  </a:lnTo>
                  <a:lnTo>
                    <a:pt x="4161" y="1144"/>
                  </a:lnTo>
                  <a:lnTo>
                    <a:pt x="4105" y="1141"/>
                  </a:lnTo>
                  <a:lnTo>
                    <a:pt x="4047" y="1136"/>
                  </a:lnTo>
                  <a:lnTo>
                    <a:pt x="3988" y="1128"/>
                  </a:lnTo>
                  <a:lnTo>
                    <a:pt x="3929" y="1119"/>
                  </a:lnTo>
                  <a:lnTo>
                    <a:pt x="3869" y="1106"/>
                  </a:lnTo>
                  <a:lnTo>
                    <a:pt x="3807" y="1090"/>
                  </a:lnTo>
                  <a:lnTo>
                    <a:pt x="3743" y="1072"/>
                  </a:lnTo>
                  <a:lnTo>
                    <a:pt x="3677" y="1051"/>
                  </a:lnTo>
                  <a:lnTo>
                    <a:pt x="3612" y="1027"/>
                  </a:lnTo>
                  <a:lnTo>
                    <a:pt x="3544" y="1001"/>
                  </a:lnTo>
                  <a:lnTo>
                    <a:pt x="3476" y="970"/>
                  </a:lnTo>
                  <a:lnTo>
                    <a:pt x="3405" y="938"/>
                  </a:lnTo>
                  <a:lnTo>
                    <a:pt x="3335" y="902"/>
                  </a:lnTo>
                  <a:lnTo>
                    <a:pt x="3261" y="862"/>
                  </a:lnTo>
                  <a:lnTo>
                    <a:pt x="3187" y="820"/>
                  </a:lnTo>
                  <a:lnTo>
                    <a:pt x="3187" y="820"/>
                  </a:lnTo>
                  <a:lnTo>
                    <a:pt x="3040" y="733"/>
                  </a:lnTo>
                  <a:lnTo>
                    <a:pt x="2899" y="652"/>
                  </a:lnTo>
                  <a:lnTo>
                    <a:pt x="2761" y="576"/>
                  </a:lnTo>
                  <a:lnTo>
                    <a:pt x="2628" y="505"/>
                  </a:lnTo>
                  <a:lnTo>
                    <a:pt x="2499" y="439"/>
                  </a:lnTo>
                  <a:lnTo>
                    <a:pt x="2374" y="379"/>
                  </a:lnTo>
                  <a:lnTo>
                    <a:pt x="2253" y="323"/>
                  </a:lnTo>
                  <a:lnTo>
                    <a:pt x="2135" y="273"/>
                  </a:lnTo>
                  <a:lnTo>
                    <a:pt x="2022" y="226"/>
                  </a:lnTo>
                  <a:lnTo>
                    <a:pt x="1911" y="184"/>
                  </a:lnTo>
                  <a:lnTo>
                    <a:pt x="1804" y="147"/>
                  </a:lnTo>
                  <a:lnTo>
                    <a:pt x="1700" y="114"/>
                  </a:lnTo>
                  <a:lnTo>
                    <a:pt x="1599" y="85"/>
                  </a:lnTo>
                  <a:lnTo>
                    <a:pt x="1500" y="61"/>
                  </a:lnTo>
                  <a:lnTo>
                    <a:pt x="1405" y="40"/>
                  </a:lnTo>
                  <a:lnTo>
                    <a:pt x="1312" y="25"/>
                  </a:lnTo>
                  <a:lnTo>
                    <a:pt x="1220" y="13"/>
                  </a:lnTo>
                  <a:lnTo>
                    <a:pt x="1131" y="4"/>
                  </a:lnTo>
                  <a:lnTo>
                    <a:pt x="1044" y="0"/>
                  </a:lnTo>
                  <a:lnTo>
                    <a:pt x="958" y="0"/>
                  </a:lnTo>
                  <a:lnTo>
                    <a:pt x="874" y="1"/>
                  </a:lnTo>
                  <a:lnTo>
                    <a:pt x="791" y="8"/>
                  </a:lnTo>
                  <a:lnTo>
                    <a:pt x="709" y="17"/>
                  </a:lnTo>
                  <a:lnTo>
                    <a:pt x="628" y="32"/>
                  </a:lnTo>
                  <a:lnTo>
                    <a:pt x="549" y="48"/>
                  </a:lnTo>
                  <a:lnTo>
                    <a:pt x="470" y="67"/>
                  </a:lnTo>
                  <a:lnTo>
                    <a:pt x="391" y="88"/>
                  </a:lnTo>
                  <a:lnTo>
                    <a:pt x="313" y="114"/>
                  </a:lnTo>
                  <a:lnTo>
                    <a:pt x="234" y="143"/>
                  </a:lnTo>
                  <a:lnTo>
                    <a:pt x="156" y="174"/>
                  </a:lnTo>
                  <a:lnTo>
                    <a:pt x="77" y="208"/>
                  </a:lnTo>
                  <a:lnTo>
                    <a:pt x="0" y="243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57827" name="Freeform 35"/>
            <p:cNvSpPr>
              <a:spLocks/>
            </p:cNvSpPr>
            <p:nvPr userDrawn="1"/>
          </p:nvSpPr>
          <p:spPr bwMode="auto">
            <a:xfrm>
              <a:off x="778" y="1160"/>
              <a:ext cx="5461" cy="544"/>
            </a:xfrm>
            <a:custGeom>
              <a:avLst/>
              <a:gdLst/>
              <a:ahLst/>
              <a:cxnLst>
                <a:cxn ang="0">
                  <a:pos x="5461" y="247"/>
                </a:cxn>
                <a:cxn ang="0">
                  <a:pos x="5429" y="308"/>
                </a:cxn>
                <a:cxn ang="0">
                  <a:pos x="5390" y="376"/>
                </a:cxn>
                <a:cxn ang="0">
                  <a:pos x="5333" y="460"/>
                </a:cxn>
                <a:cxn ang="0">
                  <a:pos x="5259" y="557"/>
                </a:cxn>
                <a:cxn ang="0">
                  <a:pos x="5168" y="659"/>
                </a:cxn>
                <a:cxn ang="0">
                  <a:pos x="5088" y="736"/>
                </a:cxn>
                <a:cxn ang="0">
                  <a:pos x="5029" y="788"/>
                </a:cxn>
                <a:cxn ang="0">
                  <a:pos x="4965" y="836"/>
                </a:cxn>
                <a:cxn ang="0">
                  <a:pos x="4897" y="883"/>
                </a:cxn>
                <a:cxn ang="0">
                  <a:pos x="4823" y="927"/>
                </a:cxn>
                <a:cxn ang="0">
                  <a:pos x="4746" y="965"/>
                </a:cxn>
                <a:cxn ang="0">
                  <a:pos x="4662" y="1001"/>
                </a:cxn>
                <a:cxn ang="0">
                  <a:pos x="4575" y="1032"/>
                </a:cxn>
                <a:cxn ang="0">
                  <a:pos x="4483" y="1056"/>
                </a:cxn>
                <a:cxn ang="0">
                  <a:pos x="4385" y="1074"/>
                </a:cxn>
                <a:cxn ang="0">
                  <a:pos x="4282" y="1083"/>
                </a:cxn>
                <a:cxn ang="0">
                  <a:pos x="4175" y="1087"/>
                </a:cxn>
                <a:cxn ang="0">
                  <a:pos x="4061" y="1080"/>
                </a:cxn>
                <a:cxn ang="0">
                  <a:pos x="3943" y="1064"/>
                </a:cxn>
                <a:cxn ang="0">
                  <a:pos x="3819" y="1038"/>
                </a:cxn>
                <a:cxn ang="0">
                  <a:pos x="3690" y="1003"/>
                </a:cxn>
                <a:cxn ang="0">
                  <a:pos x="3556" y="954"/>
                </a:cxn>
                <a:cxn ang="0">
                  <a:pos x="3417" y="894"/>
                </a:cxn>
                <a:cxn ang="0">
                  <a:pos x="3271" y="820"/>
                </a:cxn>
                <a:cxn ang="0">
                  <a:pos x="3196" y="780"/>
                </a:cxn>
                <a:cxn ang="0">
                  <a:pos x="2904" y="617"/>
                </a:cxn>
                <a:cxn ang="0">
                  <a:pos x="2632" y="475"/>
                </a:cxn>
                <a:cxn ang="0">
                  <a:pos x="2377" y="354"/>
                </a:cxn>
                <a:cxn ang="0">
                  <a:pos x="2137" y="250"/>
                </a:cxn>
                <a:cxn ang="0">
                  <a:pos x="1912" y="166"/>
                </a:cxn>
                <a:cxn ang="0">
                  <a:pos x="1699" y="100"/>
                </a:cxn>
                <a:cxn ang="0">
                  <a:pos x="1499" y="52"/>
                </a:cxn>
                <a:cxn ang="0">
                  <a:pos x="1309" y="19"/>
                </a:cxn>
                <a:cxn ang="0">
                  <a:pos x="1129" y="2"/>
                </a:cxn>
                <a:cxn ang="0">
                  <a:pos x="955" y="0"/>
                </a:cxn>
                <a:cxn ang="0">
                  <a:pos x="789" y="13"/>
                </a:cxn>
                <a:cxn ang="0">
                  <a:pos x="626" y="39"/>
                </a:cxn>
                <a:cxn ang="0">
                  <a:pos x="468" y="77"/>
                </a:cxn>
                <a:cxn ang="0">
                  <a:pos x="312" y="129"/>
                </a:cxn>
                <a:cxn ang="0">
                  <a:pos x="157" y="192"/>
                </a:cxn>
                <a:cxn ang="0">
                  <a:pos x="0" y="266"/>
                </a:cxn>
              </a:cxnLst>
              <a:rect l="0" t="0" r="r" b="b"/>
              <a:pathLst>
                <a:path w="5461" h="1087">
                  <a:moveTo>
                    <a:pt x="5461" y="247"/>
                  </a:moveTo>
                  <a:lnTo>
                    <a:pt x="5461" y="247"/>
                  </a:lnTo>
                  <a:lnTo>
                    <a:pt x="5452" y="263"/>
                  </a:lnTo>
                  <a:lnTo>
                    <a:pt x="5429" y="308"/>
                  </a:lnTo>
                  <a:lnTo>
                    <a:pt x="5411" y="339"/>
                  </a:lnTo>
                  <a:lnTo>
                    <a:pt x="5390" y="376"/>
                  </a:lnTo>
                  <a:lnTo>
                    <a:pt x="5363" y="417"/>
                  </a:lnTo>
                  <a:lnTo>
                    <a:pt x="5333" y="460"/>
                  </a:lnTo>
                  <a:lnTo>
                    <a:pt x="5298" y="507"/>
                  </a:lnTo>
                  <a:lnTo>
                    <a:pt x="5259" y="557"/>
                  </a:lnTo>
                  <a:lnTo>
                    <a:pt x="5216" y="607"/>
                  </a:lnTo>
                  <a:lnTo>
                    <a:pt x="5168" y="659"/>
                  </a:lnTo>
                  <a:lnTo>
                    <a:pt x="5116" y="710"/>
                  </a:lnTo>
                  <a:lnTo>
                    <a:pt x="5088" y="736"/>
                  </a:lnTo>
                  <a:lnTo>
                    <a:pt x="5059" y="762"/>
                  </a:lnTo>
                  <a:lnTo>
                    <a:pt x="5029" y="788"/>
                  </a:lnTo>
                  <a:lnTo>
                    <a:pt x="4998" y="812"/>
                  </a:lnTo>
                  <a:lnTo>
                    <a:pt x="4965" y="836"/>
                  </a:lnTo>
                  <a:lnTo>
                    <a:pt x="4932" y="859"/>
                  </a:lnTo>
                  <a:lnTo>
                    <a:pt x="4897" y="883"/>
                  </a:lnTo>
                  <a:lnTo>
                    <a:pt x="4861" y="904"/>
                  </a:lnTo>
                  <a:lnTo>
                    <a:pt x="4823" y="927"/>
                  </a:lnTo>
                  <a:lnTo>
                    <a:pt x="4786" y="946"/>
                  </a:lnTo>
                  <a:lnTo>
                    <a:pt x="4746" y="965"/>
                  </a:lnTo>
                  <a:lnTo>
                    <a:pt x="4705" y="985"/>
                  </a:lnTo>
                  <a:lnTo>
                    <a:pt x="4662" y="1001"/>
                  </a:lnTo>
                  <a:lnTo>
                    <a:pt x="4619" y="1017"/>
                  </a:lnTo>
                  <a:lnTo>
                    <a:pt x="4575" y="1032"/>
                  </a:lnTo>
                  <a:lnTo>
                    <a:pt x="4529" y="1045"/>
                  </a:lnTo>
                  <a:lnTo>
                    <a:pt x="4483" y="1056"/>
                  </a:lnTo>
                  <a:lnTo>
                    <a:pt x="4435" y="1066"/>
                  </a:lnTo>
                  <a:lnTo>
                    <a:pt x="4385" y="1074"/>
                  </a:lnTo>
                  <a:lnTo>
                    <a:pt x="4335" y="1080"/>
                  </a:lnTo>
                  <a:lnTo>
                    <a:pt x="4282" y="1083"/>
                  </a:lnTo>
                  <a:lnTo>
                    <a:pt x="4229" y="1087"/>
                  </a:lnTo>
                  <a:lnTo>
                    <a:pt x="4175" y="1087"/>
                  </a:lnTo>
                  <a:lnTo>
                    <a:pt x="4118" y="1083"/>
                  </a:lnTo>
                  <a:lnTo>
                    <a:pt x="4061" y="1080"/>
                  </a:lnTo>
                  <a:lnTo>
                    <a:pt x="4003" y="1074"/>
                  </a:lnTo>
                  <a:lnTo>
                    <a:pt x="3943" y="1064"/>
                  </a:lnTo>
                  <a:lnTo>
                    <a:pt x="3882" y="1053"/>
                  </a:lnTo>
                  <a:lnTo>
                    <a:pt x="3819" y="1038"/>
                  </a:lnTo>
                  <a:lnTo>
                    <a:pt x="3756" y="1022"/>
                  </a:lnTo>
                  <a:lnTo>
                    <a:pt x="3690" y="1003"/>
                  </a:lnTo>
                  <a:lnTo>
                    <a:pt x="3624" y="980"/>
                  </a:lnTo>
                  <a:lnTo>
                    <a:pt x="3556" y="954"/>
                  </a:lnTo>
                  <a:lnTo>
                    <a:pt x="3488" y="925"/>
                  </a:lnTo>
                  <a:lnTo>
                    <a:pt x="3417" y="894"/>
                  </a:lnTo>
                  <a:lnTo>
                    <a:pt x="3345" y="859"/>
                  </a:lnTo>
                  <a:lnTo>
                    <a:pt x="3271" y="820"/>
                  </a:lnTo>
                  <a:lnTo>
                    <a:pt x="3196" y="780"/>
                  </a:lnTo>
                  <a:lnTo>
                    <a:pt x="3196" y="780"/>
                  </a:lnTo>
                  <a:lnTo>
                    <a:pt x="3049" y="696"/>
                  </a:lnTo>
                  <a:lnTo>
                    <a:pt x="2904" y="617"/>
                  </a:lnTo>
                  <a:lnTo>
                    <a:pt x="2766" y="542"/>
                  </a:lnTo>
                  <a:lnTo>
                    <a:pt x="2632" y="475"/>
                  </a:lnTo>
                  <a:lnTo>
                    <a:pt x="2502" y="412"/>
                  </a:lnTo>
                  <a:lnTo>
                    <a:pt x="2377" y="354"/>
                  </a:lnTo>
                  <a:lnTo>
                    <a:pt x="2255" y="299"/>
                  </a:lnTo>
                  <a:lnTo>
                    <a:pt x="2137" y="250"/>
                  </a:lnTo>
                  <a:lnTo>
                    <a:pt x="2021" y="207"/>
                  </a:lnTo>
                  <a:lnTo>
                    <a:pt x="1912" y="166"/>
                  </a:lnTo>
                  <a:lnTo>
                    <a:pt x="1803" y="131"/>
                  </a:lnTo>
                  <a:lnTo>
                    <a:pt x="1699" y="100"/>
                  </a:lnTo>
                  <a:lnTo>
                    <a:pt x="1598" y="74"/>
                  </a:lnTo>
                  <a:lnTo>
                    <a:pt x="1499" y="52"/>
                  </a:lnTo>
                  <a:lnTo>
                    <a:pt x="1402" y="34"/>
                  </a:lnTo>
                  <a:lnTo>
                    <a:pt x="1309" y="19"/>
                  </a:lnTo>
                  <a:lnTo>
                    <a:pt x="1218" y="8"/>
                  </a:lnTo>
                  <a:lnTo>
                    <a:pt x="1129" y="2"/>
                  </a:lnTo>
                  <a:lnTo>
                    <a:pt x="1041" y="0"/>
                  </a:lnTo>
                  <a:lnTo>
                    <a:pt x="955" y="0"/>
                  </a:lnTo>
                  <a:lnTo>
                    <a:pt x="872" y="5"/>
                  </a:lnTo>
                  <a:lnTo>
                    <a:pt x="789" y="13"/>
                  </a:lnTo>
                  <a:lnTo>
                    <a:pt x="707" y="24"/>
                  </a:lnTo>
                  <a:lnTo>
                    <a:pt x="626" y="39"/>
                  </a:lnTo>
                  <a:lnTo>
                    <a:pt x="547" y="56"/>
                  </a:lnTo>
                  <a:lnTo>
                    <a:pt x="468" y="77"/>
                  </a:lnTo>
                  <a:lnTo>
                    <a:pt x="390" y="102"/>
                  </a:lnTo>
                  <a:lnTo>
                    <a:pt x="312" y="129"/>
                  </a:lnTo>
                  <a:lnTo>
                    <a:pt x="235" y="160"/>
                  </a:lnTo>
                  <a:lnTo>
                    <a:pt x="157" y="192"/>
                  </a:lnTo>
                  <a:lnTo>
                    <a:pt x="78" y="228"/>
                  </a:lnTo>
                  <a:lnTo>
                    <a:pt x="0" y="26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57828" name="Freeform 36"/>
            <p:cNvSpPr>
              <a:spLocks/>
            </p:cNvSpPr>
            <p:nvPr userDrawn="1"/>
          </p:nvSpPr>
          <p:spPr bwMode="auto">
            <a:xfrm>
              <a:off x="806" y="1176"/>
              <a:ext cx="5459" cy="514"/>
            </a:xfrm>
            <a:custGeom>
              <a:avLst/>
              <a:gdLst/>
              <a:ahLst/>
              <a:cxnLst>
                <a:cxn ang="0">
                  <a:pos x="5459" y="159"/>
                </a:cxn>
                <a:cxn ang="0">
                  <a:pos x="5428" y="221"/>
                </a:cxn>
                <a:cxn ang="0">
                  <a:pos x="5390" y="290"/>
                </a:cxn>
                <a:cxn ang="0">
                  <a:pos x="5334" y="376"/>
                </a:cxn>
                <a:cxn ang="0">
                  <a:pos x="5262" y="474"/>
                </a:cxn>
                <a:cxn ang="0">
                  <a:pos x="5173" y="579"/>
                </a:cxn>
                <a:cxn ang="0">
                  <a:pos x="5094" y="658"/>
                </a:cxn>
                <a:cxn ang="0">
                  <a:pos x="5035" y="710"/>
                </a:cxn>
                <a:cxn ang="0">
                  <a:pos x="4973" y="762"/>
                </a:cxn>
                <a:cxn ang="0">
                  <a:pos x="4905" y="809"/>
                </a:cxn>
                <a:cxn ang="0">
                  <a:pos x="4833" y="854"/>
                </a:cxn>
                <a:cxn ang="0">
                  <a:pos x="4755" y="896"/>
                </a:cxn>
                <a:cxn ang="0">
                  <a:pos x="4673" y="933"/>
                </a:cxn>
                <a:cxn ang="0">
                  <a:pos x="4586" y="965"/>
                </a:cxn>
                <a:cxn ang="0">
                  <a:pos x="4494" y="991"/>
                </a:cxn>
                <a:cxn ang="0">
                  <a:pos x="4395" y="1010"/>
                </a:cxn>
                <a:cxn ang="0">
                  <a:pos x="4294" y="1023"/>
                </a:cxn>
                <a:cxn ang="0">
                  <a:pos x="4186" y="1028"/>
                </a:cxn>
                <a:cxn ang="0">
                  <a:pos x="4072" y="1025"/>
                </a:cxn>
                <a:cxn ang="0">
                  <a:pos x="3954" y="1010"/>
                </a:cxn>
                <a:cxn ang="0">
                  <a:pos x="3830" y="988"/>
                </a:cxn>
                <a:cxn ang="0">
                  <a:pos x="3701" y="954"/>
                </a:cxn>
                <a:cxn ang="0">
                  <a:pos x="3567" y="909"/>
                </a:cxn>
                <a:cxn ang="0">
                  <a:pos x="3425" y="851"/>
                </a:cxn>
                <a:cxn ang="0">
                  <a:pos x="3279" y="779"/>
                </a:cxn>
                <a:cxn ang="0">
                  <a:pos x="3204" y="739"/>
                </a:cxn>
                <a:cxn ang="0">
                  <a:pos x="2910" y="582"/>
                </a:cxn>
                <a:cxn ang="0">
                  <a:pos x="2635" y="445"/>
                </a:cxn>
                <a:cxn ang="0">
                  <a:pos x="2377" y="327"/>
                </a:cxn>
                <a:cxn ang="0">
                  <a:pos x="2135" y="230"/>
                </a:cxn>
                <a:cxn ang="0">
                  <a:pos x="1909" y="150"/>
                </a:cxn>
                <a:cxn ang="0">
                  <a:pos x="1696" y="88"/>
                </a:cxn>
                <a:cxn ang="0">
                  <a:pos x="1495" y="43"/>
                </a:cxn>
                <a:cxn ang="0">
                  <a:pos x="1305" y="14"/>
                </a:cxn>
                <a:cxn ang="0">
                  <a:pos x="1124" y="1"/>
                </a:cxn>
                <a:cxn ang="0">
                  <a:pos x="951" y="3"/>
                </a:cxn>
                <a:cxn ang="0">
                  <a:pos x="784" y="19"/>
                </a:cxn>
                <a:cxn ang="0">
                  <a:pos x="623" y="48"/>
                </a:cxn>
                <a:cxn ang="0">
                  <a:pos x="465" y="92"/>
                </a:cxn>
                <a:cxn ang="0">
                  <a:pos x="309" y="145"/>
                </a:cxn>
                <a:cxn ang="0">
                  <a:pos x="155" y="211"/>
                </a:cxn>
                <a:cxn ang="0">
                  <a:pos x="0" y="289"/>
                </a:cxn>
              </a:cxnLst>
              <a:rect l="0" t="0" r="r" b="b"/>
              <a:pathLst>
                <a:path w="5459" h="1028">
                  <a:moveTo>
                    <a:pt x="5459" y="159"/>
                  </a:moveTo>
                  <a:lnTo>
                    <a:pt x="5459" y="159"/>
                  </a:lnTo>
                  <a:lnTo>
                    <a:pt x="5451" y="176"/>
                  </a:lnTo>
                  <a:lnTo>
                    <a:pt x="5428" y="221"/>
                  </a:lnTo>
                  <a:lnTo>
                    <a:pt x="5410" y="253"/>
                  </a:lnTo>
                  <a:lnTo>
                    <a:pt x="5390" y="290"/>
                  </a:lnTo>
                  <a:lnTo>
                    <a:pt x="5365" y="331"/>
                  </a:lnTo>
                  <a:lnTo>
                    <a:pt x="5334" y="376"/>
                  </a:lnTo>
                  <a:lnTo>
                    <a:pt x="5301" y="424"/>
                  </a:lnTo>
                  <a:lnTo>
                    <a:pt x="5262" y="474"/>
                  </a:lnTo>
                  <a:lnTo>
                    <a:pt x="5220" y="526"/>
                  </a:lnTo>
                  <a:lnTo>
                    <a:pt x="5173" y="579"/>
                  </a:lnTo>
                  <a:lnTo>
                    <a:pt x="5122" y="633"/>
                  </a:lnTo>
                  <a:lnTo>
                    <a:pt x="5094" y="658"/>
                  </a:lnTo>
                  <a:lnTo>
                    <a:pt x="5066" y="684"/>
                  </a:lnTo>
                  <a:lnTo>
                    <a:pt x="5035" y="710"/>
                  </a:lnTo>
                  <a:lnTo>
                    <a:pt x="5005" y="736"/>
                  </a:lnTo>
                  <a:lnTo>
                    <a:pt x="4973" y="762"/>
                  </a:lnTo>
                  <a:lnTo>
                    <a:pt x="4940" y="786"/>
                  </a:lnTo>
                  <a:lnTo>
                    <a:pt x="4905" y="809"/>
                  </a:lnTo>
                  <a:lnTo>
                    <a:pt x="4869" y="833"/>
                  </a:lnTo>
                  <a:lnTo>
                    <a:pt x="4833" y="854"/>
                  </a:lnTo>
                  <a:lnTo>
                    <a:pt x="4794" y="876"/>
                  </a:lnTo>
                  <a:lnTo>
                    <a:pt x="4755" y="896"/>
                  </a:lnTo>
                  <a:lnTo>
                    <a:pt x="4715" y="915"/>
                  </a:lnTo>
                  <a:lnTo>
                    <a:pt x="4673" y="933"/>
                  </a:lnTo>
                  <a:lnTo>
                    <a:pt x="4630" y="951"/>
                  </a:lnTo>
                  <a:lnTo>
                    <a:pt x="4586" y="965"/>
                  </a:lnTo>
                  <a:lnTo>
                    <a:pt x="4540" y="980"/>
                  </a:lnTo>
                  <a:lnTo>
                    <a:pt x="4494" y="991"/>
                  </a:lnTo>
                  <a:lnTo>
                    <a:pt x="4445" y="1002"/>
                  </a:lnTo>
                  <a:lnTo>
                    <a:pt x="4395" y="1010"/>
                  </a:lnTo>
                  <a:lnTo>
                    <a:pt x="4345" y="1018"/>
                  </a:lnTo>
                  <a:lnTo>
                    <a:pt x="4294" y="1023"/>
                  </a:lnTo>
                  <a:lnTo>
                    <a:pt x="4240" y="1027"/>
                  </a:lnTo>
                  <a:lnTo>
                    <a:pt x="4186" y="1028"/>
                  </a:lnTo>
                  <a:lnTo>
                    <a:pt x="4130" y="1028"/>
                  </a:lnTo>
                  <a:lnTo>
                    <a:pt x="4072" y="1025"/>
                  </a:lnTo>
                  <a:lnTo>
                    <a:pt x="4014" y="1018"/>
                  </a:lnTo>
                  <a:lnTo>
                    <a:pt x="3954" y="1010"/>
                  </a:lnTo>
                  <a:lnTo>
                    <a:pt x="3893" y="1001"/>
                  </a:lnTo>
                  <a:lnTo>
                    <a:pt x="3830" y="988"/>
                  </a:lnTo>
                  <a:lnTo>
                    <a:pt x="3766" y="972"/>
                  </a:lnTo>
                  <a:lnTo>
                    <a:pt x="3701" y="954"/>
                  </a:lnTo>
                  <a:lnTo>
                    <a:pt x="3635" y="933"/>
                  </a:lnTo>
                  <a:lnTo>
                    <a:pt x="3567" y="909"/>
                  </a:lnTo>
                  <a:lnTo>
                    <a:pt x="3496" y="881"/>
                  </a:lnTo>
                  <a:lnTo>
                    <a:pt x="3425" y="851"/>
                  </a:lnTo>
                  <a:lnTo>
                    <a:pt x="3353" y="817"/>
                  </a:lnTo>
                  <a:lnTo>
                    <a:pt x="3279" y="779"/>
                  </a:lnTo>
                  <a:lnTo>
                    <a:pt x="3204" y="739"/>
                  </a:lnTo>
                  <a:lnTo>
                    <a:pt x="3204" y="739"/>
                  </a:lnTo>
                  <a:lnTo>
                    <a:pt x="3054" y="658"/>
                  </a:lnTo>
                  <a:lnTo>
                    <a:pt x="2910" y="582"/>
                  </a:lnTo>
                  <a:lnTo>
                    <a:pt x="2770" y="511"/>
                  </a:lnTo>
                  <a:lnTo>
                    <a:pt x="2635" y="445"/>
                  </a:lnTo>
                  <a:lnTo>
                    <a:pt x="2503" y="384"/>
                  </a:lnTo>
                  <a:lnTo>
                    <a:pt x="2377" y="327"/>
                  </a:lnTo>
                  <a:lnTo>
                    <a:pt x="2254" y="277"/>
                  </a:lnTo>
                  <a:lnTo>
                    <a:pt x="2135" y="230"/>
                  </a:lnTo>
                  <a:lnTo>
                    <a:pt x="2021" y="189"/>
                  </a:lnTo>
                  <a:lnTo>
                    <a:pt x="1909" y="150"/>
                  </a:lnTo>
                  <a:lnTo>
                    <a:pt x="1800" y="117"/>
                  </a:lnTo>
                  <a:lnTo>
                    <a:pt x="1696" y="88"/>
                  </a:lnTo>
                  <a:lnTo>
                    <a:pt x="1595" y="64"/>
                  </a:lnTo>
                  <a:lnTo>
                    <a:pt x="1495" y="43"/>
                  </a:lnTo>
                  <a:lnTo>
                    <a:pt x="1399" y="27"/>
                  </a:lnTo>
                  <a:lnTo>
                    <a:pt x="1305" y="14"/>
                  </a:lnTo>
                  <a:lnTo>
                    <a:pt x="1213" y="6"/>
                  </a:lnTo>
                  <a:lnTo>
                    <a:pt x="1124" y="1"/>
                  </a:lnTo>
                  <a:lnTo>
                    <a:pt x="1037" y="0"/>
                  </a:lnTo>
                  <a:lnTo>
                    <a:pt x="951" y="3"/>
                  </a:lnTo>
                  <a:lnTo>
                    <a:pt x="867" y="9"/>
                  </a:lnTo>
                  <a:lnTo>
                    <a:pt x="784" y="19"/>
                  </a:lnTo>
                  <a:lnTo>
                    <a:pt x="704" y="32"/>
                  </a:lnTo>
                  <a:lnTo>
                    <a:pt x="623" y="48"/>
                  </a:lnTo>
                  <a:lnTo>
                    <a:pt x="544" y="67"/>
                  </a:lnTo>
                  <a:lnTo>
                    <a:pt x="465" y="92"/>
                  </a:lnTo>
                  <a:lnTo>
                    <a:pt x="387" y="117"/>
                  </a:lnTo>
                  <a:lnTo>
                    <a:pt x="309" y="145"/>
                  </a:lnTo>
                  <a:lnTo>
                    <a:pt x="232" y="177"/>
                  </a:lnTo>
                  <a:lnTo>
                    <a:pt x="155" y="211"/>
                  </a:lnTo>
                  <a:lnTo>
                    <a:pt x="77" y="248"/>
                  </a:lnTo>
                  <a:lnTo>
                    <a:pt x="0" y="289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57829" name="Freeform 37"/>
            <p:cNvSpPr>
              <a:spLocks/>
            </p:cNvSpPr>
            <p:nvPr userDrawn="1"/>
          </p:nvSpPr>
          <p:spPr bwMode="auto">
            <a:xfrm>
              <a:off x="835" y="1192"/>
              <a:ext cx="5455" cy="485"/>
            </a:xfrm>
            <a:custGeom>
              <a:avLst/>
              <a:gdLst/>
              <a:ahLst/>
              <a:cxnLst>
                <a:cxn ang="0">
                  <a:pos x="5455" y="71"/>
                </a:cxn>
                <a:cxn ang="0">
                  <a:pos x="5426" y="132"/>
                </a:cxn>
                <a:cxn ang="0">
                  <a:pos x="5388" y="203"/>
                </a:cxn>
                <a:cxn ang="0">
                  <a:pos x="5334" y="291"/>
                </a:cxn>
                <a:cxn ang="0">
                  <a:pos x="5263" y="391"/>
                </a:cxn>
                <a:cxn ang="0">
                  <a:pos x="5176" y="499"/>
                </a:cxn>
                <a:cxn ang="0">
                  <a:pos x="5098" y="580"/>
                </a:cxn>
                <a:cxn ang="0">
                  <a:pos x="5041" y="633"/>
                </a:cxn>
                <a:cxn ang="0">
                  <a:pos x="4979" y="685"/>
                </a:cxn>
                <a:cxn ang="0">
                  <a:pos x="4912" y="735"/>
                </a:cxn>
                <a:cxn ang="0">
                  <a:pos x="4840" y="781"/>
                </a:cxn>
                <a:cxn ang="0">
                  <a:pos x="4763" y="825"/>
                </a:cxn>
                <a:cxn ang="0">
                  <a:pos x="4682" y="864"/>
                </a:cxn>
                <a:cxn ang="0">
                  <a:pos x="4594" y="898"/>
                </a:cxn>
                <a:cxn ang="0">
                  <a:pos x="4502" y="927"/>
                </a:cxn>
                <a:cxn ang="0">
                  <a:pos x="4405" y="948"/>
                </a:cxn>
                <a:cxn ang="0">
                  <a:pos x="4304" y="962"/>
                </a:cxn>
                <a:cxn ang="0">
                  <a:pos x="4196" y="969"/>
                </a:cxn>
                <a:cxn ang="0">
                  <a:pos x="4083" y="967"/>
                </a:cxn>
                <a:cxn ang="0">
                  <a:pos x="3964" y="957"/>
                </a:cxn>
                <a:cxn ang="0">
                  <a:pos x="3840" y="936"/>
                </a:cxn>
                <a:cxn ang="0">
                  <a:pos x="3710" y="904"/>
                </a:cxn>
                <a:cxn ang="0">
                  <a:pos x="3574" y="861"/>
                </a:cxn>
                <a:cxn ang="0">
                  <a:pos x="3432" y="806"/>
                </a:cxn>
                <a:cxn ang="0">
                  <a:pos x="3285" y="738"/>
                </a:cxn>
                <a:cxn ang="0">
                  <a:pos x="3210" y="699"/>
                </a:cxn>
                <a:cxn ang="0">
                  <a:pos x="2913" y="547"/>
                </a:cxn>
                <a:cxn ang="0">
                  <a:pos x="2636" y="415"/>
                </a:cxn>
                <a:cxn ang="0">
                  <a:pos x="2377" y="302"/>
                </a:cxn>
                <a:cxn ang="0">
                  <a:pos x="2134" y="208"/>
                </a:cxn>
                <a:cxn ang="0">
                  <a:pos x="1906" y="132"/>
                </a:cxn>
                <a:cxn ang="0">
                  <a:pos x="1692" y="76"/>
                </a:cxn>
                <a:cxn ang="0">
                  <a:pos x="1491" y="34"/>
                </a:cxn>
                <a:cxn ang="0">
                  <a:pos x="1301" y="8"/>
                </a:cxn>
                <a:cxn ang="0">
                  <a:pos x="1119" y="0"/>
                </a:cxn>
                <a:cxn ang="0">
                  <a:pos x="945" y="5"/>
                </a:cxn>
                <a:cxn ang="0">
                  <a:pos x="780" y="24"/>
                </a:cxn>
                <a:cxn ang="0">
                  <a:pos x="619" y="56"/>
                </a:cxn>
                <a:cxn ang="0">
                  <a:pos x="461" y="103"/>
                </a:cxn>
                <a:cxn ang="0">
                  <a:pos x="307" y="161"/>
                </a:cxn>
                <a:cxn ang="0">
                  <a:pos x="153" y="231"/>
                </a:cxn>
                <a:cxn ang="0">
                  <a:pos x="0" y="312"/>
                </a:cxn>
              </a:cxnLst>
              <a:rect l="0" t="0" r="r" b="b"/>
              <a:pathLst>
                <a:path w="5455" h="970">
                  <a:moveTo>
                    <a:pt x="5455" y="71"/>
                  </a:moveTo>
                  <a:lnTo>
                    <a:pt x="5455" y="71"/>
                  </a:lnTo>
                  <a:lnTo>
                    <a:pt x="5448" y="87"/>
                  </a:lnTo>
                  <a:lnTo>
                    <a:pt x="5426" y="132"/>
                  </a:lnTo>
                  <a:lnTo>
                    <a:pt x="5409" y="165"/>
                  </a:lnTo>
                  <a:lnTo>
                    <a:pt x="5388" y="203"/>
                  </a:lnTo>
                  <a:lnTo>
                    <a:pt x="5363" y="245"/>
                  </a:lnTo>
                  <a:lnTo>
                    <a:pt x="5334" y="291"/>
                  </a:lnTo>
                  <a:lnTo>
                    <a:pt x="5301" y="339"/>
                  </a:lnTo>
                  <a:lnTo>
                    <a:pt x="5263" y="391"/>
                  </a:lnTo>
                  <a:lnTo>
                    <a:pt x="5222" y="444"/>
                  </a:lnTo>
                  <a:lnTo>
                    <a:pt x="5176" y="499"/>
                  </a:lnTo>
                  <a:lnTo>
                    <a:pt x="5126" y="552"/>
                  </a:lnTo>
                  <a:lnTo>
                    <a:pt x="5098" y="580"/>
                  </a:lnTo>
                  <a:lnTo>
                    <a:pt x="5070" y="607"/>
                  </a:lnTo>
                  <a:lnTo>
                    <a:pt x="5041" y="633"/>
                  </a:lnTo>
                  <a:lnTo>
                    <a:pt x="5011" y="659"/>
                  </a:lnTo>
                  <a:lnTo>
                    <a:pt x="4979" y="685"/>
                  </a:lnTo>
                  <a:lnTo>
                    <a:pt x="4945" y="710"/>
                  </a:lnTo>
                  <a:lnTo>
                    <a:pt x="4912" y="735"/>
                  </a:lnTo>
                  <a:lnTo>
                    <a:pt x="4876" y="759"/>
                  </a:lnTo>
                  <a:lnTo>
                    <a:pt x="4840" y="781"/>
                  </a:lnTo>
                  <a:lnTo>
                    <a:pt x="4802" y="804"/>
                  </a:lnTo>
                  <a:lnTo>
                    <a:pt x="4763" y="825"/>
                  </a:lnTo>
                  <a:lnTo>
                    <a:pt x="4723" y="844"/>
                  </a:lnTo>
                  <a:lnTo>
                    <a:pt x="4682" y="864"/>
                  </a:lnTo>
                  <a:lnTo>
                    <a:pt x="4639" y="882"/>
                  </a:lnTo>
                  <a:lnTo>
                    <a:pt x="4594" y="898"/>
                  </a:lnTo>
                  <a:lnTo>
                    <a:pt x="4550" y="912"/>
                  </a:lnTo>
                  <a:lnTo>
                    <a:pt x="4502" y="927"/>
                  </a:lnTo>
                  <a:lnTo>
                    <a:pt x="4455" y="938"/>
                  </a:lnTo>
                  <a:lnTo>
                    <a:pt x="4405" y="948"/>
                  </a:lnTo>
                  <a:lnTo>
                    <a:pt x="4355" y="956"/>
                  </a:lnTo>
                  <a:lnTo>
                    <a:pt x="4304" y="962"/>
                  </a:lnTo>
                  <a:lnTo>
                    <a:pt x="4250" y="967"/>
                  </a:lnTo>
                  <a:lnTo>
                    <a:pt x="4196" y="969"/>
                  </a:lnTo>
                  <a:lnTo>
                    <a:pt x="4140" y="970"/>
                  </a:lnTo>
                  <a:lnTo>
                    <a:pt x="4083" y="967"/>
                  </a:lnTo>
                  <a:lnTo>
                    <a:pt x="4023" y="964"/>
                  </a:lnTo>
                  <a:lnTo>
                    <a:pt x="3964" y="957"/>
                  </a:lnTo>
                  <a:lnTo>
                    <a:pt x="3903" y="948"/>
                  </a:lnTo>
                  <a:lnTo>
                    <a:pt x="3840" y="936"/>
                  </a:lnTo>
                  <a:lnTo>
                    <a:pt x="3775" y="922"/>
                  </a:lnTo>
                  <a:lnTo>
                    <a:pt x="3710" y="904"/>
                  </a:lnTo>
                  <a:lnTo>
                    <a:pt x="3643" y="885"/>
                  </a:lnTo>
                  <a:lnTo>
                    <a:pt x="3574" y="861"/>
                  </a:lnTo>
                  <a:lnTo>
                    <a:pt x="3504" y="835"/>
                  </a:lnTo>
                  <a:lnTo>
                    <a:pt x="3432" y="806"/>
                  </a:lnTo>
                  <a:lnTo>
                    <a:pt x="3360" y="773"/>
                  </a:lnTo>
                  <a:lnTo>
                    <a:pt x="3285" y="738"/>
                  </a:lnTo>
                  <a:lnTo>
                    <a:pt x="3210" y="699"/>
                  </a:lnTo>
                  <a:lnTo>
                    <a:pt x="3210" y="699"/>
                  </a:lnTo>
                  <a:lnTo>
                    <a:pt x="3059" y="620"/>
                  </a:lnTo>
                  <a:lnTo>
                    <a:pt x="2913" y="547"/>
                  </a:lnTo>
                  <a:lnTo>
                    <a:pt x="2772" y="478"/>
                  </a:lnTo>
                  <a:lnTo>
                    <a:pt x="2636" y="415"/>
                  </a:lnTo>
                  <a:lnTo>
                    <a:pt x="2505" y="357"/>
                  </a:lnTo>
                  <a:lnTo>
                    <a:pt x="2377" y="302"/>
                  </a:lnTo>
                  <a:lnTo>
                    <a:pt x="2253" y="253"/>
                  </a:lnTo>
                  <a:lnTo>
                    <a:pt x="2134" y="208"/>
                  </a:lnTo>
                  <a:lnTo>
                    <a:pt x="2019" y="169"/>
                  </a:lnTo>
                  <a:lnTo>
                    <a:pt x="1906" y="132"/>
                  </a:lnTo>
                  <a:lnTo>
                    <a:pt x="1798" y="102"/>
                  </a:lnTo>
                  <a:lnTo>
                    <a:pt x="1692" y="76"/>
                  </a:lnTo>
                  <a:lnTo>
                    <a:pt x="1590" y="52"/>
                  </a:lnTo>
                  <a:lnTo>
                    <a:pt x="1491" y="34"/>
                  </a:lnTo>
                  <a:lnTo>
                    <a:pt x="1394" y="19"/>
                  </a:lnTo>
                  <a:lnTo>
                    <a:pt x="1301" y="8"/>
                  </a:lnTo>
                  <a:lnTo>
                    <a:pt x="1209" y="2"/>
                  </a:lnTo>
                  <a:lnTo>
                    <a:pt x="1119" y="0"/>
                  </a:lnTo>
                  <a:lnTo>
                    <a:pt x="1031" y="0"/>
                  </a:lnTo>
                  <a:lnTo>
                    <a:pt x="945" y="5"/>
                  </a:lnTo>
                  <a:lnTo>
                    <a:pt x="862" y="13"/>
                  </a:lnTo>
                  <a:lnTo>
                    <a:pt x="780" y="24"/>
                  </a:lnTo>
                  <a:lnTo>
                    <a:pt x="698" y="39"/>
                  </a:lnTo>
                  <a:lnTo>
                    <a:pt x="619" y="56"/>
                  </a:lnTo>
                  <a:lnTo>
                    <a:pt x="540" y="79"/>
                  </a:lnTo>
                  <a:lnTo>
                    <a:pt x="461" y="103"/>
                  </a:lnTo>
                  <a:lnTo>
                    <a:pt x="384" y="131"/>
                  </a:lnTo>
                  <a:lnTo>
                    <a:pt x="307" y="161"/>
                  </a:lnTo>
                  <a:lnTo>
                    <a:pt x="230" y="194"/>
                  </a:lnTo>
                  <a:lnTo>
                    <a:pt x="153" y="231"/>
                  </a:lnTo>
                  <a:lnTo>
                    <a:pt x="76" y="270"/>
                  </a:lnTo>
                  <a:lnTo>
                    <a:pt x="0" y="31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57830" name="Freeform 38"/>
            <p:cNvSpPr>
              <a:spLocks/>
            </p:cNvSpPr>
            <p:nvPr userDrawn="1"/>
          </p:nvSpPr>
          <p:spPr bwMode="auto">
            <a:xfrm>
              <a:off x="864" y="1198"/>
              <a:ext cx="5451" cy="465"/>
            </a:xfrm>
            <a:custGeom>
              <a:avLst/>
              <a:gdLst/>
              <a:ahLst/>
              <a:cxnLst>
                <a:cxn ang="0">
                  <a:pos x="5451" y="0"/>
                </a:cxn>
                <a:cxn ang="0">
                  <a:pos x="5423" y="63"/>
                </a:cxn>
                <a:cxn ang="0">
                  <a:pos x="5386" y="134"/>
                </a:cxn>
                <a:cxn ang="0">
                  <a:pos x="5334" y="224"/>
                </a:cxn>
                <a:cxn ang="0">
                  <a:pos x="5265" y="326"/>
                </a:cxn>
                <a:cxn ang="0">
                  <a:pos x="5179" y="436"/>
                </a:cxn>
                <a:cxn ang="0">
                  <a:pos x="5102" y="518"/>
                </a:cxn>
                <a:cxn ang="0">
                  <a:pos x="5046" y="573"/>
                </a:cxn>
                <a:cxn ang="0">
                  <a:pos x="4983" y="628"/>
                </a:cxn>
                <a:cxn ang="0">
                  <a:pos x="4918" y="678"/>
                </a:cxn>
                <a:cxn ang="0">
                  <a:pos x="4847" y="726"/>
                </a:cxn>
                <a:cxn ang="0">
                  <a:pos x="4771" y="772"/>
                </a:cxn>
                <a:cxn ang="0">
                  <a:pos x="4689" y="814"/>
                </a:cxn>
                <a:cxn ang="0">
                  <a:pos x="4603" y="849"/>
                </a:cxn>
                <a:cxn ang="0">
                  <a:pos x="4512" y="880"/>
                </a:cxn>
                <a:cxn ang="0">
                  <a:pos x="4415" y="902"/>
                </a:cxn>
                <a:cxn ang="0">
                  <a:pos x="4312" y="920"/>
                </a:cxn>
                <a:cxn ang="0">
                  <a:pos x="4206" y="928"/>
                </a:cxn>
                <a:cxn ang="0">
                  <a:pos x="4092" y="930"/>
                </a:cxn>
                <a:cxn ang="0">
                  <a:pos x="3974" y="920"/>
                </a:cxn>
                <a:cxn ang="0">
                  <a:pos x="3849" y="902"/>
                </a:cxn>
                <a:cxn ang="0">
                  <a:pos x="3718" y="873"/>
                </a:cxn>
                <a:cxn ang="0">
                  <a:pos x="3582" y="833"/>
                </a:cxn>
                <a:cxn ang="0">
                  <a:pos x="3440" y="780"/>
                </a:cxn>
                <a:cxn ang="0">
                  <a:pos x="3292" y="715"/>
                </a:cxn>
                <a:cxn ang="0">
                  <a:pos x="3216" y="678"/>
                </a:cxn>
                <a:cxn ang="0">
                  <a:pos x="2917" y="531"/>
                </a:cxn>
                <a:cxn ang="0">
                  <a:pos x="2638" y="403"/>
                </a:cxn>
                <a:cxn ang="0">
                  <a:pos x="2377" y="295"/>
                </a:cxn>
                <a:cxn ang="0">
                  <a:pos x="2133" y="206"/>
                </a:cxn>
                <a:cxn ang="0">
                  <a:pos x="1903" y="135"/>
                </a:cxn>
                <a:cxn ang="0">
                  <a:pos x="1688" y="81"/>
                </a:cxn>
                <a:cxn ang="0">
                  <a:pos x="1487" y="43"/>
                </a:cxn>
                <a:cxn ang="0">
                  <a:pos x="1295" y="22"/>
                </a:cxn>
                <a:cxn ang="0">
                  <a:pos x="1115" y="16"/>
                </a:cxn>
                <a:cxn ang="0">
                  <a:pos x="941" y="26"/>
                </a:cxn>
                <a:cxn ang="0">
                  <a:pos x="775" y="48"/>
                </a:cxn>
                <a:cxn ang="0">
                  <a:pos x="615" y="85"/>
                </a:cxn>
                <a:cxn ang="0">
                  <a:pos x="458" y="134"/>
                </a:cxn>
                <a:cxn ang="0">
                  <a:pos x="304" y="195"/>
                </a:cxn>
                <a:cxn ang="0">
                  <a:pos x="153" y="268"/>
                </a:cxn>
                <a:cxn ang="0">
                  <a:pos x="0" y="352"/>
                </a:cxn>
              </a:cxnLst>
              <a:rect l="0" t="0" r="r" b="b"/>
              <a:pathLst>
                <a:path w="5451" h="930">
                  <a:moveTo>
                    <a:pt x="5451" y="0"/>
                  </a:moveTo>
                  <a:lnTo>
                    <a:pt x="5451" y="0"/>
                  </a:lnTo>
                  <a:lnTo>
                    <a:pt x="5444" y="18"/>
                  </a:lnTo>
                  <a:lnTo>
                    <a:pt x="5423" y="63"/>
                  </a:lnTo>
                  <a:lnTo>
                    <a:pt x="5406" y="97"/>
                  </a:lnTo>
                  <a:lnTo>
                    <a:pt x="5386" y="134"/>
                  </a:lnTo>
                  <a:lnTo>
                    <a:pt x="5362" y="177"/>
                  </a:lnTo>
                  <a:lnTo>
                    <a:pt x="5334" y="224"/>
                  </a:lnTo>
                  <a:lnTo>
                    <a:pt x="5301" y="274"/>
                  </a:lnTo>
                  <a:lnTo>
                    <a:pt x="5265" y="326"/>
                  </a:lnTo>
                  <a:lnTo>
                    <a:pt x="5223" y="381"/>
                  </a:lnTo>
                  <a:lnTo>
                    <a:pt x="5179" y="436"/>
                  </a:lnTo>
                  <a:lnTo>
                    <a:pt x="5129" y="491"/>
                  </a:lnTo>
                  <a:lnTo>
                    <a:pt x="5102" y="518"/>
                  </a:lnTo>
                  <a:lnTo>
                    <a:pt x="5075" y="546"/>
                  </a:lnTo>
                  <a:lnTo>
                    <a:pt x="5046" y="573"/>
                  </a:lnTo>
                  <a:lnTo>
                    <a:pt x="5015" y="600"/>
                  </a:lnTo>
                  <a:lnTo>
                    <a:pt x="4983" y="628"/>
                  </a:lnTo>
                  <a:lnTo>
                    <a:pt x="4951" y="654"/>
                  </a:lnTo>
                  <a:lnTo>
                    <a:pt x="4918" y="678"/>
                  </a:lnTo>
                  <a:lnTo>
                    <a:pt x="4883" y="704"/>
                  </a:lnTo>
                  <a:lnTo>
                    <a:pt x="4847" y="726"/>
                  </a:lnTo>
                  <a:lnTo>
                    <a:pt x="4809" y="751"/>
                  </a:lnTo>
                  <a:lnTo>
                    <a:pt x="4771" y="772"/>
                  </a:lnTo>
                  <a:lnTo>
                    <a:pt x="4730" y="793"/>
                  </a:lnTo>
                  <a:lnTo>
                    <a:pt x="4689" y="814"/>
                  </a:lnTo>
                  <a:lnTo>
                    <a:pt x="4647" y="831"/>
                  </a:lnTo>
                  <a:lnTo>
                    <a:pt x="4603" y="849"/>
                  </a:lnTo>
                  <a:lnTo>
                    <a:pt x="4558" y="865"/>
                  </a:lnTo>
                  <a:lnTo>
                    <a:pt x="4512" y="880"/>
                  </a:lnTo>
                  <a:lnTo>
                    <a:pt x="4464" y="891"/>
                  </a:lnTo>
                  <a:lnTo>
                    <a:pt x="4415" y="902"/>
                  </a:lnTo>
                  <a:lnTo>
                    <a:pt x="4365" y="912"/>
                  </a:lnTo>
                  <a:lnTo>
                    <a:pt x="4312" y="920"/>
                  </a:lnTo>
                  <a:lnTo>
                    <a:pt x="4260" y="925"/>
                  </a:lnTo>
                  <a:lnTo>
                    <a:pt x="4206" y="928"/>
                  </a:lnTo>
                  <a:lnTo>
                    <a:pt x="4150" y="930"/>
                  </a:lnTo>
                  <a:lnTo>
                    <a:pt x="4092" y="930"/>
                  </a:lnTo>
                  <a:lnTo>
                    <a:pt x="4033" y="927"/>
                  </a:lnTo>
                  <a:lnTo>
                    <a:pt x="3974" y="920"/>
                  </a:lnTo>
                  <a:lnTo>
                    <a:pt x="3911" y="912"/>
                  </a:lnTo>
                  <a:lnTo>
                    <a:pt x="3849" y="902"/>
                  </a:lnTo>
                  <a:lnTo>
                    <a:pt x="3785" y="889"/>
                  </a:lnTo>
                  <a:lnTo>
                    <a:pt x="3718" y="873"/>
                  </a:lnTo>
                  <a:lnTo>
                    <a:pt x="3652" y="854"/>
                  </a:lnTo>
                  <a:lnTo>
                    <a:pt x="3582" y="833"/>
                  </a:lnTo>
                  <a:lnTo>
                    <a:pt x="3511" y="809"/>
                  </a:lnTo>
                  <a:lnTo>
                    <a:pt x="3440" y="780"/>
                  </a:lnTo>
                  <a:lnTo>
                    <a:pt x="3367" y="749"/>
                  </a:lnTo>
                  <a:lnTo>
                    <a:pt x="3292" y="715"/>
                  </a:lnTo>
                  <a:lnTo>
                    <a:pt x="3216" y="678"/>
                  </a:lnTo>
                  <a:lnTo>
                    <a:pt x="3216" y="678"/>
                  </a:lnTo>
                  <a:lnTo>
                    <a:pt x="3063" y="602"/>
                  </a:lnTo>
                  <a:lnTo>
                    <a:pt x="2917" y="531"/>
                  </a:lnTo>
                  <a:lnTo>
                    <a:pt x="2774" y="465"/>
                  </a:lnTo>
                  <a:lnTo>
                    <a:pt x="2638" y="403"/>
                  </a:lnTo>
                  <a:lnTo>
                    <a:pt x="2505" y="347"/>
                  </a:lnTo>
                  <a:lnTo>
                    <a:pt x="2377" y="295"/>
                  </a:lnTo>
                  <a:lnTo>
                    <a:pt x="2252" y="248"/>
                  </a:lnTo>
                  <a:lnTo>
                    <a:pt x="2133" y="206"/>
                  </a:lnTo>
                  <a:lnTo>
                    <a:pt x="2016" y="168"/>
                  </a:lnTo>
                  <a:lnTo>
                    <a:pt x="1903" y="135"/>
                  </a:lnTo>
                  <a:lnTo>
                    <a:pt x="1795" y="106"/>
                  </a:lnTo>
                  <a:lnTo>
                    <a:pt x="1688" y="81"/>
                  </a:lnTo>
                  <a:lnTo>
                    <a:pt x="1587" y="60"/>
                  </a:lnTo>
                  <a:lnTo>
                    <a:pt x="1487" y="43"/>
                  </a:lnTo>
                  <a:lnTo>
                    <a:pt x="1390" y="30"/>
                  </a:lnTo>
                  <a:lnTo>
                    <a:pt x="1295" y="22"/>
                  </a:lnTo>
                  <a:lnTo>
                    <a:pt x="1204" y="18"/>
                  </a:lnTo>
                  <a:lnTo>
                    <a:pt x="1115" y="16"/>
                  </a:lnTo>
                  <a:lnTo>
                    <a:pt x="1027" y="19"/>
                  </a:lnTo>
                  <a:lnTo>
                    <a:pt x="941" y="26"/>
                  </a:lnTo>
                  <a:lnTo>
                    <a:pt x="858" y="35"/>
                  </a:lnTo>
                  <a:lnTo>
                    <a:pt x="775" y="48"/>
                  </a:lnTo>
                  <a:lnTo>
                    <a:pt x="694" y="64"/>
                  </a:lnTo>
                  <a:lnTo>
                    <a:pt x="615" y="85"/>
                  </a:lnTo>
                  <a:lnTo>
                    <a:pt x="536" y="108"/>
                  </a:lnTo>
                  <a:lnTo>
                    <a:pt x="458" y="134"/>
                  </a:lnTo>
                  <a:lnTo>
                    <a:pt x="382" y="163"/>
                  </a:lnTo>
                  <a:lnTo>
                    <a:pt x="304" y="195"/>
                  </a:lnTo>
                  <a:lnTo>
                    <a:pt x="228" y="231"/>
                  </a:lnTo>
                  <a:lnTo>
                    <a:pt x="153" y="268"/>
                  </a:lnTo>
                  <a:lnTo>
                    <a:pt x="76" y="310"/>
                  </a:lnTo>
                  <a:lnTo>
                    <a:pt x="0" y="35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57831" name="Freeform 39"/>
            <p:cNvSpPr>
              <a:spLocks/>
            </p:cNvSpPr>
            <p:nvPr userDrawn="1"/>
          </p:nvSpPr>
          <p:spPr bwMode="auto">
            <a:xfrm>
              <a:off x="893" y="1169"/>
              <a:ext cx="5447" cy="482"/>
            </a:xfrm>
            <a:custGeom>
              <a:avLst/>
              <a:gdLst/>
              <a:ahLst/>
              <a:cxnLst>
                <a:cxn ang="0">
                  <a:pos x="5447" y="0"/>
                </a:cxn>
                <a:cxn ang="0">
                  <a:pos x="5419" y="64"/>
                </a:cxn>
                <a:cxn ang="0">
                  <a:pos x="5383" y="137"/>
                </a:cxn>
                <a:cxn ang="0">
                  <a:pos x="5332" y="227"/>
                </a:cxn>
                <a:cxn ang="0">
                  <a:pos x="5265" y="332"/>
                </a:cxn>
                <a:cxn ang="0">
                  <a:pos x="5180" y="444"/>
                </a:cxn>
                <a:cxn ang="0">
                  <a:pos x="5105" y="529"/>
                </a:cxn>
                <a:cxn ang="0">
                  <a:pos x="5048" y="586"/>
                </a:cxn>
                <a:cxn ang="0">
                  <a:pos x="4989" y="641"/>
                </a:cxn>
                <a:cxn ang="0">
                  <a:pos x="4923" y="692"/>
                </a:cxn>
                <a:cxn ang="0">
                  <a:pos x="4853" y="744"/>
                </a:cxn>
                <a:cxn ang="0">
                  <a:pos x="4778" y="791"/>
                </a:cxn>
                <a:cxn ang="0">
                  <a:pos x="4697" y="833"/>
                </a:cxn>
                <a:cxn ang="0">
                  <a:pos x="4611" y="870"/>
                </a:cxn>
                <a:cxn ang="0">
                  <a:pos x="4521" y="902"/>
                </a:cxn>
                <a:cxn ang="0">
                  <a:pos x="4424" y="928"/>
                </a:cxn>
                <a:cxn ang="0">
                  <a:pos x="4322" y="947"/>
                </a:cxn>
                <a:cxn ang="0">
                  <a:pos x="4214" y="959"/>
                </a:cxn>
                <a:cxn ang="0">
                  <a:pos x="4102" y="962"/>
                </a:cxn>
                <a:cxn ang="0">
                  <a:pos x="3982" y="956"/>
                </a:cxn>
                <a:cxn ang="0">
                  <a:pos x="3857" y="939"/>
                </a:cxn>
                <a:cxn ang="0">
                  <a:pos x="3727" y="914"/>
                </a:cxn>
                <a:cxn ang="0">
                  <a:pos x="3591" y="875"/>
                </a:cxn>
                <a:cxn ang="0">
                  <a:pos x="3448" y="825"/>
                </a:cxn>
                <a:cxn ang="0">
                  <a:pos x="3298" y="763"/>
                </a:cxn>
                <a:cxn ang="0">
                  <a:pos x="3221" y="726"/>
                </a:cxn>
                <a:cxn ang="0">
                  <a:pos x="2920" y="586"/>
                </a:cxn>
                <a:cxn ang="0">
                  <a:pos x="2640" y="463"/>
                </a:cxn>
                <a:cxn ang="0">
                  <a:pos x="2376" y="360"/>
                </a:cxn>
                <a:cxn ang="0">
                  <a:pos x="2131" y="276"/>
                </a:cxn>
                <a:cxn ang="0">
                  <a:pos x="1901" y="208"/>
                </a:cxn>
                <a:cxn ang="0">
                  <a:pos x="1686" y="158"/>
                </a:cxn>
                <a:cxn ang="0">
                  <a:pos x="1483" y="124"/>
                </a:cxn>
                <a:cxn ang="0">
                  <a:pos x="1291" y="108"/>
                </a:cxn>
                <a:cxn ang="0">
                  <a:pos x="1111" y="105"/>
                </a:cxn>
                <a:cxn ang="0">
                  <a:pos x="937" y="118"/>
                </a:cxn>
                <a:cxn ang="0">
                  <a:pos x="772" y="143"/>
                </a:cxn>
                <a:cxn ang="0">
                  <a:pos x="612" y="184"/>
                </a:cxn>
                <a:cxn ang="0">
                  <a:pos x="457" y="237"/>
                </a:cxn>
                <a:cxn ang="0">
                  <a:pos x="303" y="302"/>
                </a:cxn>
                <a:cxn ang="0">
                  <a:pos x="151" y="378"/>
                </a:cxn>
                <a:cxn ang="0">
                  <a:pos x="0" y="465"/>
                </a:cxn>
              </a:cxnLst>
              <a:rect l="0" t="0" r="r" b="b"/>
              <a:pathLst>
                <a:path w="5447" h="962">
                  <a:moveTo>
                    <a:pt x="5447" y="0"/>
                  </a:moveTo>
                  <a:lnTo>
                    <a:pt x="5447" y="0"/>
                  </a:lnTo>
                  <a:lnTo>
                    <a:pt x="5440" y="17"/>
                  </a:lnTo>
                  <a:lnTo>
                    <a:pt x="5419" y="64"/>
                  </a:lnTo>
                  <a:lnTo>
                    <a:pt x="5402" y="98"/>
                  </a:lnTo>
                  <a:lnTo>
                    <a:pt x="5383" y="137"/>
                  </a:lnTo>
                  <a:lnTo>
                    <a:pt x="5359" y="181"/>
                  </a:lnTo>
                  <a:lnTo>
                    <a:pt x="5332" y="227"/>
                  </a:lnTo>
                  <a:lnTo>
                    <a:pt x="5300" y="279"/>
                  </a:lnTo>
                  <a:lnTo>
                    <a:pt x="5265" y="332"/>
                  </a:lnTo>
                  <a:lnTo>
                    <a:pt x="5225" y="387"/>
                  </a:lnTo>
                  <a:lnTo>
                    <a:pt x="5180" y="444"/>
                  </a:lnTo>
                  <a:lnTo>
                    <a:pt x="5130" y="500"/>
                  </a:lnTo>
                  <a:lnTo>
                    <a:pt x="5105" y="529"/>
                  </a:lnTo>
                  <a:lnTo>
                    <a:pt x="5078" y="557"/>
                  </a:lnTo>
                  <a:lnTo>
                    <a:pt x="5048" y="586"/>
                  </a:lnTo>
                  <a:lnTo>
                    <a:pt x="5019" y="613"/>
                  </a:lnTo>
                  <a:lnTo>
                    <a:pt x="4989" y="641"/>
                  </a:lnTo>
                  <a:lnTo>
                    <a:pt x="4957" y="667"/>
                  </a:lnTo>
                  <a:lnTo>
                    <a:pt x="4923" y="692"/>
                  </a:lnTo>
                  <a:lnTo>
                    <a:pt x="4889" y="718"/>
                  </a:lnTo>
                  <a:lnTo>
                    <a:pt x="4853" y="744"/>
                  </a:lnTo>
                  <a:lnTo>
                    <a:pt x="4815" y="767"/>
                  </a:lnTo>
                  <a:lnTo>
                    <a:pt x="4778" y="791"/>
                  </a:lnTo>
                  <a:lnTo>
                    <a:pt x="4737" y="812"/>
                  </a:lnTo>
                  <a:lnTo>
                    <a:pt x="4697" y="833"/>
                  </a:lnTo>
                  <a:lnTo>
                    <a:pt x="4654" y="852"/>
                  </a:lnTo>
                  <a:lnTo>
                    <a:pt x="4611" y="870"/>
                  </a:lnTo>
                  <a:lnTo>
                    <a:pt x="4567" y="888"/>
                  </a:lnTo>
                  <a:lnTo>
                    <a:pt x="4521" y="902"/>
                  </a:lnTo>
                  <a:lnTo>
                    <a:pt x="4472" y="917"/>
                  </a:lnTo>
                  <a:lnTo>
                    <a:pt x="4424" y="928"/>
                  </a:lnTo>
                  <a:lnTo>
                    <a:pt x="4374" y="939"/>
                  </a:lnTo>
                  <a:lnTo>
                    <a:pt x="4322" y="947"/>
                  </a:lnTo>
                  <a:lnTo>
                    <a:pt x="4270" y="954"/>
                  </a:lnTo>
                  <a:lnTo>
                    <a:pt x="4214" y="959"/>
                  </a:lnTo>
                  <a:lnTo>
                    <a:pt x="4158" y="962"/>
                  </a:lnTo>
                  <a:lnTo>
                    <a:pt x="4102" y="962"/>
                  </a:lnTo>
                  <a:lnTo>
                    <a:pt x="4043" y="960"/>
                  </a:lnTo>
                  <a:lnTo>
                    <a:pt x="3982" y="956"/>
                  </a:lnTo>
                  <a:lnTo>
                    <a:pt x="3921" y="949"/>
                  </a:lnTo>
                  <a:lnTo>
                    <a:pt x="3857" y="939"/>
                  </a:lnTo>
                  <a:lnTo>
                    <a:pt x="3793" y="928"/>
                  </a:lnTo>
                  <a:lnTo>
                    <a:pt x="3727" y="914"/>
                  </a:lnTo>
                  <a:lnTo>
                    <a:pt x="3659" y="896"/>
                  </a:lnTo>
                  <a:lnTo>
                    <a:pt x="3591" y="875"/>
                  </a:lnTo>
                  <a:lnTo>
                    <a:pt x="3520" y="852"/>
                  </a:lnTo>
                  <a:lnTo>
                    <a:pt x="3448" y="825"/>
                  </a:lnTo>
                  <a:lnTo>
                    <a:pt x="3373" y="796"/>
                  </a:lnTo>
                  <a:lnTo>
                    <a:pt x="3298" y="763"/>
                  </a:lnTo>
                  <a:lnTo>
                    <a:pt x="3221" y="726"/>
                  </a:lnTo>
                  <a:lnTo>
                    <a:pt x="3221" y="726"/>
                  </a:lnTo>
                  <a:lnTo>
                    <a:pt x="3067" y="654"/>
                  </a:lnTo>
                  <a:lnTo>
                    <a:pt x="2920" y="586"/>
                  </a:lnTo>
                  <a:lnTo>
                    <a:pt x="2777" y="521"/>
                  </a:lnTo>
                  <a:lnTo>
                    <a:pt x="2640" y="463"/>
                  </a:lnTo>
                  <a:lnTo>
                    <a:pt x="2505" y="410"/>
                  </a:lnTo>
                  <a:lnTo>
                    <a:pt x="2376" y="360"/>
                  </a:lnTo>
                  <a:lnTo>
                    <a:pt x="2252" y="315"/>
                  </a:lnTo>
                  <a:lnTo>
                    <a:pt x="2131" y="276"/>
                  </a:lnTo>
                  <a:lnTo>
                    <a:pt x="2015" y="240"/>
                  </a:lnTo>
                  <a:lnTo>
                    <a:pt x="1901" y="208"/>
                  </a:lnTo>
                  <a:lnTo>
                    <a:pt x="1791" y="181"/>
                  </a:lnTo>
                  <a:lnTo>
                    <a:pt x="1686" y="158"/>
                  </a:lnTo>
                  <a:lnTo>
                    <a:pt x="1583" y="140"/>
                  </a:lnTo>
                  <a:lnTo>
                    <a:pt x="1483" y="124"/>
                  </a:lnTo>
                  <a:lnTo>
                    <a:pt x="1386" y="114"/>
                  </a:lnTo>
                  <a:lnTo>
                    <a:pt x="1291" y="108"/>
                  </a:lnTo>
                  <a:lnTo>
                    <a:pt x="1200" y="105"/>
                  </a:lnTo>
                  <a:lnTo>
                    <a:pt x="1111" y="105"/>
                  </a:lnTo>
                  <a:lnTo>
                    <a:pt x="1023" y="109"/>
                  </a:lnTo>
                  <a:lnTo>
                    <a:pt x="937" y="118"/>
                  </a:lnTo>
                  <a:lnTo>
                    <a:pt x="854" y="129"/>
                  </a:lnTo>
                  <a:lnTo>
                    <a:pt x="772" y="143"/>
                  </a:lnTo>
                  <a:lnTo>
                    <a:pt x="692" y="163"/>
                  </a:lnTo>
                  <a:lnTo>
                    <a:pt x="612" y="184"/>
                  </a:lnTo>
                  <a:lnTo>
                    <a:pt x="533" y="208"/>
                  </a:lnTo>
                  <a:lnTo>
                    <a:pt x="457" y="237"/>
                  </a:lnTo>
                  <a:lnTo>
                    <a:pt x="379" y="268"/>
                  </a:lnTo>
                  <a:lnTo>
                    <a:pt x="303" y="302"/>
                  </a:lnTo>
                  <a:lnTo>
                    <a:pt x="228" y="339"/>
                  </a:lnTo>
                  <a:lnTo>
                    <a:pt x="151" y="378"/>
                  </a:lnTo>
                  <a:lnTo>
                    <a:pt x="76" y="419"/>
                  </a:lnTo>
                  <a:lnTo>
                    <a:pt x="0" y="465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57832" name="Freeform 40"/>
            <p:cNvSpPr>
              <a:spLocks/>
            </p:cNvSpPr>
            <p:nvPr userDrawn="1"/>
          </p:nvSpPr>
          <p:spPr bwMode="auto">
            <a:xfrm>
              <a:off x="925" y="1141"/>
              <a:ext cx="5439" cy="497"/>
            </a:xfrm>
            <a:custGeom>
              <a:avLst/>
              <a:gdLst/>
              <a:ahLst/>
              <a:cxnLst>
                <a:cxn ang="0">
                  <a:pos x="5439" y="0"/>
                </a:cxn>
                <a:cxn ang="0">
                  <a:pos x="5412" y="65"/>
                </a:cxn>
                <a:cxn ang="0">
                  <a:pos x="5377" y="137"/>
                </a:cxn>
                <a:cxn ang="0">
                  <a:pos x="5327" y="231"/>
                </a:cxn>
                <a:cxn ang="0">
                  <a:pos x="5261" y="336"/>
                </a:cxn>
                <a:cxn ang="0">
                  <a:pos x="5179" y="451"/>
                </a:cxn>
                <a:cxn ang="0">
                  <a:pos x="5104" y="538"/>
                </a:cxn>
                <a:cxn ang="0">
                  <a:pos x="5050" y="596"/>
                </a:cxn>
                <a:cxn ang="0">
                  <a:pos x="4990" y="652"/>
                </a:cxn>
                <a:cxn ang="0">
                  <a:pos x="4925" y="706"/>
                </a:cxn>
                <a:cxn ang="0">
                  <a:pos x="4855" y="759"/>
                </a:cxn>
                <a:cxn ang="0">
                  <a:pos x="4780" y="808"/>
                </a:cxn>
                <a:cxn ang="0">
                  <a:pos x="4701" y="851"/>
                </a:cxn>
                <a:cxn ang="0">
                  <a:pos x="4617" y="891"/>
                </a:cxn>
                <a:cxn ang="0">
                  <a:pos x="4526" y="925"/>
                </a:cxn>
                <a:cxn ang="0">
                  <a:pos x="4429" y="953"/>
                </a:cxn>
                <a:cxn ang="0">
                  <a:pos x="4328" y="975"/>
                </a:cxn>
                <a:cxn ang="0">
                  <a:pos x="4221" y="988"/>
                </a:cxn>
                <a:cxn ang="0">
                  <a:pos x="4108" y="993"/>
                </a:cxn>
                <a:cxn ang="0">
                  <a:pos x="3989" y="990"/>
                </a:cxn>
                <a:cxn ang="0">
                  <a:pos x="3864" y="975"/>
                </a:cxn>
                <a:cxn ang="0">
                  <a:pos x="3732" y="951"/>
                </a:cxn>
                <a:cxn ang="0">
                  <a:pos x="3595" y="917"/>
                </a:cxn>
                <a:cxn ang="0">
                  <a:pos x="3452" y="869"/>
                </a:cxn>
                <a:cxn ang="0">
                  <a:pos x="3302" y="809"/>
                </a:cxn>
                <a:cxn ang="0">
                  <a:pos x="3224" y="775"/>
                </a:cxn>
                <a:cxn ang="0">
                  <a:pos x="2921" y="638"/>
                </a:cxn>
                <a:cxn ang="0">
                  <a:pos x="2638" y="522"/>
                </a:cxn>
                <a:cxn ang="0">
                  <a:pos x="2374" y="423"/>
                </a:cxn>
                <a:cxn ang="0">
                  <a:pos x="2127" y="342"/>
                </a:cxn>
                <a:cxn ang="0">
                  <a:pos x="1897" y="281"/>
                </a:cxn>
                <a:cxn ang="0">
                  <a:pos x="1680" y="234"/>
                </a:cxn>
                <a:cxn ang="0">
                  <a:pos x="1477" y="205"/>
                </a:cxn>
                <a:cxn ang="0">
                  <a:pos x="1286" y="191"/>
                </a:cxn>
                <a:cxn ang="0">
                  <a:pos x="1104" y="192"/>
                </a:cxn>
                <a:cxn ang="0">
                  <a:pos x="932" y="208"/>
                </a:cxn>
                <a:cxn ang="0">
                  <a:pos x="766" y="239"/>
                </a:cxn>
                <a:cxn ang="0">
                  <a:pos x="607" y="283"/>
                </a:cxn>
                <a:cxn ang="0">
                  <a:pos x="453" y="338"/>
                </a:cxn>
                <a:cxn ang="0">
                  <a:pos x="300" y="407"/>
                </a:cxn>
                <a:cxn ang="0">
                  <a:pos x="150" y="486"/>
                </a:cxn>
                <a:cxn ang="0">
                  <a:pos x="0" y="578"/>
                </a:cxn>
              </a:cxnLst>
              <a:rect l="0" t="0" r="r" b="b"/>
              <a:pathLst>
                <a:path w="5439" h="993">
                  <a:moveTo>
                    <a:pt x="5439" y="0"/>
                  </a:moveTo>
                  <a:lnTo>
                    <a:pt x="5439" y="0"/>
                  </a:lnTo>
                  <a:lnTo>
                    <a:pt x="5432" y="18"/>
                  </a:lnTo>
                  <a:lnTo>
                    <a:pt x="5412" y="65"/>
                  </a:lnTo>
                  <a:lnTo>
                    <a:pt x="5397" y="99"/>
                  </a:lnTo>
                  <a:lnTo>
                    <a:pt x="5377" y="137"/>
                  </a:lnTo>
                  <a:lnTo>
                    <a:pt x="5354" y="183"/>
                  </a:lnTo>
                  <a:lnTo>
                    <a:pt x="5327" y="231"/>
                  </a:lnTo>
                  <a:lnTo>
                    <a:pt x="5297" y="283"/>
                  </a:lnTo>
                  <a:lnTo>
                    <a:pt x="5261" y="336"/>
                  </a:lnTo>
                  <a:lnTo>
                    <a:pt x="5222" y="393"/>
                  </a:lnTo>
                  <a:lnTo>
                    <a:pt x="5179" y="451"/>
                  </a:lnTo>
                  <a:lnTo>
                    <a:pt x="5130" y="509"/>
                  </a:lnTo>
                  <a:lnTo>
                    <a:pt x="5104" y="538"/>
                  </a:lnTo>
                  <a:lnTo>
                    <a:pt x="5078" y="567"/>
                  </a:lnTo>
                  <a:lnTo>
                    <a:pt x="5050" y="596"/>
                  </a:lnTo>
                  <a:lnTo>
                    <a:pt x="5021" y="623"/>
                  </a:lnTo>
                  <a:lnTo>
                    <a:pt x="4990" y="652"/>
                  </a:lnTo>
                  <a:lnTo>
                    <a:pt x="4958" y="680"/>
                  </a:lnTo>
                  <a:lnTo>
                    <a:pt x="4925" y="706"/>
                  </a:lnTo>
                  <a:lnTo>
                    <a:pt x="4891" y="733"/>
                  </a:lnTo>
                  <a:lnTo>
                    <a:pt x="4855" y="759"/>
                  </a:lnTo>
                  <a:lnTo>
                    <a:pt x="4819" y="783"/>
                  </a:lnTo>
                  <a:lnTo>
                    <a:pt x="4780" y="808"/>
                  </a:lnTo>
                  <a:lnTo>
                    <a:pt x="4742" y="830"/>
                  </a:lnTo>
                  <a:lnTo>
                    <a:pt x="4701" y="851"/>
                  </a:lnTo>
                  <a:lnTo>
                    <a:pt x="4660" y="872"/>
                  </a:lnTo>
                  <a:lnTo>
                    <a:pt x="4617" y="891"/>
                  </a:lnTo>
                  <a:lnTo>
                    <a:pt x="4572" y="909"/>
                  </a:lnTo>
                  <a:lnTo>
                    <a:pt x="4526" y="925"/>
                  </a:lnTo>
                  <a:lnTo>
                    <a:pt x="4479" y="940"/>
                  </a:lnTo>
                  <a:lnTo>
                    <a:pt x="4429" y="953"/>
                  </a:lnTo>
                  <a:lnTo>
                    <a:pt x="4379" y="966"/>
                  </a:lnTo>
                  <a:lnTo>
                    <a:pt x="4328" y="975"/>
                  </a:lnTo>
                  <a:lnTo>
                    <a:pt x="4275" y="982"/>
                  </a:lnTo>
                  <a:lnTo>
                    <a:pt x="4221" y="988"/>
                  </a:lnTo>
                  <a:lnTo>
                    <a:pt x="4165" y="992"/>
                  </a:lnTo>
                  <a:lnTo>
                    <a:pt x="4108" y="993"/>
                  </a:lnTo>
                  <a:lnTo>
                    <a:pt x="4049" y="993"/>
                  </a:lnTo>
                  <a:lnTo>
                    <a:pt x="3989" y="990"/>
                  </a:lnTo>
                  <a:lnTo>
                    <a:pt x="3927" y="984"/>
                  </a:lnTo>
                  <a:lnTo>
                    <a:pt x="3864" y="975"/>
                  </a:lnTo>
                  <a:lnTo>
                    <a:pt x="3799" y="966"/>
                  </a:lnTo>
                  <a:lnTo>
                    <a:pt x="3732" y="951"/>
                  </a:lnTo>
                  <a:lnTo>
                    <a:pt x="3666" y="935"/>
                  </a:lnTo>
                  <a:lnTo>
                    <a:pt x="3595" y="917"/>
                  </a:lnTo>
                  <a:lnTo>
                    <a:pt x="3524" y="895"/>
                  </a:lnTo>
                  <a:lnTo>
                    <a:pt x="3452" y="869"/>
                  </a:lnTo>
                  <a:lnTo>
                    <a:pt x="3377" y="841"/>
                  </a:lnTo>
                  <a:lnTo>
                    <a:pt x="3302" y="809"/>
                  </a:lnTo>
                  <a:lnTo>
                    <a:pt x="3224" y="775"/>
                  </a:lnTo>
                  <a:lnTo>
                    <a:pt x="3224" y="775"/>
                  </a:lnTo>
                  <a:lnTo>
                    <a:pt x="3070" y="704"/>
                  </a:lnTo>
                  <a:lnTo>
                    <a:pt x="2921" y="638"/>
                  </a:lnTo>
                  <a:lnTo>
                    <a:pt x="2777" y="578"/>
                  </a:lnTo>
                  <a:lnTo>
                    <a:pt x="2638" y="522"/>
                  </a:lnTo>
                  <a:lnTo>
                    <a:pt x="2503" y="470"/>
                  </a:lnTo>
                  <a:lnTo>
                    <a:pt x="2374" y="423"/>
                  </a:lnTo>
                  <a:lnTo>
                    <a:pt x="2249" y="381"/>
                  </a:lnTo>
                  <a:lnTo>
                    <a:pt x="2127" y="342"/>
                  </a:lnTo>
                  <a:lnTo>
                    <a:pt x="2010" y="310"/>
                  </a:lnTo>
                  <a:lnTo>
                    <a:pt x="1897" y="281"/>
                  </a:lnTo>
                  <a:lnTo>
                    <a:pt x="1787" y="255"/>
                  </a:lnTo>
                  <a:lnTo>
                    <a:pt x="1680" y="234"/>
                  </a:lnTo>
                  <a:lnTo>
                    <a:pt x="1577" y="218"/>
                  </a:lnTo>
                  <a:lnTo>
                    <a:pt x="1477" y="205"/>
                  </a:lnTo>
                  <a:lnTo>
                    <a:pt x="1380" y="197"/>
                  </a:lnTo>
                  <a:lnTo>
                    <a:pt x="1286" y="191"/>
                  </a:lnTo>
                  <a:lnTo>
                    <a:pt x="1194" y="191"/>
                  </a:lnTo>
                  <a:lnTo>
                    <a:pt x="1104" y="192"/>
                  </a:lnTo>
                  <a:lnTo>
                    <a:pt x="1018" y="199"/>
                  </a:lnTo>
                  <a:lnTo>
                    <a:pt x="932" y="208"/>
                  </a:lnTo>
                  <a:lnTo>
                    <a:pt x="848" y="221"/>
                  </a:lnTo>
                  <a:lnTo>
                    <a:pt x="766" y="239"/>
                  </a:lnTo>
                  <a:lnTo>
                    <a:pt x="686" y="259"/>
                  </a:lnTo>
                  <a:lnTo>
                    <a:pt x="607" y="283"/>
                  </a:lnTo>
                  <a:lnTo>
                    <a:pt x="529" y="309"/>
                  </a:lnTo>
                  <a:lnTo>
                    <a:pt x="453" y="338"/>
                  </a:lnTo>
                  <a:lnTo>
                    <a:pt x="376" y="372"/>
                  </a:lnTo>
                  <a:lnTo>
                    <a:pt x="300" y="407"/>
                  </a:lnTo>
                  <a:lnTo>
                    <a:pt x="225" y="446"/>
                  </a:lnTo>
                  <a:lnTo>
                    <a:pt x="150" y="486"/>
                  </a:lnTo>
                  <a:lnTo>
                    <a:pt x="75" y="531"/>
                  </a:lnTo>
                  <a:lnTo>
                    <a:pt x="0" y="57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57833" name="Freeform 41"/>
            <p:cNvSpPr>
              <a:spLocks/>
            </p:cNvSpPr>
            <p:nvPr userDrawn="1"/>
          </p:nvSpPr>
          <p:spPr bwMode="auto">
            <a:xfrm>
              <a:off x="958" y="1112"/>
              <a:ext cx="5429" cy="513"/>
            </a:xfrm>
            <a:custGeom>
              <a:avLst/>
              <a:gdLst/>
              <a:ahLst/>
              <a:cxnLst>
                <a:cxn ang="0">
                  <a:pos x="5429" y="0"/>
                </a:cxn>
                <a:cxn ang="0">
                  <a:pos x="5403" y="66"/>
                </a:cxn>
                <a:cxn ang="0">
                  <a:pos x="5369" y="141"/>
                </a:cxn>
                <a:cxn ang="0">
                  <a:pos x="5321" y="234"/>
                </a:cxn>
                <a:cxn ang="0">
                  <a:pos x="5257" y="342"/>
                </a:cxn>
                <a:cxn ang="0">
                  <a:pos x="5176" y="459"/>
                </a:cxn>
                <a:cxn ang="0">
                  <a:pos x="5103" y="547"/>
                </a:cxn>
                <a:cxn ang="0">
                  <a:pos x="5049" y="607"/>
                </a:cxn>
                <a:cxn ang="0">
                  <a:pos x="4990" y="665"/>
                </a:cxn>
                <a:cxn ang="0">
                  <a:pos x="4927" y="720"/>
                </a:cxn>
                <a:cxn ang="0">
                  <a:pos x="4857" y="775"/>
                </a:cxn>
                <a:cxn ang="0">
                  <a:pos x="4784" y="825"/>
                </a:cxn>
                <a:cxn ang="0">
                  <a:pos x="4704" y="870"/>
                </a:cxn>
                <a:cxn ang="0">
                  <a:pos x="4620" y="912"/>
                </a:cxn>
                <a:cxn ang="0">
                  <a:pos x="4531" y="949"/>
                </a:cxn>
                <a:cxn ang="0">
                  <a:pos x="4435" y="979"/>
                </a:cxn>
                <a:cxn ang="0">
                  <a:pos x="4334" y="1003"/>
                </a:cxn>
                <a:cxn ang="0">
                  <a:pos x="4227" y="1017"/>
                </a:cxn>
                <a:cxn ang="0">
                  <a:pos x="4114" y="1025"/>
                </a:cxn>
                <a:cxn ang="0">
                  <a:pos x="3995" y="1024"/>
                </a:cxn>
                <a:cxn ang="0">
                  <a:pos x="3870" y="1012"/>
                </a:cxn>
                <a:cxn ang="0">
                  <a:pos x="3738" y="991"/>
                </a:cxn>
                <a:cxn ang="0">
                  <a:pos x="3601" y="959"/>
                </a:cxn>
                <a:cxn ang="0">
                  <a:pos x="3456" y="914"/>
                </a:cxn>
                <a:cxn ang="0">
                  <a:pos x="3305" y="857"/>
                </a:cxn>
                <a:cxn ang="0">
                  <a:pos x="3227" y="824"/>
                </a:cxn>
                <a:cxn ang="0">
                  <a:pos x="2922" y="693"/>
                </a:cxn>
                <a:cxn ang="0">
                  <a:pos x="2637" y="581"/>
                </a:cxn>
                <a:cxn ang="0">
                  <a:pos x="2372" y="488"/>
                </a:cxn>
                <a:cxn ang="0">
                  <a:pos x="2123" y="412"/>
                </a:cxn>
                <a:cxn ang="0">
                  <a:pos x="1891" y="354"/>
                </a:cxn>
                <a:cxn ang="0">
                  <a:pos x="1675" y="313"/>
                </a:cxn>
                <a:cxn ang="0">
                  <a:pos x="1472" y="287"/>
                </a:cxn>
                <a:cxn ang="0">
                  <a:pos x="1281" y="278"/>
                </a:cxn>
                <a:cxn ang="0">
                  <a:pos x="1099" y="283"/>
                </a:cxn>
                <a:cxn ang="0">
                  <a:pos x="926" y="302"/>
                </a:cxn>
                <a:cxn ang="0">
                  <a:pos x="761" y="336"/>
                </a:cxn>
                <a:cxn ang="0">
                  <a:pos x="603" y="383"/>
                </a:cxn>
                <a:cxn ang="0">
                  <a:pos x="449" y="441"/>
                </a:cxn>
                <a:cxn ang="0">
                  <a:pos x="298" y="514"/>
                </a:cxn>
                <a:cxn ang="0">
                  <a:pos x="149" y="596"/>
                </a:cxn>
                <a:cxn ang="0">
                  <a:pos x="0" y="691"/>
                </a:cxn>
              </a:cxnLst>
              <a:rect l="0" t="0" r="r" b="b"/>
              <a:pathLst>
                <a:path w="5429" h="1025">
                  <a:moveTo>
                    <a:pt x="5429" y="0"/>
                  </a:moveTo>
                  <a:lnTo>
                    <a:pt x="5429" y="0"/>
                  </a:lnTo>
                  <a:lnTo>
                    <a:pt x="5422" y="18"/>
                  </a:lnTo>
                  <a:lnTo>
                    <a:pt x="5403" y="66"/>
                  </a:lnTo>
                  <a:lnTo>
                    <a:pt x="5389" y="100"/>
                  </a:lnTo>
                  <a:lnTo>
                    <a:pt x="5369" y="141"/>
                  </a:lnTo>
                  <a:lnTo>
                    <a:pt x="5347" y="186"/>
                  </a:lnTo>
                  <a:lnTo>
                    <a:pt x="5321" y="234"/>
                  </a:lnTo>
                  <a:lnTo>
                    <a:pt x="5292" y="287"/>
                  </a:lnTo>
                  <a:lnTo>
                    <a:pt x="5257" y="342"/>
                  </a:lnTo>
                  <a:lnTo>
                    <a:pt x="5218" y="399"/>
                  </a:lnTo>
                  <a:lnTo>
                    <a:pt x="5176" y="459"/>
                  </a:lnTo>
                  <a:lnTo>
                    <a:pt x="5129" y="518"/>
                  </a:lnTo>
                  <a:lnTo>
                    <a:pt x="5103" y="547"/>
                  </a:lnTo>
                  <a:lnTo>
                    <a:pt x="5076" y="576"/>
                  </a:lnTo>
                  <a:lnTo>
                    <a:pt x="5049" y="607"/>
                  </a:lnTo>
                  <a:lnTo>
                    <a:pt x="5021" y="636"/>
                  </a:lnTo>
                  <a:lnTo>
                    <a:pt x="4990" y="665"/>
                  </a:lnTo>
                  <a:lnTo>
                    <a:pt x="4958" y="693"/>
                  </a:lnTo>
                  <a:lnTo>
                    <a:pt x="4927" y="720"/>
                  </a:lnTo>
                  <a:lnTo>
                    <a:pt x="4893" y="748"/>
                  </a:lnTo>
                  <a:lnTo>
                    <a:pt x="4857" y="775"/>
                  </a:lnTo>
                  <a:lnTo>
                    <a:pt x="4821" y="799"/>
                  </a:lnTo>
                  <a:lnTo>
                    <a:pt x="4784" y="825"/>
                  </a:lnTo>
                  <a:lnTo>
                    <a:pt x="4745" y="848"/>
                  </a:lnTo>
                  <a:lnTo>
                    <a:pt x="4704" y="870"/>
                  </a:lnTo>
                  <a:lnTo>
                    <a:pt x="4663" y="893"/>
                  </a:lnTo>
                  <a:lnTo>
                    <a:pt x="4620" y="912"/>
                  </a:lnTo>
                  <a:lnTo>
                    <a:pt x="4577" y="932"/>
                  </a:lnTo>
                  <a:lnTo>
                    <a:pt x="4531" y="949"/>
                  </a:lnTo>
                  <a:lnTo>
                    <a:pt x="4484" y="964"/>
                  </a:lnTo>
                  <a:lnTo>
                    <a:pt x="4435" y="979"/>
                  </a:lnTo>
                  <a:lnTo>
                    <a:pt x="4385" y="991"/>
                  </a:lnTo>
                  <a:lnTo>
                    <a:pt x="4334" y="1003"/>
                  </a:lnTo>
                  <a:lnTo>
                    <a:pt x="4281" y="1011"/>
                  </a:lnTo>
                  <a:lnTo>
                    <a:pt x="4227" y="1017"/>
                  </a:lnTo>
                  <a:lnTo>
                    <a:pt x="4171" y="1022"/>
                  </a:lnTo>
                  <a:lnTo>
                    <a:pt x="4114" y="1025"/>
                  </a:lnTo>
                  <a:lnTo>
                    <a:pt x="4055" y="1025"/>
                  </a:lnTo>
                  <a:lnTo>
                    <a:pt x="3995" y="1024"/>
                  </a:lnTo>
                  <a:lnTo>
                    <a:pt x="3932" y="1021"/>
                  </a:lnTo>
                  <a:lnTo>
                    <a:pt x="3870" y="1012"/>
                  </a:lnTo>
                  <a:lnTo>
                    <a:pt x="3805" y="1004"/>
                  </a:lnTo>
                  <a:lnTo>
                    <a:pt x="3738" y="991"/>
                  </a:lnTo>
                  <a:lnTo>
                    <a:pt x="3670" y="977"/>
                  </a:lnTo>
                  <a:lnTo>
                    <a:pt x="3601" y="959"/>
                  </a:lnTo>
                  <a:lnTo>
                    <a:pt x="3528" y="938"/>
                  </a:lnTo>
                  <a:lnTo>
                    <a:pt x="3456" y="914"/>
                  </a:lnTo>
                  <a:lnTo>
                    <a:pt x="3381" y="888"/>
                  </a:lnTo>
                  <a:lnTo>
                    <a:pt x="3305" y="857"/>
                  </a:lnTo>
                  <a:lnTo>
                    <a:pt x="3227" y="824"/>
                  </a:lnTo>
                  <a:lnTo>
                    <a:pt x="3227" y="824"/>
                  </a:lnTo>
                  <a:lnTo>
                    <a:pt x="3072" y="756"/>
                  </a:lnTo>
                  <a:lnTo>
                    <a:pt x="2922" y="693"/>
                  </a:lnTo>
                  <a:lnTo>
                    <a:pt x="2777" y="635"/>
                  </a:lnTo>
                  <a:lnTo>
                    <a:pt x="2637" y="581"/>
                  </a:lnTo>
                  <a:lnTo>
                    <a:pt x="2502" y="533"/>
                  </a:lnTo>
                  <a:lnTo>
                    <a:pt x="2372" y="488"/>
                  </a:lnTo>
                  <a:lnTo>
                    <a:pt x="2245" y="447"/>
                  </a:lnTo>
                  <a:lnTo>
                    <a:pt x="2123" y="412"/>
                  </a:lnTo>
                  <a:lnTo>
                    <a:pt x="2005" y="381"/>
                  </a:lnTo>
                  <a:lnTo>
                    <a:pt x="1891" y="354"/>
                  </a:lnTo>
                  <a:lnTo>
                    <a:pt x="1782" y="331"/>
                  </a:lnTo>
                  <a:lnTo>
                    <a:pt x="1675" y="313"/>
                  </a:lnTo>
                  <a:lnTo>
                    <a:pt x="1572" y="297"/>
                  </a:lnTo>
                  <a:lnTo>
                    <a:pt x="1472" y="287"/>
                  </a:lnTo>
                  <a:lnTo>
                    <a:pt x="1375" y="279"/>
                  </a:lnTo>
                  <a:lnTo>
                    <a:pt x="1281" y="278"/>
                  </a:lnTo>
                  <a:lnTo>
                    <a:pt x="1187" y="278"/>
                  </a:lnTo>
                  <a:lnTo>
                    <a:pt x="1099" y="283"/>
                  </a:lnTo>
                  <a:lnTo>
                    <a:pt x="1011" y="291"/>
                  </a:lnTo>
                  <a:lnTo>
                    <a:pt x="926" y="302"/>
                  </a:lnTo>
                  <a:lnTo>
                    <a:pt x="843" y="317"/>
                  </a:lnTo>
                  <a:lnTo>
                    <a:pt x="761" y="336"/>
                  </a:lnTo>
                  <a:lnTo>
                    <a:pt x="682" y="357"/>
                  </a:lnTo>
                  <a:lnTo>
                    <a:pt x="603" y="383"/>
                  </a:lnTo>
                  <a:lnTo>
                    <a:pt x="525" y="410"/>
                  </a:lnTo>
                  <a:lnTo>
                    <a:pt x="449" y="441"/>
                  </a:lnTo>
                  <a:lnTo>
                    <a:pt x="372" y="476"/>
                  </a:lnTo>
                  <a:lnTo>
                    <a:pt x="298" y="514"/>
                  </a:lnTo>
                  <a:lnTo>
                    <a:pt x="224" y="554"/>
                  </a:lnTo>
                  <a:lnTo>
                    <a:pt x="149" y="596"/>
                  </a:lnTo>
                  <a:lnTo>
                    <a:pt x="75" y="643"/>
                  </a:lnTo>
                  <a:lnTo>
                    <a:pt x="0" y="691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57834" name="Freeform 42"/>
            <p:cNvSpPr>
              <a:spLocks/>
            </p:cNvSpPr>
            <p:nvPr userDrawn="1"/>
          </p:nvSpPr>
          <p:spPr bwMode="auto">
            <a:xfrm>
              <a:off x="993" y="1083"/>
              <a:ext cx="5418" cy="530"/>
            </a:xfrm>
            <a:custGeom>
              <a:avLst/>
              <a:gdLst/>
              <a:ahLst/>
              <a:cxnLst>
                <a:cxn ang="0">
                  <a:pos x="5418" y="0"/>
                </a:cxn>
                <a:cxn ang="0">
                  <a:pos x="5393" y="68"/>
                </a:cxn>
                <a:cxn ang="0">
                  <a:pos x="5361" y="142"/>
                </a:cxn>
                <a:cxn ang="0">
                  <a:pos x="5314" y="237"/>
                </a:cxn>
                <a:cxn ang="0">
                  <a:pos x="5251" y="347"/>
                </a:cxn>
                <a:cxn ang="0">
                  <a:pos x="5171" y="467"/>
                </a:cxn>
                <a:cxn ang="0">
                  <a:pos x="5100" y="557"/>
                </a:cxn>
                <a:cxn ang="0">
                  <a:pos x="5047" y="618"/>
                </a:cxn>
                <a:cxn ang="0">
                  <a:pos x="4989" y="676"/>
                </a:cxn>
                <a:cxn ang="0">
                  <a:pos x="4926" y="735"/>
                </a:cxn>
                <a:cxn ang="0">
                  <a:pos x="4858" y="789"/>
                </a:cxn>
                <a:cxn ang="0">
                  <a:pos x="4785" y="843"/>
                </a:cxn>
                <a:cxn ang="0">
                  <a:pos x="4707" y="890"/>
                </a:cxn>
                <a:cxn ang="0">
                  <a:pos x="4622" y="933"/>
                </a:cxn>
                <a:cxn ang="0">
                  <a:pos x="4533" y="972"/>
                </a:cxn>
                <a:cxn ang="0">
                  <a:pos x="4437" y="1004"/>
                </a:cxn>
                <a:cxn ang="0">
                  <a:pos x="4338" y="1030"/>
                </a:cxn>
                <a:cxn ang="0">
                  <a:pos x="4231" y="1048"/>
                </a:cxn>
                <a:cxn ang="0">
                  <a:pos x="4118" y="1058"/>
                </a:cxn>
                <a:cxn ang="0">
                  <a:pos x="3999" y="1059"/>
                </a:cxn>
                <a:cxn ang="0">
                  <a:pos x="3874" y="1049"/>
                </a:cxn>
                <a:cxn ang="0">
                  <a:pos x="3742" y="1032"/>
                </a:cxn>
                <a:cxn ang="0">
                  <a:pos x="3603" y="1001"/>
                </a:cxn>
                <a:cxn ang="0">
                  <a:pos x="3459" y="959"/>
                </a:cxn>
                <a:cxn ang="0">
                  <a:pos x="3306" y="906"/>
                </a:cxn>
                <a:cxn ang="0">
                  <a:pos x="3228" y="873"/>
                </a:cxn>
                <a:cxn ang="0">
                  <a:pos x="2920" y="748"/>
                </a:cxn>
                <a:cxn ang="0">
                  <a:pos x="2634" y="641"/>
                </a:cxn>
                <a:cxn ang="0">
                  <a:pos x="2367" y="552"/>
                </a:cxn>
                <a:cxn ang="0">
                  <a:pos x="2119" y="483"/>
                </a:cxn>
                <a:cxn ang="0">
                  <a:pos x="1886" y="428"/>
                </a:cxn>
                <a:cxn ang="0">
                  <a:pos x="1669" y="391"/>
                </a:cxn>
                <a:cxn ang="0">
                  <a:pos x="1465" y="370"/>
                </a:cxn>
                <a:cxn ang="0">
                  <a:pos x="1273" y="363"/>
                </a:cxn>
                <a:cxn ang="0">
                  <a:pos x="1091" y="371"/>
                </a:cxn>
                <a:cxn ang="0">
                  <a:pos x="919" y="396"/>
                </a:cxn>
                <a:cxn ang="0">
                  <a:pos x="755" y="433"/>
                </a:cxn>
                <a:cxn ang="0">
                  <a:pos x="597" y="483"/>
                </a:cxn>
                <a:cxn ang="0">
                  <a:pos x="444" y="546"/>
                </a:cxn>
                <a:cxn ang="0">
                  <a:pos x="294" y="620"/>
                </a:cxn>
                <a:cxn ang="0">
                  <a:pos x="147" y="707"/>
                </a:cxn>
                <a:cxn ang="0">
                  <a:pos x="0" y="806"/>
                </a:cxn>
              </a:cxnLst>
              <a:rect l="0" t="0" r="r" b="b"/>
              <a:pathLst>
                <a:path w="5418" h="1059">
                  <a:moveTo>
                    <a:pt x="5418" y="0"/>
                  </a:moveTo>
                  <a:lnTo>
                    <a:pt x="5418" y="0"/>
                  </a:lnTo>
                  <a:lnTo>
                    <a:pt x="5411" y="18"/>
                  </a:lnTo>
                  <a:lnTo>
                    <a:pt x="5393" y="68"/>
                  </a:lnTo>
                  <a:lnTo>
                    <a:pt x="5377" y="102"/>
                  </a:lnTo>
                  <a:lnTo>
                    <a:pt x="5361" y="142"/>
                  </a:lnTo>
                  <a:lnTo>
                    <a:pt x="5339" y="189"/>
                  </a:lnTo>
                  <a:lnTo>
                    <a:pt x="5314" y="237"/>
                  </a:lnTo>
                  <a:lnTo>
                    <a:pt x="5284" y="292"/>
                  </a:lnTo>
                  <a:lnTo>
                    <a:pt x="5251" y="347"/>
                  </a:lnTo>
                  <a:lnTo>
                    <a:pt x="5214" y="407"/>
                  </a:lnTo>
                  <a:lnTo>
                    <a:pt x="5171" y="467"/>
                  </a:lnTo>
                  <a:lnTo>
                    <a:pt x="5125" y="526"/>
                  </a:lnTo>
                  <a:lnTo>
                    <a:pt x="5100" y="557"/>
                  </a:lnTo>
                  <a:lnTo>
                    <a:pt x="5073" y="588"/>
                  </a:lnTo>
                  <a:lnTo>
                    <a:pt x="5047" y="618"/>
                  </a:lnTo>
                  <a:lnTo>
                    <a:pt x="5018" y="647"/>
                  </a:lnTo>
                  <a:lnTo>
                    <a:pt x="4989" y="676"/>
                  </a:lnTo>
                  <a:lnTo>
                    <a:pt x="4958" y="706"/>
                  </a:lnTo>
                  <a:lnTo>
                    <a:pt x="4926" y="735"/>
                  </a:lnTo>
                  <a:lnTo>
                    <a:pt x="4893" y="762"/>
                  </a:lnTo>
                  <a:lnTo>
                    <a:pt x="4858" y="789"/>
                  </a:lnTo>
                  <a:lnTo>
                    <a:pt x="4822" y="817"/>
                  </a:lnTo>
                  <a:lnTo>
                    <a:pt x="4785" y="843"/>
                  </a:lnTo>
                  <a:lnTo>
                    <a:pt x="4746" y="867"/>
                  </a:lnTo>
                  <a:lnTo>
                    <a:pt x="4707" y="890"/>
                  </a:lnTo>
                  <a:lnTo>
                    <a:pt x="4665" y="912"/>
                  </a:lnTo>
                  <a:lnTo>
                    <a:pt x="4622" y="933"/>
                  </a:lnTo>
                  <a:lnTo>
                    <a:pt x="4579" y="954"/>
                  </a:lnTo>
                  <a:lnTo>
                    <a:pt x="4533" y="972"/>
                  </a:lnTo>
                  <a:lnTo>
                    <a:pt x="4486" y="990"/>
                  </a:lnTo>
                  <a:lnTo>
                    <a:pt x="4437" y="1004"/>
                  </a:lnTo>
                  <a:lnTo>
                    <a:pt x="4389" y="1019"/>
                  </a:lnTo>
                  <a:lnTo>
                    <a:pt x="4338" y="1030"/>
                  </a:lnTo>
                  <a:lnTo>
                    <a:pt x="4285" y="1040"/>
                  </a:lnTo>
                  <a:lnTo>
                    <a:pt x="4231" y="1048"/>
                  </a:lnTo>
                  <a:lnTo>
                    <a:pt x="4175" y="1054"/>
                  </a:lnTo>
                  <a:lnTo>
                    <a:pt x="4118" y="1058"/>
                  </a:lnTo>
                  <a:lnTo>
                    <a:pt x="4058" y="1059"/>
                  </a:lnTo>
                  <a:lnTo>
                    <a:pt x="3999" y="1059"/>
                  </a:lnTo>
                  <a:lnTo>
                    <a:pt x="3936" y="1056"/>
                  </a:lnTo>
                  <a:lnTo>
                    <a:pt x="3874" y="1049"/>
                  </a:lnTo>
                  <a:lnTo>
                    <a:pt x="3809" y="1041"/>
                  </a:lnTo>
                  <a:lnTo>
                    <a:pt x="3742" y="1032"/>
                  </a:lnTo>
                  <a:lnTo>
                    <a:pt x="3672" y="1017"/>
                  </a:lnTo>
                  <a:lnTo>
                    <a:pt x="3603" y="1001"/>
                  </a:lnTo>
                  <a:lnTo>
                    <a:pt x="3531" y="982"/>
                  </a:lnTo>
                  <a:lnTo>
                    <a:pt x="3459" y="959"/>
                  </a:lnTo>
                  <a:lnTo>
                    <a:pt x="3382" y="933"/>
                  </a:lnTo>
                  <a:lnTo>
                    <a:pt x="3306" y="906"/>
                  </a:lnTo>
                  <a:lnTo>
                    <a:pt x="3228" y="873"/>
                  </a:lnTo>
                  <a:lnTo>
                    <a:pt x="3228" y="873"/>
                  </a:lnTo>
                  <a:lnTo>
                    <a:pt x="3071" y="809"/>
                  </a:lnTo>
                  <a:lnTo>
                    <a:pt x="2920" y="748"/>
                  </a:lnTo>
                  <a:lnTo>
                    <a:pt x="2776" y="693"/>
                  </a:lnTo>
                  <a:lnTo>
                    <a:pt x="2634" y="641"/>
                  </a:lnTo>
                  <a:lnTo>
                    <a:pt x="2499" y="596"/>
                  </a:lnTo>
                  <a:lnTo>
                    <a:pt x="2367" y="552"/>
                  </a:lnTo>
                  <a:lnTo>
                    <a:pt x="2241" y="515"/>
                  </a:lnTo>
                  <a:lnTo>
                    <a:pt x="2119" y="483"/>
                  </a:lnTo>
                  <a:lnTo>
                    <a:pt x="2001" y="454"/>
                  </a:lnTo>
                  <a:lnTo>
                    <a:pt x="1886" y="428"/>
                  </a:lnTo>
                  <a:lnTo>
                    <a:pt x="1776" y="407"/>
                  </a:lnTo>
                  <a:lnTo>
                    <a:pt x="1669" y="391"/>
                  </a:lnTo>
                  <a:lnTo>
                    <a:pt x="1565" y="378"/>
                  </a:lnTo>
                  <a:lnTo>
                    <a:pt x="1465" y="370"/>
                  </a:lnTo>
                  <a:lnTo>
                    <a:pt x="1368" y="365"/>
                  </a:lnTo>
                  <a:lnTo>
                    <a:pt x="1273" y="363"/>
                  </a:lnTo>
                  <a:lnTo>
                    <a:pt x="1182" y="366"/>
                  </a:lnTo>
                  <a:lnTo>
                    <a:pt x="1091" y="371"/>
                  </a:lnTo>
                  <a:lnTo>
                    <a:pt x="1005" y="381"/>
                  </a:lnTo>
                  <a:lnTo>
                    <a:pt x="919" y="396"/>
                  </a:lnTo>
                  <a:lnTo>
                    <a:pt x="837" y="412"/>
                  </a:lnTo>
                  <a:lnTo>
                    <a:pt x="755" y="433"/>
                  </a:lnTo>
                  <a:lnTo>
                    <a:pt x="676" y="455"/>
                  </a:lnTo>
                  <a:lnTo>
                    <a:pt x="597" y="483"/>
                  </a:lnTo>
                  <a:lnTo>
                    <a:pt x="521" y="512"/>
                  </a:lnTo>
                  <a:lnTo>
                    <a:pt x="444" y="546"/>
                  </a:lnTo>
                  <a:lnTo>
                    <a:pt x="369" y="581"/>
                  </a:lnTo>
                  <a:lnTo>
                    <a:pt x="294" y="620"/>
                  </a:lnTo>
                  <a:lnTo>
                    <a:pt x="221" y="662"/>
                  </a:lnTo>
                  <a:lnTo>
                    <a:pt x="147" y="707"/>
                  </a:lnTo>
                  <a:lnTo>
                    <a:pt x="74" y="754"/>
                  </a:lnTo>
                  <a:lnTo>
                    <a:pt x="0" y="80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57835" name="Freeform 43"/>
            <p:cNvSpPr>
              <a:spLocks/>
            </p:cNvSpPr>
            <p:nvPr userDrawn="1"/>
          </p:nvSpPr>
          <p:spPr bwMode="auto">
            <a:xfrm>
              <a:off x="1029" y="1055"/>
              <a:ext cx="5404" cy="545"/>
            </a:xfrm>
            <a:custGeom>
              <a:avLst/>
              <a:gdLst/>
              <a:ahLst/>
              <a:cxnLst>
                <a:cxn ang="0">
                  <a:pos x="5404" y="0"/>
                </a:cxn>
                <a:cxn ang="0">
                  <a:pos x="5380" y="68"/>
                </a:cxn>
                <a:cxn ang="0">
                  <a:pos x="5350" y="144"/>
                </a:cxn>
                <a:cxn ang="0">
                  <a:pos x="5304" y="241"/>
                </a:cxn>
                <a:cxn ang="0">
                  <a:pos x="5243" y="352"/>
                </a:cxn>
                <a:cxn ang="0">
                  <a:pos x="5165" y="473"/>
                </a:cxn>
                <a:cxn ang="0">
                  <a:pos x="5096" y="566"/>
                </a:cxn>
                <a:cxn ang="0">
                  <a:pos x="5043" y="627"/>
                </a:cxn>
                <a:cxn ang="0">
                  <a:pos x="4986" y="688"/>
                </a:cxn>
                <a:cxn ang="0">
                  <a:pos x="4924" y="748"/>
                </a:cxn>
                <a:cxn ang="0">
                  <a:pos x="4857" y="805"/>
                </a:cxn>
                <a:cxn ang="0">
                  <a:pos x="4785" y="858"/>
                </a:cxn>
                <a:cxn ang="0">
                  <a:pos x="4707" y="908"/>
                </a:cxn>
                <a:cxn ang="0">
                  <a:pos x="4624" y="955"/>
                </a:cxn>
                <a:cxn ang="0">
                  <a:pos x="4535" y="995"/>
                </a:cxn>
                <a:cxn ang="0">
                  <a:pos x="4440" y="1029"/>
                </a:cxn>
                <a:cxn ang="0">
                  <a:pos x="4340" y="1056"/>
                </a:cxn>
                <a:cxn ang="0">
                  <a:pos x="4233" y="1076"/>
                </a:cxn>
                <a:cxn ang="0">
                  <a:pos x="4121" y="1089"/>
                </a:cxn>
                <a:cxn ang="0">
                  <a:pos x="4002" y="1092"/>
                </a:cxn>
                <a:cxn ang="0">
                  <a:pos x="3877" y="1085"/>
                </a:cxn>
                <a:cxn ang="0">
                  <a:pos x="3745" y="1069"/>
                </a:cxn>
                <a:cxn ang="0">
                  <a:pos x="3606" y="1042"/>
                </a:cxn>
                <a:cxn ang="0">
                  <a:pos x="3460" y="1003"/>
                </a:cxn>
                <a:cxn ang="0">
                  <a:pos x="3307" y="951"/>
                </a:cxn>
                <a:cxn ang="0">
                  <a:pos x="3228" y="921"/>
                </a:cxn>
                <a:cxn ang="0">
                  <a:pos x="2919" y="801"/>
                </a:cxn>
                <a:cxn ang="0">
                  <a:pos x="2631" y="701"/>
                </a:cxn>
                <a:cxn ang="0">
                  <a:pos x="2363" y="617"/>
                </a:cxn>
                <a:cxn ang="0">
                  <a:pos x="2113" y="551"/>
                </a:cxn>
                <a:cxn ang="0">
                  <a:pos x="1880" y="501"/>
                </a:cxn>
                <a:cxn ang="0">
                  <a:pos x="1662" y="469"/>
                </a:cxn>
                <a:cxn ang="0">
                  <a:pos x="1458" y="451"/>
                </a:cxn>
                <a:cxn ang="0">
                  <a:pos x="1266" y="448"/>
                </a:cxn>
                <a:cxn ang="0">
                  <a:pos x="1085" y="461"/>
                </a:cxn>
                <a:cxn ang="0">
                  <a:pos x="914" y="488"/>
                </a:cxn>
                <a:cxn ang="0">
                  <a:pos x="750" y="528"/>
                </a:cxn>
                <a:cxn ang="0">
                  <a:pos x="593" y="582"/>
                </a:cxn>
                <a:cxn ang="0">
                  <a:pos x="440" y="648"/>
                </a:cxn>
                <a:cxn ang="0">
                  <a:pos x="292" y="727"/>
                </a:cxn>
                <a:cxn ang="0">
                  <a:pos x="146" y="817"/>
                </a:cxn>
                <a:cxn ang="0">
                  <a:pos x="0" y="918"/>
                </a:cxn>
              </a:cxnLst>
              <a:rect l="0" t="0" r="r" b="b"/>
              <a:pathLst>
                <a:path w="5404" h="1092">
                  <a:moveTo>
                    <a:pt x="5404" y="0"/>
                  </a:moveTo>
                  <a:lnTo>
                    <a:pt x="5404" y="0"/>
                  </a:lnTo>
                  <a:lnTo>
                    <a:pt x="5398" y="18"/>
                  </a:lnTo>
                  <a:lnTo>
                    <a:pt x="5380" y="68"/>
                  </a:lnTo>
                  <a:lnTo>
                    <a:pt x="5366" y="104"/>
                  </a:lnTo>
                  <a:lnTo>
                    <a:pt x="5350" y="144"/>
                  </a:lnTo>
                  <a:lnTo>
                    <a:pt x="5329" y="191"/>
                  </a:lnTo>
                  <a:lnTo>
                    <a:pt x="5304" y="241"/>
                  </a:lnTo>
                  <a:lnTo>
                    <a:pt x="5275" y="294"/>
                  </a:lnTo>
                  <a:lnTo>
                    <a:pt x="5243" y="352"/>
                  </a:lnTo>
                  <a:lnTo>
                    <a:pt x="5207" y="412"/>
                  </a:lnTo>
                  <a:lnTo>
                    <a:pt x="5165" y="473"/>
                  </a:lnTo>
                  <a:lnTo>
                    <a:pt x="5119" y="535"/>
                  </a:lnTo>
                  <a:lnTo>
                    <a:pt x="5096" y="566"/>
                  </a:lnTo>
                  <a:lnTo>
                    <a:pt x="5069" y="596"/>
                  </a:lnTo>
                  <a:lnTo>
                    <a:pt x="5043" y="627"/>
                  </a:lnTo>
                  <a:lnTo>
                    <a:pt x="5015" y="658"/>
                  </a:lnTo>
                  <a:lnTo>
                    <a:pt x="4986" y="688"/>
                  </a:lnTo>
                  <a:lnTo>
                    <a:pt x="4955" y="719"/>
                  </a:lnTo>
                  <a:lnTo>
                    <a:pt x="4924" y="748"/>
                  </a:lnTo>
                  <a:lnTo>
                    <a:pt x="4892" y="777"/>
                  </a:lnTo>
                  <a:lnTo>
                    <a:pt x="4857" y="805"/>
                  </a:lnTo>
                  <a:lnTo>
                    <a:pt x="4821" y="832"/>
                  </a:lnTo>
                  <a:lnTo>
                    <a:pt x="4785" y="858"/>
                  </a:lnTo>
                  <a:lnTo>
                    <a:pt x="4746" y="884"/>
                  </a:lnTo>
                  <a:lnTo>
                    <a:pt x="4707" y="908"/>
                  </a:lnTo>
                  <a:lnTo>
                    <a:pt x="4667" y="932"/>
                  </a:lnTo>
                  <a:lnTo>
                    <a:pt x="4624" y="955"/>
                  </a:lnTo>
                  <a:lnTo>
                    <a:pt x="4581" y="974"/>
                  </a:lnTo>
                  <a:lnTo>
                    <a:pt x="4535" y="995"/>
                  </a:lnTo>
                  <a:lnTo>
                    <a:pt x="4489" y="1013"/>
                  </a:lnTo>
                  <a:lnTo>
                    <a:pt x="4440" y="1029"/>
                  </a:lnTo>
                  <a:lnTo>
                    <a:pt x="4390" y="1043"/>
                  </a:lnTo>
                  <a:lnTo>
                    <a:pt x="4340" y="1056"/>
                  </a:lnTo>
                  <a:lnTo>
                    <a:pt x="4288" y="1068"/>
                  </a:lnTo>
                  <a:lnTo>
                    <a:pt x="4233" y="1076"/>
                  </a:lnTo>
                  <a:lnTo>
                    <a:pt x="4178" y="1084"/>
                  </a:lnTo>
                  <a:lnTo>
                    <a:pt x="4121" y="1089"/>
                  </a:lnTo>
                  <a:lnTo>
                    <a:pt x="4063" y="1092"/>
                  </a:lnTo>
                  <a:lnTo>
                    <a:pt x="4002" y="1092"/>
                  </a:lnTo>
                  <a:lnTo>
                    <a:pt x="3941" y="1090"/>
                  </a:lnTo>
                  <a:lnTo>
                    <a:pt x="3877" y="1085"/>
                  </a:lnTo>
                  <a:lnTo>
                    <a:pt x="3811" y="1079"/>
                  </a:lnTo>
                  <a:lnTo>
                    <a:pt x="3745" y="1069"/>
                  </a:lnTo>
                  <a:lnTo>
                    <a:pt x="3675" y="1058"/>
                  </a:lnTo>
                  <a:lnTo>
                    <a:pt x="3606" y="1042"/>
                  </a:lnTo>
                  <a:lnTo>
                    <a:pt x="3534" y="1024"/>
                  </a:lnTo>
                  <a:lnTo>
                    <a:pt x="3460" y="1003"/>
                  </a:lnTo>
                  <a:lnTo>
                    <a:pt x="3384" y="979"/>
                  </a:lnTo>
                  <a:lnTo>
                    <a:pt x="3307" y="951"/>
                  </a:lnTo>
                  <a:lnTo>
                    <a:pt x="3228" y="921"/>
                  </a:lnTo>
                  <a:lnTo>
                    <a:pt x="3228" y="921"/>
                  </a:lnTo>
                  <a:lnTo>
                    <a:pt x="3071" y="859"/>
                  </a:lnTo>
                  <a:lnTo>
                    <a:pt x="2919" y="801"/>
                  </a:lnTo>
                  <a:lnTo>
                    <a:pt x="2773" y="750"/>
                  </a:lnTo>
                  <a:lnTo>
                    <a:pt x="2631" y="701"/>
                  </a:lnTo>
                  <a:lnTo>
                    <a:pt x="2495" y="656"/>
                  </a:lnTo>
                  <a:lnTo>
                    <a:pt x="2363" y="617"/>
                  </a:lnTo>
                  <a:lnTo>
                    <a:pt x="2237" y="582"/>
                  </a:lnTo>
                  <a:lnTo>
                    <a:pt x="2113" y="551"/>
                  </a:lnTo>
                  <a:lnTo>
                    <a:pt x="1995" y="524"/>
                  </a:lnTo>
                  <a:lnTo>
                    <a:pt x="1880" y="501"/>
                  </a:lnTo>
                  <a:lnTo>
                    <a:pt x="1769" y="483"/>
                  </a:lnTo>
                  <a:lnTo>
                    <a:pt x="1662" y="469"/>
                  </a:lnTo>
                  <a:lnTo>
                    <a:pt x="1558" y="457"/>
                  </a:lnTo>
                  <a:lnTo>
                    <a:pt x="1458" y="451"/>
                  </a:lnTo>
                  <a:lnTo>
                    <a:pt x="1361" y="448"/>
                  </a:lnTo>
                  <a:lnTo>
                    <a:pt x="1266" y="448"/>
                  </a:lnTo>
                  <a:lnTo>
                    <a:pt x="1175" y="453"/>
                  </a:lnTo>
                  <a:lnTo>
                    <a:pt x="1085" y="461"/>
                  </a:lnTo>
                  <a:lnTo>
                    <a:pt x="998" y="472"/>
                  </a:lnTo>
                  <a:lnTo>
                    <a:pt x="914" y="488"/>
                  </a:lnTo>
                  <a:lnTo>
                    <a:pt x="830" y="506"/>
                  </a:lnTo>
                  <a:lnTo>
                    <a:pt x="750" y="528"/>
                  </a:lnTo>
                  <a:lnTo>
                    <a:pt x="671" y="553"/>
                  </a:lnTo>
                  <a:lnTo>
                    <a:pt x="593" y="582"/>
                  </a:lnTo>
                  <a:lnTo>
                    <a:pt x="517" y="614"/>
                  </a:lnTo>
                  <a:lnTo>
                    <a:pt x="440" y="648"/>
                  </a:lnTo>
                  <a:lnTo>
                    <a:pt x="365" y="687"/>
                  </a:lnTo>
                  <a:lnTo>
                    <a:pt x="292" y="727"/>
                  </a:lnTo>
                  <a:lnTo>
                    <a:pt x="218" y="771"/>
                  </a:lnTo>
                  <a:lnTo>
                    <a:pt x="146" y="817"/>
                  </a:lnTo>
                  <a:lnTo>
                    <a:pt x="72" y="866"/>
                  </a:lnTo>
                  <a:lnTo>
                    <a:pt x="0" y="91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57836" name="Freeform 44"/>
            <p:cNvSpPr>
              <a:spLocks/>
            </p:cNvSpPr>
            <p:nvPr userDrawn="1"/>
          </p:nvSpPr>
          <p:spPr bwMode="auto">
            <a:xfrm>
              <a:off x="1067" y="1026"/>
              <a:ext cx="5390" cy="562"/>
            </a:xfrm>
            <a:custGeom>
              <a:avLst/>
              <a:gdLst/>
              <a:ahLst/>
              <a:cxnLst>
                <a:cxn ang="0">
                  <a:pos x="5390" y="0"/>
                </a:cxn>
                <a:cxn ang="0">
                  <a:pos x="5366" y="70"/>
                </a:cxn>
                <a:cxn ang="0">
                  <a:pos x="5337" y="147"/>
                </a:cxn>
                <a:cxn ang="0">
                  <a:pos x="5292" y="244"/>
                </a:cxn>
                <a:cxn ang="0">
                  <a:pos x="5233" y="357"/>
                </a:cxn>
                <a:cxn ang="0">
                  <a:pos x="5158" y="480"/>
                </a:cxn>
                <a:cxn ang="0">
                  <a:pos x="5088" y="575"/>
                </a:cxn>
                <a:cxn ang="0">
                  <a:pos x="5037" y="638"/>
                </a:cxn>
                <a:cxn ang="0">
                  <a:pos x="4981" y="701"/>
                </a:cxn>
                <a:cxn ang="0">
                  <a:pos x="4920" y="762"/>
                </a:cxn>
                <a:cxn ang="0">
                  <a:pos x="4854" y="821"/>
                </a:cxn>
                <a:cxn ang="0">
                  <a:pos x="4783" y="875"/>
                </a:cxn>
                <a:cxn ang="0">
                  <a:pos x="4705" y="927"/>
                </a:cxn>
                <a:cxn ang="0">
                  <a:pos x="4623" y="976"/>
                </a:cxn>
                <a:cxn ang="0">
                  <a:pos x="4534" y="1018"/>
                </a:cxn>
                <a:cxn ang="0">
                  <a:pos x="4441" y="1053"/>
                </a:cxn>
                <a:cxn ang="0">
                  <a:pos x="4341" y="1084"/>
                </a:cxn>
                <a:cxn ang="0">
                  <a:pos x="4234" y="1106"/>
                </a:cxn>
                <a:cxn ang="0">
                  <a:pos x="4122" y="1121"/>
                </a:cxn>
                <a:cxn ang="0">
                  <a:pos x="4004" y="1126"/>
                </a:cxn>
                <a:cxn ang="0">
                  <a:pos x="3878" y="1122"/>
                </a:cxn>
                <a:cxn ang="0">
                  <a:pos x="3746" y="1110"/>
                </a:cxn>
                <a:cxn ang="0">
                  <a:pos x="3607" y="1084"/>
                </a:cxn>
                <a:cxn ang="0">
                  <a:pos x="3460" y="1048"/>
                </a:cxn>
                <a:cxn ang="0">
                  <a:pos x="3307" y="1000"/>
                </a:cxn>
                <a:cxn ang="0">
                  <a:pos x="3228" y="971"/>
                </a:cxn>
                <a:cxn ang="0">
                  <a:pos x="2917" y="856"/>
                </a:cxn>
                <a:cxn ang="0">
                  <a:pos x="2628" y="761"/>
                </a:cxn>
                <a:cxn ang="0">
                  <a:pos x="2359" y="682"/>
                </a:cxn>
                <a:cxn ang="0">
                  <a:pos x="2107" y="620"/>
                </a:cxn>
                <a:cxn ang="0">
                  <a:pos x="1873" y="575"/>
                </a:cxn>
                <a:cxn ang="0">
                  <a:pos x="1655" y="548"/>
                </a:cxn>
                <a:cxn ang="0">
                  <a:pos x="1451" y="533"/>
                </a:cxn>
                <a:cxn ang="0">
                  <a:pos x="1259" y="535"/>
                </a:cxn>
                <a:cxn ang="0">
                  <a:pos x="1077" y="551"/>
                </a:cxn>
                <a:cxn ang="0">
                  <a:pos x="906" y="582"/>
                </a:cxn>
                <a:cxn ang="0">
                  <a:pos x="744" y="625"/>
                </a:cxn>
                <a:cxn ang="0">
                  <a:pos x="587" y="683"/>
                </a:cxn>
                <a:cxn ang="0">
                  <a:pos x="436" y="753"/>
                </a:cxn>
                <a:cxn ang="0">
                  <a:pos x="288" y="835"/>
                </a:cxn>
                <a:cxn ang="0">
                  <a:pos x="144" y="929"/>
                </a:cxn>
                <a:cxn ang="0">
                  <a:pos x="0" y="1034"/>
                </a:cxn>
              </a:cxnLst>
              <a:rect l="0" t="0" r="r" b="b"/>
              <a:pathLst>
                <a:path w="5390" h="1126">
                  <a:moveTo>
                    <a:pt x="5390" y="0"/>
                  </a:moveTo>
                  <a:lnTo>
                    <a:pt x="5390" y="0"/>
                  </a:lnTo>
                  <a:lnTo>
                    <a:pt x="5384" y="18"/>
                  </a:lnTo>
                  <a:lnTo>
                    <a:pt x="5366" y="70"/>
                  </a:lnTo>
                  <a:lnTo>
                    <a:pt x="5353" y="105"/>
                  </a:lnTo>
                  <a:lnTo>
                    <a:pt x="5337" y="147"/>
                  </a:lnTo>
                  <a:lnTo>
                    <a:pt x="5316" y="192"/>
                  </a:lnTo>
                  <a:lnTo>
                    <a:pt x="5292" y="244"/>
                  </a:lnTo>
                  <a:lnTo>
                    <a:pt x="5265" y="299"/>
                  </a:lnTo>
                  <a:lnTo>
                    <a:pt x="5233" y="357"/>
                  </a:lnTo>
                  <a:lnTo>
                    <a:pt x="5198" y="418"/>
                  </a:lnTo>
                  <a:lnTo>
                    <a:pt x="5158" y="480"/>
                  </a:lnTo>
                  <a:lnTo>
                    <a:pt x="5113" y="544"/>
                  </a:lnTo>
                  <a:lnTo>
                    <a:pt x="5088" y="575"/>
                  </a:lnTo>
                  <a:lnTo>
                    <a:pt x="5063" y="607"/>
                  </a:lnTo>
                  <a:lnTo>
                    <a:pt x="5037" y="638"/>
                  </a:lnTo>
                  <a:lnTo>
                    <a:pt x="5011" y="670"/>
                  </a:lnTo>
                  <a:lnTo>
                    <a:pt x="4981" y="701"/>
                  </a:lnTo>
                  <a:lnTo>
                    <a:pt x="4951" y="732"/>
                  </a:lnTo>
                  <a:lnTo>
                    <a:pt x="4920" y="762"/>
                  </a:lnTo>
                  <a:lnTo>
                    <a:pt x="4888" y="791"/>
                  </a:lnTo>
                  <a:lnTo>
                    <a:pt x="4854" y="821"/>
                  </a:lnTo>
                  <a:lnTo>
                    <a:pt x="4819" y="848"/>
                  </a:lnTo>
                  <a:lnTo>
                    <a:pt x="4783" y="875"/>
                  </a:lnTo>
                  <a:lnTo>
                    <a:pt x="4745" y="903"/>
                  </a:lnTo>
                  <a:lnTo>
                    <a:pt x="4705" y="927"/>
                  </a:lnTo>
                  <a:lnTo>
                    <a:pt x="4665" y="951"/>
                  </a:lnTo>
                  <a:lnTo>
                    <a:pt x="4623" y="976"/>
                  </a:lnTo>
                  <a:lnTo>
                    <a:pt x="4580" y="997"/>
                  </a:lnTo>
                  <a:lnTo>
                    <a:pt x="4534" y="1018"/>
                  </a:lnTo>
                  <a:lnTo>
                    <a:pt x="4488" y="1037"/>
                  </a:lnTo>
                  <a:lnTo>
                    <a:pt x="4441" y="1053"/>
                  </a:lnTo>
                  <a:lnTo>
                    <a:pt x="4391" y="1069"/>
                  </a:lnTo>
                  <a:lnTo>
                    <a:pt x="4341" y="1084"/>
                  </a:lnTo>
                  <a:lnTo>
                    <a:pt x="4289" y="1095"/>
                  </a:lnTo>
                  <a:lnTo>
                    <a:pt x="4234" y="1106"/>
                  </a:lnTo>
                  <a:lnTo>
                    <a:pt x="4179" y="1114"/>
                  </a:lnTo>
                  <a:lnTo>
                    <a:pt x="4122" y="1121"/>
                  </a:lnTo>
                  <a:lnTo>
                    <a:pt x="4064" y="1124"/>
                  </a:lnTo>
                  <a:lnTo>
                    <a:pt x="4004" y="1126"/>
                  </a:lnTo>
                  <a:lnTo>
                    <a:pt x="3941" y="1126"/>
                  </a:lnTo>
                  <a:lnTo>
                    <a:pt x="3878" y="1122"/>
                  </a:lnTo>
                  <a:lnTo>
                    <a:pt x="3812" y="1118"/>
                  </a:lnTo>
                  <a:lnTo>
                    <a:pt x="3746" y="1110"/>
                  </a:lnTo>
                  <a:lnTo>
                    <a:pt x="3676" y="1098"/>
                  </a:lnTo>
                  <a:lnTo>
                    <a:pt x="3607" y="1084"/>
                  </a:lnTo>
                  <a:lnTo>
                    <a:pt x="3535" y="1068"/>
                  </a:lnTo>
                  <a:lnTo>
                    <a:pt x="3460" y="1048"/>
                  </a:lnTo>
                  <a:lnTo>
                    <a:pt x="3385" y="1026"/>
                  </a:lnTo>
                  <a:lnTo>
                    <a:pt x="3307" y="1000"/>
                  </a:lnTo>
                  <a:lnTo>
                    <a:pt x="3228" y="971"/>
                  </a:lnTo>
                  <a:lnTo>
                    <a:pt x="3228" y="971"/>
                  </a:lnTo>
                  <a:lnTo>
                    <a:pt x="3069" y="911"/>
                  </a:lnTo>
                  <a:lnTo>
                    <a:pt x="2917" y="856"/>
                  </a:lnTo>
                  <a:lnTo>
                    <a:pt x="2770" y="806"/>
                  </a:lnTo>
                  <a:lnTo>
                    <a:pt x="2628" y="761"/>
                  </a:lnTo>
                  <a:lnTo>
                    <a:pt x="2491" y="719"/>
                  </a:lnTo>
                  <a:lnTo>
                    <a:pt x="2359" y="682"/>
                  </a:lnTo>
                  <a:lnTo>
                    <a:pt x="2231" y="649"/>
                  </a:lnTo>
                  <a:lnTo>
                    <a:pt x="2107" y="620"/>
                  </a:lnTo>
                  <a:lnTo>
                    <a:pt x="1988" y="596"/>
                  </a:lnTo>
                  <a:lnTo>
                    <a:pt x="1873" y="575"/>
                  </a:lnTo>
                  <a:lnTo>
                    <a:pt x="1762" y="559"/>
                  </a:lnTo>
                  <a:lnTo>
                    <a:pt x="1655" y="548"/>
                  </a:lnTo>
                  <a:lnTo>
                    <a:pt x="1551" y="538"/>
                  </a:lnTo>
                  <a:lnTo>
                    <a:pt x="1451" y="533"/>
                  </a:lnTo>
                  <a:lnTo>
                    <a:pt x="1353" y="533"/>
                  </a:lnTo>
                  <a:lnTo>
                    <a:pt x="1259" y="535"/>
                  </a:lnTo>
                  <a:lnTo>
                    <a:pt x="1166" y="541"/>
                  </a:lnTo>
                  <a:lnTo>
                    <a:pt x="1077" y="551"/>
                  </a:lnTo>
                  <a:lnTo>
                    <a:pt x="991" y="565"/>
                  </a:lnTo>
                  <a:lnTo>
                    <a:pt x="906" y="582"/>
                  </a:lnTo>
                  <a:lnTo>
                    <a:pt x="824" y="603"/>
                  </a:lnTo>
                  <a:lnTo>
                    <a:pt x="744" y="625"/>
                  </a:lnTo>
                  <a:lnTo>
                    <a:pt x="665" y="653"/>
                  </a:lnTo>
                  <a:lnTo>
                    <a:pt x="587" y="683"/>
                  </a:lnTo>
                  <a:lnTo>
                    <a:pt x="511" y="716"/>
                  </a:lnTo>
                  <a:lnTo>
                    <a:pt x="436" y="753"/>
                  </a:lnTo>
                  <a:lnTo>
                    <a:pt x="362" y="791"/>
                  </a:lnTo>
                  <a:lnTo>
                    <a:pt x="288" y="835"/>
                  </a:lnTo>
                  <a:lnTo>
                    <a:pt x="216" y="880"/>
                  </a:lnTo>
                  <a:lnTo>
                    <a:pt x="144" y="929"/>
                  </a:lnTo>
                  <a:lnTo>
                    <a:pt x="72" y="979"/>
                  </a:lnTo>
                  <a:lnTo>
                    <a:pt x="0" y="103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57837" name="Freeform 45"/>
            <p:cNvSpPr>
              <a:spLocks/>
            </p:cNvSpPr>
            <p:nvPr userDrawn="1"/>
          </p:nvSpPr>
          <p:spPr bwMode="auto">
            <a:xfrm>
              <a:off x="1106" y="997"/>
              <a:ext cx="5373" cy="580"/>
            </a:xfrm>
            <a:custGeom>
              <a:avLst/>
              <a:gdLst/>
              <a:ahLst/>
              <a:cxnLst>
                <a:cxn ang="0">
                  <a:pos x="5373" y="0"/>
                </a:cxn>
                <a:cxn ang="0">
                  <a:pos x="5351" y="69"/>
                </a:cxn>
                <a:cxn ang="0">
                  <a:pos x="5323" y="147"/>
                </a:cxn>
                <a:cxn ang="0">
                  <a:pos x="5280" y="247"/>
                </a:cxn>
                <a:cxn ang="0">
                  <a:pos x="5221" y="361"/>
                </a:cxn>
                <a:cxn ang="0">
                  <a:pos x="5148" y="486"/>
                </a:cxn>
                <a:cxn ang="0">
                  <a:pos x="5081" y="583"/>
                </a:cxn>
                <a:cxn ang="0">
                  <a:pos x="5031" y="647"/>
                </a:cxn>
                <a:cxn ang="0">
                  <a:pos x="4976" y="712"/>
                </a:cxn>
                <a:cxn ang="0">
                  <a:pos x="4916" y="773"/>
                </a:cxn>
                <a:cxn ang="0">
                  <a:pos x="4849" y="833"/>
                </a:cxn>
                <a:cxn ang="0">
                  <a:pos x="4780" y="891"/>
                </a:cxn>
                <a:cxn ang="0">
                  <a:pos x="4704" y="944"/>
                </a:cxn>
                <a:cxn ang="0">
                  <a:pos x="4622" y="994"/>
                </a:cxn>
                <a:cxn ang="0">
                  <a:pos x="4534" y="1038"/>
                </a:cxn>
                <a:cxn ang="0">
                  <a:pos x="4441" y="1077"/>
                </a:cxn>
                <a:cxn ang="0">
                  <a:pos x="4341" y="1109"/>
                </a:cxn>
                <a:cxn ang="0">
                  <a:pos x="4236" y="1133"/>
                </a:cxn>
                <a:cxn ang="0">
                  <a:pos x="4123" y="1149"/>
                </a:cxn>
                <a:cxn ang="0">
                  <a:pos x="4004" y="1159"/>
                </a:cxn>
                <a:cxn ang="0">
                  <a:pos x="3879" y="1157"/>
                </a:cxn>
                <a:cxn ang="0">
                  <a:pos x="3746" y="1146"/>
                </a:cxn>
                <a:cxn ang="0">
                  <a:pos x="3607" y="1124"/>
                </a:cxn>
                <a:cxn ang="0">
                  <a:pos x="3460" y="1091"/>
                </a:cxn>
                <a:cxn ang="0">
                  <a:pos x="3305" y="1044"/>
                </a:cxn>
                <a:cxn ang="0">
                  <a:pos x="3226" y="1017"/>
                </a:cxn>
                <a:cxn ang="0">
                  <a:pos x="2914" y="909"/>
                </a:cxn>
                <a:cxn ang="0">
                  <a:pos x="2622" y="818"/>
                </a:cxn>
                <a:cxn ang="0">
                  <a:pos x="2353" y="746"/>
                </a:cxn>
                <a:cxn ang="0">
                  <a:pos x="2100" y="689"/>
                </a:cxn>
                <a:cxn ang="0">
                  <a:pos x="1866" y="649"/>
                </a:cxn>
                <a:cxn ang="0">
                  <a:pos x="1648" y="625"/>
                </a:cxn>
                <a:cxn ang="0">
                  <a:pos x="1442" y="615"/>
                </a:cxn>
                <a:cxn ang="0">
                  <a:pos x="1251" y="620"/>
                </a:cxn>
                <a:cxn ang="0">
                  <a:pos x="1070" y="641"/>
                </a:cxn>
                <a:cxn ang="0">
                  <a:pos x="899" y="675"/>
                </a:cxn>
                <a:cxn ang="0">
                  <a:pos x="737" y="722"/>
                </a:cxn>
                <a:cxn ang="0">
                  <a:pos x="581" y="783"/>
                </a:cxn>
                <a:cxn ang="0">
                  <a:pos x="431" y="856"/>
                </a:cxn>
                <a:cxn ang="0">
                  <a:pos x="286" y="941"/>
                </a:cxn>
                <a:cxn ang="0">
                  <a:pos x="143" y="1038"/>
                </a:cxn>
                <a:cxn ang="0">
                  <a:pos x="0" y="1146"/>
                </a:cxn>
              </a:cxnLst>
              <a:rect l="0" t="0" r="r" b="b"/>
              <a:pathLst>
                <a:path w="5373" h="1159">
                  <a:moveTo>
                    <a:pt x="5373" y="0"/>
                  </a:moveTo>
                  <a:lnTo>
                    <a:pt x="5373" y="0"/>
                  </a:lnTo>
                  <a:lnTo>
                    <a:pt x="5367" y="18"/>
                  </a:lnTo>
                  <a:lnTo>
                    <a:pt x="5351" y="69"/>
                  </a:lnTo>
                  <a:lnTo>
                    <a:pt x="5338" y="105"/>
                  </a:lnTo>
                  <a:lnTo>
                    <a:pt x="5323" y="147"/>
                  </a:lnTo>
                  <a:lnTo>
                    <a:pt x="5303" y="194"/>
                  </a:lnTo>
                  <a:lnTo>
                    <a:pt x="5280" y="247"/>
                  </a:lnTo>
                  <a:lnTo>
                    <a:pt x="5253" y="302"/>
                  </a:lnTo>
                  <a:lnTo>
                    <a:pt x="5221" y="361"/>
                  </a:lnTo>
                  <a:lnTo>
                    <a:pt x="5187" y="423"/>
                  </a:lnTo>
                  <a:lnTo>
                    <a:pt x="5148" y="486"/>
                  </a:lnTo>
                  <a:lnTo>
                    <a:pt x="5105" y="550"/>
                  </a:lnTo>
                  <a:lnTo>
                    <a:pt x="5081" y="583"/>
                  </a:lnTo>
                  <a:lnTo>
                    <a:pt x="5056" y="615"/>
                  </a:lnTo>
                  <a:lnTo>
                    <a:pt x="5031" y="647"/>
                  </a:lnTo>
                  <a:lnTo>
                    <a:pt x="5003" y="680"/>
                  </a:lnTo>
                  <a:lnTo>
                    <a:pt x="4976" y="712"/>
                  </a:lnTo>
                  <a:lnTo>
                    <a:pt x="4947" y="743"/>
                  </a:lnTo>
                  <a:lnTo>
                    <a:pt x="4916" y="773"/>
                  </a:lnTo>
                  <a:lnTo>
                    <a:pt x="4883" y="804"/>
                  </a:lnTo>
                  <a:lnTo>
                    <a:pt x="4849" y="833"/>
                  </a:lnTo>
                  <a:lnTo>
                    <a:pt x="4815" y="862"/>
                  </a:lnTo>
                  <a:lnTo>
                    <a:pt x="4780" y="891"/>
                  </a:lnTo>
                  <a:lnTo>
                    <a:pt x="4742" y="919"/>
                  </a:lnTo>
                  <a:lnTo>
                    <a:pt x="4704" y="944"/>
                  </a:lnTo>
                  <a:lnTo>
                    <a:pt x="4663" y="970"/>
                  </a:lnTo>
                  <a:lnTo>
                    <a:pt x="4622" y="994"/>
                  </a:lnTo>
                  <a:lnTo>
                    <a:pt x="4579" y="1017"/>
                  </a:lnTo>
                  <a:lnTo>
                    <a:pt x="4534" y="1038"/>
                  </a:lnTo>
                  <a:lnTo>
                    <a:pt x="4488" y="1057"/>
                  </a:lnTo>
                  <a:lnTo>
                    <a:pt x="4441" y="1077"/>
                  </a:lnTo>
                  <a:lnTo>
                    <a:pt x="4391" y="1093"/>
                  </a:lnTo>
                  <a:lnTo>
                    <a:pt x="4341" y="1109"/>
                  </a:lnTo>
                  <a:lnTo>
                    <a:pt x="4288" y="1122"/>
                  </a:lnTo>
                  <a:lnTo>
                    <a:pt x="4236" y="1133"/>
                  </a:lnTo>
                  <a:lnTo>
                    <a:pt x="4180" y="1143"/>
                  </a:lnTo>
                  <a:lnTo>
                    <a:pt x="4123" y="1149"/>
                  </a:lnTo>
                  <a:lnTo>
                    <a:pt x="4065" y="1156"/>
                  </a:lnTo>
                  <a:lnTo>
                    <a:pt x="4004" y="1159"/>
                  </a:lnTo>
                  <a:lnTo>
                    <a:pt x="3943" y="1159"/>
                  </a:lnTo>
                  <a:lnTo>
                    <a:pt x="3879" y="1157"/>
                  </a:lnTo>
                  <a:lnTo>
                    <a:pt x="3814" y="1153"/>
                  </a:lnTo>
                  <a:lnTo>
                    <a:pt x="3746" y="1146"/>
                  </a:lnTo>
                  <a:lnTo>
                    <a:pt x="3677" y="1136"/>
                  </a:lnTo>
                  <a:lnTo>
                    <a:pt x="3607" y="1124"/>
                  </a:lnTo>
                  <a:lnTo>
                    <a:pt x="3534" y="1109"/>
                  </a:lnTo>
                  <a:lnTo>
                    <a:pt x="3460" y="1091"/>
                  </a:lnTo>
                  <a:lnTo>
                    <a:pt x="3383" y="1070"/>
                  </a:lnTo>
                  <a:lnTo>
                    <a:pt x="3305" y="1044"/>
                  </a:lnTo>
                  <a:lnTo>
                    <a:pt x="3226" y="1017"/>
                  </a:lnTo>
                  <a:lnTo>
                    <a:pt x="3226" y="1017"/>
                  </a:lnTo>
                  <a:lnTo>
                    <a:pt x="3067" y="960"/>
                  </a:lnTo>
                  <a:lnTo>
                    <a:pt x="2914" y="909"/>
                  </a:lnTo>
                  <a:lnTo>
                    <a:pt x="2765" y="862"/>
                  </a:lnTo>
                  <a:lnTo>
                    <a:pt x="2622" y="818"/>
                  </a:lnTo>
                  <a:lnTo>
                    <a:pt x="2485" y="780"/>
                  </a:lnTo>
                  <a:lnTo>
                    <a:pt x="2353" y="746"/>
                  </a:lnTo>
                  <a:lnTo>
                    <a:pt x="2224" y="715"/>
                  </a:lnTo>
                  <a:lnTo>
                    <a:pt x="2100" y="689"/>
                  </a:lnTo>
                  <a:lnTo>
                    <a:pt x="1981" y="667"/>
                  </a:lnTo>
                  <a:lnTo>
                    <a:pt x="1866" y="649"/>
                  </a:lnTo>
                  <a:lnTo>
                    <a:pt x="1755" y="634"/>
                  </a:lnTo>
                  <a:lnTo>
                    <a:pt x="1648" y="625"/>
                  </a:lnTo>
                  <a:lnTo>
                    <a:pt x="1543" y="617"/>
                  </a:lnTo>
                  <a:lnTo>
                    <a:pt x="1442" y="615"/>
                  </a:lnTo>
                  <a:lnTo>
                    <a:pt x="1345" y="615"/>
                  </a:lnTo>
                  <a:lnTo>
                    <a:pt x="1251" y="620"/>
                  </a:lnTo>
                  <a:lnTo>
                    <a:pt x="1159" y="628"/>
                  </a:lnTo>
                  <a:lnTo>
                    <a:pt x="1070" y="641"/>
                  </a:lnTo>
                  <a:lnTo>
                    <a:pt x="984" y="655"/>
                  </a:lnTo>
                  <a:lnTo>
                    <a:pt x="899" y="675"/>
                  </a:lnTo>
                  <a:lnTo>
                    <a:pt x="817" y="696"/>
                  </a:lnTo>
                  <a:lnTo>
                    <a:pt x="737" y="722"/>
                  </a:lnTo>
                  <a:lnTo>
                    <a:pt x="659" y="751"/>
                  </a:lnTo>
                  <a:lnTo>
                    <a:pt x="581" y="783"/>
                  </a:lnTo>
                  <a:lnTo>
                    <a:pt x="506" y="817"/>
                  </a:lnTo>
                  <a:lnTo>
                    <a:pt x="431" y="856"/>
                  </a:lnTo>
                  <a:lnTo>
                    <a:pt x="358" y="896"/>
                  </a:lnTo>
                  <a:lnTo>
                    <a:pt x="286" y="941"/>
                  </a:lnTo>
                  <a:lnTo>
                    <a:pt x="213" y="988"/>
                  </a:lnTo>
                  <a:lnTo>
                    <a:pt x="143" y="1038"/>
                  </a:lnTo>
                  <a:lnTo>
                    <a:pt x="70" y="1090"/>
                  </a:lnTo>
                  <a:lnTo>
                    <a:pt x="0" y="114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57838" name="Freeform 46"/>
            <p:cNvSpPr>
              <a:spLocks/>
            </p:cNvSpPr>
            <p:nvPr userDrawn="1"/>
          </p:nvSpPr>
          <p:spPr bwMode="auto">
            <a:xfrm>
              <a:off x="1146" y="968"/>
              <a:ext cx="5355" cy="631"/>
            </a:xfrm>
            <a:custGeom>
              <a:avLst/>
              <a:gdLst/>
              <a:ahLst/>
              <a:cxnLst>
                <a:cxn ang="0">
                  <a:pos x="5355" y="0"/>
                </a:cxn>
                <a:cxn ang="0">
                  <a:pos x="5334" y="71"/>
                </a:cxn>
                <a:cxn ang="0">
                  <a:pos x="5306" y="150"/>
                </a:cxn>
                <a:cxn ang="0">
                  <a:pos x="5266" y="250"/>
                </a:cxn>
                <a:cxn ang="0">
                  <a:pos x="5209" y="366"/>
                </a:cxn>
                <a:cxn ang="0">
                  <a:pos x="5138" y="494"/>
                </a:cxn>
                <a:cxn ang="0">
                  <a:pos x="5072" y="592"/>
                </a:cxn>
                <a:cxn ang="0">
                  <a:pos x="5023" y="658"/>
                </a:cxn>
                <a:cxn ang="0">
                  <a:pos x="4969" y="723"/>
                </a:cxn>
                <a:cxn ang="0">
                  <a:pos x="4909" y="788"/>
                </a:cxn>
                <a:cxn ang="0">
                  <a:pos x="4845" y="849"/>
                </a:cxn>
                <a:cxn ang="0">
                  <a:pos x="4775" y="909"/>
                </a:cxn>
                <a:cxn ang="0">
                  <a:pos x="4700" y="964"/>
                </a:cxn>
                <a:cxn ang="0">
                  <a:pos x="4619" y="1015"/>
                </a:cxn>
                <a:cxn ang="0">
                  <a:pos x="4532" y="1060"/>
                </a:cxn>
                <a:cxn ang="0">
                  <a:pos x="4439" y="1101"/>
                </a:cxn>
                <a:cxn ang="0">
                  <a:pos x="4340" y="1135"/>
                </a:cxn>
                <a:cxn ang="0">
                  <a:pos x="4235" y="1162"/>
                </a:cxn>
                <a:cxn ang="0">
                  <a:pos x="4123" y="1182"/>
                </a:cxn>
                <a:cxn ang="0">
                  <a:pos x="4004" y="1193"/>
                </a:cxn>
                <a:cxn ang="0">
                  <a:pos x="3879" y="1194"/>
                </a:cxn>
                <a:cxn ang="0">
                  <a:pos x="3746" y="1185"/>
                </a:cxn>
                <a:cxn ang="0">
                  <a:pos x="3606" y="1165"/>
                </a:cxn>
                <a:cxn ang="0">
                  <a:pos x="3458" y="1136"/>
                </a:cxn>
                <a:cxn ang="0">
                  <a:pos x="3304" y="1093"/>
                </a:cxn>
                <a:cxn ang="0">
                  <a:pos x="3224" y="1067"/>
                </a:cxn>
                <a:cxn ang="0">
                  <a:pos x="2910" y="965"/>
                </a:cxn>
                <a:cxn ang="0">
                  <a:pos x="2618" y="880"/>
                </a:cxn>
                <a:cxn ang="0">
                  <a:pos x="2346" y="812"/>
                </a:cxn>
                <a:cxn ang="0">
                  <a:pos x="2094" y="760"/>
                </a:cxn>
                <a:cxn ang="0">
                  <a:pos x="1859" y="723"/>
                </a:cxn>
                <a:cxn ang="0">
                  <a:pos x="1640" y="704"/>
                </a:cxn>
                <a:cxn ang="0">
                  <a:pos x="1434" y="699"/>
                </a:cxn>
                <a:cxn ang="0">
                  <a:pos x="1242" y="707"/>
                </a:cxn>
                <a:cxn ang="0">
                  <a:pos x="1063" y="731"/>
                </a:cxn>
                <a:cxn ang="0">
                  <a:pos x="893" y="768"/>
                </a:cxn>
                <a:cxn ang="0">
                  <a:pos x="732" y="820"/>
                </a:cxn>
                <a:cxn ang="0">
                  <a:pos x="576" y="884"/>
                </a:cxn>
                <a:cxn ang="0">
                  <a:pos x="427" y="960"/>
                </a:cxn>
                <a:cxn ang="0">
                  <a:pos x="283" y="1049"/>
                </a:cxn>
                <a:cxn ang="0">
                  <a:pos x="141" y="1149"/>
                </a:cxn>
                <a:cxn ang="0">
                  <a:pos x="0" y="1261"/>
                </a:cxn>
              </a:cxnLst>
              <a:rect l="0" t="0" r="r" b="b"/>
              <a:pathLst>
                <a:path w="5355" h="1261">
                  <a:moveTo>
                    <a:pt x="5355" y="0"/>
                  </a:moveTo>
                  <a:lnTo>
                    <a:pt x="5355" y="0"/>
                  </a:lnTo>
                  <a:lnTo>
                    <a:pt x="5349" y="19"/>
                  </a:lnTo>
                  <a:lnTo>
                    <a:pt x="5334" y="71"/>
                  </a:lnTo>
                  <a:lnTo>
                    <a:pt x="5322" y="106"/>
                  </a:lnTo>
                  <a:lnTo>
                    <a:pt x="5306" y="150"/>
                  </a:lnTo>
                  <a:lnTo>
                    <a:pt x="5288" y="197"/>
                  </a:lnTo>
                  <a:lnTo>
                    <a:pt x="5266" y="250"/>
                  </a:lnTo>
                  <a:lnTo>
                    <a:pt x="5240" y="306"/>
                  </a:lnTo>
                  <a:lnTo>
                    <a:pt x="5209" y="366"/>
                  </a:lnTo>
                  <a:lnTo>
                    <a:pt x="5176" y="429"/>
                  </a:lnTo>
                  <a:lnTo>
                    <a:pt x="5138" y="494"/>
                  </a:lnTo>
                  <a:lnTo>
                    <a:pt x="5095" y="560"/>
                  </a:lnTo>
                  <a:lnTo>
                    <a:pt x="5072" y="592"/>
                  </a:lnTo>
                  <a:lnTo>
                    <a:pt x="5048" y="625"/>
                  </a:lnTo>
                  <a:lnTo>
                    <a:pt x="5023" y="658"/>
                  </a:lnTo>
                  <a:lnTo>
                    <a:pt x="4997" y="691"/>
                  </a:lnTo>
                  <a:lnTo>
                    <a:pt x="4969" y="723"/>
                  </a:lnTo>
                  <a:lnTo>
                    <a:pt x="4940" y="755"/>
                  </a:lnTo>
                  <a:lnTo>
                    <a:pt x="4909" y="788"/>
                  </a:lnTo>
                  <a:lnTo>
                    <a:pt x="4877" y="818"/>
                  </a:lnTo>
                  <a:lnTo>
                    <a:pt x="4845" y="849"/>
                  </a:lnTo>
                  <a:lnTo>
                    <a:pt x="4811" y="880"/>
                  </a:lnTo>
                  <a:lnTo>
                    <a:pt x="4775" y="909"/>
                  </a:lnTo>
                  <a:lnTo>
                    <a:pt x="4739" y="936"/>
                  </a:lnTo>
                  <a:lnTo>
                    <a:pt x="4700" y="964"/>
                  </a:lnTo>
                  <a:lnTo>
                    <a:pt x="4661" y="989"/>
                  </a:lnTo>
                  <a:lnTo>
                    <a:pt x="4619" y="1015"/>
                  </a:lnTo>
                  <a:lnTo>
                    <a:pt x="4576" y="1038"/>
                  </a:lnTo>
                  <a:lnTo>
                    <a:pt x="4532" y="1060"/>
                  </a:lnTo>
                  <a:lnTo>
                    <a:pt x="4486" y="1081"/>
                  </a:lnTo>
                  <a:lnTo>
                    <a:pt x="4439" y="1101"/>
                  </a:lnTo>
                  <a:lnTo>
                    <a:pt x="4390" y="1119"/>
                  </a:lnTo>
                  <a:lnTo>
                    <a:pt x="4340" y="1135"/>
                  </a:lnTo>
                  <a:lnTo>
                    <a:pt x="4289" y="1149"/>
                  </a:lnTo>
                  <a:lnTo>
                    <a:pt x="4235" y="1162"/>
                  </a:lnTo>
                  <a:lnTo>
                    <a:pt x="4179" y="1173"/>
                  </a:lnTo>
                  <a:lnTo>
                    <a:pt x="4123" y="1182"/>
                  </a:lnTo>
                  <a:lnTo>
                    <a:pt x="4064" y="1188"/>
                  </a:lnTo>
                  <a:lnTo>
                    <a:pt x="4004" y="1193"/>
                  </a:lnTo>
                  <a:lnTo>
                    <a:pt x="3942" y="1194"/>
                  </a:lnTo>
                  <a:lnTo>
                    <a:pt x="3879" y="1194"/>
                  </a:lnTo>
                  <a:lnTo>
                    <a:pt x="3814" y="1191"/>
                  </a:lnTo>
                  <a:lnTo>
                    <a:pt x="3746" y="1185"/>
                  </a:lnTo>
                  <a:lnTo>
                    <a:pt x="3676" y="1177"/>
                  </a:lnTo>
                  <a:lnTo>
                    <a:pt x="3606" y="1165"/>
                  </a:lnTo>
                  <a:lnTo>
                    <a:pt x="3533" y="1153"/>
                  </a:lnTo>
                  <a:lnTo>
                    <a:pt x="3458" y="1136"/>
                  </a:lnTo>
                  <a:lnTo>
                    <a:pt x="3382" y="1115"/>
                  </a:lnTo>
                  <a:lnTo>
                    <a:pt x="3304" y="1093"/>
                  </a:lnTo>
                  <a:lnTo>
                    <a:pt x="3224" y="1067"/>
                  </a:lnTo>
                  <a:lnTo>
                    <a:pt x="3224" y="1067"/>
                  </a:lnTo>
                  <a:lnTo>
                    <a:pt x="3064" y="1014"/>
                  </a:lnTo>
                  <a:lnTo>
                    <a:pt x="2910" y="965"/>
                  </a:lnTo>
                  <a:lnTo>
                    <a:pt x="2761" y="920"/>
                  </a:lnTo>
                  <a:lnTo>
                    <a:pt x="2618" y="880"/>
                  </a:lnTo>
                  <a:lnTo>
                    <a:pt x="2480" y="842"/>
                  </a:lnTo>
                  <a:lnTo>
                    <a:pt x="2346" y="812"/>
                  </a:lnTo>
                  <a:lnTo>
                    <a:pt x="2219" y="783"/>
                  </a:lnTo>
                  <a:lnTo>
                    <a:pt x="2094" y="760"/>
                  </a:lnTo>
                  <a:lnTo>
                    <a:pt x="1974" y="739"/>
                  </a:lnTo>
                  <a:lnTo>
                    <a:pt x="1859" y="723"/>
                  </a:lnTo>
                  <a:lnTo>
                    <a:pt x="1746" y="712"/>
                  </a:lnTo>
                  <a:lnTo>
                    <a:pt x="1640" y="704"/>
                  </a:lnTo>
                  <a:lnTo>
                    <a:pt x="1535" y="699"/>
                  </a:lnTo>
                  <a:lnTo>
                    <a:pt x="1434" y="699"/>
                  </a:lnTo>
                  <a:lnTo>
                    <a:pt x="1337" y="700"/>
                  </a:lnTo>
                  <a:lnTo>
                    <a:pt x="1242" y="707"/>
                  </a:lnTo>
                  <a:lnTo>
                    <a:pt x="1151" y="718"/>
                  </a:lnTo>
                  <a:lnTo>
                    <a:pt x="1063" y="731"/>
                  </a:lnTo>
                  <a:lnTo>
                    <a:pt x="976" y="749"/>
                  </a:lnTo>
                  <a:lnTo>
                    <a:pt x="893" y="768"/>
                  </a:lnTo>
                  <a:lnTo>
                    <a:pt x="811" y="792"/>
                  </a:lnTo>
                  <a:lnTo>
                    <a:pt x="732" y="820"/>
                  </a:lnTo>
                  <a:lnTo>
                    <a:pt x="652" y="851"/>
                  </a:lnTo>
                  <a:lnTo>
                    <a:pt x="576" y="884"/>
                  </a:lnTo>
                  <a:lnTo>
                    <a:pt x="501" y="920"/>
                  </a:lnTo>
                  <a:lnTo>
                    <a:pt x="427" y="960"/>
                  </a:lnTo>
                  <a:lnTo>
                    <a:pt x="355" y="1004"/>
                  </a:lnTo>
                  <a:lnTo>
                    <a:pt x="283" y="1049"/>
                  </a:lnTo>
                  <a:lnTo>
                    <a:pt x="212" y="1098"/>
                  </a:lnTo>
                  <a:lnTo>
                    <a:pt x="141" y="1149"/>
                  </a:lnTo>
                  <a:lnTo>
                    <a:pt x="71" y="1204"/>
                  </a:lnTo>
                  <a:lnTo>
                    <a:pt x="0" y="1261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57839" name="Freeform 47"/>
            <p:cNvSpPr>
              <a:spLocks/>
            </p:cNvSpPr>
            <p:nvPr userDrawn="1"/>
          </p:nvSpPr>
          <p:spPr bwMode="auto">
            <a:xfrm>
              <a:off x="1187" y="940"/>
              <a:ext cx="5335" cy="688"/>
            </a:xfrm>
            <a:custGeom>
              <a:avLst/>
              <a:gdLst/>
              <a:ahLst/>
              <a:cxnLst>
                <a:cxn ang="0">
                  <a:pos x="5335" y="0"/>
                </a:cxn>
                <a:cxn ang="0">
                  <a:pos x="5315" y="71"/>
                </a:cxn>
                <a:cxn ang="0">
                  <a:pos x="5289" y="150"/>
                </a:cxn>
                <a:cxn ang="0">
                  <a:pos x="5250" y="252"/>
                </a:cxn>
                <a:cxn ang="0">
                  <a:pos x="5196" y="371"/>
                </a:cxn>
                <a:cxn ang="0">
                  <a:pos x="5127" y="501"/>
                </a:cxn>
                <a:cxn ang="0">
                  <a:pos x="5061" y="601"/>
                </a:cxn>
                <a:cxn ang="0">
                  <a:pos x="5014" y="667"/>
                </a:cxn>
                <a:cxn ang="0">
                  <a:pos x="4960" y="735"/>
                </a:cxn>
                <a:cxn ang="0">
                  <a:pos x="4902" y="799"/>
                </a:cxn>
                <a:cxn ang="0">
                  <a:pos x="4838" y="862"/>
                </a:cxn>
                <a:cxn ang="0">
                  <a:pos x="4770" y="924"/>
                </a:cxn>
                <a:cxn ang="0">
                  <a:pos x="4695" y="980"/>
                </a:cxn>
                <a:cxn ang="0">
                  <a:pos x="4614" y="1034"/>
                </a:cxn>
                <a:cxn ang="0">
                  <a:pos x="4528" y="1082"/>
                </a:cxn>
                <a:cxn ang="0">
                  <a:pos x="4436" y="1126"/>
                </a:cxn>
                <a:cxn ang="0">
                  <a:pos x="4338" y="1161"/>
                </a:cxn>
                <a:cxn ang="0">
                  <a:pos x="4232" y="1190"/>
                </a:cxn>
                <a:cxn ang="0">
                  <a:pos x="4121" y="1213"/>
                </a:cxn>
                <a:cxn ang="0">
                  <a:pos x="4003" y="1226"/>
                </a:cxn>
                <a:cxn ang="0">
                  <a:pos x="3877" y="1229"/>
                </a:cxn>
                <a:cxn ang="0">
                  <a:pos x="3745" y="1224"/>
                </a:cxn>
                <a:cxn ang="0">
                  <a:pos x="3605" y="1206"/>
                </a:cxn>
                <a:cxn ang="0">
                  <a:pos x="3456" y="1179"/>
                </a:cxn>
                <a:cxn ang="0">
                  <a:pos x="3301" y="1140"/>
                </a:cxn>
                <a:cxn ang="0">
                  <a:pos x="3220" y="1114"/>
                </a:cxn>
                <a:cxn ang="0">
                  <a:pos x="2905" y="1019"/>
                </a:cxn>
                <a:cxn ang="0">
                  <a:pos x="2612" y="938"/>
                </a:cxn>
                <a:cxn ang="0">
                  <a:pos x="2340" y="875"/>
                </a:cxn>
                <a:cxn ang="0">
                  <a:pos x="2086" y="828"/>
                </a:cxn>
                <a:cxn ang="0">
                  <a:pos x="1851" y="798"/>
                </a:cxn>
                <a:cxn ang="0">
                  <a:pos x="1630" y="782"/>
                </a:cxn>
                <a:cxn ang="0">
                  <a:pos x="1426" y="780"/>
                </a:cxn>
                <a:cxn ang="0">
                  <a:pos x="1235" y="795"/>
                </a:cxn>
                <a:cxn ang="0">
                  <a:pos x="1099" y="814"/>
                </a:cxn>
                <a:cxn ang="0">
                  <a:pos x="1011" y="830"/>
                </a:cxn>
                <a:cxn ang="0">
                  <a:pos x="927" y="851"/>
                </a:cxn>
                <a:cxn ang="0">
                  <a:pos x="804" y="888"/>
                </a:cxn>
                <a:cxn ang="0">
                  <a:pos x="647" y="950"/>
                </a:cxn>
                <a:cxn ang="0">
                  <a:pos x="496" y="1024"/>
                </a:cxn>
                <a:cxn ang="0">
                  <a:pos x="352" y="1109"/>
                </a:cxn>
                <a:cxn ang="0">
                  <a:pos x="210" y="1208"/>
                </a:cxn>
                <a:cxn ang="0">
                  <a:pos x="70" y="1316"/>
                </a:cxn>
              </a:cxnLst>
              <a:rect l="0" t="0" r="r" b="b"/>
              <a:pathLst>
                <a:path w="5335" h="1376">
                  <a:moveTo>
                    <a:pt x="5335" y="0"/>
                  </a:moveTo>
                  <a:lnTo>
                    <a:pt x="5335" y="0"/>
                  </a:lnTo>
                  <a:lnTo>
                    <a:pt x="5331" y="18"/>
                  </a:lnTo>
                  <a:lnTo>
                    <a:pt x="5315" y="71"/>
                  </a:lnTo>
                  <a:lnTo>
                    <a:pt x="5304" y="107"/>
                  </a:lnTo>
                  <a:lnTo>
                    <a:pt x="5289" y="150"/>
                  </a:lnTo>
                  <a:lnTo>
                    <a:pt x="5271" y="199"/>
                  </a:lnTo>
                  <a:lnTo>
                    <a:pt x="5250" y="252"/>
                  </a:lnTo>
                  <a:lnTo>
                    <a:pt x="5225" y="310"/>
                  </a:lnTo>
                  <a:lnTo>
                    <a:pt x="5196" y="371"/>
                  </a:lnTo>
                  <a:lnTo>
                    <a:pt x="5163" y="434"/>
                  </a:lnTo>
                  <a:lnTo>
                    <a:pt x="5127" y="501"/>
                  </a:lnTo>
                  <a:lnTo>
                    <a:pt x="5085" y="567"/>
                  </a:lnTo>
                  <a:lnTo>
                    <a:pt x="5061" y="601"/>
                  </a:lnTo>
                  <a:lnTo>
                    <a:pt x="5038" y="635"/>
                  </a:lnTo>
                  <a:lnTo>
                    <a:pt x="5014" y="667"/>
                  </a:lnTo>
                  <a:lnTo>
                    <a:pt x="4988" y="701"/>
                  </a:lnTo>
                  <a:lnTo>
                    <a:pt x="4960" y="735"/>
                  </a:lnTo>
                  <a:lnTo>
                    <a:pt x="4932" y="767"/>
                  </a:lnTo>
                  <a:lnTo>
                    <a:pt x="4902" y="799"/>
                  </a:lnTo>
                  <a:lnTo>
                    <a:pt x="4871" y="832"/>
                  </a:lnTo>
                  <a:lnTo>
                    <a:pt x="4838" y="862"/>
                  </a:lnTo>
                  <a:lnTo>
                    <a:pt x="4804" y="893"/>
                  </a:lnTo>
                  <a:lnTo>
                    <a:pt x="4770" y="924"/>
                  </a:lnTo>
                  <a:lnTo>
                    <a:pt x="4734" y="953"/>
                  </a:lnTo>
                  <a:lnTo>
                    <a:pt x="4695" y="980"/>
                  </a:lnTo>
                  <a:lnTo>
                    <a:pt x="4656" y="1008"/>
                  </a:lnTo>
                  <a:lnTo>
                    <a:pt x="4614" y="1034"/>
                  </a:lnTo>
                  <a:lnTo>
                    <a:pt x="4573" y="1059"/>
                  </a:lnTo>
                  <a:lnTo>
                    <a:pt x="4528" y="1082"/>
                  </a:lnTo>
                  <a:lnTo>
                    <a:pt x="4484" y="1105"/>
                  </a:lnTo>
                  <a:lnTo>
                    <a:pt x="4436" y="1126"/>
                  </a:lnTo>
                  <a:lnTo>
                    <a:pt x="4388" y="1143"/>
                  </a:lnTo>
                  <a:lnTo>
                    <a:pt x="4338" y="1161"/>
                  </a:lnTo>
                  <a:lnTo>
                    <a:pt x="4287" y="1177"/>
                  </a:lnTo>
                  <a:lnTo>
                    <a:pt x="4232" y="1190"/>
                  </a:lnTo>
                  <a:lnTo>
                    <a:pt x="4178" y="1203"/>
                  </a:lnTo>
                  <a:lnTo>
                    <a:pt x="4121" y="1213"/>
                  </a:lnTo>
                  <a:lnTo>
                    <a:pt x="4063" y="1219"/>
                  </a:lnTo>
                  <a:lnTo>
                    <a:pt x="4003" y="1226"/>
                  </a:lnTo>
                  <a:lnTo>
                    <a:pt x="3941" y="1229"/>
                  </a:lnTo>
                  <a:lnTo>
                    <a:pt x="3877" y="1229"/>
                  </a:lnTo>
                  <a:lnTo>
                    <a:pt x="3812" y="1227"/>
                  </a:lnTo>
                  <a:lnTo>
                    <a:pt x="3745" y="1224"/>
                  </a:lnTo>
                  <a:lnTo>
                    <a:pt x="3676" y="1216"/>
                  </a:lnTo>
                  <a:lnTo>
                    <a:pt x="3605" y="1206"/>
                  </a:lnTo>
                  <a:lnTo>
                    <a:pt x="3531" y="1195"/>
                  </a:lnTo>
                  <a:lnTo>
                    <a:pt x="3456" y="1179"/>
                  </a:lnTo>
                  <a:lnTo>
                    <a:pt x="3380" y="1161"/>
                  </a:lnTo>
                  <a:lnTo>
                    <a:pt x="3301" y="1140"/>
                  </a:lnTo>
                  <a:lnTo>
                    <a:pt x="3220" y="1114"/>
                  </a:lnTo>
                  <a:lnTo>
                    <a:pt x="3220" y="1114"/>
                  </a:lnTo>
                  <a:lnTo>
                    <a:pt x="3061" y="1064"/>
                  </a:lnTo>
                  <a:lnTo>
                    <a:pt x="2905" y="1019"/>
                  </a:lnTo>
                  <a:lnTo>
                    <a:pt x="2756" y="977"/>
                  </a:lnTo>
                  <a:lnTo>
                    <a:pt x="2612" y="938"/>
                  </a:lnTo>
                  <a:lnTo>
                    <a:pt x="2473" y="906"/>
                  </a:lnTo>
                  <a:lnTo>
                    <a:pt x="2340" y="875"/>
                  </a:lnTo>
                  <a:lnTo>
                    <a:pt x="2211" y="851"/>
                  </a:lnTo>
                  <a:lnTo>
                    <a:pt x="2086" y="828"/>
                  </a:lnTo>
                  <a:lnTo>
                    <a:pt x="1966" y="811"/>
                  </a:lnTo>
                  <a:lnTo>
                    <a:pt x="1851" y="798"/>
                  </a:lnTo>
                  <a:lnTo>
                    <a:pt x="1739" y="788"/>
                  </a:lnTo>
                  <a:lnTo>
                    <a:pt x="1630" y="782"/>
                  </a:lnTo>
                  <a:lnTo>
                    <a:pt x="1526" y="780"/>
                  </a:lnTo>
                  <a:lnTo>
                    <a:pt x="1426" y="780"/>
                  </a:lnTo>
                  <a:lnTo>
                    <a:pt x="1329" y="785"/>
                  </a:lnTo>
                  <a:lnTo>
                    <a:pt x="1235" y="795"/>
                  </a:lnTo>
                  <a:lnTo>
                    <a:pt x="1143" y="806"/>
                  </a:lnTo>
                  <a:lnTo>
                    <a:pt x="1099" y="814"/>
                  </a:lnTo>
                  <a:lnTo>
                    <a:pt x="1054" y="822"/>
                  </a:lnTo>
                  <a:lnTo>
                    <a:pt x="1011" y="830"/>
                  </a:lnTo>
                  <a:lnTo>
                    <a:pt x="970" y="840"/>
                  </a:lnTo>
                  <a:lnTo>
                    <a:pt x="927" y="851"/>
                  </a:lnTo>
                  <a:lnTo>
                    <a:pt x="885" y="862"/>
                  </a:lnTo>
                  <a:lnTo>
                    <a:pt x="804" y="888"/>
                  </a:lnTo>
                  <a:lnTo>
                    <a:pt x="725" y="917"/>
                  </a:lnTo>
                  <a:lnTo>
                    <a:pt x="647" y="950"/>
                  </a:lnTo>
                  <a:lnTo>
                    <a:pt x="571" y="985"/>
                  </a:lnTo>
                  <a:lnTo>
                    <a:pt x="496" y="1024"/>
                  </a:lnTo>
                  <a:lnTo>
                    <a:pt x="424" y="1064"/>
                  </a:lnTo>
                  <a:lnTo>
                    <a:pt x="352" y="1109"/>
                  </a:lnTo>
                  <a:lnTo>
                    <a:pt x="280" y="1156"/>
                  </a:lnTo>
                  <a:lnTo>
                    <a:pt x="210" y="1208"/>
                  </a:lnTo>
                  <a:lnTo>
                    <a:pt x="139" y="1261"/>
                  </a:lnTo>
                  <a:lnTo>
                    <a:pt x="70" y="1316"/>
                  </a:lnTo>
                  <a:lnTo>
                    <a:pt x="0" y="137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57840" name="Freeform 48"/>
            <p:cNvSpPr>
              <a:spLocks/>
            </p:cNvSpPr>
            <p:nvPr userDrawn="1"/>
          </p:nvSpPr>
          <p:spPr bwMode="auto">
            <a:xfrm>
              <a:off x="1229" y="911"/>
              <a:ext cx="5314" cy="745"/>
            </a:xfrm>
            <a:custGeom>
              <a:avLst/>
              <a:gdLst/>
              <a:ahLst/>
              <a:cxnLst>
                <a:cxn ang="0">
                  <a:pos x="5314" y="0"/>
                </a:cxn>
                <a:cxn ang="0">
                  <a:pos x="5296" y="71"/>
                </a:cxn>
                <a:cxn ang="0">
                  <a:pos x="5271" y="153"/>
                </a:cxn>
                <a:cxn ang="0">
                  <a:pos x="5233" y="257"/>
                </a:cxn>
                <a:cxn ang="0">
                  <a:pos x="5180" y="376"/>
                </a:cxn>
                <a:cxn ang="0">
                  <a:pos x="5112" y="507"/>
                </a:cxn>
                <a:cxn ang="0">
                  <a:pos x="5050" y="609"/>
                </a:cxn>
                <a:cxn ang="0">
                  <a:pos x="5003" y="678"/>
                </a:cxn>
                <a:cxn ang="0">
                  <a:pos x="4950" y="746"/>
                </a:cxn>
                <a:cxn ang="0">
                  <a:pos x="4893" y="812"/>
                </a:cxn>
                <a:cxn ang="0">
                  <a:pos x="4830" y="878"/>
                </a:cxn>
                <a:cxn ang="0">
                  <a:pos x="4762" y="940"/>
                </a:cxn>
                <a:cxn ang="0">
                  <a:pos x="4689" y="999"/>
                </a:cxn>
                <a:cxn ang="0">
                  <a:pos x="4610" y="1054"/>
                </a:cxn>
                <a:cxn ang="0">
                  <a:pos x="4524" y="1104"/>
                </a:cxn>
                <a:cxn ang="0">
                  <a:pos x="4432" y="1150"/>
                </a:cxn>
                <a:cxn ang="0">
                  <a:pos x="4335" y="1188"/>
                </a:cxn>
                <a:cxn ang="0">
                  <a:pos x="4229" y="1219"/>
                </a:cxn>
                <a:cxn ang="0">
                  <a:pos x="4118" y="1243"/>
                </a:cxn>
                <a:cxn ang="0">
                  <a:pos x="4000" y="1259"/>
                </a:cxn>
                <a:cxn ang="0">
                  <a:pos x="3875" y="1266"/>
                </a:cxn>
                <a:cxn ang="0">
                  <a:pos x="3742" y="1263"/>
                </a:cxn>
                <a:cxn ang="0">
                  <a:pos x="3602" y="1248"/>
                </a:cxn>
                <a:cxn ang="0">
                  <a:pos x="3453" y="1224"/>
                </a:cxn>
                <a:cxn ang="0">
                  <a:pos x="3298" y="1187"/>
                </a:cxn>
                <a:cxn ang="0">
                  <a:pos x="3217" y="1164"/>
                </a:cxn>
                <a:cxn ang="0">
                  <a:pos x="2899" y="1074"/>
                </a:cxn>
                <a:cxn ang="0">
                  <a:pos x="2605" y="999"/>
                </a:cxn>
                <a:cxn ang="0">
                  <a:pos x="2333" y="941"/>
                </a:cxn>
                <a:cxn ang="0">
                  <a:pos x="2079" y="899"/>
                </a:cxn>
                <a:cxn ang="0">
                  <a:pos x="1843" y="872"/>
                </a:cxn>
                <a:cxn ang="0">
                  <a:pos x="1622" y="861"/>
                </a:cxn>
                <a:cxn ang="0">
                  <a:pos x="1418" y="864"/>
                </a:cxn>
                <a:cxn ang="0">
                  <a:pos x="1226" y="882"/>
                </a:cxn>
                <a:cxn ang="0">
                  <a:pos x="1134" y="896"/>
                </a:cxn>
                <a:cxn ang="0">
                  <a:pos x="1047" y="912"/>
                </a:cxn>
                <a:cxn ang="0">
                  <a:pos x="961" y="933"/>
                </a:cxn>
                <a:cxn ang="0">
                  <a:pos x="878" y="957"/>
                </a:cxn>
                <a:cxn ang="0">
                  <a:pos x="718" y="1016"/>
                </a:cxn>
                <a:cxn ang="0">
                  <a:pos x="565" y="1087"/>
                </a:cxn>
                <a:cxn ang="0">
                  <a:pos x="419" y="1171"/>
                </a:cxn>
                <a:cxn ang="0">
                  <a:pos x="276" y="1266"/>
                </a:cxn>
                <a:cxn ang="0">
                  <a:pos x="138" y="1372"/>
                </a:cxn>
                <a:cxn ang="0">
                  <a:pos x="0" y="1490"/>
                </a:cxn>
              </a:cxnLst>
              <a:rect l="0" t="0" r="r" b="b"/>
              <a:pathLst>
                <a:path w="5314" h="1490">
                  <a:moveTo>
                    <a:pt x="5314" y="0"/>
                  </a:moveTo>
                  <a:lnTo>
                    <a:pt x="5314" y="0"/>
                  </a:lnTo>
                  <a:lnTo>
                    <a:pt x="5309" y="19"/>
                  </a:lnTo>
                  <a:lnTo>
                    <a:pt x="5296" y="71"/>
                  </a:lnTo>
                  <a:lnTo>
                    <a:pt x="5284" y="110"/>
                  </a:lnTo>
                  <a:lnTo>
                    <a:pt x="5271" y="153"/>
                  </a:lnTo>
                  <a:lnTo>
                    <a:pt x="5254" y="202"/>
                  </a:lnTo>
                  <a:lnTo>
                    <a:pt x="5233" y="257"/>
                  </a:lnTo>
                  <a:lnTo>
                    <a:pt x="5208" y="315"/>
                  </a:lnTo>
                  <a:lnTo>
                    <a:pt x="5180" y="376"/>
                  </a:lnTo>
                  <a:lnTo>
                    <a:pt x="5148" y="441"/>
                  </a:lnTo>
                  <a:lnTo>
                    <a:pt x="5112" y="507"/>
                  </a:lnTo>
                  <a:lnTo>
                    <a:pt x="5072" y="575"/>
                  </a:lnTo>
                  <a:lnTo>
                    <a:pt x="5050" y="609"/>
                  </a:lnTo>
                  <a:lnTo>
                    <a:pt x="5026" y="644"/>
                  </a:lnTo>
                  <a:lnTo>
                    <a:pt x="5003" y="678"/>
                  </a:lnTo>
                  <a:lnTo>
                    <a:pt x="4976" y="712"/>
                  </a:lnTo>
                  <a:lnTo>
                    <a:pt x="4950" y="746"/>
                  </a:lnTo>
                  <a:lnTo>
                    <a:pt x="4922" y="780"/>
                  </a:lnTo>
                  <a:lnTo>
                    <a:pt x="4893" y="812"/>
                  </a:lnTo>
                  <a:lnTo>
                    <a:pt x="4862" y="846"/>
                  </a:lnTo>
                  <a:lnTo>
                    <a:pt x="4830" y="878"/>
                  </a:lnTo>
                  <a:lnTo>
                    <a:pt x="4797" y="909"/>
                  </a:lnTo>
                  <a:lnTo>
                    <a:pt x="4762" y="940"/>
                  </a:lnTo>
                  <a:lnTo>
                    <a:pt x="4726" y="970"/>
                  </a:lnTo>
                  <a:lnTo>
                    <a:pt x="4689" y="999"/>
                  </a:lnTo>
                  <a:lnTo>
                    <a:pt x="4650" y="1027"/>
                  </a:lnTo>
                  <a:lnTo>
                    <a:pt x="4610" y="1054"/>
                  </a:lnTo>
                  <a:lnTo>
                    <a:pt x="4568" y="1080"/>
                  </a:lnTo>
                  <a:lnTo>
                    <a:pt x="4524" y="1104"/>
                  </a:lnTo>
                  <a:lnTo>
                    <a:pt x="4479" y="1127"/>
                  </a:lnTo>
                  <a:lnTo>
                    <a:pt x="4432" y="1150"/>
                  </a:lnTo>
                  <a:lnTo>
                    <a:pt x="4385" y="1169"/>
                  </a:lnTo>
                  <a:lnTo>
                    <a:pt x="4335" y="1188"/>
                  </a:lnTo>
                  <a:lnTo>
                    <a:pt x="4283" y="1205"/>
                  </a:lnTo>
                  <a:lnTo>
                    <a:pt x="4229" y="1219"/>
                  </a:lnTo>
                  <a:lnTo>
                    <a:pt x="4175" y="1232"/>
                  </a:lnTo>
                  <a:lnTo>
                    <a:pt x="4118" y="1243"/>
                  </a:lnTo>
                  <a:lnTo>
                    <a:pt x="4060" y="1251"/>
                  </a:lnTo>
                  <a:lnTo>
                    <a:pt x="4000" y="1259"/>
                  </a:lnTo>
                  <a:lnTo>
                    <a:pt x="3939" y="1263"/>
                  </a:lnTo>
                  <a:lnTo>
                    <a:pt x="3875" y="1266"/>
                  </a:lnTo>
                  <a:lnTo>
                    <a:pt x="3810" y="1264"/>
                  </a:lnTo>
                  <a:lnTo>
                    <a:pt x="3742" y="1263"/>
                  </a:lnTo>
                  <a:lnTo>
                    <a:pt x="3673" y="1256"/>
                  </a:lnTo>
                  <a:lnTo>
                    <a:pt x="3602" y="1248"/>
                  </a:lnTo>
                  <a:lnTo>
                    <a:pt x="3528" y="1237"/>
                  </a:lnTo>
                  <a:lnTo>
                    <a:pt x="3453" y="1224"/>
                  </a:lnTo>
                  <a:lnTo>
                    <a:pt x="3377" y="1206"/>
                  </a:lnTo>
                  <a:lnTo>
                    <a:pt x="3298" y="1187"/>
                  </a:lnTo>
                  <a:lnTo>
                    <a:pt x="3217" y="1164"/>
                  </a:lnTo>
                  <a:lnTo>
                    <a:pt x="3217" y="1164"/>
                  </a:lnTo>
                  <a:lnTo>
                    <a:pt x="3055" y="1116"/>
                  </a:lnTo>
                  <a:lnTo>
                    <a:pt x="2899" y="1074"/>
                  </a:lnTo>
                  <a:lnTo>
                    <a:pt x="2751" y="1033"/>
                  </a:lnTo>
                  <a:lnTo>
                    <a:pt x="2605" y="999"/>
                  </a:lnTo>
                  <a:lnTo>
                    <a:pt x="2466" y="969"/>
                  </a:lnTo>
                  <a:lnTo>
                    <a:pt x="2333" y="941"/>
                  </a:lnTo>
                  <a:lnTo>
                    <a:pt x="2202" y="919"/>
                  </a:lnTo>
                  <a:lnTo>
                    <a:pt x="2079" y="899"/>
                  </a:lnTo>
                  <a:lnTo>
                    <a:pt x="1958" y="885"/>
                  </a:lnTo>
                  <a:lnTo>
                    <a:pt x="1843" y="872"/>
                  </a:lnTo>
                  <a:lnTo>
                    <a:pt x="1730" y="865"/>
                  </a:lnTo>
                  <a:lnTo>
                    <a:pt x="1622" y="861"/>
                  </a:lnTo>
                  <a:lnTo>
                    <a:pt x="1518" y="861"/>
                  </a:lnTo>
                  <a:lnTo>
                    <a:pt x="1418" y="864"/>
                  </a:lnTo>
                  <a:lnTo>
                    <a:pt x="1321" y="872"/>
                  </a:lnTo>
                  <a:lnTo>
                    <a:pt x="1226" y="882"/>
                  </a:lnTo>
                  <a:lnTo>
                    <a:pt x="1180" y="888"/>
                  </a:lnTo>
                  <a:lnTo>
                    <a:pt x="1134" y="896"/>
                  </a:lnTo>
                  <a:lnTo>
                    <a:pt x="1090" y="904"/>
                  </a:lnTo>
                  <a:lnTo>
                    <a:pt x="1047" y="912"/>
                  </a:lnTo>
                  <a:lnTo>
                    <a:pt x="1004" y="924"/>
                  </a:lnTo>
                  <a:lnTo>
                    <a:pt x="961" y="933"/>
                  </a:lnTo>
                  <a:lnTo>
                    <a:pt x="919" y="945"/>
                  </a:lnTo>
                  <a:lnTo>
                    <a:pt x="878" y="957"/>
                  </a:lnTo>
                  <a:lnTo>
                    <a:pt x="797" y="985"/>
                  </a:lnTo>
                  <a:lnTo>
                    <a:pt x="718" y="1016"/>
                  </a:lnTo>
                  <a:lnTo>
                    <a:pt x="640" y="1050"/>
                  </a:lnTo>
                  <a:lnTo>
                    <a:pt x="565" y="1087"/>
                  </a:lnTo>
                  <a:lnTo>
                    <a:pt x="492" y="1127"/>
                  </a:lnTo>
                  <a:lnTo>
                    <a:pt x="419" y="1171"/>
                  </a:lnTo>
                  <a:lnTo>
                    <a:pt x="347" y="1216"/>
                  </a:lnTo>
                  <a:lnTo>
                    <a:pt x="276" y="1266"/>
                  </a:lnTo>
                  <a:lnTo>
                    <a:pt x="207" y="1318"/>
                  </a:lnTo>
                  <a:lnTo>
                    <a:pt x="138" y="1372"/>
                  </a:lnTo>
                  <a:lnTo>
                    <a:pt x="70" y="1431"/>
                  </a:lnTo>
                  <a:lnTo>
                    <a:pt x="0" y="149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57841" name="Freeform 49"/>
            <p:cNvSpPr>
              <a:spLocks/>
            </p:cNvSpPr>
            <p:nvPr userDrawn="1"/>
          </p:nvSpPr>
          <p:spPr bwMode="auto">
            <a:xfrm>
              <a:off x="1272" y="882"/>
              <a:ext cx="5291" cy="803"/>
            </a:xfrm>
            <a:custGeom>
              <a:avLst/>
              <a:gdLst/>
              <a:ahLst/>
              <a:cxnLst>
                <a:cxn ang="0">
                  <a:pos x="5291" y="0"/>
                </a:cxn>
                <a:cxn ang="0">
                  <a:pos x="5273" y="73"/>
                </a:cxn>
                <a:cxn ang="0">
                  <a:pos x="5250" y="155"/>
                </a:cxn>
                <a:cxn ang="0">
                  <a:pos x="5214" y="260"/>
                </a:cxn>
                <a:cxn ang="0">
                  <a:pos x="5162" y="381"/>
                </a:cxn>
                <a:cxn ang="0">
                  <a:pos x="5097" y="515"/>
                </a:cxn>
                <a:cxn ang="0">
                  <a:pos x="5036" y="618"/>
                </a:cxn>
                <a:cxn ang="0">
                  <a:pos x="4989" y="688"/>
                </a:cxn>
                <a:cxn ang="0">
                  <a:pos x="4937" y="757"/>
                </a:cxn>
                <a:cxn ang="0">
                  <a:pos x="4882" y="827"/>
                </a:cxn>
                <a:cxn ang="0">
                  <a:pos x="4821" y="893"/>
                </a:cxn>
                <a:cxn ang="0">
                  <a:pos x="4753" y="956"/>
                </a:cxn>
                <a:cxn ang="0">
                  <a:pos x="4681" y="1017"/>
                </a:cxn>
                <a:cxn ang="0">
                  <a:pos x="4603" y="1074"/>
                </a:cxn>
                <a:cxn ang="0">
                  <a:pos x="4518" y="1127"/>
                </a:cxn>
                <a:cxn ang="0">
                  <a:pos x="4426" y="1174"/>
                </a:cxn>
                <a:cxn ang="0">
                  <a:pos x="4329" y="1214"/>
                </a:cxn>
                <a:cxn ang="0">
                  <a:pos x="4225" y="1248"/>
                </a:cxn>
                <a:cxn ang="0">
                  <a:pos x="4114" y="1274"/>
                </a:cxn>
                <a:cxn ang="0">
                  <a:pos x="3996" y="1292"/>
                </a:cxn>
                <a:cxn ang="0">
                  <a:pos x="3871" y="1301"/>
                </a:cxn>
                <a:cxn ang="0">
                  <a:pos x="3738" y="1301"/>
                </a:cxn>
                <a:cxn ang="0">
                  <a:pos x="3598" y="1290"/>
                </a:cxn>
                <a:cxn ang="0">
                  <a:pos x="3449" y="1267"/>
                </a:cxn>
                <a:cxn ang="0">
                  <a:pos x="3292" y="1233"/>
                </a:cxn>
                <a:cxn ang="0">
                  <a:pos x="3212" y="1212"/>
                </a:cxn>
                <a:cxn ang="0">
                  <a:pos x="2894" y="1129"/>
                </a:cxn>
                <a:cxn ang="0">
                  <a:pos x="2598" y="1059"/>
                </a:cxn>
                <a:cxn ang="0">
                  <a:pos x="2323" y="1007"/>
                </a:cxn>
                <a:cxn ang="0">
                  <a:pos x="2069" y="970"/>
                </a:cxn>
                <a:cxn ang="0">
                  <a:pos x="1833" y="948"/>
                </a:cxn>
                <a:cxn ang="0">
                  <a:pos x="1612" y="941"/>
                </a:cxn>
                <a:cxn ang="0">
                  <a:pos x="1408" y="948"/>
                </a:cxn>
                <a:cxn ang="0">
                  <a:pos x="1216" y="969"/>
                </a:cxn>
                <a:cxn ang="0">
                  <a:pos x="1126" y="985"/>
                </a:cxn>
                <a:cxn ang="0">
                  <a:pos x="1037" y="1004"/>
                </a:cxn>
                <a:cxn ang="0">
                  <a:pos x="953" y="1027"/>
                </a:cxn>
                <a:cxn ang="0">
                  <a:pos x="869" y="1053"/>
                </a:cxn>
                <a:cxn ang="0">
                  <a:pos x="789" y="1082"/>
                </a:cxn>
                <a:cxn ang="0">
                  <a:pos x="635" y="1150"/>
                </a:cxn>
                <a:cxn ang="0">
                  <a:pos x="486" y="1230"/>
                </a:cxn>
                <a:cxn ang="0">
                  <a:pos x="343" y="1324"/>
                </a:cxn>
                <a:cxn ang="0">
                  <a:pos x="204" y="1429"/>
                </a:cxn>
                <a:cxn ang="0">
                  <a:pos x="68" y="1545"/>
                </a:cxn>
              </a:cxnLst>
              <a:rect l="0" t="0" r="r" b="b"/>
              <a:pathLst>
                <a:path w="5291" h="1606">
                  <a:moveTo>
                    <a:pt x="5291" y="0"/>
                  </a:moveTo>
                  <a:lnTo>
                    <a:pt x="5291" y="0"/>
                  </a:lnTo>
                  <a:lnTo>
                    <a:pt x="5287" y="19"/>
                  </a:lnTo>
                  <a:lnTo>
                    <a:pt x="5273" y="73"/>
                  </a:lnTo>
                  <a:lnTo>
                    <a:pt x="5264" y="111"/>
                  </a:lnTo>
                  <a:lnTo>
                    <a:pt x="5250" y="155"/>
                  </a:lnTo>
                  <a:lnTo>
                    <a:pt x="5233" y="205"/>
                  </a:lnTo>
                  <a:lnTo>
                    <a:pt x="5214" y="260"/>
                  </a:lnTo>
                  <a:lnTo>
                    <a:pt x="5190" y="318"/>
                  </a:lnTo>
                  <a:lnTo>
                    <a:pt x="5162" y="381"/>
                  </a:lnTo>
                  <a:lnTo>
                    <a:pt x="5132" y="447"/>
                  </a:lnTo>
                  <a:lnTo>
                    <a:pt x="5097" y="515"/>
                  </a:lnTo>
                  <a:lnTo>
                    <a:pt x="5057" y="583"/>
                  </a:lnTo>
                  <a:lnTo>
                    <a:pt x="5036" y="618"/>
                  </a:lnTo>
                  <a:lnTo>
                    <a:pt x="5014" y="654"/>
                  </a:lnTo>
                  <a:lnTo>
                    <a:pt x="4989" y="688"/>
                  </a:lnTo>
                  <a:lnTo>
                    <a:pt x="4964" y="723"/>
                  </a:lnTo>
                  <a:lnTo>
                    <a:pt x="4937" y="757"/>
                  </a:lnTo>
                  <a:lnTo>
                    <a:pt x="4911" y="791"/>
                  </a:lnTo>
                  <a:lnTo>
                    <a:pt x="4882" y="827"/>
                  </a:lnTo>
                  <a:lnTo>
                    <a:pt x="4851" y="859"/>
                  </a:lnTo>
                  <a:lnTo>
                    <a:pt x="4821" y="893"/>
                  </a:lnTo>
                  <a:lnTo>
                    <a:pt x="4787" y="925"/>
                  </a:lnTo>
                  <a:lnTo>
                    <a:pt x="4753" y="956"/>
                  </a:lnTo>
                  <a:lnTo>
                    <a:pt x="4718" y="988"/>
                  </a:lnTo>
                  <a:lnTo>
                    <a:pt x="4681" y="1017"/>
                  </a:lnTo>
                  <a:lnTo>
                    <a:pt x="4642" y="1046"/>
                  </a:lnTo>
                  <a:lnTo>
                    <a:pt x="4603" y="1074"/>
                  </a:lnTo>
                  <a:lnTo>
                    <a:pt x="4561" y="1101"/>
                  </a:lnTo>
                  <a:lnTo>
                    <a:pt x="4518" y="1127"/>
                  </a:lnTo>
                  <a:lnTo>
                    <a:pt x="4472" y="1151"/>
                  </a:lnTo>
                  <a:lnTo>
                    <a:pt x="4426" y="1174"/>
                  </a:lnTo>
                  <a:lnTo>
                    <a:pt x="4379" y="1195"/>
                  </a:lnTo>
                  <a:lnTo>
                    <a:pt x="4329" y="1214"/>
                  </a:lnTo>
                  <a:lnTo>
                    <a:pt x="4278" y="1232"/>
                  </a:lnTo>
                  <a:lnTo>
                    <a:pt x="4225" y="1248"/>
                  </a:lnTo>
                  <a:lnTo>
                    <a:pt x="4171" y="1263"/>
                  </a:lnTo>
                  <a:lnTo>
                    <a:pt x="4114" y="1274"/>
                  </a:lnTo>
                  <a:lnTo>
                    <a:pt x="4056" y="1284"/>
                  </a:lnTo>
                  <a:lnTo>
                    <a:pt x="3996" y="1292"/>
                  </a:lnTo>
                  <a:lnTo>
                    <a:pt x="3935" y="1298"/>
                  </a:lnTo>
                  <a:lnTo>
                    <a:pt x="3871" y="1301"/>
                  </a:lnTo>
                  <a:lnTo>
                    <a:pt x="3806" y="1303"/>
                  </a:lnTo>
                  <a:lnTo>
                    <a:pt x="3738" y="1301"/>
                  </a:lnTo>
                  <a:lnTo>
                    <a:pt x="3668" y="1296"/>
                  </a:lnTo>
                  <a:lnTo>
                    <a:pt x="3598" y="1290"/>
                  </a:lnTo>
                  <a:lnTo>
                    <a:pt x="3524" y="1280"/>
                  </a:lnTo>
                  <a:lnTo>
                    <a:pt x="3449" y="1267"/>
                  </a:lnTo>
                  <a:lnTo>
                    <a:pt x="3371" y="1253"/>
                  </a:lnTo>
                  <a:lnTo>
                    <a:pt x="3292" y="1233"/>
                  </a:lnTo>
                  <a:lnTo>
                    <a:pt x="3212" y="1212"/>
                  </a:lnTo>
                  <a:lnTo>
                    <a:pt x="3212" y="1212"/>
                  </a:lnTo>
                  <a:lnTo>
                    <a:pt x="3049" y="1167"/>
                  </a:lnTo>
                  <a:lnTo>
                    <a:pt x="2894" y="1129"/>
                  </a:lnTo>
                  <a:lnTo>
                    <a:pt x="2742" y="1091"/>
                  </a:lnTo>
                  <a:lnTo>
                    <a:pt x="2598" y="1059"/>
                  </a:lnTo>
                  <a:lnTo>
                    <a:pt x="2458" y="1032"/>
                  </a:lnTo>
                  <a:lnTo>
                    <a:pt x="2323" y="1007"/>
                  </a:lnTo>
                  <a:lnTo>
                    <a:pt x="2194" y="986"/>
                  </a:lnTo>
                  <a:lnTo>
                    <a:pt x="2069" y="970"/>
                  </a:lnTo>
                  <a:lnTo>
                    <a:pt x="1948" y="957"/>
                  </a:lnTo>
                  <a:lnTo>
                    <a:pt x="1833" y="948"/>
                  </a:lnTo>
                  <a:lnTo>
                    <a:pt x="1720" y="943"/>
                  </a:lnTo>
                  <a:lnTo>
                    <a:pt x="1612" y="941"/>
                  </a:lnTo>
                  <a:lnTo>
                    <a:pt x="1508" y="943"/>
                  </a:lnTo>
                  <a:lnTo>
                    <a:pt x="1408" y="948"/>
                  </a:lnTo>
                  <a:lnTo>
                    <a:pt x="1311" y="957"/>
                  </a:lnTo>
                  <a:lnTo>
                    <a:pt x="1216" y="969"/>
                  </a:lnTo>
                  <a:lnTo>
                    <a:pt x="1171" y="977"/>
                  </a:lnTo>
                  <a:lnTo>
                    <a:pt x="1126" y="985"/>
                  </a:lnTo>
                  <a:lnTo>
                    <a:pt x="1082" y="994"/>
                  </a:lnTo>
                  <a:lnTo>
                    <a:pt x="1037" y="1004"/>
                  </a:lnTo>
                  <a:lnTo>
                    <a:pt x="994" y="1015"/>
                  </a:lnTo>
                  <a:lnTo>
                    <a:pt x="953" y="1027"/>
                  </a:lnTo>
                  <a:lnTo>
                    <a:pt x="911" y="1040"/>
                  </a:lnTo>
                  <a:lnTo>
                    <a:pt x="869" y="1053"/>
                  </a:lnTo>
                  <a:lnTo>
                    <a:pt x="829" y="1067"/>
                  </a:lnTo>
                  <a:lnTo>
                    <a:pt x="789" y="1082"/>
                  </a:lnTo>
                  <a:lnTo>
                    <a:pt x="711" y="1114"/>
                  </a:lnTo>
                  <a:lnTo>
                    <a:pt x="635" y="1150"/>
                  </a:lnTo>
                  <a:lnTo>
                    <a:pt x="560" y="1188"/>
                  </a:lnTo>
                  <a:lnTo>
                    <a:pt x="486" y="1230"/>
                  </a:lnTo>
                  <a:lnTo>
                    <a:pt x="414" y="1275"/>
                  </a:lnTo>
                  <a:lnTo>
                    <a:pt x="343" y="1324"/>
                  </a:lnTo>
                  <a:lnTo>
                    <a:pt x="274" y="1374"/>
                  </a:lnTo>
                  <a:lnTo>
                    <a:pt x="204" y="1429"/>
                  </a:lnTo>
                  <a:lnTo>
                    <a:pt x="136" y="1485"/>
                  </a:lnTo>
                  <a:lnTo>
                    <a:pt x="68" y="1545"/>
                  </a:lnTo>
                  <a:lnTo>
                    <a:pt x="0" y="160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57842" name="Freeform 50"/>
            <p:cNvSpPr>
              <a:spLocks/>
            </p:cNvSpPr>
            <p:nvPr userDrawn="1"/>
          </p:nvSpPr>
          <p:spPr bwMode="auto">
            <a:xfrm>
              <a:off x="1317" y="854"/>
              <a:ext cx="5265" cy="860"/>
            </a:xfrm>
            <a:custGeom>
              <a:avLst/>
              <a:gdLst/>
              <a:ahLst/>
              <a:cxnLst>
                <a:cxn ang="0">
                  <a:pos x="5265" y="0"/>
                </a:cxn>
                <a:cxn ang="0">
                  <a:pos x="5249" y="73"/>
                </a:cxn>
                <a:cxn ang="0">
                  <a:pos x="5226" y="155"/>
                </a:cxn>
                <a:cxn ang="0">
                  <a:pos x="5191" y="262"/>
                </a:cxn>
                <a:cxn ang="0">
                  <a:pos x="5142" y="385"/>
                </a:cxn>
                <a:cxn ang="0">
                  <a:pos x="5078" y="520"/>
                </a:cxn>
                <a:cxn ang="0">
                  <a:pos x="5019" y="625"/>
                </a:cxn>
                <a:cxn ang="0">
                  <a:pos x="4974" y="696"/>
                </a:cxn>
                <a:cxn ang="0">
                  <a:pos x="4923" y="767"/>
                </a:cxn>
                <a:cxn ang="0">
                  <a:pos x="4869" y="838"/>
                </a:cxn>
                <a:cxn ang="0">
                  <a:pos x="4808" y="906"/>
                </a:cxn>
                <a:cxn ang="0">
                  <a:pos x="4741" y="971"/>
                </a:cxn>
                <a:cxn ang="0">
                  <a:pos x="4670" y="1034"/>
                </a:cxn>
                <a:cxn ang="0">
                  <a:pos x="4593" y="1093"/>
                </a:cxn>
                <a:cxn ang="0">
                  <a:pos x="4509" y="1147"/>
                </a:cxn>
                <a:cxn ang="0">
                  <a:pos x="4419" y="1195"/>
                </a:cxn>
                <a:cxn ang="0">
                  <a:pos x="4322" y="1239"/>
                </a:cxn>
                <a:cxn ang="0">
                  <a:pos x="4218" y="1274"/>
                </a:cxn>
                <a:cxn ang="0">
                  <a:pos x="4108" y="1303"/>
                </a:cxn>
                <a:cxn ang="0">
                  <a:pos x="3990" y="1324"/>
                </a:cxn>
                <a:cxn ang="0">
                  <a:pos x="3865" y="1336"/>
                </a:cxn>
                <a:cxn ang="0">
                  <a:pos x="3732" y="1337"/>
                </a:cxn>
                <a:cxn ang="0">
                  <a:pos x="3591" y="1329"/>
                </a:cxn>
                <a:cxn ang="0">
                  <a:pos x="3443" y="1311"/>
                </a:cxn>
                <a:cxn ang="0">
                  <a:pos x="3286" y="1279"/>
                </a:cxn>
                <a:cxn ang="0">
                  <a:pos x="3204" y="1260"/>
                </a:cxn>
                <a:cxn ang="0">
                  <a:pos x="2885" y="1181"/>
                </a:cxn>
                <a:cxn ang="0">
                  <a:pos x="2588" y="1119"/>
                </a:cxn>
                <a:cxn ang="0">
                  <a:pos x="2313" y="1071"/>
                </a:cxn>
                <a:cxn ang="0">
                  <a:pos x="2059" y="1039"/>
                </a:cxn>
                <a:cxn ang="0">
                  <a:pos x="1821" y="1022"/>
                </a:cxn>
                <a:cxn ang="0">
                  <a:pos x="1602" y="1019"/>
                </a:cxn>
                <a:cxn ang="0">
                  <a:pos x="1396" y="1031"/>
                </a:cxn>
                <a:cxn ang="0">
                  <a:pos x="1252" y="1048"/>
                </a:cxn>
                <a:cxn ang="0">
                  <a:pos x="1160" y="1064"/>
                </a:cxn>
                <a:cxn ang="0">
                  <a:pos x="1071" y="1084"/>
                </a:cxn>
                <a:cxn ang="0">
                  <a:pos x="985" y="1106"/>
                </a:cxn>
                <a:cxn ang="0">
                  <a:pos x="901" y="1132"/>
                </a:cxn>
                <a:cxn ang="0">
                  <a:pos x="820" y="1163"/>
                </a:cxn>
                <a:cxn ang="0">
                  <a:pos x="702" y="1213"/>
                </a:cxn>
                <a:cxn ang="0">
                  <a:pos x="552" y="1290"/>
                </a:cxn>
                <a:cxn ang="0">
                  <a:pos x="408" y="1381"/>
                </a:cxn>
                <a:cxn ang="0">
                  <a:pos x="269" y="1483"/>
                </a:cxn>
                <a:cxn ang="0">
                  <a:pos x="133" y="1596"/>
                </a:cxn>
                <a:cxn ang="0">
                  <a:pos x="0" y="1722"/>
                </a:cxn>
              </a:cxnLst>
              <a:rect l="0" t="0" r="r" b="b"/>
              <a:pathLst>
                <a:path w="5265" h="1722">
                  <a:moveTo>
                    <a:pt x="5265" y="0"/>
                  </a:moveTo>
                  <a:lnTo>
                    <a:pt x="5265" y="0"/>
                  </a:lnTo>
                  <a:lnTo>
                    <a:pt x="5262" y="20"/>
                  </a:lnTo>
                  <a:lnTo>
                    <a:pt x="5249" y="73"/>
                  </a:lnTo>
                  <a:lnTo>
                    <a:pt x="5238" y="112"/>
                  </a:lnTo>
                  <a:lnTo>
                    <a:pt x="5226" y="155"/>
                  </a:lnTo>
                  <a:lnTo>
                    <a:pt x="5210" y="205"/>
                  </a:lnTo>
                  <a:lnTo>
                    <a:pt x="5191" y="262"/>
                  </a:lnTo>
                  <a:lnTo>
                    <a:pt x="5169" y="322"/>
                  </a:lnTo>
                  <a:lnTo>
                    <a:pt x="5142" y="385"/>
                  </a:lnTo>
                  <a:lnTo>
                    <a:pt x="5113" y="451"/>
                  </a:lnTo>
                  <a:lnTo>
                    <a:pt x="5078" y="520"/>
                  </a:lnTo>
                  <a:lnTo>
                    <a:pt x="5040" y="590"/>
                  </a:lnTo>
                  <a:lnTo>
                    <a:pt x="5019" y="625"/>
                  </a:lnTo>
                  <a:lnTo>
                    <a:pt x="4997" y="661"/>
                  </a:lnTo>
                  <a:lnTo>
                    <a:pt x="4974" y="696"/>
                  </a:lnTo>
                  <a:lnTo>
                    <a:pt x="4949" y="732"/>
                  </a:lnTo>
                  <a:lnTo>
                    <a:pt x="4923" y="767"/>
                  </a:lnTo>
                  <a:lnTo>
                    <a:pt x="4897" y="803"/>
                  </a:lnTo>
                  <a:lnTo>
                    <a:pt x="4869" y="838"/>
                  </a:lnTo>
                  <a:lnTo>
                    <a:pt x="4838" y="872"/>
                  </a:lnTo>
                  <a:lnTo>
                    <a:pt x="4808" y="906"/>
                  </a:lnTo>
                  <a:lnTo>
                    <a:pt x="4776" y="938"/>
                  </a:lnTo>
                  <a:lnTo>
                    <a:pt x="4741" y="971"/>
                  </a:lnTo>
                  <a:lnTo>
                    <a:pt x="4706" y="1003"/>
                  </a:lnTo>
                  <a:lnTo>
                    <a:pt x="4670" y="1034"/>
                  </a:lnTo>
                  <a:lnTo>
                    <a:pt x="4631" y="1064"/>
                  </a:lnTo>
                  <a:lnTo>
                    <a:pt x="4593" y="1093"/>
                  </a:lnTo>
                  <a:lnTo>
                    <a:pt x="4551" y="1121"/>
                  </a:lnTo>
                  <a:lnTo>
                    <a:pt x="4509" y="1147"/>
                  </a:lnTo>
                  <a:lnTo>
                    <a:pt x="4465" y="1173"/>
                  </a:lnTo>
                  <a:lnTo>
                    <a:pt x="4419" y="1195"/>
                  </a:lnTo>
                  <a:lnTo>
                    <a:pt x="4370" y="1218"/>
                  </a:lnTo>
                  <a:lnTo>
                    <a:pt x="4322" y="1239"/>
                  </a:lnTo>
                  <a:lnTo>
                    <a:pt x="4270" y="1258"/>
                  </a:lnTo>
                  <a:lnTo>
                    <a:pt x="4218" y="1274"/>
                  </a:lnTo>
                  <a:lnTo>
                    <a:pt x="4163" y="1290"/>
                  </a:lnTo>
                  <a:lnTo>
                    <a:pt x="4108" y="1303"/>
                  </a:lnTo>
                  <a:lnTo>
                    <a:pt x="4050" y="1315"/>
                  </a:lnTo>
                  <a:lnTo>
                    <a:pt x="3990" y="1324"/>
                  </a:lnTo>
                  <a:lnTo>
                    <a:pt x="3929" y="1331"/>
                  </a:lnTo>
                  <a:lnTo>
                    <a:pt x="3865" y="1336"/>
                  </a:lnTo>
                  <a:lnTo>
                    <a:pt x="3800" y="1337"/>
                  </a:lnTo>
                  <a:lnTo>
                    <a:pt x="3732" y="1337"/>
                  </a:lnTo>
                  <a:lnTo>
                    <a:pt x="3662" y="1336"/>
                  </a:lnTo>
                  <a:lnTo>
                    <a:pt x="3591" y="1329"/>
                  </a:lnTo>
                  <a:lnTo>
                    <a:pt x="3518" y="1321"/>
                  </a:lnTo>
                  <a:lnTo>
                    <a:pt x="3443" y="1311"/>
                  </a:lnTo>
                  <a:lnTo>
                    <a:pt x="3365" y="1297"/>
                  </a:lnTo>
                  <a:lnTo>
                    <a:pt x="3286" y="1279"/>
                  </a:lnTo>
                  <a:lnTo>
                    <a:pt x="3204" y="1260"/>
                  </a:lnTo>
                  <a:lnTo>
                    <a:pt x="3204" y="1260"/>
                  </a:lnTo>
                  <a:lnTo>
                    <a:pt x="3042" y="1219"/>
                  </a:lnTo>
                  <a:lnTo>
                    <a:pt x="2885" y="1181"/>
                  </a:lnTo>
                  <a:lnTo>
                    <a:pt x="2733" y="1148"/>
                  </a:lnTo>
                  <a:lnTo>
                    <a:pt x="2588" y="1119"/>
                  </a:lnTo>
                  <a:lnTo>
                    <a:pt x="2447" y="1093"/>
                  </a:lnTo>
                  <a:lnTo>
                    <a:pt x="2313" y="1071"/>
                  </a:lnTo>
                  <a:lnTo>
                    <a:pt x="2184" y="1053"/>
                  </a:lnTo>
                  <a:lnTo>
                    <a:pt x="2059" y="1039"/>
                  </a:lnTo>
                  <a:lnTo>
                    <a:pt x="1938" y="1029"/>
                  </a:lnTo>
                  <a:lnTo>
                    <a:pt x="1821" y="1022"/>
                  </a:lnTo>
                  <a:lnTo>
                    <a:pt x="1709" y="1019"/>
                  </a:lnTo>
                  <a:lnTo>
                    <a:pt x="1602" y="1019"/>
                  </a:lnTo>
                  <a:lnTo>
                    <a:pt x="1498" y="1024"/>
                  </a:lnTo>
                  <a:lnTo>
                    <a:pt x="1396" y="1031"/>
                  </a:lnTo>
                  <a:lnTo>
                    <a:pt x="1299" y="1042"/>
                  </a:lnTo>
                  <a:lnTo>
                    <a:pt x="1252" y="1048"/>
                  </a:lnTo>
                  <a:lnTo>
                    <a:pt x="1206" y="1056"/>
                  </a:lnTo>
                  <a:lnTo>
                    <a:pt x="1160" y="1064"/>
                  </a:lnTo>
                  <a:lnTo>
                    <a:pt x="1116" y="1074"/>
                  </a:lnTo>
                  <a:lnTo>
                    <a:pt x="1071" y="1084"/>
                  </a:lnTo>
                  <a:lnTo>
                    <a:pt x="1027" y="1095"/>
                  </a:lnTo>
                  <a:lnTo>
                    <a:pt x="985" y="1106"/>
                  </a:lnTo>
                  <a:lnTo>
                    <a:pt x="942" y="1119"/>
                  </a:lnTo>
                  <a:lnTo>
                    <a:pt x="901" y="1132"/>
                  </a:lnTo>
                  <a:lnTo>
                    <a:pt x="860" y="1147"/>
                  </a:lnTo>
                  <a:lnTo>
                    <a:pt x="820" y="1163"/>
                  </a:lnTo>
                  <a:lnTo>
                    <a:pt x="780" y="1177"/>
                  </a:lnTo>
                  <a:lnTo>
                    <a:pt x="702" y="1213"/>
                  </a:lnTo>
                  <a:lnTo>
                    <a:pt x="626" y="1250"/>
                  </a:lnTo>
                  <a:lnTo>
                    <a:pt x="552" y="1290"/>
                  </a:lnTo>
                  <a:lnTo>
                    <a:pt x="479" y="1334"/>
                  </a:lnTo>
                  <a:lnTo>
                    <a:pt x="408" y="1381"/>
                  </a:lnTo>
                  <a:lnTo>
                    <a:pt x="338" y="1429"/>
                  </a:lnTo>
                  <a:lnTo>
                    <a:pt x="269" y="1483"/>
                  </a:lnTo>
                  <a:lnTo>
                    <a:pt x="201" y="1538"/>
                  </a:lnTo>
                  <a:lnTo>
                    <a:pt x="133" y="1596"/>
                  </a:lnTo>
                  <a:lnTo>
                    <a:pt x="66" y="1657"/>
                  </a:lnTo>
                  <a:lnTo>
                    <a:pt x="0" y="172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57843" name="Freeform 51"/>
            <p:cNvSpPr>
              <a:spLocks/>
            </p:cNvSpPr>
            <p:nvPr userDrawn="1"/>
          </p:nvSpPr>
          <p:spPr bwMode="auto">
            <a:xfrm>
              <a:off x="1361" y="825"/>
              <a:ext cx="5239" cy="918"/>
            </a:xfrm>
            <a:custGeom>
              <a:avLst/>
              <a:gdLst/>
              <a:ahLst/>
              <a:cxnLst>
                <a:cxn ang="0">
                  <a:pos x="5239" y="0"/>
                </a:cxn>
                <a:cxn ang="0">
                  <a:pos x="5223" y="74"/>
                </a:cxn>
                <a:cxn ang="0">
                  <a:pos x="5202" y="158"/>
                </a:cxn>
                <a:cxn ang="0">
                  <a:pos x="5169" y="265"/>
                </a:cxn>
                <a:cxn ang="0">
                  <a:pos x="5122" y="389"/>
                </a:cxn>
                <a:cxn ang="0">
                  <a:pos x="5061" y="527"/>
                </a:cxn>
                <a:cxn ang="0">
                  <a:pos x="5003" y="635"/>
                </a:cxn>
                <a:cxn ang="0">
                  <a:pos x="4958" y="706"/>
                </a:cxn>
                <a:cxn ang="0">
                  <a:pos x="4909" y="778"/>
                </a:cxn>
                <a:cxn ang="0">
                  <a:pos x="4855" y="850"/>
                </a:cxn>
                <a:cxn ang="0">
                  <a:pos x="4796" y="921"/>
                </a:cxn>
                <a:cxn ang="0">
                  <a:pos x="4730" y="987"/>
                </a:cxn>
                <a:cxn ang="0">
                  <a:pos x="4660" y="1051"/>
                </a:cxn>
                <a:cxn ang="0">
                  <a:pos x="4583" y="1113"/>
                </a:cxn>
                <a:cxn ang="0">
                  <a:pos x="4500" y="1168"/>
                </a:cxn>
                <a:cxn ang="0">
                  <a:pos x="4411" y="1219"/>
                </a:cxn>
                <a:cxn ang="0">
                  <a:pos x="4315" y="1265"/>
                </a:cxn>
                <a:cxn ang="0">
                  <a:pos x="4211" y="1303"/>
                </a:cxn>
                <a:cxn ang="0">
                  <a:pos x="4101" y="1334"/>
                </a:cxn>
                <a:cxn ang="0">
                  <a:pos x="3985" y="1357"/>
                </a:cxn>
                <a:cxn ang="0">
                  <a:pos x="3860" y="1371"/>
                </a:cxn>
                <a:cxn ang="0">
                  <a:pos x="3727" y="1376"/>
                </a:cxn>
                <a:cxn ang="0">
                  <a:pos x="3585" y="1371"/>
                </a:cxn>
                <a:cxn ang="0">
                  <a:pos x="3436" y="1355"/>
                </a:cxn>
                <a:cxn ang="0">
                  <a:pos x="3279" y="1326"/>
                </a:cxn>
                <a:cxn ang="0">
                  <a:pos x="3198" y="1308"/>
                </a:cxn>
                <a:cxn ang="0">
                  <a:pos x="2877" y="1235"/>
                </a:cxn>
                <a:cxn ang="0">
                  <a:pos x="2580" y="1179"/>
                </a:cxn>
                <a:cxn ang="0">
                  <a:pos x="2303" y="1137"/>
                </a:cxn>
                <a:cxn ang="0">
                  <a:pos x="2048" y="1109"/>
                </a:cxn>
                <a:cxn ang="0">
                  <a:pos x="1811" y="1097"/>
                </a:cxn>
                <a:cxn ang="0">
                  <a:pos x="1591" y="1100"/>
                </a:cxn>
                <a:cxn ang="0">
                  <a:pos x="1387" y="1114"/>
                </a:cxn>
                <a:cxn ang="0">
                  <a:pos x="1243" y="1135"/>
                </a:cxn>
                <a:cxn ang="0">
                  <a:pos x="1151" y="1153"/>
                </a:cxn>
                <a:cxn ang="0">
                  <a:pos x="1062" y="1174"/>
                </a:cxn>
                <a:cxn ang="0">
                  <a:pos x="976" y="1200"/>
                </a:cxn>
                <a:cxn ang="0">
                  <a:pos x="893" y="1227"/>
                </a:cxn>
                <a:cxn ang="0">
                  <a:pos x="812" y="1258"/>
                </a:cxn>
                <a:cxn ang="0">
                  <a:pos x="696" y="1311"/>
                </a:cxn>
                <a:cxn ang="0">
                  <a:pos x="546" y="1392"/>
                </a:cxn>
                <a:cxn ang="0">
                  <a:pos x="404" y="1486"/>
                </a:cxn>
                <a:cxn ang="0">
                  <a:pos x="267" y="1591"/>
                </a:cxn>
                <a:cxn ang="0">
                  <a:pos x="132" y="1709"/>
                </a:cxn>
                <a:cxn ang="0">
                  <a:pos x="0" y="1836"/>
                </a:cxn>
              </a:cxnLst>
              <a:rect l="0" t="0" r="r" b="b"/>
              <a:pathLst>
                <a:path w="5239" h="1836">
                  <a:moveTo>
                    <a:pt x="5239" y="0"/>
                  </a:moveTo>
                  <a:lnTo>
                    <a:pt x="5239" y="0"/>
                  </a:lnTo>
                  <a:lnTo>
                    <a:pt x="5236" y="20"/>
                  </a:lnTo>
                  <a:lnTo>
                    <a:pt x="5223" y="74"/>
                  </a:lnTo>
                  <a:lnTo>
                    <a:pt x="5215" y="113"/>
                  </a:lnTo>
                  <a:lnTo>
                    <a:pt x="5202" y="158"/>
                  </a:lnTo>
                  <a:lnTo>
                    <a:pt x="5187" y="209"/>
                  </a:lnTo>
                  <a:lnTo>
                    <a:pt x="5169" y="265"/>
                  </a:lnTo>
                  <a:lnTo>
                    <a:pt x="5148" y="325"/>
                  </a:lnTo>
                  <a:lnTo>
                    <a:pt x="5122" y="389"/>
                  </a:lnTo>
                  <a:lnTo>
                    <a:pt x="5093" y="457"/>
                  </a:lnTo>
                  <a:lnTo>
                    <a:pt x="5061" y="527"/>
                  </a:lnTo>
                  <a:lnTo>
                    <a:pt x="5023" y="598"/>
                  </a:lnTo>
                  <a:lnTo>
                    <a:pt x="5003" y="635"/>
                  </a:lnTo>
                  <a:lnTo>
                    <a:pt x="4982" y="670"/>
                  </a:lnTo>
                  <a:lnTo>
                    <a:pt x="4958" y="706"/>
                  </a:lnTo>
                  <a:lnTo>
                    <a:pt x="4934" y="743"/>
                  </a:lnTo>
                  <a:lnTo>
                    <a:pt x="4909" y="778"/>
                  </a:lnTo>
                  <a:lnTo>
                    <a:pt x="4883" y="814"/>
                  </a:lnTo>
                  <a:lnTo>
                    <a:pt x="4855" y="850"/>
                  </a:lnTo>
                  <a:lnTo>
                    <a:pt x="4826" y="885"/>
                  </a:lnTo>
                  <a:lnTo>
                    <a:pt x="4796" y="921"/>
                  </a:lnTo>
                  <a:lnTo>
                    <a:pt x="4764" y="954"/>
                  </a:lnTo>
                  <a:lnTo>
                    <a:pt x="4730" y="987"/>
                  </a:lnTo>
                  <a:lnTo>
                    <a:pt x="4696" y="1019"/>
                  </a:lnTo>
                  <a:lnTo>
                    <a:pt x="4660" y="1051"/>
                  </a:lnTo>
                  <a:lnTo>
                    <a:pt x="4622" y="1082"/>
                  </a:lnTo>
                  <a:lnTo>
                    <a:pt x="4583" y="1113"/>
                  </a:lnTo>
                  <a:lnTo>
                    <a:pt x="4543" y="1140"/>
                  </a:lnTo>
                  <a:lnTo>
                    <a:pt x="4500" y="1168"/>
                  </a:lnTo>
                  <a:lnTo>
                    <a:pt x="4457" y="1195"/>
                  </a:lnTo>
                  <a:lnTo>
                    <a:pt x="4411" y="1219"/>
                  </a:lnTo>
                  <a:lnTo>
                    <a:pt x="4364" y="1242"/>
                  </a:lnTo>
                  <a:lnTo>
                    <a:pt x="4315" y="1265"/>
                  </a:lnTo>
                  <a:lnTo>
                    <a:pt x="4264" y="1284"/>
                  </a:lnTo>
                  <a:lnTo>
                    <a:pt x="4211" y="1303"/>
                  </a:lnTo>
                  <a:lnTo>
                    <a:pt x="4157" y="1319"/>
                  </a:lnTo>
                  <a:lnTo>
                    <a:pt x="4101" y="1334"/>
                  </a:lnTo>
                  <a:lnTo>
                    <a:pt x="4043" y="1347"/>
                  </a:lnTo>
                  <a:lnTo>
                    <a:pt x="3985" y="1357"/>
                  </a:lnTo>
                  <a:lnTo>
                    <a:pt x="3922" y="1365"/>
                  </a:lnTo>
                  <a:lnTo>
                    <a:pt x="3860" y="1371"/>
                  </a:lnTo>
                  <a:lnTo>
                    <a:pt x="3793" y="1374"/>
                  </a:lnTo>
                  <a:lnTo>
                    <a:pt x="3727" y="1376"/>
                  </a:lnTo>
                  <a:lnTo>
                    <a:pt x="3657" y="1374"/>
                  </a:lnTo>
                  <a:lnTo>
                    <a:pt x="3585" y="1371"/>
                  </a:lnTo>
                  <a:lnTo>
                    <a:pt x="3513" y="1365"/>
                  </a:lnTo>
                  <a:lnTo>
                    <a:pt x="3436" y="1355"/>
                  </a:lnTo>
                  <a:lnTo>
                    <a:pt x="3359" y="1342"/>
                  </a:lnTo>
                  <a:lnTo>
                    <a:pt x="3279" y="1326"/>
                  </a:lnTo>
                  <a:lnTo>
                    <a:pt x="3198" y="1308"/>
                  </a:lnTo>
                  <a:lnTo>
                    <a:pt x="3198" y="1308"/>
                  </a:lnTo>
                  <a:lnTo>
                    <a:pt x="3034" y="1269"/>
                  </a:lnTo>
                  <a:lnTo>
                    <a:pt x="2877" y="1235"/>
                  </a:lnTo>
                  <a:lnTo>
                    <a:pt x="2726" y="1205"/>
                  </a:lnTo>
                  <a:lnTo>
                    <a:pt x="2580" y="1179"/>
                  </a:lnTo>
                  <a:lnTo>
                    <a:pt x="2439" y="1156"/>
                  </a:lnTo>
                  <a:lnTo>
                    <a:pt x="2303" y="1137"/>
                  </a:lnTo>
                  <a:lnTo>
                    <a:pt x="2174" y="1121"/>
                  </a:lnTo>
                  <a:lnTo>
                    <a:pt x="2048" y="1109"/>
                  </a:lnTo>
                  <a:lnTo>
                    <a:pt x="1927" y="1101"/>
                  </a:lnTo>
                  <a:lnTo>
                    <a:pt x="1811" y="1097"/>
                  </a:lnTo>
                  <a:lnTo>
                    <a:pt x="1699" y="1097"/>
                  </a:lnTo>
                  <a:lnTo>
                    <a:pt x="1591" y="1100"/>
                  </a:lnTo>
                  <a:lnTo>
                    <a:pt x="1487" y="1105"/>
                  </a:lnTo>
                  <a:lnTo>
                    <a:pt x="1387" y="1114"/>
                  </a:lnTo>
                  <a:lnTo>
                    <a:pt x="1290" y="1127"/>
                  </a:lnTo>
                  <a:lnTo>
                    <a:pt x="1243" y="1135"/>
                  </a:lnTo>
                  <a:lnTo>
                    <a:pt x="1197" y="1143"/>
                  </a:lnTo>
                  <a:lnTo>
                    <a:pt x="1151" y="1153"/>
                  </a:lnTo>
                  <a:lnTo>
                    <a:pt x="1107" y="1164"/>
                  </a:lnTo>
                  <a:lnTo>
                    <a:pt x="1062" y="1174"/>
                  </a:lnTo>
                  <a:lnTo>
                    <a:pt x="1019" y="1187"/>
                  </a:lnTo>
                  <a:lnTo>
                    <a:pt x="976" y="1200"/>
                  </a:lnTo>
                  <a:lnTo>
                    <a:pt x="934" y="1213"/>
                  </a:lnTo>
                  <a:lnTo>
                    <a:pt x="893" y="1227"/>
                  </a:lnTo>
                  <a:lnTo>
                    <a:pt x="853" y="1242"/>
                  </a:lnTo>
                  <a:lnTo>
                    <a:pt x="812" y="1258"/>
                  </a:lnTo>
                  <a:lnTo>
                    <a:pt x="772" y="1276"/>
                  </a:lnTo>
                  <a:lnTo>
                    <a:pt x="696" y="1311"/>
                  </a:lnTo>
                  <a:lnTo>
                    <a:pt x="619" y="1350"/>
                  </a:lnTo>
                  <a:lnTo>
                    <a:pt x="546" y="1392"/>
                  </a:lnTo>
                  <a:lnTo>
                    <a:pt x="473" y="1437"/>
                  </a:lnTo>
                  <a:lnTo>
                    <a:pt x="404" y="1486"/>
                  </a:lnTo>
                  <a:lnTo>
                    <a:pt x="335" y="1537"/>
                  </a:lnTo>
                  <a:lnTo>
                    <a:pt x="267" y="1591"/>
                  </a:lnTo>
                  <a:lnTo>
                    <a:pt x="199" y="1649"/>
                  </a:lnTo>
                  <a:lnTo>
                    <a:pt x="132" y="1709"/>
                  </a:lnTo>
                  <a:lnTo>
                    <a:pt x="67" y="1772"/>
                  </a:lnTo>
                  <a:lnTo>
                    <a:pt x="0" y="183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57844" name="Freeform 52"/>
            <p:cNvSpPr>
              <a:spLocks/>
            </p:cNvSpPr>
            <p:nvPr userDrawn="1"/>
          </p:nvSpPr>
          <p:spPr bwMode="auto">
            <a:xfrm>
              <a:off x="1407" y="796"/>
              <a:ext cx="5211" cy="976"/>
            </a:xfrm>
            <a:custGeom>
              <a:avLst/>
              <a:gdLst/>
              <a:ahLst/>
              <a:cxnLst>
                <a:cxn ang="0">
                  <a:pos x="5211" y="0"/>
                </a:cxn>
                <a:cxn ang="0">
                  <a:pos x="5197" y="76"/>
                </a:cxn>
                <a:cxn ang="0">
                  <a:pos x="5176" y="160"/>
                </a:cxn>
                <a:cxn ang="0">
                  <a:pos x="5144" y="268"/>
                </a:cxn>
                <a:cxn ang="0">
                  <a:pos x="5100" y="394"/>
                </a:cxn>
                <a:cxn ang="0">
                  <a:pos x="5040" y="533"/>
                </a:cxn>
                <a:cxn ang="0">
                  <a:pos x="4983" y="643"/>
                </a:cxn>
                <a:cxn ang="0">
                  <a:pos x="4940" y="715"/>
                </a:cxn>
                <a:cxn ang="0">
                  <a:pos x="4893" y="790"/>
                </a:cxn>
                <a:cxn ang="0">
                  <a:pos x="4839" y="862"/>
                </a:cxn>
                <a:cxn ang="0">
                  <a:pos x="4780" y="933"/>
                </a:cxn>
                <a:cxn ang="0">
                  <a:pos x="4716" y="1003"/>
                </a:cxn>
                <a:cxn ang="0">
                  <a:pos x="4647" y="1069"/>
                </a:cxn>
                <a:cxn ang="0">
                  <a:pos x="4571" y="1130"/>
                </a:cxn>
                <a:cxn ang="0">
                  <a:pos x="4489" y="1188"/>
                </a:cxn>
                <a:cxn ang="0">
                  <a:pos x="4400" y="1242"/>
                </a:cxn>
                <a:cxn ang="0">
                  <a:pos x="4305" y="1289"/>
                </a:cxn>
                <a:cxn ang="0">
                  <a:pos x="4203" y="1331"/>
                </a:cxn>
                <a:cxn ang="0">
                  <a:pos x="4093" y="1363"/>
                </a:cxn>
                <a:cxn ang="0">
                  <a:pos x="3976" y="1389"/>
                </a:cxn>
                <a:cxn ang="0">
                  <a:pos x="3851" y="1406"/>
                </a:cxn>
                <a:cxn ang="0">
                  <a:pos x="3718" y="1413"/>
                </a:cxn>
                <a:cxn ang="0">
                  <a:pos x="3578" y="1411"/>
                </a:cxn>
                <a:cxn ang="0">
                  <a:pos x="3428" y="1398"/>
                </a:cxn>
                <a:cxn ang="0">
                  <a:pos x="3271" y="1373"/>
                </a:cxn>
                <a:cxn ang="0">
                  <a:pos x="3188" y="1356"/>
                </a:cxn>
                <a:cxn ang="0">
                  <a:pos x="2867" y="1290"/>
                </a:cxn>
                <a:cxn ang="0">
                  <a:pos x="2568" y="1239"/>
                </a:cxn>
                <a:cxn ang="0">
                  <a:pos x="2292" y="1203"/>
                </a:cxn>
                <a:cxn ang="0">
                  <a:pos x="2037" y="1180"/>
                </a:cxn>
                <a:cxn ang="0">
                  <a:pos x="1799" y="1172"/>
                </a:cxn>
                <a:cxn ang="0">
                  <a:pos x="1580" y="1179"/>
                </a:cxn>
                <a:cxn ang="0">
                  <a:pos x="1376" y="1198"/>
                </a:cxn>
                <a:cxn ang="0">
                  <a:pos x="1231" y="1222"/>
                </a:cxn>
                <a:cxn ang="0">
                  <a:pos x="1140" y="1242"/>
                </a:cxn>
                <a:cxn ang="0">
                  <a:pos x="1052" y="1266"/>
                </a:cxn>
                <a:cxn ang="0">
                  <a:pos x="966" y="1292"/>
                </a:cxn>
                <a:cxn ang="0">
                  <a:pos x="883" y="1323"/>
                </a:cxn>
                <a:cxn ang="0">
                  <a:pos x="802" y="1355"/>
                </a:cxn>
                <a:cxn ang="0">
                  <a:pos x="687" y="1410"/>
                </a:cxn>
                <a:cxn ang="0">
                  <a:pos x="539" y="1495"/>
                </a:cxn>
                <a:cxn ang="0">
                  <a:pos x="398" y="1592"/>
                </a:cxn>
                <a:cxn ang="0">
                  <a:pos x="262" y="1700"/>
                </a:cxn>
                <a:cxn ang="0">
                  <a:pos x="130" y="1821"/>
                </a:cxn>
                <a:cxn ang="0">
                  <a:pos x="0" y="1952"/>
                </a:cxn>
              </a:cxnLst>
              <a:rect l="0" t="0" r="r" b="b"/>
              <a:pathLst>
                <a:path w="5211" h="1952">
                  <a:moveTo>
                    <a:pt x="5211" y="0"/>
                  </a:moveTo>
                  <a:lnTo>
                    <a:pt x="5211" y="0"/>
                  </a:lnTo>
                  <a:lnTo>
                    <a:pt x="5206" y="21"/>
                  </a:lnTo>
                  <a:lnTo>
                    <a:pt x="5197" y="76"/>
                  </a:lnTo>
                  <a:lnTo>
                    <a:pt x="5187" y="115"/>
                  </a:lnTo>
                  <a:lnTo>
                    <a:pt x="5176" y="160"/>
                  </a:lnTo>
                  <a:lnTo>
                    <a:pt x="5162" y="212"/>
                  </a:lnTo>
                  <a:lnTo>
                    <a:pt x="5144" y="268"/>
                  </a:lnTo>
                  <a:lnTo>
                    <a:pt x="5123" y="329"/>
                  </a:lnTo>
                  <a:lnTo>
                    <a:pt x="5100" y="394"/>
                  </a:lnTo>
                  <a:lnTo>
                    <a:pt x="5072" y="463"/>
                  </a:lnTo>
                  <a:lnTo>
                    <a:pt x="5040" y="533"/>
                  </a:lnTo>
                  <a:lnTo>
                    <a:pt x="5004" y="606"/>
                  </a:lnTo>
                  <a:lnTo>
                    <a:pt x="4983" y="643"/>
                  </a:lnTo>
                  <a:lnTo>
                    <a:pt x="4962" y="680"/>
                  </a:lnTo>
                  <a:lnTo>
                    <a:pt x="4940" y="715"/>
                  </a:lnTo>
                  <a:lnTo>
                    <a:pt x="4916" y="753"/>
                  </a:lnTo>
                  <a:lnTo>
                    <a:pt x="4893" y="790"/>
                  </a:lnTo>
                  <a:lnTo>
                    <a:pt x="4866" y="827"/>
                  </a:lnTo>
                  <a:lnTo>
                    <a:pt x="4839" y="862"/>
                  </a:lnTo>
                  <a:lnTo>
                    <a:pt x="4811" y="898"/>
                  </a:lnTo>
                  <a:lnTo>
                    <a:pt x="4780" y="933"/>
                  </a:lnTo>
                  <a:lnTo>
                    <a:pt x="4750" y="969"/>
                  </a:lnTo>
                  <a:lnTo>
                    <a:pt x="4716" y="1003"/>
                  </a:lnTo>
                  <a:lnTo>
                    <a:pt x="4683" y="1037"/>
                  </a:lnTo>
                  <a:lnTo>
                    <a:pt x="4647" y="1069"/>
                  </a:lnTo>
                  <a:lnTo>
                    <a:pt x="4609" y="1100"/>
                  </a:lnTo>
                  <a:lnTo>
                    <a:pt x="4571" y="1130"/>
                  </a:lnTo>
                  <a:lnTo>
                    <a:pt x="4530" y="1161"/>
                  </a:lnTo>
                  <a:lnTo>
                    <a:pt x="4489" y="1188"/>
                  </a:lnTo>
                  <a:lnTo>
                    <a:pt x="4446" y="1216"/>
                  </a:lnTo>
                  <a:lnTo>
                    <a:pt x="4400" y="1242"/>
                  </a:lnTo>
                  <a:lnTo>
                    <a:pt x="4354" y="1266"/>
                  </a:lnTo>
                  <a:lnTo>
                    <a:pt x="4305" y="1289"/>
                  </a:lnTo>
                  <a:lnTo>
                    <a:pt x="4255" y="1311"/>
                  </a:lnTo>
                  <a:lnTo>
                    <a:pt x="4203" y="1331"/>
                  </a:lnTo>
                  <a:lnTo>
                    <a:pt x="4148" y="1348"/>
                  </a:lnTo>
                  <a:lnTo>
                    <a:pt x="4093" y="1363"/>
                  </a:lnTo>
                  <a:lnTo>
                    <a:pt x="4036" y="1377"/>
                  </a:lnTo>
                  <a:lnTo>
                    <a:pt x="3976" y="1389"/>
                  </a:lnTo>
                  <a:lnTo>
                    <a:pt x="3915" y="1398"/>
                  </a:lnTo>
                  <a:lnTo>
                    <a:pt x="3851" y="1406"/>
                  </a:lnTo>
                  <a:lnTo>
                    <a:pt x="3786" y="1411"/>
                  </a:lnTo>
                  <a:lnTo>
                    <a:pt x="3718" y="1413"/>
                  </a:lnTo>
                  <a:lnTo>
                    <a:pt x="3649" y="1415"/>
                  </a:lnTo>
                  <a:lnTo>
                    <a:pt x="3578" y="1411"/>
                  </a:lnTo>
                  <a:lnTo>
                    <a:pt x="3504" y="1406"/>
                  </a:lnTo>
                  <a:lnTo>
                    <a:pt x="3428" y="1398"/>
                  </a:lnTo>
                  <a:lnTo>
                    <a:pt x="3350" y="1387"/>
                  </a:lnTo>
                  <a:lnTo>
                    <a:pt x="3271" y="1373"/>
                  </a:lnTo>
                  <a:lnTo>
                    <a:pt x="3188" y="1356"/>
                  </a:lnTo>
                  <a:lnTo>
                    <a:pt x="3188" y="1356"/>
                  </a:lnTo>
                  <a:lnTo>
                    <a:pt x="3025" y="1321"/>
                  </a:lnTo>
                  <a:lnTo>
                    <a:pt x="2867" y="1290"/>
                  </a:lnTo>
                  <a:lnTo>
                    <a:pt x="2716" y="1263"/>
                  </a:lnTo>
                  <a:lnTo>
                    <a:pt x="2568" y="1239"/>
                  </a:lnTo>
                  <a:lnTo>
                    <a:pt x="2428" y="1219"/>
                  </a:lnTo>
                  <a:lnTo>
                    <a:pt x="2292" y="1203"/>
                  </a:lnTo>
                  <a:lnTo>
                    <a:pt x="2162" y="1190"/>
                  </a:lnTo>
                  <a:lnTo>
                    <a:pt x="2037" y="1180"/>
                  </a:lnTo>
                  <a:lnTo>
                    <a:pt x="1916" y="1174"/>
                  </a:lnTo>
                  <a:lnTo>
                    <a:pt x="1799" y="1172"/>
                  </a:lnTo>
                  <a:lnTo>
                    <a:pt x="1688" y="1174"/>
                  </a:lnTo>
                  <a:lnTo>
                    <a:pt x="1580" y="1179"/>
                  </a:lnTo>
                  <a:lnTo>
                    <a:pt x="1476" y="1187"/>
                  </a:lnTo>
                  <a:lnTo>
                    <a:pt x="1376" y="1198"/>
                  </a:lnTo>
                  <a:lnTo>
                    <a:pt x="1279" y="1214"/>
                  </a:lnTo>
                  <a:lnTo>
                    <a:pt x="1231" y="1222"/>
                  </a:lnTo>
                  <a:lnTo>
                    <a:pt x="1186" y="1232"/>
                  </a:lnTo>
                  <a:lnTo>
                    <a:pt x="1140" y="1242"/>
                  </a:lnTo>
                  <a:lnTo>
                    <a:pt x="1095" y="1253"/>
                  </a:lnTo>
                  <a:lnTo>
                    <a:pt x="1052" y="1266"/>
                  </a:lnTo>
                  <a:lnTo>
                    <a:pt x="1009" y="1279"/>
                  </a:lnTo>
                  <a:lnTo>
                    <a:pt x="966" y="1292"/>
                  </a:lnTo>
                  <a:lnTo>
                    <a:pt x="925" y="1306"/>
                  </a:lnTo>
                  <a:lnTo>
                    <a:pt x="883" y="1323"/>
                  </a:lnTo>
                  <a:lnTo>
                    <a:pt x="843" y="1339"/>
                  </a:lnTo>
                  <a:lnTo>
                    <a:pt x="802" y="1355"/>
                  </a:lnTo>
                  <a:lnTo>
                    <a:pt x="763" y="1373"/>
                  </a:lnTo>
                  <a:lnTo>
                    <a:pt x="687" y="1410"/>
                  </a:lnTo>
                  <a:lnTo>
                    <a:pt x="612" y="1452"/>
                  </a:lnTo>
                  <a:lnTo>
                    <a:pt x="539" y="1495"/>
                  </a:lnTo>
                  <a:lnTo>
                    <a:pt x="468" y="1542"/>
                  </a:lnTo>
                  <a:lnTo>
                    <a:pt x="398" y="1592"/>
                  </a:lnTo>
                  <a:lnTo>
                    <a:pt x="329" y="1644"/>
                  </a:lnTo>
                  <a:lnTo>
                    <a:pt x="262" y="1700"/>
                  </a:lnTo>
                  <a:lnTo>
                    <a:pt x="196" y="1758"/>
                  </a:lnTo>
                  <a:lnTo>
                    <a:pt x="130" y="1821"/>
                  </a:lnTo>
                  <a:lnTo>
                    <a:pt x="65" y="1884"/>
                  </a:lnTo>
                  <a:lnTo>
                    <a:pt x="0" y="195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57845" name="Freeform 53"/>
            <p:cNvSpPr>
              <a:spLocks/>
            </p:cNvSpPr>
            <p:nvPr userDrawn="1"/>
          </p:nvSpPr>
          <p:spPr bwMode="auto">
            <a:xfrm>
              <a:off x="1454" y="767"/>
              <a:ext cx="5179" cy="1034"/>
            </a:xfrm>
            <a:custGeom>
              <a:avLst/>
              <a:gdLst/>
              <a:ahLst/>
              <a:cxnLst>
                <a:cxn ang="0">
                  <a:pos x="5179" y="0"/>
                </a:cxn>
                <a:cxn ang="0">
                  <a:pos x="5166" y="74"/>
                </a:cxn>
                <a:cxn ang="0">
                  <a:pos x="5148" y="159"/>
                </a:cxn>
                <a:cxn ang="0">
                  <a:pos x="5118" y="269"/>
                </a:cxn>
                <a:cxn ang="0">
                  <a:pos x="5075" y="397"/>
                </a:cxn>
                <a:cxn ang="0">
                  <a:pos x="5016" y="537"/>
                </a:cxn>
                <a:cxn ang="0">
                  <a:pos x="4962" y="649"/>
                </a:cxn>
                <a:cxn ang="0">
                  <a:pos x="4921" y="723"/>
                </a:cxn>
                <a:cxn ang="0">
                  <a:pos x="4873" y="799"/>
                </a:cxn>
                <a:cxn ang="0">
                  <a:pos x="4822" y="873"/>
                </a:cxn>
                <a:cxn ang="0">
                  <a:pos x="4764" y="946"/>
                </a:cxn>
                <a:cxn ang="0">
                  <a:pos x="4701" y="1015"/>
                </a:cxn>
                <a:cxn ang="0">
                  <a:pos x="4632" y="1083"/>
                </a:cxn>
                <a:cxn ang="0">
                  <a:pos x="4558" y="1148"/>
                </a:cxn>
                <a:cxn ang="0">
                  <a:pos x="4476" y="1207"/>
                </a:cxn>
                <a:cxn ang="0">
                  <a:pos x="4389" y="1262"/>
                </a:cxn>
                <a:cxn ang="0">
                  <a:pos x="4294" y="1312"/>
                </a:cxn>
                <a:cxn ang="0">
                  <a:pos x="4192" y="1356"/>
                </a:cxn>
                <a:cxn ang="0">
                  <a:pos x="4083" y="1391"/>
                </a:cxn>
                <a:cxn ang="0">
                  <a:pos x="3967" y="1419"/>
                </a:cxn>
                <a:cxn ang="0">
                  <a:pos x="3842" y="1438"/>
                </a:cxn>
                <a:cxn ang="0">
                  <a:pos x="3710" y="1450"/>
                </a:cxn>
                <a:cxn ang="0">
                  <a:pos x="3568" y="1450"/>
                </a:cxn>
                <a:cxn ang="0">
                  <a:pos x="3420" y="1440"/>
                </a:cxn>
                <a:cxn ang="0">
                  <a:pos x="3261" y="1417"/>
                </a:cxn>
                <a:cxn ang="0">
                  <a:pos x="3178" y="1403"/>
                </a:cxn>
                <a:cxn ang="0">
                  <a:pos x="2856" y="1343"/>
                </a:cxn>
                <a:cxn ang="0">
                  <a:pos x="2558" y="1296"/>
                </a:cxn>
                <a:cxn ang="0">
                  <a:pos x="2281" y="1265"/>
                </a:cxn>
                <a:cxn ang="0">
                  <a:pos x="2024" y="1249"/>
                </a:cxn>
                <a:cxn ang="0">
                  <a:pos x="1787" y="1246"/>
                </a:cxn>
                <a:cxn ang="0">
                  <a:pos x="1568" y="1256"/>
                </a:cxn>
                <a:cxn ang="0">
                  <a:pos x="1363" y="1280"/>
                </a:cxn>
                <a:cxn ang="0">
                  <a:pos x="1268" y="1298"/>
                </a:cxn>
                <a:cxn ang="0">
                  <a:pos x="1175" y="1319"/>
                </a:cxn>
                <a:cxn ang="0">
                  <a:pos x="1084" y="1341"/>
                </a:cxn>
                <a:cxn ang="0">
                  <a:pos x="998" y="1369"/>
                </a:cxn>
                <a:cxn ang="0">
                  <a:pos x="914" y="1398"/>
                </a:cxn>
                <a:cxn ang="0">
                  <a:pos x="833" y="1432"/>
                </a:cxn>
                <a:cxn ang="0">
                  <a:pos x="754" y="1467"/>
                </a:cxn>
                <a:cxn ang="0">
                  <a:pos x="678" y="1508"/>
                </a:cxn>
                <a:cxn ang="0">
                  <a:pos x="532" y="1595"/>
                </a:cxn>
                <a:cxn ang="0">
                  <a:pos x="392" y="1695"/>
                </a:cxn>
                <a:cxn ang="0">
                  <a:pos x="258" y="1808"/>
                </a:cxn>
                <a:cxn ang="0">
                  <a:pos x="128" y="1931"/>
                </a:cxn>
                <a:cxn ang="0">
                  <a:pos x="0" y="2066"/>
                </a:cxn>
              </a:cxnLst>
              <a:rect l="0" t="0" r="r" b="b"/>
              <a:pathLst>
                <a:path w="5179" h="2066">
                  <a:moveTo>
                    <a:pt x="5179" y="0"/>
                  </a:moveTo>
                  <a:lnTo>
                    <a:pt x="5179" y="0"/>
                  </a:lnTo>
                  <a:lnTo>
                    <a:pt x="5176" y="19"/>
                  </a:lnTo>
                  <a:lnTo>
                    <a:pt x="5166" y="74"/>
                  </a:lnTo>
                  <a:lnTo>
                    <a:pt x="5158" y="114"/>
                  </a:lnTo>
                  <a:lnTo>
                    <a:pt x="5148" y="159"/>
                  </a:lnTo>
                  <a:lnTo>
                    <a:pt x="5134" y="211"/>
                  </a:lnTo>
                  <a:lnTo>
                    <a:pt x="5118" y="269"/>
                  </a:lnTo>
                  <a:lnTo>
                    <a:pt x="5098" y="331"/>
                  </a:lnTo>
                  <a:lnTo>
                    <a:pt x="5075" y="397"/>
                  </a:lnTo>
                  <a:lnTo>
                    <a:pt x="5048" y="466"/>
                  </a:lnTo>
                  <a:lnTo>
                    <a:pt x="5016" y="537"/>
                  </a:lnTo>
                  <a:lnTo>
                    <a:pt x="4982" y="612"/>
                  </a:lnTo>
                  <a:lnTo>
                    <a:pt x="4962" y="649"/>
                  </a:lnTo>
                  <a:lnTo>
                    <a:pt x="4941" y="686"/>
                  </a:lnTo>
                  <a:lnTo>
                    <a:pt x="4921" y="723"/>
                  </a:lnTo>
                  <a:lnTo>
                    <a:pt x="4897" y="762"/>
                  </a:lnTo>
                  <a:lnTo>
                    <a:pt x="4873" y="799"/>
                  </a:lnTo>
                  <a:lnTo>
                    <a:pt x="4848" y="836"/>
                  </a:lnTo>
                  <a:lnTo>
                    <a:pt x="4822" y="873"/>
                  </a:lnTo>
                  <a:lnTo>
                    <a:pt x="4794" y="909"/>
                  </a:lnTo>
                  <a:lnTo>
                    <a:pt x="4764" y="946"/>
                  </a:lnTo>
                  <a:lnTo>
                    <a:pt x="4733" y="981"/>
                  </a:lnTo>
                  <a:lnTo>
                    <a:pt x="4701" y="1015"/>
                  </a:lnTo>
                  <a:lnTo>
                    <a:pt x="4668" y="1051"/>
                  </a:lnTo>
                  <a:lnTo>
                    <a:pt x="4632" y="1083"/>
                  </a:lnTo>
                  <a:lnTo>
                    <a:pt x="4596" y="1117"/>
                  </a:lnTo>
                  <a:lnTo>
                    <a:pt x="4558" y="1148"/>
                  </a:lnTo>
                  <a:lnTo>
                    <a:pt x="4518" y="1178"/>
                  </a:lnTo>
                  <a:lnTo>
                    <a:pt x="4476" y="1207"/>
                  </a:lnTo>
                  <a:lnTo>
                    <a:pt x="4433" y="1236"/>
                  </a:lnTo>
                  <a:lnTo>
                    <a:pt x="4389" y="1262"/>
                  </a:lnTo>
                  <a:lnTo>
                    <a:pt x="4342" y="1288"/>
                  </a:lnTo>
                  <a:lnTo>
                    <a:pt x="4294" y="1312"/>
                  </a:lnTo>
                  <a:lnTo>
                    <a:pt x="4244" y="1335"/>
                  </a:lnTo>
                  <a:lnTo>
                    <a:pt x="4192" y="1356"/>
                  </a:lnTo>
                  <a:lnTo>
                    <a:pt x="4139" y="1374"/>
                  </a:lnTo>
                  <a:lnTo>
                    <a:pt x="4083" y="1391"/>
                  </a:lnTo>
                  <a:lnTo>
                    <a:pt x="4026" y="1406"/>
                  </a:lnTo>
                  <a:lnTo>
                    <a:pt x="3967" y="1419"/>
                  </a:lnTo>
                  <a:lnTo>
                    <a:pt x="3906" y="1430"/>
                  </a:lnTo>
                  <a:lnTo>
                    <a:pt x="3842" y="1438"/>
                  </a:lnTo>
                  <a:lnTo>
                    <a:pt x="3777" y="1445"/>
                  </a:lnTo>
                  <a:lnTo>
                    <a:pt x="3710" y="1450"/>
                  </a:lnTo>
                  <a:lnTo>
                    <a:pt x="3641" y="1451"/>
                  </a:lnTo>
                  <a:lnTo>
                    <a:pt x="3568" y="1450"/>
                  </a:lnTo>
                  <a:lnTo>
                    <a:pt x="3495" y="1446"/>
                  </a:lnTo>
                  <a:lnTo>
                    <a:pt x="3420" y="1440"/>
                  </a:lnTo>
                  <a:lnTo>
                    <a:pt x="3341" y="1430"/>
                  </a:lnTo>
                  <a:lnTo>
                    <a:pt x="3261" y="1417"/>
                  </a:lnTo>
                  <a:lnTo>
                    <a:pt x="3178" y="1403"/>
                  </a:lnTo>
                  <a:lnTo>
                    <a:pt x="3178" y="1403"/>
                  </a:lnTo>
                  <a:lnTo>
                    <a:pt x="3014" y="1370"/>
                  </a:lnTo>
                  <a:lnTo>
                    <a:pt x="2856" y="1343"/>
                  </a:lnTo>
                  <a:lnTo>
                    <a:pt x="2703" y="1317"/>
                  </a:lnTo>
                  <a:lnTo>
                    <a:pt x="2558" y="1296"/>
                  </a:lnTo>
                  <a:lnTo>
                    <a:pt x="2416" y="1280"/>
                  </a:lnTo>
                  <a:lnTo>
                    <a:pt x="2281" y="1265"/>
                  </a:lnTo>
                  <a:lnTo>
                    <a:pt x="2149" y="1256"/>
                  </a:lnTo>
                  <a:lnTo>
                    <a:pt x="2024" y="1249"/>
                  </a:lnTo>
                  <a:lnTo>
                    <a:pt x="1904" y="1246"/>
                  </a:lnTo>
                  <a:lnTo>
                    <a:pt x="1787" y="1246"/>
                  </a:lnTo>
                  <a:lnTo>
                    <a:pt x="1674" y="1249"/>
                  </a:lnTo>
                  <a:lnTo>
                    <a:pt x="1568" y="1256"/>
                  </a:lnTo>
                  <a:lnTo>
                    <a:pt x="1463" y="1267"/>
                  </a:lnTo>
                  <a:lnTo>
                    <a:pt x="1363" y="1280"/>
                  </a:lnTo>
                  <a:lnTo>
                    <a:pt x="1315" y="1288"/>
                  </a:lnTo>
                  <a:lnTo>
                    <a:pt x="1268" y="1298"/>
                  </a:lnTo>
                  <a:lnTo>
                    <a:pt x="1220" y="1307"/>
                  </a:lnTo>
                  <a:lnTo>
                    <a:pt x="1175" y="1319"/>
                  </a:lnTo>
                  <a:lnTo>
                    <a:pt x="1129" y="1330"/>
                  </a:lnTo>
                  <a:lnTo>
                    <a:pt x="1084" y="1341"/>
                  </a:lnTo>
                  <a:lnTo>
                    <a:pt x="1041" y="1354"/>
                  </a:lnTo>
                  <a:lnTo>
                    <a:pt x="998" y="1369"/>
                  </a:lnTo>
                  <a:lnTo>
                    <a:pt x="955" y="1383"/>
                  </a:lnTo>
                  <a:lnTo>
                    <a:pt x="914" y="1398"/>
                  </a:lnTo>
                  <a:lnTo>
                    <a:pt x="873" y="1414"/>
                  </a:lnTo>
                  <a:lnTo>
                    <a:pt x="833" y="1432"/>
                  </a:lnTo>
                  <a:lnTo>
                    <a:pt x="793" y="1450"/>
                  </a:lnTo>
                  <a:lnTo>
                    <a:pt x="754" y="1467"/>
                  </a:lnTo>
                  <a:lnTo>
                    <a:pt x="716" y="1487"/>
                  </a:lnTo>
                  <a:lnTo>
                    <a:pt x="678" y="1508"/>
                  </a:lnTo>
                  <a:lnTo>
                    <a:pt x="604" y="1550"/>
                  </a:lnTo>
                  <a:lnTo>
                    <a:pt x="532" y="1595"/>
                  </a:lnTo>
                  <a:lnTo>
                    <a:pt x="461" y="1643"/>
                  </a:lnTo>
                  <a:lnTo>
                    <a:pt x="392" y="1695"/>
                  </a:lnTo>
                  <a:lnTo>
                    <a:pt x="325" y="1750"/>
                  </a:lnTo>
                  <a:lnTo>
                    <a:pt x="258" y="1808"/>
                  </a:lnTo>
                  <a:lnTo>
                    <a:pt x="193" y="1868"/>
                  </a:lnTo>
                  <a:lnTo>
                    <a:pt x="128" y="1931"/>
                  </a:lnTo>
                  <a:lnTo>
                    <a:pt x="64" y="1997"/>
                  </a:lnTo>
                  <a:lnTo>
                    <a:pt x="0" y="206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57846" name="Freeform 54"/>
            <p:cNvSpPr>
              <a:spLocks/>
            </p:cNvSpPr>
            <p:nvPr userDrawn="1"/>
          </p:nvSpPr>
          <p:spPr bwMode="auto">
            <a:xfrm>
              <a:off x="1501" y="738"/>
              <a:ext cx="5149" cy="1091"/>
            </a:xfrm>
            <a:custGeom>
              <a:avLst/>
              <a:gdLst/>
              <a:ahLst/>
              <a:cxnLst>
                <a:cxn ang="0">
                  <a:pos x="5149" y="0"/>
                </a:cxn>
                <a:cxn ang="0">
                  <a:pos x="5136" y="76"/>
                </a:cxn>
                <a:cxn ang="0">
                  <a:pos x="5119" y="162"/>
                </a:cxn>
                <a:cxn ang="0">
                  <a:pos x="5090" y="273"/>
                </a:cxn>
                <a:cxn ang="0">
                  <a:pos x="5050" y="402"/>
                </a:cxn>
                <a:cxn ang="0">
                  <a:pos x="4993" y="545"/>
                </a:cxn>
                <a:cxn ang="0">
                  <a:pos x="4940" y="658"/>
                </a:cxn>
                <a:cxn ang="0">
                  <a:pos x="4900" y="734"/>
                </a:cxn>
                <a:cxn ang="0">
                  <a:pos x="4854" y="809"/>
                </a:cxn>
                <a:cxn ang="0">
                  <a:pos x="4803" y="885"/>
                </a:cxn>
                <a:cxn ang="0">
                  <a:pos x="4747" y="960"/>
                </a:cxn>
                <a:cxn ang="0">
                  <a:pos x="4685" y="1032"/>
                </a:cxn>
                <a:cxn ang="0">
                  <a:pos x="4617" y="1102"/>
                </a:cxn>
                <a:cxn ang="0">
                  <a:pos x="4543" y="1168"/>
                </a:cxn>
                <a:cxn ang="0">
                  <a:pos x="4463" y="1229"/>
                </a:cxn>
                <a:cxn ang="0">
                  <a:pos x="4377" y="1287"/>
                </a:cxn>
                <a:cxn ang="0">
                  <a:pos x="4282" y="1337"/>
                </a:cxn>
                <a:cxn ang="0">
                  <a:pos x="4181" y="1384"/>
                </a:cxn>
                <a:cxn ang="0">
                  <a:pos x="4073" y="1421"/>
                </a:cxn>
                <a:cxn ang="0">
                  <a:pos x="3957" y="1452"/>
                </a:cxn>
                <a:cxn ang="0">
                  <a:pos x="3832" y="1475"/>
                </a:cxn>
                <a:cxn ang="0">
                  <a:pos x="3700" y="1488"/>
                </a:cxn>
                <a:cxn ang="0">
                  <a:pos x="3559" y="1491"/>
                </a:cxn>
                <a:cxn ang="0">
                  <a:pos x="3410" y="1483"/>
                </a:cxn>
                <a:cxn ang="0">
                  <a:pos x="3251" y="1465"/>
                </a:cxn>
                <a:cxn ang="0">
                  <a:pos x="3169" y="1450"/>
                </a:cxn>
                <a:cxn ang="0">
                  <a:pos x="2845" y="1397"/>
                </a:cxn>
                <a:cxn ang="0">
                  <a:pos x="2545" y="1358"/>
                </a:cxn>
                <a:cxn ang="0">
                  <a:pos x="2269" y="1333"/>
                </a:cxn>
                <a:cxn ang="0">
                  <a:pos x="2012" y="1321"/>
                </a:cxn>
                <a:cxn ang="0">
                  <a:pos x="1775" y="1323"/>
                </a:cxn>
                <a:cxn ang="0">
                  <a:pos x="1555" y="1337"/>
                </a:cxn>
                <a:cxn ang="0">
                  <a:pos x="1353" y="1366"/>
                </a:cxn>
                <a:cxn ang="0">
                  <a:pos x="1255" y="1384"/>
                </a:cxn>
                <a:cxn ang="0">
                  <a:pos x="1164" y="1407"/>
                </a:cxn>
                <a:cxn ang="0">
                  <a:pos x="1074" y="1433"/>
                </a:cxn>
                <a:cxn ang="0">
                  <a:pos x="987" y="1462"/>
                </a:cxn>
                <a:cxn ang="0">
                  <a:pos x="904" y="1492"/>
                </a:cxn>
                <a:cxn ang="0">
                  <a:pos x="824" y="1528"/>
                </a:cxn>
                <a:cxn ang="0">
                  <a:pos x="746" y="1567"/>
                </a:cxn>
                <a:cxn ang="0">
                  <a:pos x="669" y="1607"/>
                </a:cxn>
                <a:cxn ang="0">
                  <a:pos x="525" y="1699"/>
                </a:cxn>
                <a:cxn ang="0">
                  <a:pos x="386" y="1802"/>
                </a:cxn>
                <a:cxn ang="0">
                  <a:pos x="254" y="1917"/>
                </a:cxn>
                <a:cxn ang="0">
                  <a:pos x="127" y="2045"/>
                </a:cxn>
                <a:cxn ang="0">
                  <a:pos x="0" y="2182"/>
                </a:cxn>
              </a:cxnLst>
              <a:rect l="0" t="0" r="r" b="b"/>
              <a:pathLst>
                <a:path w="5149" h="2182">
                  <a:moveTo>
                    <a:pt x="5149" y="0"/>
                  </a:moveTo>
                  <a:lnTo>
                    <a:pt x="5149" y="0"/>
                  </a:lnTo>
                  <a:lnTo>
                    <a:pt x="5146" y="20"/>
                  </a:lnTo>
                  <a:lnTo>
                    <a:pt x="5136" y="76"/>
                  </a:lnTo>
                  <a:lnTo>
                    <a:pt x="5129" y="115"/>
                  </a:lnTo>
                  <a:lnTo>
                    <a:pt x="5119" y="162"/>
                  </a:lnTo>
                  <a:lnTo>
                    <a:pt x="5105" y="215"/>
                  </a:lnTo>
                  <a:lnTo>
                    <a:pt x="5090" y="273"/>
                  </a:lnTo>
                  <a:lnTo>
                    <a:pt x="5072" y="336"/>
                  </a:lnTo>
                  <a:lnTo>
                    <a:pt x="5050" y="402"/>
                  </a:lnTo>
                  <a:lnTo>
                    <a:pt x="5024" y="472"/>
                  </a:lnTo>
                  <a:lnTo>
                    <a:pt x="4993" y="545"/>
                  </a:lnTo>
                  <a:lnTo>
                    <a:pt x="4960" y="620"/>
                  </a:lnTo>
                  <a:lnTo>
                    <a:pt x="4940" y="658"/>
                  </a:lnTo>
                  <a:lnTo>
                    <a:pt x="4921" y="696"/>
                  </a:lnTo>
                  <a:lnTo>
                    <a:pt x="4900" y="734"/>
                  </a:lnTo>
                  <a:lnTo>
                    <a:pt x="4878" y="772"/>
                  </a:lnTo>
                  <a:lnTo>
                    <a:pt x="4854" y="809"/>
                  </a:lnTo>
                  <a:lnTo>
                    <a:pt x="4829" y="848"/>
                  </a:lnTo>
                  <a:lnTo>
                    <a:pt x="4803" y="885"/>
                  </a:lnTo>
                  <a:lnTo>
                    <a:pt x="4776" y="922"/>
                  </a:lnTo>
                  <a:lnTo>
                    <a:pt x="4747" y="960"/>
                  </a:lnTo>
                  <a:lnTo>
                    <a:pt x="4717" y="997"/>
                  </a:lnTo>
                  <a:lnTo>
                    <a:pt x="4685" y="1032"/>
                  </a:lnTo>
                  <a:lnTo>
                    <a:pt x="4651" y="1068"/>
                  </a:lnTo>
                  <a:lnTo>
                    <a:pt x="4617" y="1102"/>
                  </a:lnTo>
                  <a:lnTo>
                    <a:pt x="4581" y="1136"/>
                  </a:lnTo>
                  <a:lnTo>
                    <a:pt x="4543" y="1168"/>
                  </a:lnTo>
                  <a:lnTo>
                    <a:pt x="4504" y="1199"/>
                  </a:lnTo>
                  <a:lnTo>
                    <a:pt x="4463" y="1229"/>
                  </a:lnTo>
                  <a:lnTo>
                    <a:pt x="4421" y="1258"/>
                  </a:lnTo>
                  <a:lnTo>
                    <a:pt x="4377" y="1287"/>
                  </a:lnTo>
                  <a:lnTo>
                    <a:pt x="4331" y="1313"/>
                  </a:lnTo>
                  <a:lnTo>
                    <a:pt x="4282" y="1337"/>
                  </a:lnTo>
                  <a:lnTo>
                    <a:pt x="4232" y="1362"/>
                  </a:lnTo>
                  <a:lnTo>
                    <a:pt x="4181" y="1384"/>
                  </a:lnTo>
                  <a:lnTo>
                    <a:pt x="4128" y="1404"/>
                  </a:lnTo>
                  <a:lnTo>
                    <a:pt x="4073" y="1421"/>
                  </a:lnTo>
                  <a:lnTo>
                    <a:pt x="4016" y="1438"/>
                  </a:lnTo>
                  <a:lnTo>
                    <a:pt x="3957" y="1452"/>
                  </a:lnTo>
                  <a:lnTo>
                    <a:pt x="3896" y="1465"/>
                  </a:lnTo>
                  <a:lnTo>
                    <a:pt x="3832" y="1475"/>
                  </a:lnTo>
                  <a:lnTo>
                    <a:pt x="3767" y="1483"/>
                  </a:lnTo>
                  <a:lnTo>
                    <a:pt x="3700" y="1488"/>
                  </a:lnTo>
                  <a:lnTo>
                    <a:pt x="3631" y="1491"/>
                  </a:lnTo>
                  <a:lnTo>
                    <a:pt x="3559" y="1491"/>
                  </a:lnTo>
                  <a:lnTo>
                    <a:pt x="3485" y="1489"/>
                  </a:lnTo>
                  <a:lnTo>
                    <a:pt x="3410" y="1483"/>
                  </a:lnTo>
                  <a:lnTo>
                    <a:pt x="3331" y="1476"/>
                  </a:lnTo>
                  <a:lnTo>
                    <a:pt x="3251" y="1465"/>
                  </a:lnTo>
                  <a:lnTo>
                    <a:pt x="3169" y="1450"/>
                  </a:lnTo>
                  <a:lnTo>
                    <a:pt x="3169" y="1450"/>
                  </a:lnTo>
                  <a:lnTo>
                    <a:pt x="3003" y="1423"/>
                  </a:lnTo>
                  <a:lnTo>
                    <a:pt x="2845" y="1397"/>
                  </a:lnTo>
                  <a:lnTo>
                    <a:pt x="2692" y="1376"/>
                  </a:lnTo>
                  <a:lnTo>
                    <a:pt x="2545" y="1358"/>
                  </a:lnTo>
                  <a:lnTo>
                    <a:pt x="2405" y="1344"/>
                  </a:lnTo>
                  <a:lnTo>
                    <a:pt x="2269" y="1333"/>
                  </a:lnTo>
                  <a:lnTo>
                    <a:pt x="2138" y="1324"/>
                  </a:lnTo>
                  <a:lnTo>
                    <a:pt x="2012" y="1321"/>
                  </a:lnTo>
                  <a:lnTo>
                    <a:pt x="1891" y="1320"/>
                  </a:lnTo>
                  <a:lnTo>
                    <a:pt x="1775" y="1323"/>
                  </a:lnTo>
                  <a:lnTo>
                    <a:pt x="1664" y="1328"/>
                  </a:lnTo>
                  <a:lnTo>
                    <a:pt x="1555" y="1337"/>
                  </a:lnTo>
                  <a:lnTo>
                    <a:pt x="1451" y="1350"/>
                  </a:lnTo>
                  <a:lnTo>
                    <a:pt x="1353" y="1366"/>
                  </a:lnTo>
                  <a:lnTo>
                    <a:pt x="1304" y="1375"/>
                  </a:lnTo>
                  <a:lnTo>
                    <a:pt x="1255" y="1384"/>
                  </a:lnTo>
                  <a:lnTo>
                    <a:pt x="1210" y="1396"/>
                  </a:lnTo>
                  <a:lnTo>
                    <a:pt x="1164" y="1407"/>
                  </a:lnTo>
                  <a:lnTo>
                    <a:pt x="1118" y="1420"/>
                  </a:lnTo>
                  <a:lnTo>
                    <a:pt x="1074" y="1433"/>
                  </a:lnTo>
                  <a:lnTo>
                    <a:pt x="1030" y="1447"/>
                  </a:lnTo>
                  <a:lnTo>
                    <a:pt x="987" y="1462"/>
                  </a:lnTo>
                  <a:lnTo>
                    <a:pt x="946" y="1476"/>
                  </a:lnTo>
                  <a:lnTo>
                    <a:pt x="904" y="1492"/>
                  </a:lnTo>
                  <a:lnTo>
                    <a:pt x="864" y="1510"/>
                  </a:lnTo>
                  <a:lnTo>
                    <a:pt x="824" y="1528"/>
                  </a:lnTo>
                  <a:lnTo>
                    <a:pt x="785" y="1547"/>
                  </a:lnTo>
                  <a:lnTo>
                    <a:pt x="746" y="1567"/>
                  </a:lnTo>
                  <a:lnTo>
                    <a:pt x="707" y="1586"/>
                  </a:lnTo>
                  <a:lnTo>
                    <a:pt x="669" y="1607"/>
                  </a:lnTo>
                  <a:lnTo>
                    <a:pt x="596" y="1652"/>
                  </a:lnTo>
                  <a:lnTo>
                    <a:pt x="525" y="1699"/>
                  </a:lnTo>
                  <a:lnTo>
                    <a:pt x="456" y="1749"/>
                  </a:lnTo>
                  <a:lnTo>
                    <a:pt x="386" y="1802"/>
                  </a:lnTo>
                  <a:lnTo>
                    <a:pt x="320" y="1859"/>
                  </a:lnTo>
                  <a:lnTo>
                    <a:pt x="254" y="1917"/>
                  </a:lnTo>
                  <a:lnTo>
                    <a:pt x="190" y="1980"/>
                  </a:lnTo>
                  <a:lnTo>
                    <a:pt x="127" y="2045"/>
                  </a:lnTo>
                  <a:lnTo>
                    <a:pt x="63" y="2112"/>
                  </a:lnTo>
                  <a:lnTo>
                    <a:pt x="0" y="218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57847" name="Freeform 55"/>
            <p:cNvSpPr>
              <a:spLocks/>
            </p:cNvSpPr>
            <p:nvPr userDrawn="1"/>
          </p:nvSpPr>
          <p:spPr bwMode="auto">
            <a:xfrm>
              <a:off x="1550" y="709"/>
              <a:ext cx="5113" cy="1149"/>
            </a:xfrm>
            <a:custGeom>
              <a:avLst/>
              <a:gdLst/>
              <a:ahLst/>
              <a:cxnLst>
                <a:cxn ang="0">
                  <a:pos x="5113" y="0"/>
                </a:cxn>
                <a:cxn ang="0">
                  <a:pos x="5104" y="78"/>
                </a:cxn>
                <a:cxn ang="0">
                  <a:pos x="5087" y="163"/>
                </a:cxn>
                <a:cxn ang="0">
                  <a:pos x="5061" y="276"/>
                </a:cxn>
                <a:cxn ang="0">
                  <a:pos x="5020" y="407"/>
                </a:cxn>
                <a:cxn ang="0">
                  <a:pos x="4968" y="551"/>
                </a:cxn>
                <a:cxn ang="0">
                  <a:pos x="4916" y="666"/>
                </a:cxn>
                <a:cxn ang="0">
                  <a:pos x="4876" y="743"/>
                </a:cxn>
                <a:cxn ang="0">
                  <a:pos x="4832" y="821"/>
                </a:cxn>
                <a:cxn ang="0">
                  <a:pos x="4783" y="896"/>
                </a:cxn>
                <a:cxn ang="0">
                  <a:pos x="4727" y="972"/>
                </a:cxn>
                <a:cxn ang="0">
                  <a:pos x="4666" y="1047"/>
                </a:cxn>
                <a:cxn ang="0">
                  <a:pos x="4600" y="1118"/>
                </a:cxn>
                <a:cxn ang="0">
                  <a:pos x="4528" y="1185"/>
                </a:cxn>
                <a:cxn ang="0">
                  <a:pos x="4447" y="1250"/>
                </a:cxn>
                <a:cxn ang="0">
                  <a:pos x="4361" y="1310"/>
                </a:cxn>
                <a:cxn ang="0">
                  <a:pos x="4268" y="1363"/>
                </a:cxn>
                <a:cxn ang="0">
                  <a:pos x="4168" y="1410"/>
                </a:cxn>
                <a:cxn ang="0">
                  <a:pos x="4060" y="1450"/>
                </a:cxn>
                <a:cxn ang="0">
                  <a:pos x="3944" y="1484"/>
                </a:cxn>
                <a:cxn ang="0">
                  <a:pos x="3821" y="1508"/>
                </a:cxn>
                <a:cxn ang="0">
                  <a:pos x="3689" y="1525"/>
                </a:cxn>
                <a:cxn ang="0">
                  <a:pos x="3547" y="1531"/>
                </a:cxn>
                <a:cxn ang="0">
                  <a:pos x="3397" y="1526"/>
                </a:cxn>
                <a:cxn ang="0">
                  <a:pos x="3239" y="1512"/>
                </a:cxn>
                <a:cxn ang="0">
                  <a:pos x="3156" y="1499"/>
                </a:cxn>
                <a:cxn ang="0">
                  <a:pos x="2832" y="1452"/>
                </a:cxn>
                <a:cxn ang="0">
                  <a:pos x="2532" y="1418"/>
                </a:cxn>
                <a:cxn ang="0">
                  <a:pos x="2255" y="1397"/>
                </a:cxn>
                <a:cxn ang="0">
                  <a:pos x="1998" y="1391"/>
                </a:cxn>
                <a:cxn ang="0">
                  <a:pos x="1760" y="1397"/>
                </a:cxn>
                <a:cxn ang="0">
                  <a:pos x="1541" y="1418"/>
                </a:cxn>
                <a:cxn ang="0">
                  <a:pos x="1338" y="1450"/>
                </a:cxn>
                <a:cxn ang="0">
                  <a:pos x="1242" y="1471"/>
                </a:cxn>
                <a:cxn ang="0">
                  <a:pos x="1151" y="1496"/>
                </a:cxn>
                <a:cxn ang="0">
                  <a:pos x="1062" y="1523"/>
                </a:cxn>
                <a:cxn ang="0">
                  <a:pos x="976" y="1554"/>
                </a:cxn>
                <a:cxn ang="0">
                  <a:pos x="893" y="1588"/>
                </a:cxn>
                <a:cxn ang="0">
                  <a:pos x="813" y="1623"/>
                </a:cxn>
                <a:cxn ang="0">
                  <a:pos x="736" y="1663"/>
                </a:cxn>
                <a:cxn ang="0">
                  <a:pos x="661" y="1707"/>
                </a:cxn>
                <a:cxn ang="0">
                  <a:pos x="516" y="1801"/>
                </a:cxn>
                <a:cxn ang="0">
                  <a:pos x="380" y="1907"/>
                </a:cxn>
                <a:cxn ang="0">
                  <a:pos x="250" y="2027"/>
                </a:cxn>
                <a:cxn ang="0">
                  <a:pos x="123" y="2156"/>
                </a:cxn>
                <a:cxn ang="0">
                  <a:pos x="0" y="2298"/>
                </a:cxn>
              </a:cxnLst>
              <a:rect l="0" t="0" r="r" b="b"/>
              <a:pathLst>
                <a:path w="5113" h="2298">
                  <a:moveTo>
                    <a:pt x="5113" y="0"/>
                  </a:moveTo>
                  <a:lnTo>
                    <a:pt x="5113" y="0"/>
                  </a:lnTo>
                  <a:lnTo>
                    <a:pt x="5112" y="21"/>
                  </a:lnTo>
                  <a:lnTo>
                    <a:pt x="5104" y="78"/>
                  </a:lnTo>
                  <a:lnTo>
                    <a:pt x="5097" y="117"/>
                  </a:lnTo>
                  <a:lnTo>
                    <a:pt x="5087" y="163"/>
                  </a:lnTo>
                  <a:lnTo>
                    <a:pt x="5075" y="217"/>
                  </a:lnTo>
                  <a:lnTo>
                    <a:pt x="5061" y="276"/>
                  </a:lnTo>
                  <a:lnTo>
                    <a:pt x="5043" y="339"/>
                  </a:lnTo>
                  <a:lnTo>
                    <a:pt x="5020" y="407"/>
                  </a:lnTo>
                  <a:lnTo>
                    <a:pt x="4997" y="478"/>
                  </a:lnTo>
                  <a:lnTo>
                    <a:pt x="4968" y="551"/>
                  </a:lnTo>
                  <a:lnTo>
                    <a:pt x="4934" y="627"/>
                  </a:lnTo>
                  <a:lnTo>
                    <a:pt x="4916" y="666"/>
                  </a:lnTo>
                  <a:lnTo>
                    <a:pt x="4897" y="704"/>
                  </a:lnTo>
                  <a:lnTo>
                    <a:pt x="4876" y="743"/>
                  </a:lnTo>
                  <a:lnTo>
                    <a:pt x="4855" y="782"/>
                  </a:lnTo>
                  <a:lnTo>
                    <a:pt x="4832" y="821"/>
                  </a:lnTo>
                  <a:lnTo>
                    <a:pt x="4808" y="859"/>
                  </a:lnTo>
                  <a:lnTo>
                    <a:pt x="4783" y="896"/>
                  </a:lnTo>
                  <a:lnTo>
                    <a:pt x="4755" y="935"/>
                  </a:lnTo>
                  <a:lnTo>
                    <a:pt x="4727" y="972"/>
                  </a:lnTo>
                  <a:lnTo>
                    <a:pt x="4697" y="1009"/>
                  </a:lnTo>
                  <a:lnTo>
                    <a:pt x="4666" y="1047"/>
                  </a:lnTo>
                  <a:lnTo>
                    <a:pt x="4634" y="1082"/>
                  </a:lnTo>
                  <a:lnTo>
                    <a:pt x="4600" y="1118"/>
                  </a:lnTo>
                  <a:lnTo>
                    <a:pt x="4564" y="1153"/>
                  </a:lnTo>
                  <a:lnTo>
                    <a:pt x="4528" y="1185"/>
                  </a:lnTo>
                  <a:lnTo>
                    <a:pt x="4489" y="1218"/>
                  </a:lnTo>
                  <a:lnTo>
                    <a:pt x="4447" y="1250"/>
                  </a:lnTo>
                  <a:lnTo>
                    <a:pt x="4405" y="1281"/>
                  </a:lnTo>
                  <a:lnTo>
                    <a:pt x="4361" y="1310"/>
                  </a:lnTo>
                  <a:lnTo>
                    <a:pt x="4315" y="1337"/>
                  </a:lnTo>
                  <a:lnTo>
                    <a:pt x="4268" y="1363"/>
                  </a:lnTo>
                  <a:lnTo>
                    <a:pt x="4219" y="1387"/>
                  </a:lnTo>
                  <a:lnTo>
                    <a:pt x="4168" y="1410"/>
                  </a:lnTo>
                  <a:lnTo>
                    <a:pt x="4115" y="1431"/>
                  </a:lnTo>
                  <a:lnTo>
                    <a:pt x="4060" y="1450"/>
                  </a:lnTo>
                  <a:lnTo>
                    <a:pt x="4003" y="1468"/>
                  </a:lnTo>
                  <a:lnTo>
                    <a:pt x="3944" y="1484"/>
                  </a:lnTo>
                  <a:lnTo>
                    <a:pt x="3883" y="1497"/>
                  </a:lnTo>
                  <a:lnTo>
                    <a:pt x="3821" y="1508"/>
                  </a:lnTo>
                  <a:lnTo>
                    <a:pt x="3756" y="1518"/>
                  </a:lnTo>
                  <a:lnTo>
                    <a:pt x="3689" y="1525"/>
                  </a:lnTo>
                  <a:lnTo>
                    <a:pt x="3619" y="1529"/>
                  </a:lnTo>
                  <a:lnTo>
                    <a:pt x="3547" y="1531"/>
                  </a:lnTo>
                  <a:lnTo>
                    <a:pt x="3474" y="1529"/>
                  </a:lnTo>
                  <a:lnTo>
                    <a:pt x="3397" y="1526"/>
                  </a:lnTo>
                  <a:lnTo>
                    <a:pt x="3320" y="1520"/>
                  </a:lnTo>
                  <a:lnTo>
                    <a:pt x="3239" y="1512"/>
                  </a:lnTo>
                  <a:lnTo>
                    <a:pt x="3156" y="1499"/>
                  </a:lnTo>
                  <a:lnTo>
                    <a:pt x="3156" y="1499"/>
                  </a:lnTo>
                  <a:lnTo>
                    <a:pt x="2991" y="1473"/>
                  </a:lnTo>
                  <a:lnTo>
                    <a:pt x="2832" y="1452"/>
                  </a:lnTo>
                  <a:lnTo>
                    <a:pt x="2680" y="1433"/>
                  </a:lnTo>
                  <a:lnTo>
                    <a:pt x="2532" y="1418"/>
                  </a:lnTo>
                  <a:lnTo>
                    <a:pt x="2391" y="1407"/>
                  </a:lnTo>
                  <a:lnTo>
                    <a:pt x="2255" y="1397"/>
                  </a:lnTo>
                  <a:lnTo>
                    <a:pt x="2124" y="1392"/>
                  </a:lnTo>
                  <a:lnTo>
                    <a:pt x="1998" y="1391"/>
                  </a:lnTo>
                  <a:lnTo>
                    <a:pt x="1877" y="1392"/>
                  </a:lnTo>
                  <a:lnTo>
                    <a:pt x="1760" y="1397"/>
                  </a:lnTo>
                  <a:lnTo>
                    <a:pt x="1649" y="1405"/>
                  </a:lnTo>
                  <a:lnTo>
                    <a:pt x="1541" y="1418"/>
                  </a:lnTo>
                  <a:lnTo>
                    <a:pt x="1438" y="1433"/>
                  </a:lnTo>
                  <a:lnTo>
                    <a:pt x="1338" y="1450"/>
                  </a:lnTo>
                  <a:lnTo>
                    <a:pt x="1290" y="1460"/>
                  </a:lnTo>
                  <a:lnTo>
                    <a:pt x="1242" y="1471"/>
                  </a:lnTo>
                  <a:lnTo>
                    <a:pt x="1197" y="1483"/>
                  </a:lnTo>
                  <a:lnTo>
                    <a:pt x="1151" y="1496"/>
                  </a:lnTo>
                  <a:lnTo>
                    <a:pt x="1106" y="1508"/>
                  </a:lnTo>
                  <a:lnTo>
                    <a:pt x="1062" y="1523"/>
                  </a:lnTo>
                  <a:lnTo>
                    <a:pt x="1019" y="1537"/>
                  </a:lnTo>
                  <a:lnTo>
                    <a:pt x="976" y="1554"/>
                  </a:lnTo>
                  <a:lnTo>
                    <a:pt x="934" y="1570"/>
                  </a:lnTo>
                  <a:lnTo>
                    <a:pt x="893" y="1588"/>
                  </a:lnTo>
                  <a:lnTo>
                    <a:pt x="852" y="1605"/>
                  </a:lnTo>
                  <a:lnTo>
                    <a:pt x="813" y="1623"/>
                  </a:lnTo>
                  <a:lnTo>
                    <a:pt x="775" y="1644"/>
                  </a:lnTo>
                  <a:lnTo>
                    <a:pt x="736" y="1663"/>
                  </a:lnTo>
                  <a:lnTo>
                    <a:pt x="698" y="1684"/>
                  </a:lnTo>
                  <a:lnTo>
                    <a:pt x="661" y="1707"/>
                  </a:lnTo>
                  <a:lnTo>
                    <a:pt x="587" y="1752"/>
                  </a:lnTo>
                  <a:lnTo>
                    <a:pt x="516" y="1801"/>
                  </a:lnTo>
                  <a:lnTo>
                    <a:pt x="448" y="1854"/>
                  </a:lnTo>
                  <a:lnTo>
                    <a:pt x="380" y="1907"/>
                  </a:lnTo>
                  <a:lnTo>
                    <a:pt x="315" y="1965"/>
                  </a:lnTo>
                  <a:lnTo>
                    <a:pt x="250" y="2027"/>
                  </a:lnTo>
                  <a:lnTo>
                    <a:pt x="186" y="2090"/>
                  </a:lnTo>
                  <a:lnTo>
                    <a:pt x="123" y="2156"/>
                  </a:lnTo>
                  <a:lnTo>
                    <a:pt x="61" y="2225"/>
                  </a:lnTo>
                  <a:lnTo>
                    <a:pt x="0" y="229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57848" name="Freeform 56"/>
            <p:cNvSpPr>
              <a:spLocks/>
            </p:cNvSpPr>
            <p:nvPr userDrawn="1"/>
          </p:nvSpPr>
          <p:spPr bwMode="auto">
            <a:xfrm>
              <a:off x="1598" y="681"/>
              <a:ext cx="5079" cy="1206"/>
            </a:xfrm>
            <a:custGeom>
              <a:avLst/>
              <a:gdLst/>
              <a:ahLst/>
              <a:cxnLst>
                <a:cxn ang="0">
                  <a:pos x="5079" y="0"/>
                </a:cxn>
                <a:cxn ang="0">
                  <a:pos x="5070" y="76"/>
                </a:cxn>
                <a:cxn ang="0">
                  <a:pos x="5054" y="164"/>
                </a:cxn>
                <a:cxn ang="0">
                  <a:pos x="5031" y="278"/>
                </a:cxn>
                <a:cxn ang="0">
                  <a:pos x="4993" y="410"/>
                </a:cxn>
                <a:cxn ang="0">
                  <a:pos x="4942" y="555"/>
                </a:cxn>
                <a:cxn ang="0">
                  <a:pos x="4892" y="672"/>
                </a:cxn>
                <a:cxn ang="0">
                  <a:pos x="4853" y="749"/>
                </a:cxn>
                <a:cxn ang="0">
                  <a:pos x="4810" y="828"/>
                </a:cxn>
                <a:cxn ang="0">
                  <a:pos x="4761" y="907"/>
                </a:cxn>
                <a:cxn ang="0">
                  <a:pos x="4707" y="985"/>
                </a:cxn>
                <a:cxn ang="0">
                  <a:pos x="4648" y="1059"/>
                </a:cxn>
                <a:cxn ang="0">
                  <a:pos x="4582" y="1132"/>
                </a:cxn>
                <a:cxn ang="0">
                  <a:pos x="4510" y="1203"/>
                </a:cxn>
                <a:cxn ang="0">
                  <a:pos x="4432" y="1267"/>
                </a:cxn>
                <a:cxn ang="0">
                  <a:pos x="4348" y="1329"/>
                </a:cxn>
                <a:cxn ang="0">
                  <a:pos x="4255" y="1385"/>
                </a:cxn>
                <a:cxn ang="0">
                  <a:pos x="4155" y="1435"/>
                </a:cxn>
                <a:cxn ang="0">
                  <a:pos x="4048" y="1477"/>
                </a:cxn>
                <a:cxn ang="0">
                  <a:pos x="3932" y="1513"/>
                </a:cxn>
                <a:cxn ang="0">
                  <a:pos x="3809" y="1540"/>
                </a:cxn>
                <a:cxn ang="0">
                  <a:pos x="3677" y="1560"/>
                </a:cxn>
                <a:cxn ang="0">
                  <a:pos x="3537" y="1568"/>
                </a:cxn>
                <a:cxn ang="0">
                  <a:pos x="3387" y="1568"/>
                </a:cxn>
                <a:cxn ang="0">
                  <a:pos x="3229" y="1555"/>
                </a:cxn>
                <a:cxn ang="0">
                  <a:pos x="3145" y="1545"/>
                </a:cxn>
                <a:cxn ang="0">
                  <a:pos x="2820" y="1503"/>
                </a:cxn>
                <a:cxn ang="0">
                  <a:pos x="2520" y="1476"/>
                </a:cxn>
                <a:cxn ang="0">
                  <a:pos x="2241" y="1461"/>
                </a:cxn>
                <a:cxn ang="0">
                  <a:pos x="1986" y="1459"/>
                </a:cxn>
                <a:cxn ang="0">
                  <a:pos x="1748" y="1471"/>
                </a:cxn>
                <a:cxn ang="0">
                  <a:pos x="1529" y="1495"/>
                </a:cxn>
                <a:cxn ang="0">
                  <a:pos x="1326" y="1532"/>
                </a:cxn>
                <a:cxn ang="0">
                  <a:pos x="1232" y="1555"/>
                </a:cxn>
                <a:cxn ang="0">
                  <a:pos x="1139" y="1582"/>
                </a:cxn>
                <a:cxn ang="0">
                  <a:pos x="1051" y="1611"/>
                </a:cxn>
                <a:cxn ang="0">
                  <a:pos x="965" y="1644"/>
                </a:cxn>
                <a:cxn ang="0">
                  <a:pos x="883" y="1679"/>
                </a:cxn>
                <a:cxn ang="0">
                  <a:pos x="804" y="1718"/>
                </a:cxn>
                <a:cxn ang="0">
                  <a:pos x="727" y="1760"/>
                </a:cxn>
                <a:cxn ang="0">
                  <a:pos x="653" y="1803"/>
                </a:cxn>
                <a:cxn ang="0">
                  <a:pos x="510" y="1902"/>
                </a:cxn>
                <a:cxn ang="0">
                  <a:pos x="375" y="2012"/>
                </a:cxn>
                <a:cxn ang="0">
                  <a:pos x="246" y="2133"/>
                </a:cxn>
                <a:cxn ang="0">
                  <a:pos x="123" y="2267"/>
                </a:cxn>
                <a:cxn ang="0">
                  <a:pos x="0" y="2412"/>
                </a:cxn>
              </a:cxnLst>
              <a:rect l="0" t="0" r="r" b="b"/>
              <a:pathLst>
                <a:path w="5079" h="2412">
                  <a:moveTo>
                    <a:pt x="5079" y="0"/>
                  </a:moveTo>
                  <a:lnTo>
                    <a:pt x="5079" y="0"/>
                  </a:lnTo>
                  <a:lnTo>
                    <a:pt x="5078" y="19"/>
                  </a:lnTo>
                  <a:lnTo>
                    <a:pt x="5070" y="76"/>
                  </a:lnTo>
                  <a:lnTo>
                    <a:pt x="5064" y="116"/>
                  </a:lnTo>
                  <a:lnTo>
                    <a:pt x="5054" y="164"/>
                  </a:lnTo>
                  <a:lnTo>
                    <a:pt x="5045" y="218"/>
                  </a:lnTo>
                  <a:lnTo>
                    <a:pt x="5031" y="278"/>
                  </a:lnTo>
                  <a:lnTo>
                    <a:pt x="5013" y="340"/>
                  </a:lnTo>
                  <a:lnTo>
                    <a:pt x="4993" y="410"/>
                  </a:lnTo>
                  <a:lnTo>
                    <a:pt x="4970" y="481"/>
                  </a:lnTo>
                  <a:lnTo>
                    <a:pt x="4942" y="555"/>
                  </a:lnTo>
                  <a:lnTo>
                    <a:pt x="4910" y="633"/>
                  </a:lnTo>
                  <a:lnTo>
                    <a:pt x="4892" y="672"/>
                  </a:lnTo>
                  <a:lnTo>
                    <a:pt x="4874" y="710"/>
                  </a:lnTo>
                  <a:lnTo>
                    <a:pt x="4853" y="749"/>
                  </a:lnTo>
                  <a:lnTo>
                    <a:pt x="4832" y="789"/>
                  </a:lnTo>
                  <a:lnTo>
                    <a:pt x="4810" y="828"/>
                  </a:lnTo>
                  <a:lnTo>
                    <a:pt x="4786" y="868"/>
                  </a:lnTo>
                  <a:lnTo>
                    <a:pt x="4761" y="907"/>
                  </a:lnTo>
                  <a:lnTo>
                    <a:pt x="4735" y="946"/>
                  </a:lnTo>
                  <a:lnTo>
                    <a:pt x="4707" y="985"/>
                  </a:lnTo>
                  <a:lnTo>
                    <a:pt x="4678" y="1022"/>
                  </a:lnTo>
                  <a:lnTo>
                    <a:pt x="4648" y="1059"/>
                  </a:lnTo>
                  <a:lnTo>
                    <a:pt x="4616" y="1096"/>
                  </a:lnTo>
                  <a:lnTo>
                    <a:pt x="4582" y="1132"/>
                  </a:lnTo>
                  <a:lnTo>
                    <a:pt x="4548" y="1167"/>
                  </a:lnTo>
                  <a:lnTo>
                    <a:pt x="4510" y="1203"/>
                  </a:lnTo>
                  <a:lnTo>
                    <a:pt x="4473" y="1235"/>
                  </a:lnTo>
                  <a:lnTo>
                    <a:pt x="4432" y="1267"/>
                  </a:lnTo>
                  <a:lnTo>
                    <a:pt x="4391" y="1300"/>
                  </a:lnTo>
                  <a:lnTo>
                    <a:pt x="4348" y="1329"/>
                  </a:lnTo>
                  <a:lnTo>
                    <a:pt x="4302" y="1358"/>
                  </a:lnTo>
                  <a:lnTo>
                    <a:pt x="4255" y="1385"/>
                  </a:lnTo>
                  <a:lnTo>
                    <a:pt x="4206" y="1411"/>
                  </a:lnTo>
                  <a:lnTo>
                    <a:pt x="4155" y="1435"/>
                  </a:lnTo>
                  <a:lnTo>
                    <a:pt x="4102" y="1458"/>
                  </a:lnTo>
                  <a:lnTo>
                    <a:pt x="4048" y="1477"/>
                  </a:lnTo>
                  <a:lnTo>
                    <a:pt x="3991" y="1497"/>
                  </a:lnTo>
                  <a:lnTo>
                    <a:pt x="3932" y="1513"/>
                  </a:lnTo>
                  <a:lnTo>
                    <a:pt x="3871" y="1529"/>
                  </a:lnTo>
                  <a:lnTo>
                    <a:pt x="3809" y="1540"/>
                  </a:lnTo>
                  <a:lnTo>
                    <a:pt x="3745" y="1552"/>
                  </a:lnTo>
                  <a:lnTo>
                    <a:pt x="3677" y="1560"/>
                  </a:lnTo>
                  <a:lnTo>
                    <a:pt x="3608" y="1564"/>
                  </a:lnTo>
                  <a:lnTo>
                    <a:pt x="3537" y="1568"/>
                  </a:lnTo>
                  <a:lnTo>
                    <a:pt x="3463" y="1569"/>
                  </a:lnTo>
                  <a:lnTo>
                    <a:pt x="3387" y="1568"/>
                  </a:lnTo>
                  <a:lnTo>
                    <a:pt x="3309" y="1563"/>
                  </a:lnTo>
                  <a:lnTo>
                    <a:pt x="3229" y="1555"/>
                  </a:lnTo>
                  <a:lnTo>
                    <a:pt x="3145" y="1545"/>
                  </a:lnTo>
                  <a:lnTo>
                    <a:pt x="3145" y="1545"/>
                  </a:lnTo>
                  <a:lnTo>
                    <a:pt x="2980" y="1522"/>
                  </a:lnTo>
                  <a:lnTo>
                    <a:pt x="2820" y="1503"/>
                  </a:lnTo>
                  <a:lnTo>
                    <a:pt x="2668" y="1489"/>
                  </a:lnTo>
                  <a:lnTo>
                    <a:pt x="2520" y="1476"/>
                  </a:lnTo>
                  <a:lnTo>
                    <a:pt x="2379" y="1466"/>
                  </a:lnTo>
                  <a:lnTo>
                    <a:pt x="2241" y="1461"/>
                  </a:lnTo>
                  <a:lnTo>
                    <a:pt x="2111" y="1458"/>
                  </a:lnTo>
                  <a:lnTo>
                    <a:pt x="1986" y="1459"/>
                  </a:lnTo>
                  <a:lnTo>
                    <a:pt x="1865" y="1464"/>
                  </a:lnTo>
                  <a:lnTo>
                    <a:pt x="1748" y="1471"/>
                  </a:lnTo>
                  <a:lnTo>
                    <a:pt x="1636" y="1482"/>
                  </a:lnTo>
                  <a:lnTo>
                    <a:pt x="1529" y="1495"/>
                  </a:lnTo>
                  <a:lnTo>
                    <a:pt x="1426" y="1513"/>
                  </a:lnTo>
                  <a:lnTo>
                    <a:pt x="1326" y="1532"/>
                  </a:lnTo>
                  <a:lnTo>
                    <a:pt x="1279" y="1543"/>
                  </a:lnTo>
                  <a:lnTo>
                    <a:pt x="1232" y="1555"/>
                  </a:lnTo>
                  <a:lnTo>
                    <a:pt x="1185" y="1568"/>
                  </a:lnTo>
                  <a:lnTo>
                    <a:pt x="1139" y="1582"/>
                  </a:lnTo>
                  <a:lnTo>
                    <a:pt x="1095" y="1595"/>
                  </a:lnTo>
                  <a:lnTo>
                    <a:pt x="1051" y="1611"/>
                  </a:lnTo>
                  <a:lnTo>
                    <a:pt x="1008" y="1627"/>
                  </a:lnTo>
                  <a:lnTo>
                    <a:pt x="965" y="1644"/>
                  </a:lnTo>
                  <a:lnTo>
                    <a:pt x="924" y="1661"/>
                  </a:lnTo>
                  <a:lnTo>
                    <a:pt x="883" y="1679"/>
                  </a:lnTo>
                  <a:lnTo>
                    <a:pt x="843" y="1698"/>
                  </a:lnTo>
                  <a:lnTo>
                    <a:pt x="804" y="1718"/>
                  </a:lnTo>
                  <a:lnTo>
                    <a:pt x="765" y="1737"/>
                  </a:lnTo>
                  <a:lnTo>
                    <a:pt x="727" y="1760"/>
                  </a:lnTo>
                  <a:lnTo>
                    <a:pt x="689" y="1781"/>
                  </a:lnTo>
                  <a:lnTo>
                    <a:pt x="653" y="1803"/>
                  </a:lnTo>
                  <a:lnTo>
                    <a:pt x="581" y="1852"/>
                  </a:lnTo>
                  <a:lnTo>
                    <a:pt x="510" y="1902"/>
                  </a:lnTo>
                  <a:lnTo>
                    <a:pt x="442" y="1955"/>
                  </a:lnTo>
                  <a:lnTo>
                    <a:pt x="375" y="2012"/>
                  </a:lnTo>
                  <a:lnTo>
                    <a:pt x="310" y="2071"/>
                  </a:lnTo>
                  <a:lnTo>
                    <a:pt x="246" y="2133"/>
                  </a:lnTo>
                  <a:lnTo>
                    <a:pt x="184" y="2199"/>
                  </a:lnTo>
                  <a:lnTo>
                    <a:pt x="123" y="2267"/>
                  </a:lnTo>
                  <a:lnTo>
                    <a:pt x="62" y="2338"/>
                  </a:lnTo>
                  <a:lnTo>
                    <a:pt x="0" y="241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57849" name="Freeform 57"/>
            <p:cNvSpPr>
              <a:spLocks/>
            </p:cNvSpPr>
            <p:nvPr userDrawn="1"/>
          </p:nvSpPr>
          <p:spPr bwMode="auto">
            <a:xfrm>
              <a:off x="1648" y="652"/>
              <a:ext cx="5042" cy="1263"/>
            </a:xfrm>
            <a:custGeom>
              <a:avLst/>
              <a:gdLst/>
              <a:ahLst/>
              <a:cxnLst>
                <a:cxn ang="0">
                  <a:pos x="5042" y="0"/>
                </a:cxn>
                <a:cxn ang="0">
                  <a:pos x="5033" y="77"/>
                </a:cxn>
                <a:cxn ang="0">
                  <a:pos x="5021" y="166"/>
                </a:cxn>
                <a:cxn ang="0">
                  <a:pos x="4997" y="281"/>
                </a:cxn>
                <a:cxn ang="0">
                  <a:pos x="4963" y="413"/>
                </a:cxn>
                <a:cxn ang="0">
                  <a:pos x="4913" y="562"/>
                </a:cxn>
                <a:cxn ang="0">
                  <a:pos x="4865" y="679"/>
                </a:cxn>
                <a:cxn ang="0">
                  <a:pos x="4828" y="759"/>
                </a:cxn>
                <a:cxn ang="0">
                  <a:pos x="4785" y="839"/>
                </a:cxn>
                <a:cxn ang="0">
                  <a:pos x="4738" y="918"/>
                </a:cxn>
                <a:cxn ang="0">
                  <a:pos x="4685" y="998"/>
                </a:cxn>
                <a:cxn ang="0">
                  <a:pos x="4627" y="1073"/>
                </a:cxn>
                <a:cxn ang="0">
                  <a:pos x="4563" y="1149"/>
                </a:cxn>
                <a:cxn ang="0">
                  <a:pos x="4492" y="1220"/>
                </a:cxn>
                <a:cxn ang="0">
                  <a:pos x="4414" y="1288"/>
                </a:cxn>
                <a:cxn ang="0">
                  <a:pos x="4330" y="1351"/>
                </a:cxn>
                <a:cxn ang="0">
                  <a:pos x="4239" y="1409"/>
                </a:cxn>
                <a:cxn ang="0">
                  <a:pos x="4139" y="1461"/>
                </a:cxn>
                <a:cxn ang="0">
                  <a:pos x="4034" y="1506"/>
                </a:cxn>
                <a:cxn ang="0">
                  <a:pos x="3919" y="1545"/>
                </a:cxn>
                <a:cxn ang="0">
                  <a:pos x="3795" y="1574"/>
                </a:cxn>
                <a:cxn ang="0">
                  <a:pos x="3664" y="1597"/>
                </a:cxn>
                <a:cxn ang="0">
                  <a:pos x="3523" y="1608"/>
                </a:cxn>
                <a:cxn ang="0">
                  <a:pos x="3374" y="1610"/>
                </a:cxn>
                <a:cxn ang="0">
                  <a:pos x="3215" y="1601"/>
                </a:cxn>
                <a:cxn ang="0">
                  <a:pos x="3131" y="1592"/>
                </a:cxn>
                <a:cxn ang="0">
                  <a:pos x="2806" y="1558"/>
                </a:cxn>
                <a:cxn ang="0">
                  <a:pos x="2505" y="1535"/>
                </a:cxn>
                <a:cxn ang="0">
                  <a:pos x="2227" y="1526"/>
                </a:cxn>
                <a:cxn ang="0">
                  <a:pos x="1971" y="1530"/>
                </a:cxn>
                <a:cxn ang="0">
                  <a:pos x="1733" y="1547"/>
                </a:cxn>
                <a:cxn ang="0">
                  <a:pos x="1515" y="1576"/>
                </a:cxn>
                <a:cxn ang="0">
                  <a:pos x="1362" y="1605"/>
                </a:cxn>
                <a:cxn ang="0">
                  <a:pos x="1265" y="1629"/>
                </a:cxn>
                <a:cxn ang="0">
                  <a:pos x="1172" y="1655"/>
                </a:cxn>
                <a:cxn ang="0">
                  <a:pos x="1082" y="1685"/>
                </a:cxn>
                <a:cxn ang="0">
                  <a:pos x="996" y="1718"/>
                </a:cxn>
                <a:cxn ang="0">
                  <a:pos x="913" y="1753"/>
                </a:cxn>
                <a:cxn ang="0">
                  <a:pos x="832" y="1792"/>
                </a:cxn>
                <a:cxn ang="0">
                  <a:pos x="756" y="1834"/>
                </a:cxn>
                <a:cxn ang="0">
                  <a:pos x="681" y="1879"/>
                </a:cxn>
                <a:cxn ang="0">
                  <a:pos x="572" y="1952"/>
                </a:cxn>
                <a:cxn ang="0">
                  <a:pos x="435" y="2060"/>
                </a:cxn>
                <a:cxn ang="0">
                  <a:pos x="306" y="2179"/>
                </a:cxn>
                <a:cxn ang="0">
                  <a:pos x="181" y="2309"/>
                </a:cxn>
                <a:cxn ang="0">
                  <a:pos x="60" y="2452"/>
                </a:cxn>
              </a:cxnLst>
              <a:rect l="0" t="0" r="r" b="b"/>
              <a:pathLst>
                <a:path w="5042" h="2527">
                  <a:moveTo>
                    <a:pt x="5042" y="0"/>
                  </a:moveTo>
                  <a:lnTo>
                    <a:pt x="5042" y="0"/>
                  </a:lnTo>
                  <a:lnTo>
                    <a:pt x="5040" y="21"/>
                  </a:lnTo>
                  <a:lnTo>
                    <a:pt x="5033" y="77"/>
                  </a:lnTo>
                  <a:lnTo>
                    <a:pt x="5028" y="118"/>
                  </a:lnTo>
                  <a:lnTo>
                    <a:pt x="5021" y="166"/>
                  </a:lnTo>
                  <a:lnTo>
                    <a:pt x="5010" y="221"/>
                  </a:lnTo>
                  <a:lnTo>
                    <a:pt x="4997" y="281"/>
                  </a:lnTo>
                  <a:lnTo>
                    <a:pt x="4981" y="345"/>
                  </a:lnTo>
                  <a:lnTo>
                    <a:pt x="4963" y="413"/>
                  </a:lnTo>
                  <a:lnTo>
                    <a:pt x="4939" y="486"/>
                  </a:lnTo>
                  <a:lnTo>
                    <a:pt x="4913" y="562"/>
                  </a:lnTo>
                  <a:lnTo>
                    <a:pt x="4882" y="639"/>
                  </a:lnTo>
                  <a:lnTo>
                    <a:pt x="4865" y="679"/>
                  </a:lnTo>
                  <a:lnTo>
                    <a:pt x="4847" y="718"/>
                  </a:lnTo>
                  <a:lnTo>
                    <a:pt x="4828" y="759"/>
                  </a:lnTo>
                  <a:lnTo>
                    <a:pt x="4807" y="799"/>
                  </a:lnTo>
                  <a:lnTo>
                    <a:pt x="4785" y="839"/>
                  </a:lnTo>
                  <a:lnTo>
                    <a:pt x="4763" y="878"/>
                  </a:lnTo>
                  <a:lnTo>
                    <a:pt x="4738" y="918"/>
                  </a:lnTo>
                  <a:lnTo>
                    <a:pt x="4713" y="957"/>
                  </a:lnTo>
                  <a:lnTo>
                    <a:pt x="4685" y="998"/>
                  </a:lnTo>
                  <a:lnTo>
                    <a:pt x="4657" y="1036"/>
                  </a:lnTo>
                  <a:lnTo>
                    <a:pt x="4627" y="1073"/>
                  </a:lnTo>
                  <a:lnTo>
                    <a:pt x="4596" y="1112"/>
                  </a:lnTo>
                  <a:lnTo>
                    <a:pt x="4563" y="1149"/>
                  </a:lnTo>
                  <a:lnTo>
                    <a:pt x="4528" y="1185"/>
                  </a:lnTo>
                  <a:lnTo>
                    <a:pt x="4492" y="1220"/>
                  </a:lnTo>
                  <a:lnTo>
                    <a:pt x="4454" y="1254"/>
                  </a:lnTo>
                  <a:lnTo>
                    <a:pt x="4414" y="1288"/>
                  </a:lnTo>
                  <a:lnTo>
                    <a:pt x="4373" y="1320"/>
                  </a:lnTo>
                  <a:lnTo>
                    <a:pt x="4330" y="1351"/>
                  </a:lnTo>
                  <a:lnTo>
                    <a:pt x="4285" y="1380"/>
                  </a:lnTo>
                  <a:lnTo>
                    <a:pt x="4239" y="1409"/>
                  </a:lnTo>
                  <a:lnTo>
                    <a:pt x="4191" y="1435"/>
                  </a:lnTo>
                  <a:lnTo>
                    <a:pt x="4139" y="1461"/>
                  </a:lnTo>
                  <a:lnTo>
                    <a:pt x="4088" y="1485"/>
                  </a:lnTo>
                  <a:lnTo>
                    <a:pt x="4034" y="1506"/>
                  </a:lnTo>
                  <a:lnTo>
                    <a:pt x="3977" y="1527"/>
                  </a:lnTo>
                  <a:lnTo>
                    <a:pt x="3919" y="1545"/>
                  </a:lnTo>
                  <a:lnTo>
                    <a:pt x="3857" y="1561"/>
                  </a:lnTo>
                  <a:lnTo>
                    <a:pt x="3795" y="1574"/>
                  </a:lnTo>
                  <a:lnTo>
                    <a:pt x="3731" y="1587"/>
                  </a:lnTo>
                  <a:lnTo>
                    <a:pt x="3664" y="1597"/>
                  </a:lnTo>
                  <a:lnTo>
                    <a:pt x="3595" y="1603"/>
                  </a:lnTo>
                  <a:lnTo>
                    <a:pt x="3523" y="1608"/>
                  </a:lnTo>
                  <a:lnTo>
                    <a:pt x="3449" y="1610"/>
                  </a:lnTo>
                  <a:lnTo>
                    <a:pt x="3374" y="1610"/>
                  </a:lnTo>
                  <a:lnTo>
                    <a:pt x="3295" y="1606"/>
                  </a:lnTo>
                  <a:lnTo>
                    <a:pt x="3215" y="1601"/>
                  </a:lnTo>
                  <a:lnTo>
                    <a:pt x="3131" y="1592"/>
                  </a:lnTo>
                  <a:lnTo>
                    <a:pt x="3131" y="1592"/>
                  </a:lnTo>
                  <a:lnTo>
                    <a:pt x="2966" y="1572"/>
                  </a:lnTo>
                  <a:lnTo>
                    <a:pt x="2806" y="1558"/>
                  </a:lnTo>
                  <a:lnTo>
                    <a:pt x="2652" y="1545"/>
                  </a:lnTo>
                  <a:lnTo>
                    <a:pt x="2505" y="1535"/>
                  </a:lnTo>
                  <a:lnTo>
                    <a:pt x="2364" y="1529"/>
                  </a:lnTo>
                  <a:lnTo>
                    <a:pt x="2227" y="1526"/>
                  </a:lnTo>
                  <a:lnTo>
                    <a:pt x="2097" y="1527"/>
                  </a:lnTo>
                  <a:lnTo>
                    <a:pt x="1971" y="1530"/>
                  </a:lnTo>
                  <a:lnTo>
                    <a:pt x="1850" y="1537"/>
                  </a:lnTo>
                  <a:lnTo>
                    <a:pt x="1733" y="1547"/>
                  </a:lnTo>
                  <a:lnTo>
                    <a:pt x="1622" y="1559"/>
                  </a:lnTo>
                  <a:lnTo>
                    <a:pt x="1515" y="1576"/>
                  </a:lnTo>
                  <a:lnTo>
                    <a:pt x="1412" y="1595"/>
                  </a:lnTo>
                  <a:lnTo>
                    <a:pt x="1362" y="1605"/>
                  </a:lnTo>
                  <a:lnTo>
                    <a:pt x="1314" y="1616"/>
                  </a:lnTo>
                  <a:lnTo>
                    <a:pt x="1265" y="1629"/>
                  </a:lnTo>
                  <a:lnTo>
                    <a:pt x="1218" y="1642"/>
                  </a:lnTo>
                  <a:lnTo>
                    <a:pt x="1172" y="1655"/>
                  </a:lnTo>
                  <a:lnTo>
                    <a:pt x="1126" y="1669"/>
                  </a:lnTo>
                  <a:lnTo>
                    <a:pt x="1082" y="1685"/>
                  </a:lnTo>
                  <a:lnTo>
                    <a:pt x="1039" y="1702"/>
                  </a:lnTo>
                  <a:lnTo>
                    <a:pt x="996" y="1718"/>
                  </a:lnTo>
                  <a:lnTo>
                    <a:pt x="954" y="1735"/>
                  </a:lnTo>
                  <a:lnTo>
                    <a:pt x="913" y="1753"/>
                  </a:lnTo>
                  <a:lnTo>
                    <a:pt x="872" y="1773"/>
                  </a:lnTo>
                  <a:lnTo>
                    <a:pt x="832" y="1792"/>
                  </a:lnTo>
                  <a:lnTo>
                    <a:pt x="793" y="1813"/>
                  </a:lnTo>
                  <a:lnTo>
                    <a:pt x="756" y="1834"/>
                  </a:lnTo>
                  <a:lnTo>
                    <a:pt x="717" y="1857"/>
                  </a:lnTo>
                  <a:lnTo>
                    <a:pt x="681" y="1879"/>
                  </a:lnTo>
                  <a:lnTo>
                    <a:pt x="643" y="1903"/>
                  </a:lnTo>
                  <a:lnTo>
                    <a:pt x="572" y="1952"/>
                  </a:lnTo>
                  <a:lnTo>
                    <a:pt x="503" y="2005"/>
                  </a:lnTo>
                  <a:lnTo>
                    <a:pt x="435" y="2060"/>
                  </a:lnTo>
                  <a:lnTo>
                    <a:pt x="370" y="2118"/>
                  </a:lnTo>
                  <a:lnTo>
                    <a:pt x="306" y="2179"/>
                  </a:lnTo>
                  <a:lnTo>
                    <a:pt x="242" y="2242"/>
                  </a:lnTo>
                  <a:lnTo>
                    <a:pt x="181" y="2309"/>
                  </a:lnTo>
                  <a:lnTo>
                    <a:pt x="120" y="2380"/>
                  </a:lnTo>
                  <a:lnTo>
                    <a:pt x="60" y="2452"/>
                  </a:lnTo>
                  <a:lnTo>
                    <a:pt x="0" y="2527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57850" name="Freeform 58"/>
            <p:cNvSpPr>
              <a:spLocks/>
            </p:cNvSpPr>
            <p:nvPr userDrawn="1"/>
          </p:nvSpPr>
          <p:spPr bwMode="auto">
            <a:xfrm>
              <a:off x="1700" y="624"/>
              <a:ext cx="5002" cy="1320"/>
            </a:xfrm>
            <a:custGeom>
              <a:avLst/>
              <a:gdLst/>
              <a:ahLst/>
              <a:cxnLst>
                <a:cxn ang="0">
                  <a:pos x="5002" y="0"/>
                </a:cxn>
                <a:cxn ang="0">
                  <a:pos x="4995" y="78"/>
                </a:cxn>
                <a:cxn ang="0">
                  <a:pos x="4983" y="166"/>
                </a:cxn>
                <a:cxn ang="0">
                  <a:pos x="4962" y="281"/>
                </a:cxn>
                <a:cxn ang="0">
                  <a:pos x="4929" y="417"/>
                </a:cxn>
                <a:cxn ang="0">
                  <a:pos x="4882" y="567"/>
                </a:cxn>
                <a:cxn ang="0">
                  <a:pos x="4836" y="685"/>
                </a:cxn>
                <a:cxn ang="0">
                  <a:pos x="4800" y="766"/>
                </a:cxn>
                <a:cxn ang="0">
                  <a:pos x="4758" y="848"/>
                </a:cxn>
                <a:cxn ang="0">
                  <a:pos x="4712" y="929"/>
                </a:cxn>
                <a:cxn ang="0">
                  <a:pos x="4661" y="1009"/>
                </a:cxn>
                <a:cxn ang="0">
                  <a:pos x="4604" y="1087"/>
                </a:cxn>
                <a:cxn ang="0">
                  <a:pos x="4540" y="1164"/>
                </a:cxn>
                <a:cxn ang="0">
                  <a:pos x="4471" y="1237"/>
                </a:cxn>
                <a:cxn ang="0">
                  <a:pos x="4394" y="1306"/>
                </a:cxn>
                <a:cxn ang="0">
                  <a:pos x="4311" y="1371"/>
                </a:cxn>
                <a:cxn ang="0">
                  <a:pos x="4221" y="1432"/>
                </a:cxn>
                <a:cxn ang="0">
                  <a:pos x="4122" y="1486"/>
                </a:cxn>
                <a:cxn ang="0">
                  <a:pos x="4017" y="1534"/>
                </a:cxn>
                <a:cxn ang="0">
                  <a:pos x="3903" y="1574"/>
                </a:cxn>
                <a:cxn ang="0">
                  <a:pos x="3779" y="1607"/>
                </a:cxn>
                <a:cxn ang="0">
                  <a:pos x="3649" y="1631"/>
                </a:cxn>
                <a:cxn ang="0">
                  <a:pos x="3508" y="1646"/>
                </a:cxn>
                <a:cxn ang="0">
                  <a:pos x="3358" y="1650"/>
                </a:cxn>
                <a:cxn ang="0">
                  <a:pos x="3199" y="1646"/>
                </a:cxn>
                <a:cxn ang="0">
                  <a:pos x="3115" y="1637"/>
                </a:cxn>
                <a:cxn ang="0">
                  <a:pos x="2791" y="1610"/>
                </a:cxn>
                <a:cxn ang="0">
                  <a:pos x="2489" y="1594"/>
                </a:cxn>
                <a:cxn ang="0">
                  <a:pos x="2210" y="1591"/>
                </a:cxn>
                <a:cxn ang="0">
                  <a:pos x="1955" y="1599"/>
                </a:cxn>
                <a:cxn ang="0">
                  <a:pos x="1717" y="1621"/>
                </a:cxn>
                <a:cxn ang="0">
                  <a:pos x="1499" y="1654"/>
                </a:cxn>
                <a:cxn ang="0">
                  <a:pos x="1347" y="1687"/>
                </a:cxn>
                <a:cxn ang="0">
                  <a:pos x="1251" y="1713"/>
                </a:cxn>
                <a:cxn ang="0">
                  <a:pos x="1158" y="1741"/>
                </a:cxn>
                <a:cxn ang="0">
                  <a:pos x="1069" y="1773"/>
                </a:cxn>
                <a:cxn ang="0">
                  <a:pos x="983" y="1809"/>
                </a:cxn>
                <a:cxn ang="0">
                  <a:pos x="899" y="1846"/>
                </a:cxn>
                <a:cxn ang="0">
                  <a:pos x="820" y="1886"/>
                </a:cxn>
                <a:cxn ang="0">
                  <a:pos x="744" y="1930"/>
                </a:cxn>
                <a:cxn ang="0">
                  <a:pos x="669" y="1977"/>
                </a:cxn>
                <a:cxn ang="0">
                  <a:pos x="597" y="2027"/>
                </a:cxn>
                <a:cxn ang="0">
                  <a:pos x="494" y="2106"/>
                </a:cxn>
                <a:cxn ang="0">
                  <a:pos x="362" y="2222"/>
                </a:cxn>
                <a:cxn ang="0">
                  <a:pos x="237" y="2351"/>
                </a:cxn>
                <a:cxn ang="0">
                  <a:pos x="116" y="2490"/>
                </a:cxn>
                <a:cxn ang="0">
                  <a:pos x="0" y="2642"/>
                </a:cxn>
              </a:cxnLst>
              <a:rect l="0" t="0" r="r" b="b"/>
              <a:pathLst>
                <a:path w="5002" h="2642">
                  <a:moveTo>
                    <a:pt x="5002" y="0"/>
                  </a:moveTo>
                  <a:lnTo>
                    <a:pt x="5002" y="0"/>
                  </a:lnTo>
                  <a:lnTo>
                    <a:pt x="5001" y="21"/>
                  </a:lnTo>
                  <a:lnTo>
                    <a:pt x="4995" y="78"/>
                  </a:lnTo>
                  <a:lnTo>
                    <a:pt x="4990" y="120"/>
                  </a:lnTo>
                  <a:lnTo>
                    <a:pt x="4983" y="166"/>
                  </a:lnTo>
                  <a:lnTo>
                    <a:pt x="4973" y="221"/>
                  </a:lnTo>
                  <a:lnTo>
                    <a:pt x="4962" y="281"/>
                  </a:lnTo>
                  <a:lnTo>
                    <a:pt x="4947" y="347"/>
                  </a:lnTo>
                  <a:lnTo>
                    <a:pt x="4929" y="417"/>
                  </a:lnTo>
                  <a:lnTo>
                    <a:pt x="4906" y="491"/>
                  </a:lnTo>
                  <a:lnTo>
                    <a:pt x="4882" y="567"/>
                  </a:lnTo>
                  <a:lnTo>
                    <a:pt x="4852" y="646"/>
                  </a:lnTo>
                  <a:lnTo>
                    <a:pt x="4836" y="685"/>
                  </a:lnTo>
                  <a:lnTo>
                    <a:pt x="4818" y="725"/>
                  </a:lnTo>
                  <a:lnTo>
                    <a:pt x="4800" y="766"/>
                  </a:lnTo>
                  <a:lnTo>
                    <a:pt x="4780" y="807"/>
                  </a:lnTo>
                  <a:lnTo>
                    <a:pt x="4758" y="848"/>
                  </a:lnTo>
                  <a:lnTo>
                    <a:pt x="4736" y="888"/>
                  </a:lnTo>
                  <a:lnTo>
                    <a:pt x="4712" y="929"/>
                  </a:lnTo>
                  <a:lnTo>
                    <a:pt x="4687" y="969"/>
                  </a:lnTo>
                  <a:lnTo>
                    <a:pt x="4661" y="1009"/>
                  </a:lnTo>
                  <a:lnTo>
                    <a:pt x="4633" y="1048"/>
                  </a:lnTo>
                  <a:lnTo>
                    <a:pt x="4604" y="1087"/>
                  </a:lnTo>
                  <a:lnTo>
                    <a:pt x="4572" y="1126"/>
                  </a:lnTo>
                  <a:lnTo>
                    <a:pt x="4540" y="1164"/>
                  </a:lnTo>
                  <a:lnTo>
                    <a:pt x="4505" y="1201"/>
                  </a:lnTo>
                  <a:lnTo>
                    <a:pt x="4471" y="1237"/>
                  </a:lnTo>
                  <a:lnTo>
                    <a:pt x="4433" y="1273"/>
                  </a:lnTo>
                  <a:lnTo>
                    <a:pt x="4394" y="1306"/>
                  </a:lnTo>
                  <a:lnTo>
                    <a:pt x="4353" y="1340"/>
                  </a:lnTo>
                  <a:lnTo>
                    <a:pt x="4311" y="1371"/>
                  </a:lnTo>
                  <a:lnTo>
                    <a:pt x="4266" y="1403"/>
                  </a:lnTo>
                  <a:lnTo>
                    <a:pt x="4221" y="1432"/>
                  </a:lnTo>
                  <a:lnTo>
                    <a:pt x="4172" y="1460"/>
                  </a:lnTo>
                  <a:lnTo>
                    <a:pt x="4122" y="1486"/>
                  </a:lnTo>
                  <a:lnTo>
                    <a:pt x="4071" y="1511"/>
                  </a:lnTo>
                  <a:lnTo>
                    <a:pt x="4017" y="1534"/>
                  </a:lnTo>
                  <a:lnTo>
                    <a:pt x="3960" y="1555"/>
                  </a:lnTo>
                  <a:lnTo>
                    <a:pt x="3903" y="1574"/>
                  </a:lnTo>
                  <a:lnTo>
                    <a:pt x="3842" y="1592"/>
                  </a:lnTo>
                  <a:lnTo>
                    <a:pt x="3779" y="1607"/>
                  </a:lnTo>
                  <a:lnTo>
                    <a:pt x="3715" y="1621"/>
                  </a:lnTo>
                  <a:lnTo>
                    <a:pt x="3649" y="1631"/>
                  </a:lnTo>
                  <a:lnTo>
                    <a:pt x="3579" y="1641"/>
                  </a:lnTo>
                  <a:lnTo>
                    <a:pt x="3508" y="1646"/>
                  </a:lnTo>
                  <a:lnTo>
                    <a:pt x="3435" y="1650"/>
                  </a:lnTo>
                  <a:lnTo>
                    <a:pt x="3358" y="1650"/>
                  </a:lnTo>
                  <a:lnTo>
                    <a:pt x="3279" y="1649"/>
                  </a:lnTo>
                  <a:lnTo>
                    <a:pt x="3199" y="1646"/>
                  </a:lnTo>
                  <a:lnTo>
                    <a:pt x="3115" y="1637"/>
                  </a:lnTo>
                  <a:lnTo>
                    <a:pt x="3115" y="1637"/>
                  </a:lnTo>
                  <a:lnTo>
                    <a:pt x="2950" y="1623"/>
                  </a:lnTo>
                  <a:lnTo>
                    <a:pt x="2791" y="1610"/>
                  </a:lnTo>
                  <a:lnTo>
                    <a:pt x="2636" y="1600"/>
                  </a:lnTo>
                  <a:lnTo>
                    <a:pt x="2489" y="1594"/>
                  </a:lnTo>
                  <a:lnTo>
                    <a:pt x="2348" y="1591"/>
                  </a:lnTo>
                  <a:lnTo>
                    <a:pt x="2210" y="1591"/>
                  </a:lnTo>
                  <a:lnTo>
                    <a:pt x="2080" y="1594"/>
                  </a:lnTo>
                  <a:lnTo>
                    <a:pt x="1955" y="1599"/>
                  </a:lnTo>
                  <a:lnTo>
                    <a:pt x="1834" y="1608"/>
                  </a:lnTo>
                  <a:lnTo>
                    <a:pt x="1717" y="1621"/>
                  </a:lnTo>
                  <a:lnTo>
                    <a:pt x="1606" y="1636"/>
                  </a:lnTo>
                  <a:lnTo>
                    <a:pt x="1499" y="1654"/>
                  </a:lnTo>
                  <a:lnTo>
                    <a:pt x="1397" y="1675"/>
                  </a:lnTo>
                  <a:lnTo>
                    <a:pt x="1347" y="1687"/>
                  </a:lnTo>
                  <a:lnTo>
                    <a:pt x="1298" y="1699"/>
                  </a:lnTo>
                  <a:lnTo>
                    <a:pt x="1251" y="1713"/>
                  </a:lnTo>
                  <a:lnTo>
                    <a:pt x="1204" y="1726"/>
                  </a:lnTo>
                  <a:lnTo>
                    <a:pt x="1158" y="1741"/>
                  </a:lnTo>
                  <a:lnTo>
                    <a:pt x="1113" y="1757"/>
                  </a:lnTo>
                  <a:lnTo>
                    <a:pt x="1069" y="1773"/>
                  </a:lnTo>
                  <a:lnTo>
                    <a:pt x="1026" y="1791"/>
                  </a:lnTo>
                  <a:lnTo>
                    <a:pt x="983" y="1809"/>
                  </a:lnTo>
                  <a:lnTo>
                    <a:pt x="941" y="1826"/>
                  </a:lnTo>
                  <a:lnTo>
                    <a:pt x="899" y="1846"/>
                  </a:lnTo>
                  <a:lnTo>
                    <a:pt x="859" y="1865"/>
                  </a:lnTo>
                  <a:lnTo>
                    <a:pt x="820" y="1886"/>
                  </a:lnTo>
                  <a:lnTo>
                    <a:pt x="781" y="1909"/>
                  </a:lnTo>
                  <a:lnTo>
                    <a:pt x="744" y="1930"/>
                  </a:lnTo>
                  <a:lnTo>
                    <a:pt x="707" y="1952"/>
                  </a:lnTo>
                  <a:lnTo>
                    <a:pt x="669" y="1977"/>
                  </a:lnTo>
                  <a:lnTo>
                    <a:pt x="633" y="2001"/>
                  </a:lnTo>
                  <a:lnTo>
                    <a:pt x="597" y="2027"/>
                  </a:lnTo>
                  <a:lnTo>
                    <a:pt x="562" y="2052"/>
                  </a:lnTo>
                  <a:lnTo>
                    <a:pt x="494" y="2106"/>
                  </a:lnTo>
                  <a:lnTo>
                    <a:pt x="427" y="2162"/>
                  </a:lnTo>
                  <a:lnTo>
                    <a:pt x="362" y="2222"/>
                  </a:lnTo>
                  <a:lnTo>
                    <a:pt x="300" y="2285"/>
                  </a:lnTo>
                  <a:lnTo>
                    <a:pt x="237" y="2351"/>
                  </a:lnTo>
                  <a:lnTo>
                    <a:pt x="176" y="2419"/>
                  </a:lnTo>
                  <a:lnTo>
                    <a:pt x="116" y="2490"/>
                  </a:lnTo>
                  <a:lnTo>
                    <a:pt x="58" y="2564"/>
                  </a:lnTo>
                  <a:lnTo>
                    <a:pt x="0" y="264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57851" name="Freeform 59"/>
            <p:cNvSpPr>
              <a:spLocks/>
            </p:cNvSpPr>
            <p:nvPr userDrawn="1"/>
          </p:nvSpPr>
          <p:spPr bwMode="auto">
            <a:xfrm>
              <a:off x="1751" y="595"/>
              <a:ext cx="4962" cy="1378"/>
            </a:xfrm>
            <a:custGeom>
              <a:avLst/>
              <a:gdLst/>
              <a:ahLst/>
              <a:cxnLst>
                <a:cxn ang="0">
                  <a:pos x="4962" y="0"/>
                </a:cxn>
                <a:cxn ang="0">
                  <a:pos x="4957" y="79"/>
                </a:cxn>
                <a:cxn ang="0">
                  <a:pos x="4946" y="170"/>
                </a:cxn>
                <a:cxn ang="0">
                  <a:pos x="4926" y="284"/>
                </a:cxn>
                <a:cxn ang="0">
                  <a:pos x="4894" y="421"/>
                </a:cxn>
                <a:cxn ang="0">
                  <a:pos x="4850" y="573"/>
                </a:cxn>
                <a:cxn ang="0">
                  <a:pos x="4806" y="693"/>
                </a:cxn>
                <a:cxn ang="0">
                  <a:pos x="4771" y="775"/>
                </a:cxn>
                <a:cxn ang="0">
                  <a:pos x="4732" y="857"/>
                </a:cxn>
                <a:cxn ang="0">
                  <a:pos x="4686" y="940"/>
                </a:cxn>
                <a:cxn ang="0">
                  <a:pos x="4636" y="1022"/>
                </a:cxn>
                <a:cxn ang="0">
                  <a:pos x="4581" y="1101"/>
                </a:cxn>
                <a:cxn ang="0">
                  <a:pos x="4518" y="1180"/>
                </a:cxn>
                <a:cxn ang="0">
                  <a:pos x="4449" y="1255"/>
                </a:cxn>
                <a:cxn ang="0">
                  <a:pos x="4374" y="1326"/>
                </a:cxn>
                <a:cxn ang="0">
                  <a:pos x="4292" y="1393"/>
                </a:cxn>
                <a:cxn ang="0">
                  <a:pos x="4202" y="1455"/>
                </a:cxn>
                <a:cxn ang="0">
                  <a:pos x="4104" y="1511"/>
                </a:cxn>
                <a:cxn ang="0">
                  <a:pos x="4000" y="1563"/>
                </a:cxn>
                <a:cxn ang="0">
                  <a:pos x="3886" y="1605"/>
                </a:cxn>
                <a:cxn ang="0">
                  <a:pos x="3764" y="1641"/>
                </a:cxn>
                <a:cxn ang="0">
                  <a:pos x="3634" y="1668"/>
                </a:cxn>
                <a:cxn ang="0">
                  <a:pos x="3493" y="1686"/>
                </a:cxn>
                <a:cxn ang="0">
                  <a:pos x="3344" y="1694"/>
                </a:cxn>
                <a:cxn ang="0">
                  <a:pos x="3184" y="1691"/>
                </a:cxn>
                <a:cxn ang="0">
                  <a:pos x="3101" y="1686"/>
                </a:cxn>
                <a:cxn ang="0">
                  <a:pos x="2774" y="1663"/>
                </a:cxn>
                <a:cxn ang="0">
                  <a:pos x="2473" y="1653"/>
                </a:cxn>
                <a:cxn ang="0">
                  <a:pos x="2195" y="1655"/>
                </a:cxn>
                <a:cxn ang="0">
                  <a:pos x="1938" y="1670"/>
                </a:cxn>
                <a:cxn ang="0">
                  <a:pos x="1702" y="1695"/>
                </a:cxn>
                <a:cxn ang="0">
                  <a:pos x="1486" y="1734"/>
                </a:cxn>
                <a:cxn ang="0">
                  <a:pos x="1333" y="1770"/>
                </a:cxn>
                <a:cxn ang="0">
                  <a:pos x="1237" y="1799"/>
                </a:cxn>
                <a:cxn ang="0">
                  <a:pos x="1144" y="1829"/>
                </a:cxn>
                <a:cxn ang="0">
                  <a:pos x="1055" y="1863"/>
                </a:cxn>
                <a:cxn ang="0">
                  <a:pos x="971" y="1899"/>
                </a:cxn>
                <a:cxn ang="0">
                  <a:pos x="889" y="1939"/>
                </a:cxn>
                <a:cxn ang="0">
                  <a:pos x="810" y="1981"/>
                </a:cxn>
                <a:cxn ang="0">
                  <a:pos x="733" y="2026"/>
                </a:cxn>
                <a:cxn ang="0">
                  <a:pos x="660" y="2075"/>
                </a:cxn>
                <a:cxn ang="0">
                  <a:pos x="589" y="2127"/>
                </a:cxn>
                <a:cxn ang="0">
                  <a:pos x="486" y="2209"/>
                </a:cxn>
                <a:cxn ang="0">
                  <a:pos x="357" y="2328"/>
                </a:cxn>
                <a:cxn ang="0">
                  <a:pos x="233" y="2459"/>
                </a:cxn>
                <a:cxn ang="0">
                  <a:pos x="115" y="2603"/>
                </a:cxn>
                <a:cxn ang="0">
                  <a:pos x="0" y="2756"/>
                </a:cxn>
              </a:cxnLst>
              <a:rect l="0" t="0" r="r" b="b"/>
              <a:pathLst>
                <a:path w="4962" h="2756">
                  <a:moveTo>
                    <a:pt x="4962" y="0"/>
                  </a:moveTo>
                  <a:lnTo>
                    <a:pt x="4962" y="0"/>
                  </a:lnTo>
                  <a:lnTo>
                    <a:pt x="4961" y="21"/>
                  </a:lnTo>
                  <a:lnTo>
                    <a:pt x="4957" y="79"/>
                  </a:lnTo>
                  <a:lnTo>
                    <a:pt x="4953" y="121"/>
                  </a:lnTo>
                  <a:lnTo>
                    <a:pt x="4946" y="170"/>
                  </a:lnTo>
                  <a:lnTo>
                    <a:pt x="4937" y="224"/>
                  </a:lnTo>
                  <a:lnTo>
                    <a:pt x="4926" y="284"/>
                  </a:lnTo>
                  <a:lnTo>
                    <a:pt x="4912" y="350"/>
                  </a:lnTo>
                  <a:lnTo>
                    <a:pt x="4894" y="421"/>
                  </a:lnTo>
                  <a:lnTo>
                    <a:pt x="4875" y="496"/>
                  </a:lnTo>
                  <a:lnTo>
                    <a:pt x="4850" y="573"/>
                  </a:lnTo>
                  <a:lnTo>
                    <a:pt x="4822" y="652"/>
                  </a:lnTo>
                  <a:lnTo>
                    <a:pt x="4806" y="693"/>
                  </a:lnTo>
                  <a:lnTo>
                    <a:pt x="4789" y="733"/>
                  </a:lnTo>
                  <a:lnTo>
                    <a:pt x="4771" y="775"/>
                  </a:lnTo>
                  <a:lnTo>
                    <a:pt x="4751" y="815"/>
                  </a:lnTo>
                  <a:lnTo>
                    <a:pt x="4732" y="857"/>
                  </a:lnTo>
                  <a:lnTo>
                    <a:pt x="4710" y="899"/>
                  </a:lnTo>
                  <a:lnTo>
                    <a:pt x="4686" y="940"/>
                  </a:lnTo>
                  <a:lnTo>
                    <a:pt x="4663" y="980"/>
                  </a:lnTo>
                  <a:lnTo>
                    <a:pt x="4636" y="1022"/>
                  </a:lnTo>
                  <a:lnTo>
                    <a:pt x="4608" y="1062"/>
                  </a:lnTo>
                  <a:lnTo>
                    <a:pt x="4581" y="1101"/>
                  </a:lnTo>
                  <a:lnTo>
                    <a:pt x="4550" y="1142"/>
                  </a:lnTo>
                  <a:lnTo>
                    <a:pt x="4518" y="1180"/>
                  </a:lnTo>
                  <a:lnTo>
                    <a:pt x="4485" y="1217"/>
                  </a:lnTo>
                  <a:lnTo>
                    <a:pt x="4449" y="1255"/>
                  </a:lnTo>
                  <a:lnTo>
                    <a:pt x="4413" y="1290"/>
                  </a:lnTo>
                  <a:lnTo>
                    <a:pt x="4374" y="1326"/>
                  </a:lnTo>
                  <a:lnTo>
                    <a:pt x="4333" y="1360"/>
                  </a:lnTo>
                  <a:lnTo>
                    <a:pt x="4292" y="1393"/>
                  </a:lnTo>
                  <a:lnTo>
                    <a:pt x="4247" y="1426"/>
                  </a:lnTo>
                  <a:lnTo>
                    <a:pt x="4202" y="1455"/>
                  </a:lnTo>
                  <a:lnTo>
                    <a:pt x="4154" y="1484"/>
                  </a:lnTo>
                  <a:lnTo>
                    <a:pt x="4104" y="1511"/>
                  </a:lnTo>
                  <a:lnTo>
                    <a:pt x="4053" y="1539"/>
                  </a:lnTo>
                  <a:lnTo>
                    <a:pt x="4000" y="1563"/>
                  </a:lnTo>
                  <a:lnTo>
                    <a:pt x="3943" y="1586"/>
                  </a:lnTo>
                  <a:lnTo>
                    <a:pt x="3886" y="1605"/>
                  </a:lnTo>
                  <a:lnTo>
                    <a:pt x="3827" y="1624"/>
                  </a:lnTo>
                  <a:lnTo>
                    <a:pt x="3764" y="1641"/>
                  </a:lnTo>
                  <a:lnTo>
                    <a:pt x="3700" y="1655"/>
                  </a:lnTo>
                  <a:lnTo>
                    <a:pt x="3634" y="1668"/>
                  </a:lnTo>
                  <a:lnTo>
                    <a:pt x="3564" y="1678"/>
                  </a:lnTo>
                  <a:lnTo>
                    <a:pt x="3493" y="1686"/>
                  </a:lnTo>
                  <a:lnTo>
                    <a:pt x="3420" y="1691"/>
                  </a:lnTo>
                  <a:lnTo>
                    <a:pt x="3344" y="1694"/>
                  </a:lnTo>
                  <a:lnTo>
                    <a:pt x="3266" y="1694"/>
                  </a:lnTo>
                  <a:lnTo>
                    <a:pt x="3184" y="1691"/>
                  </a:lnTo>
                  <a:lnTo>
                    <a:pt x="3101" y="1686"/>
                  </a:lnTo>
                  <a:lnTo>
                    <a:pt x="3101" y="1686"/>
                  </a:lnTo>
                  <a:lnTo>
                    <a:pt x="2935" y="1673"/>
                  </a:lnTo>
                  <a:lnTo>
                    <a:pt x="2774" y="1663"/>
                  </a:lnTo>
                  <a:lnTo>
                    <a:pt x="2622" y="1657"/>
                  </a:lnTo>
                  <a:lnTo>
                    <a:pt x="2473" y="1653"/>
                  </a:lnTo>
                  <a:lnTo>
                    <a:pt x="2331" y="1653"/>
                  </a:lnTo>
                  <a:lnTo>
                    <a:pt x="2195" y="1655"/>
                  </a:lnTo>
                  <a:lnTo>
                    <a:pt x="2065" y="1662"/>
                  </a:lnTo>
                  <a:lnTo>
                    <a:pt x="1938" y="1670"/>
                  </a:lnTo>
                  <a:lnTo>
                    <a:pt x="1819" y="1681"/>
                  </a:lnTo>
                  <a:lnTo>
                    <a:pt x="1702" y="1695"/>
                  </a:lnTo>
                  <a:lnTo>
                    <a:pt x="1591" y="1713"/>
                  </a:lnTo>
                  <a:lnTo>
                    <a:pt x="1486" y="1734"/>
                  </a:lnTo>
                  <a:lnTo>
                    <a:pt x="1383" y="1757"/>
                  </a:lnTo>
                  <a:lnTo>
                    <a:pt x="1333" y="1770"/>
                  </a:lnTo>
                  <a:lnTo>
                    <a:pt x="1284" y="1784"/>
                  </a:lnTo>
                  <a:lnTo>
                    <a:pt x="1237" y="1799"/>
                  </a:lnTo>
                  <a:lnTo>
                    <a:pt x="1190" y="1813"/>
                  </a:lnTo>
                  <a:lnTo>
                    <a:pt x="1144" y="1829"/>
                  </a:lnTo>
                  <a:lnTo>
                    <a:pt x="1100" y="1846"/>
                  </a:lnTo>
                  <a:lnTo>
                    <a:pt x="1055" y="1863"/>
                  </a:lnTo>
                  <a:lnTo>
                    <a:pt x="1012" y="1881"/>
                  </a:lnTo>
                  <a:lnTo>
                    <a:pt x="971" y="1899"/>
                  </a:lnTo>
                  <a:lnTo>
                    <a:pt x="929" y="1918"/>
                  </a:lnTo>
                  <a:lnTo>
                    <a:pt x="889" y="1939"/>
                  </a:lnTo>
                  <a:lnTo>
                    <a:pt x="848" y="1960"/>
                  </a:lnTo>
                  <a:lnTo>
                    <a:pt x="810" y="1981"/>
                  </a:lnTo>
                  <a:lnTo>
                    <a:pt x="771" y="2004"/>
                  </a:lnTo>
                  <a:lnTo>
                    <a:pt x="733" y="2026"/>
                  </a:lnTo>
                  <a:lnTo>
                    <a:pt x="696" y="2051"/>
                  </a:lnTo>
                  <a:lnTo>
                    <a:pt x="660" y="2075"/>
                  </a:lnTo>
                  <a:lnTo>
                    <a:pt x="624" y="2101"/>
                  </a:lnTo>
                  <a:lnTo>
                    <a:pt x="589" y="2127"/>
                  </a:lnTo>
                  <a:lnTo>
                    <a:pt x="554" y="2152"/>
                  </a:lnTo>
                  <a:lnTo>
                    <a:pt x="486" y="2209"/>
                  </a:lnTo>
                  <a:lnTo>
                    <a:pt x="421" y="2267"/>
                  </a:lnTo>
                  <a:lnTo>
                    <a:pt x="357" y="2328"/>
                  </a:lnTo>
                  <a:lnTo>
                    <a:pt x="295" y="2393"/>
                  </a:lnTo>
                  <a:lnTo>
                    <a:pt x="233" y="2459"/>
                  </a:lnTo>
                  <a:lnTo>
                    <a:pt x="174" y="2530"/>
                  </a:lnTo>
                  <a:lnTo>
                    <a:pt x="115" y="2603"/>
                  </a:lnTo>
                  <a:lnTo>
                    <a:pt x="57" y="2679"/>
                  </a:lnTo>
                  <a:lnTo>
                    <a:pt x="0" y="275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57852" name="Freeform 60"/>
            <p:cNvSpPr>
              <a:spLocks/>
            </p:cNvSpPr>
            <p:nvPr userDrawn="1"/>
          </p:nvSpPr>
          <p:spPr bwMode="auto">
            <a:xfrm>
              <a:off x="1804" y="566"/>
              <a:ext cx="4921" cy="1435"/>
            </a:xfrm>
            <a:custGeom>
              <a:avLst/>
              <a:gdLst/>
              <a:ahLst/>
              <a:cxnLst>
                <a:cxn ang="0">
                  <a:pos x="4921" y="0"/>
                </a:cxn>
                <a:cxn ang="0">
                  <a:pos x="4915" y="79"/>
                </a:cxn>
                <a:cxn ang="0">
                  <a:pos x="4905" y="169"/>
                </a:cxn>
                <a:cxn ang="0">
                  <a:pos x="4887" y="285"/>
                </a:cxn>
                <a:cxn ang="0">
                  <a:pos x="4858" y="424"/>
                </a:cxn>
                <a:cxn ang="0">
                  <a:pos x="4816" y="578"/>
                </a:cxn>
                <a:cxn ang="0">
                  <a:pos x="4773" y="699"/>
                </a:cxn>
                <a:cxn ang="0">
                  <a:pos x="4740" y="781"/>
                </a:cxn>
                <a:cxn ang="0">
                  <a:pos x="4701" y="865"/>
                </a:cxn>
                <a:cxn ang="0">
                  <a:pos x="4658" y="949"/>
                </a:cxn>
                <a:cxn ang="0">
                  <a:pos x="4608" y="1031"/>
                </a:cxn>
                <a:cxn ang="0">
                  <a:pos x="4554" y="1114"/>
                </a:cxn>
                <a:cxn ang="0">
                  <a:pos x="4493" y="1193"/>
                </a:cxn>
                <a:cxn ang="0">
                  <a:pos x="4425" y="1270"/>
                </a:cxn>
                <a:cxn ang="0">
                  <a:pos x="4351" y="1343"/>
                </a:cxn>
                <a:cxn ang="0">
                  <a:pos x="4269" y="1412"/>
                </a:cxn>
                <a:cxn ang="0">
                  <a:pos x="4182" y="1477"/>
                </a:cxn>
                <a:cxn ang="0">
                  <a:pos x="4085" y="1535"/>
                </a:cxn>
                <a:cxn ang="0">
                  <a:pos x="3981" y="1588"/>
                </a:cxn>
                <a:cxn ang="0">
                  <a:pos x="3868" y="1634"/>
                </a:cxn>
                <a:cxn ang="0">
                  <a:pos x="3746" y="1672"/>
                </a:cxn>
                <a:cxn ang="0">
                  <a:pos x="3615" y="1701"/>
                </a:cxn>
                <a:cxn ang="0">
                  <a:pos x="3477" y="1722"/>
                </a:cxn>
                <a:cxn ang="0">
                  <a:pos x="3327" y="1734"/>
                </a:cxn>
                <a:cxn ang="0">
                  <a:pos x="3167" y="1734"/>
                </a:cxn>
                <a:cxn ang="0">
                  <a:pos x="3084" y="1730"/>
                </a:cxn>
                <a:cxn ang="0">
                  <a:pos x="2757" y="1714"/>
                </a:cxn>
                <a:cxn ang="0">
                  <a:pos x="2456" y="1711"/>
                </a:cxn>
                <a:cxn ang="0">
                  <a:pos x="2178" y="1719"/>
                </a:cxn>
                <a:cxn ang="0">
                  <a:pos x="1922" y="1739"/>
                </a:cxn>
                <a:cxn ang="0">
                  <a:pos x="1687" y="1769"/>
                </a:cxn>
                <a:cxn ang="0">
                  <a:pos x="1469" y="1811"/>
                </a:cxn>
                <a:cxn ang="0">
                  <a:pos x="1318" y="1852"/>
                </a:cxn>
                <a:cxn ang="0">
                  <a:pos x="1222" y="1881"/>
                </a:cxn>
                <a:cxn ang="0">
                  <a:pos x="1130" y="1915"/>
                </a:cxn>
                <a:cxn ang="0">
                  <a:pos x="1043" y="1950"/>
                </a:cxn>
                <a:cxn ang="0">
                  <a:pos x="958" y="1989"/>
                </a:cxn>
                <a:cxn ang="0">
                  <a:pos x="876" y="2029"/>
                </a:cxn>
                <a:cxn ang="0">
                  <a:pos x="797" y="2074"/>
                </a:cxn>
                <a:cxn ang="0">
                  <a:pos x="722" y="2121"/>
                </a:cxn>
                <a:cxn ang="0">
                  <a:pos x="650" y="2171"/>
                </a:cxn>
                <a:cxn ang="0">
                  <a:pos x="579" y="2225"/>
                </a:cxn>
                <a:cxn ang="0">
                  <a:pos x="478" y="2309"/>
                </a:cxn>
                <a:cxn ang="0">
                  <a:pos x="350" y="2433"/>
                </a:cxn>
                <a:cxn ang="0">
                  <a:pos x="229" y="2567"/>
                </a:cxn>
                <a:cxn ang="0">
                  <a:pos x="112" y="2712"/>
                </a:cxn>
                <a:cxn ang="0">
                  <a:pos x="0" y="2869"/>
                </a:cxn>
              </a:cxnLst>
              <a:rect l="0" t="0" r="r" b="b"/>
              <a:pathLst>
                <a:path w="4921" h="2869">
                  <a:moveTo>
                    <a:pt x="4921" y="0"/>
                  </a:moveTo>
                  <a:lnTo>
                    <a:pt x="4921" y="0"/>
                  </a:lnTo>
                  <a:lnTo>
                    <a:pt x="4919" y="21"/>
                  </a:lnTo>
                  <a:lnTo>
                    <a:pt x="4915" y="79"/>
                  </a:lnTo>
                  <a:lnTo>
                    <a:pt x="4911" y="121"/>
                  </a:lnTo>
                  <a:lnTo>
                    <a:pt x="4905" y="169"/>
                  </a:lnTo>
                  <a:lnTo>
                    <a:pt x="4898" y="224"/>
                  </a:lnTo>
                  <a:lnTo>
                    <a:pt x="4887" y="285"/>
                  </a:lnTo>
                  <a:lnTo>
                    <a:pt x="4875" y="353"/>
                  </a:lnTo>
                  <a:lnTo>
                    <a:pt x="4858" y="424"/>
                  </a:lnTo>
                  <a:lnTo>
                    <a:pt x="4839" y="498"/>
                  </a:lnTo>
                  <a:lnTo>
                    <a:pt x="4816" y="578"/>
                  </a:lnTo>
                  <a:lnTo>
                    <a:pt x="4789" y="658"/>
                  </a:lnTo>
                  <a:lnTo>
                    <a:pt x="4773" y="699"/>
                  </a:lnTo>
                  <a:lnTo>
                    <a:pt x="4758" y="741"/>
                  </a:lnTo>
                  <a:lnTo>
                    <a:pt x="4740" y="781"/>
                  </a:lnTo>
                  <a:lnTo>
                    <a:pt x="4722" y="823"/>
                  </a:lnTo>
                  <a:lnTo>
                    <a:pt x="4701" y="865"/>
                  </a:lnTo>
                  <a:lnTo>
                    <a:pt x="4680" y="907"/>
                  </a:lnTo>
                  <a:lnTo>
                    <a:pt x="4658" y="949"/>
                  </a:lnTo>
                  <a:lnTo>
                    <a:pt x="4634" y="991"/>
                  </a:lnTo>
                  <a:lnTo>
                    <a:pt x="4608" y="1031"/>
                  </a:lnTo>
                  <a:lnTo>
                    <a:pt x="4582" y="1073"/>
                  </a:lnTo>
                  <a:lnTo>
                    <a:pt x="4554" y="1114"/>
                  </a:lnTo>
                  <a:lnTo>
                    <a:pt x="4525" y="1154"/>
                  </a:lnTo>
                  <a:lnTo>
                    <a:pt x="4493" y="1193"/>
                  </a:lnTo>
                  <a:lnTo>
                    <a:pt x="4460" y="1232"/>
                  </a:lnTo>
                  <a:lnTo>
                    <a:pt x="4425" y="1270"/>
                  </a:lnTo>
                  <a:lnTo>
                    <a:pt x="4389" y="1307"/>
                  </a:lnTo>
                  <a:lnTo>
                    <a:pt x="4351" y="1343"/>
                  </a:lnTo>
                  <a:lnTo>
                    <a:pt x="4311" y="1378"/>
                  </a:lnTo>
                  <a:lnTo>
                    <a:pt x="4269" y="1412"/>
                  </a:lnTo>
                  <a:lnTo>
                    <a:pt x="4226" y="1446"/>
                  </a:lnTo>
                  <a:lnTo>
                    <a:pt x="4182" y="1477"/>
                  </a:lnTo>
                  <a:lnTo>
                    <a:pt x="4135" y="1508"/>
                  </a:lnTo>
                  <a:lnTo>
                    <a:pt x="4085" y="1535"/>
                  </a:lnTo>
                  <a:lnTo>
                    <a:pt x="4033" y="1563"/>
                  </a:lnTo>
                  <a:lnTo>
                    <a:pt x="3981" y="1588"/>
                  </a:lnTo>
                  <a:lnTo>
                    <a:pt x="3925" y="1613"/>
                  </a:lnTo>
                  <a:lnTo>
                    <a:pt x="3868" y="1634"/>
                  </a:lnTo>
                  <a:lnTo>
                    <a:pt x="3808" y="1655"/>
                  </a:lnTo>
                  <a:lnTo>
                    <a:pt x="3746" y="1672"/>
                  </a:lnTo>
                  <a:lnTo>
                    <a:pt x="3682" y="1688"/>
                  </a:lnTo>
                  <a:lnTo>
                    <a:pt x="3615" y="1701"/>
                  </a:lnTo>
                  <a:lnTo>
                    <a:pt x="3547" y="1713"/>
                  </a:lnTo>
                  <a:lnTo>
                    <a:pt x="3477" y="1722"/>
                  </a:lnTo>
                  <a:lnTo>
                    <a:pt x="3403" y="1729"/>
                  </a:lnTo>
                  <a:lnTo>
                    <a:pt x="3327" y="1734"/>
                  </a:lnTo>
                  <a:lnTo>
                    <a:pt x="3249" y="1735"/>
                  </a:lnTo>
                  <a:lnTo>
                    <a:pt x="3167" y="1734"/>
                  </a:lnTo>
                  <a:lnTo>
                    <a:pt x="3084" y="1730"/>
                  </a:lnTo>
                  <a:lnTo>
                    <a:pt x="3084" y="1730"/>
                  </a:lnTo>
                  <a:lnTo>
                    <a:pt x="2917" y="1721"/>
                  </a:lnTo>
                  <a:lnTo>
                    <a:pt x="2757" y="1714"/>
                  </a:lnTo>
                  <a:lnTo>
                    <a:pt x="2603" y="1711"/>
                  </a:lnTo>
                  <a:lnTo>
                    <a:pt x="2456" y="1711"/>
                  </a:lnTo>
                  <a:lnTo>
                    <a:pt x="2314" y="1714"/>
                  </a:lnTo>
                  <a:lnTo>
                    <a:pt x="2178" y="1719"/>
                  </a:lnTo>
                  <a:lnTo>
                    <a:pt x="2048" y="1727"/>
                  </a:lnTo>
                  <a:lnTo>
                    <a:pt x="1922" y="1739"/>
                  </a:lnTo>
                  <a:lnTo>
                    <a:pt x="1802" y="1753"/>
                  </a:lnTo>
                  <a:lnTo>
                    <a:pt x="1687" y="1769"/>
                  </a:lnTo>
                  <a:lnTo>
                    <a:pt x="1576" y="1789"/>
                  </a:lnTo>
                  <a:lnTo>
                    <a:pt x="1469" y="1811"/>
                  </a:lnTo>
                  <a:lnTo>
                    <a:pt x="1368" y="1837"/>
                  </a:lnTo>
                  <a:lnTo>
                    <a:pt x="1318" y="1852"/>
                  </a:lnTo>
                  <a:lnTo>
                    <a:pt x="1269" y="1866"/>
                  </a:lnTo>
                  <a:lnTo>
                    <a:pt x="1222" y="1881"/>
                  </a:lnTo>
                  <a:lnTo>
                    <a:pt x="1176" y="1897"/>
                  </a:lnTo>
                  <a:lnTo>
                    <a:pt x="1130" y="1915"/>
                  </a:lnTo>
                  <a:lnTo>
                    <a:pt x="1086" y="1932"/>
                  </a:lnTo>
                  <a:lnTo>
                    <a:pt x="1043" y="1950"/>
                  </a:lnTo>
                  <a:lnTo>
                    <a:pt x="1000" y="1969"/>
                  </a:lnTo>
                  <a:lnTo>
                    <a:pt x="958" y="1989"/>
                  </a:lnTo>
                  <a:lnTo>
                    <a:pt x="916" y="2008"/>
                  </a:lnTo>
                  <a:lnTo>
                    <a:pt x="876" y="2029"/>
                  </a:lnTo>
                  <a:lnTo>
                    <a:pt x="836" y="2052"/>
                  </a:lnTo>
                  <a:lnTo>
                    <a:pt x="797" y="2074"/>
                  </a:lnTo>
                  <a:lnTo>
                    <a:pt x="759" y="2097"/>
                  </a:lnTo>
                  <a:lnTo>
                    <a:pt x="722" y="2121"/>
                  </a:lnTo>
                  <a:lnTo>
                    <a:pt x="684" y="2145"/>
                  </a:lnTo>
                  <a:lnTo>
                    <a:pt x="650" y="2171"/>
                  </a:lnTo>
                  <a:lnTo>
                    <a:pt x="614" y="2197"/>
                  </a:lnTo>
                  <a:lnTo>
                    <a:pt x="579" y="2225"/>
                  </a:lnTo>
                  <a:lnTo>
                    <a:pt x="544" y="2252"/>
                  </a:lnTo>
                  <a:lnTo>
                    <a:pt x="478" y="2309"/>
                  </a:lnTo>
                  <a:lnTo>
                    <a:pt x="412" y="2370"/>
                  </a:lnTo>
                  <a:lnTo>
                    <a:pt x="350" y="2433"/>
                  </a:lnTo>
                  <a:lnTo>
                    <a:pt x="289" y="2497"/>
                  </a:lnTo>
                  <a:lnTo>
                    <a:pt x="229" y="2567"/>
                  </a:lnTo>
                  <a:lnTo>
                    <a:pt x="171" y="2638"/>
                  </a:lnTo>
                  <a:lnTo>
                    <a:pt x="112" y="2712"/>
                  </a:lnTo>
                  <a:lnTo>
                    <a:pt x="55" y="2790"/>
                  </a:lnTo>
                  <a:lnTo>
                    <a:pt x="0" y="2869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57853" name="Freeform 61"/>
            <p:cNvSpPr>
              <a:spLocks/>
            </p:cNvSpPr>
            <p:nvPr userDrawn="1"/>
          </p:nvSpPr>
          <p:spPr bwMode="auto">
            <a:xfrm>
              <a:off x="1858" y="538"/>
              <a:ext cx="4875" cy="1492"/>
            </a:xfrm>
            <a:custGeom>
              <a:avLst/>
              <a:gdLst/>
              <a:ahLst/>
              <a:cxnLst>
                <a:cxn ang="0">
                  <a:pos x="4875" y="0"/>
                </a:cxn>
                <a:cxn ang="0">
                  <a:pos x="4872" y="79"/>
                </a:cxn>
                <a:cxn ang="0">
                  <a:pos x="4864" y="170"/>
                </a:cxn>
                <a:cxn ang="0">
                  <a:pos x="4847" y="287"/>
                </a:cxn>
                <a:cxn ang="0">
                  <a:pos x="4821" y="428"/>
                </a:cxn>
                <a:cxn ang="0">
                  <a:pos x="4780" y="581"/>
                </a:cxn>
                <a:cxn ang="0">
                  <a:pos x="4740" y="706"/>
                </a:cxn>
                <a:cxn ang="0">
                  <a:pos x="4707" y="790"/>
                </a:cxn>
                <a:cxn ang="0">
                  <a:pos x="4671" y="874"/>
                </a:cxn>
                <a:cxn ang="0">
                  <a:pos x="4628" y="959"/>
                </a:cxn>
                <a:cxn ang="0">
                  <a:pos x="4580" y="1043"/>
                </a:cxn>
                <a:cxn ang="0">
                  <a:pos x="4526" y="1127"/>
                </a:cxn>
                <a:cxn ang="0">
                  <a:pos x="4467" y="1208"/>
                </a:cxn>
                <a:cxn ang="0">
                  <a:pos x="4400" y="1287"/>
                </a:cxn>
                <a:cxn ang="0">
                  <a:pos x="4326" y="1361"/>
                </a:cxn>
                <a:cxn ang="0">
                  <a:pos x="4247" y="1432"/>
                </a:cxn>
                <a:cxn ang="0">
                  <a:pos x="4160" y="1500"/>
                </a:cxn>
                <a:cxn ang="0">
                  <a:pos x="4064" y="1560"/>
                </a:cxn>
                <a:cxn ang="0">
                  <a:pos x="3960" y="1615"/>
                </a:cxn>
                <a:cxn ang="0">
                  <a:pos x="3847" y="1663"/>
                </a:cxn>
                <a:cxn ang="0">
                  <a:pos x="3727" y="1703"/>
                </a:cxn>
                <a:cxn ang="0">
                  <a:pos x="3597" y="1737"/>
                </a:cxn>
                <a:cxn ang="0">
                  <a:pos x="3457" y="1760"/>
                </a:cxn>
                <a:cxn ang="0">
                  <a:pos x="3309" y="1775"/>
                </a:cxn>
                <a:cxn ang="0">
                  <a:pos x="3149" y="1778"/>
                </a:cxn>
                <a:cxn ang="0">
                  <a:pos x="3066" y="1776"/>
                </a:cxn>
                <a:cxn ang="0">
                  <a:pos x="2739" y="1766"/>
                </a:cxn>
                <a:cxn ang="0">
                  <a:pos x="2438" y="1770"/>
                </a:cxn>
                <a:cxn ang="0">
                  <a:pos x="2160" y="1783"/>
                </a:cxn>
                <a:cxn ang="0">
                  <a:pos x="1904" y="1808"/>
                </a:cxn>
                <a:cxn ang="0">
                  <a:pos x="1669" y="1844"/>
                </a:cxn>
                <a:cxn ang="0">
                  <a:pos x="1452" y="1891"/>
                </a:cxn>
                <a:cxn ang="0">
                  <a:pos x="1351" y="1918"/>
                </a:cxn>
                <a:cxn ang="0">
                  <a:pos x="1254" y="1949"/>
                </a:cxn>
                <a:cxn ang="0">
                  <a:pos x="1161" y="1983"/>
                </a:cxn>
                <a:cxn ang="0">
                  <a:pos x="1071" y="2018"/>
                </a:cxn>
                <a:cxn ang="0">
                  <a:pos x="984" y="2059"/>
                </a:cxn>
                <a:cxn ang="0">
                  <a:pos x="903" y="2101"/>
                </a:cxn>
                <a:cxn ang="0">
                  <a:pos x="823" y="2144"/>
                </a:cxn>
                <a:cxn ang="0">
                  <a:pos x="747" y="2193"/>
                </a:cxn>
                <a:cxn ang="0">
                  <a:pos x="673" y="2243"/>
                </a:cxn>
                <a:cxn ang="0">
                  <a:pos x="603" y="2296"/>
                </a:cxn>
                <a:cxn ang="0">
                  <a:pos x="535" y="2351"/>
                </a:cxn>
                <a:cxn ang="0">
                  <a:pos x="404" y="2472"/>
                </a:cxn>
                <a:cxn ang="0">
                  <a:pos x="282" y="2604"/>
                </a:cxn>
                <a:cxn ang="0">
                  <a:pos x="167" y="2747"/>
                </a:cxn>
                <a:cxn ang="0">
                  <a:pos x="54" y="2902"/>
                </a:cxn>
              </a:cxnLst>
              <a:rect l="0" t="0" r="r" b="b"/>
              <a:pathLst>
                <a:path w="4875" h="2984">
                  <a:moveTo>
                    <a:pt x="4875" y="0"/>
                  </a:moveTo>
                  <a:lnTo>
                    <a:pt x="4875" y="0"/>
                  </a:lnTo>
                  <a:lnTo>
                    <a:pt x="4875" y="21"/>
                  </a:lnTo>
                  <a:lnTo>
                    <a:pt x="4872" y="79"/>
                  </a:lnTo>
                  <a:lnTo>
                    <a:pt x="4868" y="121"/>
                  </a:lnTo>
                  <a:lnTo>
                    <a:pt x="4864" y="170"/>
                  </a:lnTo>
                  <a:lnTo>
                    <a:pt x="4857" y="226"/>
                  </a:lnTo>
                  <a:lnTo>
                    <a:pt x="4847" y="287"/>
                  </a:lnTo>
                  <a:lnTo>
                    <a:pt x="4835" y="355"/>
                  </a:lnTo>
                  <a:lnTo>
                    <a:pt x="4821" y="428"/>
                  </a:lnTo>
                  <a:lnTo>
                    <a:pt x="4803" y="502"/>
                  </a:lnTo>
                  <a:lnTo>
                    <a:pt x="4780" y="581"/>
                  </a:lnTo>
                  <a:lnTo>
                    <a:pt x="4754" y="664"/>
                  </a:lnTo>
                  <a:lnTo>
                    <a:pt x="4740" y="706"/>
                  </a:lnTo>
                  <a:lnTo>
                    <a:pt x="4724" y="748"/>
                  </a:lnTo>
                  <a:lnTo>
                    <a:pt x="4707" y="790"/>
                  </a:lnTo>
                  <a:lnTo>
                    <a:pt x="4689" y="832"/>
                  </a:lnTo>
                  <a:lnTo>
                    <a:pt x="4671" y="874"/>
                  </a:lnTo>
                  <a:lnTo>
                    <a:pt x="4650" y="917"/>
                  </a:lnTo>
                  <a:lnTo>
                    <a:pt x="4628" y="959"/>
                  </a:lnTo>
                  <a:lnTo>
                    <a:pt x="4604" y="1001"/>
                  </a:lnTo>
                  <a:lnTo>
                    <a:pt x="4580" y="1043"/>
                  </a:lnTo>
                  <a:lnTo>
                    <a:pt x="4554" y="1085"/>
                  </a:lnTo>
                  <a:lnTo>
                    <a:pt x="4526" y="1127"/>
                  </a:lnTo>
                  <a:lnTo>
                    <a:pt x="4497" y="1167"/>
                  </a:lnTo>
                  <a:lnTo>
                    <a:pt x="4467" y="1208"/>
                  </a:lnTo>
                  <a:lnTo>
                    <a:pt x="4435" y="1248"/>
                  </a:lnTo>
                  <a:lnTo>
                    <a:pt x="4400" y="1287"/>
                  </a:lnTo>
                  <a:lnTo>
                    <a:pt x="4364" y="1324"/>
                  </a:lnTo>
                  <a:lnTo>
                    <a:pt x="4326" y="1361"/>
                  </a:lnTo>
                  <a:lnTo>
                    <a:pt x="4288" y="1398"/>
                  </a:lnTo>
                  <a:lnTo>
                    <a:pt x="4247" y="1432"/>
                  </a:lnTo>
                  <a:lnTo>
                    <a:pt x="4204" y="1466"/>
                  </a:lnTo>
                  <a:lnTo>
                    <a:pt x="4160" y="1500"/>
                  </a:lnTo>
                  <a:lnTo>
                    <a:pt x="4113" y="1531"/>
                  </a:lnTo>
                  <a:lnTo>
                    <a:pt x="4064" y="1560"/>
                  </a:lnTo>
                  <a:lnTo>
                    <a:pt x="4013" y="1589"/>
                  </a:lnTo>
                  <a:lnTo>
                    <a:pt x="3960" y="1615"/>
                  </a:lnTo>
                  <a:lnTo>
                    <a:pt x="3906" y="1641"/>
                  </a:lnTo>
                  <a:lnTo>
                    <a:pt x="3847" y="1663"/>
                  </a:lnTo>
                  <a:lnTo>
                    <a:pt x="3789" y="1684"/>
                  </a:lnTo>
                  <a:lnTo>
                    <a:pt x="3727" y="1703"/>
                  </a:lnTo>
                  <a:lnTo>
                    <a:pt x="3663" y="1721"/>
                  </a:lnTo>
                  <a:lnTo>
                    <a:pt x="3597" y="1737"/>
                  </a:lnTo>
                  <a:lnTo>
                    <a:pt x="3528" y="1750"/>
                  </a:lnTo>
                  <a:lnTo>
                    <a:pt x="3457" y="1760"/>
                  </a:lnTo>
                  <a:lnTo>
                    <a:pt x="3385" y="1768"/>
                  </a:lnTo>
                  <a:lnTo>
                    <a:pt x="3309" y="1775"/>
                  </a:lnTo>
                  <a:lnTo>
                    <a:pt x="3230" y="1778"/>
                  </a:lnTo>
                  <a:lnTo>
                    <a:pt x="3149" y="1778"/>
                  </a:lnTo>
                  <a:lnTo>
                    <a:pt x="3066" y="1776"/>
                  </a:lnTo>
                  <a:lnTo>
                    <a:pt x="3066" y="1776"/>
                  </a:lnTo>
                  <a:lnTo>
                    <a:pt x="2899" y="1770"/>
                  </a:lnTo>
                  <a:lnTo>
                    <a:pt x="2739" y="1766"/>
                  </a:lnTo>
                  <a:lnTo>
                    <a:pt x="2585" y="1766"/>
                  </a:lnTo>
                  <a:lnTo>
                    <a:pt x="2438" y="1770"/>
                  </a:lnTo>
                  <a:lnTo>
                    <a:pt x="2297" y="1775"/>
                  </a:lnTo>
                  <a:lnTo>
                    <a:pt x="2160" y="1783"/>
                  </a:lnTo>
                  <a:lnTo>
                    <a:pt x="2030" y="1794"/>
                  </a:lnTo>
                  <a:lnTo>
                    <a:pt x="1904" y="1808"/>
                  </a:lnTo>
                  <a:lnTo>
                    <a:pt x="1784" y="1825"/>
                  </a:lnTo>
                  <a:lnTo>
                    <a:pt x="1669" y="1844"/>
                  </a:lnTo>
                  <a:lnTo>
                    <a:pt x="1558" y="1867"/>
                  </a:lnTo>
                  <a:lnTo>
                    <a:pt x="1452" y="1891"/>
                  </a:lnTo>
                  <a:lnTo>
                    <a:pt x="1401" y="1904"/>
                  </a:lnTo>
                  <a:lnTo>
                    <a:pt x="1351" y="1918"/>
                  </a:lnTo>
                  <a:lnTo>
                    <a:pt x="1302" y="1934"/>
                  </a:lnTo>
                  <a:lnTo>
                    <a:pt x="1254" y="1949"/>
                  </a:lnTo>
                  <a:lnTo>
                    <a:pt x="1207" y="1965"/>
                  </a:lnTo>
                  <a:lnTo>
                    <a:pt x="1161" y="1983"/>
                  </a:lnTo>
                  <a:lnTo>
                    <a:pt x="1115" y="2001"/>
                  </a:lnTo>
                  <a:lnTo>
                    <a:pt x="1071" y="2018"/>
                  </a:lnTo>
                  <a:lnTo>
                    <a:pt x="1028" y="2038"/>
                  </a:lnTo>
                  <a:lnTo>
                    <a:pt x="984" y="2059"/>
                  </a:lnTo>
                  <a:lnTo>
                    <a:pt x="943" y="2078"/>
                  </a:lnTo>
                  <a:lnTo>
                    <a:pt x="903" y="2101"/>
                  </a:lnTo>
                  <a:lnTo>
                    <a:pt x="862" y="2122"/>
                  </a:lnTo>
                  <a:lnTo>
                    <a:pt x="823" y="2144"/>
                  </a:lnTo>
                  <a:lnTo>
                    <a:pt x="785" y="2169"/>
                  </a:lnTo>
                  <a:lnTo>
                    <a:pt x="747" y="2193"/>
                  </a:lnTo>
                  <a:lnTo>
                    <a:pt x="710" y="2217"/>
                  </a:lnTo>
                  <a:lnTo>
                    <a:pt x="673" y="2243"/>
                  </a:lnTo>
                  <a:lnTo>
                    <a:pt x="637" y="2269"/>
                  </a:lnTo>
                  <a:lnTo>
                    <a:pt x="603" y="2296"/>
                  </a:lnTo>
                  <a:lnTo>
                    <a:pt x="568" y="2324"/>
                  </a:lnTo>
                  <a:lnTo>
                    <a:pt x="535" y="2351"/>
                  </a:lnTo>
                  <a:lnTo>
                    <a:pt x="468" y="2411"/>
                  </a:lnTo>
                  <a:lnTo>
                    <a:pt x="404" y="2472"/>
                  </a:lnTo>
                  <a:lnTo>
                    <a:pt x="343" y="2537"/>
                  </a:lnTo>
                  <a:lnTo>
                    <a:pt x="282" y="2604"/>
                  </a:lnTo>
                  <a:lnTo>
                    <a:pt x="224" y="2674"/>
                  </a:lnTo>
                  <a:lnTo>
                    <a:pt x="167" y="2747"/>
                  </a:lnTo>
                  <a:lnTo>
                    <a:pt x="110" y="2822"/>
                  </a:lnTo>
                  <a:lnTo>
                    <a:pt x="54" y="2902"/>
                  </a:lnTo>
                  <a:lnTo>
                    <a:pt x="0" y="298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57854" name="Freeform 62"/>
            <p:cNvSpPr>
              <a:spLocks/>
            </p:cNvSpPr>
            <p:nvPr userDrawn="1"/>
          </p:nvSpPr>
          <p:spPr bwMode="auto">
            <a:xfrm>
              <a:off x="1912" y="510"/>
              <a:ext cx="4831" cy="1548"/>
            </a:xfrm>
            <a:custGeom>
              <a:avLst/>
              <a:gdLst/>
              <a:ahLst/>
              <a:cxnLst>
                <a:cxn ang="0">
                  <a:pos x="4831" y="0"/>
                </a:cxn>
                <a:cxn ang="0">
                  <a:pos x="4828" y="80"/>
                </a:cxn>
                <a:cxn ang="0">
                  <a:pos x="4821" y="172"/>
                </a:cxn>
                <a:cxn ang="0">
                  <a:pos x="4806" y="291"/>
                </a:cxn>
                <a:cxn ang="0">
                  <a:pos x="4782" y="430"/>
                </a:cxn>
                <a:cxn ang="0">
                  <a:pos x="4743" y="587"/>
                </a:cxn>
                <a:cxn ang="0">
                  <a:pos x="4706" y="711"/>
                </a:cxn>
                <a:cxn ang="0">
                  <a:pos x="4674" y="797"/>
                </a:cxn>
                <a:cxn ang="0">
                  <a:pos x="4638" y="882"/>
                </a:cxn>
                <a:cxn ang="0">
                  <a:pos x="4597" y="969"/>
                </a:cxn>
                <a:cxn ang="0">
                  <a:pos x="4550" y="1055"/>
                </a:cxn>
                <a:cxn ang="0">
                  <a:pos x="4497" y="1139"/>
                </a:cxn>
                <a:cxn ang="0">
                  <a:pos x="4439" y="1223"/>
                </a:cxn>
                <a:cxn ang="0">
                  <a:pos x="4374" y="1302"/>
                </a:cxn>
                <a:cxn ang="0">
                  <a:pos x="4303" y="1379"/>
                </a:cxn>
                <a:cxn ang="0">
                  <a:pos x="4224" y="1452"/>
                </a:cxn>
                <a:cxn ang="0">
                  <a:pos x="4136" y="1522"/>
                </a:cxn>
                <a:cxn ang="0">
                  <a:pos x="4042" y="1584"/>
                </a:cxn>
                <a:cxn ang="0">
                  <a:pos x="3939" y="1643"/>
                </a:cxn>
                <a:cxn ang="0">
                  <a:pos x="3828" y="1693"/>
                </a:cxn>
                <a:cxn ang="0">
                  <a:pos x="3707" y="1736"/>
                </a:cxn>
                <a:cxn ang="0">
                  <a:pos x="3578" y="1772"/>
                </a:cxn>
                <a:cxn ang="0">
                  <a:pos x="3439" y="1798"/>
                </a:cxn>
                <a:cxn ang="0">
                  <a:pos x="3291" y="1815"/>
                </a:cxn>
                <a:cxn ang="0">
                  <a:pos x="3131" y="1822"/>
                </a:cxn>
                <a:cxn ang="0">
                  <a:pos x="3048" y="1822"/>
                </a:cxn>
                <a:cxn ang="0">
                  <a:pos x="2720" y="1819"/>
                </a:cxn>
                <a:cxn ang="0">
                  <a:pos x="2419" y="1828"/>
                </a:cxn>
                <a:cxn ang="0">
                  <a:pos x="2141" y="1848"/>
                </a:cxn>
                <a:cxn ang="0">
                  <a:pos x="1887" y="1877"/>
                </a:cxn>
                <a:cxn ang="0">
                  <a:pos x="1651" y="1919"/>
                </a:cxn>
                <a:cxn ang="0">
                  <a:pos x="1436" y="1970"/>
                </a:cxn>
                <a:cxn ang="0">
                  <a:pos x="1335" y="1999"/>
                </a:cxn>
                <a:cxn ang="0">
                  <a:pos x="1239" y="2032"/>
                </a:cxn>
                <a:cxn ang="0">
                  <a:pos x="1146" y="2067"/>
                </a:cxn>
                <a:cxn ang="0">
                  <a:pos x="1057" y="2106"/>
                </a:cxn>
                <a:cxn ang="0">
                  <a:pos x="971" y="2148"/>
                </a:cxn>
                <a:cxn ang="0">
                  <a:pos x="889" y="2192"/>
                </a:cxn>
                <a:cxn ang="0">
                  <a:pos x="811" y="2237"/>
                </a:cxn>
                <a:cxn ang="0">
                  <a:pos x="735" y="2287"/>
                </a:cxn>
                <a:cxn ang="0">
                  <a:pos x="663" y="2339"/>
                </a:cxn>
                <a:cxn ang="0">
                  <a:pos x="593" y="2393"/>
                </a:cxn>
                <a:cxn ang="0">
                  <a:pos x="525" y="2452"/>
                </a:cxn>
                <a:cxn ang="0">
                  <a:pos x="397" y="2576"/>
                </a:cxn>
                <a:cxn ang="0">
                  <a:pos x="277" y="2710"/>
                </a:cxn>
                <a:cxn ang="0">
                  <a:pos x="163" y="2857"/>
                </a:cxn>
                <a:cxn ang="0">
                  <a:pos x="53" y="3013"/>
                </a:cxn>
              </a:cxnLst>
              <a:rect l="0" t="0" r="r" b="b"/>
              <a:pathLst>
                <a:path w="4831" h="3097">
                  <a:moveTo>
                    <a:pt x="4831" y="0"/>
                  </a:moveTo>
                  <a:lnTo>
                    <a:pt x="4831" y="0"/>
                  </a:lnTo>
                  <a:lnTo>
                    <a:pt x="4829" y="21"/>
                  </a:lnTo>
                  <a:lnTo>
                    <a:pt x="4828" y="80"/>
                  </a:lnTo>
                  <a:lnTo>
                    <a:pt x="4825" y="122"/>
                  </a:lnTo>
                  <a:lnTo>
                    <a:pt x="4821" y="172"/>
                  </a:lnTo>
                  <a:lnTo>
                    <a:pt x="4814" y="228"/>
                  </a:lnTo>
                  <a:lnTo>
                    <a:pt x="4806" y="291"/>
                  </a:lnTo>
                  <a:lnTo>
                    <a:pt x="4796" y="359"/>
                  </a:lnTo>
                  <a:lnTo>
                    <a:pt x="4782" y="430"/>
                  </a:lnTo>
                  <a:lnTo>
                    <a:pt x="4764" y="507"/>
                  </a:lnTo>
                  <a:lnTo>
                    <a:pt x="4743" y="587"/>
                  </a:lnTo>
                  <a:lnTo>
                    <a:pt x="4719" y="669"/>
                  </a:lnTo>
                  <a:lnTo>
                    <a:pt x="4706" y="711"/>
                  </a:lnTo>
                  <a:lnTo>
                    <a:pt x="4690" y="755"/>
                  </a:lnTo>
                  <a:lnTo>
                    <a:pt x="4674" y="797"/>
                  </a:lnTo>
                  <a:lnTo>
                    <a:pt x="4657" y="840"/>
                  </a:lnTo>
                  <a:lnTo>
                    <a:pt x="4638" y="882"/>
                  </a:lnTo>
                  <a:lnTo>
                    <a:pt x="4618" y="926"/>
                  </a:lnTo>
                  <a:lnTo>
                    <a:pt x="4597" y="969"/>
                  </a:lnTo>
                  <a:lnTo>
                    <a:pt x="4574" y="1011"/>
                  </a:lnTo>
                  <a:lnTo>
                    <a:pt x="4550" y="1055"/>
                  </a:lnTo>
                  <a:lnTo>
                    <a:pt x="4525" y="1097"/>
                  </a:lnTo>
                  <a:lnTo>
                    <a:pt x="4497" y="1139"/>
                  </a:lnTo>
                  <a:lnTo>
                    <a:pt x="4470" y="1181"/>
                  </a:lnTo>
                  <a:lnTo>
                    <a:pt x="4439" y="1223"/>
                  </a:lnTo>
                  <a:lnTo>
                    <a:pt x="4407" y="1263"/>
                  </a:lnTo>
                  <a:lnTo>
                    <a:pt x="4374" y="1302"/>
                  </a:lnTo>
                  <a:lnTo>
                    <a:pt x="4339" y="1342"/>
                  </a:lnTo>
                  <a:lnTo>
                    <a:pt x="4303" y="1379"/>
                  </a:lnTo>
                  <a:lnTo>
                    <a:pt x="4264" y="1417"/>
                  </a:lnTo>
                  <a:lnTo>
                    <a:pt x="4224" y="1452"/>
                  </a:lnTo>
                  <a:lnTo>
                    <a:pt x="4181" y="1488"/>
                  </a:lnTo>
                  <a:lnTo>
                    <a:pt x="4136" y="1522"/>
                  </a:lnTo>
                  <a:lnTo>
                    <a:pt x="4091" y="1554"/>
                  </a:lnTo>
                  <a:lnTo>
                    <a:pt x="4042" y="1584"/>
                  </a:lnTo>
                  <a:lnTo>
                    <a:pt x="3992" y="1614"/>
                  </a:lnTo>
                  <a:lnTo>
                    <a:pt x="3939" y="1643"/>
                  </a:lnTo>
                  <a:lnTo>
                    <a:pt x="3885" y="1668"/>
                  </a:lnTo>
                  <a:lnTo>
                    <a:pt x="3828" y="1693"/>
                  </a:lnTo>
                  <a:lnTo>
                    <a:pt x="3768" y="1715"/>
                  </a:lnTo>
                  <a:lnTo>
                    <a:pt x="3707" y="1736"/>
                  </a:lnTo>
                  <a:lnTo>
                    <a:pt x="3643" y="1754"/>
                  </a:lnTo>
                  <a:lnTo>
                    <a:pt x="3578" y="1772"/>
                  </a:lnTo>
                  <a:lnTo>
                    <a:pt x="3510" y="1786"/>
                  </a:lnTo>
                  <a:lnTo>
                    <a:pt x="3439" y="1798"/>
                  </a:lnTo>
                  <a:lnTo>
                    <a:pt x="3366" y="1807"/>
                  </a:lnTo>
                  <a:lnTo>
                    <a:pt x="3291" y="1815"/>
                  </a:lnTo>
                  <a:lnTo>
                    <a:pt x="3212" y="1820"/>
                  </a:lnTo>
                  <a:lnTo>
                    <a:pt x="3131" y="1822"/>
                  </a:lnTo>
                  <a:lnTo>
                    <a:pt x="3048" y="1822"/>
                  </a:lnTo>
                  <a:lnTo>
                    <a:pt x="3048" y="1822"/>
                  </a:lnTo>
                  <a:lnTo>
                    <a:pt x="2881" y="1819"/>
                  </a:lnTo>
                  <a:lnTo>
                    <a:pt x="2720" y="1819"/>
                  </a:lnTo>
                  <a:lnTo>
                    <a:pt x="2567" y="1822"/>
                  </a:lnTo>
                  <a:lnTo>
                    <a:pt x="2419" y="1828"/>
                  </a:lnTo>
                  <a:lnTo>
                    <a:pt x="2277" y="1836"/>
                  </a:lnTo>
                  <a:lnTo>
                    <a:pt x="2141" y="1848"/>
                  </a:lnTo>
                  <a:lnTo>
                    <a:pt x="2012" y="1861"/>
                  </a:lnTo>
                  <a:lnTo>
                    <a:pt x="1887" y="1877"/>
                  </a:lnTo>
                  <a:lnTo>
                    <a:pt x="1766" y="1896"/>
                  </a:lnTo>
                  <a:lnTo>
                    <a:pt x="1651" y="1919"/>
                  </a:lnTo>
                  <a:lnTo>
                    <a:pt x="1541" y="1943"/>
                  </a:lnTo>
                  <a:lnTo>
                    <a:pt x="1436" y="1970"/>
                  </a:lnTo>
                  <a:lnTo>
                    <a:pt x="1384" y="1985"/>
                  </a:lnTo>
                  <a:lnTo>
                    <a:pt x="1335" y="1999"/>
                  </a:lnTo>
                  <a:lnTo>
                    <a:pt x="1286" y="2016"/>
                  </a:lnTo>
                  <a:lnTo>
                    <a:pt x="1239" y="2032"/>
                  </a:lnTo>
                  <a:lnTo>
                    <a:pt x="1191" y="2050"/>
                  </a:lnTo>
                  <a:lnTo>
                    <a:pt x="1146" y="2067"/>
                  </a:lnTo>
                  <a:lnTo>
                    <a:pt x="1100" y="2087"/>
                  </a:lnTo>
                  <a:lnTo>
                    <a:pt x="1057" y="2106"/>
                  </a:lnTo>
                  <a:lnTo>
                    <a:pt x="1014" y="2127"/>
                  </a:lnTo>
                  <a:lnTo>
                    <a:pt x="971" y="2148"/>
                  </a:lnTo>
                  <a:lnTo>
                    <a:pt x="930" y="2169"/>
                  </a:lnTo>
                  <a:lnTo>
                    <a:pt x="889" y="2192"/>
                  </a:lnTo>
                  <a:lnTo>
                    <a:pt x="850" y="2214"/>
                  </a:lnTo>
                  <a:lnTo>
                    <a:pt x="811" y="2237"/>
                  </a:lnTo>
                  <a:lnTo>
                    <a:pt x="772" y="2263"/>
                  </a:lnTo>
                  <a:lnTo>
                    <a:pt x="735" y="2287"/>
                  </a:lnTo>
                  <a:lnTo>
                    <a:pt x="699" y="2313"/>
                  </a:lnTo>
                  <a:lnTo>
                    <a:pt x="663" y="2339"/>
                  </a:lnTo>
                  <a:lnTo>
                    <a:pt x="628" y="2366"/>
                  </a:lnTo>
                  <a:lnTo>
                    <a:pt x="593" y="2393"/>
                  </a:lnTo>
                  <a:lnTo>
                    <a:pt x="558" y="2423"/>
                  </a:lnTo>
                  <a:lnTo>
                    <a:pt x="525" y="2452"/>
                  </a:lnTo>
                  <a:lnTo>
                    <a:pt x="460" y="2511"/>
                  </a:lnTo>
                  <a:lnTo>
                    <a:pt x="397" y="2576"/>
                  </a:lnTo>
                  <a:lnTo>
                    <a:pt x="336" y="2640"/>
                  </a:lnTo>
                  <a:lnTo>
                    <a:pt x="277" y="2710"/>
                  </a:lnTo>
                  <a:lnTo>
                    <a:pt x="220" y="2783"/>
                  </a:lnTo>
                  <a:lnTo>
                    <a:pt x="163" y="2857"/>
                  </a:lnTo>
                  <a:lnTo>
                    <a:pt x="107" y="2934"/>
                  </a:lnTo>
                  <a:lnTo>
                    <a:pt x="53" y="3013"/>
                  </a:lnTo>
                  <a:lnTo>
                    <a:pt x="0" y="3097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57855" name="Freeform 63"/>
            <p:cNvSpPr>
              <a:spLocks/>
            </p:cNvSpPr>
            <p:nvPr userDrawn="1"/>
          </p:nvSpPr>
          <p:spPr bwMode="auto">
            <a:xfrm>
              <a:off x="1968" y="481"/>
              <a:ext cx="4782" cy="1605"/>
            </a:xfrm>
            <a:custGeom>
              <a:avLst/>
              <a:gdLst/>
              <a:ahLst/>
              <a:cxnLst>
                <a:cxn ang="0">
                  <a:pos x="4782" y="0"/>
                </a:cxn>
                <a:cxn ang="0">
                  <a:pos x="4780" y="81"/>
                </a:cxn>
                <a:cxn ang="0">
                  <a:pos x="4775" y="173"/>
                </a:cxn>
                <a:cxn ang="0">
                  <a:pos x="4762" y="292"/>
                </a:cxn>
                <a:cxn ang="0">
                  <a:pos x="4740" y="433"/>
                </a:cxn>
                <a:cxn ang="0">
                  <a:pos x="4704" y="591"/>
                </a:cxn>
                <a:cxn ang="0">
                  <a:pos x="4668" y="717"/>
                </a:cxn>
                <a:cxn ang="0">
                  <a:pos x="4637" y="802"/>
                </a:cxn>
                <a:cxn ang="0">
                  <a:pos x="4602" y="890"/>
                </a:cxn>
                <a:cxn ang="0">
                  <a:pos x="4564" y="978"/>
                </a:cxn>
                <a:cxn ang="0">
                  <a:pos x="4518" y="1066"/>
                </a:cxn>
                <a:cxn ang="0">
                  <a:pos x="4466" y="1151"/>
                </a:cxn>
                <a:cxn ang="0">
                  <a:pos x="4409" y="1235"/>
                </a:cxn>
                <a:cxn ang="0">
                  <a:pos x="4346" y="1318"/>
                </a:cxn>
                <a:cxn ang="0">
                  <a:pos x="4275" y="1397"/>
                </a:cxn>
                <a:cxn ang="0">
                  <a:pos x="4197" y="1471"/>
                </a:cxn>
                <a:cxn ang="0">
                  <a:pos x="4111" y="1542"/>
                </a:cxn>
                <a:cxn ang="0">
                  <a:pos x="4018" y="1608"/>
                </a:cxn>
                <a:cxn ang="0">
                  <a:pos x="3917" y="1668"/>
                </a:cxn>
                <a:cxn ang="0">
                  <a:pos x="3805" y="1721"/>
                </a:cxn>
                <a:cxn ang="0">
                  <a:pos x="3686" y="1766"/>
                </a:cxn>
                <a:cxn ang="0">
                  <a:pos x="3557" y="1805"/>
                </a:cxn>
                <a:cxn ang="0">
                  <a:pos x="3418" y="1834"/>
                </a:cxn>
                <a:cxn ang="0">
                  <a:pos x="3270" y="1855"/>
                </a:cxn>
                <a:cxn ang="0">
                  <a:pos x="3110" y="1865"/>
                </a:cxn>
                <a:cxn ang="0">
                  <a:pos x="3027" y="1867"/>
                </a:cxn>
                <a:cxn ang="0">
                  <a:pos x="2700" y="1870"/>
                </a:cxn>
                <a:cxn ang="0">
                  <a:pos x="2399" y="1884"/>
                </a:cxn>
                <a:cxn ang="0">
                  <a:pos x="2121" y="1910"/>
                </a:cxn>
                <a:cxn ang="0">
                  <a:pos x="1867" y="1946"/>
                </a:cxn>
                <a:cxn ang="0">
                  <a:pos x="1633" y="1991"/>
                </a:cxn>
                <a:cxn ang="0">
                  <a:pos x="1419" y="2047"/>
                </a:cxn>
                <a:cxn ang="0">
                  <a:pos x="1317" y="2080"/>
                </a:cxn>
                <a:cxn ang="0">
                  <a:pos x="1222" y="2115"/>
                </a:cxn>
                <a:cxn ang="0">
                  <a:pos x="1129" y="2152"/>
                </a:cxn>
                <a:cxn ang="0">
                  <a:pos x="1041" y="2193"/>
                </a:cxn>
                <a:cxn ang="0">
                  <a:pos x="956" y="2235"/>
                </a:cxn>
                <a:cxn ang="0">
                  <a:pos x="874" y="2282"/>
                </a:cxn>
                <a:cxn ang="0">
                  <a:pos x="797" y="2330"/>
                </a:cxn>
                <a:cxn ang="0">
                  <a:pos x="722" y="2380"/>
                </a:cxn>
                <a:cxn ang="0">
                  <a:pos x="651" y="2435"/>
                </a:cxn>
                <a:cxn ang="0">
                  <a:pos x="582" y="2491"/>
                </a:cxn>
                <a:cxn ang="0">
                  <a:pos x="515" y="2550"/>
                </a:cxn>
                <a:cxn ang="0">
                  <a:pos x="389" y="2677"/>
                </a:cxn>
                <a:cxn ang="0">
                  <a:pos x="271" y="2816"/>
                </a:cxn>
                <a:cxn ang="0">
                  <a:pos x="158" y="2965"/>
                </a:cxn>
                <a:cxn ang="0">
                  <a:pos x="51" y="3124"/>
                </a:cxn>
              </a:cxnLst>
              <a:rect l="0" t="0" r="r" b="b"/>
              <a:pathLst>
                <a:path w="4782" h="3210">
                  <a:moveTo>
                    <a:pt x="4782" y="0"/>
                  </a:moveTo>
                  <a:lnTo>
                    <a:pt x="4782" y="0"/>
                  </a:lnTo>
                  <a:lnTo>
                    <a:pt x="4782" y="21"/>
                  </a:lnTo>
                  <a:lnTo>
                    <a:pt x="4780" y="81"/>
                  </a:lnTo>
                  <a:lnTo>
                    <a:pt x="4779" y="123"/>
                  </a:lnTo>
                  <a:lnTo>
                    <a:pt x="4775" y="173"/>
                  </a:lnTo>
                  <a:lnTo>
                    <a:pt x="4770" y="229"/>
                  </a:lnTo>
                  <a:lnTo>
                    <a:pt x="4762" y="292"/>
                  </a:lnTo>
                  <a:lnTo>
                    <a:pt x="4752" y="360"/>
                  </a:lnTo>
                  <a:lnTo>
                    <a:pt x="4740" y="433"/>
                  </a:lnTo>
                  <a:lnTo>
                    <a:pt x="4723" y="510"/>
                  </a:lnTo>
                  <a:lnTo>
                    <a:pt x="4704" y="591"/>
                  </a:lnTo>
                  <a:lnTo>
                    <a:pt x="4682" y="675"/>
                  </a:lnTo>
                  <a:lnTo>
                    <a:pt x="4668" y="717"/>
                  </a:lnTo>
                  <a:lnTo>
                    <a:pt x="4654" y="760"/>
                  </a:lnTo>
                  <a:lnTo>
                    <a:pt x="4637" y="802"/>
                  </a:lnTo>
                  <a:lnTo>
                    <a:pt x="4620" y="846"/>
                  </a:lnTo>
                  <a:lnTo>
                    <a:pt x="4602" y="890"/>
                  </a:lnTo>
                  <a:lnTo>
                    <a:pt x="4584" y="935"/>
                  </a:lnTo>
                  <a:lnTo>
                    <a:pt x="4564" y="978"/>
                  </a:lnTo>
                  <a:lnTo>
                    <a:pt x="4541" y="1022"/>
                  </a:lnTo>
                  <a:lnTo>
                    <a:pt x="4518" y="1066"/>
                  </a:lnTo>
                  <a:lnTo>
                    <a:pt x="4493" y="1108"/>
                  </a:lnTo>
                  <a:lnTo>
                    <a:pt x="4466" y="1151"/>
                  </a:lnTo>
                  <a:lnTo>
                    <a:pt x="4439" y="1193"/>
                  </a:lnTo>
                  <a:lnTo>
                    <a:pt x="4409" y="1235"/>
                  </a:lnTo>
                  <a:lnTo>
                    <a:pt x="4379" y="1277"/>
                  </a:lnTo>
                  <a:lnTo>
                    <a:pt x="4346" y="1318"/>
                  </a:lnTo>
                  <a:lnTo>
                    <a:pt x="4311" y="1358"/>
                  </a:lnTo>
                  <a:lnTo>
                    <a:pt x="4275" y="1397"/>
                  </a:lnTo>
                  <a:lnTo>
                    <a:pt x="4237" y="1435"/>
                  </a:lnTo>
                  <a:lnTo>
                    <a:pt x="4197" y="1471"/>
                  </a:lnTo>
                  <a:lnTo>
                    <a:pt x="4155" y="1508"/>
                  </a:lnTo>
                  <a:lnTo>
                    <a:pt x="4111" y="1542"/>
                  </a:lnTo>
                  <a:lnTo>
                    <a:pt x="4065" y="1576"/>
                  </a:lnTo>
                  <a:lnTo>
                    <a:pt x="4018" y="1608"/>
                  </a:lnTo>
                  <a:lnTo>
                    <a:pt x="3968" y="1639"/>
                  </a:lnTo>
                  <a:lnTo>
                    <a:pt x="3917" y="1668"/>
                  </a:lnTo>
                  <a:lnTo>
                    <a:pt x="3862" y="1695"/>
                  </a:lnTo>
                  <a:lnTo>
                    <a:pt x="3805" y="1721"/>
                  </a:lnTo>
                  <a:lnTo>
                    <a:pt x="3747" y="1744"/>
                  </a:lnTo>
                  <a:lnTo>
                    <a:pt x="3686" y="1766"/>
                  </a:lnTo>
                  <a:lnTo>
                    <a:pt x="3622" y="1787"/>
                  </a:lnTo>
                  <a:lnTo>
                    <a:pt x="3557" y="1805"/>
                  </a:lnTo>
                  <a:lnTo>
                    <a:pt x="3489" y="1821"/>
                  </a:lnTo>
                  <a:lnTo>
                    <a:pt x="3418" y="1834"/>
                  </a:lnTo>
                  <a:lnTo>
                    <a:pt x="3344" y="1846"/>
                  </a:lnTo>
                  <a:lnTo>
                    <a:pt x="3270" y="1855"/>
                  </a:lnTo>
                  <a:lnTo>
                    <a:pt x="3192" y="1860"/>
                  </a:lnTo>
                  <a:lnTo>
                    <a:pt x="3110" y="1865"/>
                  </a:lnTo>
                  <a:lnTo>
                    <a:pt x="3027" y="1867"/>
                  </a:lnTo>
                  <a:lnTo>
                    <a:pt x="3027" y="1867"/>
                  </a:lnTo>
                  <a:lnTo>
                    <a:pt x="2860" y="1867"/>
                  </a:lnTo>
                  <a:lnTo>
                    <a:pt x="2700" y="1870"/>
                  </a:lnTo>
                  <a:lnTo>
                    <a:pt x="2546" y="1876"/>
                  </a:lnTo>
                  <a:lnTo>
                    <a:pt x="2399" y="1884"/>
                  </a:lnTo>
                  <a:lnTo>
                    <a:pt x="2257" y="1896"/>
                  </a:lnTo>
                  <a:lnTo>
                    <a:pt x="2121" y="1910"/>
                  </a:lnTo>
                  <a:lnTo>
                    <a:pt x="1992" y="1926"/>
                  </a:lnTo>
                  <a:lnTo>
                    <a:pt x="1867" y="1946"/>
                  </a:lnTo>
                  <a:lnTo>
                    <a:pt x="1748" y="1967"/>
                  </a:lnTo>
                  <a:lnTo>
                    <a:pt x="1633" y="1991"/>
                  </a:lnTo>
                  <a:lnTo>
                    <a:pt x="1523" y="2018"/>
                  </a:lnTo>
                  <a:lnTo>
                    <a:pt x="1419" y="2047"/>
                  </a:lnTo>
                  <a:lnTo>
                    <a:pt x="1367" y="2064"/>
                  </a:lnTo>
                  <a:lnTo>
                    <a:pt x="1317" y="2080"/>
                  </a:lnTo>
                  <a:lnTo>
                    <a:pt x="1269" y="2097"/>
                  </a:lnTo>
                  <a:lnTo>
                    <a:pt x="1222" y="2115"/>
                  </a:lnTo>
                  <a:lnTo>
                    <a:pt x="1174" y="2133"/>
                  </a:lnTo>
                  <a:lnTo>
                    <a:pt x="1129" y="2152"/>
                  </a:lnTo>
                  <a:lnTo>
                    <a:pt x="1084" y="2172"/>
                  </a:lnTo>
                  <a:lnTo>
                    <a:pt x="1041" y="2193"/>
                  </a:lnTo>
                  <a:lnTo>
                    <a:pt x="998" y="2214"/>
                  </a:lnTo>
                  <a:lnTo>
                    <a:pt x="956" y="2235"/>
                  </a:lnTo>
                  <a:lnTo>
                    <a:pt x="915" y="2257"/>
                  </a:lnTo>
                  <a:lnTo>
                    <a:pt x="874" y="2282"/>
                  </a:lnTo>
                  <a:lnTo>
                    <a:pt x="836" y="2306"/>
                  </a:lnTo>
                  <a:lnTo>
                    <a:pt x="797" y="2330"/>
                  </a:lnTo>
                  <a:lnTo>
                    <a:pt x="759" y="2354"/>
                  </a:lnTo>
                  <a:lnTo>
                    <a:pt x="722" y="2380"/>
                  </a:lnTo>
                  <a:lnTo>
                    <a:pt x="686" y="2407"/>
                  </a:lnTo>
                  <a:lnTo>
                    <a:pt x="651" y="2435"/>
                  </a:lnTo>
                  <a:lnTo>
                    <a:pt x="615" y="2462"/>
                  </a:lnTo>
                  <a:lnTo>
                    <a:pt x="582" y="2491"/>
                  </a:lnTo>
                  <a:lnTo>
                    <a:pt x="548" y="2520"/>
                  </a:lnTo>
                  <a:lnTo>
                    <a:pt x="515" y="2550"/>
                  </a:lnTo>
                  <a:lnTo>
                    <a:pt x="451" y="2613"/>
                  </a:lnTo>
                  <a:lnTo>
                    <a:pt x="389" y="2677"/>
                  </a:lnTo>
                  <a:lnTo>
                    <a:pt x="329" y="2745"/>
                  </a:lnTo>
                  <a:lnTo>
                    <a:pt x="271" y="2816"/>
                  </a:lnTo>
                  <a:lnTo>
                    <a:pt x="214" y="2889"/>
                  </a:lnTo>
                  <a:lnTo>
                    <a:pt x="158" y="2965"/>
                  </a:lnTo>
                  <a:lnTo>
                    <a:pt x="104" y="3044"/>
                  </a:lnTo>
                  <a:lnTo>
                    <a:pt x="51" y="3124"/>
                  </a:lnTo>
                  <a:lnTo>
                    <a:pt x="0" y="321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57856" name="Freeform 64"/>
            <p:cNvSpPr>
              <a:spLocks/>
            </p:cNvSpPr>
            <p:nvPr userDrawn="1"/>
          </p:nvSpPr>
          <p:spPr bwMode="auto">
            <a:xfrm>
              <a:off x="2023" y="453"/>
              <a:ext cx="4733" cy="1662"/>
            </a:xfrm>
            <a:custGeom>
              <a:avLst/>
              <a:gdLst/>
              <a:ahLst/>
              <a:cxnLst>
                <a:cxn ang="0">
                  <a:pos x="4733" y="0"/>
                </a:cxn>
                <a:cxn ang="0">
                  <a:pos x="4733" y="81"/>
                </a:cxn>
                <a:cxn ang="0">
                  <a:pos x="4729" y="173"/>
                </a:cxn>
                <a:cxn ang="0">
                  <a:pos x="4718" y="294"/>
                </a:cxn>
                <a:cxn ang="0">
                  <a:pos x="4699" y="436"/>
                </a:cxn>
                <a:cxn ang="0">
                  <a:pos x="4665" y="596"/>
                </a:cxn>
                <a:cxn ang="0">
                  <a:pos x="4631" y="724"/>
                </a:cxn>
                <a:cxn ang="0">
                  <a:pos x="4602" y="811"/>
                </a:cxn>
                <a:cxn ang="0">
                  <a:pos x="4568" y="898"/>
                </a:cxn>
                <a:cxn ang="0">
                  <a:pos x="4529" y="987"/>
                </a:cxn>
                <a:cxn ang="0">
                  <a:pos x="4486" y="1076"/>
                </a:cxn>
                <a:cxn ang="0">
                  <a:pos x="4436" y="1165"/>
                </a:cxn>
                <a:cxn ang="0">
                  <a:pos x="4381" y="1250"/>
                </a:cxn>
                <a:cxn ang="0">
                  <a:pos x="4317" y="1334"/>
                </a:cxn>
                <a:cxn ang="0">
                  <a:pos x="4247" y="1415"/>
                </a:cxn>
                <a:cxn ang="0">
                  <a:pos x="4171" y="1491"/>
                </a:cxn>
                <a:cxn ang="0">
                  <a:pos x="4086" y="1563"/>
                </a:cxn>
                <a:cxn ang="0">
                  <a:pos x="3993" y="1631"/>
                </a:cxn>
                <a:cxn ang="0">
                  <a:pos x="3893" y="1694"/>
                </a:cxn>
                <a:cxn ang="0">
                  <a:pos x="3784" y="1749"/>
                </a:cxn>
                <a:cxn ang="0">
                  <a:pos x="3664" y="1798"/>
                </a:cxn>
                <a:cxn ang="0">
                  <a:pos x="3537" y="1840"/>
                </a:cxn>
                <a:cxn ang="0">
                  <a:pos x="3398" y="1872"/>
                </a:cxn>
                <a:cxn ang="0">
                  <a:pos x="3249" y="1894"/>
                </a:cxn>
                <a:cxn ang="0">
                  <a:pos x="3091" y="1909"/>
                </a:cxn>
                <a:cxn ang="0">
                  <a:pos x="3008" y="1911"/>
                </a:cxn>
                <a:cxn ang="0">
                  <a:pos x="2681" y="1922"/>
                </a:cxn>
                <a:cxn ang="0">
                  <a:pos x="2380" y="1943"/>
                </a:cxn>
                <a:cxn ang="0">
                  <a:pos x="2102" y="1974"/>
                </a:cxn>
                <a:cxn ang="0">
                  <a:pos x="1848" y="2014"/>
                </a:cxn>
                <a:cxn ang="0">
                  <a:pos x="1615" y="2066"/>
                </a:cxn>
                <a:cxn ang="0">
                  <a:pos x="1401" y="2127"/>
                </a:cxn>
                <a:cxn ang="0">
                  <a:pos x="1301" y="2161"/>
                </a:cxn>
                <a:cxn ang="0">
                  <a:pos x="1205" y="2198"/>
                </a:cxn>
                <a:cxn ang="0">
                  <a:pos x="1114" y="2237"/>
                </a:cxn>
                <a:cxn ang="0">
                  <a:pos x="1026" y="2280"/>
                </a:cxn>
                <a:cxn ang="0">
                  <a:pos x="942" y="2324"/>
                </a:cxn>
                <a:cxn ang="0">
                  <a:pos x="861" y="2372"/>
                </a:cxn>
                <a:cxn ang="0">
                  <a:pos x="785" y="2422"/>
                </a:cxn>
                <a:cxn ang="0">
                  <a:pos x="711" y="2476"/>
                </a:cxn>
                <a:cxn ang="0">
                  <a:pos x="639" y="2531"/>
                </a:cxn>
                <a:cxn ang="0">
                  <a:pos x="571" y="2589"/>
                </a:cxn>
                <a:cxn ang="0">
                  <a:pos x="506" y="2650"/>
                </a:cxn>
                <a:cxn ang="0">
                  <a:pos x="382" y="2779"/>
                </a:cxn>
                <a:cxn ang="0">
                  <a:pos x="265" y="2921"/>
                </a:cxn>
                <a:cxn ang="0">
                  <a:pos x="156" y="3073"/>
                </a:cxn>
                <a:cxn ang="0">
                  <a:pos x="52" y="3236"/>
                </a:cxn>
              </a:cxnLst>
              <a:rect l="0" t="0" r="r" b="b"/>
              <a:pathLst>
                <a:path w="4733" h="3323">
                  <a:moveTo>
                    <a:pt x="4733" y="0"/>
                  </a:moveTo>
                  <a:lnTo>
                    <a:pt x="4733" y="0"/>
                  </a:lnTo>
                  <a:lnTo>
                    <a:pt x="4733" y="21"/>
                  </a:lnTo>
                  <a:lnTo>
                    <a:pt x="4733" y="81"/>
                  </a:lnTo>
                  <a:lnTo>
                    <a:pt x="4732" y="123"/>
                  </a:lnTo>
                  <a:lnTo>
                    <a:pt x="4729" y="173"/>
                  </a:lnTo>
                  <a:lnTo>
                    <a:pt x="4725" y="231"/>
                  </a:lnTo>
                  <a:lnTo>
                    <a:pt x="4718" y="294"/>
                  </a:lnTo>
                  <a:lnTo>
                    <a:pt x="4710" y="364"/>
                  </a:lnTo>
                  <a:lnTo>
                    <a:pt x="4699" y="436"/>
                  </a:lnTo>
                  <a:lnTo>
                    <a:pt x="4683" y="516"/>
                  </a:lnTo>
                  <a:lnTo>
                    <a:pt x="4665" y="596"/>
                  </a:lnTo>
                  <a:lnTo>
                    <a:pt x="4643" y="680"/>
                  </a:lnTo>
                  <a:lnTo>
                    <a:pt x="4631" y="724"/>
                  </a:lnTo>
                  <a:lnTo>
                    <a:pt x="4617" y="767"/>
                  </a:lnTo>
                  <a:lnTo>
                    <a:pt x="4602" y="811"/>
                  </a:lnTo>
                  <a:lnTo>
                    <a:pt x="4586" y="855"/>
                  </a:lnTo>
                  <a:lnTo>
                    <a:pt x="4568" y="898"/>
                  </a:lnTo>
                  <a:lnTo>
                    <a:pt x="4550" y="943"/>
                  </a:lnTo>
                  <a:lnTo>
                    <a:pt x="4529" y="987"/>
                  </a:lnTo>
                  <a:lnTo>
                    <a:pt x="4509" y="1032"/>
                  </a:lnTo>
                  <a:lnTo>
                    <a:pt x="4486" y="1076"/>
                  </a:lnTo>
                  <a:lnTo>
                    <a:pt x="4461" y="1119"/>
                  </a:lnTo>
                  <a:lnTo>
                    <a:pt x="4436" y="1165"/>
                  </a:lnTo>
                  <a:lnTo>
                    <a:pt x="4409" y="1207"/>
                  </a:lnTo>
                  <a:lnTo>
                    <a:pt x="4381" y="1250"/>
                  </a:lnTo>
                  <a:lnTo>
                    <a:pt x="4350" y="1292"/>
                  </a:lnTo>
                  <a:lnTo>
                    <a:pt x="4317" y="1334"/>
                  </a:lnTo>
                  <a:lnTo>
                    <a:pt x="4284" y="1375"/>
                  </a:lnTo>
                  <a:lnTo>
                    <a:pt x="4247" y="1415"/>
                  </a:lnTo>
                  <a:lnTo>
                    <a:pt x="4210" y="1454"/>
                  </a:lnTo>
                  <a:lnTo>
                    <a:pt x="4171" y="1491"/>
                  </a:lnTo>
                  <a:lnTo>
                    <a:pt x="4129" y="1528"/>
                  </a:lnTo>
                  <a:lnTo>
                    <a:pt x="4086" y="1563"/>
                  </a:lnTo>
                  <a:lnTo>
                    <a:pt x="4041" y="1599"/>
                  </a:lnTo>
                  <a:lnTo>
                    <a:pt x="3993" y="1631"/>
                  </a:lnTo>
                  <a:lnTo>
                    <a:pt x="3945" y="1664"/>
                  </a:lnTo>
                  <a:lnTo>
                    <a:pt x="3893" y="1694"/>
                  </a:lnTo>
                  <a:lnTo>
                    <a:pt x="3839" y="1723"/>
                  </a:lnTo>
                  <a:lnTo>
                    <a:pt x="3784" y="1749"/>
                  </a:lnTo>
                  <a:lnTo>
                    <a:pt x="3725" y="1775"/>
                  </a:lnTo>
                  <a:lnTo>
                    <a:pt x="3664" y="1798"/>
                  </a:lnTo>
                  <a:lnTo>
                    <a:pt x="3602" y="1820"/>
                  </a:lnTo>
                  <a:lnTo>
                    <a:pt x="3537" y="1840"/>
                  </a:lnTo>
                  <a:lnTo>
                    <a:pt x="3469" y="1856"/>
                  </a:lnTo>
                  <a:lnTo>
                    <a:pt x="3398" y="1872"/>
                  </a:lnTo>
                  <a:lnTo>
                    <a:pt x="3326" y="1885"/>
                  </a:lnTo>
                  <a:lnTo>
                    <a:pt x="3249" y="1894"/>
                  </a:lnTo>
                  <a:lnTo>
                    <a:pt x="3171" y="1903"/>
                  </a:lnTo>
                  <a:lnTo>
                    <a:pt x="3091" y="1909"/>
                  </a:lnTo>
                  <a:lnTo>
                    <a:pt x="3008" y="1911"/>
                  </a:lnTo>
                  <a:lnTo>
                    <a:pt x="3008" y="1911"/>
                  </a:lnTo>
                  <a:lnTo>
                    <a:pt x="2841" y="1915"/>
                  </a:lnTo>
                  <a:lnTo>
                    <a:pt x="2681" y="1922"/>
                  </a:lnTo>
                  <a:lnTo>
                    <a:pt x="2527" y="1932"/>
                  </a:lnTo>
                  <a:lnTo>
                    <a:pt x="2380" y="1943"/>
                  </a:lnTo>
                  <a:lnTo>
                    <a:pt x="2238" y="1957"/>
                  </a:lnTo>
                  <a:lnTo>
                    <a:pt x="2102" y="1974"/>
                  </a:lnTo>
                  <a:lnTo>
                    <a:pt x="1973" y="1993"/>
                  </a:lnTo>
                  <a:lnTo>
                    <a:pt x="1848" y="2014"/>
                  </a:lnTo>
                  <a:lnTo>
                    <a:pt x="1729" y="2038"/>
                  </a:lnTo>
                  <a:lnTo>
                    <a:pt x="1615" y="2066"/>
                  </a:lnTo>
                  <a:lnTo>
                    <a:pt x="1507" y="2095"/>
                  </a:lnTo>
                  <a:lnTo>
                    <a:pt x="1401" y="2127"/>
                  </a:lnTo>
                  <a:lnTo>
                    <a:pt x="1351" y="2143"/>
                  </a:lnTo>
                  <a:lnTo>
                    <a:pt x="1301" y="2161"/>
                  </a:lnTo>
                  <a:lnTo>
                    <a:pt x="1253" y="2179"/>
                  </a:lnTo>
                  <a:lnTo>
                    <a:pt x="1205" y="2198"/>
                  </a:lnTo>
                  <a:lnTo>
                    <a:pt x="1160" y="2217"/>
                  </a:lnTo>
                  <a:lnTo>
                    <a:pt x="1114" y="2237"/>
                  </a:lnTo>
                  <a:lnTo>
                    <a:pt x="1069" y="2258"/>
                  </a:lnTo>
                  <a:lnTo>
                    <a:pt x="1026" y="2280"/>
                  </a:lnTo>
                  <a:lnTo>
                    <a:pt x="983" y="2301"/>
                  </a:lnTo>
                  <a:lnTo>
                    <a:pt x="942" y="2324"/>
                  </a:lnTo>
                  <a:lnTo>
                    <a:pt x="901" y="2348"/>
                  </a:lnTo>
                  <a:lnTo>
                    <a:pt x="861" y="2372"/>
                  </a:lnTo>
                  <a:lnTo>
                    <a:pt x="822" y="2397"/>
                  </a:lnTo>
                  <a:lnTo>
                    <a:pt x="785" y="2422"/>
                  </a:lnTo>
                  <a:lnTo>
                    <a:pt x="747" y="2448"/>
                  </a:lnTo>
                  <a:lnTo>
                    <a:pt x="711" y="2476"/>
                  </a:lnTo>
                  <a:lnTo>
                    <a:pt x="675" y="2503"/>
                  </a:lnTo>
                  <a:lnTo>
                    <a:pt x="639" y="2531"/>
                  </a:lnTo>
                  <a:lnTo>
                    <a:pt x="606" y="2560"/>
                  </a:lnTo>
                  <a:lnTo>
                    <a:pt x="571" y="2589"/>
                  </a:lnTo>
                  <a:lnTo>
                    <a:pt x="538" y="2619"/>
                  </a:lnTo>
                  <a:lnTo>
                    <a:pt x="506" y="2650"/>
                  </a:lnTo>
                  <a:lnTo>
                    <a:pt x="442" y="2713"/>
                  </a:lnTo>
                  <a:lnTo>
                    <a:pt x="382" y="2779"/>
                  </a:lnTo>
                  <a:lnTo>
                    <a:pt x="322" y="2849"/>
                  </a:lnTo>
                  <a:lnTo>
                    <a:pt x="265" y="2921"/>
                  </a:lnTo>
                  <a:lnTo>
                    <a:pt x="210" y="2996"/>
                  </a:lnTo>
                  <a:lnTo>
                    <a:pt x="156" y="3073"/>
                  </a:lnTo>
                  <a:lnTo>
                    <a:pt x="103" y="3154"/>
                  </a:lnTo>
                  <a:lnTo>
                    <a:pt x="52" y="3236"/>
                  </a:lnTo>
                  <a:lnTo>
                    <a:pt x="0" y="3323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</p:grpSp>
      <p:sp>
        <p:nvSpPr>
          <p:cNvPr id="1057857" name="Rectangle 65" descr="좁은 수평선"/>
          <p:cNvSpPr>
            <a:spLocks noChangeArrowheads="1"/>
          </p:cNvSpPr>
          <p:nvPr/>
        </p:nvSpPr>
        <p:spPr bwMode="auto">
          <a:xfrm>
            <a:off x="0" y="692260"/>
            <a:ext cx="10668000" cy="461963"/>
          </a:xfrm>
          <a:prstGeom prst="rect">
            <a:avLst/>
          </a:prstGeom>
          <a:pattFill prst="narHorz">
            <a:fgClr>
              <a:schemeClr val="bg1">
                <a:alpha val="30000"/>
              </a:schemeClr>
            </a:fgClr>
            <a:bgClr>
              <a:schemeClr val="bg2">
                <a:alpha val="30000"/>
              </a:schemeClr>
            </a:bgClr>
          </a:pattFill>
          <a:ln w="9525">
            <a:noFill/>
            <a:miter lim="800000"/>
            <a:headEnd/>
            <a:tailEnd/>
          </a:ln>
          <a:effectLst/>
        </p:spPr>
        <p:txBody>
          <a:bodyPr wrap="none" lIns="90893" tIns="45454" rIns="90893" bIns="45454" anchor="ctr"/>
          <a:lstStyle/>
          <a:p>
            <a:endParaRPr lang="ko-KR" altLang="en-US">
              <a:solidFill>
                <a:srgbClr val="000000"/>
              </a:solidFill>
            </a:endParaRPr>
          </a:p>
        </p:txBody>
      </p:sp>
      <p:sp>
        <p:nvSpPr>
          <p:cNvPr id="1057858" name="Text Box 66"/>
          <p:cNvSpPr txBox="1">
            <a:spLocks noChangeArrowheads="1"/>
          </p:cNvSpPr>
          <p:nvPr/>
        </p:nvSpPr>
        <p:spPr bwMode="auto">
          <a:xfrm>
            <a:off x="8999519" y="419121"/>
            <a:ext cx="1469447" cy="332033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57820" tIns="50111" rIns="57820" bIns="50111">
            <a:spAutoFit/>
          </a:bodyPr>
          <a:lstStyle/>
          <a:p>
            <a:pPr defTabSz="981527"/>
            <a:r>
              <a:rPr lang="en-US" altLang="ko-KR" sz="1500" dirty="0">
                <a:solidFill>
                  <a:srgbClr val="FFFFFF"/>
                </a:solidFill>
                <a:latin typeface="Arial Black" pitchFamily="34" charset="0"/>
                <a:ea typeface="HY견고딕" pitchFamily="18" charset="-127"/>
              </a:rPr>
              <a:t>SOUNDRACE</a:t>
            </a:r>
          </a:p>
        </p:txBody>
      </p:sp>
      <p:grpSp>
        <p:nvGrpSpPr>
          <p:cNvPr id="3" name="Group 67"/>
          <p:cNvGrpSpPr>
            <a:grpSpLocks/>
          </p:cNvGrpSpPr>
          <p:nvPr/>
        </p:nvGrpSpPr>
        <p:grpSpPr bwMode="auto">
          <a:xfrm>
            <a:off x="7912107" y="430213"/>
            <a:ext cx="279400" cy="255587"/>
            <a:chOff x="384" y="72"/>
            <a:chExt cx="908" cy="908"/>
          </a:xfrm>
        </p:grpSpPr>
        <p:sp>
          <p:nvSpPr>
            <p:cNvPr id="1057860" name="Oval 68"/>
            <p:cNvSpPr>
              <a:spLocks noChangeArrowheads="1"/>
            </p:cNvSpPr>
            <p:nvPr userDrawn="1"/>
          </p:nvSpPr>
          <p:spPr bwMode="auto">
            <a:xfrm>
              <a:off x="384" y="72"/>
              <a:ext cx="908" cy="908"/>
            </a:xfrm>
            <a:prstGeom prst="ellipse">
              <a:avLst/>
            </a:prstGeom>
            <a:gradFill rotWithShape="1">
              <a:gsLst>
                <a:gs pos="0">
                  <a:srgbClr val="DDF2FF"/>
                </a:gs>
                <a:gs pos="100000">
                  <a:srgbClr val="3900C6"/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lIns="98489" tIns="49251" rIns="98489" bIns="49251" anchor="ctr"/>
            <a:lstStyle/>
            <a:p>
              <a:pPr defTabSz="981527"/>
              <a:endParaRPr lang="ko-KR" altLang="en-US" sz="2600" dirty="0">
                <a:solidFill>
                  <a:srgbClr val="000000"/>
                </a:solidFill>
                <a:latin typeface="HY헤드라인M" pitchFamily="18" charset="-127"/>
                <a:ea typeface="HY헤드라인M" pitchFamily="18" charset="-127"/>
              </a:endParaRPr>
            </a:p>
          </p:txBody>
        </p:sp>
        <p:sp>
          <p:nvSpPr>
            <p:cNvPr id="1057861" name="Oval 69"/>
            <p:cNvSpPr>
              <a:spLocks noChangeArrowheads="1"/>
            </p:cNvSpPr>
            <p:nvPr userDrawn="1"/>
          </p:nvSpPr>
          <p:spPr bwMode="auto">
            <a:xfrm>
              <a:off x="612" y="328"/>
              <a:ext cx="408" cy="408"/>
            </a:xfrm>
            <a:prstGeom prst="ellipse">
              <a:avLst/>
            </a:prstGeom>
            <a:gradFill rotWithShape="1">
              <a:gsLst>
                <a:gs pos="0">
                  <a:schemeClr val="bg1"/>
                </a:gs>
                <a:gs pos="100000">
                  <a:srgbClr val="3900C6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57862" name="Oval 70"/>
            <p:cNvSpPr>
              <a:spLocks noChangeArrowheads="1"/>
            </p:cNvSpPr>
            <p:nvPr userDrawn="1"/>
          </p:nvSpPr>
          <p:spPr bwMode="auto">
            <a:xfrm rot="-1983712">
              <a:off x="445" y="171"/>
              <a:ext cx="499" cy="318"/>
            </a:xfrm>
            <a:prstGeom prst="ellipse">
              <a:avLst/>
            </a:prstGeom>
            <a:gradFill rotWithShape="1">
              <a:gsLst>
                <a:gs pos="0">
                  <a:srgbClr val="E5E5FF">
                    <a:alpha val="95000"/>
                  </a:srgbClr>
                </a:gs>
                <a:gs pos="100000">
                  <a:schemeClr val="bg1">
                    <a:alpha val="0"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</p:grpSp>
      <p:grpSp>
        <p:nvGrpSpPr>
          <p:cNvPr id="4" name="Group 71"/>
          <p:cNvGrpSpPr>
            <a:grpSpLocks/>
          </p:cNvGrpSpPr>
          <p:nvPr/>
        </p:nvGrpSpPr>
        <p:grpSpPr bwMode="auto">
          <a:xfrm>
            <a:off x="8585314" y="438154"/>
            <a:ext cx="277813" cy="257175"/>
            <a:chOff x="1383" y="73"/>
            <a:chExt cx="907" cy="907"/>
          </a:xfrm>
        </p:grpSpPr>
        <p:sp>
          <p:nvSpPr>
            <p:cNvPr id="1057864" name="Oval 72"/>
            <p:cNvSpPr>
              <a:spLocks noChangeArrowheads="1"/>
            </p:cNvSpPr>
            <p:nvPr userDrawn="1"/>
          </p:nvSpPr>
          <p:spPr bwMode="auto">
            <a:xfrm>
              <a:off x="1383" y="73"/>
              <a:ext cx="907" cy="907"/>
            </a:xfrm>
            <a:prstGeom prst="ellipse">
              <a:avLst/>
            </a:prstGeom>
            <a:gradFill rotWithShape="1">
              <a:gsLst>
                <a:gs pos="0">
                  <a:srgbClr val="DDF2FF"/>
                </a:gs>
                <a:gs pos="100000">
                  <a:srgbClr val="0099FF"/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57865" name="Oval 73"/>
            <p:cNvSpPr>
              <a:spLocks noChangeArrowheads="1"/>
            </p:cNvSpPr>
            <p:nvPr userDrawn="1"/>
          </p:nvSpPr>
          <p:spPr bwMode="auto">
            <a:xfrm>
              <a:off x="1610" y="328"/>
              <a:ext cx="408" cy="408"/>
            </a:xfrm>
            <a:prstGeom prst="ellipse">
              <a:avLst/>
            </a:prstGeom>
            <a:gradFill rotWithShape="1">
              <a:gsLst>
                <a:gs pos="0">
                  <a:schemeClr val="bg1"/>
                </a:gs>
                <a:gs pos="100000">
                  <a:srgbClr val="3900C6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57866" name="Oval 74"/>
            <p:cNvSpPr>
              <a:spLocks noChangeArrowheads="1"/>
            </p:cNvSpPr>
            <p:nvPr userDrawn="1"/>
          </p:nvSpPr>
          <p:spPr bwMode="auto">
            <a:xfrm rot="-1983712">
              <a:off x="1443" y="171"/>
              <a:ext cx="499" cy="318"/>
            </a:xfrm>
            <a:prstGeom prst="ellipse">
              <a:avLst/>
            </a:prstGeom>
            <a:gradFill rotWithShape="1">
              <a:gsLst>
                <a:gs pos="0">
                  <a:srgbClr val="E5E5FF">
                    <a:alpha val="95000"/>
                  </a:srgbClr>
                </a:gs>
                <a:gs pos="100000">
                  <a:schemeClr val="bg1">
                    <a:alpha val="0"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</p:grpSp>
      <p:grpSp>
        <p:nvGrpSpPr>
          <p:cNvPr id="5" name="Group 75"/>
          <p:cNvGrpSpPr>
            <a:grpSpLocks/>
          </p:cNvGrpSpPr>
          <p:nvPr/>
        </p:nvGrpSpPr>
        <p:grpSpPr bwMode="auto">
          <a:xfrm>
            <a:off x="8248657" y="434982"/>
            <a:ext cx="280988" cy="257175"/>
            <a:chOff x="3379" y="73"/>
            <a:chExt cx="907" cy="907"/>
          </a:xfrm>
        </p:grpSpPr>
        <p:sp>
          <p:nvSpPr>
            <p:cNvPr id="1057868" name="Oval 76"/>
            <p:cNvSpPr>
              <a:spLocks noChangeArrowheads="1"/>
            </p:cNvSpPr>
            <p:nvPr userDrawn="1"/>
          </p:nvSpPr>
          <p:spPr bwMode="auto">
            <a:xfrm>
              <a:off x="3379" y="73"/>
              <a:ext cx="907" cy="907"/>
            </a:xfrm>
            <a:prstGeom prst="ellipse">
              <a:avLst/>
            </a:prstGeom>
            <a:gradFill rotWithShape="1">
              <a:gsLst>
                <a:gs pos="0">
                  <a:schemeClr val="bg1"/>
                </a:gs>
                <a:gs pos="100000">
                  <a:srgbClr val="FF00FF"/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57869" name="Oval 77"/>
            <p:cNvSpPr>
              <a:spLocks noChangeArrowheads="1"/>
            </p:cNvSpPr>
            <p:nvPr userDrawn="1"/>
          </p:nvSpPr>
          <p:spPr bwMode="auto">
            <a:xfrm>
              <a:off x="3606" y="328"/>
              <a:ext cx="408" cy="408"/>
            </a:xfrm>
            <a:prstGeom prst="ellipse">
              <a:avLst/>
            </a:prstGeom>
            <a:gradFill rotWithShape="1">
              <a:gsLst>
                <a:gs pos="0">
                  <a:schemeClr val="bg1"/>
                </a:gs>
                <a:gs pos="100000">
                  <a:srgbClr val="3900C6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57870" name="Oval 78"/>
            <p:cNvSpPr>
              <a:spLocks noChangeArrowheads="1"/>
            </p:cNvSpPr>
            <p:nvPr userDrawn="1"/>
          </p:nvSpPr>
          <p:spPr bwMode="auto">
            <a:xfrm rot="-1983712">
              <a:off x="3439" y="171"/>
              <a:ext cx="499" cy="318"/>
            </a:xfrm>
            <a:prstGeom prst="ellipse">
              <a:avLst/>
            </a:prstGeom>
            <a:gradFill rotWithShape="1">
              <a:gsLst>
                <a:gs pos="0">
                  <a:srgbClr val="FFDDFF">
                    <a:alpha val="95000"/>
                  </a:srgbClr>
                </a:gs>
                <a:gs pos="100000">
                  <a:schemeClr val="bg1">
                    <a:alpha val="0"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</p:grpSp>
    </p:spTree>
  </p:cSld>
  <p:clrMap bg1="lt1" tx1="dk1" bg2="lt2" tx2="dk2" accent1="accent1" accent2="accent2" accent3="accent3" accent4="accent4" accent5="accent5" accent6="accent6" hlink="hlink" folHlink="folHlink"/>
  <p:sldLayoutIdLst>
    <p:sldLayoutId id="2147484213" r:id="rId1"/>
    <p:sldLayoutId id="2147484214" r:id="rId2"/>
    <p:sldLayoutId id="2147484215" r:id="rId3"/>
    <p:sldLayoutId id="2147484216" r:id="rId4"/>
    <p:sldLayoutId id="2147484217" r:id="rId5"/>
    <p:sldLayoutId id="2147484218" r:id="rId6"/>
    <p:sldLayoutId id="2147484219" r:id="rId7"/>
    <p:sldLayoutId id="2147484220" r:id="rId8"/>
    <p:sldLayoutId id="2147484221" r:id="rId9"/>
    <p:sldLayoutId id="2147484222" r:id="rId10"/>
    <p:sldLayoutId id="2147484223" r:id="rId11"/>
    <p:sldLayoutId id="2147484224" r:id="rId12"/>
  </p:sldLayoutIdLst>
  <p:txStyles>
    <p:titleStyle>
      <a:lvl1pPr algn="ctr" defTabSz="981527" rtl="0" fontAlgn="base" latinLnBrk="1">
        <a:spcBef>
          <a:spcPct val="0"/>
        </a:spcBef>
        <a:spcAft>
          <a:spcPct val="0"/>
        </a:spcAft>
        <a:defRPr kumimoji="1" sz="4700">
          <a:solidFill>
            <a:schemeClr val="tx2"/>
          </a:solidFill>
          <a:latin typeface="+mj-lt"/>
          <a:ea typeface="+mj-ea"/>
          <a:cs typeface="+mj-cs"/>
        </a:defRPr>
      </a:lvl1pPr>
      <a:lvl2pPr algn="ctr" defTabSz="981527" rtl="0" fontAlgn="base" latinLnBrk="1">
        <a:spcBef>
          <a:spcPct val="0"/>
        </a:spcBef>
        <a:spcAft>
          <a:spcPct val="0"/>
        </a:spcAft>
        <a:defRPr kumimoji="1" sz="4700">
          <a:solidFill>
            <a:schemeClr val="tx2"/>
          </a:solidFill>
          <a:latin typeface="굴림" pitchFamily="50" charset="-127"/>
          <a:ea typeface="굴림" pitchFamily="50" charset="-127"/>
        </a:defRPr>
      </a:lvl2pPr>
      <a:lvl3pPr algn="ctr" defTabSz="981527" rtl="0" fontAlgn="base" latinLnBrk="1">
        <a:spcBef>
          <a:spcPct val="0"/>
        </a:spcBef>
        <a:spcAft>
          <a:spcPct val="0"/>
        </a:spcAft>
        <a:defRPr kumimoji="1" sz="4700">
          <a:solidFill>
            <a:schemeClr val="tx2"/>
          </a:solidFill>
          <a:latin typeface="굴림" pitchFamily="50" charset="-127"/>
          <a:ea typeface="굴림" pitchFamily="50" charset="-127"/>
        </a:defRPr>
      </a:lvl3pPr>
      <a:lvl4pPr algn="ctr" defTabSz="981527" rtl="0" fontAlgn="base" latinLnBrk="1">
        <a:spcBef>
          <a:spcPct val="0"/>
        </a:spcBef>
        <a:spcAft>
          <a:spcPct val="0"/>
        </a:spcAft>
        <a:defRPr kumimoji="1" sz="4700">
          <a:solidFill>
            <a:schemeClr val="tx2"/>
          </a:solidFill>
          <a:latin typeface="굴림" pitchFamily="50" charset="-127"/>
          <a:ea typeface="굴림" pitchFamily="50" charset="-127"/>
        </a:defRPr>
      </a:lvl4pPr>
      <a:lvl5pPr algn="ctr" defTabSz="981527" rtl="0" fontAlgn="base" latinLnBrk="1">
        <a:spcBef>
          <a:spcPct val="0"/>
        </a:spcBef>
        <a:spcAft>
          <a:spcPct val="0"/>
        </a:spcAft>
        <a:defRPr kumimoji="1" sz="4700">
          <a:solidFill>
            <a:schemeClr val="tx2"/>
          </a:solidFill>
          <a:latin typeface="굴림" pitchFamily="50" charset="-127"/>
          <a:ea typeface="굴림" pitchFamily="50" charset="-127"/>
        </a:defRPr>
      </a:lvl5pPr>
      <a:lvl6pPr marL="454488" algn="ctr" defTabSz="981527" rtl="0" fontAlgn="base" latinLnBrk="1">
        <a:spcBef>
          <a:spcPct val="0"/>
        </a:spcBef>
        <a:spcAft>
          <a:spcPct val="0"/>
        </a:spcAft>
        <a:defRPr kumimoji="1" sz="4700">
          <a:solidFill>
            <a:schemeClr val="tx2"/>
          </a:solidFill>
          <a:latin typeface="굴림" pitchFamily="50" charset="-127"/>
          <a:ea typeface="굴림" pitchFamily="50" charset="-127"/>
        </a:defRPr>
      </a:lvl6pPr>
      <a:lvl7pPr marL="908945" algn="ctr" defTabSz="981527" rtl="0" fontAlgn="base" latinLnBrk="1">
        <a:spcBef>
          <a:spcPct val="0"/>
        </a:spcBef>
        <a:spcAft>
          <a:spcPct val="0"/>
        </a:spcAft>
        <a:defRPr kumimoji="1" sz="4700">
          <a:solidFill>
            <a:schemeClr val="tx2"/>
          </a:solidFill>
          <a:latin typeface="굴림" pitchFamily="50" charset="-127"/>
          <a:ea typeface="굴림" pitchFamily="50" charset="-127"/>
        </a:defRPr>
      </a:lvl7pPr>
      <a:lvl8pPr marL="1363412" algn="ctr" defTabSz="981527" rtl="0" fontAlgn="base" latinLnBrk="1">
        <a:spcBef>
          <a:spcPct val="0"/>
        </a:spcBef>
        <a:spcAft>
          <a:spcPct val="0"/>
        </a:spcAft>
        <a:defRPr kumimoji="1" sz="4700">
          <a:solidFill>
            <a:schemeClr val="tx2"/>
          </a:solidFill>
          <a:latin typeface="굴림" pitchFamily="50" charset="-127"/>
          <a:ea typeface="굴림" pitchFamily="50" charset="-127"/>
        </a:defRPr>
      </a:lvl8pPr>
      <a:lvl9pPr marL="1817867" algn="ctr" defTabSz="981527" rtl="0" fontAlgn="base" latinLnBrk="1">
        <a:spcBef>
          <a:spcPct val="0"/>
        </a:spcBef>
        <a:spcAft>
          <a:spcPct val="0"/>
        </a:spcAft>
        <a:defRPr kumimoji="1" sz="4700">
          <a:solidFill>
            <a:schemeClr val="tx2"/>
          </a:solidFill>
          <a:latin typeface="굴림" pitchFamily="50" charset="-127"/>
          <a:ea typeface="굴림" pitchFamily="50" charset="-127"/>
        </a:defRPr>
      </a:lvl9pPr>
    </p:titleStyle>
    <p:bodyStyle>
      <a:lvl1pPr marL="367677" indent="-367677" algn="l" defTabSz="981527" rtl="0" fontAlgn="base" latinLnBrk="1">
        <a:spcBef>
          <a:spcPct val="20000"/>
        </a:spcBef>
        <a:spcAft>
          <a:spcPct val="0"/>
        </a:spcAft>
        <a:buChar char="•"/>
        <a:defRPr kumimoji="1" sz="3500">
          <a:solidFill>
            <a:schemeClr val="tx1"/>
          </a:solidFill>
          <a:latin typeface="+mn-lt"/>
          <a:ea typeface="+mn-ea"/>
          <a:cs typeface="+mn-cs"/>
        </a:defRPr>
      </a:lvl1pPr>
      <a:lvl2pPr marL="798476" indent="-307733" algn="l" defTabSz="981527" rtl="0" fontAlgn="base" latinLnBrk="1">
        <a:spcBef>
          <a:spcPct val="20000"/>
        </a:spcBef>
        <a:spcAft>
          <a:spcPct val="0"/>
        </a:spcAft>
        <a:buChar char="–"/>
        <a:defRPr kumimoji="1" sz="3100">
          <a:solidFill>
            <a:schemeClr val="tx1"/>
          </a:solidFill>
          <a:latin typeface="+mn-lt"/>
          <a:ea typeface="+mn-ea"/>
        </a:defRPr>
      </a:lvl2pPr>
      <a:lvl3pPr marL="1226123" indent="-244606" algn="l" defTabSz="981527" rtl="0" fontAlgn="base" latinLnBrk="1">
        <a:spcBef>
          <a:spcPct val="20000"/>
        </a:spcBef>
        <a:spcAft>
          <a:spcPct val="0"/>
        </a:spcAft>
        <a:buChar char="•"/>
        <a:defRPr kumimoji="1" sz="2600">
          <a:solidFill>
            <a:schemeClr val="tx1"/>
          </a:solidFill>
          <a:latin typeface="+mn-lt"/>
          <a:ea typeface="+mn-ea"/>
        </a:defRPr>
      </a:lvl3pPr>
      <a:lvl4pPr marL="1716881" indent="-244606" algn="l" defTabSz="981527" rtl="0" fontAlgn="base" latinLnBrk="1">
        <a:spcBef>
          <a:spcPct val="20000"/>
        </a:spcBef>
        <a:spcAft>
          <a:spcPct val="0"/>
        </a:spcAft>
        <a:buChar char="–"/>
        <a:defRPr kumimoji="1" sz="2100">
          <a:solidFill>
            <a:schemeClr val="tx1"/>
          </a:solidFill>
          <a:latin typeface="+mn-lt"/>
          <a:ea typeface="+mn-ea"/>
        </a:defRPr>
      </a:lvl4pPr>
      <a:lvl5pPr marL="2207636" indent="-244606" algn="l" defTabSz="981527" rtl="0" fontAlgn="base" latinLnBrk="1">
        <a:spcBef>
          <a:spcPct val="20000"/>
        </a:spcBef>
        <a:spcAft>
          <a:spcPct val="0"/>
        </a:spcAft>
        <a:buChar char="»"/>
        <a:defRPr kumimoji="1" sz="2100">
          <a:solidFill>
            <a:schemeClr val="tx1"/>
          </a:solidFill>
          <a:latin typeface="+mn-lt"/>
          <a:ea typeface="+mn-ea"/>
        </a:defRPr>
      </a:lvl5pPr>
      <a:lvl6pPr marL="2662105" indent="-244606" algn="l" defTabSz="981527" rtl="0" fontAlgn="base" latinLnBrk="1">
        <a:spcBef>
          <a:spcPct val="20000"/>
        </a:spcBef>
        <a:spcAft>
          <a:spcPct val="0"/>
        </a:spcAft>
        <a:buChar char="»"/>
        <a:defRPr kumimoji="1" sz="2100">
          <a:solidFill>
            <a:schemeClr val="tx1"/>
          </a:solidFill>
          <a:latin typeface="+mn-lt"/>
          <a:ea typeface="+mn-ea"/>
        </a:defRPr>
      </a:lvl6pPr>
      <a:lvl7pPr marL="3116602" indent="-244606" algn="l" defTabSz="981527" rtl="0" fontAlgn="base" latinLnBrk="1">
        <a:spcBef>
          <a:spcPct val="20000"/>
        </a:spcBef>
        <a:spcAft>
          <a:spcPct val="0"/>
        </a:spcAft>
        <a:buChar char="»"/>
        <a:defRPr kumimoji="1" sz="2100">
          <a:solidFill>
            <a:schemeClr val="tx1"/>
          </a:solidFill>
          <a:latin typeface="+mn-lt"/>
          <a:ea typeface="+mn-ea"/>
        </a:defRPr>
      </a:lvl7pPr>
      <a:lvl8pPr marL="3571054" indent="-244606" algn="l" defTabSz="981527" rtl="0" fontAlgn="base" latinLnBrk="1">
        <a:spcBef>
          <a:spcPct val="20000"/>
        </a:spcBef>
        <a:spcAft>
          <a:spcPct val="0"/>
        </a:spcAft>
        <a:buChar char="»"/>
        <a:defRPr kumimoji="1" sz="2100">
          <a:solidFill>
            <a:schemeClr val="tx1"/>
          </a:solidFill>
          <a:latin typeface="+mn-lt"/>
          <a:ea typeface="+mn-ea"/>
        </a:defRPr>
      </a:lvl8pPr>
      <a:lvl9pPr marL="4025532" indent="-244606" algn="l" defTabSz="981527" rtl="0" fontAlgn="base" latinLnBrk="1">
        <a:spcBef>
          <a:spcPct val="20000"/>
        </a:spcBef>
        <a:spcAft>
          <a:spcPct val="0"/>
        </a:spcAft>
        <a:buChar char="»"/>
        <a:defRPr kumimoji="1" sz="2100">
          <a:solidFill>
            <a:schemeClr val="tx1"/>
          </a:solidFill>
          <a:latin typeface="+mn-lt"/>
          <a:ea typeface="+mn-ea"/>
        </a:defRPr>
      </a:lvl9pPr>
    </p:bodyStyle>
    <p:otherStyle>
      <a:defPPr>
        <a:defRPr lang="ko-KR"/>
      </a:defPPr>
      <a:lvl1pPr marL="0" algn="l" defTabSz="908945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4488" algn="l" defTabSz="908945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08945" algn="l" defTabSz="908945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63412" algn="l" defTabSz="908945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17867" algn="l" defTabSz="908945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72338" algn="l" defTabSz="908945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26806" algn="l" defTabSz="908945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181264" algn="l" defTabSz="908945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35747" algn="l" defTabSz="908945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9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30210" name="Picture 2" descr="blue"/>
          <p:cNvPicPr>
            <a:picLocks noChangeAspect="1" noChangeArrowheads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xmlns=""/>
              </a:ext>
            </a:extLst>
          </a:blip>
          <a:srcRect/>
          <a:stretch>
            <a:fillRect/>
          </a:stretch>
        </p:blipFill>
        <p:spPr bwMode="auto">
          <a:xfrm>
            <a:off x="0" y="111"/>
            <a:ext cx="10668000" cy="1152525"/>
          </a:xfrm>
          <a:prstGeom prst="rect">
            <a:avLst/>
          </a:prstGeom>
          <a:noFill/>
        </p:spPr>
      </p:pic>
      <p:sp>
        <p:nvSpPr>
          <p:cNvPr id="1630211" name="Rectangle 3"/>
          <p:cNvSpPr>
            <a:spLocks noChangeArrowheads="1"/>
          </p:cNvSpPr>
          <p:nvPr/>
        </p:nvSpPr>
        <p:spPr bwMode="auto">
          <a:xfrm>
            <a:off x="0" y="7104062"/>
            <a:ext cx="10668000" cy="336551"/>
          </a:xfrm>
          <a:prstGeom prst="rect">
            <a:avLst/>
          </a:prstGeom>
          <a:solidFill>
            <a:srgbClr val="B2B2B2"/>
          </a:solidFill>
          <a:ln w="9525">
            <a:noFill/>
            <a:miter lim="800000"/>
            <a:headEnd/>
            <a:tailEnd/>
          </a:ln>
          <a:effectLst/>
        </p:spPr>
        <p:txBody>
          <a:bodyPr wrap="none" lIns="90893" tIns="45454" rIns="90893" bIns="45454" anchor="ctr"/>
          <a:lstStyle/>
          <a:p>
            <a:endParaRPr lang="ko-KR" altLang="en-US">
              <a:solidFill>
                <a:srgbClr val="000000"/>
              </a:solidFill>
            </a:endParaRPr>
          </a:p>
        </p:txBody>
      </p:sp>
      <p:grpSp>
        <p:nvGrpSpPr>
          <p:cNvPr id="2" name="Group 4"/>
          <p:cNvGrpSpPr>
            <a:grpSpLocks/>
          </p:cNvGrpSpPr>
          <p:nvPr/>
        </p:nvGrpSpPr>
        <p:grpSpPr bwMode="auto">
          <a:xfrm rot="-2166924">
            <a:off x="698518" y="-3092440"/>
            <a:ext cx="11991975" cy="5667375"/>
            <a:chOff x="266" y="453"/>
            <a:chExt cx="6490" cy="1666"/>
          </a:xfrm>
        </p:grpSpPr>
        <p:sp>
          <p:nvSpPr>
            <p:cNvPr id="1630213" name="Freeform 5"/>
            <p:cNvSpPr>
              <a:spLocks/>
            </p:cNvSpPr>
            <p:nvPr userDrawn="1"/>
          </p:nvSpPr>
          <p:spPr bwMode="auto">
            <a:xfrm>
              <a:off x="266" y="570"/>
              <a:ext cx="4772" cy="1549"/>
            </a:xfrm>
            <a:custGeom>
              <a:avLst/>
              <a:gdLst/>
              <a:ahLst/>
              <a:cxnLst>
                <a:cxn ang="0">
                  <a:pos x="4772" y="2929"/>
                </a:cxn>
                <a:cxn ang="0">
                  <a:pos x="4719" y="2956"/>
                </a:cxn>
                <a:cxn ang="0">
                  <a:pos x="4658" y="2985"/>
                </a:cxn>
                <a:cxn ang="0">
                  <a:pos x="4574" y="3017"/>
                </a:cxn>
                <a:cxn ang="0">
                  <a:pos x="4472" y="3048"/>
                </a:cxn>
                <a:cxn ang="0">
                  <a:pos x="4351" y="3076"/>
                </a:cxn>
                <a:cxn ang="0">
                  <a:pos x="4215" y="3093"/>
                </a:cxn>
                <a:cxn ang="0">
                  <a:pos x="4141" y="3097"/>
                </a:cxn>
                <a:cxn ang="0">
                  <a:pos x="4065" y="3097"/>
                </a:cxn>
                <a:cxn ang="0">
                  <a:pos x="3984" y="3092"/>
                </a:cxn>
                <a:cxn ang="0">
                  <a:pos x="3902" y="3082"/>
                </a:cxn>
                <a:cxn ang="0">
                  <a:pos x="3818" y="3066"/>
                </a:cxn>
                <a:cxn ang="0">
                  <a:pos x="3730" y="3045"/>
                </a:cxn>
                <a:cxn ang="0">
                  <a:pos x="3640" y="3016"/>
                </a:cxn>
                <a:cxn ang="0">
                  <a:pos x="3548" y="2980"/>
                </a:cxn>
                <a:cxn ang="0">
                  <a:pos x="3455" y="2937"/>
                </a:cxn>
                <a:cxn ang="0">
                  <a:pos x="3361" y="2885"/>
                </a:cxn>
                <a:cxn ang="0">
                  <a:pos x="3265" y="2824"/>
                </a:cxn>
                <a:cxn ang="0">
                  <a:pos x="3169" y="2754"/>
                </a:cxn>
                <a:cxn ang="0">
                  <a:pos x="3072" y="2673"/>
                </a:cxn>
                <a:cxn ang="0">
                  <a:pos x="2974" y="2583"/>
                </a:cxn>
                <a:cxn ang="0">
                  <a:pos x="2876" y="2481"/>
                </a:cxn>
                <a:cxn ang="0">
                  <a:pos x="2778" y="2367"/>
                </a:cxn>
                <a:cxn ang="0">
                  <a:pos x="2681" y="2241"/>
                </a:cxn>
                <a:cxn ang="0">
                  <a:pos x="2583" y="2102"/>
                </a:cxn>
                <a:cxn ang="0">
                  <a:pos x="2488" y="1960"/>
                </a:cxn>
                <a:cxn ang="0">
                  <a:pos x="2303" y="1695"/>
                </a:cxn>
                <a:cxn ang="0">
                  <a:pos x="2125" y="1456"/>
                </a:cxn>
                <a:cxn ang="0">
                  <a:pos x="1953" y="1240"/>
                </a:cxn>
                <a:cxn ang="0">
                  <a:pos x="1788" y="1046"/>
                </a:cxn>
                <a:cxn ang="0">
                  <a:pos x="1628" y="873"/>
                </a:cxn>
                <a:cxn ang="0">
                  <a:pos x="1471" y="720"/>
                </a:cxn>
                <a:cxn ang="0">
                  <a:pos x="1317" y="584"/>
                </a:cxn>
                <a:cxn ang="0">
                  <a:pos x="1166" y="466"/>
                </a:cxn>
                <a:cxn ang="0">
                  <a:pos x="1014" y="365"/>
                </a:cxn>
                <a:cxn ang="0">
                  <a:pos x="865" y="277"/>
                </a:cxn>
                <a:cxn ang="0">
                  <a:pos x="713" y="203"/>
                </a:cxn>
                <a:cxn ang="0">
                  <a:pos x="560" y="140"/>
                </a:cxn>
                <a:cxn ang="0">
                  <a:pos x="405" y="90"/>
                </a:cxn>
                <a:cxn ang="0">
                  <a:pos x="247" y="48"/>
                </a:cxn>
                <a:cxn ang="0">
                  <a:pos x="84" y="14"/>
                </a:cxn>
              </a:cxnLst>
              <a:rect l="0" t="0" r="r" b="b"/>
              <a:pathLst>
                <a:path w="4772" h="3097">
                  <a:moveTo>
                    <a:pt x="4772" y="2929"/>
                  </a:moveTo>
                  <a:lnTo>
                    <a:pt x="4772" y="2929"/>
                  </a:lnTo>
                  <a:lnTo>
                    <a:pt x="4758" y="2937"/>
                  </a:lnTo>
                  <a:lnTo>
                    <a:pt x="4719" y="2956"/>
                  </a:lnTo>
                  <a:lnTo>
                    <a:pt x="4691" y="2971"/>
                  </a:lnTo>
                  <a:lnTo>
                    <a:pt x="4658" y="2985"/>
                  </a:lnTo>
                  <a:lnTo>
                    <a:pt x="4619" y="3001"/>
                  </a:lnTo>
                  <a:lnTo>
                    <a:pt x="4574" y="3017"/>
                  </a:lnTo>
                  <a:lnTo>
                    <a:pt x="4526" y="3034"/>
                  </a:lnTo>
                  <a:lnTo>
                    <a:pt x="4472" y="3048"/>
                  </a:lnTo>
                  <a:lnTo>
                    <a:pt x="4413" y="3063"/>
                  </a:lnTo>
                  <a:lnTo>
                    <a:pt x="4351" y="3076"/>
                  </a:lnTo>
                  <a:lnTo>
                    <a:pt x="4286" y="3085"/>
                  </a:lnTo>
                  <a:lnTo>
                    <a:pt x="4215" y="3093"/>
                  </a:lnTo>
                  <a:lnTo>
                    <a:pt x="4179" y="3095"/>
                  </a:lnTo>
                  <a:lnTo>
                    <a:pt x="4141" y="3097"/>
                  </a:lnTo>
                  <a:lnTo>
                    <a:pt x="4104" y="3097"/>
                  </a:lnTo>
                  <a:lnTo>
                    <a:pt x="4065" y="3097"/>
                  </a:lnTo>
                  <a:lnTo>
                    <a:pt x="4025" y="3095"/>
                  </a:lnTo>
                  <a:lnTo>
                    <a:pt x="3984" y="3092"/>
                  </a:lnTo>
                  <a:lnTo>
                    <a:pt x="3944" y="3087"/>
                  </a:lnTo>
                  <a:lnTo>
                    <a:pt x="3902" y="3082"/>
                  </a:lnTo>
                  <a:lnTo>
                    <a:pt x="3859" y="3076"/>
                  </a:lnTo>
                  <a:lnTo>
                    <a:pt x="3818" y="3066"/>
                  </a:lnTo>
                  <a:lnTo>
                    <a:pt x="3773" y="3056"/>
                  </a:lnTo>
                  <a:lnTo>
                    <a:pt x="3730" y="3045"/>
                  </a:lnTo>
                  <a:lnTo>
                    <a:pt x="3684" y="3032"/>
                  </a:lnTo>
                  <a:lnTo>
                    <a:pt x="3640" y="3016"/>
                  </a:lnTo>
                  <a:lnTo>
                    <a:pt x="3594" y="3000"/>
                  </a:lnTo>
                  <a:lnTo>
                    <a:pt x="3548" y="2980"/>
                  </a:lnTo>
                  <a:lnTo>
                    <a:pt x="3503" y="2959"/>
                  </a:lnTo>
                  <a:lnTo>
                    <a:pt x="3455" y="2937"/>
                  </a:lnTo>
                  <a:lnTo>
                    <a:pt x="3408" y="2912"/>
                  </a:lnTo>
                  <a:lnTo>
                    <a:pt x="3361" y="2885"/>
                  </a:lnTo>
                  <a:lnTo>
                    <a:pt x="3314" y="2856"/>
                  </a:lnTo>
                  <a:lnTo>
                    <a:pt x="3265" y="2824"/>
                  </a:lnTo>
                  <a:lnTo>
                    <a:pt x="3218" y="2790"/>
                  </a:lnTo>
                  <a:lnTo>
                    <a:pt x="3169" y="2754"/>
                  </a:lnTo>
                  <a:lnTo>
                    <a:pt x="3121" y="2715"/>
                  </a:lnTo>
                  <a:lnTo>
                    <a:pt x="3072" y="2673"/>
                  </a:lnTo>
                  <a:lnTo>
                    <a:pt x="3024" y="2630"/>
                  </a:lnTo>
                  <a:lnTo>
                    <a:pt x="2974" y="2583"/>
                  </a:lnTo>
                  <a:lnTo>
                    <a:pt x="2925" y="2533"/>
                  </a:lnTo>
                  <a:lnTo>
                    <a:pt x="2876" y="2481"/>
                  </a:lnTo>
                  <a:lnTo>
                    <a:pt x="2828" y="2425"/>
                  </a:lnTo>
                  <a:lnTo>
                    <a:pt x="2778" y="2367"/>
                  </a:lnTo>
                  <a:lnTo>
                    <a:pt x="2729" y="2305"/>
                  </a:lnTo>
                  <a:lnTo>
                    <a:pt x="2681" y="2241"/>
                  </a:lnTo>
                  <a:lnTo>
                    <a:pt x="2632" y="2173"/>
                  </a:lnTo>
                  <a:lnTo>
                    <a:pt x="2583" y="2102"/>
                  </a:lnTo>
                  <a:lnTo>
                    <a:pt x="2583" y="2102"/>
                  </a:lnTo>
                  <a:lnTo>
                    <a:pt x="2488" y="1960"/>
                  </a:lnTo>
                  <a:lnTo>
                    <a:pt x="2395" y="1824"/>
                  </a:lnTo>
                  <a:lnTo>
                    <a:pt x="2303" y="1695"/>
                  </a:lnTo>
                  <a:lnTo>
                    <a:pt x="2213" y="1572"/>
                  </a:lnTo>
                  <a:lnTo>
                    <a:pt x="2125" y="1456"/>
                  </a:lnTo>
                  <a:lnTo>
                    <a:pt x="2038" y="1345"/>
                  </a:lnTo>
                  <a:lnTo>
                    <a:pt x="1953" y="1240"/>
                  </a:lnTo>
                  <a:lnTo>
                    <a:pt x="1870" y="1140"/>
                  </a:lnTo>
                  <a:lnTo>
                    <a:pt x="1788" y="1046"/>
                  </a:lnTo>
                  <a:lnTo>
                    <a:pt x="1707" y="957"/>
                  </a:lnTo>
                  <a:lnTo>
                    <a:pt x="1628" y="873"/>
                  </a:lnTo>
                  <a:lnTo>
                    <a:pt x="1549" y="794"/>
                  </a:lnTo>
                  <a:lnTo>
                    <a:pt x="1471" y="720"/>
                  </a:lnTo>
                  <a:lnTo>
                    <a:pt x="1394" y="649"/>
                  </a:lnTo>
                  <a:lnTo>
                    <a:pt x="1317" y="584"/>
                  </a:lnTo>
                  <a:lnTo>
                    <a:pt x="1241" y="523"/>
                  </a:lnTo>
                  <a:lnTo>
                    <a:pt x="1166" y="466"/>
                  </a:lnTo>
                  <a:lnTo>
                    <a:pt x="1089" y="413"/>
                  </a:lnTo>
                  <a:lnTo>
                    <a:pt x="1014" y="365"/>
                  </a:lnTo>
                  <a:lnTo>
                    <a:pt x="940" y="319"/>
                  </a:lnTo>
                  <a:lnTo>
                    <a:pt x="865" y="277"/>
                  </a:lnTo>
                  <a:lnTo>
                    <a:pt x="790" y="239"/>
                  </a:lnTo>
                  <a:lnTo>
                    <a:pt x="713" y="203"/>
                  </a:lnTo>
                  <a:lnTo>
                    <a:pt x="637" y="171"/>
                  </a:lnTo>
                  <a:lnTo>
                    <a:pt x="560" y="140"/>
                  </a:lnTo>
                  <a:lnTo>
                    <a:pt x="484" y="114"/>
                  </a:lnTo>
                  <a:lnTo>
                    <a:pt x="405" y="90"/>
                  </a:lnTo>
                  <a:lnTo>
                    <a:pt x="327" y="67"/>
                  </a:lnTo>
                  <a:lnTo>
                    <a:pt x="247" y="48"/>
                  </a:lnTo>
                  <a:lnTo>
                    <a:pt x="166" y="30"/>
                  </a:lnTo>
                  <a:lnTo>
                    <a:pt x="84" y="14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630214" name="Freeform 6"/>
            <p:cNvSpPr>
              <a:spLocks/>
            </p:cNvSpPr>
            <p:nvPr userDrawn="1"/>
          </p:nvSpPr>
          <p:spPr bwMode="auto">
            <a:xfrm>
              <a:off x="275" y="591"/>
              <a:ext cx="4814" cy="1515"/>
            </a:xfrm>
            <a:custGeom>
              <a:avLst/>
              <a:gdLst/>
              <a:ahLst/>
              <a:cxnLst>
                <a:cxn ang="0">
                  <a:pos x="4814" y="2845"/>
                </a:cxn>
                <a:cxn ang="0">
                  <a:pos x="4763" y="2874"/>
                </a:cxn>
                <a:cxn ang="0">
                  <a:pos x="4701" y="2904"/>
                </a:cxn>
                <a:cxn ang="0">
                  <a:pos x="4618" y="2938"/>
                </a:cxn>
                <a:cxn ang="0">
                  <a:pos x="4517" y="2972"/>
                </a:cxn>
                <a:cxn ang="0">
                  <a:pos x="4396" y="3001"/>
                </a:cxn>
                <a:cxn ang="0">
                  <a:pos x="4260" y="3021"/>
                </a:cxn>
                <a:cxn ang="0">
                  <a:pos x="4186" y="3027"/>
                </a:cxn>
                <a:cxn ang="0">
                  <a:pos x="4110" y="3029"/>
                </a:cxn>
                <a:cxn ang="0">
                  <a:pos x="4031" y="3025"/>
                </a:cxn>
                <a:cxn ang="0">
                  <a:pos x="3948" y="3016"/>
                </a:cxn>
                <a:cxn ang="0">
                  <a:pos x="3863" y="3003"/>
                </a:cxn>
                <a:cxn ang="0">
                  <a:pos x="3774" y="2983"/>
                </a:cxn>
                <a:cxn ang="0">
                  <a:pos x="3684" y="2956"/>
                </a:cxn>
                <a:cxn ang="0">
                  <a:pos x="3592" y="2922"/>
                </a:cxn>
                <a:cxn ang="0">
                  <a:pos x="3499" y="2880"/>
                </a:cxn>
                <a:cxn ang="0">
                  <a:pos x="3403" y="2830"/>
                </a:cxn>
                <a:cxn ang="0">
                  <a:pos x="3308" y="2770"/>
                </a:cxn>
                <a:cxn ang="0">
                  <a:pos x="3209" y="2703"/>
                </a:cxn>
                <a:cxn ang="0">
                  <a:pos x="3110" y="2623"/>
                </a:cxn>
                <a:cxn ang="0">
                  <a:pos x="3012" y="2535"/>
                </a:cxn>
                <a:cxn ang="0">
                  <a:pos x="2913" y="2433"/>
                </a:cxn>
                <a:cxn ang="0">
                  <a:pos x="2813" y="2321"/>
                </a:cxn>
                <a:cxn ang="0">
                  <a:pos x="2713" y="2197"/>
                </a:cxn>
                <a:cxn ang="0">
                  <a:pos x="2615" y="2058"/>
                </a:cxn>
                <a:cxn ang="0">
                  <a:pos x="2516" y="1918"/>
                </a:cxn>
                <a:cxn ang="0">
                  <a:pos x="2327" y="1656"/>
                </a:cxn>
                <a:cxn ang="0">
                  <a:pos x="2145" y="1419"/>
                </a:cxn>
                <a:cxn ang="0">
                  <a:pos x="1972" y="1206"/>
                </a:cxn>
                <a:cxn ang="0">
                  <a:pos x="1802" y="1014"/>
                </a:cxn>
                <a:cxn ang="0">
                  <a:pos x="1640" y="842"/>
                </a:cxn>
                <a:cxn ang="0">
                  <a:pos x="1480" y="692"/>
                </a:cxn>
                <a:cxn ang="0">
                  <a:pos x="1325" y="560"/>
                </a:cxn>
                <a:cxn ang="0">
                  <a:pos x="1172" y="444"/>
                </a:cxn>
                <a:cxn ang="0">
                  <a:pos x="1019" y="343"/>
                </a:cxn>
                <a:cxn ang="0">
                  <a:pos x="868" y="260"/>
                </a:cxn>
                <a:cxn ang="0">
                  <a:pos x="715" y="188"/>
                </a:cxn>
                <a:cxn ang="0">
                  <a:pos x="563" y="129"/>
                </a:cxn>
                <a:cxn ang="0">
                  <a:pos x="406" y="80"/>
                </a:cxn>
                <a:cxn ang="0">
                  <a:pos x="247" y="42"/>
                </a:cxn>
                <a:cxn ang="0">
                  <a:pos x="84" y="11"/>
                </a:cxn>
              </a:cxnLst>
              <a:rect l="0" t="0" r="r" b="b"/>
              <a:pathLst>
                <a:path w="4814" h="3029">
                  <a:moveTo>
                    <a:pt x="4814" y="2845"/>
                  </a:moveTo>
                  <a:lnTo>
                    <a:pt x="4814" y="2845"/>
                  </a:lnTo>
                  <a:lnTo>
                    <a:pt x="4801" y="2853"/>
                  </a:lnTo>
                  <a:lnTo>
                    <a:pt x="4763" y="2874"/>
                  </a:lnTo>
                  <a:lnTo>
                    <a:pt x="4735" y="2888"/>
                  </a:lnTo>
                  <a:lnTo>
                    <a:pt x="4701" y="2904"/>
                  </a:lnTo>
                  <a:lnTo>
                    <a:pt x="4663" y="2921"/>
                  </a:lnTo>
                  <a:lnTo>
                    <a:pt x="4618" y="2938"/>
                  </a:lnTo>
                  <a:lnTo>
                    <a:pt x="4570" y="2954"/>
                  </a:lnTo>
                  <a:lnTo>
                    <a:pt x="4517" y="2972"/>
                  </a:lnTo>
                  <a:lnTo>
                    <a:pt x="4459" y="2987"/>
                  </a:lnTo>
                  <a:lnTo>
                    <a:pt x="4396" y="3001"/>
                  </a:lnTo>
                  <a:lnTo>
                    <a:pt x="4331" y="3013"/>
                  </a:lnTo>
                  <a:lnTo>
                    <a:pt x="4260" y="3021"/>
                  </a:lnTo>
                  <a:lnTo>
                    <a:pt x="4224" y="3024"/>
                  </a:lnTo>
                  <a:lnTo>
                    <a:pt x="4186" y="3027"/>
                  </a:lnTo>
                  <a:lnTo>
                    <a:pt x="4149" y="3027"/>
                  </a:lnTo>
                  <a:lnTo>
                    <a:pt x="4110" y="3029"/>
                  </a:lnTo>
                  <a:lnTo>
                    <a:pt x="4071" y="3027"/>
                  </a:lnTo>
                  <a:lnTo>
                    <a:pt x="4031" y="3025"/>
                  </a:lnTo>
                  <a:lnTo>
                    <a:pt x="3989" y="3021"/>
                  </a:lnTo>
                  <a:lnTo>
                    <a:pt x="3948" y="3016"/>
                  </a:lnTo>
                  <a:lnTo>
                    <a:pt x="3906" y="3011"/>
                  </a:lnTo>
                  <a:lnTo>
                    <a:pt x="3863" y="3003"/>
                  </a:lnTo>
                  <a:lnTo>
                    <a:pt x="3818" y="2993"/>
                  </a:lnTo>
                  <a:lnTo>
                    <a:pt x="3774" y="2983"/>
                  </a:lnTo>
                  <a:lnTo>
                    <a:pt x="3730" y="2971"/>
                  </a:lnTo>
                  <a:lnTo>
                    <a:pt x="3684" y="2956"/>
                  </a:lnTo>
                  <a:lnTo>
                    <a:pt x="3639" y="2940"/>
                  </a:lnTo>
                  <a:lnTo>
                    <a:pt x="3592" y="2922"/>
                  </a:lnTo>
                  <a:lnTo>
                    <a:pt x="3546" y="2903"/>
                  </a:lnTo>
                  <a:lnTo>
                    <a:pt x="3499" y="2880"/>
                  </a:lnTo>
                  <a:lnTo>
                    <a:pt x="3452" y="2856"/>
                  </a:lnTo>
                  <a:lnTo>
                    <a:pt x="3403" y="2830"/>
                  </a:lnTo>
                  <a:lnTo>
                    <a:pt x="3356" y="2801"/>
                  </a:lnTo>
                  <a:lnTo>
                    <a:pt x="3308" y="2770"/>
                  </a:lnTo>
                  <a:lnTo>
                    <a:pt x="3259" y="2738"/>
                  </a:lnTo>
                  <a:lnTo>
                    <a:pt x="3209" y="2703"/>
                  </a:lnTo>
                  <a:lnTo>
                    <a:pt x="3160" y="2664"/>
                  </a:lnTo>
                  <a:lnTo>
                    <a:pt x="3110" y="2623"/>
                  </a:lnTo>
                  <a:lnTo>
                    <a:pt x="3062" y="2580"/>
                  </a:lnTo>
                  <a:lnTo>
                    <a:pt x="3012" y="2535"/>
                  </a:lnTo>
                  <a:lnTo>
                    <a:pt x="2962" y="2485"/>
                  </a:lnTo>
                  <a:lnTo>
                    <a:pt x="2913" y="2433"/>
                  </a:lnTo>
                  <a:lnTo>
                    <a:pt x="2863" y="2378"/>
                  </a:lnTo>
                  <a:lnTo>
                    <a:pt x="2813" y="2321"/>
                  </a:lnTo>
                  <a:lnTo>
                    <a:pt x="2763" y="2260"/>
                  </a:lnTo>
                  <a:lnTo>
                    <a:pt x="2713" y="2197"/>
                  </a:lnTo>
                  <a:lnTo>
                    <a:pt x="2663" y="2129"/>
                  </a:lnTo>
                  <a:lnTo>
                    <a:pt x="2615" y="2058"/>
                  </a:lnTo>
                  <a:lnTo>
                    <a:pt x="2615" y="2058"/>
                  </a:lnTo>
                  <a:lnTo>
                    <a:pt x="2516" y="1918"/>
                  </a:lnTo>
                  <a:lnTo>
                    <a:pt x="2420" y="1784"/>
                  </a:lnTo>
                  <a:lnTo>
                    <a:pt x="2327" y="1656"/>
                  </a:lnTo>
                  <a:lnTo>
                    <a:pt x="2236" y="1535"/>
                  </a:lnTo>
                  <a:lnTo>
                    <a:pt x="2145" y="1419"/>
                  </a:lnTo>
                  <a:lnTo>
                    <a:pt x="2058" y="1309"/>
                  </a:lnTo>
                  <a:lnTo>
                    <a:pt x="1972" y="1206"/>
                  </a:lnTo>
                  <a:lnTo>
                    <a:pt x="1887" y="1107"/>
                  </a:lnTo>
                  <a:lnTo>
                    <a:pt x="1802" y="1014"/>
                  </a:lnTo>
                  <a:lnTo>
                    <a:pt x="1721" y="925"/>
                  </a:lnTo>
                  <a:lnTo>
                    <a:pt x="1640" y="842"/>
                  </a:lnTo>
                  <a:lnTo>
                    <a:pt x="1559" y="765"/>
                  </a:lnTo>
                  <a:lnTo>
                    <a:pt x="1480" y="692"/>
                  </a:lnTo>
                  <a:lnTo>
                    <a:pt x="1403" y="623"/>
                  </a:lnTo>
                  <a:lnTo>
                    <a:pt x="1325" y="560"/>
                  </a:lnTo>
                  <a:lnTo>
                    <a:pt x="1248" y="499"/>
                  </a:lnTo>
                  <a:lnTo>
                    <a:pt x="1172" y="444"/>
                  </a:lnTo>
                  <a:lnTo>
                    <a:pt x="1096" y="392"/>
                  </a:lnTo>
                  <a:lnTo>
                    <a:pt x="1019" y="343"/>
                  </a:lnTo>
                  <a:lnTo>
                    <a:pt x="944" y="300"/>
                  </a:lnTo>
                  <a:lnTo>
                    <a:pt x="868" y="260"/>
                  </a:lnTo>
                  <a:lnTo>
                    <a:pt x="792" y="222"/>
                  </a:lnTo>
                  <a:lnTo>
                    <a:pt x="715" y="188"/>
                  </a:lnTo>
                  <a:lnTo>
                    <a:pt x="639" y="158"/>
                  </a:lnTo>
                  <a:lnTo>
                    <a:pt x="563" y="129"/>
                  </a:lnTo>
                  <a:lnTo>
                    <a:pt x="485" y="103"/>
                  </a:lnTo>
                  <a:lnTo>
                    <a:pt x="406" y="80"/>
                  </a:lnTo>
                  <a:lnTo>
                    <a:pt x="327" y="61"/>
                  </a:lnTo>
                  <a:lnTo>
                    <a:pt x="247" y="42"/>
                  </a:lnTo>
                  <a:lnTo>
                    <a:pt x="165" y="25"/>
                  </a:lnTo>
                  <a:lnTo>
                    <a:pt x="84" y="11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630215" name="Freeform 7"/>
            <p:cNvSpPr>
              <a:spLocks/>
            </p:cNvSpPr>
            <p:nvPr userDrawn="1"/>
          </p:nvSpPr>
          <p:spPr bwMode="auto">
            <a:xfrm>
              <a:off x="284" y="611"/>
              <a:ext cx="4856" cy="1481"/>
            </a:xfrm>
            <a:custGeom>
              <a:avLst/>
              <a:gdLst/>
              <a:ahLst/>
              <a:cxnLst>
                <a:cxn ang="0">
                  <a:pos x="4856" y="2763"/>
                </a:cxn>
                <a:cxn ang="0">
                  <a:pos x="4805" y="2793"/>
                </a:cxn>
                <a:cxn ang="0">
                  <a:pos x="4745" y="2824"/>
                </a:cxn>
                <a:cxn ang="0">
                  <a:pos x="4662" y="2860"/>
                </a:cxn>
                <a:cxn ang="0">
                  <a:pos x="4561" y="2897"/>
                </a:cxn>
                <a:cxn ang="0">
                  <a:pos x="4441" y="2927"/>
                </a:cxn>
                <a:cxn ang="0">
                  <a:pos x="4305" y="2952"/>
                </a:cxn>
                <a:cxn ang="0">
                  <a:pos x="4232" y="2958"/>
                </a:cxn>
                <a:cxn ang="0">
                  <a:pos x="4155" y="2961"/>
                </a:cxn>
                <a:cxn ang="0">
                  <a:pos x="4076" y="2960"/>
                </a:cxn>
                <a:cxn ang="0">
                  <a:pos x="3993" y="2953"/>
                </a:cxn>
                <a:cxn ang="0">
                  <a:pos x="3907" y="2940"/>
                </a:cxn>
                <a:cxn ang="0">
                  <a:pos x="3819" y="2923"/>
                </a:cxn>
                <a:cxn ang="0">
                  <a:pos x="3729" y="2897"/>
                </a:cxn>
                <a:cxn ang="0">
                  <a:pos x="3636" y="2864"/>
                </a:cxn>
                <a:cxn ang="0">
                  <a:pos x="3541" y="2824"/>
                </a:cxn>
                <a:cxn ang="0">
                  <a:pos x="3446" y="2776"/>
                </a:cxn>
                <a:cxn ang="0">
                  <a:pos x="3348" y="2719"/>
                </a:cxn>
                <a:cxn ang="0">
                  <a:pos x="3250" y="2651"/>
                </a:cxn>
                <a:cxn ang="0">
                  <a:pos x="3150" y="2574"/>
                </a:cxn>
                <a:cxn ang="0">
                  <a:pos x="3050" y="2487"/>
                </a:cxn>
                <a:cxn ang="0">
                  <a:pos x="2949" y="2388"/>
                </a:cxn>
                <a:cxn ang="0">
                  <a:pos x="2847" y="2277"/>
                </a:cxn>
                <a:cxn ang="0">
                  <a:pos x="2746" y="2154"/>
                </a:cxn>
                <a:cxn ang="0">
                  <a:pos x="2645" y="2018"/>
                </a:cxn>
                <a:cxn ang="0">
                  <a:pos x="2545" y="1878"/>
                </a:cxn>
                <a:cxn ang="0">
                  <a:pos x="2352" y="1618"/>
                </a:cxn>
                <a:cxn ang="0">
                  <a:pos x="2167" y="1384"/>
                </a:cxn>
                <a:cxn ang="0">
                  <a:pos x="1989" y="1172"/>
                </a:cxn>
                <a:cxn ang="0">
                  <a:pos x="1818" y="983"/>
                </a:cxn>
                <a:cxn ang="0">
                  <a:pos x="1652" y="815"/>
                </a:cxn>
                <a:cxn ang="0">
                  <a:pos x="1491" y="667"/>
                </a:cxn>
                <a:cxn ang="0">
                  <a:pos x="1334" y="536"/>
                </a:cxn>
                <a:cxn ang="0">
                  <a:pos x="1178" y="423"/>
                </a:cxn>
                <a:cxn ang="0">
                  <a:pos x="1024" y="326"/>
                </a:cxn>
                <a:cxn ang="0">
                  <a:pos x="872" y="245"/>
                </a:cxn>
                <a:cxn ang="0">
                  <a:pos x="719" y="176"/>
                </a:cxn>
                <a:cxn ang="0">
                  <a:pos x="565" y="119"/>
                </a:cxn>
                <a:cxn ang="0">
                  <a:pos x="408" y="74"/>
                </a:cxn>
                <a:cxn ang="0">
                  <a:pos x="248" y="39"/>
                </a:cxn>
                <a:cxn ang="0">
                  <a:pos x="83" y="11"/>
                </a:cxn>
              </a:cxnLst>
              <a:rect l="0" t="0" r="r" b="b"/>
              <a:pathLst>
                <a:path w="4856" h="2961">
                  <a:moveTo>
                    <a:pt x="4856" y="2763"/>
                  </a:moveTo>
                  <a:lnTo>
                    <a:pt x="4856" y="2763"/>
                  </a:lnTo>
                  <a:lnTo>
                    <a:pt x="4844" y="2771"/>
                  </a:lnTo>
                  <a:lnTo>
                    <a:pt x="4805" y="2793"/>
                  </a:lnTo>
                  <a:lnTo>
                    <a:pt x="4777" y="2808"/>
                  </a:lnTo>
                  <a:lnTo>
                    <a:pt x="4745" y="2824"/>
                  </a:lnTo>
                  <a:lnTo>
                    <a:pt x="4706" y="2842"/>
                  </a:lnTo>
                  <a:lnTo>
                    <a:pt x="4662" y="2860"/>
                  </a:lnTo>
                  <a:lnTo>
                    <a:pt x="4613" y="2879"/>
                  </a:lnTo>
                  <a:lnTo>
                    <a:pt x="4561" y="2897"/>
                  </a:lnTo>
                  <a:lnTo>
                    <a:pt x="4504" y="2913"/>
                  </a:lnTo>
                  <a:lnTo>
                    <a:pt x="4441" y="2927"/>
                  </a:lnTo>
                  <a:lnTo>
                    <a:pt x="4375" y="2940"/>
                  </a:lnTo>
                  <a:lnTo>
                    <a:pt x="4305" y="2952"/>
                  </a:lnTo>
                  <a:lnTo>
                    <a:pt x="4269" y="2955"/>
                  </a:lnTo>
                  <a:lnTo>
                    <a:pt x="4232" y="2958"/>
                  </a:lnTo>
                  <a:lnTo>
                    <a:pt x="4194" y="2960"/>
                  </a:lnTo>
                  <a:lnTo>
                    <a:pt x="4155" y="2961"/>
                  </a:lnTo>
                  <a:lnTo>
                    <a:pt x="4116" y="2961"/>
                  </a:lnTo>
                  <a:lnTo>
                    <a:pt x="4076" y="2960"/>
                  </a:lnTo>
                  <a:lnTo>
                    <a:pt x="4034" y="2956"/>
                  </a:lnTo>
                  <a:lnTo>
                    <a:pt x="3993" y="2953"/>
                  </a:lnTo>
                  <a:lnTo>
                    <a:pt x="3950" y="2947"/>
                  </a:lnTo>
                  <a:lnTo>
                    <a:pt x="3907" y="2940"/>
                  </a:lnTo>
                  <a:lnTo>
                    <a:pt x="3864" y="2932"/>
                  </a:lnTo>
                  <a:lnTo>
                    <a:pt x="3819" y="2923"/>
                  </a:lnTo>
                  <a:lnTo>
                    <a:pt x="3773" y="2911"/>
                  </a:lnTo>
                  <a:lnTo>
                    <a:pt x="3729" y="2897"/>
                  </a:lnTo>
                  <a:lnTo>
                    <a:pt x="3683" y="2882"/>
                  </a:lnTo>
                  <a:lnTo>
                    <a:pt x="3636" y="2864"/>
                  </a:lnTo>
                  <a:lnTo>
                    <a:pt x="3589" y="2845"/>
                  </a:lnTo>
                  <a:lnTo>
                    <a:pt x="3541" y="2824"/>
                  </a:lnTo>
                  <a:lnTo>
                    <a:pt x="3494" y="2801"/>
                  </a:lnTo>
                  <a:lnTo>
                    <a:pt x="3446" y="2776"/>
                  </a:lnTo>
                  <a:lnTo>
                    <a:pt x="3397" y="2748"/>
                  </a:lnTo>
                  <a:lnTo>
                    <a:pt x="3348" y="2719"/>
                  </a:lnTo>
                  <a:lnTo>
                    <a:pt x="3299" y="2687"/>
                  </a:lnTo>
                  <a:lnTo>
                    <a:pt x="3250" y="2651"/>
                  </a:lnTo>
                  <a:lnTo>
                    <a:pt x="3200" y="2614"/>
                  </a:lnTo>
                  <a:lnTo>
                    <a:pt x="3150" y="2574"/>
                  </a:lnTo>
                  <a:lnTo>
                    <a:pt x="3100" y="2532"/>
                  </a:lnTo>
                  <a:lnTo>
                    <a:pt x="3050" y="2487"/>
                  </a:lnTo>
                  <a:lnTo>
                    <a:pt x="3000" y="2438"/>
                  </a:lnTo>
                  <a:lnTo>
                    <a:pt x="2949" y="2388"/>
                  </a:lnTo>
                  <a:lnTo>
                    <a:pt x="2899" y="2333"/>
                  </a:lnTo>
                  <a:lnTo>
                    <a:pt x="2847" y="2277"/>
                  </a:lnTo>
                  <a:lnTo>
                    <a:pt x="2797" y="2217"/>
                  </a:lnTo>
                  <a:lnTo>
                    <a:pt x="2746" y="2154"/>
                  </a:lnTo>
                  <a:lnTo>
                    <a:pt x="2696" y="2088"/>
                  </a:lnTo>
                  <a:lnTo>
                    <a:pt x="2645" y="2018"/>
                  </a:lnTo>
                  <a:lnTo>
                    <a:pt x="2645" y="2018"/>
                  </a:lnTo>
                  <a:lnTo>
                    <a:pt x="2545" y="1878"/>
                  </a:lnTo>
                  <a:lnTo>
                    <a:pt x="2447" y="1745"/>
                  </a:lnTo>
                  <a:lnTo>
                    <a:pt x="2352" y="1618"/>
                  </a:lnTo>
                  <a:lnTo>
                    <a:pt x="2259" y="1498"/>
                  </a:lnTo>
                  <a:lnTo>
                    <a:pt x="2167" y="1384"/>
                  </a:lnTo>
                  <a:lnTo>
                    <a:pt x="2077" y="1276"/>
                  </a:lnTo>
                  <a:lnTo>
                    <a:pt x="1989" y="1172"/>
                  </a:lnTo>
                  <a:lnTo>
                    <a:pt x="1903" y="1075"/>
                  </a:lnTo>
                  <a:lnTo>
                    <a:pt x="1818" y="983"/>
                  </a:lnTo>
                  <a:lnTo>
                    <a:pt x="1735" y="896"/>
                  </a:lnTo>
                  <a:lnTo>
                    <a:pt x="1652" y="815"/>
                  </a:lnTo>
                  <a:lnTo>
                    <a:pt x="1571" y="738"/>
                  </a:lnTo>
                  <a:lnTo>
                    <a:pt x="1491" y="667"/>
                  </a:lnTo>
                  <a:lnTo>
                    <a:pt x="1412" y="599"/>
                  </a:lnTo>
                  <a:lnTo>
                    <a:pt x="1334" y="536"/>
                  </a:lnTo>
                  <a:lnTo>
                    <a:pt x="1256" y="478"/>
                  </a:lnTo>
                  <a:lnTo>
                    <a:pt x="1178" y="423"/>
                  </a:lnTo>
                  <a:lnTo>
                    <a:pt x="1102" y="373"/>
                  </a:lnTo>
                  <a:lnTo>
                    <a:pt x="1024" y="326"/>
                  </a:lnTo>
                  <a:lnTo>
                    <a:pt x="948" y="284"/>
                  </a:lnTo>
                  <a:lnTo>
                    <a:pt x="872" y="245"/>
                  </a:lnTo>
                  <a:lnTo>
                    <a:pt x="795" y="208"/>
                  </a:lnTo>
                  <a:lnTo>
                    <a:pt x="719" y="176"/>
                  </a:lnTo>
                  <a:lnTo>
                    <a:pt x="641" y="147"/>
                  </a:lnTo>
                  <a:lnTo>
                    <a:pt x="565" y="119"/>
                  </a:lnTo>
                  <a:lnTo>
                    <a:pt x="486" y="95"/>
                  </a:lnTo>
                  <a:lnTo>
                    <a:pt x="408" y="74"/>
                  </a:lnTo>
                  <a:lnTo>
                    <a:pt x="327" y="55"/>
                  </a:lnTo>
                  <a:lnTo>
                    <a:pt x="248" y="39"/>
                  </a:lnTo>
                  <a:lnTo>
                    <a:pt x="166" y="24"/>
                  </a:lnTo>
                  <a:lnTo>
                    <a:pt x="83" y="11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630216" name="Freeform 8"/>
            <p:cNvSpPr>
              <a:spLocks/>
            </p:cNvSpPr>
            <p:nvPr userDrawn="1"/>
          </p:nvSpPr>
          <p:spPr bwMode="auto">
            <a:xfrm>
              <a:off x="293" y="633"/>
              <a:ext cx="4897" cy="1445"/>
            </a:xfrm>
            <a:custGeom>
              <a:avLst/>
              <a:gdLst/>
              <a:ahLst/>
              <a:cxnLst>
                <a:cxn ang="0">
                  <a:pos x="4897" y="2675"/>
                </a:cxn>
                <a:cxn ang="0">
                  <a:pos x="4847" y="2707"/>
                </a:cxn>
                <a:cxn ang="0">
                  <a:pos x="4788" y="2740"/>
                </a:cxn>
                <a:cxn ang="0">
                  <a:pos x="4706" y="2777"/>
                </a:cxn>
                <a:cxn ang="0">
                  <a:pos x="4604" y="2816"/>
                </a:cxn>
                <a:cxn ang="0">
                  <a:pos x="4485" y="2849"/>
                </a:cxn>
                <a:cxn ang="0">
                  <a:pos x="4350" y="2875"/>
                </a:cxn>
                <a:cxn ang="0">
                  <a:pos x="4277" y="2885"/>
                </a:cxn>
                <a:cxn ang="0">
                  <a:pos x="4200" y="2888"/>
                </a:cxn>
                <a:cxn ang="0">
                  <a:pos x="4120" y="2888"/>
                </a:cxn>
                <a:cxn ang="0">
                  <a:pos x="4036" y="2883"/>
                </a:cxn>
                <a:cxn ang="0">
                  <a:pos x="3952" y="2874"/>
                </a:cxn>
                <a:cxn ang="0">
                  <a:pos x="3863" y="2858"/>
                </a:cxn>
                <a:cxn ang="0">
                  <a:pos x="3773" y="2833"/>
                </a:cxn>
                <a:cxn ang="0">
                  <a:pos x="3680" y="2803"/>
                </a:cxn>
                <a:cxn ang="0">
                  <a:pos x="3584" y="2764"/>
                </a:cxn>
                <a:cxn ang="0">
                  <a:pos x="3488" y="2717"/>
                </a:cxn>
                <a:cxn ang="0">
                  <a:pos x="3389" y="2662"/>
                </a:cxn>
                <a:cxn ang="0">
                  <a:pos x="3290" y="2596"/>
                </a:cxn>
                <a:cxn ang="0">
                  <a:pos x="3190" y="2522"/>
                </a:cxn>
                <a:cxn ang="0">
                  <a:pos x="3087" y="2434"/>
                </a:cxn>
                <a:cxn ang="0">
                  <a:pos x="2985" y="2338"/>
                </a:cxn>
                <a:cxn ang="0">
                  <a:pos x="2881" y="2228"/>
                </a:cxn>
                <a:cxn ang="0">
                  <a:pos x="2779" y="2107"/>
                </a:cxn>
                <a:cxn ang="0">
                  <a:pos x="2676" y="1971"/>
                </a:cxn>
                <a:cxn ang="0">
                  <a:pos x="2573" y="1834"/>
                </a:cxn>
                <a:cxn ang="0">
                  <a:pos x="2376" y="1577"/>
                </a:cxn>
                <a:cxn ang="0">
                  <a:pos x="2188" y="1345"/>
                </a:cxn>
                <a:cxn ang="0">
                  <a:pos x="2007" y="1136"/>
                </a:cxn>
                <a:cxn ang="0">
                  <a:pos x="1833" y="949"/>
                </a:cxn>
                <a:cxn ang="0">
                  <a:pos x="1665" y="783"/>
                </a:cxn>
                <a:cxn ang="0">
                  <a:pos x="1501" y="637"/>
                </a:cxn>
                <a:cxn ang="0">
                  <a:pos x="1342" y="510"/>
                </a:cxn>
                <a:cxn ang="0">
                  <a:pos x="1185" y="400"/>
                </a:cxn>
                <a:cxn ang="0">
                  <a:pos x="1031" y="306"/>
                </a:cxn>
                <a:cxn ang="0">
                  <a:pos x="876" y="226"/>
                </a:cxn>
                <a:cxn ang="0">
                  <a:pos x="722" y="161"/>
                </a:cxn>
                <a:cxn ang="0">
                  <a:pos x="567" y="106"/>
                </a:cxn>
                <a:cxn ang="0">
                  <a:pos x="409" y="64"/>
                </a:cxn>
                <a:cxn ang="0">
                  <a:pos x="249" y="32"/>
                </a:cxn>
                <a:cxn ang="0">
                  <a:pos x="84" y="8"/>
                </a:cxn>
              </a:cxnLst>
              <a:rect l="0" t="0" r="r" b="b"/>
              <a:pathLst>
                <a:path w="4897" h="2890">
                  <a:moveTo>
                    <a:pt x="4897" y="2675"/>
                  </a:moveTo>
                  <a:lnTo>
                    <a:pt x="4897" y="2675"/>
                  </a:lnTo>
                  <a:lnTo>
                    <a:pt x="4885" y="2683"/>
                  </a:lnTo>
                  <a:lnTo>
                    <a:pt x="4847" y="2707"/>
                  </a:lnTo>
                  <a:lnTo>
                    <a:pt x="4820" y="2722"/>
                  </a:lnTo>
                  <a:lnTo>
                    <a:pt x="4788" y="2740"/>
                  </a:lnTo>
                  <a:lnTo>
                    <a:pt x="4749" y="2757"/>
                  </a:lnTo>
                  <a:lnTo>
                    <a:pt x="4706" y="2777"/>
                  </a:lnTo>
                  <a:lnTo>
                    <a:pt x="4657" y="2796"/>
                  </a:lnTo>
                  <a:lnTo>
                    <a:pt x="4604" y="2816"/>
                  </a:lnTo>
                  <a:lnTo>
                    <a:pt x="4547" y="2833"/>
                  </a:lnTo>
                  <a:lnTo>
                    <a:pt x="4485" y="2849"/>
                  </a:lnTo>
                  <a:lnTo>
                    <a:pt x="4420" y="2864"/>
                  </a:lnTo>
                  <a:lnTo>
                    <a:pt x="4350" y="2875"/>
                  </a:lnTo>
                  <a:lnTo>
                    <a:pt x="4314" y="2880"/>
                  </a:lnTo>
                  <a:lnTo>
                    <a:pt x="4277" y="2885"/>
                  </a:lnTo>
                  <a:lnTo>
                    <a:pt x="4239" y="2887"/>
                  </a:lnTo>
                  <a:lnTo>
                    <a:pt x="4200" y="2888"/>
                  </a:lnTo>
                  <a:lnTo>
                    <a:pt x="4160" y="2890"/>
                  </a:lnTo>
                  <a:lnTo>
                    <a:pt x="4120" y="2888"/>
                  </a:lnTo>
                  <a:lnTo>
                    <a:pt x="4078" y="2887"/>
                  </a:lnTo>
                  <a:lnTo>
                    <a:pt x="4036" y="2883"/>
                  </a:lnTo>
                  <a:lnTo>
                    <a:pt x="3995" y="2880"/>
                  </a:lnTo>
                  <a:lnTo>
                    <a:pt x="3952" y="2874"/>
                  </a:lnTo>
                  <a:lnTo>
                    <a:pt x="3907" y="2866"/>
                  </a:lnTo>
                  <a:lnTo>
                    <a:pt x="3863" y="2858"/>
                  </a:lnTo>
                  <a:lnTo>
                    <a:pt x="3818" y="2846"/>
                  </a:lnTo>
                  <a:lnTo>
                    <a:pt x="3773" y="2833"/>
                  </a:lnTo>
                  <a:lnTo>
                    <a:pt x="3725" y="2819"/>
                  </a:lnTo>
                  <a:lnTo>
                    <a:pt x="3680" y="2803"/>
                  </a:lnTo>
                  <a:lnTo>
                    <a:pt x="3632" y="2785"/>
                  </a:lnTo>
                  <a:lnTo>
                    <a:pt x="3584" y="2764"/>
                  </a:lnTo>
                  <a:lnTo>
                    <a:pt x="3537" y="2743"/>
                  </a:lnTo>
                  <a:lnTo>
                    <a:pt x="3488" y="2717"/>
                  </a:lnTo>
                  <a:lnTo>
                    <a:pt x="3438" y="2691"/>
                  </a:lnTo>
                  <a:lnTo>
                    <a:pt x="3389" y="2662"/>
                  </a:lnTo>
                  <a:lnTo>
                    <a:pt x="3339" y="2630"/>
                  </a:lnTo>
                  <a:lnTo>
                    <a:pt x="3290" y="2596"/>
                  </a:lnTo>
                  <a:lnTo>
                    <a:pt x="3240" y="2560"/>
                  </a:lnTo>
                  <a:lnTo>
                    <a:pt x="3190" y="2522"/>
                  </a:lnTo>
                  <a:lnTo>
                    <a:pt x="3138" y="2480"/>
                  </a:lnTo>
                  <a:lnTo>
                    <a:pt x="3087" y="2434"/>
                  </a:lnTo>
                  <a:lnTo>
                    <a:pt x="3037" y="2388"/>
                  </a:lnTo>
                  <a:lnTo>
                    <a:pt x="2985" y="2338"/>
                  </a:lnTo>
                  <a:lnTo>
                    <a:pt x="2934" y="2284"/>
                  </a:lnTo>
                  <a:lnTo>
                    <a:pt x="2881" y="2228"/>
                  </a:lnTo>
                  <a:lnTo>
                    <a:pt x="2830" y="2168"/>
                  </a:lnTo>
                  <a:lnTo>
                    <a:pt x="2779" y="2107"/>
                  </a:lnTo>
                  <a:lnTo>
                    <a:pt x="2727" y="2040"/>
                  </a:lnTo>
                  <a:lnTo>
                    <a:pt x="2676" y="1971"/>
                  </a:lnTo>
                  <a:lnTo>
                    <a:pt x="2676" y="1971"/>
                  </a:lnTo>
                  <a:lnTo>
                    <a:pt x="2573" y="1834"/>
                  </a:lnTo>
                  <a:lnTo>
                    <a:pt x="2473" y="1701"/>
                  </a:lnTo>
                  <a:lnTo>
                    <a:pt x="2376" y="1577"/>
                  </a:lnTo>
                  <a:lnTo>
                    <a:pt x="2282" y="1458"/>
                  </a:lnTo>
                  <a:lnTo>
                    <a:pt x="2188" y="1345"/>
                  </a:lnTo>
                  <a:lnTo>
                    <a:pt x="2097" y="1238"/>
                  </a:lnTo>
                  <a:lnTo>
                    <a:pt x="2007" y="1136"/>
                  </a:lnTo>
                  <a:lnTo>
                    <a:pt x="1919" y="1039"/>
                  </a:lnTo>
                  <a:lnTo>
                    <a:pt x="1833" y="949"/>
                  </a:lnTo>
                  <a:lnTo>
                    <a:pt x="1748" y="863"/>
                  </a:lnTo>
                  <a:lnTo>
                    <a:pt x="1665" y="783"/>
                  </a:lnTo>
                  <a:lnTo>
                    <a:pt x="1583" y="708"/>
                  </a:lnTo>
                  <a:lnTo>
                    <a:pt x="1501" y="637"/>
                  </a:lnTo>
                  <a:lnTo>
                    <a:pt x="1421" y="571"/>
                  </a:lnTo>
                  <a:lnTo>
                    <a:pt x="1342" y="510"/>
                  </a:lnTo>
                  <a:lnTo>
                    <a:pt x="1264" y="453"/>
                  </a:lnTo>
                  <a:lnTo>
                    <a:pt x="1185" y="400"/>
                  </a:lnTo>
                  <a:lnTo>
                    <a:pt x="1107" y="352"/>
                  </a:lnTo>
                  <a:lnTo>
                    <a:pt x="1031" y="306"/>
                  </a:lnTo>
                  <a:lnTo>
                    <a:pt x="953" y="264"/>
                  </a:lnTo>
                  <a:lnTo>
                    <a:pt x="876" y="226"/>
                  </a:lnTo>
                  <a:lnTo>
                    <a:pt x="799" y="192"/>
                  </a:lnTo>
                  <a:lnTo>
                    <a:pt x="722" y="161"/>
                  </a:lnTo>
                  <a:lnTo>
                    <a:pt x="645" y="132"/>
                  </a:lnTo>
                  <a:lnTo>
                    <a:pt x="567" y="106"/>
                  </a:lnTo>
                  <a:lnTo>
                    <a:pt x="488" y="85"/>
                  </a:lnTo>
                  <a:lnTo>
                    <a:pt x="409" y="64"/>
                  </a:lnTo>
                  <a:lnTo>
                    <a:pt x="329" y="46"/>
                  </a:lnTo>
                  <a:lnTo>
                    <a:pt x="249" y="32"/>
                  </a:lnTo>
                  <a:lnTo>
                    <a:pt x="167" y="19"/>
                  </a:lnTo>
                  <a:lnTo>
                    <a:pt x="84" y="8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630217" name="Freeform 9"/>
            <p:cNvSpPr>
              <a:spLocks/>
            </p:cNvSpPr>
            <p:nvPr userDrawn="1"/>
          </p:nvSpPr>
          <p:spPr bwMode="auto">
            <a:xfrm>
              <a:off x="303" y="654"/>
              <a:ext cx="4937" cy="1411"/>
            </a:xfrm>
            <a:custGeom>
              <a:avLst/>
              <a:gdLst/>
              <a:ahLst/>
              <a:cxnLst>
                <a:cxn ang="0">
                  <a:pos x="4937" y="2589"/>
                </a:cxn>
                <a:cxn ang="0">
                  <a:pos x="4887" y="2622"/>
                </a:cxn>
                <a:cxn ang="0">
                  <a:pos x="4828" y="2656"/>
                </a:cxn>
                <a:cxn ang="0">
                  <a:pos x="4747" y="2696"/>
                </a:cxn>
                <a:cxn ang="0">
                  <a:pos x="4646" y="2736"/>
                </a:cxn>
                <a:cxn ang="0">
                  <a:pos x="4528" y="2774"/>
                </a:cxn>
                <a:cxn ang="0">
                  <a:pos x="4393" y="2803"/>
                </a:cxn>
                <a:cxn ang="0">
                  <a:pos x="4319" y="2812"/>
                </a:cxn>
                <a:cxn ang="0">
                  <a:pos x="4243" y="2819"/>
                </a:cxn>
                <a:cxn ang="0">
                  <a:pos x="4163" y="2820"/>
                </a:cxn>
                <a:cxn ang="0">
                  <a:pos x="4081" y="2817"/>
                </a:cxn>
                <a:cxn ang="0">
                  <a:pos x="3995" y="2807"/>
                </a:cxn>
                <a:cxn ang="0">
                  <a:pos x="3906" y="2793"/>
                </a:cxn>
                <a:cxn ang="0">
                  <a:pos x="3814" y="2772"/>
                </a:cxn>
                <a:cxn ang="0">
                  <a:pos x="3721" y="2743"/>
                </a:cxn>
                <a:cxn ang="0">
                  <a:pos x="3625" y="2706"/>
                </a:cxn>
                <a:cxn ang="0">
                  <a:pos x="3528" y="2661"/>
                </a:cxn>
                <a:cxn ang="0">
                  <a:pos x="3429" y="2607"/>
                </a:cxn>
                <a:cxn ang="0">
                  <a:pos x="3328" y="2543"/>
                </a:cxn>
                <a:cxn ang="0">
                  <a:pos x="3227" y="2470"/>
                </a:cxn>
                <a:cxn ang="0">
                  <a:pos x="3124" y="2384"/>
                </a:cxn>
                <a:cxn ang="0">
                  <a:pos x="3020" y="2289"/>
                </a:cxn>
                <a:cxn ang="0">
                  <a:pos x="2916" y="2181"/>
                </a:cxn>
                <a:cxn ang="0">
                  <a:pos x="2810" y="2061"/>
                </a:cxn>
                <a:cxn ang="0">
                  <a:pos x="2705" y="1927"/>
                </a:cxn>
                <a:cxn ang="0">
                  <a:pos x="2601" y="1792"/>
                </a:cxn>
                <a:cxn ang="0">
                  <a:pos x="2399" y="1537"/>
                </a:cxn>
                <a:cxn ang="0">
                  <a:pos x="2208" y="1307"/>
                </a:cxn>
                <a:cxn ang="0">
                  <a:pos x="2024" y="1101"/>
                </a:cxn>
                <a:cxn ang="0">
                  <a:pos x="1847" y="917"/>
                </a:cxn>
                <a:cxn ang="0">
                  <a:pos x="1677" y="754"/>
                </a:cxn>
                <a:cxn ang="0">
                  <a:pos x="1511" y="611"/>
                </a:cxn>
                <a:cxn ang="0">
                  <a:pos x="1350" y="486"/>
                </a:cxn>
                <a:cxn ang="0">
                  <a:pos x="1191" y="379"/>
                </a:cxn>
                <a:cxn ang="0">
                  <a:pos x="1034" y="287"/>
                </a:cxn>
                <a:cxn ang="0">
                  <a:pos x="879" y="211"/>
                </a:cxn>
                <a:cxn ang="0">
                  <a:pos x="723" y="148"/>
                </a:cxn>
                <a:cxn ang="0">
                  <a:pos x="568" y="96"/>
                </a:cxn>
                <a:cxn ang="0">
                  <a:pos x="410" y="58"/>
                </a:cxn>
                <a:cxn ang="0">
                  <a:pos x="249" y="27"/>
                </a:cxn>
                <a:cxn ang="0">
                  <a:pos x="85" y="8"/>
                </a:cxn>
              </a:cxnLst>
              <a:rect l="0" t="0" r="r" b="b"/>
              <a:pathLst>
                <a:path w="4937" h="2820">
                  <a:moveTo>
                    <a:pt x="4937" y="2589"/>
                  </a:moveTo>
                  <a:lnTo>
                    <a:pt x="4937" y="2589"/>
                  </a:lnTo>
                  <a:lnTo>
                    <a:pt x="4925" y="2599"/>
                  </a:lnTo>
                  <a:lnTo>
                    <a:pt x="4887" y="2622"/>
                  </a:lnTo>
                  <a:lnTo>
                    <a:pt x="4861" y="2638"/>
                  </a:lnTo>
                  <a:lnTo>
                    <a:pt x="4828" y="2656"/>
                  </a:lnTo>
                  <a:lnTo>
                    <a:pt x="4790" y="2675"/>
                  </a:lnTo>
                  <a:lnTo>
                    <a:pt x="4747" y="2696"/>
                  </a:lnTo>
                  <a:lnTo>
                    <a:pt x="4698" y="2717"/>
                  </a:lnTo>
                  <a:lnTo>
                    <a:pt x="4646" y="2736"/>
                  </a:lnTo>
                  <a:lnTo>
                    <a:pt x="4589" y="2756"/>
                  </a:lnTo>
                  <a:lnTo>
                    <a:pt x="4528" y="2774"/>
                  </a:lnTo>
                  <a:lnTo>
                    <a:pt x="4462" y="2790"/>
                  </a:lnTo>
                  <a:lnTo>
                    <a:pt x="4393" y="2803"/>
                  </a:lnTo>
                  <a:lnTo>
                    <a:pt x="4357" y="2807"/>
                  </a:lnTo>
                  <a:lnTo>
                    <a:pt x="4319" y="2812"/>
                  </a:lnTo>
                  <a:lnTo>
                    <a:pt x="4282" y="2816"/>
                  </a:lnTo>
                  <a:lnTo>
                    <a:pt x="4243" y="2819"/>
                  </a:lnTo>
                  <a:lnTo>
                    <a:pt x="4203" y="2820"/>
                  </a:lnTo>
                  <a:lnTo>
                    <a:pt x="4163" y="2820"/>
                  </a:lnTo>
                  <a:lnTo>
                    <a:pt x="4122" y="2819"/>
                  </a:lnTo>
                  <a:lnTo>
                    <a:pt x="4081" y="2817"/>
                  </a:lnTo>
                  <a:lnTo>
                    <a:pt x="4038" y="2812"/>
                  </a:lnTo>
                  <a:lnTo>
                    <a:pt x="3995" y="2807"/>
                  </a:lnTo>
                  <a:lnTo>
                    <a:pt x="3950" y="2801"/>
                  </a:lnTo>
                  <a:lnTo>
                    <a:pt x="3906" y="2793"/>
                  </a:lnTo>
                  <a:lnTo>
                    <a:pt x="3860" y="2783"/>
                  </a:lnTo>
                  <a:lnTo>
                    <a:pt x="3814" y="2772"/>
                  </a:lnTo>
                  <a:lnTo>
                    <a:pt x="3768" y="2757"/>
                  </a:lnTo>
                  <a:lnTo>
                    <a:pt x="3721" y="2743"/>
                  </a:lnTo>
                  <a:lnTo>
                    <a:pt x="3674" y="2725"/>
                  </a:lnTo>
                  <a:lnTo>
                    <a:pt x="3625" y="2706"/>
                  </a:lnTo>
                  <a:lnTo>
                    <a:pt x="3577" y="2685"/>
                  </a:lnTo>
                  <a:lnTo>
                    <a:pt x="3528" y="2661"/>
                  </a:lnTo>
                  <a:lnTo>
                    <a:pt x="3479" y="2635"/>
                  </a:lnTo>
                  <a:lnTo>
                    <a:pt x="3429" y="2607"/>
                  </a:lnTo>
                  <a:lnTo>
                    <a:pt x="3379" y="2577"/>
                  </a:lnTo>
                  <a:lnTo>
                    <a:pt x="3328" y="2543"/>
                  </a:lnTo>
                  <a:lnTo>
                    <a:pt x="3278" y="2507"/>
                  </a:lnTo>
                  <a:lnTo>
                    <a:pt x="3227" y="2470"/>
                  </a:lnTo>
                  <a:lnTo>
                    <a:pt x="3175" y="2428"/>
                  </a:lnTo>
                  <a:lnTo>
                    <a:pt x="3124" y="2384"/>
                  </a:lnTo>
                  <a:lnTo>
                    <a:pt x="3071" y="2338"/>
                  </a:lnTo>
                  <a:lnTo>
                    <a:pt x="3020" y="2289"/>
                  </a:lnTo>
                  <a:lnTo>
                    <a:pt x="2967" y="2236"/>
                  </a:lnTo>
                  <a:lnTo>
                    <a:pt x="2916" y="2181"/>
                  </a:lnTo>
                  <a:lnTo>
                    <a:pt x="2863" y="2123"/>
                  </a:lnTo>
                  <a:lnTo>
                    <a:pt x="2810" y="2061"/>
                  </a:lnTo>
                  <a:lnTo>
                    <a:pt x="2757" y="1995"/>
                  </a:lnTo>
                  <a:lnTo>
                    <a:pt x="2705" y="1927"/>
                  </a:lnTo>
                  <a:lnTo>
                    <a:pt x="2705" y="1927"/>
                  </a:lnTo>
                  <a:lnTo>
                    <a:pt x="2601" y="1792"/>
                  </a:lnTo>
                  <a:lnTo>
                    <a:pt x="2499" y="1661"/>
                  </a:lnTo>
                  <a:lnTo>
                    <a:pt x="2399" y="1537"/>
                  </a:lnTo>
                  <a:lnTo>
                    <a:pt x="2302" y="1419"/>
                  </a:lnTo>
                  <a:lnTo>
                    <a:pt x="2208" y="1307"/>
                  </a:lnTo>
                  <a:lnTo>
                    <a:pt x="2115" y="1201"/>
                  </a:lnTo>
                  <a:lnTo>
                    <a:pt x="2024" y="1101"/>
                  </a:lnTo>
                  <a:lnTo>
                    <a:pt x="1936" y="1007"/>
                  </a:lnTo>
                  <a:lnTo>
                    <a:pt x="1847" y="917"/>
                  </a:lnTo>
                  <a:lnTo>
                    <a:pt x="1761" y="833"/>
                  </a:lnTo>
                  <a:lnTo>
                    <a:pt x="1677" y="754"/>
                  </a:lnTo>
                  <a:lnTo>
                    <a:pt x="1593" y="681"/>
                  </a:lnTo>
                  <a:lnTo>
                    <a:pt x="1511" y="611"/>
                  </a:lnTo>
                  <a:lnTo>
                    <a:pt x="1430" y="547"/>
                  </a:lnTo>
                  <a:lnTo>
                    <a:pt x="1350" y="486"/>
                  </a:lnTo>
                  <a:lnTo>
                    <a:pt x="1270" y="431"/>
                  </a:lnTo>
                  <a:lnTo>
                    <a:pt x="1191" y="379"/>
                  </a:lnTo>
                  <a:lnTo>
                    <a:pt x="1112" y="331"/>
                  </a:lnTo>
                  <a:lnTo>
                    <a:pt x="1034" y="287"/>
                  </a:lnTo>
                  <a:lnTo>
                    <a:pt x="957" y="247"/>
                  </a:lnTo>
                  <a:lnTo>
                    <a:pt x="879" y="211"/>
                  </a:lnTo>
                  <a:lnTo>
                    <a:pt x="801" y="177"/>
                  </a:lnTo>
                  <a:lnTo>
                    <a:pt x="723" y="148"/>
                  </a:lnTo>
                  <a:lnTo>
                    <a:pt x="646" y="121"/>
                  </a:lnTo>
                  <a:lnTo>
                    <a:pt x="568" y="96"/>
                  </a:lnTo>
                  <a:lnTo>
                    <a:pt x="489" y="75"/>
                  </a:lnTo>
                  <a:lnTo>
                    <a:pt x="410" y="58"/>
                  </a:lnTo>
                  <a:lnTo>
                    <a:pt x="330" y="41"/>
                  </a:lnTo>
                  <a:lnTo>
                    <a:pt x="249" y="27"/>
                  </a:lnTo>
                  <a:lnTo>
                    <a:pt x="167" y="16"/>
                  </a:lnTo>
                  <a:lnTo>
                    <a:pt x="85" y="8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630218" name="Freeform 10"/>
            <p:cNvSpPr>
              <a:spLocks/>
            </p:cNvSpPr>
            <p:nvPr userDrawn="1"/>
          </p:nvSpPr>
          <p:spPr bwMode="auto">
            <a:xfrm>
              <a:off x="314" y="676"/>
              <a:ext cx="4975" cy="1375"/>
            </a:xfrm>
            <a:custGeom>
              <a:avLst/>
              <a:gdLst/>
              <a:ahLst/>
              <a:cxnLst>
                <a:cxn ang="0">
                  <a:pos x="4975" y="2501"/>
                </a:cxn>
                <a:cxn ang="0">
                  <a:pos x="4926" y="2537"/>
                </a:cxn>
                <a:cxn ang="0">
                  <a:pos x="4867" y="2571"/>
                </a:cxn>
                <a:cxn ang="0">
                  <a:pos x="4786" y="2613"/>
                </a:cxn>
                <a:cxn ang="0">
                  <a:pos x="4686" y="2656"/>
                </a:cxn>
                <a:cxn ang="0">
                  <a:pos x="4568" y="2695"/>
                </a:cxn>
                <a:cxn ang="0">
                  <a:pos x="4433" y="2727"/>
                </a:cxn>
                <a:cxn ang="0">
                  <a:pos x="4361" y="2739"/>
                </a:cxn>
                <a:cxn ang="0">
                  <a:pos x="4285" y="2747"/>
                </a:cxn>
                <a:cxn ang="0">
                  <a:pos x="4204" y="2750"/>
                </a:cxn>
                <a:cxn ang="0">
                  <a:pos x="4121" y="2748"/>
                </a:cxn>
                <a:cxn ang="0">
                  <a:pos x="4035" y="2740"/>
                </a:cxn>
                <a:cxn ang="0">
                  <a:pos x="3946" y="2727"/>
                </a:cxn>
                <a:cxn ang="0">
                  <a:pos x="3856" y="2708"/>
                </a:cxn>
                <a:cxn ang="0">
                  <a:pos x="3761" y="2680"/>
                </a:cxn>
                <a:cxn ang="0">
                  <a:pos x="3666" y="2645"/>
                </a:cxn>
                <a:cxn ang="0">
                  <a:pos x="3567" y="2603"/>
                </a:cxn>
                <a:cxn ang="0">
                  <a:pos x="3467" y="2550"/>
                </a:cxn>
                <a:cxn ang="0">
                  <a:pos x="3366" y="2488"/>
                </a:cxn>
                <a:cxn ang="0">
                  <a:pos x="3263" y="2416"/>
                </a:cxn>
                <a:cxn ang="0">
                  <a:pos x="3159" y="2333"/>
                </a:cxn>
                <a:cxn ang="0">
                  <a:pos x="3053" y="2240"/>
                </a:cxn>
                <a:cxn ang="0">
                  <a:pos x="2948" y="2133"/>
                </a:cxn>
                <a:cxn ang="0">
                  <a:pos x="2841" y="2014"/>
                </a:cxn>
                <a:cxn ang="0">
                  <a:pos x="2733" y="1883"/>
                </a:cxn>
                <a:cxn ang="0">
                  <a:pos x="2627" y="1747"/>
                </a:cxn>
                <a:cxn ang="0">
                  <a:pos x="2422" y="1495"/>
                </a:cxn>
                <a:cxn ang="0">
                  <a:pos x="2227" y="1269"/>
                </a:cxn>
                <a:cxn ang="0">
                  <a:pos x="2040" y="1066"/>
                </a:cxn>
                <a:cxn ang="0">
                  <a:pos x="1861" y="885"/>
                </a:cxn>
                <a:cxn ang="0">
                  <a:pos x="1687" y="723"/>
                </a:cxn>
                <a:cxn ang="0">
                  <a:pos x="1519" y="583"/>
                </a:cxn>
                <a:cxn ang="0">
                  <a:pos x="1357" y="462"/>
                </a:cxn>
                <a:cxn ang="0">
                  <a:pos x="1196" y="357"/>
                </a:cxn>
                <a:cxn ang="0">
                  <a:pos x="1039" y="268"/>
                </a:cxn>
                <a:cxn ang="0">
                  <a:pos x="882" y="194"/>
                </a:cxn>
                <a:cxn ang="0">
                  <a:pos x="726" y="134"/>
                </a:cxn>
                <a:cxn ang="0">
                  <a:pos x="569" y="86"/>
                </a:cxn>
                <a:cxn ang="0">
                  <a:pos x="410" y="50"/>
                </a:cxn>
                <a:cxn ang="0">
                  <a:pos x="249" y="23"/>
                </a:cxn>
                <a:cxn ang="0">
                  <a:pos x="83" y="5"/>
                </a:cxn>
              </a:cxnLst>
              <a:rect l="0" t="0" r="r" b="b"/>
              <a:pathLst>
                <a:path w="4975" h="2750">
                  <a:moveTo>
                    <a:pt x="4975" y="2501"/>
                  </a:moveTo>
                  <a:lnTo>
                    <a:pt x="4975" y="2501"/>
                  </a:lnTo>
                  <a:lnTo>
                    <a:pt x="4962" y="2511"/>
                  </a:lnTo>
                  <a:lnTo>
                    <a:pt x="4926" y="2537"/>
                  </a:lnTo>
                  <a:lnTo>
                    <a:pt x="4899" y="2553"/>
                  </a:lnTo>
                  <a:lnTo>
                    <a:pt x="4867" y="2571"/>
                  </a:lnTo>
                  <a:lnTo>
                    <a:pt x="4829" y="2592"/>
                  </a:lnTo>
                  <a:lnTo>
                    <a:pt x="4786" y="2613"/>
                  </a:lnTo>
                  <a:lnTo>
                    <a:pt x="4739" y="2635"/>
                  </a:lnTo>
                  <a:lnTo>
                    <a:pt x="4686" y="2656"/>
                  </a:lnTo>
                  <a:lnTo>
                    <a:pt x="4629" y="2676"/>
                  </a:lnTo>
                  <a:lnTo>
                    <a:pt x="4568" y="2695"/>
                  </a:lnTo>
                  <a:lnTo>
                    <a:pt x="4503" y="2713"/>
                  </a:lnTo>
                  <a:lnTo>
                    <a:pt x="4433" y="2727"/>
                  </a:lnTo>
                  <a:lnTo>
                    <a:pt x="4397" y="2734"/>
                  </a:lnTo>
                  <a:lnTo>
                    <a:pt x="4361" y="2739"/>
                  </a:lnTo>
                  <a:lnTo>
                    <a:pt x="4322" y="2743"/>
                  </a:lnTo>
                  <a:lnTo>
                    <a:pt x="4285" y="2747"/>
                  </a:lnTo>
                  <a:lnTo>
                    <a:pt x="4245" y="2748"/>
                  </a:lnTo>
                  <a:lnTo>
                    <a:pt x="4204" y="2750"/>
                  </a:lnTo>
                  <a:lnTo>
                    <a:pt x="4163" y="2750"/>
                  </a:lnTo>
                  <a:lnTo>
                    <a:pt x="4121" y="2748"/>
                  </a:lnTo>
                  <a:lnTo>
                    <a:pt x="4079" y="2745"/>
                  </a:lnTo>
                  <a:lnTo>
                    <a:pt x="4035" y="2740"/>
                  </a:lnTo>
                  <a:lnTo>
                    <a:pt x="3992" y="2735"/>
                  </a:lnTo>
                  <a:lnTo>
                    <a:pt x="3946" y="2727"/>
                  </a:lnTo>
                  <a:lnTo>
                    <a:pt x="3902" y="2719"/>
                  </a:lnTo>
                  <a:lnTo>
                    <a:pt x="3856" y="2708"/>
                  </a:lnTo>
                  <a:lnTo>
                    <a:pt x="3809" y="2695"/>
                  </a:lnTo>
                  <a:lnTo>
                    <a:pt x="3761" y="2680"/>
                  </a:lnTo>
                  <a:lnTo>
                    <a:pt x="3714" y="2664"/>
                  </a:lnTo>
                  <a:lnTo>
                    <a:pt x="3666" y="2645"/>
                  </a:lnTo>
                  <a:lnTo>
                    <a:pt x="3617" y="2626"/>
                  </a:lnTo>
                  <a:lnTo>
                    <a:pt x="3567" y="2603"/>
                  </a:lnTo>
                  <a:lnTo>
                    <a:pt x="3517" y="2577"/>
                  </a:lnTo>
                  <a:lnTo>
                    <a:pt x="3467" y="2550"/>
                  </a:lnTo>
                  <a:lnTo>
                    <a:pt x="3417" y="2521"/>
                  </a:lnTo>
                  <a:lnTo>
                    <a:pt x="3366" y="2488"/>
                  </a:lnTo>
                  <a:lnTo>
                    <a:pt x="3314" y="2453"/>
                  </a:lnTo>
                  <a:lnTo>
                    <a:pt x="3263" y="2416"/>
                  </a:lnTo>
                  <a:lnTo>
                    <a:pt x="3212" y="2375"/>
                  </a:lnTo>
                  <a:lnTo>
                    <a:pt x="3159" y="2333"/>
                  </a:lnTo>
                  <a:lnTo>
                    <a:pt x="3106" y="2288"/>
                  </a:lnTo>
                  <a:lnTo>
                    <a:pt x="3053" y="2240"/>
                  </a:lnTo>
                  <a:lnTo>
                    <a:pt x="3001" y="2188"/>
                  </a:lnTo>
                  <a:lnTo>
                    <a:pt x="2948" y="2133"/>
                  </a:lnTo>
                  <a:lnTo>
                    <a:pt x="2894" y="2075"/>
                  </a:lnTo>
                  <a:lnTo>
                    <a:pt x="2841" y="2014"/>
                  </a:lnTo>
                  <a:lnTo>
                    <a:pt x="2787" y="1951"/>
                  </a:lnTo>
                  <a:lnTo>
                    <a:pt x="2733" y="1883"/>
                  </a:lnTo>
                  <a:lnTo>
                    <a:pt x="2733" y="1883"/>
                  </a:lnTo>
                  <a:lnTo>
                    <a:pt x="2627" y="1747"/>
                  </a:lnTo>
                  <a:lnTo>
                    <a:pt x="2523" y="1618"/>
                  </a:lnTo>
                  <a:lnTo>
                    <a:pt x="2422" y="1495"/>
                  </a:lnTo>
                  <a:lnTo>
                    <a:pt x="2323" y="1379"/>
                  </a:lnTo>
                  <a:lnTo>
                    <a:pt x="2227" y="1269"/>
                  </a:lnTo>
                  <a:lnTo>
                    <a:pt x="2133" y="1164"/>
                  </a:lnTo>
                  <a:lnTo>
                    <a:pt x="2040" y="1066"/>
                  </a:lnTo>
                  <a:lnTo>
                    <a:pt x="1949" y="972"/>
                  </a:lnTo>
                  <a:lnTo>
                    <a:pt x="1861" y="885"/>
                  </a:lnTo>
                  <a:lnTo>
                    <a:pt x="1773" y="801"/>
                  </a:lnTo>
                  <a:lnTo>
                    <a:pt x="1687" y="723"/>
                  </a:lnTo>
                  <a:lnTo>
                    <a:pt x="1602" y="651"/>
                  </a:lnTo>
                  <a:lnTo>
                    <a:pt x="1519" y="583"/>
                  </a:lnTo>
                  <a:lnTo>
                    <a:pt x="1437" y="520"/>
                  </a:lnTo>
                  <a:lnTo>
                    <a:pt x="1357" y="462"/>
                  </a:lnTo>
                  <a:lnTo>
                    <a:pt x="1276" y="407"/>
                  </a:lnTo>
                  <a:lnTo>
                    <a:pt x="1196" y="357"/>
                  </a:lnTo>
                  <a:lnTo>
                    <a:pt x="1116" y="310"/>
                  </a:lnTo>
                  <a:lnTo>
                    <a:pt x="1039" y="268"/>
                  </a:lnTo>
                  <a:lnTo>
                    <a:pt x="960" y="229"/>
                  </a:lnTo>
                  <a:lnTo>
                    <a:pt x="882" y="194"/>
                  </a:lnTo>
                  <a:lnTo>
                    <a:pt x="804" y="162"/>
                  </a:lnTo>
                  <a:lnTo>
                    <a:pt x="726" y="134"/>
                  </a:lnTo>
                  <a:lnTo>
                    <a:pt x="647" y="108"/>
                  </a:lnTo>
                  <a:lnTo>
                    <a:pt x="569" y="86"/>
                  </a:lnTo>
                  <a:lnTo>
                    <a:pt x="490" y="66"/>
                  </a:lnTo>
                  <a:lnTo>
                    <a:pt x="410" y="50"/>
                  </a:lnTo>
                  <a:lnTo>
                    <a:pt x="331" y="36"/>
                  </a:lnTo>
                  <a:lnTo>
                    <a:pt x="249" y="23"/>
                  </a:lnTo>
                  <a:lnTo>
                    <a:pt x="167" y="13"/>
                  </a:lnTo>
                  <a:lnTo>
                    <a:pt x="83" y="5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630219" name="Freeform 11"/>
            <p:cNvSpPr>
              <a:spLocks/>
            </p:cNvSpPr>
            <p:nvPr userDrawn="1"/>
          </p:nvSpPr>
          <p:spPr bwMode="auto">
            <a:xfrm>
              <a:off x="325" y="698"/>
              <a:ext cx="5012" cy="1339"/>
            </a:xfrm>
            <a:custGeom>
              <a:avLst/>
              <a:gdLst/>
              <a:ahLst/>
              <a:cxnLst>
                <a:cxn ang="0">
                  <a:pos x="5012" y="2414"/>
                </a:cxn>
                <a:cxn ang="0">
                  <a:pos x="4964" y="2448"/>
                </a:cxn>
                <a:cxn ang="0">
                  <a:pos x="4904" y="2485"/>
                </a:cxn>
                <a:cxn ang="0">
                  <a:pos x="4825" y="2528"/>
                </a:cxn>
                <a:cxn ang="0">
                  <a:pos x="4725" y="2574"/>
                </a:cxn>
                <a:cxn ang="0">
                  <a:pos x="4608" y="2615"/>
                </a:cxn>
                <a:cxn ang="0">
                  <a:pos x="4474" y="2649"/>
                </a:cxn>
                <a:cxn ang="0">
                  <a:pos x="4402" y="2662"/>
                </a:cxn>
                <a:cxn ang="0">
                  <a:pos x="4325" y="2672"/>
                </a:cxn>
                <a:cxn ang="0">
                  <a:pos x="4246" y="2677"/>
                </a:cxn>
                <a:cxn ang="0">
                  <a:pos x="4163" y="2677"/>
                </a:cxn>
                <a:cxn ang="0">
                  <a:pos x="4077" y="2672"/>
                </a:cxn>
                <a:cxn ang="0">
                  <a:pos x="3988" y="2661"/>
                </a:cxn>
                <a:cxn ang="0">
                  <a:pos x="3896" y="2643"/>
                </a:cxn>
                <a:cxn ang="0">
                  <a:pos x="3802" y="2617"/>
                </a:cxn>
                <a:cxn ang="0">
                  <a:pos x="3705" y="2583"/>
                </a:cxn>
                <a:cxn ang="0">
                  <a:pos x="3606" y="2543"/>
                </a:cxn>
                <a:cxn ang="0">
                  <a:pos x="3506" y="2491"/>
                </a:cxn>
                <a:cxn ang="0">
                  <a:pos x="3403" y="2431"/>
                </a:cxn>
                <a:cxn ang="0">
                  <a:pos x="3299" y="2362"/>
                </a:cxn>
                <a:cxn ang="0">
                  <a:pos x="3194" y="2280"/>
                </a:cxn>
                <a:cxn ang="0">
                  <a:pos x="3087" y="2188"/>
                </a:cxn>
                <a:cxn ang="0">
                  <a:pos x="2980" y="2083"/>
                </a:cxn>
                <a:cxn ang="0">
                  <a:pos x="2870" y="1966"/>
                </a:cxn>
                <a:cxn ang="0">
                  <a:pos x="2762" y="1836"/>
                </a:cxn>
                <a:cxn ang="0">
                  <a:pos x="2654" y="1702"/>
                </a:cxn>
                <a:cxn ang="0">
                  <a:pos x="2444" y="1455"/>
                </a:cxn>
                <a:cxn ang="0">
                  <a:pos x="2245" y="1230"/>
                </a:cxn>
                <a:cxn ang="0">
                  <a:pos x="2057" y="1030"/>
                </a:cxn>
                <a:cxn ang="0">
                  <a:pos x="1873" y="851"/>
                </a:cxn>
                <a:cxn ang="0">
                  <a:pos x="1698" y="692"/>
                </a:cxn>
                <a:cxn ang="0">
                  <a:pos x="1529" y="555"/>
                </a:cxn>
                <a:cxn ang="0">
                  <a:pos x="1364" y="436"/>
                </a:cxn>
                <a:cxn ang="0">
                  <a:pos x="1201" y="334"/>
                </a:cxn>
                <a:cxn ang="0">
                  <a:pos x="1043" y="248"/>
                </a:cxn>
                <a:cxn ang="0">
                  <a:pos x="885" y="177"/>
                </a:cxn>
                <a:cxn ang="0">
                  <a:pos x="728" y="119"/>
                </a:cxn>
                <a:cxn ang="0">
                  <a:pos x="571" y="74"/>
                </a:cxn>
                <a:cxn ang="0">
                  <a:pos x="411" y="42"/>
                </a:cxn>
                <a:cxn ang="0">
                  <a:pos x="250" y="17"/>
                </a:cxn>
                <a:cxn ang="0">
                  <a:pos x="85" y="5"/>
                </a:cxn>
              </a:cxnLst>
              <a:rect l="0" t="0" r="r" b="b"/>
              <a:pathLst>
                <a:path w="5012" h="2678">
                  <a:moveTo>
                    <a:pt x="5012" y="2414"/>
                  </a:moveTo>
                  <a:lnTo>
                    <a:pt x="5012" y="2414"/>
                  </a:lnTo>
                  <a:lnTo>
                    <a:pt x="5000" y="2423"/>
                  </a:lnTo>
                  <a:lnTo>
                    <a:pt x="4964" y="2448"/>
                  </a:lnTo>
                  <a:lnTo>
                    <a:pt x="4937" y="2465"/>
                  </a:lnTo>
                  <a:lnTo>
                    <a:pt x="4904" y="2485"/>
                  </a:lnTo>
                  <a:lnTo>
                    <a:pt x="4868" y="2506"/>
                  </a:lnTo>
                  <a:lnTo>
                    <a:pt x="4825" y="2528"/>
                  </a:lnTo>
                  <a:lnTo>
                    <a:pt x="4778" y="2551"/>
                  </a:lnTo>
                  <a:lnTo>
                    <a:pt x="4725" y="2574"/>
                  </a:lnTo>
                  <a:lnTo>
                    <a:pt x="4670" y="2594"/>
                  </a:lnTo>
                  <a:lnTo>
                    <a:pt x="4608" y="2615"/>
                  </a:lnTo>
                  <a:lnTo>
                    <a:pt x="4543" y="2635"/>
                  </a:lnTo>
                  <a:lnTo>
                    <a:pt x="4474" y="2649"/>
                  </a:lnTo>
                  <a:lnTo>
                    <a:pt x="4439" y="2657"/>
                  </a:lnTo>
                  <a:lnTo>
                    <a:pt x="4402" y="2662"/>
                  </a:lnTo>
                  <a:lnTo>
                    <a:pt x="4364" y="2669"/>
                  </a:lnTo>
                  <a:lnTo>
                    <a:pt x="4325" y="2672"/>
                  </a:lnTo>
                  <a:lnTo>
                    <a:pt x="4286" y="2675"/>
                  </a:lnTo>
                  <a:lnTo>
                    <a:pt x="4246" y="2677"/>
                  </a:lnTo>
                  <a:lnTo>
                    <a:pt x="4204" y="2678"/>
                  </a:lnTo>
                  <a:lnTo>
                    <a:pt x="4163" y="2677"/>
                  </a:lnTo>
                  <a:lnTo>
                    <a:pt x="4120" y="2675"/>
                  </a:lnTo>
                  <a:lnTo>
                    <a:pt x="4077" y="2672"/>
                  </a:lnTo>
                  <a:lnTo>
                    <a:pt x="4032" y="2667"/>
                  </a:lnTo>
                  <a:lnTo>
                    <a:pt x="3988" y="2661"/>
                  </a:lnTo>
                  <a:lnTo>
                    <a:pt x="3942" y="2653"/>
                  </a:lnTo>
                  <a:lnTo>
                    <a:pt x="3896" y="2643"/>
                  </a:lnTo>
                  <a:lnTo>
                    <a:pt x="3849" y="2630"/>
                  </a:lnTo>
                  <a:lnTo>
                    <a:pt x="3802" y="2617"/>
                  </a:lnTo>
                  <a:lnTo>
                    <a:pt x="3753" y="2601"/>
                  </a:lnTo>
                  <a:lnTo>
                    <a:pt x="3705" y="2583"/>
                  </a:lnTo>
                  <a:lnTo>
                    <a:pt x="3656" y="2564"/>
                  </a:lnTo>
                  <a:lnTo>
                    <a:pt x="3606" y="2543"/>
                  </a:lnTo>
                  <a:lnTo>
                    <a:pt x="3556" y="2519"/>
                  </a:lnTo>
                  <a:lnTo>
                    <a:pt x="3506" y="2491"/>
                  </a:lnTo>
                  <a:lnTo>
                    <a:pt x="3455" y="2464"/>
                  </a:lnTo>
                  <a:lnTo>
                    <a:pt x="3403" y="2431"/>
                  </a:lnTo>
                  <a:lnTo>
                    <a:pt x="3352" y="2398"/>
                  </a:lnTo>
                  <a:lnTo>
                    <a:pt x="3299" y="2362"/>
                  </a:lnTo>
                  <a:lnTo>
                    <a:pt x="3246" y="2322"/>
                  </a:lnTo>
                  <a:lnTo>
                    <a:pt x="3194" y="2280"/>
                  </a:lnTo>
                  <a:lnTo>
                    <a:pt x="3141" y="2236"/>
                  </a:lnTo>
                  <a:lnTo>
                    <a:pt x="3087" y="2188"/>
                  </a:lnTo>
                  <a:lnTo>
                    <a:pt x="3033" y="2138"/>
                  </a:lnTo>
                  <a:lnTo>
                    <a:pt x="2980" y="2083"/>
                  </a:lnTo>
                  <a:lnTo>
                    <a:pt x="2924" y="2026"/>
                  </a:lnTo>
                  <a:lnTo>
                    <a:pt x="2870" y="1966"/>
                  </a:lnTo>
                  <a:lnTo>
                    <a:pt x="2816" y="1903"/>
                  </a:lnTo>
                  <a:lnTo>
                    <a:pt x="2762" y="1836"/>
                  </a:lnTo>
                  <a:lnTo>
                    <a:pt x="2762" y="1836"/>
                  </a:lnTo>
                  <a:lnTo>
                    <a:pt x="2654" y="1702"/>
                  </a:lnTo>
                  <a:lnTo>
                    <a:pt x="2548" y="1576"/>
                  </a:lnTo>
                  <a:lnTo>
                    <a:pt x="2444" y="1455"/>
                  </a:lnTo>
                  <a:lnTo>
                    <a:pt x="2344" y="1338"/>
                  </a:lnTo>
                  <a:lnTo>
                    <a:pt x="2245" y="1230"/>
                  </a:lnTo>
                  <a:lnTo>
                    <a:pt x="2150" y="1127"/>
                  </a:lnTo>
                  <a:lnTo>
                    <a:pt x="2057" y="1030"/>
                  </a:lnTo>
                  <a:lnTo>
                    <a:pt x="1963" y="938"/>
                  </a:lnTo>
                  <a:lnTo>
                    <a:pt x="1873" y="851"/>
                  </a:lnTo>
                  <a:lnTo>
                    <a:pt x="1786" y="770"/>
                  </a:lnTo>
                  <a:lnTo>
                    <a:pt x="1698" y="692"/>
                  </a:lnTo>
                  <a:lnTo>
                    <a:pt x="1612" y="621"/>
                  </a:lnTo>
                  <a:lnTo>
                    <a:pt x="1529" y="555"/>
                  </a:lnTo>
                  <a:lnTo>
                    <a:pt x="1446" y="494"/>
                  </a:lnTo>
                  <a:lnTo>
                    <a:pt x="1364" y="436"/>
                  </a:lnTo>
                  <a:lnTo>
                    <a:pt x="1282" y="382"/>
                  </a:lnTo>
                  <a:lnTo>
                    <a:pt x="1201" y="334"/>
                  </a:lnTo>
                  <a:lnTo>
                    <a:pt x="1122" y="289"/>
                  </a:lnTo>
                  <a:lnTo>
                    <a:pt x="1043" y="248"/>
                  </a:lnTo>
                  <a:lnTo>
                    <a:pt x="964" y="210"/>
                  </a:lnTo>
                  <a:lnTo>
                    <a:pt x="885" y="177"/>
                  </a:lnTo>
                  <a:lnTo>
                    <a:pt x="807" y="147"/>
                  </a:lnTo>
                  <a:lnTo>
                    <a:pt x="728" y="119"/>
                  </a:lnTo>
                  <a:lnTo>
                    <a:pt x="649" y="95"/>
                  </a:lnTo>
                  <a:lnTo>
                    <a:pt x="571" y="74"/>
                  </a:lnTo>
                  <a:lnTo>
                    <a:pt x="490" y="56"/>
                  </a:lnTo>
                  <a:lnTo>
                    <a:pt x="411" y="42"/>
                  </a:lnTo>
                  <a:lnTo>
                    <a:pt x="331" y="29"/>
                  </a:lnTo>
                  <a:lnTo>
                    <a:pt x="250" y="17"/>
                  </a:lnTo>
                  <a:lnTo>
                    <a:pt x="167" y="9"/>
                  </a:lnTo>
                  <a:lnTo>
                    <a:pt x="85" y="5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630220" name="Freeform 12"/>
            <p:cNvSpPr>
              <a:spLocks/>
            </p:cNvSpPr>
            <p:nvPr userDrawn="1"/>
          </p:nvSpPr>
          <p:spPr bwMode="auto">
            <a:xfrm>
              <a:off x="336" y="720"/>
              <a:ext cx="5049" cy="1304"/>
            </a:xfrm>
            <a:custGeom>
              <a:avLst/>
              <a:gdLst/>
              <a:ahLst/>
              <a:cxnLst>
                <a:cxn ang="0">
                  <a:pos x="5049" y="2324"/>
                </a:cxn>
                <a:cxn ang="0">
                  <a:pos x="5000" y="2361"/>
                </a:cxn>
                <a:cxn ang="0">
                  <a:pos x="4942" y="2398"/>
                </a:cxn>
                <a:cxn ang="0">
                  <a:pos x="4863" y="2443"/>
                </a:cxn>
                <a:cxn ang="0">
                  <a:pos x="4764" y="2492"/>
                </a:cxn>
                <a:cxn ang="0">
                  <a:pos x="4647" y="2537"/>
                </a:cxn>
                <a:cxn ang="0">
                  <a:pos x="4514" y="2574"/>
                </a:cxn>
                <a:cxn ang="0">
                  <a:pos x="4442" y="2589"/>
                </a:cxn>
                <a:cxn ang="0">
                  <a:pos x="4366" y="2598"/>
                </a:cxn>
                <a:cxn ang="0">
                  <a:pos x="4286" y="2605"/>
                </a:cxn>
                <a:cxn ang="0">
                  <a:pos x="4203" y="2608"/>
                </a:cxn>
                <a:cxn ang="0">
                  <a:pos x="4117" y="2603"/>
                </a:cxn>
                <a:cxn ang="0">
                  <a:pos x="4027" y="2593"/>
                </a:cxn>
                <a:cxn ang="0">
                  <a:pos x="3935" y="2577"/>
                </a:cxn>
                <a:cxn ang="0">
                  <a:pos x="3841" y="2555"/>
                </a:cxn>
                <a:cxn ang="0">
                  <a:pos x="3744" y="2522"/>
                </a:cxn>
                <a:cxn ang="0">
                  <a:pos x="3645" y="2484"/>
                </a:cxn>
                <a:cxn ang="0">
                  <a:pos x="3544" y="2434"/>
                </a:cxn>
                <a:cxn ang="0">
                  <a:pos x="3439" y="2375"/>
                </a:cxn>
                <a:cxn ang="0">
                  <a:pos x="3335" y="2308"/>
                </a:cxn>
                <a:cxn ang="0">
                  <a:pos x="3228" y="2229"/>
                </a:cxn>
                <a:cxn ang="0">
                  <a:pos x="3120" y="2137"/>
                </a:cxn>
                <a:cxn ang="0">
                  <a:pos x="3010" y="2035"/>
                </a:cxn>
                <a:cxn ang="0">
                  <a:pos x="2901" y="1919"/>
                </a:cxn>
                <a:cxn ang="0">
                  <a:pos x="2790" y="1789"/>
                </a:cxn>
                <a:cxn ang="0">
                  <a:pos x="2679" y="1659"/>
                </a:cxn>
                <a:cxn ang="0">
                  <a:pos x="2466" y="1413"/>
                </a:cxn>
                <a:cxn ang="0">
                  <a:pos x="2265" y="1192"/>
                </a:cxn>
                <a:cxn ang="0">
                  <a:pos x="2072" y="993"/>
                </a:cxn>
                <a:cxn ang="0">
                  <a:pos x="1887" y="819"/>
                </a:cxn>
                <a:cxn ang="0">
                  <a:pos x="1710" y="664"/>
                </a:cxn>
                <a:cxn ang="0">
                  <a:pos x="1537" y="528"/>
                </a:cxn>
                <a:cxn ang="0">
                  <a:pos x="1371" y="412"/>
                </a:cxn>
                <a:cxn ang="0">
                  <a:pos x="1207" y="312"/>
                </a:cxn>
                <a:cxn ang="0">
                  <a:pos x="1047" y="230"/>
                </a:cxn>
                <a:cxn ang="0">
                  <a:pos x="888" y="160"/>
                </a:cxn>
                <a:cxn ang="0">
                  <a:pos x="731" y="107"/>
                </a:cxn>
                <a:cxn ang="0">
                  <a:pos x="572" y="65"/>
                </a:cxn>
                <a:cxn ang="0">
                  <a:pos x="413" y="34"/>
                </a:cxn>
                <a:cxn ang="0">
                  <a:pos x="250" y="15"/>
                </a:cxn>
                <a:cxn ang="0">
                  <a:pos x="85" y="4"/>
                </a:cxn>
              </a:cxnLst>
              <a:rect l="0" t="0" r="r" b="b"/>
              <a:pathLst>
                <a:path w="5049" h="2608">
                  <a:moveTo>
                    <a:pt x="5049" y="2324"/>
                  </a:moveTo>
                  <a:lnTo>
                    <a:pt x="5049" y="2324"/>
                  </a:lnTo>
                  <a:lnTo>
                    <a:pt x="5036" y="2334"/>
                  </a:lnTo>
                  <a:lnTo>
                    <a:pt x="5000" y="2361"/>
                  </a:lnTo>
                  <a:lnTo>
                    <a:pt x="4974" y="2379"/>
                  </a:lnTo>
                  <a:lnTo>
                    <a:pt x="4942" y="2398"/>
                  </a:lnTo>
                  <a:lnTo>
                    <a:pt x="4906" y="2421"/>
                  </a:lnTo>
                  <a:lnTo>
                    <a:pt x="4863" y="2443"/>
                  </a:lnTo>
                  <a:lnTo>
                    <a:pt x="4815" y="2468"/>
                  </a:lnTo>
                  <a:lnTo>
                    <a:pt x="4764" y="2492"/>
                  </a:lnTo>
                  <a:lnTo>
                    <a:pt x="4709" y="2514"/>
                  </a:lnTo>
                  <a:lnTo>
                    <a:pt x="4647" y="2537"/>
                  </a:lnTo>
                  <a:lnTo>
                    <a:pt x="4584" y="2556"/>
                  </a:lnTo>
                  <a:lnTo>
                    <a:pt x="4514" y="2574"/>
                  </a:lnTo>
                  <a:lnTo>
                    <a:pt x="4478" y="2581"/>
                  </a:lnTo>
                  <a:lnTo>
                    <a:pt x="4442" y="2589"/>
                  </a:lnTo>
                  <a:lnTo>
                    <a:pt x="4404" y="2593"/>
                  </a:lnTo>
                  <a:lnTo>
                    <a:pt x="4366" y="2598"/>
                  </a:lnTo>
                  <a:lnTo>
                    <a:pt x="4327" y="2603"/>
                  </a:lnTo>
                  <a:lnTo>
                    <a:pt x="4286" y="2605"/>
                  </a:lnTo>
                  <a:lnTo>
                    <a:pt x="4245" y="2606"/>
                  </a:lnTo>
                  <a:lnTo>
                    <a:pt x="4203" y="2608"/>
                  </a:lnTo>
                  <a:lnTo>
                    <a:pt x="4160" y="2606"/>
                  </a:lnTo>
                  <a:lnTo>
                    <a:pt x="4117" y="2603"/>
                  </a:lnTo>
                  <a:lnTo>
                    <a:pt x="4073" y="2600"/>
                  </a:lnTo>
                  <a:lnTo>
                    <a:pt x="4027" y="2593"/>
                  </a:lnTo>
                  <a:lnTo>
                    <a:pt x="3982" y="2587"/>
                  </a:lnTo>
                  <a:lnTo>
                    <a:pt x="3935" y="2577"/>
                  </a:lnTo>
                  <a:lnTo>
                    <a:pt x="3888" y="2566"/>
                  </a:lnTo>
                  <a:lnTo>
                    <a:pt x="3841" y="2555"/>
                  </a:lnTo>
                  <a:lnTo>
                    <a:pt x="3792" y="2540"/>
                  </a:lnTo>
                  <a:lnTo>
                    <a:pt x="3744" y="2522"/>
                  </a:lnTo>
                  <a:lnTo>
                    <a:pt x="3695" y="2505"/>
                  </a:lnTo>
                  <a:lnTo>
                    <a:pt x="3645" y="2484"/>
                  </a:lnTo>
                  <a:lnTo>
                    <a:pt x="3594" y="2459"/>
                  </a:lnTo>
                  <a:lnTo>
                    <a:pt x="3544" y="2434"/>
                  </a:lnTo>
                  <a:lnTo>
                    <a:pt x="3492" y="2406"/>
                  </a:lnTo>
                  <a:lnTo>
                    <a:pt x="3439" y="2375"/>
                  </a:lnTo>
                  <a:lnTo>
                    <a:pt x="3388" y="2343"/>
                  </a:lnTo>
                  <a:lnTo>
                    <a:pt x="3335" y="2308"/>
                  </a:lnTo>
                  <a:lnTo>
                    <a:pt x="3281" y="2269"/>
                  </a:lnTo>
                  <a:lnTo>
                    <a:pt x="3228" y="2229"/>
                  </a:lnTo>
                  <a:lnTo>
                    <a:pt x="3174" y="2183"/>
                  </a:lnTo>
                  <a:lnTo>
                    <a:pt x="3120" y="2137"/>
                  </a:lnTo>
                  <a:lnTo>
                    <a:pt x="3066" y="2086"/>
                  </a:lnTo>
                  <a:lnTo>
                    <a:pt x="3010" y="2035"/>
                  </a:lnTo>
                  <a:lnTo>
                    <a:pt x="2956" y="1978"/>
                  </a:lnTo>
                  <a:lnTo>
                    <a:pt x="2901" y="1919"/>
                  </a:lnTo>
                  <a:lnTo>
                    <a:pt x="2845" y="1856"/>
                  </a:lnTo>
                  <a:lnTo>
                    <a:pt x="2790" y="1789"/>
                  </a:lnTo>
                  <a:lnTo>
                    <a:pt x="2790" y="1789"/>
                  </a:lnTo>
                  <a:lnTo>
                    <a:pt x="2679" y="1659"/>
                  </a:lnTo>
                  <a:lnTo>
                    <a:pt x="2572" y="1533"/>
                  </a:lnTo>
                  <a:lnTo>
                    <a:pt x="2466" y="1413"/>
                  </a:lnTo>
                  <a:lnTo>
                    <a:pt x="2365" y="1299"/>
                  </a:lnTo>
                  <a:lnTo>
                    <a:pt x="2265" y="1192"/>
                  </a:lnTo>
                  <a:lnTo>
                    <a:pt x="2168" y="1090"/>
                  </a:lnTo>
                  <a:lnTo>
                    <a:pt x="2072" y="993"/>
                  </a:lnTo>
                  <a:lnTo>
                    <a:pt x="1979" y="903"/>
                  </a:lnTo>
                  <a:lnTo>
                    <a:pt x="1887" y="819"/>
                  </a:lnTo>
                  <a:lnTo>
                    <a:pt x="1797" y="738"/>
                  </a:lnTo>
                  <a:lnTo>
                    <a:pt x="1710" y="664"/>
                  </a:lnTo>
                  <a:lnTo>
                    <a:pt x="1622" y="593"/>
                  </a:lnTo>
                  <a:lnTo>
                    <a:pt x="1537" y="528"/>
                  </a:lnTo>
                  <a:lnTo>
                    <a:pt x="1453" y="467"/>
                  </a:lnTo>
                  <a:lnTo>
                    <a:pt x="1371" y="412"/>
                  </a:lnTo>
                  <a:lnTo>
                    <a:pt x="1287" y="360"/>
                  </a:lnTo>
                  <a:lnTo>
                    <a:pt x="1207" y="312"/>
                  </a:lnTo>
                  <a:lnTo>
                    <a:pt x="1126" y="268"/>
                  </a:lnTo>
                  <a:lnTo>
                    <a:pt x="1047" y="230"/>
                  </a:lnTo>
                  <a:lnTo>
                    <a:pt x="967" y="192"/>
                  </a:lnTo>
                  <a:lnTo>
                    <a:pt x="888" y="160"/>
                  </a:lnTo>
                  <a:lnTo>
                    <a:pt x="808" y="133"/>
                  </a:lnTo>
                  <a:lnTo>
                    <a:pt x="731" y="107"/>
                  </a:lnTo>
                  <a:lnTo>
                    <a:pt x="652" y="84"/>
                  </a:lnTo>
                  <a:lnTo>
                    <a:pt x="572" y="65"/>
                  </a:lnTo>
                  <a:lnTo>
                    <a:pt x="492" y="49"/>
                  </a:lnTo>
                  <a:lnTo>
                    <a:pt x="413" y="34"/>
                  </a:lnTo>
                  <a:lnTo>
                    <a:pt x="332" y="23"/>
                  </a:lnTo>
                  <a:lnTo>
                    <a:pt x="250" y="15"/>
                  </a:lnTo>
                  <a:lnTo>
                    <a:pt x="168" y="8"/>
                  </a:lnTo>
                  <a:lnTo>
                    <a:pt x="85" y="4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630221" name="Freeform 13"/>
            <p:cNvSpPr>
              <a:spLocks/>
            </p:cNvSpPr>
            <p:nvPr userDrawn="1"/>
          </p:nvSpPr>
          <p:spPr bwMode="auto">
            <a:xfrm>
              <a:off x="349" y="742"/>
              <a:ext cx="5081" cy="1267"/>
            </a:xfrm>
            <a:custGeom>
              <a:avLst/>
              <a:gdLst/>
              <a:ahLst/>
              <a:cxnLst>
                <a:cxn ang="0">
                  <a:pos x="5081" y="2233"/>
                </a:cxn>
                <a:cxn ang="0">
                  <a:pos x="5034" y="2270"/>
                </a:cxn>
                <a:cxn ang="0">
                  <a:pos x="4977" y="2309"/>
                </a:cxn>
                <a:cxn ang="0">
                  <a:pos x="4898" y="2355"/>
                </a:cxn>
                <a:cxn ang="0">
                  <a:pos x="4801" y="2405"/>
                </a:cxn>
                <a:cxn ang="0">
                  <a:pos x="4684" y="2454"/>
                </a:cxn>
                <a:cxn ang="0">
                  <a:pos x="4551" y="2494"/>
                </a:cxn>
                <a:cxn ang="0">
                  <a:pos x="4479" y="2509"/>
                </a:cxn>
                <a:cxn ang="0">
                  <a:pos x="4404" y="2522"/>
                </a:cxn>
                <a:cxn ang="0">
                  <a:pos x="4323" y="2530"/>
                </a:cxn>
                <a:cxn ang="0">
                  <a:pos x="4240" y="2533"/>
                </a:cxn>
                <a:cxn ang="0">
                  <a:pos x="4154" y="2531"/>
                </a:cxn>
                <a:cxn ang="0">
                  <a:pos x="4065" y="2523"/>
                </a:cxn>
                <a:cxn ang="0">
                  <a:pos x="3974" y="2509"/>
                </a:cxn>
                <a:cxn ang="0">
                  <a:pos x="3878" y="2488"/>
                </a:cxn>
                <a:cxn ang="0">
                  <a:pos x="3781" y="2459"/>
                </a:cxn>
                <a:cxn ang="0">
                  <a:pos x="3681" y="2420"/>
                </a:cxn>
                <a:cxn ang="0">
                  <a:pos x="3579" y="2373"/>
                </a:cxn>
                <a:cxn ang="0">
                  <a:pos x="3475" y="2317"/>
                </a:cxn>
                <a:cxn ang="0">
                  <a:pos x="3368" y="2250"/>
                </a:cxn>
                <a:cxn ang="0">
                  <a:pos x="3260" y="2171"/>
                </a:cxn>
                <a:cxn ang="0">
                  <a:pos x="3152" y="2082"/>
                </a:cxn>
                <a:cxn ang="0">
                  <a:pos x="3041" y="1982"/>
                </a:cxn>
                <a:cxn ang="0">
                  <a:pos x="2928" y="1868"/>
                </a:cxn>
                <a:cxn ang="0">
                  <a:pos x="2814" y="1742"/>
                </a:cxn>
                <a:cxn ang="0">
                  <a:pos x="2703" y="1611"/>
                </a:cxn>
                <a:cxn ang="0">
                  <a:pos x="2487" y="1369"/>
                </a:cxn>
                <a:cxn ang="0">
                  <a:pos x="2281" y="1151"/>
                </a:cxn>
                <a:cxn ang="0">
                  <a:pos x="2085" y="955"/>
                </a:cxn>
                <a:cxn ang="0">
                  <a:pos x="1898" y="783"/>
                </a:cxn>
                <a:cxn ang="0">
                  <a:pos x="1717" y="631"/>
                </a:cxn>
                <a:cxn ang="0">
                  <a:pos x="1544" y="498"/>
                </a:cxn>
                <a:cxn ang="0">
                  <a:pos x="1376" y="385"/>
                </a:cxn>
                <a:cxn ang="0">
                  <a:pos x="1211" y="289"/>
                </a:cxn>
                <a:cxn ang="0">
                  <a:pos x="1050" y="208"/>
                </a:cxn>
                <a:cxn ang="0">
                  <a:pos x="890" y="143"/>
                </a:cxn>
                <a:cxn ang="0">
                  <a:pos x="732" y="92"/>
                </a:cxn>
                <a:cxn ang="0">
                  <a:pos x="572" y="53"/>
                </a:cxn>
                <a:cxn ang="0">
                  <a:pos x="412" y="25"/>
                </a:cxn>
                <a:cxn ang="0">
                  <a:pos x="250" y="8"/>
                </a:cxn>
                <a:cxn ang="0">
                  <a:pos x="85" y="1"/>
                </a:cxn>
              </a:cxnLst>
              <a:rect l="0" t="0" r="r" b="b"/>
              <a:pathLst>
                <a:path w="5081" h="2533">
                  <a:moveTo>
                    <a:pt x="5081" y="2233"/>
                  </a:moveTo>
                  <a:lnTo>
                    <a:pt x="5081" y="2233"/>
                  </a:lnTo>
                  <a:lnTo>
                    <a:pt x="5070" y="2242"/>
                  </a:lnTo>
                  <a:lnTo>
                    <a:pt x="5034" y="2270"/>
                  </a:lnTo>
                  <a:lnTo>
                    <a:pt x="5008" y="2288"/>
                  </a:lnTo>
                  <a:lnTo>
                    <a:pt x="4977" y="2309"/>
                  </a:lnTo>
                  <a:lnTo>
                    <a:pt x="4940" y="2333"/>
                  </a:lnTo>
                  <a:lnTo>
                    <a:pt x="4898" y="2355"/>
                  </a:lnTo>
                  <a:lnTo>
                    <a:pt x="4852" y="2381"/>
                  </a:lnTo>
                  <a:lnTo>
                    <a:pt x="4801" y="2405"/>
                  </a:lnTo>
                  <a:lnTo>
                    <a:pt x="4744" y="2430"/>
                  </a:lnTo>
                  <a:lnTo>
                    <a:pt x="4684" y="2454"/>
                  </a:lnTo>
                  <a:lnTo>
                    <a:pt x="4621" y="2475"/>
                  </a:lnTo>
                  <a:lnTo>
                    <a:pt x="4551" y="2494"/>
                  </a:lnTo>
                  <a:lnTo>
                    <a:pt x="4516" y="2502"/>
                  </a:lnTo>
                  <a:lnTo>
                    <a:pt x="4479" y="2509"/>
                  </a:lnTo>
                  <a:lnTo>
                    <a:pt x="4441" y="2517"/>
                  </a:lnTo>
                  <a:lnTo>
                    <a:pt x="4404" y="2522"/>
                  </a:lnTo>
                  <a:lnTo>
                    <a:pt x="4364" y="2526"/>
                  </a:lnTo>
                  <a:lnTo>
                    <a:pt x="4323" y="2530"/>
                  </a:lnTo>
                  <a:lnTo>
                    <a:pt x="4283" y="2533"/>
                  </a:lnTo>
                  <a:lnTo>
                    <a:pt x="4240" y="2533"/>
                  </a:lnTo>
                  <a:lnTo>
                    <a:pt x="4198" y="2533"/>
                  </a:lnTo>
                  <a:lnTo>
                    <a:pt x="4154" y="2531"/>
                  </a:lnTo>
                  <a:lnTo>
                    <a:pt x="4110" y="2528"/>
                  </a:lnTo>
                  <a:lnTo>
                    <a:pt x="4065" y="2523"/>
                  </a:lnTo>
                  <a:lnTo>
                    <a:pt x="4019" y="2517"/>
                  </a:lnTo>
                  <a:lnTo>
                    <a:pt x="3974" y="2509"/>
                  </a:lnTo>
                  <a:lnTo>
                    <a:pt x="3926" y="2499"/>
                  </a:lnTo>
                  <a:lnTo>
                    <a:pt x="3878" y="2488"/>
                  </a:lnTo>
                  <a:lnTo>
                    <a:pt x="3829" y="2473"/>
                  </a:lnTo>
                  <a:lnTo>
                    <a:pt x="3781" y="2459"/>
                  </a:lnTo>
                  <a:lnTo>
                    <a:pt x="3731" y="2439"/>
                  </a:lnTo>
                  <a:lnTo>
                    <a:pt x="3681" y="2420"/>
                  </a:lnTo>
                  <a:lnTo>
                    <a:pt x="3631" y="2397"/>
                  </a:lnTo>
                  <a:lnTo>
                    <a:pt x="3579" y="2373"/>
                  </a:lnTo>
                  <a:lnTo>
                    <a:pt x="3526" y="2346"/>
                  </a:lnTo>
                  <a:lnTo>
                    <a:pt x="3475" y="2317"/>
                  </a:lnTo>
                  <a:lnTo>
                    <a:pt x="3421" y="2284"/>
                  </a:lnTo>
                  <a:lnTo>
                    <a:pt x="3368" y="2250"/>
                  </a:lnTo>
                  <a:lnTo>
                    <a:pt x="3314" y="2212"/>
                  </a:lnTo>
                  <a:lnTo>
                    <a:pt x="3260" y="2171"/>
                  </a:lnTo>
                  <a:lnTo>
                    <a:pt x="3206" y="2129"/>
                  </a:lnTo>
                  <a:lnTo>
                    <a:pt x="3152" y="2082"/>
                  </a:lnTo>
                  <a:lnTo>
                    <a:pt x="3096" y="2034"/>
                  </a:lnTo>
                  <a:lnTo>
                    <a:pt x="3041" y="1982"/>
                  </a:lnTo>
                  <a:lnTo>
                    <a:pt x="2984" y="1926"/>
                  </a:lnTo>
                  <a:lnTo>
                    <a:pt x="2928" y="1868"/>
                  </a:lnTo>
                  <a:lnTo>
                    <a:pt x="2871" y="1806"/>
                  </a:lnTo>
                  <a:lnTo>
                    <a:pt x="2814" y="1742"/>
                  </a:lnTo>
                  <a:lnTo>
                    <a:pt x="2814" y="1742"/>
                  </a:lnTo>
                  <a:lnTo>
                    <a:pt x="2703" y="1611"/>
                  </a:lnTo>
                  <a:lnTo>
                    <a:pt x="2593" y="1487"/>
                  </a:lnTo>
                  <a:lnTo>
                    <a:pt x="2487" y="1369"/>
                  </a:lnTo>
                  <a:lnTo>
                    <a:pt x="2382" y="1256"/>
                  </a:lnTo>
                  <a:lnTo>
                    <a:pt x="2281" y="1151"/>
                  </a:lnTo>
                  <a:lnTo>
                    <a:pt x="2182" y="1051"/>
                  </a:lnTo>
                  <a:lnTo>
                    <a:pt x="2085" y="955"/>
                  </a:lnTo>
                  <a:lnTo>
                    <a:pt x="1991" y="867"/>
                  </a:lnTo>
                  <a:lnTo>
                    <a:pt x="1898" y="783"/>
                  </a:lnTo>
                  <a:lnTo>
                    <a:pt x="1808" y="705"/>
                  </a:lnTo>
                  <a:lnTo>
                    <a:pt x="1717" y="631"/>
                  </a:lnTo>
                  <a:lnTo>
                    <a:pt x="1630" y="563"/>
                  </a:lnTo>
                  <a:lnTo>
                    <a:pt x="1544" y="498"/>
                  </a:lnTo>
                  <a:lnTo>
                    <a:pt x="1459" y="439"/>
                  </a:lnTo>
                  <a:lnTo>
                    <a:pt x="1376" y="385"/>
                  </a:lnTo>
                  <a:lnTo>
                    <a:pt x="1292" y="334"/>
                  </a:lnTo>
                  <a:lnTo>
                    <a:pt x="1211" y="289"/>
                  </a:lnTo>
                  <a:lnTo>
                    <a:pt x="1130" y="247"/>
                  </a:lnTo>
                  <a:lnTo>
                    <a:pt x="1050" y="208"/>
                  </a:lnTo>
                  <a:lnTo>
                    <a:pt x="969" y="174"/>
                  </a:lnTo>
                  <a:lnTo>
                    <a:pt x="890" y="143"/>
                  </a:lnTo>
                  <a:lnTo>
                    <a:pt x="811" y="116"/>
                  </a:lnTo>
                  <a:lnTo>
                    <a:pt x="732" y="92"/>
                  </a:lnTo>
                  <a:lnTo>
                    <a:pt x="651" y="71"/>
                  </a:lnTo>
                  <a:lnTo>
                    <a:pt x="572" y="53"/>
                  </a:lnTo>
                  <a:lnTo>
                    <a:pt x="493" y="37"/>
                  </a:lnTo>
                  <a:lnTo>
                    <a:pt x="412" y="25"/>
                  </a:lnTo>
                  <a:lnTo>
                    <a:pt x="332" y="16"/>
                  </a:lnTo>
                  <a:lnTo>
                    <a:pt x="250" y="8"/>
                  </a:lnTo>
                  <a:lnTo>
                    <a:pt x="168" y="3"/>
                  </a:lnTo>
                  <a:lnTo>
                    <a:pt x="85" y="1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630222" name="Freeform 14"/>
            <p:cNvSpPr>
              <a:spLocks/>
            </p:cNvSpPr>
            <p:nvPr userDrawn="1"/>
          </p:nvSpPr>
          <p:spPr bwMode="auto">
            <a:xfrm>
              <a:off x="361" y="765"/>
              <a:ext cx="5115" cy="1230"/>
            </a:xfrm>
            <a:custGeom>
              <a:avLst/>
              <a:gdLst/>
              <a:ahLst/>
              <a:cxnLst>
                <a:cxn ang="0">
                  <a:pos x="5115" y="2141"/>
                </a:cxn>
                <a:cxn ang="0">
                  <a:pos x="5068" y="2180"/>
                </a:cxn>
                <a:cxn ang="0">
                  <a:pos x="5011" y="2220"/>
                </a:cxn>
                <a:cxn ang="0">
                  <a:pos x="4933" y="2268"/>
                </a:cxn>
                <a:cxn ang="0">
                  <a:pos x="4836" y="2320"/>
                </a:cxn>
                <a:cxn ang="0">
                  <a:pos x="4721" y="2370"/>
                </a:cxn>
                <a:cxn ang="0">
                  <a:pos x="4589" y="2414"/>
                </a:cxn>
                <a:cxn ang="0">
                  <a:pos x="4517" y="2431"/>
                </a:cxn>
                <a:cxn ang="0">
                  <a:pos x="4442" y="2444"/>
                </a:cxn>
                <a:cxn ang="0">
                  <a:pos x="4361" y="2456"/>
                </a:cxn>
                <a:cxn ang="0">
                  <a:pos x="4279" y="2460"/>
                </a:cxn>
                <a:cxn ang="0">
                  <a:pos x="4193" y="2460"/>
                </a:cxn>
                <a:cxn ang="0">
                  <a:pos x="4103" y="2454"/>
                </a:cxn>
                <a:cxn ang="0">
                  <a:pos x="4012" y="2441"/>
                </a:cxn>
                <a:cxn ang="0">
                  <a:pos x="3916" y="2422"/>
                </a:cxn>
                <a:cxn ang="0">
                  <a:pos x="3819" y="2394"/>
                </a:cxn>
                <a:cxn ang="0">
                  <a:pos x="3717" y="2357"/>
                </a:cxn>
                <a:cxn ang="0">
                  <a:pos x="3614" y="2312"/>
                </a:cxn>
                <a:cxn ang="0">
                  <a:pos x="3510" y="2257"/>
                </a:cxn>
                <a:cxn ang="0">
                  <a:pos x="3402" y="2192"/>
                </a:cxn>
                <a:cxn ang="0">
                  <a:pos x="3294" y="2117"/>
                </a:cxn>
                <a:cxn ang="0">
                  <a:pos x="3183" y="2029"/>
                </a:cxn>
                <a:cxn ang="0">
                  <a:pos x="3070" y="1931"/>
                </a:cxn>
                <a:cxn ang="0">
                  <a:pos x="2956" y="1818"/>
                </a:cxn>
                <a:cxn ang="0">
                  <a:pos x="2841" y="1694"/>
                </a:cxn>
                <a:cxn ang="0">
                  <a:pos x="2727" y="1564"/>
                </a:cxn>
                <a:cxn ang="0">
                  <a:pos x="2508" y="1325"/>
                </a:cxn>
                <a:cxn ang="0">
                  <a:pos x="2300" y="1111"/>
                </a:cxn>
                <a:cxn ang="0">
                  <a:pos x="2101" y="918"/>
                </a:cxn>
                <a:cxn ang="0">
                  <a:pos x="1911" y="749"/>
                </a:cxn>
                <a:cxn ang="0">
                  <a:pos x="1728" y="600"/>
                </a:cxn>
                <a:cxn ang="0">
                  <a:pos x="1553" y="470"/>
                </a:cxn>
                <a:cxn ang="0">
                  <a:pos x="1382" y="360"/>
                </a:cxn>
                <a:cxn ang="0">
                  <a:pos x="1215" y="266"/>
                </a:cxn>
                <a:cxn ang="0">
                  <a:pos x="1053" y="189"/>
                </a:cxn>
                <a:cxn ang="0">
                  <a:pos x="892" y="126"/>
                </a:cxn>
                <a:cxn ang="0">
                  <a:pos x="733" y="77"/>
                </a:cxn>
                <a:cxn ang="0">
                  <a:pos x="574" y="42"/>
                </a:cxn>
                <a:cxn ang="0">
                  <a:pos x="413" y="17"/>
                </a:cxn>
                <a:cxn ang="0">
                  <a:pos x="250" y="3"/>
                </a:cxn>
                <a:cxn ang="0">
                  <a:pos x="85" y="0"/>
                </a:cxn>
              </a:cxnLst>
              <a:rect l="0" t="0" r="r" b="b"/>
              <a:pathLst>
                <a:path w="5115" h="2460">
                  <a:moveTo>
                    <a:pt x="5115" y="2141"/>
                  </a:moveTo>
                  <a:lnTo>
                    <a:pt x="5115" y="2141"/>
                  </a:lnTo>
                  <a:lnTo>
                    <a:pt x="5104" y="2150"/>
                  </a:lnTo>
                  <a:lnTo>
                    <a:pt x="5068" y="2180"/>
                  </a:lnTo>
                  <a:lnTo>
                    <a:pt x="5043" y="2197"/>
                  </a:lnTo>
                  <a:lnTo>
                    <a:pt x="5011" y="2220"/>
                  </a:lnTo>
                  <a:lnTo>
                    <a:pt x="4975" y="2244"/>
                  </a:lnTo>
                  <a:lnTo>
                    <a:pt x="4933" y="2268"/>
                  </a:lnTo>
                  <a:lnTo>
                    <a:pt x="4888" y="2294"/>
                  </a:lnTo>
                  <a:lnTo>
                    <a:pt x="4836" y="2320"/>
                  </a:lnTo>
                  <a:lnTo>
                    <a:pt x="4781" y="2346"/>
                  </a:lnTo>
                  <a:lnTo>
                    <a:pt x="4721" y="2370"/>
                  </a:lnTo>
                  <a:lnTo>
                    <a:pt x="4657" y="2393"/>
                  </a:lnTo>
                  <a:lnTo>
                    <a:pt x="4589" y="2414"/>
                  </a:lnTo>
                  <a:lnTo>
                    <a:pt x="4554" y="2423"/>
                  </a:lnTo>
                  <a:lnTo>
                    <a:pt x="4517" y="2431"/>
                  </a:lnTo>
                  <a:lnTo>
                    <a:pt x="4479" y="2438"/>
                  </a:lnTo>
                  <a:lnTo>
                    <a:pt x="4442" y="2444"/>
                  </a:lnTo>
                  <a:lnTo>
                    <a:pt x="4402" y="2451"/>
                  </a:lnTo>
                  <a:lnTo>
                    <a:pt x="4361" y="2456"/>
                  </a:lnTo>
                  <a:lnTo>
                    <a:pt x="4321" y="2459"/>
                  </a:lnTo>
                  <a:lnTo>
                    <a:pt x="4279" y="2460"/>
                  </a:lnTo>
                  <a:lnTo>
                    <a:pt x="4236" y="2460"/>
                  </a:lnTo>
                  <a:lnTo>
                    <a:pt x="4193" y="2460"/>
                  </a:lnTo>
                  <a:lnTo>
                    <a:pt x="4149" y="2457"/>
                  </a:lnTo>
                  <a:lnTo>
                    <a:pt x="4103" y="2454"/>
                  </a:lnTo>
                  <a:lnTo>
                    <a:pt x="4057" y="2448"/>
                  </a:lnTo>
                  <a:lnTo>
                    <a:pt x="4012" y="2441"/>
                  </a:lnTo>
                  <a:lnTo>
                    <a:pt x="3964" y="2431"/>
                  </a:lnTo>
                  <a:lnTo>
                    <a:pt x="3916" y="2422"/>
                  </a:lnTo>
                  <a:lnTo>
                    <a:pt x="3867" y="2409"/>
                  </a:lnTo>
                  <a:lnTo>
                    <a:pt x="3819" y="2394"/>
                  </a:lnTo>
                  <a:lnTo>
                    <a:pt x="3769" y="2377"/>
                  </a:lnTo>
                  <a:lnTo>
                    <a:pt x="3717" y="2357"/>
                  </a:lnTo>
                  <a:lnTo>
                    <a:pt x="3666" y="2336"/>
                  </a:lnTo>
                  <a:lnTo>
                    <a:pt x="3614" y="2312"/>
                  </a:lnTo>
                  <a:lnTo>
                    <a:pt x="3563" y="2286"/>
                  </a:lnTo>
                  <a:lnTo>
                    <a:pt x="3510" y="2257"/>
                  </a:lnTo>
                  <a:lnTo>
                    <a:pt x="3456" y="2226"/>
                  </a:lnTo>
                  <a:lnTo>
                    <a:pt x="3402" y="2192"/>
                  </a:lnTo>
                  <a:lnTo>
                    <a:pt x="3348" y="2155"/>
                  </a:lnTo>
                  <a:lnTo>
                    <a:pt x="3294" y="2117"/>
                  </a:lnTo>
                  <a:lnTo>
                    <a:pt x="3238" y="2075"/>
                  </a:lnTo>
                  <a:lnTo>
                    <a:pt x="3183" y="2029"/>
                  </a:lnTo>
                  <a:lnTo>
                    <a:pt x="3127" y="1981"/>
                  </a:lnTo>
                  <a:lnTo>
                    <a:pt x="3070" y="1931"/>
                  </a:lnTo>
                  <a:lnTo>
                    <a:pt x="3013" y="1876"/>
                  </a:lnTo>
                  <a:lnTo>
                    <a:pt x="2956" y="1818"/>
                  </a:lnTo>
                  <a:lnTo>
                    <a:pt x="2899" y="1756"/>
                  </a:lnTo>
                  <a:lnTo>
                    <a:pt x="2841" y="1694"/>
                  </a:lnTo>
                  <a:lnTo>
                    <a:pt x="2841" y="1694"/>
                  </a:lnTo>
                  <a:lnTo>
                    <a:pt x="2727" y="1564"/>
                  </a:lnTo>
                  <a:lnTo>
                    <a:pt x="2616" y="1442"/>
                  </a:lnTo>
                  <a:lnTo>
                    <a:pt x="2508" y="1325"/>
                  </a:lnTo>
                  <a:lnTo>
                    <a:pt x="2402" y="1214"/>
                  </a:lnTo>
                  <a:lnTo>
                    <a:pt x="2300" y="1111"/>
                  </a:lnTo>
                  <a:lnTo>
                    <a:pt x="2198" y="1012"/>
                  </a:lnTo>
                  <a:lnTo>
                    <a:pt x="2101" y="918"/>
                  </a:lnTo>
                  <a:lnTo>
                    <a:pt x="2004" y="831"/>
                  </a:lnTo>
                  <a:lnTo>
                    <a:pt x="1911" y="749"/>
                  </a:lnTo>
                  <a:lnTo>
                    <a:pt x="1818" y="671"/>
                  </a:lnTo>
                  <a:lnTo>
                    <a:pt x="1728" y="600"/>
                  </a:lnTo>
                  <a:lnTo>
                    <a:pt x="1639" y="533"/>
                  </a:lnTo>
                  <a:lnTo>
                    <a:pt x="1553" y="470"/>
                  </a:lnTo>
                  <a:lnTo>
                    <a:pt x="1467" y="413"/>
                  </a:lnTo>
                  <a:lnTo>
                    <a:pt x="1382" y="360"/>
                  </a:lnTo>
                  <a:lnTo>
                    <a:pt x="1299" y="310"/>
                  </a:lnTo>
                  <a:lnTo>
                    <a:pt x="1215" y="266"/>
                  </a:lnTo>
                  <a:lnTo>
                    <a:pt x="1133" y="224"/>
                  </a:lnTo>
                  <a:lnTo>
                    <a:pt x="1053" y="189"/>
                  </a:lnTo>
                  <a:lnTo>
                    <a:pt x="972" y="155"/>
                  </a:lnTo>
                  <a:lnTo>
                    <a:pt x="892" y="126"/>
                  </a:lnTo>
                  <a:lnTo>
                    <a:pt x="813" y="100"/>
                  </a:lnTo>
                  <a:lnTo>
                    <a:pt x="733" y="77"/>
                  </a:lnTo>
                  <a:lnTo>
                    <a:pt x="653" y="58"/>
                  </a:lnTo>
                  <a:lnTo>
                    <a:pt x="574" y="42"/>
                  </a:lnTo>
                  <a:lnTo>
                    <a:pt x="493" y="29"/>
                  </a:lnTo>
                  <a:lnTo>
                    <a:pt x="413" y="17"/>
                  </a:lnTo>
                  <a:lnTo>
                    <a:pt x="332" y="9"/>
                  </a:lnTo>
                  <a:lnTo>
                    <a:pt x="250" y="3"/>
                  </a:lnTo>
                  <a:lnTo>
                    <a:pt x="168" y="0"/>
                  </a:lnTo>
                  <a:lnTo>
                    <a:pt x="85" y="0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630223" name="Freeform 15"/>
            <p:cNvSpPr>
              <a:spLocks/>
            </p:cNvSpPr>
            <p:nvPr userDrawn="1"/>
          </p:nvSpPr>
          <p:spPr bwMode="auto">
            <a:xfrm>
              <a:off x="375" y="787"/>
              <a:ext cx="5147" cy="1195"/>
            </a:xfrm>
            <a:custGeom>
              <a:avLst/>
              <a:gdLst/>
              <a:ahLst/>
              <a:cxnLst>
                <a:cxn ang="0">
                  <a:pos x="5147" y="2049"/>
                </a:cxn>
                <a:cxn ang="0">
                  <a:pos x="5100" y="2090"/>
                </a:cxn>
                <a:cxn ang="0">
                  <a:pos x="5043" y="2132"/>
                </a:cxn>
                <a:cxn ang="0">
                  <a:pos x="4967" y="2182"/>
                </a:cxn>
                <a:cxn ang="0">
                  <a:pos x="4871" y="2237"/>
                </a:cxn>
                <a:cxn ang="0">
                  <a:pos x="4756" y="2288"/>
                </a:cxn>
                <a:cxn ang="0">
                  <a:pos x="4624" y="2335"/>
                </a:cxn>
                <a:cxn ang="0">
                  <a:pos x="4553" y="2355"/>
                </a:cxn>
                <a:cxn ang="0">
                  <a:pos x="4477" y="2369"/>
                </a:cxn>
                <a:cxn ang="0">
                  <a:pos x="4397" y="2382"/>
                </a:cxn>
                <a:cxn ang="0">
                  <a:pos x="4314" y="2388"/>
                </a:cxn>
                <a:cxn ang="0">
                  <a:pos x="4228" y="2390"/>
                </a:cxn>
                <a:cxn ang="0">
                  <a:pos x="4139" y="2385"/>
                </a:cxn>
                <a:cxn ang="0">
                  <a:pos x="4046" y="2374"/>
                </a:cxn>
                <a:cxn ang="0">
                  <a:pos x="3952" y="2356"/>
                </a:cxn>
                <a:cxn ang="0">
                  <a:pos x="3853" y="2330"/>
                </a:cxn>
                <a:cxn ang="0">
                  <a:pos x="3752" y="2296"/>
                </a:cxn>
                <a:cxn ang="0">
                  <a:pos x="3648" y="2253"/>
                </a:cxn>
                <a:cxn ang="0">
                  <a:pos x="3542" y="2200"/>
                </a:cxn>
                <a:cxn ang="0">
                  <a:pos x="3434" y="2137"/>
                </a:cxn>
                <a:cxn ang="0">
                  <a:pos x="3324" y="2064"/>
                </a:cxn>
                <a:cxn ang="0">
                  <a:pos x="3212" y="1978"/>
                </a:cxn>
                <a:cxn ang="0">
                  <a:pos x="3098" y="1880"/>
                </a:cxn>
                <a:cxn ang="0">
                  <a:pos x="2983" y="1770"/>
                </a:cxn>
                <a:cxn ang="0">
                  <a:pos x="2866" y="1646"/>
                </a:cxn>
                <a:cxn ang="0">
                  <a:pos x="2749" y="1520"/>
                </a:cxn>
                <a:cxn ang="0">
                  <a:pos x="2527" y="1284"/>
                </a:cxn>
                <a:cxn ang="0">
                  <a:pos x="2315" y="1072"/>
                </a:cxn>
                <a:cxn ang="0">
                  <a:pos x="2113" y="884"/>
                </a:cxn>
                <a:cxn ang="0">
                  <a:pos x="1920" y="717"/>
                </a:cxn>
                <a:cxn ang="0">
                  <a:pos x="1736" y="570"/>
                </a:cxn>
                <a:cxn ang="0">
                  <a:pos x="1558" y="444"/>
                </a:cxn>
                <a:cxn ang="0">
                  <a:pos x="1386" y="336"/>
                </a:cxn>
                <a:cxn ang="0">
                  <a:pos x="1219" y="246"/>
                </a:cxn>
                <a:cxn ang="0">
                  <a:pos x="1055" y="170"/>
                </a:cxn>
                <a:cxn ang="0">
                  <a:pos x="893" y="112"/>
                </a:cxn>
                <a:cxn ang="0">
                  <a:pos x="733" y="65"/>
                </a:cxn>
                <a:cxn ang="0">
                  <a:pos x="574" y="33"/>
                </a:cxn>
                <a:cxn ang="0">
                  <a:pos x="413" y="12"/>
                </a:cxn>
                <a:cxn ang="0">
                  <a:pos x="250" y="2"/>
                </a:cxn>
                <a:cxn ang="0">
                  <a:pos x="85" y="0"/>
                </a:cxn>
              </a:cxnLst>
              <a:rect l="0" t="0" r="r" b="b"/>
              <a:pathLst>
                <a:path w="5147" h="2390">
                  <a:moveTo>
                    <a:pt x="5147" y="2049"/>
                  </a:moveTo>
                  <a:lnTo>
                    <a:pt x="5147" y="2049"/>
                  </a:lnTo>
                  <a:lnTo>
                    <a:pt x="5135" y="2061"/>
                  </a:lnTo>
                  <a:lnTo>
                    <a:pt x="5100" y="2090"/>
                  </a:lnTo>
                  <a:lnTo>
                    <a:pt x="5075" y="2109"/>
                  </a:lnTo>
                  <a:lnTo>
                    <a:pt x="5043" y="2132"/>
                  </a:lnTo>
                  <a:lnTo>
                    <a:pt x="5008" y="2156"/>
                  </a:lnTo>
                  <a:lnTo>
                    <a:pt x="4967" y="2182"/>
                  </a:lnTo>
                  <a:lnTo>
                    <a:pt x="4921" y="2209"/>
                  </a:lnTo>
                  <a:lnTo>
                    <a:pt x="4871" y="2237"/>
                  </a:lnTo>
                  <a:lnTo>
                    <a:pt x="4815" y="2262"/>
                  </a:lnTo>
                  <a:lnTo>
                    <a:pt x="4756" y="2288"/>
                  </a:lnTo>
                  <a:lnTo>
                    <a:pt x="4692" y="2313"/>
                  </a:lnTo>
                  <a:lnTo>
                    <a:pt x="4624" y="2335"/>
                  </a:lnTo>
                  <a:lnTo>
                    <a:pt x="4589" y="2345"/>
                  </a:lnTo>
                  <a:lnTo>
                    <a:pt x="4553" y="2355"/>
                  </a:lnTo>
                  <a:lnTo>
                    <a:pt x="4515" y="2363"/>
                  </a:lnTo>
                  <a:lnTo>
                    <a:pt x="4477" y="2369"/>
                  </a:lnTo>
                  <a:lnTo>
                    <a:pt x="4438" y="2376"/>
                  </a:lnTo>
                  <a:lnTo>
                    <a:pt x="4397" y="2382"/>
                  </a:lnTo>
                  <a:lnTo>
                    <a:pt x="4357" y="2385"/>
                  </a:lnTo>
                  <a:lnTo>
                    <a:pt x="4314" y="2388"/>
                  </a:lnTo>
                  <a:lnTo>
                    <a:pt x="4272" y="2390"/>
                  </a:lnTo>
                  <a:lnTo>
                    <a:pt x="4228" y="2390"/>
                  </a:lnTo>
                  <a:lnTo>
                    <a:pt x="4184" y="2388"/>
                  </a:lnTo>
                  <a:lnTo>
                    <a:pt x="4139" y="2385"/>
                  </a:lnTo>
                  <a:lnTo>
                    <a:pt x="4093" y="2380"/>
                  </a:lnTo>
                  <a:lnTo>
                    <a:pt x="4046" y="2374"/>
                  </a:lnTo>
                  <a:lnTo>
                    <a:pt x="3999" y="2366"/>
                  </a:lnTo>
                  <a:lnTo>
                    <a:pt x="3952" y="2356"/>
                  </a:lnTo>
                  <a:lnTo>
                    <a:pt x="3902" y="2345"/>
                  </a:lnTo>
                  <a:lnTo>
                    <a:pt x="3853" y="2330"/>
                  </a:lnTo>
                  <a:lnTo>
                    <a:pt x="3803" y="2314"/>
                  </a:lnTo>
                  <a:lnTo>
                    <a:pt x="3752" y="2296"/>
                  </a:lnTo>
                  <a:lnTo>
                    <a:pt x="3700" y="2275"/>
                  </a:lnTo>
                  <a:lnTo>
                    <a:pt x="3648" y="2253"/>
                  </a:lnTo>
                  <a:lnTo>
                    <a:pt x="3596" y="2229"/>
                  </a:lnTo>
                  <a:lnTo>
                    <a:pt x="3542" y="2200"/>
                  </a:lnTo>
                  <a:lnTo>
                    <a:pt x="3489" y="2170"/>
                  </a:lnTo>
                  <a:lnTo>
                    <a:pt x="3434" y="2137"/>
                  </a:lnTo>
                  <a:lnTo>
                    <a:pt x="3380" y="2101"/>
                  </a:lnTo>
                  <a:lnTo>
                    <a:pt x="3324" y="2064"/>
                  </a:lnTo>
                  <a:lnTo>
                    <a:pt x="3269" y="2022"/>
                  </a:lnTo>
                  <a:lnTo>
                    <a:pt x="3212" y="1978"/>
                  </a:lnTo>
                  <a:lnTo>
                    <a:pt x="3156" y="1930"/>
                  </a:lnTo>
                  <a:lnTo>
                    <a:pt x="3098" y="1880"/>
                  </a:lnTo>
                  <a:lnTo>
                    <a:pt x="3041" y="1827"/>
                  </a:lnTo>
                  <a:lnTo>
                    <a:pt x="2983" y="1770"/>
                  </a:lnTo>
                  <a:lnTo>
                    <a:pt x="2924" y="1710"/>
                  </a:lnTo>
                  <a:lnTo>
                    <a:pt x="2866" y="1646"/>
                  </a:lnTo>
                  <a:lnTo>
                    <a:pt x="2866" y="1646"/>
                  </a:lnTo>
                  <a:lnTo>
                    <a:pt x="2749" y="1520"/>
                  </a:lnTo>
                  <a:lnTo>
                    <a:pt x="2637" y="1399"/>
                  </a:lnTo>
                  <a:lnTo>
                    <a:pt x="2527" y="1284"/>
                  </a:lnTo>
                  <a:lnTo>
                    <a:pt x="2419" y="1174"/>
                  </a:lnTo>
                  <a:lnTo>
                    <a:pt x="2315" y="1072"/>
                  </a:lnTo>
                  <a:lnTo>
                    <a:pt x="2213" y="976"/>
                  </a:lnTo>
                  <a:lnTo>
                    <a:pt x="2113" y="884"/>
                  </a:lnTo>
                  <a:lnTo>
                    <a:pt x="2016" y="798"/>
                  </a:lnTo>
                  <a:lnTo>
                    <a:pt x="1920" y="717"/>
                  </a:lnTo>
                  <a:lnTo>
                    <a:pt x="1827" y="641"/>
                  </a:lnTo>
                  <a:lnTo>
                    <a:pt x="1736" y="570"/>
                  </a:lnTo>
                  <a:lnTo>
                    <a:pt x="1647" y="504"/>
                  </a:lnTo>
                  <a:lnTo>
                    <a:pt x="1558" y="444"/>
                  </a:lnTo>
                  <a:lnTo>
                    <a:pt x="1472" y="388"/>
                  </a:lnTo>
                  <a:lnTo>
                    <a:pt x="1386" y="336"/>
                  </a:lnTo>
                  <a:lnTo>
                    <a:pt x="1303" y="288"/>
                  </a:lnTo>
                  <a:lnTo>
                    <a:pt x="1219" y="246"/>
                  </a:lnTo>
                  <a:lnTo>
                    <a:pt x="1136" y="205"/>
                  </a:lnTo>
                  <a:lnTo>
                    <a:pt x="1055" y="170"/>
                  </a:lnTo>
                  <a:lnTo>
                    <a:pt x="974" y="139"/>
                  </a:lnTo>
                  <a:lnTo>
                    <a:pt x="893" y="112"/>
                  </a:lnTo>
                  <a:lnTo>
                    <a:pt x="814" y="88"/>
                  </a:lnTo>
                  <a:lnTo>
                    <a:pt x="733" y="65"/>
                  </a:lnTo>
                  <a:lnTo>
                    <a:pt x="653" y="47"/>
                  </a:lnTo>
                  <a:lnTo>
                    <a:pt x="574" y="33"/>
                  </a:lnTo>
                  <a:lnTo>
                    <a:pt x="493" y="21"/>
                  </a:lnTo>
                  <a:lnTo>
                    <a:pt x="413" y="12"/>
                  </a:lnTo>
                  <a:lnTo>
                    <a:pt x="332" y="5"/>
                  </a:lnTo>
                  <a:lnTo>
                    <a:pt x="250" y="2"/>
                  </a:lnTo>
                  <a:lnTo>
                    <a:pt x="168" y="0"/>
                  </a:lnTo>
                  <a:lnTo>
                    <a:pt x="85" y="0"/>
                  </a:lnTo>
                  <a:lnTo>
                    <a:pt x="0" y="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630224" name="Freeform 16"/>
            <p:cNvSpPr>
              <a:spLocks/>
            </p:cNvSpPr>
            <p:nvPr userDrawn="1"/>
          </p:nvSpPr>
          <p:spPr bwMode="auto">
            <a:xfrm>
              <a:off x="389" y="808"/>
              <a:ext cx="5176" cy="1160"/>
            </a:xfrm>
            <a:custGeom>
              <a:avLst/>
              <a:gdLst/>
              <a:ahLst/>
              <a:cxnLst>
                <a:cxn ang="0">
                  <a:pos x="5176" y="1959"/>
                </a:cxn>
                <a:cxn ang="0">
                  <a:pos x="5130" y="2001"/>
                </a:cxn>
                <a:cxn ang="0">
                  <a:pos x="5075" y="2044"/>
                </a:cxn>
                <a:cxn ang="0">
                  <a:pos x="4998" y="2096"/>
                </a:cxn>
                <a:cxn ang="0">
                  <a:pos x="4903" y="2153"/>
                </a:cxn>
                <a:cxn ang="0">
                  <a:pos x="4790" y="2208"/>
                </a:cxn>
                <a:cxn ang="0">
                  <a:pos x="4658" y="2258"/>
                </a:cxn>
                <a:cxn ang="0">
                  <a:pos x="4587" y="2277"/>
                </a:cxn>
                <a:cxn ang="0">
                  <a:pos x="4513" y="2295"/>
                </a:cxn>
                <a:cxn ang="0">
                  <a:pos x="4433" y="2308"/>
                </a:cxn>
                <a:cxn ang="0">
                  <a:pos x="4350" y="2317"/>
                </a:cxn>
                <a:cxn ang="0">
                  <a:pos x="4264" y="2321"/>
                </a:cxn>
                <a:cxn ang="0">
                  <a:pos x="4174" y="2317"/>
                </a:cxn>
                <a:cxn ang="0">
                  <a:pos x="4082" y="2308"/>
                </a:cxn>
                <a:cxn ang="0">
                  <a:pos x="3986" y="2292"/>
                </a:cxn>
                <a:cxn ang="0">
                  <a:pos x="3888" y="2269"/>
                </a:cxn>
                <a:cxn ang="0">
                  <a:pos x="3786" y="2235"/>
                </a:cxn>
                <a:cxn ang="0">
                  <a:pos x="3682" y="2195"/>
                </a:cxn>
                <a:cxn ang="0">
                  <a:pos x="3575" y="2143"/>
                </a:cxn>
                <a:cxn ang="0">
                  <a:pos x="3466" y="2082"/>
                </a:cxn>
                <a:cxn ang="0">
                  <a:pos x="3355" y="2011"/>
                </a:cxn>
                <a:cxn ang="0">
                  <a:pos x="3241" y="1927"/>
                </a:cxn>
                <a:cxn ang="0">
                  <a:pos x="3125" y="1831"/>
                </a:cxn>
                <a:cxn ang="0">
                  <a:pos x="3009" y="1723"/>
                </a:cxn>
                <a:cxn ang="0">
                  <a:pos x="2891" y="1600"/>
                </a:cxn>
                <a:cxn ang="0">
                  <a:pos x="2773" y="1475"/>
                </a:cxn>
                <a:cxn ang="0">
                  <a:pos x="2545" y="1244"/>
                </a:cxn>
                <a:cxn ang="0">
                  <a:pos x="2331" y="1035"/>
                </a:cxn>
                <a:cxn ang="0">
                  <a:pos x="2126" y="850"/>
                </a:cxn>
                <a:cxn ang="0">
                  <a:pos x="1931" y="685"/>
                </a:cxn>
                <a:cxn ang="0">
                  <a:pos x="1744" y="543"/>
                </a:cxn>
                <a:cxn ang="0">
                  <a:pos x="1565" y="419"/>
                </a:cxn>
                <a:cxn ang="0">
                  <a:pos x="1391" y="314"/>
                </a:cxn>
                <a:cxn ang="0">
                  <a:pos x="1222" y="226"/>
                </a:cxn>
                <a:cxn ang="0">
                  <a:pos x="1057" y="154"/>
                </a:cxn>
                <a:cxn ang="0">
                  <a:pos x="894" y="99"/>
                </a:cxn>
                <a:cxn ang="0">
                  <a:pos x="735" y="55"/>
                </a:cxn>
                <a:cxn ang="0">
                  <a:pos x="574" y="26"/>
                </a:cxn>
                <a:cxn ang="0">
                  <a:pos x="412" y="8"/>
                </a:cxn>
                <a:cxn ang="0">
                  <a:pos x="250" y="0"/>
                </a:cxn>
                <a:cxn ang="0">
                  <a:pos x="85" y="4"/>
                </a:cxn>
              </a:cxnLst>
              <a:rect l="0" t="0" r="r" b="b"/>
              <a:pathLst>
                <a:path w="5176" h="2321">
                  <a:moveTo>
                    <a:pt x="5176" y="1959"/>
                  </a:moveTo>
                  <a:lnTo>
                    <a:pt x="5176" y="1959"/>
                  </a:lnTo>
                  <a:lnTo>
                    <a:pt x="5165" y="1970"/>
                  </a:lnTo>
                  <a:lnTo>
                    <a:pt x="5130" y="2001"/>
                  </a:lnTo>
                  <a:lnTo>
                    <a:pt x="5105" y="2020"/>
                  </a:lnTo>
                  <a:lnTo>
                    <a:pt x="5075" y="2044"/>
                  </a:lnTo>
                  <a:lnTo>
                    <a:pt x="5039" y="2070"/>
                  </a:lnTo>
                  <a:lnTo>
                    <a:pt x="4998" y="2096"/>
                  </a:lnTo>
                  <a:lnTo>
                    <a:pt x="4953" y="2125"/>
                  </a:lnTo>
                  <a:lnTo>
                    <a:pt x="4903" y="2153"/>
                  </a:lnTo>
                  <a:lnTo>
                    <a:pt x="4849" y="2180"/>
                  </a:lnTo>
                  <a:lnTo>
                    <a:pt x="4790" y="2208"/>
                  </a:lnTo>
                  <a:lnTo>
                    <a:pt x="4726" y="2233"/>
                  </a:lnTo>
                  <a:lnTo>
                    <a:pt x="4658" y="2258"/>
                  </a:lnTo>
                  <a:lnTo>
                    <a:pt x="4624" y="2267"/>
                  </a:lnTo>
                  <a:lnTo>
                    <a:pt x="4587" y="2277"/>
                  </a:lnTo>
                  <a:lnTo>
                    <a:pt x="4550" y="2287"/>
                  </a:lnTo>
                  <a:lnTo>
                    <a:pt x="4513" y="2295"/>
                  </a:lnTo>
                  <a:lnTo>
                    <a:pt x="4472" y="2303"/>
                  </a:lnTo>
                  <a:lnTo>
                    <a:pt x="4433" y="2308"/>
                  </a:lnTo>
                  <a:lnTo>
                    <a:pt x="4392" y="2313"/>
                  </a:lnTo>
                  <a:lnTo>
                    <a:pt x="4350" y="2317"/>
                  </a:lnTo>
                  <a:lnTo>
                    <a:pt x="4307" y="2319"/>
                  </a:lnTo>
                  <a:lnTo>
                    <a:pt x="4264" y="2321"/>
                  </a:lnTo>
                  <a:lnTo>
                    <a:pt x="4220" y="2319"/>
                  </a:lnTo>
                  <a:lnTo>
                    <a:pt x="4174" y="2317"/>
                  </a:lnTo>
                  <a:lnTo>
                    <a:pt x="4128" y="2314"/>
                  </a:lnTo>
                  <a:lnTo>
                    <a:pt x="4082" y="2308"/>
                  </a:lnTo>
                  <a:lnTo>
                    <a:pt x="4034" y="2301"/>
                  </a:lnTo>
                  <a:lnTo>
                    <a:pt x="3986" y="2292"/>
                  </a:lnTo>
                  <a:lnTo>
                    <a:pt x="3936" y="2282"/>
                  </a:lnTo>
                  <a:lnTo>
                    <a:pt x="3888" y="2269"/>
                  </a:lnTo>
                  <a:lnTo>
                    <a:pt x="3836" y="2253"/>
                  </a:lnTo>
                  <a:lnTo>
                    <a:pt x="3786" y="2235"/>
                  </a:lnTo>
                  <a:lnTo>
                    <a:pt x="3734" y="2216"/>
                  </a:lnTo>
                  <a:lnTo>
                    <a:pt x="3682" y="2195"/>
                  </a:lnTo>
                  <a:lnTo>
                    <a:pt x="3628" y="2170"/>
                  </a:lnTo>
                  <a:lnTo>
                    <a:pt x="3575" y="2143"/>
                  </a:lnTo>
                  <a:lnTo>
                    <a:pt x="3521" y="2114"/>
                  </a:lnTo>
                  <a:lnTo>
                    <a:pt x="3466" y="2082"/>
                  </a:lnTo>
                  <a:lnTo>
                    <a:pt x="3410" y="2048"/>
                  </a:lnTo>
                  <a:lnTo>
                    <a:pt x="3355" y="2011"/>
                  </a:lnTo>
                  <a:lnTo>
                    <a:pt x="3298" y="1970"/>
                  </a:lnTo>
                  <a:lnTo>
                    <a:pt x="3241" y="1927"/>
                  </a:lnTo>
                  <a:lnTo>
                    <a:pt x="3184" y="1880"/>
                  </a:lnTo>
                  <a:lnTo>
                    <a:pt x="3125" y="1831"/>
                  </a:lnTo>
                  <a:lnTo>
                    <a:pt x="3067" y="1778"/>
                  </a:lnTo>
                  <a:lnTo>
                    <a:pt x="3009" y="1723"/>
                  </a:lnTo>
                  <a:lnTo>
                    <a:pt x="2949" y="1663"/>
                  </a:lnTo>
                  <a:lnTo>
                    <a:pt x="2891" y="1600"/>
                  </a:lnTo>
                  <a:lnTo>
                    <a:pt x="2891" y="1600"/>
                  </a:lnTo>
                  <a:lnTo>
                    <a:pt x="2773" y="1475"/>
                  </a:lnTo>
                  <a:lnTo>
                    <a:pt x="2658" y="1357"/>
                  </a:lnTo>
                  <a:lnTo>
                    <a:pt x="2545" y="1244"/>
                  </a:lnTo>
                  <a:lnTo>
                    <a:pt x="2437" y="1135"/>
                  </a:lnTo>
                  <a:lnTo>
                    <a:pt x="2331" y="1035"/>
                  </a:lnTo>
                  <a:lnTo>
                    <a:pt x="2227" y="938"/>
                  </a:lnTo>
                  <a:lnTo>
                    <a:pt x="2126" y="850"/>
                  </a:lnTo>
                  <a:lnTo>
                    <a:pt x="2027" y="764"/>
                  </a:lnTo>
                  <a:lnTo>
                    <a:pt x="1931" y="685"/>
                  </a:lnTo>
                  <a:lnTo>
                    <a:pt x="1837" y="611"/>
                  </a:lnTo>
                  <a:lnTo>
                    <a:pt x="1744" y="543"/>
                  </a:lnTo>
                  <a:lnTo>
                    <a:pt x="1654" y="478"/>
                  </a:lnTo>
                  <a:lnTo>
                    <a:pt x="1565" y="419"/>
                  </a:lnTo>
                  <a:lnTo>
                    <a:pt x="1477" y="364"/>
                  </a:lnTo>
                  <a:lnTo>
                    <a:pt x="1391" y="314"/>
                  </a:lnTo>
                  <a:lnTo>
                    <a:pt x="1305" y="268"/>
                  </a:lnTo>
                  <a:lnTo>
                    <a:pt x="1222" y="226"/>
                  </a:lnTo>
                  <a:lnTo>
                    <a:pt x="1139" y="188"/>
                  </a:lnTo>
                  <a:lnTo>
                    <a:pt x="1057" y="154"/>
                  </a:lnTo>
                  <a:lnTo>
                    <a:pt x="976" y="125"/>
                  </a:lnTo>
                  <a:lnTo>
                    <a:pt x="894" y="99"/>
                  </a:lnTo>
                  <a:lnTo>
                    <a:pt x="814" y="75"/>
                  </a:lnTo>
                  <a:lnTo>
                    <a:pt x="735" y="55"/>
                  </a:lnTo>
                  <a:lnTo>
                    <a:pt x="654" y="39"/>
                  </a:lnTo>
                  <a:lnTo>
                    <a:pt x="574" y="26"/>
                  </a:lnTo>
                  <a:lnTo>
                    <a:pt x="493" y="16"/>
                  </a:lnTo>
                  <a:lnTo>
                    <a:pt x="412" y="8"/>
                  </a:lnTo>
                  <a:lnTo>
                    <a:pt x="332" y="4"/>
                  </a:lnTo>
                  <a:lnTo>
                    <a:pt x="250" y="0"/>
                  </a:lnTo>
                  <a:lnTo>
                    <a:pt x="168" y="0"/>
                  </a:lnTo>
                  <a:lnTo>
                    <a:pt x="85" y="4"/>
                  </a:lnTo>
                  <a:lnTo>
                    <a:pt x="0" y="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630225" name="Freeform 17"/>
            <p:cNvSpPr>
              <a:spLocks/>
            </p:cNvSpPr>
            <p:nvPr userDrawn="1"/>
          </p:nvSpPr>
          <p:spPr bwMode="auto">
            <a:xfrm>
              <a:off x="403" y="829"/>
              <a:ext cx="5205" cy="1124"/>
            </a:xfrm>
            <a:custGeom>
              <a:avLst/>
              <a:gdLst/>
              <a:ahLst/>
              <a:cxnLst>
                <a:cxn ang="0">
                  <a:pos x="5205" y="1868"/>
                </a:cxn>
                <a:cxn ang="0">
                  <a:pos x="5161" y="1910"/>
                </a:cxn>
                <a:cxn ang="0">
                  <a:pos x="5105" y="1956"/>
                </a:cxn>
                <a:cxn ang="0">
                  <a:pos x="5030" y="2011"/>
                </a:cxn>
                <a:cxn ang="0">
                  <a:pos x="4936" y="2069"/>
                </a:cxn>
                <a:cxn ang="0">
                  <a:pos x="4822" y="2127"/>
                </a:cxn>
                <a:cxn ang="0">
                  <a:pos x="4693" y="2178"/>
                </a:cxn>
                <a:cxn ang="0">
                  <a:pos x="4621" y="2201"/>
                </a:cxn>
                <a:cxn ang="0">
                  <a:pos x="4546" y="2219"/>
                </a:cxn>
                <a:cxn ang="0">
                  <a:pos x="4467" y="2235"/>
                </a:cxn>
                <a:cxn ang="0">
                  <a:pos x="4385" y="2245"/>
                </a:cxn>
                <a:cxn ang="0">
                  <a:pos x="4299" y="2250"/>
                </a:cxn>
                <a:cxn ang="0">
                  <a:pos x="4208" y="2250"/>
                </a:cxn>
                <a:cxn ang="0">
                  <a:pos x="4117" y="2241"/>
                </a:cxn>
                <a:cxn ang="0">
                  <a:pos x="4020" y="2227"/>
                </a:cxn>
                <a:cxn ang="0">
                  <a:pos x="3921" y="2206"/>
                </a:cxn>
                <a:cxn ang="0">
                  <a:pos x="3820" y="2175"/>
                </a:cxn>
                <a:cxn ang="0">
                  <a:pos x="3714" y="2135"/>
                </a:cxn>
                <a:cxn ang="0">
                  <a:pos x="3607" y="2086"/>
                </a:cxn>
                <a:cxn ang="0">
                  <a:pos x="3497" y="2027"/>
                </a:cxn>
                <a:cxn ang="0">
                  <a:pos x="3385" y="1957"/>
                </a:cxn>
                <a:cxn ang="0">
                  <a:pos x="3270" y="1875"/>
                </a:cxn>
                <a:cxn ang="0">
                  <a:pos x="3153" y="1781"/>
                </a:cxn>
                <a:cxn ang="0">
                  <a:pos x="3035" y="1675"/>
                </a:cxn>
                <a:cxn ang="0">
                  <a:pos x="2914" y="1555"/>
                </a:cxn>
                <a:cxn ang="0">
                  <a:pos x="2795" y="1431"/>
                </a:cxn>
                <a:cxn ang="0">
                  <a:pos x="2564" y="1202"/>
                </a:cxn>
                <a:cxn ang="0">
                  <a:pos x="2346" y="997"/>
                </a:cxn>
                <a:cxn ang="0">
                  <a:pos x="2140" y="816"/>
                </a:cxn>
                <a:cxn ang="0">
                  <a:pos x="1941" y="654"/>
                </a:cxn>
                <a:cxn ang="0">
                  <a:pos x="1752" y="514"/>
                </a:cxn>
                <a:cxn ang="0">
                  <a:pos x="1570" y="394"/>
                </a:cxn>
                <a:cxn ang="0">
                  <a:pos x="1395" y="293"/>
                </a:cxn>
                <a:cxn ang="0">
                  <a:pos x="1226" y="207"/>
                </a:cxn>
                <a:cxn ang="0">
                  <a:pos x="1059" y="139"/>
                </a:cxn>
                <a:cxn ang="0">
                  <a:pos x="897" y="86"/>
                </a:cxn>
                <a:cxn ang="0">
                  <a:pos x="734" y="45"/>
                </a:cxn>
                <a:cxn ang="0">
                  <a:pos x="575" y="20"/>
                </a:cxn>
                <a:cxn ang="0">
                  <a:pos x="414" y="5"/>
                </a:cxn>
                <a:cxn ang="0">
                  <a:pos x="250" y="0"/>
                </a:cxn>
                <a:cxn ang="0">
                  <a:pos x="85" y="7"/>
                </a:cxn>
              </a:cxnLst>
              <a:rect l="0" t="0" r="r" b="b"/>
              <a:pathLst>
                <a:path w="5205" h="2250">
                  <a:moveTo>
                    <a:pt x="5205" y="1868"/>
                  </a:moveTo>
                  <a:lnTo>
                    <a:pt x="5205" y="1868"/>
                  </a:lnTo>
                  <a:lnTo>
                    <a:pt x="5194" y="1880"/>
                  </a:lnTo>
                  <a:lnTo>
                    <a:pt x="5161" y="1910"/>
                  </a:lnTo>
                  <a:lnTo>
                    <a:pt x="5136" y="1931"/>
                  </a:lnTo>
                  <a:lnTo>
                    <a:pt x="5105" y="1956"/>
                  </a:lnTo>
                  <a:lnTo>
                    <a:pt x="5071" y="1981"/>
                  </a:lnTo>
                  <a:lnTo>
                    <a:pt x="5030" y="2011"/>
                  </a:lnTo>
                  <a:lnTo>
                    <a:pt x="4984" y="2040"/>
                  </a:lnTo>
                  <a:lnTo>
                    <a:pt x="4936" y="2069"/>
                  </a:lnTo>
                  <a:lnTo>
                    <a:pt x="4882" y="2098"/>
                  </a:lnTo>
                  <a:lnTo>
                    <a:pt x="4822" y="2127"/>
                  </a:lnTo>
                  <a:lnTo>
                    <a:pt x="4760" y="2153"/>
                  </a:lnTo>
                  <a:lnTo>
                    <a:pt x="4693" y="2178"/>
                  </a:lnTo>
                  <a:lnTo>
                    <a:pt x="4657" y="2190"/>
                  </a:lnTo>
                  <a:lnTo>
                    <a:pt x="4621" y="2201"/>
                  </a:lnTo>
                  <a:lnTo>
                    <a:pt x="4585" y="2211"/>
                  </a:lnTo>
                  <a:lnTo>
                    <a:pt x="4546" y="2219"/>
                  </a:lnTo>
                  <a:lnTo>
                    <a:pt x="4507" y="2227"/>
                  </a:lnTo>
                  <a:lnTo>
                    <a:pt x="4467" y="2235"/>
                  </a:lnTo>
                  <a:lnTo>
                    <a:pt x="4426" y="2240"/>
                  </a:lnTo>
                  <a:lnTo>
                    <a:pt x="4385" y="2245"/>
                  </a:lnTo>
                  <a:lnTo>
                    <a:pt x="4342" y="2248"/>
                  </a:lnTo>
                  <a:lnTo>
                    <a:pt x="4299" y="2250"/>
                  </a:lnTo>
                  <a:lnTo>
                    <a:pt x="4254" y="2250"/>
                  </a:lnTo>
                  <a:lnTo>
                    <a:pt x="4208" y="2250"/>
                  </a:lnTo>
                  <a:lnTo>
                    <a:pt x="4163" y="2246"/>
                  </a:lnTo>
                  <a:lnTo>
                    <a:pt x="4117" y="2241"/>
                  </a:lnTo>
                  <a:lnTo>
                    <a:pt x="4068" y="2235"/>
                  </a:lnTo>
                  <a:lnTo>
                    <a:pt x="4020" y="2227"/>
                  </a:lnTo>
                  <a:lnTo>
                    <a:pt x="3971" y="2217"/>
                  </a:lnTo>
                  <a:lnTo>
                    <a:pt x="3921" y="2206"/>
                  </a:lnTo>
                  <a:lnTo>
                    <a:pt x="3871" y="2191"/>
                  </a:lnTo>
                  <a:lnTo>
                    <a:pt x="3820" y="2175"/>
                  </a:lnTo>
                  <a:lnTo>
                    <a:pt x="3767" y="2156"/>
                  </a:lnTo>
                  <a:lnTo>
                    <a:pt x="3714" y="2135"/>
                  </a:lnTo>
                  <a:lnTo>
                    <a:pt x="3661" y="2112"/>
                  </a:lnTo>
                  <a:lnTo>
                    <a:pt x="3607" y="2086"/>
                  </a:lnTo>
                  <a:lnTo>
                    <a:pt x="3553" y="2057"/>
                  </a:lnTo>
                  <a:lnTo>
                    <a:pt x="3497" y="2027"/>
                  </a:lnTo>
                  <a:lnTo>
                    <a:pt x="3442" y="1993"/>
                  </a:lnTo>
                  <a:lnTo>
                    <a:pt x="3385" y="1957"/>
                  </a:lnTo>
                  <a:lnTo>
                    <a:pt x="3328" y="1917"/>
                  </a:lnTo>
                  <a:lnTo>
                    <a:pt x="3270" y="1875"/>
                  </a:lnTo>
                  <a:lnTo>
                    <a:pt x="3213" y="1830"/>
                  </a:lnTo>
                  <a:lnTo>
                    <a:pt x="3153" y="1781"/>
                  </a:lnTo>
                  <a:lnTo>
                    <a:pt x="3095" y="1730"/>
                  </a:lnTo>
                  <a:lnTo>
                    <a:pt x="3035" y="1675"/>
                  </a:lnTo>
                  <a:lnTo>
                    <a:pt x="2975" y="1617"/>
                  </a:lnTo>
                  <a:lnTo>
                    <a:pt x="2914" y="1555"/>
                  </a:lnTo>
                  <a:lnTo>
                    <a:pt x="2914" y="1555"/>
                  </a:lnTo>
                  <a:lnTo>
                    <a:pt x="2795" y="1431"/>
                  </a:lnTo>
                  <a:lnTo>
                    <a:pt x="2678" y="1313"/>
                  </a:lnTo>
                  <a:lnTo>
                    <a:pt x="2564" y="1202"/>
                  </a:lnTo>
                  <a:lnTo>
                    <a:pt x="2453" y="1097"/>
                  </a:lnTo>
                  <a:lnTo>
                    <a:pt x="2346" y="997"/>
                  </a:lnTo>
                  <a:lnTo>
                    <a:pt x="2241" y="903"/>
                  </a:lnTo>
                  <a:lnTo>
                    <a:pt x="2140" y="816"/>
                  </a:lnTo>
                  <a:lnTo>
                    <a:pt x="2040" y="732"/>
                  </a:lnTo>
                  <a:lnTo>
                    <a:pt x="1941" y="654"/>
                  </a:lnTo>
                  <a:lnTo>
                    <a:pt x="1847" y="582"/>
                  </a:lnTo>
                  <a:lnTo>
                    <a:pt x="1752" y="514"/>
                  </a:lnTo>
                  <a:lnTo>
                    <a:pt x="1661" y="452"/>
                  </a:lnTo>
                  <a:lnTo>
                    <a:pt x="1570" y="394"/>
                  </a:lnTo>
                  <a:lnTo>
                    <a:pt x="1483" y="341"/>
                  </a:lnTo>
                  <a:lnTo>
                    <a:pt x="1395" y="293"/>
                  </a:lnTo>
                  <a:lnTo>
                    <a:pt x="1311" y="247"/>
                  </a:lnTo>
                  <a:lnTo>
                    <a:pt x="1226" y="207"/>
                  </a:lnTo>
                  <a:lnTo>
                    <a:pt x="1143" y="171"/>
                  </a:lnTo>
                  <a:lnTo>
                    <a:pt x="1059" y="139"/>
                  </a:lnTo>
                  <a:lnTo>
                    <a:pt x="977" y="110"/>
                  </a:lnTo>
                  <a:lnTo>
                    <a:pt x="897" y="86"/>
                  </a:lnTo>
                  <a:lnTo>
                    <a:pt x="815" y="63"/>
                  </a:lnTo>
                  <a:lnTo>
                    <a:pt x="734" y="45"/>
                  </a:lnTo>
                  <a:lnTo>
                    <a:pt x="655" y="31"/>
                  </a:lnTo>
                  <a:lnTo>
                    <a:pt x="575" y="20"/>
                  </a:lnTo>
                  <a:lnTo>
                    <a:pt x="494" y="10"/>
                  </a:lnTo>
                  <a:lnTo>
                    <a:pt x="414" y="5"/>
                  </a:lnTo>
                  <a:lnTo>
                    <a:pt x="332" y="2"/>
                  </a:lnTo>
                  <a:lnTo>
                    <a:pt x="250" y="0"/>
                  </a:lnTo>
                  <a:lnTo>
                    <a:pt x="168" y="2"/>
                  </a:lnTo>
                  <a:lnTo>
                    <a:pt x="85" y="7"/>
                  </a:lnTo>
                  <a:lnTo>
                    <a:pt x="0" y="13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630226" name="Freeform 18"/>
            <p:cNvSpPr>
              <a:spLocks/>
            </p:cNvSpPr>
            <p:nvPr userDrawn="1"/>
          </p:nvSpPr>
          <p:spPr bwMode="auto">
            <a:xfrm>
              <a:off x="418" y="850"/>
              <a:ext cx="5233" cy="1090"/>
            </a:xfrm>
            <a:custGeom>
              <a:avLst/>
              <a:gdLst/>
              <a:ahLst/>
              <a:cxnLst>
                <a:cxn ang="0">
                  <a:pos x="5233" y="1778"/>
                </a:cxn>
                <a:cxn ang="0">
                  <a:pos x="5189" y="1822"/>
                </a:cxn>
                <a:cxn ang="0">
                  <a:pos x="5133" y="1867"/>
                </a:cxn>
                <a:cxn ang="0">
                  <a:pos x="5060" y="1923"/>
                </a:cxn>
                <a:cxn ang="0">
                  <a:pos x="4965" y="1985"/>
                </a:cxn>
                <a:cxn ang="0">
                  <a:pos x="4854" y="2044"/>
                </a:cxn>
                <a:cxn ang="0">
                  <a:pos x="4725" y="2099"/>
                </a:cxn>
                <a:cxn ang="0">
                  <a:pos x="4654" y="2122"/>
                </a:cxn>
                <a:cxn ang="0">
                  <a:pos x="4579" y="2143"/>
                </a:cxn>
                <a:cxn ang="0">
                  <a:pos x="4500" y="2159"/>
                </a:cxn>
                <a:cxn ang="0">
                  <a:pos x="4418" y="2172"/>
                </a:cxn>
                <a:cxn ang="0">
                  <a:pos x="4332" y="2178"/>
                </a:cxn>
                <a:cxn ang="0">
                  <a:pos x="4242" y="2180"/>
                </a:cxn>
                <a:cxn ang="0">
                  <a:pos x="4149" y="2174"/>
                </a:cxn>
                <a:cxn ang="0">
                  <a:pos x="4053" y="2162"/>
                </a:cxn>
                <a:cxn ang="0">
                  <a:pos x="3953" y="2141"/>
                </a:cxn>
                <a:cxn ang="0">
                  <a:pos x="3852" y="2114"/>
                </a:cxn>
                <a:cxn ang="0">
                  <a:pos x="3746" y="2075"/>
                </a:cxn>
                <a:cxn ang="0">
                  <a:pos x="3638" y="2028"/>
                </a:cxn>
                <a:cxn ang="0">
                  <a:pos x="3527" y="1972"/>
                </a:cxn>
                <a:cxn ang="0">
                  <a:pos x="3414" y="1902"/>
                </a:cxn>
                <a:cxn ang="0">
                  <a:pos x="3298" y="1823"/>
                </a:cxn>
                <a:cxn ang="0">
                  <a:pos x="3180" y="1731"/>
                </a:cxn>
                <a:cxn ang="0">
                  <a:pos x="3059" y="1626"/>
                </a:cxn>
                <a:cxn ang="0">
                  <a:pos x="2937" y="1508"/>
                </a:cxn>
                <a:cxn ang="0">
                  <a:pos x="2816" y="1387"/>
                </a:cxn>
                <a:cxn ang="0">
                  <a:pos x="2581" y="1161"/>
                </a:cxn>
                <a:cxn ang="0">
                  <a:pos x="2361" y="959"/>
                </a:cxn>
                <a:cxn ang="0">
                  <a:pos x="2151" y="780"/>
                </a:cxn>
                <a:cxn ang="0">
                  <a:pos x="1951" y="624"/>
                </a:cxn>
                <a:cxn ang="0">
                  <a:pos x="1759" y="486"/>
                </a:cxn>
                <a:cxn ang="0">
                  <a:pos x="1576" y="370"/>
                </a:cxn>
                <a:cxn ang="0">
                  <a:pos x="1400" y="270"/>
                </a:cxn>
                <a:cxn ang="0">
                  <a:pos x="1229" y="189"/>
                </a:cxn>
                <a:cxn ang="0">
                  <a:pos x="1061" y="123"/>
                </a:cxn>
                <a:cxn ang="0">
                  <a:pos x="897" y="73"/>
                </a:cxn>
                <a:cxn ang="0">
                  <a:pos x="736" y="36"/>
                </a:cxn>
                <a:cxn ang="0">
                  <a:pos x="575" y="13"/>
                </a:cxn>
                <a:cxn ang="0">
                  <a:pos x="413" y="2"/>
                </a:cxn>
                <a:cxn ang="0">
                  <a:pos x="250" y="2"/>
                </a:cxn>
                <a:cxn ang="0">
                  <a:pos x="85" y="10"/>
                </a:cxn>
              </a:cxnLst>
              <a:rect l="0" t="0" r="r" b="b"/>
              <a:pathLst>
                <a:path w="5233" h="2180">
                  <a:moveTo>
                    <a:pt x="5233" y="1778"/>
                  </a:moveTo>
                  <a:lnTo>
                    <a:pt x="5233" y="1778"/>
                  </a:lnTo>
                  <a:lnTo>
                    <a:pt x="5222" y="1789"/>
                  </a:lnTo>
                  <a:lnTo>
                    <a:pt x="5189" y="1822"/>
                  </a:lnTo>
                  <a:lnTo>
                    <a:pt x="5164" y="1843"/>
                  </a:lnTo>
                  <a:lnTo>
                    <a:pt x="5133" y="1867"/>
                  </a:lnTo>
                  <a:lnTo>
                    <a:pt x="5099" y="1894"/>
                  </a:lnTo>
                  <a:lnTo>
                    <a:pt x="5060" y="1923"/>
                  </a:lnTo>
                  <a:lnTo>
                    <a:pt x="5015" y="1954"/>
                  </a:lnTo>
                  <a:lnTo>
                    <a:pt x="4965" y="1985"/>
                  </a:lnTo>
                  <a:lnTo>
                    <a:pt x="4913" y="2014"/>
                  </a:lnTo>
                  <a:lnTo>
                    <a:pt x="4854" y="2044"/>
                  </a:lnTo>
                  <a:lnTo>
                    <a:pt x="4792" y="2072"/>
                  </a:lnTo>
                  <a:lnTo>
                    <a:pt x="4725" y="2099"/>
                  </a:lnTo>
                  <a:lnTo>
                    <a:pt x="4689" y="2111"/>
                  </a:lnTo>
                  <a:lnTo>
                    <a:pt x="4654" y="2122"/>
                  </a:lnTo>
                  <a:lnTo>
                    <a:pt x="4617" y="2133"/>
                  </a:lnTo>
                  <a:lnTo>
                    <a:pt x="4579" y="2143"/>
                  </a:lnTo>
                  <a:lnTo>
                    <a:pt x="4540" y="2153"/>
                  </a:lnTo>
                  <a:lnTo>
                    <a:pt x="4500" y="2159"/>
                  </a:lnTo>
                  <a:lnTo>
                    <a:pt x="4460" y="2167"/>
                  </a:lnTo>
                  <a:lnTo>
                    <a:pt x="4418" y="2172"/>
                  </a:lnTo>
                  <a:lnTo>
                    <a:pt x="4375" y="2175"/>
                  </a:lnTo>
                  <a:lnTo>
                    <a:pt x="4332" y="2178"/>
                  </a:lnTo>
                  <a:lnTo>
                    <a:pt x="4288" y="2180"/>
                  </a:lnTo>
                  <a:lnTo>
                    <a:pt x="4242" y="2180"/>
                  </a:lnTo>
                  <a:lnTo>
                    <a:pt x="4196" y="2178"/>
                  </a:lnTo>
                  <a:lnTo>
                    <a:pt x="4149" y="2174"/>
                  </a:lnTo>
                  <a:lnTo>
                    <a:pt x="4102" y="2169"/>
                  </a:lnTo>
                  <a:lnTo>
                    <a:pt x="4053" y="2162"/>
                  </a:lnTo>
                  <a:lnTo>
                    <a:pt x="4003" y="2153"/>
                  </a:lnTo>
                  <a:lnTo>
                    <a:pt x="3953" y="2141"/>
                  </a:lnTo>
                  <a:lnTo>
                    <a:pt x="3903" y="2128"/>
                  </a:lnTo>
                  <a:lnTo>
                    <a:pt x="3852" y="2114"/>
                  </a:lnTo>
                  <a:lnTo>
                    <a:pt x="3799" y="2096"/>
                  </a:lnTo>
                  <a:lnTo>
                    <a:pt x="3746" y="2075"/>
                  </a:lnTo>
                  <a:lnTo>
                    <a:pt x="3692" y="2054"/>
                  </a:lnTo>
                  <a:lnTo>
                    <a:pt x="3638" y="2028"/>
                  </a:lnTo>
                  <a:lnTo>
                    <a:pt x="3582" y="2001"/>
                  </a:lnTo>
                  <a:lnTo>
                    <a:pt x="3527" y="1972"/>
                  </a:lnTo>
                  <a:lnTo>
                    <a:pt x="3471" y="1938"/>
                  </a:lnTo>
                  <a:lnTo>
                    <a:pt x="3414" y="1902"/>
                  </a:lnTo>
                  <a:lnTo>
                    <a:pt x="3356" y="1865"/>
                  </a:lnTo>
                  <a:lnTo>
                    <a:pt x="3298" y="1823"/>
                  </a:lnTo>
                  <a:lnTo>
                    <a:pt x="3239" y="1778"/>
                  </a:lnTo>
                  <a:lnTo>
                    <a:pt x="3180" y="1731"/>
                  </a:lnTo>
                  <a:lnTo>
                    <a:pt x="3120" y="1681"/>
                  </a:lnTo>
                  <a:lnTo>
                    <a:pt x="3059" y="1626"/>
                  </a:lnTo>
                  <a:lnTo>
                    <a:pt x="2999" y="1570"/>
                  </a:lnTo>
                  <a:lnTo>
                    <a:pt x="2937" y="1508"/>
                  </a:lnTo>
                  <a:lnTo>
                    <a:pt x="2937" y="1508"/>
                  </a:lnTo>
                  <a:lnTo>
                    <a:pt x="2816" y="1387"/>
                  </a:lnTo>
                  <a:lnTo>
                    <a:pt x="2697" y="1271"/>
                  </a:lnTo>
                  <a:lnTo>
                    <a:pt x="2581" y="1161"/>
                  </a:lnTo>
                  <a:lnTo>
                    <a:pt x="2470" y="1058"/>
                  </a:lnTo>
                  <a:lnTo>
                    <a:pt x="2361" y="959"/>
                  </a:lnTo>
                  <a:lnTo>
                    <a:pt x="2255" y="867"/>
                  </a:lnTo>
                  <a:lnTo>
                    <a:pt x="2151" y="780"/>
                  </a:lnTo>
                  <a:lnTo>
                    <a:pt x="2050" y="699"/>
                  </a:lnTo>
                  <a:lnTo>
                    <a:pt x="1951" y="624"/>
                  </a:lnTo>
                  <a:lnTo>
                    <a:pt x="1854" y="552"/>
                  </a:lnTo>
                  <a:lnTo>
                    <a:pt x="1759" y="486"/>
                  </a:lnTo>
                  <a:lnTo>
                    <a:pt x="1668" y="427"/>
                  </a:lnTo>
                  <a:lnTo>
                    <a:pt x="1576" y="370"/>
                  </a:lnTo>
                  <a:lnTo>
                    <a:pt x="1487" y="318"/>
                  </a:lnTo>
                  <a:lnTo>
                    <a:pt x="1400" y="270"/>
                  </a:lnTo>
                  <a:lnTo>
                    <a:pt x="1314" y="228"/>
                  </a:lnTo>
                  <a:lnTo>
                    <a:pt x="1229" y="189"/>
                  </a:lnTo>
                  <a:lnTo>
                    <a:pt x="1144" y="154"/>
                  </a:lnTo>
                  <a:lnTo>
                    <a:pt x="1061" y="123"/>
                  </a:lnTo>
                  <a:lnTo>
                    <a:pt x="979" y="96"/>
                  </a:lnTo>
                  <a:lnTo>
                    <a:pt x="897" y="73"/>
                  </a:lnTo>
                  <a:lnTo>
                    <a:pt x="817" y="54"/>
                  </a:lnTo>
                  <a:lnTo>
                    <a:pt x="736" y="36"/>
                  </a:lnTo>
                  <a:lnTo>
                    <a:pt x="656" y="23"/>
                  </a:lnTo>
                  <a:lnTo>
                    <a:pt x="575" y="13"/>
                  </a:lnTo>
                  <a:lnTo>
                    <a:pt x="495" y="7"/>
                  </a:lnTo>
                  <a:lnTo>
                    <a:pt x="413" y="2"/>
                  </a:lnTo>
                  <a:lnTo>
                    <a:pt x="332" y="0"/>
                  </a:lnTo>
                  <a:lnTo>
                    <a:pt x="250" y="2"/>
                  </a:lnTo>
                  <a:lnTo>
                    <a:pt x="168" y="5"/>
                  </a:lnTo>
                  <a:lnTo>
                    <a:pt x="85" y="10"/>
                  </a:lnTo>
                  <a:lnTo>
                    <a:pt x="0" y="1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630227" name="Freeform 19"/>
            <p:cNvSpPr>
              <a:spLocks/>
            </p:cNvSpPr>
            <p:nvPr userDrawn="1"/>
          </p:nvSpPr>
          <p:spPr bwMode="auto">
            <a:xfrm>
              <a:off x="434" y="870"/>
              <a:ext cx="5259" cy="1056"/>
            </a:xfrm>
            <a:custGeom>
              <a:avLst/>
              <a:gdLst/>
              <a:ahLst/>
              <a:cxnLst>
                <a:cxn ang="0">
                  <a:pos x="5259" y="1687"/>
                </a:cxn>
                <a:cxn ang="0">
                  <a:pos x="5214" y="1731"/>
                </a:cxn>
                <a:cxn ang="0">
                  <a:pos x="5160" y="1779"/>
                </a:cxn>
                <a:cxn ang="0">
                  <a:pos x="5087" y="1837"/>
                </a:cxn>
                <a:cxn ang="0">
                  <a:pos x="4994" y="1900"/>
                </a:cxn>
                <a:cxn ang="0">
                  <a:pos x="4883" y="1963"/>
                </a:cxn>
                <a:cxn ang="0">
                  <a:pos x="4755" y="2020"/>
                </a:cxn>
                <a:cxn ang="0">
                  <a:pos x="4684" y="2045"/>
                </a:cxn>
                <a:cxn ang="0">
                  <a:pos x="4611" y="2068"/>
                </a:cxn>
                <a:cxn ang="0">
                  <a:pos x="4531" y="2086"/>
                </a:cxn>
                <a:cxn ang="0">
                  <a:pos x="4449" y="2100"/>
                </a:cxn>
                <a:cxn ang="0">
                  <a:pos x="4363" y="2108"/>
                </a:cxn>
                <a:cxn ang="0">
                  <a:pos x="4275" y="2112"/>
                </a:cxn>
                <a:cxn ang="0">
                  <a:pos x="4181" y="2107"/>
                </a:cxn>
                <a:cxn ang="0">
                  <a:pos x="4084" y="2097"/>
                </a:cxn>
                <a:cxn ang="0">
                  <a:pos x="3984" y="2079"/>
                </a:cxn>
                <a:cxn ang="0">
                  <a:pos x="3882" y="2052"/>
                </a:cxn>
                <a:cxn ang="0">
                  <a:pos x="3776" y="2016"/>
                </a:cxn>
                <a:cxn ang="0">
                  <a:pos x="3668" y="1971"/>
                </a:cxn>
                <a:cxn ang="0">
                  <a:pos x="3555" y="1916"/>
                </a:cxn>
                <a:cxn ang="0">
                  <a:pos x="3441" y="1850"/>
                </a:cxn>
                <a:cxn ang="0">
                  <a:pos x="3325" y="1773"/>
                </a:cxn>
                <a:cxn ang="0">
                  <a:pos x="3205" y="1682"/>
                </a:cxn>
                <a:cxn ang="0">
                  <a:pos x="3083" y="1579"/>
                </a:cxn>
                <a:cxn ang="0">
                  <a:pos x="2958" y="1463"/>
                </a:cxn>
                <a:cxn ang="0">
                  <a:pos x="2835" y="1343"/>
                </a:cxn>
                <a:cxn ang="0">
                  <a:pos x="2599" y="1122"/>
                </a:cxn>
                <a:cxn ang="0">
                  <a:pos x="2374" y="923"/>
                </a:cxn>
                <a:cxn ang="0">
                  <a:pos x="2161" y="747"/>
                </a:cxn>
                <a:cxn ang="0">
                  <a:pos x="1960" y="594"/>
                </a:cxn>
                <a:cxn ang="0">
                  <a:pos x="1767" y="460"/>
                </a:cxn>
                <a:cxn ang="0">
                  <a:pos x="1581" y="347"/>
                </a:cxn>
                <a:cxn ang="0">
                  <a:pos x="1403" y="250"/>
                </a:cxn>
                <a:cxn ang="0">
                  <a:pos x="1231" y="171"/>
                </a:cxn>
                <a:cxn ang="0">
                  <a:pos x="1063" y="109"/>
                </a:cxn>
                <a:cxn ang="0">
                  <a:pos x="898" y="63"/>
                </a:cxn>
                <a:cxn ang="0">
                  <a:pos x="735" y="29"/>
                </a:cxn>
                <a:cxn ang="0">
                  <a:pos x="574" y="8"/>
                </a:cxn>
                <a:cxn ang="0">
                  <a:pos x="412" y="0"/>
                </a:cxn>
                <a:cxn ang="0">
                  <a:pos x="249" y="3"/>
                </a:cxn>
                <a:cxn ang="0">
                  <a:pos x="84" y="16"/>
                </a:cxn>
              </a:cxnLst>
              <a:rect l="0" t="0" r="r" b="b"/>
              <a:pathLst>
                <a:path w="5259" h="2112">
                  <a:moveTo>
                    <a:pt x="5259" y="1687"/>
                  </a:moveTo>
                  <a:lnTo>
                    <a:pt x="5259" y="1687"/>
                  </a:lnTo>
                  <a:lnTo>
                    <a:pt x="5248" y="1698"/>
                  </a:lnTo>
                  <a:lnTo>
                    <a:pt x="5214" y="1731"/>
                  </a:lnTo>
                  <a:lnTo>
                    <a:pt x="5189" y="1753"/>
                  </a:lnTo>
                  <a:lnTo>
                    <a:pt x="5160" y="1779"/>
                  </a:lnTo>
                  <a:lnTo>
                    <a:pt x="5127" y="1806"/>
                  </a:lnTo>
                  <a:lnTo>
                    <a:pt x="5087" y="1837"/>
                  </a:lnTo>
                  <a:lnTo>
                    <a:pt x="5044" y="1868"/>
                  </a:lnTo>
                  <a:lnTo>
                    <a:pt x="4994" y="1900"/>
                  </a:lnTo>
                  <a:lnTo>
                    <a:pt x="4941" y="1931"/>
                  </a:lnTo>
                  <a:lnTo>
                    <a:pt x="4883" y="1963"/>
                  </a:lnTo>
                  <a:lnTo>
                    <a:pt x="4822" y="1992"/>
                  </a:lnTo>
                  <a:lnTo>
                    <a:pt x="4755" y="2020"/>
                  </a:lnTo>
                  <a:lnTo>
                    <a:pt x="4720" y="2033"/>
                  </a:lnTo>
                  <a:lnTo>
                    <a:pt x="4684" y="2045"/>
                  </a:lnTo>
                  <a:lnTo>
                    <a:pt x="4648" y="2057"/>
                  </a:lnTo>
                  <a:lnTo>
                    <a:pt x="4611" y="2068"/>
                  </a:lnTo>
                  <a:lnTo>
                    <a:pt x="4572" y="2078"/>
                  </a:lnTo>
                  <a:lnTo>
                    <a:pt x="4531" y="2086"/>
                  </a:lnTo>
                  <a:lnTo>
                    <a:pt x="4491" y="2094"/>
                  </a:lnTo>
                  <a:lnTo>
                    <a:pt x="4449" y="2100"/>
                  </a:lnTo>
                  <a:lnTo>
                    <a:pt x="4406" y="2105"/>
                  </a:lnTo>
                  <a:lnTo>
                    <a:pt x="4363" y="2108"/>
                  </a:lnTo>
                  <a:lnTo>
                    <a:pt x="4319" y="2110"/>
                  </a:lnTo>
                  <a:lnTo>
                    <a:pt x="4275" y="2112"/>
                  </a:lnTo>
                  <a:lnTo>
                    <a:pt x="4227" y="2110"/>
                  </a:lnTo>
                  <a:lnTo>
                    <a:pt x="4181" y="2107"/>
                  </a:lnTo>
                  <a:lnTo>
                    <a:pt x="4133" y="2104"/>
                  </a:lnTo>
                  <a:lnTo>
                    <a:pt x="4084" y="2097"/>
                  </a:lnTo>
                  <a:lnTo>
                    <a:pt x="4036" y="2089"/>
                  </a:lnTo>
                  <a:lnTo>
                    <a:pt x="3984" y="2079"/>
                  </a:lnTo>
                  <a:lnTo>
                    <a:pt x="3934" y="2066"/>
                  </a:lnTo>
                  <a:lnTo>
                    <a:pt x="3882" y="2052"/>
                  </a:lnTo>
                  <a:lnTo>
                    <a:pt x="3829" y="2036"/>
                  </a:lnTo>
                  <a:lnTo>
                    <a:pt x="3776" y="2016"/>
                  </a:lnTo>
                  <a:lnTo>
                    <a:pt x="3722" y="1995"/>
                  </a:lnTo>
                  <a:lnTo>
                    <a:pt x="3668" y="1971"/>
                  </a:lnTo>
                  <a:lnTo>
                    <a:pt x="3612" y="1945"/>
                  </a:lnTo>
                  <a:lnTo>
                    <a:pt x="3555" y="1916"/>
                  </a:lnTo>
                  <a:lnTo>
                    <a:pt x="3498" y="1884"/>
                  </a:lnTo>
                  <a:lnTo>
                    <a:pt x="3441" y="1850"/>
                  </a:lnTo>
                  <a:lnTo>
                    <a:pt x="3383" y="1813"/>
                  </a:lnTo>
                  <a:lnTo>
                    <a:pt x="3325" y="1773"/>
                  </a:lnTo>
                  <a:lnTo>
                    <a:pt x="3265" y="1729"/>
                  </a:lnTo>
                  <a:lnTo>
                    <a:pt x="3205" y="1682"/>
                  </a:lnTo>
                  <a:lnTo>
                    <a:pt x="3144" y="1632"/>
                  </a:lnTo>
                  <a:lnTo>
                    <a:pt x="3083" y="1579"/>
                  </a:lnTo>
                  <a:lnTo>
                    <a:pt x="3021" y="1522"/>
                  </a:lnTo>
                  <a:lnTo>
                    <a:pt x="2958" y="1463"/>
                  </a:lnTo>
                  <a:lnTo>
                    <a:pt x="2958" y="1463"/>
                  </a:lnTo>
                  <a:lnTo>
                    <a:pt x="2835" y="1343"/>
                  </a:lnTo>
                  <a:lnTo>
                    <a:pt x="2715" y="1228"/>
                  </a:lnTo>
                  <a:lnTo>
                    <a:pt x="2599" y="1122"/>
                  </a:lnTo>
                  <a:lnTo>
                    <a:pt x="2485" y="1020"/>
                  </a:lnTo>
                  <a:lnTo>
                    <a:pt x="2374" y="923"/>
                  </a:lnTo>
                  <a:lnTo>
                    <a:pt x="2267" y="833"/>
                  </a:lnTo>
                  <a:lnTo>
                    <a:pt x="2161" y="747"/>
                  </a:lnTo>
                  <a:lnTo>
                    <a:pt x="2060" y="668"/>
                  </a:lnTo>
                  <a:lnTo>
                    <a:pt x="1960" y="594"/>
                  </a:lnTo>
                  <a:lnTo>
                    <a:pt x="1861" y="524"/>
                  </a:lnTo>
                  <a:lnTo>
                    <a:pt x="1767" y="460"/>
                  </a:lnTo>
                  <a:lnTo>
                    <a:pt x="1673" y="400"/>
                  </a:lnTo>
                  <a:lnTo>
                    <a:pt x="1581" y="347"/>
                  </a:lnTo>
                  <a:lnTo>
                    <a:pt x="1492" y="297"/>
                  </a:lnTo>
                  <a:lnTo>
                    <a:pt x="1403" y="250"/>
                  </a:lnTo>
                  <a:lnTo>
                    <a:pt x="1316" y="210"/>
                  </a:lnTo>
                  <a:lnTo>
                    <a:pt x="1231" y="171"/>
                  </a:lnTo>
                  <a:lnTo>
                    <a:pt x="1146" y="138"/>
                  </a:lnTo>
                  <a:lnTo>
                    <a:pt x="1063" y="109"/>
                  </a:lnTo>
                  <a:lnTo>
                    <a:pt x="980" y="84"/>
                  </a:lnTo>
                  <a:lnTo>
                    <a:pt x="898" y="63"/>
                  </a:lnTo>
                  <a:lnTo>
                    <a:pt x="816" y="43"/>
                  </a:lnTo>
                  <a:lnTo>
                    <a:pt x="735" y="29"/>
                  </a:lnTo>
                  <a:lnTo>
                    <a:pt x="655" y="17"/>
                  </a:lnTo>
                  <a:lnTo>
                    <a:pt x="574" y="8"/>
                  </a:lnTo>
                  <a:lnTo>
                    <a:pt x="494" y="3"/>
                  </a:lnTo>
                  <a:lnTo>
                    <a:pt x="412" y="0"/>
                  </a:lnTo>
                  <a:lnTo>
                    <a:pt x="331" y="0"/>
                  </a:lnTo>
                  <a:lnTo>
                    <a:pt x="249" y="3"/>
                  </a:lnTo>
                  <a:lnTo>
                    <a:pt x="168" y="8"/>
                  </a:lnTo>
                  <a:lnTo>
                    <a:pt x="84" y="16"/>
                  </a:lnTo>
                  <a:lnTo>
                    <a:pt x="0" y="25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630228" name="Freeform 20"/>
            <p:cNvSpPr>
              <a:spLocks/>
            </p:cNvSpPr>
            <p:nvPr userDrawn="1"/>
          </p:nvSpPr>
          <p:spPr bwMode="auto">
            <a:xfrm>
              <a:off x="450" y="890"/>
              <a:ext cx="5283" cy="1021"/>
            </a:xfrm>
            <a:custGeom>
              <a:avLst/>
              <a:gdLst/>
              <a:ahLst/>
              <a:cxnLst>
                <a:cxn ang="0">
                  <a:pos x="5283" y="1597"/>
                </a:cxn>
                <a:cxn ang="0">
                  <a:pos x="5240" y="1642"/>
                </a:cxn>
                <a:cxn ang="0">
                  <a:pos x="5187" y="1691"/>
                </a:cxn>
                <a:cxn ang="0">
                  <a:pos x="5114" y="1750"/>
                </a:cxn>
                <a:cxn ang="0">
                  <a:pos x="5022" y="1817"/>
                </a:cxn>
                <a:cxn ang="0">
                  <a:pos x="4912" y="1881"/>
                </a:cxn>
                <a:cxn ang="0">
                  <a:pos x="4818" y="1928"/>
                </a:cxn>
                <a:cxn ang="0">
                  <a:pos x="4750" y="1955"/>
                </a:cxn>
                <a:cxn ang="0">
                  <a:pos x="4678" y="1981"/>
                </a:cxn>
                <a:cxn ang="0">
                  <a:pos x="4601" y="2002"/>
                </a:cxn>
                <a:cxn ang="0">
                  <a:pos x="4522" y="2020"/>
                </a:cxn>
                <a:cxn ang="0">
                  <a:pos x="4438" y="2033"/>
                </a:cxn>
                <a:cxn ang="0">
                  <a:pos x="4350" y="2041"/>
                </a:cxn>
                <a:cxn ang="0">
                  <a:pos x="4259" y="2043"/>
                </a:cxn>
                <a:cxn ang="0">
                  <a:pos x="4164" y="2038"/>
                </a:cxn>
                <a:cxn ang="0">
                  <a:pos x="4066" y="2025"/>
                </a:cxn>
                <a:cxn ang="0">
                  <a:pos x="3964" y="2005"/>
                </a:cxn>
                <a:cxn ang="0">
                  <a:pos x="3860" y="1976"/>
                </a:cxn>
                <a:cxn ang="0">
                  <a:pos x="3752" y="1938"/>
                </a:cxn>
                <a:cxn ang="0">
                  <a:pos x="3641" y="1889"/>
                </a:cxn>
                <a:cxn ang="0">
                  <a:pos x="3527" y="1831"/>
                </a:cxn>
                <a:cxn ang="0">
                  <a:pos x="3410" y="1760"/>
                </a:cxn>
                <a:cxn ang="0">
                  <a:pos x="3291" y="1679"/>
                </a:cxn>
                <a:cxn ang="0">
                  <a:pos x="3169" y="1584"/>
                </a:cxn>
                <a:cxn ang="0">
                  <a:pos x="3044" y="1477"/>
                </a:cxn>
                <a:cxn ang="0">
                  <a:pos x="2980" y="1418"/>
                </a:cxn>
                <a:cxn ang="0">
                  <a:pos x="2734" y="1188"/>
                </a:cxn>
                <a:cxn ang="0">
                  <a:pos x="2499" y="982"/>
                </a:cxn>
                <a:cxn ang="0">
                  <a:pos x="2279" y="799"/>
                </a:cxn>
                <a:cxn ang="0">
                  <a:pos x="2069" y="638"/>
                </a:cxn>
                <a:cxn ang="0">
                  <a:pos x="1869" y="497"/>
                </a:cxn>
                <a:cxn ang="0">
                  <a:pos x="1679" y="378"/>
                </a:cxn>
                <a:cxn ang="0">
                  <a:pos x="1496" y="276"/>
                </a:cxn>
                <a:cxn ang="0">
                  <a:pos x="1319" y="192"/>
                </a:cxn>
                <a:cxn ang="0">
                  <a:pos x="1148" y="124"/>
                </a:cxn>
                <a:cxn ang="0">
                  <a:pos x="980" y="73"/>
                </a:cxn>
                <a:cxn ang="0">
                  <a:pos x="817" y="36"/>
                </a:cxn>
                <a:cxn ang="0">
                  <a:pos x="654" y="11"/>
                </a:cxn>
                <a:cxn ang="0">
                  <a:pos x="493" y="2"/>
                </a:cxn>
                <a:cxn ang="0">
                  <a:pos x="331" y="2"/>
                </a:cxn>
                <a:cxn ang="0">
                  <a:pos x="167" y="13"/>
                </a:cxn>
                <a:cxn ang="0">
                  <a:pos x="0" y="34"/>
                </a:cxn>
              </a:cxnLst>
              <a:rect l="0" t="0" r="r" b="b"/>
              <a:pathLst>
                <a:path w="5283" h="2043">
                  <a:moveTo>
                    <a:pt x="5283" y="1597"/>
                  </a:moveTo>
                  <a:lnTo>
                    <a:pt x="5283" y="1597"/>
                  </a:lnTo>
                  <a:lnTo>
                    <a:pt x="5272" y="1608"/>
                  </a:lnTo>
                  <a:lnTo>
                    <a:pt x="5240" y="1642"/>
                  </a:lnTo>
                  <a:lnTo>
                    <a:pt x="5215" y="1665"/>
                  </a:lnTo>
                  <a:lnTo>
                    <a:pt x="5187" y="1691"/>
                  </a:lnTo>
                  <a:lnTo>
                    <a:pt x="5153" y="1720"/>
                  </a:lnTo>
                  <a:lnTo>
                    <a:pt x="5114" y="1750"/>
                  </a:lnTo>
                  <a:lnTo>
                    <a:pt x="5071" y="1783"/>
                  </a:lnTo>
                  <a:lnTo>
                    <a:pt x="5022" y="1817"/>
                  </a:lnTo>
                  <a:lnTo>
                    <a:pt x="4969" y="1849"/>
                  </a:lnTo>
                  <a:lnTo>
                    <a:pt x="4912" y="1881"/>
                  </a:lnTo>
                  <a:lnTo>
                    <a:pt x="4850" y="1912"/>
                  </a:lnTo>
                  <a:lnTo>
                    <a:pt x="4818" y="1928"/>
                  </a:lnTo>
                  <a:lnTo>
                    <a:pt x="4785" y="1942"/>
                  </a:lnTo>
                  <a:lnTo>
                    <a:pt x="4750" y="1955"/>
                  </a:lnTo>
                  <a:lnTo>
                    <a:pt x="4714" y="1968"/>
                  </a:lnTo>
                  <a:lnTo>
                    <a:pt x="4678" y="1981"/>
                  </a:lnTo>
                  <a:lnTo>
                    <a:pt x="4640" y="1993"/>
                  </a:lnTo>
                  <a:lnTo>
                    <a:pt x="4601" y="2002"/>
                  </a:lnTo>
                  <a:lnTo>
                    <a:pt x="4563" y="2012"/>
                  </a:lnTo>
                  <a:lnTo>
                    <a:pt x="4522" y="2020"/>
                  </a:lnTo>
                  <a:lnTo>
                    <a:pt x="4481" y="2028"/>
                  </a:lnTo>
                  <a:lnTo>
                    <a:pt x="4438" y="2033"/>
                  </a:lnTo>
                  <a:lnTo>
                    <a:pt x="4395" y="2038"/>
                  </a:lnTo>
                  <a:lnTo>
                    <a:pt x="4350" y="2041"/>
                  </a:lnTo>
                  <a:lnTo>
                    <a:pt x="4304" y="2043"/>
                  </a:lnTo>
                  <a:lnTo>
                    <a:pt x="4259" y="2043"/>
                  </a:lnTo>
                  <a:lnTo>
                    <a:pt x="4211" y="2041"/>
                  </a:lnTo>
                  <a:lnTo>
                    <a:pt x="4164" y="2038"/>
                  </a:lnTo>
                  <a:lnTo>
                    <a:pt x="4116" y="2033"/>
                  </a:lnTo>
                  <a:lnTo>
                    <a:pt x="4066" y="2025"/>
                  </a:lnTo>
                  <a:lnTo>
                    <a:pt x="4016" y="2017"/>
                  </a:lnTo>
                  <a:lnTo>
                    <a:pt x="3964" y="2005"/>
                  </a:lnTo>
                  <a:lnTo>
                    <a:pt x="3913" y="1991"/>
                  </a:lnTo>
                  <a:lnTo>
                    <a:pt x="3860" y="1976"/>
                  </a:lnTo>
                  <a:lnTo>
                    <a:pt x="3806" y="1959"/>
                  </a:lnTo>
                  <a:lnTo>
                    <a:pt x="3752" y="1938"/>
                  </a:lnTo>
                  <a:lnTo>
                    <a:pt x="3696" y="1915"/>
                  </a:lnTo>
                  <a:lnTo>
                    <a:pt x="3641" y="1889"/>
                  </a:lnTo>
                  <a:lnTo>
                    <a:pt x="3584" y="1862"/>
                  </a:lnTo>
                  <a:lnTo>
                    <a:pt x="3527" y="1831"/>
                  </a:lnTo>
                  <a:lnTo>
                    <a:pt x="3469" y="1797"/>
                  </a:lnTo>
                  <a:lnTo>
                    <a:pt x="3410" y="1760"/>
                  </a:lnTo>
                  <a:lnTo>
                    <a:pt x="3350" y="1721"/>
                  </a:lnTo>
                  <a:lnTo>
                    <a:pt x="3291" y="1679"/>
                  </a:lnTo>
                  <a:lnTo>
                    <a:pt x="3230" y="1634"/>
                  </a:lnTo>
                  <a:lnTo>
                    <a:pt x="3169" y="1584"/>
                  </a:lnTo>
                  <a:lnTo>
                    <a:pt x="3106" y="1532"/>
                  </a:lnTo>
                  <a:lnTo>
                    <a:pt x="3044" y="1477"/>
                  </a:lnTo>
                  <a:lnTo>
                    <a:pt x="2980" y="1418"/>
                  </a:lnTo>
                  <a:lnTo>
                    <a:pt x="2980" y="1418"/>
                  </a:lnTo>
                  <a:lnTo>
                    <a:pt x="2855" y="1300"/>
                  </a:lnTo>
                  <a:lnTo>
                    <a:pt x="2734" y="1188"/>
                  </a:lnTo>
                  <a:lnTo>
                    <a:pt x="2615" y="1082"/>
                  </a:lnTo>
                  <a:lnTo>
                    <a:pt x="2499" y="982"/>
                  </a:lnTo>
                  <a:lnTo>
                    <a:pt x="2388" y="888"/>
                  </a:lnTo>
                  <a:lnTo>
                    <a:pt x="2279" y="799"/>
                  </a:lnTo>
                  <a:lnTo>
                    <a:pt x="2173" y="715"/>
                  </a:lnTo>
                  <a:lnTo>
                    <a:pt x="2069" y="638"/>
                  </a:lnTo>
                  <a:lnTo>
                    <a:pt x="1968" y="565"/>
                  </a:lnTo>
                  <a:lnTo>
                    <a:pt x="1869" y="497"/>
                  </a:lnTo>
                  <a:lnTo>
                    <a:pt x="1773" y="434"/>
                  </a:lnTo>
                  <a:lnTo>
                    <a:pt x="1679" y="378"/>
                  </a:lnTo>
                  <a:lnTo>
                    <a:pt x="1586" y="325"/>
                  </a:lnTo>
                  <a:lnTo>
                    <a:pt x="1496" y="276"/>
                  </a:lnTo>
                  <a:lnTo>
                    <a:pt x="1407" y="231"/>
                  </a:lnTo>
                  <a:lnTo>
                    <a:pt x="1319" y="192"/>
                  </a:lnTo>
                  <a:lnTo>
                    <a:pt x="1233" y="155"/>
                  </a:lnTo>
                  <a:lnTo>
                    <a:pt x="1148" y="124"/>
                  </a:lnTo>
                  <a:lnTo>
                    <a:pt x="1064" y="97"/>
                  </a:lnTo>
                  <a:lnTo>
                    <a:pt x="980" y="73"/>
                  </a:lnTo>
                  <a:lnTo>
                    <a:pt x="899" y="52"/>
                  </a:lnTo>
                  <a:lnTo>
                    <a:pt x="817" y="36"/>
                  </a:lnTo>
                  <a:lnTo>
                    <a:pt x="736" y="23"/>
                  </a:lnTo>
                  <a:lnTo>
                    <a:pt x="654" y="11"/>
                  </a:lnTo>
                  <a:lnTo>
                    <a:pt x="574" y="5"/>
                  </a:lnTo>
                  <a:lnTo>
                    <a:pt x="493" y="2"/>
                  </a:lnTo>
                  <a:lnTo>
                    <a:pt x="413" y="0"/>
                  </a:lnTo>
                  <a:lnTo>
                    <a:pt x="331" y="2"/>
                  </a:lnTo>
                  <a:lnTo>
                    <a:pt x="250" y="6"/>
                  </a:lnTo>
                  <a:lnTo>
                    <a:pt x="167" y="13"/>
                  </a:lnTo>
                  <a:lnTo>
                    <a:pt x="85" y="23"/>
                  </a:lnTo>
                  <a:lnTo>
                    <a:pt x="0" y="3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630229" name="Freeform 21"/>
            <p:cNvSpPr>
              <a:spLocks/>
            </p:cNvSpPr>
            <p:nvPr userDrawn="1"/>
          </p:nvSpPr>
          <p:spPr bwMode="auto">
            <a:xfrm>
              <a:off x="467" y="910"/>
              <a:ext cx="5306" cy="988"/>
            </a:xfrm>
            <a:custGeom>
              <a:avLst/>
              <a:gdLst/>
              <a:ahLst/>
              <a:cxnLst>
                <a:cxn ang="0">
                  <a:pos x="5306" y="1505"/>
                </a:cxn>
                <a:cxn ang="0">
                  <a:pos x="5263" y="1552"/>
                </a:cxn>
                <a:cxn ang="0">
                  <a:pos x="5211" y="1602"/>
                </a:cxn>
                <a:cxn ang="0">
                  <a:pos x="5138" y="1663"/>
                </a:cxn>
                <a:cxn ang="0">
                  <a:pos x="5048" y="1731"/>
                </a:cxn>
                <a:cxn ang="0">
                  <a:pos x="4939" y="1799"/>
                </a:cxn>
                <a:cxn ang="0">
                  <a:pos x="4845" y="1848"/>
                </a:cxn>
                <a:cxn ang="0">
                  <a:pos x="4779" y="1877"/>
                </a:cxn>
                <a:cxn ang="0">
                  <a:pos x="4707" y="1904"/>
                </a:cxn>
                <a:cxn ang="0">
                  <a:pos x="4630" y="1928"/>
                </a:cxn>
                <a:cxn ang="0">
                  <a:pos x="4551" y="1948"/>
                </a:cxn>
                <a:cxn ang="0">
                  <a:pos x="4468" y="1962"/>
                </a:cxn>
                <a:cxn ang="0">
                  <a:pos x="4380" y="1972"/>
                </a:cxn>
                <a:cxn ang="0">
                  <a:pos x="4289" y="1975"/>
                </a:cxn>
                <a:cxn ang="0">
                  <a:pos x="4194" y="1972"/>
                </a:cxn>
                <a:cxn ang="0">
                  <a:pos x="4096" y="1961"/>
                </a:cxn>
                <a:cxn ang="0">
                  <a:pos x="3993" y="1943"/>
                </a:cxn>
                <a:cxn ang="0">
                  <a:pos x="3889" y="1915"/>
                </a:cxn>
                <a:cxn ang="0">
                  <a:pos x="3779" y="1880"/>
                </a:cxn>
                <a:cxn ang="0">
                  <a:pos x="3668" y="1833"/>
                </a:cxn>
                <a:cxn ang="0">
                  <a:pos x="3553" y="1777"/>
                </a:cxn>
                <a:cxn ang="0">
                  <a:pos x="3436" y="1709"/>
                </a:cxn>
                <a:cxn ang="0">
                  <a:pos x="3315" y="1630"/>
                </a:cxn>
                <a:cxn ang="0">
                  <a:pos x="3192" y="1536"/>
                </a:cxn>
                <a:cxn ang="0">
                  <a:pos x="3066" y="1431"/>
                </a:cxn>
                <a:cxn ang="0">
                  <a:pos x="3000" y="1373"/>
                </a:cxn>
                <a:cxn ang="0">
                  <a:pos x="2750" y="1147"/>
                </a:cxn>
                <a:cxn ang="0">
                  <a:pos x="2514" y="945"/>
                </a:cxn>
                <a:cxn ang="0">
                  <a:pos x="2291" y="766"/>
                </a:cxn>
                <a:cxn ang="0">
                  <a:pos x="2078" y="607"/>
                </a:cxn>
                <a:cxn ang="0">
                  <a:pos x="1876" y="470"/>
                </a:cxn>
                <a:cxn ang="0">
                  <a:pos x="1684" y="354"/>
                </a:cxn>
                <a:cxn ang="0">
                  <a:pos x="1499" y="255"/>
                </a:cxn>
                <a:cxn ang="0">
                  <a:pos x="1322" y="175"/>
                </a:cxn>
                <a:cxn ang="0">
                  <a:pos x="1149" y="110"/>
                </a:cxn>
                <a:cxn ang="0">
                  <a:pos x="981" y="62"/>
                </a:cxn>
                <a:cxn ang="0">
                  <a:pos x="816" y="28"/>
                </a:cxn>
                <a:cxn ang="0">
                  <a:pos x="654" y="7"/>
                </a:cxn>
                <a:cxn ang="0">
                  <a:pos x="493" y="0"/>
                </a:cxn>
                <a:cxn ang="0">
                  <a:pos x="330" y="4"/>
                </a:cxn>
                <a:cxn ang="0">
                  <a:pos x="166" y="18"/>
                </a:cxn>
                <a:cxn ang="0">
                  <a:pos x="0" y="42"/>
                </a:cxn>
              </a:cxnLst>
              <a:rect l="0" t="0" r="r" b="b"/>
              <a:pathLst>
                <a:path w="5306" h="1975">
                  <a:moveTo>
                    <a:pt x="5306" y="1505"/>
                  </a:moveTo>
                  <a:lnTo>
                    <a:pt x="5306" y="1505"/>
                  </a:lnTo>
                  <a:lnTo>
                    <a:pt x="5295" y="1518"/>
                  </a:lnTo>
                  <a:lnTo>
                    <a:pt x="5263" y="1552"/>
                  </a:lnTo>
                  <a:lnTo>
                    <a:pt x="5240" y="1576"/>
                  </a:lnTo>
                  <a:lnTo>
                    <a:pt x="5211" y="1602"/>
                  </a:lnTo>
                  <a:lnTo>
                    <a:pt x="5177" y="1633"/>
                  </a:lnTo>
                  <a:lnTo>
                    <a:pt x="5138" y="1663"/>
                  </a:lnTo>
                  <a:lnTo>
                    <a:pt x="5095" y="1697"/>
                  </a:lnTo>
                  <a:lnTo>
                    <a:pt x="5048" y="1731"/>
                  </a:lnTo>
                  <a:lnTo>
                    <a:pt x="4995" y="1765"/>
                  </a:lnTo>
                  <a:lnTo>
                    <a:pt x="4939" y="1799"/>
                  </a:lnTo>
                  <a:lnTo>
                    <a:pt x="4877" y="1831"/>
                  </a:lnTo>
                  <a:lnTo>
                    <a:pt x="4845" y="1848"/>
                  </a:lnTo>
                  <a:lnTo>
                    <a:pt x="4812" y="1862"/>
                  </a:lnTo>
                  <a:lnTo>
                    <a:pt x="4779" y="1877"/>
                  </a:lnTo>
                  <a:lnTo>
                    <a:pt x="4743" y="1891"/>
                  </a:lnTo>
                  <a:lnTo>
                    <a:pt x="4707" y="1904"/>
                  </a:lnTo>
                  <a:lnTo>
                    <a:pt x="4669" y="1917"/>
                  </a:lnTo>
                  <a:lnTo>
                    <a:pt x="4630" y="1928"/>
                  </a:lnTo>
                  <a:lnTo>
                    <a:pt x="4591" y="1938"/>
                  </a:lnTo>
                  <a:lnTo>
                    <a:pt x="4551" y="1948"/>
                  </a:lnTo>
                  <a:lnTo>
                    <a:pt x="4509" y="1956"/>
                  </a:lnTo>
                  <a:lnTo>
                    <a:pt x="4468" y="1962"/>
                  </a:lnTo>
                  <a:lnTo>
                    <a:pt x="4423" y="1967"/>
                  </a:lnTo>
                  <a:lnTo>
                    <a:pt x="4380" y="1972"/>
                  </a:lnTo>
                  <a:lnTo>
                    <a:pt x="4335" y="1974"/>
                  </a:lnTo>
                  <a:lnTo>
                    <a:pt x="4289" y="1975"/>
                  </a:lnTo>
                  <a:lnTo>
                    <a:pt x="4242" y="1974"/>
                  </a:lnTo>
                  <a:lnTo>
                    <a:pt x="4194" y="1972"/>
                  </a:lnTo>
                  <a:lnTo>
                    <a:pt x="4144" y="1967"/>
                  </a:lnTo>
                  <a:lnTo>
                    <a:pt x="4096" y="1961"/>
                  </a:lnTo>
                  <a:lnTo>
                    <a:pt x="4044" y="1953"/>
                  </a:lnTo>
                  <a:lnTo>
                    <a:pt x="3993" y="1943"/>
                  </a:lnTo>
                  <a:lnTo>
                    <a:pt x="3942" y="1930"/>
                  </a:lnTo>
                  <a:lnTo>
                    <a:pt x="3889" y="1915"/>
                  </a:lnTo>
                  <a:lnTo>
                    <a:pt x="3835" y="1899"/>
                  </a:lnTo>
                  <a:lnTo>
                    <a:pt x="3779" y="1880"/>
                  </a:lnTo>
                  <a:lnTo>
                    <a:pt x="3725" y="1857"/>
                  </a:lnTo>
                  <a:lnTo>
                    <a:pt x="3668" y="1833"/>
                  </a:lnTo>
                  <a:lnTo>
                    <a:pt x="3611" y="1806"/>
                  </a:lnTo>
                  <a:lnTo>
                    <a:pt x="3553" y="1777"/>
                  </a:lnTo>
                  <a:lnTo>
                    <a:pt x="3495" y="1744"/>
                  </a:lnTo>
                  <a:lnTo>
                    <a:pt x="3436" y="1709"/>
                  </a:lnTo>
                  <a:lnTo>
                    <a:pt x="3375" y="1670"/>
                  </a:lnTo>
                  <a:lnTo>
                    <a:pt x="3315" y="1630"/>
                  </a:lnTo>
                  <a:lnTo>
                    <a:pt x="3253" y="1584"/>
                  </a:lnTo>
                  <a:lnTo>
                    <a:pt x="3192" y="1536"/>
                  </a:lnTo>
                  <a:lnTo>
                    <a:pt x="3128" y="1486"/>
                  </a:lnTo>
                  <a:lnTo>
                    <a:pt x="3066" y="1431"/>
                  </a:lnTo>
                  <a:lnTo>
                    <a:pt x="3000" y="1373"/>
                  </a:lnTo>
                  <a:lnTo>
                    <a:pt x="3000" y="1373"/>
                  </a:lnTo>
                  <a:lnTo>
                    <a:pt x="2874" y="1257"/>
                  </a:lnTo>
                  <a:lnTo>
                    <a:pt x="2750" y="1147"/>
                  </a:lnTo>
                  <a:lnTo>
                    <a:pt x="2631" y="1043"/>
                  </a:lnTo>
                  <a:lnTo>
                    <a:pt x="2514" y="945"/>
                  </a:lnTo>
                  <a:lnTo>
                    <a:pt x="2400" y="853"/>
                  </a:lnTo>
                  <a:lnTo>
                    <a:pt x="2291" y="766"/>
                  </a:lnTo>
                  <a:lnTo>
                    <a:pt x="2182" y="683"/>
                  </a:lnTo>
                  <a:lnTo>
                    <a:pt x="2078" y="607"/>
                  </a:lnTo>
                  <a:lnTo>
                    <a:pt x="1976" y="536"/>
                  </a:lnTo>
                  <a:lnTo>
                    <a:pt x="1876" y="470"/>
                  </a:lnTo>
                  <a:lnTo>
                    <a:pt x="1778" y="410"/>
                  </a:lnTo>
                  <a:lnTo>
                    <a:pt x="1684" y="354"/>
                  </a:lnTo>
                  <a:lnTo>
                    <a:pt x="1591" y="302"/>
                  </a:lnTo>
                  <a:lnTo>
                    <a:pt x="1499" y="255"/>
                  </a:lnTo>
                  <a:lnTo>
                    <a:pt x="1409" y="212"/>
                  </a:lnTo>
                  <a:lnTo>
                    <a:pt x="1322" y="175"/>
                  </a:lnTo>
                  <a:lnTo>
                    <a:pt x="1234" y="141"/>
                  </a:lnTo>
                  <a:lnTo>
                    <a:pt x="1149" y="110"/>
                  </a:lnTo>
                  <a:lnTo>
                    <a:pt x="1065" y="84"/>
                  </a:lnTo>
                  <a:lnTo>
                    <a:pt x="981" y="62"/>
                  </a:lnTo>
                  <a:lnTo>
                    <a:pt x="898" y="42"/>
                  </a:lnTo>
                  <a:lnTo>
                    <a:pt x="816" y="28"/>
                  </a:lnTo>
                  <a:lnTo>
                    <a:pt x="736" y="17"/>
                  </a:lnTo>
                  <a:lnTo>
                    <a:pt x="654" y="7"/>
                  </a:lnTo>
                  <a:lnTo>
                    <a:pt x="573" y="2"/>
                  </a:lnTo>
                  <a:lnTo>
                    <a:pt x="493" y="0"/>
                  </a:lnTo>
                  <a:lnTo>
                    <a:pt x="412" y="0"/>
                  </a:lnTo>
                  <a:lnTo>
                    <a:pt x="330" y="4"/>
                  </a:lnTo>
                  <a:lnTo>
                    <a:pt x="248" y="10"/>
                  </a:lnTo>
                  <a:lnTo>
                    <a:pt x="166" y="18"/>
                  </a:lnTo>
                  <a:lnTo>
                    <a:pt x="85" y="29"/>
                  </a:lnTo>
                  <a:lnTo>
                    <a:pt x="0" y="4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630230" name="Freeform 22"/>
            <p:cNvSpPr>
              <a:spLocks/>
            </p:cNvSpPr>
            <p:nvPr userDrawn="1"/>
          </p:nvSpPr>
          <p:spPr bwMode="auto">
            <a:xfrm>
              <a:off x="485" y="930"/>
              <a:ext cx="5327" cy="953"/>
            </a:xfrm>
            <a:custGeom>
              <a:avLst/>
              <a:gdLst/>
              <a:ahLst/>
              <a:cxnLst>
                <a:cxn ang="0">
                  <a:pos x="5327" y="1416"/>
                </a:cxn>
                <a:cxn ang="0">
                  <a:pos x="5284" y="1463"/>
                </a:cxn>
                <a:cxn ang="0">
                  <a:pos x="5233" y="1515"/>
                </a:cxn>
                <a:cxn ang="0">
                  <a:pos x="5162" y="1578"/>
                </a:cxn>
                <a:cxn ang="0">
                  <a:pos x="5073" y="1647"/>
                </a:cxn>
                <a:cxn ang="0">
                  <a:pos x="4965" y="1718"/>
                </a:cxn>
                <a:cxn ang="0">
                  <a:pos x="4872" y="1768"/>
                </a:cxn>
                <a:cxn ang="0">
                  <a:pos x="4805" y="1799"/>
                </a:cxn>
                <a:cxn ang="0">
                  <a:pos x="4733" y="1828"/>
                </a:cxn>
                <a:cxn ang="0">
                  <a:pos x="4658" y="1854"/>
                </a:cxn>
                <a:cxn ang="0">
                  <a:pos x="4579" y="1875"/>
                </a:cxn>
                <a:cxn ang="0">
                  <a:pos x="4496" y="1891"/>
                </a:cxn>
                <a:cxn ang="0">
                  <a:pos x="4408" y="1902"/>
                </a:cxn>
                <a:cxn ang="0">
                  <a:pos x="4317" y="1907"/>
                </a:cxn>
                <a:cxn ang="0">
                  <a:pos x="4222" y="1907"/>
                </a:cxn>
                <a:cxn ang="0">
                  <a:pos x="4124" y="1897"/>
                </a:cxn>
                <a:cxn ang="0">
                  <a:pos x="4021" y="1881"/>
                </a:cxn>
                <a:cxn ang="0">
                  <a:pos x="3915" y="1857"/>
                </a:cxn>
                <a:cxn ang="0">
                  <a:pos x="3807" y="1821"/>
                </a:cxn>
                <a:cxn ang="0">
                  <a:pos x="3695" y="1778"/>
                </a:cxn>
                <a:cxn ang="0">
                  <a:pos x="3579" y="1723"/>
                </a:cxn>
                <a:cxn ang="0">
                  <a:pos x="3460" y="1657"/>
                </a:cxn>
                <a:cxn ang="0">
                  <a:pos x="3338" y="1579"/>
                </a:cxn>
                <a:cxn ang="0">
                  <a:pos x="3213" y="1489"/>
                </a:cxn>
                <a:cxn ang="0">
                  <a:pos x="3085" y="1386"/>
                </a:cxn>
                <a:cxn ang="0">
                  <a:pos x="3020" y="1329"/>
                </a:cxn>
                <a:cxn ang="0">
                  <a:pos x="2766" y="1108"/>
                </a:cxn>
                <a:cxn ang="0">
                  <a:pos x="2527" y="909"/>
                </a:cxn>
                <a:cxn ang="0">
                  <a:pos x="2301" y="733"/>
                </a:cxn>
                <a:cxn ang="0">
                  <a:pos x="2085" y="578"/>
                </a:cxn>
                <a:cxn ang="0">
                  <a:pos x="1883" y="446"/>
                </a:cxn>
                <a:cxn ang="0">
                  <a:pos x="1688" y="331"/>
                </a:cxn>
                <a:cxn ang="0">
                  <a:pos x="1502" y="236"/>
                </a:cxn>
                <a:cxn ang="0">
                  <a:pos x="1323" y="158"/>
                </a:cxn>
                <a:cxn ang="0">
                  <a:pos x="1150" y="97"/>
                </a:cxn>
                <a:cxn ang="0">
                  <a:pos x="982" y="52"/>
                </a:cxn>
                <a:cxn ang="0">
                  <a:pos x="816" y="21"/>
                </a:cxn>
                <a:cxn ang="0">
                  <a:pos x="654" y="5"/>
                </a:cxn>
                <a:cxn ang="0">
                  <a:pos x="491" y="0"/>
                </a:cxn>
                <a:cxn ang="0">
                  <a:pos x="329" y="7"/>
                </a:cxn>
                <a:cxn ang="0">
                  <a:pos x="167" y="24"/>
                </a:cxn>
                <a:cxn ang="0">
                  <a:pos x="0" y="53"/>
                </a:cxn>
              </a:cxnLst>
              <a:rect l="0" t="0" r="r" b="b"/>
              <a:pathLst>
                <a:path w="5327" h="1907">
                  <a:moveTo>
                    <a:pt x="5327" y="1416"/>
                  </a:moveTo>
                  <a:lnTo>
                    <a:pt x="5327" y="1416"/>
                  </a:lnTo>
                  <a:lnTo>
                    <a:pt x="5316" y="1429"/>
                  </a:lnTo>
                  <a:lnTo>
                    <a:pt x="5284" y="1463"/>
                  </a:lnTo>
                  <a:lnTo>
                    <a:pt x="5262" y="1487"/>
                  </a:lnTo>
                  <a:lnTo>
                    <a:pt x="5233" y="1515"/>
                  </a:lnTo>
                  <a:lnTo>
                    <a:pt x="5201" y="1545"/>
                  </a:lnTo>
                  <a:lnTo>
                    <a:pt x="5162" y="1578"/>
                  </a:lnTo>
                  <a:lnTo>
                    <a:pt x="5120" y="1612"/>
                  </a:lnTo>
                  <a:lnTo>
                    <a:pt x="5073" y="1647"/>
                  </a:lnTo>
                  <a:lnTo>
                    <a:pt x="5020" y="1683"/>
                  </a:lnTo>
                  <a:lnTo>
                    <a:pt x="4965" y="1718"/>
                  </a:lnTo>
                  <a:lnTo>
                    <a:pt x="4904" y="1752"/>
                  </a:lnTo>
                  <a:lnTo>
                    <a:pt x="4872" y="1768"/>
                  </a:lnTo>
                  <a:lnTo>
                    <a:pt x="4839" y="1784"/>
                  </a:lnTo>
                  <a:lnTo>
                    <a:pt x="4805" y="1799"/>
                  </a:lnTo>
                  <a:lnTo>
                    <a:pt x="4769" y="1813"/>
                  </a:lnTo>
                  <a:lnTo>
                    <a:pt x="4733" y="1828"/>
                  </a:lnTo>
                  <a:lnTo>
                    <a:pt x="4697" y="1841"/>
                  </a:lnTo>
                  <a:lnTo>
                    <a:pt x="4658" y="1854"/>
                  </a:lnTo>
                  <a:lnTo>
                    <a:pt x="4619" y="1865"/>
                  </a:lnTo>
                  <a:lnTo>
                    <a:pt x="4579" y="1875"/>
                  </a:lnTo>
                  <a:lnTo>
                    <a:pt x="4537" y="1883"/>
                  </a:lnTo>
                  <a:lnTo>
                    <a:pt x="4496" y="1891"/>
                  </a:lnTo>
                  <a:lnTo>
                    <a:pt x="4453" y="1897"/>
                  </a:lnTo>
                  <a:lnTo>
                    <a:pt x="4408" y="1902"/>
                  </a:lnTo>
                  <a:lnTo>
                    <a:pt x="4362" y="1905"/>
                  </a:lnTo>
                  <a:lnTo>
                    <a:pt x="4317" y="1907"/>
                  </a:lnTo>
                  <a:lnTo>
                    <a:pt x="4269" y="1907"/>
                  </a:lnTo>
                  <a:lnTo>
                    <a:pt x="4222" y="1907"/>
                  </a:lnTo>
                  <a:lnTo>
                    <a:pt x="4174" y="1902"/>
                  </a:lnTo>
                  <a:lnTo>
                    <a:pt x="4124" y="1897"/>
                  </a:lnTo>
                  <a:lnTo>
                    <a:pt x="4072" y="1891"/>
                  </a:lnTo>
                  <a:lnTo>
                    <a:pt x="4021" y="1881"/>
                  </a:lnTo>
                  <a:lnTo>
                    <a:pt x="3969" y="1870"/>
                  </a:lnTo>
                  <a:lnTo>
                    <a:pt x="3915" y="1857"/>
                  </a:lnTo>
                  <a:lnTo>
                    <a:pt x="3861" y="1841"/>
                  </a:lnTo>
                  <a:lnTo>
                    <a:pt x="3807" y="1821"/>
                  </a:lnTo>
                  <a:lnTo>
                    <a:pt x="3751" y="1800"/>
                  </a:lnTo>
                  <a:lnTo>
                    <a:pt x="3695" y="1778"/>
                  </a:lnTo>
                  <a:lnTo>
                    <a:pt x="3636" y="1752"/>
                  </a:lnTo>
                  <a:lnTo>
                    <a:pt x="3579" y="1723"/>
                  </a:lnTo>
                  <a:lnTo>
                    <a:pt x="3520" y="1692"/>
                  </a:lnTo>
                  <a:lnTo>
                    <a:pt x="3460" y="1657"/>
                  </a:lnTo>
                  <a:lnTo>
                    <a:pt x="3399" y="1620"/>
                  </a:lnTo>
                  <a:lnTo>
                    <a:pt x="3338" y="1579"/>
                  </a:lnTo>
                  <a:lnTo>
                    <a:pt x="3275" y="1536"/>
                  </a:lnTo>
                  <a:lnTo>
                    <a:pt x="3213" y="1489"/>
                  </a:lnTo>
                  <a:lnTo>
                    <a:pt x="3149" y="1439"/>
                  </a:lnTo>
                  <a:lnTo>
                    <a:pt x="3085" y="1386"/>
                  </a:lnTo>
                  <a:lnTo>
                    <a:pt x="3020" y="1329"/>
                  </a:lnTo>
                  <a:lnTo>
                    <a:pt x="3020" y="1329"/>
                  </a:lnTo>
                  <a:lnTo>
                    <a:pt x="2892" y="1214"/>
                  </a:lnTo>
                  <a:lnTo>
                    <a:pt x="2766" y="1108"/>
                  </a:lnTo>
                  <a:lnTo>
                    <a:pt x="2645" y="1004"/>
                  </a:lnTo>
                  <a:lnTo>
                    <a:pt x="2527" y="909"/>
                  </a:lnTo>
                  <a:lnTo>
                    <a:pt x="2412" y="817"/>
                  </a:lnTo>
                  <a:lnTo>
                    <a:pt x="2301" y="733"/>
                  </a:lnTo>
                  <a:lnTo>
                    <a:pt x="2192" y="652"/>
                  </a:lnTo>
                  <a:lnTo>
                    <a:pt x="2085" y="578"/>
                  </a:lnTo>
                  <a:lnTo>
                    <a:pt x="1983" y="509"/>
                  </a:lnTo>
                  <a:lnTo>
                    <a:pt x="1883" y="446"/>
                  </a:lnTo>
                  <a:lnTo>
                    <a:pt x="1784" y="386"/>
                  </a:lnTo>
                  <a:lnTo>
                    <a:pt x="1688" y="331"/>
                  </a:lnTo>
                  <a:lnTo>
                    <a:pt x="1594" y="281"/>
                  </a:lnTo>
                  <a:lnTo>
                    <a:pt x="1502" y="236"/>
                  </a:lnTo>
                  <a:lnTo>
                    <a:pt x="1412" y="195"/>
                  </a:lnTo>
                  <a:lnTo>
                    <a:pt x="1323" y="158"/>
                  </a:lnTo>
                  <a:lnTo>
                    <a:pt x="1236" y="126"/>
                  </a:lnTo>
                  <a:lnTo>
                    <a:pt x="1150" y="97"/>
                  </a:lnTo>
                  <a:lnTo>
                    <a:pt x="1065" y="73"/>
                  </a:lnTo>
                  <a:lnTo>
                    <a:pt x="982" y="52"/>
                  </a:lnTo>
                  <a:lnTo>
                    <a:pt x="898" y="36"/>
                  </a:lnTo>
                  <a:lnTo>
                    <a:pt x="816" y="21"/>
                  </a:lnTo>
                  <a:lnTo>
                    <a:pt x="734" y="11"/>
                  </a:lnTo>
                  <a:lnTo>
                    <a:pt x="654" y="5"/>
                  </a:lnTo>
                  <a:lnTo>
                    <a:pt x="572" y="0"/>
                  </a:lnTo>
                  <a:lnTo>
                    <a:pt x="491" y="0"/>
                  </a:lnTo>
                  <a:lnTo>
                    <a:pt x="411" y="2"/>
                  </a:lnTo>
                  <a:lnTo>
                    <a:pt x="329" y="7"/>
                  </a:lnTo>
                  <a:lnTo>
                    <a:pt x="248" y="15"/>
                  </a:lnTo>
                  <a:lnTo>
                    <a:pt x="167" y="24"/>
                  </a:lnTo>
                  <a:lnTo>
                    <a:pt x="83" y="37"/>
                  </a:lnTo>
                  <a:lnTo>
                    <a:pt x="0" y="53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630231" name="Freeform 23"/>
            <p:cNvSpPr>
              <a:spLocks/>
            </p:cNvSpPr>
            <p:nvPr userDrawn="1"/>
          </p:nvSpPr>
          <p:spPr bwMode="auto">
            <a:xfrm>
              <a:off x="503" y="949"/>
              <a:ext cx="5347" cy="920"/>
            </a:xfrm>
            <a:custGeom>
              <a:avLst/>
              <a:gdLst/>
              <a:ahLst/>
              <a:cxnLst>
                <a:cxn ang="0">
                  <a:pos x="5347" y="1326"/>
                </a:cxn>
                <a:cxn ang="0">
                  <a:pos x="5305" y="1374"/>
                </a:cxn>
                <a:cxn ang="0">
                  <a:pos x="5255" y="1426"/>
                </a:cxn>
                <a:cxn ang="0">
                  <a:pos x="5184" y="1492"/>
                </a:cxn>
                <a:cxn ang="0">
                  <a:pos x="5095" y="1563"/>
                </a:cxn>
                <a:cxn ang="0">
                  <a:pos x="4989" y="1636"/>
                </a:cxn>
                <a:cxn ang="0">
                  <a:pos x="4897" y="1689"/>
                </a:cxn>
                <a:cxn ang="0">
                  <a:pos x="4830" y="1721"/>
                </a:cxn>
                <a:cxn ang="0">
                  <a:pos x="4759" y="1752"/>
                </a:cxn>
                <a:cxn ang="0">
                  <a:pos x="4685" y="1778"/>
                </a:cxn>
                <a:cxn ang="0">
                  <a:pos x="4605" y="1800"/>
                </a:cxn>
                <a:cxn ang="0">
                  <a:pos x="4522" y="1820"/>
                </a:cxn>
                <a:cxn ang="0">
                  <a:pos x="4436" y="1833"/>
                </a:cxn>
                <a:cxn ang="0">
                  <a:pos x="4344" y="1839"/>
                </a:cxn>
                <a:cxn ang="0">
                  <a:pos x="4250" y="1841"/>
                </a:cxn>
                <a:cxn ang="0">
                  <a:pos x="4151" y="1834"/>
                </a:cxn>
                <a:cxn ang="0">
                  <a:pos x="4049" y="1820"/>
                </a:cxn>
                <a:cxn ang="0">
                  <a:pos x="3943" y="1797"/>
                </a:cxn>
                <a:cxn ang="0">
                  <a:pos x="3833" y="1765"/>
                </a:cxn>
                <a:cxn ang="0">
                  <a:pos x="3720" y="1723"/>
                </a:cxn>
                <a:cxn ang="0">
                  <a:pos x="3603" y="1669"/>
                </a:cxn>
                <a:cxn ang="0">
                  <a:pos x="3484" y="1605"/>
                </a:cxn>
                <a:cxn ang="0">
                  <a:pos x="3361" y="1531"/>
                </a:cxn>
                <a:cxn ang="0">
                  <a:pos x="3235" y="1442"/>
                </a:cxn>
                <a:cxn ang="0">
                  <a:pos x="3104" y="1340"/>
                </a:cxn>
                <a:cxn ang="0">
                  <a:pos x="3039" y="1285"/>
                </a:cxn>
                <a:cxn ang="0">
                  <a:pos x="2782" y="1067"/>
                </a:cxn>
                <a:cxn ang="0">
                  <a:pos x="2539" y="872"/>
                </a:cxn>
                <a:cxn ang="0">
                  <a:pos x="2310" y="701"/>
                </a:cxn>
                <a:cxn ang="0">
                  <a:pos x="2094" y="549"/>
                </a:cxn>
                <a:cxn ang="0">
                  <a:pos x="1888" y="420"/>
                </a:cxn>
                <a:cxn ang="0">
                  <a:pos x="1692" y="308"/>
                </a:cxn>
                <a:cxn ang="0">
                  <a:pos x="1505" y="218"/>
                </a:cxn>
                <a:cxn ang="0">
                  <a:pos x="1325" y="142"/>
                </a:cxn>
                <a:cxn ang="0">
                  <a:pos x="1151" y="85"/>
                </a:cxn>
                <a:cxn ang="0">
                  <a:pos x="982" y="43"/>
                </a:cxn>
                <a:cxn ang="0">
                  <a:pos x="816" y="16"/>
                </a:cxn>
                <a:cxn ang="0">
                  <a:pos x="653" y="1"/>
                </a:cxn>
                <a:cxn ang="0">
                  <a:pos x="491" y="0"/>
                </a:cxn>
                <a:cxn ang="0">
                  <a:pos x="329" y="11"/>
                </a:cxn>
                <a:cxn ang="0">
                  <a:pos x="167" y="32"/>
                </a:cxn>
                <a:cxn ang="0">
                  <a:pos x="0" y="63"/>
                </a:cxn>
              </a:cxnLst>
              <a:rect l="0" t="0" r="r" b="b"/>
              <a:pathLst>
                <a:path w="5347" h="1841">
                  <a:moveTo>
                    <a:pt x="5347" y="1326"/>
                  </a:moveTo>
                  <a:lnTo>
                    <a:pt x="5347" y="1326"/>
                  </a:lnTo>
                  <a:lnTo>
                    <a:pt x="5336" y="1338"/>
                  </a:lnTo>
                  <a:lnTo>
                    <a:pt x="5305" y="1374"/>
                  </a:lnTo>
                  <a:lnTo>
                    <a:pt x="5283" y="1398"/>
                  </a:lnTo>
                  <a:lnTo>
                    <a:pt x="5255" y="1426"/>
                  </a:lnTo>
                  <a:lnTo>
                    <a:pt x="5222" y="1458"/>
                  </a:lnTo>
                  <a:lnTo>
                    <a:pt x="5184" y="1492"/>
                  </a:lnTo>
                  <a:lnTo>
                    <a:pt x="5143" y="1526"/>
                  </a:lnTo>
                  <a:lnTo>
                    <a:pt x="5095" y="1563"/>
                  </a:lnTo>
                  <a:lnTo>
                    <a:pt x="5046" y="1600"/>
                  </a:lnTo>
                  <a:lnTo>
                    <a:pt x="4989" y="1636"/>
                  </a:lnTo>
                  <a:lnTo>
                    <a:pt x="4929" y="1671"/>
                  </a:lnTo>
                  <a:lnTo>
                    <a:pt x="4897" y="1689"/>
                  </a:lnTo>
                  <a:lnTo>
                    <a:pt x="4865" y="1705"/>
                  </a:lnTo>
                  <a:lnTo>
                    <a:pt x="4830" y="1721"/>
                  </a:lnTo>
                  <a:lnTo>
                    <a:pt x="4796" y="1737"/>
                  </a:lnTo>
                  <a:lnTo>
                    <a:pt x="4759" y="1752"/>
                  </a:lnTo>
                  <a:lnTo>
                    <a:pt x="4723" y="1765"/>
                  </a:lnTo>
                  <a:lnTo>
                    <a:pt x="4685" y="1778"/>
                  </a:lnTo>
                  <a:lnTo>
                    <a:pt x="4646" y="1791"/>
                  </a:lnTo>
                  <a:lnTo>
                    <a:pt x="4605" y="1800"/>
                  </a:lnTo>
                  <a:lnTo>
                    <a:pt x="4565" y="1812"/>
                  </a:lnTo>
                  <a:lnTo>
                    <a:pt x="4522" y="1820"/>
                  </a:lnTo>
                  <a:lnTo>
                    <a:pt x="4479" y="1826"/>
                  </a:lnTo>
                  <a:lnTo>
                    <a:pt x="4436" y="1833"/>
                  </a:lnTo>
                  <a:lnTo>
                    <a:pt x="4390" y="1837"/>
                  </a:lnTo>
                  <a:lnTo>
                    <a:pt x="4344" y="1839"/>
                  </a:lnTo>
                  <a:lnTo>
                    <a:pt x="4297" y="1841"/>
                  </a:lnTo>
                  <a:lnTo>
                    <a:pt x="4250" y="1841"/>
                  </a:lnTo>
                  <a:lnTo>
                    <a:pt x="4200" y="1837"/>
                  </a:lnTo>
                  <a:lnTo>
                    <a:pt x="4151" y="1834"/>
                  </a:lnTo>
                  <a:lnTo>
                    <a:pt x="4100" y="1828"/>
                  </a:lnTo>
                  <a:lnTo>
                    <a:pt x="4049" y="1820"/>
                  </a:lnTo>
                  <a:lnTo>
                    <a:pt x="3996" y="1808"/>
                  </a:lnTo>
                  <a:lnTo>
                    <a:pt x="3943" y="1797"/>
                  </a:lnTo>
                  <a:lnTo>
                    <a:pt x="3888" y="1781"/>
                  </a:lnTo>
                  <a:lnTo>
                    <a:pt x="3833" y="1765"/>
                  </a:lnTo>
                  <a:lnTo>
                    <a:pt x="3776" y="1744"/>
                  </a:lnTo>
                  <a:lnTo>
                    <a:pt x="3720" y="1723"/>
                  </a:lnTo>
                  <a:lnTo>
                    <a:pt x="3663" y="1697"/>
                  </a:lnTo>
                  <a:lnTo>
                    <a:pt x="3603" y="1669"/>
                  </a:lnTo>
                  <a:lnTo>
                    <a:pt x="3545" y="1639"/>
                  </a:lnTo>
                  <a:lnTo>
                    <a:pt x="3484" y="1605"/>
                  </a:lnTo>
                  <a:lnTo>
                    <a:pt x="3422" y="1569"/>
                  </a:lnTo>
                  <a:lnTo>
                    <a:pt x="3361" y="1531"/>
                  </a:lnTo>
                  <a:lnTo>
                    <a:pt x="3297" y="1487"/>
                  </a:lnTo>
                  <a:lnTo>
                    <a:pt x="3235" y="1442"/>
                  </a:lnTo>
                  <a:lnTo>
                    <a:pt x="3170" y="1393"/>
                  </a:lnTo>
                  <a:lnTo>
                    <a:pt x="3104" y="1340"/>
                  </a:lnTo>
                  <a:lnTo>
                    <a:pt x="3039" y="1285"/>
                  </a:lnTo>
                  <a:lnTo>
                    <a:pt x="3039" y="1285"/>
                  </a:lnTo>
                  <a:lnTo>
                    <a:pt x="2909" y="1172"/>
                  </a:lnTo>
                  <a:lnTo>
                    <a:pt x="2782" y="1067"/>
                  </a:lnTo>
                  <a:lnTo>
                    <a:pt x="2659" y="967"/>
                  </a:lnTo>
                  <a:lnTo>
                    <a:pt x="2539" y="872"/>
                  </a:lnTo>
                  <a:lnTo>
                    <a:pt x="2423" y="783"/>
                  </a:lnTo>
                  <a:lnTo>
                    <a:pt x="2310" y="701"/>
                  </a:lnTo>
                  <a:lnTo>
                    <a:pt x="2201" y="622"/>
                  </a:lnTo>
                  <a:lnTo>
                    <a:pt x="2094" y="549"/>
                  </a:lnTo>
                  <a:lnTo>
                    <a:pt x="1990" y="483"/>
                  </a:lnTo>
                  <a:lnTo>
                    <a:pt x="1888" y="420"/>
                  </a:lnTo>
                  <a:lnTo>
                    <a:pt x="1788" y="362"/>
                  </a:lnTo>
                  <a:lnTo>
                    <a:pt x="1692" y="308"/>
                  </a:lnTo>
                  <a:lnTo>
                    <a:pt x="1597" y="261"/>
                  </a:lnTo>
                  <a:lnTo>
                    <a:pt x="1505" y="218"/>
                  </a:lnTo>
                  <a:lnTo>
                    <a:pt x="1413" y="177"/>
                  </a:lnTo>
                  <a:lnTo>
                    <a:pt x="1325" y="142"/>
                  </a:lnTo>
                  <a:lnTo>
                    <a:pt x="1237" y="111"/>
                  </a:lnTo>
                  <a:lnTo>
                    <a:pt x="1151" y="85"/>
                  </a:lnTo>
                  <a:lnTo>
                    <a:pt x="1065" y="61"/>
                  </a:lnTo>
                  <a:lnTo>
                    <a:pt x="982" y="43"/>
                  </a:lnTo>
                  <a:lnTo>
                    <a:pt x="898" y="27"/>
                  </a:lnTo>
                  <a:lnTo>
                    <a:pt x="816" y="16"/>
                  </a:lnTo>
                  <a:lnTo>
                    <a:pt x="734" y="6"/>
                  </a:lnTo>
                  <a:lnTo>
                    <a:pt x="653" y="1"/>
                  </a:lnTo>
                  <a:lnTo>
                    <a:pt x="572" y="0"/>
                  </a:lnTo>
                  <a:lnTo>
                    <a:pt x="491" y="0"/>
                  </a:lnTo>
                  <a:lnTo>
                    <a:pt x="410" y="5"/>
                  </a:lnTo>
                  <a:lnTo>
                    <a:pt x="329" y="11"/>
                  </a:lnTo>
                  <a:lnTo>
                    <a:pt x="249" y="21"/>
                  </a:lnTo>
                  <a:lnTo>
                    <a:pt x="167" y="32"/>
                  </a:lnTo>
                  <a:lnTo>
                    <a:pt x="83" y="47"/>
                  </a:lnTo>
                  <a:lnTo>
                    <a:pt x="0" y="63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630232" name="Freeform 24"/>
            <p:cNvSpPr>
              <a:spLocks/>
            </p:cNvSpPr>
            <p:nvPr userDrawn="1"/>
          </p:nvSpPr>
          <p:spPr bwMode="auto">
            <a:xfrm>
              <a:off x="522" y="968"/>
              <a:ext cx="5365" cy="888"/>
            </a:xfrm>
            <a:custGeom>
              <a:avLst/>
              <a:gdLst/>
              <a:ahLst/>
              <a:cxnLst>
                <a:cxn ang="0">
                  <a:pos x="5365" y="1235"/>
                </a:cxn>
                <a:cxn ang="0">
                  <a:pos x="5325" y="1285"/>
                </a:cxn>
                <a:cxn ang="0">
                  <a:pos x="5275" y="1340"/>
                </a:cxn>
                <a:cxn ang="0">
                  <a:pos x="5206" y="1406"/>
                </a:cxn>
                <a:cxn ang="0">
                  <a:pos x="5118" y="1479"/>
                </a:cxn>
                <a:cxn ang="0">
                  <a:pos x="5013" y="1555"/>
                </a:cxn>
                <a:cxn ang="0">
                  <a:pos x="4921" y="1610"/>
                </a:cxn>
                <a:cxn ang="0">
                  <a:pos x="4854" y="1644"/>
                </a:cxn>
                <a:cxn ang="0">
                  <a:pos x="4785" y="1676"/>
                </a:cxn>
                <a:cxn ang="0">
                  <a:pos x="4710" y="1705"/>
                </a:cxn>
                <a:cxn ang="0">
                  <a:pos x="4631" y="1729"/>
                </a:cxn>
                <a:cxn ang="0">
                  <a:pos x="4549" y="1749"/>
                </a:cxn>
                <a:cxn ang="0">
                  <a:pos x="4461" y="1765"/>
                </a:cxn>
                <a:cxn ang="0">
                  <a:pos x="4370" y="1773"/>
                </a:cxn>
                <a:cxn ang="0">
                  <a:pos x="4275" y="1776"/>
                </a:cxn>
                <a:cxn ang="0">
                  <a:pos x="4177" y="1771"/>
                </a:cxn>
                <a:cxn ang="0">
                  <a:pos x="4074" y="1758"/>
                </a:cxn>
                <a:cxn ang="0">
                  <a:pos x="3969" y="1737"/>
                </a:cxn>
                <a:cxn ang="0">
                  <a:pos x="3857" y="1708"/>
                </a:cxn>
                <a:cxn ang="0">
                  <a:pos x="3745" y="1668"/>
                </a:cxn>
                <a:cxn ang="0">
                  <a:pos x="3627" y="1618"/>
                </a:cxn>
                <a:cxn ang="0">
                  <a:pos x="3506" y="1555"/>
                </a:cxn>
                <a:cxn ang="0">
                  <a:pos x="3383" y="1482"/>
                </a:cxn>
                <a:cxn ang="0">
                  <a:pos x="3255" y="1397"/>
                </a:cxn>
                <a:cxn ang="0">
                  <a:pos x="3124" y="1297"/>
                </a:cxn>
                <a:cxn ang="0">
                  <a:pos x="3058" y="1242"/>
                </a:cxn>
                <a:cxn ang="0">
                  <a:pos x="2797" y="1029"/>
                </a:cxn>
                <a:cxn ang="0">
                  <a:pos x="2551" y="838"/>
                </a:cxn>
                <a:cxn ang="0">
                  <a:pos x="2319" y="670"/>
                </a:cxn>
                <a:cxn ang="0">
                  <a:pos x="2101" y="523"/>
                </a:cxn>
                <a:cxn ang="0">
                  <a:pos x="1893" y="396"/>
                </a:cxn>
                <a:cxn ang="0">
                  <a:pos x="1696" y="289"/>
                </a:cxn>
                <a:cxn ang="0">
                  <a:pos x="1507" y="200"/>
                </a:cxn>
                <a:cxn ang="0">
                  <a:pos x="1325" y="129"/>
                </a:cxn>
                <a:cxn ang="0">
                  <a:pos x="1150" y="74"/>
                </a:cxn>
                <a:cxn ang="0">
                  <a:pos x="981" y="36"/>
                </a:cxn>
                <a:cxn ang="0">
                  <a:pos x="815" y="11"/>
                </a:cxn>
                <a:cxn ang="0">
                  <a:pos x="652" y="2"/>
                </a:cxn>
                <a:cxn ang="0">
                  <a:pos x="491" y="3"/>
                </a:cxn>
                <a:cxn ang="0">
                  <a:pos x="328" y="18"/>
                </a:cxn>
                <a:cxn ang="0">
                  <a:pos x="166" y="42"/>
                </a:cxn>
                <a:cxn ang="0">
                  <a:pos x="0" y="76"/>
                </a:cxn>
              </a:cxnLst>
              <a:rect l="0" t="0" r="r" b="b"/>
              <a:pathLst>
                <a:path w="5365" h="1776">
                  <a:moveTo>
                    <a:pt x="5365" y="1235"/>
                  </a:moveTo>
                  <a:lnTo>
                    <a:pt x="5365" y="1235"/>
                  </a:lnTo>
                  <a:lnTo>
                    <a:pt x="5354" y="1248"/>
                  </a:lnTo>
                  <a:lnTo>
                    <a:pt x="5325" y="1285"/>
                  </a:lnTo>
                  <a:lnTo>
                    <a:pt x="5301" y="1311"/>
                  </a:lnTo>
                  <a:lnTo>
                    <a:pt x="5275" y="1340"/>
                  </a:lnTo>
                  <a:lnTo>
                    <a:pt x="5243" y="1371"/>
                  </a:lnTo>
                  <a:lnTo>
                    <a:pt x="5206" y="1406"/>
                  </a:lnTo>
                  <a:lnTo>
                    <a:pt x="5164" y="1442"/>
                  </a:lnTo>
                  <a:lnTo>
                    <a:pt x="5118" y="1479"/>
                  </a:lnTo>
                  <a:lnTo>
                    <a:pt x="5067" y="1518"/>
                  </a:lnTo>
                  <a:lnTo>
                    <a:pt x="5013" y="1555"/>
                  </a:lnTo>
                  <a:lnTo>
                    <a:pt x="4953" y="1592"/>
                  </a:lnTo>
                  <a:lnTo>
                    <a:pt x="4921" y="1610"/>
                  </a:lnTo>
                  <a:lnTo>
                    <a:pt x="4889" y="1628"/>
                  </a:lnTo>
                  <a:lnTo>
                    <a:pt x="4854" y="1644"/>
                  </a:lnTo>
                  <a:lnTo>
                    <a:pt x="4820" y="1660"/>
                  </a:lnTo>
                  <a:lnTo>
                    <a:pt x="4785" y="1676"/>
                  </a:lnTo>
                  <a:lnTo>
                    <a:pt x="4747" y="1691"/>
                  </a:lnTo>
                  <a:lnTo>
                    <a:pt x="4710" y="1705"/>
                  </a:lnTo>
                  <a:lnTo>
                    <a:pt x="4671" y="1718"/>
                  </a:lnTo>
                  <a:lnTo>
                    <a:pt x="4631" y="1729"/>
                  </a:lnTo>
                  <a:lnTo>
                    <a:pt x="4591" y="1739"/>
                  </a:lnTo>
                  <a:lnTo>
                    <a:pt x="4549" y="1749"/>
                  </a:lnTo>
                  <a:lnTo>
                    <a:pt x="4506" y="1757"/>
                  </a:lnTo>
                  <a:lnTo>
                    <a:pt x="4461" y="1765"/>
                  </a:lnTo>
                  <a:lnTo>
                    <a:pt x="4417" y="1770"/>
                  </a:lnTo>
                  <a:lnTo>
                    <a:pt x="4370" y="1773"/>
                  </a:lnTo>
                  <a:lnTo>
                    <a:pt x="4324" y="1775"/>
                  </a:lnTo>
                  <a:lnTo>
                    <a:pt x="4275" y="1776"/>
                  </a:lnTo>
                  <a:lnTo>
                    <a:pt x="4227" y="1775"/>
                  </a:lnTo>
                  <a:lnTo>
                    <a:pt x="4177" y="1771"/>
                  </a:lnTo>
                  <a:lnTo>
                    <a:pt x="4125" y="1766"/>
                  </a:lnTo>
                  <a:lnTo>
                    <a:pt x="4074" y="1758"/>
                  </a:lnTo>
                  <a:lnTo>
                    <a:pt x="4021" y="1749"/>
                  </a:lnTo>
                  <a:lnTo>
                    <a:pt x="3969" y="1737"/>
                  </a:lnTo>
                  <a:lnTo>
                    <a:pt x="3913" y="1724"/>
                  </a:lnTo>
                  <a:lnTo>
                    <a:pt x="3857" y="1708"/>
                  </a:lnTo>
                  <a:lnTo>
                    <a:pt x="3802" y="1689"/>
                  </a:lnTo>
                  <a:lnTo>
                    <a:pt x="3745" y="1668"/>
                  </a:lnTo>
                  <a:lnTo>
                    <a:pt x="3687" y="1644"/>
                  </a:lnTo>
                  <a:lnTo>
                    <a:pt x="3627" y="1618"/>
                  </a:lnTo>
                  <a:lnTo>
                    <a:pt x="3567" y="1587"/>
                  </a:lnTo>
                  <a:lnTo>
                    <a:pt x="3506" y="1555"/>
                  </a:lnTo>
                  <a:lnTo>
                    <a:pt x="3445" y="1521"/>
                  </a:lnTo>
                  <a:lnTo>
                    <a:pt x="3383" y="1482"/>
                  </a:lnTo>
                  <a:lnTo>
                    <a:pt x="3319" y="1440"/>
                  </a:lnTo>
                  <a:lnTo>
                    <a:pt x="3255" y="1397"/>
                  </a:lnTo>
                  <a:lnTo>
                    <a:pt x="3190" y="1348"/>
                  </a:lnTo>
                  <a:lnTo>
                    <a:pt x="3124" y="1297"/>
                  </a:lnTo>
                  <a:lnTo>
                    <a:pt x="3058" y="1242"/>
                  </a:lnTo>
                  <a:lnTo>
                    <a:pt x="3058" y="1242"/>
                  </a:lnTo>
                  <a:lnTo>
                    <a:pt x="2924" y="1132"/>
                  </a:lnTo>
                  <a:lnTo>
                    <a:pt x="2797" y="1029"/>
                  </a:lnTo>
                  <a:lnTo>
                    <a:pt x="2672" y="930"/>
                  </a:lnTo>
                  <a:lnTo>
                    <a:pt x="2551" y="838"/>
                  </a:lnTo>
                  <a:lnTo>
                    <a:pt x="2434" y="751"/>
                  </a:lnTo>
                  <a:lnTo>
                    <a:pt x="2319" y="670"/>
                  </a:lnTo>
                  <a:lnTo>
                    <a:pt x="2209" y="593"/>
                  </a:lnTo>
                  <a:lnTo>
                    <a:pt x="2101" y="523"/>
                  </a:lnTo>
                  <a:lnTo>
                    <a:pt x="1996" y="457"/>
                  </a:lnTo>
                  <a:lnTo>
                    <a:pt x="1893" y="396"/>
                  </a:lnTo>
                  <a:lnTo>
                    <a:pt x="1793" y="341"/>
                  </a:lnTo>
                  <a:lnTo>
                    <a:pt x="1696" y="289"/>
                  </a:lnTo>
                  <a:lnTo>
                    <a:pt x="1600" y="242"/>
                  </a:lnTo>
                  <a:lnTo>
                    <a:pt x="1507" y="200"/>
                  </a:lnTo>
                  <a:lnTo>
                    <a:pt x="1415" y="163"/>
                  </a:lnTo>
                  <a:lnTo>
                    <a:pt x="1325" y="129"/>
                  </a:lnTo>
                  <a:lnTo>
                    <a:pt x="1238" y="100"/>
                  </a:lnTo>
                  <a:lnTo>
                    <a:pt x="1150" y="74"/>
                  </a:lnTo>
                  <a:lnTo>
                    <a:pt x="1065" y="53"/>
                  </a:lnTo>
                  <a:lnTo>
                    <a:pt x="981" y="36"/>
                  </a:lnTo>
                  <a:lnTo>
                    <a:pt x="897" y="23"/>
                  </a:lnTo>
                  <a:lnTo>
                    <a:pt x="815" y="11"/>
                  </a:lnTo>
                  <a:lnTo>
                    <a:pt x="734" y="5"/>
                  </a:lnTo>
                  <a:lnTo>
                    <a:pt x="652" y="2"/>
                  </a:lnTo>
                  <a:lnTo>
                    <a:pt x="571" y="0"/>
                  </a:lnTo>
                  <a:lnTo>
                    <a:pt x="491" y="3"/>
                  </a:lnTo>
                  <a:lnTo>
                    <a:pt x="409" y="8"/>
                  </a:lnTo>
                  <a:lnTo>
                    <a:pt x="328" y="18"/>
                  </a:lnTo>
                  <a:lnTo>
                    <a:pt x="248" y="29"/>
                  </a:lnTo>
                  <a:lnTo>
                    <a:pt x="166" y="42"/>
                  </a:lnTo>
                  <a:lnTo>
                    <a:pt x="84" y="58"/>
                  </a:lnTo>
                  <a:lnTo>
                    <a:pt x="0" y="7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630233" name="Freeform 25"/>
            <p:cNvSpPr>
              <a:spLocks/>
            </p:cNvSpPr>
            <p:nvPr userDrawn="1"/>
          </p:nvSpPr>
          <p:spPr bwMode="auto">
            <a:xfrm>
              <a:off x="542" y="987"/>
              <a:ext cx="5381" cy="854"/>
            </a:xfrm>
            <a:custGeom>
              <a:avLst/>
              <a:gdLst/>
              <a:ahLst/>
              <a:cxnLst>
                <a:cxn ang="0">
                  <a:pos x="5381" y="1145"/>
                </a:cxn>
                <a:cxn ang="0">
                  <a:pos x="5341" y="1195"/>
                </a:cxn>
                <a:cxn ang="0">
                  <a:pos x="5293" y="1250"/>
                </a:cxn>
                <a:cxn ang="0">
                  <a:pos x="5224" y="1319"/>
                </a:cxn>
                <a:cxn ang="0">
                  <a:pos x="5138" y="1395"/>
                </a:cxn>
                <a:cxn ang="0">
                  <a:pos x="5033" y="1472"/>
                </a:cxn>
                <a:cxn ang="0">
                  <a:pos x="4943" y="1529"/>
                </a:cxn>
                <a:cxn ang="0">
                  <a:pos x="4877" y="1564"/>
                </a:cxn>
                <a:cxn ang="0">
                  <a:pos x="4808" y="1598"/>
                </a:cxn>
                <a:cxn ang="0">
                  <a:pos x="4733" y="1629"/>
                </a:cxn>
                <a:cxn ang="0">
                  <a:pos x="4655" y="1655"/>
                </a:cxn>
                <a:cxn ang="0">
                  <a:pos x="4572" y="1676"/>
                </a:cxn>
                <a:cxn ang="0">
                  <a:pos x="4486" y="1694"/>
                </a:cxn>
                <a:cxn ang="0">
                  <a:pos x="4396" y="1705"/>
                </a:cxn>
                <a:cxn ang="0">
                  <a:pos x="4300" y="1708"/>
                </a:cxn>
                <a:cxn ang="0">
                  <a:pos x="4201" y="1706"/>
                </a:cxn>
                <a:cxn ang="0">
                  <a:pos x="4098" y="1695"/>
                </a:cxn>
                <a:cxn ang="0">
                  <a:pos x="3992" y="1677"/>
                </a:cxn>
                <a:cxn ang="0">
                  <a:pos x="3882" y="1648"/>
                </a:cxn>
                <a:cxn ang="0">
                  <a:pos x="3768" y="1611"/>
                </a:cxn>
                <a:cxn ang="0">
                  <a:pos x="3650" y="1563"/>
                </a:cxn>
                <a:cxn ang="0">
                  <a:pos x="3528" y="1503"/>
                </a:cxn>
                <a:cxn ang="0">
                  <a:pos x="3403" y="1432"/>
                </a:cxn>
                <a:cxn ang="0">
                  <a:pos x="3274" y="1348"/>
                </a:cxn>
                <a:cxn ang="0">
                  <a:pos x="3142" y="1251"/>
                </a:cxn>
                <a:cxn ang="0">
                  <a:pos x="3074" y="1198"/>
                </a:cxn>
                <a:cxn ang="0">
                  <a:pos x="2810" y="988"/>
                </a:cxn>
                <a:cxn ang="0">
                  <a:pos x="2561" y="801"/>
                </a:cxn>
                <a:cxn ang="0">
                  <a:pos x="2328" y="638"/>
                </a:cxn>
                <a:cxn ang="0">
                  <a:pos x="2106" y="494"/>
                </a:cxn>
                <a:cxn ang="0">
                  <a:pos x="1898" y="371"/>
                </a:cxn>
                <a:cxn ang="0">
                  <a:pos x="1698" y="268"/>
                </a:cxn>
                <a:cxn ang="0">
                  <a:pos x="1508" y="182"/>
                </a:cxn>
                <a:cxn ang="0">
                  <a:pos x="1326" y="114"/>
                </a:cxn>
                <a:cxn ang="0">
                  <a:pos x="1149" y="63"/>
                </a:cxn>
                <a:cxn ang="0">
                  <a:pos x="980" y="27"/>
                </a:cxn>
                <a:cxn ang="0">
                  <a:pos x="813" y="6"/>
                </a:cxn>
                <a:cxn ang="0">
                  <a:pos x="650" y="0"/>
                </a:cxn>
                <a:cxn ang="0">
                  <a:pos x="489" y="5"/>
                </a:cxn>
                <a:cxn ang="0">
                  <a:pos x="328" y="22"/>
                </a:cxn>
                <a:cxn ang="0">
                  <a:pos x="165" y="50"/>
                </a:cxn>
                <a:cxn ang="0">
                  <a:pos x="0" y="89"/>
                </a:cxn>
              </a:cxnLst>
              <a:rect l="0" t="0" r="r" b="b"/>
              <a:pathLst>
                <a:path w="5381" h="1708">
                  <a:moveTo>
                    <a:pt x="5381" y="1145"/>
                  </a:moveTo>
                  <a:lnTo>
                    <a:pt x="5381" y="1145"/>
                  </a:lnTo>
                  <a:lnTo>
                    <a:pt x="5372" y="1157"/>
                  </a:lnTo>
                  <a:lnTo>
                    <a:pt x="5341" y="1195"/>
                  </a:lnTo>
                  <a:lnTo>
                    <a:pt x="5319" y="1220"/>
                  </a:lnTo>
                  <a:lnTo>
                    <a:pt x="5293" y="1250"/>
                  </a:lnTo>
                  <a:lnTo>
                    <a:pt x="5261" y="1283"/>
                  </a:lnTo>
                  <a:lnTo>
                    <a:pt x="5224" y="1319"/>
                  </a:lnTo>
                  <a:lnTo>
                    <a:pt x="5184" y="1356"/>
                  </a:lnTo>
                  <a:lnTo>
                    <a:pt x="5138" y="1395"/>
                  </a:lnTo>
                  <a:lnTo>
                    <a:pt x="5088" y="1434"/>
                  </a:lnTo>
                  <a:lnTo>
                    <a:pt x="5033" y="1472"/>
                  </a:lnTo>
                  <a:lnTo>
                    <a:pt x="4975" y="1511"/>
                  </a:lnTo>
                  <a:lnTo>
                    <a:pt x="4943" y="1529"/>
                  </a:lnTo>
                  <a:lnTo>
                    <a:pt x="4911" y="1547"/>
                  </a:lnTo>
                  <a:lnTo>
                    <a:pt x="4877" y="1564"/>
                  </a:lnTo>
                  <a:lnTo>
                    <a:pt x="4843" y="1582"/>
                  </a:lnTo>
                  <a:lnTo>
                    <a:pt x="4808" y="1598"/>
                  </a:lnTo>
                  <a:lnTo>
                    <a:pt x="4770" y="1613"/>
                  </a:lnTo>
                  <a:lnTo>
                    <a:pt x="4733" y="1629"/>
                  </a:lnTo>
                  <a:lnTo>
                    <a:pt x="4694" y="1642"/>
                  </a:lnTo>
                  <a:lnTo>
                    <a:pt x="4655" y="1655"/>
                  </a:lnTo>
                  <a:lnTo>
                    <a:pt x="4614" y="1666"/>
                  </a:lnTo>
                  <a:lnTo>
                    <a:pt x="4572" y="1676"/>
                  </a:lnTo>
                  <a:lnTo>
                    <a:pt x="4530" y="1685"/>
                  </a:lnTo>
                  <a:lnTo>
                    <a:pt x="4486" y="1694"/>
                  </a:lnTo>
                  <a:lnTo>
                    <a:pt x="4441" y="1700"/>
                  </a:lnTo>
                  <a:lnTo>
                    <a:pt x="4396" y="1705"/>
                  </a:lnTo>
                  <a:lnTo>
                    <a:pt x="4348" y="1708"/>
                  </a:lnTo>
                  <a:lnTo>
                    <a:pt x="4300" y="1708"/>
                  </a:lnTo>
                  <a:lnTo>
                    <a:pt x="4251" y="1708"/>
                  </a:lnTo>
                  <a:lnTo>
                    <a:pt x="4201" y="1706"/>
                  </a:lnTo>
                  <a:lnTo>
                    <a:pt x="4150" y="1702"/>
                  </a:lnTo>
                  <a:lnTo>
                    <a:pt x="4098" y="1695"/>
                  </a:lnTo>
                  <a:lnTo>
                    <a:pt x="4046" y="1687"/>
                  </a:lnTo>
                  <a:lnTo>
                    <a:pt x="3992" y="1677"/>
                  </a:lnTo>
                  <a:lnTo>
                    <a:pt x="3937" y="1664"/>
                  </a:lnTo>
                  <a:lnTo>
                    <a:pt x="3882" y="1648"/>
                  </a:lnTo>
                  <a:lnTo>
                    <a:pt x="3825" y="1631"/>
                  </a:lnTo>
                  <a:lnTo>
                    <a:pt x="3768" y="1611"/>
                  </a:lnTo>
                  <a:lnTo>
                    <a:pt x="3708" y="1589"/>
                  </a:lnTo>
                  <a:lnTo>
                    <a:pt x="3650" y="1563"/>
                  </a:lnTo>
                  <a:lnTo>
                    <a:pt x="3589" y="1534"/>
                  </a:lnTo>
                  <a:lnTo>
                    <a:pt x="3528" y="1503"/>
                  </a:lnTo>
                  <a:lnTo>
                    <a:pt x="3465" y="1469"/>
                  </a:lnTo>
                  <a:lnTo>
                    <a:pt x="3403" y="1432"/>
                  </a:lnTo>
                  <a:lnTo>
                    <a:pt x="3339" y="1392"/>
                  </a:lnTo>
                  <a:lnTo>
                    <a:pt x="3274" y="1348"/>
                  </a:lnTo>
                  <a:lnTo>
                    <a:pt x="3209" y="1301"/>
                  </a:lnTo>
                  <a:lnTo>
                    <a:pt x="3142" y="1251"/>
                  </a:lnTo>
                  <a:lnTo>
                    <a:pt x="3074" y="1198"/>
                  </a:lnTo>
                  <a:lnTo>
                    <a:pt x="3074" y="1198"/>
                  </a:lnTo>
                  <a:lnTo>
                    <a:pt x="2941" y="1090"/>
                  </a:lnTo>
                  <a:lnTo>
                    <a:pt x="2810" y="988"/>
                  </a:lnTo>
                  <a:lnTo>
                    <a:pt x="2684" y="891"/>
                  </a:lnTo>
                  <a:lnTo>
                    <a:pt x="2561" y="801"/>
                  </a:lnTo>
                  <a:lnTo>
                    <a:pt x="2443" y="717"/>
                  </a:lnTo>
                  <a:lnTo>
                    <a:pt x="2328" y="638"/>
                  </a:lnTo>
                  <a:lnTo>
                    <a:pt x="2216" y="563"/>
                  </a:lnTo>
                  <a:lnTo>
                    <a:pt x="2106" y="494"/>
                  </a:lnTo>
                  <a:lnTo>
                    <a:pt x="2001" y="429"/>
                  </a:lnTo>
                  <a:lnTo>
                    <a:pt x="1898" y="371"/>
                  </a:lnTo>
                  <a:lnTo>
                    <a:pt x="1796" y="316"/>
                  </a:lnTo>
                  <a:lnTo>
                    <a:pt x="1698" y="268"/>
                  </a:lnTo>
                  <a:lnTo>
                    <a:pt x="1602" y="223"/>
                  </a:lnTo>
                  <a:lnTo>
                    <a:pt x="1508" y="182"/>
                  </a:lnTo>
                  <a:lnTo>
                    <a:pt x="1416" y="147"/>
                  </a:lnTo>
                  <a:lnTo>
                    <a:pt x="1326" y="114"/>
                  </a:lnTo>
                  <a:lnTo>
                    <a:pt x="1237" y="87"/>
                  </a:lnTo>
                  <a:lnTo>
                    <a:pt x="1149" y="63"/>
                  </a:lnTo>
                  <a:lnTo>
                    <a:pt x="1065" y="43"/>
                  </a:lnTo>
                  <a:lnTo>
                    <a:pt x="980" y="27"/>
                  </a:lnTo>
                  <a:lnTo>
                    <a:pt x="897" y="16"/>
                  </a:lnTo>
                  <a:lnTo>
                    <a:pt x="813" y="6"/>
                  </a:lnTo>
                  <a:lnTo>
                    <a:pt x="732" y="1"/>
                  </a:lnTo>
                  <a:lnTo>
                    <a:pt x="650" y="0"/>
                  </a:lnTo>
                  <a:lnTo>
                    <a:pt x="569" y="0"/>
                  </a:lnTo>
                  <a:lnTo>
                    <a:pt x="489" y="5"/>
                  </a:lnTo>
                  <a:lnTo>
                    <a:pt x="408" y="11"/>
                  </a:lnTo>
                  <a:lnTo>
                    <a:pt x="328" y="22"/>
                  </a:lnTo>
                  <a:lnTo>
                    <a:pt x="246" y="35"/>
                  </a:lnTo>
                  <a:lnTo>
                    <a:pt x="165" y="50"/>
                  </a:lnTo>
                  <a:lnTo>
                    <a:pt x="83" y="68"/>
                  </a:lnTo>
                  <a:lnTo>
                    <a:pt x="0" y="89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630234" name="Freeform 26"/>
            <p:cNvSpPr>
              <a:spLocks/>
            </p:cNvSpPr>
            <p:nvPr userDrawn="1"/>
          </p:nvSpPr>
          <p:spPr bwMode="auto">
            <a:xfrm>
              <a:off x="563" y="1005"/>
              <a:ext cx="5395" cy="822"/>
            </a:xfrm>
            <a:custGeom>
              <a:avLst/>
              <a:gdLst/>
              <a:ahLst/>
              <a:cxnLst>
                <a:cxn ang="0">
                  <a:pos x="5395" y="1054"/>
                </a:cxn>
                <a:cxn ang="0">
                  <a:pos x="5356" y="1106"/>
                </a:cxn>
                <a:cxn ang="0">
                  <a:pos x="5309" y="1162"/>
                </a:cxn>
                <a:cxn ang="0">
                  <a:pos x="5241" y="1232"/>
                </a:cxn>
                <a:cxn ang="0">
                  <a:pos x="5156" y="1309"/>
                </a:cxn>
                <a:cxn ang="0">
                  <a:pos x="5052" y="1390"/>
                </a:cxn>
                <a:cxn ang="0">
                  <a:pos x="4963" y="1450"/>
                </a:cxn>
                <a:cxn ang="0">
                  <a:pos x="4898" y="1487"/>
                </a:cxn>
                <a:cxn ang="0">
                  <a:pos x="4829" y="1521"/>
                </a:cxn>
                <a:cxn ang="0">
                  <a:pos x="4755" y="1553"/>
                </a:cxn>
                <a:cxn ang="0">
                  <a:pos x="4677" y="1582"/>
                </a:cxn>
                <a:cxn ang="0">
                  <a:pos x="4595" y="1605"/>
                </a:cxn>
                <a:cxn ang="0">
                  <a:pos x="4509" y="1624"/>
                </a:cxn>
                <a:cxn ang="0">
                  <a:pos x="4418" y="1637"/>
                </a:cxn>
                <a:cxn ang="0">
                  <a:pos x="4323" y="1644"/>
                </a:cxn>
                <a:cxn ang="0">
                  <a:pos x="4225" y="1642"/>
                </a:cxn>
                <a:cxn ang="0">
                  <a:pos x="4122" y="1634"/>
                </a:cxn>
                <a:cxn ang="0">
                  <a:pos x="4015" y="1618"/>
                </a:cxn>
                <a:cxn ang="0">
                  <a:pos x="3904" y="1592"/>
                </a:cxn>
                <a:cxn ang="0">
                  <a:pos x="3789" y="1556"/>
                </a:cxn>
                <a:cxn ang="0">
                  <a:pos x="3671" y="1510"/>
                </a:cxn>
                <a:cxn ang="0">
                  <a:pos x="3548" y="1451"/>
                </a:cxn>
                <a:cxn ang="0">
                  <a:pos x="3422" y="1384"/>
                </a:cxn>
                <a:cxn ang="0">
                  <a:pos x="3292" y="1301"/>
                </a:cxn>
                <a:cxn ang="0">
                  <a:pos x="3158" y="1206"/>
                </a:cxn>
                <a:cxn ang="0">
                  <a:pos x="3089" y="1154"/>
                </a:cxn>
                <a:cxn ang="0">
                  <a:pos x="2822" y="949"/>
                </a:cxn>
                <a:cxn ang="0">
                  <a:pos x="2572" y="767"/>
                </a:cxn>
                <a:cxn ang="0">
                  <a:pos x="2335" y="605"/>
                </a:cxn>
                <a:cxn ang="0">
                  <a:pos x="2111" y="467"/>
                </a:cxn>
                <a:cxn ang="0">
                  <a:pos x="1900" y="347"/>
                </a:cxn>
                <a:cxn ang="0">
                  <a:pos x="1699" y="247"/>
                </a:cxn>
                <a:cxn ang="0">
                  <a:pos x="1509" y="166"/>
                </a:cxn>
                <a:cxn ang="0">
                  <a:pos x="1326" y="102"/>
                </a:cxn>
                <a:cxn ang="0">
                  <a:pos x="1149" y="53"/>
                </a:cxn>
                <a:cxn ang="0">
                  <a:pos x="979" y="21"/>
                </a:cxn>
                <a:cxn ang="0">
                  <a:pos x="812" y="3"/>
                </a:cxn>
                <a:cxn ang="0">
                  <a:pos x="648" y="0"/>
                </a:cxn>
                <a:cxn ang="0">
                  <a:pos x="487" y="8"/>
                </a:cxn>
                <a:cxn ang="0">
                  <a:pos x="326" y="29"/>
                </a:cxn>
                <a:cxn ang="0">
                  <a:pos x="164" y="60"/>
                </a:cxn>
                <a:cxn ang="0">
                  <a:pos x="0" y="102"/>
                </a:cxn>
              </a:cxnLst>
              <a:rect l="0" t="0" r="r" b="b"/>
              <a:pathLst>
                <a:path w="5395" h="1644">
                  <a:moveTo>
                    <a:pt x="5395" y="1054"/>
                  </a:moveTo>
                  <a:lnTo>
                    <a:pt x="5395" y="1054"/>
                  </a:lnTo>
                  <a:lnTo>
                    <a:pt x="5385" y="1067"/>
                  </a:lnTo>
                  <a:lnTo>
                    <a:pt x="5356" y="1106"/>
                  </a:lnTo>
                  <a:lnTo>
                    <a:pt x="5335" y="1132"/>
                  </a:lnTo>
                  <a:lnTo>
                    <a:pt x="5309" y="1162"/>
                  </a:lnTo>
                  <a:lnTo>
                    <a:pt x="5277" y="1196"/>
                  </a:lnTo>
                  <a:lnTo>
                    <a:pt x="5241" y="1232"/>
                  </a:lnTo>
                  <a:lnTo>
                    <a:pt x="5201" y="1271"/>
                  </a:lnTo>
                  <a:lnTo>
                    <a:pt x="5156" y="1309"/>
                  </a:lnTo>
                  <a:lnTo>
                    <a:pt x="5106" y="1350"/>
                  </a:lnTo>
                  <a:lnTo>
                    <a:pt x="5052" y="1390"/>
                  </a:lnTo>
                  <a:lnTo>
                    <a:pt x="4994" y="1431"/>
                  </a:lnTo>
                  <a:lnTo>
                    <a:pt x="4963" y="1450"/>
                  </a:lnTo>
                  <a:lnTo>
                    <a:pt x="4931" y="1469"/>
                  </a:lnTo>
                  <a:lnTo>
                    <a:pt x="4898" y="1487"/>
                  </a:lnTo>
                  <a:lnTo>
                    <a:pt x="4865" y="1505"/>
                  </a:lnTo>
                  <a:lnTo>
                    <a:pt x="4829" y="1521"/>
                  </a:lnTo>
                  <a:lnTo>
                    <a:pt x="4793" y="1539"/>
                  </a:lnTo>
                  <a:lnTo>
                    <a:pt x="4755" y="1553"/>
                  </a:lnTo>
                  <a:lnTo>
                    <a:pt x="4716" y="1568"/>
                  </a:lnTo>
                  <a:lnTo>
                    <a:pt x="4677" y="1582"/>
                  </a:lnTo>
                  <a:lnTo>
                    <a:pt x="4637" y="1594"/>
                  </a:lnTo>
                  <a:lnTo>
                    <a:pt x="4595" y="1605"/>
                  </a:lnTo>
                  <a:lnTo>
                    <a:pt x="4552" y="1615"/>
                  </a:lnTo>
                  <a:lnTo>
                    <a:pt x="4509" y="1624"/>
                  </a:lnTo>
                  <a:lnTo>
                    <a:pt x="4463" y="1631"/>
                  </a:lnTo>
                  <a:lnTo>
                    <a:pt x="4418" y="1637"/>
                  </a:lnTo>
                  <a:lnTo>
                    <a:pt x="4372" y="1640"/>
                  </a:lnTo>
                  <a:lnTo>
                    <a:pt x="4323" y="1644"/>
                  </a:lnTo>
                  <a:lnTo>
                    <a:pt x="4275" y="1644"/>
                  </a:lnTo>
                  <a:lnTo>
                    <a:pt x="4225" y="1642"/>
                  </a:lnTo>
                  <a:lnTo>
                    <a:pt x="4173" y="1639"/>
                  </a:lnTo>
                  <a:lnTo>
                    <a:pt x="4122" y="1634"/>
                  </a:lnTo>
                  <a:lnTo>
                    <a:pt x="4069" y="1627"/>
                  </a:lnTo>
                  <a:lnTo>
                    <a:pt x="4015" y="1618"/>
                  </a:lnTo>
                  <a:lnTo>
                    <a:pt x="3959" y="1605"/>
                  </a:lnTo>
                  <a:lnTo>
                    <a:pt x="3904" y="1592"/>
                  </a:lnTo>
                  <a:lnTo>
                    <a:pt x="3847" y="1574"/>
                  </a:lnTo>
                  <a:lnTo>
                    <a:pt x="3789" y="1556"/>
                  </a:lnTo>
                  <a:lnTo>
                    <a:pt x="3730" y="1534"/>
                  </a:lnTo>
                  <a:lnTo>
                    <a:pt x="3671" y="1510"/>
                  </a:lnTo>
                  <a:lnTo>
                    <a:pt x="3610" y="1482"/>
                  </a:lnTo>
                  <a:lnTo>
                    <a:pt x="3548" y="1451"/>
                  </a:lnTo>
                  <a:lnTo>
                    <a:pt x="3486" y="1419"/>
                  </a:lnTo>
                  <a:lnTo>
                    <a:pt x="3422" y="1384"/>
                  </a:lnTo>
                  <a:lnTo>
                    <a:pt x="3357" y="1343"/>
                  </a:lnTo>
                  <a:lnTo>
                    <a:pt x="3292" y="1301"/>
                  </a:lnTo>
                  <a:lnTo>
                    <a:pt x="3225" y="1256"/>
                  </a:lnTo>
                  <a:lnTo>
                    <a:pt x="3158" y="1206"/>
                  </a:lnTo>
                  <a:lnTo>
                    <a:pt x="3089" y="1154"/>
                  </a:lnTo>
                  <a:lnTo>
                    <a:pt x="3089" y="1154"/>
                  </a:lnTo>
                  <a:lnTo>
                    <a:pt x="2954" y="1049"/>
                  </a:lnTo>
                  <a:lnTo>
                    <a:pt x="2822" y="949"/>
                  </a:lnTo>
                  <a:lnTo>
                    <a:pt x="2696" y="856"/>
                  </a:lnTo>
                  <a:lnTo>
                    <a:pt x="2572" y="767"/>
                  </a:lnTo>
                  <a:lnTo>
                    <a:pt x="2452" y="683"/>
                  </a:lnTo>
                  <a:lnTo>
                    <a:pt x="2335" y="605"/>
                  </a:lnTo>
                  <a:lnTo>
                    <a:pt x="2223" y="534"/>
                  </a:lnTo>
                  <a:lnTo>
                    <a:pt x="2111" y="467"/>
                  </a:lnTo>
                  <a:lnTo>
                    <a:pt x="2005" y="405"/>
                  </a:lnTo>
                  <a:lnTo>
                    <a:pt x="1900" y="347"/>
                  </a:lnTo>
                  <a:lnTo>
                    <a:pt x="1799" y="295"/>
                  </a:lnTo>
                  <a:lnTo>
                    <a:pt x="1699" y="247"/>
                  </a:lnTo>
                  <a:lnTo>
                    <a:pt x="1603" y="205"/>
                  </a:lnTo>
                  <a:lnTo>
                    <a:pt x="1509" y="166"/>
                  </a:lnTo>
                  <a:lnTo>
                    <a:pt x="1416" y="131"/>
                  </a:lnTo>
                  <a:lnTo>
                    <a:pt x="1326" y="102"/>
                  </a:lnTo>
                  <a:lnTo>
                    <a:pt x="1237" y="76"/>
                  </a:lnTo>
                  <a:lnTo>
                    <a:pt x="1149" y="53"/>
                  </a:lnTo>
                  <a:lnTo>
                    <a:pt x="1063" y="35"/>
                  </a:lnTo>
                  <a:lnTo>
                    <a:pt x="979" y="21"/>
                  </a:lnTo>
                  <a:lnTo>
                    <a:pt x="894" y="11"/>
                  </a:lnTo>
                  <a:lnTo>
                    <a:pt x="812" y="3"/>
                  </a:lnTo>
                  <a:lnTo>
                    <a:pt x="730" y="0"/>
                  </a:lnTo>
                  <a:lnTo>
                    <a:pt x="648" y="0"/>
                  </a:lnTo>
                  <a:lnTo>
                    <a:pt x="568" y="2"/>
                  </a:lnTo>
                  <a:lnTo>
                    <a:pt x="487" y="8"/>
                  </a:lnTo>
                  <a:lnTo>
                    <a:pt x="406" y="18"/>
                  </a:lnTo>
                  <a:lnTo>
                    <a:pt x="326" y="29"/>
                  </a:lnTo>
                  <a:lnTo>
                    <a:pt x="244" y="43"/>
                  </a:lnTo>
                  <a:lnTo>
                    <a:pt x="164" y="60"/>
                  </a:lnTo>
                  <a:lnTo>
                    <a:pt x="82" y="81"/>
                  </a:lnTo>
                  <a:lnTo>
                    <a:pt x="0" y="10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630235" name="Freeform 27"/>
            <p:cNvSpPr>
              <a:spLocks/>
            </p:cNvSpPr>
            <p:nvPr userDrawn="1"/>
          </p:nvSpPr>
          <p:spPr bwMode="auto">
            <a:xfrm>
              <a:off x="584" y="1023"/>
              <a:ext cx="5409" cy="791"/>
            </a:xfrm>
            <a:custGeom>
              <a:avLst/>
              <a:gdLst/>
              <a:ahLst/>
              <a:cxnLst>
                <a:cxn ang="0">
                  <a:pos x="5409" y="964"/>
                </a:cxn>
                <a:cxn ang="0">
                  <a:pos x="5371" y="1018"/>
                </a:cxn>
                <a:cxn ang="0">
                  <a:pos x="5324" y="1076"/>
                </a:cxn>
                <a:cxn ang="0">
                  <a:pos x="5257" y="1147"/>
                </a:cxn>
                <a:cxn ang="0">
                  <a:pos x="5174" y="1228"/>
                </a:cxn>
                <a:cxn ang="0">
                  <a:pos x="5071" y="1310"/>
                </a:cxn>
                <a:cxn ang="0">
                  <a:pos x="4983" y="1371"/>
                </a:cxn>
                <a:cxn ang="0">
                  <a:pos x="4919" y="1410"/>
                </a:cxn>
                <a:cxn ang="0">
                  <a:pos x="4849" y="1447"/>
                </a:cxn>
                <a:cxn ang="0">
                  <a:pos x="4777" y="1481"/>
                </a:cxn>
                <a:cxn ang="0">
                  <a:pos x="4699" y="1510"/>
                </a:cxn>
                <a:cxn ang="0">
                  <a:pos x="4617" y="1536"/>
                </a:cxn>
                <a:cxn ang="0">
                  <a:pos x="4531" y="1555"/>
                </a:cxn>
                <a:cxn ang="0">
                  <a:pos x="4441" y="1572"/>
                </a:cxn>
                <a:cxn ang="0">
                  <a:pos x="4345" y="1580"/>
                </a:cxn>
                <a:cxn ang="0">
                  <a:pos x="4247" y="1581"/>
                </a:cxn>
                <a:cxn ang="0">
                  <a:pos x="4144" y="1575"/>
                </a:cxn>
                <a:cxn ang="0">
                  <a:pos x="4037" y="1560"/>
                </a:cxn>
                <a:cxn ang="0">
                  <a:pos x="3926" y="1536"/>
                </a:cxn>
                <a:cxn ang="0">
                  <a:pos x="3811" y="1502"/>
                </a:cxn>
                <a:cxn ang="0">
                  <a:pos x="3691" y="1458"/>
                </a:cxn>
                <a:cxn ang="0">
                  <a:pos x="3568" y="1404"/>
                </a:cxn>
                <a:cxn ang="0">
                  <a:pos x="3440" y="1336"/>
                </a:cxn>
                <a:cxn ang="0">
                  <a:pos x="3310" y="1257"/>
                </a:cxn>
                <a:cxn ang="0">
                  <a:pos x="3173" y="1165"/>
                </a:cxn>
                <a:cxn ang="0">
                  <a:pos x="3105" y="1113"/>
                </a:cxn>
                <a:cxn ang="0">
                  <a:pos x="2835" y="913"/>
                </a:cxn>
                <a:cxn ang="0">
                  <a:pos x="2582" y="733"/>
                </a:cxn>
                <a:cxn ang="0">
                  <a:pos x="2343" y="577"/>
                </a:cxn>
                <a:cxn ang="0">
                  <a:pos x="2117" y="441"/>
                </a:cxn>
                <a:cxn ang="0">
                  <a:pos x="1904" y="327"/>
                </a:cxn>
                <a:cxn ang="0">
                  <a:pos x="1702" y="230"/>
                </a:cxn>
                <a:cxn ang="0">
                  <a:pos x="1509" y="152"/>
                </a:cxn>
                <a:cxn ang="0">
                  <a:pos x="1325" y="91"/>
                </a:cxn>
                <a:cxn ang="0">
                  <a:pos x="1148" y="46"/>
                </a:cxn>
                <a:cxn ang="0">
                  <a:pos x="977" y="17"/>
                </a:cxn>
                <a:cxn ang="0">
                  <a:pos x="810" y="2"/>
                </a:cxn>
                <a:cxn ang="0">
                  <a:pos x="647" y="2"/>
                </a:cxn>
                <a:cxn ang="0">
                  <a:pos x="485" y="13"/>
                </a:cxn>
                <a:cxn ang="0">
                  <a:pos x="324" y="38"/>
                </a:cxn>
                <a:cxn ang="0">
                  <a:pos x="163" y="73"/>
                </a:cxn>
                <a:cxn ang="0">
                  <a:pos x="0" y="118"/>
                </a:cxn>
              </a:cxnLst>
              <a:rect l="0" t="0" r="r" b="b"/>
              <a:pathLst>
                <a:path w="5409" h="1581">
                  <a:moveTo>
                    <a:pt x="5409" y="964"/>
                  </a:moveTo>
                  <a:lnTo>
                    <a:pt x="5409" y="964"/>
                  </a:lnTo>
                  <a:lnTo>
                    <a:pt x="5399" y="979"/>
                  </a:lnTo>
                  <a:lnTo>
                    <a:pt x="5371" y="1018"/>
                  </a:lnTo>
                  <a:lnTo>
                    <a:pt x="5350" y="1045"/>
                  </a:lnTo>
                  <a:lnTo>
                    <a:pt x="5324" y="1076"/>
                  </a:lnTo>
                  <a:lnTo>
                    <a:pt x="5294" y="1110"/>
                  </a:lnTo>
                  <a:lnTo>
                    <a:pt x="5257" y="1147"/>
                  </a:lnTo>
                  <a:lnTo>
                    <a:pt x="5219" y="1187"/>
                  </a:lnTo>
                  <a:lnTo>
                    <a:pt x="5174" y="1228"/>
                  </a:lnTo>
                  <a:lnTo>
                    <a:pt x="5126" y="1270"/>
                  </a:lnTo>
                  <a:lnTo>
                    <a:pt x="5071" y="1310"/>
                  </a:lnTo>
                  <a:lnTo>
                    <a:pt x="5013" y="1352"/>
                  </a:lnTo>
                  <a:lnTo>
                    <a:pt x="4983" y="1371"/>
                  </a:lnTo>
                  <a:lnTo>
                    <a:pt x="4952" y="1391"/>
                  </a:lnTo>
                  <a:lnTo>
                    <a:pt x="4919" y="1410"/>
                  </a:lnTo>
                  <a:lnTo>
                    <a:pt x="4885" y="1429"/>
                  </a:lnTo>
                  <a:lnTo>
                    <a:pt x="4849" y="1447"/>
                  </a:lnTo>
                  <a:lnTo>
                    <a:pt x="4813" y="1463"/>
                  </a:lnTo>
                  <a:lnTo>
                    <a:pt x="4777" y="1481"/>
                  </a:lnTo>
                  <a:lnTo>
                    <a:pt x="4738" y="1496"/>
                  </a:lnTo>
                  <a:lnTo>
                    <a:pt x="4699" y="1510"/>
                  </a:lnTo>
                  <a:lnTo>
                    <a:pt x="4659" y="1523"/>
                  </a:lnTo>
                  <a:lnTo>
                    <a:pt x="4617" y="1536"/>
                  </a:lnTo>
                  <a:lnTo>
                    <a:pt x="4574" y="1547"/>
                  </a:lnTo>
                  <a:lnTo>
                    <a:pt x="4531" y="1555"/>
                  </a:lnTo>
                  <a:lnTo>
                    <a:pt x="4487" y="1563"/>
                  </a:lnTo>
                  <a:lnTo>
                    <a:pt x="4441" y="1572"/>
                  </a:lnTo>
                  <a:lnTo>
                    <a:pt x="4394" y="1576"/>
                  </a:lnTo>
                  <a:lnTo>
                    <a:pt x="4345" y="1580"/>
                  </a:lnTo>
                  <a:lnTo>
                    <a:pt x="4297" y="1581"/>
                  </a:lnTo>
                  <a:lnTo>
                    <a:pt x="4247" y="1581"/>
                  </a:lnTo>
                  <a:lnTo>
                    <a:pt x="4197" y="1578"/>
                  </a:lnTo>
                  <a:lnTo>
                    <a:pt x="4144" y="1575"/>
                  </a:lnTo>
                  <a:lnTo>
                    <a:pt x="4091" y="1568"/>
                  </a:lnTo>
                  <a:lnTo>
                    <a:pt x="4037" y="1560"/>
                  </a:lnTo>
                  <a:lnTo>
                    <a:pt x="3982" y="1549"/>
                  </a:lnTo>
                  <a:lnTo>
                    <a:pt x="3926" y="1536"/>
                  </a:lnTo>
                  <a:lnTo>
                    <a:pt x="3869" y="1520"/>
                  </a:lnTo>
                  <a:lnTo>
                    <a:pt x="3811" y="1502"/>
                  </a:lnTo>
                  <a:lnTo>
                    <a:pt x="3751" y="1481"/>
                  </a:lnTo>
                  <a:lnTo>
                    <a:pt x="3691" y="1458"/>
                  </a:lnTo>
                  <a:lnTo>
                    <a:pt x="3630" y="1433"/>
                  </a:lnTo>
                  <a:lnTo>
                    <a:pt x="3568" y="1404"/>
                  </a:lnTo>
                  <a:lnTo>
                    <a:pt x="3505" y="1371"/>
                  </a:lnTo>
                  <a:lnTo>
                    <a:pt x="3440" y="1336"/>
                  </a:lnTo>
                  <a:lnTo>
                    <a:pt x="3375" y="1299"/>
                  </a:lnTo>
                  <a:lnTo>
                    <a:pt x="3310" y="1257"/>
                  </a:lnTo>
                  <a:lnTo>
                    <a:pt x="3241" y="1211"/>
                  </a:lnTo>
                  <a:lnTo>
                    <a:pt x="3173" y="1165"/>
                  </a:lnTo>
                  <a:lnTo>
                    <a:pt x="3105" y="1113"/>
                  </a:lnTo>
                  <a:lnTo>
                    <a:pt x="3105" y="1113"/>
                  </a:lnTo>
                  <a:lnTo>
                    <a:pt x="2968" y="1010"/>
                  </a:lnTo>
                  <a:lnTo>
                    <a:pt x="2835" y="913"/>
                  </a:lnTo>
                  <a:lnTo>
                    <a:pt x="2707" y="821"/>
                  </a:lnTo>
                  <a:lnTo>
                    <a:pt x="2582" y="733"/>
                  </a:lnTo>
                  <a:lnTo>
                    <a:pt x="2460" y="653"/>
                  </a:lnTo>
                  <a:lnTo>
                    <a:pt x="2343" y="577"/>
                  </a:lnTo>
                  <a:lnTo>
                    <a:pt x="2228" y="507"/>
                  </a:lnTo>
                  <a:lnTo>
                    <a:pt x="2117" y="441"/>
                  </a:lnTo>
                  <a:lnTo>
                    <a:pt x="2009" y="381"/>
                  </a:lnTo>
                  <a:lnTo>
                    <a:pt x="1904" y="327"/>
                  </a:lnTo>
                  <a:lnTo>
                    <a:pt x="1802" y="277"/>
                  </a:lnTo>
                  <a:lnTo>
                    <a:pt x="1702" y="230"/>
                  </a:lnTo>
                  <a:lnTo>
                    <a:pt x="1605" y="189"/>
                  </a:lnTo>
                  <a:lnTo>
                    <a:pt x="1509" y="152"/>
                  </a:lnTo>
                  <a:lnTo>
                    <a:pt x="1416" y="118"/>
                  </a:lnTo>
                  <a:lnTo>
                    <a:pt x="1325" y="91"/>
                  </a:lnTo>
                  <a:lnTo>
                    <a:pt x="1235" y="67"/>
                  </a:lnTo>
                  <a:lnTo>
                    <a:pt x="1148" y="46"/>
                  </a:lnTo>
                  <a:lnTo>
                    <a:pt x="1062" y="29"/>
                  </a:lnTo>
                  <a:lnTo>
                    <a:pt x="977" y="17"/>
                  </a:lnTo>
                  <a:lnTo>
                    <a:pt x="892" y="8"/>
                  </a:lnTo>
                  <a:lnTo>
                    <a:pt x="810" y="2"/>
                  </a:lnTo>
                  <a:lnTo>
                    <a:pt x="728" y="0"/>
                  </a:lnTo>
                  <a:lnTo>
                    <a:pt x="647" y="2"/>
                  </a:lnTo>
                  <a:lnTo>
                    <a:pt x="566" y="7"/>
                  </a:lnTo>
                  <a:lnTo>
                    <a:pt x="485" y="13"/>
                  </a:lnTo>
                  <a:lnTo>
                    <a:pt x="405" y="25"/>
                  </a:lnTo>
                  <a:lnTo>
                    <a:pt x="324" y="38"/>
                  </a:lnTo>
                  <a:lnTo>
                    <a:pt x="244" y="54"/>
                  </a:lnTo>
                  <a:lnTo>
                    <a:pt x="163" y="73"/>
                  </a:lnTo>
                  <a:lnTo>
                    <a:pt x="81" y="94"/>
                  </a:lnTo>
                  <a:lnTo>
                    <a:pt x="0" y="11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630236" name="Freeform 28"/>
            <p:cNvSpPr>
              <a:spLocks/>
            </p:cNvSpPr>
            <p:nvPr userDrawn="1"/>
          </p:nvSpPr>
          <p:spPr bwMode="auto">
            <a:xfrm>
              <a:off x="606" y="1042"/>
              <a:ext cx="5422" cy="758"/>
            </a:xfrm>
            <a:custGeom>
              <a:avLst/>
              <a:gdLst/>
              <a:ahLst/>
              <a:cxnLst>
                <a:cxn ang="0">
                  <a:pos x="5422" y="873"/>
                </a:cxn>
                <a:cxn ang="0">
                  <a:pos x="5384" y="926"/>
                </a:cxn>
                <a:cxn ang="0">
                  <a:pos x="5337" y="986"/>
                </a:cxn>
                <a:cxn ang="0">
                  <a:pos x="5273" y="1059"/>
                </a:cxn>
                <a:cxn ang="0">
                  <a:pos x="5190" y="1141"/>
                </a:cxn>
                <a:cxn ang="0">
                  <a:pos x="5088" y="1227"/>
                </a:cxn>
                <a:cxn ang="0">
                  <a:pos x="5001" y="1290"/>
                </a:cxn>
                <a:cxn ang="0">
                  <a:pos x="4937" y="1330"/>
                </a:cxn>
                <a:cxn ang="0">
                  <a:pos x="4869" y="1369"/>
                </a:cxn>
                <a:cxn ang="0">
                  <a:pos x="4797" y="1404"/>
                </a:cxn>
                <a:cxn ang="0">
                  <a:pos x="4719" y="1435"/>
                </a:cxn>
                <a:cxn ang="0">
                  <a:pos x="4637" y="1462"/>
                </a:cxn>
                <a:cxn ang="0">
                  <a:pos x="4552" y="1485"/>
                </a:cxn>
                <a:cxn ang="0">
                  <a:pos x="4462" y="1501"/>
                </a:cxn>
                <a:cxn ang="0">
                  <a:pos x="4368" y="1513"/>
                </a:cxn>
                <a:cxn ang="0">
                  <a:pos x="4268" y="1516"/>
                </a:cxn>
                <a:cxn ang="0">
                  <a:pos x="4165" y="1511"/>
                </a:cxn>
                <a:cxn ang="0">
                  <a:pos x="4058" y="1498"/>
                </a:cxn>
                <a:cxn ang="0">
                  <a:pos x="3947" y="1477"/>
                </a:cxn>
                <a:cxn ang="0">
                  <a:pos x="3830" y="1445"/>
                </a:cxn>
                <a:cxn ang="0">
                  <a:pos x="3711" y="1403"/>
                </a:cxn>
                <a:cxn ang="0">
                  <a:pos x="3586" y="1351"/>
                </a:cxn>
                <a:cxn ang="0">
                  <a:pos x="3458" y="1286"/>
                </a:cxn>
                <a:cxn ang="0">
                  <a:pos x="3325" y="1209"/>
                </a:cxn>
                <a:cxn ang="0">
                  <a:pos x="3189" y="1119"/>
                </a:cxn>
                <a:cxn ang="0">
                  <a:pos x="3120" y="1068"/>
                </a:cxn>
                <a:cxn ang="0">
                  <a:pos x="2846" y="871"/>
                </a:cxn>
                <a:cxn ang="0">
                  <a:pos x="2591" y="699"/>
                </a:cxn>
                <a:cxn ang="0">
                  <a:pos x="2349" y="545"/>
                </a:cxn>
                <a:cxn ang="0">
                  <a:pos x="2121" y="415"/>
                </a:cxn>
                <a:cxn ang="0">
                  <a:pos x="1906" y="303"/>
                </a:cxn>
                <a:cxn ang="0">
                  <a:pos x="1703" y="209"/>
                </a:cxn>
                <a:cxn ang="0">
                  <a:pos x="1509" y="135"/>
                </a:cxn>
                <a:cxn ang="0">
                  <a:pos x="1324" y="77"/>
                </a:cxn>
                <a:cxn ang="0">
                  <a:pos x="1147" y="37"/>
                </a:cxn>
                <a:cxn ang="0">
                  <a:pos x="974" y="11"/>
                </a:cxn>
                <a:cxn ang="0">
                  <a:pos x="808" y="0"/>
                </a:cxn>
                <a:cxn ang="0">
                  <a:pos x="644" y="1"/>
                </a:cxn>
                <a:cxn ang="0">
                  <a:pos x="483" y="17"/>
                </a:cxn>
                <a:cxn ang="0">
                  <a:pos x="323" y="45"/>
                </a:cxn>
                <a:cxn ang="0">
                  <a:pos x="162" y="84"/>
                </a:cxn>
                <a:cxn ang="0">
                  <a:pos x="0" y="132"/>
                </a:cxn>
              </a:cxnLst>
              <a:rect l="0" t="0" r="r" b="b"/>
              <a:pathLst>
                <a:path w="5422" h="1516">
                  <a:moveTo>
                    <a:pt x="5422" y="873"/>
                  </a:moveTo>
                  <a:lnTo>
                    <a:pt x="5422" y="873"/>
                  </a:lnTo>
                  <a:lnTo>
                    <a:pt x="5412" y="888"/>
                  </a:lnTo>
                  <a:lnTo>
                    <a:pt x="5384" y="926"/>
                  </a:lnTo>
                  <a:lnTo>
                    <a:pt x="5363" y="954"/>
                  </a:lnTo>
                  <a:lnTo>
                    <a:pt x="5337" y="986"/>
                  </a:lnTo>
                  <a:lnTo>
                    <a:pt x="5308" y="1022"/>
                  </a:lnTo>
                  <a:lnTo>
                    <a:pt x="5273" y="1059"/>
                  </a:lnTo>
                  <a:lnTo>
                    <a:pt x="5233" y="1099"/>
                  </a:lnTo>
                  <a:lnTo>
                    <a:pt x="5190" y="1141"/>
                  </a:lnTo>
                  <a:lnTo>
                    <a:pt x="5141" y="1185"/>
                  </a:lnTo>
                  <a:lnTo>
                    <a:pt x="5088" y="1227"/>
                  </a:lnTo>
                  <a:lnTo>
                    <a:pt x="5031" y="1269"/>
                  </a:lnTo>
                  <a:lnTo>
                    <a:pt x="5001" y="1290"/>
                  </a:lnTo>
                  <a:lnTo>
                    <a:pt x="4970" y="1311"/>
                  </a:lnTo>
                  <a:lnTo>
                    <a:pt x="4937" y="1330"/>
                  </a:lnTo>
                  <a:lnTo>
                    <a:pt x="4904" y="1349"/>
                  </a:lnTo>
                  <a:lnTo>
                    <a:pt x="4869" y="1369"/>
                  </a:lnTo>
                  <a:lnTo>
                    <a:pt x="4833" y="1387"/>
                  </a:lnTo>
                  <a:lnTo>
                    <a:pt x="4797" y="1404"/>
                  </a:lnTo>
                  <a:lnTo>
                    <a:pt x="4758" y="1420"/>
                  </a:lnTo>
                  <a:lnTo>
                    <a:pt x="4719" y="1435"/>
                  </a:lnTo>
                  <a:lnTo>
                    <a:pt x="4679" y="1450"/>
                  </a:lnTo>
                  <a:lnTo>
                    <a:pt x="4637" y="1462"/>
                  </a:lnTo>
                  <a:lnTo>
                    <a:pt x="4595" y="1474"/>
                  </a:lnTo>
                  <a:lnTo>
                    <a:pt x="4552" y="1485"/>
                  </a:lnTo>
                  <a:lnTo>
                    <a:pt x="4507" y="1493"/>
                  </a:lnTo>
                  <a:lnTo>
                    <a:pt x="4462" y="1501"/>
                  </a:lnTo>
                  <a:lnTo>
                    <a:pt x="4415" y="1508"/>
                  </a:lnTo>
                  <a:lnTo>
                    <a:pt x="4368" y="1513"/>
                  </a:lnTo>
                  <a:lnTo>
                    <a:pt x="4318" y="1514"/>
                  </a:lnTo>
                  <a:lnTo>
                    <a:pt x="4268" y="1516"/>
                  </a:lnTo>
                  <a:lnTo>
                    <a:pt x="4218" y="1514"/>
                  </a:lnTo>
                  <a:lnTo>
                    <a:pt x="4165" y="1511"/>
                  </a:lnTo>
                  <a:lnTo>
                    <a:pt x="4112" y="1506"/>
                  </a:lnTo>
                  <a:lnTo>
                    <a:pt x="4058" y="1498"/>
                  </a:lnTo>
                  <a:lnTo>
                    <a:pt x="4003" y="1488"/>
                  </a:lnTo>
                  <a:lnTo>
                    <a:pt x="3947" y="1477"/>
                  </a:lnTo>
                  <a:lnTo>
                    <a:pt x="3889" y="1462"/>
                  </a:lnTo>
                  <a:lnTo>
                    <a:pt x="3830" y="1445"/>
                  </a:lnTo>
                  <a:lnTo>
                    <a:pt x="3771" y="1425"/>
                  </a:lnTo>
                  <a:lnTo>
                    <a:pt x="3711" y="1403"/>
                  </a:lnTo>
                  <a:lnTo>
                    <a:pt x="3649" y="1378"/>
                  </a:lnTo>
                  <a:lnTo>
                    <a:pt x="3586" y="1351"/>
                  </a:lnTo>
                  <a:lnTo>
                    <a:pt x="3522" y="1320"/>
                  </a:lnTo>
                  <a:lnTo>
                    <a:pt x="3458" y="1286"/>
                  </a:lnTo>
                  <a:lnTo>
                    <a:pt x="3393" y="1249"/>
                  </a:lnTo>
                  <a:lnTo>
                    <a:pt x="3325" y="1209"/>
                  </a:lnTo>
                  <a:lnTo>
                    <a:pt x="3258" y="1165"/>
                  </a:lnTo>
                  <a:lnTo>
                    <a:pt x="3189" y="1119"/>
                  </a:lnTo>
                  <a:lnTo>
                    <a:pt x="3120" y="1068"/>
                  </a:lnTo>
                  <a:lnTo>
                    <a:pt x="3120" y="1068"/>
                  </a:lnTo>
                  <a:lnTo>
                    <a:pt x="2981" y="967"/>
                  </a:lnTo>
                  <a:lnTo>
                    <a:pt x="2846" y="871"/>
                  </a:lnTo>
                  <a:lnTo>
                    <a:pt x="2717" y="783"/>
                  </a:lnTo>
                  <a:lnTo>
                    <a:pt x="2591" y="699"/>
                  </a:lnTo>
                  <a:lnTo>
                    <a:pt x="2468" y="620"/>
                  </a:lnTo>
                  <a:lnTo>
                    <a:pt x="2349" y="545"/>
                  </a:lnTo>
                  <a:lnTo>
                    <a:pt x="2234" y="478"/>
                  </a:lnTo>
                  <a:lnTo>
                    <a:pt x="2121" y="415"/>
                  </a:lnTo>
                  <a:lnTo>
                    <a:pt x="2013" y="356"/>
                  </a:lnTo>
                  <a:lnTo>
                    <a:pt x="1906" y="303"/>
                  </a:lnTo>
                  <a:lnTo>
                    <a:pt x="1803" y="253"/>
                  </a:lnTo>
                  <a:lnTo>
                    <a:pt x="1703" y="209"/>
                  </a:lnTo>
                  <a:lnTo>
                    <a:pt x="1605" y="171"/>
                  </a:lnTo>
                  <a:lnTo>
                    <a:pt x="1509" y="135"/>
                  </a:lnTo>
                  <a:lnTo>
                    <a:pt x="1416" y="105"/>
                  </a:lnTo>
                  <a:lnTo>
                    <a:pt x="1324" y="77"/>
                  </a:lnTo>
                  <a:lnTo>
                    <a:pt x="1234" y="54"/>
                  </a:lnTo>
                  <a:lnTo>
                    <a:pt x="1147" y="37"/>
                  </a:lnTo>
                  <a:lnTo>
                    <a:pt x="1060" y="22"/>
                  </a:lnTo>
                  <a:lnTo>
                    <a:pt x="974" y="11"/>
                  </a:lnTo>
                  <a:lnTo>
                    <a:pt x="891" y="3"/>
                  </a:lnTo>
                  <a:lnTo>
                    <a:pt x="808" y="0"/>
                  </a:lnTo>
                  <a:lnTo>
                    <a:pt x="726" y="0"/>
                  </a:lnTo>
                  <a:lnTo>
                    <a:pt x="644" y="1"/>
                  </a:lnTo>
                  <a:lnTo>
                    <a:pt x="563" y="8"/>
                  </a:lnTo>
                  <a:lnTo>
                    <a:pt x="483" y="17"/>
                  </a:lnTo>
                  <a:lnTo>
                    <a:pt x="402" y="30"/>
                  </a:lnTo>
                  <a:lnTo>
                    <a:pt x="323" y="45"/>
                  </a:lnTo>
                  <a:lnTo>
                    <a:pt x="243" y="63"/>
                  </a:lnTo>
                  <a:lnTo>
                    <a:pt x="162" y="84"/>
                  </a:lnTo>
                  <a:lnTo>
                    <a:pt x="80" y="106"/>
                  </a:lnTo>
                  <a:lnTo>
                    <a:pt x="0" y="13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630237" name="Freeform 29"/>
            <p:cNvSpPr>
              <a:spLocks/>
            </p:cNvSpPr>
            <p:nvPr userDrawn="1"/>
          </p:nvSpPr>
          <p:spPr bwMode="auto">
            <a:xfrm>
              <a:off x="628" y="1060"/>
              <a:ext cx="5431" cy="725"/>
            </a:xfrm>
            <a:custGeom>
              <a:avLst/>
              <a:gdLst/>
              <a:ahLst/>
              <a:cxnLst>
                <a:cxn ang="0">
                  <a:pos x="5431" y="783"/>
                </a:cxn>
                <a:cxn ang="0">
                  <a:pos x="5395" y="838"/>
                </a:cxn>
                <a:cxn ang="0">
                  <a:pos x="5350" y="899"/>
                </a:cxn>
                <a:cxn ang="0">
                  <a:pos x="5286" y="974"/>
                </a:cxn>
                <a:cxn ang="0">
                  <a:pos x="5204" y="1058"/>
                </a:cxn>
                <a:cxn ang="0">
                  <a:pos x="5105" y="1147"/>
                </a:cxn>
                <a:cxn ang="0">
                  <a:pos x="5018" y="1211"/>
                </a:cxn>
                <a:cxn ang="0">
                  <a:pos x="4955" y="1253"/>
                </a:cxn>
                <a:cxn ang="0">
                  <a:pos x="4887" y="1293"/>
                </a:cxn>
                <a:cxn ang="0">
                  <a:pos x="4815" y="1329"/>
                </a:cxn>
                <a:cxn ang="0">
                  <a:pos x="4739" y="1363"/>
                </a:cxn>
                <a:cxn ang="0">
                  <a:pos x="4657" y="1392"/>
                </a:cxn>
                <a:cxn ang="0">
                  <a:pos x="4572" y="1416"/>
                </a:cxn>
                <a:cxn ang="0">
                  <a:pos x="4482" y="1434"/>
                </a:cxn>
                <a:cxn ang="0">
                  <a:pos x="4387" y="1447"/>
                </a:cxn>
                <a:cxn ang="0">
                  <a:pos x="4289" y="1452"/>
                </a:cxn>
                <a:cxn ang="0">
                  <a:pos x="4186" y="1450"/>
                </a:cxn>
                <a:cxn ang="0">
                  <a:pos x="4078" y="1439"/>
                </a:cxn>
                <a:cxn ang="0">
                  <a:pos x="3967" y="1419"/>
                </a:cxn>
                <a:cxn ang="0">
                  <a:pos x="3850" y="1390"/>
                </a:cxn>
                <a:cxn ang="0">
                  <a:pos x="3729" y="1352"/>
                </a:cxn>
                <a:cxn ang="0">
                  <a:pos x="3604" y="1300"/>
                </a:cxn>
                <a:cxn ang="0">
                  <a:pos x="3475" y="1239"/>
                </a:cxn>
                <a:cxn ang="0">
                  <a:pos x="3342" y="1163"/>
                </a:cxn>
                <a:cxn ang="0">
                  <a:pos x="3204" y="1075"/>
                </a:cxn>
                <a:cxn ang="0">
                  <a:pos x="3134" y="1027"/>
                </a:cxn>
                <a:cxn ang="0">
                  <a:pos x="2857" y="835"/>
                </a:cxn>
                <a:cxn ang="0">
                  <a:pos x="2599" y="665"/>
                </a:cxn>
                <a:cxn ang="0">
                  <a:pos x="2355" y="517"/>
                </a:cxn>
                <a:cxn ang="0">
                  <a:pos x="2126" y="389"/>
                </a:cxn>
                <a:cxn ang="0">
                  <a:pos x="1909" y="281"/>
                </a:cxn>
                <a:cxn ang="0">
                  <a:pos x="1705" y="192"/>
                </a:cxn>
                <a:cxn ang="0">
                  <a:pos x="1509" y="121"/>
                </a:cxn>
                <a:cxn ang="0">
                  <a:pos x="1323" y="68"/>
                </a:cxn>
                <a:cxn ang="0">
                  <a:pos x="1145" y="29"/>
                </a:cxn>
                <a:cxn ang="0">
                  <a:pos x="973" y="7"/>
                </a:cxn>
                <a:cxn ang="0">
                  <a:pos x="807" y="0"/>
                </a:cxn>
                <a:cxn ang="0">
                  <a:pos x="643" y="5"/>
                </a:cxn>
                <a:cxn ang="0">
                  <a:pos x="482" y="24"/>
                </a:cxn>
                <a:cxn ang="0">
                  <a:pos x="322" y="55"/>
                </a:cxn>
                <a:cxn ang="0">
                  <a:pos x="161" y="97"/>
                </a:cxn>
                <a:cxn ang="0">
                  <a:pos x="0" y="149"/>
                </a:cxn>
              </a:cxnLst>
              <a:rect l="0" t="0" r="r" b="b"/>
              <a:pathLst>
                <a:path w="5431" h="1452">
                  <a:moveTo>
                    <a:pt x="5431" y="783"/>
                  </a:moveTo>
                  <a:lnTo>
                    <a:pt x="5431" y="783"/>
                  </a:lnTo>
                  <a:lnTo>
                    <a:pt x="5423" y="798"/>
                  </a:lnTo>
                  <a:lnTo>
                    <a:pt x="5395" y="838"/>
                  </a:lnTo>
                  <a:lnTo>
                    <a:pt x="5375" y="867"/>
                  </a:lnTo>
                  <a:lnTo>
                    <a:pt x="5350" y="899"/>
                  </a:lnTo>
                  <a:lnTo>
                    <a:pt x="5320" y="935"/>
                  </a:lnTo>
                  <a:lnTo>
                    <a:pt x="5286" y="974"/>
                  </a:lnTo>
                  <a:lnTo>
                    <a:pt x="5247" y="1016"/>
                  </a:lnTo>
                  <a:lnTo>
                    <a:pt x="5204" y="1058"/>
                  </a:lnTo>
                  <a:lnTo>
                    <a:pt x="5157" y="1101"/>
                  </a:lnTo>
                  <a:lnTo>
                    <a:pt x="5105" y="1147"/>
                  </a:lnTo>
                  <a:lnTo>
                    <a:pt x="5048" y="1190"/>
                  </a:lnTo>
                  <a:lnTo>
                    <a:pt x="5018" y="1211"/>
                  </a:lnTo>
                  <a:lnTo>
                    <a:pt x="4987" y="1232"/>
                  </a:lnTo>
                  <a:lnTo>
                    <a:pt x="4955" y="1253"/>
                  </a:lnTo>
                  <a:lnTo>
                    <a:pt x="4922" y="1272"/>
                  </a:lnTo>
                  <a:lnTo>
                    <a:pt x="4887" y="1293"/>
                  </a:lnTo>
                  <a:lnTo>
                    <a:pt x="4851" y="1311"/>
                  </a:lnTo>
                  <a:lnTo>
                    <a:pt x="4815" y="1329"/>
                  </a:lnTo>
                  <a:lnTo>
                    <a:pt x="4778" y="1347"/>
                  </a:lnTo>
                  <a:lnTo>
                    <a:pt x="4739" y="1363"/>
                  </a:lnTo>
                  <a:lnTo>
                    <a:pt x="4698" y="1377"/>
                  </a:lnTo>
                  <a:lnTo>
                    <a:pt x="4657" y="1392"/>
                  </a:lnTo>
                  <a:lnTo>
                    <a:pt x="4615" y="1405"/>
                  </a:lnTo>
                  <a:lnTo>
                    <a:pt x="4572" y="1416"/>
                  </a:lnTo>
                  <a:lnTo>
                    <a:pt x="4528" y="1426"/>
                  </a:lnTo>
                  <a:lnTo>
                    <a:pt x="4482" y="1434"/>
                  </a:lnTo>
                  <a:lnTo>
                    <a:pt x="4436" y="1442"/>
                  </a:lnTo>
                  <a:lnTo>
                    <a:pt x="4387" y="1447"/>
                  </a:lnTo>
                  <a:lnTo>
                    <a:pt x="4339" y="1450"/>
                  </a:lnTo>
                  <a:lnTo>
                    <a:pt x="4289" y="1452"/>
                  </a:lnTo>
                  <a:lnTo>
                    <a:pt x="4237" y="1452"/>
                  </a:lnTo>
                  <a:lnTo>
                    <a:pt x="4186" y="1450"/>
                  </a:lnTo>
                  <a:lnTo>
                    <a:pt x="4133" y="1445"/>
                  </a:lnTo>
                  <a:lnTo>
                    <a:pt x="4078" y="1439"/>
                  </a:lnTo>
                  <a:lnTo>
                    <a:pt x="4024" y="1431"/>
                  </a:lnTo>
                  <a:lnTo>
                    <a:pt x="3967" y="1419"/>
                  </a:lnTo>
                  <a:lnTo>
                    <a:pt x="3908" y="1406"/>
                  </a:lnTo>
                  <a:lnTo>
                    <a:pt x="3850" y="1390"/>
                  </a:lnTo>
                  <a:lnTo>
                    <a:pt x="3790" y="1373"/>
                  </a:lnTo>
                  <a:lnTo>
                    <a:pt x="3729" y="1352"/>
                  </a:lnTo>
                  <a:lnTo>
                    <a:pt x="3668" y="1327"/>
                  </a:lnTo>
                  <a:lnTo>
                    <a:pt x="3604" y="1300"/>
                  </a:lnTo>
                  <a:lnTo>
                    <a:pt x="3540" y="1271"/>
                  </a:lnTo>
                  <a:lnTo>
                    <a:pt x="3475" y="1239"/>
                  </a:lnTo>
                  <a:lnTo>
                    <a:pt x="3410" y="1203"/>
                  </a:lnTo>
                  <a:lnTo>
                    <a:pt x="3342" y="1163"/>
                  </a:lnTo>
                  <a:lnTo>
                    <a:pt x="3274" y="1121"/>
                  </a:lnTo>
                  <a:lnTo>
                    <a:pt x="3204" y="1075"/>
                  </a:lnTo>
                  <a:lnTo>
                    <a:pt x="3134" y="1027"/>
                  </a:lnTo>
                  <a:lnTo>
                    <a:pt x="3134" y="1027"/>
                  </a:lnTo>
                  <a:lnTo>
                    <a:pt x="2993" y="929"/>
                  </a:lnTo>
                  <a:lnTo>
                    <a:pt x="2857" y="835"/>
                  </a:lnTo>
                  <a:lnTo>
                    <a:pt x="2727" y="748"/>
                  </a:lnTo>
                  <a:lnTo>
                    <a:pt x="2599" y="665"/>
                  </a:lnTo>
                  <a:lnTo>
                    <a:pt x="2475" y="588"/>
                  </a:lnTo>
                  <a:lnTo>
                    <a:pt x="2355" y="517"/>
                  </a:lnTo>
                  <a:lnTo>
                    <a:pt x="2239" y="451"/>
                  </a:lnTo>
                  <a:lnTo>
                    <a:pt x="2126" y="389"/>
                  </a:lnTo>
                  <a:lnTo>
                    <a:pt x="2016" y="333"/>
                  </a:lnTo>
                  <a:lnTo>
                    <a:pt x="1909" y="281"/>
                  </a:lnTo>
                  <a:lnTo>
                    <a:pt x="1805" y="234"/>
                  </a:lnTo>
                  <a:lnTo>
                    <a:pt x="1705" y="192"/>
                  </a:lnTo>
                  <a:lnTo>
                    <a:pt x="1606" y="155"/>
                  </a:lnTo>
                  <a:lnTo>
                    <a:pt x="1509" y="121"/>
                  </a:lnTo>
                  <a:lnTo>
                    <a:pt x="1416" y="92"/>
                  </a:lnTo>
                  <a:lnTo>
                    <a:pt x="1323" y="68"/>
                  </a:lnTo>
                  <a:lnTo>
                    <a:pt x="1234" y="47"/>
                  </a:lnTo>
                  <a:lnTo>
                    <a:pt x="1145" y="29"/>
                  </a:lnTo>
                  <a:lnTo>
                    <a:pt x="1058" y="16"/>
                  </a:lnTo>
                  <a:lnTo>
                    <a:pt x="973" y="7"/>
                  </a:lnTo>
                  <a:lnTo>
                    <a:pt x="890" y="2"/>
                  </a:lnTo>
                  <a:lnTo>
                    <a:pt x="807" y="0"/>
                  </a:lnTo>
                  <a:lnTo>
                    <a:pt x="725" y="0"/>
                  </a:lnTo>
                  <a:lnTo>
                    <a:pt x="643" y="5"/>
                  </a:lnTo>
                  <a:lnTo>
                    <a:pt x="562" y="13"/>
                  </a:lnTo>
                  <a:lnTo>
                    <a:pt x="482" y="24"/>
                  </a:lnTo>
                  <a:lnTo>
                    <a:pt x="401" y="37"/>
                  </a:lnTo>
                  <a:lnTo>
                    <a:pt x="322" y="55"/>
                  </a:lnTo>
                  <a:lnTo>
                    <a:pt x="242" y="74"/>
                  </a:lnTo>
                  <a:lnTo>
                    <a:pt x="161" y="97"/>
                  </a:lnTo>
                  <a:lnTo>
                    <a:pt x="80" y="121"/>
                  </a:lnTo>
                  <a:lnTo>
                    <a:pt x="0" y="149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630238" name="Freeform 30"/>
            <p:cNvSpPr>
              <a:spLocks/>
            </p:cNvSpPr>
            <p:nvPr userDrawn="1"/>
          </p:nvSpPr>
          <p:spPr bwMode="auto">
            <a:xfrm>
              <a:off x="652" y="1076"/>
              <a:ext cx="5439" cy="696"/>
            </a:xfrm>
            <a:custGeom>
              <a:avLst/>
              <a:gdLst/>
              <a:ahLst/>
              <a:cxnLst>
                <a:cxn ang="0">
                  <a:pos x="5439" y="694"/>
                </a:cxn>
                <a:cxn ang="0">
                  <a:pos x="5405" y="751"/>
                </a:cxn>
                <a:cxn ang="0">
                  <a:pos x="5359" y="812"/>
                </a:cxn>
                <a:cxn ang="0">
                  <a:pos x="5296" y="890"/>
                </a:cxn>
                <a:cxn ang="0">
                  <a:pos x="5216" y="975"/>
                </a:cxn>
                <a:cxn ang="0">
                  <a:pos x="5119" y="1066"/>
                </a:cxn>
                <a:cxn ang="0">
                  <a:pos x="5033" y="1133"/>
                </a:cxn>
                <a:cxn ang="0">
                  <a:pos x="4970" y="1175"/>
                </a:cxn>
                <a:cxn ang="0">
                  <a:pos x="4903" y="1217"/>
                </a:cxn>
                <a:cxn ang="0">
                  <a:pos x="4831" y="1256"/>
                </a:cxn>
                <a:cxn ang="0">
                  <a:pos x="4755" y="1290"/>
                </a:cxn>
                <a:cxn ang="0">
                  <a:pos x="4674" y="1321"/>
                </a:cxn>
                <a:cxn ang="0">
                  <a:pos x="4590" y="1348"/>
                </a:cxn>
                <a:cxn ang="0">
                  <a:pos x="4499" y="1368"/>
                </a:cxn>
                <a:cxn ang="0">
                  <a:pos x="4406" y="1382"/>
                </a:cxn>
                <a:cxn ang="0">
                  <a:pos x="4308" y="1390"/>
                </a:cxn>
                <a:cxn ang="0">
                  <a:pos x="4204" y="1390"/>
                </a:cxn>
                <a:cxn ang="0">
                  <a:pos x="4097" y="1381"/>
                </a:cxn>
                <a:cxn ang="0">
                  <a:pos x="3984" y="1364"/>
                </a:cxn>
                <a:cxn ang="0">
                  <a:pos x="3868" y="1337"/>
                </a:cxn>
                <a:cxn ang="0">
                  <a:pos x="3747" y="1300"/>
                </a:cxn>
                <a:cxn ang="0">
                  <a:pos x="3621" y="1251"/>
                </a:cxn>
                <a:cxn ang="0">
                  <a:pos x="3490" y="1192"/>
                </a:cxn>
                <a:cxn ang="0">
                  <a:pos x="3355" y="1119"/>
                </a:cxn>
                <a:cxn ang="0">
                  <a:pos x="3217" y="1033"/>
                </a:cxn>
                <a:cxn ang="0">
                  <a:pos x="3146" y="985"/>
                </a:cxn>
                <a:cxn ang="0">
                  <a:pos x="2867" y="798"/>
                </a:cxn>
                <a:cxn ang="0">
                  <a:pos x="2606" y="633"/>
                </a:cxn>
                <a:cxn ang="0">
                  <a:pos x="2360" y="489"/>
                </a:cxn>
                <a:cxn ang="0">
                  <a:pos x="2128" y="367"/>
                </a:cxn>
                <a:cxn ang="0">
                  <a:pos x="1910" y="262"/>
                </a:cxn>
                <a:cxn ang="0">
                  <a:pos x="1705" y="176"/>
                </a:cxn>
                <a:cxn ang="0">
                  <a:pos x="1509" y="108"/>
                </a:cxn>
                <a:cxn ang="0">
                  <a:pos x="1321" y="58"/>
                </a:cxn>
                <a:cxn ang="0">
                  <a:pos x="1142" y="24"/>
                </a:cxn>
                <a:cxn ang="0">
                  <a:pos x="970" y="5"/>
                </a:cxn>
                <a:cxn ang="0">
                  <a:pos x="803" y="0"/>
                </a:cxn>
                <a:cxn ang="0">
                  <a:pos x="640" y="10"/>
                </a:cxn>
                <a:cxn ang="0">
                  <a:pos x="479" y="32"/>
                </a:cxn>
                <a:cxn ang="0">
                  <a:pos x="319" y="66"/>
                </a:cxn>
                <a:cxn ang="0">
                  <a:pos x="161" y="111"/>
                </a:cxn>
                <a:cxn ang="0">
                  <a:pos x="0" y="168"/>
                </a:cxn>
              </a:cxnLst>
              <a:rect l="0" t="0" r="r" b="b"/>
              <a:pathLst>
                <a:path w="5439" h="1390">
                  <a:moveTo>
                    <a:pt x="5439" y="694"/>
                  </a:moveTo>
                  <a:lnTo>
                    <a:pt x="5439" y="694"/>
                  </a:lnTo>
                  <a:lnTo>
                    <a:pt x="5431" y="709"/>
                  </a:lnTo>
                  <a:lnTo>
                    <a:pt x="5405" y="751"/>
                  </a:lnTo>
                  <a:lnTo>
                    <a:pt x="5384" y="780"/>
                  </a:lnTo>
                  <a:lnTo>
                    <a:pt x="5359" y="812"/>
                  </a:lnTo>
                  <a:lnTo>
                    <a:pt x="5331" y="849"/>
                  </a:lnTo>
                  <a:lnTo>
                    <a:pt x="5296" y="890"/>
                  </a:lnTo>
                  <a:lnTo>
                    <a:pt x="5259" y="932"/>
                  </a:lnTo>
                  <a:lnTo>
                    <a:pt x="5216" y="975"/>
                  </a:lnTo>
                  <a:lnTo>
                    <a:pt x="5170" y="1020"/>
                  </a:lnTo>
                  <a:lnTo>
                    <a:pt x="5119" y="1066"/>
                  </a:lnTo>
                  <a:lnTo>
                    <a:pt x="5062" y="1111"/>
                  </a:lnTo>
                  <a:lnTo>
                    <a:pt x="5033" y="1133"/>
                  </a:lnTo>
                  <a:lnTo>
                    <a:pt x="5002" y="1154"/>
                  </a:lnTo>
                  <a:lnTo>
                    <a:pt x="4970" y="1175"/>
                  </a:lnTo>
                  <a:lnTo>
                    <a:pt x="4937" y="1196"/>
                  </a:lnTo>
                  <a:lnTo>
                    <a:pt x="4903" y="1217"/>
                  </a:lnTo>
                  <a:lnTo>
                    <a:pt x="4867" y="1237"/>
                  </a:lnTo>
                  <a:lnTo>
                    <a:pt x="4831" y="1256"/>
                  </a:lnTo>
                  <a:lnTo>
                    <a:pt x="4794" y="1274"/>
                  </a:lnTo>
                  <a:lnTo>
                    <a:pt x="4755" y="1290"/>
                  </a:lnTo>
                  <a:lnTo>
                    <a:pt x="4716" y="1306"/>
                  </a:lnTo>
                  <a:lnTo>
                    <a:pt x="4674" y="1321"/>
                  </a:lnTo>
                  <a:lnTo>
                    <a:pt x="4633" y="1335"/>
                  </a:lnTo>
                  <a:lnTo>
                    <a:pt x="4590" y="1348"/>
                  </a:lnTo>
                  <a:lnTo>
                    <a:pt x="4545" y="1358"/>
                  </a:lnTo>
                  <a:lnTo>
                    <a:pt x="4499" y="1368"/>
                  </a:lnTo>
                  <a:lnTo>
                    <a:pt x="4454" y="1376"/>
                  </a:lnTo>
                  <a:lnTo>
                    <a:pt x="4406" y="1382"/>
                  </a:lnTo>
                  <a:lnTo>
                    <a:pt x="4356" y="1387"/>
                  </a:lnTo>
                  <a:lnTo>
                    <a:pt x="4308" y="1390"/>
                  </a:lnTo>
                  <a:lnTo>
                    <a:pt x="4256" y="1390"/>
                  </a:lnTo>
                  <a:lnTo>
                    <a:pt x="4204" y="1390"/>
                  </a:lnTo>
                  <a:lnTo>
                    <a:pt x="4151" y="1387"/>
                  </a:lnTo>
                  <a:lnTo>
                    <a:pt x="4097" y="1381"/>
                  </a:lnTo>
                  <a:lnTo>
                    <a:pt x="4041" y="1374"/>
                  </a:lnTo>
                  <a:lnTo>
                    <a:pt x="3984" y="1364"/>
                  </a:lnTo>
                  <a:lnTo>
                    <a:pt x="3926" y="1351"/>
                  </a:lnTo>
                  <a:lnTo>
                    <a:pt x="3868" y="1337"/>
                  </a:lnTo>
                  <a:lnTo>
                    <a:pt x="3808" y="1319"/>
                  </a:lnTo>
                  <a:lnTo>
                    <a:pt x="3747" y="1300"/>
                  </a:lnTo>
                  <a:lnTo>
                    <a:pt x="3684" y="1277"/>
                  </a:lnTo>
                  <a:lnTo>
                    <a:pt x="3621" y="1251"/>
                  </a:lnTo>
                  <a:lnTo>
                    <a:pt x="3557" y="1222"/>
                  </a:lnTo>
                  <a:lnTo>
                    <a:pt x="3490" y="1192"/>
                  </a:lnTo>
                  <a:lnTo>
                    <a:pt x="3423" y="1156"/>
                  </a:lnTo>
                  <a:lnTo>
                    <a:pt x="3355" y="1119"/>
                  </a:lnTo>
                  <a:lnTo>
                    <a:pt x="3287" y="1079"/>
                  </a:lnTo>
                  <a:lnTo>
                    <a:pt x="3217" y="1033"/>
                  </a:lnTo>
                  <a:lnTo>
                    <a:pt x="3146" y="985"/>
                  </a:lnTo>
                  <a:lnTo>
                    <a:pt x="3146" y="985"/>
                  </a:lnTo>
                  <a:lnTo>
                    <a:pt x="3004" y="890"/>
                  </a:lnTo>
                  <a:lnTo>
                    <a:pt x="2867" y="798"/>
                  </a:lnTo>
                  <a:lnTo>
                    <a:pt x="2733" y="714"/>
                  </a:lnTo>
                  <a:lnTo>
                    <a:pt x="2606" y="633"/>
                  </a:lnTo>
                  <a:lnTo>
                    <a:pt x="2481" y="559"/>
                  </a:lnTo>
                  <a:lnTo>
                    <a:pt x="2360" y="489"/>
                  </a:lnTo>
                  <a:lnTo>
                    <a:pt x="2242" y="425"/>
                  </a:lnTo>
                  <a:lnTo>
                    <a:pt x="2128" y="367"/>
                  </a:lnTo>
                  <a:lnTo>
                    <a:pt x="2018" y="312"/>
                  </a:lnTo>
                  <a:lnTo>
                    <a:pt x="1910" y="262"/>
                  </a:lnTo>
                  <a:lnTo>
                    <a:pt x="1806" y="216"/>
                  </a:lnTo>
                  <a:lnTo>
                    <a:pt x="1705" y="176"/>
                  </a:lnTo>
                  <a:lnTo>
                    <a:pt x="1605" y="140"/>
                  </a:lnTo>
                  <a:lnTo>
                    <a:pt x="1509" y="108"/>
                  </a:lnTo>
                  <a:lnTo>
                    <a:pt x="1414" y="81"/>
                  </a:lnTo>
                  <a:lnTo>
                    <a:pt x="1321" y="58"/>
                  </a:lnTo>
                  <a:lnTo>
                    <a:pt x="1231" y="39"/>
                  </a:lnTo>
                  <a:lnTo>
                    <a:pt x="1142" y="24"/>
                  </a:lnTo>
                  <a:lnTo>
                    <a:pt x="1056" y="13"/>
                  </a:lnTo>
                  <a:lnTo>
                    <a:pt x="970" y="5"/>
                  </a:lnTo>
                  <a:lnTo>
                    <a:pt x="887" y="2"/>
                  </a:lnTo>
                  <a:lnTo>
                    <a:pt x="803" y="0"/>
                  </a:lnTo>
                  <a:lnTo>
                    <a:pt x="722" y="3"/>
                  </a:lnTo>
                  <a:lnTo>
                    <a:pt x="640" y="10"/>
                  </a:lnTo>
                  <a:lnTo>
                    <a:pt x="559" y="19"/>
                  </a:lnTo>
                  <a:lnTo>
                    <a:pt x="479" y="32"/>
                  </a:lnTo>
                  <a:lnTo>
                    <a:pt x="399" y="47"/>
                  </a:lnTo>
                  <a:lnTo>
                    <a:pt x="319" y="66"/>
                  </a:lnTo>
                  <a:lnTo>
                    <a:pt x="240" y="87"/>
                  </a:lnTo>
                  <a:lnTo>
                    <a:pt x="161" y="111"/>
                  </a:lnTo>
                  <a:lnTo>
                    <a:pt x="80" y="139"/>
                  </a:lnTo>
                  <a:lnTo>
                    <a:pt x="0" y="16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630239" name="Freeform 31"/>
            <p:cNvSpPr>
              <a:spLocks/>
            </p:cNvSpPr>
            <p:nvPr userDrawn="1"/>
          </p:nvSpPr>
          <p:spPr bwMode="auto">
            <a:xfrm>
              <a:off x="675" y="1094"/>
              <a:ext cx="5448" cy="664"/>
            </a:xfrm>
            <a:custGeom>
              <a:avLst/>
              <a:gdLst/>
              <a:ahLst/>
              <a:cxnLst>
                <a:cxn ang="0">
                  <a:pos x="5448" y="603"/>
                </a:cxn>
                <a:cxn ang="0">
                  <a:pos x="5414" y="660"/>
                </a:cxn>
                <a:cxn ang="0">
                  <a:pos x="5369" y="723"/>
                </a:cxn>
                <a:cxn ang="0">
                  <a:pos x="5308" y="802"/>
                </a:cxn>
                <a:cxn ang="0">
                  <a:pos x="5229" y="891"/>
                </a:cxn>
                <a:cxn ang="0">
                  <a:pos x="5132" y="983"/>
                </a:cxn>
                <a:cxn ang="0">
                  <a:pos x="5047" y="1052"/>
                </a:cxn>
                <a:cxn ang="0">
                  <a:pos x="4986" y="1097"/>
                </a:cxn>
                <a:cxn ang="0">
                  <a:pos x="4919" y="1139"/>
                </a:cxn>
                <a:cxn ang="0">
                  <a:pos x="4849" y="1180"/>
                </a:cxn>
                <a:cxn ang="0">
                  <a:pos x="4772" y="1217"/>
                </a:cxn>
                <a:cxn ang="0">
                  <a:pos x="4692" y="1249"/>
                </a:cxn>
                <a:cxn ang="0">
                  <a:pos x="4607" y="1277"/>
                </a:cxn>
                <a:cxn ang="0">
                  <a:pos x="4518" y="1299"/>
                </a:cxn>
                <a:cxn ang="0">
                  <a:pos x="4425" y="1315"/>
                </a:cxn>
                <a:cxn ang="0">
                  <a:pos x="4326" y="1325"/>
                </a:cxn>
                <a:cxn ang="0">
                  <a:pos x="4222" y="1327"/>
                </a:cxn>
                <a:cxn ang="0">
                  <a:pos x="4115" y="1320"/>
                </a:cxn>
                <a:cxn ang="0">
                  <a:pos x="4003" y="1306"/>
                </a:cxn>
                <a:cxn ang="0">
                  <a:pos x="3885" y="1280"/>
                </a:cxn>
                <a:cxn ang="0">
                  <a:pos x="3764" y="1246"/>
                </a:cxn>
                <a:cxn ang="0">
                  <a:pos x="3638" y="1199"/>
                </a:cxn>
                <a:cxn ang="0">
                  <a:pos x="3506" y="1143"/>
                </a:cxn>
                <a:cxn ang="0">
                  <a:pos x="3371" y="1072"/>
                </a:cxn>
                <a:cxn ang="0">
                  <a:pos x="3230" y="989"/>
                </a:cxn>
                <a:cxn ang="0">
                  <a:pos x="3157" y="942"/>
                </a:cxn>
                <a:cxn ang="0">
                  <a:pos x="2877" y="760"/>
                </a:cxn>
                <a:cxn ang="0">
                  <a:pos x="2613" y="599"/>
                </a:cxn>
                <a:cxn ang="0">
                  <a:pos x="2365" y="460"/>
                </a:cxn>
                <a:cxn ang="0">
                  <a:pos x="2131" y="340"/>
                </a:cxn>
                <a:cxn ang="0">
                  <a:pos x="1912" y="240"/>
                </a:cxn>
                <a:cxn ang="0">
                  <a:pos x="1705" y="158"/>
                </a:cxn>
                <a:cxn ang="0">
                  <a:pos x="1508" y="95"/>
                </a:cxn>
                <a:cxn ang="0">
                  <a:pos x="1321" y="48"/>
                </a:cxn>
                <a:cxn ang="0">
                  <a:pos x="1141" y="17"/>
                </a:cxn>
                <a:cxn ang="0">
                  <a:pos x="968" y="1"/>
                </a:cxn>
                <a:cxn ang="0">
                  <a:pos x="801" y="0"/>
                </a:cxn>
                <a:cxn ang="0">
                  <a:pos x="639" y="12"/>
                </a:cxn>
                <a:cxn ang="0">
                  <a:pos x="478" y="38"/>
                </a:cxn>
                <a:cxn ang="0">
                  <a:pos x="319" y="75"/>
                </a:cxn>
                <a:cxn ang="0">
                  <a:pos x="160" y="124"/>
                </a:cxn>
                <a:cxn ang="0">
                  <a:pos x="0" y="184"/>
                </a:cxn>
              </a:cxnLst>
              <a:rect l="0" t="0" r="r" b="b"/>
              <a:pathLst>
                <a:path w="5448" h="1327">
                  <a:moveTo>
                    <a:pt x="5448" y="603"/>
                  </a:moveTo>
                  <a:lnTo>
                    <a:pt x="5448" y="603"/>
                  </a:lnTo>
                  <a:lnTo>
                    <a:pt x="5439" y="618"/>
                  </a:lnTo>
                  <a:lnTo>
                    <a:pt x="5414" y="660"/>
                  </a:lnTo>
                  <a:lnTo>
                    <a:pt x="5393" y="689"/>
                  </a:lnTo>
                  <a:lnTo>
                    <a:pt x="5369" y="723"/>
                  </a:lnTo>
                  <a:lnTo>
                    <a:pt x="5341" y="762"/>
                  </a:lnTo>
                  <a:lnTo>
                    <a:pt x="5308" y="802"/>
                  </a:lnTo>
                  <a:lnTo>
                    <a:pt x="5271" y="846"/>
                  </a:lnTo>
                  <a:lnTo>
                    <a:pt x="5229" y="891"/>
                  </a:lnTo>
                  <a:lnTo>
                    <a:pt x="5183" y="936"/>
                  </a:lnTo>
                  <a:lnTo>
                    <a:pt x="5132" y="983"/>
                  </a:lnTo>
                  <a:lnTo>
                    <a:pt x="5076" y="1030"/>
                  </a:lnTo>
                  <a:lnTo>
                    <a:pt x="5047" y="1052"/>
                  </a:lnTo>
                  <a:lnTo>
                    <a:pt x="5017" y="1075"/>
                  </a:lnTo>
                  <a:lnTo>
                    <a:pt x="4986" y="1097"/>
                  </a:lnTo>
                  <a:lnTo>
                    <a:pt x="4953" y="1118"/>
                  </a:lnTo>
                  <a:lnTo>
                    <a:pt x="4919" y="1139"/>
                  </a:lnTo>
                  <a:lnTo>
                    <a:pt x="4885" y="1160"/>
                  </a:lnTo>
                  <a:lnTo>
                    <a:pt x="4849" y="1180"/>
                  </a:lnTo>
                  <a:lnTo>
                    <a:pt x="4811" y="1199"/>
                  </a:lnTo>
                  <a:lnTo>
                    <a:pt x="4772" y="1217"/>
                  </a:lnTo>
                  <a:lnTo>
                    <a:pt x="4733" y="1233"/>
                  </a:lnTo>
                  <a:lnTo>
                    <a:pt x="4692" y="1249"/>
                  </a:lnTo>
                  <a:lnTo>
                    <a:pt x="4650" y="1264"/>
                  </a:lnTo>
                  <a:lnTo>
                    <a:pt x="4607" y="1277"/>
                  </a:lnTo>
                  <a:lnTo>
                    <a:pt x="4564" y="1288"/>
                  </a:lnTo>
                  <a:lnTo>
                    <a:pt x="4518" y="1299"/>
                  </a:lnTo>
                  <a:lnTo>
                    <a:pt x="4472" y="1307"/>
                  </a:lnTo>
                  <a:lnTo>
                    <a:pt x="4425" y="1315"/>
                  </a:lnTo>
                  <a:lnTo>
                    <a:pt x="4375" y="1320"/>
                  </a:lnTo>
                  <a:lnTo>
                    <a:pt x="4326" y="1325"/>
                  </a:lnTo>
                  <a:lnTo>
                    <a:pt x="4275" y="1327"/>
                  </a:lnTo>
                  <a:lnTo>
                    <a:pt x="4222" y="1327"/>
                  </a:lnTo>
                  <a:lnTo>
                    <a:pt x="4170" y="1325"/>
                  </a:lnTo>
                  <a:lnTo>
                    <a:pt x="4115" y="1320"/>
                  </a:lnTo>
                  <a:lnTo>
                    <a:pt x="4060" y="1314"/>
                  </a:lnTo>
                  <a:lnTo>
                    <a:pt x="4003" y="1306"/>
                  </a:lnTo>
                  <a:lnTo>
                    <a:pt x="3945" y="1294"/>
                  </a:lnTo>
                  <a:lnTo>
                    <a:pt x="3885" y="1280"/>
                  </a:lnTo>
                  <a:lnTo>
                    <a:pt x="3825" y="1264"/>
                  </a:lnTo>
                  <a:lnTo>
                    <a:pt x="3764" y="1246"/>
                  </a:lnTo>
                  <a:lnTo>
                    <a:pt x="3702" y="1223"/>
                  </a:lnTo>
                  <a:lnTo>
                    <a:pt x="3638" y="1199"/>
                  </a:lnTo>
                  <a:lnTo>
                    <a:pt x="3573" y="1172"/>
                  </a:lnTo>
                  <a:lnTo>
                    <a:pt x="3506" y="1143"/>
                  </a:lnTo>
                  <a:lnTo>
                    <a:pt x="3439" y="1109"/>
                  </a:lnTo>
                  <a:lnTo>
                    <a:pt x="3371" y="1072"/>
                  </a:lnTo>
                  <a:lnTo>
                    <a:pt x="3300" y="1033"/>
                  </a:lnTo>
                  <a:lnTo>
                    <a:pt x="3230" y="989"/>
                  </a:lnTo>
                  <a:lnTo>
                    <a:pt x="3157" y="942"/>
                  </a:lnTo>
                  <a:lnTo>
                    <a:pt x="3157" y="942"/>
                  </a:lnTo>
                  <a:lnTo>
                    <a:pt x="3016" y="849"/>
                  </a:lnTo>
                  <a:lnTo>
                    <a:pt x="2877" y="760"/>
                  </a:lnTo>
                  <a:lnTo>
                    <a:pt x="2742" y="678"/>
                  </a:lnTo>
                  <a:lnTo>
                    <a:pt x="2613" y="599"/>
                  </a:lnTo>
                  <a:lnTo>
                    <a:pt x="2487" y="528"/>
                  </a:lnTo>
                  <a:lnTo>
                    <a:pt x="2365" y="460"/>
                  </a:lnTo>
                  <a:lnTo>
                    <a:pt x="2247" y="397"/>
                  </a:lnTo>
                  <a:lnTo>
                    <a:pt x="2131" y="340"/>
                  </a:lnTo>
                  <a:lnTo>
                    <a:pt x="2020" y="289"/>
                  </a:lnTo>
                  <a:lnTo>
                    <a:pt x="1912" y="240"/>
                  </a:lnTo>
                  <a:lnTo>
                    <a:pt x="1806" y="197"/>
                  </a:lnTo>
                  <a:lnTo>
                    <a:pt x="1705" y="158"/>
                  </a:lnTo>
                  <a:lnTo>
                    <a:pt x="1605" y="124"/>
                  </a:lnTo>
                  <a:lnTo>
                    <a:pt x="1508" y="95"/>
                  </a:lnTo>
                  <a:lnTo>
                    <a:pt x="1414" y="69"/>
                  </a:lnTo>
                  <a:lnTo>
                    <a:pt x="1321" y="48"/>
                  </a:lnTo>
                  <a:lnTo>
                    <a:pt x="1230" y="30"/>
                  </a:lnTo>
                  <a:lnTo>
                    <a:pt x="1141" y="17"/>
                  </a:lnTo>
                  <a:lnTo>
                    <a:pt x="1054" y="8"/>
                  </a:lnTo>
                  <a:lnTo>
                    <a:pt x="968" y="1"/>
                  </a:lnTo>
                  <a:lnTo>
                    <a:pt x="885" y="0"/>
                  </a:lnTo>
                  <a:lnTo>
                    <a:pt x="801" y="0"/>
                  </a:lnTo>
                  <a:lnTo>
                    <a:pt x="719" y="4"/>
                  </a:lnTo>
                  <a:lnTo>
                    <a:pt x="639" y="12"/>
                  </a:lnTo>
                  <a:lnTo>
                    <a:pt x="558" y="24"/>
                  </a:lnTo>
                  <a:lnTo>
                    <a:pt x="478" y="38"/>
                  </a:lnTo>
                  <a:lnTo>
                    <a:pt x="399" y="56"/>
                  </a:lnTo>
                  <a:lnTo>
                    <a:pt x="319" y="75"/>
                  </a:lnTo>
                  <a:lnTo>
                    <a:pt x="239" y="100"/>
                  </a:lnTo>
                  <a:lnTo>
                    <a:pt x="160" y="124"/>
                  </a:lnTo>
                  <a:lnTo>
                    <a:pt x="81" y="153"/>
                  </a:lnTo>
                  <a:lnTo>
                    <a:pt x="0" y="18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630240" name="Freeform 32"/>
            <p:cNvSpPr>
              <a:spLocks/>
            </p:cNvSpPr>
            <p:nvPr userDrawn="1"/>
          </p:nvSpPr>
          <p:spPr bwMode="auto">
            <a:xfrm>
              <a:off x="700" y="1111"/>
              <a:ext cx="5452" cy="633"/>
            </a:xfrm>
            <a:custGeom>
              <a:avLst/>
              <a:gdLst/>
              <a:ahLst/>
              <a:cxnLst>
                <a:cxn ang="0">
                  <a:pos x="5452" y="516"/>
                </a:cxn>
                <a:cxn ang="0">
                  <a:pos x="5419" y="574"/>
                </a:cxn>
                <a:cxn ang="0">
                  <a:pos x="5376" y="637"/>
                </a:cxn>
                <a:cxn ang="0">
                  <a:pos x="5316" y="717"/>
                </a:cxn>
                <a:cxn ang="0">
                  <a:pos x="5239" y="808"/>
                </a:cxn>
                <a:cxn ang="0">
                  <a:pos x="5143" y="903"/>
                </a:cxn>
                <a:cxn ang="0">
                  <a:pos x="5060" y="974"/>
                </a:cxn>
                <a:cxn ang="0">
                  <a:pos x="4998" y="1021"/>
                </a:cxn>
                <a:cxn ang="0">
                  <a:pos x="4932" y="1064"/>
                </a:cxn>
                <a:cxn ang="0">
                  <a:pos x="4862" y="1106"/>
                </a:cxn>
                <a:cxn ang="0">
                  <a:pos x="4787" y="1145"/>
                </a:cxn>
                <a:cxn ang="0">
                  <a:pos x="4707" y="1179"/>
                </a:cxn>
                <a:cxn ang="0">
                  <a:pos x="4624" y="1208"/>
                </a:cxn>
                <a:cxn ang="0">
                  <a:pos x="4533" y="1232"/>
                </a:cxn>
                <a:cxn ang="0">
                  <a:pos x="4440" y="1252"/>
                </a:cxn>
                <a:cxn ang="0">
                  <a:pos x="4342" y="1263"/>
                </a:cxn>
                <a:cxn ang="0">
                  <a:pos x="4239" y="1266"/>
                </a:cxn>
                <a:cxn ang="0">
                  <a:pos x="4131" y="1263"/>
                </a:cxn>
                <a:cxn ang="0">
                  <a:pos x="4018" y="1250"/>
                </a:cxn>
                <a:cxn ang="0">
                  <a:pos x="3902" y="1228"/>
                </a:cxn>
                <a:cxn ang="0">
                  <a:pos x="3779" y="1194"/>
                </a:cxn>
                <a:cxn ang="0">
                  <a:pos x="3652" y="1150"/>
                </a:cxn>
                <a:cxn ang="0">
                  <a:pos x="3520" y="1095"/>
                </a:cxn>
                <a:cxn ang="0">
                  <a:pos x="3384" y="1027"/>
                </a:cxn>
                <a:cxn ang="0">
                  <a:pos x="3242" y="947"/>
                </a:cxn>
                <a:cxn ang="0">
                  <a:pos x="3169" y="901"/>
                </a:cxn>
                <a:cxn ang="0">
                  <a:pos x="2885" y="724"/>
                </a:cxn>
                <a:cxn ang="0">
                  <a:pos x="2619" y="569"/>
                </a:cxn>
                <a:cxn ang="0">
                  <a:pos x="2369" y="433"/>
                </a:cxn>
                <a:cxn ang="0">
                  <a:pos x="2134" y="317"/>
                </a:cxn>
                <a:cxn ang="0">
                  <a:pos x="1912" y="222"/>
                </a:cxn>
                <a:cxn ang="0">
                  <a:pos x="1704" y="144"/>
                </a:cxn>
                <a:cxn ang="0">
                  <a:pos x="1507" y="83"/>
                </a:cxn>
                <a:cxn ang="0">
                  <a:pos x="1318" y="41"/>
                </a:cxn>
                <a:cxn ang="0">
                  <a:pos x="1139" y="13"/>
                </a:cxn>
                <a:cxn ang="0">
                  <a:pos x="965" y="0"/>
                </a:cxn>
                <a:cxn ang="0">
                  <a:pos x="798" y="4"/>
                </a:cxn>
                <a:cxn ang="0">
                  <a:pos x="635" y="18"/>
                </a:cxn>
                <a:cxn ang="0">
                  <a:pos x="475" y="47"/>
                </a:cxn>
                <a:cxn ang="0">
                  <a:pos x="317" y="89"/>
                </a:cxn>
                <a:cxn ang="0">
                  <a:pos x="158" y="141"/>
                </a:cxn>
                <a:cxn ang="0">
                  <a:pos x="0" y="204"/>
                </a:cxn>
              </a:cxnLst>
              <a:rect l="0" t="0" r="r" b="b"/>
              <a:pathLst>
                <a:path w="5452" h="1266">
                  <a:moveTo>
                    <a:pt x="5452" y="516"/>
                  </a:moveTo>
                  <a:lnTo>
                    <a:pt x="5452" y="516"/>
                  </a:lnTo>
                  <a:lnTo>
                    <a:pt x="5444" y="530"/>
                  </a:lnTo>
                  <a:lnTo>
                    <a:pt x="5419" y="574"/>
                  </a:lnTo>
                  <a:lnTo>
                    <a:pt x="5400" y="603"/>
                  </a:lnTo>
                  <a:lnTo>
                    <a:pt x="5376" y="637"/>
                  </a:lnTo>
                  <a:lnTo>
                    <a:pt x="5348" y="675"/>
                  </a:lnTo>
                  <a:lnTo>
                    <a:pt x="5316" y="717"/>
                  </a:lnTo>
                  <a:lnTo>
                    <a:pt x="5279" y="761"/>
                  </a:lnTo>
                  <a:lnTo>
                    <a:pt x="5239" y="808"/>
                  </a:lnTo>
                  <a:lnTo>
                    <a:pt x="5193" y="855"/>
                  </a:lnTo>
                  <a:lnTo>
                    <a:pt x="5143" y="903"/>
                  </a:lnTo>
                  <a:lnTo>
                    <a:pt x="5089" y="950"/>
                  </a:lnTo>
                  <a:lnTo>
                    <a:pt x="5060" y="974"/>
                  </a:lnTo>
                  <a:lnTo>
                    <a:pt x="5029" y="997"/>
                  </a:lnTo>
                  <a:lnTo>
                    <a:pt x="4998" y="1021"/>
                  </a:lnTo>
                  <a:lnTo>
                    <a:pt x="4965" y="1042"/>
                  </a:lnTo>
                  <a:lnTo>
                    <a:pt x="4932" y="1064"/>
                  </a:lnTo>
                  <a:lnTo>
                    <a:pt x="4897" y="1085"/>
                  </a:lnTo>
                  <a:lnTo>
                    <a:pt x="4862" y="1106"/>
                  </a:lnTo>
                  <a:lnTo>
                    <a:pt x="4825" y="1126"/>
                  </a:lnTo>
                  <a:lnTo>
                    <a:pt x="4787" y="1145"/>
                  </a:lnTo>
                  <a:lnTo>
                    <a:pt x="4747" y="1161"/>
                  </a:lnTo>
                  <a:lnTo>
                    <a:pt x="4707" y="1179"/>
                  </a:lnTo>
                  <a:lnTo>
                    <a:pt x="4665" y="1194"/>
                  </a:lnTo>
                  <a:lnTo>
                    <a:pt x="4624" y="1208"/>
                  </a:lnTo>
                  <a:lnTo>
                    <a:pt x="4579" y="1221"/>
                  </a:lnTo>
                  <a:lnTo>
                    <a:pt x="4533" y="1232"/>
                  </a:lnTo>
                  <a:lnTo>
                    <a:pt x="4488" y="1242"/>
                  </a:lnTo>
                  <a:lnTo>
                    <a:pt x="4440" y="1252"/>
                  </a:lnTo>
                  <a:lnTo>
                    <a:pt x="4392" y="1258"/>
                  </a:lnTo>
                  <a:lnTo>
                    <a:pt x="4342" y="1263"/>
                  </a:lnTo>
                  <a:lnTo>
                    <a:pt x="4292" y="1266"/>
                  </a:lnTo>
                  <a:lnTo>
                    <a:pt x="4239" y="1266"/>
                  </a:lnTo>
                  <a:lnTo>
                    <a:pt x="4186" y="1266"/>
                  </a:lnTo>
                  <a:lnTo>
                    <a:pt x="4131" y="1263"/>
                  </a:lnTo>
                  <a:lnTo>
                    <a:pt x="4075" y="1257"/>
                  </a:lnTo>
                  <a:lnTo>
                    <a:pt x="4018" y="1250"/>
                  </a:lnTo>
                  <a:lnTo>
                    <a:pt x="3960" y="1239"/>
                  </a:lnTo>
                  <a:lnTo>
                    <a:pt x="3902" y="1228"/>
                  </a:lnTo>
                  <a:lnTo>
                    <a:pt x="3841" y="1211"/>
                  </a:lnTo>
                  <a:lnTo>
                    <a:pt x="3779" y="1194"/>
                  </a:lnTo>
                  <a:lnTo>
                    <a:pt x="3716" y="1174"/>
                  </a:lnTo>
                  <a:lnTo>
                    <a:pt x="3652" y="1150"/>
                  </a:lnTo>
                  <a:lnTo>
                    <a:pt x="3586" y="1124"/>
                  </a:lnTo>
                  <a:lnTo>
                    <a:pt x="3520" y="1095"/>
                  </a:lnTo>
                  <a:lnTo>
                    <a:pt x="3452" y="1063"/>
                  </a:lnTo>
                  <a:lnTo>
                    <a:pt x="3384" y="1027"/>
                  </a:lnTo>
                  <a:lnTo>
                    <a:pt x="3313" y="989"/>
                  </a:lnTo>
                  <a:lnTo>
                    <a:pt x="3242" y="947"/>
                  </a:lnTo>
                  <a:lnTo>
                    <a:pt x="3169" y="901"/>
                  </a:lnTo>
                  <a:lnTo>
                    <a:pt x="3169" y="901"/>
                  </a:lnTo>
                  <a:lnTo>
                    <a:pt x="3024" y="811"/>
                  </a:lnTo>
                  <a:lnTo>
                    <a:pt x="2885" y="724"/>
                  </a:lnTo>
                  <a:lnTo>
                    <a:pt x="2749" y="643"/>
                  </a:lnTo>
                  <a:lnTo>
                    <a:pt x="2619" y="569"/>
                  </a:lnTo>
                  <a:lnTo>
                    <a:pt x="2491" y="498"/>
                  </a:lnTo>
                  <a:lnTo>
                    <a:pt x="2369" y="433"/>
                  </a:lnTo>
                  <a:lnTo>
                    <a:pt x="2249" y="373"/>
                  </a:lnTo>
                  <a:lnTo>
                    <a:pt x="2134" y="317"/>
                  </a:lnTo>
                  <a:lnTo>
                    <a:pt x="2022" y="267"/>
                  </a:lnTo>
                  <a:lnTo>
                    <a:pt x="1912" y="222"/>
                  </a:lnTo>
                  <a:lnTo>
                    <a:pt x="1806" y="180"/>
                  </a:lnTo>
                  <a:lnTo>
                    <a:pt x="1704" y="144"/>
                  </a:lnTo>
                  <a:lnTo>
                    <a:pt x="1604" y="112"/>
                  </a:lnTo>
                  <a:lnTo>
                    <a:pt x="1507" y="83"/>
                  </a:lnTo>
                  <a:lnTo>
                    <a:pt x="1411" y="60"/>
                  </a:lnTo>
                  <a:lnTo>
                    <a:pt x="1318" y="41"/>
                  </a:lnTo>
                  <a:lnTo>
                    <a:pt x="1227" y="25"/>
                  </a:lnTo>
                  <a:lnTo>
                    <a:pt x="1139" y="13"/>
                  </a:lnTo>
                  <a:lnTo>
                    <a:pt x="1051" y="5"/>
                  </a:lnTo>
                  <a:lnTo>
                    <a:pt x="965" y="0"/>
                  </a:lnTo>
                  <a:lnTo>
                    <a:pt x="882" y="0"/>
                  </a:lnTo>
                  <a:lnTo>
                    <a:pt x="798" y="4"/>
                  </a:lnTo>
                  <a:lnTo>
                    <a:pt x="717" y="8"/>
                  </a:lnTo>
                  <a:lnTo>
                    <a:pt x="635" y="18"/>
                  </a:lnTo>
                  <a:lnTo>
                    <a:pt x="556" y="31"/>
                  </a:lnTo>
                  <a:lnTo>
                    <a:pt x="475" y="47"/>
                  </a:lnTo>
                  <a:lnTo>
                    <a:pt x="396" y="67"/>
                  </a:lnTo>
                  <a:lnTo>
                    <a:pt x="317" y="89"/>
                  </a:lnTo>
                  <a:lnTo>
                    <a:pt x="238" y="113"/>
                  </a:lnTo>
                  <a:lnTo>
                    <a:pt x="158" y="141"/>
                  </a:lnTo>
                  <a:lnTo>
                    <a:pt x="79" y="172"/>
                  </a:lnTo>
                  <a:lnTo>
                    <a:pt x="0" y="20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630241" name="Freeform 33"/>
            <p:cNvSpPr>
              <a:spLocks/>
            </p:cNvSpPr>
            <p:nvPr userDrawn="1"/>
          </p:nvSpPr>
          <p:spPr bwMode="auto">
            <a:xfrm>
              <a:off x="725" y="1127"/>
              <a:ext cx="5457" cy="603"/>
            </a:xfrm>
            <a:custGeom>
              <a:avLst/>
              <a:gdLst/>
              <a:ahLst/>
              <a:cxnLst>
                <a:cxn ang="0">
                  <a:pos x="5457" y="426"/>
                </a:cxn>
                <a:cxn ang="0">
                  <a:pos x="5425" y="484"/>
                </a:cxn>
                <a:cxn ang="0">
                  <a:pos x="5383" y="550"/>
                </a:cxn>
                <a:cxn ang="0">
                  <a:pos x="5323" y="631"/>
                </a:cxn>
                <a:cxn ang="0">
                  <a:pos x="5247" y="725"/>
                </a:cxn>
                <a:cxn ang="0">
                  <a:pos x="5153" y="822"/>
                </a:cxn>
                <a:cxn ang="0">
                  <a:pos x="5071" y="896"/>
                </a:cxn>
                <a:cxn ang="0">
                  <a:pos x="5010" y="943"/>
                </a:cxn>
                <a:cxn ang="0">
                  <a:pos x="4944" y="988"/>
                </a:cxn>
                <a:cxn ang="0">
                  <a:pos x="4875" y="1031"/>
                </a:cxn>
                <a:cxn ang="0">
                  <a:pos x="4801" y="1072"/>
                </a:cxn>
                <a:cxn ang="0">
                  <a:pos x="4722" y="1109"/>
                </a:cxn>
                <a:cxn ang="0">
                  <a:pos x="4637" y="1140"/>
                </a:cxn>
                <a:cxn ang="0">
                  <a:pos x="4549" y="1166"/>
                </a:cxn>
                <a:cxn ang="0">
                  <a:pos x="4456" y="1187"/>
                </a:cxn>
                <a:cxn ang="0">
                  <a:pos x="4358" y="1199"/>
                </a:cxn>
                <a:cxn ang="0">
                  <a:pos x="4254" y="1206"/>
                </a:cxn>
                <a:cxn ang="0">
                  <a:pos x="4147" y="1204"/>
                </a:cxn>
                <a:cxn ang="0">
                  <a:pos x="4035" y="1193"/>
                </a:cxn>
                <a:cxn ang="0">
                  <a:pos x="3917" y="1174"/>
                </a:cxn>
                <a:cxn ang="0">
                  <a:pos x="3793" y="1143"/>
                </a:cxn>
                <a:cxn ang="0">
                  <a:pos x="3666" y="1101"/>
                </a:cxn>
                <a:cxn ang="0">
                  <a:pos x="3534" y="1049"/>
                </a:cxn>
                <a:cxn ang="0">
                  <a:pos x="3396" y="983"/>
                </a:cxn>
                <a:cxn ang="0">
                  <a:pos x="3253" y="906"/>
                </a:cxn>
                <a:cxn ang="0">
                  <a:pos x="3180" y="862"/>
                </a:cxn>
                <a:cxn ang="0">
                  <a:pos x="2892" y="689"/>
                </a:cxn>
                <a:cxn ang="0">
                  <a:pos x="2624" y="537"/>
                </a:cxn>
                <a:cxn ang="0">
                  <a:pos x="2372" y="407"/>
                </a:cxn>
                <a:cxn ang="0">
                  <a:pos x="2136" y="295"/>
                </a:cxn>
                <a:cxn ang="0">
                  <a:pos x="1913" y="203"/>
                </a:cxn>
                <a:cxn ang="0">
                  <a:pos x="1702" y="129"/>
                </a:cxn>
                <a:cxn ang="0">
                  <a:pos x="1504" y="72"/>
                </a:cxn>
                <a:cxn ang="0">
                  <a:pos x="1315" y="32"/>
                </a:cxn>
                <a:cxn ang="0">
                  <a:pos x="1136" y="9"/>
                </a:cxn>
                <a:cxn ang="0">
                  <a:pos x="962" y="0"/>
                </a:cxn>
                <a:cxn ang="0">
                  <a:pos x="796" y="6"/>
                </a:cxn>
                <a:cxn ang="0">
                  <a:pos x="633" y="26"/>
                </a:cxn>
                <a:cxn ang="0">
                  <a:pos x="474" y="58"/>
                </a:cxn>
                <a:cxn ang="0">
                  <a:pos x="315" y="101"/>
                </a:cxn>
                <a:cxn ang="0">
                  <a:pos x="158" y="158"/>
                </a:cxn>
                <a:cxn ang="0">
                  <a:pos x="0" y="224"/>
                </a:cxn>
              </a:cxnLst>
              <a:rect l="0" t="0" r="r" b="b"/>
              <a:pathLst>
                <a:path w="5457" h="1206">
                  <a:moveTo>
                    <a:pt x="5457" y="426"/>
                  </a:moveTo>
                  <a:lnTo>
                    <a:pt x="5457" y="426"/>
                  </a:lnTo>
                  <a:lnTo>
                    <a:pt x="5450" y="442"/>
                  </a:lnTo>
                  <a:lnTo>
                    <a:pt x="5425" y="484"/>
                  </a:lnTo>
                  <a:lnTo>
                    <a:pt x="5405" y="515"/>
                  </a:lnTo>
                  <a:lnTo>
                    <a:pt x="5383" y="550"/>
                  </a:lnTo>
                  <a:lnTo>
                    <a:pt x="5355" y="589"/>
                  </a:lnTo>
                  <a:lnTo>
                    <a:pt x="5323" y="631"/>
                  </a:lnTo>
                  <a:lnTo>
                    <a:pt x="5287" y="676"/>
                  </a:lnTo>
                  <a:lnTo>
                    <a:pt x="5247" y="725"/>
                  </a:lnTo>
                  <a:lnTo>
                    <a:pt x="5203" y="773"/>
                  </a:lnTo>
                  <a:lnTo>
                    <a:pt x="5153" y="822"/>
                  </a:lnTo>
                  <a:lnTo>
                    <a:pt x="5100" y="872"/>
                  </a:lnTo>
                  <a:lnTo>
                    <a:pt x="5071" y="896"/>
                  </a:lnTo>
                  <a:lnTo>
                    <a:pt x="5041" y="918"/>
                  </a:lnTo>
                  <a:lnTo>
                    <a:pt x="5010" y="943"/>
                  </a:lnTo>
                  <a:lnTo>
                    <a:pt x="4978" y="965"/>
                  </a:lnTo>
                  <a:lnTo>
                    <a:pt x="4944" y="988"/>
                  </a:lnTo>
                  <a:lnTo>
                    <a:pt x="4911" y="1011"/>
                  </a:lnTo>
                  <a:lnTo>
                    <a:pt x="4875" y="1031"/>
                  </a:lnTo>
                  <a:lnTo>
                    <a:pt x="4839" y="1052"/>
                  </a:lnTo>
                  <a:lnTo>
                    <a:pt x="4801" y="1072"/>
                  </a:lnTo>
                  <a:lnTo>
                    <a:pt x="4762" y="1091"/>
                  </a:lnTo>
                  <a:lnTo>
                    <a:pt x="4722" y="1109"/>
                  </a:lnTo>
                  <a:lnTo>
                    <a:pt x="4681" y="1125"/>
                  </a:lnTo>
                  <a:lnTo>
                    <a:pt x="4637" y="1140"/>
                  </a:lnTo>
                  <a:lnTo>
                    <a:pt x="4594" y="1154"/>
                  </a:lnTo>
                  <a:lnTo>
                    <a:pt x="4549" y="1166"/>
                  </a:lnTo>
                  <a:lnTo>
                    <a:pt x="4503" y="1177"/>
                  </a:lnTo>
                  <a:lnTo>
                    <a:pt x="4456" y="1187"/>
                  </a:lnTo>
                  <a:lnTo>
                    <a:pt x="4407" y="1195"/>
                  </a:lnTo>
                  <a:lnTo>
                    <a:pt x="4358" y="1199"/>
                  </a:lnTo>
                  <a:lnTo>
                    <a:pt x="4307" y="1204"/>
                  </a:lnTo>
                  <a:lnTo>
                    <a:pt x="4254" y="1206"/>
                  </a:lnTo>
                  <a:lnTo>
                    <a:pt x="4202" y="1206"/>
                  </a:lnTo>
                  <a:lnTo>
                    <a:pt x="4147" y="1204"/>
                  </a:lnTo>
                  <a:lnTo>
                    <a:pt x="4092" y="1199"/>
                  </a:lnTo>
                  <a:lnTo>
                    <a:pt x="4035" y="1193"/>
                  </a:lnTo>
                  <a:lnTo>
                    <a:pt x="3977" y="1185"/>
                  </a:lnTo>
                  <a:lnTo>
                    <a:pt x="3917" y="1174"/>
                  </a:lnTo>
                  <a:lnTo>
                    <a:pt x="3856" y="1159"/>
                  </a:lnTo>
                  <a:lnTo>
                    <a:pt x="3793" y="1143"/>
                  </a:lnTo>
                  <a:lnTo>
                    <a:pt x="3731" y="1124"/>
                  </a:lnTo>
                  <a:lnTo>
                    <a:pt x="3666" y="1101"/>
                  </a:lnTo>
                  <a:lnTo>
                    <a:pt x="3600" y="1077"/>
                  </a:lnTo>
                  <a:lnTo>
                    <a:pt x="3534" y="1049"/>
                  </a:lnTo>
                  <a:lnTo>
                    <a:pt x="3466" y="1017"/>
                  </a:lnTo>
                  <a:lnTo>
                    <a:pt x="3396" y="983"/>
                  </a:lnTo>
                  <a:lnTo>
                    <a:pt x="3325" y="946"/>
                  </a:lnTo>
                  <a:lnTo>
                    <a:pt x="3253" y="906"/>
                  </a:lnTo>
                  <a:lnTo>
                    <a:pt x="3180" y="862"/>
                  </a:lnTo>
                  <a:lnTo>
                    <a:pt x="3180" y="862"/>
                  </a:lnTo>
                  <a:lnTo>
                    <a:pt x="3034" y="772"/>
                  </a:lnTo>
                  <a:lnTo>
                    <a:pt x="2892" y="689"/>
                  </a:lnTo>
                  <a:lnTo>
                    <a:pt x="2756" y="610"/>
                  </a:lnTo>
                  <a:lnTo>
                    <a:pt x="2624" y="537"/>
                  </a:lnTo>
                  <a:lnTo>
                    <a:pt x="2497" y="470"/>
                  </a:lnTo>
                  <a:lnTo>
                    <a:pt x="2372" y="407"/>
                  </a:lnTo>
                  <a:lnTo>
                    <a:pt x="2252" y="348"/>
                  </a:lnTo>
                  <a:lnTo>
                    <a:pt x="2136" y="295"/>
                  </a:lnTo>
                  <a:lnTo>
                    <a:pt x="2023" y="247"/>
                  </a:lnTo>
                  <a:lnTo>
                    <a:pt x="1913" y="203"/>
                  </a:lnTo>
                  <a:lnTo>
                    <a:pt x="1806" y="164"/>
                  </a:lnTo>
                  <a:lnTo>
                    <a:pt x="1702" y="129"/>
                  </a:lnTo>
                  <a:lnTo>
                    <a:pt x="1602" y="98"/>
                  </a:lnTo>
                  <a:lnTo>
                    <a:pt x="1504" y="72"/>
                  </a:lnTo>
                  <a:lnTo>
                    <a:pt x="1409" y="51"/>
                  </a:lnTo>
                  <a:lnTo>
                    <a:pt x="1315" y="32"/>
                  </a:lnTo>
                  <a:lnTo>
                    <a:pt x="1225" y="19"/>
                  </a:lnTo>
                  <a:lnTo>
                    <a:pt x="1136" y="9"/>
                  </a:lnTo>
                  <a:lnTo>
                    <a:pt x="1048" y="3"/>
                  </a:lnTo>
                  <a:lnTo>
                    <a:pt x="962" y="0"/>
                  </a:lnTo>
                  <a:lnTo>
                    <a:pt x="879" y="1"/>
                  </a:lnTo>
                  <a:lnTo>
                    <a:pt x="796" y="6"/>
                  </a:lnTo>
                  <a:lnTo>
                    <a:pt x="714" y="14"/>
                  </a:lnTo>
                  <a:lnTo>
                    <a:pt x="633" y="26"/>
                  </a:lnTo>
                  <a:lnTo>
                    <a:pt x="553" y="40"/>
                  </a:lnTo>
                  <a:lnTo>
                    <a:pt x="474" y="58"/>
                  </a:lnTo>
                  <a:lnTo>
                    <a:pt x="394" y="79"/>
                  </a:lnTo>
                  <a:lnTo>
                    <a:pt x="315" y="101"/>
                  </a:lnTo>
                  <a:lnTo>
                    <a:pt x="238" y="129"/>
                  </a:lnTo>
                  <a:lnTo>
                    <a:pt x="158" y="158"/>
                  </a:lnTo>
                  <a:lnTo>
                    <a:pt x="79" y="190"/>
                  </a:lnTo>
                  <a:lnTo>
                    <a:pt x="0" y="22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630242" name="Freeform 34"/>
            <p:cNvSpPr>
              <a:spLocks/>
            </p:cNvSpPr>
            <p:nvPr userDrawn="1"/>
          </p:nvSpPr>
          <p:spPr bwMode="auto">
            <a:xfrm>
              <a:off x="752" y="1144"/>
              <a:ext cx="5459" cy="573"/>
            </a:xfrm>
            <a:custGeom>
              <a:avLst/>
              <a:gdLst/>
              <a:ahLst/>
              <a:cxnLst>
                <a:cxn ang="0">
                  <a:pos x="5459" y="335"/>
                </a:cxn>
                <a:cxn ang="0">
                  <a:pos x="5427" y="395"/>
                </a:cxn>
                <a:cxn ang="0">
                  <a:pos x="5385" y="461"/>
                </a:cxn>
                <a:cxn ang="0">
                  <a:pos x="5328" y="545"/>
                </a:cxn>
                <a:cxn ang="0">
                  <a:pos x="5253" y="639"/>
                </a:cxn>
                <a:cxn ang="0">
                  <a:pos x="5160" y="739"/>
                </a:cxn>
                <a:cxn ang="0">
                  <a:pos x="5080" y="815"/>
                </a:cxn>
                <a:cxn ang="0">
                  <a:pos x="5019" y="863"/>
                </a:cxn>
                <a:cxn ang="0">
                  <a:pos x="4955" y="912"/>
                </a:cxn>
                <a:cxn ang="0">
                  <a:pos x="4885" y="957"/>
                </a:cxn>
                <a:cxn ang="0">
                  <a:pos x="4812" y="999"/>
                </a:cxn>
                <a:cxn ang="0">
                  <a:pos x="4734" y="1036"/>
                </a:cxn>
                <a:cxn ang="0">
                  <a:pos x="4651" y="1070"/>
                </a:cxn>
                <a:cxn ang="0">
                  <a:pos x="4562" y="1098"/>
                </a:cxn>
                <a:cxn ang="0">
                  <a:pos x="4469" y="1120"/>
                </a:cxn>
                <a:cxn ang="0">
                  <a:pos x="4372" y="1136"/>
                </a:cxn>
                <a:cxn ang="0">
                  <a:pos x="4268" y="1144"/>
                </a:cxn>
                <a:cxn ang="0">
                  <a:pos x="4161" y="1144"/>
                </a:cxn>
                <a:cxn ang="0">
                  <a:pos x="4047" y="1136"/>
                </a:cxn>
                <a:cxn ang="0">
                  <a:pos x="3929" y="1119"/>
                </a:cxn>
                <a:cxn ang="0">
                  <a:pos x="3807" y="1090"/>
                </a:cxn>
                <a:cxn ang="0">
                  <a:pos x="3677" y="1051"/>
                </a:cxn>
                <a:cxn ang="0">
                  <a:pos x="3544" y="1001"/>
                </a:cxn>
                <a:cxn ang="0">
                  <a:pos x="3405" y="938"/>
                </a:cxn>
                <a:cxn ang="0">
                  <a:pos x="3261" y="862"/>
                </a:cxn>
                <a:cxn ang="0">
                  <a:pos x="3187" y="820"/>
                </a:cxn>
                <a:cxn ang="0">
                  <a:pos x="2899" y="652"/>
                </a:cxn>
                <a:cxn ang="0">
                  <a:pos x="2628" y="505"/>
                </a:cxn>
                <a:cxn ang="0">
                  <a:pos x="2374" y="379"/>
                </a:cxn>
                <a:cxn ang="0">
                  <a:pos x="2135" y="273"/>
                </a:cxn>
                <a:cxn ang="0">
                  <a:pos x="1911" y="184"/>
                </a:cxn>
                <a:cxn ang="0">
                  <a:pos x="1700" y="114"/>
                </a:cxn>
                <a:cxn ang="0">
                  <a:pos x="1500" y="61"/>
                </a:cxn>
                <a:cxn ang="0">
                  <a:pos x="1312" y="25"/>
                </a:cxn>
                <a:cxn ang="0">
                  <a:pos x="1131" y="4"/>
                </a:cxn>
                <a:cxn ang="0">
                  <a:pos x="958" y="0"/>
                </a:cxn>
                <a:cxn ang="0">
                  <a:pos x="791" y="8"/>
                </a:cxn>
                <a:cxn ang="0">
                  <a:pos x="628" y="32"/>
                </a:cxn>
                <a:cxn ang="0">
                  <a:pos x="470" y="67"/>
                </a:cxn>
                <a:cxn ang="0">
                  <a:pos x="313" y="114"/>
                </a:cxn>
                <a:cxn ang="0">
                  <a:pos x="156" y="174"/>
                </a:cxn>
                <a:cxn ang="0">
                  <a:pos x="0" y="243"/>
                </a:cxn>
              </a:cxnLst>
              <a:rect l="0" t="0" r="r" b="b"/>
              <a:pathLst>
                <a:path w="5459" h="1144">
                  <a:moveTo>
                    <a:pt x="5459" y="335"/>
                  </a:moveTo>
                  <a:lnTo>
                    <a:pt x="5459" y="335"/>
                  </a:lnTo>
                  <a:lnTo>
                    <a:pt x="5450" y="352"/>
                  </a:lnTo>
                  <a:lnTo>
                    <a:pt x="5427" y="395"/>
                  </a:lnTo>
                  <a:lnTo>
                    <a:pt x="5409" y="426"/>
                  </a:lnTo>
                  <a:lnTo>
                    <a:pt x="5385" y="461"/>
                  </a:lnTo>
                  <a:lnTo>
                    <a:pt x="5359" y="502"/>
                  </a:lnTo>
                  <a:lnTo>
                    <a:pt x="5328" y="545"/>
                  </a:lnTo>
                  <a:lnTo>
                    <a:pt x="5292" y="591"/>
                  </a:lnTo>
                  <a:lnTo>
                    <a:pt x="5253" y="639"/>
                  </a:lnTo>
                  <a:lnTo>
                    <a:pt x="5209" y="689"/>
                  </a:lnTo>
                  <a:lnTo>
                    <a:pt x="5160" y="739"/>
                  </a:lnTo>
                  <a:lnTo>
                    <a:pt x="5108" y="791"/>
                  </a:lnTo>
                  <a:lnTo>
                    <a:pt x="5080" y="815"/>
                  </a:lnTo>
                  <a:lnTo>
                    <a:pt x="5049" y="839"/>
                  </a:lnTo>
                  <a:lnTo>
                    <a:pt x="5019" y="863"/>
                  </a:lnTo>
                  <a:lnTo>
                    <a:pt x="4988" y="888"/>
                  </a:lnTo>
                  <a:lnTo>
                    <a:pt x="4955" y="912"/>
                  </a:lnTo>
                  <a:lnTo>
                    <a:pt x="4921" y="935"/>
                  </a:lnTo>
                  <a:lnTo>
                    <a:pt x="4885" y="957"/>
                  </a:lnTo>
                  <a:lnTo>
                    <a:pt x="4849" y="978"/>
                  </a:lnTo>
                  <a:lnTo>
                    <a:pt x="4812" y="999"/>
                  </a:lnTo>
                  <a:lnTo>
                    <a:pt x="4773" y="1018"/>
                  </a:lnTo>
                  <a:lnTo>
                    <a:pt x="4734" y="1036"/>
                  </a:lnTo>
                  <a:lnTo>
                    <a:pt x="4692" y="1054"/>
                  </a:lnTo>
                  <a:lnTo>
                    <a:pt x="4651" y="1070"/>
                  </a:lnTo>
                  <a:lnTo>
                    <a:pt x="4606" y="1085"/>
                  </a:lnTo>
                  <a:lnTo>
                    <a:pt x="4562" y="1098"/>
                  </a:lnTo>
                  <a:lnTo>
                    <a:pt x="4516" y="1111"/>
                  </a:lnTo>
                  <a:lnTo>
                    <a:pt x="4469" y="1120"/>
                  </a:lnTo>
                  <a:lnTo>
                    <a:pt x="4420" y="1128"/>
                  </a:lnTo>
                  <a:lnTo>
                    <a:pt x="4372" y="1136"/>
                  </a:lnTo>
                  <a:lnTo>
                    <a:pt x="4320" y="1141"/>
                  </a:lnTo>
                  <a:lnTo>
                    <a:pt x="4268" y="1144"/>
                  </a:lnTo>
                  <a:lnTo>
                    <a:pt x="4215" y="1144"/>
                  </a:lnTo>
                  <a:lnTo>
                    <a:pt x="4161" y="1144"/>
                  </a:lnTo>
                  <a:lnTo>
                    <a:pt x="4105" y="1141"/>
                  </a:lnTo>
                  <a:lnTo>
                    <a:pt x="4047" y="1136"/>
                  </a:lnTo>
                  <a:lnTo>
                    <a:pt x="3988" y="1128"/>
                  </a:lnTo>
                  <a:lnTo>
                    <a:pt x="3929" y="1119"/>
                  </a:lnTo>
                  <a:lnTo>
                    <a:pt x="3869" y="1106"/>
                  </a:lnTo>
                  <a:lnTo>
                    <a:pt x="3807" y="1090"/>
                  </a:lnTo>
                  <a:lnTo>
                    <a:pt x="3743" y="1072"/>
                  </a:lnTo>
                  <a:lnTo>
                    <a:pt x="3677" y="1051"/>
                  </a:lnTo>
                  <a:lnTo>
                    <a:pt x="3612" y="1027"/>
                  </a:lnTo>
                  <a:lnTo>
                    <a:pt x="3544" y="1001"/>
                  </a:lnTo>
                  <a:lnTo>
                    <a:pt x="3476" y="970"/>
                  </a:lnTo>
                  <a:lnTo>
                    <a:pt x="3405" y="938"/>
                  </a:lnTo>
                  <a:lnTo>
                    <a:pt x="3335" y="902"/>
                  </a:lnTo>
                  <a:lnTo>
                    <a:pt x="3261" y="862"/>
                  </a:lnTo>
                  <a:lnTo>
                    <a:pt x="3187" y="820"/>
                  </a:lnTo>
                  <a:lnTo>
                    <a:pt x="3187" y="820"/>
                  </a:lnTo>
                  <a:lnTo>
                    <a:pt x="3040" y="733"/>
                  </a:lnTo>
                  <a:lnTo>
                    <a:pt x="2899" y="652"/>
                  </a:lnTo>
                  <a:lnTo>
                    <a:pt x="2761" y="576"/>
                  </a:lnTo>
                  <a:lnTo>
                    <a:pt x="2628" y="505"/>
                  </a:lnTo>
                  <a:lnTo>
                    <a:pt x="2499" y="439"/>
                  </a:lnTo>
                  <a:lnTo>
                    <a:pt x="2374" y="379"/>
                  </a:lnTo>
                  <a:lnTo>
                    <a:pt x="2253" y="323"/>
                  </a:lnTo>
                  <a:lnTo>
                    <a:pt x="2135" y="273"/>
                  </a:lnTo>
                  <a:lnTo>
                    <a:pt x="2022" y="226"/>
                  </a:lnTo>
                  <a:lnTo>
                    <a:pt x="1911" y="184"/>
                  </a:lnTo>
                  <a:lnTo>
                    <a:pt x="1804" y="147"/>
                  </a:lnTo>
                  <a:lnTo>
                    <a:pt x="1700" y="114"/>
                  </a:lnTo>
                  <a:lnTo>
                    <a:pt x="1599" y="85"/>
                  </a:lnTo>
                  <a:lnTo>
                    <a:pt x="1500" y="61"/>
                  </a:lnTo>
                  <a:lnTo>
                    <a:pt x="1405" y="40"/>
                  </a:lnTo>
                  <a:lnTo>
                    <a:pt x="1312" y="25"/>
                  </a:lnTo>
                  <a:lnTo>
                    <a:pt x="1220" y="13"/>
                  </a:lnTo>
                  <a:lnTo>
                    <a:pt x="1131" y="4"/>
                  </a:lnTo>
                  <a:lnTo>
                    <a:pt x="1044" y="0"/>
                  </a:lnTo>
                  <a:lnTo>
                    <a:pt x="958" y="0"/>
                  </a:lnTo>
                  <a:lnTo>
                    <a:pt x="874" y="1"/>
                  </a:lnTo>
                  <a:lnTo>
                    <a:pt x="791" y="8"/>
                  </a:lnTo>
                  <a:lnTo>
                    <a:pt x="709" y="17"/>
                  </a:lnTo>
                  <a:lnTo>
                    <a:pt x="628" y="32"/>
                  </a:lnTo>
                  <a:lnTo>
                    <a:pt x="549" y="48"/>
                  </a:lnTo>
                  <a:lnTo>
                    <a:pt x="470" y="67"/>
                  </a:lnTo>
                  <a:lnTo>
                    <a:pt x="391" y="88"/>
                  </a:lnTo>
                  <a:lnTo>
                    <a:pt x="313" y="114"/>
                  </a:lnTo>
                  <a:lnTo>
                    <a:pt x="234" y="143"/>
                  </a:lnTo>
                  <a:lnTo>
                    <a:pt x="156" y="174"/>
                  </a:lnTo>
                  <a:lnTo>
                    <a:pt x="77" y="208"/>
                  </a:lnTo>
                  <a:lnTo>
                    <a:pt x="0" y="243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630243" name="Freeform 35"/>
            <p:cNvSpPr>
              <a:spLocks/>
            </p:cNvSpPr>
            <p:nvPr userDrawn="1"/>
          </p:nvSpPr>
          <p:spPr bwMode="auto">
            <a:xfrm>
              <a:off x="778" y="1160"/>
              <a:ext cx="5461" cy="544"/>
            </a:xfrm>
            <a:custGeom>
              <a:avLst/>
              <a:gdLst/>
              <a:ahLst/>
              <a:cxnLst>
                <a:cxn ang="0">
                  <a:pos x="5461" y="247"/>
                </a:cxn>
                <a:cxn ang="0">
                  <a:pos x="5429" y="308"/>
                </a:cxn>
                <a:cxn ang="0">
                  <a:pos x="5390" y="376"/>
                </a:cxn>
                <a:cxn ang="0">
                  <a:pos x="5333" y="460"/>
                </a:cxn>
                <a:cxn ang="0">
                  <a:pos x="5259" y="557"/>
                </a:cxn>
                <a:cxn ang="0">
                  <a:pos x="5168" y="659"/>
                </a:cxn>
                <a:cxn ang="0">
                  <a:pos x="5088" y="736"/>
                </a:cxn>
                <a:cxn ang="0">
                  <a:pos x="5029" y="788"/>
                </a:cxn>
                <a:cxn ang="0">
                  <a:pos x="4965" y="836"/>
                </a:cxn>
                <a:cxn ang="0">
                  <a:pos x="4897" y="883"/>
                </a:cxn>
                <a:cxn ang="0">
                  <a:pos x="4823" y="927"/>
                </a:cxn>
                <a:cxn ang="0">
                  <a:pos x="4746" y="965"/>
                </a:cxn>
                <a:cxn ang="0">
                  <a:pos x="4662" y="1001"/>
                </a:cxn>
                <a:cxn ang="0">
                  <a:pos x="4575" y="1032"/>
                </a:cxn>
                <a:cxn ang="0">
                  <a:pos x="4483" y="1056"/>
                </a:cxn>
                <a:cxn ang="0">
                  <a:pos x="4385" y="1074"/>
                </a:cxn>
                <a:cxn ang="0">
                  <a:pos x="4282" y="1083"/>
                </a:cxn>
                <a:cxn ang="0">
                  <a:pos x="4175" y="1087"/>
                </a:cxn>
                <a:cxn ang="0">
                  <a:pos x="4061" y="1080"/>
                </a:cxn>
                <a:cxn ang="0">
                  <a:pos x="3943" y="1064"/>
                </a:cxn>
                <a:cxn ang="0">
                  <a:pos x="3819" y="1038"/>
                </a:cxn>
                <a:cxn ang="0">
                  <a:pos x="3690" y="1003"/>
                </a:cxn>
                <a:cxn ang="0">
                  <a:pos x="3556" y="954"/>
                </a:cxn>
                <a:cxn ang="0">
                  <a:pos x="3417" y="894"/>
                </a:cxn>
                <a:cxn ang="0">
                  <a:pos x="3271" y="820"/>
                </a:cxn>
                <a:cxn ang="0">
                  <a:pos x="3196" y="780"/>
                </a:cxn>
                <a:cxn ang="0">
                  <a:pos x="2904" y="617"/>
                </a:cxn>
                <a:cxn ang="0">
                  <a:pos x="2632" y="475"/>
                </a:cxn>
                <a:cxn ang="0">
                  <a:pos x="2377" y="354"/>
                </a:cxn>
                <a:cxn ang="0">
                  <a:pos x="2137" y="250"/>
                </a:cxn>
                <a:cxn ang="0">
                  <a:pos x="1912" y="166"/>
                </a:cxn>
                <a:cxn ang="0">
                  <a:pos x="1699" y="100"/>
                </a:cxn>
                <a:cxn ang="0">
                  <a:pos x="1499" y="52"/>
                </a:cxn>
                <a:cxn ang="0">
                  <a:pos x="1309" y="19"/>
                </a:cxn>
                <a:cxn ang="0">
                  <a:pos x="1129" y="2"/>
                </a:cxn>
                <a:cxn ang="0">
                  <a:pos x="955" y="0"/>
                </a:cxn>
                <a:cxn ang="0">
                  <a:pos x="789" y="13"/>
                </a:cxn>
                <a:cxn ang="0">
                  <a:pos x="626" y="39"/>
                </a:cxn>
                <a:cxn ang="0">
                  <a:pos x="468" y="77"/>
                </a:cxn>
                <a:cxn ang="0">
                  <a:pos x="312" y="129"/>
                </a:cxn>
                <a:cxn ang="0">
                  <a:pos x="157" y="192"/>
                </a:cxn>
                <a:cxn ang="0">
                  <a:pos x="0" y="266"/>
                </a:cxn>
              </a:cxnLst>
              <a:rect l="0" t="0" r="r" b="b"/>
              <a:pathLst>
                <a:path w="5461" h="1087">
                  <a:moveTo>
                    <a:pt x="5461" y="247"/>
                  </a:moveTo>
                  <a:lnTo>
                    <a:pt x="5461" y="247"/>
                  </a:lnTo>
                  <a:lnTo>
                    <a:pt x="5452" y="263"/>
                  </a:lnTo>
                  <a:lnTo>
                    <a:pt x="5429" y="308"/>
                  </a:lnTo>
                  <a:lnTo>
                    <a:pt x="5411" y="339"/>
                  </a:lnTo>
                  <a:lnTo>
                    <a:pt x="5390" y="376"/>
                  </a:lnTo>
                  <a:lnTo>
                    <a:pt x="5363" y="417"/>
                  </a:lnTo>
                  <a:lnTo>
                    <a:pt x="5333" y="460"/>
                  </a:lnTo>
                  <a:lnTo>
                    <a:pt x="5298" y="507"/>
                  </a:lnTo>
                  <a:lnTo>
                    <a:pt x="5259" y="557"/>
                  </a:lnTo>
                  <a:lnTo>
                    <a:pt x="5216" y="607"/>
                  </a:lnTo>
                  <a:lnTo>
                    <a:pt x="5168" y="659"/>
                  </a:lnTo>
                  <a:lnTo>
                    <a:pt x="5116" y="710"/>
                  </a:lnTo>
                  <a:lnTo>
                    <a:pt x="5088" y="736"/>
                  </a:lnTo>
                  <a:lnTo>
                    <a:pt x="5059" y="762"/>
                  </a:lnTo>
                  <a:lnTo>
                    <a:pt x="5029" y="788"/>
                  </a:lnTo>
                  <a:lnTo>
                    <a:pt x="4998" y="812"/>
                  </a:lnTo>
                  <a:lnTo>
                    <a:pt x="4965" y="836"/>
                  </a:lnTo>
                  <a:lnTo>
                    <a:pt x="4932" y="859"/>
                  </a:lnTo>
                  <a:lnTo>
                    <a:pt x="4897" y="883"/>
                  </a:lnTo>
                  <a:lnTo>
                    <a:pt x="4861" y="904"/>
                  </a:lnTo>
                  <a:lnTo>
                    <a:pt x="4823" y="927"/>
                  </a:lnTo>
                  <a:lnTo>
                    <a:pt x="4786" y="946"/>
                  </a:lnTo>
                  <a:lnTo>
                    <a:pt x="4746" y="965"/>
                  </a:lnTo>
                  <a:lnTo>
                    <a:pt x="4705" y="985"/>
                  </a:lnTo>
                  <a:lnTo>
                    <a:pt x="4662" y="1001"/>
                  </a:lnTo>
                  <a:lnTo>
                    <a:pt x="4619" y="1017"/>
                  </a:lnTo>
                  <a:lnTo>
                    <a:pt x="4575" y="1032"/>
                  </a:lnTo>
                  <a:lnTo>
                    <a:pt x="4529" y="1045"/>
                  </a:lnTo>
                  <a:lnTo>
                    <a:pt x="4483" y="1056"/>
                  </a:lnTo>
                  <a:lnTo>
                    <a:pt x="4435" y="1066"/>
                  </a:lnTo>
                  <a:lnTo>
                    <a:pt x="4385" y="1074"/>
                  </a:lnTo>
                  <a:lnTo>
                    <a:pt x="4335" y="1080"/>
                  </a:lnTo>
                  <a:lnTo>
                    <a:pt x="4282" y="1083"/>
                  </a:lnTo>
                  <a:lnTo>
                    <a:pt x="4229" y="1087"/>
                  </a:lnTo>
                  <a:lnTo>
                    <a:pt x="4175" y="1087"/>
                  </a:lnTo>
                  <a:lnTo>
                    <a:pt x="4118" y="1083"/>
                  </a:lnTo>
                  <a:lnTo>
                    <a:pt x="4061" y="1080"/>
                  </a:lnTo>
                  <a:lnTo>
                    <a:pt x="4003" y="1074"/>
                  </a:lnTo>
                  <a:lnTo>
                    <a:pt x="3943" y="1064"/>
                  </a:lnTo>
                  <a:lnTo>
                    <a:pt x="3882" y="1053"/>
                  </a:lnTo>
                  <a:lnTo>
                    <a:pt x="3819" y="1038"/>
                  </a:lnTo>
                  <a:lnTo>
                    <a:pt x="3756" y="1022"/>
                  </a:lnTo>
                  <a:lnTo>
                    <a:pt x="3690" y="1003"/>
                  </a:lnTo>
                  <a:lnTo>
                    <a:pt x="3624" y="980"/>
                  </a:lnTo>
                  <a:lnTo>
                    <a:pt x="3556" y="954"/>
                  </a:lnTo>
                  <a:lnTo>
                    <a:pt x="3488" y="925"/>
                  </a:lnTo>
                  <a:lnTo>
                    <a:pt x="3417" y="894"/>
                  </a:lnTo>
                  <a:lnTo>
                    <a:pt x="3345" y="859"/>
                  </a:lnTo>
                  <a:lnTo>
                    <a:pt x="3271" y="820"/>
                  </a:lnTo>
                  <a:lnTo>
                    <a:pt x="3196" y="780"/>
                  </a:lnTo>
                  <a:lnTo>
                    <a:pt x="3196" y="780"/>
                  </a:lnTo>
                  <a:lnTo>
                    <a:pt x="3049" y="696"/>
                  </a:lnTo>
                  <a:lnTo>
                    <a:pt x="2904" y="617"/>
                  </a:lnTo>
                  <a:lnTo>
                    <a:pt x="2766" y="542"/>
                  </a:lnTo>
                  <a:lnTo>
                    <a:pt x="2632" y="475"/>
                  </a:lnTo>
                  <a:lnTo>
                    <a:pt x="2502" y="412"/>
                  </a:lnTo>
                  <a:lnTo>
                    <a:pt x="2377" y="354"/>
                  </a:lnTo>
                  <a:lnTo>
                    <a:pt x="2255" y="299"/>
                  </a:lnTo>
                  <a:lnTo>
                    <a:pt x="2137" y="250"/>
                  </a:lnTo>
                  <a:lnTo>
                    <a:pt x="2021" y="207"/>
                  </a:lnTo>
                  <a:lnTo>
                    <a:pt x="1912" y="166"/>
                  </a:lnTo>
                  <a:lnTo>
                    <a:pt x="1803" y="131"/>
                  </a:lnTo>
                  <a:lnTo>
                    <a:pt x="1699" y="100"/>
                  </a:lnTo>
                  <a:lnTo>
                    <a:pt x="1598" y="74"/>
                  </a:lnTo>
                  <a:lnTo>
                    <a:pt x="1499" y="52"/>
                  </a:lnTo>
                  <a:lnTo>
                    <a:pt x="1402" y="34"/>
                  </a:lnTo>
                  <a:lnTo>
                    <a:pt x="1309" y="19"/>
                  </a:lnTo>
                  <a:lnTo>
                    <a:pt x="1218" y="8"/>
                  </a:lnTo>
                  <a:lnTo>
                    <a:pt x="1129" y="2"/>
                  </a:lnTo>
                  <a:lnTo>
                    <a:pt x="1041" y="0"/>
                  </a:lnTo>
                  <a:lnTo>
                    <a:pt x="955" y="0"/>
                  </a:lnTo>
                  <a:lnTo>
                    <a:pt x="872" y="5"/>
                  </a:lnTo>
                  <a:lnTo>
                    <a:pt x="789" y="13"/>
                  </a:lnTo>
                  <a:lnTo>
                    <a:pt x="707" y="24"/>
                  </a:lnTo>
                  <a:lnTo>
                    <a:pt x="626" y="39"/>
                  </a:lnTo>
                  <a:lnTo>
                    <a:pt x="547" y="56"/>
                  </a:lnTo>
                  <a:lnTo>
                    <a:pt x="468" y="77"/>
                  </a:lnTo>
                  <a:lnTo>
                    <a:pt x="390" y="102"/>
                  </a:lnTo>
                  <a:lnTo>
                    <a:pt x="312" y="129"/>
                  </a:lnTo>
                  <a:lnTo>
                    <a:pt x="235" y="160"/>
                  </a:lnTo>
                  <a:lnTo>
                    <a:pt x="157" y="192"/>
                  </a:lnTo>
                  <a:lnTo>
                    <a:pt x="78" y="228"/>
                  </a:lnTo>
                  <a:lnTo>
                    <a:pt x="0" y="26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630244" name="Freeform 36"/>
            <p:cNvSpPr>
              <a:spLocks/>
            </p:cNvSpPr>
            <p:nvPr userDrawn="1"/>
          </p:nvSpPr>
          <p:spPr bwMode="auto">
            <a:xfrm>
              <a:off x="806" y="1176"/>
              <a:ext cx="5459" cy="514"/>
            </a:xfrm>
            <a:custGeom>
              <a:avLst/>
              <a:gdLst/>
              <a:ahLst/>
              <a:cxnLst>
                <a:cxn ang="0">
                  <a:pos x="5459" y="159"/>
                </a:cxn>
                <a:cxn ang="0">
                  <a:pos x="5428" y="221"/>
                </a:cxn>
                <a:cxn ang="0">
                  <a:pos x="5390" y="290"/>
                </a:cxn>
                <a:cxn ang="0">
                  <a:pos x="5334" y="376"/>
                </a:cxn>
                <a:cxn ang="0">
                  <a:pos x="5262" y="474"/>
                </a:cxn>
                <a:cxn ang="0">
                  <a:pos x="5173" y="579"/>
                </a:cxn>
                <a:cxn ang="0">
                  <a:pos x="5094" y="658"/>
                </a:cxn>
                <a:cxn ang="0">
                  <a:pos x="5035" y="710"/>
                </a:cxn>
                <a:cxn ang="0">
                  <a:pos x="4973" y="762"/>
                </a:cxn>
                <a:cxn ang="0">
                  <a:pos x="4905" y="809"/>
                </a:cxn>
                <a:cxn ang="0">
                  <a:pos x="4833" y="854"/>
                </a:cxn>
                <a:cxn ang="0">
                  <a:pos x="4755" y="896"/>
                </a:cxn>
                <a:cxn ang="0">
                  <a:pos x="4673" y="933"/>
                </a:cxn>
                <a:cxn ang="0">
                  <a:pos x="4586" y="965"/>
                </a:cxn>
                <a:cxn ang="0">
                  <a:pos x="4494" y="991"/>
                </a:cxn>
                <a:cxn ang="0">
                  <a:pos x="4395" y="1010"/>
                </a:cxn>
                <a:cxn ang="0">
                  <a:pos x="4294" y="1023"/>
                </a:cxn>
                <a:cxn ang="0">
                  <a:pos x="4186" y="1028"/>
                </a:cxn>
                <a:cxn ang="0">
                  <a:pos x="4072" y="1025"/>
                </a:cxn>
                <a:cxn ang="0">
                  <a:pos x="3954" y="1010"/>
                </a:cxn>
                <a:cxn ang="0">
                  <a:pos x="3830" y="988"/>
                </a:cxn>
                <a:cxn ang="0">
                  <a:pos x="3701" y="954"/>
                </a:cxn>
                <a:cxn ang="0">
                  <a:pos x="3567" y="909"/>
                </a:cxn>
                <a:cxn ang="0">
                  <a:pos x="3425" y="851"/>
                </a:cxn>
                <a:cxn ang="0">
                  <a:pos x="3279" y="779"/>
                </a:cxn>
                <a:cxn ang="0">
                  <a:pos x="3204" y="739"/>
                </a:cxn>
                <a:cxn ang="0">
                  <a:pos x="2910" y="582"/>
                </a:cxn>
                <a:cxn ang="0">
                  <a:pos x="2635" y="445"/>
                </a:cxn>
                <a:cxn ang="0">
                  <a:pos x="2377" y="327"/>
                </a:cxn>
                <a:cxn ang="0">
                  <a:pos x="2135" y="230"/>
                </a:cxn>
                <a:cxn ang="0">
                  <a:pos x="1909" y="150"/>
                </a:cxn>
                <a:cxn ang="0">
                  <a:pos x="1696" y="88"/>
                </a:cxn>
                <a:cxn ang="0">
                  <a:pos x="1495" y="43"/>
                </a:cxn>
                <a:cxn ang="0">
                  <a:pos x="1305" y="14"/>
                </a:cxn>
                <a:cxn ang="0">
                  <a:pos x="1124" y="1"/>
                </a:cxn>
                <a:cxn ang="0">
                  <a:pos x="951" y="3"/>
                </a:cxn>
                <a:cxn ang="0">
                  <a:pos x="784" y="19"/>
                </a:cxn>
                <a:cxn ang="0">
                  <a:pos x="623" y="48"/>
                </a:cxn>
                <a:cxn ang="0">
                  <a:pos x="465" y="92"/>
                </a:cxn>
                <a:cxn ang="0">
                  <a:pos x="309" y="145"/>
                </a:cxn>
                <a:cxn ang="0">
                  <a:pos x="155" y="211"/>
                </a:cxn>
                <a:cxn ang="0">
                  <a:pos x="0" y="289"/>
                </a:cxn>
              </a:cxnLst>
              <a:rect l="0" t="0" r="r" b="b"/>
              <a:pathLst>
                <a:path w="5459" h="1028">
                  <a:moveTo>
                    <a:pt x="5459" y="159"/>
                  </a:moveTo>
                  <a:lnTo>
                    <a:pt x="5459" y="159"/>
                  </a:lnTo>
                  <a:lnTo>
                    <a:pt x="5451" y="176"/>
                  </a:lnTo>
                  <a:lnTo>
                    <a:pt x="5428" y="221"/>
                  </a:lnTo>
                  <a:lnTo>
                    <a:pt x="5410" y="253"/>
                  </a:lnTo>
                  <a:lnTo>
                    <a:pt x="5390" y="290"/>
                  </a:lnTo>
                  <a:lnTo>
                    <a:pt x="5365" y="331"/>
                  </a:lnTo>
                  <a:lnTo>
                    <a:pt x="5334" y="376"/>
                  </a:lnTo>
                  <a:lnTo>
                    <a:pt x="5301" y="424"/>
                  </a:lnTo>
                  <a:lnTo>
                    <a:pt x="5262" y="474"/>
                  </a:lnTo>
                  <a:lnTo>
                    <a:pt x="5220" y="526"/>
                  </a:lnTo>
                  <a:lnTo>
                    <a:pt x="5173" y="579"/>
                  </a:lnTo>
                  <a:lnTo>
                    <a:pt x="5122" y="633"/>
                  </a:lnTo>
                  <a:lnTo>
                    <a:pt x="5094" y="658"/>
                  </a:lnTo>
                  <a:lnTo>
                    <a:pt x="5066" y="684"/>
                  </a:lnTo>
                  <a:lnTo>
                    <a:pt x="5035" y="710"/>
                  </a:lnTo>
                  <a:lnTo>
                    <a:pt x="5005" y="736"/>
                  </a:lnTo>
                  <a:lnTo>
                    <a:pt x="4973" y="762"/>
                  </a:lnTo>
                  <a:lnTo>
                    <a:pt x="4940" y="786"/>
                  </a:lnTo>
                  <a:lnTo>
                    <a:pt x="4905" y="809"/>
                  </a:lnTo>
                  <a:lnTo>
                    <a:pt x="4869" y="833"/>
                  </a:lnTo>
                  <a:lnTo>
                    <a:pt x="4833" y="854"/>
                  </a:lnTo>
                  <a:lnTo>
                    <a:pt x="4794" y="876"/>
                  </a:lnTo>
                  <a:lnTo>
                    <a:pt x="4755" y="896"/>
                  </a:lnTo>
                  <a:lnTo>
                    <a:pt x="4715" y="915"/>
                  </a:lnTo>
                  <a:lnTo>
                    <a:pt x="4673" y="933"/>
                  </a:lnTo>
                  <a:lnTo>
                    <a:pt x="4630" y="951"/>
                  </a:lnTo>
                  <a:lnTo>
                    <a:pt x="4586" y="965"/>
                  </a:lnTo>
                  <a:lnTo>
                    <a:pt x="4540" y="980"/>
                  </a:lnTo>
                  <a:lnTo>
                    <a:pt x="4494" y="991"/>
                  </a:lnTo>
                  <a:lnTo>
                    <a:pt x="4445" y="1002"/>
                  </a:lnTo>
                  <a:lnTo>
                    <a:pt x="4395" y="1010"/>
                  </a:lnTo>
                  <a:lnTo>
                    <a:pt x="4345" y="1018"/>
                  </a:lnTo>
                  <a:lnTo>
                    <a:pt x="4294" y="1023"/>
                  </a:lnTo>
                  <a:lnTo>
                    <a:pt x="4240" y="1027"/>
                  </a:lnTo>
                  <a:lnTo>
                    <a:pt x="4186" y="1028"/>
                  </a:lnTo>
                  <a:lnTo>
                    <a:pt x="4130" y="1028"/>
                  </a:lnTo>
                  <a:lnTo>
                    <a:pt x="4072" y="1025"/>
                  </a:lnTo>
                  <a:lnTo>
                    <a:pt x="4014" y="1018"/>
                  </a:lnTo>
                  <a:lnTo>
                    <a:pt x="3954" y="1010"/>
                  </a:lnTo>
                  <a:lnTo>
                    <a:pt x="3893" y="1001"/>
                  </a:lnTo>
                  <a:lnTo>
                    <a:pt x="3830" y="988"/>
                  </a:lnTo>
                  <a:lnTo>
                    <a:pt x="3766" y="972"/>
                  </a:lnTo>
                  <a:lnTo>
                    <a:pt x="3701" y="954"/>
                  </a:lnTo>
                  <a:lnTo>
                    <a:pt x="3635" y="933"/>
                  </a:lnTo>
                  <a:lnTo>
                    <a:pt x="3567" y="909"/>
                  </a:lnTo>
                  <a:lnTo>
                    <a:pt x="3496" y="881"/>
                  </a:lnTo>
                  <a:lnTo>
                    <a:pt x="3425" y="851"/>
                  </a:lnTo>
                  <a:lnTo>
                    <a:pt x="3353" y="817"/>
                  </a:lnTo>
                  <a:lnTo>
                    <a:pt x="3279" y="779"/>
                  </a:lnTo>
                  <a:lnTo>
                    <a:pt x="3204" y="739"/>
                  </a:lnTo>
                  <a:lnTo>
                    <a:pt x="3204" y="739"/>
                  </a:lnTo>
                  <a:lnTo>
                    <a:pt x="3054" y="658"/>
                  </a:lnTo>
                  <a:lnTo>
                    <a:pt x="2910" y="582"/>
                  </a:lnTo>
                  <a:lnTo>
                    <a:pt x="2770" y="511"/>
                  </a:lnTo>
                  <a:lnTo>
                    <a:pt x="2635" y="445"/>
                  </a:lnTo>
                  <a:lnTo>
                    <a:pt x="2503" y="384"/>
                  </a:lnTo>
                  <a:lnTo>
                    <a:pt x="2377" y="327"/>
                  </a:lnTo>
                  <a:lnTo>
                    <a:pt x="2254" y="277"/>
                  </a:lnTo>
                  <a:lnTo>
                    <a:pt x="2135" y="230"/>
                  </a:lnTo>
                  <a:lnTo>
                    <a:pt x="2021" y="189"/>
                  </a:lnTo>
                  <a:lnTo>
                    <a:pt x="1909" y="150"/>
                  </a:lnTo>
                  <a:lnTo>
                    <a:pt x="1800" y="117"/>
                  </a:lnTo>
                  <a:lnTo>
                    <a:pt x="1696" y="88"/>
                  </a:lnTo>
                  <a:lnTo>
                    <a:pt x="1595" y="64"/>
                  </a:lnTo>
                  <a:lnTo>
                    <a:pt x="1495" y="43"/>
                  </a:lnTo>
                  <a:lnTo>
                    <a:pt x="1399" y="27"/>
                  </a:lnTo>
                  <a:lnTo>
                    <a:pt x="1305" y="14"/>
                  </a:lnTo>
                  <a:lnTo>
                    <a:pt x="1213" y="6"/>
                  </a:lnTo>
                  <a:lnTo>
                    <a:pt x="1124" y="1"/>
                  </a:lnTo>
                  <a:lnTo>
                    <a:pt x="1037" y="0"/>
                  </a:lnTo>
                  <a:lnTo>
                    <a:pt x="951" y="3"/>
                  </a:lnTo>
                  <a:lnTo>
                    <a:pt x="867" y="9"/>
                  </a:lnTo>
                  <a:lnTo>
                    <a:pt x="784" y="19"/>
                  </a:lnTo>
                  <a:lnTo>
                    <a:pt x="704" y="32"/>
                  </a:lnTo>
                  <a:lnTo>
                    <a:pt x="623" y="48"/>
                  </a:lnTo>
                  <a:lnTo>
                    <a:pt x="544" y="67"/>
                  </a:lnTo>
                  <a:lnTo>
                    <a:pt x="465" y="92"/>
                  </a:lnTo>
                  <a:lnTo>
                    <a:pt x="387" y="117"/>
                  </a:lnTo>
                  <a:lnTo>
                    <a:pt x="309" y="145"/>
                  </a:lnTo>
                  <a:lnTo>
                    <a:pt x="232" y="177"/>
                  </a:lnTo>
                  <a:lnTo>
                    <a:pt x="155" y="211"/>
                  </a:lnTo>
                  <a:lnTo>
                    <a:pt x="77" y="248"/>
                  </a:lnTo>
                  <a:lnTo>
                    <a:pt x="0" y="289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630245" name="Freeform 37"/>
            <p:cNvSpPr>
              <a:spLocks/>
            </p:cNvSpPr>
            <p:nvPr userDrawn="1"/>
          </p:nvSpPr>
          <p:spPr bwMode="auto">
            <a:xfrm>
              <a:off x="835" y="1192"/>
              <a:ext cx="5455" cy="485"/>
            </a:xfrm>
            <a:custGeom>
              <a:avLst/>
              <a:gdLst/>
              <a:ahLst/>
              <a:cxnLst>
                <a:cxn ang="0">
                  <a:pos x="5455" y="71"/>
                </a:cxn>
                <a:cxn ang="0">
                  <a:pos x="5426" y="132"/>
                </a:cxn>
                <a:cxn ang="0">
                  <a:pos x="5388" y="203"/>
                </a:cxn>
                <a:cxn ang="0">
                  <a:pos x="5334" y="291"/>
                </a:cxn>
                <a:cxn ang="0">
                  <a:pos x="5263" y="391"/>
                </a:cxn>
                <a:cxn ang="0">
                  <a:pos x="5176" y="499"/>
                </a:cxn>
                <a:cxn ang="0">
                  <a:pos x="5098" y="580"/>
                </a:cxn>
                <a:cxn ang="0">
                  <a:pos x="5041" y="633"/>
                </a:cxn>
                <a:cxn ang="0">
                  <a:pos x="4979" y="685"/>
                </a:cxn>
                <a:cxn ang="0">
                  <a:pos x="4912" y="735"/>
                </a:cxn>
                <a:cxn ang="0">
                  <a:pos x="4840" y="781"/>
                </a:cxn>
                <a:cxn ang="0">
                  <a:pos x="4763" y="825"/>
                </a:cxn>
                <a:cxn ang="0">
                  <a:pos x="4682" y="864"/>
                </a:cxn>
                <a:cxn ang="0">
                  <a:pos x="4594" y="898"/>
                </a:cxn>
                <a:cxn ang="0">
                  <a:pos x="4502" y="927"/>
                </a:cxn>
                <a:cxn ang="0">
                  <a:pos x="4405" y="948"/>
                </a:cxn>
                <a:cxn ang="0">
                  <a:pos x="4304" y="962"/>
                </a:cxn>
                <a:cxn ang="0">
                  <a:pos x="4196" y="969"/>
                </a:cxn>
                <a:cxn ang="0">
                  <a:pos x="4083" y="967"/>
                </a:cxn>
                <a:cxn ang="0">
                  <a:pos x="3964" y="957"/>
                </a:cxn>
                <a:cxn ang="0">
                  <a:pos x="3840" y="936"/>
                </a:cxn>
                <a:cxn ang="0">
                  <a:pos x="3710" y="904"/>
                </a:cxn>
                <a:cxn ang="0">
                  <a:pos x="3574" y="861"/>
                </a:cxn>
                <a:cxn ang="0">
                  <a:pos x="3432" y="806"/>
                </a:cxn>
                <a:cxn ang="0">
                  <a:pos x="3285" y="738"/>
                </a:cxn>
                <a:cxn ang="0">
                  <a:pos x="3210" y="699"/>
                </a:cxn>
                <a:cxn ang="0">
                  <a:pos x="2913" y="547"/>
                </a:cxn>
                <a:cxn ang="0">
                  <a:pos x="2636" y="415"/>
                </a:cxn>
                <a:cxn ang="0">
                  <a:pos x="2377" y="302"/>
                </a:cxn>
                <a:cxn ang="0">
                  <a:pos x="2134" y="208"/>
                </a:cxn>
                <a:cxn ang="0">
                  <a:pos x="1906" y="132"/>
                </a:cxn>
                <a:cxn ang="0">
                  <a:pos x="1692" y="76"/>
                </a:cxn>
                <a:cxn ang="0">
                  <a:pos x="1491" y="34"/>
                </a:cxn>
                <a:cxn ang="0">
                  <a:pos x="1301" y="8"/>
                </a:cxn>
                <a:cxn ang="0">
                  <a:pos x="1119" y="0"/>
                </a:cxn>
                <a:cxn ang="0">
                  <a:pos x="945" y="5"/>
                </a:cxn>
                <a:cxn ang="0">
                  <a:pos x="780" y="24"/>
                </a:cxn>
                <a:cxn ang="0">
                  <a:pos x="619" y="56"/>
                </a:cxn>
                <a:cxn ang="0">
                  <a:pos x="461" y="103"/>
                </a:cxn>
                <a:cxn ang="0">
                  <a:pos x="307" y="161"/>
                </a:cxn>
                <a:cxn ang="0">
                  <a:pos x="153" y="231"/>
                </a:cxn>
                <a:cxn ang="0">
                  <a:pos x="0" y="312"/>
                </a:cxn>
              </a:cxnLst>
              <a:rect l="0" t="0" r="r" b="b"/>
              <a:pathLst>
                <a:path w="5455" h="970">
                  <a:moveTo>
                    <a:pt x="5455" y="71"/>
                  </a:moveTo>
                  <a:lnTo>
                    <a:pt x="5455" y="71"/>
                  </a:lnTo>
                  <a:lnTo>
                    <a:pt x="5448" y="87"/>
                  </a:lnTo>
                  <a:lnTo>
                    <a:pt x="5426" y="132"/>
                  </a:lnTo>
                  <a:lnTo>
                    <a:pt x="5409" y="165"/>
                  </a:lnTo>
                  <a:lnTo>
                    <a:pt x="5388" y="203"/>
                  </a:lnTo>
                  <a:lnTo>
                    <a:pt x="5363" y="245"/>
                  </a:lnTo>
                  <a:lnTo>
                    <a:pt x="5334" y="291"/>
                  </a:lnTo>
                  <a:lnTo>
                    <a:pt x="5301" y="339"/>
                  </a:lnTo>
                  <a:lnTo>
                    <a:pt x="5263" y="391"/>
                  </a:lnTo>
                  <a:lnTo>
                    <a:pt x="5222" y="444"/>
                  </a:lnTo>
                  <a:lnTo>
                    <a:pt x="5176" y="499"/>
                  </a:lnTo>
                  <a:lnTo>
                    <a:pt x="5126" y="552"/>
                  </a:lnTo>
                  <a:lnTo>
                    <a:pt x="5098" y="580"/>
                  </a:lnTo>
                  <a:lnTo>
                    <a:pt x="5070" y="607"/>
                  </a:lnTo>
                  <a:lnTo>
                    <a:pt x="5041" y="633"/>
                  </a:lnTo>
                  <a:lnTo>
                    <a:pt x="5011" y="659"/>
                  </a:lnTo>
                  <a:lnTo>
                    <a:pt x="4979" y="685"/>
                  </a:lnTo>
                  <a:lnTo>
                    <a:pt x="4945" y="710"/>
                  </a:lnTo>
                  <a:lnTo>
                    <a:pt x="4912" y="735"/>
                  </a:lnTo>
                  <a:lnTo>
                    <a:pt x="4876" y="759"/>
                  </a:lnTo>
                  <a:lnTo>
                    <a:pt x="4840" y="781"/>
                  </a:lnTo>
                  <a:lnTo>
                    <a:pt x="4802" y="804"/>
                  </a:lnTo>
                  <a:lnTo>
                    <a:pt x="4763" y="825"/>
                  </a:lnTo>
                  <a:lnTo>
                    <a:pt x="4723" y="844"/>
                  </a:lnTo>
                  <a:lnTo>
                    <a:pt x="4682" y="864"/>
                  </a:lnTo>
                  <a:lnTo>
                    <a:pt x="4639" y="882"/>
                  </a:lnTo>
                  <a:lnTo>
                    <a:pt x="4594" y="898"/>
                  </a:lnTo>
                  <a:lnTo>
                    <a:pt x="4550" y="912"/>
                  </a:lnTo>
                  <a:lnTo>
                    <a:pt x="4502" y="927"/>
                  </a:lnTo>
                  <a:lnTo>
                    <a:pt x="4455" y="938"/>
                  </a:lnTo>
                  <a:lnTo>
                    <a:pt x="4405" y="948"/>
                  </a:lnTo>
                  <a:lnTo>
                    <a:pt x="4355" y="956"/>
                  </a:lnTo>
                  <a:lnTo>
                    <a:pt x="4304" y="962"/>
                  </a:lnTo>
                  <a:lnTo>
                    <a:pt x="4250" y="967"/>
                  </a:lnTo>
                  <a:lnTo>
                    <a:pt x="4196" y="969"/>
                  </a:lnTo>
                  <a:lnTo>
                    <a:pt x="4140" y="970"/>
                  </a:lnTo>
                  <a:lnTo>
                    <a:pt x="4083" y="967"/>
                  </a:lnTo>
                  <a:lnTo>
                    <a:pt x="4023" y="964"/>
                  </a:lnTo>
                  <a:lnTo>
                    <a:pt x="3964" y="957"/>
                  </a:lnTo>
                  <a:lnTo>
                    <a:pt x="3903" y="948"/>
                  </a:lnTo>
                  <a:lnTo>
                    <a:pt x="3840" y="936"/>
                  </a:lnTo>
                  <a:lnTo>
                    <a:pt x="3775" y="922"/>
                  </a:lnTo>
                  <a:lnTo>
                    <a:pt x="3710" y="904"/>
                  </a:lnTo>
                  <a:lnTo>
                    <a:pt x="3643" y="885"/>
                  </a:lnTo>
                  <a:lnTo>
                    <a:pt x="3574" y="861"/>
                  </a:lnTo>
                  <a:lnTo>
                    <a:pt x="3504" y="835"/>
                  </a:lnTo>
                  <a:lnTo>
                    <a:pt x="3432" y="806"/>
                  </a:lnTo>
                  <a:lnTo>
                    <a:pt x="3360" y="773"/>
                  </a:lnTo>
                  <a:lnTo>
                    <a:pt x="3285" y="738"/>
                  </a:lnTo>
                  <a:lnTo>
                    <a:pt x="3210" y="699"/>
                  </a:lnTo>
                  <a:lnTo>
                    <a:pt x="3210" y="699"/>
                  </a:lnTo>
                  <a:lnTo>
                    <a:pt x="3059" y="620"/>
                  </a:lnTo>
                  <a:lnTo>
                    <a:pt x="2913" y="547"/>
                  </a:lnTo>
                  <a:lnTo>
                    <a:pt x="2772" y="478"/>
                  </a:lnTo>
                  <a:lnTo>
                    <a:pt x="2636" y="415"/>
                  </a:lnTo>
                  <a:lnTo>
                    <a:pt x="2505" y="357"/>
                  </a:lnTo>
                  <a:lnTo>
                    <a:pt x="2377" y="302"/>
                  </a:lnTo>
                  <a:lnTo>
                    <a:pt x="2253" y="253"/>
                  </a:lnTo>
                  <a:lnTo>
                    <a:pt x="2134" y="208"/>
                  </a:lnTo>
                  <a:lnTo>
                    <a:pt x="2019" y="169"/>
                  </a:lnTo>
                  <a:lnTo>
                    <a:pt x="1906" y="132"/>
                  </a:lnTo>
                  <a:lnTo>
                    <a:pt x="1798" y="102"/>
                  </a:lnTo>
                  <a:lnTo>
                    <a:pt x="1692" y="76"/>
                  </a:lnTo>
                  <a:lnTo>
                    <a:pt x="1590" y="52"/>
                  </a:lnTo>
                  <a:lnTo>
                    <a:pt x="1491" y="34"/>
                  </a:lnTo>
                  <a:lnTo>
                    <a:pt x="1394" y="19"/>
                  </a:lnTo>
                  <a:lnTo>
                    <a:pt x="1301" y="8"/>
                  </a:lnTo>
                  <a:lnTo>
                    <a:pt x="1209" y="2"/>
                  </a:lnTo>
                  <a:lnTo>
                    <a:pt x="1119" y="0"/>
                  </a:lnTo>
                  <a:lnTo>
                    <a:pt x="1031" y="0"/>
                  </a:lnTo>
                  <a:lnTo>
                    <a:pt x="945" y="5"/>
                  </a:lnTo>
                  <a:lnTo>
                    <a:pt x="862" y="13"/>
                  </a:lnTo>
                  <a:lnTo>
                    <a:pt x="780" y="24"/>
                  </a:lnTo>
                  <a:lnTo>
                    <a:pt x="698" y="39"/>
                  </a:lnTo>
                  <a:lnTo>
                    <a:pt x="619" y="56"/>
                  </a:lnTo>
                  <a:lnTo>
                    <a:pt x="540" y="79"/>
                  </a:lnTo>
                  <a:lnTo>
                    <a:pt x="461" y="103"/>
                  </a:lnTo>
                  <a:lnTo>
                    <a:pt x="384" y="131"/>
                  </a:lnTo>
                  <a:lnTo>
                    <a:pt x="307" y="161"/>
                  </a:lnTo>
                  <a:lnTo>
                    <a:pt x="230" y="194"/>
                  </a:lnTo>
                  <a:lnTo>
                    <a:pt x="153" y="231"/>
                  </a:lnTo>
                  <a:lnTo>
                    <a:pt x="76" y="270"/>
                  </a:lnTo>
                  <a:lnTo>
                    <a:pt x="0" y="31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630246" name="Freeform 38"/>
            <p:cNvSpPr>
              <a:spLocks/>
            </p:cNvSpPr>
            <p:nvPr userDrawn="1"/>
          </p:nvSpPr>
          <p:spPr bwMode="auto">
            <a:xfrm>
              <a:off x="864" y="1198"/>
              <a:ext cx="5451" cy="465"/>
            </a:xfrm>
            <a:custGeom>
              <a:avLst/>
              <a:gdLst/>
              <a:ahLst/>
              <a:cxnLst>
                <a:cxn ang="0">
                  <a:pos x="5451" y="0"/>
                </a:cxn>
                <a:cxn ang="0">
                  <a:pos x="5423" y="63"/>
                </a:cxn>
                <a:cxn ang="0">
                  <a:pos x="5386" y="134"/>
                </a:cxn>
                <a:cxn ang="0">
                  <a:pos x="5334" y="224"/>
                </a:cxn>
                <a:cxn ang="0">
                  <a:pos x="5265" y="326"/>
                </a:cxn>
                <a:cxn ang="0">
                  <a:pos x="5179" y="436"/>
                </a:cxn>
                <a:cxn ang="0">
                  <a:pos x="5102" y="518"/>
                </a:cxn>
                <a:cxn ang="0">
                  <a:pos x="5046" y="573"/>
                </a:cxn>
                <a:cxn ang="0">
                  <a:pos x="4983" y="628"/>
                </a:cxn>
                <a:cxn ang="0">
                  <a:pos x="4918" y="678"/>
                </a:cxn>
                <a:cxn ang="0">
                  <a:pos x="4847" y="726"/>
                </a:cxn>
                <a:cxn ang="0">
                  <a:pos x="4771" y="772"/>
                </a:cxn>
                <a:cxn ang="0">
                  <a:pos x="4689" y="814"/>
                </a:cxn>
                <a:cxn ang="0">
                  <a:pos x="4603" y="849"/>
                </a:cxn>
                <a:cxn ang="0">
                  <a:pos x="4512" y="880"/>
                </a:cxn>
                <a:cxn ang="0">
                  <a:pos x="4415" y="902"/>
                </a:cxn>
                <a:cxn ang="0">
                  <a:pos x="4312" y="920"/>
                </a:cxn>
                <a:cxn ang="0">
                  <a:pos x="4206" y="928"/>
                </a:cxn>
                <a:cxn ang="0">
                  <a:pos x="4092" y="930"/>
                </a:cxn>
                <a:cxn ang="0">
                  <a:pos x="3974" y="920"/>
                </a:cxn>
                <a:cxn ang="0">
                  <a:pos x="3849" y="902"/>
                </a:cxn>
                <a:cxn ang="0">
                  <a:pos x="3718" y="873"/>
                </a:cxn>
                <a:cxn ang="0">
                  <a:pos x="3582" y="833"/>
                </a:cxn>
                <a:cxn ang="0">
                  <a:pos x="3440" y="780"/>
                </a:cxn>
                <a:cxn ang="0">
                  <a:pos x="3292" y="715"/>
                </a:cxn>
                <a:cxn ang="0">
                  <a:pos x="3216" y="678"/>
                </a:cxn>
                <a:cxn ang="0">
                  <a:pos x="2917" y="531"/>
                </a:cxn>
                <a:cxn ang="0">
                  <a:pos x="2638" y="403"/>
                </a:cxn>
                <a:cxn ang="0">
                  <a:pos x="2377" y="295"/>
                </a:cxn>
                <a:cxn ang="0">
                  <a:pos x="2133" y="206"/>
                </a:cxn>
                <a:cxn ang="0">
                  <a:pos x="1903" y="135"/>
                </a:cxn>
                <a:cxn ang="0">
                  <a:pos x="1688" y="81"/>
                </a:cxn>
                <a:cxn ang="0">
                  <a:pos x="1487" y="43"/>
                </a:cxn>
                <a:cxn ang="0">
                  <a:pos x="1295" y="22"/>
                </a:cxn>
                <a:cxn ang="0">
                  <a:pos x="1115" y="16"/>
                </a:cxn>
                <a:cxn ang="0">
                  <a:pos x="941" y="26"/>
                </a:cxn>
                <a:cxn ang="0">
                  <a:pos x="775" y="48"/>
                </a:cxn>
                <a:cxn ang="0">
                  <a:pos x="615" y="85"/>
                </a:cxn>
                <a:cxn ang="0">
                  <a:pos x="458" y="134"/>
                </a:cxn>
                <a:cxn ang="0">
                  <a:pos x="304" y="195"/>
                </a:cxn>
                <a:cxn ang="0">
                  <a:pos x="153" y="268"/>
                </a:cxn>
                <a:cxn ang="0">
                  <a:pos x="0" y="352"/>
                </a:cxn>
              </a:cxnLst>
              <a:rect l="0" t="0" r="r" b="b"/>
              <a:pathLst>
                <a:path w="5451" h="930">
                  <a:moveTo>
                    <a:pt x="5451" y="0"/>
                  </a:moveTo>
                  <a:lnTo>
                    <a:pt x="5451" y="0"/>
                  </a:lnTo>
                  <a:lnTo>
                    <a:pt x="5444" y="18"/>
                  </a:lnTo>
                  <a:lnTo>
                    <a:pt x="5423" y="63"/>
                  </a:lnTo>
                  <a:lnTo>
                    <a:pt x="5406" y="97"/>
                  </a:lnTo>
                  <a:lnTo>
                    <a:pt x="5386" y="134"/>
                  </a:lnTo>
                  <a:lnTo>
                    <a:pt x="5362" y="177"/>
                  </a:lnTo>
                  <a:lnTo>
                    <a:pt x="5334" y="224"/>
                  </a:lnTo>
                  <a:lnTo>
                    <a:pt x="5301" y="274"/>
                  </a:lnTo>
                  <a:lnTo>
                    <a:pt x="5265" y="326"/>
                  </a:lnTo>
                  <a:lnTo>
                    <a:pt x="5223" y="381"/>
                  </a:lnTo>
                  <a:lnTo>
                    <a:pt x="5179" y="436"/>
                  </a:lnTo>
                  <a:lnTo>
                    <a:pt x="5129" y="491"/>
                  </a:lnTo>
                  <a:lnTo>
                    <a:pt x="5102" y="518"/>
                  </a:lnTo>
                  <a:lnTo>
                    <a:pt x="5075" y="546"/>
                  </a:lnTo>
                  <a:lnTo>
                    <a:pt x="5046" y="573"/>
                  </a:lnTo>
                  <a:lnTo>
                    <a:pt x="5015" y="600"/>
                  </a:lnTo>
                  <a:lnTo>
                    <a:pt x="4983" y="628"/>
                  </a:lnTo>
                  <a:lnTo>
                    <a:pt x="4951" y="654"/>
                  </a:lnTo>
                  <a:lnTo>
                    <a:pt x="4918" y="678"/>
                  </a:lnTo>
                  <a:lnTo>
                    <a:pt x="4883" y="704"/>
                  </a:lnTo>
                  <a:lnTo>
                    <a:pt x="4847" y="726"/>
                  </a:lnTo>
                  <a:lnTo>
                    <a:pt x="4809" y="751"/>
                  </a:lnTo>
                  <a:lnTo>
                    <a:pt x="4771" y="772"/>
                  </a:lnTo>
                  <a:lnTo>
                    <a:pt x="4730" y="793"/>
                  </a:lnTo>
                  <a:lnTo>
                    <a:pt x="4689" y="814"/>
                  </a:lnTo>
                  <a:lnTo>
                    <a:pt x="4647" y="831"/>
                  </a:lnTo>
                  <a:lnTo>
                    <a:pt x="4603" y="849"/>
                  </a:lnTo>
                  <a:lnTo>
                    <a:pt x="4558" y="865"/>
                  </a:lnTo>
                  <a:lnTo>
                    <a:pt x="4512" y="880"/>
                  </a:lnTo>
                  <a:lnTo>
                    <a:pt x="4464" y="891"/>
                  </a:lnTo>
                  <a:lnTo>
                    <a:pt x="4415" y="902"/>
                  </a:lnTo>
                  <a:lnTo>
                    <a:pt x="4365" y="912"/>
                  </a:lnTo>
                  <a:lnTo>
                    <a:pt x="4312" y="920"/>
                  </a:lnTo>
                  <a:lnTo>
                    <a:pt x="4260" y="925"/>
                  </a:lnTo>
                  <a:lnTo>
                    <a:pt x="4206" y="928"/>
                  </a:lnTo>
                  <a:lnTo>
                    <a:pt x="4150" y="930"/>
                  </a:lnTo>
                  <a:lnTo>
                    <a:pt x="4092" y="930"/>
                  </a:lnTo>
                  <a:lnTo>
                    <a:pt x="4033" y="927"/>
                  </a:lnTo>
                  <a:lnTo>
                    <a:pt x="3974" y="920"/>
                  </a:lnTo>
                  <a:lnTo>
                    <a:pt x="3911" y="912"/>
                  </a:lnTo>
                  <a:lnTo>
                    <a:pt x="3849" y="902"/>
                  </a:lnTo>
                  <a:lnTo>
                    <a:pt x="3785" y="889"/>
                  </a:lnTo>
                  <a:lnTo>
                    <a:pt x="3718" y="873"/>
                  </a:lnTo>
                  <a:lnTo>
                    <a:pt x="3652" y="854"/>
                  </a:lnTo>
                  <a:lnTo>
                    <a:pt x="3582" y="833"/>
                  </a:lnTo>
                  <a:lnTo>
                    <a:pt x="3511" y="809"/>
                  </a:lnTo>
                  <a:lnTo>
                    <a:pt x="3440" y="780"/>
                  </a:lnTo>
                  <a:lnTo>
                    <a:pt x="3367" y="749"/>
                  </a:lnTo>
                  <a:lnTo>
                    <a:pt x="3292" y="715"/>
                  </a:lnTo>
                  <a:lnTo>
                    <a:pt x="3216" y="678"/>
                  </a:lnTo>
                  <a:lnTo>
                    <a:pt x="3216" y="678"/>
                  </a:lnTo>
                  <a:lnTo>
                    <a:pt x="3063" y="602"/>
                  </a:lnTo>
                  <a:lnTo>
                    <a:pt x="2917" y="531"/>
                  </a:lnTo>
                  <a:lnTo>
                    <a:pt x="2774" y="465"/>
                  </a:lnTo>
                  <a:lnTo>
                    <a:pt x="2638" y="403"/>
                  </a:lnTo>
                  <a:lnTo>
                    <a:pt x="2505" y="347"/>
                  </a:lnTo>
                  <a:lnTo>
                    <a:pt x="2377" y="295"/>
                  </a:lnTo>
                  <a:lnTo>
                    <a:pt x="2252" y="248"/>
                  </a:lnTo>
                  <a:lnTo>
                    <a:pt x="2133" y="206"/>
                  </a:lnTo>
                  <a:lnTo>
                    <a:pt x="2016" y="168"/>
                  </a:lnTo>
                  <a:lnTo>
                    <a:pt x="1903" y="135"/>
                  </a:lnTo>
                  <a:lnTo>
                    <a:pt x="1795" y="106"/>
                  </a:lnTo>
                  <a:lnTo>
                    <a:pt x="1688" y="81"/>
                  </a:lnTo>
                  <a:lnTo>
                    <a:pt x="1587" y="60"/>
                  </a:lnTo>
                  <a:lnTo>
                    <a:pt x="1487" y="43"/>
                  </a:lnTo>
                  <a:lnTo>
                    <a:pt x="1390" y="30"/>
                  </a:lnTo>
                  <a:lnTo>
                    <a:pt x="1295" y="22"/>
                  </a:lnTo>
                  <a:lnTo>
                    <a:pt x="1204" y="18"/>
                  </a:lnTo>
                  <a:lnTo>
                    <a:pt x="1115" y="16"/>
                  </a:lnTo>
                  <a:lnTo>
                    <a:pt x="1027" y="19"/>
                  </a:lnTo>
                  <a:lnTo>
                    <a:pt x="941" y="26"/>
                  </a:lnTo>
                  <a:lnTo>
                    <a:pt x="858" y="35"/>
                  </a:lnTo>
                  <a:lnTo>
                    <a:pt x="775" y="48"/>
                  </a:lnTo>
                  <a:lnTo>
                    <a:pt x="694" y="64"/>
                  </a:lnTo>
                  <a:lnTo>
                    <a:pt x="615" y="85"/>
                  </a:lnTo>
                  <a:lnTo>
                    <a:pt x="536" y="108"/>
                  </a:lnTo>
                  <a:lnTo>
                    <a:pt x="458" y="134"/>
                  </a:lnTo>
                  <a:lnTo>
                    <a:pt x="382" y="163"/>
                  </a:lnTo>
                  <a:lnTo>
                    <a:pt x="304" y="195"/>
                  </a:lnTo>
                  <a:lnTo>
                    <a:pt x="228" y="231"/>
                  </a:lnTo>
                  <a:lnTo>
                    <a:pt x="153" y="268"/>
                  </a:lnTo>
                  <a:lnTo>
                    <a:pt x="76" y="310"/>
                  </a:lnTo>
                  <a:lnTo>
                    <a:pt x="0" y="35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630247" name="Freeform 39"/>
            <p:cNvSpPr>
              <a:spLocks/>
            </p:cNvSpPr>
            <p:nvPr userDrawn="1"/>
          </p:nvSpPr>
          <p:spPr bwMode="auto">
            <a:xfrm>
              <a:off x="893" y="1169"/>
              <a:ext cx="5447" cy="482"/>
            </a:xfrm>
            <a:custGeom>
              <a:avLst/>
              <a:gdLst/>
              <a:ahLst/>
              <a:cxnLst>
                <a:cxn ang="0">
                  <a:pos x="5447" y="0"/>
                </a:cxn>
                <a:cxn ang="0">
                  <a:pos x="5419" y="64"/>
                </a:cxn>
                <a:cxn ang="0">
                  <a:pos x="5383" y="137"/>
                </a:cxn>
                <a:cxn ang="0">
                  <a:pos x="5332" y="227"/>
                </a:cxn>
                <a:cxn ang="0">
                  <a:pos x="5265" y="332"/>
                </a:cxn>
                <a:cxn ang="0">
                  <a:pos x="5180" y="444"/>
                </a:cxn>
                <a:cxn ang="0">
                  <a:pos x="5105" y="529"/>
                </a:cxn>
                <a:cxn ang="0">
                  <a:pos x="5048" y="586"/>
                </a:cxn>
                <a:cxn ang="0">
                  <a:pos x="4989" y="641"/>
                </a:cxn>
                <a:cxn ang="0">
                  <a:pos x="4923" y="692"/>
                </a:cxn>
                <a:cxn ang="0">
                  <a:pos x="4853" y="744"/>
                </a:cxn>
                <a:cxn ang="0">
                  <a:pos x="4778" y="791"/>
                </a:cxn>
                <a:cxn ang="0">
                  <a:pos x="4697" y="833"/>
                </a:cxn>
                <a:cxn ang="0">
                  <a:pos x="4611" y="870"/>
                </a:cxn>
                <a:cxn ang="0">
                  <a:pos x="4521" y="902"/>
                </a:cxn>
                <a:cxn ang="0">
                  <a:pos x="4424" y="928"/>
                </a:cxn>
                <a:cxn ang="0">
                  <a:pos x="4322" y="947"/>
                </a:cxn>
                <a:cxn ang="0">
                  <a:pos x="4214" y="959"/>
                </a:cxn>
                <a:cxn ang="0">
                  <a:pos x="4102" y="962"/>
                </a:cxn>
                <a:cxn ang="0">
                  <a:pos x="3982" y="956"/>
                </a:cxn>
                <a:cxn ang="0">
                  <a:pos x="3857" y="939"/>
                </a:cxn>
                <a:cxn ang="0">
                  <a:pos x="3727" y="914"/>
                </a:cxn>
                <a:cxn ang="0">
                  <a:pos x="3591" y="875"/>
                </a:cxn>
                <a:cxn ang="0">
                  <a:pos x="3448" y="825"/>
                </a:cxn>
                <a:cxn ang="0">
                  <a:pos x="3298" y="763"/>
                </a:cxn>
                <a:cxn ang="0">
                  <a:pos x="3221" y="726"/>
                </a:cxn>
                <a:cxn ang="0">
                  <a:pos x="2920" y="586"/>
                </a:cxn>
                <a:cxn ang="0">
                  <a:pos x="2640" y="463"/>
                </a:cxn>
                <a:cxn ang="0">
                  <a:pos x="2376" y="360"/>
                </a:cxn>
                <a:cxn ang="0">
                  <a:pos x="2131" y="276"/>
                </a:cxn>
                <a:cxn ang="0">
                  <a:pos x="1901" y="208"/>
                </a:cxn>
                <a:cxn ang="0">
                  <a:pos x="1686" y="158"/>
                </a:cxn>
                <a:cxn ang="0">
                  <a:pos x="1483" y="124"/>
                </a:cxn>
                <a:cxn ang="0">
                  <a:pos x="1291" y="108"/>
                </a:cxn>
                <a:cxn ang="0">
                  <a:pos x="1111" y="105"/>
                </a:cxn>
                <a:cxn ang="0">
                  <a:pos x="937" y="118"/>
                </a:cxn>
                <a:cxn ang="0">
                  <a:pos x="772" y="143"/>
                </a:cxn>
                <a:cxn ang="0">
                  <a:pos x="612" y="184"/>
                </a:cxn>
                <a:cxn ang="0">
                  <a:pos x="457" y="237"/>
                </a:cxn>
                <a:cxn ang="0">
                  <a:pos x="303" y="302"/>
                </a:cxn>
                <a:cxn ang="0">
                  <a:pos x="151" y="378"/>
                </a:cxn>
                <a:cxn ang="0">
                  <a:pos x="0" y="465"/>
                </a:cxn>
              </a:cxnLst>
              <a:rect l="0" t="0" r="r" b="b"/>
              <a:pathLst>
                <a:path w="5447" h="962">
                  <a:moveTo>
                    <a:pt x="5447" y="0"/>
                  </a:moveTo>
                  <a:lnTo>
                    <a:pt x="5447" y="0"/>
                  </a:lnTo>
                  <a:lnTo>
                    <a:pt x="5440" y="17"/>
                  </a:lnTo>
                  <a:lnTo>
                    <a:pt x="5419" y="64"/>
                  </a:lnTo>
                  <a:lnTo>
                    <a:pt x="5402" y="98"/>
                  </a:lnTo>
                  <a:lnTo>
                    <a:pt x="5383" y="137"/>
                  </a:lnTo>
                  <a:lnTo>
                    <a:pt x="5359" y="181"/>
                  </a:lnTo>
                  <a:lnTo>
                    <a:pt x="5332" y="227"/>
                  </a:lnTo>
                  <a:lnTo>
                    <a:pt x="5300" y="279"/>
                  </a:lnTo>
                  <a:lnTo>
                    <a:pt x="5265" y="332"/>
                  </a:lnTo>
                  <a:lnTo>
                    <a:pt x="5225" y="387"/>
                  </a:lnTo>
                  <a:lnTo>
                    <a:pt x="5180" y="444"/>
                  </a:lnTo>
                  <a:lnTo>
                    <a:pt x="5130" y="500"/>
                  </a:lnTo>
                  <a:lnTo>
                    <a:pt x="5105" y="529"/>
                  </a:lnTo>
                  <a:lnTo>
                    <a:pt x="5078" y="557"/>
                  </a:lnTo>
                  <a:lnTo>
                    <a:pt x="5048" y="586"/>
                  </a:lnTo>
                  <a:lnTo>
                    <a:pt x="5019" y="613"/>
                  </a:lnTo>
                  <a:lnTo>
                    <a:pt x="4989" y="641"/>
                  </a:lnTo>
                  <a:lnTo>
                    <a:pt x="4957" y="667"/>
                  </a:lnTo>
                  <a:lnTo>
                    <a:pt x="4923" y="692"/>
                  </a:lnTo>
                  <a:lnTo>
                    <a:pt x="4889" y="718"/>
                  </a:lnTo>
                  <a:lnTo>
                    <a:pt x="4853" y="744"/>
                  </a:lnTo>
                  <a:lnTo>
                    <a:pt x="4815" y="767"/>
                  </a:lnTo>
                  <a:lnTo>
                    <a:pt x="4778" y="791"/>
                  </a:lnTo>
                  <a:lnTo>
                    <a:pt x="4737" y="812"/>
                  </a:lnTo>
                  <a:lnTo>
                    <a:pt x="4697" y="833"/>
                  </a:lnTo>
                  <a:lnTo>
                    <a:pt x="4654" y="852"/>
                  </a:lnTo>
                  <a:lnTo>
                    <a:pt x="4611" y="870"/>
                  </a:lnTo>
                  <a:lnTo>
                    <a:pt x="4567" y="888"/>
                  </a:lnTo>
                  <a:lnTo>
                    <a:pt x="4521" y="902"/>
                  </a:lnTo>
                  <a:lnTo>
                    <a:pt x="4472" y="917"/>
                  </a:lnTo>
                  <a:lnTo>
                    <a:pt x="4424" y="928"/>
                  </a:lnTo>
                  <a:lnTo>
                    <a:pt x="4374" y="939"/>
                  </a:lnTo>
                  <a:lnTo>
                    <a:pt x="4322" y="947"/>
                  </a:lnTo>
                  <a:lnTo>
                    <a:pt x="4270" y="954"/>
                  </a:lnTo>
                  <a:lnTo>
                    <a:pt x="4214" y="959"/>
                  </a:lnTo>
                  <a:lnTo>
                    <a:pt x="4158" y="962"/>
                  </a:lnTo>
                  <a:lnTo>
                    <a:pt x="4102" y="962"/>
                  </a:lnTo>
                  <a:lnTo>
                    <a:pt x="4043" y="960"/>
                  </a:lnTo>
                  <a:lnTo>
                    <a:pt x="3982" y="956"/>
                  </a:lnTo>
                  <a:lnTo>
                    <a:pt x="3921" y="949"/>
                  </a:lnTo>
                  <a:lnTo>
                    <a:pt x="3857" y="939"/>
                  </a:lnTo>
                  <a:lnTo>
                    <a:pt x="3793" y="928"/>
                  </a:lnTo>
                  <a:lnTo>
                    <a:pt x="3727" y="914"/>
                  </a:lnTo>
                  <a:lnTo>
                    <a:pt x="3659" y="896"/>
                  </a:lnTo>
                  <a:lnTo>
                    <a:pt x="3591" y="875"/>
                  </a:lnTo>
                  <a:lnTo>
                    <a:pt x="3520" y="852"/>
                  </a:lnTo>
                  <a:lnTo>
                    <a:pt x="3448" y="825"/>
                  </a:lnTo>
                  <a:lnTo>
                    <a:pt x="3373" y="796"/>
                  </a:lnTo>
                  <a:lnTo>
                    <a:pt x="3298" y="763"/>
                  </a:lnTo>
                  <a:lnTo>
                    <a:pt x="3221" y="726"/>
                  </a:lnTo>
                  <a:lnTo>
                    <a:pt x="3221" y="726"/>
                  </a:lnTo>
                  <a:lnTo>
                    <a:pt x="3067" y="654"/>
                  </a:lnTo>
                  <a:lnTo>
                    <a:pt x="2920" y="586"/>
                  </a:lnTo>
                  <a:lnTo>
                    <a:pt x="2777" y="521"/>
                  </a:lnTo>
                  <a:lnTo>
                    <a:pt x="2640" y="463"/>
                  </a:lnTo>
                  <a:lnTo>
                    <a:pt x="2505" y="410"/>
                  </a:lnTo>
                  <a:lnTo>
                    <a:pt x="2376" y="360"/>
                  </a:lnTo>
                  <a:lnTo>
                    <a:pt x="2252" y="315"/>
                  </a:lnTo>
                  <a:lnTo>
                    <a:pt x="2131" y="276"/>
                  </a:lnTo>
                  <a:lnTo>
                    <a:pt x="2015" y="240"/>
                  </a:lnTo>
                  <a:lnTo>
                    <a:pt x="1901" y="208"/>
                  </a:lnTo>
                  <a:lnTo>
                    <a:pt x="1791" y="181"/>
                  </a:lnTo>
                  <a:lnTo>
                    <a:pt x="1686" y="158"/>
                  </a:lnTo>
                  <a:lnTo>
                    <a:pt x="1583" y="140"/>
                  </a:lnTo>
                  <a:lnTo>
                    <a:pt x="1483" y="124"/>
                  </a:lnTo>
                  <a:lnTo>
                    <a:pt x="1386" y="114"/>
                  </a:lnTo>
                  <a:lnTo>
                    <a:pt x="1291" y="108"/>
                  </a:lnTo>
                  <a:lnTo>
                    <a:pt x="1200" y="105"/>
                  </a:lnTo>
                  <a:lnTo>
                    <a:pt x="1111" y="105"/>
                  </a:lnTo>
                  <a:lnTo>
                    <a:pt x="1023" y="109"/>
                  </a:lnTo>
                  <a:lnTo>
                    <a:pt x="937" y="118"/>
                  </a:lnTo>
                  <a:lnTo>
                    <a:pt x="854" y="129"/>
                  </a:lnTo>
                  <a:lnTo>
                    <a:pt x="772" y="143"/>
                  </a:lnTo>
                  <a:lnTo>
                    <a:pt x="692" y="163"/>
                  </a:lnTo>
                  <a:lnTo>
                    <a:pt x="612" y="184"/>
                  </a:lnTo>
                  <a:lnTo>
                    <a:pt x="533" y="208"/>
                  </a:lnTo>
                  <a:lnTo>
                    <a:pt x="457" y="237"/>
                  </a:lnTo>
                  <a:lnTo>
                    <a:pt x="379" y="268"/>
                  </a:lnTo>
                  <a:lnTo>
                    <a:pt x="303" y="302"/>
                  </a:lnTo>
                  <a:lnTo>
                    <a:pt x="228" y="339"/>
                  </a:lnTo>
                  <a:lnTo>
                    <a:pt x="151" y="378"/>
                  </a:lnTo>
                  <a:lnTo>
                    <a:pt x="76" y="419"/>
                  </a:lnTo>
                  <a:lnTo>
                    <a:pt x="0" y="465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630248" name="Freeform 40"/>
            <p:cNvSpPr>
              <a:spLocks/>
            </p:cNvSpPr>
            <p:nvPr userDrawn="1"/>
          </p:nvSpPr>
          <p:spPr bwMode="auto">
            <a:xfrm>
              <a:off x="925" y="1141"/>
              <a:ext cx="5439" cy="497"/>
            </a:xfrm>
            <a:custGeom>
              <a:avLst/>
              <a:gdLst/>
              <a:ahLst/>
              <a:cxnLst>
                <a:cxn ang="0">
                  <a:pos x="5439" y="0"/>
                </a:cxn>
                <a:cxn ang="0">
                  <a:pos x="5412" y="65"/>
                </a:cxn>
                <a:cxn ang="0">
                  <a:pos x="5377" y="137"/>
                </a:cxn>
                <a:cxn ang="0">
                  <a:pos x="5327" y="231"/>
                </a:cxn>
                <a:cxn ang="0">
                  <a:pos x="5261" y="336"/>
                </a:cxn>
                <a:cxn ang="0">
                  <a:pos x="5179" y="451"/>
                </a:cxn>
                <a:cxn ang="0">
                  <a:pos x="5104" y="538"/>
                </a:cxn>
                <a:cxn ang="0">
                  <a:pos x="5050" y="596"/>
                </a:cxn>
                <a:cxn ang="0">
                  <a:pos x="4990" y="652"/>
                </a:cxn>
                <a:cxn ang="0">
                  <a:pos x="4925" y="706"/>
                </a:cxn>
                <a:cxn ang="0">
                  <a:pos x="4855" y="759"/>
                </a:cxn>
                <a:cxn ang="0">
                  <a:pos x="4780" y="808"/>
                </a:cxn>
                <a:cxn ang="0">
                  <a:pos x="4701" y="851"/>
                </a:cxn>
                <a:cxn ang="0">
                  <a:pos x="4617" y="891"/>
                </a:cxn>
                <a:cxn ang="0">
                  <a:pos x="4526" y="925"/>
                </a:cxn>
                <a:cxn ang="0">
                  <a:pos x="4429" y="953"/>
                </a:cxn>
                <a:cxn ang="0">
                  <a:pos x="4328" y="975"/>
                </a:cxn>
                <a:cxn ang="0">
                  <a:pos x="4221" y="988"/>
                </a:cxn>
                <a:cxn ang="0">
                  <a:pos x="4108" y="993"/>
                </a:cxn>
                <a:cxn ang="0">
                  <a:pos x="3989" y="990"/>
                </a:cxn>
                <a:cxn ang="0">
                  <a:pos x="3864" y="975"/>
                </a:cxn>
                <a:cxn ang="0">
                  <a:pos x="3732" y="951"/>
                </a:cxn>
                <a:cxn ang="0">
                  <a:pos x="3595" y="917"/>
                </a:cxn>
                <a:cxn ang="0">
                  <a:pos x="3452" y="869"/>
                </a:cxn>
                <a:cxn ang="0">
                  <a:pos x="3302" y="809"/>
                </a:cxn>
                <a:cxn ang="0">
                  <a:pos x="3224" y="775"/>
                </a:cxn>
                <a:cxn ang="0">
                  <a:pos x="2921" y="638"/>
                </a:cxn>
                <a:cxn ang="0">
                  <a:pos x="2638" y="522"/>
                </a:cxn>
                <a:cxn ang="0">
                  <a:pos x="2374" y="423"/>
                </a:cxn>
                <a:cxn ang="0">
                  <a:pos x="2127" y="342"/>
                </a:cxn>
                <a:cxn ang="0">
                  <a:pos x="1897" y="281"/>
                </a:cxn>
                <a:cxn ang="0">
                  <a:pos x="1680" y="234"/>
                </a:cxn>
                <a:cxn ang="0">
                  <a:pos x="1477" y="205"/>
                </a:cxn>
                <a:cxn ang="0">
                  <a:pos x="1286" y="191"/>
                </a:cxn>
                <a:cxn ang="0">
                  <a:pos x="1104" y="192"/>
                </a:cxn>
                <a:cxn ang="0">
                  <a:pos x="932" y="208"/>
                </a:cxn>
                <a:cxn ang="0">
                  <a:pos x="766" y="239"/>
                </a:cxn>
                <a:cxn ang="0">
                  <a:pos x="607" y="283"/>
                </a:cxn>
                <a:cxn ang="0">
                  <a:pos x="453" y="338"/>
                </a:cxn>
                <a:cxn ang="0">
                  <a:pos x="300" y="407"/>
                </a:cxn>
                <a:cxn ang="0">
                  <a:pos x="150" y="486"/>
                </a:cxn>
                <a:cxn ang="0">
                  <a:pos x="0" y="578"/>
                </a:cxn>
              </a:cxnLst>
              <a:rect l="0" t="0" r="r" b="b"/>
              <a:pathLst>
                <a:path w="5439" h="993">
                  <a:moveTo>
                    <a:pt x="5439" y="0"/>
                  </a:moveTo>
                  <a:lnTo>
                    <a:pt x="5439" y="0"/>
                  </a:lnTo>
                  <a:lnTo>
                    <a:pt x="5432" y="18"/>
                  </a:lnTo>
                  <a:lnTo>
                    <a:pt x="5412" y="65"/>
                  </a:lnTo>
                  <a:lnTo>
                    <a:pt x="5397" y="99"/>
                  </a:lnTo>
                  <a:lnTo>
                    <a:pt x="5377" y="137"/>
                  </a:lnTo>
                  <a:lnTo>
                    <a:pt x="5354" y="183"/>
                  </a:lnTo>
                  <a:lnTo>
                    <a:pt x="5327" y="231"/>
                  </a:lnTo>
                  <a:lnTo>
                    <a:pt x="5297" y="283"/>
                  </a:lnTo>
                  <a:lnTo>
                    <a:pt x="5261" y="336"/>
                  </a:lnTo>
                  <a:lnTo>
                    <a:pt x="5222" y="393"/>
                  </a:lnTo>
                  <a:lnTo>
                    <a:pt x="5179" y="451"/>
                  </a:lnTo>
                  <a:lnTo>
                    <a:pt x="5130" y="509"/>
                  </a:lnTo>
                  <a:lnTo>
                    <a:pt x="5104" y="538"/>
                  </a:lnTo>
                  <a:lnTo>
                    <a:pt x="5078" y="567"/>
                  </a:lnTo>
                  <a:lnTo>
                    <a:pt x="5050" y="596"/>
                  </a:lnTo>
                  <a:lnTo>
                    <a:pt x="5021" y="623"/>
                  </a:lnTo>
                  <a:lnTo>
                    <a:pt x="4990" y="652"/>
                  </a:lnTo>
                  <a:lnTo>
                    <a:pt x="4958" y="680"/>
                  </a:lnTo>
                  <a:lnTo>
                    <a:pt x="4925" y="706"/>
                  </a:lnTo>
                  <a:lnTo>
                    <a:pt x="4891" y="733"/>
                  </a:lnTo>
                  <a:lnTo>
                    <a:pt x="4855" y="759"/>
                  </a:lnTo>
                  <a:lnTo>
                    <a:pt x="4819" y="783"/>
                  </a:lnTo>
                  <a:lnTo>
                    <a:pt x="4780" y="808"/>
                  </a:lnTo>
                  <a:lnTo>
                    <a:pt x="4742" y="830"/>
                  </a:lnTo>
                  <a:lnTo>
                    <a:pt x="4701" y="851"/>
                  </a:lnTo>
                  <a:lnTo>
                    <a:pt x="4660" y="872"/>
                  </a:lnTo>
                  <a:lnTo>
                    <a:pt x="4617" y="891"/>
                  </a:lnTo>
                  <a:lnTo>
                    <a:pt x="4572" y="909"/>
                  </a:lnTo>
                  <a:lnTo>
                    <a:pt x="4526" y="925"/>
                  </a:lnTo>
                  <a:lnTo>
                    <a:pt x="4479" y="940"/>
                  </a:lnTo>
                  <a:lnTo>
                    <a:pt x="4429" y="953"/>
                  </a:lnTo>
                  <a:lnTo>
                    <a:pt x="4379" y="966"/>
                  </a:lnTo>
                  <a:lnTo>
                    <a:pt x="4328" y="975"/>
                  </a:lnTo>
                  <a:lnTo>
                    <a:pt x="4275" y="982"/>
                  </a:lnTo>
                  <a:lnTo>
                    <a:pt x="4221" y="988"/>
                  </a:lnTo>
                  <a:lnTo>
                    <a:pt x="4165" y="992"/>
                  </a:lnTo>
                  <a:lnTo>
                    <a:pt x="4108" y="993"/>
                  </a:lnTo>
                  <a:lnTo>
                    <a:pt x="4049" y="993"/>
                  </a:lnTo>
                  <a:lnTo>
                    <a:pt x="3989" y="990"/>
                  </a:lnTo>
                  <a:lnTo>
                    <a:pt x="3927" y="984"/>
                  </a:lnTo>
                  <a:lnTo>
                    <a:pt x="3864" y="975"/>
                  </a:lnTo>
                  <a:lnTo>
                    <a:pt x="3799" y="966"/>
                  </a:lnTo>
                  <a:lnTo>
                    <a:pt x="3732" y="951"/>
                  </a:lnTo>
                  <a:lnTo>
                    <a:pt x="3666" y="935"/>
                  </a:lnTo>
                  <a:lnTo>
                    <a:pt x="3595" y="917"/>
                  </a:lnTo>
                  <a:lnTo>
                    <a:pt x="3524" y="895"/>
                  </a:lnTo>
                  <a:lnTo>
                    <a:pt x="3452" y="869"/>
                  </a:lnTo>
                  <a:lnTo>
                    <a:pt x="3377" y="841"/>
                  </a:lnTo>
                  <a:lnTo>
                    <a:pt x="3302" y="809"/>
                  </a:lnTo>
                  <a:lnTo>
                    <a:pt x="3224" y="775"/>
                  </a:lnTo>
                  <a:lnTo>
                    <a:pt x="3224" y="775"/>
                  </a:lnTo>
                  <a:lnTo>
                    <a:pt x="3070" y="704"/>
                  </a:lnTo>
                  <a:lnTo>
                    <a:pt x="2921" y="638"/>
                  </a:lnTo>
                  <a:lnTo>
                    <a:pt x="2777" y="578"/>
                  </a:lnTo>
                  <a:lnTo>
                    <a:pt x="2638" y="522"/>
                  </a:lnTo>
                  <a:lnTo>
                    <a:pt x="2503" y="470"/>
                  </a:lnTo>
                  <a:lnTo>
                    <a:pt x="2374" y="423"/>
                  </a:lnTo>
                  <a:lnTo>
                    <a:pt x="2249" y="381"/>
                  </a:lnTo>
                  <a:lnTo>
                    <a:pt x="2127" y="342"/>
                  </a:lnTo>
                  <a:lnTo>
                    <a:pt x="2010" y="310"/>
                  </a:lnTo>
                  <a:lnTo>
                    <a:pt x="1897" y="281"/>
                  </a:lnTo>
                  <a:lnTo>
                    <a:pt x="1787" y="255"/>
                  </a:lnTo>
                  <a:lnTo>
                    <a:pt x="1680" y="234"/>
                  </a:lnTo>
                  <a:lnTo>
                    <a:pt x="1577" y="218"/>
                  </a:lnTo>
                  <a:lnTo>
                    <a:pt x="1477" y="205"/>
                  </a:lnTo>
                  <a:lnTo>
                    <a:pt x="1380" y="197"/>
                  </a:lnTo>
                  <a:lnTo>
                    <a:pt x="1286" y="191"/>
                  </a:lnTo>
                  <a:lnTo>
                    <a:pt x="1194" y="191"/>
                  </a:lnTo>
                  <a:lnTo>
                    <a:pt x="1104" y="192"/>
                  </a:lnTo>
                  <a:lnTo>
                    <a:pt x="1018" y="199"/>
                  </a:lnTo>
                  <a:lnTo>
                    <a:pt x="932" y="208"/>
                  </a:lnTo>
                  <a:lnTo>
                    <a:pt x="848" y="221"/>
                  </a:lnTo>
                  <a:lnTo>
                    <a:pt x="766" y="239"/>
                  </a:lnTo>
                  <a:lnTo>
                    <a:pt x="686" y="259"/>
                  </a:lnTo>
                  <a:lnTo>
                    <a:pt x="607" y="283"/>
                  </a:lnTo>
                  <a:lnTo>
                    <a:pt x="529" y="309"/>
                  </a:lnTo>
                  <a:lnTo>
                    <a:pt x="453" y="338"/>
                  </a:lnTo>
                  <a:lnTo>
                    <a:pt x="376" y="372"/>
                  </a:lnTo>
                  <a:lnTo>
                    <a:pt x="300" y="407"/>
                  </a:lnTo>
                  <a:lnTo>
                    <a:pt x="225" y="446"/>
                  </a:lnTo>
                  <a:lnTo>
                    <a:pt x="150" y="486"/>
                  </a:lnTo>
                  <a:lnTo>
                    <a:pt x="75" y="531"/>
                  </a:lnTo>
                  <a:lnTo>
                    <a:pt x="0" y="57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630249" name="Freeform 41"/>
            <p:cNvSpPr>
              <a:spLocks/>
            </p:cNvSpPr>
            <p:nvPr userDrawn="1"/>
          </p:nvSpPr>
          <p:spPr bwMode="auto">
            <a:xfrm>
              <a:off x="958" y="1112"/>
              <a:ext cx="5429" cy="513"/>
            </a:xfrm>
            <a:custGeom>
              <a:avLst/>
              <a:gdLst/>
              <a:ahLst/>
              <a:cxnLst>
                <a:cxn ang="0">
                  <a:pos x="5429" y="0"/>
                </a:cxn>
                <a:cxn ang="0">
                  <a:pos x="5403" y="66"/>
                </a:cxn>
                <a:cxn ang="0">
                  <a:pos x="5369" y="141"/>
                </a:cxn>
                <a:cxn ang="0">
                  <a:pos x="5321" y="234"/>
                </a:cxn>
                <a:cxn ang="0">
                  <a:pos x="5257" y="342"/>
                </a:cxn>
                <a:cxn ang="0">
                  <a:pos x="5176" y="459"/>
                </a:cxn>
                <a:cxn ang="0">
                  <a:pos x="5103" y="547"/>
                </a:cxn>
                <a:cxn ang="0">
                  <a:pos x="5049" y="607"/>
                </a:cxn>
                <a:cxn ang="0">
                  <a:pos x="4990" y="665"/>
                </a:cxn>
                <a:cxn ang="0">
                  <a:pos x="4927" y="720"/>
                </a:cxn>
                <a:cxn ang="0">
                  <a:pos x="4857" y="775"/>
                </a:cxn>
                <a:cxn ang="0">
                  <a:pos x="4784" y="825"/>
                </a:cxn>
                <a:cxn ang="0">
                  <a:pos x="4704" y="870"/>
                </a:cxn>
                <a:cxn ang="0">
                  <a:pos x="4620" y="912"/>
                </a:cxn>
                <a:cxn ang="0">
                  <a:pos x="4531" y="949"/>
                </a:cxn>
                <a:cxn ang="0">
                  <a:pos x="4435" y="979"/>
                </a:cxn>
                <a:cxn ang="0">
                  <a:pos x="4334" y="1003"/>
                </a:cxn>
                <a:cxn ang="0">
                  <a:pos x="4227" y="1017"/>
                </a:cxn>
                <a:cxn ang="0">
                  <a:pos x="4114" y="1025"/>
                </a:cxn>
                <a:cxn ang="0">
                  <a:pos x="3995" y="1024"/>
                </a:cxn>
                <a:cxn ang="0">
                  <a:pos x="3870" y="1012"/>
                </a:cxn>
                <a:cxn ang="0">
                  <a:pos x="3738" y="991"/>
                </a:cxn>
                <a:cxn ang="0">
                  <a:pos x="3601" y="959"/>
                </a:cxn>
                <a:cxn ang="0">
                  <a:pos x="3456" y="914"/>
                </a:cxn>
                <a:cxn ang="0">
                  <a:pos x="3305" y="857"/>
                </a:cxn>
                <a:cxn ang="0">
                  <a:pos x="3227" y="824"/>
                </a:cxn>
                <a:cxn ang="0">
                  <a:pos x="2922" y="693"/>
                </a:cxn>
                <a:cxn ang="0">
                  <a:pos x="2637" y="581"/>
                </a:cxn>
                <a:cxn ang="0">
                  <a:pos x="2372" y="488"/>
                </a:cxn>
                <a:cxn ang="0">
                  <a:pos x="2123" y="412"/>
                </a:cxn>
                <a:cxn ang="0">
                  <a:pos x="1891" y="354"/>
                </a:cxn>
                <a:cxn ang="0">
                  <a:pos x="1675" y="313"/>
                </a:cxn>
                <a:cxn ang="0">
                  <a:pos x="1472" y="287"/>
                </a:cxn>
                <a:cxn ang="0">
                  <a:pos x="1281" y="278"/>
                </a:cxn>
                <a:cxn ang="0">
                  <a:pos x="1099" y="283"/>
                </a:cxn>
                <a:cxn ang="0">
                  <a:pos x="926" y="302"/>
                </a:cxn>
                <a:cxn ang="0">
                  <a:pos x="761" y="336"/>
                </a:cxn>
                <a:cxn ang="0">
                  <a:pos x="603" y="383"/>
                </a:cxn>
                <a:cxn ang="0">
                  <a:pos x="449" y="441"/>
                </a:cxn>
                <a:cxn ang="0">
                  <a:pos x="298" y="514"/>
                </a:cxn>
                <a:cxn ang="0">
                  <a:pos x="149" y="596"/>
                </a:cxn>
                <a:cxn ang="0">
                  <a:pos x="0" y="691"/>
                </a:cxn>
              </a:cxnLst>
              <a:rect l="0" t="0" r="r" b="b"/>
              <a:pathLst>
                <a:path w="5429" h="1025">
                  <a:moveTo>
                    <a:pt x="5429" y="0"/>
                  </a:moveTo>
                  <a:lnTo>
                    <a:pt x="5429" y="0"/>
                  </a:lnTo>
                  <a:lnTo>
                    <a:pt x="5422" y="18"/>
                  </a:lnTo>
                  <a:lnTo>
                    <a:pt x="5403" y="66"/>
                  </a:lnTo>
                  <a:lnTo>
                    <a:pt x="5389" y="100"/>
                  </a:lnTo>
                  <a:lnTo>
                    <a:pt x="5369" y="141"/>
                  </a:lnTo>
                  <a:lnTo>
                    <a:pt x="5347" y="186"/>
                  </a:lnTo>
                  <a:lnTo>
                    <a:pt x="5321" y="234"/>
                  </a:lnTo>
                  <a:lnTo>
                    <a:pt x="5292" y="287"/>
                  </a:lnTo>
                  <a:lnTo>
                    <a:pt x="5257" y="342"/>
                  </a:lnTo>
                  <a:lnTo>
                    <a:pt x="5218" y="399"/>
                  </a:lnTo>
                  <a:lnTo>
                    <a:pt x="5176" y="459"/>
                  </a:lnTo>
                  <a:lnTo>
                    <a:pt x="5129" y="518"/>
                  </a:lnTo>
                  <a:lnTo>
                    <a:pt x="5103" y="547"/>
                  </a:lnTo>
                  <a:lnTo>
                    <a:pt x="5076" y="576"/>
                  </a:lnTo>
                  <a:lnTo>
                    <a:pt x="5049" y="607"/>
                  </a:lnTo>
                  <a:lnTo>
                    <a:pt x="5021" y="636"/>
                  </a:lnTo>
                  <a:lnTo>
                    <a:pt x="4990" y="665"/>
                  </a:lnTo>
                  <a:lnTo>
                    <a:pt x="4958" y="693"/>
                  </a:lnTo>
                  <a:lnTo>
                    <a:pt x="4927" y="720"/>
                  </a:lnTo>
                  <a:lnTo>
                    <a:pt x="4893" y="748"/>
                  </a:lnTo>
                  <a:lnTo>
                    <a:pt x="4857" y="775"/>
                  </a:lnTo>
                  <a:lnTo>
                    <a:pt x="4821" y="799"/>
                  </a:lnTo>
                  <a:lnTo>
                    <a:pt x="4784" y="825"/>
                  </a:lnTo>
                  <a:lnTo>
                    <a:pt x="4745" y="848"/>
                  </a:lnTo>
                  <a:lnTo>
                    <a:pt x="4704" y="870"/>
                  </a:lnTo>
                  <a:lnTo>
                    <a:pt x="4663" y="893"/>
                  </a:lnTo>
                  <a:lnTo>
                    <a:pt x="4620" y="912"/>
                  </a:lnTo>
                  <a:lnTo>
                    <a:pt x="4577" y="932"/>
                  </a:lnTo>
                  <a:lnTo>
                    <a:pt x="4531" y="949"/>
                  </a:lnTo>
                  <a:lnTo>
                    <a:pt x="4484" y="964"/>
                  </a:lnTo>
                  <a:lnTo>
                    <a:pt x="4435" y="979"/>
                  </a:lnTo>
                  <a:lnTo>
                    <a:pt x="4385" y="991"/>
                  </a:lnTo>
                  <a:lnTo>
                    <a:pt x="4334" y="1003"/>
                  </a:lnTo>
                  <a:lnTo>
                    <a:pt x="4281" y="1011"/>
                  </a:lnTo>
                  <a:lnTo>
                    <a:pt x="4227" y="1017"/>
                  </a:lnTo>
                  <a:lnTo>
                    <a:pt x="4171" y="1022"/>
                  </a:lnTo>
                  <a:lnTo>
                    <a:pt x="4114" y="1025"/>
                  </a:lnTo>
                  <a:lnTo>
                    <a:pt x="4055" y="1025"/>
                  </a:lnTo>
                  <a:lnTo>
                    <a:pt x="3995" y="1024"/>
                  </a:lnTo>
                  <a:lnTo>
                    <a:pt x="3932" y="1021"/>
                  </a:lnTo>
                  <a:lnTo>
                    <a:pt x="3870" y="1012"/>
                  </a:lnTo>
                  <a:lnTo>
                    <a:pt x="3805" y="1004"/>
                  </a:lnTo>
                  <a:lnTo>
                    <a:pt x="3738" y="991"/>
                  </a:lnTo>
                  <a:lnTo>
                    <a:pt x="3670" y="977"/>
                  </a:lnTo>
                  <a:lnTo>
                    <a:pt x="3601" y="959"/>
                  </a:lnTo>
                  <a:lnTo>
                    <a:pt x="3528" y="938"/>
                  </a:lnTo>
                  <a:lnTo>
                    <a:pt x="3456" y="914"/>
                  </a:lnTo>
                  <a:lnTo>
                    <a:pt x="3381" y="888"/>
                  </a:lnTo>
                  <a:lnTo>
                    <a:pt x="3305" y="857"/>
                  </a:lnTo>
                  <a:lnTo>
                    <a:pt x="3227" y="824"/>
                  </a:lnTo>
                  <a:lnTo>
                    <a:pt x="3227" y="824"/>
                  </a:lnTo>
                  <a:lnTo>
                    <a:pt x="3072" y="756"/>
                  </a:lnTo>
                  <a:lnTo>
                    <a:pt x="2922" y="693"/>
                  </a:lnTo>
                  <a:lnTo>
                    <a:pt x="2777" y="635"/>
                  </a:lnTo>
                  <a:lnTo>
                    <a:pt x="2637" y="581"/>
                  </a:lnTo>
                  <a:lnTo>
                    <a:pt x="2502" y="533"/>
                  </a:lnTo>
                  <a:lnTo>
                    <a:pt x="2372" y="488"/>
                  </a:lnTo>
                  <a:lnTo>
                    <a:pt x="2245" y="447"/>
                  </a:lnTo>
                  <a:lnTo>
                    <a:pt x="2123" y="412"/>
                  </a:lnTo>
                  <a:lnTo>
                    <a:pt x="2005" y="381"/>
                  </a:lnTo>
                  <a:lnTo>
                    <a:pt x="1891" y="354"/>
                  </a:lnTo>
                  <a:lnTo>
                    <a:pt x="1782" y="331"/>
                  </a:lnTo>
                  <a:lnTo>
                    <a:pt x="1675" y="313"/>
                  </a:lnTo>
                  <a:lnTo>
                    <a:pt x="1572" y="297"/>
                  </a:lnTo>
                  <a:lnTo>
                    <a:pt x="1472" y="287"/>
                  </a:lnTo>
                  <a:lnTo>
                    <a:pt x="1375" y="279"/>
                  </a:lnTo>
                  <a:lnTo>
                    <a:pt x="1281" y="278"/>
                  </a:lnTo>
                  <a:lnTo>
                    <a:pt x="1187" y="278"/>
                  </a:lnTo>
                  <a:lnTo>
                    <a:pt x="1099" y="283"/>
                  </a:lnTo>
                  <a:lnTo>
                    <a:pt x="1011" y="291"/>
                  </a:lnTo>
                  <a:lnTo>
                    <a:pt x="926" y="302"/>
                  </a:lnTo>
                  <a:lnTo>
                    <a:pt x="843" y="317"/>
                  </a:lnTo>
                  <a:lnTo>
                    <a:pt x="761" y="336"/>
                  </a:lnTo>
                  <a:lnTo>
                    <a:pt x="682" y="357"/>
                  </a:lnTo>
                  <a:lnTo>
                    <a:pt x="603" y="383"/>
                  </a:lnTo>
                  <a:lnTo>
                    <a:pt x="525" y="410"/>
                  </a:lnTo>
                  <a:lnTo>
                    <a:pt x="449" y="441"/>
                  </a:lnTo>
                  <a:lnTo>
                    <a:pt x="372" y="476"/>
                  </a:lnTo>
                  <a:lnTo>
                    <a:pt x="298" y="514"/>
                  </a:lnTo>
                  <a:lnTo>
                    <a:pt x="224" y="554"/>
                  </a:lnTo>
                  <a:lnTo>
                    <a:pt x="149" y="596"/>
                  </a:lnTo>
                  <a:lnTo>
                    <a:pt x="75" y="643"/>
                  </a:lnTo>
                  <a:lnTo>
                    <a:pt x="0" y="691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630250" name="Freeform 42"/>
            <p:cNvSpPr>
              <a:spLocks/>
            </p:cNvSpPr>
            <p:nvPr userDrawn="1"/>
          </p:nvSpPr>
          <p:spPr bwMode="auto">
            <a:xfrm>
              <a:off x="993" y="1083"/>
              <a:ext cx="5418" cy="530"/>
            </a:xfrm>
            <a:custGeom>
              <a:avLst/>
              <a:gdLst/>
              <a:ahLst/>
              <a:cxnLst>
                <a:cxn ang="0">
                  <a:pos x="5418" y="0"/>
                </a:cxn>
                <a:cxn ang="0">
                  <a:pos x="5393" y="68"/>
                </a:cxn>
                <a:cxn ang="0">
                  <a:pos x="5361" y="142"/>
                </a:cxn>
                <a:cxn ang="0">
                  <a:pos x="5314" y="237"/>
                </a:cxn>
                <a:cxn ang="0">
                  <a:pos x="5251" y="347"/>
                </a:cxn>
                <a:cxn ang="0">
                  <a:pos x="5171" y="467"/>
                </a:cxn>
                <a:cxn ang="0">
                  <a:pos x="5100" y="557"/>
                </a:cxn>
                <a:cxn ang="0">
                  <a:pos x="5047" y="618"/>
                </a:cxn>
                <a:cxn ang="0">
                  <a:pos x="4989" y="676"/>
                </a:cxn>
                <a:cxn ang="0">
                  <a:pos x="4926" y="735"/>
                </a:cxn>
                <a:cxn ang="0">
                  <a:pos x="4858" y="789"/>
                </a:cxn>
                <a:cxn ang="0">
                  <a:pos x="4785" y="843"/>
                </a:cxn>
                <a:cxn ang="0">
                  <a:pos x="4707" y="890"/>
                </a:cxn>
                <a:cxn ang="0">
                  <a:pos x="4622" y="933"/>
                </a:cxn>
                <a:cxn ang="0">
                  <a:pos x="4533" y="972"/>
                </a:cxn>
                <a:cxn ang="0">
                  <a:pos x="4437" y="1004"/>
                </a:cxn>
                <a:cxn ang="0">
                  <a:pos x="4338" y="1030"/>
                </a:cxn>
                <a:cxn ang="0">
                  <a:pos x="4231" y="1048"/>
                </a:cxn>
                <a:cxn ang="0">
                  <a:pos x="4118" y="1058"/>
                </a:cxn>
                <a:cxn ang="0">
                  <a:pos x="3999" y="1059"/>
                </a:cxn>
                <a:cxn ang="0">
                  <a:pos x="3874" y="1049"/>
                </a:cxn>
                <a:cxn ang="0">
                  <a:pos x="3742" y="1032"/>
                </a:cxn>
                <a:cxn ang="0">
                  <a:pos x="3603" y="1001"/>
                </a:cxn>
                <a:cxn ang="0">
                  <a:pos x="3459" y="959"/>
                </a:cxn>
                <a:cxn ang="0">
                  <a:pos x="3306" y="906"/>
                </a:cxn>
                <a:cxn ang="0">
                  <a:pos x="3228" y="873"/>
                </a:cxn>
                <a:cxn ang="0">
                  <a:pos x="2920" y="748"/>
                </a:cxn>
                <a:cxn ang="0">
                  <a:pos x="2634" y="641"/>
                </a:cxn>
                <a:cxn ang="0">
                  <a:pos x="2367" y="552"/>
                </a:cxn>
                <a:cxn ang="0">
                  <a:pos x="2119" y="483"/>
                </a:cxn>
                <a:cxn ang="0">
                  <a:pos x="1886" y="428"/>
                </a:cxn>
                <a:cxn ang="0">
                  <a:pos x="1669" y="391"/>
                </a:cxn>
                <a:cxn ang="0">
                  <a:pos x="1465" y="370"/>
                </a:cxn>
                <a:cxn ang="0">
                  <a:pos x="1273" y="363"/>
                </a:cxn>
                <a:cxn ang="0">
                  <a:pos x="1091" y="371"/>
                </a:cxn>
                <a:cxn ang="0">
                  <a:pos x="919" y="396"/>
                </a:cxn>
                <a:cxn ang="0">
                  <a:pos x="755" y="433"/>
                </a:cxn>
                <a:cxn ang="0">
                  <a:pos x="597" y="483"/>
                </a:cxn>
                <a:cxn ang="0">
                  <a:pos x="444" y="546"/>
                </a:cxn>
                <a:cxn ang="0">
                  <a:pos x="294" y="620"/>
                </a:cxn>
                <a:cxn ang="0">
                  <a:pos x="147" y="707"/>
                </a:cxn>
                <a:cxn ang="0">
                  <a:pos x="0" y="806"/>
                </a:cxn>
              </a:cxnLst>
              <a:rect l="0" t="0" r="r" b="b"/>
              <a:pathLst>
                <a:path w="5418" h="1059">
                  <a:moveTo>
                    <a:pt x="5418" y="0"/>
                  </a:moveTo>
                  <a:lnTo>
                    <a:pt x="5418" y="0"/>
                  </a:lnTo>
                  <a:lnTo>
                    <a:pt x="5411" y="18"/>
                  </a:lnTo>
                  <a:lnTo>
                    <a:pt x="5393" y="68"/>
                  </a:lnTo>
                  <a:lnTo>
                    <a:pt x="5377" y="102"/>
                  </a:lnTo>
                  <a:lnTo>
                    <a:pt x="5361" y="142"/>
                  </a:lnTo>
                  <a:lnTo>
                    <a:pt x="5339" y="189"/>
                  </a:lnTo>
                  <a:lnTo>
                    <a:pt x="5314" y="237"/>
                  </a:lnTo>
                  <a:lnTo>
                    <a:pt x="5284" y="292"/>
                  </a:lnTo>
                  <a:lnTo>
                    <a:pt x="5251" y="347"/>
                  </a:lnTo>
                  <a:lnTo>
                    <a:pt x="5214" y="407"/>
                  </a:lnTo>
                  <a:lnTo>
                    <a:pt x="5171" y="467"/>
                  </a:lnTo>
                  <a:lnTo>
                    <a:pt x="5125" y="526"/>
                  </a:lnTo>
                  <a:lnTo>
                    <a:pt x="5100" y="557"/>
                  </a:lnTo>
                  <a:lnTo>
                    <a:pt x="5073" y="588"/>
                  </a:lnTo>
                  <a:lnTo>
                    <a:pt x="5047" y="618"/>
                  </a:lnTo>
                  <a:lnTo>
                    <a:pt x="5018" y="647"/>
                  </a:lnTo>
                  <a:lnTo>
                    <a:pt x="4989" y="676"/>
                  </a:lnTo>
                  <a:lnTo>
                    <a:pt x="4958" y="706"/>
                  </a:lnTo>
                  <a:lnTo>
                    <a:pt x="4926" y="735"/>
                  </a:lnTo>
                  <a:lnTo>
                    <a:pt x="4893" y="762"/>
                  </a:lnTo>
                  <a:lnTo>
                    <a:pt x="4858" y="789"/>
                  </a:lnTo>
                  <a:lnTo>
                    <a:pt x="4822" y="817"/>
                  </a:lnTo>
                  <a:lnTo>
                    <a:pt x="4785" y="843"/>
                  </a:lnTo>
                  <a:lnTo>
                    <a:pt x="4746" y="867"/>
                  </a:lnTo>
                  <a:lnTo>
                    <a:pt x="4707" y="890"/>
                  </a:lnTo>
                  <a:lnTo>
                    <a:pt x="4665" y="912"/>
                  </a:lnTo>
                  <a:lnTo>
                    <a:pt x="4622" y="933"/>
                  </a:lnTo>
                  <a:lnTo>
                    <a:pt x="4579" y="954"/>
                  </a:lnTo>
                  <a:lnTo>
                    <a:pt x="4533" y="972"/>
                  </a:lnTo>
                  <a:lnTo>
                    <a:pt x="4486" y="990"/>
                  </a:lnTo>
                  <a:lnTo>
                    <a:pt x="4437" y="1004"/>
                  </a:lnTo>
                  <a:lnTo>
                    <a:pt x="4389" y="1019"/>
                  </a:lnTo>
                  <a:lnTo>
                    <a:pt x="4338" y="1030"/>
                  </a:lnTo>
                  <a:lnTo>
                    <a:pt x="4285" y="1040"/>
                  </a:lnTo>
                  <a:lnTo>
                    <a:pt x="4231" y="1048"/>
                  </a:lnTo>
                  <a:lnTo>
                    <a:pt x="4175" y="1054"/>
                  </a:lnTo>
                  <a:lnTo>
                    <a:pt x="4118" y="1058"/>
                  </a:lnTo>
                  <a:lnTo>
                    <a:pt x="4058" y="1059"/>
                  </a:lnTo>
                  <a:lnTo>
                    <a:pt x="3999" y="1059"/>
                  </a:lnTo>
                  <a:lnTo>
                    <a:pt x="3936" y="1056"/>
                  </a:lnTo>
                  <a:lnTo>
                    <a:pt x="3874" y="1049"/>
                  </a:lnTo>
                  <a:lnTo>
                    <a:pt x="3809" y="1041"/>
                  </a:lnTo>
                  <a:lnTo>
                    <a:pt x="3742" y="1032"/>
                  </a:lnTo>
                  <a:lnTo>
                    <a:pt x="3672" y="1017"/>
                  </a:lnTo>
                  <a:lnTo>
                    <a:pt x="3603" y="1001"/>
                  </a:lnTo>
                  <a:lnTo>
                    <a:pt x="3531" y="982"/>
                  </a:lnTo>
                  <a:lnTo>
                    <a:pt x="3459" y="959"/>
                  </a:lnTo>
                  <a:lnTo>
                    <a:pt x="3382" y="933"/>
                  </a:lnTo>
                  <a:lnTo>
                    <a:pt x="3306" y="906"/>
                  </a:lnTo>
                  <a:lnTo>
                    <a:pt x="3228" y="873"/>
                  </a:lnTo>
                  <a:lnTo>
                    <a:pt x="3228" y="873"/>
                  </a:lnTo>
                  <a:lnTo>
                    <a:pt x="3071" y="809"/>
                  </a:lnTo>
                  <a:lnTo>
                    <a:pt x="2920" y="748"/>
                  </a:lnTo>
                  <a:lnTo>
                    <a:pt x="2776" y="693"/>
                  </a:lnTo>
                  <a:lnTo>
                    <a:pt x="2634" y="641"/>
                  </a:lnTo>
                  <a:lnTo>
                    <a:pt x="2499" y="596"/>
                  </a:lnTo>
                  <a:lnTo>
                    <a:pt x="2367" y="552"/>
                  </a:lnTo>
                  <a:lnTo>
                    <a:pt x="2241" y="515"/>
                  </a:lnTo>
                  <a:lnTo>
                    <a:pt x="2119" y="483"/>
                  </a:lnTo>
                  <a:lnTo>
                    <a:pt x="2001" y="454"/>
                  </a:lnTo>
                  <a:lnTo>
                    <a:pt x="1886" y="428"/>
                  </a:lnTo>
                  <a:lnTo>
                    <a:pt x="1776" y="407"/>
                  </a:lnTo>
                  <a:lnTo>
                    <a:pt x="1669" y="391"/>
                  </a:lnTo>
                  <a:lnTo>
                    <a:pt x="1565" y="378"/>
                  </a:lnTo>
                  <a:lnTo>
                    <a:pt x="1465" y="370"/>
                  </a:lnTo>
                  <a:lnTo>
                    <a:pt x="1368" y="365"/>
                  </a:lnTo>
                  <a:lnTo>
                    <a:pt x="1273" y="363"/>
                  </a:lnTo>
                  <a:lnTo>
                    <a:pt x="1182" y="366"/>
                  </a:lnTo>
                  <a:lnTo>
                    <a:pt x="1091" y="371"/>
                  </a:lnTo>
                  <a:lnTo>
                    <a:pt x="1005" y="381"/>
                  </a:lnTo>
                  <a:lnTo>
                    <a:pt x="919" y="396"/>
                  </a:lnTo>
                  <a:lnTo>
                    <a:pt x="837" y="412"/>
                  </a:lnTo>
                  <a:lnTo>
                    <a:pt x="755" y="433"/>
                  </a:lnTo>
                  <a:lnTo>
                    <a:pt x="676" y="455"/>
                  </a:lnTo>
                  <a:lnTo>
                    <a:pt x="597" y="483"/>
                  </a:lnTo>
                  <a:lnTo>
                    <a:pt x="521" y="512"/>
                  </a:lnTo>
                  <a:lnTo>
                    <a:pt x="444" y="546"/>
                  </a:lnTo>
                  <a:lnTo>
                    <a:pt x="369" y="581"/>
                  </a:lnTo>
                  <a:lnTo>
                    <a:pt x="294" y="620"/>
                  </a:lnTo>
                  <a:lnTo>
                    <a:pt x="221" y="662"/>
                  </a:lnTo>
                  <a:lnTo>
                    <a:pt x="147" y="707"/>
                  </a:lnTo>
                  <a:lnTo>
                    <a:pt x="74" y="754"/>
                  </a:lnTo>
                  <a:lnTo>
                    <a:pt x="0" y="80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630251" name="Freeform 43"/>
            <p:cNvSpPr>
              <a:spLocks/>
            </p:cNvSpPr>
            <p:nvPr userDrawn="1"/>
          </p:nvSpPr>
          <p:spPr bwMode="auto">
            <a:xfrm>
              <a:off x="1029" y="1055"/>
              <a:ext cx="5404" cy="545"/>
            </a:xfrm>
            <a:custGeom>
              <a:avLst/>
              <a:gdLst/>
              <a:ahLst/>
              <a:cxnLst>
                <a:cxn ang="0">
                  <a:pos x="5404" y="0"/>
                </a:cxn>
                <a:cxn ang="0">
                  <a:pos x="5380" y="68"/>
                </a:cxn>
                <a:cxn ang="0">
                  <a:pos x="5350" y="144"/>
                </a:cxn>
                <a:cxn ang="0">
                  <a:pos x="5304" y="241"/>
                </a:cxn>
                <a:cxn ang="0">
                  <a:pos x="5243" y="352"/>
                </a:cxn>
                <a:cxn ang="0">
                  <a:pos x="5165" y="473"/>
                </a:cxn>
                <a:cxn ang="0">
                  <a:pos x="5096" y="566"/>
                </a:cxn>
                <a:cxn ang="0">
                  <a:pos x="5043" y="627"/>
                </a:cxn>
                <a:cxn ang="0">
                  <a:pos x="4986" y="688"/>
                </a:cxn>
                <a:cxn ang="0">
                  <a:pos x="4924" y="748"/>
                </a:cxn>
                <a:cxn ang="0">
                  <a:pos x="4857" y="805"/>
                </a:cxn>
                <a:cxn ang="0">
                  <a:pos x="4785" y="858"/>
                </a:cxn>
                <a:cxn ang="0">
                  <a:pos x="4707" y="908"/>
                </a:cxn>
                <a:cxn ang="0">
                  <a:pos x="4624" y="955"/>
                </a:cxn>
                <a:cxn ang="0">
                  <a:pos x="4535" y="995"/>
                </a:cxn>
                <a:cxn ang="0">
                  <a:pos x="4440" y="1029"/>
                </a:cxn>
                <a:cxn ang="0">
                  <a:pos x="4340" y="1056"/>
                </a:cxn>
                <a:cxn ang="0">
                  <a:pos x="4233" y="1076"/>
                </a:cxn>
                <a:cxn ang="0">
                  <a:pos x="4121" y="1089"/>
                </a:cxn>
                <a:cxn ang="0">
                  <a:pos x="4002" y="1092"/>
                </a:cxn>
                <a:cxn ang="0">
                  <a:pos x="3877" y="1085"/>
                </a:cxn>
                <a:cxn ang="0">
                  <a:pos x="3745" y="1069"/>
                </a:cxn>
                <a:cxn ang="0">
                  <a:pos x="3606" y="1042"/>
                </a:cxn>
                <a:cxn ang="0">
                  <a:pos x="3460" y="1003"/>
                </a:cxn>
                <a:cxn ang="0">
                  <a:pos x="3307" y="951"/>
                </a:cxn>
                <a:cxn ang="0">
                  <a:pos x="3228" y="921"/>
                </a:cxn>
                <a:cxn ang="0">
                  <a:pos x="2919" y="801"/>
                </a:cxn>
                <a:cxn ang="0">
                  <a:pos x="2631" y="701"/>
                </a:cxn>
                <a:cxn ang="0">
                  <a:pos x="2363" y="617"/>
                </a:cxn>
                <a:cxn ang="0">
                  <a:pos x="2113" y="551"/>
                </a:cxn>
                <a:cxn ang="0">
                  <a:pos x="1880" y="501"/>
                </a:cxn>
                <a:cxn ang="0">
                  <a:pos x="1662" y="469"/>
                </a:cxn>
                <a:cxn ang="0">
                  <a:pos x="1458" y="451"/>
                </a:cxn>
                <a:cxn ang="0">
                  <a:pos x="1266" y="448"/>
                </a:cxn>
                <a:cxn ang="0">
                  <a:pos x="1085" y="461"/>
                </a:cxn>
                <a:cxn ang="0">
                  <a:pos x="914" y="488"/>
                </a:cxn>
                <a:cxn ang="0">
                  <a:pos x="750" y="528"/>
                </a:cxn>
                <a:cxn ang="0">
                  <a:pos x="593" y="582"/>
                </a:cxn>
                <a:cxn ang="0">
                  <a:pos x="440" y="648"/>
                </a:cxn>
                <a:cxn ang="0">
                  <a:pos x="292" y="727"/>
                </a:cxn>
                <a:cxn ang="0">
                  <a:pos x="146" y="817"/>
                </a:cxn>
                <a:cxn ang="0">
                  <a:pos x="0" y="918"/>
                </a:cxn>
              </a:cxnLst>
              <a:rect l="0" t="0" r="r" b="b"/>
              <a:pathLst>
                <a:path w="5404" h="1092">
                  <a:moveTo>
                    <a:pt x="5404" y="0"/>
                  </a:moveTo>
                  <a:lnTo>
                    <a:pt x="5404" y="0"/>
                  </a:lnTo>
                  <a:lnTo>
                    <a:pt x="5398" y="18"/>
                  </a:lnTo>
                  <a:lnTo>
                    <a:pt x="5380" y="68"/>
                  </a:lnTo>
                  <a:lnTo>
                    <a:pt x="5366" y="104"/>
                  </a:lnTo>
                  <a:lnTo>
                    <a:pt x="5350" y="144"/>
                  </a:lnTo>
                  <a:lnTo>
                    <a:pt x="5329" y="191"/>
                  </a:lnTo>
                  <a:lnTo>
                    <a:pt x="5304" y="241"/>
                  </a:lnTo>
                  <a:lnTo>
                    <a:pt x="5275" y="294"/>
                  </a:lnTo>
                  <a:lnTo>
                    <a:pt x="5243" y="352"/>
                  </a:lnTo>
                  <a:lnTo>
                    <a:pt x="5207" y="412"/>
                  </a:lnTo>
                  <a:lnTo>
                    <a:pt x="5165" y="473"/>
                  </a:lnTo>
                  <a:lnTo>
                    <a:pt x="5119" y="535"/>
                  </a:lnTo>
                  <a:lnTo>
                    <a:pt x="5096" y="566"/>
                  </a:lnTo>
                  <a:lnTo>
                    <a:pt x="5069" y="596"/>
                  </a:lnTo>
                  <a:lnTo>
                    <a:pt x="5043" y="627"/>
                  </a:lnTo>
                  <a:lnTo>
                    <a:pt x="5015" y="658"/>
                  </a:lnTo>
                  <a:lnTo>
                    <a:pt x="4986" y="688"/>
                  </a:lnTo>
                  <a:lnTo>
                    <a:pt x="4955" y="719"/>
                  </a:lnTo>
                  <a:lnTo>
                    <a:pt x="4924" y="748"/>
                  </a:lnTo>
                  <a:lnTo>
                    <a:pt x="4892" y="777"/>
                  </a:lnTo>
                  <a:lnTo>
                    <a:pt x="4857" y="805"/>
                  </a:lnTo>
                  <a:lnTo>
                    <a:pt x="4821" y="832"/>
                  </a:lnTo>
                  <a:lnTo>
                    <a:pt x="4785" y="858"/>
                  </a:lnTo>
                  <a:lnTo>
                    <a:pt x="4746" y="884"/>
                  </a:lnTo>
                  <a:lnTo>
                    <a:pt x="4707" y="908"/>
                  </a:lnTo>
                  <a:lnTo>
                    <a:pt x="4667" y="932"/>
                  </a:lnTo>
                  <a:lnTo>
                    <a:pt x="4624" y="955"/>
                  </a:lnTo>
                  <a:lnTo>
                    <a:pt x="4581" y="974"/>
                  </a:lnTo>
                  <a:lnTo>
                    <a:pt x="4535" y="995"/>
                  </a:lnTo>
                  <a:lnTo>
                    <a:pt x="4489" y="1013"/>
                  </a:lnTo>
                  <a:lnTo>
                    <a:pt x="4440" y="1029"/>
                  </a:lnTo>
                  <a:lnTo>
                    <a:pt x="4390" y="1043"/>
                  </a:lnTo>
                  <a:lnTo>
                    <a:pt x="4340" y="1056"/>
                  </a:lnTo>
                  <a:lnTo>
                    <a:pt x="4288" y="1068"/>
                  </a:lnTo>
                  <a:lnTo>
                    <a:pt x="4233" y="1076"/>
                  </a:lnTo>
                  <a:lnTo>
                    <a:pt x="4178" y="1084"/>
                  </a:lnTo>
                  <a:lnTo>
                    <a:pt x="4121" y="1089"/>
                  </a:lnTo>
                  <a:lnTo>
                    <a:pt x="4063" y="1092"/>
                  </a:lnTo>
                  <a:lnTo>
                    <a:pt x="4002" y="1092"/>
                  </a:lnTo>
                  <a:lnTo>
                    <a:pt x="3941" y="1090"/>
                  </a:lnTo>
                  <a:lnTo>
                    <a:pt x="3877" y="1085"/>
                  </a:lnTo>
                  <a:lnTo>
                    <a:pt x="3811" y="1079"/>
                  </a:lnTo>
                  <a:lnTo>
                    <a:pt x="3745" y="1069"/>
                  </a:lnTo>
                  <a:lnTo>
                    <a:pt x="3675" y="1058"/>
                  </a:lnTo>
                  <a:lnTo>
                    <a:pt x="3606" y="1042"/>
                  </a:lnTo>
                  <a:lnTo>
                    <a:pt x="3534" y="1024"/>
                  </a:lnTo>
                  <a:lnTo>
                    <a:pt x="3460" y="1003"/>
                  </a:lnTo>
                  <a:lnTo>
                    <a:pt x="3384" y="979"/>
                  </a:lnTo>
                  <a:lnTo>
                    <a:pt x="3307" y="951"/>
                  </a:lnTo>
                  <a:lnTo>
                    <a:pt x="3228" y="921"/>
                  </a:lnTo>
                  <a:lnTo>
                    <a:pt x="3228" y="921"/>
                  </a:lnTo>
                  <a:lnTo>
                    <a:pt x="3071" y="859"/>
                  </a:lnTo>
                  <a:lnTo>
                    <a:pt x="2919" y="801"/>
                  </a:lnTo>
                  <a:lnTo>
                    <a:pt x="2773" y="750"/>
                  </a:lnTo>
                  <a:lnTo>
                    <a:pt x="2631" y="701"/>
                  </a:lnTo>
                  <a:lnTo>
                    <a:pt x="2495" y="656"/>
                  </a:lnTo>
                  <a:lnTo>
                    <a:pt x="2363" y="617"/>
                  </a:lnTo>
                  <a:lnTo>
                    <a:pt x="2237" y="582"/>
                  </a:lnTo>
                  <a:lnTo>
                    <a:pt x="2113" y="551"/>
                  </a:lnTo>
                  <a:lnTo>
                    <a:pt x="1995" y="524"/>
                  </a:lnTo>
                  <a:lnTo>
                    <a:pt x="1880" y="501"/>
                  </a:lnTo>
                  <a:lnTo>
                    <a:pt x="1769" y="483"/>
                  </a:lnTo>
                  <a:lnTo>
                    <a:pt x="1662" y="469"/>
                  </a:lnTo>
                  <a:lnTo>
                    <a:pt x="1558" y="457"/>
                  </a:lnTo>
                  <a:lnTo>
                    <a:pt x="1458" y="451"/>
                  </a:lnTo>
                  <a:lnTo>
                    <a:pt x="1361" y="448"/>
                  </a:lnTo>
                  <a:lnTo>
                    <a:pt x="1266" y="448"/>
                  </a:lnTo>
                  <a:lnTo>
                    <a:pt x="1175" y="453"/>
                  </a:lnTo>
                  <a:lnTo>
                    <a:pt x="1085" y="461"/>
                  </a:lnTo>
                  <a:lnTo>
                    <a:pt x="998" y="472"/>
                  </a:lnTo>
                  <a:lnTo>
                    <a:pt x="914" y="488"/>
                  </a:lnTo>
                  <a:lnTo>
                    <a:pt x="830" y="506"/>
                  </a:lnTo>
                  <a:lnTo>
                    <a:pt x="750" y="528"/>
                  </a:lnTo>
                  <a:lnTo>
                    <a:pt x="671" y="553"/>
                  </a:lnTo>
                  <a:lnTo>
                    <a:pt x="593" y="582"/>
                  </a:lnTo>
                  <a:lnTo>
                    <a:pt x="517" y="614"/>
                  </a:lnTo>
                  <a:lnTo>
                    <a:pt x="440" y="648"/>
                  </a:lnTo>
                  <a:lnTo>
                    <a:pt x="365" y="687"/>
                  </a:lnTo>
                  <a:lnTo>
                    <a:pt x="292" y="727"/>
                  </a:lnTo>
                  <a:lnTo>
                    <a:pt x="218" y="771"/>
                  </a:lnTo>
                  <a:lnTo>
                    <a:pt x="146" y="817"/>
                  </a:lnTo>
                  <a:lnTo>
                    <a:pt x="72" y="866"/>
                  </a:lnTo>
                  <a:lnTo>
                    <a:pt x="0" y="91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630252" name="Freeform 44"/>
            <p:cNvSpPr>
              <a:spLocks/>
            </p:cNvSpPr>
            <p:nvPr userDrawn="1"/>
          </p:nvSpPr>
          <p:spPr bwMode="auto">
            <a:xfrm>
              <a:off x="1067" y="1026"/>
              <a:ext cx="5390" cy="562"/>
            </a:xfrm>
            <a:custGeom>
              <a:avLst/>
              <a:gdLst/>
              <a:ahLst/>
              <a:cxnLst>
                <a:cxn ang="0">
                  <a:pos x="5390" y="0"/>
                </a:cxn>
                <a:cxn ang="0">
                  <a:pos x="5366" y="70"/>
                </a:cxn>
                <a:cxn ang="0">
                  <a:pos x="5337" y="147"/>
                </a:cxn>
                <a:cxn ang="0">
                  <a:pos x="5292" y="244"/>
                </a:cxn>
                <a:cxn ang="0">
                  <a:pos x="5233" y="357"/>
                </a:cxn>
                <a:cxn ang="0">
                  <a:pos x="5158" y="480"/>
                </a:cxn>
                <a:cxn ang="0">
                  <a:pos x="5088" y="575"/>
                </a:cxn>
                <a:cxn ang="0">
                  <a:pos x="5037" y="638"/>
                </a:cxn>
                <a:cxn ang="0">
                  <a:pos x="4981" y="701"/>
                </a:cxn>
                <a:cxn ang="0">
                  <a:pos x="4920" y="762"/>
                </a:cxn>
                <a:cxn ang="0">
                  <a:pos x="4854" y="821"/>
                </a:cxn>
                <a:cxn ang="0">
                  <a:pos x="4783" y="875"/>
                </a:cxn>
                <a:cxn ang="0">
                  <a:pos x="4705" y="927"/>
                </a:cxn>
                <a:cxn ang="0">
                  <a:pos x="4623" y="976"/>
                </a:cxn>
                <a:cxn ang="0">
                  <a:pos x="4534" y="1018"/>
                </a:cxn>
                <a:cxn ang="0">
                  <a:pos x="4441" y="1053"/>
                </a:cxn>
                <a:cxn ang="0">
                  <a:pos x="4341" y="1084"/>
                </a:cxn>
                <a:cxn ang="0">
                  <a:pos x="4234" y="1106"/>
                </a:cxn>
                <a:cxn ang="0">
                  <a:pos x="4122" y="1121"/>
                </a:cxn>
                <a:cxn ang="0">
                  <a:pos x="4004" y="1126"/>
                </a:cxn>
                <a:cxn ang="0">
                  <a:pos x="3878" y="1122"/>
                </a:cxn>
                <a:cxn ang="0">
                  <a:pos x="3746" y="1110"/>
                </a:cxn>
                <a:cxn ang="0">
                  <a:pos x="3607" y="1084"/>
                </a:cxn>
                <a:cxn ang="0">
                  <a:pos x="3460" y="1048"/>
                </a:cxn>
                <a:cxn ang="0">
                  <a:pos x="3307" y="1000"/>
                </a:cxn>
                <a:cxn ang="0">
                  <a:pos x="3228" y="971"/>
                </a:cxn>
                <a:cxn ang="0">
                  <a:pos x="2917" y="856"/>
                </a:cxn>
                <a:cxn ang="0">
                  <a:pos x="2628" y="761"/>
                </a:cxn>
                <a:cxn ang="0">
                  <a:pos x="2359" y="682"/>
                </a:cxn>
                <a:cxn ang="0">
                  <a:pos x="2107" y="620"/>
                </a:cxn>
                <a:cxn ang="0">
                  <a:pos x="1873" y="575"/>
                </a:cxn>
                <a:cxn ang="0">
                  <a:pos x="1655" y="548"/>
                </a:cxn>
                <a:cxn ang="0">
                  <a:pos x="1451" y="533"/>
                </a:cxn>
                <a:cxn ang="0">
                  <a:pos x="1259" y="535"/>
                </a:cxn>
                <a:cxn ang="0">
                  <a:pos x="1077" y="551"/>
                </a:cxn>
                <a:cxn ang="0">
                  <a:pos x="906" y="582"/>
                </a:cxn>
                <a:cxn ang="0">
                  <a:pos x="744" y="625"/>
                </a:cxn>
                <a:cxn ang="0">
                  <a:pos x="587" y="683"/>
                </a:cxn>
                <a:cxn ang="0">
                  <a:pos x="436" y="753"/>
                </a:cxn>
                <a:cxn ang="0">
                  <a:pos x="288" y="835"/>
                </a:cxn>
                <a:cxn ang="0">
                  <a:pos x="144" y="929"/>
                </a:cxn>
                <a:cxn ang="0">
                  <a:pos x="0" y="1034"/>
                </a:cxn>
              </a:cxnLst>
              <a:rect l="0" t="0" r="r" b="b"/>
              <a:pathLst>
                <a:path w="5390" h="1126">
                  <a:moveTo>
                    <a:pt x="5390" y="0"/>
                  </a:moveTo>
                  <a:lnTo>
                    <a:pt x="5390" y="0"/>
                  </a:lnTo>
                  <a:lnTo>
                    <a:pt x="5384" y="18"/>
                  </a:lnTo>
                  <a:lnTo>
                    <a:pt x="5366" y="70"/>
                  </a:lnTo>
                  <a:lnTo>
                    <a:pt x="5353" y="105"/>
                  </a:lnTo>
                  <a:lnTo>
                    <a:pt x="5337" y="147"/>
                  </a:lnTo>
                  <a:lnTo>
                    <a:pt x="5316" y="192"/>
                  </a:lnTo>
                  <a:lnTo>
                    <a:pt x="5292" y="244"/>
                  </a:lnTo>
                  <a:lnTo>
                    <a:pt x="5265" y="299"/>
                  </a:lnTo>
                  <a:lnTo>
                    <a:pt x="5233" y="357"/>
                  </a:lnTo>
                  <a:lnTo>
                    <a:pt x="5198" y="418"/>
                  </a:lnTo>
                  <a:lnTo>
                    <a:pt x="5158" y="480"/>
                  </a:lnTo>
                  <a:lnTo>
                    <a:pt x="5113" y="544"/>
                  </a:lnTo>
                  <a:lnTo>
                    <a:pt x="5088" y="575"/>
                  </a:lnTo>
                  <a:lnTo>
                    <a:pt x="5063" y="607"/>
                  </a:lnTo>
                  <a:lnTo>
                    <a:pt x="5037" y="638"/>
                  </a:lnTo>
                  <a:lnTo>
                    <a:pt x="5011" y="670"/>
                  </a:lnTo>
                  <a:lnTo>
                    <a:pt x="4981" y="701"/>
                  </a:lnTo>
                  <a:lnTo>
                    <a:pt x="4951" y="732"/>
                  </a:lnTo>
                  <a:lnTo>
                    <a:pt x="4920" y="762"/>
                  </a:lnTo>
                  <a:lnTo>
                    <a:pt x="4888" y="791"/>
                  </a:lnTo>
                  <a:lnTo>
                    <a:pt x="4854" y="821"/>
                  </a:lnTo>
                  <a:lnTo>
                    <a:pt x="4819" y="848"/>
                  </a:lnTo>
                  <a:lnTo>
                    <a:pt x="4783" y="875"/>
                  </a:lnTo>
                  <a:lnTo>
                    <a:pt x="4745" y="903"/>
                  </a:lnTo>
                  <a:lnTo>
                    <a:pt x="4705" y="927"/>
                  </a:lnTo>
                  <a:lnTo>
                    <a:pt x="4665" y="951"/>
                  </a:lnTo>
                  <a:lnTo>
                    <a:pt x="4623" y="976"/>
                  </a:lnTo>
                  <a:lnTo>
                    <a:pt x="4580" y="997"/>
                  </a:lnTo>
                  <a:lnTo>
                    <a:pt x="4534" y="1018"/>
                  </a:lnTo>
                  <a:lnTo>
                    <a:pt x="4488" y="1037"/>
                  </a:lnTo>
                  <a:lnTo>
                    <a:pt x="4441" y="1053"/>
                  </a:lnTo>
                  <a:lnTo>
                    <a:pt x="4391" y="1069"/>
                  </a:lnTo>
                  <a:lnTo>
                    <a:pt x="4341" y="1084"/>
                  </a:lnTo>
                  <a:lnTo>
                    <a:pt x="4289" y="1095"/>
                  </a:lnTo>
                  <a:lnTo>
                    <a:pt x="4234" y="1106"/>
                  </a:lnTo>
                  <a:lnTo>
                    <a:pt x="4179" y="1114"/>
                  </a:lnTo>
                  <a:lnTo>
                    <a:pt x="4122" y="1121"/>
                  </a:lnTo>
                  <a:lnTo>
                    <a:pt x="4064" y="1124"/>
                  </a:lnTo>
                  <a:lnTo>
                    <a:pt x="4004" y="1126"/>
                  </a:lnTo>
                  <a:lnTo>
                    <a:pt x="3941" y="1126"/>
                  </a:lnTo>
                  <a:lnTo>
                    <a:pt x="3878" y="1122"/>
                  </a:lnTo>
                  <a:lnTo>
                    <a:pt x="3812" y="1118"/>
                  </a:lnTo>
                  <a:lnTo>
                    <a:pt x="3746" y="1110"/>
                  </a:lnTo>
                  <a:lnTo>
                    <a:pt x="3676" y="1098"/>
                  </a:lnTo>
                  <a:lnTo>
                    <a:pt x="3607" y="1084"/>
                  </a:lnTo>
                  <a:lnTo>
                    <a:pt x="3535" y="1068"/>
                  </a:lnTo>
                  <a:lnTo>
                    <a:pt x="3460" y="1048"/>
                  </a:lnTo>
                  <a:lnTo>
                    <a:pt x="3385" y="1026"/>
                  </a:lnTo>
                  <a:lnTo>
                    <a:pt x="3307" y="1000"/>
                  </a:lnTo>
                  <a:lnTo>
                    <a:pt x="3228" y="971"/>
                  </a:lnTo>
                  <a:lnTo>
                    <a:pt x="3228" y="971"/>
                  </a:lnTo>
                  <a:lnTo>
                    <a:pt x="3069" y="911"/>
                  </a:lnTo>
                  <a:lnTo>
                    <a:pt x="2917" y="856"/>
                  </a:lnTo>
                  <a:lnTo>
                    <a:pt x="2770" y="806"/>
                  </a:lnTo>
                  <a:lnTo>
                    <a:pt x="2628" y="761"/>
                  </a:lnTo>
                  <a:lnTo>
                    <a:pt x="2491" y="719"/>
                  </a:lnTo>
                  <a:lnTo>
                    <a:pt x="2359" y="682"/>
                  </a:lnTo>
                  <a:lnTo>
                    <a:pt x="2231" y="649"/>
                  </a:lnTo>
                  <a:lnTo>
                    <a:pt x="2107" y="620"/>
                  </a:lnTo>
                  <a:lnTo>
                    <a:pt x="1988" y="596"/>
                  </a:lnTo>
                  <a:lnTo>
                    <a:pt x="1873" y="575"/>
                  </a:lnTo>
                  <a:lnTo>
                    <a:pt x="1762" y="559"/>
                  </a:lnTo>
                  <a:lnTo>
                    <a:pt x="1655" y="548"/>
                  </a:lnTo>
                  <a:lnTo>
                    <a:pt x="1551" y="538"/>
                  </a:lnTo>
                  <a:lnTo>
                    <a:pt x="1451" y="533"/>
                  </a:lnTo>
                  <a:lnTo>
                    <a:pt x="1353" y="533"/>
                  </a:lnTo>
                  <a:lnTo>
                    <a:pt x="1259" y="535"/>
                  </a:lnTo>
                  <a:lnTo>
                    <a:pt x="1166" y="541"/>
                  </a:lnTo>
                  <a:lnTo>
                    <a:pt x="1077" y="551"/>
                  </a:lnTo>
                  <a:lnTo>
                    <a:pt x="991" y="565"/>
                  </a:lnTo>
                  <a:lnTo>
                    <a:pt x="906" y="582"/>
                  </a:lnTo>
                  <a:lnTo>
                    <a:pt x="824" y="603"/>
                  </a:lnTo>
                  <a:lnTo>
                    <a:pt x="744" y="625"/>
                  </a:lnTo>
                  <a:lnTo>
                    <a:pt x="665" y="653"/>
                  </a:lnTo>
                  <a:lnTo>
                    <a:pt x="587" y="683"/>
                  </a:lnTo>
                  <a:lnTo>
                    <a:pt x="511" y="716"/>
                  </a:lnTo>
                  <a:lnTo>
                    <a:pt x="436" y="753"/>
                  </a:lnTo>
                  <a:lnTo>
                    <a:pt x="362" y="791"/>
                  </a:lnTo>
                  <a:lnTo>
                    <a:pt x="288" y="835"/>
                  </a:lnTo>
                  <a:lnTo>
                    <a:pt x="216" y="880"/>
                  </a:lnTo>
                  <a:lnTo>
                    <a:pt x="144" y="929"/>
                  </a:lnTo>
                  <a:lnTo>
                    <a:pt x="72" y="979"/>
                  </a:lnTo>
                  <a:lnTo>
                    <a:pt x="0" y="103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630253" name="Freeform 45"/>
            <p:cNvSpPr>
              <a:spLocks/>
            </p:cNvSpPr>
            <p:nvPr userDrawn="1"/>
          </p:nvSpPr>
          <p:spPr bwMode="auto">
            <a:xfrm>
              <a:off x="1106" y="997"/>
              <a:ext cx="5373" cy="580"/>
            </a:xfrm>
            <a:custGeom>
              <a:avLst/>
              <a:gdLst/>
              <a:ahLst/>
              <a:cxnLst>
                <a:cxn ang="0">
                  <a:pos x="5373" y="0"/>
                </a:cxn>
                <a:cxn ang="0">
                  <a:pos x="5351" y="69"/>
                </a:cxn>
                <a:cxn ang="0">
                  <a:pos x="5323" y="147"/>
                </a:cxn>
                <a:cxn ang="0">
                  <a:pos x="5280" y="247"/>
                </a:cxn>
                <a:cxn ang="0">
                  <a:pos x="5221" y="361"/>
                </a:cxn>
                <a:cxn ang="0">
                  <a:pos x="5148" y="486"/>
                </a:cxn>
                <a:cxn ang="0">
                  <a:pos x="5081" y="583"/>
                </a:cxn>
                <a:cxn ang="0">
                  <a:pos x="5031" y="647"/>
                </a:cxn>
                <a:cxn ang="0">
                  <a:pos x="4976" y="712"/>
                </a:cxn>
                <a:cxn ang="0">
                  <a:pos x="4916" y="773"/>
                </a:cxn>
                <a:cxn ang="0">
                  <a:pos x="4849" y="833"/>
                </a:cxn>
                <a:cxn ang="0">
                  <a:pos x="4780" y="891"/>
                </a:cxn>
                <a:cxn ang="0">
                  <a:pos x="4704" y="944"/>
                </a:cxn>
                <a:cxn ang="0">
                  <a:pos x="4622" y="994"/>
                </a:cxn>
                <a:cxn ang="0">
                  <a:pos x="4534" y="1038"/>
                </a:cxn>
                <a:cxn ang="0">
                  <a:pos x="4441" y="1077"/>
                </a:cxn>
                <a:cxn ang="0">
                  <a:pos x="4341" y="1109"/>
                </a:cxn>
                <a:cxn ang="0">
                  <a:pos x="4236" y="1133"/>
                </a:cxn>
                <a:cxn ang="0">
                  <a:pos x="4123" y="1149"/>
                </a:cxn>
                <a:cxn ang="0">
                  <a:pos x="4004" y="1159"/>
                </a:cxn>
                <a:cxn ang="0">
                  <a:pos x="3879" y="1157"/>
                </a:cxn>
                <a:cxn ang="0">
                  <a:pos x="3746" y="1146"/>
                </a:cxn>
                <a:cxn ang="0">
                  <a:pos x="3607" y="1124"/>
                </a:cxn>
                <a:cxn ang="0">
                  <a:pos x="3460" y="1091"/>
                </a:cxn>
                <a:cxn ang="0">
                  <a:pos x="3305" y="1044"/>
                </a:cxn>
                <a:cxn ang="0">
                  <a:pos x="3226" y="1017"/>
                </a:cxn>
                <a:cxn ang="0">
                  <a:pos x="2914" y="909"/>
                </a:cxn>
                <a:cxn ang="0">
                  <a:pos x="2622" y="818"/>
                </a:cxn>
                <a:cxn ang="0">
                  <a:pos x="2353" y="746"/>
                </a:cxn>
                <a:cxn ang="0">
                  <a:pos x="2100" y="689"/>
                </a:cxn>
                <a:cxn ang="0">
                  <a:pos x="1866" y="649"/>
                </a:cxn>
                <a:cxn ang="0">
                  <a:pos x="1648" y="625"/>
                </a:cxn>
                <a:cxn ang="0">
                  <a:pos x="1442" y="615"/>
                </a:cxn>
                <a:cxn ang="0">
                  <a:pos x="1251" y="620"/>
                </a:cxn>
                <a:cxn ang="0">
                  <a:pos x="1070" y="641"/>
                </a:cxn>
                <a:cxn ang="0">
                  <a:pos x="899" y="675"/>
                </a:cxn>
                <a:cxn ang="0">
                  <a:pos x="737" y="722"/>
                </a:cxn>
                <a:cxn ang="0">
                  <a:pos x="581" y="783"/>
                </a:cxn>
                <a:cxn ang="0">
                  <a:pos x="431" y="856"/>
                </a:cxn>
                <a:cxn ang="0">
                  <a:pos x="286" y="941"/>
                </a:cxn>
                <a:cxn ang="0">
                  <a:pos x="143" y="1038"/>
                </a:cxn>
                <a:cxn ang="0">
                  <a:pos x="0" y="1146"/>
                </a:cxn>
              </a:cxnLst>
              <a:rect l="0" t="0" r="r" b="b"/>
              <a:pathLst>
                <a:path w="5373" h="1159">
                  <a:moveTo>
                    <a:pt x="5373" y="0"/>
                  </a:moveTo>
                  <a:lnTo>
                    <a:pt x="5373" y="0"/>
                  </a:lnTo>
                  <a:lnTo>
                    <a:pt x="5367" y="18"/>
                  </a:lnTo>
                  <a:lnTo>
                    <a:pt x="5351" y="69"/>
                  </a:lnTo>
                  <a:lnTo>
                    <a:pt x="5338" y="105"/>
                  </a:lnTo>
                  <a:lnTo>
                    <a:pt x="5323" y="147"/>
                  </a:lnTo>
                  <a:lnTo>
                    <a:pt x="5303" y="194"/>
                  </a:lnTo>
                  <a:lnTo>
                    <a:pt x="5280" y="247"/>
                  </a:lnTo>
                  <a:lnTo>
                    <a:pt x="5253" y="302"/>
                  </a:lnTo>
                  <a:lnTo>
                    <a:pt x="5221" y="361"/>
                  </a:lnTo>
                  <a:lnTo>
                    <a:pt x="5187" y="423"/>
                  </a:lnTo>
                  <a:lnTo>
                    <a:pt x="5148" y="486"/>
                  </a:lnTo>
                  <a:lnTo>
                    <a:pt x="5105" y="550"/>
                  </a:lnTo>
                  <a:lnTo>
                    <a:pt x="5081" y="583"/>
                  </a:lnTo>
                  <a:lnTo>
                    <a:pt x="5056" y="615"/>
                  </a:lnTo>
                  <a:lnTo>
                    <a:pt x="5031" y="647"/>
                  </a:lnTo>
                  <a:lnTo>
                    <a:pt x="5003" y="680"/>
                  </a:lnTo>
                  <a:lnTo>
                    <a:pt x="4976" y="712"/>
                  </a:lnTo>
                  <a:lnTo>
                    <a:pt x="4947" y="743"/>
                  </a:lnTo>
                  <a:lnTo>
                    <a:pt x="4916" y="773"/>
                  </a:lnTo>
                  <a:lnTo>
                    <a:pt x="4883" y="804"/>
                  </a:lnTo>
                  <a:lnTo>
                    <a:pt x="4849" y="833"/>
                  </a:lnTo>
                  <a:lnTo>
                    <a:pt x="4815" y="862"/>
                  </a:lnTo>
                  <a:lnTo>
                    <a:pt x="4780" y="891"/>
                  </a:lnTo>
                  <a:lnTo>
                    <a:pt x="4742" y="919"/>
                  </a:lnTo>
                  <a:lnTo>
                    <a:pt x="4704" y="944"/>
                  </a:lnTo>
                  <a:lnTo>
                    <a:pt x="4663" y="970"/>
                  </a:lnTo>
                  <a:lnTo>
                    <a:pt x="4622" y="994"/>
                  </a:lnTo>
                  <a:lnTo>
                    <a:pt x="4579" y="1017"/>
                  </a:lnTo>
                  <a:lnTo>
                    <a:pt x="4534" y="1038"/>
                  </a:lnTo>
                  <a:lnTo>
                    <a:pt x="4488" y="1057"/>
                  </a:lnTo>
                  <a:lnTo>
                    <a:pt x="4441" y="1077"/>
                  </a:lnTo>
                  <a:lnTo>
                    <a:pt x="4391" y="1093"/>
                  </a:lnTo>
                  <a:lnTo>
                    <a:pt x="4341" y="1109"/>
                  </a:lnTo>
                  <a:lnTo>
                    <a:pt x="4288" y="1122"/>
                  </a:lnTo>
                  <a:lnTo>
                    <a:pt x="4236" y="1133"/>
                  </a:lnTo>
                  <a:lnTo>
                    <a:pt x="4180" y="1143"/>
                  </a:lnTo>
                  <a:lnTo>
                    <a:pt x="4123" y="1149"/>
                  </a:lnTo>
                  <a:lnTo>
                    <a:pt x="4065" y="1156"/>
                  </a:lnTo>
                  <a:lnTo>
                    <a:pt x="4004" y="1159"/>
                  </a:lnTo>
                  <a:lnTo>
                    <a:pt x="3943" y="1159"/>
                  </a:lnTo>
                  <a:lnTo>
                    <a:pt x="3879" y="1157"/>
                  </a:lnTo>
                  <a:lnTo>
                    <a:pt x="3814" y="1153"/>
                  </a:lnTo>
                  <a:lnTo>
                    <a:pt x="3746" y="1146"/>
                  </a:lnTo>
                  <a:lnTo>
                    <a:pt x="3677" y="1136"/>
                  </a:lnTo>
                  <a:lnTo>
                    <a:pt x="3607" y="1124"/>
                  </a:lnTo>
                  <a:lnTo>
                    <a:pt x="3534" y="1109"/>
                  </a:lnTo>
                  <a:lnTo>
                    <a:pt x="3460" y="1091"/>
                  </a:lnTo>
                  <a:lnTo>
                    <a:pt x="3383" y="1070"/>
                  </a:lnTo>
                  <a:lnTo>
                    <a:pt x="3305" y="1044"/>
                  </a:lnTo>
                  <a:lnTo>
                    <a:pt x="3226" y="1017"/>
                  </a:lnTo>
                  <a:lnTo>
                    <a:pt x="3226" y="1017"/>
                  </a:lnTo>
                  <a:lnTo>
                    <a:pt x="3067" y="960"/>
                  </a:lnTo>
                  <a:lnTo>
                    <a:pt x="2914" y="909"/>
                  </a:lnTo>
                  <a:lnTo>
                    <a:pt x="2765" y="862"/>
                  </a:lnTo>
                  <a:lnTo>
                    <a:pt x="2622" y="818"/>
                  </a:lnTo>
                  <a:lnTo>
                    <a:pt x="2485" y="780"/>
                  </a:lnTo>
                  <a:lnTo>
                    <a:pt x="2353" y="746"/>
                  </a:lnTo>
                  <a:lnTo>
                    <a:pt x="2224" y="715"/>
                  </a:lnTo>
                  <a:lnTo>
                    <a:pt x="2100" y="689"/>
                  </a:lnTo>
                  <a:lnTo>
                    <a:pt x="1981" y="667"/>
                  </a:lnTo>
                  <a:lnTo>
                    <a:pt x="1866" y="649"/>
                  </a:lnTo>
                  <a:lnTo>
                    <a:pt x="1755" y="634"/>
                  </a:lnTo>
                  <a:lnTo>
                    <a:pt x="1648" y="625"/>
                  </a:lnTo>
                  <a:lnTo>
                    <a:pt x="1543" y="617"/>
                  </a:lnTo>
                  <a:lnTo>
                    <a:pt x="1442" y="615"/>
                  </a:lnTo>
                  <a:lnTo>
                    <a:pt x="1345" y="615"/>
                  </a:lnTo>
                  <a:lnTo>
                    <a:pt x="1251" y="620"/>
                  </a:lnTo>
                  <a:lnTo>
                    <a:pt x="1159" y="628"/>
                  </a:lnTo>
                  <a:lnTo>
                    <a:pt x="1070" y="641"/>
                  </a:lnTo>
                  <a:lnTo>
                    <a:pt x="984" y="655"/>
                  </a:lnTo>
                  <a:lnTo>
                    <a:pt x="899" y="675"/>
                  </a:lnTo>
                  <a:lnTo>
                    <a:pt x="817" y="696"/>
                  </a:lnTo>
                  <a:lnTo>
                    <a:pt x="737" y="722"/>
                  </a:lnTo>
                  <a:lnTo>
                    <a:pt x="659" y="751"/>
                  </a:lnTo>
                  <a:lnTo>
                    <a:pt x="581" y="783"/>
                  </a:lnTo>
                  <a:lnTo>
                    <a:pt x="506" y="817"/>
                  </a:lnTo>
                  <a:lnTo>
                    <a:pt x="431" y="856"/>
                  </a:lnTo>
                  <a:lnTo>
                    <a:pt x="358" y="896"/>
                  </a:lnTo>
                  <a:lnTo>
                    <a:pt x="286" y="941"/>
                  </a:lnTo>
                  <a:lnTo>
                    <a:pt x="213" y="988"/>
                  </a:lnTo>
                  <a:lnTo>
                    <a:pt x="143" y="1038"/>
                  </a:lnTo>
                  <a:lnTo>
                    <a:pt x="70" y="1090"/>
                  </a:lnTo>
                  <a:lnTo>
                    <a:pt x="0" y="114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630254" name="Freeform 46"/>
            <p:cNvSpPr>
              <a:spLocks/>
            </p:cNvSpPr>
            <p:nvPr userDrawn="1"/>
          </p:nvSpPr>
          <p:spPr bwMode="auto">
            <a:xfrm>
              <a:off x="1146" y="968"/>
              <a:ext cx="5355" cy="631"/>
            </a:xfrm>
            <a:custGeom>
              <a:avLst/>
              <a:gdLst/>
              <a:ahLst/>
              <a:cxnLst>
                <a:cxn ang="0">
                  <a:pos x="5355" y="0"/>
                </a:cxn>
                <a:cxn ang="0">
                  <a:pos x="5334" y="71"/>
                </a:cxn>
                <a:cxn ang="0">
                  <a:pos x="5306" y="150"/>
                </a:cxn>
                <a:cxn ang="0">
                  <a:pos x="5266" y="250"/>
                </a:cxn>
                <a:cxn ang="0">
                  <a:pos x="5209" y="366"/>
                </a:cxn>
                <a:cxn ang="0">
                  <a:pos x="5138" y="494"/>
                </a:cxn>
                <a:cxn ang="0">
                  <a:pos x="5072" y="592"/>
                </a:cxn>
                <a:cxn ang="0">
                  <a:pos x="5023" y="658"/>
                </a:cxn>
                <a:cxn ang="0">
                  <a:pos x="4969" y="723"/>
                </a:cxn>
                <a:cxn ang="0">
                  <a:pos x="4909" y="788"/>
                </a:cxn>
                <a:cxn ang="0">
                  <a:pos x="4845" y="849"/>
                </a:cxn>
                <a:cxn ang="0">
                  <a:pos x="4775" y="909"/>
                </a:cxn>
                <a:cxn ang="0">
                  <a:pos x="4700" y="964"/>
                </a:cxn>
                <a:cxn ang="0">
                  <a:pos x="4619" y="1015"/>
                </a:cxn>
                <a:cxn ang="0">
                  <a:pos x="4532" y="1060"/>
                </a:cxn>
                <a:cxn ang="0">
                  <a:pos x="4439" y="1101"/>
                </a:cxn>
                <a:cxn ang="0">
                  <a:pos x="4340" y="1135"/>
                </a:cxn>
                <a:cxn ang="0">
                  <a:pos x="4235" y="1162"/>
                </a:cxn>
                <a:cxn ang="0">
                  <a:pos x="4123" y="1182"/>
                </a:cxn>
                <a:cxn ang="0">
                  <a:pos x="4004" y="1193"/>
                </a:cxn>
                <a:cxn ang="0">
                  <a:pos x="3879" y="1194"/>
                </a:cxn>
                <a:cxn ang="0">
                  <a:pos x="3746" y="1185"/>
                </a:cxn>
                <a:cxn ang="0">
                  <a:pos x="3606" y="1165"/>
                </a:cxn>
                <a:cxn ang="0">
                  <a:pos x="3458" y="1136"/>
                </a:cxn>
                <a:cxn ang="0">
                  <a:pos x="3304" y="1093"/>
                </a:cxn>
                <a:cxn ang="0">
                  <a:pos x="3224" y="1067"/>
                </a:cxn>
                <a:cxn ang="0">
                  <a:pos x="2910" y="965"/>
                </a:cxn>
                <a:cxn ang="0">
                  <a:pos x="2618" y="880"/>
                </a:cxn>
                <a:cxn ang="0">
                  <a:pos x="2346" y="812"/>
                </a:cxn>
                <a:cxn ang="0">
                  <a:pos x="2094" y="760"/>
                </a:cxn>
                <a:cxn ang="0">
                  <a:pos x="1859" y="723"/>
                </a:cxn>
                <a:cxn ang="0">
                  <a:pos x="1640" y="704"/>
                </a:cxn>
                <a:cxn ang="0">
                  <a:pos x="1434" y="699"/>
                </a:cxn>
                <a:cxn ang="0">
                  <a:pos x="1242" y="707"/>
                </a:cxn>
                <a:cxn ang="0">
                  <a:pos x="1063" y="731"/>
                </a:cxn>
                <a:cxn ang="0">
                  <a:pos x="893" y="768"/>
                </a:cxn>
                <a:cxn ang="0">
                  <a:pos x="732" y="820"/>
                </a:cxn>
                <a:cxn ang="0">
                  <a:pos x="576" y="884"/>
                </a:cxn>
                <a:cxn ang="0">
                  <a:pos x="427" y="960"/>
                </a:cxn>
                <a:cxn ang="0">
                  <a:pos x="283" y="1049"/>
                </a:cxn>
                <a:cxn ang="0">
                  <a:pos x="141" y="1149"/>
                </a:cxn>
                <a:cxn ang="0">
                  <a:pos x="0" y="1261"/>
                </a:cxn>
              </a:cxnLst>
              <a:rect l="0" t="0" r="r" b="b"/>
              <a:pathLst>
                <a:path w="5355" h="1261">
                  <a:moveTo>
                    <a:pt x="5355" y="0"/>
                  </a:moveTo>
                  <a:lnTo>
                    <a:pt x="5355" y="0"/>
                  </a:lnTo>
                  <a:lnTo>
                    <a:pt x="5349" y="19"/>
                  </a:lnTo>
                  <a:lnTo>
                    <a:pt x="5334" y="71"/>
                  </a:lnTo>
                  <a:lnTo>
                    <a:pt x="5322" y="106"/>
                  </a:lnTo>
                  <a:lnTo>
                    <a:pt x="5306" y="150"/>
                  </a:lnTo>
                  <a:lnTo>
                    <a:pt x="5288" y="197"/>
                  </a:lnTo>
                  <a:lnTo>
                    <a:pt x="5266" y="250"/>
                  </a:lnTo>
                  <a:lnTo>
                    <a:pt x="5240" y="306"/>
                  </a:lnTo>
                  <a:lnTo>
                    <a:pt x="5209" y="366"/>
                  </a:lnTo>
                  <a:lnTo>
                    <a:pt x="5176" y="429"/>
                  </a:lnTo>
                  <a:lnTo>
                    <a:pt x="5138" y="494"/>
                  </a:lnTo>
                  <a:lnTo>
                    <a:pt x="5095" y="560"/>
                  </a:lnTo>
                  <a:lnTo>
                    <a:pt x="5072" y="592"/>
                  </a:lnTo>
                  <a:lnTo>
                    <a:pt x="5048" y="625"/>
                  </a:lnTo>
                  <a:lnTo>
                    <a:pt x="5023" y="658"/>
                  </a:lnTo>
                  <a:lnTo>
                    <a:pt x="4997" y="691"/>
                  </a:lnTo>
                  <a:lnTo>
                    <a:pt x="4969" y="723"/>
                  </a:lnTo>
                  <a:lnTo>
                    <a:pt x="4940" y="755"/>
                  </a:lnTo>
                  <a:lnTo>
                    <a:pt x="4909" y="788"/>
                  </a:lnTo>
                  <a:lnTo>
                    <a:pt x="4877" y="818"/>
                  </a:lnTo>
                  <a:lnTo>
                    <a:pt x="4845" y="849"/>
                  </a:lnTo>
                  <a:lnTo>
                    <a:pt x="4811" y="880"/>
                  </a:lnTo>
                  <a:lnTo>
                    <a:pt x="4775" y="909"/>
                  </a:lnTo>
                  <a:lnTo>
                    <a:pt x="4739" y="936"/>
                  </a:lnTo>
                  <a:lnTo>
                    <a:pt x="4700" y="964"/>
                  </a:lnTo>
                  <a:lnTo>
                    <a:pt x="4661" y="989"/>
                  </a:lnTo>
                  <a:lnTo>
                    <a:pt x="4619" y="1015"/>
                  </a:lnTo>
                  <a:lnTo>
                    <a:pt x="4576" y="1038"/>
                  </a:lnTo>
                  <a:lnTo>
                    <a:pt x="4532" y="1060"/>
                  </a:lnTo>
                  <a:lnTo>
                    <a:pt x="4486" y="1081"/>
                  </a:lnTo>
                  <a:lnTo>
                    <a:pt x="4439" y="1101"/>
                  </a:lnTo>
                  <a:lnTo>
                    <a:pt x="4390" y="1119"/>
                  </a:lnTo>
                  <a:lnTo>
                    <a:pt x="4340" y="1135"/>
                  </a:lnTo>
                  <a:lnTo>
                    <a:pt x="4289" y="1149"/>
                  </a:lnTo>
                  <a:lnTo>
                    <a:pt x="4235" y="1162"/>
                  </a:lnTo>
                  <a:lnTo>
                    <a:pt x="4179" y="1173"/>
                  </a:lnTo>
                  <a:lnTo>
                    <a:pt x="4123" y="1182"/>
                  </a:lnTo>
                  <a:lnTo>
                    <a:pt x="4064" y="1188"/>
                  </a:lnTo>
                  <a:lnTo>
                    <a:pt x="4004" y="1193"/>
                  </a:lnTo>
                  <a:lnTo>
                    <a:pt x="3942" y="1194"/>
                  </a:lnTo>
                  <a:lnTo>
                    <a:pt x="3879" y="1194"/>
                  </a:lnTo>
                  <a:lnTo>
                    <a:pt x="3814" y="1191"/>
                  </a:lnTo>
                  <a:lnTo>
                    <a:pt x="3746" y="1185"/>
                  </a:lnTo>
                  <a:lnTo>
                    <a:pt x="3676" y="1177"/>
                  </a:lnTo>
                  <a:lnTo>
                    <a:pt x="3606" y="1165"/>
                  </a:lnTo>
                  <a:lnTo>
                    <a:pt x="3533" y="1153"/>
                  </a:lnTo>
                  <a:lnTo>
                    <a:pt x="3458" y="1136"/>
                  </a:lnTo>
                  <a:lnTo>
                    <a:pt x="3382" y="1115"/>
                  </a:lnTo>
                  <a:lnTo>
                    <a:pt x="3304" y="1093"/>
                  </a:lnTo>
                  <a:lnTo>
                    <a:pt x="3224" y="1067"/>
                  </a:lnTo>
                  <a:lnTo>
                    <a:pt x="3224" y="1067"/>
                  </a:lnTo>
                  <a:lnTo>
                    <a:pt x="3064" y="1014"/>
                  </a:lnTo>
                  <a:lnTo>
                    <a:pt x="2910" y="965"/>
                  </a:lnTo>
                  <a:lnTo>
                    <a:pt x="2761" y="920"/>
                  </a:lnTo>
                  <a:lnTo>
                    <a:pt x="2618" y="880"/>
                  </a:lnTo>
                  <a:lnTo>
                    <a:pt x="2480" y="842"/>
                  </a:lnTo>
                  <a:lnTo>
                    <a:pt x="2346" y="812"/>
                  </a:lnTo>
                  <a:lnTo>
                    <a:pt x="2219" y="783"/>
                  </a:lnTo>
                  <a:lnTo>
                    <a:pt x="2094" y="760"/>
                  </a:lnTo>
                  <a:lnTo>
                    <a:pt x="1974" y="739"/>
                  </a:lnTo>
                  <a:lnTo>
                    <a:pt x="1859" y="723"/>
                  </a:lnTo>
                  <a:lnTo>
                    <a:pt x="1746" y="712"/>
                  </a:lnTo>
                  <a:lnTo>
                    <a:pt x="1640" y="704"/>
                  </a:lnTo>
                  <a:lnTo>
                    <a:pt x="1535" y="699"/>
                  </a:lnTo>
                  <a:lnTo>
                    <a:pt x="1434" y="699"/>
                  </a:lnTo>
                  <a:lnTo>
                    <a:pt x="1337" y="700"/>
                  </a:lnTo>
                  <a:lnTo>
                    <a:pt x="1242" y="707"/>
                  </a:lnTo>
                  <a:lnTo>
                    <a:pt x="1151" y="718"/>
                  </a:lnTo>
                  <a:lnTo>
                    <a:pt x="1063" y="731"/>
                  </a:lnTo>
                  <a:lnTo>
                    <a:pt x="976" y="749"/>
                  </a:lnTo>
                  <a:lnTo>
                    <a:pt x="893" y="768"/>
                  </a:lnTo>
                  <a:lnTo>
                    <a:pt x="811" y="792"/>
                  </a:lnTo>
                  <a:lnTo>
                    <a:pt x="732" y="820"/>
                  </a:lnTo>
                  <a:lnTo>
                    <a:pt x="652" y="851"/>
                  </a:lnTo>
                  <a:lnTo>
                    <a:pt x="576" y="884"/>
                  </a:lnTo>
                  <a:lnTo>
                    <a:pt x="501" y="920"/>
                  </a:lnTo>
                  <a:lnTo>
                    <a:pt x="427" y="960"/>
                  </a:lnTo>
                  <a:lnTo>
                    <a:pt x="355" y="1004"/>
                  </a:lnTo>
                  <a:lnTo>
                    <a:pt x="283" y="1049"/>
                  </a:lnTo>
                  <a:lnTo>
                    <a:pt x="212" y="1098"/>
                  </a:lnTo>
                  <a:lnTo>
                    <a:pt x="141" y="1149"/>
                  </a:lnTo>
                  <a:lnTo>
                    <a:pt x="71" y="1204"/>
                  </a:lnTo>
                  <a:lnTo>
                    <a:pt x="0" y="1261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630255" name="Freeform 47"/>
            <p:cNvSpPr>
              <a:spLocks/>
            </p:cNvSpPr>
            <p:nvPr userDrawn="1"/>
          </p:nvSpPr>
          <p:spPr bwMode="auto">
            <a:xfrm>
              <a:off x="1187" y="940"/>
              <a:ext cx="5335" cy="688"/>
            </a:xfrm>
            <a:custGeom>
              <a:avLst/>
              <a:gdLst/>
              <a:ahLst/>
              <a:cxnLst>
                <a:cxn ang="0">
                  <a:pos x="5335" y="0"/>
                </a:cxn>
                <a:cxn ang="0">
                  <a:pos x="5315" y="71"/>
                </a:cxn>
                <a:cxn ang="0">
                  <a:pos x="5289" y="150"/>
                </a:cxn>
                <a:cxn ang="0">
                  <a:pos x="5250" y="252"/>
                </a:cxn>
                <a:cxn ang="0">
                  <a:pos x="5196" y="371"/>
                </a:cxn>
                <a:cxn ang="0">
                  <a:pos x="5127" y="501"/>
                </a:cxn>
                <a:cxn ang="0">
                  <a:pos x="5061" y="601"/>
                </a:cxn>
                <a:cxn ang="0">
                  <a:pos x="5014" y="667"/>
                </a:cxn>
                <a:cxn ang="0">
                  <a:pos x="4960" y="735"/>
                </a:cxn>
                <a:cxn ang="0">
                  <a:pos x="4902" y="799"/>
                </a:cxn>
                <a:cxn ang="0">
                  <a:pos x="4838" y="862"/>
                </a:cxn>
                <a:cxn ang="0">
                  <a:pos x="4770" y="924"/>
                </a:cxn>
                <a:cxn ang="0">
                  <a:pos x="4695" y="980"/>
                </a:cxn>
                <a:cxn ang="0">
                  <a:pos x="4614" y="1034"/>
                </a:cxn>
                <a:cxn ang="0">
                  <a:pos x="4528" y="1082"/>
                </a:cxn>
                <a:cxn ang="0">
                  <a:pos x="4436" y="1126"/>
                </a:cxn>
                <a:cxn ang="0">
                  <a:pos x="4338" y="1161"/>
                </a:cxn>
                <a:cxn ang="0">
                  <a:pos x="4232" y="1190"/>
                </a:cxn>
                <a:cxn ang="0">
                  <a:pos x="4121" y="1213"/>
                </a:cxn>
                <a:cxn ang="0">
                  <a:pos x="4003" y="1226"/>
                </a:cxn>
                <a:cxn ang="0">
                  <a:pos x="3877" y="1229"/>
                </a:cxn>
                <a:cxn ang="0">
                  <a:pos x="3745" y="1224"/>
                </a:cxn>
                <a:cxn ang="0">
                  <a:pos x="3605" y="1206"/>
                </a:cxn>
                <a:cxn ang="0">
                  <a:pos x="3456" y="1179"/>
                </a:cxn>
                <a:cxn ang="0">
                  <a:pos x="3301" y="1140"/>
                </a:cxn>
                <a:cxn ang="0">
                  <a:pos x="3220" y="1114"/>
                </a:cxn>
                <a:cxn ang="0">
                  <a:pos x="2905" y="1019"/>
                </a:cxn>
                <a:cxn ang="0">
                  <a:pos x="2612" y="938"/>
                </a:cxn>
                <a:cxn ang="0">
                  <a:pos x="2340" y="875"/>
                </a:cxn>
                <a:cxn ang="0">
                  <a:pos x="2086" y="828"/>
                </a:cxn>
                <a:cxn ang="0">
                  <a:pos x="1851" y="798"/>
                </a:cxn>
                <a:cxn ang="0">
                  <a:pos x="1630" y="782"/>
                </a:cxn>
                <a:cxn ang="0">
                  <a:pos x="1426" y="780"/>
                </a:cxn>
                <a:cxn ang="0">
                  <a:pos x="1235" y="795"/>
                </a:cxn>
                <a:cxn ang="0">
                  <a:pos x="1099" y="814"/>
                </a:cxn>
                <a:cxn ang="0">
                  <a:pos x="1011" y="830"/>
                </a:cxn>
                <a:cxn ang="0">
                  <a:pos x="927" y="851"/>
                </a:cxn>
                <a:cxn ang="0">
                  <a:pos x="804" y="888"/>
                </a:cxn>
                <a:cxn ang="0">
                  <a:pos x="647" y="950"/>
                </a:cxn>
                <a:cxn ang="0">
                  <a:pos x="496" y="1024"/>
                </a:cxn>
                <a:cxn ang="0">
                  <a:pos x="352" y="1109"/>
                </a:cxn>
                <a:cxn ang="0">
                  <a:pos x="210" y="1208"/>
                </a:cxn>
                <a:cxn ang="0">
                  <a:pos x="70" y="1316"/>
                </a:cxn>
              </a:cxnLst>
              <a:rect l="0" t="0" r="r" b="b"/>
              <a:pathLst>
                <a:path w="5335" h="1376">
                  <a:moveTo>
                    <a:pt x="5335" y="0"/>
                  </a:moveTo>
                  <a:lnTo>
                    <a:pt x="5335" y="0"/>
                  </a:lnTo>
                  <a:lnTo>
                    <a:pt x="5331" y="18"/>
                  </a:lnTo>
                  <a:lnTo>
                    <a:pt x="5315" y="71"/>
                  </a:lnTo>
                  <a:lnTo>
                    <a:pt x="5304" y="107"/>
                  </a:lnTo>
                  <a:lnTo>
                    <a:pt x="5289" y="150"/>
                  </a:lnTo>
                  <a:lnTo>
                    <a:pt x="5271" y="199"/>
                  </a:lnTo>
                  <a:lnTo>
                    <a:pt x="5250" y="252"/>
                  </a:lnTo>
                  <a:lnTo>
                    <a:pt x="5225" y="310"/>
                  </a:lnTo>
                  <a:lnTo>
                    <a:pt x="5196" y="371"/>
                  </a:lnTo>
                  <a:lnTo>
                    <a:pt x="5163" y="434"/>
                  </a:lnTo>
                  <a:lnTo>
                    <a:pt x="5127" y="501"/>
                  </a:lnTo>
                  <a:lnTo>
                    <a:pt x="5085" y="567"/>
                  </a:lnTo>
                  <a:lnTo>
                    <a:pt x="5061" y="601"/>
                  </a:lnTo>
                  <a:lnTo>
                    <a:pt x="5038" y="635"/>
                  </a:lnTo>
                  <a:lnTo>
                    <a:pt x="5014" y="667"/>
                  </a:lnTo>
                  <a:lnTo>
                    <a:pt x="4988" y="701"/>
                  </a:lnTo>
                  <a:lnTo>
                    <a:pt x="4960" y="735"/>
                  </a:lnTo>
                  <a:lnTo>
                    <a:pt x="4932" y="767"/>
                  </a:lnTo>
                  <a:lnTo>
                    <a:pt x="4902" y="799"/>
                  </a:lnTo>
                  <a:lnTo>
                    <a:pt x="4871" y="832"/>
                  </a:lnTo>
                  <a:lnTo>
                    <a:pt x="4838" y="862"/>
                  </a:lnTo>
                  <a:lnTo>
                    <a:pt x="4804" y="893"/>
                  </a:lnTo>
                  <a:lnTo>
                    <a:pt x="4770" y="924"/>
                  </a:lnTo>
                  <a:lnTo>
                    <a:pt x="4734" y="953"/>
                  </a:lnTo>
                  <a:lnTo>
                    <a:pt x="4695" y="980"/>
                  </a:lnTo>
                  <a:lnTo>
                    <a:pt x="4656" y="1008"/>
                  </a:lnTo>
                  <a:lnTo>
                    <a:pt x="4614" y="1034"/>
                  </a:lnTo>
                  <a:lnTo>
                    <a:pt x="4573" y="1059"/>
                  </a:lnTo>
                  <a:lnTo>
                    <a:pt x="4528" y="1082"/>
                  </a:lnTo>
                  <a:lnTo>
                    <a:pt x="4484" y="1105"/>
                  </a:lnTo>
                  <a:lnTo>
                    <a:pt x="4436" y="1126"/>
                  </a:lnTo>
                  <a:lnTo>
                    <a:pt x="4388" y="1143"/>
                  </a:lnTo>
                  <a:lnTo>
                    <a:pt x="4338" y="1161"/>
                  </a:lnTo>
                  <a:lnTo>
                    <a:pt x="4287" y="1177"/>
                  </a:lnTo>
                  <a:lnTo>
                    <a:pt x="4232" y="1190"/>
                  </a:lnTo>
                  <a:lnTo>
                    <a:pt x="4178" y="1203"/>
                  </a:lnTo>
                  <a:lnTo>
                    <a:pt x="4121" y="1213"/>
                  </a:lnTo>
                  <a:lnTo>
                    <a:pt x="4063" y="1219"/>
                  </a:lnTo>
                  <a:lnTo>
                    <a:pt x="4003" y="1226"/>
                  </a:lnTo>
                  <a:lnTo>
                    <a:pt x="3941" y="1229"/>
                  </a:lnTo>
                  <a:lnTo>
                    <a:pt x="3877" y="1229"/>
                  </a:lnTo>
                  <a:lnTo>
                    <a:pt x="3812" y="1227"/>
                  </a:lnTo>
                  <a:lnTo>
                    <a:pt x="3745" y="1224"/>
                  </a:lnTo>
                  <a:lnTo>
                    <a:pt x="3676" y="1216"/>
                  </a:lnTo>
                  <a:lnTo>
                    <a:pt x="3605" y="1206"/>
                  </a:lnTo>
                  <a:lnTo>
                    <a:pt x="3531" y="1195"/>
                  </a:lnTo>
                  <a:lnTo>
                    <a:pt x="3456" y="1179"/>
                  </a:lnTo>
                  <a:lnTo>
                    <a:pt x="3380" y="1161"/>
                  </a:lnTo>
                  <a:lnTo>
                    <a:pt x="3301" y="1140"/>
                  </a:lnTo>
                  <a:lnTo>
                    <a:pt x="3220" y="1114"/>
                  </a:lnTo>
                  <a:lnTo>
                    <a:pt x="3220" y="1114"/>
                  </a:lnTo>
                  <a:lnTo>
                    <a:pt x="3061" y="1064"/>
                  </a:lnTo>
                  <a:lnTo>
                    <a:pt x="2905" y="1019"/>
                  </a:lnTo>
                  <a:lnTo>
                    <a:pt x="2756" y="977"/>
                  </a:lnTo>
                  <a:lnTo>
                    <a:pt x="2612" y="938"/>
                  </a:lnTo>
                  <a:lnTo>
                    <a:pt x="2473" y="906"/>
                  </a:lnTo>
                  <a:lnTo>
                    <a:pt x="2340" y="875"/>
                  </a:lnTo>
                  <a:lnTo>
                    <a:pt x="2211" y="851"/>
                  </a:lnTo>
                  <a:lnTo>
                    <a:pt x="2086" y="828"/>
                  </a:lnTo>
                  <a:lnTo>
                    <a:pt x="1966" y="811"/>
                  </a:lnTo>
                  <a:lnTo>
                    <a:pt x="1851" y="798"/>
                  </a:lnTo>
                  <a:lnTo>
                    <a:pt x="1739" y="788"/>
                  </a:lnTo>
                  <a:lnTo>
                    <a:pt x="1630" y="782"/>
                  </a:lnTo>
                  <a:lnTo>
                    <a:pt x="1526" y="780"/>
                  </a:lnTo>
                  <a:lnTo>
                    <a:pt x="1426" y="780"/>
                  </a:lnTo>
                  <a:lnTo>
                    <a:pt x="1329" y="785"/>
                  </a:lnTo>
                  <a:lnTo>
                    <a:pt x="1235" y="795"/>
                  </a:lnTo>
                  <a:lnTo>
                    <a:pt x="1143" y="806"/>
                  </a:lnTo>
                  <a:lnTo>
                    <a:pt x="1099" y="814"/>
                  </a:lnTo>
                  <a:lnTo>
                    <a:pt x="1054" y="822"/>
                  </a:lnTo>
                  <a:lnTo>
                    <a:pt x="1011" y="830"/>
                  </a:lnTo>
                  <a:lnTo>
                    <a:pt x="970" y="840"/>
                  </a:lnTo>
                  <a:lnTo>
                    <a:pt x="927" y="851"/>
                  </a:lnTo>
                  <a:lnTo>
                    <a:pt x="885" y="862"/>
                  </a:lnTo>
                  <a:lnTo>
                    <a:pt x="804" y="888"/>
                  </a:lnTo>
                  <a:lnTo>
                    <a:pt x="725" y="917"/>
                  </a:lnTo>
                  <a:lnTo>
                    <a:pt x="647" y="950"/>
                  </a:lnTo>
                  <a:lnTo>
                    <a:pt x="571" y="985"/>
                  </a:lnTo>
                  <a:lnTo>
                    <a:pt x="496" y="1024"/>
                  </a:lnTo>
                  <a:lnTo>
                    <a:pt x="424" y="1064"/>
                  </a:lnTo>
                  <a:lnTo>
                    <a:pt x="352" y="1109"/>
                  </a:lnTo>
                  <a:lnTo>
                    <a:pt x="280" y="1156"/>
                  </a:lnTo>
                  <a:lnTo>
                    <a:pt x="210" y="1208"/>
                  </a:lnTo>
                  <a:lnTo>
                    <a:pt x="139" y="1261"/>
                  </a:lnTo>
                  <a:lnTo>
                    <a:pt x="70" y="1316"/>
                  </a:lnTo>
                  <a:lnTo>
                    <a:pt x="0" y="137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630256" name="Freeform 48"/>
            <p:cNvSpPr>
              <a:spLocks/>
            </p:cNvSpPr>
            <p:nvPr userDrawn="1"/>
          </p:nvSpPr>
          <p:spPr bwMode="auto">
            <a:xfrm>
              <a:off x="1229" y="911"/>
              <a:ext cx="5314" cy="745"/>
            </a:xfrm>
            <a:custGeom>
              <a:avLst/>
              <a:gdLst/>
              <a:ahLst/>
              <a:cxnLst>
                <a:cxn ang="0">
                  <a:pos x="5314" y="0"/>
                </a:cxn>
                <a:cxn ang="0">
                  <a:pos x="5296" y="71"/>
                </a:cxn>
                <a:cxn ang="0">
                  <a:pos x="5271" y="153"/>
                </a:cxn>
                <a:cxn ang="0">
                  <a:pos x="5233" y="257"/>
                </a:cxn>
                <a:cxn ang="0">
                  <a:pos x="5180" y="376"/>
                </a:cxn>
                <a:cxn ang="0">
                  <a:pos x="5112" y="507"/>
                </a:cxn>
                <a:cxn ang="0">
                  <a:pos x="5050" y="609"/>
                </a:cxn>
                <a:cxn ang="0">
                  <a:pos x="5003" y="678"/>
                </a:cxn>
                <a:cxn ang="0">
                  <a:pos x="4950" y="746"/>
                </a:cxn>
                <a:cxn ang="0">
                  <a:pos x="4893" y="812"/>
                </a:cxn>
                <a:cxn ang="0">
                  <a:pos x="4830" y="878"/>
                </a:cxn>
                <a:cxn ang="0">
                  <a:pos x="4762" y="940"/>
                </a:cxn>
                <a:cxn ang="0">
                  <a:pos x="4689" y="999"/>
                </a:cxn>
                <a:cxn ang="0">
                  <a:pos x="4610" y="1054"/>
                </a:cxn>
                <a:cxn ang="0">
                  <a:pos x="4524" y="1104"/>
                </a:cxn>
                <a:cxn ang="0">
                  <a:pos x="4432" y="1150"/>
                </a:cxn>
                <a:cxn ang="0">
                  <a:pos x="4335" y="1188"/>
                </a:cxn>
                <a:cxn ang="0">
                  <a:pos x="4229" y="1219"/>
                </a:cxn>
                <a:cxn ang="0">
                  <a:pos x="4118" y="1243"/>
                </a:cxn>
                <a:cxn ang="0">
                  <a:pos x="4000" y="1259"/>
                </a:cxn>
                <a:cxn ang="0">
                  <a:pos x="3875" y="1266"/>
                </a:cxn>
                <a:cxn ang="0">
                  <a:pos x="3742" y="1263"/>
                </a:cxn>
                <a:cxn ang="0">
                  <a:pos x="3602" y="1248"/>
                </a:cxn>
                <a:cxn ang="0">
                  <a:pos x="3453" y="1224"/>
                </a:cxn>
                <a:cxn ang="0">
                  <a:pos x="3298" y="1187"/>
                </a:cxn>
                <a:cxn ang="0">
                  <a:pos x="3217" y="1164"/>
                </a:cxn>
                <a:cxn ang="0">
                  <a:pos x="2899" y="1074"/>
                </a:cxn>
                <a:cxn ang="0">
                  <a:pos x="2605" y="999"/>
                </a:cxn>
                <a:cxn ang="0">
                  <a:pos x="2333" y="941"/>
                </a:cxn>
                <a:cxn ang="0">
                  <a:pos x="2079" y="899"/>
                </a:cxn>
                <a:cxn ang="0">
                  <a:pos x="1843" y="872"/>
                </a:cxn>
                <a:cxn ang="0">
                  <a:pos x="1622" y="861"/>
                </a:cxn>
                <a:cxn ang="0">
                  <a:pos x="1418" y="864"/>
                </a:cxn>
                <a:cxn ang="0">
                  <a:pos x="1226" y="882"/>
                </a:cxn>
                <a:cxn ang="0">
                  <a:pos x="1134" y="896"/>
                </a:cxn>
                <a:cxn ang="0">
                  <a:pos x="1047" y="912"/>
                </a:cxn>
                <a:cxn ang="0">
                  <a:pos x="961" y="933"/>
                </a:cxn>
                <a:cxn ang="0">
                  <a:pos x="878" y="957"/>
                </a:cxn>
                <a:cxn ang="0">
                  <a:pos x="718" y="1016"/>
                </a:cxn>
                <a:cxn ang="0">
                  <a:pos x="565" y="1087"/>
                </a:cxn>
                <a:cxn ang="0">
                  <a:pos x="419" y="1171"/>
                </a:cxn>
                <a:cxn ang="0">
                  <a:pos x="276" y="1266"/>
                </a:cxn>
                <a:cxn ang="0">
                  <a:pos x="138" y="1372"/>
                </a:cxn>
                <a:cxn ang="0">
                  <a:pos x="0" y="1490"/>
                </a:cxn>
              </a:cxnLst>
              <a:rect l="0" t="0" r="r" b="b"/>
              <a:pathLst>
                <a:path w="5314" h="1490">
                  <a:moveTo>
                    <a:pt x="5314" y="0"/>
                  </a:moveTo>
                  <a:lnTo>
                    <a:pt x="5314" y="0"/>
                  </a:lnTo>
                  <a:lnTo>
                    <a:pt x="5309" y="19"/>
                  </a:lnTo>
                  <a:lnTo>
                    <a:pt x="5296" y="71"/>
                  </a:lnTo>
                  <a:lnTo>
                    <a:pt x="5284" y="110"/>
                  </a:lnTo>
                  <a:lnTo>
                    <a:pt x="5271" y="153"/>
                  </a:lnTo>
                  <a:lnTo>
                    <a:pt x="5254" y="202"/>
                  </a:lnTo>
                  <a:lnTo>
                    <a:pt x="5233" y="257"/>
                  </a:lnTo>
                  <a:lnTo>
                    <a:pt x="5208" y="315"/>
                  </a:lnTo>
                  <a:lnTo>
                    <a:pt x="5180" y="376"/>
                  </a:lnTo>
                  <a:lnTo>
                    <a:pt x="5148" y="441"/>
                  </a:lnTo>
                  <a:lnTo>
                    <a:pt x="5112" y="507"/>
                  </a:lnTo>
                  <a:lnTo>
                    <a:pt x="5072" y="575"/>
                  </a:lnTo>
                  <a:lnTo>
                    <a:pt x="5050" y="609"/>
                  </a:lnTo>
                  <a:lnTo>
                    <a:pt x="5026" y="644"/>
                  </a:lnTo>
                  <a:lnTo>
                    <a:pt x="5003" y="678"/>
                  </a:lnTo>
                  <a:lnTo>
                    <a:pt x="4976" y="712"/>
                  </a:lnTo>
                  <a:lnTo>
                    <a:pt x="4950" y="746"/>
                  </a:lnTo>
                  <a:lnTo>
                    <a:pt x="4922" y="780"/>
                  </a:lnTo>
                  <a:lnTo>
                    <a:pt x="4893" y="812"/>
                  </a:lnTo>
                  <a:lnTo>
                    <a:pt x="4862" y="846"/>
                  </a:lnTo>
                  <a:lnTo>
                    <a:pt x="4830" y="878"/>
                  </a:lnTo>
                  <a:lnTo>
                    <a:pt x="4797" y="909"/>
                  </a:lnTo>
                  <a:lnTo>
                    <a:pt x="4762" y="940"/>
                  </a:lnTo>
                  <a:lnTo>
                    <a:pt x="4726" y="970"/>
                  </a:lnTo>
                  <a:lnTo>
                    <a:pt x="4689" y="999"/>
                  </a:lnTo>
                  <a:lnTo>
                    <a:pt x="4650" y="1027"/>
                  </a:lnTo>
                  <a:lnTo>
                    <a:pt x="4610" y="1054"/>
                  </a:lnTo>
                  <a:lnTo>
                    <a:pt x="4568" y="1080"/>
                  </a:lnTo>
                  <a:lnTo>
                    <a:pt x="4524" y="1104"/>
                  </a:lnTo>
                  <a:lnTo>
                    <a:pt x="4479" y="1127"/>
                  </a:lnTo>
                  <a:lnTo>
                    <a:pt x="4432" y="1150"/>
                  </a:lnTo>
                  <a:lnTo>
                    <a:pt x="4385" y="1169"/>
                  </a:lnTo>
                  <a:lnTo>
                    <a:pt x="4335" y="1188"/>
                  </a:lnTo>
                  <a:lnTo>
                    <a:pt x="4283" y="1205"/>
                  </a:lnTo>
                  <a:lnTo>
                    <a:pt x="4229" y="1219"/>
                  </a:lnTo>
                  <a:lnTo>
                    <a:pt x="4175" y="1232"/>
                  </a:lnTo>
                  <a:lnTo>
                    <a:pt x="4118" y="1243"/>
                  </a:lnTo>
                  <a:lnTo>
                    <a:pt x="4060" y="1251"/>
                  </a:lnTo>
                  <a:lnTo>
                    <a:pt x="4000" y="1259"/>
                  </a:lnTo>
                  <a:lnTo>
                    <a:pt x="3939" y="1263"/>
                  </a:lnTo>
                  <a:lnTo>
                    <a:pt x="3875" y="1266"/>
                  </a:lnTo>
                  <a:lnTo>
                    <a:pt x="3810" y="1264"/>
                  </a:lnTo>
                  <a:lnTo>
                    <a:pt x="3742" y="1263"/>
                  </a:lnTo>
                  <a:lnTo>
                    <a:pt x="3673" y="1256"/>
                  </a:lnTo>
                  <a:lnTo>
                    <a:pt x="3602" y="1248"/>
                  </a:lnTo>
                  <a:lnTo>
                    <a:pt x="3528" y="1237"/>
                  </a:lnTo>
                  <a:lnTo>
                    <a:pt x="3453" y="1224"/>
                  </a:lnTo>
                  <a:lnTo>
                    <a:pt x="3377" y="1206"/>
                  </a:lnTo>
                  <a:lnTo>
                    <a:pt x="3298" y="1187"/>
                  </a:lnTo>
                  <a:lnTo>
                    <a:pt x="3217" y="1164"/>
                  </a:lnTo>
                  <a:lnTo>
                    <a:pt x="3217" y="1164"/>
                  </a:lnTo>
                  <a:lnTo>
                    <a:pt x="3055" y="1116"/>
                  </a:lnTo>
                  <a:lnTo>
                    <a:pt x="2899" y="1074"/>
                  </a:lnTo>
                  <a:lnTo>
                    <a:pt x="2751" y="1033"/>
                  </a:lnTo>
                  <a:lnTo>
                    <a:pt x="2605" y="999"/>
                  </a:lnTo>
                  <a:lnTo>
                    <a:pt x="2466" y="969"/>
                  </a:lnTo>
                  <a:lnTo>
                    <a:pt x="2333" y="941"/>
                  </a:lnTo>
                  <a:lnTo>
                    <a:pt x="2202" y="919"/>
                  </a:lnTo>
                  <a:lnTo>
                    <a:pt x="2079" y="899"/>
                  </a:lnTo>
                  <a:lnTo>
                    <a:pt x="1958" y="885"/>
                  </a:lnTo>
                  <a:lnTo>
                    <a:pt x="1843" y="872"/>
                  </a:lnTo>
                  <a:lnTo>
                    <a:pt x="1730" y="865"/>
                  </a:lnTo>
                  <a:lnTo>
                    <a:pt x="1622" y="861"/>
                  </a:lnTo>
                  <a:lnTo>
                    <a:pt x="1518" y="861"/>
                  </a:lnTo>
                  <a:lnTo>
                    <a:pt x="1418" y="864"/>
                  </a:lnTo>
                  <a:lnTo>
                    <a:pt x="1321" y="872"/>
                  </a:lnTo>
                  <a:lnTo>
                    <a:pt x="1226" y="882"/>
                  </a:lnTo>
                  <a:lnTo>
                    <a:pt x="1180" y="888"/>
                  </a:lnTo>
                  <a:lnTo>
                    <a:pt x="1134" y="896"/>
                  </a:lnTo>
                  <a:lnTo>
                    <a:pt x="1090" y="904"/>
                  </a:lnTo>
                  <a:lnTo>
                    <a:pt x="1047" y="912"/>
                  </a:lnTo>
                  <a:lnTo>
                    <a:pt x="1004" y="924"/>
                  </a:lnTo>
                  <a:lnTo>
                    <a:pt x="961" y="933"/>
                  </a:lnTo>
                  <a:lnTo>
                    <a:pt x="919" y="945"/>
                  </a:lnTo>
                  <a:lnTo>
                    <a:pt x="878" y="957"/>
                  </a:lnTo>
                  <a:lnTo>
                    <a:pt x="797" y="985"/>
                  </a:lnTo>
                  <a:lnTo>
                    <a:pt x="718" y="1016"/>
                  </a:lnTo>
                  <a:lnTo>
                    <a:pt x="640" y="1050"/>
                  </a:lnTo>
                  <a:lnTo>
                    <a:pt x="565" y="1087"/>
                  </a:lnTo>
                  <a:lnTo>
                    <a:pt x="492" y="1127"/>
                  </a:lnTo>
                  <a:lnTo>
                    <a:pt x="419" y="1171"/>
                  </a:lnTo>
                  <a:lnTo>
                    <a:pt x="347" y="1216"/>
                  </a:lnTo>
                  <a:lnTo>
                    <a:pt x="276" y="1266"/>
                  </a:lnTo>
                  <a:lnTo>
                    <a:pt x="207" y="1318"/>
                  </a:lnTo>
                  <a:lnTo>
                    <a:pt x="138" y="1372"/>
                  </a:lnTo>
                  <a:lnTo>
                    <a:pt x="70" y="1431"/>
                  </a:lnTo>
                  <a:lnTo>
                    <a:pt x="0" y="149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630257" name="Freeform 49"/>
            <p:cNvSpPr>
              <a:spLocks/>
            </p:cNvSpPr>
            <p:nvPr userDrawn="1"/>
          </p:nvSpPr>
          <p:spPr bwMode="auto">
            <a:xfrm>
              <a:off x="1272" y="882"/>
              <a:ext cx="5291" cy="803"/>
            </a:xfrm>
            <a:custGeom>
              <a:avLst/>
              <a:gdLst/>
              <a:ahLst/>
              <a:cxnLst>
                <a:cxn ang="0">
                  <a:pos x="5291" y="0"/>
                </a:cxn>
                <a:cxn ang="0">
                  <a:pos x="5273" y="73"/>
                </a:cxn>
                <a:cxn ang="0">
                  <a:pos x="5250" y="155"/>
                </a:cxn>
                <a:cxn ang="0">
                  <a:pos x="5214" y="260"/>
                </a:cxn>
                <a:cxn ang="0">
                  <a:pos x="5162" y="381"/>
                </a:cxn>
                <a:cxn ang="0">
                  <a:pos x="5097" y="515"/>
                </a:cxn>
                <a:cxn ang="0">
                  <a:pos x="5036" y="618"/>
                </a:cxn>
                <a:cxn ang="0">
                  <a:pos x="4989" y="688"/>
                </a:cxn>
                <a:cxn ang="0">
                  <a:pos x="4937" y="757"/>
                </a:cxn>
                <a:cxn ang="0">
                  <a:pos x="4882" y="827"/>
                </a:cxn>
                <a:cxn ang="0">
                  <a:pos x="4821" y="893"/>
                </a:cxn>
                <a:cxn ang="0">
                  <a:pos x="4753" y="956"/>
                </a:cxn>
                <a:cxn ang="0">
                  <a:pos x="4681" y="1017"/>
                </a:cxn>
                <a:cxn ang="0">
                  <a:pos x="4603" y="1074"/>
                </a:cxn>
                <a:cxn ang="0">
                  <a:pos x="4518" y="1127"/>
                </a:cxn>
                <a:cxn ang="0">
                  <a:pos x="4426" y="1174"/>
                </a:cxn>
                <a:cxn ang="0">
                  <a:pos x="4329" y="1214"/>
                </a:cxn>
                <a:cxn ang="0">
                  <a:pos x="4225" y="1248"/>
                </a:cxn>
                <a:cxn ang="0">
                  <a:pos x="4114" y="1274"/>
                </a:cxn>
                <a:cxn ang="0">
                  <a:pos x="3996" y="1292"/>
                </a:cxn>
                <a:cxn ang="0">
                  <a:pos x="3871" y="1301"/>
                </a:cxn>
                <a:cxn ang="0">
                  <a:pos x="3738" y="1301"/>
                </a:cxn>
                <a:cxn ang="0">
                  <a:pos x="3598" y="1290"/>
                </a:cxn>
                <a:cxn ang="0">
                  <a:pos x="3449" y="1267"/>
                </a:cxn>
                <a:cxn ang="0">
                  <a:pos x="3292" y="1233"/>
                </a:cxn>
                <a:cxn ang="0">
                  <a:pos x="3212" y="1212"/>
                </a:cxn>
                <a:cxn ang="0">
                  <a:pos x="2894" y="1129"/>
                </a:cxn>
                <a:cxn ang="0">
                  <a:pos x="2598" y="1059"/>
                </a:cxn>
                <a:cxn ang="0">
                  <a:pos x="2323" y="1007"/>
                </a:cxn>
                <a:cxn ang="0">
                  <a:pos x="2069" y="970"/>
                </a:cxn>
                <a:cxn ang="0">
                  <a:pos x="1833" y="948"/>
                </a:cxn>
                <a:cxn ang="0">
                  <a:pos x="1612" y="941"/>
                </a:cxn>
                <a:cxn ang="0">
                  <a:pos x="1408" y="948"/>
                </a:cxn>
                <a:cxn ang="0">
                  <a:pos x="1216" y="969"/>
                </a:cxn>
                <a:cxn ang="0">
                  <a:pos x="1126" y="985"/>
                </a:cxn>
                <a:cxn ang="0">
                  <a:pos x="1037" y="1004"/>
                </a:cxn>
                <a:cxn ang="0">
                  <a:pos x="953" y="1027"/>
                </a:cxn>
                <a:cxn ang="0">
                  <a:pos x="869" y="1053"/>
                </a:cxn>
                <a:cxn ang="0">
                  <a:pos x="789" y="1082"/>
                </a:cxn>
                <a:cxn ang="0">
                  <a:pos x="635" y="1150"/>
                </a:cxn>
                <a:cxn ang="0">
                  <a:pos x="486" y="1230"/>
                </a:cxn>
                <a:cxn ang="0">
                  <a:pos x="343" y="1324"/>
                </a:cxn>
                <a:cxn ang="0">
                  <a:pos x="204" y="1429"/>
                </a:cxn>
                <a:cxn ang="0">
                  <a:pos x="68" y="1545"/>
                </a:cxn>
              </a:cxnLst>
              <a:rect l="0" t="0" r="r" b="b"/>
              <a:pathLst>
                <a:path w="5291" h="1606">
                  <a:moveTo>
                    <a:pt x="5291" y="0"/>
                  </a:moveTo>
                  <a:lnTo>
                    <a:pt x="5291" y="0"/>
                  </a:lnTo>
                  <a:lnTo>
                    <a:pt x="5287" y="19"/>
                  </a:lnTo>
                  <a:lnTo>
                    <a:pt x="5273" y="73"/>
                  </a:lnTo>
                  <a:lnTo>
                    <a:pt x="5264" y="111"/>
                  </a:lnTo>
                  <a:lnTo>
                    <a:pt x="5250" y="155"/>
                  </a:lnTo>
                  <a:lnTo>
                    <a:pt x="5233" y="205"/>
                  </a:lnTo>
                  <a:lnTo>
                    <a:pt x="5214" y="260"/>
                  </a:lnTo>
                  <a:lnTo>
                    <a:pt x="5190" y="318"/>
                  </a:lnTo>
                  <a:lnTo>
                    <a:pt x="5162" y="381"/>
                  </a:lnTo>
                  <a:lnTo>
                    <a:pt x="5132" y="447"/>
                  </a:lnTo>
                  <a:lnTo>
                    <a:pt x="5097" y="515"/>
                  </a:lnTo>
                  <a:lnTo>
                    <a:pt x="5057" y="583"/>
                  </a:lnTo>
                  <a:lnTo>
                    <a:pt x="5036" y="618"/>
                  </a:lnTo>
                  <a:lnTo>
                    <a:pt x="5014" y="654"/>
                  </a:lnTo>
                  <a:lnTo>
                    <a:pt x="4989" y="688"/>
                  </a:lnTo>
                  <a:lnTo>
                    <a:pt x="4964" y="723"/>
                  </a:lnTo>
                  <a:lnTo>
                    <a:pt x="4937" y="757"/>
                  </a:lnTo>
                  <a:lnTo>
                    <a:pt x="4911" y="791"/>
                  </a:lnTo>
                  <a:lnTo>
                    <a:pt x="4882" y="827"/>
                  </a:lnTo>
                  <a:lnTo>
                    <a:pt x="4851" y="859"/>
                  </a:lnTo>
                  <a:lnTo>
                    <a:pt x="4821" y="893"/>
                  </a:lnTo>
                  <a:lnTo>
                    <a:pt x="4787" y="925"/>
                  </a:lnTo>
                  <a:lnTo>
                    <a:pt x="4753" y="956"/>
                  </a:lnTo>
                  <a:lnTo>
                    <a:pt x="4718" y="988"/>
                  </a:lnTo>
                  <a:lnTo>
                    <a:pt x="4681" y="1017"/>
                  </a:lnTo>
                  <a:lnTo>
                    <a:pt x="4642" y="1046"/>
                  </a:lnTo>
                  <a:lnTo>
                    <a:pt x="4603" y="1074"/>
                  </a:lnTo>
                  <a:lnTo>
                    <a:pt x="4561" y="1101"/>
                  </a:lnTo>
                  <a:lnTo>
                    <a:pt x="4518" y="1127"/>
                  </a:lnTo>
                  <a:lnTo>
                    <a:pt x="4472" y="1151"/>
                  </a:lnTo>
                  <a:lnTo>
                    <a:pt x="4426" y="1174"/>
                  </a:lnTo>
                  <a:lnTo>
                    <a:pt x="4379" y="1195"/>
                  </a:lnTo>
                  <a:lnTo>
                    <a:pt x="4329" y="1214"/>
                  </a:lnTo>
                  <a:lnTo>
                    <a:pt x="4278" y="1232"/>
                  </a:lnTo>
                  <a:lnTo>
                    <a:pt x="4225" y="1248"/>
                  </a:lnTo>
                  <a:lnTo>
                    <a:pt x="4171" y="1263"/>
                  </a:lnTo>
                  <a:lnTo>
                    <a:pt x="4114" y="1274"/>
                  </a:lnTo>
                  <a:lnTo>
                    <a:pt x="4056" y="1284"/>
                  </a:lnTo>
                  <a:lnTo>
                    <a:pt x="3996" y="1292"/>
                  </a:lnTo>
                  <a:lnTo>
                    <a:pt x="3935" y="1298"/>
                  </a:lnTo>
                  <a:lnTo>
                    <a:pt x="3871" y="1301"/>
                  </a:lnTo>
                  <a:lnTo>
                    <a:pt x="3806" y="1303"/>
                  </a:lnTo>
                  <a:lnTo>
                    <a:pt x="3738" y="1301"/>
                  </a:lnTo>
                  <a:lnTo>
                    <a:pt x="3668" y="1296"/>
                  </a:lnTo>
                  <a:lnTo>
                    <a:pt x="3598" y="1290"/>
                  </a:lnTo>
                  <a:lnTo>
                    <a:pt x="3524" y="1280"/>
                  </a:lnTo>
                  <a:lnTo>
                    <a:pt x="3449" y="1267"/>
                  </a:lnTo>
                  <a:lnTo>
                    <a:pt x="3371" y="1253"/>
                  </a:lnTo>
                  <a:lnTo>
                    <a:pt x="3292" y="1233"/>
                  </a:lnTo>
                  <a:lnTo>
                    <a:pt x="3212" y="1212"/>
                  </a:lnTo>
                  <a:lnTo>
                    <a:pt x="3212" y="1212"/>
                  </a:lnTo>
                  <a:lnTo>
                    <a:pt x="3049" y="1167"/>
                  </a:lnTo>
                  <a:lnTo>
                    <a:pt x="2894" y="1129"/>
                  </a:lnTo>
                  <a:lnTo>
                    <a:pt x="2742" y="1091"/>
                  </a:lnTo>
                  <a:lnTo>
                    <a:pt x="2598" y="1059"/>
                  </a:lnTo>
                  <a:lnTo>
                    <a:pt x="2458" y="1032"/>
                  </a:lnTo>
                  <a:lnTo>
                    <a:pt x="2323" y="1007"/>
                  </a:lnTo>
                  <a:lnTo>
                    <a:pt x="2194" y="986"/>
                  </a:lnTo>
                  <a:lnTo>
                    <a:pt x="2069" y="970"/>
                  </a:lnTo>
                  <a:lnTo>
                    <a:pt x="1948" y="957"/>
                  </a:lnTo>
                  <a:lnTo>
                    <a:pt x="1833" y="948"/>
                  </a:lnTo>
                  <a:lnTo>
                    <a:pt x="1720" y="943"/>
                  </a:lnTo>
                  <a:lnTo>
                    <a:pt x="1612" y="941"/>
                  </a:lnTo>
                  <a:lnTo>
                    <a:pt x="1508" y="943"/>
                  </a:lnTo>
                  <a:lnTo>
                    <a:pt x="1408" y="948"/>
                  </a:lnTo>
                  <a:lnTo>
                    <a:pt x="1311" y="957"/>
                  </a:lnTo>
                  <a:lnTo>
                    <a:pt x="1216" y="969"/>
                  </a:lnTo>
                  <a:lnTo>
                    <a:pt x="1171" y="977"/>
                  </a:lnTo>
                  <a:lnTo>
                    <a:pt x="1126" y="985"/>
                  </a:lnTo>
                  <a:lnTo>
                    <a:pt x="1082" y="994"/>
                  </a:lnTo>
                  <a:lnTo>
                    <a:pt x="1037" y="1004"/>
                  </a:lnTo>
                  <a:lnTo>
                    <a:pt x="994" y="1015"/>
                  </a:lnTo>
                  <a:lnTo>
                    <a:pt x="953" y="1027"/>
                  </a:lnTo>
                  <a:lnTo>
                    <a:pt x="911" y="1040"/>
                  </a:lnTo>
                  <a:lnTo>
                    <a:pt x="869" y="1053"/>
                  </a:lnTo>
                  <a:lnTo>
                    <a:pt x="829" y="1067"/>
                  </a:lnTo>
                  <a:lnTo>
                    <a:pt x="789" y="1082"/>
                  </a:lnTo>
                  <a:lnTo>
                    <a:pt x="711" y="1114"/>
                  </a:lnTo>
                  <a:lnTo>
                    <a:pt x="635" y="1150"/>
                  </a:lnTo>
                  <a:lnTo>
                    <a:pt x="560" y="1188"/>
                  </a:lnTo>
                  <a:lnTo>
                    <a:pt x="486" y="1230"/>
                  </a:lnTo>
                  <a:lnTo>
                    <a:pt x="414" y="1275"/>
                  </a:lnTo>
                  <a:lnTo>
                    <a:pt x="343" y="1324"/>
                  </a:lnTo>
                  <a:lnTo>
                    <a:pt x="274" y="1374"/>
                  </a:lnTo>
                  <a:lnTo>
                    <a:pt x="204" y="1429"/>
                  </a:lnTo>
                  <a:lnTo>
                    <a:pt x="136" y="1485"/>
                  </a:lnTo>
                  <a:lnTo>
                    <a:pt x="68" y="1545"/>
                  </a:lnTo>
                  <a:lnTo>
                    <a:pt x="0" y="160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630258" name="Freeform 50"/>
            <p:cNvSpPr>
              <a:spLocks/>
            </p:cNvSpPr>
            <p:nvPr userDrawn="1"/>
          </p:nvSpPr>
          <p:spPr bwMode="auto">
            <a:xfrm>
              <a:off x="1317" y="854"/>
              <a:ext cx="5265" cy="860"/>
            </a:xfrm>
            <a:custGeom>
              <a:avLst/>
              <a:gdLst/>
              <a:ahLst/>
              <a:cxnLst>
                <a:cxn ang="0">
                  <a:pos x="5265" y="0"/>
                </a:cxn>
                <a:cxn ang="0">
                  <a:pos x="5249" y="73"/>
                </a:cxn>
                <a:cxn ang="0">
                  <a:pos x="5226" y="155"/>
                </a:cxn>
                <a:cxn ang="0">
                  <a:pos x="5191" y="262"/>
                </a:cxn>
                <a:cxn ang="0">
                  <a:pos x="5142" y="385"/>
                </a:cxn>
                <a:cxn ang="0">
                  <a:pos x="5078" y="520"/>
                </a:cxn>
                <a:cxn ang="0">
                  <a:pos x="5019" y="625"/>
                </a:cxn>
                <a:cxn ang="0">
                  <a:pos x="4974" y="696"/>
                </a:cxn>
                <a:cxn ang="0">
                  <a:pos x="4923" y="767"/>
                </a:cxn>
                <a:cxn ang="0">
                  <a:pos x="4869" y="838"/>
                </a:cxn>
                <a:cxn ang="0">
                  <a:pos x="4808" y="906"/>
                </a:cxn>
                <a:cxn ang="0">
                  <a:pos x="4741" y="971"/>
                </a:cxn>
                <a:cxn ang="0">
                  <a:pos x="4670" y="1034"/>
                </a:cxn>
                <a:cxn ang="0">
                  <a:pos x="4593" y="1093"/>
                </a:cxn>
                <a:cxn ang="0">
                  <a:pos x="4509" y="1147"/>
                </a:cxn>
                <a:cxn ang="0">
                  <a:pos x="4419" y="1195"/>
                </a:cxn>
                <a:cxn ang="0">
                  <a:pos x="4322" y="1239"/>
                </a:cxn>
                <a:cxn ang="0">
                  <a:pos x="4218" y="1274"/>
                </a:cxn>
                <a:cxn ang="0">
                  <a:pos x="4108" y="1303"/>
                </a:cxn>
                <a:cxn ang="0">
                  <a:pos x="3990" y="1324"/>
                </a:cxn>
                <a:cxn ang="0">
                  <a:pos x="3865" y="1336"/>
                </a:cxn>
                <a:cxn ang="0">
                  <a:pos x="3732" y="1337"/>
                </a:cxn>
                <a:cxn ang="0">
                  <a:pos x="3591" y="1329"/>
                </a:cxn>
                <a:cxn ang="0">
                  <a:pos x="3443" y="1311"/>
                </a:cxn>
                <a:cxn ang="0">
                  <a:pos x="3286" y="1279"/>
                </a:cxn>
                <a:cxn ang="0">
                  <a:pos x="3204" y="1260"/>
                </a:cxn>
                <a:cxn ang="0">
                  <a:pos x="2885" y="1181"/>
                </a:cxn>
                <a:cxn ang="0">
                  <a:pos x="2588" y="1119"/>
                </a:cxn>
                <a:cxn ang="0">
                  <a:pos x="2313" y="1071"/>
                </a:cxn>
                <a:cxn ang="0">
                  <a:pos x="2059" y="1039"/>
                </a:cxn>
                <a:cxn ang="0">
                  <a:pos x="1821" y="1022"/>
                </a:cxn>
                <a:cxn ang="0">
                  <a:pos x="1602" y="1019"/>
                </a:cxn>
                <a:cxn ang="0">
                  <a:pos x="1396" y="1031"/>
                </a:cxn>
                <a:cxn ang="0">
                  <a:pos x="1252" y="1048"/>
                </a:cxn>
                <a:cxn ang="0">
                  <a:pos x="1160" y="1064"/>
                </a:cxn>
                <a:cxn ang="0">
                  <a:pos x="1071" y="1084"/>
                </a:cxn>
                <a:cxn ang="0">
                  <a:pos x="985" y="1106"/>
                </a:cxn>
                <a:cxn ang="0">
                  <a:pos x="901" y="1132"/>
                </a:cxn>
                <a:cxn ang="0">
                  <a:pos x="820" y="1163"/>
                </a:cxn>
                <a:cxn ang="0">
                  <a:pos x="702" y="1213"/>
                </a:cxn>
                <a:cxn ang="0">
                  <a:pos x="552" y="1290"/>
                </a:cxn>
                <a:cxn ang="0">
                  <a:pos x="408" y="1381"/>
                </a:cxn>
                <a:cxn ang="0">
                  <a:pos x="269" y="1483"/>
                </a:cxn>
                <a:cxn ang="0">
                  <a:pos x="133" y="1596"/>
                </a:cxn>
                <a:cxn ang="0">
                  <a:pos x="0" y="1722"/>
                </a:cxn>
              </a:cxnLst>
              <a:rect l="0" t="0" r="r" b="b"/>
              <a:pathLst>
                <a:path w="5265" h="1722">
                  <a:moveTo>
                    <a:pt x="5265" y="0"/>
                  </a:moveTo>
                  <a:lnTo>
                    <a:pt x="5265" y="0"/>
                  </a:lnTo>
                  <a:lnTo>
                    <a:pt x="5262" y="20"/>
                  </a:lnTo>
                  <a:lnTo>
                    <a:pt x="5249" y="73"/>
                  </a:lnTo>
                  <a:lnTo>
                    <a:pt x="5238" y="112"/>
                  </a:lnTo>
                  <a:lnTo>
                    <a:pt x="5226" y="155"/>
                  </a:lnTo>
                  <a:lnTo>
                    <a:pt x="5210" y="205"/>
                  </a:lnTo>
                  <a:lnTo>
                    <a:pt x="5191" y="262"/>
                  </a:lnTo>
                  <a:lnTo>
                    <a:pt x="5169" y="322"/>
                  </a:lnTo>
                  <a:lnTo>
                    <a:pt x="5142" y="385"/>
                  </a:lnTo>
                  <a:lnTo>
                    <a:pt x="5113" y="451"/>
                  </a:lnTo>
                  <a:lnTo>
                    <a:pt x="5078" y="520"/>
                  </a:lnTo>
                  <a:lnTo>
                    <a:pt x="5040" y="590"/>
                  </a:lnTo>
                  <a:lnTo>
                    <a:pt x="5019" y="625"/>
                  </a:lnTo>
                  <a:lnTo>
                    <a:pt x="4997" y="661"/>
                  </a:lnTo>
                  <a:lnTo>
                    <a:pt x="4974" y="696"/>
                  </a:lnTo>
                  <a:lnTo>
                    <a:pt x="4949" y="732"/>
                  </a:lnTo>
                  <a:lnTo>
                    <a:pt x="4923" y="767"/>
                  </a:lnTo>
                  <a:lnTo>
                    <a:pt x="4897" y="803"/>
                  </a:lnTo>
                  <a:lnTo>
                    <a:pt x="4869" y="838"/>
                  </a:lnTo>
                  <a:lnTo>
                    <a:pt x="4838" y="872"/>
                  </a:lnTo>
                  <a:lnTo>
                    <a:pt x="4808" y="906"/>
                  </a:lnTo>
                  <a:lnTo>
                    <a:pt x="4776" y="938"/>
                  </a:lnTo>
                  <a:lnTo>
                    <a:pt x="4741" y="971"/>
                  </a:lnTo>
                  <a:lnTo>
                    <a:pt x="4706" y="1003"/>
                  </a:lnTo>
                  <a:lnTo>
                    <a:pt x="4670" y="1034"/>
                  </a:lnTo>
                  <a:lnTo>
                    <a:pt x="4631" y="1064"/>
                  </a:lnTo>
                  <a:lnTo>
                    <a:pt x="4593" y="1093"/>
                  </a:lnTo>
                  <a:lnTo>
                    <a:pt x="4551" y="1121"/>
                  </a:lnTo>
                  <a:lnTo>
                    <a:pt x="4509" y="1147"/>
                  </a:lnTo>
                  <a:lnTo>
                    <a:pt x="4465" y="1173"/>
                  </a:lnTo>
                  <a:lnTo>
                    <a:pt x="4419" y="1195"/>
                  </a:lnTo>
                  <a:lnTo>
                    <a:pt x="4370" y="1218"/>
                  </a:lnTo>
                  <a:lnTo>
                    <a:pt x="4322" y="1239"/>
                  </a:lnTo>
                  <a:lnTo>
                    <a:pt x="4270" y="1258"/>
                  </a:lnTo>
                  <a:lnTo>
                    <a:pt x="4218" y="1274"/>
                  </a:lnTo>
                  <a:lnTo>
                    <a:pt x="4163" y="1290"/>
                  </a:lnTo>
                  <a:lnTo>
                    <a:pt x="4108" y="1303"/>
                  </a:lnTo>
                  <a:lnTo>
                    <a:pt x="4050" y="1315"/>
                  </a:lnTo>
                  <a:lnTo>
                    <a:pt x="3990" y="1324"/>
                  </a:lnTo>
                  <a:lnTo>
                    <a:pt x="3929" y="1331"/>
                  </a:lnTo>
                  <a:lnTo>
                    <a:pt x="3865" y="1336"/>
                  </a:lnTo>
                  <a:lnTo>
                    <a:pt x="3800" y="1337"/>
                  </a:lnTo>
                  <a:lnTo>
                    <a:pt x="3732" y="1337"/>
                  </a:lnTo>
                  <a:lnTo>
                    <a:pt x="3662" y="1336"/>
                  </a:lnTo>
                  <a:lnTo>
                    <a:pt x="3591" y="1329"/>
                  </a:lnTo>
                  <a:lnTo>
                    <a:pt x="3518" y="1321"/>
                  </a:lnTo>
                  <a:lnTo>
                    <a:pt x="3443" y="1311"/>
                  </a:lnTo>
                  <a:lnTo>
                    <a:pt x="3365" y="1297"/>
                  </a:lnTo>
                  <a:lnTo>
                    <a:pt x="3286" y="1279"/>
                  </a:lnTo>
                  <a:lnTo>
                    <a:pt x="3204" y="1260"/>
                  </a:lnTo>
                  <a:lnTo>
                    <a:pt x="3204" y="1260"/>
                  </a:lnTo>
                  <a:lnTo>
                    <a:pt x="3042" y="1219"/>
                  </a:lnTo>
                  <a:lnTo>
                    <a:pt x="2885" y="1181"/>
                  </a:lnTo>
                  <a:lnTo>
                    <a:pt x="2733" y="1148"/>
                  </a:lnTo>
                  <a:lnTo>
                    <a:pt x="2588" y="1119"/>
                  </a:lnTo>
                  <a:lnTo>
                    <a:pt x="2447" y="1093"/>
                  </a:lnTo>
                  <a:lnTo>
                    <a:pt x="2313" y="1071"/>
                  </a:lnTo>
                  <a:lnTo>
                    <a:pt x="2184" y="1053"/>
                  </a:lnTo>
                  <a:lnTo>
                    <a:pt x="2059" y="1039"/>
                  </a:lnTo>
                  <a:lnTo>
                    <a:pt x="1938" y="1029"/>
                  </a:lnTo>
                  <a:lnTo>
                    <a:pt x="1821" y="1022"/>
                  </a:lnTo>
                  <a:lnTo>
                    <a:pt x="1709" y="1019"/>
                  </a:lnTo>
                  <a:lnTo>
                    <a:pt x="1602" y="1019"/>
                  </a:lnTo>
                  <a:lnTo>
                    <a:pt x="1498" y="1024"/>
                  </a:lnTo>
                  <a:lnTo>
                    <a:pt x="1396" y="1031"/>
                  </a:lnTo>
                  <a:lnTo>
                    <a:pt x="1299" y="1042"/>
                  </a:lnTo>
                  <a:lnTo>
                    <a:pt x="1252" y="1048"/>
                  </a:lnTo>
                  <a:lnTo>
                    <a:pt x="1206" y="1056"/>
                  </a:lnTo>
                  <a:lnTo>
                    <a:pt x="1160" y="1064"/>
                  </a:lnTo>
                  <a:lnTo>
                    <a:pt x="1116" y="1074"/>
                  </a:lnTo>
                  <a:lnTo>
                    <a:pt x="1071" y="1084"/>
                  </a:lnTo>
                  <a:lnTo>
                    <a:pt x="1027" y="1095"/>
                  </a:lnTo>
                  <a:lnTo>
                    <a:pt x="985" y="1106"/>
                  </a:lnTo>
                  <a:lnTo>
                    <a:pt x="942" y="1119"/>
                  </a:lnTo>
                  <a:lnTo>
                    <a:pt x="901" y="1132"/>
                  </a:lnTo>
                  <a:lnTo>
                    <a:pt x="860" y="1147"/>
                  </a:lnTo>
                  <a:lnTo>
                    <a:pt x="820" y="1163"/>
                  </a:lnTo>
                  <a:lnTo>
                    <a:pt x="780" y="1177"/>
                  </a:lnTo>
                  <a:lnTo>
                    <a:pt x="702" y="1213"/>
                  </a:lnTo>
                  <a:lnTo>
                    <a:pt x="626" y="1250"/>
                  </a:lnTo>
                  <a:lnTo>
                    <a:pt x="552" y="1290"/>
                  </a:lnTo>
                  <a:lnTo>
                    <a:pt x="479" y="1334"/>
                  </a:lnTo>
                  <a:lnTo>
                    <a:pt x="408" y="1381"/>
                  </a:lnTo>
                  <a:lnTo>
                    <a:pt x="338" y="1429"/>
                  </a:lnTo>
                  <a:lnTo>
                    <a:pt x="269" y="1483"/>
                  </a:lnTo>
                  <a:lnTo>
                    <a:pt x="201" y="1538"/>
                  </a:lnTo>
                  <a:lnTo>
                    <a:pt x="133" y="1596"/>
                  </a:lnTo>
                  <a:lnTo>
                    <a:pt x="66" y="1657"/>
                  </a:lnTo>
                  <a:lnTo>
                    <a:pt x="0" y="172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630259" name="Freeform 51"/>
            <p:cNvSpPr>
              <a:spLocks/>
            </p:cNvSpPr>
            <p:nvPr userDrawn="1"/>
          </p:nvSpPr>
          <p:spPr bwMode="auto">
            <a:xfrm>
              <a:off x="1361" y="825"/>
              <a:ext cx="5239" cy="918"/>
            </a:xfrm>
            <a:custGeom>
              <a:avLst/>
              <a:gdLst/>
              <a:ahLst/>
              <a:cxnLst>
                <a:cxn ang="0">
                  <a:pos x="5239" y="0"/>
                </a:cxn>
                <a:cxn ang="0">
                  <a:pos x="5223" y="74"/>
                </a:cxn>
                <a:cxn ang="0">
                  <a:pos x="5202" y="158"/>
                </a:cxn>
                <a:cxn ang="0">
                  <a:pos x="5169" y="265"/>
                </a:cxn>
                <a:cxn ang="0">
                  <a:pos x="5122" y="389"/>
                </a:cxn>
                <a:cxn ang="0">
                  <a:pos x="5061" y="527"/>
                </a:cxn>
                <a:cxn ang="0">
                  <a:pos x="5003" y="635"/>
                </a:cxn>
                <a:cxn ang="0">
                  <a:pos x="4958" y="706"/>
                </a:cxn>
                <a:cxn ang="0">
                  <a:pos x="4909" y="778"/>
                </a:cxn>
                <a:cxn ang="0">
                  <a:pos x="4855" y="850"/>
                </a:cxn>
                <a:cxn ang="0">
                  <a:pos x="4796" y="921"/>
                </a:cxn>
                <a:cxn ang="0">
                  <a:pos x="4730" y="987"/>
                </a:cxn>
                <a:cxn ang="0">
                  <a:pos x="4660" y="1051"/>
                </a:cxn>
                <a:cxn ang="0">
                  <a:pos x="4583" y="1113"/>
                </a:cxn>
                <a:cxn ang="0">
                  <a:pos x="4500" y="1168"/>
                </a:cxn>
                <a:cxn ang="0">
                  <a:pos x="4411" y="1219"/>
                </a:cxn>
                <a:cxn ang="0">
                  <a:pos x="4315" y="1265"/>
                </a:cxn>
                <a:cxn ang="0">
                  <a:pos x="4211" y="1303"/>
                </a:cxn>
                <a:cxn ang="0">
                  <a:pos x="4101" y="1334"/>
                </a:cxn>
                <a:cxn ang="0">
                  <a:pos x="3985" y="1357"/>
                </a:cxn>
                <a:cxn ang="0">
                  <a:pos x="3860" y="1371"/>
                </a:cxn>
                <a:cxn ang="0">
                  <a:pos x="3727" y="1376"/>
                </a:cxn>
                <a:cxn ang="0">
                  <a:pos x="3585" y="1371"/>
                </a:cxn>
                <a:cxn ang="0">
                  <a:pos x="3436" y="1355"/>
                </a:cxn>
                <a:cxn ang="0">
                  <a:pos x="3279" y="1326"/>
                </a:cxn>
                <a:cxn ang="0">
                  <a:pos x="3198" y="1308"/>
                </a:cxn>
                <a:cxn ang="0">
                  <a:pos x="2877" y="1235"/>
                </a:cxn>
                <a:cxn ang="0">
                  <a:pos x="2580" y="1179"/>
                </a:cxn>
                <a:cxn ang="0">
                  <a:pos x="2303" y="1137"/>
                </a:cxn>
                <a:cxn ang="0">
                  <a:pos x="2048" y="1109"/>
                </a:cxn>
                <a:cxn ang="0">
                  <a:pos x="1811" y="1097"/>
                </a:cxn>
                <a:cxn ang="0">
                  <a:pos x="1591" y="1100"/>
                </a:cxn>
                <a:cxn ang="0">
                  <a:pos x="1387" y="1114"/>
                </a:cxn>
                <a:cxn ang="0">
                  <a:pos x="1243" y="1135"/>
                </a:cxn>
                <a:cxn ang="0">
                  <a:pos x="1151" y="1153"/>
                </a:cxn>
                <a:cxn ang="0">
                  <a:pos x="1062" y="1174"/>
                </a:cxn>
                <a:cxn ang="0">
                  <a:pos x="976" y="1200"/>
                </a:cxn>
                <a:cxn ang="0">
                  <a:pos x="893" y="1227"/>
                </a:cxn>
                <a:cxn ang="0">
                  <a:pos x="812" y="1258"/>
                </a:cxn>
                <a:cxn ang="0">
                  <a:pos x="696" y="1311"/>
                </a:cxn>
                <a:cxn ang="0">
                  <a:pos x="546" y="1392"/>
                </a:cxn>
                <a:cxn ang="0">
                  <a:pos x="404" y="1486"/>
                </a:cxn>
                <a:cxn ang="0">
                  <a:pos x="267" y="1591"/>
                </a:cxn>
                <a:cxn ang="0">
                  <a:pos x="132" y="1709"/>
                </a:cxn>
                <a:cxn ang="0">
                  <a:pos x="0" y="1836"/>
                </a:cxn>
              </a:cxnLst>
              <a:rect l="0" t="0" r="r" b="b"/>
              <a:pathLst>
                <a:path w="5239" h="1836">
                  <a:moveTo>
                    <a:pt x="5239" y="0"/>
                  </a:moveTo>
                  <a:lnTo>
                    <a:pt x="5239" y="0"/>
                  </a:lnTo>
                  <a:lnTo>
                    <a:pt x="5236" y="20"/>
                  </a:lnTo>
                  <a:lnTo>
                    <a:pt x="5223" y="74"/>
                  </a:lnTo>
                  <a:lnTo>
                    <a:pt x="5215" y="113"/>
                  </a:lnTo>
                  <a:lnTo>
                    <a:pt x="5202" y="158"/>
                  </a:lnTo>
                  <a:lnTo>
                    <a:pt x="5187" y="209"/>
                  </a:lnTo>
                  <a:lnTo>
                    <a:pt x="5169" y="265"/>
                  </a:lnTo>
                  <a:lnTo>
                    <a:pt x="5148" y="325"/>
                  </a:lnTo>
                  <a:lnTo>
                    <a:pt x="5122" y="389"/>
                  </a:lnTo>
                  <a:lnTo>
                    <a:pt x="5093" y="457"/>
                  </a:lnTo>
                  <a:lnTo>
                    <a:pt x="5061" y="527"/>
                  </a:lnTo>
                  <a:lnTo>
                    <a:pt x="5023" y="598"/>
                  </a:lnTo>
                  <a:lnTo>
                    <a:pt x="5003" y="635"/>
                  </a:lnTo>
                  <a:lnTo>
                    <a:pt x="4982" y="670"/>
                  </a:lnTo>
                  <a:lnTo>
                    <a:pt x="4958" y="706"/>
                  </a:lnTo>
                  <a:lnTo>
                    <a:pt x="4934" y="743"/>
                  </a:lnTo>
                  <a:lnTo>
                    <a:pt x="4909" y="778"/>
                  </a:lnTo>
                  <a:lnTo>
                    <a:pt x="4883" y="814"/>
                  </a:lnTo>
                  <a:lnTo>
                    <a:pt x="4855" y="850"/>
                  </a:lnTo>
                  <a:lnTo>
                    <a:pt x="4826" y="885"/>
                  </a:lnTo>
                  <a:lnTo>
                    <a:pt x="4796" y="921"/>
                  </a:lnTo>
                  <a:lnTo>
                    <a:pt x="4764" y="954"/>
                  </a:lnTo>
                  <a:lnTo>
                    <a:pt x="4730" y="987"/>
                  </a:lnTo>
                  <a:lnTo>
                    <a:pt x="4696" y="1019"/>
                  </a:lnTo>
                  <a:lnTo>
                    <a:pt x="4660" y="1051"/>
                  </a:lnTo>
                  <a:lnTo>
                    <a:pt x="4622" y="1082"/>
                  </a:lnTo>
                  <a:lnTo>
                    <a:pt x="4583" y="1113"/>
                  </a:lnTo>
                  <a:lnTo>
                    <a:pt x="4543" y="1140"/>
                  </a:lnTo>
                  <a:lnTo>
                    <a:pt x="4500" y="1168"/>
                  </a:lnTo>
                  <a:lnTo>
                    <a:pt x="4457" y="1195"/>
                  </a:lnTo>
                  <a:lnTo>
                    <a:pt x="4411" y="1219"/>
                  </a:lnTo>
                  <a:lnTo>
                    <a:pt x="4364" y="1242"/>
                  </a:lnTo>
                  <a:lnTo>
                    <a:pt x="4315" y="1265"/>
                  </a:lnTo>
                  <a:lnTo>
                    <a:pt x="4264" y="1284"/>
                  </a:lnTo>
                  <a:lnTo>
                    <a:pt x="4211" y="1303"/>
                  </a:lnTo>
                  <a:lnTo>
                    <a:pt x="4157" y="1319"/>
                  </a:lnTo>
                  <a:lnTo>
                    <a:pt x="4101" y="1334"/>
                  </a:lnTo>
                  <a:lnTo>
                    <a:pt x="4043" y="1347"/>
                  </a:lnTo>
                  <a:lnTo>
                    <a:pt x="3985" y="1357"/>
                  </a:lnTo>
                  <a:lnTo>
                    <a:pt x="3922" y="1365"/>
                  </a:lnTo>
                  <a:lnTo>
                    <a:pt x="3860" y="1371"/>
                  </a:lnTo>
                  <a:lnTo>
                    <a:pt x="3793" y="1374"/>
                  </a:lnTo>
                  <a:lnTo>
                    <a:pt x="3727" y="1376"/>
                  </a:lnTo>
                  <a:lnTo>
                    <a:pt x="3657" y="1374"/>
                  </a:lnTo>
                  <a:lnTo>
                    <a:pt x="3585" y="1371"/>
                  </a:lnTo>
                  <a:lnTo>
                    <a:pt x="3513" y="1365"/>
                  </a:lnTo>
                  <a:lnTo>
                    <a:pt x="3436" y="1355"/>
                  </a:lnTo>
                  <a:lnTo>
                    <a:pt x="3359" y="1342"/>
                  </a:lnTo>
                  <a:lnTo>
                    <a:pt x="3279" y="1326"/>
                  </a:lnTo>
                  <a:lnTo>
                    <a:pt x="3198" y="1308"/>
                  </a:lnTo>
                  <a:lnTo>
                    <a:pt x="3198" y="1308"/>
                  </a:lnTo>
                  <a:lnTo>
                    <a:pt x="3034" y="1269"/>
                  </a:lnTo>
                  <a:lnTo>
                    <a:pt x="2877" y="1235"/>
                  </a:lnTo>
                  <a:lnTo>
                    <a:pt x="2726" y="1205"/>
                  </a:lnTo>
                  <a:lnTo>
                    <a:pt x="2580" y="1179"/>
                  </a:lnTo>
                  <a:lnTo>
                    <a:pt x="2439" y="1156"/>
                  </a:lnTo>
                  <a:lnTo>
                    <a:pt x="2303" y="1137"/>
                  </a:lnTo>
                  <a:lnTo>
                    <a:pt x="2174" y="1121"/>
                  </a:lnTo>
                  <a:lnTo>
                    <a:pt x="2048" y="1109"/>
                  </a:lnTo>
                  <a:lnTo>
                    <a:pt x="1927" y="1101"/>
                  </a:lnTo>
                  <a:lnTo>
                    <a:pt x="1811" y="1097"/>
                  </a:lnTo>
                  <a:lnTo>
                    <a:pt x="1699" y="1097"/>
                  </a:lnTo>
                  <a:lnTo>
                    <a:pt x="1591" y="1100"/>
                  </a:lnTo>
                  <a:lnTo>
                    <a:pt x="1487" y="1105"/>
                  </a:lnTo>
                  <a:lnTo>
                    <a:pt x="1387" y="1114"/>
                  </a:lnTo>
                  <a:lnTo>
                    <a:pt x="1290" y="1127"/>
                  </a:lnTo>
                  <a:lnTo>
                    <a:pt x="1243" y="1135"/>
                  </a:lnTo>
                  <a:lnTo>
                    <a:pt x="1197" y="1143"/>
                  </a:lnTo>
                  <a:lnTo>
                    <a:pt x="1151" y="1153"/>
                  </a:lnTo>
                  <a:lnTo>
                    <a:pt x="1107" y="1164"/>
                  </a:lnTo>
                  <a:lnTo>
                    <a:pt x="1062" y="1174"/>
                  </a:lnTo>
                  <a:lnTo>
                    <a:pt x="1019" y="1187"/>
                  </a:lnTo>
                  <a:lnTo>
                    <a:pt x="976" y="1200"/>
                  </a:lnTo>
                  <a:lnTo>
                    <a:pt x="934" y="1213"/>
                  </a:lnTo>
                  <a:lnTo>
                    <a:pt x="893" y="1227"/>
                  </a:lnTo>
                  <a:lnTo>
                    <a:pt x="853" y="1242"/>
                  </a:lnTo>
                  <a:lnTo>
                    <a:pt x="812" y="1258"/>
                  </a:lnTo>
                  <a:lnTo>
                    <a:pt x="772" y="1276"/>
                  </a:lnTo>
                  <a:lnTo>
                    <a:pt x="696" y="1311"/>
                  </a:lnTo>
                  <a:lnTo>
                    <a:pt x="619" y="1350"/>
                  </a:lnTo>
                  <a:lnTo>
                    <a:pt x="546" y="1392"/>
                  </a:lnTo>
                  <a:lnTo>
                    <a:pt x="473" y="1437"/>
                  </a:lnTo>
                  <a:lnTo>
                    <a:pt x="404" y="1486"/>
                  </a:lnTo>
                  <a:lnTo>
                    <a:pt x="335" y="1537"/>
                  </a:lnTo>
                  <a:lnTo>
                    <a:pt x="267" y="1591"/>
                  </a:lnTo>
                  <a:lnTo>
                    <a:pt x="199" y="1649"/>
                  </a:lnTo>
                  <a:lnTo>
                    <a:pt x="132" y="1709"/>
                  </a:lnTo>
                  <a:lnTo>
                    <a:pt x="67" y="1772"/>
                  </a:lnTo>
                  <a:lnTo>
                    <a:pt x="0" y="183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630260" name="Freeform 52"/>
            <p:cNvSpPr>
              <a:spLocks/>
            </p:cNvSpPr>
            <p:nvPr userDrawn="1"/>
          </p:nvSpPr>
          <p:spPr bwMode="auto">
            <a:xfrm>
              <a:off x="1407" y="796"/>
              <a:ext cx="5211" cy="976"/>
            </a:xfrm>
            <a:custGeom>
              <a:avLst/>
              <a:gdLst/>
              <a:ahLst/>
              <a:cxnLst>
                <a:cxn ang="0">
                  <a:pos x="5211" y="0"/>
                </a:cxn>
                <a:cxn ang="0">
                  <a:pos x="5197" y="76"/>
                </a:cxn>
                <a:cxn ang="0">
                  <a:pos x="5176" y="160"/>
                </a:cxn>
                <a:cxn ang="0">
                  <a:pos x="5144" y="268"/>
                </a:cxn>
                <a:cxn ang="0">
                  <a:pos x="5100" y="394"/>
                </a:cxn>
                <a:cxn ang="0">
                  <a:pos x="5040" y="533"/>
                </a:cxn>
                <a:cxn ang="0">
                  <a:pos x="4983" y="643"/>
                </a:cxn>
                <a:cxn ang="0">
                  <a:pos x="4940" y="715"/>
                </a:cxn>
                <a:cxn ang="0">
                  <a:pos x="4893" y="790"/>
                </a:cxn>
                <a:cxn ang="0">
                  <a:pos x="4839" y="862"/>
                </a:cxn>
                <a:cxn ang="0">
                  <a:pos x="4780" y="933"/>
                </a:cxn>
                <a:cxn ang="0">
                  <a:pos x="4716" y="1003"/>
                </a:cxn>
                <a:cxn ang="0">
                  <a:pos x="4647" y="1069"/>
                </a:cxn>
                <a:cxn ang="0">
                  <a:pos x="4571" y="1130"/>
                </a:cxn>
                <a:cxn ang="0">
                  <a:pos x="4489" y="1188"/>
                </a:cxn>
                <a:cxn ang="0">
                  <a:pos x="4400" y="1242"/>
                </a:cxn>
                <a:cxn ang="0">
                  <a:pos x="4305" y="1289"/>
                </a:cxn>
                <a:cxn ang="0">
                  <a:pos x="4203" y="1331"/>
                </a:cxn>
                <a:cxn ang="0">
                  <a:pos x="4093" y="1363"/>
                </a:cxn>
                <a:cxn ang="0">
                  <a:pos x="3976" y="1389"/>
                </a:cxn>
                <a:cxn ang="0">
                  <a:pos x="3851" y="1406"/>
                </a:cxn>
                <a:cxn ang="0">
                  <a:pos x="3718" y="1413"/>
                </a:cxn>
                <a:cxn ang="0">
                  <a:pos x="3578" y="1411"/>
                </a:cxn>
                <a:cxn ang="0">
                  <a:pos x="3428" y="1398"/>
                </a:cxn>
                <a:cxn ang="0">
                  <a:pos x="3271" y="1373"/>
                </a:cxn>
                <a:cxn ang="0">
                  <a:pos x="3188" y="1356"/>
                </a:cxn>
                <a:cxn ang="0">
                  <a:pos x="2867" y="1290"/>
                </a:cxn>
                <a:cxn ang="0">
                  <a:pos x="2568" y="1239"/>
                </a:cxn>
                <a:cxn ang="0">
                  <a:pos x="2292" y="1203"/>
                </a:cxn>
                <a:cxn ang="0">
                  <a:pos x="2037" y="1180"/>
                </a:cxn>
                <a:cxn ang="0">
                  <a:pos x="1799" y="1172"/>
                </a:cxn>
                <a:cxn ang="0">
                  <a:pos x="1580" y="1179"/>
                </a:cxn>
                <a:cxn ang="0">
                  <a:pos x="1376" y="1198"/>
                </a:cxn>
                <a:cxn ang="0">
                  <a:pos x="1231" y="1222"/>
                </a:cxn>
                <a:cxn ang="0">
                  <a:pos x="1140" y="1242"/>
                </a:cxn>
                <a:cxn ang="0">
                  <a:pos x="1052" y="1266"/>
                </a:cxn>
                <a:cxn ang="0">
                  <a:pos x="966" y="1292"/>
                </a:cxn>
                <a:cxn ang="0">
                  <a:pos x="883" y="1323"/>
                </a:cxn>
                <a:cxn ang="0">
                  <a:pos x="802" y="1355"/>
                </a:cxn>
                <a:cxn ang="0">
                  <a:pos x="687" y="1410"/>
                </a:cxn>
                <a:cxn ang="0">
                  <a:pos x="539" y="1495"/>
                </a:cxn>
                <a:cxn ang="0">
                  <a:pos x="398" y="1592"/>
                </a:cxn>
                <a:cxn ang="0">
                  <a:pos x="262" y="1700"/>
                </a:cxn>
                <a:cxn ang="0">
                  <a:pos x="130" y="1821"/>
                </a:cxn>
                <a:cxn ang="0">
                  <a:pos x="0" y="1952"/>
                </a:cxn>
              </a:cxnLst>
              <a:rect l="0" t="0" r="r" b="b"/>
              <a:pathLst>
                <a:path w="5211" h="1952">
                  <a:moveTo>
                    <a:pt x="5211" y="0"/>
                  </a:moveTo>
                  <a:lnTo>
                    <a:pt x="5211" y="0"/>
                  </a:lnTo>
                  <a:lnTo>
                    <a:pt x="5206" y="21"/>
                  </a:lnTo>
                  <a:lnTo>
                    <a:pt x="5197" y="76"/>
                  </a:lnTo>
                  <a:lnTo>
                    <a:pt x="5187" y="115"/>
                  </a:lnTo>
                  <a:lnTo>
                    <a:pt x="5176" y="160"/>
                  </a:lnTo>
                  <a:lnTo>
                    <a:pt x="5162" y="212"/>
                  </a:lnTo>
                  <a:lnTo>
                    <a:pt x="5144" y="268"/>
                  </a:lnTo>
                  <a:lnTo>
                    <a:pt x="5123" y="329"/>
                  </a:lnTo>
                  <a:lnTo>
                    <a:pt x="5100" y="394"/>
                  </a:lnTo>
                  <a:lnTo>
                    <a:pt x="5072" y="463"/>
                  </a:lnTo>
                  <a:lnTo>
                    <a:pt x="5040" y="533"/>
                  </a:lnTo>
                  <a:lnTo>
                    <a:pt x="5004" y="606"/>
                  </a:lnTo>
                  <a:lnTo>
                    <a:pt x="4983" y="643"/>
                  </a:lnTo>
                  <a:lnTo>
                    <a:pt x="4962" y="680"/>
                  </a:lnTo>
                  <a:lnTo>
                    <a:pt x="4940" y="715"/>
                  </a:lnTo>
                  <a:lnTo>
                    <a:pt x="4916" y="753"/>
                  </a:lnTo>
                  <a:lnTo>
                    <a:pt x="4893" y="790"/>
                  </a:lnTo>
                  <a:lnTo>
                    <a:pt x="4866" y="827"/>
                  </a:lnTo>
                  <a:lnTo>
                    <a:pt x="4839" y="862"/>
                  </a:lnTo>
                  <a:lnTo>
                    <a:pt x="4811" y="898"/>
                  </a:lnTo>
                  <a:lnTo>
                    <a:pt x="4780" y="933"/>
                  </a:lnTo>
                  <a:lnTo>
                    <a:pt x="4750" y="969"/>
                  </a:lnTo>
                  <a:lnTo>
                    <a:pt x="4716" y="1003"/>
                  </a:lnTo>
                  <a:lnTo>
                    <a:pt x="4683" y="1037"/>
                  </a:lnTo>
                  <a:lnTo>
                    <a:pt x="4647" y="1069"/>
                  </a:lnTo>
                  <a:lnTo>
                    <a:pt x="4609" y="1100"/>
                  </a:lnTo>
                  <a:lnTo>
                    <a:pt x="4571" y="1130"/>
                  </a:lnTo>
                  <a:lnTo>
                    <a:pt x="4530" y="1161"/>
                  </a:lnTo>
                  <a:lnTo>
                    <a:pt x="4489" y="1188"/>
                  </a:lnTo>
                  <a:lnTo>
                    <a:pt x="4446" y="1216"/>
                  </a:lnTo>
                  <a:lnTo>
                    <a:pt x="4400" y="1242"/>
                  </a:lnTo>
                  <a:lnTo>
                    <a:pt x="4354" y="1266"/>
                  </a:lnTo>
                  <a:lnTo>
                    <a:pt x="4305" y="1289"/>
                  </a:lnTo>
                  <a:lnTo>
                    <a:pt x="4255" y="1311"/>
                  </a:lnTo>
                  <a:lnTo>
                    <a:pt x="4203" y="1331"/>
                  </a:lnTo>
                  <a:lnTo>
                    <a:pt x="4148" y="1348"/>
                  </a:lnTo>
                  <a:lnTo>
                    <a:pt x="4093" y="1363"/>
                  </a:lnTo>
                  <a:lnTo>
                    <a:pt x="4036" y="1377"/>
                  </a:lnTo>
                  <a:lnTo>
                    <a:pt x="3976" y="1389"/>
                  </a:lnTo>
                  <a:lnTo>
                    <a:pt x="3915" y="1398"/>
                  </a:lnTo>
                  <a:lnTo>
                    <a:pt x="3851" y="1406"/>
                  </a:lnTo>
                  <a:lnTo>
                    <a:pt x="3786" y="1411"/>
                  </a:lnTo>
                  <a:lnTo>
                    <a:pt x="3718" y="1413"/>
                  </a:lnTo>
                  <a:lnTo>
                    <a:pt x="3649" y="1415"/>
                  </a:lnTo>
                  <a:lnTo>
                    <a:pt x="3578" y="1411"/>
                  </a:lnTo>
                  <a:lnTo>
                    <a:pt x="3504" y="1406"/>
                  </a:lnTo>
                  <a:lnTo>
                    <a:pt x="3428" y="1398"/>
                  </a:lnTo>
                  <a:lnTo>
                    <a:pt x="3350" y="1387"/>
                  </a:lnTo>
                  <a:lnTo>
                    <a:pt x="3271" y="1373"/>
                  </a:lnTo>
                  <a:lnTo>
                    <a:pt x="3188" y="1356"/>
                  </a:lnTo>
                  <a:lnTo>
                    <a:pt x="3188" y="1356"/>
                  </a:lnTo>
                  <a:lnTo>
                    <a:pt x="3025" y="1321"/>
                  </a:lnTo>
                  <a:lnTo>
                    <a:pt x="2867" y="1290"/>
                  </a:lnTo>
                  <a:lnTo>
                    <a:pt x="2716" y="1263"/>
                  </a:lnTo>
                  <a:lnTo>
                    <a:pt x="2568" y="1239"/>
                  </a:lnTo>
                  <a:lnTo>
                    <a:pt x="2428" y="1219"/>
                  </a:lnTo>
                  <a:lnTo>
                    <a:pt x="2292" y="1203"/>
                  </a:lnTo>
                  <a:lnTo>
                    <a:pt x="2162" y="1190"/>
                  </a:lnTo>
                  <a:lnTo>
                    <a:pt x="2037" y="1180"/>
                  </a:lnTo>
                  <a:lnTo>
                    <a:pt x="1916" y="1174"/>
                  </a:lnTo>
                  <a:lnTo>
                    <a:pt x="1799" y="1172"/>
                  </a:lnTo>
                  <a:lnTo>
                    <a:pt x="1688" y="1174"/>
                  </a:lnTo>
                  <a:lnTo>
                    <a:pt x="1580" y="1179"/>
                  </a:lnTo>
                  <a:lnTo>
                    <a:pt x="1476" y="1187"/>
                  </a:lnTo>
                  <a:lnTo>
                    <a:pt x="1376" y="1198"/>
                  </a:lnTo>
                  <a:lnTo>
                    <a:pt x="1279" y="1214"/>
                  </a:lnTo>
                  <a:lnTo>
                    <a:pt x="1231" y="1222"/>
                  </a:lnTo>
                  <a:lnTo>
                    <a:pt x="1186" y="1232"/>
                  </a:lnTo>
                  <a:lnTo>
                    <a:pt x="1140" y="1242"/>
                  </a:lnTo>
                  <a:lnTo>
                    <a:pt x="1095" y="1253"/>
                  </a:lnTo>
                  <a:lnTo>
                    <a:pt x="1052" y="1266"/>
                  </a:lnTo>
                  <a:lnTo>
                    <a:pt x="1009" y="1279"/>
                  </a:lnTo>
                  <a:lnTo>
                    <a:pt x="966" y="1292"/>
                  </a:lnTo>
                  <a:lnTo>
                    <a:pt x="925" y="1306"/>
                  </a:lnTo>
                  <a:lnTo>
                    <a:pt x="883" y="1323"/>
                  </a:lnTo>
                  <a:lnTo>
                    <a:pt x="843" y="1339"/>
                  </a:lnTo>
                  <a:lnTo>
                    <a:pt x="802" y="1355"/>
                  </a:lnTo>
                  <a:lnTo>
                    <a:pt x="763" y="1373"/>
                  </a:lnTo>
                  <a:lnTo>
                    <a:pt x="687" y="1410"/>
                  </a:lnTo>
                  <a:lnTo>
                    <a:pt x="612" y="1452"/>
                  </a:lnTo>
                  <a:lnTo>
                    <a:pt x="539" y="1495"/>
                  </a:lnTo>
                  <a:lnTo>
                    <a:pt x="468" y="1542"/>
                  </a:lnTo>
                  <a:lnTo>
                    <a:pt x="398" y="1592"/>
                  </a:lnTo>
                  <a:lnTo>
                    <a:pt x="329" y="1644"/>
                  </a:lnTo>
                  <a:lnTo>
                    <a:pt x="262" y="1700"/>
                  </a:lnTo>
                  <a:lnTo>
                    <a:pt x="196" y="1758"/>
                  </a:lnTo>
                  <a:lnTo>
                    <a:pt x="130" y="1821"/>
                  </a:lnTo>
                  <a:lnTo>
                    <a:pt x="65" y="1884"/>
                  </a:lnTo>
                  <a:lnTo>
                    <a:pt x="0" y="195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630261" name="Freeform 53"/>
            <p:cNvSpPr>
              <a:spLocks/>
            </p:cNvSpPr>
            <p:nvPr userDrawn="1"/>
          </p:nvSpPr>
          <p:spPr bwMode="auto">
            <a:xfrm>
              <a:off x="1454" y="767"/>
              <a:ext cx="5179" cy="1034"/>
            </a:xfrm>
            <a:custGeom>
              <a:avLst/>
              <a:gdLst/>
              <a:ahLst/>
              <a:cxnLst>
                <a:cxn ang="0">
                  <a:pos x="5179" y="0"/>
                </a:cxn>
                <a:cxn ang="0">
                  <a:pos x="5166" y="74"/>
                </a:cxn>
                <a:cxn ang="0">
                  <a:pos x="5148" y="159"/>
                </a:cxn>
                <a:cxn ang="0">
                  <a:pos x="5118" y="269"/>
                </a:cxn>
                <a:cxn ang="0">
                  <a:pos x="5075" y="397"/>
                </a:cxn>
                <a:cxn ang="0">
                  <a:pos x="5016" y="537"/>
                </a:cxn>
                <a:cxn ang="0">
                  <a:pos x="4962" y="649"/>
                </a:cxn>
                <a:cxn ang="0">
                  <a:pos x="4921" y="723"/>
                </a:cxn>
                <a:cxn ang="0">
                  <a:pos x="4873" y="799"/>
                </a:cxn>
                <a:cxn ang="0">
                  <a:pos x="4822" y="873"/>
                </a:cxn>
                <a:cxn ang="0">
                  <a:pos x="4764" y="946"/>
                </a:cxn>
                <a:cxn ang="0">
                  <a:pos x="4701" y="1015"/>
                </a:cxn>
                <a:cxn ang="0">
                  <a:pos x="4632" y="1083"/>
                </a:cxn>
                <a:cxn ang="0">
                  <a:pos x="4558" y="1148"/>
                </a:cxn>
                <a:cxn ang="0">
                  <a:pos x="4476" y="1207"/>
                </a:cxn>
                <a:cxn ang="0">
                  <a:pos x="4389" y="1262"/>
                </a:cxn>
                <a:cxn ang="0">
                  <a:pos x="4294" y="1312"/>
                </a:cxn>
                <a:cxn ang="0">
                  <a:pos x="4192" y="1356"/>
                </a:cxn>
                <a:cxn ang="0">
                  <a:pos x="4083" y="1391"/>
                </a:cxn>
                <a:cxn ang="0">
                  <a:pos x="3967" y="1419"/>
                </a:cxn>
                <a:cxn ang="0">
                  <a:pos x="3842" y="1438"/>
                </a:cxn>
                <a:cxn ang="0">
                  <a:pos x="3710" y="1450"/>
                </a:cxn>
                <a:cxn ang="0">
                  <a:pos x="3568" y="1450"/>
                </a:cxn>
                <a:cxn ang="0">
                  <a:pos x="3420" y="1440"/>
                </a:cxn>
                <a:cxn ang="0">
                  <a:pos x="3261" y="1417"/>
                </a:cxn>
                <a:cxn ang="0">
                  <a:pos x="3178" y="1403"/>
                </a:cxn>
                <a:cxn ang="0">
                  <a:pos x="2856" y="1343"/>
                </a:cxn>
                <a:cxn ang="0">
                  <a:pos x="2558" y="1296"/>
                </a:cxn>
                <a:cxn ang="0">
                  <a:pos x="2281" y="1265"/>
                </a:cxn>
                <a:cxn ang="0">
                  <a:pos x="2024" y="1249"/>
                </a:cxn>
                <a:cxn ang="0">
                  <a:pos x="1787" y="1246"/>
                </a:cxn>
                <a:cxn ang="0">
                  <a:pos x="1568" y="1256"/>
                </a:cxn>
                <a:cxn ang="0">
                  <a:pos x="1363" y="1280"/>
                </a:cxn>
                <a:cxn ang="0">
                  <a:pos x="1268" y="1298"/>
                </a:cxn>
                <a:cxn ang="0">
                  <a:pos x="1175" y="1319"/>
                </a:cxn>
                <a:cxn ang="0">
                  <a:pos x="1084" y="1341"/>
                </a:cxn>
                <a:cxn ang="0">
                  <a:pos x="998" y="1369"/>
                </a:cxn>
                <a:cxn ang="0">
                  <a:pos x="914" y="1398"/>
                </a:cxn>
                <a:cxn ang="0">
                  <a:pos x="833" y="1432"/>
                </a:cxn>
                <a:cxn ang="0">
                  <a:pos x="754" y="1467"/>
                </a:cxn>
                <a:cxn ang="0">
                  <a:pos x="678" y="1508"/>
                </a:cxn>
                <a:cxn ang="0">
                  <a:pos x="532" y="1595"/>
                </a:cxn>
                <a:cxn ang="0">
                  <a:pos x="392" y="1695"/>
                </a:cxn>
                <a:cxn ang="0">
                  <a:pos x="258" y="1808"/>
                </a:cxn>
                <a:cxn ang="0">
                  <a:pos x="128" y="1931"/>
                </a:cxn>
                <a:cxn ang="0">
                  <a:pos x="0" y="2066"/>
                </a:cxn>
              </a:cxnLst>
              <a:rect l="0" t="0" r="r" b="b"/>
              <a:pathLst>
                <a:path w="5179" h="2066">
                  <a:moveTo>
                    <a:pt x="5179" y="0"/>
                  </a:moveTo>
                  <a:lnTo>
                    <a:pt x="5179" y="0"/>
                  </a:lnTo>
                  <a:lnTo>
                    <a:pt x="5176" y="19"/>
                  </a:lnTo>
                  <a:lnTo>
                    <a:pt x="5166" y="74"/>
                  </a:lnTo>
                  <a:lnTo>
                    <a:pt x="5158" y="114"/>
                  </a:lnTo>
                  <a:lnTo>
                    <a:pt x="5148" y="159"/>
                  </a:lnTo>
                  <a:lnTo>
                    <a:pt x="5134" y="211"/>
                  </a:lnTo>
                  <a:lnTo>
                    <a:pt x="5118" y="269"/>
                  </a:lnTo>
                  <a:lnTo>
                    <a:pt x="5098" y="331"/>
                  </a:lnTo>
                  <a:lnTo>
                    <a:pt x="5075" y="397"/>
                  </a:lnTo>
                  <a:lnTo>
                    <a:pt x="5048" y="466"/>
                  </a:lnTo>
                  <a:lnTo>
                    <a:pt x="5016" y="537"/>
                  </a:lnTo>
                  <a:lnTo>
                    <a:pt x="4982" y="612"/>
                  </a:lnTo>
                  <a:lnTo>
                    <a:pt x="4962" y="649"/>
                  </a:lnTo>
                  <a:lnTo>
                    <a:pt x="4941" y="686"/>
                  </a:lnTo>
                  <a:lnTo>
                    <a:pt x="4921" y="723"/>
                  </a:lnTo>
                  <a:lnTo>
                    <a:pt x="4897" y="762"/>
                  </a:lnTo>
                  <a:lnTo>
                    <a:pt x="4873" y="799"/>
                  </a:lnTo>
                  <a:lnTo>
                    <a:pt x="4848" y="836"/>
                  </a:lnTo>
                  <a:lnTo>
                    <a:pt x="4822" y="873"/>
                  </a:lnTo>
                  <a:lnTo>
                    <a:pt x="4794" y="909"/>
                  </a:lnTo>
                  <a:lnTo>
                    <a:pt x="4764" y="946"/>
                  </a:lnTo>
                  <a:lnTo>
                    <a:pt x="4733" y="981"/>
                  </a:lnTo>
                  <a:lnTo>
                    <a:pt x="4701" y="1015"/>
                  </a:lnTo>
                  <a:lnTo>
                    <a:pt x="4668" y="1051"/>
                  </a:lnTo>
                  <a:lnTo>
                    <a:pt x="4632" y="1083"/>
                  </a:lnTo>
                  <a:lnTo>
                    <a:pt x="4596" y="1117"/>
                  </a:lnTo>
                  <a:lnTo>
                    <a:pt x="4558" y="1148"/>
                  </a:lnTo>
                  <a:lnTo>
                    <a:pt x="4518" y="1178"/>
                  </a:lnTo>
                  <a:lnTo>
                    <a:pt x="4476" y="1207"/>
                  </a:lnTo>
                  <a:lnTo>
                    <a:pt x="4433" y="1236"/>
                  </a:lnTo>
                  <a:lnTo>
                    <a:pt x="4389" y="1262"/>
                  </a:lnTo>
                  <a:lnTo>
                    <a:pt x="4342" y="1288"/>
                  </a:lnTo>
                  <a:lnTo>
                    <a:pt x="4294" y="1312"/>
                  </a:lnTo>
                  <a:lnTo>
                    <a:pt x="4244" y="1335"/>
                  </a:lnTo>
                  <a:lnTo>
                    <a:pt x="4192" y="1356"/>
                  </a:lnTo>
                  <a:lnTo>
                    <a:pt x="4139" y="1374"/>
                  </a:lnTo>
                  <a:lnTo>
                    <a:pt x="4083" y="1391"/>
                  </a:lnTo>
                  <a:lnTo>
                    <a:pt x="4026" y="1406"/>
                  </a:lnTo>
                  <a:lnTo>
                    <a:pt x="3967" y="1419"/>
                  </a:lnTo>
                  <a:lnTo>
                    <a:pt x="3906" y="1430"/>
                  </a:lnTo>
                  <a:lnTo>
                    <a:pt x="3842" y="1438"/>
                  </a:lnTo>
                  <a:lnTo>
                    <a:pt x="3777" y="1445"/>
                  </a:lnTo>
                  <a:lnTo>
                    <a:pt x="3710" y="1450"/>
                  </a:lnTo>
                  <a:lnTo>
                    <a:pt x="3641" y="1451"/>
                  </a:lnTo>
                  <a:lnTo>
                    <a:pt x="3568" y="1450"/>
                  </a:lnTo>
                  <a:lnTo>
                    <a:pt x="3495" y="1446"/>
                  </a:lnTo>
                  <a:lnTo>
                    <a:pt x="3420" y="1440"/>
                  </a:lnTo>
                  <a:lnTo>
                    <a:pt x="3341" y="1430"/>
                  </a:lnTo>
                  <a:lnTo>
                    <a:pt x="3261" y="1417"/>
                  </a:lnTo>
                  <a:lnTo>
                    <a:pt x="3178" y="1403"/>
                  </a:lnTo>
                  <a:lnTo>
                    <a:pt x="3178" y="1403"/>
                  </a:lnTo>
                  <a:lnTo>
                    <a:pt x="3014" y="1370"/>
                  </a:lnTo>
                  <a:lnTo>
                    <a:pt x="2856" y="1343"/>
                  </a:lnTo>
                  <a:lnTo>
                    <a:pt x="2703" y="1317"/>
                  </a:lnTo>
                  <a:lnTo>
                    <a:pt x="2558" y="1296"/>
                  </a:lnTo>
                  <a:lnTo>
                    <a:pt x="2416" y="1280"/>
                  </a:lnTo>
                  <a:lnTo>
                    <a:pt x="2281" y="1265"/>
                  </a:lnTo>
                  <a:lnTo>
                    <a:pt x="2149" y="1256"/>
                  </a:lnTo>
                  <a:lnTo>
                    <a:pt x="2024" y="1249"/>
                  </a:lnTo>
                  <a:lnTo>
                    <a:pt x="1904" y="1246"/>
                  </a:lnTo>
                  <a:lnTo>
                    <a:pt x="1787" y="1246"/>
                  </a:lnTo>
                  <a:lnTo>
                    <a:pt x="1674" y="1249"/>
                  </a:lnTo>
                  <a:lnTo>
                    <a:pt x="1568" y="1256"/>
                  </a:lnTo>
                  <a:lnTo>
                    <a:pt x="1463" y="1267"/>
                  </a:lnTo>
                  <a:lnTo>
                    <a:pt x="1363" y="1280"/>
                  </a:lnTo>
                  <a:lnTo>
                    <a:pt x="1315" y="1288"/>
                  </a:lnTo>
                  <a:lnTo>
                    <a:pt x="1268" y="1298"/>
                  </a:lnTo>
                  <a:lnTo>
                    <a:pt x="1220" y="1307"/>
                  </a:lnTo>
                  <a:lnTo>
                    <a:pt x="1175" y="1319"/>
                  </a:lnTo>
                  <a:lnTo>
                    <a:pt x="1129" y="1330"/>
                  </a:lnTo>
                  <a:lnTo>
                    <a:pt x="1084" y="1341"/>
                  </a:lnTo>
                  <a:lnTo>
                    <a:pt x="1041" y="1354"/>
                  </a:lnTo>
                  <a:lnTo>
                    <a:pt x="998" y="1369"/>
                  </a:lnTo>
                  <a:lnTo>
                    <a:pt x="955" y="1383"/>
                  </a:lnTo>
                  <a:lnTo>
                    <a:pt x="914" y="1398"/>
                  </a:lnTo>
                  <a:lnTo>
                    <a:pt x="873" y="1414"/>
                  </a:lnTo>
                  <a:lnTo>
                    <a:pt x="833" y="1432"/>
                  </a:lnTo>
                  <a:lnTo>
                    <a:pt x="793" y="1450"/>
                  </a:lnTo>
                  <a:lnTo>
                    <a:pt x="754" y="1467"/>
                  </a:lnTo>
                  <a:lnTo>
                    <a:pt x="716" y="1487"/>
                  </a:lnTo>
                  <a:lnTo>
                    <a:pt x="678" y="1508"/>
                  </a:lnTo>
                  <a:lnTo>
                    <a:pt x="604" y="1550"/>
                  </a:lnTo>
                  <a:lnTo>
                    <a:pt x="532" y="1595"/>
                  </a:lnTo>
                  <a:lnTo>
                    <a:pt x="461" y="1643"/>
                  </a:lnTo>
                  <a:lnTo>
                    <a:pt x="392" y="1695"/>
                  </a:lnTo>
                  <a:lnTo>
                    <a:pt x="325" y="1750"/>
                  </a:lnTo>
                  <a:lnTo>
                    <a:pt x="258" y="1808"/>
                  </a:lnTo>
                  <a:lnTo>
                    <a:pt x="193" y="1868"/>
                  </a:lnTo>
                  <a:lnTo>
                    <a:pt x="128" y="1931"/>
                  </a:lnTo>
                  <a:lnTo>
                    <a:pt x="64" y="1997"/>
                  </a:lnTo>
                  <a:lnTo>
                    <a:pt x="0" y="206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630262" name="Freeform 54"/>
            <p:cNvSpPr>
              <a:spLocks/>
            </p:cNvSpPr>
            <p:nvPr userDrawn="1"/>
          </p:nvSpPr>
          <p:spPr bwMode="auto">
            <a:xfrm>
              <a:off x="1501" y="738"/>
              <a:ext cx="5149" cy="1091"/>
            </a:xfrm>
            <a:custGeom>
              <a:avLst/>
              <a:gdLst/>
              <a:ahLst/>
              <a:cxnLst>
                <a:cxn ang="0">
                  <a:pos x="5149" y="0"/>
                </a:cxn>
                <a:cxn ang="0">
                  <a:pos x="5136" y="76"/>
                </a:cxn>
                <a:cxn ang="0">
                  <a:pos x="5119" y="162"/>
                </a:cxn>
                <a:cxn ang="0">
                  <a:pos x="5090" y="273"/>
                </a:cxn>
                <a:cxn ang="0">
                  <a:pos x="5050" y="402"/>
                </a:cxn>
                <a:cxn ang="0">
                  <a:pos x="4993" y="545"/>
                </a:cxn>
                <a:cxn ang="0">
                  <a:pos x="4940" y="658"/>
                </a:cxn>
                <a:cxn ang="0">
                  <a:pos x="4900" y="734"/>
                </a:cxn>
                <a:cxn ang="0">
                  <a:pos x="4854" y="809"/>
                </a:cxn>
                <a:cxn ang="0">
                  <a:pos x="4803" y="885"/>
                </a:cxn>
                <a:cxn ang="0">
                  <a:pos x="4747" y="960"/>
                </a:cxn>
                <a:cxn ang="0">
                  <a:pos x="4685" y="1032"/>
                </a:cxn>
                <a:cxn ang="0">
                  <a:pos x="4617" y="1102"/>
                </a:cxn>
                <a:cxn ang="0">
                  <a:pos x="4543" y="1168"/>
                </a:cxn>
                <a:cxn ang="0">
                  <a:pos x="4463" y="1229"/>
                </a:cxn>
                <a:cxn ang="0">
                  <a:pos x="4377" y="1287"/>
                </a:cxn>
                <a:cxn ang="0">
                  <a:pos x="4282" y="1337"/>
                </a:cxn>
                <a:cxn ang="0">
                  <a:pos x="4181" y="1384"/>
                </a:cxn>
                <a:cxn ang="0">
                  <a:pos x="4073" y="1421"/>
                </a:cxn>
                <a:cxn ang="0">
                  <a:pos x="3957" y="1452"/>
                </a:cxn>
                <a:cxn ang="0">
                  <a:pos x="3832" y="1475"/>
                </a:cxn>
                <a:cxn ang="0">
                  <a:pos x="3700" y="1488"/>
                </a:cxn>
                <a:cxn ang="0">
                  <a:pos x="3559" y="1491"/>
                </a:cxn>
                <a:cxn ang="0">
                  <a:pos x="3410" y="1483"/>
                </a:cxn>
                <a:cxn ang="0">
                  <a:pos x="3251" y="1465"/>
                </a:cxn>
                <a:cxn ang="0">
                  <a:pos x="3169" y="1450"/>
                </a:cxn>
                <a:cxn ang="0">
                  <a:pos x="2845" y="1397"/>
                </a:cxn>
                <a:cxn ang="0">
                  <a:pos x="2545" y="1358"/>
                </a:cxn>
                <a:cxn ang="0">
                  <a:pos x="2269" y="1333"/>
                </a:cxn>
                <a:cxn ang="0">
                  <a:pos x="2012" y="1321"/>
                </a:cxn>
                <a:cxn ang="0">
                  <a:pos x="1775" y="1323"/>
                </a:cxn>
                <a:cxn ang="0">
                  <a:pos x="1555" y="1337"/>
                </a:cxn>
                <a:cxn ang="0">
                  <a:pos x="1353" y="1366"/>
                </a:cxn>
                <a:cxn ang="0">
                  <a:pos x="1255" y="1384"/>
                </a:cxn>
                <a:cxn ang="0">
                  <a:pos x="1164" y="1407"/>
                </a:cxn>
                <a:cxn ang="0">
                  <a:pos x="1074" y="1433"/>
                </a:cxn>
                <a:cxn ang="0">
                  <a:pos x="987" y="1462"/>
                </a:cxn>
                <a:cxn ang="0">
                  <a:pos x="904" y="1492"/>
                </a:cxn>
                <a:cxn ang="0">
                  <a:pos x="824" y="1528"/>
                </a:cxn>
                <a:cxn ang="0">
                  <a:pos x="746" y="1567"/>
                </a:cxn>
                <a:cxn ang="0">
                  <a:pos x="669" y="1607"/>
                </a:cxn>
                <a:cxn ang="0">
                  <a:pos x="525" y="1699"/>
                </a:cxn>
                <a:cxn ang="0">
                  <a:pos x="386" y="1802"/>
                </a:cxn>
                <a:cxn ang="0">
                  <a:pos x="254" y="1917"/>
                </a:cxn>
                <a:cxn ang="0">
                  <a:pos x="127" y="2045"/>
                </a:cxn>
                <a:cxn ang="0">
                  <a:pos x="0" y="2182"/>
                </a:cxn>
              </a:cxnLst>
              <a:rect l="0" t="0" r="r" b="b"/>
              <a:pathLst>
                <a:path w="5149" h="2182">
                  <a:moveTo>
                    <a:pt x="5149" y="0"/>
                  </a:moveTo>
                  <a:lnTo>
                    <a:pt x="5149" y="0"/>
                  </a:lnTo>
                  <a:lnTo>
                    <a:pt x="5146" y="20"/>
                  </a:lnTo>
                  <a:lnTo>
                    <a:pt x="5136" y="76"/>
                  </a:lnTo>
                  <a:lnTo>
                    <a:pt x="5129" y="115"/>
                  </a:lnTo>
                  <a:lnTo>
                    <a:pt x="5119" y="162"/>
                  </a:lnTo>
                  <a:lnTo>
                    <a:pt x="5105" y="215"/>
                  </a:lnTo>
                  <a:lnTo>
                    <a:pt x="5090" y="273"/>
                  </a:lnTo>
                  <a:lnTo>
                    <a:pt x="5072" y="336"/>
                  </a:lnTo>
                  <a:lnTo>
                    <a:pt x="5050" y="402"/>
                  </a:lnTo>
                  <a:lnTo>
                    <a:pt x="5024" y="472"/>
                  </a:lnTo>
                  <a:lnTo>
                    <a:pt x="4993" y="545"/>
                  </a:lnTo>
                  <a:lnTo>
                    <a:pt x="4960" y="620"/>
                  </a:lnTo>
                  <a:lnTo>
                    <a:pt x="4940" y="658"/>
                  </a:lnTo>
                  <a:lnTo>
                    <a:pt x="4921" y="696"/>
                  </a:lnTo>
                  <a:lnTo>
                    <a:pt x="4900" y="734"/>
                  </a:lnTo>
                  <a:lnTo>
                    <a:pt x="4878" y="772"/>
                  </a:lnTo>
                  <a:lnTo>
                    <a:pt x="4854" y="809"/>
                  </a:lnTo>
                  <a:lnTo>
                    <a:pt x="4829" y="848"/>
                  </a:lnTo>
                  <a:lnTo>
                    <a:pt x="4803" y="885"/>
                  </a:lnTo>
                  <a:lnTo>
                    <a:pt x="4776" y="922"/>
                  </a:lnTo>
                  <a:lnTo>
                    <a:pt x="4747" y="960"/>
                  </a:lnTo>
                  <a:lnTo>
                    <a:pt x="4717" y="997"/>
                  </a:lnTo>
                  <a:lnTo>
                    <a:pt x="4685" y="1032"/>
                  </a:lnTo>
                  <a:lnTo>
                    <a:pt x="4651" y="1068"/>
                  </a:lnTo>
                  <a:lnTo>
                    <a:pt x="4617" y="1102"/>
                  </a:lnTo>
                  <a:lnTo>
                    <a:pt x="4581" y="1136"/>
                  </a:lnTo>
                  <a:lnTo>
                    <a:pt x="4543" y="1168"/>
                  </a:lnTo>
                  <a:lnTo>
                    <a:pt x="4504" y="1199"/>
                  </a:lnTo>
                  <a:lnTo>
                    <a:pt x="4463" y="1229"/>
                  </a:lnTo>
                  <a:lnTo>
                    <a:pt x="4421" y="1258"/>
                  </a:lnTo>
                  <a:lnTo>
                    <a:pt x="4377" y="1287"/>
                  </a:lnTo>
                  <a:lnTo>
                    <a:pt x="4331" y="1313"/>
                  </a:lnTo>
                  <a:lnTo>
                    <a:pt x="4282" y="1337"/>
                  </a:lnTo>
                  <a:lnTo>
                    <a:pt x="4232" y="1362"/>
                  </a:lnTo>
                  <a:lnTo>
                    <a:pt x="4181" y="1384"/>
                  </a:lnTo>
                  <a:lnTo>
                    <a:pt x="4128" y="1404"/>
                  </a:lnTo>
                  <a:lnTo>
                    <a:pt x="4073" y="1421"/>
                  </a:lnTo>
                  <a:lnTo>
                    <a:pt x="4016" y="1438"/>
                  </a:lnTo>
                  <a:lnTo>
                    <a:pt x="3957" y="1452"/>
                  </a:lnTo>
                  <a:lnTo>
                    <a:pt x="3896" y="1465"/>
                  </a:lnTo>
                  <a:lnTo>
                    <a:pt x="3832" y="1475"/>
                  </a:lnTo>
                  <a:lnTo>
                    <a:pt x="3767" y="1483"/>
                  </a:lnTo>
                  <a:lnTo>
                    <a:pt x="3700" y="1488"/>
                  </a:lnTo>
                  <a:lnTo>
                    <a:pt x="3631" y="1491"/>
                  </a:lnTo>
                  <a:lnTo>
                    <a:pt x="3559" y="1491"/>
                  </a:lnTo>
                  <a:lnTo>
                    <a:pt x="3485" y="1489"/>
                  </a:lnTo>
                  <a:lnTo>
                    <a:pt x="3410" y="1483"/>
                  </a:lnTo>
                  <a:lnTo>
                    <a:pt x="3331" y="1476"/>
                  </a:lnTo>
                  <a:lnTo>
                    <a:pt x="3251" y="1465"/>
                  </a:lnTo>
                  <a:lnTo>
                    <a:pt x="3169" y="1450"/>
                  </a:lnTo>
                  <a:lnTo>
                    <a:pt x="3169" y="1450"/>
                  </a:lnTo>
                  <a:lnTo>
                    <a:pt x="3003" y="1423"/>
                  </a:lnTo>
                  <a:lnTo>
                    <a:pt x="2845" y="1397"/>
                  </a:lnTo>
                  <a:lnTo>
                    <a:pt x="2692" y="1376"/>
                  </a:lnTo>
                  <a:lnTo>
                    <a:pt x="2545" y="1358"/>
                  </a:lnTo>
                  <a:lnTo>
                    <a:pt x="2405" y="1344"/>
                  </a:lnTo>
                  <a:lnTo>
                    <a:pt x="2269" y="1333"/>
                  </a:lnTo>
                  <a:lnTo>
                    <a:pt x="2138" y="1324"/>
                  </a:lnTo>
                  <a:lnTo>
                    <a:pt x="2012" y="1321"/>
                  </a:lnTo>
                  <a:lnTo>
                    <a:pt x="1891" y="1320"/>
                  </a:lnTo>
                  <a:lnTo>
                    <a:pt x="1775" y="1323"/>
                  </a:lnTo>
                  <a:lnTo>
                    <a:pt x="1664" y="1328"/>
                  </a:lnTo>
                  <a:lnTo>
                    <a:pt x="1555" y="1337"/>
                  </a:lnTo>
                  <a:lnTo>
                    <a:pt x="1451" y="1350"/>
                  </a:lnTo>
                  <a:lnTo>
                    <a:pt x="1353" y="1366"/>
                  </a:lnTo>
                  <a:lnTo>
                    <a:pt x="1304" y="1375"/>
                  </a:lnTo>
                  <a:lnTo>
                    <a:pt x="1255" y="1384"/>
                  </a:lnTo>
                  <a:lnTo>
                    <a:pt x="1210" y="1396"/>
                  </a:lnTo>
                  <a:lnTo>
                    <a:pt x="1164" y="1407"/>
                  </a:lnTo>
                  <a:lnTo>
                    <a:pt x="1118" y="1420"/>
                  </a:lnTo>
                  <a:lnTo>
                    <a:pt x="1074" y="1433"/>
                  </a:lnTo>
                  <a:lnTo>
                    <a:pt x="1030" y="1447"/>
                  </a:lnTo>
                  <a:lnTo>
                    <a:pt x="987" y="1462"/>
                  </a:lnTo>
                  <a:lnTo>
                    <a:pt x="946" y="1476"/>
                  </a:lnTo>
                  <a:lnTo>
                    <a:pt x="904" y="1492"/>
                  </a:lnTo>
                  <a:lnTo>
                    <a:pt x="864" y="1510"/>
                  </a:lnTo>
                  <a:lnTo>
                    <a:pt x="824" y="1528"/>
                  </a:lnTo>
                  <a:lnTo>
                    <a:pt x="785" y="1547"/>
                  </a:lnTo>
                  <a:lnTo>
                    <a:pt x="746" y="1567"/>
                  </a:lnTo>
                  <a:lnTo>
                    <a:pt x="707" y="1586"/>
                  </a:lnTo>
                  <a:lnTo>
                    <a:pt x="669" y="1607"/>
                  </a:lnTo>
                  <a:lnTo>
                    <a:pt x="596" y="1652"/>
                  </a:lnTo>
                  <a:lnTo>
                    <a:pt x="525" y="1699"/>
                  </a:lnTo>
                  <a:lnTo>
                    <a:pt x="456" y="1749"/>
                  </a:lnTo>
                  <a:lnTo>
                    <a:pt x="386" y="1802"/>
                  </a:lnTo>
                  <a:lnTo>
                    <a:pt x="320" y="1859"/>
                  </a:lnTo>
                  <a:lnTo>
                    <a:pt x="254" y="1917"/>
                  </a:lnTo>
                  <a:lnTo>
                    <a:pt x="190" y="1980"/>
                  </a:lnTo>
                  <a:lnTo>
                    <a:pt x="127" y="2045"/>
                  </a:lnTo>
                  <a:lnTo>
                    <a:pt x="63" y="2112"/>
                  </a:lnTo>
                  <a:lnTo>
                    <a:pt x="0" y="218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630263" name="Freeform 55"/>
            <p:cNvSpPr>
              <a:spLocks/>
            </p:cNvSpPr>
            <p:nvPr userDrawn="1"/>
          </p:nvSpPr>
          <p:spPr bwMode="auto">
            <a:xfrm>
              <a:off x="1550" y="709"/>
              <a:ext cx="5113" cy="1149"/>
            </a:xfrm>
            <a:custGeom>
              <a:avLst/>
              <a:gdLst/>
              <a:ahLst/>
              <a:cxnLst>
                <a:cxn ang="0">
                  <a:pos x="5113" y="0"/>
                </a:cxn>
                <a:cxn ang="0">
                  <a:pos x="5104" y="78"/>
                </a:cxn>
                <a:cxn ang="0">
                  <a:pos x="5087" y="163"/>
                </a:cxn>
                <a:cxn ang="0">
                  <a:pos x="5061" y="276"/>
                </a:cxn>
                <a:cxn ang="0">
                  <a:pos x="5020" y="407"/>
                </a:cxn>
                <a:cxn ang="0">
                  <a:pos x="4968" y="551"/>
                </a:cxn>
                <a:cxn ang="0">
                  <a:pos x="4916" y="666"/>
                </a:cxn>
                <a:cxn ang="0">
                  <a:pos x="4876" y="743"/>
                </a:cxn>
                <a:cxn ang="0">
                  <a:pos x="4832" y="821"/>
                </a:cxn>
                <a:cxn ang="0">
                  <a:pos x="4783" y="896"/>
                </a:cxn>
                <a:cxn ang="0">
                  <a:pos x="4727" y="972"/>
                </a:cxn>
                <a:cxn ang="0">
                  <a:pos x="4666" y="1047"/>
                </a:cxn>
                <a:cxn ang="0">
                  <a:pos x="4600" y="1118"/>
                </a:cxn>
                <a:cxn ang="0">
                  <a:pos x="4528" y="1185"/>
                </a:cxn>
                <a:cxn ang="0">
                  <a:pos x="4447" y="1250"/>
                </a:cxn>
                <a:cxn ang="0">
                  <a:pos x="4361" y="1310"/>
                </a:cxn>
                <a:cxn ang="0">
                  <a:pos x="4268" y="1363"/>
                </a:cxn>
                <a:cxn ang="0">
                  <a:pos x="4168" y="1410"/>
                </a:cxn>
                <a:cxn ang="0">
                  <a:pos x="4060" y="1450"/>
                </a:cxn>
                <a:cxn ang="0">
                  <a:pos x="3944" y="1484"/>
                </a:cxn>
                <a:cxn ang="0">
                  <a:pos x="3821" y="1508"/>
                </a:cxn>
                <a:cxn ang="0">
                  <a:pos x="3689" y="1525"/>
                </a:cxn>
                <a:cxn ang="0">
                  <a:pos x="3547" y="1531"/>
                </a:cxn>
                <a:cxn ang="0">
                  <a:pos x="3397" y="1526"/>
                </a:cxn>
                <a:cxn ang="0">
                  <a:pos x="3239" y="1512"/>
                </a:cxn>
                <a:cxn ang="0">
                  <a:pos x="3156" y="1499"/>
                </a:cxn>
                <a:cxn ang="0">
                  <a:pos x="2832" y="1452"/>
                </a:cxn>
                <a:cxn ang="0">
                  <a:pos x="2532" y="1418"/>
                </a:cxn>
                <a:cxn ang="0">
                  <a:pos x="2255" y="1397"/>
                </a:cxn>
                <a:cxn ang="0">
                  <a:pos x="1998" y="1391"/>
                </a:cxn>
                <a:cxn ang="0">
                  <a:pos x="1760" y="1397"/>
                </a:cxn>
                <a:cxn ang="0">
                  <a:pos x="1541" y="1418"/>
                </a:cxn>
                <a:cxn ang="0">
                  <a:pos x="1338" y="1450"/>
                </a:cxn>
                <a:cxn ang="0">
                  <a:pos x="1242" y="1471"/>
                </a:cxn>
                <a:cxn ang="0">
                  <a:pos x="1151" y="1496"/>
                </a:cxn>
                <a:cxn ang="0">
                  <a:pos x="1062" y="1523"/>
                </a:cxn>
                <a:cxn ang="0">
                  <a:pos x="976" y="1554"/>
                </a:cxn>
                <a:cxn ang="0">
                  <a:pos x="893" y="1588"/>
                </a:cxn>
                <a:cxn ang="0">
                  <a:pos x="813" y="1623"/>
                </a:cxn>
                <a:cxn ang="0">
                  <a:pos x="736" y="1663"/>
                </a:cxn>
                <a:cxn ang="0">
                  <a:pos x="661" y="1707"/>
                </a:cxn>
                <a:cxn ang="0">
                  <a:pos x="516" y="1801"/>
                </a:cxn>
                <a:cxn ang="0">
                  <a:pos x="380" y="1907"/>
                </a:cxn>
                <a:cxn ang="0">
                  <a:pos x="250" y="2027"/>
                </a:cxn>
                <a:cxn ang="0">
                  <a:pos x="123" y="2156"/>
                </a:cxn>
                <a:cxn ang="0">
                  <a:pos x="0" y="2298"/>
                </a:cxn>
              </a:cxnLst>
              <a:rect l="0" t="0" r="r" b="b"/>
              <a:pathLst>
                <a:path w="5113" h="2298">
                  <a:moveTo>
                    <a:pt x="5113" y="0"/>
                  </a:moveTo>
                  <a:lnTo>
                    <a:pt x="5113" y="0"/>
                  </a:lnTo>
                  <a:lnTo>
                    <a:pt x="5112" y="21"/>
                  </a:lnTo>
                  <a:lnTo>
                    <a:pt x="5104" y="78"/>
                  </a:lnTo>
                  <a:lnTo>
                    <a:pt x="5097" y="117"/>
                  </a:lnTo>
                  <a:lnTo>
                    <a:pt x="5087" y="163"/>
                  </a:lnTo>
                  <a:lnTo>
                    <a:pt x="5075" y="217"/>
                  </a:lnTo>
                  <a:lnTo>
                    <a:pt x="5061" y="276"/>
                  </a:lnTo>
                  <a:lnTo>
                    <a:pt x="5043" y="339"/>
                  </a:lnTo>
                  <a:lnTo>
                    <a:pt x="5020" y="407"/>
                  </a:lnTo>
                  <a:lnTo>
                    <a:pt x="4997" y="478"/>
                  </a:lnTo>
                  <a:lnTo>
                    <a:pt x="4968" y="551"/>
                  </a:lnTo>
                  <a:lnTo>
                    <a:pt x="4934" y="627"/>
                  </a:lnTo>
                  <a:lnTo>
                    <a:pt x="4916" y="666"/>
                  </a:lnTo>
                  <a:lnTo>
                    <a:pt x="4897" y="704"/>
                  </a:lnTo>
                  <a:lnTo>
                    <a:pt x="4876" y="743"/>
                  </a:lnTo>
                  <a:lnTo>
                    <a:pt x="4855" y="782"/>
                  </a:lnTo>
                  <a:lnTo>
                    <a:pt x="4832" y="821"/>
                  </a:lnTo>
                  <a:lnTo>
                    <a:pt x="4808" y="859"/>
                  </a:lnTo>
                  <a:lnTo>
                    <a:pt x="4783" y="896"/>
                  </a:lnTo>
                  <a:lnTo>
                    <a:pt x="4755" y="935"/>
                  </a:lnTo>
                  <a:lnTo>
                    <a:pt x="4727" y="972"/>
                  </a:lnTo>
                  <a:lnTo>
                    <a:pt x="4697" y="1009"/>
                  </a:lnTo>
                  <a:lnTo>
                    <a:pt x="4666" y="1047"/>
                  </a:lnTo>
                  <a:lnTo>
                    <a:pt x="4634" y="1082"/>
                  </a:lnTo>
                  <a:lnTo>
                    <a:pt x="4600" y="1118"/>
                  </a:lnTo>
                  <a:lnTo>
                    <a:pt x="4564" y="1153"/>
                  </a:lnTo>
                  <a:lnTo>
                    <a:pt x="4528" y="1185"/>
                  </a:lnTo>
                  <a:lnTo>
                    <a:pt x="4489" y="1218"/>
                  </a:lnTo>
                  <a:lnTo>
                    <a:pt x="4447" y="1250"/>
                  </a:lnTo>
                  <a:lnTo>
                    <a:pt x="4405" y="1281"/>
                  </a:lnTo>
                  <a:lnTo>
                    <a:pt x="4361" y="1310"/>
                  </a:lnTo>
                  <a:lnTo>
                    <a:pt x="4315" y="1337"/>
                  </a:lnTo>
                  <a:lnTo>
                    <a:pt x="4268" y="1363"/>
                  </a:lnTo>
                  <a:lnTo>
                    <a:pt x="4219" y="1387"/>
                  </a:lnTo>
                  <a:lnTo>
                    <a:pt x="4168" y="1410"/>
                  </a:lnTo>
                  <a:lnTo>
                    <a:pt x="4115" y="1431"/>
                  </a:lnTo>
                  <a:lnTo>
                    <a:pt x="4060" y="1450"/>
                  </a:lnTo>
                  <a:lnTo>
                    <a:pt x="4003" y="1468"/>
                  </a:lnTo>
                  <a:lnTo>
                    <a:pt x="3944" y="1484"/>
                  </a:lnTo>
                  <a:lnTo>
                    <a:pt x="3883" y="1497"/>
                  </a:lnTo>
                  <a:lnTo>
                    <a:pt x="3821" y="1508"/>
                  </a:lnTo>
                  <a:lnTo>
                    <a:pt x="3756" y="1518"/>
                  </a:lnTo>
                  <a:lnTo>
                    <a:pt x="3689" y="1525"/>
                  </a:lnTo>
                  <a:lnTo>
                    <a:pt x="3619" y="1529"/>
                  </a:lnTo>
                  <a:lnTo>
                    <a:pt x="3547" y="1531"/>
                  </a:lnTo>
                  <a:lnTo>
                    <a:pt x="3474" y="1529"/>
                  </a:lnTo>
                  <a:lnTo>
                    <a:pt x="3397" y="1526"/>
                  </a:lnTo>
                  <a:lnTo>
                    <a:pt x="3320" y="1520"/>
                  </a:lnTo>
                  <a:lnTo>
                    <a:pt x="3239" y="1512"/>
                  </a:lnTo>
                  <a:lnTo>
                    <a:pt x="3156" y="1499"/>
                  </a:lnTo>
                  <a:lnTo>
                    <a:pt x="3156" y="1499"/>
                  </a:lnTo>
                  <a:lnTo>
                    <a:pt x="2991" y="1473"/>
                  </a:lnTo>
                  <a:lnTo>
                    <a:pt x="2832" y="1452"/>
                  </a:lnTo>
                  <a:lnTo>
                    <a:pt x="2680" y="1433"/>
                  </a:lnTo>
                  <a:lnTo>
                    <a:pt x="2532" y="1418"/>
                  </a:lnTo>
                  <a:lnTo>
                    <a:pt x="2391" y="1407"/>
                  </a:lnTo>
                  <a:lnTo>
                    <a:pt x="2255" y="1397"/>
                  </a:lnTo>
                  <a:lnTo>
                    <a:pt x="2124" y="1392"/>
                  </a:lnTo>
                  <a:lnTo>
                    <a:pt x="1998" y="1391"/>
                  </a:lnTo>
                  <a:lnTo>
                    <a:pt x="1877" y="1392"/>
                  </a:lnTo>
                  <a:lnTo>
                    <a:pt x="1760" y="1397"/>
                  </a:lnTo>
                  <a:lnTo>
                    <a:pt x="1649" y="1405"/>
                  </a:lnTo>
                  <a:lnTo>
                    <a:pt x="1541" y="1418"/>
                  </a:lnTo>
                  <a:lnTo>
                    <a:pt x="1438" y="1433"/>
                  </a:lnTo>
                  <a:lnTo>
                    <a:pt x="1338" y="1450"/>
                  </a:lnTo>
                  <a:lnTo>
                    <a:pt x="1290" y="1460"/>
                  </a:lnTo>
                  <a:lnTo>
                    <a:pt x="1242" y="1471"/>
                  </a:lnTo>
                  <a:lnTo>
                    <a:pt x="1197" y="1483"/>
                  </a:lnTo>
                  <a:lnTo>
                    <a:pt x="1151" y="1496"/>
                  </a:lnTo>
                  <a:lnTo>
                    <a:pt x="1106" y="1508"/>
                  </a:lnTo>
                  <a:lnTo>
                    <a:pt x="1062" y="1523"/>
                  </a:lnTo>
                  <a:lnTo>
                    <a:pt x="1019" y="1537"/>
                  </a:lnTo>
                  <a:lnTo>
                    <a:pt x="976" y="1554"/>
                  </a:lnTo>
                  <a:lnTo>
                    <a:pt x="934" y="1570"/>
                  </a:lnTo>
                  <a:lnTo>
                    <a:pt x="893" y="1588"/>
                  </a:lnTo>
                  <a:lnTo>
                    <a:pt x="852" y="1605"/>
                  </a:lnTo>
                  <a:lnTo>
                    <a:pt x="813" y="1623"/>
                  </a:lnTo>
                  <a:lnTo>
                    <a:pt x="775" y="1644"/>
                  </a:lnTo>
                  <a:lnTo>
                    <a:pt x="736" y="1663"/>
                  </a:lnTo>
                  <a:lnTo>
                    <a:pt x="698" y="1684"/>
                  </a:lnTo>
                  <a:lnTo>
                    <a:pt x="661" y="1707"/>
                  </a:lnTo>
                  <a:lnTo>
                    <a:pt x="587" y="1752"/>
                  </a:lnTo>
                  <a:lnTo>
                    <a:pt x="516" y="1801"/>
                  </a:lnTo>
                  <a:lnTo>
                    <a:pt x="448" y="1854"/>
                  </a:lnTo>
                  <a:lnTo>
                    <a:pt x="380" y="1907"/>
                  </a:lnTo>
                  <a:lnTo>
                    <a:pt x="315" y="1965"/>
                  </a:lnTo>
                  <a:lnTo>
                    <a:pt x="250" y="2027"/>
                  </a:lnTo>
                  <a:lnTo>
                    <a:pt x="186" y="2090"/>
                  </a:lnTo>
                  <a:lnTo>
                    <a:pt x="123" y="2156"/>
                  </a:lnTo>
                  <a:lnTo>
                    <a:pt x="61" y="2225"/>
                  </a:lnTo>
                  <a:lnTo>
                    <a:pt x="0" y="229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630264" name="Freeform 56"/>
            <p:cNvSpPr>
              <a:spLocks/>
            </p:cNvSpPr>
            <p:nvPr userDrawn="1"/>
          </p:nvSpPr>
          <p:spPr bwMode="auto">
            <a:xfrm>
              <a:off x="1598" y="681"/>
              <a:ext cx="5079" cy="1206"/>
            </a:xfrm>
            <a:custGeom>
              <a:avLst/>
              <a:gdLst/>
              <a:ahLst/>
              <a:cxnLst>
                <a:cxn ang="0">
                  <a:pos x="5079" y="0"/>
                </a:cxn>
                <a:cxn ang="0">
                  <a:pos x="5070" y="76"/>
                </a:cxn>
                <a:cxn ang="0">
                  <a:pos x="5054" y="164"/>
                </a:cxn>
                <a:cxn ang="0">
                  <a:pos x="5031" y="278"/>
                </a:cxn>
                <a:cxn ang="0">
                  <a:pos x="4993" y="410"/>
                </a:cxn>
                <a:cxn ang="0">
                  <a:pos x="4942" y="555"/>
                </a:cxn>
                <a:cxn ang="0">
                  <a:pos x="4892" y="672"/>
                </a:cxn>
                <a:cxn ang="0">
                  <a:pos x="4853" y="749"/>
                </a:cxn>
                <a:cxn ang="0">
                  <a:pos x="4810" y="828"/>
                </a:cxn>
                <a:cxn ang="0">
                  <a:pos x="4761" y="907"/>
                </a:cxn>
                <a:cxn ang="0">
                  <a:pos x="4707" y="985"/>
                </a:cxn>
                <a:cxn ang="0">
                  <a:pos x="4648" y="1059"/>
                </a:cxn>
                <a:cxn ang="0">
                  <a:pos x="4582" y="1132"/>
                </a:cxn>
                <a:cxn ang="0">
                  <a:pos x="4510" y="1203"/>
                </a:cxn>
                <a:cxn ang="0">
                  <a:pos x="4432" y="1267"/>
                </a:cxn>
                <a:cxn ang="0">
                  <a:pos x="4348" y="1329"/>
                </a:cxn>
                <a:cxn ang="0">
                  <a:pos x="4255" y="1385"/>
                </a:cxn>
                <a:cxn ang="0">
                  <a:pos x="4155" y="1435"/>
                </a:cxn>
                <a:cxn ang="0">
                  <a:pos x="4048" y="1477"/>
                </a:cxn>
                <a:cxn ang="0">
                  <a:pos x="3932" y="1513"/>
                </a:cxn>
                <a:cxn ang="0">
                  <a:pos x="3809" y="1540"/>
                </a:cxn>
                <a:cxn ang="0">
                  <a:pos x="3677" y="1560"/>
                </a:cxn>
                <a:cxn ang="0">
                  <a:pos x="3537" y="1568"/>
                </a:cxn>
                <a:cxn ang="0">
                  <a:pos x="3387" y="1568"/>
                </a:cxn>
                <a:cxn ang="0">
                  <a:pos x="3229" y="1555"/>
                </a:cxn>
                <a:cxn ang="0">
                  <a:pos x="3145" y="1545"/>
                </a:cxn>
                <a:cxn ang="0">
                  <a:pos x="2820" y="1503"/>
                </a:cxn>
                <a:cxn ang="0">
                  <a:pos x="2520" y="1476"/>
                </a:cxn>
                <a:cxn ang="0">
                  <a:pos x="2241" y="1461"/>
                </a:cxn>
                <a:cxn ang="0">
                  <a:pos x="1986" y="1459"/>
                </a:cxn>
                <a:cxn ang="0">
                  <a:pos x="1748" y="1471"/>
                </a:cxn>
                <a:cxn ang="0">
                  <a:pos x="1529" y="1495"/>
                </a:cxn>
                <a:cxn ang="0">
                  <a:pos x="1326" y="1532"/>
                </a:cxn>
                <a:cxn ang="0">
                  <a:pos x="1232" y="1555"/>
                </a:cxn>
                <a:cxn ang="0">
                  <a:pos x="1139" y="1582"/>
                </a:cxn>
                <a:cxn ang="0">
                  <a:pos x="1051" y="1611"/>
                </a:cxn>
                <a:cxn ang="0">
                  <a:pos x="965" y="1644"/>
                </a:cxn>
                <a:cxn ang="0">
                  <a:pos x="883" y="1679"/>
                </a:cxn>
                <a:cxn ang="0">
                  <a:pos x="804" y="1718"/>
                </a:cxn>
                <a:cxn ang="0">
                  <a:pos x="727" y="1760"/>
                </a:cxn>
                <a:cxn ang="0">
                  <a:pos x="653" y="1803"/>
                </a:cxn>
                <a:cxn ang="0">
                  <a:pos x="510" y="1902"/>
                </a:cxn>
                <a:cxn ang="0">
                  <a:pos x="375" y="2012"/>
                </a:cxn>
                <a:cxn ang="0">
                  <a:pos x="246" y="2133"/>
                </a:cxn>
                <a:cxn ang="0">
                  <a:pos x="123" y="2267"/>
                </a:cxn>
                <a:cxn ang="0">
                  <a:pos x="0" y="2412"/>
                </a:cxn>
              </a:cxnLst>
              <a:rect l="0" t="0" r="r" b="b"/>
              <a:pathLst>
                <a:path w="5079" h="2412">
                  <a:moveTo>
                    <a:pt x="5079" y="0"/>
                  </a:moveTo>
                  <a:lnTo>
                    <a:pt x="5079" y="0"/>
                  </a:lnTo>
                  <a:lnTo>
                    <a:pt x="5078" y="19"/>
                  </a:lnTo>
                  <a:lnTo>
                    <a:pt x="5070" y="76"/>
                  </a:lnTo>
                  <a:lnTo>
                    <a:pt x="5064" y="116"/>
                  </a:lnTo>
                  <a:lnTo>
                    <a:pt x="5054" y="164"/>
                  </a:lnTo>
                  <a:lnTo>
                    <a:pt x="5045" y="218"/>
                  </a:lnTo>
                  <a:lnTo>
                    <a:pt x="5031" y="278"/>
                  </a:lnTo>
                  <a:lnTo>
                    <a:pt x="5013" y="340"/>
                  </a:lnTo>
                  <a:lnTo>
                    <a:pt x="4993" y="410"/>
                  </a:lnTo>
                  <a:lnTo>
                    <a:pt x="4970" y="481"/>
                  </a:lnTo>
                  <a:lnTo>
                    <a:pt x="4942" y="555"/>
                  </a:lnTo>
                  <a:lnTo>
                    <a:pt x="4910" y="633"/>
                  </a:lnTo>
                  <a:lnTo>
                    <a:pt x="4892" y="672"/>
                  </a:lnTo>
                  <a:lnTo>
                    <a:pt x="4874" y="710"/>
                  </a:lnTo>
                  <a:lnTo>
                    <a:pt x="4853" y="749"/>
                  </a:lnTo>
                  <a:lnTo>
                    <a:pt x="4832" y="789"/>
                  </a:lnTo>
                  <a:lnTo>
                    <a:pt x="4810" y="828"/>
                  </a:lnTo>
                  <a:lnTo>
                    <a:pt x="4786" y="868"/>
                  </a:lnTo>
                  <a:lnTo>
                    <a:pt x="4761" y="907"/>
                  </a:lnTo>
                  <a:lnTo>
                    <a:pt x="4735" y="946"/>
                  </a:lnTo>
                  <a:lnTo>
                    <a:pt x="4707" y="985"/>
                  </a:lnTo>
                  <a:lnTo>
                    <a:pt x="4678" y="1022"/>
                  </a:lnTo>
                  <a:lnTo>
                    <a:pt x="4648" y="1059"/>
                  </a:lnTo>
                  <a:lnTo>
                    <a:pt x="4616" y="1096"/>
                  </a:lnTo>
                  <a:lnTo>
                    <a:pt x="4582" y="1132"/>
                  </a:lnTo>
                  <a:lnTo>
                    <a:pt x="4548" y="1167"/>
                  </a:lnTo>
                  <a:lnTo>
                    <a:pt x="4510" y="1203"/>
                  </a:lnTo>
                  <a:lnTo>
                    <a:pt x="4473" y="1235"/>
                  </a:lnTo>
                  <a:lnTo>
                    <a:pt x="4432" y="1267"/>
                  </a:lnTo>
                  <a:lnTo>
                    <a:pt x="4391" y="1300"/>
                  </a:lnTo>
                  <a:lnTo>
                    <a:pt x="4348" y="1329"/>
                  </a:lnTo>
                  <a:lnTo>
                    <a:pt x="4302" y="1358"/>
                  </a:lnTo>
                  <a:lnTo>
                    <a:pt x="4255" y="1385"/>
                  </a:lnTo>
                  <a:lnTo>
                    <a:pt x="4206" y="1411"/>
                  </a:lnTo>
                  <a:lnTo>
                    <a:pt x="4155" y="1435"/>
                  </a:lnTo>
                  <a:lnTo>
                    <a:pt x="4102" y="1458"/>
                  </a:lnTo>
                  <a:lnTo>
                    <a:pt x="4048" y="1477"/>
                  </a:lnTo>
                  <a:lnTo>
                    <a:pt x="3991" y="1497"/>
                  </a:lnTo>
                  <a:lnTo>
                    <a:pt x="3932" y="1513"/>
                  </a:lnTo>
                  <a:lnTo>
                    <a:pt x="3871" y="1529"/>
                  </a:lnTo>
                  <a:lnTo>
                    <a:pt x="3809" y="1540"/>
                  </a:lnTo>
                  <a:lnTo>
                    <a:pt x="3745" y="1552"/>
                  </a:lnTo>
                  <a:lnTo>
                    <a:pt x="3677" y="1560"/>
                  </a:lnTo>
                  <a:lnTo>
                    <a:pt x="3608" y="1564"/>
                  </a:lnTo>
                  <a:lnTo>
                    <a:pt x="3537" y="1568"/>
                  </a:lnTo>
                  <a:lnTo>
                    <a:pt x="3463" y="1569"/>
                  </a:lnTo>
                  <a:lnTo>
                    <a:pt x="3387" y="1568"/>
                  </a:lnTo>
                  <a:lnTo>
                    <a:pt x="3309" y="1563"/>
                  </a:lnTo>
                  <a:lnTo>
                    <a:pt x="3229" y="1555"/>
                  </a:lnTo>
                  <a:lnTo>
                    <a:pt x="3145" y="1545"/>
                  </a:lnTo>
                  <a:lnTo>
                    <a:pt x="3145" y="1545"/>
                  </a:lnTo>
                  <a:lnTo>
                    <a:pt x="2980" y="1522"/>
                  </a:lnTo>
                  <a:lnTo>
                    <a:pt x="2820" y="1503"/>
                  </a:lnTo>
                  <a:lnTo>
                    <a:pt x="2668" y="1489"/>
                  </a:lnTo>
                  <a:lnTo>
                    <a:pt x="2520" y="1476"/>
                  </a:lnTo>
                  <a:lnTo>
                    <a:pt x="2379" y="1466"/>
                  </a:lnTo>
                  <a:lnTo>
                    <a:pt x="2241" y="1461"/>
                  </a:lnTo>
                  <a:lnTo>
                    <a:pt x="2111" y="1458"/>
                  </a:lnTo>
                  <a:lnTo>
                    <a:pt x="1986" y="1459"/>
                  </a:lnTo>
                  <a:lnTo>
                    <a:pt x="1865" y="1464"/>
                  </a:lnTo>
                  <a:lnTo>
                    <a:pt x="1748" y="1471"/>
                  </a:lnTo>
                  <a:lnTo>
                    <a:pt x="1636" y="1482"/>
                  </a:lnTo>
                  <a:lnTo>
                    <a:pt x="1529" y="1495"/>
                  </a:lnTo>
                  <a:lnTo>
                    <a:pt x="1426" y="1513"/>
                  </a:lnTo>
                  <a:lnTo>
                    <a:pt x="1326" y="1532"/>
                  </a:lnTo>
                  <a:lnTo>
                    <a:pt x="1279" y="1543"/>
                  </a:lnTo>
                  <a:lnTo>
                    <a:pt x="1232" y="1555"/>
                  </a:lnTo>
                  <a:lnTo>
                    <a:pt x="1185" y="1568"/>
                  </a:lnTo>
                  <a:lnTo>
                    <a:pt x="1139" y="1582"/>
                  </a:lnTo>
                  <a:lnTo>
                    <a:pt x="1095" y="1595"/>
                  </a:lnTo>
                  <a:lnTo>
                    <a:pt x="1051" y="1611"/>
                  </a:lnTo>
                  <a:lnTo>
                    <a:pt x="1008" y="1627"/>
                  </a:lnTo>
                  <a:lnTo>
                    <a:pt x="965" y="1644"/>
                  </a:lnTo>
                  <a:lnTo>
                    <a:pt x="924" y="1661"/>
                  </a:lnTo>
                  <a:lnTo>
                    <a:pt x="883" y="1679"/>
                  </a:lnTo>
                  <a:lnTo>
                    <a:pt x="843" y="1698"/>
                  </a:lnTo>
                  <a:lnTo>
                    <a:pt x="804" y="1718"/>
                  </a:lnTo>
                  <a:lnTo>
                    <a:pt x="765" y="1737"/>
                  </a:lnTo>
                  <a:lnTo>
                    <a:pt x="727" y="1760"/>
                  </a:lnTo>
                  <a:lnTo>
                    <a:pt x="689" y="1781"/>
                  </a:lnTo>
                  <a:lnTo>
                    <a:pt x="653" y="1803"/>
                  </a:lnTo>
                  <a:lnTo>
                    <a:pt x="581" y="1852"/>
                  </a:lnTo>
                  <a:lnTo>
                    <a:pt x="510" y="1902"/>
                  </a:lnTo>
                  <a:lnTo>
                    <a:pt x="442" y="1955"/>
                  </a:lnTo>
                  <a:lnTo>
                    <a:pt x="375" y="2012"/>
                  </a:lnTo>
                  <a:lnTo>
                    <a:pt x="310" y="2071"/>
                  </a:lnTo>
                  <a:lnTo>
                    <a:pt x="246" y="2133"/>
                  </a:lnTo>
                  <a:lnTo>
                    <a:pt x="184" y="2199"/>
                  </a:lnTo>
                  <a:lnTo>
                    <a:pt x="123" y="2267"/>
                  </a:lnTo>
                  <a:lnTo>
                    <a:pt x="62" y="2338"/>
                  </a:lnTo>
                  <a:lnTo>
                    <a:pt x="0" y="241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630265" name="Freeform 57"/>
            <p:cNvSpPr>
              <a:spLocks/>
            </p:cNvSpPr>
            <p:nvPr userDrawn="1"/>
          </p:nvSpPr>
          <p:spPr bwMode="auto">
            <a:xfrm>
              <a:off x="1648" y="652"/>
              <a:ext cx="5042" cy="1263"/>
            </a:xfrm>
            <a:custGeom>
              <a:avLst/>
              <a:gdLst/>
              <a:ahLst/>
              <a:cxnLst>
                <a:cxn ang="0">
                  <a:pos x="5042" y="0"/>
                </a:cxn>
                <a:cxn ang="0">
                  <a:pos x="5033" y="77"/>
                </a:cxn>
                <a:cxn ang="0">
                  <a:pos x="5021" y="166"/>
                </a:cxn>
                <a:cxn ang="0">
                  <a:pos x="4997" y="281"/>
                </a:cxn>
                <a:cxn ang="0">
                  <a:pos x="4963" y="413"/>
                </a:cxn>
                <a:cxn ang="0">
                  <a:pos x="4913" y="562"/>
                </a:cxn>
                <a:cxn ang="0">
                  <a:pos x="4865" y="679"/>
                </a:cxn>
                <a:cxn ang="0">
                  <a:pos x="4828" y="759"/>
                </a:cxn>
                <a:cxn ang="0">
                  <a:pos x="4785" y="839"/>
                </a:cxn>
                <a:cxn ang="0">
                  <a:pos x="4738" y="918"/>
                </a:cxn>
                <a:cxn ang="0">
                  <a:pos x="4685" y="998"/>
                </a:cxn>
                <a:cxn ang="0">
                  <a:pos x="4627" y="1073"/>
                </a:cxn>
                <a:cxn ang="0">
                  <a:pos x="4563" y="1149"/>
                </a:cxn>
                <a:cxn ang="0">
                  <a:pos x="4492" y="1220"/>
                </a:cxn>
                <a:cxn ang="0">
                  <a:pos x="4414" y="1288"/>
                </a:cxn>
                <a:cxn ang="0">
                  <a:pos x="4330" y="1351"/>
                </a:cxn>
                <a:cxn ang="0">
                  <a:pos x="4239" y="1409"/>
                </a:cxn>
                <a:cxn ang="0">
                  <a:pos x="4139" y="1461"/>
                </a:cxn>
                <a:cxn ang="0">
                  <a:pos x="4034" y="1506"/>
                </a:cxn>
                <a:cxn ang="0">
                  <a:pos x="3919" y="1545"/>
                </a:cxn>
                <a:cxn ang="0">
                  <a:pos x="3795" y="1574"/>
                </a:cxn>
                <a:cxn ang="0">
                  <a:pos x="3664" y="1597"/>
                </a:cxn>
                <a:cxn ang="0">
                  <a:pos x="3523" y="1608"/>
                </a:cxn>
                <a:cxn ang="0">
                  <a:pos x="3374" y="1610"/>
                </a:cxn>
                <a:cxn ang="0">
                  <a:pos x="3215" y="1601"/>
                </a:cxn>
                <a:cxn ang="0">
                  <a:pos x="3131" y="1592"/>
                </a:cxn>
                <a:cxn ang="0">
                  <a:pos x="2806" y="1558"/>
                </a:cxn>
                <a:cxn ang="0">
                  <a:pos x="2505" y="1535"/>
                </a:cxn>
                <a:cxn ang="0">
                  <a:pos x="2227" y="1526"/>
                </a:cxn>
                <a:cxn ang="0">
                  <a:pos x="1971" y="1530"/>
                </a:cxn>
                <a:cxn ang="0">
                  <a:pos x="1733" y="1547"/>
                </a:cxn>
                <a:cxn ang="0">
                  <a:pos x="1515" y="1576"/>
                </a:cxn>
                <a:cxn ang="0">
                  <a:pos x="1362" y="1605"/>
                </a:cxn>
                <a:cxn ang="0">
                  <a:pos x="1265" y="1629"/>
                </a:cxn>
                <a:cxn ang="0">
                  <a:pos x="1172" y="1655"/>
                </a:cxn>
                <a:cxn ang="0">
                  <a:pos x="1082" y="1685"/>
                </a:cxn>
                <a:cxn ang="0">
                  <a:pos x="996" y="1718"/>
                </a:cxn>
                <a:cxn ang="0">
                  <a:pos x="913" y="1753"/>
                </a:cxn>
                <a:cxn ang="0">
                  <a:pos x="832" y="1792"/>
                </a:cxn>
                <a:cxn ang="0">
                  <a:pos x="756" y="1834"/>
                </a:cxn>
                <a:cxn ang="0">
                  <a:pos x="681" y="1879"/>
                </a:cxn>
                <a:cxn ang="0">
                  <a:pos x="572" y="1952"/>
                </a:cxn>
                <a:cxn ang="0">
                  <a:pos x="435" y="2060"/>
                </a:cxn>
                <a:cxn ang="0">
                  <a:pos x="306" y="2179"/>
                </a:cxn>
                <a:cxn ang="0">
                  <a:pos x="181" y="2309"/>
                </a:cxn>
                <a:cxn ang="0">
                  <a:pos x="60" y="2452"/>
                </a:cxn>
              </a:cxnLst>
              <a:rect l="0" t="0" r="r" b="b"/>
              <a:pathLst>
                <a:path w="5042" h="2527">
                  <a:moveTo>
                    <a:pt x="5042" y="0"/>
                  </a:moveTo>
                  <a:lnTo>
                    <a:pt x="5042" y="0"/>
                  </a:lnTo>
                  <a:lnTo>
                    <a:pt x="5040" y="21"/>
                  </a:lnTo>
                  <a:lnTo>
                    <a:pt x="5033" y="77"/>
                  </a:lnTo>
                  <a:lnTo>
                    <a:pt x="5028" y="118"/>
                  </a:lnTo>
                  <a:lnTo>
                    <a:pt x="5021" y="166"/>
                  </a:lnTo>
                  <a:lnTo>
                    <a:pt x="5010" y="221"/>
                  </a:lnTo>
                  <a:lnTo>
                    <a:pt x="4997" y="281"/>
                  </a:lnTo>
                  <a:lnTo>
                    <a:pt x="4981" y="345"/>
                  </a:lnTo>
                  <a:lnTo>
                    <a:pt x="4963" y="413"/>
                  </a:lnTo>
                  <a:lnTo>
                    <a:pt x="4939" y="486"/>
                  </a:lnTo>
                  <a:lnTo>
                    <a:pt x="4913" y="562"/>
                  </a:lnTo>
                  <a:lnTo>
                    <a:pt x="4882" y="639"/>
                  </a:lnTo>
                  <a:lnTo>
                    <a:pt x="4865" y="679"/>
                  </a:lnTo>
                  <a:lnTo>
                    <a:pt x="4847" y="718"/>
                  </a:lnTo>
                  <a:lnTo>
                    <a:pt x="4828" y="759"/>
                  </a:lnTo>
                  <a:lnTo>
                    <a:pt x="4807" y="799"/>
                  </a:lnTo>
                  <a:lnTo>
                    <a:pt x="4785" y="839"/>
                  </a:lnTo>
                  <a:lnTo>
                    <a:pt x="4763" y="878"/>
                  </a:lnTo>
                  <a:lnTo>
                    <a:pt x="4738" y="918"/>
                  </a:lnTo>
                  <a:lnTo>
                    <a:pt x="4713" y="957"/>
                  </a:lnTo>
                  <a:lnTo>
                    <a:pt x="4685" y="998"/>
                  </a:lnTo>
                  <a:lnTo>
                    <a:pt x="4657" y="1036"/>
                  </a:lnTo>
                  <a:lnTo>
                    <a:pt x="4627" y="1073"/>
                  </a:lnTo>
                  <a:lnTo>
                    <a:pt x="4596" y="1112"/>
                  </a:lnTo>
                  <a:lnTo>
                    <a:pt x="4563" y="1149"/>
                  </a:lnTo>
                  <a:lnTo>
                    <a:pt x="4528" y="1185"/>
                  </a:lnTo>
                  <a:lnTo>
                    <a:pt x="4492" y="1220"/>
                  </a:lnTo>
                  <a:lnTo>
                    <a:pt x="4454" y="1254"/>
                  </a:lnTo>
                  <a:lnTo>
                    <a:pt x="4414" y="1288"/>
                  </a:lnTo>
                  <a:lnTo>
                    <a:pt x="4373" y="1320"/>
                  </a:lnTo>
                  <a:lnTo>
                    <a:pt x="4330" y="1351"/>
                  </a:lnTo>
                  <a:lnTo>
                    <a:pt x="4285" y="1380"/>
                  </a:lnTo>
                  <a:lnTo>
                    <a:pt x="4239" y="1409"/>
                  </a:lnTo>
                  <a:lnTo>
                    <a:pt x="4191" y="1435"/>
                  </a:lnTo>
                  <a:lnTo>
                    <a:pt x="4139" y="1461"/>
                  </a:lnTo>
                  <a:lnTo>
                    <a:pt x="4088" y="1485"/>
                  </a:lnTo>
                  <a:lnTo>
                    <a:pt x="4034" y="1506"/>
                  </a:lnTo>
                  <a:lnTo>
                    <a:pt x="3977" y="1527"/>
                  </a:lnTo>
                  <a:lnTo>
                    <a:pt x="3919" y="1545"/>
                  </a:lnTo>
                  <a:lnTo>
                    <a:pt x="3857" y="1561"/>
                  </a:lnTo>
                  <a:lnTo>
                    <a:pt x="3795" y="1574"/>
                  </a:lnTo>
                  <a:lnTo>
                    <a:pt x="3731" y="1587"/>
                  </a:lnTo>
                  <a:lnTo>
                    <a:pt x="3664" y="1597"/>
                  </a:lnTo>
                  <a:lnTo>
                    <a:pt x="3595" y="1603"/>
                  </a:lnTo>
                  <a:lnTo>
                    <a:pt x="3523" y="1608"/>
                  </a:lnTo>
                  <a:lnTo>
                    <a:pt x="3449" y="1610"/>
                  </a:lnTo>
                  <a:lnTo>
                    <a:pt x="3374" y="1610"/>
                  </a:lnTo>
                  <a:lnTo>
                    <a:pt x="3295" y="1606"/>
                  </a:lnTo>
                  <a:lnTo>
                    <a:pt x="3215" y="1601"/>
                  </a:lnTo>
                  <a:lnTo>
                    <a:pt x="3131" y="1592"/>
                  </a:lnTo>
                  <a:lnTo>
                    <a:pt x="3131" y="1592"/>
                  </a:lnTo>
                  <a:lnTo>
                    <a:pt x="2966" y="1572"/>
                  </a:lnTo>
                  <a:lnTo>
                    <a:pt x="2806" y="1558"/>
                  </a:lnTo>
                  <a:lnTo>
                    <a:pt x="2652" y="1545"/>
                  </a:lnTo>
                  <a:lnTo>
                    <a:pt x="2505" y="1535"/>
                  </a:lnTo>
                  <a:lnTo>
                    <a:pt x="2364" y="1529"/>
                  </a:lnTo>
                  <a:lnTo>
                    <a:pt x="2227" y="1526"/>
                  </a:lnTo>
                  <a:lnTo>
                    <a:pt x="2097" y="1527"/>
                  </a:lnTo>
                  <a:lnTo>
                    <a:pt x="1971" y="1530"/>
                  </a:lnTo>
                  <a:lnTo>
                    <a:pt x="1850" y="1537"/>
                  </a:lnTo>
                  <a:lnTo>
                    <a:pt x="1733" y="1547"/>
                  </a:lnTo>
                  <a:lnTo>
                    <a:pt x="1622" y="1559"/>
                  </a:lnTo>
                  <a:lnTo>
                    <a:pt x="1515" y="1576"/>
                  </a:lnTo>
                  <a:lnTo>
                    <a:pt x="1412" y="1595"/>
                  </a:lnTo>
                  <a:lnTo>
                    <a:pt x="1362" y="1605"/>
                  </a:lnTo>
                  <a:lnTo>
                    <a:pt x="1314" y="1616"/>
                  </a:lnTo>
                  <a:lnTo>
                    <a:pt x="1265" y="1629"/>
                  </a:lnTo>
                  <a:lnTo>
                    <a:pt x="1218" y="1642"/>
                  </a:lnTo>
                  <a:lnTo>
                    <a:pt x="1172" y="1655"/>
                  </a:lnTo>
                  <a:lnTo>
                    <a:pt x="1126" y="1669"/>
                  </a:lnTo>
                  <a:lnTo>
                    <a:pt x="1082" y="1685"/>
                  </a:lnTo>
                  <a:lnTo>
                    <a:pt x="1039" y="1702"/>
                  </a:lnTo>
                  <a:lnTo>
                    <a:pt x="996" y="1718"/>
                  </a:lnTo>
                  <a:lnTo>
                    <a:pt x="954" y="1735"/>
                  </a:lnTo>
                  <a:lnTo>
                    <a:pt x="913" y="1753"/>
                  </a:lnTo>
                  <a:lnTo>
                    <a:pt x="872" y="1773"/>
                  </a:lnTo>
                  <a:lnTo>
                    <a:pt x="832" y="1792"/>
                  </a:lnTo>
                  <a:lnTo>
                    <a:pt x="793" y="1813"/>
                  </a:lnTo>
                  <a:lnTo>
                    <a:pt x="756" y="1834"/>
                  </a:lnTo>
                  <a:lnTo>
                    <a:pt x="717" y="1857"/>
                  </a:lnTo>
                  <a:lnTo>
                    <a:pt x="681" y="1879"/>
                  </a:lnTo>
                  <a:lnTo>
                    <a:pt x="643" y="1903"/>
                  </a:lnTo>
                  <a:lnTo>
                    <a:pt x="572" y="1952"/>
                  </a:lnTo>
                  <a:lnTo>
                    <a:pt x="503" y="2005"/>
                  </a:lnTo>
                  <a:lnTo>
                    <a:pt x="435" y="2060"/>
                  </a:lnTo>
                  <a:lnTo>
                    <a:pt x="370" y="2118"/>
                  </a:lnTo>
                  <a:lnTo>
                    <a:pt x="306" y="2179"/>
                  </a:lnTo>
                  <a:lnTo>
                    <a:pt x="242" y="2242"/>
                  </a:lnTo>
                  <a:lnTo>
                    <a:pt x="181" y="2309"/>
                  </a:lnTo>
                  <a:lnTo>
                    <a:pt x="120" y="2380"/>
                  </a:lnTo>
                  <a:lnTo>
                    <a:pt x="60" y="2452"/>
                  </a:lnTo>
                  <a:lnTo>
                    <a:pt x="0" y="2527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630266" name="Freeform 58"/>
            <p:cNvSpPr>
              <a:spLocks/>
            </p:cNvSpPr>
            <p:nvPr userDrawn="1"/>
          </p:nvSpPr>
          <p:spPr bwMode="auto">
            <a:xfrm>
              <a:off x="1700" y="624"/>
              <a:ext cx="5002" cy="1320"/>
            </a:xfrm>
            <a:custGeom>
              <a:avLst/>
              <a:gdLst/>
              <a:ahLst/>
              <a:cxnLst>
                <a:cxn ang="0">
                  <a:pos x="5002" y="0"/>
                </a:cxn>
                <a:cxn ang="0">
                  <a:pos x="4995" y="78"/>
                </a:cxn>
                <a:cxn ang="0">
                  <a:pos x="4983" y="166"/>
                </a:cxn>
                <a:cxn ang="0">
                  <a:pos x="4962" y="281"/>
                </a:cxn>
                <a:cxn ang="0">
                  <a:pos x="4929" y="417"/>
                </a:cxn>
                <a:cxn ang="0">
                  <a:pos x="4882" y="567"/>
                </a:cxn>
                <a:cxn ang="0">
                  <a:pos x="4836" y="685"/>
                </a:cxn>
                <a:cxn ang="0">
                  <a:pos x="4800" y="766"/>
                </a:cxn>
                <a:cxn ang="0">
                  <a:pos x="4758" y="848"/>
                </a:cxn>
                <a:cxn ang="0">
                  <a:pos x="4712" y="929"/>
                </a:cxn>
                <a:cxn ang="0">
                  <a:pos x="4661" y="1009"/>
                </a:cxn>
                <a:cxn ang="0">
                  <a:pos x="4604" y="1087"/>
                </a:cxn>
                <a:cxn ang="0">
                  <a:pos x="4540" y="1164"/>
                </a:cxn>
                <a:cxn ang="0">
                  <a:pos x="4471" y="1237"/>
                </a:cxn>
                <a:cxn ang="0">
                  <a:pos x="4394" y="1306"/>
                </a:cxn>
                <a:cxn ang="0">
                  <a:pos x="4311" y="1371"/>
                </a:cxn>
                <a:cxn ang="0">
                  <a:pos x="4221" y="1432"/>
                </a:cxn>
                <a:cxn ang="0">
                  <a:pos x="4122" y="1486"/>
                </a:cxn>
                <a:cxn ang="0">
                  <a:pos x="4017" y="1534"/>
                </a:cxn>
                <a:cxn ang="0">
                  <a:pos x="3903" y="1574"/>
                </a:cxn>
                <a:cxn ang="0">
                  <a:pos x="3779" y="1607"/>
                </a:cxn>
                <a:cxn ang="0">
                  <a:pos x="3649" y="1631"/>
                </a:cxn>
                <a:cxn ang="0">
                  <a:pos x="3508" y="1646"/>
                </a:cxn>
                <a:cxn ang="0">
                  <a:pos x="3358" y="1650"/>
                </a:cxn>
                <a:cxn ang="0">
                  <a:pos x="3199" y="1646"/>
                </a:cxn>
                <a:cxn ang="0">
                  <a:pos x="3115" y="1637"/>
                </a:cxn>
                <a:cxn ang="0">
                  <a:pos x="2791" y="1610"/>
                </a:cxn>
                <a:cxn ang="0">
                  <a:pos x="2489" y="1594"/>
                </a:cxn>
                <a:cxn ang="0">
                  <a:pos x="2210" y="1591"/>
                </a:cxn>
                <a:cxn ang="0">
                  <a:pos x="1955" y="1599"/>
                </a:cxn>
                <a:cxn ang="0">
                  <a:pos x="1717" y="1621"/>
                </a:cxn>
                <a:cxn ang="0">
                  <a:pos x="1499" y="1654"/>
                </a:cxn>
                <a:cxn ang="0">
                  <a:pos x="1347" y="1687"/>
                </a:cxn>
                <a:cxn ang="0">
                  <a:pos x="1251" y="1713"/>
                </a:cxn>
                <a:cxn ang="0">
                  <a:pos x="1158" y="1741"/>
                </a:cxn>
                <a:cxn ang="0">
                  <a:pos x="1069" y="1773"/>
                </a:cxn>
                <a:cxn ang="0">
                  <a:pos x="983" y="1809"/>
                </a:cxn>
                <a:cxn ang="0">
                  <a:pos x="899" y="1846"/>
                </a:cxn>
                <a:cxn ang="0">
                  <a:pos x="820" y="1886"/>
                </a:cxn>
                <a:cxn ang="0">
                  <a:pos x="744" y="1930"/>
                </a:cxn>
                <a:cxn ang="0">
                  <a:pos x="669" y="1977"/>
                </a:cxn>
                <a:cxn ang="0">
                  <a:pos x="597" y="2027"/>
                </a:cxn>
                <a:cxn ang="0">
                  <a:pos x="494" y="2106"/>
                </a:cxn>
                <a:cxn ang="0">
                  <a:pos x="362" y="2222"/>
                </a:cxn>
                <a:cxn ang="0">
                  <a:pos x="237" y="2351"/>
                </a:cxn>
                <a:cxn ang="0">
                  <a:pos x="116" y="2490"/>
                </a:cxn>
                <a:cxn ang="0">
                  <a:pos x="0" y="2642"/>
                </a:cxn>
              </a:cxnLst>
              <a:rect l="0" t="0" r="r" b="b"/>
              <a:pathLst>
                <a:path w="5002" h="2642">
                  <a:moveTo>
                    <a:pt x="5002" y="0"/>
                  </a:moveTo>
                  <a:lnTo>
                    <a:pt x="5002" y="0"/>
                  </a:lnTo>
                  <a:lnTo>
                    <a:pt x="5001" y="21"/>
                  </a:lnTo>
                  <a:lnTo>
                    <a:pt x="4995" y="78"/>
                  </a:lnTo>
                  <a:lnTo>
                    <a:pt x="4990" y="120"/>
                  </a:lnTo>
                  <a:lnTo>
                    <a:pt x="4983" y="166"/>
                  </a:lnTo>
                  <a:lnTo>
                    <a:pt x="4973" y="221"/>
                  </a:lnTo>
                  <a:lnTo>
                    <a:pt x="4962" y="281"/>
                  </a:lnTo>
                  <a:lnTo>
                    <a:pt x="4947" y="347"/>
                  </a:lnTo>
                  <a:lnTo>
                    <a:pt x="4929" y="417"/>
                  </a:lnTo>
                  <a:lnTo>
                    <a:pt x="4906" y="491"/>
                  </a:lnTo>
                  <a:lnTo>
                    <a:pt x="4882" y="567"/>
                  </a:lnTo>
                  <a:lnTo>
                    <a:pt x="4852" y="646"/>
                  </a:lnTo>
                  <a:lnTo>
                    <a:pt x="4836" y="685"/>
                  </a:lnTo>
                  <a:lnTo>
                    <a:pt x="4818" y="725"/>
                  </a:lnTo>
                  <a:lnTo>
                    <a:pt x="4800" y="766"/>
                  </a:lnTo>
                  <a:lnTo>
                    <a:pt x="4780" y="807"/>
                  </a:lnTo>
                  <a:lnTo>
                    <a:pt x="4758" y="848"/>
                  </a:lnTo>
                  <a:lnTo>
                    <a:pt x="4736" y="888"/>
                  </a:lnTo>
                  <a:lnTo>
                    <a:pt x="4712" y="929"/>
                  </a:lnTo>
                  <a:lnTo>
                    <a:pt x="4687" y="969"/>
                  </a:lnTo>
                  <a:lnTo>
                    <a:pt x="4661" y="1009"/>
                  </a:lnTo>
                  <a:lnTo>
                    <a:pt x="4633" y="1048"/>
                  </a:lnTo>
                  <a:lnTo>
                    <a:pt x="4604" y="1087"/>
                  </a:lnTo>
                  <a:lnTo>
                    <a:pt x="4572" y="1126"/>
                  </a:lnTo>
                  <a:lnTo>
                    <a:pt x="4540" y="1164"/>
                  </a:lnTo>
                  <a:lnTo>
                    <a:pt x="4505" y="1201"/>
                  </a:lnTo>
                  <a:lnTo>
                    <a:pt x="4471" y="1237"/>
                  </a:lnTo>
                  <a:lnTo>
                    <a:pt x="4433" y="1273"/>
                  </a:lnTo>
                  <a:lnTo>
                    <a:pt x="4394" y="1306"/>
                  </a:lnTo>
                  <a:lnTo>
                    <a:pt x="4353" y="1340"/>
                  </a:lnTo>
                  <a:lnTo>
                    <a:pt x="4311" y="1371"/>
                  </a:lnTo>
                  <a:lnTo>
                    <a:pt x="4266" y="1403"/>
                  </a:lnTo>
                  <a:lnTo>
                    <a:pt x="4221" y="1432"/>
                  </a:lnTo>
                  <a:lnTo>
                    <a:pt x="4172" y="1460"/>
                  </a:lnTo>
                  <a:lnTo>
                    <a:pt x="4122" y="1486"/>
                  </a:lnTo>
                  <a:lnTo>
                    <a:pt x="4071" y="1511"/>
                  </a:lnTo>
                  <a:lnTo>
                    <a:pt x="4017" y="1534"/>
                  </a:lnTo>
                  <a:lnTo>
                    <a:pt x="3960" y="1555"/>
                  </a:lnTo>
                  <a:lnTo>
                    <a:pt x="3903" y="1574"/>
                  </a:lnTo>
                  <a:lnTo>
                    <a:pt x="3842" y="1592"/>
                  </a:lnTo>
                  <a:lnTo>
                    <a:pt x="3779" y="1607"/>
                  </a:lnTo>
                  <a:lnTo>
                    <a:pt x="3715" y="1621"/>
                  </a:lnTo>
                  <a:lnTo>
                    <a:pt x="3649" y="1631"/>
                  </a:lnTo>
                  <a:lnTo>
                    <a:pt x="3579" y="1641"/>
                  </a:lnTo>
                  <a:lnTo>
                    <a:pt x="3508" y="1646"/>
                  </a:lnTo>
                  <a:lnTo>
                    <a:pt x="3435" y="1650"/>
                  </a:lnTo>
                  <a:lnTo>
                    <a:pt x="3358" y="1650"/>
                  </a:lnTo>
                  <a:lnTo>
                    <a:pt x="3279" y="1649"/>
                  </a:lnTo>
                  <a:lnTo>
                    <a:pt x="3199" y="1646"/>
                  </a:lnTo>
                  <a:lnTo>
                    <a:pt x="3115" y="1637"/>
                  </a:lnTo>
                  <a:lnTo>
                    <a:pt x="3115" y="1637"/>
                  </a:lnTo>
                  <a:lnTo>
                    <a:pt x="2950" y="1623"/>
                  </a:lnTo>
                  <a:lnTo>
                    <a:pt x="2791" y="1610"/>
                  </a:lnTo>
                  <a:lnTo>
                    <a:pt x="2636" y="1600"/>
                  </a:lnTo>
                  <a:lnTo>
                    <a:pt x="2489" y="1594"/>
                  </a:lnTo>
                  <a:lnTo>
                    <a:pt x="2348" y="1591"/>
                  </a:lnTo>
                  <a:lnTo>
                    <a:pt x="2210" y="1591"/>
                  </a:lnTo>
                  <a:lnTo>
                    <a:pt x="2080" y="1594"/>
                  </a:lnTo>
                  <a:lnTo>
                    <a:pt x="1955" y="1599"/>
                  </a:lnTo>
                  <a:lnTo>
                    <a:pt x="1834" y="1608"/>
                  </a:lnTo>
                  <a:lnTo>
                    <a:pt x="1717" y="1621"/>
                  </a:lnTo>
                  <a:lnTo>
                    <a:pt x="1606" y="1636"/>
                  </a:lnTo>
                  <a:lnTo>
                    <a:pt x="1499" y="1654"/>
                  </a:lnTo>
                  <a:lnTo>
                    <a:pt x="1397" y="1675"/>
                  </a:lnTo>
                  <a:lnTo>
                    <a:pt x="1347" y="1687"/>
                  </a:lnTo>
                  <a:lnTo>
                    <a:pt x="1298" y="1699"/>
                  </a:lnTo>
                  <a:lnTo>
                    <a:pt x="1251" y="1713"/>
                  </a:lnTo>
                  <a:lnTo>
                    <a:pt x="1204" y="1726"/>
                  </a:lnTo>
                  <a:lnTo>
                    <a:pt x="1158" y="1741"/>
                  </a:lnTo>
                  <a:lnTo>
                    <a:pt x="1113" y="1757"/>
                  </a:lnTo>
                  <a:lnTo>
                    <a:pt x="1069" y="1773"/>
                  </a:lnTo>
                  <a:lnTo>
                    <a:pt x="1026" y="1791"/>
                  </a:lnTo>
                  <a:lnTo>
                    <a:pt x="983" y="1809"/>
                  </a:lnTo>
                  <a:lnTo>
                    <a:pt x="941" y="1826"/>
                  </a:lnTo>
                  <a:lnTo>
                    <a:pt x="899" y="1846"/>
                  </a:lnTo>
                  <a:lnTo>
                    <a:pt x="859" y="1865"/>
                  </a:lnTo>
                  <a:lnTo>
                    <a:pt x="820" y="1886"/>
                  </a:lnTo>
                  <a:lnTo>
                    <a:pt x="781" y="1909"/>
                  </a:lnTo>
                  <a:lnTo>
                    <a:pt x="744" y="1930"/>
                  </a:lnTo>
                  <a:lnTo>
                    <a:pt x="707" y="1952"/>
                  </a:lnTo>
                  <a:lnTo>
                    <a:pt x="669" y="1977"/>
                  </a:lnTo>
                  <a:lnTo>
                    <a:pt x="633" y="2001"/>
                  </a:lnTo>
                  <a:lnTo>
                    <a:pt x="597" y="2027"/>
                  </a:lnTo>
                  <a:lnTo>
                    <a:pt x="562" y="2052"/>
                  </a:lnTo>
                  <a:lnTo>
                    <a:pt x="494" y="2106"/>
                  </a:lnTo>
                  <a:lnTo>
                    <a:pt x="427" y="2162"/>
                  </a:lnTo>
                  <a:lnTo>
                    <a:pt x="362" y="2222"/>
                  </a:lnTo>
                  <a:lnTo>
                    <a:pt x="300" y="2285"/>
                  </a:lnTo>
                  <a:lnTo>
                    <a:pt x="237" y="2351"/>
                  </a:lnTo>
                  <a:lnTo>
                    <a:pt x="176" y="2419"/>
                  </a:lnTo>
                  <a:lnTo>
                    <a:pt x="116" y="2490"/>
                  </a:lnTo>
                  <a:lnTo>
                    <a:pt x="58" y="2564"/>
                  </a:lnTo>
                  <a:lnTo>
                    <a:pt x="0" y="264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630267" name="Freeform 59"/>
            <p:cNvSpPr>
              <a:spLocks/>
            </p:cNvSpPr>
            <p:nvPr userDrawn="1"/>
          </p:nvSpPr>
          <p:spPr bwMode="auto">
            <a:xfrm>
              <a:off x="1751" y="595"/>
              <a:ext cx="4962" cy="1378"/>
            </a:xfrm>
            <a:custGeom>
              <a:avLst/>
              <a:gdLst/>
              <a:ahLst/>
              <a:cxnLst>
                <a:cxn ang="0">
                  <a:pos x="4962" y="0"/>
                </a:cxn>
                <a:cxn ang="0">
                  <a:pos x="4957" y="79"/>
                </a:cxn>
                <a:cxn ang="0">
                  <a:pos x="4946" y="170"/>
                </a:cxn>
                <a:cxn ang="0">
                  <a:pos x="4926" y="284"/>
                </a:cxn>
                <a:cxn ang="0">
                  <a:pos x="4894" y="421"/>
                </a:cxn>
                <a:cxn ang="0">
                  <a:pos x="4850" y="573"/>
                </a:cxn>
                <a:cxn ang="0">
                  <a:pos x="4806" y="693"/>
                </a:cxn>
                <a:cxn ang="0">
                  <a:pos x="4771" y="775"/>
                </a:cxn>
                <a:cxn ang="0">
                  <a:pos x="4732" y="857"/>
                </a:cxn>
                <a:cxn ang="0">
                  <a:pos x="4686" y="940"/>
                </a:cxn>
                <a:cxn ang="0">
                  <a:pos x="4636" y="1022"/>
                </a:cxn>
                <a:cxn ang="0">
                  <a:pos x="4581" y="1101"/>
                </a:cxn>
                <a:cxn ang="0">
                  <a:pos x="4518" y="1180"/>
                </a:cxn>
                <a:cxn ang="0">
                  <a:pos x="4449" y="1255"/>
                </a:cxn>
                <a:cxn ang="0">
                  <a:pos x="4374" y="1326"/>
                </a:cxn>
                <a:cxn ang="0">
                  <a:pos x="4292" y="1393"/>
                </a:cxn>
                <a:cxn ang="0">
                  <a:pos x="4202" y="1455"/>
                </a:cxn>
                <a:cxn ang="0">
                  <a:pos x="4104" y="1511"/>
                </a:cxn>
                <a:cxn ang="0">
                  <a:pos x="4000" y="1563"/>
                </a:cxn>
                <a:cxn ang="0">
                  <a:pos x="3886" y="1605"/>
                </a:cxn>
                <a:cxn ang="0">
                  <a:pos x="3764" y="1641"/>
                </a:cxn>
                <a:cxn ang="0">
                  <a:pos x="3634" y="1668"/>
                </a:cxn>
                <a:cxn ang="0">
                  <a:pos x="3493" y="1686"/>
                </a:cxn>
                <a:cxn ang="0">
                  <a:pos x="3344" y="1694"/>
                </a:cxn>
                <a:cxn ang="0">
                  <a:pos x="3184" y="1691"/>
                </a:cxn>
                <a:cxn ang="0">
                  <a:pos x="3101" y="1686"/>
                </a:cxn>
                <a:cxn ang="0">
                  <a:pos x="2774" y="1663"/>
                </a:cxn>
                <a:cxn ang="0">
                  <a:pos x="2473" y="1653"/>
                </a:cxn>
                <a:cxn ang="0">
                  <a:pos x="2195" y="1655"/>
                </a:cxn>
                <a:cxn ang="0">
                  <a:pos x="1938" y="1670"/>
                </a:cxn>
                <a:cxn ang="0">
                  <a:pos x="1702" y="1695"/>
                </a:cxn>
                <a:cxn ang="0">
                  <a:pos x="1486" y="1734"/>
                </a:cxn>
                <a:cxn ang="0">
                  <a:pos x="1333" y="1770"/>
                </a:cxn>
                <a:cxn ang="0">
                  <a:pos x="1237" y="1799"/>
                </a:cxn>
                <a:cxn ang="0">
                  <a:pos x="1144" y="1829"/>
                </a:cxn>
                <a:cxn ang="0">
                  <a:pos x="1055" y="1863"/>
                </a:cxn>
                <a:cxn ang="0">
                  <a:pos x="971" y="1899"/>
                </a:cxn>
                <a:cxn ang="0">
                  <a:pos x="889" y="1939"/>
                </a:cxn>
                <a:cxn ang="0">
                  <a:pos x="810" y="1981"/>
                </a:cxn>
                <a:cxn ang="0">
                  <a:pos x="733" y="2026"/>
                </a:cxn>
                <a:cxn ang="0">
                  <a:pos x="660" y="2075"/>
                </a:cxn>
                <a:cxn ang="0">
                  <a:pos x="589" y="2127"/>
                </a:cxn>
                <a:cxn ang="0">
                  <a:pos x="486" y="2209"/>
                </a:cxn>
                <a:cxn ang="0">
                  <a:pos x="357" y="2328"/>
                </a:cxn>
                <a:cxn ang="0">
                  <a:pos x="233" y="2459"/>
                </a:cxn>
                <a:cxn ang="0">
                  <a:pos x="115" y="2603"/>
                </a:cxn>
                <a:cxn ang="0">
                  <a:pos x="0" y="2756"/>
                </a:cxn>
              </a:cxnLst>
              <a:rect l="0" t="0" r="r" b="b"/>
              <a:pathLst>
                <a:path w="4962" h="2756">
                  <a:moveTo>
                    <a:pt x="4962" y="0"/>
                  </a:moveTo>
                  <a:lnTo>
                    <a:pt x="4962" y="0"/>
                  </a:lnTo>
                  <a:lnTo>
                    <a:pt x="4961" y="21"/>
                  </a:lnTo>
                  <a:lnTo>
                    <a:pt x="4957" y="79"/>
                  </a:lnTo>
                  <a:lnTo>
                    <a:pt x="4953" y="121"/>
                  </a:lnTo>
                  <a:lnTo>
                    <a:pt x="4946" y="170"/>
                  </a:lnTo>
                  <a:lnTo>
                    <a:pt x="4937" y="224"/>
                  </a:lnTo>
                  <a:lnTo>
                    <a:pt x="4926" y="284"/>
                  </a:lnTo>
                  <a:lnTo>
                    <a:pt x="4912" y="350"/>
                  </a:lnTo>
                  <a:lnTo>
                    <a:pt x="4894" y="421"/>
                  </a:lnTo>
                  <a:lnTo>
                    <a:pt x="4875" y="496"/>
                  </a:lnTo>
                  <a:lnTo>
                    <a:pt x="4850" y="573"/>
                  </a:lnTo>
                  <a:lnTo>
                    <a:pt x="4822" y="652"/>
                  </a:lnTo>
                  <a:lnTo>
                    <a:pt x="4806" y="693"/>
                  </a:lnTo>
                  <a:lnTo>
                    <a:pt x="4789" y="733"/>
                  </a:lnTo>
                  <a:lnTo>
                    <a:pt x="4771" y="775"/>
                  </a:lnTo>
                  <a:lnTo>
                    <a:pt x="4751" y="815"/>
                  </a:lnTo>
                  <a:lnTo>
                    <a:pt x="4732" y="857"/>
                  </a:lnTo>
                  <a:lnTo>
                    <a:pt x="4710" y="899"/>
                  </a:lnTo>
                  <a:lnTo>
                    <a:pt x="4686" y="940"/>
                  </a:lnTo>
                  <a:lnTo>
                    <a:pt x="4663" y="980"/>
                  </a:lnTo>
                  <a:lnTo>
                    <a:pt x="4636" y="1022"/>
                  </a:lnTo>
                  <a:lnTo>
                    <a:pt x="4608" y="1062"/>
                  </a:lnTo>
                  <a:lnTo>
                    <a:pt x="4581" y="1101"/>
                  </a:lnTo>
                  <a:lnTo>
                    <a:pt x="4550" y="1142"/>
                  </a:lnTo>
                  <a:lnTo>
                    <a:pt x="4518" y="1180"/>
                  </a:lnTo>
                  <a:lnTo>
                    <a:pt x="4485" y="1217"/>
                  </a:lnTo>
                  <a:lnTo>
                    <a:pt x="4449" y="1255"/>
                  </a:lnTo>
                  <a:lnTo>
                    <a:pt x="4413" y="1290"/>
                  </a:lnTo>
                  <a:lnTo>
                    <a:pt x="4374" y="1326"/>
                  </a:lnTo>
                  <a:lnTo>
                    <a:pt x="4333" y="1360"/>
                  </a:lnTo>
                  <a:lnTo>
                    <a:pt x="4292" y="1393"/>
                  </a:lnTo>
                  <a:lnTo>
                    <a:pt x="4247" y="1426"/>
                  </a:lnTo>
                  <a:lnTo>
                    <a:pt x="4202" y="1455"/>
                  </a:lnTo>
                  <a:lnTo>
                    <a:pt x="4154" y="1484"/>
                  </a:lnTo>
                  <a:lnTo>
                    <a:pt x="4104" y="1511"/>
                  </a:lnTo>
                  <a:lnTo>
                    <a:pt x="4053" y="1539"/>
                  </a:lnTo>
                  <a:lnTo>
                    <a:pt x="4000" y="1563"/>
                  </a:lnTo>
                  <a:lnTo>
                    <a:pt x="3943" y="1586"/>
                  </a:lnTo>
                  <a:lnTo>
                    <a:pt x="3886" y="1605"/>
                  </a:lnTo>
                  <a:lnTo>
                    <a:pt x="3827" y="1624"/>
                  </a:lnTo>
                  <a:lnTo>
                    <a:pt x="3764" y="1641"/>
                  </a:lnTo>
                  <a:lnTo>
                    <a:pt x="3700" y="1655"/>
                  </a:lnTo>
                  <a:lnTo>
                    <a:pt x="3634" y="1668"/>
                  </a:lnTo>
                  <a:lnTo>
                    <a:pt x="3564" y="1678"/>
                  </a:lnTo>
                  <a:lnTo>
                    <a:pt x="3493" y="1686"/>
                  </a:lnTo>
                  <a:lnTo>
                    <a:pt x="3420" y="1691"/>
                  </a:lnTo>
                  <a:lnTo>
                    <a:pt x="3344" y="1694"/>
                  </a:lnTo>
                  <a:lnTo>
                    <a:pt x="3266" y="1694"/>
                  </a:lnTo>
                  <a:lnTo>
                    <a:pt x="3184" y="1691"/>
                  </a:lnTo>
                  <a:lnTo>
                    <a:pt x="3101" y="1686"/>
                  </a:lnTo>
                  <a:lnTo>
                    <a:pt x="3101" y="1686"/>
                  </a:lnTo>
                  <a:lnTo>
                    <a:pt x="2935" y="1673"/>
                  </a:lnTo>
                  <a:lnTo>
                    <a:pt x="2774" y="1663"/>
                  </a:lnTo>
                  <a:lnTo>
                    <a:pt x="2622" y="1657"/>
                  </a:lnTo>
                  <a:lnTo>
                    <a:pt x="2473" y="1653"/>
                  </a:lnTo>
                  <a:lnTo>
                    <a:pt x="2331" y="1653"/>
                  </a:lnTo>
                  <a:lnTo>
                    <a:pt x="2195" y="1655"/>
                  </a:lnTo>
                  <a:lnTo>
                    <a:pt x="2065" y="1662"/>
                  </a:lnTo>
                  <a:lnTo>
                    <a:pt x="1938" y="1670"/>
                  </a:lnTo>
                  <a:lnTo>
                    <a:pt x="1819" y="1681"/>
                  </a:lnTo>
                  <a:lnTo>
                    <a:pt x="1702" y="1695"/>
                  </a:lnTo>
                  <a:lnTo>
                    <a:pt x="1591" y="1713"/>
                  </a:lnTo>
                  <a:lnTo>
                    <a:pt x="1486" y="1734"/>
                  </a:lnTo>
                  <a:lnTo>
                    <a:pt x="1383" y="1757"/>
                  </a:lnTo>
                  <a:lnTo>
                    <a:pt x="1333" y="1770"/>
                  </a:lnTo>
                  <a:lnTo>
                    <a:pt x="1284" y="1784"/>
                  </a:lnTo>
                  <a:lnTo>
                    <a:pt x="1237" y="1799"/>
                  </a:lnTo>
                  <a:lnTo>
                    <a:pt x="1190" y="1813"/>
                  </a:lnTo>
                  <a:lnTo>
                    <a:pt x="1144" y="1829"/>
                  </a:lnTo>
                  <a:lnTo>
                    <a:pt x="1100" y="1846"/>
                  </a:lnTo>
                  <a:lnTo>
                    <a:pt x="1055" y="1863"/>
                  </a:lnTo>
                  <a:lnTo>
                    <a:pt x="1012" y="1881"/>
                  </a:lnTo>
                  <a:lnTo>
                    <a:pt x="971" y="1899"/>
                  </a:lnTo>
                  <a:lnTo>
                    <a:pt x="929" y="1918"/>
                  </a:lnTo>
                  <a:lnTo>
                    <a:pt x="889" y="1939"/>
                  </a:lnTo>
                  <a:lnTo>
                    <a:pt x="848" y="1960"/>
                  </a:lnTo>
                  <a:lnTo>
                    <a:pt x="810" y="1981"/>
                  </a:lnTo>
                  <a:lnTo>
                    <a:pt x="771" y="2004"/>
                  </a:lnTo>
                  <a:lnTo>
                    <a:pt x="733" y="2026"/>
                  </a:lnTo>
                  <a:lnTo>
                    <a:pt x="696" y="2051"/>
                  </a:lnTo>
                  <a:lnTo>
                    <a:pt x="660" y="2075"/>
                  </a:lnTo>
                  <a:lnTo>
                    <a:pt x="624" y="2101"/>
                  </a:lnTo>
                  <a:lnTo>
                    <a:pt x="589" y="2127"/>
                  </a:lnTo>
                  <a:lnTo>
                    <a:pt x="554" y="2152"/>
                  </a:lnTo>
                  <a:lnTo>
                    <a:pt x="486" y="2209"/>
                  </a:lnTo>
                  <a:lnTo>
                    <a:pt x="421" y="2267"/>
                  </a:lnTo>
                  <a:lnTo>
                    <a:pt x="357" y="2328"/>
                  </a:lnTo>
                  <a:lnTo>
                    <a:pt x="295" y="2393"/>
                  </a:lnTo>
                  <a:lnTo>
                    <a:pt x="233" y="2459"/>
                  </a:lnTo>
                  <a:lnTo>
                    <a:pt x="174" y="2530"/>
                  </a:lnTo>
                  <a:lnTo>
                    <a:pt x="115" y="2603"/>
                  </a:lnTo>
                  <a:lnTo>
                    <a:pt x="57" y="2679"/>
                  </a:lnTo>
                  <a:lnTo>
                    <a:pt x="0" y="275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630268" name="Freeform 60"/>
            <p:cNvSpPr>
              <a:spLocks/>
            </p:cNvSpPr>
            <p:nvPr userDrawn="1"/>
          </p:nvSpPr>
          <p:spPr bwMode="auto">
            <a:xfrm>
              <a:off x="1804" y="566"/>
              <a:ext cx="4921" cy="1435"/>
            </a:xfrm>
            <a:custGeom>
              <a:avLst/>
              <a:gdLst/>
              <a:ahLst/>
              <a:cxnLst>
                <a:cxn ang="0">
                  <a:pos x="4921" y="0"/>
                </a:cxn>
                <a:cxn ang="0">
                  <a:pos x="4915" y="79"/>
                </a:cxn>
                <a:cxn ang="0">
                  <a:pos x="4905" y="169"/>
                </a:cxn>
                <a:cxn ang="0">
                  <a:pos x="4887" y="285"/>
                </a:cxn>
                <a:cxn ang="0">
                  <a:pos x="4858" y="424"/>
                </a:cxn>
                <a:cxn ang="0">
                  <a:pos x="4816" y="578"/>
                </a:cxn>
                <a:cxn ang="0">
                  <a:pos x="4773" y="699"/>
                </a:cxn>
                <a:cxn ang="0">
                  <a:pos x="4740" y="781"/>
                </a:cxn>
                <a:cxn ang="0">
                  <a:pos x="4701" y="865"/>
                </a:cxn>
                <a:cxn ang="0">
                  <a:pos x="4658" y="949"/>
                </a:cxn>
                <a:cxn ang="0">
                  <a:pos x="4608" y="1031"/>
                </a:cxn>
                <a:cxn ang="0">
                  <a:pos x="4554" y="1114"/>
                </a:cxn>
                <a:cxn ang="0">
                  <a:pos x="4493" y="1193"/>
                </a:cxn>
                <a:cxn ang="0">
                  <a:pos x="4425" y="1270"/>
                </a:cxn>
                <a:cxn ang="0">
                  <a:pos x="4351" y="1343"/>
                </a:cxn>
                <a:cxn ang="0">
                  <a:pos x="4269" y="1412"/>
                </a:cxn>
                <a:cxn ang="0">
                  <a:pos x="4182" y="1477"/>
                </a:cxn>
                <a:cxn ang="0">
                  <a:pos x="4085" y="1535"/>
                </a:cxn>
                <a:cxn ang="0">
                  <a:pos x="3981" y="1588"/>
                </a:cxn>
                <a:cxn ang="0">
                  <a:pos x="3868" y="1634"/>
                </a:cxn>
                <a:cxn ang="0">
                  <a:pos x="3746" y="1672"/>
                </a:cxn>
                <a:cxn ang="0">
                  <a:pos x="3615" y="1701"/>
                </a:cxn>
                <a:cxn ang="0">
                  <a:pos x="3477" y="1722"/>
                </a:cxn>
                <a:cxn ang="0">
                  <a:pos x="3327" y="1734"/>
                </a:cxn>
                <a:cxn ang="0">
                  <a:pos x="3167" y="1734"/>
                </a:cxn>
                <a:cxn ang="0">
                  <a:pos x="3084" y="1730"/>
                </a:cxn>
                <a:cxn ang="0">
                  <a:pos x="2757" y="1714"/>
                </a:cxn>
                <a:cxn ang="0">
                  <a:pos x="2456" y="1711"/>
                </a:cxn>
                <a:cxn ang="0">
                  <a:pos x="2178" y="1719"/>
                </a:cxn>
                <a:cxn ang="0">
                  <a:pos x="1922" y="1739"/>
                </a:cxn>
                <a:cxn ang="0">
                  <a:pos x="1687" y="1769"/>
                </a:cxn>
                <a:cxn ang="0">
                  <a:pos x="1469" y="1811"/>
                </a:cxn>
                <a:cxn ang="0">
                  <a:pos x="1318" y="1852"/>
                </a:cxn>
                <a:cxn ang="0">
                  <a:pos x="1222" y="1881"/>
                </a:cxn>
                <a:cxn ang="0">
                  <a:pos x="1130" y="1915"/>
                </a:cxn>
                <a:cxn ang="0">
                  <a:pos x="1043" y="1950"/>
                </a:cxn>
                <a:cxn ang="0">
                  <a:pos x="958" y="1989"/>
                </a:cxn>
                <a:cxn ang="0">
                  <a:pos x="876" y="2029"/>
                </a:cxn>
                <a:cxn ang="0">
                  <a:pos x="797" y="2074"/>
                </a:cxn>
                <a:cxn ang="0">
                  <a:pos x="722" y="2121"/>
                </a:cxn>
                <a:cxn ang="0">
                  <a:pos x="650" y="2171"/>
                </a:cxn>
                <a:cxn ang="0">
                  <a:pos x="579" y="2225"/>
                </a:cxn>
                <a:cxn ang="0">
                  <a:pos x="478" y="2309"/>
                </a:cxn>
                <a:cxn ang="0">
                  <a:pos x="350" y="2433"/>
                </a:cxn>
                <a:cxn ang="0">
                  <a:pos x="229" y="2567"/>
                </a:cxn>
                <a:cxn ang="0">
                  <a:pos x="112" y="2712"/>
                </a:cxn>
                <a:cxn ang="0">
                  <a:pos x="0" y="2869"/>
                </a:cxn>
              </a:cxnLst>
              <a:rect l="0" t="0" r="r" b="b"/>
              <a:pathLst>
                <a:path w="4921" h="2869">
                  <a:moveTo>
                    <a:pt x="4921" y="0"/>
                  </a:moveTo>
                  <a:lnTo>
                    <a:pt x="4921" y="0"/>
                  </a:lnTo>
                  <a:lnTo>
                    <a:pt x="4919" y="21"/>
                  </a:lnTo>
                  <a:lnTo>
                    <a:pt x="4915" y="79"/>
                  </a:lnTo>
                  <a:lnTo>
                    <a:pt x="4911" y="121"/>
                  </a:lnTo>
                  <a:lnTo>
                    <a:pt x="4905" y="169"/>
                  </a:lnTo>
                  <a:lnTo>
                    <a:pt x="4898" y="224"/>
                  </a:lnTo>
                  <a:lnTo>
                    <a:pt x="4887" y="285"/>
                  </a:lnTo>
                  <a:lnTo>
                    <a:pt x="4875" y="353"/>
                  </a:lnTo>
                  <a:lnTo>
                    <a:pt x="4858" y="424"/>
                  </a:lnTo>
                  <a:lnTo>
                    <a:pt x="4839" y="498"/>
                  </a:lnTo>
                  <a:lnTo>
                    <a:pt x="4816" y="578"/>
                  </a:lnTo>
                  <a:lnTo>
                    <a:pt x="4789" y="658"/>
                  </a:lnTo>
                  <a:lnTo>
                    <a:pt x="4773" y="699"/>
                  </a:lnTo>
                  <a:lnTo>
                    <a:pt x="4758" y="741"/>
                  </a:lnTo>
                  <a:lnTo>
                    <a:pt x="4740" y="781"/>
                  </a:lnTo>
                  <a:lnTo>
                    <a:pt x="4722" y="823"/>
                  </a:lnTo>
                  <a:lnTo>
                    <a:pt x="4701" y="865"/>
                  </a:lnTo>
                  <a:lnTo>
                    <a:pt x="4680" y="907"/>
                  </a:lnTo>
                  <a:lnTo>
                    <a:pt x="4658" y="949"/>
                  </a:lnTo>
                  <a:lnTo>
                    <a:pt x="4634" y="991"/>
                  </a:lnTo>
                  <a:lnTo>
                    <a:pt x="4608" y="1031"/>
                  </a:lnTo>
                  <a:lnTo>
                    <a:pt x="4582" y="1073"/>
                  </a:lnTo>
                  <a:lnTo>
                    <a:pt x="4554" y="1114"/>
                  </a:lnTo>
                  <a:lnTo>
                    <a:pt x="4525" y="1154"/>
                  </a:lnTo>
                  <a:lnTo>
                    <a:pt x="4493" y="1193"/>
                  </a:lnTo>
                  <a:lnTo>
                    <a:pt x="4460" y="1232"/>
                  </a:lnTo>
                  <a:lnTo>
                    <a:pt x="4425" y="1270"/>
                  </a:lnTo>
                  <a:lnTo>
                    <a:pt x="4389" y="1307"/>
                  </a:lnTo>
                  <a:lnTo>
                    <a:pt x="4351" y="1343"/>
                  </a:lnTo>
                  <a:lnTo>
                    <a:pt x="4311" y="1378"/>
                  </a:lnTo>
                  <a:lnTo>
                    <a:pt x="4269" y="1412"/>
                  </a:lnTo>
                  <a:lnTo>
                    <a:pt x="4226" y="1446"/>
                  </a:lnTo>
                  <a:lnTo>
                    <a:pt x="4182" y="1477"/>
                  </a:lnTo>
                  <a:lnTo>
                    <a:pt x="4135" y="1508"/>
                  </a:lnTo>
                  <a:lnTo>
                    <a:pt x="4085" y="1535"/>
                  </a:lnTo>
                  <a:lnTo>
                    <a:pt x="4033" y="1563"/>
                  </a:lnTo>
                  <a:lnTo>
                    <a:pt x="3981" y="1588"/>
                  </a:lnTo>
                  <a:lnTo>
                    <a:pt x="3925" y="1613"/>
                  </a:lnTo>
                  <a:lnTo>
                    <a:pt x="3868" y="1634"/>
                  </a:lnTo>
                  <a:lnTo>
                    <a:pt x="3808" y="1655"/>
                  </a:lnTo>
                  <a:lnTo>
                    <a:pt x="3746" y="1672"/>
                  </a:lnTo>
                  <a:lnTo>
                    <a:pt x="3682" y="1688"/>
                  </a:lnTo>
                  <a:lnTo>
                    <a:pt x="3615" y="1701"/>
                  </a:lnTo>
                  <a:lnTo>
                    <a:pt x="3547" y="1713"/>
                  </a:lnTo>
                  <a:lnTo>
                    <a:pt x="3477" y="1722"/>
                  </a:lnTo>
                  <a:lnTo>
                    <a:pt x="3403" y="1729"/>
                  </a:lnTo>
                  <a:lnTo>
                    <a:pt x="3327" y="1734"/>
                  </a:lnTo>
                  <a:lnTo>
                    <a:pt x="3249" y="1735"/>
                  </a:lnTo>
                  <a:lnTo>
                    <a:pt x="3167" y="1734"/>
                  </a:lnTo>
                  <a:lnTo>
                    <a:pt x="3084" y="1730"/>
                  </a:lnTo>
                  <a:lnTo>
                    <a:pt x="3084" y="1730"/>
                  </a:lnTo>
                  <a:lnTo>
                    <a:pt x="2917" y="1721"/>
                  </a:lnTo>
                  <a:lnTo>
                    <a:pt x="2757" y="1714"/>
                  </a:lnTo>
                  <a:lnTo>
                    <a:pt x="2603" y="1711"/>
                  </a:lnTo>
                  <a:lnTo>
                    <a:pt x="2456" y="1711"/>
                  </a:lnTo>
                  <a:lnTo>
                    <a:pt x="2314" y="1714"/>
                  </a:lnTo>
                  <a:lnTo>
                    <a:pt x="2178" y="1719"/>
                  </a:lnTo>
                  <a:lnTo>
                    <a:pt x="2048" y="1727"/>
                  </a:lnTo>
                  <a:lnTo>
                    <a:pt x="1922" y="1739"/>
                  </a:lnTo>
                  <a:lnTo>
                    <a:pt x="1802" y="1753"/>
                  </a:lnTo>
                  <a:lnTo>
                    <a:pt x="1687" y="1769"/>
                  </a:lnTo>
                  <a:lnTo>
                    <a:pt x="1576" y="1789"/>
                  </a:lnTo>
                  <a:lnTo>
                    <a:pt x="1469" y="1811"/>
                  </a:lnTo>
                  <a:lnTo>
                    <a:pt x="1368" y="1837"/>
                  </a:lnTo>
                  <a:lnTo>
                    <a:pt x="1318" y="1852"/>
                  </a:lnTo>
                  <a:lnTo>
                    <a:pt x="1269" y="1866"/>
                  </a:lnTo>
                  <a:lnTo>
                    <a:pt x="1222" y="1881"/>
                  </a:lnTo>
                  <a:lnTo>
                    <a:pt x="1176" y="1897"/>
                  </a:lnTo>
                  <a:lnTo>
                    <a:pt x="1130" y="1915"/>
                  </a:lnTo>
                  <a:lnTo>
                    <a:pt x="1086" y="1932"/>
                  </a:lnTo>
                  <a:lnTo>
                    <a:pt x="1043" y="1950"/>
                  </a:lnTo>
                  <a:lnTo>
                    <a:pt x="1000" y="1969"/>
                  </a:lnTo>
                  <a:lnTo>
                    <a:pt x="958" y="1989"/>
                  </a:lnTo>
                  <a:lnTo>
                    <a:pt x="916" y="2008"/>
                  </a:lnTo>
                  <a:lnTo>
                    <a:pt x="876" y="2029"/>
                  </a:lnTo>
                  <a:lnTo>
                    <a:pt x="836" y="2052"/>
                  </a:lnTo>
                  <a:lnTo>
                    <a:pt x="797" y="2074"/>
                  </a:lnTo>
                  <a:lnTo>
                    <a:pt x="759" y="2097"/>
                  </a:lnTo>
                  <a:lnTo>
                    <a:pt x="722" y="2121"/>
                  </a:lnTo>
                  <a:lnTo>
                    <a:pt x="684" y="2145"/>
                  </a:lnTo>
                  <a:lnTo>
                    <a:pt x="650" y="2171"/>
                  </a:lnTo>
                  <a:lnTo>
                    <a:pt x="614" y="2197"/>
                  </a:lnTo>
                  <a:lnTo>
                    <a:pt x="579" y="2225"/>
                  </a:lnTo>
                  <a:lnTo>
                    <a:pt x="544" y="2252"/>
                  </a:lnTo>
                  <a:lnTo>
                    <a:pt x="478" y="2309"/>
                  </a:lnTo>
                  <a:lnTo>
                    <a:pt x="412" y="2370"/>
                  </a:lnTo>
                  <a:lnTo>
                    <a:pt x="350" y="2433"/>
                  </a:lnTo>
                  <a:lnTo>
                    <a:pt x="289" y="2497"/>
                  </a:lnTo>
                  <a:lnTo>
                    <a:pt x="229" y="2567"/>
                  </a:lnTo>
                  <a:lnTo>
                    <a:pt x="171" y="2638"/>
                  </a:lnTo>
                  <a:lnTo>
                    <a:pt x="112" y="2712"/>
                  </a:lnTo>
                  <a:lnTo>
                    <a:pt x="55" y="2790"/>
                  </a:lnTo>
                  <a:lnTo>
                    <a:pt x="0" y="2869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630269" name="Freeform 61"/>
            <p:cNvSpPr>
              <a:spLocks/>
            </p:cNvSpPr>
            <p:nvPr userDrawn="1"/>
          </p:nvSpPr>
          <p:spPr bwMode="auto">
            <a:xfrm>
              <a:off x="1858" y="538"/>
              <a:ext cx="4875" cy="1492"/>
            </a:xfrm>
            <a:custGeom>
              <a:avLst/>
              <a:gdLst/>
              <a:ahLst/>
              <a:cxnLst>
                <a:cxn ang="0">
                  <a:pos x="4875" y="0"/>
                </a:cxn>
                <a:cxn ang="0">
                  <a:pos x="4872" y="79"/>
                </a:cxn>
                <a:cxn ang="0">
                  <a:pos x="4864" y="170"/>
                </a:cxn>
                <a:cxn ang="0">
                  <a:pos x="4847" y="287"/>
                </a:cxn>
                <a:cxn ang="0">
                  <a:pos x="4821" y="428"/>
                </a:cxn>
                <a:cxn ang="0">
                  <a:pos x="4780" y="581"/>
                </a:cxn>
                <a:cxn ang="0">
                  <a:pos x="4740" y="706"/>
                </a:cxn>
                <a:cxn ang="0">
                  <a:pos x="4707" y="790"/>
                </a:cxn>
                <a:cxn ang="0">
                  <a:pos x="4671" y="874"/>
                </a:cxn>
                <a:cxn ang="0">
                  <a:pos x="4628" y="959"/>
                </a:cxn>
                <a:cxn ang="0">
                  <a:pos x="4580" y="1043"/>
                </a:cxn>
                <a:cxn ang="0">
                  <a:pos x="4526" y="1127"/>
                </a:cxn>
                <a:cxn ang="0">
                  <a:pos x="4467" y="1208"/>
                </a:cxn>
                <a:cxn ang="0">
                  <a:pos x="4400" y="1287"/>
                </a:cxn>
                <a:cxn ang="0">
                  <a:pos x="4326" y="1361"/>
                </a:cxn>
                <a:cxn ang="0">
                  <a:pos x="4247" y="1432"/>
                </a:cxn>
                <a:cxn ang="0">
                  <a:pos x="4160" y="1500"/>
                </a:cxn>
                <a:cxn ang="0">
                  <a:pos x="4064" y="1560"/>
                </a:cxn>
                <a:cxn ang="0">
                  <a:pos x="3960" y="1615"/>
                </a:cxn>
                <a:cxn ang="0">
                  <a:pos x="3847" y="1663"/>
                </a:cxn>
                <a:cxn ang="0">
                  <a:pos x="3727" y="1703"/>
                </a:cxn>
                <a:cxn ang="0">
                  <a:pos x="3597" y="1737"/>
                </a:cxn>
                <a:cxn ang="0">
                  <a:pos x="3457" y="1760"/>
                </a:cxn>
                <a:cxn ang="0">
                  <a:pos x="3309" y="1775"/>
                </a:cxn>
                <a:cxn ang="0">
                  <a:pos x="3149" y="1778"/>
                </a:cxn>
                <a:cxn ang="0">
                  <a:pos x="3066" y="1776"/>
                </a:cxn>
                <a:cxn ang="0">
                  <a:pos x="2739" y="1766"/>
                </a:cxn>
                <a:cxn ang="0">
                  <a:pos x="2438" y="1770"/>
                </a:cxn>
                <a:cxn ang="0">
                  <a:pos x="2160" y="1783"/>
                </a:cxn>
                <a:cxn ang="0">
                  <a:pos x="1904" y="1808"/>
                </a:cxn>
                <a:cxn ang="0">
                  <a:pos x="1669" y="1844"/>
                </a:cxn>
                <a:cxn ang="0">
                  <a:pos x="1452" y="1891"/>
                </a:cxn>
                <a:cxn ang="0">
                  <a:pos x="1351" y="1918"/>
                </a:cxn>
                <a:cxn ang="0">
                  <a:pos x="1254" y="1949"/>
                </a:cxn>
                <a:cxn ang="0">
                  <a:pos x="1161" y="1983"/>
                </a:cxn>
                <a:cxn ang="0">
                  <a:pos x="1071" y="2018"/>
                </a:cxn>
                <a:cxn ang="0">
                  <a:pos x="984" y="2059"/>
                </a:cxn>
                <a:cxn ang="0">
                  <a:pos x="903" y="2101"/>
                </a:cxn>
                <a:cxn ang="0">
                  <a:pos x="823" y="2144"/>
                </a:cxn>
                <a:cxn ang="0">
                  <a:pos x="747" y="2193"/>
                </a:cxn>
                <a:cxn ang="0">
                  <a:pos x="673" y="2243"/>
                </a:cxn>
                <a:cxn ang="0">
                  <a:pos x="603" y="2296"/>
                </a:cxn>
                <a:cxn ang="0">
                  <a:pos x="535" y="2351"/>
                </a:cxn>
                <a:cxn ang="0">
                  <a:pos x="404" y="2472"/>
                </a:cxn>
                <a:cxn ang="0">
                  <a:pos x="282" y="2604"/>
                </a:cxn>
                <a:cxn ang="0">
                  <a:pos x="167" y="2747"/>
                </a:cxn>
                <a:cxn ang="0">
                  <a:pos x="54" y="2902"/>
                </a:cxn>
              </a:cxnLst>
              <a:rect l="0" t="0" r="r" b="b"/>
              <a:pathLst>
                <a:path w="4875" h="2984">
                  <a:moveTo>
                    <a:pt x="4875" y="0"/>
                  </a:moveTo>
                  <a:lnTo>
                    <a:pt x="4875" y="0"/>
                  </a:lnTo>
                  <a:lnTo>
                    <a:pt x="4875" y="21"/>
                  </a:lnTo>
                  <a:lnTo>
                    <a:pt x="4872" y="79"/>
                  </a:lnTo>
                  <a:lnTo>
                    <a:pt x="4868" y="121"/>
                  </a:lnTo>
                  <a:lnTo>
                    <a:pt x="4864" y="170"/>
                  </a:lnTo>
                  <a:lnTo>
                    <a:pt x="4857" y="226"/>
                  </a:lnTo>
                  <a:lnTo>
                    <a:pt x="4847" y="287"/>
                  </a:lnTo>
                  <a:lnTo>
                    <a:pt x="4835" y="355"/>
                  </a:lnTo>
                  <a:lnTo>
                    <a:pt x="4821" y="428"/>
                  </a:lnTo>
                  <a:lnTo>
                    <a:pt x="4803" y="502"/>
                  </a:lnTo>
                  <a:lnTo>
                    <a:pt x="4780" y="581"/>
                  </a:lnTo>
                  <a:lnTo>
                    <a:pt x="4754" y="664"/>
                  </a:lnTo>
                  <a:lnTo>
                    <a:pt x="4740" y="706"/>
                  </a:lnTo>
                  <a:lnTo>
                    <a:pt x="4724" y="748"/>
                  </a:lnTo>
                  <a:lnTo>
                    <a:pt x="4707" y="790"/>
                  </a:lnTo>
                  <a:lnTo>
                    <a:pt x="4689" y="832"/>
                  </a:lnTo>
                  <a:lnTo>
                    <a:pt x="4671" y="874"/>
                  </a:lnTo>
                  <a:lnTo>
                    <a:pt x="4650" y="917"/>
                  </a:lnTo>
                  <a:lnTo>
                    <a:pt x="4628" y="959"/>
                  </a:lnTo>
                  <a:lnTo>
                    <a:pt x="4604" y="1001"/>
                  </a:lnTo>
                  <a:lnTo>
                    <a:pt x="4580" y="1043"/>
                  </a:lnTo>
                  <a:lnTo>
                    <a:pt x="4554" y="1085"/>
                  </a:lnTo>
                  <a:lnTo>
                    <a:pt x="4526" y="1127"/>
                  </a:lnTo>
                  <a:lnTo>
                    <a:pt x="4497" y="1167"/>
                  </a:lnTo>
                  <a:lnTo>
                    <a:pt x="4467" y="1208"/>
                  </a:lnTo>
                  <a:lnTo>
                    <a:pt x="4435" y="1248"/>
                  </a:lnTo>
                  <a:lnTo>
                    <a:pt x="4400" y="1287"/>
                  </a:lnTo>
                  <a:lnTo>
                    <a:pt x="4364" y="1324"/>
                  </a:lnTo>
                  <a:lnTo>
                    <a:pt x="4326" y="1361"/>
                  </a:lnTo>
                  <a:lnTo>
                    <a:pt x="4288" y="1398"/>
                  </a:lnTo>
                  <a:lnTo>
                    <a:pt x="4247" y="1432"/>
                  </a:lnTo>
                  <a:lnTo>
                    <a:pt x="4204" y="1466"/>
                  </a:lnTo>
                  <a:lnTo>
                    <a:pt x="4160" y="1500"/>
                  </a:lnTo>
                  <a:lnTo>
                    <a:pt x="4113" y="1531"/>
                  </a:lnTo>
                  <a:lnTo>
                    <a:pt x="4064" y="1560"/>
                  </a:lnTo>
                  <a:lnTo>
                    <a:pt x="4013" y="1589"/>
                  </a:lnTo>
                  <a:lnTo>
                    <a:pt x="3960" y="1615"/>
                  </a:lnTo>
                  <a:lnTo>
                    <a:pt x="3906" y="1641"/>
                  </a:lnTo>
                  <a:lnTo>
                    <a:pt x="3847" y="1663"/>
                  </a:lnTo>
                  <a:lnTo>
                    <a:pt x="3789" y="1684"/>
                  </a:lnTo>
                  <a:lnTo>
                    <a:pt x="3727" y="1703"/>
                  </a:lnTo>
                  <a:lnTo>
                    <a:pt x="3663" y="1721"/>
                  </a:lnTo>
                  <a:lnTo>
                    <a:pt x="3597" y="1737"/>
                  </a:lnTo>
                  <a:lnTo>
                    <a:pt x="3528" y="1750"/>
                  </a:lnTo>
                  <a:lnTo>
                    <a:pt x="3457" y="1760"/>
                  </a:lnTo>
                  <a:lnTo>
                    <a:pt x="3385" y="1768"/>
                  </a:lnTo>
                  <a:lnTo>
                    <a:pt x="3309" y="1775"/>
                  </a:lnTo>
                  <a:lnTo>
                    <a:pt x="3230" y="1778"/>
                  </a:lnTo>
                  <a:lnTo>
                    <a:pt x="3149" y="1778"/>
                  </a:lnTo>
                  <a:lnTo>
                    <a:pt x="3066" y="1776"/>
                  </a:lnTo>
                  <a:lnTo>
                    <a:pt x="3066" y="1776"/>
                  </a:lnTo>
                  <a:lnTo>
                    <a:pt x="2899" y="1770"/>
                  </a:lnTo>
                  <a:lnTo>
                    <a:pt x="2739" y="1766"/>
                  </a:lnTo>
                  <a:lnTo>
                    <a:pt x="2585" y="1766"/>
                  </a:lnTo>
                  <a:lnTo>
                    <a:pt x="2438" y="1770"/>
                  </a:lnTo>
                  <a:lnTo>
                    <a:pt x="2297" y="1775"/>
                  </a:lnTo>
                  <a:lnTo>
                    <a:pt x="2160" y="1783"/>
                  </a:lnTo>
                  <a:lnTo>
                    <a:pt x="2030" y="1794"/>
                  </a:lnTo>
                  <a:lnTo>
                    <a:pt x="1904" y="1808"/>
                  </a:lnTo>
                  <a:lnTo>
                    <a:pt x="1784" y="1825"/>
                  </a:lnTo>
                  <a:lnTo>
                    <a:pt x="1669" y="1844"/>
                  </a:lnTo>
                  <a:lnTo>
                    <a:pt x="1558" y="1867"/>
                  </a:lnTo>
                  <a:lnTo>
                    <a:pt x="1452" y="1891"/>
                  </a:lnTo>
                  <a:lnTo>
                    <a:pt x="1401" y="1904"/>
                  </a:lnTo>
                  <a:lnTo>
                    <a:pt x="1351" y="1918"/>
                  </a:lnTo>
                  <a:lnTo>
                    <a:pt x="1302" y="1934"/>
                  </a:lnTo>
                  <a:lnTo>
                    <a:pt x="1254" y="1949"/>
                  </a:lnTo>
                  <a:lnTo>
                    <a:pt x="1207" y="1965"/>
                  </a:lnTo>
                  <a:lnTo>
                    <a:pt x="1161" y="1983"/>
                  </a:lnTo>
                  <a:lnTo>
                    <a:pt x="1115" y="2001"/>
                  </a:lnTo>
                  <a:lnTo>
                    <a:pt x="1071" y="2018"/>
                  </a:lnTo>
                  <a:lnTo>
                    <a:pt x="1028" y="2038"/>
                  </a:lnTo>
                  <a:lnTo>
                    <a:pt x="984" y="2059"/>
                  </a:lnTo>
                  <a:lnTo>
                    <a:pt x="943" y="2078"/>
                  </a:lnTo>
                  <a:lnTo>
                    <a:pt x="903" y="2101"/>
                  </a:lnTo>
                  <a:lnTo>
                    <a:pt x="862" y="2122"/>
                  </a:lnTo>
                  <a:lnTo>
                    <a:pt x="823" y="2144"/>
                  </a:lnTo>
                  <a:lnTo>
                    <a:pt x="785" y="2169"/>
                  </a:lnTo>
                  <a:lnTo>
                    <a:pt x="747" y="2193"/>
                  </a:lnTo>
                  <a:lnTo>
                    <a:pt x="710" y="2217"/>
                  </a:lnTo>
                  <a:lnTo>
                    <a:pt x="673" y="2243"/>
                  </a:lnTo>
                  <a:lnTo>
                    <a:pt x="637" y="2269"/>
                  </a:lnTo>
                  <a:lnTo>
                    <a:pt x="603" y="2296"/>
                  </a:lnTo>
                  <a:lnTo>
                    <a:pt x="568" y="2324"/>
                  </a:lnTo>
                  <a:lnTo>
                    <a:pt x="535" y="2351"/>
                  </a:lnTo>
                  <a:lnTo>
                    <a:pt x="468" y="2411"/>
                  </a:lnTo>
                  <a:lnTo>
                    <a:pt x="404" y="2472"/>
                  </a:lnTo>
                  <a:lnTo>
                    <a:pt x="343" y="2537"/>
                  </a:lnTo>
                  <a:lnTo>
                    <a:pt x="282" y="2604"/>
                  </a:lnTo>
                  <a:lnTo>
                    <a:pt x="224" y="2674"/>
                  </a:lnTo>
                  <a:lnTo>
                    <a:pt x="167" y="2747"/>
                  </a:lnTo>
                  <a:lnTo>
                    <a:pt x="110" y="2822"/>
                  </a:lnTo>
                  <a:lnTo>
                    <a:pt x="54" y="2902"/>
                  </a:lnTo>
                  <a:lnTo>
                    <a:pt x="0" y="298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630270" name="Freeform 62"/>
            <p:cNvSpPr>
              <a:spLocks/>
            </p:cNvSpPr>
            <p:nvPr userDrawn="1"/>
          </p:nvSpPr>
          <p:spPr bwMode="auto">
            <a:xfrm>
              <a:off x="1912" y="510"/>
              <a:ext cx="4831" cy="1548"/>
            </a:xfrm>
            <a:custGeom>
              <a:avLst/>
              <a:gdLst/>
              <a:ahLst/>
              <a:cxnLst>
                <a:cxn ang="0">
                  <a:pos x="4831" y="0"/>
                </a:cxn>
                <a:cxn ang="0">
                  <a:pos x="4828" y="80"/>
                </a:cxn>
                <a:cxn ang="0">
                  <a:pos x="4821" y="172"/>
                </a:cxn>
                <a:cxn ang="0">
                  <a:pos x="4806" y="291"/>
                </a:cxn>
                <a:cxn ang="0">
                  <a:pos x="4782" y="430"/>
                </a:cxn>
                <a:cxn ang="0">
                  <a:pos x="4743" y="587"/>
                </a:cxn>
                <a:cxn ang="0">
                  <a:pos x="4706" y="711"/>
                </a:cxn>
                <a:cxn ang="0">
                  <a:pos x="4674" y="797"/>
                </a:cxn>
                <a:cxn ang="0">
                  <a:pos x="4638" y="882"/>
                </a:cxn>
                <a:cxn ang="0">
                  <a:pos x="4597" y="969"/>
                </a:cxn>
                <a:cxn ang="0">
                  <a:pos x="4550" y="1055"/>
                </a:cxn>
                <a:cxn ang="0">
                  <a:pos x="4497" y="1139"/>
                </a:cxn>
                <a:cxn ang="0">
                  <a:pos x="4439" y="1223"/>
                </a:cxn>
                <a:cxn ang="0">
                  <a:pos x="4374" y="1302"/>
                </a:cxn>
                <a:cxn ang="0">
                  <a:pos x="4303" y="1379"/>
                </a:cxn>
                <a:cxn ang="0">
                  <a:pos x="4224" y="1452"/>
                </a:cxn>
                <a:cxn ang="0">
                  <a:pos x="4136" y="1522"/>
                </a:cxn>
                <a:cxn ang="0">
                  <a:pos x="4042" y="1584"/>
                </a:cxn>
                <a:cxn ang="0">
                  <a:pos x="3939" y="1643"/>
                </a:cxn>
                <a:cxn ang="0">
                  <a:pos x="3828" y="1693"/>
                </a:cxn>
                <a:cxn ang="0">
                  <a:pos x="3707" y="1736"/>
                </a:cxn>
                <a:cxn ang="0">
                  <a:pos x="3578" y="1772"/>
                </a:cxn>
                <a:cxn ang="0">
                  <a:pos x="3439" y="1798"/>
                </a:cxn>
                <a:cxn ang="0">
                  <a:pos x="3291" y="1815"/>
                </a:cxn>
                <a:cxn ang="0">
                  <a:pos x="3131" y="1822"/>
                </a:cxn>
                <a:cxn ang="0">
                  <a:pos x="3048" y="1822"/>
                </a:cxn>
                <a:cxn ang="0">
                  <a:pos x="2720" y="1819"/>
                </a:cxn>
                <a:cxn ang="0">
                  <a:pos x="2419" y="1828"/>
                </a:cxn>
                <a:cxn ang="0">
                  <a:pos x="2141" y="1848"/>
                </a:cxn>
                <a:cxn ang="0">
                  <a:pos x="1887" y="1877"/>
                </a:cxn>
                <a:cxn ang="0">
                  <a:pos x="1651" y="1919"/>
                </a:cxn>
                <a:cxn ang="0">
                  <a:pos x="1436" y="1970"/>
                </a:cxn>
                <a:cxn ang="0">
                  <a:pos x="1335" y="1999"/>
                </a:cxn>
                <a:cxn ang="0">
                  <a:pos x="1239" y="2032"/>
                </a:cxn>
                <a:cxn ang="0">
                  <a:pos x="1146" y="2067"/>
                </a:cxn>
                <a:cxn ang="0">
                  <a:pos x="1057" y="2106"/>
                </a:cxn>
                <a:cxn ang="0">
                  <a:pos x="971" y="2148"/>
                </a:cxn>
                <a:cxn ang="0">
                  <a:pos x="889" y="2192"/>
                </a:cxn>
                <a:cxn ang="0">
                  <a:pos x="811" y="2237"/>
                </a:cxn>
                <a:cxn ang="0">
                  <a:pos x="735" y="2287"/>
                </a:cxn>
                <a:cxn ang="0">
                  <a:pos x="663" y="2339"/>
                </a:cxn>
                <a:cxn ang="0">
                  <a:pos x="593" y="2393"/>
                </a:cxn>
                <a:cxn ang="0">
                  <a:pos x="525" y="2452"/>
                </a:cxn>
                <a:cxn ang="0">
                  <a:pos x="397" y="2576"/>
                </a:cxn>
                <a:cxn ang="0">
                  <a:pos x="277" y="2710"/>
                </a:cxn>
                <a:cxn ang="0">
                  <a:pos x="163" y="2857"/>
                </a:cxn>
                <a:cxn ang="0">
                  <a:pos x="53" y="3013"/>
                </a:cxn>
              </a:cxnLst>
              <a:rect l="0" t="0" r="r" b="b"/>
              <a:pathLst>
                <a:path w="4831" h="3097">
                  <a:moveTo>
                    <a:pt x="4831" y="0"/>
                  </a:moveTo>
                  <a:lnTo>
                    <a:pt x="4831" y="0"/>
                  </a:lnTo>
                  <a:lnTo>
                    <a:pt x="4829" y="21"/>
                  </a:lnTo>
                  <a:lnTo>
                    <a:pt x="4828" y="80"/>
                  </a:lnTo>
                  <a:lnTo>
                    <a:pt x="4825" y="122"/>
                  </a:lnTo>
                  <a:lnTo>
                    <a:pt x="4821" y="172"/>
                  </a:lnTo>
                  <a:lnTo>
                    <a:pt x="4814" y="228"/>
                  </a:lnTo>
                  <a:lnTo>
                    <a:pt x="4806" y="291"/>
                  </a:lnTo>
                  <a:lnTo>
                    <a:pt x="4796" y="359"/>
                  </a:lnTo>
                  <a:lnTo>
                    <a:pt x="4782" y="430"/>
                  </a:lnTo>
                  <a:lnTo>
                    <a:pt x="4764" y="507"/>
                  </a:lnTo>
                  <a:lnTo>
                    <a:pt x="4743" y="587"/>
                  </a:lnTo>
                  <a:lnTo>
                    <a:pt x="4719" y="669"/>
                  </a:lnTo>
                  <a:lnTo>
                    <a:pt x="4706" y="711"/>
                  </a:lnTo>
                  <a:lnTo>
                    <a:pt x="4690" y="755"/>
                  </a:lnTo>
                  <a:lnTo>
                    <a:pt x="4674" y="797"/>
                  </a:lnTo>
                  <a:lnTo>
                    <a:pt x="4657" y="840"/>
                  </a:lnTo>
                  <a:lnTo>
                    <a:pt x="4638" y="882"/>
                  </a:lnTo>
                  <a:lnTo>
                    <a:pt x="4618" y="926"/>
                  </a:lnTo>
                  <a:lnTo>
                    <a:pt x="4597" y="969"/>
                  </a:lnTo>
                  <a:lnTo>
                    <a:pt x="4574" y="1011"/>
                  </a:lnTo>
                  <a:lnTo>
                    <a:pt x="4550" y="1055"/>
                  </a:lnTo>
                  <a:lnTo>
                    <a:pt x="4525" y="1097"/>
                  </a:lnTo>
                  <a:lnTo>
                    <a:pt x="4497" y="1139"/>
                  </a:lnTo>
                  <a:lnTo>
                    <a:pt x="4470" y="1181"/>
                  </a:lnTo>
                  <a:lnTo>
                    <a:pt x="4439" y="1223"/>
                  </a:lnTo>
                  <a:lnTo>
                    <a:pt x="4407" y="1263"/>
                  </a:lnTo>
                  <a:lnTo>
                    <a:pt x="4374" y="1302"/>
                  </a:lnTo>
                  <a:lnTo>
                    <a:pt x="4339" y="1342"/>
                  </a:lnTo>
                  <a:lnTo>
                    <a:pt x="4303" y="1379"/>
                  </a:lnTo>
                  <a:lnTo>
                    <a:pt x="4264" y="1417"/>
                  </a:lnTo>
                  <a:lnTo>
                    <a:pt x="4224" y="1452"/>
                  </a:lnTo>
                  <a:lnTo>
                    <a:pt x="4181" y="1488"/>
                  </a:lnTo>
                  <a:lnTo>
                    <a:pt x="4136" y="1522"/>
                  </a:lnTo>
                  <a:lnTo>
                    <a:pt x="4091" y="1554"/>
                  </a:lnTo>
                  <a:lnTo>
                    <a:pt x="4042" y="1584"/>
                  </a:lnTo>
                  <a:lnTo>
                    <a:pt x="3992" y="1614"/>
                  </a:lnTo>
                  <a:lnTo>
                    <a:pt x="3939" y="1643"/>
                  </a:lnTo>
                  <a:lnTo>
                    <a:pt x="3885" y="1668"/>
                  </a:lnTo>
                  <a:lnTo>
                    <a:pt x="3828" y="1693"/>
                  </a:lnTo>
                  <a:lnTo>
                    <a:pt x="3768" y="1715"/>
                  </a:lnTo>
                  <a:lnTo>
                    <a:pt x="3707" y="1736"/>
                  </a:lnTo>
                  <a:lnTo>
                    <a:pt x="3643" y="1754"/>
                  </a:lnTo>
                  <a:lnTo>
                    <a:pt x="3578" y="1772"/>
                  </a:lnTo>
                  <a:lnTo>
                    <a:pt x="3510" y="1786"/>
                  </a:lnTo>
                  <a:lnTo>
                    <a:pt x="3439" y="1798"/>
                  </a:lnTo>
                  <a:lnTo>
                    <a:pt x="3366" y="1807"/>
                  </a:lnTo>
                  <a:lnTo>
                    <a:pt x="3291" y="1815"/>
                  </a:lnTo>
                  <a:lnTo>
                    <a:pt x="3212" y="1820"/>
                  </a:lnTo>
                  <a:lnTo>
                    <a:pt x="3131" y="1822"/>
                  </a:lnTo>
                  <a:lnTo>
                    <a:pt x="3048" y="1822"/>
                  </a:lnTo>
                  <a:lnTo>
                    <a:pt x="3048" y="1822"/>
                  </a:lnTo>
                  <a:lnTo>
                    <a:pt x="2881" y="1819"/>
                  </a:lnTo>
                  <a:lnTo>
                    <a:pt x="2720" y="1819"/>
                  </a:lnTo>
                  <a:lnTo>
                    <a:pt x="2567" y="1822"/>
                  </a:lnTo>
                  <a:lnTo>
                    <a:pt x="2419" y="1828"/>
                  </a:lnTo>
                  <a:lnTo>
                    <a:pt x="2277" y="1836"/>
                  </a:lnTo>
                  <a:lnTo>
                    <a:pt x="2141" y="1848"/>
                  </a:lnTo>
                  <a:lnTo>
                    <a:pt x="2012" y="1861"/>
                  </a:lnTo>
                  <a:lnTo>
                    <a:pt x="1887" y="1877"/>
                  </a:lnTo>
                  <a:lnTo>
                    <a:pt x="1766" y="1896"/>
                  </a:lnTo>
                  <a:lnTo>
                    <a:pt x="1651" y="1919"/>
                  </a:lnTo>
                  <a:lnTo>
                    <a:pt x="1541" y="1943"/>
                  </a:lnTo>
                  <a:lnTo>
                    <a:pt x="1436" y="1970"/>
                  </a:lnTo>
                  <a:lnTo>
                    <a:pt x="1384" y="1985"/>
                  </a:lnTo>
                  <a:lnTo>
                    <a:pt x="1335" y="1999"/>
                  </a:lnTo>
                  <a:lnTo>
                    <a:pt x="1286" y="2016"/>
                  </a:lnTo>
                  <a:lnTo>
                    <a:pt x="1239" y="2032"/>
                  </a:lnTo>
                  <a:lnTo>
                    <a:pt x="1191" y="2050"/>
                  </a:lnTo>
                  <a:lnTo>
                    <a:pt x="1146" y="2067"/>
                  </a:lnTo>
                  <a:lnTo>
                    <a:pt x="1100" y="2087"/>
                  </a:lnTo>
                  <a:lnTo>
                    <a:pt x="1057" y="2106"/>
                  </a:lnTo>
                  <a:lnTo>
                    <a:pt x="1014" y="2127"/>
                  </a:lnTo>
                  <a:lnTo>
                    <a:pt x="971" y="2148"/>
                  </a:lnTo>
                  <a:lnTo>
                    <a:pt x="930" y="2169"/>
                  </a:lnTo>
                  <a:lnTo>
                    <a:pt x="889" y="2192"/>
                  </a:lnTo>
                  <a:lnTo>
                    <a:pt x="850" y="2214"/>
                  </a:lnTo>
                  <a:lnTo>
                    <a:pt x="811" y="2237"/>
                  </a:lnTo>
                  <a:lnTo>
                    <a:pt x="772" y="2263"/>
                  </a:lnTo>
                  <a:lnTo>
                    <a:pt x="735" y="2287"/>
                  </a:lnTo>
                  <a:lnTo>
                    <a:pt x="699" y="2313"/>
                  </a:lnTo>
                  <a:lnTo>
                    <a:pt x="663" y="2339"/>
                  </a:lnTo>
                  <a:lnTo>
                    <a:pt x="628" y="2366"/>
                  </a:lnTo>
                  <a:lnTo>
                    <a:pt x="593" y="2393"/>
                  </a:lnTo>
                  <a:lnTo>
                    <a:pt x="558" y="2423"/>
                  </a:lnTo>
                  <a:lnTo>
                    <a:pt x="525" y="2452"/>
                  </a:lnTo>
                  <a:lnTo>
                    <a:pt x="460" y="2511"/>
                  </a:lnTo>
                  <a:lnTo>
                    <a:pt x="397" y="2576"/>
                  </a:lnTo>
                  <a:lnTo>
                    <a:pt x="336" y="2640"/>
                  </a:lnTo>
                  <a:lnTo>
                    <a:pt x="277" y="2710"/>
                  </a:lnTo>
                  <a:lnTo>
                    <a:pt x="220" y="2783"/>
                  </a:lnTo>
                  <a:lnTo>
                    <a:pt x="163" y="2857"/>
                  </a:lnTo>
                  <a:lnTo>
                    <a:pt x="107" y="2934"/>
                  </a:lnTo>
                  <a:lnTo>
                    <a:pt x="53" y="3013"/>
                  </a:lnTo>
                  <a:lnTo>
                    <a:pt x="0" y="3097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630271" name="Freeform 63"/>
            <p:cNvSpPr>
              <a:spLocks/>
            </p:cNvSpPr>
            <p:nvPr userDrawn="1"/>
          </p:nvSpPr>
          <p:spPr bwMode="auto">
            <a:xfrm>
              <a:off x="1968" y="481"/>
              <a:ext cx="4782" cy="1605"/>
            </a:xfrm>
            <a:custGeom>
              <a:avLst/>
              <a:gdLst/>
              <a:ahLst/>
              <a:cxnLst>
                <a:cxn ang="0">
                  <a:pos x="4782" y="0"/>
                </a:cxn>
                <a:cxn ang="0">
                  <a:pos x="4780" y="81"/>
                </a:cxn>
                <a:cxn ang="0">
                  <a:pos x="4775" y="173"/>
                </a:cxn>
                <a:cxn ang="0">
                  <a:pos x="4762" y="292"/>
                </a:cxn>
                <a:cxn ang="0">
                  <a:pos x="4740" y="433"/>
                </a:cxn>
                <a:cxn ang="0">
                  <a:pos x="4704" y="591"/>
                </a:cxn>
                <a:cxn ang="0">
                  <a:pos x="4668" y="717"/>
                </a:cxn>
                <a:cxn ang="0">
                  <a:pos x="4637" y="802"/>
                </a:cxn>
                <a:cxn ang="0">
                  <a:pos x="4602" y="890"/>
                </a:cxn>
                <a:cxn ang="0">
                  <a:pos x="4564" y="978"/>
                </a:cxn>
                <a:cxn ang="0">
                  <a:pos x="4518" y="1066"/>
                </a:cxn>
                <a:cxn ang="0">
                  <a:pos x="4466" y="1151"/>
                </a:cxn>
                <a:cxn ang="0">
                  <a:pos x="4409" y="1235"/>
                </a:cxn>
                <a:cxn ang="0">
                  <a:pos x="4346" y="1318"/>
                </a:cxn>
                <a:cxn ang="0">
                  <a:pos x="4275" y="1397"/>
                </a:cxn>
                <a:cxn ang="0">
                  <a:pos x="4197" y="1471"/>
                </a:cxn>
                <a:cxn ang="0">
                  <a:pos x="4111" y="1542"/>
                </a:cxn>
                <a:cxn ang="0">
                  <a:pos x="4018" y="1608"/>
                </a:cxn>
                <a:cxn ang="0">
                  <a:pos x="3917" y="1668"/>
                </a:cxn>
                <a:cxn ang="0">
                  <a:pos x="3805" y="1721"/>
                </a:cxn>
                <a:cxn ang="0">
                  <a:pos x="3686" y="1766"/>
                </a:cxn>
                <a:cxn ang="0">
                  <a:pos x="3557" y="1805"/>
                </a:cxn>
                <a:cxn ang="0">
                  <a:pos x="3418" y="1834"/>
                </a:cxn>
                <a:cxn ang="0">
                  <a:pos x="3270" y="1855"/>
                </a:cxn>
                <a:cxn ang="0">
                  <a:pos x="3110" y="1865"/>
                </a:cxn>
                <a:cxn ang="0">
                  <a:pos x="3027" y="1867"/>
                </a:cxn>
                <a:cxn ang="0">
                  <a:pos x="2700" y="1870"/>
                </a:cxn>
                <a:cxn ang="0">
                  <a:pos x="2399" y="1884"/>
                </a:cxn>
                <a:cxn ang="0">
                  <a:pos x="2121" y="1910"/>
                </a:cxn>
                <a:cxn ang="0">
                  <a:pos x="1867" y="1946"/>
                </a:cxn>
                <a:cxn ang="0">
                  <a:pos x="1633" y="1991"/>
                </a:cxn>
                <a:cxn ang="0">
                  <a:pos x="1419" y="2047"/>
                </a:cxn>
                <a:cxn ang="0">
                  <a:pos x="1317" y="2080"/>
                </a:cxn>
                <a:cxn ang="0">
                  <a:pos x="1222" y="2115"/>
                </a:cxn>
                <a:cxn ang="0">
                  <a:pos x="1129" y="2152"/>
                </a:cxn>
                <a:cxn ang="0">
                  <a:pos x="1041" y="2193"/>
                </a:cxn>
                <a:cxn ang="0">
                  <a:pos x="956" y="2235"/>
                </a:cxn>
                <a:cxn ang="0">
                  <a:pos x="874" y="2282"/>
                </a:cxn>
                <a:cxn ang="0">
                  <a:pos x="797" y="2330"/>
                </a:cxn>
                <a:cxn ang="0">
                  <a:pos x="722" y="2380"/>
                </a:cxn>
                <a:cxn ang="0">
                  <a:pos x="651" y="2435"/>
                </a:cxn>
                <a:cxn ang="0">
                  <a:pos x="582" y="2491"/>
                </a:cxn>
                <a:cxn ang="0">
                  <a:pos x="515" y="2550"/>
                </a:cxn>
                <a:cxn ang="0">
                  <a:pos x="389" y="2677"/>
                </a:cxn>
                <a:cxn ang="0">
                  <a:pos x="271" y="2816"/>
                </a:cxn>
                <a:cxn ang="0">
                  <a:pos x="158" y="2965"/>
                </a:cxn>
                <a:cxn ang="0">
                  <a:pos x="51" y="3124"/>
                </a:cxn>
              </a:cxnLst>
              <a:rect l="0" t="0" r="r" b="b"/>
              <a:pathLst>
                <a:path w="4782" h="3210">
                  <a:moveTo>
                    <a:pt x="4782" y="0"/>
                  </a:moveTo>
                  <a:lnTo>
                    <a:pt x="4782" y="0"/>
                  </a:lnTo>
                  <a:lnTo>
                    <a:pt x="4782" y="21"/>
                  </a:lnTo>
                  <a:lnTo>
                    <a:pt x="4780" y="81"/>
                  </a:lnTo>
                  <a:lnTo>
                    <a:pt x="4779" y="123"/>
                  </a:lnTo>
                  <a:lnTo>
                    <a:pt x="4775" y="173"/>
                  </a:lnTo>
                  <a:lnTo>
                    <a:pt x="4770" y="229"/>
                  </a:lnTo>
                  <a:lnTo>
                    <a:pt x="4762" y="292"/>
                  </a:lnTo>
                  <a:lnTo>
                    <a:pt x="4752" y="360"/>
                  </a:lnTo>
                  <a:lnTo>
                    <a:pt x="4740" y="433"/>
                  </a:lnTo>
                  <a:lnTo>
                    <a:pt x="4723" y="510"/>
                  </a:lnTo>
                  <a:lnTo>
                    <a:pt x="4704" y="591"/>
                  </a:lnTo>
                  <a:lnTo>
                    <a:pt x="4682" y="675"/>
                  </a:lnTo>
                  <a:lnTo>
                    <a:pt x="4668" y="717"/>
                  </a:lnTo>
                  <a:lnTo>
                    <a:pt x="4654" y="760"/>
                  </a:lnTo>
                  <a:lnTo>
                    <a:pt x="4637" y="802"/>
                  </a:lnTo>
                  <a:lnTo>
                    <a:pt x="4620" y="846"/>
                  </a:lnTo>
                  <a:lnTo>
                    <a:pt x="4602" y="890"/>
                  </a:lnTo>
                  <a:lnTo>
                    <a:pt x="4584" y="935"/>
                  </a:lnTo>
                  <a:lnTo>
                    <a:pt x="4564" y="978"/>
                  </a:lnTo>
                  <a:lnTo>
                    <a:pt x="4541" y="1022"/>
                  </a:lnTo>
                  <a:lnTo>
                    <a:pt x="4518" y="1066"/>
                  </a:lnTo>
                  <a:lnTo>
                    <a:pt x="4493" y="1108"/>
                  </a:lnTo>
                  <a:lnTo>
                    <a:pt x="4466" y="1151"/>
                  </a:lnTo>
                  <a:lnTo>
                    <a:pt x="4439" y="1193"/>
                  </a:lnTo>
                  <a:lnTo>
                    <a:pt x="4409" y="1235"/>
                  </a:lnTo>
                  <a:lnTo>
                    <a:pt x="4379" y="1277"/>
                  </a:lnTo>
                  <a:lnTo>
                    <a:pt x="4346" y="1318"/>
                  </a:lnTo>
                  <a:lnTo>
                    <a:pt x="4311" y="1358"/>
                  </a:lnTo>
                  <a:lnTo>
                    <a:pt x="4275" y="1397"/>
                  </a:lnTo>
                  <a:lnTo>
                    <a:pt x="4237" y="1435"/>
                  </a:lnTo>
                  <a:lnTo>
                    <a:pt x="4197" y="1471"/>
                  </a:lnTo>
                  <a:lnTo>
                    <a:pt x="4155" y="1508"/>
                  </a:lnTo>
                  <a:lnTo>
                    <a:pt x="4111" y="1542"/>
                  </a:lnTo>
                  <a:lnTo>
                    <a:pt x="4065" y="1576"/>
                  </a:lnTo>
                  <a:lnTo>
                    <a:pt x="4018" y="1608"/>
                  </a:lnTo>
                  <a:lnTo>
                    <a:pt x="3968" y="1639"/>
                  </a:lnTo>
                  <a:lnTo>
                    <a:pt x="3917" y="1668"/>
                  </a:lnTo>
                  <a:lnTo>
                    <a:pt x="3862" y="1695"/>
                  </a:lnTo>
                  <a:lnTo>
                    <a:pt x="3805" y="1721"/>
                  </a:lnTo>
                  <a:lnTo>
                    <a:pt x="3747" y="1744"/>
                  </a:lnTo>
                  <a:lnTo>
                    <a:pt x="3686" y="1766"/>
                  </a:lnTo>
                  <a:lnTo>
                    <a:pt x="3622" y="1787"/>
                  </a:lnTo>
                  <a:lnTo>
                    <a:pt x="3557" y="1805"/>
                  </a:lnTo>
                  <a:lnTo>
                    <a:pt x="3489" y="1821"/>
                  </a:lnTo>
                  <a:lnTo>
                    <a:pt x="3418" y="1834"/>
                  </a:lnTo>
                  <a:lnTo>
                    <a:pt x="3344" y="1846"/>
                  </a:lnTo>
                  <a:lnTo>
                    <a:pt x="3270" y="1855"/>
                  </a:lnTo>
                  <a:lnTo>
                    <a:pt x="3192" y="1860"/>
                  </a:lnTo>
                  <a:lnTo>
                    <a:pt x="3110" y="1865"/>
                  </a:lnTo>
                  <a:lnTo>
                    <a:pt x="3027" y="1867"/>
                  </a:lnTo>
                  <a:lnTo>
                    <a:pt x="3027" y="1867"/>
                  </a:lnTo>
                  <a:lnTo>
                    <a:pt x="2860" y="1867"/>
                  </a:lnTo>
                  <a:lnTo>
                    <a:pt x="2700" y="1870"/>
                  </a:lnTo>
                  <a:lnTo>
                    <a:pt x="2546" y="1876"/>
                  </a:lnTo>
                  <a:lnTo>
                    <a:pt x="2399" y="1884"/>
                  </a:lnTo>
                  <a:lnTo>
                    <a:pt x="2257" y="1896"/>
                  </a:lnTo>
                  <a:lnTo>
                    <a:pt x="2121" y="1910"/>
                  </a:lnTo>
                  <a:lnTo>
                    <a:pt x="1992" y="1926"/>
                  </a:lnTo>
                  <a:lnTo>
                    <a:pt x="1867" y="1946"/>
                  </a:lnTo>
                  <a:lnTo>
                    <a:pt x="1748" y="1967"/>
                  </a:lnTo>
                  <a:lnTo>
                    <a:pt x="1633" y="1991"/>
                  </a:lnTo>
                  <a:lnTo>
                    <a:pt x="1523" y="2018"/>
                  </a:lnTo>
                  <a:lnTo>
                    <a:pt x="1419" y="2047"/>
                  </a:lnTo>
                  <a:lnTo>
                    <a:pt x="1367" y="2064"/>
                  </a:lnTo>
                  <a:lnTo>
                    <a:pt x="1317" y="2080"/>
                  </a:lnTo>
                  <a:lnTo>
                    <a:pt x="1269" y="2097"/>
                  </a:lnTo>
                  <a:lnTo>
                    <a:pt x="1222" y="2115"/>
                  </a:lnTo>
                  <a:lnTo>
                    <a:pt x="1174" y="2133"/>
                  </a:lnTo>
                  <a:lnTo>
                    <a:pt x="1129" y="2152"/>
                  </a:lnTo>
                  <a:lnTo>
                    <a:pt x="1084" y="2172"/>
                  </a:lnTo>
                  <a:lnTo>
                    <a:pt x="1041" y="2193"/>
                  </a:lnTo>
                  <a:lnTo>
                    <a:pt x="998" y="2214"/>
                  </a:lnTo>
                  <a:lnTo>
                    <a:pt x="956" y="2235"/>
                  </a:lnTo>
                  <a:lnTo>
                    <a:pt x="915" y="2257"/>
                  </a:lnTo>
                  <a:lnTo>
                    <a:pt x="874" y="2282"/>
                  </a:lnTo>
                  <a:lnTo>
                    <a:pt x="836" y="2306"/>
                  </a:lnTo>
                  <a:lnTo>
                    <a:pt x="797" y="2330"/>
                  </a:lnTo>
                  <a:lnTo>
                    <a:pt x="759" y="2354"/>
                  </a:lnTo>
                  <a:lnTo>
                    <a:pt x="722" y="2380"/>
                  </a:lnTo>
                  <a:lnTo>
                    <a:pt x="686" y="2407"/>
                  </a:lnTo>
                  <a:lnTo>
                    <a:pt x="651" y="2435"/>
                  </a:lnTo>
                  <a:lnTo>
                    <a:pt x="615" y="2462"/>
                  </a:lnTo>
                  <a:lnTo>
                    <a:pt x="582" y="2491"/>
                  </a:lnTo>
                  <a:lnTo>
                    <a:pt x="548" y="2520"/>
                  </a:lnTo>
                  <a:lnTo>
                    <a:pt x="515" y="2550"/>
                  </a:lnTo>
                  <a:lnTo>
                    <a:pt x="451" y="2613"/>
                  </a:lnTo>
                  <a:lnTo>
                    <a:pt x="389" y="2677"/>
                  </a:lnTo>
                  <a:lnTo>
                    <a:pt x="329" y="2745"/>
                  </a:lnTo>
                  <a:lnTo>
                    <a:pt x="271" y="2816"/>
                  </a:lnTo>
                  <a:lnTo>
                    <a:pt x="214" y="2889"/>
                  </a:lnTo>
                  <a:lnTo>
                    <a:pt x="158" y="2965"/>
                  </a:lnTo>
                  <a:lnTo>
                    <a:pt x="104" y="3044"/>
                  </a:lnTo>
                  <a:lnTo>
                    <a:pt x="51" y="3124"/>
                  </a:lnTo>
                  <a:lnTo>
                    <a:pt x="0" y="321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630272" name="Freeform 64"/>
            <p:cNvSpPr>
              <a:spLocks/>
            </p:cNvSpPr>
            <p:nvPr userDrawn="1"/>
          </p:nvSpPr>
          <p:spPr bwMode="auto">
            <a:xfrm>
              <a:off x="2023" y="453"/>
              <a:ext cx="4733" cy="1662"/>
            </a:xfrm>
            <a:custGeom>
              <a:avLst/>
              <a:gdLst/>
              <a:ahLst/>
              <a:cxnLst>
                <a:cxn ang="0">
                  <a:pos x="4733" y="0"/>
                </a:cxn>
                <a:cxn ang="0">
                  <a:pos x="4733" y="81"/>
                </a:cxn>
                <a:cxn ang="0">
                  <a:pos x="4729" y="173"/>
                </a:cxn>
                <a:cxn ang="0">
                  <a:pos x="4718" y="294"/>
                </a:cxn>
                <a:cxn ang="0">
                  <a:pos x="4699" y="436"/>
                </a:cxn>
                <a:cxn ang="0">
                  <a:pos x="4665" y="596"/>
                </a:cxn>
                <a:cxn ang="0">
                  <a:pos x="4631" y="724"/>
                </a:cxn>
                <a:cxn ang="0">
                  <a:pos x="4602" y="811"/>
                </a:cxn>
                <a:cxn ang="0">
                  <a:pos x="4568" y="898"/>
                </a:cxn>
                <a:cxn ang="0">
                  <a:pos x="4529" y="987"/>
                </a:cxn>
                <a:cxn ang="0">
                  <a:pos x="4486" y="1076"/>
                </a:cxn>
                <a:cxn ang="0">
                  <a:pos x="4436" y="1165"/>
                </a:cxn>
                <a:cxn ang="0">
                  <a:pos x="4381" y="1250"/>
                </a:cxn>
                <a:cxn ang="0">
                  <a:pos x="4317" y="1334"/>
                </a:cxn>
                <a:cxn ang="0">
                  <a:pos x="4247" y="1415"/>
                </a:cxn>
                <a:cxn ang="0">
                  <a:pos x="4171" y="1491"/>
                </a:cxn>
                <a:cxn ang="0">
                  <a:pos x="4086" y="1563"/>
                </a:cxn>
                <a:cxn ang="0">
                  <a:pos x="3993" y="1631"/>
                </a:cxn>
                <a:cxn ang="0">
                  <a:pos x="3893" y="1694"/>
                </a:cxn>
                <a:cxn ang="0">
                  <a:pos x="3784" y="1749"/>
                </a:cxn>
                <a:cxn ang="0">
                  <a:pos x="3664" y="1798"/>
                </a:cxn>
                <a:cxn ang="0">
                  <a:pos x="3537" y="1840"/>
                </a:cxn>
                <a:cxn ang="0">
                  <a:pos x="3398" y="1872"/>
                </a:cxn>
                <a:cxn ang="0">
                  <a:pos x="3249" y="1894"/>
                </a:cxn>
                <a:cxn ang="0">
                  <a:pos x="3091" y="1909"/>
                </a:cxn>
                <a:cxn ang="0">
                  <a:pos x="3008" y="1911"/>
                </a:cxn>
                <a:cxn ang="0">
                  <a:pos x="2681" y="1922"/>
                </a:cxn>
                <a:cxn ang="0">
                  <a:pos x="2380" y="1943"/>
                </a:cxn>
                <a:cxn ang="0">
                  <a:pos x="2102" y="1974"/>
                </a:cxn>
                <a:cxn ang="0">
                  <a:pos x="1848" y="2014"/>
                </a:cxn>
                <a:cxn ang="0">
                  <a:pos x="1615" y="2066"/>
                </a:cxn>
                <a:cxn ang="0">
                  <a:pos x="1401" y="2127"/>
                </a:cxn>
                <a:cxn ang="0">
                  <a:pos x="1301" y="2161"/>
                </a:cxn>
                <a:cxn ang="0">
                  <a:pos x="1205" y="2198"/>
                </a:cxn>
                <a:cxn ang="0">
                  <a:pos x="1114" y="2237"/>
                </a:cxn>
                <a:cxn ang="0">
                  <a:pos x="1026" y="2280"/>
                </a:cxn>
                <a:cxn ang="0">
                  <a:pos x="942" y="2324"/>
                </a:cxn>
                <a:cxn ang="0">
                  <a:pos x="861" y="2372"/>
                </a:cxn>
                <a:cxn ang="0">
                  <a:pos x="785" y="2422"/>
                </a:cxn>
                <a:cxn ang="0">
                  <a:pos x="711" y="2476"/>
                </a:cxn>
                <a:cxn ang="0">
                  <a:pos x="639" y="2531"/>
                </a:cxn>
                <a:cxn ang="0">
                  <a:pos x="571" y="2589"/>
                </a:cxn>
                <a:cxn ang="0">
                  <a:pos x="506" y="2650"/>
                </a:cxn>
                <a:cxn ang="0">
                  <a:pos x="382" y="2779"/>
                </a:cxn>
                <a:cxn ang="0">
                  <a:pos x="265" y="2921"/>
                </a:cxn>
                <a:cxn ang="0">
                  <a:pos x="156" y="3073"/>
                </a:cxn>
                <a:cxn ang="0">
                  <a:pos x="52" y="3236"/>
                </a:cxn>
              </a:cxnLst>
              <a:rect l="0" t="0" r="r" b="b"/>
              <a:pathLst>
                <a:path w="4733" h="3323">
                  <a:moveTo>
                    <a:pt x="4733" y="0"/>
                  </a:moveTo>
                  <a:lnTo>
                    <a:pt x="4733" y="0"/>
                  </a:lnTo>
                  <a:lnTo>
                    <a:pt x="4733" y="21"/>
                  </a:lnTo>
                  <a:lnTo>
                    <a:pt x="4733" y="81"/>
                  </a:lnTo>
                  <a:lnTo>
                    <a:pt x="4732" y="123"/>
                  </a:lnTo>
                  <a:lnTo>
                    <a:pt x="4729" y="173"/>
                  </a:lnTo>
                  <a:lnTo>
                    <a:pt x="4725" y="231"/>
                  </a:lnTo>
                  <a:lnTo>
                    <a:pt x="4718" y="294"/>
                  </a:lnTo>
                  <a:lnTo>
                    <a:pt x="4710" y="364"/>
                  </a:lnTo>
                  <a:lnTo>
                    <a:pt x="4699" y="436"/>
                  </a:lnTo>
                  <a:lnTo>
                    <a:pt x="4683" y="516"/>
                  </a:lnTo>
                  <a:lnTo>
                    <a:pt x="4665" y="596"/>
                  </a:lnTo>
                  <a:lnTo>
                    <a:pt x="4643" y="680"/>
                  </a:lnTo>
                  <a:lnTo>
                    <a:pt x="4631" y="724"/>
                  </a:lnTo>
                  <a:lnTo>
                    <a:pt x="4617" y="767"/>
                  </a:lnTo>
                  <a:lnTo>
                    <a:pt x="4602" y="811"/>
                  </a:lnTo>
                  <a:lnTo>
                    <a:pt x="4586" y="855"/>
                  </a:lnTo>
                  <a:lnTo>
                    <a:pt x="4568" y="898"/>
                  </a:lnTo>
                  <a:lnTo>
                    <a:pt x="4550" y="943"/>
                  </a:lnTo>
                  <a:lnTo>
                    <a:pt x="4529" y="987"/>
                  </a:lnTo>
                  <a:lnTo>
                    <a:pt x="4509" y="1032"/>
                  </a:lnTo>
                  <a:lnTo>
                    <a:pt x="4486" y="1076"/>
                  </a:lnTo>
                  <a:lnTo>
                    <a:pt x="4461" y="1119"/>
                  </a:lnTo>
                  <a:lnTo>
                    <a:pt x="4436" y="1165"/>
                  </a:lnTo>
                  <a:lnTo>
                    <a:pt x="4409" y="1207"/>
                  </a:lnTo>
                  <a:lnTo>
                    <a:pt x="4381" y="1250"/>
                  </a:lnTo>
                  <a:lnTo>
                    <a:pt x="4350" y="1292"/>
                  </a:lnTo>
                  <a:lnTo>
                    <a:pt x="4317" y="1334"/>
                  </a:lnTo>
                  <a:lnTo>
                    <a:pt x="4284" y="1375"/>
                  </a:lnTo>
                  <a:lnTo>
                    <a:pt x="4247" y="1415"/>
                  </a:lnTo>
                  <a:lnTo>
                    <a:pt x="4210" y="1454"/>
                  </a:lnTo>
                  <a:lnTo>
                    <a:pt x="4171" y="1491"/>
                  </a:lnTo>
                  <a:lnTo>
                    <a:pt x="4129" y="1528"/>
                  </a:lnTo>
                  <a:lnTo>
                    <a:pt x="4086" y="1563"/>
                  </a:lnTo>
                  <a:lnTo>
                    <a:pt x="4041" y="1599"/>
                  </a:lnTo>
                  <a:lnTo>
                    <a:pt x="3993" y="1631"/>
                  </a:lnTo>
                  <a:lnTo>
                    <a:pt x="3945" y="1664"/>
                  </a:lnTo>
                  <a:lnTo>
                    <a:pt x="3893" y="1694"/>
                  </a:lnTo>
                  <a:lnTo>
                    <a:pt x="3839" y="1723"/>
                  </a:lnTo>
                  <a:lnTo>
                    <a:pt x="3784" y="1749"/>
                  </a:lnTo>
                  <a:lnTo>
                    <a:pt x="3725" y="1775"/>
                  </a:lnTo>
                  <a:lnTo>
                    <a:pt x="3664" y="1798"/>
                  </a:lnTo>
                  <a:lnTo>
                    <a:pt x="3602" y="1820"/>
                  </a:lnTo>
                  <a:lnTo>
                    <a:pt x="3537" y="1840"/>
                  </a:lnTo>
                  <a:lnTo>
                    <a:pt x="3469" y="1856"/>
                  </a:lnTo>
                  <a:lnTo>
                    <a:pt x="3398" y="1872"/>
                  </a:lnTo>
                  <a:lnTo>
                    <a:pt x="3326" y="1885"/>
                  </a:lnTo>
                  <a:lnTo>
                    <a:pt x="3249" y="1894"/>
                  </a:lnTo>
                  <a:lnTo>
                    <a:pt x="3171" y="1903"/>
                  </a:lnTo>
                  <a:lnTo>
                    <a:pt x="3091" y="1909"/>
                  </a:lnTo>
                  <a:lnTo>
                    <a:pt x="3008" y="1911"/>
                  </a:lnTo>
                  <a:lnTo>
                    <a:pt x="3008" y="1911"/>
                  </a:lnTo>
                  <a:lnTo>
                    <a:pt x="2841" y="1915"/>
                  </a:lnTo>
                  <a:lnTo>
                    <a:pt x="2681" y="1922"/>
                  </a:lnTo>
                  <a:lnTo>
                    <a:pt x="2527" y="1932"/>
                  </a:lnTo>
                  <a:lnTo>
                    <a:pt x="2380" y="1943"/>
                  </a:lnTo>
                  <a:lnTo>
                    <a:pt x="2238" y="1957"/>
                  </a:lnTo>
                  <a:lnTo>
                    <a:pt x="2102" y="1974"/>
                  </a:lnTo>
                  <a:lnTo>
                    <a:pt x="1973" y="1993"/>
                  </a:lnTo>
                  <a:lnTo>
                    <a:pt x="1848" y="2014"/>
                  </a:lnTo>
                  <a:lnTo>
                    <a:pt x="1729" y="2038"/>
                  </a:lnTo>
                  <a:lnTo>
                    <a:pt x="1615" y="2066"/>
                  </a:lnTo>
                  <a:lnTo>
                    <a:pt x="1507" y="2095"/>
                  </a:lnTo>
                  <a:lnTo>
                    <a:pt x="1401" y="2127"/>
                  </a:lnTo>
                  <a:lnTo>
                    <a:pt x="1351" y="2143"/>
                  </a:lnTo>
                  <a:lnTo>
                    <a:pt x="1301" y="2161"/>
                  </a:lnTo>
                  <a:lnTo>
                    <a:pt x="1253" y="2179"/>
                  </a:lnTo>
                  <a:lnTo>
                    <a:pt x="1205" y="2198"/>
                  </a:lnTo>
                  <a:lnTo>
                    <a:pt x="1160" y="2217"/>
                  </a:lnTo>
                  <a:lnTo>
                    <a:pt x="1114" y="2237"/>
                  </a:lnTo>
                  <a:lnTo>
                    <a:pt x="1069" y="2258"/>
                  </a:lnTo>
                  <a:lnTo>
                    <a:pt x="1026" y="2280"/>
                  </a:lnTo>
                  <a:lnTo>
                    <a:pt x="983" y="2301"/>
                  </a:lnTo>
                  <a:lnTo>
                    <a:pt x="942" y="2324"/>
                  </a:lnTo>
                  <a:lnTo>
                    <a:pt x="901" y="2348"/>
                  </a:lnTo>
                  <a:lnTo>
                    <a:pt x="861" y="2372"/>
                  </a:lnTo>
                  <a:lnTo>
                    <a:pt x="822" y="2397"/>
                  </a:lnTo>
                  <a:lnTo>
                    <a:pt x="785" y="2422"/>
                  </a:lnTo>
                  <a:lnTo>
                    <a:pt x="747" y="2448"/>
                  </a:lnTo>
                  <a:lnTo>
                    <a:pt x="711" y="2476"/>
                  </a:lnTo>
                  <a:lnTo>
                    <a:pt x="675" y="2503"/>
                  </a:lnTo>
                  <a:lnTo>
                    <a:pt x="639" y="2531"/>
                  </a:lnTo>
                  <a:lnTo>
                    <a:pt x="606" y="2560"/>
                  </a:lnTo>
                  <a:lnTo>
                    <a:pt x="571" y="2589"/>
                  </a:lnTo>
                  <a:lnTo>
                    <a:pt x="538" y="2619"/>
                  </a:lnTo>
                  <a:lnTo>
                    <a:pt x="506" y="2650"/>
                  </a:lnTo>
                  <a:lnTo>
                    <a:pt x="442" y="2713"/>
                  </a:lnTo>
                  <a:lnTo>
                    <a:pt x="382" y="2779"/>
                  </a:lnTo>
                  <a:lnTo>
                    <a:pt x="322" y="2849"/>
                  </a:lnTo>
                  <a:lnTo>
                    <a:pt x="265" y="2921"/>
                  </a:lnTo>
                  <a:lnTo>
                    <a:pt x="210" y="2996"/>
                  </a:lnTo>
                  <a:lnTo>
                    <a:pt x="156" y="3073"/>
                  </a:lnTo>
                  <a:lnTo>
                    <a:pt x="103" y="3154"/>
                  </a:lnTo>
                  <a:lnTo>
                    <a:pt x="52" y="3236"/>
                  </a:lnTo>
                  <a:lnTo>
                    <a:pt x="0" y="3323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</p:grpSp>
      <p:sp>
        <p:nvSpPr>
          <p:cNvPr id="1630273" name="Rectangle 65" descr="좁은 수평선"/>
          <p:cNvSpPr>
            <a:spLocks noChangeArrowheads="1"/>
          </p:cNvSpPr>
          <p:nvPr/>
        </p:nvSpPr>
        <p:spPr bwMode="auto">
          <a:xfrm>
            <a:off x="0" y="692260"/>
            <a:ext cx="10668000" cy="461963"/>
          </a:xfrm>
          <a:prstGeom prst="rect">
            <a:avLst/>
          </a:prstGeom>
          <a:pattFill prst="narHorz">
            <a:fgClr>
              <a:schemeClr val="bg1">
                <a:alpha val="30000"/>
              </a:schemeClr>
            </a:fgClr>
            <a:bgClr>
              <a:schemeClr val="bg2">
                <a:alpha val="30000"/>
              </a:schemeClr>
            </a:bgClr>
          </a:pattFill>
          <a:ln w="9525">
            <a:noFill/>
            <a:miter lim="800000"/>
            <a:headEnd/>
            <a:tailEnd/>
          </a:ln>
          <a:effectLst/>
        </p:spPr>
        <p:txBody>
          <a:bodyPr wrap="none" lIns="90893" tIns="45454" rIns="90893" bIns="45454" anchor="ctr"/>
          <a:lstStyle/>
          <a:p>
            <a:endParaRPr lang="ko-KR" altLang="en-US">
              <a:solidFill>
                <a:srgbClr val="000000"/>
              </a:solidFill>
            </a:endParaRPr>
          </a:p>
        </p:txBody>
      </p:sp>
      <p:sp>
        <p:nvSpPr>
          <p:cNvPr id="1630274" name="Text Box 66"/>
          <p:cNvSpPr txBox="1">
            <a:spLocks noChangeArrowheads="1"/>
          </p:cNvSpPr>
          <p:nvPr/>
        </p:nvSpPr>
        <p:spPr bwMode="auto">
          <a:xfrm>
            <a:off x="8998004" y="419179"/>
            <a:ext cx="1469575" cy="332144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57883" tIns="50166" rIns="57883" bIns="50166">
            <a:spAutoFit/>
          </a:bodyPr>
          <a:lstStyle/>
          <a:p>
            <a:pPr defTabSz="981527"/>
            <a:r>
              <a:rPr lang="en-US" altLang="ko-KR" sz="1500" dirty="0">
                <a:solidFill>
                  <a:srgbClr val="FFFFFF"/>
                </a:solidFill>
                <a:latin typeface="Arial Black" pitchFamily="34" charset="0"/>
                <a:ea typeface="HY견고딕" pitchFamily="18" charset="-127"/>
              </a:rPr>
              <a:t>SOUNDRACE</a:t>
            </a:r>
          </a:p>
        </p:txBody>
      </p:sp>
      <p:grpSp>
        <p:nvGrpSpPr>
          <p:cNvPr id="3" name="Group 67"/>
          <p:cNvGrpSpPr>
            <a:grpSpLocks/>
          </p:cNvGrpSpPr>
          <p:nvPr/>
        </p:nvGrpSpPr>
        <p:grpSpPr bwMode="auto">
          <a:xfrm>
            <a:off x="7912107" y="430213"/>
            <a:ext cx="279400" cy="255587"/>
            <a:chOff x="384" y="72"/>
            <a:chExt cx="908" cy="908"/>
          </a:xfrm>
        </p:grpSpPr>
        <p:sp>
          <p:nvSpPr>
            <p:cNvPr id="1630276" name="Oval 68"/>
            <p:cNvSpPr>
              <a:spLocks noChangeArrowheads="1"/>
            </p:cNvSpPr>
            <p:nvPr userDrawn="1"/>
          </p:nvSpPr>
          <p:spPr bwMode="auto">
            <a:xfrm>
              <a:off x="384" y="72"/>
              <a:ext cx="908" cy="908"/>
            </a:xfrm>
            <a:prstGeom prst="ellipse">
              <a:avLst/>
            </a:prstGeom>
            <a:gradFill rotWithShape="1">
              <a:gsLst>
                <a:gs pos="0">
                  <a:srgbClr val="DDF2FF"/>
                </a:gs>
                <a:gs pos="100000">
                  <a:srgbClr val="3900C6"/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lIns="98598" tIns="49301" rIns="98598" bIns="49301" anchor="ctr"/>
            <a:lstStyle/>
            <a:p>
              <a:pPr defTabSz="981527"/>
              <a:endParaRPr lang="ko-KR" altLang="en-US" sz="2600" dirty="0">
                <a:solidFill>
                  <a:srgbClr val="000000"/>
                </a:solidFill>
                <a:latin typeface="HY헤드라인M" pitchFamily="18" charset="-127"/>
                <a:ea typeface="HY헤드라인M" pitchFamily="18" charset="-127"/>
              </a:endParaRPr>
            </a:p>
          </p:txBody>
        </p:sp>
        <p:sp>
          <p:nvSpPr>
            <p:cNvPr id="1630277" name="Oval 69"/>
            <p:cNvSpPr>
              <a:spLocks noChangeArrowheads="1"/>
            </p:cNvSpPr>
            <p:nvPr userDrawn="1"/>
          </p:nvSpPr>
          <p:spPr bwMode="auto">
            <a:xfrm>
              <a:off x="612" y="328"/>
              <a:ext cx="408" cy="408"/>
            </a:xfrm>
            <a:prstGeom prst="ellipse">
              <a:avLst/>
            </a:prstGeom>
            <a:gradFill rotWithShape="1">
              <a:gsLst>
                <a:gs pos="0">
                  <a:schemeClr val="bg1"/>
                </a:gs>
                <a:gs pos="100000">
                  <a:srgbClr val="3900C6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630278" name="Oval 70"/>
            <p:cNvSpPr>
              <a:spLocks noChangeArrowheads="1"/>
            </p:cNvSpPr>
            <p:nvPr userDrawn="1"/>
          </p:nvSpPr>
          <p:spPr bwMode="auto">
            <a:xfrm rot="-1983712">
              <a:off x="445" y="171"/>
              <a:ext cx="499" cy="318"/>
            </a:xfrm>
            <a:prstGeom prst="ellipse">
              <a:avLst/>
            </a:prstGeom>
            <a:gradFill rotWithShape="1">
              <a:gsLst>
                <a:gs pos="0">
                  <a:srgbClr val="E5E5FF">
                    <a:alpha val="95000"/>
                  </a:srgbClr>
                </a:gs>
                <a:gs pos="100000">
                  <a:schemeClr val="bg1">
                    <a:alpha val="0"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</p:grpSp>
      <p:grpSp>
        <p:nvGrpSpPr>
          <p:cNvPr id="4" name="Group 71"/>
          <p:cNvGrpSpPr>
            <a:grpSpLocks/>
          </p:cNvGrpSpPr>
          <p:nvPr/>
        </p:nvGrpSpPr>
        <p:grpSpPr bwMode="auto">
          <a:xfrm>
            <a:off x="8583617" y="438154"/>
            <a:ext cx="279400" cy="257175"/>
            <a:chOff x="1383" y="73"/>
            <a:chExt cx="907" cy="907"/>
          </a:xfrm>
        </p:grpSpPr>
        <p:sp>
          <p:nvSpPr>
            <p:cNvPr id="1630280" name="Oval 72"/>
            <p:cNvSpPr>
              <a:spLocks noChangeArrowheads="1"/>
            </p:cNvSpPr>
            <p:nvPr userDrawn="1"/>
          </p:nvSpPr>
          <p:spPr bwMode="auto">
            <a:xfrm>
              <a:off x="1383" y="73"/>
              <a:ext cx="907" cy="907"/>
            </a:xfrm>
            <a:prstGeom prst="ellipse">
              <a:avLst/>
            </a:prstGeom>
            <a:gradFill rotWithShape="1">
              <a:gsLst>
                <a:gs pos="0">
                  <a:srgbClr val="DDF2FF"/>
                </a:gs>
                <a:gs pos="100000">
                  <a:srgbClr val="0099FF"/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630281" name="Oval 73"/>
            <p:cNvSpPr>
              <a:spLocks noChangeArrowheads="1"/>
            </p:cNvSpPr>
            <p:nvPr userDrawn="1"/>
          </p:nvSpPr>
          <p:spPr bwMode="auto">
            <a:xfrm>
              <a:off x="1610" y="328"/>
              <a:ext cx="408" cy="408"/>
            </a:xfrm>
            <a:prstGeom prst="ellipse">
              <a:avLst/>
            </a:prstGeom>
            <a:gradFill rotWithShape="1">
              <a:gsLst>
                <a:gs pos="0">
                  <a:schemeClr val="bg1"/>
                </a:gs>
                <a:gs pos="100000">
                  <a:srgbClr val="3900C6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630282" name="Oval 74"/>
            <p:cNvSpPr>
              <a:spLocks noChangeArrowheads="1"/>
            </p:cNvSpPr>
            <p:nvPr userDrawn="1"/>
          </p:nvSpPr>
          <p:spPr bwMode="auto">
            <a:xfrm rot="-1983712">
              <a:off x="1443" y="171"/>
              <a:ext cx="499" cy="318"/>
            </a:xfrm>
            <a:prstGeom prst="ellipse">
              <a:avLst/>
            </a:prstGeom>
            <a:gradFill rotWithShape="1">
              <a:gsLst>
                <a:gs pos="0">
                  <a:srgbClr val="E5E5FF">
                    <a:alpha val="95000"/>
                  </a:srgbClr>
                </a:gs>
                <a:gs pos="100000">
                  <a:schemeClr val="bg1">
                    <a:alpha val="0"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</p:grpSp>
      <p:grpSp>
        <p:nvGrpSpPr>
          <p:cNvPr id="5" name="Group 75"/>
          <p:cNvGrpSpPr>
            <a:grpSpLocks/>
          </p:cNvGrpSpPr>
          <p:nvPr/>
        </p:nvGrpSpPr>
        <p:grpSpPr bwMode="auto">
          <a:xfrm>
            <a:off x="8248653" y="434982"/>
            <a:ext cx="279400" cy="257175"/>
            <a:chOff x="3379" y="73"/>
            <a:chExt cx="907" cy="907"/>
          </a:xfrm>
        </p:grpSpPr>
        <p:sp>
          <p:nvSpPr>
            <p:cNvPr id="1630284" name="Oval 76"/>
            <p:cNvSpPr>
              <a:spLocks noChangeArrowheads="1"/>
            </p:cNvSpPr>
            <p:nvPr userDrawn="1"/>
          </p:nvSpPr>
          <p:spPr bwMode="auto">
            <a:xfrm>
              <a:off x="3379" y="73"/>
              <a:ext cx="907" cy="907"/>
            </a:xfrm>
            <a:prstGeom prst="ellipse">
              <a:avLst/>
            </a:prstGeom>
            <a:gradFill rotWithShape="1">
              <a:gsLst>
                <a:gs pos="0">
                  <a:schemeClr val="bg1"/>
                </a:gs>
                <a:gs pos="100000">
                  <a:srgbClr val="FF00FF"/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630285" name="Oval 77"/>
            <p:cNvSpPr>
              <a:spLocks noChangeArrowheads="1"/>
            </p:cNvSpPr>
            <p:nvPr userDrawn="1"/>
          </p:nvSpPr>
          <p:spPr bwMode="auto">
            <a:xfrm>
              <a:off x="3606" y="328"/>
              <a:ext cx="408" cy="408"/>
            </a:xfrm>
            <a:prstGeom prst="ellipse">
              <a:avLst/>
            </a:prstGeom>
            <a:gradFill rotWithShape="1">
              <a:gsLst>
                <a:gs pos="0">
                  <a:schemeClr val="bg1"/>
                </a:gs>
                <a:gs pos="100000">
                  <a:srgbClr val="3900C6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630286" name="Oval 78"/>
            <p:cNvSpPr>
              <a:spLocks noChangeArrowheads="1"/>
            </p:cNvSpPr>
            <p:nvPr userDrawn="1"/>
          </p:nvSpPr>
          <p:spPr bwMode="auto">
            <a:xfrm rot="-1983712">
              <a:off x="3439" y="171"/>
              <a:ext cx="499" cy="318"/>
            </a:xfrm>
            <a:prstGeom prst="ellipse">
              <a:avLst/>
            </a:prstGeom>
            <a:gradFill rotWithShape="1">
              <a:gsLst>
                <a:gs pos="0">
                  <a:srgbClr val="FFDDFF">
                    <a:alpha val="95000"/>
                  </a:srgbClr>
                </a:gs>
                <a:gs pos="100000">
                  <a:schemeClr val="bg1">
                    <a:alpha val="0"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</p:grpSp>
    </p:spTree>
  </p:cSld>
  <p:clrMap bg1="lt1" tx1="dk1" bg2="lt2" tx2="dk2" accent1="accent1" accent2="accent2" accent3="accent3" accent4="accent4" accent5="accent5" accent6="accent6" hlink="hlink" folHlink="folHlink"/>
  <p:sldLayoutIdLst>
    <p:sldLayoutId id="2147484226" r:id="rId1"/>
    <p:sldLayoutId id="2147484227" r:id="rId2"/>
    <p:sldLayoutId id="2147484228" r:id="rId3"/>
    <p:sldLayoutId id="2147484229" r:id="rId4"/>
    <p:sldLayoutId id="2147484230" r:id="rId5"/>
    <p:sldLayoutId id="2147484231" r:id="rId6"/>
    <p:sldLayoutId id="2147484232" r:id="rId7"/>
    <p:sldLayoutId id="2147484233" r:id="rId8"/>
    <p:sldLayoutId id="2147484234" r:id="rId9"/>
    <p:sldLayoutId id="2147484235" r:id="rId10"/>
    <p:sldLayoutId id="2147484236" r:id="rId11"/>
  </p:sldLayoutIdLst>
  <p:txStyles>
    <p:titleStyle>
      <a:lvl1pPr algn="ctr" defTabSz="981527" rtl="0" fontAlgn="base" latinLnBrk="1">
        <a:spcBef>
          <a:spcPct val="0"/>
        </a:spcBef>
        <a:spcAft>
          <a:spcPct val="0"/>
        </a:spcAft>
        <a:defRPr kumimoji="1" sz="4700">
          <a:solidFill>
            <a:schemeClr val="tx2"/>
          </a:solidFill>
          <a:latin typeface="+mj-lt"/>
          <a:ea typeface="+mj-ea"/>
          <a:cs typeface="+mj-cs"/>
        </a:defRPr>
      </a:lvl1pPr>
      <a:lvl2pPr algn="ctr" defTabSz="981527" rtl="0" fontAlgn="base" latinLnBrk="1">
        <a:spcBef>
          <a:spcPct val="0"/>
        </a:spcBef>
        <a:spcAft>
          <a:spcPct val="0"/>
        </a:spcAft>
        <a:defRPr kumimoji="1" sz="4700">
          <a:solidFill>
            <a:schemeClr val="tx2"/>
          </a:solidFill>
          <a:latin typeface="굴림" pitchFamily="50" charset="-127"/>
          <a:ea typeface="굴림" pitchFamily="50" charset="-127"/>
        </a:defRPr>
      </a:lvl2pPr>
      <a:lvl3pPr algn="ctr" defTabSz="981527" rtl="0" fontAlgn="base" latinLnBrk="1">
        <a:spcBef>
          <a:spcPct val="0"/>
        </a:spcBef>
        <a:spcAft>
          <a:spcPct val="0"/>
        </a:spcAft>
        <a:defRPr kumimoji="1" sz="4700">
          <a:solidFill>
            <a:schemeClr val="tx2"/>
          </a:solidFill>
          <a:latin typeface="굴림" pitchFamily="50" charset="-127"/>
          <a:ea typeface="굴림" pitchFamily="50" charset="-127"/>
        </a:defRPr>
      </a:lvl3pPr>
      <a:lvl4pPr algn="ctr" defTabSz="981527" rtl="0" fontAlgn="base" latinLnBrk="1">
        <a:spcBef>
          <a:spcPct val="0"/>
        </a:spcBef>
        <a:spcAft>
          <a:spcPct val="0"/>
        </a:spcAft>
        <a:defRPr kumimoji="1" sz="4700">
          <a:solidFill>
            <a:schemeClr val="tx2"/>
          </a:solidFill>
          <a:latin typeface="굴림" pitchFamily="50" charset="-127"/>
          <a:ea typeface="굴림" pitchFamily="50" charset="-127"/>
        </a:defRPr>
      </a:lvl4pPr>
      <a:lvl5pPr algn="ctr" defTabSz="981527" rtl="0" fontAlgn="base" latinLnBrk="1">
        <a:spcBef>
          <a:spcPct val="0"/>
        </a:spcBef>
        <a:spcAft>
          <a:spcPct val="0"/>
        </a:spcAft>
        <a:defRPr kumimoji="1" sz="4700">
          <a:solidFill>
            <a:schemeClr val="tx2"/>
          </a:solidFill>
          <a:latin typeface="굴림" pitchFamily="50" charset="-127"/>
          <a:ea typeface="굴림" pitchFamily="50" charset="-127"/>
        </a:defRPr>
      </a:lvl5pPr>
      <a:lvl6pPr marL="454488" algn="ctr" defTabSz="981527" rtl="0" fontAlgn="base" latinLnBrk="1">
        <a:spcBef>
          <a:spcPct val="0"/>
        </a:spcBef>
        <a:spcAft>
          <a:spcPct val="0"/>
        </a:spcAft>
        <a:defRPr kumimoji="1" sz="4700">
          <a:solidFill>
            <a:schemeClr val="tx2"/>
          </a:solidFill>
          <a:latin typeface="굴림" pitchFamily="50" charset="-127"/>
          <a:ea typeface="굴림" pitchFamily="50" charset="-127"/>
        </a:defRPr>
      </a:lvl6pPr>
      <a:lvl7pPr marL="908945" algn="ctr" defTabSz="981527" rtl="0" fontAlgn="base" latinLnBrk="1">
        <a:spcBef>
          <a:spcPct val="0"/>
        </a:spcBef>
        <a:spcAft>
          <a:spcPct val="0"/>
        </a:spcAft>
        <a:defRPr kumimoji="1" sz="4700">
          <a:solidFill>
            <a:schemeClr val="tx2"/>
          </a:solidFill>
          <a:latin typeface="굴림" pitchFamily="50" charset="-127"/>
          <a:ea typeface="굴림" pitchFamily="50" charset="-127"/>
        </a:defRPr>
      </a:lvl7pPr>
      <a:lvl8pPr marL="1363412" algn="ctr" defTabSz="981527" rtl="0" fontAlgn="base" latinLnBrk="1">
        <a:spcBef>
          <a:spcPct val="0"/>
        </a:spcBef>
        <a:spcAft>
          <a:spcPct val="0"/>
        </a:spcAft>
        <a:defRPr kumimoji="1" sz="4700">
          <a:solidFill>
            <a:schemeClr val="tx2"/>
          </a:solidFill>
          <a:latin typeface="굴림" pitchFamily="50" charset="-127"/>
          <a:ea typeface="굴림" pitchFamily="50" charset="-127"/>
        </a:defRPr>
      </a:lvl8pPr>
      <a:lvl9pPr marL="1817867" algn="ctr" defTabSz="981527" rtl="0" fontAlgn="base" latinLnBrk="1">
        <a:spcBef>
          <a:spcPct val="0"/>
        </a:spcBef>
        <a:spcAft>
          <a:spcPct val="0"/>
        </a:spcAft>
        <a:defRPr kumimoji="1" sz="4700">
          <a:solidFill>
            <a:schemeClr val="tx2"/>
          </a:solidFill>
          <a:latin typeface="굴림" pitchFamily="50" charset="-127"/>
          <a:ea typeface="굴림" pitchFamily="50" charset="-127"/>
        </a:defRPr>
      </a:lvl9pPr>
    </p:titleStyle>
    <p:bodyStyle>
      <a:lvl1pPr marL="367677" indent="-367677" algn="l" defTabSz="981527" rtl="0" fontAlgn="base" latinLnBrk="1">
        <a:spcBef>
          <a:spcPct val="20000"/>
        </a:spcBef>
        <a:spcAft>
          <a:spcPct val="0"/>
        </a:spcAft>
        <a:buChar char="•"/>
        <a:defRPr kumimoji="1" sz="3500">
          <a:solidFill>
            <a:schemeClr val="tx1"/>
          </a:solidFill>
          <a:latin typeface="+mn-lt"/>
          <a:ea typeface="+mn-ea"/>
          <a:cs typeface="+mn-cs"/>
        </a:defRPr>
      </a:lvl1pPr>
      <a:lvl2pPr marL="796894" indent="-306161" algn="l" defTabSz="981527" rtl="0" fontAlgn="base" latinLnBrk="1">
        <a:spcBef>
          <a:spcPct val="20000"/>
        </a:spcBef>
        <a:spcAft>
          <a:spcPct val="0"/>
        </a:spcAft>
        <a:buChar char="–"/>
        <a:defRPr kumimoji="1" sz="3100">
          <a:solidFill>
            <a:schemeClr val="tx1"/>
          </a:solidFill>
          <a:latin typeface="+mn-lt"/>
          <a:ea typeface="+mn-ea"/>
        </a:defRPr>
      </a:lvl2pPr>
      <a:lvl3pPr marL="1226123" indent="-244606" algn="l" defTabSz="981527" rtl="0" fontAlgn="base" latinLnBrk="1">
        <a:spcBef>
          <a:spcPct val="20000"/>
        </a:spcBef>
        <a:spcAft>
          <a:spcPct val="0"/>
        </a:spcAft>
        <a:buChar char="•"/>
        <a:defRPr kumimoji="1" sz="2600">
          <a:solidFill>
            <a:schemeClr val="tx1"/>
          </a:solidFill>
          <a:latin typeface="+mn-lt"/>
          <a:ea typeface="+mn-ea"/>
        </a:defRPr>
      </a:lvl3pPr>
      <a:lvl4pPr marL="1716881" indent="-244606" algn="l" defTabSz="981527" rtl="0" fontAlgn="base" latinLnBrk="1">
        <a:spcBef>
          <a:spcPct val="20000"/>
        </a:spcBef>
        <a:spcAft>
          <a:spcPct val="0"/>
        </a:spcAft>
        <a:buChar char="–"/>
        <a:defRPr kumimoji="1" sz="2100">
          <a:solidFill>
            <a:schemeClr val="tx1"/>
          </a:solidFill>
          <a:latin typeface="+mn-lt"/>
          <a:ea typeface="+mn-ea"/>
        </a:defRPr>
      </a:lvl4pPr>
      <a:lvl5pPr marL="2207636" indent="-244606" algn="l" defTabSz="981527" rtl="0" fontAlgn="base" latinLnBrk="1">
        <a:spcBef>
          <a:spcPct val="20000"/>
        </a:spcBef>
        <a:spcAft>
          <a:spcPct val="0"/>
        </a:spcAft>
        <a:buChar char="»"/>
        <a:defRPr kumimoji="1" sz="2100">
          <a:solidFill>
            <a:schemeClr val="tx1"/>
          </a:solidFill>
          <a:latin typeface="+mn-lt"/>
          <a:ea typeface="+mn-ea"/>
        </a:defRPr>
      </a:lvl5pPr>
      <a:lvl6pPr marL="2662105" indent="-244606" algn="l" defTabSz="981527" rtl="0" fontAlgn="base" latinLnBrk="1">
        <a:spcBef>
          <a:spcPct val="20000"/>
        </a:spcBef>
        <a:spcAft>
          <a:spcPct val="0"/>
        </a:spcAft>
        <a:buChar char="»"/>
        <a:defRPr kumimoji="1" sz="2100">
          <a:solidFill>
            <a:schemeClr val="tx1"/>
          </a:solidFill>
          <a:latin typeface="+mn-lt"/>
          <a:ea typeface="+mn-ea"/>
        </a:defRPr>
      </a:lvl6pPr>
      <a:lvl7pPr marL="3116602" indent="-244606" algn="l" defTabSz="981527" rtl="0" fontAlgn="base" latinLnBrk="1">
        <a:spcBef>
          <a:spcPct val="20000"/>
        </a:spcBef>
        <a:spcAft>
          <a:spcPct val="0"/>
        </a:spcAft>
        <a:buChar char="»"/>
        <a:defRPr kumimoji="1" sz="2100">
          <a:solidFill>
            <a:schemeClr val="tx1"/>
          </a:solidFill>
          <a:latin typeface="+mn-lt"/>
          <a:ea typeface="+mn-ea"/>
        </a:defRPr>
      </a:lvl7pPr>
      <a:lvl8pPr marL="3571054" indent="-244606" algn="l" defTabSz="981527" rtl="0" fontAlgn="base" latinLnBrk="1">
        <a:spcBef>
          <a:spcPct val="20000"/>
        </a:spcBef>
        <a:spcAft>
          <a:spcPct val="0"/>
        </a:spcAft>
        <a:buChar char="»"/>
        <a:defRPr kumimoji="1" sz="2100">
          <a:solidFill>
            <a:schemeClr val="tx1"/>
          </a:solidFill>
          <a:latin typeface="+mn-lt"/>
          <a:ea typeface="+mn-ea"/>
        </a:defRPr>
      </a:lvl8pPr>
      <a:lvl9pPr marL="4025532" indent="-244606" algn="l" defTabSz="981527" rtl="0" fontAlgn="base" latinLnBrk="1">
        <a:spcBef>
          <a:spcPct val="20000"/>
        </a:spcBef>
        <a:spcAft>
          <a:spcPct val="0"/>
        </a:spcAft>
        <a:buChar char="»"/>
        <a:defRPr kumimoji="1" sz="2100">
          <a:solidFill>
            <a:schemeClr val="tx1"/>
          </a:solidFill>
          <a:latin typeface="+mn-lt"/>
          <a:ea typeface="+mn-ea"/>
        </a:defRPr>
      </a:lvl9pPr>
    </p:bodyStyle>
    <p:otherStyle>
      <a:defPPr>
        <a:defRPr lang="ko-KR"/>
      </a:defPPr>
      <a:lvl1pPr marL="0" algn="l" defTabSz="908945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4488" algn="l" defTabSz="908945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08945" algn="l" defTabSz="908945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63412" algn="l" defTabSz="908945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17867" algn="l" defTabSz="908945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72338" algn="l" defTabSz="908945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26806" algn="l" defTabSz="908945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181264" algn="l" defTabSz="908945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35747" algn="l" defTabSz="908945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78594" name="Picture 2" descr="blue"/>
          <p:cNvPicPr>
            <a:picLocks noChangeAspect="1" noChangeArrowheads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xmlns=""/>
              </a:ext>
            </a:extLst>
          </a:blip>
          <a:srcRect/>
          <a:stretch>
            <a:fillRect/>
          </a:stretch>
        </p:blipFill>
        <p:spPr bwMode="auto">
          <a:xfrm>
            <a:off x="0" y="111"/>
            <a:ext cx="10668000" cy="1152525"/>
          </a:xfrm>
          <a:prstGeom prst="rect">
            <a:avLst/>
          </a:prstGeom>
          <a:noFill/>
        </p:spPr>
      </p:pic>
      <p:sp>
        <p:nvSpPr>
          <p:cNvPr id="878595" name="Rectangle 3"/>
          <p:cNvSpPr>
            <a:spLocks noChangeArrowheads="1"/>
          </p:cNvSpPr>
          <p:nvPr/>
        </p:nvSpPr>
        <p:spPr bwMode="auto">
          <a:xfrm>
            <a:off x="0" y="7104062"/>
            <a:ext cx="10668000" cy="336551"/>
          </a:xfrm>
          <a:prstGeom prst="rect">
            <a:avLst/>
          </a:prstGeom>
          <a:solidFill>
            <a:srgbClr val="B2B2B2"/>
          </a:solidFill>
          <a:ln w="9525">
            <a:noFill/>
            <a:miter lim="800000"/>
            <a:headEnd/>
            <a:tailEnd/>
          </a:ln>
          <a:effectLst/>
        </p:spPr>
        <p:txBody>
          <a:bodyPr wrap="none" lIns="90893" tIns="45454" rIns="90893" bIns="45454" anchor="ctr"/>
          <a:lstStyle/>
          <a:p>
            <a:endParaRPr lang="ko-KR" altLang="en-US"/>
          </a:p>
        </p:txBody>
      </p:sp>
      <p:grpSp>
        <p:nvGrpSpPr>
          <p:cNvPr id="878596" name="Group 4"/>
          <p:cNvGrpSpPr>
            <a:grpSpLocks/>
          </p:cNvGrpSpPr>
          <p:nvPr/>
        </p:nvGrpSpPr>
        <p:grpSpPr bwMode="auto">
          <a:xfrm rot="-2166924">
            <a:off x="698518" y="-3092440"/>
            <a:ext cx="11991975" cy="5667375"/>
            <a:chOff x="266" y="453"/>
            <a:chExt cx="6490" cy="1666"/>
          </a:xfrm>
        </p:grpSpPr>
        <p:sp>
          <p:nvSpPr>
            <p:cNvPr id="878597" name="Freeform 5"/>
            <p:cNvSpPr>
              <a:spLocks/>
            </p:cNvSpPr>
            <p:nvPr userDrawn="1"/>
          </p:nvSpPr>
          <p:spPr bwMode="auto">
            <a:xfrm>
              <a:off x="266" y="570"/>
              <a:ext cx="4772" cy="1549"/>
            </a:xfrm>
            <a:custGeom>
              <a:avLst/>
              <a:gdLst/>
              <a:ahLst/>
              <a:cxnLst>
                <a:cxn ang="0">
                  <a:pos x="4772" y="2929"/>
                </a:cxn>
                <a:cxn ang="0">
                  <a:pos x="4719" y="2956"/>
                </a:cxn>
                <a:cxn ang="0">
                  <a:pos x="4658" y="2985"/>
                </a:cxn>
                <a:cxn ang="0">
                  <a:pos x="4574" y="3017"/>
                </a:cxn>
                <a:cxn ang="0">
                  <a:pos x="4472" y="3048"/>
                </a:cxn>
                <a:cxn ang="0">
                  <a:pos x="4351" y="3076"/>
                </a:cxn>
                <a:cxn ang="0">
                  <a:pos x="4215" y="3093"/>
                </a:cxn>
                <a:cxn ang="0">
                  <a:pos x="4141" y="3097"/>
                </a:cxn>
                <a:cxn ang="0">
                  <a:pos x="4065" y="3097"/>
                </a:cxn>
                <a:cxn ang="0">
                  <a:pos x="3984" y="3092"/>
                </a:cxn>
                <a:cxn ang="0">
                  <a:pos x="3902" y="3082"/>
                </a:cxn>
                <a:cxn ang="0">
                  <a:pos x="3818" y="3066"/>
                </a:cxn>
                <a:cxn ang="0">
                  <a:pos x="3730" y="3045"/>
                </a:cxn>
                <a:cxn ang="0">
                  <a:pos x="3640" y="3016"/>
                </a:cxn>
                <a:cxn ang="0">
                  <a:pos x="3548" y="2980"/>
                </a:cxn>
                <a:cxn ang="0">
                  <a:pos x="3455" y="2937"/>
                </a:cxn>
                <a:cxn ang="0">
                  <a:pos x="3361" y="2885"/>
                </a:cxn>
                <a:cxn ang="0">
                  <a:pos x="3265" y="2824"/>
                </a:cxn>
                <a:cxn ang="0">
                  <a:pos x="3169" y="2754"/>
                </a:cxn>
                <a:cxn ang="0">
                  <a:pos x="3072" y="2673"/>
                </a:cxn>
                <a:cxn ang="0">
                  <a:pos x="2974" y="2583"/>
                </a:cxn>
                <a:cxn ang="0">
                  <a:pos x="2876" y="2481"/>
                </a:cxn>
                <a:cxn ang="0">
                  <a:pos x="2778" y="2367"/>
                </a:cxn>
                <a:cxn ang="0">
                  <a:pos x="2681" y="2241"/>
                </a:cxn>
                <a:cxn ang="0">
                  <a:pos x="2583" y="2102"/>
                </a:cxn>
                <a:cxn ang="0">
                  <a:pos x="2488" y="1960"/>
                </a:cxn>
                <a:cxn ang="0">
                  <a:pos x="2303" y="1695"/>
                </a:cxn>
                <a:cxn ang="0">
                  <a:pos x="2125" y="1456"/>
                </a:cxn>
                <a:cxn ang="0">
                  <a:pos x="1953" y="1240"/>
                </a:cxn>
                <a:cxn ang="0">
                  <a:pos x="1788" y="1046"/>
                </a:cxn>
                <a:cxn ang="0">
                  <a:pos x="1628" y="873"/>
                </a:cxn>
                <a:cxn ang="0">
                  <a:pos x="1471" y="720"/>
                </a:cxn>
                <a:cxn ang="0">
                  <a:pos x="1317" y="584"/>
                </a:cxn>
                <a:cxn ang="0">
                  <a:pos x="1166" y="466"/>
                </a:cxn>
                <a:cxn ang="0">
                  <a:pos x="1014" y="365"/>
                </a:cxn>
                <a:cxn ang="0">
                  <a:pos x="865" y="277"/>
                </a:cxn>
                <a:cxn ang="0">
                  <a:pos x="713" y="203"/>
                </a:cxn>
                <a:cxn ang="0">
                  <a:pos x="560" y="140"/>
                </a:cxn>
                <a:cxn ang="0">
                  <a:pos x="405" y="90"/>
                </a:cxn>
                <a:cxn ang="0">
                  <a:pos x="247" y="48"/>
                </a:cxn>
                <a:cxn ang="0">
                  <a:pos x="84" y="14"/>
                </a:cxn>
              </a:cxnLst>
              <a:rect l="0" t="0" r="r" b="b"/>
              <a:pathLst>
                <a:path w="4772" h="3097">
                  <a:moveTo>
                    <a:pt x="4772" y="2929"/>
                  </a:moveTo>
                  <a:lnTo>
                    <a:pt x="4772" y="2929"/>
                  </a:lnTo>
                  <a:lnTo>
                    <a:pt x="4758" y="2937"/>
                  </a:lnTo>
                  <a:lnTo>
                    <a:pt x="4719" y="2956"/>
                  </a:lnTo>
                  <a:lnTo>
                    <a:pt x="4691" y="2971"/>
                  </a:lnTo>
                  <a:lnTo>
                    <a:pt x="4658" y="2985"/>
                  </a:lnTo>
                  <a:lnTo>
                    <a:pt x="4619" y="3001"/>
                  </a:lnTo>
                  <a:lnTo>
                    <a:pt x="4574" y="3017"/>
                  </a:lnTo>
                  <a:lnTo>
                    <a:pt x="4526" y="3034"/>
                  </a:lnTo>
                  <a:lnTo>
                    <a:pt x="4472" y="3048"/>
                  </a:lnTo>
                  <a:lnTo>
                    <a:pt x="4413" y="3063"/>
                  </a:lnTo>
                  <a:lnTo>
                    <a:pt x="4351" y="3076"/>
                  </a:lnTo>
                  <a:lnTo>
                    <a:pt x="4286" y="3085"/>
                  </a:lnTo>
                  <a:lnTo>
                    <a:pt x="4215" y="3093"/>
                  </a:lnTo>
                  <a:lnTo>
                    <a:pt x="4179" y="3095"/>
                  </a:lnTo>
                  <a:lnTo>
                    <a:pt x="4141" y="3097"/>
                  </a:lnTo>
                  <a:lnTo>
                    <a:pt x="4104" y="3097"/>
                  </a:lnTo>
                  <a:lnTo>
                    <a:pt x="4065" y="3097"/>
                  </a:lnTo>
                  <a:lnTo>
                    <a:pt x="4025" y="3095"/>
                  </a:lnTo>
                  <a:lnTo>
                    <a:pt x="3984" y="3092"/>
                  </a:lnTo>
                  <a:lnTo>
                    <a:pt x="3944" y="3087"/>
                  </a:lnTo>
                  <a:lnTo>
                    <a:pt x="3902" y="3082"/>
                  </a:lnTo>
                  <a:lnTo>
                    <a:pt x="3859" y="3076"/>
                  </a:lnTo>
                  <a:lnTo>
                    <a:pt x="3818" y="3066"/>
                  </a:lnTo>
                  <a:lnTo>
                    <a:pt x="3773" y="3056"/>
                  </a:lnTo>
                  <a:lnTo>
                    <a:pt x="3730" y="3045"/>
                  </a:lnTo>
                  <a:lnTo>
                    <a:pt x="3684" y="3032"/>
                  </a:lnTo>
                  <a:lnTo>
                    <a:pt x="3640" y="3016"/>
                  </a:lnTo>
                  <a:lnTo>
                    <a:pt x="3594" y="3000"/>
                  </a:lnTo>
                  <a:lnTo>
                    <a:pt x="3548" y="2980"/>
                  </a:lnTo>
                  <a:lnTo>
                    <a:pt x="3503" y="2959"/>
                  </a:lnTo>
                  <a:lnTo>
                    <a:pt x="3455" y="2937"/>
                  </a:lnTo>
                  <a:lnTo>
                    <a:pt x="3408" y="2912"/>
                  </a:lnTo>
                  <a:lnTo>
                    <a:pt x="3361" y="2885"/>
                  </a:lnTo>
                  <a:lnTo>
                    <a:pt x="3314" y="2856"/>
                  </a:lnTo>
                  <a:lnTo>
                    <a:pt x="3265" y="2824"/>
                  </a:lnTo>
                  <a:lnTo>
                    <a:pt x="3218" y="2790"/>
                  </a:lnTo>
                  <a:lnTo>
                    <a:pt x="3169" y="2754"/>
                  </a:lnTo>
                  <a:lnTo>
                    <a:pt x="3121" y="2715"/>
                  </a:lnTo>
                  <a:lnTo>
                    <a:pt x="3072" y="2673"/>
                  </a:lnTo>
                  <a:lnTo>
                    <a:pt x="3024" y="2630"/>
                  </a:lnTo>
                  <a:lnTo>
                    <a:pt x="2974" y="2583"/>
                  </a:lnTo>
                  <a:lnTo>
                    <a:pt x="2925" y="2533"/>
                  </a:lnTo>
                  <a:lnTo>
                    <a:pt x="2876" y="2481"/>
                  </a:lnTo>
                  <a:lnTo>
                    <a:pt x="2828" y="2425"/>
                  </a:lnTo>
                  <a:lnTo>
                    <a:pt x="2778" y="2367"/>
                  </a:lnTo>
                  <a:lnTo>
                    <a:pt x="2729" y="2305"/>
                  </a:lnTo>
                  <a:lnTo>
                    <a:pt x="2681" y="2241"/>
                  </a:lnTo>
                  <a:lnTo>
                    <a:pt x="2632" y="2173"/>
                  </a:lnTo>
                  <a:lnTo>
                    <a:pt x="2583" y="2102"/>
                  </a:lnTo>
                  <a:lnTo>
                    <a:pt x="2583" y="2102"/>
                  </a:lnTo>
                  <a:lnTo>
                    <a:pt x="2488" y="1960"/>
                  </a:lnTo>
                  <a:lnTo>
                    <a:pt x="2395" y="1824"/>
                  </a:lnTo>
                  <a:lnTo>
                    <a:pt x="2303" y="1695"/>
                  </a:lnTo>
                  <a:lnTo>
                    <a:pt x="2213" y="1572"/>
                  </a:lnTo>
                  <a:lnTo>
                    <a:pt x="2125" y="1456"/>
                  </a:lnTo>
                  <a:lnTo>
                    <a:pt x="2038" y="1345"/>
                  </a:lnTo>
                  <a:lnTo>
                    <a:pt x="1953" y="1240"/>
                  </a:lnTo>
                  <a:lnTo>
                    <a:pt x="1870" y="1140"/>
                  </a:lnTo>
                  <a:lnTo>
                    <a:pt x="1788" y="1046"/>
                  </a:lnTo>
                  <a:lnTo>
                    <a:pt x="1707" y="957"/>
                  </a:lnTo>
                  <a:lnTo>
                    <a:pt x="1628" y="873"/>
                  </a:lnTo>
                  <a:lnTo>
                    <a:pt x="1549" y="794"/>
                  </a:lnTo>
                  <a:lnTo>
                    <a:pt x="1471" y="720"/>
                  </a:lnTo>
                  <a:lnTo>
                    <a:pt x="1394" y="649"/>
                  </a:lnTo>
                  <a:lnTo>
                    <a:pt x="1317" y="584"/>
                  </a:lnTo>
                  <a:lnTo>
                    <a:pt x="1241" y="523"/>
                  </a:lnTo>
                  <a:lnTo>
                    <a:pt x="1166" y="466"/>
                  </a:lnTo>
                  <a:lnTo>
                    <a:pt x="1089" y="413"/>
                  </a:lnTo>
                  <a:lnTo>
                    <a:pt x="1014" y="365"/>
                  </a:lnTo>
                  <a:lnTo>
                    <a:pt x="940" y="319"/>
                  </a:lnTo>
                  <a:lnTo>
                    <a:pt x="865" y="277"/>
                  </a:lnTo>
                  <a:lnTo>
                    <a:pt x="790" y="239"/>
                  </a:lnTo>
                  <a:lnTo>
                    <a:pt x="713" y="203"/>
                  </a:lnTo>
                  <a:lnTo>
                    <a:pt x="637" y="171"/>
                  </a:lnTo>
                  <a:lnTo>
                    <a:pt x="560" y="140"/>
                  </a:lnTo>
                  <a:lnTo>
                    <a:pt x="484" y="114"/>
                  </a:lnTo>
                  <a:lnTo>
                    <a:pt x="405" y="90"/>
                  </a:lnTo>
                  <a:lnTo>
                    <a:pt x="327" y="67"/>
                  </a:lnTo>
                  <a:lnTo>
                    <a:pt x="247" y="48"/>
                  </a:lnTo>
                  <a:lnTo>
                    <a:pt x="166" y="30"/>
                  </a:lnTo>
                  <a:lnTo>
                    <a:pt x="84" y="14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878598" name="Freeform 6"/>
            <p:cNvSpPr>
              <a:spLocks/>
            </p:cNvSpPr>
            <p:nvPr userDrawn="1"/>
          </p:nvSpPr>
          <p:spPr bwMode="auto">
            <a:xfrm>
              <a:off x="275" y="591"/>
              <a:ext cx="4814" cy="1515"/>
            </a:xfrm>
            <a:custGeom>
              <a:avLst/>
              <a:gdLst/>
              <a:ahLst/>
              <a:cxnLst>
                <a:cxn ang="0">
                  <a:pos x="4814" y="2845"/>
                </a:cxn>
                <a:cxn ang="0">
                  <a:pos x="4763" y="2874"/>
                </a:cxn>
                <a:cxn ang="0">
                  <a:pos x="4701" y="2904"/>
                </a:cxn>
                <a:cxn ang="0">
                  <a:pos x="4618" y="2938"/>
                </a:cxn>
                <a:cxn ang="0">
                  <a:pos x="4517" y="2972"/>
                </a:cxn>
                <a:cxn ang="0">
                  <a:pos x="4396" y="3001"/>
                </a:cxn>
                <a:cxn ang="0">
                  <a:pos x="4260" y="3021"/>
                </a:cxn>
                <a:cxn ang="0">
                  <a:pos x="4186" y="3027"/>
                </a:cxn>
                <a:cxn ang="0">
                  <a:pos x="4110" y="3029"/>
                </a:cxn>
                <a:cxn ang="0">
                  <a:pos x="4031" y="3025"/>
                </a:cxn>
                <a:cxn ang="0">
                  <a:pos x="3948" y="3016"/>
                </a:cxn>
                <a:cxn ang="0">
                  <a:pos x="3863" y="3003"/>
                </a:cxn>
                <a:cxn ang="0">
                  <a:pos x="3774" y="2983"/>
                </a:cxn>
                <a:cxn ang="0">
                  <a:pos x="3684" y="2956"/>
                </a:cxn>
                <a:cxn ang="0">
                  <a:pos x="3592" y="2922"/>
                </a:cxn>
                <a:cxn ang="0">
                  <a:pos x="3499" y="2880"/>
                </a:cxn>
                <a:cxn ang="0">
                  <a:pos x="3403" y="2830"/>
                </a:cxn>
                <a:cxn ang="0">
                  <a:pos x="3308" y="2770"/>
                </a:cxn>
                <a:cxn ang="0">
                  <a:pos x="3209" y="2703"/>
                </a:cxn>
                <a:cxn ang="0">
                  <a:pos x="3110" y="2623"/>
                </a:cxn>
                <a:cxn ang="0">
                  <a:pos x="3012" y="2535"/>
                </a:cxn>
                <a:cxn ang="0">
                  <a:pos x="2913" y="2433"/>
                </a:cxn>
                <a:cxn ang="0">
                  <a:pos x="2813" y="2321"/>
                </a:cxn>
                <a:cxn ang="0">
                  <a:pos x="2713" y="2197"/>
                </a:cxn>
                <a:cxn ang="0">
                  <a:pos x="2615" y="2058"/>
                </a:cxn>
                <a:cxn ang="0">
                  <a:pos x="2516" y="1918"/>
                </a:cxn>
                <a:cxn ang="0">
                  <a:pos x="2327" y="1656"/>
                </a:cxn>
                <a:cxn ang="0">
                  <a:pos x="2145" y="1419"/>
                </a:cxn>
                <a:cxn ang="0">
                  <a:pos x="1972" y="1206"/>
                </a:cxn>
                <a:cxn ang="0">
                  <a:pos x="1802" y="1014"/>
                </a:cxn>
                <a:cxn ang="0">
                  <a:pos x="1640" y="842"/>
                </a:cxn>
                <a:cxn ang="0">
                  <a:pos x="1480" y="692"/>
                </a:cxn>
                <a:cxn ang="0">
                  <a:pos x="1325" y="560"/>
                </a:cxn>
                <a:cxn ang="0">
                  <a:pos x="1172" y="444"/>
                </a:cxn>
                <a:cxn ang="0">
                  <a:pos x="1019" y="343"/>
                </a:cxn>
                <a:cxn ang="0">
                  <a:pos x="868" y="260"/>
                </a:cxn>
                <a:cxn ang="0">
                  <a:pos x="715" y="188"/>
                </a:cxn>
                <a:cxn ang="0">
                  <a:pos x="563" y="129"/>
                </a:cxn>
                <a:cxn ang="0">
                  <a:pos x="406" y="80"/>
                </a:cxn>
                <a:cxn ang="0">
                  <a:pos x="247" y="42"/>
                </a:cxn>
                <a:cxn ang="0">
                  <a:pos x="84" y="11"/>
                </a:cxn>
              </a:cxnLst>
              <a:rect l="0" t="0" r="r" b="b"/>
              <a:pathLst>
                <a:path w="4814" h="3029">
                  <a:moveTo>
                    <a:pt x="4814" y="2845"/>
                  </a:moveTo>
                  <a:lnTo>
                    <a:pt x="4814" y="2845"/>
                  </a:lnTo>
                  <a:lnTo>
                    <a:pt x="4801" y="2853"/>
                  </a:lnTo>
                  <a:lnTo>
                    <a:pt x="4763" y="2874"/>
                  </a:lnTo>
                  <a:lnTo>
                    <a:pt x="4735" y="2888"/>
                  </a:lnTo>
                  <a:lnTo>
                    <a:pt x="4701" y="2904"/>
                  </a:lnTo>
                  <a:lnTo>
                    <a:pt x="4663" y="2921"/>
                  </a:lnTo>
                  <a:lnTo>
                    <a:pt x="4618" y="2938"/>
                  </a:lnTo>
                  <a:lnTo>
                    <a:pt x="4570" y="2954"/>
                  </a:lnTo>
                  <a:lnTo>
                    <a:pt x="4517" y="2972"/>
                  </a:lnTo>
                  <a:lnTo>
                    <a:pt x="4459" y="2987"/>
                  </a:lnTo>
                  <a:lnTo>
                    <a:pt x="4396" y="3001"/>
                  </a:lnTo>
                  <a:lnTo>
                    <a:pt x="4331" y="3013"/>
                  </a:lnTo>
                  <a:lnTo>
                    <a:pt x="4260" y="3021"/>
                  </a:lnTo>
                  <a:lnTo>
                    <a:pt x="4224" y="3024"/>
                  </a:lnTo>
                  <a:lnTo>
                    <a:pt x="4186" y="3027"/>
                  </a:lnTo>
                  <a:lnTo>
                    <a:pt x="4149" y="3027"/>
                  </a:lnTo>
                  <a:lnTo>
                    <a:pt x="4110" y="3029"/>
                  </a:lnTo>
                  <a:lnTo>
                    <a:pt x="4071" y="3027"/>
                  </a:lnTo>
                  <a:lnTo>
                    <a:pt x="4031" y="3025"/>
                  </a:lnTo>
                  <a:lnTo>
                    <a:pt x="3989" y="3021"/>
                  </a:lnTo>
                  <a:lnTo>
                    <a:pt x="3948" y="3016"/>
                  </a:lnTo>
                  <a:lnTo>
                    <a:pt x="3906" y="3011"/>
                  </a:lnTo>
                  <a:lnTo>
                    <a:pt x="3863" y="3003"/>
                  </a:lnTo>
                  <a:lnTo>
                    <a:pt x="3818" y="2993"/>
                  </a:lnTo>
                  <a:lnTo>
                    <a:pt x="3774" y="2983"/>
                  </a:lnTo>
                  <a:lnTo>
                    <a:pt x="3730" y="2971"/>
                  </a:lnTo>
                  <a:lnTo>
                    <a:pt x="3684" y="2956"/>
                  </a:lnTo>
                  <a:lnTo>
                    <a:pt x="3639" y="2940"/>
                  </a:lnTo>
                  <a:lnTo>
                    <a:pt x="3592" y="2922"/>
                  </a:lnTo>
                  <a:lnTo>
                    <a:pt x="3546" y="2903"/>
                  </a:lnTo>
                  <a:lnTo>
                    <a:pt x="3499" y="2880"/>
                  </a:lnTo>
                  <a:lnTo>
                    <a:pt x="3452" y="2856"/>
                  </a:lnTo>
                  <a:lnTo>
                    <a:pt x="3403" y="2830"/>
                  </a:lnTo>
                  <a:lnTo>
                    <a:pt x="3356" y="2801"/>
                  </a:lnTo>
                  <a:lnTo>
                    <a:pt x="3308" y="2770"/>
                  </a:lnTo>
                  <a:lnTo>
                    <a:pt x="3259" y="2738"/>
                  </a:lnTo>
                  <a:lnTo>
                    <a:pt x="3209" y="2703"/>
                  </a:lnTo>
                  <a:lnTo>
                    <a:pt x="3160" y="2664"/>
                  </a:lnTo>
                  <a:lnTo>
                    <a:pt x="3110" y="2623"/>
                  </a:lnTo>
                  <a:lnTo>
                    <a:pt x="3062" y="2580"/>
                  </a:lnTo>
                  <a:lnTo>
                    <a:pt x="3012" y="2535"/>
                  </a:lnTo>
                  <a:lnTo>
                    <a:pt x="2962" y="2485"/>
                  </a:lnTo>
                  <a:lnTo>
                    <a:pt x="2913" y="2433"/>
                  </a:lnTo>
                  <a:lnTo>
                    <a:pt x="2863" y="2378"/>
                  </a:lnTo>
                  <a:lnTo>
                    <a:pt x="2813" y="2321"/>
                  </a:lnTo>
                  <a:lnTo>
                    <a:pt x="2763" y="2260"/>
                  </a:lnTo>
                  <a:lnTo>
                    <a:pt x="2713" y="2197"/>
                  </a:lnTo>
                  <a:lnTo>
                    <a:pt x="2663" y="2129"/>
                  </a:lnTo>
                  <a:lnTo>
                    <a:pt x="2615" y="2058"/>
                  </a:lnTo>
                  <a:lnTo>
                    <a:pt x="2615" y="2058"/>
                  </a:lnTo>
                  <a:lnTo>
                    <a:pt x="2516" y="1918"/>
                  </a:lnTo>
                  <a:lnTo>
                    <a:pt x="2420" y="1784"/>
                  </a:lnTo>
                  <a:lnTo>
                    <a:pt x="2327" y="1656"/>
                  </a:lnTo>
                  <a:lnTo>
                    <a:pt x="2236" y="1535"/>
                  </a:lnTo>
                  <a:lnTo>
                    <a:pt x="2145" y="1419"/>
                  </a:lnTo>
                  <a:lnTo>
                    <a:pt x="2058" y="1309"/>
                  </a:lnTo>
                  <a:lnTo>
                    <a:pt x="1972" y="1206"/>
                  </a:lnTo>
                  <a:lnTo>
                    <a:pt x="1887" y="1107"/>
                  </a:lnTo>
                  <a:lnTo>
                    <a:pt x="1802" y="1014"/>
                  </a:lnTo>
                  <a:lnTo>
                    <a:pt x="1721" y="925"/>
                  </a:lnTo>
                  <a:lnTo>
                    <a:pt x="1640" y="842"/>
                  </a:lnTo>
                  <a:lnTo>
                    <a:pt x="1559" y="765"/>
                  </a:lnTo>
                  <a:lnTo>
                    <a:pt x="1480" y="692"/>
                  </a:lnTo>
                  <a:lnTo>
                    <a:pt x="1403" y="623"/>
                  </a:lnTo>
                  <a:lnTo>
                    <a:pt x="1325" y="560"/>
                  </a:lnTo>
                  <a:lnTo>
                    <a:pt x="1248" y="499"/>
                  </a:lnTo>
                  <a:lnTo>
                    <a:pt x="1172" y="444"/>
                  </a:lnTo>
                  <a:lnTo>
                    <a:pt x="1096" y="392"/>
                  </a:lnTo>
                  <a:lnTo>
                    <a:pt x="1019" y="343"/>
                  </a:lnTo>
                  <a:lnTo>
                    <a:pt x="944" y="300"/>
                  </a:lnTo>
                  <a:lnTo>
                    <a:pt x="868" y="260"/>
                  </a:lnTo>
                  <a:lnTo>
                    <a:pt x="792" y="222"/>
                  </a:lnTo>
                  <a:lnTo>
                    <a:pt x="715" y="188"/>
                  </a:lnTo>
                  <a:lnTo>
                    <a:pt x="639" y="158"/>
                  </a:lnTo>
                  <a:lnTo>
                    <a:pt x="563" y="129"/>
                  </a:lnTo>
                  <a:lnTo>
                    <a:pt x="485" y="103"/>
                  </a:lnTo>
                  <a:lnTo>
                    <a:pt x="406" y="80"/>
                  </a:lnTo>
                  <a:lnTo>
                    <a:pt x="327" y="61"/>
                  </a:lnTo>
                  <a:lnTo>
                    <a:pt x="247" y="42"/>
                  </a:lnTo>
                  <a:lnTo>
                    <a:pt x="165" y="25"/>
                  </a:lnTo>
                  <a:lnTo>
                    <a:pt x="84" y="11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878599" name="Freeform 7"/>
            <p:cNvSpPr>
              <a:spLocks/>
            </p:cNvSpPr>
            <p:nvPr userDrawn="1"/>
          </p:nvSpPr>
          <p:spPr bwMode="auto">
            <a:xfrm>
              <a:off x="284" y="611"/>
              <a:ext cx="4856" cy="1481"/>
            </a:xfrm>
            <a:custGeom>
              <a:avLst/>
              <a:gdLst/>
              <a:ahLst/>
              <a:cxnLst>
                <a:cxn ang="0">
                  <a:pos x="4856" y="2763"/>
                </a:cxn>
                <a:cxn ang="0">
                  <a:pos x="4805" y="2793"/>
                </a:cxn>
                <a:cxn ang="0">
                  <a:pos x="4745" y="2824"/>
                </a:cxn>
                <a:cxn ang="0">
                  <a:pos x="4662" y="2860"/>
                </a:cxn>
                <a:cxn ang="0">
                  <a:pos x="4561" y="2897"/>
                </a:cxn>
                <a:cxn ang="0">
                  <a:pos x="4441" y="2927"/>
                </a:cxn>
                <a:cxn ang="0">
                  <a:pos x="4305" y="2952"/>
                </a:cxn>
                <a:cxn ang="0">
                  <a:pos x="4232" y="2958"/>
                </a:cxn>
                <a:cxn ang="0">
                  <a:pos x="4155" y="2961"/>
                </a:cxn>
                <a:cxn ang="0">
                  <a:pos x="4076" y="2960"/>
                </a:cxn>
                <a:cxn ang="0">
                  <a:pos x="3993" y="2953"/>
                </a:cxn>
                <a:cxn ang="0">
                  <a:pos x="3907" y="2940"/>
                </a:cxn>
                <a:cxn ang="0">
                  <a:pos x="3819" y="2923"/>
                </a:cxn>
                <a:cxn ang="0">
                  <a:pos x="3729" y="2897"/>
                </a:cxn>
                <a:cxn ang="0">
                  <a:pos x="3636" y="2864"/>
                </a:cxn>
                <a:cxn ang="0">
                  <a:pos x="3541" y="2824"/>
                </a:cxn>
                <a:cxn ang="0">
                  <a:pos x="3446" y="2776"/>
                </a:cxn>
                <a:cxn ang="0">
                  <a:pos x="3348" y="2719"/>
                </a:cxn>
                <a:cxn ang="0">
                  <a:pos x="3250" y="2651"/>
                </a:cxn>
                <a:cxn ang="0">
                  <a:pos x="3150" y="2574"/>
                </a:cxn>
                <a:cxn ang="0">
                  <a:pos x="3050" y="2487"/>
                </a:cxn>
                <a:cxn ang="0">
                  <a:pos x="2949" y="2388"/>
                </a:cxn>
                <a:cxn ang="0">
                  <a:pos x="2847" y="2277"/>
                </a:cxn>
                <a:cxn ang="0">
                  <a:pos x="2746" y="2154"/>
                </a:cxn>
                <a:cxn ang="0">
                  <a:pos x="2645" y="2018"/>
                </a:cxn>
                <a:cxn ang="0">
                  <a:pos x="2545" y="1878"/>
                </a:cxn>
                <a:cxn ang="0">
                  <a:pos x="2352" y="1618"/>
                </a:cxn>
                <a:cxn ang="0">
                  <a:pos x="2167" y="1384"/>
                </a:cxn>
                <a:cxn ang="0">
                  <a:pos x="1989" y="1172"/>
                </a:cxn>
                <a:cxn ang="0">
                  <a:pos x="1818" y="983"/>
                </a:cxn>
                <a:cxn ang="0">
                  <a:pos x="1652" y="815"/>
                </a:cxn>
                <a:cxn ang="0">
                  <a:pos x="1491" y="667"/>
                </a:cxn>
                <a:cxn ang="0">
                  <a:pos x="1334" y="536"/>
                </a:cxn>
                <a:cxn ang="0">
                  <a:pos x="1178" y="423"/>
                </a:cxn>
                <a:cxn ang="0">
                  <a:pos x="1024" y="326"/>
                </a:cxn>
                <a:cxn ang="0">
                  <a:pos x="872" y="245"/>
                </a:cxn>
                <a:cxn ang="0">
                  <a:pos x="719" y="176"/>
                </a:cxn>
                <a:cxn ang="0">
                  <a:pos x="565" y="119"/>
                </a:cxn>
                <a:cxn ang="0">
                  <a:pos x="408" y="74"/>
                </a:cxn>
                <a:cxn ang="0">
                  <a:pos x="248" y="39"/>
                </a:cxn>
                <a:cxn ang="0">
                  <a:pos x="83" y="11"/>
                </a:cxn>
              </a:cxnLst>
              <a:rect l="0" t="0" r="r" b="b"/>
              <a:pathLst>
                <a:path w="4856" h="2961">
                  <a:moveTo>
                    <a:pt x="4856" y="2763"/>
                  </a:moveTo>
                  <a:lnTo>
                    <a:pt x="4856" y="2763"/>
                  </a:lnTo>
                  <a:lnTo>
                    <a:pt x="4844" y="2771"/>
                  </a:lnTo>
                  <a:lnTo>
                    <a:pt x="4805" y="2793"/>
                  </a:lnTo>
                  <a:lnTo>
                    <a:pt x="4777" y="2808"/>
                  </a:lnTo>
                  <a:lnTo>
                    <a:pt x="4745" y="2824"/>
                  </a:lnTo>
                  <a:lnTo>
                    <a:pt x="4706" y="2842"/>
                  </a:lnTo>
                  <a:lnTo>
                    <a:pt x="4662" y="2860"/>
                  </a:lnTo>
                  <a:lnTo>
                    <a:pt x="4613" y="2879"/>
                  </a:lnTo>
                  <a:lnTo>
                    <a:pt x="4561" y="2897"/>
                  </a:lnTo>
                  <a:lnTo>
                    <a:pt x="4504" y="2913"/>
                  </a:lnTo>
                  <a:lnTo>
                    <a:pt x="4441" y="2927"/>
                  </a:lnTo>
                  <a:lnTo>
                    <a:pt x="4375" y="2940"/>
                  </a:lnTo>
                  <a:lnTo>
                    <a:pt x="4305" y="2952"/>
                  </a:lnTo>
                  <a:lnTo>
                    <a:pt x="4269" y="2955"/>
                  </a:lnTo>
                  <a:lnTo>
                    <a:pt x="4232" y="2958"/>
                  </a:lnTo>
                  <a:lnTo>
                    <a:pt x="4194" y="2960"/>
                  </a:lnTo>
                  <a:lnTo>
                    <a:pt x="4155" y="2961"/>
                  </a:lnTo>
                  <a:lnTo>
                    <a:pt x="4116" y="2961"/>
                  </a:lnTo>
                  <a:lnTo>
                    <a:pt x="4076" y="2960"/>
                  </a:lnTo>
                  <a:lnTo>
                    <a:pt x="4034" y="2956"/>
                  </a:lnTo>
                  <a:lnTo>
                    <a:pt x="3993" y="2953"/>
                  </a:lnTo>
                  <a:lnTo>
                    <a:pt x="3950" y="2947"/>
                  </a:lnTo>
                  <a:lnTo>
                    <a:pt x="3907" y="2940"/>
                  </a:lnTo>
                  <a:lnTo>
                    <a:pt x="3864" y="2932"/>
                  </a:lnTo>
                  <a:lnTo>
                    <a:pt x="3819" y="2923"/>
                  </a:lnTo>
                  <a:lnTo>
                    <a:pt x="3773" y="2911"/>
                  </a:lnTo>
                  <a:lnTo>
                    <a:pt x="3729" y="2897"/>
                  </a:lnTo>
                  <a:lnTo>
                    <a:pt x="3683" y="2882"/>
                  </a:lnTo>
                  <a:lnTo>
                    <a:pt x="3636" y="2864"/>
                  </a:lnTo>
                  <a:lnTo>
                    <a:pt x="3589" y="2845"/>
                  </a:lnTo>
                  <a:lnTo>
                    <a:pt x="3541" y="2824"/>
                  </a:lnTo>
                  <a:lnTo>
                    <a:pt x="3494" y="2801"/>
                  </a:lnTo>
                  <a:lnTo>
                    <a:pt x="3446" y="2776"/>
                  </a:lnTo>
                  <a:lnTo>
                    <a:pt x="3397" y="2748"/>
                  </a:lnTo>
                  <a:lnTo>
                    <a:pt x="3348" y="2719"/>
                  </a:lnTo>
                  <a:lnTo>
                    <a:pt x="3299" y="2687"/>
                  </a:lnTo>
                  <a:lnTo>
                    <a:pt x="3250" y="2651"/>
                  </a:lnTo>
                  <a:lnTo>
                    <a:pt x="3200" y="2614"/>
                  </a:lnTo>
                  <a:lnTo>
                    <a:pt x="3150" y="2574"/>
                  </a:lnTo>
                  <a:lnTo>
                    <a:pt x="3100" y="2532"/>
                  </a:lnTo>
                  <a:lnTo>
                    <a:pt x="3050" y="2487"/>
                  </a:lnTo>
                  <a:lnTo>
                    <a:pt x="3000" y="2438"/>
                  </a:lnTo>
                  <a:lnTo>
                    <a:pt x="2949" y="2388"/>
                  </a:lnTo>
                  <a:lnTo>
                    <a:pt x="2899" y="2333"/>
                  </a:lnTo>
                  <a:lnTo>
                    <a:pt x="2847" y="2277"/>
                  </a:lnTo>
                  <a:lnTo>
                    <a:pt x="2797" y="2217"/>
                  </a:lnTo>
                  <a:lnTo>
                    <a:pt x="2746" y="2154"/>
                  </a:lnTo>
                  <a:lnTo>
                    <a:pt x="2696" y="2088"/>
                  </a:lnTo>
                  <a:lnTo>
                    <a:pt x="2645" y="2018"/>
                  </a:lnTo>
                  <a:lnTo>
                    <a:pt x="2645" y="2018"/>
                  </a:lnTo>
                  <a:lnTo>
                    <a:pt x="2545" y="1878"/>
                  </a:lnTo>
                  <a:lnTo>
                    <a:pt x="2447" y="1745"/>
                  </a:lnTo>
                  <a:lnTo>
                    <a:pt x="2352" y="1618"/>
                  </a:lnTo>
                  <a:lnTo>
                    <a:pt x="2259" y="1498"/>
                  </a:lnTo>
                  <a:lnTo>
                    <a:pt x="2167" y="1384"/>
                  </a:lnTo>
                  <a:lnTo>
                    <a:pt x="2077" y="1276"/>
                  </a:lnTo>
                  <a:lnTo>
                    <a:pt x="1989" y="1172"/>
                  </a:lnTo>
                  <a:lnTo>
                    <a:pt x="1903" y="1075"/>
                  </a:lnTo>
                  <a:lnTo>
                    <a:pt x="1818" y="983"/>
                  </a:lnTo>
                  <a:lnTo>
                    <a:pt x="1735" y="896"/>
                  </a:lnTo>
                  <a:lnTo>
                    <a:pt x="1652" y="815"/>
                  </a:lnTo>
                  <a:lnTo>
                    <a:pt x="1571" y="738"/>
                  </a:lnTo>
                  <a:lnTo>
                    <a:pt x="1491" y="667"/>
                  </a:lnTo>
                  <a:lnTo>
                    <a:pt x="1412" y="599"/>
                  </a:lnTo>
                  <a:lnTo>
                    <a:pt x="1334" y="536"/>
                  </a:lnTo>
                  <a:lnTo>
                    <a:pt x="1256" y="478"/>
                  </a:lnTo>
                  <a:lnTo>
                    <a:pt x="1178" y="423"/>
                  </a:lnTo>
                  <a:lnTo>
                    <a:pt x="1102" y="373"/>
                  </a:lnTo>
                  <a:lnTo>
                    <a:pt x="1024" y="326"/>
                  </a:lnTo>
                  <a:lnTo>
                    <a:pt x="948" y="284"/>
                  </a:lnTo>
                  <a:lnTo>
                    <a:pt x="872" y="245"/>
                  </a:lnTo>
                  <a:lnTo>
                    <a:pt x="795" y="208"/>
                  </a:lnTo>
                  <a:lnTo>
                    <a:pt x="719" y="176"/>
                  </a:lnTo>
                  <a:lnTo>
                    <a:pt x="641" y="147"/>
                  </a:lnTo>
                  <a:lnTo>
                    <a:pt x="565" y="119"/>
                  </a:lnTo>
                  <a:lnTo>
                    <a:pt x="486" y="95"/>
                  </a:lnTo>
                  <a:lnTo>
                    <a:pt x="408" y="74"/>
                  </a:lnTo>
                  <a:lnTo>
                    <a:pt x="327" y="55"/>
                  </a:lnTo>
                  <a:lnTo>
                    <a:pt x="248" y="39"/>
                  </a:lnTo>
                  <a:lnTo>
                    <a:pt x="166" y="24"/>
                  </a:lnTo>
                  <a:lnTo>
                    <a:pt x="83" y="11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878600" name="Freeform 8"/>
            <p:cNvSpPr>
              <a:spLocks/>
            </p:cNvSpPr>
            <p:nvPr userDrawn="1"/>
          </p:nvSpPr>
          <p:spPr bwMode="auto">
            <a:xfrm>
              <a:off x="293" y="633"/>
              <a:ext cx="4897" cy="1445"/>
            </a:xfrm>
            <a:custGeom>
              <a:avLst/>
              <a:gdLst/>
              <a:ahLst/>
              <a:cxnLst>
                <a:cxn ang="0">
                  <a:pos x="4897" y="2675"/>
                </a:cxn>
                <a:cxn ang="0">
                  <a:pos x="4847" y="2707"/>
                </a:cxn>
                <a:cxn ang="0">
                  <a:pos x="4788" y="2740"/>
                </a:cxn>
                <a:cxn ang="0">
                  <a:pos x="4706" y="2777"/>
                </a:cxn>
                <a:cxn ang="0">
                  <a:pos x="4604" y="2816"/>
                </a:cxn>
                <a:cxn ang="0">
                  <a:pos x="4485" y="2849"/>
                </a:cxn>
                <a:cxn ang="0">
                  <a:pos x="4350" y="2875"/>
                </a:cxn>
                <a:cxn ang="0">
                  <a:pos x="4277" y="2885"/>
                </a:cxn>
                <a:cxn ang="0">
                  <a:pos x="4200" y="2888"/>
                </a:cxn>
                <a:cxn ang="0">
                  <a:pos x="4120" y="2888"/>
                </a:cxn>
                <a:cxn ang="0">
                  <a:pos x="4036" y="2883"/>
                </a:cxn>
                <a:cxn ang="0">
                  <a:pos x="3952" y="2874"/>
                </a:cxn>
                <a:cxn ang="0">
                  <a:pos x="3863" y="2858"/>
                </a:cxn>
                <a:cxn ang="0">
                  <a:pos x="3773" y="2833"/>
                </a:cxn>
                <a:cxn ang="0">
                  <a:pos x="3680" y="2803"/>
                </a:cxn>
                <a:cxn ang="0">
                  <a:pos x="3584" y="2764"/>
                </a:cxn>
                <a:cxn ang="0">
                  <a:pos x="3488" y="2717"/>
                </a:cxn>
                <a:cxn ang="0">
                  <a:pos x="3389" y="2662"/>
                </a:cxn>
                <a:cxn ang="0">
                  <a:pos x="3290" y="2596"/>
                </a:cxn>
                <a:cxn ang="0">
                  <a:pos x="3190" y="2522"/>
                </a:cxn>
                <a:cxn ang="0">
                  <a:pos x="3087" y="2434"/>
                </a:cxn>
                <a:cxn ang="0">
                  <a:pos x="2985" y="2338"/>
                </a:cxn>
                <a:cxn ang="0">
                  <a:pos x="2881" y="2228"/>
                </a:cxn>
                <a:cxn ang="0">
                  <a:pos x="2779" y="2107"/>
                </a:cxn>
                <a:cxn ang="0">
                  <a:pos x="2676" y="1971"/>
                </a:cxn>
                <a:cxn ang="0">
                  <a:pos x="2573" y="1834"/>
                </a:cxn>
                <a:cxn ang="0">
                  <a:pos x="2376" y="1577"/>
                </a:cxn>
                <a:cxn ang="0">
                  <a:pos x="2188" y="1345"/>
                </a:cxn>
                <a:cxn ang="0">
                  <a:pos x="2007" y="1136"/>
                </a:cxn>
                <a:cxn ang="0">
                  <a:pos x="1833" y="949"/>
                </a:cxn>
                <a:cxn ang="0">
                  <a:pos x="1665" y="783"/>
                </a:cxn>
                <a:cxn ang="0">
                  <a:pos x="1501" y="637"/>
                </a:cxn>
                <a:cxn ang="0">
                  <a:pos x="1342" y="510"/>
                </a:cxn>
                <a:cxn ang="0">
                  <a:pos x="1185" y="400"/>
                </a:cxn>
                <a:cxn ang="0">
                  <a:pos x="1031" y="306"/>
                </a:cxn>
                <a:cxn ang="0">
                  <a:pos x="876" y="226"/>
                </a:cxn>
                <a:cxn ang="0">
                  <a:pos x="722" y="161"/>
                </a:cxn>
                <a:cxn ang="0">
                  <a:pos x="567" y="106"/>
                </a:cxn>
                <a:cxn ang="0">
                  <a:pos x="409" y="64"/>
                </a:cxn>
                <a:cxn ang="0">
                  <a:pos x="249" y="32"/>
                </a:cxn>
                <a:cxn ang="0">
                  <a:pos x="84" y="8"/>
                </a:cxn>
              </a:cxnLst>
              <a:rect l="0" t="0" r="r" b="b"/>
              <a:pathLst>
                <a:path w="4897" h="2890">
                  <a:moveTo>
                    <a:pt x="4897" y="2675"/>
                  </a:moveTo>
                  <a:lnTo>
                    <a:pt x="4897" y="2675"/>
                  </a:lnTo>
                  <a:lnTo>
                    <a:pt x="4885" y="2683"/>
                  </a:lnTo>
                  <a:lnTo>
                    <a:pt x="4847" y="2707"/>
                  </a:lnTo>
                  <a:lnTo>
                    <a:pt x="4820" y="2722"/>
                  </a:lnTo>
                  <a:lnTo>
                    <a:pt x="4788" y="2740"/>
                  </a:lnTo>
                  <a:lnTo>
                    <a:pt x="4749" y="2757"/>
                  </a:lnTo>
                  <a:lnTo>
                    <a:pt x="4706" y="2777"/>
                  </a:lnTo>
                  <a:lnTo>
                    <a:pt x="4657" y="2796"/>
                  </a:lnTo>
                  <a:lnTo>
                    <a:pt x="4604" y="2816"/>
                  </a:lnTo>
                  <a:lnTo>
                    <a:pt x="4547" y="2833"/>
                  </a:lnTo>
                  <a:lnTo>
                    <a:pt x="4485" y="2849"/>
                  </a:lnTo>
                  <a:lnTo>
                    <a:pt x="4420" y="2864"/>
                  </a:lnTo>
                  <a:lnTo>
                    <a:pt x="4350" y="2875"/>
                  </a:lnTo>
                  <a:lnTo>
                    <a:pt x="4314" y="2880"/>
                  </a:lnTo>
                  <a:lnTo>
                    <a:pt x="4277" y="2885"/>
                  </a:lnTo>
                  <a:lnTo>
                    <a:pt x="4239" y="2887"/>
                  </a:lnTo>
                  <a:lnTo>
                    <a:pt x="4200" y="2888"/>
                  </a:lnTo>
                  <a:lnTo>
                    <a:pt x="4160" y="2890"/>
                  </a:lnTo>
                  <a:lnTo>
                    <a:pt x="4120" y="2888"/>
                  </a:lnTo>
                  <a:lnTo>
                    <a:pt x="4078" y="2887"/>
                  </a:lnTo>
                  <a:lnTo>
                    <a:pt x="4036" y="2883"/>
                  </a:lnTo>
                  <a:lnTo>
                    <a:pt x="3995" y="2880"/>
                  </a:lnTo>
                  <a:lnTo>
                    <a:pt x="3952" y="2874"/>
                  </a:lnTo>
                  <a:lnTo>
                    <a:pt x="3907" y="2866"/>
                  </a:lnTo>
                  <a:lnTo>
                    <a:pt x="3863" y="2858"/>
                  </a:lnTo>
                  <a:lnTo>
                    <a:pt x="3818" y="2846"/>
                  </a:lnTo>
                  <a:lnTo>
                    <a:pt x="3773" y="2833"/>
                  </a:lnTo>
                  <a:lnTo>
                    <a:pt x="3725" y="2819"/>
                  </a:lnTo>
                  <a:lnTo>
                    <a:pt x="3680" y="2803"/>
                  </a:lnTo>
                  <a:lnTo>
                    <a:pt x="3632" y="2785"/>
                  </a:lnTo>
                  <a:lnTo>
                    <a:pt x="3584" y="2764"/>
                  </a:lnTo>
                  <a:lnTo>
                    <a:pt x="3537" y="2743"/>
                  </a:lnTo>
                  <a:lnTo>
                    <a:pt x="3488" y="2717"/>
                  </a:lnTo>
                  <a:lnTo>
                    <a:pt x="3438" y="2691"/>
                  </a:lnTo>
                  <a:lnTo>
                    <a:pt x="3389" y="2662"/>
                  </a:lnTo>
                  <a:lnTo>
                    <a:pt x="3339" y="2630"/>
                  </a:lnTo>
                  <a:lnTo>
                    <a:pt x="3290" y="2596"/>
                  </a:lnTo>
                  <a:lnTo>
                    <a:pt x="3240" y="2560"/>
                  </a:lnTo>
                  <a:lnTo>
                    <a:pt x="3190" y="2522"/>
                  </a:lnTo>
                  <a:lnTo>
                    <a:pt x="3138" y="2480"/>
                  </a:lnTo>
                  <a:lnTo>
                    <a:pt x="3087" y="2434"/>
                  </a:lnTo>
                  <a:lnTo>
                    <a:pt x="3037" y="2388"/>
                  </a:lnTo>
                  <a:lnTo>
                    <a:pt x="2985" y="2338"/>
                  </a:lnTo>
                  <a:lnTo>
                    <a:pt x="2934" y="2284"/>
                  </a:lnTo>
                  <a:lnTo>
                    <a:pt x="2881" y="2228"/>
                  </a:lnTo>
                  <a:lnTo>
                    <a:pt x="2830" y="2168"/>
                  </a:lnTo>
                  <a:lnTo>
                    <a:pt x="2779" y="2107"/>
                  </a:lnTo>
                  <a:lnTo>
                    <a:pt x="2727" y="2040"/>
                  </a:lnTo>
                  <a:lnTo>
                    <a:pt x="2676" y="1971"/>
                  </a:lnTo>
                  <a:lnTo>
                    <a:pt x="2676" y="1971"/>
                  </a:lnTo>
                  <a:lnTo>
                    <a:pt x="2573" y="1834"/>
                  </a:lnTo>
                  <a:lnTo>
                    <a:pt x="2473" y="1701"/>
                  </a:lnTo>
                  <a:lnTo>
                    <a:pt x="2376" y="1577"/>
                  </a:lnTo>
                  <a:lnTo>
                    <a:pt x="2282" y="1458"/>
                  </a:lnTo>
                  <a:lnTo>
                    <a:pt x="2188" y="1345"/>
                  </a:lnTo>
                  <a:lnTo>
                    <a:pt x="2097" y="1238"/>
                  </a:lnTo>
                  <a:lnTo>
                    <a:pt x="2007" y="1136"/>
                  </a:lnTo>
                  <a:lnTo>
                    <a:pt x="1919" y="1039"/>
                  </a:lnTo>
                  <a:lnTo>
                    <a:pt x="1833" y="949"/>
                  </a:lnTo>
                  <a:lnTo>
                    <a:pt x="1748" y="863"/>
                  </a:lnTo>
                  <a:lnTo>
                    <a:pt x="1665" y="783"/>
                  </a:lnTo>
                  <a:lnTo>
                    <a:pt x="1583" y="708"/>
                  </a:lnTo>
                  <a:lnTo>
                    <a:pt x="1501" y="637"/>
                  </a:lnTo>
                  <a:lnTo>
                    <a:pt x="1421" y="571"/>
                  </a:lnTo>
                  <a:lnTo>
                    <a:pt x="1342" y="510"/>
                  </a:lnTo>
                  <a:lnTo>
                    <a:pt x="1264" y="453"/>
                  </a:lnTo>
                  <a:lnTo>
                    <a:pt x="1185" y="400"/>
                  </a:lnTo>
                  <a:lnTo>
                    <a:pt x="1107" y="352"/>
                  </a:lnTo>
                  <a:lnTo>
                    <a:pt x="1031" y="306"/>
                  </a:lnTo>
                  <a:lnTo>
                    <a:pt x="953" y="264"/>
                  </a:lnTo>
                  <a:lnTo>
                    <a:pt x="876" y="226"/>
                  </a:lnTo>
                  <a:lnTo>
                    <a:pt x="799" y="192"/>
                  </a:lnTo>
                  <a:lnTo>
                    <a:pt x="722" y="161"/>
                  </a:lnTo>
                  <a:lnTo>
                    <a:pt x="645" y="132"/>
                  </a:lnTo>
                  <a:lnTo>
                    <a:pt x="567" y="106"/>
                  </a:lnTo>
                  <a:lnTo>
                    <a:pt x="488" y="85"/>
                  </a:lnTo>
                  <a:lnTo>
                    <a:pt x="409" y="64"/>
                  </a:lnTo>
                  <a:lnTo>
                    <a:pt x="329" y="46"/>
                  </a:lnTo>
                  <a:lnTo>
                    <a:pt x="249" y="32"/>
                  </a:lnTo>
                  <a:lnTo>
                    <a:pt x="167" y="19"/>
                  </a:lnTo>
                  <a:lnTo>
                    <a:pt x="84" y="8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878601" name="Freeform 9"/>
            <p:cNvSpPr>
              <a:spLocks/>
            </p:cNvSpPr>
            <p:nvPr userDrawn="1"/>
          </p:nvSpPr>
          <p:spPr bwMode="auto">
            <a:xfrm>
              <a:off x="303" y="654"/>
              <a:ext cx="4937" cy="1411"/>
            </a:xfrm>
            <a:custGeom>
              <a:avLst/>
              <a:gdLst/>
              <a:ahLst/>
              <a:cxnLst>
                <a:cxn ang="0">
                  <a:pos x="4937" y="2589"/>
                </a:cxn>
                <a:cxn ang="0">
                  <a:pos x="4887" y="2622"/>
                </a:cxn>
                <a:cxn ang="0">
                  <a:pos x="4828" y="2656"/>
                </a:cxn>
                <a:cxn ang="0">
                  <a:pos x="4747" y="2696"/>
                </a:cxn>
                <a:cxn ang="0">
                  <a:pos x="4646" y="2736"/>
                </a:cxn>
                <a:cxn ang="0">
                  <a:pos x="4528" y="2774"/>
                </a:cxn>
                <a:cxn ang="0">
                  <a:pos x="4393" y="2803"/>
                </a:cxn>
                <a:cxn ang="0">
                  <a:pos x="4319" y="2812"/>
                </a:cxn>
                <a:cxn ang="0">
                  <a:pos x="4243" y="2819"/>
                </a:cxn>
                <a:cxn ang="0">
                  <a:pos x="4163" y="2820"/>
                </a:cxn>
                <a:cxn ang="0">
                  <a:pos x="4081" y="2817"/>
                </a:cxn>
                <a:cxn ang="0">
                  <a:pos x="3995" y="2807"/>
                </a:cxn>
                <a:cxn ang="0">
                  <a:pos x="3906" y="2793"/>
                </a:cxn>
                <a:cxn ang="0">
                  <a:pos x="3814" y="2772"/>
                </a:cxn>
                <a:cxn ang="0">
                  <a:pos x="3721" y="2743"/>
                </a:cxn>
                <a:cxn ang="0">
                  <a:pos x="3625" y="2706"/>
                </a:cxn>
                <a:cxn ang="0">
                  <a:pos x="3528" y="2661"/>
                </a:cxn>
                <a:cxn ang="0">
                  <a:pos x="3429" y="2607"/>
                </a:cxn>
                <a:cxn ang="0">
                  <a:pos x="3328" y="2543"/>
                </a:cxn>
                <a:cxn ang="0">
                  <a:pos x="3227" y="2470"/>
                </a:cxn>
                <a:cxn ang="0">
                  <a:pos x="3124" y="2384"/>
                </a:cxn>
                <a:cxn ang="0">
                  <a:pos x="3020" y="2289"/>
                </a:cxn>
                <a:cxn ang="0">
                  <a:pos x="2916" y="2181"/>
                </a:cxn>
                <a:cxn ang="0">
                  <a:pos x="2810" y="2061"/>
                </a:cxn>
                <a:cxn ang="0">
                  <a:pos x="2705" y="1927"/>
                </a:cxn>
                <a:cxn ang="0">
                  <a:pos x="2601" y="1792"/>
                </a:cxn>
                <a:cxn ang="0">
                  <a:pos x="2399" y="1537"/>
                </a:cxn>
                <a:cxn ang="0">
                  <a:pos x="2208" y="1307"/>
                </a:cxn>
                <a:cxn ang="0">
                  <a:pos x="2024" y="1101"/>
                </a:cxn>
                <a:cxn ang="0">
                  <a:pos x="1847" y="917"/>
                </a:cxn>
                <a:cxn ang="0">
                  <a:pos x="1677" y="754"/>
                </a:cxn>
                <a:cxn ang="0">
                  <a:pos x="1511" y="611"/>
                </a:cxn>
                <a:cxn ang="0">
                  <a:pos x="1350" y="486"/>
                </a:cxn>
                <a:cxn ang="0">
                  <a:pos x="1191" y="379"/>
                </a:cxn>
                <a:cxn ang="0">
                  <a:pos x="1034" y="287"/>
                </a:cxn>
                <a:cxn ang="0">
                  <a:pos x="879" y="211"/>
                </a:cxn>
                <a:cxn ang="0">
                  <a:pos x="723" y="148"/>
                </a:cxn>
                <a:cxn ang="0">
                  <a:pos x="568" y="96"/>
                </a:cxn>
                <a:cxn ang="0">
                  <a:pos x="410" y="58"/>
                </a:cxn>
                <a:cxn ang="0">
                  <a:pos x="249" y="27"/>
                </a:cxn>
                <a:cxn ang="0">
                  <a:pos x="85" y="8"/>
                </a:cxn>
              </a:cxnLst>
              <a:rect l="0" t="0" r="r" b="b"/>
              <a:pathLst>
                <a:path w="4937" h="2820">
                  <a:moveTo>
                    <a:pt x="4937" y="2589"/>
                  </a:moveTo>
                  <a:lnTo>
                    <a:pt x="4937" y="2589"/>
                  </a:lnTo>
                  <a:lnTo>
                    <a:pt x="4925" y="2599"/>
                  </a:lnTo>
                  <a:lnTo>
                    <a:pt x="4887" y="2622"/>
                  </a:lnTo>
                  <a:lnTo>
                    <a:pt x="4861" y="2638"/>
                  </a:lnTo>
                  <a:lnTo>
                    <a:pt x="4828" y="2656"/>
                  </a:lnTo>
                  <a:lnTo>
                    <a:pt x="4790" y="2675"/>
                  </a:lnTo>
                  <a:lnTo>
                    <a:pt x="4747" y="2696"/>
                  </a:lnTo>
                  <a:lnTo>
                    <a:pt x="4698" y="2717"/>
                  </a:lnTo>
                  <a:lnTo>
                    <a:pt x="4646" y="2736"/>
                  </a:lnTo>
                  <a:lnTo>
                    <a:pt x="4589" y="2756"/>
                  </a:lnTo>
                  <a:lnTo>
                    <a:pt x="4528" y="2774"/>
                  </a:lnTo>
                  <a:lnTo>
                    <a:pt x="4462" y="2790"/>
                  </a:lnTo>
                  <a:lnTo>
                    <a:pt x="4393" y="2803"/>
                  </a:lnTo>
                  <a:lnTo>
                    <a:pt x="4357" y="2807"/>
                  </a:lnTo>
                  <a:lnTo>
                    <a:pt x="4319" y="2812"/>
                  </a:lnTo>
                  <a:lnTo>
                    <a:pt x="4282" y="2816"/>
                  </a:lnTo>
                  <a:lnTo>
                    <a:pt x="4243" y="2819"/>
                  </a:lnTo>
                  <a:lnTo>
                    <a:pt x="4203" y="2820"/>
                  </a:lnTo>
                  <a:lnTo>
                    <a:pt x="4163" y="2820"/>
                  </a:lnTo>
                  <a:lnTo>
                    <a:pt x="4122" y="2819"/>
                  </a:lnTo>
                  <a:lnTo>
                    <a:pt x="4081" y="2817"/>
                  </a:lnTo>
                  <a:lnTo>
                    <a:pt x="4038" y="2812"/>
                  </a:lnTo>
                  <a:lnTo>
                    <a:pt x="3995" y="2807"/>
                  </a:lnTo>
                  <a:lnTo>
                    <a:pt x="3950" y="2801"/>
                  </a:lnTo>
                  <a:lnTo>
                    <a:pt x="3906" y="2793"/>
                  </a:lnTo>
                  <a:lnTo>
                    <a:pt x="3860" y="2783"/>
                  </a:lnTo>
                  <a:lnTo>
                    <a:pt x="3814" y="2772"/>
                  </a:lnTo>
                  <a:lnTo>
                    <a:pt x="3768" y="2757"/>
                  </a:lnTo>
                  <a:lnTo>
                    <a:pt x="3721" y="2743"/>
                  </a:lnTo>
                  <a:lnTo>
                    <a:pt x="3674" y="2725"/>
                  </a:lnTo>
                  <a:lnTo>
                    <a:pt x="3625" y="2706"/>
                  </a:lnTo>
                  <a:lnTo>
                    <a:pt x="3577" y="2685"/>
                  </a:lnTo>
                  <a:lnTo>
                    <a:pt x="3528" y="2661"/>
                  </a:lnTo>
                  <a:lnTo>
                    <a:pt x="3479" y="2635"/>
                  </a:lnTo>
                  <a:lnTo>
                    <a:pt x="3429" y="2607"/>
                  </a:lnTo>
                  <a:lnTo>
                    <a:pt x="3379" y="2577"/>
                  </a:lnTo>
                  <a:lnTo>
                    <a:pt x="3328" y="2543"/>
                  </a:lnTo>
                  <a:lnTo>
                    <a:pt x="3278" y="2507"/>
                  </a:lnTo>
                  <a:lnTo>
                    <a:pt x="3227" y="2470"/>
                  </a:lnTo>
                  <a:lnTo>
                    <a:pt x="3175" y="2428"/>
                  </a:lnTo>
                  <a:lnTo>
                    <a:pt x="3124" y="2384"/>
                  </a:lnTo>
                  <a:lnTo>
                    <a:pt x="3071" y="2338"/>
                  </a:lnTo>
                  <a:lnTo>
                    <a:pt x="3020" y="2289"/>
                  </a:lnTo>
                  <a:lnTo>
                    <a:pt x="2967" y="2236"/>
                  </a:lnTo>
                  <a:lnTo>
                    <a:pt x="2916" y="2181"/>
                  </a:lnTo>
                  <a:lnTo>
                    <a:pt x="2863" y="2123"/>
                  </a:lnTo>
                  <a:lnTo>
                    <a:pt x="2810" y="2061"/>
                  </a:lnTo>
                  <a:lnTo>
                    <a:pt x="2757" y="1995"/>
                  </a:lnTo>
                  <a:lnTo>
                    <a:pt x="2705" y="1927"/>
                  </a:lnTo>
                  <a:lnTo>
                    <a:pt x="2705" y="1927"/>
                  </a:lnTo>
                  <a:lnTo>
                    <a:pt x="2601" y="1792"/>
                  </a:lnTo>
                  <a:lnTo>
                    <a:pt x="2499" y="1661"/>
                  </a:lnTo>
                  <a:lnTo>
                    <a:pt x="2399" y="1537"/>
                  </a:lnTo>
                  <a:lnTo>
                    <a:pt x="2302" y="1419"/>
                  </a:lnTo>
                  <a:lnTo>
                    <a:pt x="2208" y="1307"/>
                  </a:lnTo>
                  <a:lnTo>
                    <a:pt x="2115" y="1201"/>
                  </a:lnTo>
                  <a:lnTo>
                    <a:pt x="2024" y="1101"/>
                  </a:lnTo>
                  <a:lnTo>
                    <a:pt x="1936" y="1007"/>
                  </a:lnTo>
                  <a:lnTo>
                    <a:pt x="1847" y="917"/>
                  </a:lnTo>
                  <a:lnTo>
                    <a:pt x="1761" y="833"/>
                  </a:lnTo>
                  <a:lnTo>
                    <a:pt x="1677" y="754"/>
                  </a:lnTo>
                  <a:lnTo>
                    <a:pt x="1593" y="681"/>
                  </a:lnTo>
                  <a:lnTo>
                    <a:pt x="1511" y="611"/>
                  </a:lnTo>
                  <a:lnTo>
                    <a:pt x="1430" y="547"/>
                  </a:lnTo>
                  <a:lnTo>
                    <a:pt x="1350" y="486"/>
                  </a:lnTo>
                  <a:lnTo>
                    <a:pt x="1270" y="431"/>
                  </a:lnTo>
                  <a:lnTo>
                    <a:pt x="1191" y="379"/>
                  </a:lnTo>
                  <a:lnTo>
                    <a:pt x="1112" y="331"/>
                  </a:lnTo>
                  <a:lnTo>
                    <a:pt x="1034" y="287"/>
                  </a:lnTo>
                  <a:lnTo>
                    <a:pt x="957" y="247"/>
                  </a:lnTo>
                  <a:lnTo>
                    <a:pt x="879" y="211"/>
                  </a:lnTo>
                  <a:lnTo>
                    <a:pt x="801" y="177"/>
                  </a:lnTo>
                  <a:lnTo>
                    <a:pt x="723" y="148"/>
                  </a:lnTo>
                  <a:lnTo>
                    <a:pt x="646" y="121"/>
                  </a:lnTo>
                  <a:lnTo>
                    <a:pt x="568" y="96"/>
                  </a:lnTo>
                  <a:lnTo>
                    <a:pt x="489" y="75"/>
                  </a:lnTo>
                  <a:lnTo>
                    <a:pt x="410" y="58"/>
                  </a:lnTo>
                  <a:lnTo>
                    <a:pt x="330" y="41"/>
                  </a:lnTo>
                  <a:lnTo>
                    <a:pt x="249" y="27"/>
                  </a:lnTo>
                  <a:lnTo>
                    <a:pt x="167" y="16"/>
                  </a:lnTo>
                  <a:lnTo>
                    <a:pt x="85" y="8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878602" name="Freeform 10"/>
            <p:cNvSpPr>
              <a:spLocks/>
            </p:cNvSpPr>
            <p:nvPr userDrawn="1"/>
          </p:nvSpPr>
          <p:spPr bwMode="auto">
            <a:xfrm>
              <a:off x="314" y="676"/>
              <a:ext cx="4975" cy="1375"/>
            </a:xfrm>
            <a:custGeom>
              <a:avLst/>
              <a:gdLst/>
              <a:ahLst/>
              <a:cxnLst>
                <a:cxn ang="0">
                  <a:pos x="4975" y="2501"/>
                </a:cxn>
                <a:cxn ang="0">
                  <a:pos x="4926" y="2537"/>
                </a:cxn>
                <a:cxn ang="0">
                  <a:pos x="4867" y="2571"/>
                </a:cxn>
                <a:cxn ang="0">
                  <a:pos x="4786" y="2613"/>
                </a:cxn>
                <a:cxn ang="0">
                  <a:pos x="4686" y="2656"/>
                </a:cxn>
                <a:cxn ang="0">
                  <a:pos x="4568" y="2695"/>
                </a:cxn>
                <a:cxn ang="0">
                  <a:pos x="4433" y="2727"/>
                </a:cxn>
                <a:cxn ang="0">
                  <a:pos x="4361" y="2739"/>
                </a:cxn>
                <a:cxn ang="0">
                  <a:pos x="4285" y="2747"/>
                </a:cxn>
                <a:cxn ang="0">
                  <a:pos x="4204" y="2750"/>
                </a:cxn>
                <a:cxn ang="0">
                  <a:pos x="4121" y="2748"/>
                </a:cxn>
                <a:cxn ang="0">
                  <a:pos x="4035" y="2740"/>
                </a:cxn>
                <a:cxn ang="0">
                  <a:pos x="3946" y="2727"/>
                </a:cxn>
                <a:cxn ang="0">
                  <a:pos x="3856" y="2708"/>
                </a:cxn>
                <a:cxn ang="0">
                  <a:pos x="3761" y="2680"/>
                </a:cxn>
                <a:cxn ang="0">
                  <a:pos x="3666" y="2645"/>
                </a:cxn>
                <a:cxn ang="0">
                  <a:pos x="3567" y="2603"/>
                </a:cxn>
                <a:cxn ang="0">
                  <a:pos x="3467" y="2550"/>
                </a:cxn>
                <a:cxn ang="0">
                  <a:pos x="3366" y="2488"/>
                </a:cxn>
                <a:cxn ang="0">
                  <a:pos x="3263" y="2416"/>
                </a:cxn>
                <a:cxn ang="0">
                  <a:pos x="3159" y="2333"/>
                </a:cxn>
                <a:cxn ang="0">
                  <a:pos x="3053" y="2240"/>
                </a:cxn>
                <a:cxn ang="0">
                  <a:pos x="2948" y="2133"/>
                </a:cxn>
                <a:cxn ang="0">
                  <a:pos x="2841" y="2014"/>
                </a:cxn>
                <a:cxn ang="0">
                  <a:pos x="2733" y="1883"/>
                </a:cxn>
                <a:cxn ang="0">
                  <a:pos x="2627" y="1747"/>
                </a:cxn>
                <a:cxn ang="0">
                  <a:pos x="2422" y="1495"/>
                </a:cxn>
                <a:cxn ang="0">
                  <a:pos x="2227" y="1269"/>
                </a:cxn>
                <a:cxn ang="0">
                  <a:pos x="2040" y="1066"/>
                </a:cxn>
                <a:cxn ang="0">
                  <a:pos x="1861" y="885"/>
                </a:cxn>
                <a:cxn ang="0">
                  <a:pos x="1687" y="723"/>
                </a:cxn>
                <a:cxn ang="0">
                  <a:pos x="1519" y="583"/>
                </a:cxn>
                <a:cxn ang="0">
                  <a:pos x="1357" y="462"/>
                </a:cxn>
                <a:cxn ang="0">
                  <a:pos x="1196" y="357"/>
                </a:cxn>
                <a:cxn ang="0">
                  <a:pos x="1039" y="268"/>
                </a:cxn>
                <a:cxn ang="0">
                  <a:pos x="882" y="194"/>
                </a:cxn>
                <a:cxn ang="0">
                  <a:pos x="726" y="134"/>
                </a:cxn>
                <a:cxn ang="0">
                  <a:pos x="569" y="86"/>
                </a:cxn>
                <a:cxn ang="0">
                  <a:pos x="410" y="50"/>
                </a:cxn>
                <a:cxn ang="0">
                  <a:pos x="249" y="23"/>
                </a:cxn>
                <a:cxn ang="0">
                  <a:pos x="83" y="5"/>
                </a:cxn>
              </a:cxnLst>
              <a:rect l="0" t="0" r="r" b="b"/>
              <a:pathLst>
                <a:path w="4975" h="2750">
                  <a:moveTo>
                    <a:pt x="4975" y="2501"/>
                  </a:moveTo>
                  <a:lnTo>
                    <a:pt x="4975" y="2501"/>
                  </a:lnTo>
                  <a:lnTo>
                    <a:pt x="4962" y="2511"/>
                  </a:lnTo>
                  <a:lnTo>
                    <a:pt x="4926" y="2537"/>
                  </a:lnTo>
                  <a:lnTo>
                    <a:pt x="4899" y="2553"/>
                  </a:lnTo>
                  <a:lnTo>
                    <a:pt x="4867" y="2571"/>
                  </a:lnTo>
                  <a:lnTo>
                    <a:pt x="4829" y="2592"/>
                  </a:lnTo>
                  <a:lnTo>
                    <a:pt x="4786" y="2613"/>
                  </a:lnTo>
                  <a:lnTo>
                    <a:pt x="4739" y="2635"/>
                  </a:lnTo>
                  <a:lnTo>
                    <a:pt x="4686" y="2656"/>
                  </a:lnTo>
                  <a:lnTo>
                    <a:pt x="4629" y="2676"/>
                  </a:lnTo>
                  <a:lnTo>
                    <a:pt x="4568" y="2695"/>
                  </a:lnTo>
                  <a:lnTo>
                    <a:pt x="4503" y="2713"/>
                  </a:lnTo>
                  <a:lnTo>
                    <a:pt x="4433" y="2727"/>
                  </a:lnTo>
                  <a:lnTo>
                    <a:pt x="4397" y="2734"/>
                  </a:lnTo>
                  <a:lnTo>
                    <a:pt x="4361" y="2739"/>
                  </a:lnTo>
                  <a:lnTo>
                    <a:pt x="4322" y="2743"/>
                  </a:lnTo>
                  <a:lnTo>
                    <a:pt x="4285" y="2747"/>
                  </a:lnTo>
                  <a:lnTo>
                    <a:pt x="4245" y="2748"/>
                  </a:lnTo>
                  <a:lnTo>
                    <a:pt x="4204" y="2750"/>
                  </a:lnTo>
                  <a:lnTo>
                    <a:pt x="4163" y="2750"/>
                  </a:lnTo>
                  <a:lnTo>
                    <a:pt x="4121" y="2748"/>
                  </a:lnTo>
                  <a:lnTo>
                    <a:pt x="4079" y="2745"/>
                  </a:lnTo>
                  <a:lnTo>
                    <a:pt x="4035" y="2740"/>
                  </a:lnTo>
                  <a:lnTo>
                    <a:pt x="3992" y="2735"/>
                  </a:lnTo>
                  <a:lnTo>
                    <a:pt x="3946" y="2727"/>
                  </a:lnTo>
                  <a:lnTo>
                    <a:pt x="3902" y="2719"/>
                  </a:lnTo>
                  <a:lnTo>
                    <a:pt x="3856" y="2708"/>
                  </a:lnTo>
                  <a:lnTo>
                    <a:pt x="3809" y="2695"/>
                  </a:lnTo>
                  <a:lnTo>
                    <a:pt x="3761" y="2680"/>
                  </a:lnTo>
                  <a:lnTo>
                    <a:pt x="3714" y="2664"/>
                  </a:lnTo>
                  <a:lnTo>
                    <a:pt x="3666" y="2645"/>
                  </a:lnTo>
                  <a:lnTo>
                    <a:pt x="3617" y="2626"/>
                  </a:lnTo>
                  <a:lnTo>
                    <a:pt x="3567" y="2603"/>
                  </a:lnTo>
                  <a:lnTo>
                    <a:pt x="3517" y="2577"/>
                  </a:lnTo>
                  <a:lnTo>
                    <a:pt x="3467" y="2550"/>
                  </a:lnTo>
                  <a:lnTo>
                    <a:pt x="3417" y="2521"/>
                  </a:lnTo>
                  <a:lnTo>
                    <a:pt x="3366" y="2488"/>
                  </a:lnTo>
                  <a:lnTo>
                    <a:pt x="3314" y="2453"/>
                  </a:lnTo>
                  <a:lnTo>
                    <a:pt x="3263" y="2416"/>
                  </a:lnTo>
                  <a:lnTo>
                    <a:pt x="3212" y="2375"/>
                  </a:lnTo>
                  <a:lnTo>
                    <a:pt x="3159" y="2333"/>
                  </a:lnTo>
                  <a:lnTo>
                    <a:pt x="3106" y="2288"/>
                  </a:lnTo>
                  <a:lnTo>
                    <a:pt x="3053" y="2240"/>
                  </a:lnTo>
                  <a:lnTo>
                    <a:pt x="3001" y="2188"/>
                  </a:lnTo>
                  <a:lnTo>
                    <a:pt x="2948" y="2133"/>
                  </a:lnTo>
                  <a:lnTo>
                    <a:pt x="2894" y="2075"/>
                  </a:lnTo>
                  <a:lnTo>
                    <a:pt x="2841" y="2014"/>
                  </a:lnTo>
                  <a:lnTo>
                    <a:pt x="2787" y="1951"/>
                  </a:lnTo>
                  <a:lnTo>
                    <a:pt x="2733" y="1883"/>
                  </a:lnTo>
                  <a:lnTo>
                    <a:pt x="2733" y="1883"/>
                  </a:lnTo>
                  <a:lnTo>
                    <a:pt x="2627" y="1747"/>
                  </a:lnTo>
                  <a:lnTo>
                    <a:pt x="2523" y="1618"/>
                  </a:lnTo>
                  <a:lnTo>
                    <a:pt x="2422" y="1495"/>
                  </a:lnTo>
                  <a:lnTo>
                    <a:pt x="2323" y="1379"/>
                  </a:lnTo>
                  <a:lnTo>
                    <a:pt x="2227" y="1269"/>
                  </a:lnTo>
                  <a:lnTo>
                    <a:pt x="2133" y="1164"/>
                  </a:lnTo>
                  <a:lnTo>
                    <a:pt x="2040" y="1066"/>
                  </a:lnTo>
                  <a:lnTo>
                    <a:pt x="1949" y="972"/>
                  </a:lnTo>
                  <a:lnTo>
                    <a:pt x="1861" y="885"/>
                  </a:lnTo>
                  <a:lnTo>
                    <a:pt x="1773" y="801"/>
                  </a:lnTo>
                  <a:lnTo>
                    <a:pt x="1687" y="723"/>
                  </a:lnTo>
                  <a:lnTo>
                    <a:pt x="1602" y="651"/>
                  </a:lnTo>
                  <a:lnTo>
                    <a:pt x="1519" y="583"/>
                  </a:lnTo>
                  <a:lnTo>
                    <a:pt x="1437" y="520"/>
                  </a:lnTo>
                  <a:lnTo>
                    <a:pt x="1357" y="462"/>
                  </a:lnTo>
                  <a:lnTo>
                    <a:pt x="1276" y="407"/>
                  </a:lnTo>
                  <a:lnTo>
                    <a:pt x="1196" y="357"/>
                  </a:lnTo>
                  <a:lnTo>
                    <a:pt x="1116" y="310"/>
                  </a:lnTo>
                  <a:lnTo>
                    <a:pt x="1039" y="268"/>
                  </a:lnTo>
                  <a:lnTo>
                    <a:pt x="960" y="229"/>
                  </a:lnTo>
                  <a:lnTo>
                    <a:pt x="882" y="194"/>
                  </a:lnTo>
                  <a:lnTo>
                    <a:pt x="804" y="162"/>
                  </a:lnTo>
                  <a:lnTo>
                    <a:pt x="726" y="134"/>
                  </a:lnTo>
                  <a:lnTo>
                    <a:pt x="647" y="108"/>
                  </a:lnTo>
                  <a:lnTo>
                    <a:pt x="569" y="86"/>
                  </a:lnTo>
                  <a:lnTo>
                    <a:pt x="490" y="66"/>
                  </a:lnTo>
                  <a:lnTo>
                    <a:pt x="410" y="50"/>
                  </a:lnTo>
                  <a:lnTo>
                    <a:pt x="331" y="36"/>
                  </a:lnTo>
                  <a:lnTo>
                    <a:pt x="249" y="23"/>
                  </a:lnTo>
                  <a:lnTo>
                    <a:pt x="167" y="13"/>
                  </a:lnTo>
                  <a:lnTo>
                    <a:pt x="83" y="5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878603" name="Freeform 11"/>
            <p:cNvSpPr>
              <a:spLocks/>
            </p:cNvSpPr>
            <p:nvPr userDrawn="1"/>
          </p:nvSpPr>
          <p:spPr bwMode="auto">
            <a:xfrm>
              <a:off x="325" y="698"/>
              <a:ext cx="5012" cy="1339"/>
            </a:xfrm>
            <a:custGeom>
              <a:avLst/>
              <a:gdLst/>
              <a:ahLst/>
              <a:cxnLst>
                <a:cxn ang="0">
                  <a:pos x="5012" y="2414"/>
                </a:cxn>
                <a:cxn ang="0">
                  <a:pos x="4964" y="2448"/>
                </a:cxn>
                <a:cxn ang="0">
                  <a:pos x="4904" y="2485"/>
                </a:cxn>
                <a:cxn ang="0">
                  <a:pos x="4825" y="2528"/>
                </a:cxn>
                <a:cxn ang="0">
                  <a:pos x="4725" y="2574"/>
                </a:cxn>
                <a:cxn ang="0">
                  <a:pos x="4608" y="2615"/>
                </a:cxn>
                <a:cxn ang="0">
                  <a:pos x="4474" y="2649"/>
                </a:cxn>
                <a:cxn ang="0">
                  <a:pos x="4402" y="2662"/>
                </a:cxn>
                <a:cxn ang="0">
                  <a:pos x="4325" y="2672"/>
                </a:cxn>
                <a:cxn ang="0">
                  <a:pos x="4246" y="2677"/>
                </a:cxn>
                <a:cxn ang="0">
                  <a:pos x="4163" y="2677"/>
                </a:cxn>
                <a:cxn ang="0">
                  <a:pos x="4077" y="2672"/>
                </a:cxn>
                <a:cxn ang="0">
                  <a:pos x="3988" y="2661"/>
                </a:cxn>
                <a:cxn ang="0">
                  <a:pos x="3896" y="2643"/>
                </a:cxn>
                <a:cxn ang="0">
                  <a:pos x="3802" y="2617"/>
                </a:cxn>
                <a:cxn ang="0">
                  <a:pos x="3705" y="2583"/>
                </a:cxn>
                <a:cxn ang="0">
                  <a:pos x="3606" y="2543"/>
                </a:cxn>
                <a:cxn ang="0">
                  <a:pos x="3506" y="2491"/>
                </a:cxn>
                <a:cxn ang="0">
                  <a:pos x="3403" y="2431"/>
                </a:cxn>
                <a:cxn ang="0">
                  <a:pos x="3299" y="2362"/>
                </a:cxn>
                <a:cxn ang="0">
                  <a:pos x="3194" y="2280"/>
                </a:cxn>
                <a:cxn ang="0">
                  <a:pos x="3087" y="2188"/>
                </a:cxn>
                <a:cxn ang="0">
                  <a:pos x="2980" y="2083"/>
                </a:cxn>
                <a:cxn ang="0">
                  <a:pos x="2870" y="1966"/>
                </a:cxn>
                <a:cxn ang="0">
                  <a:pos x="2762" y="1836"/>
                </a:cxn>
                <a:cxn ang="0">
                  <a:pos x="2654" y="1702"/>
                </a:cxn>
                <a:cxn ang="0">
                  <a:pos x="2444" y="1455"/>
                </a:cxn>
                <a:cxn ang="0">
                  <a:pos x="2245" y="1230"/>
                </a:cxn>
                <a:cxn ang="0">
                  <a:pos x="2057" y="1030"/>
                </a:cxn>
                <a:cxn ang="0">
                  <a:pos x="1873" y="851"/>
                </a:cxn>
                <a:cxn ang="0">
                  <a:pos x="1698" y="692"/>
                </a:cxn>
                <a:cxn ang="0">
                  <a:pos x="1529" y="555"/>
                </a:cxn>
                <a:cxn ang="0">
                  <a:pos x="1364" y="436"/>
                </a:cxn>
                <a:cxn ang="0">
                  <a:pos x="1201" y="334"/>
                </a:cxn>
                <a:cxn ang="0">
                  <a:pos x="1043" y="248"/>
                </a:cxn>
                <a:cxn ang="0">
                  <a:pos x="885" y="177"/>
                </a:cxn>
                <a:cxn ang="0">
                  <a:pos x="728" y="119"/>
                </a:cxn>
                <a:cxn ang="0">
                  <a:pos x="571" y="74"/>
                </a:cxn>
                <a:cxn ang="0">
                  <a:pos x="411" y="42"/>
                </a:cxn>
                <a:cxn ang="0">
                  <a:pos x="250" y="17"/>
                </a:cxn>
                <a:cxn ang="0">
                  <a:pos x="85" y="5"/>
                </a:cxn>
              </a:cxnLst>
              <a:rect l="0" t="0" r="r" b="b"/>
              <a:pathLst>
                <a:path w="5012" h="2678">
                  <a:moveTo>
                    <a:pt x="5012" y="2414"/>
                  </a:moveTo>
                  <a:lnTo>
                    <a:pt x="5012" y="2414"/>
                  </a:lnTo>
                  <a:lnTo>
                    <a:pt x="5000" y="2423"/>
                  </a:lnTo>
                  <a:lnTo>
                    <a:pt x="4964" y="2448"/>
                  </a:lnTo>
                  <a:lnTo>
                    <a:pt x="4937" y="2465"/>
                  </a:lnTo>
                  <a:lnTo>
                    <a:pt x="4904" y="2485"/>
                  </a:lnTo>
                  <a:lnTo>
                    <a:pt x="4868" y="2506"/>
                  </a:lnTo>
                  <a:lnTo>
                    <a:pt x="4825" y="2528"/>
                  </a:lnTo>
                  <a:lnTo>
                    <a:pt x="4778" y="2551"/>
                  </a:lnTo>
                  <a:lnTo>
                    <a:pt x="4725" y="2574"/>
                  </a:lnTo>
                  <a:lnTo>
                    <a:pt x="4670" y="2594"/>
                  </a:lnTo>
                  <a:lnTo>
                    <a:pt x="4608" y="2615"/>
                  </a:lnTo>
                  <a:lnTo>
                    <a:pt x="4543" y="2635"/>
                  </a:lnTo>
                  <a:lnTo>
                    <a:pt x="4474" y="2649"/>
                  </a:lnTo>
                  <a:lnTo>
                    <a:pt x="4439" y="2657"/>
                  </a:lnTo>
                  <a:lnTo>
                    <a:pt x="4402" y="2662"/>
                  </a:lnTo>
                  <a:lnTo>
                    <a:pt x="4364" y="2669"/>
                  </a:lnTo>
                  <a:lnTo>
                    <a:pt x="4325" y="2672"/>
                  </a:lnTo>
                  <a:lnTo>
                    <a:pt x="4286" y="2675"/>
                  </a:lnTo>
                  <a:lnTo>
                    <a:pt x="4246" y="2677"/>
                  </a:lnTo>
                  <a:lnTo>
                    <a:pt x="4204" y="2678"/>
                  </a:lnTo>
                  <a:lnTo>
                    <a:pt x="4163" y="2677"/>
                  </a:lnTo>
                  <a:lnTo>
                    <a:pt x="4120" y="2675"/>
                  </a:lnTo>
                  <a:lnTo>
                    <a:pt x="4077" y="2672"/>
                  </a:lnTo>
                  <a:lnTo>
                    <a:pt x="4032" y="2667"/>
                  </a:lnTo>
                  <a:lnTo>
                    <a:pt x="3988" y="2661"/>
                  </a:lnTo>
                  <a:lnTo>
                    <a:pt x="3942" y="2653"/>
                  </a:lnTo>
                  <a:lnTo>
                    <a:pt x="3896" y="2643"/>
                  </a:lnTo>
                  <a:lnTo>
                    <a:pt x="3849" y="2630"/>
                  </a:lnTo>
                  <a:lnTo>
                    <a:pt x="3802" y="2617"/>
                  </a:lnTo>
                  <a:lnTo>
                    <a:pt x="3753" y="2601"/>
                  </a:lnTo>
                  <a:lnTo>
                    <a:pt x="3705" y="2583"/>
                  </a:lnTo>
                  <a:lnTo>
                    <a:pt x="3656" y="2564"/>
                  </a:lnTo>
                  <a:lnTo>
                    <a:pt x="3606" y="2543"/>
                  </a:lnTo>
                  <a:lnTo>
                    <a:pt x="3556" y="2519"/>
                  </a:lnTo>
                  <a:lnTo>
                    <a:pt x="3506" y="2491"/>
                  </a:lnTo>
                  <a:lnTo>
                    <a:pt x="3455" y="2464"/>
                  </a:lnTo>
                  <a:lnTo>
                    <a:pt x="3403" y="2431"/>
                  </a:lnTo>
                  <a:lnTo>
                    <a:pt x="3352" y="2398"/>
                  </a:lnTo>
                  <a:lnTo>
                    <a:pt x="3299" y="2362"/>
                  </a:lnTo>
                  <a:lnTo>
                    <a:pt x="3246" y="2322"/>
                  </a:lnTo>
                  <a:lnTo>
                    <a:pt x="3194" y="2280"/>
                  </a:lnTo>
                  <a:lnTo>
                    <a:pt x="3141" y="2236"/>
                  </a:lnTo>
                  <a:lnTo>
                    <a:pt x="3087" y="2188"/>
                  </a:lnTo>
                  <a:lnTo>
                    <a:pt x="3033" y="2138"/>
                  </a:lnTo>
                  <a:lnTo>
                    <a:pt x="2980" y="2083"/>
                  </a:lnTo>
                  <a:lnTo>
                    <a:pt x="2924" y="2026"/>
                  </a:lnTo>
                  <a:lnTo>
                    <a:pt x="2870" y="1966"/>
                  </a:lnTo>
                  <a:lnTo>
                    <a:pt x="2816" y="1903"/>
                  </a:lnTo>
                  <a:lnTo>
                    <a:pt x="2762" y="1836"/>
                  </a:lnTo>
                  <a:lnTo>
                    <a:pt x="2762" y="1836"/>
                  </a:lnTo>
                  <a:lnTo>
                    <a:pt x="2654" y="1702"/>
                  </a:lnTo>
                  <a:lnTo>
                    <a:pt x="2548" y="1576"/>
                  </a:lnTo>
                  <a:lnTo>
                    <a:pt x="2444" y="1455"/>
                  </a:lnTo>
                  <a:lnTo>
                    <a:pt x="2344" y="1338"/>
                  </a:lnTo>
                  <a:lnTo>
                    <a:pt x="2245" y="1230"/>
                  </a:lnTo>
                  <a:lnTo>
                    <a:pt x="2150" y="1127"/>
                  </a:lnTo>
                  <a:lnTo>
                    <a:pt x="2057" y="1030"/>
                  </a:lnTo>
                  <a:lnTo>
                    <a:pt x="1963" y="938"/>
                  </a:lnTo>
                  <a:lnTo>
                    <a:pt x="1873" y="851"/>
                  </a:lnTo>
                  <a:lnTo>
                    <a:pt x="1786" y="770"/>
                  </a:lnTo>
                  <a:lnTo>
                    <a:pt x="1698" y="692"/>
                  </a:lnTo>
                  <a:lnTo>
                    <a:pt x="1612" y="621"/>
                  </a:lnTo>
                  <a:lnTo>
                    <a:pt x="1529" y="555"/>
                  </a:lnTo>
                  <a:lnTo>
                    <a:pt x="1446" y="494"/>
                  </a:lnTo>
                  <a:lnTo>
                    <a:pt x="1364" y="436"/>
                  </a:lnTo>
                  <a:lnTo>
                    <a:pt x="1282" y="382"/>
                  </a:lnTo>
                  <a:lnTo>
                    <a:pt x="1201" y="334"/>
                  </a:lnTo>
                  <a:lnTo>
                    <a:pt x="1122" y="289"/>
                  </a:lnTo>
                  <a:lnTo>
                    <a:pt x="1043" y="248"/>
                  </a:lnTo>
                  <a:lnTo>
                    <a:pt x="964" y="210"/>
                  </a:lnTo>
                  <a:lnTo>
                    <a:pt x="885" y="177"/>
                  </a:lnTo>
                  <a:lnTo>
                    <a:pt x="807" y="147"/>
                  </a:lnTo>
                  <a:lnTo>
                    <a:pt x="728" y="119"/>
                  </a:lnTo>
                  <a:lnTo>
                    <a:pt x="649" y="95"/>
                  </a:lnTo>
                  <a:lnTo>
                    <a:pt x="571" y="74"/>
                  </a:lnTo>
                  <a:lnTo>
                    <a:pt x="490" y="56"/>
                  </a:lnTo>
                  <a:lnTo>
                    <a:pt x="411" y="42"/>
                  </a:lnTo>
                  <a:lnTo>
                    <a:pt x="331" y="29"/>
                  </a:lnTo>
                  <a:lnTo>
                    <a:pt x="250" y="17"/>
                  </a:lnTo>
                  <a:lnTo>
                    <a:pt x="167" y="9"/>
                  </a:lnTo>
                  <a:lnTo>
                    <a:pt x="85" y="5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878604" name="Freeform 12"/>
            <p:cNvSpPr>
              <a:spLocks/>
            </p:cNvSpPr>
            <p:nvPr userDrawn="1"/>
          </p:nvSpPr>
          <p:spPr bwMode="auto">
            <a:xfrm>
              <a:off x="336" y="720"/>
              <a:ext cx="5049" cy="1304"/>
            </a:xfrm>
            <a:custGeom>
              <a:avLst/>
              <a:gdLst/>
              <a:ahLst/>
              <a:cxnLst>
                <a:cxn ang="0">
                  <a:pos x="5049" y="2324"/>
                </a:cxn>
                <a:cxn ang="0">
                  <a:pos x="5000" y="2361"/>
                </a:cxn>
                <a:cxn ang="0">
                  <a:pos x="4942" y="2398"/>
                </a:cxn>
                <a:cxn ang="0">
                  <a:pos x="4863" y="2443"/>
                </a:cxn>
                <a:cxn ang="0">
                  <a:pos x="4764" y="2492"/>
                </a:cxn>
                <a:cxn ang="0">
                  <a:pos x="4647" y="2537"/>
                </a:cxn>
                <a:cxn ang="0">
                  <a:pos x="4514" y="2574"/>
                </a:cxn>
                <a:cxn ang="0">
                  <a:pos x="4442" y="2589"/>
                </a:cxn>
                <a:cxn ang="0">
                  <a:pos x="4366" y="2598"/>
                </a:cxn>
                <a:cxn ang="0">
                  <a:pos x="4286" y="2605"/>
                </a:cxn>
                <a:cxn ang="0">
                  <a:pos x="4203" y="2608"/>
                </a:cxn>
                <a:cxn ang="0">
                  <a:pos x="4117" y="2603"/>
                </a:cxn>
                <a:cxn ang="0">
                  <a:pos x="4027" y="2593"/>
                </a:cxn>
                <a:cxn ang="0">
                  <a:pos x="3935" y="2577"/>
                </a:cxn>
                <a:cxn ang="0">
                  <a:pos x="3841" y="2555"/>
                </a:cxn>
                <a:cxn ang="0">
                  <a:pos x="3744" y="2522"/>
                </a:cxn>
                <a:cxn ang="0">
                  <a:pos x="3645" y="2484"/>
                </a:cxn>
                <a:cxn ang="0">
                  <a:pos x="3544" y="2434"/>
                </a:cxn>
                <a:cxn ang="0">
                  <a:pos x="3439" y="2375"/>
                </a:cxn>
                <a:cxn ang="0">
                  <a:pos x="3335" y="2308"/>
                </a:cxn>
                <a:cxn ang="0">
                  <a:pos x="3228" y="2229"/>
                </a:cxn>
                <a:cxn ang="0">
                  <a:pos x="3120" y="2137"/>
                </a:cxn>
                <a:cxn ang="0">
                  <a:pos x="3010" y="2035"/>
                </a:cxn>
                <a:cxn ang="0">
                  <a:pos x="2901" y="1919"/>
                </a:cxn>
                <a:cxn ang="0">
                  <a:pos x="2790" y="1789"/>
                </a:cxn>
                <a:cxn ang="0">
                  <a:pos x="2679" y="1659"/>
                </a:cxn>
                <a:cxn ang="0">
                  <a:pos x="2466" y="1413"/>
                </a:cxn>
                <a:cxn ang="0">
                  <a:pos x="2265" y="1192"/>
                </a:cxn>
                <a:cxn ang="0">
                  <a:pos x="2072" y="993"/>
                </a:cxn>
                <a:cxn ang="0">
                  <a:pos x="1887" y="819"/>
                </a:cxn>
                <a:cxn ang="0">
                  <a:pos x="1710" y="664"/>
                </a:cxn>
                <a:cxn ang="0">
                  <a:pos x="1537" y="528"/>
                </a:cxn>
                <a:cxn ang="0">
                  <a:pos x="1371" y="412"/>
                </a:cxn>
                <a:cxn ang="0">
                  <a:pos x="1207" y="312"/>
                </a:cxn>
                <a:cxn ang="0">
                  <a:pos x="1047" y="230"/>
                </a:cxn>
                <a:cxn ang="0">
                  <a:pos x="888" y="160"/>
                </a:cxn>
                <a:cxn ang="0">
                  <a:pos x="731" y="107"/>
                </a:cxn>
                <a:cxn ang="0">
                  <a:pos x="572" y="65"/>
                </a:cxn>
                <a:cxn ang="0">
                  <a:pos x="413" y="34"/>
                </a:cxn>
                <a:cxn ang="0">
                  <a:pos x="250" y="15"/>
                </a:cxn>
                <a:cxn ang="0">
                  <a:pos x="85" y="4"/>
                </a:cxn>
              </a:cxnLst>
              <a:rect l="0" t="0" r="r" b="b"/>
              <a:pathLst>
                <a:path w="5049" h="2608">
                  <a:moveTo>
                    <a:pt x="5049" y="2324"/>
                  </a:moveTo>
                  <a:lnTo>
                    <a:pt x="5049" y="2324"/>
                  </a:lnTo>
                  <a:lnTo>
                    <a:pt x="5036" y="2334"/>
                  </a:lnTo>
                  <a:lnTo>
                    <a:pt x="5000" y="2361"/>
                  </a:lnTo>
                  <a:lnTo>
                    <a:pt x="4974" y="2379"/>
                  </a:lnTo>
                  <a:lnTo>
                    <a:pt x="4942" y="2398"/>
                  </a:lnTo>
                  <a:lnTo>
                    <a:pt x="4906" y="2421"/>
                  </a:lnTo>
                  <a:lnTo>
                    <a:pt x="4863" y="2443"/>
                  </a:lnTo>
                  <a:lnTo>
                    <a:pt x="4815" y="2468"/>
                  </a:lnTo>
                  <a:lnTo>
                    <a:pt x="4764" y="2492"/>
                  </a:lnTo>
                  <a:lnTo>
                    <a:pt x="4709" y="2514"/>
                  </a:lnTo>
                  <a:lnTo>
                    <a:pt x="4647" y="2537"/>
                  </a:lnTo>
                  <a:lnTo>
                    <a:pt x="4584" y="2556"/>
                  </a:lnTo>
                  <a:lnTo>
                    <a:pt x="4514" y="2574"/>
                  </a:lnTo>
                  <a:lnTo>
                    <a:pt x="4478" y="2581"/>
                  </a:lnTo>
                  <a:lnTo>
                    <a:pt x="4442" y="2589"/>
                  </a:lnTo>
                  <a:lnTo>
                    <a:pt x="4404" y="2593"/>
                  </a:lnTo>
                  <a:lnTo>
                    <a:pt x="4366" y="2598"/>
                  </a:lnTo>
                  <a:lnTo>
                    <a:pt x="4327" y="2603"/>
                  </a:lnTo>
                  <a:lnTo>
                    <a:pt x="4286" y="2605"/>
                  </a:lnTo>
                  <a:lnTo>
                    <a:pt x="4245" y="2606"/>
                  </a:lnTo>
                  <a:lnTo>
                    <a:pt x="4203" y="2608"/>
                  </a:lnTo>
                  <a:lnTo>
                    <a:pt x="4160" y="2606"/>
                  </a:lnTo>
                  <a:lnTo>
                    <a:pt x="4117" y="2603"/>
                  </a:lnTo>
                  <a:lnTo>
                    <a:pt x="4073" y="2600"/>
                  </a:lnTo>
                  <a:lnTo>
                    <a:pt x="4027" y="2593"/>
                  </a:lnTo>
                  <a:lnTo>
                    <a:pt x="3982" y="2587"/>
                  </a:lnTo>
                  <a:lnTo>
                    <a:pt x="3935" y="2577"/>
                  </a:lnTo>
                  <a:lnTo>
                    <a:pt x="3888" y="2566"/>
                  </a:lnTo>
                  <a:lnTo>
                    <a:pt x="3841" y="2555"/>
                  </a:lnTo>
                  <a:lnTo>
                    <a:pt x="3792" y="2540"/>
                  </a:lnTo>
                  <a:lnTo>
                    <a:pt x="3744" y="2522"/>
                  </a:lnTo>
                  <a:lnTo>
                    <a:pt x="3695" y="2505"/>
                  </a:lnTo>
                  <a:lnTo>
                    <a:pt x="3645" y="2484"/>
                  </a:lnTo>
                  <a:lnTo>
                    <a:pt x="3594" y="2459"/>
                  </a:lnTo>
                  <a:lnTo>
                    <a:pt x="3544" y="2434"/>
                  </a:lnTo>
                  <a:lnTo>
                    <a:pt x="3492" y="2406"/>
                  </a:lnTo>
                  <a:lnTo>
                    <a:pt x="3439" y="2375"/>
                  </a:lnTo>
                  <a:lnTo>
                    <a:pt x="3388" y="2343"/>
                  </a:lnTo>
                  <a:lnTo>
                    <a:pt x="3335" y="2308"/>
                  </a:lnTo>
                  <a:lnTo>
                    <a:pt x="3281" y="2269"/>
                  </a:lnTo>
                  <a:lnTo>
                    <a:pt x="3228" y="2229"/>
                  </a:lnTo>
                  <a:lnTo>
                    <a:pt x="3174" y="2183"/>
                  </a:lnTo>
                  <a:lnTo>
                    <a:pt x="3120" y="2137"/>
                  </a:lnTo>
                  <a:lnTo>
                    <a:pt x="3066" y="2086"/>
                  </a:lnTo>
                  <a:lnTo>
                    <a:pt x="3010" y="2035"/>
                  </a:lnTo>
                  <a:lnTo>
                    <a:pt x="2956" y="1978"/>
                  </a:lnTo>
                  <a:lnTo>
                    <a:pt x="2901" y="1919"/>
                  </a:lnTo>
                  <a:lnTo>
                    <a:pt x="2845" y="1856"/>
                  </a:lnTo>
                  <a:lnTo>
                    <a:pt x="2790" y="1789"/>
                  </a:lnTo>
                  <a:lnTo>
                    <a:pt x="2790" y="1789"/>
                  </a:lnTo>
                  <a:lnTo>
                    <a:pt x="2679" y="1659"/>
                  </a:lnTo>
                  <a:lnTo>
                    <a:pt x="2572" y="1533"/>
                  </a:lnTo>
                  <a:lnTo>
                    <a:pt x="2466" y="1413"/>
                  </a:lnTo>
                  <a:lnTo>
                    <a:pt x="2365" y="1299"/>
                  </a:lnTo>
                  <a:lnTo>
                    <a:pt x="2265" y="1192"/>
                  </a:lnTo>
                  <a:lnTo>
                    <a:pt x="2168" y="1090"/>
                  </a:lnTo>
                  <a:lnTo>
                    <a:pt x="2072" y="993"/>
                  </a:lnTo>
                  <a:lnTo>
                    <a:pt x="1979" y="903"/>
                  </a:lnTo>
                  <a:lnTo>
                    <a:pt x="1887" y="819"/>
                  </a:lnTo>
                  <a:lnTo>
                    <a:pt x="1797" y="738"/>
                  </a:lnTo>
                  <a:lnTo>
                    <a:pt x="1710" y="664"/>
                  </a:lnTo>
                  <a:lnTo>
                    <a:pt x="1622" y="593"/>
                  </a:lnTo>
                  <a:lnTo>
                    <a:pt x="1537" y="528"/>
                  </a:lnTo>
                  <a:lnTo>
                    <a:pt x="1453" y="467"/>
                  </a:lnTo>
                  <a:lnTo>
                    <a:pt x="1371" y="412"/>
                  </a:lnTo>
                  <a:lnTo>
                    <a:pt x="1287" y="360"/>
                  </a:lnTo>
                  <a:lnTo>
                    <a:pt x="1207" y="312"/>
                  </a:lnTo>
                  <a:lnTo>
                    <a:pt x="1126" y="268"/>
                  </a:lnTo>
                  <a:lnTo>
                    <a:pt x="1047" y="230"/>
                  </a:lnTo>
                  <a:lnTo>
                    <a:pt x="967" y="192"/>
                  </a:lnTo>
                  <a:lnTo>
                    <a:pt x="888" y="160"/>
                  </a:lnTo>
                  <a:lnTo>
                    <a:pt x="808" y="133"/>
                  </a:lnTo>
                  <a:lnTo>
                    <a:pt x="731" y="107"/>
                  </a:lnTo>
                  <a:lnTo>
                    <a:pt x="652" y="84"/>
                  </a:lnTo>
                  <a:lnTo>
                    <a:pt x="572" y="65"/>
                  </a:lnTo>
                  <a:lnTo>
                    <a:pt x="492" y="49"/>
                  </a:lnTo>
                  <a:lnTo>
                    <a:pt x="413" y="34"/>
                  </a:lnTo>
                  <a:lnTo>
                    <a:pt x="332" y="23"/>
                  </a:lnTo>
                  <a:lnTo>
                    <a:pt x="250" y="15"/>
                  </a:lnTo>
                  <a:lnTo>
                    <a:pt x="168" y="8"/>
                  </a:lnTo>
                  <a:lnTo>
                    <a:pt x="85" y="4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878605" name="Freeform 13"/>
            <p:cNvSpPr>
              <a:spLocks/>
            </p:cNvSpPr>
            <p:nvPr userDrawn="1"/>
          </p:nvSpPr>
          <p:spPr bwMode="auto">
            <a:xfrm>
              <a:off x="349" y="742"/>
              <a:ext cx="5081" cy="1267"/>
            </a:xfrm>
            <a:custGeom>
              <a:avLst/>
              <a:gdLst/>
              <a:ahLst/>
              <a:cxnLst>
                <a:cxn ang="0">
                  <a:pos x="5081" y="2233"/>
                </a:cxn>
                <a:cxn ang="0">
                  <a:pos x="5034" y="2270"/>
                </a:cxn>
                <a:cxn ang="0">
                  <a:pos x="4977" y="2309"/>
                </a:cxn>
                <a:cxn ang="0">
                  <a:pos x="4898" y="2355"/>
                </a:cxn>
                <a:cxn ang="0">
                  <a:pos x="4801" y="2405"/>
                </a:cxn>
                <a:cxn ang="0">
                  <a:pos x="4684" y="2454"/>
                </a:cxn>
                <a:cxn ang="0">
                  <a:pos x="4551" y="2494"/>
                </a:cxn>
                <a:cxn ang="0">
                  <a:pos x="4479" y="2509"/>
                </a:cxn>
                <a:cxn ang="0">
                  <a:pos x="4404" y="2522"/>
                </a:cxn>
                <a:cxn ang="0">
                  <a:pos x="4323" y="2530"/>
                </a:cxn>
                <a:cxn ang="0">
                  <a:pos x="4240" y="2533"/>
                </a:cxn>
                <a:cxn ang="0">
                  <a:pos x="4154" y="2531"/>
                </a:cxn>
                <a:cxn ang="0">
                  <a:pos x="4065" y="2523"/>
                </a:cxn>
                <a:cxn ang="0">
                  <a:pos x="3974" y="2509"/>
                </a:cxn>
                <a:cxn ang="0">
                  <a:pos x="3878" y="2488"/>
                </a:cxn>
                <a:cxn ang="0">
                  <a:pos x="3781" y="2459"/>
                </a:cxn>
                <a:cxn ang="0">
                  <a:pos x="3681" y="2420"/>
                </a:cxn>
                <a:cxn ang="0">
                  <a:pos x="3579" y="2373"/>
                </a:cxn>
                <a:cxn ang="0">
                  <a:pos x="3475" y="2317"/>
                </a:cxn>
                <a:cxn ang="0">
                  <a:pos x="3368" y="2250"/>
                </a:cxn>
                <a:cxn ang="0">
                  <a:pos x="3260" y="2171"/>
                </a:cxn>
                <a:cxn ang="0">
                  <a:pos x="3152" y="2082"/>
                </a:cxn>
                <a:cxn ang="0">
                  <a:pos x="3041" y="1982"/>
                </a:cxn>
                <a:cxn ang="0">
                  <a:pos x="2928" y="1868"/>
                </a:cxn>
                <a:cxn ang="0">
                  <a:pos x="2814" y="1742"/>
                </a:cxn>
                <a:cxn ang="0">
                  <a:pos x="2703" y="1611"/>
                </a:cxn>
                <a:cxn ang="0">
                  <a:pos x="2487" y="1369"/>
                </a:cxn>
                <a:cxn ang="0">
                  <a:pos x="2281" y="1151"/>
                </a:cxn>
                <a:cxn ang="0">
                  <a:pos x="2085" y="955"/>
                </a:cxn>
                <a:cxn ang="0">
                  <a:pos x="1898" y="783"/>
                </a:cxn>
                <a:cxn ang="0">
                  <a:pos x="1717" y="631"/>
                </a:cxn>
                <a:cxn ang="0">
                  <a:pos x="1544" y="498"/>
                </a:cxn>
                <a:cxn ang="0">
                  <a:pos x="1376" y="385"/>
                </a:cxn>
                <a:cxn ang="0">
                  <a:pos x="1211" y="289"/>
                </a:cxn>
                <a:cxn ang="0">
                  <a:pos x="1050" y="208"/>
                </a:cxn>
                <a:cxn ang="0">
                  <a:pos x="890" y="143"/>
                </a:cxn>
                <a:cxn ang="0">
                  <a:pos x="732" y="92"/>
                </a:cxn>
                <a:cxn ang="0">
                  <a:pos x="572" y="53"/>
                </a:cxn>
                <a:cxn ang="0">
                  <a:pos x="412" y="25"/>
                </a:cxn>
                <a:cxn ang="0">
                  <a:pos x="250" y="8"/>
                </a:cxn>
                <a:cxn ang="0">
                  <a:pos x="85" y="1"/>
                </a:cxn>
              </a:cxnLst>
              <a:rect l="0" t="0" r="r" b="b"/>
              <a:pathLst>
                <a:path w="5081" h="2533">
                  <a:moveTo>
                    <a:pt x="5081" y="2233"/>
                  </a:moveTo>
                  <a:lnTo>
                    <a:pt x="5081" y="2233"/>
                  </a:lnTo>
                  <a:lnTo>
                    <a:pt x="5070" y="2242"/>
                  </a:lnTo>
                  <a:lnTo>
                    <a:pt x="5034" y="2270"/>
                  </a:lnTo>
                  <a:lnTo>
                    <a:pt x="5008" y="2288"/>
                  </a:lnTo>
                  <a:lnTo>
                    <a:pt x="4977" y="2309"/>
                  </a:lnTo>
                  <a:lnTo>
                    <a:pt x="4940" y="2333"/>
                  </a:lnTo>
                  <a:lnTo>
                    <a:pt x="4898" y="2355"/>
                  </a:lnTo>
                  <a:lnTo>
                    <a:pt x="4852" y="2381"/>
                  </a:lnTo>
                  <a:lnTo>
                    <a:pt x="4801" y="2405"/>
                  </a:lnTo>
                  <a:lnTo>
                    <a:pt x="4744" y="2430"/>
                  </a:lnTo>
                  <a:lnTo>
                    <a:pt x="4684" y="2454"/>
                  </a:lnTo>
                  <a:lnTo>
                    <a:pt x="4621" y="2475"/>
                  </a:lnTo>
                  <a:lnTo>
                    <a:pt x="4551" y="2494"/>
                  </a:lnTo>
                  <a:lnTo>
                    <a:pt x="4516" y="2502"/>
                  </a:lnTo>
                  <a:lnTo>
                    <a:pt x="4479" y="2509"/>
                  </a:lnTo>
                  <a:lnTo>
                    <a:pt x="4441" y="2517"/>
                  </a:lnTo>
                  <a:lnTo>
                    <a:pt x="4404" y="2522"/>
                  </a:lnTo>
                  <a:lnTo>
                    <a:pt x="4364" y="2526"/>
                  </a:lnTo>
                  <a:lnTo>
                    <a:pt x="4323" y="2530"/>
                  </a:lnTo>
                  <a:lnTo>
                    <a:pt x="4283" y="2533"/>
                  </a:lnTo>
                  <a:lnTo>
                    <a:pt x="4240" y="2533"/>
                  </a:lnTo>
                  <a:lnTo>
                    <a:pt x="4198" y="2533"/>
                  </a:lnTo>
                  <a:lnTo>
                    <a:pt x="4154" y="2531"/>
                  </a:lnTo>
                  <a:lnTo>
                    <a:pt x="4110" y="2528"/>
                  </a:lnTo>
                  <a:lnTo>
                    <a:pt x="4065" y="2523"/>
                  </a:lnTo>
                  <a:lnTo>
                    <a:pt x="4019" y="2517"/>
                  </a:lnTo>
                  <a:lnTo>
                    <a:pt x="3974" y="2509"/>
                  </a:lnTo>
                  <a:lnTo>
                    <a:pt x="3926" y="2499"/>
                  </a:lnTo>
                  <a:lnTo>
                    <a:pt x="3878" y="2488"/>
                  </a:lnTo>
                  <a:lnTo>
                    <a:pt x="3829" y="2473"/>
                  </a:lnTo>
                  <a:lnTo>
                    <a:pt x="3781" y="2459"/>
                  </a:lnTo>
                  <a:lnTo>
                    <a:pt x="3731" y="2439"/>
                  </a:lnTo>
                  <a:lnTo>
                    <a:pt x="3681" y="2420"/>
                  </a:lnTo>
                  <a:lnTo>
                    <a:pt x="3631" y="2397"/>
                  </a:lnTo>
                  <a:lnTo>
                    <a:pt x="3579" y="2373"/>
                  </a:lnTo>
                  <a:lnTo>
                    <a:pt x="3526" y="2346"/>
                  </a:lnTo>
                  <a:lnTo>
                    <a:pt x="3475" y="2317"/>
                  </a:lnTo>
                  <a:lnTo>
                    <a:pt x="3421" y="2284"/>
                  </a:lnTo>
                  <a:lnTo>
                    <a:pt x="3368" y="2250"/>
                  </a:lnTo>
                  <a:lnTo>
                    <a:pt x="3314" y="2212"/>
                  </a:lnTo>
                  <a:lnTo>
                    <a:pt x="3260" y="2171"/>
                  </a:lnTo>
                  <a:lnTo>
                    <a:pt x="3206" y="2129"/>
                  </a:lnTo>
                  <a:lnTo>
                    <a:pt x="3152" y="2082"/>
                  </a:lnTo>
                  <a:lnTo>
                    <a:pt x="3096" y="2034"/>
                  </a:lnTo>
                  <a:lnTo>
                    <a:pt x="3041" y="1982"/>
                  </a:lnTo>
                  <a:lnTo>
                    <a:pt x="2984" y="1926"/>
                  </a:lnTo>
                  <a:lnTo>
                    <a:pt x="2928" y="1868"/>
                  </a:lnTo>
                  <a:lnTo>
                    <a:pt x="2871" y="1806"/>
                  </a:lnTo>
                  <a:lnTo>
                    <a:pt x="2814" y="1742"/>
                  </a:lnTo>
                  <a:lnTo>
                    <a:pt x="2814" y="1742"/>
                  </a:lnTo>
                  <a:lnTo>
                    <a:pt x="2703" y="1611"/>
                  </a:lnTo>
                  <a:lnTo>
                    <a:pt x="2593" y="1487"/>
                  </a:lnTo>
                  <a:lnTo>
                    <a:pt x="2487" y="1369"/>
                  </a:lnTo>
                  <a:lnTo>
                    <a:pt x="2382" y="1256"/>
                  </a:lnTo>
                  <a:lnTo>
                    <a:pt x="2281" y="1151"/>
                  </a:lnTo>
                  <a:lnTo>
                    <a:pt x="2182" y="1051"/>
                  </a:lnTo>
                  <a:lnTo>
                    <a:pt x="2085" y="955"/>
                  </a:lnTo>
                  <a:lnTo>
                    <a:pt x="1991" y="867"/>
                  </a:lnTo>
                  <a:lnTo>
                    <a:pt x="1898" y="783"/>
                  </a:lnTo>
                  <a:lnTo>
                    <a:pt x="1808" y="705"/>
                  </a:lnTo>
                  <a:lnTo>
                    <a:pt x="1717" y="631"/>
                  </a:lnTo>
                  <a:lnTo>
                    <a:pt x="1630" y="563"/>
                  </a:lnTo>
                  <a:lnTo>
                    <a:pt x="1544" y="498"/>
                  </a:lnTo>
                  <a:lnTo>
                    <a:pt x="1459" y="439"/>
                  </a:lnTo>
                  <a:lnTo>
                    <a:pt x="1376" y="385"/>
                  </a:lnTo>
                  <a:lnTo>
                    <a:pt x="1292" y="334"/>
                  </a:lnTo>
                  <a:lnTo>
                    <a:pt x="1211" y="289"/>
                  </a:lnTo>
                  <a:lnTo>
                    <a:pt x="1130" y="247"/>
                  </a:lnTo>
                  <a:lnTo>
                    <a:pt x="1050" y="208"/>
                  </a:lnTo>
                  <a:lnTo>
                    <a:pt x="969" y="174"/>
                  </a:lnTo>
                  <a:lnTo>
                    <a:pt x="890" y="143"/>
                  </a:lnTo>
                  <a:lnTo>
                    <a:pt x="811" y="116"/>
                  </a:lnTo>
                  <a:lnTo>
                    <a:pt x="732" y="92"/>
                  </a:lnTo>
                  <a:lnTo>
                    <a:pt x="651" y="71"/>
                  </a:lnTo>
                  <a:lnTo>
                    <a:pt x="572" y="53"/>
                  </a:lnTo>
                  <a:lnTo>
                    <a:pt x="493" y="37"/>
                  </a:lnTo>
                  <a:lnTo>
                    <a:pt x="412" y="25"/>
                  </a:lnTo>
                  <a:lnTo>
                    <a:pt x="332" y="16"/>
                  </a:lnTo>
                  <a:lnTo>
                    <a:pt x="250" y="8"/>
                  </a:lnTo>
                  <a:lnTo>
                    <a:pt x="168" y="3"/>
                  </a:lnTo>
                  <a:lnTo>
                    <a:pt x="85" y="1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878606" name="Freeform 14"/>
            <p:cNvSpPr>
              <a:spLocks/>
            </p:cNvSpPr>
            <p:nvPr userDrawn="1"/>
          </p:nvSpPr>
          <p:spPr bwMode="auto">
            <a:xfrm>
              <a:off x="361" y="765"/>
              <a:ext cx="5115" cy="1230"/>
            </a:xfrm>
            <a:custGeom>
              <a:avLst/>
              <a:gdLst/>
              <a:ahLst/>
              <a:cxnLst>
                <a:cxn ang="0">
                  <a:pos x="5115" y="2141"/>
                </a:cxn>
                <a:cxn ang="0">
                  <a:pos x="5068" y="2180"/>
                </a:cxn>
                <a:cxn ang="0">
                  <a:pos x="5011" y="2220"/>
                </a:cxn>
                <a:cxn ang="0">
                  <a:pos x="4933" y="2268"/>
                </a:cxn>
                <a:cxn ang="0">
                  <a:pos x="4836" y="2320"/>
                </a:cxn>
                <a:cxn ang="0">
                  <a:pos x="4721" y="2370"/>
                </a:cxn>
                <a:cxn ang="0">
                  <a:pos x="4589" y="2414"/>
                </a:cxn>
                <a:cxn ang="0">
                  <a:pos x="4517" y="2431"/>
                </a:cxn>
                <a:cxn ang="0">
                  <a:pos x="4442" y="2444"/>
                </a:cxn>
                <a:cxn ang="0">
                  <a:pos x="4361" y="2456"/>
                </a:cxn>
                <a:cxn ang="0">
                  <a:pos x="4279" y="2460"/>
                </a:cxn>
                <a:cxn ang="0">
                  <a:pos x="4193" y="2460"/>
                </a:cxn>
                <a:cxn ang="0">
                  <a:pos x="4103" y="2454"/>
                </a:cxn>
                <a:cxn ang="0">
                  <a:pos x="4012" y="2441"/>
                </a:cxn>
                <a:cxn ang="0">
                  <a:pos x="3916" y="2422"/>
                </a:cxn>
                <a:cxn ang="0">
                  <a:pos x="3819" y="2394"/>
                </a:cxn>
                <a:cxn ang="0">
                  <a:pos x="3717" y="2357"/>
                </a:cxn>
                <a:cxn ang="0">
                  <a:pos x="3614" y="2312"/>
                </a:cxn>
                <a:cxn ang="0">
                  <a:pos x="3510" y="2257"/>
                </a:cxn>
                <a:cxn ang="0">
                  <a:pos x="3402" y="2192"/>
                </a:cxn>
                <a:cxn ang="0">
                  <a:pos x="3294" y="2117"/>
                </a:cxn>
                <a:cxn ang="0">
                  <a:pos x="3183" y="2029"/>
                </a:cxn>
                <a:cxn ang="0">
                  <a:pos x="3070" y="1931"/>
                </a:cxn>
                <a:cxn ang="0">
                  <a:pos x="2956" y="1818"/>
                </a:cxn>
                <a:cxn ang="0">
                  <a:pos x="2841" y="1694"/>
                </a:cxn>
                <a:cxn ang="0">
                  <a:pos x="2727" y="1564"/>
                </a:cxn>
                <a:cxn ang="0">
                  <a:pos x="2508" y="1325"/>
                </a:cxn>
                <a:cxn ang="0">
                  <a:pos x="2300" y="1111"/>
                </a:cxn>
                <a:cxn ang="0">
                  <a:pos x="2101" y="918"/>
                </a:cxn>
                <a:cxn ang="0">
                  <a:pos x="1911" y="749"/>
                </a:cxn>
                <a:cxn ang="0">
                  <a:pos x="1728" y="600"/>
                </a:cxn>
                <a:cxn ang="0">
                  <a:pos x="1553" y="470"/>
                </a:cxn>
                <a:cxn ang="0">
                  <a:pos x="1382" y="360"/>
                </a:cxn>
                <a:cxn ang="0">
                  <a:pos x="1215" y="266"/>
                </a:cxn>
                <a:cxn ang="0">
                  <a:pos x="1053" y="189"/>
                </a:cxn>
                <a:cxn ang="0">
                  <a:pos x="892" y="126"/>
                </a:cxn>
                <a:cxn ang="0">
                  <a:pos x="733" y="77"/>
                </a:cxn>
                <a:cxn ang="0">
                  <a:pos x="574" y="42"/>
                </a:cxn>
                <a:cxn ang="0">
                  <a:pos x="413" y="17"/>
                </a:cxn>
                <a:cxn ang="0">
                  <a:pos x="250" y="3"/>
                </a:cxn>
                <a:cxn ang="0">
                  <a:pos x="85" y="0"/>
                </a:cxn>
              </a:cxnLst>
              <a:rect l="0" t="0" r="r" b="b"/>
              <a:pathLst>
                <a:path w="5115" h="2460">
                  <a:moveTo>
                    <a:pt x="5115" y="2141"/>
                  </a:moveTo>
                  <a:lnTo>
                    <a:pt x="5115" y="2141"/>
                  </a:lnTo>
                  <a:lnTo>
                    <a:pt x="5104" y="2150"/>
                  </a:lnTo>
                  <a:lnTo>
                    <a:pt x="5068" y="2180"/>
                  </a:lnTo>
                  <a:lnTo>
                    <a:pt x="5043" y="2197"/>
                  </a:lnTo>
                  <a:lnTo>
                    <a:pt x="5011" y="2220"/>
                  </a:lnTo>
                  <a:lnTo>
                    <a:pt x="4975" y="2244"/>
                  </a:lnTo>
                  <a:lnTo>
                    <a:pt x="4933" y="2268"/>
                  </a:lnTo>
                  <a:lnTo>
                    <a:pt x="4888" y="2294"/>
                  </a:lnTo>
                  <a:lnTo>
                    <a:pt x="4836" y="2320"/>
                  </a:lnTo>
                  <a:lnTo>
                    <a:pt x="4781" y="2346"/>
                  </a:lnTo>
                  <a:lnTo>
                    <a:pt x="4721" y="2370"/>
                  </a:lnTo>
                  <a:lnTo>
                    <a:pt x="4657" y="2393"/>
                  </a:lnTo>
                  <a:lnTo>
                    <a:pt x="4589" y="2414"/>
                  </a:lnTo>
                  <a:lnTo>
                    <a:pt x="4554" y="2423"/>
                  </a:lnTo>
                  <a:lnTo>
                    <a:pt x="4517" y="2431"/>
                  </a:lnTo>
                  <a:lnTo>
                    <a:pt x="4479" y="2438"/>
                  </a:lnTo>
                  <a:lnTo>
                    <a:pt x="4442" y="2444"/>
                  </a:lnTo>
                  <a:lnTo>
                    <a:pt x="4402" y="2451"/>
                  </a:lnTo>
                  <a:lnTo>
                    <a:pt x="4361" y="2456"/>
                  </a:lnTo>
                  <a:lnTo>
                    <a:pt x="4321" y="2459"/>
                  </a:lnTo>
                  <a:lnTo>
                    <a:pt x="4279" y="2460"/>
                  </a:lnTo>
                  <a:lnTo>
                    <a:pt x="4236" y="2460"/>
                  </a:lnTo>
                  <a:lnTo>
                    <a:pt x="4193" y="2460"/>
                  </a:lnTo>
                  <a:lnTo>
                    <a:pt x="4149" y="2457"/>
                  </a:lnTo>
                  <a:lnTo>
                    <a:pt x="4103" y="2454"/>
                  </a:lnTo>
                  <a:lnTo>
                    <a:pt x="4057" y="2448"/>
                  </a:lnTo>
                  <a:lnTo>
                    <a:pt x="4012" y="2441"/>
                  </a:lnTo>
                  <a:lnTo>
                    <a:pt x="3964" y="2431"/>
                  </a:lnTo>
                  <a:lnTo>
                    <a:pt x="3916" y="2422"/>
                  </a:lnTo>
                  <a:lnTo>
                    <a:pt x="3867" y="2409"/>
                  </a:lnTo>
                  <a:lnTo>
                    <a:pt x="3819" y="2394"/>
                  </a:lnTo>
                  <a:lnTo>
                    <a:pt x="3769" y="2377"/>
                  </a:lnTo>
                  <a:lnTo>
                    <a:pt x="3717" y="2357"/>
                  </a:lnTo>
                  <a:lnTo>
                    <a:pt x="3666" y="2336"/>
                  </a:lnTo>
                  <a:lnTo>
                    <a:pt x="3614" y="2312"/>
                  </a:lnTo>
                  <a:lnTo>
                    <a:pt x="3563" y="2286"/>
                  </a:lnTo>
                  <a:lnTo>
                    <a:pt x="3510" y="2257"/>
                  </a:lnTo>
                  <a:lnTo>
                    <a:pt x="3456" y="2226"/>
                  </a:lnTo>
                  <a:lnTo>
                    <a:pt x="3402" y="2192"/>
                  </a:lnTo>
                  <a:lnTo>
                    <a:pt x="3348" y="2155"/>
                  </a:lnTo>
                  <a:lnTo>
                    <a:pt x="3294" y="2117"/>
                  </a:lnTo>
                  <a:lnTo>
                    <a:pt x="3238" y="2075"/>
                  </a:lnTo>
                  <a:lnTo>
                    <a:pt x="3183" y="2029"/>
                  </a:lnTo>
                  <a:lnTo>
                    <a:pt x="3127" y="1981"/>
                  </a:lnTo>
                  <a:lnTo>
                    <a:pt x="3070" y="1931"/>
                  </a:lnTo>
                  <a:lnTo>
                    <a:pt x="3013" y="1876"/>
                  </a:lnTo>
                  <a:lnTo>
                    <a:pt x="2956" y="1818"/>
                  </a:lnTo>
                  <a:lnTo>
                    <a:pt x="2899" y="1756"/>
                  </a:lnTo>
                  <a:lnTo>
                    <a:pt x="2841" y="1694"/>
                  </a:lnTo>
                  <a:lnTo>
                    <a:pt x="2841" y="1694"/>
                  </a:lnTo>
                  <a:lnTo>
                    <a:pt x="2727" y="1564"/>
                  </a:lnTo>
                  <a:lnTo>
                    <a:pt x="2616" y="1442"/>
                  </a:lnTo>
                  <a:lnTo>
                    <a:pt x="2508" y="1325"/>
                  </a:lnTo>
                  <a:lnTo>
                    <a:pt x="2402" y="1214"/>
                  </a:lnTo>
                  <a:lnTo>
                    <a:pt x="2300" y="1111"/>
                  </a:lnTo>
                  <a:lnTo>
                    <a:pt x="2198" y="1012"/>
                  </a:lnTo>
                  <a:lnTo>
                    <a:pt x="2101" y="918"/>
                  </a:lnTo>
                  <a:lnTo>
                    <a:pt x="2004" y="831"/>
                  </a:lnTo>
                  <a:lnTo>
                    <a:pt x="1911" y="749"/>
                  </a:lnTo>
                  <a:lnTo>
                    <a:pt x="1818" y="671"/>
                  </a:lnTo>
                  <a:lnTo>
                    <a:pt x="1728" y="600"/>
                  </a:lnTo>
                  <a:lnTo>
                    <a:pt x="1639" y="533"/>
                  </a:lnTo>
                  <a:lnTo>
                    <a:pt x="1553" y="470"/>
                  </a:lnTo>
                  <a:lnTo>
                    <a:pt x="1467" y="413"/>
                  </a:lnTo>
                  <a:lnTo>
                    <a:pt x="1382" y="360"/>
                  </a:lnTo>
                  <a:lnTo>
                    <a:pt x="1299" y="310"/>
                  </a:lnTo>
                  <a:lnTo>
                    <a:pt x="1215" y="266"/>
                  </a:lnTo>
                  <a:lnTo>
                    <a:pt x="1133" y="224"/>
                  </a:lnTo>
                  <a:lnTo>
                    <a:pt x="1053" y="189"/>
                  </a:lnTo>
                  <a:lnTo>
                    <a:pt x="972" y="155"/>
                  </a:lnTo>
                  <a:lnTo>
                    <a:pt x="892" y="126"/>
                  </a:lnTo>
                  <a:lnTo>
                    <a:pt x="813" y="100"/>
                  </a:lnTo>
                  <a:lnTo>
                    <a:pt x="733" y="77"/>
                  </a:lnTo>
                  <a:lnTo>
                    <a:pt x="653" y="58"/>
                  </a:lnTo>
                  <a:lnTo>
                    <a:pt x="574" y="42"/>
                  </a:lnTo>
                  <a:lnTo>
                    <a:pt x="493" y="29"/>
                  </a:lnTo>
                  <a:lnTo>
                    <a:pt x="413" y="17"/>
                  </a:lnTo>
                  <a:lnTo>
                    <a:pt x="332" y="9"/>
                  </a:lnTo>
                  <a:lnTo>
                    <a:pt x="250" y="3"/>
                  </a:lnTo>
                  <a:lnTo>
                    <a:pt x="168" y="0"/>
                  </a:lnTo>
                  <a:lnTo>
                    <a:pt x="85" y="0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878607" name="Freeform 15"/>
            <p:cNvSpPr>
              <a:spLocks/>
            </p:cNvSpPr>
            <p:nvPr userDrawn="1"/>
          </p:nvSpPr>
          <p:spPr bwMode="auto">
            <a:xfrm>
              <a:off x="375" y="787"/>
              <a:ext cx="5147" cy="1195"/>
            </a:xfrm>
            <a:custGeom>
              <a:avLst/>
              <a:gdLst/>
              <a:ahLst/>
              <a:cxnLst>
                <a:cxn ang="0">
                  <a:pos x="5147" y="2049"/>
                </a:cxn>
                <a:cxn ang="0">
                  <a:pos x="5100" y="2090"/>
                </a:cxn>
                <a:cxn ang="0">
                  <a:pos x="5043" y="2132"/>
                </a:cxn>
                <a:cxn ang="0">
                  <a:pos x="4967" y="2182"/>
                </a:cxn>
                <a:cxn ang="0">
                  <a:pos x="4871" y="2237"/>
                </a:cxn>
                <a:cxn ang="0">
                  <a:pos x="4756" y="2288"/>
                </a:cxn>
                <a:cxn ang="0">
                  <a:pos x="4624" y="2335"/>
                </a:cxn>
                <a:cxn ang="0">
                  <a:pos x="4553" y="2355"/>
                </a:cxn>
                <a:cxn ang="0">
                  <a:pos x="4477" y="2369"/>
                </a:cxn>
                <a:cxn ang="0">
                  <a:pos x="4397" y="2382"/>
                </a:cxn>
                <a:cxn ang="0">
                  <a:pos x="4314" y="2388"/>
                </a:cxn>
                <a:cxn ang="0">
                  <a:pos x="4228" y="2390"/>
                </a:cxn>
                <a:cxn ang="0">
                  <a:pos x="4139" y="2385"/>
                </a:cxn>
                <a:cxn ang="0">
                  <a:pos x="4046" y="2374"/>
                </a:cxn>
                <a:cxn ang="0">
                  <a:pos x="3952" y="2356"/>
                </a:cxn>
                <a:cxn ang="0">
                  <a:pos x="3853" y="2330"/>
                </a:cxn>
                <a:cxn ang="0">
                  <a:pos x="3752" y="2296"/>
                </a:cxn>
                <a:cxn ang="0">
                  <a:pos x="3648" y="2253"/>
                </a:cxn>
                <a:cxn ang="0">
                  <a:pos x="3542" y="2200"/>
                </a:cxn>
                <a:cxn ang="0">
                  <a:pos x="3434" y="2137"/>
                </a:cxn>
                <a:cxn ang="0">
                  <a:pos x="3324" y="2064"/>
                </a:cxn>
                <a:cxn ang="0">
                  <a:pos x="3212" y="1978"/>
                </a:cxn>
                <a:cxn ang="0">
                  <a:pos x="3098" y="1880"/>
                </a:cxn>
                <a:cxn ang="0">
                  <a:pos x="2983" y="1770"/>
                </a:cxn>
                <a:cxn ang="0">
                  <a:pos x="2866" y="1646"/>
                </a:cxn>
                <a:cxn ang="0">
                  <a:pos x="2749" y="1520"/>
                </a:cxn>
                <a:cxn ang="0">
                  <a:pos x="2527" y="1284"/>
                </a:cxn>
                <a:cxn ang="0">
                  <a:pos x="2315" y="1072"/>
                </a:cxn>
                <a:cxn ang="0">
                  <a:pos x="2113" y="884"/>
                </a:cxn>
                <a:cxn ang="0">
                  <a:pos x="1920" y="717"/>
                </a:cxn>
                <a:cxn ang="0">
                  <a:pos x="1736" y="570"/>
                </a:cxn>
                <a:cxn ang="0">
                  <a:pos x="1558" y="444"/>
                </a:cxn>
                <a:cxn ang="0">
                  <a:pos x="1386" y="336"/>
                </a:cxn>
                <a:cxn ang="0">
                  <a:pos x="1219" y="246"/>
                </a:cxn>
                <a:cxn ang="0">
                  <a:pos x="1055" y="170"/>
                </a:cxn>
                <a:cxn ang="0">
                  <a:pos x="893" y="112"/>
                </a:cxn>
                <a:cxn ang="0">
                  <a:pos x="733" y="65"/>
                </a:cxn>
                <a:cxn ang="0">
                  <a:pos x="574" y="33"/>
                </a:cxn>
                <a:cxn ang="0">
                  <a:pos x="413" y="12"/>
                </a:cxn>
                <a:cxn ang="0">
                  <a:pos x="250" y="2"/>
                </a:cxn>
                <a:cxn ang="0">
                  <a:pos x="85" y="0"/>
                </a:cxn>
              </a:cxnLst>
              <a:rect l="0" t="0" r="r" b="b"/>
              <a:pathLst>
                <a:path w="5147" h="2390">
                  <a:moveTo>
                    <a:pt x="5147" y="2049"/>
                  </a:moveTo>
                  <a:lnTo>
                    <a:pt x="5147" y="2049"/>
                  </a:lnTo>
                  <a:lnTo>
                    <a:pt x="5135" y="2061"/>
                  </a:lnTo>
                  <a:lnTo>
                    <a:pt x="5100" y="2090"/>
                  </a:lnTo>
                  <a:lnTo>
                    <a:pt x="5075" y="2109"/>
                  </a:lnTo>
                  <a:lnTo>
                    <a:pt x="5043" y="2132"/>
                  </a:lnTo>
                  <a:lnTo>
                    <a:pt x="5008" y="2156"/>
                  </a:lnTo>
                  <a:lnTo>
                    <a:pt x="4967" y="2182"/>
                  </a:lnTo>
                  <a:lnTo>
                    <a:pt x="4921" y="2209"/>
                  </a:lnTo>
                  <a:lnTo>
                    <a:pt x="4871" y="2237"/>
                  </a:lnTo>
                  <a:lnTo>
                    <a:pt x="4815" y="2262"/>
                  </a:lnTo>
                  <a:lnTo>
                    <a:pt x="4756" y="2288"/>
                  </a:lnTo>
                  <a:lnTo>
                    <a:pt x="4692" y="2313"/>
                  </a:lnTo>
                  <a:lnTo>
                    <a:pt x="4624" y="2335"/>
                  </a:lnTo>
                  <a:lnTo>
                    <a:pt x="4589" y="2345"/>
                  </a:lnTo>
                  <a:lnTo>
                    <a:pt x="4553" y="2355"/>
                  </a:lnTo>
                  <a:lnTo>
                    <a:pt x="4515" y="2363"/>
                  </a:lnTo>
                  <a:lnTo>
                    <a:pt x="4477" y="2369"/>
                  </a:lnTo>
                  <a:lnTo>
                    <a:pt x="4438" y="2376"/>
                  </a:lnTo>
                  <a:lnTo>
                    <a:pt x="4397" y="2382"/>
                  </a:lnTo>
                  <a:lnTo>
                    <a:pt x="4357" y="2385"/>
                  </a:lnTo>
                  <a:lnTo>
                    <a:pt x="4314" y="2388"/>
                  </a:lnTo>
                  <a:lnTo>
                    <a:pt x="4272" y="2390"/>
                  </a:lnTo>
                  <a:lnTo>
                    <a:pt x="4228" y="2390"/>
                  </a:lnTo>
                  <a:lnTo>
                    <a:pt x="4184" y="2388"/>
                  </a:lnTo>
                  <a:lnTo>
                    <a:pt x="4139" y="2385"/>
                  </a:lnTo>
                  <a:lnTo>
                    <a:pt x="4093" y="2380"/>
                  </a:lnTo>
                  <a:lnTo>
                    <a:pt x="4046" y="2374"/>
                  </a:lnTo>
                  <a:lnTo>
                    <a:pt x="3999" y="2366"/>
                  </a:lnTo>
                  <a:lnTo>
                    <a:pt x="3952" y="2356"/>
                  </a:lnTo>
                  <a:lnTo>
                    <a:pt x="3902" y="2345"/>
                  </a:lnTo>
                  <a:lnTo>
                    <a:pt x="3853" y="2330"/>
                  </a:lnTo>
                  <a:lnTo>
                    <a:pt x="3803" y="2314"/>
                  </a:lnTo>
                  <a:lnTo>
                    <a:pt x="3752" y="2296"/>
                  </a:lnTo>
                  <a:lnTo>
                    <a:pt x="3700" y="2275"/>
                  </a:lnTo>
                  <a:lnTo>
                    <a:pt x="3648" y="2253"/>
                  </a:lnTo>
                  <a:lnTo>
                    <a:pt x="3596" y="2229"/>
                  </a:lnTo>
                  <a:lnTo>
                    <a:pt x="3542" y="2200"/>
                  </a:lnTo>
                  <a:lnTo>
                    <a:pt x="3489" y="2170"/>
                  </a:lnTo>
                  <a:lnTo>
                    <a:pt x="3434" y="2137"/>
                  </a:lnTo>
                  <a:lnTo>
                    <a:pt x="3380" y="2101"/>
                  </a:lnTo>
                  <a:lnTo>
                    <a:pt x="3324" y="2064"/>
                  </a:lnTo>
                  <a:lnTo>
                    <a:pt x="3269" y="2022"/>
                  </a:lnTo>
                  <a:lnTo>
                    <a:pt x="3212" y="1978"/>
                  </a:lnTo>
                  <a:lnTo>
                    <a:pt x="3156" y="1930"/>
                  </a:lnTo>
                  <a:lnTo>
                    <a:pt x="3098" y="1880"/>
                  </a:lnTo>
                  <a:lnTo>
                    <a:pt x="3041" y="1827"/>
                  </a:lnTo>
                  <a:lnTo>
                    <a:pt x="2983" y="1770"/>
                  </a:lnTo>
                  <a:lnTo>
                    <a:pt x="2924" y="1710"/>
                  </a:lnTo>
                  <a:lnTo>
                    <a:pt x="2866" y="1646"/>
                  </a:lnTo>
                  <a:lnTo>
                    <a:pt x="2866" y="1646"/>
                  </a:lnTo>
                  <a:lnTo>
                    <a:pt x="2749" y="1520"/>
                  </a:lnTo>
                  <a:lnTo>
                    <a:pt x="2637" y="1399"/>
                  </a:lnTo>
                  <a:lnTo>
                    <a:pt x="2527" y="1284"/>
                  </a:lnTo>
                  <a:lnTo>
                    <a:pt x="2419" y="1174"/>
                  </a:lnTo>
                  <a:lnTo>
                    <a:pt x="2315" y="1072"/>
                  </a:lnTo>
                  <a:lnTo>
                    <a:pt x="2213" y="976"/>
                  </a:lnTo>
                  <a:lnTo>
                    <a:pt x="2113" y="884"/>
                  </a:lnTo>
                  <a:lnTo>
                    <a:pt x="2016" y="798"/>
                  </a:lnTo>
                  <a:lnTo>
                    <a:pt x="1920" y="717"/>
                  </a:lnTo>
                  <a:lnTo>
                    <a:pt x="1827" y="641"/>
                  </a:lnTo>
                  <a:lnTo>
                    <a:pt x="1736" y="570"/>
                  </a:lnTo>
                  <a:lnTo>
                    <a:pt x="1647" y="504"/>
                  </a:lnTo>
                  <a:lnTo>
                    <a:pt x="1558" y="444"/>
                  </a:lnTo>
                  <a:lnTo>
                    <a:pt x="1472" y="388"/>
                  </a:lnTo>
                  <a:lnTo>
                    <a:pt x="1386" y="336"/>
                  </a:lnTo>
                  <a:lnTo>
                    <a:pt x="1303" y="288"/>
                  </a:lnTo>
                  <a:lnTo>
                    <a:pt x="1219" y="246"/>
                  </a:lnTo>
                  <a:lnTo>
                    <a:pt x="1136" y="205"/>
                  </a:lnTo>
                  <a:lnTo>
                    <a:pt x="1055" y="170"/>
                  </a:lnTo>
                  <a:lnTo>
                    <a:pt x="974" y="139"/>
                  </a:lnTo>
                  <a:lnTo>
                    <a:pt x="893" y="112"/>
                  </a:lnTo>
                  <a:lnTo>
                    <a:pt x="814" y="88"/>
                  </a:lnTo>
                  <a:lnTo>
                    <a:pt x="733" y="65"/>
                  </a:lnTo>
                  <a:lnTo>
                    <a:pt x="653" y="47"/>
                  </a:lnTo>
                  <a:lnTo>
                    <a:pt x="574" y="33"/>
                  </a:lnTo>
                  <a:lnTo>
                    <a:pt x="493" y="21"/>
                  </a:lnTo>
                  <a:lnTo>
                    <a:pt x="413" y="12"/>
                  </a:lnTo>
                  <a:lnTo>
                    <a:pt x="332" y="5"/>
                  </a:lnTo>
                  <a:lnTo>
                    <a:pt x="250" y="2"/>
                  </a:lnTo>
                  <a:lnTo>
                    <a:pt x="168" y="0"/>
                  </a:lnTo>
                  <a:lnTo>
                    <a:pt x="85" y="0"/>
                  </a:lnTo>
                  <a:lnTo>
                    <a:pt x="0" y="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878608" name="Freeform 16"/>
            <p:cNvSpPr>
              <a:spLocks/>
            </p:cNvSpPr>
            <p:nvPr userDrawn="1"/>
          </p:nvSpPr>
          <p:spPr bwMode="auto">
            <a:xfrm>
              <a:off x="389" y="808"/>
              <a:ext cx="5176" cy="1160"/>
            </a:xfrm>
            <a:custGeom>
              <a:avLst/>
              <a:gdLst/>
              <a:ahLst/>
              <a:cxnLst>
                <a:cxn ang="0">
                  <a:pos x="5176" y="1959"/>
                </a:cxn>
                <a:cxn ang="0">
                  <a:pos x="5130" y="2001"/>
                </a:cxn>
                <a:cxn ang="0">
                  <a:pos x="5075" y="2044"/>
                </a:cxn>
                <a:cxn ang="0">
                  <a:pos x="4998" y="2096"/>
                </a:cxn>
                <a:cxn ang="0">
                  <a:pos x="4903" y="2153"/>
                </a:cxn>
                <a:cxn ang="0">
                  <a:pos x="4790" y="2208"/>
                </a:cxn>
                <a:cxn ang="0">
                  <a:pos x="4658" y="2258"/>
                </a:cxn>
                <a:cxn ang="0">
                  <a:pos x="4587" y="2277"/>
                </a:cxn>
                <a:cxn ang="0">
                  <a:pos x="4513" y="2295"/>
                </a:cxn>
                <a:cxn ang="0">
                  <a:pos x="4433" y="2308"/>
                </a:cxn>
                <a:cxn ang="0">
                  <a:pos x="4350" y="2317"/>
                </a:cxn>
                <a:cxn ang="0">
                  <a:pos x="4264" y="2321"/>
                </a:cxn>
                <a:cxn ang="0">
                  <a:pos x="4174" y="2317"/>
                </a:cxn>
                <a:cxn ang="0">
                  <a:pos x="4082" y="2308"/>
                </a:cxn>
                <a:cxn ang="0">
                  <a:pos x="3986" y="2292"/>
                </a:cxn>
                <a:cxn ang="0">
                  <a:pos x="3888" y="2269"/>
                </a:cxn>
                <a:cxn ang="0">
                  <a:pos x="3786" y="2235"/>
                </a:cxn>
                <a:cxn ang="0">
                  <a:pos x="3682" y="2195"/>
                </a:cxn>
                <a:cxn ang="0">
                  <a:pos x="3575" y="2143"/>
                </a:cxn>
                <a:cxn ang="0">
                  <a:pos x="3466" y="2082"/>
                </a:cxn>
                <a:cxn ang="0">
                  <a:pos x="3355" y="2011"/>
                </a:cxn>
                <a:cxn ang="0">
                  <a:pos x="3241" y="1927"/>
                </a:cxn>
                <a:cxn ang="0">
                  <a:pos x="3125" y="1831"/>
                </a:cxn>
                <a:cxn ang="0">
                  <a:pos x="3009" y="1723"/>
                </a:cxn>
                <a:cxn ang="0">
                  <a:pos x="2891" y="1600"/>
                </a:cxn>
                <a:cxn ang="0">
                  <a:pos x="2773" y="1475"/>
                </a:cxn>
                <a:cxn ang="0">
                  <a:pos x="2545" y="1244"/>
                </a:cxn>
                <a:cxn ang="0">
                  <a:pos x="2331" y="1035"/>
                </a:cxn>
                <a:cxn ang="0">
                  <a:pos x="2126" y="850"/>
                </a:cxn>
                <a:cxn ang="0">
                  <a:pos x="1931" y="685"/>
                </a:cxn>
                <a:cxn ang="0">
                  <a:pos x="1744" y="543"/>
                </a:cxn>
                <a:cxn ang="0">
                  <a:pos x="1565" y="419"/>
                </a:cxn>
                <a:cxn ang="0">
                  <a:pos x="1391" y="314"/>
                </a:cxn>
                <a:cxn ang="0">
                  <a:pos x="1222" y="226"/>
                </a:cxn>
                <a:cxn ang="0">
                  <a:pos x="1057" y="154"/>
                </a:cxn>
                <a:cxn ang="0">
                  <a:pos x="894" y="99"/>
                </a:cxn>
                <a:cxn ang="0">
                  <a:pos x="735" y="55"/>
                </a:cxn>
                <a:cxn ang="0">
                  <a:pos x="574" y="26"/>
                </a:cxn>
                <a:cxn ang="0">
                  <a:pos x="412" y="8"/>
                </a:cxn>
                <a:cxn ang="0">
                  <a:pos x="250" y="0"/>
                </a:cxn>
                <a:cxn ang="0">
                  <a:pos x="85" y="4"/>
                </a:cxn>
              </a:cxnLst>
              <a:rect l="0" t="0" r="r" b="b"/>
              <a:pathLst>
                <a:path w="5176" h="2321">
                  <a:moveTo>
                    <a:pt x="5176" y="1959"/>
                  </a:moveTo>
                  <a:lnTo>
                    <a:pt x="5176" y="1959"/>
                  </a:lnTo>
                  <a:lnTo>
                    <a:pt x="5165" y="1970"/>
                  </a:lnTo>
                  <a:lnTo>
                    <a:pt x="5130" y="2001"/>
                  </a:lnTo>
                  <a:lnTo>
                    <a:pt x="5105" y="2020"/>
                  </a:lnTo>
                  <a:lnTo>
                    <a:pt x="5075" y="2044"/>
                  </a:lnTo>
                  <a:lnTo>
                    <a:pt x="5039" y="2070"/>
                  </a:lnTo>
                  <a:lnTo>
                    <a:pt x="4998" y="2096"/>
                  </a:lnTo>
                  <a:lnTo>
                    <a:pt x="4953" y="2125"/>
                  </a:lnTo>
                  <a:lnTo>
                    <a:pt x="4903" y="2153"/>
                  </a:lnTo>
                  <a:lnTo>
                    <a:pt x="4849" y="2180"/>
                  </a:lnTo>
                  <a:lnTo>
                    <a:pt x="4790" y="2208"/>
                  </a:lnTo>
                  <a:lnTo>
                    <a:pt x="4726" y="2233"/>
                  </a:lnTo>
                  <a:lnTo>
                    <a:pt x="4658" y="2258"/>
                  </a:lnTo>
                  <a:lnTo>
                    <a:pt x="4624" y="2267"/>
                  </a:lnTo>
                  <a:lnTo>
                    <a:pt x="4587" y="2277"/>
                  </a:lnTo>
                  <a:lnTo>
                    <a:pt x="4550" y="2287"/>
                  </a:lnTo>
                  <a:lnTo>
                    <a:pt x="4513" y="2295"/>
                  </a:lnTo>
                  <a:lnTo>
                    <a:pt x="4472" y="2303"/>
                  </a:lnTo>
                  <a:lnTo>
                    <a:pt x="4433" y="2308"/>
                  </a:lnTo>
                  <a:lnTo>
                    <a:pt x="4392" y="2313"/>
                  </a:lnTo>
                  <a:lnTo>
                    <a:pt x="4350" y="2317"/>
                  </a:lnTo>
                  <a:lnTo>
                    <a:pt x="4307" y="2319"/>
                  </a:lnTo>
                  <a:lnTo>
                    <a:pt x="4264" y="2321"/>
                  </a:lnTo>
                  <a:lnTo>
                    <a:pt x="4220" y="2319"/>
                  </a:lnTo>
                  <a:lnTo>
                    <a:pt x="4174" y="2317"/>
                  </a:lnTo>
                  <a:lnTo>
                    <a:pt x="4128" y="2314"/>
                  </a:lnTo>
                  <a:lnTo>
                    <a:pt x="4082" y="2308"/>
                  </a:lnTo>
                  <a:lnTo>
                    <a:pt x="4034" y="2301"/>
                  </a:lnTo>
                  <a:lnTo>
                    <a:pt x="3986" y="2292"/>
                  </a:lnTo>
                  <a:lnTo>
                    <a:pt x="3936" y="2282"/>
                  </a:lnTo>
                  <a:lnTo>
                    <a:pt x="3888" y="2269"/>
                  </a:lnTo>
                  <a:lnTo>
                    <a:pt x="3836" y="2253"/>
                  </a:lnTo>
                  <a:lnTo>
                    <a:pt x="3786" y="2235"/>
                  </a:lnTo>
                  <a:lnTo>
                    <a:pt x="3734" y="2216"/>
                  </a:lnTo>
                  <a:lnTo>
                    <a:pt x="3682" y="2195"/>
                  </a:lnTo>
                  <a:lnTo>
                    <a:pt x="3628" y="2170"/>
                  </a:lnTo>
                  <a:lnTo>
                    <a:pt x="3575" y="2143"/>
                  </a:lnTo>
                  <a:lnTo>
                    <a:pt x="3521" y="2114"/>
                  </a:lnTo>
                  <a:lnTo>
                    <a:pt x="3466" y="2082"/>
                  </a:lnTo>
                  <a:lnTo>
                    <a:pt x="3410" y="2048"/>
                  </a:lnTo>
                  <a:lnTo>
                    <a:pt x="3355" y="2011"/>
                  </a:lnTo>
                  <a:lnTo>
                    <a:pt x="3298" y="1970"/>
                  </a:lnTo>
                  <a:lnTo>
                    <a:pt x="3241" y="1927"/>
                  </a:lnTo>
                  <a:lnTo>
                    <a:pt x="3184" y="1880"/>
                  </a:lnTo>
                  <a:lnTo>
                    <a:pt x="3125" y="1831"/>
                  </a:lnTo>
                  <a:lnTo>
                    <a:pt x="3067" y="1778"/>
                  </a:lnTo>
                  <a:lnTo>
                    <a:pt x="3009" y="1723"/>
                  </a:lnTo>
                  <a:lnTo>
                    <a:pt x="2949" y="1663"/>
                  </a:lnTo>
                  <a:lnTo>
                    <a:pt x="2891" y="1600"/>
                  </a:lnTo>
                  <a:lnTo>
                    <a:pt x="2891" y="1600"/>
                  </a:lnTo>
                  <a:lnTo>
                    <a:pt x="2773" y="1475"/>
                  </a:lnTo>
                  <a:lnTo>
                    <a:pt x="2658" y="1357"/>
                  </a:lnTo>
                  <a:lnTo>
                    <a:pt x="2545" y="1244"/>
                  </a:lnTo>
                  <a:lnTo>
                    <a:pt x="2437" y="1135"/>
                  </a:lnTo>
                  <a:lnTo>
                    <a:pt x="2331" y="1035"/>
                  </a:lnTo>
                  <a:lnTo>
                    <a:pt x="2227" y="938"/>
                  </a:lnTo>
                  <a:lnTo>
                    <a:pt x="2126" y="850"/>
                  </a:lnTo>
                  <a:lnTo>
                    <a:pt x="2027" y="764"/>
                  </a:lnTo>
                  <a:lnTo>
                    <a:pt x="1931" y="685"/>
                  </a:lnTo>
                  <a:lnTo>
                    <a:pt x="1837" y="611"/>
                  </a:lnTo>
                  <a:lnTo>
                    <a:pt x="1744" y="543"/>
                  </a:lnTo>
                  <a:lnTo>
                    <a:pt x="1654" y="478"/>
                  </a:lnTo>
                  <a:lnTo>
                    <a:pt x="1565" y="419"/>
                  </a:lnTo>
                  <a:lnTo>
                    <a:pt x="1477" y="364"/>
                  </a:lnTo>
                  <a:lnTo>
                    <a:pt x="1391" y="314"/>
                  </a:lnTo>
                  <a:lnTo>
                    <a:pt x="1305" y="268"/>
                  </a:lnTo>
                  <a:lnTo>
                    <a:pt x="1222" y="226"/>
                  </a:lnTo>
                  <a:lnTo>
                    <a:pt x="1139" y="188"/>
                  </a:lnTo>
                  <a:lnTo>
                    <a:pt x="1057" y="154"/>
                  </a:lnTo>
                  <a:lnTo>
                    <a:pt x="976" y="125"/>
                  </a:lnTo>
                  <a:lnTo>
                    <a:pt x="894" y="99"/>
                  </a:lnTo>
                  <a:lnTo>
                    <a:pt x="814" y="75"/>
                  </a:lnTo>
                  <a:lnTo>
                    <a:pt x="735" y="55"/>
                  </a:lnTo>
                  <a:lnTo>
                    <a:pt x="654" y="39"/>
                  </a:lnTo>
                  <a:lnTo>
                    <a:pt x="574" y="26"/>
                  </a:lnTo>
                  <a:lnTo>
                    <a:pt x="493" y="16"/>
                  </a:lnTo>
                  <a:lnTo>
                    <a:pt x="412" y="8"/>
                  </a:lnTo>
                  <a:lnTo>
                    <a:pt x="332" y="4"/>
                  </a:lnTo>
                  <a:lnTo>
                    <a:pt x="250" y="0"/>
                  </a:lnTo>
                  <a:lnTo>
                    <a:pt x="168" y="0"/>
                  </a:lnTo>
                  <a:lnTo>
                    <a:pt x="85" y="4"/>
                  </a:lnTo>
                  <a:lnTo>
                    <a:pt x="0" y="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878609" name="Freeform 17"/>
            <p:cNvSpPr>
              <a:spLocks/>
            </p:cNvSpPr>
            <p:nvPr userDrawn="1"/>
          </p:nvSpPr>
          <p:spPr bwMode="auto">
            <a:xfrm>
              <a:off x="403" y="829"/>
              <a:ext cx="5205" cy="1124"/>
            </a:xfrm>
            <a:custGeom>
              <a:avLst/>
              <a:gdLst/>
              <a:ahLst/>
              <a:cxnLst>
                <a:cxn ang="0">
                  <a:pos x="5205" y="1868"/>
                </a:cxn>
                <a:cxn ang="0">
                  <a:pos x="5161" y="1910"/>
                </a:cxn>
                <a:cxn ang="0">
                  <a:pos x="5105" y="1956"/>
                </a:cxn>
                <a:cxn ang="0">
                  <a:pos x="5030" y="2011"/>
                </a:cxn>
                <a:cxn ang="0">
                  <a:pos x="4936" y="2069"/>
                </a:cxn>
                <a:cxn ang="0">
                  <a:pos x="4822" y="2127"/>
                </a:cxn>
                <a:cxn ang="0">
                  <a:pos x="4693" y="2178"/>
                </a:cxn>
                <a:cxn ang="0">
                  <a:pos x="4621" y="2201"/>
                </a:cxn>
                <a:cxn ang="0">
                  <a:pos x="4546" y="2219"/>
                </a:cxn>
                <a:cxn ang="0">
                  <a:pos x="4467" y="2235"/>
                </a:cxn>
                <a:cxn ang="0">
                  <a:pos x="4385" y="2245"/>
                </a:cxn>
                <a:cxn ang="0">
                  <a:pos x="4299" y="2250"/>
                </a:cxn>
                <a:cxn ang="0">
                  <a:pos x="4208" y="2250"/>
                </a:cxn>
                <a:cxn ang="0">
                  <a:pos x="4117" y="2241"/>
                </a:cxn>
                <a:cxn ang="0">
                  <a:pos x="4020" y="2227"/>
                </a:cxn>
                <a:cxn ang="0">
                  <a:pos x="3921" y="2206"/>
                </a:cxn>
                <a:cxn ang="0">
                  <a:pos x="3820" y="2175"/>
                </a:cxn>
                <a:cxn ang="0">
                  <a:pos x="3714" y="2135"/>
                </a:cxn>
                <a:cxn ang="0">
                  <a:pos x="3607" y="2086"/>
                </a:cxn>
                <a:cxn ang="0">
                  <a:pos x="3497" y="2027"/>
                </a:cxn>
                <a:cxn ang="0">
                  <a:pos x="3385" y="1957"/>
                </a:cxn>
                <a:cxn ang="0">
                  <a:pos x="3270" y="1875"/>
                </a:cxn>
                <a:cxn ang="0">
                  <a:pos x="3153" y="1781"/>
                </a:cxn>
                <a:cxn ang="0">
                  <a:pos x="3035" y="1675"/>
                </a:cxn>
                <a:cxn ang="0">
                  <a:pos x="2914" y="1555"/>
                </a:cxn>
                <a:cxn ang="0">
                  <a:pos x="2795" y="1431"/>
                </a:cxn>
                <a:cxn ang="0">
                  <a:pos x="2564" y="1202"/>
                </a:cxn>
                <a:cxn ang="0">
                  <a:pos x="2346" y="997"/>
                </a:cxn>
                <a:cxn ang="0">
                  <a:pos x="2140" y="816"/>
                </a:cxn>
                <a:cxn ang="0">
                  <a:pos x="1941" y="654"/>
                </a:cxn>
                <a:cxn ang="0">
                  <a:pos x="1752" y="514"/>
                </a:cxn>
                <a:cxn ang="0">
                  <a:pos x="1570" y="394"/>
                </a:cxn>
                <a:cxn ang="0">
                  <a:pos x="1395" y="293"/>
                </a:cxn>
                <a:cxn ang="0">
                  <a:pos x="1226" y="207"/>
                </a:cxn>
                <a:cxn ang="0">
                  <a:pos x="1059" y="139"/>
                </a:cxn>
                <a:cxn ang="0">
                  <a:pos x="897" y="86"/>
                </a:cxn>
                <a:cxn ang="0">
                  <a:pos x="734" y="45"/>
                </a:cxn>
                <a:cxn ang="0">
                  <a:pos x="575" y="20"/>
                </a:cxn>
                <a:cxn ang="0">
                  <a:pos x="414" y="5"/>
                </a:cxn>
                <a:cxn ang="0">
                  <a:pos x="250" y="0"/>
                </a:cxn>
                <a:cxn ang="0">
                  <a:pos x="85" y="7"/>
                </a:cxn>
              </a:cxnLst>
              <a:rect l="0" t="0" r="r" b="b"/>
              <a:pathLst>
                <a:path w="5205" h="2250">
                  <a:moveTo>
                    <a:pt x="5205" y="1868"/>
                  </a:moveTo>
                  <a:lnTo>
                    <a:pt x="5205" y="1868"/>
                  </a:lnTo>
                  <a:lnTo>
                    <a:pt x="5194" y="1880"/>
                  </a:lnTo>
                  <a:lnTo>
                    <a:pt x="5161" y="1910"/>
                  </a:lnTo>
                  <a:lnTo>
                    <a:pt x="5136" y="1931"/>
                  </a:lnTo>
                  <a:lnTo>
                    <a:pt x="5105" y="1956"/>
                  </a:lnTo>
                  <a:lnTo>
                    <a:pt x="5071" y="1981"/>
                  </a:lnTo>
                  <a:lnTo>
                    <a:pt x="5030" y="2011"/>
                  </a:lnTo>
                  <a:lnTo>
                    <a:pt x="4984" y="2040"/>
                  </a:lnTo>
                  <a:lnTo>
                    <a:pt x="4936" y="2069"/>
                  </a:lnTo>
                  <a:lnTo>
                    <a:pt x="4882" y="2098"/>
                  </a:lnTo>
                  <a:lnTo>
                    <a:pt x="4822" y="2127"/>
                  </a:lnTo>
                  <a:lnTo>
                    <a:pt x="4760" y="2153"/>
                  </a:lnTo>
                  <a:lnTo>
                    <a:pt x="4693" y="2178"/>
                  </a:lnTo>
                  <a:lnTo>
                    <a:pt x="4657" y="2190"/>
                  </a:lnTo>
                  <a:lnTo>
                    <a:pt x="4621" y="2201"/>
                  </a:lnTo>
                  <a:lnTo>
                    <a:pt x="4585" y="2211"/>
                  </a:lnTo>
                  <a:lnTo>
                    <a:pt x="4546" y="2219"/>
                  </a:lnTo>
                  <a:lnTo>
                    <a:pt x="4507" y="2227"/>
                  </a:lnTo>
                  <a:lnTo>
                    <a:pt x="4467" y="2235"/>
                  </a:lnTo>
                  <a:lnTo>
                    <a:pt x="4426" y="2240"/>
                  </a:lnTo>
                  <a:lnTo>
                    <a:pt x="4385" y="2245"/>
                  </a:lnTo>
                  <a:lnTo>
                    <a:pt x="4342" y="2248"/>
                  </a:lnTo>
                  <a:lnTo>
                    <a:pt x="4299" y="2250"/>
                  </a:lnTo>
                  <a:lnTo>
                    <a:pt x="4254" y="2250"/>
                  </a:lnTo>
                  <a:lnTo>
                    <a:pt x="4208" y="2250"/>
                  </a:lnTo>
                  <a:lnTo>
                    <a:pt x="4163" y="2246"/>
                  </a:lnTo>
                  <a:lnTo>
                    <a:pt x="4117" y="2241"/>
                  </a:lnTo>
                  <a:lnTo>
                    <a:pt x="4068" y="2235"/>
                  </a:lnTo>
                  <a:lnTo>
                    <a:pt x="4020" y="2227"/>
                  </a:lnTo>
                  <a:lnTo>
                    <a:pt x="3971" y="2217"/>
                  </a:lnTo>
                  <a:lnTo>
                    <a:pt x="3921" y="2206"/>
                  </a:lnTo>
                  <a:lnTo>
                    <a:pt x="3871" y="2191"/>
                  </a:lnTo>
                  <a:lnTo>
                    <a:pt x="3820" y="2175"/>
                  </a:lnTo>
                  <a:lnTo>
                    <a:pt x="3767" y="2156"/>
                  </a:lnTo>
                  <a:lnTo>
                    <a:pt x="3714" y="2135"/>
                  </a:lnTo>
                  <a:lnTo>
                    <a:pt x="3661" y="2112"/>
                  </a:lnTo>
                  <a:lnTo>
                    <a:pt x="3607" y="2086"/>
                  </a:lnTo>
                  <a:lnTo>
                    <a:pt x="3553" y="2057"/>
                  </a:lnTo>
                  <a:lnTo>
                    <a:pt x="3497" y="2027"/>
                  </a:lnTo>
                  <a:lnTo>
                    <a:pt x="3442" y="1993"/>
                  </a:lnTo>
                  <a:lnTo>
                    <a:pt x="3385" y="1957"/>
                  </a:lnTo>
                  <a:lnTo>
                    <a:pt x="3328" y="1917"/>
                  </a:lnTo>
                  <a:lnTo>
                    <a:pt x="3270" y="1875"/>
                  </a:lnTo>
                  <a:lnTo>
                    <a:pt x="3213" y="1830"/>
                  </a:lnTo>
                  <a:lnTo>
                    <a:pt x="3153" y="1781"/>
                  </a:lnTo>
                  <a:lnTo>
                    <a:pt x="3095" y="1730"/>
                  </a:lnTo>
                  <a:lnTo>
                    <a:pt x="3035" y="1675"/>
                  </a:lnTo>
                  <a:lnTo>
                    <a:pt x="2975" y="1617"/>
                  </a:lnTo>
                  <a:lnTo>
                    <a:pt x="2914" y="1555"/>
                  </a:lnTo>
                  <a:lnTo>
                    <a:pt x="2914" y="1555"/>
                  </a:lnTo>
                  <a:lnTo>
                    <a:pt x="2795" y="1431"/>
                  </a:lnTo>
                  <a:lnTo>
                    <a:pt x="2678" y="1313"/>
                  </a:lnTo>
                  <a:lnTo>
                    <a:pt x="2564" y="1202"/>
                  </a:lnTo>
                  <a:lnTo>
                    <a:pt x="2453" y="1097"/>
                  </a:lnTo>
                  <a:lnTo>
                    <a:pt x="2346" y="997"/>
                  </a:lnTo>
                  <a:lnTo>
                    <a:pt x="2241" y="903"/>
                  </a:lnTo>
                  <a:lnTo>
                    <a:pt x="2140" y="816"/>
                  </a:lnTo>
                  <a:lnTo>
                    <a:pt x="2040" y="732"/>
                  </a:lnTo>
                  <a:lnTo>
                    <a:pt x="1941" y="654"/>
                  </a:lnTo>
                  <a:lnTo>
                    <a:pt x="1847" y="582"/>
                  </a:lnTo>
                  <a:lnTo>
                    <a:pt x="1752" y="514"/>
                  </a:lnTo>
                  <a:lnTo>
                    <a:pt x="1661" y="452"/>
                  </a:lnTo>
                  <a:lnTo>
                    <a:pt x="1570" y="394"/>
                  </a:lnTo>
                  <a:lnTo>
                    <a:pt x="1483" y="341"/>
                  </a:lnTo>
                  <a:lnTo>
                    <a:pt x="1395" y="293"/>
                  </a:lnTo>
                  <a:lnTo>
                    <a:pt x="1311" y="247"/>
                  </a:lnTo>
                  <a:lnTo>
                    <a:pt x="1226" y="207"/>
                  </a:lnTo>
                  <a:lnTo>
                    <a:pt x="1143" y="171"/>
                  </a:lnTo>
                  <a:lnTo>
                    <a:pt x="1059" y="139"/>
                  </a:lnTo>
                  <a:lnTo>
                    <a:pt x="977" y="110"/>
                  </a:lnTo>
                  <a:lnTo>
                    <a:pt x="897" y="86"/>
                  </a:lnTo>
                  <a:lnTo>
                    <a:pt x="815" y="63"/>
                  </a:lnTo>
                  <a:lnTo>
                    <a:pt x="734" y="45"/>
                  </a:lnTo>
                  <a:lnTo>
                    <a:pt x="655" y="31"/>
                  </a:lnTo>
                  <a:lnTo>
                    <a:pt x="575" y="20"/>
                  </a:lnTo>
                  <a:lnTo>
                    <a:pt x="494" y="10"/>
                  </a:lnTo>
                  <a:lnTo>
                    <a:pt x="414" y="5"/>
                  </a:lnTo>
                  <a:lnTo>
                    <a:pt x="332" y="2"/>
                  </a:lnTo>
                  <a:lnTo>
                    <a:pt x="250" y="0"/>
                  </a:lnTo>
                  <a:lnTo>
                    <a:pt x="168" y="2"/>
                  </a:lnTo>
                  <a:lnTo>
                    <a:pt x="85" y="7"/>
                  </a:lnTo>
                  <a:lnTo>
                    <a:pt x="0" y="13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878610" name="Freeform 18"/>
            <p:cNvSpPr>
              <a:spLocks/>
            </p:cNvSpPr>
            <p:nvPr userDrawn="1"/>
          </p:nvSpPr>
          <p:spPr bwMode="auto">
            <a:xfrm>
              <a:off x="418" y="850"/>
              <a:ext cx="5233" cy="1090"/>
            </a:xfrm>
            <a:custGeom>
              <a:avLst/>
              <a:gdLst/>
              <a:ahLst/>
              <a:cxnLst>
                <a:cxn ang="0">
                  <a:pos x="5233" y="1778"/>
                </a:cxn>
                <a:cxn ang="0">
                  <a:pos x="5189" y="1822"/>
                </a:cxn>
                <a:cxn ang="0">
                  <a:pos x="5133" y="1867"/>
                </a:cxn>
                <a:cxn ang="0">
                  <a:pos x="5060" y="1923"/>
                </a:cxn>
                <a:cxn ang="0">
                  <a:pos x="4965" y="1985"/>
                </a:cxn>
                <a:cxn ang="0">
                  <a:pos x="4854" y="2044"/>
                </a:cxn>
                <a:cxn ang="0">
                  <a:pos x="4725" y="2099"/>
                </a:cxn>
                <a:cxn ang="0">
                  <a:pos x="4654" y="2122"/>
                </a:cxn>
                <a:cxn ang="0">
                  <a:pos x="4579" y="2143"/>
                </a:cxn>
                <a:cxn ang="0">
                  <a:pos x="4500" y="2159"/>
                </a:cxn>
                <a:cxn ang="0">
                  <a:pos x="4418" y="2172"/>
                </a:cxn>
                <a:cxn ang="0">
                  <a:pos x="4332" y="2178"/>
                </a:cxn>
                <a:cxn ang="0">
                  <a:pos x="4242" y="2180"/>
                </a:cxn>
                <a:cxn ang="0">
                  <a:pos x="4149" y="2174"/>
                </a:cxn>
                <a:cxn ang="0">
                  <a:pos x="4053" y="2162"/>
                </a:cxn>
                <a:cxn ang="0">
                  <a:pos x="3953" y="2141"/>
                </a:cxn>
                <a:cxn ang="0">
                  <a:pos x="3852" y="2114"/>
                </a:cxn>
                <a:cxn ang="0">
                  <a:pos x="3746" y="2075"/>
                </a:cxn>
                <a:cxn ang="0">
                  <a:pos x="3638" y="2028"/>
                </a:cxn>
                <a:cxn ang="0">
                  <a:pos x="3527" y="1972"/>
                </a:cxn>
                <a:cxn ang="0">
                  <a:pos x="3414" y="1902"/>
                </a:cxn>
                <a:cxn ang="0">
                  <a:pos x="3298" y="1823"/>
                </a:cxn>
                <a:cxn ang="0">
                  <a:pos x="3180" y="1731"/>
                </a:cxn>
                <a:cxn ang="0">
                  <a:pos x="3059" y="1626"/>
                </a:cxn>
                <a:cxn ang="0">
                  <a:pos x="2937" y="1508"/>
                </a:cxn>
                <a:cxn ang="0">
                  <a:pos x="2816" y="1387"/>
                </a:cxn>
                <a:cxn ang="0">
                  <a:pos x="2581" y="1161"/>
                </a:cxn>
                <a:cxn ang="0">
                  <a:pos x="2361" y="959"/>
                </a:cxn>
                <a:cxn ang="0">
                  <a:pos x="2151" y="780"/>
                </a:cxn>
                <a:cxn ang="0">
                  <a:pos x="1951" y="624"/>
                </a:cxn>
                <a:cxn ang="0">
                  <a:pos x="1759" y="486"/>
                </a:cxn>
                <a:cxn ang="0">
                  <a:pos x="1576" y="370"/>
                </a:cxn>
                <a:cxn ang="0">
                  <a:pos x="1400" y="270"/>
                </a:cxn>
                <a:cxn ang="0">
                  <a:pos x="1229" y="189"/>
                </a:cxn>
                <a:cxn ang="0">
                  <a:pos x="1061" y="123"/>
                </a:cxn>
                <a:cxn ang="0">
                  <a:pos x="897" y="73"/>
                </a:cxn>
                <a:cxn ang="0">
                  <a:pos x="736" y="36"/>
                </a:cxn>
                <a:cxn ang="0">
                  <a:pos x="575" y="13"/>
                </a:cxn>
                <a:cxn ang="0">
                  <a:pos x="413" y="2"/>
                </a:cxn>
                <a:cxn ang="0">
                  <a:pos x="250" y="2"/>
                </a:cxn>
                <a:cxn ang="0">
                  <a:pos x="85" y="10"/>
                </a:cxn>
              </a:cxnLst>
              <a:rect l="0" t="0" r="r" b="b"/>
              <a:pathLst>
                <a:path w="5233" h="2180">
                  <a:moveTo>
                    <a:pt x="5233" y="1778"/>
                  </a:moveTo>
                  <a:lnTo>
                    <a:pt x="5233" y="1778"/>
                  </a:lnTo>
                  <a:lnTo>
                    <a:pt x="5222" y="1789"/>
                  </a:lnTo>
                  <a:lnTo>
                    <a:pt x="5189" y="1822"/>
                  </a:lnTo>
                  <a:lnTo>
                    <a:pt x="5164" y="1843"/>
                  </a:lnTo>
                  <a:lnTo>
                    <a:pt x="5133" y="1867"/>
                  </a:lnTo>
                  <a:lnTo>
                    <a:pt x="5099" y="1894"/>
                  </a:lnTo>
                  <a:lnTo>
                    <a:pt x="5060" y="1923"/>
                  </a:lnTo>
                  <a:lnTo>
                    <a:pt x="5015" y="1954"/>
                  </a:lnTo>
                  <a:lnTo>
                    <a:pt x="4965" y="1985"/>
                  </a:lnTo>
                  <a:lnTo>
                    <a:pt x="4913" y="2014"/>
                  </a:lnTo>
                  <a:lnTo>
                    <a:pt x="4854" y="2044"/>
                  </a:lnTo>
                  <a:lnTo>
                    <a:pt x="4792" y="2072"/>
                  </a:lnTo>
                  <a:lnTo>
                    <a:pt x="4725" y="2099"/>
                  </a:lnTo>
                  <a:lnTo>
                    <a:pt x="4689" y="2111"/>
                  </a:lnTo>
                  <a:lnTo>
                    <a:pt x="4654" y="2122"/>
                  </a:lnTo>
                  <a:lnTo>
                    <a:pt x="4617" y="2133"/>
                  </a:lnTo>
                  <a:lnTo>
                    <a:pt x="4579" y="2143"/>
                  </a:lnTo>
                  <a:lnTo>
                    <a:pt x="4540" y="2153"/>
                  </a:lnTo>
                  <a:lnTo>
                    <a:pt x="4500" y="2159"/>
                  </a:lnTo>
                  <a:lnTo>
                    <a:pt x="4460" y="2167"/>
                  </a:lnTo>
                  <a:lnTo>
                    <a:pt x="4418" y="2172"/>
                  </a:lnTo>
                  <a:lnTo>
                    <a:pt x="4375" y="2175"/>
                  </a:lnTo>
                  <a:lnTo>
                    <a:pt x="4332" y="2178"/>
                  </a:lnTo>
                  <a:lnTo>
                    <a:pt x="4288" y="2180"/>
                  </a:lnTo>
                  <a:lnTo>
                    <a:pt x="4242" y="2180"/>
                  </a:lnTo>
                  <a:lnTo>
                    <a:pt x="4196" y="2178"/>
                  </a:lnTo>
                  <a:lnTo>
                    <a:pt x="4149" y="2174"/>
                  </a:lnTo>
                  <a:lnTo>
                    <a:pt x="4102" y="2169"/>
                  </a:lnTo>
                  <a:lnTo>
                    <a:pt x="4053" y="2162"/>
                  </a:lnTo>
                  <a:lnTo>
                    <a:pt x="4003" y="2153"/>
                  </a:lnTo>
                  <a:lnTo>
                    <a:pt x="3953" y="2141"/>
                  </a:lnTo>
                  <a:lnTo>
                    <a:pt x="3903" y="2128"/>
                  </a:lnTo>
                  <a:lnTo>
                    <a:pt x="3852" y="2114"/>
                  </a:lnTo>
                  <a:lnTo>
                    <a:pt x="3799" y="2096"/>
                  </a:lnTo>
                  <a:lnTo>
                    <a:pt x="3746" y="2075"/>
                  </a:lnTo>
                  <a:lnTo>
                    <a:pt x="3692" y="2054"/>
                  </a:lnTo>
                  <a:lnTo>
                    <a:pt x="3638" y="2028"/>
                  </a:lnTo>
                  <a:lnTo>
                    <a:pt x="3582" y="2001"/>
                  </a:lnTo>
                  <a:lnTo>
                    <a:pt x="3527" y="1972"/>
                  </a:lnTo>
                  <a:lnTo>
                    <a:pt x="3471" y="1938"/>
                  </a:lnTo>
                  <a:lnTo>
                    <a:pt x="3414" y="1902"/>
                  </a:lnTo>
                  <a:lnTo>
                    <a:pt x="3356" y="1865"/>
                  </a:lnTo>
                  <a:lnTo>
                    <a:pt x="3298" y="1823"/>
                  </a:lnTo>
                  <a:lnTo>
                    <a:pt x="3239" y="1778"/>
                  </a:lnTo>
                  <a:lnTo>
                    <a:pt x="3180" y="1731"/>
                  </a:lnTo>
                  <a:lnTo>
                    <a:pt x="3120" y="1681"/>
                  </a:lnTo>
                  <a:lnTo>
                    <a:pt x="3059" y="1626"/>
                  </a:lnTo>
                  <a:lnTo>
                    <a:pt x="2999" y="1570"/>
                  </a:lnTo>
                  <a:lnTo>
                    <a:pt x="2937" y="1508"/>
                  </a:lnTo>
                  <a:lnTo>
                    <a:pt x="2937" y="1508"/>
                  </a:lnTo>
                  <a:lnTo>
                    <a:pt x="2816" y="1387"/>
                  </a:lnTo>
                  <a:lnTo>
                    <a:pt x="2697" y="1271"/>
                  </a:lnTo>
                  <a:lnTo>
                    <a:pt x="2581" y="1161"/>
                  </a:lnTo>
                  <a:lnTo>
                    <a:pt x="2470" y="1058"/>
                  </a:lnTo>
                  <a:lnTo>
                    <a:pt x="2361" y="959"/>
                  </a:lnTo>
                  <a:lnTo>
                    <a:pt x="2255" y="867"/>
                  </a:lnTo>
                  <a:lnTo>
                    <a:pt x="2151" y="780"/>
                  </a:lnTo>
                  <a:lnTo>
                    <a:pt x="2050" y="699"/>
                  </a:lnTo>
                  <a:lnTo>
                    <a:pt x="1951" y="624"/>
                  </a:lnTo>
                  <a:lnTo>
                    <a:pt x="1854" y="552"/>
                  </a:lnTo>
                  <a:lnTo>
                    <a:pt x="1759" y="486"/>
                  </a:lnTo>
                  <a:lnTo>
                    <a:pt x="1668" y="427"/>
                  </a:lnTo>
                  <a:lnTo>
                    <a:pt x="1576" y="370"/>
                  </a:lnTo>
                  <a:lnTo>
                    <a:pt x="1487" y="318"/>
                  </a:lnTo>
                  <a:lnTo>
                    <a:pt x="1400" y="270"/>
                  </a:lnTo>
                  <a:lnTo>
                    <a:pt x="1314" y="228"/>
                  </a:lnTo>
                  <a:lnTo>
                    <a:pt x="1229" y="189"/>
                  </a:lnTo>
                  <a:lnTo>
                    <a:pt x="1144" y="154"/>
                  </a:lnTo>
                  <a:lnTo>
                    <a:pt x="1061" y="123"/>
                  </a:lnTo>
                  <a:lnTo>
                    <a:pt x="979" y="96"/>
                  </a:lnTo>
                  <a:lnTo>
                    <a:pt x="897" y="73"/>
                  </a:lnTo>
                  <a:lnTo>
                    <a:pt x="817" y="54"/>
                  </a:lnTo>
                  <a:lnTo>
                    <a:pt x="736" y="36"/>
                  </a:lnTo>
                  <a:lnTo>
                    <a:pt x="656" y="23"/>
                  </a:lnTo>
                  <a:lnTo>
                    <a:pt x="575" y="13"/>
                  </a:lnTo>
                  <a:lnTo>
                    <a:pt x="495" y="7"/>
                  </a:lnTo>
                  <a:lnTo>
                    <a:pt x="413" y="2"/>
                  </a:lnTo>
                  <a:lnTo>
                    <a:pt x="332" y="0"/>
                  </a:lnTo>
                  <a:lnTo>
                    <a:pt x="250" y="2"/>
                  </a:lnTo>
                  <a:lnTo>
                    <a:pt x="168" y="5"/>
                  </a:lnTo>
                  <a:lnTo>
                    <a:pt x="85" y="10"/>
                  </a:lnTo>
                  <a:lnTo>
                    <a:pt x="0" y="1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878611" name="Freeform 19"/>
            <p:cNvSpPr>
              <a:spLocks/>
            </p:cNvSpPr>
            <p:nvPr userDrawn="1"/>
          </p:nvSpPr>
          <p:spPr bwMode="auto">
            <a:xfrm>
              <a:off x="434" y="870"/>
              <a:ext cx="5259" cy="1056"/>
            </a:xfrm>
            <a:custGeom>
              <a:avLst/>
              <a:gdLst/>
              <a:ahLst/>
              <a:cxnLst>
                <a:cxn ang="0">
                  <a:pos x="5259" y="1687"/>
                </a:cxn>
                <a:cxn ang="0">
                  <a:pos x="5214" y="1731"/>
                </a:cxn>
                <a:cxn ang="0">
                  <a:pos x="5160" y="1779"/>
                </a:cxn>
                <a:cxn ang="0">
                  <a:pos x="5087" y="1837"/>
                </a:cxn>
                <a:cxn ang="0">
                  <a:pos x="4994" y="1900"/>
                </a:cxn>
                <a:cxn ang="0">
                  <a:pos x="4883" y="1963"/>
                </a:cxn>
                <a:cxn ang="0">
                  <a:pos x="4755" y="2020"/>
                </a:cxn>
                <a:cxn ang="0">
                  <a:pos x="4684" y="2045"/>
                </a:cxn>
                <a:cxn ang="0">
                  <a:pos x="4611" y="2068"/>
                </a:cxn>
                <a:cxn ang="0">
                  <a:pos x="4531" y="2086"/>
                </a:cxn>
                <a:cxn ang="0">
                  <a:pos x="4449" y="2100"/>
                </a:cxn>
                <a:cxn ang="0">
                  <a:pos x="4363" y="2108"/>
                </a:cxn>
                <a:cxn ang="0">
                  <a:pos x="4275" y="2112"/>
                </a:cxn>
                <a:cxn ang="0">
                  <a:pos x="4181" y="2107"/>
                </a:cxn>
                <a:cxn ang="0">
                  <a:pos x="4084" y="2097"/>
                </a:cxn>
                <a:cxn ang="0">
                  <a:pos x="3984" y="2079"/>
                </a:cxn>
                <a:cxn ang="0">
                  <a:pos x="3882" y="2052"/>
                </a:cxn>
                <a:cxn ang="0">
                  <a:pos x="3776" y="2016"/>
                </a:cxn>
                <a:cxn ang="0">
                  <a:pos x="3668" y="1971"/>
                </a:cxn>
                <a:cxn ang="0">
                  <a:pos x="3555" y="1916"/>
                </a:cxn>
                <a:cxn ang="0">
                  <a:pos x="3441" y="1850"/>
                </a:cxn>
                <a:cxn ang="0">
                  <a:pos x="3325" y="1773"/>
                </a:cxn>
                <a:cxn ang="0">
                  <a:pos x="3205" y="1682"/>
                </a:cxn>
                <a:cxn ang="0">
                  <a:pos x="3083" y="1579"/>
                </a:cxn>
                <a:cxn ang="0">
                  <a:pos x="2958" y="1463"/>
                </a:cxn>
                <a:cxn ang="0">
                  <a:pos x="2835" y="1343"/>
                </a:cxn>
                <a:cxn ang="0">
                  <a:pos x="2599" y="1122"/>
                </a:cxn>
                <a:cxn ang="0">
                  <a:pos x="2374" y="923"/>
                </a:cxn>
                <a:cxn ang="0">
                  <a:pos x="2161" y="747"/>
                </a:cxn>
                <a:cxn ang="0">
                  <a:pos x="1960" y="594"/>
                </a:cxn>
                <a:cxn ang="0">
                  <a:pos x="1767" y="460"/>
                </a:cxn>
                <a:cxn ang="0">
                  <a:pos x="1581" y="347"/>
                </a:cxn>
                <a:cxn ang="0">
                  <a:pos x="1403" y="250"/>
                </a:cxn>
                <a:cxn ang="0">
                  <a:pos x="1231" y="171"/>
                </a:cxn>
                <a:cxn ang="0">
                  <a:pos x="1063" y="109"/>
                </a:cxn>
                <a:cxn ang="0">
                  <a:pos x="898" y="63"/>
                </a:cxn>
                <a:cxn ang="0">
                  <a:pos x="735" y="29"/>
                </a:cxn>
                <a:cxn ang="0">
                  <a:pos x="574" y="8"/>
                </a:cxn>
                <a:cxn ang="0">
                  <a:pos x="412" y="0"/>
                </a:cxn>
                <a:cxn ang="0">
                  <a:pos x="249" y="3"/>
                </a:cxn>
                <a:cxn ang="0">
                  <a:pos x="84" y="16"/>
                </a:cxn>
              </a:cxnLst>
              <a:rect l="0" t="0" r="r" b="b"/>
              <a:pathLst>
                <a:path w="5259" h="2112">
                  <a:moveTo>
                    <a:pt x="5259" y="1687"/>
                  </a:moveTo>
                  <a:lnTo>
                    <a:pt x="5259" y="1687"/>
                  </a:lnTo>
                  <a:lnTo>
                    <a:pt x="5248" y="1698"/>
                  </a:lnTo>
                  <a:lnTo>
                    <a:pt x="5214" y="1731"/>
                  </a:lnTo>
                  <a:lnTo>
                    <a:pt x="5189" y="1753"/>
                  </a:lnTo>
                  <a:lnTo>
                    <a:pt x="5160" y="1779"/>
                  </a:lnTo>
                  <a:lnTo>
                    <a:pt x="5127" y="1806"/>
                  </a:lnTo>
                  <a:lnTo>
                    <a:pt x="5087" y="1837"/>
                  </a:lnTo>
                  <a:lnTo>
                    <a:pt x="5044" y="1868"/>
                  </a:lnTo>
                  <a:lnTo>
                    <a:pt x="4994" y="1900"/>
                  </a:lnTo>
                  <a:lnTo>
                    <a:pt x="4941" y="1931"/>
                  </a:lnTo>
                  <a:lnTo>
                    <a:pt x="4883" y="1963"/>
                  </a:lnTo>
                  <a:lnTo>
                    <a:pt x="4822" y="1992"/>
                  </a:lnTo>
                  <a:lnTo>
                    <a:pt x="4755" y="2020"/>
                  </a:lnTo>
                  <a:lnTo>
                    <a:pt x="4720" y="2033"/>
                  </a:lnTo>
                  <a:lnTo>
                    <a:pt x="4684" y="2045"/>
                  </a:lnTo>
                  <a:lnTo>
                    <a:pt x="4648" y="2057"/>
                  </a:lnTo>
                  <a:lnTo>
                    <a:pt x="4611" y="2068"/>
                  </a:lnTo>
                  <a:lnTo>
                    <a:pt x="4572" y="2078"/>
                  </a:lnTo>
                  <a:lnTo>
                    <a:pt x="4531" y="2086"/>
                  </a:lnTo>
                  <a:lnTo>
                    <a:pt x="4491" y="2094"/>
                  </a:lnTo>
                  <a:lnTo>
                    <a:pt x="4449" y="2100"/>
                  </a:lnTo>
                  <a:lnTo>
                    <a:pt x="4406" y="2105"/>
                  </a:lnTo>
                  <a:lnTo>
                    <a:pt x="4363" y="2108"/>
                  </a:lnTo>
                  <a:lnTo>
                    <a:pt x="4319" y="2110"/>
                  </a:lnTo>
                  <a:lnTo>
                    <a:pt x="4275" y="2112"/>
                  </a:lnTo>
                  <a:lnTo>
                    <a:pt x="4227" y="2110"/>
                  </a:lnTo>
                  <a:lnTo>
                    <a:pt x="4181" y="2107"/>
                  </a:lnTo>
                  <a:lnTo>
                    <a:pt x="4133" y="2104"/>
                  </a:lnTo>
                  <a:lnTo>
                    <a:pt x="4084" y="2097"/>
                  </a:lnTo>
                  <a:lnTo>
                    <a:pt x="4036" y="2089"/>
                  </a:lnTo>
                  <a:lnTo>
                    <a:pt x="3984" y="2079"/>
                  </a:lnTo>
                  <a:lnTo>
                    <a:pt x="3934" y="2066"/>
                  </a:lnTo>
                  <a:lnTo>
                    <a:pt x="3882" y="2052"/>
                  </a:lnTo>
                  <a:lnTo>
                    <a:pt x="3829" y="2036"/>
                  </a:lnTo>
                  <a:lnTo>
                    <a:pt x="3776" y="2016"/>
                  </a:lnTo>
                  <a:lnTo>
                    <a:pt x="3722" y="1995"/>
                  </a:lnTo>
                  <a:lnTo>
                    <a:pt x="3668" y="1971"/>
                  </a:lnTo>
                  <a:lnTo>
                    <a:pt x="3612" y="1945"/>
                  </a:lnTo>
                  <a:lnTo>
                    <a:pt x="3555" y="1916"/>
                  </a:lnTo>
                  <a:lnTo>
                    <a:pt x="3498" y="1884"/>
                  </a:lnTo>
                  <a:lnTo>
                    <a:pt x="3441" y="1850"/>
                  </a:lnTo>
                  <a:lnTo>
                    <a:pt x="3383" y="1813"/>
                  </a:lnTo>
                  <a:lnTo>
                    <a:pt x="3325" y="1773"/>
                  </a:lnTo>
                  <a:lnTo>
                    <a:pt x="3265" y="1729"/>
                  </a:lnTo>
                  <a:lnTo>
                    <a:pt x="3205" y="1682"/>
                  </a:lnTo>
                  <a:lnTo>
                    <a:pt x="3144" y="1632"/>
                  </a:lnTo>
                  <a:lnTo>
                    <a:pt x="3083" y="1579"/>
                  </a:lnTo>
                  <a:lnTo>
                    <a:pt x="3021" y="1522"/>
                  </a:lnTo>
                  <a:lnTo>
                    <a:pt x="2958" y="1463"/>
                  </a:lnTo>
                  <a:lnTo>
                    <a:pt x="2958" y="1463"/>
                  </a:lnTo>
                  <a:lnTo>
                    <a:pt x="2835" y="1343"/>
                  </a:lnTo>
                  <a:lnTo>
                    <a:pt x="2715" y="1228"/>
                  </a:lnTo>
                  <a:lnTo>
                    <a:pt x="2599" y="1122"/>
                  </a:lnTo>
                  <a:lnTo>
                    <a:pt x="2485" y="1020"/>
                  </a:lnTo>
                  <a:lnTo>
                    <a:pt x="2374" y="923"/>
                  </a:lnTo>
                  <a:lnTo>
                    <a:pt x="2267" y="833"/>
                  </a:lnTo>
                  <a:lnTo>
                    <a:pt x="2161" y="747"/>
                  </a:lnTo>
                  <a:lnTo>
                    <a:pt x="2060" y="668"/>
                  </a:lnTo>
                  <a:lnTo>
                    <a:pt x="1960" y="594"/>
                  </a:lnTo>
                  <a:lnTo>
                    <a:pt x="1861" y="524"/>
                  </a:lnTo>
                  <a:lnTo>
                    <a:pt x="1767" y="460"/>
                  </a:lnTo>
                  <a:lnTo>
                    <a:pt x="1673" y="400"/>
                  </a:lnTo>
                  <a:lnTo>
                    <a:pt x="1581" y="347"/>
                  </a:lnTo>
                  <a:lnTo>
                    <a:pt x="1492" y="297"/>
                  </a:lnTo>
                  <a:lnTo>
                    <a:pt x="1403" y="250"/>
                  </a:lnTo>
                  <a:lnTo>
                    <a:pt x="1316" y="210"/>
                  </a:lnTo>
                  <a:lnTo>
                    <a:pt x="1231" y="171"/>
                  </a:lnTo>
                  <a:lnTo>
                    <a:pt x="1146" y="138"/>
                  </a:lnTo>
                  <a:lnTo>
                    <a:pt x="1063" y="109"/>
                  </a:lnTo>
                  <a:lnTo>
                    <a:pt x="980" y="84"/>
                  </a:lnTo>
                  <a:lnTo>
                    <a:pt x="898" y="63"/>
                  </a:lnTo>
                  <a:lnTo>
                    <a:pt x="816" y="43"/>
                  </a:lnTo>
                  <a:lnTo>
                    <a:pt x="735" y="29"/>
                  </a:lnTo>
                  <a:lnTo>
                    <a:pt x="655" y="17"/>
                  </a:lnTo>
                  <a:lnTo>
                    <a:pt x="574" y="8"/>
                  </a:lnTo>
                  <a:lnTo>
                    <a:pt x="494" y="3"/>
                  </a:lnTo>
                  <a:lnTo>
                    <a:pt x="412" y="0"/>
                  </a:lnTo>
                  <a:lnTo>
                    <a:pt x="331" y="0"/>
                  </a:lnTo>
                  <a:lnTo>
                    <a:pt x="249" y="3"/>
                  </a:lnTo>
                  <a:lnTo>
                    <a:pt x="168" y="8"/>
                  </a:lnTo>
                  <a:lnTo>
                    <a:pt x="84" y="16"/>
                  </a:lnTo>
                  <a:lnTo>
                    <a:pt x="0" y="25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878612" name="Freeform 20"/>
            <p:cNvSpPr>
              <a:spLocks/>
            </p:cNvSpPr>
            <p:nvPr userDrawn="1"/>
          </p:nvSpPr>
          <p:spPr bwMode="auto">
            <a:xfrm>
              <a:off x="450" y="890"/>
              <a:ext cx="5283" cy="1021"/>
            </a:xfrm>
            <a:custGeom>
              <a:avLst/>
              <a:gdLst/>
              <a:ahLst/>
              <a:cxnLst>
                <a:cxn ang="0">
                  <a:pos x="5283" y="1597"/>
                </a:cxn>
                <a:cxn ang="0">
                  <a:pos x="5240" y="1642"/>
                </a:cxn>
                <a:cxn ang="0">
                  <a:pos x="5187" y="1691"/>
                </a:cxn>
                <a:cxn ang="0">
                  <a:pos x="5114" y="1750"/>
                </a:cxn>
                <a:cxn ang="0">
                  <a:pos x="5022" y="1817"/>
                </a:cxn>
                <a:cxn ang="0">
                  <a:pos x="4912" y="1881"/>
                </a:cxn>
                <a:cxn ang="0">
                  <a:pos x="4818" y="1928"/>
                </a:cxn>
                <a:cxn ang="0">
                  <a:pos x="4750" y="1955"/>
                </a:cxn>
                <a:cxn ang="0">
                  <a:pos x="4678" y="1981"/>
                </a:cxn>
                <a:cxn ang="0">
                  <a:pos x="4601" y="2002"/>
                </a:cxn>
                <a:cxn ang="0">
                  <a:pos x="4522" y="2020"/>
                </a:cxn>
                <a:cxn ang="0">
                  <a:pos x="4438" y="2033"/>
                </a:cxn>
                <a:cxn ang="0">
                  <a:pos x="4350" y="2041"/>
                </a:cxn>
                <a:cxn ang="0">
                  <a:pos x="4259" y="2043"/>
                </a:cxn>
                <a:cxn ang="0">
                  <a:pos x="4164" y="2038"/>
                </a:cxn>
                <a:cxn ang="0">
                  <a:pos x="4066" y="2025"/>
                </a:cxn>
                <a:cxn ang="0">
                  <a:pos x="3964" y="2005"/>
                </a:cxn>
                <a:cxn ang="0">
                  <a:pos x="3860" y="1976"/>
                </a:cxn>
                <a:cxn ang="0">
                  <a:pos x="3752" y="1938"/>
                </a:cxn>
                <a:cxn ang="0">
                  <a:pos x="3641" y="1889"/>
                </a:cxn>
                <a:cxn ang="0">
                  <a:pos x="3527" y="1831"/>
                </a:cxn>
                <a:cxn ang="0">
                  <a:pos x="3410" y="1760"/>
                </a:cxn>
                <a:cxn ang="0">
                  <a:pos x="3291" y="1679"/>
                </a:cxn>
                <a:cxn ang="0">
                  <a:pos x="3169" y="1584"/>
                </a:cxn>
                <a:cxn ang="0">
                  <a:pos x="3044" y="1477"/>
                </a:cxn>
                <a:cxn ang="0">
                  <a:pos x="2980" y="1418"/>
                </a:cxn>
                <a:cxn ang="0">
                  <a:pos x="2734" y="1188"/>
                </a:cxn>
                <a:cxn ang="0">
                  <a:pos x="2499" y="982"/>
                </a:cxn>
                <a:cxn ang="0">
                  <a:pos x="2279" y="799"/>
                </a:cxn>
                <a:cxn ang="0">
                  <a:pos x="2069" y="638"/>
                </a:cxn>
                <a:cxn ang="0">
                  <a:pos x="1869" y="497"/>
                </a:cxn>
                <a:cxn ang="0">
                  <a:pos x="1679" y="378"/>
                </a:cxn>
                <a:cxn ang="0">
                  <a:pos x="1496" y="276"/>
                </a:cxn>
                <a:cxn ang="0">
                  <a:pos x="1319" y="192"/>
                </a:cxn>
                <a:cxn ang="0">
                  <a:pos x="1148" y="124"/>
                </a:cxn>
                <a:cxn ang="0">
                  <a:pos x="980" y="73"/>
                </a:cxn>
                <a:cxn ang="0">
                  <a:pos x="817" y="36"/>
                </a:cxn>
                <a:cxn ang="0">
                  <a:pos x="654" y="11"/>
                </a:cxn>
                <a:cxn ang="0">
                  <a:pos x="493" y="2"/>
                </a:cxn>
                <a:cxn ang="0">
                  <a:pos x="331" y="2"/>
                </a:cxn>
                <a:cxn ang="0">
                  <a:pos x="167" y="13"/>
                </a:cxn>
                <a:cxn ang="0">
                  <a:pos x="0" y="34"/>
                </a:cxn>
              </a:cxnLst>
              <a:rect l="0" t="0" r="r" b="b"/>
              <a:pathLst>
                <a:path w="5283" h="2043">
                  <a:moveTo>
                    <a:pt x="5283" y="1597"/>
                  </a:moveTo>
                  <a:lnTo>
                    <a:pt x="5283" y="1597"/>
                  </a:lnTo>
                  <a:lnTo>
                    <a:pt x="5272" y="1608"/>
                  </a:lnTo>
                  <a:lnTo>
                    <a:pt x="5240" y="1642"/>
                  </a:lnTo>
                  <a:lnTo>
                    <a:pt x="5215" y="1665"/>
                  </a:lnTo>
                  <a:lnTo>
                    <a:pt x="5187" y="1691"/>
                  </a:lnTo>
                  <a:lnTo>
                    <a:pt x="5153" y="1720"/>
                  </a:lnTo>
                  <a:lnTo>
                    <a:pt x="5114" y="1750"/>
                  </a:lnTo>
                  <a:lnTo>
                    <a:pt x="5071" y="1783"/>
                  </a:lnTo>
                  <a:lnTo>
                    <a:pt x="5022" y="1817"/>
                  </a:lnTo>
                  <a:lnTo>
                    <a:pt x="4969" y="1849"/>
                  </a:lnTo>
                  <a:lnTo>
                    <a:pt x="4912" y="1881"/>
                  </a:lnTo>
                  <a:lnTo>
                    <a:pt x="4850" y="1912"/>
                  </a:lnTo>
                  <a:lnTo>
                    <a:pt x="4818" y="1928"/>
                  </a:lnTo>
                  <a:lnTo>
                    <a:pt x="4785" y="1942"/>
                  </a:lnTo>
                  <a:lnTo>
                    <a:pt x="4750" y="1955"/>
                  </a:lnTo>
                  <a:lnTo>
                    <a:pt x="4714" y="1968"/>
                  </a:lnTo>
                  <a:lnTo>
                    <a:pt x="4678" y="1981"/>
                  </a:lnTo>
                  <a:lnTo>
                    <a:pt x="4640" y="1993"/>
                  </a:lnTo>
                  <a:lnTo>
                    <a:pt x="4601" y="2002"/>
                  </a:lnTo>
                  <a:lnTo>
                    <a:pt x="4563" y="2012"/>
                  </a:lnTo>
                  <a:lnTo>
                    <a:pt x="4522" y="2020"/>
                  </a:lnTo>
                  <a:lnTo>
                    <a:pt x="4481" y="2028"/>
                  </a:lnTo>
                  <a:lnTo>
                    <a:pt x="4438" y="2033"/>
                  </a:lnTo>
                  <a:lnTo>
                    <a:pt x="4395" y="2038"/>
                  </a:lnTo>
                  <a:lnTo>
                    <a:pt x="4350" y="2041"/>
                  </a:lnTo>
                  <a:lnTo>
                    <a:pt x="4304" y="2043"/>
                  </a:lnTo>
                  <a:lnTo>
                    <a:pt x="4259" y="2043"/>
                  </a:lnTo>
                  <a:lnTo>
                    <a:pt x="4211" y="2041"/>
                  </a:lnTo>
                  <a:lnTo>
                    <a:pt x="4164" y="2038"/>
                  </a:lnTo>
                  <a:lnTo>
                    <a:pt x="4116" y="2033"/>
                  </a:lnTo>
                  <a:lnTo>
                    <a:pt x="4066" y="2025"/>
                  </a:lnTo>
                  <a:lnTo>
                    <a:pt x="4016" y="2017"/>
                  </a:lnTo>
                  <a:lnTo>
                    <a:pt x="3964" y="2005"/>
                  </a:lnTo>
                  <a:lnTo>
                    <a:pt x="3913" y="1991"/>
                  </a:lnTo>
                  <a:lnTo>
                    <a:pt x="3860" y="1976"/>
                  </a:lnTo>
                  <a:lnTo>
                    <a:pt x="3806" y="1959"/>
                  </a:lnTo>
                  <a:lnTo>
                    <a:pt x="3752" y="1938"/>
                  </a:lnTo>
                  <a:lnTo>
                    <a:pt x="3696" y="1915"/>
                  </a:lnTo>
                  <a:lnTo>
                    <a:pt x="3641" y="1889"/>
                  </a:lnTo>
                  <a:lnTo>
                    <a:pt x="3584" y="1862"/>
                  </a:lnTo>
                  <a:lnTo>
                    <a:pt x="3527" y="1831"/>
                  </a:lnTo>
                  <a:lnTo>
                    <a:pt x="3469" y="1797"/>
                  </a:lnTo>
                  <a:lnTo>
                    <a:pt x="3410" y="1760"/>
                  </a:lnTo>
                  <a:lnTo>
                    <a:pt x="3350" y="1721"/>
                  </a:lnTo>
                  <a:lnTo>
                    <a:pt x="3291" y="1679"/>
                  </a:lnTo>
                  <a:lnTo>
                    <a:pt x="3230" y="1634"/>
                  </a:lnTo>
                  <a:lnTo>
                    <a:pt x="3169" y="1584"/>
                  </a:lnTo>
                  <a:lnTo>
                    <a:pt x="3106" y="1532"/>
                  </a:lnTo>
                  <a:lnTo>
                    <a:pt x="3044" y="1477"/>
                  </a:lnTo>
                  <a:lnTo>
                    <a:pt x="2980" y="1418"/>
                  </a:lnTo>
                  <a:lnTo>
                    <a:pt x="2980" y="1418"/>
                  </a:lnTo>
                  <a:lnTo>
                    <a:pt x="2855" y="1300"/>
                  </a:lnTo>
                  <a:lnTo>
                    <a:pt x="2734" y="1188"/>
                  </a:lnTo>
                  <a:lnTo>
                    <a:pt x="2615" y="1082"/>
                  </a:lnTo>
                  <a:lnTo>
                    <a:pt x="2499" y="982"/>
                  </a:lnTo>
                  <a:lnTo>
                    <a:pt x="2388" y="888"/>
                  </a:lnTo>
                  <a:lnTo>
                    <a:pt x="2279" y="799"/>
                  </a:lnTo>
                  <a:lnTo>
                    <a:pt x="2173" y="715"/>
                  </a:lnTo>
                  <a:lnTo>
                    <a:pt x="2069" y="638"/>
                  </a:lnTo>
                  <a:lnTo>
                    <a:pt x="1968" y="565"/>
                  </a:lnTo>
                  <a:lnTo>
                    <a:pt x="1869" y="497"/>
                  </a:lnTo>
                  <a:lnTo>
                    <a:pt x="1773" y="434"/>
                  </a:lnTo>
                  <a:lnTo>
                    <a:pt x="1679" y="378"/>
                  </a:lnTo>
                  <a:lnTo>
                    <a:pt x="1586" y="325"/>
                  </a:lnTo>
                  <a:lnTo>
                    <a:pt x="1496" y="276"/>
                  </a:lnTo>
                  <a:lnTo>
                    <a:pt x="1407" y="231"/>
                  </a:lnTo>
                  <a:lnTo>
                    <a:pt x="1319" y="192"/>
                  </a:lnTo>
                  <a:lnTo>
                    <a:pt x="1233" y="155"/>
                  </a:lnTo>
                  <a:lnTo>
                    <a:pt x="1148" y="124"/>
                  </a:lnTo>
                  <a:lnTo>
                    <a:pt x="1064" y="97"/>
                  </a:lnTo>
                  <a:lnTo>
                    <a:pt x="980" y="73"/>
                  </a:lnTo>
                  <a:lnTo>
                    <a:pt x="899" y="52"/>
                  </a:lnTo>
                  <a:lnTo>
                    <a:pt x="817" y="36"/>
                  </a:lnTo>
                  <a:lnTo>
                    <a:pt x="736" y="23"/>
                  </a:lnTo>
                  <a:lnTo>
                    <a:pt x="654" y="11"/>
                  </a:lnTo>
                  <a:lnTo>
                    <a:pt x="574" y="5"/>
                  </a:lnTo>
                  <a:lnTo>
                    <a:pt x="493" y="2"/>
                  </a:lnTo>
                  <a:lnTo>
                    <a:pt x="413" y="0"/>
                  </a:lnTo>
                  <a:lnTo>
                    <a:pt x="331" y="2"/>
                  </a:lnTo>
                  <a:lnTo>
                    <a:pt x="250" y="6"/>
                  </a:lnTo>
                  <a:lnTo>
                    <a:pt x="167" y="13"/>
                  </a:lnTo>
                  <a:lnTo>
                    <a:pt x="85" y="23"/>
                  </a:lnTo>
                  <a:lnTo>
                    <a:pt x="0" y="3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878613" name="Freeform 21"/>
            <p:cNvSpPr>
              <a:spLocks/>
            </p:cNvSpPr>
            <p:nvPr userDrawn="1"/>
          </p:nvSpPr>
          <p:spPr bwMode="auto">
            <a:xfrm>
              <a:off x="467" y="910"/>
              <a:ext cx="5306" cy="988"/>
            </a:xfrm>
            <a:custGeom>
              <a:avLst/>
              <a:gdLst/>
              <a:ahLst/>
              <a:cxnLst>
                <a:cxn ang="0">
                  <a:pos x="5306" y="1505"/>
                </a:cxn>
                <a:cxn ang="0">
                  <a:pos x="5263" y="1552"/>
                </a:cxn>
                <a:cxn ang="0">
                  <a:pos x="5211" y="1602"/>
                </a:cxn>
                <a:cxn ang="0">
                  <a:pos x="5138" y="1663"/>
                </a:cxn>
                <a:cxn ang="0">
                  <a:pos x="5048" y="1731"/>
                </a:cxn>
                <a:cxn ang="0">
                  <a:pos x="4939" y="1799"/>
                </a:cxn>
                <a:cxn ang="0">
                  <a:pos x="4845" y="1848"/>
                </a:cxn>
                <a:cxn ang="0">
                  <a:pos x="4779" y="1877"/>
                </a:cxn>
                <a:cxn ang="0">
                  <a:pos x="4707" y="1904"/>
                </a:cxn>
                <a:cxn ang="0">
                  <a:pos x="4630" y="1928"/>
                </a:cxn>
                <a:cxn ang="0">
                  <a:pos x="4551" y="1948"/>
                </a:cxn>
                <a:cxn ang="0">
                  <a:pos x="4468" y="1962"/>
                </a:cxn>
                <a:cxn ang="0">
                  <a:pos x="4380" y="1972"/>
                </a:cxn>
                <a:cxn ang="0">
                  <a:pos x="4289" y="1975"/>
                </a:cxn>
                <a:cxn ang="0">
                  <a:pos x="4194" y="1972"/>
                </a:cxn>
                <a:cxn ang="0">
                  <a:pos x="4096" y="1961"/>
                </a:cxn>
                <a:cxn ang="0">
                  <a:pos x="3993" y="1943"/>
                </a:cxn>
                <a:cxn ang="0">
                  <a:pos x="3889" y="1915"/>
                </a:cxn>
                <a:cxn ang="0">
                  <a:pos x="3779" y="1880"/>
                </a:cxn>
                <a:cxn ang="0">
                  <a:pos x="3668" y="1833"/>
                </a:cxn>
                <a:cxn ang="0">
                  <a:pos x="3553" y="1777"/>
                </a:cxn>
                <a:cxn ang="0">
                  <a:pos x="3436" y="1709"/>
                </a:cxn>
                <a:cxn ang="0">
                  <a:pos x="3315" y="1630"/>
                </a:cxn>
                <a:cxn ang="0">
                  <a:pos x="3192" y="1536"/>
                </a:cxn>
                <a:cxn ang="0">
                  <a:pos x="3066" y="1431"/>
                </a:cxn>
                <a:cxn ang="0">
                  <a:pos x="3000" y="1373"/>
                </a:cxn>
                <a:cxn ang="0">
                  <a:pos x="2750" y="1147"/>
                </a:cxn>
                <a:cxn ang="0">
                  <a:pos x="2514" y="945"/>
                </a:cxn>
                <a:cxn ang="0">
                  <a:pos x="2291" y="766"/>
                </a:cxn>
                <a:cxn ang="0">
                  <a:pos x="2078" y="607"/>
                </a:cxn>
                <a:cxn ang="0">
                  <a:pos x="1876" y="470"/>
                </a:cxn>
                <a:cxn ang="0">
                  <a:pos x="1684" y="354"/>
                </a:cxn>
                <a:cxn ang="0">
                  <a:pos x="1499" y="255"/>
                </a:cxn>
                <a:cxn ang="0">
                  <a:pos x="1322" y="175"/>
                </a:cxn>
                <a:cxn ang="0">
                  <a:pos x="1149" y="110"/>
                </a:cxn>
                <a:cxn ang="0">
                  <a:pos x="981" y="62"/>
                </a:cxn>
                <a:cxn ang="0">
                  <a:pos x="816" y="28"/>
                </a:cxn>
                <a:cxn ang="0">
                  <a:pos x="654" y="7"/>
                </a:cxn>
                <a:cxn ang="0">
                  <a:pos x="493" y="0"/>
                </a:cxn>
                <a:cxn ang="0">
                  <a:pos x="330" y="4"/>
                </a:cxn>
                <a:cxn ang="0">
                  <a:pos x="166" y="18"/>
                </a:cxn>
                <a:cxn ang="0">
                  <a:pos x="0" y="42"/>
                </a:cxn>
              </a:cxnLst>
              <a:rect l="0" t="0" r="r" b="b"/>
              <a:pathLst>
                <a:path w="5306" h="1975">
                  <a:moveTo>
                    <a:pt x="5306" y="1505"/>
                  </a:moveTo>
                  <a:lnTo>
                    <a:pt x="5306" y="1505"/>
                  </a:lnTo>
                  <a:lnTo>
                    <a:pt x="5295" y="1518"/>
                  </a:lnTo>
                  <a:lnTo>
                    <a:pt x="5263" y="1552"/>
                  </a:lnTo>
                  <a:lnTo>
                    <a:pt x="5240" y="1576"/>
                  </a:lnTo>
                  <a:lnTo>
                    <a:pt x="5211" y="1602"/>
                  </a:lnTo>
                  <a:lnTo>
                    <a:pt x="5177" y="1633"/>
                  </a:lnTo>
                  <a:lnTo>
                    <a:pt x="5138" y="1663"/>
                  </a:lnTo>
                  <a:lnTo>
                    <a:pt x="5095" y="1697"/>
                  </a:lnTo>
                  <a:lnTo>
                    <a:pt x="5048" y="1731"/>
                  </a:lnTo>
                  <a:lnTo>
                    <a:pt x="4995" y="1765"/>
                  </a:lnTo>
                  <a:lnTo>
                    <a:pt x="4939" y="1799"/>
                  </a:lnTo>
                  <a:lnTo>
                    <a:pt x="4877" y="1831"/>
                  </a:lnTo>
                  <a:lnTo>
                    <a:pt x="4845" y="1848"/>
                  </a:lnTo>
                  <a:lnTo>
                    <a:pt x="4812" y="1862"/>
                  </a:lnTo>
                  <a:lnTo>
                    <a:pt x="4779" y="1877"/>
                  </a:lnTo>
                  <a:lnTo>
                    <a:pt x="4743" y="1891"/>
                  </a:lnTo>
                  <a:lnTo>
                    <a:pt x="4707" y="1904"/>
                  </a:lnTo>
                  <a:lnTo>
                    <a:pt x="4669" y="1917"/>
                  </a:lnTo>
                  <a:lnTo>
                    <a:pt x="4630" y="1928"/>
                  </a:lnTo>
                  <a:lnTo>
                    <a:pt x="4591" y="1938"/>
                  </a:lnTo>
                  <a:lnTo>
                    <a:pt x="4551" y="1948"/>
                  </a:lnTo>
                  <a:lnTo>
                    <a:pt x="4509" y="1956"/>
                  </a:lnTo>
                  <a:lnTo>
                    <a:pt x="4468" y="1962"/>
                  </a:lnTo>
                  <a:lnTo>
                    <a:pt x="4423" y="1967"/>
                  </a:lnTo>
                  <a:lnTo>
                    <a:pt x="4380" y="1972"/>
                  </a:lnTo>
                  <a:lnTo>
                    <a:pt x="4335" y="1974"/>
                  </a:lnTo>
                  <a:lnTo>
                    <a:pt x="4289" y="1975"/>
                  </a:lnTo>
                  <a:lnTo>
                    <a:pt x="4242" y="1974"/>
                  </a:lnTo>
                  <a:lnTo>
                    <a:pt x="4194" y="1972"/>
                  </a:lnTo>
                  <a:lnTo>
                    <a:pt x="4144" y="1967"/>
                  </a:lnTo>
                  <a:lnTo>
                    <a:pt x="4096" y="1961"/>
                  </a:lnTo>
                  <a:lnTo>
                    <a:pt x="4044" y="1953"/>
                  </a:lnTo>
                  <a:lnTo>
                    <a:pt x="3993" y="1943"/>
                  </a:lnTo>
                  <a:lnTo>
                    <a:pt x="3942" y="1930"/>
                  </a:lnTo>
                  <a:lnTo>
                    <a:pt x="3889" y="1915"/>
                  </a:lnTo>
                  <a:lnTo>
                    <a:pt x="3835" y="1899"/>
                  </a:lnTo>
                  <a:lnTo>
                    <a:pt x="3779" y="1880"/>
                  </a:lnTo>
                  <a:lnTo>
                    <a:pt x="3725" y="1857"/>
                  </a:lnTo>
                  <a:lnTo>
                    <a:pt x="3668" y="1833"/>
                  </a:lnTo>
                  <a:lnTo>
                    <a:pt x="3611" y="1806"/>
                  </a:lnTo>
                  <a:lnTo>
                    <a:pt x="3553" y="1777"/>
                  </a:lnTo>
                  <a:lnTo>
                    <a:pt x="3495" y="1744"/>
                  </a:lnTo>
                  <a:lnTo>
                    <a:pt x="3436" y="1709"/>
                  </a:lnTo>
                  <a:lnTo>
                    <a:pt x="3375" y="1670"/>
                  </a:lnTo>
                  <a:lnTo>
                    <a:pt x="3315" y="1630"/>
                  </a:lnTo>
                  <a:lnTo>
                    <a:pt x="3253" y="1584"/>
                  </a:lnTo>
                  <a:lnTo>
                    <a:pt x="3192" y="1536"/>
                  </a:lnTo>
                  <a:lnTo>
                    <a:pt x="3128" y="1486"/>
                  </a:lnTo>
                  <a:lnTo>
                    <a:pt x="3066" y="1431"/>
                  </a:lnTo>
                  <a:lnTo>
                    <a:pt x="3000" y="1373"/>
                  </a:lnTo>
                  <a:lnTo>
                    <a:pt x="3000" y="1373"/>
                  </a:lnTo>
                  <a:lnTo>
                    <a:pt x="2874" y="1257"/>
                  </a:lnTo>
                  <a:lnTo>
                    <a:pt x="2750" y="1147"/>
                  </a:lnTo>
                  <a:lnTo>
                    <a:pt x="2631" y="1043"/>
                  </a:lnTo>
                  <a:lnTo>
                    <a:pt x="2514" y="945"/>
                  </a:lnTo>
                  <a:lnTo>
                    <a:pt x="2400" y="853"/>
                  </a:lnTo>
                  <a:lnTo>
                    <a:pt x="2291" y="766"/>
                  </a:lnTo>
                  <a:lnTo>
                    <a:pt x="2182" y="683"/>
                  </a:lnTo>
                  <a:lnTo>
                    <a:pt x="2078" y="607"/>
                  </a:lnTo>
                  <a:lnTo>
                    <a:pt x="1976" y="536"/>
                  </a:lnTo>
                  <a:lnTo>
                    <a:pt x="1876" y="470"/>
                  </a:lnTo>
                  <a:lnTo>
                    <a:pt x="1778" y="410"/>
                  </a:lnTo>
                  <a:lnTo>
                    <a:pt x="1684" y="354"/>
                  </a:lnTo>
                  <a:lnTo>
                    <a:pt x="1591" y="302"/>
                  </a:lnTo>
                  <a:lnTo>
                    <a:pt x="1499" y="255"/>
                  </a:lnTo>
                  <a:lnTo>
                    <a:pt x="1409" y="212"/>
                  </a:lnTo>
                  <a:lnTo>
                    <a:pt x="1322" y="175"/>
                  </a:lnTo>
                  <a:lnTo>
                    <a:pt x="1234" y="141"/>
                  </a:lnTo>
                  <a:lnTo>
                    <a:pt x="1149" y="110"/>
                  </a:lnTo>
                  <a:lnTo>
                    <a:pt x="1065" y="84"/>
                  </a:lnTo>
                  <a:lnTo>
                    <a:pt x="981" y="62"/>
                  </a:lnTo>
                  <a:lnTo>
                    <a:pt x="898" y="42"/>
                  </a:lnTo>
                  <a:lnTo>
                    <a:pt x="816" y="28"/>
                  </a:lnTo>
                  <a:lnTo>
                    <a:pt x="736" y="17"/>
                  </a:lnTo>
                  <a:lnTo>
                    <a:pt x="654" y="7"/>
                  </a:lnTo>
                  <a:lnTo>
                    <a:pt x="573" y="2"/>
                  </a:lnTo>
                  <a:lnTo>
                    <a:pt x="493" y="0"/>
                  </a:lnTo>
                  <a:lnTo>
                    <a:pt x="412" y="0"/>
                  </a:lnTo>
                  <a:lnTo>
                    <a:pt x="330" y="4"/>
                  </a:lnTo>
                  <a:lnTo>
                    <a:pt x="248" y="10"/>
                  </a:lnTo>
                  <a:lnTo>
                    <a:pt x="166" y="18"/>
                  </a:lnTo>
                  <a:lnTo>
                    <a:pt x="85" y="29"/>
                  </a:lnTo>
                  <a:lnTo>
                    <a:pt x="0" y="4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878614" name="Freeform 22"/>
            <p:cNvSpPr>
              <a:spLocks/>
            </p:cNvSpPr>
            <p:nvPr userDrawn="1"/>
          </p:nvSpPr>
          <p:spPr bwMode="auto">
            <a:xfrm>
              <a:off x="485" y="930"/>
              <a:ext cx="5327" cy="953"/>
            </a:xfrm>
            <a:custGeom>
              <a:avLst/>
              <a:gdLst/>
              <a:ahLst/>
              <a:cxnLst>
                <a:cxn ang="0">
                  <a:pos x="5327" y="1416"/>
                </a:cxn>
                <a:cxn ang="0">
                  <a:pos x="5284" y="1463"/>
                </a:cxn>
                <a:cxn ang="0">
                  <a:pos x="5233" y="1515"/>
                </a:cxn>
                <a:cxn ang="0">
                  <a:pos x="5162" y="1578"/>
                </a:cxn>
                <a:cxn ang="0">
                  <a:pos x="5073" y="1647"/>
                </a:cxn>
                <a:cxn ang="0">
                  <a:pos x="4965" y="1718"/>
                </a:cxn>
                <a:cxn ang="0">
                  <a:pos x="4872" y="1768"/>
                </a:cxn>
                <a:cxn ang="0">
                  <a:pos x="4805" y="1799"/>
                </a:cxn>
                <a:cxn ang="0">
                  <a:pos x="4733" y="1828"/>
                </a:cxn>
                <a:cxn ang="0">
                  <a:pos x="4658" y="1854"/>
                </a:cxn>
                <a:cxn ang="0">
                  <a:pos x="4579" y="1875"/>
                </a:cxn>
                <a:cxn ang="0">
                  <a:pos x="4496" y="1891"/>
                </a:cxn>
                <a:cxn ang="0">
                  <a:pos x="4408" y="1902"/>
                </a:cxn>
                <a:cxn ang="0">
                  <a:pos x="4317" y="1907"/>
                </a:cxn>
                <a:cxn ang="0">
                  <a:pos x="4222" y="1907"/>
                </a:cxn>
                <a:cxn ang="0">
                  <a:pos x="4124" y="1897"/>
                </a:cxn>
                <a:cxn ang="0">
                  <a:pos x="4021" y="1881"/>
                </a:cxn>
                <a:cxn ang="0">
                  <a:pos x="3915" y="1857"/>
                </a:cxn>
                <a:cxn ang="0">
                  <a:pos x="3807" y="1821"/>
                </a:cxn>
                <a:cxn ang="0">
                  <a:pos x="3695" y="1778"/>
                </a:cxn>
                <a:cxn ang="0">
                  <a:pos x="3579" y="1723"/>
                </a:cxn>
                <a:cxn ang="0">
                  <a:pos x="3460" y="1657"/>
                </a:cxn>
                <a:cxn ang="0">
                  <a:pos x="3338" y="1579"/>
                </a:cxn>
                <a:cxn ang="0">
                  <a:pos x="3213" y="1489"/>
                </a:cxn>
                <a:cxn ang="0">
                  <a:pos x="3085" y="1386"/>
                </a:cxn>
                <a:cxn ang="0">
                  <a:pos x="3020" y="1329"/>
                </a:cxn>
                <a:cxn ang="0">
                  <a:pos x="2766" y="1108"/>
                </a:cxn>
                <a:cxn ang="0">
                  <a:pos x="2527" y="909"/>
                </a:cxn>
                <a:cxn ang="0">
                  <a:pos x="2301" y="733"/>
                </a:cxn>
                <a:cxn ang="0">
                  <a:pos x="2085" y="578"/>
                </a:cxn>
                <a:cxn ang="0">
                  <a:pos x="1883" y="446"/>
                </a:cxn>
                <a:cxn ang="0">
                  <a:pos x="1688" y="331"/>
                </a:cxn>
                <a:cxn ang="0">
                  <a:pos x="1502" y="236"/>
                </a:cxn>
                <a:cxn ang="0">
                  <a:pos x="1323" y="158"/>
                </a:cxn>
                <a:cxn ang="0">
                  <a:pos x="1150" y="97"/>
                </a:cxn>
                <a:cxn ang="0">
                  <a:pos x="982" y="52"/>
                </a:cxn>
                <a:cxn ang="0">
                  <a:pos x="816" y="21"/>
                </a:cxn>
                <a:cxn ang="0">
                  <a:pos x="654" y="5"/>
                </a:cxn>
                <a:cxn ang="0">
                  <a:pos x="491" y="0"/>
                </a:cxn>
                <a:cxn ang="0">
                  <a:pos x="329" y="7"/>
                </a:cxn>
                <a:cxn ang="0">
                  <a:pos x="167" y="24"/>
                </a:cxn>
                <a:cxn ang="0">
                  <a:pos x="0" y="53"/>
                </a:cxn>
              </a:cxnLst>
              <a:rect l="0" t="0" r="r" b="b"/>
              <a:pathLst>
                <a:path w="5327" h="1907">
                  <a:moveTo>
                    <a:pt x="5327" y="1416"/>
                  </a:moveTo>
                  <a:lnTo>
                    <a:pt x="5327" y="1416"/>
                  </a:lnTo>
                  <a:lnTo>
                    <a:pt x="5316" y="1429"/>
                  </a:lnTo>
                  <a:lnTo>
                    <a:pt x="5284" y="1463"/>
                  </a:lnTo>
                  <a:lnTo>
                    <a:pt x="5262" y="1487"/>
                  </a:lnTo>
                  <a:lnTo>
                    <a:pt x="5233" y="1515"/>
                  </a:lnTo>
                  <a:lnTo>
                    <a:pt x="5201" y="1545"/>
                  </a:lnTo>
                  <a:lnTo>
                    <a:pt x="5162" y="1578"/>
                  </a:lnTo>
                  <a:lnTo>
                    <a:pt x="5120" y="1612"/>
                  </a:lnTo>
                  <a:lnTo>
                    <a:pt x="5073" y="1647"/>
                  </a:lnTo>
                  <a:lnTo>
                    <a:pt x="5020" y="1683"/>
                  </a:lnTo>
                  <a:lnTo>
                    <a:pt x="4965" y="1718"/>
                  </a:lnTo>
                  <a:lnTo>
                    <a:pt x="4904" y="1752"/>
                  </a:lnTo>
                  <a:lnTo>
                    <a:pt x="4872" y="1768"/>
                  </a:lnTo>
                  <a:lnTo>
                    <a:pt x="4839" y="1784"/>
                  </a:lnTo>
                  <a:lnTo>
                    <a:pt x="4805" y="1799"/>
                  </a:lnTo>
                  <a:lnTo>
                    <a:pt x="4769" y="1813"/>
                  </a:lnTo>
                  <a:lnTo>
                    <a:pt x="4733" y="1828"/>
                  </a:lnTo>
                  <a:lnTo>
                    <a:pt x="4697" y="1841"/>
                  </a:lnTo>
                  <a:lnTo>
                    <a:pt x="4658" y="1854"/>
                  </a:lnTo>
                  <a:lnTo>
                    <a:pt x="4619" y="1865"/>
                  </a:lnTo>
                  <a:lnTo>
                    <a:pt x="4579" y="1875"/>
                  </a:lnTo>
                  <a:lnTo>
                    <a:pt x="4537" y="1883"/>
                  </a:lnTo>
                  <a:lnTo>
                    <a:pt x="4496" y="1891"/>
                  </a:lnTo>
                  <a:lnTo>
                    <a:pt x="4453" y="1897"/>
                  </a:lnTo>
                  <a:lnTo>
                    <a:pt x="4408" y="1902"/>
                  </a:lnTo>
                  <a:lnTo>
                    <a:pt x="4362" y="1905"/>
                  </a:lnTo>
                  <a:lnTo>
                    <a:pt x="4317" y="1907"/>
                  </a:lnTo>
                  <a:lnTo>
                    <a:pt x="4269" y="1907"/>
                  </a:lnTo>
                  <a:lnTo>
                    <a:pt x="4222" y="1907"/>
                  </a:lnTo>
                  <a:lnTo>
                    <a:pt x="4174" y="1902"/>
                  </a:lnTo>
                  <a:lnTo>
                    <a:pt x="4124" y="1897"/>
                  </a:lnTo>
                  <a:lnTo>
                    <a:pt x="4072" y="1891"/>
                  </a:lnTo>
                  <a:lnTo>
                    <a:pt x="4021" y="1881"/>
                  </a:lnTo>
                  <a:lnTo>
                    <a:pt x="3969" y="1870"/>
                  </a:lnTo>
                  <a:lnTo>
                    <a:pt x="3915" y="1857"/>
                  </a:lnTo>
                  <a:lnTo>
                    <a:pt x="3861" y="1841"/>
                  </a:lnTo>
                  <a:lnTo>
                    <a:pt x="3807" y="1821"/>
                  </a:lnTo>
                  <a:lnTo>
                    <a:pt x="3751" y="1800"/>
                  </a:lnTo>
                  <a:lnTo>
                    <a:pt x="3695" y="1778"/>
                  </a:lnTo>
                  <a:lnTo>
                    <a:pt x="3636" y="1752"/>
                  </a:lnTo>
                  <a:lnTo>
                    <a:pt x="3579" y="1723"/>
                  </a:lnTo>
                  <a:lnTo>
                    <a:pt x="3520" y="1692"/>
                  </a:lnTo>
                  <a:lnTo>
                    <a:pt x="3460" y="1657"/>
                  </a:lnTo>
                  <a:lnTo>
                    <a:pt x="3399" y="1620"/>
                  </a:lnTo>
                  <a:lnTo>
                    <a:pt x="3338" y="1579"/>
                  </a:lnTo>
                  <a:lnTo>
                    <a:pt x="3275" y="1536"/>
                  </a:lnTo>
                  <a:lnTo>
                    <a:pt x="3213" y="1489"/>
                  </a:lnTo>
                  <a:lnTo>
                    <a:pt x="3149" y="1439"/>
                  </a:lnTo>
                  <a:lnTo>
                    <a:pt x="3085" y="1386"/>
                  </a:lnTo>
                  <a:lnTo>
                    <a:pt x="3020" y="1329"/>
                  </a:lnTo>
                  <a:lnTo>
                    <a:pt x="3020" y="1329"/>
                  </a:lnTo>
                  <a:lnTo>
                    <a:pt x="2892" y="1214"/>
                  </a:lnTo>
                  <a:lnTo>
                    <a:pt x="2766" y="1108"/>
                  </a:lnTo>
                  <a:lnTo>
                    <a:pt x="2645" y="1004"/>
                  </a:lnTo>
                  <a:lnTo>
                    <a:pt x="2527" y="909"/>
                  </a:lnTo>
                  <a:lnTo>
                    <a:pt x="2412" y="817"/>
                  </a:lnTo>
                  <a:lnTo>
                    <a:pt x="2301" y="733"/>
                  </a:lnTo>
                  <a:lnTo>
                    <a:pt x="2192" y="652"/>
                  </a:lnTo>
                  <a:lnTo>
                    <a:pt x="2085" y="578"/>
                  </a:lnTo>
                  <a:lnTo>
                    <a:pt x="1983" y="509"/>
                  </a:lnTo>
                  <a:lnTo>
                    <a:pt x="1883" y="446"/>
                  </a:lnTo>
                  <a:lnTo>
                    <a:pt x="1784" y="386"/>
                  </a:lnTo>
                  <a:lnTo>
                    <a:pt x="1688" y="331"/>
                  </a:lnTo>
                  <a:lnTo>
                    <a:pt x="1594" y="281"/>
                  </a:lnTo>
                  <a:lnTo>
                    <a:pt x="1502" y="236"/>
                  </a:lnTo>
                  <a:lnTo>
                    <a:pt x="1412" y="195"/>
                  </a:lnTo>
                  <a:lnTo>
                    <a:pt x="1323" y="158"/>
                  </a:lnTo>
                  <a:lnTo>
                    <a:pt x="1236" y="126"/>
                  </a:lnTo>
                  <a:lnTo>
                    <a:pt x="1150" y="97"/>
                  </a:lnTo>
                  <a:lnTo>
                    <a:pt x="1065" y="73"/>
                  </a:lnTo>
                  <a:lnTo>
                    <a:pt x="982" y="52"/>
                  </a:lnTo>
                  <a:lnTo>
                    <a:pt x="898" y="36"/>
                  </a:lnTo>
                  <a:lnTo>
                    <a:pt x="816" y="21"/>
                  </a:lnTo>
                  <a:lnTo>
                    <a:pt x="734" y="11"/>
                  </a:lnTo>
                  <a:lnTo>
                    <a:pt x="654" y="5"/>
                  </a:lnTo>
                  <a:lnTo>
                    <a:pt x="572" y="0"/>
                  </a:lnTo>
                  <a:lnTo>
                    <a:pt x="491" y="0"/>
                  </a:lnTo>
                  <a:lnTo>
                    <a:pt x="411" y="2"/>
                  </a:lnTo>
                  <a:lnTo>
                    <a:pt x="329" y="7"/>
                  </a:lnTo>
                  <a:lnTo>
                    <a:pt x="248" y="15"/>
                  </a:lnTo>
                  <a:lnTo>
                    <a:pt x="167" y="24"/>
                  </a:lnTo>
                  <a:lnTo>
                    <a:pt x="83" y="37"/>
                  </a:lnTo>
                  <a:lnTo>
                    <a:pt x="0" y="53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878615" name="Freeform 23"/>
            <p:cNvSpPr>
              <a:spLocks/>
            </p:cNvSpPr>
            <p:nvPr userDrawn="1"/>
          </p:nvSpPr>
          <p:spPr bwMode="auto">
            <a:xfrm>
              <a:off x="503" y="949"/>
              <a:ext cx="5347" cy="920"/>
            </a:xfrm>
            <a:custGeom>
              <a:avLst/>
              <a:gdLst/>
              <a:ahLst/>
              <a:cxnLst>
                <a:cxn ang="0">
                  <a:pos x="5347" y="1326"/>
                </a:cxn>
                <a:cxn ang="0">
                  <a:pos x="5305" y="1374"/>
                </a:cxn>
                <a:cxn ang="0">
                  <a:pos x="5255" y="1426"/>
                </a:cxn>
                <a:cxn ang="0">
                  <a:pos x="5184" y="1492"/>
                </a:cxn>
                <a:cxn ang="0">
                  <a:pos x="5095" y="1563"/>
                </a:cxn>
                <a:cxn ang="0">
                  <a:pos x="4989" y="1636"/>
                </a:cxn>
                <a:cxn ang="0">
                  <a:pos x="4897" y="1689"/>
                </a:cxn>
                <a:cxn ang="0">
                  <a:pos x="4830" y="1721"/>
                </a:cxn>
                <a:cxn ang="0">
                  <a:pos x="4759" y="1752"/>
                </a:cxn>
                <a:cxn ang="0">
                  <a:pos x="4685" y="1778"/>
                </a:cxn>
                <a:cxn ang="0">
                  <a:pos x="4605" y="1800"/>
                </a:cxn>
                <a:cxn ang="0">
                  <a:pos x="4522" y="1820"/>
                </a:cxn>
                <a:cxn ang="0">
                  <a:pos x="4436" y="1833"/>
                </a:cxn>
                <a:cxn ang="0">
                  <a:pos x="4344" y="1839"/>
                </a:cxn>
                <a:cxn ang="0">
                  <a:pos x="4250" y="1841"/>
                </a:cxn>
                <a:cxn ang="0">
                  <a:pos x="4151" y="1834"/>
                </a:cxn>
                <a:cxn ang="0">
                  <a:pos x="4049" y="1820"/>
                </a:cxn>
                <a:cxn ang="0">
                  <a:pos x="3943" y="1797"/>
                </a:cxn>
                <a:cxn ang="0">
                  <a:pos x="3833" y="1765"/>
                </a:cxn>
                <a:cxn ang="0">
                  <a:pos x="3720" y="1723"/>
                </a:cxn>
                <a:cxn ang="0">
                  <a:pos x="3603" y="1669"/>
                </a:cxn>
                <a:cxn ang="0">
                  <a:pos x="3484" y="1605"/>
                </a:cxn>
                <a:cxn ang="0">
                  <a:pos x="3361" y="1531"/>
                </a:cxn>
                <a:cxn ang="0">
                  <a:pos x="3235" y="1442"/>
                </a:cxn>
                <a:cxn ang="0">
                  <a:pos x="3104" y="1340"/>
                </a:cxn>
                <a:cxn ang="0">
                  <a:pos x="3039" y="1285"/>
                </a:cxn>
                <a:cxn ang="0">
                  <a:pos x="2782" y="1067"/>
                </a:cxn>
                <a:cxn ang="0">
                  <a:pos x="2539" y="872"/>
                </a:cxn>
                <a:cxn ang="0">
                  <a:pos x="2310" y="701"/>
                </a:cxn>
                <a:cxn ang="0">
                  <a:pos x="2094" y="549"/>
                </a:cxn>
                <a:cxn ang="0">
                  <a:pos x="1888" y="420"/>
                </a:cxn>
                <a:cxn ang="0">
                  <a:pos x="1692" y="308"/>
                </a:cxn>
                <a:cxn ang="0">
                  <a:pos x="1505" y="218"/>
                </a:cxn>
                <a:cxn ang="0">
                  <a:pos x="1325" y="142"/>
                </a:cxn>
                <a:cxn ang="0">
                  <a:pos x="1151" y="85"/>
                </a:cxn>
                <a:cxn ang="0">
                  <a:pos x="982" y="43"/>
                </a:cxn>
                <a:cxn ang="0">
                  <a:pos x="816" y="16"/>
                </a:cxn>
                <a:cxn ang="0">
                  <a:pos x="653" y="1"/>
                </a:cxn>
                <a:cxn ang="0">
                  <a:pos x="491" y="0"/>
                </a:cxn>
                <a:cxn ang="0">
                  <a:pos x="329" y="11"/>
                </a:cxn>
                <a:cxn ang="0">
                  <a:pos x="167" y="32"/>
                </a:cxn>
                <a:cxn ang="0">
                  <a:pos x="0" y="63"/>
                </a:cxn>
              </a:cxnLst>
              <a:rect l="0" t="0" r="r" b="b"/>
              <a:pathLst>
                <a:path w="5347" h="1841">
                  <a:moveTo>
                    <a:pt x="5347" y="1326"/>
                  </a:moveTo>
                  <a:lnTo>
                    <a:pt x="5347" y="1326"/>
                  </a:lnTo>
                  <a:lnTo>
                    <a:pt x="5336" y="1338"/>
                  </a:lnTo>
                  <a:lnTo>
                    <a:pt x="5305" y="1374"/>
                  </a:lnTo>
                  <a:lnTo>
                    <a:pt x="5283" y="1398"/>
                  </a:lnTo>
                  <a:lnTo>
                    <a:pt x="5255" y="1426"/>
                  </a:lnTo>
                  <a:lnTo>
                    <a:pt x="5222" y="1458"/>
                  </a:lnTo>
                  <a:lnTo>
                    <a:pt x="5184" y="1492"/>
                  </a:lnTo>
                  <a:lnTo>
                    <a:pt x="5143" y="1526"/>
                  </a:lnTo>
                  <a:lnTo>
                    <a:pt x="5095" y="1563"/>
                  </a:lnTo>
                  <a:lnTo>
                    <a:pt x="5046" y="1600"/>
                  </a:lnTo>
                  <a:lnTo>
                    <a:pt x="4989" y="1636"/>
                  </a:lnTo>
                  <a:lnTo>
                    <a:pt x="4929" y="1671"/>
                  </a:lnTo>
                  <a:lnTo>
                    <a:pt x="4897" y="1689"/>
                  </a:lnTo>
                  <a:lnTo>
                    <a:pt x="4865" y="1705"/>
                  </a:lnTo>
                  <a:lnTo>
                    <a:pt x="4830" y="1721"/>
                  </a:lnTo>
                  <a:lnTo>
                    <a:pt x="4796" y="1737"/>
                  </a:lnTo>
                  <a:lnTo>
                    <a:pt x="4759" y="1752"/>
                  </a:lnTo>
                  <a:lnTo>
                    <a:pt x="4723" y="1765"/>
                  </a:lnTo>
                  <a:lnTo>
                    <a:pt x="4685" y="1778"/>
                  </a:lnTo>
                  <a:lnTo>
                    <a:pt x="4646" y="1791"/>
                  </a:lnTo>
                  <a:lnTo>
                    <a:pt x="4605" y="1800"/>
                  </a:lnTo>
                  <a:lnTo>
                    <a:pt x="4565" y="1812"/>
                  </a:lnTo>
                  <a:lnTo>
                    <a:pt x="4522" y="1820"/>
                  </a:lnTo>
                  <a:lnTo>
                    <a:pt x="4479" y="1826"/>
                  </a:lnTo>
                  <a:lnTo>
                    <a:pt x="4436" y="1833"/>
                  </a:lnTo>
                  <a:lnTo>
                    <a:pt x="4390" y="1837"/>
                  </a:lnTo>
                  <a:lnTo>
                    <a:pt x="4344" y="1839"/>
                  </a:lnTo>
                  <a:lnTo>
                    <a:pt x="4297" y="1841"/>
                  </a:lnTo>
                  <a:lnTo>
                    <a:pt x="4250" y="1841"/>
                  </a:lnTo>
                  <a:lnTo>
                    <a:pt x="4200" y="1837"/>
                  </a:lnTo>
                  <a:lnTo>
                    <a:pt x="4151" y="1834"/>
                  </a:lnTo>
                  <a:lnTo>
                    <a:pt x="4100" y="1828"/>
                  </a:lnTo>
                  <a:lnTo>
                    <a:pt x="4049" y="1820"/>
                  </a:lnTo>
                  <a:lnTo>
                    <a:pt x="3996" y="1808"/>
                  </a:lnTo>
                  <a:lnTo>
                    <a:pt x="3943" y="1797"/>
                  </a:lnTo>
                  <a:lnTo>
                    <a:pt x="3888" y="1781"/>
                  </a:lnTo>
                  <a:lnTo>
                    <a:pt x="3833" y="1765"/>
                  </a:lnTo>
                  <a:lnTo>
                    <a:pt x="3776" y="1744"/>
                  </a:lnTo>
                  <a:lnTo>
                    <a:pt x="3720" y="1723"/>
                  </a:lnTo>
                  <a:lnTo>
                    <a:pt x="3663" y="1697"/>
                  </a:lnTo>
                  <a:lnTo>
                    <a:pt x="3603" y="1669"/>
                  </a:lnTo>
                  <a:lnTo>
                    <a:pt x="3545" y="1639"/>
                  </a:lnTo>
                  <a:lnTo>
                    <a:pt x="3484" y="1605"/>
                  </a:lnTo>
                  <a:lnTo>
                    <a:pt x="3422" y="1569"/>
                  </a:lnTo>
                  <a:lnTo>
                    <a:pt x="3361" y="1531"/>
                  </a:lnTo>
                  <a:lnTo>
                    <a:pt x="3297" y="1487"/>
                  </a:lnTo>
                  <a:lnTo>
                    <a:pt x="3235" y="1442"/>
                  </a:lnTo>
                  <a:lnTo>
                    <a:pt x="3170" y="1393"/>
                  </a:lnTo>
                  <a:lnTo>
                    <a:pt x="3104" y="1340"/>
                  </a:lnTo>
                  <a:lnTo>
                    <a:pt x="3039" y="1285"/>
                  </a:lnTo>
                  <a:lnTo>
                    <a:pt x="3039" y="1285"/>
                  </a:lnTo>
                  <a:lnTo>
                    <a:pt x="2909" y="1172"/>
                  </a:lnTo>
                  <a:lnTo>
                    <a:pt x="2782" y="1067"/>
                  </a:lnTo>
                  <a:lnTo>
                    <a:pt x="2659" y="967"/>
                  </a:lnTo>
                  <a:lnTo>
                    <a:pt x="2539" y="872"/>
                  </a:lnTo>
                  <a:lnTo>
                    <a:pt x="2423" y="783"/>
                  </a:lnTo>
                  <a:lnTo>
                    <a:pt x="2310" y="701"/>
                  </a:lnTo>
                  <a:lnTo>
                    <a:pt x="2201" y="622"/>
                  </a:lnTo>
                  <a:lnTo>
                    <a:pt x="2094" y="549"/>
                  </a:lnTo>
                  <a:lnTo>
                    <a:pt x="1990" y="483"/>
                  </a:lnTo>
                  <a:lnTo>
                    <a:pt x="1888" y="420"/>
                  </a:lnTo>
                  <a:lnTo>
                    <a:pt x="1788" y="362"/>
                  </a:lnTo>
                  <a:lnTo>
                    <a:pt x="1692" y="308"/>
                  </a:lnTo>
                  <a:lnTo>
                    <a:pt x="1597" y="261"/>
                  </a:lnTo>
                  <a:lnTo>
                    <a:pt x="1505" y="218"/>
                  </a:lnTo>
                  <a:lnTo>
                    <a:pt x="1413" y="177"/>
                  </a:lnTo>
                  <a:lnTo>
                    <a:pt x="1325" y="142"/>
                  </a:lnTo>
                  <a:lnTo>
                    <a:pt x="1237" y="111"/>
                  </a:lnTo>
                  <a:lnTo>
                    <a:pt x="1151" y="85"/>
                  </a:lnTo>
                  <a:lnTo>
                    <a:pt x="1065" y="61"/>
                  </a:lnTo>
                  <a:lnTo>
                    <a:pt x="982" y="43"/>
                  </a:lnTo>
                  <a:lnTo>
                    <a:pt x="898" y="27"/>
                  </a:lnTo>
                  <a:lnTo>
                    <a:pt x="816" y="16"/>
                  </a:lnTo>
                  <a:lnTo>
                    <a:pt x="734" y="6"/>
                  </a:lnTo>
                  <a:lnTo>
                    <a:pt x="653" y="1"/>
                  </a:lnTo>
                  <a:lnTo>
                    <a:pt x="572" y="0"/>
                  </a:lnTo>
                  <a:lnTo>
                    <a:pt x="491" y="0"/>
                  </a:lnTo>
                  <a:lnTo>
                    <a:pt x="410" y="5"/>
                  </a:lnTo>
                  <a:lnTo>
                    <a:pt x="329" y="11"/>
                  </a:lnTo>
                  <a:lnTo>
                    <a:pt x="249" y="21"/>
                  </a:lnTo>
                  <a:lnTo>
                    <a:pt x="167" y="32"/>
                  </a:lnTo>
                  <a:lnTo>
                    <a:pt x="83" y="47"/>
                  </a:lnTo>
                  <a:lnTo>
                    <a:pt x="0" y="63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878616" name="Freeform 24"/>
            <p:cNvSpPr>
              <a:spLocks/>
            </p:cNvSpPr>
            <p:nvPr userDrawn="1"/>
          </p:nvSpPr>
          <p:spPr bwMode="auto">
            <a:xfrm>
              <a:off x="522" y="968"/>
              <a:ext cx="5365" cy="888"/>
            </a:xfrm>
            <a:custGeom>
              <a:avLst/>
              <a:gdLst/>
              <a:ahLst/>
              <a:cxnLst>
                <a:cxn ang="0">
                  <a:pos x="5365" y="1235"/>
                </a:cxn>
                <a:cxn ang="0">
                  <a:pos x="5325" y="1285"/>
                </a:cxn>
                <a:cxn ang="0">
                  <a:pos x="5275" y="1340"/>
                </a:cxn>
                <a:cxn ang="0">
                  <a:pos x="5206" y="1406"/>
                </a:cxn>
                <a:cxn ang="0">
                  <a:pos x="5118" y="1479"/>
                </a:cxn>
                <a:cxn ang="0">
                  <a:pos x="5013" y="1555"/>
                </a:cxn>
                <a:cxn ang="0">
                  <a:pos x="4921" y="1610"/>
                </a:cxn>
                <a:cxn ang="0">
                  <a:pos x="4854" y="1644"/>
                </a:cxn>
                <a:cxn ang="0">
                  <a:pos x="4785" y="1676"/>
                </a:cxn>
                <a:cxn ang="0">
                  <a:pos x="4710" y="1705"/>
                </a:cxn>
                <a:cxn ang="0">
                  <a:pos x="4631" y="1729"/>
                </a:cxn>
                <a:cxn ang="0">
                  <a:pos x="4549" y="1749"/>
                </a:cxn>
                <a:cxn ang="0">
                  <a:pos x="4461" y="1765"/>
                </a:cxn>
                <a:cxn ang="0">
                  <a:pos x="4370" y="1773"/>
                </a:cxn>
                <a:cxn ang="0">
                  <a:pos x="4275" y="1776"/>
                </a:cxn>
                <a:cxn ang="0">
                  <a:pos x="4177" y="1771"/>
                </a:cxn>
                <a:cxn ang="0">
                  <a:pos x="4074" y="1758"/>
                </a:cxn>
                <a:cxn ang="0">
                  <a:pos x="3969" y="1737"/>
                </a:cxn>
                <a:cxn ang="0">
                  <a:pos x="3857" y="1708"/>
                </a:cxn>
                <a:cxn ang="0">
                  <a:pos x="3745" y="1668"/>
                </a:cxn>
                <a:cxn ang="0">
                  <a:pos x="3627" y="1618"/>
                </a:cxn>
                <a:cxn ang="0">
                  <a:pos x="3506" y="1555"/>
                </a:cxn>
                <a:cxn ang="0">
                  <a:pos x="3383" y="1482"/>
                </a:cxn>
                <a:cxn ang="0">
                  <a:pos x="3255" y="1397"/>
                </a:cxn>
                <a:cxn ang="0">
                  <a:pos x="3124" y="1297"/>
                </a:cxn>
                <a:cxn ang="0">
                  <a:pos x="3058" y="1242"/>
                </a:cxn>
                <a:cxn ang="0">
                  <a:pos x="2797" y="1029"/>
                </a:cxn>
                <a:cxn ang="0">
                  <a:pos x="2551" y="838"/>
                </a:cxn>
                <a:cxn ang="0">
                  <a:pos x="2319" y="670"/>
                </a:cxn>
                <a:cxn ang="0">
                  <a:pos x="2101" y="523"/>
                </a:cxn>
                <a:cxn ang="0">
                  <a:pos x="1893" y="396"/>
                </a:cxn>
                <a:cxn ang="0">
                  <a:pos x="1696" y="289"/>
                </a:cxn>
                <a:cxn ang="0">
                  <a:pos x="1507" y="200"/>
                </a:cxn>
                <a:cxn ang="0">
                  <a:pos x="1325" y="129"/>
                </a:cxn>
                <a:cxn ang="0">
                  <a:pos x="1150" y="74"/>
                </a:cxn>
                <a:cxn ang="0">
                  <a:pos x="981" y="36"/>
                </a:cxn>
                <a:cxn ang="0">
                  <a:pos x="815" y="11"/>
                </a:cxn>
                <a:cxn ang="0">
                  <a:pos x="652" y="2"/>
                </a:cxn>
                <a:cxn ang="0">
                  <a:pos x="491" y="3"/>
                </a:cxn>
                <a:cxn ang="0">
                  <a:pos x="328" y="18"/>
                </a:cxn>
                <a:cxn ang="0">
                  <a:pos x="166" y="42"/>
                </a:cxn>
                <a:cxn ang="0">
                  <a:pos x="0" y="76"/>
                </a:cxn>
              </a:cxnLst>
              <a:rect l="0" t="0" r="r" b="b"/>
              <a:pathLst>
                <a:path w="5365" h="1776">
                  <a:moveTo>
                    <a:pt x="5365" y="1235"/>
                  </a:moveTo>
                  <a:lnTo>
                    <a:pt x="5365" y="1235"/>
                  </a:lnTo>
                  <a:lnTo>
                    <a:pt x="5354" y="1248"/>
                  </a:lnTo>
                  <a:lnTo>
                    <a:pt x="5325" y="1285"/>
                  </a:lnTo>
                  <a:lnTo>
                    <a:pt x="5301" y="1311"/>
                  </a:lnTo>
                  <a:lnTo>
                    <a:pt x="5275" y="1340"/>
                  </a:lnTo>
                  <a:lnTo>
                    <a:pt x="5243" y="1371"/>
                  </a:lnTo>
                  <a:lnTo>
                    <a:pt x="5206" y="1406"/>
                  </a:lnTo>
                  <a:lnTo>
                    <a:pt x="5164" y="1442"/>
                  </a:lnTo>
                  <a:lnTo>
                    <a:pt x="5118" y="1479"/>
                  </a:lnTo>
                  <a:lnTo>
                    <a:pt x="5067" y="1518"/>
                  </a:lnTo>
                  <a:lnTo>
                    <a:pt x="5013" y="1555"/>
                  </a:lnTo>
                  <a:lnTo>
                    <a:pt x="4953" y="1592"/>
                  </a:lnTo>
                  <a:lnTo>
                    <a:pt x="4921" y="1610"/>
                  </a:lnTo>
                  <a:lnTo>
                    <a:pt x="4889" y="1628"/>
                  </a:lnTo>
                  <a:lnTo>
                    <a:pt x="4854" y="1644"/>
                  </a:lnTo>
                  <a:lnTo>
                    <a:pt x="4820" y="1660"/>
                  </a:lnTo>
                  <a:lnTo>
                    <a:pt x="4785" y="1676"/>
                  </a:lnTo>
                  <a:lnTo>
                    <a:pt x="4747" y="1691"/>
                  </a:lnTo>
                  <a:lnTo>
                    <a:pt x="4710" y="1705"/>
                  </a:lnTo>
                  <a:lnTo>
                    <a:pt x="4671" y="1718"/>
                  </a:lnTo>
                  <a:lnTo>
                    <a:pt x="4631" y="1729"/>
                  </a:lnTo>
                  <a:lnTo>
                    <a:pt x="4591" y="1739"/>
                  </a:lnTo>
                  <a:lnTo>
                    <a:pt x="4549" y="1749"/>
                  </a:lnTo>
                  <a:lnTo>
                    <a:pt x="4506" y="1757"/>
                  </a:lnTo>
                  <a:lnTo>
                    <a:pt x="4461" y="1765"/>
                  </a:lnTo>
                  <a:lnTo>
                    <a:pt x="4417" y="1770"/>
                  </a:lnTo>
                  <a:lnTo>
                    <a:pt x="4370" y="1773"/>
                  </a:lnTo>
                  <a:lnTo>
                    <a:pt x="4324" y="1775"/>
                  </a:lnTo>
                  <a:lnTo>
                    <a:pt x="4275" y="1776"/>
                  </a:lnTo>
                  <a:lnTo>
                    <a:pt x="4227" y="1775"/>
                  </a:lnTo>
                  <a:lnTo>
                    <a:pt x="4177" y="1771"/>
                  </a:lnTo>
                  <a:lnTo>
                    <a:pt x="4125" y="1766"/>
                  </a:lnTo>
                  <a:lnTo>
                    <a:pt x="4074" y="1758"/>
                  </a:lnTo>
                  <a:lnTo>
                    <a:pt x="4021" y="1749"/>
                  </a:lnTo>
                  <a:lnTo>
                    <a:pt x="3969" y="1737"/>
                  </a:lnTo>
                  <a:lnTo>
                    <a:pt x="3913" y="1724"/>
                  </a:lnTo>
                  <a:lnTo>
                    <a:pt x="3857" y="1708"/>
                  </a:lnTo>
                  <a:lnTo>
                    <a:pt x="3802" y="1689"/>
                  </a:lnTo>
                  <a:lnTo>
                    <a:pt x="3745" y="1668"/>
                  </a:lnTo>
                  <a:lnTo>
                    <a:pt x="3687" y="1644"/>
                  </a:lnTo>
                  <a:lnTo>
                    <a:pt x="3627" y="1618"/>
                  </a:lnTo>
                  <a:lnTo>
                    <a:pt x="3567" y="1587"/>
                  </a:lnTo>
                  <a:lnTo>
                    <a:pt x="3506" y="1555"/>
                  </a:lnTo>
                  <a:lnTo>
                    <a:pt x="3445" y="1521"/>
                  </a:lnTo>
                  <a:lnTo>
                    <a:pt x="3383" y="1482"/>
                  </a:lnTo>
                  <a:lnTo>
                    <a:pt x="3319" y="1440"/>
                  </a:lnTo>
                  <a:lnTo>
                    <a:pt x="3255" y="1397"/>
                  </a:lnTo>
                  <a:lnTo>
                    <a:pt x="3190" y="1348"/>
                  </a:lnTo>
                  <a:lnTo>
                    <a:pt x="3124" y="1297"/>
                  </a:lnTo>
                  <a:lnTo>
                    <a:pt x="3058" y="1242"/>
                  </a:lnTo>
                  <a:lnTo>
                    <a:pt x="3058" y="1242"/>
                  </a:lnTo>
                  <a:lnTo>
                    <a:pt x="2924" y="1132"/>
                  </a:lnTo>
                  <a:lnTo>
                    <a:pt x="2797" y="1029"/>
                  </a:lnTo>
                  <a:lnTo>
                    <a:pt x="2672" y="930"/>
                  </a:lnTo>
                  <a:lnTo>
                    <a:pt x="2551" y="838"/>
                  </a:lnTo>
                  <a:lnTo>
                    <a:pt x="2434" y="751"/>
                  </a:lnTo>
                  <a:lnTo>
                    <a:pt x="2319" y="670"/>
                  </a:lnTo>
                  <a:lnTo>
                    <a:pt x="2209" y="593"/>
                  </a:lnTo>
                  <a:lnTo>
                    <a:pt x="2101" y="523"/>
                  </a:lnTo>
                  <a:lnTo>
                    <a:pt x="1996" y="457"/>
                  </a:lnTo>
                  <a:lnTo>
                    <a:pt x="1893" y="396"/>
                  </a:lnTo>
                  <a:lnTo>
                    <a:pt x="1793" y="341"/>
                  </a:lnTo>
                  <a:lnTo>
                    <a:pt x="1696" y="289"/>
                  </a:lnTo>
                  <a:lnTo>
                    <a:pt x="1600" y="242"/>
                  </a:lnTo>
                  <a:lnTo>
                    <a:pt x="1507" y="200"/>
                  </a:lnTo>
                  <a:lnTo>
                    <a:pt x="1415" y="163"/>
                  </a:lnTo>
                  <a:lnTo>
                    <a:pt x="1325" y="129"/>
                  </a:lnTo>
                  <a:lnTo>
                    <a:pt x="1238" y="100"/>
                  </a:lnTo>
                  <a:lnTo>
                    <a:pt x="1150" y="74"/>
                  </a:lnTo>
                  <a:lnTo>
                    <a:pt x="1065" y="53"/>
                  </a:lnTo>
                  <a:lnTo>
                    <a:pt x="981" y="36"/>
                  </a:lnTo>
                  <a:lnTo>
                    <a:pt x="897" y="23"/>
                  </a:lnTo>
                  <a:lnTo>
                    <a:pt x="815" y="11"/>
                  </a:lnTo>
                  <a:lnTo>
                    <a:pt x="734" y="5"/>
                  </a:lnTo>
                  <a:lnTo>
                    <a:pt x="652" y="2"/>
                  </a:lnTo>
                  <a:lnTo>
                    <a:pt x="571" y="0"/>
                  </a:lnTo>
                  <a:lnTo>
                    <a:pt x="491" y="3"/>
                  </a:lnTo>
                  <a:lnTo>
                    <a:pt x="409" y="8"/>
                  </a:lnTo>
                  <a:lnTo>
                    <a:pt x="328" y="18"/>
                  </a:lnTo>
                  <a:lnTo>
                    <a:pt x="248" y="29"/>
                  </a:lnTo>
                  <a:lnTo>
                    <a:pt x="166" y="42"/>
                  </a:lnTo>
                  <a:lnTo>
                    <a:pt x="84" y="58"/>
                  </a:lnTo>
                  <a:lnTo>
                    <a:pt x="0" y="7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878617" name="Freeform 25"/>
            <p:cNvSpPr>
              <a:spLocks/>
            </p:cNvSpPr>
            <p:nvPr userDrawn="1"/>
          </p:nvSpPr>
          <p:spPr bwMode="auto">
            <a:xfrm>
              <a:off x="542" y="987"/>
              <a:ext cx="5381" cy="854"/>
            </a:xfrm>
            <a:custGeom>
              <a:avLst/>
              <a:gdLst/>
              <a:ahLst/>
              <a:cxnLst>
                <a:cxn ang="0">
                  <a:pos x="5381" y="1145"/>
                </a:cxn>
                <a:cxn ang="0">
                  <a:pos x="5341" y="1195"/>
                </a:cxn>
                <a:cxn ang="0">
                  <a:pos x="5293" y="1250"/>
                </a:cxn>
                <a:cxn ang="0">
                  <a:pos x="5224" y="1319"/>
                </a:cxn>
                <a:cxn ang="0">
                  <a:pos x="5138" y="1395"/>
                </a:cxn>
                <a:cxn ang="0">
                  <a:pos x="5033" y="1472"/>
                </a:cxn>
                <a:cxn ang="0">
                  <a:pos x="4943" y="1529"/>
                </a:cxn>
                <a:cxn ang="0">
                  <a:pos x="4877" y="1564"/>
                </a:cxn>
                <a:cxn ang="0">
                  <a:pos x="4808" y="1598"/>
                </a:cxn>
                <a:cxn ang="0">
                  <a:pos x="4733" y="1629"/>
                </a:cxn>
                <a:cxn ang="0">
                  <a:pos x="4655" y="1655"/>
                </a:cxn>
                <a:cxn ang="0">
                  <a:pos x="4572" y="1676"/>
                </a:cxn>
                <a:cxn ang="0">
                  <a:pos x="4486" y="1694"/>
                </a:cxn>
                <a:cxn ang="0">
                  <a:pos x="4396" y="1705"/>
                </a:cxn>
                <a:cxn ang="0">
                  <a:pos x="4300" y="1708"/>
                </a:cxn>
                <a:cxn ang="0">
                  <a:pos x="4201" y="1706"/>
                </a:cxn>
                <a:cxn ang="0">
                  <a:pos x="4098" y="1695"/>
                </a:cxn>
                <a:cxn ang="0">
                  <a:pos x="3992" y="1677"/>
                </a:cxn>
                <a:cxn ang="0">
                  <a:pos x="3882" y="1648"/>
                </a:cxn>
                <a:cxn ang="0">
                  <a:pos x="3768" y="1611"/>
                </a:cxn>
                <a:cxn ang="0">
                  <a:pos x="3650" y="1563"/>
                </a:cxn>
                <a:cxn ang="0">
                  <a:pos x="3528" y="1503"/>
                </a:cxn>
                <a:cxn ang="0">
                  <a:pos x="3403" y="1432"/>
                </a:cxn>
                <a:cxn ang="0">
                  <a:pos x="3274" y="1348"/>
                </a:cxn>
                <a:cxn ang="0">
                  <a:pos x="3142" y="1251"/>
                </a:cxn>
                <a:cxn ang="0">
                  <a:pos x="3074" y="1198"/>
                </a:cxn>
                <a:cxn ang="0">
                  <a:pos x="2810" y="988"/>
                </a:cxn>
                <a:cxn ang="0">
                  <a:pos x="2561" y="801"/>
                </a:cxn>
                <a:cxn ang="0">
                  <a:pos x="2328" y="638"/>
                </a:cxn>
                <a:cxn ang="0">
                  <a:pos x="2106" y="494"/>
                </a:cxn>
                <a:cxn ang="0">
                  <a:pos x="1898" y="371"/>
                </a:cxn>
                <a:cxn ang="0">
                  <a:pos x="1698" y="268"/>
                </a:cxn>
                <a:cxn ang="0">
                  <a:pos x="1508" y="182"/>
                </a:cxn>
                <a:cxn ang="0">
                  <a:pos x="1326" y="114"/>
                </a:cxn>
                <a:cxn ang="0">
                  <a:pos x="1149" y="63"/>
                </a:cxn>
                <a:cxn ang="0">
                  <a:pos x="980" y="27"/>
                </a:cxn>
                <a:cxn ang="0">
                  <a:pos x="813" y="6"/>
                </a:cxn>
                <a:cxn ang="0">
                  <a:pos x="650" y="0"/>
                </a:cxn>
                <a:cxn ang="0">
                  <a:pos x="489" y="5"/>
                </a:cxn>
                <a:cxn ang="0">
                  <a:pos x="328" y="22"/>
                </a:cxn>
                <a:cxn ang="0">
                  <a:pos x="165" y="50"/>
                </a:cxn>
                <a:cxn ang="0">
                  <a:pos x="0" y="89"/>
                </a:cxn>
              </a:cxnLst>
              <a:rect l="0" t="0" r="r" b="b"/>
              <a:pathLst>
                <a:path w="5381" h="1708">
                  <a:moveTo>
                    <a:pt x="5381" y="1145"/>
                  </a:moveTo>
                  <a:lnTo>
                    <a:pt x="5381" y="1145"/>
                  </a:lnTo>
                  <a:lnTo>
                    <a:pt x="5372" y="1157"/>
                  </a:lnTo>
                  <a:lnTo>
                    <a:pt x="5341" y="1195"/>
                  </a:lnTo>
                  <a:lnTo>
                    <a:pt x="5319" y="1220"/>
                  </a:lnTo>
                  <a:lnTo>
                    <a:pt x="5293" y="1250"/>
                  </a:lnTo>
                  <a:lnTo>
                    <a:pt x="5261" y="1283"/>
                  </a:lnTo>
                  <a:lnTo>
                    <a:pt x="5224" y="1319"/>
                  </a:lnTo>
                  <a:lnTo>
                    <a:pt x="5184" y="1356"/>
                  </a:lnTo>
                  <a:lnTo>
                    <a:pt x="5138" y="1395"/>
                  </a:lnTo>
                  <a:lnTo>
                    <a:pt x="5088" y="1434"/>
                  </a:lnTo>
                  <a:lnTo>
                    <a:pt x="5033" y="1472"/>
                  </a:lnTo>
                  <a:lnTo>
                    <a:pt x="4975" y="1511"/>
                  </a:lnTo>
                  <a:lnTo>
                    <a:pt x="4943" y="1529"/>
                  </a:lnTo>
                  <a:lnTo>
                    <a:pt x="4911" y="1547"/>
                  </a:lnTo>
                  <a:lnTo>
                    <a:pt x="4877" y="1564"/>
                  </a:lnTo>
                  <a:lnTo>
                    <a:pt x="4843" y="1582"/>
                  </a:lnTo>
                  <a:lnTo>
                    <a:pt x="4808" y="1598"/>
                  </a:lnTo>
                  <a:lnTo>
                    <a:pt x="4770" y="1613"/>
                  </a:lnTo>
                  <a:lnTo>
                    <a:pt x="4733" y="1629"/>
                  </a:lnTo>
                  <a:lnTo>
                    <a:pt x="4694" y="1642"/>
                  </a:lnTo>
                  <a:lnTo>
                    <a:pt x="4655" y="1655"/>
                  </a:lnTo>
                  <a:lnTo>
                    <a:pt x="4614" y="1666"/>
                  </a:lnTo>
                  <a:lnTo>
                    <a:pt x="4572" y="1676"/>
                  </a:lnTo>
                  <a:lnTo>
                    <a:pt x="4530" y="1685"/>
                  </a:lnTo>
                  <a:lnTo>
                    <a:pt x="4486" y="1694"/>
                  </a:lnTo>
                  <a:lnTo>
                    <a:pt x="4441" y="1700"/>
                  </a:lnTo>
                  <a:lnTo>
                    <a:pt x="4396" y="1705"/>
                  </a:lnTo>
                  <a:lnTo>
                    <a:pt x="4348" y="1708"/>
                  </a:lnTo>
                  <a:lnTo>
                    <a:pt x="4300" y="1708"/>
                  </a:lnTo>
                  <a:lnTo>
                    <a:pt x="4251" y="1708"/>
                  </a:lnTo>
                  <a:lnTo>
                    <a:pt x="4201" y="1706"/>
                  </a:lnTo>
                  <a:lnTo>
                    <a:pt x="4150" y="1702"/>
                  </a:lnTo>
                  <a:lnTo>
                    <a:pt x="4098" y="1695"/>
                  </a:lnTo>
                  <a:lnTo>
                    <a:pt x="4046" y="1687"/>
                  </a:lnTo>
                  <a:lnTo>
                    <a:pt x="3992" y="1677"/>
                  </a:lnTo>
                  <a:lnTo>
                    <a:pt x="3937" y="1664"/>
                  </a:lnTo>
                  <a:lnTo>
                    <a:pt x="3882" y="1648"/>
                  </a:lnTo>
                  <a:lnTo>
                    <a:pt x="3825" y="1631"/>
                  </a:lnTo>
                  <a:lnTo>
                    <a:pt x="3768" y="1611"/>
                  </a:lnTo>
                  <a:lnTo>
                    <a:pt x="3708" y="1589"/>
                  </a:lnTo>
                  <a:lnTo>
                    <a:pt x="3650" y="1563"/>
                  </a:lnTo>
                  <a:lnTo>
                    <a:pt x="3589" y="1534"/>
                  </a:lnTo>
                  <a:lnTo>
                    <a:pt x="3528" y="1503"/>
                  </a:lnTo>
                  <a:lnTo>
                    <a:pt x="3465" y="1469"/>
                  </a:lnTo>
                  <a:lnTo>
                    <a:pt x="3403" y="1432"/>
                  </a:lnTo>
                  <a:lnTo>
                    <a:pt x="3339" y="1392"/>
                  </a:lnTo>
                  <a:lnTo>
                    <a:pt x="3274" y="1348"/>
                  </a:lnTo>
                  <a:lnTo>
                    <a:pt x="3209" y="1301"/>
                  </a:lnTo>
                  <a:lnTo>
                    <a:pt x="3142" y="1251"/>
                  </a:lnTo>
                  <a:lnTo>
                    <a:pt x="3074" y="1198"/>
                  </a:lnTo>
                  <a:lnTo>
                    <a:pt x="3074" y="1198"/>
                  </a:lnTo>
                  <a:lnTo>
                    <a:pt x="2941" y="1090"/>
                  </a:lnTo>
                  <a:lnTo>
                    <a:pt x="2810" y="988"/>
                  </a:lnTo>
                  <a:lnTo>
                    <a:pt x="2684" y="891"/>
                  </a:lnTo>
                  <a:lnTo>
                    <a:pt x="2561" y="801"/>
                  </a:lnTo>
                  <a:lnTo>
                    <a:pt x="2443" y="717"/>
                  </a:lnTo>
                  <a:lnTo>
                    <a:pt x="2328" y="638"/>
                  </a:lnTo>
                  <a:lnTo>
                    <a:pt x="2216" y="563"/>
                  </a:lnTo>
                  <a:lnTo>
                    <a:pt x="2106" y="494"/>
                  </a:lnTo>
                  <a:lnTo>
                    <a:pt x="2001" y="429"/>
                  </a:lnTo>
                  <a:lnTo>
                    <a:pt x="1898" y="371"/>
                  </a:lnTo>
                  <a:lnTo>
                    <a:pt x="1796" y="316"/>
                  </a:lnTo>
                  <a:lnTo>
                    <a:pt x="1698" y="268"/>
                  </a:lnTo>
                  <a:lnTo>
                    <a:pt x="1602" y="223"/>
                  </a:lnTo>
                  <a:lnTo>
                    <a:pt x="1508" y="182"/>
                  </a:lnTo>
                  <a:lnTo>
                    <a:pt x="1416" y="147"/>
                  </a:lnTo>
                  <a:lnTo>
                    <a:pt x="1326" y="114"/>
                  </a:lnTo>
                  <a:lnTo>
                    <a:pt x="1237" y="87"/>
                  </a:lnTo>
                  <a:lnTo>
                    <a:pt x="1149" y="63"/>
                  </a:lnTo>
                  <a:lnTo>
                    <a:pt x="1065" y="43"/>
                  </a:lnTo>
                  <a:lnTo>
                    <a:pt x="980" y="27"/>
                  </a:lnTo>
                  <a:lnTo>
                    <a:pt x="897" y="16"/>
                  </a:lnTo>
                  <a:lnTo>
                    <a:pt x="813" y="6"/>
                  </a:lnTo>
                  <a:lnTo>
                    <a:pt x="732" y="1"/>
                  </a:lnTo>
                  <a:lnTo>
                    <a:pt x="650" y="0"/>
                  </a:lnTo>
                  <a:lnTo>
                    <a:pt x="569" y="0"/>
                  </a:lnTo>
                  <a:lnTo>
                    <a:pt x="489" y="5"/>
                  </a:lnTo>
                  <a:lnTo>
                    <a:pt x="408" y="11"/>
                  </a:lnTo>
                  <a:lnTo>
                    <a:pt x="328" y="22"/>
                  </a:lnTo>
                  <a:lnTo>
                    <a:pt x="246" y="35"/>
                  </a:lnTo>
                  <a:lnTo>
                    <a:pt x="165" y="50"/>
                  </a:lnTo>
                  <a:lnTo>
                    <a:pt x="83" y="68"/>
                  </a:lnTo>
                  <a:lnTo>
                    <a:pt x="0" y="89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878618" name="Freeform 26"/>
            <p:cNvSpPr>
              <a:spLocks/>
            </p:cNvSpPr>
            <p:nvPr userDrawn="1"/>
          </p:nvSpPr>
          <p:spPr bwMode="auto">
            <a:xfrm>
              <a:off x="563" y="1005"/>
              <a:ext cx="5395" cy="822"/>
            </a:xfrm>
            <a:custGeom>
              <a:avLst/>
              <a:gdLst/>
              <a:ahLst/>
              <a:cxnLst>
                <a:cxn ang="0">
                  <a:pos x="5395" y="1054"/>
                </a:cxn>
                <a:cxn ang="0">
                  <a:pos x="5356" y="1106"/>
                </a:cxn>
                <a:cxn ang="0">
                  <a:pos x="5309" y="1162"/>
                </a:cxn>
                <a:cxn ang="0">
                  <a:pos x="5241" y="1232"/>
                </a:cxn>
                <a:cxn ang="0">
                  <a:pos x="5156" y="1309"/>
                </a:cxn>
                <a:cxn ang="0">
                  <a:pos x="5052" y="1390"/>
                </a:cxn>
                <a:cxn ang="0">
                  <a:pos x="4963" y="1450"/>
                </a:cxn>
                <a:cxn ang="0">
                  <a:pos x="4898" y="1487"/>
                </a:cxn>
                <a:cxn ang="0">
                  <a:pos x="4829" y="1521"/>
                </a:cxn>
                <a:cxn ang="0">
                  <a:pos x="4755" y="1553"/>
                </a:cxn>
                <a:cxn ang="0">
                  <a:pos x="4677" y="1582"/>
                </a:cxn>
                <a:cxn ang="0">
                  <a:pos x="4595" y="1605"/>
                </a:cxn>
                <a:cxn ang="0">
                  <a:pos x="4509" y="1624"/>
                </a:cxn>
                <a:cxn ang="0">
                  <a:pos x="4418" y="1637"/>
                </a:cxn>
                <a:cxn ang="0">
                  <a:pos x="4323" y="1644"/>
                </a:cxn>
                <a:cxn ang="0">
                  <a:pos x="4225" y="1642"/>
                </a:cxn>
                <a:cxn ang="0">
                  <a:pos x="4122" y="1634"/>
                </a:cxn>
                <a:cxn ang="0">
                  <a:pos x="4015" y="1618"/>
                </a:cxn>
                <a:cxn ang="0">
                  <a:pos x="3904" y="1592"/>
                </a:cxn>
                <a:cxn ang="0">
                  <a:pos x="3789" y="1556"/>
                </a:cxn>
                <a:cxn ang="0">
                  <a:pos x="3671" y="1510"/>
                </a:cxn>
                <a:cxn ang="0">
                  <a:pos x="3548" y="1451"/>
                </a:cxn>
                <a:cxn ang="0">
                  <a:pos x="3422" y="1384"/>
                </a:cxn>
                <a:cxn ang="0">
                  <a:pos x="3292" y="1301"/>
                </a:cxn>
                <a:cxn ang="0">
                  <a:pos x="3158" y="1206"/>
                </a:cxn>
                <a:cxn ang="0">
                  <a:pos x="3089" y="1154"/>
                </a:cxn>
                <a:cxn ang="0">
                  <a:pos x="2822" y="949"/>
                </a:cxn>
                <a:cxn ang="0">
                  <a:pos x="2572" y="767"/>
                </a:cxn>
                <a:cxn ang="0">
                  <a:pos x="2335" y="605"/>
                </a:cxn>
                <a:cxn ang="0">
                  <a:pos x="2111" y="467"/>
                </a:cxn>
                <a:cxn ang="0">
                  <a:pos x="1900" y="347"/>
                </a:cxn>
                <a:cxn ang="0">
                  <a:pos x="1699" y="247"/>
                </a:cxn>
                <a:cxn ang="0">
                  <a:pos x="1509" y="166"/>
                </a:cxn>
                <a:cxn ang="0">
                  <a:pos x="1326" y="102"/>
                </a:cxn>
                <a:cxn ang="0">
                  <a:pos x="1149" y="53"/>
                </a:cxn>
                <a:cxn ang="0">
                  <a:pos x="979" y="21"/>
                </a:cxn>
                <a:cxn ang="0">
                  <a:pos x="812" y="3"/>
                </a:cxn>
                <a:cxn ang="0">
                  <a:pos x="648" y="0"/>
                </a:cxn>
                <a:cxn ang="0">
                  <a:pos x="487" y="8"/>
                </a:cxn>
                <a:cxn ang="0">
                  <a:pos x="326" y="29"/>
                </a:cxn>
                <a:cxn ang="0">
                  <a:pos x="164" y="60"/>
                </a:cxn>
                <a:cxn ang="0">
                  <a:pos x="0" y="102"/>
                </a:cxn>
              </a:cxnLst>
              <a:rect l="0" t="0" r="r" b="b"/>
              <a:pathLst>
                <a:path w="5395" h="1644">
                  <a:moveTo>
                    <a:pt x="5395" y="1054"/>
                  </a:moveTo>
                  <a:lnTo>
                    <a:pt x="5395" y="1054"/>
                  </a:lnTo>
                  <a:lnTo>
                    <a:pt x="5385" y="1067"/>
                  </a:lnTo>
                  <a:lnTo>
                    <a:pt x="5356" y="1106"/>
                  </a:lnTo>
                  <a:lnTo>
                    <a:pt x="5335" y="1132"/>
                  </a:lnTo>
                  <a:lnTo>
                    <a:pt x="5309" y="1162"/>
                  </a:lnTo>
                  <a:lnTo>
                    <a:pt x="5277" y="1196"/>
                  </a:lnTo>
                  <a:lnTo>
                    <a:pt x="5241" y="1232"/>
                  </a:lnTo>
                  <a:lnTo>
                    <a:pt x="5201" y="1271"/>
                  </a:lnTo>
                  <a:lnTo>
                    <a:pt x="5156" y="1309"/>
                  </a:lnTo>
                  <a:lnTo>
                    <a:pt x="5106" y="1350"/>
                  </a:lnTo>
                  <a:lnTo>
                    <a:pt x="5052" y="1390"/>
                  </a:lnTo>
                  <a:lnTo>
                    <a:pt x="4994" y="1431"/>
                  </a:lnTo>
                  <a:lnTo>
                    <a:pt x="4963" y="1450"/>
                  </a:lnTo>
                  <a:lnTo>
                    <a:pt x="4931" y="1469"/>
                  </a:lnTo>
                  <a:lnTo>
                    <a:pt x="4898" y="1487"/>
                  </a:lnTo>
                  <a:lnTo>
                    <a:pt x="4865" y="1505"/>
                  </a:lnTo>
                  <a:lnTo>
                    <a:pt x="4829" y="1521"/>
                  </a:lnTo>
                  <a:lnTo>
                    <a:pt x="4793" y="1539"/>
                  </a:lnTo>
                  <a:lnTo>
                    <a:pt x="4755" y="1553"/>
                  </a:lnTo>
                  <a:lnTo>
                    <a:pt x="4716" y="1568"/>
                  </a:lnTo>
                  <a:lnTo>
                    <a:pt x="4677" y="1582"/>
                  </a:lnTo>
                  <a:lnTo>
                    <a:pt x="4637" y="1594"/>
                  </a:lnTo>
                  <a:lnTo>
                    <a:pt x="4595" y="1605"/>
                  </a:lnTo>
                  <a:lnTo>
                    <a:pt x="4552" y="1615"/>
                  </a:lnTo>
                  <a:lnTo>
                    <a:pt x="4509" y="1624"/>
                  </a:lnTo>
                  <a:lnTo>
                    <a:pt x="4463" y="1631"/>
                  </a:lnTo>
                  <a:lnTo>
                    <a:pt x="4418" y="1637"/>
                  </a:lnTo>
                  <a:lnTo>
                    <a:pt x="4372" y="1640"/>
                  </a:lnTo>
                  <a:lnTo>
                    <a:pt x="4323" y="1644"/>
                  </a:lnTo>
                  <a:lnTo>
                    <a:pt x="4275" y="1644"/>
                  </a:lnTo>
                  <a:lnTo>
                    <a:pt x="4225" y="1642"/>
                  </a:lnTo>
                  <a:lnTo>
                    <a:pt x="4173" y="1639"/>
                  </a:lnTo>
                  <a:lnTo>
                    <a:pt x="4122" y="1634"/>
                  </a:lnTo>
                  <a:lnTo>
                    <a:pt x="4069" y="1627"/>
                  </a:lnTo>
                  <a:lnTo>
                    <a:pt x="4015" y="1618"/>
                  </a:lnTo>
                  <a:lnTo>
                    <a:pt x="3959" y="1605"/>
                  </a:lnTo>
                  <a:lnTo>
                    <a:pt x="3904" y="1592"/>
                  </a:lnTo>
                  <a:lnTo>
                    <a:pt x="3847" y="1574"/>
                  </a:lnTo>
                  <a:lnTo>
                    <a:pt x="3789" y="1556"/>
                  </a:lnTo>
                  <a:lnTo>
                    <a:pt x="3730" y="1534"/>
                  </a:lnTo>
                  <a:lnTo>
                    <a:pt x="3671" y="1510"/>
                  </a:lnTo>
                  <a:lnTo>
                    <a:pt x="3610" y="1482"/>
                  </a:lnTo>
                  <a:lnTo>
                    <a:pt x="3548" y="1451"/>
                  </a:lnTo>
                  <a:lnTo>
                    <a:pt x="3486" y="1419"/>
                  </a:lnTo>
                  <a:lnTo>
                    <a:pt x="3422" y="1384"/>
                  </a:lnTo>
                  <a:lnTo>
                    <a:pt x="3357" y="1343"/>
                  </a:lnTo>
                  <a:lnTo>
                    <a:pt x="3292" y="1301"/>
                  </a:lnTo>
                  <a:lnTo>
                    <a:pt x="3225" y="1256"/>
                  </a:lnTo>
                  <a:lnTo>
                    <a:pt x="3158" y="1206"/>
                  </a:lnTo>
                  <a:lnTo>
                    <a:pt x="3089" y="1154"/>
                  </a:lnTo>
                  <a:lnTo>
                    <a:pt x="3089" y="1154"/>
                  </a:lnTo>
                  <a:lnTo>
                    <a:pt x="2954" y="1049"/>
                  </a:lnTo>
                  <a:lnTo>
                    <a:pt x="2822" y="949"/>
                  </a:lnTo>
                  <a:lnTo>
                    <a:pt x="2696" y="856"/>
                  </a:lnTo>
                  <a:lnTo>
                    <a:pt x="2572" y="767"/>
                  </a:lnTo>
                  <a:lnTo>
                    <a:pt x="2452" y="683"/>
                  </a:lnTo>
                  <a:lnTo>
                    <a:pt x="2335" y="605"/>
                  </a:lnTo>
                  <a:lnTo>
                    <a:pt x="2223" y="534"/>
                  </a:lnTo>
                  <a:lnTo>
                    <a:pt x="2111" y="467"/>
                  </a:lnTo>
                  <a:lnTo>
                    <a:pt x="2005" y="405"/>
                  </a:lnTo>
                  <a:lnTo>
                    <a:pt x="1900" y="347"/>
                  </a:lnTo>
                  <a:lnTo>
                    <a:pt x="1799" y="295"/>
                  </a:lnTo>
                  <a:lnTo>
                    <a:pt x="1699" y="247"/>
                  </a:lnTo>
                  <a:lnTo>
                    <a:pt x="1603" y="205"/>
                  </a:lnTo>
                  <a:lnTo>
                    <a:pt x="1509" y="166"/>
                  </a:lnTo>
                  <a:lnTo>
                    <a:pt x="1416" y="131"/>
                  </a:lnTo>
                  <a:lnTo>
                    <a:pt x="1326" y="102"/>
                  </a:lnTo>
                  <a:lnTo>
                    <a:pt x="1237" y="76"/>
                  </a:lnTo>
                  <a:lnTo>
                    <a:pt x="1149" y="53"/>
                  </a:lnTo>
                  <a:lnTo>
                    <a:pt x="1063" y="35"/>
                  </a:lnTo>
                  <a:lnTo>
                    <a:pt x="979" y="21"/>
                  </a:lnTo>
                  <a:lnTo>
                    <a:pt x="894" y="11"/>
                  </a:lnTo>
                  <a:lnTo>
                    <a:pt x="812" y="3"/>
                  </a:lnTo>
                  <a:lnTo>
                    <a:pt x="730" y="0"/>
                  </a:lnTo>
                  <a:lnTo>
                    <a:pt x="648" y="0"/>
                  </a:lnTo>
                  <a:lnTo>
                    <a:pt x="568" y="2"/>
                  </a:lnTo>
                  <a:lnTo>
                    <a:pt x="487" y="8"/>
                  </a:lnTo>
                  <a:lnTo>
                    <a:pt x="406" y="18"/>
                  </a:lnTo>
                  <a:lnTo>
                    <a:pt x="326" y="29"/>
                  </a:lnTo>
                  <a:lnTo>
                    <a:pt x="244" y="43"/>
                  </a:lnTo>
                  <a:lnTo>
                    <a:pt x="164" y="60"/>
                  </a:lnTo>
                  <a:lnTo>
                    <a:pt x="82" y="81"/>
                  </a:lnTo>
                  <a:lnTo>
                    <a:pt x="0" y="10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878619" name="Freeform 27"/>
            <p:cNvSpPr>
              <a:spLocks/>
            </p:cNvSpPr>
            <p:nvPr userDrawn="1"/>
          </p:nvSpPr>
          <p:spPr bwMode="auto">
            <a:xfrm>
              <a:off x="584" y="1023"/>
              <a:ext cx="5409" cy="791"/>
            </a:xfrm>
            <a:custGeom>
              <a:avLst/>
              <a:gdLst/>
              <a:ahLst/>
              <a:cxnLst>
                <a:cxn ang="0">
                  <a:pos x="5409" y="964"/>
                </a:cxn>
                <a:cxn ang="0">
                  <a:pos x="5371" y="1018"/>
                </a:cxn>
                <a:cxn ang="0">
                  <a:pos x="5324" y="1076"/>
                </a:cxn>
                <a:cxn ang="0">
                  <a:pos x="5257" y="1147"/>
                </a:cxn>
                <a:cxn ang="0">
                  <a:pos x="5174" y="1228"/>
                </a:cxn>
                <a:cxn ang="0">
                  <a:pos x="5071" y="1310"/>
                </a:cxn>
                <a:cxn ang="0">
                  <a:pos x="4983" y="1371"/>
                </a:cxn>
                <a:cxn ang="0">
                  <a:pos x="4919" y="1410"/>
                </a:cxn>
                <a:cxn ang="0">
                  <a:pos x="4849" y="1447"/>
                </a:cxn>
                <a:cxn ang="0">
                  <a:pos x="4777" y="1481"/>
                </a:cxn>
                <a:cxn ang="0">
                  <a:pos x="4699" y="1510"/>
                </a:cxn>
                <a:cxn ang="0">
                  <a:pos x="4617" y="1536"/>
                </a:cxn>
                <a:cxn ang="0">
                  <a:pos x="4531" y="1555"/>
                </a:cxn>
                <a:cxn ang="0">
                  <a:pos x="4441" y="1572"/>
                </a:cxn>
                <a:cxn ang="0">
                  <a:pos x="4345" y="1580"/>
                </a:cxn>
                <a:cxn ang="0">
                  <a:pos x="4247" y="1581"/>
                </a:cxn>
                <a:cxn ang="0">
                  <a:pos x="4144" y="1575"/>
                </a:cxn>
                <a:cxn ang="0">
                  <a:pos x="4037" y="1560"/>
                </a:cxn>
                <a:cxn ang="0">
                  <a:pos x="3926" y="1536"/>
                </a:cxn>
                <a:cxn ang="0">
                  <a:pos x="3811" y="1502"/>
                </a:cxn>
                <a:cxn ang="0">
                  <a:pos x="3691" y="1458"/>
                </a:cxn>
                <a:cxn ang="0">
                  <a:pos x="3568" y="1404"/>
                </a:cxn>
                <a:cxn ang="0">
                  <a:pos x="3440" y="1336"/>
                </a:cxn>
                <a:cxn ang="0">
                  <a:pos x="3310" y="1257"/>
                </a:cxn>
                <a:cxn ang="0">
                  <a:pos x="3173" y="1165"/>
                </a:cxn>
                <a:cxn ang="0">
                  <a:pos x="3105" y="1113"/>
                </a:cxn>
                <a:cxn ang="0">
                  <a:pos x="2835" y="913"/>
                </a:cxn>
                <a:cxn ang="0">
                  <a:pos x="2582" y="733"/>
                </a:cxn>
                <a:cxn ang="0">
                  <a:pos x="2343" y="577"/>
                </a:cxn>
                <a:cxn ang="0">
                  <a:pos x="2117" y="441"/>
                </a:cxn>
                <a:cxn ang="0">
                  <a:pos x="1904" y="327"/>
                </a:cxn>
                <a:cxn ang="0">
                  <a:pos x="1702" y="230"/>
                </a:cxn>
                <a:cxn ang="0">
                  <a:pos x="1509" y="152"/>
                </a:cxn>
                <a:cxn ang="0">
                  <a:pos x="1325" y="91"/>
                </a:cxn>
                <a:cxn ang="0">
                  <a:pos x="1148" y="46"/>
                </a:cxn>
                <a:cxn ang="0">
                  <a:pos x="977" y="17"/>
                </a:cxn>
                <a:cxn ang="0">
                  <a:pos x="810" y="2"/>
                </a:cxn>
                <a:cxn ang="0">
                  <a:pos x="647" y="2"/>
                </a:cxn>
                <a:cxn ang="0">
                  <a:pos x="485" y="13"/>
                </a:cxn>
                <a:cxn ang="0">
                  <a:pos x="324" y="38"/>
                </a:cxn>
                <a:cxn ang="0">
                  <a:pos x="163" y="73"/>
                </a:cxn>
                <a:cxn ang="0">
                  <a:pos x="0" y="118"/>
                </a:cxn>
              </a:cxnLst>
              <a:rect l="0" t="0" r="r" b="b"/>
              <a:pathLst>
                <a:path w="5409" h="1581">
                  <a:moveTo>
                    <a:pt x="5409" y="964"/>
                  </a:moveTo>
                  <a:lnTo>
                    <a:pt x="5409" y="964"/>
                  </a:lnTo>
                  <a:lnTo>
                    <a:pt x="5399" y="979"/>
                  </a:lnTo>
                  <a:lnTo>
                    <a:pt x="5371" y="1018"/>
                  </a:lnTo>
                  <a:lnTo>
                    <a:pt x="5350" y="1045"/>
                  </a:lnTo>
                  <a:lnTo>
                    <a:pt x="5324" y="1076"/>
                  </a:lnTo>
                  <a:lnTo>
                    <a:pt x="5294" y="1110"/>
                  </a:lnTo>
                  <a:lnTo>
                    <a:pt x="5257" y="1147"/>
                  </a:lnTo>
                  <a:lnTo>
                    <a:pt x="5219" y="1187"/>
                  </a:lnTo>
                  <a:lnTo>
                    <a:pt x="5174" y="1228"/>
                  </a:lnTo>
                  <a:lnTo>
                    <a:pt x="5126" y="1270"/>
                  </a:lnTo>
                  <a:lnTo>
                    <a:pt x="5071" y="1310"/>
                  </a:lnTo>
                  <a:lnTo>
                    <a:pt x="5013" y="1352"/>
                  </a:lnTo>
                  <a:lnTo>
                    <a:pt x="4983" y="1371"/>
                  </a:lnTo>
                  <a:lnTo>
                    <a:pt x="4952" y="1391"/>
                  </a:lnTo>
                  <a:lnTo>
                    <a:pt x="4919" y="1410"/>
                  </a:lnTo>
                  <a:lnTo>
                    <a:pt x="4885" y="1429"/>
                  </a:lnTo>
                  <a:lnTo>
                    <a:pt x="4849" y="1447"/>
                  </a:lnTo>
                  <a:lnTo>
                    <a:pt x="4813" y="1463"/>
                  </a:lnTo>
                  <a:lnTo>
                    <a:pt x="4777" y="1481"/>
                  </a:lnTo>
                  <a:lnTo>
                    <a:pt x="4738" y="1496"/>
                  </a:lnTo>
                  <a:lnTo>
                    <a:pt x="4699" y="1510"/>
                  </a:lnTo>
                  <a:lnTo>
                    <a:pt x="4659" y="1523"/>
                  </a:lnTo>
                  <a:lnTo>
                    <a:pt x="4617" y="1536"/>
                  </a:lnTo>
                  <a:lnTo>
                    <a:pt x="4574" y="1547"/>
                  </a:lnTo>
                  <a:lnTo>
                    <a:pt x="4531" y="1555"/>
                  </a:lnTo>
                  <a:lnTo>
                    <a:pt x="4487" y="1563"/>
                  </a:lnTo>
                  <a:lnTo>
                    <a:pt x="4441" y="1572"/>
                  </a:lnTo>
                  <a:lnTo>
                    <a:pt x="4394" y="1576"/>
                  </a:lnTo>
                  <a:lnTo>
                    <a:pt x="4345" y="1580"/>
                  </a:lnTo>
                  <a:lnTo>
                    <a:pt x="4297" y="1581"/>
                  </a:lnTo>
                  <a:lnTo>
                    <a:pt x="4247" y="1581"/>
                  </a:lnTo>
                  <a:lnTo>
                    <a:pt x="4197" y="1578"/>
                  </a:lnTo>
                  <a:lnTo>
                    <a:pt x="4144" y="1575"/>
                  </a:lnTo>
                  <a:lnTo>
                    <a:pt x="4091" y="1568"/>
                  </a:lnTo>
                  <a:lnTo>
                    <a:pt x="4037" y="1560"/>
                  </a:lnTo>
                  <a:lnTo>
                    <a:pt x="3982" y="1549"/>
                  </a:lnTo>
                  <a:lnTo>
                    <a:pt x="3926" y="1536"/>
                  </a:lnTo>
                  <a:lnTo>
                    <a:pt x="3869" y="1520"/>
                  </a:lnTo>
                  <a:lnTo>
                    <a:pt x="3811" y="1502"/>
                  </a:lnTo>
                  <a:lnTo>
                    <a:pt x="3751" y="1481"/>
                  </a:lnTo>
                  <a:lnTo>
                    <a:pt x="3691" y="1458"/>
                  </a:lnTo>
                  <a:lnTo>
                    <a:pt x="3630" y="1433"/>
                  </a:lnTo>
                  <a:lnTo>
                    <a:pt x="3568" y="1404"/>
                  </a:lnTo>
                  <a:lnTo>
                    <a:pt x="3505" y="1371"/>
                  </a:lnTo>
                  <a:lnTo>
                    <a:pt x="3440" y="1336"/>
                  </a:lnTo>
                  <a:lnTo>
                    <a:pt x="3375" y="1299"/>
                  </a:lnTo>
                  <a:lnTo>
                    <a:pt x="3310" y="1257"/>
                  </a:lnTo>
                  <a:lnTo>
                    <a:pt x="3241" y="1211"/>
                  </a:lnTo>
                  <a:lnTo>
                    <a:pt x="3173" y="1165"/>
                  </a:lnTo>
                  <a:lnTo>
                    <a:pt x="3105" y="1113"/>
                  </a:lnTo>
                  <a:lnTo>
                    <a:pt x="3105" y="1113"/>
                  </a:lnTo>
                  <a:lnTo>
                    <a:pt x="2968" y="1010"/>
                  </a:lnTo>
                  <a:lnTo>
                    <a:pt x="2835" y="913"/>
                  </a:lnTo>
                  <a:lnTo>
                    <a:pt x="2707" y="821"/>
                  </a:lnTo>
                  <a:lnTo>
                    <a:pt x="2582" y="733"/>
                  </a:lnTo>
                  <a:lnTo>
                    <a:pt x="2460" y="653"/>
                  </a:lnTo>
                  <a:lnTo>
                    <a:pt x="2343" y="577"/>
                  </a:lnTo>
                  <a:lnTo>
                    <a:pt x="2228" y="507"/>
                  </a:lnTo>
                  <a:lnTo>
                    <a:pt x="2117" y="441"/>
                  </a:lnTo>
                  <a:lnTo>
                    <a:pt x="2009" y="381"/>
                  </a:lnTo>
                  <a:lnTo>
                    <a:pt x="1904" y="327"/>
                  </a:lnTo>
                  <a:lnTo>
                    <a:pt x="1802" y="277"/>
                  </a:lnTo>
                  <a:lnTo>
                    <a:pt x="1702" y="230"/>
                  </a:lnTo>
                  <a:lnTo>
                    <a:pt x="1605" y="189"/>
                  </a:lnTo>
                  <a:lnTo>
                    <a:pt x="1509" y="152"/>
                  </a:lnTo>
                  <a:lnTo>
                    <a:pt x="1416" y="118"/>
                  </a:lnTo>
                  <a:lnTo>
                    <a:pt x="1325" y="91"/>
                  </a:lnTo>
                  <a:lnTo>
                    <a:pt x="1235" y="67"/>
                  </a:lnTo>
                  <a:lnTo>
                    <a:pt x="1148" y="46"/>
                  </a:lnTo>
                  <a:lnTo>
                    <a:pt x="1062" y="29"/>
                  </a:lnTo>
                  <a:lnTo>
                    <a:pt x="977" y="17"/>
                  </a:lnTo>
                  <a:lnTo>
                    <a:pt x="892" y="8"/>
                  </a:lnTo>
                  <a:lnTo>
                    <a:pt x="810" y="2"/>
                  </a:lnTo>
                  <a:lnTo>
                    <a:pt x="728" y="0"/>
                  </a:lnTo>
                  <a:lnTo>
                    <a:pt x="647" y="2"/>
                  </a:lnTo>
                  <a:lnTo>
                    <a:pt x="566" y="7"/>
                  </a:lnTo>
                  <a:lnTo>
                    <a:pt x="485" y="13"/>
                  </a:lnTo>
                  <a:lnTo>
                    <a:pt x="405" y="25"/>
                  </a:lnTo>
                  <a:lnTo>
                    <a:pt x="324" y="38"/>
                  </a:lnTo>
                  <a:lnTo>
                    <a:pt x="244" y="54"/>
                  </a:lnTo>
                  <a:lnTo>
                    <a:pt x="163" y="73"/>
                  </a:lnTo>
                  <a:lnTo>
                    <a:pt x="81" y="94"/>
                  </a:lnTo>
                  <a:lnTo>
                    <a:pt x="0" y="11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878620" name="Freeform 28"/>
            <p:cNvSpPr>
              <a:spLocks/>
            </p:cNvSpPr>
            <p:nvPr userDrawn="1"/>
          </p:nvSpPr>
          <p:spPr bwMode="auto">
            <a:xfrm>
              <a:off x="606" y="1042"/>
              <a:ext cx="5422" cy="758"/>
            </a:xfrm>
            <a:custGeom>
              <a:avLst/>
              <a:gdLst/>
              <a:ahLst/>
              <a:cxnLst>
                <a:cxn ang="0">
                  <a:pos x="5422" y="873"/>
                </a:cxn>
                <a:cxn ang="0">
                  <a:pos x="5384" y="926"/>
                </a:cxn>
                <a:cxn ang="0">
                  <a:pos x="5337" y="986"/>
                </a:cxn>
                <a:cxn ang="0">
                  <a:pos x="5273" y="1059"/>
                </a:cxn>
                <a:cxn ang="0">
                  <a:pos x="5190" y="1141"/>
                </a:cxn>
                <a:cxn ang="0">
                  <a:pos x="5088" y="1227"/>
                </a:cxn>
                <a:cxn ang="0">
                  <a:pos x="5001" y="1290"/>
                </a:cxn>
                <a:cxn ang="0">
                  <a:pos x="4937" y="1330"/>
                </a:cxn>
                <a:cxn ang="0">
                  <a:pos x="4869" y="1369"/>
                </a:cxn>
                <a:cxn ang="0">
                  <a:pos x="4797" y="1404"/>
                </a:cxn>
                <a:cxn ang="0">
                  <a:pos x="4719" y="1435"/>
                </a:cxn>
                <a:cxn ang="0">
                  <a:pos x="4637" y="1462"/>
                </a:cxn>
                <a:cxn ang="0">
                  <a:pos x="4552" y="1485"/>
                </a:cxn>
                <a:cxn ang="0">
                  <a:pos x="4462" y="1501"/>
                </a:cxn>
                <a:cxn ang="0">
                  <a:pos x="4368" y="1513"/>
                </a:cxn>
                <a:cxn ang="0">
                  <a:pos x="4268" y="1516"/>
                </a:cxn>
                <a:cxn ang="0">
                  <a:pos x="4165" y="1511"/>
                </a:cxn>
                <a:cxn ang="0">
                  <a:pos x="4058" y="1498"/>
                </a:cxn>
                <a:cxn ang="0">
                  <a:pos x="3947" y="1477"/>
                </a:cxn>
                <a:cxn ang="0">
                  <a:pos x="3830" y="1445"/>
                </a:cxn>
                <a:cxn ang="0">
                  <a:pos x="3711" y="1403"/>
                </a:cxn>
                <a:cxn ang="0">
                  <a:pos x="3586" y="1351"/>
                </a:cxn>
                <a:cxn ang="0">
                  <a:pos x="3458" y="1286"/>
                </a:cxn>
                <a:cxn ang="0">
                  <a:pos x="3325" y="1209"/>
                </a:cxn>
                <a:cxn ang="0">
                  <a:pos x="3189" y="1119"/>
                </a:cxn>
                <a:cxn ang="0">
                  <a:pos x="3120" y="1068"/>
                </a:cxn>
                <a:cxn ang="0">
                  <a:pos x="2846" y="871"/>
                </a:cxn>
                <a:cxn ang="0">
                  <a:pos x="2591" y="699"/>
                </a:cxn>
                <a:cxn ang="0">
                  <a:pos x="2349" y="545"/>
                </a:cxn>
                <a:cxn ang="0">
                  <a:pos x="2121" y="415"/>
                </a:cxn>
                <a:cxn ang="0">
                  <a:pos x="1906" y="303"/>
                </a:cxn>
                <a:cxn ang="0">
                  <a:pos x="1703" y="209"/>
                </a:cxn>
                <a:cxn ang="0">
                  <a:pos x="1509" y="135"/>
                </a:cxn>
                <a:cxn ang="0">
                  <a:pos x="1324" y="77"/>
                </a:cxn>
                <a:cxn ang="0">
                  <a:pos x="1147" y="37"/>
                </a:cxn>
                <a:cxn ang="0">
                  <a:pos x="974" y="11"/>
                </a:cxn>
                <a:cxn ang="0">
                  <a:pos x="808" y="0"/>
                </a:cxn>
                <a:cxn ang="0">
                  <a:pos x="644" y="1"/>
                </a:cxn>
                <a:cxn ang="0">
                  <a:pos x="483" y="17"/>
                </a:cxn>
                <a:cxn ang="0">
                  <a:pos x="323" y="45"/>
                </a:cxn>
                <a:cxn ang="0">
                  <a:pos x="162" y="84"/>
                </a:cxn>
                <a:cxn ang="0">
                  <a:pos x="0" y="132"/>
                </a:cxn>
              </a:cxnLst>
              <a:rect l="0" t="0" r="r" b="b"/>
              <a:pathLst>
                <a:path w="5422" h="1516">
                  <a:moveTo>
                    <a:pt x="5422" y="873"/>
                  </a:moveTo>
                  <a:lnTo>
                    <a:pt x="5422" y="873"/>
                  </a:lnTo>
                  <a:lnTo>
                    <a:pt x="5412" y="888"/>
                  </a:lnTo>
                  <a:lnTo>
                    <a:pt x="5384" y="926"/>
                  </a:lnTo>
                  <a:lnTo>
                    <a:pt x="5363" y="954"/>
                  </a:lnTo>
                  <a:lnTo>
                    <a:pt x="5337" y="986"/>
                  </a:lnTo>
                  <a:lnTo>
                    <a:pt x="5308" y="1022"/>
                  </a:lnTo>
                  <a:lnTo>
                    <a:pt x="5273" y="1059"/>
                  </a:lnTo>
                  <a:lnTo>
                    <a:pt x="5233" y="1099"/>
                  </a:lnTo>
                  <a:lnTo>
                    <a:pt x="5190" y="1141"/>
                  </a:lnTo>
                  <a:lnTo>
                    <a:pt x="5141" y="1185"/>
                  </a:lnTo>
                  <a:lnTo>
                    <a:pt x="5088" y="1227"/>
                  </a:lnTo>
                  <a:lnTo>
                    <a:pt x="5031" y="1269"/>
                  </a:lnTo>
                  <a:lnTo>
                    <a:pt x="5001" y="1290"/>
                  </a:lnTo>
                  <a:lnTo>
                    <a:pt x="4970" y="1311"/>
                  </a:lnTo>
                  <a:lnTo>
                    <a:pt x="4937" y="1330"/>
                  </a:lnTo>
                  <a:lnTo>
                    <a:pt x="4904" y="1349"/>
                  </a:lnTo>
                  <a:lnTo>
                    <a:pt x="4869" y="1369"/>
                  </a:lnTo>
                  <a:lnTo>
                    <a:pt x="4833" y="1387"/>
                  </a:lnTo>
                  <a:lnTo>
                    <a:pt x="4797" y="1404"/>
                  </a:lnTo>
                  <a:lnTo>
                    <a:pt x="4758" y="1420"/>
                  </a:lnTo>
                  <a:lnTo>
                    <a:pt x="4719" y="1435"/>
                  </a:lnTo>
                  <a:lnTo>
                    <a:pt x="4679" y="1450"/>
                  </a:lnTo>
                  <a:lnTo>
                    <a:pt x="4637" y="1462"/>
                  </a:lnTo>
                  <a:lnTo>
                    <a:pt x="4595" y="1474"/>
                  </a:lnTo>
                  <a:lnTo>
                    <a:pt x="4552" y="1485"/>
                  </a:lnTo>
                  <a:lnTo>
                    <a:pt x="4507" y="1493"/>
                  </a:lnTo>
                  <a:lnTo>
                    <a:pt x="4462" y="1501"/>
                  </a:lnTo>
                  <a:lnTo>
                    <a:pt x="4415" y="1508"/>
                  </a:lnTo>
                  <a:lnTo>
                    <a:pt x="4368" y="1513"/>
                  </a:lnTo>
                  <a:lnTo>
                    <a:pt x="4318" y="1514"/>
                  </a:lnTo>
                  <a:lnTo>
                    <a:pt x="4268" y="1516"/>
                  </a:lnTo>
                  <a:lnTo>
                    <a:pt x="4218" y="1514"/>
                  </a:lnTo>
                  <a:lnTo>
                    <a:pt x="4165" y="1511"/>
                  </a:lnTo>
                  <a:lnTo>
                    <a:pt x="4112" y="1506"/>
                  </a:lnTo>
                  <a:lnTo>
                    <a:pt x="4058" y="1498"/>
                  </a:lnTo>
                  <a:lnTo>
                    <a:pt x="4003" y="1488"/>
                  </a:lnTo>
                  <a:lnTo>
                    <a:pt x="3947" y="1477"/>
                  </a:lnTo>
                  <a:lnTo>
                    <a:pt x="3889" y="1462"/>
                  </a:lnTo>
                  <a:lnTo>
                    <a:pt x="3830" y="1445"/>
                  </a:lnTo>
                  <a:lnTo>
                    <a:pt x="3771" y="1425"/>
                  </a:lnTo>
                  <a:lnTo>
                    <a:pt x="3711" y="1403"/>
                  </a:lnTo>
                  <a:lnTo>
                    <a:pt x="3649" y="1378"/>
                  </a:lnTo>
                  <a:lnTo>
                    <a:pt x="3586" y="1351"/>
                  </a:lnTo>
                  <a:lnTo>
                    <a:pt x="3522" y="1320"/>
                  </a:lnTo>
                  <a:lnTo>
                    <a:pt x="3458" y="1286"/>
                  </a:lnTo>
                  <a:lnTo>
                    <a:pt x="3393" y="1249"/>
                  </a:lnTo>
                  <a:lnTo>
                    <a:pt x="3325" y="1209"/>
                  </a:lnTo>
                  <a:lnTo>
                    <a:pt x="3258" y="1165"/>
                  </a:lnTo>
                  <a:lnTo>
                    <a:pt x="3189" y="1119"/>
                  </a:lnTo>
                  <a:lnTo>
                    <a:pt x="3120" y="1068"/>
                  </a:lnTo>
                  <a:lnTo>
                    <a:pt x="3120" y="1068"/>
                  </a:lnTo>
                  <a:lnTo>
                    <a:pt x="2981" y="967"/>
                  </a:lnTo>
                  <a:lnTo>
                    <a:pt x="2846" y="871"/>
                  </a:lnTo>
                  <a:lnTo>
                    <a:pt x="2717" y="783"/>
                  </a:lnTo>
                  <a:lnTo>
                    <a:pt x="2591" y="699"/>
                  </a:lnTo>
                  <a:lnTo>
                    <a:pt x="2468" y="620"/>
                  </a:lnTo>
                  <a:lnTo>
                    <a:pt x="2349" y="545"/>
                  </a:lnTo>
                  <a:lnTo>
                    <a:pt x="2234" y="478"/>
                  </a:lnTo>
                  <a:lnTo>
                    <a:pt x="2121" y="415"/>
                  </a:lnTo>
                  <a:lnTo>
                    <a:pt x="2013" y="356"/>
                  </a:lnTo>
                  <a:lnTo>
                    <a:pt x="1906" y="303"/>
                  </a:lnTo>
                  <a:lnTo>
                    <a:pt x="1803" y="253"/>
                  </a:lnTo>
                  <a:lnTo>
                    <a:pt x="1703" y="209"/>
                  </a:lnTo>
                  <a:lnTo>
                    <a:pt x="1605" y="171"/>
                  </a:lnTo>
                  <a:lnTo>
                    <a:pt x="1509" y="135"/>
                  </a:lnTo>
                  <a:lnTo>
                    <a:pt x="1416" y="105"/>
                  </a:lnTo>
                  <a:lnTo>
                    <a:pt x="1324" y="77"/>
                  </a:lnTo>
                  <a:lnTo>
                    <a:pt x="1234" y="54"/>
                  </a:lnTo>
                  <a:lnTo>
                    <a:pt x="1147" y="37"/>
                  </a:lnTo>
                  <a:lnTo>
                    <a:pt x="1060" y="22"/>
                  </a:lnTo>
                  <a:lnTo>
                    <a:pt x="974" y="11"/>
                  </a:lnTo>
                  <a:lnTo>
                    <a:pt x="891" y="3"/>
                  </a:lnTo>
                  <a:lnTo>
                    <a:pt x="808" y="0"/>
                  </a:lnTo>
                  <a:lnTo>
                    <a:pt x="726" y="0"/>
                  </a:lnTo>
                  <a:lnTo>
                    <a:pt x="644" y="1"/>
                  </a:lnTo>
                  <a:lnTo>
                    <a:pt x="563" y="8"/>
                  </a:lnTo>
                  <a:lnTo>
                    <a:pt x="483" y="17"/>
                  </a:lnTo>
                  <a:lnTo>
                    <a:pt x="402" y="30"/>
                  </a:lnTo>
                  <a:lnTo>
                    <a:pt x="323" y="45"/>
                  </a:lnTo>
                  <a:lnTo>
                    <a:pt x="243" y="63"/>
                  </a:lnTo>
                  <a:lnTo>
                    <a:pt x="162" y="84"/>
                  </a:lnTo>
                  <a:lnTo>
                    <a:pt x="80" y="106"/>
                  </a:lnTo>
                  <a:lnTo>
                    <a:pt x="0" y="13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878621" name="Freeform 29"/>
            <p:cNvSpPr>
              <a:spLocks/>
            </p:cNvSpPr>
            <p:nvPr userDrawn="1"/>
          </p:nvSpPr>
          <p:spPr bwMode="auto">
            <a:xfrm>
              <a:off x="628" y="1060"/>
              <a:ext cx="5431" cy="725"/>
            </a:xfrm>
            <a:custGeom>
              <a:avLst/>
              <a:gdLst/>
              <a:ahLst/>
              <a:cxnLst>
                <a:cxn ang="0">
                  <a:pos x="5431" y="783"/>
                </a:cxn>
                <a:cxn ang="0">
                  <a:pos x="5395" y="838"/>
                </a:cxn>
                <a:cxn ang="0">
                  <a:pos x="5350" y="899"/>
                </a:cxn>
                <a:cxn ang="0">
                  <a:pos x="5286" y="974"/>
                </a:cxn>
                <a:cxn ang="0">
                  <a:pos x="5204" y="1058"/>
                </a:cxn>
                <a:cxn ang="0">
                  <a:pos x="5105" y="1147"/>
                </a:cxn>
                <a:cxn ang="0">
                  <a:pos x="5018" y="1211"/>
                </a:cxn>
                <a:cxn ang="0">
                  <a:pos x="4955" y="1253"/>
                </a:cxn>
                <a:cxn ang="0">
                  <a:pos x="4887" y="1293"/>
                </a:cxn>
                <a:cxn ang="0">
                  <a:pos x="4815" y="1329"/>
                </a:cxn>
                <a:cxn ang="0">
                  <a:pos x="4739" y="1363"/>
                </a:cxn>
                <a:cxn ang="0">
                  <a:pos x="4657" y="1392"/>
                </a:cxn>
                <a:cxn ang="0">
                  <a:pos x="4572" y="1416"/>
                </a:cxn>
                <a:cxn ang="0">
                  <a:pos x="4482" y="1434"/>
                </a:cxn>
                <a:cxn ang="0">
                  <a:pos x="4387" y="1447"/>
                </a:cxn>
                <a:cxn ang="0">
                  <a:pos x="4289" y="1452"/>
                </a:cxn>
                <a:cxn ang="0">
                  <a:pos x="4186" y="1450"/>
                </a:cxn>
                <a:cxn ang="0">
                  <a:pos x="4078" y="1439"/>
                </a:cxn>
                <a:cxn ang="0">
                  <a:pos x="3967" y="1419"/>
                </a:cxn>
                <a:cxn ang="0">
                  <a:pos x="3850" y="1390"/>
                </a:cxn>
                <a:cxn ang="0">
                  <a:pos x="3729" y="1352"/>
                </a:cxn>
                <a:cxn ang="0">
                  <a:pos x="3604" y="1300"/>
                </a:cxn>
                <a:cxn ang="0">
                  <a:pos x="3475" y="1239"/>
                </a:cxn>
                <a:cxn ang="0">
                  <a:pos x="3342" y="1163"/>
                </a:cxn>
                <a:cxn ang="0">
                  <a:pos x="3204" y="1075"/>
                </a:cxn>
                <a:cxn ang="0">
                  <a:pos x="3134" y="1027"/>
                </a:cxn>
                <a:cxn ang="0">
                  <a:pos x="2857" y="835"/>
                </a:cxn>
                <a:cxn ang="0">
                  <a:pos x="2599" y="665"/>
                </a:cxn>
                <a:cxn ang="0">
                  <a:pos x="2355" y="517"/>
                </a:cxn>
                <a:cxn ang="0">
                  <a:pos x="2126" y="389"/>
                </a:cxn>
                <a:cxn ang="0">
                  <a:pos x="1909" y="281"/>
                </a:cxn>
                <a:cxn ang="0">
                  <a:pos x="1705" y="192"/>
                </a:cxn>
                <a:cxn ang="0">
                  <a:pos x="1509" y="121"/>
                </a:cxn>
                <a:cxn ang="0">
                  <a:pos x="1323" y="68"/>
                </a:cxn>
                <a:cxn ang="0">
                  <a:pos x="1145" y="29"/>
                </a:cxn>
                <a:cxn ang="0">
                  <a:pos x="973" y="7"/>
                </a:cxn>
                <a:cxn ang="0">
                  <a:pos x="807" y="0"/>
                </a:cxn>
                <a:cxn ang="0">
                  <a:pos x="643" y="5"/>
                </a:cxn>
                <a:cxn ang="0">
                  <a:pos x="482" y="24"/>
                </a:cxn>
                <a:cxn ang="0">
                  <a:pos x="322" y="55"/>
                </a:cxn>
                <a:cxn ang="0">
                  <a:pos x="161" y="97"/>
                </a:cxn>
                <a:cxn ang="0">
                  <a:pos x="0" y="149"/>
                </a:cxn>
              </a:cxnLst>
              <a:rect l="0" t="0" r="r" b="b"/>
              <a:pathLst>
                <a:path w="5431" h="1452">
                  <a:moveTo>
                    <a:pt x="5431" y="783"/>
                  </a:moveTo>
                  <a:lnTo>
                    <a:pt x="5431" y="783"/>
                  </a:lnTo>
                  <a:lnTo>
                    <a:pt x="5423" y="798"/>
                  </a:lnTo>
                  <a:lnTo>
                    <a:pt x="5395" y="838"/>
                  </a:lnTo>
                  <a:lnTo>
                    <a:pt x="5375" y="867"/>
                  </a:lnTo>
                  <a:lnTo>
                    <a:pt x="5350" y="899"/>
                  </a:lnTo>
                  <a:lnTo>
                    <a:pt x="5320" y="935"/>
                  </a:lnTo>
                  <a:lnTo>
                    <a:pt x="5286" y="974"/>
                  </a:lnTo>
                  <a:lnTo>
                    <a:pt x="5247" y="1016"/>
                  </a:lnTo>
                  <a:lnTo>
                    <a:pt x="5204" y="1058"/>
                  </a:lnTo>
                  <a:lnTo>
                    <a:pt x="5157" y="1101"/>
                  </a:lnTo>
                  <a:lnTo>
                    <a:pt x="5105" y="1147"/>
                  </a:lnTo>
                  <a:lnTo>
                    <a:pt x="5048" y="1190"/>
                  </a:lnTo>
                  <a:lnTo>
                    <a:pt x="5018" y="1211"/>
                  </a:lnTo>
                  <a:lnTo>
                    <a:pt x="4987" y="1232"/>
                  </a:lnTo>
                  <a:lnTo>
                    <a:pt x="4955" y="1253"/>
                  </a:lnTo>
                  <a:lnTo>
                    <a:pt x="4922" y="1272"/>
                  </a:lnTo>
                  <a:lnTo>
                    <a:pt x="4887" y="1293"/>
                  </a:lnTo>
                  <a:lnTo>
                    <a:pt x="4851" y="1311"/>
                  </a:lnTo>
                  <a:lnTo>
                    <a:pt x="4815" y="1329"/>
                  </a:lnTo>
                  <a:lnTo>
                    <a:pt x="4778" y="1347"/>
                  </a:lnTo>
                  <a:lnTo>
                    <a:pt x="4739" y="1363"/>
                  </a:lnTo>
                  <a:lnTo>
                    <a:pt x="4698" y="1377"/>
                  </a:lnTo>
                  <a:lnTo>
                    <a:pt x="4657" y="1392"/>
                  </a:lnTo>
                  <a:lnTo>
                    <a:pt x="4615" y="1405"/>
                  </a:lnTo>
                  <a:lnTo>
                    <a:pt x="4572" y="1416"/>
                  </a:lnTo>
                  <a:lnTo>
                    <a:pt x="4528" y="1426"/>
                  </a:lnTo>
                  <a:lnTo>
                    <a:pt x="4482" y="1434"/>
                  </a:lnTo>
                  <a:lnTo>
                    <a:pt x="4436" y="1442"/>
                  </a:lnTo>
                  <a:lnTo>
                    <a:pt x="4387" y="1447"/>
                  </a:lnTo>
                  <a:lnTo>
                    <a:pt x="4339" y="1450"/>
                  </a:lnTo>
                  <a:lnTo>
                    <a:pt x="4289" y="1452"/>
                  </a:lnTo>
                  <a:lnTo>
                    <a:pt x="4237" y="1452"/>
                  </a:lnTo>
                  <a:lnTo>
                    <a:pt x="4186" y="1450"/>
                  </a:lnTo>
                  <a:lnTo>
                    <a:pt x="4133" y="1445"/>
                  </a:lnTo>
                  <a:lnTo>
                    <a:pt x="4078" y="1439"/>
                  </a:lnTo>
                  <a:lnTo>
                    <a:pt x="4024" y="1431"/>
                  </a:lnTo>
                  <a:lnTo>
                    <a:pt x="3967" y="1419"/>
                  </a:lnTo>
                  <a:lnTo>
                    <a:pt x="3908" y="1406"/>
                  </a:lnTo>
                  <a:lnTo>
                    <a:pt x="3850" y="1390"/>
                  </a:lnTo>
                  <a:lnTo>
                    <a:pt x="3790" y="1373"/>
                  </a:lnTo>
                  <a:lnTo>
                    <a:pt x="3729" y="1352"/>
                  </a:lnTo>
                  <a:lnTo>
                    <a:pt x="3668" y="1327"/>
                  </a:lnTo>
                  <a:lnTo>
                    <a:pt x="3604" y="1300"/>
                  </a:lnTo>
                  <a:lnTo>
                    <a:pt x="3540" y="1271"/>
                  </a:lnTo>
                  <a:lnTo>
                    <a:pt x="3475" y="1239"/>
                  </a:lnTo>
                  <a:lnTo>
                    <a:pt x="3410" y="1203"/>
                  </a:lnTo>
                  <a:lnTo>
                    <a:pt x="3342" y="1163"/>
                  </a:lnTo>
                  <a:lnTo>
                    <a:pt x="3274" y="1121"/>
                  </a:lnTo>
                  <a:lnTo>
                    <a:pt x="3204" y="1075"/>
                  </a:lnTo>
                  <a:lnTo>
                    <a:pt x="3134" y="1027"/>
                  </a:lnTo>
                  <a:lnTo>
                    <a:pt x="3134" y="1027"/>
                  </a:lnTo>
                  <a:lnTo>
                    <a:pt x="2993" y="929"/>
                  </a:lnTo>
                  <a:lnTo>
                    <a:pt x="2857" y="835"/>
                  </a:lnTo>
                  <a:lnTo>
                    <a:pt x="2727" y="748"/>
                  </a:lnTo>
                  <a:lnTo>
                    <a:pt x="2599" y="665"/>
                  </a:lnTo>
                  <a:lnTo>
                    <a:pt x="2475" y="588"/>
                  </a:lnTo>
                  <a:lnTo>
                    <a:pt x="2355" y="517"/>
                  </a:lnTo>
                  <a:lnTo>
                    <a:pt x="2239" y="451"/>
                  </a:lnTo>
                  <a:lnTo>
                    <a:pt x="2126" y="389"/>
                  </a:lnTo>
                  <a:lnTo>
                    <a:pt x="2016" y="333"/>
                  </a:lnTo>
                  <a:lnTo>
                    <a:pt x="1909" y="281"/>
                  </a:lnTo>
                  <a:lnTo>
                    <a:pt x="1805" y="234"/>
                  </a:lnTo>
                  <a:lnTo>
                    <a:pt x="1705" y="192"/>
                  </a:lnTo>
                  <a:lnTo>
                    <a:pt x="1606" y="155"/>
                  </a:lnTo>
                  <a:lnTo>
                    <a:pt x="1509" y="121"/>
                  </a:lnTo>
                  <a:lnTo>
                    <a:pt x="1416" y="92"/>
                  </a:lnTo>
                  <a:lnTo>
                    <a:pt x="1323" y="68"/>
                  </a:lnTo>
                  <a:lnTo>
                    <a:pt x="1234" y="47"/>
                  </a:lnTo>
                  <a:lnTo>
                    <a:pt x="1145" y="29"/>
                  </a:lnTo>
                  <a:lnTo>
                    <a:pt x="1058" y="16"/>
                  </a:lnTo>
                  <a:lnTo>
                    <a:pt x="973" y="7"/>
                  </a:lnTo>
                  <a:lnTo>
                    <a:pt x="890" y="2"/>
                  </a:lnTo>
                  <a:lnTo>
                    <a:pt x="807" y="0"/>
                  </a:lnTo>
                  <a:lnTo>
                    <a:pt x="725" y="0"/>
                  </a:lnTo>
                  <a:lnTo>
                    <a:pt x="643" y="5"/>
                  </a:lnTo>
                  <a:lnTo>
                    <a:pt x="562" y="13"/>
                  </a:lnTo>
                  <a:lnTo>
                    <a:pt x="482" y="24"/>
                  </a:lnTo>
                  <a:lnTo>
                    <a:pt x="401" y="37"/>
                  </a:lnTo>
                  <a:lnTo>
                    <a:pt x="322" y="55"/>
                  </a:lnTo>
                  <a:lnTo>
                    <a:pt x="242" y="74"/>
                  </a:lnTo>
                  <a:lnTo>
                    <a:pt x="161" y="97"/>
                  </a:lnTo>
                  <a:lnTo>
                    <a:pt x="80" y="121"/>
                  </a:lnTo>
                  <a:lnTo>
                    <a:pt x="0" y="149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878622" name="Freeform 30"/>
            <p:cNvSpPr>
              <a:spLocks/>
            </p:cNvSpPr>
            <p:nvPr userDrawn="1"/>
          </p:nvSpPr>
          <p:spPr bwMode="auto">
            <a:xfrm>
              <a:off x="652" y="1076"/>
              <a:ext cx="5439" cy="696"/>
            </a:xfrm>
            <a:custGeom>
              <a:avLst/>
              <a:gdLst/>
              <a:ahLst/>
              <a:cxnLst>
                <a:cxn ang="0">
                  <a:pos x="5439" y="694"/>
                </a:cxn>
                <a:cxn ang="0">
                  <a:pos x="5405" y="751"/>
                </a:cxn>
                <a:cxn ang="0">
                  <a:pos x="5359" y="812"/>
                </a:cxn>
                <a:cxn ang="0">
                  <a:pos x="5296" y="890"/>
                </a:cxn>
                <a:cxn ang="0">
                  <a:pos x="5216" y="975"/>
                </a:cxn>
                <a:cxn ang="0">
                  <a:pos x="5119" y="1066"/>
                </a:cxn>
                <a:cxn ang="0">
                  <a:pos x="5033" y="1133"/>
                </a:cxn>
                <a:cxn ang="0">
                  <a:pos x="4970" y="1175"/>
                </a:cxn>
                <a:cxn ang="0">
                  <a:pos x="4903" y="1217"/>
                </a:cxn>
                <a:cxn ang="0">
                  <a:pos x="4831" y="1256"/>
                </a:cxn>
                <a:cxn ang="0">
                  <a:pos x="4755" y="1290"/>
                </a:cxn>
                <a:cxn ang="0">
                  <a:pos x="4674" y="1321"/>
                </a:cxn>
                <a:cxn ang="0">
                  <a:pos x="4590" y="1348"/>
                </a:cxn>
                <a:cxn ang="0">
                  <a:pos x="4499" y="1368"/>
                </a:cxn>
                <a:cxn ang="0">
                  <a:pos x="4406" y="1382"/>
                </a:cxn>
                <a:cxn ang="0">
                  <a:pos x="4308" y="1390"/>
                </a:cxn>
                <a:cxn ang="0">
                  <a:pos x="4204" y="1390"/>
                </a:cxn>
                <a:cxn ang="0">
                  <a:pos x="4097" y="1381"/>
                </a:cxn>
                <a:cxn ang="0">
                  <a:pos x="3984" y="1364"/>
                </a:cxn>
                <a:cxn ang="0">
                  <a:pos x="3868" y="1337"/>
                </a:cxn>
                <a:cxn ang="0">
                  <a:pos x="3747" y="1300"/>
                </a:cxn>
                <a:cxn ang="0">
                  <a:pos x="3621" y="1251"/>
                </a:cxn>
                <a:cxn ang="0">
                  <a:pos x="3490" y="1192"/>
                </a:cxn>
                <a:cxn ang="0">
                  <a:pos x="3355" y="1119"/>
                </a:cxn>
                <a:cxn ang="0">
                  <a:pos x="3217" y="1033"/>
                </a:cxn>
                <a:cxn ang="0">
                  <a:pos x="3146" y="985"/>
                </a:cxn>
                <a:cxn ang="0">
                  <a:pos x="2867" y="798"/>
                </a:cxn>
                <a:cxn ang="0">
                  <a:pos x="2606" y="633"/>
                </a:cxn>
                <a:cxn ang="0">
                  <a:pos x="2360" y="489"/>
                </a:cxn>
                <a:cxn ang="0">
                  <a:pos x="2128" y="367"/>
                </a:cxn>
                <a:cxn ang="0">
                  <a:pos x="1910" y="262"/>
                </a:cxn>
                <a:cxn ang="0">
                  <a:pos x="1705" y="176"/>
                </a:cxn>
                <a:cxn ang="0">
                  <a:pos x="1509" y="108"/>
                </a:cxn>
                <a:cxn ang="0">
                  <a:pos x="1321" y="58"/>
                </a:cxn>
                <a:cxn ang="0">
                  <a:pos x="1142" y="24"/>
                </a:cxn>
                <a:cxn ang="0">
                  <a:pos x="970" y="5"/>
                </a:cxn>
                <a:cxn ang="0">
                  <a:pos x="803" y="0"/>
                </a:cxn>
                <a:cxn ang="0">
                  <a:pos x="640" y="10"/>
                </a:cxn>
                <a:cxn ang="0">
                  <a:pos x="479" y="32"/>
                </a:cxn>
                <a:cxn ang="0">
                  <a:pos x="319" y="66"/>
                </a:cxn>
                <a:cxn ang="0">
                  <a:pos x="161" y="111"/>
                </a:cxn>
                <a:cxn ang="0">
                  <a:pos x="0" y="168"/>
                </a:cxn>
              </a:cxnLst>
              <a:rect l="0" t="0" r="r" b="b"/>
              <a:pathLst>
                <a:path w="5439" h="1390">
                  <a:moveTo>
                    <a:pt x="5439" y="694"/>
                  </a:moveTo>
                  <a:lnTo>
                    <a:pt x="5439" y="694"/>
                  </a:lnTo>
                  <a:lnTo>
                    <a:pt x="5431" y="709"/>
                  </a:lnTo>
                  <a:lnTo>
                    <a:pt x="5405" y="751"/>
                  </a:lnTo>
                  <a:lnTo>
                    <a:pt x="5384" y="780"/>
                  </a:lnTo>
                  <a:lnTo>
                    <a:pt x="5359" y="812"/>
                  </a:lnTo>
                  <a:lnTo>
                    <a:pt x="5331" y="849"/>
                  </a:lnTo>
                  <a:lnTo>
                    <a:pt x="5296" y="890"/>
                  </a:lnTo>
                  <a:lnTo>
                    <a:pt x="5259" y="932"/>
                  </a:lnTo>
                  <a:lnTo>
                    <a:pt x="5216" y="975"/>
                  </a:lnTo>
                  <a:lnTo>
                    <a:pt x="5170" y="1020"/>
                  </a:lnTo>
                  <a:lnTo>
                    <a:pt x="5119" y="1066"/>
                  </a:lnTo>
                  <a:lnTo>
                    <a:pt x="5062" y="1111"/>
                  </a:lnTo>
                  <a:lnTo>
                    <a:pt x="5033" y="1133"/>
                  </a:lnTo>
                  <a:lnTo>
                    <a:pt x="5002" y="1154"/>
                  </a:lnTo>
                  <a:lnTo>
                    <a:pt x="4970" y="1175"/>
                  </a:lnTo>
                  <a:lnTo>
                    <a:pt x="4937" y="1196"/>
                  </a:lnTo>
                  <a:lnTo>
                    <a:pt x="4903" y="1217"/>
                  </a:lnTo>
                  <a:lnTo>
                    <a:pt x="4867" y="1237"/>
                  </a:lnTo>
                  <a:lnTo>
                    <a:pt x="4831" y="1256"/>
                  </a:lnTo>
                  <a:lnTo>
                    <a:pt x="4794" y="1274"/>
                  </a:lnTo>
                  <a:lnTo>
                    <a:pt x="4755" y="1290"/>
                  </a:lnTo>
                  <a:lnTo>
                    <a:pt x="4716" y="1306"/>
                  </a:lnTo>
                  <a:lnTo>
                    <a:pt x="4674" y="1321"/>
                  </a:lnTo>
                  <a:lnTo>
                    <a:pt x="4633" y="1335"/>
                  </a:lnTo>
                  <a:lnTo>
                    <a:pt x="4590" y="1348"/>
                  </a:lnTo>
                  <a:lnTo>
                    <a:pt x="4545" y="1358"/>
                  </a:lnTo>
                  <a:lnTo>
                    <a:pt x="4499" y="1368"/>
                  </a:lnTo>
                  <a:lnTo>
                    <a:pt x="4454" y="1376"/>
                  </a:lnTo>
                  <a:lnTo>
                    <a:pt x="4406" y="1382"/>
                  </a:lnTo>
                  <a:lnTo>
                    <a:pt x="4356" y="1387"/>
                  </a:lnTo>
                  <a:lnTo>
                    <a:pt x="4308" y="1390"/>
                  </a:lnTo>
                  <a:lnTo>
                    <a:pt x="4256" y="1390"/>
                  </a:lnTo>
                  <a:lnTo>
                    <a:pt x="4204" y="1390"/>
                  </a:lnTo>
                  <a:lnTo>
                    <a:pt x="4151" y="1387"/>
                  </a:lnTo>
                  <a:lnTo>
                    <a:pt x="4097" y="1381"/>
                  </a:lnTo>
                  <a:lnTo>
                    <a:pt x="4041" y="1374"/>
                  </a:lnTo>
                  <a:lnTo>
                    <a:pt x="3984" y="1364"/>
                  </a:lnTo>
                  <a:lnTo>
                    <a:pt x="3926" y="1351"/>
                  </a:lnTo>
                  <a:lnTo>
                    <a:pt x="3868" y="1337"/>
                  </a:lnTo>
                  <a:lnTo>
                    <a:pt x="3808" y="1319"/>
                  </a:lnTo>
                  <a:lnTo>
                    <a:pt x="3747" y="1300"/>
                  </a:lnTo>
                  <a:lnTo>
                    <a:pt x="3684" y="1277"/>
                  </a:lnTo>
                  <a:lnTo>
                    <a:pt x="3621" y="1251"/>
                  </a:lnTo>
                  <a:lnTo>
                    <a:pt x="3557" y="1222"/>
                  </a:lnTo>
                  <a:lnTo>
                    <a:pt x="3490" y="1192"/>
                  </a:lnTo>
                  <a:lnTo>
                    <a:pt x="3423" y="1156"/>
                  </a:lnTo>
                  <a:lnTo>
                    <a:pt x="3355" y="1119"/>
                  </a:lnTo>
                  <a:lnTo>
                    <a:pt x="3287" y="1079"/>
                  </a:lnTo>
                  <a:lnTo>
                    <a:pt x="3217" y="1033"/>
                  </a:lnTo>
                  <a:lnTo>
                    <a:pt x="3146" y="985"/>
                  </a:lnTo>
                  <a:lnTo>
                    <a:pt x="3146" y="985"/>
                  </a:lnTo>
                  <a:lnTo>
                    <a:pt x="3004" y="890"/>
                  </a:lnTo>
                  <a:lnTo>
                    <a:pt x="2867" y="798"/>
                  </a:lnTo>
                  <a:lnTo>
                    <a:pt x="2733" y="714"/>
                  </a:lnTo>
                  <a:lnTo>
                    <a:pt x="2606" y="633"/>
                  </a:lnTo>
                  <a:lnTo>
                    <a:pt x="2481" y="559"/>
                  </a:lnTo>
                  <a:lnTo>
                    <a:pt x="2360" y="489"/>
                  </a:lnTo>
                  <a:lnTo>
                    <a:pt x="2242" y="425"/>
                  </a:lnTo>
                  <a:lnTo>
                    <a:pt x="2128" y="367"/>
                  </a:lnTo>
                  <a:lnTo>
                    <a:pt x="2018" y="312"/>
                  </a:lnTo>
                  <a:lnTo>
                    <a:pt x="1910" y="262"/>
                  </a:lnTo>
                  <a:lnTo>
                    <a:pt x="1806" y="216"/>
                  </a:lnTo>
                  <a:lnTo>
                    <a:pt x="1705" y="176"/>
                  </a:lnTo>
                  <a:lnTo>
                    <a:pt x="1605" y="140"/>
                  </a:lnTo>
                  <a:lnTo>
                    <a:pt x="1509" y="108"/>
                  </a:lnTo>
                  <a:lnTo>
                    <a:pt x="1414" y="81"/>
                  </a:lnTo>
                  <a:lnTo>
                    <a:pt x="1321" y="58"/>
                  </a:lnTo>
                  <a:lnTo>
                    <a:pt x="1231" y="39"/>
                  </a:lnTo>
                  <a:lnTo>
                    <a:pt x="1142" y="24"/>
                  </a:lnTo>
                  <a:lnTo>
                    <a:pt x="1056" y="13"/>
                  </a:lnTo>
                  <a:lnTo>
                    <a:pt x="970" y="5"/>
                  </a:lnTo>
                  <a:lnTo>
                    <a:pt x="887" y="2"/>
                  </a:lnTo>
                  <a:lnTo>
                    <a:pt x="803" y="0"/>
                  </a:lnTo>
                  <a:lnTo>
                    <a:pt x="722" y="3"/>
                  </a:lnTo>
                  <a:lnTo>
                    <a:pt x="640" y="10"/>
                  </a:lnTo>
                  <a:lnTo>
                    <a:pt x="559" y="19"/>
                  </a:lnTo>
                  <a:lnTo>
                    <a:pt x="479" y="32"/>
                  </a:lnTo>
                  <a:lnTo>
                    <a:pt x="399" y="47"/>
                  </a:lnTo>
                  <a:lnTo>
                    <a:pt x="319" y="66"/>
                  </a:lnTo>
                  <a:lnTo>
                    <a:pt x="240" y="87"/>
                  </a:lnTo>
                  <a:lnTo>
                    <a:pt x="161" y="111"/>
                  </a:lnTo>
                  <a:lnTo>
                    <a:pt x="80" y="139"/>
                  </a:lnTo>
                  <a:lnTo>
                    <a:pt x="0" y="16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878623" name="Freeform 31"/>
            <p:cNvSpPr>
              <a:spLocks/>
            </p:cNvSpPr>
            <p:nvPr userDrawn="1"/>
          </p:nvSpPr>
          <p:spPr bwMode="auto">
            <a:xfrm>
              <a:off x="675" y="1094"/>
              <a:ext cx="5448" cy="664"/>
            </a:xfrm>
            <a:custGeom>
              <a:avLst/>
              <a:gdLst/>
              <a:ahLst/>
              <a:cxnLst>
                <a:cxn ang="0">
                  <a:pos x="5448" y="603"/>
                </a:cxn>
                <a:cxn ang="0">
                  <a:pos x="5414" y="660"/>
                </a:cxn>
                <a:cxn ang="0">
                  <a:pos x="5369" y="723"/>
                </a:cxn>
                <a:cxn ang="0">
                  <a:pos x="5308" y="802"/>
                </a:cxn>
                <a:cxn ang="0">
                  <a:pos x="5229" y="891"/>
                </a:cxn>
                <a:cxn ang="0">
                  <a:pos x="5132" y="983"/>
                </a:cxn>
                <a:cxn ang="0">
                  <a:pos x="5047" y="1052"/>
                </a:cxn>
                <a:cxn ang="0">
                  <a:pos x="4986" y="1097"/>
                </a:cxn>
                <a:cxn ang="0">
                  <a:pos x="4919" y="1139"/>
                </a:cxn>
                <a:cxn ang="0">
                  <a:pos x="4849" y="1180"/>
                </a:cxn>
                <a:cxn ang="0">
                  <a:pos x="4772" y="1217"/>
                </a:cxn>
                <a:cxn ang="0">
                  <a:pos x="4692" y="1249"/>
                </a:cxn>
                <a:cxn ang="0">
                  <a:pos x="4607" y="1277"/>
                </a:cxn>
                <a:cxn ang="0">
                  <a:pos x="4518" y="1299"/>
                </a:cxn>
                <a:cxn ang="0">
                  <a:pos x="4425" y="1315"/>
                </a:cxn>
                <a:cxn ang="0">
                  <a:pos x="4326" y="1325"/>
                </a:cxn>
                <a:cxn ang="0">
                  <a:pos x="4222" y="1327"/>
                </a:cxn>
                <a:cxn ang="0">
                  <a:pos x="4115" y="1320"/>
                </a:cxn>
                <a:cxn ang="0">
                  <a:pos x="4003" y="1306"/>
                </a:cxn>
                <a:cxn ang="0">
                  <a:pos x="3885" y="1280"/>
                </a:cxn>
                <a:cxn ang="0">
                  <a:pos x="3764" y="1246"/>
                </a:cxn>
                <a:cxn ang="0">
                  <a:pos x="3638" y="1199"/>
                </a:cxn>
                <a:cxn ang="0">
                  <a:pos x="3506" y="1143"/>
                </a:cxn>
                <a:cxn ang="0">
                  <a:pos x="3371" y="1072"/>
                </a:cxn>
                <a:cxn ang="0">
                  <a:pos x="3230" y="989"/>
                </a:cxn>
                <a:cxn ang="0">
                  <a:pos x="3157" y="942"/>
                </a:cxn>
                <a:cxn ang="0">
                  <a:pos x="2877" y="760"/>
                </a:cxn>
                <a:cxn ang="0">
                  <a:pos x="2613" y="599"/>
                </a:cxn>
                <a:cxn ang="0">
                  <a:pos x="2365" y="460"/>
                </a:cxn>
                <a:cxn ang="0">
                  <a:pos x="2131" y="340"/>
                </a:cxn>
                <a:cxn ang="0">
                  <a:pos x="1912" y="240"/>
                </a:cxn>
                <a:cxn ang="0">
                  <a:pos x="1705" y="158"/>
                </a:cxn>
                <a:cxn ang="0">
                  <a:pos x="1508" y="95"/>
                </a:cxn>
                <a:cxn ang="0">
                  <a:pos x="1321" y="48"/>
                </a:cxn>
                <a:cxn ang="0">
                  <a:pos x="1141" y="17"/>
                </a:cxn>
                <a:cxn ang="0">
                  <a:pos x="968" y="1"/>
                </a:cxn>
                <a:cxn ang="0">
                  <a:pos x="801" y="0"/>
                </a:cxn>
                <a:cxn ang="0">
                  <a:pos x="639" y="12"/>
                </a:cxn>
                <a:cxn ang="0">
                  <a:pos x="478" y="38"/>
                </a:cxn>
                <a:cxn ang="0">
                  <a:pos x="319" y="75"/>
                </a:cxn>
                <a:cxn ang="0">
                  <a:pos x="160" y="124"/>
                </a:cxn>
                <a:cxn ang="0">
                  <a:pos x="0" y="184"/>
                </a:cxn>
              </a:cxnLst>
              <a:rect l="0" t="0" r="r" b="b"/>
              <a:pathLst>
                <a:path w="5448" h="1327">
                  <a:moveTo>
                    <a:pt x="5448" y="603"/>
                  </a:moveTo>
                  <a:lnTo>
                    <a:pt x="5448" y="603"/>
                  </a:lnTo>
                  <a:lnTo>
                    <a:pt x="5439" y="618"/>
                  </a:lnTo>
                  <a:lnTo>
                    <a:pt x="5414" y="660"/>
                  </a:lnTo>
                  <a:lnTo>
                    <a:pt x="5393" y="689"/>
                  </a:lnTo>
                  <a:lnTo>
                    <a:pt x="5369" y="723"/>
                  </a:lnTo>
                  <a:lnTo>
                    <a:pt x="5341" y="762"/>
                  </a:lnTo>
                  <a:lnTo>
                    <a:pt x="5308" y="802"/>
                  </a:lnTo>
                  <a:lnTo>
                    <a:pt x="5271" y="846"/>
                  </a:lnTo>
                  <a:lnTo>
                    <a:pt x="5229" y="891"/>
                  </a:lnTo>
                  <a:lnTo>
                    <a:pt x="5183" y="936"/>
                  </a:lnTo>
                  <a:lnTo>
                    <a:pt x="5132" y="983"/>
                  </a:lnTo>
                  <a:lnTo>
                    <a:pt x="5076" y="1030"/>
                  </a:lnTo>
                  <a:lnTo>
                    <a:pt x="5047" y="1052"/>
                  </a:lnTo>
                  <a:lnTo>
                    <a:pt x="5017" y="1075"/>
                  </a:lnTo>
                  <a:lnTo>
                    <a:pt x="4986" y="1097"/>
                  </a:lnTo>
                  <a:lnTo>
                    <a:pt x="4953" y="1118"/>
                  </a:lnTo>
                  <a:lnTo>
                    <a:pt x="4919" y="1139"/>
                  </a:lnTo>
                  <a:lnTo>
                    <a:pt x="4885" y="1160"/>
                  </a:lnTo>
                  <a:lnTo>
                    <a:pt x="4849" y="1180"/>
                  </a:lnTo>
                  <a:lnTo>
                    <a:pt x="4811" y="1199"/>
                  </a:lnTo>
                  <a:lnTo>
                    <a:pt x="4772" y="1217"/>
                  </a:lnTo>
                  <a:lnTo>
                    <a:pt x="4733" y="1233"/>
                  </a:lnTo>
                  <a:lnTo>
                    <a:pt x="4692" y="1249"/>
                  </a:lnTo>
                  <a:lnTo>
                    <a:pt x="4650" y="1264"/>
                  </a:lnTo>
                  <a:lnTo>
                    <a:pt x="4607" y="1277"/>
                  </a:lnTo>
                  <a:lnTo>
                    <a:pt x="4564" y="1288"/>
                  </a:lnTo>
                  <a:lnTo>
                    <a:pt x="4518" y="1299"/>
                  </a:lnTo>
                  <a:lnTo>
                    <a:pt x="4472" y="1307"/>
                  </a:lnTo>
                  <a:lnTo>
                    <a:pt x="4425" y="1315"/>
                  </a:lnTo>
                  <a:lnTo>
                    <a:pt x="4375" y="1320"/>
                  </a:lnTo>
                  <a:lnTo>
                    <a:pt x="4326" y="1325"/>
                  </a:lnTo>
                  <a:lnTo>
                    <a:pt x="4275" y="1327"/>
                  </a:lnTo>
                  <a:lnTo>
                    <a:pt x="4222" y="1327"/>
                  </a:lnTo>
                  <a:lnTo>
                    <a:pt x="4170" y="1325"/>
                  </a:lnTo>
                  <a:lnTo>
                    <a:pt x="4115" y="1320"/>
                  </a:lnTo>
                  <a:lnTo>
                    <a:pt x="4060" y="1314"/>
                  </a:lnTo>
                  <a:lnTo>
                    <a:pt x="4003" y="1306"/>
                  </a:lnTo>
                  <a:lnTo>
                    <a:pt x="3945" y="1294"/>
                  </a:lnTo>
                  <a:lnTo>
                    <a:pt x="3885" y="1280"/>
                  </a:lnTo>
                  <a:lnTo>
                    <a:pt x="3825" y="1264"/>
                  </a:lnTo>
                  <a:lnTo>
                    <a:pt x="3764" y="1246"/>
                  </a:lnTo>
                  <a:lnTo>
                    <a:pt x="3702" y="1223"/>
                  </a:lnTo>
                  <a:lnTo>
                    <a:pt x="3638" y="1199"/>
                  </a:lnTo>
                  <a:lnTo>
                    <a:pt x="3573" y="1172"/>
                  </a:lnTo>
                  <a:lnTo>
                    <a:pt x="3506" y="1143"/>
                  </a:lnTo>
                  <a:lnTo>
                    <a:pt x="3439" y="1109"/>
                  </a:lnTo>
                  <a:lnTo>
                    <a:pt x="3371" y="1072"/>
                  </a:lnTo>
                  <a:lnTo>
                    <a:pt x="3300" y="1033"/>
                  </a:lnTo>
                  <a:lnTo>
                    <a:pt x="3230" y="989"/>
                  </a:lnTo>
                  <a:lnTo>
                    <a:pt x="3157" y="942"/>
                  </a:lnTo>
                  <a:lnTo>
                    <a:pt x="3157" y="942"/>
                  </a:lnTo>
                  <a:lnTo>
                    <a:pt x="3016" y="849"/>
                  </a:lnTo>
                  <a:lnTo>
                    <a:pt x="2877" y="760"/>
                  </a:lnTo>
                  <a:lnTo>
                    <a:pt x="2742" y="678"/>
                  </a:lnTo>
                  <a:lnTo>
                    <a:pt x="2613" y="599"/>
                  </a:lnTo>
                  <a:lnTo>
                    <a:pt x="2487" y="528"/>
                  </a:lnTo>
                  <a:lnTo>
                    <a:pt x="2365" y="460"/>
                  </a:lnTo>
                  <a:lnTo>
                    <a:pt x="2247" y="397"/>
                  </a:lnTo>
                  <a:lnTo>
                    <a:pt x="2131" y="340"/>
                  </a:lnTo>
                  <a:lnTo>
                    <a:pt x="2020" y="289"/>
                  </a:lnTo>
                  <a:lnTo>
                    <a:pt x="1912" y="240"/>
                  </a:lnTo>
                  <a:lnTo>
                    <a:pt x="1806" y="197"/>
                  </a:lnTo>
                  <a:lnTo>
                    <a:pt x="1705" y="158"/>
                  </a:lnTo>
                  <a:lnTo>
                    <a:pt x="1605" y="124"/>
                  </a:lnTo>
                  <a:lnTo>
                    <a:pt x="1508" y="95"/>
                  </a:lnTo>
                  <a:lnTo>
                    <a:pt x="1414" y="69"/>
                  </a:lnTo>
                  <a:lnTo>
                    <a:pt x="1321" y="48"/>
                  </a:lnTo>
                  <a:lnTo>
                    <a:pt x="1230" y="30"/>
                  </a:lnTo>
                  <a:lnTo>
                    <a:pt x="1141" y="17"/>
                  </a:lnTo>
                  <a:lnTo>
                    <a:pt x="1054" y="8"/>
                  </a:lnTo>
                  <a:lnTo>
                    <a:pt x="968" y="1"/>
                  </a:lnTo>
                  <a:lnTo>
                    <a:pt x="885" y="0"/>
                  </a:lnTo>
                  <a:lnTo>
                    <a:pt x="801" y="0"/>
                  </a:lnTo>
                  <a:lnTo>
                    <a:pt x="719" y="4"/>
                  </a:lnTo>
                  <a:lnTo>
                    <a:pt x="639" y="12"/>
                  </a:lnTo>
                  <a:lnTo>
                    <a:pt x="558" y="24"/>
                  </a:lnTo>
                  <a:lnTo>
                    <a:pt x="478" y="38"/>
                  </a:lnTo>
                  <a:lnTo>
                    <a:pt x="399" y="56"/>
                  </a:lnTo>
                  <a:lnTo>
                    <a:pt x="319" y="75"/>
                  </a:lnTo>
                  <a:lnTo>
                    <a:pt x="239" y="100"/>
                  </a:lnTo>
                  <a:lnTo>
                    <a:pt x="160" y="124"/>
                  </a:lnTo>
                  <a:lnTo>
                    <a:pt x="81" y="153"/>
                  </a:lnTo>
                  <a:lnTo>
                    <a:pt x="0" y="18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878624" name="Freeform 32"/>
            <p:cNvSpPr>
              <a:spLocks/>
            </p:cNvSpPr>
            <p:nvPr userDrawn="1"/>
          </p:nvSpPr>
          <p:spPr bwMode="auto">
            <a:xfrm>
              <a:off x="700" y="1111"/>
              <a:ext cx="5452" cy="633"/>
            </a:xfrm>
            <a:custGeom>
              <a:avLst/>
              <a:gdLst/>
              <a:ahLst/>
              <a:cxnLst>
                <a:cxn ang="0">
                  <a:pos x="5452" y="516"/>
                </a:cxn>
                <a:cxn ang="0">
                  <a:pos x="5419" y="574"/>
                </a:cxn>
                <a:cxn ang="0">
                  <a:pos x="5376" y="637"/>
                </a:cxn>
                <a:cxn ang="0">
                  <a:pos x="5316" y="717"/>
                </a:cxn>
                <a:cxn ang="0">
                  <a:pos x="5239" y="808"/>
                </a:cxn>
                <a:cxn ang="0">
                  <a:pos x="5143" y="903"/>
                </a:cxn>
                <a:cxn ang="0">
                  <a:pos x="5060" y="974"/>
                </a:cxn>
                <a:cxn ang="0">
                  <a:pos x="4998" y="1021"/>
                </a:cxn>
                <a:cxn ang="0">
                  <a:pos x="4932" y="1064"/>
                </a:cxn>
                <a:cxn ang="0">
                  <a:pos x="4862" y="1106"/>
                </a:cxn>
                <a:cxn ang="0">
                  <a:pos x="4787" y="1145"/>
                </a:cxn>
                <a:cxn ang="0">
                  <a:pos x="4707" y="1179"/>
                </a:cxn>
                <a:cxn ang="0">
                  <a:pos x="4624" y="1208"/>
                </a:cxn>
                <a:cxn ang="0">
                  <a:pos x="4533" y="1232"/>
                </a:cxn>
                <a:cxn ang="0">
                  <a:pos x="4440" y="1252"/>
                </a:cxn>
                <a:cxn ang="0">
                  <a:pos x="4342" y="1263"/>
                </a:cxn>
                <a:cxn ang="0">
                  <a:pos x="4239" y="1266"/>
                </a:cxn>
                <a:cxn ang="0">
                  <a:pos x="4131" y="1263"/>
                </a:cxn>
                <a:cxn ang="0">
                  <a:pos x="4018" y="1250"/>
                </a:cxn>
                <a:cxn ang="0">
                  <a:pos x="3902" y="1228"/>
                </a:cxn>
                <a:cxn ang="0">
                  <a:pos x="3779" y="1194"/>
                </a:cxn>
                <a:cxn ang="0">
                  <a:pos x="3652" y="1150"/>
                </a:cxn>
                <a:cxn ang="0">
                  <a:pos x="3520" y="1095"/>
                </a:cxn>
                <a:cxn ang="0">
                  <a:pos x="3384" y="1027"/>
                </a:cxn>
                <a:cxn ang="0">
                  <a:pos x="3242" y="947"/>
                </a:cxn>
                <a:cxn ang="0">
                  <a:pos x="3169" y="901"/>
                </a:cxn>
                <a:cxn ang="0">
                  <a:pos x="2885" y="724"/>
                </a:cxn>
                <a:cxn ang="0">
                  <a:pos x="2619" y="569"/>
                </a:cxn>
                <a:cxn ang="0">
                  <a:pos x="2369" y="433"/>
                </a:cxn>
                <a:cxn ang="0">
                  <a:pos x="2134" y="317"/>
                </a:cxn>
                <a:cxn ang="0">
                  <a:pos x="1912" y="222"/>
                </a:cxn>
                <a:cxn ang="0">
                  <a:pos x="1704" y="144"/>
                </a:cxn>
                <a:cxn ang="0">
                  <a:pos x="1507" y="83"/>
                </a:cxn>
                <a:cxn ang="0">
                  <a:pos x="1318" y="41"/>
                </a:cxn>
                <a:cxn ang="0">
                  <a:pos x="1139" y="13"/>
                </a:cxn>
                <a:cxn ang="0">
                  <a:pos x="965" y="0"/>
                </a:cxn>
                <a:cxn ang="0">
                  <a:pos x="798" y="4"/>
                </a:cxn>
                <a:cxn ang="0">
                  <a:pos x="635" y="18"/>
                </a:cxn>
                <a:cxn ang="0">
                  <a:pos x="475" y="47"/>
                </a:cxn>
                <a:cxn ang="0">
                  <a:pos x="317" y="89"/>
                </a:cxn>
                <a:cxn ang="0">
                  <a:pos x="158" y="141"/>
                </a:cxn>
                <a:cxn ang="0">
                  <a:pos x="0" y="204"/>
                </a:cxn>
              </a:cxnLst>
              <a:rect l="0" t="0" r="r" b="b"/>
              <a:pathLst>
                <a:path w="5452" h="1266">
                  <a:moveTo>
                    <a:pt x="5452" y="516"/>
                  </a:moveTo>
                  <a:lnTo>
                    <a:pt x="5452" y="516"/>
                  </a:lnTo>
                  <a:lnTo>
                    <a:pt x="5444" y="530"/>
                  </a:lnTo>
                  <a:lnTo>
                    <a:pt x="5419" y="574"/>
                  </a:lnTo>
                  <a:lnTo>
                    <a:pt x="5400" y="603"/>
                  </a:lnTo>
                  <a:lnTo>
                    <a:pt x="5376" y="637"/>
                  </a:lnTo>
                  <a:lnTo>
                    <a:pt x="5348" y="675"/>
                  </a:lnTo>
                  <a:lnTo>
                    <a:pt x="5316" y="717"/>
                  </a:lnTo>
                  <a:lnTo>
                    <a:pt x="5279" y="761"/>
                  </a:lnTo>
                  <a:lnTo>
                    <a:pt x="5239" y="808"/>
                  </a:lnTo>
                  <a:lnTo>
                    <a:pt x="5193" y="855"/>
                  </a:lnTo>
                  <a:lnTo>
                    <a:pt x="5143" y="903"/>
                  </a:lnTo>
                  <a:lnTo>
                    <a:pt x="5089" y="950"/>
                  </a:lnTo>
                  <a:lnTo>
                    <a:pt x="5060" y="974"/>
                  </a:lnTo>
                  <a:lnTo>
                    <a:pt x="5029" y="997"/>
                  </a:lnTo>
                  <a:lnTo>
                    <a:pt x="4998" y="1021"/>
                  </a:lnTo>
                  <a:lnTo>
                    <a:pt x="4965" y="1042"/>
                  </a:lnTo>
                  <a:lnTo>
                    <a:pt x="4932" y="1064"/>
                  </a:lnTo>
                  <a:lnTo>
                    <a:pt x="4897" y="1085"/>
                  </a:lnTo>
                  <a:lnTo>
                    <a:pt x="4862" y="1106"/>
                  </a:lnTo>
                  <a:lnTo>
                    <a:pt x="4825" y="1126"/>
                  </a:lnTo>
                  <a:lnTo>
                    <a:pt x="4787" y="1145"/>
                  </a:lnTo>
                  <a:lnTo>
                    <a:pt x="4747" y="1161"/>
                  </a:lnTo>
                  <a:lnTo>
                    <a:pt x="4707" y="1179"/>
                  </a:lnTo>
                  <a:lnTo>
                    <a:pt x="4665" y="1194"/>
                  </a:lnTo>
                  <a:lnTo>
                    <a:pt x="4624" y="1208"/>
                  </a:lnTo>
                  <a:lnTo>
                    <a:pt x="4579" y="1221"/>
                  </a:lnTo>
                  <a:lnTo>
                    <a:pt x="4533" y="1232"/>
                  </a:lnTo>
                  <a:lnTo>
                    <a:pt x="4488" y="1242"/>
                  </a:lnTo>
                  <a:lnTo>
                    <a:pt x="4440" y="1252"/>
                  </a:lnTo>
                  <a:lnTo>
                    <a:pt x="4392" y="1258"/>
                  </a:lnTo>
                  <a:lnTo>
                    <a:pt x="4342" y="1263"/>
                  </a:lnTo>
                  <a:lnTo>
                    <a:pt x="4292" y="1266"/>
                  </a:lnTo>
                  <a:lnTo>
                    <a:pt x="4239" y="1266"/>
                  </a:lnTo>
                  <a:lnTo>
                    <a:pt x="4186" y="1266"/>
                  </a:lnTo>
                  <a:lnTo>
                    <a:pt x="4131" y="1263"/>
                  </a:lnTo>
                  <a:lnTo>
                    <a:pt x="4075" y="1257"/>
                  </a:lnTo>
                  <a:lnTo>
                    <a:pt x="4018" y="1250"/>
                  </a:lnTo>
                  <a:lnTo>
                    <a:pt x="3960" y="1239"/>
                  </a:lnTo>
                  <a:lnTo>
                    <a:pt x="3902" y="1228"/>
                  </a:lnTo>
                  <a:lnTo>
                    <a:pt x="3841" y="1211"/>
                  </a:lnTo>
                  <a:lnTo>
                    <a:pt x="3779" y="1194"/>
                  </a:lnTo>
                  <a:lnTo>
                    <a:pt x="3716" y="1174"/>
                  </a:lnTo>
                  <a:lnTo>
                    <a:pt x="3652" y="1150"/>
                  </a:lnTo>
                  <a:lnTo>
                    <a:pt x="3586" y="1124"/>
                  </a:lnTo>
                  <a:lnTo>
                    <a:pt x="3520" y="1095"/>
                  </a:lnTo>
                  <a:lnTo>
                    <a:pt x="3452" y="1063"/>
                  </a:lnTo>
                  <a:lnTo>
                    <a:pt x="3384" y="1027"/>
                  </a:lnTo>
                  <a:lnTo>
                    <a:pt x="3313" y="989"/>
                  </a:lnTo>
                  <a:lnTo>
                    <a:pt x="3242" y="947"/>
                  </a:lnTo>
                  <a:lnTo>
                    <a:pt x="3169" y="901"/>
                  </a:lnTo>
                  <a:lnTo>
                    <a:pt x="3169" y="901"/>
                  </a:lnTo>
                  <a:lnTo>
                    <a:pt x="3024" y="811"/>
                  </a:lnTo>
                  <a:lnTo>
                    <a:pt x="2885" y="724"/>
                  </a:lnTo>
                  <a:lnTo>
                    <a:pt x="2749" y="643"/>
                  </a:lnTo>
                  <a:lnTo>
                    <a:pt x="2619" y="569"/>
                  </a:lnTo>
                  <a:lnTo>
                    <a:pt x="2491" y="498"/>
                  </a:lnTo>
                  <a:lnTo>
                    <a:pt x="2369" y="433"/>
                  </a:lnTo>
                  <a:lnTo>
                    <a:pt x="2249" y="373"/>
                  </a:lnTo>
                  <a:lnTo>
                    <a:pt x="2134" y="317"/>
                  </a:lnTo>
                  <a:lnTo>
                    <a:pt x="2022" y="267"/>
                  </a:lnTo>
                  <a:lnTo>
                    <a:pt x="1912" y="222"/>
                  </a:lnTo>
                  <a:lnTo>
                    <a:pt x="1806" y="180"/>
                  </a:lnTo>
                  <a:lnTo>
                    <a:pt x="1704" y="144"/>
                  </a:lnTo>
                  <a:lnTo>
                    <a:pt x="1604" y="112"/>
                  </a:lnTo>
                  <a:lnTo>
                    <a:pt x="1507" y="83"/>
                  </a:lnTo>
                  <a:lnTo>
                    <a:pt x="1411" y="60"/>
                  </a:lnTo>
                  <a:lnTo>
                    <a:pt x="1318" y="41"/>
                  </a:lnTo>
                  <a:lnTo>
                    <a:pt x="1227" y="25"/>
                  </a:lnTo>
                  <a:lnTo>
                    <a:pt x="1139" y="13"/>
                  </a:lnTo>
                  <a:lnTo>
                    <a:pt x="1051" y="5"/>
                  </a:lnTo>
                  <a:lnTo>
                    <a:pt x="965" y="0"/>
                  </a:lnTo>
                  <a:lnTo>
                    <a:pt x="882" y="0"/>
                  </a:lnTo>
                  <a:lnTo>
                    <a:pt x="798" y="4"/>
                  </a:lnTo>
                  <a:lnTo>
                    <a:pt x="717" y="8"/>
                  </a:lnTo>
                  <a:lnTo>
                    <a:pt x="635" y="18"/>
                  </a:lnTo>
                  <a:lnTo>
                    <a:pt x="556" y="31"/>
                  </a:lnTo>
                  <a:lnTo>
                    <a:pt x="475" y="47"/>
                  </a:lnTo>
                  <a:lnTo>
                    <a:pt x="396" y="67"/>
                  </a:lnTo>
                  <a:lnTo>
                    <a:pt x="317" y="89"/>
                  </a:lnTo>
                  <a:lnTo>
                    <a:pt x="238" y="113"/>
                  </a:lnTo>
                  <a:lnTo>
                    <a:pt x="158" y="141"/>
                  </a:lnTo>
                  <a:lnTo>
                    <a:pt x="79" y="172"/>
                  </a:lnTo>
                  <a:lnTo>
                    <a:pt x="0" y="20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878625" name="Freeform 33"/>
            <p:cNvSpPr>
              <a:spLocks/>
            </p:cNvSpPr>
            <p:nvPr userDrawn="1"/>
          </p:nvSpPr>
          <p:spPr bwMode="auto">
            <a:xfrm>
              <a:off x="725" y="1127"/>
              <a:ext cx="5457" cy="603"/>
            </a:xfrm>
            <a:custGeom>
              <a:avLst/>
              <a:gdLst/>
              <a:ahLst/>
              <a:cxnLst>
                <a:cxn ang="0">
                  <a:pos x="5457" y="426"/>
                </a:cxn>
                <a:cxn ang="0">
                  <a:pos x="5425" y="484"/>
                </a:cxn>
                <a:cxn ang="0">
                  <a:pos x="5383" y="550"/>
                </a:cxn>
                <a:cxn ang="0">
                  <a:pos x="5323" y="631"/>
                </a:cxn>
                <a:cxn ang="0">
                  <a:pos x="5247" y="725"/>
                </a:cxn>
                <a:cxn ang="0">
                  <a:pos x="5153" y="822"/>
                </a:cxn>
                <a:cxn ang="0">
                  <a:pos x="5071" y="896"/>
                </a:cxn>
                <a:cxn ang="0">
                  <a:pos x="5010" y="943"/>
                </a:cxn>
                <a:cxn ang="0">
                  <a:pos x="4944" y="988"/>
                </a:cxn>
                <a:cxn ang="0">
                  <a:pos x="4875" y="1031"/>
                </a:cxn>
                <a:cxn ang="0">
                  <a:pos x="4801" y="1072"/>
                </a:cxn>
                <a:cxn ang="0">
                  <a:pos x="4722" y="1109"/>
                </a:cxn>
                <a:cxn ang="0">
                  <a:pos x="4637" y="1140"/>
                </a:cxn>
                <a:cxn ang="0">
                  <a:pos x="4549" y="1166"/>
                </a:cxn>
                <a:cxn ang="0">
                  <a:pos x="4456" y="1187"/>
                </a:cxn>
                <a:cxn ang="0">
                  <a:pos x="4358" y="1199"/>
                </a:cxn>
                <a:cxn ang="0">
                  <a:pos x="4254" y="1206"/>
                </a:cxn>
                <a:cxn ang="0">
                  <a:pos x="4147" y="1204"/>
                </a:cxn>
                <a:cxn ang="0">
                  <a:pos x="4035" y="1193"/>
                </a:cxn>
                <a:cxn ang="0">
                  <a:pos x="3917" y="1174"/>
                </a:cxn>
                <a:cxn ang="0">
                  <a:pos x="3793" y="1143"/>
                </a:cxn>
                <a:cxn ang="0">
                  <a:pos x="3666" y="1101"/>
                </a:cxn>
                <a:cxn ang="0">
                  <a:pos x="3534" y="1049"/>
                </a:cxn>
                <a:cxn ang="0">
                  <a:pos x="3396" y="983"/>
                </a:cxn>
                <a:cxn ang="0">
                  <a:pos x="3253" y="906"/>
                </a:cxn>
                <a:cxn ang="0">
                  <a:pos x="3180" y="862"/>
                </a:cxn>
                <a:cxn ang="0">
                  <a:pos x="2892" y="689"/>
                </a:cxn>
                <a:cxn ang="0">
                  <a:pos x="2624" y="537"/>
                </a:cxn>
                <a:cxn ang="0">
                  <a:pos x="2372" y="407"/>
                </a:cxn>
                <a:cxn ang="0">
                  <a:pos x="2136" y="295"/>
                </a:cxn>
                <a:cxn ang="0">
                  <a:pos x="1913" y="203"/>
                </a:cxn>
                <a:cxn ang="0">
                  <a:pos x="1702" y="129"/>
                </a:cxn>
                <a:cxn ang="0">
                  <a:pos x="1504" y="72"/>
                </a:cxn>
                <a:cxn ang="0">
                  <a:pos x="1315" y="32"/>
                </a:cxn>
                <a:cxn ang="0">
                  <a:pos x="1136" y="9"/>
                </a:cxn>
                <a:cxn ang="0">
                  <a:pos x="962" y="0"/>
                </a:cxn>
                <a:cxn ang="0">
                  <a:pos x="796" y="6"/>
                </a:cxn>
                <a:cxn ang="0">
                  <a:pos x="633" y="26"/>
                </a:cxn>
                <a:cxn ang="0">
                  <a:pos x="474" y="58"/>
                </a:cxn>
                <a:cxn ang="0">
                  <a:pos x="315" y="101"/>
                </a:cxn>
                <a:cxn ang="0">
                  <a:pos x="158" y="158"/>
                </a:cxn>
                <a:cxn ang="0">
                  <a:pos x="0" y="224"/>
                </a:cxn>
              </a:cxnLst>
              <a:rect l="0" t="0" r="r" b="b"/>
              <a:pathLst>
                <a:path w="5457" h="1206">
                  <a:moveTo>
                    <a:pt x="5457" y="426"/>
                  </a:moveTo>
                  <a:lnTo>
                    <a:pt x="5457" y="426"/>
                  </a:lnTo>
                  <a:lnTo>
                    <a:pt x="5450" y="442"/>
                  </a:lnTo>
                  <a:lnTo>
                    <a:pt x="5425" y="484"/>
                  </a:lnTo>
                  <a:lnTo>
                    <a:pt x="5405" y="515"/>
                  </a:lnTo>
                  <a:lnTo>
                    <a:pt x="5383" y="550"/>
                  </a:lnTo>
                  <a:lnTo>
                    <a:pt x="5355" y="589"/>
                  </a:lnTo>
                  <a:lnTo>
                    <a:pt x="5323" y="631"/>
                  </a:lnTo>
                  <a:lnTo>
                    <a:pt x="5287" y="676"/>
                  </a:lnTo>
                  <a:lnTo>
                    <a:pt x="5247" y="725"/>
                  </a:lnTo>
                  <a:lnTo>
                    <a:pt x="5203" y="773"/>
                  </a:lnTo>
                  <a:lnTo>
                    <a:pt x="5153" y="822"/>
                  </a:lnTo>
                  <a:lnTo>
                    <a:pt x="5100" y="872"/>
                  </a:lnTo>
                  <a:lnTo>
                    <a:pt x="5071" y="896"/>
                  </a:lnTo>
                  <a:lnTo>
                    <a:pt x="5041" y="918"/>
                  </a:lnTo>
                  <a:lnTo>
                    <a:pt x="5010" y="943"/>
                  </a:lnTo>
                  <a:lnTo>
                    <a:pt x="4978" y="965"/>
                  </a:lnTo>
                  <a:lnTo>
                    <a:pt x="4944" y="988"/>
                  </a:lnTo>
                  <a:lnTo>
                    <a:pt x="4911" y="1011"/>
                  </a:lnTo>
                  <a:lnTo>
                    <a:pt x="4875" y="1031"/>
                  </a:lnTo>
                  <a:lnTo>
                    <a:pt x="4839" y="1052"/>
                  </a:lnTo>
                  <a:lnTo>
                    <a:pt x="4801" y="1072"/>
                  </a:lnTo>
                  <a:lnTo>
                    <a:pt x="4762" y="1091"/>
                  </a:lnTo>
                  <a:lnTo>
                    <a:pt x="4722" y="1109"/>
                  </a:lnTo>
                  <a:lnTo>
                    <a:pt x="4681" y="1125"/>
                  </a:lnTo>
                  <a:lnTo>
                    <a:pt x="4637" y="1140"/>
                  </a:lnTo>
                  <a:lnTo>
                    <a:pt x="4594" y="1154"/>
                  </a:lnTo>
                  <a:lnTo>
                    <a:pt x="4549" y="1166"/>
                  </a:lnTo>
                  <a:lnTo>
                    <a:pt x="4503" y="1177"/>
                  </a:lnTo>
                  <a:lnTo>
                    <a:pt x="4456" y="1187"/>
                  </a:lnTo>
                  <a:lnTo>
                    <a:pt x="4407" y="1195"/>
                  </a:lnTo>
                  <a:lnTo>
                    <a:pt x="4358" y="1199"/>
                  </a:lnTo>
                  <a:lnTo>
                    <a:pt x="4307" y="1204"/>
                  </a:lnTo>
                  <a:lnTo>
                    <a:pt x="4254" y="1206"/>
                  </a:lnTo>
                  <a:lnTo>
                    <a:pt x="4202" y="1206"/>
                  </a:lnTo>
                  <a:lnTo>
                    <a:pt x="4147" y="1204"/>
                  </a:lnTo>
                  <a:lnTo>
                    <a:pt x="4092" y="1199"/>
                  </a:lnTo>
                  <a:lnTo>
                    <a:pt x="4035" y="1193"/>
                  </a:lnTo>
                  <a:lnTo>
                    <a:pt x="3977" y="1185"/>
                  </a:lnTo>
                  <a:lnTo>
                    <a:pt x="3917" y="1174"/>
                  </a:lnTo>
                  <a:lnTo>
                    <a:pt x="3856" y="1159"/>
                  </a:lnTo>
                  <a:lnTo>
                    <a:pt x="3793" y="1143"/>
                  </a:lnTo>
                  <a:lnTo>
                    <a:pt x="3731" y="1124"/>
                  </a:lnTo>
                  <a:lnTo>
                    <a:pt x="3666" y="1101"/>
                  </a:lnTo>
                  <a:lnTo>
                    <a:pt x="3600" y="1077"/>
                  </a:lnTo>
                  <a:lnTo>
                    <a:pt x="3534" y="1049"/>
                  </a:lnTo>
                  <a:lnTo>
                    <a:pt x="3466" y="1017"/>
                  </a:lnTo>
                  <a:lnTo>
                    <a:pt x="3396" y="983"/>
                  </a:lnTo>
                  <a:lnTo>
                    <a:pt x="3325" y="946"/>
                  </a:lnTo>
                  <a:lnTo>
                    <a:pt x="3253" y="906"/>
                  </a:lnTo>
                  <a:lnTo>
                    <a:pt x="3180" y="862"/>
                  </a:lnTo>
                  <a:lnTo>
                    <a:pt x="3180" y="862"/>
                  </a:lnTo>
                  <a:lnTo>
                    <a:pt x="3034" y="772"/>
                  </a:lnTo>
                  <a:lnTo>
                    <a:pt x="2892" y="689"/>
                  </a:lnTo>
                  <a:lnTo>
                    <a:pt x="2756" y="610"/>
                  </a:lnTo>
                  <a:lnTo>
                    <a:pt x="2624" y="537"/>
                  </a:lnTo>
                  <a:lnTo>
                    <a:pt x="2497" y="470"/>
                  </a:lnTo>
                  <a:lnTo>
                    <a:pt x="2372" y="407"/>
                  </a:lnTo>
                  <a:lnTo>
                    <a:pt x="2252" y="348"/>
                  </a:lnTo>
                  <a:lnTo>
                    <a:pt x="2136" y="295"/>
                  </a:lnTo>
                  <a:lnTo>
                    <a:pt x="2023" y="247"/>
                  </a:lnTo>
                  <a:lnTo>
                    <a:pt x="1913" y="203"/>
                  </a:lnTo>
                  <a:lnTo>
                    <a:pt x="1806" y="164"/>
                  </a:lnTo>
                  <a:lnTo>
                    <a:pt x="1702" y="129"/>
                  </a:lnTo>
                  <a:lnTo>
                    <a:pt x="1602" y="98"/>
                  </a:lnTo>
                  <a:lnTo>
                    <a:pt x="1504" y="72"/>
                  </a:lnTo>
                  <a:lnTo>
                    <a:pt x="1409" y="51"/>
                  </a:lnTo>
                  <a:lnTo>
                    <a:pt x="1315" y="32"/>
                  </a:lnTo>
                  <a:lnTo>
                    <a:pt x="1225" y="19"/>
                  </a:lnTo>
                  <a:lnTo>
                    <a:pt x="1136" y="9"/>
                  </a:lnTo>
                  <a:lnTo>
                    <a:pt x="1048" y="3"/>
                  </a:lnTo>
                  <a:lnTo>
                    <a:pt x="962" y="0"/>
                  </a:lnTo>
                  <a:lnTo>
                    <a:pt x="879" y="1"/>
                  </a:lnTo>
                  <a:lnTo>
                    <a:pt x="796" y="6"/>
                  </a:lnTo>
                  <a:lnTo>
                    <a:pt x="714" y="14"/>
                  </a:lnTo>
                  <a:lnTo>
                    <a:pt x="633" y="26"/>
                  </a:lnTo>
                  <a:lnTo>
                    <a:pt x="553" y="40"/>
                  </a:lnTo>
                  <a:lnTo>
                    <a:pt x="474" y="58"/>
                  </a:lnTo>
                  <a:lnTo>
                    <a:pt x="394" y="79"/>
                  </a:lnTo>
                  <a:lnTo>
                    <a:pt x="315" y="101"/>
                  </a:lnTo>
                  <a:lnTo>
                    <a:pt x="238" y="129"/>
                  </a:lnTo>
                  <a:lnTo>
                    <a:pt x="158" y="158"/>
                  </a:lnTo>
                  <a:lnTo>
                    <a:pt x="79" y="190"/>
                  </a:lnTo>
                  <a:lnTo>
                    <a:pt x="0" y="22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878626" name="Freeform 34"/>
            <p:cNvSpPr>
              <a:spLocks/>
            </p:cNvSpPr>
            <p:nvPr userDrawn="1"/>
          </p:nvSpPr>
          <p:spPr bwMode="auto">
            <a:xfrm>
              <a:off x="752" y="1144"/>
              <a:ext cx="5459" cy="573"/>
            </a:xfrm>
            <a:custGeom>
              <a:avLst/>
              <a:gdLst/>
              <a:ahLst/>
              <a:cxnLst>
                <a:cxn ang="0">
                  <a:pos x="5459" y="335"/>
                </a:cxn>
                <a:cxn ang="0">
                  <a:pos x="5427" y="395"/>
                </a:cxn>
                <a:cxn ang="0">
                  <a:pos x="5385" y="461"/>
                </a:cxn>
                <a:cxn ang="0">
                  <a:pos x="5328" y="545"/>
                </a:cxn>
                <a:cxn ang="0">
                  <a:pos x="5253" y="639"/>
                </a:cxn>
                <a:cxn ang="0">
                  <a:pos x="5160" y="739"/>
                </a:cxn>
                <a:cxn ang="0">
                  <a:pos x="5080" y="815"/>
                </a:cxn>
                <a:cxn ang="0">
                  <a:pos x="5019" y="863"/>
                </a:cxn>
                <a:cxn ang="0">
                  <a:pos x="4955" y="912"/>
                </a:cxn>
                <a:cxn ang="0">
                  <a:pos x="4885" y="957"/>
                </a:cxn>
                <a:cxn ang="0">
                  <a:pos x="4812" y="999"/>
                </a:cxn>
                <a:cxn ang="0">
                  <a:pos x="4734" y="1036"/>
                </a:cxn>
                <a:cxn ang="0">
                  <a:pos x="4651" y="1070"/>
                </a:cxn>
                <a:cxn ang="0">
                  <a:pos x="4562" y="1098"/>
                </a:cxn>
                <a:cxn ang="0">
                  <a:pos x="4469" y="1120"/>
                </a:cxn>
                <a:cxn ang="0">
                  <a:pos x="4372" y="1136"/>
                </a:cxn>
                <a:cxn ang="0">
                  <a:pos x="4268" y="1144"/>
                </a:cxn>
                <a:cxn ang="0">
                  <a:pos x="4161" y="1144"/>
                </a:cxn>
                <a:cxn ang="0">
                  <a:pos x="4047" y="1136"/>
                </a:cxn>
                <a:cxn ang="0">
                  <a:pos x="3929" y="1119"/>
                </a:cxn>
                <a:cxn ang="0">
                  <a:pos x="3807" y="1090"/>
                </a:cxn>
                <a:cxn ang="0">
                  <a:pos x="3677" y="1051"/>
                </a:cxn>
                <a:cxn ang="0">
                  <a:pos x="3544" y="1001"/>
                </a:cxn>
                <a:cxn ang="0">
                  <a:pos x="3405" y="938"/>
                </a:cxn>
                <a:cxn ang="0">
                  <a:pos x="3261" y="862"/>
                </a:cxn>
                <a:cxn ang="0">
                  <a:pos x="3187" y="820"/>
                </a:cxn>
                <a:cxn ang="0">
                  <a:pos x="2899" y="652"/>
                </a:cxn>
                <a:cxn ang="0">
                  <a:pos x="2628" y="505"/>
                </a:cxn>
                <a:cxn ang="0">
                  <a:pos x="2374" y="379"/>
                </a:cxn>
                <a:cxn ang="0">
                  <a:pos x="2135" y="273"/>
                </a:cxn>
                <a:cxn ang="0">
                  <a:pos x="1911" y="184"/>
                </a:cxn>
                <a:cxn ang="0">
                  <a:pos x="1700" y="114"/>
                </a:cxn>
                <a:cxn ang="0">
                  <a:pos x="1500" y="61"/>
                </a:cxn>
                <a:cxn ang="0">
                  <a:pos x="1312" y="25"/>
                </a:cxn>
                <a:cxn ang="0">
                  <a:pos x="1131" y="4"/>
                </a:cxn>
                <a:cxn ang="0">
                  <a:pos x="958" y="0"/>
                </a:cxn>
                <a:cxn ang="0">
                  <a:pos x="791" y="8"/>
                </a:cxn>
                <a:cxn ang="0">
                  <a:pos x="628" y="32"/>
                </a:cxn>
                <a:cxn ang="0">
                  <a:pos x="470" y="67"/>
                </a:cxn>
                <a:cxn ang="0">
                  <a:pos x="313" y="114"/>
                </a:cxn>
                <a:cxn ang="0">
                  <a:pos x="156" y="174"/>
                </a:cxn>
                <a:cxn ang="0">
                  <a:pos x="0" y="243"/>
                </a:cxn>
              </a:cxnLst>
              <a:rect l="0" t="0" r="r" b="b"/>
              <a:pathLst>
                <a:path w="5459" h="1144">
                  <a:moveTo>
                    <a:pt x="5459" y="335"/>
                  </a:moveTo>
                  <a:lnTo>
                    <a:pt x="5459" y="335"/>
                  </a:lnTo>
                  <a:lnTo>
                    <a:pt x="5450" y="352"/>
                  </a:lnTo>
                  <a:lnTo>
                    <a:pt x="5427" y="395"/>
                  </a:lnTo>
                  <a:lnTo>
                    <a:pt x="5409" y="426"/>
                  </a:lnTo>
                  <a:lnTo>
                    <a:pt x="5385" y="461"/>
                  </a:lnTo>
                  <a:lnTo>
                    <a:pt x="5359" y="502"/>
                  </a:lnTo>
                  <a:lnTo>
                    <a:pt x="5328" y="545"/>
                  </a:lnTo>
                  <a:lnTo>
                    <a:pt x="5292" y="591"/>
                  </a:lnTo>
                  <a:lnTo>
                    <a:pt x="5253" y="639"/>
                  </a:lnTo>
                  <a:lnTo>
                    <a:pt x="5209" y="689"/>
                  </a:lnTo>
                  <a:lnTo>
                    <a:pt x="5160" y="739"/>
                  </a:lnTo>
                  <a:lnTo>
                    <a:pt x="5108" y="791"/>
                  </a:lnTo>
                  <a:lnTo>
                    <a:pt x="5080" y="815"/>
                  </a:lnTo>
                  <a:lnTo>
                    <a:pt x="5049" y="839"/>
                  </a:lnTo>
                  <a:lnTo>
                    <a:pt x="5019" y="863"/>
                  </a:lnTo>
                  <a:lnTo>
                    <a:pt x="4988" y="888"/>
                  </a:lnTo>
                  <a:lnTo>
                    <a:pt x="4955" y="912"/>
                  </a:lnTo>
                  <a:lnTo>
                    <a:pt x="4921" y="935"/>
                  </a:lnTo>
                  <a:lnTo>
                    <a:pt x="4885" y="957"/>
                  </a:lnTo>
                  <a:lnTo>
                    <a:pt x="4849" y="978"/>
                  </a:lnTo>
                  <a:lnTo>
                    <a:pt x="4812" y="999"/>
                  </a:lnTo>
                  <a:lnTo>
                    <a:pt x="4773" y="1018"/>
                  </a:lnTo>
                  <a:lnTo>
                    <a:pt x="4734" y="1036"/>
                  </a:lnTo>
                  <a:lnTo>
                    <a:pt x="4692" y="1054"/>
                  </a:lnTo>
                  <a:lnTo>
                    <a:pt x="4651" y="1070"/>
                  </a:lnTo>
                  <a:lnTo>
                    <a:pt x="4606" y="1085"/>
                  </a:lnTo>
                  <a:lnTo>
                    <a:pt x="4562" y="1098"/>
                  </a:lnTo>
                  <a:lnTo>
                    <a:pt x="4516" y="1111"/>
                  </a:lnTo>
                  <a:lnTo>
                    <a:pt x="4469" y="1120"/>
                  </a:lnTo>
                  <a:lnTo>
                    <a:pt x="4420" y="1128"/>
                  </a:lnTo>
                  <a:lnTo>
                    <a:pt x="4372" y="1136"/>
                  </a:lnTo>
                  <a:lnTo>
                    <a:pt x="4320" y="1141"/>
                  </a:lnTo>
                  <a:lnTo>
                    <a:pt x="4268" y="1144"/>
                  </a:lnTo>
                  <a:lnTo>
                    <a:pt x="4215" y="1144"/>
                  </a:lnTo>
                  <a:lnTo>
                    <a:pt x="4161" y="1144"/>
                  </a:lnTo>
                  <a:lnTo>
                    <a:pt x="4105" y="1141"/>
                  </a:lnTo>
                  <a:lnTo>
                    <a:pt x="4047" y="1136"/>
                  </a:lnTo>
                  <a:lnTo>
                    <a:pt x="3988" y="1128"/>
                  </a:lnTo>
                  <a:lnTo>
                    <a:pt x="3929" y="1119"/>
                  </a:lnTo>
                  <a:lnTo>
                    <a:pt x="3869" y="1106"/>
                  </a:lnTo>
                  <a:lnTo>
                    <a:pt x="3807" y="1090"/>
                  </a:lnTo>
                  <a:lnTo>
                    <a:pt x="3743" y="1072"/>
                  </a:lnTo>
                  <a:lnTo>
                    <a:pt x="3677" y="1051"/>
                  </a:lnTo>
                  <a:lnTo>
                    <a:pt x="3612" y="1027"/>
                  </a:lnTo>
                  <a:lnTo>
                    <a:pt x="3544" y="1001"/>
                  </a:lnTo>
                  <a:lnTo>
                    <a:pt x="3476" y="970"/>
                  </a:lnTo>
                  <a:lnTo>
                    <a:pt x="3405" y="938"/>
                  </a:lnTo>
                  <a:lnTo>
                    <a:pt x="3335" y="902"/>
                  </a:lnTo>
                  <a:lnTo>
                    <a:pt x="3261" y="862"/>
                  </a:lnTo>
                  <a:lnTo>
                    <a:pt x="3187" y="820"/>
                  </a:lnTo>
                  <a:lnTo>
                    <a:pt x="3187" y="820"/>
                  </a:lnTo>
                  <a:lnTo>
                    <a:pt x="3040" y="733"/>
                  </a:lnTo>
                  <a:lnTo>
                    <a:pt x="2899" y="652"/>
                  </a:lnTo>
                  <a:lnTo>
                    <a:pt x="2761" y="576"/>
                  </a:lnTo>
                  <a:lnTo>
                    <a:pt x="2628" y="505"/>
                  </a:lnTo>
                  <a:lnTo>
                    <a:pt x="2499" y="439"/>
                  </a:lnTo>
                  <a:lnTo>
                    <a:pt x="2374" y="379"/>
                  </a:lnTo>
                  <a:lnTo>
                    <a:pt x="2253" y="323"/>
                  </a:lnTo>
                  <a:lnTo>
                    <a:pt x="2135" y="273"/>
                  </a:lnTo>
                  <a:lnTo>
                    <a:pt x="2022" y="226"/>
                  </a:lnTo>
                  <a:lnTo>
                    <a:pt x="1911" y="184"/>
                  </a:lnTo>
                  <a:lnTo>
                    <a:pt x="1804" y="147"/>
                  </a:lnTo>
                  <a:lnTo>
                    <a:pt x="1700" y="114"/>
                  </a:lnTo>
                  <a:lnTo>
                    <a:pt x="1599" y="85"/>
                  </a:lnTo>
                  <a:lnTo>
                    <a:pt x="1500" y="61"/>
                  </a:lnTo>
                  <a:lnTo>
                    <a:pt x="1405" y="40"/>
                  </a:lnTo>
                  <a:lnTo>
                    <a:pt x="1312" y="25"/>
                  </a:lnTo>
                  <a:lnTo>
                    <a:pt x="1220" y="13"/>
                  </a:lnTo>
                  <a:lnTo>
                    <a:pt x="1131" y="4"/>
                  </a:lnTo>
                  <a:lnTo>
                    <a:pt x="1044" y="0"/>
                  </a:lnTo>
                  <a:lnTo>
                    <a:pt x="958" y="0"/>
                  </a:lnTo>
                  <a:lnTo>
                    <a:pt x="874" y="1"/>
                  </a:lnTo>
                  <a:lnTo>
                    <a:pt x="791" y="8"/>
                  </a:lnTo>
                  <a:lnTo>
                    <a:pt x="709" y="17"/>
                  </a:lnTo>
                  <a:lnTo>
                    <a:pt x="628" y="32"/>
                  </a:lnTo>
                  <a:lnTo>
                    <a:pt x="549" y="48"/>
                  </a:lnTo>
                  <a:lnTo>
                    <a:pt x="470" y="67"/>
                  </a:lnTo>
                  <a:lnTo>
                    <a:pt x="391" y="88"/>
                  </a:lnTo>
                  <a:lnTo>
                    <a:pt x="313" y="114"/>
                  </a:lnTo>
                  <a:lnTo>
                    <a:pt x="234" y="143"/>
                  </a:lnTo>
                  <a:lnTo>
                    <a:pt x="156" y="174"/>
                  </a:lnTo>
                  <a:lnTo>
                    <a:pt x="77" y="208"/>
                  </a:lnTo>
                  <a:lnTo>
                    <a:pt x="0" y="243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878627" name="Freeform 35"/>
            <p:cNvSpPr>
              <a:spLocks/>
            </p:cNvSpPr>
            <p:nvPr userDrawn="1"/>
          </p:nvSpPr>
          <p:spPr bwMode="auto">
            <a:xfrm>
              <a:off x="778" y="1160"/>
              <a:ext cx="5461" cy="544"/>
            </a:xfrm>
            <a:custGeom>
              <a:avLst/>
              <a:gdLst/>
              <a:ahLst/>
              <a:cxnLst>
                <a:cxn ang="0">
                  <a:pos x="5461" y="247"/>
                </a:cxn>
                <a:cxn ang="0">
                  <a:pos x="5429" y="308"/>
                </a:cxn>
                <a:cxn ang="0">
                  <a:pos x="5390" y="376"/>
                </a:cxn>
                <a:cxn ang="0">
                  <a:pos x="5333" y="460"/>
                </a:cxn>
                <a:cxn ang="0">
                  <a:pos x="5259" y="557"/>
                </a:cxn>
                <a:cxn ang="0">
                  <a:pos x="5168" y="659"/>
                </a:cxn>
                <a:cxn ang="0">
                  <a:pos x="5088" y="736"/>
                </a:cxn>
                <a:cxn ang="0">
                  <a:pos x="5029" y="788"/>
                </a:cxn>
                <a:cxn ang="0">
                  <a:pos x="4965" y="836"/>
                </a:cxn>
                <a:cxn ang="0">
                  <a:pos x="4897" y="883"/>
                </a:cxn>
                <a:cxn ang="0">
                  <a:pos x="4823" y="927"/>
                </a:cxn>
                <a:cxn ang="0">
                  <a:pos x="4746" y="965"/>
                </a:cxn>
                <a:cxn ang="0">
                  <a:pos x="4662" y="1001"/>
                </a:cxn>
                <a:cxn ang="0">
                  <a:pos x="4575" y="1032"/>
                </a:cxn>
                <a:cxn ang="0">
                  <a:pos x="4483" y="1056"/>
                </a:cxn>
                <a:cxn ang="0">
                  <a:pos x="4385" y="1074"/>
                </a:cxn>
                <a:cxn ang="0">
                  <a:pos x="4282" y="1083"/>
                </a:cxn>
                <a:cxn ang="0">
                  <a:pos x="4175" y="1087"/>
                </a:cxn>
                <a:cxn ang="0">
                  <a:pos x="4061" y="1080"/>
                </a:cxn>
                <a:cxn ang="0">
                  <a:pos x="3943" y="1064"/>
                </a:cxn>
                <a:cxn ang="0">
                  <a:pos x="3819" y="1038"/>
                </a:cxn>
                <a:cxn ang="0">
                  <a:pos x="3690" y="1003"/>
                </a:cxn>
                <a:cxn ang="0">
                  <a:pos x="3556" y="954"/>
                </a:cxn>
                <a:cxn ang="0">
                  <a:pos x="3417" y="894"/>
                </a:cxn>
                <a:cxn ang="0">
                  <a:pos x="3271" y="820"/>
                </a:cxn>
                <a:cxn ang="0">
                  <a:pos x="3196" y="780"/>
                </a:cxn>
                <a:cxn ang="0">
                  <a:pos x="2904" y="617"/>
                </a:cxn>
                <a:cxn ang="0">
                  <a:pos x="2632" y="475"/>
                </a:cxn>
                <a:cxn ang="0">
                  <a:pos x="2377" y="354"/>
                </a:cxn>
                <a:cxn ang="0">
                  <a:pos x="2137" y="250"/>
                </a:cxn>
                <a:cxn ang="0">
                  <a:pos x="1912" y="166"/>
                </a:cxn>
                <a:cxn ang="0">
                  <a:pos x="1699" y="100"/>
                </a:cxn>
                <a:cxn ang="0">
                  <a:pos x="1499" y="52"/>
                </a:cxn>
                <a:cxn ang="0">
                  <a:pos x="1309" y="19"/>
                </a:cxn>
                <a:cxn ang="0">
                  <a:pos x="1129" y="2"/>
                </a:cxn>
                <a:cxn ang="0">
                  <a:pos x="955" y="0"/>
                </a:cxn>
                <a:cxn ang="0">
                  <a:pos x="789" y="13"/>
                </a:cxn>
                <a:cxn ang="0">
                  <a:pos x="626" y="39"/>
                </a:cxn>
                <a:cxn ang="0">
                  <a:pos x="468" y="77"/>
                </a:cxn>
                <a:cxn ang="0">
                  <a:pos x="312" y="129"/>
                </a:cxn>
                <a:cxn ang="0">
                  <a:pos x="157" y="192"/>
                </a:cxn>
                <a:cxn ang="0">
                  <a:pos x="0" y="266"/>
                </a:cxn>
              </a:cxnLst>
              <a:rect l="0" t="0" r="r" b="b"/>
              <a:pathLst>
                <a:path w="5461" h="1087">
                  <a:moveTo>
                    <a:pt x="5461" y="247"/>
                  </a:moveTo>
                  <a:lnTo>
                    <a:pt x="5461" y="247"/>
                  </a:lnTo>
                  <a:lnTo>
                    <a:pt x="5452" y="263"/>
                  </a:lnTo>
                  <a:lnTo>
                    <a:pt x="5429" y="308"/>
                  </a:lnTo>
                  <a:lnTo>
                    <a:pt x="5411" y="339"/>
                  </a:lnTo>
                  <a:lnTo>
                    <a:pt x="5390" y="376"/>
                  </a:lnTo>
                  <a:lnTo>
                    <a:pt x="5363" y="417"/>
                  </a:lnTo>
                  <a:lnTo>
                    <a:pt x="5333" y="460"/>
                  </a:lnTo>
                  <a:lnTo>
                    <a:pt x="5298" y="507"/>
                  </a:lnTo>
                  <a:lnTo>
                    <a:pt x="5259" y="557"/>
                  </a:lnTo>
                  <a:lnTo>
                    <a:pt x="5216" y="607"/>
                  </a:lnTo>
                  <a:lnTo>
                    <a:pt x="5168" y="659"/>
                  </a:lnTo>
                  <a:lnTo>
                    <a:pt x="5116" y="710"/>
                  </a:lnTo>
                  <a:lnTo>
                    <a:pt x="5088" y="736"/>
                  </a:lnTo>
                  <a:lnTo>
                    <a:pt x="5059" y="762"/>
                  </a:lnTo>
                  <a:lnTo>
                    <a:pt x="5029" y="788"/>
                  </a:lnTo>
                  <a:lnTo>
                    <a:pt x="4998" y="812"/>
                  </a:lnTo>
                  <a:lnTo>
                    <a:pt x="4965" y="836"/>
                  </a:lnTo>
                  <a:lnTo>
                    <a:pt x="4932" y="859"/>
                  </a:lnTo>
                  <a:lnTo>
                    <a:pt x="4897" y="883"/>
                  </a:lnTo>
                  <a:lnTo>
                    <a:pt x="4861" y="904"/>
                  </a:lnTo>
                  <a:lnTo>
                    <a:pt x="4823" y="927"/>
                  </a:lnTo>
                  <a:lnTo>
                    <a:pt x="4786" y="946"/>
                  </a:lnTo>
                  <a:lnTo>
                    <a:pt x="4746" y="965"/>
                  </a:lnTo>
                  <a:lnTo>
                    <a:pt x="4705" y="985"/>
                  </a:lnTo>
                  <a:lnTo>
                    <a:pt x="4662" y="1001"/>
                  </a:lnTo>
                  <a:lnTo>
                    <a:pt x="4619" y="1017"/>
                  </a:lnTo>
                  <a:lnTo>
                    <a:pt x="4575" y="1032"/>
                  </a:lnTo>
                  <a:lnTo>
                    <a:pt x="4529" y="1045"/>
                  </a:lnTo>
                  <a:lnTo>
                    <a:pt x="4483" y="1056"/>
                  </a:lnTo>
                  <a:lnTo>
                    <a:pt x="4435" y="1066"/>
                  </a:lnTo>
                  <a:lnTo>
                    <a:pt x="4385" y="1074"/>
                  </a:lnTo>
                  <a:lnTo>
                    <a:pt x="4335" y="1080"/>
                  </a:lnTo>
                  <a:lnTo>
                    <a:pt x="4282" y="1083"/>
                  </a:lnTo>
                  <a:lnTo>
                    <a:pt x="4229" y="1087"/>
                  </a:lnTo>
                  <a:lnTo>
                    <a:pt x="4175" y="1087"/>
                  </a:lnTo>
                  <a:lnTo>
                    <a:pt x="4118" y="1083"/>
                  </a:lnTo>
                  <a:lnTo>
                    <a:pt x="4061" y="1080"/>
                  </a:lnTo>
                  <a:lnTo>
                    <a:pt x="4003" y="1074"/>
                  </a:lnTo>
                  <a:lnTo>
                    <a:pt x="3943" y="1064"/>
                  </a:lnTo>
                  <a:lnTo>
                    <a:pt x="3882" y="1053"/>
                  </a:lnTo>
                  <a:lnTo>
                    <a:pt x="3819" y="1038"/>
                  </a:lnTo>
                  <a:lnTo>
                    <a:pt x="3756" y="1022"/>
                  </a:lnTo>
                  <a:lnTo>
                    <a:pt x="3690" y="1003"/>
                  </a:lnTo>
                  <a:lnTo>
                    <a:pt x="3624" y="980"/>
                  </a:lnTo>
                  <a:lnTo>
                    <a:pt x="3556" y="954"/>
                  </a:lnTo>
                  <a:lnTo>
                    <a:pt x="3488" y="925"/>
                  </a:lnTo>
                  <a:lnTo>
                    <a:pt x="3417" y="894"/>
                  </a:lnTo>
                  <a:lnTo>
                    <a:pt x="3345" y="859"/>
                  </a:lnTo>
                  <a:lnTo>
                    <a:pt x="3271" y="820"/>
                  </a:lnTo>
                  <a:lnTo>
                    <a:pt x="3196" y="780"/>
                  </a:lnTo>
                  <a:lnTo>
                    <a:pt x="3196" y="780"/>
                  </a:lnTo>
                  <a:lnTo>
                    <a:pt x="3049" y="696"/>
                  </a:lnTo>
                  <a:lnTo>
                    <a:pt x="2904" y="617"/>
                  </a:lnTo>
                  <a:lnTo>
                    <a:pt x="2766" y="542"/>
                  </a:lnTo>
                  <a:lnTo>
                    <a:pt x="2632" y="475"/>
                  </a:lnTo>
                  <a:lnTo>
                    <a:pt x="2502" y="412"/>
                  </a:lnTo>
                  <a:lnTo>
                    <a:pt x="2377" y="354"/>
                  </a:lnTo>
                  <a:lnTo>
                    <a:pt x="2255" y="299"/>
                  </a:lnTo>
                  <a:lnTo>
                    <a:pt x="2137" y="250"/>
                  </a:lnTo>
                  <a:lnTo>
                    <a:pt x="2021" y="207"/>
                  </a:lnTo>
                  <a:lnTo>
                    <a:pt x="1912" y="166"/>
                  </a:lnTo>
                  <a:lnTo>
                    <a:pt x="1803" y="131"/>
                  </a:lnTo>
                  <a:lnTo>
                    <a:pt x="1699" y="100"/>
                  </a:lnTo>
                  <a:lnTo>
                    <a:pt x="1598" y="74"/>
                  </a:lnTo>
                  <a:lnTo>
                    <a:pt x="1499" y="52"/>
                  </a:lnTo>
                  <a:lnTo>
                    <a:pt x="1402" y="34"/>
                  </a:lnTo>
                  <a:lnTo>
                    <a:pt x="1309" y="19"/>
                  </a:lnTo>
                  <a:lnTo>
                    <a:pt x="1218" y="8"/>
                  </a:lnTo>
                  <a:lnTo>
                    <a:pt x="1129" y="2"/>
                  </a:lnTo>
                  <a:lnTo>
                    <a:pt x="1041" y="0"/>
                  </a:lnTo>
                  <a:lnTo>
                    <a:pt x="955" y="0"/>
                  </a:lnTo>
                  <a:lnTo>
                    <a:pt x="872" y="5"/>
                  </a:lnTo>
                  <a:lnTo>
                    <a:pt x="789" y="13"/>
                  </a:lnTo>
                  <a:lnTo>
                    <a:pt x="707" y="24"/>
                  </a:lnTo>
                  <a:lnTo>
                    <a:pt x="626" y="39"/>
                  </a:lnTo>
                  <a:lnTo>
                    <a:pt x="547" y="56"/>
                  </a:lnTo>
                  <a:lnTo>
                    <a:pt x="468" y="77"/>
                  </a:lnTo>
                  <a:lnTo>
                    <a:pt x="390" y="102"/>
                  </a:lnTo>
                  <a:lnTo>
                    <a:pt x="312" y="129"/>
                  </a:lnTo>
                  <a:lnTo>
                    <a:pt x="235" y="160"/>
                  </a:lnTo>
                  <a:lnTo>
                    <a:pt x="157" y="192"/>
                  </a:lnTo>
                  <a:lnTo>
                    <a:pt x="78" y="228"/>
                  </a:lnTo>
                  <a:lnTo>
                    <a:pt x="0" y="26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878628" name="Freeform 36"/>
            <p:cNvSpPr>
              <a:spLocks/>
            </p:cNvSpPr>
            <p:nvPr userDrawn="1"/>
          </p:nvSpPr>
          <p:spPr bwMode="auto">
            <a:xfrm>
              <a:off x="806" y="1176"/>
              <a:ext cx="5459" cy="514"/>
            </a:xfrm>
            <a:custGeom>
              <a:avLst/>
              <a:gdLst/>
              <a:ahLst/>
              <a:cxnLst>
                <a:cxn ang="0">
                  <a:pos x="5459" y="159"/>
                </a:cxn>
                <a:cxn ang="0">
                  <a:pos x="5428" y="221"/>
                </a:cxn>
                <a:cxn ang="0">
                  <a:pos x="5390" y="290"/>
                </a:cxn>
                <a:cxn ang="0">
                  <a:pos x="5334" y="376"/>
                </a:cxn>
                <a:cxn ang="0">
                  <a:pos x="5262" y="474"/>
                </a:cxn>
                <a:cxn ang="0">
                  <a:pos x="5173" y="579"/>
                </a:cxn>
                <a:cxn ang="0">
                  <a:pos x="5094" y="658"/>
                </a:cxn>
                <a:cxn ang="0">
                  <a:pos x="5035" y="710"/>
                </a:cxn>
                <a:cxn ang="0">
                  <a:pos x="4973" y="762"/>
                </a:cxn>
                <a:cxn ang="0">
                  <a:pos x="4905" y="809"/>
                </a:cxn>
                <a:cxn ang="0">
                  <a:pos x="4833" y="854"/>
                </a:cxn>
                <a:cxn ang="0">
                  <a:pos x="4755" y="896"/>
                </a:cxn>
                <a:cxn ang="0">
                  <a:pos x="4673" y="933"/>
                </a:cxn>
                <a:cxn ang="0">
                  <a:pos x="4586" y="965"/>
                </a:cxn>
                <a:cxn ang="0">
                  <a:pos x="4494" y="991"/>
                </a:cxn>
                <a:cxn ang="0">
                  <a:pos x="4395" y="1010"/>
                </a:cxn>
                <a:cxn ang="0">
                  <a:pos x="4294" y="1023"/>
                </a:cxn>
                <a:cxn ang="0">
                  <a:pos x="4186" y="1028"/>
                </a:cxn>
                <a:cxn ang="0">
                  <a:pos x="4072" y="1025"/>
                </a:cxn>
                <a:cxn ang="0">
                  <a:pos x="3954" y="1010"/>
                </a:cxn>
                <a:cxn ang="0">
                  <a:pos x="3830" y="988"/>
                </a:cxn>
                <a:cxn ang="0">
                  <a:pos x="3701" y="954"/>
                </a:cxn>
                <a:cxn ang="0">
                  <a:pos x="3567" y="909"/>
                </a:cxn>
                <a:cxn ang="0">
                  <a:pos x="3425" y="851"/>
                </a:cxn>
                <a:cxn ang="0">
                  <a:pos x="3279" y="779"/>
                </a:cxn>
                <a:cxn ang="0">
                  <a:pos x="3204" y="739"/>
                </a:cxn>
                <a:cxn ang="0">
                  <a:pos x="2910" y="582"/>
                </a:cxn>
                <a:cxn ang="0">
                  <a:pos x="2635" y="445"/>
                </a:cxn>
                <a:cxn ang="0">
                  <a:pos x="2377" y="327"/>
                </a:cxn>
                <a:cxn ang="0">
                  <a:pos x="2135" y="230"/>
                </a:cxn>
                <a:cxn ang="0">
                  <a:pos x="1909" y="150"/>
                </a:cxn>
                <a:cxn ang="0">
                  <a:pos x="1696" y="88"/>
                </a:cxn>
                <a:cxn ang="0">
                  <a:pos x="1495" y="43"/>
                </a:cxn>
                <a:cxn ang="0">
                  <a:pos x="1305" y="14"/>
                </a:cxn>
                <a:cxn ang="0">
                  <a:pos x="1124" y="1"/>
                </a:cxn>
                <a:cxn ang="0">
                  <a:pos x="951" y="3"/>
                </a:cxn>
                <a:cxn ang="0">
                  <a:pos x="784" y="19"/>
                </a:cxn>
                <a:cxn ang="0">
                  <a:pos x="623" y="48"/>
                </a:cxn>
                <a:cxn ang="0">
                  <a:pos x="465" y="92"/>
                </a:cxn>
                <a:cxn ang="0">
                  <a:pos x="309" y="145"/>
                </a:cxn>
                <a:cxn ang="0">
                  <a:pos x="155" y="211"/>
                </a:cxn>
                <a:cxn ang="0">
                  <a:pos x="0" y="289"/>
                </a:cxn>
              </a:cxnLst>
              <a:rect l="0" t="0" r="r" b="b"/>
              <a:pathLst>
                <a:path w="5459" h="1028">
                  <a:moveTo>
                    <a:pt x="5459" y="159"/>
                  </a:moveTo>
                  <a:lnTo>
                    <a:pt x="5459" y="159"/>
                  </a:lnTo>
                  <a:lnTo>
                    <a:pt x="5451" y="176"/>
                  </a:lnTo>
                  <a:lnTo>
                    <a:pt x="5428" y="221"/>
                  </a:lnTo>
                  <a:lnTo>
                    <a:pt x="5410" y="253"/>
                  </a:lnTo>
                  <a:lnTo>
                    <a:pt x="5390" y="290"/>
                  </a:lnTo>
                  <a:lnTo>
                    <a:pt x="5365" y="331"/>
                  </a:lnTo>
                  <a:lnTo>
                    <a:pt x="5334" y="376"/>
                  </a:lnTo>
                  <a:lnTo>
                    <a:pt x="5301" y="424"/>
                  </a:lnTo>
                  <a:lnTo>
                    <a:pt x="5262" y="474"/>
                  </a:lnTo>
                  <a:lnTo>
                    <a:pt x="5220" y="526"/>
                  </a:lnTo>
                  <a:lnTo>
                    <a:pt x="5173" y="579"/>
                  </a:lnTo>
                  <a:lnTo>
                    <a:pt x="5122" y="633"/>
                  </a:lnTo>
                  <a:lnTo>
                    <a:pt x="5094" y="658"/>
                  </a:lnTo>
                  <a:lnTo>
                    <a:pt x="5066" y="684"/>
                  </a:lnTo>
                  <a:lnTo>
                    <a:pt x="5035" y="710"/>
                  </a:lnTo>
                  <a:lnTo>
                    <a:pt x="5005" y="736"/>
                  </a:lnTo>
                  <a:lnTo>
                    <a:pt x="4973" y="762"/>
                  </a:lnTo>
                  <a:lnTo>
                    <a:pt x="4940" y="786"/>
                  </a:lnTo>
                  <a:lnTo>
                    <a:pt x="4905" y="809"/>
                  </a:lnTo>
                  <a:lnTo>
                    <a:pt x="4869" y="833"/>
                  </a:lnTo>
                  <a:lnTo>
                    <a:pt x="4833" y="854"/>
                  </a:lnTo>
                  <a:lnTo>
                    <a:pt x="4794" y="876"/>
                  </a:lnTo>
                  <a:lnTo>
                    <a:pt x="4755" y="896"/>
                  </a:lnTo>
                  <a:lnTo>
                    <a:pt x="4715" y="915"/>
                  </a:lnTo>
                  <a:lnTo>
                    <a:pt x="4673" y="933"/>
                  </a:lnTo>
                  <a:lnTo>
                    <a:pt x="4630" y="951"/>
                  </a:lnTo>
                  <a:lnTo>
                    <a:pt x="4586" y="965"/>
                  </a:lnTo>
                  <a:lnTo>
                    <a:pt x="4540" y="980"/>
                  </a:lnTo>
                  <a:lnTo>
                    <a:pt x="4494" y="991"/>
                  </a:lnTo>
                  <a:lnTo>
                    <a:pt x="4445" y="1002"/>
                  </a:lnTo>
                  <a:lnTo>
                    <a:pt x="4395" y="1010"/>
                  </a:lnTo>
                  <a:lnTo>
                    <a:pt x="4345" y="1018"/>
                  </a:lnTo>
                  <a:lnTo>
                    <a:pt x="4294" y="1023"/>
                  </a:lnTo>
                  <a:lnTo>
                    <a:pt x="4240" y="1027"/>
                  </a:lnTo>
                  <a:lnTo>
                    <a:pt x="4186" y="1028"/>
                  </a:lnTo>
                  <a:lnTo>
                    <a:pt x="4130" y="1028"/>
                  </a:lnTo>
                  <a:lnTo>
                    <a:pt x="4072" y="1025"/>
                  </a:lnTo>
                  <a:lnTo>
                    <a:pt x="4014" y="1018"/>
                  </a:lnTo>
                  <a:lnTo>
                    <a:pt x="3954" y="1010"/>
                  </a:lnTo>
                  <a:lnTo>
                    <a:pt x="3893" y="1001"/>
                  </a:lnTo>
                  <a:lnTo>
                    <a:pt x="3830" y="988"/>
                  </a:lnTo>
                  <a:lnTo>
                    <a:pt x="3766" y="972"/>
                  </a:lnTo>
                  <a:lnTo>
                    <a:pt x="3701" y="954"/>
                  </a:lnTo>
                  <a:lnTo>
                    <a:pt x="3635" y="933"/>
                  </a:lnTo>
                  <a:lnTo>
                    <a:pt x="3567" y="909"/>
                  </a:lnTo>
                  <a:lnTo>
                    <a:pt x="3496" y="881"/>
                  </a:lnTo>
                  <a:lnTo>
                    <a:pt x="3425" y="851"/>
                  </a:lnTo>
                  <a:lnTo>
                    <a:pt x="3353" y="817"/>
                  </a:lnTo>
                  <a:lnTo>
                    <a:pt x="3279" y="779"/>
                  </a:lnTo>
                  <a:lnTo>
                    <a:pt x="3204" y="739"/>
                  </a:lnTo>
                  <a:lnTo>
                    <a:pt x="3204" y="739"/>
                  </a:lnTo>
                  <a:lnTo>
                    <a:pt x="3054" y="658"/>
                  </a:lnTo>
                  <a:lnTo>
                    <a:pt x="2910" y="582"/>
                  </a:lnTo>
                  <a:lnTo>
                    <a:pt x="2770" y="511"/>
                  </a:lnTo>
                  <a:lnTo>
                    <a:pt x="2635" y="445"/>
                  </a:lnTo>
                  <a:lnTo>
                    <a:pt x="2503" y="384"/>
                  </a:lnTo>
                  <a:lnTo>
                    <a:pt x="2377" y="327"/>
                  </a:lnTo>
                  <a:lnTo>
                    <a:pt x="2254" y="277"/>
                  </a:lnTo>
                  <a:lnTo>
                    <a:pt x="2135" y="230"/>
                  </a:lnTo>
                  <a:lnTo>
                    <a:pt x="2021" y="189"/>
                  </a:lnTo>
                  <a:lnTo>
                    <a:pt x="1909" y="150"/>
                  </a:lnTo>
                  <a:lnTo>
                    <a:pt x="1800" y="117"/>
                  </a:lnTo>
                  <a:lnTo>
                    <a:pt x="1696" y="88"/>
                  </a:lnTo>
                  <a:lnTo>
                    <a:pt x="1595" y="64"/>
                  </a:lnTo>
                  <a:lnTo>
                    <a:pt x="1495" y="43"/>
                  </a:lnTo>
                  <a:lnTo>
                    <a:pt x="1399" y="27"/>
                  </a:lnTo>
                  <a:lnTo>
                    <a:pt x="1305" y="14"/>
                  </a:lnTo>
                  <a:lnTo>
                    <a:pt x="1213" y="6"/>
                  </a:lnTo>
                  <a:lnTo>
                    <a:pt x="1124" y="1"/>
                  </a:lnTo>
                  <a:lnTo>
                    <a:pt x="1037" y="0"/>
                  </a:lnTo>
                  <a:lnTo>
                    <a:pt x="951" y="3"/>
                  </a:lnTo>
                  <a:lnTo>
                    <a:pt x="867" y="9"/>
                  </a:lnTo>
                  <a:lnTo>
                    <a:pt x="784" y="19"/>
                  </a:lnTo>
                  <a:lnTo>
                    <a:pt x="704" y="32"/>
                  </a:lnTo>
                  <a:lnTo>
                    <a:pt x="623" y="48"/>
                  </a:lnTo>
                  <a:lnTo>
                    <a:pt x="544" y="67"/>
                  </a:lnTo>
                  <a:lnTo>
                    <a:pt x="465" y="92"/>
                  </a:lnTo>
                  <a:lnTo>
                    <a:pt x="387" y="117"/>
                  </a:lnTo>
                  <a:lnTo>
                    <a:pt x="309" y="145"/>
                  </a:lnTo>
                  <a:lnTo>
                    <a:pt x="232" y="177"/>
                  </a:lnTo>
                  <a:lnTo>
                    <a:pt x="155" y="211"/>
                  </a:lnTo>
                  <a:lnTo>
                    <a:pt x="77" y="248"/>
                  </a:lnTo>
                  <a:lnTo>
                    <a:pt x="0" y="289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878629" name="Freeform 37"/>
            <p:cNvSpPr>
              <a:spLocks/>
            </p:cNvSpPr>
            <p:nvPr userDrawn="1"/>
          </p:nvSpPr>
          <p:spPr bwMode="auto">
            <a:xfrm>
              <a:off x="835" y="1192"/>
              <a:ext cx="5455" cy="485"/>
            </a:xfrm>
            <a:custGeom>
              <a:avLst/>
              <a:gdLst/>
              <a:ahLst/>
              <a:cxnLst>
                <a:cxn ang="0">
                  <a:pos x="5455" y="71"/>
                </a:cxn>
                <a:cxn ang="0">
                  <a:pos x="5426" y="132"/>
                </a:cxn>
                <a:cxn ang="0">
                  <a:pos x="5388" y="203"/>
                </a:cxn>
                <a:cxn ang="0">
                  <a:pos x="5334" y="291"/>
                </a:cxn>
                <a:cxn ang="0">
                  <a:pos x="5263" y="391"/>
                </a:cxn>
                <a:cxn ang="0">
                  <a:pos x="5176" y="499"/>
                </a:cxn>
                <a:cxn ang="0">
                  <a:pos x="5098" y="580"/>
                </a:cxn>
                <a:cxn ang="0">
                  <a:pos x="5041" y="633"/>
                </a:cxn>
                <a:cxn ang="0">
                  <a:pos x="4979" y="685"/>
                </a:cxn>
                <a:cxn ang="0">
                  <a:pos x="4912" y="735"/>
                </a:cxn>
                <a:cxn ang="0">
                  <a:pos x="4840" y="781"/>
                </a:cxn>
                <a:cxn ang="0">
                  <a:pos x="4763" y="825"/>
                </a:cxn>
                <a:cxn ang="0">
                  <a:pos x="4682" y="864"/>
                </a:cxn>
                <a:cxn ang="0">
                  <a:pos x="4594" y="898"/>
                </a:cxn>
                <a:cxn ang="0">
                  <a:pos x="4502" y="927"/>
                </a:cxn>
                <a:cxn ang="0">
                  <a:pos x="4405" y="948"/>
                </a:cxn>
                <a:cxn ang="0">
                  <a:pos x="4304" y="962"/>
                </a:cxn>
                <a:cxn ang="0">
                  <a:pos x="4196" y="969"/>
                </a:cxn>
                <a:cxn ang="0">
                  <a:pos x="4083" y="967"/>
                </a:cxn>
                <a:cxn ang="0">
                  <a:pos x="3964" y="957"/>
                </a:cxn>
                <a:cxn ang="0">
                  <a:pos x="3840" y="936"/>
                </a:cxn>
                <a:cxn ang="0">
                  <a:pos x="3710" y="904"/>
                </a:cxn>
                <a:cxn ang="0">
                  <a:pos x="3574" y="861"/>
                </a:cxn>
                <a:cxn ang="0">
                  <a:pos x="3432" y="806"/>
                </a:cxn>
                <a:cxn ang="0">
                  <a:pos x="3285" y="738"/>
                </a:cxn>
                <a:cxn ang="0">
                  <a:pos x="3210" y="699"/>
                </a:cxn>
                <a:cxn ang="0">
                  <a:pos x="2913" y="547"/>
                </a:cxn>
                <a:cxn ang="0">
                  <a:pos x="2636" y="415"/>
                </a:cxn>
                <a:cxn ang="0">
                  <a:pos x="2377" y="302"/>
                </a:cxn>
                <a:cxn ang="0">
                  <a:pos x="2134" y="208"/>
                </a:cxn>
                <a:cxn ang="0">
                  <a:pos x="1906" y="132"/>
                </a:cxn>
                <a:cxn ang="0">
                  <a:pos x="1692" y="76"/>
                </a:cxn>
                <a:cxn ang="0">
                  <a:pos x="1491" y="34"/>
                </a:cxn>
                <a:cxn ang="0">
                  <a:pos x="1301" y="8"/>
                </a:cxn>
                <a:cxn ang="0">
                  <a:pos x="1119" y="0"/>
                </a:cxn>
                <a:cxn ang="0">
                  <a:pos x="945" y="5"/>
                </a:cxn>
                <a:cxn ang="0">
                  <a:pos x="780" y="24"/>
                </a:cxn>
                <a:cxn ang="0">
                  <a:pos x="619" y="56"/>
                </a:cxn>
                <a:cxn ang="0">
                  <a:pos x="461" y="103"/>
                </a:cxn>
                <a:cxn ang="0">
                  <a:pos x="307" y="161"/>
                </a:cxn>
                <a:cxn ang="0">
                  <a:pos x="153" y="231"/>
                </a:cxn>
                <a:cxn ang="0">
                  <a:pos x="0" y="312"/>
                </a:cxn>
              </a:cxnLst>
              <a:rect l="0" t="0" r="r" b="b"/>
              <a:pathLst>
                <a:path w="5455" h="970">
                  <a:moveTo>
                    <a:pt x="5455" y="71"/>
                  </a:moveTo>
                  <a:lnTo>
                    <a:pt x="5455" y="71"/>
                  </a:lnTo>
                  <a:lnTo>
                    <a:pt x="5448" y="87"/>
                  </a:lnTo>
                  <a:lnTo>
                    <a:pt x="5426" y="132"/>
                  </a:lnTo>
                  <a:lnTo>
                    <a:pt x="5409" y="165"/>
                  </a:lnTo>
                  <a:lnTo>
                    <a:pt x="5388" y="203"/>
                  </a:lnTo>
                  <a:lnTo>
                    <a:pt x="5363" y="245"/>
                  </a:lnTo>
                  <a:lnTo>
                    <a:pt x="5334" y="291"/>
                  </a:lnTo>
                  <a:lnTo>
                    <a:pt x="5301" y="339"/>
                  </a:lnTo>
                  <a:lnTo>
                    <a:pt x="5263" y="391"/>
                  </a:lnTo>
                  <a:lnTo>
                    <a:pt x="5222" y="444"/>
                  </a:lnTo>
                  <a:lnTo>
                    <a:pt x="5176" y="499"/>
                  </a:lnTo>
                  <a:lnTo>
                    <a:pt x="5126" y="552"/>
                  </a:lnTo>
                  <a:lnTo>
                    <a:pt x="5098" y="580"/>
                  </a:lnTo>
                  <a:lnTo>
                    <a:pt x="5070" y="607"/>
                  </a:lnTo>
                  <a:lnTo>
                    <a:pt x="5041" y="633"/>
                  </a:lnTo>
                  <a:lnTo>
                    <a:pt x="5011" y="659"/>
                  </a:lnTo>
                  <a:lnTo>
                    <a:pt x="4979" y="685"/>
                  </a:lnTo>
                  <a:lnTo>
                    <a:pt x="4945" y="710"/>
                  </a:lnTo>
                  <a:lnTo>
                    <a:pt x="4912" y="735"/>
                  </a:lnTo>
                  <a:lnTo>
                    <a:pt x="4876" y="759"/>
                  </a:lnTo>
                  <a:lnTo>
                    <a:pt x="4840" y="781"/>
                  </a:lnTo>
                  <a:lnTo>
                    <a:pt x="4802" y="804"/>
                  </a:lnTo>
                  <a:lnTo>
                    <a:pt x="4763" y="825"/>
                  </a:lnTo>
                  <a:lnTo>
                    <a:pt x="4723" y="844"/>
                  </a:lnTo>
                  <a:lnTo>
                    <a:pt x="4682" y="864"/>
                  </a:lnTo>
                  <a:lnTo>
                    <a:pt x="4639" y="882"/>
                  </a:lnTo>
                  <a:lnTo>
                    <a:pt x="4594" y="898"/>
                  </a:lnTo>
                  <a:lnTo>
                    <a:pt x="4550" y="912"/>
                  </a:lnTo>
                  <a:lnTo>
                    <a:pt x="4502" y="927"/>
                  </a:lnTo>
                  <a:lnTo>
                    <a:pt x="4455" y="938"/>
                  </a:lnTo>
                  <a:lnTo>
                    <a:pt x="4405" y="948"/>
                  </a:lnTo>
                  <a:lnTo>
                    <a:pt x="4355" y="956"/>
                  </a:lnTo>
                  <a:lnTo>
                    <a:pt x="4304" y="962"/>
                  </a:lnTo>
                  <a:lnTo>
                    <a:pt x="4250" y="967"/>
                  </a:lnTo>
                  <a:lnTo>
                    <a:pt x="4196" y="969"/>
                  </a:lnTo>
                  <a:lnTo>
                    <a:pt x="4140" y="970"/>
                  </a:lnTo>
                  <a:lnTo>
                    <a:pt x="4083" y="967"/>
                  </a:lnTo>
                  <a:lnTo>
                    <a:pt x="4023" y="964"/>
                  </a:lnTo>
                  <a:lnTo>
                    <a:pt x="3964" y="957"/>
                  </a:lnTo>
                  <a:lnTo>
                    <a:pt x="3903" y="948"/>
                  </a:lnTo>
                  <a:lnTo>
                    <a:pt x="3840" y="936"/>
                  </a:lnTo>
                  <a:lnTo>
                    <a:pt x="3775" y="922"/>
                  </a:lnTo>
                  <a:lnTo>
                    <a:pt x="3710" y="904"/>
                  </a:lnTo>
                  <a:lnTo>
                    <a:pt x="3643" y="885"/>
                  </a:lnTo>
                  <a:lnTo>
                    <a:pt x="3574" y="861"/>
                  </a:lnTo>
                  <a:lnTo>
                    <a:pt x="3504" y="835"/>
                  </a:lnTo>
                  <a:lnTo>
                    <a:pt x="3432" y="806"/>
                  </a:lnTo>
                  <a:lnTo>
                    <a:pt x="3360" y="773"/>
                  </a:lnTo>
                  <a:lnTo>
                    <a:pt x="3285" y="738"/>
                  </a:lnTo>
                  <a:lnTo>
                    <a:pt x="3210" y="699"/>
                  </a:lnTo>
                  <a:lnTo>
                    <a:pt x="3210" y="699"/>
                  </a:lnTo>
                  <a:lnTo>
                    <a:pt x="3059" y="620"/>
                  </a:lnTo>
                  <a:lnTo>
                    <a:pt x="2913" y="547"/>
                  </a:lnTo>
                  <a:lnTo>
                    <a:pt x="2772" y="478"/>
                  </a:lnTo>
                  <a:lnTo>
                    <a:pt x="2636" y="415"/>
                  </a:lnTo>
                  <a:lnTo>
                    <a:pt x="2505" y="357"/>
                  </a:lnTo>
                  <a:lnTo>
                    <a:pt x="2377" y="302"/>
                  </a:lnTo>
                  <a:lnTo>
                    <a:pt x="2253" y="253"/>
                  </a:lnTo>
                  <a:lnTo>
                    <a:pt x="2134" y="208"/>
                  </a:lnTo>
                  <a:lnTo>
                    <a:pt x="2019" y="169"/>
                  </a:lnTo>
                  <a:lnTo>
                    <a:pt x="1906" y="132"/>
                  </a:lnTo>
                  <a:lnTo>
                    <a:pt x="1798" y="102"/>
                  </a:lnTo>
                  <a:lnTo>
                    <a:pt x="1692" y="76"/>
                  </a:lnTo>
                  <a:lnTo>
                    <a:pt x="1590" y="52"/>
                  </a:lnTo>
                  <a:lnTo>
                    <a:pt x="1491" y="34"/>
                  </a:lnTo>
                  <a:lnTo>
                    <a:pt x="1394" y="19"/>
                  </a:lnTo>
                  <a:lnTo>
                    <a:pt x="1301" y="8"/>
                  </a:lnTo>
                  <a:lnTo>
                    <a:pt x="1209" y="2"/>
                  </a:lnTo>
                  <a:lnTo>
                    <a:pt x="1119" y="0"/>
                  </a:lnTo>
                  <a:lnTo>
                    <a:pt x="1031" y="0"/>
                  </a:lnTo>
                  <a:lnTo>
                    <a:pt x="945" y="5"/>
                  </a:lnTo>
                  <a:lnTo>
                    <a:pt x="862" y="13"/>
                  </a:lnTo>
                  <a:lnTo>
                    <a:pt x="780" y="24"/>
                  </a:lnTo>
                  <a:lnTo>
                    <a:pt x="698" y="39"/>
                  </a:lnTo>
                  <a:lnTo>
                    <a:pt x="619" y="56"/>
                  </a:lnTo>
                  <a:lnTo>
                    <a:pt x="540" y="79"/>
                  </a:lnTo>
                  <a:lnTo>
                    <a:pt x="461" y="103"/>
                  </a:lnTo>
                  <a:lnTo>
                    <a:pt x="384" y="131"/>
                  </a:lnTo>
                  <a:lnTo>
                    <a:pt x="307" y="161"/>
                  </a:lnTo>
                  <a:lnTo>
                    <a:pt x="230" y="194"/>
                  </a:lnTo>
                  <a:lnTo>
                    <a:pt x="153" y="231"/>
                  </a:lnTo>
                  <a:lnTo>
                    <a:pt x="76" y="270"/>
                  </a:lnTo>
                  <a:lnTo>
                    <a:pt x="0" y="31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878630" name="Freeform 38"/>
            <p:cNvSpPr>
              <a:spLocks/>
            </p:cNvSpPr>
            <p:nvPr userDrawn="1"/>
          </p:nvSpPr>
          <p:spPr bwMode="auto">
            <a:xfrm>
              <a:off x="864" y="1198"/>
              <a:ext cx="5451" cy="465"/>
            </a:xfrm>
            <a:custGeom>
              <a:avLst/>
              <a:gdLst/>
              <a:ahLst/>
              <a:cxnLst>
                <a:cxn ang="0">
                  <a:pos x="5451" y="0"/>
                </a:cxn>
                <a:cxn ang="0">
                  <a:pos x="5423" y="63"/>
                </a:cxn>
                <a:cxn ang="0">
                  <a:pos x="5386" y="134"/>
                </a:cxn>
                <a:cxn ang="0">
                  <a:pos x="5334" y="224"/>
                </a:cxn>
                <a:cxn ang="0">
                  <a:pos x="5265" y="326"/>
                </a:cxn>
                <a:cxn ang="0">
                  <a:pos x="5179" y="436"/>
                </a:cxn>
                <a:cxn ang="0">
                  <a:pos x="5102" y="518"/>
                </a:cxn>
                <a:cxn ang="0">
                  <a:pos x="5046" y="573"/>
                </a:cxn>
                <a:cxn ang="0">
                  <a:pos x="4983" y="628"/>
                </a:cxn>
                <a:cxn ang="0">
                  <a:pos x="4918" y="678"/>
                </a:cxn>
                <a:cxn ang="0">
                  <a:pos x="4847" y="726"/>
                </a:cxn>
                <a:cxn ang="0">
                  <a:pos x="4771" y="772"/>
                </a:cxn>
                <a:cxn ang="0">
                  <a:pos x="4689" y="814"/>
                </a:cxn>
                <a:cxn ang="0">
                  <a:pos x="4603" y="849"/>
                </a:cxn>
                <a:cxn ang="0">
                  <a:pos x="4512" y="880"/>
                </a:cxn>
                <a:cxn ang="0">
                  <a:pos x="4415" y="902"/>
                </a:cxn>
                <a:cxn ang="0">
                  <a:pos x="4312" y="920"/>
                </a:cxn>
                <a:cxn ang="0">
                  <a:pos x="4206" y="928"/>
                </a:cxn>
                <a:cxn ang="0">
                  <a:pos x="4092" y="930"/>
                </a:cxn>
                <a:cxn ang="0">
                  <a:pos x="3974" y="920"/>
                </a:cxn>
                <a:cxn ang="0">
                  <a:pos x="3849" y="902"/>
                </a:cxn>
                <a:cxn ang="0">
                  <a:pos x="3718" y="873"/>
                </a:cxn>
                <a:cxn ang="0">
                  <a:pos x="3582" y="833"/>
                </a:cxn>
                <a:cxn ang="0">
                  <a:pos x="3440" y="780"/>
                </a:cxn>
                <a:cxn ang="0">
                  <a:pos x="3292" y="715"/>
                </a:cxn>
                <a:cxn ang="0">
                  <a:pos x="3216" y="678"/>
                </a:cxn>
                <a:cxn ang="0">
                  <a:pos x="2917" y="531"/>
                </a:cxn>
                <a:cxn ang="0">
                  <a:pos x="2638" y="403"/>
                </a:cxn>
                <a:cxn ang="0">
                  <a:pos x="2377" y="295"/>
                </a:cxn>
                <a:cxn ang="0">
                  <a:pos x="2133" y="206"/>
                </a:cxn>
                <a:cxn ang="0">
                  <a:pos x="1903" y="135"/>
                </a:cxn>
                <a:cxn ang="0">
                  <a:pos x="1688" y="81"/>
                </a:cxn>
                <a:cxn ang="0">
                  <a:pos x="1487" y="43"/>
                </a:cxn>
                <a:cxn ang="0">
                  <a:pos x="1295" y="22"/>
                </a:cxn>
                <a:cxn ang="0">
                  <a:pos x="1115" y="16"/>
                </a:cxn>
                <a:cxn ang="0">
                  <a:pos x="941" y="26"/>
                </a:cxn>
                <a:cxn ang="0">
                  <a:pos x="775" y="48"/>
                </a:cxn>
                <a:cxn ang="0">
                  <a:pos x="615" y="85"/>
                </a:cxn>
                <a:cxn ang="0">
                  <a:pos x="458" y="134"/>
                </a:cxn>
                <a:cxn ang="0">
                  <a:pos x="304" y="195"/>
                </a:cxn>
                <a:cxn ang="0">
                  <a:pos x="153" y="268"/>
                </a:cxn>
                <a:cxn ang="0">
                  <a:pos x="0" y="352"/>
                </a:cxn>
              </a:cxnLst>
              <a:rect l="0" t="0" r="r" b="b"/>
              <a:pathLst>
                <a:path w="5451" h="930">
                  <a:moveTo>
                    <a:pt x="5451" y="0"/>
                  </a:moveTo>
                  <a:lnTo>
                    <a:pt x="5451" y="0"/>
                  </a:lnTo>
                  <a:lnTo>
                    <a:pt x="5444" y="18"/>
                  </a:lnTo>
                  <a:lnTo>
                    <a:pt x="5423" y="63"/>
                  </a:lnTo>
                  <a:lnTo>
                    <a:pt x="5406" y="97"/>
                  </a:lnTo>
                  <a:lnTo>
                    <a:pt x="5386" y="134"/>
                  </a:lnTo>
                  <a:lnTo>
                    <a:pt x="5362" y="177"/>
                  </a:lnTo>
                  <a:lnTo>
                    <a:pt x="5334" y="224"/>
                  </a:lnTo>
                  <a:lnTo>
                    <a:pt x="5301" y="274"/>
                  </a:lnTo>
                  <a:lnTo>
                    <a:pt x="5265" y="326"/>
                  </a:lnTo>
                  <a:lnTo>
                    <a:pt x="5223" y="381"/>
                  </a:lnTo>
                  <a:lnTo>
                    <a:pt x="5179" y="436"/>
                  </a:lnTo>
                  <a:lnTo>
                    <a:pt x="5129" y="491"/>
                  </a:lnTo>
                  <a:lnTo>
                    <a:pt x="5102" y="518"/>
                  </a:lnTo>
                  <a:lnTo>
                    <a:pt x="5075" y="546"/>
                  </a:lnTo>
                  <a:lnTo>
                    <a:pt x="5046" y="573"/>
                  </a:lnTo>
                  <a:lnTo>
                    <a:pt x="5015" y="600"/>
                  </a:lnTo>
                  <a:lnTo>
                    <a:pt x="4983" y="628"/>
                  </a:lnTo>
                  <a:lnTo>
                    <a:pt x="4951" y="654"/>
                  </a:lnTo>
                  <a:lnTo>
                    <a:pt x="4918" y="678"/>
                  </a:lnTo>
                  <a:lnTo>
                    <a:pt x="4883" y="704"/>
                  </a:lnTo>
                  <a:lnTo>
                    <a:pt x="4847" y="726"/>
                  </a:lnTo>
                  <a:lnTo>
                    <a:pt x="4809" y="751"/>
                  </a:lnTo>
                  <a:lnTo>
                    <a:pt x="4771" y="772"/>
                  </a:lnTo>
                  <a:lnTo>
                    <a:pt x="4730" y="793"/>
                  </a:lnTo>
                  <a:lnTo>
                    <a:pt x="4689" y="814"/>
                  </a:lnTo>
                  <a:lnTo>
                    <a:pt x="4647" y="831"/>
                  </a:lnTo>
                  <a:lnTo>
                    <a:pt x="4603" y="849"/>
                  </a:lnTo>
                  <a:lnTo>
                    <a:pt x="4558" y="865"/>
                  </a:lnTo>
                  <a:lnTo>
                    <a:pt x="4512" y="880"/>
                  </a:lnTo>
                  <a:lnTo>
                    <a:pt x="4464" y="891"/>
                  </a:lnTo>
                  <a:lnTo>
                    <a:pt x="4415" y="902"/>
                  </a:lnTo>
                  <a:lnTo>
                    <a:pt x="4365" y="912"/>
                  </a:lnTo>
                  <a:lnTo>
                    <a:pt x="4312" y="920"/>
                  </a:lnTo>
                  <a:lnTo>
                    <a:pt x="4260" y="925"/>
                  </a:lnTo>
                  <a:lnTo>
                    <a:pt x="4206" y="928"/>
                  </a:lnTo>
                  <a:lnTo>
                    <a:pt x="4150" y="930"/>
                  </a:lnTo>
                  <a:lnTo>
                    <a:pt x="4092" y="930"/>
                  </a:lnTo>
                  <a:lnTo>
                    <a:pt x="4033" y="927"/>
                  </a:lnTo>
                  <a:lnTo>
                    <a:pt x="3974" y="920"/>
                  </a:lnTo>
                  <a:lnTo>
                    <a:pt x="3911" y="912"/>
                  </a:lnTo>
                  <a:lnTo>
                    <a:pt x="3849" y="902"/>
                  </a:lnTo>
                  <a:lnTo>
                    <a:pt x="3785" y="889"/>
                  </a:lnTo>
                  <a:lnTo>
                    <a:pt x="3718" y="873"/>
                  </a:lnTo>
                  <a:lnTo>
                    <a:pt x="3652" y="854"/>
                  </a:lnTo>
                  <a:lnTo>
                    <a:pt x="3582" y="833"/>
                  </a:lnTo>
                  <a:lnTo>
                    <a:pt x="3511" y="809"/>
                  </a:lnTo>
                  <a:lnTo>
                    <a:pt x="3440" y="780"/>
                  </a:lnTo>
                  <a:lnTo>
                    <a:pt x="3367" y="749"/>
                  </a:lnTo>
                  <a:lnTo>
                    <a:pt x="3292" y="715"/>
                  </a:lnTo>
                  <a:lnTo>
                    <a:pt x="3216" y="678"/>
                  </a:lnTo>
                  <a:lnTo>
                    <a:pt x="3216" y="678"/>
                  </a:lnTo>
                  <a:lnTo>
                    <a:pt x="3063" y="602"/>
                  </a:lnTo>
                  <a:lnTo>
                    <a:pt x="2917" y="531"/>
                  </a:lnTo>
                  <a:lnTo>
                    <a:pt x="2774" y="465"/>
                  </a:lnTo>
                  <a:lnTo>
                    <a:pt x="2638" y="403"/>
                  </a:lnTo>
                  <a:lnTo>
                    <a:pt x="2505" y="347"/>
                  </a:lnTo>
                  <a:lnTo>
                    <a:pt x="2377" y="295"/>
                  </a:lnTo>
                  <a:lnTo>
                    <a:pt x="2252" y="248"/>
                  </a:lnTo>
                  <a:lnTo>
                    <a:pt x="2133" y="206"/>
                  </a:lnTo>
                  <a:lnTo>
                    <a:pt x="2016" y="168"/>
                  </a:lnTo>
                  <a:lnTo>
                    <a:pt x="1903" y="135"/>
                  </a:lnTo>
                  <a:lnTo>
                    <a:pt x="1795" y="106"/>
                  </a:lnTo>
                  <a:lnTo>
                    <a:pt x="1688" y="81"/>
                  </a:lnTo>
                  <a:lnTo>
                    <a:pt x="1587" y="60"/>
                  </a:lnTo>
                  <a:lnTo>
                    <a:pt x="1487" y="43"/>
                  </a:lnTo>
                  <a:lnTo>
                    <a:pt x="1390" y="30"/>
                  </a:lnTo>
                  <a:lnTo>
                    <a:pt x="1295" y="22"/>
                  </a:lnTo>
                  <a:lnTo>
                    <a:pt x="1204" y="18"/>
                  </a:lnTo>
                  <a:lnTo>
                    <a:pt x="1115" y="16"/>
                  </a:lnTo>
                  <a:lnTo>
                    <a:pt x="1027" y="19"/>
                  </a:lnTo>
                  <a:lnTo>
                    <a:pt x="941" y="26"/>
                  </a:lnTo>
                  <a:lnTo>
                    <a:pt x="858" y="35"/>
                  </a:lnTo>
                  <a:lnTo>
                    <a:pt x="775" y="48"/>
                  </a:lnTo>
                  <a:lnTo>
                    <a:pt x="694" y="64"/>
                  </a:lnTo>
                  <a:lnTo>
                    <a:pt x="615" y="85"/>
                  </a:lnTo>
                  <a:lnTo>
                    <a:pt x="536" y="108"/>
                  </a:lnTo>
                  <a:lnTo>
                    <a:pt x="458" y="134"/>
                  </a:lnTo>
                  <a:lnTo>
                    <a:pt x="382" y="163"/>
                  </a:lnTo>
                  <a:lnTo>
                    <a:pt x="304" y="195"/>
                  </a:lnTo>
                  <a:lnTo>
                    <a:pt x="228" y="231"/>
                  </a:lnTo>
                  <a:lnTo>
                    <a:pt x="153" y="268"/>
                  </a:lnTo>
                  <a:lnTo>
                    <a:pt x="76" y="310"/>
                  </a:lnTo>
                  <a:lnTo>
                    <a:pt x="0" y="35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878631" name="Freeform 39"/>
            <p:cNvSpPr>
              <a:spLocks/>
            </p:cNvSpPr>
            <p:nvPr userDrawn="1"/>
          </p:nvSpPr>
          <p:spPr bwMode="auto">
            <a:xfrm>
              <a:off x="893" y="1169"/>
              <a:ext cx="5447" cy="482"/>
            </a:xfrm>
            <a:custGeom>
              <a:avLst/>
              <a:gdLst/>
              <a:ahLst/>
              <a:cxnLst>
                <a:cxn ang="0">
                  <a:pos x="5447" y="0"/>
                </a:cxn>
                <a:cxn ang="0">
                  <a:pos x="5419" y="64"/>
                </a:cxn>
                <a:cxn ang="0">
                  <a:pos x="5383" y="137"/>
                </a:cxn>
                <a:cxn ang="0">
                  <a:pos x="5332" y="227"/>
                </a:cxn>
                <a:cxn ang="0">
                  <a:pos x="5265" y="332"/>
                </a:cxn>
                <a:cxn ang="0">
                  <a:pos x="5180" y="444"/>
                </a:cxn>
                <a:cxn ang="0">
                  <a:pos x="5105" y="529"/>
                </a:cxn>
                <a:cxn ang="0">
                  <a:pos x="5048" y="586"/>
                </a:cxn>
                <a:cxn ang="0">
                  <a:pos x="4989" y="641"/>
                </a:cxn>
                <a:cxn ang="0">
                  <a:pos x="4923" y="692"/>
                </a:cxn>
                <a:cxn ang="0">
                  <a:pos x="4853" y="744"/>
                </a:cxn>
                <a:cxn ang="0">
                  <a:pos x="4778" y="791"/>
                </a:cxn>
                <a:cxn ang="0">
                  <a:pos x="4697" y="833"/>
                </a:cxn>
                <a:cxn ang="0">
                  <a:pos x="4611" y="870"/>
                </a:cxn>
                <a:cxn ang="0">
                  <a:pos x="4521" y="902"/>
                </a:cxn>
                <a:cxn ang="0">
                  <a:pos x="4424" y="928"/>
                </a:cxn>
                <a:cxn ang="0">
                  <a:pos x="4322" y="947"/>
                </a:cxn>
                <a:cxn ang="0">
                  <a:pos x="4214" y="959"/>
                </a:cxn>
                <a:cxn ang="0">
                  <a:pos x="4102" y="962"/>
                </a:cxn>
                <a:cxn ang="0">
                  <a:pos x="3982" y="956"/>
                </a:cxn>
                <a:cxn ang="0">
                  <a:pos x="3857" y="939"/>
                </a:cxn>
                <a:cxn ang="0">
                  <a:pos x="3727" y="914"/>
                </a:cxn>
                <a:cxn ang="0">
                  <a:pos x="3591" y="875"/>
                </a:cxn>
                <a:cxn ang="0">
                  <a:pos x="3448" y="825"/>
                </a:cxn>
                <a:cxn ang="0">
                  <a:pos x="3298" y="763"/>
                </a:cxn>
                <a:cxn ang="0">
                  <a:pos x="3221" y="726"/>
                </a:cxn>
                <a:cxn ang="0">
                  <a:pos x="2920" y="586"/>
                </a:cxn>
                <a:cxn ang="0">
                  <a:pos x="2640" y="463"/>
                </a:cxn>
                <a:cxn ang="0">
                  <a:pos x="2376" y="360"/>
                </a:cxn>
                <a:cxn ang="0">
                  <a:pos x="2131" y="276"/>
                </a:cxn>
                <a:cxn ang="0">
                  <a:pos x="1901" y="208"/>
                </a:cxn>
                <a:cxn ang="0">
                  <a:pos x="1686" y="158"/>
                </a:cxn>
                <a:cxn ang="0">
                  <a:pos x="1483" y="124"/>
                </a:cxn>
                <a:cxn ang="0">
                  <a:pos x="1291" y="108"/>
                </a:cxn>
                <a:cxn ang="0">
                  <a:pos x="1111" y="105"/>
                </a:cxn>
                <a:cxn ang="0">
                  <a:pos x="937" y="118"/>
                </a:cxn>
                <a:cxn ang="0">
                  <a:pos x="772" y="143"/>
                </a:cxn>
                <a:cxn ang="0">
                  <a:pos x="612" y="184"/>
                </a:cxn>
                <a:cxn ang="0">
                  <a:pos x="457" y="237"/>
                </a:cxn>
                <a:cxn ang="0">
                  <a:pos x="303" y="302"/>
                </a:cxn>
                <a:cxn ang="0">
                  <a:pos x="151" y="378"/>
                </a:cxn>
                <a:cxn ang="0">
                  <a:pos x="0" y="465"/>
                </a:cxn>
              </a:cxnLst>
              <a:rect l="0" t="0" r="r" b="b"/>
              <a:pathLst>
                <a:path w="5447" h="962">
                  <a:moveTo>
                    <a:pt x="5447" y="0"/>
                  </a:moveTo>
                  <a:lnTo>
                    <a:pt x="5447" y="0"/>
                  </a:lnTo>
                  <a:lnTo>
                    <a:pt x="5440" y="17"/>
                  </a:lnTo>
                  <a:lnTo>
                    <a:pt x="5419" y="64"/>
                  </a:lnTo>
                  <a:lnTo>
                    <a:pt x="5402" y="98"/>
                  </a:lnTo>
                  <a:lnTo>
                    <a:pt x="5383" y="137"/>
                  </a:lnTo>
                  <a:lnTo>
                    <a:pt x="5359" y="181"/>
                  </a:lnTo>
                  <a:lnTo>
                    <a:pt x="5332" y="227"/>
                  </a:lnTo>
                  <a:lnTo>
                    <a:pt x="5300" y="279"/>
                  </a:lnTo>
                  <a:lnTo>
                    <a:pt x="5265" y="332"/>
                  </a:lnTo>
                  <a:lnTo>
                    <a:pt x="5225" y="387"/>
                  </a:lnTo>
                  <a:lnTo>
                    <a:pt x="5180" y="444"/>
                  </a:lnTo>
                  <a:lnTo>
                    <a:pt x="5130" y="500"/>
                  </a:lnTo>
                  <a:lnTo>
                    <a:pt x="5105" y="529"/>
                  </a:lnTo>
                  <a:lnTo>
                    <a:pt x="5078" y="557"/>
                  </a:lnTo>
                  <a:lnTo>
                    <a:pt x="5048" y="586"/>
                  </a:lnTo>
                  <a:lnTo>
                    <a:pt x="5019" y="613"/>
                  </a:lnTo>
                  <a:lnTo>
                    <a:pt x="4989" y="641"/>
                  </a:lnTo>
                  <a:lnTo>
                    <a:pt x="4957" y="667"/>
                  </a:lnTo>
                  <a:lnTo>
                    <a:pt x="4923" y="692"/>
                  </a:lnTo>
                  <a:lnTo>
                    <a:pt x="4889" y="718"/>
                  </a:lnTo>
                  <a:lnTo>
                    <a:pt x="4853" y="744"/>
                  </a:lnTo>
                  <a:lnTo>
                    <a:pt x="4815" y="767"/>
                  </a:lnTo>
                  <a:lnTo>
                    <a:pt x="4778" y="791"/>
                  </a:lnTo>
                  <a:lnTo>
                    <a:pt x="4737" y="812"/>
                  </a:lnTo>
                  <a:lnTo>
                    <a:pt x="4697" y="833"/>
                  </a:lnTo>
                  <a:lnTo>
                    <a:pt x="4654" y="852"/>
                  </a:lnTo>
                  <a:lnTo>
                    <a:pt x="4611" y="870"/>
                  </a:lnTo>
                  <a:lnTo>
                    <a:pt x="4567" y="888"/>
                  </a:lnTo>
                  <a:lnTo>
                    <a:pt x="4521" y="902"/>
                  </a:lnTo>
                  <a:lnTo>
                    <a:pt x="4472" y="917"/>
                  </a:lnTo>
                  <a:lnTo>
                    <a:pt x="4424" y="928"/>
                  </a:lnTo>
                  <a:lnTo>
                    <a:pt x="4374" y="939"/>
                  </a:lnTo>
                  <a:lnTo>
                    <a:pt x="4322" y="947"/>
                  </a:lnTo>
                  <a:lnTo>
                    <a:pt x="4270" y="954"/>
                  </a:lnTo>
                  <a:lnTo>
                    <a:pt x="4214" y="959"/>
                  </a:lnTo>
                  <a:lnTo>
                    <a:pt x="4158" y="962"/>
                  </a:lnTo>
                  <a:lnTo>
                    <a:pt x="4102" y="962"/>
                  </a:lnTo>
                  <a:lnTo>
                    <a:pt x="4043" y="960"/>
                  </a:lnTo>
                  <a:lnTo>
                    <a:pt x="3982" y="956"/>
                  </a:lnTo>
                  <a:lnTo>
                    <a:pt x="3921" y="949"/>
                  </a:lnTo>
                  <a:lnTo>
                    <a:pt x="3857" y="939"/>
                  </a:lnTo>
                  <a:lnTo>
                    <a:pt x="3793" y="928"/>
                  </a:lnTo>
                  <a:lnTo>
                    <a:pt x="3727" y="914"/>
                  </a:lnTo>
                  <a:lnTo>
                    <a:pt x="3659" y="896"/>
                  </a:lnTo>
                  <a:lnTo>
                    <a:pt x="3591" y="875"/>
                  </a:lnTo>
                  <a:lnTo>
                    <a:pt x="3520" y="852"/>
                  </a:lnTo>
                  <a:lnTo>
                    <a:pt x="3448" y="825"/>
                  </a:lnTo>
                  <a:lnTo>
                    <a:pt x="3373" y="796"/>
                  </a:lnTo>
                  <a:lnTo>
                    <a:pt x="3298" y="763"/>
                  </a:lnTo>
                  <a:lnTo>
                    <a:pt x="3221" y="726"/>
                  </a:lnTo>
                  <a:lnTo>
                    <a:pt x="3221" y="726"/>
                  </a:lnTo>
                  <a:lnTo>
                    <a:pt x="3067" y="654"/>
                  </a:lnTo>
                  <a:lnTo>
                    <a:pt x="2920" y="586"/>
                  </a:lnTo>
                  <a:lnTo>
                    <a:pt x="2777" y="521"/>
                  </a:lnTo>
                  <a:lnTo>
                    <a:pt x="2640" y="463"/>
                  </a:lnTo>
                  <a:lnTo>
                    <a:pt x="2505" y="410"/>
                  </a:lnTo>
                  <a:lnTo>
                    <a:pt x="2376" y="360"/>
                  </a:lnTo>
                  <a:lnTo>
                    <a:pt x="2252" y="315"/>
                  </a:lnTo>
                  <a:lnTo>
                    <a:pt x="2131" y="276"/>
                  </a:lnTo>
                  <a:lnTo>
                    <a:pt x="2015" y="240"/>
                  </a:lnTo>
                  <a:lnTo>
                    <a:pt x="1901" y="208"/>
                  </a:lnTo>
                  <a:lnTo>
                    <a:pt x="1791" y="181"/>
                  </a:lnTo>
                  <a:lnTo>
                    <a:pt x="1686" y="158"/>
                  </a:lnTo>
                  <a:lnTo>
                    <a:pt x="1583" y="140"/>
                  </a:lnTo>
                  <a:lnTo>
                    <a:pt x="1483" y="124"/>
                  </a:lnTo>
                  <a:lnTo>
                    <a:pt x="1386" y="114"/>
                  </a:lnTo>
                  <a:lnTo>
                    <a:pt x="1291" y="108"/>
                  </a:lnTo>
                  <a:lnTo>
                    <a:pt x="1200" y="105"/>
                  </a:lnTo>
                  <a:lnTo>
                    <a:pt x="1111" y="105"/>
                  </a:lnTo>
                  <a:lnTo>
                    <a:pt x="1023" y="109"/>
                  </a:lnTo>
                  <a:lnTo>
                    <a:pt x="937" y="118"/>
                  </a:lnTo>
                  <a:lnTo>
                    <a:pt x="854" y="129"/>
                  </a:lnTo>
                  <a:lnTo>
                    <a:pt x="772" y="143"/>
                  </a:lnTo>
                  <a:lnTo>
                    <a:pt x="692" y="163"/>
                  </a:lnTo>
                  <a:lnTo>
                    <a:pt x="612" y="184"/>
                  </a:lnTo>
                  <a:lnTo>
                    <a:pt x="533" y="208"/>
                  </a:lnTo>
                  <a:lnTo>
                    <a:pt x="457" y="237"/>
                  </a:lnTo>
                  <a:lnTo>
                    <a:pt x="379" y="268"/>
                  </a:lnTo>
                  <a:lnTo>
                    <a:pt x="303" y="302"/>
                  </a:lnTo>
                  <a:lnTo>
                    <a:pt x="228" y="339"/>
                  </a:lnTo>
                  <a:lnTo>
                    <a:pt x="151" y="378"/>
                  </a:lnTo>
                  <a:lnTo>
                    <a:pt x="76" y="419"/>
                  </a:lnTo>
                  <a:lnTo>
                    <a:pt x="0" y="465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878632" name="Freeform 40"/>
            <p:cNvSpPr>
              <a:spLocks/>
            </p:cNvSpPr>
            <p:nvPr userDrawn="1"/>
          </p:nvSpPr>
          <p:spPr bwMode="auto">
            <a:xfrm>
              <a:off x="925" y="1141"/>
              <a:ext cx="5439" cy="497"/>
            </a:xfrm>
            <a:custGeom>
              <a:avLst/>
              <a:gdLst/>
              <a:ahLst/>
              <a:cxnLst>
                <a:cxn ang="0">
                  <a:pos x="5439" y="0"/>
                </a:cxn>
                <a:cxn ang="0">
                  <a:pos x="5412" y="65"/>
                </a:cxn>
                <a:cxn ang="0">
                  <a:pos x="5377" y="137"/>
                </a:cxn>
                <a:cxn ang="0">
                  <a:pos x="5327" y="231"/>
                </a:cxn>
                <a:cxn ang="0">
                  <a:pos x="5261" y="336"/>
                </a:cxn>
                <a:cxn ang="0">
                  <a:pos x="5179" y="451"/>
                </a:cxn>
                <a:cxn ang="0">
                  <a:pos x="5104" y="538"/>
                </a:cxn>
                <a:cxn ang="0">
                  <a:pos x="5050" y="596"/>
                </a:cxn>
                <a:cxn ang="0">
                  <a:pos x="4990" y="652"/>
                </a:cxn>
                <a:cxn ang="0">
                  <a:pos x="4925" y="706"/>
                </a:cxn>
                <a:cxn ang="0">
                  <a:pos x="4855" y="759"/>
                </a:cxn>
                <a:cxn ang="0">
                  <a:pos x="4780" y="808"/>
                </a:cxn>
                <a:cxn ang="0">
                  <a:pos x="4701" y="851"/>
                </a:cxn>
                <a:cxn ang="0">
                  <a:pos x="4617" y="891"/>
                </a:cxn>
                <a:cxn ang="0">
                  <a:pos x="4526" y="925"/>
                </a:cxn>
                <a:cxn ang="0">
                  <a:pos x="4429" y="953"/>
                </a:cxn>
                <a:cxn ang="0">
                  <a:pos x="4328" y="975"/>
                </a:cxn>
                <a:cxn ang="0">
                  <a:pos x="4221" y="988"/>
                </a:cxn>
                <a:cxn ang="0">
                  <a:pos x="4108" y="993"/>
                </a:cxn>
                <a:cxn ang="0">
                  <a:pos x="3989" y="990"/>
                </a:cxn>
                <a:cxn ang="0">
                  <a:pos x="3864" y="975"/>
                </a:cxn>
                <a:cxn ang="0">
                  <a:pos x="3732" y="951"/>
                </a:cxn>
                <a:cxn ang="0">
                  <a:pos x="3595" y="917"/>
                </a:cxn>
                <a:cxn ang="0">
                  <a:pos x="3452" y="869"/>
                </a:cxn>
                <a:cxn ang="0">
                  <a:pos x="3302" y="809"/>
                </a:cxn>
                <a:cxn ang="0">
                  <a:pos x="3224" y="775"/>
                </a:cxn>
                <a:cxn ang="0">
                  <a:pos x="2921" y="638"/>
                </a:cxn>
                <a:cxn ang="0">
                  <a:pos x="2638" y="522"/>
                </a:cxn>
                <a:cxn ang="0">
                  <a:pos x="2374" y="423"/>
                </a:cxn>
                <a:cxn ang="0">
                  <a:pos x="2127" y="342"/>
                </a:cxn>
                <a:cxn ang="0">
                  <a:pos x="1897" y="281"/>
                </a:cxn>
                <a:cxn ang="0">
                  <a:pos x="1680" y="234"/>
                </a:cxn>
                <a:cxn ang="0">
                  <a:pos x="1477" y="205"/>
                </a:cxn>
                <a:cxn ang="0">
                  <a:pos x="1286" y="191"/>
                </a:cxn>
                <a:cxn ang="0">
                  <a:pos x="1104" y="192"/>
                </a:cxn>
                <a:cxn ang="0">
                  <a:pos x="932" y="208"/>
                </a:cxn>
                <a:cxn ang="0">
                  <a:pos x="766" y="239"/>
                </a:cxn>
                <a:cxn ang="0">
                  <a:pos x="607" y="283"/>
                </a:cxn>
                <a:cxn ang="0">
                  <a:pos x="453" y="338"/>
                </a:cxn>
                <a:cxn ang="0">
                  <a:pos x="300" y="407"/>
                </a:cxn>
                <a:cxn ang="0">
                  <a:pos x="150" y="486"/>
                </a:cxn>
                <a:cxn ang="0">
                  <a:pos x="0" y="578"/>
                </a:cxn>
              </a:cxnLst>
              <a:rect l="0" t="0" r="r" b="b"/>
              <a:pathLst>
                <a:path w="5439" h="993">
                  <a:moveTo>
                    <a:pt x="5439" y="0"/>
                  </a:moveTo>
                  <a:lnTo>
                    <a:pt x="5439" y="0"/>
                  </a:lnTo>
                  <a:lnTo>
                    <a:pt x="5432" y="18"/>
                  </a:lnTo>
                  <a:lnTo>
                    <a:pt x="5412" y="65"/>
                  </a:lnTo>
                  <a:lnTo>
                    <a:pt x="5397" y="99"/>
                  </a:lnTo>
                  <a:lnTo>
                    <a:pt x="5377" y="137"/>
                  </a:lnTo>
                  <a:lnTo>
                    <a:pt x="5354" y="183"/>
                  </a:lnTo>
                  <a:lnTo>
                    <a:pt x="5327" y="231"/>
                  </a:lnTo>
                  <a:lnTo>
                    <a:pt x="5297" y="283"/>
                  </a:lnTo>
                  <a:lnTo>
                    <a:pt x="5261" y="336"/>
                  </a:lnTo>
                  <a:lnTo>
                    <a:pt x="5222" y="393"/>
                  </a:lnTo>
                  <a:lnTo>
                    <a:pt x="5179" y="451"/>
                  </a:lnTo>
                  <a:lnTo>
                    <a:pt x="5130" y="509"/>
                  </a:lnTo>
                  <a:lnTo>
                    <a:pt x="5104" y="538"/>
                  </a:lnTo>
                  <a:lnTo>
                    <a:pt x="5078" y="567"/>
                  </a:lnTo>
                  <a:lnTo>
                    <a:pt x="5050" y="596"/>
                  </a:lnTo>
                  <a:lnTo>
                    <a:pt x="5021" y="623"/>
                  </a:lnTo>
                  <a:lnTo>
                    <a:pt x="4990" y="652"/>
                  </a:lnTo>
                  <a:lnTo>
                    <a:pt x="4958" y="680"/>
                  </a:lnTo>
                  <a:lnTo>
                    <a:pt x="4925" y="706"/>
                  </a:lnTo>
                  <a:lnTo>
                    <a:pt x="4891" y="733"/>
                  </a:lnTo>
                  <a:lnTo>
                    <a:pt x="4855" y="759"/>
                  </a:lnTo>
                  <a:lnTo>
                    <a:pt x="4819" y="783"/>
                  </a:lnTo>
                  <a:lnTo>
                    <a:pt x="4780" y="808"/>
                  </a:lnTo>
                  <a:lnTo>
                    <a:pt x="4742" y="830"/>
                  </a:lnTo>
                  <a:lnTo>
                    <a:pt x="4701" y="851"/>
                  </a:lnTo>
                  <a:lnTo>
                    <a:pt x="4660" y="872"/>
                  </a:lnTo>
                  <a:lnTo>
                    <a:pt x="4617" y="891"/>
                  </a:lnTo>
                  <a:lnTo>
                    <a:pt x="4572" y="909"/>
                  </a:lnTo>
                  <a:lnTo>
                    <a:pt x="4526" y="925"/>
                  </a:lnTo>
                  <a:lnTo>
                    <a:pt x="4479" y="940"/>
                  </a:lnTo>
                  <a:lnTo>
                    <a:pt x="4429" y="953"/>
                  </a:lnTo>
                  <a:lnTo>
                    <a:pt x="4379" y="966"/>
                  </a:lnTo>
                  <a:lnTo>
                    <a:pt x="4328" y="975"/>
                  </a:lnTo>
                  <a:lnTo>
                    <a:pt x="4275" y="982"/>
                  </a:lnTo>
                  <a:lnTo>
                    <a:pt x="4221" y="988"/>
                  </a:lnTo>
                  <a:lnTo>
                    <a:pt x="4165" y="992"/>
                  </a:lnTo>
                  <a:lnTo>
                    <a:pt x="4108" y="993"/>
                  </a:lnTo>
                  <a:lnTo>
                    <a:pt x="4049" y="993"/>
                  </a:lnTo>
                  <a:lnTo>
                    <a:pt x="3989" y="990"/>
                  </a:lnTo>
                  <a:lnTo>
                    <a:pt x="3927" y="984"/>
                  </a:lnTo>
                  <a:lnTo>
                    <a:pt x="3864" y="975"/>
                  </a:lnTo>
                  <a:lnTo>
                    <a:pt x="3799" y="966"/>
                  </a:lnTo>
                  <a:lnTo>
                    <a:pt x="3732" y="951"/>
                  </a:lnTo>
                  <a:lnTo>
                    <a:pt x="3666" y="935"/>
                  </a:lnTo>
                  <a:lnTo>
                    <a:pt x="3595" y="917"/>
                  </a:lnTo>
                  <a:lnTo>
                    <a:pt x="3524" y="895"/>
                  </a:lnTo>
                  <a:lnTo>
                    <a:pt x="3452" y="869"/>
                  </a:lnTo>
                  <a:lnTo>
                    <a:pt x="3377" y="841"/>
                  </a:lnTo>
                  <a:lnTo>
                    <a:pt x="3302" y="809"/>
                  </a:lnTo>
                  <a:lnTo>
                    <a:pt x="3224" y="775"/>
                  </a:lnTo>
                  <a:lnTo>
                    <a:pt x="3224" y="775"/>
                  </a:lnTo>
                  <a:lnTo>
                    <a:pt x="3070" y="704"/>
                  </a:lnTo>
                  <a:lnTo>
                    <a:pt x="2921" y="638"/>
                  </a:lnTo>
                  <a:lnTo>
                    <a:pt x="2777" y="578"/>
                  </a:lnTo>
                  <a:lnTo>
                    <a:pt x="2638" y="522"/>
                  </a:lnTo>
                  <a:lnTo>
                    <a:pt x="2503" y="470"/>
                  </a:lnTo>
                  <a:lnTo>
                    <a:pt x="2374" y="423"/>
                  </a:lnTo>
                  <a:lnTo>
                    <a:pt x="2249" y="381"/>
                  </a:lnTo>
                  <a:lnTo>
                    <a:pt x="2127" y="342"/>
                  </a:lnTo>
                  <a:lnTo>
                    <a:pt x="2010" y="310"/>
                  </a:lnTo>
                  <a:lnTo>
                    <a:pt x="1897" y="281"/>
                  </a:lnTo>
                  <a:lnTo>
                    <a:pt x="1787" y="255"/>
                  </a:lnTo>
                  <a:lnTo>
                    <a:pt x="1680" y="234"/>
                  </a:lnTo>
                  <a:lnTo>
                    <a:pt x="1577" y="218"/>
                  </a:lnTo>
                  <a:lnTo>
                    <a:pt x="1477" y="205"/>
                  </a:lnTo>
                  <a:lnTo>
                    <a:pt x="1380" y="197"/>
                  </a:lnTo>
                  <a:lnTo>
                    <a:pt x="1286" y="191"/>
                  </a:lnTo>
                  <a:lnTo>
                    <a:pt x="1194" y="191"/>
                  </a:lnTo>
                  <a:lnTo>
                    <a:pt x="1104" y="192"/>
                  </a:lnTo>
                  <a:lnTo>
                    <a:pt x="1018" y="199"/>
                  </a:lnTo>
                  <a:lnTo>
                    <a:pt x="932" y="208"/>
                  </a:lnTo>
                  <a:lnTo>
                    <a:pt x="848" y="221"/>
                  </a:lnTo>
                  <a:lnTo>
                    <a:pt x="766" y="239"/>
                  </a:lnTo>
                  <a:lnTo>
                    <a:pt x="686" y="259"/>
                  </a:lnTo>
                  <a:lnTo>
                    <a:pt x="607" y="283"/>
                  </a:lnTo>
                  <a:lnTo>
                    <a:pt x="529" y="309"/>
                  </a:lnTo>
                  <a:lnTo>
                    <a:pt x="453" y="338"/>
                  </a:lnTo>
                  <a:lnTo>
                    <a:pt x="376" y="372"/>
                  </a:lnTo>
                  <a:lnTo>
                    <a:pt x="300" y="407"/>
                  </a:lnTo>
                  <a:lnTo>
                    <a:pt x="225" y="446"/>
                  </a:lnTo>
                  <a:lnTo>
                    <a:pt x="150" y="486"/>
                  </a:lnTo>
                  <a:lnTo>
                    <a:pt x="75" y="531"/>
                  </a:lnTo>
                  <a:lnTo>
                    <a:pt x="0" y="57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878633" name="Freeform 41"/>
            <p:cNvSpPr>
              <a:spLocks/>
            </p:cNvSpPr>
            <p:nvPr userDrawn="1"/>
          </p:nvSpPr>
          <p:spPr bwMode="auto">
            <a:xfrm>
              <a:off x="958" y="1112"/>
              <a:ext cx="5429" cy="513"/>
            </a:xfrm>
            <a:custGeom>
              <a:avLst/>
              <a:gdLst/>
              <a:ahLst/>
              <a:cxnLst>
                <a:cxn ang="0">
                  <a:pos x="5429" y="0"/>
                </a:cxn>
                <a:cxn ang="0">
                  <a:pos x="5403" y="66"/>
                </a:cxn>
                <a:cxn ang="0">
                  <a:pos x="5369" y="141"/>
                </a:cxn>
                <a:cxn ang="0">
                  <a:pos x="5321" y="234"/>
                </a:cxn>
                <a:cxn ang="0">
                  <a:pos x="5257" y="342"/>
                </a:cxn>
                <a:cxn ang="0">
                  <a:pos x="5176" y="459"/>
                </a:cxn>
                <a:cxn ang="0">
                  <a:pos x="5103" y="547"/>
                </a:cxn>
                <a:cxn ang="0">
                  <a:pos x="5049" y="607"/>
                </a:cxn>
                <a:cxn ang="0">
                  <a:pos x="4990" y="665"/>
                </a:cxn>
                <a:cxn ang="0">
                  <a:pos x="4927" y="720"/>
                </a:cxn>
                <a:cxn ang="0">
                  <a:pos x="4857" y="775"/>
                </a:cxn>
                <a:cxn ang="0">
                  <a:pos x="4784" y="825"/>
                </a:cxn>
                <a:cxn ang="0">
                  <a:pos x="4704" y="870"/>
                </a:cxn>
                <a:cxn ang="0">
                  <a:pos x="4620" y="912"/>
                </a:cxn>
                <a:cxn ang="0">
                  <a:pos x="4531" y="949"/>
                </a:cxn>
                <a:cxn ang="0">
                  <a:pos x="4435" y="979"/>
                </a:cxn>
                <a:cxn ang="0">
                  <a:pos x="4334" y="1003"/>
                </a:cxn>
                <a:cxn ang="0">
                  <a:pos x="4227" y="1017"/>
                </a:cxn>
                <a:cxn ang="0">
                  <a:pos x="4114" y="1025"/>
                </a:cxn>
                <a:cxn ang="0">
                  <a:pos x="3995" y="1024"/>
                </a:cxn>
                <a:cxn ang="0">
                  <a:pos x="3870" y="1012"/>
                </a:cxn>
                <a:cxn ang="0">
                  <a:pos x="3738" y="991"/>
                </a:cxn>
                <a:cxn ang="0">
                  <a:pos x="3601" y="959"/>
                </a:cxn>
                <a:cxn ang="0">
                  <a:pos x="3456" y="914"/>
                </a:cxn>
                <a:cxn ang="0">
                  <a:pos x="3305" y="857"/>
                </a:cxn>
                <a:cxn ang="0">
                  <a:pos x="3227" y="824"/>
                </a:cxn>
                <a:cxn ang="0">
                  <a:pos x="2922" y="693"/>
                </a:cxn>
                <a:cxn ang="0">
                  <a:pos x="2637" y="581"/>
                </a:cxn>
                <a:cxn ang="0">
                  <a:pos x="2372" y="488"/>
                </a:cxn>
                <a:cxn ang="0">
                  <a:pos x="2123" y="412"/>
                </a:cxn>
                <a:cxn ang="0">
                  <a:pos x="1891" y="354"/>
                </a:cxn>
                <a:cxn ang="0">
                  <a:pos x="1675" y="313"/>
                </a:cxn>
                <a:cxn ang="0">
                  <a:pos x="1472" y="287"/>
                </a:cxn>
                <a:cxn ang="0">
                  <a:pos x="1281" y="278"/>
                </a:cxn>
                <a:cxn ang="0">
                  <a:pos x="1099" y="283"/>
                </a:cxn>
                <a:cxn ang="0">
                  <a:pos x="926" y="302"/>
                </a:cxn>
                <a:cxn ang="0">
                  <a:pos x="761" y="336"/>
                </a:cxn>
                <a:cxn ang="0">
                  <a:pos x="603" y="383"/>
                </a:cxn>
                <a:cxn ang="0">
                  <a:pos x="449" y="441"/>
                </a:cxn>
                <a:cxn ang="0">
                  <a:pos x="298" y="514"/>
                </a:cxn>
                <a:cxn ang="0">
                  <a:pos x="149" y="596"/>
                </a:cxn>
                <a:cxn ang="0">
                  <a:pos x="0" y="691"/>
                </a:cxn>
              </a:cxnLst>
              <a:rect l="0" t="0" r="r" b="b"/>
              <a:pathLst>
                <a:path w="5429" h="1025">
                  <a:moveTo>
                    <a:pt x="5429" y="0"/>
                  </a:moveTo>
                  <a:lnTo>
                    <a:pt x="5429" y="0"/>
                  </a:lnTo>
                  <a:lnTo>
                    <a:pt x="5422" y="18"/>
                  </a:lnTo>
                  <a:lnTo>
                    <a:pt x="5403" y="66"/>
                  </a:lnTo>
                  <a:lnTo>
                    <a:pt x="5389" y="100"/>
                  </a:lnTo>
                  <a:lnTo>
                    <a:pt x="5369" y="141"/>
                  </a:lnTo>
                  <a:lnTo>
                    <a:pt x="5347" y="186"/>
                  </a:lnTo>
                  <a:lnTo>
                    <a:pt x="5321" y="234"/>
                  </a:lnTo>
                  <a:lnTo>
                    <a:pt x="5292" y="287"/>
                  </a:lnTo>
                  <a:lnTo>
                    <a:pt x="5257" y="342"/>
                  </a:lnTo>
                  <a:lnTo>
                    <a:pt x="5218" y="399"/>
                  </a:lnTo>
                  <a:lnTo>
                    <a:pt x="5176" y="459"/>
                  </a:lnTo>
                  <a:lnTo>
                    <a:pt x="5129" y="518"/>
                  </a:lnTo>
                  <a:lnTo>
                    <a:pt x="5103" y="547"/>
                  </a:lnTo>
                  <a:lnTo>
                    <a:pt x="5076" y="576"/>
                  </a:lnTo>
                  <a:lnTo>
                    <a:pt x="5049" y="607"/>
                  </a:lnTo>
                  <a:lnTo>
                    <a:pt x="5021" y="636"/>
                  </a:lnTo>
                  <a:lnTo>
                    <a:pt x="4990" y="665"/>
                  </a:lnTo>
                  <a:lnTo>
                    <a:pt x="4958" y="693"/>
                  </a:lnTo>
                  <a:lnTo>
                    <a:pt x="4927" y="720"/>
                  </a:lnTo>
                  <a:lnTo>
                    <a:pt x="4893" y="748"/>
                  </a:lnTo>
                  <a:lnTo>
                    <a:pt x="4857" y="775"/>
                  </a:lnTo>
                  <a:lnTo>
                    <a:pt x="4821" y="799"/>
                  </a:lnTo>
                  <a:lnTo>
                    <a:pt x="4784" y="825"/>
                  </a:lnTo>
                  <a:lnTo>
                    <a:pt x="4745" y="848"/>
                  </a:lnTo>
                  <a:lnTo>
                    <a:pt x="4704" y="870"/>
                  </a:lnTo>
                  <a:lnTo>
                    <a:pt x="4663" y="893"/>
                  </a:lnTo>
                  <a:lnTo>
                    <a:pt x="4620" y="912"/>
                  </a:lnTo>
                  <a:lnTo>
                    <a:pt x="4577" y="932"/>
                  </a:lnTo>
                  <a:lnTo>
                    <a:pt x="4531" y="949"/>
                  </a:lnTo>
                  <a:lnTo>
                    <a:pt x="4484" y="964"/>
                  </a:lnTo>
                  <a:lnTo>
                    <a:pt x="4435" y="979"/>
                  </a:lnTo>
                  <a:lnTo>
                    <a:pt x="4385" y="991"/>
                  </a:lnTo>
                  <a:lnTo>
                    <a:pt x="4334" y="1003"/>
                  </a:lnTo>
                  <a:lnTo>
                    <a:pt x="4281" y="1011"/>
                  </a:lnTo>
                  <a:lnTo>
                    <a:pt x="4227" y="1017"/>
                  </a:lnTo>
                  <a:lnTo>
                    <a:pt x="4171" y="1022"/>
                  </a:lnTo>
                  <a:lnTo>
                    <a:pt x="4114" y="1025"/>
                  </a:lnTo>
                  <a:lnTo>
                    <a:pt x="4055" y="1025"/>
                  </a:lnTo>
                  <a:lnTo>
                    <a:pt x="3995" y="1024"/>
                  </a:lnTo>
                  <a:lnTo>
                    <a:pt x="3932" y="1021"/>
                  </a:lnTo>
                  <a:lnTo>
                    <a:pt x="3870" y="1012"/>
                  </a:lnTo>
                  <a:lnTo>
                    <a:pt x="3805" y="1004"/>
                  </a:lnTo>
                  <a:lnTo>
                    <a:pt x="3738" y="991"/>
                  </a:lnTo>
                  <a:lnTo>
                    <a:pt x="3670" y="977"/>
                  </a:lnTo>
                  <a:lnTo>
                    <a:pt x="3601" y="959"/>
                  </a:lnTo>
                  <a:lnTo>
                    <a:pt x="3528" y="938"/>
                  </a:lnTo>
                  <a:lnTo>
                    <a:pt x="3456" y="914"/>
                  </a:lnTo>
                  <a:lnTo>
                    <a:pt x="3381" y="888"/>
                  </a:lnTo>
                  <a:lnTo>
                    <a:pt x="3305" y="857"/>
                  </a:lnTo>
                  <a:lnTo>
                    <a:pt x="3227" y="824"/>
                  </a:lnTo>
                  <a:lnTo>
                    <a:pt x="3227" y="824"/>
                  </a:lnTo>
                  <a:lnTo>
                    <a:pt x="3072" y="756"/>
                  </a:lnTo>
                  <a:lnTo>
                    <a:pt x="2922" y="693"/>
                  </a:lnTo>
                  <a:lnTo>
                    <a:pt x="2777" y="635"/>
                  </a:lnTo>
                  <a:lnTo>
                    <a:pt x="2637" y="581"/>
                  </a:lnTo>
                  <a:lnTo>
                    <a:pt x="2502" y="533"/>
                  </a:lnTo>
                  <a:lnTo>
                    <a:pt x="2372" y="488"/>
                  </a:lnTo>
                  <a:lnTo>
                    <a:pt x="2245" y="447"/>
                  </a:lnTo>
                  <a:lnTo>
                    <a:pt x="2123" y="412"/>
                  </a:lnTo>
                  <a:lnTo>
                    <a:pt x="2005" y="381"/>
                  </a:lnTo>
                  <a:lnTo>
                    <a:pt x="1891" y="354"/>
                  </a:lnTo>
                  <a:lnTo>
                    <a:pt x="1782" y="331"/>
                  </a:lnTo>
                  <a:lnTo>
                    <a:pt x="1675" y="313"/>
                  </a:lnTo>
                  <a:lnTo>
                    <a:pt x="1572" y="297"/>
                  </a:lnTo>
                  <a:lnTo>
                    <a:pt x="1472" y="287"/>
                  </a:lnTo>
                  <a:lnTo>
                    <a:pt x="1375" y="279"/>
                  </a:lnTo>
                  <a:lnTo>
                    <a:pt x="1281" y="278"/>
                  </a:lnTo>
                  <a:lnTo>
                    <a:pt x="1187" y="278"/>
                  </a:lnTo>
                  <a:lnTo>
                    <a:pt x="1099" y="283"/>
                  </a:lnTo>
                  <a:lnTo>
                    <a:pt x="1011" y="291"/>
                  </a:lnTo>
                  <a:lnTo>
                    <a:pt x="926" y="302"/>
                  </a:lnTo>
                  <a:lnTo>
                    <a:pt x="843" y="317"/>
                  </a:lnTo>
                  <a:lnTo>
                    <a:pt x="761" y="336"/>
                  </a:lnTo>
                  <a:lnTo>
                    <a:pt x="682" y="357"/>
                  </a:lnTo>
                  <a:lnTo>
                    <a:pt x="603" y="383"/>
                  </a:lnTo>
                  <a:lnTo>
                    <a:pt x="525" y="410"/>
                  </a:lnTo>
                  <a:lnTo>
                    <a:pt x="449" y="441"/>
                  </a:lnTo>
                  <a:lnTo>
                    <a:pt x="372" y="476"/>
                  </a:lnTo>
                  <a:lnTo>
                    <a:pt x="298" y="514"/>
                  </a:lnTo>
                  <a:lnTo>
                    <a:pt x="224" y="554"/>
                  </a:lnTo>
                  <a:lnTo>
                    <a:pt x="149" y="596"/>
                  </a:lnTo>
                  <a:lnTo>
                    <a:pt x="75" y="643"/>
                  </a:lnTo>
                  <a:lnTo>
                    <a:pt x="0" y="691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878634" name="Freeform 42"/>
            <p:cNvSpPr>
              <a:spLocks/>
            </p:cNvSpPr>
            <p:nvPr userDrawn="1"/>
          </p:nvSpPr>
          <p:spPr bwMode="auto">
            <a:xfrm>
              <a:off x="993" y="1083"/>
              <a:ext cx="5418" cy="530"/>
            </a:xfrm>
            <a:custGeom>
              <a:avLst/>
              <a:gdLst/>
              <a:ahLst/>
              <a:cxnLst>
                <a:cxn ang="0">
                  <a:pos x="5418" y="0"/>
                </a:cxn>
                <a:cxn ang="0">
                  <a:pos x="5393" y="68"/>
                </a:cxn>
                <a:cxn ang="0">
                  <a:pos x="5361" y="142"/>
                </a:cxn>
                <a:cxn ang="0">
                  <a:pos x="5314" y="237"/>
                </a:cxn>
                <a:cxn ang="0">
                  <a:pos x="5251" y="347"/>
                </a:cxn>
                <a:cxn ang="0">
                  <a:pos x="5171" y="467"/>
                </a:cxn>
                <a:cxn ang="0">
                  <a:pos x="5100" y="557"/>
                </a:cxn>
                <a:cxn ang="0">
                  <a:pos x="5047" y="618"/>
                </a:cxn>
                <a:cxn ang="0">
                  <a:pos x="4989" y="676"/>
                </a:cxn>
                <a:cxn ang="0">
                  <a:pos x="4926" y="735"/>
                </a:cxn>
                <a:cxn ang="0">
                  <a:pos x="4858" y="789"/>
                </a:cxn>
                <a:cxn ang="0">
                  <a:pos x="4785" y="843"/>
                </a:cxn>
                <a:cxn ang="0">
                  <a:pos x="4707" y="890"/>
                </a:cxn>
                <a:cxn ang="0">
                  <a:pos x="4622" y="933"/>
                </a:cxn>
                <a:cxn ang="0">
                  <a:pos x="4533" y="972"/>
                </a:cxn>
                <a:cxn ang="0">
                  <a:pos x="4437" y="1004"/>
                </a:cxn>
                <a:cxn ang="0">
                  <a:pos x="4338" y="1030"/>
                </a:cxn>
                <a:cxn ang="0">
                  <a:pos x="4231" y="1048"/>
                </a:cxn>
                <a:cxn ang="0">
                  <a:pos x="4118" y="1058"/>
                </a:cxn>
                <a:cxn ang="0">
                  <a:pos x="3999" y="1059"/>
                </a:cxn>
                <a:cxn ang="0">
                  <a:pos x="3874" y="1049"/>
                </a:cxn>
                <a:cxn ang="0">
                  <a:pos x="3742" y="1032"/>
                </a:cxn>
                <a:cxn ang="0">
                  <a:pos x="3603" y="1001"/>
                </a:cxn>
                <a:cxn ang="0">
                  <a:pos x="3459" y="959"/>
                </a:cxn>
                <a:cxn ang="0">
                  <a:pos x="3306" y="906"/>
                </a:cxn>
                <a:cxn ang="0">
                  <a:pos x="3228" y="873"/>
                </a:cxn>
                <a:cxn ang="0">
                  <a:pos x="2920" y="748"/>
                </a:cxn>
                <a:cxn ang="0">
                  <a:pos x="2634" y="641"/>
                </a:cxn>
                <a:cxn ang="0">
                  <a:pos x="2367" y="552"/>
                </a:cxn>
                <a:cxn ang="0">
                  <a:pos x="2119" y="483"/>
                </a:cxn>
                <a:cxn ang="0">
                  <a:pos x="1886" y="428"/>
                </a:cxn>
                <a:cxn ang="0">
                  <a:pos x="1669" y="391"/>
                </a:cxn>
                <a:cxn ang="0">
                  <a:pos x="1465" y="370"/>
                </a:cxn>
                <a:cxn ang="0">
                  <a:pos x="1273" y="363"/>
                </a:cxn>
                <a:cxn ang="0">
                  <a:pos x="1091" y="371"/>
                </a:cxn>
                <a:cxn ang="0">
                  <a:pos x="919" y="396"/>
                </a:cxn>
                <a:cxn ang="0">
                  <a:pos x="755" y="433"/>
                </a:cxn>
                <a:cxn ang="0">
                  <a:pos x="597" y="483"/>
                </a:cxn>
                <a:cxn ang="0">
                  <a:pos x="444" y="546"/>
                </a:cxn>
                <a:cxn ang="0">
                  <a:pos x="294" y="620"/>
                </a:cxn>
                <a:cxn ang="0">
                  <a:pos x="147" y="707"/>
                </a:cxn>
                <a:cxn ang="0">
                  <a:pos x="0" y="806"/>
                </a:cxn>
              </a:cxnLst>
              <a:rect l="0" t="0" r="r" b="b"/>
              <a:pathLst>
                <a:path w="5418" h="1059">
                  <a:moveTo>
                    <a:pt x="5418" y="0"/>
                  </a:moveTo>
                  <a:lnTo>
                    <a:pt x="5418" y="0"/>
                  </a:lnTo>
                  <a:lnTo>
                    <a:pt x="5411" y="18"/>
                  </a:lnTo>
                  <a:lnTo>
                    <a:pt x="5393" y="68"/>
                  </a:lnTo>
                  <a:lnTo>
                    <a:pt x="5377" y="102"/>
                  </a:lnTo>
                  <a:lnTo>
                    <a:pt x="5361" y="142"/>
                  </a:lnTo>
                  <a:lnTo>
                    <a:pt x="5339" y="189"/>
                  </a:lnTo>
                  <a:lnTo>
                    <a:pt x="5314" y="237"/>
                  </a:lnTo>
                  <a:lnTo>
                    <a:pt x="5284" y="292"/>
                  </a:lnTo>
                  <a:lnTo>
                    <a:pt x="5251" y="347"/>
                  </a:lnTo>
                  <a:lnTo>
                    <a:pt x="5214" y="407"/>
                  </a:lnTo>
                  <a:lnTo>
                    <a:pt x="5171" y="467"/>
                  </a:lnTo>
                  <a:lnTo>
                    <a:pt x="5125" y="526"/>
                  </a:lnTo>
                  <a:lnTo>
                    <a:pt x="5100" y="557"/>
                  </a:lnTo>
                  <a:lnTo>
                    <a:pt x="5073" y="588"/>
                  </a:lnTo>
                  <a:lnTo>
                    <a:pt x="5047" y="618"/>
                  </a:lnTo>
                  <a:lnTo>
                    <a:pt x="5018" y="647"/>
                  </a:lnTo>
                  <a:lnTo>
                    <a:pt x="4989" y="676"/>
                  </a:lnTo>
                  <a:lnTo>
                    <a:pt x="4958" y="706"/>
                  </a:lnTo>
                  <a:lnTo>
                    <a:pt x="4926" y="735"/>
                  </a:lnTo>
                  <a:lnTo>
                    <a:pt x="4893" y="762"/>
                  </a:lnTo>
                  <a:lnTo>
                    <a:pt x="4858" y="789"/>
                  </a:lnTo>
                  <a:lnTo>
                    <a:pt x="4822" y="817"/>
                  </a:lnTo>
                  <a:lnTo>
                    <a:pt x="4785" y="843"/>
                  </a:lnTo>
                  <a:lnTo>
                    <a:pt x="4746" y="867"/>
                  </a:lnTo>
                  <a:lnTo>
                    <a:pt x="4707" y="890"/>
                  </a:lnTo>
                  <a:lnTo>
                    <a:pt x="4665" y="912"/>
                  </a:lnTo>
                  <a:lnTo>
                    <a:pt x="4622" y="933"/>
                  </a:lnTo>
                  <a:lnTo>
                    <a:pt x="4579" y="954"/>
                  </a:lnTo>
                  <a:lnTo>
                    <a:pt x="4533" y="972"/>
                  </a:lnTo>
                  <a:lnTo>
                    <a:pt x="4486" y="990"/>
                  </a:lnTo>
                  <a:lnTo>
                    <a:pt x="4437" y="1004"/>
                  </a:lnTo>
                  <a:lnTo>
                    <a:pt x="4389" y="1019"/>
                  </a:lnTo>
                  <a:lnTo>
                    <a:pt x="4338" y="1030"/>
                  </a:lnTo>
                  <a:lnTo>
                    <a:pt x="4285" y="1040"/>
                  </a:lnTo>
                  <a:lnTo>
                    <a:pt x="4231" y="1048"/>
                  </a:lnTo>
                  <a:lnTo>
                    <a:pt x="4175" y="1054"/>
                  </a:lnTo>
                  <a:lnTo>
                    <a:pt x="4118" y="1058"/>
                  </a:lnTo>
                  <a:lnTo>
                    <a:pt x="4058" y="1059"/>
                  </a:lnTo>
                  <a:lnTo>
                    <a:pt x="3999" y="1059"/>
                  </a:lnTo>
                  <a:lnTo>
                    <a:pt x="3936" y="1056"/>
                  </a:lnTo>
                  <a:lnTo>
                    <a:pt x="3874" y="1049"/>
                  </a:lnTo>
                  <a:lnTo>
                    <a:pt x="3809" y="1041"/>
                  </a:lnTo>
                  <a:lnTo>
                    <a:pt x="3742" y="1032"/>
                  </a:lnTo>
                  <a:lnTo>
                    <a:pt x="3672" y="1017"/>
                  </a:lnTo>
                  <a:lnTo>
                    <a:pt x="3603" y="1001"/>
                  </a:lnTo>
                  <a:lnTo>
                    <a:pt x="3531" y="982"/>
                  </a:lnTo>
                  <a:lnTo>
                    <a:pt x="3459" y="959"/>
                  </a:lnTo>
                  <a:lnTo>
                    <a:pt x="3382" y="933"/>
                  </a:lnTo>
                  <a:lnTo>
                    <a:pt x="3306" y="906"/>
                  </a:lnTo>
                  <a:lnTo>
                    <a:pt x="3228" y="873"/>
                  </a:lnTo>
                  <a:lnTo>
                    <a:pt x="3228" y="873"/>
                  </a:lnTo>
                  <a:lnTo>
                    <a:pt x="3071" y="809"/>
                  </a:lnTo>
                  <a:lnTo>
                    <a:pt x="2920" y="748"/>
                  </a:lnTo>
                  <a:lnTo>
                    <a:pt x="2776" y="693"/>
                  </a:lnTo>
                  <a:lnTo>
                    <a:pt x="2634" y="641"/>
                  </a:lnTo>
                  <a:lnTo>
                    <a:pt x="2499" y="596"/>
                  </a:lnTo>
                  <a:lnTo>
                    <a:pt x="2367" y="552"/>
                  </a:lnTo>
                  <a:lnTo>
                    <a:pt x="2241" y="515"/>
                  </a:lnTo>
                  <a:lnTo>
                    <a:pt x="2119" y="483"/>
                  </a:lnTo>
                  <a:lnTo>
                    <a:pt x="2001" y="454"/>
                  </a:lnTo>
                  <a:lnTo>
                    <a:pt x="1886" y="428"/>
                  </a:lnTo>
                  <a:lnTo>
                    <a:pt x="1776" y="407"/>
                  </a:lnTo>
                  <a:lnTo>
                    <a:pt x="1669" y="391"/>
                  </a:lnTo>
                  <a:lnTo>
                    <a:pt x="1565" y="378"/>
                  </a:lnTo>
                  <a:lnTo>
                    <a:pt x="1465" y="370"/>
                  </a:lnTo>
                  <a:lnTo>
                    <a:pt x="1368" y="365"/>
                  </a:lnTo>
                  <a:lnTo>
                    <a:pt x="1273" y="363"/>
                  </a:lnTo>
                  <a:lnTo>
                    <a:pt x="1182" y="366"/>
                  </a:lnTo>
                  <a:lnTo>
                    <a:pt x="1091" y="371"/>
                  </a:lnTo>
                  <a:lnTo>
                    <a:pt x="1005" y="381"/>
                  </a:lnTo>
                  <a:lnTo>
                    <a:pt x="919" y="396"/>
                  </a:lnTo>
                  <a:lnTo>
                    <a:pt x="837" y="412"/>
                  </a:lnTo>
                  <a:lnTo>
                    <a:pt x="755" y="433"/>
                  </a:lnTo>
                  <a:lnTo>
                    <a:pt x="676" y="455"/>
                  </a:lnTo>
                  <a:lnTo>
                    <a:pt x="597" y="483"/>
                  </a:lnTo>
                  <a:lnTo>
                    <a:pt x="521" y="512"/>
                  </a:lnTo>
                  <a:lnTo>
                    <a:pt x="444" y="546"/>
                  </a:lnTo>
                  <a:lnTo>
                    <a:pt x="369" y="581"/>
                  </a:lnTo>
                  <a:lnTo>
                    <a:pt x="294" y="620"/>
                  </a:lnTo>
                  <a:lnTo>
                    <a:pt x="221" y="662"/>
                  </a:lnTo>
                  <a:lnTo>
                    <a:pt x="147" y="707"/>
                  </a:lnTo>
                  <a:lnTo>
                    <a:pt x="74" y="754"/>
                  </a:lnTo>
                  <a:lnTo>
                    <a:pt x="0" y="80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878635" name="Freeform 43"/>
            <p:cNvSpPr>
              <a:spLocks/>
            </p:cNvSpPr>
            <p:nvPr userDrawn="1"/>
          </p:nvSpPr>
          <p:spPr bwMode="auto">
            <a:xfrm>
              <a:off x="1029" y="1055"/>
              <a:ext cx="5404" cy="545"/>
            </a:xfrm>
            <a:custGeom>
              <a:avLst/>
              <a:gdLst/>
              <a:ahLst/>
              <a:cxnLst>
                <a:cxn ang="0">
                  <a:pos x="5404" y="0"/>
                </a:cxn>
                <a:cxn ang="0">
                  <a:pos x="5380" y="68"/>
                </a:cxn>
                <a:cxn ang="0">
                  <a:pos x="5350" y="144"/>
                </a:cxn>
                <a:cxn ang="0">
                  <a:pos x="5304" y="241"/>
                </a:cxn>
                <a:cxn ang="0">
                  <a:pos x="5243" y="352"/>
                </a:cxn>
                <a:cxn ang="0">
                  <a:pos x="5165" y="473"/>
                </a:cxn>
                <a:cxn ang="0">
                  <a:pos x="5096" y="566"/>
                </a:cxn>
                <a:cxn ang="0">
                  <a:pos x="5043" y="627"/>
                </a:cxn>
                <a:cxn ang="0">
                  <a:pos x="4986" y="688"/>
                </a:cxn>
                <a:cxn ang="0">
                  <a:pos x="4924" y="748"/>
                </a:cxn>
                <a:cxn ang="0">
                  <a:pos x="4857" y="805"/>
                </a:cxn>
                <a:cxn ang="0">
                  <a:pos x="4785" y="858"/>
                </a:cxn>
                <a:cxn ang="0">
                  <a:pos x="4707" y="908"/>
                </a:cxn>
                <a:cxn ang="0">
                  <a:pos x="4624" y="955"/>
                </a:cxn>
                <a:cxn ang="0">
                  <a:pos x="4535" y="995"/>
                </a:cxn>
                <a:cxn ang="0">
                  <a:pos x="4440" y="1029"/>
                </a:cxn>
                <a:cxn ang="0">
                  <a:pos x="4340" y="1056"/>
                </a:cxn>
                <a:cxn ang="0">
                  <a:pos x="4233" y="1076"/>
                </a:cxn>
                <a:cxn ang="0">
                  <a:pos x="4121" y="1089"/>
                </a:cxn>
                <a:cxn ang="0">
                  <a:pos x="4002" y="1092"/>
                </a:cxn>
                <a:cxn ang="0">
                  <a:pos x="3877" y="1085"/>
                </a:cxn>
                <a:cxn ang="0">
                  <a:pos x="3745" y="1069"/>
                </a:cxn>
                <a:cxn ang="0">
                  <a:pos x="3606" y="1042"/>
                </a:cxn>
                <a:cxn ang="0">
                  <a:pos x="3460" y="1003"/>
                </a:cxn>
                <a:cxn ang="0">
                  <a:pos x="3307" y="951"/>
                </a:cxn>
                <a:cxn ang="0">
                  <a:pos x="3228" y="921"/>
                </a:cxn>
                <a:cxn ang="0">
                  <a:pos x="2919" y="801"/>
                </a:cxn>
                <a:cxn ang="0">
                  <a:pos x="2631" y="701"/>
                </a:cxn>
                <a:cxn ang="0">
                  <a:pos x="2363" y="617"/>
                </a:cxn>
                <a:cxn ang="0">
                  <a:pos x="2113" y="551"/>
                </a:cxn>
                <a:cxn ang="0">
                  <a:pos x="1880" y="501"/>
                </a:cxn>
                <a:cxn ang="0">
                  <a:pos x="1662" y="469"/>
                </a:cxn>
                <a:cxn ang="0">
                  <a:pos x="1458" y="451"/>
                </a:cxn>
                <a:cxn ang="0">
                  <a:pos x="1266" y="448"/>
                </a:cxn>
                <a:cxn ang="0">
                  <a:pos x="1085" y="461"/>
                </a:cxn>
                <a:cxn ang="0">
                  <a:pos x="914" y="488"/>
                </a:cxn>
                <a:cxn ang="0">
                  <a:pos x="750" y="528"/>
                </a:cxn>
                <a:cxn ang="0">
                  <a:pos x="593" y="582"/>
                </a:cxn>
                <a:cxn ang="0">
                  <a:pos x="440" y="648"/>
                </a:cxn>
                <a:cxn ang="0">
                  <a:pos x="292" y="727"/>
                </a:cxn>
                <a:cxn ang="0">
                  <a:pos x="146" y="817"/>
                </a:cxn>
                <a:cxn ang="0">
                  <a:pos x="0" y="918"/>
                </a:cxn>
              </a:cxnLst>
              <a:rect l="0" t="0" r="r" b="b"/>
              <a:pathLst>
                <a:path w="5404" h="1092">
                  <a:moveTo>
                    <a:pt x="5404" y="0"/>
                  </a:moveTo>
                  <a:lnTo>
                    <a:pt x="5404" y="0"/>
                  </a:lnTo>
                  <a:lnTo>
                    <a:pt x="5398" y="18"/>
                  </a:lnTo>
                  <a:lnTo>
                    <a:pt x="5380" y="68"/>
                  </a:lnTo>
                  <a:lnTo>
                    <a:pt x="5366" y="104"/>
                  </a:lnTo>
                  <a:lnTo>
                    <a:pt x="5350" y="144"/>
                  </a:lnTo>
                  <a:lnTo>
                    <a:pt x="5329" y="191"/>
                  </a:lnTo>
                  <a:lnTo>
                    <a:pt x="5304" y="241"/>
                  </a:lnTo>
                  <a:lnTo>
                    <a:pt x="5275" y="294"/>
                  </a:lnTo>
                  <a:lnTo>
                    <a:pt x="5243" y="352"/>
                  </a:lnTo>
                  <a:lnTo>
                    <a:pt x="5207" y="412"/>
                  </a:lnTo>
                  <a:lnTo>
                    <a:pt x="5165" y="473"/>
                  </a:lnTo>
                  <a:lnTo>
                    <a:pt x="5119" y="535"/>
                  </a:lnTo>
                  <a:lnTo>
                    <a:pt x="5096" y="566"/>
                  </a:lnTo>
                  <a:lnTo>
                    <a:pt x="5069" y="596"/>
                  </a:lnTo>
                  <a:lnTo>
                    <a:pt x="5043" y="627"/>
                  </a:lnTo>
                  <a:lnTo>
                    <a:pt x="5015" y="658"/>
                  </a:lnTo>
                  <a:lnTo>
                    <a:pt x="4986" y="688"/>
                  </a:lnTo>
                  <a:lnTo>
                    <a:pt x="4955" y="719"/>
                  </a:lnTo>
                  <a:lnTo>
                    <a:pt x="4924" y="748"/>
                  </a:lnTo>
                  <a:lnTo>
                    <a:pt x="4892" y="777"/>
                  </a:lnTo>
                  <a:lnTo>
                    <a:pt x="4857" y="805"/>
                  </a:lnTo>
                  <a:lnTo>
                    <a:pt x="4821" y="832"/>
                  </a:lnTo>
                  <a:lnTo>
                    <a:pt x="4785" y="858"/>
                  </a:lnTo>
                  <a:lnTo>
                    <a:pt x="4746" y="884"/>
                  </a:lnTo>
                  <a:lnTo>
                    <a:pt x="4707" y="908"/>
                  </a:lnTo>
                  <a:lnTo>
                    <a:pt x="4667" y="932"/>
                  </a:lnTo>
                  <a:lnTo>
                    <a:pt x="4624" y="955"/>
                  </a:lnTo>
                  <a:lnTo>
                    <a:pt x="4581" y="974"/>
                  </a:lnTo>
                  <a:lnTo>
                    <a:pt x="4535" y="995"/>
                  </a:lnTo>
                  <a:lnTo>
                    <a:pt x="4489" y="1013"/>
                  </a:lnTo>
                  <a:lnTo>
                    <a:pt x="4440" y="1029"/>
                  </a:lnTo>
                  <a:lnTo>
                    <a:pt x="4390" y="1043"/>
                  </a:lnTo>
                  <a:lnTo>
                    <a:pt x="4340" y="1056"/>
                  </a:lnTo>
                  <a:lnTo>
                    <a:pt x="4288" y="1068"/>
                  </a:lnTo>
                  <a:lnTo>
                    <a:pt x="4233" y="1076"/>
                  </a:lnTo>
                  <a:lnTo>
                    <a:pt x="4178" y="1084"/>
                  </a:lnTo>
                  <a:lnTo>
                    <a:pt x="4121" y="1089"/>
                  </a:lnTo>
                  <a:lnTo>
                    <a:pt x="4063" y="1092"/>
                  </a:lnTo>
                  <a:lnTo>
                    <a:pt x="4002" y="1092"/>
                  </a:lnTo>
                  <a:lnTo>
                    <a:pt x="3941" y="1090"/>
                  </a:lnTo>
                  <a:lnTo>
                    <a:pt x="3877" y="1085"/>
                  </a:lnTo>
                  <a:lnTo>
                    <a:pt x="3811" y="1079"/>
                  </a:lnTo>
                  <a:lnTo>
                    <a:pt x="3745" y="1069"/>
                  </a:lnTo>
                  <a:lnTo>
                    <a:pt x="3675" y="1058"/>
                  </a:lnTo>
                  <a:lnTo>
                    <a:pt x="3606" y="1042"/>
                  </a:lnTo>
                  <a:lnTo>
                    <a:pt x="3534" y="1024"/>
                  </a:lnTo>
                  <a:lnTo>
                    <a:pt x="3460" y="1003"/>
                  </a:lnTo>
                  <a:lnTo>
                    <a:pt x="3384" y="979"/>
                  </a:lnTo>
                  <a:lnTo>
                    <a:pt x="3307" y="951"/>
                  </a:lnTo>
                  <a:lnTo>
                    <a:pt x="3228" y="921"/>
                  </a:lnTo>
                  <a:lnTo>
                    <a:pt x="3228" y="921"/>
                  </a:lnTo>
                  <a:lnTo>
                    <a:pt x="3071" y="859"/>
                  </a:lnTo>
                  <a:lnTo>
                    <a:pt x="2919" y="801"/>
                  </a:lnTo>
                  <a:lnTo>
                    <a:pt x="2773" y="750"/>
                  </a:lnTo>
                  <a:lnTo>
                    <a:pt x="2631" y="701"/>
                  </a:lnTo>
                  <a:lnTo>
                    <a:pt x="2495" y="656"/>
                  </a:lnTo>
                  <a:lnTo>
                    <a:pt x="2363" y="617"/>
                  </a:lnTo>
                  <a:lnTo>
                    <a:pt x="2237" y="582"/>
                  </a:lnTo>
                  <a:lnTo>
                    <a:pt x="2113" y="551"/>
                  </a:lnTo>
                  <a:lnTo>
                    <a:pt x="1995" y="524"/>
                  </a:lnTo>
                  <a:lnTo>
                    <a:pt x="1880" y="501"/>
                  </a:lnTo>
                  <a:lnTo>
                    <a:pt x="1769" y="483"/>
                  </a:lnTo>
                  <a:lnTo>
                    <a:pt x="1662" y="469"/>
                  </a:lnTo>
                  <a:lnTo>
                    <a:pt x="1558" y="457"/>
                  </a:lnTo>
                  <a:lnTo>
                    <a:pt x="1458" y="451"/>
                  </a:lnTo>
                  <a:lnTo>
                    <a:pt x="1361" y="448"/>
                  </a:lnTo>
                  <a:lnTo>
                    <a:pt x="1266" y="448"/>
                  </a:lnTo>
                  <a:lnTo>
                    <a:pt x="1175" y="453"/>
                  </a:lnTo>
                  <a:lnTo>
                    <a:pt x="1085" y="461"/>
                  </a:lnTo>
                  <a:lnTo>
                    <a:pt x="998" y="472"/>
                  </a:lnTo>
                  <a:lnTo>
                    <a:pt x="914" y="488"/>
                  </a:lnTo>
                  <a:lnTo>
                    <a:pt x="830" y="506"/>
                  </a:lnTo>
                  <a:lnTo>
                    <a:pt x="750" y="528"/>
                  </a:lnTo>
                  <a:lnTo>
                    <a:pt x="671" y="553"/>
                  </a:lnTo>
                  <a:lnTo>
                    <a:pt x="593" y="582"/>
                  </a:lnTo>
                  <a:lnTo>
                    <a:pt x="517" y="614"/>
                  </a:lnTo>
                  <a:lnTo>
                    <a:pt x="440" y="648"/>
                  </a:lnTo>
                  <a:lnTo>
                    <a:pt x="365" y="687"/>
                  </a:lnTo>
                  <a:lnTo>
                    <a:pt x="292" y="727"/>
                  </a:lnTo>
                  <a:lnTo>
                    <a:pt x="218" y="771"/>
                  </a:lnTo>
                  <a:lnTo>
                    <a:pt x="146" y="817"/>
                  </a:lnTo>
                  <a:lnTo>
                    <a:pt x="72" y="866"/>
                  </a:lnTo>
                  <a:lnTo>
                    <a:pt x="0" y="91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878636" name="Freeform 44"/>
            <p:cNvSpPr>
              <a:spLocks/>
            </p:cNvSpPr>
            <p:nvPr userDrawn="1"/>
          </p:nvSpPr>
          <p:spPr bwMode="auto">
            <a:xfrm>
              <a:off x="1067" y="1026"/>
              <a:ext cx="5390" cy="562"/>
            </a:xfrm>
            <a:custGeom>
              <a:avLst/>
              <a:gdLst/>
              <a:ahLst/>
              <a:cxnLst>
                <a:cxn ang="0">
                  <a:pos x="5390" y="0"/>
                </a:cxn>
                <a:cxn ang="0">
                  <a:pos x="5366" y="70"/>
                </a:cxn>
                <a:cxn ang="0">
                  <a:pos x="5337" y="147"/>
                </a:cxn>
                <a:cxn ang="0">
                  <a:pos x="5292" y="244"/>
                </a:cxn>
                <a:cxn ang="0">
                  <a:pos x="5233" y="357"/>
                </a:cxn>
                <a:cxn ang="0">
                  <a:pos x="5158" y="480"/>
                </a:cxn>
                <a:cxn ang="0">
                  <a:pos x="5088" y="575"/>
                </a:cxn>
                <a:cxn ang="0">
                  <a:pos x="5037" y="638"/>
                </a:cxn>
                <a:cxn ang="0">
                  <a:pos x="4981" y="701"/>
                </a:cxn>
                <a:cxn ang="0">
                  <a:pos x="4920" y="762"/>
                </a:cxn>
                <a:cxn ang="0">
                  <a:pos x="4854" y="821"/>
                </a:cxn>
                <a:cxn ang="0">
                  <a:pos x="4783" y="875"/>
                </a:cxn>
                <a:cxn ang="0">
                  <a:pos x="4705" y="927"/>
                </a:cxn>
                <a:cxn ang="0">
                  <a:pos x="4623" y="976"/>
                </a:cxn>
                <a:cxn ang="0">
                  <a:pos x="4534" y="1018"/>
                </a:cxn>
                <a:cxn ang="0">
                  <a:pos x="4441" y="1053"/>
                </a:cxn>
                <a:cxn ang="0">
                  <a:pos x="4341" y="1084"/>
                </a:cxn>
                <a:cxn ang="0">
                  <a:pos x="4234" y="1106"/>
                </a:cxn>
                <a:cxn ang="0">
                  <a:pos x="4122" y="1121"/>
                </a:cxn>
                <a:cxn ang="0">
                  <a:pos x="4004" y="1126"/>
                </a:cxn>
                <a:cxn ang="0">
                  <a:pos x="3878" y="1122"/>
                </a:cxn>
                <a:cxn ang="0">
                  <a:pos x="3746" y="1110"/>
                </a:cxn>
                <a:cxn ang="0">
                  <a:pos x="3607" y="1084"/>
                </a:cxn>
                <a:cxn ang="0">
                  <a:pos x="3460" y="1048"/>
                </a:cxn>
                <a:cxn ang="0">
                  <a:pos x="3307" y="1000"/>
                </a:cxn>
                <a:cxn ang="0">
                  <a:pos x="3228" y="971"/>
                </a:cxn>
                <a:cxn ang="0">
                  <a:pos x="2917" y="856"/>
                </a:cxn>
                <a:cxn ang="0">
                  <a:pos x="2628" y="761"/>
                </a:cxn>
                <a:cxn ang="0">
                  <a:pos x="2359" y="682"/>
                </a:cxn>
                <a:cxn ang="0">
                  <a:pos x="2107" y="620"/>
                </a:cxn>
                <a:cxn ang="0">
                  <a:pos x="1873" y="575"/>
                </a:cxn>
                <a:cxn ang="0">
                  <a:pos x="1655" y="548"/>
                </a:cxn>
                <a:cxn ang="0">
                  <a:pos x="1451" y="533"/>
                </a:cxn>
                <a:cxn ang="0">
                  <a:pos x="1259" y="535"/>
                </a:cxn>
                <a:cxn ang="0">
                  <a:pos x="1077" y="551"/>
                </a:cxn>
                <a:cxn ang="0">
                  <a:pos x="906" y="582"/>
                </a:cxn>
                <a:cxn ang="0">
                  <a:pos x="744" y="625"/>
                </a:cxn>
                <a:cxn ang="0">
                  <a:pos x="587" y="683"/>
                </a:cxn>
                <a:cxn ang="0">
                  <a:pos x="436" y="753"/>
                </a:cxn>
                <a:cxn ang="0">
                  <a:pos x="288" y="835"/>
                </a:cxn>
                <a:cxn ang="0">
                  <a:pos x="144" y="929"/>
                </a:cxn>
                <a:cxn ang="0">
                  <a:pos x="0" y="1034"/>
                </a:cxn>
              </a:cxnLst>
              <a:rect l="0" t="0" r="r" b="b"/>
              <a:pathLst>
                <a:path w="5390" h="1126">
                  <a:moveTo>
                    <a:pt x="5390" y="0"/>
                  </a:moveTo>
                  <a:lnTo>
                    <a:pt x="5390" y="0"/>
                  </a:lnTo>
                  <a:lnTo>
                    <a:pt x="5384" y="18"/>
                  </a:lnTo>
                  <a:lnTo>
                    <a:pt x="5366" y="70"/>
                  </a:lnTo>
                  <a:lnTo>
                    <a:pt x="5353" y="105"/>
                  </a:lnTo>
                  <a:lnTo>
                    <a:pt x="5337" y="147"/>
                  </a:lnTo>
                  <a:lnTo>
                    <a:pt x="5316" y="192"/>
                  </a:lnTo>
                  <a:lnTo>
                    <a:pt x="5292" y="244"/>
                  </a:lnTo>
                  <a:lnTo>
                    <a:pt x="5265" y="299"/>
                  </a:lnTo>
                  <a:lnTo>
                    <a:pt x="5233" y="357"/>
                  </a:lnTo>
                  <a:lnTo>
                    <a:pt x="5198" y="418"/>
                  </a:lnTo>
                  <a:lnTo>
                    <a:pt x="5158" y="480"/>
                  </a:lnTo>
                  <a:lnTo>
                    <a:pt x="5113" y="544"/>
                  </a:lnTo>
                  <a:lnTo>
                    <a:pt x="5088" y="575"/>
                  </a:lnTo>
                  <a:lnTo>
                    <a:pt x="5063" y="607"/>
                  </a:lnTo>
                  <a:lnTo>
                    <a:pt x="5037" y="638"/>
                  </a:lnTo>
                  <a:lnTo>
                    <a:pt x="5011" y="670"/>
                  </a:lnTo>
                  <a:lnTo>
                    <a:pt x="4981" y="701"/>
                  </a:lnTo>
                  <a:lnTo>
                    <a:pt x="4951" y="732"/>
                  </a:lnTo>
                  <a:lnTo>
                    <a:pt x="4920" y="762"/>
                  </a:lnTo>
                  <a:lnTo>
                    <a:pt x="4888" y="791"/>
                  </a:lnTo>
                  <a:lnTo>
                    <a:pt x="4854" y="821"/>
                  </a:lnTo>
                  <a:lnTo>
                    <a:pt x="4819" y="848"/>
                  </a:lnTo>
                  <a:lnTo>
                    <a:pt x="4783" y="875"/>
                  </a:lnTo>
                  <a:lnTo>
                    <a:pt x="4745" y="903"/>
                  </a:lnTo>
                  <a:lnTo>
                    <a:pt x="4705" y="927"/>
                  </a:lnTo>
                  <a:lnTo>
                    <a:pt x="4665" y="951"/>
                  </a:lnTo>
                  <a:lnTo>
                    <a:pt x="4623" y="976"/>
                  </a:lnTo>
                  <a:lnTo>
                    <a:pt x="4580" y="997"/>
                  </a:lnTo>
                  <a:lnTo>
                    <a:pt x="4534" y="1018"/>
                  </a:lnTo>
                  <a:lnTo>
                    <a:pt x="4488" y="1037"/>
                  </a:lnTo>
                  <a:lnTo>
                    <a:pt x="4441" y="1053"/>
                  </a:lnTo>
                  <a:lnTo>
                    <a:pt x="4391" y="1069"/>
                  </a:lnTo>
                  <a:lnTo>
                    <a:pt x="4341" y="1084"/>
                  </a:lnTo>
                  <a:lnTo>
                    <a:pt x="4289" y="1095"/>
                  </a:lnTo>
                  <a:lnTo>
                    <a:pt x="4234" y="1106"/>
                  </a:lnTo>
                  <a:lnTo>
                    <a:pt x="4179" y="1114"/>
                  </a:lnTo>
                  <a:lnTo>
                    <a:pt x="4122" y="1121"/>
                  </a:lnTo>
                  <a:lnTo>
                    <a:pt x="4064" y="1124"/>
                  </a:lnTo>
                  <a:lnTo>
                    <a:pt x="4004" y="1126"/>
                  </a:lnTo>
                  <a:lnTo>
                    <a:pt x="3941" y="1126"/>
                  </a:lnTo>
                  <a:lnTo>
                    <a:pt x="3878" y="1122"/>
                  </a:lnTo>
                  <a:lnTo>
                    <a:pt x="3812" y="1118"/>
                  </a:lnTo>
                  <a:lnTo>
                    <a:pt x="3746" y="1110"/>
                  </a:lnTo>
                  <a:lnTo>
                    <a:pt x="3676" y="1098"/>
                  </a:lnTo>
                  <a:lnTo>
                    <a:pt x="3607" y="1084"/>
                  </a:lnTo>
                  <a:lnTo>
                    <a:pt x="3535" y="1068"/>
                  </a:lnTo>
                  <a:lnTo>
                    <a:pt x="3460" y="1048"/>
                  </a:lnTo>
                  <a:lnTo>
                    <a:pt x="3385" y="1026"/>
                  </a:lnTo>
                  <a:lnTo>
                    <a:pt x="3307" y="1000"/>
                  </a:lnTo>
                  <a:lnTo>
                    <a:pt x="3228" y="971"/>
                  </a:lnTo>
                  <a:lnTo>
                    <a:pt x="3228" y="971"/>
                  </a:lnTo>
                  <a:lnTo>
                    <a:pt x="3069" y="911"/>
                  </a:lnTo>
                  <a:lnTo>
                    <a:pt x="2917" y="856"/>
                  </a:lnTo>
                  <a:lnTo>
                    <a:pt x="2770" y="806"/>
                  </a:lnTo>
                  <a:lnTo>
                    <a:pt x="2628" y="761"/>
                  </a:lnTo>
                  <a:lnTo>
                    <a:pt x="2491" y="719"/>
                  </a:lnTo>
                  <a:lnTo>
                    <a:pt x="2359" y="682"/>
                  </a:lnTo>
                  <a:lnTo>
                    <a:pt x="2231" y="649"/>
                  </a:lnTo>
                  <a:lnTo>
                    <a:pt x="2107" y="620"/>
                  </a:lnTo>
                  <a:lnTo>
                    <a:pt x="1988" y="596"/>
                  </a:lnTo>
                  <a:lnTo>
                    <a:pt x="1873" y="575"/>
                  </a:lnTo>
                  <a:lnTo>
                    <a:pt x="1762" y="559"/>
                  </a:lnTo>
                  <a:lnTo>
                    <a:pt x="1655" y="548"/>
                  </a:lnTo>
                  <a:lnTo>
                    <a:pt x="1551" y="538"/>
                  </a:lnTo>
                  <a:lnTo>
                    <a:pt x="1451" y="533"/>
                  </a:lnTo>
                  <a:lnTo>
                    <a:pt x="1353" y="533"/>
                  </a:lnTo>
                  <a:lnTo>
                    <a:pt x="1259" y="535"/>
                  </a:lnTo>
                  <a:lnTo>
                    <a:pt x="1166" y="541"/>
                  </a:lnTo>
                  <a:lnTo>
                    <a:pt x="1077" y="551"/>
                  </a:lnTo>
                  <a:lnTo>
                    <a:pt x="991" y="565"/>
                  </a:lnTo>
                  <a:lnTo>
                    <a:pt x="906" y="582"/>
                  </a:lnTo>
                  <a:lnTo>
                    <a:pt x="824" y="603"/>
                  </a:lnTo>
                  <a:lnTo>
                    <a:pt x="744" y="625"/>
                  </a:lnTo>
                  <a:lnTo>
                    <a:pt x="665" y="653"/>
                  </a:lnTo>
                  <a:lnTo>
                    <a:pt x="587" y="683"/>
                  </a:lnTo>
                  <a:lnTo>
                    <a:pt x="511" y="716"/>
                  </a:lnTo>
                  <a:lnTo>
                    <a:pt x="436" y="753"/>
                  </a:lnTo>
                  <a:lnTo>
                    <a:pt x="362" y="791"/>
                  </a:lnTo>
                  <a:lnTo>
                    <a:pt x="288" y="835"/>
                  </a:lnTo>
                  <a:lnTo>
                    <a:pt x="216" y="880"/>
                  </a:lnTo>
                  <a:lnTo>
                    <a:pt x="144" y="929"/>
                  </a:lnTo>
                  <a:lnTo>
                    <a:pt x="72" y="979"/>
                  </a:lnTo>
                  <a:lnTo>
                    <a:pt x="0" y="103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878637" name="Freeform 45"/>
            <p:cNvSpPr>
              <a:spLocks/>
            </p:cNvSpPr>
            <p:nvPr userDrawn="1"/>
          </p:nvSpPr>
          <p:spPr bwMode="auto">
            <a:xfrm>
              <a:off x="1106" y="997"/>
              <a:ext cx="5373" cy="580"/>
            </a:xfrm>
            <a:custGeom>
              <a:avLst/>
              <a:gdLst/>
              <a:ahLst/>
              <a:cxnLst>
                <a:cxn ang="0">
                  <a:pos x="5373" y="0"/>
                </a:cxn>
                <a:cxn ang="0">
                  <a:pos x="5351" y="69"/>
                </a:cxn>
                <a:cxn ang="0">
                  <a:pos x="5323" y="147"/>
                </a:cxn>
                <a:cxn ang="0">
                  <a:pos x="5280" y="247"/>
                </a:cxn>
                <a:cxn ang="0">
                  <a:pos x="5221" y="361"/>
                </a:cxn>
                <a:cxn ang="0">
                  <a:pos x="5148" y="486"/>
                </a:cxn>
                <a:cxn ang="0">
                  <a:pos x="5081" y="583"/>
                </a:cxn>
                <a:cxn ang="0">
                  <a:pos x="5031" y="647"/>
                </a:cxn>
                <a:cxn ang="0">
                  <a:pos x="4976" y="712"/>
                </a:cxn>
                <a:cxn ang="0">
                  <a:pos x="4916" y="773"/>
                </a:cxn>
                <a:cxn ang="0">
                  <a:pos x="4849" y="833"/>
                </a:cxn>
                <a:cxn ang="0">
                  <a:pos x="4780" y="891"/>
                </a:cxn>
                <a:cxn ang="0">
                  <a:pos x="4704" y="944"/>
                </a:cxn>
                <a:cxn ang="0">
                  <a:pos x="4622" y="994"/>
                </a:cxn>
                <a:cxn ang="0">
                  <a:pos x="4534" y="1038"/>
                </a:cxn>
                <a:cxn ang="0">
                  <a:pos x="4441" y="1077"/>
                </a:cxn>
                <a:cxn ang="0">
                  <a:pos x="4341" y="1109"/>
                </a:cxn>
                <a:cxn ang="0">
                  <a:pos x="4236" y="1133"/>
                </a:cxn>
                <a:cxn ang="0">
                  <a:pos x="4123" y="1149"/>
                </a:cxn>
                <a:cxn ang="0">
                  <a:pos x="4004" y="1159"/>
                </a:cxn>
                <a:cxn ang="0">
                  <a:pos x="3879" y="1157"/>
                </a:cxn>
                <a:cxn ang="0">
                  <a:pos x="3746" y="1146"/>
                </a:cxn>
                <a:cxn ang="0">
                  <a:pos x="3607" y="1124"/>
                </a:cxn>
                <a:cxn ang="0">
                  <a:pos x="3460" y="1091"/>
                </a:cxn>
                <a:cxn ang="0">
                  <a:pos x="3305" y="1044"/>
                </a:cxn>
                <a:cxn ang="0">
                  <a:pos x="3226" y="1017"/>
                </a:cxn>
                <a:cxn ang="0">
                  <a:pos x="2914" y="909"/>
                </a:cxn>
                <a:cxn ang="0">
                  <a:pos x="2622" y="818"/>
                </a:cxn>
                <a:cxn ang="0">
                  <a:pos x="2353" y="746"/>
                </a:cxn>
                <a:cxn ang="0">
                  <a:pos x="2100" y="689"/>
                </a:cxn>
                <a:cxn ang="0">
                  <a:pos x="1866" y="649"/>
                </a:cxn>
                <a:cxn ang="0">
                  <a:pos x="1648" y="625"/>
                </a:cxn>
                <a:cxn ang="0">
                  <a:pos x="1442" y="615"/>
                </a:cxn>
                <a:cxn ang="0">
                  <a:pos x="1251" y="620"/>
                </a:cxn>
                <a:cxn ang="0">
                  <a:pos x="1070" y="641"/>
                </a:cxn>
                <a:cxn ang="0">
                  <a:pos x="899" y="675"/>
                </a:cxn>
                <a:cxn ang="0">
                  <a:pos x="737" y="722"/>
                </a:cxn>
                <a:cxn ang="0">
                  <a:pos x="581" y="783"/>
                </a:cxn>
                <a:cxn ang="0">
                  <a:pos x="431" y="856"/>
                </a:cxn>
                <a:cxn ang="0">
                  <a:pos x="286" y="941"/>
                </a:cxn>
                <a:cxn ang="0">
                  <a:pos x="143" y="1038"/>
                </a:cxn>
                <a:cxn ang="0">
                  <a:pos x="0" y="1146"/>
                </a:cxn>
              </a:cxnLst>
              <a:rect l="0" t="0" r="r" b="b"/>
              <a:pathLst>
                <a:path w="5373" h="1159">
                  <a:moveTo>
                    <a:pt x="5373" y="0"/>
                  </a:moveTo>
                  <a:lnTo>
                    <a:pt x="5373" y="0"/>
                  </a:lnTo>
                  <a:lnTo>
                    <a:pt x="5367" y="18"/>
                  </a:lnTo>
                  <a:lnTo>
                    <a:pt x="5351" y="69"/>
                  </a:lnTo>
                  <a:lnTo>
                    <a:pt x="5338" y="105"/>
                  </a:lnTo>
                  <a:lnTo>
                    <a:pt x="5323" y="147"/>
                  </a:lnTo>
                  <a:lnTo>
                    <a:pt x="5303" y="194"/>
                  </a:lnTo>
                  <a:lnTo>
                    <a:pt x="5280" y="247"/>
                  </a:lnTo>
                  <a:lnTo>
                    <a:pt x="5253" y="302"/>
                  </a:lnTo>
                  <a:lnTo>
                    <a:pt x="5221" y="361"/>
                  </a:lnTo>
                  <a:lnTo>
                    <a:pt x="5187" y="423"/>
                  </a:lnTo>
                  <a:lnTo>
                    <a:pt x="5148" y="486"/>
                  </a:lnTo>
                  <a:lnTo>
                    <a:pt x="5105" y="550"/>
                  </a:lnTo>
                  <a:lnTo>
                    <a:pt x="5081" y="583"/>
                  </a:lnTo>
                  <a:lnTo>
                    <a:pt x="5056" y="615"/>
                  </a:lnTo>
                  <a:lnTo>
                    <a:pt x="5031" y="647"/>
                  </a:lnTo>
                  <a:lnTo>
                    <a:pt x="5003" y="680"/>
                  </a:lnTo>
                  <a:lnTo>
                    <a:pt x="4976" y="712"/>
                  </a:lnTo>
                  <a:lnTo>
                    <a:pt x="4947" y="743"/>
                  </a:lnTo>
                  <a:lnTo>
                    <a:pt x="4916" y="773"/>
                  </a:lnTo>
                  <a:lnTo>
                    <a:pt x="4883" y="804"/>
                  </a:lnTo>
                  <a:lnTo>
                    <a:pt x="4849" y="833"/>
                  </a:lnTo>
                  <a:lnTo>
                    <a:pt x="4815" y="862"/>
                  </a:lnTo>
                  <a:lnTo>
                    <a:pt x="4780" y="891"/>
                  </a:lnTo>
                  <a:lnTo>
                    <a:pt x="4742" y="919"/>
                  </a:lnTo>
                  <a:lnTo>
                    <a:pt x="4704" y="944"/>
                  </a:lnTo>
                  <a:lnTo>
                    <a:pt x="4663" y="970"/>
                  </a:lnTo>
                  <a:lnTo>
                    <a:pt x="4622" y="994"/>
                  </a:lnTo>
                  <a:lnTo>
                    <a:pt x="4579" y="1017"/>
                  </a:lnTo>
                  <a:lnTo>
                    <a:pt x="4534" y="1038"/>
                  </a:lnTo>
                  <a:lnTo>
                    <a:pt x="4488" y="1057"/>
                  </a:lnTo>
                  <a:lnTo>
                    <a:pt x="4441" y="1077"/>
                  </a:lnTo>
                  <a:lnTo>
                    <a:pt x="4391" y="1093"/>
                  </a:lnTo>
                  <a:lnTo>
                    <a:pt x="4341" y="1109"/>
                  </a:lnTo>
                  <a:lnTo>
                    <a:pt x="4288" y="1122"/>
                  </a:lnTo>
                  <a:lnTo>
                    <a:pt x="4236" y="1133"/>
                  </a:lnTo>
                  <a:lnTo>
                    <a:pt x="4180" y="1143"/>
                  </a:lnTo>
                  <a:lnTo>
                    <a:pt x="4123" y="1149"/>
                  </a:lnTo>
                  <a:lnTo>
                    <a:pt x="4065" y="1156"/>
                  </a:lnTo>
                  <a:lnTo>
                    <a:pt x="4004" y="1159"/>
                  </a:lnTo>
                  <a:lnTo>
                    <a:pt x="3943" y="1159"/>
                  </a:lnTo>
                  <a:lnTo>
                    <a:pt x="3879" y="1157"/>
                  </a:lnTo>
                  <a:lnTo>
                    <a:pt x="3814" y="1153"/>
                  </a:lnTo>
                  <a:lnTo>
                    <a:pt x="3746" y="1146"/>
                  </a:lnTo>
                  <a:lnTo>
                    <a:pt x="3677" y="1136"/>
                  </a:lnTo>
                  <a:lnTo>
                    <a:pt x="3607" y="1124"/>
                  </a:lnTo>
                  <a:lnTo>
                    <a:pt x="3534" y="1109"/>
                  </a:lnTo>
                  <a:lnTo>
                    <a:pt x="3460" y="1091"/>
                  </a:lnTo>
                  <a:lnTo>
                    <a:pt x="3383" y="1070"/>
                  </a:lnTo>
                  <a:lnTo>
                    <a:pt x="3305" y="1044"/>
                  </a:lnTo>
                  <a:lnTo>
                    <a:pt x="3226" y="1017"/>
                  </a:lnTo>
                  <a:lnTo>
                    <a:pt x="3226" y="1017"/>
                  </a:lnTo>
                  <a:lnTo>
                    <a:pt x="3067" y="960"/>
                  </a:lnTo>
                  <a:lnTo>
                    <a:pt x="2914" y="909"/>
                  </a:lnTo>
                  <a:lnTo>
                    <a:pt x="2765" y="862"/>
                  </a:lnTo>
                  <a:lnTo>
                    <a:pt x="2622" y="818"/>
                  </a:lnTo>
                  <a:lnTo>
                    <a:pt x="2485" y="780"/>
                  </a:lnTo>
                  <a:lnTo>
                    <a:pt x="2353" y="746"/>
                  </a:lnTo>
                  <a:lnTo>
                    <a:pt x="2224" y="715"/>
                  </a:lnTo>
                  <a:lnTo>
                    <a:pt x="2100" y="689"/>
                  </a:lnTo>
                  <a:lnTo>
                    <a:pt x="1981" y="667"/>
                  </a:lnTo>
                  <a:lnTo>
                    <a:pt x="1866" y="649"/>
                  </a:lnTo>
                  <a:lnTo>
                    <a:pt x="1755" y="634"/>
                  </a:lnTo>
                  <a:lnTo>
                    <a:pt x="1648" y="625"/>
                  </a:lnTo>
                  <a:lnTo>
                    <a:pt x="1543" y="617"/>
                  </a:lnTo>
                  <a:lnTo>
                    <a:pt x="1442" y="615"/>
                  </a:lnTo>
                  <a:lnTo>
                    <a:pt x="1345" y="615"/>
                  </a:lnTo>
                  <a:lnTo>
                    <a:pt x="1251" y="620"/>
                  </a:lnTo>
                  <a:lnTo>
                    <a:pt x="1159" y="628"/>
                  </a:lnTo>
                  <a:lnTo>
                    <a:pt x="1070" y="641"/>
                  </a:lnTo>
                  <a:lnTo>
                    <a:pt x="984" y="655"/>
                  </a:lnTo>
                  <a:lnTo>
                    <a:pt x="899" y="675"/>
                  </a:lnTo>
                  <a:lnTo>
                    <a:pt x="817" y="696"/>
                  </a:lnTo>
                  <a:lnTo>
                    <a:pt x="737" y="722"/>
                  </a:lnTo>
                  <a:lnTo>
                    <a:pt x="659" y="751"/>
                  </a:lnTo>
                  <a:lnTo>
                    <a:pt x="581" y="783"/>
                  </a:lnTo>
                  <a:lnTo>
                    <a:pt x="506" y="817"/>
                  </a:lnTo>
                  <a:lnTo>
                    <a:pt x="431" y="856"/>
                  </a:lnTo>
                  <a:lnTo>
                    <a:pt x="358" y="896"/>
                  </a:lnTo>
                  <a:lnTo>
                    <a:pt x="286" y="941"/>
                  </a:lnTo>
                  <a:lnTo>
                    <a:pt x="213" y="988"/>
                  </a:lnTo>
                  <a:lnTo>
                    <a:pt x="143" y="1038"/>
                  </a:lnTo>
                  <a:lnTo>
                    <a:pt x="70" y="1090"/>
                  </a:lnTo>
                  <a:lnTo>
                    <a:pt x="0" y="114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878638" name="Freeform 46"/>
            <p:cNvSpPr>
              <a:spLocks/>
            </p:cNvSpPr>
            <p:nvPr userDrawn="1"/>
          </p:nvSpPr>
          <p:spPr bwMode="auto">
            <a:xfrm>
              <a:off x="1146" y="968"/>
              <a:ext cx="5355" cy="631"/>
            </a:xfrm>
            <a:custGeom>
              <a:avLst/>
              <a:gdLst/>
              <a:ahLst/>
              <a:cxnLst>
                <a:cxn ang="0">
                  <a:pos x="5355" y="0"/>
                </a:cxn>
                <a:cxn ang="0">
                  <a:pos x="5334" y="71"/>
                </a:cxn>
                <a:cxn ang="0">
                  <a:pos x="5306" y="150"/>
                </a:cxn>
                <a:cxn ang="0">
                  <a:pos x="5266" y="250"/>
                </a:cxn>
                <a:cxn ang="0">
                  <a:pos x="5209" y="366"/>
                </a:cxn>
                <a:cxn ang="0">
                  <a:pos x="5138" y="494"/>
                </a:cxn>
                <a:cxn ang="0">
                  <a:pos x="5072" y="592"/>
                </a:cxn>
                <a:cxn ang="0">
                  <a:pos x="5023" y="658"/>
                </a:cxn>
                <a:cxn ang="0">
                  <a:pos x="4969" y="723"/>
                </a:cxn>
                <a:cxn ang="0">
                  <a:pos x="4909" y="788"/>
                </a:cxn>
                <a:cxn ang="0">
                  <a:pos x="4845" y="849"/>
                </a:cxn>
                <a:cxn ang="0">
                  <a:pos x="4775" y="909"/>
                </a:cxn>
                <a:cxn ang="0">
                  <a:pos x="4700" y="964"/>
                </a:cxn>
                <a:cxn ang="0">
                  <a:pos x="4619" y="1015"/>
                </a:cxn>
                <a:cxn ang="0">
                  <a:pos x="4532" y="1060"/>
                </a:cxn>
                <a:cxn ang="0">
                  <a:pos x="4439" y="1101"/>
                </a:cxn>
                <a:cxn ang="0">
                  <a:pos x="4340" y="1135"/>
                </a:cxn>
                <a:cxn ang="0">
                  <a:pos x="4235" y="1162"/>
                </a:cxn>
                <a:cxn ang="0">
                  <a:pos x="4123" y="1182"/>
                </a:cxn>
                <a:cxn ang="0">
                  <a:pos x="4004" y="1193"/>
                </a:cxn>
                <a:cxn ang="0">
                  <a:pos x="3879" y="1194"/>
                </a:cxn>
                <a:cxn ang="0">
                  <a:pos x="3746" y="1185"/>
                </a:cxn>
                <a:cxn ang="0">
                  <a:pos x="3606" y="1165"/>
                </a:cxn>
                <a:cxn ang="0">
                  <a:pos x="3458" y="1136"/>
                </a:cxn>
                <a:cxn ang="0">
                  <a:pos x="3304" y="1093"/>
                </a:cxn>
                <a:cxn ang="0">
                  <a:pos x="3224" y="1067"/>
                </a:cxn>
                <a:cxn ang="0">
                  <a:pos x="2910" y="965"/>
                </a:cxn>
                <a:cxn ang="0">
                  <a:pos x="2618" y="880"/>
                </a:cxn>
                <a:cxn ang="0">
                  <a:pos x="2346" y="812"/>
                </a:cxn>
                <a:cxn ang="0">
                  <a:pos x="2094" y="760"/>
                </a:cxn>
                <a:cxn ang="0">
                  <a:pos x="1859" y="723"/>
                </a:cxn>
                <a:cxn ang="0">
                  <a:pos x="1640" y="704"/>
                </a:cxn>
                <a:cxn ang="0">
                  <a:pos x="1434" y="699"/>
                </a:cxn>
                <a:cxn ang="0">
                  <a:pos x="1242" y="707"/>
                </a:cxn>
                <a:cxn ang="0">
                  <a:pos x="1063" y="731"/>
                </a:cxn>
                <a:cxn ang="0">
                  <a:pos x="893" y="768"/>
                </a:cxn>
                <a:cxn ang="0">
                  <a:pos x="732" y="820"/>
                </a:cxn>
                <a:cxn ang="0">
                  <a:pos x="576" y="884"/>
                </a:cxn>
                <a:cxn ang="0">
                  <a:pos x="427" y="960"/>
                </a:cxn>
                <a:cxn ang="0">
                  <a:pos x="283" y="1049"/>
                </a:cxn>
                <a:cxn ang="0">
                  <a:pos x="141" y="1149"/>
                </a:cxn>
                <a:cxn ang="0">
                  <a:pos x="0" y="1261"/>
                </a:cxn>
              </a:cxnLst>
              <a:rect l="0" t="0" r="r" b="b"/>
              <a:pathLst>
                <a:path w="5355" h="1261">
                  <a:moveTo>
                    <a:pt x="5355" y="0"/>
                  </a:moveTo>
                  <a:lnTo>
                    <a:pt x="5355" y="0"/>
                  </a:lnTo>
                  <a:lnTo>
                    <a:pt x="5349" y="19"/>
                  </a:lnTo>
                  <a:lnTo>
                    <a:pt x="5334" y="71"/>
                  </a:lnTo>
                  <a:lnTo>
                    <a:pt x="5322" y="106"/>
                  </a:lnTo>
                  <a:lnTo>
                    <a:pt x="5306" y="150"/>
                  </a:lnTo>
                  <a:lnTo>
                    <a:pt x="5288" y="197"/>
                  </a:lnTo>
                  <a:lnTo>
                    <a:pt x="5266" y="250"/>
                  </a:lnTo>
                  <a:lnTo>
                    <a:pt x="5240" y="306"/>
                  </a:lnTo>
                  <a:lnTo>
                    <a:pt x="5209" y="366"/>
                  </a:lnTo>
                  <a:lnTo>
                    <a:pt x="5176" y="429"/>
                  </a:lnTo>
                  <a:lnTo>
                    <a:pt x="5138" y="494"/>
                  </a:lnTo>
                  <a:lnTo>
                    <a:pt x="5095" y="560"/>
                  </a:lnTo>
                  <a:lnTo>
                    <a:pt x="5072" y="592"/>
                  </a:lnTo>
                  <a:lnTo>
                    <a:pt x="5048" y="625"/>
                  </a:lnTo>
                  <a:lnTo>
                    <a:pt x="5023" y="658"/>
                  </a:lnTo>
                  <a:lnTo>
                    <a:pt x="4997" y="691"/>
                  </a:lnTo>
                  <a:lnTo>
                    <a:pt x="4969" y="723"/>
                  </a:lnTo>
                  <a:lnTo>
                    <a:pt x="4940" y="755"/>
                  </a:lnTo>
                  <a:lnTo>
                    <a:pt x="4909" y="788"/>
                  </a:lnTo>
                  <a:lnTo>
                    <a:pt x="4877" y="818"/>
                  </a:lnTo>
                  <a:lnTo>
                    <a:pt x="4845" y="849"/>
                  </a:lnTo>
                  <a:lnTo>
                    <a:pt x="4811" y="880"/>
                  </a:lnTo>
                  <a:lnTo>
                    <a:pt x="4775" y="909"/>
                  </a:lnTo>
                  <a:lnTo>
                    <a:pt x="4739" y="936"/>
                  </a:lnTo>
                  <a:lnTo>
                    <a:pt x="4700" y="964"/>
                  </a:lnTo>
                  <a:lnTo>
                    <a:pt x="4661" y="989"/>
                  </a:lnTo>
                  <a:lnTo>
                    <a:pt x="4619" y="1015"/>
                  </a:lnTo>
                  <a:lnTo>
                    <a:pt x="4576" y="1038"/>
                  </a:lnTo>
                  <a:lnTo>
                    <a:pt x="4532" y="1060"/>
                  </a:lnTo>
                  <a:lnTo>
                    <a:pt x="4486" y="1081"/>
                  </a:lnTo>
                  <a:lnTo>
                    <a:pt x="4439" y="1101"/>
                  </a:lnTo>
                  <a:lnTo>
                    <a:pt x="4390" y="1119"/>
                  </a:lnTo>
                  <a:lnTo>
                    <a:pt x="4340" y="1135"/>
                  </a:lnTo>
                  <a:lnTo>
                    <a:pt x="4289" y="1149"/>
                  </a:lnTo>
                  <a:lnTo>
                    <a:pt x="4235" y="1162"/>
                  </a:lnTo>
                  <a:lnTo>
                    <a:pt x="4179" y="1173"/>
                  </a:lnTo>
                  <a:lnTo>
                    <a:pt x="4123" y="1182"/>
                  </a:lnTo>
                  <a:lnTo>
                    <a:pt x="4064" y="1188"/>
                  </a:lnTo>
                  <a:lnTo>
                    <a:pt x="4004" y="1193"/>
                  </a:lnTo>
                  <a:lnTo>
                    <a:pt x="3942" y="1194"/>
                  </a:lnTo>
                  <a:lnTo>
                    <a:pt x="3879" y="1194"/>
                  </a:lnTo>
                  <a:lnTo>
                    <a:pt x="3814" y="1191"/>
                  </a:lnTo>
                  <a:lnTo>
                    <a:pt x="3746" y="1185"/>
                  </a:lnTo>
                  <a:lnTo>
                    <a:pt x="3676" y="1177"/>
                  </a:lnTo>
                  <a:lnTo>
                    <a:pt x="3606" y="1165"/>
                  </a:lnTo>
                  <a:lnTo>
                    <a:pt x="3533" y="1153"/>
                  </a:lnTo>
                  <a:lnTo>
                    <a:pt x="3458" y="1136"/>
                  </a:lnTo>
                  <a:lnTo>
                    <a:pt x="3382" y="1115"/>
                  </a:lnTo>
                  <a:lnTo>
                    <a:pt x="3304" y="1093"/>
                  </a:lnTo>
                  <a:lnTo>
                    <a:pt x="3224" y="1067"/>
                  </a:lnTo>
                  <a:lnTo>
                    <a:pt x="3224" y="1067"/>
                  </a:lnTo>
                  <a:lnTo>
                    <a:pt x="3064" y="1014"/>
                  </a:lnTo>
                  <a:lnTo>
                    <a:pt x="2910" y="965"/>
                  </a:lnTo>
                  <a:lnTo>
                    <a:pt x="2761" y="920"/>
                  </a:lnTo>
                  <a:lnTo>
                    <a:pt x="2618" y="880"/>
                  </a:lnTo>
                  <a:lnTo>
                    <a:pt x="2480" y="842"/>
                  </a:lnTo>
                  <a:lnTo>
                    <a:pt x="2346" y="812"/>
                  </a:lnTo>
                  <a:lnTo>
                    <a:pt x="2219" y="783"/>
                  </a:lnTo>
                  <a:lnTo>
                    <a:pt x="2094" y="760"/>
                  </a:lnTo>
                  <a:lnTo>
                    <a:pt x="1974" y="739"/>
                  </a:lnTo>
                  <a:lnTo>
                    <a:pt x="1859" y="723"/>
                  </a:lnTo>
                  <a:lnTo>
                    <a:pt x="1746" y="712"/>
                  </a:lnTo>
                  <a:lnTo>
                    <a:pt x="1640" y="704"/>
                  </a:lnTo>
                  <a:lnTo>
                    <a:pt x="1535" y="699"/>
                  </a:lnTo>
                  <a:lnTo>
                    <a:pt x="1434" y="699"/>
                  </a:lnTo>
                  <a:lnTo>
                    <a:pt x="1337" y="700"/>
                  </a:lnTo>
                  <a:lnTo>
                    <a:pt x="1242" y="707"/>
                  </a:lnTo>
                  <a:lnTo>
                    <a:pt x="1151" y="718"/>
                  </a:lnTo>
                  <a:lnTo>
                    <a:pt x="1063" y="731"/>
                  </a:lnTo>
                  <a:lnTo>
                    <a:pt x="976" y="749"/>
                  </a:lnTo>
                  <a:lnTo>
                    <a:pt x="893" y="768"/>
                  </a:lnTo>
                  <a:lnTo>
                    <a:pt x="811" y="792"/>
                  </a:lnTo>
                  <a:lnTo>
                    <a:pt x="732" y="820"/>
                  </a:lnTo>
                  <a:lnTo>
                    <a:pt x="652" y="851"/>
                  </a:lnTo>
                  <a:lnTo>
                    <a:pt x="576" y="884"/>
                  </a:lnTo>
                  <a:lnTo>
                    <a:pt x="501" y="920"/>
                  </a:lnTo>
                  <a:lnTo>
                    <a:pt x="427" y="960"/>
                  </a:lnTo>
                  <a:lnTo>
                    <a:pt x="355" y="1004"/>
                  </a:lnTo>
                  <a:lnTo>
                    <a:pt x="283" y="1049"/>
                  </a:lnTo>
                  <a:lnTo>
                    <a:pt x="212" y="1098"/>
                  </a:lnTo>
                  <a:lnTo>
                    <a:pt x="141" y="1149"/>
                  </a:lnTo>
                  <a:lnTo>
                    <a:pt x="71" y="1204"/>
                  </a:lnTo>
                  <a:lnTo>
                    <a:pt x="0" y="1261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878639" name="Freeform 47"/>
            <p:cNvSpPr>
              <a:spLocks/>
            </p:cNvSpPr>
            <p:nvPr userDrawn="1"/>
          </p:nvSpPr>
          <p:spPr bwMode="auto">
            <a:xfrm>
              <a:off x="1187" y="940"/>
              <a:ext cx="5335" cy="688"/>
            </a:xfrm>
            <a:custGeom>
              <a:avLst/>
              <a:gdLst/>
              <a:ahLst/>
              <a:cxnLst>
                <a:cxn ang="0">
                  <a:pos x="5335" y="0"/>
                </a:cxn>
                <a:cxn ang="0">
                  <a:pos x="5315" y="71"/>
                </a:cxn>
                <a:cxn ang="0">
                  <a:pos x="5289" y="150"/>
                </a:cxn>
                <a:cxn ang="0">
                  <a:pos x="5250" y="252"/>
                </a:cxn>
                <a:cxn ang="0">
                  <a:pos x="5196" y="371"/>
                </a:cxn>
                <a:cxn ang="0">
                  <a:pos x="5127" y="501"/>
                </a:cxn>
                <a:cxn ang="0">
                  <a:pos x="5061" y="601"/>
                </a:cxn>
                <a:cxn ang="0">
                  <a:pos x="5014" y="667"/>
                </a:cxn>
                <a:cxn ang="0">
                  <a:pos x="4960" y="735"/>
                </a:cxn>
                <a:cxn ang="0">
                  <a:pos x="4902" y="799"/>
                </a:cxn>
                <a:cxn ang="0">
                  <a:pos x="4838" y="862"/>
                </a:cxn>
                <a:cxn ang="0">
                  <a:pos x="4770" y="924"/>
                </a:cxn>
                <a:cxn ang="0">
                  <a:pos x="4695" y="980"/>
                </a:cxn>
                <a:cxn ang="0">
                  <a:pos x="4614" y="1034"/>
                </a:cxn>
                <a:cxn ang="0">
                  <a:pos x="4528" y="1082"/>
                </a:cxn>
                <a:cxn ang="0">
                  <a:pos x="4436" y="1126"/>
                </a:cxn>
                <a:cxn ang="0">
                  <a:pos x="4338" y="1161"/>
                </a:cxn>
                <a:cxn ang="0">
                  <a:pos x="4232" y="1190"/>
                </a:cxn>
                <a:cxn ang="0">
                  <a:pos x="4121" y="1213"/>
                </a:cxn>
                <a:cxn ang="0">
                  <a:pos x="4003" y="1226"/>
                </a:cxn>
                <a:cxn ang="0">
                  <a:pos x="3877" y="1229"/>
                </a:cxn>
                <a:cxn ang="0">
                  <a:pos x="3745" y="1224"/>
                </a:cxn>
                <a:cxn ang="0">
                  <a:pos x="3605" y="1206"/>
                </a:cxn>
                <a:cxn ang="0">
                  <a:pos x="3456" y="1179"/>
                </a:cxn>
                <a:cxn ang="0">
                  <a:pos x="3301" y="1140"/>
                </a:cxn>
                <a:cxn ang="0">
                  <a:pos x="3220" y="1114"/>
                </a:cxn>
                <a:cxn ang="0">
                  <a:pos x="2905" y="1019"/>
                </a:cxn>
                <a:cxn ang="0">
                  <a:pos x="2612" y="938"/>
                </a:cxn>
                <a:cxn ang="0">
                  <a:pos x="2340" y="875"/>
                </a:cxn>
                <a:cxn ang="0">
                  <a:pos x="2086" y="828"/>
                </a:cxn>
                <a:cxn ang="0">
                  <a:pos x="1851" y="798"/>
                </a:cxn>
                <a:cxn ang="0">
                  <a:pos x="1630" y="782"/>
                </a:cxn>
                <a:cxn ang="0">
                  <a:pos x="1426" y="780"/>
                </a:cxn>
                <a:cxn ang="0">
                  <a:pos x="1235" y="795"/>
                </a:cxn>
                <a:cxn ang="0">
                  <a:pos x="1099" y="814"/>
                </a:cxn>
                <a:cxn ang="0">
                  <a:pos x="1011" y="830"/>
                </a:cxn>
                <a:cxn ang="0">
                  <a:pos x="927" y="851"/>
                </a:cxn>
                <a:cxn ang="0">
                  <a:pos x="804" y="888"/>
                </a:cxn>
                <a:cxn ang="0">
                  <a:pos x="647" y="950"/>
                </a:cxn>
                <a:cxn ang="0">
                  <a:pos x="496" y="1024"/>
                </a:cxn>
                <a:cxn ang="0">
                  <a:pos x="352" y="1109"/>
                </a:cxn>
                <a:cxn ang="0">
                  <a:pos x="210" y="1208"/>
                </a:cxn>
                <a:cxn ang="0">
                  <a:pos x="70" y="1316"/>
                </a:cxn>
              </a:cxnLst>
              <a:rect l="0" t="0" r="r" b="b"/>
              <a:pathLst>
                <a:path w="5335" h="1376">
                  <a:moveTo>
                    <a:pt x="5335" y="0"/>
                  </a:moveTo>
                  <a:lnTo>
                    <a:pt x="5335" y="0"/>
                  </a:lnTo>
                  <a:lnTo>
                    <a:pt x="5331" y="18"/>
                  </a:lnTo>
                  <a:lnTo>
                    <a:pt x="5315" y="71"/>
                  </a:lnTo>
                  <a:lnTo>
                    <a:pt x="5304" y="107"/>
                  </a:lnTo>
                  <a:lnTo>
                    <a:pt x="5289" y="150"/>
                  </a:lnTo>
                  <a:lnTo>
                    <a:pt x="5271" y="199"/>
                  </a:lnTo>
                  <a:lnTo>
                    <a:pt x="5250" y="252"/>
                  </a:lnTo>
                  <a:lnTo>
                    <a:pt x="5225" y="310"/>
                  </a:lnTo>
                  <a:lnTo>
                    <a:pt x="5196" y="371"/>
                  </a:lnTo>
                  <a:lnTo>
                    <a:pt x="5163" y="434"/>
                  </a:lnTo>
                  <a:lnTo>
                    <a:pt x="5127" y="501"/>
                  </a:lnTo>
                  <a:lnTo>
                    <a:pt x="5085" y="567"/>
                  </a:lnTo>
                  <a:lnTo>
                    <a:pt x="5061" y="601"/>
                  </a:lnTo>
                  <a:lnTo>
                    <a:pt x="5038" y="635"/>
                  </a:lnTo>
                  <a:lnTo>
                    <a:pt x="5014" y="667"/>
                  </a:lnTo>
                  <a:lnTo>
                    <a:pt x="4988" y="701"/>
                  </a:lnTo>
                  <a:lnTo>
                    <a:pt x="4960" y="735"/>
                  </a:lnTo>
                  <a:lnTo>
                    <a:pt x="4932" y="767"/>
                  </a:lnTo>
                  <a:lnTo>
                    <a:pt x="4902" y="799"/>
                  </a:lnTo>
                  <a:lnTo>
                    <a:pt x="4871" y="832"/>
                  </a:lnTo>
                  <a:lnTo>
                    <a:pt x="4838" y="862"/>
                  </a:lnTo>
                  <a:lnTo>
                    <a:pt x="4804" y="893"/>
                  </a:lnTo>
                  <a:lnTo>
                    <a:pt x="4770" y="924"/>
                  </a:lnTo>
                  <a:lnTo>
                    <a:pt x="4734" y="953"/>
                  </a:lnTo>
                  <a:lnTo>
                    <a:pt x="4695" y="980"/>
                  </a:lnTo>
                  <a:lnTo>
                    <a:pt x="4656" y="1008"/>
                  </a:lnTo>
                  <a:lnTo>
                    <a:pt x="4614" y="1034"/>
                  </a:lnTo>
                  <a:lnTo>
                    <a:pt x="4573" y="1059"/>
                  </a:lnTo>
                  <a:lnTo>
                    <a:pt x="4528" y="1082"/>
                  </a:lnTo>
                  <a:lnTo>
                    <a:pt x="4484" y="1105"/>
                  </a:lnTo>
                  <a:lnTo>
                    <a:pt x="4436" y="1126"/>
                  </a:lnTo>
                  <a:lnTo>
                    <a:pt x="4388" y="1143"/>
                  </a:lnTo>
                  <a:lnTo>
                    <a:pt x="4338" y="1161"/>
                  </a:lnTo>
                  <a:lnTo>
                    <a:pt x="4287" y="1177"/>
                  </a:lnTo>
                  <a:lnTo>
                    <a:pt x="4232" y="1190"/>
                  </a:lnTo>
                  <a:lnTo>
                    <a:pt x="4178" y="1203"/>
                  </a:lnTo>
                  <a:lnTo>
                    <a:pt x="4121" y="1213"/>
                  </a:lnTo>
                  <a:lnTo>
                    <a:pt x="4063" y="1219"/>
                  </a:lnTo>
                  <a:lnTo>
                    <a:pt x="4003" y="1226"/>
                  </a:lnTo>
                  <a:lnTo>
                    <a:pt x="3941" y="1229"/>
                  </a:lnTo>
                  <a:lnTo>
                    <a:pt x="3877" y="1229"/>
                  </a:lnTo>
                  <a:lnTo>
                    <a:pt x="3812" y="1227"/>
                  </a:lnTo>
                  <a:lnTo>
                    <a:pt x="3745" y="1224"/>
                  </a:lnTo>
                  <a:lnTo>
                    <a:pt x="3676" y="1216"/>
                  </a:lnTo>
                  <a:lnTo>
                    <a:pt x="3605" y="1206"/>
                  </a:lnTo>
                  <a:lnTo>
                    <a:pt x="3531" y="1195"/>
                  </a:lnTo>
                  <a:lnTo>
                    <a:pt x="3456" y="1179"/>
                  </a:lnTo>
                  <a:lnTo>
                    <a:pt x="3380" y="1161"/>
                  </a:lnTo>
                  <a:lnTo>
                    <a:pt x="3301" y="1140"/>
                  </a:lnTo>
                  <a:lnTo>
                    <a:pt x="3220" y="1114"/>
                  </a:lnTo>
                  <a:lnTo>
                    <a:pt x="3220" y="1114"/>
                  </a:lnTo>
                  <a:lnTo>
                    <a:pt x="3061" y="1064"/>
                  </a:lnTo>
                  <a:lnTo>
                    <a:pt x="2905" y="1019"/>
                  </a:lnTo>
                  <a:lnTo>
                    <a:pt x="2756" y="977"/>
                  </a:lnTo>
                  <a:lnTo>
                    <a:pt x="2612" y="938"/>
                  </a:lnTo>
                  <a:lnTo>
                    <a:pt x="2473" y="906"/>
                  </a:lnTo>
                  <a:lnTo>
                    <a:pt x="2340" y="875"/>
                  </a:lnTo>
                  <a:lnTo>
                    <a:pt x="2211" y="851"/>
                  </a:lnTo>
                  <a:lnTo>
                    <a:pt x="2086" y="828"/>
                  </a:lnTo>
                  <a:lnTo>
                    <a:pt x="1966" y="811"/>
                  </a:lnTo>
                  <a:lnTo>
                    <a:pt x="1851" y="798"/>
                  </a:lnTo>
                  <a:lnTo>
                    <a:pt x="1739" y="788"/>
                  </a:lnTo>
                  <a:lnTo>
                    <a:pt x="1630" y="782"/>
                  </a:lnTo>
                  <a:lnTo>
                    <a:pt x="1526" y="780"/>
                  </a:lnTo>
                  <a:lnTo>
                    <a:pt x="1426" y="780"/>
                  </a:lnTo>
                  <a:lnTo>
                    <a:pt x="1329" y="785"/>
                  </a:lnTo>
                  <a:lnTo>
                    <a:pt x="1235" y="795"/>
                  </a:lnTo>
                  <a:lnTo>
                    <a:pt x="1143" y="806"/>
                  </a:lnTo>
                  <a:lnTo>
                    <a:pt x="1099" y="814"/>
                  </a:lnTo>
                  <a:lnTo>
                    <a:pt x="1054" y="822"/>
                  </a:lnTo>
                  <a:lnTo>
                    <a:pt x="1011" y="830"/>
                  </a:lnTo>
                  <a:lnTo>
                    <a:pt x="970" y="840"/>
                  </a:lnTo>
                  <a:lnTo>
                    <a:pt x="927" y="851"/>
                  </a:lnTo>
                  <a:lnTo>
                    <a:pt x="885" y="862"/>
                  </a:lnTo>
                  <a:lnTo>
                    <a:pt x="804" y="888"/>
                  </a:lnTo>
                  <a:lnTo>
                    <a:pt x="725" y="917"/>
                  </a:lnTo>
                  <a:lnTo>
                    <a:pt x="647" y="950"/>
                  </a:lnTo>
                  <a:lnTo>
                    <a:pt x="571" y="985"/>
                  </a:lnTo>
                  <a:lnTo>
                    <a:pt x="496" y="1024"/>
                  </a:lnTo>
                  <a:lnTo>
                    <a:pt x="424" y="1064"/>
                  </a:lnTo>
                  <a:lnTo>
                    <a:pt x="352" y="1109"/>
                  </a:lnTo>
                  <a:lnTo>
                    <a:pt x="280" y="1156"/>
                  </a:lnTo>
                  <a:lnTo>
                    <a:pt x="210" y="1208"/>
                  </a:lnTo>
                  <a:lnTo>
                    <a:pt x="139" y="1261"/>
                  </a:lnTo>
                  <a:lnTo>
                    <a:pt x="70" y="1316"/>
                  </a:lnTo>
                  <a:lnTo>
                    <a:pt x="0" y="137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878640" name="Freeform 48"/>
            <p:cNvSpPr>
              <a:spLocks/>
            </p:cNvSpPr>
            <p:nvPr userDrawn="1"/>
          </p:nvSpPr>
          <p:spPr bwMode="auto">
            <a:xfrm>
              <a:off x="1229" y="911"/>
              <a:ext cx="5314" cy="745"/>
            </a:xfrm>
            <a:custGeom>
              <a:avLst/>
              <a:gdLst/>
              <a:ahLst/>
              <a:cxnLst>
                <a:cxn ang="0">
                  <a:pos x="5314" y="0"/>
                </a:cxn>
                <a:cxn ang="0">
                  <a:pos x="5296" y="71"/>
                </a:cxn>
                <a:cxn ang="0">
                  <a:pos x="5271" y="153"/>
                </a:cxn>
                <a:cxn ang="0">
                  <a:pos x="5233" y="257"/>
                </a:cxn>
                <a:cxn ang="0">
                  <a:pos x="5180" y="376"/>
                </a:cxn>
                <a:cxn ang="0">
                  <a:pos x="5112" y="507"/>
                </a:cxn>
                <a:cxn ang="0">
                  <a:pos x="5050" y="609"/>
                </a:cxn>
                <a:cxn ang="0">
                  <a:pos x="5003" y="678"/>
                </a:cxn>
                <a:cxn ang="0">
                  <a:pos x="4950" y="746"/>
                </a:cxn>
                <a:cxn ang="0">
                  <a:pos x="4893" y="812"/>
                </a:cxn>
                <a:cxn ang="0">
                  <a:pos x="4830" y="878"/>
                </a:cxn>
                <a:cxn ang="0">
                  <a:pos x="4762" y="940"/>
                </a:cxn>
                <a:cxn ang="0">
                  <a:pos x="4689" y="999"/>
                </a:cxn>
                <a:cxn ang="0">
                  <a:pos x="4610" y="1054"/>
                </a:cxn>
                <a:cxn ang="0">
                  <a:pos x="4524" y="1104"/>
                </a:cxn>
                <a:cxn ang="0">
                  <a:pos x="4432" y="1150"/>
                </a:cxn>
                <a:cxn ang="0">
                  <a:pos x="4335" y="1188"/>
                </a:cxn>
                <a:cxn ang="0">
                  <a:pos x="4229" y="1219"/>
                </a:cxn>
                <a:cxn ang="0">
                  <a:pos x="4118" y="1243"/>
                </a:cxn>
                <a:cxn ang="0">
                  <a:pos x="4000" y="1259"/>
                </a:cxn>
                <a:cxn ang="0">
                  <a:pos x="3875" y="1266"/>
                </a:cxn>
                <a:cxn ang="0">
                  <a:pos x="3742" y="1263"/>
                </a:cxn>
                <a:cxn ang="0">
                  <a:pos x="3602" y="1248"/>
                </a:cxn>
                <a:cxn ang="0">
                  <a:pos x="3453" y="1224"/>
                </a:cxn>
                <a:cxn ang="0">
                  <a:pos x="3298" y="1187"/>
                </a:cxn>
                <a:cxn ang="0">
                  <a:pos x="3217" y="1164"/>
                </a:cxn>
                <a:cxn ang="0">
                  <a:pos x="2899" y="1074"/>
                </a:cxn>
                <a:cxn ang="0">
                  <a:pos x="2605" y="999"/>
                </a:cxn>
                <a:cxn ang="0">
                  <a:pos x="2333" y="941"/>
                </a:cxn>
                <a:cxn ang="0">
                  <a:pos x="2079" y="899"/>
                </a:cxn>
                <a:cxn ang="0">
                  <a:pos x="1843" y="872"/>
                </a:cxn>
                <a:cxn ang="0">
                  <a:pos x="1622" y="861"/>
                </a:cxn>
                <a:cxn ang="0">
                  <a:pos x="1418" y="864"/>
                </a:cxn>
                <a:cxn ang="0">
                  <a:pos x="1226" y="882"/>
                </a:cxn>
                <a:cxn ang="0">
                  <a:pos x="1134" y="896"/>
                </a:cxn>
                <a:cxn ang="0">
                  <a:pos x="1047" y="912"/>
                </a:cxn>
                <a:cxn ang="0">
                  <a:pos x="961" y="933"/>
                </a:cxn>
                <a:cxn ang="0">
                  <a:pos x="878" y="957"/>
                </a:cxn>
                <a:cxn ang="0">
                  <a:pos x="718" y="1016"/>
                </a:cxn>
                <a:cxn ang="0">
                  <a:pos x="565" y="1087"/>
                </a:cxn>
                <a:cxn ang="0">
                  <a:pos x="419" y="1171"/>
                </a:cxn>
                <a:cxn ang="0">
                  <a:pos x="276" y="1266"/>
                </a:cxn>
                <a:cxn ang="0">
                  <a:pos x="138" y="1372"/>
                </a:cxn>
                <a:cxn ang="0">
                  <a:pos x="0" y="1490"/>
                </a:cxn>
              </a:cxnLst>
              <a:rect l="0" t="0" r="r" b="b"/>
              <a:pathLst>
                <a:path w="5314" h="1490">
                  <a:moveTo>
                    <a:pt x="5314" y="0"/>
                  </a:moveTo>
                  <a:lnTo>
                    <a:pt x="5314" y="0"/>
                  </a:lnTo>
                  <a:lnTo>
                    <a:pt x="5309" y="19"/>
                  </a:lnTo>
                  <a:lnTo>
                    <a:pt x="5296" y="71"/>
                  </a:lnTo>
                  <a:lnTo>
                    <a:pt x="5284" y="110"/>
                  </a:lnTo>
                  <a:lnTo>
                    <a:pt x="5271" y="153"/>
                  </a:lnTo>
                  <a:lnTo>
                    <a:pt x="5254" y="202"/>
                  </a:lnTo>
                  <a:lnTo>
                    <a:pt x="5233" y="257"/>
                  </a:lnTo>
                  <a:lnTo>
                    <a:pt x="5208" y="315"/>
                  </a:lnTo>
                  <a:lnTo>
                    <a:pt x="5180" y="376"/>
                  </a:lnTo>
                  <a:lnTo>
                    <a:pt x="5148" y="441"/>
                  </a:lnTo>
                  <a:lnTo>
                    <a:pt x="5112" y="507"/>
                  </a:lnTo>
                  <a:lnTo>
                    <a:pt x="5072" y="575"/>
                  </a:lnTo>
                  <a:lnTo>
                    <a:pt x="5050" y="609"/>
                  </a:lnTo>
                  <a:lnTo>
                    <a:pt x="5026" y="644"/>
                  </a:lnTo>
                  <a:lnTo>
                    <a:pt x="5003" y="678"/>
                  </a:lnTo>
                  <a:lnTo>
                    <a:pt x="4976" y="712"/>
                  </a:lnTo>
                  <a:lnTo>
                    <a:pt x="4950" y="746"/>
                  </a:lnTo>
                  <a:lnTo>
                    <a:pt x="4922" y="780"/>
                  </a:lnTo>
                  <a:lnTo>
                    <a:pt x="4893" y="812"/>
                  </a:lnTo>
                  <a:lnTo>
                    <a:pt x="4862" y="846"/>
                  </a:lnTo>
                  <a:lnTo>
                    <a:pt x="4830" y="878"/>
                  </a:lnTo>
                  <a:lnTo>
                    <a:pt x="4797" y="909"/>
                  </a:lnTo>
                  <a:lnTo>
                    <a:pt x="4762" y="940"/>
                  </a:lnTo>
                  <a:lnTo>
                    <a:pt x="4726" y="970"/>
                  </a:lnTo>
                  <a:lnTo>
                    <a:pt x="4689" y="999"/>
                  </a:lnTo>
                  <a:lnTo>
                    <a:pt x="4650" y="1027"/>
                  </a:lnTo>
                  <a:lnTo>
                    <a:pt x="4610" y="1054"/>
                  </a:lnTo>
                  <a:lnTo>
                    <a:pt x="4568" y="1080"/>
                  </a:lnTo>
                  <a:lnTo>
                    <a:pt x="4524" y="1104"/>
                  </a:lnTo>
                  <a:lnTo>
                    <a:pt x="4479" y="1127"/>
                  </a:lnTo>
                  <a:lnTo>
                    <a:pt x="4432" y="1150"/>
                  </a:lnTo>
                  <a:lnTo>
                    <a:pt x="4385" y="1169"/>
                  </a:lnTo>
                  <a:lnTo>
                    <a:pt x="4335" y="1188"/>
                  </a:lnTo>
                  <a:lnTo>
                    <a:pt x="4283" y="1205"/>
                  </a:lnTo>
                  <a:lnTo>
                    <a:pt x="4229" y="1219"/>
                  </a:lnTo>
                  <a:lnTo>
                    <a:pt x="4175" y="1232"/>
                  </a:lnTo>
                  <a:lnTo>
                    <a:pt x="4118" y="1243"/>
                  </a:lnTo>
                  <a:lnTo>
                    <a:pt x="4060" y="1251"/>
                  </a:lnTo>
                  <a:lnTo>
                    <a:pt x="4000" y="1259"/>
                  </a:lnTo>
                  <a:lnTo>
                    <a:pt x="3939" y="1263"/>
                  </a:lnTo>
                  <a:lnTo>
                    <a:pt x="3875" y="1266"/>
                  </a:lnTo>
                  <a:lnTo>
                    <a:pt x="3810" y="1264"/>
                  </a:lnTo>
                  <a:lnTo>
                    <a:pt x="3742" y="1263"/>
                  </a:lnTo>
                  <a:lnTo>
                    <a:pt x="3673" y="1256"/>
                  </a:lnTo>
                  <a:lnTo>
                    <a:pt x="3602" y="1248"/>
                  </a:lnTo>
                  <a:lnTo>
                    <a:pt x="3528" y="1237"/>
                  </a:lnTo>
                  <a:lnTo>
                    <a:pt x="3453" y="1224"/>
                  </a:lnTo>
                  <a:lnTo>
                    <a:pt x="3377" y="1206"/>
                  </a:lnTo>
                  <a:lnTo>
                    <a:pt x="3298" y="1187"/>
                  </a:lnTo>
                  <a:lnTo>
                    <a:pt x="3217" y="1164"/>
                  </a:lnTo>
                  <a:lnTo>
                    <a:pt x="3217" y="1164"/>
                  </a:lnTo>
                  <a:lnTo>
                    <a:pt x="3055" y="1116"/>
                  </a:lnTo>
                  <a:lnTo>
                    <a:pt x="2899" y="1074"/>
                  </a:lnTo>
                  <a:lnTo>
                    <a:pt x="2751" y="1033"/>
                  </a:lnTo>
                  <a:lnTo>
                    <a:pt x="2605" y="999"/>
                  </a:lnTo>
                  <a:lnTo>
                    <a:pt x="2466" y="969"/>
                  </a:lnTo>
                  <a:lnTo>
                    <a:pt x="2333" y="941"/>
                  </a:lnTo>
                  <a:lnTo>
                    <a:pt x="2202" y="919"/>
                  </a:lnTo>
                  <a:lnTo>
                    <a:pt x="2079" y="899"/>
                  </a:lnTo>
                  <a:lnTo>
                    <a:pt x="1958" y="885"/>
                  </a:lnTo>
                  <a:lnTo>
                    <a:pt x="1843" y="872"/>
                  </a:lnTo>
                  <a:lnTo>
                    <a:pt x="1730" y="865"/>
                  </a:lnTo>
                  <a:lnTo>
                    <a:pt x="1622" y="861"/>
                  </a:lnTo>
                  <a:lnTo>
                    <a:pt x="1518" y="861"/>
                  </a:lnTo>
                  <a:lnTo>
                    <a:pt x="1418" y="864"/>
                  </a:lnTo>
                  <a:lnTo>
                    <a:pt x="1321" y="872"/>
                  </a:lnTo>
                  <a:lnTo>
                    <a:pt x="1226" y="882"/>
                  </a:lnTo>
                  <a:lnTo>
                    <a:pt x="1180" y="888"/>
                  </a:lnTo>
                  <a:lnTo>
                    <a:pt x="1134" y="896"/>
                  </a:lnTo>
                  <a:lnTo>
                    <a:pt x="1090" y="904"/>
                  </a:lnTo>
                  <a:lnTo>
                    <a:pt x="1047" y="912"/>
                  </a:lnTo>
                  <a:lnTo>
                    <a:pt x="1004" y="924"/>
                  </a:lnTo>
                  <a:lnTo>
                    <a:pt x="961" y="933"/>
                  </a:lnTo>
                  <a:lnTo>
                    <a:pt x="919" y="945"/>
                  </a:lnTo>
                  <a:lnTo>
                    <a:pt x="878" y="957"/>
                  </a:lnTo>
                  <a:lnTo>
                    <a:pt x="797" y="985"/>
                  </a:lnTo>
                  <a:lnTo>
                    <a:pt x="718" y="1016"/>
                  </a:lnTo>
                  <a:lnTo>
                    <a:pt x="640" y="1050"/>
                  </a:lnTo>
                  <a:lnTo>
                    <a:pt x="565" y="1087"/>
                  </a:lnTo>
                  <a:lnTo>
                    <a:pt x="492" y="1127"/>
                  </a:lnTo>
                  <a:lnTo>
                    <a:pt x="419" y="1171"/>
                  </a:lnTo>
                  <a:lnTo>
                    <a:pt x="347" y="1216"/>
                  </a:lnTo>
                  <a:lnTo>
                    <a:pt x="276" y="1266"/>
                  </a:lnTo>
                  <a:lnTo>
                    <a:pt x="207" y="1318"/>
                  </a:lnTo>
                  <a:lnTo>
                    <a:pt x="138" y="1372"/>
                  </a:lnTo>
                  <a:lnTo>
                    <a:pt x="70" y="1431"/>
                  </a:lnTo>
                  <a:lnTo>
                    <a:pt x="0" y="149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878641" name="Freeform 49"/>
            <p:cNvSpPr>
              <a:spLocks/>
            </p:cNvSpPr>
            <p:nvPr userDrawn="1"/>
          </p:nvSpPr>
          <p:spPr bwMode="auto">
            <a:xfrm>
              <a:off x="1272" y="882"/>
              <a:ext cx="5291" cy="803"/>
            </a:xfrm>
            <a:custGeom>
              <a:avLst/>
              <a:gdLst/>
              <a:ahLst/>
              <a:cxnLst>
                <a:cxn ang="0">
                  <a:pos x="5291" y="0"/>
                </a:cxn>
                <a:cxn ang="0">
                  <a:pos x="5273" y="73"/>
                </a:cxn>
                <a:cxn ang="0">
                  <a:pos x="5250" y="155"/>
                </a:cxn>
                <a:cxn ang="0">
                  <a:pos x="5214" y="260"/>
                </a:cxn>
                <a:cxn ang="0">
                  <a:pos x="5162" y="381"/>
                </a:cxn>
                <a:cxn ang="0">
                  <a:pos x="5097" y="515"/>
                </a:cxn>
                <a:cxn ang="0">
                  <a:pos x="5036" y="618"/>
                </a:cxn>
                <a:cxn ang="0">
                  <a:pos x="4989" y="688"/>
                </a:cxn>
                <a:cxn ang="0">
                  <a:pos x="4937" y="757"/>
                </a:cxn>
                <a:cxn ang="0">
                  <a:pos x="4882" y="827"/>
                </a:cxn>
                <a:cxn ang="0">
                  <a:pos x="4821" y="893"/>
                </a:cxn>
                <a:cxn ang="0">
                  <a:pos x="4753" y="956"/>
                </a:cxn>
                <a:cxn ang="0">
                  <a:pos x="4681" y="1017"/>
                </a:cxn>
                <a:cxn ang="0">
                  <a:pos x="4603" y="1074"/>
                </a:cxn>
                <a:cxn ang="0">
                  <a:pos x="4518" y="1127"/>
                </a:cxn>
                <a:cxn ang="0">
                  <a:pos x="4426" y="1174"/>
                </a:cxn>
                <a:cxn ang="0">
                  <a:pos x="4329" y="1214"/>
                </a:cxn>
                <a:cxn ang="0">
                  <a:pos x="4225" y="1248"/>
                </a:cxn>
                <a:cxn ang="0">
                  <a:pos x="4114" y="1274"/>
                </a:cxn>
                <a:cxn ang="0">
                  <a:pos x="3996" y="1292"/>
                </a:cxn>
                <a:cxn ang="0">
                  <a:pos x="3871" y="1301"/>
                </a:cxn>
                <a:cxn ang="0">
                  <a:pos x="3738" y="1301"/>
                </a:cxn>
                <a:cxn ang="0">
                  <a:pos x="3598" y="1290"/>
                </a:cxn>
                <a:cxn ang="0">
                  <a:pos x="3449" y="1267"/>
                </a:cxn>
                <a:cxn ang="0">
                  <a:pos x="3292" y="1233"/>
                </a:cxn>
                <a:cxn ang="0">
                  <a:pos x="3212" y="1212"/>
                </a:cxn>
                <a:cxn ang="0">
                  <a:pos x="2894" y="1129"/>
                </a:cxn>
                <a:cxn ang="0">
                  <a:pos x="2598" y="1059"/>
                </a:cxn>
                <a:cxn ang="0">
                  <a:pos x="2323" y="1007"/>
                </a:cxn>
                <a:cxn ang="0">
                  <a:pos x="2069" y="970"/>
                </a:cxn>
                <a:cxn ang="0">
                  <a:pos x="1833" y="948"/>
                </a:cxn>
                <a:cxn ang="0">
                  <a:pos x="1612" y="941"/>
                </a:cxn>
                <a:cxn ang="0">
                  <a:pos x="1408" y="948"/>
                </a:cxn>
                <a:cxn ang="0">
                  <a:pos x="1216" y="969"/>
                </a:cxn>
                <a:cxn ang="0">
                  <a:pos x="1126" y="985"/>
                </a:cxn>
                <a:cxn ang="0">
                  <a:pos x="1037" y="1004"/>
                </a:cxn>
                <a:cxn ang="0">
                  <a:pos x="953" y="1027"/>
                </a:cxn>
                <a:cxn ang="0">
                  <a:pos x="869" y="1053"/>
                </a:cxn>
                <a:cxn ang="0">
                  <a:pos x="789" y="1082"/>
                </a:cxn>
                <a:cxn ang="0">
                  <a:pos x="635" y="1150"/>
                </a:cxn>
                <a:cxn ang="0">
                  <a:pos x="486" y="1230"/>
                </a:cxn>
                <a:cxn ang="0">
                  <a:pos x="343" y="1324"/>
                </a:cxn>
                <a:cxn ang="0">
                  <a:pos x="204" y="1429"/>
                </a:cxn>
                <a:cxn ang="0">
                  <a:pos x="68" y="1545"/>
                </a:cxn>
              </a:cxnLst>
              <a:rect l="0" t="0" r="r" b="b"/>
              <a:pathLst>
                <a:path w="5291" h="1606">
                  <a:moveTo>
                    <a:pt x="5291" y="0"/>
                  </a:moveTo>
                  <a:lnTo>
                    <a:pt x="5291" y="0"/>
                  </a:lnTo>
                  <a:lnTo>
                    <a:pt x="5287" y="19"/>
                  </a:lnTo>
                  <a:lnTo>
                    <a:pt x="5273" y="73"/>
                  </a:lnTo>
                  <a:lnTo>
                    <a:pt x="5264" y="111"/>
                  </a:lnTo>
                  <a:lnTo>
                    <a:pt x="5250" y="155"/>
                  </a:lnTo>
                  <a:lnTo>
                    <a:pt x="5233" y="205"/>
                  </a:lnTo>
                  <a:lnTo>
                    <a:pt x="5214" y="260"/>
                  </a:lnTo>
                  <a:lnTo>
                    <a:pt x="5190" y="318"/>
                  </a:lnTo>
                  <a:lnTo>
                    <a:pt x="5162" y="381"/>
                  </a:lnTo>
                  <a:lnTo>
                    <a:pt x="5132" y="447"/>
                  </a:lnTo>
                  <a:lnTo>
                    <a:pt x="5097" y="515"/>
                  </a:lnTo>
                  <a:lnTo>
                    <a:pt x="5057" y="583"/>
                  </a:lnTo>
                  <a:lnTo>
                    <a:pt x="5036" y="618"/>
                  </a:lnTo>
                  <a:lnTo>
                    <a:pt x="5014" y="654"/>
                  </a:lnTo>
                  <a:lnTo>
                    <a:pt x="4989" y="688"/>
                  </a:lnTo>
                  <a:lnTo>
                    <a:pt x="4964" y="723"/>
                  </a:lnTo>
                  <a:lnTo>
                    <a:pt x="4937" y="757"/>
                  </a:lnTo>
                  <a:lnTo>
                    <a:pt x="4911" y="791"/>
                  </a:lnTo>
                  <a:lnTo>
                    <a:pt x="4882" y="827"/>
                  </a:lnTo>
                  <a:lnTo>
                    <a:pt x="4851" y="859"/>
                  </a:lnTo>
                  <a:lnTo>
                    <a:pt x="4821" y="893"/>
                  </a:lnTo>
                  <a:lnTo>
                    <a:pt x="4787" y="925"/>
                  </a:lnTo>
                  <a:lnTo>
                    <a:pt x="4753" y="956"/>
                  </a:lnTo>
                  <a:lnTo>
                    <a:pt x="4718" y="988"/>
                  </a:lnTo>
                  <a:lnTo>
                    <a:pt x="4681" y="1017"/>
                  </a:lnTo>
                  <a:lnTo>
                    <a:pt x="4642" y="1046"/>
                  </a:lnTo>
                  <a:lnTo>
                    <a:pt x="4603" y="1074"/>
                  </a:lnTo>
                  <a:lnTo>
                    <a:pt x="4561" y="1101"/>
                  </a:lnTo>
                  <a:lnTo>
                    <a:pt x="4518" y="1127"/>
                  </a:lnTo>
                  <a:lnTo>
                    <a:pt x="4472" y="1151"/>
                  </a:lnTo>
                  <a:lnTo>
                    <a:pt x="4426" y="1174"/>
                  </a:lnTo>
                  <a:lnTo>
                    <a:pt x="4379" y="1195"/>
                  </a:lnTo>
                  <a:lnTo>
                    <a:pt x="4329" y="1214"/>
                  </a:lnTo>
                  <a:lnTo>
                    <a:pt x="4278" y="1232"/>
                  </a:lnTo>
                  <a:lnTo>
                    <a:pt x="4225" y="1248"/>
                  </a:lnTo>
                  <a:lnTo>
                    <a:pt x="4171" y="1263"/>
                  </a:lnTo>
                  <a:lnTo>
                    <a:pt x="4114" y="1274"/>
                  </a:lnTo>
                  <a:lnTo>
                    <a:pt x="4056" y="1284"/>
                  </a:lnTo>
                  <a:lnTo>
                    <a:pt x="3996" y="1292"/>
                  </a:lnTo>
                  <a:lnTo>
                    <a:pt x="3935" y="1298"/>
                  </a:lnTo>
                  <a:lnTo>
                    <a:pt x="3871" y="1301"/>
                  </a:lnTo>
                  <a:lnTo>
                    <a:pt x="3806" y="1303"/>
                  </a:lnTo>
                  <a:lnTo>
                    <a:pt x="3738" y="1301"/>
                  </a:lnTo>
                  <a:lnTo>
                    <a:pt x="3668" y="1296"/>
                  </a:lnTo>
                  <a:lnTo>
                    <a:pt x="3598" y="1290"/>
                  </a:lnTo>
                  <a:lnTo>
                    <a:pt x="3524" y="1280"/>
                  </a:lnTo>
                  <a:lnTo>
                    <a:pt x="3449" y="1267"/>
                  </a:lnTo>
                  <a:lnTo>
                    <a:pt x="3371" y="1253"/>
                  </a:lnTo>
                  <a:lnTo>
                    <a:pt x="3292" y="1233"/>
                  </a:lnTo>
                  <a:lnTo>
                    <a:pt x="3212" y="1212"/>
                  </a:lnTo>
                  <a:lnTo>
                    <a:pt x="3212" y="1212"/>
                  </a:lnTo>
                  <a:lnTo>
                    <a:pt x="3049" y="1167"/>
                  </a:lnTo>
                  <a:lnTo>
                    <a:pt x="2894" y="1129"/>
                  </a:lnTo>
                  <a:lnTo>
                    <a:pt x="2742" y="1091"/>
                  </a:lnTo>
                  <a:lnTo>
                    <a:pt x="2598" y="1059"/>
                  </a:lnTo>
                  <a:lnTo>
                    <a:pt x="2458" y="1032"/>
                  </a:lnTo>
                  <a:lnTo>
                    <a:pt x="2323" y="1007"/>
                  </a:lnTo>
                  <a:lnTo>
                    <a:pt x="2194" y="986"/>
                  </a:lnTo>
                  <a:lnTo>
                    <a:pt x="2069" y="970"/>
                  </a:lnTo>
                  <a:lnTo>
                    <a:pt x="1948" y="957"/>
                  </a:lnTo>
                  <a:lnTo>
                    <a:pt x="1833" y="948"/>
                  </a:lnTo>
                  <a:lnTo>
                    <a:pt x="1720" y="943"/>
                  </a:lnTo>
                  <a:lnTo>
                    <a:pt x="1612" y="941"/>
                  </a:lnTo>
                  <a:lnTo>
                    <a:pt x="1508" y="943"/>
                  </a:lnTo>
                  <a:lnTo>
                    <a:pt x="1408" y="948"/>
                  </a:lnTo>
                  <a:lnTo>
                    <a:pt x="1311" y="957"/>
                  </a:lnTo>
                  <a:lnTo>
                    <a:pt x="1216" y="969"/>
                  </a:lnTo>
                  <a:lnTo>
                    <a:pt x="1171" y="977"/>
                  </a:lnTo>
                  <a:lnTo>
                    <a:pt x="1126" y="985"/>
                  </a:lnTo>
                  <a:lnTo>
                    <a:pt x="1082" y="994"/>
                  </a:lnTo>
                  <a:lnTo>
                    <a:pt x="1037" y="1004"/>
                  </a:lnTo>
                  <a:lnTo>
                    <a:pt x="994" y="1015"/>
                  </a:lnTo>
                  <a:lnTo>
                    <a:pt x="953" y="1027"/>
                  </a:lnTo>
                  <a:lnTo>
                    <a:pt x="911" y="1040"/>
                  </a:lnTo>
                  <a:lnTo>
                    <a:pt x="869" y="1053"/>
                  </a:lnTo>
                  <a:lnTo>
                    <a:pt x="829" y="1067"/>
                  </a:lnTo>
                  <a:lnTo>
                    <a:pt x="789" y="1082"/>
                  </a:lnTo>
                  <a:lnTo>
                    <a:pt x="711" y="1114"/>
                  </a:lnTo>
                  <a:lnTo>
                    <a:pt x="635" y="1150"/>
                  </a:lnTo>
                  <a:lnTo>
                    <a:pt x="560" y="1188"/>
                  </a:lnTo>
                  <a:lnTo>
                    <a:pt x="486" y="1230"/>
                  </a:lnTo>
                  <a:lnTo>
                    <a:pt x="414" y="1275"/>
                  </a:lnTo>
                  <a:lnTo>
                    <a:pt x="343" y="1324"/>
                  </a:lnTo>
                  <a:lnTo>
                    <a:pt x="274" y="1374"/>
                  </a:lnTo>
                  <a:lnTo>
                    <a:pt x="204" y="1429"/>
                  </a:lnTo>
                  <a:lnTo>
                    <a:pt x="136" y="1485"/>
                  </a:lnTo>
                  <a:lnTo>
                    <a:pt x="68" y="1545"/>
                  </a:lnTo>
                  <a:lnTo>
                    <a:pt x="0" y="160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878642" name="Freeform 50"/>
            <p:cNvSpPr>
              <a:spLocks/>
            </p:cNvSpPr>
            <p:nvPr userDrawn="1"/>
          </p:nvSpPr>
          <p:spPr bwMode="auto">
            <a:xfrm>
              <a:off x="1317" y="854"/>
              <a:ext cx="5265" cy="860"/>
            </a:xfrm>
            <a:custGeom>
              <a:avLst/>
              <a:gdLst/>
              <a:ahLst/>
              <a:cxnLst>
                <a:cxn ang="0">
                  <a:pos x="5265" y="0"/>
                </a:cxn>
                <a:cxn ang="0">
                  <a:pos x="5249" y="73"/>
                </a:cxn>
                <a:cxn ang="0">
                  <a:pos x="5226" y="155"/>
                </a:cxn>
                <a:cxn ang="0">
                  <a:pos x="5191" y="262"/>
                </a:cxn>
                <a:cxn ang="0">
                  <a:pos x="5142" y="385"/>
                </a:cxn>
                <a:cxn ang="0">
                  <a:pos x="5078" y="520"/>
                </a:cxn>
                <a:cxn ang="0">
                  <a:pos x="5019" y="625"/>
                </a:cxn>
                <a:cxn ang="0">
                  <a:pos x="4974" y="696"/>
                </a:cxn>
                <a:cxn ang="0">
                  <a:pos x="4923" y="767"/>
                </a:cxn>
                <a:cxn ang="0">
                  <a:pos x="4869" y="838"/>
                </a:cxn>
                <a:cxn ang="0">
                  <a:pos x="4808" y="906"/>
                </a:cxn>
                <a:cxn ang="0">
                  <a:pos x="4741" y="971"/>
                </a:cxn>
                <a:cxn ang="0">
                  <a:pos x="4670" y="1034"/>
                </a:cxn>
                <a:cxn ang="0">
                  <a:pos x="4593" y="1093"/>
                </a:cxn>
                <a:cxn ang="0">
                  <a:pos x="4509" y="1147"/>
                </a:cxn>
                <a:cxn ang="0">
                  <a:pos x="4419" y="1195"/>
                </a:cxn>
                <a:cxn ang="0">
                  <a:pos x="4322" y="1239"/>
                </a:cxn>
                <a:cxn ang="0">
                  <a:pos x="4218" y="1274"/>
                </a:cxn>
                <a:cxn ang="0">
                  <a:pos x="4108" y="1303"/>
                </a:cxn>
                <a:cxn ang="0">
                  <a:pos x="3990" y="1324"/>
                </a:cxn>
                <a:cxn ang="0">
                  <a:pos x="3865" y="1336"/>
                </a:cxn>
                <a:cxn ang="0">
                  <a:pos x="3732" y="1337"/>
                </a:cxn>
                <a:cxn ang="0">
                  <a:pos x="3591" y="1329"/>
                </a:cxn>
                <a:cxn ang="0">
                  <a:pos x="3443" y="1311"/>
                </a:cxn>
                <a:cxn ang="0">
                  <a:pos x="3286" y="1279"/>
                </a:cxn>
                <a:cxn ang="0">
                  <a:pos x="3204" y="1260"/>
                </a:cxn>
                <a:cxn ang="0">
                  <a:pos x="2885" y="1181"/>
                </a:cxn>
                <a:cxn ang="0">
                  <a:pos x="2588" y="1119"/>
                </a:cxn>
                <a:cxn ang="0">
                  <a:pos x="2313" y="1071"/>
                </a:cxn>
                <a:cxn ang="0">
                  <a:pos x="2059" y="1039"/>
                </a:cxn>
                <a:cxn ang="0">
                  <a:pos x="1821" y="1022"/>
                </a:cxn>
                <a:cxn ang="0">
                  <a:pos x="1602" y="1019"/>
                </a:cxn>
                <a:cxn ang="0">
                  <a:pos x="1396" y="1031"/>
                </a:cxn>
                <a:cxn ang="0">
                  <a:pos x="1252" y="1048"/>
                </a:cxn>
                <a:cxn ang="0">
                  <a:pos x="1160" y="1064"/>
                </a:cxn>
                <a:cxn ang="0">
                  <a:pos x="1071" y="1084"/>
                </a:cxn>
                <a:cxn ang="0">
                  <a:pos x="985" y="1106"/>
                </a:cxn>
                <a:cxn ang="0">
                  <a:pos x="901" y="1132"/>
                </a:cxn>
                <a:cxn ang="0">
                  <a:pos x="820" y="1163"/>
                </a:cxn>
                <a:cxn ang="0">
                  <a:pos x="702" y="1213"/>
                </a:cxn>
                <a:cxn ang="0">
                  <a:pos x="552" y="1290"/>
                </a:cxn>
                <a:cxn ang="0">
                  <a:pos x="408" y="1381"/>
                </a:cxn>
                <a:cxn ang="0">
                  <a:pos x="269" y="1483"/>
                </a:cxn>
                <a:cxn ang="0">
                  <a:pos x="133" y="1596"/>
                </a:cxn>
                <a:cxn ang="0">
                  <a:pos x="0" y="1722"/>
                </a:cxn>
              </a:cxnLst>
              <a:rect l="0" t="0" r="r" b="b"/>
              <a:pathLst>
                <a:path w="5265" h="1722">
                  <a:moveTo>
                    <a:pt x="5265" y="0"/>
                  </a:moveTo>
                  <a:lnTo>
                    <a:pt x="5265" y="0"/>
                  </a:lnTo>
                  <a:lnTo>
                    <a:pt x="5262" y="20"/>
                  </a:lnTo>
                  <a:lnTo>
                    <a:pt x="5249" y="73"/>
                  </a:lnTo>
                  <a:lnTo>
                    <a:pt x="5238" y="112"/>
                  </a:lnTo>
                  <a:lnTo>
                    <a:pt x="5226" y="155"/>
                  </a:lnTo>
                  <a:lnTo>
                    <a:pt x="5210" y="205"/>
                  </a:lnTo>
                  <a:lnTo>
                    <a:pt x="5191" y="262"/>
                  </a:lnTo>
                  <a:lnTo>
                    <a:pt x="5169" y="322"/>
                  </a:lnTo>
                  <a:lnTo>
                    <a:pt x="5142" y="385"/>
                  </a:lnTo>
                  <a:lnTo>
                    <a:pt x="5113" y="451"/>
                  </a:lnTo>
                  <a:lnTo>
                    <a:pt x="5078" y="520"/>
                  </a:lnTo>
                  <a:lnTo>
                    <a:pt x="5040" y="590"/>
                  </a:lnTo>
                  <a:lnTo>
                    <a:pt x="5019" y="625"/>
                  </a:lnTo>
                  <a:lnTo>
                    <a:pt x="4997" y="661"/>
                  </a:lnTo>
                  <a:lnTo>
                    <a:pt x="4974" y="696"/>
                  </a:lnTo>
                  <a:lnTo>
                    <a:pt x="4949" y="732"/>
                  </a:lnTo>
                  <a:lnTo>
                    <a:pt x="4923" y="767"/>
                  </a:lnTo>
                  <a:lnTo>
                    <a:pt x="4897" y="803"/>
                  </a:lnTo>
                  <a:lnTo>
                    <a:pt x="4869" y="838"/>
                  </a:lnTo>
                  <a:lnTo>
                    <a:pt x="4838" y="872"/>
                  </a:lnTo>
                  <a:lnTo>
                    <a:pt x="4808" y="906"/>
                  </a:lnTo>
                  <a:lnTo>
                    <a:pt x="4776" y="938"/>
                  </a:lnTo>
                  <a:lnTo>
                    <a:pt x="4741" y="971"/>
                  </a:lnTo>
                  <a:lnTo>
                    <a:pt x="4706" y="1003"/>
                  </a:lnTo>
                  <a:lnTo>
                    <a:pt x="4670" y="1034"/>
                  </a:lnTo>
                  <a:lnTo>
                    <a:pt x="4631" y="1064"/>
                  </a:lnTo>
                  <a:lnTo>
                    <a:pt x="4593" y="1093"/>
                  </a:lnTo>
                  <a:lnTo>
                    <a:pt x="4551" y="1121"/>
                  </a:lnTo>
                  <a:lnTo>
                    <a:pt x="4509" y="1147"/>
                  </a:lnTo>
                  <a:lnTo>
                    <a:pt x="4465" y="1173"/>
                  </a:lnTo>
                  <a:lnTo>
                    <a:pt x="4419" y="1195"/>
                  </a:lnTo>
                  <a:lnTo>
                    <a:pt x="4370" y="1218"/>
                  </a:lnTo>
                  <a:lnTo>
                    <a:pt x="4322" y="1239"/>
                  </a:lnTo>
                  <a:lnTo>
                    <a:pt x="4270" y="1258"/>
                  </a:lnTo>
                  <a:lnTo>
                    <a:pt x="4218" y="1274"/>
                  </a:lnTo>
                  <a:lnTo>
                    <a:pt x="4163" y="1290"/>
                  </a:lnTo>
                  <a:lnTo>
                    <a:pt x="4108" y="1303"/>
                  </a:lnTo>
                  <a:lnTo>
                    <a:pt x="4050" y="1315"/>
                  </a:lnTo>
                  <a:lnTo>
                    <a:pt x="3990" y="1324"/>
                  </a:lnTo>
                  <a:lnTo>
                    <a:pt x="3929" y="1331"/>
                  </a:lnTo>
                  <a:lnTo>
                    <a:pt x="3865" y="1336"/>
                  </a:lnTo>
                  <a:lnTo>
                    <a:pt x="3800" y="1337"/>
                  </a:lnTo>
                  <a:lnTo>
                    <a:pt x="3732" y="1337"/>
                  </a:lnTo>
                  <a:lnTo>
                    <a:pt x="3662" y="1336"/>
                  </a:lnTo>
                  <a:lnTo>
                    <a:pt x="3591" y="1329"/>
                  </a:lnTo>
                  <a:lnTo>
                    <a:pt x="3518" y="1321"/>
                  </a:lnTo>
                  <a:lnTo>
                    <a:pt x="3443" y="1311"/>
                  </a:lnTo>
                  <a:lnTo>
                    <a:pt x="3365" y="1297"/>
                  </a:lnTo>
                  <a:lnTo>
                    <a:pt x="3286" y="1279"/>
                  </a:lnTo>
                  <a:lnTo>
                    <a:pt x="3204" y="1260"/>
                  </a:lnTo>
                  <a:lnTo>
                    <a:pt x="3204" y="1260"/>
                  </a:lnTo>
                  <a:lnTo>
                    <a:pt x="3042" y="1219"/>
                  </a:lnTo>
                  <a:lnTo>
                    <a:pt x="2885" y="1181"/>
                  </a:lnTo>
                  <a:lnTo>
                    <a:pt x="2733" y="1148"/>
                  </a:lnTo>
                  <a:lnTo>
                    <a:pt x="2588" y="1119"/>
                  </a:lnTo>
                  <a:lnTo>
                    <a:pt x="2447" y="1093"/>
                  </a:lnTo>
                  <a:lnTo>
                    <a:pt x="2313" y="1071"/>
                  </a:lnTo>
                  <a:lnTo>
                    <a:pt x="2184" y="1053"/>
                  </a:lnTo>
                  <a:lnTo>
                    <a:pt x="2059" y="1039"/>
                  </a:lnTo>
                  <a:lnTo>
                    <a:pt x="1938" y="1029"/>
                  </a:lnTo>
                  <a:lnTo>
                    <a:pt x="1821" y="1022"/>
                  </a:lnTo>
                  <a:lnTo>
                    <a:pt x="1709" y="1019"/>
                  </a:lnTo>
                  <a:lnTo>
                    <a:pt x="1602" y="1019"/>
                  </a:lnTo>
                  <a:lnTo>
                    <a:pt x="1498" y="1024"/>
                  </a:lnTo>
                  <a:lnTo>
                    <a:pt x="1396" y="1031"/>
                  </a:lnTo>
                  <a:lnTo>
                    <a:pt x="1299" y="1042"/>
                  </a:lnTo>
                  <a:lnTo>
                    <a:pt x="1252" y="1048"/>
                  </a:lnTo>
                  <a:lnTo>
                    <a:pt x="1206" y="1056"/>
                  </a:lnTo>
                  <a:lnTo>
                    <a:pt x="1160" y="1064"/>
                  </a:lnTo>
                  <a:lnTo>
                    <a:pt x="1116" y="1074"/>
                  </a:lnTo>
                  <a:lnTo>
                    <a:pt x="1071" y="1084"/>
                  </a:lnTo>
                  <a:lnTo>
                    <a:pt x="1027" y="1095"/>
                  </a:lnTo>
                  <a:lnTo>
                    <a:pt x="985" y="1106"/>
                  </a:lnTo>
                  <a:lnTo>
                    <a:pt x="942" y="1119"/>
                  </a:lnTo>
                  <a:lnTo>
                    <a:pt x="901" y="1132"/>
                  </a:lnTo>
                  <a:lnTo>
                    <a:pt x="860" y="1147"/>
                  </a:lnTo>
                  <a:lnTo>
                    <a:pt x="820" y="1163"/>
                  </a:lnTo>
                  <a:lnTo>
                    <a:pt x="780" y="1177"/>
                  </a:lnTo>
                  <a:lnTo>
                    <a:pt x="702" y="1213"/>
                  </a:lnTo>
                  <a:lnTo>
                    <a:pt x="626" y="1250"/>
                  </a:lnTo>
                  <a:lnTo>
                    <a:pt x="552" y="1290"/>
                  </a:lnTo>
                  <a:lnTo>
                    <a:pt x="479" y="1334"/>
                  </a:lnTo>
                  <a:lnTo>
                    <a:pt x="408" y="1381"/>
                  </a:lnTo>
                  <a:lnTo>
                    <a:pt x="338" y="1429"/>
                  </a:lnTo>
                  <a:lnTo>
                    <a:pt x="269" y="1483"/>
                  </a:lnTo>
                  <a:lnTo>
                    <a:pt x="201" y="1538"/>
                  </a:lnTo>
                  <a:lnTo>
                    <a:pt x="133" y="1596"/>
                  </a:lnTo>
                  <a:lnTo>
                    <a:pt x="66" y="1657"/>
                  </a:lnTo>
                  <a:lnTo>
                    <a:pt x="0" y="172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878643" name="Freeform 51"/>
            <p:cNvSpPr>
              <a:spLocks/>
            </p:cNvSpPr>
            <p:nvPr userDrawn="1"/>
          </p:nvSpPr>
          <p:spPr bwMode="auto">
            <a:xfrm>
              <a:off x="1361" y="825"/>
              <a:ext cx="5239" cy="918"/>
            </a:xfrm>
            <a:custGeom>
              <a:avLst/>
              <a:gdLst/>
              <a:ahLst/>
              <a:cxnLst>
                <a:cxn ang="0">
                  <a:pos x="5239" y="0"/>
                </a:cxn>
                <a:cxn ang="0">
                  <a:pos x="5223" y="74"/>
                </a:cxn>
                <a:cxn ang="0">
                  <a:pos x="5202" y="158"/>
                </a:cxn>
                <a:cxn ang="0">
                  <a:pos x="5169" y="265"/>
                </a:cxn>
                <a:cxn ang="0">
                  <a:pos x="5122" y="389"/>
                </a:cxn>
                <a:cxn ang="0">
                  <a:pos x="5061" y="527"/>
                </a:cxn>
                <a:cxn ang="0">
                  <a:pos x="5003" y="635"/>
                </a:cxn>
                <a:cxn ang="0">
                  <a:pos x="4958" y="706"/>
                </a:cxn>
                <a:cxn ang="0">
                  <a:pos x="4909" y="778"/>
                </a:cxn>
                <a:cxn ang="0">
                  <a:pos x="4855" y="850"/>
                </a:cxn>
                <a:cxn ang="0">
                  <a:pos x="4796" y="921"/>
                </a:cxn>
                <a:cxn ang="0">
                  <a:pos x="4730" y="987"/>
                </a:cxn>
                <a:cxn ang="0">
                  <a:pos x="4660" y="1051"/>
                </a:cxn>
                <a:cxn ang="0">
                  <a:pos x="4583" y="1113"/>
                </a:cxn>
                <a:cxn ang="0">
                  <a:pos x="4500" y="1168"/>
                </a:cxn>
                <a:cxn ang="0">
                  <a:pos x="4411" y="1219"/>
                </a:cxn>
                <a:cxn ang="0">
                  <a:pos x="4315" y="1265"/>
                </a:cxn>
                <a:cxn ang="0">
                  <a:pos x="4211" y="1303"/>
                </a:cxn>
                <a:cxn ang="0">
                  <a:pos x="4101" y="1334"/>
                </a:cxn>
                <a:cxn ang="0">
                  <a:pos x="3985" y="1357"/>
                </a:cxn>
                <a:cxn ang="0">
                  <a:pos x="3860" y="1371"/>
                </a:cxn>
                <a:cxn ang="0">
                  <a:pos x="3727" y="1376"/>
                </a:cxn>
                <a:cxn ang="0">
                  <a:pos x="3585" y="1371"/>
                </a:cxn>
                <a:cxn ang="0">
                  <a:pos x="3436" y="1355"/>
                </a:cxn>
                <a:cxn ang="0">
                  <a:pos x="3279" y="1326"/>
                </a:cxn>
                <a:cxn ang="0">
                  <a:pos x="3198" y="1308"/>
                </a:cxn>
                <a:cxn ang="0">
                  <a:pos x="2877" y="1235"/>
                </a:cxn>
                <a:cxn ang="0">
                  <a:pos x="2580" y="1179"/>
                </a:cxn>
                <a:cxn ang="0">
                  <a:pos x="2303" y="1137"/>
                </a:cxn>
                <a:cxn ang="0">
                  <a:pos x="2048" y="1109"/>
                </a:cxn>
                <a:cxn ang="0">
                  <a:pos x="1811" y="1097"/>
                </a:cxn>
                <a:cxn ang="0">
                  <a:pos x="1591" y="1100"/>
                </a:cxn>
                <a:cxn ang="0">
                  <a:pos x="1387" y="1114"/>
                </a:cxn>
                <a:cxn ang="0">
                  <a:pos x="1243" y="1135"/>
                </a:cxn>
                <a:cxn ang="0">
                  <a:pos x="1151" y="1153"/>
                </a:cxn>
                <a:cxn ang="0">
                  <a:pos x="1062" y="1174"/>
                </a:cxn>
                <a:cxn ang="0">
                  <a:pos x="976" y="1200"/>
                </a:cxn>
                <a:cxn ang="0">
                  <a:pos x="893" y="1227"/>
                </a:cxn>
                <a:cxn ang="0">
                  <a:pos x="812" y="1258"/>
                </a:cxn>
                <a:cxn ang="0">
                  <a:pos x="696" y="1311"/>
                </a:cxn>
                <a:cxn ang="0">
                  <a:pos x="546" y="1392"/>
                </a:cxn>
                <a:cxn ang="0">
                  <a:pos x="404" y="1486"/>
                </a:cxn>
                <a:cxn ang="0">
                  <a:pos x="267" y="1591"/>
                </a:cxn>
                <a:cxn ang="0">
                  <a:pos x="132" y="1709"/>
                </a:cxn>
                <a:cxn ang="0">
                  <a:pos x="0" y="1836"/>
                </a:cxn>
              </a:cxnLst>
              <a:rect l="0" t="0" r="r" b="b"/>
              <a:pathLst>
                <a:path w="5239" h="1836">
                  <a:moveTo>
                    <a:pt x="5239" y="0"/>
                  </a:moveTo>
                  <a:lnTo>
                    <a:pt x="5239" y="0"/>
                  </a:lnTo>
                  <a:lnTo>
                    <a:pt x="5236" y="20"/>
                  </a:lnTo>
                  <a:lnTo>
                    <a:pt x="5223" y="74"/>
                  </a:lnTo>
                  <a:lnTo>
                    <a:pt x="5215" y="113"/>
                  </a:lnTo>
                  <a:lnTo>
                    <a:pt x="5202" y="158"/>
                  </a:lnTo>
                  <a:lnTo>
                    <a:pt x="5187" y="209"/>
                  </a:lnTo>
                  <a:lnTo>
                    <a:pt x="5169" y="265"/>
                  </a:lnTo>
                  <a:lnTo>
                    <a:pt x="5148" y="325"/>
                  </a:lnTo>
                  <a:lnTo>
                    <a:pt x="5122" y="389"/>
                  </a:lnTo>
                  <a:lnTo>
                    <a:pt x="5093" y="457"/>
                  </a:lnTo>
                  <a:lnTo>
                    <a:pt x="5061" y="527"/>
                  </a:lnTo>
                  <a:lnTo>
                    <a:pt x="5023" y="598"/>
                  </a:lnTo>
                  <a:lnTo>
                    <a:pt x="5003" y="635"/>
                  </a:lnTo>
                  <a:lnTo>
                    <a:pt x="4982" y="670"/>
                  </a:lnTo>
                  <a:lnTo>
                    <a:pt x="4958" y="706"/>
                  </a:lnTo>
                  <a:lnTo>
                    <a:pt x="4934" y="743"/>
                  </a:lnTo>
                  <a:lnTo>
                    <a:pt x="4909" y="778"/>
                  </a:lnTo>
                  <a:lnTo>
                    <a:pt x="4883" y="814"/>
                  </a:lnTo>
                  <a:lnTo>
                    <a:pt x="4855" y="850"/>
                  </a:lnTo>
                  <a:lnTo>
                    <a:pt x="4826" y="885"/>
                  </a:lnTo>
                  <a:lnTo>
                    <a:pt x="4796" y="921"/>
                  </a:lnTo>
                  <a:lnTo>
                    <a:pt x="4764" y="954"/>
                  </a:lnTo>
                  <a:lnTo>
                    <a:pt x="4730" y="987"/>
                  </a:lnTo>
                  <a:lnTo>
                    <a:pt x="4696" y="1019"/>
                  </a:lnTo>
                  <a:lnTo>
                    <a:pt x="4660" y="1051"/>
                  </a:lnTo>
                  <a:lnTo>
                    <a:pt x="4622" y="1082"/>
                  </a:lnTo>
                  <a:lnTo>
                    <a:pt x="4583" y="1113"/>
                  </a:lnTo>
                  <a:lnTo>
                    <a:pt x="4543" y="1140"/>
                  </a:lnTo>
                  <a:lnTo>
                    <a:pt x="4500" y="1168"/>
                  </a:lnTo>
                  <a:lnTo>
                    <a:pt x="4457" y="1195"/>
                  </a:lnTo>
                  <a:lnTo>
                    <a:pt x="4411" y="1219"/>
                  </a:lnTo>
                  <a:lnTo>
                    <a:pt x="4364" y="1242"/>
                  </a:lnTo>
                  <a:lnTo>
                    <a:pt x="4315" y="1265"/>
                  </a:lnTo>
                  <a:lnTo>
                    <a:pt x="4264" y="1284"/>
                  </a:lnTo>
                  <a:lnTo>
                    <a:pt x="4211" y="1303"/>
                  </a:lnTo>
                  <a:lnTo>
                    <a:pt x="4157" y="1319"/>
                  </a:lnTo>
                  <a:lnTo>
                    <a:pt x="4101" y="1334"/>
                  </a:lnTo>
                  <a:lnTo>
                    <a:pt x="4043" y="1347"/>
                  </a:lnTo>
                  <a:lnTo>
                    <a:pt x="3985" y="1357"/>
                  </a:lnTo>
                  <a:lnTo>
                    <a:pt x="3922" y="1365"/>
                  </a:lnTo>
                  <a:lnTo>
                    <a:pt x="3860" y="1371"/>
                  </a:lnTo>
                  <a:lnTo>
                    <a:pt x="3793" y="1374"/>
                  </a:lnTo>
                  <a:lnTo>
                    <a:pt x="3727" y="1376"/>
                  </a:lnTo>
                  <a:lnTo>
                    <a:pt x="3657" y="1374"/>
                  </a:lnTo>
                  <a:lnTo>
                    <a:pt x="3585" y="1371"/>
                  </a:lnTo>
                  <a:lnTo>
                    <a:pt x="3513" y="1365"/>
                  </a:lnTo>
                  <a:lnTo>
                    <a:pt x="3436" y="1355"/>
                  </a:lnTo>
                  <a:lnTo>
                    <a:pt x="3359" y="1342"/>
                  </a:lnTo>
                  <a:lnTo>
                    <a:pt x="3279" y="1326"/>
                  </a:lnTo>
                  <a:lnTo>
                    <a:pt x="3198" y="1308"/>
                  </a:lnTo>
                  <a:lnTo>
                    <a:pt x="3198" y="1308"/>
                  </a:lnTo>
                  <a:lnTo>
                    <a:pt x="3034" y="1269"/>
                  </a:lnTo>
                  <a:lnTo>
                    <a:pt x="2877" y="1235"/>
                  </a:lnTo>
                  <a:lnTo>
                    <a:pt x="2726" y="1205"/>
                  </a:lnTo>
                  <a:lnTo>
                    <a:pt x="2580" y="1179"/>
                  </a:lnTo>
                  <a:lnTo>
                    <a:pt x="2439" y="1156"/>
                  </a:lnTo>
                  <a:lnTo>
                    <a:pt x="2303" y="1137"/>
                  </a:lnTo>
                  <a:lnTo>
                    <a:pt x="2174" y="1121"/>
                  </a:lnTo>
                  <a:lnTo>
                    <a:pt x="2048" y="1109"/>
                  </a:lnTo>
                  <a:lnTo>
                    <a:pt x="1927" y="1101"/>
                  </a:lnTo>
                  <a:lnTo>
                    <a:pt x="1811" y="1097"/>
                  </a:lnTo>
                  <a:lnTo>
                    <a:pt x="1699" y="1097"/>
                  </a:lnTo>
                  <a:lnTo>
                    <a:pt x="1591" y="1100"/>
                  </a:lnTo>
                  <a:lnTo>
                    <a:pt x="1487" y="1105"/>
                  </a:lnTo>
                  <a:lnTo>
                    <a:pt x="1387" y="1114"/>
                  </a:lnTo>
                  <a:lnTo>
                    <a:pt x="1290" y="1127"/>
                  </a:lnTo>
                  <a:lnTo>
                    <a:pt x="1243" y="1135"/>
                  </a:lnTo>
                  <a:lnTo>
                    <a:pt x="1197" y="1143"/>
                  </a:lnTo>
                  <a:lnTo>
                    <a:pt x="1151" y="1153"/>
                  </a:lnTo>
                  <a:lnTo>
                    <a:pt x="1107" y="1164"/>
                  </a:lnTo>
                  <a:lnTo>
                    <a:pt x="1062" y="1174"/>
                  </a:lnTo>
                  <a:lnTo>
                    <a:pt x="1019" y="1187"/>
                  </a:lnTo>
                  <a:lnTo>
                    <a:pt x="976" y="1200"/>
                  </a:lnTo>
                  <a:lnTo>
                    <a:pt x="934" y="1213"/>
                  </a:lnTo>
                  <a:lnTo>
                    <a:pt x="893" y="1227"/>
                  </a:lnTo>
                  <a:lnTo>
                    <a:pt x="853" y="1242"/>
                  </a:lnTo>
                  <a:lnTo>
                    <a:pt x="812" y="1258"/>
                  </a:lnTo>
                  <a:lnTo>
                    <a:pt x="772" y="1276"/>
                  </a:lnTo>
                  <a:lnTo>
                    <a:pt x="696" y="1311"/>
                  </a:lnTo>
                  <a:lnTo>
                    <a:pt x="619" y="1350"/>
                  </a:lnTo>
                  <a:lnTo>
                    <a:pt x="546" y="1392"/>
                  </a:lnTo>
                  <a:lnTo>
                    <a:pt x="473" y="1437"/>
                  </a:lnTo>
                  <a:lnTo>
                    <a:pt x="404" y="1486"/>
                  </a:lnTo>
                  <a:lnTo>
                    <a:pt x="335" y="1537"/>
                  </a:lnTo>
                  <a:lnTo>
                    <a:pt x="267" y="1591"/>
                  </a:lnTo>
                  <a:lnTo>
                    <a:pt x="199" y="1649"/>
                  </a:lnTo>
                  <a:lnTo>
                    <a:pt x="132" y="1709"/>
                  </a:lnTo>
                  <a:lnTo>
                    <a:pt x="67" y="1772"/>
                  </a:lnTo>
                  <a:lnTo>
                    <a:pt x="0" y="183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878644" name="Freeform 52"/>
            <p:cNvSpPr>
              <a:spLocks/>
            </p:cNvSpPr>
            <p:nvPr userDrawn="1"/>
          </p:nvSpPr>
          <p:spPr bwMode="auto">
            <a:xfrm>
              <a:off x="1407" y="796"/>
              <a:ext cx="5211" cy="976"/>
            </a:xfrm>
            <a:custGeom>
              <a:avLst/>
              <a:gdLst/>
              <a:ahLst/>
              <a:cxnLst>
                <a:cxn ang="0">
                  <a:pos x="5211" y="0"/>
                </a:cxn>
                <a:cxn ang="0">
                  <a:pos x="5197" y="76"/>
                </a:cxn>
                <a:cxn ang="0">
                  <a:pos x="5176" y="160"/>
                </a:cxn>
                <a:cxn ang="0">
                  <a:pos x="5144" y="268"/>
                </a:cxn>
                <a:cxn ang="0">
                  <a:pos x="5100" y="394"/>
                </a:cxn>
                <a:cxn ang="0">
                  <a:pos x="5040" y="533"/>
                </a:cxn>
                <a:cxn ang="0">
                  <a:pos x="4983" y="643"/>
                </a:cxn>
                <a:cxn ang="0">
                  <a:pos x="4940" y="715"/>
                </a:cxn>
                <a:cxn ang="0">
                  <a:pos x="4893" y="790"/>
                </a:cxn>
                <a:cxn ang="0">
                  <a:pos x="4839" y="862"/>
                </a:cxn>
                <a:cxn ang="0">
                  <a:pos x="4780" y="933"/>
                </a:cxn>
                <a:cxn ang="0">
                  <a:pos x="4716" y="1003"/>
                </a:cxn>
                <a:cxn ang="0">
                  <a:pos x="4647" y="1069"/>
                </a:cxn>
                <a:cxn ang="0">
                  <a:pos x="4571" y="1130"/>
                </a:cxn>
                <a:cxn ang="0">
                  <a:pos x="4489" y="1188"/>
                </a:cxn>
                <a:cxn ang="0">
                  <a:pos x="4400" y="1242"/>
                </a:cxn>
                <a:cxn ang="0">
                  <a:pos x="4305" y="1289"/>
                </a:cxn>
                <a:cxn ang="0">
                  <a:pos x="4203" y="1331"/>
                </a:cxn>
                <a:cxn ang="0">
                  <a:pos x="4093" y="1363"/>
                </a:cxn>
                <a:cxn ang="0">
                  <a:pos x="3976" y="1389"/>
                </a:cxn>
                <a:cxn ang="0">
                  <a:pos x="3851" y="1406"/>
                </a:cxn>
                <a:cxn ang="0">
                  <a:pos x="3718" y="1413"/>
                </a:cxn>
                <a:cxn ang="0">
                  <a:pos x="3578" y="1411"/>
                </a:cxn>
                <a:cxn ang="0">
                  <a:pos x="3428" y="1398"/>
                </a:cxn>
                <a:cxn ang="0">
                  <a:pos x="3271" y="1373"/>
                </a:cxn>
                <a:cxn ang="0">
                  <a:pos x="3188" y="1356"/>
                </a:cxn>
                <a:cxn ang="0">
                  <a:pos x="2867" y="1290"/>
                </a:cxn>
                <a:cxn ang="0">
                  <a:pos x="2568" y="1239"/>
                </a:cxn>
                <a:cxn ang="0">
                  <a:pos x="2292" y="1203"/>
                </a:cxn>
                <a:cxn ang="0">
                  <a:pos x="2037" y="1180"/>
                </a:cxn>
                <a:cxn ang="0">
                  <a:pos x="1799" y="1172"/>
                </a:cxn>
                <a:cxn ang="0">
                  <a:pos x="1580" y="1179"/>
                </a:cxn>
                <a:cxn ang="0">
                  <a:pos x="1376" y="1198"/>
                </a:cxn>
                <a:cxn ang="0">
                  <a:pos x="1231" y="1222"/>
                </a:cxn>
                <a:cxn ang="0">
                  <a:pos x="1140" y="1242"/>
                </a:cxn>
                <a:cxn ang="0">
                  <a:pos x="1052" y="1266"/>
                </a:cxn>
                <a:cxn ang="0">
                  <a:pos x="966" y="1292"/>
                </a:cxn>
                <a:cxn ang="0">
                  <a:pos x="883" y="1323"/>
                </a:cxn>
                <a:cxn ang="0">
                  <a:pos x="802" y="1355"/>
                </a:cxn>
                <a:cxn ang="0">
                  <a:pos x="687" y="1410"/>
                </a:cxn>
                <a:cxn ang="0">
                  <a:pos x="539" y="1495"/>
                </a:cxn>
                <a:cxn ang="0">
                  <a:pos x="398" y="1592"/>
                </a:cxn>
                <a:cxn ang="0">
                  <a:pos x="262" y="1700"/>
                </a:cxn>
                <a:cxn ang="0">
                  <a:pos x="130" y="1821"/>
                </a:cxn>
                <a:cxn ang="0">
                  <a:pos x="0" y="1952"/>
                </a:cxn>
              </a:cxnLst>
              <a:rect l="0" t="0" r="r" b="b"/>
              <a:pathLst>
                <a:path w="5211" h="1952">
                  <a:moveTo>
                    <a:pt x="5211" y="0"/>
                  </a:moveTo>
                  <a:lnTo>
                    <a:pt x="5211" y="0"/>
                  </a:lnTo>
                  <a:lnTo>
                    <a:pt x="5206" y="21"/>
                  </a:lnTo>
                  <a:lnTo>
                    <a:pt x="5197" y="76"/>
                  </a:lnTo>
                  <a:lnTo>
                    <a:pt x="5187" y="115"/>
                  </a:lnTo>
                  <a:lnTo>
                    <a:pt x="5176" y="160"/>
                  </a:lnTo>
                  <a:lnTo>
                    <a:pt x="5162" y="212"/>
                  </a:lnTo>
                  <a:lnTo>
                    <a:pt x="5144" y="268"/>
                  </a:lnTo>
                  <a:lnTo>
                    <a:pt x="5123" y="329"/>
                  </a:lnTo>
                  <a:lnTo>
                    <a:pt x="5100" y="394"/>
                  </a:lnTo>
                  <a:lnTo>
                    <a:pt x="5072" y="463"/>
                  </a:lnTo>
                  <a:lnTo>
                    <a:pt x="5040" y="533"/>
                  </a:lnTo>
                  <a:lnTo>
                    <a:pt x="5004" y="606"/>
                  </a:lnTo>
                  <a:lnTo>
                    <a:pt x="4983" y="643"/>
                  </a:lnTo>
                  <a:lnTo>
                    <a:pt x="4962" y="680"/>
                  </a:lnTo>
                  <a:lnTo>
                    <a:pt x="4940" y="715"/>
                  </a:lnTo>
                  <a:lnTo>
                    <a:pt x="4916" y="753"/>
                  </a:lnTo>
                  <a:lnTo>
                    <a:pt x="4893" y="790"/>
                  </a:lnTo>
                  <a:lnTo>
                    <a:pt x="4866" y="827"/>
                  </a:lnTo>
                  <a:lnTo>
                    <a:pt x="4839" y="862"/>
                  </a:lnTo>
                  <a:lnTo>
                    <a:pt x="4811" y="898"/>
                  </a:lnTo>
                  <a:lnTo>
                    <a:pt x="4780" y="933"/>
                  </a:lnTo>
                  <a:lnTo>
                    <a:pt x="4750" y="969"/>
                  </a:lnTo>
                  <a:lnTo>
                    <a:pt x="4716" y="1003"/>
                  </a:lnTo>
                  <a:lnTo>
                    <a:pt x="4683" y="1037"/>
                  </a:lnTo>
                  <a:lnTo>
                    <a:pt x="4647" y="1069"/>
                  </a:lnTo>
                  <a:lnTo>
                    <a:pt x="4609" y="1100"/>
                  </a:lnTo>
                  <a:lnTo>
                    <a:pt x="4571" y="1130"/>
                  </a:lnTo>
                  <a:lnTo>
                    <a:pt x="4530" y="1161"/>
                  </a:lnTo>
                  <a:lnTo>
                    <a:pt x="4489" y="1188"/>
                  </a:lnTo>
                  <a:lnTo>
                    <a:pt x="4446" y="1216"/>
                  </a:lnTo>
                  <a:lnTo>
                    <a:pt x="4400" y="1242"/>
                  </a:lnTo>
                  <a:lnTo>
                    <a:pt x="4354" y="1266"/>
                  </a:lnTo>
                  <a:lnTo>
                    <a:pt x="4305" y="1289"/>
                  </a:lnTo>
                  <a:lnTo>
                    <a:pt x="4255" y="1311"/>
                  </a:lnTo>
                  <a:lnTo>
                    <a:pt x="4203" y="1331"/>
                  </a:lnTo>
                  <a:lnTo>
                    <a:pt x="4148" y="1348"/>
                  </a:lnTo>
                  <a:lnTo>
                    <a:pt x="4093" y="1363"/>
                  </a:lnTo>
                  <a:lnTo>
                    <a:pt x="4036" y="1377"/>
                  </a:lnTo>
                  <a:lnTo>
                    <a:pt x="3976" y="1389"/>
                  </a:lnTo>
                  <a:lnTo>
                    <a:pt x="3915" y="1398"/>
                  </a:lnTo>
                  <a:lnTo>
                    <a:pt x="3851" y="1406"/>
                  </a:lnTo>
                  <a:lnTo>
                    <a:pt x="3786" y="1411"/>
                  </a:lnTo>
                  <a:lnTo>
                    <a:pt x="3718" y="1413"/>
                  </a:lnTo>
                  <a:lnTo>
                    <a:pt x="3649" y="1415"/>
                  </a:lnTo>
                  <a:lnTo>
                    <a:pt x="3578" y="1411"/>
                  </a:lnTo>
                  <a:lnTo>
                    <a:pt x="3504" y="1406"/>
                  </a:lnTo>
                  <a:lnTo>
                    <a:pt x="3428" y="1398"/>
                  </a:lnTo>
                  <a:lnTo>
                    <a:pt x="3350" y="1387"/>
                  </a:lnTo>
                  <a:lnTo>
                    <a:pt x="3271" y="1373"/>
                  </a:lnTo>
                  <a:lnTo>
                    <a:pt x="3188" y="1356"/>
                  </a:lnTo>
                  <a:lnTo>
                    <a:pt x="3188" y="1356"/>
                  </a:lnTo>
                  <a:lnTo>
                    <a:pt x="3025" y="1321"/>
                  </a:lnTo>
                  <a:lnTo>
                    <a:pt x="2867" y="1290"/>
                  </a:lnTo>
                  <a:lnTo>
                    <a:pt x="2716" y="1263"/>
                  </a:lnTo>
                  <a:lnTo>
                    <a:pt x="2568" y="1239"/>
                  </a:lnTo>
                  <a:lnTo>
                    <a:pt x="2428" y="1219"/>
                  </a:lnTo>
                  <a:lnTo>
                    <a:pt x="2292" y="1203"/>
                  </a:lnTo>
                  <a:lnTo>
                    <a:pt x="2162" y="1190"/>
                  </a:lnTo>
                  <a:lnTo>
                    <a:pt x="2037" y="1180"/>
                  </a:lnTo>
                  <a:lnTo>
                    <a:pt x="1916" y="1174"/>
                  </a:lnTo>
                  <a:lnTo>
                    <a:pt x="1799" y="1172"/>
                  </a:lnTo>
                  <a:lnTo>
                    <a:pt x="1688" y="1174"/>
                  </a:lnTo>
                  <a:lnTo>
                    <a:pt x="1580" y="1179"/>
                  </a:lnTo>
                  <a:lnTo>
                    <a:pt x="1476" y="1187"/>
                  </a:lnTo>
                  <a:lnTo>
                    <a:pt x="1376" y="1198"/>
                  </a:lnTo>
                  <a:lnTo>
                    <a:pt x="1279" y="1214"/>
                  </a:lnTo>
                  <a:lnTo>
                    <a:pt x="1231" y="1222"/>
                  </a:lnTo>
                  <a:lnTo>
                    <a:pt x="1186" y="1232"/>
                  </a:lnTo>
                  <a:lnTo>
                    <a:pt x="1140" y="1242"/>
                  </a:lnTo>
                  <a:lnTo>
                    <a:pt x="1095" y="1253"/>
                  </a:lnTo>
                  <a:lnTo>
                    <a:pt x="1052" y="1266"/>
                  </a:lnTo>
                  <a:lnTo>
                    <a:pt x="1009" y="1279"/>
                  </a:lnTo>
                  <a:lnTo>
                    <a:pt x="966" y="1292"/>
                  </a:lnTo>
                  <a:lnTo>
                    <a:pt x="925" y="1306"/>
                  </a:lnTo>
                  <a:lnTo>
                    <a:pt x="883" y="1323"/>
                  </a:lnTo>
                  <a:lnTo>
                    <a:pt x="843" y="1339"/>
                  </a:lnTo>
                  <a:lnTo>
                    <a:pt x="802" y="1355"/>
                  </a:lnTo>
                  <a:lnTo>
                    <a:pt x="763" y="1373"/>
                  </a:lnTo>
                  <a:lnTo>
                    <a:pt x="687" y="1410"/>
                  </a:lnTo>
                  <a:lnTo>
                    <a:pt x="612" y="1452"/>
                  </a:lnTo>
                  <a:lnTo>
                    <a:pt x="539" y="1495"/>
                  </a:lnTo>
                  <a:lnTo>
                    <a:pt x="468" y="1542"/>
                  </a:lnTo>
                  <a:lnTo>
                    <a:pt x="398" y="1592"/>
                  </a:lnTo>
                  <a:lnTo>
                    <a:pt x="329" y="1644"/>
                  </a:lnTo>
                  <a:lnTo>
                    <a:pt x="262" y="1700"/>
                  </a:lnTo>
                  <a:lnTo>
                    <a:pt x="196" y="1758"/>
                  </a:lnTo>
                  <a:lnTo>
                    <a:pt x="130" y="1821"/>
                  </a:lnTo>
                  <a:lnTo>
                    <a:pt x="65" y="1884"/>
                  </a:lnTo>
                  <a:lnTo>
                    <a:pt x="0" y="195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878645" name="Freeform 53"/>
            <p:cNvSpPr>
              <a:spLocks/>
            </p:cNvSpPr>
            <p:nvPr userDrawn="1"/>
          </p:nvSpPr>
          <p:spPr bwMode="auto">
            <a:xfrm>
              <a:off x="1454" y="767"/>
              <a:ext cx="5179" cy="1034"/>
            </a:xfrm>
            <a:custGeom>
              <a:avLst/>
              <a:gdLst/>
              <a:ahLst/>
              <a:cxnLst>
                <a:cxn ang="0">
                  <a:pos x="5179" y="0"/>
                </a:cxn>
                <a:cxn ang="0">
                  <a:pos x="5166" y="74"/>
                </a:cxn>
                <a:cxn ang="0">
                  <a:pos x="5148" y="159"/>
                </a:cxn>
                <a:cxn ang="0">
                  <a:pos x="5118" y="269"/>
                </a:cxn>
                <a:cxn ang="0">
                  <a:pos x="5075" y="397"/>
                </a:cxn>
                <a:cxn ang="0">
                  <a:pos x="5016" y="537"/>
                </a:cxn>
                <a:cxn ang="0">
                  <a:pos x="4962" y="649"/>
                </a:cxn>
                <a:cxn ang="0">
                  <a:pos x="4921" y="723"/>
                </a:cxn>
                <a:cxn ang="0">
                  <a:pos x="4873" y="799"/>
                </a:cxn>
                <a:cxn ang="0">
                  <a:pos x="4822" y="873"/>
                </a:cxn>
                <a:cxn ang="0">
                  <a:pos x="4764" y="946"/>
                </a:cxn>
                <a:cxn ang="0">
                  <a:pos x="4701" y="1015"/>
                </a:cxn>
                <a:cxn ang="0">
                  <a:pos x="4632" y="1083"/>
                </a:cxn>
                <a:cxn ang="0">
                  <a:pos x="4558" y="1148"/>
                </a:cxn>
                <a:cxn ang="0">
                  <a:pos x="4476" y="1207"/>
                </a:cxn>
                <a:cxn ang="0">
                  <a:pos x="4389" y="1262"/>
                </a:cxn>
                <a:cxn ang="0">
                  <a:pos x="4294" y="1312"/>
                </a:cxn>
                <a:cxn ang="0">
                  <a:pos x="4192" y="1356"/>
                </a:cxn>
                <a:cxn ang="0">
                  <a:pos x="4083" y="1391"/>
                </a:cxn>
                <a:cxn ang="0">
                  <a:pos x="3967" y="1419"/>
                </a:cxn>
                <a:cxn ang="0">
                  <a:pos x="3842" y="1438"/>
                </a:cxn>
                <a:cxn ang="0">
                  <a:pos x="3710" y="1450"/>
                </a:cxn>
                <a:cxn ang="0">
                  <a:pos x="3568" y="1450"/>
                </a:cxn>
                <a:cxn ang="0">
                  <a:pos x="3420" y="1440"/>
                </a:cxn>
                <a:cxn ang="0">
                  <a:pos x="3261" y="1417"/>
                </a:cxn>
                <a:cxn ang="0">
                  <a:pos x="3178" y="1403"/>
                </a:cxn>
                <a:cxn ang="0">
                  <a:pos x="2856" y="1343"/>
                </a:cxn>
                <a:cxn ang="0">
                  <a:pos x="2558" y="1296"/>
                </a:cxn>
                <a:cxn ang="0">
                  <a:pos x="2281" y="1265"/>
                </a:cxn>
                <a:cxn ang="0">
                  <a:pos x="2024" y="1249"/>
                </a:cxn>
                <a:cxn ang="0">
                  <a:pos x="1787" y="1246"/>
                </a:cxn>
                <a:cxn ang="0">
                  <a:pos x="1568" y="1256"/>
                </a:cxn>
                <a:cxn ang="0">
                  <a:pos x="1363" y="1280"/>
                </a:cxn>
                <a:cxn ang="0">
                  <a:pos x="1268" y="1298"/>
                </a:cxn>
                <a:cxn ang="0">
                  <a:pos x="1175" y="1319"/>
                </a:cxn>
                <a:cxn ang="0">
                  <a:pos x="1084" y="1341"/>
                </a:cxn>
                <a:cxn ang="0">
                  <a:pos x="998" y="1369"/>
                </a:cxn>
                <a:cxn ang="0">
                  <a:pos x="914" y="1398"/>
                </a:cxn>
                <a:cxn ang="0">
                  <a:pos x="833" y="1432"/>
                </a:cxn>
                <a:cxn ang="0">
                  <a:pos x="754" y="1467"/>
                </a:cxn>
                <a:cxn ang="0">
                  <a:pos x="678" y="1508"/>
                </a:cxn>
                <a:cxn ang="0">
                  <a:pos x="532" y="1595"/>
                </a:cxn>
                <a:cxn ang="0">
                  <a:pos x="392" y="1695"/>
                </a:cxn>
                <a:cxn ang="0">
                  <a:pos x="258" y="1808"/>
                </a:cxn>
                <a:cxn ang="0">
                  <a:pos x="128" y="1931"/>
                </a:cxn>
                <a:cxn ang="0">
                  <a:pos x="0" y="2066"/>
                </a:cxn>
              </a:cxnLst>
              <a:rect l="0" t="0" r="r" b="b"/>
              <a:pathLst>
                <a:path w="5179" h="2066">
                  <a:moveTo>
                    <a:pt x="5179" y="0"/>
                  </a:moveTo>
                  <a:lnTo>
                    <a:pt x="5179" y="0"/>
                  </a:lnTo>
                  <a:lnTo>
                    <a:pt x="5176" y="19"/>
                  </a:lnTo>
                  <a:lnTo>
                    <a:pt x="5166" y="74"/>
                  </a:lnTo>
                  <a:lnTo>
                    <a:pt x="5158" y="114"/>
                  </a:lnTo>
                  <a:lnTo>
                    <a:pt x="5148" y="159"/>
                  </a:lnTo>
                  <a:lnTo>
                    <a:pt x="5134" y="211"/>
                  </a:lnTo>
                  <a:lnTo>
                    <a:pt x="5118" y="269"/>
                  </a:lnTo>
                  <a:lnTo>
                    <a:pt x="5098" y="331"/>
                  </a:lnTo>
                  <a:lnTo>
                    <a:pt x="5075" y="397"/>
                  </a:lnTo>
                  <a:lnTo>
                    <a:pt x="5048" y="466"/>
                  </a:lnTo>
                  <a:lnTo>
                    <a:pt x="5016" y="537"/>
                  </a:lnTo>
                  <a:lnTo>
                    <a:pt x="4982" y="612"/>
                  </a:lnTo>
                  <a:lnTo>
                    <a:pt x="4962" y="649"/>
                  </a:lnTo>
                  <a:lnTo>
                    <a:pt x="4941" y="686"/>
                  </a:lnTo>
                  <a:lnTo>
                    <a:pt x="4921" y="723"/>
                  </a:lnTo>
                  <a:lnTo>
                    <a:pt x="4897" y="762"/>
                  </a:lnTo>
                  <a:lnTo>
                    <a:pt x="4873" y="799"/>
                  </a:lnTo>
                  <a:lnTo>
                    <a:pt x="4848" y="836"/>
                  </a:lnTo>
                  <a:lnTo>
                    <a:pt x="4822" y="873"/>
                  </a:lnTo>
                  <a:lnTo>
                    <a:pt x="4794" y="909"/>
                  </a:lnTo>
                  <a:lnTo>
                    <a:pt x="4764" y="946"/>
                  </a:lnTo>
                  <a:lnTo>
                    <a:pt x="4733" y="981"/>
                  </a:lnTo>
                  <a:lnTo>
                    <a:pt x="4701" y="1015"/>
                  </a:lnTo>
                  <a:lnTo>
                    <a:pt x="4668" y="1051"/>
                  </a:lnTo>
                  <a:lnTo>
                    <a:pt x="4632" y="1083"/>
                  </a:lnTo>
                  <a:lnTo>
                    <a:pt x="4596" y="1117"/>
                  </a:lnTo>
                  <a:lnTo>
                    <a:pt x="4558" y="1148"/>
                  </a:lnTo>
                  <a:lnTo>
                    <a:pt x="4518" y="1178"/>
                  </a:lnTo>
                  <a:lnTo>
                    <a:pt x="4476" y="1207"/>
                  </a:lnTo>
                  <a:lnTo>
                    <a:pt x="4433" y="1236"/>
                  </a:lnTo>
                  <a:lnTo>
                    <a:pt x="4389" y="1262"/>
                  </a:lnTo>
                  <a:lnTo>
                    <a:pt x="4342" y="1288"/>
                  </a:lnTo>
                  <a:lnTo>
                    <a:pt x="4294" y="1312"/>
                  </a:lnTo>
                  <a:lnTo>
                    <a:pt x="4244" y="1335"/>
                  </a:lnTo>
                  <a:lnTo>
                    <a:pt x="4192" y="1356"/>
                  </a:lnTo>
                  <a:lnTo>
                    <a:pt x="4139" y="1374"/>
                  </a:lnTo>
                  <a:lnTo>
                    <a:pt x="4083" y="1391"/>
                  </a:lnTo>
                  <a:lnTo>
                    <a:pt x="4026" y="1406"/>
                  </a:lnTo>
                  <a:lnTo>
                    <a:pt x="3967" y="1419"/>
                  </a:lnTo>
                  <a:lnTo>
                    <a:pt x="3906" y="1430"/>
                  </a:lnTo>
                  <a:lnTo>
                    <a:pt x="3842" y="1438"/>
                  </a:lnTo>
                  <a:lnTo>
                    <a:pt x="3777" y="1445"/>
                  </a:lnTo>
                  <a:lnTo>
                    <a:pt x="3710" y="1450"/>
                  </a:lnTo>
                  <a:lnTo>
                    <a:pt x="3641" y="1451"/>
                  </a:lnTo>
                  <a:lnTo>
                    <a:pt x="3568" y="1450"/>
                  </a:lnTo>
                  <a:lnTo>
                    <a:pt x="3495" y="1446"/>
                  </a:lnTo>
                  <a:lnTo>
                    <a:pt x="3420" y="1440"/>
                  </a:lnTo>
                  <a:lnTo>
                    <a:pt x="3341" y="1430"/>
                  </a:lnTo>
                  <a:lnTo>
                    <a:pt x="3261" y="1417"/>
                  </a:lnTo>
                  <a:lnTo>
                    <a:pt x="3178" y="1403"/>
                  </a:lnTo>
                  <a:lnTo>
                    <a:pt x="3178" y="1403"/>
                  </a:lnTo>
                  <a:lnTo>
                    <a:pt x="3014" y="1370"/>
                  </a:lnTo>
                  <a:lnTo>
                    <a:pt x="2856" y="1343"/>
                  </a:lnTo>
                  <a:lnTo>
                    <a:pt x="2703" y="1317"/>
                  </a:lnTo>
                  <a:lnTo>
                    <a:pt x="2558" y="1296"/>
                  </a:lnTo>
                  <a:lnTo>
                    <a:pt x="2416" y="1280"/>
                  </a:lnTo>
                  <a:lnTo>
                    <a:pt x="2281" y="1265"/>
                  </a:lnTo>
                  <a:lnTo>
                    <a:pt x="2149" y="1256"/>
                  </a:lnTo>
                  <a:lnTo>
                    <a:pt x="2024" y="1249"/>
                  </a:lnTo>
                  <a:lnTo>
                    <a:pt x="1904" y="1246"/>
                  </a:lnTo>
                  <a:lnTo>
                    <a:pt x="1787" y="1246"/>
                  </a:lnTo>
                  <a:lnTo>
                    <a:pt x="1674" y="1249"/>
                  </a:lnTo>
                  <a:lnTo>
                    <a:pt x="1568" y="1256"/>
                  </a:lnTo>
                  <a:lnTo>
                    <a:pt x="1463" y="1267"/>
                  </a:lnTo>
                  <a:lnTo>
                    <a:pt x="1363" y="1280"/>
                  </a:lnTo>
                  <a:lnTo>
                    <a:pt x="1315" y="1288"/>
                  </a:lnTo>
                  <a:lnTo>
                    <a:pt x="1268" y="1298"/>
                  </a:lnTo>
                  <a:lnTo>
                    <a:pt x="1220" y="1307"/>
                  </a:lnTo>
                  <a:lnTo>
                    <a:pt x="1175" y="1319"/>
                  </a:lnTo>
                  <a:lnTo>
                    <a:pt x="1129" y="1330"/>
                  </a:lnTo>
                  <a:lnTo>
                    <a:pt x="1084" y="1341"/>
                  </a:lnTo>
                  <a:lnTo>
                    <a:pt x="1041" y="1354"/>
                  </a:lnTo>
                  <a:lnTo>
                    <a:pt x="998" y="1369"/>
                  </a:lnTo>
                  <a:lnTo>
                    <a:pt x="955" y="1383"/>
                  </a:lnTo>
                  <a:lnTo>
                    <a:pt x="914" y="1398"/>
                  </a:lnTo>
                  <a:lnTo>
                    <a:pt x="873" y="1414"/>
                  </a:lnTo>
                  <a:lnTo>
                    <a:pt x="833" y="1432"/>
                  </a:lnTo>
                  <a:lnTo>
                    <a:pt x="793" y="1450"/>
                  </a:lnTo>
                  <a:lnTo>
                    <a:pt x="754" y="1467"/>
                  </a:lnTo>
                  <a:lnTo>
                    <a:pt x="716" y="1487"/>
                  </a:lnTo>
                  <a:lnTo>
                    <a:pt x="678" y="1508"/>
                  </a:lnTo>
                  <a:lnTo>
                    <a:pt x="604" y="1550"/>
                  </a:lnTo>
                  <a:lnTo>
                    <a:pt x="532" y="1595"/>
                  </a:lnTo>
                  <a:lnTo>
                    <a:pt x="461" y="1643"/>
                  </a:lnTo>
                  <a:lnTo>
                    <a:pt x="392" y="1695"/>
                  </a:lnTo>
                  <a:lnTo>
                    <a:pt x="325" y="1750"/>
                  </a:lnTo>
                  <a:lnTo>
                    <a:pt x="258" y="1808"/>
                  </a:lnTo>
                  <a:lnTo>
                    <a:pt x="193" y="1868"/>
                  </a:lnTo>
                  <a:lnTo>
                    <a:pt x="128" y="1931"/>
                  </a:lnTo>
                  <a:lnTo>
                    <a:pt x="64" y="1997"/>
                  </a:lnTo>
                  <a:lnTo>
                    <a:pt x="0" y="206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878646" name="Freeform 54"/>
            <p:cNvSpPr>
              <a:spLocks/>
            </p:cNvSpPr>
            <p:nvPr userDrawn="1"/>
          </p:nvSpPr>
          <p:spPr bwMode="auto">
            <a:xfrm>
              <a:off x="1501" y="738"/>
              <a:ext cx="5149" cy="1091"/>
            </a:xfrm>
            <a:custGeom>
              <a:avLst/>
              <a:gdLst/>
              <a:ahLst/>
              <a:cxnLst>
                <a:cxn ang="0">
                  <a:pos x="5149" y="0"/>
                </a:cxn>
                <a:cxn ang="0">
                  <a:pos x="5136" y="76"/>
                </a:cxn>
                <a:cxn ang="0">
                  <a:pos x="5119" y="162"/>
                </a:cxn>
                <a:cxn ang="0">
                  <a:pos x="5090" y="273"/>
                </a:cxn>
                <a:cxn ang="0">
                  <a:pos x="5050" y="402"/>
                </a:cxn>
                <a:cxn ang="0">
                  <a:pos x="4993" y="545"/>
                </a:cxn>
                <a:cxn ang="0">
                  <a:pos x="4940" y="658"/>
                </a:cxn>
                <a:cxn ang="0">
                  <a:pos x="4900" y="734"/>
                </a:cxn>
                <a:cxn ang="0">
                  <a:pos x="4854" y="809"/>
                </a:cxn>
                <a:cxn ang="0">
                  <a:pos x="4803" y="885"/>
                </a:cxn>
                <a:cxn ang="0">
                  <a:pos x="4747" y="960"/>
                </a:cxn>
                <a:cxn ang="0">
                  <a:pos x="4685" y="1032"/>
                </a:cxn>
                <a:cxn ang="0">
                  <a:pos x="4617" y="1102"/>
                </a:cxn>
                <a:cxn ang="0">
                  <a:pos x="4543" y="1168"/>
                </a:cxn>
                <a:cxn ang="0">
                  <a:pos x="4463" y="1229"/>
                </a:cxn>
                <a:cxn ang="0">
                  <a:pos x="4377" y="1287"/>
                </a:cxn>
                <a:cxn ang="0">
                  <a:pos x="4282" y="1337"/>
                </a:cxn>
                <a:cxn ang="0">
                  <a:pos x="4181" y="1384"/>
                </a:cxn>
                <a:cxn ang="0">
                  <a:pos x="4073" y="1421"/>
                </a:cxn>
                <a:cxn ang="0">
                  <a:pos x="3957" y="1452"/>
                </a:cxn>
                <a:cxn ang="0">
                  <a:pos x="3832" y="1475"/>
                </a:cxn>
                <a:cxn ang="0">
                  <a:pos x="3700" y="1488"/>
                </a:cxn>
                <a:cxn ang="0">
                  <a:pos x="3559" y="1491"/>
                </a:cxn>
                <a:cxn ang="0">
                  <a:pos x="3410" y="1483"/>
                </a:cxn>
                <a:cxn ang="0">
                  <a:pos x="3251" y="1465"/>
                </a:cxn>
                <a:cxn ang="0">
                  <a:pos x="3169" y="1450"/>
                </a:cxn>
                <a:cxn ang="0">
                  <a:pos x="2845" y="1397"/>
                </a:cxn>
                <a:cxn ang="0">
                  <a:pos x="2545" y="1358"/>
                </a:cxn>
                <a:cxn ang="0">
                  <a:pos x="2269" y="1333"/>
                </a:cxn>
                <a:cxn ang="0">
                  <a:pos x="2012" y="1321"/>
                </a:cxn>
                <a:cxn ang="0">
                  <a:pos x="1775" y="1323"/>
                </a:cxn>
                <a:cxn ang="0">
                  <a:pos x="1555" y="1337"/>
                </a:cxn>
                <a:cxn ang="0">
                  <a:pos x="1353" y="1366"/>
                </a:cxn>
                <a:cxn ang="0">
                  <a:pos x="1255" y="1384"/>
                </a:cxn>
                <a:cxn ang="0">
                  <a:pos x="1164" y="1407"/>
                </a:cxn>
                <a:cxn ang="0">
                  <a:pos x="1074" y="1433"/>
                </a:cxn>
                <a:cxn ang="0">
                  <a:pos x="987" y="1462"/>
                </a:cxn>
                <a:cxn ang="0">
                  <a:pos x="904" y="1492"/>
                </a:cxn>
                <a:cxn ang="0">
                  <a:pos x="824" y="1528"/>
                </a:cxn>
                <a:cxn ang="0">
                  <a:pos x="746" y="1567"/>
                </a:cxn>
                <a:cxn ang="0">
                  <a:pos x="669" y="1607"/>
                </a:cxn>
                <a:cxn ang="0">
                  <a:pos x="525" y="1699"/>
                </a:cxn>
                <a:cxn ang="0">
                  <a:pos x="386" y="1802"/>
                </a:cxn>
                <a:cxn ang="0">
                  <a:pos x="254" y="1917"/>
                </a:cxn>
                <a:cxn ang="0">
                  <a:pos x="127" y="2045"/>
                </a:cxn>
                <a:cxn ang="0">
                  <a:pos x="0" y="2182"/>
                </a:cxn>
              </a:cxnLst>
              <a:rect l="0" t="0" r="r" b="b"/>
              <a:pathLst>
                <a:path w="5149" h="2182">
                  <a:moveTo>
                    <a:pt x="5149" y="0"/>
                  </a:moveTo>
                  <a:lnTo>
                    <a:pt x="5149" y="0"/>
                  </a:lnTo>
                  <a:lnTo>
                    <a:pt x="5146" y="20"/>
                  </a:lnTo>
                  <a:lnTo>
                    <a:pt x="5136" y="76"/>
                  </a:lnTo>
                  <a:lnTo>
                    <a:pt x="5129" y="115"/>
                  </a:lnTo>
                  <a:lnTo>
                    <a:pt x="5119" y="162"/>
                  </a:lnTo>
                  <a:lnTo>
                    <a:pt x="5105" y="215"/>
                  </a:lnTo>
                  <a:lnTo>
                    <a:pt x="5090" y="273"/>
                  </a:lnTo>
                  <a:lnTo>
                    <a:pt x="5072" y="336"/>
                  </a:lnTo>
                  <a:lnTo>
                    <a:pt x="5050" y="402"/>
                  </a:lnTo>
                  <a:lnTo>
                    <a:pt x="5024" y="472"/>
                  </a:lnTo>
                  <a:lnTo>
                    <a:pt x="4993" y="545"/>
                  </a:lnTo>
                  <a:lnTo>
                    <a:pt x="4960" y="620"/>
                  </a:lnTo>
                  <a:lnTo>
                    <a:pt x="4940" y="658"/>
                  </a:lnTo>
                  <a:lnTo>
                    <a:pt x="4921" y="696"/>
                  </a:lnTo>
                  <a:lnTo>
                    <a:pt x="4900" y="734"/>
                  </a:lnTo>
                  <a:lnTo>
                    <a:pt x="4878" y="772"/>
                  </a:lnTo>
                  <a:lnTo>
                    <a:pt x="4854" y="809"/>
                  </a:lnTo>
                  <a:lnTo>
                    <a:pt x="4829" y="848"/>
                  </a:lnTo>
                  <a:lnTo>
                    <a:pt x="4803" y="885"/>
                  </a:lnTo>
                  <a:lnTo>
                    <a:pt x="4776" y="922"/>
                  </a:lnTo>
                  <a:lnTo>
                    <a:pt x="4747" y="960"/>
                  </a:lnTo>
                  <a:lnTo>
                    <a:pt x="4717" y="997"/>
                  </a:lnTo>
                  <a:lnTo>
                    <a:pt x="4685" y="1032"/>
                  </a:lnTo>
                  <a:lnTo>
                    <a:pt x="4651" y="1068"/>
                  </a:lnTo>
                  <a:lnTo>
                    <a:pt x="4617" y="1102"/>
                  </a:lnTo>
                  <a:lnTo>
                    <a:pt x="4581" y="1136"/>
                  </a:lnTo>
                  <a:lnTo>
                    <a:pt x="4543" y="1168"/>
                  </a:lnTo>
                  <a:lnTo>
                    <a:pt x="4504" y="1199"/>
                  </a:lnTo>
                  <a:lnTo>
                    <a:pt x="4463" y="1229"/>
                  </a:lnTo>
                  <a:lnTo>
                    <a:pt x="4421" y="1258"/>
                  </a:lnTo>
                  <a:lnTo>
                    <a:pt x="4377" y="1287"/>
                  </a:lnTo>
                  <a:lnTo>
                    <a:pt x="4331" y="1313"/>
                  </a:lnTo>
                  <a:lnTo>
                    <a:pt x="4282" y="1337"/>
                  </a:lnTo>
                  <a:lnTo>
                    <a:pt x="4232" y="1362"/>
                  </a:lnTo>
                  <a:lnTo>
                    <a:pt x="4181" y="1384"/>
                  </a:lnTo>
                  <a:lnTo>
                    <a:pt x="4128" y="1404"/>
                  </a:lnTo>
                  <a:lnTo>
                    <a:pt x="4073" y="1421"/>
                  </a:lnTo>
                  <a:lnTo>
                    <a:pt x="4016" y="1438"/>
                  </a:lnTo>
                  <a:lnTo>
                    <a:pt x="3957" y="1452"/>
                  </a:lnTo>
                  <a:lnTo>
                    <a:pt x="3896" y="1465"/>
                  </a:lnTo>
                  <a:lnTo>
                    <a:pt x="3832" y="1475"/>
                  </a:lnTo>
                  <a:lnTo>
                    <a:pt x="3767" y="1483"/>
                  </a:lnTo>
                  <a:lnTo>
                    <a:pt x="3700" y="1488"/>
                  </a:lnTo>
                  <a:lnTo>
                    <a:pt x="3631" y="1491"/>
                  </a:lnTo>
                  <a:lnTo>
                    <a:pt x="3559" y="1491"/>
                  </a:lnTo>
                  <a:lnTo>
                    <a:pt x="3485" y="1489"/>
                  </a:lnTo>
                  <a:lnTo>
                    <a:pt x="3410" y="1483"/>
                  </a:lnTo>
                  <a:lnTo>
                    <a:pt x="3331" y="1476"/>
                  </a:lnTo>
                  <a:lnTo>
                    <a:pt x="3251" y="1465"/>
                  </a:lnTo>
                  <a:lnTo>
                    <a:pt x="3169" y="1450"/>
                  </a:lnTo>
                  <a:lnTo>
                    <a:pt x="3169" y="1450"/>
                  </a:lnTo>
                  <a:lnTo>
                    <a:pt x="3003" y="1423"/>
                  </a:lnTo>
                  <a:lnTo>
                    <a:pt x="2845" y="1397"/>
                  </a:lnTo>
                  <a:lnTo>
                    <a:pt x="2692" y="1376"/>
                  </a:lnTo>
                  <a:lnTo>
                    <a:pt x="2545" y="1358"/>
                  </a:lnTo>
                  <a:lnTo>
                    <a:pt x="2405" y="1344"/>
                  </a:lnTo>
                  <a:lnTo>
                    <a:pt x="2269" y="1333"/>
                  </a:lnTo>
                  <a:lnTo>
                    <a:pt x="2138" y="1324"/>
                  </a:lnTo>
                  <a:lnTo>
                    <a:pt x="2012" y="1321"/>
                  </a:lnTo>
                  <a:lnTo>
                    <a:pt x="1891" y="1320"/>
                  </a:lnTo>
                  <a:lnTo>
                    <a:pt x="1775" y="1323"/>
                  </a:lnTo>
                  <a:lnTo>
                    <a:pt x="1664" y="1328"/>
                  </a:lnTo>
                  <a:lnTo>
                    <a:pt x="1555" y="1337"/>
                  </a:lnTo>
                  <a:lnTo>
                    <a:pt x="1451" y="1350"/>
                  </a:lnTo>
                  <a:lnTo>
                    <a:pt x="1353" y="1366"/>
                  </a:lnTo>
                  <a:lnTo>
                    <a:pt x="1304" y="1375"/>
                  </a:lnTo>
                  <a:lnTo>
                    <a:pt x="1255" y="1384"/>
                  </a:lnTo>
                  <a:lnTo>
                    <a:pt x="1210" y="1396"/>
                  </a:lnTo>
                  <a:lnTo>
                    <a:pt x="1164" y="1407"/>
                  </a:lnTo>
                  <a:lnTo>
                    <a:pt x="1118" y="1420"/>
                  </a:lnTo>
                  <a:lnTo>
                    <a:pt x="1074" y="1433"/>
                  </a:lnTo>
                  <a:lnTo>
                    <a:pt x="1030" y="1447"/>
                  </a:lnTo>
                  <a:lnTo>
                    <a:pt x="987" y="1462"/>
                  </a:lnTo>
                  <a:lnTo>
                    <a:pt x="946" y="1476"/>
                  </a:lnTo>
                  <a:lnTo>
                    <a:pt x="904" y="1492"/>
                  </a:lnTo>
                  <a:lnTo>
                    <a:pt x="864" y="1510"/>
                  </a:lnTo>
                  <a:lnTo>
                    <a:pt x="824" y="1528"/>
                  </a:lnTo>
                  <a:lnTo>
                    <a:pt x="785" y="1547"/>
                  </a:lnTo>
                  <a:lnTo>
                    <a:pt x="746" y="1567"/>
                  </a:lnTo>
                  <a:lnTo>
                    <a:pt x="707" y="1586"/>
                  </a:lnTo>
                  <a:lnTo>
                    <a:pt x="669" y="1607"/>
                  </a:lnTo>
                  <a:lnTo>
                    <a:pt x="596" y="1652"/>
                  </a:lnTo>
                  <a:lnTo>
                    <a:pt x="525" y="1699"/>
                  </a:lnTo>
                  <a:lnTo>
                    <a:pt x="456" y="1749"/>
                  </a:lnTo>
                  <a:lnTo>
                    <a:pt x="386" y="1802"/>
                  </a:lnTo>
                  <a:lnTo>
                    <a:pt x="320" y="1859"/>
                  </a:lnTo>
                  <a:lnTo>
                    <a:pt x="254" y="1917"/>
                  </a:lnTo>
                  <a:lnTo>
                    <a:pt x="190" y="1980"/>
                  </a:lnTo>
                  <a:lnTo>
                    <a:pt x="127" y="2045"/>
                  </a:lnTo>
                  <a:lnTo>
                    <a:pt x="63" y="2112"/>
                  </a:lnTo>
                  <a:lnTo>
                    <a:pt x="0" y="218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878647" name="Freeform 55"/>
            <p:cNvSpPr>
              <a:spLocks/>
            </p:cNvSpPr>
            <p:nvPr userDrawn="1"/>
          </p:nvSpPr>
          <p:spPr bwMode="auto">
            <a:xfrm>
              <a:off x="1550" y="709"/>
              <a:ext cx="5113" cy="1149"/>
            </a:xfrm>
            <a:custGeom>
              <a:avLst/>
              <a:gdLst/>
              <a:ahLst/>
              <a:cxnLst>
                <a:cxn ang="0">
                  <a:pos x="5113" y="0"/>
                </a:cxn>
                <a:cxn ang="0">
                  <a:pos x="5104" y="78"/>
                </a:cxn>
                <a:cxn ang="0">
                  <a:pos x="5087" y="163"/>
                </a:cxn>
                <a:cxn ang="0">
                  <a:pos x="5061" y="276"/>
                </a:cxn>
                <a:cxn ang="0">
                  <a:pos x="5020" y="407"/>
                </a:cxn>
                <a:cxn ang="0">
                  <a:pos x="4968" y="551"/>
                </a:cxn>
                <a:cxn ang="0">
                  <a:pos x="4916" y="666"/>
                </a:cxn>
                <a:cxn ang="0">
                  <a:pos x="4876" y="743"/>
                </a:cxn>
                <a:cxn ang="0">
                  <a:pos x="4832" y="821"/>
                </a:cxn>
                <a:cxn ang="0">
                  <a:pos x="4783" y="896"/>
                </a:cxn>
                <a:cxn ang="0">
                  <a:pos x="4727" y="972"/>
                </a:cxn>
                <a:cxn ang="0">
                  <a:pos x="4666" y="1047"/>
                </a:cxn>
                <a:cxn ang="0">
                  <a:pos x="4600" y="1118"/>
                </a:cxn>
                <a:cxn ang="0">
                  <a:pos x="4528" y="1185"/>
                </a:cxn>
                <a:cxn ang="0">
                  <a:pos x="4447" y="1250"/>
                </a:cxn>
                <a:cxn ang="0">
                  <a:pos x="4361" y="1310"/>
                </a:cxn>
                <a:cxn ang="0">
                  <a:pos x="4268" y="1363"/>
                </a:cxn>
                <a:cxn ang="0">
                  <a:pos x="4168" y="1410"/>
                </a:cxn>
                <a:cxn ang="0">
                  <a:pos x="4060" y="1450"/>
                </a:cxn>
                <a:cxn ang="0">
                  <a:pos x="3944" y="1484"/>
                </a:cxn>
                <a:cxn ang="0">
                  <a:pos x="3821" y="1508"/>
                </a:cxn>
                <a:cxn ang="0">
                  <a:pos x="3689" y="1525"/>
                </a:cxn>
                <a:cxn ang="0">
                  <a:pos x="3547" y="1531"/>
                </a:cxn>
                <a:cxn ang="0">
                  <a:pos x="3397" y="1526"/>
                </a:cxn>
                <a:cxn ang="0">
                  <a:pos x="3239" y="1512"/>
                </a:cxn>
                <a:cxn ang="0">
                  <a:pos x="3156" y="1499"/>
                </a:cxn>
                <a:cxn ang="0">
                  <a:pos x="2832" y="1452"/>
                </a:cxn>
                <a:cxn ang="0">
                  <a:pos x="2532" y="1418"/>
                </a:cxn>
                <a:cxn ang="0">
                  <a:pos x="2255" y="1397"/>
                </a:cxn>
                <a:cxn ang="0">
                  <a:pos x="1998" y="1391"/>
                </a:cxn>
                <a:cxn ang="0">
                  <a:pos x="1760" y="1397"/>
                </a:cxn>
                <a:cxn ang="0">
                  <a:pos x="1541" y="1418"/>
                </a:cxn>
                <a:cxn ang="0">
                  <a:pos x="1338" y="1450"/>
                </a:cxn>
                <a:cxn ang="0">
                  <a:pos x="1242" y="1471"/>
                </a:cxn>
                <a:cxn ang="0">
                  <a:pos x="1151" y="1496"/>
                </a:cxn>
                <a:cxn ang="0">
                  <a:pos x="1062" y="1523"/>
                </a:cxn>
                <a:cxn ang="0">
                  <a:pos x="976" y="1554"/>
                </a:cxn>
                <a:cxn ang="0">
                  <a:pos x="893" y="1588"/>
                </a:cxn>
                <a:cxn ang="0">
                  <a:pos x="813" y="1623"/>
                </a:cxn>
                <a:cxn ang="0">
                  <a:pos x="736" y="1663"/>
                </a:cxn>
                <a:cxn ang="0">
                  <a:pos x="661" y="1707"/>
                </a:cxn>
                <a:cxn ang="0">
                  <a:pos x="516" y="1801"/>
                </a:cxn>
                <a:cxn ang="0">
                  <a:pos x="380" y="1907"/>
                </a:cxn>
                <a:cxn ang="0">
                  <a:pos x="250" y="2027"/>
                </a:cxn>
                <a:cxn ang="0">
                  <a:pos x="123" y="2156"/>
                </a:cxn>
                <a:cxn ang="0">
                  <a:pos x="0" y="2298"/>
                </a:cxn>
              </a:cxnLst>
              <a:rect l="0" t="0" r="r" b="b"/>
              <a:pathLst>
                <a:path w="5113" h="2298">
                  <a:moveTo>
                    <a:pt x="5113" y="0"/>
                  </a:moveTo>
                  <a:lnTo>
                    <a:pt x="5113" y="0"/>
                  </a:lnTo>
                  <a:lnTo>
                    <a:pt x="5112" y="21"/>
                  </a:lnTo>
                  <a:lnTo>
                    <a:pt x="5104" y="78"/>
                  </a:lnTo>
                  <a:lnTo>
                    <a:pt x="5097" y="117"/>
                  </a:lnTo>
                  <a:lnTo>
                    <a:pt x="5087" y="163"/>
                  </a:lnTo>
                  <a:lnTo>
                    <a:pt x="5075" y="217"/>
                  </a:lnTo>
                  <a:lnTo>
                    <a:pt x="5061" y="276"/>
                  </a:lnTo>
                  <a:lnTo>
                    <a:pt x="5043" y="339"/>
                  </a:lnTo>
                  <a:lnTo>
                    <a:pt x="5020" y="407"/>
                  </a:lnTo>
                  <a:lnTo>
                    <a:pt x="4997" y="478"/>
                  </a:lnTo>
                  <a:lnTo>
                    <a:pt x="4968" y="551"/>
                  </a:lnTo>
                  <a:lnTo>
                    <a:pt x="4934" y="627"/>
                  </a:lnTo>
                  <a:lnTo>
                    <a:pt x="4916" y="666"/>
                  </a:lnTo>
                  <a:lnTo>
                    <a:pt x="4897" y="704"/>
                  </a:lnTo>
                  <a:lnTo>
                    <a:pt x="4876" y="743"/>
                  </a:lnTo>
                  <a:lnTo>
                    <a:pt x="4855" y="782"/>
                  </a:lnTo>
                  <a:lnTo>
                    <a:pt x="4832" y="821"/>
                  </a:lnTo>
                  <a:lnTo>
                    <a:pt x="4808" y="859"/>
                  </a:lnTo>
                  <a:lnTo>
                    <a:pt x="4783" y="896"/>
                  </a:lnTo>
                  <a:lnTo>
                    <a:pt x="4755" y="935"/>
                  </a:lnTo>
                  <a:lnTo>
                    <a:pt x="4727" y="972"/>
                  </a:lnTo>
                  <a:lnTo>
                    <a:pt x="4697" y="1009"/>
                  </a:lnTo>
                  <a:lnTo>
                    <a:pt x="4666" y="1047"/>
                  </a:lnTo>
                  <a:lnTo>
                    <a:pt x="4634" y="1082"/>
                  </a:lnTo>
                  <a:lnTo>
                    <a:pt x="4600" y="1118"/>
                  </a:lnTo>
                  <a:lnTo>
                    <a:pt x="4564" y="1153"/>
                  </a:lnTo>
                  <a:lnTo>
                    <a:pt x="4528" y="1185"/>
                  </a:lnTo>
                  <a:lnTo>
                    <a:pt x="4489" y="1218"/>
                  </a:lnTo>
                  <a:lnTo>
                    <a:pt x="4447" y="1250"/>
                  </a:lnTo>
                  <a:lnTo>
                    <a:pt x="4405" y="1281"/>
                  </a:lnTo>
                  <a:lnTo>
                    <a:pt x="4361" y="1310"/>
                  </a:lnTo>
                  <a:lnTo>
                    <a:pt x="4315" y="1337"/>
                  </a:lnTo>
                  <a:lnTo>
                    <a:pt x="4268" y="1363"/>
                  </a:lnTo>
                  <a:lnTo>
                    <a:pt x="4219" y="1387"/>
                  </a:lnTo>
                  <a:lnTo>
                    <a:pt x="4168" y="1410"/>
                  </a:lnTo>
                  <a:lnTo>
                    <a:pt x="4115" y="1431"/>
                  </a:lnTo>
                  <a:lnTo>
                    <a:pt x="4060" y="1450"/>
                  </a:lnTo>
                  <a:lnTo>
                    <a:pt x="4003" y="1468"/>
                  </a:lnTo>
                  <a:lnTo>
                    <a:pt x="3944" y="1484"/>
                  </a:lnTo>
                  <a:lnTo>
                    <a:pt x="3883" y="1497"/>
                  </a:lnTo>
                  <a:lnTo>
                    <a:pt x="3821" y="1508"/>
                  </a:lnTo>
                  <a:lnTo>
                    <a:pt x="3756" y="1518"/>
                  </a:lnTo>
                  <a:lnTo>
                    <a:pt x="3689" y="1525"/>
                  </a:lnTo>
                  <a:lnTo>
                    <a:pt x="3619" y="1529"/>
                  </a:lnTo>
                  <a:lnTo>
                    <a:pt x="3547" y="1531"/>
                  </a:lnTo>
                  <a:lnTo>
                    <a:pt x="3474" y="1529"/>
                  </a:lnTo>
                  <a:lnTo>
                    <a:pt x="3397" y="1526"/>
                  </a:lnTo>
                  <a:lnTo>
                    <a:pt x="3320" y="1520"/>
                  </a:lnTo>
                  <a:lnTo>
                    <a:pt x="3239" y="1512"/>
                  </a:lnTo>
                  <a:lnTo>
                    <a:pt x="3156" y="1499"/>
                  </a:lnTo>
                  <a:lnTo>
                    <a:pt x="3156" y="1499"/>
                  </a:lnTo>
                  <a:lnTo>
                    <a:pt x="2991" y="1473"/>
                  </a:lnTo>
                  <a:lnTo>
                    <a:pt x="2832" y="1452"/>
                  </a:lnTo>
                  <a:lnTo>
                    <a:pt x="2680" y="1433"/>
                  </a:lnTo>
                  <a:lnTo>
                    <a:pt x="2532" y="1418"/>
                  </a:lnTo>
                  <a:lnTo>
                    <a:pt x="2391" y="1407"/>
                  </a:lnTo>
                  <a:lnTo>
                    <a:pt x="2255" y="1397"/>
                  </a:lnTo>
                  <a:lnTo>
                    <a:pt x="2124" y="1392"/>
                  </a:lnTo>
                  <a:lnTo>
                    <a:pt x="1998" y="1391"/>
                  </a:lnTo>
                  <a:lnTo>
                    <a:pt x="1877" y="1392"/>
                  </a:lnTo>
                  <a:lnTo>
                    <a:pt x="1760" y="1397"/>
                  </a:lnTo>
                  <a:lnTo>
                    <a:pt x="1649" y="1405"/>
                  </a:lnTo>
                  <a:lnTo>
                    <a:pt x="1541" y="1418"/>
                  </a:lnTo>
                  <a:lnTo>
                    <a:pt x="1438" y="1433"/>
                  </a:lnTo>
                  <a:lnTo>
                    <a:pt x="1338" y="1450"/>
                  </a:lnTo>
                  <a:lnTo>
                    <a:pt x="1290" y="1460"/>
                  </a:lnTo>
                  <a:lnTo>
                    <a:pt x="1242" y="1471"/>
                  </a:lnTo>
                  <a:lnTo>
                    <a:pt x="1197" y="1483"/>
                  </a:lnTo>
                  <a:lnTo>
                    <a:pt x="1151" y="1496"/>
                  </a:lnTo>
                  <a:lnTo>
                    <a:pt x="1106" y="1508"/>
                  </a:lnTo>
                  <a:lnTo>
                    <a:pt x="1062" y="1523"/>
                  </a:lnTo>
                  <a:lnTo>
                    <a:pt x="1019" y="1537"/>
                  </a:lnTo>
                  <a:lnTo>
                    <a:pt x="976" y="1554"/>
                  </a:lnTo>
                  <a:lnTo>
                    <a:pt x="934" y="1570"/>
                  </a:lnTo>
                  <a:lnTo>
                    <a:pt x="893" y="1588"/>
                  </a:lnTo>
                  <a:lnTo>
                    <a:pt x="852" y="1605"/>
                  </a:lnTo>
                  <a:lnTo>
                    <a:pt x="813" y="1623"/>
                  </a:lnTo>
                  <a:lnTo>
                    <a:pt x="775" y="1644"/>
                  </a:lnTo>
                  <a:lnTo>
                    <a:pt x="736" y="1663"/>
                  </a:lnTo>
                  <a:lnTo>
                    <a:pt x="698" y="1684"/>
                  </a:lnTo>
                  <a:lnTo>
                    <a:pt x="661" y="1707"/>
                  </a:lnTo>
                  <a:lnTo>
                    <a:pt x="587" y="1752"/>
                  </a:lnTo>
                  <a:lnTo>
                    <a:pt x="516" y="1801"/>
                  </a:lnTo>
                  <a:lnTo>
                    <a:pt x="448" y="1854"/>
                  </a:lnTo>
                  <a:lnTo>
                    <a:pt x="380" y="1907"/>
                  </a:lnTo>
                  <a:lnTo>
                    <a:pt x="315" y="1965"/>
                  </a:lnTo>
                  <a:lnTo>
                    <a:pt x="250" y="2027"/>
                  </a:lnTo>
                  <a:lnTo>
                    <a:pt x="186" y="2090"/>
                  </a:lnTo>
                  <a:lnTo>
                    <a:pt x="123" y="2156"/>
                  </a:lnTo>
                  <a:lnTo>
                    <a:pt x="61" y="2225"/>
                  </a:lnTo>
                  <a:lnTo>
                    <a:pt x="0" y="229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878648" name="Freeform 56"/>
            <p:cNvSpPr>
              <a:spLocks/>
            </p:cNvSpPr>
            <p:nvPr userDrawn="1"/>
          </p:nvSpPr>
          <p:spPr bwMode="auto">
            <a:xfrm>
              <a:off x="1598" y="681"/>
              <a:ext cx="5079" cy="1206"/>
            </a:xfrm>
            <a:custGeom>
              <a:avLst/>
              <a:gdLst/>
              <a:ahLst/>
              <a:cxnLst>
                <a:cxn ang="0">
                  <a:pos x="5079" y="0"/>
                </a:cxn>
                <a:cxn ang="0">
                  <a:pos x="5070" y="76"/>
                </a:cxn>
                <a:cxn ang="0">
                  <a:pos x="5054" y="164"/>
                </a:cxn>
                <a:cxn ang="0">
                  <a:pos x="5031" y="278"/>
                </a:cxn>
                <a:cxn ang="0">
                  <a:pos x="4993" y="410"/>
                </a:cxn>
                <a:cxn ang="0">
                  <a:pos x="4942" y="555"/>
                </a:cxn>
                <a:cxn ang="0">
                  <a:pos x="4892" y="672"/>
                </a:cxn>
                <a:cxn ang="0">
                  <a:pos x="4853" y="749"/>
                </a:cxn>
                <a:cxn ang="0">
                  <a:pos x="4810" y="828"/>
                </a:cxn>
                <a:cxn ang="0">
                  <a:pos x="4761" y="907"/>
                </a:cxn>
                <a:cxn ang="0">
                  <a:pos x="4707" y="985"/>
                </a:cxn>
                <a:cxn ang="0">
                  <a:pos x="4648" y="1059"/>
                </a:cxn>
                <a:cxn ang="0">
                  <a:pos x="4582" y="1132"/>
                </a:cxn>
                <a:cxn ang="0">
                  <a:pos x="4510" y="1203"/>
                </a:cxn>
                <a:cxn ang="0">
                  <a:pos x="4432" y="1267"/>
                </a:cxn>
                <a:cxn ang="0">
                  <a:pos x="4348" y="1329"/>
                </a:cxn>
                <a:cxn ang="0">
                  <a:pos x="4255" y="1385"/>
                </a:cxn>
                <a:cxn ang="0">
                  <a:pos x="4155" y="1435"/>
                </a:cxn>
                <a:cxn ang="0">
                  <a:pos x="4048" y="1477"/>
                </a:cxn>
                <a:cxn ang="0">
                  <a:pos x="3932" y="1513"/>
                </a:cxn>
                <a:cxn ang="0">
                  <a:pos x="3809" y="1540"/>
                </a:cxn>
                <a:cxn ang="0">
                  <a:pos x="3677" y="1560"/>
                </a:cxn>
                <a:cxn ang="0">
                  <a:pos x="3537" y="1568"/>
                </a:cxn>
                <a:cxn ang="0">
                  <a:pos x="3387" y="1568"/>
                </a:cxn>
                <a:cxn ang="0">
                  <a:pos x="3229" y="1555"/>
                </a:cxn>
                <a:cxn ang="0">
                  <a:pos x="3145" y="1545"/>
                </a:cxn>
                <a:cxn ang="0">
                  <a:pos x="2820" y="1503"/>
                </a:cxn>
                <a:cxn ang="0">
                  <a:pos x="2520" y="1476"/>
                </a:cxn>
                <a:cxn ang="0">
                  <a:pos x="2241" y="1461"/>
                </a:cxn>
                <a:cxn ang="0">
                  <a:pos x="1986" y="1459"/>
                </a:cxn>
                <a:cxn ang="0">
                  <a:pos x="1748" y="1471"/>
                </a:cxn>
                <a:cxn ang="0">
                  <a:pos x="1529" y="1495"/>
                </a:cxn>
                <a:cxn ang="0">
                  <a:pos x="1326" y="1532"/>
                </a:cxn>
                <a:cxn ang="0">
                  <a:pos x="1232" y="1555"/>
                </a:cxn>
                <a:cxn ang="0">
                  <a:pos x="1139" y="1582"/>
                </a:cxn>
                <a:cxn ang="0">
                  <a:pos x="1051" y="1611"/>
                </a:cxn>
                <a:cxn ang="0">
                  <a:pos x="965" y="1644"/>
                </a:cxn>
                <a:cxn ang="0">
                  <a:pos x="883" y="1679"/>
                </a:cxn>
                <a:cxn ang="0">
                  <a:pos x="804" y="1718"/>
                </a:cxn>
                <a:cxn ang="0">
                  <a:pos x="727" y="1760"/>
                </a:cxn>
                <a:cxn ang="0">
                  <a:pos x="653" y="1803"/>
                </a:cxn>
                <a:cxn ang="0">
                  <a:pos x="510" y="1902"/>
                </a:cxn>
                <a:cxn ang="0">
                  <a:pos x="375" y="2012"/>
                </a:cxn>
                <a:cxn ang="0">
                  <a:pos x="246" y="2133"/>
                </a:cxn>
                <a:cxn ang="0">
                  <a:pos x="123" y="2267"/>
                </a:cxn>
                <a:cxn ang="0">
                  <a:pos x="0" y="2412"/>
                </a:cxn>
              </a:cxnLst>
              <a:rect l="0" t="0" r="r" b="b"/>
              <a:pathLst>
                <a:path w="5079" h="2412">
                  <a:moveTo>
                    <a:pt x="5079" y="0"/>
                  </a:moveTo>
                  <a:lnTo>
                    <a:pt x="5079" y="0"/>
                  </a:lnTo>
                  <a:lnTo>
                    <a:pt x="5078" y="19"/>
                  </a:lnTo>
                  <a:lnTo>
                    <a:pt x="5070" y="76"/>
                  </a:lnTo>
                  <a:lnTo>
                    <a:pt x="5064" y="116"/>
                  </a:lnTo>
                  <a:lnTo>
                    <a:pt x="5054" y="164"/>
                  </a:lnTo>
                  <a:lnTo>
                    <a:pt x="5045" y="218"/>
                  </a:lnTo>
                  <a:lnTo>
                    <a:pt x="5031" y="278"/>
                  </a:lnTo>
                  <a:lnTo>
                    <a:pt x="5013" y="340"/>
                  </a:lnTo>
                  <a:lnTo>
                    <a:pt x="4993" y="410"/>
                  </a:lnTo>
                  <a:lnTo>
                    <a:pt x="4970" y="481"/>
                  </a:lnTo>
                  <a:lnTo>
                    <a:pt x="4942" y="555"/>
                  </a:lnTo>
                  <a:lnTo>
                    <a:pt x="4910" y="633"/>
                  </a:lnTo>
                  <a:lnTo>
                    <a:pt x="4892" y="672"/>
                  </a:lnTo>
                  <a:lnTo>
                    <a:pt x="4874" y="710"/>
                  </a:lnTo>
                  <a:lnTo>
                    <a:pt x="4853" y="749"/>
                  </a:lnTo>
                  <a:lnTo>
                    <a:pt x="4832" y="789"/>
                  </a:lnTo>
                  <a:lnTo>
                    <a:pt x="4810" y="828"/>
                  </a:lnTo>
                  <a:lnTo>
                    <a:pt x="4786" y="868"/>
                  </a:lnTo>
                  <a:lnTo>
                    <a:pt x="4761" y="907"/>
                  </a:lnTo>
                  <a:lnTo>
                    <a:pt x="4735" y="946"/>
                  </a:lnTo>
                  <a:lnTo>
                    <a:pt x="4707" y="985"/>
                  </a:lnTo>
                  <a:lnTo>
                    <a:pt x="4678" y="1022"/>
                  </a:lnTo>
                  <a:lnTo>
                    <a:pt x="4648" y="1059"/>
                  </a:lnTo>
                  <a:lnTo>
                    <a:pt x="4616" y="1096"/>
                  </a:lnTo>
                  <a:lnTo>
                    <a:pt x="4582" y="1132"/>
                  </a:lnTo>
                  <a:lnTo>
                    <a:pt x="4548" y="1167"/>
                  </a:lnTo>
                  <a:lnTo>
                    <a:pt x="4510" y="1203"/>
                  </a:lnTo>
                  <a:lnTo>
                    <a:pt x="4473" y="1235"/>
                  </a:lnTo>
                  <a:lnTo>
                    <a:pt x="4432" y="1267"/>
                  </a:lnTo>
                  <a:lnTo>
                    <a:pt x="4391" y="1300"/>
                  </a:lnTo>
                  <a:lnTo>
                    <a:pt x="4348" y="1329"/>
                  </a:lnTo>
                  <a:lnTo>
                    <a:pt x="4302" y="1358"/>
                  </a:lnTo>
                  <a:lnTo>
                    <a:pt x="4255" y="1385"/>
                  </a:lnTo>
                  <a:lnTo>
                    <a:pt x="4206" y="1411"/>
                  </a:lnTo>
                  <a:lnTo>
                    <a:pt x="4155" y="1435"/>
                  </a:lnTo>
                  <a:lnTo>
                    <a:pt x="4102" y="1458"/>
                  </a:lnTo>
                  <a:lnTo>
                    <a:pt x="4048" y="1477"/>
                  </a:lnTo>
                  <a:lnTo>
                    <a:pt x="3991" y="1497"/>
                  </a:lnTo>
                  <a:lnTo>
                    <a:pt x="3932" y="1513"/>
                  </a:lnTo>
                  <a:lnTo>
                    <a:pt x="3871" y="1529"/>
                  </a:lnTo>
                  <a:lnTo>
                    <a:pt x="3809" y="1540"/>
                  </a:lnTo>
                  <a:lnTo>
                    <a:pt x="3745" y="1552"/>
                  </a:lnTo>
                  <a:lnTo>
                    <a:pt x="3677" y="1560"/>
                  </a:lnTo>
                  <a:lnTo>
                    <a:pt x="3608" y="1564"/>
                  </a:lnTo>
                  <a:lnTo>
                    <a:pt x="3537" y="1568"/>
                  </a:lnTo>
                  <a:lnTo>
                    <a:pt x="3463" y="1569"/>
                  </a:lnTo>
                  <a:lnTo>
                    <a:pt x="3387" y="1568"/>
                  </a:lnTo>
                  <a:lnTo>
                    <a:pt x="3309" y="1563"/>
                  </a:lnTo>
                  <a:lnTo>
                    <a:pt x="3229" y="1555"/>
                  </a:lnTo>
                  <a:lnTo>
                    <a:pt x="3145" y="1545"/>
                  </a:lnTo>
                  <a:lnTo>
                    <a:pt x="3145" y="1545"/>
                  </a:lnTo>
                  <a:lnTo>
                    <a:pt x="2980" y="1522"/>
                  </a:lnTo>
                  <a:lnTo>
                    <a:pt x="2820" y="1503"/>
                  </a:lnTo>
                  <a:lnTo>
                    <a:pt x="2668" y="1489"/>
                  </a:lnTo>
                  <a:lnTo>
                    <a:pt x="2520" y="1476"/>
                  </a:lnTo>
                  <a:lnTo>
                    <a:pt x="2379" y="1466"/>
                  </a:lnTo>
                  <a:lnTo>
                    <a:pt x="2241" y="1461"/>
                  </a:lnTo>
                  <a:lnTo>
                    <a:pt x="2111" y="1458"/>
                  </a:lnTo>
                  <a:lnTo>
                    <a:pt x="1986" y="1459"/>
                  </a:lnTo>
                  <a:lnTo>
                    <a:pt x="1865" y="1464"/>
                  </a:lnTo>
                  <a:lnTo>
                    <a:pt x="1748" y="1471"/>
                  </a:lnTo>
                  <a:lnTo>
                    <a:pt x="1636" y="1482"/>
                  </a:lnTo>
                  <a:lnTo>
                    <a:pt x="1529" y="1495"/>
                  </a:lnTo>
                  <a:lnTo>
                    <a:pt x="1426" y="1513"/>
                  </a:lnTo>
                  <a:lnTo>
                    <a:pt x="1326" y="1532"/>
                  </a:lnTo>
                  <a:lnTo>
                    <a:pt x="1279" y="1543"/>
                  </a:lnTo>
                  <a:lnTo>
                    <a:pt x="1232" y="1555"/>
                  </a:lnTo>
                  <a:lnTo>
                    <a:pt x="1185" y="1568"/>
                  </a:lnTo>
                  <a:lnTo>
                    <a:pt x="1139" y="1582"/>
                  </a:lnTo>
                  <a:lnTo>
                    <a:pt x="1095" y="1595"/>
                  </a:lnTo>
                  <a:lnTo>
                    <a:pt x="1051" y="1611"/>
                  </a:lnTo>
                  <a:lnTo>
                    <a:pt x="1008" y="1627"/>
                  </a:lnTo>
                  <a:lnTo>
                    <a:pt x="965" y="1644"/>
                  </a:lnTo>
                  <a:lnTo>
                    <a:pt x="924" y="1661"/>
                  </a:lnTo>
                  <a:lnTo>
                    <a:pt x="883" y="1679"/>
                  </a:lnTo>
                  <a:lnTo>
                    <a:pt x="843" y="1698"/>
                  </a:lnTo>
                  <a:lnTo>
                    <a:pt x="804" y="1718"/>
                  </a:lnTo>
                  <a:lnTo>
                    <a:pt x="765" y="1737"/>
                  </a:lnTo>
                  <a:lnTo>
                    <a:pt x="727" y="1760"/>
                  </a:lnTo>
                  <a:lnTo>
                    <a:pt x="689" y="1781"/>
                  </a:lnTo>
                  <a:lnTo>
                    <a:pt x="653" y="1803"/>
                  </a:lnTo>
                  <a:lnTo>
                    <a:pt x="581" y="1852"/>
                  </a:lnTo>
                  <a:lnTo>
                    <a:pt x="510" y="1902"/>
                  </a:lnTo>
                  <a:lnTo>
                    <a:pt x="442" y="1955"/>
                  </a:lnTo>
                  <a:lnTo>
                    <a:pt x="375" y="2012"/>
                  </a:lnTo>
                  <a:lnTo>
                    <a:pt x="310" y="2071"/>
                  </a:lnTo>
                  <a:lnTo>
                    <a:pt x="246" y="2133"/>
                  </a:lnTo>
                  <a:lnTo>
                    <a:pt x="184" y="2199"/>
                  </a:lnTo>
                  <a:lnTo>
                    <a:pt x="123" y="2267"/>
                  </a:lnTo>
                  <a:lnTo>
                    <a:pt x="62" y="2338"/>
                  </a:lnTo>
                  <a:lnTo>
                    <a:pt x="0" y="241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878649" name="Freeform 57"/>
            <p:cNvSpPr>
              <a:spLocks/>
            </p:cNvSpPr>
            <p:nvPr userDrawn="1"/>
          </p:nvSpPr>
          <p:spPr bwMode="auto">
            <a:xfrm>
              <a:off x="1648" y="652"/>
              <a:ext cx="5042" cy="1263"/>
            </a:xfrm>
            <a:custGeom>
              <a:avLst/>
              <a:gdLst/>
              <a:ahLst/>
              <a:cxnLst>
                <a:cxn ang="0">
                  <a:pos x="5042" y="0"/>
                </a:cxn>
                <a:cxn ang="0">
                  <a:pos x="5033" y="77"/>
                </a:cxn>
                <a:cxn ang="0">
                  <a:pos x="5021" y="166"/>
                </a:cxn>
                <a:cxn ang="0">
                  <a:pos x="4997" y="281"/>
                </a:cxn>
                <a:cxn ang="0">
                  <a:pos x="4963" y="413"/>
                </a:cxn>
                <a:cxn ang="0">
                  <a:pos x="4913" y="562"/>
                </a:cxn>
                <a:cxn ang="0">
                  <a:pos x="4865" y="679"/>
                </a:cxn>
                <a:cxn ang="0">
                  <a:pos x="4828" y="759"/>
                </a:cxn>
                <a:cxn ang="0">
                  <a:pos x="4785" y="839"/>
                </a:cxn>
                <a:cxn ang="0">
                  <a:pos x="4738" y="918"/>
                </a:cxn>
                <a:cxn ang="0">
                  <a:pos x="4685" y="998"/>
                </a:cxn>
                <a:cxn ang="0">
                  <a:pos x="4627" y="1073"/>
                </a:cxn>
                <a:cxn ang="0">
                  <a:pos x="4563" y="1149"/>
                </a:cxn>
                <a:cxn ang="0">
                  <a:pos x="4492" y="1220"/>
                </a:cxn>
                <a:cxn ang="0">
                  <a:pos x="4414" y="1288"/>
                </a:cxn>
                <a:cxn ang="0">
                  <a:pos x="4330" y="1351"/>
                </a:cxn>
                <a:cxn ang="0">
                  <a:pos x="4239" y="1409"/>
                </a:cxn>
                <a:cxn ang="0">
                  <a:pos x="4139" y="1461"/>
                </a:cxn>
                <a:cxn ang="0">
                  <a:pos x="4034" y="1506"/>
                </a:cxn>
                <a:cxn ang="0">
                  <a:pos x="3919" y="1545"/>
                </a:cxn>
                <a:cxn ang="0">
                  <a:pos x="3795" y="1574"/>
                </a:cxn>
                <a:cxn ang="0">
                  <a:pos x="3664" y="1597"/>
                </a:cxn>
                <a:cxn ang="0">
                  <a:pos x="3523" y="1608"/>
                </a:cxn>
                <a:cxn ang="0">
                  <a:pos x="3374" y="1610"/>
                </a:cxn>
                <a:cxn ang="0">
                  <a:pos x="3215" y="1601"/>
                </a:cxn>
                <a:cxn ang="0">
                  <a:pos x="3131" y="1592"/>
                </a:cxn>
                <a:cxn ang="0">
                  <a:pos x="2806" y="1558"/>
                </a:cxn>
                <a:cxn ang="0">
                  <a:pos x="2505" y="1535"/>
                </a:cxn>
                <a:cxn ang="0">
                  <a:pos x="2227" y="1526"/>
                </a:cxn>
                <a:cxn ang="0">
                  <a:pos x="1971" y="1530"/>
                </a:cxn>
                <a:cxn ang="0">
                  <a:pos x="1733" y="1547"/>
                </a:cxn>
                <a:cxn ang="0">
                  <a:pos x="1515" y="1576"/>
                </a:cxn>
                <a:cxn ang="0">
                  <a:pos x="1362" y="1605"/>
                </a:cxn>
                <a:cxn ang="0">
                  <a:pos x="1265" y="1629"/>
                </a:cxn>
                <a:cxn ang="0">
                  <a:pos x="1172" y="1655"/>
                </a:cxn>
                <a:cxn ang="0">
                  <a:pos x="1082" y="1685"/>
                </a:cxn>
                <a:cxn ang="0">
                  <a:pos x="996" y="1718"/>
                </a:cxn>
                <a:cxn ang="0">
                  <a:pos x="913" y="1753"/>
                </a:cxn>
                <a:cxn ang="0">
                  <a:pos x="832" y="1792"/>
                </a:cxn>
                <a:cxn ang="0">
                  <a:pos x="756" y="1834"/>
                </a:cxn>
                <a:cxn ang="0">
                  <a:pos x="681" y="1879"/>
                </a:cxn>
                <a:cxn ang="0">
                  <a:pos x="572" y="1952"/>
                </a:cxn>
                <a:cxn ang="0">
                  <a:pos x="435" y="2060"/>
                </a:cxn>
                <a:cxn ang="0">
                  <a:pos x="306" y="2179"/>
                </a:cxn>
                <a:cxn ang="0">
                  <a:pos x="181" y="2309"/>
                </a:cxn>
                <a:cxn ang="0">
                  <a:pos x="60" y="2452"/>
                </a:cxn>
              </a:cxnLst>
              <a:rect l="0" t="0" r="r" b="b"/>
              <a:pathLst>
                <a:path w="5042" h="2527">
                  <a:moveTo>
                    <a:pt x="5042" y="0"/>
                  </a:moveTo>
                  <a:lnTo>
                    <a:pt x="5042" y="0"/>
                  </a:lnTo>
                  <a:lnTo>
                    <a:pt x="5040" y="21"/>
                  </a:lnTo>
                  <a:lnTo>
                    <a:pt x="5033" y="77"/>
                  </a:lnTo>
                  <a:lnTo>
                    <a:pt x="5028" y="118"/>
                  </a:lnTo>
                  <a:lnTo>
                    <a:pt x="5021" y="166"/>
                  </a:lnTo>
                  <a:lnTo>
                    <a:pt x="5010" y="221"/>
                  </a:lnTo>
                  <a:lnTo>
                    <a:pt x="4997" y="281"/>
                  </a:lnTo>
                  <a:lnTo>
                    <a:pt x="4981" y="345"/>
                  </a:lnTo>
                  <a:lnTo>
                    <a:pt x="4963" y="413"/>
                  </a:lnTo>
                  <a:lnTo>
                    <a:pt x="4939" y="486"/>
                  </a:lnTo>
                  <a:lnTo>
                    <a:pt x="4913" y="562"/>
                  </a:lnTo>
                  <a:lnTo>
                    <a:pt x="4882" y="639"/>
                  </a:lnTo>
                  <a:lnTo>
                    <a:pt x="4865" y="679"/>
                  </a:lnTo>
                  <a:lnTo>
                    <a:pt x="4847" y="718"/>
                  </a:lnTo>
                  <a:lnTo>
                    <a:pt x="4828" y="759"/>
                  </a:lnTo>
                  <a:lnTo>
                    <a:pt x="4807" y="799"/>
                  </a:lnTo>
                  <a:lnTo>
                    <a:pt x="4785" y="839"/>
                  </a:lnTo>
                  <a:lnTo>
                    <a:pt x="4763" y="878"/>
                  </a:lnTo>
                  <a:lnTo>
                    <a:pt x="4738" y="918"/>
                  </a:lnTo>
                  <a:lnTo>
                    <a:pt x="4713" y="957"/>
                  </a:lnTo>
                  <a:lnTo>
                    <a:pt x="4685" y="998"/>
                  </a:lnTo>
                  <a:lnTo>
                    <a:pt x="4657" y="1036"/>
                  </a:lnTo>
                  <a:lnTo>
                    <a:pt x="4627" y="1073"/>
                  </a:lnTo>
                  <a:lnTo>
                    <a:pt x="4596" y="1112"/>
                  </a:lnTo>
                  <a:lnTo>
                    <a:pt x="4563" y="1149"/>
                  </a:lnTo>
                  <a:lnTo>
                    <a:pt x="4528" y="1185"/>
                  </a:lnTo>
                  <a:lnTo>
                    <a:pt x="4492" y="1220"/>
                  </a:lnTo>
                  <a:lnTo>
                    <a:pt x="4454" y="1254"/>
                  </a:lnTo>
                  <a:lnTo>
                    <a:pt x="4414" y="1288"/>
                  </a:lnTo>
                  <a:lnTo>
                    <a:pt x="4373" y="1320"/>
                  </a:lnTo>
                  <a:lnTo>
                    <a:pt x="4330" y="1351"/>
                  </a:lnTo>
                  <a:lnTo>
                    <a:pt x="4285" y="1380"/>
                  </a:lnTo>
                  <a:lnTo>
                    <a:pt x="4239" y="1409"/>
                  </a:lnTo>
                  <a:lnTo>
                    <a:pt x="4191" y="1435"/>
                  </a:lnTo>
                  <a:lnTo>
                    <a:pt x="4139" y="1461"/>
                  </a:lnTo>
                  <a:lnTo>
                    <a:pt x="4088" y="1485"/>
                  </a:lnTo>
                  <a:lnTo>
                    <a:pt x="4034" y="1506"/>
                  </a:lnTo>
                  <a:lnTo>
                    <a:pt x="3977" y="1527"/>
                  </a:lnTo>
                  <a:lnTo>
                    <a:pt x="3919" y="1545"/>
                  </a:lnTo>
                  <a:lnTo>
                    <a:pt x="3857" y="1561"/>
                  </a:lnTo>
                  <a:lnTo>
                    <a:pt x="3795" y="1574"/>
                  </a:lnTo>
                  <a:lnTo>
                    <a:pt x="3731" y="1587"/>
                  </a:lnTo>
                  <a:lnTo>
                    <a:pt x="3664" y="1597"/>
                  </a:lnTo>
                  <a:lnTo>
                    <a:pt x="3595" y="1603"/>
                  </a:lnTo>
                  <a:lnTo>
                    <a:pt x="3523" y="1608"/>
                  </a:lnTo>
                  <a:lnTo>
                    <a:pt x="3449" y="1610"/>
                  </a:lnTo>
                  <a:lnTo>
                    <a:pt x="3374" y="1610"/>
                  </a:lnTo>
                  <a:lnTo>
                    <a:pt x="3295" y="1606"/>
                  </a:lnTo>
                  <a:lnTo>
                    <a:pt x="3215" y="1601"/>
                  </a:lnTo>
                  <a:lnTo>
                    <a:pt x="3131" y="1592"/>
                  </a:lnTo>
                  <a:lnTo>
                    <a:pt x="3131" y="1592"/>
                  </a:lnTo>
                  <a:lnTo>
                    <a:pt x="2966" y="1572"/>
                  </a:lnTo>
                  <a:lnTo>
                    <a:pt x="2806" y="1558"/>
                  </a:lnTo>
                  <a:lnTo>
                    <a:pt x="2652" y="1545"/>
                  </a:lnTo>
                  <a:lnTo>
                    <a:pt x="2505" y="1535"/>
                  </a:lnTo>
                  <a:lnTo>
                    <a:pt x="2364" y="1529"/>
                  </a:lnTo>
                  <a:lnTo>
                    <a:pt x="2227" y="1526"/>
                  </a:lnTo>
                  <a:lnTo>
                    <a:pt x="2097" y="1527"/>
                  </a:lnTo>
                  <a:lnTo>
                    <a:pt x="1971" y="1530"/>
                  </a:lnTo>
                  <a:lnTo>
                    <a:pt x="1850" y="1537"/>
                  </a:lnTo>
                  <a:lnTo>
                    <a:pt x="1733" y="1547"/>
                  </a:lnTo>
                  <a:lnTo>
                    <a:pt x="1622" y="1559"/>
                  </a:lnTo>
                  <a:lnTo>
                    <a:pt x="1515" y="1576"/>
                  </a:lnTo>
                  <a:lnTo>
                    <a:pt x="1412" y="1595"/>
                  </a:lnTo>
                  <a:lnTo>
                    <a:pt x="1362" y="1605"/>
                  </a:lnTo>
                  <a:lnTo>
                    <a:pt x="1314" y="1616"/>
                  </a:lnTo>
                  <a:lnTo>
                    <a:pt x="1265" y="1629"/>
                  </a:lnTo>
                  <a:lnTo>
                    <a:pt x="1218" y="1642"/>
                  </a:lnTo>
                  <a:lnTo>
                    <a:pt x="1172" y="1655"/>
                  </a:lnTo>
                  <a:lnTo>
                    <a:pt x="1126" y="1669"/>
                  </a:lnTo>
                  <a:lnTo>
                    <a:pt x="1082" y="1685"/>
                  </a:lnTo>
                  <a:lnTo>
                    <a:pt x="1039" y="1702"/>
                  </a:lnTo>
                  <a:lnTo>
                    <a:pt x="996" y="1718"/>
                  </a:lnTo>
                  <a:lnTo>
                    <a:pt x="954" y="1735"/>
                  </a:lnTo>
                  <a:lnTo>
                    <a:pt x="913" y="1753"/>
                  </a:lnTo>
                  <a:lnTo>
                    <a:pt x="872" y="1773"/>
                  </a:lnTo>
                  <a:lnTo>
                    <a:pt x="832" y="1792"/>
                  </a:lnTo>
                  <a:lnTo>
                    <a:pt x="793" y="1813"/>
                  </a:lnTo>
                  <a:lnTo>
                    <a:pt x="756" y="1834"/>
                  </a:lnTo>
                  <a:lnTo>
                    <a:pt x="717" y="1857"/>
                  </a:lnTo>
                  <a:lnTo>
                    <a:pt x="681" y="1879"/>
                  </a:lnTo>
                  <a:lnTo>
                    <a:pt x="643" y="1903"/>
                  </a:lnTo>
                  <a:lnTo>
                    <a:pt x="572" y="1952"/>
                  </a:lnTo>
                  <a:lnTo>
                    <a:pt x="503" y="2005"/>
                  </a:lnTo>
                  <a:lnTo>
                    <a:pt x="435" y="2060"/>
                  </a:lnTo>
                  <a:lnTo>
                    <a:pt x="370" y="2118"/>
                  </a:lnTo>
                  <a:lnTo>
                    <a:pt x="306" y="2179"/>
                  </a:lnTo>
                  <a:lnTo>
                    <a:pt x="242" y="2242"/>
                  </a:lnTo>
                  <a:lnTo>
                    <a:pt x="181" y="2309"/>
                  </a:lnTo>
                  <a:lnTo>
                    <a:pt x="120" y="2380"/>
                  </a:lnTo>
                  <a:lnTo>
                    <a:pt x="60" y="2452"/>
                  </a:lnTo>
                  <a:lnTo>
                    <a:pt x="0" y="2527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878650" name="Freeform 58"/>
            <p:cNvSpPr>
              <a:spLocks/>
            </p:cNvSpPr>
            <p:nvPr userDrawn="1"/>
          </p:nvSpPr>
          <p:spPr bwMode="auto">
            <a:xfrm>
              <a:off x="1700" y="624"/>
              <a:ext cx="5002" cy="1320"/>
            </a:xfrm>
            <a:custGeom>
              <a:avLst/>
              <a:gdLst/>
              <a:ahLst/>
              <a:cxnLst>
                <a:cxn ang="0">
                  <a:pos x="5002" y="0"/>
                </a:cxn>
                <a:cxn ang="0">
                  <a:pos x="4995" y="78"/>
                </a:cxn>
                <a:cxn ang="0">
                  <a:pos x="4983" y="166"/>
                </a:cxn>
                <a:cxn ang="0">
                  <a:pos x="4962" y="281"/>
                </a:cxn>
                <a:cxn ang="0">
                  <a:pos x="4929" y="417"/>
                </a:cxn>
                <a:cxn ang="0">
                  <a:pos x="4882" y="567"/>
                </a:cxn>
                <a:cxn ang="0">
                  <a:pos x="4836" y="685"/>
                </a:cxn>
                <a:cxn ang="0">
                  <a:pos x="4800" y="766"/>
                </a:cxn>
                <a:cxn ang="0">
                  <a:pos x="4758" y="848"/>
                </a:cxn>
                <a:cxn ang="0">
                  <a:pos x="4712" y="929"/>
                </a:cxn>
                <a:cxn ang="0">
                  <a:pos x="4661" y="1009"/>
                </a:cxn>
                <a:cxn ang="0">
                  <a:pos x="4604" y="1087"/>
                </a:cxn>
                <a:cxn ang="0">
                  <a:pos x="4540" y="1164"/>
                </a:cxn>
                <a:cxn ang="0">
                  <a:pos x="4471" y="1237"/>
                </a:cxn>
                <a:cxn ang="0">
                  <a:pos x="4394" y="1306"/>
                </a:cxn>
                <a:cxn ang="0">
                  <a:pos x="4311" y="1371"/>
                </a:cxn>
                <a:cxn ang="0">
                  <a:pos x="4221" y="1432"/>
                </a:cxn>
                <a:cxn ang="0">
                  <a:pos x="4122" y="1486"/>
                </a:cxn>
                <a:cxn ang="0">
                  <a:pos x="4017" y="1534"/>
                </a:cxn>
                <a:cxn ang="0">
                  <a:pos x="3903" y="1574"/>
                </a:cxn>
                <a:cxn ang="0">
                  <a:pos x="3779" y="1607"/>
                </a:cxn>
                <a:cxn ang="0">
                  <a:pos x="3649" y="1631"/>
                </a:cxn>
                <a:cxn ang="0">
                  <a:pos x="3508" y="1646"/>
                </a:cxn>
                <a:cxn ang="0">
                  <a:pos x="3358" y="1650"/>
                </a:cxn>
                <a:cxn ang="0">
                  <a:pos x="3199" y="1646"/>
                </a:cxn>
                <a:cxn ang="0">
                  <a:pos x="3115" y="1637"/>
                </a:cxn>
                <a:cxn ang="0">
                  <a:pos x="2791" y="1610"/>
                </a:cxn>
                <a:cxn ang="0">
                  <a:pos x="2489" y="1594"/>
                </a:cxn>
                <a:cxn ang="0">
                  <a:pos x="2210" y="1591"/>
                </a:cxn>
                <a:cxn ang="0">
                  <a:pos x="1955" y="1599"/>
                </a:cxn>
                <a:cxn ang="0">
                  <a:pos x="1717" y="1621"/>
                </a:cxn>
                <a:cxn ang="0">
                  <a:pos x="1499" y="1654"/>
                </a:cxn>
                <a:cxn ang="0">
                  <a:pos x="1347" y="1687"/>
                </a:cxn>
                <a:cxn ang="0">
                  <a:pos x="1251" y="1713"/>
                </a:cxn>
                <a:cxn ang="0">
                  <a:pos x="1158" y="1741"/>
                </a:cxn>
                <a:cxn ang="0">
                  <a:pos x="1069" y="1773"/>
                </a:cxn>
                <a:cxn ang="0">
                  <a:pos x="983" y="1809"/>
                </a:cxn>
                <a:cxn ang="0">
                  <a:pos x="899" y="1846"/>
                </a:cxn>
                <a:cxn ang="0">
                  <a:pos x="820" y="1886"/>
                </a:cxn>
                <a:cxn ang="0">
                  <a:pos x="744" y="1930"/>
                </a:cxn>
                <a:cxn ang="0">
                  <a:pos x="669" y="1977"/>
                </a:cxn>
                <a:cxn ang="0">
                  <a:pos x="597" y="2027"/>
                </a:cxn>
                <a:cxn ang="0">
                  <a:pos x="494" y="2106"/>
                </a:cxn>
                <a:cxn ang="0">
                  <a:pos x="362" y="2222"/>
                </a:cxn>
                <a:cxn ang="0">
                  <a:pos x="237" y="2351"/>
                </a:cxn>
                <a:cxn ang="0">
                  <a:pos x="116" y="2490"/>
                </a:cxn>
                <a:cxn ang="0">
                  <a:pos x="0" y="2642"/>
                </a:cxn>
              </a:cxnLst>
              <a:rect l="0" t="0" r="r" b="b"/>
              <a:pathLst>
                <a:path w="5002" h="2642">
                  <a:moveTo>
                    <a:pt x="5002" y="0"/>
                  </a:moveTo>
                  <a:lnTo>
                    <a:pt x="5002" y="0"/>
                  </a:lnTo>
                  <a:lnTo>
                    <a:pt x="5001" y="21"/>
                  </a:lnTo>
                  <a:lnTo>
                    <a:pt x="4995" y="78"/>
                  </a:lnTo>
                  <a:lnTo>
                    <a:pt x="4990" y="120"/>
                  </a:lnTo>
                  <a:lnTo>
                    <a:pt x="4983" y="166"/>
                  </a:lnTo>
                  <a:lnTo>
                    <a:pt x="4973" y="221"/>
                  </a:lnTo>
                  <a:lnTo>
                    <a:pt x="4962" y="281"/>
                  </a:lnTo>
                  <a:lnTo>
                    <a:pt x="4947" y="347"/>
                  </a:lnTo>
                  <a:lnTo>
                    <a:pt x="4929" y="417"/>
                  </a:lnTo>
                  <a:lnTo>
                    <a:pt x="4906" y="491"/>
                  </a:lnTo>
                  <a:lnTo>
                    <a:pt x="4882" y="567"/>
                  </a:lnTo>
                  <a:lnTo>
                    <a:pt x="4852" y="646"/>
                  </a:lnTo>
                  <a:lnTo>
                    <a:pt x="4836" y="685"/>
                  </a:lnTo>
                  <a:lnTo>
                    <a:pt x="4818" y="725"/>
                  </a:lnTo>
                  <a:lnTo>
                    <a:pt x="4800" y="766"/>
                  </a:lnTo>
                  <a:lnTo>
                    <a:pt x="4780" y="807"/>
                  </a:lnTo>
                  <a:lnTo>
                    <a:pt x="4758" y="848"/>
                  </a:lnTo>
                  <a:lnTo>
                    <a:pt x="4736" y="888"/>
                  </a:lnTo>
                  <a:lnTo>
                    <a:pt x="4712" y="929"/>
                  </a:lnTo>
                  <a:lnTo>
                    <a:pt x="4687" y="969"/>
                  </a:lnTo>
                  <a:lnTo>
                    <a:pt x="4661" y="1009"/>
                  </a:lnTo>
                  <a:lnTo>
                    <a:pt x="4633" y="1048"/>
                  </a:lnTo>
                  <a:lnTo>
                    <a:pt x="4604" y="1087"/>
                  </a:lnTo>
                  <a:lnTo>
                    <a:pt x="4572" y="1126"/>
                  </a:lnTo>
                  <a:lnTo>
                    <a:pt x="4540" y="1164"/>
                  </a:lnTo>
                  <a:lnTo>
                    <a:pt x="4505" y="1201"/>
                  </a:lnTo>
                  <a:lnTo>
                    <a:pt x="4471" y="1237"/>
                  </a:lnTo>
                  <a:lnTo>
                    <a:pt x="4433" y="1273"/>
                  </a:lnTo>
                  <a:lnTo>
                    <a:pt x="4394" y="1306"/>
                  </a:lnTo>
                  <a:lnTo>
                    <a:pt x="4353" y="1340"/>
                  </a:lnTo>
                  <a:lnTo>
                    <a:pt x="4311" y="1371"/>
                  </a:lnTo>
                  <a:lnTo>
                    <a:pt x="4266" y="1403"/>
                  </a:lnTo>
                  <a:lnTo>
                    <a:pt x="4221" y="1432"/>
                  </a:lnTo>
                  <a:lnTo>
                    <a:pt x="4172" y="1460"/>
                  </a:lnTo>
                  <a:lnTo>
                    <a:pt x="4122" y="1486"/>
                  </a:lnTo>
                  <a:lnTo>
                    <a:pt x="4071" y="1511"/>
                  </a:lnTo>
                  <a:lnTo>
                    <a:pt x="4017" y="1534"/>
                  </a:lnTo>
                  <a:lnTo>
                    <a:pt x="3960" y="1555"/>
                  </a:lnTo>
                  <a:lnTo>
                    <a:pt x="3903" y="1574"/>
                  </a:lnTo>
                  <a:lnTo>
                    <a:pt x="3842" y="1592"/>
                  </a:lnTo>
                  <a:lnTo>
                    <a:pt x="3779" y="1607"/>
                  </a:lnTo>
                  <a:lnTo>
                    <a:pt x="3715" y="1621"/>
                  </a:lnTo>
                  <a:lnTo>
                    <a:pt x="3649" y="1631"/>
                  </a:lnTo>
                  <a:lnTo>
                    <a:pt x="3579" y="1641"/>
                  </a:lnTo>
                  <a:lnTo>
                    <a:pt x="3508" y="1646"/>
                  </a:lnTo>
                  <a:lnTo>
                    <a:pt x="3435" y="1650"/>
                  </a:lnTo>
                  <a:lnTo>
                    <a:pt x="3358" y="1650"/>
                  </a:lnTo>
                  <a:lnTo>
                    <a:pt x="3279" y="1649"/>
                  </a:lnTo>
                  <a:lnTo>
                    <a:pt x="3199" y="1646"/>
                  </a:lnTo>
                  <a:lnTo>
                    <a:pt x="3115" y="1637"/>
                  </a:lnTo>
                  <a:lnTo>
                    <a:pt x="3115" y="1637"/>
                  </a:lnTo>
                  <a:lnTo>
                    <a:pt x="2950" y="1623"/>
                  </a:lnTo>
                  <a:lnTo>
                    <a:pt x="2791" y="1610"/>
                  </a:lnTo>
                  <a:lnTo>
                    <a:pt x="2636" y="1600"/>
                  </a:lnTo>
                  <a:lnTo>
                    <a:pt x="2489" y="1594"/>
                  </a:lnTo>
                  <a:lnTo>
                    <a:pt x="2348" y="1591"/>
                  </a:lnTo>
                  <a:lnTo>
                    <a:pt x="2210" y="1591"/>
                  </a:lnTo>
                  <a:lnTo>
                    <a:pt x="2080" y="1594"/>
                  </a:lnTo>
                  <a:lnTo>
                    <a:pt x="1955" y="1599"/>
                  </a:lnTo>
                  <a:lnTo>
                    <a:pt x="1834" y="1608"/>
                  </a:lnTo>
                  <a:lnTo>
                    <a:pt x="1717" y="1621"/>
                  </a:lnTo>
                  <a:lnTo>
                    <a:pt x="1606" y="1636"/>
                  </a:lnTo>
                  <a:lnTo>
                    <a:pt x="1499" y="1654"/>
                  </a:lnTo>
                  <a:lnTo>
                    <a:pt x="1397" y="1675"/>
                  </a:lnTo>
                  <a:lnTo>
                    <a:pt x="1347" y="1687"/>
                  </a:lnTo>
                  <a:lnTo>
                    <a:pt x="1298" y="1699"/>
                  </a:lnTo>
                  <a:lnTo>
                    <a:pt x="1251" y="1713"/>
                  </a:lnTo>
                  <a:lnTo>
                    <a:pt x="1204" y="1726"/>
                  </a:lnTo>
                  <a:lnTo>
                    <a:pt x="1158" y="1741"/>
                  </a:lnTo>
                  <a:lnTo>
                    <a:pt x="1113" y="1757"/>
                  </a:lnTo>
                  <a:lnTo>
                    <a:pt x="1069" y="1773"/>
                  </a:lnTo>
                  <a:lnTo>
                    <a:pt x="1026" y="1791"/>
                  </a:lnTo>
                  <a:lnTo>
                    <a:pt x="983" y="1809"/>
                  </a:lnTo>
                  <a:lnTo>
                    <a:pt x="941" y="1826"/>
                  </a:lnTo>
                  <a:lnTo>
                    <a:pt x="899" y="1846"/>
                  </a:lnTo>
                  <a:lnTo>
                    <a:pt x="859" y="1865"/>
                  </a:lnTo>
                  <a:lnTo>
                    <a:pt x="820" y="1886"/>
                  </a:lnTo>
                  <a:lnTo>
                    <a:pt x="781" y="1909"/>
                  </a:lnTo>
                  <a:lnTo>
                    <a:pt x="744" y="1930"/>
                  </a:lnTo>
                  <a:lnTo>
                    <a:pt x="707" y="1952"/>
                  </a:lnTo>
                  <a:lnTo>
                    <a:pt x="669" y="1977"/>
                  </a:lnTo>
                  <a:lnTo>
                    <a:pt x="633" y="2001"/>
                  </a:lnTo>
                  <a:lnTo>
                    <a:pt x="597" y="2027"/>
                  </a:lnTo>
                  <a:lnTo>
                    <a:pt x="562" y="2052"/>
                  </a:lnTo>
                  <a:lnTo>
                    <a:pt x="494" y="2106"/>
                  </a:lnTo>
                  <a:lnTo>
                    <a:pt x="427" y="2162"/>
                  </a:lnTo>
                  <a:lnTo>
                    <a:pt x="362" y="2222"/>
                  </a:lnTo>
                  <a:lnTo>
                    <a:pt x="300" y="2285"/>
                  </a:lnTo>
                  <a:lnTo>
                    <a:pt x="237" y="2351"/>
                  </a:lnTo>
                  <a:lnTo>
                    <a:pt x="176" y="2419"/>
                  </a:lnTo>
                  <a:lnTo>
                    <a:pt x="116" y="2490"/>
                  </a:lnTo>
                  <a:lnTo>
                    <a:pt x="58" y="2564"/>
                  </a:lnTo>
                  <a:lnTo>
                    <a:pt x="0" y="264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878651" name="Freeform 59"/>
            <p:cNvSpPr>
              <a:spLocks/>
            </p:cNvSpPr>
            <p:nvPr userDrawn="1"/>
          </p:nvSpPr>
          <p:spPr bwMode="auto">
            <a:xfrm>
              <a:off x="1751" y="595"/>
              <a:ext cx="4962" cy="1378"/>
            </a:xfrm>
            <a:custGeom>
              <a:avLst/>
              <a:gdLst/>
              <a:ahLst/>
              <a:cxnLst>
                <a:cxn ang="0">
                  <a:pos x="4962" y="0"/>
                </a:cxn>
                <a:cxn ang="0">
                  <a:pos x="4957" y="79"/>
                </a:cxn>
                <a:cxn ang="0">
                  <a:pos x="4946" y="170"/>
                </a:cxn>
                <a:cxn ang="0">
                  <a:pos x="4926" y="284"/>
                </a:cxn>
                <a:cxn ang="0">
                  <a:pos x="4894" y="421"/>
                </a:cxn>
                <a:cxn ang="0">
                  <a:pos x="4850" y="573"/>
                </a:cxn>
                <a:cxn ang="0">
                  <a:pos x="4806" y="693"/>
                </a:cxn>
                <a:cxn ang="0">
                  <a:pos x="4771" y="775"/>
                </a:cxn>
                <a:cxn ang="0">
                  <a:pos x="4732" y="857"/>
                </a:cxn>
                <a:cxn ang="0">
                  <a:pos x="4686" y="940"/>
                </a:cxn>
                <a:cxn ang="0">
                  <a:pos x="4636" y="1022"/>
                </a:cxn>
                <a:cxn ang="0">
                  <a:pos x="4581" y="1101"/>
                </a:cxn>
                <a:cxn ang="0">
                  <a:pos x="4518" y="1180"/>
                </a:cxn>
                <a:cxn ang="0">
                  <a:pos x="4449" y="1255"/>
                </a:cxn>
                <a:cxn ang="0">
                  <a:pos x="4374" y="1326"/>
                </a:cxn>
                <a:cxn ang="0">
                  <a:pos x="4292" y="1393"/>
                </a:cxn>
                <a:cxn ang="0">
                  <a:pos x="4202" y="1455"/>
                </a:cxn>
                <a:cxn ang="0">
                  <a:pos x="4104" y="1511"/>
                </a:cxn>
                <a:cxn ang="0">
                  <a:pos x="4000" y="1563"/>
                </a:cxn>
                <a:cxn ang="0">
                  <a:pos x="3886" y="1605"/>
                </a:cxn>
                <a:cxn ang="0">
                  <a:pos x="3764" y="1641"/>
                </a:cxn>
                <a:cxn ang="0">
                  <a:pos x="3634" y="1668"/>
                </a:cxn>
                <a:cxn ang="0">
                  <a:pos x="3493" y="1686"/>
                </a:cxn>
                <a:cxn ang="0">
                  <a:pos x="3344" y="1694"/>
                </a:cxn>
                <a:cxn ang="0">
                  <a:pos x="3184" y="1691"/>
                </a:cxn>
                <a:cxn ang="0">
                  <a:pos x="3101" y="1686"/>
                </a:cxn>
                <a:cxn ang="0">
                  <a:pos x="2774" y="1663"/>
                </a:cxn>
                <a:cxn ang="0">
                  <a:pos x="2473" y="1653"/>
                </a:cxn>
                <a:cxn ang="0">
                  <a:pos x="2195" y="1655"/>
                </a:cxn>
                <a:cxn ang="0">
                  <a:pos x="1938" y="1670"/>
                </a:cxn>
                <a:cxn ang="0">
                  <a:pos x="1702" y="1695"/>
                </a:cxn>
                <a:cxn ang="0">
                  <a:pos x="1486" y="1734"/>
                </a:cxn>
                <a:cxn ang="0">
                  <a:pos x="1333" y="1770"/>
                </a:cxn>
                <a:cxn ang="0">
                  <a:pos x="1237" y="1799"/>
                </a:cxn>
                <a:cxn ang="0">
                  <a:pos x="1144" y="1829"/>
                </a:cxn>
                <a:cxn ang="0">
                  <a:pos x="1055" y="1863"/>
                </a:cxn>
                <a:cxn ang="0">
                  <a:pos x="971" y="1899"/>
                </a:cxn>
                <a:cxn ang="0">
                  <a:pos x="889" y="1939"/>
                </a:cxn>
                <a:cxn ang="0">
                  <a:pos x="810" y="1981"/>
                </a:cxn>
                <a:cxn ang="0">
                  <a:pos x="733" y="2026"/>
                </a:cxn>
                <a:cxn ang="0">
                  <a:pos x="660" y="2075"/>
                </a:cxn>
                <a:cxn ang="0">
                  <a:pos x="589" y="2127"/>
                </a:cxn>
                <a:cxn ang="0">
                  <a:pos x="486" y="2209"/>
                </a:cxn>
                <a:cxn ang="0">
                  <a:pos x="357" y="2328"/>
                </a:cxn>
                <a:cxn ang="0">
                  <a:pos x="233" y="2459"/>
                </a:cxn>
                <a:cxn ang="0">
                  <a:pos x="115" y="2603"/>
                </a:cxn>
                <a:cxn ang="0">
                  <a:pos x="0" y="2756"/>
                </a:cxn>
              </a:cxnLst>
              <a:rect l="0" t="0" r="r" b="b"/>
              <a:pathLst>
                <a:path w="4962" h="2756">
                  <a:moveTo>
                    <a:pt x="4962" y="0"/>
                  </a:moveTo>
                  <a:lnTo>
                    <a:pt x="4962" y="0"/>
                  </a:lnTo>
                  <a:lnTo>
                    <a:pt x="4961" y="21"/>
                  </a:lnTo>
                  <a:lnTo>
                    <a:pt x="4957" y="79"/>
                  </a:lnTo>
                  <a:lnTo>
                    <a:pt x="4953" y="121"/>
                  </a:lnTo>
                  <a:lnTo>
                    <a:pt x="4946" y="170"/>
                  </a:lnTo>
                  <a:lnTo>
                    <a:pt x="4937" y="224"/>
                  </a:lnTo>
                  <a:lnTo>
                    <a:pt x="4926" y="284"/>
                  </a:lnTo>
                  <a:lnTo>
                    <a:pt x="4912" y="350"/>
                  </a:lnTo>
                  <a:lnTo>
                    <a:pt x="4894" y="421"/>
                  </a:lnTo>
                  <a:lnTo>
                    <a:pt x="4875" y="496"/>
                  </a:lnTo>
                  <a:lnTo>
                    <a:pt x="4850" y="573"/>
                  </a:lnTo>
                  <a:lnTo>
                    <a:pt x="4822" y="652"/>
                  </a:lnTo>
                  <a:lnTo>
                    <a:pt x="4806" y="693"/>
                  </a:lnTo>
                  <a:lnTo>
                    <a:pt x="4789" y="733"/>
                  </a:lnTo>
                  <a:lnTo>
                    <a:pt x="4771" y="775"/>
                  </a:lnTo>
                  <a:lnTo>
                    <a:pt x="4751" y="815"/>
                  </a:lnTo>
                  <a:lnTo>
                    <a:pt x="4732" y="857"/>
                  </a:lnTo>
                  <a:lnTo>
                    <a:pt x="4710" y="899"/>
                  </a:lnTo>
                  <a:lnTo>
                    <a:pt x="4686" y="940"/>
                  </a:lnTo>
                  <a:lnTo>
                    <a:pt x="4663" y="980"/>
                  </a:lnTo>
                  <a:lnTo>
                    <a:pt x="4636" y="1022"/>
                  </a:lnTo>
                  <a:lnTo>
                    <a:pt x="4608" y="1062"/>
                  </a:lnTo>
                  <a:lnTo>
                    <a:pt x="4581" y="1101"/>
                  </a:lnTo>
                  <a:lnTo>
                    <a:pt x="4550" y="1142"/>
                  </a:lnTo>
                  <a:lnTo>
                    <a:pt x="4518" y="1180"/>
                  </a:lnTo>
                  <a:lnTo>
                    <a:pt x="4485" y="1217"/>
                  </a:lnTo>
                  <a:lnTo>
                    <a:pt x="4449" y="1255"/>
                  </a:lnTo>
                  <a:lnTo>
                    <a:pt x="4413" y="1290"/>
                  </a:lnTo>
                  <a:lnTo>
                    <a:pt x="4374" y="1326"/>
                  </a:lnTo>
                  <a:lnTo>
                    <a:pt x="4333" y="1360"/>
                  </a:lnTo>
                  <a:lnTo>
                    <a:pt x="4292" y="1393"/>
                  </a:lnTo>
                  <a:lnTo>
                    <a:pt x="4247" y="1426"/>
                  </a:lnTo>
                  <a:lnTo>
                    <a:pt x="4202" y="1455"/>
                  </a:lnTo>
                  <a:lnTo>
                    <a:pt x="4154" y="1484"/>
                  </a:lnTo>
                  <a:lnTo>
                    <a:pt x="4104" y="1511"/>
                  </a:lnTo>
                  <a:lnTo>
                    <a:pt x="4053" y="1539"/>
                  </a:lnTo>
                  <a:lnTo>
                    <a:pt x="4000" y="1563"/>
                  </a:lnTo>
                  <a:lnTo>
                    <a:pt x="3943" y="1586"/>
                  </a:lnTo>
                  <a:lnTo>
                    <a:pt x="3886" y="1605"/>
                  </a:lnTo>
                  <a:lnTo>
                    <a:pt x="3827" y="1624"/>
                  </a:lnTo>
                  <a:lnTo>
                    <a:pt x="3764" y="1641"/>
                  </a:lnTo>
                  <a:lnTo>
                    <a:pt x="3700" y="1655"/>
                  </a:lnTo>
                  <a:lnTo>
                    <a:pt x="3634" y="1668"/>
                  </a:lnTo>
                  <a:lnTo>
                    <a:pt x="3564" y="1678"/>
                  </a:lnTo>
                  <a:lnTo>
                    <a:pt x="3493" y="1686"/>
                  </a:lnTo>
                  <a:lnTo>
                    <a:pt x="3420" y="1691"/>
                  </a:lnTo>
                  <a:lnTo>
                    <a:pt x="3344" y="1694"/>
                  </a:lnTo>
                  <a:lnTo>
                    <a:pt x="3266" y="1694"/>
                  </a:lnTo>
                  <a:lnTo>
                    <a:pt x="3184" y="1691"/>
                  </a:lnTo>
                  <a:lnTo>
                    <a:pt x="3101" y="1686"/>
                  </a:lnTo>
                  <a:lnTo>
                    <a:pt x="3101" y="1686"/>
                  </a:lnTo>
                  <a:lnTo>
                    <a:pt x="2935" y="1673"/>
                  </a:lnTo>
                  <a:lnTo>
                    <a:pt x="2774" y="1663"/>
                  </a:lnTo>
                  <a:lnTo>
                    <a:pt x="2622" y="1657"/>
                  </a:lnTo>
                  <a:lnTo>
                    <a:pt x="2473" y="1653"/>
                  </a:lnTo>
                  <a:lnTo>
                    <a:pt x="2331" y="1653"/>
                  </a:lnTo>
                  <a:lnTo>
                    <a:pt x="2195" y="1655"/>
                  </a:lnTo>
                  <a:lnTo>
                    <a:pt x="2065" y="1662"/>
                  </a:lnTo>
                  <a:lnTo>
                    <a:pt x="1938" y="1670"/>
                  </a:lnTo>
                  <a:lnTo>
                    <a:pt x="1819" y="1681"/>
                  </a:lnTo>
                  <a:lnTo>
                    <a:pt x="1702" y="1695"/>
                  </a:lnTo>
                  <a:lnTo>
                    <a:pt x="1591" y="1713"/>
                  </a:lnTo>
                  <a:lnTo>
                    <a:pt x="1486" y="1734"/>
                  </a:lnTo>
                  <a:lnTo>
                    <a:pt x="1383" y="1757"/>
                  </a:lnTo>
                  <a:lnTo>
                    <a:pt x="1333" y="1770"/>
                  </a:lnTo>
                  <a:lnTo>
                    <a:pt x="1284" y="1784"/>
                  </a:lnTo>
                  <a:lnTo>
                    <a:pt x="1237" y="1799"/>
                  </a:lnTo>
                  <a:lnTo>
                    <a:pt x="1190" y="1813"/>
                  </a:lnTo>
                  <a:lnTo>
                    <a:pt x="1144" y="1829"/>
                  </a:lnTo>
                  <a:lnTo>
                    <a:pt x="1100" y="1846"/>
                  </a:lnTo>
                  <a:lnTo>
                    <a:pt x="1055" y="1863"/>
                  </a:lnTo>
                  <a:lnTo>
                    <a:pt x="1012" y="1881"/>
                  </a:lnTo>
                  <a:lnTo>
                    <a:pt x="971" y="1899"/>
                  </a:lnTo>
                  <a:lnTo>
                    <a:pt x="929" y="1918"/>
                  </a:lnTo>
                  <a:lnTo>
                    <a:pt x="889" y="1939"/>
                  </a:lnTo>
                  <a:lnTo>
                    <a:pt x="848" y="1960"/>
                  </a:lnTo>
                  <a:lnTo>
                    <a:pt x="810" y="1981"/>
                  </a:lnTo>
                  <a:lnTo>
                    <a:pt x="771" y="2004"/>
                  </a:lnTo>
                  <a:lnTo>
                    <a:pt x="733" y="2026"/>
                  </a:lnTo>
                  <a:lnTo>
                    <a:pt x="696" y="2051"/>
                  </a:lnTo>
                  <a:lnTo>
                    <a:pt x="660" y="2075"/>
                  </a:lnTo>
                  <a:lnTo>
                    <a:pt x="624" y="2101"/>
                  </a:lnTo>
                  <a:lnTo>
                    <a:pt x="589" y="2127"/>
                  </a:lnTo>
                  <a:lnTo>
                    <a:pt x="554" y="2152"/>
                  </a:lnTo>
                  <a:lnTo>
                    <a:pt x="486" y="2209"/>
                  </a:lnTo>
                  <a:lnTo>
                    <a:pt x="421" y="2267"/>
                  </a:lnTo>
                  <a:lnTo>
                    <a:pt x="357" y="2328"/>
                  </a:lnTo>
                  <a:lnTo>
                    <a:pt x="295" y="2393"/>
                  </a:lnTo>
                  <a:lnTo>
                    <a:pt x="233" y="2459"/>
                  </a:lnTo>
                  <a:lnTo>
                    <a:pt x="174" y="2530"/>
                  </a:lnTo>
                  <a:lnTo>
                    <a:pt x="115" y="2603"/>
                  </a:lnTo>
                  <a:lnTo>
                    <a:pt x="57" y="2679"/>
                  </a:lnTo>
                  <a:lnTo>
                    <a:pt x="0" y="275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878652" name="Freeform 60"/>
            <p:cNvSpPr>
              <a:spLocks/>
            </p:cNvSpPr>
            <p:nvPr userDrawn="1"/>
          </p:nvSpPr>
          <p:spPr bwMode="auto">
            <a:xfrm>
              <a:off x="1804" y="566"/>
              <a:ext cx="4921" cy="1435"/>
            </a:xfrm>
            <a:custGeom>
              <a:avLst/>
              <a:gdLst/>
              <a:ahLst/>
              <a:cxnLst>
                <a:cxn ang="0">
                  <a:pos x="4921" y="0"/>
                </a:cxn>
                <a:cxn ang="0">
                  <a:pos x="4915" y="79"/>
                </a:cxn>
                <a:cxn ang="0">
                  <a:pos x="4905" y="169"/>
                </a:cxn>
                <a:cxn ang="0">
                  <a:pos x="4887" y="285"/>
                </a:cxn>
                <a:cxn ang="0">
                  <a:pos x="4858" y="424"/>
                </a:cxn>
                <a:cxn ang="0">
                  <a:pos x="4816" y="578"/>
                </a:cxn>
                <a:cxn ang="0">
                  <a:pos x="4773" y="699"/>
                </a:cxn>
                <a:cxn ang="0">
                  <a:pos x="4740" y="781"/>
                </a:cxn>
                <a:cxn ang="0">
                  <a:pos x="4701" y="865"/>
                </a:cxn>
                <a:cxn ang="0">
                  <a:pos x="4658" y="949"/>
                </a:cxn>
                <a:cxn ang="0">
                  <a:pos x="4608" y="1031"/>
                </a:cxn>
                <a:cxn ang="0">
                  <a:pos x="4554" y="1114"/>
                </a:cxn>
                <a:cxn ang="0">
                  <a:pos x="4493" y="1193"/>
                </a:cxn>
                <a:cxn ang="0">
                  <a:pos x="4425" y="1270"/>
                </a:cxn>
                <a:cxn ang="0">
                  <a:pos x="4351" y="1343"/>
                </a:cxn>
                <a:cxn ang="0">
                  <a:pos x="4269" y="1412"/>
                </a:cxn>
                <a:cxn ang="0">
                  <a:pos x="4182" y="1477"/>
                </a:cxn>
                <a:cxn ang="0">
                  <a:pos x="4085" y="1535"/>
                </a:cxn>
                <a:cxn ang="0">
                  <a:pos x="3981" y="1588"/>
                </a:cxn>
                <a:cxn ang="0">
                  <a:pos x="3868" y="1634"/>
                </a:cxn>
                <a:cxn ang="0">
                  <a:pos x="3746" y="1672"/>
                </a:cxn>
                <a:cxn ang="0">
                  <a:pos x="3615" y="1701"/>
                </a:cxn>
                <a:cxn ang="0">
                  <a:pos x="3477" y="1722"/>
                </a:cxn>
                <a:cxn ang="0">
                  <a:pos x="3327" y="1734"/>
                </a:cxn>
                <a:cxn ang="0">
                  <a:pos x="3167" y="1734"/>
                </a:cxn>
                <a:cxn ang="0">
                  <a:pos x="3084" y="1730"/>
                </a:cxn>
                <a:cxn ang="0">
                  <a:pos x="2757" y="1714"/>
                </a:cxn>
                <a:cxn ang="0">
                  <a:pos x="2456" y="1711"/>
                </a:cxn>
                <a:cxn ang="0">
                  <a:pos x="2178" y="1719"/>
                </a:cxn>
                <a:cxn ang="0">
                  <a:pos x="1922" y="1739"/>
                </a:cxn>
                <a:cxn ang="0">
                  <a:pos x="1687" y="1769"/>
                </a:cxn>
                <a:cxn ang="0">
                  <a:pos x="1469" y="1811"/>
                </a:cxn>
                <a:cxn ang="0">
                  <a:pos x="1318" y="1852"/>
                </a:cxn>
                <a:cxn ang="0">
                  <a:pos x="1222" y="1881"/>
                </a:cxn>
                <a:cxn ang="0">
                  <a:pos x="1130" y="1915"/>
                </a:cxn>
                <a:cxn ang="0">
                  <a:pos x="1043" y="1950"/>
                </a:cxn>
                <a:cxn ang="0">
                  <a:pos x="958" y="1989"/>
                </a:cxn>
                <a:cxn ang="0">
                  <a:pos x="876" y="2029"/>
                </a:cxn>
                <a:cxn ang="0">
                  <a:pos x="797" y="2074"/>
                </a:cxn>
                <a:cxn ang="0">
                  <a:pos x="722" y="2121"/>
                </a:cxn>
                <a:cxn ang="0">
                  <a:pos x="650" y="2171"/>
                </a:cxn>
                <a:cxn ang="0">
                  <a:pos x="579" y="2225"/>
                </a:cxn>
                <a:cxn ang="0">
                  <a:pos x="478" y="2309"/>
                </a:cxn>
                <a:cxn ang="0">
                  <a:pos x="350" y="2433"/>
                </a:cxn>
                <a:cxn ang="0">
                  <a:pos x="229" y="2567"/>
                </a:cxn>
                <a:cxn ang="0">
                  <a:pos x="112" y="2712"/>
                </a:cxn>
                <a:cxn ang="0">
                  <a:pos x="0" y="2869"/>
                </a:cxn>
              </a:cxnLst>
              <a:rect l="0" t="0" r="r" b="b"/>
              <a:pathLst>
                <a:path w="4921" h="2869">
                  <a:moveTo>
                    <a:pt x="4921" y="0"/>
                  </a:moveTo>
                  <a:lnTo>
                    <a:pt x="4921" y="0"/>
                  </a:lnTo>
                  <a:lnTo>
                    <a:pt x="4919" y="21"/>
                  </a:lnTo>
                  <a:lnTo>
                    <a:pt x="4915" y="79"/>
                  </a:lnTo>
                  <a:lnTo>
                    <a:pt x="4911" y="121"/>
                  </a:lnTo>
                  <a:lnTo>
                    <a:pt x="4905" y="169"/>
                  </a:lnTo>
                  <a:lnTo>
                    <a:pt x="4898" y="224"/>
                  </a:lnTo>
                  <a:lnTo>
                    <a:pt x="4887" y="285"/>
                  </a:lnTo>
                  <a:lnTo>
                    <a:pt x="4875" y="353"/>
                  </a:lnTo>
                  <a:lnTo>
                    <a:pt x="4858" y="424"/>
                  </a:lnTo>
                  <a:lnTo>
                    <a:pt x="4839" y="498"/>
                  </a:lnTo>
                  <a:lnTo>
                    <a:pt x="4816" y="578"/>
                  </a:lnTo>
                  <a:lnTo>
                    <a:pt x="4789" y="658"/>
                  </a:lnTo>
                  <a:lnTo>
                    <a:pt x="4773" y="699"/>
                  </a:lnTo>
                  <a:lnTo>
                    <a:pt x="4758" y="741"/>
                  </a:lnTo>
                  <a:lnTo>
                    <a:pt x="4740" y="781"/>
                  </a:lnTo>
                  <a:lnTo>
                    <a:pt x="4722" y="823"/>
                  </a:lnTo>
                  <a:lnTo>
                    <a:pt x="4701" y="865"/>
                  </a:lnTo>
                  <a:lnTo>
                    <a:pt x="4680" y="907"/>
                  </a:lnTo>
                  <a:lnTo>
                    <a:pt x="4658" y="949"/>
                  </a:lnTo>
                  <a:lnTo>
                    <a:pt x="4634" y="991"/>
                  </a:lnTo>
                  <a:lnTo>
                    <a:pt x="4608" y="1031"/>
                  </a:lnTo>
                  <a:lnTo>
                    <a:pt x="4582" y="1073"/>
                  </a:lnTo>
                  <a:lnTo>
                    <a:pt x="4554" y="1114"/>
                  </a:lnTo>
                  <a:lnTo>
                    <a:pt x="4525" y="1154"/>
                  </a:lnTo>
                  <a:lnTo>
                    <a:pt x="4493" y="1193"/>
                  </a:lnTo>
                  <a:lnTo>
                    <a:pt x="4460" y="1232"/>
                  </a:lnTo>
                  <a:lnTo>
                    <a:pt x="4425" y="1270"/>
                  </a:lnTo>
                  <a:lnTo>
                    <a:pt x="4389" y="1307"/>
                  </a:lnTo>
                  <a:lnTo>
                    <a:pt x="4351" y="1343"/>
                  </a:lnTo>
                  <a:lnTo>
                    <a:pt x="4311" y="1378"/>
                  </a:lnTo>
                  <a:lnTo>
                    <a:pt x="4269" y="1412"/>
                  </a:lnTo>
                  <a:lnTo>
                    <a:pt x="4226" y="1446"/>
                  </a:lnTo>
                  <a:lnTo>
                    <a:pt x="4182" y="1477"/>
                  </a:lnTo>
                  <a:lnTo>
                    <a:pt x="4135" y="1508"/>
                  </a:lnTo>
                  <a:lnTo>
                    <a:pt x="4085" y="1535"/>
                  </a:lnTo>
                  <a:lnTo>
                    <a:pt x="4033" y="1563"/>
                  </a:lnTo>
                  <a:lnTo>
                    <a:pt x="3981" y="1588"/>
                  </a:lnTo>
                  <a:lnTo>
                    <a:pt x="3925" y="1613"/>
                  </a:lnTo>
                  <a:lnTo>
                    <a:pt x="3868" y="1634"/>
                  </a:lnTo>
                  <a:lnTo>
                    <a:pt x="3808" y="1655"/>
                  </a:lnTo>
                  <a:lnTo>
                    <a:pt x="3746" y="1672"/>
                  </a:lnTo>
                  <a:lnTo>
                    <a:pt x="3682" y="1688"/>
                  </a:lnTo>
                  <a:lnTo>
                    <a:pt x="3615" y="1701"/>
                  </a:lnTo>
                  <a:lnTo>
                    <a:pt x="3547" y="1713"/>
                  </a:lnTo>
                  <a:lnTo>
                    <a:pt x="3477" y="1722"/>
                  </a:lnTo>
                  <a:lnTo>
                    <a:pt x="3403" y="1729"/>
                  </a:lnTo>
                  <a:lnTo>
                    <a:pt x="3327" y="1734"/>
                  </a:lnTo>
                  <a:lnTo>
                    <a:pt x="3249" y="1735"/>
                  </a:lnTo>
                  <a:lnTo>
                    <a:pt x="3167" y="1734"/>
                  </a:lnTo>
                  <a:lnTo>
                    <a:pt x="3084" y="1730"/>
                  </a:lnTo>
                  <a:lnTo>
                    <a:pt x="3084" y="1730"/>
                  </a:lnTo>
                  <a:lnTo>
                    <a:pt x="2917" y="1721"/>
                  </a:lnTo>
                  <a:lnTo>
                    <a:pt x="2757" y="1714"/>
                  </a:lnTo>
                  <a:lnTo>
                    <a:pt x="2603" y="1711"/>
                  </a:lnTo>
                  <a:lnTo>
                    <a:pt x="2456" y="1711"/>
                  </a:lnTo>
                  <a:lnTo>
                    <a:pt x="2314" y="1714"/>
                  </a:lnTo>
                  <a:lnTo>
                    <a:pt x="2178" y="1719"/>
                  </a:lnTo>
                  <a:lnTo>
                    <a:pt x="2048" y="1727"/>
                  </a:lnTo>
                  <a:lnTo>
                    <a:pt x="1922" y="1739"/>
                  </a:lnTo>
                  <a:lnTo>
                    <a:pt x="1802" y="1753"/>
                  </a:lnTo>
                  <a:lnTo>
                    <a:pt x="1687" y="1769"/>
                  </a:lnTo>
                  <a:lnTo>
                    <a:pt x="1576" y="1789"/>
                  </a:lnTo>
                  <a:lnTo>
                    <a:pt x="1469" y="1811"/>
                  </a:lnTo>
                  <a:lnTo>
                    <a:pt x="1368" y="1837"/>
                  </a:lnTo>
                  <a:lnTo>
                    <a:pt x="1318" y="1852"/>
                  </a:lnTo>
                  <a:lnTo>
                    <a:pt x="1269" y="1866"/>
                  </a:lnTo>
                  <a:lnTo>
                    <a:pt x="1222" y="1881"/>
                  </a:lnTo>
                  <a:lnTo>
                    <a:pt x="1176" y="1897"/>
                  </a:lnTo>
                  <a:lnTo>
                    <a:pt x="1130" y="1915"/>
                  </a:lnTo>
                  <a:lnTo>
                    <a:pt x="1086" y="1932"/>
                  </a:lnTo>
                  <a:lnTo>
                    <a:pt x="1043" y="1950"/>
                  </a:lnTo>
                  <a:lnTo>
                    <a:pt x="1000" y="1969"/>
                  </a:lnTo>
                  <a:lnTo>
                    <a:pt x="958" y="1989"/>
                  </a:lnTo>
                  <a:lnTo>
                    <a:pt x="916" y="2008"/>
                  </a:lnTo>
                  <a:lnTo>
                    <a:pt x="876" y="2029"/>
                  </a:lnTo>
                  <a:lnTo>
                    <a:pt x="836" y="2052"/>
                  </a:lnTo>
                  <a:lnTo>
                    <a:pt x="797" y="2074"/>
                  </a:lnTo>
                  <a:lnTo>
                    <a:pt x="759" y="2097"/>
                  </a:lnTo>
                  <a:lnTo>
                    <a:pt x="722" y="2121"/>
                  </a:lnTo>
                  <a:lnTo>
                    <a:pt x="684" y="2145"/>
                  </a:lnTo>
                  <a:lnTo>
                    <a:pt x="650" y="2171"/>
                  </a:lnTo>
                  <a:lnTo>
                    <a:pt x="614" y="2197"/>
                  </a:lnTo>
                  <a:lnTo>
                    <a:pt x="579" y="2225"/>
                  </a:lnTo>
                  <a:lnTo>
                    <a:pt x="544" y="2252"/>
                  </a:lnTo>
                  <a:lnTo>
                    <a:pt x="478" y="2309"/>
                  </a:lnTo>
                  <a:lnTo>
                    <a:pt x="412" y="2370"/>
                  </a:lnTo>
                  <a:lnTo>
                    <a:pt x="350" y="2433"/>
                  </a:lnTo>
                  <a:lnTo>
                    <a:pt x="289" y="2497"/>
                  </a:lnTo>
                  <a:lnTo>
                    <a:pt x="229" y="2567"/>
                  </a:lnTo>
                  <a:lnTo>
                    <a:pt x="171" y="2638"/>
                  </a:lnTo>
                  <a:lnTo>
                    <a:pt x="112" y="2712"/>
                  </a:lnTo>
                  <a:lnTo>
                    <a:pt x="55" y="2790"/>
                  </a:lnTo>
                  <a:lnTo>
                    <a:pt x="0" y="2869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878653" name="Freeform 61"/>
            <p:cNvSpPr>
              <a:spLocks/>
            </p:cNvSpPr>
            <p:nvPr userDrawn="1"/>
          </p:nvSpPr>
          <p:spPr bwMode="auto">
            <a:xfrm>
              <a:off x="1858" y="538"/>
              <a:ext cx="4875" cy="1492"/>
            </a:xfrm>
            <a:custGeom>
              <a:avLst/>
              <a:gdLst/>
              <a:ahLst/>
              <a:cxnLst>
                <a:cxn ang="0">
                  <a:pos x="4875" y="0"/>
                </a:cxn>
                <a:cxn ang="0">
                  <a:pos x="4872" y="79"/>
                </a:cxn>
                <a:cxn ang="0">
                  <a:pos x="4864" y="170"/>
                </a:cxn>
                <a:cxn ang="0">
                  <a:pos x="4847" y="287"/>
                </a:cxn>
                <a:cxn ang="0">
                  <a:pos x="4821" y="428"/>
                </a:cxn>
                <a:cxn ang="0">
                  <a:pos x="4780" y="581"/>
                </a:cxn>
                <a:cxn ang="0">
                  <a:pos x="4740" y="706"/>
                </a:cxn>
                <a:cxn ang="0">
                  <a:pos x="4707" y="790"/>
                </a:cxn>
                <a:cxn ang="0">
                  <a:pos x="4671" y="874"/>
                </a:cxn>
                <a:cxn ang="0">
                  <a:pos x="4628" y="959"/>
                </a:cxn>
                <a:cxn ang="0">
                  <a:pos x="4580" y="1043"/>
                </a:cxn>
                <a:cxn ang="0">
                  <a:pos x="4526" y="1127"/>
                </a:cxn>
                <a:cxn ang="0">
                  <a:pos x="4467" y="1208"/>
                </a:cxn>
                <a:cxn ang="0">
                  <a:pos x="4400" y="1287"/>
                </a:cxn>
                <a:cxn ang="0">
                  <a:pos x="4326" y="1361"/>
                </a:cxn>
                <a:cxn ang="0">
                  <a:pos x="4247" y="1432"/>
                </a:cxn>
                <a:cxn ang="0">
                  <a:pos x="4160" y="1500"/>
                </a:cxn>
                <a:cxn ang="0">
                  <a:pos x="4064" y="1560"/>
                </a:cxn>
                <a:cxn ang="0">
                  <a:pos x="3960" y="1615"/>
                </a:cxn>
                <a:cxn ang="0">
                  <a:pos x="3847" y="1663"/>
                </a:cxn>
                <a:cxn ang="0">
                  <a:pos x="3727" y="1703"/>
                </a:cxn>
                <a:cxn ang="0">
                  <a:pos x="3597" y="1737"/>
                </a:cxn>
                <a:cxn ang="0">
                  <a:pos x="3457" y="1760"/>
                </a:cxn>
                <a:cxn ang="0">
                  <a:pos x="3309" y="1775"/>
                </a:cxn>
                <a:cxn ang="0">
                  <a:pos x="3149" y="1778"/>
                </a:cxn>
                <a:cxn ang="0">
                  <a:pos x="3066" y="1776"/>
                </a:cxn>
                <a:cxn ang="0">
                  <a:pos x="2739" y="1766"/>
                </a:cxn>
                <a:cxn ang="0">
                  <a:pos x="2438" y="1770"/>
                </a:cxn>
                <a:cxn ang="0">
                  <a:pos x="2160" y="1783"/>
                </a:cxn>
                <a:cxn ang="0">
                  <a:pos x="1904" y="1808"/>
                </a:cxn>
                <a:cxn ang="0">
                  <a:pos x="1669" y="1844"/>
                </a:cxn>
                <a:cxn ang="0">
                  <a:pos x="1452" y="1891"/>
                </a:cxn>
                <a:cxn ang="0">
                  <a:pos x="1351" y="1918"/>
                </a:cxn>
                <a:cxn ang="0">
                  <a:pos x="1254" y="1949"/>
                </a:cxn>
                <a:cxn ang="0">
                  <a:pos x="1161" y="1983"/>
                </a:cxn>
                <a:cxn ang="0">
                  <a:pos x="1071" y="2018"/>
                </a:cxn>
                <a:cxn ang="0">
                  <a:pos x="984" y="2059"/>
                </a:cxn>
                <a:cxn ang="0">
                  <a:pos x="903" y="2101"/>
                </a:cxn>
                <a:cxn ang="0">
                  <a:pos x="823" y="2144"/>
                </a:cxn>
                <a:cxn ang="0">
                  <a:pos x="747" y="2193"/>
                </a:cxn>
                <a:cxn ang="0">
                  <a:pos x="673" y="2243"/>
                </a:cxn>
                <a:cxn ang="0">
                  <a:pos x="603" y="2296"/>
                </a:cxn>
                <a:cxn ang="0">
                  <a:pos x="535" y="2351"/>
                </a:cxn>
                <a:cxn ang="0">
                  <a:pos x="404" y="2472"/>
                </a:cxn>
                <a:cxn ang="0">
                  <a:pos x="282" y="2604"/>
                </a:cxn>
                <a:cxn ang="0">
                  <a:pos x="167" y="2747"/>
                </a:cxn>
                <a:cxn ang="0">
                  <a:pos x="54" y="2902"/>
                </a:cxn>
              </a:cxnLst>
              <a:rect l="0" t="0" r="r" b="b"/>
              <a:pathLst>
                <a:path w="4875" h="2984">
                  <a:moveTo>
                    <a:pt x="4875" y="0"/>
                  </a:moveTo>
                  <a:lnTo>
                    <a:pt x="4875" y="0"/>
                  </a:lnTo>
                  <a:lnTo>
                    <a:pt x="4875" y="21"/>
                  </a:lnTo>
                  <a:lnTo>
                    <a:pt x="4872" y="79"/>
                  </a:lnTo>
                  <a:lnTo>
                    <a:pt x="4868" y="121"/>
                  </a:lnTo>
                  <a:lnTo>
                    <a:pt x="4864" y="170"/>
                  </a:lnTo>
                  <a:lnTo>
                    <a:pt x="4857" y="226"/>
                  </a:lnTo>
                  <a:lnTo>
                    <a:pt x="4847" y="287"/>
                  </a:lnTo>
                  <a:lnTo>
                    <a:pt x="4835" y="355"/>
                  </a:lnTo>
                  <a:lnTo>
                    <a:pt x="4821" y="428"/>
                  </a:lnTo>
                  <a:lnTo>
                    <a:pt x="4803" y="502"/>
                  </a:lnTo>
                  <a:lnTo>
                    <a:pt x="4780" y="581"/>
                  </a:lnTo>
                  <a:lnTo>
                    <a:pt x="4754" y="664"/>
                  </a:lnTo>
                  <a:lnTo>
                    <a:pt x="4740" y="706"/>
                  </a:lnTo>
                  <a:lnTo>
                    <a:pt x="4724" y="748"/>
                  </a:lnTo>
                  <a:lnTo>
                    <a:pt x="4707" y="790"/>
                  </a:lnTo>
                  <a:lnTo>
                    <a:pt x="4689" y="832"/>
                  </a:lnTo>
                  <a:lnTo>
                    <a:pt x="4671" y="874"/>
                  </a:lnTo>
                  <a:lnTo>
                    <a:pt x="4650" y="917"/>
                  </a:lnTo>
                  <a:lnTo>
                    <a:pt x="4628" y="959"/>
                  </a:lnTo>
                  <a:lnTo>
                    <a:pt x="4604" y="1001"/>
                  </a:lnTo>
                  <a:lnTo>
                    <a:pt x="4580" y="1043"/>
                  </a:lnTo>
                  <a:lnTo>
                    <a:pt x="4554" y="1085"/>
                  </a:lnTo>
                  <a:lnTo>
                    <a:pt x="4526" y="1127"/>
                  </a:lnTo>
                  <a:lnTo>
                    <a:pt x="4497" y="1167"/>
                  </a:lnTo>
                  <a:lnTo>
                    <a:pt x="4467" y="1208"/>
                  </a:lnTo>
                  <a:lnTo>
                    <a:pt x="4435" y="1248"/>
                  </a:lnTo>
                  <a:lnTo>
                    <a:pt x="4400" y="1287"/>
                  </a:lnTo>
                  <a:lnTo>
                    <a:pt x="4364" y="1324"/>
                  </a:lnTo>
                  <a:lnTo>
                    <a:pt x="4326" y="1361"/>
                  </a:lnTo>
                  <a:lnTo>
                    <a:pt x="4288" y="1398"/>
                  </a:lnTo>
                  <a:lnTo>
                    <a:pt x="4247" y="1432"/>
                  </a:lnTo>
                  <a:lnTo>
                    <a:pt x="4204" y="1466"/>
                  </a:lnTo>
                  <a:lnTo>
                    <a:pt x="4160" y="1500"/>
                  </a:lnTo>
                  <a:lnTo>
                    <a:pt x="4113" y="1531"/>
                  </a:lnTo>
                  <a:lnTo>
                    <a:pt x="4064" y="1560"/>
                  </a:lnTo>
                  <a:lnTo>
                    <a:pt x="4013" y="1589"/>
                  </a:lnTo>
                  <a:lnTo>
                    <a:pt x="3960" y="1615"/>
                  </a:lnTo>
                  <a:lnTo>
                    <a:pt x="3906" y="1641"/>
                  </a:lnTo>
                  <a:lnTo>
                    <a:pt x="3847" y="1663"/>
                  </a:lnTo>
                  <a:lnTo>
                    <a:pt x="3789" y="1684"/>
                  </a:lnTo>
                  <a:lnTo>
                    <a:pt x="3727" y="1703"/>
                  </a:lnTo>
                  <a:lnTo>
                    <a:pt x="3663" y="1721"/>
                  </a:lnTo>
                  <a:lnTo>
                    <a:pt x="3597" y="1737"/>
                  </a:lnTo>
                  <a:lnTo>
                    <a:pt x="3528" y="1750"/>
                  </a:lnTo>
                  <a:lnTo>
                    <a:pt x="3457" y="1760"/>
                  </a:lnTo>
                  <a:lnTo>
                    <a:pt x="3385" y="1768"/>
                  </a:lnTo>
                  <a:lnTo>
                    <a:pt x="3309" y="1775"/>
                  </a:lnTo>
                  <a:lnTo>
                    <a:pt x="3230" y="1778"/>
                  </a:lnTo>
                  <a:lnTo>
                    <a:pt x="3149" y="1778"/>
                  </a:lnTo>
                  <a:lnTo>
                    <a:pt x="3066" y="1776"/>
                  </a:lnTo>
                  <a:lnTo>
                    <a:pt x="3066" y="1776"/>
                  </a:lnTo>
                  <a:lnTo>
                    <a:pt x="2899" y="1770"/>
                  </a:lnTo>
                  <a:lnTo>
                    <a:pt x="2739" y="1766"/>
                  </a:lnTo>
                  <a:lnTo>
                    <a:pt x="2585" y="1766"/>
                  </a:lnTo>
                  <a:lnTo>
                    <a:pt x="2438" y="1770"/>
                  </a:lnTo>
                  <a:lnTo>
                    <a:pt x="2297" y="1775"/>
                  </a:lnTo>
                  <a:lnTo>
                    <a:pt x="2160" y="1783"/>
                  </a:lnTo>
                  <a:lnTo>
                    <a:pt x="2030" y="1794"/>
                  </a:lnTo>
                  <a:lnTo>
                    <a:pt x="1904" y="1808"/>
                  </a:lnTo>
                  <a:lnTo>
                    <a:pt x="1784" y="1825"/>
                  </a:lnTo>
                  <a:lnTo>
                    <a:pt x="1669" y="1844"/>
                  </a:lnTo>
                  <a:lnTo>
                    <a:pt x="1558" y="1867"/>
                  </a:lnTo>
                  <a:lnTo>
                    <a:pt x="1452" y="1891"/>
                  </a:lnTo>
                  <a:lnTo>
                    <a:pt x="1401" y="1904"/>
                  </a:lnTo>
                  <a:lnTo>
                    <a:pt x="1351" y="1918"/>
                  </a:lnTo>
                  <a:lnTo>
                    <a:pt x="1302" y="1934"/>
                  </a:lnTo>
                  <a:lnTo>
                    <a:pt x="1254" y="1949"/>
                  </a:lnTo>
                  <a:lnTo>
                    <a:pt x="1207" y="1965"/>
                  </a:lnTo>
                  <a:lnTo>
                    <a:pt x="1161" y="1983"/>
                  </a:lnTo>
                  <a:lnTo>
                    <a:pt x="1115" y="2001"/>
                  </a:lnTo>
                  <a:lnTo>
                    <a:pt x="1071" y="2018"/>
                  </a:lnTo>
                  <a:lnTo>
                    <a:pt x="1028" y="2038"/>
                  </a:lnTo>
                  <a:lnTo>
                    <a:pt x="984" y="2059"/>
                  </a:lnTo>
                  <a:lnTo>
                    <a:pt x="943" y="2078"/>
                  </a:lnTo>
                  <a:lnTo>
                    <a:pt x="903" y="2101"/>
                  </a:lnTo>
                  <a:lnTo>
                    <a:pt x="862" y="2122"/>
                  </a:lnTo>
                  <a:lnTo>
                    <a:pt x="823" y="2144"/>
                  </a:lnTo>
                  <a:lnTo>
                    <a:pt x="785" y="2169"/>
                  </a:lnTo>
                  <a:lnTo>
                    <a:pt x="747" y="2193"/>
                  </a:lnTo>
                  <a:lnTo>
                    <a:pt x="710" y="2217"/>
                  </a:lnTo>
                  <a:lnTo>
                    <a:pt x="673" y="2243"/>
                  </a:lnTo>
                  <a:lnTo>
                    <a:pt x="637" y="2269"/>
                  </a:lnTo>
                  <a:lnTo>
                    <a:pt x="603" y="2296"/>
                  </a:lnTo>
                  <a:lnTo>
                    <a:pt x="568" y="2324"/>
                  </a:lnTo>
                  <a:lnTo>
                    <a:pt x="535" y="2351"/>
                  </a:lnTo>
                  <a:lnTo>
                    <a:pt x="468" y="2411"/>
                  </a:lnTo>
                  <a:lnTo>
                    <a:pt x="404" y="2472"/>
                  </a:lnTo>
                  <a:lnTo>
                    <a:pt x="343" y="2537"/>
                  </a:lnTo>
                  <a:lnTo>
                    <a:pt x="282" y="2604"/>
                  </a:lnTo>
                  <a:lnTo>
                    <a:pt x="224" y="2674"/>
                  </a:lnTo>
                  <a:lnTo>
                    <a:pt x="167" y="2747"/>
                  </a:lnTo>
                  <a:lnTo>
                    <a:pt x="110" y="2822"/>
                  </a:lnTo>
                  <a:lnTo>
                    <a:pt x="54" y="2902"/>
                  </a:lnTo>
                  <a:lnTo>
                    <a:pt x="0" y="298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878654" name="Freeform 62"/>
            <p:cNvSpPr>
              <a:spLocks/>
            </p:cNvSpPr>
            <p:nvPr userDrawn="1"/>
          </p:nvSpPr>
          <p:spPr bwMode="auto">
            <a:xfrm>
              <a:off x="1912" y="510"/>
              <a:ext cx="4831" cy="1548"/>
            </a:xfrm>
            <a:custGeom>
              <a:avLst/>
              <a:gdLst/>
              <a:ahLst/>
              <a:cxnLst>
                <a:cxn ang="0">
                  <a:pos x="4831" y="0"/>
                </a:cxn>
                <a:cxn ang="0">
                  <a:pos x="4828" y="80"/>
                </a:cxn>
                <a:cxn ang="0">
                  <a:pos x="4821" y="172"/>
                </a:cxn>
                <a:cxn ang="0">
                  <a:pos x="4806" y="291"/>
                </a:cxn>
                <a:cxn ang="0">
                  <a:pos x="4782" y="430"/>
                </a:cxn>
                <a:cxn ang="0">
                  <a:pos x="4743" y="587"/>
                </a:cxn>
                <a:cxn ang="0">
                  <a:pos x="4706" y="711"/>
                </a:cxn>
                <a:cxn ang="0">
                  <a:pos x="4674" y="797"/>
                </a:cxn>
                <a:cxn ang="0">
                  <a:pos x="4638" y="882"/>
                </a:cxn>
                <a:cxn ang="0">
                  <a:pos x="4597" y="969"/>
                </a:cxn>
                <a:cxn ang="0">
                  <a:pos x="4550" y="1055"/>
                </a:cxn>
                <a:cxn ang="0">
                  <a:pos x="4497" y="1139"/>
                </a:cxn>
                <a:cxn ang="0">
                  <a:pos x="4439" y="1223"/>
                </a:cxn>
                <a:cxn ang="0">
                  <a:pos x="4374" y="1302"/>
                </a:cxn>
                <a:cxn ang="0">
                  <a:pos x="4303" y="1379"/>
                </a:cxn>
                <a:cxn ang="0">
                  <a:pos x="4224" y="1452"/>
                </a:cxn>
                <a:cxn ang="0">
                  <a:pos x="4136" y="1522"/>
                </a:cxn>
                <a:cxn ang="0">
                  <a:pos x="4042" y="1584"/>
                </a:cxn>
                <a:cxn ang="0">
                  <a:pos x="3939" y="1643"/>
                </a:cxn>
                <a:cxn ang="0">
                  <a:pos x="3828" y="1693"/>
                </a:cxn>
                <a:cxn ang="0">
                  <a:pos x="3707" y="1736"/>
                </a:cxn>
                <a:cxn ang="0">
                  <a:pos x="3578" y="1772"/>
                </a:cxn>
                <a:cxn ang="0">
                  <a:pos x="3439" y="1798"/>
                </a:cxn>
                <a:cxn ang="0">
                  <a:pos x="3291" y="1815"/>
                </a:cxn>
                <a:cxn ang="0">
                  <a:pos x="3131" y="1822"/>
                </a:cxn>
                <a:cxn ang="0">
                  <a:pos x="3048" y="1822"/>
                </a:cxn>
                <a:cxn ang="0">
                  <a:pos x="2720" y="1819"/>
                </a:cxn>
                <a:cxn ang="0">
                  <a:pos x="2419" y="1828"/>
                </a:cxn>
                <a:cxn ang="0">
                  <a:pos x="2141" y="1848"/>
                </a:cxn>
                <a:cxn ang="0">
                  <a:pos x="1887" y="1877"/>
                </a:cxn>
                <a:cxn ang="0">
                  <a:pos x="1651" y="1919"/>
                </a:cxn>
                <a:cxn ang="0">
                  <a:pos x="1436" y="1970"/>
                </a:cxn>
                <a:cxn ang="0">
                  <a:pos x="1335" y="1999"/>
                </a:cxn>
                <a:cxn ang="0">
                  <a:pos x="1239" y="2032"/>
                </a:cxn>
                <a:cxn ang="0">
                  <a:pos x="1146" y="2067"/>
                </a:cxn>
                <a:cxn ang="0">
                  <a:pos x="1057" y="2106"/>
                </a:cxn>
                <a:cxn ang="0">
                  <a:pos x="971" y="2148"/>
                </a:cxn>
                <a:cxn ang="0">
                  <a:pos x="889" y="2192"/>
                </a:cxn>
                <a:cxn ang="0">
                  <a:pos x="811" y="2237"/>
                </a:cxn>
                <a:cxn ang="0">
                  <a:pos x="735" y="2287"/>
                </a:cxn>
                <a:cxn ang="0">
                  <a:pos x="663" y="2339"/>
                </a:cxn>
                <a:cxn ang="0">
                  <a:pos x="593" y="2393"/>
                </a:cxn>
                <a:cxn ang="0">
                  <a:pos x="525" y="2452"/>
                </a:cxn>
                <a:cxn ang="0">
                  <a:pos x="397" y="2576"/>
                </a:cxn>
                <a:cxn ang="0">
                  <a:pos x="277" y="2710"/>
                </a:cxn>
                <a:cxn ang="0">
                  <a:pos x="163" y="2857"/>
                </a:cxn>
                <a:cxn ang="0">
                  <a:pos x="53" y="3013"/>
                </a:cxn>
              </a:cxnLst>
              <a:rect l="0" t="0" r="r" b="b"/>
              <a:pathLst>
                <a:path w="4831" h="3097">
                  <a:moveTo>
                    <a:pt x="4831" y="0"/>
                  </a:moveTo>
                  <a:lnTo>
                    <a:pt x="4831" y="0"/>
                  </a:lnTo>
                  <a:lnTo>
                    <a:pt x="4829" y="21"/>
                  </a:lnTo>
                  <a:lnTo>
                    <a:pt x="4828" y="80"/>
                  </a:lnTo>
                  <a:lnTo>
                    <a:pt x="4825" y="122"/>
                  </a:lnTo>
                  <a:lnTo>
                    <a:pt x="4821" y="172"/>
                  </a:lnTo>
                  <a:lnTo>
                    <a:pt x="4814" y="228"/>
                  </a:lnTo>
                  <a:lnTo>
                    <a:pt x="4806" y="291"/>
                  </a:lnTo>
                  <a:lnTo>
                    <a:pt x="4796" y="359"/>
                  </a:lnTo>
                  <a:lnTo>
                    <a:pt x="4782" y="430"/>
                  </a:lnTo>
                  <a:lnTo>
                    <a:pt x="4764" y="507"/>
                  </a:lnTo>
                  <a:lnTo>
                    <a:pt x="4743" y="587"/>
                  </a:lnTo>
                  <a:lnTo>
                    <a:pt x="4719" y="669"/>
                  </a:lnTo>
                  <a:lnTo>
                    <a:pt x="4706" y="711"/>
                  </a:lnTo>
                  <a:lnTo>
                    <a:pt x="4690" y="755"/>
                  </a:lnTo>
                  <a:lnTo>
                    <a:pt x="4674" y="797"/>
                  </a:lnTo>
                  <a:lnTo>
                    <a:pt x="4657" y="840"/>
                  </a:lnTo>
                  <a:lnTo>
                    <a:pt x="4638" y="882"/>
                  </a:lnTo>
                  <a:lnTo>
                    <a:pt x="4618" y="926"/>
                  </a:lnTo>
                  <a:lnTo>
                    <a:pt x="4597" y="969"/>
                  </a:lnTo>
                  <a:lnTo>
                    <a:pt x="4574" y="1011"/>
                  </a:lnTo>
                  <a:lnTo>
                    <a:pt x="4550" y="1055"/>
                  </a:lnTo>
                  <a:lnTo>
                    <a:pt x="4525" y="1097"/>
                  </a:lnTo>
                  <a:lnTo>
                    <a:pt x="4497" y="1139"/>
                  </a:lnTo>
                  <a:lnTo>
                    <a:pt x="4470" y="1181"/>
                  </a:lnTo>
                  <a:lnTo>
                    <a:pt x="4439" y="1223"/>
                  </a:lnTo>
                  <a:lnTo>
                    <a:pt x="4407" y="1263"/>
                  </a:lnTo>
                  <a:lnTo>
                    <a:pt x="4374" y="1302"/>
                  </a:lnTo>
                  <a:lnTo>
                    <a:pt x="4339" y="1342"/>
                  </a:lnTo>
                  <a:lnTo>
                    <a:pt x="4303" y="1379"/>
                  </a:lnTo>
                  <a:lnTo>
                    <a:pt x="4264" y="1417"/>
                  </a:lnTo>
                  <a:lnTo>
                    <a:pt x="4224" y="1452"/>
                  </a:lnTo>
                  <a:lnTo>
                    <a:pt x="4181" y="1488"/>
                  </a:lnTo>
                  <a:lnTo>
                    <a:pt x="4136" y="1522"/>
                  </a:lnTo>
                  <a:lnTo>
                    <a:pt x="4091" y="1554"/>
                  </a:lnTo>
                  <a:lnTo>
                    <a:pt x="4042" y="1584"/>
                  </a:lnTo>
                  <a:lnTo>
                    <a:pt x="3992" y="1614"/>
                  </a:lnTo>
                  <a:lnTo>
                    <a:pt x="3939" y="1643"/>
                  </a:lnTo>
                  <a:lnTo>
                    <a:pt x="3885" y="1668"/>
                  </a:lnTo>
                  <a:lnTo>
                    <a:pt x="3828" y="1693"/>
                  </a:lnTo>
                  <a:lnTo>
                    <a:pt x="3768" y="1715"/>
                  </a:lnTo>
                  <a:lnTo>
                    <a:pt x="3707" y="1736"/>
                  </a:lnTo>
                  <a:lnTo>
                    <a:pt x="3643" y="1754"/>
                  </a:lnTo>
                  <a:lnTo>
                    <a:pt x="3578" y="1772"/>
                  </a:lnTo>
                  <a:lnTo>
                    <a:pt x="3510" y="1786"/>
                  </a:lnTo>
                  <a:lnTo>
                    <a:pt x="3439" y="1798"/>
                  </a:lnTo>
                  <a:lnTo>
                    <a:pt x="3366" y="1807"/>
                  </a:lnTo>
                  <a:lnTo>
                    <a:pt x="3291" y="1815"/>
                  </a:lnTo>
                  <a:lnTo>
                    <a:pt x="3212" y="1820"/>
                  </a:lnTo>
                  <a:lnTo>
                    <a:pt x="3131" y="1822"/>
                  </a:lnTo>
                  <a:lnTo>
                    <a:pt x="3048" y="1822"/>
                  </a:lnTo>
                  <a:lnTo>
                    <a:pt x="3048" y="1822"/>
                  </a:lnTo>
                  <a:lnTo>
                    <a:pt x="2881" y="1819"/>
                  </a:lnTo>
                  <a:lnTo>
                    <a:pt x="2720" y="1819"/>
                  </a:lnTo>
                  <a:lnTo>
                    <a:pt x="2567" y="1822"/>
                  </a:lnTo>
                  <a:lnTo>
                    <a:pt x="2419" y="1828"/>
                  </a:lnTo>
                  <a:lnTo>
                    <a:pt x="2277" y="1836"/>
                  </a:lnTo>
                  <a:lnTo>
                    <a:pt x="2141" y="1848"/>
                  </a:lnTo>
                  <a:lnTo>
                    <a:pt x="2012" y="1861"/>
                  </a:lnTo>
                  <a:lnTo>
                    <a:pt x="1887" y="1877"/>
                  </a:lnTo>
                  <a:lnTo>
                    <a:pt x="1766" y="1896"/>
                  </a:lnTo>
                  <a:lnTo>
                    <a:pt x="1651" y="1919"/>
                  </a:lnTo>
                  <a:lnTo>
                    <a:pt x="1541" y="1943"/>
                  </a:lnTo>
                  <a:lnTo>
                    <a:pt x="1436" y="1970"/>
                  </a:lnTo>
                  <a:lnTo>
                    <a:pt x="1384" y="1985"/>
                  </a:lnTo>
                  <a:lnTo>
                    <a:pt x="1335" y="1999"/>
                  </a:lnTo>
                  <a:lnTo>
                    <a:pt x="1286" y="2016"/>
                  </a:lnTo>
                  <a:lnTo>
                    <a:pt x="1239" y="2032"/>
                  </a:lnTo>
                  <a:lnTo>
                    <a:pt x="1191" y="2050"/>
                  </a:lnTo>
                  <a:lnTo>
                    <a:pt x="1146" y="2067"/>
                  </a:lnTo>
                  <a:lnTo>
                    <a:pt x="1100" y="2087"/>
                  </a:lnTo>
                  <a:lnTo>
                    <a:pt x="1057" y="2106"/>
                  </a:lnTo>
                  <a:lnTo>
                    <a:pt x="1014" y="2127"/>
                  </a:lnTo>
                  <a:lnTo>
                    <a:pt x="971" y="2148"/>
                  </a:lnTo>
                  <a:lnTo>
                    <a:pt x="930" y="2169"/>
                  </a:lnTo>
                  <a:lnTo>
                    <a:pt x="889" y="2192"/>
                  </a:lnTo>
                  <a:lnTo>
                    <a:pt x="850" y="2214"/>
                  </a:lnTo>
                  <a:lnTo>
                    <a:pt x="811" y="2237"/>
                  </a:lnTo>
                  <a:lnTo>
                    <a:pt x="772" y="2263"/>
                  </a:lnTo>
                  <a:lnTo>
                    <a:pt x="735" y="2287"/>
                  </a:lnTo>
                  <a:lnTo>
                    <a:pt x="699" y="2313"/>
                  </a:lnTo>
                  <a:lnTo>
                    <a:pt x="663" y="2339"/>
                  </a:lnTo>
                  <a:lnTo>
                    <a:pt x="628" y="2366"/>
                  </a:lnTo>
                  <a:lnTo>
                    <a:pt x="593" y="2393"/>
                  </a:lnTo>
                  <a:lnTo>
                    <a:pt x="558" y="2423"/>
                  </a:lnTo>
                  <a:lnTo>
                    <a:pt x="525" y="2452"/>
                  </a:lnTo>
                  <a:lnTo>
                    <a:pt x="460" y="2511"/>
                  </a:lnTo>
                  <a:lnTo>
                    <a:pt x="397" y="2576"/>
                  </a:lnTo>
                  <a:lnTo>
                    <a:pt x="336" y="2640"/>
                  </a:lnTo>
                  <a:lnTo>
                    <a:pt x="277" y="2710"/>
                  </a:lnTo>
                  <a:lnTo>
                    <a:pt x="220" y="2783"/>
                  </a:lnTo>
                  <a:lnTo>
                    <a:pt x="163" y="2857"/>
                  </a:lnTo>
                  <a:lnTo>
                    <a:pt x="107" y="2934"/>
                  </a:lnTo>
                  <a:lnTo>
                    <a:pt x="53" y="3013"/>
                  </a:lnTo>
                  <a:lnTo>
                    <a:pt x="0" y="3097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878655" name="Freeform 63"/>
            <p:cNvSpPr>
              <a:spLocks/>
            </p:cNvSpPr>
            <p:nvPr userDrawn="1"/>
          </p:nvSpPr>
          <p:spPr bwMode="auto">
            <a:xfrm>
              <a:off x="1968" y="481"/>
              <a:ext cx="4782" cy="1605"/>
            </a:xfrm>
            <a:custGeom>
              <a:avLst/>
              <a:gdLst/>
              <a:ahLst/>
              <a:cxnLst>
                <a:cxn ang="0">
                  <a:pos x="4782" y="0"/>
                </a:cxn>
                <a:cxn ang="0">
                  <a:pos x="4780" y="81"/>
                </a:cxn>
                <a:cxn ang="0">
                  <a:pos x="4775" y="173"/>
                </a:cxn>
                <a:cxn ang="0">
                  <a:pos x="4762" y="292"/>
                </a:cxn>
                <a:cxn ang="0">
                  <a:pos x="4740" y="433"/>
                </a:cxn>
                <a:cxn ang="0">
                  <a:pos x="4704" y="591"/>
                </a:cxn>
                <a:cxn ang="0">
                  <a:pos x="4668" y="717"/>
                </a:cxn>
                <a:cxn ang="0">
                  <a:pos x="4637" y="802"/>
                </a:cxn>
                <a:cxn ang="0">
                  <a:pos x="4602" y="890"/>
                </a:cxn>
                <a:cxn ang="0">
                  <a:pos x="4564" y="978"/>
                </a:cxn>
                <a:cxn ang="0">
                  <a:pos x="4518" y="1066"/>
                </a:cxn>
                <a:cxn ang="0">
                  <a:pos x="4466" y="1151"/>
                </a:cxn>
                <a:cxn ang="0">
                  <a:pos x="4409" y="1235"/>
                </a:cxn>
                <a:cxn ang="0">
                  <a:pos x="4346" y="1318"/>
                </a:cxn>
                <a:cxn ang="0">
                  <a:pos x="4275" y="1397"/>
                </a:cxn>
                <a:cxn ang="0">
                  <a:pos x="4197" y="1471"/>
                </a:cxn>
                <a:cxn ang="0">
                  <a:pos x="4111" y="1542"/>
                </a:cxn>
                <a:cxn ang="0">
                  <a:pos x="4018" y="1608"/>
                </a:cxn>
                <a:cxn ang="0">
                  <a:pos x="3917" y="1668"/>
                </a:cxn>
                <a:cxn ang="0">
                  <a:pos x="3805" y="1721"/>
                </a:cxn>
                <a:cxn ang="0">
                  <a:pos x="3686" y="1766"/>
                </a:cxn>
                <a:cxn ang="0">
                  <a:pos x="3557" y="1805"/>
                </a:cxn>
                <a:cxn ang="0">
                  <a:pos x="3418" y="1834"/>
                </a:cxn>
                <a:cxn ang="0">
                  <a:pos x="3270" y="1855"/>
                </a:cxn>
                <a:cxn ang="0">
                  <a:pos x="3110" y="1865"/>
                </a:cxn>
                <a:cxn ang="0">
                  <a:pos x="3027" y="1867"/>
                </a:cxn>
                <a:cxn ang="0">
                  <a:pos x="2700" y="1870"/>
                </a:cxn>
                <a:cxn ang="0">
                  <a:pos x="2399" y="1884"/>
                </a:cxn>
                <a:cxn ang="0">
                  <a:pos x="2121" y="1910"/>
                </a:cxn>
                <a:cxn ang="0">
                  <a:pos x="1867" y="1946"/>
                </a:cxn>
                <a:cxn ang="0">
                  <a:pos x="1633" y="1991"/>
                </a:cxn>
                <a:cxn ang="0">
                  <a:pos x="1419" y="2047"/>
                </a:cxn>
                <a:cxn ang="0">
                  <a:pos x="1317" y="2080"/>
                </a:cxn>
                <a:cxn ang="0">
                  <a:pos x="1222" y="2115"/>
                </a:cxn>
                <a:cxn ang="0">
                  <a:pos x="1129" y="2152"/>
                </a:cxn>
                <a:cxn ang="0">
                  <a:pos x="1041" y="2193"/>
                </a:cxn>
                <a:cxn ang="0">
                  <a:pos x="956" y="2235"/>
                </a:cxn>
                <a:cxn ang="0">
                  <a:pos x="874" y="2282"/>
                </a:cxn>
                <a:cxn ang="0">
                  <a:pos x="797" y="2330"/>
                </a:cxn>
                <a:cxn ang="0">
                  <a:pos x="722" y="2380"/>
                </a:cxn>
                <a:cxn ang="0">
                  <a:pos x="651" y="2435"/>
                </a:cxn>
                <a:cxn ang="0">
                  <a:pos x="582" y="2491"/>
                </a:cxn>
                <a:cxn ang="0">
                  <a:pos x="515" y="2550"/>
                </a:cxn>
                <a:cxn ang="0">
                  <a:pos x="389" y="2677"/>
                </a:cxn>
                <a:cxn ang="0">
                  <a:pos x="271" y="2816"/>
                </a:cxn>
                <a:cxn ang="0">
                  <a:pos x="158" y="2965"/>
                </a:cxn>
                <a:cxn ang="0">
                  <a:pos x="51" y="3124"/>
                </a:cxn>
              </a:cxnLst>
              <a:rect l="0" t="0" r="r" b="b"/>
              <a:pathLst>
                <a:path w="4782" h="3210">
                  <a:moveTo>
                    <a:pt x="4782" y="0"/>
                  </a:moveTo>
                  <a:lnTo>
                    <a:pt x="4782" y="0"/>
                  </a:lnTo>
                  <a:lnTo>
                    <a:pt x="4782" y="21"/>
                  </a:lnTo>
                  <a:lnTo>
                    <a:pt x="4780" y="81"/>
                  </a:lnTo>
                  <a:lnTo>
                    <a:pt x="4779" y="123"/>
                  </a:lnTo>
                  <a:lnTo>
                    <a:pt x="4775" y="173"/>
                  </a:lnTo>
                  <a:lnTo>
                    <a:pt x="4770" y="229"/>
                  </a:lnTo>
                  <a:lnTo>
                    <a:pt x="4762" y="292"/>
                  </a:lnTo>
                  <a:lnTo>
                    <a:pt x="4752" y="360"/>
                  </a:lnTo>
                  <a:lnTo>
                    <a:pt x="4740" y="433"/>
                  </a:lnTo>
                  <a:lnTo>
                    <a:pt x="4723" y="510"/>
                  </a:lnTo>
                  <a:lnTo>
                    <a:pt x="4704" y="591"/>
                  </a:lnTo>
                  <a:lnTo>
                    <a:pt x="4682" y="675"/>
                  </a:lnTo>
                  <a:lnTo>
                    <a:pt x="4668" y="717"/>
                  </a:lnTo>
                  <a:lnTo>
                    <a:pt x="4654" y="760"/>
                  </a:lnTo>
                  <a:lnTo>
                    <a:pt x="4637" y="802"/>
                  </a:lnTo>
                  <a:lnTo>
                    <a:pt x="4620" y="846"/>
                  </a:lnTo>
                  <a:lnTo>
                    <a:pt x="4602" y="890"/>
                  </a:lnTo>
                  <a:lnTo>
                    <a:pt x="4584" y="935"/>
                  </a:lnTo>
                  <a:lnTo>
                    <a:pt x="4564" y="978"/>
                  </a:lnTo>
                  <a:lnTo>
                    <a:pt x="4541" y="1022"/>
                  </a:lnTo>
                  <a:lnTo>
                    <a:pt x="4518" y="1066"/>
                  </a:lnTo>
                  <a:lnTo>
                    <a:pt x="4493" y="1108"/>
                  </a:lnTo>
                  <a:lnTo>
                    <a:pt x="4466" y="1151"/>
                  </a:lnTo>
                  <a:lnTo>
                    <a:pt x="4439" y="1193"/>
                  </a:lnTo>
                  <a:lnTo>
                    <a:pt x="4409" y="1235"/>
                  </a:lnTo>
                  <a:lnTo>
                    <a:pt x="4379" y="1277"/>
                  </a:lnTo>
                  <a:lnTo>
                    <a:pt x="4346" y="1318"/>
                  </a:lnTo>
                  <a:lnTo>
                    <a:pt x="4311" y="1358"/>
                  </a:lnTo>
                  <a:lnTo>
                    <a:pt x="4275" y="1397"/>
                  </a:lnTo>
                  <a:lnTo>
                    <a:pt x="4237" y="1435"/>
                  </a:lnTo>
                  <a:lnTo>
                    <a:pt x="4197" y="1471"/>
                  </a:lnTo>
                  <a:lnTo>
                    <a:pt x="4155" y="1508"/>
                  </a:lnTo>
                  <a:lnTo>
                    <a:pt x="4111" y="1542"/>
                  </a:lnTo>
                  <a:lnTo>
                    <a:pt x="4065" y="1576"/>
                  </a:lnTo>
                  <a:lnTo>
                    <a:pt x="4018" y="1608"/>
                  </a:lnTo>
                  <a:lnTo>
                    <a:pt x="3968" y="1639"/>
                  </a:lnTo>
                  <a:lnTo>
                    <a:pt x="3917" y="1668"/>
                  </a:lnTo>
                  <a:lnTo>
                    <a:pt x="3862" y="1695"/>
                  </a:lnTo>
                  <a:lnTo>
                    <a:pt x="3805" y="1721"/>
                  </a:lnTo>
                  <a:lnTo>
                    <a:pt x="3747" y="1744"/>
                  </a:lnTo>
                  <a:lnTo>
                    <a:pt x="3686" y="1766"/>
                  </a:lnTo>
                  <a:lnTo>
                    <a:pt x="3622" y="1787"/>
                  </a:lnTo>
                  <a:lnTo>
                    <a:pt x="3557" y="1805"/>
                  </a:lnTo>
                  <a:lnTo>
                    <a:pt x="3489" y="1821"/>
                  </a:lnTo>
                  <a:lnTo>
                    <a:pt x="3418" y="1834"/>
                  </a:lnTo>
                  <a:lnTo>
                    <a:pt x="3344" y="1846"/>
                  </a:lnTo>
                  <a:lnTo>
                    <a:pt x="3270" y="1855"/>
                  </a:lnTo>
                  <a:lnTo>
                    <a:pt x="3192" y="1860"/>
                  </a:lnTo>
                  <a:lnTo>
                    <a:pt x="3110" y="1865"/>
                  </a:lnTo>
                  <a:lnTo>
                    <a:pt x="3027" y="1867"/>
                  </a:lnTo>
                  <a:lnTo>
                    <a:pt x="3027" y="1867"/>
                  </a:lnTo>
                  <a:lnTo>
                    <a:pt x="2860" y="1867"/>
                  </a:lnTo>
                  <a:lnTo>
                    <a:pt x="2700" y="1870"/>
                  </a:lnTo>
                  <a:lnTo>
                    <a:pt x="2546" y="1876"/>
                  </a:lnTo>
                  <a:lnTo>
                    <a:pt x="2399" y="1884"/>
                  </a:lnTo>
                  <a:lnTo>
                    <a:pt x="2257" y="1896"/>
                  </a:lnTo>
                  <a:lnTo>
                    <a:pt x="2121" y="1910"/>
                  </a:lnTo>
                  <a:lnTo>
                    <a:pt x="1992" y="1926"/>
                  </a:lnTo>
                  <a:lnTo>
                    <a:pt x="1867" y="1946"/>
                  </a:lnTo>
                  <a:lnTo>
                    <a:pt x="1748" y="1967"/>
                  </a:lnTo>
                  <a:lnTo>
                    <a:pt x="1633" y="1991"/>
                  </a:lnTo>
                  <a:lnTo>
                    <a:pt x="1523" y="2018"/>
                  </a:lnTo>
                  <a:lnTo>
                    <a:pt x="1419" y="2047"/>
                  </a:lnTo>
                  <a:lnTo>
                    <a:pt x="1367" y="2064"/>
                  </a:lnTo>
                  <a:lnTo>
                    <a:pt x="1317" y="2080"/>
                  </a:lnTo>
                  <a:lnTo>
                    <a:pt x="1269" y="2097"/>
                  </a:lnTo>
                  <a:lnTo>
                    <a:pt x="1222" y="2115"/>
                  </a:lnTo>
                  <a:lnTo>
                    <a:pt x="1174" y="2133"/>
                  </a:lnTo>
                  <a:lnTo>
                    <a:pt x="1129" y="2152"/>
                  </a:lnTo>
                  <a:lnTo>
                    <a:pt x="1084" y="2172"/>
                  </a:lnTo>
                  <a:lnTo>
                    <a:pt x="1041" y="2193"/>
                  </a:lnTo>
                  <a:lnTo>
                    <a:pt x="998" y="2214"/>
                  </a:lnTo>
                  <a:lnTo>
                    <a:pt x="956" y="2235"/>
                  </a:lnTo>
                  <a:lnTo>
                    <a:pt x="915" y="2257"/>
                  </a:lnTo>
                  <a:lnTo>
                    <a:pt x="874" y="2282"/>
                  </a:lnTo>
                  <a:lnTo>
                    <a:pt x="836" y="2306"/>
                  </a:lnTo>
                  <a:lnTo>
                    <a:pt x="797" y="2330"/>
                  </a:lnTo>
                  <a:lnTo>
                    <a:pt x="759" y="2354"/>
                  </a:lnTo>
                  <a:lnTo>
                    <a:pt x="722" y="2380"/>
                  </a:lnTo>
                  <a:lnTo>
                    <a:pt x="686" y="2407"/>
                  </a:lnTo>
                  <a:lnTo>
                    <a:pt x="651" y="2435"/>
                  </a:lnTo>
                  <a:lnTo>
                    <a:pt x="615" y="2462"/>
                  </a:lnTo>
                  <a:lnTo>
                    <a:pt x="582" y="2491"/>
                  </a:lnTo>
                  <a:lnTo>
                    <a:pt x="548" y="2520"/>
                  </a:lnTo>
                  <a:lnTo>
                    <a:pt x="515" y="2550"/>
                  </a:lnTo>
                  <a:lnTo>
                    <a:pt x="451" y="2613"/>
                  </a:lnTo>
                  <a:lnTo>
                    <a:pt x="389" y="2677"/>
                  </a:lnTo>
                  <a:lnTo>
                    <a:pt x="329" y="2745"/>
                  </a:lnTo>
                  <a:lnTo>
                    <a:pt x="271" y="2816"/>
                  </a:lnTo>
                  <a:lnTo>
                    <a:pt x="214" y="2889"/>
                  </a:lnTo>
                  <a:lnTo>
                    <a:pt x="158" y="2965"/>
                  </a:lnTo>
                  <a:lnTo>
                    <a:pt x="104" y="3044"/>
                  </a:lnTo>
                  <a:lnTo>
                    <a:pt x="51" y="3124"/>
                  </a:lnTo>
                  <a:lnTo>
                    <a:pt x="0" y="321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878656" name="Freeform 64"/>
            <p:cNvSpPr>
              <a:spLocks/>
            </p:cNvSpPr>
            <p:nvPr userDrawn="1"/>
          </p:nvSpPr>
          <p:spPr bwMode="auto">
            <a:xfrm>
              <a:off x="2023" y="453"/>
              <a:ext cx="4733" cy="1662"/>
            </a:xfrm>
            <a:custGeom>
              <a:avLst/>
              <a:gdLst/>
              <a:ahLst/>
              <a:cxnLst>
                <a:cxn ang="0">
                  <a:pos x="4733" y="0"/>
                </a:cxn>
                <a:cxn ang="0">
                  <a:pos x="4733" y="81"/>
                </a:cxn>
                <a:cxn ang="0">
                  <a:pos x="4729" y="173"/>
                </a:cxn>
                <a:cxn ang="0">
                  <a:pos x="4718" y="294"/>
                </a:cxn>
                <a:cxn ang="0">
                  <a:pos x="4699" y="436"/>
                </a:cxn>
                <a:cxn ang="0">
                  <a:pos x="4665" y="596"/>
                </a:cxn>
                <a:cxn ang="0">
                  <a:pos x="4631" y="724"/>
                </a:cxn>
                <a:cxn ang="0">
                  <a:pos x="4602" y="811"/>
                </a:cxn>
                <a:cxn ang="0">
                  <a:pos x="4568" y="898"/>
                </a:cxn>
                <a:cxn ang="0">
                  <a:pos x="4529" y="987"/>
                </a:cxn>
                <a:cxn ang="0">
                  <a:pos x="4486" y="1076"/>
                </a:cxn>
                <a:cxn ang="0">
                  <a:pos x="4436" y="1165"/>
                </a:cxn>
                <a:cxn ang="0">
                  <a:pos x="4381" y="1250"/>
                </a:cxn>
                <a:cxn ang="0">
                  <a:pos x="4317" y="1334"/>
                </a:cxn>
                <a:cxn ang="0">
                  <a:pos x="4247" y="1415"/>
                </a:cxn>
                <a:cxn ang="0">
                  <a:pos x="4171" y="1491"/>
                </a:cxn>
                <a:cxn ang="0">
                  <a:pos x="4086" y="1563"/>
                </a:cxn>
                <a:cxn ang="0">
                  <a:pos x="3993" y="1631"/>
                </a:cxn>
                <a:cxn ang="0">
                  <a:pos x="3893" y="1694"/>
                </a:cxn>
                <a:cxn ang="0">
                  <a:pos x="3784" y="1749"/>
                </a:cxn>
                <a:cxn ang="0">
                  <a:pos x="3664" y="1798"/>
                </a:cxn>
                <a:cxn ang="0">
                  <a:pos x="3537" y="1840"/>
                </a:cxn>
                <a:cxn ang="0">
                  <a:pos x="3398" y="1872"/>
                </a:cxn>
                <a:cxn ang="0">
                  <a:pos x="3249" y="1894"/>
                </a:cxn>
                <a:cxn ang="0">
                  <a:pos x="3091" y="1909"/>
                </a:cxn>
                <a:cxn ang="0">
                  <a:pos x="3008" y="1911"/>
                </a:cxn>
                <a:cxn ang="0">
                  <a:pos x="2681" y="1922"/>
                </a:cxn>
                <a:cxn ang="0">
                  <a:pos x="2380" y="1943"/>
                </a:cxn>
                <a:cxn ang="0">
                  <a:pos x="2102" y="1974"/>
                </a:cxn>
                <a:cxn ang="0">
                  <a:pos x="1848" y="2014"/>
                </a:cxn>
                <a:cxn ang="0">
                  <a:pos x="1615" y="2066"/>
                </a:cxn>
                <a:cxn ang="0">
                  <a:pos x="1401" y="2127"/>
                </a:cxn>
                <a:cxn ang="0">
                  <a:pos x="1301" y="2161"/>
                </a:cxn>
                <a:cxn ang="0">
                  <a:pos x="1205" y="2198"/>
                </a:cxn>
                <a:cxn ang="0">
                  <a:pos x="1114" y="2237"/>
                </a:cxn>
                <a:cxn ang="0">
                  <a:pos x="1026" y="2280"/>
                </a:cxn>
                <a:cxn ang="0">
                  <a:pos x="942" y="2324"/>
                </a:cxn>
                <a:cxn ang="0">
                  <a:pos x="861" y="2372"/>
                </a:cxn>
                <a:cxn ang="0">
                  <a:pos x="785" y="2422"/>
                </a:cxn>
                <a:cxn ang="0">
                  <a:pos x="711" y="2476"/>
                </a:cxn>
                <a:cxn ang="0">
                  <a:pos x="639" y="2531"/>
                </a:cxn>
                <a:cxn ang="0">
                  <a:pos x="571" y="2589"/>
                </a:cxn>
                <a:cxn ang="0">
                  <a:pos x="506" y="2650"/>
                </a:cxn>
                <a:cxn ang="0">
                  <a:pos x="382" y="2779"/>
                </a:cxn>
                <a:cxn ang="0">
                  <a:pos x="265" y="2921"/>
                </a:cxn>
                <a:cxn ang="0">
                  <a:pos x="156" y="3073"/>
                </a:cxn>
                <a:cxn ang="0">
                  <a:pos x="52" y="3236"/>
                </a:cxn>
              </a:cxnLst>
              <a:rect l="0" t="0" r="r" b="b"/>
              <a:pathLst>
                <a:path w="4733" h="3323">
                  <a:moveTo>
                    <a:pt x="4733" y="0"/>
                  </a:moveTo>
                  <a:lnTo>
                    <a:pt x="4733" y="0"/>
                  </a:lnTo>
                  <a:lnTo>
                    <a:pt x="4733" y="21"/>
                  </a:lnTo>
                  <a:lnTo>
                    <a:pt x="4733" y="81"/>
                  </a:lnTo>
                  <a:lnTo>
                    <a:pt x="4732" y="123"/>
                  </a:lnTo>
                  <a:lnTo>
                    <a:pt x="4729" y="173"/>
                  </a:lnTo>
                  <a:lnTo>
                    <a:pt x="4725" y="231"/>
                  </a:lnTo>
                  <a:lnTo>
                    <a:pt x="4718" y="294"/>
                  </a:lnTo>
                  <a:lnTo>
                    <a:pt x="4710" y="364"/>
                  </a:lnTo>
                  <a:lnTo>
                    <a:pt x="4699" y="436"/>
                  </a:lnTo>
                  <a:lnTo>
                    <a:pt x="4683" y="516"/>
                  </a:lnTo>
                  <a:lnTo>
                    <a:pt x="4665" y="596"/>
                  </a:lnTo>
                  <a:lnTo>
                    <a:pt x="4643" y="680"/>
                  </a:lnTo>
                  <a:lnTo>
                    <a:pt x="4631" y="724"/>
                  </a:lnTo>
                  <a:lnTo>
                    <a:pt x="4617" y="767"/>
                  </a:lnTo>
                  <a:lnTo>
                    <a:pt x="4602" y="811"/>
                  </a:lnTo>
                  <a:lnTo>
                    <a:pt x="4586" y="855"/>
                  </a:lnTo>
                  <a:lnTo>
                    <a:pt x="4568" y="898"/>
                  </a:lnTo>
                  <a:lnTo>
                    <a:pt x="4550" y="943"/>
                  </a:lnTo>
                  <a:lnTo>
                    <a:pt x="4529" y="987"/>
                  </a:lnTo>
                  <a:lnTo>
                    <a:pt x="4509" y="1032"/>
                  </a:lnTo>
                  <a:lnTo>
                    <a:pt x="4486" y="1076"/>
                  </a:lnTo>
                  <a:lnTo>
                    <a:pt x="4461" y="1119"/>
                  </a:lnTo>
                  <a:lnTo>
                    <a:pt x="4436" y="1165"/>
                  </a:lnTo>
                  <a:lnTo>
                    <a:pt x="4409" y="1207"/>
                  </a:lnTo>
                  <a:lnTo>
                    <a:pt x="4381" y="1250"/>
                  </a:lnTo>
                  <a:lnTo>
                    <a:pt x="4350" y="1292"/>
                  </a:lnTo>
                  <a:lnTo>
                    <a:pt x="4317" y="1334"/>
                  </a:lnTo>
                  <a:lnTo>
                    <a:pt x="4284" y="1375"/>
                  </a:lnTo>
                  <a:lnTo>
                    <a:pt x="4247" y="1415"/>
                  </a:lnTo>
                  <a:lnTo>
                    <a:pt x="4210" y="1454"/>
                  </a:lnTo>
                  <a:lnTo>
                    <a:pt x="4171" y="1491"/>
                  </a:lnTo>
                  <a:lnTo>
                    <a:pt x="4129" y="1528"/>
                  </a:lnTo>
                  <a:lnTo>
                    <a:pt x="4086" y="1563"/>
                  </a:lnTo>
                  <a:lnTo>
                    <a:pt x="4041" y="1599"/>
                  </a:lnTo>
                  <a:lnTo>
                    <a:pt x="3993" y="1631"/>
                  </a:lnTo>
                  <a:lnTo>
                    <a:pt x="3945" y="1664"/>
                  </a:lnTo>
                  <a:lnTo>
                    <a:pt x="3893" y="1694"/>
                  </a:lnTo>
                  <a:lnTo>
                    <a:pt x="3839" y="1723"/>
                  </a:lnTo>
                  <a:lnTo>
                    <a:pt x="3784" y="1749"/>
                  </a:lnTo>
                  <a:lnTo>
                    <a:pt x="3725" y="1775"/>
                  </a:lnTo>
                  <a:lnTo>
                    <a:pt x="3664" y="1798"/>
                  </a:lnTo>
                  <a:lnTo>
                    <a:pt x="3602" y="1820"/>
                  </a:lnTo>
                  <a:lnTo>
                    <a:pt x="3537" y="1840"/>
                  </a:lnTo>
                  <a:lnTo>
                    <a:pt x="3469" y="1856"/>
                  </a:lnTo>
                  <a:lnTo>
                    <a:pt x="3398" y="1872"/>
                  </a:lnTo>
                  <a:lnTo>
                    <a:pt x="3326" y="1885"/>
                  </a:lnTo>
                  <a:lnTo>
                    <a:pt x="3249" y="1894"/>
                  </a:lnTo>
                  <a:lnTo>
                    <a:pt x="3171" y="1903"/>
                  </a:lnTo>
                  <a:lnTo>
                    <a:pt x="3091" y="1909"/>
                  </a:lnTo>
                  <a:lnTo>
                    <a:pt x="3008" y="1911"/>
                  </a:lnTo>
                  <a:lnTo>
                    <a:pt x="3008" y="1911"/>
                  </a:lnTo>
                  <a:lnTo>
                    <a:pt x="2841" y="1915"/>
                  </a:lnTo>
                  <a:lnTo>
                    <a:pt x="2681" y="1922"/>
                  </a:lnTo>
                  <a:lnTo>
                    <a:pt x="2527" y="1932"/>
                  </a:lnTo>
                  <a:lnTo>
                    <a:pt x="2380" y="1943"/>
                  </a:lnTo>
                  <a:lnTo>
                    <a:pt x="2238" y="1957"/>
                  </a:lnTo>
                  <a:lnTo>
                    <a:pt x="2102" y="1974"/>
                  </a:lnTo>
                  <a:lnTo>
                    <a:pt x="1973" y="1993"/>
                  </a:lnTo>
                  <a:lnTo>
                    <a:pt x="1848" y="2014"/>
                  </a:lnTo>
                  <a:lnTo>
                    <a:pt x="1729" y="2038"/>
                  </a:lnTo>
                  <a:lnTo>
                    <a:pt x="1615" y="2066"/>
                  </a:lnTo>
                  <a:lnTo>
                    <a:pt x="1507" y="2095"/>
                  </a:lnTo>
                  <a:lnTo>
                    <a:pt x="1401" y="2127"/>
                  </a:lnTo>
                  <a:lnTo>
                    <a:pt x="1351" y="2143"/>
                  </a:lnTo>
                  <a:lnTo>
                    <a:pt x="1301" y="2161"/>
                  </a:lnTo>
                  <a:lnTo>
                    <a:pt x="1253" y="2179"/>
                  </a:lnTo>
                  <a:lnTo>
                    <a:pt x="1205" y="2198"/>
                  </a:lnTo>
                  <a:lnTo>
                    <a:pt x="1160" y="2217"/>
                  </a:lnTo>
                  <a:lnTo>
                    <a:pt x="1114" y="2237"/>
                  </a:lnTo>
                  <a:lnTo>
                    <a:pt x="1069" y="2258"/>
                  </a:lnTo>
                  <a:lnTo>
                    <a:pt x="1026" y="2280"/>
                  </a:lnTo>
                  <a:lnTo>
                    <a:pt x="983" y="2301"/>
                  </a:lnTo>
                  <a:lnTo>
                    <a:pt x="942" y="2324"/>
                  </a:lnTo>
                  <a:lnTo>
                    <a:pt x="901" y="2348"/>
                  </a:lnTo>
                  <a:lnTo>
                    <a:pt x="861" y="2372"/>
                  </a:lnTo>
                  <a:lnTo>
                    <a:pt x="822" y="2397"/>
                  </a:lnTo>
                  <a:lnTo>
                    <a:pt x="785" y="2422"/>
                  </a:lnTo>
                  <a:lnTo>
                    <a:pt x="747" y="2448"/>
                  </a:lnTo>
                  <a:lnTo>
                    <a:pt x="711" y="2476"/>
                  </a:lnTo>
                  <a:lnTo>
                    <a:pt x="675" y="2503"/>
                  </a:lnTo>
                  <a:lnTo>
                    <a:pt x="639" y="2531"/>
                  </a:lnTo>
                  <a:lnTo>
                    <a:pt x="606" y="2560"/>
                  </a:lnTo>
                  <a:lnTo>
                    <a:pt x="571" y="2589"/>
                  </a:lnTo>
                  <a:lnTo>
                    <a:pt x="538" y="2619"/>
                  </a:lnTo>
                  <a:lnTo>
                    <a:pt x="506" y="2650"/>
                  </a:lnTo>
                  <a:lnTo>
                    <a:pt x="442" y="2713"/>
                  </a:lnTo>
                  <a:lnTo>
                    <a:pt x="382" y="2779"/>
                  </a:lnTo>
                  <a:lnTo>
                    <a:pt x="322" y="2849"/>
                  </a:lnTo>
                  <a:lnTo>
                    <a:pt x="265" y="2921"/>
                  </a:lnTo>
                  <a:lnTo>
                    <a:pt x="210" y="2996"/>
                  </a:lnTo>
                  <a:lnTo>
                    <a:pt x="156" y="3073"/>
                  </a:lnTo>
                  <a:lnTo>
                    <a:pt x="103" y="3154"/>
                  </a:lnTo>
                  <a:lnTo>
                    <a:pt x="52" y="3236"/>
                  </a:lnTo>
                  <a:lnTo>
                    <a:pt x="0" y="3323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</p:grpSp>
      <p:sp>
        <p:nvSpPr>
          <p:cNvPr id="878657" name="Rectangle 65" descr="좁은 수평선"/>
          <p:cNvSpPr>
            <a:spLocks noChangeArrowheads="1"/>
          </p:cNvSpPr>
          <p:nvPr/>
        </p:nvSpPr>
        <p:spPr bwMode="auto">
          <a:xfrm>
            <a:off x="0" y="692260"/>
            <a:ext cx="10668000" cy="461963"/>
          </a:xfrm>
          <a:prstGeom prst="rect">
            <a:avLst/>
          </a:prstGeom>
          <a:pattFill prst="narHorz">
            <a:fgClr>
              <a:schemeClr val="bg1">
                <a:alpha val="30000"/>
              </a:schemeClr>
            </a:fgClr>
            <a:bgClr>
              <a:schemeClr val="bg2">
                <a:alpha val="30000"/>
              </a:schemeClr>
            </a:bgClr>
          </a:pattFill>
          <a:ln w="9525">
            <a:noFill/>
            <a:miter lim="800000"/>
            <a:headEnd/>
            <a:tailEnd/>
          </a:ln>
          <a:effectLst/>
        </p:spPr>
        <p:txBody>
          <a:bodyPr wrap="none" lIns="90893" tIns="45454" rIns="90893" bIns="45454" anchor="ctr"/>
          <a:lstStyle/>
          <a:p>
            <a:endParaRPr lang="ko-KR" altLang="en-US"/>
          </a:p>
        </p:txBody>
      </p:sp>
      <p:sp>
        <p:nvSpPr>
          <p:cNvPr id="878658" name="Text Box 66"/>
          <p:cNvSpPr txBox="1">
            <a:spLocks noChangeArrowheads="1"/>
          </p:cNvSpPr>
          <p:nvPr/>
        </p:nvSpPr>
        <p:spPr bwMode="auto">
          <a:xfrm>
            <a:off x="8999537" y="419126"/>
            <a:ext cx="1469342" cy="331934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57768" tIns="50062" rIns="57768" bIns="50062">
            <a:spAutoFit/>
          </a:bodyPr>
          <a:lstStyle/>
          <a:p>
            <a:pPr defTabSz="981527"/>
            <a:r>
              <a:rPr lang="en-US" altLang="ko-KR" sz="1500" dirty="0">
                <a:solidFill>
                  <a:schemeClr val="bg1"/>
                </a:solidFill>
                <a:latin typeface="Arial Black" pitchFamily="34" charset="0"/>
                <a:ea typeface="HY견고딕" pitchFamily="18" charset="-127"/>
              </a:rPr>
              <a:t>SOUNDRACE</a:t>
            </a:r>
          </a:p>
        </p:txBody>
      </p:sp>
      <p:grpSp>
        <p:nvGrpSpPr>
          <p:cNvPr id="878659" name="Group 67"/>
          <p:cNvGrpSpPr>
            <a:grpSpLocks/>
          </p:cNvGrpSpPr>
          <p:nvPr/>
        </p:nvGrpSpPr>
        <p:grpSpPr bwMode="auto">
          <a:xfrm>
            <a:off x="7912107" y="430213"/>
            <a:ext cx="279400" cy="255587"/>
            <a:chOff x="384" y="72"/>
            <a:chExt cx="908" cy="908"/>
          </a:xfrm>
        </p:grpSpPr>
        <p:sp>
          <p:nvSpPr>
            <p:cNvPr id="878660" name="Oval 68"/>
            <p:cNvSpPr>
              <a:spLocks noChangeArrowheads="1"/>
            </p:cNvSpPr>
            <p:nvPr userDrawn="1"/>
          </p:nvSpPr>
          <p:spPr bwMode="auto">
            <a:xfrm>
              <a:off x="384" y="72"/>
              <a:ext cx="908" cy="908"/>
            </a:xfrm>
            <a:prstGeom prst="ellipse">
              <a:avLst/>
            </a:prstGeom>
            <a:gradFill rotWithShape="1">
              <a:gsLst>
                <a:gs pos="0">
                  <a:srgbClr val="DDF2FF"/>
                </a:gs>
                <a:gs pos="100000">
                  <a:srgbClr val="3900C6"/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lIns="98401" tIns="49205" rIns="98401" bIns="49205" anchor="ctr"/>
            <a:lstStyle/>
            <a:p>
              <a:pPr defTabSz="981527"/>
              <a:endParaRPr lang="ko-KR" altLang="en-US" sz="2600" dirty="0">
                <a:latin typeface="HY헤드라인M" pitchFamily="18" charset="-127"/>
                <a:ea typeface="HY헤드라인M" pitchFamily="18" charset="-127"/>
              </a:endParaRPr>
            </a:p>
          </p:txBody>
        </p:sp>
        <p:sp>
          <p:nvSpPr>
            <p:cNvPr id="878661" name="Oval 69"/>
            <p:cNvSpPr>
              <a:spLocks noChangeArrowheads="1"/>
            </p:cNvSpPr>
            <p:nvPr userDrawn="1"/>
          </p:nvSpPr>
          <p:spPr bwMode="auto">
            <a:xfrm>
              <a:off x="612" y="328"/>
              <a:ext cx="408" cy="408"/>
            </a:xfrm>
            <a:prstGeom prst="ellipse">
              <a:avLst/>
            </a:prstGeom>
            <a:gradFill rotWithShape="1">
              <a:gsLst>
                <a:gs pos="0">
                  <a:schemeClr val="bg1"/>
                </a:gs>
                <a:gs pos="100000">
                  <a:srgbClr val="3900C6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878662" name="Oval 70"/>
            <p:cNvSpPr>
              <a:spLocks noChangeArrowheads="1"/>
            </p:cNvSpPr>
            <p:nvPr userDrawn="1"/>
          </p:nvSpPr>
          <p:spPr bwMode="auto">
            <a:xfrm rot="-1983712">
              <a:off x="445" y="171"/>
              <a:ext cx="499" cy="318"/>
            </a:xfrm>
            <a:prstGeom prst="ellipse">
              <a:avLst/>
            </a:prstGeom>
            <a:gradFill rotWithShape="1">
              <a:gsLst>
                <a:gs pos="0">
                  <a:srgbClr val="E5E5FF">
                    <a:alpha val="95000"/>
                  </a:srgbClr>
                </a:gs>
                <a:gs pos="100000">
                  <a:schemeClr val="bg1">
                    <a:alpha val="0"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</p:grpSp>
      <p:grpSp>
        <p:nvGrpSpPr>
          <p:cNvPr id="878663" name="Group 71"/>
          <p:cNvGrpSpPr>
            <a:grpSpLocks/>
          </p:cNvGrpSpPr>
          <p:nvPr/>
        </p:nvGrpSpPr>
        <p:grpSpPr bwMode="auto">
          <a:xfrm>
            <a:off x="8585314" y="438154"/>
            <a:ext cx="277813" cy="257175"/>
            <a:chOff x="1383" y="73"/>
            <a:chExt cx="907" cy="907"/>
          </a:xfrm>
        </p:grpSpPr>
        <p:sp>
          <p:nvSpPr>
            <p:cNvPr id="878664" name="Oval 72"/>
            <p:cNvSpPr>
              <a:spLocks noChangeArrowheads="1"/>
            </p:cNvSpPr>
            <p:nvPr userDrawn="1"/>
          </p:nvSpPr>
          <p:spPr bwMode="auto">
            <a:xfrm>
              <a:off x="1383" y="73"/>
              <a:ext cx="907" cy="907"/>
            </a:xfrm>
            <a:prstGeom prst="ellipse">
              <a:avLst/>
            </a:prstGeom>
            <a:gradFill rotWithShape="1">
              <a:gsLst>
                <a:gs pos="0">
                  <a:srgbClr val="DDF2FF"/>
                </a:gs>
                <a:gs pos="100000">
                  <a:srgbClr val="0099FF"/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878665" name="Oval 73"/>
            <p:cNvSpPr>
              <a:spLocks noChangeArrowheads="1"/>
            </p:cNvSpPr>
            <p:nvPr userDrawn="1"/>
          </p:nvSpPr>
          <p:spPr bwMode="auto">
            <a:xfrm>
              <a:off x="1610" y="328"/>
              <a:ext cx="408" cy="408"/>
            </a:xfrm>
            <a:prstGeom prst="ellipse">
              <a:avLst/>
            </a:prstGeom>
            <a:gradFill rotWithShape="1">
              <a:gsLst>
                <a:gs pos="0">
                  <a:schemeClr val="bg1"/>
                </a:gs>
                <a:gs pos="100000">
                  <a:srgbClr val="3900C6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878666" name="Oval 74"/>
            <p:cNvSpPr>
              <a:spLocks noChangeArrowheads="1"/>
            </p:cNvSpPr>
            <p:nvPr userDrawn="1"/>
          </p:nvSpPr>
          <p:spPr bwMode="auto">
            <a:xfrm rot="-1983712">
              <a:off x="1443" y="171"/>
              <a:ext cx="499" cy="318"/>
            </a:xfrm>
            <a:prstGeom prst="ellipse">
              <a:avLst/>
            </a:prstGeom>
            <a:gradFill rotWithShape="1">
              <a:gsLst>
                <a:gs pos="0">
                  <a:srgbClr val="E5E5FF">
                    <a:alpha val="95000"/>
                  </a:srgbClr>
                </a:gs>
                <a:gs pos="100000">
                  <a:schemeClr val="bg1">
                    <a:alpha val="0"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</p:grpSp>
      <p:grpSp>
        <p:nvGrpSpPr>
          <p:cNvPr id="878667" name="Group 75"/>
          <p:cNvGrpSpPr>
            <a:grpSpLocks/>
          </p:cNvGrpSpPr>
          <p:nvPr/>
        </p:nvGrpSpPr>
        <p:grpSpPr bwMode="auto">
          <a:xfrm>
            <a:off x="8248657" y="434982"/>
            <a:ext cx="280988" cy="257175"/>
            <a:chOff x="3379" y="73"/>
            <a:chExt cx="907" cy="907"/>
          </a:xfrm>
        </p:grpSpPr>
        <p:sp>
          <p:nvSpPr>
            <p:cNvPr id="878668" name="Oval 76"/>
            <p:cNvSpPr>
              <a:spLocks noChangeArrowheads="1"/>
            </p:cNvSpPr>
            <p:nvPr userDrawn="1"/>
          </p:nvSpPr>
          <p:spPr bwMode="auto">
            <a:xfrm>
              <a:off x="3379" y="73"/>
              <a:ext cx="907" cy="907"/>
            </a:xfrm>
            <a:prstGeom prst="ellipse">
              <a:avLst/>
            </a:prstGeom>
            <a:gradFill rotWithShape="1">
              <a:gsLst>
                <a:gs pos="0">
                  <a:schemeClr val="bg1"/>
                </a:gs>
                <a:gs pos="100000">
                  <a:srgbClr val="FF00FF"/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878669" name="Oval 77"/>
            <p:cNvSpPr>
              <a:spLocks noChangeArrowheads="1"/>
            </p:cNvSpPr>
            <p:nvPr userDrawn="1"/>
          </p:nvSpPr>
          <p:spPr bwMode="auto">
            <a:xfrm>
              <a:off x="3606" y="328"/>
              <a:ext cx="408" cy="408"/>
            </a:xfrm>
            <a:prstGeom prst="ellipse">
              <a:avLst/>
            </a:prstGeom>
            <a:gradFill rotWithShape="1">
              <a:gsLst>
                <a:gs pos="0">
                  <a:schemeClr val="bg1"/>
                </a:gs>
                <a:gs pos="100000">
                  <a:srgbClr val="3900C6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878670" name="Oval 78"/>
            <p:cNvSpPr>
              <a:spLocks noChangeArrowheads="1"/>
            </p:cNvSpPr>
            <p:nvPr userDrawn="1"/>
          </p:nvSpPr>
          <p:spPr bwMode="auto">
            <a:xfrm rot="-1983712">
              <a:off x="3439" y="171"/>
              <a:ext cx="499" cy="318"/>
            </a:xfrm>
            <a:prstGeom prst="ellipse">
              <a:avLst/>
            </a:prstGeom>
            <a:gradFill rotWithShape="1">
              <a:gsLst>
                <a:gs pos="0">
                  <a:srgbClr val="FFDDFF">
                    <a:alpha val="95000"/>
                  </a:srgbClr>
                </a:gs>
                <a:gs pos="100000">
                  <a:schemeClr val="bg1">
                    <a:alpha val="0"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</p:grp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56" r:id="rId1"/>
    <p:sldLayoutId id="2147483768" r:id="rId2"/>
    <p:sldLayoutId id="2147483769" r:id="rId3"/>
    <p:sldLayoutId id="2147483770" r:id="rId4"/>
    <p:sldLayoutId id="2147483771" r:id="rId5"/>
    <p:sldLayoutId id="2147483772" r:id="rId6"/>
    <p:sldLayoutId id="2147483773" r:id="rId7"/>
    <p:sldLayoutId id="2147483774" r:id="rId8"/>
    <p:sldLayoutId id="2147483775" r:id="rId9"/>
    <p:sldLayoutId id="2147483776" r:id="rId10"/>
    <p:sldLayoutId id="2147483777" r:id="rId11"/>
  </p:sldLayoutIdLst>
  <p:txStyles>
    <p:titleStyle>
      <a:lvl1pPr algn="ctr" defTabSz="981527" rtl="0" fontAlgn="base" latinLnBrk="1">
        <a:spcBef>
          <a:spcPct val="0"/>
        </a:spcBef>
        <a:spcAft>
          <a:spcPct val="0"/>
        </a:spcAft>
        <a:defRPr kumimoji="1" sz="4700">
          <a:solidFill>
            <a:schemeClr val="tx2"/>
          </a:solidFill>
          <a:latin typeface="+mj-lt"/>
          <a:ea typeface="+mj-ea"/>
          <a:cs typeface="+mj-cs"/>
        </a:defRPr>
      </a:lvl1pPr>
      <a:lvl2pPr algn="ctr" defTabSz="981527" rtl="0" fontAlgn="base" latinLnBrk="1">
        <a:spcBef>
          <a:spcPct val="0"/>
        </a:spcBef>
        <a:spcAft>
          <a:spcPct val="0"/>
        </a:spcAft>
        <a:defRPr kumimoji="1" sz="4700">
          <a:solidFill>
            <a:schemeClr val="tx2"/>
          </a:solidFill>
          <a:latin typeface="굴림" pitchFamily="50" charset="-127"/>
          <a:ea typeface="굴림" pitchFamily="50" charset="-127"/>
        </a:defRPr>
      </a:lvl2pPr>
      <a:lvl3pPr algn="ctr" defTabSz="981527" rtl="0" fontAlgn="base" latinLnBrk="1">
        <a:spcBef>
          <a:spcPct val="0"/>
        </a:spcBef>
        <a:spcAft>
          <a:spcPct val="0"/>
        </a:spcAft>
        <a:defRPr kumimoji="1" sz="4700">
          <a:solidFill>
            <a:schemeClr val="tx2"/>
          </a:solidFill>
          <a:latin typeface="굴림" pitchFamily="50" charset="-127"/>
          <a:ea typeface="굴림" pitchFamily="50" charset="-127"/>
        </a:defRPr>
      </a:lvl3pPr>
      <a:lvl4pPr algn="ctr" defTabSz="981527" rtl="0" fontAlgn="base" latinLnBrk="1">
        <a:spcBef>
          <a:spcPct val="0"/>
        </a:spcBef>
        <a:spcAft>
          <a:spcPct val="0"/>
        </a:spcAft>
        <a:defRPr kumimoji="1" sz="4700">
          <a:solidFill>
            <a:schemeClr val="tx2"/>
          </a:solidFill>
          <a:latin typeface="굴림" pitchFamily="50" charset="-127"/>
          <a:ea typeface="굴림" pitchFamily="50" charset="-127"/>
        </a:defRPr>
      </a:lvl4pPr>
      <a:lvl5pPr algn="ctr" defTabSz="981527" rtl="0" fontAlgn="base" latinLnBrk="1">
        <a:spcBef>
          <a:spcPct val="0"/>
        </a:spcBef>
        <a:spcAft>
          <a:spcPct val="0"/>
        </a:spcAft>
        <a:defRPr kumimoji="1" sz="4700">
          <a:solidFill>
            <a:schemeClr val="tx2"/>
          </a:solidFill>
          <a:latin typeface="굴림" pitchFamily="50" charset="-127"/>
          <a:ea typeface="굴림" pitchFamily="50" charset="-127"/>
        </a:defRPr>
      </a:lvl5pPr>
      <a:lvl6pPr marL="454488" algn="ctr" defTabSz="981527" rtl="0" fontAlgn="base" latinLnBrk="1">
        <a:spcBef>
          <a:spcPct val="0"/>
        </a:spcBef>
        <a:spcAft>
          <a:spcPct val="0"/>
        </a:spcAft>
        <a:defRPr kumimoji="1" sz="4700">
          <a:solidFill>
            <a:schemeClr val="tx2"/>
          </a:solidFill>
          <a:latin typeface="굴림" pitchFamily="50" charset="-127"/>
          <a:ea typeface="굴림" pitchFamily="50" charset="-127"/>
        </a:defRPr>
      </a:lvl6pPr>
      <a:lvl7pPr marL="908945" algn="ctr" defTabSz="981527" rtl="0" fontAlgn="base" latinLnBrk="1">
        <a:spcBef>
          <a:spcPct val="0"/>
        </a:spcBef>
        <a:spcAft>
          <a:spcPct val="0"/>
        </a:spcAft>
        <a:defRPr kumimoji="1" sz="4700">
          <a:solidFill>
            <a:schemeClr val="tx2"/>
          </a:solidFill>
          <a:latin typeface="굴림" pitchFamily="50" charset="-127"/>
          <a:ea typeface="굴림" pitchFamily="50" charset="-127"/>
        </a:defRPr>
      </a:lvl7pPr>
      <a:lvl8pPr marL="1363412" algn="ctr" defTabSz="981527" rtl="0" fontAlgn="base" latinLnBrk="1">
        <a:spcBef>
          <a:spcPct val="0"/>
        </a:spcBef>
        <a:spcAft>
          <a:spcPct val="0"/>
        </a:spcAft>
        <a:defRPr kumimoji="1" sz="4700">
          <a:solidFill>
            <a:schemeClr val="tx2"/>
          </a:solidFill>
          <a:latin typeface="굴림" pitchFamily="50" charset="-127"/>
          <a:ea typeface="굴림" pitchFamily="50" charset="-127"/>
        </a:defRPr>
      </a:lvl8pPr>
      <a:lvl9pPr marL="1817867" algn="ctr" defTabSz="981527" rtl="0" fontAlgn="base" latinLnBrk="1">
        <a:spcBef>
          <a:spcPct val="0"/>
        </a:spcBef>
        <a:spcAft>
          <a:spcPct val="0"/>
        </a:spcAft>
        <a:defRPr kumimoji="1" sz="4700">
          <a:solidFill>
            <a:schemeClr val="tx2"/>
          </a:solidFill>
          <a:latin typeface="굴림" pitchFamily="50" charset="-127"/>
          <a:ea typeface="굴림" pitchFamily="50" charset="-127"/>
        </a:defRPr>
      </a:lvl9pPr>
    </p:titleStyle>
    <p:bodyStyle>
      <a:lvl1pPr marL="367677" indent="-367677" algn="l" defTabSz="981527" rtl="0" fontAlgn="base" latinLnBrk="1">
        <a:spcBef>
          <a:spcPct val="20000"/>
        </a:spcBef>
        <a:spcAft>
          <a:spcPct val="0"/>
        </a:spcAft>
        <a:buChar char="•"/>
        <a:defRPr kumimoji="1" sz="3500">
          <a:solidFill>
            <a:schemeClr val="tx1"/>
          </a:solidFill>
          <a:latin typeface="+mn-lt"/>
          <a:ea typeface="+mn-ea"/>
          <a:cs typeface="+mn-cs"/>
        </a:defRPr>
      </a:lvl1pPr>
      <a:lvl2pPr marL="798476" indent="-307733" algn="l" defTabSz="981527" rtl="0" fontAlgn="base" latinLnBrk="1">
        <a:spcBef>
          <a:spcPct val="20000"/>
        </a:spcBef>
        <a:spcAft>
          <a:spcPct val="0"/>
        </a:spcAft>
        <a:buChar char="–"/>
        <a:defRPr kumimoji="1" sz="3100">
          <a:solidFill>
            <a:schemeClr val="tx1"/>
          </a:solidFill>
          <a:latin typeface="+mn-lt"/>
          <a:ea typeface="+mn-ea"/>
        </a:defRPr>
      </a:lvl2pPr>
      <a:lvl3pPr marL="1226123" indent="-244606" algn="l" defTabSz="981527" rtl="0" fontAlgn="base" latinLnBrk="1">
        <a:spcBef>
          <a:spcPct val="20000"/>
        </a:spcBef>
        <a:spcAft>
          <a:spcPct val="0"/>
        </a:spcAft>
        <a:buChar char="•"/>
        <a:defRPr kumimoji="1" sz="2600">
          <a:solidFill>
            <a:schemeClr val="tx1"/>
          </a:solidFill>
          <a:latin typeface="+mn-lt"/>
          <a:ea typeface="+mn-ea"/>
        </a:defRPr>
      </a:lvl3pPr>
      <a:lvl4pPr marL="1716881" indent="-244606" algn="l" defTabSz="981527" rtl="0" fontAlgn="base" latinLnBrk="1">
        <a:spcBef>
          <a:spcPct val="20000"/>
        </a:spcBef>
        <a:spcAft>
          <a:spcPct val="0"/>
        </a:spcAft>
        <a:buChar char="–"/>
        <a:defRPr kumimoji="1" sz="2100">
          <a:solidFill>
            <a:schemeClr val="tx1"/>
          </a:solidFill>
          <a:latin typeface="+mn-lt"/>
          <a:ea typeface="+mn-ea"/>
        </a:defRPr>
      </a:lvl4pPr>
      <a:lvl5pPr marL="2207636" indent="-244606" algn="l" defTabSz="981527" rtl="0" fontAlgn="base" latinLnBrk="1">
        <a:spcBef>
          <a:spcPct val="20000"/>
        </a:spcBef>
        <a:spcAft>
          <a:spcPct val="0"/>
        </a:spcAft>
        <a:buChar char="»"/>
        <a:defRPr kumimoji="1" sz="2100">
          <a:solidFill>
            <a:schemeClr val="tx1"/>
          </a:solidFill>
          <a:latin typeface="+mn-lt"/>
          <a:ea typeface="+mn-ea"/>
        </a:defRPr>
      </a:lvl5pPr>
      <a:lvl6pPr marL="2662105" indent="-244606" algn="l" defTabSz="981527" rtl="0" fontAlgn="base" latinLnBrk="1">
        <a:spcBef>
          <a:spcPct val="20000"/>
        </a:spcBef>
        <a:spcAft>
          <a:spcPct val="0"/>
        </a:spcAft>
        <a:buChar char="»"/>
        <a:defRPr kumimoji="1" sz="2100">
          <a:solidFill>
            <a:schemeClr val="tx1"/>
          </a:solidFill>
          <a:latin typeface="+mn-lt"/>
          <a:ea typeface="+mn-ea"/>
        </a:defRPr>
      </a:lvl6pPr>
      <a:lvl7pPr marL="3116602" indent="-244606" algn="l" defTabSz="981527" rtl="0" fontAlgn="base" latinLnBrk="1">
        <a:spcBef>
          <a:spcPct val="20000"/>
        </a:spcBef>
        <a:spcAft>
          <a:spcPct val="0"/>
        </a:spcAft>
        <a:buChar char="»"/>
        <a:defRPr kumimoji="1" sz="2100">
          <a:solidFill>
            <a:schemeClr val="tx1"/>
          </a:solidFill>
          <a:latin typeface="+mn-lt"/>
          <a:ea typeface="+mn-ea"/>
        </a:defRPr>
      </a:lvl7pPr>
      <a:lvl8pPr marL="3571054" indent="-244606" algn="l" defTabSz="981527" rtl="0" fontAlgn="base" latinLnBrk="1">
        <a:spcBef>
          <a:spcPct val="20000"/>
        </a:spcBef>
        <a:spcAft>
          <a:spcPct val="0"/>
        </a:spcAft>
        <a:buChar char="»"/>
        <a:defRPr kumimoji="1" sz="2100">
          <a:solidFill>
            <a:schemeClr val="tx1"/>
          </a:solidFill>
          <a:latin typeface="+mn-lt"/>
          <a:ea typeface="+mn-ea"/>
        </a:defRPr>
      </a:lvl8pPr>
      <a:lvl9pPr marL="4025532" indent="-244606" algn="l" defTabSz="981527" rtl="0" fontAlgn="base" latinLnBrk="1">
        <a:spcBef>
          <a:spcPct val="20000"/>
        </a:spcBef>
        <a:spcAft>
          <a:spcPct val="0"/>
        </a:spcAft>
        <a:buChar char="»"/>
        <a:defRPr kumimoji="1" sz="2100">
          <a:solidFill>
            <a:schemeClr val="tx1"/>
          </a:solidFill>
          <a:latin typeface="+mn-lt"/>
          <a:ea typeface="+mn-ea"/>
        </a:defRPr>
      </a:lvl9pPr>
    </p:bodyStyle>
    <p:otherStyle>
      <a:defPPr>
        <a:defRPr lang="ko-KR"/>
      </a:defPPr>
      <a:lvl1pPr marL="0" algn="l" defTabSz="908945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4488" algn="l" defTabSz="908945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08945" algn="l" defTabSz="908945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63412" algn="l" defTabSz="908945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17867" algn="l" defTabSz="908945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72338" algn="l" defTabSz="908945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26806" algn="l" defTabSz="908945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181264" algn="l" defTabSz="908945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35747" algn="l" defTabSz="908945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0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806338" name="Picture 2" descr="blue"/>
          <p:cNvPicPr>
            <a:picLocks noChangeAspect="1" noChangeArrowheads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xmlns=""/>
              </a:ext>
            </a:extLst>
          </a:blip>
          <a:srcRect/>
          <a:stretch>
            <a:fillRect/>
          </a:stretch>
        </p:blipFill>
        <p:spPr bwMode="auto">
          <a:xfrm>
            <a:off x="0" y="5"/>
            <a:ext cx="10668000" cy="1152260"/>
          </a:xfrm>
          <a:prstGeom prst="rect">
            <a:avLst/>
          </a:prstGeom>
          <a:noFill/>
        </p:spPr>
      </p:pic>
      <p:sp>
        <p:nvSpPr>
          <p:cNvPr id="1806339" name="Rectangle 3"/>
          <p:cNvSpPr>
            <a:spLocks noChangeArrowheads="1"/>
          </p:cNvSpPr>
          <p:nvPr/>
        </p:nvSpPr>
        <p:spPr bwMode="auto">
          <a:xfrm>
            <a:off x="0" y="7104462"/>
            <a:ext cx="10668000" cy="335359"/>
          </a:xfrm>
          <a:prstGeom prst="rect">
            <a:avLst/>
          </a:prstGeom>
          <a:solidFill>
            <a:srgbClr val="B2B2B2"/>
          </a:solidFill>
          <a:ln w="9525">
            <a:noFill/>
            <a:miter lim="800000"/>
            <a:headEnd/>
            <a:tailEnd/>
          </a:ln>
          <a:effectLst/>
        </p:spPr>
        <p:txBody>
          <a:bodyPr wrap="none" lIns="98121" tIns="49063" rIns="98121" bIns="49063" anchor="ctr"/>
          <a:lstStyle/>
          <a:p>
            <a:endParaRPr lang="ko-KR" altLang="en-US"/>
          </a:p>
        </p:txBody>
      </p:sp>
      <p:grpSp>
        <p:nvGrpSpPr>
          <p:cNvPr id="2" name="Group 4"/>
          <p:cNvGrpSpPr>
            <a:grpSpLocks/>
          </p:cNvGrpSpPr>
          <p:nvPr/>
        </p:nvGrpSpPr>
        <p:grpSpPr bwMode="auto">
          <a:xfrm rot="-2166924">
            <a:off x="699236" y="-3092185"/>
            <a:ext cx="11991242" cy="5666714"/>
            <a:chOff x="266" y="453"/>
            <a:chExt cx="6490" cy="1666"/>
          </a:xfrm>
        </p:grpSpPr>
        <p:sp>
          <p:nvSpPr>
            <p:cNvPr id="1806341" name="Freeform 5"/>
            <p:cNvSpPr>
              <a:spLocks/>
            </p:cNvSpPr>
            <p:nvPr userDrawn="1"/>
          </p:nvSpPr>
          <p:spPr bwMode="auto">
            <a:xfrm>
              <a:off x="266" y="570"/>
              <a:ext cx="4772" cy="1549"/>
            </a:xfrm>
            <a:custGeom>
              <a:avLst/>
              <a:gdLst/>
              <a:ahLst/>
              <a:cxnLst>
                <a:cxn ang="0">
                  <a:pos x="4772" y="2929"/>
                </a:cxn>
                <a:cxn ang="0">
                  <a:pos x="4719" y="2956"/>
                </a:cxn>
                <a:cxn ang="0">
                  <a:pos x="4658" y="2985"/>
                </a:cxn>
                <a:cxn ang="0">
                  <a:pos x="4574" y="3017"/>
                </a:cxn>
                <a:cxn ang="0">
                  <a:pos x="4472" y="3048"/>
                </a:cxn>
                <a:cxn ang="0">
                  <a:pos x="4351" y="3076"/>
                </a:cxn>
                <a:cxn ang="0">
                  <a:pos x="4215" y="3093"/>
                </a:cxn>
                <a:cxn ang="0">
                  <a:pos x="4141" y="3097"/>
                </a:cxn>
                <a:cxn ang="0">
                  <a:pos x="4065" y="3097"/>
                </a:cxn>
                <a:cxn ang="0">
                  <a:pos x="3984" y="3092"/>
                </a:cxn>
                <a:cxn ang="0">
                  <a:pos x="3902" y="3082"/>
                </a:cxn>
                <a:cxn ang="0">
                  <a:pos x="3818" y="3066"/>
                </a:cxn>
                <a:cxn ang="0">
                  <a:pos x="3730" y="3045"/>
                </a:cxn>
                <a:cxn ang="0">
                  <a:pos x="3640" y="3016"/>
                </a:cxn>
                <a:cxn ang="0">
                  <a:pos x="3548" y="2980"/>
                </a:cxn>
                <a:cxn ang="0">
                  <a:pos x="3455" y="2937"/>
                </a:cxn>
                <a:cxn ang="0">
                  <a:pos x="3361" y="2885"/>
                </a:cxn>
                <a:cxn ang="0">
                  <a:pos x="3265" y="2824"/>
                </a:cxn>
                <a:cxn ang="0">
                  <a:pos x="3169" y="2754"/>
                </a:cxn>
                <a:cxn ang="0">
                  <a:pos x="3072" y="2673"/>
                </a:cxn>
                <a:cxn ang="0">
                  <a:pos x="2974" y="2583"/>
                </a:cxn>
                <a:cxn ang="0">
                  <a:pos x="2876" y="2481"/>
                </a:cxn>
                <a:cxn ang="0">
                  <a:pos x="2778" y="2367"/>
                </a:cxn>
                <a:cxn ang="0">
                  <a:pos x="2681" y="2241"/>
                </a:cxn>
                <a:cxn ang="0">
                  <a:pos x="2583" y="2102"/>
                </a:cxn>
                <a:cxn ang="0">
                  <a:pos x="2488" y="1960"/>
                </a:cxn>
                <a:cxn ang="0">
                  <a:pos x="2303" y="1695"/>
                </a:cxn>
                <a:cxn ang="0">
                  <a:pos x="2125" y="1456"/>
                </a:cxn>
                <a:cxn ang="0">
                  <a:pos x="1953" y="1240"/>
                </a:cxn>
                <a:cxn ang="0">
                  <a:pos x="1788" y="1046"/>
                </a:cxn>
                <a:cxn ang="0">
                  <a:pos x="1628" y="873"/>
                </a:cxn>
                <a:cxn ang="0">
                  <a:pos x="1471" y="720"/>
                </a:cxn>
                <a:cxn ang="0">
                  <a:pos x="1317" y="584"/>
                </a:cxn>
                <a:cxn ang="0">
                  <a:pos x="1166" y="466"/>
                </a:cxn>
                <a:cxn ang="0">
                  <a:pos x="1014" y="365"/>
                </a:cxn>
                <a:cxn ang="0">
                  <a:pos x="865" y="277"/>
                </a:cxn>
                <a:cxn ang="0">
                  <a:pos x="713" y="203"/>
                </a:cxn>
                <a:cxn ang="0">
                  <a:pos x="560" y="140"/>
                </a:cxn>
                <a:cxn ang="0">
                  <a:pos x="405" y="90"/>
                </a:cxn>
                <a:cxn ang="0">
                  <a:pos x="247" y="48"/>
                </a:cxn>
                <a:cxn ang="0">
                  <a:pos x="84" y="14"/>
                </a:cxn>
              </a:cxnLst>
              <a:rect l="0" t="0" r="r" b="b"/>
              <a:pathLst>
                <a:path w="4772" h="3097">
                  <a:moveTo>
                    <a:pt x="4772" y="2929"/>
                  </a:moveTo>
                  <a:lnTo>
                    <a:pt x="4772" y="2929"/>
                  </a:lnTo>
                  <a:lnTo>
                    <a:pt x="4758" y="2937"/>
                  </a:lnTo>
                  <a:lnTo>
                    <a:pt x="4719" y="2956"/>
                  </a:lnTo>
                  <a:lnTo>
                    <a:pt x="4691" y="2971"/>
                  </a:lnTo>
                  <a:lnTo>
                    <a:pt x="4658" y="2985"/>
                  </a:lnTo>
                  <a:lnTo>
                    <a:pt x="4619" y="3001"/>
                  </a:lnTo>
                  <a:lnTo>
                    <a:pt x="4574" y="3017"/>
                  </a:lnTo>
                  <a:lnTo>
                    <a:pt x="4526" y="3034"/>
                  </a:lnTo>
                  <a:lnTo>
                    <a:pt x="4472" y="3048"/>
                  </a:lnTo>
                  <a:lnTo>
                    <a:pt x="4413" y="3063"/>
                  </a:lnTo>
                  <a:lnTo>
                    <a:pt x="4351" y="3076"/>
                  </a:lnTo>
                  <a:lnTo>
                    <a:pt x="4286" y="3085"/>
                  </a:lnTo>
                  <a:lnTo>
                    <a:pt x="4215" y="3093"/>
                  </a:lnTo>
                  <a:lnTo>
                    <a:pt x="4179" y="3095"/>
                  </a:lnTo>
                  <a:lnTo>
                    <a:pt x="4141" y="3097"/>
                  </a:lnTo>
                  <a:lnTo>
                    <a:pt x="4104" y="3097"/>
                  </a:lnTo>
                  <a:lnTo>
                    <a:pt x="4065" y="3097"/>
                  </a:lnTo>
                  <a:lnTo>
                    <a:pt x="4025" y="3095"/>
                  </a:lnTo>
                  <a:lnTo>
                    <a:pt x="3984" y="3092"/>
                  </a:lnTo>
                  <a:lnTo>
                    <a:pt x="3944" y="3087"/>
                  </a:lnTo>
                  <a:lnTo>
                    <a:pt x="3902" y="3082"/>
                  </a:lnTo>
                  <a:lnTo>
                    <a:pt x="3859" y="3076"/>
                  </a:lnTo>
                  <a:lnTo>
                    <a:pt x="3818" y="3066"/>
                  </a:lnTo>
                  <a:lnTo>
                    <a:pt x="3773" y="3056"/>
                  </a:lnTo>
                  <a:lnTo>
                    <a:pt x="3730" y="3045"/>
                  </a:lnTo>
                  <a:lnTo>
                    <a:pt x="3684" y="3032"/>
                  </a:lnTo>
                  <a:lnTo>
                    <a:pt x="3640" y="3016"/>
                  </a:lnTo>
                  <a:lnTo>
                    <a:pt x="3594" y="3000"/>
                  </a:lnTo>
                  <a:lnTo>
                    <a:pt x="3548" y="2980"/>
                  </a:lnTo>
                  <a:lnTo>
                    <a:pt x="3503" y="2959"/>
                  </a:lnTo>
                  <a:lnTo>
                    <a:pt x="3455" y="2937"/>
                  </a:lnTo>
                  <a:lnTo>
                    <a:pt x="3408" y="2912"/>
                  </a:lnTo>
                  <a:lnTo>
                    <a:pt x="3361" y="2885"/>
                  </a:lnTo>
                  <a:lnTo>
                    <a:pt x="3314" y="2856"/>
                  </a:lnTo>
                  <a:lnTo>
                    <a:pt x="3265" y="2824"/>
                  </a:lnTo>
                  <a:lnTo>
                    <a:pt x="3218" y="2790"/>
                  </a:lnTo>
                  <a:lnTo>
                    <a:pt x="3169" y="2754"/>
                  </a:lnTo>
                  <a:lnTo>
                    <a:pt x="3121" y="2715"/>
                  </a:lnTo>
                  <a:lnTo>
                    <a:pt x="3072" y="2673"/>
                  </a:lnTo>
                  <a:lnTo>
                    <a:pt x="3024" y="2630"/>
                  </a:lnTo>
                  <a:lnTo>
                    <a:pt x="2974" y="2583"/>
                  </a:lnTo>
                  <a:lnTo>
                    <a:pt x="2925" y="2533"/>
                  </a:lnTo>
                  <a:lnTo>
                    <a:pt x="2876" y="2481"/>
                  </a:lnTo>
                  <a:lnTo>
                    <a:pt x="2828" y="2425"/>
                  </a:lnTo>
                  <a:lnTo>
                    <a:pt x="2778" y="2367"/>
                  </a:lnTo>
                  <a:lnTo>
                    <a:pt x="2729" y="2305"/>
                  </a:lnTo>
                  <a:lnTo>
                    <a:pt x="2681" y="2241"/>
                  </a:lnTo>
                  <a:lnTo>
                    <a:pt x="2632" y="2173"/>
                  </a:lnTo>
                  <a:lnTo>
                    <a:pt x="2583" y="2102"/>
                  </a:lnTo>
                  <a:lnTo>
                    <a:pt x="2583" y="2102"/>
                  </a:lnTo>
                  <a:lnTo>
                    <a:pt x="2488" y="1960"/>
                  </a:lnTo>
                  <a:lnTo>
                    <a:pt x="2395" y="1824"/>
                  </a:lnTo>
                  <a:lnTo>
                    <a:pt x="2303" y="1695"/>
                  </a:lnTo>
                  <a:lnTo>
                    <a:pt x="2213" y="1572"/>
                  </a:lnTo>
                  <a:lnTo>
                    <a:pt x="2125" y="1456"/>
                  </a:lnTo>
                  <a:lnTo>
                    <a:pt x="2038" y="1345"/>
                  </a:lnTo>
                  <a:lnTo>
                    <a:pt x="1953" y="1240"/>
                  </a:lnTo>
                  <a:lnTo>
                    <a:pt x="1870" y="1140"/>
                  </a:lnTo>
                  <a:lnTo>
                    <a:pt x="1788" y="1046"/>
                  </a:lnTo>
                  <a:lnTo>
                    <a:pt x="1707" y="957"/>
                  </a:lnTo>
                  <a:lnTo>
                    <a:pt x="1628" y="873"/>
                  </a:lnTo>
                  <a:lnTo>
                    <a:pt x="1549" y="794"/>
                  </a:lnTo>
                  <a:lnTo>
                    <a:pt x="1471" y="720"/>
                  </a:lnTo>
                  <a:lnTo>
                    <a:pt x="1394" y="649"/>
                  </a:lnTo>
                  <a:lnTo>
                    <a:pt x="1317" y="584"/>
                  </a:lnTo>
                  <a:lnTo>
                    <a:pt x="1241" y="523"/>
                  </a:lnTo>
                  <a:lnTo>
                    <a:pt x="1166" y="466"/>
                  </a:lnTo>
                  <a:lnTo>
                    <a:pt x="1089" y="413"/>
                  </a:lnTo>
                  <a:lnTo>
                    <a:pt x="1014" y="365"/>
                  </a:lnTo>
                  <a:lnTo>
                    <a:pt x="940" y="319"/>
                  </a:lnTo>
                  <a:lnTo>
                    <a:pt x="865" y="277"/>
                  </a:lnTo>
                  <a:lnTo>
                    <a:pt x="790" y="239"/>
                  </a:lnTo>
                  <a:lnTo>
                    <a:pt x="713" y="203"/>
                  </a:lnTo>
                  <a:lnTo>
                    <a:pt x="637" y="171"/>
                  </a:lnTo>
                  <a:lnTo>
                    <a:pt x="560" y="140"/>
                  </a:lnTo>
                  <a:lnTo>
                    <a:pt x="484" y="114"/>
                  </a:lnTo>
                  <a:lnTo>
                    <a:pt x="405" y="90"/>
                  </a:lnTo>
                  <a:lnTo>
                    <a:pt x="327" y="67"/>
                  </a:lnTo>
                  <a:lnTo>
                    <a:pt x="247" y="48"/>
                  </a:lnTo>
                  <a:lnTo>
                    <a:pt x="166" y="30"/>
                  </a:lnTo>
                  <a:lnTo>
                    <a:pt x="84" y="14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806342" name="Freeform 6"/>
            <p:cNvSpPr>
              <a:spLocks/>
            </p:cNvSpPr>
            <p:nvPr userDrawn="1"/>
          </p:nvSpPr>
          <p:spPr bwMode="auto">
            <a:xfrm>
              <a:off x="275" y="591"/>
              <a:ext cx="4814" cy="1515"/>
            </a:xfrm>
            <a:custGeom>
              <a:avLst/>
              <a:gdLst/>
              <a:ahLst/>
              <a:cxnLst>
                <a:cxn ang="0">
                  <a:pos x="4814" y="2845"/>
                </a:cxn>
                <a:cxn ang="0">
                  <a:pos x="4763" y="2874"/>
                </a:cxn>
                <a:cxn ang="0">
                  <a:pos x="4701" y="2904"/>
                </a:cxn>
                <a:cxn ang="0">
                  <a:pos x="4618" y="2938"/>
                </a:cxn>
                <a:cxn ang="0">
                  <a:pos x="4517" y="2972"/>
                </a:cxn>
                <a:cxn ang="0">
                  <a:pos x="4396" y="3001"/>
                </a:cxn>
                <a:cxn ang="0">
                  <a:pos x="4260" y="3021"/>
                </a:cxn>
                <a:cxn ang="0">
                  <a:pos x="4186" y="3027"/>
                </a:cxn>
                <a:cxn ang="0">
                  <a:pos x="4110" y="3029"/>
                </a:cxn>
                <a:cxn ang="0">
                  <a:pos x="4031" y="3025"/>
                </a:cxn>
                <a:cxn ang="0">
                  <a:pos x="3948" y="3016"/>
                </a:cxn>
                <a:cxn ang="0">
                  <a:pos x="3863" y="3003"/>
                </a:cxn>
                <a:cxn ang="0">
                  <a:pos x="3774" y="2983"/>
                </a:cxn>
                <a:cxn ang="0">
                  <a:pos x="3684" y="2956"/>
                </a:cxn>
                <a:cxn ang="0">
                  <a:pos x="3592" y="2922"/>
                </a:cxn>
                <a:cxn ang="0">
                  <a:pos x="3499" y="2880"/>
                </a:cxn>
                <a:cxn ang="0">
                  <a:pos x="3403" y="2830"/>
                </a:cxn>
                <a:cxn ang="0">
                  <a:pos x="3308" y="2770"/>
                </a:cxn>
                <a:cxn ang="0">
                  <a:pos x="3209" y="2703"/>
                </a:cxn>
                <a:cxn ang="0">
                  <a:pos x="3110" y="2623"/>
                </a:cxn>
                <a:cxn ang="0">
                  <a:pos x="3012" y="2535"/>
                </a:cxn>
                <a:cxn ang="0">
                  <a:pos x="2913" y="2433"/>
                </a:cxn>
                <a:cxn ang="0">
                  <a:pos x="2813" y="2321"/>
                </a:cxn>
                <a:cxn ang="0">
                  <a:pos x="2713" y="2197"/>
                </a:cxn>
                <a:cxn ang="0">
                  <a:pos x="2615" y="2058"/>
                </a:cxn>
                <a:cxn ang="0">
                  <a:pos x="2516" y="1918"/>
                </a:cxn>
                <a:cxn ang="0">
                  <a:pos x="2327" y="1656"/>
                </a:cxn>
                <a:cxn ang="0">
                  <a:pos x="2145" y="1419"/>
                </a:cxn>
                <a:cxn ang="0">
                  <a:pos x="1972" y="1206"/>
                </a:cxn>
                <a:cxn ang="0">
                  <a:pos x="1802" y="1014"/>
                </a:cxn>
                <a:cxn ang="0">
                  <a:pos x="1640" y="842"/>
                </a:cxn>
                <a:cxn ang="0">
                  <a:pos x="1480" y="692"/>
                </a:cxn>
                <a:cxn ang="0">
                  <a:pos x="1325" y="560"/>
                </a:cxn>
                <a:cxn ang="0">
                  <a:pos x="1172" y="444"/>
                </a:cxn>
                <a:cxn ang="0">
                  <a:pos x="1019" y="343"/>
                </a:cxn>
                <a:cxn ang="0">
                  <a:pos x="868" y="260"/>
                </a:cxn>
                <a:cxn ang="0">
                  <a:pos x="715" y="188"/>
                </a:cxn>
                <a:cxn ang="0">
                  <a:pos x="563" y="129"/>
                </a:cxn>
                <a:cxn ang="0">
                  <a:pos x="406" y="80"/>
                </a:cxn>
                <a:cxn ang="0">
                  <a:pos x="247" y="42"/>
                </a:cxn>
                <a:cxn ang="0">
                  <a:pos x="84" y="11"/>
                </a:cxn>
              </a:cxnLst>
              <a:rect l="0" t="0" r="r" b="b"/>
              <a:pathLst>
                <a:path w="4814" h="3029">
                  <a:moveTo>
                    <a:pt x="4814" y="2845"/>
                  </a:moveTo>
                  <a:lnTo>
                    <a:pt x="4814" y="2845"/>
                  </a:lnTo>
                  <a:lnTo>
                    <a:pt x="4801" y="2853"/>
                  </a:lnTo>
                  <a:lnTo>
                    <a:pt x="4763" y="2874"/>
                  </a:lnTo>
                  <a:lnTo>
                    <a:pt x="4735" y="2888"/>
                  </a:lnTo>
                  <a:lnTo>
                    <a:pt x="4701" y="2904"/>
                  </a:lnTo>
                  <a:lnTo>
                    <a:pt x="4663" y="2921"/>
                  </a:lnTo>
                  <a:lnTo>
                    <a:pt x="4618" y="2938"/>
                  </a:lnTo>
                  <a:lnTo>
                    <a:pt x="4570" y="2954"/>
                  </a:lnTo>
                  <a:lnTo>
                    <a:pt x="4517" y="2972"/>
                  </a:lnTo>
                  <a:lnTo>
                    <a:pt x="4459" y="2987"/>
                  </a:lnTo>
                  <a:lnTo>
                    <a:pt x="4396" y="3001"/>
                  </a:lnTo>
                  <a:lnTo>
                    <a:pt x="4331" y="3013"/>
                  </a:lnTo>
                  <a:lnTo>
                    <a:pt x="4260" y="3021"/>
                  </a:lnTo>
                  <a:lnTo>
                    <a:pt x="4224" y="3024"/>
                  </a:lnTo>
                  <a:lnTo>
                    <a:pt x="4186" y="3027"/>
                  </a:lnTo>
                  <a:lnTo>
                    <a:pt x="4149" y="3027"/>
                  </a:lnTo>
                  <a:lnTo>
                    <a:pt x="4110" y="3029"/>
                  </a:lnTo>
                  <a:lnTo>
                    <a:pt x="4071" y="3027"/>
                  </a:lnTo>
                  <a:lnTo>
                    <a:pt x="4031" y="3025"/>
                  </a:lnTo>
                  <a:lnTo>
                    <a:pt x="3989" y="3021"/>
                  </a:lnTo>
                  <a:lnTo>
                    <a:pt x="3948" y="3016"/>
                  </a:lnTo>
                  <a:lnTo>
                    <a:pt x="3906" y="3011"/>
                  </a:lnTo>
                  <a:lnTo>
                    <a:pt x="3863" y="3003"/>
                  </a:lnTo>
                  <a:lnTo>
                    <a:pt x="3818" y="2993"/>
                  </a:lnTo>
                  <a:lnTo>
                    <a:pt x="3774" y="2983"/>
                  </a:lnTo>
                  <a:lnTo>
                    <a:pt x="3730" y="2971"/>
                  </a:lnTo>
                  <a:lnTo>
                    <a:pt x="3684" y="2956"/>
                  </a:lnTo>
                  <a:lnTo>
                    <a:pt x="3639" y="2940"/>
                  </a:lnTo>
                  <a:lnTo>
                    <a:pt x="3592" y="2922"/>
                  </a:lnTo>
                  <a:lnTo>
                    <a:pt x="3546" y="2903"/>
                  </a:lnTo>
                  <a:lnTo>
                    <a:pt x="3499" y="2880"/>
                  </a:lnTo>
                  <a:lnTo>
                    <a:pt x="3452" y="2856"/>
                  </a:lnTo>
                  <a:lnTo>
                    <a:pt x="3403" y="2830"/>
                  </a:lnTo>
                  <a:lnTo>
                    <a:pt x="3356" y="2801"/>
                  </a:lnTo>
                  <a:lnTo>
                    <a:pt x="3308" y="2770"/>
                  </a:lnTo>
                  <a:lnTo>
                    <a:pt x="3259" y="2738"/>
                  </a:lnTo>
                  <a:lnTo>
                    <a:pt x="3209" y="2703"/>
                  </a:lnTo>
                  <a:lnTo>
                    <a:pt x="3160" y="2664"/>
                  </a:lnTo>
                  <a:lnTo>
                    <a:pt x="3110" y="2623"/>
                  </a:lnTo>
                  <a:lnTo>
                    <a:pt x="3062" y="2580"/>
                  </a:lnTo>
                  <a:lnTo>
                    <a:pt x="3012" y="2535"/>
                  </a:lnTo>
                  <a:lnTo>
                    <a:pt x="2962" y="2485"/>
                  </a:lnTo>
                  <a:lnTo>
                    <a:pt x="2913" y="2433"/>
                  </a:lnTo>
                  <a:lnTo>
                    <a:pt x="2863" y="2378"/>
                  </a:lnTo>
                  <a:lnTo>
                    <a:pt x="2813" y="2321"/>
                  </a:lnTo>
                  <a:lnTo>
                    <a:pt x="2763" y="2260"/>
                  </a:lnTo>
                  <a:lnTo>
                    <a:pt x="2713" y="2197"/>
                  </a:lnTo>
                  <a:lnTo>
                    <a:pt x="2663" y="2129"/>
                  </a:lnTo>
                  <a:lnTo>
                    <a:pt x="2615" y="2058"/>
                  </a:lnTo>
                  <a:lnTo>
                    <a:pt x="2615" y="2058"/>
                  </a:lnTo>
                  <a:lnTo>
                    <a:pt x="2516" y="1918"/>
                  </a:lnTo>
                  <a:lnTo>
                    <a:pt x="2420" y="1784"/>
                  </a:lnTo>
                  <a:lnTo>
                    <a:pt x="2327" y="1656"/>
                  </a:lnTo>
                  <a:lnTo>
                    <a:pt x="2236" y="1535"/>
                  </a:lnTo>
                  <a:lnTo>
                    <a:pt x="2145" y="1419"/>
                  </a:lnTo>
                  <a:lnTo>
                    <a:pt x="2058" y="1309"/>
                  </a:lnTo>
                  <a:lnTo>
                    <a:pt x="1972" y="1206"/>
                  </a:lnTo>
                  <a:lnTo>
                    <a:pt x="1887" y="1107"/>
                  </a:lnTo>
                  <a:lnTo>
                    <a:pt x="1802" y="1014"/>
                  </a:lnTo>
                  <a:lnTo>
                    <a:pt x="1721" y="925"/>
                  </a:lnTo>
                  <a:lnTo>
                    <a:pt x="1640" y="842"/>
                  </a:lnTo>
                  <a:lnTo>
                    <a:pt x="1559" y="765"/>
                  </a:lnTo>
                  <a:lnTo>
                    <a:pt x="1480" y="692"/>
                  </a:lnTo>
                  <a:lnTo>
                    <a:pt x="1403" y="623"/>
                  </a:lnTo>
                  <a:lnTo>
                    <a:pt x="1325" y="560"/>
                  </a:lnTo>
                  <a:lnTo>
                    <a:pt x="1248" y="499"/>
                  </a:lnTo>
                  <a:lnTo>
                    <a:pt x="1172" y="444"/>
                  </a:lnTo>
                  <a:lnTo>
                    <a:pt x="1096" y="392"/>
                  </a:lnTo>
                  <a:lnTo>
                    <a:pt x="1019" y="343"/>
                  </a:lnTo>
                  <a:lnTo>
                    <a:pt x="944" y="300"/>
                  </a:lnTo>
                  <a:lnTo>
                    <a:pt x="868" y="260"/>
                  </a:lnTo>
                  <a:lnTo>
                    <a:pt x="792" y="222"/>
                  </a:lnTo>
                  <a:lnTo>
                    <a:pt x="715" y="188"/>
                  </a:lnTo>
                  <a:lnTo>
                    <a:pt x="639" y="158"/>
                  </a:lnTo>
                  <a:lnTo>
                    <a:pt x="563" y="129"/>
                  </a:lnTo>
                  <a:lnTo>
                    <a:pt x="485" y="103"/>
                  </a:lnTo>
                  <a:lnTo>
                    <a:pt x="406" y="80"/>
                  </a:lnTo>
                  <a:lnTo>
                    <a:pt x="327" y="61"/>
                  </a:lnTo>
                  <a:lnTo>
                    <a:pt x="247" y="42"/>
                  </a:lnTo>
                  <a:lnTo>
                    <a:pt x="165" y="25"/>
                  </a:lnTo>
                  <a:lnTo>
                    <a:pt x="84" y="11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806343" name="Freeform 7"/>
            <p:cNvSpPr>
              <a:spLocks/>
            </p:cNvSpPr>
            <p:nvPr userDrawn="1"/>
          </p:nvSpPr>
          <p:spPr bwMode="auto">
            <a:xfrm>
              <a:off x="284" y="611"/>
              <a:ext cx="4856" cy="1481"/>
            </a:xfrm>
            <a:custGeom>
              <a:avLst/>
              <a:gdLst/>
              <a:ahLst/>
              <a:cxnLst>
                <a:cxn ang="0">
                  <a:pos x="4856" y="2763"/>
                </a:cxn>
                <a:cxn ang="0">
                  <a:pos x="4805" y="2793"/>
                </a:cxn>
                <a:cxn ang="0">
                  <a:pos x="4745" y="2824"/>
                </a:cxn>
                <a:cxn ang="0">
                  <a:pos x="4662" y="2860"/>
                </a:cxn>
                <a:cxn ang="0">
                  <a:pos x="4561" y="2897"/>
                </a:cxn>
                <a:cxn ang="0">
                  <a:pos x="4441" y="2927"/>
                </a:cxn>
                <a:cxn ang="0">
                  <a:pos x="4305" y="2952"/>
                </a:cxn>
                <a:cxn ang="0">
                  <a:pos x="4232" y="2958"/>
                </a:cxn>
                <a:cxn ang="0">
                  <a:pos x="4155" y="2961"/>
                </a:cxn>
                <a:cxn ang="0">
                  <a:pos x="4076" y="2960"/>
                </a:cxn>
                <a:cxn ang="0">
                  <a:pos x="3993" y="2953"/>
                </a:cxn>
                <a:cxn ang="0">
                  <a:pos x="3907" y="2940"/>
                </a:cxn>
                <a:cxn ang="0">
                  <a:pos x="3819" y="2923"/>
                </a:cxn>
                <a:cxn ang="0">
                  <a:pos x="3729" y="2897"/>
                </a:cxn>
                <a:cxn ang="0">
                  <a:pos x="3636" y="2864"/>
                </a:cxn>
                <a:cxn ang="0">
                  <a:pos x="3541" y="2824"/>
                </a:cxn>
                <a:cxn ang="0">
                  <a:pos x="3446" y="2776"/>
                </a:cxn>
                <a:cxn ang="0">
                  <a:pos x="3348" y="2719"/>
                </a:cxn>
                <a:cxn ang="0">
                  <a:pos x="3250" y="2651"/>
                </a:cxn>
                <a:cxn ang="0">
                  <a:pos x="3150" y="2574"/>
                </a:cxn>
                <a:cxn ang="0">
                  <a:pos x="3050" y="2487"/>
                </a:cxn>
                <a:cxn ang="0">
                  <a:pos x="2949" y="2388"/>
                </a:cxn>
                <a:cxn ang="0">
                  <a:pos x="2847" y="2277"/>
                </a:cxn>
                <a:cxn ang="0">
                  <a:pos x="2746" y="2154"/>
                </a:cxn>
                <a:cxn ang="0">
                  <a:pos x="2645" y="2018"/>
                </a:cxn>
                <a:cxn ang="0">
                  <a:pos x="2545" y="1878"/>
                </a:cxn>
                <a:cxn ang="0">
                  <a:pos x="2352" y="1618"/>
                </a:cxn>
                <a:cxn ang="0">
                  <a:pos x="2167" y="1384"/>
                </a:cxn>
                <a:cxn ang="0">
                  <a:pos x="1989" y="1172"/>
                </a:cxn>
                <a:cxn ang="0">
                  <a:pos x="1818" y="983"/>
                </a:cxn>
                <a:cxn ang="0">
                  <a:pos x="1652" y="815"/>
                </a:cxn>
                <a:cxn ang="0">
                  <a:pos x="1491" y="667"/>
                </a:cxn>
                <a:cxn ang="0">
                  <a:pos x="1334" y="536"/>
                </a:cxn>
                <a:cxn ang="0">
                  <a:pos x="1178" y="423"/>
                </a:cxn>
                <a:cxn ang="0">
                  <a:pos x="1024" y="326"/>
                </a:cxn>
                <a:cxn ang="0">
                  <a:pos x="872" y="245"/>
                </a:cxn>
                <a:cxn ang="0">
                  <a:pos x="719" y="176"/>
                </a:cxn>
                <a:cxn ang="0">
                  <a:pos x="565" y="119"/>
                </a:cxn>
                <a:cxn ang="0">
                  <a:pos x="408" y="74"/>
                </a:cxn>
                <a:cxn ang="0">
                  <a:pos x="248" y="39"/>
                </a:cxn>
                <a:cxn ang="0">
                  <a:pos x="83" y="11"/>
                </a:cxn>
              </a:cxnLst>
              <a:rect l="0" t="0" r="r" b="b"/>
              <a:pathLst>
                <a:path w="4856" h="2961">
                  <a:moveTo>
                    <a:pt x="4856" y="2763"/>
                  </a:moveTo>
                  <a:lnTo>
                    <a:pt x="4856" y="2763"/>
                  </a:lnTo>
                  <a:lnTo>
                    <a:pt x="4844" y="2771"/>
                  </a:lnTo>
                  <a:lnTo>
                    <a:pt x="4805" y="2793"/>
                  </a:lnTo>
                  <a:lnTo>
                    <a:pt x="4777" y="2808"/>
                  </a:lnTo>
                  <a:lnTo>
                    <a:pt x="4745" y="2824"/>
                  </a:lnTo>
                  <a:lnTo>
                    <a:pt x="4706" y="2842"/>
                  </a:lnTo>
                  <a:lnTo>
                    <a:pt x="4662" y="2860"/>
                  </a:lnTo>
                  <a:lnTo>
                    <a:pt x="4613" y="2879"/>
                  </a:lnTo>
                  <a:lnTo>
                    <a:pt x="4561" y="2897"/>
                  </a:lnTo>
                  <a:lnTo>
                    <a:pt x="4504" y="2913"/>
                  </a:lnTo>
                  <a:lnTo>
                    <a:pt x="4441" y="2927"/>
                  </a:lnTo>
                  <a:lnTo>
                    <a:pt x="4375" y="2940"/>
                  </a:lnTo>
                  <a:lnTo>
                    <a:pt x="4305" y="2952"/>
                  </a:lnTo>
                  <a:lnTo>
                    <a:pt x="4269" y="2955"/>
                  </a:lnTo>
                  <a:lnTo>
                    <a:pt x="4232" y="2958"/>
                  </a:lnTo>
                  <a:lnTo>
                    <a:pt x="4194" y="2960"/>
                  </a:lnTo>
                  <a:lnTo>
                    <a:pt x="4155" y="2961"/>
                  </a:lnTo>
                  <a:lnTo>
                    <a:pt x="4116" y="2961"/>
                  </a:lnTo>
                  <a:lnTo>
                    <a:pt x="4076" y="2960"/>
                  </a:lnTo>
                  <a:lnTo>
                    <a:pt x="4034" y="2956"/>
                  </a:lnTo>
                  <a:lnTo>
                    <a:pt x="3993" y="2953"/>
                  </a:lnTo>
                  <a:lnTo>
                    <a:pt x="3950" y="2947"/>
                  </a:lnTo>
                  <a:lnTo>
                    <a:pt x="3907" y="2940"/>
                  </a:lnTo>
                  <a:lnTo>
                    <a:pt x="3864" y="2932"/>
                  </a:lnTo>
                  <a:lnTo>
                    <a:pt x="3819" y="2923"/>
                  </a:lnTo>
                  <a:lnTo>
                    <a:pt x="3773" y="2911"/>
                  </a:lnTo>
                  <a:lnTo>
                    <a:pt x="3729" y="2897"/>
                  </a:lnTo>
                  <a:lnTo>
                    <a:pt x="3683" y="2882"/>
                  </a:lnTo>
                  <a:lnTo>
                    <a:pt x="3636" y="2864"/>
                  </a:lnTo>
                  <a:lnTo>
                    <a:pt x="3589" y="2845"/>
                  </a:lnTo>
                  <a:lnTo>
                    <a:pt x="3541" y="2824"/>
                  </a:lnTo>
                  <a:lnTo>
                    <a:pt x="3494" y="2801"/>
                  </a:lnTo>
                  <a:lnTo>
                    <a:pt x="3446" y="2776"/>
                  </a:lnTo>
                  <a:lnTo>
                    <a:pt x="3397" y="2748"/>
                  </a:lnTo>
                  <a:lnTo>
                    <a:pt x="3348" y="2719"/>
                  </a:lnTo>
                  <a:lnTo>
                    <a:pt x="3299" y="2687"/>
                  </a:lnTo>
                  <a:lnTo>
                    <a:pt x="3250" y="2651"/>
                  </a:lnTo>
                  <a:lnTo>
                    <a:pt x="3200" y="2614"/>
                  </a:lnTo>
                  <a:lnTo>
                    <a:pt x="3150" y="2574"/>
                  </a:lnTo>
                  <a:lnTo>
                    <a:pt x="3100" y="2532"/>
                  </a:lnTo>
                  <a:lnTo>
                    <a:pt x="3050" y="2487"/>
                  </a:lnTo>
                  <a:lnTo>
                    <a:pt x="3000" y="2438"/>
                  </a:lnTo>
                  <a:lnTo>
                    <a:pt x="2949" y="2388"/>
                  </a:lnTo>
                  <a:lnTo>
                    <a:pt x="2899" y="2333"/>
                  </a:lnTo>
                  <a:lnTo>
                    <a:pt x="2847" y="2277"/>
                  </a:lnTo>
                  <a:lnTo>
                    <a:pt x="2797" y="2217"/>
                  </a:lnTo>
                  <a:lnTo>
                    <a:pt x="2746" y="2154"/>
                  </a:lnTo>
                  <a:lnTo>
                    <a:pt x="2696" y="2088"/>
                  </a:lnTo>
                  <a:lnTo>
                    <a:pt x="2645" y="2018"/>
                  </a:lnTo>
                  <a:lnTo>
                    <a:pt x="2645" y="2018"/>
                  </a:lnTo>
                  <a:lnTo>
                    <a:pt x="2545" y="1878"/>
                  </a:lnTo>
                  <a:lnTo>
                    <a:pt x="2447" y="1745"/>
                  </a:lnTo>
                  <a:lnTo>
                    <a:pt x="2352" y="1618"/>
                  </a:lnTo>
                  <a:lnTo>
                    <a:pt x="2259" y="1498"/>
                  </a:lnTo>
                  <a:lnTo>
                    <a:pt x="2167" y="1384"/>
                  </a:lnTo>
                  <a:lnTo>
                    <a:pt x="2077" y="1276"/>
                  </a:lnTo>
                  <a:lnTo>
                    <a:pt x="1989" y="1172"/>
                  </a:lnTo>
                  <a:lnTo>
                    <a:pt x="1903" y="1075"/>
                  </a:lnTo>
                  <a:lnTo>
                    <a:pt x="1818" y="983"/>
                  </a:lnTo>
                  <a:lnTo>
                    <a:pt x="1735" y="896"/>
                  </a:lnTo>
                  <a:lnTo>
                    <a:pt x="1652" y="815"/>
                  </a:lnTo>
                  <a:lnTo>
                    <a:pt x="1571" y="738"/>
                  </a:lnTo>
                  <a:lnTo>
                    <a:pt x="1491" y="667"/>
                  </a:lnTo>
                  <a:lnTo>
                    <a:pt x="1412" y="599"/>
                  </a:lnTo>
                  <a:lnTo>
                    <a:pt x="1334" y="536"/>
                  </a:lnTo>
                  <a:lnTo>
                    <a:pt x="1256" y="478"/>
                  </a:lnTo>
                  <a:lnTo>
                    <a:pt x="1178" y="423"/>
                  </a:lnTo>
                  <a:lnTo>
                    <a:pt x="1102" y="373"/>
                  </a:lnTo>
                  <a:lnTo>
                    <a:pt x="1024" y="326"/>
                  </a:lnTo>
                  <a:lnTo>
                    <a:pt x="948" y="284"/>
                  </a:lnTo>
                  <a:lnTo>
                    <a:pt x="872" y="245"/>
                  </a:lnTo>
                  <a:lnTo>
                    <a:pt x="795" y="208"/>
                  </a:lnTo>
                  <a:lnTo>
                    <a:pt x="719" y="176"/>
                  </a:lnTo>
                  <a:lnTo>
                    <a:pt x="641" y="147"/>
                  </a:lnTo>
                  <a:lnTo>
                    <a:pt x="565" y="119"/>
                  </a:lnTo>
                  <a:lnTo>
                    <a:pt x="486" y="95"/>
                  </a:lnTo>
                  <a:lnTo>
                    <a:pt x="408" y="74"/>
                  </a:lnTo>
                  <a:lnTo>
                    <a:pt x="327" y="55"/>
                  </a:lnTo>
                  <a:lnTo>
                    <a:pt x="248" y="39"/>
                  </a:lnTo>
                  <a:lnTo>
                    <a:pt x="166" y="24"/>
                  </a:lnTo>
                  <a:lnTo>
                    <a:pt x="83" y="11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806344" name="Freeform 8"/>
            <p:cNvSpPr>
              <a:spLocks/>
            </p:cNvSpPr>
            <p:nvPr userDrawn="1"/>
          </p:nvSpPr>
          <p:spPr bwMode="auto">
            <a:xfrm>
              <a:off x="293" y="633"/>
              <a:ext cx="4897" cy="1445"/>
            </a:xfrm>
            <a:custGeom>
              <a:avLst/>
              <a:gdLst/>
              <a:ahLst/>
              <a:cxnLst>
                <a:cxn ang="0">
                  <a:pos x="4897" y="2675"/>
                </a:cxn>
                <a:cxn ang="0">
                  <a:pos x="4847" y="2707"/>
                </a:cxn>
                <a:cxn ang="0">
                  <a:pos x="4788" y="2740"/>
                </a:cxn>
                <a:cxn ang="0">
                  <a:pos x="4706" y="2777"/>
                </a:cxn>
                <a:cxn ang="0">
                  <a:pos x="4604" y="2816"/>
                </a:cxn>
                <a:cxn ang="0">
                  <a:pos x="4485" y="2849"/>
                </a:cxn>
                <a:cxn ang="0">
                  <a:pos x="4350" y="2875"/>
                </a:cxn>
                <a:cxn ang="0">
                  <a:pos x="4277" y="2885"/>
                </a:cxn>
                <a:cxn ang="0">
                  <a:pos x="4200" y="2888"/>
                </a:cxn>
                <a:cxn ang="0">
                  <a:pos x="4120" y="2888"/>
                </a:cxn>
                <a:cxn ang="0">
                  <a:pos x="4036" y="2883"/>
                </a:cxn>
                <a:cxn ang="0">
                  <a:pos x="3952" y="2874"/>
                </a:cxn>
                <a:cxn ang="0">
                  <a:pos x="3863" y="2858"/>
                </a:cxn>
                <a:cxn ang="0">
                  <a:pos x="3773" y="2833"/>
                </a:cxn>
                <a:cxn ang="0">
                  <a:pos x="3680" y="2803"/>
                </a:cxn>
                <a:cxn ang="0">
                  <a:pos x="3584" y="2764"/>
                </a:cxn>
                <a:cxn ang="0">
                  <a:pos x="3488" y="2717"/>
                </a:cxn>
                <a:cxn ang="0">
                  <a:pos x="3389" y="2662"/>
                </a:cxn>
                <a:cxn ang="0">
                  <a:pos x="3290" y="2596"/>
                </a:cxn>
                <a:cxn ang="0">
                  <a:pos x="3190" y="2522"/>
                </a:cxn>
                <a:cxn ang="0">
                  <a:pos x="3087" y="2434"/>
                </a:cxn>
                <a:cxn ang="0">
                  <a:pos x="2985" y="2338"/>
                </a:cxn>
                <a:cxn ang="0">
                  <a:pos x="2881" y="2228"/>
                </a:cxn>
                <a:cxn ang="0">
                  <a:pos x="2779" y="2107"/>
                </a:cxn>
                <a:cxn ang="0">
                  <a:pos x="2676" y="1971"/>
                </a:cxn>
                <a:cxn ang="0">
                  <a:pos x="2573" y="1834"/>
                </a:cxn>
                <a:cxn ang="0">
                  <a:pos x="2376" y="1577"/>
                </a:cxn>
                <a:cxn ang="0">
                  <a:pos x="2188" y="1345"/>
                </a:cxn>
                <a:cxn ang="0">
                  <a:pos x="2007" y="1136"/>
                </a:cxn>
                <a:cxn ang="0">
                  <a:pos x="1833" y="949"/>
                </a:cxn>
                <a:cxn ang="0">
                  <a:pos x="1665" y="783"/>
                </a:cxn>
                <a:cxn ang="0">
                  <a:pos x="1501" y="637"/>
                </a:cxn>
                <a:cxn ang="0">
                  <a:pos x="1342" y="510"/>
                </a:cxn>
                <a:cxn ang="0">
                  <a:pos x="1185" y="400"/>
                </a:cxn>
                <a:cxn ang="0">
                  <a:pos x="1031" y="306"/>
                </a:cxn>
                <a:cxn ang="0">
                  <a:pos x="876" y="226"/>
                </a:cxn>
                <a:cxn ang="0">
                  <a:pos x="722" y="161"/>
                </a:cxn>
                <a:cxn ang="0">
                  <a:pos x="567" y="106"/>
                </a:cxn>
                <a:cxn ang="0">
                  <a:pos x="409" y="64"/>
                </a:cxn>
                <a:cxn ang="0">
                  <a:pos x="249" y="32"/>
                </a:cxn>
                <a:cxn ang="0">
                  <a:pos x="84" y="8"/>
                </a:cxn>
              </a:cxnLst>
              <a:rect l="0" t="0" r="r" b="b"/>
              <a:pathLst>
                <a:path w="4897" h="2890">
                  <a:moveTo>
                    <a:pt x="4897" y="2675"/>
                  </a:moveTo>
                  <a:lnTo>
                    <a:pt x="4897" y="2675"/>
                  </a:lnTo>
                  <a:lnTo>
                    <a:pt x="4885" y="2683"/>
                  </a:lnTo>
                  <a:lnTo>
                    <a:pt x="4847" y="2707"/>
                  </a:lnTo>
                  <a:lnTo>
                    <a:pt x="4820" y="2722"/>
                  </a:lnTo>
                  <a:lnTo>
                    <a:pt x="4788" y="2740"/>
                  </a:lnTo>
                  <a:lnTo>
                    <a:pt x="4749" y="2757"/>
                  </a:lnTo>
                  <a:lnTo>
                    <a:pt x="4706" y="2777"/>
                  </a:lnTo>
                  <a:lnTo>
                    <a:pt x="4657" y="2796"/>
                  </a:lnTo>
                  <a:lnTo>
                    <a:pt x="4604" y="2816"/>
                  </a:lnTo>
                  <a:lnTo>
                    <a:pt x="4547" y="2833"/>
                  </a:lnTo>
                  <a:lnTo>
                    <a:pt x="4485" y="2849"/>
                  </a:lnTo>
                  <a:lnTo>
                    <a:pt x="4420" y="2864"/>
                  </a:lnTo>
                  <a:lnTo>
                    <a:pt x="4350" y="2875"/>
                  </a:lnTo>
                  <a:lnTo>
                    <a:pt x="4314" y="2880"/>
                  </a:lnTo>
                  <a:lnTo>
                    <a:pt x="4277" y="2885"/>
                  </a:lnTo>
                  <a:lnTo>
                    <a:pt x="4239" y="2887"/>
                  </a:lnTo>
                  <a:lnTo>
                    <a:pt x="4200" y="2888"/>
                  </a:lnTo>
                  <a:lnTo>
                    <a:pt x="4160" y="2890"/>
                  </a:lnTo>
                  <a:lnTo>
                    <a:pt x="4120" y="2888"/>
                  </a:lnTo>
                  <a:lnTo>
                    <a:pt x="4078" y="2887"/>
                  </a:lnTo>
                  <a:lnTo>
                    <a:pt x="4036" y="2883"/>
                  </a:lnTo>
                  <a:lnTo>
                    <a:pt x="3995" y="2880"/>
                  </a:lnTo>
                  <a:lnTo>
                    <a:pt x="3952" y="2874"/>
                  </a:lnTo>
                  <a:lnTo>
                    <a:pt x="3907" y="2866"/>
                  </a:lnTo>
                  <a:lnTo>
                    <a:pt x="3863" y="2858"/>
                  </a:lnTo>
                  <a:lnTo>
                    <a:pt x="3818" y="2846"/>
                  </a:lnTo>
                  <a:lnTo>
                    <a:pt x="3773" y="2833"/>
                  </a:lnTo>
                  <a:lnTo>
                    <a:pt x="3725" y="2819"/>
                  </a:lnTo>
                  <a:lnTo>
                    <a:pt x="3680" y="2803"/>
                  </a:lnTo>
                  <a:lnTo>
                    <a:pt x="3632" y="2785"/>
                  </a:lnTo>
                  <a:lnTo>
                    <a:pt x="3584" y="2764"/>
                  </a:lnTo>
                  <a:lnTo>
                    <a:pt x="3537" y="2743"/>
                  </a:lnTo>
                  <a:lnTo>
                    <a:pt x="3488" y="2717"/>
                  </a:lnTo>
                  <a:lnTo>
                    <a:pt x="3438" y="2691"/>
                  </a:lnTo>
                  <a:lnTo>
                    <a:pt x="3389" y="2662"/>
                  </a:lnTo>
                  <a:lnTo>
                    <a:pt x="3339" y="2630"/>
                  </a:lnTo>
                  <a:lnTo>
                    <a:pt x="3290" y="2596"/>
                  </a:lnTo>
                  <a:lnTo>
                    <a:pt x="3240" y="2560"/>
                  </a:lnTo>
                  <a:lnTo>
                    <a:pt x="3190" y="2522"/>
                  </a:lnTo>
                  <a:lnTo>
                    <a:pt x="3138" y="2480"/>
                  </a:lnTo>
                  <a:lnTo>
                    <a:pt x="3087" y="2434"/>
                  </a:lnTo>
                  <a:lnTo>
                    <a:pt x="3037" y="2388"/>
                  </a:lnTo>
                  <a:lnTo>
                    <a:pt x="2985" y="2338"/>
                  </a:lnTo>
                  <a:lnTo>
                    <a:pt x="2934" y="2284"/>
                  </a:lnTo>
                  <a:lnTo>
                    <a:pt x="2881" y="2228"/>
                  </a:lnTo>
                  <a:lnTo>
                    <a:pt x="2830" y="2168"/>
                  </a:lnTo>
                  <a:lnTo>
                    <a:pt x="2779" y="2107"/>
                  </a:lnTo>
                  <a:lnTo>
                    <a:pt x="2727" y="2040"/>
                  </a:lnTo>
                  <a:lnTo>
                    <a:pt x="2676" y="1971"/>
                  </a:lnTo>
                  <a:lnTo>
                    <a:pt x="2676" y="1971"/>
                  </a:lnTo>
                  <a:lnTo>
                    <a:pt x="2573" y="1834"/>
                  </a:lnTo>
                  <a:lnTo>
                    <a:pt x="2473" y="1701"/>
                  </a:lnTo>
                  <a:lnTo>
                    <a:pt x="2376" y="1577"/>
                  </a:lnTo>
                  <a:lnTo>
                    <a:pt x="2282" y="1458"/>
                  </a:lnTo>
                  <a:lnTo>
                    <a:pt x="2188" y="1345"/>
                  </a:lnTo>
                  <a:lnTo>
                    <a:pt x="2097" y="1238"/>
                  </a:lnTo>
                  <a:lnTo>
                    <a:pt x="2007" y="1136"/>
                  </a:lnTo>
                  <a:lnTo>
                    <a:pt x="1919" y="1039"/>
                  </a:lnTo>
                  <a:lnTo>
                    <a:pt x="1833" y="949"/>
                  </a:lnTo>
                  <a:lnTo>
                    <a:pt x="1748" y="863"/>
                  </a:lnTo>
                  <a:lnTo>
                    <a:pt x="1665" y="783"/>
                  </a:lnTo>
                  <a:lnTo>
                    <a:pt x="1583" y="708"/>
                  </a:lnTo>
                  <a:lnTo>
                    <a:pt x="1501" y="637"/>
                  </a:lnTo>
                  <a:lnTo>
                    <a:pt x="1421" y="571"/>
                  </a:lnTo>
                  <a:lnTo>
                    <a:pt x="1342" y="510"/>
                  </a:lnTo>
                  <a:lnTo>
                    <a:pt x="1264" y="453"/>
                  </a:lnTo>
                  <a:lnTo>
                    <a:pt x="1185" y="400"/>
                  </a:lnTo>
                  <a:lnTo>
                    <a:pt x="1107" y="352"/>
                  </a:lnTo>
                  <a:lnTo>
                    <a:pt x="1031" y="306"/>
                  </a:lnTo>
                  <a:lnTo>
                    <a:pt x="953" y="264"/>
                  </a:lnTo>
                  <a:lnTo>
                    <a:pt x="876" y="226"/>
                  </a:lnTo>
                  <a:lnTo>
                    <a:pt x="799" y="192"/>
                  </a:lnTo>
                  <a:lnTo>
                    <a:pt x="722" y="161"/>
                  </a:lnTo>
                  <a:lnTo>
                    <a:pt x="645" y="132"/>
                  </a:lnTo>
                  <a:lnTo>
                    <a:pt x="567" y="106"/>
                  </a:lnTo>
                  <a:lnTo>
                    <a:pt x="488" y="85"/>
                  </a:lnTo>
                  <a:lnTo>
                    <a:pt x="409" y="64"/>
                  </a:lnTo>
                  <a:lnTo>
                    <a:pt x="329" y="46"/>
                  </a:lnTo>
                  <a:lnTo>
                    <a:pt x="249" y="32"/>
                  </a:lnTo>
                  <a:lnTo>
                    <a:pt x="167" y="19"/>
                  </a:lnTo>
                  <a:lnTo>
                    <a:pt x="84" y="8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806345" name="Freeform 9"/>
            <p:cNvSpPr>
              <a:spLocks/>
            </p:cNvSpPr>
            <p:nvPr userDrawn="1"/>
          </p:nvSpPr>
          <p:spPr bwMode="auto">
            <a:xfrm>
              <a:off x="303" y="654"/>
              <a:ext cx="4937" cy="1411"/>
            </a:xfrm>
            <a:custGeom>
              <a:avLst/>
              <a:gdLst/>
              <a:ahLst/>
              <a:cxnLst>
                <a:cxn ang="0">
                  <a:pos x="4937" y="2589"/>
                </a:cxn>
                <a:cxn ang="0">
                  <a:pos x="4887" y="2622"/>
                </a:cxn>
                <a:cxn ang="0">
                  <a:pos x="4828" y="2656"/>
                </a:cxn>
                <a:cxn ang="0">
                  <a:pos x="4747" y="2696"/>
                </a:cxn>
                <a:cxn ang="0">
                  <a:pos x="4646" y="2736"/>
                </a:cxn>
                <a:cxn ang="0">
                  <a:pos x="4528" y="2774"/>
                </a:cxn>
                <a:cxn ang="0">
                  <a:pos x="4393" y="2803"/>
                </a:cxn>
                <a:cxn ang="0">
                  <a:pos x="4319" y="2812"/>
                </a:cxn>
                <a:cxn ang="0">
                  <a:pos x="4243" y="2819"/>
                </a:cxn>
                <a:cxn ang="0">
                  <a:pos x="4163" y="2820"/>
                </a:cxn>
                <a:cxn ang="0">
                  <a:pos x="4081" y="2817"/>
                </a:cxn>
                <a:cxn ang="0">
                  <a:pos x="3995" y="2807"/>
                </a:cxn>
                <a:cxn ang="0">
                  <a:pos x="3906" y="2793"/>
                </a:cxn>
                <a:cxn ang="0">
                  <a:pos x="3814" y="2772"/>
                </a:cxn>
                <a:cxn ang="0">
                  <a:pos x="3721" y="2743"/>
                </a:cxn>
                <a:cxn ang="0">
                  <a:pos x="3625" y="2706"/>
                </a:cxn>
                <a:cxn ang="0">
                  <a:pos x="3528" y="2661"/>
                </a:cxn>
                <a:cxn ang="0">
                  <a:pos x="3429" y="2607"/>
                </a:cxn>
                <a:cxn ang="0">
                  <a:pos x="3328" y="2543"/>
                </a:cxn>
                <a:cxn ang="0">
                  <a:pos x="3227" y="2470"/>
                </a:cxn>
                <a:cxn ang="0">
                  <a:pos x="3124" y="2384"/>
                </a:cxn>
                <a:cxn ang="0">
                  <a:pos x="3020" y="2289"/>
                </a:cxn>
                <a:cxn ang="0">
                  <a:pos x="2916" y="2181"/>
                </a:cxn>
                <a:cxn ang="0">
                  <a:pos x="2810" y="2061"/>
                </a:cxn>
                <a:cxn ang="0">
                  <a:pos x="2705" y="1927"/>
                </a:cxn>
                <a:cxn ang="0">
                  <a:pos x="2601" y="1792"/>
                </a:cxn>
                <a:cxn ang="0">
                  <a:pos x="2399" y="1537"/>
                </a:cxn>
                <a:cxn ang="0">
                  <a:pos x="2208" y="1307"/>
                </a:cxn>
                <a:cxn ang="0">
                  <a:pos x="2024" y="1101"/>
                </a:cxn>
                <a:cxn ang="0">
                  <a:pos x="1847" y="917"/>
                </a:cxn>
                <a:cxn ang="0">
                  <a:pos x="1677" y="754"/>
                </a:cxn>
                <a:cxn ang="0">
                  <a:pos x="1511" y="611"/>
                </a:cxn>
                <a:cxn ang="0">
                  <a:pos x="1350" y="486"/>
                </a:cxn>
                <a:cxn ang="0">
                  <a:pos x="1191" y="379"/>
                </a:cxn>
                <a:cxn ang="0">
                  <a:pos x="1034" y="287"/>
                </a:cxn>
                <a:cxn ang="0">
                  <a:pos x="879" y="211"/>
                </a:cxn>
                <a:cxn ang="0">
                  <a:pos x="723" y="148"/>
                </a:cxn>
                <a:cxn ang="0">
                  <a:pos x="568" y="96"/>
                </a:cxn>
                <a:cxn ang="0">
                  <a:pos x="410" y="58"/>
                </a:cxn>
                <a:cxn ang="0">
                  <a:pos x="249" y="27"/>
                </a:cxn>
                <a:cxn ang="0">
                  <a:pos x="85" y="8"/>
                </a:cxn>
              </a:cxnLst>
              <a:rect l="0" t="0" r="r" b="b"/>
              <a:pathLst>
                <a:path w="4937" h="2820">
                  <a:moveTo>
                    <a:pt x="4937" y="2589"/>
                  </a:moveTo>
                  <a:lnTo>
                    <a:pt x="4937" y="2589"/>
                  </a:lnTo>
                  <a:lnTo>
                    <a:pt x="4925" y="2599"/>
                  </a:lnTo>
                  <a:lnTo>
                    <a:pt x="4887" y="2622"/>
                  </a:lnTo>
                  <a:lnTo>
                    <a:pt x="4861" y="2638"/>
                  </a:lnTo>
                  <a:lnTo>
                    <a:pt x="4828" y="2656"/>
                  </a:lnTo>
                  <a:lnTo>
                    <a:pt x="4790" y="2675"/>
                  </a:lnTo>
                  <a:lnTo>
                    <a:pt x="4747" y="2696"/>
                  </a:lnTo>
                  <a:lnTo>
                    <a:pt x="4698" y="2717"/>
                  </a:lnTo>
                  <a:lnTo>
                    <a:pt x="4646" y="2736"/>
                  </a:lnTo>
                  <a:lnTo>
                    <a:pt x="4589" y="2756"/>
                  </a:lnTo>
                  <a:lnTo>
                    <a:pt x="4528" y="2774"/>
                  </a:lnTo>
                  <a:lnTo>
                    <a:pt x="4462" y="2790"/>
                  </a:lnTo>
                  <a:lnTo>
                    <a:pt x="4393" y="2803"/>
                  </a:lnTo>
                  <a:lnTo>
                    <a:pt x="4357" y="2807"/>
                  </a:lnTo>
                  <a:lnTo>
                    <a:pt x="4319" y="2812"/>
                  </a:lnTo>
                  <a:lnTo>
                    <a:pt x="4282" y="2816"/>
                  </a:lnTo>
                  <a:lnTo>
                    <a:pt x="4243" y="2819"/>
                  </a:lnTo>
                  <a:lnTo>
                    <a:pt x="4203" y="2820"/>
                  </a:lnTo>
                  <a:lnTo>
                    <a:pt x="4163" y="2820"/>
                  </a:lnTo>
                  <a:lnTo>
                    <a:pt x="4122" y="2819"/>
                  </a:lnTo>
                  <a:lnTo>
                    <a:pt x="4081" y="2817"/>
                  </a:lnTo>
                  <a:lnTo>
                    <a:pt x="4038" y="2812"/>
                  </a:lnTo>
                  <a:lnTo>
                    <a:pt x="3995" y="2807"/>
                  </a:lnTo>
                  <a:lnTo>
                    <a:pt x="3950" y="2801"/>
                  </a:lnTo>
                  <a:lnTo>
                    <a:pt x="3906" y="2793"/>
                  </a:lnTo>
                  <a:lnTo>
                    <a:pt x="3860" y="2783"/>
                  </a:lnTo>
                  <a:lnTo>
                    <a:pt x="3814" y="2772"/>
                  </a:lnTo>
                  <a:lnTo>
                    <a:pt x="3768" y="2757"/>
                  </a:lnTo>
                  <a:lnTo>
                    <a:pt x="3721" y="2743"/>
                  </a:lnTo>
                  <a:lnTo>
                    <a:pt x="3674" y="2725"/>
                  </a:lnTo>
                  <a:lnTo>
                    <a:pt x="3625" y="2706"/>
                  </a:lnTo>
                  <a:lnTo>
                    <a:pt x="3577" y="2685"/>
                  </a:lnTo>
                  <a:lnTo>
                    <a:pt x="3528" y="2661"/>
                  </a:lnTo>
                  <a:lnTo>
                    <a:pt x="3479" y="2635"/>
                  </a:lnTo>
                  <a:lnTo>
                    <a:pt x="3429" y="2607"/>
                  </a:lnTo>
                  <a:lnTo>
                    <a:pt x="3379" y="2577"/>
                  </a:lnTo>
                  <a:lnTo>
                    <a:pt x="3328" y="2543"/>
                  </a:lnTo>
                  <a:lnTo>
                    <a:pt x="3278" y="2507"/>
                  </a:lnTo>
                  <a:lnTo>
                    <a:pt x="3227" y="2470"/>
                  </a:lnTo>
                  <a:lnTo>
                    <a:pt x="3175" y="2428"/>
                  </a:lnTo>
                  <a:lnTo>
                    <a:pt x="3124" y="2384"/>
                  </a:lnTo>
                  <a:lnTo>
                    <a:pt x="3071" y="2338"/>
                  </a:lnTo>
                  <a:lnTo>
                    <a:pt x="3020" y="2289"/>
                  </a:lnTo>
                  <a:lnTo>
                    <a:pt x="2967" y="2236"/>
                  </a:lnTo>
                  <a:lnTo>
                    <a:pt x="2916" y="2181"/>
                  </a:lnTo>
                  <a:lnTo>
                    <a:pt x="2863" y="2123"/>
                  </a:lnTo>
                  <a:lnTo>
                    <a:pt x="2810" y="2061"/>
                  </a:lnTo>
                  <a:lnTo>
                    <a:pt x="2757" y="1995"/>
                  </a:lnTo>
                  <a:lnTo>
                    <a:pt x="2705" y="1927"/>
                  </a:lnTo>
                  <a:lnTo>
                    <a:pt x="2705" y="1927"/>
                  </a:lnTo>
                  <a:lnTo>
                    <a:pt x="2601" y="1792"/>
                  </a:lnTo>
                  <a:lnTo>
                    <a:pt x="2499" y="1661"/>
                  </a:lnTo>
                  <a:lnTo>
                    <a:pt x="2399" y="1537"/>
                  </a:lnTo>
                  <a:lnTo>
                    <a:pt x="2302" y="1419"/>
                  </a:lnTo>
                  <a:lnTo>
                    <a:pt x="2208" y="1307"/>
                  </a:lnTo>
                  <a:lnTo>
                    <a:pt x="2115" y="1201"/>
                  </a:lnTo>
                  <a:lnTo>
                    <a:pt x="2024" y="1101"/>
                  </a:lnTo>
                  <a:lnTo>
                    <a:pt x="1936" y="1007"/>
                  </a:lnTo>
                  <a:lnTo>
                    <a:pt x="1847" y="917"/>
                  </a:lnTo>
                  <a:lnTo>
                    <a:pt x="1761" y="833"/>
                  </a:lnTo>
                  <a:lnTo>
                    <a:pt x="1677" y="754"/>
                  </a:lnTo>
                  <a:lnTo>
                    <a:pt x="1593" y="681"/>
                  </a:lnTo>
                  <a:lnTo>
                    <a:pt x="1511" y="611"/>
                  </a:lnTo>
                  <a:lnTo>
                    <a:pt x="1430" y="547"/>
                  </a:lnTo>
                  <a:lnTo>
                    <a:pt x="1350" y="486"/>
                  </a:lnTo>
                  <a:lnTo>
                    <a:pt x="1270" y="431"/>
                  </a:lnTo>
                  <a:lnTo>
                    <a:pt x="1191" y="379"/>
                  </a:lnTo>
                  <a:lnTo>
                    <a:pt x="1112" y="331"/>
                  </a:lnTo>
                  <a:lnTo>
                    <a:pt x="1034" y="287"/>
                  </a:lnTo>
                  <a:lnTo>
                    <a:pt x="957" y="247"/>
                  </a:lnTo>
                  <a:lnTo>
                    <a:pt x="879" y="211"/>
                  </a:lnTo>
                  <a:lnTo>
                    <a:pt x="801" y="177"/>
                  </a:lnTo>
                  <a:lnTo>
                    <a:pt x="723" y="148"/>
                  </a:lnTo>
                  <a:lnTo>
                    <a:pt x="646" y="121"/>
                  </a:lnTo>
                  <a:lnTo>
                    <a:pt x="568" y="96"/>
                  </a:lnTo>
                  <a:lnTo>
                    <a:pt x="489" y="75"/>
                  </a:lnTo>
                  <a:lnTo>
                    <a:pt x="410" y="58"/>
                  </a:lnTo>
                  <a:lnTo>
                    <a:pt x="330" y="41"/>
                  </a:lnTo>
                  <a:lnTo>
                    <a:pt x="249" y="27"/>
                  </a:lnTo>
                  <a:lnTo>
                    <a:pt x="167" y="16"/>
                  </a:lnTo>
                  <a:lnTo>
                    <a:pt x="85" y="8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806346" name="Freeform 10"/>
            <p:cNvSpPr>
              <a:spLocks/>
            </p:cNvSpPr>
            <p:nvPr userDrawn="1"/>
          </p:nvSpPr>
          <p:spPr bwMode="auto">
            <a:xfrm>
              <a:off x="314" y="676"/>
              <a:ext cx="4975" cy="1375"/>
            </a:xfrm>
            <a:custGeom>
              <a:avLst/>
              <a:gdLst/>
              <a:ahLst/>
              <a:cxnLst>
                <a:cxn ang="0">
                  <a:pos x="4975" y="2501"/>
                </a:cxn>
                <a:cxn ang="0">
                  <a:pos x="4926" y="2537"/>
                </a:cxn>
                <a:cxn ang="0">
                  <a:pos x="4867" y="2571"/>
                </a:cxn>
                <a:cxn ang="0">
                  <a:pos x="4786" y="2613"/>
                </a:cxn>
                <a:cxn ang="0">
                  <a:pos x="4686" y="2656"/>
                </a:cxn>
                <a:cxn ang="0">
                  <a:pos x="4568" y="2695"/>
                </a:cxn>
                <a:cxn ang="0">
                  <a:pos x="4433" y="2727"/>
                </a:cxn>
                <a:cxn ang="0">
                  <a:pos x="4361" y="2739"/>
                </a:cxn>
                <a:cxn ang="0">
                  <a:pos x="4285" y="2747"/>
                </a:cxn>
                <a:cxn ang="0">
                  <a:pos x="4204" y="2750"/>
                </a:cxn>
                <a:cxn ang="0">
                  <a:pos x="4121" y="2748"/>
                </a:cxn>
                <a:cxn ang="0">
                  <a:pos x="4035" y="2740"/>
                </a:cxn>
                <a:cxn ang="0">
                  <a:pos x="3946" y="2727"/>
                </a:cxn>
                <a:cxn ang="0">
                  <a:pos x="3856" y="2708"/>
                </a:cxn>
                <a:cxn ang="0">
                  <a:pos x="3761" y="2680"/>
                </a:cxn>
                <a:cxn ang="0">
                  <a:pos x="3666" y="2645"/>
                </a:cxn>
                <a:cxn ang="0">
                  <a:pos x="3567" y="2603"/>
                </a:cxn>
                <a:cxn ang="0">
                  <a:pos x="3467" y="2550"/>
                </a:cxn>
                <a:cxn ang="0">
                  <a:pos x="3366" y="2488"/>
                </a:cxn>
                <a:cxn ang="0">
                  <a:pos x="3263" y="2416"/>
                </a:cxn>
                <a:cxn ang="0">
                  <a:pos x="3159" y="2333"/>
                </a:cxn>
                <a:cxn ang="0">
                  <a:pos x="3053" y="2240"/>
                </a:cxn>
                <a:cxn ang="0">
                  <a:pos x="2948" y="2133"/>
                </a:cxn>
                <a:cxn ang="0">
                  <a:pos x="2841" y="2014"/>
                </a:cxn>
                <a:cxn ang="0">
                  <a:pos x="2733" y="1883"/>
                </a:cxn>
                <a:cxn ang="0">
                  <a:pos x="2627" y="1747"/>
                </a:cxn>
                <a:cxn ang="0">
                  <a:pos x="2422" y="1495"/>
                </a:cxn>
                <a:cxn ang="0">
                  <a:pos x="2227" y="1269"/>
                </a:cxn>
                <a:cxn ang="0">
                  <a:pos x="2040" y="1066"/>
                </a:cxn>
                <a:cxn ang="0">
                  <a:pos x="1861" y="885"/>
                </a:cxn>
                <a:cxn ang="0">
                  <a:pos x="1687" y="723"/>
                </a:cxn>
                <a:cxn ang="0">
                  <a:pos x="1519" y="583"/>
                </a:cxn>
                <a:cxn ang="0">
                  <a:pos x="1357" y="462"/>
                </a:cxn>
                <a:cxn ang="0">
                  <a:pos x="1196" y="357"/>
                </a:cxn>
                <a:cxn ang="0">
                  <a:pos x="1039" y="268"/>
                </a:cxn>
                <a:cxn ang="0">
                  <a:pos x="882" y="194"/>
                </a:cxn>
                <a:cxn ang="0">
                  <a:pos x="726" y="134"/>
                </a:cxn>
                <a:cxn ang="0">
                  <a:pos x="569" y="86"/>
                </a:cxn>
                <a:cxn ang="0">
                  <a:pos x="410" y="50"/>
                </a:cxn>
                <a:cxn ang="0">
                  <a:pos x="249" y="23"/>
                </a:cxn>
                <a:cxn ang="0">
                  <a:pos x="83" y="5"/>
                </a:cxn>
              </a:cxnLst>
              <a:rect l="0" t="0" r="r" b="b"/>
              <a:pathLst>
                <a:path w="4975" h="2750">
                  <a:moveTo>
                    <a:pt x="4975" y="2501"/>
                  </a:moveTo>
                  <a:lnTo>
                    <a:pt x="4975" y="2501"/>
                  </a:lnTo>
                  <a:lnTo>
                    <a:pt x="4962" y="2511"/>
                  </a:lnTo>
                  <a:lnTo>
                    <a:pt x="4926" y="2537"/>
                  </a:lnTo>
                  <a:lnTo>
                    <a:pt x="4899" y="2553"/>
                  </a:lnTo>
                  <a:lnTo>
                    <a:pt x="4867" y="2571"/>
                  </a:lnTo>
                  <a:lnTo>
                    <a:pt x="4829" y="2592"/>
                  </a:lnTo>
                  <a:lnTo>
                    <a:pt x="4786" y="2613"/>
                  </a:lnTo>
                  <a:lnTo>
                    <a:pt x="4739" y="2635"/>
                  </a:lnTo>
                  <a:lnTo>
                    <a:pt x="4686" y="2656"/>
                  </a:lnTo>
                  <a:lnTo>
                    <a:pt x="4629" y="2676"/>
                  </a:lnTo>
                  <a:lnTo>
                    <a:pt x="4568" y="2695"/>
                  </a:lnTo>
                  <a:lnTo>
                    <a:pt x="4503" y="2713"/>
                  </a:lnTo>
                  <a:lnTo>
                    <a:pt x="4433" y="2727"/>
                  </a:lnTo>
                  <a:lnTo>
                    <a:pt x="4397" y="2734"/>
                  </a:lnTo>
                  <a:lnTo>
                    <a:pt x="4361" y="2739"/>
                  </a:lnTo>
                  <a:lnTo>
                    <a:pt x="4322" y="2743"/>
                  </a:lnTo>
                  <a:lnTo>
                    <a:pt x="4285" y="2747"/>
                  </a:lnTo>
                  <a:lnTo>
                    <a:pt x="4245" y="2748"/>
                  </a:lnTo>
                  <a:lnTo>
                    <a:pt x="4204" y="2750"/>
                  </a:lnTo>
                  <a:lnTo>
                    <a:pt x="4163" y="2750"/>
                  </a:lnTo>
                  <a:lnTo>
                    <a:pt x="4121" y="2748"/>
                  </a:lnTo>
                  <a:lnTo>
                    <a:pt x="4079" y="2745"/>
                  </a:lnTo>
                  <a:lnTo>
                    <a:pt x="4035" y="2740"/>
                  </a:lnTo>
                  <a:lnTo>
                    <a:pt x="3992" y="2735"/>
                  </a:lnTo>
                  <a:lnTo>
                    <a:pt x="3946" y="2727"/>
                  </a:lnTo>
                  <a:lnTo>
                    <a:pt x="3902" y="2719"/>
                  </a:lnTo>
                  <a:lnTo>
                    <a:pt x="3856" y="2708"/>
                  </a:lnTo>
                  <a:lnTo>
                    <a:pt x="3809" y="2695"/>
                  </a:lnTo>
                  <a:lnTo>
                    <a:pt x="3761" y="2680"/>
                  </a:lnTo>
                  <a:lnTo>
                    <a:pt x="3714" y="2664"/>
                  </a:lnTo>
                  <a:lnTo>
                    <a:pt x="3666" y="2645"/>
                  </a:lnTo>
                  <a:lnTo>
                    <a:pt x="3617" y="2626"/>
                  </a:lnTo>
                  <a:lnTo>
                    <a:pt x="3567" y="2603"/>
                  </a:lnTo>
                  <a:lnTo>
                    <a:pt x="3517" y="2577"/>
                  </a:lnTo>
                  <a:lnTo>
                    <a:pt x="3467" y="2550"/>
                  </a:lnTo>
                  <a:lnTo>
                    <a:pt x="3417" y="2521"/>
                  </a:lnTo>
                  <a:lnTo>
                    <a:pt x="3366" y="2488"/>
                  </a:lnTo>
                  <a:lnTo>
                    <a:pt x="3314" y="2453"/>
                  </a:lnTo>
                  <a:lnTo>
                    <a:pt x="3263" y="2416"/>
                  </a:lnTo>
                  <a:lnTo>
                    <a:pt x="3212" y="2375"/>
                  </a:lnTo>
                  <a:lnTo>
                    <a:pt x="3159" y="2333"/>
                  </a:lnTo>
                  <a:lnTo>
                    <a:pt x="3106" y="2288"/>
                  </a:lnTo>
                  <a:lnTo>
                    <a:pt x="3053" y="2240"/>
                  </a:lnTo>
                  <a:lnTo>
                    <a:pt x="3001" y="2188"/>
                  </a:lnTo>
                  <a:lnTo>
                    <a:pt x="2948" y="2133"/>
                  </a:lnTo>
                  <a:lnTo>
                    <a:pt x="2894" y="2075"/>
                  </a:lnTo>
                  <a:lnTo>
                    <a:pt x="2841" y="2014"/>
                  </a:lnTo>
                  <a:lnTo>
                    <a:pt x="2787" y="1951"/>
                  </a:lnTo>
                  <a:lnTo>
                    <a:pt x="2733" y="1883"/>
                  </a:lnTo>
                  <a:lnTo>
                    <a:pt x="2733" y="1883"/>
                  </a:lnTo>
                  <a:lnTo>
                    <a:pt x="2627" y="1747"/>
                  </a:lnTo>
                  <a:lnTo>
                    <a:pt x="2523" y="1618"/>
                  </a:lnTo>
                  <a:lnTo>
                    <a:pt x="2422" y="1495"/>
                  </a:lnTo>
                  <a:lnTo>
                    <a:pt x="2323" y="1379"/>
                  </a:lnTo>
                  <a:lnTo>
                    <a:pt x="2227" y="1269"/>
                  </a:lnTo>
                  <a:lnTo>
                    <a:pt x="2133" y="1164"/>
                  </a:lnTo>
                  <a:lnTo>
                    <a:pt x="2040" y="1066"/>
                  </a:lnTo>
                  <a:lnTo>
                    <a:pt x="1949" y="972"/>
                  </a:lnTo>
                  <a:lnTo>
                    <a:pt x="1861" y="885"/>
                  </a:lnTo>
                  <a:lnTo>
                    <a:pt x="1773" y="801"/>
                  </a:lnTo>
                  <a:lnTo>
                    <a:pt x="1687" y="723"/>
                  </a:lnTo>
                  <a:lnTo>
                    <a:pt x="1602" y="651"/>
                  </a:lnTo>
                  <a:lnTo>
                    <a:pt x="1519" y="583"/>
                  </a:lnTo>
                  <a:lnTo>
                    <a:pt x="1437" y="520"/>
                  </a:lnTo>
                  <a:lnTo>
                    <a:pt x="1357" y="462"/>
                  </a:lnTo>
                  <a:lnTo>
                    <a:pt x="1276" y="407"/>
                  </a:lnTo>
                  <a:lnTo>
                    <a:pt x="1196" y="357"/>
                  </a:lnTo>
                  <a:lnTo>
                    <a:pt x="1116" y="310"/>
                  </a:lnTo>
                  <a:lnTo>
                    <a:pt x="1039" y="268"/>
                  </a:lnTo>
                  <a:lnTo>
                    <a:pt x="960" y="229"/>
                  </a:lnTo>
                  <a:lnTo>
                    <a:pt x="882" y="194"/>
                  </a:lnTo>
                  <a:lnTo>
                    <a:pt x="804" y="162"/>
                  </a:lnTo>
                  <a:lnTo>
                    <a:pt x="726" y="134"/>
                  </a:lnTo>
                  <a:lnTo>
                    <a:pt x="647" y="108"/>
                  </a:lnTo>
                  <a:lnTo>
                    <a:pt x="569" y="86"/>
                  </a:lnTo>
                  <a:lnTo>
                    <a:pt x="490" y="66"/>
                  </a:lnTo>
                  <a:lnTo>
                    <a:pt x="410" y="50"/>
                  </a:lnTo>
                  <a:lnTo>
                    <a:pt x="331" y="36"/>
                  </a:lnTo>
                  <a:lnTo>
                    <a:pt x="249" y="23"/>
                  </a:lnTo>
                  <a:lnTo>
                    <a:pt x="167" y="13"/>
                  </a:lnTo>
                  <a:lnTo>
                    <a:pt x="83" y="5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806347" name="Freeform 11"/>
            <p:cNvSpPr>
              <a:spLocks/>
            </p:cNvSpPr>
            <p:nvPr userDrawn="1"/>
          </p:nvSpPr>
          <p:spPr bwMode="auto">
            <a:xfrm>
              <a:off x="325" y="698"/>
              <a:ext cx="5012" cy="1339"/>
            </a:xfrm>
            <a:custGeom>
              <a:avLst/>
              <a:gdLst/>
              <a:ahLst/>
              <a:cxnLst>
                <a:cxn ang="0">
                  <a:pos x="5012" y="2414"/>
                </a:cxn>
                <a:cxn ang="0">
                  <a:pos x="4964" y="2448"/>
                </a:cxn>
                <a:cxn ang="0">
                  <a:pos x="4904" y="2485"/>
                </a:cxn>
                <a:cxn ang="0">
                  <a:pos x="4825" y="2528"/>
                </a:cxn>
                <a:cxn ang="0">
                  <a:pos x="4725" y="2574"/>
                </a:cxn>
                <a:cxn ang="0">
                  <a:pos x="4608" y="2615"/>
                </a:cxn>
                <a:cxn ang="0">
                  <a:pos x="4474" y="2649"/>
                </a:cxn>
                <a:cxn ang="0">
                  <a:pos x="4402" y="2662"/>
                </a:cxn>
                <a:cxn ang="0">
                  <a:pos x="4325" y="2672"/>
                </a:cxn>
                <a:cxn ang="0">
                  <a:pos x="4246" y="2677"/>
                </a:cxn>
                <a:cxn ang="0">
                  <a:pos x="4163" y="2677"/>
                </a:cxn>
                <a:cxn ang="0">
                  <a:pos x="4077" y="2672"/>
                </a:cxn>
                <a:cxn ang="0">
                  <a:pos x="3988" y="2661"/>
                </a:cxn>
                <a:cxn ang="0">
                  <a:pos x="3896" y="2643"/>
                </a:cxn>
                <a:cxn ang="0">
                  <a:pos x="3802" y="2617"/>
                </a:cxn>
                <a:cxn ang="0">
                  <a:pos x="3705" y="2583"/>
                </a:cxn>
                <a:cxn ang="0">
                  <a:pos x="3606" y="2543"/>
                </a:cxn>
                <a:cxn ang="0">
                  <a:pos x="3506" y="2491"/>
                </a:cxn>
                <a:cxn ang="0">
                  <a:pos x="3403" y="2431"/>
                </a:cxn>
                <a:cxn ang="0">
                  <a:pos x="3299" y="2362"/>
                </a:cxn>
                <a:cxn ang="0">
                  <a:pos x="3194" y="2280"/>
                </a:cxn>
                <a:cxn ang="0">
                  <a:pos x="3087" y="2188"/>
                </a:cxn>
                <a:cxn ang="0">
                  <a:pos x="2980" y="2083"/>
                </a:cxn>
                <a:cxn ang="0">
                  <a:pos x="2870" y="1966"/>
                </a:cxn>
                <a:cxn ang="0">
                  <a:pos x="2762" y="1836"/>
                </a:cxn>
                <a:cxn ang="0">
                  <a:pos x="2654" y="1702"/>
                </a:cxn>
                <a:cxn ang="0">
                  <a:pos x="2444" y="1455"/>
                </a:cxn>
                <a:cxn ang="0">
                  <a:pos x="2245" y="1230"/>
                </a:cxn>
                <a:cxn ang="0">
                  <a:pos x="2057" y="1030"/>
                </a:cxn>
                <a:cxn ang="0">
                  <a:pos x="1873" y="851"/>
                </a:cxn>
                <a:cxn ang="0">
                  <a:pos x="1698" y="692"/>
                </a:cxn>
                <a:cxn ang="0">
                  <a:pos x="1529" y="555"/>
                </a:cxn>
                <a:cxn ang="0">
                  <a:pos x="1364" y="436"/>
                </a:cxn>
                <a:cxn ang="0">
                  <a:pos x="1201" y="334"/>
                </a:cxn>
                <a:cxn ang="0">
                  <a:pos x="1043" y="248"/>
                </a:cxn>
                <a:cxn ang="0">
                  <a:pos x="885" y="177"/>
                </a:cxn>
                <a:cxn ang="0">
                  <a:pos x="728" y="119"/>
                </a:cxn>
                <a:cxn ang="0">
                  <a:pos x="571" y="74"/>
                </a:cxn>
                <a:cxn ang="0">
                  <a:pos x="411" y="42"/>
                </a:cxn>
                <a:cxn ang="0">
                  <a:pos x="250" y="17"/>
                </a:cxn>
                <a:cxn ang="0">
                  <a:pos x="85" y="5"/>
                </a:cxn>
              </a:cxnLst>
              <a:rect l="0" t="0" r="r" b="b"/>
              <a:pathLst>
                <a:path w="5012" h="2678">
                  <a:moveTo>
                    <a:pt x="5012" y="2414"/>
                  </a:moveTo>
                  <a:lnTo>
                    <a:pt x="5012" y="2414"/>
                  </a:lnTo>
                  <a:lnTo>
                    <a:pt x="5000" y="2423"/>
                  </a:lnTo>
                  <a:lnTo>
                    <a:pt x="4964" y="2448"/>
                  </a:lnTo>
                  <a:lnTo>
                    <a:pt x="4937" y="2465"/>
                  </a:lnTo>
                  <a:lnTo>
                    <a:pt x="4904" y="2485"/>
                  </a:lnTo>
                  <a:lnTo>
                    <a:pt x="4868" y="2506"/>
                  </a:lnTo>
                  <a:lnTo>
                    <a:pt x="4825" y="2528"/>
                  </a:lnTo>
                  <a:lnTo>
                    <a:pt x="4778" y="2551"/>
                  </a:lnTo>
                  <a:lnTo>
                    <a:pt x="4725" y="2574"/>
                  </a:lnTo>
                  <a:lnTo>
                    <a:pt x="4670" y="2594"/>
                  </a:lnTo>
                  <a:lnTo>
                    <a:pt x="4608" y="2615"/>
                  </a:lnTo>
                  <a:lnTo>
                    <a:pt x="4543" y="2635"/>
                  </a:lnTo>
                  <a:lnTo>
                    <a:pt x="4474" y="2649"/>
                  </a:lnTo>
                  <a:lnTo>
                    <a:pt x="4439" y="2657"/>
                  </a:lnTo>
                  <a:lnTo>
                    <a:pt x="4402" y="2662"/>
                  </a:lnTo>
                  <a:lnTo>
                    <a:pt x="4364" y="2669"/>
                  </a:lnTo>
                  <a:lnTo>
                    <a:pt x="4325" y="2672"/>
                  </a:lnTo>
                  <a:lnTo>
                    <a:pt x="4286" y="2675"/>
                  </a:lnTo>
                  <a:lnTo>
                    <a:pt x="4246" y="2677"/>
                  </a:lnTo>
                  <a:lnTo>
                    <a:pt x="4204" y="2678"/>
                  </a:lnTo>
                  <a:lnTo>
                    <a:pt x="4163" y="2677"/>
                  </a:lnTo>
                  <a:lnTo>
                    <a:pt x="4120" y="2675"/>
                  </a:lnTo>
                  <a:lnTo>
                    <a:pt x="4077" y="2672"/>
                  </a:lnTo>
                  <a:lnTo>
                    <a:pt x="4032" y="2667"/>
                  </a:lnTo>
                  <a:lnTo>
                    <a:pt x="3988" y="2661"/>
                  </a:lnTo>
                  <a:lnTo>
                    <a:pt x="3942" y="2653"/>
                  </a:lnTo>
                  <a:lnTo>
                    <a:pt x="3896" y="2643"/>
                  </a:lnTo>
                  <a:lnTo>
                    <a:pt x="3849" y="2630"/>
                  </a:lnTo>
                  <a:lnTo>
                    <a:pt x="3802" y="2617"/>
                  </a:lnTo>
                  <a:lnTo>
                    <a:pt x="3753" y="2601"/>
                  </a:lnTo>
                  <a:lnTo>
                    <a:pt x="3705" y="2583"/>
                  </a:lnTo>
                  <a:lnTo>
                    <a:pt x="3656" y="2564"/>
                  </a:lnTo>
                  <a:lnTo>
                    <a:pt x="3606" y="2543"/>
                  </a:lnTo>
                  <a:lnTo>
                    <a:pt x="3556" y="2519"/>
                  </a:lnTo>
                  <a:lnTo>
                    <a:pt x="3506" y="2491"/>
                  </a:lnTo>
                  <a:lnTo>
                    <a:pt x="3455" y="2464"/>
                  </a:lnTo>
                  <a:lnTo>
                    <a:pt x="3403" y="2431"/>
                  </a:lnTo>
                  <a:lnTo>
                    <a:pt x="3352" y="2398"/>
                  </a:lnTo>
                  <a:lnTo>
                    <a:pt x="3299" y="2362"/>
                  </a:lnTo>
                  <a:lnTo>
                    <a:pt x="3246" y="2322"/>
                  </a:lnTo>
                  <a:lnTo>
                    <a:pt x="3194" y="2280"/>
                  </a:lnTo>
                  <a:lnTo>
                    <a:pt x="3141" y="2236"/>
                  </a:lnTo>
                  <a:lnTo>
                    <a:pt x="3087" y="2188"/>
                  </a:lnTo>
                  <a:lnTo>
                    <a:pt x="3033" y="2138"/>
                  </a:lnTo>
                  <a:lnTo>
                    <a:pt x="2980" y="2083"/>
                  </a:lnTo>
                  <a:lnTo>
                    <a:pt x="2924" y="2026"/>
                  </a:lnTo>
                  <a:lnTo>
                    <a:pt x="2870" y="1966"/>
                  </a:lnTo>
                  <a:lnTo>
                    <a:pt x="2816" y="1903"/>
                  </a:lnTo>
                  <a:lnTo>
                    <a:pt x="2762" y="1836"/>
                  </a:lnTo>
                  <a:lnTo>
                    <a:pt x="2762" y="1836"/>
                  </a:lnTo>
                  <a:lnTo>
                    <a:pt x="2654" y="1702"/>
                  </a:lnTo>
                  <a:lnTo>
                    <a:pt x="2548" y="1576"/>
                  </a:lnTo>
                  <a:lnTo>
                    <a:pt x="2444" y="1455"/>
                  </a:lnTo>
                  <a:lnTo>
                    <a:pt x="2344" y="1338"/>
                  </a:lnTo>
                  <a:lnTo>
                    <a:pt x="2245" y="1230"/>
                  </a:lnTo>
                  <a:lnTo>
                    <a:pt x="2150" y="1127"/>
                  </a:lnTo>
                  <a:lnTo>
                    <a:pt x="2057" y="1030"/>
                  </a:lnTo>
                  <a:lnTo>
                    <a:pt x="1963" y="938"/>
                  </a:lnTo>
                  <a:lnTo>
                    <a:pt x="1873" y="851"/>
                  </a:lnTo>
                  <a:lnTo>
                    <a:pt x="1786" y="770"/>
                  </a:lnTo>
                  <a:lnTo>
                    <a:pt x="1698" y="692"/>
                  </a:lnTo>
                  <a:lnTo>
                    <a:pt x="1612" y="621"/>
                  </a:lnTo>
                  <a:lnTo>
                    <a:pt x="1529" y="555"/>
                  </a:lnTo>
                  <a:lnTo>
                    <a:pt x="1446" y="494"/>
                  </a:lnTo>
                  <a:lnTo>
                    <a:pt x="1364" y="436"/>
                  </a:lnTo>
                  <a:lnTo>
                    <a:pt x="1282" y="382"/>
                  </a:lnTo>
                  <a:lnTo>
                    <a:pt x="1201" y="334"/>
                  </a:lnTo>
                  <a:lnTo>
                    <a:pt x="1122" y="289"/>
                  </a:lnTo>
                  <a:lnTo>
                    <a:pt x="1043" y="248"/>
                  </a:lnTo>
                  <a:lnTo>
                    <a:pt x="964" y="210"/>
                  </a:lnTo>
                  <a:lnTo>
                    <a:pt x="885" y="177"/>
                  </a:lnTo>
                  <a:lnTo>
                    <a:pt x="807" y="147"/>
                  </a:lnTo>
                  <a:lnTo>
                    <a:pt x="728" y="119"/>
                  </a:lnTo>
                  <a:lnTo>
                    <a:pt x="649" y="95"/>
                  </a:lnTo>
                  <a:lnTo>
                    <a:pt x="571" y="74"/>
                  </a:lnTo>
                  <a:lnTo>
                    <a:pt x="490" y="56"/>
                  </a:lnTo>
                  <a:lnTo>
                    <a:pt x="411" y="42"/>
                  </a:lnTo>
                  <a:lnTo>
                    <a:pt x="331" y="29"/>
                  </a:lnTo>
                  <a:lnTo>
                    <a:pt x="250" y="17"/>
                  </a:lnTo>
                  <a:lnTo>
                    <a:pt x="167" y="9"/>
                  </a:lnTo>
                  <a:lnTo>
                    <a:pt x="85" y="5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806348" name="Freeform 12"/>
            <p:cNvSpPr>
              <a:spLocks/>
            </p:cNvSpPr>
            <p:nvPr userDrawn="1"/>
          </p:nvSpPr>
          <p:spPr bwMode="auto">
            <a:xfrm>
              <a:off x="336" y="720"/>
              <a:ext cx="5049" cy="1304"/>
            </a:xfrm>
            <a:custGeom>
              <a:avLst/>
              <a:gdLst/>
              <a:ahLst/>
              <a:cxnLst>
                <a:cxn ang="0">
                  <a:pos x="5049" y="2324"/>
                </a:cxn>
                <a:cxn ang="0">
                  <a:pos x="5000" y="2361"/>
                </a:cxn>
                <a:cxn ang="0">
                  <a:pos x="4942" y="2398"/>
                </a:cxn>
                <a:cxn ang="0">
                  <a:pos x="4863" y="2443"/>
                </a:cxn>
                <a:cxn ang="0">
                  <a:pos x="4764" y="2492"/>
                </a:cxn>
                <a:cxn ang="0">
                  <a:pos x="4647" y="2537"/>
                </a:cxn>
                <a:cxn ang="0">
                  <a:pos x="4514" y="2574"/>
                </a:cxn>
                <a:cxn ang="0">
                  <a:pos x="4442" y="2589"/>
                </a:cxn>
                <a:cxn ang="0">
                  <a:pos x="4366" y="2598"/>
                </a:cxn>
                <a:cxn ang="0">
                  <a:pos x="4286" y="2605"/>
                </a:cxn>
                <a:cxn ang="0">
                  <a:pos x="4203" y="2608"/>
                </a:cxn>
                <a:cxn ang="0">
                  <a:pos x="4117" y="2603"/>
                </a:cxn>
                <a:cxn ang="0">
                  <a:pos x="4027" y="2593"/>
                </a:cxn>
                <a:cxn ang="0">
                  <a:pos x="3935" y="2577"/>
                </a:cxn>
                <a:cxn ang="0">
                  <a:pos x="3841" y="2555"/>
                </a:cxn>
                <a:cxn ang="0">
                  <a:pos x="3744" y="2522"/>
                </a:cxn>
                <a:cxn ang="0">
                  <a:pos x="3645" y="2484"/>
                </a:cxn>
                <a:cxn ang="0">
                  <a:pos x="3544" y="2434"/>
                </a:cxn>
                <a:cxn ang="0">
                  <a:pos x="3439" y="2375"/>
                </a:cxn>
                <a:cxn ang="0">
                  <a:pos x="3335" y="2308"/>
                </a:cxn>
                <a:cxn ang="0">
                  <a:pos x="3228" y="2229"/>
                </a:cxn>
                <a:cxn ang="0">
                  <a:pos x="3120" y="2137"/>
                </a:cxn>
                <a:cxn ang="0">
                  <a:pos x="3010" y="2035"/>
                </a:cxn>
                <a:cxn ang="0">
                  <a:pos x="2901" y="1919"/>
                </a:cxn>
                <a:cxn ang="0">
                  <a:pos x="2790" y="1789"/>
                </a:cxn>
                <a:cxn ang="0">
                  <a:pos x="2679" y="1659"/>
                </a:cxn>
                <a:cxn ang="0">
                  <a:pos x="2466" y="1413"/>
                </a:cxn>
                <a:cxn ang="0">
                  <a:pos x="2265" y="1192"/>
                </a:cxn>
                <a:cxn ang="0">
                  <a:pos x="2072" y="993"/>
                </a:cxn>
                <a:cxn ang="0">
                  <a:pos x="1887" y="819"/>
                </a:cxn>
                <a:cxn ang="0">
                  <a:pos x="1710" y="664"/>
                </a:cxn>
                <a:cxn ang="0">
                  <a:pos x="1537" y="528"/>
                </a:cxn>
                <a:cxn ang="0">
                  <a:pos x="1371" y="412"/>
                </a:cxn>
                <a:cxn ang="0">
                  <a:pos x="1207" y="312"/>
                </a:cxn>
                <a:cxn ang="0">
                  <a:pos x="1047" y="230"/>
                </a:cxn>
                <a:cxn ang="0">
                  <a:pos x="888" y="160"/>
                </a:cxn>
                <a:cxn ang="0">
                  <a:pos x="731" y="107"/>
                </a:cxn>
                <a:cxn ang="0">
                  <a:pos x="572" y="65"/>
                </a:cxn>
                <a:cxn ang="0">
                  <a:pos x="413" y="34"/>
                </a:cxn>
                <a:cxn ang="0">
                  <a:pos x="250" y="15"/>
                </a:cxn>
                <a:cxn ang="0">
                  <a:pos x="85" y="4"/>
                </a:cxn>
              </a:cxnLst>
              <a:rect l="0" t="0" r="r" b="b"/>
              <a:pathLst>
                <a:path w="5049" h="2608">
                  <a:moveTo>
                    <a:pt x="5049" y="2324"/>
                  </a:moveTo>
                  <a:lnTo>
                    <a:pt x="5049" y="2324"/>
                  </a:lnTo>
                  <a:lnTo>
                    <a:pt x="5036" y="2334"/>
                  </a:lnTo>
                  <a:lnTo>
                    <a:pt x="5000" y="2361"/>
                  </a:lnTo>
                  <a:lnTo>
                    <a:pt x="4974" y="2379"/>
                  </a:lnTo>
                  <a:lnTo>
                    <a:pt x="4942" y="2398"/>
                  </a:lnTo>
                  <a:lnTo>
                    <a:pt x="4906" y="2421"/>
                  </a:lnTo>
                  <a:lnTo>
                    <a:pt x="4863" y="2443"/>
                  </a:lnTo>
                  <a:lnTo>
                    <a:pt x="4815" y="2468"/>
                  </a:lnTo>
                  <a:lnTo>
                    <a:pt x="4764" y="2492"/>
                  </a:lnTo>
                  <a:lnTo>
                    <a:pt x="4709" y="2514"/>
                  </a:lnTo>
                  <a:lnTo>
                    <a:pt x="4647" y="2537"/>
                  </a:lnTo>
                  <a:lnTo>
                    <a:pt x="4584" y="2556"/>
                  </a:lnTo>
                  <a:lnTo>
                    <a:pt x="4514" y="2574"/>
                  </a:lnTo>
                  <a:lnTo>
                    <a:pt x="4478" y="2581"/>
                  </a:lnTo>
                  <a:lnTo>
                    <a:pt x="4442" y="2589"/>
                  </a:lnTo>
                  <a:lnTo>
                    <a:pt x="4404" y="2593"/>
                  </a:lnTo>
                  <a:lnTo>
                    <a:pt x="4366" y="2598"/>
                  </a:lnTo>
                  <a:lnTo>
                    <a:pt x="4327" y="2603"/>
                  </a:lnTo>
                  <a:lnTo>
                    <a:pt x="4286" y="2605"/>
                  </a:lnTo>
                  <a:lnTo>
                    <a:pt x="4245" y="2606"/>
                  </a:lnTo>
                  <a:lnTo>
                    <a:pt x="4203" y="2608"/>
                  </a:lnTo>
                  <a:lnTo>
                    <a:pt x="4160" y="2606"/>
                  </a:lnTo>
                  <a:lnTo>
                    <a:pt x="4117" y="2603"/>
                  </a:lnTo>
                  <a:lnTo>
                    <a:pt x="4073" y="2600"/>
                  </a:lnTo>
                  <a:lnTo>
                    <a:pt x="4027" y="2593"/>
                  </a:lnTo>
                  <a:lnTo>
                    <a:pt x="3982" y="2587"/>
                  </a:lnTo>
                  <a:lnTo>
                    <a:pt x="3935" y="2577"/>
                  </a:lnTo>
                  <a:lnTo>
                    <a:pt x="3888" y="2566"/>
                  </a:lnTo>
                  <a:lnTo>
                    <a:pt x="3841" y="2555"/>
                  </a:lnTo>
                  <a:lnTo>
                    <a:pt x="3792" y="2540"/>
                  </a:lnTo>
                  <a:lnTo>
                    <a:pt x="3744" y="2522"/>
                  </a:lnTo>
                  <a:lnTo>
                    <a:pt x="3695" y="2505"/>
                  </a:lnTo>
                  <a:lnTo>
                    <a:pt x="3645" y="2484"/>
                  </a:lnTo>
                  <a:lnTo>
                    <a:pt x="3594" y="2459"/>
                  </a:lnTo>
                  <a:lnTo>
                    <a:pt x="3544" y="2434"/>
                  </a:lnTo>
                  <a:lnTo>
                    <a:pt x="3492" y="2406"/>
                  </a:lnTo>
                  <a:lnTo>
                    <a:pt x="3439" y="2375"/>
                  </a:lnTo>
                  <a:lnTo>
                    <a:pt x="3388" y="2343"/>
                  </a:lnTo>
                  <a:lnTo>
                    <a:pt x="3335" y="2308"/>
                  </a:lnTo>
                  <a:lnTo>
                    <a:pt x="3281" y="2269"/>
                  </a:lnTo>
                  <a:lnTo>
                    <a:pt x="3228" y="2229"/>
                  </a:lnTo>
                  <a:lnTo>
                    <a:pt x="3174" y="2183"/>
                  </a:lnTo>
                  <a:lnTo>
                    <a:pt x="3120" y="2137"/>
                  </a:lnTo>
                  <a:lnTo>
                    <a:pt x="3066" y="2086"/>
                  </a:lnTo>
                  <a:lnTo>
                    <a:pt x="3010" y="2035"/>
                  </a:lnTo>
                  <a:lnTo>
                    <a:pt x="2956" y="1978"/>
                  </a:lnTo>
                  <a:lnTo>
                    <a:pt x="2901" y="1919"/>
                  </a:lnTo>
                  <a:lnTo>
                    <a:pt x="2845" y="1856"/>
                  </a:lnTo>
                  <a:lnTo>
                    <a:pt x="2790" y="1789"/>
                  </a:lnTo>
                  <a:lnTo>
                    <a:pt x="2790" y="1789"/>
                  </a:lnTo>
                  <a:lnTo>
                    <a:pt x="2679" y="1659"/>
                  </a:lnTo>
                  <a:lnTo>
                    <a:pt x="2572" y="1533"/>
                  </a:lnTo>
                  <a:lnTo>
                    <a:pt x="2466" y="1413"/>
                  </a:lnTo>
                  <a:lnTo>
                    <a:pt x="2365" y="1299"/>
                  </a:lnTo>
                  <a:lnTo>
                    <a:pt x="2265" y="1192"/>
                  </a:lnTo>
                  <a:lnTo>
                    <a:pt x="2168" y="1090"/>
                  </a:lnTo>
                  <a:lnTo>
                    <a:pt x="2072" y="993"/>
                  </a:lnTo>
                  <a:lnTo>
                    <a:pt x="1979" y="903"/>
                  </a:lnTo>
                  <a:lnTo>
                    <a:pt x="1887" y="819"/>
                  </a:lnTo>
                  <a:lnTo>
                    <a:pt x="1797" y="738"/>
                  </a:lnTo>
                  <a:lnTo>
                    <a:pt x="1710" y="664"/>
                  </a:lnTo>
                  <a:lnTo>
                    <a:pt x="1622" y="593"/>
                  </a:lnTo>
                  <a:lnTo>
                    <a:pt x="1537" y="528"/>
                  </a:lnTo>
                  <a:lnTo>
                    <a:pt x="1453" y="467"/>
                  </a:lnTo>
                  <a:lnTo>
                    <a:pt x="1371" y="412"/>
                  </a:lnTo>
                  <a:lnTo>
                    <a:pt x="1287" y="360"/>
                  </a:lnTo>
                  <a:lnTo>
                    <a:pt x="1207" y="312"/>
                  </a:lnTo>
                  <a:lnTo>
                    <a:pt x="1126" y="268"/>
                  </a:lnTo>
                  <a:lnTo>
                    <a:pt x="1047" y="230"/>
                  </a:lnTo>
                  <a:lnTo>
                    <a:pt x="967" y="192"/>
                  </a:lnTo>
                  <a:lnTo>
                    <a:pt x="888" y="160"/>
                  </a:lnTo>
                  <a:lnTo>
                    <a:pt x="808" y="133"/>
                  </a:lnTo>
                  <a:lnTo>
                    <a:pt x="731" y="107"/>
                  </a:lnTo>
                  <a:lnTo>
                    <a:pt x="652" y="84"/>
                  </a:lnTo>
                  <a:lnTo>
                    <a:pt x="572" y="65"/>
                  </a:lnTo>
                  <a:lnTo>
                    <a:pt x="492" y="49"/>
                  </a:lnTo>
                  <a:lnTo>
                    <a:pt x="413" y="34"/>
                  </a:lnTo>
                  <a:lnTo>
                    <a:pt x="332" y="23"/>
                  </a:lnTo>
                  <a:lnTo>
                    <a:pt x="250" y="15"/>
                  </a:lnTo>
                  <a:lnTo>
                    <a:pt x="168" y="8"/>
                  </a:lnTo>
                  <a:lnTo>
                    <a:pt x="85" y="4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806349" name="Freeform 13"/>
            <p:cNvSpPr>
              <a:spLocks/>
            </p:cNvSpPr>
            <p:nvPr userDrawn="1"/>
          </p:nvSpPr>
          <p:spPr bwMode="auto">
            <a:xfrm>
              <a:off x="349" y="742"/>
              <a:ext cx="5081" cy="1267"/>
            </a:xfrm>
            <a:custGeom>
              <a:avLst/>
              <a:gdLst/>
              <a:ahLst/>
              <a:cxnLst>
                <a:cxn ang="0">
                  <a:pos x="5081" y="2233"/>
                </a:cxn>
                <a:cxn ang="0">
                  <a:pos x="5034" y="2270"/>
                </a:cxn>
                <a:cxn ang="0">
                  <a:pos x="4977" y="2309"/>
                </a:cxn>
                <a:cxn ang="0">
                  <a:pos x="4898" y="2355"/>
                </a:cxn>
                <a:cxn ang="0">
                  <a:pos x="4801" y="2405"/>
                </a:cxn>
                <a:cxn ang="0">
                  <a:pos x="4684" y="2454"/>
                </a:cxn>
                <a:cxn ang="0">
                  <a:pos x="4551" y="2494"/>
                </a:cxn>
                <a:cxn ang="0">
                  <a:pos x="4479" y="2509"/>
                </a:cxn>
                <a:cxn ang="0">
                  <a:pos x="4404" y="2522"/>
                </a:cxn>
                <a:cxn ang="0">
                  <a:pos x="4323" y="2530"/>
                </a:cxn>
                <a:cxn ang="0">
                  <a:pos x="4240" y="2533"/>
                </a:cxn>
                <a:cxn ang="0">
                  <a:pos x="4154" y="2531"/>
                </a:cxn>
                <a:cxn ang="0">
                  <a:pos x="4065" y="2523"/>
                </a:cxn>
                <a:cxn ang="0">
                  <a:pos x="3974" y="2509"/>
                </a:cxn>
                <a:cxn ang="0">
                  <a:pos x="3878" y="2488"/>
                </a:cxn>
                <a:cxn ang="0">
                  <a:pos x="3781" y="2459"/>
                </a:cxn>
                <a:cxn ang="0">
                  <a:pos x="3681" y="2420"/>
                </a:cxn>
                <a:cxn ang="0">
                  <a:pos x="3579" y="2373"/>
                </a:cxn>
                <a:cxn ang="0">
                  <a:pos x="3475" y="2317"/>
                </a:cxn>
                <a:cxn ang="0">
                  <a:pos x="3368" y="2250"/>
                </a:cxn>
                <a:cxn ang="0">
                  <a:pos x="3260" y="2171"/>
                </a:cxn>
                <a:cxn ang="0">
                  <a:pos x="3152" y="2082"/>
                </a:cxn>
                <a:cxn ang="0">
                  <a:pos x="3041" y="1982"/>
                </a:cxn>
                <a:cxn ang="0">
                  <a:pos x="2928" y="1868"/>
                </a:cxn>
                <a:cxn ang="0">
                  <a:pos x="2814" y="1742"/>
                </a:cxn>
                <a:cxn ang="0">
                  <a:pos x="2703" y="1611"/>
                </a:cxn>
                <a:cxn ang="0">
                  <a:pos x="2487" y="1369"/>
                </a:cxn>
                <a:cxn ang="0">
                  <a:pos x="2281" y="1151"/>
                </a:cxn>
                <a:cxn ang="0">
                  <a:pos x="2085" y="955"/>
                </a:cxn>
                <a:cxn ang="0">
                  <a:pos x="1898" y="783"/>
                </a:cxn>
                <a:cxn ang="0">
                  <a:pos x="1717" y="631"/>
                </a:cxn>
                <a:cxn ang="0">
                  <a:pos x="1544" y="498"/>
                </a:cxn>
                <a:cxn ang="0">
                  <a:pos x="1376" y="385"/>
                </a:cxn>
                <a:cxn ang="0">
                  <a:pos x="1211" y="289"/>
                </a:cxn>
                <a:cxn ang="0">
                  <a:pos x="1050" y="208"/>
                </a:cxn>
                <a:cxn ang="0">
                  <a:pos x="890" y="143"/>
                </a:cxn>
                <a:cxn ang="0">
                  <a:pos x="732" y="92"/>
                </a:cxn>
                <a:cxn ang="0">
                  <a:pos x="572" y="53"/>
                </a:cxn>
                <a:cxn ang="0">
                  <a:pos x="412" y="25"/>
                </a:cxn>
                <a:cxn ang="0">
                  <a:pos x="250" y="8"/>
                </a:cxn>
                <a:cxn ang="0">
                  <a:pos x="85" y="1"/>
                </a:cxn>
              </a:cxnLst>
              <a:rect l="0" t="0" r="r" b="b"/>
              <a:pathLst>
                <a:path w="5081" h="2533">
                  <a:moveTo>
                    <a:pt x="5081" y="2233"/>
                  </a:moveTo>
                  <a:lnTo>
                    <a:pt x="5081" y="2233"/>
                  </a:lnTo>
                  <a:lnTo>
                    <a:pt x="5070" y="2242"/>
                  </a:lnTo>
                  <a:lnTo>
                    <a:pt x="5034" y="2270"/>
                  </a:lnTo>
                  <a:lnTo>
                    <a:pt x="5008" y="2288"/>
                  </a:lnTo>
                  <a:lnTo>
                    <a:pt x="4977" y="2309"/>
                  </a:lnTo>
                  <a:lnTo>
                    <a:pt x="4940" y="2333"/>
                  </a:lnTo>
                  <a:lnTo>
                    <a:pt x="4898" y="2355"/>
                  </a:lnTo>
                  <a:lnTo>
                    <a:pt x="4852" y="2381"/>
                  </a:lnTo>
                  <a:lnTo>
                    <a:pt x="4801" y="2405"/>
                  </a:lnTo>
                  <a:lnTo>
                    <a:pt x="4744" y="2430"/>
                  </a:lnTo>
                  <a:lnTo>
                    <a:pt x="4684" y="2454"/>
                  </a:lnTo>
                  <a:lnTo>
                    <a:pt x="4621" y="2475"/>
                  </a:lnTo>
                  <a:lnTo>
                    <a:pt x="4551" y="2494"/>
                  </a:lnTo>
                  <a:lnTo>
                    <a:pt x="4516" y="2502"/>
                  </a:lnTo>
                  <a:lnTo>
                    <a:pt x="4479" y="2509"/>
                  </a:lnTo>
                  <a:lnTo>
                    <a:pt x="4441" y="2517"/>
                  </a:lnTo>
                  <a:lnTo>
                    <a:pt x="4404" y="2522"/>
                  </a:lnTo>
                  <a:lnTo>
                    <a:pt x="4364" y="2526"/>
                  </a:lnTo>
                  <a:lnTo>
                    <a:pt x="4323" y="2530"/>
                  </a:lnTo>
                  <a:lnTo>
                    <a:pt x="4283" y="2533"/>
                  </a:lnTo>
                  <a:lnTo>
                    <a:pt x="4240" y="2533"/>
                  </a:lnTo>
                  <a:lnTo>
                    <a:pt x="4198" y="2533"/>
                  </a:lnTo>
                  <a:lnTo>
                    <a:pt x="4154" y="2531"/>
                  </a:lnTo>
                  <a:lnTo>
                    <a:pt x="4110" y="2528"/>
                  </a:lnTo>
                  <a:lnTo>
                    <a:pt x="4065" y="2523"/>
                  </a:lnTo>
                  <a:lnTo>
                    <a:pt x="4019" y="2517"/>
                  </a:lnTo>
                  <a:lnTo>
                    <a:pt x="3974" y="2509"/>
                  </a:lnTo>
                  <a:lnTo>
                    <a:pt x="3926" y="2499"/>
                  </a:lnTo>
                  <a:lnTo>
                    <a:pt x="3878" y="2488"/>
                  </a:lnTo>
                  <a:lnTo>
                    <a:pt x="3829" y="2473"/>
                  </a:lnTo>
                  <a:lnTo>
                    <a:pt x="3781" y="2459"/>
                  </a:lnTo>
                  <a:lnTo>
                    <a:pt x="3731" y="2439"/>
                  </a:lnTo>
                  <a:lnTo>
                    <a:pt x="3681" y="2420"/>
                  </a:lnTo>
                  <a:lnTo>
                    <a:pt x="3631" y="2397"/>
                  </a:lnTo>
                  <a:lnTo>
                    <a:pt x="3579" y="2373"/>
                  </a:lnTo>
                  <a:lnTo>
                    <a:pt x="3526" y="2346"/>
                  </a:lnTo>
                  <a:lnTo>
                    <a:pt x="3475" y="2317"/>
                  </a:lnTo>
                  <a:lnTo>
                    <a:pt x="3421" y="2284"/>
                  </a:lnTo>
                  <a:lnTo>
                    <a:pt x="3368" y="2250"/>
                  </a:lnTo>
                  <a:lnTo>
                    <a:pt x="3314" y="2212"/>
                  </a:lnTo>
                  <a:lnTo>
                    <a:pt x="3260" y="2171"/>
                  </a:lnTo>
                  <a:lnTo>
                    <a:pt x="3206" y="2129"/>
                  </a:lnTo>
                  <a:lnTo>
                    <a:pt x="3152" y="2082"/>
                  </a:lnTo>
                  <a:lnTo>
                    <a:pt x="3096" y="2034"/>
                  </a:lnTo>
                  <a:lnTo>
                    <a:pt x="3041" y="1982"/>
                  </a:lnTo>
                  <a:lnTo>
                    <a:pt x="2984" y="1926"/>
                  </a:lnTo>
                  <a:lnTo>
                    <a:pt x="2928" y="1868"/>
                  </a:lnTo>
                  <a:lnTo>
                    <a:pt x="2871" y="1806"/>
                  </a:lnTo>
                  <a:lnTo>
                    <a:pt x="2814" y="1742"/>
                  </a:lnTo>
                  <a:lnTo>
                    <a:pt x="2814" y="1742"/>
                  </a:lnTo>
                  <a:lnTo>
                    <a:pt x="2703" y="1611"/>
                  </a:lnTo>
                  <a:lnTo>
                    <a:pt x="2593" y="1487"/>
                  </a:lnTo>
                  <a:lnTo>
                    <a:pt x="2487" y="1369"/>
                  </a:lnTo>
                  <a:lnTo>
                    <a:pt x="2382" y="1256"/>
                  </a:lnTo>
                  <a:lnTo>
                    <a:pt x="2281" y="1151"/>
                  </a:lnTo>
                  <a:lnTo>
                    <a:pt x="2182" y="1051"/>
                  </a:lnTo>
                  <a:lnTo>
                    <a:pt x="2085" y="955"/>
                  </a:lnTo>
                  <a:lnTo>
                    <a:pt x="1991" y="867"/>
                  </a:lnTo>
                  <a:lnTo>
                    <a:pt x="1898" y="783"/>
                  </a:lnTo>
                  <a:lnTo>
                    <a:pt x="1808" y="705"/>
                  </a:lnTo>
                  <a:lnTo>
                    <a:pt x="1717" y="631"/>
                  </a:lnTo>
                  <a:lnTo>
                    <a:pt x="1630" y="563"/>
                  </a:lnTo>
                  <a:lnTo>
                    <a:pt x="1544" y="498"/>
                  </a:lnTo>
                  <a:lnTo>
                    <a:pt x="1459" y="439"/>
                  </a:lnTo>
                  <a:lnTo>
                    <a:pt x="1376" y="385"/>
                  </a:lnTo>
                  <a:lnTo>
                    <a:pt x="1292" y="334"/>
                  </a:lnTo>
                  <a:lnTo>
                    <a:pt x="1211" y="289"/>
                  </a:lnTo>
                  <a:lnTo>
                    <a:pt x="1130" y="247"/>
                  </a:lnTo>
                  <a:lnTo>
                    <a:pt x="1050" y="208"/>
                  </a:lnTo>
                  <a:lnTo>
                    <a:pt x="969" y="174"/>
                  </a:lnTo>
                  <a:lnTo>
                    <a:pt x="890" y="143"/>
                  </a:lnTo>
                  <a:lnTo>
                    <a:pt x="811" y="116"/>
                  </a:lnTo>
                  <a:lnTo>
                    <a:pt x="732" y="92"/>
                  </a:lnTo>
                  <a:lnTo>
                    <a:pt x="651" y="71"/>
                  </a:lnTo>
                  <a:lnTo>
                    <a:pt x="572" y="53"/>
                  </a:lnTo>
                  <a:lnTo>
                    <a:pt x="493" y="37"/>
                  </a:lnTo>
                  <a:lnTo>
                    <a:pt x="412" y="25"/>
                  </a:lnTo>
                  <a:lnTo>
                    <a:pt x="332" y="16"/>
                  </a:lnTo>
                  <a:lnTo>
                    <a:pt x="250" y="8"/>
                  </a:lnTo>
                  <a:lnTo>
                    <a:pt x="168" y="3"/>
                  </a:lnTo>
                  <a:lnTo>
                    <a:pt x="85" y="1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806350" name="Freeform 14"/>
            <p:cNvSpPr>
              <a:spLocks/>
            </p:cNvSpPr>
            <p:nvPr userDrawn="1"/>
          </p:nvSpPr>
          <p:spPr bwMode="auto">
            <a:xfrm>
              <a:off x="361" y="765"/>
              <a:ext cx="5115" cy="1230"/>
            </a:xfrm>
            <a:custGeom>
              <a:avLst/>
              <a:gdLst/>
              <a:ahLst/>
              <a:cxnLst>
                <a:cxn ang="0">
                  <a:pos x="5115" y="2141"/>
                </a:cxn>
                <a:cxn ang="0">
                  <a:pos x="5068" y="2180"/>
                </a:cxn>
                <a:cxn ang="0">
                  <a:pos x="5011" y="2220"/>
                </a:cxn>
                <a:cxn ang="0">
                  <a:pos x="4933" y="2268"/>
                </a:cxn>
                <a:cxn ang="0">
                  <a:pos x="4836" y="2320"/>
                </a:cxn>
                <a:cxn ang="0">
                  <a:pos x="4721" y="2370"/>
                </a:cxn>
                <a:cxn ang="0">
                  <a:pos x="4589" y="2414"/>
                </a:cxn>
                <a:cxn ang="0">
                  <a:pos x="4517" y="2431"/>
                </a:cxn>
                <a:cxn ang="0">
                  <a:pos x="4442" y="2444"/>
                </a:cxn>
                <a:cxn ang="0">
                  <a:pos x="4361" y="2456"/>
                </a:cxn>
                <a:cxn ang="0">
                  <a:pos x="4279" y="2460"/>
                </a:cxn>
                <a:cxn ang="0">
                  <a:pos x="4193" y="2460"/>
                </a:cxn>
                <a:cxn ang="0">
                  <a:pos x="4103" y="2454"/>
                </a:cxn>
                <a:cxn ang="0">
                  <a:pos x="4012" y="2441"/>
                </a:cxn>
                <a:cxn ang="0">
                  <a:pos x="3916" y="2422"/>
                </a:cxn>
                <a:cxn ang="0">
                  <a:pos x="3819" y="2394"/>
                </a:cxn>
                <a:cxn ang="0">
                  <a:pos x="3717" y="2357"/>
                </a:cxn>
                <a:cxn ang="0">
                  <a:pos x="3614" y="2312"/>
                </a:cxn>
                <a:cxn ang="0">
                  <a:pos x="3510" y="2257"/>
                </a:cxn>
                <a:cxn ang="0">
                  <a:pos x="3402" y="2192"/>
                </a:cxn>
                <a:cxn ang="0">
                  <a:pos x="3294" y="2117"/>
                </a:cxn>
                <a:cxn ang="0">
                  <a:pos x="3183" y="2029"/>
                </a:cxn>
                <a:cxn ang="0">
                  <a:pos x="3070" y="1931"/>
                </a:cxn>
                <a:cxn ang="0">
                  <a:pos x="2956" y="1818"/>
                </a:cxn>
                <a:cxn ang="0">
                  <a:pos x="2841" y="1694"/>
                </a:cxn>
                <a:cxn ang="0">
                  <a:pos x="2727" y="1564"/>
                </a:cxn>
                <a:cxn ang="0">
                  <a:pos x="2508" y="1325"/>
                </a:cxn>
                <a:cxn ang="0">
                  <a:pos x="2300" y="1111"/>
                </a:cxn>
                <a:cxn ang="0">
                  <a:pos x="2101" y="918"/>
                </a:cxn>
                <a:cxn ang="0">
                  <a:pos x="1911" y="749"/>
                </a:cxn>
                <a:cxn ang="0">
                  <a:pos x="1728" y="600"/>
                </a:cxn>
                <a:cxn ang="0">
                  <a:pos x="1553" y="470"/>
                </a:cxn>
                <a:cxn ang="0">
                  <a:pos x="1382" y="360"/>
                </a:cxn>
                <a:cxn ang="0">
                  <a:pos x="1215" y="266"/>
                </a:cxn>
                <a:cxn ang="0">
                  <a:pos x="1053" y="189"/>
                </a:cxn>
                <a:cxn ang="0">
                  <a:pos x="892" y="126"/>
                </a:cxn>
                <a:cxn ang="0">
                  <a:pos x="733" y="77"/>
                </a:cxn>
                <a:cxn ang="0">
                  <a:pos x="574" y="42"/>
                </a:cxn>
                <a:cxn ang="0">
                  <a:pos x="413" y="17"/>
                </a:cxn>
                <a:cxn ang="0">
                  <a:pos x="250" y="3"/>
                </a:cxn>
                <a:cxn ang="0">
                  <a:pos x="85" y="0"/>
                </a:cxn>
              </a:cxnLst>
              <a:rect l="0" t="0" r="r" b="b"/>
              <a:pathLst>
                <a:path w="5115" h="2460">
                  <a:moveTo>
                    <a:pt x="5115" y="2141"/>
                  </a:moveTo>
                  <a:lnTo>
                    <a:pt x="5115" y="2141"/>
                  </a:lnTo>
                  <a:lnTo>
                    <a:pt x="5104" y="2150"/>
                  </a:lnTo>
                  <a:lnTo>
                    <a:pt x="5068" y="2180"/>
                  </a:lnTo>
                  <a:lnTo>
                    <a:pt x="5043" y="2197"/>
                  </a:lnTo>
                  <a:lnTo>
                    <a:pt x="5011" y="2220"/>
                  </a:lnTo>
                  <a:lnTo>
                    <a:pt x="4975" y="2244"/>
                  </a:lnTo>
                  <a:lnTo>
                    <a:pt x="4933" y="2268"/>
                  </a:lnTo>
                  <a:lnTo>
                    <a:pt x="4888" y="2294"/>
                  </a:lnTo>
                  <a:lnTo>
                    <a:pt x="4836" y="2320"/>
                  </a:lnTo>
                  <a:lnTo>
                    <a:pt x="4781" y="2346"/>
                  </a:lnTo>
                  <a:lnTo>
                    <a:pt x="4721" y="2370"/>
                  </a:lnTo>
                  <a:lnTo>
                    <a:pt x="4657" y="2393"/>
                  </a:lnTo>
                  <a:lnTo>
                    <a:pt x="4589" y="2414"/>
                  </a:lnTo>
                  <a:lnTo>
                    <a:pt x="4554" y="2423"/>
                  </a:lnTo>
                  <a:lnTo>
                    <a:pt x="4517" y="2431"/>
                  </a:lnTo>
                  <a:lnTo>
                    <a:pt x="4479" y="2438"/>
                  </a:lnTo>
                  <a:lnTo>
                    <a:pt x="4442" y="2444"/>
                  </a:lnTo>
                  <a:lnTo>
                    <a:pt x="4402" y="2451"/>
                  </a:lnTo>
                  <a:lnTo>
                    <a:pt x="4361" y="2456"/>
                  </a:lnTo>
                  <a:lnTo>
                    <a:pt x="4321" y="2459"/>
                  </a:lnTo>
                  <a:lnTo>
                    <a:pt x="4279" y="2460"/>
                  </a:lnTo>
                  <a:lnTo>
                    <a:pt x="4236" y="2460"/>
                  </a:lnTo>
                  <a:lnTo>
                    <a:pt x="4193" y="2460"/>
                  </a:lnTo>
                  <a:lnTo>
                    <a:pt x="4149" y="2457"/>
                  </a:lnTo>
                  <a:lnTo>
                    <a:pt x="4103" y="2454"/>
                  </a:lnTo>
                  <a:lnTo>
                    <a:pt x="4057" y="2448"/>
                  </a:lnTo>
                  <a:lnTo>
                    <a:pt x="4012" y="2441"/>
                  </a:lnTo>
                  <a:lnTo>
                    <a:pt x="3964" y="2431"/>
                  </a:lnTo>
                  <a:lnTo>
                    <a:pt x="3916" y="2422"/>
                  </a:lnTo>
                  <a:lnTo>
                    <a:pt x="3867" y="2409"/>
                  </a:lnTo>
                  <a:lnTo>
                    <a:pt x="3819" y="2394"/>
                  </a:lnTo>
                  <a:lnTo>
                    <a:pt x="3769" y="2377"/>
                  </a:lnTo>
                  <a:lnTo>
                    <a:pt x="3717" y="2357"/>
                  </a:lnTo>
                  <a:lnTo>
                    <a:pt x="3666" y="2336"/>
                  </a:lnTo>
                  <a:lnTo>
                    <a:pt x="3614" y="2312"/>
                  </a:lnTo>
                  <a:lnTo>
                    <a:pt x="3563" y="2286"/>
                  </a:lnTo>
                  <a:lnTo>
                    <a:pt x="3510" y="2257"/>
                  </a:lnTo>
                  <a:lnTo>
                    <a:pt x="3456" y="2226"/>
                  </a:lnTo>
                  <a:lnTo>
                    <a:pt x="3402" y="2192"/>
                  </a:lnTo>
                  <a:lnTo>
                    <a:pt x="3348" y="2155"/>
                  </a:lnTo>
                  <a:lnTo>
                    <a:pt x="3294" y="2117"/>
                  </a:lnTo>
                  <a:lnTo>
                    <a:pt x="3238" y="2075"/>
                  </a:lnTo>
                  <a:lnTo>
                    <a:pt x="3183" y="2029"/>
                  </a:lnTo>
                  <a:lnTo>
                    <a:pt x="3127" y="1981"/>
                  </a:lnTo>
                  <a:lnTo>
                    <a:pt x="3070" y="1931"/>
                  </a:lnTo>
                  <a:lnTo>
                    <a:pt x="3013" y="1876"/>
                  </a:lnTo>
                  <a:lnTo>
                    <a:pt x="2956" y="1818"/>
                  </a:lnTo>
                  <a:lnTo>
                    <a:pt x="2899" y="1756"/>
                  </a:lnTo>
                  <a:lnTo>
                    <a:pt x="2841" y="1694"/>
                  </a:lnTo>
                  <a:lnTo>
                    <a:pt x="2841" y="1694"/>
                  </a:lnTo>
                  <a:lnTo>
                    <a:pt x="2727" y="1564"/>
                  </a:lnTo>
                  <a:lnTo>
                    <a:pt x="2616" y="1442"/>
                  </a:lnTo>
                  <a:lnTo>
                    <a:pt x="2508" y="1325"/>
                  </a:lnTo>
                  <a:lnTo>
                    <a:pt x="2402" y="1214"/>
                  </a:lnTo>
                  <a:lnTo>
                    <a:pt x="2300" y="1111"/>
                  </a:lnTo>
                  <a:lnTo>
                    <a:pt x="2198" y="1012"/>
                  </a:lnTo>
                  <a:lnTo>
                    <a:pt x="2101" y="918"/>
                  </a:lnTo>
                  <a:lnTo>
                    <a:pt x="2004" y="831"/>
                  </a:lnTo>
                  <a:lnTo>
                    <a:pt x="1911" y="749"/>
                  </a:lnTo>
                  <a:lnTo>
                    <a:pt x="1818" y="671"/>
                  </a:lnTo>
                  <a:lnTo>
                    <a:pt x="1728" y="600"/>
                  </a:lnTo>
                  <a:lnTo>
                    <a:pt x="1639" y="533"/>
                  </a:lnTo>
                  <a:lnTo>
                    <a:pt x="1553" y="470"/>
                  </a:lnTo>
                  <a:lnTo>
                    <a:pt x="1467" y="413"/>
                  </a:lnTo>
                  <a:lnTo>
                    <a:pt x="1382" y="360"/>
                  </a:lnTo>
                  <a:lnTo>
                    <a:pt x="1299" y="310"/>
                  </a:lnTo>
                  <a:lnTo>
                    <a:pt x="1215" y="266"/>
                  </a:lnTo>
                  <a:lnTo>
                    <a:pt x="1133" y="224"/>
                  </a:lnTo>
                  <a:lnTo>
                    <a:pt x="1053" y="189"/>
                  </a:lnTo>
                  <a:lnTo>
                    <a:pt x="972" y="155"/>
                  </a:lnTo>
                  <a:lnTo>
                    <a:pt x="892" y="126"/>
                  </a:lnTo>
                  <a:lnTo>
                    <a:pt x="813" y="100"/>
                  </a:lnTo>
                  <a:lnTo>
                    <a:pt x="733" y="77"/>
                  </a:lnTo>
                  <a:lnTo>
                    <a:pt x="653" y="58"/>
                  </a:lnTo>
                  <a:lnTo>
                    <a:pt x="574" y="42"/>
                  </a:lnTo>
                  <a:lnTo>
                    <a:pt x="493" y="29"/>
                  </a:lnTo>
                  <a:lnTo>
                    <a:pt x="413" y="17"/>
                  </a:lnTo>
                  <a:lnTo>
                    <a:pt x="332" y="9"/>
                  </a:lnTo>
                  <a:lnTo>
                    <a:pt x="250" y="3"/>
                  </a:lnTo>
                  <a:lnTo>
                    <a:pt x="168" y="0"/>
                  </a:lnTo>
                  <a:lnTo>
                    <a:pt x="85" y="0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806351" name="Freeform 15"/>
            <p:cNvSpPr>
              <a:spLocks/>
            </p:cNvSpPr>
            <p:nvPr userDrawn="1"/>
          </p:nvSpPr>
          <p:spPr bwMode="auto">
            <a:xfrm>
              <a:off x="375" y="787"/>
              <a:ext cx="5147" cy="1195"/>
            </a:xfrm>
            <a:custGeom>
              <a:avLst/>
              <a:gdLst/>
              <a:ahLst/>
              <a:cxnLst>
                <a:cxn ang="0">
                  <a:pos x="5147" y="2049"/>
                </a:cxn>
                <a:cxn ang="0">
                  <a:pos x="5100" y="2090"/>
                </a:cxn>
                <a:cxn ang="0">
                  <a:pos x="5043" y="2132"/>
                </a:cxn>
                <a:cxn ang="0">
                  <a:pos x="4967" y="2182"/>
                </a:cxn>
                <a:cxn ang="0">
                  <a:pos x="4871" y="2237"/>
                </a:cxn>
                <a:cxn ang="0">
                  <a:pos x="4756" y="2288"/>
                </a:cxn>
                <a:cxn ang="0">
                  <a:pos x="4624" y="2335"/>
                </a:cxn>
                <a:cxn ang="0">
                  <a:pos x="4553" y="2355"/>
                </a:cxn>
                <a:cxn ang="0">
                  <a:pos x="4477" y="2369"/>
                </a:cxn>
                <a:cxn ang="0">
                  <a:pos x="4397" y="2382"/>
                </a:cxn>
                <a:cxn ang="0">
                  <a:pos x="4314" y="2388"/>
                </a:cxn>
                <a:cxn ang="0">
                  <a:pos x="4228" y="2390"/>
                </a:cxn>
                <a:cxn ang="0">
                  <a:pos x="4139" y="2385"/>
                </a:cxn>
                <a:cxn ang="0">
                  <a:pos x="4046" y="2374"/>
                </a:cxn>
                <a:cxn ang="0">
                  <a:pos x="3952" y="2356"/>
                </a:cxn>
                <a:cxn ang="0">
                  <a:pos x="3853" y="2330"/>
                </a:cxn>
                <a:cxn ang="0">
                  <a:pos x="3752" y="2296"/>
                </a:cxn>
                <a:cxn ang="0">
                  <a:pos x="3648" y="2253"/>
                </a:cxn>
                <a:cxn ang="0">
                  <a:pos x="3542" y="2200"/>
                </a:cxn>
                <a:cxn ang="0">
                  <a:pos x="3434" y="2137"/>
                </a:cxn>
                <a:cxn ang="0">
                  <a:pos x="3324" y="2064"/>
                </a:cxn>
                <a:cxn ang="0">
                  <a:pos x="3212" y="1978"/>
                </a:cxn>
                <a:cxn ang="0">
                  <a:pos x="3098" y="1880"/>
                </a:cxn>
                <a:cxn ang="0">
                  <a:pos x="2983" y="1770"/>
                </a:cxn>
                <a:cxn ang="0">
                  <a:pos x="2866" y="1646"/>
                </a:cxn>
                <a:cxn ang="0">
                  <a:pos x="2749" y="1520"/>
                </a:cxn>
                <a:cxn ang="0">
                  <a:pos x="2527" y="1284"/>
                </a:cxn>
                <a:cxn ang="0">
                  <a:pos x="2315" y="1072"/>
                </a:cxn>
                <a:cxn ang="0">
                  <a:pos x="2113" y="884"/>
                </a:cxn>
                <a:cxn ang="0">
                  <a:pos x="1920" y="717"/>
                </a:cxn>
                <a:cxn ang="0">
                  <a:pos x="1736" y="570"/>
                </a:cxn>
                <a:cxn ang="0">
                  <a:pos x="1558" y="444"/>
                </a:cxn>
                <a:cxn ang="0">
                  <a:pos x="1386" y="336"/>
                </a:cxn>
                <a:cxn ang="0">
                  <a:pos x="1219" y="246"/>
                </a:cxn>
                <a:cxn ang="0">
                  <a:pos x="1055" y="170"/>
                </a:cxn>
                <a:cxn ang="0">
                  <a:pos x="893" y="112"/>
                </a:cxn>
                <a:cxn ang="0">
                  <a:pos x="733" y="65"/>
                </a:cxn>
                <a:cxn ang="0">
                  <a:pos x="574" y="33"/>
                </a:cxn>
                <a:cxn ang="0">
                  <a:pos x="413" y="12"/>
                </a:cxn>
                <a:cxn ang="0">
                  <a:pos x="250" y="2"/>
                </a:cxn>
                <a:cxn ang="0">
                  <a:pos x="85" y="0"/>
                </a:cxn>
              </a:cxnLst>
              <a:rect l="0" t="0" r="r" b="b"/>
              <a:pathLst>
                <a:path w="5147" h="2390">
                  <a:moveTo>
                    <a:pt x="5147" y="2049"/>
                  </a:moveTo>
                  <a:lnTo>
                    <a:pt x="5147" y="2049"/>
                  </a:lnTo>
                  <a:lnTo>
                    <a:pt x="5135" y="2061"/>
                  </a:lnTo>
                  <a:lnTo>
                    <a:pt x="5100" y="2090"/>
                  </a:lnTo>
                  <a:lnTo>
                    <a:pt x="5075" y="2109"/>
                  </a:lnTo>
                  <a:lnTo>
                    <a:pt x="5043" y="2132"/>
                  </a:lnTo>
                  <a:lnTo>
                    <a:pt x="5008" y="2156"/>
                  </a:lnTo>
                  <a:lnTo>
                    <a:pt x="4967" y="2182"/>
                  </a:lnTo>
                  <a:lnTo>
                    <a:pt x="4921" y="2209"/>
                  </a:lnTo>
                  <a:lnTo>
                    <a:pt x="4871" y="2237"/>
                  </a:lnTo>
                  <a:lnTo>
                    <a:pt x="4815" y="2262"/>
                  </a:lnTo>
                  <a:lnTo>
                    <a:pt x="4756" y="2288"/>
                  </a:lnTo>
                  <a:lnTo>
                    <a:pt x="4692" y="2313"/>
                  </a:lnTo>
                  <a:lnTo>
                    <a:pt x="4624" y="2335"/>
                  </a:lnTo>
                  <a:lnTo>
                    <a:pt x="4589" y="2345"/>
                  </a:lnTo>
                  <a:lnTo>
                    <a:pt x="4553" y="2355"/>
                  </a:lnTo>
                  <a:lnTo>
                    <a:pt x="4515" y="2363"/>
                  </a:lnTo>
                  <a:lnTo>
                    <a:pt x="4477" y="2369"/>
                  </a:lnTo>
                  <a:lnTo>
                    <a:pt x="4438" y="2376"/>
                  </a:lnTo>
                  <a:lnTo>
                    <a:pt x="4397" y="2382"/>
                  </a:lnTo>
                  <a:lnTo>
                    <a:pt x="4357" y="2385"/>
                  </a:lnTo>
                  <a:lnTo>
                    <a:pt x="4314" y="2388"/>
                  </a:lnTo>
                  <a:lnTo>
                    <a:pt x="4272" y="2390"/>
                  </a:lnTo>
                  <a:lnTo>
                    <a:pt x="4228" y="2390"/>
                  </a:lnTo>
                  <a:lnTo>
                    <a:pt x="4184" y="2388"/>
                  </a:lnTo>
                  <a:lnTo>
                    <a:pt x="4139" y="2385"/>
                  </a:lnTo>
                  <a:lnTo>
                    <a:pt x="4093" y="2380"/>
                  </a:lnTo>
                  <a:lnTo>
                    <a:pt x="4046" y="2374"/>
                  </a:lnTo>
                  <a:lnTo>
                    <a:pt x="3999" y="2366"/>
                  </a:lnTo>
                  <a:lnTo>
                    <a:pt x="3952" y="2356"/>
                  </a:lnTo>
                  <a:lnTo>
                    <a:pt x="3902" y="2345"/>
                  </a:lnTo>
                  <a:lnTo>
                    <a:pt x="3853" y="2330"/>
                  </a:lnTo>
                  <a:lnTo>
                    <a:pt x="3803" y="2314"/>
                  </a:lnTo>
                  <a:lnTo>
                    <a:pt x="3752" y="2296"/>
                  </a:lnTo>
                  <a:lnTo>
                    <a:pt x="3700" y="2275"/>
                  </a:lnTo>
                  <a:lnTo>
                    <a:pt x="3648" y="2253"/>
                  </a:lnTo>
                  <a:lnTo>
                    <a:pt x="3596" y="2229"/>
                  </a:lnTo>
                  <a:lnTo>
                    <a:pt x="3542" y="2200"/>
                  </a:lnTo>
                  <a:lnTo>
                    <a:pt x="3489" y="2170"/>
                  </a:lnTo>
                  <a:lnTo>
                    <a:pt x="3434" y="2137"/>
                  </a:lnTo>
                  <a:lnTo>
                    <a:pt x="3380" y="2101"/>
                  </a:lnTo>
                  <a:lnTo>
                    <a:pt x="3324" y="2064"/>
                  </a:lnTo>
                  <a:lnTo>
                    <a:pt x="3269" y="2022"/>
                  </a:lnTo>
                  <a:lnTo>
                    <a:pt x="3212" y="1978"/>
                  </a:lnTo>
                  <a:lnTo>
                    <a:pt x="3156" y="1930"/>
                  </a:lnTo>
                  <a:lnTo>
                    <a:pt x="3098" y="1880"/>
                  </a:lnTo>
                  <a:lnTo>
                    <a:pt x="3041" y="1827"/>
                  </a:lnTo>
                  <a:lnTo>
                    <a:pt x="2983" y="1770"/>
                  </a:lnTo>
                  <a:lnTo>
                    <a:pt x="2924" y="1710"/>
                  </a:lnTo>
                  <a:lnTo>
                    <a:pt x="2866" y="1646"/>
                  </a:lnTo>
                  <a:lnTo>
                    <a:pt x="2866" y="1646"/>
                  </a:lnTo>
                  <a:lnTo>
                    <a:pt x="2749" y="1520"/>
                  </a:lnTo>
                  <a:lnTo>
                    <a:pt x="2637" y="1399"/>
                  </a:lnTo>
                  <a:lnTo>
                    <a:pt x="2527" y="1284"/>
                  </a:lnTo>
                  <a:lnTo>
                    <a:pt x="2419" y="1174"/>
                  </a:lnTo>
                  <a:lnTo>
                    <a:pt x="2315" y="1072"/>
                  </a:lnTo>
                  <a:lnTo>
                    <a:pt x="2213" y="976"/>
                  </a:lnTo>
                  <a:lnTo>
                    <a:pt x="2113" y="884"/>
                  </a:lnTo>
                  <a:lnTo>
                    <a:pt x="2016" y="798"/>
                  </a:lnTo>
                  <a:lnTo>
                    <a:pt x="1920" y="717"/>
                  </a:lnTo>
                  <a:lnTo>
                    <a:pt x="1827" y="641"/>
                  </a:lnTo>
                  <a:lnTo>
                    <a:pt x="1736" y="570"/>
                  </a:lnTo>
                  <a:lnTo>
                    <a:pt x="1647" y="504"/>
                  </a:lnTo>
                  <a:lnTo>
                    <a:pt x="1558" y="444"/>
                  </a:lnTo>
                  <a:lnTo>
                    <a:pt x="1472" y="388"/>
                  </a:lnTo>
                  <a:lnTo>
                    <a:pt x="1386" y="336"/>
                  </a:lnTo>
                  <a:lnTo>
                    <a:pt x="1303" y="288"/>
                  </a:lnTo>
                  <a:lnTo>
                    <a:pt x="1219" y="246"/>
                  </a:lnTo>
                  <a:lnTo>
                    <a:pt x="1136" y="205"/>
                  </a:lnTo>
                  <a:lnTo>
                    <a:pt x="1055" y="170"/>
                  </a:lnTo>
                  <a:lnTo>
                    <a:pt x="974" y="139"/>
                  </a:lnTo>
                  <a:lnTo>
                    <a:pt x="893" y="112"/>
                  </a:lnTo>
                  <a:lnTo>
                    <a:pt x="814" y="88"/>
                  </a:lnTo>
                  <a:lnTo>
                    <a:pt x="733" y="65"/>
                  </a:lnTo>
                  <a:lnTo>
                    <a:pt x="653" y="47"/>
                  </a:lnTo>
                  <a:lnTo>
                    <a:pt x="574" y="33"/>
                  </a:lnTo>
                  <a:lnTo>
                    <a:pt x="493" y="21"/>
                  </a:lnTo>
                  <a:lnTo>
                    <a:pt x="413" y="12"/>
                  </a:lnTo>
                  <a:lnTo>
                    <a:pt x="332" y="5"/>
                  </a:lnTo>
                  <a:lnTo>
                    <a:pt x="250" y="2"/>
                  </a:lnTo>
                  <a:lnTo>
                    <a:pt x="168" y="0"/>
                  </a:lnTo>
                  <a:lnTo>
                    <a:pt x="85" y="0"/>
                  </a:lnTo>
                  <a:lnTo>
                    <a:pt x="0" y="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806352" name="Freeform 16"/>
            <p:cNvSpPr>
              <a:spLocks/>
            </p:cNvSpPr>
            <p:nvPr userDrawn="1"/>
          </p:nvSpPr>
          <p:spPr bwMode="auto">
            <a:xfrm>
              <a:off x="389" y="808"/>
              <a:ext cx="5176" cy="1160"/>
            </a:xfrm>
            <a:custGeom>
              <a:avLst/>
              <a:gdLst/>
              <a:ahLst/>
              <a:cxnLst>
                <a:cxn ang="0">
                  <a:pos x="5176" y="1959"/>
                </a:cxn>
                <a:cxn ang="0">
                  <a:pos x="5130" y="2001"/>
                </a:cxn>
                <a:cxn ang="0">
                  <a:pos x="5075" y="2044"/>
                </a:cxn>
                <a:cxn ang="0">
                  <a:pos x="4998" y="2096"/>
                </a:cxn>
                <a:cxn ang="0">
                  <a:pos x="4903" y="2153"/>
                </a:cxn>
                <a:cxn ang="0">
                  <a:pos x="4790" y="2208"/>
                </a:cxn>
                <a:cxn ang="0">
                  <a:pos x="4658" y="2258"/>
                </a:cxn>
                <a:cxn ang="0">
                  <a:pos x="4587" y="2277"/>
                </a:cxn>
                <a:cxn ang="0">
                  <a:pos x="4513" y="2295"/>
                </a:cxn>
                <a:cxn ang="0">
                  <a:pos x="4433" y="2308"/>
                </a:cxn>
                <a:cxn ang="0">
                  <a:pos x="4350" y="2317"/>
                </a:cxn>
                <a:cxn ang="0">
                  <a:pos x="4264" y="2321"/>
                </a:cxn>
                <a:cxn ang="0">
                  <a:pos x="4174" y="2317"/>
                </a:cxn>
                <a:cxn ang="0">
                  <a:pos x="4082" y="2308"/>
                </a:cxn>
                <a:cxn ang="0">
                  <a:pos x="3986" y="2292"/>
                </a:cxn>
                <a:cxn ang="0">
                  <a:pos x="3888" y="2269"/>
                </a:cxn>
                <a:cxn ang="0">
                  <a:pos x="3786" y="2235"/>
                </a:cxn>
                <a:cxn ang="0">
                  <a:pos x="3682" y="2195"/>
                </a:cxn>
                <a:cxn ang="0">
                  <a:pos x="3575" y="2143"/>
                </a:cxn>
                <a:cxn ang="0">
                  <a:pos x="3466" y="2082"/>
                </a:cxn>
                <a:cxn ang="0">
                  <a:pos x="3355" y="2011"/>
                </a:cxn>
                <a:cxn ang="0">
                  <a:pos x="3241" y="1927"/>
                </a:cxn>
                <a:cxn ang="0">
                  <a:pos x="3125" y="1831"/>
                </a:cxn>
                <a:cxn ang="0">
                  <a:pos x="3009" y="1723"/>
                </a:cxn>
                <a:cxn ang="0">
                  <a:pos x="2891" y="1600"/>
                </a:cxn>
                <a:cxn ang="0">
                  <a:pos x="2773" y="1475"/>
                </a:cxn>
                <a:cxn ang="0">
                  <a:pos x="2545" y="1244"/>
                </a:cxn>
                <a:cxn ang="0">
                  <a:pos x="2331" y="1035"/>
                </a:cxn>
                <a:cxn ang="0">
                  <a:pos x="2126" y="850"/>
                </a:cxn>
                <a:cxn ang="0">
                  <a:pos x="1931" y="685"/>
                </a:cxn>
                <a:cxn ang="0">
                  <a:pos x="1744" y="543"/>
                </a:cxn>
                <a:cxn ang="0">
                  <a:pos x="1565" y="419"/>
                </a:cxn>
                <a:cxn ang="0">
                  <a:pos x="1391" y="314"/>
                </a:cxn>
                <a:cxn ang="0">
                  <a:pos x="1222" y="226"/>
                </a:cxn>
                <a:cxn ang="0">
                  <a:pos x="1057" y="154"/>
                </a:cxn>
                <a:cxn ang="0">
                  <a:pos x="894" y="99"/>
                </a:cxn>
                <a:cxn ang="0">
                  <a:pos x="735" y="55"/>
                </a:cxn>
                <a:cxn ang="0">
                  <a:pos x="574" y="26"/>
                </a:cxn>
                <a:cxn ang="0">
                  <a:pos x="412" y="8"/>
                </a:cxn>
                <a:cxn ang="0">
                  <a:pos x="250" y="0"/>
                </a:cxn>
                <a:cxn ang="0">
                  <a:pos x="85" y="4"/>
                </a:cxn>
              </a:cxnLst>
              <a:rect l="0" t="0" r="r" b="b"/>
              <a:pathLst>
                <a:path w="5176" h="2321">
                  <a:moveTo>
                    <a:pt x="5176" y="1959"/>
                  </a:moveTo>
                  <a:lnTo>
                    <a:pt x="5176" y="1959"/>
                  </a:lnTo>
                  <a:lnTo>
                    <a:pt x="5165" y="1970"/>
                  </a:lnTo>
                  <a:lnTo>
                    <a:pt x="5130" y="2001"/>
                  </a:lnTo>
                  <a:lnTo>
                    <a:pt x="5105" y="2020"/>
                  </a:lnTo>
                  <a:lnTo>
                    <a:pt x="5075" y="2044"/>
                  </a:lnTo>
                  <a:lnTo>
                    <a:pt x="5039" y="2070"/>
                  </a:lnTo>
                  <a:lnTo>
                    <a:pt x="4998" y="2096"/>
                  </a:lnTo>
                  <a:lnTo>
                    <a:pt x="4953" y="2125"/>
                  </a:lnTo>
                  <a:lnTo>
                    <a:pt x="4903" y="2153"/>
                  </a:lnTo>
                  <a:lnTo>
                    <a:pt x="4849" y="2180"/>
                  </a:lnTo>
                  <a:lnTo>
                    <a:pt x="4790" y="2208"/>
                  </a:lnTo>
                  <a:lnTo>
                    <a:pt x="4726" y="2233"/>
                  </a:lnTo>
                  <a:lnTo>
                    <a:pt x="4658" y="2258"/>
                  </a:lnTo>
                  <a:lnTo>
                    <a:pt x="4624" y="2267"/>
                  </a:lnTo>
                  <a:lnTo>
                    <a:pt x="4587" y="2277"/>
                  </a:lnTo>
                  <a:lnTo>
                    <a:pt x="4550" y="2287"/>
                  </a:lnTo>
                  <a:lnTo>
                    <a:pt x="4513" y="2295"/>
                  </a:lnTo>
                  <a:lnTo>
                    <a:pt x="4472" y="2303"/>
                  </a:lnTo>
                  <a:lnTo>
                    <a:pt x="4433" y="2308"/>
                  </a:lnTo>
                  <a:lnTo>
                    <a:pt x="4392" y="2313"/>
                  </a:lnTo>
                  <a:lnTo>
                    <a:pt x="4350" y="2317"/>
                  </a:lnTo>
                  <a:lnTo>
                    <a:pt x="4307" y="2319"/>
                  </a:lnTo>
                  <a:lnTo>
                    <a:pt x="4264" y="2321"/>
                  </a:lnTo>
                  <a:lnTo>
                    <a:pt x="4220" y="2319"/>
                  </a:lnTo>
                  <a:lnTo>
                    <a:pt x="4174" y="2317"/>
                  </a:lnTo>
                  <a:lnTo>
                    <a:pt x="4128" y="2314"/>
                  </a:lnTo>
                  <a:lnTo>
                    <a:pt x="4082" y="2308"/>
                  </a:lnTo>
                  <a:lnTo>
                    <a:pt x="4034" y="2301"/>
                  </a:lnTo>
                  <a:lnTo>
                    <a:pt x="3986" y="2292"/>
                  </a:lnTo>
                  <a:lnTo>
                    <a:pt x="3936" y="2282"/>
                  </a:lnTo>
                  <a:lnTo>
                    <a:pt x="3888" y="2269"/>
                  </a:lnTo>
                  <a:lnTo>
                    <a:pt x="3836" y="2253"/>
                  </a:lnTo>
                  <a:lnTo>
                    <a:pt x="3786" y="2235"/>
                  </a:lnTo>
                  <a:lnTo>
                    <a:pt x="3734" y="2216"/>
                  </a:lnTo>
                  <a:lnTo>
                    <a:pt x="3682" y="2195"/>
                  </a:lnTo>
                  <a:lnTo>
                    <a:pt x="3628" y="2170"/>
                  </a:lnTo>
                  <a:lnTo>
                    <a:pt x="3575" y="2143"/>
                  </a:lnTo>
                  <a:lnTo>
                    <a:pt x="3521" y="2114"/>
                  </a:lnTo>
                  <a:lnTo>
                    <a:pt x="3466" y="2082"/>
                  </a:lnTo>
                  <a:lnTo>
                    <a:pt x="3410" y="2048"/>
                  </a:lnTo>
                  <a:lnTo>
                    <a:pt x="3355" y="2011"/>
                  </a:lnTo>
                  <a:lnTo>
                    <a:pt x="3298" y="1970"/>
                  </a:lnTo>
                  <a:lnTo>
                    <a:pt x="3241" y="1927"/>
                  </a:lnTo>
                  <a:lnTo>
                    <a:pt x="3184" y="1880"/>
                  </a:lnTo>
                  <a:lnTo>
                    <a:pt x="3125" y="1831"/>
                  </a:lnTo>
                  <a:lnTo>
                    <a:pt x="3067" y="1778"/>
                  </a:lnTo>
                  <a:lnTo>
                    <a:pt x="3009" y="1723"/>
                  </a:lnTo>
                  <a:lnTo>
                    <a:pt x="2949" y="1663"/>
                  </a:lnTo>
                  <a:lnTo>
                    <a:pt x="2891" y="1600"/>
                  </a:lnTo>
                  <a:lnTo>
                    <a:pt x="2891" y="1600"/>
                  </a:lnTo>
                  <a:lnTo>
                    <a:pt x="2773" y="1475"/>
                  </a:lnTo>
                  <a:lnTo>
                    <a:pt x="2658" y="1357"/>
                  </a:lnTo>
                  <a:lnTo>
                    <a:pt x="2545" y="1244"/>
                  </a:lnTo>
                  <a:lnTo>
                    <a:pt x="2437" y="1135"/>
                  </a:lnTo>
                  <a:lnTo>
                    <a:pt x="2331" y="1035"/>
                  </a:lnTo>
                  <a:lnTo>
                    <a:pt x="2227" y="938"/>
                  </a:lnTo>
                  <a:lnTo>
                    <a:pt x="2126" y="850"/>
                  </a:lnTo>
                  <a:lnTo>
                    <a:pt x="2027" y="764"/>
                  </a:lnTo>
                  <a:lnTo>
                    <a:pt x="1931" y="685"/>
                  </a:lnTo>
                  <a:lnTo>
                    <a:pt x="1837" y="611"/>
                  </a:lnTo>
                  <a:lnTo>
                    <a:pt x="1744" y="543"/>
                  </a:lnTo>
                  <a:lnTo>
                    <a:pt x="1654" y="478"/>
                  </a:lnTo>
                  <a:lnTo>
                    <a:pt x="1565" y="419"/>
                  </a:lnTo>
                  <a:lnTo>
                    <a:pt x="1477" y="364"/>
                  </a:lnTo>
                  <a:lnTo>
                    <a:pt x="1391" y="314"/>
                  </a:lnTo>
                  <a:lnTo>
                    <a:pt x="1305" y="268"/>
                  </a:lnTo>
                  <a:lnTo>
                    <a:pt x="1222" y="226"/>
                  </a:lnTo>
                  <a:lnTo>
                    <a:pt x="1139" y="188"/>
                  </a:lnTo>
                  <a:lnTo>
                    <a:pt x="1057" y="154"/>
                  </a:lnTo>
                  <a:lnTo>
                    <a:pt x="976" y="125"/>
                  </a:lnTo>
                  <a:lnTo>
                    <a:pt x="894" y="99"/>
                  </a:lnTo>
                  <a:lnTo>
                    <a:pt x="814" y="75"/>
                  </a:lnTo>
                  <a:lnTo>
                    <a:pt x="735" y="55"/>
                  </a:lnTo>
                  <a:lnTo>
                    <a:pt x="654" y="39"/>
                  </a:lnTo>
                  <a:lnTo>
                    <a:pt x="574" y="26"/>
                  </a:lnTo>
                  <a:lnTo>
                    <a:pt x="493" y="16"/>
                  </a:lnTo>
                  <a:lnTo>
                    <a:pt x="412" y="8"/>
                  </a:lnTo>
                  <a:lnTo>
                    <a:pt x="332" y="4"/>
                  </a:lnTo>
                  <a:lnTo>
                    <a:pt x="250" y="0"/>
                  </a:lnTo>
                  <a:lnTo>
                    <a:pt x="168" y="0"/>
                  </a:lnTo>
                  <a:lnTo>
                    <a:pt x="85" y="4"/>
                  </a:lnTo>
                  <a:lnTo>
                    <a:pt x="0" y="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806353" name="Freeform 17"/>
            <p:cNvSpPr>
              <a:spLocks/>
            </p:cNvSpPr>
            <p:nvPr userDrawn="1"/>
          </p:nvSpPr>
          <p:spPr bwMode="auto">
            <a:xfrm>
              <a:off x="403" y="829"/>
              <a:ext cx="5205" cy="1124"/>
            </a:xfrm>
            <a:custGeom>
              <a:avLst/>
              <a:gdLst/>
              <a:ahLst/>
              <a:cxnLst>
                <a:cxn ang="0">
                  <a:pos x="5205" y="1868"/>
                </a:cxn>
                <a:cxn ang="0">
                  <a:pos x="5161" y="1910"/>
                </a:cxn>
                <a:cxn ang="0">
                  <a:pos x="5105" y="1956"/>
                </a:cxn>
                <a:cxn ang="0">
                  <a:pos x="5030" y="2011"/>
                </a:cxn>
                <a:cxn ang="0">
                  <a:pos x="4936" y="2069"/>
                </a:cxn>
                <a:cxn ang="0">
                  <a:pos x="4822" y="2127"/>
                </a:cxn>
                <a:cxn ang="0">
                  <a:pos x="4693" y="2178"/>
                </a:cxn>
                <a:cxn ang="0">
                  <a:pos x="4621" y="2201"/>
                </a:cxn>
                <a:cxn ang="0">
                  <a:pos x="4546" y="2219"/>
                </a:cxn>
                <a:cxn ang="0">
                  <a:pos x="4467" y="2235"/>
                </a:cxn>
                <a:cxn ang="0">
                  <a:pos x="4385" y="2245"/>
                </a:cxn>
                <a:cxn ang="0">
                  <a:pos x="4299" y="2250"/>
                </a:cxn>
                <a:cxn ang="0">
                  <a:pos x="4208" y="2250"/>
                </a:cxn>
                <a:cxn ang="0">
                  <a:pos x="4117" y="2241"/>
                </a:cxn>
                <a:cxn ang="0">
                  <a:pos x="4020" y="2227"/>
                </a:cxn>
                <a:cxn ang="0">
                  <a:pos x="3921" y="2206"/>
                </a:cxn>
                <a:cxn ang="0">
                  <a:pos x="3820" y="2175"/>
                </a:cxn>
                <a:cxn ang="0">
                  <a:pos x="3714" y="2135"/>
                </a:cxn>
                <a:cxn ang="0">
                  <a:pos x="3607" y="2086"/>
                </a:cxn>
                <a:cxn ang="0">
                  <a:pos x="3497" y="2027"/>
                </a:cxn>
                <a:cxn ang="0">
                  <a:pos x="3385" y="1957"/>
                </a:cxn>
                <a:cxn ang="0">
                  <a:pos x="3270" y="1875"/>
                </a:cxn>
                <a:cxn ang="0">
                  <a:pos x="3153" y="1781"/>
                </a:cxn>
                <a:cxn ang="0">
                  <a:pos x="3035" y="1675"/>
                </a:cxn>
                <a:cxn ang="0">
                  <a:pos x="2914" y="1555"/>
                </a:cxn>
                <a:cxn ang="0">
                  <a:pos x="2795" y="1431"/>
                </a:cxn>
                <a:cxn ang="0">
                  <a:pos x="2564" y="1202"/>
                </a:cxn>
                <a:cxn ang="0">
                  <a:pos x="2346" y="997"/>
                </a:cxn>
                <a:cxn ang="0">
                  <a:pos x="2140" y="816"/>
                </a:cxn>
                <a:cxn ang="0">
                  <a:pos x="1941" y="654"/>
                </a:cxn>
                <a:cxn ang="0">
                  <a:pos x="1752" y="514"/>
                </a:cxn>
                <a:cxn ang="0">
                  <a:pos x="1570" y="394"/>
                </a:cxn>
                <a:cxn ang="0">
                  <a:pos x="1395" y="293"/>
                </a:cxn>
                <a:cxn ang="0">
                  <a:pos x="1226" y="207"/>
                </a:cxn>
                <a:cxn ang="0">
                  <a:pos x="1059" y="139"/>
                </a:cxn>
                <a:cxn ang="0">
                  <a:pos x="897" y="86"/>
                </a:cxn>
                <a:cxn ang="0">
                  <a:pos x="734" y="45"/>
                </a:cxn>
                <a:cxn ang="0">
                  <a:pos x="575" y="20"/>
                </a:cxn>
                <a:cxn ang="0">
                  <a:pos x="414" y="5"/>
                </a:cxn>
                <a:cxn ang="0">
                  <a:pos x="250" y="0"/>
                </a:cxn>
                <a:cxn ang="0">
                  <a:pos x="85" y="7"/>
                </a:cxn>
              </a:cxnLst>
              <a:rect l="0" t="0" r="r" b="b"/>
              <a:pathLst>
                <a:path w="5205" h="2250">
                  <a:moveTo>
                    <a:pt x="5205" y="1868"/>
                  </a:moveTo>
                  <a:lnTo>
                    <a:pt x="5205" y="1868"/>
                  </a:lnTo>
                  <a:lnTo>
                    <a:pt x="5194" y="1880"/>
                  </a:lnTo>
                  <a:lnTo>
                    <a:pt x="5161" y="1910"/>
                  </a:lnTo>
                  <a:lnTo>
                    <a:pt x="5136" y="1931"/>
                  </a:lnTo>
                  <a:lnTo>
                    <a:pt x="5105" y="1956"/>
                  </a:lnTo>
                  <a:lnTo>
                    <a:pt x="5071" y="1981"/>
                  </a:lnTo>
                  <a:lnTo>
                    <a:pt x="5030" y="2011"/>
                  </a:lnTo>
                  <a:lnTo>
                    <a:pt x="4984" y="2040"/>
                  </a:lnTo>
                  <a:lnTo>
                    <a:pt x="4936" y="2069"/>
                  </a:lnTo>
                  <a:lnTo>
                    <a:pt x="4882" y="2098"/>
                  </a:lnTo>
                  <a:lnTo>
                    <a:pt x="4822" y="2127"/>
                  </a:lnTo>
                  <a:lnTo>
                    <a:pt x="4760" y="2153"/>
                  </a:lnTo>
                  <a:lnTo>
                    <a:pt x="4693" y="2178"/>
                  </a:lnTo>
                  <a:lnTo>
                    <a:pt x="4657" y="2190"/>
                  </a:lnTo>
                  <a:lnTo>
                    <a:pt x="4621" y="2201"/>
                  </a:lnTo>
                  <a:lnTo>
                    <a:pt x="4585" y="2211"/>
                  </a:lnTo>
                  <a:lnTo>
                    <a:pt x="4546" y="2219"/>
                  </a:lnTo>
                  <a:lnTo>
                    <a:pt x="4507" y="2227"/>
                  </a:lnTo>
                  <a:lnTo>
                    <a:pt x="4467" y="2235"/>
                  </a:lnTo>
                  <a:lnTo>
                    <a:pt x="4426" y="2240"/>
                  </a:lnTo>
                  <a:lnTo>
                    <a:pt x="4385" y="2245"/>
                  </a:lnTo>
                  <a:lnTo>
                    <a:pt x="4342" y="2248"/>
                  </a:lnTo>
                  <a:lnTo>
                    <a:pt x="4299" y="2250"/>
                  </a:lnTo>
                  <a:lnTo>
                    <a:pt x="4254" y="2250"/>
                  </a:lnTo>
                  <a:lnTo>
                    <a:pt x="4208" y="2250"/>
                  </a:lnTo>
                  <a:lnTo>
                    <a:pt x="4163" y="2246"/>
                  </a:lnTo>
                  <a:lnTo>
                    <a:pt x="4117" y="2241"/>
                  </a:lnTo>
                  <a:lnTo>
                    <a:pt x="4068" y="2235"/>
                  </a:lnTo>
                  <a:lnTo>
                    <a:pt x="4020" y="2227"/>
                  </a:lnTo>
                  <a:lnTo>
                    <a:pt x="3971" y="2217"/>
                  </a:lnTo>
                  <a:lnTo>
                    <a:pt x="3921" y="2206"/>
                  </a:lnTo>
                  <a:lnTo>
                    <a:pt x="3871" y="2191"/>
                  </a:lnTo>
                  <a:lnTo>
                    <a:pt x="3820" y="2175"/>
                  </a:lnTo>
                  <a:lnTo>
                    <a:pt x="3767" y="2156"/>
                  </a:lnTo>
                  <a:lnTo>
                    <a:pt x="3714" y="2135"/>
                  </a:lnTo>
                  <a:lnTo>
                    <a:pt x="3661" y="2112"/>
                  </a:lnTo>
                  <a:lnTo>
                    <a:pt x="3607" y="2086"/>
                  </a:lnTo>
                  <a:lnTo>
                    <a:pt x="3553" y="2057"/>
                  </a:lnTo>
                  <a:lnTo>
                    <a:pt x="3497" y="2027"/>
                  </a:lnTo>
                  <a:lnTo>
                    <a:pt x="3442" y="1993"/>
                  </a:lnTo>
                  <a:lnTo>
                    <a:pt x="3385" y="1957"/>
                  </a:lnTo>
                  <a:lnTo>
                    <a:pt x="3328" y="1917"/>
                  </a:lnTo>
                  <a:lnTo>
                    <a:pt x="3270" y="1875"/>
                  </a:lnTo>
                  <a:lnTo>
                    <a:pt x="3213" y="1830"/>
                  </a:lnTo>
                  <a:lnTo>
                    <a:pt x="3153" y="1781"/>
                  </a:lnTo>
                  <a:lnTo>
                    <a:pt x="3095" y="1730"/>
                  </a:lnTo>
                  <a:lnTo>
                    <a:pt x="3035" y="1675"/>
                  </a:lnTo>
                  <a:lnTo>
                    <a:pt x="2975" y="1617"/>
                  </a:lnTo>
                  <a:lnTo>
                    <a:pt x="2914" y="1555"/>
                  </a:lnTo>
                  <a:lnTo>
                    <a:pt x="2914" y="1555"/>
                  </a:lnTo>
                  <a:lnTo>
                    <a:pt x="2795" y="1431"/>
                  </a:lnTo>
                  <a:lnTo>
                    <a:pt x="2678" y="1313"/>
                  </a:lnTo>
                  <a:lnTo>
                    <a:pt x="2564" y="1202"/>
                  </a:lnTo>
                  <a:lnTo>
                    <a:pt x="2453" y="1097"/>
                  </a:lnTo>
                  <a:lnTo>
                    <a:pt x="2346" y="997"/>
                  </a:lnTo>
                  <a:lnTo>
                    <a:pt x="2241" y="903"/>
                  </a:lnTo>
                  <a:lnTo>
                    <a:pt x="2140" y="816"/>
                  </a:lnTo>
                  <a:lnTo>
                    <a:pt x="2040" y="732"/>
                  </a:lnTo>
                  <a:lnTo>
                    <a:pt x="1941" y="654"/>
                  </a:lnTo>
                  <a:lnTo>
                    <a:pt x="1847" y="582"/>
                  </a:lnTo>
                  <a:lnTo>
                    <a:pt x="1752" y="514"/>
                  </a:lnTo>
                  <a:lnTo>
                    <a:pt x="1661" y="452"/>
                  </a:lnTo>
                  <a:lnTo>
                    <a:pt x="1570" y="394"/>
                  </a:lnTo>
                  <a:lnTo>
                    <a:pt x="1483" y="341"/>
                  </a:lnTo>
                  <a:lnTo>
                    <a:pt x="1395" y="293"/>
                  </a:lnTo>
                  <a:lnTo>
                    <a:pt x="1311" y="247"/>
                  </a:lnTo>
                  <a:lnTo>
                    <a:pt x="1226" y="207"/>
                  </a:lnTo>
                  <a:lnTo>
                    <a:pt x="1143" y="171"/>
                  </a:lnTo>
                  <a:lnTo>
                    <a:pt x="1059" y="139"/>
                  </a:lnTo>
                  <a:lnTo>
                    <a:pt x="977" y="110"/>
                  </a:lnTo>
                  <a:lnTo>
                    <a:pt x="897" y="86"/>
                  </a:lnTo>
                  <a:lnTo>
                    <a:pt x="815" y="63"/>
                  </a:lnTo>
                  <a:lnTo>
                    <a:pt x="734" y="45"/>
                  </a:lnTo>
                  <a:lnTo>
                    <a:pt x="655" y="31"/>
                  </a:lnTo>
                  <a:lnTo>
                    <a:pt x="575" y="20"/>
                  </a:lnTo>
                  <a:lnTo>
                    <a:pt x="494" y="10"/>
                  </a:lnTo>
                  <a:lnTo>
                    <a:pt x="414" y="5"/>
                  </a:lnTo>
                  <a:lnTo>
                    <a:pt x="332" y="2"/>
                  </a:lnTo>
                  <a:lnTo>
                    <a:pt x="250" y="0"/>
                  </a:lnTo>
                  <a:lnTo>
                    <a:pt x="168" y="2"/>
                  </a:lnTo>
                  <a:lnTo>
                    <a:pt x="85" y="7"/>
                  </a:lnTo>
                  <a:lnTo>
                    <a:pt x="0" y="13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806354" name="Freeform 18"/>
            <p:cNvSpPr>
              <a:spLocks/>
            </p:cNvSpPr>
            <p:nvPr userDrawn="1"/>
          </p:nvSpPr>
          <p:spPr bwMode="auto">
            <a:xfrm>
              <a:off x="418" y="850"/>
              <a:ext cx="5233" cy="1090"/>
            </a:xfrm>
            <a:custGeom>
              <a:avLst/>
              <a:gdLst/>
              <a:ahLst/>
              <a:cxnLst>
                <a:cxn ang="0">
                  <a:pos x="5233" y="1778"/>
                </a:cxn>
                <a:cxn ang="0">
                  <a:pos x="5189" y="1822"/>
                </a:cxn>
                <a:cxn ang="0">
                  <a:pos x="5133" y="1867"/>
                </a:cxn>
                <a:cxn ang="0">
                  <a:pos x="5060" y="1923"/>
                </a:cxn>
                <a:cxn ang="0">
                  <a:pos x="4965" y="1985"/>
                </a:cxn>
                <a:cxn ang="0">
                  <a:pos x="4854" y="2044"/>
                </a:cxn>
                <a:cxn ang="0">
                  <a:pos x="4725" y="2099"/>
                </a:cxn>
                <a:cxn ang="0">
                  <a:pos x="4654" y="2122"/>
                </a:cxn>
                <a:cxn ang="0">
                  <a:pos x="4579" y="2143"/>
                </a:cxn>
                <a:cxn ang="0">
                  <a:pos x="4500" y="2159"/>
                </a:cxn>
                <a:cxn ang="0">
                  <a:pos x="4418" y="2172"/>
                </a:cxn>
                <a:cxn ang="0">
                  <a:pos x="4332" y="2178"/>
                </a:cxn>
                <a:cxn ang="0">
                  <a:pos x="4242" y="2180"/>
                </a:cxn>
                <a:cxn ang="0">
                  <a:pos x="4149" y="2174"/>
                </a:cxn>
                <a:cxn ang="0">
                  <a:pos x="4053" y="2162"/>
                </a:cxn>
                <a:cxn ang="0">
                  <a:pos x="3953" y="2141"/>
                </a:cxn>
                <a:cxn ang="0">
                  <a:pos x="3852" y="2114"/>
                </a:cxn>
                <a:cxn ang="0">
                  <a:pos x="3746" y="2075"/>
                </a:cxn>
                <a:cxn ang="0">
                  <a:pos x="3638" y="2028"/>
                </a:cxn>
                <a:cxn ang="0">
                  <a:pos x="3527" y="1972"/>
                </a:cxn>
                <a:cxn ang="0">
                  <a:pos x="3414" y="1902"/>
                </a:cxn>
                <a:cxn ang="0">
                  <a:pos x="3298" y="1823"/>
                </a:cxn>
                <a:cxn ang="0">
                  <a:pos x="3180" y="1731"/>
                </a:cxn>
                <a:cxn ang="0">
                  <a:pos x="3059" y="1626"/>
                </a:cxn>
                <a:cxn ang="0">
                  <a:pos x="2937" y="1508"/>
                </a:cxn>
                <a:cxn ang="0">
                  <a:pos x="2816" y="1387"/>
                </a:cxn>
                <a:cxn ang="0">
                  <a:pos x="2581" y="1161"/>
                </a:cxn>
                <a:cxn ang="0">
                  <a:pos x="2361" y="959"/>
                </a:cxn>
                <a:cxn ang="0">
                  <a:pos x="2151" y="780"/>
                </a:cxn>
                <a:cxn ang="0">
                  <a:pos x="1951" y="624"/>
                </a:cxn>
                <a:cxn ang="0">
                  <a:pos x="1759" y="486"/>
                </a:cxn>
                <a:cxn ang="0">
                  <a:pos x="1576" y="370"/>
                </a:cxn>
                <a:cxn ang="0">
                  <a:pos x="1400" y="270"/>
                </a:cxn>
                <a:cxn ang="0">
                  <a:pos x="1229" y="189"/>
                </a:cxn>
                <a:cxn ang="0">
                  <a:pos x="1061" y="123"/>
                </a:cxn>
                <a:cxn ang="0">
                  <a:pos x="897" y="73"/>
                </a:cxn>
                <a:cxn ang="0">
                  <a:pos x="736" y="36"/>
                </a:cxn>
                <a:cxn ang="0">
                  <a:pos x="575" y="13"/>
                </a:cxn>
                <a:cxn ang="0">
                  <a:pos x="413" y="2"/>
                </a:cxn>
                <a:cxn ang="0">
                  <a:pos x="250" y="2"/>
                </a:cxn>
                <a:cxn ang="0">
                  <a:pos x="85" y="10"/>
                </a:cxn>
              </a:cxnLst>
              <a:rect l="0" t="0" r="r" b="b"/>
              <a:pathLst>
                <a:path w="5233" h="2180">
                  <a:moveTo>
                    <a:pt x="5233" y="1778"/>
                  </a:moveTo>
                  <a:lnTo>
                    <a:pt x="5233" y="1778"/>
                  </a:lnTo>
                  <a:lnTo>
                    <a:pt x="5222" y="1789"/>
                  </a:lnTo>
                  <a:lnTo>
                    <a:pt x="5189" y="1822"/>
                  </a:lnTo>
                  <a:lnTo>
                    <a:pt x="5164" y="1843"/>
                  </a:lnTo>
                  <a:lnTo>
                    <a:pt x="5133" y="1867"/>
                  </a:lnTo>
                  <a:lnTo>
                    <a:pt x="5099" y="1894"/>
                  </a:lnTo>
                  <a:lnTo>
                    <a:pt x="5060" y="1923"/>
                  </a:lnTo>
                  <a:lnTo>
                    <a:pt x="5015" y="1954"/>
                  </a:lnTo>
                  <a:lnTo>
                    <a:pt x="4965" y="1985"/>
                  </a:lnTo>
                  <a:lnTo>
                    <a:pt x="4913" y="2014"/>
                  </a:lnTo>
                  <a:lnTo>
                    <a:pt x="4854" y="2044"/>
                  </a:lnTo>
                  <a:lnTo>
                    <a:pt x="4792" y="2072"/>
                  </a:lnTo>
                  <a:lnTo>
                    <a:pt x="4725" y="2099"/>
                  </a:lnTo>
                  <a:lnTo>
                    <a:pt x="4689" y="2111"/>
                  </a:lnTo>
                  <a:lnTo>
                    <a:pt x="4654" y="2122"/>
                  </a:lnTo>
                  <a:lnTo>
                    <a:pt x="4617" y="2133"/>
                  </a:lnTo>
                  <a:lnTo>
                    <a:pt x="4579" y="2143"/>
                  </a:lnTo>
                  <a:lnTo>
                    <a:pt x="4540" y="2153"/>
                  </a:lnTo>
                  <a:lnTo>
                    <a:pt x="4500" y="2159"/>
                  </a:lnTo>
                  <a:lnTo>
                    <a:pt x="4460" y="2167"/>
                  </a:lnTo>
                  <a:lnTo>
                    <a:pt x="4418" y="2172"/>
                  </a:lnTo>
                  <a:lnTo>
                    <a:pt x="4375" y="2175"/>
                  </a:lnTo>
                  <a:lnTo>
                    <a:pt x="4332" y="2178"/>
                  </a:lnTo>
                  <a:lnTo>
                    <a:pt x="4288" y="2180"/>
                  </a:lnTo>
                  <a:lnTo>
                    <a:pt x="4242" y="2180"/>
                  </a:lnTo>
                  <a:lnTo>
                    <a:pt x="4196" y="2178"/>
                  </a:lnTo>
                  <a:lnTo>
                    <a:pt x="4149" y="2174"/>
                  </a:lnTo>
                  <a:lnTo>
                    <a:pt x="4102" y="2169"/>
                  </a:lnTo>
                  <a:lnTo>
                    <a:pt x="4053" y="2162"/>
                  </a:lnTo>
                  <a:lnTo>
                    <a:pt x="4003" y="2153"/>
                  </a:lnTo>
                  <a:lnTo>
                    <a:pt x="3953" y="2141"/>
                  </a:lnTo>
                  <a:lnTo>
                    <a:pt x="3903" y="2128"/>
                  </a:lnTo>
                  <a:lnTo>
                    <a:pt x="3852" y="2114"/>
                  </a:lnTo>
                  <a:lnTo>
                    <a:pt x="3799" y="2096"/>
                  </a:lnTo>
                  <a:lnTo>
                    <a:pt x="3746" y="2075"/>
                  </a:lnTo>
                  <a:lnTo>
                    <a:pt x="3692" y="2054"/>
                  </a:lnTo>
                  <a:lnTo>
                    <a:pt x="3638" y="2028"/>
                  </a:lnTo>
                  <a:lnTo>
                    <a:pt x="3582" y="2001"/>
                  </a:lnTo>
                  <a:lnTo>
                    <a:pt x="3527" y="1972"/>
                  </a:lnTo>
                  <a:lnTo>
                    <a:pt x="3471" y="1938"/>
                  </a:lnTo>
                  <a:lnTo>
                    <a:pt x="3414" y="1902"/>
                  </a:lnTo>
                  <a:lnTo>
                    <a:pt x="3356" y="1865"/>
                  </a:lnTo>
                  <a:lnTo>
                    <a:pt x="3298" y="1823"/>
                  </a:lnTo>
                  <a:lnTo>
                    <a:pt x="3239" y="1778"/>
                  </a:lnTo>
                  <a:lnTo>
                    <a:pt x="3180" y="1731"/>
                  </a:lnTo>
                  <a:lnTo>
                    <a:pt x="3120" y="1681"/>
                  </a:lnTo>
                  <a:lnTo>
                    <a:pt x="3059" y="1626"/>
                  </a:lnTo>
                  <a:lnTo>
                    <a:pt x="2999" y="1570"/>
                  </a:lnTo>
                  <a:lnTo>
                    <a:pt x="2937" y="1508"/>
                  </a:lnTo>
                  <a:lnTo>
                    <a:pt x="2937" y="1508"/>
                  </a:lnTo>
                  <a:lnTo>
                    <a:pt x="2816" y="1387"/>
                  </a:lnTo>
                  <a:lnTo>
                    <a:pt x="2697" y="1271"/>
                  </a:lnTo>
                  <a:lnTo>
                    <a:pt x="2581" y="1161"/>
                  </a:lnTo>
                  <a:lnTo>
                    <a:pt x="2470" y="1058"/>
                  </a:lnTo>
                  <a:lnTo>
                    <a:pt x="2361" y="959"/>
                  </a:lnTo>
                  <a:lnTo>
                    <a:pt x="2255" y="867"/>
                  </a:lnTo>
                  <a:lnTo>
                    <a:pt x="2151" y="780"/>
                  </a:lnTo>
                  <a:lnTo>
                    <a:pt x="2050" y="699"/>
                  </a:lnTo>
                  <a:lnTo>
                    <a:pt x="1951" y="624"/>
                  </a:lnTo>
                  <a:lnTo>
                    <a:pt x="1854" y="552"/>
                  </a:lnTo>
                  <a:lnTo>
                    <a:pt x="1759" y="486"/>
                  </a:lnTo>
                  <a:lnTo>
                    <a:pt x="1668" y="427"/>
                  </a:lnTo>
                  <a:lnTo>
                    <a:pt x="1576" y="370"/>
                  </a:lnTo>
                  <a:lnTo>
                    <a:pt x="1487" y="318"/>
                  </a:lnTo>
                  <a:lnTo>
                    <a:pt x="1400" y="270"/>
                  </a:lnTo>
                  <a:lnTo>
                    <a:pt x="1314" y="228"/>
                  </a:lnTo>
                  <a:lnTo>
                    <a:pt x="1229" y="189"/>
                  </a:lnTo>
                  <a:lnTo>
                    <a:pt x="1144" y="154"/>
                  </a:lnTo>
                  <a:lnTo>
                    <a:pt x="1061" y="123"/>
                  </a:lnTo>
                  <a:lnTo>
                    <a:pt x="979" y="96"/>
                  </a:lnTo>
                  <a:lnTo>
                    <a:pt x="897" y="73"/>
                  </a:lnTo>
                  <a:lnTo>
                    <a:pt x="817" y="54"/>
                  </a:lnTo>
                  <a:lnTo>
                    <a:pt x="736" y="36"/>
                  </a:lnTo>
                  <a:lnTo>
                    <a:pt x="656" y="23"/>
                  </a:lnTo>
                  <a:lnTo>
                    <a:pt x="575" y="13"/>
                  </a:lnTo>
                  <a:lnTo>
                    <a:pt x="495" y="7"/>
                  </a:lnTo>
                  <a:lnTo>
                    <a:pt x="413" y="2"/>
                  </a:lnTo>
                  <a:lnTo>
                    <a:pt x="332" y="0"/>
                  </a:lnTo>
                  <a:lnTo>
                    <a:pt x="250" y="2"/>
                  </a:lnTo>
                  <a:lnTo>
                    <a:pt x="168" y="5"/>
                  </a:lnTo>
                  <a:lnTo>
                    <a:pt x="85" y="10"/>
                  </a:lnTo>
                  <a:lnTo>
                    <a:pt x="0" y="1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806355" name="Freeform 19"/>
            <p:cNvSpPr>
              <a:spLocks/>
            </p:cNvSpPr>
            <p:nvPr userDrawn="1"/>
          </p:nvSpPr>
          <p:spPr bwMode="auto">
            <a:xfrm>
              <a:off x="434" y="870"/>
              <a:ext cx="5259" cy="1056"/>
            </a:xfrm>
            <a:custGeom>
              <a:avLst/>
              <a:gdLst/>
              <a:ahLst/>
              <a:cxnLst>
                <a:cxn ang="0">
                  <a:pos x="5259" y="1687"/>
                </a:cxn>
                <a:cxn ang="0">
                  <a:pos x="5214" y="1731"/>
                </a:cxn>
                <a:cxn ang="0">
                  <a:pos x="5160" y="1779"/>
                </a:cxn>
                <a:cxn ang="0">
                  <a:pos x="5087" y="1837"/>
                </a:cxn>
                <a:cxn ang="0">
                  <a:pos x="4994" y="1900"/>
                </a:cxn>
                <a:cxn ang="0">
                  <a:pos x="4883" y="1963"/>
                </a:cxn>
                <a:cxn ang="0">
                  <a:pos x="4755" y="2020"/>
                </a:cxn>
                <a:cxn ang="0">
                  <a:pos x="4684" y="2045"/>
                </a:cxn>
                <a:cxn ang="0">
                  <a:pos x="4611" y="2068"/>
                </a:cxn>
                <a:cxn ang="0">
                  <a:pos x="4531" y="2086"/>
                </a:cxn>
                <a:cxn ang="0">
                  <a:pos x="4449" y="2100"/>
                </a:cxn>
                <a:cxn ang="0">
                  <a:pos x="4363" y="2108"/>
                </a:cxn>
                <a:cxn ang="0">
                  <a:pos x="4275" y="2112"/>
                </a:cxn>
                <a:cxn ang="0">
                  <a:pos x="4181" y="2107"/>
                </a:cxn>
                <a:cxn ang="0">
                  <a:pos x="4084" y="2097"/>
                </a:cxn>
                <a:cxn ang="0">
                  <a:pos x="3984" y="2079"/>
                </a:cxn>
                <a:cxn ang="0">
                  <a:pos x="3882" y="2052"/>
                </a:cxn>
                <a:cxn ang="0">
                  <a:pos x="3776" y="2016"/>
                </a:cxn>
                <a:cxn ang="0">
                  <a:pos x="3668" y="1971"/>
                </a:cxn>
                <a:cxn ang="0">
                  <a:pos x="3555" y="1916"/>
                </a:cxn>
                <a:cxn ang="0">
                  <a:pos x="3441" y="1850"/>
                </a:cxn>
                <a:cxn ang="0">
                  <a:pos x="3325" y="1773"/>
                </a:cxn>
                <a:cxn ang="0">
                  <a:pos x="3205" y="1682"/>
                </a:cxn>
                <a:cxn ang="0">
                  <a:pos x="3083" y="1579"/>
                </a:cxn>
                <a:cxn ang="0">
                  <a:pos x="2958" y="1463"/>
                </a:cxn>
                <a:cxn ang="0">
                  <a:pos x="2835" y="1343"/>
                </a:cxn>
                <a:cxn ang="0">
                  <a:pos x="2599" y="1122"/>
                </a:cxn>
                <a:cxn ang="0">
                  <a:pos x="2374" y="923"/>
                </a:cxn>
                <a:cxn ang="0">
                  <a:pos x="2161" y="747"/>
                </a:cxn>
                <a:cxn ang="0">
                  <a:pos x="1960" y="594"/>
                </a:cxn>
                <a:cxn ang="0">
                  <a:pos x="1767" y="460"/>
                </a:cxn>
                <a:cxn ang="0">
                  <a:pos x="1581" y="347"/>
                </a:cxn>
                <a:cxn ang="0">
                  <a:pos x="1403" y="250"/>
                </a:cxn>
                <a:cxn ang="0">
                  <a:pos x="1231" y="171"/>
                </a:cxn>
                <a:cxn ang="0">
                  <a:pos x="1063" y="109"/>
                </a:cxn>
                <a:cxn ang="0">
                  <a:pos x="898" y="63"/>
                </a:cxn>
                <a:cxn ang="0">
                  <a:pos x="735" y="29"/>
                </a:cxn>
                <a:cxn ang="0">
                  <a:pos x="574" y="8"/>
                </a:cxn>
                <a:cxn ang="0">
                  <a:pos x="412" y="0"/>
                </a:cxn>
                <a:cxn ang="0">
                  <a:pos x="249" y="3"/>
                </a:cxn>
                <a:cxn ang="0">
                  <a:pos x="84" y="16"/>
                </a:cxn>
              </a:cxnLst>
              <a:rect l="0" t="0" r="r" b="b"/>
              <a:pathLst>
                <a:path w="5259" h="2112">
                  <a:moveTo>
                    <a:pt x="5259" y="1687"/>
                  </a:moveTo>
                  <a:lnTo>
                    <a:pt x="5259" y="1687"/>
                  </a:lnTo>
                  <a:lnTo>
                    <a:pt x="5248" y="1698"/>
                  </a:lnTo>
                  <a:lnTo>
                    <a:pt x="5214" y="1731"/>
                  </a:lnTo>
                  <a:lnTo>
                    <a:pt x="5189" y="1753"/>
                  </a:lnTo>
                  <a:lnTo>
                    <a:pt x="5160" y="1779"/>
                  </a:lnTo>
                  <a:lnTo>
                    <a:pt x="5127" y="1806"/>
                  </a:lnTo>
                  <a:lnTo>
                    <a:pt x="5087" y="1837"/>
                  </a:lnTo>
                  <a:lnTo>
                    <a:pt x="5044" y="1868"/>
                  </a:lnTo>
                  <a:lnTo>
                    <a:pt x="4994" y="1900"/>
                  </a:lnTo>
                  <a:lnTo>
                    <a:pt x="4941" y="1931"/>
                  </a:lnTo>
                  <a:lnTo>
                    <a:pt x="4883" y="1963"/>
                  </a:lnTo>
                  <a:lnTo>
                    <a:pt x="4822" y="1992"/>
                  </a:lnTo>
                  <a:lnTo>
                    <a:pt x="4755" y="2020"/>
                  </a:lnTo>
                  <a:lnTo>
                    <a:pt x="4720" y="2033"/>
                  </a:lnTo>
                  <a:lnTo>
                    <a:pt x="4684" y="2045"/>
                  </a:lnTo>
                  <a:lnTo>
                    <a:pt x="4648" y="2057"/>
                  </a:lnTo>
                  <a:lnTo>
                    <a:pt x="4611" y="2068"/>
                  </a:lnTo>
                  <a:lnTo>
                    <a:pt x="4572" y="2078"/>
                  </a:lnTo>
                  <a:lnTo>
                    <a:pt x="4531" y="2086"/>
                  </a:lnTo>
                  <a:lnTo>
                    <a:pt x="4491" y="2094"/>
                  </a:lnTo>
                  <a:lnTo>
                    <a:pt x="4449" y="2100"/>
                  </a:lnTo>
                  <a:lnTo>
                    <a:pt x="4406" y="2105"/>
                  </a:lnTo>
                  <a:lnTo>
                    <a:pt x="4363" y="2108"/>
                  </a:lnTo>
                  <a:lnTo>
                    <a:pt x="4319" y="2110"/>
                  </a:lnTo>
                  <a:lnTo>
                    <a:pt x="4275" y="2112"/>
                  </a:lnTo>
                  <a:lnTo>
                    <a:pt x="4227" y="2110"/>
                  </a:lnTo>
                  <a:lnTo>
                    <a:pt x="4181" y="2107"/>
                  </a:lnTo>
                  <a:lnTo>
                    <a:pt x="4133" y="2104"/>
                  </a:lnTo>
                  <a:lnTo>
                    <a:pt x="4084" y="2097"/>
                  </a:lnTo>
                  <a:lnTo>
                    <a:pt x="4036" y="2089"/>
                  </a:lnTo>
                  <a:lnTo>
                    <a:pt x="3984" y="2079"/>
                  </a:lnTo>
                  <a:lnTo>
                    <a:pt x="3934" y="2066"/>
                  </a:lnTo>
                  <a:lnTo>
                    <a:pt x="3882" y="2052"/>
                  </a:lnTo>
                  <a:lnTo>
                    <a:pt x="3829" y="2036"/>
                  </a:lnTo>
                  <a:lnTo>
                    <a:pt x="3776" y="2016"/>
                  </a:lnTo>
                  <a:lnTo>
                    <a:pt x="3722" y="1995"/>
                  </a:lnTo>
                  <a:lnTo>
                    <a:pt x="3668" y="1971"/>
                  </a:lnTo>
                  <a:lnTo>
                    <a:pt x="3612" y="1945"/>
                  </a:lnTo>
                  <a:lnTo>
                    <a:pt x="3555" y="1916"/>
                  </a:lnTo>
                  <a:lnTo>
                    <a:pt x="3498" y="1884"/>
                  </a:lnTo>
                  <a:lnTo>
                    <a:pt x="3441" y="1850"/>
                  </a:lnTo>
                  <a:lnTo>
                    <a:pt x="3383" y="1813"/>
                  </a:lnTo>
                  <a:lnTo>
                    <a:pt x="3325" y="1773"/>
                  </a:lnTo>
                  <a:lnTo>
                    <a:pt x="3265" y="1729"/>
                  </a:lnTo>
                  <a:lnTo>
                    <a:pt x="3205" y="1682"/>
                  </a:lnTo>
                  <a:lnTo>
                    <a:pt x="3144" y="1632"/>
                  </a:lnTo>
                  <a:lnTo>
                    <a:pt x="3083" y="1579"/>
                  </a:lnTo>
                  <a:lnTo>
                    <a:pt x="3021" y="1522"/>
                  </a:lnTo>
                  <a:lnTo>
                    <a:pt x="2958" y="1463"/>
                  </a:lnTo>
                  <a:lnTo>
                    <a:pt x="2958" y="1463"/>
                  </a:lnTo>
                  <a:lnTo>
                    <a:pt x="2835" y="1343"/>
                  </a:lnTo>
                  <a:lnTo>
                    <a:pt x="2715" y="1228"/>
                  </a:lnTo>
                  <a:lnTo>
                    <a:pt x="2599" y="1122"/>
                  </a:lnTo>
                  <a:lnTo>
                    <a:pt x="2485" y="1020"/>
                  </a:lnTo>
                  <a:lnTo>
                    <a:pt x="2374" y="923"/>
                  </a:lnTo>
                  <a:lnTo>
                    <a:pt x="2267" y="833"/>
                  </a:lnTo>
                  <a:lnTo>
                    <a:pt x="2161" y="747"/>
                  </a:lnTo>
                  <a:lnTo>
                    <a:pt x="2060" y="668"/>
                  </a:lnTo>
                  <a:lnTo>
                    <a:pt x="1960" y="594"/>
                  </a:lnTo>
                  <a:lnTo>
                    <a:pt x="1861" y="524"/>
                  </a:lnTo>
                  <a:lnTo>
                    <a:pt x="1767" y="460"/>
                  </a:lnTo>
                  <a:lnTo>
                    <a:pt x="1673" y="400"/>
                  </a:lnTo>
                  <a:lnTo>
                    <a:pt x="1581" y="347"/>
                  </a:lnTo>
                  <a:lnTo>
                    <a:pt x="1492" y="297"/>
                  </a:lnTo>
                  <a:lnTo>
                    <a:pt x="1403" y="250"/>
                  </a:lnTo>
                  <a:lnTo>
                    <a:pt x="1316" y="210"/>
                  </a:lnTo>
                  <a:lnTo>
                    <a:pt x="1231" y="171"/>
                  </a:lnTo>
                  <a:lnTo>
                    <a:pt x="1146" y="138"/>
                  </a:lnTo>
                  <a:lnTo>
                    <a:pt x="1063" y="109"/>
                  </a:lnTo>
                  <a:lnTo>
                    <a:pt x="980" y="84"/>
                  </a:lnTo>
                  <a:lnTo>
                    <a:pt x="898" y="63"/>
                  </a:lnTo>
                  <a:lnTo>
                    <a:pt x="816" y="43"/>
                  </a:lnTo>
                  <a:lnTo>
                    <a:pt x="735" y="29"/>
                  </a:lnTo>
                  <a:lnTo>
                    <a:pt x="655" y="17"/>
                  </a:lnTo>
                  <a:lnTo>
                    <a:pt x="574" y="8"/>
                  </a:lnTo>
                  <a:lnTo>
                    <a:pt x="494" y="3"/>
                  </a:lnTo>
                  <a:lnTo>
                    <a:pt x="412" y="0"/>
                  </a:lnTo>
                  <a:lnTo>
                    <a:pt x="331" y="0"/>
                  </a:lnTo>
                  <a:lnTo>
                    <a:pt x="249" y="3"/>
                  </a:lnTo>
                  <a:lnTo>
                    <a:pt x="168" y="8"/>
                  </a:lnTo>
                  <a:lnTo>
                    <a:pt x="84" y="16"/>
                  </a:lnTo>
                  <a:lnTo>
                    <a:pt x="0" y="25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806356" name="Freeform 20"/>
            <p:cNvSpPr>
              <a:spLocks/>
            </p:cNvSpPr>
            <p:nvPr userDrawn="1"/>
          </p:nvSpPr>
          <p:spPr bwMode="auto">
            <a:xfrm>
              <a:off x="450" y="890"/>
              <a:ext cx="5283" cy="1021"/>
            </a:xfrm>
            <a:custGeom>
              <a:avLst/>
              <a:gdLst/>
              <a:ahLst/>
              <a:cxnLst>
                <a:cxn ang="0">
                  <a:pos x="5283" y="1597"/>
                </a:cxn>
                <a:cxn ang="0">
                  <a:pos x="5240" y="1642"/>
                </a:cxn>
                <a:cxn ang="0">
                  <a:pos x="5187" y="1691"/>
                </a:cxn>
                <a:cxn ang="0">
                  <a:pos x="5114" y="1750"/>
                </a:cxn>
                <a:cxn ang="0">
                  <a:pos x="5022" y="1817"/>
                </a:cxn>
                <a:cxn ang="0">
                  <a:pos x="4912" y="1881"/>
                </a:cxn>
                <a:cxn ang="0">
                  <a:pos x="4818" y="1928"/>
                </a:cxn>
                <a:cxn ang="0">
                  <a:pos x="4750" y="1955"/>
                </a:cxn>
                <a:cxn ang="0">
                  <a:pos x="4678" y="1981"/>
                </a:cxn>
                <a:cxn ang="0">
                  <a:pos x="4601" y="2002"/>
                </a:cxn>
                <a:cxn ang="0">
                  <a:pos x="4522" y="2020"/>
                </a:cxn>
                <a:cxn ang="0">
                  <a:pos x="4438" y="2033"/>
                </a:cxn>
                <a:cxn ang="0">
                  <a:pos x="4350" y="2041"/>
                </a:cxn>
                <a:cxn ang="0">
                  <a:pos x="4259" y="2043"/>
                </a:cxn>
                <a:cxn ang="0">
                  <a:pos x="4164" y="2038"/>
                </a:cxn>
                <a:cxn ang="0">
                  <a:pos x="4066" y="2025"/>
                </a:cxn>
                <a:cxn ang="0">
                  <a:pos x="3964" y="2005"/>
                </a:cxn>
                <a:cxn ang="0">
                  <a:pos x="3860" y="1976"/>
                </a:cxn>
                <a:cxn ang="0">
                  <a:pos x="3752" y="1938"/>
                </a:cxn>
                <a:cxn ang="0">
                  <a:pos x="3641" y="1889"/>
                </a:cxn>
                <a:cxn ang="0">
                  <a:pos x="3527" y="1831"/>
                </a:cxn>
                <a:cxn ang="0">
                  <a:pos x="3410" y="1760"/>
                </a:cxn>
                <a:cxn ang="0">
                  <a:pos x="3291" y="1679"/>
                </a:cxn>
                <a:cxn ang="0">
                  <a:pos x="3169" y="1584"/>
                </a:cxn>
                <a:cxn ang="0">
                  <a:pos x="3044" y="1477"/>
                </a:cxn>
                <a:cxn ang="0">
                  <a:pos x="2980" y="1418"/>
                </a:cxn>
                <a:cxn ang="0">
                  <a:pos x="2734" y="1188"/>
                </a:cxn>
                <a:cxn ang="0">
                  <a:pos x="2499" y="982"/>
                </a:cxn>
                <a:cxn ang="0">
                  <a:pos x="2279" y="799"/>
                </a:cxn>
                <a:cxn ang="0">
                  <a:pos x="2069" y="638"/>
                </a:cxn>
                <a:cxn ang="0">
                  <a:pos x="1869" y="497"/>
                </a:cxn>
                <a:cxn ang="0">
                  <a:pos x="1679" y="378"/>
                </a:cxn>
                <a:cxn ang="0">
                  <a:pos x="1496" y="276"/>
                </a:cxn>
                <a:cxn ang="0">
                  <a:pos x="1319" y="192"/>
                </a:cxn>
                <a:cxn ang="0">
                  <a:pos x="1148" y="124"/>
                </a:cxn>
                <a:cxn ang="0">
                  <a:pos x="980" y="73"/>
                </a:cxn>
                <a:cxn ang="0">
                  <a:pos x="817" y="36"/>
                </a:cxn>
                <a:cxn ang="0">
                  <a:pos x="654" y="11"/>
                </a:cxn>
                <a:cxn ang="0">
                  <a:pos x="493" y="2"/>
                </a:cxn>
                <a:cxn ang="0">
                  <a:pos x="331" y="2"/>
                </a:cxn>
                <a:cxn ang="0">
                  <a:pos x="167" y="13"/>
                </a:cxn>
                <a:cxn ang="0">
                  <a:pos x="0" y="34"/>
                </a:cxn>
              </a:cxnLst>
              <a:rect l="0" t="0" r="r" b="b"/>
              <a:pathLst>
                <a:path w="5283" h="2043">
                  <a:moveTo>
                    <a:pt x="5283" y="1597"/>
                  </a:moveTo>
                  <a:lnTo>
                    <a:pt x="5283" y="1597"/>
                  </a:lnTo>
                  <a:lnTo>
                    <a:pt x="5272" y="1608"/>
                  </a:lnTo>
                  <a:lnTo>
                    <a:pt x="5240" y="1642"/>
                  </a:lnTo>
                  <a:lnTo>
                    <a:pt x="5215" y="1665"/>
                  </a:lnTo>
                  <a:lnTo>
                    <a:pt x="5187" y="1691"/>
                  </a:lnTo>
                  <a:lnTo>
                    <a:pt x="5153" y="1720"/>
                  </a:lnTo>
                  <a:lnTo>
                    <a:pt x="5114" y="1750"/>
                  </a:lnTo>
                  <a:lnTo>
                    <a:pt x="5071" y="1783"/>
                  </a:lnTo>
                  <a:lnTo>
                    <a:pt x="5022" y="1817"/>
                  </a:lnTo>
                  <a:lnTo>
                    <a:pt x="4969" y="1849"/>
                  </a:lnTo>
                  <a:lnTo>
                    <a:pt x="4912" y="1881"/>
                  </a:lnTo>
                  <a:lnTo>
                    <a:pt x="4850" y="1912"/>
                  </a:lnTo>
                  <a:lnTo>
                    <a:pt x="4818" y="1928"/>
                  </a:lnTo>
                  <a:lnTo>
                    <a:pt x="4785" y="1942"/>
                  </a:lnTo>
                  <a:lnTo>
                    <a:pt x="4750" y="1955"/>
                  </a:lnTo>
                  <a:lnTo>
                    <a:pt x="4714" y="1968"/>
                  </a:lnTo>
                  <a:lnTo>
                    <a:pt x="4678" y="1981"/>
                  </a:lnTo>
                  <a:lnTo>
                    <a:pt x="4640" y="1993"/>
                  </a:lnTo>
                  <a:lnTo>
                    <a:pt x="4601" y="2002"/>
                  </a:lnTo>
                  <a:lnTo>
                    <a:pt x="4563" y="2012"/>
                  </a:lnTo>
                  <a:lnTo>
                    <a:pt x="4522" y="2020"/>
                  </a:lnTo>
                  <a:lnTo>
                    <a:pt x="4481" y="2028"/>
                  </a:lnTo>
                  <a:lnTo>
                    <a:pt x="4438" y="2033"/>
                  </a:lnTo>
                  <a:lnTo>
                    <a:pt x="4395" y="2038"/>
                  </a:lnTo>
                  <a:lnTo>
                    <a:pt x="4350" y="2041"/>
                  </a:lnTo>
                  <a:lnTo>
                    <a:pt x="4304" y="2043"/>
                  </a:lnTo>
                  <a:lnTo>
                    <a:pt x="4259" y="2043"/>
                  </a:lnTo>
                  <a:lnTo>
                    <a:pt x="4211" y="2041"/>
                  </a:lnTo>
                  <a:lnTo>
                    <a:pt x="4164" y="2038"/>
                  </a:lnTo>
                  <a:lnTo>
                    <a:pt x="4116" y="2033"/>
                  </a:lnTo>
                  <a:lnTo>
                    <a:pt x="4066" y="2025"/>
                  </a:lnTo>
                  <a:lnTo>
                    <a:pt x="4016" y="2017"/>
                  </a:lnTo>
                  <a:lnTo>
                    <a:pt x="3964" y="2005"/>
                  </a:lnTo>
                  <a:lnTo>
                    <a:pt x="3913" y="1991"/>
                  </a:lnTo>
                  <a:lnTo>
                    <a:pt x="3860" y="1976"/>
                  </a:lnTo>
                  <a:lnTo>
                    <a:pt x="3806" y="1959"/>
                  </a:lnTo>
                  <a:lnTo>
                    <a:pt x="3752" y="1938"/>
                  </a:lnTo>
                  <a:lnTo>
                    <a:pt x="3696" y="1915"/>
                  </a:lnTo>
                  <a:lnTo>
                    <a:pt x="3641" y="1889"/>
                  </a:lnTo>
                  <a:lnTo>
                    <a:pt x="3584" y="1862"/>
                  </a:lnTo>
                  <a:lnTo>
                    <a:pt x="3527" y="1831"/>
                  </a:lnTo>
                  <a:lnTo>
                    <a:pt x="3469" y="1797"/>
                  </a:lnTo>
                  <a:lnTo>
                    <a:pt x="3410" y="1760"/>
                  </a:lnTo>
                  <a:lnTo>
                    <a:pt x="3350" y="1721"/>
                  </a:lnTo>
                  <a:lnTo>
                    <a:pt x="3291" y="1679"/>
                  </a:lnTo>
                  <a:lnTo>
                    <a:pt x="3230" y="1634"/>
                  </a:lnTo>
                  <a:lnTo>
                    <a:pt x="3169" y="1584"/>
                  </a:lnTo>
                  <a:lnTo>
                    <a:pt x="3106" y="1532"/>
                  </a:lnTo>
                  <a:lnTo>
                    <a:pt x="3044" y="1477"/>
                  </a:lnTo>
                  <a:lnTo>
                    <a:pt x="2980" y="1418"/>
                  </a:lnTo>
                  <a:lnTo>
                    <a:pt x="2980" y="1418"/>
                  </a:lnTo>
                  <a:lnTo>
                    <a:pt x="2855" y="1300"/>
                  </a:lnTo>
                  <a:lnTo>
                    <a:pt x="2734" y="1188"/>
                  </a:lnTo>
                  <a:lnTo>
                    <a:pt x="2615" y="1082"/>
                  </a:lnTo>
                  <a:lnTo>
                    <a:pt x="2499" y="982"/>
                  </a:lnTo>
                  <a:lnTo>
                    <a:pt x="2388" y="888"/>
                  </a:lnTo>
                  <a:lnTo>
                    <a:pt x="2279" y="799"/>
                  </a:lnTo>
                  <a:lnTo>
                    <a:pt x="2173" y="715"/>
                  </a:lnTo>
                  <a:lnTo>
                    <a:pt x="2069" y="638"/>
                  </a:lnTo>
                  <a:lnTo>
                    <a:pt x="1968" y="565"/>
                  </a:lnTo>
                  <a:lnTo>
                    <a:pt x="1869" y="497"/>
                  </a:lnTo>
                  <a:lnTo>
                    <a:pt x="1773" y="434"/>
                  </a:lnTo>
                  <a:lnTo>
                    <a:pt x="1679" y="378"/>
                  </a:lnTo>
                  <a:lnTo>
                    <a:pt x="1586" y="325"/>
                  </a:lnTo>
                  <a:lnTo>
                    <a:pt x="1496" y="276"/>
                  </a:lnTo>
                  <a:lnTo>
                    <a:pt x="1407" y="231"/>
                  </a:lnTo>
                  <a:lnTo>
                    <a:pt x="1319" y="192"/>
                  </a:lnTo>
                  <a:lnTo>
                    <a:pt x="1233" y="155"/>
                  </a:lnTo>
                  <a:lnTo>
                    <a:pt x="1148" y="124"/>
                  </a:lnTo>
                  <a:lnTo>
                    <a:pt x="1064" y="97"/>
                  </a:lnTo>
                  <a:lnTo>
                    <a:pt x="980" y="73"/>
                  </a:lnTo>
                  <a:lnTo>
                    <a:pt x="899" y="52"/>
                  </a:lnTo>
                  <a:lnTo>
                    <a:pt x="817" y="36"/>
                  </a:lnTo>
                  <a:lnTo>
                    <a:pt x="736" y="23"/>
                  </a:lnTo>
                  <a:lnTo>
                    <a:pt x="654" y="11"/>
                  </a:lnTo>
                  <a:lnTo>
                    <a:pt x="574" y="5"/>
                  </a:lnTo>
                  <a:lnTo>
                    <a:pt x="493" y="2"/>
                  </a:lnTo>
                  <a:lnTo>
                    <a:pt x="413" y="0"/>
                  </a:lnTo>
                  <a:lnTo>
                    <a:pt x="331" y="2"/>
                  </a:lnTo>
                  <a:lnTo>
                    <a:pt x="250" y="6"/>
                  </a:lnTo>
                  <a:lnTo>
                    <a:pt x="167" y="13"/>
                  </a:lnTo>
                  <a:lnTo>
                    <a:pt x="85" y="23"/>
                  </a:lnTo>
                  <a:lnTo>
                    <a:pt x="0" y="3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806357" name="Freeform 21"/>
            <p:cNvSpPr>
              <a:spLocks/>
            </p:cNvSpPr>
            <p:nvPr userDrawn="1"/>
          </p:nvSpPr>
          <p:spPr bwMode="auto">
            <a:xfrm>
              <a:off x="467" y="910"/>
              <a:ext cx="5306" cy="988"/>
            </a:xfrm>
            <a:custGeom>
              <a:avLst/>
              <a:gdLst/>
              <a:ahLst/>
              <a:cxnLst>
                <a:cxn ang="0">
                  <a:pos x="5306" y="1505"/>
                </a:cxn>
                <a:cxn ang="0">
                  <a:pos x="5263" y="1552"/>
                </a:cxn>
                <a:cxn ang="0">
                  <a:pos x="5211" y="1602"/>
                </a:cxn>
                <a:cxn ang="0">
                  <a:pos x="5138" y="1663"/>
                </a:cxn>
                <a:cxn ang="0">
                  <a:pos x="5048" y="1731"/>
                </a:cxn>
                <a:cxn ang="0">
                  <a:pos x="4939" y="1799"/>
                </a:cxn>
                <a:cxn ang="0">
                  <a:pos x="4845" y="1848"/>
                </a:cxn>
                <a:cxn ang="0">
                  <a:pos x="4779" y="1877"/>
                </a:cxn>
                <a:cxn ang="0">
                  <a:pos x="4707" y="1904"/>
                </a:cxn>
                <a:cxn ang="0">
                  <a:pos x="4630" y="1928"/>
                </a:cxn>
                <a:cxn ang="0">
                  <a:pos x="4551" y="1948"/>
                </a:cxn>
                <a:cxn ang="0">
                  <a:pos x="4468" y="1962"/>
                </a:cxn>
                <a:cxn ang="0">
                  <a:pos x="4380" y="1972"/>
                </a:cxn>
                <a:cxn ang="0">
                  <a:pos x="4289" y="1975"/>
                </a:cxn>
                <a:cxn ang="0">
                  <a:pos x="4194" y="1972"/>
                </a:cxn>
                <a:cxn ang="0">
                  <a:pos x="4096" y="1961"/>
                </a:cxn>
                <a:cxn ang="0">
                  <a:pos x="3993" y="1943"/>
                </a:cxn>
                <a:cxn ang="0">
                  <a:pos x="3889" y="1915"/>
                </a:cxn>
                <a:cxn ang="0">
                  <a:pos x="3779" y="1880"/>
                </a:cxn>
                <a:cxn ang="0">
                  <a:pos x="3668" y="1833"/>
                </a:cxn>
                <a:cxn ang="0">
                  <a:pos x="3553" y="1777"/>
                </a:cxn>
                <a:cxn ang="0">
                  <a:pos x="3436" y="1709"/>
                </a:cxn>
                <a:cxn ang="0">
                  <a:pos x="3315" y="1630"/>
                </a:cxn>
                <a:cxn ang="0">
                  <a:pos x="3192" y="1536"/>
                </a:cxn>
                <a:cxn ang="0">
                  <a:pos x="3066" y="1431"/>
                </a:cxn>
                <a:cxn ang="0">
                  <a:pos x="3000" y="1373"/>
                </a:cxn>
                <a:cxn ang="0">
                  <a:pos x="2750" y="1147"/>
                </a:cxn>
                <a:cxn ang="0">
                  <a:pos x="2514" y="945"/>
                </a:cxn>
                <a:cxn ang="0">
                  <a:pos x="2291" y="766"/>
                </a:cxn>
                <a:cxn ang="0">
                  <a:pos x="2078" y="607"/>
                </a:cxn>
                <a:cxn ang="0">
                  <a:pos x="1876" y="470"/>
                </a:cxn>
                <a:cxn ang="0">
                  <a:pos x="1684" y="354"/>
                </a:cxn>
                <a:cxn ang="0">
                  <a:pos x="1499" y="255"/>
                </a:cxn>
                <a:cxn ang="0">
                  <a:pos x="1322" y="175"/>
                </a:cxn>
                <a:cxn ang="0">
                  <a:pos x="1149" y="110"/>
                </a:cxn>
                <a:cxn ang="0">
                  <a:pos x="981" y="62"/>
                </a:cxn>
                <a:cxn ang="0">
                  <a:pos x="816" y="28"/>
                </a:cxn>
                <a:cxn ang="0">
                  <a:pos x="654" y="7"/>
                </a:cxn>
                <a:cxn ang="0">
                  <a:pos x="493" y="0"/>
                </a:cxn>
                <a:cxn ang="0">
                  <a:pos x="330" y="4"/>
                </a:cxn>
                <a:cxn ang="0">
                  <a:pos x="166" y="18"/>
                </a:cxn>
                <a:cxn ang="0">
                  <a:pos x="0" y="42"/>
                </a:cxn>
              </a:cxnLst>
              <a:rect l="0" t="0" r="r" b="b"/>
              <a:pathLst>
                <a:path w="5306" h="1975">
                  <a:moveTo>
                    <a:pt x="5306" y="1505"/>
                  </a:moveTo>
                  <a:lnTo>
                    <a:pt x="5306" y="1505"/>
                  </a:lnTo>
                  <a:lnTo>
                    <a:pt x="5295" y="1518"/>
                  </a:lnTo>
                  <a:lnTo>
                    <a:pt x="5263" y="1552"/>
                  </a:lnTo>
                  <a:lnTo>
                    <a:pt x="5240" y="1576"/>
                  </a:lnTo>
                  <a:lnTo>
                    <a:pt x="5211" y="1602"/>
                  </a:lnTo>
                  <a:lnTo>
                    <a:pt x="5177" y="1633"/>
                  </a:lnTo>
                  <a:lnTo>
                    <a:pt x="5138" y="1663"/>
                  </a:lnTo>
                  <a:lnTo>
                    <a:pt x="5095" y="1697"/>
                  </a:lnTo>
                  <a:lnTo>
                    <a:pt x="5048" y="1731"/>
                  </a:lnTo>
                  <a:lnTo>
                    <a:pt x="4995" y="1765"/>
                  </a:lnTo>
                  <a:lnTo>
                    <a:pt x="4939" y="1799"/>
                  </a:lnTo>
                  <a:lnTo>
                    <a:pt x="4877" y="1831"/>
                  </a:lnTo>
                  <a:lnTo>
                    <a:pt x="4845" y="1848"/>
                  </a:lnTo>
                  <a:lnTo>
                    <a:pt x="4812" y="1862"/>
                  </a:lnTo>
                  <a:lnTo>
                    <a:pt x="4779" y="1877"/>
                  </a:lnTo>
                  <a:lnTo>
                    <a:pt x="4743" y="1891"/>
                  </a:lnTo>
                  <a:lnTo>
                    <a:pt x="4707" y="1904"/>
                  </a:lnTo>
                  <a:lnTo>
                    <a:pt x="4669" y="1917"/>
                  </a:lnTo>
                  <a:lnTo>
                    <a:pt x="4630" y="1928"/>
                  </a:lnTo>
                  <a:lnTo>
                    <a:pt x="4591" y="1938"/>
                  </a:lnTo>
                  <a:lnTo>
                    <a:pt x="4551" y="1948"/>
                  </a:lnTo>
                  <a:lnTo>
                    <a:pt x="4509" y="1956"/>
                  </a:lnTo>
                  <a:lnTo>
                    <a:pt x="4468" y="1962"/>
                  </a:lnTo>
                  <a:lnTo>
                    <a:pt x="4423" y="1967"/>
                  </a:lnTo>
                  <a:lnTo>
                    <a:pt x="4380" y="1972"/>
                  </a:lnTo>
                  <a:lnTo>
                    <a:pt x="4335" y="1974"/>
                  </a:lnTo>
                  <a:lnTo>
                    <a:pt x="4289" y="1975"/>
                  </a:lnTo>
                  <a:lnTo>
                    <a:pt x="4242" y="1974"/>
                  </a:lnTo>
                  <a:lnTo>
                    <a:pt x="4194" y="1972"/>
                  </a:lnTo>
                  <a:lnTo>
                    <a:pt x="4144" y="1967"/>
                  </a:lnTo>
                  <a:lnTo>
                    <a:pt x="4096" y="1961"/>
                  </a:lnTo>
                  <a:lnTo>
                    <a:pt x="4044" y="1953"/>
                  </a:lnTo>
                  <a:lnTo>
                    <a:pt x="3993" y="1943"/>
                  </a:lnTo>
                  <a:lnTo>
                    <a:pt x="3942" y="1930"/>
                  </a:lnTo>
                  <a:lnTo>
                    <a:pt x="3889" y="1915"/>
                  </a:lnTo>
                  <a:lnTo>
                    <a:pt x="3835" y="1899"/>
                  </a:lnTo>
                  <a:lnTo>
                    <a:pt x="3779" y="1880"/>
                  </a:lnTo>
                  <a:lnTo>
                    <a:pt x="3725" y="1857"/>
                  </a:lnTo>
                  <a:lnTo>
                    <a:pt x="3668" y="1833"/>
                  </a:lnTo>
                  <a:lnTo>
                    <a:pt x="3611" y="1806"/>
                  </a:lnTo>
                  <a:lnTo>
                    <a:pt x="3553" y="1777"/>
                  </a:lnTo>
                  <a:lnTo>
                    <a:pt x="3495" y="1744"/>
                  </a:lnTo>
                  <a:lnTo>
                    <a:pt x="3436" y="1709"/>
                  </a:lnTo>
                  <a:lnTo>
                    <a:pt x="3375" y="1670"/>
                  </a:lnTo>
                  <a:lnTo>
                    <a:pt x="3315" y="1630"/>
                  </a:lnTo>
                  <a:lnTo>
                    <a:pt x="3253" y="1584"/>
                  </a:lnTo>
                  <a:lnTo>
                    <a:pt x="3192" y="1536"/>
                  </a:lnTo>
                  <a:lnTo>
                    <a:pt x="3128" y="1486"/>
                  </a:lnTo>
                  <a:lnTo>
                    <a:pt x="3066" y="1431"/>
                  </a:lnTo>
                  <a:lnTo>
                    <a:pt x="3000" y="1373"/>
                  </a:lnTo>
                  <a:lnTo>
                    <a:pt x="3000" y="1373"/>
                  </a:lnTo>
                  <a:lnTo>
                    <a:pt x="2874" y="1257"/>
                  </a:lnTo>
                  <a:lnTo>
                    <a:pt x="2750" y="1147"/>
                  </a:lnTo>
                  <a:lnTo>
                    <a:pt x="2631" y="1043"/>
                  </a:lnTo>
                  <a:lnTo>
                    <a:pt x="2514" y="945"/>
                  </a:lnTo>
                  <a:lnTo>
                    <a:pt x="2400" y="853"/>
                  </a:lnTo>
                  <a:lnTo>
                    <a:pt x="2291" y="766"/>
                  </a:lnTo>
                  <a:lnTo>
                    <a:pt x="2182" y="683"/>
                  </a:lnTo>
                  <a:lnTo>
                    <a:pt x="2078" y="607"/>
                  </a:lnTo>
                  <a:lnTo>
                    <a:pt x="1976" y="536"/>
                  </a:lnTo>
                  <a:lnTo>
                    <a:pt x="1876" y="470"/>
                  </a:lnTo>
                  <a:lnTo>
                    <a:pt x="1778" y="410"/>
                  </a:lnTo>
                  <a:lnTo>
                    <a:pt x="1684" y="354"/>
                  </a:lnTo>
                  <a:lnTo>
                    <a:pt x="1591" y="302"/>
                  </a:lnTo>
                  <a:lnTo>
                    <a:pt x="1499" y="255"/>
                  </a:lnTo>
                  <a:lnTo>
                    <a:pt x="1409" y="212"/>
                  </a:lnTo>
                  <a:lnTo>
                    <a:pt x="1322" y="175"/>
                  </a:lnTo>
                  <a:lnTo>
                    <a:pt x="1234" y="141"/>
                  </a:lnTo>
                  <a:lnTo>
                    <a:pt x="1149" y="110"/>
                  </a:lnTo>
                  <a:lnTo>
                    <a:pt x="1065" y="84"/>
                  </a:lnTo>
                  <a:lnTo>
                    <a:pt x="981" y="62"/>
                  </a:lnTo>
                  <a:lnTo>
                    <a:pt x="898" y="42"/>
                  </a:lnTo>
                  <a:lnTo>
                    <a:pt x="816" y="28"/>
                  </a:lnTo>
                  <a:lnTo>
                    <a:pt x="736" y="17"/>
                  </a:lnTo>
                  <a:lnTo>
                    <a:pt x="654" y="7"/>
                  </a:lnTo>
                  <a:lnTo>
                    <a:pt x="573" y="2"/>
                  </a:lnTo>
                  <a:lnTo>
                    <a:pt x="493" y="0"/>
                  </a:lnTo>
                  <a:lnTo>
                    <a:pt x="412" y="0"/>
                  </a:lnTo>
                  <a:lnTo>
                    <a:pt x="330" y="4"/>
                  </a:lnTo>
                  <a:lnTo>
                    <a:pt x="248" y="10"/>
                  </a:lnTo>
                  <a:lnTo>
                    <a:pt x="166" y="18"/>
                  </a:lnTo>
                  <a:lnTo>
                    <a:pt x="85" y="29"/>
                  </a:lnTo>
                  <a:lnTo>
                    <a:pt x="0" y="4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806358" name="Freeform 22"/>
            <p:cNvSpPr>
              <a:spLocks/>
            </p:cNvSpPr>
            <p:nvPr userDrawn="1"/>
          </p:nvSpPr>
          <p:spPr bwMode="auto">
            <a:xfrm>
              <a:off x="485" y="930"/>
              <a:ext cx="5327" cy="953"/>
            </a:xfrm>
            <a:custGeom>
              <a:avLst/>
              <a:gdLst/>
              <a:ahLst/>
              <a:cxnLst>
                <a:cxn ang="0">
                  <a:pos x="5327" y="1416"/>
                </a:cxn>
                <a:cxn ang="0">
                  <a:pos x="5284" y="1463"/>
                </a:cxn>
                <a:cxn ang="0">
                  <a:pos x="5233" y="1515"/>
                </a:cxn>
                <a:cxn ang="0">
                  <a:pos x="5162" y="1578"/>
                </a:cxn>
                <a:cxn ang="0">
                  <a:pos x="5073" y="1647"/>
                </a:cxn>
                <a:cxn ang="0">
                  <a:pos x="4965" y="1718"/>
                </a:cxn>
                <a:cxn ang="0">
                  <a:pos x="4872" y="1768"/>
                </a:cxn>
                <a:cxn ang="0">
                  <a:pos x="4805" y="1799"/>
                </a:cxn>
                <a:cxn ang="0">
                  <a:pos x="4733" y="1828"/>
                </a:cxn>
                <a:cxn ang="0">
                  <a:pos x="4658" y="1854"/>
                </a:cxn>
                <a:cxn ang="0">
                  <a:pos x="4579" y="1875"/>
                </a:cxn>
                <a:cxn ang="0">
                  <a:pos x="4496" y="1891"/>
                </a:cxn>
                <a:cxn ang="0">
                  <a:pos x="4408" y="1902"/>
                </a:cxn>
                <a:cxn ang="0">
                  <a:pos x="4317" y="1907"/>
                </a:cxn>
                <a:cxn ang="0">
                  <a:pos x="4222" y="1907"/>
                </a:cxn>
                <a:cxn ang="0">
                  <a:pos x="4124" y="1897"/>
                </a:cxn>
                <a:cxn ang="0">
                  <a:pos x="4021" y="1881"/>
                </a:cxn>
                <a:cxn ang="0">
                  <a:pos x="3915" y="1857"/>
                </a:cxn>
                <a:cxn ang="0">
                  <a:pos x="3807" y="1821"/>
                </a:cxn>
                <a:cxn ang="0">
                  <a:pos x="3695" y="1778"/>
                </a:cxn>
                <a:cxn ang="0">
                  <a:pos x="3579" y="1723"/>
                </a:cxn>
                <a:cxn ang="0">
                  <a:pos x="3460" y="1657"/>
                </a:cxn>
                <a:cxn ang="0">
                  <a:pos x="3338" y="1579"/>
                </a:cxn>
                <a:cxn ang="0">
                  <a:pos x="3213" y="1489"/>
                </a:cxn>
                <a:cxn ang="0">
                  <a:pos x="3085" y="1386"/>
                </a:cxn>
                <a:cxn ang="0">
                  <a:pos x="3020" y="1329"/>
                </a:cxn>
                <a:cxn ang="0">
                  <a:pos x="2766" y="1108"/>
                </a:cxn>
                <a:cxn ang="0">
                  <a:pos x="2527" y="909"/>
                </a:cxn>
                <a:cxn ang="0">
                  <a:pos x="2301" y="733"/>
                </a:cxn>
                <a:cxn ang="0">
                  <a:pos x="2085" y="578"/>
                </a:cxn>
                <a:cxn ang="0">
                  <a:pos x="1883" y="446"/>
                </a:cxn>
                <a:cxn ang="0">
                  <a:pos x="1688" y="331"/>
                </a:cxn>
                <a:cxn ang="0">
                  <a:pos x="1502" y="236"/>
                </a:cxn>
                <a:cxn ang="0">
                  <a:pos x="1323" y="158"/>
                </a:cxn>
                <a:cxn ang="0">
                  <a:pos x="1150" y="97"/>
                </a:cxn>
                <a:cxn ang="0">
                  <a:pos x="982" y="52"/>
                </a:cxn>
                <a:cxn ang="0">
                  <a:pos x="816" y="21"/>
                </a:cxn>
                <a:cxn ang="0">
                  <a:pos x="654" y="5"/>
                </a:cxn>
                <a:cxn ang="0">
                  <a:pos x="491" y="0"/>
                </a:cxn>
                <a:cxn ang="0">
                  <a:pos x="329" y="7"/>
                </a:cxn>
                <a:cxn ang="0">
                  <a:pos x="167" y="24"/>
                </a:cxn>
                <a:cxn ang="0">
                  <a:pos x="0" y="53"/>
                </a:cxn>
              </a:cxnLst>
              <a:rect l="0" t="0" r="r" b="b"/>
              <a:pathLst>
                <a:path w="5327" h="1907">
                  <a:moveTo>
                    <a:pt x="5327" y="1416"/>
                  </a:moveTo>
                  <a:lnTo>
                    <a:pt x="5327" y="1416"/>
                  </a:lnTo>
                  <a:lnTo>
                    <a:pt x="5316" y="1429"/>
                  </a:lnTo>
                  <a:lnTo>
                    <a:pt x="5284" y="1463"/>
                  </a:lnTo>
                  <a:lnTo>
                    <a:pt x="5262" y="1487"/>
                  </a:lnTo>
                  <a:lnTo>
                    <a:pt x="5233" y="1515"/>
                  </a:lnTo>
                  <a:lnTo>
                    <a:pt x="5201" y="1545"/>
                  </a:lnTo>
                  <a:lnTo>
                    <a:pt x="5162" y="1578"/>
                  </a:lnTo>
                  <a:lnTo>
                    <a:pt x="5120" y="1612"/>
                  </a:lnTo>
                  <a:lnTo>
                    <a:pt x="5073" y="1647"/>
                  </a:lnTo>
                  <a:lnTo>
                    <a:pt x="5020" y="1683"/>
                  </a:lnTo>
                  <a:lnTo>
                    <a:pt x="4965" y="1718"/>
                  </a:lnTo>
                  <a:lnTo>
                    <a:pt x="4904" y="1752"/>
                  </a:lnTo>
                  <a:lnTo>
                    <a:pt x="4872" y="1768"/>
                  </a:lnTo>
                  <a:lnTo>
                    <a:pt x="4839" y="1784"/>
                  </a:lnTo>
                  <a:lnTo>
                    <a:pt x="4805" y="1799"/>
                  </a:lnTo>
                  <a:lnTo>
                    <a:pt x="4769" y="1813"/>
                  </a:lnTo>
                  <a:lnTo>
                    <a:pt x="4733" y="1828"/>
                  </a:lnTo>
                  <a:lnTo>
                    <a:pt x="4697" y="1841"/>
                  </a:lnTo>
                  <a:lnTo>
                    <a:pt x="4658" y="1854"/>
                  </a:lnTo>
                  <a:lnTo>
                    <a:pt x="4619" y="1865"/>
                  </a:lnTo>
                  <a:lnTo>
                    <a:pt x="4579" y="1875"/>
                  </a:lnTo>
                  <a:lnTo>
                    <a:pt x="4537" y="1883"/>
                  </a:lnTo>
                  <a:lnTo>
                    <a:pt x="4496" y="1891"/>
                  </a:lnTo>
                  <a:lnTo>
                    <a:pt x="4453" y="1897"/>
                  </a:lnTo>
                  <a:lnTo>
                    <a:pt x="4408" y="1902"/>
                  </a:lnTo>
                  <a:lnTo>
                    <a:pt x="4362" y="1905"/>
                  </a:lnTo>
                  <a:lnTo>
                    <a:pt x="4317" y="1907"/>
                  </a:lnTo>
                  <a:lnTo>
                    <a:pt x="4269" y="1907"/>
                  </a:lnTo>
                  <a:lnTo>
                    <a:pt x="4222" y="1907"/>
                  </a:lnTo>
                  <a:lnTo>
                    <a:pt x="4174" y="1902"/>
                  </a:lnTo>
                  <a:lnTo>
                    <a:pt x="4124" y="1897"/>
                  </a:lnTo>
                  <a:lnTo>
                    <a:pt x="4072" y="1891"/>
                  </a:lnTo>
                  <a:lnTo>
                    <a:pt x="4021" y="1881"/>
                  </a:lnTo>
                  <a:lnTo>
                    <a:pt x="3969" y="1870"/>
                  </a:lnTo>
                  <a:lnTo>
                    <a:pt x="3915" y="1857"/>
                  </a:lnTo>
                  <a:lnTo>
                    <a:pt x="3861" y="1841"/>
                  </a:lnTo>
                  <a:lnTo>
                    <a:pt x="3807" y="1821"/>
                  </a:lnTo>
                  <a:lnTo>
                    <a:pt x="3751" y="1800"/>
                  </a:lnTo>
                  <a:lnTo>
                    <a:pt x="3695" y="1778"/>
                  </a:lnTo>
                  <a:lnTo>
                    <a:pt x="3636" y="1752"/>
                  </a:lnTo>
                  <a:lnTo>
                    <a:pt x="3579" y="1723"/>
                  </a:lnTo>
                  <a:lnTo>
                    <a:pt x="3520" y="1692"/>
                  </a:lnTo>
                  <a:lnTo>
                    <a:pt x="3460" y="1657"/>
                  </a:lnTo>
                  <a:lnTo>
                    <a:pt x="3399" y="1620"/>
                  </a:lnTo>
                  <a:lnTo>
                    <a:pt x="3338" y="1579"/>
                  </a:lnTo>
                  <a:lnTo>
                    <a:pt x="3275" y="1536"/>
                  </a:lnTo>
                  <a:lnTo>
                    <a:pt x="3213" y="1489"/>
                  </a:lnTo>
                  <a:lnTo>
                    <a:pt x="3149" y="1439"/>
                  </a:lnTo>
                  <a:lnTo>
                    <a:pt x="3085" y="1386"/>
                  </a:lnTo>
                  <a:lnTo>
                    <a:pt x="3020" y="1329"/>
                  </a:lnTo>
                  <a:lnTo>
                    <a:pt x="3020" y="1329"/>
                  </a:lnTo>
                  <a:lnTo>
                    <a:pt x="2892" y="1214"/>
                  </a:lnTo>
                  <a:lnTo>
                    <a:pt x="2766" y="1108"/>
                  </a:lnTo>
                  <a:lnTo>
                    <a:pt x="2645" y="1004"/>
                  </a:lnTo>
                  <a:lnTo>
                    <a:pt x="2527" y="909"/>
                  </a:lnTo>
                  <a:lnTo>
                    <a:pt x="2412" y="817"/>
                  </a:lnTo>
                  <a:lnTo>
                    <a:pt x="2301" y="733"/>
                  </a:lnTo>
                  <a:lnTo>
                    <a:pt x="2192" y="652"/>
                  </a:lnTo>
                  <a:lnTo>
                    <a:pt x="2085" y="578"/>
                  </a:lnTo>
                  <a:lnTo>
                    <a:pt x="1983" y="509"/>
                  </a:lnTo>
                  <a:lnTo>
                    <a:pt x="1883" y="446"/>
                  </a:lnTo>
                  <a:lnTo>
                    <a:pt x="1784" y="386"/>
                  </a:lnTo>
                  <a:lnTo>
                    <a:pt x="1688" y="331"/>
                  </a:lnTo>
                  <a:lnTo>
                    <a:pt x="1594" y="281"/>
                  </a:lnTo>
                  <a:lnTo>
                    <a:pt x="1502" y="236"/>
                  </a:lnTo>
                  <a:lnTo>
                    <a:pt x="1412" y="195"/>
                  </a:lnTo>
                  <a:lnTo>
                    <a:pt x="1323" y="158"/>
                  </a:lnTo>
                  <a:lnTo>
                    <a:pt x="1236" y="126"/>
                  </a:lnTo>
                  <a:lnTo>
                    <a:pt x="1150" y="97"/>
                  </a:lnTo>
                  <a:lnTo>
                    <a:pt x="1065" y="73"/>
                  </a:lnTo>
                  <a:lnTo>
                    <a:pt x="982" y="52"/>
                  </a:lnTo>
                  <a:lnTo>
                    <a:pt x="898" y="36"/>
                  </a:lnTo>
                  <a:lnTo>
                    <a:pt x="816" y="21"/>
                  </a:lnTo>
                  <a:lnTo>
                    <a:pt x="734" y="11"/>
                  </a:lnTo>
                  <a:lnTo>
                    <a:pt x="654" y="5"/>
                  </a:lnTo>
                  <a:lnTo>
                    <a:pt x="572" y="0"/>
                  </a:lnTo>
                  <a:lnTo>
                    <a:pt x="491" y="0"/>
                  </a:lnTo>
                  <a:lnTo>
                    <a:pt x="411" y="2"/>
                  </a:lnTo>
                  <a:lnTo>
                    <a:pt x="329" y="7"/>
                  </a:lnTo>
                  <a:lnTo>
                    <a:pt x="248" y="15"/>
                  </a:lnTo>
                  <a:lnTo>
                    <a:pt x="167" y="24"/>
                  </a:lnTo>
                  <a:lnTo>
                    <a:pt x="83" y="37"/>
                  </a:lnTo>
                  <a:lnTo>
                    <a:pt x="0" y="53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806359" name="Freeform 23"/>
            <p:cNvSpPr>
              <a:spLocks/>
            </p:cNvSpPr>
            <p:nvPr userDrawn="1"/>
          </p:nvSpPr>
          <p:spPr bwMode="auto">
            <a:xfrm>
              <a:off x="503" y="949"/>
              <a:ext cx="5347" cy="920"/>
            </a:xfrm>
            <a:custGeom>
              <a:avLst/>
              <a:gdLst/>
              <a:ahLst/>
              <a:cxnLst>
                <a:cxn ang="0">
                  <a:pos x="5347" y="1326"/>
                </a:cxn>
                <a:cxn ang="0">
                  <a:pos x="5305" y="1374"/>
                </a:cxn>
                <a:cxn ang="0">
                  <a:pos x="5255" y="1426"/>
                </a:cxn>
                <a:cxn ang="0">
                  <a:pos x="5184" y="1492"/>
                </a:cxn>
                <a:cxn ang="0">
                  <a:pos x="5095" y="1563"/>
                </a:cxn>
                <a:cxn ang="0">
                  <a:pos x="4989" y="1636"/>
                </a:cxn>
                <a:cxn ang="0">
                  <a:pos x="4897" y="1689"/>
                </a:cxn>
                <a:cxn ang="0">
                  <a:pos x="4830" y="1721"/>
                </a:cxn>
                <a:cxn ang="0">
                  <a:pos x="4759" y="1752"/>
                </a:cxn>
                <a:cxn ang="0">
                  <a:pos x="4685" y="1778"/>
                </a:cxn>
                <a:cxn ang="0">
                  <a:pos x="4605" y="1800"/>
                </a:cxn>
                <a:cxn ang="0">
                  <a:pos x="4522" y="1820"/>
                </a:cxn>
                <a:cxn ang="0">
                  <a:pos x="4436" y="1833"/>
                </a:cxn>
                <a:cxn ang="0">
                  <a:pos x="4344" y="1839"/>
                </a:cxn>
                <a:cxn ang="0">
                  <a:pos x="4250" y="1841"/>
                </a:cxn>
                <a:cxn ang="0">
                  <a:pos x="4151" y="1834"/>
                </a:cxn>
                <a:cxn ang="0">
                  <a:pos x="4049" y="1820"/>
                </a:cxn>
                <a:cxn ang="0">
                  <a:pos x="3943" y="1797"/>
                </a:cxn>
                <a:cxn ang="0">
                  <a:pos x="3833" y="1765"/>
                </a:cxn>
                <a:cxn ang="0">
                  <a:pos x="3720" y="1723"/>
                </a:cxn>
                <a:cxn ang="0">
                  <a:pos x="3603" y="1669"/>
                </a:cxn>
                <a:cxn ang="0">
                  <a:pos x="3484" y="1605"/>
                </a:cxn>
                <a:cxn ang="0">
                  <a:pos x="3361" y="1531"/>
                </a:cxn>
                <a:cxn ang="0">
                  <a:pos x="3235" y="1442"/>
                </a:cxn>
                <a:cxn ang="0">
                  <a:pos x="3104" y="1340"/>
                </a:cxn>
                <a:cxn ang="0">
                  <a:pos x="3039" y="1285"/>
                </a:cxn>
                <a:cxn ang="0">
                  <a:pos x="2782" y="1067"/>
                </a:cxn>
                <a:cxn ang="0">
                  <a:pos x="2539" y="872"/>
                </a:cxn>
                <a:cxn ang="0">
                  <a:pos x="2310" y="701"/>
                </a:cxn>
                <a:cxn ang="0">
                  <a:pos x="2094" y="549"/>
                </a:cxn>
                <a:cxn ang="0">
                  <a:pos x="1888" y="420"/>
                </a:cxn>
                <a:cxn ang="0">
                  <a:pos x="1692" y="308"/>
                </a:cxn>
                <a:cxn ang="0">
                  <a:pos x="1505" y="218"/>
                </a:cxn>
                <a:cxn ang="0">
                  <a:pos x="1325" y="142"/>
                </a:cxn>
                <a:cxn ang="0">
                  <a:pos x="1151" y="85"/>
                </a:cxn>
                <a:cxn ang="0">
                  <a:pos x="982" y="43"/>
                </a:cxn>
                <a:cxn ang="0">
                  <a:pos x="816" y="16"/>
                </a:cxn>
                <a:cxn ang="0">
                  <a:pos x="653" y="1"/>
                </a:cxn>
                <a:cxn ang="0">
                  <a:pos x="491" y="0"/>
                </a:cxn>
                <a:cxn ang="0">
                  <a:pos x="329" y="11"/>
                </a:cxn>
                <a:cxn ang="0">
                  <a:pos x="167" y="32"/>
                </a:cxn>
                <a:cxn ang="0">
                  <a:pos x="0" y="63"/>
                </a:cxn>
              </a:cxnLst>
              <a:rect l="0" t="0" r="r" b="b"/>
              <a:pathLst>
                <a:path w="5347" h="1841">
                  <a:moveTo>
                    <a:pt x="5347" y="1326"/>
                  </a:moveTo>
                  <a:lnTo>
                    <a:pt x="5347" y="1326"/>
                  </a:lnTo>
                  <a:lnTo>
                    <a:pt x="5336" y="1338"/>
                  </a:lnTo>
                  <a:lnTo>
                    <a:pt x="5305" y="1374"/>
                  </a:lnTo>
                  <a:lnTo>
                    <a:pt x="5283" y="1398"/>
                  </a:lnTo>
                  <a:lnTo>
                    <a:pt x="5255" y="1426"/>
                  </a:lnTo>
                  <a:lnTo>
                    <a:pt x="5222" y="1458"/>
                  </a:lnTo>
                  <a:lnTo>
                    <a:pt x="5184" y="1492"/>
                  </a:lnTo>
                  <a:lnTo>
                    <a:pt x="5143" y="1526"/>
                  </a:lnTo>
                  <a:lnTo>
                    <a:pt x="5095" y="1563"/>
                  </a:lnTo>
                  <a:lnTo>
                    <a:pt x="5046" y="1600"/>
                  </a:lnTo>
                  <a:lnTo>
                    <a:pt x="4989" y="1636"/>
                  </a:lnTo>
                  <a:lnTo>
                    <a:pt x="4929" y="1671"/>
                  </a:lnTo>
                  <a:lnTo>
                    <a:pt x="4897" y="1689"/>
                  </a:lnTo>
                  <a:lnTo>
                    <a:pt x="4865" y="1705"/>
                  </a:lnTo>
                  <a:lnTo>
                    <a:pt x="4830" y="1721"/>
                  </a:lnTo>
                  <a:lnTo>
                    <a:pt x="4796" y="1737"/>
                  </a:lnTo>
                  <a:lnTo>
                    <a:pt x="4759" y="1752"/>
                  </a:lnTo>
                  <a:lnTo>
                    <a:pt x="4723" y="1765"/>
                  </a:lnTo>
                  <a:lnTo>
                    <a:pt x="4685" y="1778"/>
                  </a:lnTo>
                  <a:lnTo>
                    <a:pt x="4646" y="1791"/>
                  </a:lnTo>
                  <a:lnTo>
                    <a:pt x="4605" y="1800"/>
                  </a:lnTo>
                  <a:lnTo>
                    <a:pt x="4565" y="1812"/>
                  </a:lnTo>
                  <a:lnTo>
                    <a:pt x="4522" y="1820"/>
                  </a:lnTo>
                  <a:lnTo>
                    <a:pt x="4479" y="1826"/>
                  </a:lnTo>
                  <a:lnTo>
                    <a:pt x="4436" y="1833"/>
                  </a:lnTo>
                  <a:lnTo>
                    <a:pt x="4390" y="1837"/>
                  </a:lnTo>
                  <a:lnTo>
                    <a:pt x="4344" y="1839"/>
                  </a:lnTo>
                  <a:lnTo>
                    <a:pt x="4297" y="1841"/>
                  </a:lnTo>
                  <a:lnTo>
                    <a:pt x="4250" y="1841"/>
                  </a:lnTo>
                  <a:lnTo>
                    <a:pt x="4200" y="1837"/>
                  </a:lnTo>
                  <a:lnTo>
                    <a:pt x="4151" y="1834"/>
                  </a:lnTo>
                  <a:lnTo>
                    <a:pt x="4100" y="1828"/>
                  </a:lnTo>
                  <a:lnTo>
                    <a:pt x="4049" y="1820"/>
                  </a:lnTo>
                  <a:lnTo>
                    <a:pt x="3996" y="1808"/>
                  </a:lnTo>
                  <a:lnTo>
                    <a:pt x="3943" y="1797"/>
                  </a:lnTo>
                  <a:lnTo>
                    <a:pt x="3888" y="1781"/>
                  </a:lnTo>
                  <a:lnTo>
                    <a:pt x="3833" y="1765"/>
                  </a:lnTo>
                  <a:lnTo>
                    <a:pt x="3776" y="1744"/>
                  </a:lnTo>
                  <a:lnTo>
                    <a:pt x="3720" y="1723"/>
                  </a:lnTo>
                  <a:lnTo>
                    <a:pt x="3663" y="1697"/>
                  </a:lnTo>
                  <a:lnTo>
                    <a:pt x="3603" y="1669"/>
                  </a:lnTo>
                  <a:lnTo>
                    <a:pt x="3545" y="1639"/>
                  </a:lnTo>
                  <a:lnTo>
                    <a:pt x="3484" y="1605"/>
                  </a:lnTo>
                  <a:lnTo>
                    <a:pt x="3422" y="1569"/>
                  </a:lnTo>
                  <a:lnTo>
                    <a:pt x="3361" y="1531"/>
                  </a:lnTo>
                  <a:lnTo>
                    <a:pt x="3297" y="1487"/>
                  </a:lnTo>
                  <a:lnTo>
                    <a:pt x="3235" y="1442"/>
                  </a:lnTo>
                  <a:lnTo>
                    <a:pt x="3170" y="1393"/>
                  </a:lnTo>
                  <a:lnTo>
                    <a:pt x="3104" y="1340"/>
                  </a:lnTo>
                  <a:lnTo>
                    <a:pt x="3039" y="1285"/>
                  </a:lnTo>
                  <a:lnTo>
                    <a:pt x="3039" y="1285"/>
                  </a:lnTo>
                  <a:lnTo>
                    <a:pt x="2909" y="1172"/>
                  </a:lnTo>
                  <a:lnTo>
                    <a:pt x="2782" y="1067"/>
                  </a:lnTo>
                  <a:lnTo>
                    <a:pt x="2659" y="967"/>
                  </a:lnTo>
                  <a:lnTo>
                    <a:pt x="2539" y="872"/>
                  </a:lnTo>
                  <a:lnTo>
                    <a:pt x="2423" y="783"/>
                  </a:lnTo>
                  <a:lnTo>
                    <a:pt x="2310" y="701"/>
                  </a:lnTo>
                  <a:lnTo>
                    <a:pt x="2201" y="622"/>
                  </a:lnTo>
                  <a:lnTo>
                    <a:pt x="2094" y="549"/>
                  </a:lnTo>
                  <a:lnTo>
                    <a:pt x="1990" y="483"/>
                  </a:lnTo>
                  <a:lnTo>
                    <a:pt x="1888" y="420"/>
                  </a:lnTo>
                  <a:lnTo>
                    <a:pt x="1788" y="362"/>
                  </a:lnTo>
                  <a:lnTo>
                    <a:pt x="1692" y="308"/>
                  </a:lnTo>
                  <a:lnTo>
                    <a:pt x="1597" y="261"/>
                  </a:lnTo>
                  <a:lnTo>
                    <a:pt x="1505" y="218"/>
                  </a:lnTo>
                  <a:lnTo>
                    <a:pt x="1413" y="177"/>
                  </a:lnTo>
                  <a:lnTo>
                    <a:pt x="1325" y="142"/>
                  </a:lnTo>
                  <a:lnTo>
                    <a:pt x="1237" y="111"/>
                  </a:lnTo>
                  <a:lnTo>
                    <a:pt x="1151" y="85"/>
                  </a:lnTo>
                  <a:lnTo>
                    <a:pt x="1065" y="61"/>
                  </a:lnTo>
                  <a:lnTo>
                    <a:pt x="982" y="43"/>
                  </a:lnTo>
                  <a:lnTo>
                    <a:pt x="898" y="27"/>
                  </a:lnTo>
                  <a:lnTo>
                    <a:pt x="816" y="16"/>
                  </a:lnTo>
                  <a:lnTo>
                    <a:pt x="734" y="6"/>
                  </a:lnTo>
                  <a:lnTo>
                    <a:pt x="653" y="1"/>
                  </a:lnTo>
                  <a:lnTo>
                    <a:pt x="572" y="0"/>
                  </a:lnTo>
                  <a:lnTo>
                    <a:pt x="491" y="0"/>
                  </a:lnTo>
                  <a:lnTo>
                    <a:pt x="410" y="5"/>
                  </a:lnTo>
                  <a:lnTo>
                    <a:pt x="329" y="11"/>
                  </a:lnTo>
                  <a:lnTo>
                    <a:pt x="249" y="21"/>
                  </a:lnTo>
                  <a:lnTo>
                    <a:pt x="167" y="32"/>
                  </a:lnTo>
                  <a:lnTo>
                    <a:pt x="83" y="47"/>
                  </a:lnTo>
                  <a:lnTo>
                    <a:pt x="0" y="63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806360" name="Freeform 24"/>
            <p:cNvSpPr>
              <a:spLocks/>
            </p:cNvSpPr>
            <p:nvPr userDrawn="1"/>
          </p:nvSpPr>
          <p:spPr bwMode="auto">
            <a:xfrm>
              <a:off x="522" y="968"/>
              <a:ext cx="5365" cy="888"/>
            </a:xfrm>
            <a:custGeom>
              <a:avLst/>
              <a:gdLst/>
              <a:ahLst/>
              <a:cxnLst>
                <a:cxn ang="0">
                  <a:pos x="5365" y="1235"/>
                </a:cxn>
                <a:cxn ang="0">
                  <a:pos x="5325" y="1285"/>
                </a:cxn>
                <a:cxn ang="0">
                  <a:pos x="5275" y="1340"/>
                </a:cxn>
                <a:cxn ang="0">
                  <a:pos x="5206" y="1406"/>
                </a:cxn>
                <a:cxn ang="0">
                  <a:pos x="5118" y="1479"/>
                </a:cxn>
                <a:cxn ang="0">
                  <a:pos x="5013" y="1555"/>
                </a:cxn>
                <a:cxn ang="0">
                  <a:pos x="4921" y="1610"/>
                </a:cxn>
                <a:cxn ang="0">
                  <a:pos x="4854" y="1644"/>
                </a:cxn>
                <a:cxn ang="0">
                  <a:pos x="4785" y="1676"/>
                </a:cxn>
                <a:cxn ang="0">
                  <a:pos x="4710" y="1705"/>
                </a:cxn>
                <a:cxn ang="0">
                  <a:pos x="4631" y="1729"/>
                </a:cxn>
                <a:cxn ang="0">
                  <a:pos x="4549" y="1749"/>
                </a:cxn>
                <a:cxn ang="0">
                  <a:pos x="4461" y="1765"/>
                </a:cxn>
                <a:cxn ang="0">
                  <a:pos x="4370" y="1773"/>
                </a:cxn>
                <a:cxn ang="0">
                  <a:pos x="4275" y="1776"/>
                </a:cxn>
                <a:cxn ang="0">
                  <a:pos x="4177" y="1771"/>
                </a:cxn>
                <a:cxn ang="0">
                  <a:pos x="4074" y="1758"/>
                </a:cxn>
                <a:cxn ang="0">
                  <a:pos x="3969" y="1737"/>
                </a:cxn>
                <a:cxn ang="0">
                  <a:pos x="3857" y="1708"/>
                </a:cxn>
                <a:cxn ang="0">
                  <a:pos x="3745" y="1668"/>
                </a:cxn>
                <a:cxn ang="0">
                  <a:pos x="3627" y="1618"/>
                </a:cxn>
                <a:cxn ang="0">
                  <a:pos x="3506" y="1555"/>
                </a:cxn>
                <a:cxn ang="0">
                  <a:pos x="3383" y="1482"/>
                </a:cxn>
                <a:cxn ang="0">
                  <a:pos x="3255" y="1397"/>
                </a:cxn>
                <a:cxn ang="0">
                  <a:pos x="3124" y="1297"/>
                </a:cxn>
                <a:cxn ang="0">
                  <a:pos x="3058" y="1242"/>
                </a:cxn>
                <a:cxn ang="0">
                  <a:pos x="2797" y="1029"/>
                </a:cxn>
                <a:cxn ang="0">
                  <a:pos x="2551" y="838"/>
                </a:cxn>
                <a:cxn ang="0">
                  <a:pos x="2319" y="670"/>
                </a:cxn>
                <a:cxn ang="0">
                  <a:pos x="2101" y="523"/>
                </a:cxn>
                <a:cxn ang="0">
                  <a:pos x="1893" y="396"/>
                </a:cxn>
                <a:cxn ang="0">
                  <a:pos x="1696" y="289"/>
                </a:cxn>
                <a:cxn ang="0">
                  <a:pos x="1507" y="200"/>
                </a:cxn>
                <a:cxn ang="0">
                  <a:pos x="1325" y="129"/>
                </a:cxn>
                <a:cxn ang="0">
                  <a:pos x="1150" y="74"/>
                </a:cxn>
                <a:cxn ang="0">
                  <a:pos x="981" y="36"/>
                </a:cxn>
                <a:cxn ang="0">
                  <a:pos x="815" y="11"/>
                </a:cxn>
                <a:cxn ang="0">
                  <a:pos x="652" y="2"/>
                </a:cxn>
                <a:cxn ang="0">
                  <a:pos x="491" y="3"/>
                </a:cxn>
                <a:cxn ang="0">
                  <a:pos x="328" y="18"/>
                </a:cxn>
                <a:cxn ang="0">
                  <a:pos x="166" y="42"/>
                </a:cxn>
                <a:cxn ang="0">
                  <a:pos x="0" y="76"/>
                </a:cxn>
              </a:cxnLst>
              <a:rect l="0" t="0" r="r" b="b"/>
              <a:pathLst>
                <a:path w="5365" h="1776">
                  <a:moveTo>
                    <a:pt x="5365" y="1235"/>
                  </a:moveTo>
                  <a:lnTo>
                    <a:pt x="5365" y="1235"/>
                  </a:lnTo>
                  <a:lnTo>
                    <a:pt x="5354" y="1248"/>
                  </a:lnTo>
                  <a:lnTo>
                    <a:pt x="5325" y="1285"/>
                  </a:lnTo>
                  <a:lnTo>
                    <a:pt x="5301" y="1311"/>
                  </a:lnTo>
                  <a:lnTo>
                    <a:pt x="5275" y="1340"/>
                  </a:lnTo>
                  <a:lnTo>
                    <a:pt x="5243" y="1371"/>
                  </a:lnTo>
                  <a:lnTo>
                    <a:pt x="5206" y="1406"/>
                  </a:lnTo>
                  <a:lnTo>
                    <a:pt x="5164" y="1442"/>
                  </a:lnTo>
                  <a:lnTo>
                    <a:pt x="5118" y="1479"/>
                  </a:lnTo>
                  <a:lnTo>
                    <a:pt x="5067" y="1518"/>
                  </a:lnTo>
                  <a:lnTo>
                    <a:pt x="5013" y="1555"/>
                  </a:lnTo>
                  <a:lnTo>
                    <a:pt x="4953" y="1592"/>
                  </a:lnTo>
                  <a:lnTo>
                    <a:pt x="4921" y="1610"/>
                  </a:lnTo>
                  <a:lnTo>
                    <a:pt x="4889" y="1628"/>
                  </a:lnTo>
                  <a:lnTo>
                    <a:pt x="4854" y="1644"/>
                  </a:lnTo>
                  <a:lnTo>
                    <a:pt x="4820" y="1660"/>
                  </a:lnTo>
                  <a:lnTo>
                    <a:pt x="4785" y="1676"/>
                  </a:lnTo>
                  <a:lnTo>
                    <a:pt x="4747" y="1691"/>
                  </a:lnTo>
                  <a:lnTo>
                    <a:pt x="4710" y="1705"/>
                  </a:lnTo>
                  <a:lnTo>
                    <a:pt x="4671" y="1718"/>
                  </a:lnTo>
                  <a:lnTo>
                    <a:pt x="4631" y="1729"/>
                  </a:lnTo>
                  <a:lnTo>
                    <a:pt x="4591" y="1739"/>
                  </a:lnTo>
                  <a:lnTo>
                    <a:pt x="4549" y="1749"/>
                  </a:lnTo>
                  <a:lnTo>
                    <a:pt x="4506" y="1757"/>
                  </a:lnTo>
                  <a:lnTo>
                    <a:pt x="4461" y="1765"/>
                  </a:lnTo>
                  <a:lnTo>
                    <a:pt x="4417" y="1770"/>
                  </a:lnTo>
                  <a:lnTo>
                    <a:pt x="4370" y="1773"/>
                  </a:lnTo>
                  <a:lnTo>
                    <a:pt x="4324" y="1775"/>
                  </a:lnTo>
                  <a:lnTo>
                    <a:pt x="4275" y="1776"/>
                  </a:lnTo>
                  <a:lnTo>
                    <a:pt x="4227" y="1775"/>
                  </a:lnTo>
                  <a:lnTo>
                    <a:pt x="4177" y="1771"/>
                  </a:lnTo>
                  <a:lnTo>
                    <a:pt x="4125" y="1766"/>
                  </a:lnTo>
                  <a:lnTo>
                    <a:pt x="4074" y="1758"/>
                  </a:lnTo>
                  <a:lnTo>
                    <a:pt x="4021" y="1749"/>
                  </a:lnTo>
                  <a:lnTo>
                    <a:pt x="3969" y="1737"/>
                  </a:lnTo>
                  <a:lnTo>
                    <a:pt x="3913" y="1724"/>
                  </a:lnTo>
                  <a:lnTo>
                    <a:pt x="3857" y="1708"/>
                  </a:lnTo>
                  <a:lnTo>
                    <a:pt x="3802" y="1689"/>
                  </a:lnTo>
                  <a:lnTo>
                    <a:pt x="3745" y="1668"/>
                  </a:lnTo>
                  <a:lnTo>
                    <a:pt x="3687" y="1644"/>
                  </a:lnTo>
                  <a:lnTo>
                    <a:pt x="3627" y="1618"/>
                  </a:lnTo>
                  <a:lnTo>
                    <a:pt x="3567" y="1587"/>
                  </a:lnTo>
                  <a:lnTo>
                    <a:pt x="3506" y="1555"/>
                  </a:lnTo>
                  <a:lnTo>
                    <a:pt x="3445" y="1521"/>
                  </a:lnTo>
                  <a:lnTo>
                    <a:pt x="3383" y="1482"/>
                  </a:lnTo>
                  <a:lnTo>
                    <a:pt x="3319" y="1440"/>
                  </a:lnTo>
                  <a:lnTo>
                    <a:pt x="3255" y="1397"/>
                  </a:lnTo>
                  <a:lnTo>
                    <a:pt x="3190" y="1348"/>
                  </a:lnTo>
                  <a:lnTo>
                    <a:pt x="3124" y="1297"/>
                  </a:lnTo>
                  <a:lnTo>
                    <a:pt x="3058" y="1242"/>
                  </a:lnTo>
                  <a:lnTo>
                    <a:pt x="3058" y="1242"/>
                  </a:lnTo>
                  <a:lnTo>
                    <a:pt x="2924" y="1132"/>
                  </a:lnTo>
                  <a:lnTo>
                    <a:pt x="2797" y="1029"/>
                  </a:lnTo>
                  <a:lnTo>
                    <a:pt x="2672" y="930"/>
                  </a:lnTo>
                  <a:lnTo>
                    <a:pt x="2551" y="838"/>
                  </a:lnTo>
                  <a:lnTo>
                    <a:pt x="2434" y="751"/>
                  </a:lnTo>
                  <a:lnTo>
                    <a:pt x="2319" y="670"/>
                  </a:lnTo>
                  <a:lnTo>
                    <a:pt x="2209" y="593"/>
                  </a:lnTo>
                  <a:lnTo>
                    <a:pt x="2101" y="523"/>
                  </a:lnTo>
                  <a:lnTo>
                    <a:pt x="1996" y="457"/>
                  </a:lnTo>
                  <a:lnTo>
                    <a:pt x="1893" y="396"/>
                  </a:lnTo>
                  <a:lnTo>
                    <a:pt x="1793" y="341"/>
                  </a:lnTo>
                  <a:lnTo>
                    <a:pt x="1696" y="289"/>
                  </a:lnTo>
                  <a:lnTo>
                    <a:pt x="1600" y="242"/>
                  </a:lnTo>
                  <a:lnTo>
                    <a:pt x="1507" y="200"/>
                  </a:lnTo>
                  <a:lnTo>
                    <a:pt x="1415" y="163"/>
                  </a:lnTo>
                  <a:lnTo>
                    <a:pt x="1325" y="129"/>
                  </a:lnTo>
                  <a:lnTo>
                    <a:pt x="1238" y="100"/>
                  </a:lnTo>
                  <a:lnTo>
                    <a:pt x="1150" y="74"/>
                  </a:lnTo>
                  <a:lnTo>
                    <a:pt x="1065" y="53"/>
                  </a:lnTo>
                  <a:lnTo>
                    <a:pt x="981" y="36"/>
                  </a:lnTo>
                  <a:lnTo>
                    <a:pt x="897" y="23"/>
                  </a:lnTo>
                  <a:lnTo>
                    <a:pt x="815" y="11"/>
                  </a:lnTo>
                  <a:lnTo>
                    <a:pt x="734" y="5"/>
                  </a:lnTo>
                  <a:lnTo>
                    <a:pt x="652" y="2"/>
                  </a:lnTo>
                  <a:lnTo>
                    <a:pt x="571" y="0"/>
                  </a:lnTo>
                  <a:lnTo>
                    <a:pt x="491" y="3"/>
                  </a:lnTo>
                  <a:lnTo>
                    <a:pt x="409" y="8"/>
                  </a:lnTo>
                  <a:lnTo>
                    <a:pt x="328" y="18"/>
                  </a:lnTo>
                  <a:lnTo>
                    <a:pt x="248" y="29"/>
                  </a:lnTo>
                  <a:lnTo>
                    <a:pt x="166" y="42"/>
                  </a:lnTo>
                  <a:lnTo>
                    <a:pt x="84" y="58"/>
                  </a:lnTo>
                  <a:lnTo>
                    <a:pt x="0" y="7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806361" name="Freeform 25"/>
            <p:cNvSpPr>
              <a:spLocks/>
            </p:cNvSpPr>
            <p:nvPr userDrawn="1"/>
          </p:nvSpPr>
          <p:spPr bwMode="auto">
            <a:xfrm>
              <a:off x="542" y="987"/>
              <a:ext cx="5381" cy="854"/>
            </a:xfrm>
            <a:custGeom>
              <a:avLst/>
              <a:gdLst/>
              <a:ahLst/>
              <a:cxnLst>
                <a:cxn ang="0">
                  <a:pos x="5381" y="1145"/>
                </a:cxn>
                <a:cxn ang="0">
                  <a:pos x="5341" y="1195"/>
                </a:cxn>
                <a:cxn ang="0">
                  <a:pos x="5293" y="1250"/>
                </a:cxn>
                <a:cxn ang="0">
                  <a:pos x="5224" y="1319"/>
                </a:cxn>
                <a:cxn ang="0">
                  <a:pos x="5138" y="1395"/>
                </a:cxn>
                <a:cxn ang="0">
                  <a:pos x="5033" y="1472"/>
                </a:cxn>
                <a:cxn ang="0">
                  <a:pos x="4943" y="1529"/>
                </a:cxn>
                <a:cxn ang="0">
                  <a:pos x="4877" y="1564"/>
                </a:cxn>
                <a:cxn ang="0">
                  <a:pos x="4808" y="1598"/>
                </a:cxn>
                <a:cxn ang="0">
                  <a:pos x="4733" y="1629"/>
                </a:cxn>
                <a:cxn ang="0">
                  <a:pos x="4655" y="1655"/>
                </a:cxn>
                <a:cxn ang="0">
                  <a:pos x="4572" y="1676"/>
                </a:cxn>
                <a:cxn ang="0">
                  <a:pos x="4486" y="1694"/>
                </a:cxn>
                <a:cxn ang="0">
                  <a:pos x="4396" y="1705"/>
                </a:cxn>
                <a:cxn ang="0">
                  <a:pos x="4300" y="1708"/>
                </a:cxn>
                <a:cxn ang="0">
                  <a:pos x="4201" y="1706"/>
                </a:cxn>
                <a:cxn ang="0">
                  <a:pos x="4098" y="1695"/>
                </a:cxn>
                <a:cxn ang="0">
                  <a:pos x="3992" y="1677"/>
                </a:cxn>
                <a:cxn ang="0">
                  <a:pos x="3882" y="1648"/>
                </a:cxn>
                <a:cxn ang="0">
                  <a:pos x="3768" y="1611"/>
                </a:cxn>
                <a:cxn ang="0">
                  <a:pos x="3650" y="1563"/>
                </a:cxn>
                <a:cxn ang="0">
                  <a:pos x="3528" y="1503"/>
                </a:cxn>
                <a:cxn ang="0">
                  <a:pos x="3403" y="1432"/>
                </a:cxn>
                <a:cxn ang="0">
                  <a:pos x="3274" y="1348"/>
                </a:cxn>
                <a:cxn ang="0">
                  <a:pos x="3142" y="1251"/>
                </a:cxn>
                <a:cxn ang="0">
                  <a:pos x="3074" y="1198"/>
                </a:cxn>
                <a:cxn ang="0">
                  <a:pos x="2810" y="988"/>
                </a:cxn>
                <a:cxn ang="0">
                  <a:pos x="2561" y="801"/>
                </a:cxn>
                <a:cxn ang="0">
                  <a:pos x="2328" y="638"/>
                </a:cxn>
                <a:cxn ang="0">
                  <a:pos x="2106" y="494"/>
                </a:cxn>
                <a:cxn ang="0">
                  <a:pos x="1898" y="371"/>
                </a:cxn>
                <a:cxn ang="0">
                  <a:pos x="1698" y="268"/>
                </a:cxn>
                <a:cxn ang="0">
                  <a:pos x="1508" y="182"/>
                </a:cxn>
                <a:cxn ang="0">
                  <a:pos x="1326" y="114"/>
                </a:cxn>
                <a:cxn ang="0">
                  <a:pos x="1149" y="63"/>
                </a:cxn>
                <a:cxn ang="0">
                  <a:pos x="980" y="27"/>
                </a:cxn>
                <a:cxn ang="0">
                  <a:pos x="813" y="6"/>
                </a:cxn>
                <a:cxn ang="0">
                  <a:pos x="650" y="0"/>
                </a:cxn>
                <a:cxn ang="0">
                  <a:pos x="489" y="5"/>
                </a:cxn>
                <a:cxn ang="0">
                  <a:pos x="328" y="22"/>
                </a:cxn>
                <a:cxn ang="0">
                  <a:pos x="165" y="50"/>
                </a:cxn>
                <a:cxn ang="0">
                  <a:pos x="0" y="89"/>
                </a:cxn>
              </a:cxnLst>
              <a:rect l="0" t="0" r="r" b="b"/>
              <a:pathLst>
                <a:path w="5381" h="1708">
                  <a:moveTo>
                    <a:pt x="5381" y="1145"/>
                  </a:moveTo>
                  <a:lnTo>
                    <a:pt x="5381" y="1145"/>
                  </a:lnTo>
                  <a:lnTo>
                    <a:pt x="5372" y="1157"/>
                  </a:lnTo>
                  <a:lnTo>
                    <a:pt x="5341" y="1195"/>
                  </a:lnTo>
                  <a:lnTo>
                    <a:pt x="5319" y="1220"/>
                  </a:lnTo>
                  <a:lnTo>
                    <a:pt x="5293" y="1250"/>
                  </a:lnTo>
                  <a:lnTo>
                    <a:pt x="5261" y="1283"/>
                  </a:lnTo>
                  <a:lnTo>
                    <a:pt x="5224" y="1319"/>
                  </a:lnTo>
                  <a:lnTo>
                    <a:pt x="5184" y="1356"/>
                  </a:lnTo>
                  <a:lnTo>
                    <a:pt x="5138" y="1395"/>
                  </a:lnTo>
                  <a:lnTo>
                    <a:pt x="5088" y="1434"/>
                  </a:lnTo>
                  <a:lnTo>
                    <a:pt x="5033" y="1472"/>
                  </a:lnTo>
                  <a:lnTo>
                    <a:pt x="4975" y="1511"/>
                  </a:lnTo>
                  <a:lnTo>
                    <a:pt x="4943" y="1529"/>
                  </a:lnTo>
                  <a:lnTo>
                    <a:pt x="4911" y="1547"/>
                  </a:lnTo>
                  <a:lnTo>
                    <a:pt x="4877" y="1564"/>
                  </a:lnTo>
                  <a:lnTo>
                    <a:pt x="4843" y="1582"/>
                  </a:lnTo>
                  <a:lnTo>
                    <a:pt x="4808" y="1598"/>
                  </a:lnTo>
                  <a:lnTo>
                    <a:pt x="4770" y="1613"/>
                  </a:lnTo>
                  <a:lnTo>
                    <a:pt x="4733" y="1629"/>
                  </a:lnTo>
                  <a:lnTo>
                    <a:pt x="4694" y="1642"/>
                  </a:lnTo>
                  <a:lnTo>
                    <a:pt x="4655" y="1655"/>
                  </a:lnTo>
                  <a:lnTo>
                    <a:pt x="4614" y="1666"/>
                  </a:lnTo>
                  <a:lnTo>
                    <a:pt x="4572" y="1676"/>
                  </a:lnTo>
                  <a:lnTo>
                    <a:pt x="4530" y="1685"/>
                  </a:lnTo>
                  <a:lnTo>
                    <a:pt x="4486" y="1694"/>
                  </a:lnTo>
                  <a:lnTo>
                    <a:pt x="4441" y="1700"/>
                  </a:lnTo>
                  <a:lnTo>
                    <a:pt x="4396" y="1705"/>
                  </a:lnTo>
                  <a:lnTo>
                    <a:pt x="4348" y="1708"/>
                  </a:lnTo>
                  <a:lnTo>
                    <a:pt x="4300" y="1708"/>
                  </a:lnTo>
                  <a:lnTo>
                    <a:pt x="4251" y="1708"/>
                  </a:lnTo>
                  <a:lnTo>
                    <a:pt x="4201" y="1706"/>
                  </a:lnTo>
                  <a:lnTo>
                    <a:pt x="4150" y="1702"/>
                  </a:lnTo>
                  <a:lnTo>
                    <a:pt x="4098" y="1695"/>
                  </a:lnTo>
                  <a:lnTo>
                    <a:pt x="4046" y="1687"/>
                  </a:lnTo>
                  <a:lnTo>
                    <a:pt x="3992" y="1677"/>
                  </a:lnTo>
                  <a:lnTo>
                    <a:pt x="3937" y="1664"/>
                  </a:lnTo>
                  <a:lnTo>
                    <a:pt x="3882" y="1648"/>
                  </a:lnTo>
                  <a:lnTo>
                    <a:pt x="3825" y="1631"/>
                  </a:lnTo>
                  <a:lnTo>
                    <a:pt x="3768" y="1611"/>
                  </a:lnTo>
                  <a:lnTo>
                    <a:pt x="3708" y="1589"/>
                  </a:lnTo>
                  <a:lnTo>
                    <a:pt x="3650" y="1563"/>
                  </a:lnTo>
                  <a:lnTo>
                    <a:pt x="3589" y="1534"/>
                  </a:lnTo>
                  <a:lnTo>
                    <a:pt x="3528" y="1503"/>
                  </a:lnTo>
                  <a:lnTo>
                    <a:pt x="3465" y="1469"/>
                  </a:lnTo>
                  <a:lnTo>
                    <a:pt x="3403" y="1432"/>
                  </a:lnTo>
                  <a:lnTo>
                    <a:pt x="3339" y="1392"/>
                  </a:lnTo>
                  <a:lnTo>
                    <a:pt x="3274" y="1348"/>
                  </a:lnTo>
                  <a:lnTo>
                    <a:pt x="3209" y="1301"/>
                  </a:lnTo>
                  <a:lnTo>
                    <a:pt x="3142" y="1251"/>
                  </a:lnTo>
                  <a:lnTo>
                    <a:pt x="3074" y="1198"/>
                  </a:lnTo>
                  <a:lnTo>
                    <a:pt x="3074" y="1198"/>
                  </a:lnTo>
                  <a:lnTo>
                    <a:pt x="2941" y="1090"/>
                  </a:lnTo>
                  <a:lnTo>
                    <a:pt x="2810" y="988"/>
                  </a:lnTo>
                  <a:lnTo>
                    <a:pt x="2684" y="891"/>
                  </a:lnTo>
                  <a:lnTo>
                    <a:pt x="2561" y="801"/>
                  </a:lnTo>
                  <a:lnTo>
                    <a:pt x="2443" y="717"/>
                  </a:lnTo>
                  <a:lnTo>
                    <a:pt x="2328" y="638"/>
                  </a:lnTo>
                  <a:lnTo>
                    <a:pt x="2216" y="563"/>
                  </a:lnTo>
                  <a:lnTo>
                    <a:pt x="2106" y="494"/>
                  </a:lnTo>
                  <a:lnTo>
                    <a:pt x="2001" y="429"/>
                  </a:lnTo>
                  <a:lnTo>
                    <a:pt x="1898" y="371"/>
                  </a:lnTo>
                  <a:lnTo>
                    <a:pt x="1796" y="316"/>
                  </a:lnTo>
                  <a:lnTo>
                    <a:pt x="1698" y="268"/>
                  </a:lnTo>
                  <a:lnTo>
                    <a:pt x="1602" y="223"/>
                  </a:lnTo>
                  <a:lnTo>
                    <a:pt x="1508" y="182"/>
                  </a:lnTo>
                  <a:lnTo>
                    <a:pt x="1416" y="147"/>
                  </a:lnTo>
                  <a:lnTo>
                    <a:pt x="1326" y="114"/>
                  </a:lnTo>
                  <a:lnTo>
                    <a:pt x="1237" y="87"/>
                  </a:lnTo>
                  <a:lnTo>
                    <a:pt x="1149" y="63"/>
                  </a:lnTo>
                  <a:lnTo>
                    <a:pt x="1065" y="43"/>
                  </a:lnTo>
                  <a:lnTo>
                    <a:pt x="980" y="27"/>
                  </a:lnTo>
                  <a:lnTo>
                    <a:pt x="897" y="16"/>
                  </a:lnTo>
                  <a:lnTo>
                    <a:pt x="813" y="6"/>
                  </a:lnTo>
                  <a:lnTo>
                    <a:pt x="732" y="1"/>
                  </a:lnTo>
                  <a:lnTo>
                    <a:pt x="650" y="0"/>
                  </a:lnTo>
                  <a:lnTo>
                    <a:pt x="569" y="0"/>
                  </a:lnTo>
                  <a:lnTo>
                    <a:pt x="489" y="5"/>
                  </a:lnTo>
                  <a:lnTo>
                    <a:pt x="408" y="11"/>
                  </a:lnTo>
                  <a:lnTo>
                    <a:pt x="328" y="22"/>
                  </a:lnTo>
                  <a:lnTo>
                    <a:pt x="246" y="35"/>
                  </a:lnTo>
                  <a:lnTo>
                    <a:pt x="165" y="50"/>
                  </a:lnTo>
                  <a:lnTo>
                    <a:pt x="83" y="68"/>
                  </a:lnTo>
                  <a:lnTo>
                    <a:pt x="0" y="89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806362" name="Freeform 26"/>
            <p:cNvSpPr>
              <a:spLocks/>
            </p:cNvSpPr>
            <p:nvPr userDrawn="1"/>
          </p:nvSpPr>
          <p:spPr bwMode="auto">
            <a:xfrm>
              <a:off x="563" y="1005"/>
              <a:ext cx="5395" cy="822"/>
            </a:xfrm>
            <a:custGeom>
              <a:avLst/>
              <a:gdLst/>
              <a:ahLst/>
              <a:cxnLst>
                <a:cxn ang="0">
                  <a:pos x="5395" y="1054"/>
                </a:cxn>
                <a:cxn ang="0">
                  <a:pos x="5356" y="1106"/>
                </a:cxn>
                <a:cxn ang="0">
                  <a:pos x="5309" y="1162"/>
                </a:cxn>
                <a:cxn ang="0">
                  <a:pos x="5241" y="1232"/>
                </a:cxn>
                <a:cxn ang="0">
                  <a:pos x="5156" y="1309"/>
                </a:cxn>
                <a:cxn ang="0">
                  <a:pos x="5052" y="1390"/>
                </a:cxn>
                <a:cxn ang="0">
                  <a:pos x="4963" y="1450"/>
                </a:cxn>
                <a:cxn ang="0">
                  <a:pos x="4898" y="1487"/>
                </a:cxn>
                <a:cxn ang="0">
                  <a:pos x="4829" y="1521"/>
                </a:cxn>
                <a:cxn ang="0">
                  <a:pos x="4755" y="1553"/>
                </a:cxn>
                <a:cxn ang="0">
                  <a:pos x="4677" y="1582"/>
                </a:cxn>
                <a:cxn ang="0">
                  <a:pos x="4595" y="1605"/>
                </a:cxn>
                <a:cxn ang="0">
                  <a:pos x="4509" y="1624"/>
                </a:cxn>
                <a:cxn ang="0">
                  <a:pos x="4418" y="1637"/>
                </a:cxn>
                <a:cxn ang="0">
                  <a:pos x="4323" y="1644"/>
                </a:cxn>
                <a:cxn ang="0">
                  <a:pos x="4225" y="1642"/>
                </a:cxn>
                <a:cxn ang="0">
                  <a:pos x="4122" y="1634"/>
                </a:cxn>
                <a:cxn ang="0">
                  <a:pos x="4015" y="1618"/>
                </a:cxn>
                <a:cxn ang="0">
                  <a:pos x="3904" y="1592"/>
                </a:cxn>
                <a:cxn ang="0">
                  <a:pos x="3789" y="1556"/>
                </a:cxn>
                <a:cxn ang="0">
                  <a:pos x="3671" y="1510"/>
                </a:cxn>
                <a:cxn ang="0">
                  <a:pos x="3548" y="1451"/>
                </a:cxn>
                <a:cxn ang="0">
                  <a:pos x="3422" y="1384"/>
                </a:cxn>
                <a:cxn ang="0">
                  <a:pos x="3292" y="1301"/>
                </a:cxn>
                <a:cxn ang="0">
                  <a:pos x="3158" y="1206"/>
                </a:cxn>
                <a:cxn ang="0">
                  <a:pos x="3089" y="1154"/>
                </a:cxn>
                <a:cxn ang="0">
                  <a:pos x="2822" y="949"/>
                </a:cxn>
                <a:cxn ang="0">
                  <a:pos x="2572" y="767"/>
                </a:cxn>
                <a:cxn ang="0">
                  <a:pos x="2335" y="605"/>
                </a:cxn>
                <a:cxn ang="0">
                  <a:pos x="2111" y="467"/>
                </a:cxn>
                <a:cxn ang="0">
                  <a:pos x="1900" y="347"/>
                </a:cxn>
                <a:cxn ang="0">
                  <a:pos x="1699" y="247"/>
                </a:cxn>
                <a:cxn ang="0">
                  <a:pos x="1509" y="166"/>
                </a:cxn>
                <a:cxn ang="0">
                  <a:pos x="1326" y="102"/>
                </a:cxn>
                <a:cxn ang="0">
                  <a:pos x="1149" y="53"/>
                </a:cxn>
                <a:cxn ang="0">
                  <a:pos x="979" y="21"/>
                </a:cxn>
                <a:cxn ang="0">
                  <a:pos x="812" y="3"/>
                </a:cxn>
                <a:cxn ang="0">
                  <a:pos x="648" y="0"/>
                </a:cxn>
                <a:cxn ang="0">
                  <a:pos x="487" y="8"/>
                </a:cxn>
                <a:cxn ang="0">
                  <a:pos x="326" y="29"/>
                </a:cxn>
                <a:cxn ang="0">
                  <a:pos x="164" y="60"/>
                </a:cxn>
                <a:cxn ang="0">
                  <a:pos x="0" y="102"/>
                </a:cxn>
              </a:cxnLst>
              <a:rect l="0" t="0" r="r" b="b"/>
              <a:pathLst>
                <a:path w="5395" h="1644">
                  <a:moveTo>
                    <a:pt x="5395" y="1054"/>
                  </a:moveTo>
                  <a:lnTo>
                    <a:pt x="5395" y="1054"/>
                  </a:lnTo>
                  <a:lnTo>
                    <a:pt x="5385" y="1067"/>
                  </a:lnTo>
                  <a:lnTo>
                    <a:pt x="5356" y="1106"/>
                  </a:lnTo>
                  <a:lnTo>
                    <a:pt x="5335" y="1132"/>
                  </a:lnTo>
                  <a:lnTo>
                    <a:pt x="5309" y="1162"/>
                  </a:lnTo>
                  <a:lnTo>
                    <a:pt x="5277" y="1196"/>
                  </a:lnTo>
                  <a:lnTo>
                    <a:pt x="5241" y="1232"/>
                  </a:lnTo>
                  <a:lnTo>
                    <a:pt x="5201" y="1271"/>
                  </a:lnTo>
                  <a:lnTo>
                    <a:pt x="5156" y="1309"/>
                  </a:lnTo>
                  <a:lnTo>
                    <a:pt x="5106" y="1350"/>
                  </a:lnTo>
                  <a:lnTo>
                    <a:pt x="5052" y="1390"/>
                  </a:lnTo>
                  <a:lnTo>
                    <a:pt x="4994" y="1431"/>
                  </a:lnTo>
                  <a:lnTo>
                    <a:pt x="4963" y="1450"/>
                  </a:lnTo>
                  <a:lnTo>
                    <a:pt x="4931" y="1469"/>
                  </a:lnTo>
                  <a:lnTo>
                    <a:pt x="4898" y="1487"/>
                  </a:lnTo>
                  <a:lnTo>
                    <a:pt x="4865" y="1505"/>
                  </a:lnTo>
                  <a:lnTo>
                    <a:pt x="4829" y="1521"/>
                  </a:lnTo>
                  <a:lnTo>
                    <a:pt x="4793" y="1539"/>
                  </a:lnTo>
                  <a:lnTo>
                    <a:pt x="4755" y="1553"/>
                  </a:lnTo>
                  <a:lnTo>
                    <a:pt x="4716" y="1568"/>
                  </a:lnTo>
                  <a:lnTo>
                    <a:pt x="4677" y="1582"/>
                  </a:lnTo>
                  <a:lnTo>
                    <a:pt x="4637" y="1594"/>
                  </a:lnTo>
                  <a:lnTo>
                    <a:pt x="4595" y="1605"/>
                  </a:lnTo>
                  <a:lnTo>
                    <a:pt x="4552" y="1615"/>
                  </a:lnTo>
                  <a:lnTo>
                    <a:pt x="4509" y="1624"/>
                  </a:lnTo>
                  <a:lnTo>
                    <a:pt x="4463" y="1631"/>
                  </a:lnTo>
                  <a:lnTo>
                    <a:pt x="4418" y="1637"/>
                  </a:lnTo>
                  <a:lnTo>
                    <a:pt x="4372" y="1640"/>
                  </a:lnTo>
                  <a:lnTo>
                    <a:pt x="4323" y="1644"/>
                  </a:lnTo>
                  <a:lnTo>
                    <a:pt x="4275" y="1644"/>
                  </a:lnTo>
                  <a:lnTo>
                    <a:pt x="4225" y="1642"/>
                  </a:lnTo>
                  <a:lnTo>
                    <a:pt x="4173" y="1639"/>
                  </a:lnTo>
                  <a:lnTo>
                    <a:pt x="4122" y="1634"/>
                  </a:lnTo>
                  <a:lnTo>
                    <a:pt x="4069" y="1627"/>
                  </a:lnTo>
                  <a:lnTo>
                    <a:pt x="4015" y="1618"/>
                  </a:lnTo>
                  <a:lnTo>
                    <a:pt x="3959" y="1605"/>
                  </a:lnTo>
                  <a:lnTo>
                    <a:pt x="3904" y="1592"/>
                  </a:lnTo>
                  <a:lnTo>
                    <a:pt x="3847" y="1574"/>
                  </a:lnTo>
                  <a:lnTo>
                    <a:pt x="3789" y="1556"/>
                  </a:lnTo>
                  <a:lnTo>
                    <a:pt x="3730" y="1534"/>
                  </a:lnTo>
                  <a:lnTo>
                    <a:pt x="3671" y="1510"/>
                  </a:lnTo>
                  <a:lnTo>
                    <a:pt x="3610" y="1482"/>
                  </a:lnTo>
                  <a:lnTo>
                    <a:pt x="3548" y="1451"/>
                  </a:lnTo>
                  <a:lnTo>
                    <a:pt x="3486" y="1419"/>
                  </a:lnTo>
                  <a:lnTo>
                    <a:pt x="3422" y="1384"/>
                  </a:lnTo>
                  <a:lnTo>
                    <a:pt x="3357" y="1343"/>
                  </a:lnTo>
                  <a:lnTo>
                    <a:pt x="3292" y="1301"/>
                  </a:lnTo>
                  <a:lnTo>
                    <a:pt x="3225" y="1256"/>
                  </a:lnTo>
                  <a:lnTo>
                    <a:pt x="3158" y="1206"/>
                  </a:lnTo>
                  <a:lnTo>
                    <a:pt x="3089" y="1154"/>
                  </a:lnTo>
                  <a:lnTo>
                    <a:pt x="3089" y="1154"/>
                  </a:lnTo>
                  <a:lnTo>
                    <a:pt x="2954" y="1049"/>
                  </a:lnTo>
                  <a:lnTo>
                    <a:pt x="2822" y="949"/>
                  </a:lnTo>
                  <a:lnTo>
                    <a:pt x="2696" y="856"/>
                  </a:lnTo>
                  <a:lnTo>
                    <a:pt x="2572" y="767"/>
                  </a:lnTo>
                  <a:lnTo>
                    <a:pt x="2452" y="683"/>
                  </a:lnTo>
                  <a:lnTo>
                    <a:pt x="2335" y="605"/>
                  </a:lnTo>
                  <a:lnTo>
                    <a:pt x="2223" y="534"/>
                  </a:lnTo>
                  <a:lnTo>
                    <a:pt x="2111" y="467"/>
                  </a:lnTo>
                  <a:lnTo>
                    <a:pt x="2005" y="405"/>
                  </a:lnTo>
                  <a:lnTo>
                    <a:pt x="1900" y="347"/>
                  </a:lnTo>
                  <a:lnTo>
                    <a:pt x="1799" y="295"/>
                  </a:lnTo>
                  <a:lnTo>
                    <a:pt x="1699" y="247"/>
                  </a:lnTo>
                  <a:lnTo>
                    <a:pt x="1603" y="205"/>
                  </a:lnTo>
                  <a:lnTo>
                    <a:pt x="1509" y="166"/>
                  </a:lnTo>
                  <a:lnTo>
                    <a:pt x="1416" y="131"/>
                  </a:lnTo>
                  <a:lnTo>
                    <a:pt x="1326" y="102"/>
                  </a:lnTo>
                  <a:lnTo>
                    <a:pt x="1237" y="76"/>
                  </a:lnTo>
                  <a:lnTo>
                    <a:pt x="1149" y="53"/>
                  </a:lnTo>
                  <a:lnTo>
                    <a:pt x="1063" y="35"/>
                  </a:lnTo>
                  <a:lnTo>
                    <a:pt x="979" y="21"/>
                  </a:lnTo>
                  <a:lnTo>
                    <a:pt x="894" y="11"/>
                  </a:lnTo>
                  <a:lnTo>
                    <a:pt x="812" y="3"/>
                  </a:lnTo>
                  <a:lnTo>
                    <a:pt x="730" y="0"/>
                  </a:lnTo>
                  <a:lnTo>
                    <a:pt x="648" y="0"/>
                  </a:lnTo>
                  <a:lnTo>
                    <a:pt x="568" y="2"/>
                  </a:lnTo>
                  <a:lnTo>
                    <a:pt x="487" y="8"/>
                  </a:lnTo>
                  <a:lnTo>
                    <a:pt x="406" y="18"/>
                  </a:lnTo>
                  <a:lnTo>
                    <a:pt x="326" y="29"/>
                  </a:lnTo>
                  <a:lnTo>
                    <a:pt x="244" y="43"/>
                  </a:lnTo>
                  <a:lnTo>
                    <a:pt x="164" y="60"/>
                  </a:lnTo>
                  <a:lnTo>
                    <a:pt x="82" y="81"/>
                  </a:lnTo>
                  <a:lnTo>
                    <a:pt x="0" y="10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806363" name="Freeform 27"/>
            <p:cNvSpPr>
              <a:spLocks/>
            </p:cNvSpPr>
            <p:nvPr userDrawn="1"/>
          </p:nvSpPr>
          <p:spPr bwMode="auto">
            <a:xfrm>
              <a:off x="584" y="1023"/>
              <a:ext cx="5409" cy="791"/>
            </a:xfrm>
            <a:custGeom>
              <a:avLst/>
              <a:gdLst/>
              <a:ahLst/>
              <a:cxnLst>
                <a:cxn ang="0">
                  <a:pos x="5409" y="964"/>
                </a:cxn>
                <a:cxn ang="0">
                  <a:pos x="5371" y="1018"/>
                </a:cxn>
                <a:cxn ang="0">
                  <a:pos x="5324" y="1076"/>
                </a:cxn>
                <a:cxn ang="0">
                  <a:pos x="5257" y="1147"/>
                </a:cxn>
                <a:cxn ang="0">
                  <a:pos x="5174" y="1228"/>
                </a:cxn>
                <a:cxn ang="0">
                  <a:pos x="5071" y="1310"/>
                </a:cxn>
                <a:cxn ang="0">
                  <a:pos x="4983" y="1371"/>
                </a:cxn>
                <a:cxn ang="0">
                  <a:pos x="4919" y="1410"/>
                </a:cxn>
                <a:cxn ang="0">
                  <a:pos x="4849" y="1447"/>
                </a:cxn>
                <a:cxn ang="0">
                  <a:pos x="4777" y="1481"/>
                </a:cxn>
                <a:cxn ang="0">
                  <a:pos x="4699" y="1510"/>
                </a:cxn>
                <a:cxn ang="0">
                  <a:pos x="4617" y="1536"/>
                </a:cxn>
                <a:cxn ang="0">
                  <a:pos x="4531" y="1555"/>
                </a:cxn>
                <a:cxn ang="0">
                  <a:pos x="4441" y="1572"/>
                </a:cxn>
                <a:cxn ang="0">
                  <a:pos x="4345" y="1580"/>
                </a:cxn>
                <a:cxn ang="0">
                  <a:pos x="4247" y="1581"/>
                </a:cxn>
                <a:cxn ang="0">
                  <a:pos x="4144" y="1575"/>
                </a:cxn>
                <a:cxn ang="0">
                  <a:pos x="4037" y="1560"/>
                </a:cxn>
                <a:cxn ang="0">
                  <a:pos x="3926" y="1536"/>
                </a:cxn>
                <a:cxn ang="0">
                  <a:pos x="3811" y="1502"/>
                </a:cxn>
                <a:cxn ang="0">
                  <a:pos x="3691" y="1458"/>
                </a:cxn>
                <a:cxn ang="0">
                  <a:pos x="3568" y="1404"/>
                </a:cxn>
                <a:cxn ang="0">
                  <a:pos x="3440" y="1336"/>
                </a:cxn>
                <a:cxn ang="0">
                  <a:pos x="3310" y="1257"/>
                </a:cxn>
                <a:cxn ang="0">
                  <a:pos x="3173" y="1165"/>
                </a:cxn>
                <a:cxn ang="0">
                  <a:pos x="3105" y="1113"/>
                </a:cxn>
                <a:cxn ang="0">
                  <a:pos x="2835" y="913"/>
                </a:cxn>
                <a:cxn ang="0">
                  <a:pos x="2582" y="733"/>
                </a:cxn>
                <a:cxn ang="0">
                  <a:pos x="2343" y="577"/>
                </a:cxn>
                <a:cxn ang="0">
                  <a:pos x="2117" y="441"/>
                </a:cxn>
                <a:cxn ang="0">
                  <a:pos x="1904" y="327"/>
                </a:cxn>
                <a:cxn ang="0">
                  <a:pos x="1702" y="230"/>
                </a:cxn>
                <a:cxn ang="0">
                  <a:pos x="1509" y="152"/>
                </a:cxn>
                <a:cxn ang="0">
                  <a:pos x="1325" y="91"/>
                </a:cxn>
                <a:cxn ang="0">
                  <a:pos x="1148" y="46"/>
                </a:cxn>
                <a:cxn ang="0">
                  <a:pos x="977" y="17"/>
                </a:cxn>
                <a:cxn ang="0">
                  <a:pos x="810" y="2"/>
                </a:cxn>
                <a:cxn ang="0">
                  <a:pos x="647" y="2"/>
                </a:cxn>
                <a:cxn ang="0">
                  <a:pos x="485" y="13"/>
                </a:cxn>
                <a:cxn ang="0">
                  <a:pos x="324" y="38"/>
                </a:cxn>
                <a:cxn ang="0">
                  <a:pos x="163" y="73"/>
                </a:cxn>
                <a:cxn ang="0">
                  <a:pos x="0" y="118"/>
                </a:cxn>
              </a:cxnLst>
              <a:rect l="0" t="0" r="r" b="b"/>
              <a:pathLst>
                <a:path w="5409" h="1581">
                  <a:moveTo>
                    <a:pt x="5409" y="964"/>
                  </a:moveTo>
                  <a:lnTo>
                    <a:pt x="5409" y="964"/>
                  </a:lnTo>
                  <a:lnTo>
                    <a:pt x="5399" y="979"/>
                  </a:lnTo>
                  <a:lnTo>
                    <a:pt x="5371" y="1018"/>
                  </a:lnTo>
                  <a:lnTo>
                    <a:pt x="5350" y="1045"/>
                  </a:lnTo>
                  <a:lnTo>
                    <a:pt x="5324" y="1076"/>
                  </a:lnTo>
                  <a:lnTo>
                    <a:pt x="5294" y="1110"/>
                  </a:lnTo>
                  <a:lnTo>
                    <a:pt x="5257" y="1147"/>
                  </a:lnTo>
                  <a:lnTo>
                    <a:pt x="5219" y="1187"/>
                  </a:lnTo>
                  <a:lnTo>
                    <a:pt x="5174" y="1228"/>
                  </a:lnTo>
                  <a:lnTo>
                    <a:pt x="5126" y="1270"/>
                  </a:lnTo>
                  <a:lnTo>
                    <a:pt x="5071" y="1310"/>
                  </a:lnTo>
                  <a:lnTo>
                    <a:pt x="5013" y="1352"/>
                  </a:lnTo>
                  <a:lnTo>
                    <a:pt x="4983" y="1371"/>
                  </a:lnTo>
                  <a:lnTo>
                    <a:pt x="4952" y="1391"/>
                  </a:lnTo>
                  <a:lnTo>
                    <a:pt x="4919" y="1410"/>
                  </a:lnTo>
                  <a:lnTo>
                    <a:pt x="4885" y="1429"/>
                  </a:lnTo>
                  <a:lnTo>
                    <a:pt x="4849" y="1447"/>
                  </a:lnTo>
                  <a:lnTo>
                    <a:pt x="4813" y="1463"/>
                  </a:lnTo>
                  <a:lnTo>
                    <a:pt x="4777" y="1481"/>
                  </a:lnTo>
                  <a:lnTo>
                    <a:pt x="4738" y="1496"/>
                  </a:lnTo>
                  <a:lnTo>
                    <a:pt x="4699" y="1510"/>
                  </a:lnTo>
                  <a:lnTo>
                    <a:pt x="4659" y="1523"/>
                  </a:lnTo>
                  <a:lnTo>
                    <a:pt x="4617" y="1536"/>
                  </a:lnTo>
                  <a:lnTo>
                    <a:pt x="4574" y="1547"/>
                  </a:lnTo>
                  <a:lnTo>
                    <a:pt x="4531" y="1555"/>
                  </a:lnTo>
                  <a:lnTo>
                    <a:pt x="4487" y="1563"/>
                  </a:lnTo>
                  <a:lnTo>
                    <a:pt x="4441" y="1572"/>
                  </a:lnTo>
                  <a:lnTo>
                    <a:pt x="4394" y="1576"/>
                  </a:lnTo>
                  <a:lnTo>
                    <a:pt x="4345" y="1580"/>
                  </a:lnTo>
                  <a:lnTo>
                    <a:pt x="4297" y="1581"/>
                  </a:lnTo>
                  <a:lnTo>
                    <a:pt x="4247" y="1581"/>
                  </a:lnTo>
                  <a:lnTo>
                    <a:pt x="4197" y="1578"/>
                  </a:lnTo>
                  <a:lnTo>
                    <a:pt x="4144" y="1575"/>
                  </a:lnTo>
                  <a:lnTo>
                    <a:pt x="4091" y="1568"/>
                  </a:lnTo>
                  <a:lnTo>
                    <a:pt x="4037" y="1560"/>
                  </a:lnTo>
                  <a:lnTo>
                    <a:pt x="3982" y="1549"/>
                  </a:lnTo>
                  <a:lnTo>
                    <a:pt x="3926" y="1536"/>
                  </a:lnTo>
                  <a:lnTo>
                    <a:pt x="3869" y="1520"/>
                  </a:lnTo>
                  <a:lnTo>
                    <a:pt x="3811" y="1502"/>
                  </a:lnTo>
                  <a:lnTo>
                    <a:pt x="3751" y="1481"/>
                  </a:lnTo>
                  <a:lnTo>
                    <a:pt x="3691" y="1458"/>
                  </a:lnTo>
                  <a:lnTo>
                    <a:pt x="3630" y="1433"/>
                  </a:lnTo>
                  <a:lnTo>
                    <a:pt x="3568" y="1404"/>
                  </a:lnTo>
                  <a:lnTo>
                    <a:pt x="3505" y="1371"/>
                  </a:lnTo>
                  <a:lnTo>
                    <a:pt x="3440" y="1336"/>
                  </a:lnTo>
                  <a:lnTo>
                    <a:pt x="3375" y="1299"/>
                  </a:lnTo>
                  <a:lnTo>
                    <a:pt x="3310" y="1257"/>
                  </a:lnTo>
                  <a:lnTo>
                    <a:pt x="3241" y="1211"/>
                  </a:lnTo>
                  <a:lnTo>
                    <a:pt x="3173" y="1165"/>
                  </a:lnTo>
                  <a:lnTo>
                    <a:pt x="3105" y="1113"/>
                  </a:lnTo>
                  <a:lnTo>
                    <a:pt x="3105" y="1113"/>
                  </a:lnTo>
                  <a:lnTo>
                    <a:pt x="2968" y="1010"/>
                  </a:lnTo>
                  <a:lnTo>
                    <a:pt x="2835" y="913"/>
                  </a:lnTo>
                  <a:lnTo>
                    <a:pt x="2707" y="821"/>
                  </a:lnTo>
                  <a:lnTo>
                    <a:pt x="2582" y="733"/>
                  </a:lnTo>
                  <a:lnTo>
                    <a:pt x="2460" y="653"/>
                  </a:lnTo>
                  <a:lnTo>
                    <a:pt x="2343" y="577"/>
                  </a:lnTo>
                  <a:lnTo>
                    <a:pt x="2228" y="507"/>
                  </a:lnTo>
                  <a:lnTo>
                    <a:pt x="2117" y="441"/>
                  </a:lnTo>
                  <a:lnTo>
                    <a:pt x="2009" y="381"/>
                  </a:lnTo>
                  <a:lnTo>
                    <a:pt x="1904" y="327"/>
                  </a:lnTo>
                  <a:lnTo>
                    <a:pt x="1802" y="277"/>
                  </a:lnTo>
                  <a:lnTo>
                    <a:pt x="1702" y="230"/>
                  </a:lnTo>
                  <a:lnTo>
                    <a:pt x="1605" y="189"/>
                  </a:lnTo>
                  <a:lnTo>
                    <a:pt x="1509" y="152"/>
                  </a:lnTo>
                  <a:lnTo>
                    <a:pt x="1416" y="118"/>
                  </a:lnTo>
                  <a:lnTo>
                    <a:pt x="1325" y="91"/>
                  </a:lnTo>
                  <a:lnTo>
                    <a:pt x="1235" y="67"/>
                  </a:lnTo>
                  <a:lnTo>
                    <a:pt x="1148" y="46"/>
                  </a:lnTo>
                  <a:lnTo>
                    <a:pt x="1062" y="29"/>
                  </a:lnTo>
                  <a:lnTo>
                    <a:pt x="977" y="17"/>
                  </a:lnTo>
                  <a:lnTo>
                    <a:pt x="892" y="8"/>
                  </a:lnTo>
                  <a:lnTo>
                    <a:pt x="810" y="2"/>
                  </a:lnTo>
                  <a:lnTo>
                    <a:pt x="728" y="0"/>
                  </a:lnTo>
                  <a:lnTo>
                    <a:pt x="647" y="2"/>
                  </a:lnTo>
                  <a:lnTo>
                    <a:pt x="566" y="7"/>
                  </a:lnTo>
                  <a:lnTo>
                    <a:pt x="485" y="13"/>
                  </a:lnTo>
                  <a:lnTo>
                    <a:pt x="405" y="25"/>
                  </a:lnTo>
                  <a:lnTo>
                    <a:pt x="324" y="38"/>
                  </a:lnTo>
                  <a:lnTo>
                    <a:pt x="244" y="54"/>
                  </a:lnTo>
                  <a:lnTo>
                    <a:pt x="163" y="73"/>
                  </a:lnTo>
                  <a:lnTo>
                    <a:pt x="81" y="94"/>
                  </a:lnTo>
                  <a:lnTo>
                    <a:pt x="0" y="11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806364" name="Freeform 28"/>
            <p:cNvSpPr>
              <a:spLocks/>
            </p:cNvSpPr>
            <p:nvPr userDrawn="1"/>
          </p:nvSpPr>
          <p:spPr bwMode="auto">
            <a:xfrm>
              <a:off x="606" y="1042"/>
              <a:ext cx="5422" cy="758"/>
            </a:xfrm>
            <a:custGeom>
              <a:avLst/>
              <a:gdLst/>
              <a:ahLst/>
              <a:cxnLst>
                <a:cxn ang="0">
                  <a:pos x="5422" y="873"/>
                </a:cxn>
                <a:cxn ang="0">
                  <a:pos x="5384" y="926"/>
                </a:cxn>
                <a:cxn ang="0">
                  <a:pos x="5337" y="986"/>
                </a:cxn>
                <a:cxn ang="0">
                  <a:pos x="5273" y="1059"/>
                </a:cxn>
                <a:cxn ang="0">
                  <a:pos x="5190" y="1141"/>
                </a:cxn>
                <a:cxn ang="0">
                  <a:pos x="5088" y="1227"/>
                </a:cxn>
                <a:cxn ang="0">
                  <a:pos x="5001" y="1290"/>
                </a:cxn>
                <a:cxn ang="0">
                  <a:pos x="4937" y="1330"/>
                </a:cxn>
                <a:cxn ang="0">
                  <a:pos x="4869" y="1369"/>
                </a:cxn>
                <a:cxn ang="0">
                  <a:pos x="4797" y="1404"/>
                </a:cxn>
                <a:cxn ang="0">
                  <a:pos x="4719" y="1435"/>
                </a:cxn>
                <a:cxn ang="0">
                  <a:pos x="4637" y="1462"/>
                </a:cxn>
                <a:cxn ang="0">
                  <a:pos x="4552" y="1485"/>
                </a:cxn>
                <a:cxn ang="0">
                  <a:pos x="4462" y="1501"/>
                </a:cxn>
                <a:cxn ang="0">
                  <a:pos x="4368" y="1513"/>
                </a:cxn>
                <a:cxn ang="0">
                  <a:pos x="4268" y="1516"/>
                </a:cxn>
                <a:cxn ang="0">
                  <a:pos x="4165" y="1511"/>
                </a:cxn>
                <a:cxn ang="0">
                  <a:pos x="4058" y="1498"/>
                </a:cxn>
                <a:cxn ang="0">
                  <a:pos x="3947" y="1477"/>
                </a:cxn>
                <a:cxn ang="0">
                  <a:pos x="3830" y="1445"/>
                </a:cxn>
                <a:cxn ang="0">
                  <a:pos x="3711" y="1403"/>
                </a:cxn>
                <a:cxn ang="0">
                  <a:pos x="3586" y="1351"/>
                </a:cxn>
                <a:cxn ang="0">
                  <a:pos x="3458" y="1286"/>
                </a:cxn>
                <a:cxn ang="0">
                  <a:pos x="3325" y="1209"/>
                </a:cxn>
                <a:cxn ang="0">
                  <a:pos x="3189" y="1119"/>
                </a:cxn>
                <a:cxn ang="0">
                  <a:pos x="3120" y="1068"/>
                </a:cxn>
                <a:cxn ang="0">
                  <a:pos x="2846" y="871"/>
                </a:cxn>
                <a:cxn ang="0">
                  <a:pos x="2591" y="699"/>
                </a:cxn>
                <a:cxn ang="0">
                  <a:pos x="2349" y="545"/>
                </a:cxn>
                <a:cxn ang="0">
                  <a:pos x="2121" y="415"/>
                </a:cxn>
                <a:cxn ang="0">
                  <a:pos x="1906" y="303"/>
                </a:cxn>
                <a:cxn ang="0">
                  <a:pos x="1703" y="209"/>
                </a:cxn>
                <a:cxn ang="0">
                  <a:pos x="1509" y="135"/>
                </a:cxn>
                <a:cxn ang="0">
                  <a:pos x="1324" y="77"/>
                </a:cxn>
                <a:cxn ang="0">
                  <a:pos x="1147" y="37"/>
                </a:cxn>
                <a:cxn ang="0">
                  <a:pos x="974" y="11"/>
                </a:cxn>
                <a:cxn ang="0">
                  <a:pos x="808" y="0"/>
                </a:cxn>
                <a:cxn ang="0">
                  <a:pos x="644" y="1"/>
                </a:cxn>
                <a:cxn ang="0">
                  <a:pos x="483" y="17"/>
                </a:cxn>
                <a:cxn ang="0">
                  <a:pos x="323" y="45"/>
                </a:cxn>
                <a:cxn ang="0">
                  <a:pos x="162" y="84"/>
                </a:cxn>
                <a:cxn ang="0">
                  <a:pos x="0" y="132"/>
                </a:cxn>
              </a:cxnLst>
              <a:rect l="0" t="0" r="r" b="b"/>
              <a:pathLst>
                <a:path w="5422" h="1516">
                  <a:moveTo>
                    <a:pt x="5422" y="873"/>
                  </a:moveTo>
                  <a:lnTo>
                    <a:pt x="5422" y="873"/>
                  </a:lnTo>
                  <a:lnTo>
                    <a:pt x="5412" y="888"/>
                  </a:lnTo>
                  <a:lnTo>
                    <a:pt x="5384" y="926"/>
                  </a:lnTo>
                  <a:lnTo>
                    <a:pt x="5363" y="954"/>
                  </a:lnTo>
                  <a:lnTo>
                    <a:pt x="5337" y="986"/>
                  </a:lnTo>
                  <a:lnTo>
                    <a:pt x="5308" y="1022"/>
                  </a:lnTo>
                  <a:lnTo>
                    <a:pt x="5273" y="1059"/>
                  </a:lnTo>
                  <a:lnTo>
                    <a:pt x="5233" y="1099"/>
                  </a:lnTo>
                  <a:lnTo>
                    <a:pt x="5190" y="1141"/>
                  </a:lnTo>
                  <a:lnTo>
                    <a:pt x="5141" y="1185"/>
                  </a:lnTo>
                  <a:lnTo>
                    <a:pt x="5088" y="1227"/>
                  </a:lnTo>
                  <a:lnTo>
                    <a:pt x="5031" y="1269"/>
                  </a:lnTo>
                  <a:lnTo>
                    <a:pt x="5001" y="1290"/>
                  </a:lnTo>
                  <a:lnTo>
                    <a:pt x="4970" y="1311"/>
                  </a:lnTo>
                  <a:lnTo>
                    <a:pt x="4937" y="1330"/>
                  </a:lnTo>
                  <a:lnTo>
                    <a:pt x="4904" y="1349"/>
                  </a:lnTo>
                  <a:lnTo>
                    <a:pt x="4869" y="1369"/>
                  </a:lnTo>
                  <a:lnTo>
                    <a:pt x="4833" y="1387"/>
                  </a:lnTo>
                  <a:lnTo>
                    <a:pt x="4797" y="1404"/>
                  </a:lnTo>
                  <a:lnTo>
                    <a:pt x="4758" y="1420"/>
                  </a:lnTo>
                  <a:lnTo>
                    <a:pt x="4719" y="1435"/>
                  </a:lnTo>
                  <a:lnTo>
                    <a:pt x="4679" y="1450"/>
                  </a:lnTo>
                  <a:lnTo>
                    <a:pt x="4637" y="1462"/>
                  </a:lnTo>
                  <a:lnTo>
                    <a:pt x="4595" y="1474"/>
                  </a:lnTo>
                  <a:lnTo>
                    <a:pt x="4552" y="1485"/>
                  </a:lnTo>
                  <a:lnTo>
                    <a:pt x="4507" y="1493"/>
                  </a:lnTo>
                  <a:lnTo>
                    <a:pt x="4462" y="1501"/>
                  </a:lnTo>
                  <a:lnTo>
                    <a:pt x="4415" y="1508"/>
                  </a:lnTo>
                  <a:lnTo>
                    <a:pt x="4368" y="1513"/>
                  </a:lnTo>
                  <a:lnTo>
                    <a:pt x="4318" y="1514"/>
                  </a:lnTo>
                  <a:lnTo>
                    <a:pt x="4268" y="1516"/>
                  </a:lnTo>
                  <a:lnTo>
                    <a:pt x="4218" y="1514"/>
                  </a:lnTo>
                  <a:lnTo>
                    <a:pt x="4165" y="1511"/>
                  </a:lnTo>
                  <a:lnTo>
                    <a:pt x="4112" y="1506"/>
                  </a:lnTo>
                  <a:lnTo>
                    <a:pt x="4058" y="1498"/>
                  </a:lnTo>
                  <a:lnTo>
                    <a:pt x="4003" y="1488"/>
                  </a:lnTo>
                  <a:lnTo>
                    <a:pt x="3947" y="1477"/>
                  </a:lnTo>
                  <a:lnTo>
                    <a:pt x="3889" y="1462"/>
                  </a:lnTo>
                  <a:lnTo>
                    <a:pt x="3830" y="1445"/>
                  </a:lnTo>
                  <a:lnTo>
                    <a:pt x="3771" y="1425"/>
                  </a:lnTo>
                  <a:lnTo>
                    <a:pt x="3711" y="1403"/>
                  </a:lnTo>
                  <a:lnTo>
                    <a:pt x="3649" y="1378"/>
                  </a:lnTo>
                  <a:lnTo>
                    <a:pt x="3586" y="1351"/>
                  </a:lnTo>
                  <a:lnTo>
                    <a:pt x="3522" y="1320"/>
                  </a:lnTo>
                  <a:lnTo>
                    <a:pt x="3458" y="1286"/>
                  </a:lnTo>
                  <a:lnTo>
                    <a:pt x="3393" y="1249"/>
                  </a:lnTo>
                  <a:lnTo>
                    <a:pt x="3325" y="1209"/>
                  </a:lnTo>
                  <a:lnTo>
                    <a:pt x="3258" y="1165"/>
                  </a:lnTo>
                  <a:lnTo>
                    <a:pt x="3189" y="1119"/>
                  </a:lnTo>
                  <a:lnTo>
                    <a:pt x="3120" y="1068"/>
                  </a:lnTo>
                  <a:lnTo>
                    <a:pt x="3120" y="1068"/>
                  </a:lnTo>
                  <a:lnTo>
                    <a:pt x="2981" y="967"/>
                  </a:lnTo>
                  <a:lnTo>
                    <a:pt x="2846" y="871"/>
                  </a:lnTo>
                  <a:lnTo>
                    <a:pt x="2717" y="783"/>
                  </a:lnTo>
                  <a:lnTo>
                    <a:pt x="2591" y="699"/>
                  </a:lnTo>
                  <a:lnTo>
                    <a:pt x="2468" y="620"/>
                  </a:lnTo>
                  <a:lnTo>
                    <a:pt x="2349" y="545"/>
                  </a:lnTo>
                  <a:lnTo>
                    <a:pt x="2234" y="478"/>
                  </a:lnTo>
                  <a:lnTo>
                    <a:pt x="2121" y="415"/>
                  </a:lnTo>
                  <a:lnTo>
                    <a:pt x="2013" y="356"/>
                  </a:lnTo>
                  <a:lnTo>
                    <a:pt x="1906" y="303"/>
                  </a:lnTo>
                  <a:lnTo>
                    <a:pt x="1803" y="253"/>
                  </a:lnTo>
                  <a:lnTo>
                    <a:pt x="1703" y="209"/>
                  </a:lnTo>
                  <a:lnTo>
                    <a:pt x="1605" y="171"/>
                  </a:lnTo>
                  <a:lnTo>
                    <a:pt x="1509" y="135"/>
                  </a:lnTo>
                  <a:lnTo>
                    <a:pt x="1416" y="105"/>
                  </a:lnTo>
                  <a:lnTo>
                    <a:pt x="1324" y="77"/>
                  </a:lnTo>
                  <a:lnTo>
                    <a:pt x="1234" y="54"/>
                  </a:lnTo>
                  <a:lnTo>
                    <a:pt x="1147" y="37"/>
                  </a:lnTo>
                  <a:lnTo>
                    <a:pt x="1060" y="22"/>
                  </a:lnTo>
                  <a:lnTo>
                    <a:pt x="974" y="11"/>
                  </a:lnTo>
                  <a:lnTo>
                    <a:pt x="891" y="3"/>
                  </a:lnTo>
                  <a:lnTo>
                    <a:pt x="808" y="0"/>
                  </a:lnTo>
                  <a:lnTo>
                    <a:pt x="726" y="0"/>
                  </a:lnTo>
                  <a:lnTo>
                    <a:pt x="644" y="1"/>
                  </a:lnTo>
                  <a:lnTo>
                    <a:pt x="563" y="8"/>
                  </a:lnTo>
                  <a:lnTo>
                    <a:pt x="483" y="17"/>
                  </a:lnTo>
                  <a:lnTo>
                    <a:pt x="402" y="30"/>
                  </a:lnTo>
                  <a:lnTo>
                    <a:pt x="323" y="45"/>
                  </a:lnTo>
                  <a:lnTo>
                    <a:pt x="243" y="63"/>
                  </a:lnTo>
                  <a:lnTo>
                    <a:pt x="162" y="84"/>
                  </a:lnTo>
                  <a:lnTo>
                    <a:pt x="80" y="106"/>
                  </a:lnTo>
                  <a:lnTo>
                    <a:pt x="0" y="13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806365" name="Freeform 29"/>
            <p:cNvSpPr>
              <a:spLocks/>
            </p:cNvSpPr>
            <p:nvPr userDrawn="1"/>
          </p:nvSpPr>
          <p:spPr bwMode="auto">
            <a:xfrm>
              <a:off x="628" y="1060"/>
              <a:ext cx="5431" cy="725"/>
            </a:xfrm>
            <a:custGeom>
              <a:avLst/>
              <a:gdLst/>
              <a:ahLst/>
              <a:cxnLst>
                <a:cxn ang="0">
                  <a:pos x="5431" y="783"/>
                </a:cxn>
                <a:cxn ang="0">
                  <a:pos x="5395" y="838"/>
                </a:cxn>
                <a:cxn ang="0">
                  <a:pos x="5350" y="899"/>
                </a:cxn>
                <a:cxn ang="0">
                  <a:pos x="5286" y="974"/>
                </a:cxn>
                <a:cxn ang="0">
                  <a:pos x="5204" y="1058"/>
                </a:cxn>
                <a:cxn ang="0">
                  <a:pos x="5105" y="1147"/>
                </a:cxn>
                <a:cxn ang="0">
                  <a:pos x="5018" y="1211"/>
                </a:cxn>
                <a:cxn ang="0">
                  <a:pos x="4955" y="1253"/>
                </a:cxn>
                <a:cxn ang="0">
                  <a:pos x="4887" y="1293"/>
                </a:cxn>
                <a:cxn ang="0">
                  <a:pos x="4815" y="1329"/>
                </a:cxn>
                <a:cxn ang="0">
                  <a:pos x="4739" y="1363"/>
                </a:cxn>
                <a:cxn ang="0">
                  <a:pos x="4657" y="1392"/>
                </a:cxn>
                <a:cxn ang="0">
                  <a:pos x="4572" y="1416"/>
                </a:cxn>
                <a:cxn ang="0">
                  <a:pos x="4482" y="1434"/>
                </a:cxn>
                <a:cxn ang="0">
                  <a:pos x="4387" y="1447"/>
                </a:cxn>
                <a:cxn ang="0">
                  <a:pos x="4289" y="1452"/>
                </a:cxn>
                <a:cxn ang="0">
                  <a:pos x="4186" y="1450"/>
                </a:cxn>
                <a:cxn ang="0">
                  <a:pos x="4078" y="1439"/>
                </a:cxn>
                <a:cxn ang="0">
                  <a:pos x="3967" y="1419"/>
                </a:cxn>
                <a:cxn ang="0">
                  <a:pos x="3850" y="1390"/>
                </a:cxn>
                <a:cxn ang="0">
                  <a:pos x="3729" y="1352"/>
                </a:cxn>
                <a:cxn ang="0">
                  <a:pos x="3604" y="1300"/>
                </a:cxn>
                <a:cxn ang="0">
                  <a:pos x="3475" y="1239"/>
                </a:cxn>
                <a:cxn ang="0">
                  <a:pos x="3342" y="1163"/>
                </a:cxn>
                <a:cxn ang="0">
                  <a:pos x="3204" y="1075"/>
                </a:cxn>
                <a:cxn ang="0">
                  <a:pos x="3134" y="1027"/>
                </a:cxn>
                <a:cxn ang="0">
                  <a:pos x="2857" y="835"/>
                </a:cxn>
                <a:cxn ang="0">
                  <a:pos x="2599" y="665"/>
                </a:cxn>
                <a:cxn ang="0">
                  <a:pos x="2355" y="517"/>
                </a:cxn>
                <a:cxn ang="0">
                  <a:pos x="2126" y="389"/>
                </a:cxn>
                <a:cxn ang="0">
                  <a:pos x="1909" y="281"/>
                </a:cxn>
                <a:cxn ang="0">
                  <a:pos x="1705" y="192"/>
                </a:cxn>
                <a:cxn ang="0">
                  <a:pos x="1509" y="121"/>
                </a:cxn>
                <a:cxn ang="0">
                  <a:pos x="1323" y="68"/>
                </a:cxn>
                <a:cxn ang="0">
                  <a:pos x="1145" y="29"/>
                </a:cxn>
                <a:cxn ang="0">
                  <a:pos x="973" y="7"/>
                </a:cxn>
                <a:cxn ang="0">
                  <a:pos x="807" y="0"/>
                </a:cxn>
                <a:cxn ang="0">
                  <a:pos x="643" y="5"/>
                </a:cxn>
                <a:cxn ang="0">
                  <a:pos x="482" y="24"/>
                </a:cxn>
                <a:cxn ang="0">
                  <a:pos x="322" y="55"/>
                </a:cxn>
                <a:cxn ang="0">
                  <a:pos x="161" y="97"/>
                </a:cxn>
                <a:cxn ang="0">
                  <a:pos x="0" y="149"/>
                </a:cxn>
              </a:cxnLst>
              <a:rect l="0" t="0" r="r" b="b"/>
              <a:pathLst>
                <a:path w="5431" h="1452">
                  <a:moveTo>
                    <a:pt x="5431" y="783"/>
                  </a:moveTo>
                  <a:lnTo>
                    <a:pt x="5431" y="783"/>
                  </a:lnTo>
                  <a:lnTo>
                    <a:pt x="5423" y="798"/>
                  </a:lnTo>
                  <a:lnTo>
                    <a:pt x="5395" y="838"/>
                  </a:lnTo>
                  <a:lnTo>
                    <a:pt x="5375" y="867"/>
                  </a:lnTo>
                  <a:lnTo>
                    <a:pt x="5350" y="899"/>
                  </a:lnTo>
                  <a:lnTo>
                    <a:pt x="5320" y="935"/>
                  </a:lnTo>
                  <a:lnTo>
                    <a:pt x="5286" y="974"/>
                  </a:lnTo>
                  <a:lnTo>
                    <a:pt x="5247" y="1016"/>
                  </a:lnTo>
                  <a:lnTo>
                    <a:pt x="5204" y="1058"/>
                  </a:lnTo>
                  <a:lnTo>
                    <a:pt x="5157" y="1101"/>
                  </a:lnTo>
                  <a:lnTo>
                    <a:pt x="5105" y="1147"/>
                  </a:lnTo>
                  <a:lnTo>
                    <a:pt x="5048" y="1190"/>
                  </a:lnTo>
                  <a:lnTo>
                    <a:pt x="5018" y="1211"/>
                  </a:lnTo>
                  <a:lnTo>
                    <a:pt x="4987" y="1232"/>
                  </a:lnTo>
                  <a:lnTo>
                    <a:pt x="4955" y="1253"/>
                  </a:lnTo>
                  <a:lnTo>
                    <a:pt x="4922" y="1272"/>
                  </a:lnTo>
                  <a:lnTo>
                    <a:pt x="4887" y="1293"/>
                  </a:lnTo>
                  <a:lnTo>
                    <a:pt x="4851" y="1311"/>
                  </a:lnTo>
                  <a:lnTo>
                    <a:pt x="4815" y="1329"/>
                  </a:lnTo>
                  <a:lnTo>
                    <a:pt x="4778" y="1347"/>
                  </a:lnTo>
                  <a:lnTo>
                    <a:pt x="4739" y="1363"/>
                  </a:lnTo>
                  <a:lnTo>
                    <a:pt x="4698" y="1377"/>
                  </a:lnTo>
                  <a:lnTo>
                    <a:pt x="4657" y="1392"/>
                  </a:lnTo>
                  <a:lnTo>
                    <a:pt x="4615" y="1405"/>
                  </a:lnTo>
                  <a:lnTo>
                    <a:pt x="4572" y="1416"/>
                  </a:lnTo>
                  <a:lnTo>
                    <a:pt x="4528" y="1426"/>
                  </a:lnTo>
                  <a:lnTo>
                    <a:pt x="4482" y="1434"/>
                  </a:lnTo>
                  <a:lnTo>
                    <a:pt x="4436" y="1442"/>
                  </a:lnTo>
                  <a:lnTo>
                    <a:pt x="4387" y="1447"/>
                  </a:lnTo>
                  <a:lnTo>
                    <a:pt x="4339" y="1450"/>
                  </a:lnTo>
                  <a:lnTo>
                    <a:pt x="4289" y="1452"/>
                  </a:lnTo>
                  <a:lnTo>
                    <a:pt x="4237" y="1452"/>
                  </a:lnTo>
                  <a:lnTo>
                    <a:pt x="4186" y="1450"/>
                  </a:lnTo>
                  <a:lnTo>
                    <a:pt x="4133" y="1445"/>
                  </a:lnTo>
                  <a:lnTo>
                    <a:pt x="4078" y="1439"/>
                  </a:lnTo>
                  <a:lnTo>
                    <a:pt x="4024" y="1431"/>
                  </a:lnTo>
                  <a:lnTo>
                    <a:pt x="3967" y="1419"/>
                  </a:lnTo>
                  <a:lnTo>
                    <a:pt x="3908" y="1406"/>
                  </a:lnTo>
                  <a:lnTo>
                    <a:pt x="3850" y="1390"/>
                  </a:lnTo>
                  <a:lnTo>
                    <a:pt x="3790" y="1373"/>
                  </a:lnTo>
                  <a:lnTo>
                    <a:pt x="3729" y="1352"/>
                  </a:lnTo>
                  <a:lnTo>
                    <a:pt x="3668" y="1327"/>
                  </a:lnTo>
                  <a:lnTo>
                    <a:pt x="3604" y="1300"/>
                  </a:lnTo>
                  <a:lnTo>
                    <a:pt x="3540" y="1271"/>
                  </a:lnTo>
                  <a:lnTo>
                    <a:pt x="3475" y="1239"/>
                  </a:lnTo>
                  <a:lnTo>
                    <a:pt x="3410" y="1203"/>
                  </a:lnTo>
                  <a:lnTo>
                    <a:pt x="3342" y="1163"/>
                  </a:lnTo>
                  <a:lnTo>
                    <a:pt x="3274" y="1121"/>
                  </a:lnTo>
                  <a:lnTo>
                    <a:pt x="3204" y="1075"/>
                  </a:lnTo>
                  <a:lnTo>
                    <a:pt x="3134" y="1027"/>
                  </a:lnTo>
                  <a:lnTo>
                    <a:pt x="3134" y="1027"/>
                  </a:lnTo>
                  <a:lnTo>
                    <a:pt x="2993" y="929"/>
                  </a:lnTo>
                  <a:lnTo>
                    <a:pt x="2857" y="835"/>
                  </a:lnTo>
                  <a:lnTo>
                    <a:pt x="2727" y="748"/>
                  </a:lnTo>
                  <a:lnTo>
                    <a:pt x="2599" y="665"/>
                  </a:lnTo>
                  <a:lnTo>
                    <a:pt x="2475" y="588"/>
                  </a:lnTo>
                  <a:lnTo>
                    <a:pt x="2355" y="517"/>
                  </a:lnTo>
                  <a:lnTo>
                    <a:pt x="2239" y="451"/>
                  </a:lnTo>
                  <a:lnTo>
                    <a:pt x="2126" y="389"/>
                  </a:lnTo>
                  <a:lnTo>
                    <a:pt x="2016" y="333"/>
                  </a:lnTo>
                  <a:lnTo>
                    <a:pt x="1909" y="281"/>
                  </a:lnTo>
                  <a:lnTo>
                    <a:pt x="1805" y="234"/>
                  </a:lnTo>
                  <a:lnTo>
                    <a:pt x="1705" y="192"/>
                  </a:lnTo>
                  <a:lnTo>
                    <a:pt x="1606" y="155"/>
                  </a:lnTo>
                  <a:lnTo>
                    <a:pt x="1509" y="121"/>
                  </a:lnTo>
                  <a:lnTo>
                    <a:pt x="1416" y="92"/>
                  </a:lnTo>
                  <a:lnTo>
                    <a:pt x="1323" y="68"/>
                  </a:lnTo>
                  <a:lnTo>
                    <a:pt x="1234" y="47"/>
                  </a:lnTo>
                  <a:lnTo>
                    <a:pt x="1145" y="29"/>
                  </a:lnTo>
                  <a:lnTo>
                    <a:pt x="1058" y="16"/>
                  </a:lnTo>
                  <a:lnTo>
                    <a:pt x="973" y="7"/>
                  </a:lnTo>
                  <a:lnTo>
                    <a:pt x="890" y="2"/>
                  </a:lnTo>
                  <a:lnTo>
                    <a:pt x="807" y="0"/>
                  </a:lnTo>
                  <a:lnTo>
                    <a:pt x="725" y="0"/>
                  </a:lnTo>
                  <a:lnTo>
                    <a:pt x="643" y="5"/>
                  </a:lnTo>
                  <a:lnTo>
                    <a:pt x="562" y="13"/>
                  </a:lnTo>
                  <a:lnTo>
                    <a:pt x="482" y="24"/>
                  </a:lnTo>
                  <a:lnTo>
                    <a:pt x="401" y="37"/>
                  </a:lnTo>
                  <a:lnTo>
                    <a:pt x="322" y="55"/>
                  </a:lnTo>
                  <a:lnTo>
                    <a:pt x="242" y="74"/>
                  </a:lnTo>
                  <a:lnTo>
                    <a:pt x="161" y="97"/>
                  </a:lnTo>
                  <a:lnTo>
                    <a:pt x="80" y="121"/>
                  </a:lnTo>
                  <a:lnTo>
                    <a:pt x="0" y="149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806366" name="Freeform 30"/>
            <p:cNvSpPr>
              <a:spLocks/>
            </p:cNvSpPr>
            <p:nvPr userDrawn="1"/>
          </p:nvSpPr>
          <p:spPr bwMode="auto">
            <a:xfrm>
              <a:off x="652" y="1076"/>
              <a:ext cx="5439" cy="696"/>
            </a:xfrm>
            <a:custGeom>
              <a:avLst/>
              <a:gdLst/>
              <a:ahLst/>
              <a:cxnLst>
                <a:cxn ang="0">
                  <a:pos x="5439" y="694"/>
                </a:cxn>
                <a:cxn ang="0">
                  <a:pos x="5405" y="751"/>
                </a:cxn>
                <a:cxn ang="0">
                  <a:pos x="5359" y="812"/>
                </a:cxn>
                <a:cxn ang="0">
                  <a:pos x="5296" y="890"/>
                </a:cxn>
                <a:cxn ang="0">
                  <a:pos x="5216" y="975"/>
                </a:cxn>
                <a:cxn ang="0">
                  <a:pos x="5119" y="1066"/>
                </a:cxn>
                <a:cxn ang="0">
                  <a:pos x="5033" y="1133"/>
                </a:cxn>
                <a:cxn ang="0">
                  <a:pos x="4970" y="1175"/>
                </a:cxn>
                <a:cxn ang="0">
                  <a:pos x="4903" y="1217"/>
                </a:cxn>
                <a:cxn ang="0">
                  <a:pos x="4831" y="1256"/>
                </a:cxn>
                <a:cxn ang="0">
                  <a:pos x="4755" y="1290"/>
                </a:cxn>
                <a:cxn ang="0">
                  <a:pos x="4674" y="1321"/>
                </a:cxn>
                <a:cxn ang="0">
                  <a:pos x="4590" y="1348"/>
                </a:cxn>
                <a:cxn ang="0">
                  <a:pos x="4499" y="1368"/>
                </a:cxn>
                <a:cxn ang="0">
                  <a:pos x="4406" y="1382"/>
                </a:cxn>
                <a:cxn ang="0">
                  <a:pos x="4308" y="1390"/>
                </a:cxn>
                <a:cxn ang="0">
                  <a:pos x="4204" y="1390"/>
                </a:cxn>
                <a:cxn ang="0">
                  <a:pos x="4097" y="1381"/>
                </a:cxn>
                <a:cxn ang="0">
                  <a:pos x="3984" y="1364"/>
                </a:cxn>
                <a:cxn ang="0">
                  <a:pos x="3868" y="1337"/>
                </a:cxn>
                <a:cxn ang="0">
                  <a:pos x="3747" y="1300"/>
                </a:cxn>
                <a:cxn ang="0">
                  <a:pos x="3621" y="1251"/>
                </a:cxn>
                <a:cxn ang="0">
                  <a:pos x="3490" y="1192"/>
                </a:cxn>
                <a:cxn ang="0">
                  <a:pos x="3355" y="1119"/>
                </a:cxn>
                <a:cxn ang="0">
                  <a:pos x="3217" y="1033"/>
                </a:cxn>
                <a:cxn ang="0">
                  <a:pos x="3146" y="985"/>
                </a:cxn>
                <a:cxn ang="0">
                  <a:pos x="2867" y="798"/>
                </a:cxn>
                <a:cxn ang="0">
                  <a:pos x="2606" y="633"/>
                </a:cxn>
                <a:cxn ang="0">
                  <a:pos x="2360" y="489"/>
                </a:cxn>
                <a:cxn ang="0">
                  <a:pos x="2128" y="367"/>
                </a:cxn>
                <a:cxn ang="0">
                  <a:pos x="1910" y="262"/>
                </a:cxn>
                <a:cxn ang="0">
                  <a:pos x="1705" y="176"/>
                </a:cxn>
                <a:cxn ang="0">
                  <a:pos x="1509" y="108"/>
                </a:cxn>
                <a:cxn ang="0">
                  <a:pos x="1321" y="58"/>
                </a:cxn>
                <a:cxn ang="0">
                  <a:pos x="1142" y="24"/>
                </a:cxn>
                <a:cxn ang="0">
                  <a:pos x="970" y="5"/>
                </a:cxn>
                <a:cxn ang="0">
                  <a:pos x="803" y="0"/>
                </a:cxn>
                <a:cxn ang="0">
                  <a:pos x="640" y="10"/>
                </a:cxn>
                <a:cxn ang="0">
                  <a:pos x="479" y="32"/>
                </a:cxn>
                <a:cxn ang="0">
                  <a:pos x="319" y="66"/>
                </a:cxn>
                <a:cxn ang="0">
                  <a:pos x="161" y="111"/>
                </a:cxn>
                <a:cxn ang="0">
                  <a:pos x="0" y="168"/>
                </a:cxn>
              </a:cxnLst>
              <a:rect l="0" t="0" r="r" b="b"/>
              <a:pathLst>
                <a:path w="5439" h="1390">
                  <a:moveTo>
                    <a:pt x="5439" y="694"/>
                  </a:moveTo>
                  <a:lnTo>
                    <a:pt x="5439" y="694"/>
                  </a:lnTo>
                  <a:lnTo>
                    <a:pt x="5431" y="709"/>
                  </a:lnTo>
                  <a:lnTo>
                    <a:pt x="5405" y="751"/>
                  </a:lnTo>
                  <a:lnTo>
                    <a:pt x="5384" y="780"/>
                  </a:lnTo>
                  <a:lnTo>
                    <a:pt x="5359" y="812"/>
                  </a:lnTo>
                  <a:lnTo>
                    <a:pt x="5331" y="849"/>
                  </a:lnTo>
                  <a:lnTo>
                    <a:pt x="5296" y="890"/>
                  </a:lnTo>
                  <a:lnTo>
                    <a:pt x="5259" y="932"/>
                  </a:lnTo>
                  <a:lnTo>
                    <a:pt x="5216" y="975"/>
                  </a:lnTo>
                  <a:lnTo>
                    <a:pt x="5170" y="1020"/>
                  </a:lnTo>
                  <a:lnTo>
                    <a:pt x="5119" y="1066"/>
                  </a:lnTo>
                  <a:lnTo>
                    <a:pt x="5062" y="1111"/>
                  </a:lnTo>
                  <a:lnTo>
                    <a:pt x="5033" y="1133"/>
                  </a:lnTo>
                  <a:lnTo>
                    <a:pt x="5002" y="1154"/>
                  </a:lnTo>
                  <a:lnTo>
                    <a:pt x="4970" y="1175"/>
                  </a:lnTo>
                  <a:lnTo>
                    <a:pt x="4937" y="1196"/>
                  </a:lnTo>
                  <a:lnTo>
                    <a:pt x="4903" y="1217"/>
                  </a:lnTo>
                  <a:lnTo>
                    <a:pt x="4867" y="1237"/>
                  </a:lnTo>
                  <a:lnTo>
                    <a:pt x="4831" y="1256"/>
                  </a:lnTo>
                  <a:lnTo>
                    <a:pt x="4794" y="1274"/>
                  </a:lnTo>
                  <a:lnTo>
                    <a:pt x="4755" y="1290"/>
                  </a:lnTo>
                  <a:lnTo>
                    <a:pt x="4716" y="1306"/>
                  </a:lnTo>
                  <a:lnTo>
                    <a:pt x="4674" y="1321"/>
                  </a:lnTo>
                  <a:lnTo>
                    <a:pt x="4633" y="1335"/>
                  </a:lnTo>
                  <a:lnTo>
                    <a:pt x="4590" y="1348"/>
                  </a:lnTo>
                  <a:lnTo>
                    <a:pt x="4545" y="1358"/>
                  </a:lnTo>
                  <a:lnTo>
                    <a:pt x="4499" y="1368"/>
                  </a:lnTo>
                  <a:lnTo>
                    <a:pt x="4454" y="1376"/>
                  </a:lnTo>
                  <a:lnTo>
                    <a:pt x="4406" y="1382"/>
                  </a:lnTo>
                  <a:lnTo>
                    <a:pt x="4356" y="1387"/>
                  </a:lnTo>
                  <a:lnTo>
                    <a:pt x="4308" y="1390"/>
                  </a:lnTo>
                  <a:lnTo>
                    <a:pt x="4256" y="1390"/>
                  </a:lnTo>
                  <a:lnTo>
                    <a:pt x="4204" y="1390"/>
                  </a:lnTo>
                  <a:lnTo>
                    <a:pt x="4151" y="1387"/>
                  </a:lnTo>
                  <a:lnTo>
                    <a:pt x="4097" y="1381"/>
                  </a:lnTo>
                  <a:lnTo>
                    <a:pt x="4041" y="1374"/>
                  </a:lnTo>
                  <a:lnTo>
                    <a:pt x="3984" y="1364"/>
                  </a:lnTo>
                  <a:lnTo>
                    <a:pt x="3926" y="1351"/>
                  </a:lnTo>
                  <a:lnTo>
                    <a:pt x="3868" y="1337"/>
                  </a:lnTo>
                  <a:lnTo>
                    <a:pt x="3808" y="1319"/>
                  </a:lnTo>
                  <a:lnTo>
                    <a:pt x="3747" y="1300"/>
                  </a:lnTo>
                  <a:lnTo>
                    <a:pt x="3684" y="1277"/>
                  </a:lnTo>
                  <a:lnTo>
                    <a:pt x="3621" y="1251"/>
                  </a:lnTo>
                  <a:lnTo>
                    <a:pt x="3557" y="1222"/>
                  </a:lnTo>
                  <a:lnTo>
                    <a:pt x="3490" y="1192"/>
                  </a:lnTo>
                  <a:lnTo>
                    <a:pt x="3423" y="1156"/>
                  </a:lnTo>
                  <a:lnTo>
                    <a:pt x="3355" y="1119"/>
                  </a:lnTo>
                  <a:lnTo>
                    <a:pt x="3287" y="1079"/>
                  </a:lnTo>
                  <a:lnTo>
                    <a:pt x="3217" y="1033"/>
                  </a:lnTo>
                  <a:lnTo>
                    <a:pt x="3146" y="985"/>
                  </a:lnTo>
                  <a:lnTo>
                    <a:pt x="3146" y="985"/>
                  </a:lnTo>
                  <a:lnTo>
                    <a:pt x="3004" y="890"/>
                  </a:lnTo>
                  <a:lnTo>
                    <a:pt x="2867" y="798"/>
                  </a:lnTo>
                  <a:lnTo>
                    <a:pt x="2733" y="714"/>
                  </a:lnTo>
                  <a:lnTo>
                    <a:pt x="2606" y="633"/>
                  </a:lnTo>
                  <a:lnTo>
                    <a:pt x="2481" y="559"/>
                  </a:lnTo>
                  <a:lnTo>
                    <a:pt x="2360" y="489"/>
                  </a:lnTo>
                  <a:lnTo>
                    <a:pt x="2242" y="425"/>
                  </a:lnTo>
                  <a:lnTo>
                    <a:pt x="2128" y="367"/>
                  </a:lnTo>
                  <a:lnTo>
                    <a:pt x="2018" y="312"/>
                  </a:lnTo>
                  <a:lnTo>
                    <a:pt x="1910" y="262"/>
                  </a:lnTo>
                  <a:lnTo>
                    <a:pt x="1806" y="216"/>
                  </a:lnTo>
                  <a:lnTo>
                    <a:pt x="1705" y="176"/>
                  </a:lnTo>
                  <a:lnTo>
                    <a:pt x="1605" y="140"/>
                  </a:lnTo>
                  <a:lnTo>
                    <a:pt x="1509" y="108"/>
                  </a:lnTo>
                  <a:lnTo>
                    <a:pt x="1414" y="81"/>
                  </a:lnTo>
                  <a:lnTo>
                    <a:pt x="1321" y="58"/>
                  </a:lnTo>
                  <a:lnTo>
                    <a:pt x="1231" y="39"/>
                  </a:lnTo>
                  <a:lnTo>
                    <a:pt x="1142" y="24"/>
                  </a:lnTo>
                  <a:lnTo>
                    <a:pt x="1056" y="13"/>
                  </a:lnTo>
                  <a:lnTo>
                    <a:pt x="970" y="5"/>
                  </a:lnTo>
                  <a:lnTo>
                    <a:pt x="887" y="2"/>
                  </a:lnTo>
                  <a:lnTo>
                    <a:pt x="803" y="0"/>
                  </a:lnTo>
                  <a:lnTo>
                    <a:pt x="722" y="3"/>
                  </a:lnTo>
                  <a:lnTo>
                    <a:pt x="640" y="10"/>
                  </a:lnTo>
                  <a:lnTo>
                    <a:pt x="559" y="19"/>
                  </a:lnTo>
                  <a:lnTo>
                    <a:pt x="479" y="32"/>
                  </a:lnTo>
                  <a:lnTo>
                    <a:pt x="399" y="47"/>
                  </a:lnTo>
                  <a:lnTo>
                    <a:pt x="319" y="66"/>
                  </a:lnTo>
                  <a:lnTo>
                    <a:pt x="240" y="87"/>
                  </a:lnTo>
                  <a:lnTo>
                    <a:pt x="161" y="111"/>
                  </a:lnTo>
                  <a:lnTo>
                    <a:pt x="80" y="139"/>
                  </a:lnTo>
                  <a:lnTo>
                    <a:pt x="0" y="16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806367" name="Freeform 31"/>
            <p:cNvSpPr>
              <a:spLocks/>
            </p:cNvSpPr>
            <p:nvPr userDrawn="1"/>
          </p:nvSpPr>
          <p:spPr bwMode="auto">
            <a:xfrm>
              <a:off x="675" y="1094"/>
              <a:ext cx="5448" cy="664"/>
            </a:xfrm>
            <a:custGeom>
              <a:avLst/>
              <a:gdLst/>
              <a:ahLst/>
              <a:cxnLst>
                <a:cxn ang="0">
                  <a:pos x="5448" y="603"/>
                </a:cxn>
                <a:cxn ang="0">
                  <a:pos x="5414" y="660"/>
                </a:cxn>
                <a:cxn ang="0">
                  <a:pos x="5369" y="723"/>
                </a:cxn>
                <a:cxn ang="0">
                  <a:pos x="5308" y="802"/>
                </a:cxn>
                <a:cxn ang="0">
                  <a:pos x="5229" y="891"/>
                </a:cxn>
                <a:cxn ang="0">
                  <a:pos x="5132" y="983"/>
                </a:cxn>
                <a:cxn ang="0">
                  <a:pos x="5047" y="1052"/>
                </a:cxn>
                <a:cxn ang="0">
                  <a:pos x="4986" y="1097"/>
                </a:cxn>
                <a:cxn ang="0">
                  <a:pos x="4919" y="1139"/>
                </a:cxn>
                <a:cxn ang="0">
                  <a:pos x="4849" y="1180"/>
                </a:cxn>
                <a:cxn ang="0">
                  <a:pos x="4772" y="1217"/>
                </a:cxn>
                <a:cxn ang="0">
                  <a:pos x="4692" y="1249"/>
                </a:cxn>
                <a:cxn ang="0">
                  <a:pos x="4607" y="1277"/>
                </a:cxn>
                <a:cxn ang="0">
                  <a:pos x="4518" y="1299"/>
                </a:cxn>
                <a:cxn ang="0">
                  <a:pos x="4425" y="1315"/>
                </a:cxn>
                <a:cxn ang="0">
                  <a:pos x="4326" y="1325"/>
                </a:cxn>
                <a:cxn ang="0">
                  <a:pos x="4222" y="1327"/>
                </a:cxn>
                <a:cxn ang="0">
                  <a:pos x="4115" y="1320"/>
                </a:cxn>
                <a:cxn ang="0">
                  <a:pos x="4003" y="1306"/>
                </a:cxn>
                <a:cxn ang="0">
                  <a:pos x="3885" y="1280"/>
                </a:cxn>
                <a:cxn ang="0">
                  <a:pos x="3764" y="1246"/>
                </a:cxn>
                <a:cxn ang="0">
                  <a:pos x="3638" y="1199"/>
                </a:cxn>
                <a:cxn ang="0">
                  <a:pos x="3506" y="1143"/>
                </a:cxn>
                <a:cxn ang="0">
                  <a:pos x="3371" y="1072"/>
                </a:cxn>
                <a:cxn ang="0">
                  <a:pos x="3230" y="989"/>
                </a:cxn>
                <a:cxn ang="0">
                  <a:pos x="3157" y="942"/>
                </a:cxn>
                <a:cxn ang="0">
                  <a:pos x="2877" y="760"/>
                </a:cxn>
                <a:cxn ang="0">
                  <a:pos x="2613" y="599"/>
                </a:cxn>
                <a:cxn ang="0">
                  <a:pos x="2365" y="460"/>
                </a:cxn>
                <a:cxn ang="0">
                  <a:pos x="2131" y="340"/>
                </a:cxn>
                <a:cxn ang="0">
                  <a:pos x="1912" y="240"/>
                </a:cxn>
                <a:cxn ang="0">
                  <a:pos x="1705" y="158"/>
                </a:cxn>
                <a:cxn ang="0">
                  <a:pos x="1508" y="95"/>
                </a:cxn>
                <a:cxn ang="0">
                  <a:pos x="1321" y="48"/>
                </a:cxn>
                <a:cxn ang="0">
                  <a:pos x="1141" y="17"/>
                </a:cxn>
                <a:cxn ang="0">
                  <a:pos x="968" y="1"/>
                </a:cxn>
                <a:cxn ang="0">
                  <a:pos x="801" y="0"/>
                </a:cxn>
                <a:cxn ang="0">
                  <a:pos x="639" y="12"/>
                </a:cxn>
                <a:cxn ang="0">
                  <a:pos x="478" y="38"/>
                </a:cxn>
                <a:cxn ang="0">
                  <a:pos x="319" y="75"/>
                </a:cxn>
                <a:cxn ang="0">
                  <a:pos x="160" y="124"/>
                </a:cxn>
                <a:cxn ang="0">
                  <a:pos x="0" y="184"/>
                </a:cxn>
              </a:cxnLst>
              <a:rect l="0" t="0" r="r" b="b"/>
              <a:pathLst>
                <a:path w="5448" h="1327">
                  <a:moveTo>
                    <a:pt x="5448" y="603"/>
                  </a:moveTo>
                  <a:lnTo>
                    <a:pt x="5448" y="603"/>
                  </a:lnTo>
                  <a:lnTo>
                    <a:pt x="5439" y="618"/>
                  </a:lnTo>
                  <a:lnTo>
                    <a:pt x="5414" y="660"/>
                  </a:lnTo>
                  <a:lnTo>
                    <a:pt x="5393" y="689"/>
                  </a:lnTo>
                  <a:lnTo>
                    <a:pt x="5369" y="723"/>
                  </a:lnTo>
                  <a:lnTo>
                    <a:pt x="5341" y="762"/>
                  </a:lnTo>
                  <a:lnTo>
                    <a:pt x="5308" y="802"/>
                  </a:lnTo>
                  <a:lnTo>
                    <a:pt x="5271" y="846"/>
                  </a:lnTo>
                  <a:lnTo>
                    <a:pt x="5229" y="891"/>
                  </a:lnTo>
                  <a:lnTo>
                    <a:pt x="5183" y="936"/>
                  </a:lnTo>
                  <a:lnTo>
                    <a:pt x="5132" y="983"/>
                  </a:lnTo>
                  <a:lnTo>
                    <a:pt x="5076" y="1030"/>
                  </a:lnTo>
                  <a:lnTo>
                    <a:pt x="5047" y="1052"/>
                  </a:lnTo>
                  <a:lnTo>
                    <a:pt x="5017" y="1075"/>
                  </a:lnTo>
                  <a:lnTo>
                    <a:pt x="4986" y="1097"/>
                  </a:lnTo>
                  <a:lnTo>
                    <a:pt x="4953" y="1118"/>
                  </a:lnTo>
                  <a:lnTo>
                    <a:pt x="4919" y="1139"/>
                  </a:lnTo>
                  <a:lnTo>
                    <a:pt x="4885" y="1160"/>
                  </a:lnTo>
                  <a:lnTo>
                    <a:pt x="4849" y="1180"/>
                  </a:lnTo>
                  <a:lnTo>
                    <a:pt x="4811" y="1199"/>
                  </a:lnTo>
                  <a:lnTo>
                    <a:pt x="4772" y="1217"/>
                  </a:lnTo>
                  <a:lnTo>
                    <a:pt x="4733" y="1233"/>
                  </a:lnTo>
                  <a:lnTo>
                    <a:pt x="4692" y="1249"/>
                  </a:lnTo>
                  <a:lnTo>
                    <a:pt x="4650" y="1264"/>
                  </a:lnTo>
                  <a:lnTo>
                    <a:pt x="4607" y="1277"/>
                  </a:lnTo>
                  <a:lnTo>
                    <a:pt x="4564" y="1288"/>
                  </a:lnTo>
                  <a:lnTo>
                    <a:pt x="4518" y="1299"/>
                  </a:lnTo>
                  <a:lnTo>
                    <a:pt x="4472" y="1307"/>
                  </a:lnTo>
                  <a:lnTo>
                    <a:pt x="4425" y="1315"/>
                  </a:lnTo>
                  <a:lnTo>
                    <a:pt x="4375" y="1320"/>
                  </a:lnTo>
                  <a:lnTo>
                    <a:pt x="4326" y="1325"/>
                  </a:lnTo>
                  <a:lnTo>
                    <a:pt x="4275" y="1327"/>
                  </a:lnTo>
                  <a:lnTo>
                    <a:pt x="4222" y="1327"/>
                  </a:lnTo>
                  <a:lnTo>
                    <a:pt x="4170" y="1325"/>
                  </a:lnTo>
                  <a:lnTo>
                    <a:pt x="4115" y="1320"/>
                  </a:lnTo>
                  <a:lnTo>
                    <a:pt x="4060" y="1314"/>
                  </a:lnTo>
                  <a:lnTo>
                    <a:pt x="4003" y="1306"/>
                  </a:lnTo>
                  <a:lnTo>
                    <a:pt x="3945" y="1294"/>
                  </a:lnTo>
                  <a:lnTo>
                    <a:pt x="3885" y="1280"/>
                  </a:lnTo>
                  <a:lnTo>
                    <a:pt x="3825" y="1264"/>
                  </a:lnTo>
                  <a:lnTo>
                    <a:pt x="3764" y="1246"/>
                  </a:lnTo>
                  <a:lnTo>
                    <a:pt x="3702" y="1223"/>
                  </a:lnTo>
                  <a:lnTo>
                    <a:pt x="3638" y="1199"/>
                  </a:lnTo>
                  <a:lnTo>
                    <a:pt x="3573" y="1172"/>
                  </a:lnTo>
                  <a:lnTo>
                    <a:pt x="3506" y="1143"/>
                  </a:lnTo>
                  <a:lnTo>
                    <a:pt x="3439" y="1109"/>
                  </a:lnTo>
                  <a:lnTo>
                    <a:pt x="3371" y="1072"/>
                  </a:lnTo>
                  <a:lnTo>
                    <a:pt x="3300" y="1033"/>
                  </a:lnTo>
                  <a:lnTo>
                    <a:pt x="3230" y="989"/>
                  </a:lnTo>
                  <a:lnTo>
                    <a:pt x="3157" y="942"/>
                  </a:lnTo>
                  <a:lnTo>
                    <a:pt x="3157" y="942"/>
                  </a:lnTo>
                  <a:lnTo>
                    <a:pt x="3016" y="849"/>
                  </a:lnTo>
                  <a:lnTo>
                    <a:pt x="2877" y="760"/>
                  </a:lnTo>
                  <a:lnTo>
                    <a:pt x="2742" y="678"/>
                  </a:lnTo>
                  <a:lnTo>
                    <a:pt x="2613" y="599"/>
                  </a:lnTo>
                  <a:lnTo>
                    <a:pt x="2487" y="528"/>
                  </a:lnTo>
                  <a:lnTo>
                    <a:pt x="2365" y="460"/>
                  </a:lnTo>
                  <a:lnTo>
                    <a:pt x="2247" y="397"/>
                  </a:lnTo>
                  <a:lnTo>
                    <a:pt x="2131" y="340"/>
                  </a:lnTo>
                  <a:lnTo>
                    <a:pt x="2020" y="289"/>
                  </a:lnTo>
                  <a:lnTo>
                    <a:pt x="1912" y="240"/>
                  </a:lnTo>
                  <a:lnTo>
                    <a:pt x="1806" y="197"/>
                  </a:lnTo>
                  <a:lnTo>
                    <a:pt x="1705" y="158"/>
                  </a:lnTo>
                  <a:lnTo>
                    <a:pt x="1605" y="124"/>
                  </a:lnTo>
                  <a:lnTo>
                    <a:pt x="1508" y="95"/>
                  </a:lnTo>
                  <a:lnTo>
                    <a:pt x="1414" y="69"/>
                  </a:lnTo>
                  <a:lnTo>
                    <a:pt x="1321" y="48"/>
                  </a:lnTo>
                  <a:lnTo>
                    <a:pt x="1230" y="30"/>
                  </a:lnTo>
                  <a:lnTo>
                    <a:pt x="1141" y="17"/>
                  </a:lnTo>
                  <a:lnTo>
                    <a:pt x="1054" y="8"/>
                  </a:lnTo>
                  <a:lnTo>
                    <a:pt x="968" y="1"/>
                  </a:lnTo>
                  <a:lnTo>
                    <a:pt x="885" y="0"/>
                  </a:lnTo>
                  <a:lnTo>
                    <a:pt x="801" y="0"/>
                  </a:lnTo>
                  <a:lnTo>
                    <a:pt x="719" y="4"/>
                  </a:lnTo>
                  <a:lnTo>
                    <a:pt x="639" y="12"/>
                  </a:lnTo>
                  <a:lnTo>
                    <a:pt x="558" y="24"/>
                  </a:lnTo>
                  <a:lnTo>
                    <a:pt x="478" y="38"/>
                  </a:lnTo>
                  <a:lnTo>
                    <a:pt x="399" y="56"/>
                  </a:lnTo>
                  <a:lnTo>
                    <a:pt x="319" y="75"/>
                  </a:lnTo>
                  <a:lnTo>
                    <a:pt x="239" y="100"/>
                  </a:lnTo>
                  <a:lnTo>
                    <a:pt x="160" y="124"/>
                  </a:lnTo>
                  <a:lnTo>
                    <a:pt x="81" y="153"/>
                  </a:lnTo>
                  <a:lnTo>
                    <a:pt x="0" y="18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806368" name="Freeform 32"/>
            <p:cNvSpPr>
              <a:spLocks/>
            </p:cNvSpPr>
            <p:nvPr userDrawn="1"/>
          </p:nvSpPr>
          <p:spPr bwMode="auto">
            <a:xfrm>
              <a:off x="700" y="1111"/>
              <a:ext cx="5452" cy="633"/>
            </a:xfrm>
            <a:custGeom>
              <a:avLst/>
              <a:gdLst/>
              <a:ahLst/>
              <a:cxnLst>
                <a:cxn ang="0">
                  <a:pos x="5452" y="516"/>
                </a:cxn>
                <a:cxn ang="0">
                  <a:pos x="5419" y="574"/>
                </a:cxn>
                <a:cxn ang="0">
                  <a:pos x="5376" y="637"/>
                </a:cxn>
                <a:cxn ang="0">
                  <a:pos x="5316" y="717"/>
                </a:cxn>
                <a:cxn ang="0">
                  <a:pos x="5239" y="808"/>
                </a:cxn>
                <a:cxn ang="0">
                  <a:pos x="5143" y="903"/>
                </a:cxn>
                <a:cxn ang="0">
                  <a:pos x="5060" y="974"/>
                </a:cxn>
                <a:cxn ang="0">
                  <a:pos x="4998" y="1021"/>
                </a:cxn>
                <a:cxn ang="0">
                  <a:pos x="4932" y="1064"/>
                </a:cxn>
                <a:cxn ang="0">
                  <a:pos x="4862" y="1106"/>
                </a:cxn>
                <a:cxn ang="0">
                  <a:pos x="4787" y="1145"/>
                </a:cxn>
                <a:cxn ang="0">
                  <a:pos x="4707" y="1179"/>
                </a:cxn>
                <a:cxn ang="0">
                  <a:pos x="4624" y="1208"/>
                </a:cxn>
                <a:cxn ang="0">
                  <a:pos x="4533" y="1232"/>
                </a:cxn>
                <a:cxn ang="0">
                  <a:pos x="4440" y="1252"/>
                </a:cxn>
                <a:cxn ang="0">
                  <a:pos x="4342" y="1263"/>
                </a:cxn>
                <a:cxn ang="0">
                  <a:pos x="4239" y="1266"/>
                </a:cxn>
                <a:cxn ang="0">
                  <a:pos x="4131" y="1263"/>
                </a:cxn>
                <a:cxn ang="0">
                  <a:pos x="4018" y="1250"/>
                </a:cxn>
                <a:cxn ang="0">
                  <a:pos x="3902" y="1228"/>
                </a:cxn>
                <a:cxn ang="0">
                  <a:pos x="3779" y="1194"/>
                </a:cxn>
                <a:cxn ang="0">
                  <a:pos x="3652" y="1150"/>
                </a:cxn>
                <a:cxn ang="0">
                  <a:pos x="3520" y="1095"/>
                </a:cxn>
                <a:cxn ang="0">
                  <a:pos x="3384" y="1027"/>
                </a:cxn>
                <a:cxn ang="0">
                  <a:pos x="3242" y="947"/>
                </a:cxn>
                <a:cxn ang="0">
                  <a:pos x="3169" y="901"/>
                </a:cxn>
                <a:cxn ang="0">
                  <a:pos x="2885" y="724"/>
                </a:cxn>
                <a:cxn ang="0">
                  <a:pos x="2619" y="569"/>
                </a:cxn>
                <a:cxn ang="0">
                  <a:pos x="2369" y="433"/>
                </a:cxn>
                <a:cxn ang="0">
                  <a:pos x="2134" y="317"/>
                </a:cxn>
                <a:cxn ang="0">
                  <a:pos x="1912" y="222"/>
                </a:cxn>
                <a:cxn ang="0">
                  <a:pos x="1704" y="144"/>
                </a:cxn>
                <a:cxn ang="0">
                  <a:pos x="1507" y="83"/>
                </a:cxn>
                <a:cxn ang="0">
                  <a:pos x="1318" y="41"/>
                </a:cxn>
                <a:cxn ang="0">
                  <a:pos x="1139" y="13"/>
                </a:cxn>
                <a:cxn ang="0">
                  <a:pos x="965" y="0"/>
                </a:cxn>
                <a:cxn ang="0">
                  <a:pos x="798" y="4"/>
                </a:cxn>
                <a:cxn ang="0">
                  <a:pos x="635" y="18"/>
                </a:cxn>
                <a:cxn ang="0">
                  <a:pos x="475" y="47"/>
                </a:cxn>
                <a:cxn ang="0">
                  <a:pos x="317" y="89"/>
                </a:cxn>
                <a:cxn ang="0">
                  <a:pos x="158" y="141"/>
                </a:cxn>
                <a:cxn ang="0">
                  <a:pos x="0" y="204"/>
                </a:cxn>
              </a:cxnLst>
              <a:rect l="0" t="0" r="r" b="b"/>
              <a:pathLst>
                <a:path w="5452" h="1266">
                  <a:moveTo>
                    <a:pt x="5452" y="516"/>
                  </a:moveTo>
                  <a:lnTo>
                    <a:pt x="5452" y="516"/>
                  </a:lnTo>
                  <a:lnTo>
                    <a:pt x="5444" y="530"/>
                  </a:lnTo>
                  <a:lnTo>
                    <a:pt x="5419" y="574"/>
                  </a:lnTo>
                  <a:lnTo>
                    <a:pt x="5400" y="603"/>
                  </a:lnTo>
                  <a:lnTo>
                    <a:pt x="5376" y="637"/>
                  </a:lnTo>
                  <a:lnTo>
                    <a:pt x="5348" y="675"/>
                  </a:lnTo>
                  <a:lnTo>
                    <a:pt x="5316" y="717"/>
                  </a:lnTo>
                  <a:lnTo>
                    <a:pt x="5279" y="761"/>
                  </a:lnTo>
                  <a:lnTo>
                    <a:pt x="5239" y="808"/>
                  </a:lnTo>
                  <a:lnTo>
                    <a:pt x="5193" y="855"/>
                  </a:lnTo>
                  <a:lnTo>
                    <a:pt x="5143" y="903"/>
                  </a:lnTo>
                  <a:lnTo>
                    <a:pt x="5089" y="950"/>
                  </a:lnTo>
                  <a:lnTo>
                    <a:pt x="5060" y="974"/>
                  </a:lnTo>
                  <a:lnTo>
                    <a:pt x="5029" y="997"/>
                  </a:lnTo>
                  <a:lnTo>
                    <a:pt x="4998" y="1021"/>
                  </a:lnTo>
                  <a:lnTo>
                    <a:pt x="4965" y="1042"/>
                  </a:lnTo>
                  <a:lnTo>
                    <a:pt x="4932" y="1064"/>
                  </a:lnTo>
                  <a:lnTo>
                    <a:pt x="4897" y="1085"/>
                  </a:lnTo>
                  <a:lnTo>
                    <a:pt x="4862" y="1106"/>
                  </a:lnTo>
                  <a:lnTo>
                    <a:pt x="4825" y="1126"/>
                  </a:lnTo>
                  <a:lnTo>
                    <a:pt x="4787" y="1145"/>
                  </a:lnTo>
                  <a:lnTo>
                    <a:pt x="4747" y="1161"/>
                  </a:lnTo>
                  <a:lnTo>
                    <a:pt x="4707" y="1179"/>
                  </a:lnTo>
                  <a:lnTo>
                    <a:pt x="4665" y="1194"/>
                  </a:lnTo>
                  <a:lnTo>
                    <a:pt x="4624" y="1208"/>
                  </a:lnTo>
                  <a:lnTo>
                    <a:pt x="4579" y="1221"/>
                  </a:lnTo>
                  <a:lnTo>
                    <a:pt x="4533" y="1232"/>
                  </a:lnTo>
                  <a:lnTo>
                    <a:pt x="4488" y="1242"/>
                  </a:lnTo>
                  <a:lnTo>
                    <a:pt x="4440" y="1252"/>
                  </a:lnTo>
                  <a:lnTo>
                    <a:pt x="4392" y="1258"/>
                  </a:lnTo>
                  <a:lnTo>
                    <a:pt x="4342" y="1263"/>
                  </a:lnTo>
                  <a:lnTo>
                    <a:pt x="4292" y="1266"/>
                  </a:lnTo>
                  <a:lnTo>
                    <a:pt x="4239" y="1266"/>
                  </a:lnTo>
                  <a:lnTo>
                    <a:pt x="4186" y="1266"/>
                  </a:lnTo>
                  <a:lnTo>
                    <a:pt x="4131" y="1263"/>
                  </a:lnTo>
                  <a:lnTo>
                    <a:pt x="4075" y="1257"/>
                  </a:lnTo>
                  <a:lnTo>
                    <a:pt x="4018" y="1250"/>
                  </a:lnTo>
                  <a:lnTo>
                    <a:pt x="3960" y="1239"/>
                  </a:lnTo>
                  <a:lnTo>
                    <a:pt x="3902" y="1228"/>
                  </a:lnTo>
                  <a:lnTo>
                    <a:pt x="3841" y="1211"/>
                  </a:lnTo>
                  <a:lnTo>
                    <a:pt x="3779" y="1194"/>
                  </a:lnTo>
                  <a:lnTo>
                    <a:pt x="3716" y="1174"/>
                  </a:lnTo>
                  <a:lnTo>
                    <a:pt x="3652" y="1150"/>
                  </a:lnTo>
                  <a:lnTo>
                    <a:pt x="3586" y="1124"/>
                  </a:lnTo>
                  <a:lnTo>
                    <a:pt x="3520" y="1095"/>
                  </a:lnTo>
                  <a:lnTo>
                    <a:pt x="3452" y="1063"/>
                  </a:lnTo>
                  <a:lnTo>
                    <a:pt x="3384" y="1027"/>
                  </a:lnTo>
                  <a:lnTo>
                    <a:pt x="3313" y="989"/>
                  </a:lnTo>
                  <a:lnTo>
                    <a:pt x="3242" y="947"/>
                  </a:lnTo>
                  <a:lnTo>
                    <a:pt x="3169" y="901"/>
                  </a:lnTo>
                  <a:lnTo>
                    <a:pt x="3169" y="901"/>
                  </a:lnTo>
                  <a:lnTo>
                    <a:pt x="3024" y="811"/>
                  </a:lnTo>
                  <a:lnTo>
                    <a:pt x="2885" y="724"/>
                  </a:lnTo>
                  <a:lnTo>
                    <a:pt x="2749" y="643"/>
                  </a:lnTo>
                  <a:lnTo>
                    <a:pt x="2619" y="569"/>
                  </a:lnTo>
                  <a:lnTo>
                    <a:pt x="2491" y="498"/>
                  </a:lnTo>
                  <a:lnTo>
                    <a:pt x="2369" y="433"/>
                  </a:lnTo>
                  <a:lnTo>
                    <a:pt x="2249" y="373"/>
                  </a:lnTo>
                  <a:lnTo>
                    <a:pt x="2134" y="317"/>
                  </a:lnTo>
                  <a:lnTo>
                    <a:pt x="2022" y="267"/>
                  </a:lnTo>
                  <a:lnTo>
                    <a:pt x="1912" y="222"/>
                  </a:lnTo>
                  <a:lnTo>
                    <a:pt x="1806" y="180"/>
                  </a:lnTo>
                  <a:lnTo>
                    <a:pt x="1704" y="144"/>
                  </a:lnTo>
                  <a:lnTo>
                    <a:pt x="1604" y="112"/>
                  </a:lnTo>
                  <a:lnTo>
                    <a:pt x="1507" y="83"/>
                  </a:lnTo>
                  <a:lnTo>
                    <a:pt x="1411" y="60"/>
                  </a:lnTo>
                  <a:lnTo>
                    <a:pt x="1318" y="41"/>
                  </a:lnTo>
                  <a:lnTo>
                    <a:pt x="1227" y="25"/>
                  </a:lnTo>
                  <a:lnTo>
                    <a:pt x="1139" y="13"/>
                  </a:lnTo>
                  <a:lnTo>
                    <a:pt x="1051" y="5"/>
                  </a:lnTo>
                  <a:lnTo>
                    <a:pt x="965" y="0"/>
                  </a:lnTo>
                  <a:lnTo>
                    <a:pt x="882" y="0"/>
                  </a:lnTo>
                  <a:lnTo>
                    <a:pt x="798" y="4"/>
                  </a:lnTo>
                  <a:lnTo>
                    <a:pt x="717" y="8"/>
                  </a:lnTo>
                  <a:lnTo>
                    <a:pt x="635" y="18"/>
                  </a:lnTo>
                  <a:lnTo>
                    <a:pt x="556" y="31"/>
                  </a:lnTo>
                  <a:lnTo>
                    <a:pt x="475" y="47"/>
                  </a:lnTo>
                  <a:lnTo>
                    <a:pt x="396" y="67"/>
                  </a:lnTo>
                  <a:lnTo>
                    <a:pt x="317" y="89"/>
                  </a:lnTo>
                  <a:lnTo>
                    <a:pt x="238" y="113"/>
                  </a:lnTo>
                  <a:lnTo>
                    <a:pt x="158" y="141"/>
                  </a:lnTo>
                  <a:lnTo>
                    <a:pt x="79" y="172"/>
                  </a:lnTo>
                  <a:lnTo>
                    <a:pt x="0" y="20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806369" name="Freeform 33"/>
            <p:cNvSpPr>
              <a:spLocks/>
            </p:cNvSpPr>
            <p:nvPr userDrawn="1"/>
          </p:nvSpPr>
          <p:spPr bwMode="auto">
            <a:xfrm>
              <a:off x="725" y="1127"/>
              <a:ext cx="5457" cy="603"/>
            </a:xfrm>
            <a:custGeom>
              <a:avLst/>
              <a:gdLst/>
              <a:ahLst/>
              <a:cxnLst>
                <a:cxn ang="0">
                  <a:pos x="5457" y="426"/>
                </a:cxn>
                <a:cxn ang="0">
                  <a:pos x="5425" y="484"/>
                </a:cxn>
                <a:cxn ang="0">
                  <a:pos x="5383" y="550"/>
                </a:cxn>
                <a:cxn ang="0">
                  <a:pos x="5323" y="631"/>
                </a:cxn>
                <a:cxn ang="0">
                  <a:pos x="5247" y="725"/>
                </a:cxn>
                <a:cxn ang="0">
                  <a:pos x="5153" y="822"/>
                </a:cxn>
                <a:cxn ang="0">
                  <a:pos x="5071" y="896"/>
                </a:cxn>
                <a:cxn ang="0">
                  <a:pos x="5010" y="943"/>
                </a:cxn>
                <a:cxn ang="0">
                  <a:pos x="4944" y="988"/>
                </a:cxn>
                <a:cxn ang="0">
                  <a:pos x="4875" y="1031"/>
                </a:cxn>
                <a:cxn ang="0">
                  <a:pos x="4801" y="1072"/>
                </a:cxn>
                <a:cxn ang="0">
                  <a:pos x="4722" y="1109"/>
                </a:cxn>
                <a:cxn ang="0">
                  <a:pos x="4637" y="1140"/>
                </a:cxn>
                <a:cxn ang="0">
                  <a:pos x="4549" y="1166"/>
                </a:cxn>
                <a:cxn ang="0">
                  <a:pos x="4456" y="1187"/>
                </a:cxn>
                <a:cxn ang="0">
                  <a:pos x="4358" y="1199"/>
                </a:cxn>
                <a:cxn ang="0">
                  <a:pos x="4254" y="1206"/>
                </a:cxn>
                <a:cxn ang="0">
                  <a:pos x="4147" y="1204"/>
                </a:cxn>
                <a:cxn ang="0">
                  <a:pos x="4035" y="1193"/>
                </a:cxn>
                <a:cxn ang="0">
                  <a:pos x="3917" y="1174"/>
                </a:cxn>
                <a:cxn ang="0">
                  <a:pos x="3793" y="1143"/>
                </a:cxn>
                <a:cxn ang="0">
                  <a:pos x="3666" y="1101"/>
                </a:cxn>
                <a:cxn ang="0">
                  <a:pos x="3534" y="1049"/>
                </a:cxn>
                <a:cxn ang="0">
                  <a:pos x="3396" y="983"/>
                </a:cxn>
                <a:cxn ang="0">
                  <a:pos x="3253" y="906"/>
                </a:cxn>
                <a:cxn ang="0">
                  <a:pos x="3180" y="862"/>
                </a:cxn>
                <a:cxn ang="0">
                  <a:pos x="2892" y="689"/>
                </a:cxn>
                <a:cxn ang="0">
                  <a:pos x="2624" y="537"/>
                </a:cxn>
                <a:cxn ang="0">
                  <a:pos x="2372" y="407"/>
                </a:cxn>
                <a:cxn ang="0">
                  <a:pos x="2136" y="295"/>
                </a:cxn>
                <a:cxn ang="0">
                  <a:pos x="1913" y="203"/>
                </a:cxn>
                <a:cxn ang="0">
                  <a:pos x="1702" y="129"/>
                </a:cxn>
                <a:cxn ang="0">
                  <a:pos x="1504" y="72"/>
                </a:cxn>
                <a:cxn ang="0">
                  <a:pos x="1315" y="32"/>
                </a:cxn>
                <a:cxn ang="0">
                  <a:pos x="1136" y="9"/>
                </a:cxn>
                <a:cxn ang="0">
                  <a:pos x="962" y="0"/>
                </a:cxn>
                <a:cxn ang="0">
                  <a:pos x="796" y="6"/>
                </a:cxn>
                <a:cxn ang="0">
                  <a:pos x="633" y="26"/>
                </a:cxn>
                <a:cxn ang="0">
                  <a:pos x="474" y="58"/>
                </a:cxn>
                <a:cxn ang="0">
                  <a:pos x="315" y="101"/>
                </a:cxn>
                <a:cxn ang="0">
                  <a:pos x="158" y="158"/>
                </a:cxn>
                <a:cxn ang="0">
                  <a:pos x="0" y="224"/>
                </a:cxn>
              </a:cxnLst>
              <a:rect l="0" t="0" r="r" b="b"/>
              <a:pathLst>
                <a:path w="5457" h="1206">
                  <a:moveTo>
                    <a:pt x="5457" y="426"/>
                  </a:moveTo>
                  <a:lnTo>
                    <a:pt x="5457" y="426"/>
                  </a:lnTo>
                  <a:lnTo>
                    <a:pt x="5450" y="442"/>
                  </a:lnTo>
                  <a:lnTo>
                    <a:pt x="5425" y="484"/>
                  </a:lnTo>
                  <a:lnTo>
                    <a:pt x="5405" y="515"/>
                  </a:lnTo>
                  <a:lnTo>
                    <a:pt x="5383" y="550"/>
                  </a:lnTo>
                  <a:lnTo>
                    <a:pt x="5355" y="589"/>
                  </a:lnTo>
                  <a:lnTo>
                    <a:pt x="5323" y="631"/>
                  </a:lnTo>
                  <a:lnTo>
                    <a:pt x="5287" y="676"/>
                  </a:lnTo>
                  <a:lnTo>
                    <a:pt x="5247" y="725"/>
                  </a:lnTo>
                  <a:lnTo>
                    <a:pt x="5203" y="773"/>
                  </a:lnTo>
                  <a:lnTo>
                    <a:pt x="5153" y="822"/>
                  </a:lnTo>
                  <a:lnTo>
                    <a:pt x="5100" y="872"/>
                  </a:lnTo>
                  <a:lnTo>
                    <a:pt x="5071" y="896"/>
                  </a:lnTo>
                  <a:lnTo>
                    <a:pt x="5041" y="918"/>
                  </a:lnTo>
                  <a:lnTo>
                    <a:pt x="5010" y="943"/>
                  </a:lnTo>
                  <a:lnTo>
                    <a:pt x="4978" y="965"/>
                  </a:lnTo>
                  <a:lnTo>
                    <a:pt x="4944" y="988"/>
                  </a:lnTo>
                  <a:lnTo>
                    <a:pt x="4911" y="1011"/>
                  </a:lnTo>
                  <a:lnTo>
                    <a:pt x="4875" y="1031"/>
                  </a:lnTo>
                  <a:lnTo>
                    <a:pt x="4839" y="1052"/>
                  </a:lnTo>
                  <a:lnTo>
                    <a:pt x="4801" y="1072"/>
                  </a:lnTo>
                  <a:lnTo>
                    <a:pt x="4762" y="1091"/>
                  </a:lnTo>
                  <a:lnTo>
                    <a:pt x="4722" y="1109"/>
                  </a:lnTo>
                  <a:lnTo>
                    <a:pt x="4681" y="1125"/>
                  </a:lnTo>
                  <a:lnTo>
                    <a:pt x="4637" y="1140"/>
                  </a:lnTo>
                  <a:lnTo>
                    <a:pt x="4594" y="1154"/>
                  </a:lnTo>
                  <a:lnTo>
                    <a:pt x="4549" y="1166"/>
                  </a:lnTo>
                  <a:lnTo>
                    <a:pt x="4503" y="1177"/>
                  </a:lnTo>
                  <a:lnTo>
                    <a:pt x="4456" y="1187"/>
                  </a:lnTo>
                  <a:lnTo>
                    <a:pt x="4407" y="1195"/>
                  </a:lnTo>
                  <a:lnTo>
                    <a:pt x="4358" y="1199"/>
                  </a:lnTo>
                  <a:lnTo>
                    <a:pt x="4307" y="1204"/>
                  </a:lnTo>
                  <a:lnTo>
                    <a:pt x="4254" y="1206"/>
                  </a:lnTo>
                  <a:lnTo>
                    <a:pt x="4202" y="1206"/>
                  </a:lnTo>
                  <a:lnTo>
                    <a:pt x="4147" y="1204"/>
                  </a:lnTo>
                  <a:lnTo>
                    <a:pt x="4092" y="1199"/>
                  </a:lnTo>
                  <a:lnTo>
                    <a:pt x="4035" y="1193"/>
                  </a:lnTo>
                  <a:lnTo>
                    <a:pt x="3977" y="1185"/>
                  </a:lnTo>
                  <a:lnTo>
                    <a:pt x="3917" y="1174"/>
                  </a:lnTo>
                  <a:lnTo>
                    <a:pt x="3856" y="1159"/>
                  </a:lnTo>
                  <a:lnTo>
                    <a:pt x="3793" y="1143"/>
                  </a:lnTo>
                  <a:lnTo>
                    <a:pt x="3731" y="1124"/>
                  </a:lnTo>
                  <a:lnTo>
                    <a:pt x="3666" y="1101"/>
                  </a:lnTo>
                  <a:lnTo>
                    <a:pt x="3600" y="1077"/>
                  </a:lnTo>
                  <a:lnTo>
                    <a:pt x="3534" y="1049"/>
                  </a:lnTo>
                  <a:lnTo>
                    <a:pt x="3466" y="1017"/>
                  </a:lnTo>
                  <a:lnTo>
                    <a:pt x="3396" y="983"/>
                  </a:lnTo>
                  <a:lnTo>
                    <a:pt x="3325" y="946"/>
                  </a:lnTo>
                  <a:lnTo>
                    <a:pt x="3253" y="906"/>
                  </a:lnTo>
                  <a:lnTo>
                    <a:pt x="3180" y="862"/>
                  </a:lnTo>
                  <a:lnTo>
                    <a:pt x="3180" y="862"/>
                  </a:lnTo>
                  <a:lnTo>
                    <a:pt x="3034" y="772"/>
                  </a:lnTo>
                  <a:lnTo>
                    <a:pt x="2892" y="689"/>
                  </a:lnTo>
                  <a:lnTo>
                    <a:pt x="2756" y="610"/>
                  </a:lnTo>
                  <a:lnTo>
                    <a:pt x="2624" y="537"/>
                  </a:lnTo>
                  <a:lnTo>
                    <a:pt x="2497" y="470"/>
                  </a:lnTo>
                  <a:lnTo>
                    <a:pt x="2372" y="407"/>
                  </a:lnTo>
                  <a:lnTo>
                    <a:pt x="2252" y="348"/>
                  </a:lnTo>
                  <a:lnTo>
                    <a:pt x="2136" y="295"/>
                  </a:lnTo>
                  <a:lnTo>
                    <a:pt x="2023" y="247"/>
                  </a:lnTo>
                  <a:lnTo>
                    <a:pt x="1913" y="203"/>
                  </a:lnTo>
                  <a:lnTo>
                    <a:pt x="1806" y="164"/>
                  </a:lnTo>
                  <a:lnTo>
                    <a:pt x="1702" y="129"/>
                  </a:lnTo>
                  <a:lnTo>
                    <a:pt x="1602" y="98"/>
                  </a:lnTo>
                  <a:lnTo>
                    <a:pt x="1504" y="72"/>
                  </a:lnTo>
                  <a:lnTo>
                    <a:pt x="1409" y="51"/>
                  </a:lnTo>
                  <a:lnTo>
                    <a:pt x="1315" y="32"/>
                  </a:lnTo>
                  <a:lnTo>
                    <a:pt x="1225" y="19"/>
                  </a:lnTo>
                  <a:lnTo>
                    <a:pt x="1136" y="9"/>
                  </a:lnTo>
                  <a:lnTo>
                    <a:pt x="1048" y="3"/>
                  </a:lnTo>
                  <a:lnTo>
                    <a:pt x="962" y="0"/>
                  </a:lnTo>
                  <a:lnTo>
                    <a:pt x="879" y="1"/>
                  </a:lnTo>
                  <a:lnTo>
                    <a:pt x="796" y="6"/>
                  </a:lnTo>
                  <a:lnTo>
                    <a:pt x="714" y="14"/>
                  </a:lnTo>
                  <a:lnTo>
                    <a:pt x="633" y="26"/>
                  </a:lnTo>
                  <a:lnTo>
                    <a:pt x="553" y="40"/>
                  </a:lnTo>
                  <a:lnTo>
                    <a:pt x="474" y="58"/>
                  </a:lnTo>
                  <a:lnTo>
                    <a:pt x="394" y="79"/>
                  </a:lnTo>
                  <a:lnTo>
                    <a:pt x="315" y="101"/>
                  </a:lnTo>
                  <a:lnTo>
                    <a:pt x="238" y="129"/>
                  </a:lnTo>
                  <a:lnTo>
                    <a:pt x="158" y="158"/>
                  </a:lnTo>
                  <a:lnTo>
                    <a:pt x="79" y="190"/>
                  </a:lnTo>
                  <a:lnTo>
                    <a:pt x="0" y="22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806370" name="Freeform 34"/>
            <p:cNvSpPr>
              <a:spLocks/>
            </p:cNvSpPr>
            <p:nvPr userDrawn="1"/>
          </p:nvSpPr>
          <p:spPr bwMode="auto">
            <a:xfrm>
              <a:off x="752" y="1144"/>
              <a:ext cx="5459" cy="573"/>
            </a:xfrm>
            <a:custGeom>
              <a:avLst/>
              <a:gdLst/>
              <a:ahLst/>
              <a:cxnLst>
                <a:cxn ang="0">
                  <a:pos x="5459" y="335"/>
                </a:cxn>
                <a:cxn ang="0">
                  <a:pos x="5427" y="395"/>
                </a:cxn>
                <a:cxn ang="0">
                  <a:pos x="5385" y="461"/>
                </a:cxn>
                <a:cxn ang="0">
                  <a:pos x="5328" y="545"/>
                </a:cxn>
                <a:cxn ang="0">
                  <a:pos x="5253" y="639"/>
                </a:cxn>
                <a:cxn ang="0">
                  <a:pos x="5160" y="739"/>
                </a:cxn>
                <a:cxn ang="0">
                  <a:pos x="5080" y="815"/>
                </a:cxn>
                <a:cxn ang="0">
                  <a:pos x="5019" y="863"/>
                </a:cxn>
                <a:cxn ang="0">
                  <a:pos x="4955" y="912"/>
                </a:cxn>
                <a:cxn ang="0">
                  <a:pos x="4885" y="957"/>
                </a:cxn>
                <a:cxn ang="0">
                  <a:pos x="4812" y="999"/>
                </a:cxn>
                <a:cxn ang="0">
                  <a:pos x="4734" y="1036"/>
                </a:cxn>
                <a:cxn ang="0">
                  <a:pos x="4651" y="1070"/>
                </a:cxn>
                <a:cxn ang="0">
                  <a:pos x="4562" y="1098"/>
                </a:cxn>
                <a:cxn ang="0">
                  <a:pos x="4469" y="1120"/>
                </a:cxn>
                <a:cxn ang="0">
                  <a:pos x="4372" y="1136"/>
                </a:cxn>
                <a:cxn ang="0">
                  <a:pos x="4268" y="1144"/>
                </a:cxn>
                <a:cxn ang="0">
                  <a:pos x="4161" y="1144"/>
                </a:cxn>
                <a:cxn ang="0">
                  <a:pos x="4047" y="1136"/>
                </a:cxn>
                <a:cxn ang="0">
                  <a:pos x="3929" y="1119"/>
                </a:cxn>
                <a:cxn ang="0">
                  <a:pos x="3807" y="1090"/>
                </a:cxn>
                <a:cxn ang="0">
                  <a:pos x="3677" y="1051"/>
                </a:cxn>
                <a:cxn ang="0">
                  <a:pos x="3544" y="1001"/>
                </a:cxn>
                <a:cxn ang="0">
                  <a:pos x="3405" y="938"/>
                </a:cxn>
                <a:cxn ang="0">
                  <a:pos x="3261" y="862"/>
                </a:cxn>
                <a:cxn ang="0">
                  <a:pos x="3187" y="820"/>
                </a:cxn>
                <a:cxn ang="0">
                  <a:pos x="2899" y="652"/>
                </a:cxn>
                <a:cxn ang="0">
                  <a:pos x="2628" y="505"/>
                </a:cxn>
                <a:cxn ang="0">
                  <a:pos x="2374" y="379"/>
                </a:cxn>
                <a:cxn ang="0">
                  <a:pos x="2135" y="273"/>
                </a:cxn>
                <a:cxn ang="0">
                  <a:pos x="1911" y="184"/>
                </a:cxn>
                <a:cxn ang="0">
                  <a:pos x="1700" y="114"/>
                </a:cxn>
                <a:cxn ang="0">
                  <a:pos x="1500" y="61"/>
                </a:cxn>
                <a:cxn ang="0">
                  <a:pos x="1312" y="25"/>
                </a:cxn>
                <a:cxn ang="0">
                  <a:pos x="1131" y="4"/>
                </a:cxn>
                <a:cxn ang="0">
                  <a:pos x="958" y="0"/>
                </a:cxn>
                <a:cxn ang="0">
                  <a:pos x="791" y="8"/>
                </a:cxn>
                <a:cxn ang="0">
                  <a:pos x="628" y="32"/>
                </a:cxn>
                <a:cxn ang="0">
                  <a:pos x="470" y="67"/>
                </a:cxn>
                <a:cxn ang="0">
                  <a:pos x="313" y="114"/>
                </a:cxn>
                <a:cxn ang="0">
                  <a:pos x="156" y="174"/>
                </a:cxn>
                <a:cxn ang="0">
                  <a:pos x="0" y="243"/>
                </a:cxn>
              </a:cxnLst>
              <a:rect l="0" t="0" r="r" b="b"/>
              <a:pathLst>
                <a:path w="5459" h="1144">
                  <a:moveTo>
                    <a:pt x="5459" y="335"/>
                  </a:moveTo>
                  <a:lnTo>
                    <a:pt x="5459" y="335"/>
                  </a:lnTo>
                  <a:lnTo>
                    <a:pt x="5450" y="352"/>
                  </a:lnTo>
                  <a:lnTo>
                    <a:pt x="5427" y="395"/>
                  </a:lnTo>
                  <a:lnTo>
                    <a:pt x="5409" y="426"/>
                  </a:lnTo>
                  <a:lnTo>
                    <a:pt x="5385" y="461"/>
                  </a:lnTo>
                  <a:lnTo>
                    <a:pt x="5359" y="502"/>
                  </a:lnTo>
                  <a:lnTo>
                    <a:pt x="5328" y="545"/>
                  </a:lnTo>
                  <a:lnTo>
                    <a:pt x="5292" y="591"/>
                  </a:lnTo>
                  <a:lnTo>
                    <a:pt x="5253" y="639"/>
                  </a:lnTo>
                  <a:lnTo>
                    <a:pt x="5209" y="689"/>
                  </a:lnTo>
                  <a:lnTo>
                    <a:pt x="5160" y="739"/>
                  </a:lnTo>
                  <a:lnTo>
                    <a:pt x="5108" y="791"/>
                  </a:lnTo>
                  <a:lnTo>
                    <a:pt x="5080" y="815"/>
                  </a:lnTo>
                  <a:lnTo>
                    <a:pt x="5049" y="839"/>
                  </a:lnTo>
                  <a:lnTo>
                    <a:pt x="5019" y="863"/>
                  </a:lnTo>
                  <a:lnTo>
                    <a:pt x="4988" y="888"/>
                  </a:lnTo>
                  <a:lnTo>
                    <a:pt x="4955" y="912"/>
                  </a:lnTo>
                  <a:lnTo>
                    <a:pt x="4921" y="935"/>
                  </a:lnTo>
                  <a:lnTo>
                    <a:pt x="4885" y="957"/>
                  </a:lnTo>
                  <a:lnTo>
                    <a:pt x="4849" y="978"/>
                  </a:lnTo>
                  <a:lnTo>
                    <a:pt x="4812" y="999"/>
                  </a:lnTo>
                  <a:lnTo>
                    <a:pt x="4773" y="1018"/>
                  </a:lnTo>
                  <a:lnTo>
                    <a:pt x="4734" y="1036"/>
                  </a:lnTo>
                  <a:lnTo>
                    <a:pt x="4692" y="1054"/>
                  </a:lnTo>
                  <a:lnTo>
                    <a:pt x="4651" y="1070"/>
                  </a:lnTo>
                  <a:lnTo>
                    <a:pt x="4606" y="1085"/>
                  </a:lnTo>
                  <a:lnTo>
                    <a:pt x="4562" y="1098"/>
                  </a:lnTo>
                  <a:lnTo>
                    <a:pt x="4516" y="1111"/>
                  </a:lnTo>
                  <a:lnTo>
                    <a:pt x="4469" y="1120"/>
                  </a:lnTo>
                  <a:lnTo>
                    <a:pt x="4420" y="1128"/>
                  </a:lnTo>
                  <a:lnTo>
                    <a:pt x="4372" y="1136"/>
                  </a:lnTo>
                  <a:lnTo>
                    <a:pt x="4320" y="1141"/>
                  </a:lnTo>
                  <a:lnTo>
                    <a:pt x="4268" y="1144"/>
                  </a:lnTo>
                  <a:lnTo>
                    <a:pt x="4215" y="1144"/>
                  </a:lnTo>
                  <a:lnTo>
                    <a:pt x="4161" y="1144"/>
                  </a:lnTo>
                  <a:lnTo>
                    <a:pt x="4105" y="1141"/>
                  </a:lnTo>
                  <a:lnTo>
                    <a:pt x="4047" y="1136"/>
                  </a:lnTo>
                  <a:lnTo>
                    <a:pt x="3988" y="1128"/>
                  </a:lnTo>
                  <a:lnTo>
                    <a:pt x="3929" y="1119"/>
                  </a:lnTo>
                  <a:lnTo>
                    <a:pt x="3869" y="1106"/>
                  </a:lnTo>
                  <a:lnTo>
                    <a:pt x="3807" y="1090"/>
                  </a:lnTo>
                  <a:lnTo>
                    <a:pt x="3743" y="1072"/>
                  </a:lnTo>
                  <a:lnTo>
                    <a:pt x="3677" y="1051"/>
                  </a:lnTo>
                  <a:lnTo>
                    <a:pt x="3612" y="1027"/>
                  </a:lnTo>
                  <a:lnTo>
                    <a:pt x="3544" y="1001"/>
                  </a:lnTo>
                  <a:lnTo>
                    <a:pt x="3476" y="970"/>
                  </a:lnTo>
                  <a:lnTo>
                    <a:pt x="3405" y="938"/>
                  </a:lnTo>
                  <a:lnTo>
                    <a:pt x="3335" y="902"/>
                  </a:lnTo>
                  <a:lnTo>
                    <a:pt x="3261" y="862"/>
                  </a:lnTo>
                  <a:lnTo>
                    <a:pt x="3187" y="820"/>
                  </a:lnTo>
                  <a:lnTo>
                    <a:pt x="3187" y="820"/>
                  </a:lnTo>
                  <a:lnTo>
                    <a:pt x="3040" y="733"/>
                  </a:lnTo>
                  <a:lnTo>
                    <a:pt x="2899" y="652"/>
                  </a:lnTo>
                  <a:lnTo>
                    <a:pt x="2761" y="576"/>
                  </a:lnTo>
                  <a:lnTo>
                    <a:pt x="2628" y="505"/>
                  </a:lnTo>
                  <a:lnTo>
                    <a:pt x="2499" y="439"/>
                  </a:lnTo>
                  <a:lnTo>
                    <a:pt x="2374" y="379"/>
                  </a:lnTo>
                  <a:lnTo>
                    <a:pt x="2253" y="323"/>
                  </a:lnTo>
                  <a:lnTo>
                    <a:pt x="2135" y="273"/>
                  </a:lnTo>
                  <a:lnTo>
                    <a:pt x="2022" y="226"/>
                  </a:lnTo>
                  <a:lnTo>
                    <a:pt x="1911" y="184"/>
                  </a:lnTo>
                  <a:lnTo>
                    <a:pt x="1804" y="147"/>
                  </a:lnTo>
                  <a:lnTo>
                    <a:pt x="1700" y="114"/>
                  </a:lnTo>
                  <a:lnTo>
                    <a:pt x="1599" y="85"/>
                  </a:lnTo>
                  <a:lnTo>
                    <a:pt x="1500" y="61"/>
                  </a:lnTo>
                  <a:lnTo>
                    <a:pt x="1405" y="40"/>
                  </a:lnTo>
                  <a:lnTo>
                    <a:pt x="1312" y="25"/>
                  </a:lnTo>
                  <a:lnTo>
                    <a:pt x="1220" y="13"/>
                  </a:lnTo>
                  <a:lnTo>
                    <a:pt x="1131" y="4"/>
                  </a:lnTo>
                  <a:lnTo>
                    <a:pt x="1044" y="0"/>
                  </a:lnTo>
                  <a:lnTo>
                    <a:pt x="958" y="0"/>
                  </a:lnTo>
                  <a:lnTo>
                    <a:pt x="874" y="1"/>
                  </a:lnTo>
                  <a:lnTo>
                    <a:pt x="791" y="8"/>
                  </a:lnTo>
                  <a:lnTo>
                    <a:pt x="709" y="17"/>
                  </a:lnTo>
                  <a:lnTo>
                    <a:pt x="628" y="32"/>
                  </a:lnTo>
                  <a:lnTo>
                    <a:pt x="549" y="48"/>
                  </a:lnTo>
                  <a:lnTo>
                    <a:pt x="470" y="67"/>
                  </a:lnTo>
                  <a:lnTo>
                    <a:pt x="391" y="88"/>
                  </a:lnTo>
                  <a:lnTo>
                    <a:pt x="313" y="114"/>
                  </a:lnTo>
                  <a:lnTo>
                    <a:pt x="234" y="143"/>
                  </a:lnTo>
                  <a:lnTo>
                    <a:pt x="156" y="174"/>
                  </a:lnTo>
                  <a:lnTo>
                    <a:pt x="77" y="208"/>
                  </a:lnTo>
                  <a:lnTo>
                    <a:pt x="0" y="243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806371" name="Freeform 35"/>
            <p:cNvSpPr>
              <a:spLocks/>
            </p:cNvSpPr>
            <p:nvPr userDrawn="1"/>
          </p:nvSpPr>
          <p:spPr bwMode="auto">
            <a:xfrm>
              <a:off x="778" y="1160"/>
              <a:ext cx="5461" cy="544"/>
            </a:xfrm>
            <a:custGeom>
              <a:avLst/>
              <a:gdLst/>
              <a:ahLst/>
              <a:cxnLst>
                <a:cxn ang="0">
                  <a:pos x="5461" y="247"/>
                </a:cxn>
                <a:cxn ang="0">
                  <a:pos x="5429" y="308"/>
                </a:cxn>
                <a:cxn ang="0">
                  <a:pos x="5390" y="376"/>
                </a:cxn>
                <a:cxn ang="0">
                  <a:pos x="5333" y="460"/>
                </a:cxn>
                <a:cxn ang="0">
                  <a:pos x="5259" y="557"/>
                </a:cxn>
                <a:cxn ang="0">
                  <a:pos x="5168" y="659"/>
                </a:cxn>
                <a:cxn ang="0">
                  <a:pos x="5088" y="736"/>
                </a:cxn>
                <a:cxn ang="0">
                  <a:pos x="5029" y="788"/>
                </a:cxn>
                <a:cxn ang="0">
                  <a:pos x="4965" y="836"/>
                </a:cxn>
                <a:cxn ang="0">
                  <a:pos x="4897" y="883"/>
                </a:cxn>
                <a:cxn ang="0">
                  <a:pos x="4823" y="927"/>
                </a:cxn>
                <a:cxn ang="0">
                  <a:pos x="4746" y="965"/>
                </a:cxn>
                <a:cxn ang="0">
                  <a:pos x="4662" y="1001"/>
                </a:cxn>
                <a:cxn ang="0">
                  <a:pos x="4575" y="1032"/>
                </a:cxn>
                <a:cxn ang="0">
                  <a:pos x="4483" y="1056"/>
                </a:cxn>
                <a:cxn ang="0">
                  <a:pos x="4385" y="1074"/>
                </a:cxn>
                <a:cxn ang="0">
                  <a:pos x="4282" y="1083"/>
                </a:cxn>
                <a:cxn ang="0">
                  <a:pos x="4175" y="1087"/>
                </a:cxn>
                <a:cxn ang="0">
                  <a:pos x="4061" y="1080"/>
                </a:cxn>
                <a:cxn ang="0">
                  <a:pos x="3943" y="1064"/>
                </a:cxn>
                <a:cxn ang="0">
                  <a:pos x="3819" y="1038"/>
                </a:cxn>
                <a:cxn ang="0">
                  <a:pos x="3690" y="1003"/>
                </a:cxn>
                <a:cxn ang="0">
                  <a:pos x="3556" y="954"/>
                </a:cxn>
                <a:cxn ang="0">
                  <a:pos x="3417" y="894"/>
                </a:cxn>
                <a:cxn ang="0">
                  <a:pos x="3271" y="820"/>
                </a:cxn>
                <a:cxn ang="0">
                  <a:pos x="3196" y="780"/>
                </a:cxn>
                <a:cxn ang="0">
                  <a:pos x="2904" y="617"/>
                </a:cxn>
                <a:cxn ang="0">
                  <a:pos x="2632" y="475"/>
                </a:cxn>
                <a:cxn ang="0">
                  <a:pos x="2377" y="354"/>
                </a:cxn>
                <a:cxn ang="0">
                  <a:pos x="2137" y="250"/>
                </a:cxn>
                <a:cxn ang="0">
                  <a:pos x="1912" y="166"/>
                </a:cxn>
                <a:cxn ang="0">
                  <a:pos x="1699" y="100"/>
                </a:cxn>
                <a:cxn ang="0">
                  <a:pos x="1499" y="52"/>
                </a:cxn>
                <a:cxn ang="0">
                  <a:pos x="1309" y="19"/>
                </a:cxn>
                <a:cxn ang="0">
                  <a:pos x="1129" y="2"/>
                </a:cxn>
                <a:cxn ang="0">
                  <a:pos x="955" y="0"/>
                </a:cxn>
                <a:cxn ang="0">
                  <a:pos x="789" y="13"/>
                </a:cxn>
                <a:cxn ang="0">
                  <a:pos x="626" y="39"/>
                </a:cxn>
                <a:cxn ang="0">
                  <a:pos x="468" y="77"/>
                </a:cxn>
                <a:cxn ang="0">
                  <a:pos x="312" y="129"/>
                </a:cxn>
                <a:cxn ang="0">
                  <a:pos x="157" y="192"/>
                </a:cxn>
                <a:cxn ang="0">
                  <a:pos x="0" y="266"/>
                </a:cxn>
              </a:cxnLst>
              <a:rect l="0" t="0" r="r" b="b"/>
              <a:pathLst>
                <a:path w="5461" h="1087">
                  <a:moveTo>
                    <a:pt x="5461" y="247"/>
                  </a:moveTo>
                  <a:lnTo>
                    <a:pt x="5461" y="247"/>
                  </a:lnTo>
                  <a:lnTo>
                    <a:pt x="5452" y="263"/>
                  </a:lnTo>
                  <a:lnTo>
                    <a:pt x="5429" y="308"/>
                  </a:lnTo>
                  <a:lnTo>
                    <a:pt x="5411" y="339"/>
                  </a:lnTo>
                  <a:lnTo>
                    <a:pt x="5390" y="376"/>
                  </a:lnTo>
                  <a:lnTo>
                    <a:pt x="5363" y="417"/>
                  </a:lnTo>
                  <a:lnTo>
                    <a:pt x="5333" y="460"/>
                  </a:lnTo>
                  <a:lnTo>
                    <a:pt x="5298" y="507"/>
                  </a:lnTo>
                  <a:lnTo>
                    <a:pt x="5259" y="557"/>
                  </a:lnTo>
                  <a:lnTo>
                    <a:pt x="5216" y="607"/>
                  </a:lnTo>
                  <a:lnTo>
                    <a:pt x="5168" y="659"/>
                  </a:lnTo>
                  <a:lnTo>
                    <a:pt x="5116" y="710"/>
                  </a:lnTo>
                  <a:lnTo>
                    <a:pt x="5088" y="736"/>
                  </a:lnTo>
                  <a:lnTo>
                    <a:pt x="5059" y="762"/>
                  </a:lnTo>
                  <a:lnTo>
                    <a:pt x="5029" y="788"/>
                  </a:lnTo>
                  <a:lnTo>
                    <a:pt x="4998" y="812"/>
                  </a:lnTo>
                  <a:lnTo>
                    <a:pt x="4965" y="836"/>
                  </a:lnTo>
                  <a:lnTo>
                    <a:pt x="4932" y="859"/>
                  </a:lnTo>
                  <a:lnTo>
                    <a:pt x="4897" y="883"/>
                  </a:lnTo>
                  <a:lnTo>
                    <a:pt x="4861" y="904"/>
                  </a:lnTo>
                  <a:lnTo>
                    <a:pt x="4823" y="927"/>
                  </a:lnTo>
                  <a:lnTo>
                    <a:pt x="4786" y="946"/>
                  </a:lnTo>
                  <a:lnTo>
                    <a:pt x="4746" y="965"/>
                  </a:lnTo>
                  <a:lnTo>
                    <a:pt x="4705" y="985"/>
                  </a:lnTo>
                  <a:lnTo>
                    <a:pt x="4662" y="1001"/>
                  </a:lnTo>
                  <a:lnTo>
                    <a:pt x="4619" y="1017"/>
                  </a:lnTo>
                  <a:lnTo>
                    <a:pt x="4575" y="1032"/>
                  </a:lnTo>
                  <a:lnTo>
                    <a:pt x="4529" y="1045"/>
                  </a:lnTo>
                  <a:lnTo>
                    <a:pt x="4483" y="1056"/>
                  </a:lnTo>
                  <a:lnTo>
                    <a:pt x="4435" y="1066"/>
                  </a:lnTo>
                  <a:lnTo>
                    <a:pt x="4385" y="1074"/>
                  </a:lnTo>
                  <a:lnTo>
                    <a:pt x="4335" y="1080"/>
                  </a:lnTo>
                  <a:lnTo>
                    <a:pt x="4282" y="1083"/>
                  </a:lnTo>
                  <a:lnTo>
                    <a:pt x="4229" y="1087"/>
                  </a:lnTo>
                  <a:lnTo>
                    <a:pt x="4175" y="1087"/>
                  </a:lnTo>
                  <a:lnTo>
                    <a:pt x="4118" y="1083"/>
                  </a:lnTo>
                  <a:lnTo>
                    <a:pt x="4061" y="1080"/>
                  </a:lnTo>
                  <a:lnTo>
                    <a:pt x="4003" y="1074"/>
                  </a:lnTo>
                  <a:lnTo>
                    <a:pt x="3943" y="1064"/>
                  </a:lnTo>
                  <a:lnTo>
                    <a:pt x="3882" y="1053"/>
                  </a:lnTo>
                  <a:lnTo>
                    <a:pt x="3819" y="1038"/>
                  </a:lnTo>
                  <a:lnTo>
                    <a:pt x="3756" y="1022"/>
                  </a:lnTo>
                  <a:lnTo>
                    <a:pt x="3690" y="1003"/>
                  </a:lnTo>
                  <a:lnTo>
                    <a:pt x="3624" y="980"/>
                  </a:lnTo>
                  <a:lnTo>
                    <a:pt x="3556" y="954"/>
                  </a:lnTo>
                  <a:lnTo>
                    <a:pt x="3488" y="925"/>
                  </a:lnTo>
                  <a:lnTo>
                    <a:pt x="3417" y="894"/>
                  </a:lnTo>
                  <a:lnTo>
                    <a:pt x="3345" y="859"/>
                  </a:lnTo>
                  <a:lnTo>
                    <a:pt x="3271" y="820"/>
                  </a:lnTo>
                  <a:lnTo>
                    <a:pt x="3196" y="780"/>
                  </a:lnTo>
                  <a:lnTo>
                    <a:pt x="3196" y="780"/>
                  </a:lnTo>
                  <a:lnTo>
                    <a:pt x="3049" y="696"/>
                  </a:lnTo>
                  <a:lnTo>
                    <a:pt x="2904" y="617"/>
                  </a:lnTo>
                  <a:lnTo>
                    <a:pt x="2766" y="542"/>
                  </a:lnTo>
                  <a:lnTo>
                    <a:pt x="2632" y="475"/>
                  </a:lnTo>
                  <a:lnTo>
                    <a:pt x="2502" y="412"/>
                  </a:lnTo>
                  <a:lnTo>
                    <a:pt x="2377" y="354"/>
                  </a:lnTo>
                  <a:lnTo>
                    <a:pt x="2255" y="299"/>
                  </a:lnTo>
                  <a:lnTo>
                    <a:pt x="2137" y="250"/>
                  </a:lnTo>
                  <a:lnTo>
                    <a:pt x="2021" y="207"/>
                  </a:lnTo>
                  <a:lnTo>
                    <a:pt x="1912" y="166"/>
                  </a:lnTo>
                  <a:lnTo>
                    <a:pt x="1803" y="131"/>
                  </a:lnTo>
                  <a:lnTo>
                    <a:pt x="1699" y="100"/>
                  </a:lnTo>
                  <a:lnTo>
                    <a:pt x="1598" y="74"/>
                  </a:lnTo>
                  <a:lnTo>
                    <a:pt x="1499" y="52"/>
                  </a:lnTo>
                  <a:lnTo>
                    <a:pt x="1402" y="34"/>
                  </a:lnTo>
                  <a:lnTo>
                    <a:pt x="1309" y="19"/>
                  </a:lnTo>
                  <a:lnTo>
                    <a:pt x="1218" y="8"/>
                  </a:lnTo>
                  <a:lnTo>
                    <a:pt x="1129" y="2"/>
                  </a:lnTo>
                  <a:lnTo>
                    <a:pt x="1041" y="0"/>
                  </a:lnTo>
                  <a:lnTo>
                    <a:pt x="955" y="0"/>
                  </a:lnTo>
                  <a:lnTo>
                    <a:pt x="872" y="5"/>
                  </a:lnTo>
                  <a:lnTo>
                    <a:pt x="789" y="13"/>
                  </a:lnTo>
                  <a:lnTo>
                    <a:pt x="707" y="24"/>
                  </a:lnTo>
                  <a:lnTo>
                    <a:pt x="626" y="39"/>
                  </a:lnTo>
                  <a:lnTo>
                    <a:pt x="547" y="56"/>
                  </a:lnTo>
                  <a:lnTo>
                    <a:pt x="468" y="77"/>
                  </a:lnTo>
                  <a:lnTo>
                    <a:pt x="390" y="102"/>
                  </a:lnTo>
                  <a:lnTo>
                    <a:pt x="312" y="129"/>
                  </a:lnTo>
                  <a:lnTo>
                    <a:pt x="235" y="160"/>
                  </a:lnTo>
                  <a:lnTo>
                    <a:pt x="157" y="192"/>
                  </a:lnTo>
                  <a:lnTo>
                    <a:pt x="78" y="228"/>
                  </a:lnTo>
                  <a:lnTo>
                    <a:pt x="0" y="26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806372" name="Freeform 36"/>
            <p:cNvSpPr>
              <a:spLocks/>
            </p:cNvSpPr>
            <p:nvPr userDrawn="1"/>
          </p:nvSpPr>
          <p:spPr bwMode="auto">
            <a:xfrm>
              <a:off x="806" y="1176"/>
              <a:ext cx="5459" cy="514"/>
            </a:xfrm>
            <a:custGeom>
              <a:avLst/>
              <a:gdLst/>
              <a:ahLst/>
              <a:cxnLst>
                <a:cxn ang="0">
                  <a:pos x="5459" y="159"/>
                </a:cxn>
                <a:cxn ang="0">
                  <a:pos x="5428" y="221"/>
                </a:cxn>
                <a:cxn ang="0">
                  <a:pos x="5390" y="290"/>
                </a:cxn>
                <a:cxn ang="0">
                  <a:pos x="5334" y="376"/>
                </a:cxn>
                <a:cxn ang="0">
                  <a:pos x="5262" y="474"/>
                </a:cxn>
                <a:cxn ang="0">
                  <a:pos x="5173" y="579"/>
                </a:cxn>
                <a:cxn ang="0">
                  <a:pos x="5094" y="658"/>
                </a:cxn>
                <a:cxn ang="0">
                  <a:pos x="5035" y="710"/>
                </a:cxn>
                <a:cxn ang="0">
                  <a:pos x="4973" y="762"/>
                </a:cxn>
                <a:cxn ang="0">
                  <a:pos x="4905" y="809"/>
                </a:cxn>
                <a:cxn ang="0">
                  <a:pos x="4833" y="854"/>
                </a:cxn>
                <a:cxn ang="0">
                  <a:pos x="4755" y="896"/>
                </a:cxn>
                <a:cxn ang="0">
                  <a:pos x="4673" y="933"/>
                </a:cxn>
                <a:cxn ang="0">
                  <a:pos x="4586" y="965"/>
                </a:cxn>
                <a:cxn ang="0">
                  <a:pos x="4494" y="991"/>
                </a:cxn>
                <a:cxn ang="0">
                  <a:pos x="4395" y="1010"/>
                </a:cxn>
                <a:cxn ang="0">
                  <a:pos x="4294" y="1023"/>
                </a:cxn>
                <a:cxn ang="0">
                  <a:pos x="4186" y="1028"/>
                </a:cxn>
                <a:cxn ang="0">
                  <a:pos x="4072" y="1025"/>
                </a:cxn>
                <a:cxn ang="0">
                  <a:pos x="3954" y="1010"/>
                </a:cxn>
                <a:cxn ang="0">
                  <a:pos x="3830" y="988"/>
                </a:cxn>
                <a:cxn ang="0">
                  <a:pos x="3701" y="954"/>
                </a:cxn>
                <a:cxn ang="0">
                  <a:pos x="3567" y="909"/>
                </a:cxn>
                <a:cxn ang="0">
                  <a:pos x="3425" y="851"/>
                </a:cxn>
                <a:cxn ang="0">
                  <a:pos x="3279" y="779"/>
                </a:cxn>
                <a:cxn ang="0">
                  <a:pos x="3204" y="739"/>
                </a:cxn>
                <a:cxn ang="0">
                  <a:pos x="2910" y="582"/>
                </a:cxn>
                <a:cxn ang="0">
                  <a:pos x="2635" y="445"/>
                </a:cxn>
                <a:cxn ang="0">
                  <a:pos x="2377" y="327"/>
                </a:cxn>
                <a:cxn ang="0">
                  <a:pos x="2135" y="230"/>
                </a:cxn>
                <a:cxn ang="0">
                  <a:pos x="1909" y="150"/>
                </a:cxn>
                <a:cxn ang="0">
                  <a:pos x="1696" y="88"/>
                </a:cxn>
                <a:cxn ang="0">
                  <a:pos x="1495" y="43"/>
                </a:cxn>
                <a:cxn ang="0">
                  <a:pos x="1305" y="14"/>
                </a:cxn>
                <a:cxn ang="0">
                  <a:pos x="1124" y="1"/>
                </a:cxn>
                <a:cxn ang="0">
                  <a:pos x="951" y="3"/>
                </a:cxn>
                <a:cxn ang="0">
                  <a:pos x="784" y="19"/>
                </a:cxn>
                <a:cxn ang="0">
                  <a:pos x="623" y="48"/>
                </a:cxn>
                <a:cxn ang="0">
                  <a:pos x="465" y="92"/>
                </a:cxn>
                <a:cxn ang="0">
                  <a:pos x="309" y="145"/>
                </a:cxn>
                <a:cxn ang="0">
                  <a:pos x="155" y="211"/>
                </a:cxn>
                <a:cxn ang="0">
                  <a:pos x="0" y="289"/>
                </a:cxn>
              </a:cxnLst>
              <a:rect l="0" t="0" r="r" b="b"/>
              <a:pathLst>
                <a:path w="5459" h="1028">
                  <a:moveTo>
                    <a:pt x="5459" y="159"/>
                  </a:moveTo>
                  <a:lnTo>
                    <a:pt x="5459" y="159"/>
                  </a:lnTo>
                  <a:lnTo>
                    <a:pt x="5451" y="176"/>
                  </a:lnTo>
                  <a:lnTo>
                    <a:pt x="5428" y="221"/>
                  </a:lnTo>
                  <a:lnTo>
                    <a:pt x="5410" y="253"/>
                  </a:lnTo>
                  <a:lnTo>
                    <a:pt x="5390" y="290"/>
                  </a:lnTo>
                  <a:lnTo>
                    <a:pt x="5365" y="331"/>
                  </a:lnTo>
                  <a:lnTo>
                    <a:pt x="5334" y="376"/>
                  </a:lnTo>
                  <a:lnTo>
                    <a:pt x="5301" y="424"/>
                  </a:lnTo>
                  <a:lnTo>
                    <a:pt x="5262" y="474"/>
                  </a:lnTo>
                  <a:lnTo>
                    <a:pt x="5220" y="526"/>
                  </a:lnTo>
                  <a:lnTo>
                    <a:pt x="5173" y="579"/>
                  </a:lnTo>
                  <a:lnTo>
                    <a:pt x="5122" y="633"/>
                  </a:lnTo>
                  <a:lnTo>
                    <a:pt x="5094" y="658"/>
                  </a:lnTo>
                  <a:lnTo>
                    <a:pt x="5066" y="684"/>
                  </a:lnTo>
                  <a:lnTo>
                    <a:pt x="5035" y="710"/>
                  </a:lnTo>
                  <a:lnTo>
                    <a:pt x="5005" y="736"/>
                  </a:lnTo>
                  <a:lnTo>
                    <a:pt x="4973" y="762"/>
                  </a:lnTo>
                  <a:lnTo>
                    <a:pt x="4940" y="786"/>
                  </a:lnTo>
                  <a:lnTo>
                    <a:pt x="4905" y="809"/>
                  </a:lnTo>
                  <a:lnTo>
                    <a:pt x="4869" y="833"/>
                  </a:lnTo>
                  <a:lnTo>
                    <a:pt x="4833" y="854"/>
                  </a:lnTo>
                  <a:lnTo>
                    <a:pt x="4794" y="876"/>
                  </a:lnTo>
                  <a:lnTo>
                    <a:pt x="4755" y="896"/>
                  </a:lnTo>
                  <a:lnTo>
                    <a:pt x="4715" y="915"/>
                  </a:lnTo>
                  <a:lnTo>
                    <a:pt x="4673" y="933"/>
                  </a:lnTo>
                  <a:lnTo>
                    <a:pt x="4630" y="951"/>
                  </a:lnTo>
                  <a:lnTo>
                    <a:pt x="4586" y="965"/>
                  </a:lnTo>
                  <a:lnTo>
                    <a:pt x="4540" y="980"/>
                  </a:lnTo>
                  <a:lnTo>
                    <a:pt x="4494" y="991"/>
                  </a:lnTo>
                  <a:lnTo>
                    <a:pt x="4445" y="1002"/>
                  </a:lnTo>
                  <a:lnTo>
                    <a:pt x="4395" y="1010"/>
                  </a:lnTo>
                  <a:lnTo>
                    <a:pt x="4345" y="1018"/>
                  </a:lnTo>
                  <a:lnTo>
                    <a:pt x="4294" y="1023"/>
                  </a:lnTo>
                  <a:lnTo>
                    <a:pt x="4240" y="1027"/>
                  </a:lnTo>
                  <a:lnTo>
                    <a:pt x="4186" y="1028"/>
                  </a:lnTo>
                  <a:lnTo>
                    <a:pt x="4130" y="1028"/>
                  </a:lnTo>
                  <a:lnTo>
                    <a:pt x="4072" y="1025"/>
                  </a:lnTo>
                  <a:lnTo>
                    <a:pt x="4014" y="1018"/>
                  </a:lnTo>
                  <a:lnTo>
                    <a:pt x="3954" y="1010"/>
                  </a:lnTo>
                  <a:lnTo>
                    <a:pt x="3893" y="1001"/>
                  </a:lnTo>
                  <a:lnTo>
                    <a:pt x="3830" y="988"/>
                  </a:lnTo>
                  <a:lnTo>
                    <a:pt x="3766" y="972"/>
                  </a:lnTo>
                  <a:lnTo>
                    <a:pt x="3701" y="954"/>
                  </a:lnTo>
                  <a:lnTo>
                    <a:pt x="3635" y="933"/>
                  </a:lnTo>
                  <a:lnTo>
                    <a:pt x="3567" y="909"/>
                  </a:lnTo>
                  <a:lnTo>
                    <a:pt x="3496" y="881"/>
                  </a:lnTo>
                  <a:lnTo>
                    <a:pt x="3425" y="851"/>
                  </a:lnTo>
                  <a:lnTo>
                    <a:pt x="3353" y="817"/>
                  </a:lnTo>
                  <a:lnTo>
                    <a:pt x="3279" y="779"/>
                  </a:lnTo>
                  <a:lnTo>
                    <a:pt x="3204" y="739"/>
                  </a:lnTo>
                  <a:lnTo>
                    <a:pt x="3204" y="739"/>
                  </a:lnTo>
                  <a:lnTo>
                    <a:pt x="3054" y="658"/>
                  </a:lnTo>
                  <a:lnTo>
                    <a:pt x="2910" y="582"/>
                  </a:lnTo>
                  <a:lnTo>
                    <a:pt x="2770" y="511"/>
                  </a:lnTo>
                  <a:lnTo>
                    <a:pt x="2635" y="445"/>
                  </a:lnTo>
                  <a:lnTo>
                    <a:pt x="2503" y="384"/>
                  </a:lnTo>
                  <a:lnTo>
                    <a:pt x="2377" y="327"/>
                  </a:lnTo>
                  <a:lnTo>
                    <a:pt x="2254" y="277"/>
                  </a:lnTo>
                  <a:lnTo>
                    <a:pt x="2135" y="230"/>
                  </a:lnTo>
                  <a:lnTo>
                    <a:pt x="2021" y="189"/>
                  </a:lnTo>
                  <a:lnTo>
                    <a:pt x="1909" y="150"/>
                  </a:lnTo>
                  <a:lnTo>
                    <a:pt x="1800" y="117"/>
                  </a:lnTo>
                  <a:lnTo>
                    <a:pt x="1696" y="88"/>
                  </a:lnTo>
                  <a:lnTo>
                    <a:pt x="1595" y="64"/>
                  </a:lnTo>
                  <a:lnTo>
                    <a:pt x="1495" y="43"/>
                  </a:lnTo>
                  <a:lnTo>
                    <a:pt x="1399" y="27"/>
                  </a:lnTo>
                  <a:lnTo>
                    <a:pt x="1305" y="14"/>
                  </a:lnTo>
                  <a:lnTo>
                    <a:pt x="1213" y="6"/>
                  </a:lnTo>
                  <a:lnTo>
                    <a:pt x="1124" y="1"/>
                  </a:lnTo>
                  <a:lnTo>
                    <a:pt x="1037" y="0"/>
                  </a:lnTo>
                  <a:lnTo>
                    <a:pt x="951" y="3"/>
                  </a:lnTo>
                  <a:lnTo>
                    <a:pt x="867" y="9"/>
                  </a:lnTo>
                  <a:lnTo>
                    <a:pt x="784" y="19"/>
                  </a:lnTo>
                  <a:lnTo>
                    <a:pt x="704" y="32"/>
                  </a:lnTo>
                  <a:lnTo>
                    <a:pt x="623" y="48"/>
                  </a:lnTo>
                  <a:lnTo>
                    <a:pt x="544" y="67"/>
                  </a:lnTo>
                  <a:lnTo>
                    <a:pt x="465" y="92"/>
                  </a:lnTo>
                  <a:lnTo>
                    <a:pt x="387" y="117"/>
                  </a:lnTo>
                  <a:lnTo>
                    <a:pt x="309" y="145"/>
                  </a:lnTo>
                  <a:lnTo>
                    <a:pt x="232" y="177"/>
                  </a:lnTo>
                  <a:lnTo>
                    <a:pt x="155" y="211"/>
                  </a:lnTo>
                  <a:lnTo>
                    <a:pt x="77" y="248"/>
                  </a:lnTo>
                  <a:lnTo>
                    <a:pt x="0" y="289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806373" name="Freeform 37"/>
            <p:cNvSpPr>
              <a:spLocks/>
            </p:cNvSpPr>
            <p:nvPr userDrawn="1"/>
          </p:nvSpPr>
          <p:spPr bwMode="auto">
            <a:xfrm>
              <a:off x="835" y="1192"/>
              <a:ext cx="5455" cy="485"/>
            </a:xfrm>
            <a:custGeom>
              <a:avLst/>
              <a:gdLst/>
              <a:ahLst/>
              <a:cxnLst>
                <a:cxn ang="0">
                  <a:pos x="5455" y="71"/>
                </a:cxn>
                <a:cxn ang="0">
                  <a:pos x="5426" y="132"/>
                </a:cxn>
                <a:cxn ang="0">
                  <a:pos x="5388" y="203"/>
                </a:cxn>
                <a:cxn ang="0">
                  <a:pos x="5334" y="291"/>
                </a:cxn>
                <a:cxn ang="0">
                  <a:pos x="5263" y="391"/>
                </a:cxn>
                <a:cxn ang="0">
                  <a:pos x="5176" y="499"/>
                </a:cxn>
                <a:cxn ang="0">
                  <a:pos x="5098" y="580"/>
                </a:cxn>
                <a:cxn ang="0">
                  <a:pos x="5041" y="633"/>
                </a:cxn>
                <a:cxn ang="0">
                  <a:pos x="4979" y="685"/>
                </a:cxn>
                <a:cxn ang="0">
                  <a:pos x="4912" y="735"/>
                </a:cxn>
                <a:cxn ang="0">
                  <a:pos x="4840" y="781"/>
                </a:cxn>
                <a:cxn ang="0">
                  <a:pos x="4763" y="825"/>
                </a:cxn>
                <a:cxn ang="0">
                  <a:pos x="4682" y="864"/>
                </a:cxn>
                <a:cxn ang="0">
                  <a:pos x="4594" y="898"/>
                </a:cxn>
                <a:cxn ang="0">
                  <a:pos x="4502" y="927"/>
                </a:cxn>
                <a:cxn ang="0">
                  <a:pos x="4405" y="948"/>
                </a:cxn>
                <a:cxn ang="0">
                  <a:pos x="4304" y="962"/>
                </a:cxn>
                <a:cxn ang="0">
                  <a:pos x="4196" y="969"/>
                </a:cxn>
                <a:cxn ang="0">
                  <a:pos x="4083" y="967"/>
                </a:cxn>
                <a:cxn ang="0">
                  <a:pos x="3964" y="957"/>
                </a:cxn>
                <a:cxn ang="0">
                  <a:pos x="3840" y="936"/>
                </a:cxn>
                <a:cxn ang="0">
                  <a:pos x="3710" y="904"/>
                </a:cxn>
                <a:cxn ang="0">
                  <a:pos x="3574" y="861"/>
                </a:cxn>
                <a:cxn ang="0">
                  <a:pos x="3432" y="806"/>
                </a:cxn>
                <a:cxn ang="0">
                  <a:pos x="3285" y="738"/>
                </a:cxn>
                <a:cxn ang="0">
                  <a:pos x="3210" y="699"/>
                </a:cxn>
                <a:cxn ang="0">
                  <a:pos x="2913" y="547"/>
                </a:cxn>
                <a:cxn ang="0">
                  <a:pos x="2636" y="415"/>
                </a:cxn>
                <a:cxn ang="0">
                  <a:pos x="2377" y="302"/>
                </a:cxn>
                <a:cxn ang="0">
                  <a:pos x="2134" y="208"/>
                </a:cxn>
                <a:cxn ang="0">
                  <a:pos x="1906" y="132"/>
                </a:cxn>
                <a:cxn ang="0">
                  <a:pos x="1692" y="76"/>
                </a:cxn>
                <a:cxn ang="0">
                  <a:pos x="1491" y="34"/>
                </a:cxn>
                <a:cxn ang="0">
                  <a:pos x="1301" y="8"/>
                </a:cxn>
                <a:cxn ang="0">
                  <a:pos x="1119" y="0"/>
                </a:cxn>
                <a:cxn ang="0">
                  <a:pos x="945" y="5"/>
                </a:cxn>
                <a:cxn ang="0">
                  <a:pos x="780" y="24"/>
                </a:cxn>
                <a:cxn ang="0">
                  <a:pos x="619" y="56"/>
                </a:cxn>
                <a:cxn ang="0">
                  <a:pos x="461" y="103"/>
                </a:cxn>
                <a:cxn ang="0">
                  <a:pos x="307" y="161"/>
                </a:cxn>
                <a:cxn ang="0">
                  <a:pos x="153" y="231"/>
                </a:cxn>
                <a:cxn ang="0">
                  <a:pos x="0" y="312"/>
                </a:cxn>
              </a:cxnLst>
              <a:rect l="0" t="0" r="r" b="b"/>
              <a:pathLst>
                <a:path w="5455" h="970">
                  <a:moveTo>
                    <a:pt x="5455" y="71"/>
                  </a:moveTo>
                  <a:lnTo>
                    <a:pt x="5455" y="71"/>
                  </a:lnTo>
                  <a:lnTo>
                    <a:pt x="5448" y="87"/>
                  </a:lnTo>
                  <a:lnTo>
                    <a:pt x="5426" y="132"/>
                  </a:lnTo>
                  <a:lnTo>
                    <a:pt x="5409" y="165"/>
                  </a:lnTo>
                  <a:lnTo>
                    <a:pt x="5388" y="203"/>
                  </a:lnTo>
                  <a:lnTo>
                    <a:pt x="5363" y="245"/>
                  </a:lnTo>
                  <a:lnTo>
                    <a:pt x="5334" y="291"/>
                  </a:lnTo>
                  <a:lnTo>
                    <a:pt x="5301" y="339"/>
                  </a:lnTo>
                  <a:lnTo>
                    <a:pt x="5263" y="391"/>
                  </a:lnTo>
                  <a:lnTo>
                    <a:pt x="5222" y="444"/>
                  </a:lnTo>
                  <a:lnTo>
                    <a:pt x="5176" y="499"/>
                  </a:lnTo>
                  <a:lnTo>
                    <a:pt x="5126" y="552"/>
                  </a:lnTo>
                  <a:lnTo>
                    <a:pt x="5098" y="580"/>
                  </a:lnTo>
                  <a:lnTo>
                    <a:pt x="5070" y="607"/>
                  </a:lnTo>
                  <a:lnTo>
                    <a:pt x="5041" y="633"/>
                  </a:lnTo>
                  <a:lnTo>
                    <a:pt x="5011" y="659"/>
                  </a:lnTo>
                  <a:lnTo>
                    <a:pt x="4979" y="685"/>
                  </a:lnTo>
                  <a:lnTo>
                    <a:pt x="4945" y="710"/>
                  </a:lnTo>
                  <a:lnTo>
                    <a:pt x="4912" y="735"/>
                  </a:lnTo>
                  <a:lnTo>
                    <a:pt x="4876" y="759"/>
                  </a:lnTo>
                  <a:lnTo>
                    <a:pt x="4840" y="781"/>
                  </a:lnTo>
                  <a:lnTo>
                    <a:pt x="4802" y="804"/>
                  </a:lnTo>
                  <a:lnTo>
                    <a:pt x="4763" y="825"/>
                  </a:lnTo>
                  <a:lnTo>
                    <a:pt x="4723" y="844"/>
                  </a:lnTo>
                  <a:lnTo>
                    <a:pt x="4682" y="864"/>
                  </a:lnTo>
                  <a:lnTo>
                    <a:pt x="4639" y="882"/>
                  </a:lnTo>
                  <a:lnTo>
                    <a:pt x="4594" y="898"/>
                  </a:lnTo>
                  <a:lnTo>
                    <a:pt x="4550" y="912"/>
                  </a:lnTo>
                  <a:lnTo>
                    <a:pt x="4502" y="927"/>
                  </a:lnTo>
                  <a:lnTo>
                    <a:pt x="4455" y="938"/>
                  </a:lnTo>
                  <a:lnTo>
                    <a:pt x="4405" y="948"/>
                  </a:lnTo>
                  <a:lnTo>
                    <a:pt x="4355" y="956"/>
                  </a:lnTo>
                  <a:lnTo>
                    <a:pt x="4304" y="962"/>
                  </a:lnTo>
                  <a:lnTo>
                    <a:pt x="4250" y="967"/>
                  </a:lnTo>
                  <a:lnTo>
                    <a:pt x="4196" y="969"/>
                  </a:lnTo>
                  <a:lnTo>
                    <a:pt x="4140" y="970"/>
                  </a:lnTo>
                  <a:lnTo>
                    <a:pt x="4083" y="967"/>
                  </a:lnTo>
                  <a:lnTo>
                    <a:pt x="4023" y="964"/>
                  </a:lnTo>
                  <a:lnTo>
                    <a:pt x="3964" y="957"/>
                  </a:lnTo>
                  <a:lnTo>
                    <a:pt x="3903" y="948"/>
                  </a:lnTo>
                  <a:lnTo>
                    <a:pt x="3840" y="936"/>
                  </a:lnTo>
                  <a:lnTo>
                    <a:pt x="3775" y="922"/>
                  </a:lnTo>
                  <a:lnTo>
                    <a:pt x="3710" y="904"/>
                  </a:lnTo>
                  <a:lnTo>
                    <a:pt x="3643" y="885"/>
                  </a:lnTo>
                  <a:lnTo>
                    <a:pt x="3574" y="861"/>
                  </a:lnTo>
                  <a:lnTo>
                    <a:pt x="3504" y="835"/>
                  </a:lnTo>
                  <a:lnTo>
                    <a:pt x="3432" y="806"/>
                  </a:lnTo>
                  <a:lnTo>
                    <a:pt x="3360" y="773"/>
                  </a:lnTo>
                  <a:lnTo>
                    <a:pt x="3285" y="738"/>
                  </a:lnTo>
                  <a:lnTo>
                    <a:pt x="3210" y="699"/>
                  </a:lnTo>
                  <a:lnTo>
                    <a:pt x="3210" y="699"/>
                  </a:lnTo>
                  <a:lnTo>
                    <a:pt x="3059" y="620"/>
                  </a:lnTo>
                  <a:lnTo>
                    <a:pt x="2913" y="547"/>
                  </a:lnTo>
                  <a:lnTo>
                    <a:pt x="2772" y="478"/>
                  </a:lnTo>
                  <a:lnTo>
                    <a:pt x="2636" y="415"/>
                  </a:lnTo>
                  <a:lnTo>
                    <a:pt x="2505" y="357"/>
                  </a:lnTo>
                  <a:lnTo>
                    <a:pt x="2377" y="302"/>
                  </a:lnTo>
                  <a:lnTo>
                    <a:pt x="2253" y="253"/>
                  </a:lnTo>
                  <a:lnTo>
                    <a:pt x="2134" y="208"/>
                  </a:lnTo>
                  <a:lnTo>
                    <a:pt x="2019" y="169"/>
                  </a:lnTo>
                  <a:lnTo>
                    <a:pt x="1906" y="132"/>
                  </a:lnTo>
                  <a:lnTo>
                    <a:pt x="1798" y="102"/>
                  </a:lnTo>
                  <a:lnTo>
                    <a:pt x="1692" y="76"/>
                  </a:lnTo>
                  <a:lnTo>
                    <a:pt x="1590" y="52"/>
                  </a:lnTo>
                  <a:lnTo>
                    <a:pt x="1491" y="34"/>
                  </a:lnTo>
                  <a:lnTo>
                    <a:pt x="1394" y="19"/>
                  </a:lnTo>
                  <a:lnTo>
                    <a:pt x="1301" y="8"/>
                  </a:lnTo>
                  <a:lnTo>
                    <a:pt x="1209" y="2"/>
                  </a:lnTo>
                  <a:lnTo>
                    <a:pt x="1119" y="0"/>
                  </a:lnTo>
                  <a:lnTo>
                    <a:pt x="1031" y="0"/>
                  </a:lnTo>
                  <a:lnTo>
                    <a:pt x="945" y="5"/>
                  </a:lnTo>
                  <a:lnTo>
                    <a:pt x="862" y="13"/>
                  </a:lnTo>
                  <a:lnTo>
                    <a:pt x="780" y="24"/>
                  </a:lnTo>
                  <a:lnTo>
                    <a:pt x="698" y="39"/>
                  </a:lnTo>
                  <a:lnTo>
                    <a:pt x="619" y="56"/>
                  </a:lnTo>
                  <a:lnTo>
                    <a:pt x="540" y="79"/>
                  </a:lnTo>
                  <a:lnTo>
                    <a:pt x="461" y="103"/>
                  </a:lnTo>
                  <a:lnTo>
                    <a:pt x="384" y="131"/>
                  </a:lnTo>
                  <a:lnTo>
                    <a:pt x="307" y="161"/>
                  </a:lnTo>
                  <a:lnTo>
                    <a:pt x="230" y="194"/>
                  </a:lnTo>
                  <a:lnTo>
                    <a:pt x="153" y="231"/>
                  </a:lnTo>
                  <a:lnTo>
                    <a:pt x="76" y="270"/>
                  </a:lnTo>
                  <a:lnTo>
                    <a:pt x="0" y="31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806374" name="Freeform 38"/>
            <p:cNvSpPr>
              <a:spLocks/>
            </p:cNvSpPr>
            <p:nvPr userDrawn="1"/>
          </p:nvSpPr>
          <p:spPr bwMode="auto">
            <a:xfrm>
              <a:off x="864" y="1198"/>
              <a:ext cx="5451" cy="465"/>
            </a:xfrm>
            <a:custGeom>
              <a:avLst/>
              <a:gdLst/>
              <a:ahLst/>
              <a:cxnLst>
                <a:cxn ang="0">
                  <a:pos x="5451" y="0"/>
                </a:cxn>
                <a:cxn ang="0">
                  <a:pos x="5423" y="63"/>
                </a:cxn>
                <a:cxn ang="0">
                  <a:pos x="5386" y="134"/>
                </a:cxn>
                <a:cxn ang="0">
                  <a:pos x="5334" y="224"/>
                </a:cxn>
                <a:cxn ang="0">
                  <a:pos x="5265" y="326"/>
                </a:cxn>
                <a:cxn ang="0">
                  <a:pos x="5179" y="436"/>
                </a:cxn>
                <a:cxn ang="0">
                  <a:pos x="5102" y="518"/>
                </a:cxn>
                <a:cxn ang="0">
                  <a:pos x="5046" y="573"/>
                </a:cxn>
                <a:cxn ang="0">
                  <a:pos x="4983" y="628"/>
                </a:cxn>
                <a:cxn ang="0">
                  <a:pos x="4918" y="678"/>
                </a:cxn>
                <a:cxn ang="0">
                  <a:pos x="4847" y="726"/>
                </a:cxn>
                <a:cxn ang="0">
                  <a:pos x="4771" y="772"/>
                </a:cxn>
                <a:cxn ang="0">
                  <a:pos x="4689" y="814"/>
                </a:cxn>
                <a:cxn ang="0">
                  <a:pos x="4603" y="849"/>
                </a:cxn>
                <a:cxn ang="0">
                  <a:pos x="4512" y="880"/>
                </a:cxn>
                <a:cxn ang="0">
                  <a:pos x="4415" y="902"/>
                </a:cxn>
                <a:cxn ang="0">
                  <a:pos x="4312" y="920"/>
                </a:cxn>
                <a:cxn ang="0">
                  <a:pos x="4206" y="928"/>
                </a:cxn>
                <a:cxn ang="0">
                  <a:pos x="4092" y="930"/>
                </a:cxn>
                <a:cxn ang="0">
                  <a:pos x="3974" y="920"/>
                </a:cxn>
                <a:cxn ang="0">
                  <a:pos x="3849" y="902"/>
                </a:cxn>
                <a:cxn ang="0">
                  <a:pos x="3718" y="873"/>
                </a:cxn>
                <a:cxn ang="0">
                  <a:pos x="3582" y="833"/>
                </a:cxn>
                <a:cxn ang="0">
                  <a:pos x="3440" y="780"/>
                </a:cxn>
                <a:cxn ang="0">
                  <a:pos x="3292" y="715"/>
                </a:cxn>
                <a:cxn ang="0">
                  <a:pos x="3216" y="678"/>
                </a:cxn>
                <a:cxn ang="0">
                  <a:pos x="2917" y="531"/>
                </a:cxn>
                <a:cxn ang="0">
                  <a:pos x="2638" y="403"/>
                </a:cxn>
                <a:cxn ang="0">
                  <a:pos x="2377" y="295"/>
                </a:cxn>
                <a:cxn ang="0">
                  <a:pos x="2133" y="206"/>
                </a:cxn>
                <a:cxn ang="0">
                  <a:pos x="1903" y="135"/>
                </a:cxn>
                <a:cxn ang="0">
                  <a:pos x="1688" y="81"/>
                </a:cxn>
                <a:cxn ang="0">
                  <a:pos x="1487" y="43"/>
                </a:cxn>
                <a:cxn ang="0">
                  <a:pos x="1295" y="22"/>
                </a:cxn>
                <a:cxn ang="0">
                  <a:pos x="1115" y="16"/>
                </a:cxn>
                <a:cxn ang="0">
                  <a:pos x="941" y="26"/>
                </a:cxn>
                <a:cxn ang="0">
                  <a:pos x="775" y="48"/>
                </a:cxn>
                <a:cxn ang="0">
                  <a:pos x="615" y="85"/>
                </a:cxn>
                <a:cxn ang="0">
                  <a:pos x="458" y="134"/>
                </a:cxn>
                <a:cxn ang="0">
                  <a:pos x="304" y="195"/>
                </a:cxn>
                <a:cxn ang="0">
                  <a:pos x="153" y="268"/>
                </a:cxn>
                <a:cxn ang="0">
                  <a:pos x="0" y="352"/>
                </a:cxn>
              </a:cxnLst>
              <a:rect l="0" t="0" r="r" b="b"/>
              <a:pathLst>
                <a:path w="5451" h="930">
                  <a:moveTo>
                    <a:pt x="5451" y="0"/>
                  </a:moveTo>
                  <a:lnTo>
                    <a:pt x="5451" y="0"/>
                  </a:lnTo>
                  <a:lnTo>
                    <a:pt x="5444" y="18"/>
                  </a:lnTo>
                  <a:lnTo>
                    <a:pt x="5423" y="63"/>
                  </a:lnTo>
                  <a:lnTo>
                    <a:pt x="5406" y="97"/>
                  </a:lnTo>
                  <a:lnTo>
                    <a:pt x="5386" y="134"/>
                  </a:lnTo>
                  <a:lnTo>
                    <a:pt x="5362" y="177"/>
                  </a:lnTo>
                  <a:lnTo>
                    <a:pt x="5334" y="224"/>
                  </a:lnTo>
                  <a:lnTo>
                    <a:pt x="5301" y="274"/>
                  </a:lnTo>
                  <a:lnTo>
                    <a:pt x="5265" y="326"/>
                  </a:lnTo>
                  <a:lnTo>
                    <a:pt x="5223" y="381"/>
                  </a:lnTo>
                  <a:lnTo>
                    <a:pt x="5179" y="436"/>
                  </a:lnTo>
                  <a:lnTo>
                    <a:pt x="5129" y="491"/>
                  </a:lnTo>
                  <a:lnTo>
                    <a:pt x="5102" y="518"/>
                  </a:lnTo>
                  <a:lnTo>
                    <a:pt x="5075" y="546"/>
                  </a:lnTo>
                  <a:lnTo>
                    <a:pt x="5046" y="573"/>
                  </a:lnTo>
                  <a:lnTo>
                    <a:pt x="5015" y="600"/>
                  </a:lnTo>
                  <a:lnTo>
                    <a:pt x="4983" y="628"/>
                  </a:lnTo>
                  <a:lnTo>
                    <a:pt x="4951" y="654"/>
                  </a:lnTo>
                  <a:lnTo>
                    <a:pt x="4918" y="678"/>
                  </a:lnTo>
                  <a:lnTo>
                    <a:pt x="4883" y="704"/>
                  </a:lnTo>
                  <a:lnTo>
                    <a:pt x="4847" y="726"/>
                  </a:lnTo>
                  <a:lnTo>
                    <a:pt x="4809" y="751"/>
                  </a:lnTo>
                  <a:lnTo>
                    <a:pt x="4771" y="772"/>
                  </a:lnTo>
                  <a:lnTo>
                    <a:pt x="4730" y="793"/>
                  </a:lnTo>
                  <a:lnTo>
                    <a:pt x="4689" y="814"/>
                  </a:lnTo>
                  <a:lnTo>
                    <a:pt x="4647" y="831"/>
                  </a:lnTo>
                  <a:lnTo>
                    <a:pt x="4603" y="849"/>
                  </a:lnTo>
                  <a:lnTo>
                    <a:pt x="4558" y="865"/>
                  </a:lnTo>
                  <a:lnTo>
                    <a:pt x="4512" y="880"/>
                  </a:lnTo>
                  <a:lnTo>
                    <a:pt x="4464" y="891"/>
                  </a:lnTo>
                  <a:lnTo>
                    <a:pt x="4415" y="902"/>
                  </a:lnTo>
                  <a:lnTo>
                    <a:pt x="4365" y="912"/>
                  </a:lnTo>
                  <a:lnTo>
                    <a:pt x="4312" y="920"/>
                  </a:lnTo>
                  <a:lnTo>
                    <a:pt x="4260" y="925"/>
                  </a:lnTo>
                  <a:lnTo>
                    <a:pt x="4206" y="928"/>
                  </a:lnTo>
                  <a:lnTo>
                    <a:pt x="4150" y="930"/>
                  </a:lnTo>
                  <a:lnTo>
                    <a:pt x="4092" y="930"/>
                  </a:lnTo>
                  <a:lnTo>
                    <a:pt x="4033" y="927"/>
                  </a:lnTo>
                  <a:lnTo>
                    <a:pt x="3974" y="920"/>
                  </a:lnTo>
                  <a:lnTo>
                    <a:pt x="3911" y="912"/>
                  </a:lnTo>
                  <a:lnTo>
                    <a:pt x="3849" y="902"/>
                  </a:lnTo>
                  <a:lnTo>
                    <a:pt x="3785" y="889"/>
                  </a:lnTo>
                  <a:lnTo>
                    <a:pt x="3718" y="873"/>
                  </a:lnTo>
                  <a:lnTo>
                    <a:pt x="3652" y="854"/>
                  </a:lnTo>
                  <a:lnTo>
                    <a:pt x="3582" y="833"/>
                  </a:lnTo>
                  <a:lnTo>
                    <a:pt x="3511" y="809"/>
                  </a:lnTo>
                  <a:lnTo>
                    <a:pt x="3440" y="780"/>
                  </a:lnTo>
                  <a:lnTo>
                    <a:pt x="3367" y="749"/>
                  </a:lnTo>
                  <a:lnTo>
                    <a:pt x="3292" y="715"/>
                  </a:lnTo>
                  <a:lnTo>
                    <a:pt x="3216" y="678"/>
                  </a:lnTo>
                  <a:lnTo>
                    <a:pt x="3216" y="678"/>
                  </a:lnTo>
                  <a:lnTo>
                    <a:pt x="3063" y="602"/>
                  </a:lnTo>
                  <a:lnTo>
                    <a:pt x="2917" y="531"/>
                  </a:lnTo>
                  <a:lnTo>
                    <a:pt x="2774" y="465"/>
                  </a:lnTo>
                  <a:lnTo>
                    <a:pt x="2638" y="403"/>
                  </a:lnTo>
                  <a:lnTo>
                    <a:pt x="2505" y="347"/>
                  </a:lnTo>
                  <a:lnTo>
                    <a:pt x="2377" y="295"/>
                  </a:lnTo>
                  <a:lnTo>
                    <a:pt x="2252" y="248"/>
                  </a:lnTo>
                  <a:lnTo>
                    <a:pt x="2133" y="206"/>
                  </a:lnTo>
                  <a:lnTo>
                    <a:pt x="2016" y="168"/>
                  </a:lnTo>
                  <a:lnTo>
                    <a:pt x="1903" y="135"/>
                  </a:lnTo>
                  <a:lnTo>
                    <a:pt x="1795" y="106"/>
                  </a:lnTo>
                  <a:lnTo>
                    <a:pt x="1688" y="81"/>
                  </a:lnTo>
                  <a:lnTo>
                    <a:pt x="1587" y="60"/>
                  </a:lnTo>
                  <a:lnTo>
                    <a:pt x="1487" y="43"/>
                  </a:lnTo>
                  <a:lnTo>
                    <a:pt x="1390" y="30"/>
                  </a:lnTo>
                  <a:lnTo>
                    <a:pt x="1295" y="22"/>
                  </a:lnTo>
                  <a:lnTo>
                    <a:pt x="1204" y="18"/>
                  </a:lnTo>
                  <a:lnTo>
                    <a:pt x="1115" y="16"/>
                  </a:lnTo>
                  <a:lnTo>
                    <a:pt x="1027" y="19"/>
                  </a:lnTo>
                  <a:lnTo>
                    <a:pt x="941" y="26"/>
                  </a:lnTo>
                  <a:lnTo>
                    <a:pt x="858" y="35"/>
                  </a:lnTo>
                  <a:lnTo>
                    <a:pt x="775" y="48"/>
                  </a:lnTo>
                  <a:lnTo>
                    <a:pt x="694" y="64"/>
                  </a:lnTo>
                  <a:lnTo>
                    <a:pt x="615" y="85"/>
                  </a:lnTo>
                  <a:lnTo>
                    <a:pt x="536" y="108"/>
                  </a:lnTo>
                  <a:lnTo>
                    <a:pt x="458" y="134"/>
                  </a:lnTo>
                  <a:lnTo>
                    <a:pt x="382" y="163"/>
                  </a:lnTo>
                  <a:lnTo>
                    <a:pt x="304" y="195"/>
                  </a:lnTo>
                  <a:lnTo>
                    <a:pt x="228" y="231"/>
                  </a:lnTo>
                  <a:lnTo>
                    <a:pt x="153" y="268"/>
                  </a:lnTo>
                  <a:lnTo>
                    <a:pt x="76" y="310"/>
                  </a:lnTo>
                  <a:lnTo>
                    <a:pt x="0" y="35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806375" name="Freeform 39"/>
            <p:cNvSpPr>
              <a:spLocks/>
            </p:cNvSpPr>
            <p:nvPr userDrawn="1"/>
          </p:nvSpPr>
          <p:spPr bwMode="auto">
            <a:xfrm>
              <a:off x="893" y="1169"/>
              <a:ext cx="5447" cy="482"/>
            </a:xfrm>
            <a:custGeom>
              <a:avLst/>
              <a:gdLst/>
              <a:ahLst/>
              <a:cxnLst>
                <a:cxn ang="0">
                  <a:pos x="5447" y="0"/>
                </a:cxn>
                <a:cxn ang="0">
                  <a:pos x="5419" y="64"/>
                </a:cxn>
                <a:cxn ang="0">
                  <a:pos x="5383" y="137"/>
                </a:cxn>
                <a:cxn ang="0">
                  <a:pos x="5332" y="227"/>
                </a:cxn>
                <a:cxn ang="0">
                  <a:pos x="5265" y="332"/>
                </a:cxn>
                <a:cxn ang="0">
                  <a:pos x="5180" y="444"/>
                </a:cxn>
                <a:cxn ang="0">
                  <a:pos x="5105" y="529"/>
                </a:cxn>
                <a:cxn ang="0">
                  <a:pos x="5048" y="586"/>
                </a:cxn>
                <a:cxn ang="0">
                  <a:pos x="4989" y="641"/>
                </a:cxn>
                <a:cxn ang="0">
                  <a:pos x="4923" y="692"/>
                </a:cxn>
                <a:cxn ang="0">
                  <a:pos x="4853" y="744"/>
                </a:cxn>
                <a:cxn ang="0">
                  <a:pos x="4778" y="791"/>
                </a:cxn>
                <a:cxn ang="0">
                  <a:pos x="4697" y="833"/>
                </a:cxn>
                <a:cxn ang="0">
                  <a:pos x="4611" y="870"/>
                </a:cxn>
                <a:cxn ang="0">
                  <a:pos x="4521" y="902"/>
                </a:cxn>
                <a:cxn ang="0">
                  <a:pos x="4424" y="928"/>
                </a:cxn>
                <a:cxn ang="0">
                  <a:pos x="4322" y="947"/>
                </a:cxn>
                <a:cxn ang="0">
                  <a:pos x="4214" y="959"/>
                </a:cxn>
                <a:cxn ang="0">
                  <a:pos x="4102" y="962"/>
                </a:cxn>
                <a:cxn ang="0">
                  <a:pos x="3982" y="956"/>
                </a:cxn>
                <a:cxn ang="0">
                  <a:pos x="3857" y="939"/>
                </a:cxn>
                <a:cxn ang="0">
                  <a:pos x="3727" y="914"/>
                </a:cxn>
                <a:cxn ang="0">
                  <a:pos x="3591" y="875"/>
                </a:cxn>
                <a:cxn ang="0">
                  <a:pos x="3448" y="825"/>
                </a:cxn>
                <a:cxn ang="0">
                  <a:pos x="3298" y="763"/>
                </a:cxn>
                <a:cxn ang="0">
                  <a:pos x="3221" y="726"/>
                </a:cxn>
                <a:cxn ang="0">
                  <a:pos x="2920" y="586"/>
                </a:cxn>
                <a:cxn ang="0">
                  <a:pos x="2640" y="463"/>
                </a:cxn>
                <a:cxn ang="0">
                  <a:pos x="2376" y="360"/>
                </a:cxn>
                <a:cxn ang="0">
                  <a:pos x="2131" y="276"/>
                </a:cxn>
                <a:cxn ang="0">
                  <a:pos x="1901" y="208"/>
                </a:cxn>
                <a:cxn ang="0">
                  <a:pos x="1686" y="158"/>
                </a:cxn>
                <a:cxn ang="0">
                  <a:pos x="1483" y="124"/>
                </a:cxn>
                <a:cxn ang="0">
                  <a:pos x="1291" y="108"/>
                </a:cxn>
                <a:cxn ang="0">
                  <a:pos x="1111" y="105"/>
                </a:cxn>
                <a:cxn ang="0">
                  <a:pos x="937" y="118"/>
                </a:cxn>
                <a:cxn ang="0">
                  <a:pos x="772" y="143"/>
                </a:cxn>
                <a:cxn ang="0">
                  <a:pos x="612" y="184"/>
                </a:cxn>
                <a:cxn ang="0">
                  <a:pos x="457" y="237"/>
                </a:cxn>
                <a:cxn ang="0">
                  <a:pos x="303" y="302"/>
                </a:cxn>
                <a:cxn ang="0">
                  <a:pos x="151" y="378"/>
                </a:cxn>
                <a:cxn ang="0">
                  <a:pos x="0" y="465"/>
                </a:cxn>
              </a:cxnLst>
              <a:rect l="0" t="0" r="r" b="b"/>
              <a:pathLst>
                <a:path w="5447" h="962">
                  <a:moveTo>
                    <a:pt x="5447" y="0"/>
                  </a:moveTo>
                  <a:lnTo>
                    <a:pt x="5447" y="0"/>
                  </a:lnTo>
                  <a:lnTo>
                    <a:pt x="5440" y="17"/>
                  </a:lnTo>
                  <a:lnTo>
                    <a:pt x="5419" y="64"/>
                  </a:lnTo>
                  <a:lnTo>
                    <a:pt x="5402" y="98"/>
                  </a:lnTo>
                  <a:lnTo>
                    <a:pt x="5383" y="137"/>
                  </a:lnTo>
                  <a:lnTo>
                    <a:pt x="5359" y="181"/>
                  </a:lnTo>
                  <a:lnTo>
                    <a:pt x="5332" y="227"/>
                  </a:lnTo>
                  <a:lnTo>
                    <a:pt x="5300" y="279"/>
                  </a:lnTo>
                  <a:lnTo>
                    <a:pt x="5265" y="332"/>
                  </a:lnTo>
                  <a:lnTo>
                    <a:pt x="5225" y="387"/>
                  </a:lnTo>
                  <a:lnTo>
                    <a:pt x="5180" y="444"/>
                  </a:lnTo>
                  <a:lnTo>
                    <a:pt x="5130" y="500"/>
                  </a:lnTo>
                  <a:lnTo>
                    <a:pt x="5105" y="529"/>
                  </a:lnTo>
                  <a:lnTo>
                    <a:pt x="5078" y="557"/>
                  </a:lnTo>
                  <a:lnTo>
                    <a:pt x="5048" y="586"/>
                  </a:lnTo>
                  <a:lnTo>
                    <a:pt x="5019" y="613"/>
                  </a:lnTo>
                  <a:lnTo>
                    <a:pt x="4989" y="641"/>
                  </a:lnTo>
                  <a:lnTo>
                    <a:pt x="4957" y="667"/>
                  </a:lnTo>
                  <a:lnTo>
                    <a:pt x="4923" y="692"/>
                  </a:lnTo>
                  <a:lnTo>
                    <a:pt x="4889" y="718"/>
                  </a:lnTo>
                  <a:lnTo>
                    <a:pt x="4853" y="744"/>
                  </a:lnTo>
                  <a:lnTo>
                    <a:pt x="4815" y="767"/>
                  </a:lnTo>
                  <a:lnTo>
                    <a:pt x="4778" y="791"/>
                  </a:lnTo>
                  <a:lnTo>
                    <a:pt x="4737" y="812"/>
                  </a:lnTo>
                  <a:lnTo>
                    <a:pt x="4697" y="833"/>
                  </a:lnTo>
                  <a:lnTo>
                    <a:pt x="4654" y="852"/>
                  </a:lnTo>
                  <a:lnTo>
                    <a:pt x="4611" y="870"/>
                  </a:lnTo>
                  <a:lnTo>
                    <a:pt x="4567" y="888"/>
                  </a:lnTo>
                  <a:lnTo>
                    <a:pt x="4521" y="902"/>
                  </a:lnTo>
                  <a:lnTo>
                    <a:pt x="4472" y="917"/>
                  </a:lnTo>
                  <a:lnTo>
                    <a:pt x="4424" y="928"/>
                  </a:lnTo>
                  <a:lnTo>
                    <a:pt x="4374" y="939"/>
                  </a:lnTo>
                  <a:lnTo>
                    <a:pt x="4322" y="947"/>
                  </a:lnTo>
                  <a:lnTo>
                    <a:pt x="4270" y="954"/>
                  </a:lnTo>
                  <a:lnTo>
                    <a:pt x="4214" y="959"/>
                  </a:lnTo>
                  <a:lnTo>
                    <a:pt x="4158" y="962"/>
                  </a:lnTo>
                  <a:lnTo>
                    <a:pt x="4102" y="962"/>
                  </a:lnTo>
                  <a:lnTo>
                    <a:pt x="4043" y="960"/>
                  </a:lnTo>
                  <a:lnTo>
                    <a:pt x="3982" y="956"/>
                  </a:lnTo>
                  <a:lnTo>
                    <a:pt x="3921" y="949"/>
                  </a:lnTo>
                  <a:lnTo>
                    <a:pt x="3857" y="939"/>
                  </a:lnTo>
                  <a:lnTo>
                    <a:pt x="3793" y="928"/>
                  </a:lnTo>
                  <a:lnTo>
                    <a:pt x="3727" y="914"/>
                  </a:lnTo>
                  <a:lnTo>
                    <a:pt x="3659" y="896"/>
                  </a:lnTo>
                  <a:lnTo>
                    <a:pt x="3591" y="875"/>
                  </a:lnTo>
                  <a:lnTo>
                    <a:pt x="3520" y="852"/>
                  </a:lnTo>
                  <a:lnTo>
                    <a:pt x="3448" y="825"/>
                  </a:lnTo>
                  <a:lnTo>
                    <a:pt x="3373" y="796"/>
                  </a:lnTo>
                  <a:lnTo>
                    <a:pt x="3298" y="763"/>
                  </a:lnTo>
                  <a:lnTo>
                    <a:pt x="3221" y="726"/>
                  </a:lnTo>
                  <a:lnTo>
                    <a:pt x="3221" y="726"/>
                  </a:lnTo>
                  <a:lnTo>
                    <a:pt x="3067" y="654"/>
                  </a:lnTo>
                  <a:lnTo>
                    <a:pt x="2920" y="586"/>
                  </a:lnTo>
                  <a:lnTo>
                    <a:pt x="2777" y="521"/>
                  </a:lnTo>
                  <a:lnTo>
                    <a:pt x="2640" y="463"/>
                  </a:lnTo>
                  <a:lnTo>
                    <a:pt x="2505" y="410"/>
                  </a:lnTo>
                  <a:lnTo>
                    <a:pt x="2376" y="360"/>
                  </a:lnTo>
                  <a:lnTo>
                    <a:pt x="2252" y="315"/>
                  </a:lnTo>
                  <a:lnTo>
                    <a:pt x="2131" y="276"/>
                  </a:lnTo>
                  <a:lnTo>
                    <a:pt x="2015" y="240"/>
                  </a:lnTo>
                  <a:lnTo>
                    <a:pt x="1901" y="208"/>
                  </a:lnTo>
                  <a:lnTo>
                    <a:pt x="1791" y="181"/>
                  </a:lnTo>
                  <a:lnTo>
                    <a:pt x="1686" y="158"/>
                  </a:lnTo>
                  <a:lnTo>
                    <a:pt x="1583" y="140"/>
                  </a:lnTo>
                  <a:lnTo>
                    <a:pt x="1483" y="124"/>
                  </a:lnTo>
                  <a:lnTo>
                    <a:pt x="1386" y="114"/>
                  </a:lnTo>
                  <a:lnTo>
                    <a:pt x="1291" y="108"/>
                  </a:lnTo>
                  <a:lnTo>
                    <a:pt x="1200" y="105"/>
                  </a:lnTo>
                  <a:lnTo>
                    <a:pt x="1111" y="105"/>
                  </a:lnTo>
                  <a:lnTo>
                    <a:pt x="1023" y="109"/>
                  </a:lnTo>
                  <a:lnTo>
                    <a:pt x="937" y="118"/>
                  </a:lnTo>
                  <a:lnTo>
                    <a:pt x="854" y="129"/>
                  </a:lnTo>
                  <a:lnTo>
                    <a:pt x="772" y="143"/>
                  </a:lnTo>
                  <a:lnTo>
                    <a:pt x="692" y="163"/>
                  </a:lnTo>
                  <a:lnTo>
                    <a:pt x="612" y="184"/>
                  </a:lnTo>
                  <a:lnTo>
                    <a:pt x="533" y="208"/>
                  </a:lnTo>
                  <a:lnTo>
                    <a:pt x="457" y="237"/>
                  </a:lnTo>
                  <a:lnTo>
                    <a:pt x="379" y="268"/>
                  </a:lnTo>
                  <a:lnTo>
                    <a:pt x="303" y="302"/>
                  </a:lnTo>
                  <a:lnTo>
                    <a:pt x="228" y="339"/>
                  </a:lnTo>
                  <a:lnTo>
                    <a:pt x="151" y="378"/>
                  </a:lnTo>
                  <a:lnTo>
                    <a:pt x="76" y="419"/>
                  </a:lnTo>
                  <a:lnTo>
                    <a:pt x="0" y="465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806376" name="Freeform 40"/>
            <p:cNvSpPr>
              <a:spLocks/>
            </p:cNvSpPr>
            <p:nvPr userDrawn="1"/>
          </p:nvSpPr>
          <p:spPr bwMode="auto">
            <a:xfrm>
              <a:off x="925" y="1141"/>
              <a:ext cx="5439" cy="497"/>
            </a:xfrm>
            <a:custGeom>
              <a:avLst/>
              <a:gdLst/>
              <a:ahLst/>
              <a:cxnLst>
                <a:cxn ang="0">
                  <a:pos x="5439" y="0"/>
                </a:cxn>
                <a:cxn ang="0">
                  <a:pos x="5412" y="65"/>
                </a:cxn>
                <a:cxn ang="0">
                  <a:pos x="5377" y="137"/>
                </a:cxn>
                <a:cxn ang="0">
                  <a:pos x="5327" y="231"/>
                </a:cxn>
                <a:cxn ang="0">
                  <a:pos x="5261" y="336"/>
                </a:cxn>
                <a:cxn ang="0">
                  <a:pos x="5179" y="451"/>
                </a:cxn>
                <a:cxn ang="0">
                  <a:pos x="5104" y="538"/>
                </a:cxn>
                <a:cxn ang="0">
                  <a:pos x="5050" y="596"/>
                </a:cxn>
                <a:cxn ang="0">
                  <a:pos x="4990" y="652"/>
                </a:cxn>
                <a:cxn ang="0">
                  <a:pos x="4925" y="706"/>
                </a:cxn>
                <a:cxn ang="0">
                  <a:pos x="4855" y="759"/>
                </a:cxn>
                <a:cxn ang="0">
                  <a:pos x="4780" y="808"/>
                </a:cxn>
                <a:cxn ang="0">
                  <a:pos x="4701" y="851"/>
                </a:cxn>
                <a:cxn ang="0">
                  <a:pos x="4617" y="891"/>
                </a:cxn>
                <a:cxn ang="0">
                  <a:pos x="4526" y="925"/>
                </a:cxn>
                <a:cxn ang="0">
                  <a:pos x="4429" y="953"/>
                </a:cxn>
                <a:cxn ang="0">
                  <a:pos x="4328" y="975"/>
                </a:cxn>
                <a:cxn ang="0">
                  <a:pos x="4221" y="988"/>
                </a:cxn>
                <a:cxn ang="0">
                  <a:pos x="4108" y="993"/>
                </a:cxn>
                <a:cxn ang="0">
                  <a:pos x="3989" y="990"/>
                </a:cxn>
                <a:cxn ang="0">
                  <a:pos x="3864" y="975"/>
                </a:cxn>
                <a:cxn ang="0">
                  <a:pos x="3732" y="951"/>
                </a:cxn>
                <a:cxn ang="0">
                  <a:pos x="3595" y="917"/>
                </a:cxn>
                <a:cxn ang="0">
                  <a:pos x="3452" y="869"/>
                </a:cxn>
                <a:cxn ang="0">
                  <a:pos x="3302" y="809"/>
                </a:cxn>
                <a:cxn ang="0">
                  <a:pos x="3224" y="775"/>
                </a:cxn>
                <a:cxn ang="0">
                  <a:pos x="2921" y="638"/>
                </a:cxn>
                <a:cxn ang="0">
                  <a:pos x="2638" y="522"/>
                </a:cxn>
                <a:cxn ang="0">
                  <a:pos x="2374" y="423"/>
                </a:cxn>
                <a:cxn ang="0">
                  <a:pos x="2127" y="342"/>
                </a:cxn>
                <a:cxn ang="0">
                  <a:pos x="1897" y="281"/>
                </a:cxn>
                <a:cxn ang="0">
                  <a:pos x="1680" y="234"/>
                </a:cxn>
                <a:cxn ang="0">
                  <a:pos x="1477" y="205"/>
                </a:cxn>
                <a:cxn ang="0">
                  <a:pos x="1286" y="191"/>
                </a:cxn>
                <a:cxn ang="0">
                  <a:pos x="1104" y="192"/>
                </a:cxn>
                <a:cxn ang="0">
                  <a:pos x="932" y="208"/>
                </a:cxn>
                <a:cxn ang="0">
                  <a:pos x="766" y="239"/>
                </a:cxn>
                <a:cxn ang="0">
                  <a:pos x="607" y="283"/>
                </a:cxn>
                <a:cxn ang="0">
                  <a:pos x="453" y="338"/>
                </a:cxn>
                <a:cxn ang="0">
                  <a:pos x="300" y="407"/>
                </a:cxn>
                <a:cxn ang="0">
                  <a:pos x="150" y="486"/>
                </a:cxn>
                <a:cxn ang="0">
                  <a:pos x="0" y="578"/>
                </a:cxn>
              </a:cxnLst>
              <a:rect l="0" t="0" r="r" b="b"/>
              <a:pathLst>
                <a:path w="5439" h="993">
                  <a:moveTo>
                    <a:pt x="5439" y="0"/>
                  </a:moveTo>
                  <a:lnTo>
                    <a:pt x="5439" y="0"/>
                  </a:lnTo>
                  <a:lnTo>
                    <a:pt x="5432" y="18"/>
                  </a:lnTo>
                  <a:lnTo>
                    <a:pt x="5412" y="65"/>
                  </a:lnTo>
                  <a:lnTo>
                    <a:pt x="5397" y="99"/>
                  </a:lnTo>
                  <a:lnTo>
                    <a:pt x="5377" y="137"/>
                  </a:lnTo>
                  <a:lnTo>
                    <a:pt x="5354" y="183"/>
                  </a:lnTo>
                  <a:lnTo>
                    <a:pt x="5327" y="231"/>
                  </a:lnTo>
                  <a:lnTo>
                    <a:pt x="5297" y="283"/>
                  </a:lnTo>
                  <a:lnTo>
                    <a:pt x="5261" y="336"/>
                  </a:lnTo>
                  <a:lnTo>
                    <a:pt x="5222" y="393"/>
                  </a:lnTo>
                  <a:lnTo>
                    <a:pt x="5179" y="451"/>
                  </a:lnTo>
                  <a:lnTo>
                    <a:pt x="5130" y="509"/>
                  </a:lnTo>
                  <a:lnTo>
                    <a:pt x="5104" y="538"/>
                  </a:lnTo>
                  <a:lnTo>
                    <a:pt x="5078" y="567"/>
                  </a:lnTo>
                  <a:lnTo>
                    <a:pt x="5050" y="596"/>
                  </a:lnTo>
                  <a:lnTo>
                    <a:pt x="5021" y="623"/>
                  </a:lnTo>
                  <a:lnTo>
                    <a:pt x="4990" y="652"/>
                  </a:lnTo>
                  <a:lnTo>
                    <a:pt x="4958" y="680"/>
                  </a:lnTo>
                  <a:lnTo>
                    <a:pt x="4925" y="706"/>
                  </a:lnTo>
                  <a:lnTo>
                    <a:pt x="4891" y="733"/>
                  </a:lnTo>
                  <a:lnTo>
                    <a:pt x="4855" y="759"/>
                  </a:lnTo>
                  <a:lnTo>
                    <a:pt x="4819" y="783"/>
                  </a:lnTo>
                  <a:lnTo>
                    <a:pt x="4780" y="808"/>
                  </a:lnTo>
                  <a:lnTo>
                    <a:pt x="4742" y="830"/>
                  </a:lnTo>
                  <a:lnTo>
                    <a:pt x="4701" y="851"/>
                  </a:lnTo>
                  <a:lnTo>
                    <a:pt x="4660" y="872"/>
                  </a:lnTo>
                  <a:lnTo>
                    <a:pt x="4617" y="891"/>
                  </a:lnTo>
                  <a:lnTo>
                    <a:pt x="4572" y="909"/>
                  </a:lnTo>
                  <a:lnTo>
                    <a:pt x="4526" y="925"/>
                  </a:lnTo>
                  <a:lnTo>
                    <a:pt x="4479" y="940"/>
                  </a:lnTo>
                  <a:lnTo>
                    <a:pt x="4429" y="953"/>
                  </a:lnTo>
                  <a:lnTo>
                    <a:pt x="4379" y="966"/>
                  </a:lnTo>
                  <a:lnTo>
                    <a:pt x="4328" y="975"/>
                  </a:lnTo>
                  <a:lnTo>
                    <a:pt x="4275" y="982"/>
                  </a:lnTo>
                  <a:lnTo>
                    <a:pt x="4221" y="988"/>
                  </a:lnTo>
                  <a:lnTo>
                    <a:pt x="4165" y="992"/>
                  </a:lnTo>
                  <a:lnTo>
                    <a:pt x="4108" y="993"/>
                  </a:lnTo>
                  <a:lnTo>
                    <a:pt x="4049" y="993"/>
                  </a:lnTo>
                  <a:lnTo>
                    <a:pt x="3989" y="990"/>
                  </a:lnTo>
                  <a:lnTo>
                    <a:pt x="3927" y="984"/>
                  </a:lnTo>
                  <a:lnTo>
                    <a:pt x="3864" y="975"/>
                  </a:lnTo>
                  <a:lnTo>
                    <a:pt x="3799" y="966"/>
                  </a:lnTo>
                  <a:lnTo>
                    <a:pt x="3732" y="951"/>
                  </a:lnTo>
                  <a:lnTo>
                    <a:pt x="3666" y="935"/>
                  </a:lnTo>
                  <a:lnTo>
                    <a:pt x="3595" y="917"/>
                  </a:lnTo>
                  <a:lnTo>
                    <a:pt x="3524" y="895"/>
                  </a:lnTo>
                  <a:lnTo>
                    <a:pt x="3452" y="869"/>
                  </a:lnTo>
                  <a:lnTo>
                    <a:pt x="3377" y="841"/>
                  </a:lnTo>
                  <a:lnTo>
                    <a:pt x="3302" y="809"/>
                  </a:lnTo>
                  <a:lnTo>
                    <a:pt x="3224" y="775"/>
                  </a:lnTo>
                  <a:lnTo>
                    <a:pt x="3224" y="775"/>
                  </a:lnTo>
                  <a:lnTo>
                    <a:pt x="3070" y="704"/>
                  </a:lnTo>
                  <a:lnTo>
                    <a:pt x="2921" y="638"/>
                  </a:lnTo>
                  <a:lnTo>
                    <a:pt x="2777" y="578"/>
                  </a:lnTo>
                  <a:lnTo>
                    <a:pt x="2638" y="522"/>
                  </a:lnTo>
                  <a:lnTo>
                    <a:pt x="2503" y="470"/>
                  </a:lnTo>
                  <a:lnTo>
                    <a:pt x="2374" y="423"/>
                  </a:lnTo>
                  <a:lnTo>
                    <a:pt x="2249" y="381"/>
                  </a:lnTo>
                  <a:lnTo>
                    <a:pt x="2127" y="342"/>
                  </a:lnTo>
                  <a:lnTo>
                    <a:pt x="2010" y="310"/>
                  </a:lnTo>
                  <a:lnTo>
                    <a:pt x="1897" y="281"/>
                  </a:lnTo>
                  <a:lnTo>
                    <a:pt x="1787" y="255"/>
                  </a:lnTo>
                  <a:lnTo>
                    <a:pt x="1680" y="234"/>
                  </a:lnTo>
                  <a:lnTo>
                    <a:pt x="1577" y="218"/>
                  </a:lnTo>
                  <a:lnTo>
                    <a:pt x="1477" y="205"/>
                  </a:lnTo>
                  <a:lnTo>
                    <a:pt x="1380" y="197"/>
                  </a:lnTo>
                  <a:lnTo>
                    <a:pt x="1286" y="191"/>
                  </a:lnTo>
                  <a:lnTo>
                    <a:pt x="1194" y="191"/>
                  </a:lnTo>
                  <a:lnTo>
                    <a:pt x="1104" y="192"/>
                  </a:lnTo>
                  <a:lnTo>
                    <a:pt x="1018" y="199"/>
                  </a:lnTo>
                  <a:lnTo>
                    <a:pt x="932" y="208"/>
                  </a:lnTo>
                  <a:lnTo>
                    <a:pt x="848" y="221"/>
                  </a:lnTo>
                  <a:lnTo>
                    <a:pt x="766" y="239"/>
                  </a:lnTo>
                  <a:lnTo>
                    <a:pt x="686" y="259"/>
                  </a:lnTo>
                  <a:lnTo>
                    <a:pt x="607" y="283"/>
                  </a:lnTo>
                  <a:lnTo>
                    <a:pt x="529" y="309"/>
                  </a:lnTo>
                  <a:lnTo>
                    <a:pt x="453" y="338"/>
                  </a:lnTo>
                  <a:lnTo>
                    <a:pt x="376" y="372"/>
                  </a:lnTo>
                  <a:lnTo>
                    <a:pt x="300" y="407"/>
                  </a:lnTo>
                  <a:lnTo>
                    <a:pt x="225" y="446"/>
                  </a:lnTo>
                  <a:lnTo>
                    <a:pt x="150" y="486"/>
                  </a:lnTo>
                  <a:lnTo>
                    <a:pt x="75" y="531"/>
                  </a:lnTo>
                  <a:lnTo>
                    <a:pt x="0" y="57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806377" name="Freeform 41"/>
            <p:cNvSpPr>
              <a:spLocks/>
            </p:cNvSpPr>
            <p:nvPr userDrawn="1"/>
          </p:nvSpPr>
          <p:spPr bwMode="auto">
            <a:xfrm>
              <a:off x="958" y="1112"/>
              <a:ext cx="5429" cy="513"/>
            </a:xfrm>
            <a:custGeom>
              <a:avLst/>
              <a:gdLst/>
              <a:ahLst/>
              <a:cxnLst>
                <a:cxn ang="0">
                  <a:pos x="5429" y="0"/>
                </a:cxn>
                <a:cxn ang="0">
                  <a:pos x="5403" y="66"/>
                </a:cxn>
                <a:cxn ang="0">
                  <a:pos x="5369" y="141"/>
                </a:cxn>
                <a:cxn ang="0">
                  <a:pos x="5321" y="234"/>
                </a:cxn>
                <a:cxn ang="0">
                  <a:pos x="5257" y="342"/>
                </a:cxn>
                <a:cxn ang="0">
                  <a:pos x="5176" y="459"/>
                </a:cxn>
                <a:cxn ang="0">
                  <a:pos x="5103" y="547"/>
                </a:cxn>
                <a:cxn ang="0">
                  <a:pos x="5049" y="607"/>
                </a:cxn>
                <a:cxn ang="0">
                  <a:pos x="4990" y="665"/>
                </a:cxn>
                <a:cxn ang="0">
                  <a:pos x="4927" y="720"/>
                </a:cxn>
                <a:cxn ang="0">
                  <a:pos x="4857" y="775"/>
                </a:cxn>
                <a:cxn ang="0">
                  <a:pos x="4784" y="825"/>
                </a:cxn>
                <a:cxn ang="0">
                  <a:pos x="4704" y="870"/>
                </a:cxn>
                <a:cxn ang="0">
                  <a:pos x="4620" y="912"/>
                </a:cxn>
                <a:cxn ang="0">
                  <a:pos x="4531" y="949"/>
                </a:cxn>
                <a:cxn ang="0">
                  <a:pos x="4435" y="979"/>
                </a:cxn>
                <a:cxn ang="0">
                  <a:pos x="4334" y="1003"/>
                </a:cxn>
                <a:cxn ang="0">
                  <a:pos x="4227" y="1017"/>
                </a:cxn>
                <a:cxn ang="0">
                  <a:pos x="4114" y="1025"/>
                </a:cxn>
                <a:cxn ang="0">
                  <a:pos x="3995" y="1024"/>
                </a:cxn>
                <a:cxn ang="0">
                  <a:pos x="3870" y="1012"/>
                </a:cxn>
                <a:cxn ang="0">
                  <a:pos x="3738" y="991"/>
                </a:cxn>
                <a:cxn ang="0">
                  <a:pos x="3601" y="959"/>
                </a:cxn>
                <a:cxn ang="0">
                  <a:pos x="3456" y="914"/>
                </a:cxn>
                <a:cxn ang="0">
                  <a:pos x="3305" y="857"/>
                </a:cxn>
                <a:cxn ang="0">
                  <a:pos x="3227" y="824"/>
                </a:cxn>
                <a:cxn ang="0">
                  <a:pos x="2922" y="693"/>
                </a:cxn>
                <a:cxn ang="0">
                  <a:pos x="2637" y="581"/>
                </a:cxn>
                <a:cxn ang="0">
                  <a:pos x="2372" y="488"/>
                </a:cxn>
                <a:cxn ang="0">
                  <a:pos x="2123" y="412"/>
                </a:cxn>
                <a:cxn ang="0">
                  <a:pos x="1891" y="354"/>
                </a:cxn>
                <a:cxn ang="0">
                  <a:pos x="1675" y="313"/>
                </a:cxn>
                <a:cxn ang="0">
                  <a:pos x="1472" y="287"/>
                </a:cxn>
                <a:cxn ang="0">
                  <a:pos x="1281" y="278"/>
                </a:cxn>
                <a:cxn ang="0">
                  <a:pos x="1099" y="283"/>
                </a:cxn>
                <a:cxn ang="0">
                  <a:pos x="926" y="302"/>
                </a:cxn>
                <a:cxn ang="0">
                  <a:pos x="761" y="336"/>
                </a:cxn>
                <a:cxn ang="0">
                  <a:pos x="603" y="383"/>
                </a:cxn>
                <a:cxn ang="0">
                  <a:pos x="449" y="441"/>
                </a:cxn>
                <a:cxn ang="0">
                  <a:pos x="298" y="514"/>
                </a:cxn>
                <a:cxn ang="0">
                  <a:pos x="149" y="596"/>
                </a:cxn>
                <a:cxn ang="0">
                  <a:pos x="0" y="691"/>
                </a:cxn>
              </a:cxnLst>
              <a:rect l="0" t="0" r="r" b="b"/>
              <a:pathLst>
                <a:path w="5429" h="1025">
                  <a:moveTo>
                    <a:pt x="5429" y="0"/>
                  </a:moveTo>
                  <a:lnTo>
                    <a:pt x="5429" y="0"/>
                  </a:lnTo>
                  <a:lnTo>
                    <a:pt x="5422" y="18"/>
                  </a:lnTo>
                  <a:lnTo>
                    <a:pt x="5403" y="66"/>
                  </a:lnTo>
                  <a:lnTo>
                    <a:pt x="5389" y="100"/>
                  </a:lnTo>
                  <a:lnTo>
                    <a:pt x="5369" y="141"/>
                  </a:lnTo>
                  <a:lnTo>
                    <a:pt x="5347" y="186"/>
                  </a:lnTo>
                  <a:lnTo>
                    <a:pt x="5321" y="234"/>
                  </a:lnTo>
                  <a:lnTo>
                    <a:pt x="5292" y="287"/>
                  </a:lnTo>
                  <a:lnTo>
                    <a:pt x="5257" y="342"/>
                  </a:lnTo>
                  <a:lnTo>
                    <a:pt x="5218" y="399"/>
                  </a:lnTo>
                  <a:lnTo>
                    <a:pt x="5176" y="459"/>
                  </a:lnTo>
                  <a:lnTo>
                    <a:pt x="5129" y="518"/>
                  </a:lnTo>
                  <a:lnTo>
                    <a:pt x="5103" y="547"/>
                  </a:lnTo>
                  <a:lnTo>
                    <a:pt x="5076" y="576"/>
                  </a:lnTo>
                  <a:lnTo>
                    <a:pt x="5049" y="607"/>
                  </a:lnTo>
                  <a:lnTo>
                    <a:pt x="5021" y="636"/>
                  </a:lnTo>
                  <a:lnTo>
                    <a:pt x="4990" y="665"/>
                  </a:lnTo>
                  <a:lnTo>
                    <a:pt x="4958" y="693"/>
                  </a:lnTo>
                  <a:lnTo>
                    <a:pt x="4927" y="720"/>
                  </a:lnTo>
                  <a:lnTo>
                    <a:pt x="4893" y="748"/>
                  </a:lnTo>
                  <a:lnTo>
                    <a:pt x="4857" y="775"/>
                  </a:lnTo>
                  <a:lnTo>
                    <a:pt x="4821" y="799"/>
                  </a:lnTo>
                  <a:lnTo>
                    <a:pt x="4784" y="825"/>
                  </a:lnTo>
                  <a:lnTo>
                    <a:pt x="4745" y="848"/>
                  </a:lnTo>
                  <a:lnTo>
                    <a:pt x="4704" y="870"/>
                  </a:lnTo>
                  <a:lnTo>
                    <a:pt x="4663" y="893"/>
                  </a:lnTo>
                  <a:lnTo>
                    <a:pt x="4620" y="912"/>
                  </a:lnTo>
                  <a:lnTo>
                    <a:pt x="4577" y="932"/>
                  </a:lnTo>
                  <a:lnTo>
                    <a:pt x="4531" y="949"/>
                  </a:lnTo>
                  <a:lnTo>
                    <a:pt x="4484" y="964"/>
                  </a:lnTo>
                  <a:lnTo>
                    <a:pt x="4435" y="979"/>
                  </a:lnTo>
                  <a:lnTo>
                    <a:pt x="4385" y="991"/>
                  </a:lnTo>
                  <a:lnTo>
                    <a:pt x="4334" y="1003"/>
                  </a:lnTo>
                  <a:lnTo>
                    <a:pt x="4281" y="1011"/>
                  </a:lnTo>
                  <a:lnTo>
                    <a:pt x="4227" y="1017"/>
                  </a:lnTo>
                  <a:lnTo>
                    <a:pt x="4171" y="1022"/>
                  </a:lnTo>
                  <a:lnTo>
                    <a:pt x="4114" y="1025"/>
                  </a:lnTo>
                  <a:lnTo>
                    <a:pt x="4055" y="1025"/>
                  </a:lnTo>
                  <a:lnTo>
                    <a:pt x="3995" y="1024"/>
                  </a:lnTo>
                  <a:lnTo>
                    <a:pt x="3932" y="1021"/>
                  </a:lnTo>
                  <a:lnTo>
                    <a:pt x="3870" y="1012"/>
                  </a:lnTo>
                  <a:lnTo>
                    <a:pt x="3805" y="1004"/>
                  </a:lnTo>
                  <a:lnTo>
                    <a:pt x="3738" y="991"/>
                  </a:lnTo>
                  <a:lnTo>
                    <a:pt x="3670" y="977"/>
                  </a:lnTo>
                  <a:lnTo>
                    <a:pt x="3601" y="959"/>
                  </a:lnTo>
                  <a:lnTo>
                    <a:pt x="3528" y="938"/>
                  </a:lnTo>
                  <a:lnTo>
                    <a:pt x="3456" y="914"/>
                  </a:lnTo>
                  <a:lnTo>
                    <a:pt x="3381" y="888"/>
                  </a:lnTo>
                  <a:lnTo>
                    <a:pt x="3305" y="857"/>
                  </a:lnTo>
                  <a:lnTo>
                    <a:pt x="3227" y="824"/>
                  </a:lnTo>
                  <a:lnTo>
                    <a:pt x="3227" y="824"/>
                  </a:lnTo>
                  <a:lnTo>
                    <a:pt x="3072" y="756"/>
                  </a:lnTo>
                  <a:lnTo>
                    <a:pt x="2922" y="693"/>
                  </a:lnTo>
                  <a:lnTo>
                    <a:pt x="2777" y="635"/>
                  </a:lnTo>
                  <a:lnTo>
                    <a:pt x="2637" y="581"/>
                  </a:lnTo>
                  <a:lnTo>
                    <a:pt x="2502" y="533"/>
                  </a:lnTo>
                  <a:lnTo>
                    <a:pt x="2372" y="488"/>
                  </a:lnTo>
                  <a:lnTo>
                    <a:pt x="2245" y="447"/>
                  </a:lnTo>
                  <a:lnTo>
                    <a:pt x="2123" y="412"/>
                  </a:lnTo>
                  <a:lnTo>
                    <a:pt x="2005" y="381"/>
                  </a:lnTo>
                  <a:lnTo>
                    <a:pt x="1891" y="354"/>
                  </a:lnTo>
                  <a:lnTo>
                    <a:pt x="1782" y="331"/>
                  </a:lnTo>
                  <a:lnTo>
                    <a:pt x="1675" y="313"/>
                  </a:lnTo>
                  <a:lnTo>
                    <a:pt x="1572" y="297"/>
                  </a:lnTo>
                  <a:lnTo>
                    <a:pt x="1472" y="287"/>
                  </a:lnTo>
                  <a:lnTo>
                    <a:pt x="1375" y="279"/>
                  </a:lnTo>
                  <a:lnTo>
                    <a:pt x="1281" y="278"/>
                  </a:lnTo>
                  <a:lnTo>
                    <a:pt x="1187" y="278"/>
                  </a:lnTo>
                  <a:lnTo>
                    <a:pt x="1099" y="283"/>
                  </a:lnTo>
                  <a:lnTo>
                    <a:pt x="1011" y="291"/>
                  </a:lnTo>
                  <a:lnTo>
                    <a:pt x="926" y="302"/>
                  </a:lnTo>
                  <a:lnTo>
                    <a:pt x="843" y="317"/>
                  </a:lnTo>
                  <a:lnTo>
                    <a:pt x="761" y="336"/>
                  </a:lnTo>
                  <a:lnTo>
                    <a:pt x="682" y="357"/>
                  </a:lnTo>
                  <a:lnTo>
                    <a:pt x="603" y="383"/>
                  </a:lnTo>
                  <a:lnTo>
                    <a:pt x="525" y="410"/>
                  </a:lnTo>
                  <a:lnTo>
                    <a:pt x="449" y="441"/>
                  </a:lnTo>
                  <a:lnTo>
                    <a:pt x="372" y="476"/>
                  </a:lnTo>
                  <a:lnTo>
                    <a:pt x="298" y="514"/>
                  </a:lnTo>
                  <a:lnTo>
                    <a:pt x="224" y="554"/>
                  </a:lnTo>
                  <a:lnTo>
                    <a:pt x="149" y="596"/>
                  </a:lnTo>
                  <a:lnTo>
                    <a:pt x="75" y="643"/>
                  </a:lnTo>
                  <a:lnTo>
                    <a:pt x="0" y="691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806378" name="Freeform 42"/>
            <p:cNvSpPr>
              <a:spLocks/>
            </p:cNvSpPr>
            <p:nvPr userDrawn="1"/>
          </p:nvSpPr>
          <p:spPr bwMode="auto">
            <a:xfrm>
              <a:off x="993" y="1083"/>
              <a:ext cx="5418" cy="530"/>
            </a:xfrm>
            <a:custGeom>
              <a:avLst/>
              <a:gdLst/>
              <a:ahLst/>
              <a:cxnLst>
                <a:cxn ang="0">
                  <a:pos x="5418" y="0"/>
                </a:cxn>
                <a:cxn ang="0">
                  <a:pos x="5393" y="68"/>
                </a:cxn>
                <a:cxn ang="0">
                  <a:pos x="5361" y="142"/>
                </a:cxn>
                <a:cxn ang="0">
                  <a:pos x="5314" y="237"/>
                </a:cxn>
                <a:cxn ang="0">
                  <a:pos x="5251" y="347"/>
                </a:cxn>
                <a:cxn ang="0">
                  <a:pos x="5171" y="467"/>
                </a:cxn>
                <a:cxn ang="0">
                  <a:pos x="5100" y="557"/>
                </a:cxn>
                <a:cxn ang="0">
                  <a:pos x="5047" y="618"/>
                </a:cxn>
                <a:cxn ang="0">
                  <a:pos x="4989" y="676"/>
                </a:cxn>
                <a:cxn ang="0">
                  <a:pos x="4926" y="735"/>
                </a:cxn>
                <a:cxn ang="0">
                  <a:pos x="4858" y="789"/>
                </a:cxn>
                <a:cxn ang="0">
                  <a:pos x="4785" y="843"/>
                </a:cxn>
                <a:cxn ang="0">
                  <a:pos x="4707" y="890"/>
                </a:cxn>
                <a:cxn ang="0">
                  <a:pos x="4622" y="933"/>
                </a:cxn>
                <a:cxn ang="0">
                  <a:pos x="4533" y="972"/>
                </a:cxn>
                <a:cxn ang="0">
                  <a:pos x="4437" y="1004"/>
                </a:cxn>
                <a:cxn ang="0">
                  <a:pos x="4338" y="1030"/>
                </a:cxn>
                <a:cxn ang="0">
                  <a:pos x="4231" y="1048"/>
                </a:cxn>
                <a:cxn ang="0">
                  <a:pos x="4118" y="1058"/>
                </a:cxn>
                <a:cxn ang="0">
                  <a:pos x="3999" y="1059"/>
                </a:cxn>
                <a:cxn ang="0">
                  <a:pos x="3874" y="1049"/>
                </a:cxn>
                <a:cxn ang="0">
                  <a:pos x="3742" y="1032"/>
                </a:cxn>
                <a:cxn ang="0">
                  <a:pos x="3603" y="1001"/>
                </a:cxn>
                <a:cxn ang="0">
                  <a:pos x="3459" y="959"/>
                </a:cxn>
                <a:cxn ang="0">
                  <a:pos x="3306" y="906"/>
                </a:cxn>
                <a:cxn ang="0">
                  <a:pos x="3228" y="873"/>
                </a:cxn>
                <a:cxn ang="0">
                  <a:pos x="2920" y="748"/>
                </a:cxn>
                <a:cxn ang="0">
                  <a:pos x="2634" y="641"/>
                </a:cxn>
                <a:cxn ang="0">
                  <a:pos x="2367" y="552"/>
                </a:cxn>
                <a:cxn ang="0">
                  <a:pos x="2119" y="483"/>
                </a:cxn>
                <a:cxn ang="0">
                  <a:pos x="1886" y="428"/>
                </a:cxn>
                <a:cxn ang="0">
                  <a:pos x="1669" y="391"/>
                </a:cxn>
                <a:cxn ang="0">
                  <a:pos x="1465" y="370"/>
                </a:cxn>
                <a:cxn ang="0">
                  <a:pos x="1273" y="363"/>
                </a:cxn>
                <a:cxn ang="0">
                  <a:pos x="1091" y="371"/>
                </a:cxn>
                <a:cxn ang="0">
                  <a:pos x="919" y="396"/>
                </a:cxn>
                <a:cxn ang="0">
                  <a:pos x="755" y="433"/>
                </a:cxn>
                <a:cxn ang="0">
                  <a:pos x="597" y="483"/>
                </a:cxn>
                <a:cxn ang="0">
                  <a:pos x="444" y="546"/>
                </a:cxn>
                <a:cxn ang="0">
                  <a:pos x="294" y="620"/>
                </a:cxn>
                <a:cxn ang="0">
                  <a:pos x="147" y="707"/>
                </a:cxn>
                <a:cxn ang="0">
                  <a:pos x="0" y="806"/>
                </a:cxn>
              </a:cxnLst>
              <a:rect l="0" t="0" r="r" b="b"/>
              <a:pathLst>
                <a:path w="5418" h="1059">
                  <a:moveTo>
                    <a:pt x="5418" y="0"/>
                  </a:moveTo>
                  <a:lnTo>
                    <a:pt x="5418" y="0"/>
                  </a:lnTo>
                  <a:lnTo>
                    <a:pt x="5411" y="18"/>
                  </a:lnTo>
                  <a:lnTo>
                    <a:pt x="5393" y="68"/>
                  </a:lnTo>
                  <a:lnTo>
                    <a:pt x="5377" y="102"/>
                  </a:lnTo>
                  <a:lnTo>
                    <a:pt x="5361" y="142"/>
                  </a:lnTo>
                  <a:lnTo>
                    <a:pt x="5339" y="189"/>
                  </a:lnTo>
                  <a:lnTo>
                    <a:pt x="5314" y="237"/>
                  </a:lnTo>
                  <a:lnTo>
                    <a:pt x="5284" y="292"/>
                  </a:lnTo>
                  <a:lnTo>
                    <a:pt x="5251" y="347"/>
                  </a:lnTo>
                  <a:lnTo>
                    <a:pt x="5214" y="407"/>
                  </a:lnTo>
                  <a:lnTo>
                    <a:pt x="5171" y="467"/>
                  </a:lnTo>
                  <a:lnTo>
                    <a:pt x="5125" y="526"/>
                  </a:lnTo>
                  <a:lnTo>
                    <a:pt x="5100" y="557"/>
                  </a:lnTo>
                  <a:lnTo>
                    <a:pt x="5073" y="588"/>
                  </a:lnTo>
                  <a:lnTo>
                    <a:pt x="5047" y="618"/>
                  </a:lnTo>
                  <a:lnTo>
                    <a:pt x="5018" y="647"/>
                  </a:lnTo>
                  <a:lnTo>
                    <a:pt x="4989" y="676"/>
                  </a:lnTo>
                  <a:lnTo>
                    <a:pt x="4958" y="706"/>
                  </a:lnTo>
                  <a:lnTo>
                    <a:pt x="4926" y="735"/>
                  </a:lnTo>
                  <a:lnTo>
                    <a:pt x="4893" y="762"/>
                  </a:lnTo>
                  <a:lnTo>
                    <a:pt x="4858" y="789"/>
                  </a:lnTo>
                  <a:lnTo>
                    <a:pt x="4822" y="817"/>
                  </a:lnTo>
                  <a:lnTo>
                    <a:pt x="4785" y="843"/>
                  </a:lnTo>
                  <a:lnTo>
                    <a:pt x="4746" y="867"/>
                  </a:lnTo>
                  <a:lnTo>
                    <a:pt x="4707" y="890"/>
                  </a:lnTo>
                  <a:lnTo>
                    <a:pt x="4665" y="912"/>
                  </a:lnTo>
                  <a:lnTo>
                    <a:pt x="4622" y="933"/>
                  </a:lnTo>
                  <a:lnTo>
                    <a:pt x="4579" y="954"/>
                  </a:lnTo>
                  <a:lnTo>
                    <a:pt x="4533" y="972"/>
                  </a:lnTo>
                  <a:lnTo>
                    <a:pt x="4486" y="990"/>
                  </a:lnTo>
                  <a:lnTo>
                    <a:pt x="4437" y="1004"/>
                  </a:lnTo>
                  <a:lnTo>
                    <a:pt x="4389" y="1019"/>
                  </a:lnTo>
                  <a:lnTo>
                    <a:pt x="4338" y="1030"/>
                  </a:lnTo>
                  <a:lnTo>
                    <a:pt x="4285" y="1040"/>
                  </a:lnTo>
                  <a:lnTo>
                    <a:pt x="4231" y="1048"/>
                  </a:lnTo>
                  <a:lnTo>
                    <a:pt x="4175" y="1054"/>
                  </a:lnTo>
                  <a:lnTo>
                    <a:pt x="4118" y="1058"/>
                  </a:lnTo>
                  <a:lnTo>
                    <a:pt x="4058" y="1059"/>
                  </a:lnTo>
                  <a:lnTo>
                    <a:pt x="3999" y="1059"/>
                  </a:lnTo>
                  <a:lnTo>
                    <a:pt x="3936" y="1056"/>
                  </a:lnTo>
                  <a:lnTo>
                    <a:pt x="3874" y="1049"/>
                  </a:lnTo>
                  <a:lnTo>
                    <a:pt x="3809" y="1041"/>
                  </a:lnTo>
                  <a:lnTo>
                    <a:pt x="3742" y="1032"/>
                  </a:lnTo>
                  <a:lnTo>
                    <a:pt x="3672" y="1017"/>
                  </a:lnTo>
                  <a:lnTo>
                    <a:pt x="3603" y="1001"/>
                  </a:lnTo>
                  <a:lnTo>
                    <a:pt x="3531" y="982"/>
                  </a:lnTo>
                  <a:lnTo>
                    <a:pt x="3459" y="959"/>
                  </a:lnTo>
                  <a:lnTo>
                    <a:pt x="3382" y="933"/>
                  </a:lnTo>
                  <a:lnTo>
                    <a:pt x="3306" y="906"/>
                  </a:lnTo>
                  <a:lnTo>
                    <a:pt x="3228" y="873"/>
                  </a:lnTo>
                  <a:lnTo>
                    <a:pt x="3228" y="873"/>
                  </a:lnTo>
                  <a:lnTo>
                    <a:pt x="3071" y="809"/>
                  </a:lnTo>
                  <a:lnTo>
                    <a:pt x="2920" y="748"/>
                  </a:lnTo>
                  <a:lnTo>
                    <a:pt x="2776" y="693"/>
                  </a:lnTo>
                  <a:lnTo>
                    <a:pt x="2634" y="641"/>
                  </a:lnTo>
                  <a:lnTo>
                    <a:pt x="2499" y="596"/>
                  </a:lnTo>
                  <a:lnTo>
                    <a:pt x="2367" y="552"/>
                  </a:lnTo>
                  <a:lnTo>
                    <a:pt x="2241" y="515"/>
                  </a:lnTo>
                  <a:lnTo>
                    <a:pt x="2119" y="483"/>
                  </a:lnTo>
                  <a:lnTo>
                    <a:pt x="2001" y="454"/>
                  </a:lnTo>
                  <a:lnTo>
                    <a:pt x="1886" y="428"/>
                  </a:lnTo>
                  <a:lnTo>
                    <a:pt x="1776" y="407"/>
                  </a:lnTo>
                  <a:lnTo>
                    <a:pt x="1669" y="391"/>
                  </a:lnTo>
                  <a:lnTo>
                    <a:pt x="1565" y="378"/>
                  </a:lnTo>
                  <a:lnTo>
                    <a:pt x="1465" y="370"/>
                  </a:lnTo>
                  <a:lnTo>
                    <a:pt x="1368" y="365"/>
                  </a:lnTo>
                  <a:lnTo>
                    <a:pt x="1273" y="363"/>
                  </a:lnTo>
                  <a:lnTo>
                    <a:pt x="1182" y="366"/>
                  </a:lnTo>
                  <a:lnTo>
                    <a:pt x="1091" y="371"/>
                  </a:lnTo>
                  <a:lnTo>
                    <a:pt x="1005" y="381"/>
                  </a:lnTo>
                  <a:lnTo>
                    <a:pt x="919" y="396"/>
                  </a:lnTo>
                  <a:lnTo>
                    <a:pt x="837" y="412"/>
                  </a:lnTo>
                  <a:lnTo>
                    <a:pt x="755" y="433"/>
                  </a:lnTo>
                  <a:lnTo>
                    <a:pt x="676" y="455"/>
                  </a:lnTo>
                  <a:lnTo>
                    <a:pt x="597" y="483"/>
                  </a:lnTo>
                  <a:lnTo>
                    <a:pt x="521" y="512"/>
                  </a:lnTo>
                  <a:lnTo>
                    <a:pt x="444" y="546"/>
                  </a:lnTo>
                  <a:lnTo>
                    <a:pt x="369" y="581"/>
                  </a:lnTo>
                  <a:lnTo>
                    <a:pt x="294" y="620"/>
                  </a:lnTo>
                  <a:lnTo>
                    <a:pt x="221" y="662"/>
                  </a:lnTo>
                  <a:lnTo>
                    <a:pt x="147" y="707"/>
                  </a:lnTo>
                  <a:lnTo>
                    <a:pt x="74" y="754"/>
                  </a:lnTo>
                  <a:lnTo>
                    <a:pt x="0" y="80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806379" name="Freeform 43"/>
            <p:cNvSpPr>
              <a:spLocks/>
            </p:cNvSpPr>
            <p:nvPr userDrawn="1"/>
          </p:nvSpPr>
          <p:spPr bwMode="auto">
            <a:xfrm>
              <a:off x="1029" y="1055"/>
              <a:ext cx="5404" cy="545"/>
            </a:xfrm>
            <a:custGeom>
              <a:avLst/>
              <a:gdLst/>
              <a:ahLst/>
              <a:cxnLst>
                <a:cxn ang="0">
                  <a:pos x="5404" y="0"/>
                </a:cxn>
                <a:cxn ang="0">
                  <a:pos x="5380" y="68"/>
                </a:cxn>
                <a:cxn ang="0">
                  <a:pos x="5350" y="144"/>
                </a:cxn>
                <a:cxn ang="0">
                  <a:pos x="5304" y="241"/>
                </a:cxn>
                <a:cxn ang="0">
                  <a:pos x="5243" y="352"/>
                </a:cxn>
                <a:cxn ang="0">
                  <a:pos x="5165" y="473"/>
                </a:cxn>
                <a:cxn ang="0">
                  <a:pos x="5096" y="566"/>
                </a:cxn>
                <a:cxn ang="0">
                  <a:pos x="5043" y="627"/>
                </a:cxn>
                <a:cxn ang="0">
                  <a:pos x="4986" y="688"/>
                </a:cxn>
                <a:cxn ang="0">
                  <a:pos x="4924" y="748"/>
                </a:cxn>
                <a:cxn ang="0">
                  <a:pos x="4857" y="805"/>
                </a:cxn>
                <a:cxn ang="0">
                  <a:pos x="4785" y="858"/>
                </a:cxn>
                <a:cxn ang="0">
                  <a:pos x="4707" y="908"/>
                </a:cxn>
                <a:cxn ang="0">
                  <a:pos x="4624" y="955"/>
                </a:cxn>
                <a:cxn ang="0">
                  <a:pos x="4535" y="995"/>
                </a:cxn>
                <a:cxn ang="0">
                  <a:pos x="4440" y="1029"/>
                </a:cxn>
                <a:cxn ang="0">
                  <a:pos x="4340" y="1056"/>
                </a:cxn>
                <a:cxn ang="0">
                  <a:pos x="4233" y="1076"/>
                </a:cxn>
                <a:cxn ang="0">
                  <a:pos x="4121" y="1089"/>
                </a:cxn>
                <a:cxn ang="0">
                  <a:pos x="4002" y="1092"/>
                </a:cxn>
                <a:cxn ang="0">
                  <a:pos x="3877" y="1085"/>
                </a:cxn>
                <a:cxn ang="0">
                  <a:pos x="3745" y="1069"/>
                </a:cxn>
                <a:cxn ang="0">
                  <a:pos x="3606" y="1042"/>
                </a:cxn>
                <a:cxn ang="0">
                  <a:pos x="3460" y="1003"/>
                </a:cxn>
                <a:cxn ang="0">
                  <a:pos x="3307" y="951"/>
                </a:cxn>
                <a:cxn ang="0">
                  <a:pos x="3228" y="921"/>
                </a:cxn>
                <a:cxn ang="0">
                  <a:pos x="2919" y="801"/>
                </a:cxn>
                <a:cxn ang="0">
                  <a:pos x="2631" y="701"/>
                </a:cxn>
                <a:cxn ang="0">
                  <a:pos x="2363" y="617"/>
                </a:cxn>
                <a:cxn ang="0">
                  <a:pos x="2113" y="551"/>
                </a:cxn>
                <a:cxn ang="0">
                  <a:pos x="1880" y="501"/>
                </a:cxn>
                <a:cxn ang="0">
                  <a:pos x="1662" y="469"/>
                </a:cxn>
                <a:cxn ang="0">
                  <a:pos x="1458" y="451"/>
                </a:cxn>
                <a:cxn ang="0">
                  <a:pos x="1266" y="448"/>
                </a:cxn>
                <a:cxn ang="0">
                  <a:pos x="1085" y="461"/>
                </a:cxn>
                <a:cxn ang="0">
                  <a:pos x="914" y="488"/>
                </a:cxn>
                <a:cxn ang="0">
                  <a:pos x="750" y="528"/>
                </a:cxn>
                <a:cxn ang="0">
                  <a:pos x="593" y="582"/>
                </a:cxn>
                <a:cxn ang="0">
                  <a:pos x="440" y="648"/>
                </a:cxn>
                <a:cxn ang="0">
                  <a:pos x="292" y="727"/>
                </a:cxn>
                <a:cxn ang="0">
                  <a:pos x="146" y="817"/>
                </a:cxn>
                <a:cxn ang="0">
                  <a:pos x="0" y="918"/>
                </a:cxn>
              </a:cxnLst>
              <a:rect l="0" t="0" r="r" b="b"/>
              <a:pathLst>
                <a:path w="5404" h="1092">
                  <a:moveTo>
                    <a:pt x="5404" y="0"/>
                  </a:moveTo>
                  <a:lnTo>
                    <a:pt x="5404" y="0"/>
                  </a:lnTo>
                  <a:lnTo>
                    <a:pt x="5398" y="18"/>
                  </a:lnTo>
                  <a:lnTo>
                    <a:pt x="5380" y="68"/>
                  </a:lnTo>
                  <a:lnTo>
                    <a:pt x="5366" y="104"/>
                  </a:lnTo>
                  <a:lnTo>
                    <a:pt x="5350" y="144"/>
                  </a:lnTo>
                  <a:lnTo>
                    <a:pt x="5329" y="191"/>
                  </a:lnTo>
                  <a:lnTo>
                    <a:pt x="5304" y="241"/>
                  </a:lnTo>
                  <a:lnTo>
                    <a:pt x="5275" y="294"/>
                  </a:lnTo>
                  <a:lnTo>
                    <a:pt x="5243" y="352"/>
                  </a:lnTo>
                  <a:lnTo>
                    <a:pt x="5207" y="412"/>
                  </a:lnTo>
                  <a:lnTo>
                    <a:pt x="5165" y="473"/>
                  </a:lnTo>
                  <a:lnTo>
                    <a:pt x="5119" y="535"/>
                  </a:lnTo>
                  <a:lnTo>
                    <a:pt x="5096" y="566"/>
                  </a:lnTo>
                  <a:lnTo>
                    <a:pt x="5069" y="596"/>
                  </a:lnTo>
                  <a:lnTo>
                    <a:pt x="5043" y="627"/>
                  </a:lnTo>
                  <a:lnTo>
                    <a:pt x="5015" y="658"/>
                  </a:lnTo>
                  <a:lnTo>
                    <a:pt x="4986" y="688"/>
                  </a:lnTo>
                  <a:lnTo>
                    <a:pt x="4955" y="719"/>
                  </a:lnTo>
                  <a:lnTo>
                    <a:pt x="4924" y="748"/>
                  </a:lnTo>
                  <a:lnTo>
                    <a:pt x="4892" y="777"/>
                  </a:lnTo>
                  <a:lnTo>
                    <a:pt x="4857" y="805"/>
                  </a:lnTo>
                  <a:lnTo>
                    <a:pt x="4821" y="832"/>
                  </a:lnTo>
                  <a:lnTo>
                    <a:pt x="4785" y="858"/>
                  </a:lnTo>
                  <a:lnTo>
                    <a:pt x="4746" y="884"/>
                  </a:lnTo>
                  <a:lnTo>
                    <a:pt x="4707" y="908"/>
                  </a:lnTo>
                  <a:lnTo>
                    <a:pt x="4667" y="932"/>
                  </a:lnTo>
                  <a:lnTo>
                    <a:pt x="4624" y="955"/>
                  </a:lnTo>
                  <a:lnTo>
                    <a:pt x="4581" y="974"/>
                  </a:lnTo>
                  <a:lnTo>
                    <a:pt x="4535" y="995"/>
                  </a:lnTo>
                  <a:lnTo>
                    <a:pt x="4489" y="1013"/>
                  </a:lnTo>
                  <a:lnTo>
                    <a:pt x="4440" y="1029"/>
                  </a:lnTo>
                  <a:lnTo>
                    <a:pt x="4390" y="1043"/>
                  </a:lnTo>
                  <a:lnTo>
                    <a:pt x="4340" y="1056"/>
                  </a:lnTo>
                  <a:lnTo>
                    <a:pt x="4288" y="1068"/>
                  </a:lnTo>
                  <a:lnTo>
                    <a:pt x="4233" y="1076"/>
                  </a:lnTo>
                  <a:lnTo>
                    <a:pt x="4178" y="1084"/>
                  </a:lnTo>
                  <a:lnTo>
                    <a:pt x="4121" y="1089"/>
                  </a:lnTo>
                  <a:lnTo>
                    <a:pt x="4063" y="1092"/>
                  </a:lnTo>
                  <a:lnTo>
                    <a:pt x="4002" y="1092"/>
                  </a:lnTo>
                  <a:lnTo>
                    <a:pt x="3941" y="1090"/>
                  </a:lnTo>
                  <a:lnTo>
                    <a:pt x="3877" y="1085"/>
                  </a:lnTo>
                  <a:lnTo>
                    <a:pt x="3811" y="1079"/>
                  </a:lnTo>
                  <a:lnTo>
                    <a:pt x="3745" y="1069"/>
                  </a:lnTo>
                  <a:lnTo>
                    <a:pt x="3675" y="1058"/>
                  </a:lnTo>
                  <a:lnTo>
                    <a:pt x="3606" y="1042"/>
                  </a:lnTo>
                  <a:lnTo>
                    <a:pt x="3534" y="1024"/>
                  </a:lnTo>
                  <a:lnTo>
                    <a:pt x="3460" y="1003"/>
                  </a:lnTo>
                  <a:lnTo>
                    <a:pt x="3384" y="979"/>
                  </a:lnTo>
                  <a:lnTo>
                    <a:pt x="3307" y="951"/>
                  </a:lnTo>
                  <a:lnTo>
                    <a:pt x="3228" y="921"/>
                  </a:lnTo>
                  <a:lnTo>
                    <a:pt x="3228" y="921"/>
                  </a:lnTo>
                  <a:lnTo>
                    <a:pt x="3071" y="859"/>
                  </a:lnTo>
                  <a:lnTo>
                    <a:pt x="2919" y="801"/>
                  </a:lnTo>
                  <a:lnTo>
                    <a:pt x="2773" y="750"/>
                  </a:lnTo>
                  <a:lnTo>
                    <a:pt x="2631" y="701"/>
                  </a:lnTo>
                  <a:lnTo>
                    <a:pt x="2495" y="656"/>
                  </a:lnTo>
                  <a:lnTo>
                    <a:pt x="2363" y="617"/>
                  </a:lnTo>
                  <a:lnTo>
                    <a:pt x="2237" y="582"/>
                  </a:lnTo>
                  <a:lnTo>
                    <a:pt x="2113" y="551"/>
                  </a:lnTo>
                  <a:lnTo>
                    <a:pt x="1995" y="524"/>
                  </a:lnTo>
                  <a:lnTo>
                    <a:pt x="1880" y="501"/>
                  </a:lnTo>
                  <a:lnTo>
                    <a:pt x="1769" y="483"/>
                  </a:lnTo>
                  <a:lnTo>
                    <a:pt x="1662" y="469"/>
                  </a:lnTo>
                  <a:lnTo>
                    <a:pt x="1558" y="457"/>
                  </a:lnTo>
                  <a:lnTo>
                    <a:pt x="1458" y="451"/>
                  </a:lnTo>
                  <a:lnTo>
                    <a:pt x="1361" y="448"/>
                  </a:lnTo>
                  <a:lnTo>
                    <a:pt x="1266" y="448"/>
                  </a:lnTo>
                  <a:lnTo>
                    <a:pt x="1175" y="453"/>
                  </a:lnTo>
                  <a:lnTo>
                    <a:pt x="1085" y="461"/>
                  </a:lnTo>
                  <a:lnTo>
                    <a:pt x="998" y="472"/>
                  </a:lnTo>
                  <a:lnTo>
                    <a:pt x="914" y="488"/>
                  </a:lnTo>
                  <a:lnTo>
                    <a:pt x="830" y="506"/>
                  </a:lnTo>
                  <a:lnTo>
                    <a:pt x="750" y="528"/>
                  </a:lnTo>
                  <a:lnTo>
                    <a:pt x="671" y="553"/>
                  </a:lnTo>
                  <a:lnTo>
                    <a:pt x="593" y="582"/>
                  </a:lnTo>
                  <a:lnTo>
                    <a:pt x="517" y="614"/>
                  </a:lnTo>
                  <a:lnTo>
                    <a:pt x="440" y="648"/>
                  </a:lnTo>
                  <a:lnTo>
                    <a:pt x="365" y="687"/>
                  </a:lnTo>
                  <a:lnTo>
                    <a:pt x="292" y="727"/>
                  </a:lnTo>
                  <a:lnTo>
                    <a:pt x="218" y="771"/>
                  </a:lnTo>
                  <a:lnTo>
                    <a:pt x="146" y="817"/>
                  </a:lnTo>
                  <a:lnTo>
                    <a:pt x="72" y="866"/>
                  </a:lnTo>
                  <a:lnTo>
                    <a:pt x="0" y="91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806380" name="Freeform 44"/>
            <p:cNvSpPr>
              <a:spLocks/>
            </p:cNvSpPr>
            <p:nvPr userDrawn="1"/>
          </p:nvSpPr>
          <p:spPr bwMode="auto">
            <a:xfrm>
              <a:off x="1067" y="1026"/>
              <a:ext cx="5390" cy="562"/>
            </a:xfrm>
            <a:custGeom>
              <a:avLst/>
              <a:gdLst/>
              <a:ahLst/>
              <a:cxnLst>
                <a:cxn ang="0">
                  <a:pos x="5390" y="0"/>
                </a:cxn>
                <a:cxn ang="0">
                  <a:pos x="5366" y="70"/>
                </a:cxn>
                <a:cxn ang="0">
                  <a:pos x="5337" y="147"/>
                </a:cxn>
                <a:cxn ang="0">
                  <a:pos x="5292" y="244"/>
                </a:cxn>
                <a:cxn ang="0">
                  <a:pos x="5233" y="357"/>
                </a:cxn>
                <a:cxn ang="0">
                  <a:pos x="5158" y="480"/>
                </a:cxn>
                <a:cxn ang="0">
                  <a:pos x="5088" y="575"/>
                </a:cxn>
                <a:cxn ang="0">
                  <a:pos x="5037" y="638"/>
                </a:cxn>
                <a:cxn ang="0">
                  <a:pos x="4981" y="701"/>
                </a:cxn>
                <a:cxn ang="0">
                  <a:pos x="4920" y="762"/>
                </a:cxn>
                <a:cxn ang="0">
                  <a:pos x="4854" y="821"/>
                </a:cxn>
                <a:cxn ang="0">
                  <a:pos x="4783" y="875"/>
                </a:cxn>
                <a:cxn ang="0">
                  <a:pos x="4705" y="927"/>
                </a:cxn>
                <a:cxn ang="0">
                  <a:pos x="4623" y="976"/>
                </a:cxn>
                <a:cxn ang="0">
                  <a:pos x="4534" y="1018"/>
                </a:cxn>
                <a:cxn ang="0">
                  <a:pos x="4441" y="1053"/>
                </a:cxn>
                <a:cxn ang="0">
                  <a:pos x="4341" y="1084"/>
                </a:cxn>
                <a:cxn ang="0">
                  <a:pos x="4234" y="1106"/>
                </a:cxn>
                <a:cxn ang="0">
                  <a:pos x="4122" y="1121"/>
                </a:cxn>
                <a:cxn ang="0">
                  <a:pos x="4004" y="1126"/>
                </a:cxn>
                <a:cxn ang="0">
                  <a:pos x="3878" y="1122"/>
                </a:cxn>
                <a:cxn ang="0">
                  <a:pos x="3746" y="1110"/>
                </a:cxn>
                <a:cxn ang="0">
                  <a:pos x="3607" y="1084"/>
                </a:cxn>
                <a:cxn ang="0">
                  <a:pos x="3460" y="1048"/>
                </a:cxn>
                <a:cxn ang="0">
                  <a:pos x="3307" y="1000"/>
                </a:cxn>
                <a:cxn ang="0">
                  <a:pos x="3228" y="971"/>
                </a:cxn>
                <a:cxn ang="0">
                  <a:pos x="2917" y="856"/>
                </a:cxn>
                <a:cxn ang="0">
                  <a:pos x="2628" y="761"/>
                </a:cxn>
                <a:cxn ang="0">
                  <a:pos x="2359" y="682"/>
                </a:cxn>
                <a:cxn ang="0">
                  <a:pos x="2107" y="620"/>
                </a:cxn>
                <a:cxn ang="0">
                  <a:pos x="1873" y="575"/>
                </a:cxn>
                <a:cxn ang="0">
                  <a:pos x="1655" y="548"/>
                </a:cxn>
                <a:cxn ang="0">
                  <a:pos x="1451" y="533"/>
                </a:cxn>
                <a:cxn ang="0">
                  <a:pos x="1259" y="535"/>
                </a:cxn>
                <a:cxn ang="0">
                  <a:pos x="1077" y="551"/>
                </a:cxn>
                <a:cxn ang="0">
                  <a:pos x="906" y="582"/>
                </a:cxn>
                <a:cxn ang="0">
                  <a:pos x="744" y="625"/>
                </a:cxn>
                <a:cxn ang="0">
                  <a:pos x="587" y="683"/>
                </a:cxn>
                <a:cxn ang="0">
                  <a:pos x="436" y="753"/>
                </a:cxn>
                <a:cxn ang="0">
                  <a:pos x="288" y="835"/>
                </a:cxn>
                <a:cxn ang="0">
                  <a:pos x="144" y="929"/>
                </a:cxn>
                <a:cxn ang="0">
                  <a:pos x="0" y="1034"/>
                </a:cxn>
              </a:cxnLst>
              <a:rect l="0" t="0" r="r" b="b"/>
              <a:pathLst>
                <a:path w="5390" h="1126">
                  <a:moveTo>
                    <a:pt x="5390" y="0"/>
                  </a:moveTo>
                  <a:lnTo>
                    <a:pt x="5390" y="0"/>
                  </a:lnTo>
                  <a:lnTo>
                    <a:pt x="5384" y="18"/>
                  </a:lnTo>
                  <a:lnTo>
                    <a:pt x="5366" y="70"/>
                  </a:lnTo>
                  <a:lnTo>
                    <a:pt x="5353" y="105"/>
                  </a:lnTo>
                  <a:lnTo>
                    <a:pt x="5337" y="147"/>
                  </a:lnTo>
                  <a:lnTo>
                    <a:pt x="5316" y="192"/>
                  </a:lnTo>
                  <a:lnTo>
                    <a:pt x="5292" y="244"/>
                  </a:lnTo>
                  <a:lnTo>
                    <a:pt x="5265" y="299"/>
                  </a:lnTo>
                  <a:lnTo>
                    <a:pt x="5233" y="357"/>
                  </a:lnTo>
                  <a:lnTo>
                    <a:pt x="5198" y="418"/>
                  </a:lnTo>
                  <a:lnTo>
                    <a:pt x="5158" y="480"/>
                  </a:lnTo>
                  <a:lnTo>
                    <a:pt x="5113" y="544"/>
                  </a:lnTo>
                  <a:lnTo>
                    <a:pt x="5088" y="575"/>
                  </a:lnTo>
                  <a:lnTo>
                    <a:pt x="5063" y="607"/>
                  </a:lnTo>
                  <a:lnTo>
                    <a:pt x="5037" y="638"/>
                  </a:lnTo>
                  <a:lnTo>
                    <a:pt x="5011" y="670"/>
                  </a:lnTo>
                  <a:lnTo>
                    <a:pt x="4981" y="701"/>
                  </a:lnTo>
                  <a:lnTo>
                    <a:pt x="4951" y="732"/>
                  </a:lnTo>
                  <a:lnTo>
                    <a:pt x="4920" y="762"/>
                  </a:lnTo>
                  <a:lnTo>
                    <a:pt x="4888" y="791"/>
                  </a:lnTo>
                  <a:lnTo>
                    <a:pt x="4854" y="821"/>
                  </a:lnTo>
                  <a:lnTo>
                    <a:pt x="4819" y="848"/>
                  </a:lnTo>
                  <a:lnTo>
                    <a:pt x="4783" y="875"/>
                  </a:lnTo>
                  <a:lnTo>
                    <a:pt x="4745" y="903"/>
                  </a:lnTo>
                  <a:lnTo>
                    <a:pt x="4705" y="927"/>
                  </a:lnTo>
                  <a:lnTo>
                    <a:pt x="4665" y="951"/>
                  </a:lnTo>
                  <a:lnTo>
                    <a:pt x="4623" y="976"/>
                  </a:lnTo>
                  <a:lnTo>
                    <a:pt x="4580" y="997"/>
                  </a:lnTo>
                  <a:lnTo>
                    <a:pt x="4534" y="1018"/>
                  </a:lnTo>
                  <a:lnTo>
                    <a:pt x="4488" y="1037"/>
                  </a:lnTo>
                  <a:lnTo>
                    <a:pt x="4441" y="1053"/>
                  </a:lnTo>
                  <a:lnTo>
                    <a:pt x="4391" y="1069"/>
                  </a:lnTo>
                  <a:lnTo>
                    <a:pt x="4341" y="1084"/>
                  </a:lnTo>
                  <a:lnTo>
                    <a:pt x="4289" y="1095"/>
                  </a:lnTo>
                  <a:lnTo>
                    <a:pt x="4234" y="1106"/>
                  </a:lnTo>
                  <a:lnTo>
                    <a:pt x="4179" y="1114"/>
                  </a:lnTo>
                  <a:lnTo>
                    <a:pt x="4122" y="1121"/>
                  </a:lnTo>
                  <a:lnTo>
                    <a:pt x="4064" y="1124"/>
                  </a:lnTo>
                  <a:lnTo>
                    <a:pt x="4004" y="1126"/>
                  </a:lnTo>
                  <a:lnTo>
                    <a:pt x="3941" y="1126"/>
                  </a:lnTo>
                  <a:lnTo>
                    <a:pt x="3878" y="1122"/>
                  </a:lnTo>
                  <a:lnTo>
                    <a:pt x="3812" y="1118"/>
                  </a:lnTo>
                  <a:lnTo>
                    <a:pt x="3746" y="1110"/>
                  </a:lnTo>
                  <a:lnTo>
                    <a:pt x="3676" y="1098"/>
                  </a:lnTo>
                  <a:lnTo>
                    <a:pt x="3607" y="1084"/>
                  </a:lnTo>
                  <a:lnTo>
                    <a:pt x="3535" y="1068"/>
                  </a:lnTo>
                  <a:lnTo>
                    <a:pt x="3460" y="1048"/>
                  </a:lnTo>
                  <a:lnTo>
                    <a:pt x="3385" y="1026"/>
                  </a:lnTo>
                  <a:lnTo>
                    <a:pt x="3307" y="1000"/>
                  </a:lnTo>
                  <a:lnTo>
                    <a:pt x="3228" y="971"/>
                  </a:lnTo>
                  <a:lnTo>
                    <a:pt x="3228" y="971"/>
                  </a:lnTo>
                  <a:lnTo>
                    <a:pt x="3069" y="911"/>
                  </a:lnTo>
                  <a:lnTo>
                    <a:pt x="2917" y="856"/>
                  </a:lnTo>
                  <a:lnTo>
                    <a:pt x="2770" y="806"/>
                  </a:lnTo>
                  <a:lnTo>
                    <a:pt x="2628" y="761"/>
                  </a:lnTo>
                  <a:lnTo>
                    <a:pt x="2491" y="719"/>
                  </a:lnTo>
                  <a:lnTo>
                    <a:pt x="2359" y="682"/>
                  </a:lnTo>
                  <a:lnTo>
                    <a:pt x="2231" y="649"/>
                  </a:lnTo>
                  <a:lnTo>
                    <a:pt x="2107" y="620"/>
                  </a:lnTo>
                  <a:lnTo>
                    <a:pt x="1988" y="596"/>
                  </a:lnTo>
                  <a:lnTo>
                    <a:pt x="1873" y="575"/>
                  </a:lnTo>
                  <a:lnTo>
                    <a:pt x="1762" y="559"/>
                  </a:lnTo>
                  <a:lnTo>
                    <a:pt x="1655" y="548"/>
                  </a:lnTo>
                  <a:lnTo>
                    <a:pt x="1551" y="538"/>
                  </a:lnTo>
                  <a:lnTo>
                    <a:pt x="1451" y="533"/>
                  </a:lnTo>
                  <a:lnTo>
                    <a:pt x="1353" y="533"/>
                  </a:lnTo>
                  <a:lnTo>
                    <a:pt x="1259" y="535"/>
                  </a:lnTo>
                  <a:lnTo>
                    <a:pt x="1166" y="541"/>
                  </a:lnTo>
                  <a:lnTo>
                    <a:pt x="1077" y="551"/>
                  </a:lnTo>
                  <a:lnTo>
                    <a:pt x="991" y="565"/>
                  </a:lnTo>
                  <a:lnTo>
                    <a:pt x="906" y="582"/>
                  </a:lnTo>
                  <a:lnTo>
                    <a:pt x="824" y="603"/>
                  </a:lnTo>
                  <a:lnTo>
                    <a:pt x="744" y="625"/>
                  </a:lnTo>
                  <a:lnTo>
                    <a:pt x="665" y="653"/>
                  </a:lnTo>
                  <a:lnTo>
                    <a:pt x="587" y="683"/>
                  </a:lnTo>
                  <a:lnTo>
                    <a:pt x="511" y="716"/>
                  </a:lnTo>
                  <a:lnTo>
                    <a:pt x="436" y="753"/>
                  </a:lnTo>
                  <a:lnTo>
                    <a:pt x="362" y="791"/>
                  </a:lnTo>
                  <a:lnTo>
                    <a:pt x="288" y="835"/>
                  </a:lnTo>
                  <a:lnTo>
                    <a:pt x="216" y="880"/>
                  </a:lnTo>
                  <a:lnTo>
                    <a:pt x="144" y="929"/>
                  </a:lnTo>
                  <a:lnTo>
                    <a:pt x="72" y="979"/>
                  </a:lnTo>
                  <a:lnTo>
                    <a:pt x="0" y="103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806381" name="Freeform 45"/>
            <p:cNvSpPr>
              <a:spLocks/>
            </p:cNvSpPr>
            <p:nvPr userDrawn="1"/>
          </p:nvSpPr>
          <p:spPr bwMode="auto">
            <a:xfrm>
              <a:off x="1106" y="997"/>
              <a:ext cx="5373" cy="580"/>
            </a:xfrm>
            <a:custGeom>
              <a:avLst/>
              <a:gdLst/>
              <a:ahLst/>
              <a:cxnLst>
                <a:cxn ang="0">
                  <a:pos x="5373" y="0"/>
                </a:cxn>
                <a:cxn ang="0">
                  <a:pos x="5351" y="69"/>
                </a:cxn>
                <a:cxn ang="0">
                  <a:pos x="5323" y="147"/>
                </a:cxn>
                <a:cxn ang="0">
                  <a:pos x="5280" y="247"/>
                </a:cxn>
                <a:cxn ang="0">
                  <a:pos x="5221" y="361"/>
                </a:cxn>
                <a:cxn ang="0">
                  <a:pos x="5148" y="486"/>
                </a:cxn>
                <a:cxn ang="0">
                  <a:pos x="5081" y="583"/>
                </a:cxn>
                <a:cxn ang="0">
                  <a:pos x="5031" y="647"/>
                </a:cxn>
                <a:cxn ang="0">
                  <a:pos x="4976" y="712"/>
                </a:cxn>
                <a:cxn ang="0">
                  <a:pos x="4916" y="773"/>
                </a:cxn>
                <a:cxn ang="0">
                  <a:pos x="4849" y="833"/>
                </a:cxn>
                <a:cxn ang="0">
                  <a:pos x="4780" y="891"/>
                </a:cxn>
                <a:cxn ang="0">
                  <a:pos x="4704" y="944"/>
                </a:cxn>
                <a:cxn ang="0">
                  <a:pos x="4622" y="994"/>
                </a:cxn>
                <a:cxn ang="0">
                  <a:pos x="4534" y="1038"/>
                </a:cxn>
                <a:cxn ang="0">
                  <a:pos x="4441" y="1077"/>
                </a:cxn>
                <a:cxn ang="0">
                  <a:pos x="4341" y="1109"/>
                </a:cxn>
                <a:cxn ang="0">
                  <a:pos x="4236" y="1133"/>
                </a:cxn>
                <a:cxn ang="0">
                  <a:pos x="4123" y="1149"/>
                </a:cxn>
                <a:cxn ang="0">
                  <a:pos x="4004" y="1159"/>
                </a:cxn>
                <a:cxn ang="0">
                  <a:pos x="3879" y="1157"/>
                </a:cxn>
                <a:cxn ang="0">
                  <a:pos x="3746" y="1146"/>
                </a:cxn>
                <a:cxn ang="0">
                  <a:pos x="3607" y="1124"/>
                </a:cxn>
                <a:cxn ang="0">
                  <a:pos x="3460" y="1091"/>
                </a:cxn>
                <a:cxn ang="0">
                  <a:pos x="3305" y="1044"/>
                </a:cxn>
                <a:cxn ang="0">
                  <a:pos x="3226" y="1017"/>
                </a:cxn>
                <a:cxn ang="0">
                  <a:pos x="2914" y="909"/>
                </a:cxn>
                <a:cxn ang="0">
                  <a:pos x="2622" y="818"/>
                </a:cxn>
                <a:cxn ang="0">
                  <a:pos x="2353" y="746"/>
                </a:cxn>
                <a:cxn ang="0">
                  <a:pos x="2100" y="689"/>
                </a:cxn>
                <a:cxn ang="0">
                  <a:pos x="1866" y="649"/>
                </a:cxn>
                <a:cxn ang="0">
                  <a:pos x="1648" y="625"/>
                </a:cxn>
                <a:cxn ang="0">
                  <a:pos x="1442" y="615"/>
                </a:cxn>
                <a:cxn ang="0">
                  <a:pos x="1251" y="620"/>
                </a:cxn>
                <a:cxn ang="0">
                  <a:pos x="1070" y="641"/>
                </a:cxn>
                <a:cxn ang="0">
                  <a:pos x="899" y="675"/>
                </a:cxn>
                <a:cxn ang="0">
                  <a:pos x="737" y="722"/>
                </a:cxn>
                <a:cxn ang="0">
                  <a:pos x="581" y="783"/>
                </a:cxn>
                <a:cxn ang="0">
                  <a:pos x="431" y="856"/>
                </a:cxn>
                <a:cxn ang="0">
                  <a:pos x="286" y="941"/>
                </a:cxn>
                <a:cxn ang="0">
                  <a:pos x="143" y="1038"/>
                </a:cxn>
                <a:cxn ang="0">
                  <a:pos x="0" y="1146"/>
                </a:cxn>
              </a:cxnLst>
              <a:rect l="0" t="0" r="r" b="b"/>
              <a:pathLst>
                <a:path w="5373" h="1159">
                  <a:moveTo>
                    <a:pt x="5373" y="0"/>
                  </a:moveTo>
                  <a:lnTo>
                    <a:pt x="5373" y="0"/>
                  </a:lnTo>
                  <a:lnTo>
                    <a:pt x="5367" y="18"/>
                  </a:lnTo>
                  <a:lnTo>
                    <a:pt x="5351" y="69"/>
                  </a:lnTo>
                  <a:lnTo>
                    <a:pt x="5338" y="105"/>
                  </a:lnTo>
                  <a:lnTo>
                    <a:pt x="5323" y="147"/>
                  </a:lnTo>
                  <a:lnTo>
                    <a:pt x="5303" y="194"/>
                  </a:lnTo>
                  <a:lnTo>
                    <a:pt x="5280" y="247"/>
                  </a:lnTo>
                  <a:lnTo>
                    <a:pt x="5253" y="302"/>
                  </a:lnTo>
                  <a:lnTo>
                    <a:pt x="5221" y="361"/>
                  </a:lnTo>
                  <a:lnTo>
                    <a:pt x="5187" y="423"/>
                  </a:lnTo>
                  <a:lnTo>
                    <a:pt x="5148" y="486"/>
                  </a:lnTo>
                  <a:lnTo>
                    <a:pt x="5105" y="550"/>
                  </a:lnTo>
                  <a:lnTo>
                    <a:pt x="5081" y="583"/>
                  </a:lnTo>
                  <a:lnTo>
                    <a:pt x="5056" y="615"/>
                  </a:lnTo>
                  <a:lnTo>
                    <a:pt x="5031" y="647"/>
                  </a:lnTo>
                  <a:lnTo>
                    <a:pt x="5003" y="680"/>
                  </a:lnTo>
                  <a:lnTo>
                    <a:pt x="4976" y="712"/>
                  </a:lnTo>
                  <a:lnTo>
                    <a:pt x="4947" y="743"/>
                  </a:lnTo>
                  <a:lnTo>
                    <a:pt x="4916" y="773"/>
                  </a:lnTo>
                  <a:lnTo>
                    <a:pt x="4883" y="804"/>
                  </a:lnTo>
                  <a:lnTo>
                    <a:pt x="4849" y="833"/>
                  </a:lnTo>
                  <a:lnTo>
                    <a:pt x="4815" y="862"/>
                  </a:lnTo>
                  <a:lnTo>
                    <a:pt x="4780" y="891"/>
                  </a:lnTo>
                  <a:lnTo>
                    <a:pt x="4742" y="919"/>
                  </a:lnTo>
                  <a:lnTo>
                    <a:pt x="4704" y="944"/>
                  </a:lnTo>
                  <a:lnTo>
                    <a:pt x="4663" y="970"/>
                  </a:lnTo>
                  <a:lnTo>
                    <a:pt x="4622" y="994"/>
                  </a:lnTo>
                  <a:lnTo>
                    <a:pt x="4579" y="1017"/>
                  </a:lnTo>
                  <a:lnTo>
                    <a:pt x="4534" y="1038"/>
                  </a:lnTo>
                  <a:lnTo>
                    <a:pt x="4488" y="1057"/>
                  </a:lnTo>
                  <a:lnTo>
                    <a:pt x="4441" y="1077"/>
                  </a:lnTo>
                  <a:lnTo>
                    <a:pt x="4391" y="1093"/>
                  </a:lnTo>
                  <a:lnTo>
                    <a:pt x="4341" y="1109"/>
                  </a:lnTo>
                  <a:lnTo>
                    <a:pt x="4288" y="1122"/>
                  </a:lnTo>
                  <a:lnTo>
                    <a:pt x="4236" y="1133"/>
                  </a:lnTo>
                  <a:lnTo>
                    <a:pt x="4180" y="1143"/>
                  </a:lnTo>
                  <a:lnTo>
                    <a:pt x="4123" y="1149"/>
                  </a:lnTo>
                  <a:lnTo>
                    <a:pt x="4065" y="1156"/>
                  </a:lnTo>
                  <a:lnTo>
                    <a:pt x="4004" y="1159"/>
                  </a:lnTo>
                  <a:lnTo>
                    <a:pt x="3943" y="1159"/>
                  </a:lnTo>
                  <a:lnTo>
                    <a:pt x="3879" y="1157"/>
                  </a:lnTo>
                  <a:lnTo>
                    <a:pt x="3814" y="1153"/>
                  </a:lnTo>
                  <a:lnTo>
                    <a:pt x="3746" y="1146"/>
                  </a:lnTo>
                  <a:lnTo>
                    <a:pt x="3677" y="1136"/>
                  </a:lnTo>
                  <a:lnTo>
                    <a:pt x="3607" y="1124"/>
                  </a:lnTo>
                  <a:lnTo>
                    <a:pt x="3534" y="1109"/>
                  </a:lnTo>
                  <a:lnTo>
                    <a:pt x="3460" y="1091"/>
                  </a:lnTo>
                  <a:lnTo>
                    <a:pt x="3383" y="1070"/>
                  </a:lnTo>
                  <a:lnTo>
                    <a:pt x="3305" y="1044"/>
                  </a:lnTo>
                  <a:lnTo>
                    <a:pt x="3226" y="1017"/>
                  </a:lnTo>
                  <a:lnTo>
                    <a:pt x="3226" y="1017"/>
                  </a:lnTo>
                  <a:lnTo>
                    <a:pt x="3067" y="960"/>
                  </a:lnTo>
                  <a:lnTo>
                    <a:pt x="2914" y="909"/>
                  </a:lnTo>
                  <a:lnTo>
                    <a:pt x="2765" y="862"/>
                  </a:lnTo>
                  <a:lnTo>
                    <a:pt x="2622" y="818"/>
                  </a:lnTo>
                  <a:lnTo>
                    <a:pt x="2485" y="780"/>
                  </a:lnTo>
                  <a:lnTo>
                    <a:pt x="2353" y="746"/>
                  </a:lnTo>
                  <a:lnTo>
                    <a:pt x="2224" y="715"/>
                  </a:lnTo>
                  <a:lnTo>
                    <a:pt x="2100" y="689"/>
                  </a:lnTo>
                  <a:lnTo>
                    <a:pt x="1981" y="667"/>
                  </a:lnTo>
                  <a:lnTo>
                    <a:pt x="1866" y="649"/>
                  </a:lnTo>
                  <a:lnTo>
                    <a:pt x="1755" y="634"/>
                  </a:lnTo>
                  <a:lnTo>
                    <a:pt x="1648" y="625"/>
                  </a:lnTo>
                  <a:lnTo>
                    <a:pt x="1543" y="617"/>
                  </a:lnTo>
                  <a:lnTo>
                    <a:pt x="1442" y="615"/>
                  </a:lnTo>
                  <a:lnTo>
                    <a:pt x="1345" y="615"/>
                  </a:lnTo>
                  <a:lnTo>
                    <a:pt x="1251" y="620"/>
                  </a:lnTo>
                  <a:lnTo>
                    <a:pt x="1159" y="628"/>
                  </a:lnTo>
                  <a:lnTo>
                    <a:pt x="1070" y="641"/>
                  </a:lnTo>
                  <a:lnTo>
                    <a:pt x="984" y="655"/>
                  </a:lnTo>
                  <a:lnTo>
                    <a:pt x="899" y="675"/>
                  </a:lnTo>
                  <a:lnTo>
                    <a:pt x="817" y="696"/>
                  </a:lnTo>
                  <a:lnTo>
                    <a:pt x="737" y="722"/>
                  </a:lnTo>
                  <a:lnTo>
                    <a:pt x="659" y="751"/>
                  </a:lnTo>
                  <a:lnTo>
                    <a:pt x="581" y="783"/>
                  </a:lnTo>
                  <a:lnTo>
                    <a:pt x="506" y="817"/>
                  </a:lnTo>
                  <a:lnTo>
                    <a:pt x="431" y="856"/>
                  </a:lnTo>
                  <a:lnTo>
                    <a:pt x="358" y="896"/>
                  </a:lnTo>
                  <a:lnTo>
                    <a:pt x="286" y="941"/>
                  </a:lnTo>
                  <a:lnTo>
                    <a:pt x="213" y="988"/>
                  </a:lnTo>
                  <a:lnTo>
                    <a:pt x="143" y="1038"/>
                  </a:lnTo>
                  <a:lnTo>
                    <a:pt x="70" y="1090"/>
                  </a:lnTo>
                  <a:lnTo>
                    <a:pt x="0" y="114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806382" name="Freeform 46"/>
            <p:cNvSpPr>
              <a:spLocks/>
            </p:cNvSpPr>
            <p:nvPr userDrawn="1"/>
          </p:nvSpPr>
          <p:spPr bwMode="auto">
            <a:xfrm>
              <a:off x="1146" y="968"/>
              <a:ext cx="5355" cy="631"/>
            </a:xfrm>
            <a:custGeom>
              <a:avLst/>
              <a:gdLst/>
              <a:ahLst/>
              <a:cxnLst>
                <a:cxn ang="0">
                  <a:pos x="5355" y="0"/>
                </a:cxn>
                <a:cxn ang="0">
                  <a:pos x="5334" y="71"/>
                </a:cxn>
                <a:cxn ang="0">
                  <a:pos x="5306" y="150"/>
                </a:cxn>
                <a:cxn ang="0">
                  <a:pos x="5266" y="250"/>
                </a:cxn>
                <a:cxn ang="0">
                  <a:pos x="5209" y="366"/>
                </a:cxn>
                <a:cxn ang="0">
                  <a:pos x="5138" y="494"/>
                </a:cxn>
                <a:cxn ang="0">
                  <a:pos x="5072" y="592"/>
                </a:cxn>
                <a:cxn ang="0">
                  <a:pos x="5023" y="658"/>
                </a:cxn>
                <a:cxn ang="0">
                  <a:pos x="4969" y="723"/>
                </a:cxn>
                <a:cxn ang="0">
                  <a:pos x="4909" y="788"/>
                </a:cxn>
                <a:cxn ang="0">
                  <a:pos x="4845" y="849"/>
                </a:cxn>
                <a:cxn ang="0">
                  <a:pos x="4775" y="909"/>
                </a:cxn>
                <a:cxn ang="0">
                  <a:pos x="4700" y="964"/>
                </a:cxn>
                <a:cxn ang="0">
                  <a:pos x="4619" y="1015"/>
                </a:cxn>
                <a:cxn ang="0">
                  <a:pos x="4532" y="1060"/>
                </a:cxn>
                <a:cxn ang="0">
                  <a:pos x="4439" y="1101"/>
                </a:cxn>
                <a:cxn ang="0">
                  <a:pos x="4340" y="1135"/>
                </a:cxn>
                <a:cxn ang="0">
                  <a:pos x="4235" y="1162"/>
                </a:cxn>
                <a:cxn ang="0">
                  <a:pos x="4123" y="1182"/>
                </a:cxn>
                <a:cxn ang="0">
                  <a:pos x="4004" y="1193"/>
                </a:cxn>
                <a:cxn ang="0">
                  <a:pos x="3879" y="1194"/>
                </a:cxn>
                <a:cxn ang="0">
                  <a:pos x="3746" y="1185"/>
                </a:cxn>
                <a:cxn ang="0">
                  <a:pos x="3606" y="1165"/>
                </a:cxn>
                <a:cxn ang="0">
                  <a:pos x="3458" y="1136"/>
                </a:cxn>
                <a:cxn ang="0">
                  <a:pos x="3304" y="1093"/>
                </a:cxn>
                <a:cxn ang="0">
                  <a:pos x="3224" y="1067"/>
                </a:cxn>
                <a:cxn ang="0">
                  <a:pos x="2910" y="965"/>
                </a:cxn>
                <a:cxn ang="0">
                  <a:pos x="2618" y="880"/>
                </a:cxn>
                <a:cxn ang="0">
                  <a:pos x="2346" y="812"/>
                </a:cxn>
                <a:cxn ang="0">
                  <a:pos x="2094" y="760"/>
                </a:cxn>
                <a:cxn ang="0">
                  <a:pos x="1859" y="723"/>
                </a:cxn>
                <a:cxn ang="0">
                  <a:pos x="1640" y="704"/>
                </a:cxn>
                <a:cxn ang="0">
                  <a:pos x="1434" y="699"/>
                </a:cxn>
                <a:cxn ang="0">
                  <a:pos x="1242" y="707"/>
                </a:cxn>
                <a:cxn ang="0">
                  <a:pos x="1063" y="731"/>
                </a:cxn>
                <a:cxn ang="0">
                  <a:pos x="893" y="768"/>
                </a:cxn>
                <a:cxn ang="0">
                  <a:pos x="732" y="820"/>
                </a:cxn>
                <a:cxn ang="0">
                  <a:pos x="576" y="884"/>
                </a:cxn>
                <a:cxn ang="0">
                  <a:pos x="427" y="960"/>
                </a:cxn>
                <a:cxn ang="0">
                  <a:pos x="283" y="1049"/>
                </a:cxn>
                <a:cxn ang="0">
                  <a:pos x="141" y="1149"/>
                </a:cxn>
                <a:cxn ang="0">
                  <a:pos x="0" y="1261"/>
                </a:cxn>
              </a:cxnLst>
              <a:rect l="0" t="0" r="r" b="b"/>
              <a:pathLst>
                <a:path w="5355" h="1261">
                  <a:moveTo>
                    <a:pt x="5355" y="0"/>
                  </a:moveTo>
                  <a:lnTo>
                    <a:pt x="5355" y="0"/>
                  </a:lnTo>
                  <a:lnTo>
                    <a:pt x="5349" y="19"/>
                  </a:lnTo>
                  <a:lnTo>
                    <a:pt x="5334" y="71"/>
                  </a:lnTo>
                  <a:lnTo>
                    <a:pt x="5322" y="106"/>
                  </a:lnTo>
                  <a:lnTo>
                    <a:pt x="5306" y="150"/>
                  </a:lnTo>
                  <a:lnTo>
                    <a:pt x="5288" y="197"/>
                  </a:lnTo>
                  <a:lnTo>
                    <a:pt x="5266" y="250"/>
                  </a:lnTo>
                  <a:lnTo>
                    <a:pt x="5240" y="306"/>
                  </a:lnTo>
                  <a:lnTo>
                    <a:pt x="5209" y="366"/>
                  </a:lnTo>
                  <a:lnTo>
                    <a:pt x="5176" y="429"/>
                  </a:lnTo>
                  <a:lnTo>
                    <a:pt x="5138" y="494"/>
                  </a:lnTo>
                  <a:lnTo>
                    <a:pt x="5095" y="560"/>
                  </a:lnTo>
                  <a:lnTo>
                    <a:pt x="5072" y="592"/>
                  </a:lnTo>
                  <a:lnTo>
                    <a:pt x="5048" y="625"/>
                  </a:lnTo>
                  <a:lnTo>
                    <a:pt x="5023" y="658"/>
                  </a:lnTo>
                  <a:lnTo>
                    <a:pt x="4997" y="691"/>
                  </a:lnTo>
                  <a:lnTo>
                    <a:pt x="4969" y="723"/>
                  </a:lnTo>
                  <a:lnTo>
                    <a:pt x="4940" y="755"/>
                  </a:lnTo>
                  <a:lnTo>
                    <a:pt x="4909" y="788"/>
                  </a:lnTo>
                  <a:lnTo>
                    <a:pt x="4877" y="818"/>
                  </a:lnTo>
                  <a:lnTo>
                    <a:pt x="4845" y="849"/>
                  </a:lnTo>
                  <a:lnTo>
                    <a:pt x="4811" y="880"/>
                  </a:lnTo>
                  <a:lnTo>
                    <a:pt x="4775" y="909"/>
                  </a:lnTo>
                  <a:lnTo>
                    <a:pt x="4739" y="936"/>
                  </a:lnTo>
                  <a:lnTo>
                    <a:pt x="4700" y="964"/>
                  </a:lnTo>
                  <a:lnTo>
                    <a:pt x="4661" y="989"/>
                  </a:lnTo>
                  <a:lnTo>
                    <a:pt x="4619" y="1015"/>
                  </a:lnTo>
                  <a:lnTo>
                    <a:pt x="4576" y="1038"/>
                  </a:lnTo>
                  <a:lnTo>
                    <a:pt x="4532" y="1060"/>
                  </a:lnTo>
                  <a:lnTo>
                    <a:pt x="4486" y="1081"/>
                  </a:lnTo>
                  <a:lnTo>
                    <a:pt x="4439" y="1101"/>
                  </a:lnTo>
                  <a:lnTo>
                    <a:pt x="4390" y="1119"/>
                  </a:lnTo>
                  <a:lnTo>
                    <a:pt x="4340" y="1135"/>
                  </a:lnTo>
                  <a:lnTo>
                    <a:pt x="4289" y="1149"/>
                  </a:lnTo>
                  <a:lnTo>
                    <a:pt x="4235" y="1162"/>
                  </a:lnTo>
                  <a:lnTo>
                    <a:pt x="4179" y="1173"/>
                  </a:lnTo>
                  <a:lnTo>
                    <a:pt x="4123" y="1182"/>
                  </a:lnTo>
                  <a:lnTo>
                    <a:pt x="4064" y="1188"/>
                  </a:lnTo>
                  <a:lnTo>
                    <a:pt x="4004" y="1193"/>
                  </a:lnTo>
                  <a:lnTo>
                    <a:pt x="3942" y="1194"/>
                  </a:lnTo>
                  <a:lnTo>
                    <a:pt x="3879" y="1194"/>
                  </a:lnTo>
                  <a:lnTo>
                    <a:pt x="3814" y="1191"/>
                  </a:lnTo>
                  <a:lnTo>
                    <a:pt x="3746" y="1185"/>
                  </a:lnTo>
                  <a:lnTo>
                    <a:pt x="3676" y="1177"/>
                  </a:lnTo>
                  <a:lnTo>
                    <a:pt x="3606" y="1165"/>
                  </a:lnTo>
                  <a:lnTo>
                    <a:pt x="3533" y="1153"/>
                  </a:lnTo>
                  <a:lnTo>
                    <a:pt x="3458" y="1136"/>
                  </a:lnTo>
                  <a:lnTo>
                    <a:pt x="3382" y="1115"/>
                  </a:lnTo>
                  <a:lnTo>
                    <a:pt x="3304" y="1093"/>
                  </a:lnTo>
                  <a:lnTo>
                    <a:pt x="3224" y="1067"/>
                  </a:lnTo>
                  <a:lnTo>
                    <a:pt x="3224" y="1067"/>
                  </a:lnTo>
                  <a:lnTo>
                    <a:pt x="3064" y="1014"/>
                  </a:lnTo>
                  <a:lnTo>
                    <a:pt x="2910" y="965"/>
                  </a:lnTo>
                  <a:lnTo>
                    <a:pt x="2761" y="920"/>
                  </a:lnTo>
                  <a:lnTo>
                    <a:pt x="2618" y="880"/>
                  </a:lnTo>
                  <a:lnTo>
                    <a:pt x="2480" y="842"/>
                  </a:lnTo>
                  <a:lnTo>
                    <a:pt x="2346" y="812"/>
                  </a:lnTo>
                  <a:lnTo>
                    <a:pt x="2219" y="783"/>
                  </a:lnTo>
                  <a:lnTo>
                    <a:pt x="2094" y="760"/>
                  </a:lnTo>
                  <a:lnTo>
                    <a:pt x="1974" y="739"/>
                  </a:lnTo>
                  <a:lnTo>
                    <a:pt x="1859" y="723"/>
                  </a:lnTo>
                  <a:lnTo>
                    <a:pt x="1746" y="712"/>
                  </a:lnTo>
                  <a:lnTo>
                    <a:pt x="1640" y="704"/>
                  </a:lnTo>
                  <a:lnTo>
                    <a:pt x="1535" y="699"/>
                  </a:lnTo>
                  <a:lnTo>
                    <a:pt x="1434" y="699"/>
                  </a:lnTo>
                  <a:lnTo>
                    <a:pt x="1337" y="700"/>
                  </a:lnTo>
                  <a:lnTo>
                    <a:pt x="1242" y="707"/>
                  </a:lnTo>
                  <a:lnTo>
                    <a:pt x="1151" y="718"/>
                  </a:lnTo>
                  <a:lnTo>
                    <a:pt x="1063" y="731"/>
                  </a:lnTo>
                  <a:lnTo>
                    <a:pt x="976" y="749"/>
                  </a:lnTo>
                  <a:lnTo>
                    <a:pt x="893" y="768"/>
                  </a:lnTo>
                  <a:lnTo>
                    <a:pt x="811" y="792"/>
                  </a:lnTo>
                  <a:lnTo>
                    <a:pt x="732" y="820"/>
                  </a:lnTo>
                  <a:lnTo>
                    <a:pt x="652" y="851"/>
                  </a:lnTo>
                  <a:lnTo>
                    <a:pt x="576" y="884"/>
                  </a:lnTo>
                  <a:lnTo>
                    <a:pt x="501" y="920"/>
                  </a:lnTo>
                  <a:lnTo>
                    <a:pt x="427" y="960"/>
                  </a:lnTo>
                  <a:lnTo>
                    <a:pt x="355" y="1004"/>
                  </a:lnTo>
                  <a:lnTo>
                    <a:pt x="283" y="1049"/>
                  </a:lnTo>
                  <a:lnTo>
                    <a:pt x="212" y="1098"/>
                  </a:lnTo>
                  <a:lnTo>
                    <a:pt x="141" y="1149"/>
                  </a:lnTo>
                  <a:lnTo>
                    <a:pt x="71" y="1204"/>
                  </a:lnTo>
                  <a:lnTo>
                    <a:pt x="0" y="1261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806383" name="Freeform 47"/>
            <p:cNvSpPr>
              <a:spLocks/>
            </p:cNvSpPr>
            <p:nvPr userDrawn="1"/>
          </p:nvSpPr>
          <p:spPr bwMode="auto">
            <a:xfrm>
              <a:off x="1187" y="940"/>
              <a:ext cx="5335" cy="688"/>
            </a:xfrm>
            <a:custGeom>
              <a:avLst/>
              <a:gdLst/>
              <a:ahLst/>
              <a:cxnLst>
                <a:cxn ang="0">
                  <a:pos x="5335" y="0"/>
                </a:cxn>
                <a:cxn ang="0">
                  <a:pos x="5315" y="71"/>
                </a:cxn>
                <a:cxn ang="0">
                  <a:pos x="5289" y="150"/>
                </a:cxn>
                <a:cxn ang="0">
                  <a:pos x="5250" y="252"/>
                </a:cxn>
                <a:cxn ang="0">
                  <a:pos x="5196" y="371"/>
                </a:cxn>
                <a:cxn ang="0">
                  <a:pos x="5127" y="501"/>
                </a:cxn>
                <a:cxn ang="0">
                  <a:pos x="5061" y="601"/>
                </a:cxn>
                <a:cxn ang="0">
                  <a:pos x="5014" y="667"/>
                </a:cxn>
                <a:cxn ang="0">
                  <a:pos x="4960" y="735"/>
                </a:cxn>
                <a:cxn ang="0">
                  <a:pos x="4902" y="799"/>
                </a:cxn>
                <a:cxn ang="0">
                  <a:pos x="4838" y="862"/>
                </a:cxn>
                <a:cxn ang="0">
                  <a:pos x="4770" y="924"/>
                </a:cxn>
                <a:cxn ang="0">
                  <a:pos x="4695" y="980"/>
                </a:cxn>
                <a:cxn ang="0">
                  <a:pos x="4614" y="1034"/>
                </a:cxn>
                <a:cxn ang="0">
                  <a:pos x="4528" y="1082"/>
                </a:cxn>
                <a:cxn ang="0">
                  <a:pos x="4436" y="1126"/>
                </a:cxn>
                <a:cxn ang="0">
                  <a:pos x="4338" y="1161"/>
                </a:cxn>
                <a:cxn ang="0">
                  <a:pos x="4232" y="1190"/>
                </a:cxn>
                <a:cxn ang="0">
                  <a:pos x="4121" y="1213"/>
                </a:cxn>
                <a:cxn ang="0">
                  <a:pos x="4003" y="1226"/>
                </a:cxn>
                <a:cxn ang="0">
                  <a:pos x="3877" y="1229"/>
                </a:cxn>
                <a:cxn ang="0">
                  <a:pos x="3745" y="1224"/>
                </a:cxn>
                <a:cxn ang="0">
                  <a:pos x="3605" y="1206"/>
                </a:cxn>
                <a:cxn ang="0">
                  <a:pos x="3456" y="1179"/>
                </a:cxn>
                <a:cxn ang="0">
                  <a:pos x="3301" y="1140"/>
                </a:cxn>
                <a:cxn ang="0">
                  <a:pos x="3220" y="1114"/>
                </a:cxn>
                <a:cxn ang="0">
                  <a:pos x="2905" y="1019"/>
                </a:cxn>
                <a:cxn ang="0">
                  <a:pos x="2612" y="938"/>
                </a:cxn>
                <a:cxn ang="0">
                  <a:pos x="2340" y="875"/>
                </a:cxn>
                <a:cxn ang="0">
                  <a:pos x="2086" y="828"/>
                </a:cxn>
                <a:cxn ang="0">
                  <a:pos x="1851" y="798"/>
                </a:cxn>
                <a:cxn ang="0">
                  <a:pos x="1630" y="782"/>
                </a:cxn>
                <a:cxn ang="0">
                  <a:pos x="1426" y="780"/>
                </a:cxn>
                <a:cxn ang="0">
                  <a:pos x="1235" y="795"/>
                </a:cxn>
                <a:cxn ang="0">
                  <a:pos x="1099" y="814"/>
                </a:cxn>
                <a:cxn ang="0">
                  <a:pos x="1011" y="830"/>
                </a:cxn>
                <a:cxn ang="0">
                  <a:pos x="927" y="851"/>
                </a:cxn>
                <a:cxn ang="0">
                  <a:pos x="804" y="888"/>
                </a:cxn>
                <a:cxn ang="0">
                  <a:pos x="647" y="950"/>
                </a:cxn>
                <a:cxn ang="0">
                  <a:pos x="496" y="1024"/>
                </a:cxn>
                <a:cxn ang="0">
                  <a:pos x="352" y="1109"/>
                </a:cxn>
                <a:cxn ang="0">
                  <a:pos x="210" y="1208"/>
                </a:cxn>
                <a:cxn ang="0">
                  <a:pos x="70" y="1316"/>
                </a:cxn>
              </a:cxnLst>
              <a:rect l="0" t="0" r="r" b="b"/>
              <a:pathLst>
                <a:path w="5335" h="1376">
                  <a:moveTo>
                    <a:pt x="5335" y="0"/>
                  </a:moveTo>
                  <a:lnTo>
                    <a:pt x="5335" y="0"/>
                  </a:lnTo>
                  <a:lnTo>
                    <a:pt x="5331" y="18"/>
                  </a:lnTo>
                  <a:lnTo>
                    <a:pt x="5315" y="71"/>
                  </a:lnTo>
                  <a:lnTo>
                    <a:pt x="5304" y="107"/>
                  </a:lnTo>
                  <a:lnTo>
                    <a:pt x="5289" y="150"/>
                  </a:lnTo>
                  <a:lnTo>
                    <a:pt x="5271" y="199"/>
                  </a:lnTo>
                  <a:lnTo>
                    <a:pt x="5250" y="252"/>
                  </a:lnTo>
                  <a:lnTo>
                    <a:pt x="5225" y="310"/>
                  </a:lnTo>
                  <a:lnTo>
                    <a:pt x="5196" y="371"/>
                  </a:lnTo>
                  <a:lnTo>
                    <a:pt x="5163" y="434"/>
                  </a:lnTo>
                  <a:lnTo>
                    <a:pt x="5127" y="501"/>
                  </a:lnTo>
                  <a:lnTo>
                    <a:pt x="5085" y="567"/>
                  </a:lnTo>
                  <a:lnTo>
                    <a:pt x="5061" y="601"/>
                  </a:lnTo>
                  <a:lnTo>
                    <a:pt x="5038" y="635"/>
                  </a:lnTo>
                  <a:lnTo>
                    <a:pt x="5014" y="667"/>
                  </a:lnTo>
                  <a:lnTo>
                    <a:pt x="4988" y="701"/>
                  </a:lnTo>
                  <a:lnTo>
                    <a:pt x="4960" y="735"/>
                  </a:lnTo>
                  <a:lnTo>
                    <a:pt x="4932" y="767"/>
                  </a:lnTo>
                  <a:lnTo>
                    <a:pt x="4902" y="799"/>
                  </a:lnTo>
                  <a:lnTo>
                    <a:pt x="4871" y="832"/>
                  </a:lnTo>
                  <a:lnTo>
                    <a:pt x="4838" y="862"/>
                  </a:lnTo>
                  <a:lnTo>
                    <a:pt x="4804" y="893"/>
                  </a:lnTo>
                  <a:lnTo>
                    <a:pt x="4770" y="924"/>
                  </a:lnTo>
                  <a:lnTo>
                    <a:pt x="4734" y="953"/>
                  </a:lnTo>
                  <a:lnTo>
                    <a:pt x="4695" y="980"/>
                  </a:lnTo>
                  <a:lnTo>
                    <a:pt x="4656" y="1008"/>
                  </a:lnTo>
                  <a:lnTo>
                    <a:pt x="4614" y="1034"/>
                  </a:lnTo>
                  <a:lnTo>
                    <a:pt x="4573" y="1059"/>
                  </a:lnTo>
                  <a:lnTo>
                    <a:pt x="4528" y="1082"/>
                  </a:lnTo>
                  <a:lnTo>
                    <a:pt x="4484" y="1105"/>
                  </a:lnTo>
                  <a:lnTo>
                    <a:pt x="4436" y="1126"/>
                  </a:lnTo>
                  <a:lnTo>
                    <a:pt x="4388" y="1143"/>
                  </a:lnTo>
                  <a:lnTo>
                    <a:pt x="4338" y="1161"/>
                  </a:lnTo>
                  <a:lnTo>
                    <a:pt x="4287" y="1177"/>
                  </a:lnTo>
                  <a:lnTo>
                    <a:pt x="4232" y="1190"/>
                  </a:lnTo>
                  <a:lnTo>
                    <a:pt x="4178" y="1203"/>
                  </a:lnTo>
                  <a:lnTo>
                    <a:pt x="4121" y="1213"/>
                  </a:lnTo>
                  <a:lnTo>
                    <a:pt x="4063" y="1219"/>
                  </a:lnTo>
                  <a:lnTo>
                    <a:pt x="4003" y="1226"/>
                  </a:lnTo>
                  <a:lnTo>
                    <a:pt x="3941" y="1229"/>
                  </a:lnTo>
                  <a:lnTo>
                    <a:pt x="3877" y="1229"/>
                  </a:lnTo>
                  <a:lnTo>
                    <a:pt x="3812" y="1227"/>
                  </a:lnTo>
                  <a:lnTo>
                    <a:pt x="3745" y="1224"/>
                  </a:lnTo>
                  <a:lnTo>
                    <a:pt x="3676" y="1216"/>
                  </a:lnTo>
                  <a:lnTo>
                    <a:pt x="3605" y="1206"/>
                  </a:lnTo>
                  <a:lnTo>
                    <a:pt x="3531" y="1195"/>
                  </a:lnTo>
                  <a:lnTo>
                    <a:pt x="3456" y="1179"/>
                  </a:lnTo>
                  <a:lnTo>
                    <a:pt x="3380" y="1161"/>
                  </a:lnTo>
                  <a:lnTo>
                    <a:pt x="3301" y="1140"/>
                  </a:lnTo>
                  <a:lnTo>
                    <a:pt x="3220" y="1114"/>
                  </a:lnTo>
                  <a:lnTo>
                    <a:pt x="3220" y="1114"/>
                  </a:lnTo>
                  <a:lnTo>
                    <a:pt x="3061" y="1064"/>
                  </a:lnTo>
                  <a:lnTo>
                    <a:pt x="2905" y="1019"/>
                  </a:lnTo>
                  <a:lnTo>
                    <a:pt x="2756" y="977"/>
                  </a:lnTo>
                  <a:lnTo>
                    <a:pt x="2612" y="938"/>
                  </a:lnTo>
                  <a:lnTo>
                    <a:pt x="2473" y="906"/>
                  </a:lnTo>
                  <a:lnTo>
                    <a:pt x="2340" y="875"/>
                  </a:lnTo>
                  <a:lnTo>
                    <a:pt x="2211" y="851"/>
                  </a:lnTo>
                  <a:lnTo>
                    <a:pt x="2086" y="828"/>
                  </a:lnTo>
                  <a:lnTo>
                    <a:pt x="1966" y="811"/>
                  </a:lnTo>
                  <a:lnTo>
                    <a:pt x="1851" y="798"/>
                  </a:lnTo>
                  <a:lnTo>
                    <a:pt x="1739" y="788"/>
                  </a:lnTo>
                  <a:lnTo>
                    <a:pt x="1630" y="782"/>
                  </a:lnTo>
                  <a:lnTo>
                    <a:pt x="1526" y="780"/>
                  </a:lnTo>
                  <a:lnTo>
                    <a:pt x="1426" y="780"/>
                  </a:lnTo>
                  <a:lnTo>
                    <a:pt x="1329" y="785"/>
                  </a:lnTo>
                  <a:lnTo>
                    <a:pt x="1235" y="795"/>
                  </a:lnTo>
                  <a:lnTo>
                    <a:pt x="1143" y="806"/>
                  </a:lnTo>
                  <a:lnTo>
                    <a:pt x="1099" y="814"/>
                  </a:lnTo>
                  <a:lnTo>
                    <a:pt x="1054" y="822"/>
                  </a:lnTo>
                  <a:lnTo>
                    <a:pt x="1011" y="830"/>
                  </a:lnTo>
                  <a:lnTo>
                    <a:pt x="970" y="840"/>
                  </a:lnTo>
                  <a:lnTo>
                    <a:pt x="927" y="851"/>
                  </a:lnTo>
                  <a:lnTo>
                    <a:pt x="885" y="862"/>
                  </a:lnTo>
                  <a:lnTo>
                    <a:pt x="804" y="888"/>
                  </a:lnTo>
                  <a:lnTo>
                    <a:pt x="725" y="917"/>
                  </a:lnTo>
                  <a:lnTo>
                    <a:pt x="647" y="950"/>
                  </a:lnTo>
                  <a:lnTo>
                    <a:pt x="571" y="985"/>
                  </a:lnTo>
                  <a:lnTo>
                    <a:pt x="496" y="1024"/>
                  </a:lnTo>
                  <a:lnTo>
                    <a:pt x="424" y="1064"/>
                  </a:lnTo>
                  <a:lnTo>
                    <a:pt x="352" y="1109"/>
                  </a:lnTo>
                  <a:lnTo>
                    <a:pt x="280" y="1156"/>
                  </a:lnTo>
                  <a:lnTo>
                    <a:pt x="210" y="1208"/>
                  </a:lnTo>
                  <a:lnTo>
                    <a:pt x="139" y="1261"/>
                  </a:lnTo>
                  <a:lnTo>
                    <a:pt x="70" y="1316"/>
                  </a:lnTo>
                  <a:lnTo>
                    <a:pt x="0" y="137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806384" name="Freeform 48"/>
            <p:cNvSpPr>
              <a:spLocks/>
            </p:cNvSpPr>
            <p:nvPr userDrawn="1"/>
          </p:nvSpPr>
          <p:spPr bwMode="auto">
            <a:xfrm>
              <a:off x="1229" y="911"/>
              <a:ext cx="5314" cy="745"/>
            </a:xfrm>
            <a:custGeom>
              <a:avLst/>
              <a:gdLst/>
              <a:ahLst/>
              <a:cxnLst>
                <a:cxn ang="0">
                  <a:pos x="5314" y="0"/>
                </a:cxn>
                <a:cxn ang="0">
                  <a:pos x="5296" y="71"/>
                </a:cxn>
                <a:cxn ang="0">
                  <a:pos x="5271" y="153"/>
                </a:cxn>
                <a:cxn ang="0">
                  <a:pos x="5233" y="257"/>
                </a:cxn>
                <a:cxn ang="0">
                  <a:pos x="5180" y="376"/>
                </a:cxn>
                <a:cxn ang="0">
                  <a:pos x="5112" y="507"/>
                </a:cxn>
                <a:cxn ang="0">
                  <a:pos x="5050" y="609"/>
                </a:cxn>
                <a:cxn ang="0">
                  <a:pos x="5003" y="678"/>
                </a:cxn>
                <a:cxn ang="0">
                  <a:pos x="4950" y="746"/>
                </a:cxn>
                <a:cxn ang="0">
                  <a:pos x="4893" y="812"/>
                </a:cxn>
                <a:cxn ang="0">
                  <a:pos x="4830" y="878"/>
                </a:cxn>
                <a:cxn ang="0">
                  <a:pos x="4762" y="940"/>
                </a:cxn>
                <a:cxn ang="0">
                  <a:pos x="4689" y="999"/>
                </a:cxn>
                <a:cxn ang="0">
                  <a:pos x="4610" y="1054"/>
                </a:cxn>
                <a:cxn ang="0">
                  <a:pos x="4524" y="1104"/>
                </a:cxn>
                <a:cxn ang="0">
                  <a:pos x="4432" y="1150"/>
                </a:cxn>
                <a:cxn ang="0">
                  <a:pos x="4335" y="1188"/>
                </a:cxn>
                <a:cxn ang="0">
                  <a:pos x="4229" y="1219"/>
                </a:cxn>
                <a:cxn ang="0">
                  <a:pos x="4118" y="1243"/>
                </a:cxn>
                <a:cxn ang="0">
                  <a:pos x="4000" y="1259"/>
                </a:cxn>
                <a:cxn ang="0">
                  <a:pos x="3875" y="1266"/>
                </a:cxn>
                <a:cxn ang="0">
                  <a:pos x="3742" y="1263"/>
                </a:cxn>
                <a:cxn ang="0">
                  <a:pos x="3602" y="1248"/>
                </a:cxn>
                <a:cxn ang="0">
                  <a:pos x="3453" y="1224"/>
                </a:cxn>
                <a:cxn ang="0">
                  <a:pos x="3298" y="1187"/>
                </a:cxn>
                <a:cxn ang="0">
                  <a:pos x="3217" y="1164"/>
                </a:cxn>
                <a:cxn ang="0">
                  <a:pos x="2899" y="1074"/>
                </a:cxn>
                <a:cxn ang="0">
                  <a:pos x="2605" y="999"/>
                </a:cxn>
                <a:cxn ang="0">
                  <a:pos x="2333" y="941"/>
                </a:cxn>
                <a:cxn ang="0">
                  <a:pos x="2079" y="899"/>
                </a:cxn>
                <a:cxn ang="0">
                  <a:pos x="1843" y="872"/>
                </a:cxn>
                <a:cxn ang="0">
                  <a:pos x="1622" y="861"/>
                </a:cxn>
                <a:cxn ang="0">
                  <a:pos x="1418" y="864"/>
                </a:cxn>
                <a:cxn ang="0">
                  <a:pos x="1226" y="882"/>
                </a:cxn>
                <a:cxn ang="0">
                  <a:pos x="1134" y="896"/>
                </a:cxn>
                <a:cxn ang="0">
                  <a:pos x="1047" y="912"/>
                </a:cxn>
                <a:cxn ang="0">
                  <a:pos x="961" y="933"/>
                </a:cxn>
                <a:cxn ang="0">
                  <a:pos x="878" y="957"/>
                </a:cxn>
                <a:cxn ang="0">
                  <a:pos x="718" y="1016"/>
                </a:cxn>
                <a:cxn ang="0">
                  <a:pos x="565" y="1087"/>
                </a:cxn>
                <a:cxn ang="0">
                  <a:pos x="419" y="1171"/>
                </a:cxn>
                <a:cxn ang="0">
                  <a:pos x="276" y="1266"/>
                </a:cxn>
                <a:cxn ang="0">
                  <a:pos x="138" y="1372"/>
                </a:cxn>
                <a:cxn ang="0">
                  <a:pos x="0" y="1490"/>
                </a:cxn>
              </a:cxnLst>
              <a:rect l="0" t="0" r="r" b="b"/>
              <a:pathLst>
                <a:path w="5314" h="1490">
                  <a:moveTo>
                    <a:pt x="5314" y="0"/>
                  </a:moveTo>
                  <a:lnTo>
                    <a:pt x="5314" y="0"/>
                  </a:lnTo>
                  <a:lnTo>
                    <a:pt x="5309" y="19"/>
                  </a:lnTo>
                  <a:lnTo>
                    <a:pt x="5296" y="71"/>
                  </a:lnTo>
                  <a:lnTo>
                    <a:pt x="5284" y="110"/>
                  </a:lnTo>
                  <a:lnTo>
                    <a:pt x="5271" y="153"/>
                  </a:lnTo>
                  <a:lnTo>
                    <a:pt x="5254" y="202"/>
                  </a:lnTo>
                  <a:lnTo>
                    <a:pt x="5233" y="257"/>
                  </a:lnTo>
                  <a:lnTo>
                    <a:pt x="5208" y="315"/>
                  </a:lnTo>
                  <a:lnTo>
                    <a:pt x="5180" y="376"/>
                  </a:lnTo>
                  <a:lnTo>
                    <a:pt x="5148" y="441"/>
                  </a:lnTo>
                  <a:lnTo>
                    <a:pt x="5112" y="507"/>
                  </a:lnTo>
                  <a:lnTo>
                    <a:pt x="5072" y="575"/>
                  </a:lnTo>
                  <a:lnTo>
                    <a:pt x="5050" y="609"/>
                  </a:lnTo>
                  <a:lnTo>
                    <a:pt x="5026" y="644"/>
                  </a:lnTo>
                  <a:lnTo>
                    <a:pt x="5003" y="678"/>
                  </a:lnTo>
                  <a:lnTo>
                    <a:pt x="4976" y="712"/>
                  </a:lnTo>
                  <a:lnTo>
                    <a:pt x="4950" y="746"/>
                  </a:lnTo>
                  <a:lnTo>
                    <a:pt x="4922" y="780"/>
                  </a:lnTo>
                  <a:lnTo>
                    <a:pt x="4893" y="812"/>
                  </a:lnTo>
                  <a:lnTo>
                    <a:pt x="4862" y="846"/>
                  </a:lnTo>
                  <a:lnTo>
                    <a:pt x="4830" y="878"/>
                  </a:lnTo>
                  <a:lnTo>
                    <a:pt x="4797" y="909"/>
                  </a:lnTo>
                  <a:lnTo>
                    <a:pt x="4762" y="940"/>
                  </a:lnTo>
                  <a:lnTo>
                    <a:pt x="4726" y="970"/>
                  </a:lnTo>
                  <a:lnTo>
                    <a:pt x="4689" y="999"/>
                  </a:lnTo>
                  <a:lnTo>
                    <a:pt x="4650" y="1027"/>
                  </a:lnTo>
                  <a:lnTo>
                    <a:pt x="4610" y="1054"/>
                  </a:lnTo>
                  <a:lnTo>
                    <a:pt x="4568" y="1080"/>
                  </a:lnTo>
                  <a:lnTo>
                    <a:pt x="4524" y="1104"/>
                  </a:lnTo>
                  <a:lnTo>
                    <a:pt x="4479" y="1127"/>
                  </a:lnTo>
                  <a:lnTo>
                    <a:pt x="4432" y="1150"/>
                  </a:lnTo>
                  <a:lnTo>
                    <a:pt x="4385" y="1169"/>
                  </a:lnTo>
                  <a:lnTo>
                    <a:pt x="4335" y="1188"/>
                  </a:lnTo>
                  <a:lnTo>
                    <a:pt x="4283" y="1205"/>
                  </a:lnTo>
                  <a:lnTo>
                    <a:pt x="4229" y="1219"/>
                  </a:lnTo>
                  <a:lnTo>
                    <a:pt x="4175" y="1232"/>
                  </a:lnTo>
                  <a:lnTo>
                    <a:pt x="4118" y="1243"/>
                  </a:lnTo>
                  <a:lnTo>
                    <a:pt x="4060" y="1251"/>
                  </a:lnTo>
                  <a:lnTo>
                    <a:pt x="4000" y="1259"/>
                  </a:lnTo>
                  <a:lnTo>
                    <a:pt x="3939" y="1263"/>
                  </a:lnTo>
                  <a:lnTo>
                    <a:pt x="3875" y="1266"/>
                  </a:lnTo>
                  <a:lnTo>
                    <a:pt x="3810" y="1264"/>
                  </a:lnTo>
                  <a:lnTo>
                    <a:pt x="3742" y="1263"/>
                  </a:lnTo>
                  <a:lnTo>
                    <a:pt x="3673" y="1256"/>
                  </a:lnTo>
                  <a:lnTo>
                    <a:pt x="3602" y="1248"/>
                  </a:lnTo>
                  <a:lnTo>
                    <a:pt x="3528" y="1237"/>
                  </a:lnTo>
                  <a:lnTo>
                    <a:pt x="3453" y="1224"/>
                  </a:lnTo>
                  <a:lnTo>
                    <a:pt x="3377" y="1206"/>
                  </a:lnTo>
                  <a:lnTo>
                    <a:pt x="3298" y="1187"/>
                  </a:lnTo>
                  <a:lnTo>
                    <a:pt x="3217" y="1164"/>
                  </a:lnTo>
                  <a:lnTo>
                    <a:pt x="3217" y="1164"/>
                  </a:lnTo>
                  <a:lnTo>
                    <a:pt x="3055" y="1116"/>
                  </a:lnTo>
                  <a:lnTo>
                    <a:pt x="2899" y="1074"/>
                  </a:lnTo>
                  <a:lnTo>
                    <a:pt x="2751" y="1033"/>
                  </a:lnTo>
                  <a:lnTo>
                    <a:pt x="2605" y="999"/>
                  </a:lnTo>
                  <a:lnTo>
                    <a:pt x="2466" y="969"/>
                  </a:lnTo>
                  <a:lnTo>
                    <a:pt x="2333" y="941"/>
                  </a:lnTo>
                  <a:lnTo>
                    <a:pt x="2202" y="919"/>
                  </a:lnTo>
                  <a:lnTo>
                    <a:pt x="2079" y="899"/>
                  </a:lnTo>
                  <a:lnTo>
                    <a:pt x="1958" y="885"/>
                  </a:lnTo>
                  <a:lnTo>
                    <a:pt x="1843" y="872"/>
                  </a:lnTo>
                  <a:lnTo>
                    <a:pt x="1730" y="865"/>
                  </a:lnTo>
                  <a:lnTo>
                    <a:pt x="1622" y="861"/>
                  </a:lnTo>
                  <a:lnTo>
                    <a:pt x="1518" y="861"/>
                  </a:lnTo>
                  <a:lnTo>
                    <a:pt x="1418" y="864"/>
                  </a:lnTo>
                  <a:lnTo>
                    <a:pt x="1321" y="872"/>
                  </a:lnTo>
                  <a:lnTo>
                    <a:pt x="1226" y="882"/>
                  </a:lnTo>
                  <a:lnTo>
                    <a:pt x="1180" y="888"/>
                  </a:lnTo>
                  <a:lnTo>
                    <a:pt x="1134" y="896"/>
                  </a:lnTo>
                  <a:lnTo>
                    <a:pt x="1090" y="904"/>
                  </a:lnTo>
                  <a:lnTo>
                    <a:pt x="1047" y="912"/>
                  </a:lnTo>
                  <a:lnTo>
                    <a:pt x="1004" y="924"/>
                  </a:lnTo>
                  <a:lnTo>
                    <a:pt x="961" y="933"/>
                  </a:lnTo>
                  <a:lnTo>
                    <a:pt x="919" y="945"/>
                  </a:lnTo>
                  <a:lnTo>
                    <a:pt x="878" y="957"/>
                  </a:lnTo>
                  <a:lnTo>
                    <a:pt x="797" y="985"/>
                  </a:lnTo>
                  <a:lnTo>
                    <a:pt x="718" y="1016"/>
                  </a:lnTo>
                  <a:lnTo>
                    <a:pt x="640" y="1050"/>
                  </a:lnTo>
                  <a:lnTo>
                    <a:pt x="565" y="1087"/>
                  </a:lnTo>
                  <a:lnTo>
                    <a:pt x="492" y="1127"/>
                  </a:lnTo>
                  <a:lnTo>
                    <a:pt x="419" y="1171"/>
                  </a:lnTo>
                  <a:lnTo>
                    <a:pt x="347" y="1216"/>
                  </a:lnTo>
                  <a:lnTo>
                    <a:pt x="276" y="1266"/>
                  </a:lnTo>
                  <a:lnTo>
                    <a:pt x="207" y="1318"/>
                  </a:lnTo>
                  <a:lnTo>
                    <a:pt x="138" y="1372"/>
                  </a:lnTo>
                  <a:lnTo>
                    <a:pt x="70" y="1431"/>
                  </a:lnTo>
                  <a:lnTo>
                    <a:pt x="0" y="149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806385" name="Freeform 49"/>
            <p:cNvSpPr>
              <a:spLocks/>
            </p:cNvSpPr>
            <p:nvPr userDrawn="1"/>
          </p:nvSpPr>
          <p:spPr bwMode="auto">
            <a:xfrm>
              <a:off x="1272" y="882"/>
              <a:ext cx="5291" cy="803"/>
            </a:xfrm>
            <a:custGeom>
              <a:avLst/>
              <a:gdLst/>
              <a:ahLst/>
              <a:cxnLst>
                <a:cxn ang="0">
                  <a:pos x="5291" y="0"/>
                </a:cxn>
                <a:cxn ang="0">
                  <a:pos x="5273" y="73"/>
                </a:cxn>
                <a:cxn ang="0">
                  <a:pos x="5250" y="155"/>
                </a:cxn>
                <a:cxn ang="0">
                  <a:pos x="5214" y="260"/>
                </a:cxn>
                <a:cxn ang="0">
                  <a:pos x="5162" y="381"/>
                </a:cxn>
                <a:cxn ang="0">
                  <a:pos x="5097" y="515"/>
                </a:cxn>
                <a:cxn ang="0">
                  <a:pos x="5036" y="618"/>
                </a:cxn>
                <a:cxn ang="0">
                  <a:pos x="4989" y="688"/>
                </a:cxn>
                <a:cxn ang="0">
                  <a:pos x="4937" y="757"/>
                </a:cxn>
                <a:cxn ang="0">
                  <a:pos x="4882" y="827"/>
                </a:cxn>
                <a:cxn ang="0">
                  <a:pos x="4821" y="893"/>
                </a:cxn>
                <a:cxn ang="0">
                  <a:pos x="4753" y="956"/>
                </a:cxn>
                <a:cxn ang="0">
                  <a:pos x="4681" y="1017"/>
                </a:cxn>
                <a:cxn ang="0">
                  <a:pos x="4603" y="1074"/>
                </a:cxn>
                <a:cxn ang="0">
                  <a:pos x="4518" y="1127"/>
                </a:cxn>
                <a:cxn ang="0">
                  <a:pos x="4426" y="1174"/>
                </a:cxn>
                <a:cxn ang="0">
                  <a:pos x="4329" y="1214"/>
                </a:cxn>
                <a:cxn ang="0">
                  <a:pos x="4225" y="1248"/>
                </a:cxn>
                <a:cxn ang="0">
                  <a:pos x="4114" y="1274"/>
                </a:cxn>
                <a:cxn ang="0">
                  <a:pos x="3996" y="1292"/>
                </a:cxn>
                <a:cxn ang="0">
                  <a:pos x="3871" y="1301"/>
                </a:cxn>
                <a:cxn ang="0">
                  <a:pos x="3738" y="1301"/>
                </a:cxn>
                <a:cxn ang="0">
                  <a:pos x="3598" y="1290"/>
                </a:cxn>
                <a:cxn ang="0">
                  <a:pos x="3449" y="1267"/>
                </a:cxn>
                <a:cxn ang="0">
                  <a:pos x="3292" y="1233"/>
                </a:cxn>
                <a:cxn ang="0">
                  <a:pos x="3212" y="1212"/>
                </a:cxn>
                <a:cxn ang="0">
                  <a:pos x="2894" y="1129"/>
                </a:cxn>
                <a:cxn ang="0">
                  <a:pos x="2598" y="1059"/>
                </a:cxn>
                <a:cxn ang="0">
                  <a:pos x="2323" y="1007"/>
                </a:cxn>
                <a:cxn ang="0">
                  <a:pos x="2069" y="970"/>
                </a:cxn>
                <a:cxn ang="0">
                  <a:pos x="1833" y="948"/>
                </a:cxn>
                <a:cxn ang="0">
                  <a:pos x="1612" y="941"/>
                </a:cxn>
                <a:cxn ang="0">
                  <a:pos x="1408" y="948"/>
                </a:cxn>
                <a:cxn ang="0">
                  <a:pos x="1216" y="969"/>
                </a:cxn>
                <a:cxn ang="0">
                  <a:pos x="1126" y="985"/>
                </a:cxn>
                <a:cxn ang="0">
                  <a:pos x="1037" y="1004"/>
                </a:cxn>
                <a:cxn ang="0">
                  <a:pos x="953" y="1027"/>
                </a:cxn>
                <a:cxn ang="0">
                  <a:pos x="869" y="1053"/>
                </a:cxn>
                <a:cxn ang="0">
                  <a:pos x="789" y="1082"/>
                </a:cxn>
                <a:cxn ang="0">
                  <a:pos x="635" y="1150"/>
                </a:cxn>
                <a:cxn ang="0">
                  <a:pos x="486" y="1230"/>
                </a:cxn>
                <a:cxn ang="0">
                  <a:pos x="343" y="1324"/>
                </a:cxn>
                <a:cxn ang="0">
                  <a:pos x="204" y="1429"/>
                </a:cxn>
                <a:cxn ang="0">
                  <a:pos x="68" y="1545"/>
                </a:cxn>
              </a:cxnLst>
              <a:rect l="0" t="0" r="r" b="b"/>
              <a:pathLst>
                <a:path w="5291" h="1606">
                  <a:moveTo>
                    <a:pt x="5291" y="0"/>
                  </a:moveTo>
                  <a:lnTo>
                    <a:pt x="5291" y="0"/>
                  </a:lnTo>
                  <a:lnTo>
                    <a:pt x="5287" y="19"/>
                  </a:lnTo>
                  <a:lnTo>
                    <a:pt x="5273" y="73"/>
                  </a:lnTo>
                  <a:lnTo>
                    <a:pt x="5264" y="111"/>
                  </a:lnTo>
                  <a:lnTo>
                    <a:pt x="5250" y="155"/>
                  </a:lnTo>
                  <a:lnTo>
                    <a:pt x="5233" y="205"/>
                  </a:lnTo>
                  <a:lnTo>
                    <a:pt x="5214" y="260"/>
                  </a:lnTo>
                  <a:lnTo>
                    <a:pt x="5190" y="318"/>
                  </a:lnTo>
                  <a:lnTo>
                    <a:pt x="5162" y="381"/>
                  </a:lnTo>
                  <a:lnTo>
                    <a:pt x="5132" y="447"/>
                  </a:lnTo>
                  <a:lnTo>
                    <a:pt x="5097" y="515"/>
                  </a:lnTo>
                  <a:lnTo>
                    <a:pt x="5057" y="583"/>
                  </a:lnTo>
                  <a:lnTo>
                    <a:pt x="5036" y="618"/>
                  </a:lnTo>
                  <a:lnTo>
                    <a:pt x="5014" y="654"/>
                  </a:lnTo>
                  <a:lnTo>
                    <a:pt x="4989" y="688"/>
                  </a:lnTo>
                  <a:lnTo>
                    <a:pt x="4964" y="723"/>
                  </a:lnTo>
                  <a:lnTo>
                    <a:pt x="4937" y="757"/>
                  </a:lnTo>
                  <a:lnTo>
                    <a:pt x="4911" y="791"/>
                  </a:lnTo>
                  <a:lnTo>
                    <a:pt x="4882" y="827"/>
                  </a:lnTo>
                  <a:lnTo>
                    <a:pt x="4851" y="859"/>
                  </a:lnTo>
                  <a:lnTo>
                    <a:pt x="4821" y="893"/>
                  </a:lnTo>
                  <a:lnTo>
                    <a:pt x="4787" y="925"/>
                  </a:lnTo>
                  <a:lnTo>
                    <a:pt x="4753" y="956"/>
                  </a:lnTo>
                  <a:lnTo>
                    <a:pt x="4718" y="988"/>
                  </a:lnTo>
                  <a:lnTo>
                    <a:pt x="4681" y="1017"/>
                  </a:lnTo>
                  <a:lnTo>
                    <a:pt x="4642" y="1046"/>
                  </a:lnTo>
                  <a:lnTo>
                    <a:pt x="4603" y="1074"/>
                  </a:lnTo>
                  <a:lnTo>
                    <a:pt x="4561" y="1101"/>
                  </a:lnTo>
                  <a:lnTo>
                    <a:pt x="4518" y="1127"/>
                  </a:lnTo>
                  <a:lnTo>
                    <a:pt x="4472" y="1151"/>
                  </a:lnTo>
                  <a:lnTo>
                    <a:pt x="4426" y="1174"/>
                  </a:lnTo>
                  <a:lnTo>
                    <a:pt x="4379" y="1195"/>
                  </a:lnTo>
                  <a:lnTo>
                    <a:pt x="4329" y="1214"/>
                  </a:lnTo>
                  <a:lnTo>
                    <a:pt x="4278" y="1232"/>
                  </a:lnTo>
                  <a:lnTo>
                    <a:pt x="4225" y="1248"/>
                  </a:lnTo>
                  <a:lnTo>
                    <a:pt x="4171" y="1263"/>
                  </a:lnTo>
                  <a:lnTo>
                    <a:pt x="4114" y="1274"/>
                  </a:lnTo>
                  <a:lnTo>
                    <a:pt x="4056" y="1284"/>
                  </a:lnTo>
                  <a:lnTo>
                    <a:pt x="3996" y="1292"/>
                  </a:lnTo>
                  <a:lnTo>
                    <a:pt x="3935" y="1298"/>
                  </a:lnTo>
                  <a:lnTo>
                    <a:pt x="3871" y="1301"/>
                  </a:lnTo>
                  <a:lnTo>
                    <a:pt x="3806" y="1303"/>
                  </a:lnTo>
                  <a:lnTo>
                    <a:pt x="3738" y="1301"/>
                  </a:lnTo>
                  <a:lnTo>
                    <a:pt x="3668" y="1296"/>
                  </a:lnTo>
                  <a:lnTo>
                    <a:pt x="3598" y="1290"/>
                  </a:lnTo>
                  <a:lnTo>
                    <a:pt x="3524" y="1280"/>
                  </a:lnTo>
                  <a:lnTo>
                    <a:pt x="3449" y="1267"/>
                  </a:lnTo>
                  <a:lnTo>
                    <a:pt x="3371" y="1253"/>
                  </a:lnTo>
                  <a:lnTo>
                    <a:pt x="3292" y="1233"/>
                  </a:lnTo>
                  <a:lnTo>
                    <a:pt x="3212" y="1212"/>
                  </a:lnTo>
                  <a:lnTo>
                    <a:pt x="3212" y="1212"/>
                  </a:lnTo>
                  <a:lnTo>
                    <a:pt x="3049" y="1167"/>
                  </a:lnTo>
                  <a:lnTo>
                    <a:pt x="2894" y="1129"/>
                  </a:lnTo>
                  <a:lnTo>
                    <a:pt x="2742" y="1091"/>
                  </a:lnTo>
                  <a:lnTo>
                    <a:pt x="2598" y="1059"/>
                  </a:lnTo>
                  <a:lnTo>
                    <a:pt x="2458" y="1032"/>
                  </a:lnTo>
                  <a:lnTo>
                    <a:pt x="2323" y="1007"/>
                  </a:lnTo>
                  <a:lnTo>
                    <a:pt x="2194" y="986"/>
                  </a:lnTo>
                  <a:lnTo>
                    <a:pt x="2069" y="970"/>
                  </a:lnTo>
                  <a:lnTo>
                    <a:pt x="1948" y="957"/>
                  </a:lnTo>
                  <a:lnTo>
                    <a:pt x="1833" y="948"/>
                  </a:lnTo>
                  <a:lnTo>
                    <a:pt x="1720" y="943"/>
                  </a:lnTo>
                  <a:lnTo>
                    <a:pt x="1612" y="941"/>
                  </a:lnTo>
                  <a:lnTo>
                    <a:pt x="1508" y="943"/>
                  </a:lnTo>
                  <a:lnTo>
                    <a:pt x="1408" y="948"/>
                  </a:lnTo>
                  <a:lnTo>
                    <a:pt x="1311" y="957"/>
                  </a:lnTo>
                  <a:lnTo>
                    <a:pt x="1216" y="969"/>
                  </a:lnTo>
                  <a:lnTo>
                    <a:pt x="1171" y="977"/>
                  </a:lnTo>
                  <a:lnTo>
                    <a:pt x="1126" y="985"/>
                  </a:lnTo>
                  <a:lnTo>
                    <a:pt x="1082" y="994"/>
                  </a:lnTo>
                  <a:lnTo>
                    <a:pt x="1037" y="1004"/>
                  </a:lnTo>
                  <a:lnTo>
                    <a:pt x="994" y="1015"/>
                  </a:lnTo>
                  <a:lnTo>
                    <a:pt x="953" y="1027"/>
                  </a:lnTo>
                  <a:lnTo>
                    <a:pt x="911" y="1040"/>
                  </a:lnTo>
                  <a:lnTo>
                    <a:pt x="869" y="1053"/>
                  </a:lnTo>
                  <a:lnTo>
                    <a:pt x="829" y="1067"/>
                  </a:lnTo>
                  <a:lnTo>
                    <a:pt x="789" y="1082"/>
                  </a:lnTo>
                  <a:lnTo>
                    <a:pt x="711" y="1114"/>
                  </a:lnTo>
                  <a:lnTo>
                    <a:pt x="635" y="1150"/>
                  </a:lnTo>
                  <a:lnTo>
                    <a:pt x="560" y="1188"/>
                  </a:lnTo>
                  <a:lnTo>
                    <a:pt x="486" y="1230"/>
                  </a:lnTo>
                  <a:lnTo>
                    <a:pt x="414" y="1275"/>
                  </a:lnTo>
                  <a:lnTo>
                    <a:pt x="343" y="1324"/>
                  </a:lnTo>
                  <a:lnTo>
                    <a:pt x="274" y="1374"/>
                  </a:lnTo>
                  <a:lnTo>
                    <a:pt x="204" y="1429"/>
                  </a:lnTo>
                  <a:lnTo>
                    <a:pt x="136" y="1485"/>
                  </a:lnTo>
                  <a:lnTo>
                    <a:pt x="68" y="1545"/>
                  </a:lnTo>
                  <a:lnTo>
                    <a:pt x="0" y="160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806386" name="Freeform 50"/>
            <p:cNvSpPr>
              <a:spLocks/>
            </p:cNvSpPr>
            <p:nvPr userDrawn="1"/>
          </p:nvSpPr>
          <p:spPr bwMode="auto">
            <a:xfrm>
              <a:off x="1317" y="854"/>
              <a:ext cx="5265" cy="860"/>
            </a:xfrm>
            <a:custGeom>
              <a:avLst/>
              <a:gdLst/>
              <a:ahLst/>
              <a:cxnLst>
                <a:cxn ang="0">
                  <a:pos x="5265" y="0"/>
                </a:cxn>
                <a:cxn ang="0">
                  <a:pos x="5249" y="73"/>
                </a:cxn>
                <a:cxn ang="0">
                  <a:pos x="5226" y="155"/>
                </a:cxn>
                <a:cxn ang="0">
                  <a:pos x="5191" y="262"/>
                </a:cxn>
                <a:cxn ang="0">
                  <a:pos x="5142" y="385"/>
                </a:cxn>
                <a:cxn ang="0">
                  <a:pos x="5078" y="520"/>
                </a:cxn>
                <a:cxn ang="0">
                  <a:pos x="5019" y="625"/>
                </a:cxn>
                <a:cxn ang="0">
                  <a:pos x="4974" y="696"/>
                </a:cxn>
                <a:cxn ang="0">
                  <a:pos x="4923" y="767"/>
                </a:cxn>
                <a:cxn ang="0">
                  <a:pos x="4869" y="838"/>
                </a:cxn>
                <a:cxn ang="0">
                  <a:pos x="4808" y="906"/>
                </a:cxn>
                <a:cxn ang="0">
                  <a:pos x="4741" y="971"/>
                </a:cxn>
                <a:cxn ang="0">
                  <a:pos x="4670" y="1034"/>
                </a:cxn>
                <a:cxn ang="0">
                  <a:pos x="4593" y="1093"/>
                </a:cxn>
                <a:cxn ang="0">
                  <a:pos x="4509" y="1147"/>
                </a:cxn>
                <a:cxn ang="0">
                  <a:pos x="4419" y="1195"/>
                </a:cxn>
                <a:cxn ang="0">
                  <a:pos x="4322" y="1239"/>
                </a:cxn>
                <a:cxn ang="0">
                  <a:pos x="4218" y="1274"/>
                </a:cxn>
                <a:cxn ang="0">
                  <a:pos x="4108" y="1303"/>
                </a:cxn>
                <a:cxn ang="0">
                  <a:pos x="3990" y="1324"/>
                </a:cxn>
                <a:cxn ang="0">
                  <a:pos x="3865" y="1336"/>
                </a:cxn>
                <a:cxn ang="0">
                  <a:pos x="3732" y="1337"/>
                </a:cxn>
                <a:cxn ang="0">
                  <a:pos x="3591" y="1329"/>
                </a:cxn>
                <a:cxn ang="0">
                  <a:pos x="3443" y="1311"/>
                </a:cxn>
                <a:cxn ang="0">
                  <a:pos x="3286" y="1279"/>
                </a:cxn>
                <a:cxn ang="0">
                  <a:pos x="3204" y="1260"/>
                </a:cxn>
                <a:cxn ang="0">
                  <a:pos x="2885" y="1181"/>
                </a:cxn>
                <a:cxn ang="0">
                  <a:pos x="2588" y="1119"/>
                </a:cxn>
                <a:cxn ang="0">
                  <a:pos x="2313" y="1071"/>
                </a:cxn>
                <a:cxn ang="0">
                  <a:pos x="2059" y="1039"/>
                </a:cxn>
                <a:cxn ang="0">
                  <a:pos x="1821" y="1022"/>
                </a:cxn>
                <a:cxn ang="0">
                  <a:pos x="1602" y="1019"/>
                </a:cxn>
                <a:cxn ang="0">
                  <a:pos x="1396" y="1031"/>
                </a:cxn>
                <a:cxn ang="0">
                  <a:pos x="1252" y="1048"/>
                </a:cxn>
                <a:cxn ang="0">
                  <a:pos x="1160" y="1064"/>
                </a:cxn>
                <a:cxn ang="0">
                  <a:pos x="1071" y="1084"/>
                </a:cxn>
                <a:cxn ang="0">
                  <a:pos x="985" y="1106"/>
                </a:cxn>
                <a:cxn ang="0">
                  <a:pos x="901" y="1132"/>
                </a:cxn>
                <a:cxn ang="0">
                  <a:pos x="820" y="1163"/>
                </a:cxn>
                <a:cxn ang="0">
                  <a:pos x="702" y="1213"/>
                </a:cxn>
                <a:cxn ang="0">
                  <a:pos x="552" y="1290"/>
                </a:cxn>
                <a:cxn ang="0">
                  <a:pos x="408" y="1381"/>
                </a:cxn>
                <a:cxn ang="0">
                  <a:pos x="269" y="1483"/>
                </a:cxn>
                <a:cxn ang="0">
                  <a:pos x="133" y="1596"/>
                </a:cxn>
                <a:cxn ang="0">
                  <a:pos x="0" y="1722"/>
                </a:cxn>
              </a:cxnLst>
              <a:rect l="0" t="0" r="r" b="b"/>
              <a:pathLst>
                <a:path w="5265" h="1722">
                  <a:moveTo>
                    <a:pt x="5265" y="0"/>
                  </a:moveTo>
                  <a:lnTo>
                    <a:pt x="5265" y="0"/>
                  </a:lnTo>
                  <a:lnTo>
                    <a:pt x="5262" y="20"/>
                  </a:lnTo>
                  <a:lnTo>
                    <a:pt x="5249" y="73"/>
                  </a:lnTo>
                  <a:lnTo>
                    <a:pt x="5238" y="112"/>
                  </a:lnTo>
                  <a:lnTo>
                    <a:pt x="5226" y="155"/>
                  </a:lnTo>
                  <a:lnTo>
                    <a:pt x="5210" y="205"/>
                  </a:lnTo>
                  <a:lnTo>
                    <a:pt x="5191" y="262"/>
                  </a:lnTo>
                  <a:lnTo>
                    <a:pt x="5169" y="322"/>
                  </a:lnTo>
                  <a:lnTo>
                    <a:pt x="5142" y="385"/>
                  </a:lnTo>
                  <a:lnTo>
                    <a:pt x="5113" y="451"/>
                  </a:lnTo>
                  <a:lnTo>
                    <a:pt x="5078" y="520"/>
                  </a:lnTo>
                  <a:lnTo>
                    <a:pt x="5040" y="590"/>
                  </a:lnTo>
                  <a:lnTo>
                    <a:pt x="5019" y="625"/>
                  </a:lnTo>
                  <a:lnTo>
                    <a:pt x="4997" y="661"/>
                  </a:lnTo>
                  <a:lnTo>
                    <a:pt x="4974" y="696"/>
                  </a:lnTo>
                  <a:lnTo>
                    <a:pt x="4949" y="732"/>
                  </a:lnTo>
                  <a:lnTo>
                    <a:pt x="4923" y="767"/>
                  </a:lnTo>
                  <a:lnTo>
                    <a:pt x="4897" y="803"/>
                  </a:lnTo>
                  <a:lnTo>
                    <a:pt x="4869" y="838"/>
                  </a:lnTo>
                  <a:lnTo>
                    <a:pt x="4838" y="872"/>
                  </a:lnTo>
                  <a:lnTo>
                    <a:pt x="4808" y="906"/>
                  </a:lnTo>
                  <a:lnTo>
                    <a:pt x="4776" y="938"/>
                  </a:lnTo>
                  <a:lnTo>
                    <a:pt x="4741" y="971"/>
                  </a:lnTo>
                  <a:lnTo>
                    <a:pt x="4706" y="1003"/>
                  </a:lnTo>
                  <a:lnTo>
                    <a:pt x="4670" y="1034"/>
                  </a:lnTo>
                  <a:lnTo>
                    <a:pt x="4631" y="1064"/>
                  </a:lnTo>
                  <a:lnTo>
                    <a:pt x="4593" y="1093"/>
                  </a:lnTo>
                  <a:lnTo>
                    <a:pt x="4551" y="1121"/>
                  </a:lnTo>
                  <a:lnTo>
                    <a:pt x="4509" y="1147"/>
                  </a:lnTo>
                  <a:lnTo>
                    <a:pt x="4465" y="1173"/>
                  </a:lnTo>
                  <a:lnTo>
                    <a:pt x="4419" y="1195"/>
                  </a:lnTo>
                  <a:lnTo>
                    <a:pt x="4370" y="1218"/>
                  </a:lnTo>
                  <a:lnTo>
                    <a:pt x="4322" y="1239"/>
                  </a:lnTo>
                  <a:lnTo>
                    <a:pt x="4270" y="1258"/>
                  </a:lnTo>
                  <a:lnTo>
                    <a:pt x="4218" y="1274"/>
                  </a:lnTo>
                  <a:lnTo>
                    <a:pt x="4163" y="1290"/>
                  </a:lnTo>
                  <a:lnTo>
                    <a:pt x="4108" y="1303"/>
                  </a:lnTo>
                  <a:lnTo>
                    <a:pt x="4050" y="1315"/>
                  </a:lnTo>
                  <a:lnTo>
                    <a:pt x="3990" y="1324"/>
                  </a:lnTo>
                  <a:lnTo>
                    <a:pt x="3929" y="1331"/>
                  </a:lnTo>
                  <a:lnTo>
                    <a:pt x="3865" y="1336"/>
                  </a:lnTo>
                  <a:lnTo>
                    <a:pt x="3800" y="1337"/>
                  </a:lnTo>
                  <a:lnTo>
                    <a:pt x="3732" y="1337"/>
                  </a:lnTo>
                  <a:lnTo>
                    <a:pt x="3662" y="1336"/>
                  </a:lnTo>
                  <a:lnTo>
                    <a:pt x="3591" y="1329"/>
                  </a:lnTo>
                  <a:lnTo>
                    <a:pt x="3518" y="1321"/>
                  </a:lnTo>
                  <a:lnTo>
                    <a:pt x="3443" y="1311"/>
                  </a:lnTo>
                  <a:lnTo>
                    <a:pt x="3365" y="1297"/>
                  </a:lnTo>
                  <a:lnTo>
                    <a:pt x="3286" y="1279"/>
                  </a:lnTo>
                  <a:lnTo>
                    <a:pt x="3204" y="1260"/>
                  </a:lnTo>
                  <a:lnTo>
                    <a:pt x="3204" y="1260"/>
                  </a:lnTo>
                  <a:lnTo>
                    <a:pt x="3042" y="1219"/>
                  </a:lnTo>
                  <a:lnTo>
                    <a:pt x="2885" y="1181"/>
                  </a:lnTo>
                  <a:lnTo>
                    <a:pt x="2733" y="1148"/>
                  </a:lnTo>
                  <a:lnTo>
                    <a:pt x="2588" y="1119"/>
                  </a:lnTo>
                  <a:lnTo>
                    <a:pt x="2447" y="1093"/>
                  </a:lnTo>
                  <a:lnTo>
                    <a:pt x="2313" y="1071"/>
                  </a:lnTo>
                  <a:lnTo>
                    <a:pt x="2184" y="1053"/>
                  </a:lnTo>
                  <a:lnTo>
                    <a:pt x="2059" y="1039"/>
                  </a:lnTo>
                  <a:lnTo>
                    <a:pt x="1938" y="1029"/>
                  </a:lnTo>
                  <a:lnTo>
                    <a:pt x="1821" y="1022"/>
                  </a:lnTo>
                  <a:lnTo>
                    <a:pt x="1709" y="1019"/>
                  </a:lnTo>
                  <a:lnTo>
                    <a:pt x="1602" y="1019"/>
                  </a:lnTo>
                  <a:lnTo>
                    <a:pt x="1498" y="1024"/>
                  </a:lnTo>
                  <a:lnTo>
                    <a:pt x="1396" y="1031"/>
                  </a:lnTo>
                  <a:lnTo>
                    <a:pt x="1299" y="1042"/>
                  </a:lnTo>
                  <a:lnTo>
                    <a:pt x="1252" y="1048"/>
                  </a:lnTo>
                  <a:lnTo>
                    <a:pt x="1206" y="1056"/>
                  </a:lnTo>
                  <a:lnTo>
                    <a:pt x="1160" y="1064"/>
                  </a:lnTo>
                  <a:lnTo>
                    <a:pt x="1116" y="1074"/>
                  </a:lnTo>
                  <a:lnTo>
                    <a:pt x="1071" y="1084"/>
                  </a:lnTo>
                  <a:lnTo>
                    <a:pt x="1027" y="1095"/>
                  </a:lnTo>
                  <a:lnTo>
                    <a:pt x="985" y="1106"/>
                  </a:lnTo>
                  <a:lnTo>
                    <a:pt x="942" y="1119"/>
                  </a:lnTo>
                  <a:lnTo>
                    <a:pt x="901" y="1132"/>
                  </a:lnTo>
                  <a:lnTo>
                    <a:pt x="860" y="1147"/>
                  </a:lnTo>
                  <a:lnTo>
                    <a:pt x="820" y="1163"/>
                  </a:lnTo>
                  <a:lnTo>
                    <a:pt x="780" y="1177"/>
                  </a:lnTo>
                  <a:lnTo>
                    <a:pt x="702" y="1213"/>
                  </a:lnTo>
                  <a:lnTo>
                    <a:pt x="626" y="1250"/>
                  </a:lnTo>
                  <a:lnTo>
                    <a:pt x="552" y="1290"/>
                  </a:lnTo>
                  <a:lnTo>
                    <a:pt x="479" y="1334"/>
                  </a:lnTo>
                  <a:lnTo>
                    <a:pt x="408" y="1381"/>
                  </a:lnTo>
                  <a:lnTo>
                    <a:pt x="338" y="1429"/>
                  </a:lnTo>
                  <a:lnTo>
                    <a:pt x="269" y="1483"/>
                  </a:lnTo>
                  <a:lnTo>
                    <a:pt x="201" y="1538"/>
                  </a:lnTo>
                  <a:lnTo>
                    <a:pt x="133" y="1596"/>
                  </a:lnTo>
                  <a:lnTo>
                    <a:pt x="66" y="1657"/>
                  </a:lnTo>
                  <a:lnTo>
                    <a:pt x="0" y="172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806387" name="Freeform 51"/>
            <p:cNvSpPr>
              <a:spLocks/>
            </p:cNvSpPr>
            <p:nvPr userDrawn="1"/>
          </p:nvSpPr>
          <p:spPr bwMode="auto">
            <a:xfrm>
              <a:off x="1361" y="825"/>
              <a:ext cx="5239" cy="918"/>
            </a:xfrm>
            <a:custGeom>
              <a:avLst/>
              <a:gdLst/>
              <a:ahLst/>
              <a:cxnLst>
                <a:cxn ang="0">
                  <a:pos x="5239" y="0"/>
                </a:cxn>
                <a:cxn ang="0">
                  <a:pos x="5223" y="74"/>
                </a:cxn>
                <a:cxn ang="0">
                  <a:pos x="5202" y="158"/>
                </a:cxn>
                <a:cxn ang="0">
                  <a:pos x="5169" y="265"/>
                </a:cxn>
                <a:cxn ang="0">
                  <a:pos x="5122" y="389"/>
                </a:cxn>
                <a:cxn ang="0">
                  <a:pos x="5061" y="527"/>
                </a:cxn>
                <a:cxn ang="0">
                  <a:pos x="5003" y="635"/>
                </a:cxn>
                <a:cxn ang="0">
                  <a:pos x="4958" y="706"/>
                </a:cxn>
                <a:cxn ang="0">
                  <a:pos x="4909" y="778"/>
                </a:cxn>
                <a:cxn ang="0">
                  <a:pos x="4855" y="850"/>
                </a:cxn>
                <a:cxn ang="0">
                  <a:pos x="4796" y="921"/>
                </a:cxn>
                <a:cxn ang="0">
                  <a:pos x="4730" y="987"/>
                </a:cxn>
                <a:cxn ang="0">
                  <a:pos x="4660" y="1051"/>
                </a:cxn>
                <a:cxn ang="0">
                  <a:pos x="4583" y="1113"/>
                </a:cxn>
                <a:cxn ang="0">
                  <a:pos x="4500" y="1168"/>
                </a:cxn>
                <a:cxn ang="0">
                  <a:pos x="4411" y="1219"/>
                </a:cxn>
                <a:cxn ang="0">
                  <a:pos x="4315" y="1265"/>
                </a:cxn>
                <a:cxn ang="0">
                  <a:pos x="4211" y="1303"/>
                </a:cxn>
                <a:cxn ang="0">
                  <a:pos x="4101" y="1334"/>
                </a:cxn>
                <a:cxn ang="0">
                  <a:pos x="3985" y="1357"/>
                </a:cxn>
                <a:cxn ang="0">
                  <a:pos x="3860" y="1371"/>
                </a:cxn>
                <a:cxn ang="0">
                  <a:pos x="3727" y="1376"/>
                </a:cxn>
                <a:cxn ang="0">
                  <a:pos x="3585" y="1371"/>
                </a:cxn>
                <a:cxn ang="0">
                  <a:pos x="3436" y="1355"/>
                </a:cxn>
                <a:cxn ang="0">
                  <a:pos x="3279" y="1326"/>
                </a:cxn>
                <a:cxn ang="0">
                  <a:pos x="3198" y="1308"/>
                </a:cxn>
                <a:cxn ang="0">
                  <a:pos x="2877" y="1235"/>
                </a:cxn>
                <a:cxn ang="0">
                  <a:pos x="2580" y="1179"/>
                </a:cxn>
                <a:cxn ang="0">
                  <a:pos x="2303" y="1137"/>
                </a:cxn>
                <a:cxn ang="0">
                  <a:pos x="2048" y="1109"/>
                </a:cxn>
                <a:cxn ang="0">
                  <a:pos x="1811" y="1097"/>
                </a:cxn>
                <a:cxn ang="0">
                  <a:pos x="1591" y="1100"/>
                </a:cxn>
                <a:cxn ang="0">
                  <a:pos x="1387" y="1114"/>
                </a:cxn>
                <a:cxn ang="0">
                  <a:pos x="1243" y="1135"/>
                </a:cxn>
                <a:cxn ang="0">
                  <a:pos x="1151" y="1153"/>
                </a:cxn>
                <a:cxn ang="0">
                  <a:pos x="1062" y="1174"/>
                </a:cxn>
                <a:cxn ang="0">
                  <a:pos x="976" y="1200"/>
                </a:cxn>
                <a:cxn ang="0">
                  <a:pos x="893" y="1227"/>
                </a:cxn>
                <a:cxn ang="0">
                  <a:pos x="812" y="1258"/>
                </a:cxn>
                <a:cxn ang="0">
                  <a:pos x="696" y="1311"/>
                </a:cxn>
                <a:cxn ang="0">
                  <a:pos x="546" y="1392"/>
                </a:cxn>
                <a:cxn ang="0">
                  <a:pos x="404" y="1486"/>
                </a:cxn>
                <a:cxn ang="0">
                  <a:pos x="267" y="1591"/>
                </a:cxn>
                <a:cxn ang="0">
                  <a:pos x="132" y="1709"/>
                </a:cxn>
                <a:cxn ang="0">
                  <a:pos x="0" y="1836"/>
                </a:cxn>
              </a:cxnLst>
              <a:rect l="0" t="0" r="r" b="b"/>
              <a:pathLst>
                <a:path w="5239" h="1836">
                  <a:moveTo>
                    <a:pt x="5239" y="0"/>
                  </a:moveTo>
                  <a:lnTo>
                    <a:pt x="5239" y="0"/>
                  </a:lnTo>
                  <a:lnTo>
                    <a:pt x="5236" y="20"/>
                  </a:lnTo>
                  <a:lnTo>
                    <a:pt x="5223" y="74"/>
                  </a:lnTo>
                  <a:lnTo>
                    <a:pt x="5215" y="113"/>
                  </a:lnTo>
                  <a:lnTo>
                    <a:pt x="5202" y="158"/>
                  </a:lnTo>
                  <a:lnTo>
                    <a:pt x="5187" y="209"/>
                  </a:lnTo>
                  <a:lnTo>
                    <a:pt x="5169" y="265"/>
                  </a:lnTo>
                  <a:lnTo>
                    <a:pt x="5148" y="325"/>
                  </a:lnTo>
                  <a:lnTo>
                    <a:pt x="5122" y="389"/>
                  </a:lnTo>
                  <a:lnTo>
                    <a:pt x="5093" y="457"/>
                  </a:lnTo>
                  <a:lnTo>
                    <a:pt x="5061" y="527"/>
                  </a:lnTo>
                  <a:lnTo>
                    <a:pt x="5023" y="598"/>
                  </a:lnTo>
                  <a:lnTo>
                    <a:pt x="5003" y="635"/>
                  </a:lnTo>
                  <a:lnTo>
                    <a:pt x="4982" y="670"/>
                  </a:lnTo>
                  <a:lnTo>
                    <a:pt x="4958" y="706"/>
                  </a:lnTo>
                  <a:lnTo>
                    <a:pt x="4934" y="743"/>
                  </a:lnTo>
                  <a:lnTo>
                    <a:pt x="4909" y="778"/>
                  </a:lnTo>
                  <a:lnTo>
                    <a:pt x="4883" y="814"/>
                  </a:lnTo>
                  <a:lnTo>
                    <a:pt x="4855" y="850"/>
                  </a:lnTo>
                  <a:lnTo>
                    <a:pt x="4826" y="885"/>
                  </a:lnTo>
                  <a:lnTo>
                    <a:pt x="4796" y="921"/>
                  </a:lnTo>
                  <a:lnTo>
                    <a:pt x="4764" y="954"/>
                  </a:lnTo>
                  <a:lnTo>
                    <a:pt x="4730" y="987"/>
                  </a:lnTo>
                  <a:lnTo>
                    <a:pt x="4696" y="1019"/>
                  </a:lnTo>
                  <a:lnTo>
                    <a:pt x="4660" y="1051"/>
                  </a:lnTo>
                  <a:lnTo>
                    <a:pt x="4622" y="1082"/>
                  </a:lnTo>
                  <a:lnTo>
                    <a:pt x="4583" y="1113"/>
                  </a:lnTo>
                  <a:lnTo>
                    <a:pt x="4543" y="1140"/>
                  </a:lnTo>
                  <a:lnTo>
                    <a:pt x="4500" y="1168"/>
                  </a:lnTo>
                  <a:lnTo>
                    <a:pt x="4457" y="1195"/>
                  </a:lnTo>
                  <a:lnTo>
                    <a:pt x="4411" y="1219"/>
                  </a:lnTo>
                  <a:lnTo>
                    <a:pt x="4364" y="1242"/>
                  </a:lnTo>
                  <a:lnTo>
                    <a:pt x="4315" y="1265"/>
                  </a:lnTo>
                  <a:lnTo>
                    <a:pt x="4264" y="1284"/>
                  </a:lnTo>
                  <a:lnTo>
                    <a:pt x="4211" y="1303"/>
                  </a:lnTo>
                  <a:lnTo>
                    <a:pt x="4157" y="1319"/>
                  </a:lnTo>
                  <a:lnTo>
                    <a:pt x="4101" y="1334"/>
                  </a:lnTo>
                  <a:lnTo>
                    <a:pt x="4043" y="1347"/>
                  </a:lnTo>
                  <a:lnTo>
                    <a:pt x="3985" y="1357"/>
                  </a:lnTo>
                  <a:lnTo>
                    <a:pt x="3922" y="1365"/>
                  </a:lnTo>
                  <a:lnTo>
                    <a:pt x="3860" y="1371"/>
                  </a:lnTo>
                  <a:lnTo>
                    <a:pt x="3793" y="1374"/>
                  </a:lnTo>
                  <a:lnTo>
                    <a:pt x="3727" y="1376"/>
                  </a:lnTo>
                  <a:lnTo>
                    <a:pt x="3657" y="1374"/>
                  </a:lnTo>
                  <a:lnTo>
                    <a:pt x="3585" y="1371"/>
                  </a:lnTo>
                  <a:lnTo>
                    <a:pt x="3513" y="1365"/>
                  </a:lnTo>
                  <a:lnTo>
                    <a:pt x="3436" y="1355"/>
                  </a:lnTo>
                  <a:lnTo>
                    <a:pt x="3359" y="1342"/>
                  </a:lnTo>
                  <a:lnTo>
                    <a:pt x="3279" y="1326"/>
                  </a:lnTo>
                  <a:lnTo>
                    <a:pt x="3198" y="1308"/>
                  </a:lnTo>
                  <a:lnTo>
                    <a:pt x="3198" y="1308"/>
                  </a:lnTo>
                  <a:lnTo>
                    <a:pt x="3034" y="1269"/>
                  </a:lnTo>
                  <a:lnTo>
                    <a:pt x="2877" y="1235"/>
                  </a:lnTo>
                  <a:lnTo>
                    <a:pt x="2726" y="1205"/>
                  </a:lnTo>
                  <a:lnTo>
                    <a:pt x="2580" y="1179"/>
                  </a:lnTo>
                  <a:lnTo>
                    <a:pt x="2439" y="1156"/>
                  </a:lnTo>
                  <a:lnTo>
                    <a:pt x="2303" y="1137"/>
                  </a:lnTo>
                  <a:lnTo>
                    <a:pt x="2174" y="1121"/>
                  </a:lnTo>
                  <a:lnTo>
                    <a:pt x="2048" y="1109"/>
                  </a:lnTo>
                  <a:lnTo>
                    <a:pt x="1927" y="1101"/>
                  </a:lnTo>
                  <a:lnTo>
                    <a:pt x="1811" y="1097"/>
                  </a:lnTo>
                  <a:lnTo>
                    <a:pt x="1699" y="1097"/>
                  </a:lnTo>
                  <a:lnTo>
                    <a:pt x="1591" y="1100"/>
                  </a:lnTo>
                  <a:lnTo>
                    <a:pt x="1487" y="1105"/>
                  </a:lnTo>
                  <a:lnTo>
                    <a:pt x="1387" y="1114"/>
                  </a:lnTo>
                  <a:lnTo>
                    <a:pt x="1290" y="1127"/>
                  </a:lnTo>
                  <a:lnTo>
                    <a:pt x="1243" y="1135"/>
                  </a:lnTo>
                  <a:lnTo>
                    <a:pt x="1197" y="1143"/>
                  </a:lnTo>
                  <a:lnTo>
                    <a:pt x="1151" y="1153"/>
                  </a:lnTo>
                  <a:lnTo>
                    <a:pt x="1107" y="1164"/>
                  </a:lnTo>
                  <a:lnTo>
                    <a:pt x="1062" y="1174"/>
                  </a:lnTo>
                  <a:lnTo>
                    <a:pt x="1019" y="1187"/>
                  </a:lnTo>
                  <a:lnTo>
                    <a:pt x="976" y="1200"/>
                  </a:lnTo>
                  <a:lnTo>
                    <a:pt x="934" y="1213"/>
                  </a:lnTo>
                  <a:lnTo>
                    <a:pt x="893" y="1227"/>
                  </a:lnTo>
                  <a:lnTo>
                    <a:pt x="853" y="1242"/>
                  </a:lnTo>
                  <a:lnTo>
                    <a:pt x="812" y="1258"/>
                  </a:lnTo>
                  <a:lnTo>
                    <a:pt x="772" y="1276"/>
                  </a:lnTo>
                  <a:lnTo>
                    <a:pt x="696" y="1311"/>
                  </a:lnTo>
                  <a:lnTo>
                    <a:pt x="619" y="1350"/>
                  </a:lnTo>
                  <a:lnTo>
                    <a:pt x="546" y="1392"/>
                  </a:lnTo>
                  <a:lnTo>
                    <a:pt x="473" y="1437"/>
                  </a:lnTo>
                  <a:lnTo>
                    <a:pt x="404" y="1486"/>
                  </a:lnTo>
                  <a:lnTo>
                    <a:pt x="335" y="1537"/>
                  </a:lnTo>
                  <a:lnTo>
                    <a:pt x="267" y="1591"/>
                  </a:lnTo>
                  <a:lnTo>
                    <a:pt x="199" y="1649"/>
                  </a:lnTo>
                  <a:lnTo>
                    <a:pt x="132" y="1709"/>
                  </a:lnTo>
                  <a:lnTo>
                    <a:pt x="67" y="1772"/>
                  </a:lnTo>
                  <a:lnTo>
                    <a:pt x="0" y="183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806388" name="Freeform 52"/>
            <p:cNvSpPr>
              <a:spLocks/>
            </p:cNvSpPr>
            <p:nvPr userDrawn="1"/>
          </p:nvSpPr>
          <p:spPr bwMode="auto">
            <a:xfrm>
              <a:off x="1407" y="796"/>
              <a:ext cx="5211" cy="976"/>
            </a:xfrm>
            <a:custGeom>
              <a:avLst/>
              <a:gdLst/>
              <a:ahLst/>
              <a:cxnLst>
                <a:cxn ang="0">
                  <a:pos x="5211" y="0"/>
                </a:cxn>
                <a:cxn ang="0">
                  <a:pos x="5197" y="76"/>
                </a:cxn>
                <a:cxn ang="0">
                  <a:pos x="5176" y="160"/>
                </a:cxn>
                <a:cxn ang="0">
                  <a:pos x="5144" y="268"/>
                </a:cxn>
                <a:cxn ang="0">
                  <a:pos x="5100" y="394"/>
                </a:cxn>
                <a:cxn ang="0">
                  <a:pos x="5040" y="533"/>
                </a:cxn>
                <a:cxn ang="0">
                  <a:pos x="4983" y="643"/>
                </a:cxn>
                <a:cxn ang="0">
                  <a:pos x="4940" y="715"/>
                </a:cxn>
                <a:cxn ang="0">
                  <a:pos x="4893" y="790"/>
                </a:cxn>
                <a:cxn ang="0">
                  <a:pos x="4839" y="862"/>
                </a:cxn>
                <a:cxn ang="0">
                  <a:pos x="4780" y="933"/>
                </a:cxn>
                <a:cxn ang="0">
                  <a:pos x="4716" y="1003"/>
                </a:cxn>
                <a:cxn ang="0">
                  <a:pos x="4647" y="1069"/>
                </a:cxn>
                <a:cxn ang="0">
                  <a:pos x="4571" y="1130"/>
                </a:cxn>
                <a:cxn ang="0">
                  <a:pos x="4489" y="1188"/>
                </a:cxn>
                <a:cxn ang="0">
                  <a:pos x="4400" y="1242"/>
                </a:cxn>
                <a:cxn ang="0">
                  <a:pos x="4305" y="1289"/>
                </a:cxn>
                <a:cxn ang="0">
                  <a:pos x="4203" y="1331"/>
                </a:cxn>
                <a:cxn ang="0">
                  <a:pos x="4093" y="1363"/>
                </a:cxn>
                <a:cxn ang="0">
                  <a:pos x="3976" y="1389"/>
                </a:cxn>
                <a:cxn ang="0">
                  <a:pos x="3851" y="1406"/>
                </a:cxn>
                <a:cxn ang="0">
                  <a:pos x="3718" y="1413"/>
                </a:cxn>
                <a:cxn ang="0">
                  <a:pos x="3578" y="1411"/>
                </a:cxn>
                <a:cxn ang="0">
                  <a:pos x="3428" y="1398"/>
                </a:cxn>
                <a:cxn ang="0">
                  <a:pos x="3271" y="1373"/>
                </a:cxn>
                <a:cxn ang="0">
                  <a:pos x="3188" y="1356"/>
                </a:cxn>
                <a:cxn ang="0">
                  <a:pos x="2867" y="1290"/>
                </a:cxn>
                <a:cxn ang="0">
                  <a:pos x="2568" y="1239"/>
                </a:cxn>
                <a:cxn ang="0">
                  <a:pos x="2292" y="1203"/>
                </a:cxn>
                <a:cxn ang="0">
                  <a:pos x="2037" y="1180"/>
                </a:cxn>
                <a:cxn ang="0">
                  <a:pos x="1799" y="1172"/>
                </a:cxn>
                <a:cxn ang="0">
                  <a:pos x="1580" y="1179"/>
                </a:cxn>
                <a:cxn ang="0">
                  <a:pos x="1376" y="1198"/>
                </a:cxn>
                <a:cxn ang="0">
                  <a:pos x="1231" y="1222"/>
                </a:cxn>
                <a:cxn ang="0">
                  <a:pos x="1140" y="1242"/>
                </a:cxn>
                <a:cxn ang="0">
                  <a:pos x="1052" y="1266"/>
                </a:cxn>
                <a:cxn ang="0">
                  <a:pos x="966" y="1292"/>
                </a:cxn>
                <a:cxn ang="0">
                  <a:pos x="883" y="1323"/>
                </a:cxn>
                <a:cxn ang="0">
                  <a:pos x="802" y="1355"/>
                </a:cxn>
                <a:cxn ang="0">
                  <a:pos x="687" y="1410"/>
                </a:cxn>
                <a:cxn ang="0">
                  <a:pos x="539" y="1495"/>
                </a:cxn>
                <a:cxn ang="0">
                  <a:pos x="398" y="1592"/>
                </a:cxn>
                <a:cxn ang="0">
                  <a:pos x="262" y="1700"/>
                </a:cxn>
                <a:cxn ang="0">
                  <a:pos x="130" y="1821"/>
                </a:cxn>
                <a:cxn ang="0">
                  <a:pos x="0" y="1952"/>
                </a:cxn>
              </a:cxnLst>
              <a:rect l="0" t="0" r="r" b="b"/>
              <a:pathLst>
                <a:path w="5211" h="1952">
                  <a:moveTo>
                    <a:pt x="5211" y="0"/>
                  </a:moveTo>
                  <a:lnTo>
                    <a:pt x="5211" y="0"/>
                  </a:lnTo>
                  <a:lnTo>
                    <a:pt x="5206" y="21"/>
                  </a:lnTo>
                  <a:lnTo>
                    <a:pt x="5197" y="76"/>
                  </a:lnTo>
                  <a:lnTo>
                    <a:pt x="5187" y="115"/>
                  </a:lnTo>
                  <a:lnTo>
                    <a:pt x="5176" y="160"/>
                  </a:lnTo>
                  <a:lnTo>
                    <a:pt x="5162" y="212"/>
                  </a:lnTo>
                  <a:lnTo>
                    <a:pt x="5144" y="268"/>
                  </a:lnTo>
                  <a:lnTo>
                    <a:pt x="5123" y="329"/>
                  </a:lnTo>
                  <a:lnTo>
                    <a:pt x="5100" y="394"/>
                  </a:lnTo>
                  <a:lnTo>
                    <a:pt x="5072" y="463"/>
                  </a:lnTo>
                  <a:lnTo>
                    <a:pt x="5040" y="533"/>
                  </a:lnTo>
                  <a:lnTo>
                    <a:pt x="5004" y="606"/>
                  </a:lnTo>
                  <a:lnTo>
                    <a:pt x="4983" y="643"/>
                  </a:lnTo>
                  <a:lnTo>
                    <a:pt x="4962" y="680"/>
                  </a:lnTo>
                  <a:lnTo>
                    <a:pt x="4940" y="715"/>
                  </a:lnTo>
                  <a:lnTo>
                    <a:pt x="4916" y="753"/>
                  </a:lnTo>
                  <a:lnTo>
                    <a:pt x="4893" y="790"/>
                  </a:lnTo>
                  <a:lnTo>
                    <a:pt x="4866" y="827"/>
                  </a:lnTo>
                  <a:lnTo>
                    <a:pt x="4839" y="862"/>
                  </a:lnTo>
                  <a:lnTo>
                    <a:pt x="4811" y="898"/>
                  </a:lnTo>
                  <a:lnTo>
                    <a:pt x="4780" y="933"/>
                  </a:lnTo>
                  <a:lnTo>
                    <a:pt x="4750" y="969"/>
                  </a:lnTo>
                  <a:lnTo>
                    <a:pt x="4716" y="1003"/>
                  </a:lnTo>
                  <a:lnTo>
                    <a:pt x="4683" y="1037"/>
                  </a:lnTo>
                  <a:lnTo>
                    <a:pt x="4647" y="1069"/>
                  </a:lnTo>
                  <a:lnTo>
                    <a:pt x="4609" y="1100"/>
                  </a:lnTo>
                  <a:lnTo>
                    <a:pt x="4571" y="1130"/>
                  </a:lnTo>
                  <a:lnTo>
                    <a:pt x="4530" y="1161"/>
                  </a:lnTo>
                  <a:lnTo>
                    <a:pt x="4489" y="1188"/>
                  </a:lnTo>
                  <a:lnTo>
                    <a:pt x="4446" y="1216"/>
                  </a:lnTo>
                  <a:lnTo>
                    <a:pt x="4400" y="1242"/>
                  </a:lnTo>
                  <a:lnTo>
                    <a:pt x="4354" y="1266"/>
                  </a:lnTo>
                  <a:lnTo>
                    <a:pt x="4305" y="1289"/>
                  </a:lnTo>
                  <a:lnTo>
                    <a:pt x="4255" y="1311"/>
                  </a:lnTo>
                  <a:lnTo>
                    <a:pt x="4203" y="1331"/>
                  </a:lnTo>
                  <a:lnTo>
                    <a:pt x="4148" y="1348"/>
                  </a:lnTo>
                  <a:lnTo>
                    <a:pt x="4093" y="1363"/>
                  </a:lnTo>
                  <a:lnTo>
                    <a:pt x="4036" y="1377"/>
                  </a:lnTo>
                  <a:lnTo>
                    <a:pt x="3976" y="1389"/>
                  </a:lnTo>
                  <a:lnTo>
                    <a:pt x="3915" y="1398"/>
                  </a:lnTo>
                  <a:lnTo>
                    <a:pt x="3851" y="1406"/>
                  </a:lnTo>
                  <a:lnTo>
                    <a:pt x="3786" y="1411"/>
                  </a:lnTo>
                  <a:lnTo>
                    <a:pt x="3718" y="1413"/>
                  </a:lnTo>
                  <a:lnTo>
                    <a:pt x="3649" y="1415"/>
                  </a:lnTo>
                  <a:lnTo>
                    <a:pt x="3578" y="1411"/>
                  </a:lnTo>
                  <a:lnTo>
                    <a:pt x="3504" y="1406"/>
                  </a:lnTo>
                  <a:lnTo>
                    <a:pt x="3428" y="1398"/>
                  </a:lnTo>
                  <a:lnTo>
                    <a:pt x="3350" y="1387"/>
                  </a:lnTo>
                  <a:lnTo>
                    <a:pt x="3271" y="1373"/>
                  </a:lnTo>
                  <a:lnTo>
                    <a:pt x="3188" y="1356"/>
                  </a:lnTo>
                  <a:lnTo>
                    <a:pt x="3188" y="1356"/>
                  </a:lnTo>
                  <a:lnTo>
                    <a:pt x="3025" y="1321"/>
                  </a:lnTo>
                  <a:lnTo>
                    <a:pt x="2867" y="1290"/>
                  </a:lnTo>
                  <a:lnTo>
                    <a:pt x="2716" y="1263"/>
                  </a:lnTo>
                  <a:lnTo>
                    <a:pt x="2568" y="1239"/>
                  </a:lnTo>
                  <a:lnTo>
                    <a:pt x="2428" y="1219"/>
                  </a:lnTo>
                  <a:lnTo>
                    <a:pt x="2292" y="1203"/>
                  </a:lnTo>
                  <a:lnTo>
                    <a:pt x="2162" y="1190"/>
                  </a:lnTo>
                  <a:lnTo>
                    <a:pt x="2037" y="1180"/>
                  </a:lnTo>
                  <a:lnTo>
                    <a:pt x="1916" y="1174"/>
                  </a:lnTo>
                  <a:lnTo>
                    <a:pt x="1799" y="1172"/>
                  </a:lnTo>
                  <a:lnTo>
                    <a:pt x="1688" y="1174"/>
                  </a:lnTo>
                  <a:lnTo>
                    <a:pt x="1580" y="1179"/>
                  </a:lnTo>
                  <a:lnTo>
                    <a:pt x="1476" y="1187"/>
                  </a:lnTo>
                  <a:lnTo>
                    <a:pt x="1376" y="1198"/>
                  </a:lnTo>
                  <a:lnTo>
                    <a:pt x="1279" y="1214"/>
                  </a:lnTo>
                  <a:lnTo>
                    <a:pt x="1231" y="1222"/>
                  </a:lnTo>
                  <a:lnTo>
                    <a:pt x="1186" y="1232"/>
                  </a:lnTo>
                  <a:lnTo>
                    <a:pt x="1140" y="1242"/>
                  </a:lnTo>
                  <a:lnTo>
                    <a:pt x="1095" y="1253"/>
                  </a:lnTo>
                  <a:lnTo>
                    <a:pt x="1052" y="1266"/>
                  </a:lnTo>
                  <a:lnTo>
                    <a:pt x="1009" y="1279"/>
                  </a:lnTo>
                  <a:lnTo>
                    <a:pt x="966" y="1292"/>
                  </a:lnTo>
                  <a:lnTo>
                    <a:pt x="925" y="1306"/>
                  </a:lnTo>
                  <a:lnTo>
                    <a:pt x="883" y="1323"/>
                  </a:lnTo>
                  <a:lnTo>
                    <a:pt x="843" y="1339"/>
                  </a:lnTo>
                  <a:lnTo>
                    <a:pt x="802" y="1355"/>
                  </a:lnTo>
                  <a:lnTo>
                    <a:pt x="763" y="1373"/>
                  </a:lnTo>
                  <a:lnTo>
                    <a:pt x="687" y="1410"/>
                  </a:lnTo>
                  <a:lnTo>
                    <a:pt x="612" y="1452"/>
                  </a:lnTo>
                  <a:lnTo>
                    <a:pt x="539" y="1495"/>
                  </a:lnTo>
                  <a:lnTo>
                    <a:pt x="468" y="1542"/>
                  </a:lnTo>
                  <a:lnTo>
                    <a:pt x="398" y="1592"/>
                  </a:lnTo>
                  <a:lnTo>
                    <a:pt x="329" y="1644"/>
                  </a:lnTo>
                  <a:lnTo>
                    <a:pt x="262" y="1700"/>
                  </a:lnTo>
                  <a:lnTo>
                    <a:pt x="196" y="1758"/>
                  </a:lnTo>
                  <a:lnTo>
                    <a:pt x="130" y="1821"/>
                  </a:lnTo>
                  <a:lnTo>
                    <a:pt x="65" y="1884"/>
                  </a:lnTo>
                  <a:lnTo>
                    <a:pt x="0" y="195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806389" name="Freeform 53"/>
            <p:cNvSpPr>
              <a:spLocks/>
            </p:cNvSpPr>
            <p:nvPr userDrawn="1"/>
          </p:nvSpPr>
          <p:spPr bwMode="auto">
            <a:xfrm>
              <a:off x="1454" y="767"/>
              <a:ext cx="5179" cy="1034"/>
            </a:xfrm>
            <a:custGeom>
              <a:avLst/>
              <a:gdLst/>
              <a:ahLst/>
              <a:cxnLst>
                <a:cxn ang="0">
                  <a:pos x="5179" y="0"/>
                </a:cxn>
                <a:cxn ang="0">
                  <a:pos x="5166" y="74"/>
                </a:cxn>
                <a:cxn ang="0">
                  <a:pos x="5148" y="159"/>
                </a:cxn>
                <a:cxn ang="0">
                  <a:pos x="5118" y="269"/>
                </a:cxn>
                <a:cxn ang="0">
                  <a:pos x="5075" y="397"/>
                </a:cxn>
                <a:cxn ang="0">
                  <a:pos x="5016" y="537"/>
                </a:cxn>
                <a:cxn ang="0">
                  <a:pos x="4962" y="649"/>
                </a:cxn>
                <a:cxn ang="0">
                  <a:pos x="4921" y="723"/>
                </a:cxn>
                <a:cxn ang="0">
                  <a:pos x="4873" y="799"/>
                </a:cxn>
                <a:cxn ang="0">
                  <a:pos x="4822" y="873"/>
                </a:cxn>
                <a:cxn ang="0">
                  <a:pos x="4764" y="946"/>
                </a:cxn>
                <a:cxn ang="0">
                  <a:pos x="4701" y="1015"/>
                </a:cxn>
                <a:cxn ang="0">
                  <a:pos x="4632" y="1083"/>
                </a:cxn>
                <a:cxn ang="0">
                  <a:pos x="4558" y="1148"/>
                </a:cxn>
                <a:cxn ang="0">
                  <a:pos x="4476" y="1207"/>
                </a:cxn>
                <a:cxn ang="0">
                  <a:pos x="4389" y="1262"/>
                </a:cxn>
                <a:cxn ang="0">
                  <a:pos x="4294" y="1312"/>
                </a:cxn>
                <a:cxn ang="0">
                  <a:pos x="4192" y="1356"/>
                </a:cxn>
                <a:cxn ang="0">
                  <a:pos x="4083" y="1391"/>
                </a:cxn>
                <a:cxn ang="0">
                  <a:pos x="3967" y="1419"/>
                </a:cxn>
                <a:cxn ang="0">
                  <a:pos x="3842" y="1438"/>
                </a:cxn>
                <a:cxn ang="0">
                  <a:pos x="3710" y="1450"/>
                </a:cxn>
                <a:cxn ang="0">
                  <a:pos x="3568" y="1450"/>
                </a:cxn>
                <a:cxn ang="0">
                  <a:pos x="3420" y="1440"/>
                </a:cxn>
                <a:cxn ang="0">
                  <a:pos x="3261" y="1417"/>
                </a:cxn>
                <a:cxn ang="0">
                  <a:pos x="3178" y="1403"/>
                </a:cxn>
                <a:cxn ang="0">
                  <a:pos x="2856" y="1343"/>
                </a:cxn>
                <a:cxn ang="0">
                  <a:pos x="2558" y="1296"/>
                </a:cxn>
                <a:cxn ang="0">
                  <a:pos x="2281" y="1265"/>
                </a:cxn>
                <a:cxn ang="0">
                  <a:pos x="2024" y="1249"/>
                </a:cxn>
                <a:cxn ang="0">
                  <a:pos x="1787" y="1246"/>
                </a:cxn>
                <a:cxn ang="0">
                  <a:pos x="1568" y="1256"/>
                </a:cxn>
                <a:cxn ang="0">
                  <a:pos x="1363" y="1280"/>
                </a:cxn>
                <a:cxn ang="0">
                  <a:pos x="1268" y="1298"/>
                </a:cxn>
                <a:cxn ang="0">
                  <a:pos x="1175" y="1319"/>
                </a:cxn>
                <a:cxn ang="0">
                  <a:pos x="1084" y="1341"/>
                </a:cxn>
                <a:cxn ang="0">
                  <a:pos x="998" y="1369"/>
                </a:cxn>
                <a:cxn ang="0">
                  <a:pos x="914" y="1398"/>
                </a:cxn>
                <a:cxn ang="0">
                  <a:pos x="833" y="1432"/>
                </a:cxn>
                <a:cxn ang="0">
                  <a:pos x="754" y="1467"/>
                </a:cxn>
                <a:cxn ang="0">
                  <a:pos x="678" y="1508"/>
                </a:cxn>
                <a:cxn ang="0">
                  <a:pos x="532" y="1595"/>
                </a:cxn>
                <a:cxn ang="0">
                  <a:pos x="392" y="1695"/>
                </a:cxn>
                <a:cxn ang="0">
                  <a:pos x="258" y="1808"/>
                </a:cxn>
                <a:cxn ang="0">
                  <a:pos x="128" y="1931"/>
                </a:cxn>
                <a:cxn ang="0">
                  <a:pos x="0" y="2066"/>
                </a:cxn>
              </a:cxnLst>
              <a:rect l="0" t="0" r="r" b="b"/>
              <a:pathLst>
                <a:path w="5179" h="2066">
                  <a:moveTo>
                    <a:pt x="5179" y="0"/>
                  </a:moveTo>
                  <a:lnTo>
                    <a:pt x="5179" y="0"/>
                  </a:lnTo>
                  <a:lnTo>
                    <a:pt x="5176" y="19"/>
                  </a:lnTo>
                  <a:lnTo>
                    <a:pt x="5166" y="74"/>
                  </a:lnTo>
                  <a:lnTo>
                    <a:pt x="5158" y="114"/>
                  </a:lnTo>
                  <a:lnTo>
                    <a:pt x="5148" y="159"/>
                  </a:lnTo>
                  <a:lnTo>
                    <a:pt x="5134" y="211"/>
                  </a:lnTo>
                  <a:lnTo>
                    <a:pt x="5118" y="269"/>
                  </a:lnTo>
                  <a:lnTo>
                    <a:pt x="5098" y="331"/>
                  </a:lnTo>
                  <a:lnTo>
                    <a:pt x="5075" y="397"/>
                  </a:lnTo>
                  <a:lnTo>
                    <a:pt x="5048" y="466"/>
                  </a:lnTo>
                  <a:lnTo>
                    <a:pt x="5016" y="537"/>
                  </a:lnTo>
                  <a:lnTo>
                    <a:pt x="4982" y="612"/>
                  </a:lnTo>
                  <a:lnTo>
                    <a:pt x="4962" y="649"/>
                  </a:lnTo>
                  <a:lnTo>
                    <a:pt x="4941" y="686"/>
                  </a:lnTo>
                  <a:lnTo>
                    <a:pt x="4921" y="723"/>
                  </a:lnTo>
                  <a:lnTo>
                    <a:pt x="4897" y="762"/>
                  </a:lnTo>
                  <a:lnTo>
                    <a:pt x="4873" y="799"/>
                  </a:lnTo>
                  <a:lnTo>
                    <a:pt x="4848" y="836"/>
                  </a:lnTo>
                  <a:lnTo>
                    <a:pt x="4822" y="873"/>
                  </a:lnTo>
                  <a:lnTo>
                    <a:pt x="4794" y="909"/>
                  </a:lnTo>
                  <a:lnTo>
                    <a:pt x="4764" y="946"/>
                  </a:lnTo>
                  <a:lnTo>
                    <a:pt x="4733" y="981"/>
                  </a:lnTo>
                  <a:lnTo>
                    <a:pt x="4701" y="1015"/>
                  </a:lnTo>
                  <a:lnTo>
                    <a:pt x="4668" y="1051"/>
                  </a:lnTo>
                  <a:lnTo>
                    <a:pt x="4632" y="1083"/>
                  </a:lnTo>
                  <a:lnTo>
                    <a:pt x="4596" y="1117"/>
                  </a:lnTo>
                  <a:lnTo>
                    <a:pt x="4558" y="1148"/>
                  </a:lnTo>
                  <a:lnTo>
                    <a:pt x="4518" y="1178"/>
                  </a:lnTo>
                  <a:lnTo>
                    <a:pt x="4476" y="1207"/>
                  </a:lnTo>
                  <a:lnTo>
                    <a:pt x="4433" y="1236"/>
                  </a:lnTo>
                  <a:lnTo>
                    <a:pt x="4389" y="1262"/>
                  </a:lnTo>
                  <a:lnTo>
                    <a:pt x="4342" y="1288"/>
                  </a:lnTo>
                  <a:lnTo>
                    <a:pt x="4294" y="1312"/>
                  </a:lnTo>
                  <a:lnTo>
                    <a:pt x="4244" y="1335"/>
                  </a:lnTo>
                  <a:lnTo>
                    <a:pt x="4192" y="1356"/>
                  </a:lnTo>
                  <a:lnTo>
                    <a:pt x="4139" y="1374"/>
                  </a:lnTo>
                  <a:lnTo>
                    <a:pt x="4083" y="1391"/>
                  </a:lnTo>
                  <a:lnTo>
                    <a:pt x="4026" y="1406"/>
                  </a:lnTo>
                  <a:lnTo>
                    <a:pt x="3967" y="1419"/>
                  </a:lnTo>
                  <a:lnTo>
                    <a:pt x="3906" y="1430"/>
                  </a:lnTo>
                  <a:lnTo>
                    <a:pt x="3842" y="1438"/>
                  </a:lnTo>
                  <a:lnTo>
                    <a:pt x="3777" y="1445"/>
                  </a:lnTo>
                  <a:lnTo>
                    <a:pt x="3710" y="1450"/>
                  </a:lnTo>
                  <a:lnTo>
                    <a:pt x="3641" y="1451"/>
                  </a:lnTo>
                  <a:lnTo>
                    <a:pt x="3568" y="1450"/>
                  </a:lnTo>
                  <a:lnTo>
                    <a:pt x="3495" y="1446"/>
                  </a:lnTo>
                  <a:lnTo>
                    <a:pt x="3420" y="1440"/>
                  </a:lnTo>
                  <a:lnTo>
                    <a:pt x="3341" y="1430"/>
                  </a:lnTo>
                  <a:lnTo>
                    <a:pt x="3261" y="1417"/>
                  </a:lnTo>
                  <a:lnTo>
                    <a:pt x="3178" y="1403"/>
                  </a:lnTo>
                  <a:lnTo>
                    <a:pt x="3178" y="1403"/>
                  </a:lnTo>
                  <a:lnTo>
                    <a:pt x="3014" y="1370"/>
                  </a:lnTo>
                  <a:lnTo>
                    <a:pt x="2856" y="1343"/>
                  </a:lnTo>
                  <a:lnTo>
                    <a:pt x="2703" y="1317"/>
                  </a:lnTo>
                  <a:lnTo>
                    <a:pt x="2558" y="1296"/>
                  </a:lnTo>
                  <a:lnTo>
                    <a:pt x="2416" y="1280"/>
                  </a:lnTo>
                  <a:lnTo>
                    <a:pt x="2281" y="1265"/>
                  </a:lnTo>
                  <a:lnTo>
                    <a:pt x="2149" y="1256"/>
                  </a:lnTo>
                  <a:lnTo>
                    <a:pt x="2024" y="1249"/>
                  </a:lnTo>
                  <a:lnTo>
                    <a:pt x="1904" y="1246"/>
                  </a:lnTo>
                  <a:lnTo>
                    <a:pt x="1787" y="1246"/>
                  </a:lnTo>
                  <a:lnTo>
                    <a:pt x="1674" y="1249"/>
                  </a:lnTo>
                  <a:lnTo>
                    <a:pt x="1568" y="1256"/>
                  </a:lnTo>
                  <a:lnTo>
                    <a:pt x="1463" y="1267"/>
                  </a:lnTo>
                  <a:lnTo>
                    <a:pt x="1363" y="1280"/>
                  </a:lnTo>
                  <a:lnTo>
                    <a:pt x="1315" y="1288"/>
                  </a:lnTo>
                  <a:lnTo>
                    <a:pt x="1268" y="1298"/>
                  </a:lnTo>
                  <a:lnTo>
                    <a:pt x="1220" y="1307"/>
                  </a:lnTo>
                  <a:lnTo>
                    <a:pt x="1175" y="1319"/>
                  </a:lnTo>
                  <a:lnTo>
                    <a:pt x="1129" y="1330"/>
                  </a:lnTo>
                  <a:lnTo>
                    <a:pt x="1084" y="1341"/>
                  </a:lnTo>
                  <a:lnTo>
                    <a:pt x="1041" y="1354"/>
                  </a:lnTo>
                  <a:lnTo>
                    <a:pt x="998" y="1369"/>
                  </a:lnTo>
                  <a:lnTo>
                    <a:pt x="955" y="1383"/>
                  </a:lnTo>
                  <a:lnTo>
                    <a:pt x="914" y="1398"/>
                  </a:lnTo>
                  <a:lnTo>
                    <a:pt x="873" y="1414"/>
                  </a:lnTo>
                  <a:lnTo>
                    <a:pt x="833" y="1432"/>
                  </a:lnTo>
                  <a:lnTo>
                    <a:pt x="793" y="1450"/>
                  </a:lnTo>
                  <a:lnTo>
                    <a:pt x="754" y="1467"/>
                  </a:lnTo>
                  <a:lnTo>
                    <a:pt x="716" y="1487"/>
                  </a:lnTo>
                  <a:lnTo>
                    <a:pt x="678" y="1508"/>
                  </a:lnTo>
                  <a:lnTo>
                    <a:pt x="604" y="1550"/>
                  </a:lnTo>
                  <a:lnTo>
                    <a:pt x="532" y="1595"/>
                  </a:lnTo>
                  <a:lnTo>
                    <a:pt x="461" y="1643"/>
                  </a:lnTo>
                  <a:lnTo>
                    <a:pt x="392" y="1695"/>
                  </a:lnTo>
                  <a:lnTo>
                    <a:pt x="325" y="1750"/>
                  </a:lnTo>
                  <a:lnTo>
                    <a:pt x="258" y="1808"/>
                  </a:lnTo>
                  <a:lnTo>
                    <a:pt x="193" y="1868"/>
                  </a:lnTo>
                  <a:lnTo>
                    <a:pt x="128" y="1931"/>
                  </a:lnTo>
                  <a:lnTo>
                    <a:pt x="64" y="1997"/>
                  </a:lnTo>
                  <a:lnTo>
                    <a:pt x="0" y="206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806390" name="Freeform 54"/>
            <p:cNvSpPr>
              <a:spLocks/>
            </p:cNvSpPr>
            <p:nvPr userDrawn="1"/>
          </p:nvSpPr>
          <p:spPr bwMode="auto">
            <a:xfrm>
              <a:off x="1501" y="738"/>
              <a:ext cx="5149" cy="1091"/>
            </a:xfrm>
            <a:custGeom>
              <a:avLst/>
              <a:gdLst/>
              <a:ahLst/>
              <a:cxnLst>
                <a:cxn ang="0">
                  <a:pos x="5149" y="0"/>
                </a:cxn>
                <a:cxn ang="0">
                  <a:pos x="5136" y="76"/>
                </a:cxn>
                <a:cxn ang="0">
                  <a:pos x="5119" y="162"/>
                </a:cxn>
                <a:cxn ang="0">
                  <a:pos x="5090" y="273"/>
                </a:cxn>
                <a:cxn ang="0">
                  <a:pos x="5050" y="402"/>
                </a:cxn>
                <a:cxn ang="0">
                  <a:pos x="4993" y="545"/>
                </a:cxn>
                <a:cxn ang="0">
                  <a:pos x="4940" y="658"/>
                </a:cxn>
                <a:cxn ang="0">
                  <a:pos x="4900" y="734"/>
                </a:cxn>
                <a:cxn ang="0">
                  <a:pos x="4854" y="809"/>
                </a:cxn>
                <a:cxn ang="0">
                  <a:pos x="4803" y="885"/>
                </a:cxn>
                <a:cxn ang="0">
                  <a:pos x="4747" y="960"/>
                </a:cxn>
                <a:cxn ang="0">
                  <a:pos x="4685" y="1032"/>
                </a:cxn>
                <a:cxn ang="0">
                  <a:pos x="4617" y="1102"/>
                </a:cxn>
                <a:cxn ang="0">
                  <a:pos x="4543" y="1168"/>
                </a:cxn>
                <a:cxn ang="0">
                  <a:pos x="4463" y="1229"/>
                </a:cxn>
                <a:cxn ang="0">
                  <a:pos x="4377" y="1287"/>
                </a:cxn>
                <a:cxn ang="0">
                  <a:pos x="4282" y="1337"/>
                </a:cxn>
                <a:cxn ang="0">
                  <a:pos x="4181" y="1384"/>
                </a:cxn>
                <a:cxn ang="0">
                  <a:pos x="4073" y="1421"/>
                </a:cxn>
                <a:cxn ang="0">
                  <a:pos x="3957" y="1452"/>
                </a:cxn>
                <a:cxn ang="0">
                  <a:pos x="3832" y="1475"/>
                </a:cxn>
                <a:cxn ang="0">
                  <a:pos x="3700" y="1488"/>
                </a:cxn>
                <a:cxn ang="0">
                  <a:pos x="3559" y="1491"/>
                </a:cxn>
                <a:cxn ang="0">
                  <a:pos x="3410" y="1483"/>
                </a:cxn>
                <a:cxn ang="0">
                  <a:pos x="3251" y="1465"/>
                </a:cxn>
                <a:cxn ang="0">
                  <a:pos x="3169" y="1450"/>
                </a:cxn>
                <a:cxn ang="0">
                  <a:pos x="2845" y="1397"/>
                </a:cxn>
                <a:cxn ang="0">
                  <a:pos x="2545" y="1358"/>
                </a:cxn>
                <a:cxn ang="0">
                  <a:pos x="2269" y="1333"/>
                </a:cxn>
                <a:cxn ang="0">
                  <a:pos x="2012" y="1321"/>
                </a:cxn>
                <a:cxn ang="0">
                  <a:pos x="1775" y="1323"/>
                </a:cxn>
                <a:cxn ang="0">
                  <a:pos x="1555" y="1337"/>
                </a:cxn>
                <a:cxn ang="0">
                  <a:pos x="1353" y="1366"/>
                </a:cxn>
                <a:cxn ang="0">
                  <a:pos x="1255" y="1384"/>
                </a:cxn>
                <a:cxn ang="0">
                  <a:pos x="1164" y="1407"/>
                </a:cxn>
                <a:cxn ang="0">
                  <a:pos x="1074" y="1433"/>
                </a:cxn>
                <a:cxn ang="0">
                  <a:pos x="987" y="1462"/>
                </a:cxn>
                <a:cxn ang="0">
                  <a:pos x="904" y="1492"/>
                </a:cxn>
                <a:cxn ang="0">
                  <a:pos x="824" y="1528"/>
                </a:cxn>
                <a:cxn ang="0">
                  <a:pos x="746" y="1567"/>
                </a:cxn>
                <a:cxn ang="0">
                  <a:pos x="669" y="1607"/>
                </a:cxn>
                <a:cxn ang="0">
                  <a:pos x="525" y="1699"/>
                </a:cxn>
                <a:cxn ang="0">
                  <a:pos x="386" y="1802"/>
                </a:cxn>
                <a:cxn ang="0">
                  <a:pos x="254" y="1917"/>
                </a:cxn>
                <a:cxn ang="0">
                  <a:pos x="127" y="2045"/>
                </a:cxn>
                <a:cxn ang="0">
                  <a:pos x="0" y="2182"/>
                </a:cxn>
              </a:cxnLst>
              <a:rect l="0" t="0" r="r" b="b"/>
              <a:pathLst>
                <a:path w="5149" h="2182">
                  <a:moveTo>
                    <a:pt x="5149" y="0"/>
                  </a:moveTo>
                  <a:lnTo>
                    <a:pt x="5149" y="0"/>
                  </a:lnTo>
                  <a:lnTo>
                    <a:pt x="5146" y="20"/>
                  </a:lnTo>
                  <a:lnTo>
                    <a:pt x="5136" y="76"/>
                  </a:lnTo>
                  <a:lnTo>
                    <a:pt x="5129" y="115"/>
                  </a:lnTo>
                  <a:lnTo>
                    <a:pt x="5119" y="162"/>
                  </a:lnTo>
                  <a:lnTo>
                    <a:pt x="5105" y="215"/>
                  </a:lnTo>
                  <a:lnTo>
                    <a:pt x="5090" y="273"/>
                  </a:lnTo>
                  <a:lnTo>
                    <a:pt x="5072" y="336"/>
                  </a:lnTo>
                  <a:lnTo>
                    <a:pt x="5050" y="402"/>
                  </a:lnTo>
                  <a:lnTo>
                    <a:pt x="5024" y="472"/>
                  </a:lnTo>
                  <a:lnTo>
                    <a:pt x="4993" y="545"/>
                  </a:lnTo>
                  <a:lnTo>
                    <a:pt x="4960" y="620"/>
                  </a:lnTo>
                  <a:lnTo>
                    <a:pt x="4940" y="658"/>
                  </a:lnTo>
                  <a:lnTo>
                    <a:pt x="4921" y="696"/>
                  </a:lnTo>
                  <a:lnTo>
                    <a:pt x="4900" y="734"/>
                  </a:lnTo>
                  <a:lnTo>
                    <a:pt x="4878" y="772"/>
                  </a:lnTo>
                  <a:lnTo>
                    <a:pt x="4854" y="809"/>
                  </a:lnTo>
                  <a:lnTo>
                    <a:pt x="4829" y="848"/>
                  </a:lnTo>
                  <a:lnTo>
                    <a:pt x="4803" y="885"/>
                  </a:lnTo>
                  <a:lnTo>
                    <a:pt x="4776" y="922"/>
                  </a:lnTo>
                  <a:lnTo>
                    <a:pt x="4747" y="960"/>
                  </a:lnTo>
                  <a:lnTo>
                    <a:pt x="4717" y="997"/>
                  </a:lnTo>
                  <a:lnTo>
                    <a:pt x="4685" y="1032"/>
                  </a:lnTo>
                  <a:lnTo>
                    <a:pt x="4651" y="1068"/>
                  </a:lnTo>
                  <a:lnTo>
                    <a:pt x="4617" y="1102"/>
                  </a:lnTo>
                  <a:lnTo>
                    <a:pt x="4581" y="1136"/>
                  </a:lnTo>
                  <a:lnTo>
                    <a:pt x="4543" y="1168"/>
                  </a:lnTo>
                  <a:lnTo>
                    <a:pt x="4504" y="1199"/>
                  </a:lnTo>
                  <a:lnTo>
                    <a:pt x="4463" y="1229"/>
                  </a:lnTo>
                  <a:lnTo>
                    <a:pt x="4421" y="1258"/>
                  </a:lnTo>
                  <a:lnTo>
                    <a:pt x="4377" y="1287"/>
                  </a:lnTo>
                  <a:lnTo>
                    <a:pt x="4331" y="1313"/>
                  </a:lnTo>
                  <a:lnTo>
                    <a:pt x="4282" y="1337"/>
                  </a:lnTo>
                  <a:lnTo>
                    <a:pt x="4232" y="1362"/>
                  </a:lnTo>
                  <a:lnTo>
                    <a:pt x="4181" y="1384"/>
                  </a:lnTo>
                  <a:lnTo>
                    <a:pt x="4128" y="1404"/>
                  </a:lnTo>
                  <a:lnTo>
                    <a:pt x="4073" y="1421"/>
                  </a:lnTo>
                  <a:lnTo>
                    <a:pt x="4016" y="1438"/>
                  </a:lnTo>
                  <a:lnTo>
                    <a:pt x="3957" y="1452"/>
                  </a:lnTo>
                  <a:lnTo>
                    <a:pt x="3896" y="1465"/>
                  </a:lnTo>
                  <a:lnTo>
                    <a:pt x="3832" y="1475"/>
                  </a:lnTo>
                  <a:lnTo>
                    <a:pt x="3767" y="1483"/>
                  </a:lnTo>
                  <a:lnTo>
                    <a:pt x="3700" y="1488"/>
                  </a:lnTo>
                  <a:lnTo>
                    <a:pt x="3631" y="1491"/>
                  </a:lnTo>
                  <a:lnTo>
                    <a:pt x="3559" y="1491"/>
                  </a:lnTo>
                  <a:lnTo>
                    <a:pt x="3485" y="1489"/>
                  </a:lnTo>
                  <a:lnTo>
                    <a:pt x="3410" y="1483"/>
                  </a:lnTo>
                  <a:lnTo>
                    <a:pt x="3331" y="1476"/>
                  </a:lnTo>
                  <a:lnTo>
                    <a:pt x="3251" y="1465"/>
                  </a:lnTo>
                  <a:lnTo>
                    <a:pt x="3169" y="1450"/>
                  </a:lnTo>
                  <a:lnTo>
                    <a:pt x="3169" y="1450"/>
                  </a:lnTo>
                  <a:lnTo>
                    <a:pt x="3003" y="1423"/>
                  </a:lnTo>
                  <a:lnTo>
                    <a:pt x="2845" y="1397"/>
                  </a:lnTo>
                  <a:lnTo>
                    <a:pt x="2692" y="1376"/>
                  </a:lnTo>
                  <a:lnTo>
                    <a:pt x="2545" y="1358"/>
                  </a:lnTo>
                  <a:lnTo>
                    <a:pt x="2405" y="1344"/>
                  </a:lnTo>
                  <a:lnTo>
                    <a:pt x="2269" y="1333"/>
                  </a:lnTo>
                  <a:lnTo>
                    <a:pt x="2138" y="1324"/>
                  </a:lnTo>
                  <a:lnTo>
                    <a:pt x="2012" y="1321"/>
                  </a:lnTo>
                  <a:lnTo>
                    <a:pt x="1891" y="1320"/>
                  </a:lnTo>
                  <a:lnTo>
                    <a:pt x="1775" y="1323"/>
                  </a:lnTo>
                  <a:lnTo>
                    <a:pt x="1664" y="1328"/>
                  </a:lnTo>
                  <a:lnTo>
                    <a:pt x="1555" y="1337"/>
                  </a:lnTo>
                  <a:lnTo>
                    <a:pt x="1451" y="1350"/>
                  </a:lnTo>
                  <a:lnTo>
                    <a:pt x="1353" y="1366"/>
                  </a:lnTo>
                  <a:lnTo>
                    <a:pt x="1304" y="1375"/>
                  </a:lnTo>
                  <a:lnTo>
                    <a:pt x="1255" y="1384"/>
                  </a:lnTo>
                  <a:lnTo>
                    <a:pt x="1210" y="1396"/>
                  </a:lnTo>
                  <a:lnTo>
                    <a:pt x="1164" y="1407"/>
                  </a:lnTo>
                  <a:lnTo>
                    <a:pt x="1118" y="1420"/>
                  </a:lnTo>
                  <a:lnTo>
                    <a:pt x="1074" y="1433"/>
                  </a:lnTo>
                  <a:lnTo>
                    <a:pt x="1030" y="1447"/>
                  </a:lnTo>
                  <a:lnTo>
                    <a:pt x="987" y="1462"/>
                  </a:lnTo>
                  <a:lnTo>
                    <a:pt x="946" y="1476"/>
                  </a:lnTo>
                  <a:lnTo>
                    <a:pt x="904" y="1492"/>
                  </a:lnTo>
                  <a:lnTo>
                    <a:pt x="864" y="1510"/>
                  </a:lnTo>
                  <a:lnTo>
                    <a:pt x="824" y="1528"/>
                  </a:lnTo>
                  <a:lnTo>
                    <a:pt x="785" y="1547"/>
                  </a:lnTo>
                  <a:lnTo>
                    <a:pt x="746" y="1567"/>
                  </a:lnTo>
                  <a:lnTo>
                    <a:pt x="707" y="1586"/>
                  </a:lnTo>
                  <a:lnTo>
                    <a:pt x="669" y="1607"/>
                  </a:lnTo>
                  <a:lnTo>
                    <a:pt x="596" y="1652"/>
                  </a:lnTo>
                  <a:lnTo>
                    <a:pt x="525" y="1699"/>
                  </a:lnTo>
                  <a:lnTo>
                    <a:pt x="456" y="1749"/>
                  </a:lnTo>
                  <a:lnTo>
                    <a:pt x="386" y="1802"/>
                  </a:lnTo>
                  <a:lnTo>
                    <a:pt x="320" y="1859"/>
                  </a:lnTo>
                  <a:lnTo>
                    <a:pt x="254" y="1917"/>
                  </a:lnTo>
                  <a:lnTo>
                    <a:pt x="190" y="1980"/>
                  </a:lnTo>
                  <a:lnTo>
                    <a:pt x="127" y="2045"/>
                  </a:lnTo>
                  <a:lnTo>
                    <a:pt x="63" y="2112"/>
                  </a:lnTo>
                  <a:lnTo>
                    <a:pt x="0" y="218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806391" name="Freeform 55"/>
            <p:cNvSpPr>
              <a:spLocks/>
            </p:cNvSpPr>
            <p:nvPr userDrawn="1"/>
          </p:nvSpPr>
          <p:spPr bwMode="auto">
            <a:xfrm>
              <a:off x="1550" y="709"/>
              <a:ext cx="5113" cy="1149"/>
            </a:xfrm>
            <a:custGeom>
              <a:avLst/>
              <a:gdLst/>
              <a:ahLst/>
              <a:cxnLst>
                <a:cxn ang="0">
                  <a:pos x="5113" y="0"/>
                </a:cxn>
                <a:cxn ang="0">
                  <a:pos x="5104" y="78"/>
                </a:cxn>
                <a:cxn ang="0">
                  <a:pos x="5087" y="163"/>
                </a:cxn>
                <a:cxn ang="0">
                  <a:pos x="5061" y="276"/>
                </a:cxn>
                <a:cxn ang="0">
                  <a:pos x="5020" y="407"/>
                </a:cxn>
                <a:cxn ang="0">
                  <a:pos x="4968" y="551"/>
                </a:cxn>
                <a:cxn ang="0">
                  <a:pos x="4916" y="666"/>
                </a:cxn>
                <a:cxn ang="0">
                  <a:pos x="4876" y="743"/>
                </a:cxn>
                <a:cxn ang="0">
                  <a:pos x="4832" y="821"/>
                </a:cxn>
                <a:cxn ang="0">
                  <a:pos x="4783" y="896"/>
                </a:cxn>
                <a:cxn ang="0">
                  <a:pos x="4727" y="972"/>
                </a:cxn>
                <a:cxn ang="0">
                  <a:pos x="4666" y="1047"/>
                </a:cxn>
                <a:cxn ang="0">
                  <a:pos x="4600" y="1118"/>
                </a:cxn>
                <a:cxn ang="0">
                  <a:pos x="4528" y="1185"/>
                </a:cxn>
                <a:cxn ang="0">
                  <a:pos x="4447" y="1250"/>
                </a:cxn>
                <a:cxn ang="0">
                  <a:pos x="4361" y="1310"/>
                </a:cxn>
                <a:cxn ang="0">
                  <a:pos x="4268" y="1363"/>
                </a:cxn>
                <a:cxn ang="0">
                  <a:pos x="4168" y="1410"/>
                </a:cxn>
                <a:cxn ang="0">
                  <a:pos x="4060" y="1450"/>
                </a:cxn>
                <a:cxn ang="0">
                  <a:pos x="3944" y="1484"/>
                </a:cxn>
                <a:cxn ang="0">
                  <a:pos x="3821" y="1508"/>
                </a:cxn>
                <a:cxn ang="0">
                  <a:pos x="3689" y="1525"/>
                </a:cxn>
                <a:cxn ang="0">
                  <a:pos x="3547" y="1531"/>
                </a:cxn>
                <a:cxn ang="0">
                  <a:pos x="3397" y="1526"/>
                </a:cxn>
                <a:cxn ang="0">
                  <a:pos x="3239" y="1512"/>
                </a:cxn>
                <a:cxn ang="0">
                  <a:pos x="3156" y="1499"/>
                </a:cxn>
                <a:cxn ang="0">
                  <a:pos x="2832" y="1452"/>
                </a:cxn>
                <a:cxn ang="0">
                  <a:pos x="2532" y="1418"/>
                </a:cxn>
                <a:cxn ang="0">
                  <a:pos x="2255" y="1397"/>
                </a:cxn>
                <a:cxn ang="0">
                  <a:pos x="1998" y="1391"/>
                </a:cxn>
                <a:cxn ang="0">
                  <a:pos x="1760" y="1397"/>
                </a:cxn>
                <a:cxn ang="0">
                  <a:pos x="1541" y="1418"/>
                </a:cxn>
                <a:cxn ang="0">
                  <a:pos x="1338" y="1450"/>
                </a:cxn>
                <a:cxn ang="0">
                  <a:pos x="1242" y="1471"/>
                </a:cxn>
                <a:cxn ang="0">
                  <a:pos x="1151" y="1496"/>
                </a:cxn>
                <a:cxn ang="0">
                  <a:pos x="1062" y="1523"/>
                </a:cxn>
                <a:cxn ang="0">
                  <a:pos x="976" y="1554"/>
                </a:cxn>
                <a:cxn ang="0">
                  <a:pos x="893" y="1588"/>
                </a:cxn>
                <a:cxn ang="0">
                  <a:pos x="813" y="1623"/>
                </a:cxn>
                <a:cxn ang="0">
                  <a:pos x="736" y="1663"/>
                </a:cxn>
                <a:cxn ang="0">
                  <a:pos x="661" y="1707"/>
                </a:cxn>
                <a:cxn ang="0">
                  <a:pos x="516" y="1801"/>
                </a:cxn>
                <a:cxn ang="0">
                  <a:pos x="380" y="1907"/>
                </a:cxn>
                <a:cxn ang="0">
                  <a:pos x="250" y="2027"/>
                </a:cxn>
                <a:cxn ang="0">
                  <a:pos x="123" y="2156"/>
                </a:cxn>
                <a:cxn ang="0">
                  <a:pos x="0" y="2298"/>
                </a:cxn>
              </a:cxnLst>
              <a:rect l="0" t="0" r="r" b="b"/>
              <a:pathLst>
                <a:path w="5113" h="2298">
                  <a:moveTo>
                    <a:pt x="5113" y="0"/>
                  </a:moveTo>
                  <a:lnTo>
                    <a:pt x="5113" y="0"/>
                  </a:lnTo>
                  <a:lnTo>
                    <a:pt x="5112" y="21"/>
                  </a:lnTo>
                  <a:lnTo>
                    <a:pt x="5104" y="78"/>
                  </a:lnTo>
                  <a:lnTo>
                    <a:pt x="5097" y="117"/>
                  </a:lnTo>
                  <a:lnTo>
                    <a:pt x="5087" y="163"/>
                  </a:lnTo>
                  <a:lnTo>
                    <a:pt x="5075" y="217"/>
                  </a:lnTo>
                  <a:lnTo>
                    <a:pt x="5061" y="276"/>
                  </a:lnTo>
                  <a:lnTo>
                    <a:pt x="5043" y="339"/>
                  </a:lnTo>
                  <a:lnTo>
                    <a:pt x="5020" y="407"/>
                  </a:lnTo>
                  <a:lnTo>
                    <a:pt x="4997" y="478"/>
                  </a:lnTo>
                  <a:lnTo>
                    <a:pt x="4968" y="551"/>
                  </a:lnTo>
                  <a:lnTo>
                    <a:pt x="4934" y="627"/>
                  </a:lnTo>
                  <a:lnTo>
                    <a:pt x="4916" y="666"/>
                  </a:lnTo>
                  <a:lnTo>
                    <a:pt x="4897" y="704"/>
                  </a:lnTo>
                  <a:lnTo>
                    <a:pt x="4876" y="743"/>
                  </a:lnTo>
                  <a:lnTo>
                    <a:pt x="4855" y="782"/>
                  </a:lnTo>
                  <a:lnTo>
                    <a:pt x="4832" y="821"/>
                  </a:lnTo>
                  <a:lnTo>
                    <a:pt x="4808" y="859"/>
                  </a:lnTo>
                  <a:lnTo>
                    <a:pt x="4783" y="896"/>
                  </a:lnTo>
                  <a:lnTo>
                    <a:pt x="4755" y="935"/>
                  </a:lnTo>
                  <a:lnTo>
                    <a:pt x="4727" y="972"/>
                  </a:lnTo>
                  <a:lnTo>
                    <a:pt x="4697" y="1009"/>
                  </a:lnTo>
                  <a:lnTo>
                    <a:pt x="4666" y="1047"/>
                  </a:lnTo>
                  <a:lnTo>
                    <a:pt x="4634" y="1082"/>
                  </a:lnTo>
                  <a:lnTo>
                    <a:pt x="4600" y="1118"/>
                  </a:lnTo>
                  <a:lnTo>
                    <a:pt x="4564" y="1153"/>
                  </a:lnTo>
                  <a:lnTo>
                    <a:pt x="4528" y="1185"/>
                  </a:lnTo>
                  <a:lnTo>
                    <a:pt x="4489" y="1218"/>
                  </a:lnTo>
                  <a:lnTo>
                    <a:pt x="4447" y="1250"/>
                  </a:lnTo>
                  <a:lnTo>
                    <a:pt x="4405" y="1281"/>
                  </a:lnTo>
                  <a:lnTo>
                    <a:pt x="4361" y="1310"/>
                  </a:lnTo>
                  <a:lnTo>
                    <a:pt x="4315" y="1337"/>
                  </a:lnTo>
                  <a:lnTo>
                    <a:pt x="4268" y="1363"/>
                  </a:lnTo>
                  <a:lnTo>
                    <a:pt x="4219" y="1387"/>
                  </a:lnTo>
                  <a:lnTo>
                    <a:pt x="4168" y="1410"/>
                  </a:lnTo>
                  <a:lnTo>
                    <a:pt x="4115" y="1431"/>
                  </a:lnTo>
                  <a:lnTo>
                    <a:pt x="4060" y="1450"/>
                  </a:lnTo>
                  <a:lnTo>
                    <a:pt x="4003" y="1468"/>
                  </a:lnTo>
                  <a:lnTo>
                    <a:pt x="3944" y="1484"/>
                  </a:lnTo>
                  <a:lnTo>
                    <a:pt x="3883" y="1497"/>
                  </a:lnTo>
                  <a:lnTo>
                    <a:pt x="3821" y="1508"/>
                  </a:lnTo>
                  <a:lnTo>
                    <a:pt x="3756" y="1518"/>
                  </a:lnTo>
                  <a:lnTo>
                    <a:pt x="3689" y="1525"/>
                  </a:lnTo>
                  <a:lnTo>
                    <a:pt x="3619" y="1529"/>
                  </a:lnTo>
                  <a:lnTo>
                    <a:pt x="3547" y="1531"/>
                  </a:lnTo>
                  <a:lnTo>
                    <a:pt x="3474" y="1529"/>
                  </a:lnTo>
                  <a:lnTo>
                    <a:pt x="3397" y="1526"/>
                  </a:lnTo>
                  <a:lnTo>
                    <a:pt x="3320" y="1520"/>
                  </a:lnTo>
                  <a:lnTo>
                    <a:pt x="3239" y="1512"/>
                  </a:lnTo>
                  <a:lnTo>
                    <a:pt x="3156" y="1499"/>
                  </a:lnTo>
                  <a:lnTo>
                    <a:pt x="3156" y="1499"/>
                  </a:lnTo>
                  <a:lnTo>
                    <a:pt x="2991" y="1473"/>
                  </a:lnTo>
                  <a:lnTo>
                    <a:pt x="2832" y="1452"/>
                  </a:lnTo>
                  <a:lnTo>
                    <a:pt x="2680" y="1433"/>
                  </a:lnTo>
                  <a:lnTo>
                    <a:pt x="2532" y="1418"/>
                  </a:lnTo>
                  <a:lnTo>
                    <a:pt x="2391" y="1407"/>
                  </a:lnTo>
                  <a:lnTo>
                    <a:pt x="2255" y="1397"/>
                  </a:lnTo>
                  <a:lnTo>
                    <a:pt x="2124" y="1392"/>
                  </a:lnTo>
                  <a:lnTo>
                    <a:pt x="1998" y="1391"/>
                  </a:lnTo>
                  <a:lnTo>
                    <a:pt x="1877" y="1392"/>
                  </a:lnTo>
                  <a:lnTo>
                    <a:pt x="1760" y="1397"/>
                  </a:lnTo>
                  <a:lnTo>
                    <a:pt x="1649" y="1405"/>
                  </a:lnTo>
                  <a:lnTo>
                    <a:pt x="1541" y="1418"/>
                  </a:lnTo>
                  <a:lnTo>
                    <a:pt x="1438" y="1433"/>
                  </a:lnTo>
                  <a:lnTo>
                    <a:pt x="1338" y="1450"/>
                  </a:lnTo>
                  <a:lnTo>
                    <a:pt x="1290" y="1460"/>
                  </a:lnTo>
                  <a:lnTo>
                    <a:pt x="1242" y="1471"/>
                  </a:lnTo>
                  <a:lnTo>
                    <a:pt x="1197" y="1483"/>
                  </a:lnTo>
                  <a:lnTo>
                    <a:pt x="1151" y="1496"/>
                  </a:lnTo>
                  <a:lnTo>
                    <a:pt x="1106" y="1508"/>
                  </a:lnTo>
                  <a:lnTo>
                    <a:pt x="1062" y="1523"/>
                  </a:lnTo>
                  <a:lnTo>
                    <a:pt x="1019" y="1537"/>
                  </a:lnTo>
                  <a:lnTo>
                    <a:pt x="976" y="1554"/>
                  </a:lnTo>
                  <a:lnTo>
                    <a:pt x="934" y="1570"/>
                  </a:lnTo>
                  <a:lnTo>
                    <a:pt x="893" y="1588"/>
                  </a:lnTo>
                  <a:lnTo>
                    <a:pt x="852" y="1605"/>
                  </a:lnTo>
                  <a:lnTo>
                    <a:pt x="813" y="1623"/>
                  </a:lnTo>
                  <a:lnTo>
                    <a:pt x="775" y="1644"/>
                  </a:lnTo>
                  <a:lnTo>
                    <a:pt x="736" y="1663"/>
                  </a:lnTo>
                  <a:lnTo>
                    <a:pt x="698" y="1684"/>
                  </a:lnTo>
                  <a:lnTo>
                    <a:pt x="661" y="1707"/>
                  </a:lnTo>
                  <a:lnTo>
                    <a:pt x="587" y="1752"/>
                  </a:lnTo>
                  <a:lnTo>
                    <a:pt x="516" y="1801"/>
                  </a:lnTo>
                  <a:lnTo>
                    <a:pt x="448" y="1854"/>
                  </a:lnTo>
                  <a:lnTo>
                    <a:pt x="380" y="1907"/>
                  </a:lnTo>
                  <a:lnTo>
                    <a:pt x="315" y="1965"/>
                  </a:lnTo>
                  <a:lnTo>
                    <a:pt x="250" y="2027"/>
                  </a:lnTo>
                  <a:lnTo>
                    <a:pt x="186" y="2090"/>
                  </a:lnTo>
                  <a:lnTo>
                    <a:pt x="123" y="2156"/>
                  </a:lnTo>
                  <a:lnTo>
                    <a:pt x="61" y="2225"/>
                  </a:lnTo>
                  <a:lnTo>
                    <a:pt x="0" y="229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806392" name="Freeform 56"/>
            <p:cNvSpPr>
              <a:spLocks/>
            </p:cNvSpPr>
            <p:nvPr userDrawn="1"/>
          </p:nvSpPr>
          <p:spPr bwMode="auto">
            <a:xfrm>
              <a:off x="1598" y="681"/>
              <a:ext cx="5079" cy="1206"/>
            </a:xfrm>
            <a:custGeom>
              <a:avLst/>
              <a:gdLst/>
              <a:ahLst/>
              <a:cxnLst>
                <a:cxn ang="0">
                  <a:pos x="5079" y="0"/>
                </a:cxn>
                <a:cxn ang="0">
                  <a:pos x="5070" y="76"/>
                </a:cxn>
                <a:cxn ang="0">
                  <a:pos x="5054" y="164"/>
                </a:cxn>
                <a:cxn ang="0">
                  <a:pos x="5031" y="278"/>
                </a:cxn>
                <a:cxn ang="0">
                  <a:pos x="4993" y="410"/>
                </a:cxn>
                <a:cxn ang="0">
                  <a:pos x="4942" y="555"/>
                </a:cxn>
                <a:cxn ang="0">
                  <a:pos x="4892" y="672"/>
                </a:cxn>
                <a:cxn ang="0">
                  <a:pos x="4853" y="749"/>
                </a:cxn>
                <a:cxn ang="0">
                  <a:pos x="4810" y="828"/>
                </a:cxn>
                <a:cxn ang="0">
                  <a:pos x="4761" y="907"/>
                </a:cxn>
                <a:cxn ang="0">
                  <a:pos x="4707" y="985"/>
                </a:cxn>
                <a:cxn ang="0">
                  <a:pos x="4648" y="1059"/>
                </a:cxn>
                <a:cxn ang="0">
                  <a:pos x="4582" y="1132"/>
                </a:cxn>
                <a:cxn ang="0">
                  <a:pos x="4510" y="1203"/>
                </a:cxn>
                <a:cxn ang="0">
                  <a:pos x="4432" y="1267"/>
                </a:cxn>
                <a:cxn ang="0">
                  <a:pos x="4348" y="1329"/>
                </a:cxn>
                <a:cxn ang="0">
                  <a:pos x="4255" y="1385"/>
                </a:cxn>
                <a:cxn ang="0">
                  <a:pos x="4155" y="1435"/>
                </a:cxn>
                <a:cxn ang="0">
                  <a:pos x="4048" y="1477"/>
                </a:cxn>
                <a:cxn ang="0">
                  <a:pos x="3932" y="1513"/>
                </a:cxn>
                <a:cxn ang="0">
                  <a:pos x="3809" y="1540"/>
                </a:cxn>
                <a:cxn ang="0">
                  <a:pos x="3677" y="1560"/>
                </a:cxn>
                <a:cxn ang="0">
                  <a:pos x="3537" y="1568"/>
                </a:cxn>
                <a:cxn ang="0">
                  <a:pos x="3387" y="1568"/>
                </a:cxn>
                <a:cxn ang="0">
                  <a:pos x="3229" y="1555"/>
                </a:cxn>
                <a:cxn ang="0">
                  <a:pos x="3145" y="1545"/>
                </a:cxn>
                <a:cxn ang="0">
                  <a:pos x="2820" y="1503"/>
                </a:cxn>
                <a:cxn ang="0">
                  <a:pos x="2520" y="1476"/>
                </a:cxn>
                <a:cxn ang="0">
                  <a:pos x="2241" y="1461"/>
                </a:cxn>
                <a:cxn ang="0">
                  <a:pos x="1986" y="1459"/>
                </a:cxn>
                <a:cxn ang="0">
                  <a:pos x="1748" y="1471"/>
                </a:cxn>
                <a:cxn ang="0">
                  <a:pos x="1529" y="1495"/>
                </a:cxn>
                <a:cxn ang="0">
                  <a:pos x="1326" y="1532"/>
                </a:cxn>
                <a:cxn ang="0">
                  <a:pos x="1232" y="1555"/>
                </a:cxn>
                <a:cxn ang="0">
                  <a:pos x="1139" y="1582"/>
                </a:cxn>
                <a:cxn ang="0">
                  <a:pos x="1051" y="1611"/>
                </a:cxn>
                <a:cxn ang="0">
                  <a:pos x="965" y="1644"/>
                </a:cxn>
                <a:cxn ang="0">
                  <a:pos x="883" y="1679"/>
                </a:cxn>
                <a:cxn ang="0">
                  <a:pos x="804" y="1718"/>
                </a:cxn>
                <a:cxn ang="0">
                  <a:pos x="727" y="1760"/>
                </a:cxn>
                <a:cxn ang="0">
                  <a:pos x="653" y="1803"/>
                </a:cxn>
                <a:cxn ang="0">
                  <a:pos x="510" y="1902"/>
                </a:cxn>
                <a:cxn ang="0">
                  <a:pos x="375" y="2012"/>
                </a:cxn>
                <a:cxn ang="0">
                  <a:pos x="246" y="2133"/>
                </a:cxn>
                <a:cxn ang="0">
                  <a:pos x="123" y="2267"/>
                </a:cxn>
                <a:cxn ang="0">
                  <a:pos x="0" y="2412"/>
                </a:cxn>
              </a:cxnLst>
              <a:rect l="0" t="0" r="r" b="b"/>
              <a:pathLst>
                <a:path w="5079" h="2412">
                  <a:moveTo>
                    <a:pt x="5079" y="0"/>
                  </a:moveTo>
                  <a:lnTo>
                    <a:pt x="5079" y="0"/>
                  </a:lnTo>
                  <a:lnTo>
                    <a:pt x="5078" y="19"/>
                  </a:lnTo>
                  <a:lnTo>
                    <a:pt x="5070" y="76"/>
                  </a:lnTo>
                  <a:lnTo>
                    <a:pt x="5064" y="116"/>
                  </a:lnTo>
                  <a:lnTo>
                    <a:pt x="5054" y="164"/>
                  </a:lnTo>
                  <a:lnTo>
                    <a:pt x="5045" y="218"/>
                  </a:lnTo>
                  <a:lnTo>
                    <a:pt x="5031" y="278"/>
                  </a:lnTo>
                  <a:lnTo>
                    <a:pt x="5013" y="340"/>
                  </a:lnTo>
                  <a:lnTo>
                    <a:pt x="4993" y="410"/>
                  </a:lnTo>
                  <a:lnTo>
                    <a:pt x="4970" y="481"/>
                  </a:lnTo>
                  <a:lnTo>
                    <a:pt x="4942" y="555"/>
                  </a:lnTo>
                  <a:lnTo>
                    <a:pt x="4910" y="633"/>
                  </a:lnTo>
                  <a:lnTo>
                    <a:pt x="4892" y="672"/>
                  </a:lnTo>
                  <a:lnTo>
                    <a:pt x="4874" y="710"/>
                  </a:lnTo>
                  <a:lnTo>
                    <a:pt x="4853" y="749"/>
                  </a:lnTo>
                  <a:lnTo>
                    <a:pt x="4832" y="789"/>
                  </a:lnTo>
                  <a:lnTo>
                    <a:pt x="4810" y="828"/>
                  </a:lnTo>
                  <a:lnTo>
                    <a:pt x="4786" y="868"/>
                  </a:lnTo>
                  <a:lnTo>
                    <a:pt x="4761" y="907"/>
                  </a:lnTo>
                  <a:lnTo>
                    <a:pt x="4735" y="946"/>
                  </a:lnTo>
                  <a:lnTo>
                    <a:pt x="4707" y="985"/>
                  </a:lnTo>
                  <a:lnTo>
                    <a:pt x="4678" y="1022"/>
                  </a:lnTo>
                  <a:lnTo>
                    <a:pt x="4648" y="1059"/>
                  </a:lnTo>
                  <a:lnTo>
                    <a:pt x="4616" y="1096"/>
                  </a:lnTo>
                  <a:lnTo>
                    <a:pt x="4582" y="1132"/>
                  </a:lnTo>
                  <a:lnTo>
                    <a:pt x="4548" y="1167"/>
                  </a:lnTo>
                  <a:lnTo>
                    <a:pt x="4510" y="1203"/>
                  </a:lnTo>
                  <a:lnTo>
                    <a:pt x="4473" y="1235"/>
                  </a:lnTo>
                  <a:lnTo>
                    <a:pt x="4432" y="1267"/>
                  </a:lnTo>
                  <a:lnTo>
                    <a:pt x="4391" y="1300"/>
                  </a:lnTo>
                  <a:lnTo>
                    <a:pt x="4348" y="1329"/>
                  </a:lnTo>
                  <a:lnTo>
                    <a:pt x="4302" y="1358"/>
                  </a:lnTo>
                  <a:lnTo>
                    <a:pt x="4255" y="1385"/>
                  </a:lnTo>
                  <a:lnTo>
                    <a:pt x="4206" y="1411"/>
                  </a:lnTo>
                  <a:lnTo>
                    <a:pt x="4155" y="1435"/>
                  </a:lnTo>
                  <a:lnTo>
                    <a:pt x="4102" y="1458"/>
                  </a:lnTo>
                  <a:lnTo>
                    <a:pt x="4048" y="1477"/>
                  </a:lnTo>
                  <a:lnTo>
                    <a:pt x="3991" y="1497"/>
                  </a:lnTo>
                  <a:lnTo>
                    <a:pt x="3932" y="1513"/>
                  </a:lnTo>
                  <a:lnTo>
                    <a:pt x="3871" y="1529"/>
                  </a:lnTo>
                  <a:lnTo>
                    <a:pt x="3809" y="1540"/>
                  </a:lnTo>
                  <a:lnTo>
                    <a:pt x="3745" y="1552"/>
                  </a:lnTo>
                  <a:lnTo>
                    <a:pt x="3677" y="1560"/>
                  </a:lnTo>
                  <a:lnTo>
                    <a:pt x="3608" y="1564"/>
                  </a:lnTo>
                  <a:lnTo>
                    <a:pt x="3537" y="1568"/>
                  </a:lnTo>
                  <a:lnTo>
                    <a:pt x="3463" y="1569"/>
                  </a:lnTo>
                  <a:lnTo>
                    <a:pt x="3387" y="1568"/>
                  </a:lnTo>
                  <a:lnTo>
                    <a:pt x="3309" y="1563"/>
                  </a:lnTo>
                  <a:lnTo>
                    <a:pt x="3229" y="1555"/>
                  </a:lnTo>
                  <a:lnTo>
                    <a:pt x="3145" y="1545"/>
                  </a:lnTo>
                  <a:lnTo>
                    <a:pt x="3145" y="1545"/>
                  </a:lnTo>
                  <a:lnTo>
                    <a:pt x="2980" y="1522"/>
                  </a:lnTo>
                  <a:lnTo>
                    <a:pt x="2820" y="1503"/>
                  </a:lnTo>
                  <a:lnTo>
                    <a:pt x="2668" y="1489"/>
                  </a:lnTo>
                  <a:lnTo>
                    <a:pt x="2520" y="1476"/>
                  </a:lnTo>
                  <a:lnTo>
                    <a:pt x="2379" y="1466"/>
                  </a:lnTo>
                  <a:lnTo>
                    <a:pt x="2241" y="1461"/>
                  </a:lnTo>
                  <a:lnTo>
                    <a:pt x="2111" y="1458"/>
                  </a:lnTo>
                  <a:lnTo>
                    <a:pt x="1986" y="1459"/>
                  </a:lnTo>
                  <a:lnTo>
                    <a:pt x="1865" y="1464"/>
                  </a:lnTo>
                  <a:lnTo>
                    <a:pt x="1748" y="1471"/>
                  </a:lnTo>
                  <a:lnTo>
                    <a:pt x="1636" y="1482"/>
                  </a:lnTo>
                  <a:lnTo>
                    <a:pt x="1529" y="1495"/>
                  </a:lnTo>
                  <a:lnTo>
                    <a:pt x="1426" y="1513"/>
                  </a:lnTo>
                  <a:lnTo>
                    <a:pt x="1326" y="1532"/>
                  </a:lnTo>
                  <a:lnTo>
                    <a:pt x="1279" y="1543"/>
                  </a:lnTo>
                  <a:lnTo>
                    <a:pt x="1232" y="1555"/>
                  </a:lnTo>
                  <a:lnTo>
                    <a:pt x="1185" y="1568"/>
                  </a:lnTo>
                  <a:lnTo>
                    <a:pt x="1139" y="1582"/>
                  </a:lnTo>
                  <a:lnTo>
                    <a:pt x="1095" y="1595"/>
                  </a:lnTo>
                  <a:lnTo>
                    <a:pt x="1051" y="1611"/>
                  </a:lnTo>
                  <a:lnTo>
                    <a:pt x="1008" y="1627"/>
                  </a:lnTo>
                  <a:lnTo>
                    <a:pt x="965" y="1644"/>
                  </a:lnTo>
                  <a:lnTo>
                    <a:pt x="924" y="1661"/>
                  </a:lnTo>
                  <a:lnTo>
                    <a:pt x="883" y="1679"/>
                  </a:lnTo>
                  <a:lnTo>
                    <a:pt x="843" y="1698"/>
                  </a:lnTo>
                  <a:lnTo>
                    <a:pt x="804" y="1718"/>
                  </a:lnTo>
                  <a:lnTo>
                    <a:pt x="765" y="1737"/>
                  </a:lnTo>
                  <a:lnTo>
                    <a:pt x="727" y="1760"/>
                  </a:lnTo>
                  <a:lnTo>
                    <a:pt x="689" y="1781"/>
                  </a:lnTo>
                  <a:lnTo>
                    <a:pt x="653" y="1803"/>
                  </a:lnTo>
                  <a:lnTo>
                    <a:pt x="581" y="1852"/>
                  </a:lnTo>
                  <a:lnTo>
                    <a:pt x="510" y="1902"/>
                  </a:lnTo>
                  <a:lnTo>
                    <a:pt x="442" y="1955"/>
                  </a:lnTo>
                  <a:lnTo>
                    <a:pt x="375" y="2012"/>
                  </a:lnTo>
                  <a:lnTo>
                    <a:pt x="310" y="2071"/>
                  </a:lnTo>
                  <a:lnTo>
                    <a:pt x="246" y="2133"/>
                  </a:lnTo>
                  <a:lnTo>
                    <a:pt x="184" y="2199"/>
                  </a:lnTo>
                  <a:lnTo>
                    <a:pt x="123" y="2267"/>
                  </a:lnTo>
                  <a:lnTo>
                    <a:pt x="62" y="2338"/>
                  </a:lnTo>
                  <a:lnTo>
                    <a:pt x="0" y="241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806393" name="Freeform 57"/>
            <p:cNvSpPr>
              <a:spLocks/>
            </p:cNvSpPr>
            <p:nvPr userDrawn="1"/>
          </p:nvSpPr>
          <p:spPr bwMode="auto">
            <a:xfrm>
              <a:off x="1648" y="652"/>
              <a:ext cx="5042" cy="1263"/>
            </a:xfrm>
            <a:custGeom>
              <a:avLst/>
              <a:gdLst/>
              <a:ahLst/>
              <a:cxnLst>
                <a:cxn ang="0">
                  <a:pos x="5042" y="0"/>
                </a:cxn>
                <a:cxn ang="0">
                  <a:pos x="5033" y="77"/>
                </a:cxn>
                <a:cxn ang="0">
                  <a:pos x="5021" y="166"/>
                </a:cxn>
                <a:cxn ang="0">
                  <a:pos x="4997" y="281"/>
                </a:cxn>
                <a:cxn ang="0">
                  <a:pos x="4963" y="413"/>
                </a:cxn>
                <a:cxn ang="0">
                  <a:pos x="4913" y="562"/>
                </a:cxn>
                <a:cxn ang="0">
                  <a:pos x="4865" y="679"/>
                </a:cxn>
                <a:cxn ang="0">
                  <a:pos x="4828" y="759"/>
                </a:cxn>
                <a:cxn ang="0">
                  <a:pos x="4785" y="839"/>
                </a:cxn>
                <a:cxn ang="0">
                  <a:pos x="4738" y="918"/>
                </a:cxn>
                <a:cxn ang="0">
                  <a:pos x="4685" y="998"/>
                </a:cxn>
                <a:cxn ang="0">
                  <a:pos x="4627" y="1073"/>
                </a:cxn>
                <a:cxn ang="0">
                  <a:pos x="4563" y="1149"/>
                </a:cxn>
                <a:cxn ang="0">
                  <a:pos x="4492" y="1220"/>
                </a:cxn>
                <a:cxn ang="0">
                  <a:pos x="4414" y="1288"/>
                </a:cxn>
                <a:cxn ang="0">
                  <a:pos x="4330" y="1351"/>
                </a:cxn>
                <a:cxn ang="0">
                  <a:pos x="4239" y="1409"/>
                </a:cxn>
                <a:cxn ang="0">
                  <a:pos x="4139" y="1461"/>
                </a:cxn>
                <a:cxn ang="0">
                  <a:pos x="4034" y="1506"/>
                </a:cxn>
                <a:cxn ang="0">
                  <a:pos x="3919" y="1545"/>
                </a:cxn>
                <a:cxn ang="0">
                  <a:pos x="3795" y="1574"/>
                </a:cxn>
                <a:cxn ang="0">
                  <a:pos x="3664" y="1597"/>
                </a:cxn>
                <a:cxn ang="0">
                  <a:pos x="3523" y="1608"/>
                </a:cxn>
                <a:cxn ang="0">
                  <a:pos x="3374" y="1610"/>
                </a:cxn>
                <a:cxn ang="0">
                  <a:pos x="3215" y="1601"/>
                </a:cxn>
                <a:cxn ang="0">
                  <a:pos x="3131" y="1592"/>
                </a:cxn>
                <a:cxn ang="0">
                  <a:pos x="2806" y="1558"/>
                </a:cxn>
                <a:cxn ang="0">
                  <a:pos x="2505" y="1535"/>
                </a:cxn>
                <a:cxn ang="0">
                  <a:pos x="2227" y="1526"/>
                </a:cxn>
                <a:cxn ang="0">
                  <a:pos x="1971" y="1530"/>
                </a:cxn>
                <a:cxn ang="0">
                  <a:pos x="1733" y="1547"/>
                </a:cxn>
                <a:cxn ang="0">
                  <a:pos x="1515" y="1576"/>
                </a:cxn>
                <a:cxn ang="0">
                  <a:pos x="1362" y="1605"/>
                </a:cxn>
                <a:cxn ang="0">
                  <a:pos x="1265" y="1629"/>
                </a:cxn>
                <a:cxn ang="0">
                  <a:pos x="1172" y="1655"/>
                </a:cxn>
                <a:cxn ang="0">
                  <a:pos x="1082" y="1685"/>
                </a:cxn>
                <a:cxn ang="0">
                  <a:pos x="996" y="1718"/>
                </a:cxn>
                <a:cxn ang="0">
                  <a:pos x="913" y="1753"/>
                </a:cxn>
                <a:cxn ang="0">
                  <a:pos x="832" y="1792"/>
                </a:cxn>
                <a:cxn ang="0">
                  <a:pos x="756" y="1834"/>
                </a:cxn>
                <a:cxn ang="0">
                  <a:pos x="681" y="1879"/>
                </a:cxn>
                <a:cxn ang="0">
                  <a:pos x="572" y="1952"/>
                </a:cxn>
                <a:cxn ang="0">
                  <a:pos x="435" y="2060"/>
                </a:cxn>
                <a:cxn ang="0">
                  <a:pos x="306" y="2179"/>
                </a:cxn>
                <a:cxn ang="0">
                  <a:pos x="181" y="2309"/>
                </a:cxn>
                <a:cxn ang="0">
                  <a:pos x="60" y="2452"/>
                </a:cxn>
              </a:cxnLst>
              <a:rect l="0" t="0" r="r" b="b"/>
              <a:pathLst>
                <a:path w="5042" h="2527">
                  <a:moveTo>
                    <a:pt x="5042" y="0"/>
                  </a:moveTo>
                  <a:lnTo>
                    <a:pt x="5042" y="0"/>
                  </a:lnTo>
                  <a:lnTo>
                    <a:pt x="5040" y="21"/>
                  </a:lnTo>
                  <a:lnTo>
                    <a:pt x="5033" y="77"/>
                  </a:lnTo>
                  <a:lnTo>
                    <a:pt x="5028" y="118"/>
                  </a:lnTo>
                  <a:lnTo>
                    <a:pt x="5021" y="166"/>
                  </a:lnTo>
                  <a:lnTo>
                    <a:pt x="5010" y="221"/>
                  </a:lnTo>
                  <a:lnTo>
                    <a:pt x="4997" y="281"/>
                  </a:lnTo>
                  <a:lnTo>
                    <a:pt x="4981" y="345"/>
                  </a:lnTo>
                  <a:lnTo>
                    <a:pt x="4963" y="413"/>
                  </a:lnTo>
                  <a:lnTo>
                    <a:pt x="4939" y="486"/>
                  </a:lnTo>
                  <a:lnTo>
                    <a:pt x="4913" y="562"/>
                  </a:lnTo>
                  <a:lnTo>
                    <a:pt x="4882" y="639"/>
                  </a:lnTo>
                  <a:lnTo>
                    <a:pt x="4865" y="679"/>
                  </a:lnTo>
                  <a:lnTo>
                    <a:pt x="4847" y="718"/>
                  </a:lnTo>
                  <a:lnTo>
                    <a:pt x="4828" y="759"/>
                  </a:lnTo>
                  <a:lnTo>
                    <a:pt x="4807" y="799"/>
                  </a:lnTo>
                  <a:lnTo>
                    <a:pt x="4785" y="839"/>
                  </a:lnTo>
                  <a:lnTo>
                    <a:pt x="4763" y="878"/>
                  </a:lnTo>
                  <a:lnTo>
                    <a:pt x="4738" y="918"/>
                  </a:lnTo>
                  <a:lnTo>
                    <a:pt x="4713" y="957"/>
                  </a:lnTo>
                  <a:lnTo>
                    <a:pt x="4685" y="998"/>
                  </a:lnTo>
                  <a:lnTo>
                    <a:pt x="4657" y="1036"/>
                  </a:lnTo>
                  <a:lnTo>
                    <a:pt x="4627" y="1073"/>
                  </a:lnTo>
                  <a:lnTo>
                    <a:pt x="4596" y="1112"/>
                  </a:lnTo>
                  <a:lnTo>
                    <a:pt x="4563" y="1149"/>
                  </a:lnTo>
                  <a:lnTo>
                    <a:pt x="4528" y="1185"/>
                  </a:lnTo>
                  <a:lnTo>
                    <a:pt x="4492" y="1220"/>
                  </a:lnTo>
                  <a:lnTo>
                    <a:pt x="4454" y="1254"/>
                  </a:lnTo>
                  <a:lnTo>
                    <a:pt x="4414" y="1288"/>
                  </a:lnTo>
                  <a:lnTo>
                    <a:pt x="4373" y="1320"/>
                  </a:lnTo>
                  <a:lnTo>
                    <a:pt x="4330" y="1351"/>
                  </a:lnTo>
                  <a:lnTo>
                    <a:pt x="4285" y="1380"/>
                  </a:lnTo>
                  <a:lnTo>
                    <a:pt x="4239" y="1409"/>
                  </a:lnTo>
                  <a:lnTo>
                    <a:pt x="4191" y="1435"/>
                  </a:lnTo>
                  <a:lnTo>
                    <a:pt x="4139" y="1461"/>
                  </a:lnTo>
                  <a:lnTo>
                    <a:pt x="4088" y="1485"/>
                  </a:lnTo>
                  <a:lnTo>
                    <a:pt x="4034" y="1506"/>
                  </a:lnTo>
                  <a:lnTo>
                    <a:pt x="3977" y="1527"/>
                  </a:lnTo>
                  <a:lnTo>
                    <a:pt x="3919" y="1545"/>
                  </a:lnTo>
                  <a:lnTo>
                    <a:pt x="3857" y="1561"/>
                  </a:lnTo>
                  <a:lnTo>
                    <a:pt x="3795" y="1574"/>
                  </a:lnTo>
                  <a:lnTo>
                    <a:pt x="3731" y="1587"/>
                  </a:lnTo>
                  <a:lnTo>
                    <a:pt x="3664" y="1597"/>
                  </a:lnTo>
                  <a:lnTo>
                    <a:pt x="3595" y="1603"/>
                  </a:lnTo>
                  <a:lnTo>
                    <a:pt x="3523" y="1608"/>
                  </a:lnTo>
                  <a:lnTo>
                    <a:pt x="3449" y="1610"/>
                  </a:lnTo>
                  <a:lnTo>
                    <a:pt x="3374" y="1610"/>
                  </a:lnTo>
                  <a:lnTo>
                    <a:pt x="3295" y="1606"/>
                  </a:lnTo>
                  <a:lnTo>
                    <a:pt x="3215" y="1601"/>
                  </a:lnTo>
                  <a:lnTo>
                    <a:pt x="3131" y="1592"/>
                  </a:lnTo>
                  <a:lnTo>
                    <a:pt x="3131" y="1592"/>
                  </a:lnTo>
                  <a:lnTo>
                    <a:pt x="2966" y="1572"/>
                  </a:lnTo>
                  <a:lnTo>
                    <a:pt x="2806" y="1558"/>
                  </a:lnTo>
                  <a:lnTo>
                    <a:pt x="2652" y="1545"/>
                  </a:lnTo>
                  <a:lnTo>
                    <a:pt x="2505" y="1535"/>
                  </a:lnTo>
                  <a:lnTo>
                    <a:pt x="2364" y="1529"/>
                  </a:lnTo>
                  <a:lnTo>
                    <a:pt x="2227" y="1526"/>
                  </a:lnTo>
                  <a:lnTo>
                    <a:pt x="2097" y="1527"/>
                  </a:lnTo>
                  <a:lnTo>
                    <a:pt x="1971" y="1530"/>
                  </a:lnTo>
                  <a:lnTo>
                    <a:pt x="1850" y="1537"/>
                  </a:lnTo>
                  <a:lnTo>
                    <a:pt x="1733" y="1547"/>
                  </a:lnTo>
                  <a:lnTo>
                    <a:pt x="1622" y="1559"/>
                  </a:lnTo>
                  <a:lnTo>
                    <a:pt x="1515" y="1576"/>
                  </a:lnTo>
                  <a:lnTo>
                    <a:pt x="1412" y="1595"/>
                  </a:lnTo>
                  <a:lnTo>
                    <a:pt x="1362" y="1605"/>
                  </a:lnTo>
                  <a:lnTo>
                    <a:pt x="1314" y="1616"/>
                  </a:lnTo>
                  <a:lnTo>
                    <a:pt x="1265" y="1629"/>
                  </a:lnTo>
                  <a:lnTo>
                    <a:pt x="1218" y="1642"/>
                  </a:lnTo>
                  <a:lnTo>
                    <a:pt x="1172" y="1655"/>
                  </a:lnTo>
                  <a:lnTo>
                    <a:pt x="1126" y="1669"/>
                  </a:lnTo>
                  <a:lnTo>
                    <a:pt x="1082" y="1685"/>
                  </a:lnTo>
                  <a:lnTo>
                    <a:pt x="1039" y="1702"/>
                  </a:lnTo>
                  <a:lnTo>
                    <a:pt x="996" y="1718"/>
                  </a:lnTo>
                  <a:lnTo>
                    <a:pt x="954" y="1735"/>
                  </a:lnTo>
                  <a:lnTo>
                    <a:pt x="913" y="1753"/>
                  </a:lnTo>
                  <a:lnTo>
                    <a:pt x="872" y="1773"/>
                  </a:lnTo>
                  <a:lnTo>
                    <a:pt x="832" y="1792"/>
                  </a:lnTo>
                  <a:lnTo>
                    <a:pt x="793" y="1813"/>
                  </a:lnTo>
                  <a:lnTo>
                    <a:pt x="756" y="1834"/>
                  </a:lnTo>
                  <a:lnTo>
                    <a:pt x="717" y="1857"/>
                  </a:lnTo>
                  <a:lnTo>
                    <a:pt x="681" y="1879"/>
                  </a:lnTo>
                  <a:lnTo>
                    <a:pt x="643" y="1903"/>
                  </a:lnTo>
                  <a:lnTo>
                    <a:pt x="572" y="1952"/>
                  </a:lnTo>
                  <a:lnTo>
                    <a:pt x="503" y="2005"/>
                  </a:lnTo>
                  <a:lnTo>
                    <a:pt x="435" y="2060"/>
                  </a:lnTo>
                  <a:lnTo>
                    <a:pt x="370" y="2118"/>
                  </a:lnTo>
                  <a:lnTo>
                    <a:pt x="306" y="2179"/>
                  </a:lnTo>
                  <a:lnTo>
                    <a:pt x="242" y="2242"/>
                  </a:lnTo>
                  <a:lnTo>
                    <a:pt x="181" y="2309"/>
                  </a:lnTo>
                  <a:lnTo>
                    <a:pt x="120" y="2380"/>
                  </a:lnTo>
                  <a:lnTo>
                    <a:pt x="60" y="2452"/>
                  </a:lnTo>
                  <a:lnTo>
                    <a:pt x="0" y="2527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806394" name="Freeform 58"/>
            <p:cNvSpPr>
              <a:spLocks/>
            </p:cNvSpPr>
            <p:nvPr userDrawn="1"/>
          </p:nvSpPr>
          <p:spPr bwMode="auto">
            <a:xfrm>
              <a:off x="1700" y="624"/>
              <a:ext cx="5002" cy="1320"/>
            </a:xfrm>
            <a:custGeom>
              <a:avLst/>
              <a:gdLst/>
              <a:ahLst/>
              <a:cxnLst>
                <a:cxn ang="0">
                  <a:pos x="5002" y="0"/>
                </a:cxn>
                <a:cxn ang="0">
                  <a:pos x="4995" y="78"/>
                </a:cxn>
                <a:cxn ang="0">
                  <a:pos x="4983" y="166"/>
                </a:cxn>
                <a:cxn ang="0">
                  <a:pos x="4962" y="281"/>
                </a:cxn>
                <a:cxn ang="0">
                  <a:pos x="4929" y="417"/>
                </a:cxn>
                <a:cxn ang="0">
                  <a:pos x="4882" y="567"/>
                </a:cxn>
                <a:cxn ang="0">
                  <a:pos x="4836" y="685"/>
                </a:cxn>
                <a:cxn ang="0">
                  <a:pos x="4800" y="766"/>
                </a:cxn>
                <a:cxn ang="0">
                  <a:pos x="4758" y="848"/>
                </a:cxn>
                <a:cxn ang="0">
                  <a:pos x="4712" y="929"/>
                </a:cxn>
                <a:cxn ang="0">
                  <a:pos x="4661" y="1009"/>
                </a:cxn>
                <a:cxn ang="0">
                  <a:pos x="4604" y="1087"/>
                </a:cxn>
                <a:cxn ang="0">
                  <a:pos x="4540" y="1164"/>
                </a:cxn>
                <a:cxn ang="0">
                  <a:pos x="4471" y="1237"/>
                </a:cxn>
                <a:cxn ang="0">
                  <a:pos x="4394" y="1306"/>
                </a:cxn>
                <a:cxn ang="0">
                  <a:pos x="4311" y="1371"/>
                </a:cxn>
                <a:cxn ang="0">
                  <a:pos x="4221" y="1432"/>
                </a:cxn>
                <a:cxn ang="0">
                  <a:pos x="4122" y="1486"/>
                </a:cxn>
                <a:cxn ang="0">
                  <a:pos x="4017" y="1534"/>
                </a:cxn>
                <a:cxn ang="0">
                  <a:pos x="3903" y="1574"/>
                </a:cxn>
                <a:cxn ang="0">
                  <a:pos x="3779" y="1607"/>
                </a:cxn>
                <a:cxn ang="0">
                  <a:pos x="3649" y="1631"/>
                </a:cxn>
                <a:cxn ang="0">
                  <a:pos x="3508" y="1646"/>
                </a:cxn>
                <a:cxn ang="0">
                  <a:pos x="3358" y="1650"/>
                </a:cxn>
                <a:cxn ang="0">
                  <a:pos x="3199" y="1646"/>
                </a:cxn>
                <a:cxn ang="0">
                  <a:pos x="3115" y="1637"/>
                </a:cxn>
                <a:cxn ang="0">
                  <a:pos x="2791" y="1610"/>
                </a:cxn>
                <a:cxn ang="0">
                  <a:pos x="2489" y="1594"/>
                </a:cxn>
                <a:cxn ang="0">
                  <a:pos x="2210" y="1591"/>
                </a:cxn>
                <a:cxn ang="0">
                  <a:pos x="1955" y="1599"/>
                </a:cxn>
                <a:cxn ang="0">
                  <a:pos x="1717" y="1621"/>
                </a:cxn>
                <a:cxn ang="0">
                  <a:pos x="1499" y="1654"/>
                </a:cxn>
                <a:cxn ang="0">
                  <a:pos x="1347" y="1687"/>
                </a:cxn>
                <a:cxn ang="0">
                  <a:pos x="1251" y="1713"/>
                </a:cxn>
                <a:cxn ang="0">
                  <a:pos x="1158" y="1741"/>
                </a:cxn>
                <a:cxn ang="0">
                  <a:pos x="1069" y="1773"/>
                </a:cxn>
                <a:cxn ang="0">
                  <a:pos x="983" y="1809"/>
                </a:cxn>
                <a:cxn ang="0">
                  <a:pos x="899" y="1846"/>
                </a:cxn>
                <a:cxn ang="0">
                  <a:pos x="820" y="1886"/>
                </a:cxn>
                <a:cxn ang="0">
                  <a:pos x="744" y="1930"/>
                </a:cxn>
                <a:cxn ang="0">
                  <a:pos x="669" y="1977"/>
                </a:cxn>
                <a:cxn ang="0">
                  <a:pos x="597" y="2027"/>
                </a:cxn>
                <a:cxn ang="0">
                  <a:pos x="494" y="2106"/>
                </a:cxn>
                <a:cxn ang="0">
                  <a:pos x="362" y="2222"/>
                </a:cxn>
                <a:cxn ang="0">
                  <a:pos x="237" y="2351"/>
                </a:cxn>
                <a:cxn ang="0">
                  <a:pos x="116" y="2490"/>
                </a:cxn>
                <a:cxn ang="0">
                  <a:pos x="0" y="2642"/>
                </a:cxn>
              </a:cxnLst>
              <a:rect l="0" t="0" r="r" b="b"/>
              <a:pathLst>
                <a:path w="5002" h="2642">
                  <a:moveTo>
                    <a:pt x="5002" y="0"/>
                  </a:moveTo>
                  <a:lnTo>
                    <a:pt x="5002" y="0"/>
                  </a:lnTo>
                  <a:lnTo>
                    <a:pt x="5001" y="21"/>
                  </a:lnTo>
                  <a:lnTo>
                    <a:pt x="4995" y="78"/>
                  </a:lnTo>
                  <a:lnTo>
                    <a:pt x="4990" y="120"/>
                  </a:lnTo>
                  <a:lnTo>
                    <a:pt x="4983" y="166"/>
                  </a:lnTo>
                  <a:lnTo>
                    <a:pt x="4973" y="221"/>
                  </a:lnTo>
                  <a:lnTo>
                    <a:pt x="4962" y="281"/>
                  </a:lnTo>
                  <a:lnTo>
                    <a:pt x="4947" y="347"/>
                  </a:lnTo>
                  <a:lnTo>
                    <a:pt x="4929" y="417"/>
                  </a:lnTo>
                  <a:lnTo>
                    <a:pt x="4906" y="491"/>
                  </a:lnTo>
                  <a:lnTo>
                    <a:pt x="4882" y="567"/>
                  </a:lnTo>
                  <a:lnTo>
                    <a:pt x="4852" y="646"/>
                  </a:lnTo>
                  <a:lnTo>
                    <a:pt x="4836" y="685"/>
                  </a:lnTo>
                  <a:lnTo>
                    <a:pt x="4818" y="725"/>
                  </a:lnTo>
                  <a:lnTo>
                    <a:pt x="4800" y="766"/>
                  </a:lnTo>
                  <a:lnTo>
                    <a:pt x="4780" y="807"/>
                  </a:lnTo>
                  <a:lnTo>
                    <a:pt x="4758" y="848"/>
                  </a:lnTo>
                  <a:lnTo>
                    <a:pt x="4736" y="888"/>
                  </a:lnTo>
                  <a:lnTo>
                    <a:pt x="4712" y="929"/>
                  </a:lnTo>
                  <a:lnTo>
                    <a:pt x="4687" y="969"/>
                  </a:lnTo>
                  <a:lnTo>
                    <a:pt x="4661" y="1009"/>
                  </a:lnTo>
                  <a:lnTo>
                    <a:pt x="4633" y="1048"/>
                  </a:lnTo>
                  <a:lnTo>
                    <a:pt x="4604" y="1087"/>
                  </a:lnTo>
                  <a:lnTo>
                    <a:pt x="4572" y="1126"/>
                  </a:lnTo>
                  <a:lnTo>
                    <a:pt x="4540" y="1164"/>
                  </a:lnTo>
                  <a:lnTo>
                    <a:pt x="4505" y="1201"/>
                  </a:lnTo>
                  <a:lnTo>
                    <a:pt x="4471" y="1237"/>
                  </a:lnTo>
                  <a:lnTo>
                    <a:pt x="4433" y="1273"/>
                  </a:lnTo>
                  <a:lnTo>
                    <a:pt x="4394" y="1306"/>
                  </a:lnTo>
                  <a:lnTo>
                    <a:pt x="4353" y="1340"/>
                  </a:lnTo>
                  <a:lnTo>
                    <a:pt x="4311" y="1371"/>
                  </a:lnTo>
                  <a:lnTo>
                    <a:pt x="4266" y="1403"/>
                  </a:lnTo>
                  <a:lnTo>
                    <a:pt x="4221" y="1432"/>
                  </a:lnTo>
                  <a:lnTo>
                    <a:pt x="4172" y="1460"/>
                  </a:lnTo>
                  <a:lnTo>
                    <a:pt x="4122" y="1486"/>
                  </a:lnTo>
                  <a:lnTo>
                    <a:pt x="4071" y="1511"/>
                  </a:lnTo>
                  <a:lnTo>
                    <a:pt x="4017" y="1534"/>
                  </a:lnTo>
                  <a:lnTo>
                    <a:pt x="3960" y="1555"/>
                  </a:lnTo>
                  <a:lnTo>
                    <a:pt x="3903" y="1574"/>
                  </a:lnTo>
                  <a:lnTo>
                    <a:pt x="3842" y="1592"/>
                  </a:lnTo>
                  <a:lnTo>
                    <a:pt x="3779" y="1607"/>
                  </a:lnTo>
                  <a:lnTo>
                    <a:pt x="3715" y="1621"/>
                  </a:lnTo>
                  <a:lnTo>
                    <a:pt x="3649" y="1631"/>
                  </a:lnTo>
                  <a:lnTo>
                    <a:pt x="3579" y="1641"/>
                  </a:lnTo>
                  <a:lnTo>
                    <a:pt x="3508" y="1646"/>
                  </a:lnTo>
                  <a:lnTo>
                    <a:pt x="3435" y="1650"/>
                  </a:lnTo>
                  <a:lnTo>
                    <a:pt x="3358" y="1650"/>
                  </a:lnTo>
                  <a:lnTo>
                    <a:pt x="3279" y="1649"/>
                  </a:lnTo>
                  <a:lnTo>
                    <a:pt x="3199" y="1646"/>
                  </a:lnTo>
                  <a:lnTo>
                    <a:pt x="3115" y="1637"/>
                  </a:lnTo>
                  <a:lnTo>
                    <a:pt x="3115" y="1637"/>
                  </a:lnTo>
                  <a:lnTo>
                    <a:pt x="2950" y="1623"/>
                  </a:lnTo>
                  <a:lnTo>
                    <a:pt x="2791" y="1610"/>
                  </a:lnTo>
                  <a:lnTo>
                    <a:pt x="2636" y="1600"/>
                  </a:lnTo>
                  <a:lnTo>
                    <a:pt x="2489" y="1594"/>
                  </a:lnTo>
                  <a:lnTo>
                    <a:pt x="2348" y="1591"/>
                  </a:lnTo>
                  <a:lnTo>
                    <a:pt x="2210" y="1591"/>
                  </a:lnTo>
                  <a:lnTo>
                    <a:pt x="2080" y="1594"/>
                  </a:lnTo>
                  <a:lnTo>
                    <a:pt x="1955" y="1599"/>
                  </a:lnTo>
                  <a:lnTo>
                    <a:pt x="1834" y="1608"/>
                  </a:lnTo>
                  <a:lnTo>
                    <a:pt x="1717" y="1621"/>
                  </a:lnTo>
                  <a:lnTo>
                    <a:pt x="1606" y="1636"/>
                  </a:lnTo>
                  <a:lnTo>
                    <a:pt x="1499" y="1654"/>
                  </a:lnTo>
                  <a:lnTo>
                    <a:pt x="1397" y="1675"/>
                  </a:lnTo>
                  <a:lnTo>
                    <a:pt x="1347" y="1687"/>
                  </a:lnTo>
                  <a:lnTo>
                    <a:pt x="1298" y="1699"/>
                  </a:lnTo>
                  <a:lnTo>
                    <a:pt x="1251" y="1713"/>
                  </a:lnTo>
                  <a:lnTo>
                    <a:pt x="1204" y="1726"/>
                  </a:lnTo>
                  <a:lnTo>
                    <a:pt x="1158" y="1741"/>
                  </a:lnTo>
                  <a:lnTo>
                    <a:pt x="1113" y="1757"/>
                  </a:lnTo>
                  <a:lnTo>
                    <a:pt x="1069" y="1773"/>
                  </a:lnTo>
                  <a:lnTo>
                    <a:pt x="1026" y="1791"/>
                  </a:lnTo>
                  <a:lnTo>
                    <a:pt x="983" y="1809"/>
                  </a:lnTo>
                  <a:lnTo>
                    <a:pt x="941" y="1826"/>
                  </a:lnTo>
                  <a:lnTo>
                    <a:pt x="899" y="1846"/>
                  </a:lnTo>
                  <a:lnTo>
                    <a:pt x="859" y="1865"/>
                  </a:lnTo>
                  <a:lnTo>
                    <a:pt x="820" y="1886"/>
                  </a:lnTo>
                  <a:lnTo>
                    <a:pt x="781" y="1909"/>
                  </a:lnTo>
                  <a:lnTo>
                    <a:pt x="744" y="1930"/>
                  </a:lnTo>
                  <a:lnTo>
                    <a:pt x="707" y="1952"/>
                  </a:lnTo>
                  <a:lnTo>
                    <a:pt x="669" y="1977"/>
                  </a:lnTo>
                  <a:lnTo>
                    <a:pt x="633" y="2001"/>
                  </a:lnTo>
                  <a:lnTo>
                    <a:pt x="597" y="2027"/>
                  </a:lnTo>
                  <a:lnTo>
                    <a:pt x="562" y="2052"/>
                  </a:lnTo>
                  <a:lnTo>
                    <a:pt x="494" y="2106"/>
                  </a:lnTo>
                  <a:lnTo>
                    <a:pt x="427" y="2162"/>
                  </a:lnTo>
                  <a:lnTo>
                    <a:pt x="362" y="2222"/>
                  </a:lnTo>
                  <a:lnTo>
                    <a:pt x="300" y="2285"/>
                  </a:lnTo>
                  <a:lnTo>
                    <a:pt x="237" y="2351"/>
                  </a:lnTo>
                  <a:lnTo>
                    <a:pt x="176" y="2419"/>
                  </a:lnTo>
                  <a:lnTo>
                    <a:pt x="116" y="2490"/>
                  </a:lnTo>
                  <a:lnTo>
                    <a:pt x="58" y="2564"/>
                  </a:lnTo>
                  <a:lnTo>
                    <a:pt x="0" y="264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806395" name="Freeform 59"/>
            <p:cNvSpPr>
              <a:spLocks/>
            </p:cNvSpPr>
            <p:nvPr userDrawn="1"/>
          </p:nvSpPr>
          <p:spPr bwMode="auto">
            <a:xfrm>
              <a:off x="1751" y="595"/>
              <a:ext cx="4962" cy="1378"/>
            </a:xfrm>
            <a:custGeom>
              <a:avLst/>
              <a:gdLst/>
              <a:ahLst/>
              <a:cxnLst>
                <a:cxn ang="0">
                  <a:pos x="4962" y="0"/>
                </a:cxn>
                <a:cxn ang="0">
                  <a:pos x="4957" y="79"/>
                </a:cxn>
                <a:cxn ang="0">
                  <a:pos x="4946" y="170"/>
                </a:cxn>
                <a:cxn ang="0">
                  <a:pos x="4926" y="284"/>
                </a:cxn>
                <a:cxn ang="0">
                  <a:pos x="4894" y="421"/>
                </a:cxn>
                <a:cxn ang="0">
                  <a:pos x="4850" y="573"/>
                </a:cxn>
                <a:cxn ang="0">
                  <a:pos x="4806" y="693"/>
                </a:cxn>
                <a:cxn ang="0">
                  <a:pos x="4771" y="775"/>
                </a:cxn>
                <a:cxn ang="0">
                  <a:pos x="4732" y="857"/>
                </a:cxn>
                <a:cxn ang="0">
                  <a:pos x="4686" y="940"/>
                </a:cxn>
                <a:cxn ang="0">
                  <a:pos x="4636" y="1022"/>
                </a:cxn>
                <a:cxn ang="0">
                  <a:pos x="4581" y="1101"/>
                </a:cxn>
                <a:cxn ang="0">
                  <a:pos x="4518" y="1180"/>
                </a:cxn>
                <a:cxn ang="0">
                  <a:pos x="4449" y="1255"/>
                </a:cxn>
                <a:cxn ang="0">
                  <a:pos x="4374" y="1326"/>
                </a:cxn>
                <a:cxn ang="0">
                  <a:pos x="4292" y="1393"/>
                </a:cxn>
                <a:cxn ang="0">
                  <a:pos x="4202" y="1455"/>
                </a:cxn>
                <a:cxn ang="0">
                  <a:pos x="4104" y="1511"/>
                </a:cxn>
                <a:cxn ang="0">
                  <a:pos x="4000" y="1563"/>
                </a:cxn>
                <a:cxn ang="0">
                  <a:pos x="3886" y="1605"/>
                </a:cxn>
                <a:cxn ang="0">
                  <a:pos x="3764" y="1641"/>
                </a:cxn>
                <a:cxn ang="0">
                  <a:pos x="3634" y="1668"/>
                </a:cxn>
                <a:cxn ang="0">
                  <a:pos x="3493" y="1686"/>
                </a:cxn>
                <a:cxn ang="0">
                  <a:pos x="3344" y="1694"/>
                </a:cxn>
                <a:cxn ang="0">
                  <a:pos x="3184" y="1691"/>
                </a:cxn>
                <a:cxn ang="0">
                  <a:pos x="3101" y="1686"/>
                </a:cxn>
                <a:cxn ang="0">
                  <a:pos x="2774" y="1663"/>
                </a:cxn>
                <a:cxn ang="0">
                  <a:pos x="2473" y="1653"/>
                </a:cxn>
                <a:cxn ang="0">
                  <a:pos x="2195" y="1655"/>
                </a:cxn>
                <a:cxn ang="0">
                  <a:pos x="1938" y="1670"/>
                </a:cxn>
                <a:cxn ang="0">
                  <a:pos x="1702" y="1695"/>
                </a:cxn>
                <a:cxn ang="0">
                  <a:pos x="1486" y="1734"/>
                </a:cxn>
                <a:cxn ang="0">
                  <a:pos x="1333" y="1770"/>
                </a:cxn>
                <a:cxn ang="0">
                  <a:pos x="1237" y="1799"/>
                </a:cxn>
                <a:cxn ang="0">
                  <a:pos x="1144" y="1829"/>
                </a:cxn>
                <a:cxn ang="0">
                  <a:pos x="1055" y="1863"/>
                </a:cxn>
                <a:cxn ang="0">
                  <a:pos x="971" y="1899"/>
                </a:cxn>
                <a:cxn ang="0">
                  <a:pos x="889" y="1939"/>
                </a:cxn>
                <a:cxn ang="0">
                  <a:pos x="810" y="1981"/>
                </a:cxn>
                <a:cxn ang="0">
                  <a:pos x="733" y="2026"/>
                </a:cxn>
                <a:cxn ang="0">
                  <a:pos x="660" y="2075"/>
                </a:cxn>
                <a:cxn ang="0">
                  <a:pos x="589" y="2127"/>
                </a:cxn>
                <a:cxn ang="0">
                  <a:pos x="486" y="2209"/>
                </a:cxn>
                <a:cxn ang="0">
                  <a:pos x="357" y="2328"/>
                </a:cxn>
                <a:cxn ang="0">
                  <a:pos x="233" y="2459"/>
                </a:cxn>
                <a:cxn ang="0">
                  <a:pos x="115" y="2603"/>
                </a:cxn>
                <a:cxn ang="0">
                  <a:pos x="0" y="2756"/>
                </a:cxn>
              </a:cxnLst>
              <a:rect l="0" t="0" r="r" b="b"/>
              <a:pathLst>
                <a:path w="4962" h="2756">
                  <a:moveTo>
                    <a:pt x="4962" y="0"/>
                  </a:moveTo>
                  <a:lnTo>
                    <a:pt x="4962" y="0"/>
                  </a:lnTo>
                  <a:lnTo>
                    <a:pt x="4961" y="21"/>
                  </a:lnTo>
                  <a:lnTo>
                    <a:pt x="4957" y="79"/>
                  </a:lnTo>
                  <a:lnTo>
                    <a:pt x="4953" y="121"/>
                  </a:lnTo>
                  <a:lnTo>
                    <a:pt x="4946" y="170"/>
                  </a:lnTo>
                  <a:lnTo>
                    <a:pt x="4937" y="224"/>
                  </a:lnTo>
                  <a:lnTo>
                    <a:pt x="4926" y="284"/>
                  </a:lnTo>
                  <a:lnTo>
                    <a:pt x="4912" y="350"/>
                  </a:lnTo>
                  <a:lnTo>
                    <a:pt x="4894" y="421"/>
                  </a:lnTo>
                  <a:lnTo>
                    <a:pt x="4875" y="496"/>
                  </a:lnTo>
                  <a:lnTo>
                    <a:pt x="4850" y="573"/>
                  </a:lnTo>
                  <a:lnTo>
                    <a:pt x="4822" y="652"/>
                  </a:lnTo>
                  <a:lnTo>
                    <a:pt x="4806" y="693"/>
                  </a:lnTo>
                  <a:lnTo>
                    <a:pt x="4789" y="733"/>
                  </a:lnTo>
                  <a:lnTo>
                    <a:pt x="4771" y="775"/>
                  </a:lnTo>
                  <a:lnTo>
                    <a:pt x="4751" y="815"/>
                  </a:lnTo>
                  <a:lnTo>
                    <a:pt x="4732" y="857"/>
                  </a:lnTo>
                  <a:lnTo>
                    <a:pt x="4710" y="899"/>
                  </a:lnTo>
                  <a:lnTo>
                    <a:pt x="4686" y="940"/>
                  </a:lnTo>
                  <a:lnTo>
                    <a:pt x="4663" y="980"/>
                  </a:lnTo>
                  <a:lnTo>
                    <a:pt x="4636" y="1022"/>
                  </a:lnTo>
                  <a:lnTo>
                    <a:pt x="4608" y="1062"/>
                  </a:lnTo>
                  <a:lnTo>
                    <a:pt x="4581" y="1101"/>
                  </a:lnTo>
                  <a:lnTo>
                    <a:pt x="4550" y="1142"/>
                  </a:lnTo>
                  <a:lnTo>
                    <a:pt x="4518" y="1180"/>
                  </a:lnTo>
                  <a:lnTo>
                    <a:pt x="4485" y="1217"/>
                  </a:lnTo>
                  <a:lnTo>
                    <a:pt x="4449" y="1255"/>
                  </a:lnTo>
                  <a:lnTo>
                    <a:pt x="4413" y="1290"/>
                  </a:lnTo>
                  <a:lnTo>
                    <a:pt x="4374" y="1326"/>
                  </a:lnTo>
                  <a:lnTo>
                    <a:pt x="4333" y="1360"/>
                  </a:lnTo>
                  <a:lnTo>
                    <a:pt x="4292" y="1393"/>
                  </a:lnTo>
                  <a:lnTo>
                    <a:pt x="4247" y="1426"/>
                  </a:lnTo>
                  <a:lnTo>
                    <a:pt x="4202" y="1455"/>
                  </a:lnTo>
                  <a:lnTo>
                    <a:pt x="4154" y="1484"/>
                  </a:lnTo>
                  <a:lnTo>
                    <a:pt x="4104" y="1511"/>
                  </a:lnTo>
                  <a:lnTo>
                    <a:pt x="4053" y="1539"/>
                  </a:lnTo>
                  <a:lnTo>
                    <a:pt x="4000" y="1563"/>
                  </a:lnTo>
                  <a:lnTo>
                    <a:pt x="3943" y="1586"/>
                  </a:lnTo>
                  <a:lnTo>
                    <a:pt x="3886" y="1605"/>
                  </a:lnTo>
                  <a:lnTo>
                    <a:pt x="3827" y="1624"/>
                  </a:lnTo>
                  <a:lnTo>
                    <a:pt x="3764" y="1641"/>
                  </a:lnTo>
                  <a:lnTo>
                    <a:pt x="3700" y="1655"/>
                  </a:lnTo>
                  <a:lnTo>
                    <a:pt x="3634" y="1668"/>
                  </a:lnTo>
                  <a:lnTo>
                    <a:pt x="3564" y="1678"/>
                  </a:lnTo>
                  <a:lnTo>
                    <a:pt x="3493" y="1686"/>
                  </a:lnTo>
                  <a:lnTo>
                    <a:pt x="3420" y="1691"/>
                  </a:lnTo>
                  <a:lnTo>
                    <a:pt x="3344" y="1694"/>
                  </a:lnTo>
                  <a:lnTo>
                    <a:pt x="3266" y="1694"/>
                  </a:lnTo>
                  <a:lnTo>
                    <a:pt x="3184" y="1691"/>
                  </a:lnTo>
                  <a:lnTo>
                    <a:pt x="3101" y="1686"/>
                  </a:lnTo>
                  <a:lnTo>
                    <a:pt x="3101" y="1686"/>
                  </a:lnTo>
                  <a:lnTo>
                    <a:pt x="2935" y="1673"/>
                  </a:lnTo>
                  <a:lnTo>
                    <a:pt x="2774" y="1663"/>
                  </a:lnTo>
                  <a:lnTo>
                    <a:pt x="2622" y="1657"/>
                  </a:lnTo>
                  <a:lnTo>
                    <a:pt x="2473" y="1653"/>
                  </a:lnTo>
                  <a:lnTo>
                    <a:pt x="2331" y="1653"/>
                  </a:lnTo>
                  <a:lnTo>
                    <a:pt x="2195" y="1655"/>
                  </a:lnTo>
                  <a:lnTo>
                    <a:pt x="2065" y="1662"/>
                  </a:lnTo>
                  <a:lnTo>
                    <a:pt x="1938" y="1670"/>
                  </a:lnTo>
                  <a:lnTo>
                    <a:pt x="1819" y="1681"/>
                  </a:lnTo>
                  <a:lnTo>
                    <a:pt x="1702" y="1695"/>
                  </a:lnTo>
                  <a:lnTo>
                    <a:pt x="1591" y="1713"/>
                  </a:lnTo>
                  <a:lnTo>
                    <a:pt x="1486" y="1734"/>
                  </a:lnTo>
                  <a:lnTo>
                    <a:pt x="1383" y="1757"/>
                  </a:lnTo>
                  <a:lnTo>
                    <a:pt x="1333" y="1770"/>
                  </a:lnTo>
                  <a:lnTo>
                    <a:pt x="1284" y="1784"/>
                  </a:lnTo>
                  <a:lnTo>
                    <a:pt x="1237" y="1799"/>
                  </a:lnTo>
                  <a:lnTo>
                    <a:pt x="1190" y="1813"/>
                  </a:lnTo>
                  <a:lnTo>
                    <a:pt x="1144" y="1829"/>
                  </a:lnTo>
                  <a:lnTo>
                    <a:pt x="1100" y="1846"/>
                  </a:lnTo>
                  <a:lnTo>
                    <a:pt x="1055" y="1863"/>
                  </a:lnTo>
                  <a:lnTo>
                    <a:pt x="1012" y="1881"/>
                  </a:lnTo>
                  <a:lnTo>
                    <a:pt x="971" y="1899"/>
                  </a:lnTo>
                  <a:lnTo>
                    <a:pt x="929" y="1918"/>
                  </a:lnTo>
                  <a:lnTo>
                    <a:pt x="889" y="1939"/>
                  </a:lnTo>
                  <a:lnTo>
                    <a:pt x="848" y="1960"/>
                  </a:lnTo>
                  <a:lnTo>
                    <a:pt x="810" y="1981"/>
                  </a:lnTo>
                  <a:lnTo>
                    <a:pt x="771" y="2004"/>
                  </a:lnTo>
                  <a:lnTo>
                    <a:pt x="733" y="2026"/>
                  </a:lnTo>
                  <a:lnTo>
                    <a:pt x="696" y="2051"/>
                  </a:lnTo>
                  <a:lnTo>
                    <a:pt x="660" y="2075"/>
                  </a:lnTo>
                  <a:lnTo>
                    <a:pt x="624" y="2101"/>
                  </a:lnTo>
                  <a:lnTo>
                    <a:pt x="589" y="2127"/>
                  </a:lnTo>
                  <a:lnTo>
                    <a:pt x="554" y="2152"/>
                  </a:lnTo>
                  <a:lnTo>
                    <a:pt x="486" y="2209"/>
                  </a:lnTo>
                  <a:lnTo>
                    <a:pt x="421" y="2267"/>
                  </a:lnTo>
                  <a:lnTo>
                    <a:pt x="357" y="2328"/>
                  </a:lnTo>
                  <a:lnTo>
                    <a:pt x="295" y="2393"/>
                  </a:lnTo>
                  <a:lnTo>
                    <a:pt x="233" y="2459"/>
                  </a:lnTo>
                  <a:lnTo>
                    <a:pt x="174" y="2530"/>
                  </a:lnTo>
                  <a:lnTo>
                    <a:pt x="115" y="2603"/>
                  </a:lnTo>
                  <a:lnTo>
                    <a:pt x="57" y="2679"/>
                  </a:lnTo>
                  <a:lnTo>
                    <a:pt x="0" y="275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806396" name="Freeform 60"/>
            <p:cNvSpPr>
              <a:spLocks/>
            </p:cNvSpPr>
            <p:nvPr userDrawn="1"/>
          </p:nvSpPr>
          <p:spPr bwMode="auto">
            <a:xfrm>
              <a:off x="1804" y="566"/>
              <a:ext cx="4921" cy="1435"/>
            </a:xfrm>
            <a:custGeom>
              <a:avLst/>
              <a:gdLst/>
              <a:ahLst/>
              <a:cxnLst>
                <a:cxn ang="0">
                  <a:pos x="4921" y="0"/>
                </a:cxn>
                <a:cxn ang="0">
                  <a:pos x="4915" y="79"/>
                </a:cxn>
                <a:cxn ang="0">
                  <a:pos x="4905" y="169"/>
                </a:cxn>
                <a:cxn ang="0">
                  <a:pos x="4887" y="285"/>
                </a:cxn>
                <a:cxn ang="0">
                  <a:pos x="4858" y="424"/>
                </a:cxn>
                <a:cxn ang="0">
                  <a:pos x="4816" y="578"/>
                </a:cxn>
                <a:cxn ang="0">
                  <a:pos x="4773" y="699"/>
                </a:cxn>
                <a:cxn ang="0">
                  <a:pos x="4740" y="781"/>
                </a:cxn>
                <a:cxn ang="0">
                  <a:pos x="4701" y="865"/>
                </a:cxn>
                <a:cxn ang="0">
                  <a:pos x="4658" y="949"/>
                </a:cxn>
                <a:cxn ang="0">
                  <a:pos x="4608" y="1031"/>
                </a:cxn>
                <a:cxn ang="0">
                  <a:pos x="4554" y="1114"/>
                </a:cxn>
                <a:cxn ang="0">
                  <a:pos x="4493" y="1193"/>
                </a:cxn>
                <a:cxn ang="0">
                  <a:pos x="4425" y="1270"/>
                </a:cxn>
                <a:cxn ang="0">
                  <a:pos x="4351" y="1343"/>
                </a:cxn>
                <a:cxn ang="0">
                  <a:pos x="4269" y="1412"/>
                </a:cxn>
                <a:cxn ang="0">
                  <a:pos x="4182" y="1477"/>
                </a:cxn>
                <a:cxn ang="0">
                  <a:pos x="4085" y="1535"/>
                </a:cxn>
                <a:cxn ang="0">
                  <a:pos x="3981" y="1588"/>
                </a:cxn>
                <a:cxn ang="0">
                  <a:pos x="3868" y="1634"/>
                </a:cxn>
                <a:cxn ang="0">
                  <a:pos x="3746" y="1672"/>
                </a:cxn>
                <a:cxn ang="0">
                  <a:pos x="3615" y="1701"/>
                </a:cxn>
                <a:cxn ang="0">
                  <a:pos x="3477" y="1722"/>
                </a:cxn>
                <a:cxn ang="0">
                  <a:pos x="3327" y="1734"/>
                </a:cxn>
                <a:cxn ang="0">
                  <a:pos x="3167" y="1734"/>
                </a:cxn>
                <a:cxn ang="0">
                  <a:pos x="3084" y="1730"/>
                </a:cxn>
                <a:cxn ang="0">
                  <a:pos x="2757" y="1714"/>
                </a:cxn>
                <a:cxn ang="0">
                  <a:pos x="2456" y="1711"/>
                </a:cxn>
                <a:cxn ang="0">
                  <a:pos x="2178" y="1719"/>
                </a:cxn>
                <a:cxn ang="0">
                  <a:pos x="1922" y="1739"/>
                </a:cxn>
                <a:cxn ang="0">
                  <a:pos x="1687" y="1769"/>
                </a:cxn>
                <a:cxn ang="0">
                  <a:pos x="1469" y="1811"/>
                </a:cxn>
                <a:cxn ang="0">
                  <a:pos x="1318" y="1852"/>
                </a:cxn>
                <a:cxn ang="0">
                  <a:pos x="1222" y="1881"/>
                </a:cxn>
                <a:cxn ang="0">
                  <a:pos x="1130" y="1915"/>
                </a:cxn>
                <a:cxn ang="0">
                  <a:pos x="1043" y="1950"/>
                </a:cxn>
                <a:cxn ang="0">
                  <a:pos x="958" y="1989"/>
                </a:cxn>
                <a:cxn ang="0">
                  <a:pos x="876" y="2029"/>
                </a:cxn>
                <a:cxn ang="0">
                  <a:pos x="797" y="2074"/>
                </a:cxn>
                <a:cxn ang="0">
                  <a:pos x="722" y="2121"/>
                </a:cxn>
                <a:cxn ang="0">
                  <a:pos x="650" y="2171"/>
                </a:cxn>
                <a:cxn ang="0">
                  <a:pos x="579" y="2225"/>
                </a:cxn>
                <a:cxn ang="0">
                  <a:pos x="478" y="2309"/>
                </a:cxn>
                <a:cxn ang="0">
                  <a:pos x="350" y="2433"/>
                </a:cxn>
                <a:cxn ang="0">
                  <a:pos x="229" y="2567"/>
                </a:cxn>
                <a:cxn ang="0">
                  <a:pos x="112" y="2712"/>
                </a:cxn>
                <a:cxn ang="0">
                  <a:pos x="0" y="2869"/>
                </a:cxn>
              </a:cxnLst>
              <a:rect l="0" t="0" r="r" b="b"/>
              <a:pathLst>
                <a:path w="4921" h="2869">
                  <a:moveTo>
                    <a:pt x="4921" y="0"/>
                  </a:moveTo>
                  <a:lnTo>
                    <a:pt x="4921" y="0"/>
                  </a:lnTo>
                  <a:lnTo>
                    <a:pt x="4919" y="21"/>
                  </a:lnTo>
                  <a:lnTo>
                    <a:pt x="4915" y="79"/>
                  </a:lnTo>
                  <a:lnTo>
                    <a:pt x="4911" y="121"/>
                  </a:lnTo>
                  <a:lnTo>
                    <a:pt x="4905" y="169"/>
                  </a:lnTo>
                  <a:lnTo>
                    <a:pt x="4898" y="224"/>
                  </a:lnTo>
                  <a:lnTo>
                    <a:pt x="4887" y="285"/>
                  </a:lnTo>
                  <a:lnTo>
                    <a:pt x="4875" y="353"/>
                  </a:lnTo>
                  <a:lnTo>
                    <a:pt x="4858" y="424"/>
                  </a:lnTo>
                  <a:lnTo>
                    <a:pt x="4839" y="498"/>
                  </a:lnTo>
                  <a:lnTo>
                    <a:pt x="4816" y="578"/>
                  </a:lnTo>
                  <a:lnTo>
                    <a:pt x="4789" y="658"/>
                  </a:lnTo>
                  <a:lnTo>
                    <a:pt x="4773" y="699"/>
                  </a:lnTo>
                  <a:lnTo>
                    <a:pt x="4758" y="741"/>
                  </a:lnTo>
                  <a:lnTo>
                    <a:pt x="4740" y="781"/>
                  </a:lnTo>
                  <a:lnTo>
                    <a:pt x="4722" y="823"/>
                  </a:lnTo>
                  <a:lnTo>
                    <a:pt x="4701" y="865"/>
                  </a:lnTo>
                  <a:lnTo>
                    <a:pt x="4680" y="907"/>
                  </a:lnTo>
                  <a:lnTo>
                    <a:pt x="4658" y="949"/>
                  </a:lnTo>
                  <a:lnTo>
                    <a:pt x="4634" y="991"/>
                  </a:lnTo>
                  <a:lnTo>
                    <a:pt x="4608" y="1031"/>
                  </a:lnTo>
                  <a:lnTo>
                    <a:pt x="4582" y="1073"/>
                  </a:lnTo>
                  <a:lnTo>
                    <a:pt x="4554" y="1114"/>
                  </a:lnTo>
                  <a:lnTo>
                    <a:pt x="4525" y="1154"/>
                  </a:lnTo>
                  <a:lnTo>
                    <a:pt x="4493" y="1193"/>
                  </a:lnTo>
                  <a:lnTo>
                    <a:pt x="4460" y="1232"/>
                  </a:lnTo>
                  <a:lnTo>
                    <a:pt x="4425" y="1270"/>
                  </a:lnTo>
                  <a:lnTo>
                    <a:pt x="4389" y="1307"/>
                  </a:lnTo>
                  <a:lnTo>
                    <a:pt x="4351" y="1343"/>
                  </a:lnTo>
                  <a:lnTo>
                    <a:pt x="4311" y="1378"/>
                  </a:lnTo>
                  <a:lnTo>
                    <a:pt x="4269" y="1412"/>
                  </a:lnTo>
                  <a:lnTo>
                    <a:pt x="4226" y="1446"/>
                  </a:lnTo>
                  <a:lnTo>
                    <a:pt x="4182" y="1477"/>
                  </a:lnTo>
                  <a:lnTo>
                    <a:pt x="4135" y="1508"/>
                  </a:lnTo>
                  <a:lnTo>
                    <a:pt x="4085" y="1535"/>
                  </a:lnTo>
                  <a:lnTo>
                    <a:pt x="4033" y="1563"/>
                  </a:lnTo>
                  <a:lnTo>
                    <a:pt x="3981" y="1588"/>
                  </a:lnTo>
                  <a:lnTo>
                    <a:pt x="3925" y="1613"/>
                  </a:lnTo>
                  <a:lnTo>
                    <a:pt x="3868" y="1634"/>
                  </a:lnTo>
                  <a:lnTo>
                    <a:pt x="3808" y="1655"/>
                  </a:lnTo>
                  <a:lnTo>
                    <a:pt x="3746" y="1672"/>
                  </a:lnTo>
                  <a:lnTo>
                    <a:pt x="3682" y="1688"/>
                  </a:lnTo>
                  <a:lnTo>
                    <a:pt x="3615" y="1701"/>
                  </a:lnTo>
                  <a:lnTo>
                    <a:pt x="3547" y="1713"/>
                  </a:lnTo>
                  <a:lnTo>
                    <a:pt x="3477" y="1722"/>
                  </a:lnTo>
                  <a:lnTo>
                    <a:pt x="3403" y="1729"/>
                  </a:lnTo>
                  <a:lnTo>
                    <a:pt x="3327" y="1734"/>
                  </a:lnTo>
                  <a:lnTo>
                    <a:pt x="3249" y="1735"/>
                  </a:lnTo>
                  <a:lnTo>
                    <a:pt x="3167" y="1734"/>
                  </a:lnTo>
                  <a:lnTo>
                    <a:pt x="3084" y="1730"/>
                  </a:lnTo>
                  <a:lnTo>
                    <a:pt x="3084" y="1730"/>
                  </a:lnTo>
                  <a:lnTo>
                    <a:pt x="2917" y="1721"/>
                  </a:lnTo>
                  <a:lnTo>
                    <a:pt x="2757" y="1714"/>
                  </a:lnTo>
                  <a:lnTo>
                    <a:pt x="2603" y="1711"/>
                  </a:lnTo>
                  <a:lnTo>
                    <a:pt x="2456" y="1711"/>
                  </a:lnTo>
                  <a:lnTo>
                    <a:pt x="2314" y="1714"/>
                  </a:lnTo>
                  <a:lnTo>
                    <a:pt x="2178" y="1719"/>
                  </a:lnTo>
                  <a:lnTo>
                    <a:pt x="2048" y="1727"/>
                  </a:lnTo>
                  <a:lnTo>
                    <a:pt x="1922" y="1739"/>
                  </a:lnTo>
                  <a:lnTo>
                    <a:pt x="1802" y="1753"/>
                  </a:lnTo>
                  <a:lnTo>
                    <a:pt x="1687" y="1769"/>
                  </a:lnTo>
                  <a:lnTo>
                    <a:pt x="1576" y="1789"/>
                  </a:lnTo>
                  <a:lnTo>
                    <a:pt x="1469" y="1811"/>
                  </a:lnTo>
                  <a:lnTo>
                    <a:pt x="1368" y="1837"/>
                  </a:lnTo>
                  <a:lnTo>
                    <a:pt x="1318" y="1852"/>
                  </a:lnTo>
                  <a:lnTo>
                    <a:pt x="1269" y="1866"/>
                  </a:lnTo>
                  <a:lnTo>
                    <a:pt x="1222" y="1881"/>
                  </a:lnTo>
                  <a:lnTo>
                    <a:pt x="1176" y="1897"/>
                  </a:lnTo>
                  <a:lnTo>
                    <a:pt x="1130" y="1915"/>
                  </a:lnTo>
                  <a:lnTo>
                    <a:pt x="1086" y="1932"/>
                  </a:lnTo>
                  <a:lnTo>
                    <a:pt x="1043" y="1950"/>
                  </a:lnTo>
                  <a:lnTo>
                    <a:pt x="1000" y="1969"/>
                  </a:lnTo>
                  <a:lnTo>
                    <a:pt x="958" y="1989"/>
                  </a:lnTo>
                  <a:lnTo>
                    <a:pt x="916" y="2008"/>
                  </a:lnTo>
                  <a:lnTo>
                    <a:pt x="876" y="2029"/>
                  </a:lnTo>
                  <a:lnTo>
                    <a:pt x="836" y="2052"/>
                  </a:lnTo>
                  <a:lnTo>
                    <a:pt x="797" y="2074"/>
                  </a:lnTo>
                  <a:lnTo>
                    <a:pt x="759" y="2097"/>
                  </a:lnTo>
                  <a:lnTo>
                    <a:pt x="722" y="2121"/>
                  </a:lnTo>
                  <a:lnTo>
                    <a:pt x="684" y="2145"/>
                  </a:lnTo>
                  <a:lnTo>
                    <a:pt x="650" y="2171"/>
                  </a:lnTo>
                  <a:lnTo>
                    <a:pt x="614" y="2197"/>
                  </a:lnTo>
                  <a:lnTo>
                    <a:pt x="579" y="2225"/>
                  </a:lnTo>
                  <a:lnTo>
                    <a:pt x="544" y="2252"/>
                  </a:lnTo>
                  <a:lnTo>
                    <a:pt x="478" y="2309"/>
                  </a:lnTo>
                  <a:lnTo>
                    <a:pt x="412" y="2370"/>
                  </a:lnTo>
                  <a:lnTo>
                    <a:pt x="350" y="2433"/>
                  </a:lnTo>
                  <a:lnTo>
                    <a:pt x="289" y="2497"/>
                  </a:lnTo>
                  <a:lnTo>
                    <a:pt x="229" y="2567"/>
                  </a:lnTo>
                  <a:lnTo>
                    <a:pt x="171" y="2638"/>
                  </a:lnTo>
                  <a:lnTo>
                    <a:pt x="112" y="2712"/>
                  </a:lnTo>
                  <a:lnTo>
                    <a:pt x="55" y="2790"/>
                  </a:lnTo>
                  <a:lnTo>
                    <a:pt x="0" y="2869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806397" name="Freeform 61"/>
            <p:cNvSpPr>
              <a:spLocks/>
            </p:cNvSpPr>
            <p:nvPr userDrawn="1"/>
          </p:nvSpPr>
          <p:spPr bwMode="auto">
            <a:xfrm>
              <a:off x="1858" y="538"/>
              <a:ext cx="4875" cy="1492"/>
            </a:xfrm>
            <a:custGeom>
              <a:avLst/>
              <a:gdLst/>
              <a:ahLst/>
              <a:cxnLst>
                <a:cxn ang="0">
                  <a:pos x="4875" y="0"/>
                </a:cxn>
                <a:cxn ang="0">
                  <a:pos x="4872" y="79"/>
                </a:cxn>
                <a:cxn ang="0">
                  <a:pos x="4864" y="170"/>
                </a:cxn>
                <a:cxn ang="0">
                  <a:pos x="4847" y="287"/>
                </a:cxn>
                <a:cxn ang="0">
                  <a:pos x="4821" y="428"/>
                </a:cxn>
                <a:cxn ang="0">
                  <a:pos x="4780" y="581"/>
                </a:cxn>
                <a:cxn ang="0">
                  <a:pos x="4740" y="706"/>
                </a:cxn>
                <a:cxn ang="0">
                  <a:pos x="4707" y="790"/>
                </a:cxn>
                <a:cxn ang="0">
                  <a:pos x="4671" y="874"/>
                </a:cxn>
                <a:cxn ang="0">
                  <a:pos x="4628" y="959"/>
                </a:cxn>
                <a:cxn ang="0">
                  <a:pos x="4580" y="1043"/>
                </a:cxn>
                <a:cxn ang="0">
                  <a:pos x="4526" y="1127"/>
                </a:cxn>
                <a:cxn ang="0">
                  <a:pos x="4467" y="1208"/>
                </a:cxn>
                <a:cxn ang="0">
                  <a:pos x="4400" y="1287"/>
                </a:cxn>
                <a:cxn ang="0">
                  <a:pos x="4326" y="1361"/>
                </a:cxn>
                <a:cxn ang="0">
                  <a:pos x="4247" y="1432"/>
                </a:cxn>
                <a:cxn ang="0">
                  <a:pos x="4160" y="1500"/>
                </a:cxn>
                <a:cxn ang="0">
                  <a:pos x="4064" y="1560"/>
                </a:cxn>
                <a:cxn ang="0">
                  <a:pos x="3960" y="1615"/>
                </a:cxn>
                <a:cxn ang="0">
                  <a:pos x="3847" y="1663"/>
                </a:cxn>
                <a:cxn ang="0">
                  <a:pos x="3727" y="1703"/>
                </a:cxn>
                <a:cxn ang="0">
                  <a:pos x="3597" y="1737"/>
                </a:cxn>
                <a:cxn ang="0">
                  <a:pos x="3457" y="1760"/>
                </a:cxn>
                <a:cxn ang="0">
                  <a:pos x="3309" y="1775"/>
                </a:cxn>
                <a:cxn ang="0">
                  <a:pos x="3149" y="1778"/>
                </a:cxn>
                <a:cxn ang="0">
                  <a:pos x="3066" y="1776"/>
                </a:cxn>
                <a:cxn ang="0">
                  <a:pos x="2739" y="1766"/>
                </a:cxn>
                <a:cxn ang="0">
                  <a:pos x="2438" y="1770"/>
                </a:cxn>
                <a:cxn ang="0">
                  <a:pos x="2160" y="1783"/>
                </a:cxn>
                <a:cxn ang="0">
                  <a:pos x="1904" y="1808"/>
                </a:cxn>
                <a:cxn ang="0">
                  <a:pos x="1669" y="1844"/>
                </a:cxn>
                <a:cxn ang="0">
                  <a:pos x="1452" y="1891"/>
                </a:cxn>
                <a:cxn ang="0">
                  <a:pos x="1351" y="1918"/>
                </a:cxn>
                <a:cxn ang="0">
                  <a:pos x="1254" y="1949"/>
                </a:cxn>
                <a:cxn ang="0">
                  <a:pos x="1161" y="1983"/>
                </a:cxn>
                <a:cxn ang="0">
                  <a:pos x="1071" y="2018"/>
                </a:cxn>
                <a:cxn ang="0">
                  <a:pos x="984" y="2059"/>
                </a:cxn>
                <a:cxn ang="0">
                  <a:pos x="903" y="2101"/>
                </a:cxn>
                <a:cxn ang="0">
                  <a:pos x="823" y="2144"/>
                </a:cxn>
                <a:cxn ang="0">
                  <a:pos x="747" y="2193"/>
                </a:cxn>
                <a:cxn ang="0">
                  <a:pos x="673" y="2243"/>
                </a:cxn>
                <a:cxn ang="0">
                  <a:pos x="603" y="2296"/>
                </a:cxn>
                <a:cxn ang="0">
                  <a:pos x="535" y="2351"/>
                </a:cxn>
                <a:cxn ang="0">
                  <a:pos x="404" y="2472"/>
                </a:cxn>
                <a:cxn ang="0">
                  <a:pos x="282" y="2604"/>
                </a:cxn>
                <a:cxn ang="0">
                  <a:pos x="167" y="2747"/>
                </a:cxn>
                <a:cxn ang="0">
                  <a:pos x="54" y="2902"/>
                </a:cxn>
              </a:cxnLst>
              <a:rect l="0" t="0" r="r" b="b"/>
              <a:pathLst>
                <a:path w="4875" h="2984">
                  <a:moveTo>
                    <a:pt x="4875" y="0"/>
                  </a:moveTo>
                  <a:lnTo>
                    <a:pt x="4875" y="0"/>
                  </a:lnTo>
                  <a:lnTo>
                    <a:pt x="4875" y="21"/>
                  </a:lnTo>
                  <a:lnTo>
                    <a:pt x="4872" y="79"/>
                  </a:lnTo>
                  <a:lnTo>
                    <a:pt x="4868" y="121"/>
                  </a:lnTo>
                  <a:lnTo>
                    <a:pt x="4864" y="170"/>
                  </a:lnTo>
                  <a:lnTo>
                    <a:pt x="4857" y="226"/>
                  </a:lnTo>
                  <a:lnTo>
                    <a:pt x="4847" y="287"/>
                  </a:lnTo>
                  <a:lnTo>
                    <a:pt x="4835" y="355"/>
                  </a:lnTo>
                  <a:lnTo>
                    <a:pt x="4821" y="428"/>
                  </a:lnTo>
                  <a:lnTo>
                    <a:pt x="4803" y="502"/>
                  </a:lnTo>
                  <a:lnTo>
                    <a:pt x="4780" y="581"/>
                  </a:lnTo>
                  <a:lnTo>
                    <a:pt x="4754" y="664"/>
                  </a:lnTo>
                  <a:lnTo>
                    <a:pt x="4740" y="706"/>
                  </a:lnTo>
                  <a:lnTo>
                    <a:pt x="4724" y="748"/>
                  </a:lnTo>
                  <a:lnTo>
                    <a:pt x="4707" y="790"/>
                  </a:lnTo>
                  <a:lnTo>
                    <a:pt x="4689" y="832"/>
                  </a:lnTo>
                  <a:lnTo>
                    <a:pt x="4671" y="874"/>
                  </a:lnTo>
                  <a:lnTo>
                    <a:pt x="4650" y="917"/>
                  </a:lnTo>
                  <a:lnTo>
                    <a:pt x="4628" y="959"/>
                  </a:lnTo>
                  <a:lnTo>
                    <a:pt x="4604" y="1001"/>
                  </a:lnTo>
                  <a:lnTo>
                    <a:pt x="4580" y="1043"/>
                  </a:lnTo>
                  <a:lnTo>
                    <a:pt x="4554" y="1085"/>
                  </a:lnTo>
                  <a:lnTo>
                    <a:pt x="4526" y="1127"/>
                  </a:lnTo>
                  <a:lnTo>
                    <a:pt x="4497" y="1167"/>
                  </a:lnTo>
                  <a:lnTo>
                    <a:pt x="4467" y="1208"/>
                  </a:lnTo>
                  <a:lnTo>
                    <a:pt x="4435" y="1248"/>
                  </a:lnTo>
                  <a:lnTo>
                    <a:pt x="4400" y="1287"/>
                  </a:lnTo>
                  <a:lnTo>
                    <a:pt x="4364" y="1324"/>
                  </a:lnTo>
                  <a:lnTo>
                    <a:pt x="4326" y="1361"/>
                  </a:lnTo>
                  <a:lnTo>
                    <a:pt x="4288" y="1398"/>
                  </a:lnTo>
                  <a:lnTo>
                    <a:pt x="4247" y="1432"/>
                  </a:lnTo>
                  <a:lnTo>
                    <a:pt x="4204" y="1466"/>
                  </a:lnTo>
                  <a:lnTo>
                    <a:pt x="4160" y="1500"/>
                  </a:lnTo>
                  <a:lnTo>
                    <a:pt x="4113" y="1531"/>
                  </a:lnTo>
                  <a:lnTo>
                    <a:pt x="4064" y="1560"/>
                  </a:lnTo>
                  <a:lnTo>
                    <a:pt x="4013" y="1589"/>
                  </a:lnTo>
                  <a:lnTo>
                    <a:pt x="3960" y="1615"/>
                  </a:lnTo>
                  <a:lnTo>
                    <a:pt x="3906" y="1641"/>
                  </a:lnTo>
                  <a:lnTo>
                    <a:pt x="3847" y="1663"/>
                  </a:lnTo>
                  <a:lnTo>
                    <a:pt x="3789" y="1684"/>
                  </a:lnTo>
                  <a:lnTo>
                    <a:pt x="3727" y="1703"/>
                  </a:lnTo>
                  <a:lnTo>
                    <a:pt x="3663" y="1721"/>
                  </a:lnTo>
                  <a:lnTo>
                    <a:pt x="3597" y="1737"/>
                  </a:lnTo>
                  <a:lnTo>
                    <a:pt x="3528" y="1750"/>
                  </a:lnTo>
                  <a:lnTo>
                    <a:pt x="3457" y="1760"/>
                  </a:lnTo>
                  <a:lnTo>
                    <a:pt x="3385" y="1768"/>
                  </a:lnTo>
                  <a:lnTo>
                    <a:pt x="3309" y="1775"/>
                  </a:lnTo>
                  <a:lnTo>
                    <a:pt x="3230" y="1778"/>
                  </a:lnTo>
                  <a:lnTo>
                    <a:pt x="3149" y="1778"/>
                  </a:lnTo>
                  <a:lnTo>
                    <a:pt x="3066" y="1776"/>
                  </a:lnTo>
                  <a:lnTo>
                    <a:pt x="3066" y="1776"/>
                  </a:lnTo>
                  <a:lnTo>
                    <a:pt x="2899" y="1770"/>
                  </a:lnTo>
                  <a:lnTo>
                    <a:pt x="2739" y="1766"/>
                  </a:lnTo>
                  <a:lnTo>
                    <a:pt x="2585" y="1766"/>
                  </a:lnTo>
                  <a:lnTo>
                    <a:pt x="2438" y="1770"/>
                  </a:lnTo>
                  <a:lnTo>
                    <a:pt x="2297" y="1775"/>
                  </a:lnTo>
                  <a:lnTo>
                    <a:pt x="2160" y="1783"/>
                  </a:lnTo>
                  <a:lnTo>
                    <a:pt x="2030" y="1794"/>
                  </a:lnTo>
                  <a:lnTo>
                    <a:pt x="1904" y="1808"/>
                  </a:lnTo>
                  <a:lnTo>
                    <a:pt x="1784" y="1825"/>
                  </a:lnTo>
                  <a:lnTo>
                    <a:pt x="1669" y="1844"/>
                  </a:lnTo>
                  <a:lnTo>
                    <a:pt x="1558" y="1867"/>
                  </a:lnTo>
                  <a:lnTo>
                    <a:pt x="1452" y="1891"/>
                  </a:lnTo>
                  <a:lnTo>
                    <a:pt x="1401" y="1904"/>
                  </a:lnTo>
                  <a:lnTo>
                    <a:pt x="1351" y="1918"/>
                  </a:lnTo>
                  <a:lnTo>
                    <a:pt x="1302" y="1934"/>
                  </a:lnTo>
                  <a:lnTo>
                    <a:pt x="1254" y="1949"/>
                  </a:lnTo>
                  <a:lnTo>
                    <a:pt x="1207" y="1965"/>
                  </a:lnTo>
                  <a:lnTo>
                    <a:pt x="1161" y="1983"/>
                  </a:lnTo>
                  <a:lnTo>
                    <a:pt x="1115" y="2001"/>
                  </a:lnTo>
                  <a:lnTo>
                    <a:pt x="1071" y="2018"/>
                  </a:lnTo>
                  <a:lnTo>
                    <a:pt x="1028" y="2038"/>
                  </a:lnTo>
                  <a:lnTo>
                    <a:pt x="984" y="2059"/>
                  </a:lnTo>
                  <a:lnTo>
                    <a:pt x="943" y="2078"/>
                  </a:lnTo>
                  <a:lnTo>
                    <a:pt x="903" y="2101"/>
                  </a:lnTo>
                  <a:lnTo>
                    <a:pt x="862" y="2122"/>
                  </a:lnTo>
                  <a:lnTo>
                    <a:pt x="823" y="2144"/>
                  </a:lnTo>
                  <a:lnTo>
                    <a:pt x="785" y="2169"/>
                  </a:lnTo>
                  <a:lnTo>
                    <a:pt x="747" y="2193"/>
                  </a:lnTo>
                  <a:lnTo>
                    <a:pt x="710" y="2217"/>
                  </a:lnTo>
                  <a:lnTo>
                    <a:pt x="673" y="2243"/>
                  </a:lnTo>
                  <a:lnTo>
                    <a:pt x="637" y="2269"/>
                  </a:lnTo>
                  <a:lnTo>
                    <a:pt x="603" y="2296"/>
                  </a:lnTo>
                  <a:lnTo>
                    <a:pt x="568" y="2324"/>
                  </a:lnTo>
                  <a:lnTo>
                    <a:pt x="535" y="2351"/>
                  </a:lnTo>
                  <a:lnTo>
                    <a:pt x="468" y="2411"/>
                  </a:lnTo>
                  <a:lnTo>
                    <a:pt x="404" y="2472"/>
                  </a:lnTo>
                  <a:lnTo>
                    <a:pt x="343" y="2537"/>
                  </a:lnTo>
                  <a:lnTo>
                    <a:pt x="282" y="2604"/>
                  </a:lnTo>
                  <a:lnTo>
                    <a:pt x="224" y="2674"/>
                  </a:lnTo>
                  <a:lnTo>
                    <a:pt x="167" y="2747"/>
                  </a:lnTo>
                  <a:lnTo>
                    <a:pt x="110" y="2822"/>
                  </a:lnTo>
                  <a:lnTo>
                    <a:pt x="54" y="2902"/>
                  </a:lnTo>
                  <a:lnTo>
                    <a:pt x="0" y="298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806398" name="Freeform 62"/>
            <p:cNvSpPr>
              <a:spLocks/>
            </p:cNvSpPr>
            <p:nvPr userDrawn="1"/>
          </p:nvSpPr>
          <p:spPr bwMode="auto">
            <a:xfrm>
              <a:off x="1912" y="510"/>
              <a:ext cx="4831" cy="1548"/>
            </a:xfrm>
            <a:custGeom>
              <a:avLst/>
              <a:gdLst/>
              <a:ahLst/>
              <a:cxnLst>
                <a:cxn ang="0">
                  <a:pos x="4831" y="0"/>
                </a:cxn>
                <a:cxn ang="0">
                  <a:pos x="4828" y="80"/>
                </a:cxn>
                <a:cxn ang="0">
                  <a:pos x="4821" y="172"/>
                </a:cxn>
                <a:cxn ang="0">
                  <a:pos x="4806" y="291"/>
                </a:cxn>
                <a:cxn ang="0">
                  <a:pos x="4782" y="430"/>
                </a:cxn>
                <a:cxn ang="0">
                  <a:pos x="4743" y="587"/>
                </a:cxn>
                <a:cxn ang="0">
                  <a:pos x="4706" y="711"/>
                </a:cxn>
                <a:cxn ang="0">
                  <a:pos x="4674" y="797"/>
                </a:cxn>
                <a:cxn ang="0">
                  <a:pos x="4638" y="882"/>
                </a:cxn>
                <a:cxn ang="0">
                  <a:pos x="4597" y="969"/>
                </a:cxn>
                <a:cxn ang="0">
                  <a:pos x="4550" y="1055"/>
                </a:cxn>
                <a:cxn ang="0">
                  <a:pos x="4497" y="1139"/>
                </a:cxn>
                <a:cxn ang="0">
                  <a:pos x="4439" y="1223"/>
                </a:cxn>
                <a:cxn ang="0">
                  <a:pos x="4374" y="1302"/>
                </a:cxn>
                <a:cxn ang="0">
                  <a:pos x="4303" y="1379"/>
                </a:cxn>
                <a:cxn ang="0">
                  <a:pos x="4224" y="1452"/>
                </a:cxn>
                <a:cxn ang="0">
                  <a:pos x="4136" y="1522"/>
                </a:cxn>
                <a:cxn ang="0">
                  <a:pos x="4042" y="1584"/>
                </a:cxn>
                <a:cxn ang="0">
                  <a:pos x="3939" y="1643"/>
                </a:cxn>
                <a:cxn ang="0">
                  <a:pos x="3828" y="1693"/>
                </a:cxn>
                <a:cxn ang="0">
                  <a:pos x="3707" y="1736"/>
                </a:cxn>
                <a:cxn ang="0">
                  <a:pos x="3578" y="1772"/>
                </a:cxn>
                <a:cxn ang="0">
                  <a:pos x="3439" y="1798"/>
                </a:cxn>
                <a:cxn ang="0">
                  <a:pos x="3291" y="1815"/>
                </a:cxn>
                <a:cxn ang="0">
                  <a:pos x="3131" y="1822"/>
                </a:cxn>
                <a:cxn ang="0">
                  <a:pos x="3048" y="1822"/>
                </a:cxn>
                <a:cxn ang="0">
                  <a:pos x="2720" y="1819"/>
                </a:cxn>
                <a:cxn ang="0">
                  <a:pos x="2419" y="1828"/>
                </a:cxn>
                <a:cxn ang="0">
                  <a:pos x="2141" y="1848"/>
                </a:cxn>
                <a:cxn ang="0">
                  <a:pos x="1887" y="1877"/>
                </a:cxn>
                <a:cxn ang="0">
                  <a:pos x="1651" y="1919"/>
                </a:cxn>
                <a:cxn ang="0">
                  <a:pos x="1436" y="1970"/>
                </a:cxn>
                <a:cxn ang="0">
                  <a:pos x="1335" y="1999"/>
                </a:cxn>
                <a:cxn ang="0">
                  <a:pos x="1239" y="2032"/>
                </a:cxn>
                <a:cxn ang="0">
                  <a:pos x="1146" y="2067"/>
                </a:cxn>
                <a:cxn ang="0">
                  <a:pos x="1057" y="2106"/>
                </a:cxn>
                <a:cxn ang="0">
                  <a:pos x="971" y="2148"/>
                </a:cxn>
                <a:cxn ang="0">
                  <a:pos x="889" y="2192"/>
                </a:cxn>
                <a:cxn ang="0">
                  <a:pos x="811" y="2237"/>
                </a:cxn>
                <a:cxn ang="0">
                  <a:pos x="735" y="2287"/>
                </a:cxn>
                <a:cxn ang="0">
                  <a:pos x="663" y="2339"/>
                </a:cxn>
                <a:cxn ang="0">
                  <a:pos x="593" y="2393"/>
                </a:cxn>
                <a:cxn ang="0">
                  <a:pos x="525" y="2452"/>
                </a:cxn>
                <a:cxn ang="0">
                  <a:pos x="397" y="2576"/>
                </a:cxn>
                <a:cxn ang="0">
                  <a:pos x="277" y="2710"/>
                </a:cxn>
                <a:cxn ang="0">
                  <a:pos x="163" y="2857"/>
                </a:cxn>
                <a:cxn ang="0">
                  <a:pos x="53" y="3013"/>
                </a:cxn>
              </a:cxnLst>
              <a:rect l="0" t="0" r="r" b="b"/>
              <a:pathLst>
                <a:path w="4831" h="3097">
                  <a:moveTo>
                    <a:pt x="4831" y="0"/>
                  </a:moveTo>
                  <a:lnTo>
                    <a:pt x="4831" y="0"/>
                  </a:lnTo>
                  <a:lnTo>
                    <a:pt x="4829" y="21"/>
                  </a:lnTo>
                  <a:lnTo>
                    <a:pt x="4828" y="80"/>
                  </a:lnTo>
                  <a:lnTo>
                    <a:pt x="4825" y="122"/>
                  </a:lnTo>
                  <a:lnTo>
                    <a:pt x="4821" y="172"/>
                  </a:lnTo>
                  <a:lnTo>
                    <a:pt x="4814" y="228"/>
                  </a:lnTo>
                  <a:lnTo>
                    <a:pt x="4806" y="291"/>
                  </a:lnTo>
                  <a:lnTo>
                    <a:pt x="4796" y="359"/>
                  </a:lnTo>
                  <a:lnTo>
                    <a:pt x="4782" y="430"/>
                  </a:lnTo>
                  <a:lnTo>
                    <a:pt x="4764" y="507"/>
                  </a:lnTo>
                  <a:lnTo>
                    <a:pt x="4743" y="587"/>
                  </a:lnTo>
                  <a:lnTo>
                    <a:pt x="4719" y="669"/>
                  </a:lnTo>
                  <a:lnTo>
                    <a:pt x="4706" y="711"/>
                  </a:lnTo>
                  <a:lnTo>
                    <a:pt x="4690" y="755"/>
                  </a:lnTo>
                  <a:lnTo>
                    <a:pt x="4674" y="797"/>
                  </a:lnTo>
                  <a:lnTo>
                    <a:pt x="4657" y="840"/>
                  </a:lnTo>
                  <a:lnTo>
                    <a:pt x="4638" y="882"/>
                  </a:lnTo>
                  <a:lnTo>
                    <a:pt x="4618" y="926"/>
                  </a:lnTo>
                  <a:lnTo>
                    <a:pt x="4597" y="969"/>
                  </a:lnTo>
                  <a:lnTo>
                    <a:pt x="4574" y="1011"/>
                  </a:lnTo>
                  <a:lnTo>
                    <a:pt x="4550" y="1055"/>
                  </a:lnTo>
                  <a:lnTo>
                    <a:pt x="4525" y="1097"/>
                  </a:lnTo>
                  <a:lnTo>
                    <a:pt x="4497" y="1139"/>
                  </a:lnTo>
                  <a:lnTo>
                    <a:pt x="4470" y="1181"/>
                  </a:lnTo>
                  <a:lnTo>
                    <a:pt x="4439" y="1223"/>
                  </a:lnTo>
                  <a:lnTo>
                    <a:pt x="4407" y="1263"/>
                  </a:lnTo>
                  <a:lnTo>
                    <a:pt x="4374" y="1302"/>
                  </a:lnTo>
                  <a:lnTo>
                    <a:pt x="4339" y="1342"/>
                  </a:lnTo>
                  <a:lnTo>
                    <a:pt x="4303" y="1379"/>
                  </a:lnTo>
                  <a:lnTo>
                    <a:pt x="4264" y="1417"/>
                  </a:lnTo>
                  <a:lnTo>
                    <a:pt x="4224" y="1452"/>
                  </a:lnTo>
                  <a:lnTo>
                    <a:pt x="4181" y="1488"/>
                  </a:lnTo>
                  <a:lnTo>
                    <a:pt x="4136" y="1522"/>
                  </a:lnTo>
                  <a:lnTo>
                    <a:pt x="4091" y="1554"/>
                  </a:lnTo>
                  <a:lnTo>
                    <a:pt x="4042" y="1584"/>
                  </a:lnTo>
                  <a:lnTo>
                    <a:pt x="3992" y="1614"/>
                  </a:lnTo>
                  <a:lnTo>
                    <a:pt x="3939" y="1643"/>
                  </a:lnTo>
                  <a:lnTo>
                    <a:pt x="3885" y="1668"/>
                  </a:lnTo>
                  <a:lnTo>
                    <a:pt x="3828" y="1693"/>
                  </a:lnTo>
                  <a:lnTo>
                    <a:pt x="3768" y="1715"/>
                  </a:lnTo>
                  <a:lnTo>
                    <a:pt x="3707" y="1736"/>
                  </a:lnTo>
                  <a:lnTo>
                    <a:pt x="3643" y="1754"/>
                  </a:lnTo>
                  <a:lnTo>
                    <a:pt x="3578" y="1772"/>
                  </a:lnTo>
                  <a:lnTo>
                    <a:pt x="3510" y="1786"/>
                  </a:lnTo>
                  <a:lnTo>
                    <a:pt x="3439" y="1798"/>
                  </a:lnTo>
                  <a:lnTo>
                    <a:pt x="3366" y="1807"/>
                  </a:lnTo>
                  <a:lnTo>
                    <a:pt x="3291" y="1815"/>
                  </a:lnTo>
                  <a:lnTo>
                    <a:pt x="3212" y="1820"/>
                  </a:lnTo>
                  <a:lnTo>
                    <a:pt x="3131" y="1822"/>
                  </a:lnTo>
                  <a:lnTo>
                    <a:pt x="3048" y="1822"/>
                  </a:lnTo>
                  <a:lnTo>
                    <a:pt x="3048" y="1822"/>
                  </a:lnTo>
                  <a:lnTo>
                    <a:pt x="2881" y="1819"/>
                  </a:lnTo>
                  <a:lnTo>
                    <a:pt x="2720" y="1819"/>
                  </a:lnTo>
                  <a:lnTo>
                    <a:pt x="2567" y="1822"/>
                  </a:lnTo>
                  <a:lnTo>
                    <a:pt x="2419" y="1828"/>
                  </a:lnTo>
                  <a:lnTo>
                    <a:pt x="2277" y="1836"/>
                  </a:lnTo>
                  <a:lnTo>
                    <a:pt x="2141" y="1848"/>
                  </a:lnTo>
                  <a:lnTo>
                    <a:pt x="2012" y="1861"/>
                  </a:lnTo>
                  <a:lnTo>
                    <a:pt x="1887" y="1877"/>
                  </a:lnTo>
                  <a:lnTo>
                    <a:pt x="1766" y="1896"/>
                  </a:lnTo>
                  <a:lnTo>
                    <a:pt x="1651" y="1919"/>
                  </a:lnTo>
                  <a:lnTo>
                    <a:pt x="1541" y="1943"/>
                  </a:lnTo>
                  <a:lnTo>
                    <a:pt x="1436" y="1970"/>
                  </a:lnTo>
                  <a:lnTo>
                    <a:pt x="1384" y="1985"/>
                  </a:lnTo>
                  <a:lnTo>
                    <a:pt x="1335" y="1999"/>
                  </a:lnTo>
                  <a:lnTo>
                    <a:pt x="1286" y="2016"/>
                  </a:lnTo>
                  <a:lnTo>
                    <a:pt x="1239" y="2032"/>
                  </a:lnTo>
                  <a:lnTo>
                    <a:pt x="1191" y="2050"/>
                  </a:lnTo>
                  <a:lnTo>
                    <a:pt x="1146" y="2067"/>
                  </a:lnTo>
                  <a:lnTo>
                    <a:pt x="1100" y="2087"/>
                  </a:lnTo>
                  <a:lnTo>
                    <a:pt x="1057" y="2106"/>
                  </a:lnTo>
                  <a:lnTo>
                    <a:pt x="1014" y="2127"/>
                  </a:lnTo>
                  <a:lnTo>
                    <a:pt x="971" y="2148"/>
                  </a:lnTo>
                  <a:lnTo>
                    <a:pt x="930" y="2169"/>
                  </a:lnTo>
                  <a:lnTo>
                    <a:pt x="889" y="2192"/>
                  </a:lnTo>
                  <a:lnTo>
                    <a:pt x="850" y="2214"/>
                  </a:lnTo>
                  <a:lnTo>
                    <a:pt x="811" y="2237"/>
                  </a:lnTo>
                  <a:lnTo>
                    <a:pt x="772" y="2263"/>
                  </a:lnTo>
                  <a:lnTo>
                    <a:pt x="735" y="2287"/>
                  </a:lnTo>
                  <a:lnTo>
                    <a:pt x="699" y="2313"/>
                  </a:lnTo>
                  <a:lnTo>
                    <a:pt x="663" y="2339"/>
                  </a:lnTo>
                  <a:lnTo>
                    <a:pt x="628" y="2366"/>
                  </a:lnTo>
                  <a:lnTo>
                    <a:pt x="593" y="2393"/>
                  </a:lnTo>
                  <a:lnTo>
                    <a:pt x="558" y="2423"/>
                  </a:lnTo>
                  <a:lnTo>
                    <a:pt x="525" y="2452"/>
                  </a:lnTo>
                  <a:lnTo>
                    <a:pt x="460" y="2511"/>
                  </a:lnTo>
                  <a:lnTo>
                    <a:pt x="397" y="2576"/>
                  </a:lnTo>
                  <a:lnTo>
                    <a:pt x="336" y="2640"/>
                  </a:lnTo>
                  <a:lnTo>
                    <a:pt x="277" y="2710"/>
                  </a:lnTo>
                  <a:lnTo>
                    <a:pt x="220" y="2783"/>
                  </a:lnTo>
                  <a:lnTo>
                    <a:pt x="163" y="2857"/>
                  </a:lnTo>
                  <a:lnTo>
                    <a:pt x="107" y="2934"/>
                  </a:lnTo>
                  <a:lnTo>
                    <a:pt x="53" y="3013"/>
                  </a:lnTo>
                  <a:lnTo>
                    <a:pt x="0" y="3097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806399" name="Freeform 63"/>
            <p:cNvSpPr>
              <a:spLocks/>
            </p:cNvSpPr>
            <p:nvPr userDrawn="1"/>
          </p:nvSpPr>
          <p:spPr bwMode="auto">
            <a:xfrm>
              <a:off x="1968" y="481"/>
              <a:ext cx="4782" cy="1605"/>
            </a:xfrm>
            <a:custGeom>
              <a:avLst/>
              <a:gdLst/>
              <a:ahLst/>
              <a:cxnLst>
                <a:cxn ang="0">
                  <a:pos x="4782" y="0"/>
                </a:cxn>
                <a:cxn ang="0">
                  <a:pos x="4780" y="81"/>
                </a:cxn>
                <a:cxn ang="0">
                  <a:pos x="4775" y="173"/>
                </a:cxn>
                <a:cxn ang="0">
                  <a:pos x="4762" y="292"/>
                </a:cxn>
                <a:cxn ang="0">
                  <a:pos x="4740" y="433"/>
                </a:cxn>
                <a:cxn ang="0">
                  <a:pos x="4704" y="591"/>
                </a:cxn>
                <a:cxn ang="0">
                  <a:pos x="4668" y="717"/>
                </a:cxn>
                <a:cxn ang="0">
                  <a:pos x="4637" y="802"/>
                </a:cxn>
                <a:cxn ang="0">
                  <a:pos x="4602" y="890"/>
                </a:cxn>
                <a:cxn ang="0">
                  <a:pos x="4564" y="978"/>
                </a:cxn>
                <a:cxn ang="0">
                  <a:pos x="4518" y="1066"/>
                </a:cxn>
                <a:cxn ang="0">
                  <a:pos x="4466" y="1151"/>
                </a:cxn>
                <a:cxn ang="0">
                  <a:pos x="4409" y="1235"/>
                </a:cxn>
                <a:cxn ang="0">
                  <a:pos x="4346" y="1318"/>
                </a:cxn>
                <a:cxn ang="0">
                  <a:pos x="4275" y="1397"/>
                </a:cxn>
                <a:cxn ang="0">
                  <a:pos x="4197" y="1471"/>
                </a:cxn>
                <a:cxn ang="0">
                  <a:pos x="4111" y="1542"/>
                </a:cxn>
                <a:cxn ang="0">
                  <a:pos x="4018" y="1608"/>
                </a:cxn>
                <a:cxn ang="0">
                  <a:pos x="3917" y="1668"/>
                </a:cxn>
                <a:cxn ang="0">
                  <a:pos x="3805" y="1721"/>
                </a:cxn>
                <a:cxn ang="0">
                  <a:pos x="3686" y="1766"/>
                </a:cxn>
                <a:cxn ang="0">
                  <a:pos x="3557" y="1805"/>
                </a:cxn>
                <a:cxn ang="0">
                  <a:pos x="3418" y="1834"/>
                </a:cxn>
                <a:cxn ang="0">
                  <a:pos x="3270" y="1855"/>
                </a:cxn>
                <a:cxn ang="0">
                  <a:pos x="3110" y="1865"/>
                </a:cxn>
                <a:cxn ang="0">
                  <a:pos x="3027" y="1867"/>
                </a:cxn>
                <a:cxn ang="0">
                  <a:pos x="2700" y="1870"/>
                </a:cxn>
                <a:cxn ang="0">
                  <a:pos x="2399" y="1884"/>
                </a:cxn>
                <a:cxn ang="0">
                  <a:pos x="2121" y="1910"/>
                </a:cxn>
                <a:cxn ang="0">
                  <a:pos x="1867" y="1946"/>
                </a:cxn>
                <a:cxn ang="0">
                  <a:pos x="1633" y="1991"/>
                </a:cxn>
                <a:cxn ang="0">
                  <a:pos x="1419" y="2047"/>
                </a:cxn>
                <a:cxn ang="0">
                  <a:pos x="1317" y="2080"/>
                </a:cxn>
                <a:cxn ang="0">
                  <a:pos x="1222" y="2115"/>
                </a:cxn>
                <a:cxn ang="0">
                  <a:pos x="1129" y="2152"/>
                </a:cxn>
                <a:cxn ang="0">
                  <a:pos x="1041" y="2193"/>
                </a:cxn>
                <a:cxn ang="0">
                  <a:pos x="956" y="2235"/>
                </a:cxn>
                <a:cxn ang="0">
                  <a:pos x="874" y="2282"/>
                </a:cxn>
                <a:cxn ang="0">
                  <a:pos x="797" y="2330"/>
                </a:cxn>
                <a:cxn ang="0">
                  <a:pos x="722" y="2380"/>
                </a:cxn>
                <a:cxn ang="0">
                  <a:pos x="651" y="2435"/>
                </a:cxn>
                <a:cxn ang="0">
                  <a:pos x="582" y="2491"/>
                </a:cxn>
                <a:cxn ang="0">
                  <a:pos x="515" y="2550"/>
                </a:cxn>
                <a:cxn ang="0">
                  <a:pos x="389" y="2677"/>
                </a:cxn>
                <a:cxn ang="0">
                  <a:pos x="271" y="2816"/>
                </a:cxn>
                <a:cxn ang="0">
                  <a:pos x="158" y="2965"/>
                </a:cxn>
                <a:cxn ang="0">
                  <a:pos x="51" y="3124"/>
                </a:cxn>
              </a:cxnLst>
              <a:rect l="0" t="0" r="r" b="b"/>
              <a:pathLst>
                <a:path w="4782" h="3210">
                  <a:moveTo>
                    <a:pt x="4782" y="0"/>
                  </a:moveTo>
                  <a:lnTo>
                    <a:pt x="4782" y="0"/>
                  </a:lnTo>
                  <a:lnTo>
                    <a:pt x="4782" y="21"/>
                  </a:lnTo>
                  <a:lnTo>
                    <a:pt x="4780" y="81"/>
                  </a:lnTo>
                  <a:lnTo>
                    <a:pt x="4779" y="123"/>
                  </a:lnTo>
                  <a:lnTo>
                    <a:pt x="4775" y="173"/>
                  </a:lnTo>
                  <a:lnTo>
                    <a:pt x="4770" y="229"/>
                  </a:lnTo>
                  <a:lnTo>
                    <a:pt x="4762" y="292"/>
                  </a:lnTo>
                  <a:lnTo>
                    <a:pt x="4752" y="360"/>
                  </a:lnTo>
                  <a:lnTo>
                    <a:pt x="4740" y="433"/>
                  </a:lnTo>
                  <a:lnTo>
                    <a:pt x="4723" y="510"/>
                  </a:lnTo>
                  <a:lnTo>
                    <a:pt x="4704" y="591"/>
                  </a:lnTo>
                  <a:lnTo>
                    <a:pt x="4682" y="675"/>
                  </a:lnTo>
                  <a:lnTo>
                    <a:pt x="4668" y="717"/>
                  </a:lnTo>
                  <a:lnTo>
                    <a:pt x="4654" y="760"/>
                  </a:lnTo>
                  <a:lnTo>
                    <a:pt x="4637" y="802"/>
                  </a:lnTo>
                  <a:lnTo>
                    <a:pt x="4620" y="846"/>
                  </a:lnTo>
                  <a:lnTo>
                    <a:pt x="4602" y="890"/>
                  </a:lnTo>
                  <a:lnTo>
                    <a:pt x="4584" y="935"/>
                  </a:lnTo>
                  <a:lnTo>
                    <a:pt x="4564" y="978"/>
                  </a:lnTo>
                  <a:lnTo>
                    <a:pt x="4541" y="1022"/>
                  </a:lnTo>
                  <a:lnTo>
                    <a:pt x="4518" y="1066"/>
                  </a:lnTo>
                  <a:lnTo>
                    <a:pt x="4493" y="1108"/>
                  </a:lnTo>
                  <a:lnTo>
                    <a:pt x="4466" y="1151"/>
                  </a:lnTo>
                  <a:lnTo>
                    <a:pt x="4439" y="1193"/>
                  </a:lnTo>
                  <a:lnTo>
                    <a:pt x="4409" y="1235"/>
                  </a:lnTo>
                  <a:lnTo>
                    <a:pt x="4379" y="1277"/>
                  </a:lnTo>
                  <a:lnTo>
                    <a:pt x="4346" y="1318"/>
                  </a:lnTo>
                  <a:lnTo>
                    <a:pt x="4311" y="1358"/>
                  </a:lnTo>
                  <a:lnTo>
                    <a:pt x="4275" y="1397"/>
                  </a:lnTo>
                  <a:lnTo>
                    <a:pt x="4237" y="1435"/>
                  </a:lnTo>
                  <a:lnTo>
                    <a:pt x="4197" y="1471"/>
                  </a:lnTo>
                  <a:lnTo>
                    <a:pt x="4155" y="1508"/>
                  </a:lnTo>
                  <a:lnTo>
                    <a:pt x="4111" y="1542"/>
                  </a:lnTo>
                  <a:lnTo>
                    <a:pt x="4065" y="1576"/>
                  </a:lnTo>
                  <a:lnTo>
                    <a:pt x="4018" y="1608"/>
                  </a:lnTo>
                  <a:lnTo>
                    <a:pt x="3968" y="1639"/>
                  </a:lnTo>
                  <a:lnTo>
                    <a:pt x="3917" y="1668"/>
                  </a:lnTo>
                  <a:lnTo>
                    <a:pt x="3862" y="1695"/>
                  </a:lnTo>
                  <a:lnTo>
                    <a:pt x="3805" y="1721"/>
                  </a:lnTo>
                  <a:lnTo>
                    <a:pt x="3747" y="1744"/>
                  </a:lnTo>
                  <a:lnTo>
                    <a:pt x="3686" y="1766"/>
                  </a:lnTo>
                  <a:lnTo>
                    <a:pt x="3622" y="1787"/>
                  </a:lnTo>
                  <a:lnTo>
                    <a:pt x="3557" y="1805"/>
                  </a:lnTo>
                  <a:lnTo>
                    <a:pt x="3489" y="1821"/>
                  </a:lnTo>
                  <a:lnTo>
                    <a:pt x="3418" y="1834"/>
                  </a:lnTo>
                  <a:lnTo>
                    <a:pt x="3344" y="1846"/>
                  </a:lnTo>
                  <a:lnTo>
                    <a:pt x="3270" y="1855"/>
                  </a:lnTo>
                  <a:lnTo>
                    <a:pt x="3192" y="1860"/>
                  </a:lnTo>
                  <a:lnTo>
                    <a:pt x="3110" y="1865"/>
                  </a:lnTo>
                  <a:lnTo>
                    <a:pt x="3027" y="1867"/>
                  </a:lnTo>
                  <a:lnTo>
                    <a:pt x="3027" y="1867"/>
                  </a:lnTo>
                  <a:lnTo>
                    <a:pt x="2860" y="1867"/>
                  </a:lnTo>
                  <a:lnTo>
                    <a:pt x="2700" y="1870"/>
                  </a:lnTo>
                  <a:lnTo>
                    <a:pt x="2546" y="1876"/>
                  </a:lnTo>
                  <a:lnTo>
                    <a:pt x="2399" y="1884"/>
                  </a:lnTo>
                  <a:lnTo>
                    <a:pt x="2257" y="1896"/>
                  </a:lnTo>
                  <a:lnTo>
                    <a:pt x="2121" y="1910"/>
                  </a:lnTo>
                  <a:lnTo>
                    <a:pt x="1992" y="1926"/>
                  </a:lnTo>
                  <a:lnTo>
                    <a:pt x="1867" y="1946"/>
                  </a:lnTo>
                  <a:lnTo>
                    <a:pt x="1748" y="1967"/>
                  </a:lnTo>
                  <a:lnTo>
                    <a:pt x="1633" y="1991"/>
                  </a:lnTo>
                  <a:lnTo>
                    <a:pt x="1523" y="2018"/>
                  </a:lnTo>
                  <a:lnTo>
                    <a:pt x="1419" y="2047"/>
                  </a:lnTo>
                  <a:lnTo>
                    <a:pt x="1367" y="2064"/>
                  </a:lnTo>
                  <a:lnTo>
                    <a:pt x="1317" y="2080"/>
                  </a:lnTo>
                  <a:lnTo>
                    <a:pt x="1269" y="2097"/>
                  </a:lnTo>
                  <a:lnTo>
                    <a:pt x="1222" y="2115"/>
                  </a:lnTo>
                  <a:lnTo>
                    <a:pt x="1174" y="2133"/>
                  </a:lnTo>
                  <a:lnTo>
                    <a:pt x="1129" y="2152"/>
                  </a:lnTo>
                  <a:lnTo>
                    <a:pt x="1084" y="2172"/>
                  </a:lnTo>
                  <a:lnTo>
                    <a:pt x="1041" y="2193"/>
                  </a:lnTo>
                  <a:lnTo>
                    <a:pt x="998" y="2214"/>
                  </a:lnTo>
                  <a:lnTo>
                    <a:pt x="956" y="2235"/>
                  </a:lnTo>
                  <a:lnTo>
                    <a:pt x="915" y="2257"/>
                  </a:lnTo>
                  <a:lnTo>
                    <a:pt x="874" y="2282"/>
                  </a:lnTo>
                  <a:lnTo>
                    <a:pt x="836" y="2306"/>
                  </a:lnTo>
                  <a:lnTo>
                    <a:pt x="797" y="2330"/>
                  </a:lnTo>
                  <a:lnTo>
                    <a:pt x="759" y="2354"/>
                  </a:lnTo>
                  <a:lnTo>
                    <a:pt x="722" y="2380"/>
                  </a:lnTo>
                  <a:lnTo>
                    <a:pt x="686" y="2407"/>
                  </a:lnTo>
                  <a:lnTo>
                    <a:pt x="651" y="2435"/>
                  </a:lnTo>
                  <a:lnTo>
                    <a:pt x="615" y="2462"/>
                  </a:lnTo>
                  <a:lnTo>
                    <a:pt x="582" y="2491"/>
                  </a:lnTo>
                  <a:lnTo>
                    <a:pt x="548" y="2520"/>
                  </a:lnTo>
                  <a:lnTo>
                    <a:pt x="515" y="2550"/>
                  </a:lnTo>
                  <a:lnTo>
                    <a:pt x="451" y="2613"/>
                  </a:lnTo>
                  <a:lnTo>
                    <a:pt x="389" y="2677"/>
                  </a:lnTo>
                  <a:lnTo>
                    <a:pt x="329" y="2745"/>
                  </a:lnTo>
                  <a:lnTo>
                    <a:pt x="271" y="2816"/>
                  </a:lnTo>
                  <a:lnTo>
                    <a:pt x="214" y="2889"/>
                  </a:lnTo>
                  <a:lnTo>
                    <a:pt x="158" y="2965"/>
                  </a:lnTo>
                  <a:lnTo>
                    <a:pt x="104" y="3044"/>
                  </a:lnTo>
                  <a:lnTo>
                    <a:pt x="51" y="3124"/>
                  </a:lnTo>
                  <a:lnTo>
                    <a:pt x="0" y="321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806400" name="Freeform 64"/>
            <p:cNvSpPr>
              <a:spLocks/>
            </p:cNvSpPr>
            <p:nvPr userDrawn="1"/>
          </p:nvSpPr>
          <p:spPr bwMode="auto">
            <a:xfrm>
              <a:off x="2023" y="453"/>
              <a:ext cx="4733" cy="1662"/>
            </a:xfrm>
            <a:custGeom>
              <a:avLst/>
              <a:gdLst/>
              <a:ahLst/>
              <a:cxnLst>
                <a:cxn ang="0">
                  <a:pos x="4733" y="0"/>
                </a:cxn>
                <a:cxn ang="0">
                  <a:pos x="4733" y="81"/>
                </a:cxn>
                <a:cxn ang="0">
                  <a:pos x="4729" y="173"/>
                </a:cxn>
                <a:cxn ang="0">
                  <a:pos x="4718" y="294"/>
                </a:cxn>
                <a:cxn ang="0">
                  <a:pos x="4699" y="436"/>
                </a:cxn>
                <a:cxn ang="0">
                  <a:pos x="4665" y="596"/>
                </a:cxn>
                <a:cxn ang="0">
                  <a:pos x="4631" y="724"/>
                </a:cxn>
                <a:cxn ang="0">
                  <a:pos x="4602" y="811"/>
                </a:cxn>
                <a:cxn ang="0">
                  <a:pos x="4568" y="898"/>
                </a:cxn>
                <a:cxn ang="0">
                  <a:pos x="4529" y="987"/>
                </a:cxn>
                <a:cxn ang="0">
                  <a:pos x="4486" y="1076"/>
                </a:cxn>
                <a:cxn ang="0">
                  <a:pos x="4436" y="1165"/>
                </a:cxn>
                <a:cxn ang="0">
                  <a:pos x="4381" y="1250"/>
                </a:cxn>
                <a:cxn ang="0">
                  <a:pos x="4317" y="1334"/>
                </a:cxn>
                <a:cxn ang="0">
                  <a:pos x="4247" y="1415"/>
                </a:cxn>
                <a:cxn ang="0">
                  <a:pos x="4171" y="1491"/>
                </a:cxn>
                <a:cxn ang="0">
                  <a:pos x="4086" y="1563"/>
                </a:cxn>
                <a:cxn ang="0">
                  <a:pos x="3993" y="1631"/>
                </a:cxn>
                <a:cxn ang="0">
                  <a:pos x="3893" y="1694"/>
                </a:cxn>
                <a:cxn ang="0">
                  <a:pos x="3784" y="1749"/>
                </a:cxn>
                <a:cxn ang="0">
                  <a:pos x="3664" y="1798"/>
                </a:cxn>
                <a:cxn ang="0">
                  <a:pos x="3537" y="1840"/>
                </a:cxn>
                <a:cxn ang="0">
                  <a:pos x="3398" y="1872"/>
                </a:cxn>
                <a:cxn ang="0">
                  <a:pos x="3249" y="1894"/>
                </a:cxn>
                <a:cxn ang="0">
                  <a:pos x="3091" y="1909"/>
                </a:cxn>
                <a:cxn ang="0">
                  <a:pos x="3008" y="1911"/>
                </a:cxn>
                <a:cxn ang="0">
                  <a:pos x="2681" y="1922"/>
                </a:cxn>
                <a:cxn ang="0">
                  <a:pos x="2380" y="1943"/>
                </a:cxn>
                <a:cxn ang="0">
                  <a:pos x="2102" y="1974"/>
                </a:cxn>
                <a:cxn ang="0">
                  <a:pos x="1848" y="2014"/>
                </a:cxn>
                <a:cxn ang="0">
                  <a:pos x="1615" y="2066"/>
                </a:cxn>
                <a:cxn ang="0">
                  <a:pos x="1401" y="2127"/>
                </a:cxn>
                <a:cxn ang="0">
                  <a:pos x="1301" y="2161"/>
                </a:cxn>
                <a:cxn ang="0">
                  <a:pos x="1205" y="2198"/>
                </a:cxn>
                <a:cxn ang="0">
                  <a:pos x="1114" y="2237"/>
                </a:cxn>
                <a:cxn ang="0">
                  <a:pos x="1026" y="2280"/>
                </a:cxn>
                <a:cxn ang="0">
                  <a:pos x="942" y="2324"/>
                </a:cxn>
                <a:cxn ang="0">
                  <a:pos x="861" y="2372"/>
                </a:cxn>
                <a:cxn ang="0">
                  <a:pos x="785" y="2422"/>
                </a:cxn>
                <a:cxn ang="0">
                  <a:pos x="711" y="2476"/>
                </a:cxn>
                <a:cxn ang="0">
                  <a:pos x="639" y="2531"/>
                </a:cxn>
                <a:cxn ang="0">
                  <a:pos x="571" y="2589"/>
                </a:cxn>
                <a:cxn ang="0">
                  <a:pos x="506" y="2650"/>
                </a:cxn>
                <a:cxn ang="0">
                  <a:pos x="382" y="2779"/>
                </a:cxn>
                <a:cxn ang="0">
                  <a:pos x="265" y="2921"/>
                </a:cxn>
                <a:cxn ang="0">
                  <a:pos x="156" y="3073"/>
                </a:cxn>
                <a:cxn ang="0">
                  <a:pos x="52" y="3236"/>
                </a:cxn>
              </a:cxnLst>
              <a:rect l="0" t="0" r="r" b="b"/>
              <a:pathLst>
                <a:path w="4733" h="3323">
                  <a:moveTo>
                    <a:pt x="4733" y="0"/>
                  </a:moveTo>
                  <a:lnTo>
                    <a:pt x="4733" y="0"/>
                  </a:lnTo>
                  <a:lnTo>
                    <a:pt x="4733" y="21"/>
                  </a:lnTo>
                  <a:lnTo>
                    <a:pt x="4733" y="81"/>
                  </a:lnTo>
                  <a:lnTo>
                    <a:pt x="4732" y="123"/>
                  </a:lnTo>
                  <a:lnTo>
                    <a:pt x="4729" y="173"/>
                  </a:lnTo>
                  <a:lnTo>
                    <a:pt x="4725" y="231"/>
                  </a:lnTo>
                  <a:lnTo>
                    <a:pt x="4718" y="294"/>
                  </a:lnTo>
                  <a:lnTo>
                    <a:pt x="4710" y="364"/>
                  </a:lnTo>
                  <a:lnTo>
                    <a:pt x="4699" y="436"/>
                  </a:lnTo>
                  <a:lnTo>
                    <a:pt x="4683" y="516"/>
                  </a:lnTo>
                  <a:lnTo>
                    <a:pt x="4665" y="596"/>
                  </a:lnTo>
                  <a:lnTo>
                    <a:pt x="4643" y="680"/>
                  </a:lnTo>
                  <a:lnTo>
                    <a:pt x="4631" y="724"/>
                  </a:lnTo>
                  <a:lnTo>
                    <a:pt x="4617" y="767"/>
                  </a:lnTo>
                  <a:lnTo>
                    <a:pt x="4602" y="811"/>
                  </a:lnTo>
                  <a:lnTo>
                    <a:pt x="4586" y="855"/>
                  </a:lnTo>
                  <a:lnTo>
                    <a:pt x="4568" y="898"/>
                  </a:lnTo>
                  <a:lnTo>
                    <a:pt x="4550" y="943"/>
                  </a:lnTo>
                  <a:lnTo>
                    <a:pt x="4529" y="987"/>
                  </a:lnTo>
                  <a:lnTo>
                    <a:pt x="4509" y="1032"/>
                  </a:lnTo>
                  <a:lnTo>
                    <a:pt x="4486" y="1076"/>
                  </a:lnTo>
                  <a:lnTo>
                    <a:pt x="4461" y="1119"/>
                  </a:lnTo>
                  <a:lnTo>
                    <a:pt x="4436" y="1165"/>
                  </a:lnTo>
                  <a:lnTo>
                    <a:pt x="4409" y="1207"/>
                  </a:lnTo>
                  <a:lnTo>
                    <a:pt x="4381" y="1250"/>
                  </a:lnTo>
                  <a:lnTo>
                    <a:pt x="4350" y="1292"/>
                  </a:lnTo>
                  <a:lnTo>
                    <a:pt x="4317" y="1334"/>
                  </a:lnTo>
                  <a:lnTo>
                    <a:pt x="4284" y="1375"/>
                  </a:lnTo>
                  <a:lnTo>
                    <a:pt x="4247" y="1415"/>
                  </a:lnTo>
                  <a:lnTo>
                    <a:pt x="4210" y="1454"/>
                  </a:lnTo>
                  <a:lnTo>
                    <a:pt x="4171" y="1491"/>
                  </a:lnTo>
                  <a:lnTo>
                    <a:pt x="4129" y="1528"/>
                  </a:lnTo>
                  <a:lnTo>
                    <a:pt x="4086" y="1563"/>
                  </a:lnTo>
                  <a:lnTo>
                    <a:pt x="4041" y="1599"/>
                  </a:lnTo>
                  <a:lnTo>
                    <a:pt x="3993" y="1631"/>
                  </a:lnTo>
                  <a:lnTo>
                    <a:pt x="3945" y="1664"/>
                  </a:lnTo>
                  <a:lnTo>
                    <a:pt x="3893" y="1694"/>
                  </a:lnTo>
                  <a:lnTo>
                    <a:pt x="3839" y="1723"/>
                  </a:lnTo>
                  <a:lnTo>
                    <a:pt x="3784" y="1749"/>
                  </a:lnTo>
                  <a:lnTo>
                    <a:pt x="3725" y="1775"/>
                  </a:lnTo>
                  <a:lnTo>
                    <a:pt x="3664" y="1798"/>
                  </a:lnTo>
                  <a:lnTo>
                    <a:pt x="3602" y="1820"/>
                  </a:lnTo>
                  <a:lnTo>
                    <a:pt x="3537" y="1840"/>
                  </a:lnTo>
                  <a:lnTo>
                    <a:pt x="3469" y="1856"/>
                  </a:lnTo>
                  <a:lnTo>
                    <a:pt x="3398" y="1872"/>
                  </a:lnTo>
                  <a:lnTo>
                    <a:pt x="3326" y="1885"/>
                  </a:lnTo>
                  <a:lnTo>
                    <a:pt x="3249" y="1894"/>
                  </a:lnTo>
                  <a:lnTo>
                    <a:pt x="3171" y="1903"/>
                  </a:lnTo>
                  <a:lnTo>
                    <a:pt x="3091" y="1909"/>
                  </a:lnTo>
                  <a:lnTo>
                    <a:pt x="3008" y="1911"/>
                  </a:lnTo>
                  <a:lnTo>
                    <a:pt x="3008" y="1911"/>
                  </a:lnTo>
                  <a:lnTo>
                    <a:pt x="2841" y="1915"/>
                  </a:lnTo>
                  <a:lnTo>
                    <a:pt x="2681" y="1922"/>
                  </a:lnTo>
                  <a:lnTo>
                    <a:pt x="2527" y="1932"/>
                  </a:lnTo>
                  <a:lnTo>
                    <a:pt x="2380" y="1943"/>
                  </a:lnTo>
                  <a:lnTo>
                    <a:pt x="2238" y="1957"/>
                  </a:lnTo>
                  <a:lnTo>
                    <a:pt x="2102" y="1974"/>
                  </a:lnTo>
                  <a:lnTo>
                    <a:pt x="1973" y="1993"/>
                  </a:lnTo>
                  <a:lnTo>
                    <a:pt x="1848" y="2014"/>
                  </a:lnTo>
                  <a:lnTo>
                    <a:pt x="1729" y="2038"/>
                  </a:lnTo>
                  <a:lnTo>
                    <a:pt x="1615" y="2066"/>
                  </a:lnTo>
                  <a:lnTo>
                    <a:pt x="1507" y="2095"/>
                  </a:lnTo>
                  <a:lnTo>
                    <a:pt x="1401" y="2127"/>
                  </a:lnTo>
                  <a:lnTo>
                    <a:pt x="1351" y="2143"/>
                  </a:lnTo>
                  <a:lnTo>
                    <a:pt x="1301" y="2161"/>
                  </a:lnTo>
                  <a:lnTo>
                    <a:pt x="1253" y="2179"/>
                  </a:lnTo>
                  <a:lnTo>
                    <a:pt x="1205" y="2198"/>
                  </a:lnTo>
                  <a:lnTo>
                    <a:pt x="1160" y="2217"/>
                  </a:lnTo>
                  <a:lnTo>
                    <a:pt x="1114" y="2237"/>
                  </a:lnTo>
                  <a:lnTo>
                    <a:pt x="1069" y="2258"/>
                  </a:lnTo>
                  <a:lnTo>
                    <a:pt x="1026" y="2280"/>
                  </a:lnTo>
                  <a:lnTo>
                    <a:pt x="983" y="2301"/>
                  </a:lnTo>
                  <a:lnTo>
                    <a:pt x="942" y="2324"/>
                  </a:lnTo>
                  <a:lnTo>
                    <a:pt x="901" y="2348"/>
                  </a:lnTo>
                  <a:lnTo>
                    <a:pt x="861" y="2372"/>
                  </a:lnTo>
                  <a:lnTo>
                    <a:pt x="822" y="2397"/>
                  </a:lnTo>
                  <a:lnTo>
                    <a:pt x="785" y="2422"/>
                  </a:lnTo>
                  <a:lnTo>
                    <a:pt x="747" y="2448"/>
                  </a:lnTo>
                  <a:lnTo>
                    <a:pt x="711" y="2476"/>
                  </a:lnTo>
                  <a:lnTo>
                    <a:pt x="675" y="2503"/>
                  </a:lnTo>
                  <a:lnTo>
                    <a:pt x="639" y="2531"/>
                  </a:lnTo>
                  <a:lnTo>
                    <a:pt x="606" y="2560"/>
                  </a:lnTo>
                  <a:lnTo>
                    <a:pt x="571" y="2589"/>
                  </a:lnTo>
                  <a:lnTo>
                    <a:pt x="538" y="2619"/>
                  </a:lnTo>
                  <a:lnTo>
                    <a:pt x="506" y="2650"/>
                  </a:lnTo>
                  <a:lnTo>
                    <a:pt x="442" y="2713"/>
                  </a:lnTo>
                  <a:lnTo>
                    <a:pt x="382" y="2779"/>
                  </a:lnTo>
                  <a:lnTo>
                    <a:pt x="322" y="2849"/>
                  </a:lnTo>
                  <a:lnTo>
                    <a:pt x="265" y="2921"/>
                  </a:lnTo>
                  <a:lnTo>
                    <a:pt x="210" y="2996"/>
                  </a:lnTo>
                  <a:lnTo>
                    <a:pt x="156" y="3073"/>
                  </a:lnTo>
                  <a:lnTo>
                    <a:pt x="103" y="3154"/>
                  </a:lnTo>
                  <a:lnTo>
                    <a:pt x="52" y="3236"/>
                  </a:lnTo>
                  <a:lnTo>
                    <a:pt x="0" y="3323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</p:grpSp>
      <p:sp>
        <p:nvSpPr>
          <p:cNvPr id="1806401" name="Rectangle 65" descr="좁은 수평선"/>
          <p:cNvSpPr>
            <a:spLocks noChangeArrowheads="1"/>
          </p:cNvSpPr>
          <p:nvPr/>
        </p:nvSpPr>
        <p:spPr bwMode="auto">
          <a:xfrm>
            <a:off x="0" y="691356"/>
            <a:ext cx="10668000" cy="462625"/>
          </a:xfrm>
          <a:prstGeom prst="rect">
            <a:avLst/>
          </a:prstGeom>
          <a:pattFill prst="narHorz">
            <a:fgClr>
              <a:schemeClr val="bg1">
                <a:alpha val="30000"/>
              </a:schemeClr>
            </a:fgClr>
            <a:bgClr>
              <a:schemeClr val="bg2">
                <a:alpha val="30000"/>
              </a:schemeClr>
            </a:bgClr>
          </a:pattFill>
          <a:ln w="9525">
            <a:noFill/>
            <a:miter lim="800000"/>
            <a:headEnd/>
            <a:tailEnd/>
          </a:ln>
          <a:effectLst/>
        </p:spPr>
        <p:txBody>
          <a:bodyPr wrap="none" lIns="98121" tIns="49063" rIns="98121" bIns="49063" anchor="ctr"/>
          <a:lstStyle/>
          <a:p>
            <a:endParaRPr lang="ko-KR" altLang="en-US"/>
          </a:p>
        </p:txBody>
      </p:sp>
      <p:sp>
        <p:nvSpPr>
          <p:cNvPr id="1806403" name="Text Box 67"/>
          <p:cNvSpPr txBox="1">
            <a:spLocks noChangeArrowheads="1"/>
          </p:cNvSpPr>
          <p:nvPr/>
        </p:nvSpPr>
        <p:spPr bwMode="auto">
          <a:xfrm>
            <a:off x="8997454" y="419650"/>
            <a:ext cx="1469706" cy="332253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57948" tIns="50220" rIns="57948" bIns="50220">
            <a:spAutoFit/>
          </a:bodyPr>
          <a:lstStyle/>
          <a:p>
            <a:pPr>
              <a:spcBef>
                <a:spcPct val="0"/>
              </a:spcBef>
            </a:pPr>
            <a:r>
              <a:rPr lang="en-US" altLang="ko-KR" sz="1500" dirty="0">
                <a:solidFill>
                  <a:schemeClr val="bg1"/>
                </a:solidFill>
                <a:latin typeface="Arial Black" pitchFamily="34" charset="0"/>
                <a:ea typeface="HY견고딕" pitchFamily="18" charset="-127"/>
              </a:rPr>
              <a:t>SOUNDRACE</a:t>
            </a:r>
          </a:p>
        </p:txBody>
      </p:sp>
      <p:grpSp>
        <p:nvGrpSpPr>
          <p:cNvPr id="3" name="Group 68"/>
          <p:cNvGrpSpPr>
            <a:grpSpLocks/>
          </p:cNvGrpSpPr>
          <p:nvPr/>
        </p:nvGrpSpPr>
        <p:grpSpPr bwMode="auto">
          <a:xfrm>
            <a:off x="7912100" y="429948"/>
            <a:ext cx="278668" cy="256250"/>
            <a:chOff x="384" y="72"/>
            <a:chExt cx="908" cy="908"/>
          </a:xfrm>
        </p:grpSpPr>
        <p:sp>
          <p:nvSpPr>
            <p:cNvPr id="1806405" name="Oval 69"/>
            <p:cNvSpPr>
              <a:spLocks noChangeArrowheads="1"/>
            </p:cNvSpPr>
            <p:nvPr userDrawn="1"/>
          </p:nvSpPr>
          <p:spPr bwMode="auto">
            <a:xfrm>
              <a:off x="384" y="72"/>
              <a:ext cx="908" cy="908"/>
            </a:xfrm>
            <a:prstGeom prst="ellipse">
              <a:avLst/>
            </a:prstGeom>
            <a:gradFill rotWithShape="1">
              <a:gsLst>
                <a:gs pos="0">
                  <a:srgbClr val="DDF2FF"/>
                </a:gs>
                <a:gs pos="100000">
                  <a:srgbClr val="3900C6"/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>
                <a:spcBef>
                  <a:spcPct val="0"/>
                </a:spcBef>
              </a:pPr>
              <a:endParaRPr lang="ko-KR" altLang="ko-KR" sz="2600" dirty="0">
                <a:latin typeface="HY헤드라인M" pitchFamily="18" charset="-127"/>
                <a:ea typeface="HY헤드라인M" pitchFamily="18" charset="-127"/>
              </a:endParaRPr>
            </a:p>
          </p:txBody>
        </p:sp>
        <p:sp>
          <p:nvSpPr>
            <p:cNvPr id="1806406" name="Oval 70"/>
            <p:cNvSpPr>
              <a:spLocks noChangeArrowheads="1"/>
            </p:cNvSpPr>
            <p:nvPr userDrawn="1"/>
          </p:nvSpPr>
          <p:spPr bwMode="auto">
            <a:xfrm>
              <a:off x="612" y="328"/>
              <a:ext cx="408" cy="408"/>
            </a:xfrm>
            <a:prstGeom prst="ellipse">
              <a:avLst/>
            </a:prstGeom>
            <a:gradFill rotWithShape="1">
              <a:gsLst>
                <a:gs pos="0">
                  <a:schemeClr val="bg1"/>
                </a:gs>
                <a:gs pos="100000">
                  <a:srgbClr val="3900C6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6407" name="Oval 71"/>
            <p:cNvSpPr>
              <a:spLocks noChangeArrowheads="1"/>
            </p:cNvSpPr>
            <p:nvPr userDrawn="1"/>
          </p:nvSpPr>
          <p:spPr bwMode="auto">
            <a:xfrm rot="-1983712">
              <a:off x="445" y="171"/>
              <a:ext cx="499" cy="318"/>
            </a:xfrm>
            <a:prstGeom prst="ellipse">
              <a:avLst/>
            </a:prstGeom>
            <a:gradFill rotWithShape="1">
              <a:gsLst>
                <a:gs pos="0">
                  <a:srgbClr val="E5E5FF">
                    <a:alpha val="95000"/>
                  </a:srgbClr>
                </a:gs>
                <a:gs pos="100000">
                  <a:schemeClr val="bg1">
                    <a:alpha val="0"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</p:grpSp>
      <p:grpSp>
        <p:nvGrpSpPr>
          <p:cNvPr id="4" name="Group 72"/>
          <p:cNvGrpSpPr>
            <a:grpSpLocks/>
          </p:cNvGrpSpPr>
          <p:nvPr/>
        </p:nvGrpSpPr>
        <p:grpSpPr bwMode="auto">
          <a:xfrm>
            <a:off x="8584033" y="438548"/>
            <a:ext cx="278667" cy="256248"/>
            <a:chOff x="1383" y="73"/>
            <a:chExt cx="907" cy="907"/>
          </a:xfrm>
        </p:grpSpPr>
        <p:sp>
          <p:nvSpPr>
            <p:cNvPr id="1806409" name="Oval 73"/>
            <p:cNvSpPr>
              <a:spLocks noChangeArrowheads="1"/>
            </p:cNvSpPr>
            <p:nvPr userDrawn="1"/>
          </p:nvSpPr>
          <p:spPr bwMode="auto">
            <a:xfrm>
              <a:off x="1383" y="73"/>
              <a:ext cx="907" cy="907"/>
            </a:xfrm>
            <a:prstGeom prst="ellipse">
              <a:avLst/>
            </a:prstGeom>
            <a:gradFill rotWithShape="1">
              <a:gsLst>
                <a:gs pos="0">
                  <a:srgbClr val="DDF2FF"/>
                </a:gs>
                <a:gs pos="100000">
                  <a:srgbClr val="0099FF"/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6410" name="Oval 74"/>
            <p:cNvSpPr>
              <a:spLocks noChangeArrowheads="1"/>
            </p:cNvSpPr>
            <p:nvPr userDrawn="1"/>
          </p:nvSpPr>
          <p:spPr bwMode="auto">
            <a:xfrm>
              <a:off x="1610" y="328"/>
              <a:ext cx="408" cy="408"/>
            </a:xfrm>
            <a:prstGeom prst="ellipse">
              <a:avLst/>
            </a:prstGeom>
            <a:gradFill rotWithShape="1">
              <a:gsLst>
                <a:gs pos="0">
                  <a:schemeClr val="bg1"/>
                </a:gs>
                <a:gs pos="100000">
                  <a:srgbClr val="3900C6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6411" name="Oval 75"/>
            <p:cNvSpPr>
              <a:spLocks noChangeArrowheads="1"/>
            </p:cNvSpPr>
            <p:nvPr userDrawn="1"/>
          </p:nvSpPr>
          <p:spPr bwMode="auto">
            <a:xfrm rot="-1983712">
              <a:off x="1443" y="171"/>
              <a:ext cx="499" cy="318"/>
            </a:xfrm>
            <a:prstGeom prst="ellipse">
              <a:avLst/>
            </a:prstGeom>
            <a:gradFill rotWithShape="1">
              <a:gsLst>
                <a:gs pos="0">
                  <a:srgbClr val="E5E5FF">
                    <a:alpha val="95000"/>
                  </a:srgbClr>
                </a:gs>
                <a:gs pos="100000">
                  <a:schemeClr val="bg1">
                    <a:alpha val="0"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</p:grpSp>
      <p:grpSp>
        <p:nvGrpSpPr>
          <p:cNvPr id="5" name="Group 76"/>
          <p:cNvGrpSpPr>
            <a:grpSpLocks/>
          </p:cNvGrpSpPr>
          <p:nvPr/>
        </p:nvGrpSpPr>
        <p:grpSpPr bwMode="auto">
          <a:xfrm>
            <a:off x="8248953" y="435114"/>
            <a:ext cx="278667" cy="256248"/>
            <a:chOff x="3379" y="73"/>
            <a:chExt cx="907" cy="907"/>
          </a:xfrm>
        </p:grpSpPr>
        <p:sp>
          <p:nvSpPr>
            <p:cNvPr id="1806413" name="Oval 77"/>
            <p:cNvSpPr>
              <a:spLocks noChangeArrowheads="1"/>
            </p:cNvSpPr>
            <p:nvPr userDrawn="1"/>
          </p:nvSpPr>
          <p:spPr bwMode="auto">
            <a:xfrm>
              <a:off x="3379" y="73"/>
              <a:ext cx="907" cy="907"/>
            </a:xfrm>
            <a:prstGeom prst="ellipse">
              <a:avLst/>
            </a:prstGeom>
            <a:gradFill rotWithShape="1">
              <a:gsLst>
                <a:gs pos="0">
                  <a:schemeClr val="bg1"/>
                </a:gs>
                <a:gs pos="100000">
                  <a:srgbClr val="FF00FF"/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6414" name="Oval 78"/>
            <p:cNvSpPr>
              <a:spLocks noChangeArrowheads="1"/>
            </p:cNvSpPr>
            <p:nvPr userDrawn="1"/>
          </p:nvSpPr>
          <p:spPr bwMode="auto">
            <a:xfrm>
              <a:off x="3606" y="328"/>
              <a:ext cx="408" cy="408"/>
            </a:xfrm>
            <a:prstGeom prst="ellipse">
              <a:avLst/>
            </a:prstGeom>
            <a:gradFill rotWithShape="1">
              <a:gsLst>
                <a:gs pos="0">
                  <a:schemeClr val="bg1"/>
                </a:gs>
                <a:gs pos="100000">
                  <a:srgbClr val="3900C6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6415" name="Oval 79"/>
            <p:cNvSpPr>
              <a:spLocks noChangeArrowheads="1"/>
            </p:cNvSpPr>
            <p:nvPr userDrawn="1"/>
          </p:nvSpPr>
          <p:spPr bwMode="auto">
            <a:xfrm rot="-1983712">
              <a:off x="3439" y="171"/>
              <a:ext cx="499" cy="318"/>
            </a:xfrm>
            <a:prstGeom prst="ellipse">
              <a:avLst/>
            </a:prstGeom>
            <a:gradFill rotWithShape="1">
              <a:gsLst>
                <a:gs pos="0">
                  <a:srgbClr val="FFDDFF">
                    <a:alpha val="95000"/>
                  </a:srgbClr>
                </a:gs>
                <a:gs pos="100000">
                  <a:schemeClr val="bg1">
                    <a:alpha val="0"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</p:grpSp>
    </p:spTree>
  </p:cSld>
  <p:clrMap bg1="lt1" tx1="dk1" bg2="lt2" tx2="dk2" accent1="accent1" accent2="accent2" accent3="accent3" accent4="accent4" accent5="accent5" accent6="accent6" hlink="hlink" folHlink="folHlink"/>
  <p:sldLayoutIdLst>
    <p:sldLayoutId id="2147484238" r:id="rId1"/>
    <p:sldLayoutId id="2147484239" r:id="rId2"/>
    <p:sldLayoutId id="2147484240" r:id="rId3"/>
    <p:sldLayoutId id="2147484241" r:id="rId4"/>
    <p:sldLayoutId id="2147484242" r:id="rId5"/>
    <p:sldLayoutId id="2147484243" r:id="rId6"/>
    <p:sldLayoutId id="2147484244" r:id="rId7"/>
    <p:sldLayoutId id="2147484245" r:id="rId8"/>
    <p:sldLayoutId id="2147484246" r:id="rId9"/>
    <p:sldLayoutId id="2147484247" r:id="rId10"/>
    <p:sldLayoutId id="2147484248" r:id="rId11"/>
    <p:sldLayoutId id="2147484249" r:id="rId12"/>
  </p:sldLayoutIdLst>
  <p:txStyles>
    <p:titleStyle>
      <a:lvl1pPr algn="ctr" rtl="0" fontAlgn="base" latinLnBrk="1">
        <a:spcBef>
          <a:spcPct val="0"/>
        </a:spcBef>
        <a:spcAft>
          <a:spcPct val="0"/>
        </a:spcAft>
        <a:defRPr kumimoji="1" sz="4700">
          <a:solidFill>
            <a:schemeClr val="tx2"/>
          </a:solidFill>
          <a:latin typeface="+mj-lt"/>
          <a:ea typeface="+mj-ea"/>
          <a:cs typeface="+mj-cs"/>
        </a:defRPr>
      </a:lvl1pPr>
      <a:lvl2pPr algn="ctr" rtl="0" fontAlgn="base" latinLnBrk="1">
        <a:spcBef>
          <a:spcPct val="0"/>
        </a:spcBef>
        <a:spcAft>
          <a:spcPct val="0"/>
        </a:spcAft>
        <a:defRPr kumimoji="1" sz="4700">
          <a:solidFill>
            <a:schemeClr val="tx2"/>
          </a:solidFill>
          <a:latin typeface="굴림" pitchFamily="50" charset="-127"/>
          <a:ea typeface="굴림" pitchFamily="50" charset="-127"/>
        </a:defRPr>
      </a:lvl2pPr>
      <a:lvl3pPr algn="ctr" rtl="0" fontAlgn="base" latinLnBrk="1">
        <a:spcBef>
          <a:spcPct val="0"/>
        </a:spcBef>
        <a:spcAft>
          <a:spcPct val="0"/>
        </a:spcAft>
        <a:defRPr kumimoji="1" sz="4700">
          <a:solidFill>
            <a:schemeClr val="tx2"/>
          </a:solidFill>
          <a:latin typeface="굴림" pitchFamily="50" charset="-127"/>
          <a:ea typeface="굴림" pitchFamily="50" charset="-127"/>
        </a:defRPr>
      </a:lvl3pPr>
      <a:lvl4pPr algn="ctr" rtl="0" fontAlgn="base" latinLnBrk="1">
        <a:spcBef>
          <a:spcPct val="0"/>
        </a:spcBef>
        <a:spcAft>
          <a:spcPct val="0"/>
        </a:spcAft>
        <a:defRPr kumimoji="1" sz="4700">
          <a:solidFill>
            <a:schemeClr val="tx2"/>
          </a:solidFill>
          <a:latin typeface="굴림" pitchFamily="50" charset="-127"/>
          <a:ea typeface="굴림" pitchFamily="50" charset="-127"/>
        </a:defRPr>
      </a:lvl4pPr>
      <a:lvl5pPr algn="ctr" rtl="0" fontAlgn="base" latinLnBrk="1">
        <a:spcBef>
          <a:spcPct val="0"/>
        </a:spcBef>
        <a:spcAft>
          <a:spcPct val="0"/>
        </a:spcAft>
        <a:defRPr kumimoji="1" sz="4700">
          <a:solidFill>
            <a:schemeClr val="tx2"/>
          </a:solidFill>
          <a:latin typeface="굴림" pitchFamily="50" charset="-127"/>
          <a:ea typeface="굴림" pitchFamily="50" charset="-127"/>
        </a:defRPr>
      </a:lvl5pPr>
      <a:lvl6pPr marL="490600" algn="ctr" rtl="0" fontAlgn="base" latinLnBrk="1">
        <a:spcBef>
          <a:spcPct val="0"/>
        </a:spcBef>
        <a:spcAft>
          <a:spcPct val="0"/>
        </a:spcAft>
        <a:defRPr kumimoji="1" sz="4700">
          <a:solidFill>
            <a:schemeClr val="tx2"/>
          </a:solidFill>
          <a:latin typeface="굴림" pitchFamily="50" charset="-127"/>
          <a:ea typeface="굴림" pitchFamily="50" charset="-127"/>
        </a:defRPr>
      </a:lvl6pPr>
      <a:lvl7pPr marL="981196" algn="ctr" rtl="0" fontAlgn="base" latinLnBrk="1">
        <a:spcBef>
          <a:spcPct val="0"/>
        </a:spcBef>
        <a:spcAft>
          <a:spcPct val="0"/>
        </a:spcAft>
        <a:defRPr kumimoji="1" sz="4700">
          <a:solidFill>
            <a:schemeClr val="tx2"/>
          </a:solidFill>
          <a:latin typeface="굴림" pitchFamily="50" charset="-127"/>
          <a:ea typeface="굴림" pitchFamily="50" charset="-127"/>
        </a:defRPr>
      </a:lvl7pPr>
      <a:lvl8pPr marL="1471794" algn="ctr" rtl="0" fontAlgn="base" latinLnBrk="1">
        <a:spcBef>
          <a:spcPct val="0"/>
        </a:spcBef>
        <a:spcAft>
          <a:spcPct val="0"/>
        </a:spcAft>
        <a:defRPr kumimoji="1" sz="4700">
          <a:solidFill>
            <a:schemeClr val="tx2"/>
          </a:solidFill>
          <a:latin typeface="굴림" pitchFamily="50" charset="-127"/>
          <a:ea typeface="굴림" pitchFamily="50" charset="-127"/>
        </a:defRPr>
      </a:lvl8pPr>
      <a:lvl9pPr marL="1962399" algn="ctr" rtl="0" fontAlgn="base" latinLnBrk="1">
        <a:spcBef>
          <a:spcPct val="0"/>
        </a:spcBef>
        <a:spcAft>
          <a:spcPct val="0"/>
        </a:spcAft>
        <a:defRPr kumimoji="1" sz="4700">
          <a:solidFill>
            <a:schemeClr val="tx2"/>
          </a:solidFill>
          <a:latin typeface="굴림" pitchFamily="50" charset="-127"/>
          <a:ea typeface="굴림" pitchFamily="50" charset="-127"/>
        </a:defRPr>
      </a:lvl9pPr>
    </p:titleStyle>
    <p:bodyStyle>
      <a:lvl1pPr marL="367951" indent="-367951" algn="l" rtl="0" fontAlgn="base" latinLnBrk="1">
        <a:spcBef>
          <a:spcPct val="20000"/>
        </a:spcBef>
        <a:spcAft>
          <a:spcPct val="0"/>
        </a:spcAft>
        <a:buChar char="•"/>
        <a:defRPr kumimoji="1" sz="3500">
          <a:solidFill>
            <a:schemeClr val="tx1"/>
          </a:solidFill>
          <a:latin typeface="+mn-lt"/>
          <a:ea typeface="+mn-ea"/>
          <a:cs typeface="+mn-cs"/>
        </a:defRPr>
      </a:lvl1pPr>
      <a:lvl2pPr marL="797221" indent="-306653" algn="l" rtl="0" fontAlgn="base" latinLnBrk="1">
        <a:spcBef>
          <a:spcPct val="20000"/>
        </a:spcBef>
        <a:spcAft>
          <a:spcPct val="0"/>
        </a:spcAft>
        <a:buChar char="–"/>
        <a:defRPr kumimoji="1" sz="3100">
          <a:solidFill>
            <a:schemeClr val="tx1"/>
          </a:solidFill>
          <a:latin typeface="+mn-lt"/>
          <a:ea typeface="+mn-ea"/>
        </a:defRPr>
      </a:lvl2pPr>
      <a:lvl3pPr marL="1226503" indent="-245313" algn="l" rtl="0" fontAlgn="base" latinLnBrk="1">
        <a:spcBef>
          <a:spcPct val="20000"/>
        </a:spcBef>
        <a:spcAft>
          <a:spcPct val="0"/>
        </a:spcAft>
        <a:buChar char="•"/>
        <a:defRPr kumimoji="1" sz="2600">
          <a:solidFill>
            <a:schemeClr val="tx1"/>
          </a:solidFill>
          <a:latin typeface="+mn-lt"/>
          <a:ea typeface="+mn-ea"/>
        </a:defRPr>
      </a:lvl3pPr>
      <a:lvl4pPr marL="1717094" indent="-245313" algn="l" rtl="0" fontAlgn="base" latinLnBrk="1">
        <a:spcBef>
          <a:spcPct val="20000"/>
        </a:spcBef>
        <a:spcAft>
          <a:spcPct val="0"/>
        </a:spcAft>
        <a:buChar char="–"/>
        <a:defRPr kumimoji="1" sz="2100">
          <a:solidFill>
            <a:schemeClr val="tx1"/>
          </a:solidFill>
          <a:latin typeface="+mn-lt"/>
          <a:ea typeface="+mn-ea"/>
        </a:defRPr>
      </a:lvl4pPr>
      <a:lvl5pPr marL="2207691" indent="-245313" algn="l" rtl="0" fontAlgn="base" latinLnBrk="1">
        <a:spcBef>
          <a:spcPct val="20000"/>
        </a:spcBef>
        <a:spcAft>
          <a:spcPct val="0"/>
        </a:spcAft>
        <a:buChar char="»"/>
        <a:defRPr kumimoji="1" sz="2100">
          <a:solidFill>
            <a:schemeClr val="tx1"/>
          </a:solidFill>
          <a:latin typeface="+mn-lt"/>
          <a:ea typeface="+mn-ea"/>
        </a:defRPr>
      </a:lvl5pPr>
      <a:lvl6pPr marL="2698297" indent="-245313" algn="l" rtl="0" fontAlgn="base" latinLnBrk="1">
        <a:spcBef>
          <a:spcPct val="20000"/>
        </a:spcBef>
        <a:spcAft>
          <a:spcPct val="0"/>
        </a:spcAft>
        <a:buChar char="»"/>
        <a:defRPr kumimoji="1" sz="2100">
          <a:solidFill>
            <a:schemeClr val="tx1"/>
          </a:solidFill>
          <a:latin typeface="+mn-lt"/>
          <a:ea typeface="+mn-ea"/>
        </a:defRPr>
      </a:lvl6pPr>
      <a:lvl7pPr marL="3188878" indent="-245313" algn="l" rtl="0" fontAlgn="base" latinLnBrk="1">
        <a:spcBef>
          <a:spcPct val="20000"/>
        </a:spcBef>
        <a:spcAft>
          <a:spcPct val="0"/>
        </a:spcAft>
        <a:buChar char="»"/>
        <a:defRPr kumimoji="1" sz="2100">
          <a:solidFill>
            <a:schemeClr val="tx1"/>
          </a:solidFill>
          <a:latin typeface="+mn-lt"/>
          <a:ea typeface="+mn-ea"/>
        </a:defRPr>
      </a:lvl7pPr>
      <a:lvl8pPr marL="3679501" indent="-245313" algn="l" rtl="0" fontAlgn="base" latinLnBrk="1">
        <a:spcBef>
          <a:spcPct val="20000"/>
        </a:spcBef>
        <a:spcAft>
          <a:spcPct val="0"/>
        </a:spcAft>
        <a:buChar char="»"/>
        <a:defRPr kumimoji="1" sz="2100">
          <a:solidFill>
            <a:schemeClr val="tx1"/>
          </a:solidFill>
          <a:latin typeface="+mn-lt"/>
          <a:ea typeface="+mn-ea"/>
        </a:defRPr>
      </a:lvl8pPr>
      <a:lvl9pPr marL="4170098" indent="-245313" algn="l" rtl="0" fontAlgn="base" latinLnBrk="1">
        <a:spcBef>
          <a:spcPct val="20000"/>
        </a:spcBef>
        <a:spcAft>
          <a:spcPct val="0"/>
        </a:spcAft>
        <a:buChar char="»"/>
        <a:defRPr kumimoji="1" sz="2100">
          <a:solidFill>
            <a:schemeClr val="tx1"/>
          </a:solidFill>
          <a:latin typeface="+mn-lt"/>
          <a:ea typeface="+mn-ea"/>
        </a:defRPr>
      </a:lvl9pPr>
    </p:bodyStyle>
    <p:otherStyle>
      <a:defPPr>
        <a:defRPr lang="ko-KR"/>
      </a:defPPr>
      <a:lvl1pPr marL="0" algn="l" defTabSz="981196" rtl="0" eaLnBrk="1" latinLnBrk="1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1pPr>
      <a:lvl2pPr marL="490600" algn="l" defTabSz="981196" rtl="0" eaLnBrk="1" latinLnBrk="1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2pPr>
      <a:lvl3pPr marL="981196" algn="l" defTabSz="981196" rtl="0" eaLnBrk="1" latinLnBrk="1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3pPr>
      <a:lvl4pPr marL="1471794" algn="l" defTabSz="981196" rtl="0" eaLnBrk="1" latinLnBrk="1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4pPr>
      <a:lvl5pPr marL="1962399" algn="l" defTabSz="981196" rtl="0" eaLnBrk="1" latinLnBrk="1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5pPr>
      <a:lvl6pPr marL="2453009" algn="l" defTabSz="981196" rtl="0" eaLnBrk="1" latinLnBrk="1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6pPr>
      <a:lvl7pPr marL="2943589" algn="l" defTabSz="981196" rtl="0" eaLnBrk="1" latinLnBrk="1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7pPr>
      <a:lvl8pPr marL="3434202" algn="l" defTabSz="981196" rtl="0" eaLnBrk="1" latinLnBrk="1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8pPr>
      <a:lvl9pPr marL="3924794" algn="l" defTabSz="981196" rtl="0" eaLnBrk="1" latinLnBrk="1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806338" name="Picture 2" descr="blue"/>
          <p:cNvPicPr>
            <a:picLocks noChangeAspect="1" noChangeArrowheads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xmlns=""/>
              </a:ext>
            </a:extLst>
          </a:blip>
          <a:srcRect/>
          <a:stretch>
            <a:fillRect/>
          </a:stretch>
        </p:blipFill>
        <p:spPr bwMode="auto">
          <a:xfrm>
            <a:off x="0" y="5"/>
            <a:ext cx="10668000" cy="1152260"/>
          </a:xfrm>
          <a:prstGeom prst="rect">
            <a:avLst/>
          </a:prstGeom>
          <a:noFill/>
        </p:spPr>
      </p:pic>
      <p:sp>
        <p:nvSpPr>
          <p:cNvPr id="1806339" name="Rectangle 3"/>
          <p:cNvSpPr>
            <a:spLocks noChangeArrowheads="1"/>
          </p:cNvSpPr>
          <p:nvPr/>
        </p:nvSpPr>
        <p:spPr bwMode="auto">
          <a:xfrm>
            <a:off x="0" y="7104462"/>
            <a:ext cx="10668000" cy="335359"/>
          </a:xfrm>
          <a:prstGeom prst="rect">
            <a:avLst/>
          </a:prstGeom>
          <a:solidFill>
            <a:srgbClr val="B2B2B2"/>
          </a:solidFill>
          <a:ln w="9525">
            <a:noFill/>
            <a:miter lim="800000"/>
            <a:headEnd/>
            <a:tailEnd/>
          </a:ln>
          <a:effectLst/>
        </p:spPr>
        <p:txBody>
          <a:bodyPr wrap="none" lIns="98128" tIns="49069" rIns="98128" bIns="49069" anchor="ctr"/>
          <a:lstStyle/>
          <a:p>
            <a:endParaRPr lang="ko-KR" altLang="en-US"/>
          </a:p>
        </p:txBody>
      </p:sp>
      <p:grpSp>
        <p:nvGrpSpPr>
          <p:cNvPr id="2" name="Group 4"/>
          <p:cNvGrpSpPr>
            <a:grpSpLocks/>
          </p:cNvGrpSpPr>
          <p:nvPr/>
        </p:nvGrpSpPr>
        <p:grpSpPr bwMode="auto">
          <a:xfrm rot="-2166924">
            <a:off x="699236" y="-3092185"/>
            <a:ext cx="11991242" cy="5666714"/>
            <a:chOff x="266" y="453"/>
            <a:chExt cx="6490" cy="1666"/>
          </a:xfrm>
        </p:grpSpPr>
        <p:sp>
          <p:nvSpPr>
            <p:cNvPr id="1806341" name="Freeform 5"/>
            <p:cNvSpPr>
              <a:spLocks/>
            </p:cNvSpPr>
            <p:nvPr userDrawn="1"/>
          </p:nvSpPr>
          <p:spPr bwMode="auto">
            <a:xfrm>
              <a:off x="266" y="570"/>
              <a:ext cx="4772" cy="1549"/>
            </a:xfrm>
            <a:custGeom>
              <a:avLst/>
              <a:gdLst/>
              <a:ahLst/>
              <a:cxnLst>
                <a:cxn ang="0">
                  <a:pos x="4772" y="2929"/>
                </a:cxn>
                <a:cxn ang="0">
                  <a:pos x="4719" y="2956"/>
                </a:cxn>
                <a:cxn ang="0">
                  <a:pos x="4658" y="2985"/>
                </a:cxn>
                <a:cxn ang="0">
                  <a:pos x="4574" y="3017"/>
                </a:cxn>
                <a:cxn ang="0">
                  <a:pos x="4472" y="3048"/>
                </a:cxn>
                <a:cxn ang="0">
                  <a:pos x="4351" y="3076"/>
                </a:cxn>
                <a:cxn ang="0">
                  <a:pos x="4215" y="3093"/>
                </a:cxn>
                <a:cxn ang="0">
                  <a:pos x="4141" y="3097"/>
                </a:cxn>
                <a:cxn ang="0">
                  <a:pos x="4065" y="3097"/>
                </a:cxn>
                <a:cxn ang="0">
                  <a:pos x="3984" y="3092"/>
                </a:cxn>
                <a:cxn ang="0">
                  <a:pos x="3902" y="3082"/>
                </a:cxn>
                <a:cxn ang="0">
                  <a:pos x="3818" y="3066"/>
                </a:cxn>
                <a:cxn ang="0">
                  <a:pos x="3730" y="3045"/>
                </a:cxn>
                <a:cxn ang="0">
                  <a:pos x="3640" y="3016"/>
                </a:cxn>
                <a:cxn ang="0">
                  <a:pos x="3548" y="2980"/>
                </a:cxn>
                <a:cxn ang="0">
                  <a:pos x="3455" y="2937"/>
                </a:cxn>
                <a:cxn ang="0">
                  <a:pos x="3361" y="2885"/>
                </a:cxn>
                <a:cxn ang="0">
                  <a:pos x="3265" y="2824"/>
                </a:cxn>
                <a:cxn ang="0">
                  <a:pos x="3169" y="2754"/>
                </a:cxn>
                <a:cxn ang="0">
                  <a:pos x="3072" y="2673"/>
                </a:cxn>
                <a:cxn ang="0">
                  <a:pos x="2974" y="2583"/>
                </a:cxn>
                <a:cxn ang="0">
                  <a:pos x="2876" y="2481"/>
                </a:cxn>
                <a:cxn ang="0">
                  <a:pos x="2778" y="2367"/>
                </a:cxn>
                <a:cxn ang="0">
                  <a:pos x="2681" y="2241"/>
                </a:cxn>
                <a:cxn ang="0">
                  <a:pos x="2583" y="2102"/>
                </a:cxn>
                <a:cxn ang="0">
                  <a:pos x="2488" y="1960"/>
                </a:cxn>
                <a:cxn ang="0">
                  <a:pos x="2303" y="1695"/>
                </a:cxn>
                <a:cxn ang="0">
                  <a:pos x="2125" y="1456"/>
                </a:cxn>
                <a:cxn ang="0">
                  <a:pos x="1953" y="1240"/>
                </a:cxn>
                <a:cxn ang="0">
                  <a:pos x="1788" y="1046"/>
                </a:cxn>
                <a:cxn ang="0">
                  <a:pos x="1628" y="873"/>
                </a:cxn>
                <a:cxn ang="0">
                  <a:pos x="1471" y="720"/>
                </a:cxn>
                <a:cxn ang="0">
                  <a:pos x="1317" y="584"/>
                </a:cxn>
                <a:cxn ang="0">
                  <a:pos x="1166" y="466"/>
                </a:cxn>
                <a:cxn ang="0">
                  <a:pos x="1014" y="365"/>
                </a:cxn>
                <a:cxn ang="0">
                  <a:pos x="865" y="277"/>
                </a:cxn>
                <a:cxn ang="0">
                  <a:pos x="713" y="203"/>
                </a:cxn>
                <a:cxn ang="0">
                  <a:pos x="560" y="140"/>
                </a:cxn>
                <a:cxn ang="0">
                  <a:pos x="405" y="90"/>
                </a:cxn>
                <a:cxn ang="0">
                  <a:pos x="247" y="48"/>
                </a:cxn>
                <a:cxn ang="0">
                  <a:pos x="84" y="14"/>
                </a:cxn>
              </a:cxnLst>
              <a:rect l="0" t="0" r="r" b="b"/>
              <a:pathLst>
                <a:path w="4772" h="3097">
                  <a:moveTo>
                    <a:pt x="4772" y="2929"/>
                  </a:moveTo>
                  <a:lnTo>
                    <a:pt x="4772" y="2929"/>
                  </a:lnTo>
                  <a:lnTo>
                    <a:pt x="4758" y="2937"/>
                  </a:lnTo>
                  <a:lnTo>
                    <a:pt x="4719" y="2956"/>
                  </a:lnTo>
                  <a:lnTo>
                    <a:pt x="4691" y="2971"/>
                  </a:lnTo>
                  <a:lnTo>
                    <a:pt x="4658" y="2985"/>
                  </a:lnTo>
                  <a:lnTo>
                    <a:pt x="4619" y="3001"/>
                  </a:lnTo>
                  <a:lnTo>
                    <a:pt x="4574" y="3017"/>
                  </a:lnTo>
                  <a:lnTo>
                    <a:pt x="4526" y="3034"/>
                  </a:lnTo>
                  <a:lnTo>
                    <a:pt x="4472" y="3048"/>
                  </a:lnTo>
                  <a:lnTo>
                    <a:pt x="4413" y="3063"/>
                  </a:lnTo>
                  <a:lnTo>
                    <a:pt x="4351" y="3076"/>
                  </a:lnTo>
                  <a:lnTo>
                    <a:pt x="4286" y="3085"/>
                  </a:lnTo>
                  <a:lnTo>
                    <a:pt x="4215" y="3093"/>
                  </a:lnTo>
                  <a:lnTo>
                    <a:pt x="4179" y="3095"/>
                  </a:lnTo>
                  <a:lnTo>
                    <a:pt x="4141" y="3097"/>
                  </a:lnTo>
                  <a:lnTo>
                    <a:pt x="4104" y="3097"/>
                  </a:lnTo>
                  <a:lnTo>
                    <a:pt x="4065" y="3097"/>
                  </a:lnTo>
                  <a:lnTo>
                    <a:pt x="4025" y="3095"/>
                  </a:lnTo>
                  <a:lnTo>
                    <a:pt x="3984" y="3092"/>
                  </a:lnTo>
                  <a:lnTo>
                    <a:pt x="3944" y="3087"/>
                  </a:lnTo>
                  <a:lnTo>
                    <a:pt x="3902" y="3082"/>
                  </a:lnTo>
                  <a:lnTo>
                    <a:pt x="3859" y="3076"/>
                  </a:lnTo>
                  <a:lnTo>
                    <a:pt x="3818" y="3066"/>
                  </a:lnTo>
                  <a:lnTo>
                    <a:pt x="3773" y="3056"/>
                  </a:lnTo>
                  <a:lnTo>
                    <a:pt x="3730" y="3045"/>
                  </a:lnTo>
                  <a:lnTo>
                    <a:pt x="3684" y="3032"/>
                  </a:lnTo>
                  <a:lnTo>
                    <a:pt x="3640" y="3016"/>
                  </a:lnTo>
                  <a:lnTo>
                    <a:pt x="3594" y="3000"/>
                  </a:lnTo>
                  <a:lnTo>
                    <a:pt x="3548" y="2980"/>
                  </a:lnTo>
                  <a:lnTo>
                    <a:pt x="3503" y="2959"/>
                  </a:lnTo>
                  <a:lnTo>
                    <a:pt x="3455" y="2937"/>
                  </a:lnTo>
                  <a:lnTo>
                    <a:pt x="3408" y="2912"/>
                  </a:lnTo>
                  <a:lnTo>
                    <a:pt x="3361" y="2885"/>
                  </a:lnTo>
                  <a:lnTo>
                    <a:pt x="3314" y="2856"/>
                  </a:lnTo>
                  <a:lnTo>
                    <a:pt x="3265" y="2824"/>
                  </a:lnTo>
                  <a:lnTo>
                    <a:pt x="3218" y="2790"/>
                  </a:lnTo>
                  <a:lnTo>
                    <a:pt x="3169" y="2754"/>
                  </a:lnTo>
                  <a:lnTo>
                    <a:pt x="3121" y="2715"/>
                  </a:lnTo>
                  <a:lnTo>
                    <a:pt x="3072" y="2673"/>
                  </a:lnTo>
                  <a:lnTo>
                    <a:pt x="3024" y="2630"/>
                  </a:lnTo>
                  <a:lnTo>
                    <a:pt x="2974" y="2583"/>
                  </a:lnTo>
                  <a:lnTo>
                    <a:pt x="2925" y="2533"/>
                  </a:lnTo>
                  <a:lnTo>
                    <a:pt x="2876" y="2481"/>
                  </a:lnTo>
                  <a:lnTo>
                    <a:pt x="2828" y="2425"/>
                  </a:lnTo>
                  <a:lnTo>
                    <a:pt x="2778" y="2367"/>
                  </a:lnTo>
                  <a:lnTo>
                    <a:pt x="2729" y="2305"/>
                  </a:lnTo>
                  <a:lnTo>
                    <a:pt x="2681" y="2241"/>
                  </a:lnTo>
                  <a:lnTo>
                    <a:pt x="2632" y="2173"/>
                  </a:lnTo>
                  <a:lnTo>
                    <a:pt x="2583" y="2102"/>
                  </a:lnTo>
                  <a:lnTo>
                    <a:pt x="2583" y="2102"/>
                  </a:lnTo>
                  <a:lnTo>
                    <a:pt x="2488" y="1960"/>
                  </a:lnTo>
                  <a:lnTo>
                    <a:pt x="2395" y="1824"/>
                  </a:lnTo>
                  <a:lnTo>
                    <a:pt x="2303" y="1695"/>
                  </a:lnTo>
                  <a:lnTo>
                    <a:pt x="2213" y="1572"/>
                  </a:lnTo>
                  <a:lnTo>
                    <a:pt x="2125" y="1456"/>
                  </a:lnTo>
                  <a:lnTo>
                    <a:pt x="2038" y="1345"/>
                  </a:lnTo>
                  <a:lnTo>
                    <a:pt x="1953" y="1240"/>
                  </a:lnTo>
                  <a:lnTo>
                    <a:pt x="1870" y="1140"/>
                  </a:lnTo>
                  <a:lnTo>
                    <a:pt x="1788" y="1046"/>
                  </a:lnTo>
                  <a:lnTo>
                    <a:pt x="1707" y="957"/>
                  </a:lnTo>
                  <a:lnTo>
                    <a:pt x="1628" y="873"/>
                  </a:lnTo>
                  <a:lnTo>
                    <a:pt x="1549" y="794"/>
                  </a:lnTo>
                  <a:lnTo>
                    <a:pt x="1471" y="720"/>
                  </a:lnTo>
                  <a:lnTo>
                    <a:pt x="1394" y="649"/>
                  </a:lnTo>
                  <a:lnTo>
                    <a:pt x="1317" y="584"/>
                  </a:lnTo>
                  <a:lnTo>
                    <a:pt x="1241" y="523"/>
                  </a:lnTo>
                  <a:lnTo>
                    <a:pt x="1166" y="466"/>
                  </a:lnTo>
                  <a:lnTo>
                    <a:pt x="1089" y="413"/>
                  </a:lnTo>
                  <a:lnTo>
                    <a:pt x="1014" y="365"/>
                  </a:lnTo>
                  <a:lnTo>
                    <a:pt x="940" y="319"/>
                  </a:lnTo>
                  <a:lnTo>
                    <a:pt x="865" y="277"/>
                  </a:lnTo>
                  <a:lnTo>
                    <a:pt x="790" y="239"/>
                  </a:lnTo>
                  <a:lnTo>
                    <a:pt x="713" y="203"/>
                  </a:lnTo>
                  <a:lnTo>
                    <a:pt x="637" y="171"/>
                  </a:lnTo>
                  <a:lnTo>
                    <a:pt x="560" y="140"/>
                  </a:lnTo>
                  <a:lnTo>
                    <a:pt x="484" y="114"/>
                  </a:lnTo>
                  <a:lnTo>
                    <a:pt x="405" y="90"/>
                  </a:lnTo>
                  <a:lnTo>
                    <a:pt x="327" y="67"/>
                  </a:lnTo>
                  <a:lnTo>
                    <a:pt x="247" y="48"/>
                  </a:lnTo>
                  <a:lnTo>
                    <a:pt x="166" y="30"/>
                  </a:lnTo>
                  <a:lnTo>
                    <a:pt x="84" y="14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806342" name="Freeform 6"/>
            <p:cNvSpPr>
              <a:spLocks/>
            </p:cNvSpPr>
            <p:nvPr userDrawn="1"/>
          </p:nvSpPr>
          <p:spPr bwMode="auto">
            <a:xfrm>
              <a:off x="275" y="591"/>
              <a:ext cx="4814" cy="1515"/>
            </a:xfrm>
            <a:custGeom>
              <a:avLst/>
              <a:gdLst/>
              <a:ahLst/>
              <a:cxnLst>
                <a:cxn ang="0">
                  <a:pos x="4814" y="2845"/>
                </a:cxn>
                <a:cxn ang="0">
                  <a:pos x="4763" y="2874"/>
                </a:cxn>
                <a:cxn ang="0">
                  <a:pos x="4701" y="2904"/>
                </a:cxn>
                <a:cxn ang="0">
                  <a:pos x="4618" y="2938"/>
                </a:cxn>
                <a:cxn ang="0">
                  <a:pos x="4517" y="2972"/>
                </a:cxn>
                <a:cxn ang="0">
                  <a:pos x="4396" y="3001"/>
                </a:cxn>
                <a:cxn ang="0">
                  <a:pos x="4260" y="3021"/>
                </a:cxn>
                <a:cxn ang="0">
                  <a:pos x="4186" y="3027"/>
                </a:cxn>
                <a:cxn ang="0">
                  <a:pos x="4110" y="3029"/>
                </a:cxn>
                <a:cxn ang="0">
                  <a:pos x="4031" y="3025"/>
                </a:cxn>
                <a:cxn ang="0">
                  <a:pos x="3948" y="3016"/>
                </a:cxn>
                <a:cxn ang="0">
                  <a:pos x="3863" y="3003"/>
                </a:cxn>
                <a:cxn ang="0">
                  <a:pos x="3774" y="2983"/>
                </a:cxn>
                <a:cxn ang="0">
                  <a:pos x="3684" y="2956"/>
                </a:cxn>
                <a:cxn ang="0">
                  <a:pos x="3592" y="2922"/>
                </a:cxn>
                <a:cxn ang="0">
                  <a:pos x="3499" y="2880"/>
                </a:cxn>
                <a:cxn ang="0">
                  <a:pos x="3403" y="2830"/>
                </a:cxn>
                <a:cxn ang="0">
                  <a:pos x="3308" y="2770"/>
                </a:cxn>
                <a:cxn ang="0">
                  <a:pos x="3209" y="2703"/>
                </a:cxn>
                <a:cxn ang="0">
                  <a:pos x="3110" y="2623"/>
                </a:cxn>
                <a:cxn ang="0">
                  <a:pos x="3012" y="2535"/>
                </a:cxn>
                <a:cxn ang="0">
                  <a:pos x="2913" y="2433"/>
                </a:cxn>
                <a:cxn ang="0">
                  <a:pos x="2813" y="2321"/>
                </a:cxn>
                <a:cxn ang="0">
                  <a:pos x="2713" y="2197"/>
                </a:cxn>
                <a:cxn ang="0">
                  <a:pos x="2615" y="2058"/>
                </a:cxn>
                <a:cxn ang="0">
                  <a:pos x="2516" y="1918"/>
                </a:cxn>
                <a:cxn ang="0">
                  <a:pos x="2327" y="1656"/>
                </a:cxn>
                <a:cxn ang="0">
                  <a:pos x="2145" y="1419"/>
                </a:cxn>
                <a:cxn ang="0">
                  <a:pos x="1972" y="1206"/>
                </a:cxn>
                <a:cxn ang="0">
                  <a:pos x="1802" y="1014"/>
                </a:cxn>
                <a:cxn ang="0">
                  <a:pos x="1640" y="842"/>
                </a:cxn>
                <a:cxn ang="0">
                  <a:pos x="1480" y="692"/>
                </a:cxn>
                <a:cxn ang="0">
                  <a:pos x="1325" y="560"/>
                </a:cxn>
                <a:cxn ang="0">
                  <a:pos x="1172" y="444"/>
                </a:cxn>
                <a:cxn ang="0">
                  <a:pos x="1019" y="343"/>
                </a:cxn>
                <a:cxn ang="0">
                  <a:pos x="868" y="260"/>
                </a:cxn>
                <a:cxn ang="0">
                  <a:pos x="715" y="188"/>
                </a:cxn>
                <a:cxn ang="0">
                  <a:pos x="563" y="129"/>
                </a:cxn>
                <a:cxn ang="0">
                  <a:pos x="406" y="80"/>
                </a:cxn>
                <a:cxn ang="0">
                  <a:pos x="247" y="42"/>
                </a:cxn>
                <a:cxn ang="0">
                  <a:pos x="84" y="11"/>
                </a:cxn>
              </a:cxnLst>
              <a:rect l="0" t="0" r="r" b="b"/>
              <a:pathLst>
                <a:path w="4814" h="3029">
                  <a:moveTo>
                    <a:pt x="4814" y="2845"/>
                  </a:moveTo>
                  <a:lnTo>
                    <a:pt x="4814" y="2845"/>
                  </a:lnTo>
                  <a:lnTo>
                    <a:pt x="4801" y="2853"/>
                  </a:lnTo>
                  <a:lnTo>
                    <a:pt x="4763" y="2874"/>
                  </a:lnTo>
                  <a:lnTo>
                    <a:pt x="4735" y="2888"/>
                  </a:lnTo>
                  <a:lnTo>
                    <a:pt x="4701" y="2904"/>
                  </a:lnTo>
                  <a:lnTo>
                    <a:pt x="4663" y="2921"/>
                  </a:lnTo>
                  <a:lnTo>
                    <a:pt x="4618" y="2938"/>
                  </a:lnTo>
                  <a:lnTo>
                    <a:pt x="4570" y="2954"/>
                  </a:lnTo>
                  <a:lnTo>
                    <a:pt x="4517" y="2972"/>
                  </a:lnTo>
                  <a:lnTo>
                    <a:pt x="4459" y="2987"/>
                  </a:lnTo>
                  <a:lnTo>
                    <a:pt x="4396" y="3001"/>
                  </a:lnTo>
                  <a:lnTo>
                    <a:pt x="4331" y="3013"/>
                  </a:lnTo>
                  <a:lnTo>
                    <a:pt x="4260" y="3021"/>
                  </a:lnTo>
                  <a:lnTo>
                    <a:pt x="4224" y="3024"/>
                  </a:lnTo>
                  <a:lnTo>
                    <a:pt x="4186" y="3027"/>
                  </a:lnTo>
                  <a:lnTo>
                    <a:pt x="4149" y="3027"/>
                  </a:lnTo>
                  <a:lnTo>
                    <a:pt x="4110" y="3029"/>
                  </a:lnTo>
                  <a:lnTo>
                    <a:pt x="4071" y="3027"/>
                  </a:lnTo>
                  <a:lnTo>
                    <a:pt x="4031" y="3025"/>
                  </a:lnTo>
                  <a:lnTo>
                    <a:pt x="3989" y="3021"/>
                  </a:lnTo>
                  <a:lnTo>
                    <a:pt x="3948" y="3016"/>
                  </a:lnTo>
                  <a:lnTo>
                    <a:pt x="3906" y="3011"/>
                  </a:lnTo>
                  <a:lnTo>
                    <a:pt x="3863" y="3003"/>
                  </a:lnTo>
                  <a:lnTo>
                    <a:pt x="3818" y="2993"/>
                  </a:lnTo>
                  <a:lnTo>
                    <a:pt x="3774" y="2983"/>
                  </a:lnTo>
                  <a:lnTo>
                    <a:pt x="3730" y="2971"/>
                  </a:lnTo>
                  <a:lnTo>
                    <a:pt x="3684" y="2956"/>
                  </a:lnTo>
                  <a:lnTo>
                    <a:pt x="3639" y="2940"/>
                  </a:lnTo>
                  <a:lnTo>
                    <a:pt x="3592" y="2922"/>
                  </a:lnTo>
                  <a:lnTo>
                    <a:pt x="3546" y="2903"/>
                  </a:lnTo>
                  <a:lnTo>
                    <a:pt x="3499" y="2880"/>
                  </a:lnTo>
                  <a:lnTo>
                    <a:pt x="3452" y="2856"/>
                  </a:lnTo>
                  <a:lnTo>
                    <a:pt x="3403" y="2830"/>
                  </a:lnTo>
                  <a:lnTo>
                    <a:pt x="3356" y="2801"/>
                  </a:lnTo>
                  <a:lnTo>
                    <a:pt x="3308" y="2770"/>
                  </a:lnTo>
                  <a:lnTo>
                    <a:pt x="3259" y="2738"/>
                  </a:lnTo>
                  <a:lnTo>
                    <a:pt x="3209" y="2703"/>
                  </a:lnTo>
                  <a:lnTo>
                    <a:pt x="3160" y="2664"/>
                  </a:lnTo>
                  <a:lnTo>
                    <a:pt x="3110" y="2623"/>
                  </a:lnTo>
                  <a:lnTo>
                    <a:pt x="3062" y="2580"/>
                  </a:lnTo>
                  <a:lnTo>
                    <a:pt x="3012" y="2535"/>
                  </a:lnTo>
                  <a:lnTo>
                    <a:pt x="2962" y="2485"/>
                  </a:lnTo>
                  <a:lnTo>
                    <a:pt x="2913" y="2433"/>
                  </a:lnTo>
                  <a:lnTo>
                    <a:pt x="2863" y="2378"/>
                  </a:lnTo>
                  <a:lnTo>
                    <a:pt x="2813" y="2321"/>
                  </a:lnTo>
                  <a:lnTo>
                    <a:pt x="2763" y="2260"/>
                  </a:lnTo>
                  <a:lnTo>
                    <a:pt x="2713" y="2197"/>
                  </a:lnTo>
                  <a:lnTo>
                    <a:pt x="2663" y="2129"/>
                  </a:lnTo>
                  <a:lnTo>
                    <a:pt x="2615" y="2058"/>
                  </a:lnTo>
                  <a:lnTo>
                    <a:pt x="2615" y="2058"/>
                  </a:lnTo>
                  <a:lnTo>
                    <a:pt x="2516" y="1918"/>
                  </a:lnTo>
                  <a:lnTo>
                    <a:pt x="2420" y="1784"/>
                  </a:lnTo>
                  <a:lnTo>
                    <a:pt x="2327" y="1656"/>
                  </a:lnTo>
                  <a:lnTo>
                    <a:pt x="2236" y="1535"/>
                  </a:lnTo>
                  <a:lnTo>
                    <a:pt x="2145" y="1419"/>
                  </a:lnTo>
                  <a:lnTo>
                    <a:pt x="2058" y="1309"/>
                  </a:lnTo>
                  <a:lnTo>
                    <a:pt x="1972" y="1206"/>
                  </a:lnTo>
                  <a:lnTo>
                    <a:pt x="1887" y="1107"/>
                  </a:lnTo>
                  <a:lnTo>
                    <a:pt x="1802" y="1014"/>
                  </a:lnTo>
                  <a:lnTo>
                    <a:pt x="1721" y="925"/>
                  </a:lnTo>
                  <a:lnTo>
                    <a:pt x="1640" y="842"/>
                  </a:lnTo>
                  <a:lnTo>
                    <a:pt x="1559" y="765"/>
                  </a:lnTo>
                  <a:lnTo>
                    <a:pt x="1480" y="692"/>
                  </a:lnTo>
                  <a:lnTo>
                    <a:pt x="1403" y="623"/>
                  </a:lnTo>
                  <a:lnTo>
                    <a:pt x="1325" y="560"/>
                  </a:lnTo>
                  <a:lnTo>
                    <a:pt x="1248" y="499"/>
                  </a:lnTo>
                  <a:lnTo>
                    <a:pt x="1172" y="444"/>
                  </a:lnTo>
                  <a:lnTo>
                    <a:pt x="1096" y="392"/>
                  </a:lnTo>
                  <a:lnTo>
                    <a:pt x="1019" y="343"/>
                  </a:lnTo>
                  <a:lnTo>
                    <a:pt x="944" y="300"/>
                  </a:lnTo>
                  <a:lnTo>
                    <a:pt x="868" y="260"/>
                  </a:lnTo>
                  <a:lnTo>
                    <a:pt x="792" y="222"/>
                  </a:lnTo>
                  <a:lnTo>
                    <a:pt x="715" y="188"/>
                  </a:lnTo>
                  <a:lnTo>
                    <a:pt x="639" y="158"/>
                  </a:lnTo>
                  <a:lnTo>
                    <a:pt x="563" y="129"/>
                  </a:lnTo>
                  <a:lnTo>
                    <a:pt x="485" y="103"/>
                  </a:lnTo>
                  <a:lnTo>
                    <a:pt x="406" y="80"/>
                  </a:lnTo>
                  <a:lnTo>
                    <a:pt x="327" y="61"/>
                  </a:lnTo>
                  <a:lnTo>
                    <a:pt x="247" y="42"/>
                  </a:lnTo>
                  <a:lnTo>
                    <a:pt x="165" y="25"/>
                  </a:lnTo>
                  <a:lnTo>
                    <a:pt x="84" y="11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806343" name="Freeform 7"/>
            <p:cNvSpPr>
              <a:spLocks/>
            </p:cNvSpPr>
            <p:nvPr userDrawn="1"/>
          </p:nvSpPr>
          <p:spPr bwMode="auto">
            <a:xfrm>
              <a:off x="284" y="611"/>
              <a:ext cx="4856" cy="1481"/>
            </a:xfrm>
            <a:custGeom>
              <a:avLst/>
              <a:gdLst/>
              <a:ahLst/>
              <a:cxnLst>
                <a:cxn ang="0">
                  <a:pos x="4856" y="2763"/>
                </a:cxn>
                <a:cxn ang="0">
                  <a:pos x="4805" y="2793"/>
                </a:cxn>
                <a:cxn ang="0">
                  <a:pos x="4745" y="2824"/>
                </a:cxn>
                <a:cxn ang="0">
                  <a:pos x="4662" y="2860"/>
                </a:cxn>
                <a:cxn ang="0">
                  <a:pos x="4561" y="2897"/>
                </a:cxn>
                <a:cxn ang="0">
                  <a:pos x="4441" y="2927"/>
                </a:cxn>
                <a:cxn ang="0">
                  <a:pos x="4305" y="2952"/>
                </a:cxn>
                <a:cxn ang="0">
                  <a:pos x="4232" y="2958"/>
                </a:cxn>
                <a:cxn ang="0">
                  <a:pos x="4155" y="2961"/>
                </a:cxn>
                <a:cxn ang="0">
                  <a:pos x="4076" y="2960"/>
                </a:cxn>
                <a:cxn ang="0">
                  <a:pos x="3993" y="2953"/>
                </a:cxn>
                <a:cxn ang="0">
                  <a:pos x="3907" y="2940"/>
                </a:cxn>
                <a:cxn ang="0">
                  <a:pos x="3819" y="2923"/>
                </a:cxn>
                <a:cxn ang="0">
                  <a:pos x="3729" y="2897"/>
                </a:cxn>
                <a:cxn ang="0">
                  <a:pos x="3636" y="2864"/>
                </a:cxn>
                <a:cxn ang="0">
                  <a:pos x="3541" y="2824"/>
                </a:cxn>
                <a:cxn ang="0">
                  <a:pos x="3446" y="2776"/>
                </a:cxn>
                <a:cxn ang="0">
                  <a:pos x="3348" y="2719"/>
                </a:cxn>
                <a:cxn ang="0">
                  <a:pos x="3250" y="2651"/>
                </a:cxn>
                <a:cxn ang="0">
                  <a:pos x="3150" y="2574"/>
                </a:cxn>
                <a:cxn ang="0">
                  <a:pos x="3050" y="2487"/>
                </a:cxn>
                <a:cxn ang="0">
                  <a:pos x="2949" y="2388"/>
                </a:cxn>
                <a:cxn ang="0">
                  <a:pos x="2847" y="2277"/>
                </a:cxn>
                <a:cxn ang="0">
                  <a:pos x="2746" y="2154"/>
                </a:cxn>
                <a:cxn ang="0">
                  <a:pos x="2645" y="2018"/>
                </a:cxn>
                <a:cxn ang="0">
                  <a:pos x="2545" y="1878"/>
                </a:cxn>
                <a:cxn ang="0">
                  <a:pos x="2352" y="1618"/>
                </a:cxn>
                <a:cxn ang="0">
                  <a:pos x="2167" y="1384"/>
                </a:cxn>
                <a:cxn ang="0">
                  <a:pos x="1989" y="1172"/>
                </a:cxn>
                <a:cxn ang="0">
                  <a:pos x="1818" y="983"/>
                </a:cxn>
                <a:cxn ang="0">
                  <a:pos x="1652" y="815"/>
                </a:cxn>
                <a:cxn ang="0">
                  <a:pos x="1491" y="667"/>
                </a:cxn>
                <a:cxn ang="0">
                  <a:pos x="1334" y="536"/>
                </a:cxn>
                <a:cxn ang="0">
                  <a:pos x="1178" y="423"/>
                </a:cxn>
                <a:cxn ang="0">
                  <a:pos x="1024" y="326"/>
                </a:cxn>
                <a:cxn ang="0">
                  <a:pos x="872" y="245"/>
                </a:cxn>
                <a:cxn ang="0">
                  <a:pos x="719" y="176"/>
                </a:cxn>
                <a:cxn ang="0">
                  <a:pos x="565" y="119"/>
                </a:cxn>
                <a:cxn ang="0">
                  <a:pos x="408" y="74"/>
                </a:cxn>
                <a:cxn ang="0">
                  <a:pos x="248" y="39"/>
                </a:cxn>
                <a:cxn ang="0">
                  <a:pos x="83" y="11"/>
                </a:cxn>
              </a:cxnLst>
              <a:rect l="0" t="0" r="r" b="b"/>
              <a:pathLst>
                <a:path w="4856" h="2961">
                  <a:moveTo>
                    <a:pt x="4856" y="2763"/>
                  </a:moveTo>
                  <a:lnTo>
                    <a:pt x="4856" y="2763"/>
                  </a:lnTo>
                  <a:lnTo>
                    <a:pt x="4844" y="2771"/>
                  </a:lnTo>
                  <a:lnTo>
                    <a:pt x="4805" y="2793"/>
                  </a:lnTo>
                  <a:lnTo>
                    <a:pt x="4777" y="2808"/>
                  </a:lnTo>
                  <a:lnTo>
                    <a:pt x="4745" y="2824"/>
                  </a:lnTo>
                  <a:lnTo>
                    <a:pt x="4706" y="2842"/>
                  </a:lnTo>
                  <a:lnTo>
                    <a:pt x="4662" y="2860"/>
                  </a:lnTo>
                  <a:lnTo>
                    <a:pt x="4613" y="2879"/>
                  </a:lnTo>
                  <a:lnTo>
                    <a:pt x="4561" y="2897"/>
                  </a:lnTo>
                  <a:lnTo>
                    <a:pt x="4504" y="2913"/>
                  </a:lnTo>
                  <a:lnTo>
                    <a:pt x="4441" y="2927"/>
                  </a:lnTo>
                  <a:lnTo>
                    <a:pt x="4375" y="2940"/>
                  </a:lnTo>
                  <a:lnTo>
                    <a:pt x="4305" y="2952"/>
                  </a:lnTo>
                  <a:lnTo>
                    <a:pt x="4269" y="2955"/>
                  </a:lnTo>
                  <a:lnTo>
                    <a:pt x="4232" y="2958"/>
                  </a:lnTo>
                  <a:lnTo>
                    <a:pt x="4194" y="2960"/>
                  </a:lnTo>
                  <a:lnTo>
                    <a:pt x="4155" y="2961"/>
                  </a:lnTo>
                  <a:lnTo>
                    <a:pt x="4116" y="2961"/>
                  </a:lnTo>
                  <a:lnTo>
                    <a:pt x="4076" y="2960"/>
                  </a:lnTo>
                  <a:lnTo>
                    <a:pt x="4034" y="2956"/>
                  </a:lnTo>
                  <a:lnTo>
                    <a:pt x="3993" y="2953"/>
                  </a:lnTo>
                  <a:lnTo>
                    <a:pt x="3950" y="2947"/>
                  </a:lnTo>
                  <a:lnTo>
                    <a:pt x="3907" y="2940"/>
                  </a:lnTo>
                  <a:lnTo>
                    <a:pt x="3864" y="2932"/>
                  </a:lnTo>
                  <a:lnTo>
                    <a:pt x="3819" y="2923"/>
                  </a:lnTo>
                  <a:lnTo>
                    <a:pt x="3773" y="2911"/>
                  </a:lnTo>
                  <a:lnTo>
                    <a:pt x="3729" y="2897"/>
                  </a:lnTo>
                  <a:lnTo>
                    <a:pt x="3683" y="2882"/>
                  </a:lnTo>
                  <a:lnTo>
                    <a:pt x="3636" y="2864"/>
                  </a:lnTo>
                  <a:lnTo>
                    <a:pt x="3589" y="2845"/>
                  </a:lnTo>
                  <a:lnTo>
                    <a:pt x="3541" y="2824"/>
                  </a:lnTo>
                  <a:lnTo>
                    <a:pt x="3494" y="2801"/>
                  </a:lnTo>
                  <a:lnTo>
                    <a:pt x="3446" y="2776"/>
                  </a:lnTo>
                  <a:lnTo>
                    <a:pt x="3397" y="2748"/>
                  </a:lnTo>
                  <a:lnTo>
                    <a:pt x="3348" y="2719"/>
                  </a:lnTo>
                  <a:lnTo>
                    <a:pt x="3299" y="2687"/>
                  </a:lnTo>
                  <a:lnTo>
                    <a:pt x="3250" y="2651"/>
                  </a:lnTo>
                  <a:lnTo>
                    <a:pt x="3200" y="2614"/>
                  </a:lnTo>
                  <a:lnTo>
                    <a:pt x="3150" y="2574"/>
                  </a:lnTo>
                  <a:lnTo>
                    <a:pt x="3100" y="2532"/>
                  </a:lnTo>
                  <a:lnTo>
                    <a:pt x="3050" y="2487"/>
                  </a:lnTo>
                  <a:lnTo>
                    <a:pt x="3000" y="2438"/>
                  </a:lnTo>
                  <a:lnTo>
                    <a:pt x="2949" y="2388"/>
                  </a:lnTo>
                  <a:lnTo>
                    <a:pt x="2899" y="2333"/>
                  </a:lnTo>
                  <a:lnTo>
                    <a:pt x="2847" y="2277"/>
                  </a:lnTo>
                  <a:lnTo>
                    <a:pt x="2797" y="2217"/>
                  </a:lnTo>
                  <a:lnTo>
                    <a:pt x="2746" y="2154"/>
                  </a:lnTo>
                  <a:lnTo>
                    <a:pt x="2696" y="2088"/>
                  </a:lnTo>
                  <a:lnTo>
                    <a:pt x="2645" y="2018"/>
                  </a:lnTo>
                  <a:lnTo>
                    <a:pt x="2645" y="2018"/>
                  </a:lnTo>
                  <a:lnTo>
                    <a:pt x="2545" y="1878"/>
                  </a:lnTo>
                  <a:lnTo>
                    <a:pt x="2447" y="1745"/>
                  </a:lnTo>
                  <a:lnTo>
                    <a:pt x="2352" y="1618"/>
                  </a:lnTo>
                  <a:lnTo>
                    <a:pt x="2259" y="1498"/>
                  </a:lnTo>
                  <a:lnTo>
                    <a:pt x="2167" y="1384"/>
                  </a:lnTo>
                  <a:lnTo>
                    <a:pt x="2077" y="1276"/>
                  </a:lnTo>
                  <a:lnTo>
                    <a:pt x="1989" y="1172"/>
                  </a:lnTo>
                  <a:lnTo>
                    <a:pt x="1903" y="1075"/>
                  </a:lnTo>
                  <a:lnTo>
                    <a:pt x="1818" y="983"/>
                  </a:lnTo>
                  <a:lnTo>
                    <a:pt x="1735" y="896"/>
                  </a:lnTo>
                  <a:lnTo>
                    <a:pt x="1652" y="815"/>
                  </a:lnTo>
                  <a:lnTo>
                    <a:pt x="1571" y="738"/>
                  </a:lnTo>
                  <a:lnTo>
                    <a:pt x="1491" y="667"/>
                  </a:lnTo>
                  <a:lnTo>
                    <a:pt x="1412" y="599"/>
                  </a:lnTo>
                  <a:lnTo>
                    <a:pt x="1334" y="536"/>
                  </a:lnTo>
                  <a:lnTo>
                    <a:pt x="1256" y="478"/>
                  </a:lnTo>
                  <a:lnTo>
                    <a:pt x="1178" y="423"/>
                  </a:lnTo>
                  <a:lnTo>
                    <a:pt x="1102" y="373"/>
                  </a:lnTo>
                  <a:lnTo>
                    <a:pt x="1024" y="326"/>
                  </a:lnTo>
                  <a:lnTo>
                    <a:pt x="948" y="284"/>
                  </a:lnTo>
                  <a:lnTo>
                    <a:pt x="872" y="245"/>
                  </a:lnTo>
                  <a:lnTo>
                    <a:pt x="795" y="208"/>
                  </a:lnTo>
                  <a:lnTo>
                    <a:pt x="719" y="176"/>
                  </a:lnTo>
                  <a:lnTo>
                    <a:pt x="641" y="147"/>
                  </a:lnTo>
                  <a:lnTo>
                    <a:pt x="565" y="119"/>
                  </a:lnTo>
                  <a:lnTo>
                    <a:pt x="486" y="95"/>
                  </a:lnTo>
                  <a:lnTo>
                    <a:pt x="408" y="74"/>
                  </a:lnTo>
                  <a:lnTo>
                    <a:pt x="327" y="55"/>
                  </a:lnTo>
                  <a:lnTo>
                    <a:pt x="248" y="39"/>
                  </a:lnTo>
                  <a:lnTo>
                    <a:pt x="166" y="24"/>
                  </a:lnTo>
                  <a:lnTo>
                    <a:pt x="83" y="11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806344" name="Freeform 8"/>
            <p:cNvSpPr>
              <a:spLocks/>
            </p:cNvSpPr>
            <p:nvPr userDrawn="1"/>
          </p:nvSpPr>
          <p:spPr bwMode="auto">
            <a:xfrm>
              <a:off x="293" y="633"/>
              <a:ext cx="4897" cy="1445"/>
            </a:xfrm>
            <a:custGeom>
              <a:avLst/>
              <a:gdLst/>
              <a:ahLst/>
              <a:cxnLst>
                <a:cxn ang="0">
                  <a:pos x="4897" y="2675"/>
                </a:cxn>
                <a:cxn ang="0">
                  <a:pos x="4847" y="2707"/>
                </a:cxn>
                <a:cxn ang="0">
                  <a:pos x="4788" y="2740"/>
                </a:cxn>
                <a:cxn ang="0">
                  <a:pos x="4706" y="2777"/>
                </a:cxn>
                <a:cxn ang="0">
                  <a:pos x="4604" y="2816"/>
                </a:cxn>
                <a:cxn ang="0">
                  <a:pos x="4485" y="2849"/>
                </a:cxn>
                <a:cxn ang="0">
                  <a:pos x="4350" y="2875"/>
                </a:cxn>
                <a:cxn ang="0">
                  <a:pos x="4277" y="2885"/>
                </a:cxn>
                <a:cxn ang="0">
                  <a:pos x="4200" y="2888"/>
                </a:cxn>
                <a:cxn ang="0">
                  <a:pos x="4120" y="2888"/>
                </a:cxn>
                <a:cxn ang="0">
                  <a:pos x="4036" y="2883"/>
                </a:cxn>
                <a:cxn ang="0">
                  <a:pos x="3952" y="2874"/>
                </a:cxn>
                <a:cxn ang="0">
                  <a:pos x="3863" y="2858"/>
                </a:cxn>
                <a:cxn ang="0">
                  <a:pos x="3773" y="2833"/>
                </a:cxn>
                <a:cxn ang="0">
                  <a:pos x="3680" y="2803"/>
                </a:cxn>
                <a:cxn ang="0">
                  <a:pos x="3584" y="2764"/>
                </a:cxn>
                <a:cxn ang="0">
                  <a:pos x="3488" y="2717"/>
                </a:cxn>
                <a:cxn ang="0">
                  <a:pos x="3389" y="2662"/>
                </a:cxn>
                <a:cxn ang="0">
                  <a:pos x="3290" y="2596"/>
                </a:cxn>
                <a:cxn ang="0">
                  <a:pos x="3190" y="2522"/>
                </a:cxn>
                <a:cxn ang="0">
                  <a:pos x="3087" y="2434"/>
                </a:cxn>
                <a:cxn ang="0">
                  <a:pos x="2985" y="2338"/>
                </a:cxn>
                <a:cxn ang="0">
                  <a:pos x="2881" y="2228"/>
                </a:cxn>
                <a:cxn ang="0">
                  <a:pos x="2779" y="2107"/>
                </a:cxn>
                <a:cxn ang="0">
                  <a:pos x="2676" y="1971"/>
                </a:cxn>
                <a:cxn ang="0">
                  <a:pos x="2573" y="1834"/>
                </a:cxn>
                <a:cxn ang="0">
                  <a:pos x="2376" y="1577"/>
                </a:cxn>
                <a:cxn ang="0">
                  <a:pos x="2188" y="1345"/>
                </a:cxn>
                <a:cxn ang="0">
                  <a:pos x="2007" y="1136"/>
                </a:cxn>
                <a:cxn ang="0">
                  <a:pos x="1833" y="949"/>
                </a:cxn>
                <a:cxn ang="0">
                  <a:pos x="1665" y="783"/>
                </a:cxn>
                <a:cxn ang="0">
                  <a:pos x="1501" y="637"/>
                </a:cxn>
                <a:cxn ang="0">
                  <a:pos x="1342" y="510"/>
                </a:cxn>
                <a:cxn ang="0">
                  <a:pos x="1185" y="400"/>
                </a:cxn>
                <a:cxn ang="0">
                  <a:pos x="1031" y="306"/>
                </a:cxn>
                <a:cxn ang="0">
                  <a:pos x="876" y="226"/>
                </a:cxn>
                <a:cxn ang="0">
                  <a:pos x="722" y="161"/>
                </a:cxn>
                <a:cxn ang="0">
                  <a:pos x="567" y="106"/>
                </a:cxn>
                <a:cxn ang="0">
                  <a:pos x="409" y="64"/>
                </a:cxn>
                <a:cxn ang="0">
                  <a:pos x="249" y="32"/>
                </a:cxn>
                <a:cxn ang="0">
                  <a:pos x="84" y="8"/>
                </a:cxn>
              </a:cxnLst>
              <a:rect l="0" t="0" r="r" b="b"/>
              <a:pathLst>
                <a:path w="4897" h="2890">
                  <a:moveTo>
                    <a:pt x="4897" y="2675"/>
                  </a:moveTo>
                  <a:lnTo>
                    <a:pt x="4897" y="2675"/>
                  </a:lnTo>
                  <a:lnTo>
                    <a:pt x="4885" y="2683"/>
                  </a:lnTo>
                  <a:lnTo>
                    <a:pt x="4847" y="2707"/>
                  </a:lnTo>
                  <a:lnTo>
                    <a:pt x="4820" y="2722"/>
                  </a:lnTo>
                  <a:lnTo>
                    <a:pt x="4788" y="2740"/>
                  </a:lnTo>
                  <a:lnTo>
                    <a:pt x="4749" y="2757"/>
                  </a:lnTo>
                  <a:lnTo>
                    <a:pt x="4706" y="2777"/>
                  </a:lnTo>
                  <a:lnTo>
                    <a:pt x="4657" y="2796"/>
                  </a:lnTo>
                  <a:lnTo>
                    <a:pt x="4604" y="2816"/>
                  </a:lnTo>
                  <a:lnTo>
                    <a:pt x="4547" y="2833"/>
                  </a:lnTo>
                  <a:lnTo>
                    <a:pt x="4485" y="2849"/>
                  </a:lnTo>
                  <a:lnTo>
                    <a:pt x="4420" y="2864"/>
                  </a:lnTo>
                  <a:lnTo>
                    <a:pt x="4350" y="2875"/>
                  </a:lnTo>
                  <a:lnTo>
                    <a:pt x="4314" y="2880"/>
                  </a:lnTo>
                  <a:lnTo>
                    <a:pt x="4277" y="2885"/>
                  </a:lnTo>
                  <a:lnTo>
                    <a:pt x="4239" y="2887"/>
                  </a:lnTo>
                  <a:lnTo>
                    <a:pt x="4200" y="2888"/>
                  </a:lnTo>
                  <a:lnTo>
                    <a:pt x="4160" y="2890"/>
                  </a:lnTo>
                  <a:lnTo>
                    <a:pt x="4120" y="2888"/>
                  </a:lnTo>
                  <a:lnTo>
                    <a:pt x="4078" y="2887"/>
                  </a:lnTo>
                  <a:lnTo>
                    <a:pt x="4036" y="2883"/>
                  </a:lnTo>
                  <a:lnTo>
                    <a:pt x="3995" y="2880"/>
                  </a:lnTo>
                  <a:lnTo>
                    <a:pt x="3952" y="2874"/>
                  </a:lnTo>
                  <a:lnTo>
                    <a:pt x="3907" y="2866"/>
                  </a:lnTo>
                  <a:lnTo>
                    <a:pt x="3863" y="2858"/>
                  </a:lnTo>
                  <a:lnTo>
                    <a:pt x="3818" y="2846"/>
                  </a:lnTo>
                  <a:lnTo>
                    <a:pt x="3773" y="2833"/>
                  </a:lnTo>
                  <a:lnTo>
                    <a:pt x="3725" y="2819"/>
                  </a:lnTo>
                  <a:lnTo>
                    <a:pt x="3680" y="2803"/>
                  </a:lnTo>
                  <a:lnTo>
                    <a:pt x="3632" y="2785"/>
                  </a:lnTo>
                  <a:lnTo>
                    <a:pt x="3584" y="2764"/>
                  </a:lnTo>
                  <a:lnTo>
                    <a:pt x="3537" y="2743"/>
                  </a:lnTo>
                  <a:lnTo>
                    <a:pt x="3488" y="2717"/>
                  </a:lnTo>
                  <a:lnTo>
                    <a:pt x="3438" y="2691"/>
                  </a:lnTo>
                  <a:lnTo>
                    <a:pt x="3389" y="2662"/>
                  </a:lnTo>
                  <a:lnTo>
                    <a:pt x="3339" y="2630"/>
                  </a:lnTo>
                  <a:lnTo>
                    <a:pt x="3290" y="2596"/>
                  </a:lnTo>
                  <a:lnTo>
                    <a:pt x="3240" y="2560"/>
                  </a:lnTo>
                  <a:lnTo>
                    <a:pt x="3190" y="2522"/>
                  </a:lnTo>
                  <a:lnTo>
                    <a:pt x="3138" y="2480"/>
                  </a:lnTo>
                  <a:lnTo>
                    <a:pt x="3087" y="2434"/>
                  </a:lnTo>
                  <a:lnTo>
                    <a:pt x="3037" y="2388"/>
                  </a:lnTo>
                  <a:lnTo>
                    <a:pt x="2985" y="2338"/>
                  </a:lnTo>
                  <a:lnTo>
                    <a:pt x="2934" y="2284"/>
                  </a:lnTo>
                  <a:lnTo>
                    <a:pt x="2881" y="2228"/>
                  </a:lnTo>
                  <a:lnTo>
                    <a:pt x="2830" y="2168"/>
                  </a:lnTo>
                  <a:lnTo>
                    <a:pt x="2779" y="2107"/>
                  </a:lnTo>
                  <a:lnTo>
                    <a:pt x="2727" y="2040"/>
                  </a:lnTo>
                  <a:lnTo>
                    <a:pt x="2676" y="1971"/>
                  </a:lnTo>
                  <a:lnTo>
                    <a:pt x="2676" y="1971"/>
                  </a:lnTo>
                  <a:lnTo>
                    <a:pt x="2573" y="1834"/>
                  </a:lnTo>
                  <a:lnTo>
                    <a:pt x="2473" y="1701"/>
                  </a:lnTo>
                  <a:lnTo>
                    <a:pt x="2376" y="1577"/>
                  </a:lnTo>
                  <a:lnTo>
                    <a:pt x="2282" y="1458"/>
                  </a:lnTo>
                  <a:lnTo>
                    <a:pt x="2188" y="1345"/>
                  </a:lnTo>
                  <a:lnTo>
                    <a:pt x="2097" y="1238"/>
                  </a:lnTo>
                  <a:lnTo>
                    <a:pt x="2007" y="1136"/>
                  </a:lnTo>
                  <a:lnTo>
                    <a:pt x="1919" y="1039"/>
                  </a:lnTo>
                  <a:lnTo>
                    <a:pt x="1833" y="949"/>
                  </a:lnTo>
                  <a:lnTo>
                    <a:pt x="1748" y="863"/>
                  </a:lnTo>
                  <a:lnTo>
                    <a:pt x="1665" y="783"/>
                  </a:lnTo>
                  <a:lnTo>
                    <a:pt x="1583" y="708"/>
                  </a:lnTo>
                  <a:lnTo>
                    <a:pt x="1501" y="637"/>
                  </a:lnTo>
                  <a:lnTo>
                    <a:pt x="1421" y="571"/>
                  </a:lnTo>
                  <a:lnTo>
                    <a:pt x="1342" y="510"/>
                  </a:lnTo>
                  <a:lnTo>
                    <a:pt x="1264" y="453"/>
                  </a:lnTo>
                  <a:lnTo>
                    <a:pt x="1185" y="400"/>
                  </a:lnTo>
                  <a:lnTo>
                    <a:pt x="1107" y="352"/>
                  </a:lnTo>
                  <a:lnTo>
                    <a:pt x="1031" y="306"/>
                  </a:lnTo>
                  <a:lnTo>
                    <a:pt x="953" y="264"/>
                  </a:lnTo>
                  <a:lnTo>
                    <a:pt x="876" y="226"/>
                  </a:lnTo>
                  <a:lnTo>
                    <a:pt x="799" y="192"/>
                  </a:lnTo>
                  <a:lnTo>
                    <a:pt x="722" y="161"/>
                  </a:lnTo>
                  <a:lnTo>
                    <a:pt x="645" y="132"/>
                  </a:lnTo>
                  <a:lnTo>
                    <a:pt x="567" y="106"/>
                  </a:lnTo>
                  <a:lnTo>
                    <a:pt x="488" y="85"/>
                  </a:lnTo>
                  <a:lnTo>
                    <a:pt x="409" y="64"/>
                  </a:lnTo>
                  <a:lnTo>
                    <a:pt x="329" y="46"/>
                  </a:lnTo>
                  <a:lnTo>
                    <a:pt x="249" y="32"/>
                  </a:lnTo>
                  <a:lnTo>
                    <a:pt x="167" y="19"/>
                  </a:lnTo>
                  <a:lnTo>
                    <a:pt x="84" y="8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806345" name="Freeform 9"/>
            <p:cNvSpPr>
              <a:spLocks/>
            </p:cNvSpPr>
            <p:nvPr userDrawn="1"/>
          </p:nvSpPr>
          <p:spPr bwMode="auto">
            <a:xfrm>
              <a:off x="303" y="654"/>
              <a:ext cx="4937" cy="1411"/>
            </a:xfrm>
            <a:custGeom>
              <a:avLst/>
              <a:gdLst/>
              <a:ahLst/>
              <a:cxnLst>
                <a:cxn ang="0">
                  <a:pos x="4937" y="2589"/>
                </a:cxn>
                <a:cxn ang="0">
                  <a:pos x="4887" y="2622"/>
                </a:cxn>
                <a:cxn ang="0">
                  <a:pos x="4828" y="2656"/>
                </a:cxn>
                <a:cxn ang="0">
                  <a:pos x="4747" y="2696"/>
                </a:cxn>
                <a:cxn ang="0">
                  <a:pos x="4646" y="2736"/>
                </a:cxn>
                <a:cxn ang="0">
                  <a:pos x="4528" y="2774"/>
                </a:cxn>
                <a:cxn ang="0">
                  <a:pos x="4393" y="2803"/>
                </a:cxn>
                <a:cxn ang="0">
                  <a:pos x="4319" y="2812"/>
                </a:cxn>
                <a:cxn ang="0">
                  <a:pos x="4243" y="2819"/>
                </a:cxn>
                <a:cxn ang="0">
                  <a:pos x="4163" y="2820"/>
                </a:cxn>
                <a:cxn ang="0">
                  <a:pos x="4081" y="2817"/>
                </a:cxn>
                <a:cxn ang="0">
                  <a:pos x="3995" y="2807"/>
                </a:cxn>
                <a:cxn ang="0">
                  <a:pos x="3906" y="2793"/>
                </a:cxn>
                <a:cxn ang="0">
                  <a:pos x="3814" y="2772"/>
                </a:cxn>
                <a:cxn ang="0">
                  <a:pos x="3721" y="2743"/>
                </a:cxn>
                <a:cxn ang="0">
                  <a:pos x="3625" y="2706"/>
                </a:cxn>
                <a:cxn ang="0">
                  <a:pos x="3528" y="2661"/>
                </a:cxn>
                <a:cxn ang="0">
                  <a:pos x="3429" y="2607"/>
                </a:cxn>
                <a:cxn ang="0">
                  <a:pos x="3328" y="2543"/>
                </a:cxn>
                <a:cxn ang="0">
                  <a:pos x="3227" y="2470"/>
                </a:cxn>
                <a:cxn ang="0">
                  <a:pos x="3124" y="2384"/>
                </a:cxn>
                <a:cxn ang="0">
                  <a:pos x="3020" y="2289"/>
                </a:cxn>
                <a:cxn ang="0">
                  <a:pos x="2916" y="2181"/>
                </a:cxn>
                <a:cxn ang="0">
                  <a:pos x="2810" y="2061"/>
                </a:cxn>
                <a:cxn ang="0">
                  <a:pos x="2705" y="1927"/>
                </a:cxn>
                <a:cxn ang="0">
                  <a:pos x="2601" y="1792"/>
                </a:cxn>
                <a:cxn ang="0">
                  <a:pos x="2399" y="1537"/>
                </a:cxn>
                <a:cxn ang="0">
                  <a:pos x="2208" y="1307"/>
                </a:cxn>
                <a:cxn ang="0">
                  <a:pos x="2024" y="1101"/>
                </a:cxn>
                <a:cxn ang="0">
                  <a:pos x="1847" y="917"/>
                </a:cxn>
                <a:cxn ang="0">
                  <a:pos x="1677" y="754"/>
                </a:cxn>
                <a:cxn ang="0">
                  <a:pos x="1511" y="611"/>
                </a:cxn>
                <a:cxn ang="0">
                  <a:pos x="1350" y="486"/>
                </a:cxn>
                <a:cxn ang="0">
                  <a:pos x="1191" y="379"/>
                </a:cxn>
                <a:cxn ang="0">
                  <a:pos x="1034" y="287"/>
                </a:cxn>
                <a:cxn ang="0">
                  <a:pos x="879" y="211"/>
                </a:cxn>
                <a:cxn ang="0">
                  <a:pos x="723" y="148"/>
                </a:cxn>
                <a:cxn ang="0">
                  <a:pos x="568" y="96"/>
                </a:cxn>
                <a:cxn ang="0">
                  <a:pos x="410" y="58"/>
                </a:cxn>
                <a:cxn ang="0">
                  <a:pos x="249" y="27"/>
                </a:cxn>
                <a:cxn ang="0">
                  <a:pos x="85" y="8"/>
                </a:cxn>
              </a:cxnLst>
              <a:rect l="0" t="0" r="r" b="b"/>
              <a:pathLst>
                <a:path w="4937" h="2820">
                  <a:moveTo>
                    <a:pt x="4937" y="2589"/>
                  </a:moveTo>
                  <a:lnTo>
                    <a:pt x="4937" y="2589"/>
                  </a:lnTo>
                  <a:lnTo>
                    <a:pt x="4925" y="2599"/>
                  </a:lnTo>
                  <a:lnTo>
                    <a:pt x="4887" y="2622"/>
                  </a:lnTo>
                  <a:lnTo>
                    <a:pt x="4861" y="2638"/>
                  </a:lnTo>
                  <a:lnTo>
                    <a:pt x="4828" y="2656"/>
                  </a:lnTo>
                  <a:lnTo>
                    <a:pt x="4790" y="2675"/>
                  </a:lnTo>
                  <a:lnTo>
                    <a:pt x="4747" y="2696"/>
                  </a:lnTo>
                  <a:lnTo>
                    <a:pt x="4698" y="2717"/>
                  </a:lnTo>
                  <a:lnTo>
                    <a:pt x="4646" y="2736"/>
                  </a:lnTo>
                  <a:lnTo>
                    <a:pt x="4589" y="2756"/>
                  </a:lnTo>
                  <a:lnTo>
                    <a:pt x="4528" y="2774"/>
                  </a:lnTo>
                  <a:lnTo>
                    <a:pt x="4462" y="2790"/>
                  </a:lnTo>
                  <a:lnTo>
                    <a:pt x="4393" y="2803"/>
                  </a:lnTo>
                  <a:lnTo>
                    <a:pt x="4357" y="2807"/>
                  </a:lnTo>
                  <a:lnTo>
                    <a:pt x="4319" y="2812"/>
                  </a:lnTo>
                  <a:lnTo>
                    <a:pt x="4282" y="2816"/>
                  </a:lnTo>
                  <a:lnTo>
                    <a:pt x="4243" y="2819"/>
                  </a:lnTo>
                  <a:lnTo>
                    <a:pt x="4203" y="2820"/>
                  </a:lnTo>
                  <a:lnTo>
                    <a:pt x="4163" y="2820"/>
                  </a:lnTo>
                  <a:lnTo>
                    <a:pt x="4122" y="2819"/>
                  </a:lnTo>
                  <a:lnTo>
                    <a:pt x="4081" y="2817"/>
                  </a:lnTo>
                  <a:lnTo>
                    <a:pt x="4038" y="2812"/>
                  </a:lnTo>
                  <a:lnTo>
                    <a:pt x="3995" y="2807"/>
                  </a:lnTo>
                  <a:lnTo>
                    <a:pt x="3950" y="2801"/>
                  </a:lnTo>
                  <a:lnTo>
                    <a:pt x="3906" y="2793"/>
                  </a:lnTo>
                  <a:lnTo>
                    <a:pt x="3860" y="2783"/>
                  </a:lnTo>
                  <a:lnTo>
                    <a:pt x="3814" y="2772"/>
                  </a:lnTo>
                  <a:lnTo>
                    <a:pt x="3768" y="2757"/>
                  </a:lnTo>
                  <a:lnTo>
                    <a:pt x="3721" y="2743"/>
                  </a:lnTo>
                  <a:lnTo>
                    <a:pt x="3674" y="2725"/>
                  </a:lnTo>
                  <a:lnTo>
                    <a:pt x="3625" y="2706"/>
                  </a:lnTo>
                  <a:lnTo>
                    <a:pt x="3577" y="2685"/>
                  </a:lnTo>
                  <a:lnTo>
                    <a:pt x="3528" y="2661"/>
                  </a:lnTo>
                  <a:lnTo>
                    <a:pt x="3479" y="2635"/>
                  </a:lnTo>
                  <a:lnTo>
                    <a:pt x="3429" y="2607"/>
                  </a:lnTo>
                  <a:lnTo>
                    <a:pt x="3379" y="2577"/>
                  </a:lnTo>
                  <a:lnTo>
                    <a:pt x="3328" y="2543"/>
                  </a:lnTo>
                  <a:lnTo>
                    <a:pt x="3278" y="2507"/>
                  </a:lnTo>
                  <a:lnTo>
                    <a:pt x="3227" y="2470"/>
                  </a:lnTo>
                  <a:lnTo>
                    <a:pt x="3175" y="2428"/>
                  </a:lnTo>
                  <a:lnTo>
                    <a:pt x="3124" y="2384"/>
                  </a:lnTo>
                  <a:lnTo>
                    <a:pt x="3071" y="2338"/>
                  </a:lnTo>
                  <a:lnTo>
                    <a:pt x="3020" y="2289"/>
                  </a:lnTo>
                  <a:lnTo>
                    <a:pt x="2967" y="2236"/>
                  </a:lnTo>
                  <a:lnTo>
                    <a:pt x="2916" y="2181"/>
                  </a:lnTo>
                  <a:lnTo>
                    <a:pt x="2863" y="2123"/>
                  </a:lnTo>
                  <a:lnTo>
                    <a:pt x="2810" y="2061"/>
                  </a:lnTo>
                  <a:lnTo>
                    <a:pt x="2757" y="1995"/>
                  </a:lnTo>
                  <a:lnTo>
                    <a:pt x="2705" y="1927"/>
                  </a:lnTo>
                  <a:lnTo>
                    <a:pt x="2705" y="1927"/>
                  </a:lnTo>
                  <a:lnTo>
                    <a:pt x="2601" y="1792"/>
                  </a:lnTo>
                  <a:lnTo>
                    <a:pt x="2499" y="1661"/>
                  </a:lnTo>
                  <a:lnTo>
                    <a:pt x="2399" y="1537"/>
                  </a:lnTo>
                  <a:lnTo>
                    <a:pt x="2302" y="1419"/>
                  </a:lnTo>
                  <a:lnTo>
                    <a:pt x="2208" y="1307"/>
                  </a:lnTo>
                  <a:lnTo>
                    <a:pt x="2115" y="1201"/>
                  </a:lnTo>
                  <a:lnTo>
                    <a:pt x="2024" y="1101"/>
                  </a:lnTo>
                  <a:lnTo>
                    <a:pt x="1936" y="1007"/>
                  </a:lnTo>
                  <a:lnTo>
                    <a:pt x="1847" y="917"/>
                  </a:lnTo>
                  <a:lnTo>
                    <a:pt x="1761" y="833"/>
                  </a:lnTo>
                  <a:lnTo>
                    <a:pt x="1677" y="754"/>
                  </a:lnTo>
                  <a:lnTo>
                    <a:pt x="1593" y="681"/>
                  </a:lnTo>
                  <a:lnTo>
                    <a:pt x="1511" y="611"/>
                  </a:lnTo>
                  <a:lnTo>
                    <a:pt x="1430" y="547"/>
                  </a:lnTo>
                  <a:lnTo>
                    <a:pt x="1350" y="486"/>
                  </a:lnTo>
                  <a:lnTo>
                    <a:pt x="1270" y="431"/>
                  </a:lnTo>
                  <a:lnTo>
                    <a:pt x="1191" y="379"/>
                  </a:lnTo>
                  <a:lnTo>
                    <a:pt x="1112" y="331"/>
                  </a:lnTo>
                  <a:lnTo>
                    <a:pt x="1034" y="287"/>
                  </a:lnTo>
                  <a:lnTo>
                    <a:pt x="957" y="247"/>
                  </a:lnTo>
                  <a:lnTo>
                    <a:pt x="879" y="211"/>
                  </a:lnTo>
                  <a:lnTo>
                    <a:pt x="801" y="177"/>
                  </a:lnTo>
                  <a:lnTo>
                    <a:pt x="723" y="148"/>
                  </a:lnTo>
                  <a:lnTo>
                    <a:pt x="646" y="121"/>
                  </a:lnTo>
                  <a:lnTo>
                    <a:pt x="568" y="96"/>
                  </a:lnTo>
                  <a:lnTo>
                    <a:pt x="489" y="75"/>
                  </a:lnTo>
                  <a:lnTo>
                    <a:pt x="410" y="58"/>
                  </a:lnTo>
                  <a:lnTo>
                    <a:pt x="330" y="41"/>
                  </a:lnTo>
                  <a:lnTo>
                    <a:pt x="249" y="27"/>
                  </a:lnTo>
                  <a:lnTo>
                    <a:pt x="167" y="16"/>
                  </a:lnTo>
                  <a:lnTo>
                    <a:pt x="85" y="8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806346" name="Freeform 10"/>
            <p:cNvSpPr>
              <a:spLocks/>
            </p:cNvSpPr>
            <p:nvPr userDrawn="1"/>
          </p:nvSpPr>
          <p:spPr bwMode="auto">
            <a:xfrm>
              <a:off x="314" y="676"/>
              <a:ext cx="4975" cy="1375"/>
            </a:xfrm>
            <a:custGeom>
              <a:avLst/>
              <a:gdLst/>
              <a:ahLst/>
              <a:cxnLst>
                <a:cxn ang="0">
                  <a:pos x="4975" y="2501"/>
                </a:cxn>
                <a:cxn ang="0">
                  <a:pos x="4926" y="2537"/>
                </a:cxn>
                <a:cxn ang="0">
                  <a:pos x="4867" y="2571"/>
                </a:cxn>
                <a:cxn ang="0">
                  <a:pos x="4786" y="2613"/>
                </a:cxn>
                <a:cxn ang="0">
                  <a:pos x="4686" y="2656"/>
                </a:cxn>
                <a:cxn ang="0">
                  <a:pos x="4568" y="2695"/>
                </a:cxn>
                <a:cxn ang="0">
                  <a:pos x="4433" y="2727"/>
                </a:cxn>
                <a:cxn ang="0">
                  <a:pos x="4361" y="2739"/>
                </a:cxn>
                <a:cxn ang="0">
                  <a:pos x="4285" y="2747"/>
                </a:cxn>
                <a:cxn ang="0">
                  <a:pos x="4204" y="2750"/>
                </a:cxn>
                <a:cxn ang="0">
                  <a:pos x="4121" y="2748"/>
                </a:cxn>
                <a:cxn ang="0">
                  <a:pos x="4035" y="2740"/>
                </a:cxn>
                <a:cxn ang="0">
                  <a:pos x="3946" y="2727"/>
                </a:cxn>
                <a:cxn ang="0">
                  <a:pos x="3856" y="2708"/>
                </a:cxn>
                <a:cxn ang="0">
                  <a:pos x="3761" y="2680"/>
                </a:cxn>
                <a:cxn ang="0">
                  <a:pos x="3666" y="2645"/>
                </a:cxn>
                <a:cxn ang="0">
                  <a:pos x="3567" y="2603"/>
                </a:cxn>
                <a:cxn ang="0">
                  <a:pos x="3467" y="2550"/>
                </a:cxn>
                <a:cxn ang="0">
                  <a:pos x="3366" y="2488"/>
                </a:cxn>
                <a:cxn ang="0">
                  <a:pos x="3263" y="2416"/>
                </a:cxn>
                <a:cxn ang="0">
                  <a:pos x="3159" y="2333"/>
                </a:cxn>
                <a:cxn ang="0">
                  <a:pos x="3053" y="2240"/>
                </a:cxn>
                <a:cxn ang="0">
                  <a:pos x="2948" y="2133"/>
                </a:cxn>
                <a:cxn ang="0">
                  <a:pos x="2841" y="2014"/>
                </a:cxn>
                <a:cxn ang="0">
                  <a:pos x="2733" y="1883"/>
                </a:cxn>
                <a:cxn ang="0">
                  <a:pos x="2627" y="1747"/>
                </a:cxn>
                <a:cxn ang="0">
                  <a:pos x="2422" y="1495"/>
                </a:cxn>
                <a:cxn ang="0">
                  <a:pos x="2227" y="1269"/>
                </a:cxn>
                <a:cxn ang="0">
                  <a:pos x="2040" y="1066"/>
                </a:cxn>
                <a:cxn ang="0">
                  <a:pos x="1861" y="885"/>
                </a:cxn>
                <a:cxn ang="0">
                  <a:pos x="1687" y="723"/>
                </a:cxn>
                <a:cxn ang="0">
                  <a:pos x="1519" y="583"/>
                </a:cxn>
                <a:cxn ang="0">
                  <a:pos x="1357" y="462"/>
                </a:cxn>
                <a:cxn ang="0">
                  <a:pos x="1196" y="357"/>
                </a:cxn>
                <a:cxn ang="0">
                  <a:pos x="1039" y="268"/>
                </a:cxn>
                <a:cxn ang="0">
                  <a:pos x="882" y="194"/>
                </a:cxn>
                <a:cxn ang="0">
                  <a:pos x="726" y="134"/>
                </a:cxn>
                <a:cxn ang="0">
                  <a:pos x="569" y="86"/>
                </a:cxn>
                <a:cxn ang="0">
                  <a:pos x="410" y="50"/>
                </a:cxn>
                <a:cxn ang="0">
                  <a:pos x="249" y="23"/>
                </a:cxn>
                <a:cxn ang="0">
                  <a:pos x="83" y="5"/>
                </a:cxn>
              </a:cxnLst>
              <a:rect l="0" t="0" r="r" b="b"/>
              <a:pathLst>
                <a:path w="4975" h="2750">
                  <a:moveTo>
                    <a:pt x="4975" y="2501"/>
                  </a:moveTo>
                  <a:lnTo>
                    <a:pt x="4975" y="2501"/>
                  </a:lnTo>
                  <a:lnTo>
                    <a:pt x="4962" y="2511"/>
                  </a:lnTo>
                  <a:lnTo>
                    <a:pt x="4926" y="2537"/>
                  </a:lnTo>
                  <a:lnTo>
                    <a:pt x="4899" y="2553"/>
                  </a:lnTo>
                  <a:lnTo>
                    <a:pt x="4867" y="2571"/>
                  </a:lnTo>
                  <a:lnTo>
                    <a:pt x="4829" y="2592"/>
                  </a:lnTo>
                  <a:lnTo>
                    <a:pt x="4786" y="2613"/>
                  </a:lnTo>
                  <a:lnTo>
                    <a:pt x="4739" y="2635"/>
                  </a:lnTo>
                  <a:lnTo>
                    <a:pt x="4686" y="2656"/>
                  </a:lnTo>
                  <a:lnTo>
                    <a:pt x="4629" y="2676"/>
                  </a:lnTo>
                  <a:lnTo>
                    <a:pt x="4568" y="2695"/>
                  </a:lnTo>
                  <a:lnTo>
                    <a:pt x="4503" y="2713"/>
                  </a:lnTo>
                  <a:lnTo>
                    <a:pt x="4433" y="2727"/>
                  </a:lnTo>
                  <a:lnTo>
                    <a:pt x="4397" y="2734"/>
                  </a:lnTo>
                  <a:lnTo>
                    <a:pt x="4361" y="2739"/>
                  </a:lnTo>
                  <a:lnTo>
                    <a:pt x="4322" y="2743"/>
                  </a:lnTo>
                  <a:lnTo>
                    <a:pt x="4285" y="2747"/>
                  </a:lnTo>
                  <a:lnTo>
                    <a:pt x="4245" y="2748"/>
                  </a:lnTo>
                  <a:lnTo>
                    <a:pt x="4204" y="2750"/>
                  </a:lnTo>
                  <a:lnTo>
                    <a:pt x="4163" y="2750"/>
                  </a:lnTo>
                  <a:lnTo>
                    <a:pt x="4121" y="2748"/>
                  </a:lnTo>
                  <a:lnTo>
                    <a:pt x="4079" y="2745"/>
                  </a:lnTo>
                  <a:lnTo>
                    <a:pt x="4035" y="2740"/>
                  </a:lnTo>
                  <a:lnTo>
                    <a:pt x="3992" y="2735"/>
                  </a:lnTo>
                  <a:lnTo>
                    <a:pt x="3946" y="2727"/>
                  </a:lnTo>
                  <a:lnTo>
                    <a:pt x="3902" y="2719"/>
                  </a:lnTo>
                  <a:lnTo>
                    <a:pt x="3856" y="2708"/>
                  </a:lnTo>
                  <a:lnTo>
                    <a:pt x="3809" y="2695"/>
                  </a:lnTo>
                  <a:lnTo>
                    <a:pt x="3761" y="2680"/>
                  </a:lnTo>
                  <a:lnTo>
                    <a:pt x="3714" y="2664"/>
                  </a:lnTo>
                  <a:lnTo>
                    <a:pt x="3666" y="2645"/>
                  </a:lnTo>
                  <a:lnTo>
                    <a:pt x="3617" y="2626"/>
                  </a:lnTo>
                  <a:lnTo>
                    <a:pt x="3567" y="2603"/>
                  </a:lnTo>
                  <a:lnTo>
                    <a:pt x="3517" y="2577"/>
                  </a:lnTo>
                  <a:lnTo>
                    <a:pt x="3467" y="2550"/>
                  </a:lnTo>
                  <a:lnTo>
                    <a:pt x="3417" y="2521"/>
                  </a:lnTo>
                  <a:lnTo>
                    <a:pt x="3366" y="2488"/>
                  </a:lnTo>
                  <a:lnTo>
                    <a:pt x="3314" y="2453"/>
                  </a:lnTo>
                  <a:lnTo>
                    <a:pt x="3263" y="2416"/>
                  </a:lnTo>
                  <a:lnTo>
                    <a:pt x="3212" y="2375"/>
                  </a:lnTo>
                  <a:lnTo>
                    <a:pt x="3159" y="2333"/>
                  </a:lnTo>
                  <a:lnTo>
                    <a:pt x="3106" y="2288"/>
                  </a:lnTo>
                  <a:lnTo>
                    <a:pt x="3053" y="2240"/>
                  </a:lnTo>
                  <a:lnTo>
                    <a:pt x="3001" y="2188"/>
                  </a:lnTo>
                  <a:lnTo>
                    <a:pt x="2948" y="2133"/>
                  </a:lnTo>
                  <a:lnTo>
                    <a:pt x="2894" y="2075"/>
                  </a:lnTo>
                  <a:lnTo>
                    <a:pt x="2841" y="2014"/>
                  </a:lnTo>
                  <a:lnTo>
                    <a:pt x="2787" y="1951"/>
                  </a:lnTo>
                  <a:lnTo>
                    <a:pt x="2733" y="1883"/>
                  </a:lnTo>
                  <a:lnTo>
                    <a:pt x="2733" y="1883"/>
                  </a:lnTo>
                  <a:lnTo>
                    <a:pt x="2627" y="1747"/>
                  </a:lnTo>
                  <a:lnTo>
                    <a:pt x="2523" y="1618"/>
                  </a:lnTo>
                  <a:lnTo>
                    <a:pt x="2422" y="1495"/>
                  </a:lnTo>
                  <a:lnTo>
                    <a:pt x="2323" y="1379"/>
                  </a:lnTo>
                  <a:lnTo>
                    <a:pt x="2227" y="1269"/>
                  </a:lnTo>
                  <a:lnTo>
                    <a:pt x="2133" y="1164"/>
                  </a:lnTo>
                  <a:lnTo>
                    <a:pt x="2040" y="1066"/>
                  </a:lnTo>
                  <a:lnTo>
                    <a:pt x="1949" y="972"/>
                  </a:lnTo>
                  <a:lnTo>
                    <a:pt x="1861" y="885"/>
                  </a:lnTo>
                  <a:lnTo>
                    <a:pt x="1773" y="801"/>
                  </a:lnTo>
                  <a:lnTo>
                    <a:pt x="1687" y="723"/>
                  </a:lnTo>
                  <a:lnTo>
                    <a:pt x="1602" y="651"/>
                  </a:lnTo>
                  <a:lnTo>
                    <a:pt x="1519" y="583"/>
                  </a:lnTo>
                  <a:lnTo>
                    <a:pt x="1437" y="520"/>
                  </a:lnTo>
                  <a:lnTo>
                    <a:pt x="1357" y="462"/>
                  </a:lnTo>
                  <a:lnTo>
                    <a:pt x="1276" y="407"/>
                  </a:lnTo>
                  <a:lnTo>
                    <a:pt x="1196" y="357"/>
                  </a:lnTo>
                  <a:lnTo>
                    <a:pt x="1116" y="310"/>
                  </a:lnTo>
                  <a:lnTo>
                    <a:pt x="1039" y="268"/>
                  </a:lnTo>
                  <a:lnTo>
                    <a:pt x="960" y="229"/>
                  </a:lnTo>
                  <a:lnTo>
                    <a:pt x="882" y="194"/>
                  </a:lnTo>
                  <a:lnTo>
                    <a:pt x="804" y="162"/>
                  </a:lnTo>
                  <a:lnTo>
                    <a:pt x="726" y="134"/>
                  </a:lnTo>
                  <a:lnTo>
                    <a:pt x="647" y="108"/>
                  </a:lnTo>
                  <a:lnTo>
                    <a:pt x="569" y="86"/>
                  </a:lnTo>
                  <a:lnTo>
                    <a:pt x="490" y="66"/>
                  </a:lnTo>
                  <a:lnTo>
                    <a:pt x="410" y="50"/>
                  </a:lnTo>
                  <a:lnTo>
                    <a:pt x="331" y="36"/>
                  </a:lnTo>
                  <a:lnTo>
                    <a:pt x="249" y="23"/>
                  </a:lnTo>
                  <a:lnTo>
                    <a:pt x="167" y="13"/>
                  </a:lnTo>
                  <a:lnTo>
                    <a:pt x="83" y="5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806347" name="Freeform 11"/>
            <p:cNvSpPr>
              <a:spLocks/>
            </p:cNvSpPr>
            <p:nvPr userDrawn="1"/>
          </p:nvSpPr>
          <p:spPr bwMode="auto">
            <a:xfrm>
              <a:off x="325" y="698"/>
              <a:ext cx="5012" cy="1339"/>
            </a:xfrm>
            <a:custGeom>
              <a:avLst/>
              <a:gdLst/>
              <a:ahLst/>
              <a:cxnLst>
                <a:cxn ang="0">
                  <a:pos x="5012" y="2414"/>
                </a:cxn>
                <a:cxn ang="0">
                  <a:pos x="4964" y="2448"/>
                </a:cxn>
                <a:cxn ang="0">
                  <a:pos x="4904" y="2485"/>
                </a:cxn>
                <a:cxn ang="0">
                  <a:pos x="4825" y="2528"/>
                </a:cxn>
                <a:cxn ang="0">
                  <a:pos x="4725" y="2574"/>
                </a:cxn>
                <a:cxn ang="0">
                  <a:pos x="4608" y="2615"/>
                </a:cxn>
                <a:cxn ang="0">
                  <a:pos x="4474" y="2649"/>
                </a:cxn>
                <a:cxn ang="0">
                  <a:pos x="4402" y="2662"/>
                </a:cxn>
                <a:cxn ang="0">
                  <a:pos x="4325" y="2672"/>
                </a:cxn>
                <a:cxn ang="0">
                  <a:pos x="4246" y="2677"/>
                </a:cxn>
                <a:cxn ang="0">
                  <a:pos x="4163" y="2677"/>
                </a:cxn>
                <a:cxn ang="0">
                  <a:pos x="4077" y="2672"/>
                </a:cxn>
                <a:cxn ang="0">
                  <a:pos x="3988" y="2661"/>
                </a:cxn>
                <a:cxn ang="0">
                  <a:pos x="3896" y="2643"/>
                </a:cxn>
                <a:cxn ang="0">
                  <a:pos x="3802" y="2617"/>
                </a:cxn>
                <a:cxn ang="0">
                  <a:pos x="3705" y="2583"/>
                </a:cxn>
                <a:cxn ang="0">
                  <a:pos x="3606" y="2543"/>
                </a:cxn>
                <a:cxn ang="0">
                  <a:pos x="3506" y="2491"/>
                </a:cxn>
                <a:cxn ang="0">
                  <a:pos x="3403" y="2431"/>
                </a:cxn>
                <a:cxn ang="0">
                  <a:pos x="3299" y="2362"/>
                </a:cxn>
                <a:cxn ang="0">
                  <a:pos x="3194" y="2280"/>
                </a:cxn>
                <a:cxn ang="0">
                  <a:pos x="3087" y="2188"/>
                </a:cxn>
                <a:cxn ang="0">
                  <a:pos x="2980" y="2083"/>
                </a:cxn>
                <a:cxn ang="0">
                  <a:pos x="2870" y="1966"/>
                </a:cxn>
                <a:cxn ang="0">
                  <a:pos x="2762" y="1836"/>
                </a:cxn>
                <a:cxn ang="0">
                  <a:pos x="2654" y="1702"/>
                </a:cxn>
                <a:cxn ang="0">
                  <a:pos x="2444" y="1455"/>
                </a:cxn>
                <a:cxn ang="0">
                  <a:pos x="2245" y="1230"/>
                </a:cxn>
                <a:cxn ang="0">
                  <a:pos x="2057" y="1030"/>
                </a:cxn>
                <a:cxn ang="0">
                  <a:pos x="1873" y="851"/>
                </a:cxn>
                <a:cxn ang="0">
                  <a:pos x="1698" y="692"/>
                </a:cxn>
                <a:cxn ang="0">
                  <a:pos x="1529" y="555"/>
                </a:cxn>
                <a:cxn ang="0">
                  <a:pos x="1364" y="436"/>
                </a:cxn>
                <a:cxn ang="0">
                  <a:pos x="1201" y="334"/>
                </a:cxn>
                <a:cxn ang="0">
                  <a:pos x="1043" y="248"/>
                </a:cxn>
                <a:cxn ang="0">
                  <a:pos x="885" y="177"/>
                </a:cxn>
                <a:cxn ang="0">
                  <a:pos x="728" y="119"/>
                </a:cxn>
                <a:cxn ang="0">
                  <a:pos x="571" y="74"/>
                </a:cxn>
                <a:cxn ang="0">
                  <a:pos x="411" y="42"/>
                </a:cxn>
                <a:cxn ang="0">
                  <a:pos x="250" y="17"/>
                </a:cxn>
                <a:cxn ang="0">
                  <a:pos x="85" y="5"/>
                </a:cxn>
              </a:cxnLst>
              <a:rect l="0" t="0" r="r" b="b"/>
              <a:pathLst>
                <a:path w="5012" h="2678">
                  <a:moveTo>
                    <a:pt x="5012" y="2414"/>
                  </a:moveTo>
                  <a:lnTo>
                    <a:pt x="5012" y="2414"/>
                  </a:lnTo>
                  <a:lnTo>
                    <a:pt x="5000" y="2423"/>
                  </a:lnTo>
                  <a:lnTo>
                    <a:pt x="4964" y="2448"/>
                  </a:lnTo>
                  <a:lnTo>
                    <a:pt x="4937" y="2465"/>
                  </a:lnTo>
                  <a:lnTo>
                    <a:pt x="4904" y="2485"/>
                  </a:lnTo>
                  <a:lnTo>
                    <a:pt x="4868" y="2506"/>
                  </a:lnTo>
                  <a:lnTo>
                    <a:pt x="4825" y="2528"/>
                  </a:lnTo>
                  <a:lnTo>
                    <a:pt x="4778" y="2551"/>
                  </a:lnTo>
                  <a:lnTo>
                    <a:pt x="4725" y="2574"/>
                  </a:lnTo>
                  <a:lnTo>
                    <a:pt x="4670" y="2594"/>
                  </a:lnTo>
                  <a:lnTo>
                    <a:pt x="4608" y="2615"/>
                  </a:lnTo>
                  <a:lnTo>
                    <a:pt x="4543" y="2635"/>
                  </a:lnTo>
                  <a:lnTo>
                    <a:pt x="4474" y="2649"/>
                  </a:lnTo>
                  <a:lnTo>
                    <a:pt x="4439" y="2657"/>
                  </a:lnTo>
                  <a:lnTo>
                    <a:pt x="4402" y="2662"/>
                  </a:lnTo>
                  <a:lnTo>
                    <a:pt x="4364" y="2669"/>
                  </a:lnTo>
                  <a:lnTo>
                    <a:pt x="4325" y="2672"/>
                  </a:lnTo>
                  <a:lnTo>
                    <a:pt x="4286" y="2675"/>
                  </a:lnTo>
                  <a:lnTo>
                    <a:pt x="4246" y="2677"/>
                  </a:lnTo>
                  <a:lnTo>
                    <a:pt x="4204" y="2678"/>
                  </a:lnTo>
                  <a:lnTo>
                    <a:pt x="4163" y="2677"/>
                  </a:lnTo>
                  <a:lnTo>
                    <a:pt x="4120" y="2675"/>
                  </a:lnTo>
                  <a:lnTo>
                    <a:pt x="4077" y="2672"/>
                  </a:lnTo>
                  <a:lnTo>
                    <a:pt x="4032" y="2667"/>
                  </a:lnTo>
                  <a:lnTo>
                    <a:pt x="3988" y="2661"/>
                  </a:lnTo>
                  <a:lnTo>
                    <a:pt x="3942" y="2653"/>
                  </a:lnTo>
                  <a:lnTo>
                    <a:pt x="3896" y="2643"/>
                  </a:lnTo>
                  <a:lnTo>
                    <a:pt x="3849" y="2630"/>
                  </a:lnTo>
                  <a:lnTo>
                    <a:pt x="3802" y="2617"/>
                  </a:lnTo>
                  <a:lnTo>
                    <a:pt x="3753" y="2601"/>
                  </a:lnTo>
                  <a:lnTo>
                    <a:pt x="3705" y="2583"/>
                  </a:lnTo>
                  <a:lnTo>
                    <a:pt x="3656" y="2564"/>
                  </a:lnTo>
                  <a:lnTo>
                    <a:pt x="3606" y="2543"/>
                  </a:lnTo>
                  <a:lnTo>
                    <a:pt x="3556" y="2519"/>
                  </a:lnTo>
                  <a:lnTo>
                    <a:pt x="3506" y="2491"/>
                  </a:lnTo>
                  <a:lnTo>
                    <a:pt x="3455" y="2464"/>
                  </a:lnTo>
                  <a:lnTo>
                    <a:pt x="3403" y="2431"/>
                  </a:lnTo>
                  <a:lnTo>
                    <a:pt x="3352" y="2398"/>
                  </a:lnTo>
                  <a:lnTo>
                    <a:pt x="3299" y="2362"/>
                  </a:lnTo>
                  <a:lnTo>
                    <a:pt x="3246" y="2322"/>
                  </a:lnTo>
                  <a:lnTo>
                    <a:pt x="3194" y="2280"/>
                  </a:lnTo>
                  <a:lnTo>
                    <a:pt x="3141" y="2236"/>
                  </a:lnTo>
                  <a:lnTo>
                    <a:pt x="3087" y="2188"/>
                  </a:lnTo>
                  <a:lnTo>
                    <a:pt x="3033" y="2138"/>
                  </a:lnTo>
                  <a:lnTo>
                    <a:pt x="2980" y="2083"/>
                  </a:lnTo>
                  <a:lnTo>
                    <a:pt x="2924" y="2026"/>
                  </a:lnTo>
                  <a:lnTo>
                    <a:pt x="2870" y="1966"/>
                  </a:lnTo>
                  <a:lnTo>
                    <a:pt x="2816" y="1903"/>
                  </a:lnTo>
                  <a:lnTo>
                    <a:pt x="2762" y="1836"/>
                  </a:lnTo>
                  <a:lnTo>
                    <a:pt x="2762" y="1836"/>
                  </a:lnTo>
                  <a:lnTo>
                    <a:pt x="2654" y="1702"/>
                  </a:lnTo>
                  <a:lnTo>
                    <a:pt x="2548" y="1576"/>
                  </a:lnTo>
                  <a:lnTo>
                    <a:pt x="2444" y="1455"/>
                  </a:lnTo>
                  <a:lnTo>
                    <a:pt x="2344" y="1338"/>
                  </a:lnTo>
                  <a:lnTo>
                    <a:pt x="2245" y="1230"/>
                  </a:lnTo>
                  <a:lnTo>
                    <a:pt x="2150" y="1127"/>
                  </a:lnTo>
                  <a:lnTo>
                    <a:pt x="2057" y="1030"/>
                  </a:lnTo>
                  <a:lnTo>
                    <a:pt x="1963" y="938"/>
                  </a:lnTo>
                  <a:lnTo>
                    <a:pt x="1873" y="851"/>
                  </a:lnTo>
                  <a:lnTo>
                    <a:pt x="1786" y="770"/>
                  </a:lnTo>
                  <a:lnTo>
                    <a:pt x="1698" y="692"/>
                  </a:lnTo>
                  <a:lnTo>
                    <a:pt x="1612" y="621"/>
                  </a:lnTo>
                  <a:lnTo>
                    <a:pt x="1529" y="555"/>
                  </a:lnTo>
                  <a:lnTo>
                    <a:pt x="1446" y="494"/>
                  </a:lnTo>
                  <a:lnTo>
                    <a:pt x="1364" y="436"/>
                  </a:lnTo>
                  <a:lnTo>
                    <a:pt x="1282" y="382"/>
                  </a:lnTo>
                  <a:lnTo>
                    <a:pt x="1201" y="334"/>
                  </a:lnTo>
                  <a:lnTo>
                    <a:pt x="1122" y="289"/>
                  </a:lnTo>
                  <a:lnTo>
                    <a:pt x="1043" y="248"/>
                  </a:lnTo>
                  <a:lnTo>
                    <a:pt x="964" y="210"/>
                  </a:lnTo>
                  <a:lnTo>
                    <a:pt x="885" y="177"/>
                  </a:lnTo>
                  <a:lnTo>
                    <a:pt x="807" y="147"/>
                  </a:lnTo>
                  <a:lnTo>
                    <a:pt x="728" y="119"/>
                  </a:lnTo>
                  <a:lnTo>
                    <a:pt x="649" y="95"/>
                  </a:lnTo>
                  <a:lnTo>
                    <a:pt x="571" y="74"/>
                  </a:lnTo>
                  <a:lnTo>
                    <a:pt x="490" y="56"/>
                  </a:lnTo>
                  <a:lnTo>
                    <a:pt x="411" y="42"/>
                  </a:lnTo>
                  <a:lnTo>
                    <a:pt x="331" y="29"/>
                  </a:lnTo>
                  <a:lnTo>
                    <a:pt x="250" y="17"/>
                  </a:lnTo>
                  <a:lnTo>
                    <a:pt x="167" y="9"/>
                  </a:lnTo>
                  <a:lnTo>
                    <a:pt x="85" y="5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806348" name="Freeform 12"/>
            <p:cNvSpPr>
              <a:spLocks/>
            </p:cNvSpPr>
            <p:nvPr userDrawn="1"/>
          </p:nvSpPr>
          <p:spPr bwMode="auto">
            <a:xfrm>
              <a:off x="336" y="720"/>
              <a:ext cx="5049" cy="1304"/>
            </a:xfrm>
            <a:custGeom>
              <a:avLst/>
              <a:gdLst/>
              <a:ahLst/>
              <a:cxnLst>
                <a:cxn ang="0">
                  <a:pos x="5049" y="2324"/>
                </a:cxn>
                <a:cxn ang="0">
                  <a:pos x="5000" y="2361"/>
                </a:cxn>
                <a:cxn ang="0">
                  <a:pos x="4942" y="2398"/>
                </a:cxn>
                <a:cxn ang="0">
                  <a:pos x="4863" y="2443"/>
                </a:cxn>
                <a:cxn ang="0">
                  <a:pos x="4764" y="2492"/>
                </a:cxn>
                <a:cxn ang="0">
                  <a:pos x="4647" y="2537"/>
                </a:cxn>
                <a:cxn ang="0">
                  <a:pos x="4514" y="2574"/>
                </a:cxn>
                <a:cxn ang="0">
                  <a:pos x="4442" y="2589"/>
                </a:cxn>
                <a:cxn ang="0">
                  <a:pos x="4366" y="2598"/>
                </a:cxn>
                <a:cxn ang="0">
                  <a:pos x="4286" y="2605"/>
                </a:cxn>
                <a:cxn ang="0">
                  <a:pos x="4203" y="2608"/>
                </a:cxn>
                <a:cxn ang="0">
                  <a:pos x="4117" y="2603"/>
                </a:cxn>
                <a:cxn ang="0">
                  <a:pos x="4027" y="2593"/>
                </a:cxn>
                <a:cxn ang="0">
                  <a:pos x="3935" y="2577"/>
                </a:cxn>
                <a:cxn ang="0">
                  <a:pos x="3841" y="2555"/>
                </a:cxn>
                <a:cxn ang="0">
                  <a:pos x="3744" y="2522"/>
                </a:cxn>
                <a:cxn ang="0">
                  <a:pos x="3645" y="2484"/>
                </a:cxn>
                <a:cxn ang="0">
                  <a:pos x="3544" y="2434"/>
                </a:cxn>
                <a:cxn ang="0">
                  <a:pos x="3439" y="2375"/>
                </a:cxn>
                <a:cxn ang="0">
                  <a:pos x="3335" y="2308"/>
                </a:cxn>
                <a:cxn ang="0">
                  <a:pos x="3228" y="2229"/>
                </a:cxn>
                <a:cxn ang="0">
                  <a:pos x="3120" y="2137"/>
                </a:cxn>
                <a:cxn ang="0">
                  <a:pos x="3010" y="2035"/>
                </a:cxn>
                <a:cxn ang="0">
                  <a:pos x="2901" y="1919"/>
                </a:cxn>
                <a:cxn ang="0">
                  <a:pos x="2790" y="1789"/>
                </a:cxn>
                <a:cxn ang="0">
                  <a:pos x="2679" y="1659"/>
                </a:cxn>
                <a:cxn ang="0">
                  <a:pos x="2466" y="1413"/>
                </a:cxn>
                <a:cxn ang="0">
                  <a:pos x="2265" y="1192"/>
                </a:cxn>
                <a:cxn ang="0">
                  <a:pos x="2072" y="993"/>
                </a:cxn>
                <a:cxn ang="0">
                  <a:pos x="1887" y="819"/>
                </a:cxn>
                <a:cxn ang="0">
                  <a:pos x="1710" y="664"/>
                </a:cxn>
                <a:cxn ang="0">
                  <a:pos x="1537" y="528"/>
                </a:cxn>
                <a:cxn ang="0">
                  <a:pos x="1371" y="412"/>
                </a:cxn>
                <a:cxn ang="0">
                  <a:pos x="1207" y="312"/>
                </a:cxn>
                <a:cxn ang="0">
                  <a:pos x="1047" y="230"/>
                </a:cxn>
                <a:cxn ang="0">
                  <a:pos x="888" y="160"/>
                </a:cxn>
                <a:cxn ang="0">
                  <a:pos x="731" y="107"/>
                </a:cxn>
                <a:cxn ang="0">
                  <a:pos x="572" y="65"/>
                </a:cxn>
                <a:cxn ang="0">
                  <a:pos x="413" y="34"/>
                </a:cxn>
                <a:cxn ang="0">
                  <a:pos x="250" y="15"/>
                </a:cxn>
                <a:cxn ang="0">
                  <a:pos x="85" y="4"/>
                </a:cxn>
              </a:cxnLst>
              <a:rect l="0" t="0" r="r" b="b"/>
              <a:pathLst>
                <a:path w="5049" h="2608">
                  <a:moveTo>
                    <a:pt x="5049" y="2324"/>
                  </a:moveTo>
                  <a:lnTo>
                    <a:pt x="5049" y="2324"/>
                  </a:lnTo>
                  <a:lnTo>
                    <a:pt x="5036" y="2334"/>
                  </a:lnTo>
                  <a:lnTo>
                    <a:pt x="5000" y="2361"/>
                  </a:lnTo>
                  <a:lnTo>
                    <a:pt x="4974" y="2379"/>
                  </a:lnTo>
                  <a:lnTo>
                    <a:pt x="4942" y="2398"/>
                  </a:lnTo>
                  <a:lnTo>
                    <a:pt x="4906" y="2421"/>
                  </a:lnTo>
                  <a:lnTo>
                    <a:pt x="4863" y="2443"/>
                  </a:lnTo>
                  <a:lnTo>
                    <a:pt x="4815" y="2468"/>
                  </a:lnTo>
                  <a:lnTo>
                    <a:pt x="4764" y="2492"/>
                  </a:lnTo>
                  <a:lnTo>
                    <a:pt x="4709" y="2514"/>
                  </a:lnTo>
                  <a:lnTo>
                    <a:pt x="4647" y="2537"/>
                  </a:lnTo>
                  <a:lnTo>
                    <a:pt x="4584" y="2556"/>
                  </a:lnTo>
                  <a:lnTo>
                    <a:pt x="4514" y="2574"/>
                  </a:lnTo>
                  <a:lnTo>
                    <a:pt x="4478" y="2581"/>
                  </a:lnTo>
                  <a:lnTo>
                    <a:pt x="4442" y="2589"/>
                  </a:lnTo>
                  <a:lnTo>
                    <a:pt x="4404" y="2593"/>
                  </a:lnTo>
                  <a:lnTo>
                    <a:pt x="4366" y="2598"/>
                  </a:lnTo>
                  <a:lnTo>
                    <a:pt x="4327" y="2603"/>
                  </a:lnTo>
                  <a:lnTo>
                    <a:pt x="4286" y="2605"/>
                  </a:lnTo>
                  <a:lnTo>
                    <a:pt x="4245" y="2606"/>
                  </a:lnTo>
                  <a:lnTo>
                    <a:pt x="4203" y="2608"/>
                  </a:lnTo>
                  <a:lnTo>
                    <a:pt x="4160" y="2606"/>
                  </a:lnTo>
                  <a:lnTo>
                    <a:pt x="4117" y="2603"/>
                  </a:lnTo>
                  <a:lnTo>
                    <a:pt x="4073" y="2600"/>
                  </a:lnTo>
                  <a:lnTo>
                    <a:pt x="4027" y="2593"/>
                  </a:lnTo>
                  <a:lnTo>
                    <a:pt x="3982" y="2587"/>
                  </a:lnTo>
                  <a:lnTo>
                    <a:pt x="3935" y="2577"/>
                  </a:lnTo>
                  <a:lnTo>
                    <a:pt x="3888" y="2566"/>
                  </a:lnTo>
                  <a:lnTo>
                    <a:pt x="3841" y="2555"/>
                  </a:lnTo>
                  <a:lnTo>
                    <a:pt x="3792" y="2540"/>
                  </a:lnTo>
                  <a:lnTo>
                    <a:pt x="3744" y="2522"/>
                  </a:lnTo>
                  <a:lnTo>
                    <a:pt x="3695" y="2505"/>
                  </a:lnTo>
                  <a:lnTo>
                    <a:pt x="3645" y="2484"/>
                  </a:lnTo>
                  <a:lnTo>
                    <a:pt x="3594" y="2459"/>
                  </a:lnTo>
                  <a:lnTo>
                    <a:pt x="3544" y="2434"/>
                  </a:lnTo>
                  <a:lnTo>
                    <a:pt x="3492" y="2406"/>
                  </a:lnTo>
                  <a:lnTo>
                    <a:pt x="3439" y="2375"/>
                  </a:lnTo>
                  <a:lnTo>
                    <a:pt x="3388" y="2343"/>
                  </a:lnTo>
                  <a:lnTo>
                    <a:pt x="3335" y="2308"/>
                  </a:lnTo>
                  <a:lnTo>
                    <a:pt x="3281" y="2269"/>
                  </a:lnTo>
                  <a:lnTo>
                    <a:pt x="3228" y="2229"/>
                  </a:lnTo>
                  <a:lnTo>
                    <a:pt x="3174" y="2183"/>
                  </a:lnTo>
                  <a:lnTo>
                    <a:pt x="3120" y="2137"/>
                  </a:lnTo>
                  <a:lnTo>
                    <a:pt x="3066" y="2086"/>
                  </a:lnTo>
                  <a:lnTo>
                    <a:pt x="3010" y="2035"/>
                  </a:lnTo>
                  <a:lnTo>
                    <a:pt x="2956" y="1978"/>
                  </a:lnTo>
                  <a:lnTo>
                    <a:pt x="2901" y="1919"/>
                  </a:lnTo>
                  <a:lnTo>
                    <a:pt x="2845" y="1856"/>
                  </a:lnTo>
                  <a:lnTo>
                    <a:pt x="2790" y="1789"/>
                  </a:lnTo>
                  <a:lnTo>
                    <a:pt x="2790" y="1789"/>
                  </a:lnTo>
                  <a:lnTo>
                    <a:pt x="2679" y="1659"/>
                  </a:lnTo>
                  <a:lnTo>
                    <a:pt x="2572" y="1533"/>
                  </a:lnTo>
                  <a:lnTo>
                    <a:pt x="2466" y="1413"/>
                  </a:lnTo>
                  <a:lnTo>
                    <a:pt x="2365" y="1299"/>
                  </a:lnTo>
                  <a:lnTo>
                    <a:pt x="2265" y="1192"/>
                  </a:lnTo>
                  <a:lnTo>
                    <a:pt x="2168" y="1090"/>
                  </a:lnTo>
                  <a:lnTo>
                    <a:pt x="2072" y="993"/>
                  </a:lnTo>
                  <a:lnTo>
                    <a:pt x="1979" y="903"/>
                  </a:lnTo>
                  <a:lnTo>
                    <a:pt x="1887" y="819"/>
                  </a:lnTo>
                  <a:lnTo>
                    <a:pt x="1797" y="738"/>
                  </a:lnTo>
                  <a:lnTo>
                    <a:pt x="1710" y="664"/>
                  </a:lnTo>
                  <a:lnTo>
                    <a:pt x="1622" y="593"/>
                  </a:lnTo>
                  <a:lnTo>
                    <a:pt x="1537" y="528"/>
                  </a:lnTo>
                  <a:lnTo>
                    <a:pt x="1453" y="467"/>
                  </a:lnTo>
                  <a:lnTo>
                    <a:pt x="1371" y="412"/>
                  </a:lnTo>
                  <a:lnTo>
                    <a:pt x="1287" y="360"/>
                  </a:lnTo>
                  <a:lnTo>
                    <a:pt x="1207" y="312"/>
                  </a:lnTo>
                  <a:lnTo>
                    <a:pt x="1126" y="268"/>
                  </a:lnTo>
                  <a:lnTo>
                    <a:pt x="1047" y="230"/>
                  </a:lnTo>
                  <a:lnTo>
                    <a:pt x="967" y="192"/>
                  </a:lnTo>
                  <a:lnTo>
                    <a:pt x="888" y="160"/>
                  </a:lnTo>
                  <a:lnTo>
                    <a:pt x="808" y="133"/>
                  </a:lnTo>
                  <a:lnTo>
                    <a:pt x="731" y="107"/>
                  </a:lnTo>
                  <a:lnTo>
                    <a:pt x="652" y="84"/>
                  </a:lnTo>
                  <a:lnTo>
                    <a:pt x="572" y="65"/>
                  </a:lnTo>
                  <a:lnTo>
                    <a:pt x="492" y="49"/>
                  </a:lnTo>
                  <a:lnTo>
                    <a:pt x="413" y="34"/>
                  </a:lnTo>
                  <a:lnTo>
                    <a:pt x="332" y="23"/>
                  </a:lnTo>
                  <a:lnTo>
                    <a:pt x="250" y="15"/>
                  </a:lnTo>
                  <a:lnTo>
                    <a:pt x="168" y="8"/>
                  </a:lnTo>
                  <a:lnTo>
                    <a:pt x="85" y="4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806349" name="Freeform 13"/>
            <p:cNvSpPr>
              <a:spLocks/>
            </p:cNvSpPr>
            <p:nvPr userDrawn="1"/>
          </p:nvSpPr>
          <p:spPr bwMode="auto">
            <a:xfrm>
              <a:off x="349" y="742"/>
              <a:ext cx="5081" cy="1267"/>
            </a:xfrm>
            <a:custGeom>
              <a:avLst/>
              <a:gdLst/>
              <a:ahLst/>
              <a:cxnLst>
                <a:cxn ang="0">
                  <a:pos x="5081" y="2233"/>
                </a:cxn>
                <a:cxn ang="0">
                  <a:pos x="5034" y="2270"/>
                </a:cxn>
                <a:cxn ang="0">
                  <a:pos x="4977" y="2309"/>
                </a:cxn>
                <a:cxn ang="0">
                  <a:pos x="4898" y="2355"/>
                </a:cxn>
                <a:cxn ang="0">
                  <a:pos x="4801" y="2405"/>
                </a:cxn>
                <a:cxn ang="0">
                  <a:pos x="4684" y="2454"/>
                </a:cxn>
                <a:cxn ang="0">
                  <a:pos x="4551" y="2494"/>
                </a:cxn>
                <a:cxn ang="0">
                  <a:pos x="4479" y="2509"/>
                </a:cxn>
                <a:cxn ang="0">
                  <a:pos x="4404" y="2522"/>
                </a:cxn>
                <a:cxn ang="0">
                  <a:pos x="4323" y="2530"/>
                </a:cxn>
                <a:cxn ang="0">
                  <a:pos x="4240" y="2533"/>
                </a:cxn>
                <a:cxn ang="0">
                  <a:pos x="4154" y="2531"/>
                </a:cxn>
                <a:cxn ang="0">
                  <a:pos x="4065" y="2523"/>
                </a:cxn>
                <a:cxn ang="0">
                  <a:pos x="3974" y="2509"/>
                </a:cxn>
                <a:cxn ang="0">
                  <a:pos x="3878" y="2488"/>
                </a:cxn>
                <a:cxn ang="0">
                  <a:pos x="3781" y="2459"/>
                </a:cxn>
                <a:cxn ang="0">
                  <a:pos x="3681" y="2420"/>
                </a:cxn>
                <a:cxn ang="0">
                  <a:pos x="3579" y="2373"/>
                </a:cxn>
                <a:cxn ang="0">
                  <a:pos x="3475" y="2317"/>
                </a:cxn>
                <a:cxn ang="0">
                  <a:pos x="3368" y="2250"/>
                </a:cxn>
                <a:cxn ang="0">
                  <a:pos x="3260" y="2171"/>
                </a:cxn>
                <a:cxn ang="0">
                  <a:pos x="3152" y="2082"/>
                </a:cxn>
                <a:cxn ang="0">
                  <a:pos x="3041" y="1982"/>
                </a:cxn>
                <a:cxn ang="0">
                  <a:pos x="2928" y="1868"/>
                </a:cxn>
                <a:cxn ang="0">
                  <a:pos x="2814" y="1742"/>
                </a:cxn>
                <a:cxn ang="0">
                  <a:pos x="2703" y="1611"/>
                </a:cxn>
                <a:cxn ang="0">
                  <a:pos x="2487" y="1369"/>
                </a:cxn>
                <a:cxn ang="0">
                  <a:pos x="2281" y="1151"/>
                </a:cxn>
                <a:cxn ang="0">
                  <a:pos x="2085" y="955"/>
                </a:cxn>
                <a:cxn ang="0">
                  <a:pos x="1898" y="783"/>
                </a:cxn>
                <a:cxn ang="0">
                  <a:pos x="1717" y="631"/>
                </a:cxn>
                <a:cxn ang="0">
                  <a:pos x="1544" y="498"/>
                </a:cxn>
                <a:cxn ang="0">
                  <a:pos x="1376" y="385"/>
                </a:cxn>
                <a:cxn ang="0">
                  <a:pos x="1211" y="289"/>
                </a:cxn>
                <a:cxn ang="0">
                  <a:pos x="1050" y="208"/>
                </a:cxn>
                <a:cxn ang="0">
                  <a:pos x="890" y="143"/>
                </a:cxn>
                <a:cxn ang="0">
                  <a:pos x="732" y="92"/>
                </a:cxn>
                <a:cxn ang="0">
                  <a:pos x="572" y="53"/>
                </a:cxn>
                <a:cxn ang="0">
                  <a:pos x="412" y="25"/>
                </a:cxn>
                <a:cxn ang="0">
                  <a:pos x="250" y="8"/>
                </a:cxn>
                <a:cxn ang="0">
                  <a:pos x="85" y="1"/>
                </a:cxn>
              </a:cxnLst>
              <a:rect l="0" t="0" r="r" b="b"/>
              <a:pathLst>
                <a:path w="5081" h="2533">
                  <a:moveTo>
                    <a:pt x="5081" y="2233"/>
                  </a:moveTo>
                  <a:lnTo>
                    <a:pt x="5081" y="2233"/>
                  </a:lnTo>
                  <a:lnTo>
                    <a:pt x="5070" y="2242"/>
                  </a:lnTo>
                  <a:lnTo>
                    <a:pt x="5034" y="2270"/>
                  </a:lnTo>
                  <a:lnTo>
                    <a:pt x="5008" y="2288"/>
                  </a:lnTo>
                  <a:lnTo>
                    <a:pt x="4977" y="2309"/>
                  </a:lnTo>
                  <a:lnTo>
                    <a:pt x="4940" y="2333"/>
                  </a:lnTo>
                  <a:lnTo>
                    <a:pt x="4898" y="2355"/>
                  </a:lnTo>
                  <a:lnTo>
                    <a:pt x="4852" y="2381"/>
                  </a:lnTo>
                  <a:lnTo>
                    <a:pt x="4801" y="2405"/>
                  </a:lnTo>
                  <a:lnTo>
                    <a:pt x="4744" y="2430"/>
                  </a:lnTo>
                  <a:lnTo>
                    <a:pt x="4684" y="2454"/>
                  </a:lnTo>
                  <a:lnTo>
                    <a:pt x="4621" y="2475"/>
                  </a:lnTo>
                  <a:lnTo>
                    <a:pt x="4551" y="2494"/>
                  </a:lnTo>
                  <a:lnTo>
                    <a:pt x="4516" y="2502"/>
                  </a:lnTo>
                  <a:lnTo>
                    <a:pt x="4479" y="2509"/>
                  </a:lnTo>
                  <a:lnTo>
                    <a:pt x="4441" y="2517"/>
                  </a:lnTo>
                  <a:lnTo>
                    <a:pt x="4404" y="2522"/>
                  </a:lnTo>
                  <a:lnTo>
                    <a:pt x="4364" y="2526"/>
                  </a:lnTo>
                  <a:lnTo>
                    <a:pt x="4323" y="2530"/>
                  </a:lnTo>
                  <a:lnTo>
                    <a:pt x="4283" y="2533"/>
                  </a:lnTo>
                  <a:lnTo>
                    <a:pt x="4240" y="2533"/>
                  </a:lnTo>
                  <a:lnTo>
                    <a:pt x="4198" y="2533"/>
                  </a:lnTo>
                  <a:lnTo>
                    <a:pt x="4154" y="2531"/>
                  </a:lnTo>
                  <a:lnTo>
                    <a:pt x="4110" y="2528"/>
                  </a:lnTo>
                  <a:lnTo>
                    <a:pt x="4065" y="2523"/>
                  </a:lnTo>
                  <a:lnTo>
                    <a:pt x="4019" y="2517"/>
                  </a:lnTo>
                  <a:lnTo>
                    <a:pt x="3974" y="2509"/>
                  </a:lnTo>
                  <a:lnTo>
                    <a:pt x="3926" y="2499"/>
                  </a:lnTo>
                  <a:lnTo>
                    <a:pt x="3878" y="2488"/>
                  </a:lnTo>
                  <a:lnTo>
                    <a:pt x="3829" y="2473"/>
                  </a:lnTo>
                  <a:lnTo>
                    <a:pt x="3781" y="2459"/>
                  </a:lnTo>
                  <a:lnTo>
                    <a:pt x="3731" y="2439"/>
                  </a:lnTo>
                  <a:lnTo>
                    <a:pt x="3681" y="2420"/>
                  </a:lnTo>
                  <a:lnTo>
                    <a:pt x="3631" y="2397"/>
                  </a:lnTo>
                  <a:lnTo>
                    <a:pt x="3579" y="2373"/>
                  </a:lnTo>
                  <a:lnTo>
                    <a:pt x="3526" y="2346"/>
                  </a:lnTo>
                  <a:lnTo>
                    <a:pt x="3475" y="2317"/>
                  </a:lnTo>
                  <a:lnTo>
                    <a:pt x="3421" y="2284"/>
                  </a:lnTo>
                  <a:lnTo>
                    <a:pt x="3368" y="2250"/>
                  </a:lnTo>
                  <a:lnTo>
                    <a:pt x="3314" y="2212"/>
                  </a:lnTo>
                  <a:lnTo>
                    <a:pt x="3260" y="2171"/>
                  </a:lnTo>
                  <a:lnTo>
                    <a:pt x="3206" y="2129"/>
                  </a:lnTo>
                  <a:lnTo>
                    <a:pt x="3152" y="2082"/>
                  </a:lnTo>
                  <a:lnTo>
                    <a:pt x="3096" y="2034"/>
                  </a:lnTo>
                  <a:lnTo>
                    <a:pt x="3041" y="1982"/>
                  </a:lnTo>
                  <a:lnTo>
                    <a:pt x="2984" y="1926"/>
                  </a:lnTo>
                  <a:lnTo>
                    <a:pt x="2928" y="1868"/>
                  </a:lnTo>
                  <a:lnTo>
                    <a:pt x="2871" y="1806"/>
                  </a:lnTo>
                  <a:lnTo>
                    <a:pt x="2814" y="1742"/>
                  </a:lnTo>
                  <a:lnTo>
                    <a:pt x="2814" y="1742"/>
                  </a:lnTo>
                  <a:lnTo>
                    <a:pt x="2703" y="1611"/>
                  </a:lnTo>
                  <a:lnTo>
                    <a:pt x="2593" y="1487"/>
                  </a:lnTo>
                  <a:lnTo>
                    <a:pt x="2487" y="1369"/>
                  </a:lnTo>
                  <a:lnTo>
                    <a:pt x="2382" y="1256"/>
                  </a:lnTo>
                  <a:lnTo>
                    <a:pt x="2281" y="1151"/>
                  </a:lnTo>
                  <a:lnTo>
                    <a:pt x="2182" y="1051"/>
                  </a:lnTo>
                  <a:lnTo>
                    <a:pt x="2085" y="955"/>
                  </a:lnTo>
                  <a:lnTo>
                    <a:pt x="1991" y="867"/>
                  </a:lnTo>
                  <a:lnTo>
                    <a:pt x="1898" y="783"/>
                  </a:lnTo>
                  <a:lnTo>
                    <a:pt x="1808" y="705"/>
                  </a:lnTo>
                  <a:lnTo>
                    <a:pt x="1717" y="631"/>
                  </a:lnTo>
                  <a:lnTo>
                    <a:pt x="1630" y="563"/>
                  </a:lnTo>
                  <a:lnTo>
                    <a:pt x="1544" y="498"/>
                  </a:lnTo>
                  <a:lnTo>
                    <a:pt x="1459" y="439"/>
                  </a:lnTo>
                  <a:lnTo>
                    <a:pt x="1376" y="385"/>
                  </a:lnTo>
                  <a:lnTo>
                    <a:pt x="1292" y="334"/>
                  </a:lnTo>
                  <a:lnTo>
                    <a:pt x="1211" y="289"/>
                  </a:lnTo>
                  <a:lnTo>
                    <a:pt x="1130" y="247"/>
                  </a:lnTo>
                  <a:lnTo>
                    <a:pt x="1050" y="208"/>
                  </a:lnTo>
                  <a:lnTo>
                    <a:pt x="969" y="174"/>
                  </a:lnTo>
                  <a:lnTo>
                    <a:pt x="890" y="143"/>
                  </a:lnTo>
                  <a:lnTo>
                    <a:pt x="811" y="116"/>
                  </a:lnTo>
                  <a:lnTo>
                    <a:pt x="732" y="92"/>
                  </a:lnTo>
                  <a:lnTo>
                    <a:pt x="651" y="71"/>
                  </a:lnTo>
                  <a:lnTo>
                    <a:pt x="572" y="53"/>
                  </a:lnTo>
                  <a:lnTo>
                    <a:pt x="493" y="37"/>
                  </a:lnTo>
                  <a:lnTo>
                    <a:pt x="412" y="25"/>
                  </a:lnTo>
                  <a:lnTo>
                    <a:pt x="332" y="16"/>
                  </a:lnTo>
                  <a:lnTo>
                    <a:pt x="250" y="8"/>
                  </a:lnTo>
                  <a:lnTo>
                    <a:pt x="168" y="3"/>
                  </a:lnTo>
                  <a:lnTo>
                    <a:pt x="85" y="1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806350" name="Freeform 14"/>
            <p:cNvSpPr>
              <a:spLocks/>
            </p:cNvSpPr>
            <p:nvPr userDrawn="1"/>
          </p:nvSpPr>
          <p:spPr bwMode="auto">
            <a:xfrm>
              <a:off x="361" y="765"/>
              <a:ext cx="5115" cy="1230"/>
            </a:xfrm>
            <a:custGeom>
              <a:avLst/>
              <a:gdLst/>
              <a:ahLst/>
              <a:cxnLst>
                <a:cxn ang="0">
                  <a:pos x="5115" y="2141"/>
                </a:cxn>
                <a:cxn ang="0">
                  <a:pos x="5068" y="2180"/>
                </a:cxn>
                <a:cxn ang="0">
                  <a:pos x="5011" y="2220"/>
                </a:cxn>
                <a:cxn ang="0">
                  <a:pos x="4933" y="2268"/>
                </a:cxn>
                <a:cxn ang="0">
                  <a:pos x="4836" y="2320"/>
                </a:cxn>
                <a:cxn ang="0">
                  <a:pos x="4721" y="2370"/>
                </a:cxn>
                <a:cxn ang="0">
                  <a:pos x="4589" y="2414"/>
                </a:cxn>
                <a:cxn ang="0">
                  <a:pos x="4517" y="2431"/>
                </a:cxn>
                <a:cxn ang="0">
                  <a:pos x="4442" y="2444"/>
                </a:cxn>
                <a:cxn ang="0">
                  <a:pos x="4361" y="2456"/>
                </a:cxn>
                <a:cxn ang="0">
                  <a:pos x="4279" y="2460"/>
                </a:cxn>
                <a:cxn ang="0">
                  <a:pos x="4193" y="2460"/>
                </a:cxn>
                <a:cxn ang="0">
                  <a:pos x="4103" y="2454"/>
                </a:cxn>
                <a:cxn ang="0">
                  <a:pos x="4012" y="2441"/>
                </a:cxn>
                <a:cxn ang="0">
                  <a:pos x="3916" y="2422"/>
                </a:cxn>
                <a:cxn ang="0">
                  <a:pos x="3819" y="2394"/>
                </a:cxn>
                <a:cxn ang="0">
                  <a:pos x="3717" y="2357"/>
                </a:cxn>
                <a:cxn ang="0">
                  <a:pos x="3614" y="2312"/>
                </a:cxn>
                <a:cxn ang="0">
                  <a:pos x="3510" y="2257"/>
                </a:cxn>
                <a:cxn ang="0">
                  <a:pos x="3402" y="2192"/>
                </a:cxn>
                <a:cxn ang="0">
                  <a:pos x="3294" y="2117"/>
                </a:cxn>
                <a:cxn ang="0">
                  <a:pos x="3183" y="2029"/>
                </a:cxn>
                <a:cxn ang="0">
                  <a:pos x="3070" y="1931"/>
                </a:cxn>
                <a:cxn ang="0">
                  <a:pos x="2956" y="1818"/>
                </a:cxn>
                <a:cxn ang="0">
                  <a:pos x="2841" y="1694"/>
                </a:cxn>
                <a:cxn ang="0">
                  <a:pos x="2727" y="1564"/>
                </a:cxn>
                <a:cxn ang="0">
                  <a:pos x="2508" y="1325"/>
                </a:cxn>
                <a:cxn ang="0">
                  <a:pos x="2300" y="1111"/>
                </a:cxn>
                <a:cxn ang="0">
                  <a:pos x="2101" y="918"/>
                </a:cxn>
                <a:cxn ang="0">
                  <a:pos x="1911" y="749"/>
                </a:cxn>
                <a:cxn ang="0">
                  <a:pos x="1728" y="600"/>
                </a:cxn>
                <a:cxn ang="0">
                  <a:pos x="1553" y="470"/>
                </a:cxn>
                <a:cxn ang="0">
                  <a:pos x="1382" y="360"/>
                </a:cxn>
                <a:cxn ang="0">
                  <a:pos x="1215" y="266"/>
                </a:cxn>
                <a:cxn ang="0">
                  <a:pos x="1053" y="189"/>
                </a:cxn>
                <a:cxn ang="0">
                  <a:pos x="892" y="126"/>
                </a:cxn>
                <a:cxn ang="0">
                  <a:pos x="733" y="77"/>
                </a:cxn>
                <a:cxn ang="0">
                  <a:pos x="574" y="42"/>
                </a:cxn>
                <a:cxn ang="0">
                  <a:pos x="413" y="17"/>
                </a:cxn>
                <a:cxn ang="0">
                  <a:pos x="250" y="3"/>
                </a:cxn>
                <a:cxn ang="0">
                  <a:pos x="85" y="0"/>
                </a:cxn>
              </a:cxnLst>
              <a:rect l="0" t="0" r="r" b="b"/>
              <a:pathLst>
                <a:path w="5115" h="2460">
                  <a:moveTo>
                    <a:pt x="5115" y="2141"/>
                  </a:moveTo>
                  <a:lnTo>
                    <a:pt x="5115" y="2141"/>
                  </a:lnTo>
                  <a:lnTo>
                    <a:pt x="5104" y="2150"/>
                  </a:lnTo>
                  <a:lnTo>
                    <a:pt x="5068" y="2180"/>
                  </a:lnTo>
                  <a:lnTo>
                    <a:pt x="5043" y="2197"/>
                  </a:lnTo>
                  <a:lnTo>
                    <a:pt x="5011" y="2220"/>
                  </a:lnTo>
                  <a:lnTo>
                    <a:pt x="4975" y="2244"/>
                  </a:lnTo>
                  <a:lnTo>
                    <a:pt x="4933" y="2268"/>
                  </a:lnTo>
                  <a:lnTo>
                    <a:pt x="4888" y="2294"/>
                  </a:lnTo>
                  <a:lnTo>
                    <a:pt x="4836" y="2320"/>
                  </a:lnTo>
                  <a:lnTo>
                    <a:pt x="4781" y="2346"/>
                  </a:lnTo>
                  <a:lnTo>
                    <a:pt x="4721" y="2370"/>
                  </a:lnTo>
                  <a:lnTo>
                    <a:pt x="4657" y="2393"/>
                  </a:lnTo>
                  <a:lnTo>
                    <a:pt x="4589" y="2414"/>
                  </a:lnTo>
                  <a:lnTo>
                    <a:pt x="4554" y="2423"/>
                  </a:lnTo>
                  <a:lnTo>
                    <a:pt x="4517" y="2431"/>
                  </a:lnTo>
                  <a:lnTo>
                    <a:pt x="4479" y="2438"/>
                  </a:lnTo>
                  <a:lnTo>
                    <a:pt x="4442" y="2444"/>
                  </a:lnTo>
                  <a:lnTo>
                    <a:pt x="4402" y="2451"/>
                  </a:lnTo>
                  <a:lnTo>
                    <a:pt x="4361" y="2456"/>
                  </a:lnTo>
                  <a:lnTo>
                    <a:pt x="4321" y="2459"/>
                  </a:lnTo>
                  <a:lnTo>
                    <a:pt x="4279" y="2460"/>
                  </a:lnTo>
                  <a:lnTo>
                    <a:pt x="4236" y="2460"/>
                  </a:lnTo>
                  <a:lnTo>
                    <a:pt x="4193" y="2460"/>
                  </a:lnTo>
                  <a:lnTo>
                    <a:pt x="4149" y="2457"/>
                  </a:lnTo>
                  <a:lnTo>
                    <a:pt x="4103" y="2454"/>
                  </a:lnTo>
                  <a:lnTo>
                    <a:pt x="4057" y="2448"/>
                  </a:lnTo>
                  <a:lnTo>
                    <a:pt x="4012" y="2441"/>
                  </a:lnTo>
                  <a:lnTo>
                    <a:pt x="3964" y="2431"/>
                  </a:lnTo>
                  <a:lnTo>
                    <a:pt x="3916" y="2422"/>
                  </a:lnTo>
                  <a:lnTo>
                    <a:pt x="3867" y="2409"/>
                  </a:lnTo>
                  <a:lnTo>
                    <a:pt x="3819" y="2394"/>
                  </a:lnTo>
                  <a:lnTo>
                    <a:pt x="3769" y="2377"/>
                  </a:lnTo>
                  <a:lnTo>
                    <a:pt x="3717" y="2357"/>
                  </a:lnTo>
                  <a:lnTo>
                    <a:pt x="3666" y="2336"/>
                  </a:lnTo>
                  <a:lnTo>
                    <a:pt x="3614" y="2312"/>
                  </a:lnTo>
                  <a:lnTo>
                    <a:pt x="3563" y="2286"/>
                  </a:lnTo>
                  <a:lnTo>
                    <a:pt x="3510" y="2257"/>
                  </a:lnTo>
                  <a:lnTo>
                    <a:pt x="3456" y="2226"/>
                  </a:lnTo>
                  <a:lnTo>
                    <a:pt x="3402" y="2192"/>
                  </a:lnTo>
                  <a:lnTo>
                    <a:pt x="3348" y="2155"/>
                  </a:lnTo>
                  <a:lnTo>
                    <a:pt x="3294" y="2117"/>
                  </a:lnTo>
                  <a:lnTo>
                    <a:pt x="3238" y="2075"/>
                  </a:lnTo>
                  <a:lnTo>
                    <a:pt x="3183" y="2029"/>
                  </a:lnTo>
                  <a:lnTo>
                    <a:pt x="3127" y="1981"/>
                  </a:lnTo>
                  <a:lnTo>
                    <a:pt x="3070" y="1931"/>
                  </a:lnTo>
                  <a:lnTo>
                    <a:pt x="3013" y="1876"/>
                  </a:lnTo>
                  <a:lnTo>
                    <a:pt x="2956" y="1818"/>
                  </a:lnTo>
                  <a:lnTo>
                    <a:pt x="2899" y="1756"/>
                  </a:lnTo>
                  <a:lnTo>
                    <a:pt x="2841" y="1694"/>
                  </a:lnTo>
                  <a:lnTo>
                    <a:pt x="2841" y="1694"/>
                  </a:lnTo>
                  <a:lnTo>
                    <a:pt x="2727" y="1564"/>
                  </a:lnTo>
                  <a:lnTo>
                    <a:pt x="2616" y="1442"/>
                  </a:lnTo>
                  <a:lnTo>
                    <a:pt x="2508" y="1325"/>
                  </a:lnTo>
                  <a:lnTo>
                    <a:pt x="2402" y="1214"/>
                  </a:lnTo>
                  <a:lnTo>
                    <a:pt x="2300" y="1111"/>
                  </a:lnTo>
                  <a:lnTo>
                    <a:pt x="2198" y="1012"/>
                  </a:lnTo>
                  <a:lnTo>
                    <a:pt x="2101" y="918"/>
                  </a:lnTo>
                  <a:lnTo>
                    <a:pt x="2004" y="831"/>
                  </a:lnTo>
                  <a:lnTo>
                    <a:pt x="1911" y="749"/>
                  </a:lnTo>
                  <a:lnTo>
                    <a:pt x="1818" y="671"/>
                  </a:lnTo>
                  <a:lnTo>
                    <a:pt x="1728" y="600"/>
                  </a:lnTo>
                  <a:lnTo>
                    <a:pt x="1639" y="533"/>
                  </a:lnTo>
                  <a:lnTo>
                    <a:pt x="1553" y="470"/>
                  </a:lnTo>
                  <a:lnTo>
                    <a:pt x="1467" y="413"/>
                  </a:lnTo>
                  <a:lnTo>
                    <a:pt x="1382" y="360"/>
                  </a:lnTo>
                  <a:lnTo>
                    <a:pt x="1299" y="310"/>
                  </a:lnTo>
                  <a:lnTo>
                    <a:pt x="1215" y="266"/>
                  </a:lnTo>
                  <a:lnTo>
                    <a:pt x="1133" y="224"/>
                  </a:lnTo>
                  <a:lnTo>
                    <a:pt x="1053" y="189"/>
                  </a:lnTo>
                  <a:lnTo>
                    <a:pt x="972" y="155"/>
                  </a:lnTo>
                  <a:lnTo>
                    <a:pt x="892" y="126"/>
                  </a:lnTo>
                  <a:lnTo>
                    <a:pt x="813" y="100"/>
                  </a:lnTo>
                  <a:lnTo>
                    <a:pt x="733" y="77"/>
                  </a:lnTo>
                  <a:lnTo>
                    <a:pt x="653" y="58"/>
                  </a:lnTo>
                  <a:lnTo>
                    <a:pt x="574" y="42"/>
                  </a:lnTo>
                  <a:lnTo>
                    <a:pt x="493" y="29"/>
                  </a:lnTo>
                  <a:lnTo>
                    <a:pt x="413" y="17"/>
                  </a:lnTo>
                  <a:lnTo>
                    <a:pt x="332" y="9"/>
                  </a:lnTo>
                  <a:lnTo>
                    <a:pt x="250" y="3"/>
                  </a:lnTo>
                  <a:lnTo>
                    <a:pt x="168" y="0"/>
                  </a:lnTo>
                  <a:lnTo>
                    <a:pt x="85" y="0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806351" name="Freeform 15"/>
            <p:cNvSpPr>
              <a:spLocks/>
            </p:cNvSpPr>
            <p:nvPr userDrawn="1"/>
          </p:nvSpPr>
          <p:spPr bwMode="auto">
            <a:xfrm>
              <a:off x="375" y="787"/>
              <a:ext cx="5147" cy="1195"/>
            </a:xfrm>
            <a:custGeom>
              <a:avLst/>
              <a:gdLst/>
              <a:ahLst/>
              <a:cxnLst>
                <a:cxn ang="0">
                  <a:pos x="5147" y="2049"/>
                </a:cxn>
                <a:cxn ang="0">
                  <a:pos x="5100" y="2090"/>
                </a:cxn>
                <a:cxn ang="0">
                  <a:pos x="5043" y="2132"/>
                </a:cxn>
                <a:cxn ang="0">
                  <a:pos x="4967" y="2182"/>
                </a:cxn>
                <a:cxn ang="0">
                  <a:pos x="4871" y="2237"/>
                </a:cxn>
                <a:cxn ang="0">
                  <a:pos x="4756" y="2288"/>
                </a:cxn>
                <a:cxn ang="0">
                  <a:pos x="4624" y="2335"/>
                </a:cxn>
                <a:cxn ang="0">
                  <a:pos x="4553" y="2355"/>
                </a:cxn>
                <a:cxn ang="0">
                  <a:pos x="4477" y="2369"/>
                </a:cxn>
                <a:cxn ang="0">
                  <a:pos x="4397" y="2382"/>
                </a:cxn>
                <a:cxn ang="0">
                  <a:pos x="4314" y="2388"/>
                </a:cxn>
                <a:cxn ang="0">
                  <a:pos x="4228" y="2390"/>
                </a:cxn>
                <a:cxn ang="0">
                  <a:pos x="4139" y="2385"/>
                </a:cxn>
                <a:cxn ang="0">
                  <a:pos x="4046" y="2374"/>
                </a:cxn>
                <a:cxn ang="0">
                  <a:pos x="3952" y="2356"/>
                </a:cxn>
                <a:cxn ang="0">
                  <a:pos x="3853" y="2330"/>
                </a:cxn>
                <a:cxn ang="0">
                  <a:pos x="3752" y="2296"/>
                </a:cxn>
                <a:cxn ang="0">
                  <a:pos x="3648" y="2253"/>
                </a:cxn>
                <a:cxn ang="0">
                  <a:pos x="3542" y="2200"/>
                </a:cxn>
                <a:cxn ang="0">
                  <a:pos x="3434" y="2137"/>
                </a:cxn>
                <a:cxn ang="0">
                  <a:pos x="3324" y="2064"/>
                </a:cxn>
                <a:cxn ang="0">
                  <a:pos x="3212" y="1978"/>
                </a:cxn>
                <a:cxn ang="0">
                  <a:pos x="3098" y="1880"/>
                </a:cxn>
                <a:cxn ang="0">
                  <a:pos x="2983" y="1770"/>
                </a:cxn>
                <a:cxn ang="0">
                  <a:pos x="2866" y="1646"/>
                </a:cxn>
                <a:cxn ang="0">
                  <a:pos x="2749" y="1520"/>
                </a:cxn>
                <a:cxn ang="0">
                  <a:pos x="2527" y="1284"/>
                </a:cxn>
                <a:cxn ang="0">
                  <a:pos x="2315" y="1072"/>
                </a:cxn>
                <a:cxn ang="0">
                  <a:pos x="2113" y="884"/>
                </a:cxn>
                <a:cxn ang="0">
                  <a:pos x="1920" y="717"/>
                </a:cxn>
                <a:cxn ang="0">
                  <a:pos x="1736" y="570"/>
                </a:cxn>
                <a:cxn ang="0">
                  <a:pos x="1558" y="444"/>
                </a:cxn>
                <a:cxn ang="0">
                  <a:pos x="1386" y="336"/>
                </a:cxn>
                <a:cxn ang="0">
                  <a:pos x="1219" y="246"/>
                </a:cxn>
                <a:cxn ang="0">
                  <a:pos x="1055" y="170"/>
                </a:cxn>
                <a:cxn ang="0">
                  <a:pos x="893" y="112"/>
                </a:cxn>
                <a:cxn ang="0">
                  <a:pos x="733" y="65"/>
                </a:cxn>
                <a:cxn ang="0">
                  <a:pos x="574" y="33"/>
                </a:cxn>
                <a:cxn ang="0">
                  <a:pos x="413" y="12"/>
                </a:cxn>
                <a:cxn ang="0">
                  <a:pos x="250" y="2"/>
                </a:cxn>
                <a:cxn ang="0">
                  <a:pos x="85" y="0"/>
                </a:cxn>
              </a:cxnLst>
              <a:rect l="0" t="0" r="r" b="b"/>
              <a:pathLst>
                <a:path w="5147" h="2390">
                  <a:moveTo>
                    <a:pt x="5147" y="2049"/>
                  </a:moveTo>
                  <a:lnTo>
                    <a:pt x="5147" y="2049"/>
                  </a:lnTo>
                  <a:lnTo>
                    <a:pt x="5135" y="2061"/>
                  </a:lnTo>
                  <a:lnTo>
                    <a:pt x="5100" y="2090"/>
                  </a:lnTo>
                  <a:lnTo>
                    <a:pt x="5075" y="2109"/>
                  </a:lnTo>
                  <a:lnTo>
                    <a:pt x="5043" y="2132"/>
                  </a:lnTo>
                  <a:lnTo>
                    <a:pt x="5008" y="2156"/>
                  </a:lnTo>
                  <a:lnTo>
                    <a:pt x="4967" y="2182"/>
                  </a:lnTo>
                  <a:lnTo>
                    <a:pt x="4921" y="2209"/>
                  </a:lnTo>
                  <a:lnTo>
                    <a:pt x="4871" y="2237"/>
                  </a:lnTo>
                  <a:lnTo>
                    <a:pt x="4815" y="2262"/>
                  </a:lnTo>
                  <a:lnTo>
                    <a:pt x="4756" y="2288"/>
                  </a:lnTo>
                  <a:lnTo>
                    <a:pt x="4692" y="2313"/>
                  </a:lnTo>
                  <a:lnTo>
                    <a:pt x="4624" y="2335"/>
                  </a:lnTo>
                  <a:lnTo>
                    <a:pt x="4589" y="2345"/>
                  </a:lnTo>
                  <a:lnTo>
                    <a:pt x="4553" y="2355"/>
                  </a:lnTo>
                  <a:lnTo>
                    <a:pt x="4515" y="2363"/>
                  </a:lnTo>
                  <a:lnTo>
                    <a:pt x="4477" y="2369"/>
                  </a:lnTo>
                  <a:lnTo>
                    <a:pt x="4438" y="2376"/>
                  </a:lnTo>
                  <a:lnTo>
                    <a:pt x="4397" y="2382"/>
                  </a:lnTo>
                  <a:lnTo>
                    <a:pt x="4357" y="2385"/>
                  </a:lnTo>
                  <a:lnTo>
                    <a:pt x="4314" y="2388"/>
                  </a:lnTo>
                  <a:lnTo>
                    <a:pt x="4272" y="2390"/>
                  </a:lnTo>
                  <a:lnTo>
                    <a:pt x="4228" y="2390"/>
                  </a:lnTo>
                  <a:lnTo>
                    <a:pt x="4184" y="2388"/>
                  </a:lnTo>
                  <a:lnTo>
                    <a:pt x="4139" y="2385"/>
                  </a:lnTo>
                  <a:lnTo>
                    <a:pt x="4093" y="2380"/>
                  </a:lnTo>
                  <a:lnTo>
                    <a:pt x="4046" y="2374"/>
                  </a:lnTo>
                  <a:lnTo>
                    <a:pt x="3999" y="2366"/>
                  </a:lnTo>
                  <a:lnTo>
                    <a:pt x="3952" y="2356"/>
                  </a:lnTo>
                  <a:lnTo>
                    <a:pt x="3902" y="2345"/>
                  </a:lnTo>
                  <a:lnTo>
                    <a:pt x="3853" y="2330"/>
                  </a:lnTo>
                  <a:lnTo>
                    <a:pt x="3803" y="2314"/>
                  </a:lnTo>
                  <a:lnTo>
                    <a:pt x="3752" y="2296"/>
                  </a:lnTo>
                  <a:lnTo>
                    <a:pt x="3700" y="2275"/>
                  </a:lnTo>
                  <a:lnTo>
                    <a:pt x="3648" y="2253"/>
                  </a:lnTo>
                  <a:lnTo>
                    <a:pt x="3596" y="2229"/>
                  </a:lnTo>
                  <a:lnTo>
                    <a:pt x="3542" y="2200"/>
                  </a:lnTo>
                  <a:lnTo>
                    <a:pt x="3489" y="2170"/>
                  </a:lnTo>
                  <a:lnTo>
                    <a:pt x="3434" y="2137"/>
                  </a:lnTo>
                  <a:lnTo>
                    <a:pt x="3380" y="2101"/>
                  </a:lnTo>
                  <a:lnTo>
                    <a:pt x="3324" y="2064"/>
                  </a:lnTo>
                  <a:lnTo>
                    <a:pt x="3269" y="2022"/>
                  </a:lnTo>
                  <a:lnTo>
                    <a:pt x="3212" y="1978"/>
                  </a:lnTo>
                  <a:lnTo>
                    <a:pt x="3156" y="1930"/>
                  </a:lnTo>
                  <a:lnTo>
                    <a:pt x="3098" y="1880"/>
                  </a:lnTo>
                  <a:lnTo>
                    <a:pt x="3041" y="1827"/>
                  </a:lnTo>
                  <a:lnTo>
                    <a:pt x="2983" y="1770"/>
                  </a:lnTo>
                  <a:lnTo>
                    <a:pt x="2924" y="1710"/>
                  </a:lnTo>
                  <a:lnTo>
                    <a:pt x="2866" y="1646"/>
                  </a:lnTo>
                  <a:lnTo>
                    <a:pt x="2866" y="1646"/>
                  </a:lnTo>
                  <a:lnTo>
                    <a:pt x="2749" y="1520"/>
                  </a:lnTo>
                  <a:lnTo>
                    <a:pt x="2637" y="1399"/>
                  </a:lnTo>
                  <a:lnTo>
                    <a:pt x="2527" y="1284"/>
                  </a:lnTo>
                  <a:lnTo>
                    <a:pt x="2419" y="1174"/>
                  </a:lnTo>
                  <a:lnTo>
                    <a:pt x="2315" y="1072"/>
                  </a:lnTo>
                  <a:lnTo>
                    <a:pt x="2213" y="976"/>
                  </a:lnTo>
                  <a:lnTo>
                    <a:pt x="2113" y="884"/>
                  </a:lnTo>
                  <a:lnTo>
                    <a:pt x="2016" y="798"/>
                  </a:lnTo>
                  <a:lnTo>
                    <a:pt x="1920" y="717"/>
                  </a:lnTo>
                  <a:lnTo>
                    <a:pt x="1827" y="641"/>
                  </a:lnTo>
                  <a:lnTo>
                    <a:pt x="1736" y="570"/>
                  </a:lnTo>
                  <a:lnTo>
                    <a:pt x="1647" y="504"/>
                  </a:lnTo>
                  <a:lnTo>
                    <a:pt x="1558" y="444"/>
                  </a:lnTo>
                  <a:lnTo>
                    <a:pt x="1472" y="388"/>
                  </a:lnTo>
                  <a:lnTo>
                    <a:pt x="1386" y="336"/>
                  </a:lnTo>
                  <a:lnTo>
                    <a:pt x="1303" y="288"/>
                  </a:lnTo>
                  <a:lnTo>
                    <a:pt x="1219" y="246"/>
                  </a:lnTo>
                  <a:lnTo>
                    <a:pt x="1136" y="205"/>
                  </a:lnTo>
                  <a:lnTo>
                    <a:pt x="1055" y="170"/>
                  </a:lnTo>
                  <a:lnTo>
                    <a:pt x="974" y="139"/>
                  </a:lnTo>
                  <a:lnTo>
                    <a:pt x="893" y="112"/>
                  </a:lnTo>
                  <a:lnTo>
                    <a:pt x="814" y="88"/>
                  </a:lnTo>
                  <a:lnTo>
                    <a:pt x="733" y="65"/>
                  </a:lnTo>
                  <a:lnTo>
                    <a:pt x="653" y="47"/>
                  </a:lnTo>
                  <a:lnTo>
                    <a:pt x="574" y="33"/>
                  </a:lnTo>
                  <a:lnTo>
                    <a:pt x="493" y="21"/>
                  </a:lnTo>
                  <a:lnTo>
                    <a:pt x="413" y="12"/>
                  </a:lnTo>
                  <a:lnTo>
                    <a:pt x="332" y="5"/>
                  </a:lnTo>
                  <a:lnTo>
                    <a:pt x="250" y="2"/>
                  </a:lnTo>
                  <a:lnTo>
                    <a:pt x="168" y="0"/>
                  </a:lnTo>
                  <a:lnTo>
                    <a:pt x="85" y="0"/>
                  </a:lnTo>
                  <a:lnTo>
                    <a:pt x="0" y="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806352" name="Freeform 16"/>
            <p:cNvSpPr>
              <a:spLocks/>
            </p:cNvSpPr>
            <p:nvPr userDrawn="1"/>
          </p:nvSpPr>
          <p:spPr bwMode="auto">
            <a:xfrm>
              <a:off x="389" y="808"/>
              <a:ext cx="5176" cy="1160"/>
            </a:xfrm>
            <a:custGeom>
              <a:avLst/>
              <a:gdLst/>
              <a:ahLst/>
              <a:cxnLst>
                <a:cxn ang="0">
                  <a:pos x="5176" y="1959"/>
                </a:cxn>
                <a:cxn ang="0">
                  <a:pos x="5130" y="2001"/>
                </a:cxn>
                <a:cxn ang="0">
                  <a:pos x="5075" y="2044"/>
                </a:cxn>
                <a:cxn ang="0">
                  <a:pos x="4998" y="2096"/>
                </a:cxn>
                <a:cxn ang="0">
                  <a:pos x="4903" y="2153"/>
                </a:cxn>
                <a:cxn ang="0">
                  <a:pos x="4790" y="2208"/>
                </a:cxn>
                <a:cxn ang="0">
                  <a:pos x="4658" y="2258"/>
                </a:cxn>
                <a:cxn ang="0">
                  <a:pos x="4587" y="2277"/>
                </a:cxn>
                <a:cxn ang="0">
                  <a:pos x="4513" y="2295"/>
                </a:cxn>
                <a:cxn ang="0">
                  <a:pos x="4433" y="2308"/>
                </a:cxn>
                <a:cxn ang="0">
                  <a:pos x="4350" y="2317"/>
                </a:cxn>
                <a:cxn ang="0">
                  <a:pos x="4264" y="2321"/>
                </a:cxn>
                <a:cxn ang="0">
                  <a:pos x="4174" y="2317"/>
                </a:cxn>
                <a:cxn ang="0">
                  <a:pos x="4082" y="2308"/>
                </a:cxn>
                <a:cxn ang="0">
                  <a:pos x="3986" y="2292"/>
                </a:cxn>
                <a:cxn ang="0">
                  <a:pos x="3888" y="2269"/>
                </a:cxn>
                <a:cxn ang="0">
                  <a:pos x="3786" y="2235"/>
                </a:cxn>
                <a:cxn ang="0">
                  <a:pos x="3682" y="2195"/>
                </a:cxn>
                <a:cxn ang="0">
                  <a:pos x="3575" y="2143"/>
                </a:cxn>
                <a:cxn ang="0">
                  <a:pos x="3466" y="2082"/>
                </a:cxn>
                <a:cxn ang="0">
                  <a:pos x="3355" y="2011"/>
                </a:cxn>
                <a:cxn ang="0">
                  <a:pos x="3241" y="1927"/>
                </a:cxn>
                <a:cxn ang="0">
                  <a:pos x="3125" y="1831"/>
                </a:cxn>
                <a:cxn ang="0">
                  <a:pos x="3009" y="1723"/>
                </a:cxn>
                <a:cxn ang="0">
                  <a:pos x="2891" y="1600"/>
                </a:cxn>
                <a:cxn ang="0">
                  <a:pos x="2773" y="1475"/>
                </a:cxn>
                <a:cxn ang="0">
                  <a:pos x="2545" y="1244"/>
                </a:cxn>
                <a:cxn ang="0">
                  <a:pos x="2331" y="1035"/>
                </a:cxn>
                <a:cxn ang="0">
                  <a:pos x="2126" y="850"/>
                </a:cxn>
                <a:cxn ang="0">
                  <a:pos x="1931" y="685"/>
                </a:cxn>
                <a:cxn ang="0">
                  <a:pos x="1744" y="543"/>
                </a:cxn>
                <a:cxn ang="0">
                  <a:pos x="1565" y="419"/>
                </a:cxn>
                <a:cxn ang="0">
                  <a:pos x="1391" y="314"/>
                </a:cxn>
                <a:cxn ang="0">
                  <a:pos x="1222" y="226"/>
                </a:cxn>
                <a:cxn ang="0">
                  <a:pos x="1057" y="154"/>
                </a:cxn>
                <a:cxn ang="0">
                  <a:pos x="894" y="99"/>
                </a:cxn>
                <a:cxn ang="0">
                  <a:pos x="735" y="55"/>
                </a:cxn>
                <a:cxn ang="0">
                  <a:pos x="574" y="26"/>
                </a:cxn>
                <a:cxn ang="0">
                  <a:pos x="412" y="8"/>
                </a:cxn>
                <a:cxn ang="0">
                  <a:pos x="250" y="0"/>
                </a:cxn>
                <a:cxn ang="0">
                  <a:pos x="85" y="4"/>
                </a:cxn>
              </a:cxnLst>
              <a:rect l="0" t="0" r="r" b="b"/>
              <a:pathLst>
                <a:path w="5176" h="2321">
                  <a:moveTo>
                    <a:pt x="5176" y="1959"/>
                  </a:moveTo>
                  <a:lnTo>
                    <a:pt x="5176" y="1959"/>
                  </a:lnTo>
                  <a:lnTo>
                    <a:pt x="5165" y="1970"/>
                  </a:lnTo>
                  <a:lnTo>
                    <a:pt x="5130" y="2001"/>
                  </a:lnTo>
                  <a:lnTo>
                    <a:pt x="5105" y="2020"/>
                  </a:lnTo>
                  <a:lnTo>
                    <a:pt x="5075" y="2044"/>
                  </a:lnTo>
                  <a:lnTo>
                    <a:pt x="5039" y="2070"/>
                  </a:lnTo>
                  <a:lnTo>
                    <a:pt x="4998" y="2096"/>
                  </a:lnTo>
                  <a:lnTo>
                    <a:pt x="4953" y="2125"/>
                  </a:lnTo>
                  <a:lnTo>
                    <a:pt x="4903" y="2153"/>
                  </a:lnTo>
                  <a:lnTo>
                    <a:pt x="4849" y="2180"/>
                  </a:lnTo>
                  <a:lnTo>
                    <a:pt x="4790" y="2208"/>
                  </a:lnTo>
                  <a:lnTo>
                    <a:pt x="4726" y="2233"/>
                  </a:lnTo>
                  <a:lnTo>
                    <a:pt x="4658" y="2258"/>
                  </a:lnTo>
                  <a:lnTo>
                    <a:pt x="4624" y="2267"/>
                  </a:lnTo>
                  <a:lnTo>
                    <a:pt x="4587" y="2277"/>
                  </a:lnTo>
                  <a:lnTo>
                    <a:pt x="4550" y="2287"/>
                  </a:lnTo>
                  <a:lnTo>
                    <a:pt x="4513" y="2295"/>
                  </a:lnTo>
                  <a:lnTo>
                    <a:pt x="4472" y="2303"/>
                  </a:lnTo>
                  <a:lnTo>
                    <a:pt x="4433" y="2308"/>
                  </a:lnTo>
                  <a:lnTo>
                    <a:pt x="4392" y="2313"/>
                  </a:lnTo>
                  <a:lnTo>
                    <a:pt x="4350" y="2317"/>
                  </a:lnTo>
                  <a:lnTo>
                    <a:pt x="4307" y="2319"/>
                  </a:lnTo>
                  <a:lnTo>
                    <a:pt x="4264" y="2321"/>
                  </a:lnTo>
                  <a:lnTo>
                    <a:pt x="4220" y="2319"/>
                  </a:lnTo>
                  <a:lnTo>
                    <a:pt x="4174" y="2317"/>
                  </a:lnTo>
                  <a:lnTo>
                    <a:pt x="4128" y="2314"/>
                  </a:lnTo>
                  <a:lnTo>
                    <a:pt x="4082" y="2308"/>
                  </a:lnTo>
                  <a:lnTo>
                    <a:pt x="4034" y="2301"/>
                  </a:lnTo>
                  <a:lnTo>
                    <a:pt x="3986" y="2292"/>
                  </a:lnTo>
                  <a:lnTo>
                    <a:pt x="3936" y="2282"/>
                  </a:lnTo>
                  <a:lnTo>
                    <a:pt x="3888" y="2269"/>
                  </a:lnTo>
                  <a:lnTo>
                    <a:pt x="3836" y="2253"/>
                  </a:lnTo>
                  <a:lnTo>
                    <a:pt x="3786" y="2235"/>
                  </a:lnTo>
                  <a:lnTo>
                    <a:pt x="3734" y="2216"/>
                  </a:lnTo>
                  <a:lnTo>
                    <a:pt x="3682" y="2195"/>
                  </a:lnTo>
                  <a:lnTo>
                    <a:pt x="3628" y="2170"/>
                  </a:lnTo>
                  <a:lnTo>
                    <a:pt x="3575" y="2143"/>
                  </a:lnTo>
                  <a:lnTo>
                    <a:pt x="3521" y="2114"/>
                  </a:lnTo>
                  <a:lnTo>
                    <a:pt x="3466" y="2082"/>
                  </a:lnTo>
                  <a:lnTo>
                    <a:pt x="3410" y="2048"/>
                  </a:lnTo>
                  <a:lnTo>
                    <a:pt x="3355" y="2011"/>
                  </a:lnTo>
                  <a:lnTo>
                    <a:pt x="3298" y="1970"/>
                  </a:lnTo>
                  <a:lnTo>
                    <a:pt x="3241" y="1927"/>
                  </a:lnTo>
                  <a:lnTo>
                    <a:pt x="3184" y="1880"/>
                  </a:lnTo>
                  <a:lnTo>
                    <a:pt x="3125" y="1831"/>
                  </a:lnTo>
                  <a:lnTo>
                    <a:pt x="3067" y="1778"/>
                  </a:lnTo>
                  <a:lnTo>
                    <a:pt x="3009" y="1723"/>
                  </a:lnTo>
                  <a:lnTo>
                    <a:pt x="2949" y="1663"/>
                  </a:lnTo>
                  <a:lnTo>
                    <a:pt x="2891" y="1600"/>
                  </a:lnTo>
                  <a:lnTo>
                    <a:pt x="2891" y="1600"/>
                  </a:lnTo>
                  <a:lnTo>
                    <a:pt x="2773" y="1475"/>
                  </a:lnTo>
                  <a:lnTo>
                    <a:pt x="2658" y="1357"/>
                  </a:lnTo>
                  <a:lnTo>
                    <a:pt x="2545" y="1244"/>
                  </a:lnTo>
                  <a:lnTo>
                    <a:pt x="2437" y="1135"/>
                  </a:lnTo>
                  <a:lnTo>
                    <a:pt x="2331" y="1035"/>
                  </a:lnTo>
                  <a:lnTo>
                    <a:pt x="2227" y="938"/>
                  </a:lnTo>
                  <a:lnTo>
                    <a:pt x="2126" y="850"/>
                  </a:lnTo>
                  <a:lnTo>
                    <a:pt x="2027" y="764"/>
                  </a:lnTo>
                  <a:lnTo>
                    <a:pt x="1931" y="685"/>
                  </a:lnTo>
                  <a:lnTo>
                    <a:pt x="1837" y="611"/>
                  </a:lnTo>
                  <a:lnTo>
                    <a:pt x="1744" y="543"/>
                  </a:lnTo>
                  <a:lnTo>
                    <a:pt x="1654" y="478"/>
                  </a:lnTo>
                  <a:lnTo>
                    <a:pt x="1565" y="419"/>
                  </a:lnTo>
                  <a:lnTo>
                    <a:pt x="1477" y="364"/>
                  </a:lnTo>
                  <a:lnTo>
                    <a:pt x="1391" y="314"/>
                  </a:lnTo>
                  <a:lnTo>
                    <a:pt x="1305" y="268"/>
                  </a:lnTo>
                  <a:lnTo>
                    <a:pt x="1222" y="226"/>
                  </a:lnTo>
                  <a:lnTo>
                    <a:pt x="1139" y="188"/>
                  </a:lnTo>
                  <a:lnTo>
                    <a:pt x="1057" y="154"/>
                  </a:lnTo>
                  <a:lnTo>
                    <a:pt x="976" y="125"/>
                  </a:lnTo>
                  <a:lnTo>
                    <a:pt x="894" y="99"/>
                  </a:lnTo>
                  <a:lnTo>
                    <a:pt x="814" y="75"/>
                  </a:lnTo>
                  <a:lnTo>
                    <a:pt x="735" y="55"/>
                  </a:lnTo>
                  <a:lnTo>
                    <a:pt x="654" y="39"/>
                  </a:lnTo>
                  <a:lnTo>
                    <a:pt x="574" y="26"/>
                  </a:lnTo>
                  <a:lnTo>
                    <a:pt x="493" y="16"/>
                  </a:lnTo>
                  <a:lnTo>
                    <a:pt x="412" y="8"/>
                  </a:lnTo>
                  <a:lnTo>
                    <a:pt x="332" y="4"/>
                  </a:lnTo>
                  <a:lnTo>
                    <a:pt x="250" y="0"/>
                  </a:lnTo>
                  <a:lnTo>
                    <a:pt x="168" y="0"/>
                  </a:lnTo>
                  <a:lnTo>
                    <a:pt x="85" y="4"/>
                  </a:lnTo>
                  <a:lnTo>
                    <a:pt x="0" y="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806353" name="Freeform 17"/>
            <p:cNvSpPr>
              <a:spLocks/>
            </p:cNvSpPr>
            <p:nvPr userDrawn="1"/>
          </p:nvSpPr>
          <p:spPr bwMode="auto">
            <a:xfrm>
              <a:off x="403" y="829"/>
              <a:ext cx="5205" cy="1124"/>
            </a:xfrm>
            <a:custGeom>
              <a:avLst/>
              <a:gdLst/>
              <a:ahLst/>
              <a:cxnLst>
                <a:cxn ang="0">
                  <a:pos x="5205" y="1868"/>
                </a:cxn>
                <a:cxn ang="0">
                  <a:pos x="5161" y="1910"/>
                </a:cxn>
                <a:cxn ang="0">
                  <a:pos x="5105" y="1956"/>
                </a:cxn>
                <a:cxn ang="0">
                  <a:pos x="5030" y="2011"/>
                </a:cxn>
                <a:cxn ang="0">
                  <a:pos x="4936" y="2069"/>
                </a:cxn>
                <a:cxn ang="0">
                  <a:pos x="4822" y="2127"/>
                </a:cxn>
                <a:cxn ang="0">
                  <a:pos x="4693" y="2178"/>
                </a:cxn>
                <a:cxn ang="0">
                  <a:pos x="4621" y="2201"/>
                </a:cxn>
                <a:cxn ang="0">
                  <a:pos x="4546" y="2219"/>
                </a:cxn>
                <a:cxn ang="0">
                  <a:pos x="4467" y="2235"/>
                </a:cxn>
                <a:cxn ang="0">
                  <a:pos x="4385" y="2245"/>
                </a:cxn>
                <a:cxn ang="0">
                  <a:pos x="4299" y="2250"/>
                </a:cxn>
                <a:cxn ang="0">
                  <a:pos x="4208" y="2250"/>
                </a:cxn>
                <a:cxn ang="0">
                  <a:pos x="4117" y="2241"/>
                </a:cxn>
                <a:cxn ang="0">
                  <a:pos x="4020" y="2227"/>
                </a:cxn>
                <a:cxn ang="0">
                  <a:pos x="3921" y="2206"/>
                </a:cxn>
                <a:cxn ang="0">
                  <a:pos x="3820" y="2175"/>
                </a:cxn>
                <a:cxn ang="0">
                  <a:pos x="3714" y="2135"/>
                </a:cxn>
                <a:cxn ang="0">
                  <a:pos x="3607" y="2086"/>
                </a:cxn>
                <a:cxn ang="0">
                  <a:pos x="3497" y="2027"/>
                </a:cxn>
                <a:cxn ang="0">
                  <a:pos x="3385" y="1957"/>
                </a:cxn>
                <a:cxn ang="0">
                  <a:pos x="3270" y="1875"/>
                </a:cxn>
                <a:cxn ang="0">
                  <a:pos x="3153" y="1781"/>
                </a:cxn>
                <a:cxn ang="0">
                  <a:pos x="3035" y="1675"/>
                </a:cxn>
                <a:cxn ang="0">
                  <a:pos x="2914" y="1555"/>
                </a:cxn>
                <a:cxn ang="0">
                  <a:pos x="2795" y="1431"/>
                </a:cxn>
                <a:cxn ang="0">
                  <a:pos x="2564" y="1202"/>
                </a:cxn>
                <a:cxn ang="0">
                  <a:pos x="2346" y="997"/>
                </a:cxn>
                <a:cxn ang="0">
                  <a:pos x="2140" y="816"/>
                </a:cxn>
                <a:cxn ang="0">
                  <a:pos x="1941" y="654"/>
                </a:cxn>
                <a:cxn ang="0">
                  <a:pos x="1752" y="514"/>
                </a:cxn>
                <a:cxn ang="0">
                  <a:pos x="1570" y="394"/>
                </a:cxn>
                <a:cxn ang="0">
                  <a:pos x="1395" y="293"/>
                </a:cxn>
                <a:cxn ang="0">
                  <a:pos x="1226" y="207"/>
                </a:cxn>
                <a:cxn ang="0">
                  <a:pos x="1059" y="139"/>
                </a:cxn>
                <a:cxn ang="0">
                  <a:pos x="897" y="86"/>
                </a:cxn>
                <a:cxn ang="0">
                  <a:pos x="734" y="45"/>
                </a:cxn>
                <a:cxn ang="0">
                  <a:pos x="575" y="20"/>
                </a:cxn>
                <a:cxn ang="0">
                  <a:pos x="414" y="5"/>
                </a:cxn>
                <a:cxn ang="0">
                  <a:pos x="250" y="0"/>
                </a:cxn>
                <a:cxn ang="0">
                  <a:pos x="85" y="7"/>
                </a:cxn>
              </a:cxnLst>
              <a:rect l="0" t="0" r="r" b="b"/>
              <a:pathLst>
                <a:path w="5205" h="2250">
                  <a:moveTo>
                    <a:pt x="5205" y="1868"/>
                  </a:moveTo>
                  <a:lnTo>
                    <a:pt x="5205" y="1868"/>
                  </a:lnTo>
                  <a:lnTo>
                    <a:pt x="5194" y="1880"/>
                  </a:lnTo>
                  <a:lnTo>
                    <a:pt x="5161" y="1910"/>
                  </a:lnTo>
                  <a:lnTo>
                    <a:pt x="5136" y="1931"/>
                  </a:lnTo>
                  <a:lnTo>
                    <a:pt x="5105" y="1956"/>
                  </a:lnTo>
                  <a:lnTo>
                    <a:pt x="5071" y="1981"/>
                  </a:lnTo>
                  <a:lnTo>
                    <a:pt x="5030" y="2011"/>
                  </a:lnTo>
                  <a:lnTo>
                    <a:pt x="4984" y="2040"/>
                  </a:lnTo>
                  <a:lnTo>
                    <a:pt x="4936" y="2069"/>
                  </a:lnTo>
                  <a:lnTo>
                    <a:pt x="4882" y="2098"/>
                  </a:lnTo>
                  <a:lnTo>
                    <a:pt x="4822" y="2127"/>
                  </a:lnTo>
                  <a:lnTo>
                    <a:pt x="4760" y="2153"/>
                  </a:lnTo>
                  <a:lnTo>
                    <a:pt x="4693" y="2178"/>
                  </a:lnTo>
                  <a:lnTo>
                    <a:pt x="4657" y="2190"/>
                  </a:lnTo>
                  <a:lnTo>
                    <a:pt x="4621" y="2201"/>
                  </a:lnTo>
                  <a:lnTo>
                    <a:pt x="4585" y="2211"/>
                  </a:lnTo>
                  <a:lnTo>
                    <a:pt x="4546" y="2219"/>
                  </a:lnTo>
                  <a:lnTo>
                    <a:pt x="4507" y="2227"/>
                  </a:lnTo>
                  <a:lnTo>
                    <a:pt x="4467" y="2235"/>
                  </a:lnTo>
                  <a:lnTo>
                    <a:pt x="4426" y="2240"/>
                  </a:lnTo>
                  <a:lnTo>
                    <a:pt x="4385" y="2245"/>
                  </a:lnTo>
                  <a:lnTo>
                    <a:pt x="4342" y="2248"/>
                  </a:lnTo>
                  <a:lnTo>
                    <a:pt x="4299" y="2250"/>
                  </a:lnTo>
                  <a:lnTo>
                    <a:pt x="4254" y="2250"/>
                  </a:lnTo>
                  <a:lnTo>
                    <a:pt x="4208" y="2250"/>
                  </a:lnTo>
                  <a:lnTo>
                    <a:pt x="4163" y="2246"/>
                  </a:lnTo>
                  <a:lnTo>
                    <a:pt x="4117" y="2241"/>
                  </a:lnTo>
                  <a:lnTo>
                    <a:pt x="4068" y="2235"/>
                  </a:lnTo>
                  <a:lnTo>
                    <a:pt x="4020" y="2227"/>
                  </a:lnTo>
                  <a:lnTo>
                    <a:pt x="3971" y="2217"/>
                  </a:lnTo>
                  <a:lnTo>
                    <a:pt x="3921" y="2206"/>
                  </a:lnTo>
                  <a:lnTo>
                    <a:pt x="3871" y="2191"/>
                  </a:lnTo>
                  <a:lnTo>
                    <a:pt x="3820" y="2175"/>
                  </a:lnTo>
                  <a:lnTo>
                    <a:pt x="3767" y="2156"/>
                  </a:lnTo>
                  <a:lnTo>
                    <a:pt x="3714" y="2135"/>
                  </a:lnTo>
                  <a:lnTo>
                    <a:pt x="3661" y="2112"/>
                  </a:lnTo>
                  <a:lnTo>
                    <a:pt x="3607" y="2086"/>
                  </a:lnTo>
                  <a:lnTo>
                    <a:pt x="3553" y="2057"/>
                  </a:lnTo>
                  <a:lnTo>
                    <a:pt x="3497" y="2027"/>
                  </a:lnTo>
                  <a:lnTo>
                    <a:pt x="3442" y="1993"/>
                  </a:lnTo>
                  <a:lnTo>
                    <a:pt x="3385" y="1957"/>
                  </a:lnTo>
                  <a:lnTo>
                    <a:pt x="3328" y="1917"/>
                  </a:lnTo>
                  <a:lnTo>
                    <a:pt x="3270" y="1875"/>
                  </a:lnTo>
                  <a:lnTo>
                    <a:pt x="3213" y="1830"/>
                  </a:lnTo>
                  <a:lnTo>
                    <a:pt x="3153" y="1781"/>
                  </a:lnTo>
                  <a:lnTo>
                    <a:pt x="3095" y="1730"/>
                  </a:lnTo>
                  <a:lnTo>
                    <a:pt x="3035" y="1675"/>
                  </a:lnTo>
                  <a:lnTo>
                    <a:pt x="2975" y="1617"/>
                  </a:lnTo>
                  <a:lnTo>
                    <a:pt x="2914" y="1555"/>
                  </a:lnTo>
                  <a:lnTo>
                    <a:pt x="2914" y="1555"/>
                  </a:lnTo>
                  <a:lnTo>
                    <a:pt x="2795" y="1431"/>
                  </a:lnTo>
                  <a:lnTo>
                    <a:pt x="2678" y="1313"/>
                  </a:lnTo>
                  <a:lnTo>
                    <a:pt x="2564" y="1202"/>
                  </a:lnTo>
                  <a:lnTo>
                    <a:pt x="2453" y="1097"/>
                  </a:lnTo>
                  <a:lnTo>
                    <a:pt x="2346" y="997"/>
                  </a:lnTo>
                  <a:lnTo>
                    <a:pt x="2241" y="903"/>
                  </a:lnTo>
                  <a:lnTo>
                    <a:pt x="2140" y="816"/>
                  </a:lnTo>
                  <a:lnTo>
                    <a:pt x="2040" y="732"/>
                  </a:lnTo>
                  <a:lnTo>
                    <a:pt x="1941" y="654"/>
                  </a:lnTo>
                  <a:lnTo>
                    <a:pt x="1847" y="582"/>
                  </a:lnTo>
                  <a:lnTo>
                    <a:pt x="1752" y="514"/>
                  </a:lnTo>
                  <a:lnTo>
                    <a:pt x="1661" y="452"/>
                  </a:lnTo>
                  <a:lnTo>
                    <a:pt x="1570" y="394"/>
                  </a:lnTo>
                  <a:lnTo>
                    <a:pt x="1483" y="341"/>
                  </a:lnTo>
                  <a:lnTo>
                    <a:pt x="1395" y="293"/>
                  </a:lnTo>
                  <a:lnTo>
                    <a:pt x="1311" y="247"/>
                  </a:lnTo>
                  <a:lnTo>
                    <a:pt x="1226" y="207"/>
                  </a:lnTo>
                  <a:lnTo>
                    <a:pt x="1143" y="171"/>
                  </a:lnTo>
                  <a:lnTo>
                    <a:pt x="1059" y="139"/>
                  </a:lnTo>
                  <a:lnTo>
                    <a:pt x="977" y="110"/>
                  </a:lnTo>
                  <a:lnTo>
                    <a:pt x="897" y="86"/>
                  </a:lnTo>
                  <a:lnTo>
                    <a:pt x="815" y="63"/>
                  </a:lnTo>
                  <a:lnTo>
                    <a:pt x="734" y="45"/>
                  </a:lnTo>
                  <a:lnTo>
                    <a:pt x="655" y="31"/>
                  </a:lnTo>
                  <a:lnTo>
                    <a:pt x="575" y="20"/>
                  </a:lnTo>
                  <a:lnTo>
                    <a:pt x="494" y="10"/>
                  </a:lnTo>
                  <a:lnTo>
                    <a:pt x="414" y="5"/>
                  </a:lnTo>
                  <a:lnTo>
                    <a:pt x="332" y="2"/>
                  </a:lnTo>
                  <a:lnTo>
                    <a:pt x="250" y="0"/>
                  </a:lnTo>
                  <a:lnTo>
                    <a:pt x="168" y="2"/>
                  </a:lnTo>
                  <a:lnTo>
                    <a:pt x="85" y="7"/>
                  </a:lnTo>
                  <a:lnTo>
                    <a:pt x="0" y="13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806354" name="Freeform 18"/>
            <p:cNvSpPr>
              <a:spLocks/>
            </p:cNvSpPr>
            <p:nvPr userDrawn="1"/>
          </p:nvSpPr>
          <p:spPr bwMode="auto">
            <a:xfrm>
              <a:off x="418" y="850"/>
              <a:ext cx="5233" cy="1090"/>
            </a:xfrm>
            <a:custGeom>
              <a:avLst/>
              <a:gdLst/>
              <a:ahLst/>
              <a:cxnLst>
                <a:cxn ang="0">
                  <a:pos x="5233" y="1778"/>
                </a:cxn>
                <a:cxn ang="0">
                  <a:pos x="5189" y="1822"/>
                </a:cxn>
                <a:cxn ang="0">
                  <a:pos x="5133" y="1867"/>
                </a:cxn>
                <a:cxn ang="0">
                  <a:pos x="5060" y="1923"/>
                </a:cxn>
                <a:cxn ang="0">
                  <a:pos x="4965" y="1985"/>
                </a:cxn>
                <a:cxn ang="0">
                  <a:pos x="4854" y="2044"/>
                </a:cxn>
                <a:cxn ang="0">
                  <a:pos x="4725" y="2099"/>
                </a:cxn>
                <a:cxn ang="0">
                  <a:pos x="4654" y="2122"/>
                </a:cxn>
                <a:cxn ang="0">
                  <a:pos x="4579" y="2143"/>
                </a:cxn>
                <a:cxn ang="0">
                  <a:pos x="4500" y="2159"/>
                </a:cxn>
                <a:cxn ang="0">
                  <a:pos x="4418" y="2172"/>
                </a:cxn>
                <a:cxn ang="0">
                  <a:pos x="4332" y="2178"/>
                </a:cxn>
                <a:cxn ang="0">
                  <a:pos x="4242" y="2180"/>
                </a:cxn>
                <a:cxn ang="0">
                  <a:pos x="4149" y="2174"/>
                </a:cxn>
                <a:cxn ang="0">
                  <a:pos x="4053" y="2162"/>
                </a:cxn>
                <a:cxn ang="0">
                  <a:pos x="3953" y="2141"/>
                </a:cxn>
                <a:cxn ang="0">
                  <a:pos x="3852" y="2114"/>
                </a:cxn>
                <a:cxn ang="0">
                  <a:pos x="3746" y="2075"/>
                </a:cxn>
                <a:cxn ang="0">
                  <a:pos x="3638" y="2028"/>
                </a:cxn>
                <a:cxn ang="0">
                  <a:pos x="3527" y="1972"/>
                </a:cxn>
                <a:cxn ang="0">
                  <a:pos x="3414" y="1902"/>
                </a:cxn>
                <a:cxn ang="0">
                  <a:pos x="3298" y="1823"/>
                </a:cxn>
                <a:cxn ang="0">
                  <a:pos x="3180" y="1731"/>
                </a:cxn>
                <a:cxn ang="0">
                  <a:pos x="3059" y="1626"/>
                </a:cxn>
                <a:cxn ang="0">
                  <a:pos x="2937" y="1508"/>
                </a:cxn>
                <a:cxn ang="0">
                  <a:pos x="2816" y="1387"/>
                </a:cxn>
                <a:cxn ang="0">
                  <a:pos x="2581" y="1161"/>
                </a:cxn>
                <a:cxn ang="0">
                  <a:pos x="2361" y="959"/>
                </a:cxn>
                <a:cxn ang="0">
                  <a:pos x="2151" y="780"/>
                </a:cxn>
                <a:cxn ang="0">
                  <a:pos x="1951" y="624"/>
                </a:cxn>
                <a:cxn ang="0">
                  <a:pos x="1759" y="486"/>
                </a:cxn>
                <a:cxn ang="0">
                  <a:pos x="1576" y="370"/>
                </a:cxn>
                <a:cxn ang="0">
                  <a:pos x="1400" y="270"/>
                </a:cxn>
                <a:cxn ang="0">
                  <a:pos x="1229" y="189"/>
                </a:cxn>
                <a:cxn ang="0">
                  <a:pos x="1061" y="123"/>
                </a:cxn>
                <a:cxn ang="0">
                  <a:pos x="897" y="73"/>
                </a:cxn>
                <a:cxn ang="0">
                  <a:pos x="736" y="36"/>
                </a:cxn>
                <a:cxn ang="0">
                  <a:pos x="575" y="13"/>
                </a:cxn>
                <a:cxn ang="0">
                  <a:pos x="413" y="2"/>
                </a:cxn>
                <a:cxn ang="0">
                  <a:pos x="250" y="2"/>
                </a:cxn>
                <a:cxn ang="0">
                  <a:pos x="85" y="10"/>
                </a:cxn>
              </a:cxnLst>
              <a:rect l="0" t="0" r="r" b="b"/>
              <a:pathLst>
                <a:path w="5233" h="2180">
                  <a:moveTo>
                    <a:pt x="5233" y="1778"/>
                  </a:moveTo>
                  <a:lnTo>
                    <a:pt x="5233" y="1778"/>
                  </a:lnTo>
                  <a:lnTo>
                    <a:pt x="5222" y="1789"/>
                  </a:lnTo>
                  <a:lnTo>
                    <a:pt x="5189" y="1822"/>
                  </a:lnTo>
                  <a:lnTo>
                    <a:pt x="5164" y="1843"/>
                  </a:lnTo>
                  <a:lnTo>
                    <a:pt x="5133" y="1867"/>
                  </a:lnTo>
                  <a:lnTo>
                    <a:pt x="5099" y="1894"/>
                  </a:lnTo>
                  <a:lnTo>
                    <a:pt x="5060" y="1923"/>
                  </a:lnTo>
                  <a:lnTo>
                    <a:pt x="5015" y="1954"/>
                  </a:lnTo>
                  <a:lnTo>
                    <a:pt x="4965" y="1985"/>
                  </a:lnTo>
                  <a:lnTo>
                    <a:pt x="4913" y="2014"/>
                  </a:lnTo>
                  <a:lnTo>
                    <a:pt x="4854" y="2044"/>
                  </a:lnTo>
                  <a:lnTo>
                    <a:pt x="4792" y="2072"/>
                  </a:lnTo>
                  <a:lnTo>
                    <a:pt x="4725" y="2099"/>
                  </a:lnTo>
                  <a:lnTo>
                    <a:pt x="4689" y="2111"/>
                  </a:lnTo>
                  <a:lnTo>
                    <a:pt x="4654" y="2122"/>
                  </a:lnTo>
                  <a:lnTo>
                    <a:pt x="4617" y="2133"/>
                  </a:lnTo>
                  <a:lnTo>
                    <a:pt x="4579" y="2143"/>
                  </a:lnTo>
                  <a:lnTo>
                    <a:pt x="4540" y="2153"/>
                  </a:lnTo>
                  <a:lnTo>
                    <a:pt x="4500" y="2159"/>
                  </a:lnTo>
                  <a:lnTo>
                    <a:pt x="4460" y="2167"/>
                  </a:lnTo>
                  <a:lnTo>
                    <a:pt x="4418" y="2172"/>
                  </a:lnTo>
                  <a:lnTo>
                    <a:pt x="4375" y="2175"/>
                  </a:lnTo>
                  <a:lnTo>
                    <a:pt x="4332" y="2178"/>
                  </a:lnTo>
                  <a:lnTo>
                    <a:pt x="4288" y="2180"/>
                  </a:lnTo>
                  <a:lnTo>
                    <a:pt x="4242" y="2180"/>
                  </a:lnTo>
                  <a:lnTo>
                    <a:pt x="4196" y="2178"/>
                  </a:lnTo>
                  <a:lnTo>
                    <a:pt x="4149" y="2174"/>
                  </a:lnTo>
                  <a:lnTo>
                    <a:pt x="4102" y="2169"/>
                  </a:lnTo>
                  <a:lnTo>
                    <a:pt x="4053" y="2162"/>
                  </a:lnTo>
                  <a:lnTo>
                    <a:pt x="4003" y="2153"/>
                  </a:lnTo>
                  <a:lnTo>
                    <a:pt x="3953" y="2141"/>
                  </a:lnTo>
                  <a:lnTo>
                    <a:pt x="3903" y="2128"/>
                  </a:lnTo>
                  <a:lnTo>
                    <a:pt x="3852" y="2114"/>
                  </a:lnTo>
                  <a:lnTo>
                    <a:pt x="3799" y="2096"/>
                  </a:lnTo>
                  <a:lnTo>
                    <a:pt x="3746" y="2075"/>
                  </a:lnTo>
                  <a:lnTo>
                    <a:pt x="3692" y="2054"/>
                  </a:lnTo>
                  <a:lnTo>
                    <a:pt x="3638" y="2028"/>
                  </a:lnTo>
                  <a:lnTo>
                    <a:pt x="3582" y="2001"/>
                  </a:lnTo>
                  <a:lnTo>
                    <a:pt x="3527" y="1972"/>
                  </a:lnTo>
                  <a:lnTo>
                    <a:pt x="3471" y="1938"/>
                  </a:lnTo>
                  <a:lnTo>
                    <a:pt x="3414" y="1902"/>
                  </a:lnTo>
                  <a:lnTo>
                    <a:pt x="3356" y="1865"/>
                  </a:lnTo>
                  <a:lnTo>
                    <a:pt x="3298" y="1823"/>
                  </a:lnTo>
                  <a:lnTo>
                    <a:pt x="3239" y="1778"/>
                  </a:lnTo>
                  <a:lnTo>
                    <a:pt x="3180" y="1731"/>
                  </a:lnTo>
                  <a:lnTo>
                    <a:pt x="3120" y="1681"/>
                  </a:lnTo>
                  <a:lnTo>
                    <a:pt x="3059" y="1626"/>
                  </a:lnTo>
                  <a:lnTo>
                    <a:pt x="2999" y="1570"/>
                  </a:lnTo>
                  <a:lnTo>
                    <a:pt x="2937" y="1508"/>
                  </a:lnTo>
                  <a:lnTo>
                    <a:pt x="2937" y="1508"/>
                  </a:lnTo>
                  <a:lnTo>
                    <a:pt x="2816" y="1387"/>
                  </a:lnTo>
                  <a:lnTo>
                    <a:pt x="2697" y="1271"/>
                  </a:lnTo>
                  <a:lnTo>
                    <a:pt x="2581" y="1161"/>
                  </a:lnTo>
                  <a:lnTo>
                    <a:pt x="2470" y="1058"/>
                  </a:lnTo>
                  <a:lnTo>
                    <a:pt x="2361" y="959"/>
                  </a:lnTo>
                  <a:lnTo>
                    <a:pt x="2255" y="867"/>
                  </a:lnTo>
                  <a:lnTo>
                    <a:pt x="2151" y="780"/>
                  </a:lnTo>
                  <a:lnTo>
                    <a:pt x="2050" y="699"/>
                  </a:lnTo>
                  <a:lnTo>
                    <a:pt x="1951" y="624"/>
                  </a:lnTo>
                  <a:lnTo>
                    <a:pt x="1854" y="552"/>
                  </a:lnTo>
                  <a:lnTo>
                    <a:pt x="1759" y="486"/>
                  </a:lnTo>
                  <a:lnTo>
                    <a:pt x="1668" y="427"/>
                  </a:lnTo>
                  <a:lnTo>
                    <a:pt x="1576" y="370"/>
                  </a:lnTo>
                  <a:lnTo>
                    <a:pt x="1487" y="318"/>
                  </a:lnTo>
                  <a:lnTo>
                    <a:pt x="1400" y="270"/>
                  </a:lnTo>
                  <a:lnTo>
                    <a:pt x="1314" y="228"/>
                  </a:lnTo>
                  <a:lnTo>
                    <a:pt x="1229" y="189"/>
                  </a:lnTo>
                  <a:lnTo>
                    <a:pt x="1144" y="154"/>
                  </a:lnTo>
                  <a:lnTo>
                    <a:pt x="1061" y="123"/>
                  </a:lnTo>
                  <a:lnTo>
                    <a:pt x="979" y="96"/>
                  </a:lnTo>
                  <a:lnTo>
                    <a:pt x="897" y="73"/>
                  </a:lnTo>
                  <a:lnTo>
                    <a:pt x="817" y="54"/>
                  </a:lnTo>
                  <a:lnTo>
                    <a:pt x="736" y="36"/>
                  </a:lnTo>
                  <a:lnTo>
                    <a:pt x="656" y="23"/>
                  </a:lnTo>
                  <a:lnTo>
                    <a:pt x="575" y="13"/>
                  </a:lnTo>
                  <a:lnTo>
                    <a:pt x="495" y="7"/>
                  </a:lnTo>
                  <a:lnTo>
                    <a:pt x="413" y="2"/>
                  </a:lnTo>
                  <a:lnTo>
                    <a:pt x="332" y="0"/>
                  </a:lnTo>
                  <a:lnTo>
                    <a:pt x="250" y="2"/>
                  </a:lnTo>
                  <a:lnTo>
                    <a:pt x="168" y="5"/>
                  </a:lnTo>
                  <a:lnTo>
                    <a:pt x="85" y="10"/>
                  </a:lnTo>
                  <a:lnTo>
                    <a:pt x="0" y="1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806355" name="Freeform 19"/>
            <p:cNvSpPr>
              <a:spLocks/>
            </p:cNvSpPr>
            <p:nvPr userDrawn="1"/>
          </p:nvSpPr>
          <p:spPr bwMode="auto">
            <a:xfrm>
              <a:off x="434" y="870"/>
              <a:ext cx="5259" cy="1056"/>
            </a:xfrm>
            <a:custGeom>
              <a:avLst/>
              <a:gdLst/>
              <a:ahLst/>
              <a:cxnLst>
                <a:cxn ang="0">
                  <a:pos x="5259" y="1687"/>
                </a:cxn>
                <a:cxn ang="0">
                  <a:pos x="5214" y="1731"/>
                </a:cxn>
                <a:cxn ang="0">
                  <a:pos x="5160" y="1779"/>
                </a:cxn>
                <a:cxn ang="0">
                  <a:pos x="5087" y="1837"/>
                </a:cxn>
                <a:cxn ang="0">
                  <a:pos x="4994" y="1900"/>
                </a:cxn>
                <a:cxn ang="0">
                  <a:pos x="4883" y="1963"/>
                </a:cxn>
                <a:cxn ang="0">
                  <a:pos x="4755" y="2020"/>
                </a:cxn>
                <a:cxn ang="0">
                  <a:pos x="4684" y="2045"/>
                </a:cxn>
                <a:cxn ang="0">
                  <a:pos x="4611" y="2068"/>
                </a:cxn>
                <a:cxn ang="0">
                  <a:pos x="4531" y="2086"/>
                </a:cxn>
                <a:cxn ang="0">
                  <a:pos x="4449" y="2100"/>
                </a:cxn>
                <a:cxn ang="0">
                  <a:pos x="4363" y="2108"/>
                </a:cxn>
                <a:cxn ang="0">
                  <a:pos x="4275" y="2112"/>
                </a:cxn>
                <a:cxn ang="0">
                  <a:pos x="4181" y="2107"/>
                </a:cxn>
                <a:cxn ang="0">
                  <a:pos x="4084" y="2097"/>
                </a:cxn>
                <a:cxn ang="0">
                  <a:pos x="3984" y="2079"/>
                </a:cxn>
                <a:cxn ang="0">
                  <a:pos x="3882" y="2052"/>
                </a:cxn>
                <a:cxn ang="0">
                  <a:pos x="3776" y="2016"/>
                </a:cxn>
                <a:cxn ang="0">
                  <a:pos x="3668" y="1971"/>
                </a:cxn>
                <a:cxn ang="0">
                  <a:pos x="3555" y="1916"/>
                </a:cxn>
                <a:cxn ang="0">
                  <a:pos x="3441" y="1850"/>
                </a:cxn>
                <a:cxn ang="0">
                  <a:pos x="3325" y="1773"/>
                </a:cxn>
                <a:cxn ang="0">
                  <a:pos x="3205" y="1682"/>
                </a:cxn>
                <a:cxn ang="0">
                  <a:pos x="3083" y="1579"/>
                </a:cxn>
                <a:cxn ang="0">
                  <a:pos x="2958" y="1463"/>
                </a:cxn>
                <a:cxn ang="0">
                  <a:pos x="2835" y="1343"/>
                </a:cxn>
                <a:cxn ang="0">
                  <a:pos x="2599" y="1122"/>
                </a:cxn>
                <a:cxn ang="0">
                  <a:pos x="2374" y="923"/>
                </a:cxn>
                <a:cxn ang="0">
                  <a:pos x="2161" y="747"/>
                </a:cxn>
                <a:cxn ang="0">
                  <a:pos x="1960" y="594"/>
                </a:cxn>
                <a:cxn ang="0">
                  <a:pos x="1767" y="460"/>
                </a:cxn>
                <a:cxn ang="0">
                  <a:pos x="1581" y="347"/>
                </a:cxn>
                <a:cxn ang="0">
                  <a:pos x="1403" y="250"/>
                </a:cxn>
                <a:cxn ang="0">
                  <a:pos x="1231" y="171"/>
                </a:cxn>
                <a:cxn ang="0">
                  <a:pos x="1063" y="109"/>
                </a:cxn>
                <a:cxn ang="0">
                  <a:pos x="898" y="63"/>
                </a:cxn>
                <a:cxn ang="0">
                  <a:pos x="735" y="29"/>
                </a:cxn>
                <a:cxn ang="0">
                  <a:pos x="574" y="8"/>
                </a:cxn>
                <a:cxn ang="0">
                  <a:pos x="412" y="0"/>
                </a:cxn>
                <a:cxn ang="0">
                  <a:pos x="249" y="3"/>
                </a:cxn>
                <a:cxn ang="0">
                  <a:pos x="84" y="16"/>
                </a:cxn>
              </a:cxnLst>
              <a:rect l="0" t="0" r="r" b="b"/>
              <a:pathLst>
                <a:path w="5259" h="2112">
                  <a:moveTo>
                    <a:pt x="5259" y="1687"/>
                  </a:moveTo>
                  <a:lnTo>
                    <a:pt x="5259" y="1687"/>
                  </a:lnTo>
                  <a:lnTo>
                    <a:pt x="5248" y="1698"/>
                  </a:lnTo>
                  <a:lnTo>
                    <a:pt x="5214" y="1731"/>
                  </a:lnTo>
                  <a:lnTo>
                    <a:pt x="5189" y="1753"/>
                  </a:lnTo>
                  <a:lnTo>
                    <a:pt x="5160" y="1779"/>
                  </a:lnTo>
                  <a:lnTo>
                    <a:pt x="5127" y="1806"/>
                  </a:lnTo>
                  <a:lnTo>
                    <a:pt x="5087" y="1837"/>
                  </a:lnTo>
                  <a:lnTo>
                    <a:pt x="5044" y="1868"/>
                  </a:lnTo>
                  <a:lnTo>
                    <a:pt x="4994" y="1900"/>
                  </a:lnTo>
                  <a:lnTo>
                    <a:pt x="4941" y="1931"/>
                  </a:lnTo>
                  <a:lnTo>
                    <a:pt x="4883" y="1963"/>
                  </a:lnTo>
                  <a:lnTo>
                    <a:pt x="4822" y="1992"/>
                  </a:lnTo>
                  <a:lnTo>
                    <a:pt x="4755" y="2020"/>
                  </a:lnTo>
                  <a:lnTo>
                    <a:pt x="4720" y="2033"/>
                  </a:lnTo>
                  <a:lnTo>
                    <a:pt x="4684" y="2045"/>
                  </a:lnTo>
                  <a:lnTo>
                    <a:pt x="4648" y="2057"/>
                  </a:lnTo>
                  <a:lnTo>
                    <a:pt x="4611" y="2068"/>
                  </a:lnTo>
                  <a:lnTo>
                    <a:pt x="4572" y="2078"/>
                  </a:lnTo>
                  <a:lnTo>
                    <a:pt x="4531" y="2086"/>
                  </a:lnTo>
                  <a:lnTo>
                    <a:pt x="4491" y="2094"/>
                  </a:lnTo>
                  <a:lnTo>
                    <a:pt x="4449" y="2100"/>
                  </a:lnTo>
                  <a:lnTo>
                    <a:pt x="4406" y="2105"/>
                  </a:lnTo>
                  <a:lnTo>
                    <a:pt x="4363" y="2108"/>
                  </a:lnTo>
                  <a:lnTo>
                    <a:pt x="4319" y="2110"/>
                  </a:lnTo>
                  <a:lnTo>
                    <a:pt x="4275" y="2112"/>
                  </a:lnTo>
                  <a:lnTo>
                    <a:pt x="4227" y="2110"/>
                  </a:lnTo>
                  <a:lnTo>
                    <a:pt x="4181" y="2107"/>
                  </a:lnTo>
                  <a:lnTo>
                    <a:pt x="4133" y="2104"/>
                  </a:lnTo>
                  <a:lnTo>
                    <a:pt x="4084" y="2097"/>
                  </a:lnTo>
                  <a:lnTo>
                    <a:pt x="4036" y="2089"/>
                  </a:lnTo>
                  <a:lnTo>
                    <a:pt x="3984" y="2079"/>
                  </a:lnTo>
                  <a:lnTo>
                    <a:pt x="3934" y="2066"/>
                  </a:lnTo>
                  <a:lnTo>
                    <a:pt x="3882" y="2052"/>
                  </a:lnTo>
                  <a:lnTo>
                    <a:pt x="3829" y="2036"/>
                  </a:lnTo>
                  <a:lnTo>
                    <a:pt x="3776" y="2016"/>
                  </a:lnTo>
                  <a:lnTo>
                    <a:pt x="3722" y="1995"/>
                  </a:lnTo>
                  <a:lnTo>
                    <a:pt x="3668" y="1971"/>
                  </a:lnTo>
                  <a:lnTo>
                    <a:pt x="3612" y="1945"/>
                  </a:lnTo>
                  <a:lnTo>
                    <a:pt x="3555" y="1916"/>
                  </a:lnTo>
                  <a:lnTo>
                    <a:pt x="3498" y="1884"/>
                  </a:lnTo>
                  <a:lnTo>
                    <a:pt x="3441" y="1850"/>
                  </a:lnTo>
                  <a:lnTo>
                    <a:pt x="3383" y="1813"/>
                  </a:lnTo>
                  <a:lnTo>
                    <a:pt x="3325" y="1773"/>
                  </a:lnTo>
                  <a:lnTo>
                    <a:pt x="3265" y="1729"/>
                  </a:lnTo>
                  <a:lnTo>
                    <a:pt x="3205" y="1682"/>
                  </a:lnTo>
                  <a:lnTo>
                    <a:pt x="3144" y="1632"/>
                  </a:lnTo>
                  <a:lnTo>
                    <a:pt x="3083" y="1579"/>
                  </a:lnTo>
                  <a:lnTo>
                    <a:pt x="3021" y="1522"/>
                  </a:lnTo>
                  <a:lnTo>
                    <a:pt x="2958" y="1463"/>
                  </a:lnTo>
                  <a:lnTo>
                    <a:pt x="2958" y="1463"/>
                  </a:lnTo>
                  <a:lnTo>
                    <a:pt x="2835" y="1343"/>
                  </a:lnTo>
                  <a:lnTo>
                    <a:pt x="2715" y="1228"/>
                  </a:lnTo>
                  <a:lnTo>
                    <a:pt x="2599" y="1122"/>
                  </a:lnTo>
                  <a:lnTo>
                    <a:pt x="2485" y="1020"/>
                  </a:lnTo>
                  <a:lnTo>
                    <a:pt x="2374" y="923"/>
                  </a:lnTo>
                  <a:lnTo>
                    <a:pt x="2267" y="833"/>
                  </a:lnTo>
                  <a:lnTo>
                    <a:pt x="2161" y="747"/>
                  </a:lnTo>
                  <a:lnTo>
                    <a:pt x="2060" y="668"/>
                  </a:lnTo>
                  <a:lnTo>
                    <a:pt x="1960" y="594"/>
                  </a:lnTo>
                  <a:lnTo>
                    <a:pt x="1861" y="524"/>
                  </a:lnTo>
                  <a:lnTo>
                    <a:pt x="1767" y="460"/>
                  </a:lnTo>
                  <a:lnTo>
                    <a:pt x="1673" y="400"/>
                  </a:lnTo>
                  <a:lnTo>
                    <a:pt x="1581" y="347"/>
                  </a:lnTo>
                  <a:lnTo>
                    <a:pt x="1492" y="297"/>
                  </a:lnTo>
                  <a:lnTo>
                    <a:pt x="1403" y="250"/>
                  </a:lnTo>
                  <a:lnTo>
                    <a:pt x="1316" y="210"/>
                  </a:lnTo>
                  <a:lnTo>
                    <a:pt x="1231" y="171"/>
                  </a:lnTo>
                  <a:lnTo>
                    <a:pt x="1146" y="138"/>
                  </a:lnTo>
                  <a:lnTo>
                    <a:pt x="1063" y="109"/>
                  </a:lnTo>
                  <a:lnTo>
                    <a:pt x="980" y="84"/>
                  </a:lnTo>
                  <a:lnTo>
                    <a:pt x="898" y="63"/>
                  </a:lnTo>
                  <a:lnTo>
                    <a:pt x="816" y="43"/>
                  </a:lnTo>
                  <a:lnTo>
                    <a:pt x="735" y="29"/>
                  </a:lnTo>
                  <a:lnTo>
                    <a:pt x="655" y="17"/>
                  </a:lnTo>
                  <a:lnTo>
                    <a:pt x="574" y="8"/>
                  </a:lnTo>
                  <a:lnTo>
                    <a:pt x="494" y="3"/>
                  </a:lnTo>
                  <a:lnTo>
                    <a:pt x="412" y="0"/>
                  </a:lnTo>
                  <a:lnTo>
                    <a:pt x="331" y="0"/>
                  </a:lnTo>
                  <a:lnTo>
                    <a:pt x="249" y="3"/>
                  </a:lnTo>
                  <a:lnTo>
                    <a:pt x="168" y="8"/>
                  </a:lnTo>
                  <a:lnTo>
                    <a:pt x="84" y="16"/>
                  </a:lnTo>
                  <a:lnTo>
                    <a:pt x="0" y="25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806356" name="Freeform 20"/>
            <p:cNvSpPr>
              <a:spLocks/>
            </p:cNvSpPr>
            <p:nvPr userDrawn="1"/>
          </p:nvSpPr>
          <p:spPr bwMode="auto">
            <a:xfrm>
              <a:off x="450" y="890"/>
              <a:ext cx="5283" cy="1021"/>
            </a:xfrm>
            <a:custGeom>
              <a:avLst/>
              <a:gdLst/>
              <a:ahLst/>
              <a:cxnLst>
                <a:cxn ang="0">
                  <a:pos x="5283" y="1597"/>
                </a:cxn>
                <a:cxn ang="0">
                  <a:pos x="5240" y="1642"/>
                </a:cxn>
                <a:cxn ang="0">
                  <a:pos x="5187" y="1691"/>
                </a:cxn>
                <a:cxn ang="0">
                  <a:pos x="5114" y="1750"/>
                </a:cxn>
                <a:cxn ang="0">
                  <a:pos x="5022" y="1817"/>
                </a:cxn>
                <a:cxn ang="0">
                  <a:pos x="4912" y="1881"/>
                </a:cxn>
                <a:cxn ang="0">
                  <a:pos x="4818" y="1928"/>
                </a:cxn>
                <a:cxn ang="0">
                  <a:pos x="4750" y="1955"/>
                </a:cxn>
                <a:cxn ang="0">
                  <a:pos x="4678" y="1981"/>
                </a:cxn>
                <a:cxn ang="0">
                  <a:pos x="4601" y="2002"/>
                </a:cxn>
                <a:cxn ang="0">
                  <a:pos x="4522" y="2020"/>
                </a:cxn>
                <a:cxn ang="0">
                  <a:pos x="4438" y="2033"/>
                </a:cxn>
                <a:cxn ang="0">
                  <a:pos x="4350" y="2041"/>
                </a:cxn>
                <a:cxn ang="0">
                  <a:pos x="4259" y="2043"/>
                </a:cxn>
                <a:cxn ang="0">
                  <a:pos x="4164" y="2038"/>
                </a:cxn>
                <a:cxn ang="0">
                  <a:pos x="4066" y="2025"/>
                </a:cxn>
                <a:cxn ang="0">
                  <a:pos x="3964" y="2005"/>
                </a:cxn>
                <a:cxn ang="0">
                  <a:pos x="3860" y="1976"/>
                </a:cxn>
                <a:cxn ang="0">
                  <a:pos x="3752" y="1938"/>
                </a:cxn>
                <a:cxn ang="0">
                  <a:pos x="3641" y="1889"/>
                </a:cxn>
                <a:cxn ang="0">
                  <a:pos x="3527" y="1831"/>
                </a:cxn>
                <a:cxn ang="0">
                  <a:pos x="3410" y="1760"/>
                </a:cxn>
                <a:cxn ang="0">
                  <a:pos x="3291" y="1679"/>
                </a:cxn>
                <a:cxn ang="0">
                  <a:pos x="3169" y="1584"/>
                </a:cxn>
                <a:cxn ang="0">
                  <a:pos x="3044" y="1477"/>
                </a:cxn>
                <a:cxn ang="0">
                  <a:pos x="2980" y="1418"/>
                </a:cxn>
                <a:cxn ang="0">
                  <a:pos x="2734" y="1188"/>
                </a:cxn>
                <a:cxn ang="0">
                  <a:pos x="2499" y="982"/>
                </a:cxn>
                <a:cxn ang="0">
                  <a:pos x="2279" y="799"/>
                </a:cxn>
                <a:cxn ang="0">
                  <a:pos x="2069" y="638"/>
                </a:cxn>
                <a:cxn ang="0">
                  <a:pos x="1869" y="497"/>
                </a:cxn>
                <a:cxn ang="0">
                  <a:pos x="1679" y="378"/>
                </a:cxn>
                <a:cxn ang="0">
                  <a:pos x="1496" y="276"/>
                </a:cxn>
                <a:cxn ang="0">
                  <a:pos x="1319" y="192"/>
                </a:cxn>
                <a:cxn ang="0">
                  <a:pos x="1148" y="124"/>
                </a:cxn>
                <a:cxn ang="0">
                  <a:pos x="980" y="73"/>
                </a:cxn>
                <a:cxn ang="0">
                  <a:pos x="817" y="36"/>
                </a:cxn>
                <a:cxn ang="0">
                  <a:pos x="654" y="11"/>
                </a:cxn>
                <a:cxn ang="0">
                  <a:pos x="493" y="2"/>
                </a:cxn>
                <a:cxn ang="0">
                  <a:pos x="331" y="2"/>
                </a:cxn>
                <a:cxn ang="0">
                  <a:pos x="167" y="13"/>
                </a:cxn>
                <a:cxn ang="0">
                  <a:pos x="0" y="34"/>
                </a:cxn>
              </a:cxnLst>
              <a:rect l="0" t="0" r="r" b="b"/>
              <a:pathLst>
                <a:path w="5283" h="2043">
                  <a:moveTo>
                    <a:pt x="5283" y="1597"/>
                  </a:moveTo>
                  <a:lnTo>
                    <a:pt x="5283" y="1597"/>
                  </a:lnTo>
                  <a:lnTo>
                    <a:pt x="5272" y="1608"/>
                  </a:lnTo>
                  <a:lnTo>
                    <a:pt x="5240" y="1642"/>
                  </a:lnTo>
                  <a:lnTo>
                    <a:pt x="5215" y="1665"/>
                  </a:lnTo>
                  <a:lnTo>
                    <a:pt x="5187" y="1691"/>
                  </a:lnTo>
                  <a:lnTo>
                    <a:pt x="5153" y="1720"/>
                  </a:lnTo>
                  <a:lnTo>
                    <a:pt x="5114" y="1750"/>
                  </a:lnTo>
                  <a:lnTo>
                    <a:pt x="5071" y="1783"/>
                  </a:lnTo>
                  <a:lnTo>
                    <a:pt x="5022" y="1817"/>
                  </a:lnTo>
                  <a:lnTo>
                    <a:pt x="4969" y="1849"/>
                  </a:lnTo>
                  <a:lnTo>
                    <a:pt x="4912" y="1881"/>
                  </a:lnTo>
                  <a:lnTo>
                    <a:pt x="4850" y="1912"/>
                  </a:lnTo>
                  <a:lnTo>
                    <a:pt x="4818" y="1928"/>
                  </a:lnTo>
                  <a:lnTo>
                    <a:pt x="4785" y="1942"/>
                  </a:lnTo>
                  <a:lnTo>
                    <a:pt x="4750" y="1955"/>
                  </a:lnTo>
                  <a:lnTo>
                    <a:pt x="4714" y="1968"/>
                  </a:lnTo>
                  <a:lnTo>
                    <a:pt x="4678" y="1981"/>
                  </a:lnTo>
                  <a:lnTo>
                    <a:pt x="4640" y="1993"/>
                  </a:lnTo>
                  <a:lnTo>
                    <a:pt x="4601" y="2002"/>
                  </a:lnTo>
                  <a:lnTo>
                    <a:pt x="4563" y="2012"/>
                  </a:lnTo>
                  <a:lnTo>
                    <a:pt x="4522" y="2020"/>
                  </a:lnTo>
                  <a:lnTo>
                    <a:pt x="4481" y="2028"/>
                  </a:lnTo>
                  <a:lnTo>
                    <a:pt x="4438" y="2033"/>
                  </a:lnTo>
                  <a:lnTo>
                    <a:pt x="4395" y="2038"/>
                  </a:lnTo>
                  <a:lnTo>
                    <a:pt x="4350" y="2041"/>
                  </a:lnTo>
                  <a:lnTo>
                    <a:pt x="4304" y="2043"/>
                  </a:lnTo>
                  <a:lnTo>
                    <a:pt x="4259" y="2043"/>
                  </a:lnTo>
                  <a:lnTo>
                    <a:pt x="4211" y="2041"/>
                  </a:lnTo>
                  <a:lnTo>
                    <a:pt x="4164" y="2038"/>
                  </a:lnTo>
                  <a:lnTo>
                    <a:pt x="4116" y="2033"/>
                  </a:lnTo>
                  <a:lnTo>
                    <a:pt x="4066" y="2025"/>
                  </a:lnTo>
                  <a:lnTo>
                    <a:pt x="4016" y="2017"/>
                  </a:lnTo>
                  <a:lnTo>
                    <a:pt x="3964" y="2005"/>
                  </a:lnTo>
                  <a:lnTo>
                    <a:pt x="3913" y="1991"/>
                  </a:lnTo>
                  <a:lnTo>
                    <a:pt x="3860" y="1976"/>
                  </a:lnTo>
                  <a:lnTo>
                    <a:pt x="3806" y="1959"/>
                  </a:lnTo>
                  <a:lnTo>
                    <a:pt x="3752" y="1938"/>
                  </a:lnTo>
                  <a:lnTo>
                    <a:pt x="3696" y="1915"/>
                  </a:lnTo>
                  <a:lnTo>
                    <a:pt x="3641" y="1889"/>
                  </a:lnTo>
                  <a:lnTo>
                    <a:pt x="3584" y="1862"/>
                  </a:lnTo>
                  <a:lnTo>
                    <a:pt x="3527" y="1831"/>
                  </a:lnTo>
                  <a:lnTo>
                    <a:pt x="3469" y="1797"/>
                  </a:lnTo>
                  <a:lnTo>
                    <a:pt x="3410" y="1760"/>
                  </a:lnTo>
                  <a:lnTo>
                    <a:pt x="3350" y="1721"/>
                  </a:lnTo>
                  <a:lnTo>
                    <a:pt x="3291" y="1679"/>
                  </a:lnTo>
                  <a:lnTo>
                    <a:pt x="3230" y="1634"/>
                  </a:lnTo>
                  <a:lnTo>
                    <a:pt x="3169" y="1584"/>
                  </a:lnTo>
                  <a:lnTo>
                    <a:pt x="3106" y="1532"/>
                  </a:lnTo>
                  <a:lnTo>
                    <a:pt x="3044" y="1477"/>
                  </a:lnTo>
                  <a:lnTo>
                    <a:pt x="2980" y="1418"/>
                  </a:lnTo>
                  <a:lnTo>
                    <a:pt x="2980" y="1418"/>
                  </a:lnTo>
                  <a:lnTo>
                    <a:pt x="2855" y="1300"/>
                  </a:lnTo>
                  <a:lnTo>
                    <a:pt x="2734" y="1188"/>
                  </a:lnTo>
                  <a:lnTo>
                    <a:pt x="2615" y="1082"/>
                  </a:lnTo>
                  <a:lnTo>
                    <a:pt x="2499" y="982"/>
                  </a:lnTo>
                  <a:lnTo>
                    <a:pt x="2388" y="888"/>
                  </a:lnTo>
                  <a:lnTo>
                    <a:pt x="2279" y="799"/>
                  </a:lnTo>
                  <a:lnTo>
                    <a:pt x="2173" y="715"/>
                  </a:lnTo>
                  <a:lnTo>
                    <a:pt x="2069" y="638"/>
                  </a:lnTo>
                  <a:lnTo>
                    <a:pt x="1968" y="565"/>
                  </a:lnTo>
                  <a:lnTo>
                    <a:pt x="1869" y="497"/>
                  </a:lnTo>
                  <a:lnTo>
                    <a:pt x="1773" y="434"/>
                  </a:lnTo>
                  <a:lnTo>
                    <a:pt x="1679" y="378"/>
                  </a:lnTo>
                  <a:lnTo>
                    <a:pt x="1586" y="325"/>
                  </a:lnTo>
                  <a:lnTo>
                    <a:pt x="1496" y="276"/>
                  </a:lnTo>
                  <a:lnTo>
                    <a:pt x="1407" y="231"/>
                  </a:lnTo>
                  <a:lnTo>
                    <a:pt x="1319" y="192"/>
                  </a:lnTo>
                  <a:lnTo>
                    <a:pt x="1233" y="155"/>
                  </a:lnTo>
                  <a:lnTo>
                    <a:pt x="1148" y="124"/>
                  </a:lnTo>
                  <a:lnTo>
                    <a:pt x="1064" y="97"/>
                  </a:lnTo>
                  <a:lnTo>
                    <a:pt x="980" y="73"/>
                  </a:lnTo>
                  <a:lnTo>
                    <a:pt x="899" y="52"/>
                  </a:lnTo>
                  <a:lnTo>
                    <a:pt x="817" y="36"/>
                  </a:lnTo>
                  <a:lnTo>
                    <a:pt x="736" y="23"/>
                  </a:lnTo>
                  <a:lnTo>
                    <a:pt x="654" y="11"/>
                  </a:lnTo>
                  <a:lnTo>
                    <a:pt x="574" y="5"/>
                  </a:lnTo>
                  <a:lnTo>
                    <a:pt x="493" y="2"/>
                  </a:lnTo>
                  <a:lnTo>
                    <a:pt x="413" y="0"/>
                  </a:lnTo>
                  <a:lnTo>
                    <a:pt x="331" y="2"/>
                  </a:lnTo>
                  <a:lnTo>
                    <a:pt x="250" y="6"/>
                  </a:lnTo>
                  <a:lnTo>
                    <a:pt x="167" y="13"/>
                  </a:lnTo>
                  <a:lnTo>
                    <a:pt x="85" y="23"/>
                  </a:lnTo>
                  <a:lnTo>
                    <a:pt x="0" y="3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806357" name="Freeform 21"/>
            <p:cNvSpPr>
              <a:spLocks/>
            </p:cNvSpPr>
            <p:nvPr userDrawn="1"/>
          </p:nvSpPr>
          <p:spPr bwMode="auto">
            <a:xfrm>
              <a:off x="467" y="910"/>
              <a:ext cx="5306" cy="988"/>
            </a:xfrm>
            <a:custGeom>
              <a:avLst/>
              <a:gdLst/>
              <a:ahLst/>
              <a:cxnLst>
                <a:cxn ang="0">
                  <a:pos x="5306" y="1505"/>
                </a:cxn>
                <a:cxn ang="0">
                  <a:pos x="5263" y="1552"/>
                </a:cxn>
                <a:cxn ang="0">
                  <a:pos x="5211" y="1602"/>
                </a:cxn>
                <a:cxn ang="0">
                  <a:pos x="5138" y="1663"/>
                </a:cxn>
                <a:cxn ang="0">
                  <a:pos x="5048" y="1731"/>
                </a:cxn>
                <a:cxn ang="0">
                  <a:pos x="4939" y="1799"/>
                </a:cxn>
                <a:cxn ang="0">
                  <a:pos x="4845" y="1848"/>
                </a:cxn>
                <a:cxn ang="0">
                  <a:pos x="4779" y="1877"/>
                </a:cxn>
                <a:cxn ang="0">
                  <a:pos x="4707" y="1904"/>
                </a:cxn>
                <a:cxn ang="0">
                  <a:pos x="4630" y="1928"/>
                </a:cxn>
                <a:cxn ang="0">
                  <a:pos x="4551" y="1948"/>
                </a:cxn>
                <a:cxn ang="0">
                  <a:pos x="4468" y="1962"/>
                </a:cxn>
                <a:cxn ang="0">
                  <a:pos x="4380" y="1972"/>
                </a:cxn>
                <a:cxn ang="0">
                  <a:pos x="4289" y="1975"/>
                </a:cxn>
                <a:cxn ang="0">
                  <a:pos x="4194" y="1972"/>
                </a:cxn>
                <a:cxn ang="0">
                  <a:pos x="4096" y="1961"/>
                </a:cxn>
                <a:cxn ang="0">
                  <a:pos x="3993" y="1943"/>
                </a:cxn>
                <a:cxn ang="0">
                  <a:pos x="3889" y="1915"/>
                </a:cxn>
                <a:cxn ang="0">
                  <a:pos x="3779" y="1880"/>
                </a:cxn>
                <a:cxn ang="0">
                  <a:pos x="3668" y="1833"/>
                </a:cxn>
                <a:cxn ang="0">
                  <a:pos x="3553" y="1777"/>
                </a:cxn>
                <a:cxn ang="0">
                  <a:pos x="3436" y="1709"/>
                </a:cxn>
                <a:cxn ang="0">
                  <a:pos x="3315" y="1630"/>
                </a:cxn>
                <a:cxn ang="0">
                  <a:pos x="3192" y="1536"/>
                </a:cxn>
                <a:cxn ang="0">
                  <a:pos x="3066" y="1431"/>
                </a:cxn>
                <a:cxn ang="0">
                  <a:pos x="3000" y="1373"/>
                </a:cxn>
                <a:cxn ang="0">
                  <a:pos x="2750" y="1147"/>
                </a:cxn>
                <a:cxn ang="0">
                  <a:pos x="2514" y="945"/>
                </a:cxn>
                <a:cxn ang="0">
                  <a:pos x="2291" y="766"/>
                </a:cxn>
                <a:cxn ang="0">
                  <a:pos x="2078" y="607"/>
                </a:cxn>
                <a:cxn ang="0">
                  <a:pos x="1876" y="470"/>
                </a:cxn>
                <a:cxn ang="0">
                  <a:pos x="1684" y="354"/>
                </a:cxn>
                <a:cxn ang="0">
                  <a:pos x="1499" y="255"/>
                </a:cxn>
                <a:cxn ang="0">
                  <a:pos x="1322" y="175"/>
                </a:cxn>
                <a:cxn ang="0">
                  <a:pos x="1149" y="110"/>
                </a:cxn>
                <a:cxn ang="0">
                  <a:pos x="981" y="62"/>
                </a:cxn>
                <a:cxn ang="0">
                  <a:pos x="816" y="28"/>
                </a:cxn>
                <a:cxn ang="0">
                  <a:pos x="654" y="7"/>
                </a:cxn>
                <a:cxn ang="0">
                  <a:pos x="493" y="0"/>
                </a:cxn>
                <a:cxn ang="0">
                  <a:pos x="330" y="4"/>
                </a:cxn>
                <a:cxn ang="0">
                  <a:pos x="166" y="18"/>
                </a:cxn>
                <a:cxn ang="0">
                  <a:pos x="0" y="42"/>
                </a:cxn>
              </a:cxnLst>
              <a:rect l="0" t="0" r="r" b="b"/>
              <a:pathLst>
                <a:path w="5306" h="1975">
                  <a:moveTo>
                    <a:pt x="5306" y="1505"/>
                  </a:moveTo>
                  <a:lnTo>
                    <a:pt x="5306" y="1505"/>
                  </a:lnTo>
                  <a:lnTo>
                    <a:pt x="5295" y="1518"/>
                  </a:lnTo>
                  <a:lnTo>
                    <a:pt x="5263" y="1552"/>
                  </a:lnTo>
                  <a:lnTo>
                    <a:pt x="5240" y="1576"/>
                  </a:lnTo>
                  <a:lnTo>
                    <a:pt x="5211" y="1602"/>
                  </a:lnTo>
                  <a:lnTo>
                    <a:pt x="5177" y="1633"/>
                  </a:lnTo>
                  <a:lnTo>
                    <a:pt x="5138" y="1663"/>
                  </a:lnTo>
                  <a:lnTo>
                    <a:pt x="5095" y="1697"/>
                  </a:lnTo>
                  <a:lnTo>
                    <a:pt x="5048" y="1731"/>
                  </a:lnTo>
                  <a:lnTo>
                    <a:pt x="4995" y="1765"/>
                  </a:lnTo>
                  <a:lnTo>
                    <a:pt x="4939" y="1799"/>
                  </a:lnTo>
                  <a:lnTo>
                    <a:pt x="4877" y="1831"/>
                  </a:lnTo>
                  <a:lnTo>
                    <a:pt x="4845" y="1848"/>
                  </a:lnTo>
                  <a:lnTo>
                    <a:pt x="4812" y="1862"/>
                  </a:lnTo>
                  <a:lnTo>
                    <a:pt x="4779" y="1877"/>
                  </a:lnTo>
                  <a:lnTo>
                    <a:pt x="4743" y="1891"/>
                  </a:lnTo>
                  <a:lnTo>
                    <a:pt x="4707" y="1904"/>
                  </a:lnTo>
                  <a:lnTo>
                    <a:pt x="4669" y="1917"/>
                  </a:lnTo>
                  <a:lnTo>
                    <a:pt x="4630" y="1928"/>
                  </a:lnTo>
                  <a:lnTo>
                    <a:pt x="4591" y="1938"/>
                  </a:lnTo>
                  <a:lnTo>
                    <a:pt x="4551" y="1948"/>
                  </a:lnTo>
                  <a:lnTo>
                    <a:pt x="4509" y="1956"/>
                  </a:lnTo>
                  <a:lnTo>
                    <a:pt x="4468" y="1962"/>
                  </a:lnTo>
                  <a:lnTo>
                    <a:pt x="4423" y="1967"/>
                  </a:lnTo>
                  <a:lnTo>
                    <a:pt x="4380" y="1972"/>
                  </a:lnTo>
                  <a:lnTo>
                    <a:pt x="4335" y="1974"/>
                  </a:lnTo>
                  <a:lnTo>
                    <a:pt x="4289" y="1975"/>
                  </a:lnTo>
                  <a:lnTo>
                    <a:pt x="4242" y="1974"/>
                  </a:lnTo>
                  <a:lnTo>
                    <a:pt x="4194" y="1972"/>
                  </a:lnTo>
                  <a:lnTo>
                    <a:pt x="4144" y="1967"/>
                  </a:lnTo>
                  <a:lnTo>
                    <a:pt x="4096" y="1961"/>
                  </a:lnTo>
                  <a:lnTo>
                    <a:pt x="4044" y="1953"/>
                  </a:lnTo>
                  <a:lnTo>
                    <a:pt x="3993" y="1943"/>
                  </a:lnTo>
                  <a:lnTo>
                    <a:pt x="3942" y="1930"/>
                  </a:lnTo>
                  <a:lnTo>
                    <a:pt x="3889" y="1915"/>
                  </a:lnTo>
                  <a:lnTo>
                    <a:pt x="3835" y="1899"/>
                  </a:lnTo>
                  <a:lnTo>
                    <a:pt x="3779" y="1880"/>
                  </a:lnTo>
                  <a:lnTo>
                    <a:pt x="3725" y="1857"/>
                  </a:lnTo>
                  <a:lnTo>
                    <a:pt x="3668" y="1833"/>
                  </a:lnTo>
                  <a:lnTo>
                    <a:pt x="3611" y="1806"/>
                  </a:lnTo>
                  <a:lnTo>
                    <a:pt x="3553" y="1777"/>
                  </a:lnTo>
                  <a:lnTo>
                    <a:pt x="3495" y="1744"/>
                  </a:lnTo>
                  <a:lnTo>
                    <a:pt x="3436" y="1709"/>
                  </a:lnTo>
                  <a:lnTo>
                    <a:pt x="3375" y="1670"/>
                  </a:lnTo>
                  <a:lnTo>
                    <a:pt x="3315" y="1630"/>
                  </a:lnTo>
                  <a:lnTo>
                    <a:pt x="3253" y="1584"/>
                  </a:lnTo>
                  <a:lnTo>
                    <a:pt x="3192" y="1536"/>
                  </a:lnTo>
                  <a:lnTo>
                    <a:pt x="3128" y="1486"/>
                  </a:lnTo>
                  <a:lnTo>
                    <a:pt x="3066" y="1431"/>
                  </a:lnTo>
                  <a:lnTo>
                    <a:pt x="3000" y="1373"/>
                  </a:lnTo>
                  <a:lnTo>
                    <a:pt x="3000" y="1373"/>
                  </a:lnTo>
                  <a:lnTo>
                    <a:pt x="2874" y="1257"/>
                  </a:lnTo>
                  <a:lnTo>
                    <a:pt x="2750" y="1147"/>
                  </a:lnTo>
                  <a:lnTo>
                    <a:pt x="2631" y="1043"/>
                  </a:lnTo>
                  <a:lnTo>
                    <a:pt x="2514" y="945"/>
                  </a:lnTo>
                  <a:lnTo>
                    <a:pt x="2400" y="853"/>
                  </a:lnTo>
                  <a:lnTo>
                    <a:pt x="2291" y="766"/>
                  </a:lnTo>
                  <a:lnTo>
                    <a:pt x="2182" y="683"/>
                  </a:lnTo>
                  <a:lnTo>
                    <a:pt x="2078" y="607"/>
                  </a:lnTo>
                  <a:lnTo>
                    <a:pt x="1976" y="536"/>
                  </a:lnTo>
                  <a:lnTo>
                    <a:pt x="1876" y="470"/>
                  </a:lnTo>
                  <a:lnTo>
                    <a:pt x="1778" y="410"/>
                  </a:lnTo>
                  <a:lnTo>
                    <a:pt x="1684" y="354"/>
                  </a:lnTo>
                  <a:lnTo>
                    <a:pt x="1591" y="302"/>
                  </a:lnTo>
                  <a:lnTo>
                    <a:pt x="1499" y="255"/>
                  </a:lnTo>
                  <a:lnTo>
                    <a:pt x="1409" y="212"/>
                  </a:lnTo>
                  <a:lnTo>
                    <a:pt x="1322" y="175"/>
                  </a:lnTo>
                  <a:lnTo>
                    <a:pt x="1234" y="141"/>
                  </a:lnTo>
                  <a:lnTo>
                    <a:pt x="1149" y="110"/>
                  </a:lnTo>
                  <a:lnTo>
                    <a:pt x="1065" y="84"/>
                  </a:lnTo>
                  <a:lnTo>
                    <a:pt x="981" y="62"/>
                  </a:lnTo>
                  <a:lnTo>
                    <a:pt x="898" y="42"/>
                  </a:lnTo>
                  <a:lnTo>
                    <a:pt x="816" y="28"/>
                  </a:lnTo>
                  <a:lnTo>
                    <a:pt x="736" y="17"/>
                  </a:lnTo>
                  <a:lnTo>
                    <a:pt x="654" y="7"/>
                  </a:lnTo>
                  <a:lnTo>
                    <a:pt x="573" y="2"/>
                  </a:lnTo>
                  <a:lnTo>
                    <a:pt x="493" y="0"/>
                  </a:lnTo>
                  <a:lnTo>
                    <a:pt x="412" y="0"/>
                  </a:lnTo>
                  <a:lnTo>
                    <a:pt x="330" y="4"/>
                  </a:lnTo>
                  <a:lnTo>
                    <a:pt x="248" y="10"/>
                  </a:lnTo>
                  <a:lnTo>
                    <a:pt x="166" y="18"/>
                  </a:lnTo>
                  <a:lnTo>
                    <a:pt x="85" y="29"/>
                  </a:lnTo>
                  <a:lnTo>
                    <a:pt x="0" y="4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806358" name="Freeform 22"/>
            <p:cNvSpPr>
              <a:spLocks/>
            </p:cNvSpPr>
            <p:nvPr userDrawn="1"/>
          </p:nvSpPr>
          <p:spPr bwMode="auto">
            <a:xfrm>
              <a:off x="485" y="930"/>
              <a:ext cx="5327" cy="953"/>
            </a:xfrm>
            <a:custGeom>
              <a:avLst/>
              <a:gdLst/>
              <a:ahLst/>
              <a:cxnLst>
                <a:cxn ang="0">
                  <a:pos x="5327" y="1416"/>
                </a:cxn>
                <a:cxn ang="0">
                  <a:pos x="5284" y="1463"/>
                </a:cxn>
                <a:cxn ang="0">
                  <a:pos x="5233" y="1515"/>
                </a:cxn>
                <a:cxn ang="0">
                  <a:pos x="5162" y="1578"/>
                </a:cxn>
                <a:cxn ang="0">
                  <a:pos x="5073" y="1647"/>
                </a:cxn>
                <a:cxn ang="0">
                  <a:pos x="4965" y="1718"/>
                </a:cxn>
                <a:cxn ang="0">
                  <a:pos x="4872" y="1768"/>
                </a:cxn>
                <a:cxn ang="0">
                  <a:pos x="4805" y="1799"/>
                </a:cxn>
                <a:cxn ang="0">
                  <a:pos x="4733" y="1828"/>
                </a:cxn>
                <a:cxn ang="0">
                  <a:pos x="4658" y="1854"/>
                </a:cxn>
                <a:cxn ang="0">
                  <a:pos x="4579" y="1875"/>
                </a:cxn>
                <a:cxn ang="0">
                  <a:pos x="4496" y="1891"/>
                </a:cxn>
                <a:cxn ang="0">
                  <a:pos x="4408" y="1902"/>
                </a:cxn>
                <a:cxn ang="0">
                  <a:pos x="4317" y="1907"/>
                </a:cxn>
                <a:cxn ang="0">
                  <a:pos x="4222" y="1907"/>
                </a:cxn>
                <a:cxn ang="0">
                  <a:pos x="4124" y="1897"/>
                </a:cxn>
                <a:cxn ang="0">
                  <a:pos x="4021" y="1881"/>
                </a:cxn>
                <a:cxn ang="0">
                  <a:pos x="3915" y="1857"/>
                </a:cxn>
                <a:cxn ang="0">
                  <a:pos x="3807" y="1821"/>
                </a:cxn>
                <a:cxn ang="0">
                  <a:pos x="3695" y="1778"/>
                </a:cxn>
                <a:cxn ang="0">
                  <a:pos x="3579" y="1723"/>
                </a:cxn>
                <a:cxn ang="0">
                  <a:pos x="3460" y="1657"/>
                </a:cxn>
                <a:cxn ang="0">
                  <a:pos x="3338" y="1579"/>
                </a:cxn>
                <a:cxn ang="0">
                  <a:pos x="3213" y="1489"/>
                </a:cxn>
                <a:cxn ang="0">
                  <a:pos x="3085" y="1386"/>
                </a:cxn>
                <a:cxn ang="0">
                  <a:pos x="3020" y="1329"/>
                </a:cxn>
                <a:cxn ang="0">
                  <a:pos x="2766" y="1108"/>
                </a:cxn>
                <a:cxn ang="0">
                  <a:pos x="2527" y="909"/>
                </a:cxn>
                <a:cxn ang="0">
                  <a:pos x="2301" y="733"/>
                </a:cxn>
                <a:cxn ang="0">
                  <a:pos x="2085" y="578"/>
                </a:cxn>
                <a:cxn ang="0">
                  <a:pos x="1883" y="446"/>
                </a:cxn>
                <a:cxn ang="0">
                  <a:pos x="1688" y="331"/>
                </a:cxn>
                <a:cxn ang="0">
                  <a:pos x="1502" y="236"/>
                </a:cxn>
                <a:cxn ang="0">
                  <a:pos x="1323" y="158"/>
                </a:cxn>
                <a:cxn ang="0">
                  <a:pos x="1150" y="97"/>
                </a:cxn>
                <a:cxn ang="0">
                  <a:pos x="982" y="52"/>
                </a:cxn>
                <a:cxn ang="0">
                  <a:pos x="816" y="21"/>
                </a:cxn>
                <a:cxn ang="0">
                  <a:pos x="654" y="5"/>
                </a:cxn>
                <a:cxn ang="0">
                  <a:pos x="491" y="0"/>
                </a:cxn>
                <a:cxn ang="0">
                  <a:pos x="329" y="7"/>
                </a:cxn>
                <a:cxn ang="0">
                  <a:pos x="167" y="24"/>
                </a:cxn>
                <a:cxn ang="0">
                  <a:pos x="0" y="53"/>
                </a:cxn>
              </a:cxnLst>
              <a:rect l="0" t="0" r="r" b="b"/>
              <a:pathLst>
                <a:path w="5327" h="1907">
                  <a:moveTo>
                    <a:pt x="5327" y="1416"/>
                  </a:moveTo>
                  <a:lnTo>
                    <a:pt x="5327" y="1416"/>
                  </a:lnTo>
                  <a:lnTo>
                    <a:pt x="5316" y="1429"/>
                  </a:lnTo>
                  <a:lnTo>
                    <a:pt x="5284" y="1463"/>
                  </a:lnTo>
                  <a:lnTo>
                    <a:pt x="5262" y="1487"/>
                  </a:lnTo>
                  <a:lnTo>
                    <a:pt x="5233" y="1515"/>
                  </a:lnTo>
                  <a:lnTo>
                    <a:pt x="5201" y="1545"/>
                  </a:lnTo>
                  <a:lnTo>
                    <a:pt x="5162" y="1578"/>
                  </a:lnTo>
                  <a:lnTo>
                    <a:pt x="5120" y="1612"/>
                  </a:lnTo>
                  <a:lnTo>
                    <a:pt x="5073" y="1647"/>
                  </a:lnTo>
                  <a:lnTo>
                    <a:pt x="5020" y="1683"/>
                  </a:lnTo>
                  <a:lnTo>
                    <a:pt x="4965" y="1718"/>
                  </a:lnTo>
                  <a:lnTo>
                    <a:pt x="4904" y="1752"/>
                  </a:lnTo>
                  <a:lnTo>
                    <a:pt x="4872" y="1768"/>
                  </a:lnTo>
                  <a:lnTo>
                    <a:pt x="4839" y="1784"/>
                  </a:lnTo>
                  <a:lnTo>
                    <a:pt x="4805" y="1799"/>
                  </a:lnTo>
                  <a:lnTo>
                    <a:pt x="4769" y="1813"/>
                  </a:lnTo>
                  <a:lnTo>
                    <a:pt x="4733" y="1828"/>
                  </a:lnTo>
                  <a:lnTo>
                    <a:pt x="4697" y="1841"/>
                  </a:lnTo>
                  <a:lnTo>
                    <a:pt x="4658" y="1854"/>
                  </a:lnTo>
                  <a:lnTo>
                    <a:pt x="4619" y="1865"/>
                  </a:lnTo>
                  <a:lnTo>
                    <a:pt x="4579" y="1875"/>
                  </a:lnTo>
                  <a:lnTo>
                    <a:pt x="4537" y="1883"/>
                  </a:lnTo>
                  <a:lnTo>
                    <a:pt x="4496" y="1891"/>
                  </a:lnTo>
                  <a:lnTo>
                    <a:pt x="4453" y="1897"/>
                  </a:lnTo>
                  <a:lnTo>
                    <a:pt x="4408" y="1902"/>
                  </a:lnTo>
                  <a:lnTo>
                    <a:pt x="4362" y="1905"/>
                  </a:lnTo>
                  <a:lnTo>
                    <a:pt x="4317" y="1907"/>
                  </a:lnTo>
                  <a:lnTo>
                    <a:pt x="4269" y="1907"/>
                  </a:lnTo>
                  <a:lnTo>
                    <a:pt x="4222" y="1907"/>
                  </a:lnTo>
                  <a:lnTo>
                    <a:pt x="4174" y="1902"/>
                  </a:lnTo>
                  <a:lnTo>
                    <a:pt x="4124" y="1897"/>
                  </a:lnTo>
                  <a:lnTo>
                    <a:pt x="4072" y="1891"/>
                  </a:lnTo>
                  <a:lnTo>
                    <a:pt x="4021" y="1881"/>
                  </a:lnTo>
                  <a:lnTo>
                    <a:pt x="3969" y="1870"/>
                  </a:lnTo>
                  <a:lnTo>
                    <a:pt x="3915" y="1857"/>
                  </a:lnTo>
                  <a:lnTo>
                    <a:pt x="3861" y="1841"/>
                  </a:lnTo>
                  <a:lnTo>
                    <a:pt x="3807" y="1821"/>
                  </a:lnTo>
                  <a:lnTo>
                    <a:pt x="3751" y="1800"/>
                  </a:lnTo>
                  <a:lnTo>
                    <a:pt x="3695" y="1778"/>
                  </a:lnTo>
                  <a:lnTo>
                    <a:pt x="3636" y="1752"/>
                  </a:lnTo>
                  <a:lnTo>
                    <a:pt x="3579" y="1723"/>
                  </a:lnTo>
                  <a:lnTo>
                    <a:pt x="3520" y="1692"/>
                  </a:lnTo>
                  <a:lnTo>
                    <a:pt x="3460" y="1657"/>
                  </a:lnTo>
                  <a:lnTo>
                    <a:pt x="3399" y="1620"/>
                  </a:lnTo>
                  <a:lnTo>
                    <a:pt x="3338" y="1579"/>
                  </a:lnTo>
                  <a:lnTo>
                    <a:pt x="3275" y="1536"/>
                  </a:lnTo>
                  <a:lnTo>
                    <a:pt x="3213" y="1489"/>
                  </a:lnTo>
                  <a:lnTo>
                    <a:pt x="3149" y="1439"/>
                  </a:lnTo>
                  <a:lnTo>
                    <a:pt x="3085" y="1386"/>
                  </a:lnTo>
                  <a:lnTo>
                    <a:pt x="3020" y="1329"/>
                  </a:lnTo>
                  <a:lnTo>
                    <a:pt x="3020" y="1329"/>
                  </a:lnTo>
                  <a:lnTo>
                    <a:pt x="2892" y="1214"/>
                  </a:lnTo>
                  <a:lnTo>
                    <a:pt x="2766" y="1108"/>
                  </a:lnTo>
                  <a:lnTo>
                    <a:pt x="2645" y="1004"/>
                  </a:lnTo>
                  <a:lnTo>
                    <a:pt x="2527" y="909"/>
                  </a:lnTo>
                  <a:lnTo>
                    <a:pt x="2412" y="817"/>
                  </a:lnTo>
                  <a:lnTo>
                    <a:pt x="2301" y="733"/>
                  </a:lnTo>
                  <a:lnTo>
                    <a:pt x="2192" y="652"/>
                  </a:lnTo>
                  <a:lnTo>
                    <a:pt x="2085" y="578"/>
                  </a:lnTo>
                  <a:lnTo>
                    <a:pt x="1983" y="509"/>
                  </a:lnTo>
                  <a:lnTo>
                    <a:pt x="1883" y="446"/>
                  </a:lnTo>
                  <a:lnTo>
                    <a:pt x="1784" y="386"/>
                  </a:lnTo>
                  <a:lnTo>
                    <a:pt x="1688" y="331"/>
                  </a:lnTo>
                  <a:lnTo>
                    <a:pt x="1594" y="281"/>
                  </a:lnTo>
                  <a:lnTo>
                    <a:pt x="1502" y="236"/>
                  </a:lnTo>
                  <a:lnTo>
                    <a:pt x="1412" y="195"/>
                  </a:lnTo>
                  <a:lnTo>
                    <a:pt x="1323" y="158"/>
                  </a:lnTo>
                  <a:lnTo>
                    <a:pt x="1236" y="126"/>
                  </a:lnTo>
                  <a:lnTo>
                    <a:pt x="1150" y="97"/>
                  </a:lnTo>
                  <a:lnTo>
                    <a:pt x="1065" y="73"/>
                  </a:lnTo>
                  <a:lnTo>
                    <a:pt x="982" y="52"/>
                  </a:lnTo>
                  <a:lnTo>
                    <a:pt x="898" y="36"/>
                  </a:lnTo>
                  <a:lnTo>
                    <a:pt x="816" y="21"/>
                  </a:lnTo>
                  <a:lnTo>
                    <a:pt x="734" y="11"/>
                  </a:lnTo>
                  <a:lnTo>
                    <a:pt x="654" y="5"/>
                  </a:lnTo>
                  <a:lnTo>
                    <a:pt x="572" y="0"/>
                  </a:lnTo>
                  <a:lnTo>
                    <a:pt x="491" y="0"/>
                  </a:lnTo>
                  <a:lnTo>
                    <a:pt x="411" y="2"/>
                  </a:lnTo>
                  <a:lnTo>
                    <a:pt x="329" y="7"/>
                  </a:lnTo>
                  <a:lnTo>
                    <a:pt x="248" y="15"/>
                  </a:lnTo>
                  <a:lnTo>
                    <a:pt x="167" y="24"/>
                  </a:lnTo>
                  <a:lnTo>
                    <a:pt x="83" y="37"/>
                  </a:lnTo>
                  <a:lnTo>
                    <a:pt x="0" y="53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806359" name="Freeform 23"/>
            <p:cNvSpPr>
              <a:spLocks/>
            </p:cNvSpPr>
            <p:nvPr userDrawn="1"/>
          </p:nvSpPr>
          <p:spPr bwMode="auto">
            <a:xfrm>
              <a:off x="503" y="949"/>
              <a:ext cx="5347" cy="920"/>
            </a:xfrm>
            <a:custGeom>
              <a:avLst/>
              <a:gdLst/>
              <a:ahLst/>
              <a:cxnLst>
                <a:cxn ang="0">
                  <a:pos x="5347" y="1326"/>
                </a:cxn>
                <a:cxn ang="0">
                  <a:pos x="5305" y="1374"/>
                </a:cxn>
                <a:cxn ang="0">
                  <a:pos x="5255" y="1426"/>
                </a:cxn>
                <a:cxn ang="0">
                  <a:pos x="5184" y="1492"/>
                </a:cxn>
                <a:cxn ang="0">
                  <a:pos x="5095" y="1563"/>
                </a:cxn>
                <a:cxn ang="0">
                  <a:pos x="4989" y="1636"/>
                </a:cxn>
                <a:cxn ang="0">
                  <a:pos x="4897" y="1689"/>
                </a:cxn>
                <a:cxn ang="0">
                  <a:pos x="4830" y="1721"/>
                </a:cxn>
                <a:cxn ang="0">
                  <a:pos x="4759" y="1752"/>
                </a:cxn>
                <a:cxn ang="0">
                  <a:pos x="4685" y="1778"/>
                </a:cxn>
                <a:cxn ang="0">
                  <a:pos x="4605" y="1800"/>
                </a:cxn>
                <a:cxn ang="0">
                  <a:pos x="4522" y="1820"/>
                </a:cxn>
                <a:cxn ang="0">
                  <a:pos x="4436" y="1833"/>
                </a:cxn>
                <a:cxn ang="0">
                  <a:pos x="4344" y="1839"/>
                </a:cxn>
                <a:cxn ang="0">
                  <a:pos x="4250" y="1841"/>
                </a:cxn>
                <a:cxn ang="0">
                  <a:pos x="4151" y="1834"/>
                </a:cxn>
                <a:cxn ang="0">
                  <a:pos x="4049" y="1820"/>
                </a:cxn>
                <a:cxn ang="0">
                  <a:pos x="3943" y="1797"/>
                </a:cxn>
                <a:cxn ang="0">
                  <a:pos x="3833" y="1765"/>
                </a:cxn>
                <a:cxn ang="0">
                  <a:pos x="3720" y="1723"/>
                </a:cxn>
                <a:cxn ang="0">
                  <a:pos x="3603" y="1669"/>
                </a:cxn>
                <a:cxn ang="0">
                  <a:pos x="3484" y="1605"/>
                </a:cxn>
                <a:cxn ang="0">
                  <a:pos x="3361" y="1531"/>
                </a:cxn>
                <a:cxn ang="0">
                  <a:pos x="3235" y="1442"/>
                </a:cxn>
                <a:cxn ang="0">
                  <a:pos x="3104" y="1340"/>
                </a:cxn>
                <a:cxn ang="0">
                  <a:pos x="3039" y="1285"/>
                </a:cxn>
                <a:cxn ang="0">
                  <a:pos x="2782" y="1067"/>
                </a:cxn>
                <a:cxn ang="0">
                  <a:pos x="2539" y="872"/>
                </a:cxn>
                <a:cxn ang="0">
                  <a:pos x="2310" y="701"/>
                </a:cxn>
                <a:cxn ang="0">
                  <a:pos x="2094" y="549"/>
                </a:cxn>
                <a:cxn ang="0">
                  <a:pos x="1888" y="420"/>
                </a:cxn>
                <a:cxn ang="0">
                  <a:pos x="1692" y="308"/>
                </a:cxn>
                <a:cxn ang="0">
                  <a:pos x="1505" y="218"/>
                </a:cxn>
                <a:cxn ang="0">
                  <a:pos x="1325" y="142"/>
                </a:cxn>
                <a:cxn ang="0">
                  <a:pos x="1151" y="85"/>
                </a:cxn>
                <a:cxn ang="0">
                  <a:pos x="982" y="43"/>
                </a:cxn>
                <a:cxn ang="0">
                  <a:pos x="816" y="16"/>
                </a:cxn>
                <a:cxn ang="0">
                  <a:pos x="653" y="1"/>
                </a:cxn>
                <a:cxn ang="0">
                  <a:pos x="491" y="0"/>
                </a:cxn>
                <a:cxn ang="0">
                  <a:pos x="329" y="11"/>
                </a:cxn>
                <a:cxn ang="0">
                  <a:pos x="167" y="32"/>
                </a:cxn>
                <a:cxn ang="0">
                  <a:pos x="0" y="63"/>
                </a:cxn>
              </a:cxnLst>
              <a:rect l="0" t="0" r="r" b="b"/>
              <a:pathLst>
                <a:path w="5347" h="1841">
                  <a:moveTo>
                    <a:pt x="5347" y="1326"/>
                  </a:moveTo>
                  <a:lnTo>
                    <a:pt x="5347" y="1326"/>
                  </a:lnTo>
                  <a:lnTo>
                    <a:pt x="5336" y="1338"/>
                  </a:lnTo>
                  <a:lnTo>
                    <a:pt x="5305" y="1374"/>
                  </a:lnTo>
                  <a:lnTo>
                    <a:pt x="5283" y="1398"/>
                  </a:lnTo>
                  <a:lnTo>
                    <a:pt x="5255" y="1426"/>
                  </a:lnTo>
                  <a:lnTo>
                    <a:pt x="5222" y="1458"/>
                  </a:lnTo>
                  <a:lnTo>
                    <a:pt x="5184" y="1492"/>
                  </a:lnTo>
                  <a:lnTo>
                    <a:pt x="5143" y="1526"/>
                  </a:lnTo>
                  <a:lnTo>
                    <a:pt x="5095" y="1563"/>
                  </a:lnTo>
                  <a:lnTo>
                    <a:pt x="5046" y="1600"/>
                  </a:lnTo>
                  <a:lnTo>
                    <a:pt x="4989" y="1636"/>
                  </a:lnTo>
                  <a:lnTo>
                    <a:pt x="4929" y="1671"/>
                  </a:lnTo>
                  <a:lnTo>
                    <a:pt x="4897" y="1689"/>
                  </a:lnTo>
                  <a:lnTo>
                    <a:pt x="4865" y="1705"/>
                  </a:lnTo>
                  <a:lnTo>
                    <a:pt x="4830" y="1721"/>
                  </a:lnTo>
                  <a:lnTo>
                    <a:pt x="4796" y="1737"/>
                  </a:lnTo>
                  <a:lnTo>
                    <a:pt x="4759" y="1752"/>
                  </a:lnTo>
                  <a:lnTo>
                    <a:pt x="4723" y="1765"/>
                  </a:lnTo>
                  <a:lnTo>
                    <a:pt x="4685" y="1778"/>
                  </a:lnTo>
                  <a:lnTo>
                    <a:pt x="4646" y="1791"/>
                  </a:lnTo>
                  <a:lnTo>
                    <a:pt x="4605" y="1800"/>
                  </a:lnTo>
                  <a:lnTo>
                    <a:pt x="4565" y="1812"/>
                  </a:lnTo>
                  <a:lnTo>
                    <a:pt x="4522" y="1820"/>
                  </a:lnTo>
                  <a:lnTo>
                    <a:pt x="4479" y="1826"/>
                  </a:lnTo>
                  <a:lnTo>
                    <a:pt x="4436" y="1833"/>
                  </a:lnTo>
                  <a:lnTo>
                    <a:pt x="4390" y="1837"/>
                  </a:lnTo>
                  <a:lnTo>
                    <a:pt x="4344" y="1839"/>
                  </a:lnTo>
                  <a:lnTo>
                    <a:pt x="4297" y="1841"/>
                  </a:lnTo>
                  <a:lnTo>
                    <a:pt x="4250" y="1841"/>
                  </a:lnTo>
                  <a:lnTo>
                    <a:pt x="4200" y="1837"/>
                  </a:lnTo>
                  <a:lnTo>
                    <a:pt x="4151" y="1834"/>
                  </a:lnTo>
                  <a:lnTo>
                    <a:pt x="4100" y="1828"/>
                  </a:lnTo>
                  <a:lnTo>
                    <a:pt x="4049" y="1820"/>
                  </a:lnTo>
                  <a:lnTo>
                    <a:pt x="3996" y="1808"/>
                  </a:lnTo>
                  <a:lnTo>
                    <a:pt x="3943" y="1797"/>
                  </a:lnTo>
                  <a:lnTo>
                    <a:pt x="3888" y="1781"/>
                  </a:lnTo>
                  <a:lnTo>
                    <a:pt x="3833" y="1765"/>
                  </a:lnTo>
                  <a:lnTo>
                    <a:pt x="3776" y="1744"/>
                  </a:lnTo>
                  <a:lnTo>
                    <a:pt x="3720" y="1723"/>
                  </a:lnTo>
                  <a:lnTo>
                    <a:pt x="3663" y="1697"/>
                  </a:lnTo>
                  <a:lnTo>
                    <a:pt x="3603" y="1669"/>
                  </a:lnTo>
                  <a:lnTo>
                    <a:pt x="3545" y="1639"/>
                  </a:lnTo>
                  <a:lnTo>
                    <a:pt x="3484" y="1605"/>
                  </a:lnTo>
                  <a:lnTo>
                    <a:pt x="3422" y="1569"/>
                  </a:lnTo>
                  <a:lnTo>
                    <a:pt x="3361" y="1531"/>
                  </a:lnTo>
                  <a:lnTo>
                    <a:pt x="3297" y="1487"/>
                  </a:lnTo>
                  <a:lnTo>
                    <a:pt x="3235" y="1442"/>
                  </a:lnTo>
                  <a:lnTo>
                    <a:pt x="3170" y="1393"/>
                  </a:lnTo>
                  <a:lnTo>
                    <a:pt x="3104" y="1340"/>
                  </a:lnTo>
                  <a:lnTo>
                    <a:pt x="3039" y="1285"/>
                  </a:lnTo>
                  <a:lnTo>
                    <a:pt x="3039" y="1285"/>
                  </a:lnTo>
                  <a:lnTo>
                    <a:pt x="2909" y="1172"/>
                  </a:lnTo>
                  <a:lnTo>
                    <a:pt x="2782" y="1067"/>
                  </a:lnTo>
                  <a:lnTo>
                    <a:pt x="2659" y="967"/>
                  </a:lnTo>
                  <a:lnTo>
                    <a:pt x="2539" y="872"/>
                  </a:lnTo>
                  <a:lnTo>
                    <a:pt x="2423" y="783"/>
                  </a:lnTo>
                  <a:lnTo>
                    <a:pt x="2310" y="701"/>
                  </a:lnTo>
                  <a:lnTo>
                    <a:pt x="2201" y="622"/>
                  </a:lnTo>
                  <a:lnTo>
                    <a:pt x="2094" y="549"/>
                  </a:lnTo>
                  <a:lnTo>
                    <a:pt x="1990" y="483"/>
                  </a:lnTo>
                  <a:lnTo>
                    <a:pt x="1888" y="420"/>
                  </a:lnTo>
                  <a:lnTo>
                    <a:pt x="1788" y="362"/>
                  </a:lnTo>
                  <a:lnTo>
                    <a:pt x="1692" y="308"/>
                  </a:lnTo>
                  <a:lnTo>
                    <a:pt x="1597" y="261"/>
                  </a:lnTo>
                  <a:lnTo>
                    <a:pt x="1505" y="218"/>
                  </a:lnTo>
                  <a:lnTo>
                    <a:pt x="1413" y="177"/>
                  </a:lnTo>
                  <a:lnTo>
                    <a:pt x="1325" y="142"/>
                  </a:lnTo>
                  <a:lnTo>
                    <a:pt x="1237" y="111"/>
                  </a:lnTo>
                  <a:lnTo>
                    <a:pt x="1151" y="85"/>
                  </a:lnTo>
                  <a:lnTo>
                    <a:pt x="1065" y="61"/>
                  </a:lnTo>
                  <a:lnTo>
                    <a:pt x="982" y="43"/>
                  </a:lnTo>
                  <a:lnTo>
                    <a:pt x="898" y="27"/>
                  </a:lnTo>
                  <a:lnTo>
                    <a:pt x="816" y="16"/>
                  </a:lnTo>
                  <a:lnTo>
                    <a:pt x="734" y="6"/>
                  </a:lnTo>
                  <a:lnTo>
                    <a:pt x="653" y="1"/>
                  </a:lnTo>
                  <a:lnTo>
                    <a:pt x="572" y="0"/>
                  </a:lnTo>
                  <a:lnTo>
                    <a:pt x="491" y="0"/>
                  </a:lnTo>
                  <a:lnTo>
                    <a:pt x="410" y="5"/>
                  </a:lnTo>
                  <a:lnTo>
                    <a:pt x="329" y="11"/>
                  </a:lnTo>
                  <a:lnTo>
                    <a:pt x="249" y="21"/>
                  </a:lnTo>
                  <a:lnTo>
                    <a:pt x="167" y="32"/>
                  </a:lnTo>
                  <a:lnTo>
                    <a:pt x="83" y="47"/>
                  </a:lnTo>
                  <a:lnTo>
                    <a:pt x="0" y="63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806360" name="Freeform 24"/>
            <p:cNvSpPr>
              <a:spLocks/>
            </p:cNvSpPr>
            <p:nvPr userDrawn="1"/>
          </p:nvSpPr>
          <p:spPr bwMode="auto">
            <a:xfrm>
              <a:off x="522" y="968"/>
              <a:ext cx="5365" cy="888"/>
            </a:xfrm>
            <a:custGeom>
              <a:avLst/>
              <a:gdLst/>
              <a:ahLst/>
              <a:cxnLst>
                <a:cxn ang="0">
                  <a:pos x="5365" y="1235"/>
                </a:cxn>
                <a:cxn ang="0">
                  <a:pos x="5325" y="1285"/>
                </a:cxn>
                <a:cxn ang="0">
                  <a:pos x="5275" y="1340"/>
                </a:cxn>
                <a:cxn ang="0">
                  <a:pos x="5206" y="1406"/>
                </a:cxn>
                <a:cxn ang="0">
                  <a:pos x="5118" y="1479"/>
                </a:cxn>
                <a:cxn ang="0">
                  <a:pos x="5013" y="1555"/>
                </a:cxn>
                <a:cxn ang="0">
                  <a:pos x="4921" y="1610"/>
                </a:cxn>
                <a:cxn ang="0">
                  <a:pos x="4854" y="1644"/>
                </a:cxn>
                <a:cxn ang="0">
                  <a:pos x="4785" y="1676"/>
                </a:cxn>
                <a:cxn ang="0">
                  <a:pos x="4710" y="1705"/>
                </a:cxn>
                <a:cxn ang="0">
                  <a:pos x="4631" y="1729"/>
                </a:cxn>
                <a:cxn ang="0">
                  <a:pos x="4549" y="1749"/>
                </a:cxn>
                <a:cxn ang="0">
                  <a:pos x="4461" y="1765"/>
                </a:cxn>
                <a:cxn ang="0">
                  <a:pos x="4370" y="1773"/>
                </a:cxn>
                <a:cxn ang="0">
                  <a:pos x="4275" y="1776"/>
                </a:cxn>
                <a:cxn ang="0">
                  <a:pos x="4177" y="1771"/>
                </a:cxn>
                <a:cxn ang="0">
                  <a:pos x="4074" y="1758"/>
                </a:cxn>
                <a:cxn ang="0">
                  <a:pos x="3969" y="1737"/>
                </a:cxn>
                <a:cxn ang="0">
                  <a:pos x="3857" y="1708"/>
                </a:cxn>
                <a:cxn ang="0">
                  <a:pos x="3745" y="1668"/>
                </a:cxn>
                <a:cxn ang="0">
                  <a:pos x="3627" y="1618"/>
                </a:cxn>
                <a:cxn ang="0">
                  <a:pos x="3506" y="1555"/>
                </a:cxn>
                <a:cxn ang="0">
                  <a:pos x="3383" y="1482"/>
                </a:cxn>
                <a:cxn ang="0">
                  <a:pos x="3255" y="1397"/>
                </a:cxn>
                <a:cxn ang="0">
                  <a:pos x="3124" y="1297"/>
                </a:cxn>
                <a:cxn ang="0">
                  <a:pos x="3058" y="1242"/>
                </a:cxn>
                <a:cxn ang="0">
                  <a:pos x="2797" y="1029"/>
                </a:cxn>
                <a:cxn ang="0">
                  <a:pos x="2551" y="838"/>
                </a:cxn>
                <a:cxn ang="0">
                  <a:pos x="2319" y="670"/>
                </a:cxn>
                <a:cxn ang="0">
                  <a:pos x="2101" y="523"/>
                </a:cxn>
                <a:cxn ang="0">
                  <a:pos x="1893" y="396"/>
                </a:cxn>
                <a:cxn ang="0">
                  <a:pos x="1696" y="289"/>
                </a:cxn>
                <a:cxn ang="0">
                  <a:pos x="1507" y="200"/>
                </a:cxn>
                <a:cxn ang="0">
                  <a:pos x="1325" y="129"/>
                </a:cxn>
                <a:cxn ang="0">
                  <a:pos x="1150" y="74"/>
                </a:cxn>
                <a:cxn ang="0">
                  <a:pos x="981" y="36"/>
                </a:cxn>
                <a:cxn ang="0">
                  <a:pos x="815" y="11"/>
                </a:cxn>
                <a:cxn ang="0">
                  <a:pos x="652" y="2"/>
                </a:cxn>
                <a:cxn ang="0">
                  <a:pos x="491" y="3"/>
                </a:cxn>
                <a:cxn ang="0">
                  <a:pos x="328" y="18"/>
                </a:cxn>
                <a:cxn ang="0">
                  <a:pos x="166" y="42"/>
                </a:cxn>
                <a:cxn ang="0">
                  <a:pos x="0" y="76"/>
                </a:cxn>
              </a:cxnLst>
              <a:rect l="0" t="0" r="r" b="b"/>
              <a:pathLst>
                <a:path w="5365" h="1776">
                  <a:moveTo>
                    <a:pt x="5365" y="1235"/>
                  </a:moveTo>
                  <a:lnTo>
                    <a:pt x="5365" y="1235"/>
                  </a:lnTo>
                  <a:lnTo>
                    <a:pt x="5354" y="1248"/>
                  </a:lnTo>
                  <a:lnTo>
                    <a:pt x="5325" y="1285"/>
                  </a:lnTo>
                  <a:lnTo>
                    <a:pt x="5301" y="1311"/>
                  </a:lnTo>
                  <a:lnTo>
                    <a:pt x="5275" y="1340"/>
                  </a:lnTo>
                  <a:lnTo>
                    <a:pt x="5243" y="1371"/>
                  </a:lnTo>
                  <a:lnTo>
                    <a:pt x="5206" y="1406"/>
                  </a:lnTo>
                  <a:lnTo>
                    <a:pt x="5164" y="1442"/>
                  </a:lnTo>
                  <a:lnTo>
                    <a:pt x="5118" y="1479"/>
                  </a:lnTo>
                  <a:lnTo>
                    <a:pt x="5067" y="1518"/>
                  </a:lnTo>
                  <a:lnTo>
                    <a:pt x="5013" y="1555"/>
                  </a:lnTo>
                  <a:lnTo>
                    <a:pt x="4953" y="1592"/>
                  </a:lnTo>
                  <a:lnTo>
                    <a:pt x="4921" y="1610"/>
                  </a:lnTo>
                  <a:lnTo>
                    <a:pt x="4889" y="1628"/>
                  </a:lnTo>
                  <a:lnTo>
                    <a:pt x="4854" y="1644"/>
                  </a:lnTo>
                  <a:lnTo>
                    <a:pt x="4820" y="1660"/>
                  </a:lnTo>
                  <a:lnTo>
                    <a:pt x="4785" y="1676"/>
                  </a:lnTo>
                  <a:lnTo>
                    <a:pt x="4747" y="1691"/>
                  </a:lnTo>
                  <a:lnTo>
                    <a:pt x="4710" y="1705"/>
                  </a:lnTo>
                  <a:lnTo>
                    <a:pt x="4671" y="1718"/>
                  </a:lnTo>
                  <a:lnTo>
                    <a:pt x="4631" y="1729"/>
                  </a:lnTo>
                  <a:lnTo>
                    <a:pt x="4591" y="1739"/>
                  </a:lnTo>
                  <a:lnTo>
                    <a:pt x="4549" y="1749"/>
                  </a:lnTo>
                  <a:lnTo>
                    <a:pt x="4506" y="1757"/>
                  </a:lnTo>
                  <a:lnTo>
                    <a:pt x="4461" y="1765"/>
                  </a:lnTo>
                  <a:lnTo>
                    <a:pt x="4417" y="1770"/>
                  </a:lnTo>
                  <a:lnTo>
                    <a:pt x="4370" y="1773"/>
                  </a:lnTo>
                  <a:lnTo>
                    <a:pt x="4324" y="1775"/>
                  </a:lnTo>
                  <a:lnTo>
                    <a:pt x="4275" y="1776"/>
                  </a:lnTo>
                  <a:lnTo>
                    <a:pt x="4227" y="1775"/>
                  </a:lnTo>
                  <a:lnTo>
                    <a:pt x="4177" y="1771"/>
                  </a:lnTo>
                  <a:lnTo>
                    <a:pt x="4125" y="1766"/>
                  </a:lnTo>
                  <a:lnTo>
                    <a:pt x="4074" y="1758"/>
                  </a:lnTo>
                  <a:lnTo>
                    <a:pt x="4021" y="1749"/>
                  </a:lnTo>
                  <a:lnTo>
                    <a:pt x="3969" y="1737"/>
                  </a:lnTo>
                  <a:lnTo>
                    <a:pt x="3913" y="1724"/>
                  </a:lnTo>
                  <a:lnTo>
                    <a:pt x="3857" y="1708"/>
                  </a:lnTo>
                  <a:lnTo>
                    <a:pt x="3802" y="1689"/>
                  </a:lnTo>
                  <a:lnTo>
                    <a:pt x="3745" y="1668"/>
                  </a:lnTo>
                  <a:lnTo>
                    <a:pt x="3687" y="1644"/>
                  </a:lnTo>
                  <a:lnTo>
                    <a:pt x="3627" y="1618"/>
                  </a:lnTo>
                  <a:lnTo>
                    <a:pt x="3567" y="1587"/>
                  </a:lnTo>
                  <a:lnTo>
                    <a:pt x="3506" y="1555"/>
                  </a:lnTo>
                  <a:lnTo>
                    <a:pt x="3445" y="1521"/>
                  </a:lnTo>
                  <a:lnTo>
                    <a:pt x="3383" y="1482"/>
                  </a:lnTo>
                  <a:lnTo>
                    <a:pt x="3319" y="1440"/>
                  </a:lnTo>
                  <a:lnTo>
                    <a:pt x="3255" y="1397"/>
                  </a:lnTo>
                  <a:lnTo>
                    <a:pt x="3190" y="1348"/>
                  </a:lnTo>
                  <a:lnTo>
                    <a:pt x="3124" y="1297"/>
                  </a:lnTo>
                  <a:lnTo>
                    <a:pt x="3058" y="1242"/>
                  </a:lnTo>
                  <a:lnTo>
                    <a:pt x="3058" y="1242"/>
                  </a:lnTo>
                  <a:lnTo>
                    <a:pt x="2924" y="1132"/>
                  </a:lnTo>
                  <a:lnTo>
                    <a:pt x="2797" y="1029"/>
                  </a:lnTo>
                  <a:lnTo>
                    <a:pt x="2672" y="930"/>
                  </a:lnTo>
                  <a:lnTo>
                    <a:pt x="2551" y="838"/>
                  </a:lnTo>
                  <a:lnTo>
                    <a:pt x="2434" y="751"/>
                  </a:lnTo>
                  <a:lnTo>
                    <a:pt x="2319" y="670"/>
                  </a:lnTo>
                  <a:lnTo>
                    <a:pt x="2209" y="593"/>
                  </a:lnTo>
                  <a:lnTo>
                    <a:pt x="2101" y="523"/>
                  </a:lnTo>
                  <a:lnTo>
                    <a:pt x="1996" y="457"/>
                  </a:lnTo>
                  <a:lnTo>
                    <a:pt x="1893" y="396"/>
                  </a:lnTo>
                  <a:lnTo>
                    <a:pt x="1793" y="341"/>
                  </a:lnTo>
                  <a:lnTo>
                    <a:pt x="1696" y="289"/>
                  </a:lnTo>
                  <a:lnTo>
                    <a:pt x="1600" y="242"/>
                  </a:lnTo>
                  <a:lnTo>
                    <a:pt x="1507" y="200"/>
                  </a:lnTo>
                  <a:lnTo>
                    <a:pt x="1415" y="163"/>
                  </a:lnTo>
                  <a:lnTo>
                    <a:pt x="1325" y="129"/>
                  </a:lnTo>
                  <a:lnTo>
                    <a:pt x="1238" y="100"/>
                  </a:lnTo>
                  <a:lnTo>
                    <a:pt x="1150" y="74"/>
                  </a:lnTo>
                  <a:lnTo>
                    <a:pt x="1065" y="53"/>
                  </a:lnTo>
                  <a:lnTo>
                    <a:pt x="981" y="36"/>
                  </a:lnTo>
                  <a:lnTo>
                    <a:pt x="897" y="23"/>
                  </a:lnTo>
                  <a:lnTo>
                    <a:pt x="815" y="11"/>
                  </a:lnTo>
                  <a:lnTo>
                    <a:pt x="734" y="5"/>
                  </a:lnTo>
                  <a:lnTo>
                    <a:pt x="652" y="2"/>
                  </a:lnTo>
                  <a:lnTo>
                    <a:pt x="571" y="0"/>
                  </a:lnTo>
                  <a:lnTo>
                    <a:pt x="491" y="3"/>
                  </a:lnTo>
                  <a:lnTo>
                    <a:pt x="409" y="8"/>
                  </a:lnTo>
                  <a:lnTo>
                    <a:pt x="328" y="18"/>
                  </a:lnTo>
                  <a:lnTo>
                    <a:pt x="248" y="29"/>
                  </a:lnTo>
                  <a:lnTo>
                    <a:pt x="166" y="42"/>
                  </a:lnTo>
                  <a:lnTo>
                    <a:pt x="84" y="58"/>
                  </a:lnTo>
                  <a:lnTo>
                    <a:pt x="0" y="7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806361" name="Freeform 25"/>
            <p:cNvSpPr>
              <a:spLocks/>
            </p:cNvSpPr>
            <p:nvPr userDrawn="1"/>
          </p:nvSpPr>
          <p:spPr bwMode="auto">
            <a:xfrm>
              <a:off x="542" y="987"/>
              <a:ext cx="5381" cy="854"/>
            </a:xfrm>
            <a:custGeom>
              <a:avLst/>
              <a:gdLst/>
              <a:ahLst/>
              <a:cxnLst>
                <a:cxn ang="0">
                  <a:pos x="5381" y="1145"/>
                </a:cxn>
                <a:cxn ang="0">
                  <a:pos x="5341" y="1195"/>
                </a:cxn>
                <a:cxn ang="0">
                  <a:pos x="5293" y="1250"/>
                </a:cxn>
                <a:cxn ang="0">
                  <a:pos x="5224" y="1319"/>
                </a:cxn>
                <a:cxn ang="0">
                  <a:pos x="5138" y="1395"/>
                </a:cxn>
                <a:cxn ang="0">
                  <a:pos x="5033" y="1472"/>
                </a:cxn>
                <a:cxn ang="0">
                  <a:pos x="4943" y="1529"/>
                </a:cxn>
                <a:cxn ang="0">
                  <a:pos x="4877" y="1564"/>
                </a:cxn>
                <a:cxn ang="0">
                  <a:pos x="4808" y="1598"/>
                </a:cxn>
                <a:cxn ang="0">
                  <a:pos x="4733" y="1629"/>
                </a:cxn>
                <a:cxn ang="0">
                  <a:pos x="4655" y="1655"/>
                </a:cxn>
                <a:cxn ang="0">
                  <a:pos x="4572" y="1676"/>
                </a:cxn>
                <a:cxn ang="0">
                  <a:pos x="4486" y="1694"/>
                </a:cxn>
                <a:cxn ang="0">
                  <a:pos x="4396" y="1705"/>
                </a:cxn>
                <a:cxn ang="0">
                  <a:pos x="4300" y="1708"/>
                </a:cxn>
                <a:cxn ang="0">
                  <a:pos x="4201" y="1706"/>
                </a:cxn>
                <a:cxn ang="0">
                  <a:pos x="4098" y="1695"/>
                </a:cxn>
                <a:cxn ang="0">
                  <a:pos x="3992" y="1677"/>
                </a:cxn>
                <a:cxn ang="0">
                  <a:pos x="3882" y="1648"/>
                </a:cxn>
                <a:cxn ang="0">
                  <a:pos x="3768" y="1611"/>
                </a:cxn>
                <a:cxn ang="0">
                  <a:pos x="3650" y="1563"/>
                </a:cxn>
                <a:cxn ang="0">
                  <a:pos x="3528" y="1503"/>
                </a:cxn>
                <a:cxn ang="0">
                  <a:pos x="3403" y="1432"/>
                </a:cxn>
                <a:cxn ang="0">
                  <a:pos x="3274" y="1348"/>
                </a:cxn>
                <a:cxn ang="0">
                  <a:pos x="3142" y="1251"/>
                </a:cxn>
                <a:cxn ang="0">
                  <a:pos x="3074" y="1198"/>
                </a:cxn>
                <a:cxn ang="0">
                  <a:pos x="2810" y="988"/>
                </a:cxn>
                <a:cxn ang="0">
                  <a:pos x="2561" y="801"/>
                </a:cxn>
                <a:cxn ang="0">
                  <a:pos x="2328" y="638"/>
                </a:cxn>
                <a:cxn ang="0">
                  <a:pos x="2106" y="494"/>
                </a:cxn>
                <a:cxn ang="0">
                  <a:pos x="1898" y="371"/>
                </a:cxn>
                <a:cxn ang="0">
                  <a:pos x="1698" y="268"/>
                </a:cxn>
                <a:cxn ang="0">
                  <a:pos x="1508" y="182"/>
                </a:cxn>
                <a:cxn ang="0">
                  <a:pos x="1326" y="114"/>
                </a:cxn>
                <a:cxn ang="0">
                  <a:pos x="1149" y="63"/>
                </a:cxn>
                <a:cxn ang="0">
                  <a:pos x="980" y="27"/>
                </a:cxn>
                <a:cxn ang="0">
                  <a:pos x="813" y="6"/>
                </a:cxn>
                <a:cxn ang="0">
                  <a:pos x="650" y="0"/>
                </a:cxn>
                <a:cxn ang="0">
                  <a:pos x="489" y="5"/>
                </a:cxn>
                <a:cxn ang="0">
                  <a:pos x="328" y="22"/>
                </a:cxn>
                <a:cxn ang="0">
                  <a:pos x="165" y="50"/>
                </a:cxn>
                <a:cxn ang="0">
                  <a:pos x="0" y="89"/>
                </a:cxn>
              </a:cxnLst>
              <a:rect l="0" t="0" r="r" b="b"/>
              <a:pathLst>
                <a:path w="5381" h="1708">
                  <a:moveTo>
                    <a:pt x="5381" y="1145"/>
                  </a:moveTo>
                  <a:lnTo>
                    <a:pt x="5381" y="1145"/>
                  </a:lnTo>
                  <a:lnTo>
                    <a:pt x="5372" y="1157"/>
                  </a:lnTo>
                  <a:lnTo>
                    <a:pt x="5341" y="1195"/>
                  </a:lnTo>
                  <a:lnTo>
                    <a:pt x="5319" y="1220"/>
                  </a:lnTo>
                  <a:lnTo>
                    <a:pt x="5293" y="1250"/>
                  </a:lnTo>
                  <a:lnTo>
                    <a:pt x="5261" y="1283"/>
                  </a:lnTo>
                  <a:lnTo>
                    <a:pt x="5224" y="1319"/>
                  </a:lnTo>
                  <a:lnTo>
                    <a:pt x="5184" y="1356"/>
                  </a:lnTo>
                  <a:lnTo>
                    <a:pt x="5138" y="1395"/>
                  </a:lnTo>
                  <a:lnTo>
                    <a:pt x="5088" y="1434"/>
                  </a:lnTo>
                  <a:lnTo>
                    <a:pt x="5033" y="1472"/>
                  </a:lnTo>
                  <a:lnTo>
                    <a:pt x="4975" y="1511"/>
                  </a:lnTo>
                  <a:lnTo>
                    <a:pt x="4943" y="1529"/>
                  </a:lnTo>
                  <a:lnTo>
                    <a:pt x="4911" y="1547"/>
                  </a:lnTo>
                  <a:lnTo>
                    <a:pt x="4877" y="1564"/>
                  </a:lnTo>
                  <a:lnTo>
                    <a:pt x="4843" y="1582"/>
                  </a:lnTo>
                  <a:lnTo>
                    <a:pt x="4808" y="1598"/>
                  </a:lnTo>
                  <a:lnTo>
                    <a:pt x="4770" y="1613"/>
                  </a:lnTo>
                  <a:lnTo>
                    <a:pt x="4733" y="1629"/>
                  </a:lnTo>
                  <a:lnTo>
                    <a:pt x="4694" y="1642"/>
                  </a:lnTo>
                  <a:lnTo>
                    <a:pt x="4655" y="1655"/>
                  </a:lnTo>
                  <a:lnTo>
                    <a:pt x="4614" y="1666"/>
                  </a:lnTo>
                  <a:lnTo>
                    <a:pt x="4572" y="1676"/>
                  </a:lnTo>
                  <a:lnTo>
                    <a:pt x="4530" y="1685"/>
                  </a:lnTo>
                  <a:lnTo>
                    <a:pt x="4486" y="1694"/>
                  </a:lnTo>
                  <a:lnTo>
                    <a:pt x="4441" y="1700"/>
                  </a:lnTo>
                  <a:lnTo>
                    <a:pt x="4396" y="1705"/>
                  </a:lnTo>
                  <a:lnTo>
                    <a:pt x="4348" y="1708"/>
                  </a:lnTo>
                  <a:lnTo>
                    <a:pt x="4300" y="1708"/>
                  </a:lnTo>
                  <a:lnTo>
                    <a:pt x="4251" y="1708"/>
                  </a:lnTo>
                  <a:lnTo>
                    <a:pt x="4201" y="1706"/>
                  </a:lnTo>
                  <a:lnTo>
                    <a:pt x="4150" y="1702"/>
                  </a:lnTo>
                  <a:lnTo>
                    <a:pt x="4098" y="1695"/>
                  </a:lnTo>
                  <a:lnTo>
                    <a:pt x="4046" y="1687"/>
                  </a:lnTo>
                  <a:lnTo>
                    <a:pt x="3992" y="1677"/>
                  </a:lnTo>
                  <a:lnTo>
                    <a:pt x="3937" y="1664"/>
                  </a:lnTo>
                  <a:lnTo>
                    <a:pt x="3882" y="1648"/>
                  </a:lnTo>
                  <a:lnTo>
                    <a:pt x="3825" y="1631"/>
                  </a:lnTo>
                  <a:lnTo>
                    <a:pt x="3768" y="1611"/>
                  </a:lnTo>
                  <a:lnTo>
                    <a:pt x="3708" y="1589"/>
                  </a:lnTo>
                  <a:lnTo>
                    <a:pt x="3650" y="1563"/>
                  </a:lnTo>
                  <a:lnTo>
                    <a:pt x="3589" y="1534"/>
                  </a:lnTo>
                  <a:lnTo>
                    <a:pt x="3528" y="1503"/>
                  </a:lnTo>
                  <a:lnTo>
                    <a:pt x="3465" y="1469"/>
                  </a:lnTo>
                  <a:lnTo>
                    <a:pt x="3403" y="1432"/>
                  </a:lnTo>
                  <a:lnTo>
                    <a:pt x="3339" y="1392"/>
                  </a:lnTo>
                  <a:lnTo>
                    <a:pt x="3274" y="1348"/>
                  </a:lnTo>
                  <a:lnTo>
                    <a:pt x="3209" y="1301"/>
                  </a:lnTo>
                  <a:lnTo>
                    <a:pt x="3142" y="1251"/>
                  </a:lnTo>
                  <a:lnTo>
                    <a:pt x="3074" y="1198"/>
                  </a:lnTo>
                  <a:lnTo>
                    <a:pt x="3074" y="1198"/>
                  </a:lnTo>
                  <a:lnTo>
                    <a:pt x="2941" y="1090"/>
                  </a:lnTo>
                  <a:lnTo>
                    <a:pt x="2810" y="988"/>
                  </a:lnTo>
                  <a:lnTo>
                    <a:pt x="2684" y="891"/>
                  </a:lnTo>
                  <a:lnTo>
                    <a:pt x="2561" y="801"/>
                  </a:lnTo>
                  <a:lnTo>
                    <a:pt x="2443" y="717"/>
                  </a:lnTo>
                  <a:lnTo>
                    <a:pt x="2328" y="638"/>
                  </a:lnTo>
                  <a:lnTo>
                    <a:pt x="2216" y="563"/>
                  </a:lnTo>
                  <a:lnTo>
                    <a:pt x="2106" y="494"/>
                  </a:lnTo>
                  <a:lnTo>
                    <a:pt x="2001" y="429"/>
                  </a:lnTo>
                  <a:lnTo>
                    <a:pt x="1898" y="371"/>
                  </a:lnTo>
                  <a:lnTo>
                    <a:pt x="1796" y="316"/>
                  </a:lnTo>
                  <a:lnTo>
                    <a:pt x="1698" y="268"/>
                  </a:lnTo>
                  <a:lnTo>
                    <a:pt x="1602" y="223"/>
                  </a:lnTo>
                  <a:lnTo>
                    <a:pt x="1508" y="182"/>
                  </a:lnTo>
                  <a:lnTo>
                    <a:pt x="1416" y="147"/>
                  </a:lnTo>
                  <a:lnTo>
                    <a:pt x="1326" y="114"/>
                  </a:lnTo>
                  <a:lnTo>
                    <a:pt x="1237" y="87"/>
                  </a:lnTo>
                  <a:lnTo>
                    <a:pt x="1149" y="63"/>
                  </a:lnTo>
                  <a:lnTo>
                    <a:pt x="1065" y="43"/>
                  </a:lnTo>
                  <a:lnTo>
                    <a:pt x="980" y="27"/>
                  </a:lnTo>
                  <a:lnTo>
                    <a:pt x="897" y="16"/>
                  </a:lnTo>
                  <a:lnTo>
                    <a:pt x="813" y="6"/>
                  </a:lnTo>
                  <a:lnTo>
                    <a:pt x="732" y="1"/>
                  </a:lnTo>
                  <a:lnTo>
                    <a:pt x="650" y="0"/>
                  </a:lnTo>
                  <a:lnTo>
                    <a:pt x="569" y="0"/>
                  </a:lnTo>
                  <a:lnTo>
                    <a:pt x="489" y="5"/>
                  </a:lnTo>
                  <a:lnTo>
                    <a:pt x="408" y="11"/>
                  </a:lnTo>
                  <a:lnTo>
                    <a:pt x="328" y="22"/>
                  </a:lnTo>
                  <a:lnTo>
                    <a:pt x="246" y="35"/>
                  </a:lnTo>
                  <a:lnTo>
                    <a:pt x="165" y="50"/>
                  </a:lnTo>
                  <a:lnTo>
                    <a:pt x="83" y="68"/>
                  </a:lnTo>
                  <a:lnTo>
                    <a:pt x="0" y="89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806362" name="Freeform 26"/>
            <p:cNvSpPr>
              <a:spLocks/>
            </p:cNvSpPr>
            <p:nvPr userDrawn="1"/>
          </p:nvSpPr>
          <p:spPr bwMode="auto">
            <a:xfrm>
              <a:off x="563" y="1005"/>
              <a:ext cx="5395" cy="822"/>
            </a:xfrm>
            <a:custGeom>
              <a:avLst/>
              <a:gdLst/>
              <a:ahLst/>
              <a:cxnLst>
                <a:cxn ang="0">
                  <a:pos x="5395" y="1054"/>
                </a:cxn>
                <a:cxn ang="0">
                  <a:pos x="5356" y="1106"/>
                </a:cxn>
                <a:cxn ang="0">
                  <a:pos x="5309" y="1162"/>
                </a:cxn>
                <a:cxn ang="0">
                  <a:pos x="5241" y="1232"/>
                </a:cxn>
                <a:cxn ang="0">
                  <a:pos x="5156" y="1309"/>
                </a:cxn>
                <a:cxn ang="0">
                  <a:pos x="5052" y="1390"/>
                </a:cxn>
                <a:cxn ang="0">
                  <a:pos x="4963" y="1450"/>
                </a:cxn>
                <a:cxn ang="0">
                  <a:pos x="4898" y="1487"/>
                </a:cxn>
                <a:cxn ang="0">
                  <a:pos x="4829" y="1521"/>
                </a:cxn>
                <a:cxn ang="0">
                  <a:pos x="4755" y="1553"/>
                </a:cxn>
                <a:cxn ang="0">
                  <a:pos x="4677" y="1582"/>
                </a:cxn>
                <a:cxn ang="0">
                  <a:pos x="4595" y="1605"/>
                </a:cxn>
                <a:cxn ang="0">
                  <a:pos x="4509" y="1624"/>
                </a:cxn>
                <a:cxn ang="0">
                  <a:pos x="4418" y="1637"/>
                </a:cxn>
                <a:cxn ang="0">
                  <a:pos x="4323" y="1644"/>
                </a:cxn>
                <a:cxn ang="0">
                  <a:pos x="4225" y="1642"/>
                </a:cxn>
                <a:cxn ang="0">
                  <a:pos x="4122" y="1634"/>
                </a:cxn>
                <a:cxn ang="0">
                  <a:pos x="4015" y="1618"/>
                </a:cxn>
                <a:cxn ang="0">
                  <a:pos x="3904" y="1592"/>
                </a:cxn>
                <a:cxn ang="0">
                  <a:pos x="3789" y="1556"/>
                </a:cxn>
                <a:cxn ang="0">
                  <a:pos x="3671" y="1510"/>
                </a:cxn>
                <a:cxn ang="0">
                  <a:pos x="3548" y="1451"/>
                </a:cxn>
                <a:cxn ang="0">
                  <a:pos x="3422" y="1384"/>
                </a:cxn>
                <a:cxn ang="0">
                  <a:pos x="3292" y="1301"/>
                </a:cxn>
                <a:cxn ang="0">
                  <a:pos x="3158" y="1206"/>
                </a:cxn>
                <a:cxn ang="0">
                  <a:pos x="3089" y="1154"/>
                </a:cxn>
                <a:cxn ang="0">
                  <a:pos x="2822" y="949"/>
                </a:cxn>
                <a:cxn ang="0">
                  <a:pos x="2572" y="767"/>
                </a:cxn>
                <a:cxn ang="0">
                  <a:pos x="2335" y="605"/>
                </a:cxn>
                <a:cxn ang="0">
                  <a:pos x="2111" y="467"/>
                </a:cxn>
                <a:cxn ang="0">
                  <a:pos x="1900" y="347"/>
                </a:cxn>
                <a:cxn ang="0">
                  <a:pos x="1699" y="247"/>
                </a:cxn>
                <a:cxn ang="0">
                  <a:pos x="1509" y="166"/>
                </a:cxn>
                <a:cxn ang="0">
                  <a:pos x="1326" y="102"/>
                </a:cxn>
                <a:cxn ang="0">
                  <a:pos x="1149" y="53"/>
                </a:cxn>
                <a:cxn ang="0">
                  <a:pos x="979" y="21"/>
                </a:cxn>
                <a:cxn ang="0">
                  <a:pos x="812" y="3"/>
                </a:cxn>
                <a:cxn ang="0">
                  <a:pos x="648" y="0"/>
                </a:cxn>
                <a:cxn ang="0">
                  <a:pos x="487" y="8"/>
                </a:cxn>
                <a:cxn ang="0">
                  <a:pos x="326" y="29"/>
                </a:cxn>
                <a:cxn ang="0">
                  <a:pos x="164" y="60"/>
                </a:cxn>
                <a:cxn ang="0">
                  <a:pos x="0" y="102"/>
                </a:cxn>
              </a:cxnLst>
              <a:rect l="0" t="0" r="r" b="b"/>
              <a:pathLst>
                <a:path w="5395" h="1644">
                  <a:moveTo>
                    <a:pt x="5395" y="1054"/>
                  </a:moveTo>
                  <a:lnTo>
                    <a:pt x="5395" y="1054"/>
                  </a:lnTo>
                  <a:lnTo>
                    <a:pt x="5385" y="1067"/>
                  </a:lnTo>
                  <a:lnTo>
                    <a:pt x="5356" y="1106"/>
                  </a:lnTo>
                  <a:lnTo>
                    <a:pt x="5335" y="1132"/>
                  </a:lnTo>
                  <a:lnTo>
                    <a:pt x="5309" y="1162"/>
                  </a:lnTo>
                  <a:lnTo>
                    <a:pt x="5277" y="1196"/>
                  </a:lnTo>
                  <a:lnTo>
                    <a:pt x="5241" y="1232"/>
                  </a:lnTo>
                  <a:lnTo>
                    <a:pt x="5201" y="1271"/>
                  </a:lnTo>
                  <a:lnTo>
                    <a:pt x="5156" y="1309"/>
                  </a:lnTo>
                  <a:lnTo>
                    <a:pt x="5106" y="1350"/>
                  </a:lnTo>
                  <a:lnTo>
                    <a:pt x="5052" y="1390"/>
                  </a:lnTo>
                  <a:lnTo>
                    <a:pt x="4994" y="1431"/>
                  </a:lnTo>
                  <a:lnTo>
                    <a:pt x="4963" y="1450"/>
                  </a:lnTo>
                  <a:lnTo>
                    <a:pt x="4931" y="1469"/>
                  </a:lnTo>
                  <a:lnTo>
                    <a:pt x="4898" y="1487"/>
                  </a:lnTo>
                  <a:lnTo>
                    <a:pt x="4865" y="1505"/>
                  </a:lnTo>
                  <a:lnTo>
                    <a:pt x="4829" y="1521"/>
                  </a:lnTo>
                  <a:lnTo>
                    <a:pt x="4793" y="1539"/>
                  </a:lnTo>
                  <a:lnTo>
                    <a:pt x="4755" y="1553"/>
                  </a:lnTo>
                  <a:lnTo>
                    <a:pt x="4716" y="1568"/>
                  </a:lnTo>
                  <a:lnTo>
                    <a:pt x="4677" y="1582"/>
                  </a:lnTo>
                  <a:lnTo>
                    <a:pt x="4637" y="1594"/>
                  </a:lnTo>
                  <a:lnTo>
                    <a:pt x="4595" y="1605"/>
                  </a:lnTo>
                  <a:lnTo>
                    <a:pt x="4552" y="1615"/>
                  </a:lnTo>
                  <a:lnTo>
                    <a:pt x="4509" y="1624"/>
                  </a:lnTo>
                  <a:lnTo>
                    <a:pt x="4463" y="1631"/>
                  </a:lnTo>
                  <a:lnTo>
                    <a:pt x="4418" y="1637"/>
                  </a:lnTo>
                  <a:lnTo>
                    <a:pt x="4372" y="1640"/>
                  </a:lnTo>
                  <a:lnTo>
                    <a:pt x="4323" y="1644"/>
                  </a:lnTo>
                  <a:lnTo>
                    <a:pt x="4275" y="1644"/>
                  </a:lnTo>
                  <a:lnTo>
                    <a:pt x="4225" y="1642"/>
                  </a:lnTo>
                  <a:lnTo>
                    <a:pt x="4173" y="1639"/>
                  </a:lnTo>
                  <a:lnTo>
                    <a:pt x="4122" y="1634"/>
                  </a:lnTo>
                  <a:lnTo>
                    <a:pt x="4069" y="1627"/>
                  </a:lnTo>
                  <a:lnTo>
                    <a:pt x="4015" y="1618"/>
                  </a:lnTo>
                  <a:lnTo>
                    <a:pt x="3959" y="1605"/>
                  </a:lnTo>
                  <a:lnTo>
                    <a:pt x="3904" y="1592"/>
                  </a:lnTo>
                  <a:lnTo>
                    <a:pt x="3847" y="1574"/>
                  </a:lnTo>
                  <a:lnTo>
                    <a:pt x="3789" y="1556"/>
                  </a:lnTo>
                  <a:lnTo>
                    <a:pt x="3730" y="1534"/>
                  </a:lnTo>
                  <a:lnTo>
                    <a:pt x="3671" y="1510"/>
                  </a:lnTo>
                  <a:lnTo>
                    <a:pt x="3610" y="1482"/>
                  </a:lnTo>
                  <a:lnTo>
                    <a:pt x="3548" y="1451"/>
                  </a:lnTo>
                  <a:lnTo>
                    <a:pt x="3486" y="1419"/>
                  </a:lnTo>
                  <a:lnTo>
                    <a:pt x="3422" y="1384"/>
                  </a:lnTo>
                  <a:lnTo>
                    <a:pt x="3357" y="1343"/>
                  </a:lnTo>
                  <a:lnTo>
                    <a:pt x="3292" y="1301"/>
                  </a:lnTo>
                  <a:lnTo>
                    <a:pt x="3225" y="1256"/>
                  </a:lnTo>
                  <a:lnTo>
                    <a:pt x="3158" y="1206"/>
                  </a:lnTo>
                  <a:lnTo>
                    <a:pt x="3089" y="1154"/>
                  </a:lnTo>
                  <a:lnTo>
                    <a:pt x="3089" y="1154"/>
                  </a:lnTo>
                  <a:lnTo>
                    <a:pt x="2954" y="1049"/>
                  </a:lnTo>
                  <a:lnTo>
                    <a:pt x="2822" y="949"/>
                  </a:lnTo>
                  <a:lnTo>
                    <a:pt x="2696" y="856"/>
                  </a:lnTo>
                  <a:lnTo>
                    <a:pt x="2572" y="767"/>
                  </a:lnTo>
                  <a:lnTo>
                    <a:pt x="2452" y="683"/>
                  </a:lnTo>
                  <a:lnTo>
                    <a:pt x="2335" y="605"/>
                  </a:lnTo>
                  <a:lnTo>
                    <a:pt x="2223" y="534"/>
                  </a:lnTo>
                  <a:lnTo>
                    <a:pt x="2111" y="467"/>
                  </a:lnTo>
                  <a:lnTo>
                    <a:pt x="2005" y="405"/>
                  </a:lnTo>
                  <a:lnTo>
                    <a:pt x="1900" y="347"/>
                  </a:lnTo>
                  <a:lnTo>
                    <a:pt x="1799" y="295"/>
                  </a:lnTo>
                  <a:lnTo>
                    <a:pt x="1699" y="247"/>
                  </a:lnTo>
                  <a:lnTo>
                    <a:pt x="1603" y="205"/>
                  </a:lnTo>
                  <a:lnTo>
                    <a:pt x="1509" y="166"/>
                  </a:lnTo>
                  <a:lnTo>
                    <a:pt x="1416" y="131"/>
                  </a:lnTo>
                  <a:lnTo>
                    <a:pt x="1326" y="102"/>
                  </a:lnTo>
                  <a:lnTo>
                    <a:pt x="1237" y="76"/>
                  </a:lnTo>
                  <a:lnTo>
                    <a:pt x="1149" y="53"/>
                  </a:lnTo>
                  <a:lnTo>
                    <a:pt x="1063" y="35"/>
                  </a:lnTo>
                  <a:lnTo>
                    <a:pt x="979" y="21"/>
                  </a:lnTo>
                  <a:lnTo>
                    <a:pt x="894" y="11"/>
                  </a:lnTo>
                  <a:lnTo>
                    <a:pt x="812" y="3"/>
                  </a:lnTo>
                  <a:lnTo>
                    <a:pt x="730" y="0"/>
                  </a:lnTo>
                  <a:lnTo>
                    <a:pt x="648" y="0"/>
                  </a:lnTo>
                  <a:lnTo>
                    <a:pt x="568" y="2"/>
                  </a:lnTo>
                  <a:lnTo>
                    <a:pt x="487" y="8"/>
                  </a:lnTo>
                  <a:lnTo>
                    <a:pt x="406" y="18"/>
                  </a:lnTo>
                  <a:lnTo>
                    <a:pt x="326" y="29"/>
                  </a:lnTo>
                  <a:lnTo>
                    <a:pt x="244" y="43"/>
                  </a:lnTo>
                  <a:lnTo>
                    <a:pt x="164" y="60"/>
                  </a:lnTo>
                  <a:lnTo>
                    <a:pt x="82" y="81"/>
                  </a:lnTo>
                  <a:lnTo>
                    <a:pt x="0" y="10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806363" name="Freeform 27"/>
            <p:cNvSpPr>
              <a:spLocks/>
            </p:cNvSpPr>
            <p:nvPr userDrawn="1"/>
          </p:nvSpPr>
          <p:spPr bwMode="auto">
            <a:xfrm>
              <a:off x="584" y="1023"/>
              <a:ext cx="5409" cy="791"/>
            </a:xfrm>
            <a:custGeom>
              <a:avLst/>
              <a:gdLst/>
              <a:ahLst/>
              <a:cxnLst>
                <a:cxn ang="0">
                  <a:pos x="5409" y="964"/>
                </a:cxn>
                <a:cxn ang="0">
                  <a:pos x="5371" y="1018"/>
                </a:cxn>
                <a:cxn ang="0">
                  <a:pos x="5324" y="1076"/>
                </a:cxn>
                <a:cxn ang="0">
                  <a:pos x="5257" y="1147"/>
                </a:cxn>
                <a:cxn ang="0">
                  <a:pos x="5174" y="1228"/>
                </a:cxn>
                <a:cxn ang="0">
                  <a:pos x="5071" y="1310"/>
                </a:cxn>
                <a:cxn ang="0">
                  <a:pos x="4983" y="1371"/>
                </a:cxn>
                <a:cxn ang="0">
                  <a:pos x="4919" y="1410"/>
                </a:cxn>
                <a:cxn ang="0">
                  <a:pos x="4849" y="1447"/>
                </a:cxn>
                <a:cxn ang="0">
                  <a:pos x="4777" y="1481"/>
                </a:cxn>
                <a:cxn ang="0">
                  <a:pos x="4699" y="1510"/>
                </a:cxn>
                <a:cxn ang="0">
                  <a:pos x="4617" y="1536"/>
                </a:cxn>
                <a:cxn ang="0">
                  <a:pos x="4531" y="1555"/>
                </a:cxn>
                <a:cxn ang="0">
                  <a:pos x="4441" y="1572"/>
                </a:cxn>
                <a:cxn ang="0">
                  <a:pos x="4345" y="1580"/>
                </a:cxn>
                <a:cxn ang="0">
                  <a:pos x="4247" y="1581"/>
                </a:cxn>
                <a:cxn ang="0">
                  <a:pos x="4144" y="1575"/>
                </a:cxn>
                <a:cxn ang="0">
                  <a:pos x="4037" y="1560"/>
                </a:cxn>
                <a:cxn ang="0">
                  <a:pos x="3926" y="1536"/>
                </a:cxn>
                <a:cxn ang="0">
                  <a:pos x="3811" y="1502"/>
                </a:cxn>
                <a:cxn ang="0">
                  <a:pos x="3691" y="1458"/>
                </a:cxn>
                <a:cxn ang="0">
                  <a:pos x="3568" y="1404"/>
                </a:cxn>
                <a:cxn ang="0">
                  <a:pos x="3440" y="1336"/>
                </a:cxn>
                <a:cxn ang="0">
                  <a:pos x="3310" y="1257"/>
                </a:cxn>
                <a:cxn ang="0">
                  <a:pos x="3173" y="1165"/>
                </a:cxn>
                <a:cxn ang="0">
                  <a:pos x="3105" y="1113"/>
                </a:cxn>
                <a:cxn ang="0">
                  <a:pos x="2835" y="913"/>
                </a:cxn>
                <a:cxn ang="0">
                  <a:pos x="2582" y="733"/>
                </a:cxn>
                <a:cxn ang="0">
                  <a:pos x="2343" y="577"/>
                </a:cxn>
                <a:cxn ang="0">
                  <a:pos x="2117" y="441"/>
                </a:cxn>
                <a:cxn ang="0">
                  <a:pos x="1904" y="327"/>
                </a:cxn>
                <a:cxn ang="0">
                  <a:pos x="1702" y="230"/>
                </a:cxn>
                <a:cxn ang="0">
                  <a:pos x="1509" y="152"/>
                </a:cxn>
                <a:cxn ang="0">
                  <a:pos x="1325" y="91"/>
                </a:cxn>
                <a:cxn ang="0">
                  <a:pos x="1148" y="46"/>
                </a:cxn>
                <a:cxn ang="0">
                  <a:pos x="977" y="17"/>
                </a:cxn>
                <a:cxn ang="0">
                  <a:pos x="810" y="2"/>
                </a:cxn>
                <a:cxn ang="0">
                  <a:pos x="647" y="2"/>
                </a:cxn>
                <a:cxn ang="0">
                  <a:pos x="485" y="13"/>
                </a:cxn>
                <a:cxn ang="0">
                  <a:pos x="324" y="38"/>
                </a:cxn>
                <a:cxn ang="0">
                  <a:pos x="163" y="73"/>
                </a:cxn>
                <a:cxn ang="0">
                  <a:pos x="0" y="118"/>
                </a:cxn>
              </a:cxnLst>
              <a:rect l="0" t="0" r="r" b="b"/>
              <a:pathLst>
                <a:path w="5409" h="1581">
                  <a:moveTo>
                    <a:pt x="5409" y="964"/>
                  </a:moveTo>
                  <a:lnTo>
                    <a:pt x="5409" y="964"/>
                  </a:lnTo>
                  <a:lnTo>
                    <a:pt x="5399" y="979"/>
                  </a:lnTo>
                  <a:lnTo>
                    <a:pt x="5371" y="1018"/>
                  </a:lnTo>
                  <a:lnTo>
                    <a:pt x="5350" y="1045"/>
                  </a:lnTo>
                  <a:lnTo>
                    <a:pt x="5324" y="1076"/>
                  </a:lnTo>
                  <a:lnTo>
                    <a:pt x="5294" y="1110"/>
                  </a:lnTo>
                  <a:lnTo>
                    <a:pt x="5257" y="1147"/>
                  </a:lnTo>
                  <a:lnTo>
                    <a:pt x="5219" y="1187"/>
                  </a:lnTo>
                  <a:lnTo>
                    <a:pt x="5174" y="1228"/>
                  </a:lnTo>
                  <a:lnTo>
                    <a:pt x="5126" y="1270"/>
                  </a:lnTo>
                  <a:lnTo>
                    <a:pt x="5071" y="1310"/>
                  </a:lnTo>
                  <a:lnTo>
                    <a:pt x="5013" y="1352"/>
                  </a:lnTo>
                  <a:lnTo>
                    <a:pt x="4983" y="1371"/>
                  </a:lnTo>
                  <a:lnTo>
                    <a:pt x="4952" y="1391"/>
                  </a:lnTo>
                  <a:lnTo>
                    <a:pt x="4919" y="1410"/>
                  </a:lnTo>
                  <a:lnTo>
                    <a:pt x="4885" y="1429"/>
                  </a:lnTo>
                  <a:lnTo>
                    <a:pt x="4849" y="1447"/>
                  </a:lnTo>
                  <a:lnTo>
                    <a:pt x="4813" y="1463"/>
                  </a:lnTo>
                  <a:lnTo>
                    <a:pt x="4777" y="1481"/>
                  </a:lnTo>
                  <a:lnTo>
                    <a:pt x="4738" y="1496"/>
                  </a:lnTo>
                  <a:lnTo>
                    <a:pt x="4699" y="1510"/>
                  </a:lnTo>
                  <a:lnTo>
                    <a:pt x="4659" y="1523"/>
                  </a:lnTo>
                  <a:lnTo>
                    <a:pt x="4617" y="1536"/>
                  </a:lnTo>
                  <a:lnTo>
                    <a:pt x="4574" y="1547"/>
                  </a:lnTo>
                  <a:lnTo>
                    <a:pt x="4531" y="1555"/>
                  </a:lnTo>
                  <a:lnTo>
                    <a:pt x="4487" y="1563"/>
                  </a:lnTo>
                  <a:lnTo>
                    <a:pt x="4441" y="1572"/>
                  </a:lnTo>
                  <a:lnTo>
                    <a:pt x="4394" y="1576"/>
                  </a:lnTo>
                  <a:lnTo>
                    <a:pt x="4345" y="1580"/>
                  </a:lnTo>
                  <a:lnTo>
                    <a:pt x="4297" y="1581"/>
                  </a:lnTo>
                  <a:lnTo>
                    <a:pt x="4247" y="1581"/>
                  </a:lnTo>
                  <a:lnTo>
                    <a:pt x="4197" y="1578"/>
                  </a:lnTo>
                  <a:lnTo>
                    <a:pt x="4144" y="1575"/>
                  </a:lnTo>
                  <a:lnTo>
                    <a:pt x="4091" y="1568"/>
                  </a:lnTo>
                  <a:lnTo>
                    <a:pt x="4037" y="1560"/>
                  </a:lnTo>
                  <a:lnTo>
                    <a:pt x="3982" y="1549"/>
                  </a:lnTo>
                  <a:lnTo>
                    <a:pt x="3926" y="1536"/>
                  </a:lnTo>
                  <a:lnTo>
                    <a:pt x="3869" y="1520"/>
                  </a:lnTo>
                  <a:lnTo>
                    <a:pt x="3811" y="1502"/>
                  </a:lnTo>
                  <a:lnTo>
                    <a:pt x="3751" y="1481"/>
                  </a:lnTo>
                  <a:lnTo>
                    <a:pt x="3691" y="1458"/>
                  </a:lnTo>
                  <a:lnTo>
                    <a:pt x="3630" y="1433"/>
                  </a:lnTo>
                  <a:lnTo>
                    <a:pt x="3568" y="1404"/>
                  </a:lnTo>
                  <a:lnTo>
                    <a:pt x="3505" y="1371"/>
                  </a:lnTo>
                  <a:lnTo>
                    <a:pt x="3440" y="1336"/>
                  </a:lnTo>
                  <a:lnTo>
                    <a:pt x="3375" y="1299"/>
                  </a:lnTo>
                  <a:lnTo>
                    <a:pt x="3310" y="1257"/>
                  </a:lnTo>
                  <a:lnTo>
                    <a:pt x="3241" y="1211"/>
                  </a:lnTo>
                  <a:lnTo>
                    <a:pt x="3173" y="1165"/>
                  </a:lnTo>
                  <a:lnTo>
                    <a:pt x="3105" y="1113"/>
                  </a:lnTo>
                  <a:lnTo>
                    <a:pt x="3105" y="1113"/>
                  </a:lnTo>
                  <a:lnTo>
                    <a:pt x="2968" y="1010"/>
                  </a:lnTo>
                  <a:lnTo>
                    <a:pt x="2835" y="913"/>
                  </a:lnTo>
                  <a:lnTo>
                    <a:pt x="2707" y="821"/>
                  </a:lnTo>
                  <a:lnTo>
                    <a:pt x="2582" y="733"/>
                  </a:lnTo>
                  <a:lnTo>
                    <a:pt x="2460" y="653"/>
                  </a:lnTo>
                  <a:lnTo>
                    <a:pt x="2343" y="577"/>
                  </a:lnTo>
                  <a:lnTo>
                    <a:pt x="2228" y="507"/>
                  </a:lnTo>
                  <a:lnTo>
                    <a:pt x="2117" y="441"/>
                  </a:lnTo>
                  <a:lnTo>
                    <a:pt x="2009" y="381"/>
                  </a:lnTo>
                  <a:lnTo>
                    <a:pt x="1904" y="327"/>
                  </a:lnTo>
                  <a:lnTo>
                    <a:pt x="1802" y="277"/>
                  </a:lnTo>
                  <a:lnTo>
                    <a:pt x="1702" y="230"/>
                  </a:lnTo>
                  <a:lnTo>
                    <a:pt x="1605" y="189"/>
                  </a:lnTo>
                  <a:lnTo>
                    <a:pt x="1509" y="152"/>
                  </a:lnTo>
                  <a:lnTo>
                    <a:pt x="1416" y="118"/>
                  </a:lnTo>
                  <a:lnTo>
                    <a:pt x="1325" y="91"/>
                  </a:lnTo>
                  <a:lnTo>
                    <a:pt x="1235" y="67"/>
                  </a:lnTo>
                  <a:lnTo>
                    <a:pt x="1148" y="46"/>
                  </a:lnTo>
                  <a:lnTo>
                    <a:pt x="1062" y="29"/>
                  </a:lnTo>
                  <a:lnTo>
                    <a:pt x="977" y="17"/>
                  </a:lnTo>
                  <a:lnTo>
                    <a:pt x="892" y="8"/>
                  </a:lnTo>
                  <a:lnTo>
                    <a:pt x="810" y="2"/>
                  </a:lnTo>
                  <a:lnTo>
                    <a:pt x="728" y="0"/>
                  </a:lnTo>
                  <a:lnTo>
                    <a:pt x="647" y="2"/>
                  </a:lnTo>
                  <a:lnTo>
                    <a:pt x="566" y="7"/>
                  </a:lnTo>
                  <a:lnTo>
                    <a:pt x="485" y="13"/>
                  </a:lnTo>
                  <a:lnTo>
                    <a:pt x="405" y="25"/>
                  </a:lnTo>
                  <a:lnTo>
                    <a:pt x="324" y="38"/>
                  </a:lnTo>
                  <a:lnTo>
                    <a:pt x="244" y="54"/>
                  </a:lnTo>
                  <a:lnTo>
                    <a:pt x="163" y="73"/>
                  </a:lnTo>
                  <a:lnTo>
                    <a:pt x="81" y="94"/>
                  </a:lnTo>
                  <a:lnTo>
                    <a:pt x="0" y="11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806364" name="Freeform 28"/>
            <p:cNvSpPr>
              <a:spLocks/>
            </p:cNvSpPr>
            <p:nvPr userDrawn="1"/>
          </p:nvSpPr>
          <p:spPr bwMode="auto">
            <a:xfrm>
              <a:off x="606" y="1042"/>
              <a:ext cx="5422" cy="758"/>
            </a:xfrm>
            <a:custGeom>
              <a:avLst/>
              <a:gdLst/>
              <a:ahLst/>
              <a:cxnLst>
                <a:cxn ang="0">
                  <a:pos x="5422" y="873"/>
                </a:cxn>
                <a:cxn ang="0">
                  <a:pos x="5384" y="926"/>
                </a:cxn>
                <a:cxn ang="0">
                  <a:pos x="5337" y="986"/>
                </a:cxn>
                <a:cxn ang="0">
                  <a:pos x="5273" y="1059"/>
                </a:cxn>
                <a:cxn ang="0">
                  <a:pos x="5190" y="1141"/>
                </a:cxn>
                <a:cxn ang="0">
                  <a:pos x="5088" y="1227"/>
                </a:cxn>
                <a:cxn ang="0">
                  <a:pos x="5001" y="1290"/>
                </a:cxn>
                <a:cxn ang="0">
                  <a:pos x="4937" y="1330"/>
                </a:cxn>
                <a:cxn ang="0">
                  <a:pos x="4869" y="1369"/>
                </a:cxn>
                <a:cxn ang="0">
                  <a:pos x="4797" y="1404"/>
                </a:cxn>
                <a:cxn ang="0">
                  <a:pos x="4719" y="1435"/>
                </a:cxn>
                <a:cxn ang="0">
                  <a:pos x="4637" y="1462"/>
                </a:cxn>
                <a:cxn ang="0">
                  <a:pos x="4552" y="1485"/>
                </a:cxn>
                <a:cxn ang="0">
                  <a:pos x="4462" y="1501"/>
                </a:cxn>
                <a:cxn ang="0">
                  <a:pos x="4368" y="1513"/>
                </a:cxn>
                <a:cxn ang="0">
                  <a:pos x="4268" y="1516"/>
                </a:cxn>
                <a:cxn ang="0">
                  <a:pos x="4165" y="1511"/>
                </a:cxn>
                <a:cxn ang="0">
                  <a:pos x="4058" y="1498"/>
                </a:cxn>
                <a:cxn ang="0">
                  <a:pos x="3947" y="1477"/>
                </a:cxn>
                <a:cxn ang="0">
                  <a:pos x="3830" y="1445"/>
                </a:cxn>
                <a:cxn ang="0">
                  <a:pos x="3711" y="1403"/>
                </a:cxn>
                <a:cxn ang="0">
                  <a:pos x="3586" y="1351"/>
                </a:cxn>
                <a:cxn ang="0">
                  <a:pos x="3458" y="1286"/>
                </a:cxn>
                <a:cxn ang="0">
                  <a:pos x="3325" y="1209"/>
                </a:cxn>
                <a:cxn ang="0">
                  <a:pos x="3189" y="1119"/>
                </a:cxn>
                <a:cxn ang="0">
                  <a:pos x="3120" y="1068"/>
                </a:cxn>
                <a:cxn ang="0">
                  <a:pos x="2846" y="871"/>
                </a:cxn>
                <a:cxn ang="0">
                  <a:pos x="2591" y="699"/>
                </a:cxn>
                <a:cxn ang="0">
                  <a:pos x="2349" y="545"/>
                </a:cxn>
                <a:cxn ang="0">
                  <a:pos x="2121" y="415"/>
                </a:cxn>
                <a:cxn ang="0">
                  <a:pos x="1906" y="303"/>
                </a:cxn>
                <a:cxn ang="0">
                  <a:pos x="1703" y="209"/>
                </a:cxn>
                <a:cxn ang="0">
                  <a:pos x="1509" y="135"/>
                </a:cxn>
                <a:cxn ang="0">
                  <a:pos x="1324" y="77"/>
                </a:cxn>
                <a:cxn ang="0">
                  <a:pos x="1147" y="37"/>
                </a:cxn>
                <a:cxn ang="0">
                  <a:pos x="974" y="11"/>
                </a:cxn>
                <a:cxn ang="0">
                  <a:pos x="808" y="0"/>
                </a:cxn>
                <a:cxn ang="0">
                  <a:pos x="644" y="1"/>
                </a:cxn>
                <a:cxn ang="0">
                  <a:pos x="483" y="17"/>
                </a:cxn>
                <a:cxn ang="0">
                  <a:pos x="323" y="45"/>
                </a:cxn>
                <a:cxn ang="0">
                  <a:pos x="162" y="84"/>
                </a:cxn>
                <a:cxn ang="0">
                  <a:pos x="0" y="132"/>
                </a:cxn>
              </a:cxnLst>
              <a:rect l="0" t="0" r="r" b="b"/>
              <a:pathLst>
                <a:path w="5422" h="1516">
                  <a:moveTo>
                    <a:pt x="5422" y="873"/>
                  </a:moveTo>
                  <a:lnTo>
                    <a:pt x="5422" y="873"/>
                  </a:lnTo>
                  <a:lnTo>
                    <a:pt x="5412" y="888"/>
                  </a:lnTo>
                  <a:lnTo>
                    <a:pt x="5384" y="926"/>
                  </a:lnTo>
                  <a:lnTo>
                    <a:pt x="5363" y="954"/>
                  </a:lnTo>
                  <a:lnTo>
                    <a:pt x="5337" y="986"/>
                  </a:lnTo>
                  <a:lnTo>
                    <a:pt x="5308" y="1022"/>
                  </a:lnTo>
                  <a:lnTo>
                    <a:pt x="5273" y="1059"/>
                  </a:lnTo>
                  <a:lnTo>
                    <a:pt x="5233" y="1099"/>
                  </a:lnTo>
                  <a:lnTo>
                    <a:pt x="5190" y="1141"/>
                  </a:lnTo>
                  <a:lnTo>
                    <a:pt x="5141" y="1185"/>
                  </a:lnTo>
                  <a:lnTo>
                    <a:pt x="5088" y="1227"/>
                  </a:lnTo>
                  <a:lnTo>
                    <a:pt x="5031" y="1269"/>
                  </a:lnTo>
                  <a:lnTo>
                    <a:pt x="5001" y="1290"/>
                  </a:lnTo>
                  <a:lnTo>
                    <a:pt x="4970" y="1311"/>
                  </a:lnTo>
                  <a:lnTo>
                    <a:pt x="4937" y="1330"/>
                  </a:lnTo>
                  <a:lnTo>
                    <a:pt x="4904" y="1349"/>
                  </a:lnTo>
                  <a:lnTo>
                    <a:pt x="4869" y="1369"/>
                  </a:lnTo>
                  <a:lnTo>
                    <a:pt x="4833" y="1387"/>
                  </a:lnTo>
                  <a:lnTo>
                    <a:pt x="4797" y="1404"/>
                  </a:lnTo>
                  <a:lnTo>
                    <a:pt x="4758" y="1420"/>
                  </a:lnTo>
                  <a:lnTo>
                    <a:pt x="4719" y="1435"/>
                  </a:lnTo>
                  <a:lnTo>
                    <a:pt x="4679" y="1450"/>
                  </a:lnTo>
                  <a:lnTo>
                    <a:pt x="4637" y="1462"/>
                  </a:lnTo>
                  <a:lnTo>
                    <a:pt x="4595" y="1474"/>
                  </a:lnTo>
                  <a:lnTo>
                    <a:pt x="4552" y="1485"/>
                  </a:lnTo>
                  <a:lnTo>
                    <a:pt x="4507" y="1493"/>
                  </a:lnTo>
                  <a:lnTo>
                    <a:pt x="4462" y="1501"/>
                  </a:lnTo>
                  <a:lnTo>
                    <a:pt x="4415" y="1508"/>
                  </a:lnTo>
                  <a:lnTo>
                    <a:pt x="4368" y="1513"/>
                  </a:lnTo>
                  <a:lnTo>
                    <a:pt x="4318" y="1514"/>
                  </a:lnTo>
                  <a:lnTo>
                    <a:pt x="4268" y="1516"/>
                  </a:lnTo>
                  <a:lnTo>
                    <a:pt x="4218" y="1514"/>
                  </a:lnTo>
                  <a:lnTo>
                    <a:pt x="4165" y="1511"/>
                  </a:lnTo>
                  <a:lnTo>
                    <a:pt x="4112" y="1506"/>
                  </a:lnTo>
                  <a:lnTo>
                    <a:pt x="4058" y="1498"/>
                  </a:lnTo>
                  <a:lnTo>
                    <a:pt x="4003" y="1488"/>
                  </a:lnTo>
                  <a:lnTo>
                    <a:pt x="3947" y="1477"/>
                  </a:lnTo>
                  <a:lnTo>
                    <a:pt x="3889" y="1462"/>
                  </a:lnTo>
                  <a:lnTo>
                    <a:pt x="3830" y="1445"/>
                  </a:lnTo>
                  <a:lnTo>
                    <a:pt x="3771" y="1425"/>
                  </a:lnTo>
                  <a:lnTo>
                    <a:pt x="3711" y="1403"/>
                  </a:lnTo>
                  <a:lnTo>
                    <a:pt x="3649" y="1378"/>
                  </a:lnTo>
                  <a:lnTo>
                    <a:pt x="3586" y="1351"/>
                  </a:lnTo>
                  <a:lnTo>
                    <a:pt x="3522" y="1320"/>
                  </a:lnTo>
                  <a:lnTo>
                    <a:pt x="3458" y="1286"/>
                  </a:lnTo>
                  <a:lnTo>
                    <a:pt x="3393" y="1249"/>
                  </a:lnTo>
                  <a:lnTo>
                    <a:pt x="3325" y="1209"/>
                  </a:lnTo>
                  <a:lnTo>
                    <a:pt x="3258" y="1165"/>
                  </a:lnTo>
                  <a:lnTo>
                    <a:pt x="3189" y="1119"/>
                  </a:lnTo>
                  <a:lnTo>
                    <a:pt x="3120" y="1068"/>
                  </a:lnTo>
                  <a:lnTo>
                    <a:pt x="3120" y="1068"/>
                  </a:lnTo>
                  <a:lnTo>
                    <a:pt x="2981" y="967"/>
                  </a:lnTo>
                  <a:lnTo>
                    <a:pt x="2846" y="871"/>
                  </a:lnTo>
                  <a:lnTo>
                    <a:pt x="2717" y="783"/>
                  </a:lnTo>
                  <a:lnTo>
                    <a:pt x="2591" y="699"/>
                  </a:lnTo>
                  <a:lnTo>
                    <a:pt x="2468" y="620"/>
                  </a:lnTo>
                  <a:lnTo>
                    <a:pt x="2349" y="545"/>
                  </a:lnTo>
                  <a:lnTo>
                    <a:pt x="2234" y="478"/>
                  </a:lnTo>
                  <a:lnTo>
                    <a:pt x="2121" y="415"/>
                  </a:lnTo>
                  <a:lnTo>
                    <a:pt x="2013" y="356"/>
                  </a:lnTo>
                  <a:lnTo>
                    <a:pt x="1906" y="303"/>
                  </a:lnTo>
                  <a:lnTo>
                    <a:pt x="1803" y="253"/>
                  </a:lnTo>
                  <a:lnTo>
                    <a:pt x="1703" y="209"/>
                  </a:lnTo>
                  <a:lnTo>
                    <a:pt x="1605" y="171"/>
                  </a:lnTo>
                  <a:lnTo>
                    <a:pt x="1509" y="135"/>
                  </a:lnTo>
                  <a:lnTo>
                    <a:pt x="1416" y="105"/>
                  </a:lnTo>
                  <a:lnTo>
                    <a:pt x="1324" y="77"/>
                  </a:lnTo>
                  <a:lnTo>
                    <a:pt x="1234" y="54"/>
                  </a:lnTo>
                  <a:lnTo>
                    <a:pt x="1147" y="37"/>
                  </a:lnTo>
                  <a:lnTo>
                    <a:pt x="1060" y="22"/>
                  </a:lnTo>
                  <a:lnTo>
                    <a:pt x="974" y="11"/>
                  </a:lnTo>
                  <a:lnTo>
                    <a:pt x="891" y="3"/>
                  </a:lnTo>
                  <a:lnTo>
                    <a:pt x="808" y="0"/>
                  </a:lnTo>
                  <a:lnTo>
                    <a:pt x="726" y="0"/>
                  </a:lnTo>
                  <a:lnTo>
                    <a:pt x="644" y="1"/>
                  </a:lnTo>
                  <a:lnTo>
                    <a:pt x="563" y="8"/>
                  </a:lnTo>
                  <a:lnTo>
                    <a:pt x="483" y="17"/>
                  </a:lnTo>
                  <a:lnTo>
                    <a:pt x="402" y="30"/>
                  </a:lnTo>
                  <a:lnTo>
                    <a:pt x="323" y="45"/>
                  </a:lnTo>
                  <a:lnTo>
                    <a:pt x="243" y="63"/>
                  </a:lnTo>
                  <a:lnTo>
                    <a:pt x="162" y="84"/>
                  </a:lnTo>
                  <a:lnTo>
                    <a:pt x="80" y="106"/>
                  </a:lnTo>
                  <a:lnTo>
                    <a:pt x="0" y="13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806365" name="Freeform 29"/>
            <p:cNvSpPr>
              <a:spLocks/>
            </p:cNvSpPr>
            <p:nvPr userDrawn="1"/>
          </p:nvSpPr>
          <p:spPr bwMode="auto">
            <a:xfrm>
              <a:off x="628" y="1060"/>
              <a:ext cx="5431" cy="725"/>
            </a:xfrm>
            <a:custGeom>
              <a:avLst/>
              <a:gdLst/>
              <a:ahLst/>
              <a:cxnLst>
                <a:cxn ang="0">
                  <a:pos x="5431" y="783"/>
                </a:cxn>
                <a:cxn ang="0">
                  <a:pos x="5395" y="838"/>
                </a:cxn>
                <a:cxn ang="0">
                  <a:pos x="5350" y="899"/>
                </a:cxn>
                <a:cxn ang="0">
                  <a:pos x="5286" y="974"/>
                </a:cxn>
                <a:cxn ang="0">
                  <a:pos x="5204" y="1058"/>
                </a:cxn>
                <a:cxn ang="0">
                  <a:pos x="5105" y="1147"/>
                </a:cxn>
                <a:cxn ang="0">
                  <a:pos x="5018" y="1211"/>
                </a:cxn>
                <a:cxn ang="0">
                  <a:pos x="4955" y="1253"/>
                </a:cxn>
                <a:cxn ang="0">
                  <a:pos x="4887" y="1293"/>
                </a:cxn>
                <a:cxn ang="0">
                  <a:pos x="4815" y="1329"/>
                </a:cxn>
                <a:cxn ang="0">
                  <a:pos x="4739" y="1363"/>
                </a:cxn>
                <a:cxn ang="0">
                  <a:pos x="4657" y="1392"/>
                </a:cxn>
                <a:cxn ang="0">
                  <a:pos x="4572" y="1416"/>
                </a:cxn>
                <a:cxn ang="0">
                  <a:pos x="4482" y="1434"/>
                </a:cxn>
                <a:cxn ang="0">
                  <a:pos x="4387" y="1447"/>
                </a:cxn>
                <a:cxn ang="0">
                  <a:pos x="4289" y="1452"/>
                </a:cxn>
                <a:cxn ang="0">
                  <a:pos x="4186" y="1450"/>
                </a:cxn>
                <a:cxn ang="0">
                  <a:pos x="4078" y="1439"/>
                </a:cxn>
                <a:cxn ang="0">
                  <a:pos x="3967" y="1419"/>
                </a:cxn>
                <a:cxn ang="0">
                  <a:pos x="3850" y="1390"/>
                </a:cxn>
                <a:cxn ang="0">
                  <a:pos x="3729" y="1352"/>
                </a:cxn>
                <a:cxn ang="0">
                  <a:pos x="3604" y="1300"/>
                </a:cxn>
                <a:cxn ang="0">
                  <a:pos x="3475" y="1239"/>
                </a:cxn>
                <a:cxn ang="0">
                  <a:pos x="3342" y="1163"/>
                </a:cxn>
                <a:cxn ang="0">
                  <a:pos x="3204" y="1075"/>
                </a:cxn>
                <a:cxn ang="0">
                  <a:pos x="3134" y="1027"/>
                </a:cxn>
                <a:cxn ang="0">
                  <a:pos x="2857" y="835"/>
                </a:cxn>
                <a:cxn ang="0">
                  <a:pos x="2599" y="665"/>
                </a:cxn>
                <a:cxn ang="0">
                  <a:pos x="2355" y="517"/>
                </a:cxn>
                <a:cxn ang="0">
                  <a:pos x="2126" y="389"/>
                </a:cxn>
                <a:cxn ang="0">
                  <a:pos x="1909" y="281"/>
                </a:cxn>
                <a:cxn ang="0">
                  <a:pos x="1705" y="192"/>
                </a:cxn>
                <a:cxn ang="0">
                  <a:pos x="1509" y="121"/>
                </a:cxn>
                <a:cxn ang="0">
                  <a:pos x="1323" y="68"/>
                </a:cxn>
                <a:cxn ang="0">
                  <a:pos x="1145" y="29"/>
                </a:cxn>
                <a:cxn ang="0">
                  <a:pos x="973" y="7"/>
                </a:cxn>
                <a:cxn ang="0">
                  <a:pos x="807" y="0"/>
                </a:cxn>
                <a:cxn ang="0">
                  <a:pos x="643" y="5"/>
                </a:cxn>
                <a:cxn ang="0">
                  <a:pos x="482" y="24"/>
                </a:cxn>
                <a:cxn ang="0">
                  <a:pos x="322" y="55"/>
                </a:cxn>
                <a:cxn ang="0">
                  <a:pos x="161" y="97"/>
                </a:cxn>
                <a:cxn ang="0">
                  <a:pos x="0" y="149"/>
                </a:cxn>
              </a:cxnLst>
              <a:rect l="0" t="0" r="r" b="b"/>
              <a:pathLst>
                <a:path w="5431" h="1452">
                  <a:moveTo>
                    <a:pt x="5431" y="783"/>
                  </a:moveTo>
                  <a:lnTo>
                    <a:pt x="5431" y="783"/>
                  </a:lnTo>
                  <a:lnTo>
                    <a:pt x="5423" y="798"/>
                  </a:lnTo>
                  <a:lnTo>
                    <a:pt x="5395" y="838"/>
                  </a:lnTo>
                  <a:lnTo>
                    <a:pt x="5375" y="867"/>
                  </a:lnTo>
                  <a:lnTo>
                    <a:pt x="5350" y="899"/>
                  </a:lnTo>
                  <a:lnTo>
                    <a:pt x="5320" y="935"/>
                  </a:lnTo>
                  <a:lnTo>
                    <a:pt x="5286" y="974"/>
                  </a:lnTo>
                  <a:lnTo>
                    <a:pt x="5247" y="1016"/>
                  </a:lnTo>
                  <a:lnTo>
                    <a:pt x="5204" y="1058"/>
                  </a:lnTo>
                  <a:lnTo>
                    <a:pt x="5157" y="1101"/>
                  </a:lnTo>
                  <a:lnTo>
                    <a:pt x="5105" y="1147"/>
                  </a:lnTo>
                  <a:lnTo>
                    <a:pt x="5048" y="1190"/>
                  </a:lnTo>
                  <a:lnTo>
                    <a:pt x="5018" y="1211"/>
                  </a:lnTo>
                  <a:lnTo>
                    <a:pt x="4987" y="1232"/>
                  </a:lnTo>
                  <a:lnTo>
                    <a:pt x="4955" y="1253"/>
                  </a:lnTo>
                  <a:lnTo>
                    <a:pt x="4922" y="1272"/>
                  </a:lnTo>
                  <a:lnTo>
                    <a:pt x="4887" y="1293"/>
                  </a:lnTo>
                  <a:lnTo>
                    <a:pt x="4851" y="1311"/>
                  </a:lnTo>
                  <a:lnTo>
                    <a:pt x="4815" y="1329"/>
                  </a:lnTo>
                  <a:lnTo>
                    <a:pt x="4778" y="1347"/>
                  </a:lnTo>
                  <a:lnTo>
                    <a:pt x="4739" y="1363"/>
                  </a:lnTo>
                  <a:lnTo>
                    <a:pt x="4698" y="1377"/>
                  </a:lnTo>
                  <a:lnTo>
                    <a:pt x="4657" y="1392"/>
                  </a:lnTo>
                  <a:lnTo>
                    <a:pt x="4615" y="1405"/>
                  </a:lnTo>
                  <a:lnTo>
                    <a:pt x="4572" y="1416"/>
                  </a:lnTo>
                  <a:lnTo>
                    <a:pt x="4528" y="1426"/>
                  </a:lnTo>
                  <a:lnTo>
                    <a:pt x="4482" y="1434"/>
                  </a:lnTo>
                  <a:lnTo>
                    <a:pt x="4436" y="1442"/>
                  </a:lnTo>
                  <a:lnTo>
                    <a:pt x="4387" y="1447"/>
                  </a:lnTo>
                  <a:lnTo>
                    <a:pt x="4339" y="1450"/>
                  </a:lnTo>
                  <a:lnTo>
                    <a:pt x="4289" y="1452"/>
                  </a:lnTo>
                  <a:lnTo>
                    <a:pt x="4237" y="1452"/>
                  </a:lnTo>
                  <a:lnTo>
                    <a:pt x="4186" y="1450"/>
                  </a:lnTo>
                  <a:lnTo>
                    <a:pt x="4133" y="1445"/>
                  </a:lnTo>
                  <a:lnTo>
                    <a:pt x="4078" y="1439"/>
                  </a:lnTo>
                  <a:lnTo>
                    <a:pt x="4024" y="1431"/>
                  </a:lnTo>
                  <a:lnTo>
                    <a:pt x="3967" y="1419"/>
                  </a:lnTo>
                  <a:lnTo>
                    <a:pt x="3908" y="1406"/>
                  </a:lnTo>
                  <a:lnTo>
                    <a:pt x="3850" y="1390"/>
                  </a:lnTo>
                  <a:lnTo>
                    <a:pt x="3790" y="1373"/>
                  </a:lnTo>
                  <a:lnTo>
                    <a:pt x="3729" y="1352"/>
                  </a:lnTo>
                  <a:lnTo>
                    <a:pt x="3668" y="1327"/>
                  </a:lnTo>
                  <a:lnTo>
                    <a:pt x="3604" y="1300"/>
                  </a:lnTo>
                  <a:lnTo>
                    <a:pt x="3540" y="1271"/>
                  </a:lnTo>
                  <a:lnTo>
                    <a:pt x="3475" y="1239"/>
                  </a:lnTo>
                  <a:lnTo>
                    <a:pt x="3410" y="1203"/>
                  </a:lnTo>
                  <a:lnTo>
                    <a:pt x="3342" y="1163"/>
                  </a:lnTo>
                  <a:lnTo>
                    <a:pt x="3274" y="1121"/>
                  </a:lnTo>
                  <a:lnTo>
                    <a:pt x="3204" y="1075"/>
                  </a:lnTo>
                  <a:lnTo>
                    <a:pt x="3134" y="1027"/>
                  </a:lnTo>
                  <a:lnTo>
                    <a:pt x="3134" y="1027"/>
                  </a:lnTo>
                  <a:lnTo>
                    <a:pt x="2993" y="929"/>
                  </a:lnTo>
                  <a:lnTo>
                    <a:pt x="2857" y="835"/>
                  </a:lnTo>
                  <a:lnTo>
                    <a:pt x="2727" y="748"/>
                  </a:lnTo>
                  <a:lnTo>
                    <a:pt x="2599" y="665"/>
                  </a:lnTo>
                  <a:lnTo>
                    <a:pt x="2475" y="588"/>
                  </a:lnTo>
                  <a:lnTo>
                    <a:pt x="2355" y="517"/>
                  </a:lnTo>
                  <a:lnTo>
                    <a:pt x="2239" y="451"/>
                  </a:lnTo>
                  <a:lnTo>
                    <a:pt x="2126" y="389"/>
                  </a:lnTo>
                  <a:lnTo>
                    <a:pt x="2016" y="333"/>
                  </a:lnTo>
                  <a:lnTo>
                    <a:pt x="1909" y="281"/>
                  </a:lnTo>
                  <a:lnTo>
                    <a:pt x="1805" y="234"/>
                  </a:lnTo>
                  <a:lnTo>
                    <a:pt x="1705" y="192"/>
                  </a:lnTo>
                  <a:lnTo>
                    <a:pt x="1606" y="155"/>
                  </a:lnTo>
                  <a:lnTo>
                    <a:pt x="1509" y="121"/>
                  </a:lnTo>
                  <a:lnTo>
                    <a:pt x="1416" y="92"/>
                  </a:lnTo>
                  <a:lnTo>
                    <a:pt x="1323" y="68"/>
                  </a:lnTo>
                  <a:lnTo>
                    <a:pt x="1234" y="47"/>
                  </a:lnTo>
                  <a:lnTo>
                    <a:pt x="1145" y="29"/>
                  </a:lnTo>
                  <a:lnTo>
                    <a:pt x="1058" y="16"/>
                  </a:lnTo>
                  <a:lnTo>
                    <a:pt x="973" y="7"/>
                  </a:lnTo>
                  <a:lnTo>
                    <a:pt x="890" y="2"/>
                  </a:lnTo>
                  <a:lnTo>
                    <a:pt x="807" y="0"/>
                  </a:lnTo>
                  <a:lnTo>
                    <a:pt x="725" y="0"/>
                  </a:lnTo>
                  <a:lnTo>
                    <a:pt x="643" y="5"/>
                  </a:lnTo>
                  <a:lnTo>
                    <a:pt x="562" y="13"/>
                  </a:lnTo>
                  <a:lnTo>
                    <a:pt x="482" y="24"/>
                  </a:lnTo>
                  <a:lnTo>
                    <a:pt x="401" y="37"/>
                  </a:lnTo>
                  <a:lnTo>
                    <a:pt x="322" y="55"/>
                  </a:lnTo>
                  <a:lnTo>
                    <a:pt x="242" y="74"/>
                  </a:lnTo>
                  <a:lnTo>
                    <a:pt x="161" y="97"/>
                  </a:lnTo>
                  <a:lnTo>
                    <a:pt x="80" y="121"/>
                  </a:lnTo>
                  <a:lnTo>
                    <a:pt x="0" y="149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806366" name="Freeform 30"/>
            <p:cNvSpPr>
              <a:spLocks/>
            </p:cNvSpPr>
            <p:nvPr userDrawn="1"/>
          </p:nvSpPr>
          <p:spPr bwMode="auto">
            <a:xfrm>
              <a:off x="652" y="1076"/>
              <a:ext cx="5439" cy="696"/>
            </a:xfrm>
            <a:custGeom>
              <a:avLst/>
              <a:gdLst/>
              <a:ahLst/>
              <a:cxnLst>
                <a:cxn ang="0">
                  <a:pos x="5439" y="694"/>
                </a:cxn>
                <a:cxn ang="0">
                  <a:pos x="5405" y="751"/>
                </a:cxn>
                <a:cxn ang="0">
                  <a:pos x="5359" y="812"/>
                </a:cxn>
                <a:cxn ang="0">
                  <a:pos x="5296" y="890"/>
                </a:cxn>
                <a:cxn ang="0">
                  <a:pos x="5216" y="975"/>
                </a:cxn>
                <a:cxn ang="0">
                  <a:pos x="5119" y="1066"/>
                </a:cxn>
                <a:cxn ang="0">
                  <a:pos x="5033" y="1133"/>
                </a:cxn>
                <a:cxn ang="0">
                  <a:pos x="4970" y="1175"/>
                </a:cxn>
                <a:cxn ang="0">
                  <a:pos x="4903" y="1217"/>
                </a:cxn>
                <a:cxn ang="0">
                  <a:pos x="4831" y="1256"/>
                </a:cxn>
                <a:cxn ang="0">
                  <a:pos x="4755" y="1290"/>
                </a:cxn>
                <a:cxn ang="0">
                  <a:pos x="4674" y="1321"/>
                </a:cxn>
                <a:cxn ang="0">
                  <a:pos x="4590" y="1348"/>
                </a:cxn>
                <a:cxn ang="0">
                  <a:pos x="4499" y="1368"/>
                </a:cxn>
                <a:cxn ang="0">
                  <a:pos x="4406" y="1382"/>
                </a:cxn>
                <a:cxn ang="0">
                  <a:pos x="4308" y="1390"/>
                </a:cxn>
                <a:cxn ang="0">
                  <a:pos x="4204" y="1390"/>
                </a:cxn>
                <a:cxn ang="0">
                  <a:pos x="4097" y="1381"/>
                </a:cxn>
                <a:cxn ang="0">
                  <a:pos x="3984" y="1364"/>
                </a:cxn>
                <a:cxn ang="0">
                  <a:pos x="3868" y="1337"/>
                </a:cxn>
                <a:cxn ang="0">
                  <a:pos x="3747" y="1300"/>
                </a:cxn>
                <a:cxn ang="0">
                  <a:pos x="3621" y="1251"/>
                </a:cxn>
                <a:cxn ang="0">
                  <a:pos x="3490" y="1192"/>
                </a:cxn>
                <a:cxn ang="0">
                  <a:pos x="3355" y="1119"/>
                </a:cxn>
                <a:cxn ang="0">
                  <a:pos x="3217" y="1033"/>
                </a:cxn>
                <a:cxn ang="0">
                  <a:pos x="3146" y="985"/>
                </a:cxn>
                <a:cxn ang="0">
                  <a:pos x="2867" y="798"/>
                </a:cxn>
                <a:cxn ang="0">
                  <a:pos x="2606" y="633"/>
                </a:cxn>
                <a:cxn ang="0">
                  <a:pos x="2360" y="489"/>
                </a:cxn>
                <a:cxn ang="0">
                  <a:pos x="2128" y="367"/>
                </a:cxn>
                <a:cxn ang="0">
                  <a:pos x="1910" y="262"/>
                </a:cxn>
                <a:cxn ang="0">
                  <a:pos x="1705" y="176"/>
                </a:cxn>
                <a:cxn ang="0">
                  <a:pos x="1509" y="108"/>
                </a:cxn>
                <a:cxn ang="0">
                  <a:pos x="1321" y="58"/>
                </a:cxn>
                <a:cxn ang="0">
                  <a:pos x="1142" y="24"/>
                </a:cxn>
                <a:cxn ang="0">
                  <a:pos x="970" y="5"/>
                </a:cxn>
                <a:cxn ang="0">
                  <a:pos x="803" y="0"/>
                </a:cxn>
                <a:cxn ang="0">
                  <a:pos x="640" y="10"/>
                </a:cxn>
                <a:cxn ang="0">
                  <a:pos x="479" y="32"/>
                </a:cxn>
                <a:cxn ang="0">
                  <a:pos x="319" y="66"/>
                </a:cxn>
                <a:cxn ang="0">
                  <a:pos x="161" y="111"/>
                </a:cxn>
                <a:cxn ang="0">
                  <a:pos x="0" y="168"/>
                </a:cxn>
              </a:cxnLst>
              <a:rect l="0" t="0" r="r" b="b"/>
              <a:pathLst>
                <a:path w="5439" h="1390">
                  <a:moveTo>
                    <a:pt x="5439" y="694"/>
                  </a:moveTo>
                  <a:lnTo>
                    <a:pt x="5439" y="694"/>
                  </a:lnTo>
                  <a:lnTo>
                    <a:pt x="5431" y="709"/>
                  </a:lnTo>
                  <a:lnTo>
                    <a:pt x="5405" y="751"/>
                  </a:lnTo>
                  <a:lnTo>
                    <a:pt x="5384" y="780"/>
                  </a:lnTo>
                  <a:lnTo>
                    <a:pt x="5359" y="812"/>
                  </a:lnTo>
                  <a:lnTo>
                    <a:pt x="5331" y="849"/>
                  </a:lnTo>
                  <a:lnTo>
                    <a:pt x="5296" y="890"/>
                  </a:lnTo>
                  <a:lnTo>
                    <a:pt x="5259" y="932"/>
                  </a:lnTo>
                  <a:lnTo>
                    <a:pt x="5216" y="975"/>
                  </a:lnTo>
                  <a:lnTo>
                    <a:pt x="5170" y="1020"/>
                  </a:lnTo>
                  <a:lnTo>
                    <a:pt x="5119" y="1066"/>
                  </a:lnTo>
                  <a:lnTo>
                    <a:pt x="5062" y="1111"/>
                  </a:lnTo>
                  <a:lnTo>
                    <a:pt x="5033" y="1133"/>
                  </a:lnTo>
                  <a:lnTo>
                    <a:pt x="5002" y="1154"/>
                  </a:lnTo>
                  <a:lnTo>
                    <a:pt x="4970" y="1175"/>
                  </a:lnTo>
                  <a:lnTo>
                    <a:pt x="4937" y="1196"/>
                  </a:lnTo>
                  <a:lnTo>
                    <a:pt x="4903" y="1217"/>
                  </a:lnTo>
                  <a:lnTo>
                    <a:pt x="4867" y="1237"/>
                  </a:lnTo>
                  <a:lnTo>
                    <a:pt x="4831" y="1256"/>
                  </a:lnTo>
                  <a:lnTo>
                    <a:pt x="4794" y="1274"/>
                  </a:lnTo>
                  <a:lnTo>
                    <a:pt x="4755" y="1290"/>
                  </a:lnTo>
                  <a:lnTo>
                    <a:pt x="4716" y="1306"/>
                  </a:lnTo>
                  <a:lnTo>
                    <a:pt x="4674" y="1321"/>
                  </a:lnTo>
                  <a:lnTo>
                    <a:pt x="4633" y="1335"/>
                  </a:lnTo>
                  <a:lnTo>
                    <a:pt x="4590" y="1348"/>
                  </a:lnTo>
                  <a:lnTo>
                    <a:pt x="4545" y="1358"/>
                  </a:lnTo>
                  <a:lnTo>
                    <a:pt x="4499" y="1368"/>
                  </a:lnTo>
                  <a:lnTo>
                    <a:pt x="4454" y="1376"/>
                  </a:lnTo>
                  <a:lnTo>
                    <a:pt x="4406" y="1382"/>
                  </a:lnTo>
                  <a:lnTo>
                    <a:pt x="4356" y="1387"/>
                  </a:lnTo>
                  <a:lnTo>
                    <a:pt x="4308" y="1390"/>
                  </a:lnTo>
                  <a:lnTo>
                    <a:pt x="4256" y="1390"/>
                  </a:lnTo>
                  <a:lnTo>
                    <a:pt x="4204" y="1390"/>
                  </a:lnTo>
                  <a:lnTo>
                    <a:pt x="4151" y="1387"/>
                  </a:lnTo>
                  <a:lnTo>
                    <a:pt x="4097" y="1381"/>
                  </a:lnTo>
                  <a:lnTo>
                    <a:pt x="4041" y="1374"/>
                  </a:lnTo>
                  <a:lnTo>
                    <a:pt x="3984" y="1364"/>
                  </a:lnTo>
                  <a:lnTo>
                    <a:pt x="3926" y="1351"/>
                  </a:lnTo>
                  <a:lnTo>
                    <a:pt x="3868" y="1337"/>
                  </a:lnTo>
                  <a:lnTo>
                    <a:pt x="3808" y="1319"/>
                  </a:lnTo>
                  <a:lnTo>
                    <a:pt x="3747" y="1300"/>
                  </a:lnTo>
                  <a:lnTo>
                    <a:pt x="3684" y="1277"/>
                  </a:lnTo>
                  <a:lnTo>
                    <a:pt x="3621" y="1251"/>
                  </a:lnTo>
                  <a:lnTo>
                    <a:pt x="3557" y="1222"/>
                  </a:lnTo>
                  <a:lnTo>
                    <a:pt x="3490" y="1192"/>
                  </a:lnTo>
                  <a:lnTo>
                    <a:pt x="3423" y="1156"/>
                  </a:lnTo>
                  <a:lnTo>
                    <a:pt x="3355" y="1119"/>
                  </a:lnTo>
                  <a:lnTo>
                    <a:pt x="3287" y="1079"/>
                  </a:lnTo>
                  <a:lnTo>
                    <a:pt x="3217" y="1033"/>
                  </a:lnTo>
                  <a:lnTo>
                    <a:pt x="3146" y="985"/>
                  </a:lnTo>
                  <a:lnTo>
                    <a:pt x="3146" y="985"/>
                  </a:lnTo>
                  <a:lnTo>
                    <a:pt x="3004" y="890"/>
                  </a:lnTo>
                  <a:lnTo>
                    <a:pt x="2867" y="798"/>
                  </a:lnTo>
                  <a:lnTo>
                    <a:pt x="2733" y="714"/>
                  </a:lnTo>
                  <a:lnTo>
                    <a:pt x="2606" y="633"/>
                  </a:lnTo>
                  <a:lnTo>
                    <a:pt x="2481" y="559"/>
                  </a:lnTo>
                  <a:lnTo>
                    <a:pt x="2360" y="489"/>
                  </a:lnTo>
                  <a:lnTo>
                    <a:pt x="2242" y="425"/>
                  </a:lnTo>
                  <a:lnTo>
                    <a:pt x="2128" y="367"/>
                  </a:lnTo>
                  <a:lnTo>
                    <a:pt x="2018" y="312"/>
                  </a:lnTo>
                  <a:lnTo>
                    <a:pt x="1910" y="262"/>
                  </a:lnTo>
                  <a:lnTo>
                    <a:pt x="1806" y="216"/>
                  </a:lnTo>
                  <a:lnTo>
                    <a:pt x="1705" y="176"/>
                  </a:lnTo>
                  <a:lnTo>
                    <a:pt x="1605" y="140"/>
                  </a:lnTo>
                  <a:lnTo>
                    <a:pt x="1509" y="108"/>
                  </a:lnTo>
                  <a:lnTo>
                    <a:pt x="1414" y="81"/>
                  </a:lnTo>
                  <a:lnTo>
                    <a:pt x="1321" y="58"/>
                  </a:lnTo>
                  <a:lnTo>
                    <a:pt x="1231" y="39"/>
                  </a:lnTo>
                  <a:lnTo>
                    <a:pt x="1142" y="24"/>
                  </a:lnTo>
                  <a:lnTo>
                    <a:pt x="1056" y="13"/>
                  </a:lnTo>
                  <a:lnTo>
                    <a:pt x="970" y="5"/>
                  </a:lnTo>
                  <a:lnTo>
                    <a:pt x="887" y="2"/>
                  </a:lnTo>
                  <a:lnTo>
                    <a:pt x="803" y="0"/>
                  </a:lnTo>
                  <a:lnTo>
                    <a:pt x="722" y="3"/>
                  </a:lnTo>
                  <a:lnTo>
                    <a:pt x="640" y="10"/>
                  </a:lnTo>
                  <a:lnTo>
                    <a:pt x="559" y="19"/>
                  </a:lnTo>
                  <a:lnTo>
                    <a:pt x="479" y="32"/>
                  </a:lnTo>
                  <a:lnTo>
                    <a:pt x="399" y="47"/>
                  </a:lnTo>
                  <a:lnTo>
                    <a:pt x="319" y="66"/>
                  </a:lnTo>
                  <a:lnTo>
                    <a:pt x="240" y="87"/>
                  </a:lnTo>
                  <a:lnTo>
                    <a:pt x="161" y="111"/>
                  </a:lnTo>
                  <a:lnTo>
                    <a:pt x="80" y="139"/>
                  </a:lnTo>
                  <a:lnTo>
                    <a:pt x="0" y="16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806367" name="Freeform 31"/>
            <p:cNvSpPr>
              <a:spLocks/>
            </p:cNvSpPr>
            <p:nvPr userDrawn="1"/>
          </p:nvSpPr>
          <p:spPr bwMode="auto">
            <a:xfrm>
              <a:off x="675" y="1094"/>
              <a:ext cx="5448" cy="664"/>
            </a:xfrm>
            <a:custGeom>
              <a:avLst/>
              <a:gdLst/>
              <a:ahLst/>
              <a:cxnLst>
                <a:cxn ang="0">
                  <a:pos x="5448" y="603"/>
                </a:cxn>
                <a:cxn ang="0">
                  <a:pos x="5414" y="660"/>
                </a:cxn>
                <a:cxn ang="0">
                  <a:pos x="5369" y="723"/>
                </a:cxn>
                <a:cxn ang="0">
                  <a:pos x="5308" y="802"/>
                </a:cxn>
                <a:cxn ang="0">
                  <a:pos x="5229" y="891"/>
                </a:cxn>
                <a:cxn ang="0">
                  <a:pos x="5132" y="983"/>
                </a:cxn>
                <a:cxn ang="0">
                  <a:pos x="5047" y="1052"/>
                </a:cxn>
                <a:cxn ang="0">
                  <a:pos x="4986" y="1097"/>
                </a:cxn>
                <a:cxn ang="0">
                  <a:pos x="4919" y="1139"/>
                </a:cxn>
                <a:cxn ang="0">
                  <a:pos x="4849" y="1180"/>
                </a:cxn>
                <a:cxn ang="0">
                  <a:pos x="4772" y="1217"/>
                </a:cxn>
                <a:cxn ang="0">
                  <a:pos x="4692" y="1249"/>
                </a:cxn>
                <a:cxn ang="0">
                  <a:pos x="4607" y="1277"/>
                </a:cxn>
                <a:cxn ang="0">
                  <a:pos x="4518" y="1299"/>
                </a:cxn>
                <a:cxn ang="0">
                  <a:pos x="4425" y="1315"/>
                </a:cxn>
                <a:cxn ang="0">
                  <a:pos x="4326" y="1325"/>
                </a:cxn>
                <a:cxn ang="0">
                  <a:pos x="4222" y="1327"/>
                </a:cxn>
                <a:cxn ang="0">
                  <a:pos x="4115" y="1320"/>
                </a:cxn>
                <a:cxn ang="0">
                  <a:pos x="4003" y="1306"/>
                </a:cxn>
                <a:cxn ang="0">
                  <a:pos x="3885" y="1280"/>
                </a:cxn>
                <a:cxn ang="0">
                  <a:pos x="3764" y="1246"/>
                </a:cxn>
                <a:cxn ang="0">
                  <a:pos x="3638" y="1199"/>
                </a:cxn>
                <a:cxn ang="0">
                  <a:pos x="3506" y="1143"/>
                </a:cxn>
                <a:cxn ang="0">
                  <a:pos x="3371" y="1072"/>
                </a:cxn>
                <a:cxn ang="0">
                  <a:pos x="3230" y="989"/>
                </a:cxn>
                <a:cxn ang="0">
                  <a:pos x="3157" y="942"/>
                </a:cxn>
                <a:cxn ang="0">
                  <a:pos x="2877" y="760"/>
                </a:cxn>
                <a:cxn ang="0">
                  <a:pos x="2613" y="599"/>
                </a:cxn>
                <a:cxn ang="0">
                  <a:pos x="2365" y="460"/>
                </a:cxn>
                <a:cxn ang="0">
                  <a:pos x="2131" y="340"/>
                </a:cxn>
                <a:cxn ang="0">
                  <a:pos x="1912" y="240"/>
                </a:cxn>
                <a:cxn ang="0">
                  <a:pos x="1705" y="158"/>
                </a:cxn>
                <a:cxn ang="0">
                  <a:pos x="1508" y="95"/>
                </a:cxn>
                <a:cxn ang="0">
                  <a:pos x="1321" y="48"/>
                </a:cxn>
                <a:cxn ang="0">
                  <a:pos x="1141" y="17"/>
                </a:cxn>
                <a:cxn ang="0">
                  <a:pos x="968" y="1"/>
                </a:cxn>
                <a:cxn ang="0">
                  <a:pos x="801" y="0"/>
                </a:cxn>
                <a:cxn ang="0">
                  <a:pos x="639" y="12"/>
                </a:cxn>
                <a:cxn ang="0">
                  <a:pos x="478" y="38"/>
                </a:cxn>
                <a:cxn ang="0">
                  <a:pos x="319" y="75"/>
                </a:cxn>
                <a:cxn ang="0">
                  <a:pos x="160" y="124"/>
                </a:cxn>
                <a:cxn ang="0">
                  <a:pos x="0" y="184"/>
                </a:cxn>
              </a:cxnLst>
              <a:rect l="0" t="0" r="r" b="b"/>
              <a:pathLst>
                <a:path w="5448" h="1327">
                  <a:moveTo>
                    <a:pt x="5448" y="603"/>
                  </a:moveTo>
                  <a:lnTo>
                    <a:pt x="5448" y="603"/>
                  </a:lnTo>
                  <a:lnTo>
                    <a:pt x="5439" y="618"/>
                  </a:lnTo>
                  <a:lnTo>
                    <a:pt x="5414" y="660"/>
                  </a:lnTo>
                  <a:lnTo>
                    <a:pt x="5393" y="689"/>
                  </a:lnTo>
                  <a:lnTo>
                    <a:pt x="5369" y="723"/>
                  </a:lnTo>
                  <a:lnTo>
                    <a:pt x="5341" y="762"/>
                  </a:lnTo>
                  <a:lnTo>
                    <a:pt x="5308" y="802"/>
                  </a:lnTo>
                  <a:lnTo>
                    <a:pt x="5271" y="846"/>
                  </a:lnTo>
                  <a:lnTo>
                    <a:pt x="5229" y="891"/>
                  </a:lnTo>
                  <a:lnTo>
                    <a:pt x="5183" y="936"/>
                  </a:lnTo>
                  <a:lnTo>
                    <a:pt x="5132" y="983"/>
                  </a:lnTo>
                  <a:lnTo>
                    <a:pt x="5076" y="1030"/>
                  </a:lnTo>
                  <a:lnTo>
                    <a:pt x="5047" y="1052"/>
                  </a:lnTo>
                  <a:lnTo>
                    <a:pt x="5017" y="1075"/>
                  </a:lnTo>
                  <a:lnTo>
                    <a:pt x="4986" y="1097"/>
                  </a:lnTo>
                  <a:lnTo>
                    <a:pt x="4953" y="1118"/>
                  </a:lnTo>
                  <a:lnTo>
                    <a:pt x="4919" y="1139"/>
                  </a:lnTo>
                  <a:lnTo>
                    <a:pt x="4885" y="1160"/>
                  </a:lnTo>
                  <a:lnTo>
                    <a:pt x="4849" y="1180"/>
                  </a:lnTo>
                  <a:lnTo>
                    <a:pt x="4811" y="1199"/>
                  </a:lnTo>
                  <a:lnTo>
                    <a:pt x="4772" y="1217"/>
                  </a:lnTo>
                  <a:lnTo>
                    <a:pt x="4733" y="1233"/>
                  </a:lnTo>
                  <a:lnTo>
                    <a:pt x="4692" y="1249"/>
                  </a:lnTo>
                  <a:lnTo>
                    <a:pt x="4650" y="1264"/>
                  </a:lnTo>
                  <a:lnTo>
                    <a:pt x="4607" y="1277"/>
                  </a:lnTo>
                  <a:lnTo>
                    <a:pt x="4564" y="1288"/>
                  </a:lnTo>
                  <a:lnTo>
                    <a:pt x="4518" y="1299"/>
                  </a:lnTo>
                  <a:lnTo>
                    <a:pt x="4472" y="1307"/>
                  </a:lnTo>
                  <a:lnTo>
                    <a:pt x="4425" y="1315"/>
                  </a:lnTo>
                  <a:lnTo>
                    <a:pt x="4375" y="1320"/>
                  </a:lnTo>
                  <a:lnTo>
                    <a:pt x="4326" y="1325"/>
                  </a:lnTo>
                  <a:lnTo>
                    <a:pt x="4275" y="1327"/>
                  </a:lnTo>
                  <a:lnTo>
                    <a:pt x="4222" y="1327"/>
                  </a:lnTo>
                  <a:lnTo>
                    <a:pt x="4170" y="1325"/>
                  </a:lnTo>
                  <a:lnTo>
                    <a:pt x="4115" y="1320"/>
                  </a:lnTo>
                  <a:lnTo>
                    <a:pt x="4060" y="1314"/>
                  </a:lnTo>
                  <a:lnTo>
                    <a:pt x="4003" y="1306"/>
                  </a:lnTo>
                  <a:lnTo>
                    <a:pt x="3945" y="1294"/>
                  </a:lnTo>
                  <a:lnTo>
                    <a:pt x="3885" y="1280"/>
                  </a:lnTo>
                  <a:lnTo>
                    <a:pt x="3825" y="1264"/>
                  </a:lnTo>
                  <a:lnTo>
                    <a:pt x="3764" y="1246"/>
                  </a:lnTo>
                  <a:lnTo>
                    <a:pt x="3702" y="1223"/>
                  </a:lnTo>
                  <a:lnTo>
                    <a:pt x="3638" y="1199"/>
                  </a:lnTo>
                  <a:lnTo>
                    <a:pt x="3573" y="1172"/>
                  </a:lnTo>
                  <a:lnTo>
                    <a:pt x="3506" y="1143"/>
                  </a:lnTo>
                  <a:lnTo>
                    <a:pt x="3439" y="1109"/>
                  </a:lnTo>
                  <a:lnTo>
                    <a:pt x="3371" y="1072"/>
                  </a:lnTo>
                  <a:lnTo>
                    <a:pt x="3300" y="1033"/>
                  </a:lnTo>
                  <a:lnTo>
                    <a:pt x="3230" y="989"/>
                  </a:lnTo>
                  <a:lnTo>
                    <a:pt x="3157" y="942"/>
                  </a:lnTo>
                  <a:lnTo>
                    <a:pt x="3157" y="942"/>
                  </a:lnTo>
                  <a:lnTo>
                    <a:pt x="3016" y="849"/>
                  </a:lnTo>
                  <a:lnTo>
                    <a:pt x="2877" y="760"/>
                  </a:lnTo>
                  <a:lnTo>
                    <a:pt x="2742" y="678"/>
                  </a:lnTo>
                  <a:lnTo>
                    <a:pt x="2613" y="599"/>
                  </a:lnTo>
                  <a:lnTo>
                    <a:pt x="2487" y="528"/>
                  </a:lnTo>
                  <a:lnTo>
                    <a:pt x="2365" y="460"/>
                  </a:lnTo>
                  <a:lnTo>
                    <a:pt x="2247" y="397"/>
                  </a:lnTo>
                  <a:lnTo>
                    <a:pt x="2131" y="340"/>
                  </a:lnTo>
                  <a:lnTo>
                    <a:pt x="2020" y="289"/>
                  </a:lnTo>
                  <a:lnTo>
                    <a:pt x="1912" y="240"/>
                  </a:lnTo>
                  <a:lnTo>
                    <a:pt x="1806" y="197"/>
                  </a:lnTo>
                  <a:lnTo>
                    <a:pt x="1705" y="158"/>
                  </a:lnTo>
                  <a:lnTo>
                    <a:pt x="1605" y="124"/>
                  </a:lnTo>
                  <a:lnTo>
                    <a:pt x="1508" y="95"/>
                  </a:lnTo>
                  <a:lnTo>
                    <a:pt x="1414" y="69"/>
                  </a:lnTo>
                  <a:lnTo>
                    <a:pt x="1321" y="48"/>
                  </a:lnTo>
                  <a:lnTo>
                    <a:pt x="1230" y="30"/>
                  </a:lnTo>
                  <a:lnTo>
                    <a:pt x="1141" y="17"/>
                  </a:lnTo>
                  <a:lnTo>
                    <a:pt x="1054" y="8"/>
                  </a:lnTo>
                  <a:lnTo>
                    <a:pt x="968" y="1"/>
                  </a:lnTo>
                  <a:lnTo>
                    <a:pt x="885" y="0"/>
                  </a:lnTo>
                  <a:lnTo>
                    <a:pt x="801" y="0"/>
                  </a:lnTo>
                  <a:lnTo>
                    <a:pt x="719" y="4"/>
                  </a:lnTo>
                  <a:lnTo>
                    <a:pt x="639" y="12"/>
                  </a:lnTo>
                  <a:lnTo>
                    <a:pt x="558" y="24"/>
                  </a:lnTo>
                  <a:lnTo>
                    <a:pt x="478" y="38"/>
                  </a:lnTo>
                  <a:lnTo>
                    <a:pt x="399" y="56"/>
                  </a:lnTo>
                  <a:lnTo>
                    <a:pt x="319" y="75"/>
                  </a:lnTo>
                  <a:lnTo>
                    <a:pt x="239" y="100"/>
                  </a:lnTo>
                  <a:lnTo>
                    <a:pt x="160" y="124"/>
                  </a:lnTo>
                  <a:lnTo>
                    <a:pt x="81" y="153"/>
                  </a:lnTo>
                  <a:lnTo>
                    <a:pt x="0" y="18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806368" name="Freeform 32"/>
            <p:cNvSpPr>
              <a:spLocks/>
            </p:cNvSpPr>
            <p:nvPr userDrawn="1"/>
          </p:nvSpPr>
          <p:spPr bwMode="auto">
            <a:xfrm>
              <a:off x="700" y="1111"/>
              <a:ext cx="5452" cy="633"/>
            </a:xfrm>
            <a:custGeom>
              <a:avLst/>
              <a:gdLst/>
              <a:ahLst/>
              <a:cxnLst>
                <a:cxn ang="0">
                  <a:pos x="5452" y="516"/>
                </a:cxn>
                <a:cxn ang="0">
                  <a:pos x="5419" y="574"/>
                </a:cxn>
                <a:cxn ang="0">
                  <a:pos x="5376" y="637"/>
                </a:cxn>
                <a:cxn ang="0">
                  <a:pos x="5316" y="717"/>
                </a:cxn>
                <a:cxn ang="0">
                  <a:pos x="5239" y="808"/>
                </a:cxn>
                <a:cxn ang="0">
                  <a:pos x="5143" y="903"/>
                </a:cxn>
                <a:cxn ang="0">
                  <a:pos x="5060" y="974"/>
                </a:cxn>
                <a:cxn ang="0">
                  <a:pos x="4998" y="1021"/>
                </a:cxn>
                <a:cxn ang="0">
                  <a:pos x="4932" y="1064"/>
                </a:cxn>
                <a:cxn ang="0">
                  <a:pos x="4862" y="1106"/>
                </a:cxn>
                <a:cxn ang="0">
                  <a:pos x="4787" y="1145"/>
                </a:cxn>
                <a:cxn ang="0">
                  <a:pos x="4707" y="1179"/>
                </a:cxn>
                <a:cxn ang="0">
                  <a:pos x="4624" y="1208"/>
                </a:cxn>
                <a:cxn ang="0">
                  <a:pos x="4533" y="1232"/>
                </a:cxn>
                <a:cxn ang="0">
                  <a:pos x="4440" y="1252"/>
                </a:cxn>
                <a:cxn ang="0">
                  <a:pos x="4342" y="1263"/>
                </a:cxn>
                <a:cxn ang="0">
                  <a:pos x="4239" y="1266"/>
                </a:cxn>
                <a:cxn ang="0">
                  <a:pos x="4131" y="1263"/>
                </a:cxn>
                <a:cxn ang="0">
                  <a:pos x="4018" y="1250"/>
                </a:cxn>
                <a:cxn ang="0">
                  <a:pos x="3902" y="1228"/>
                </a:cxn>
                <a:cxn ang="0">
                  <a:pos x="3779" y="1194"/>
                </a:cxn>
                <a:cxn ang="0">
                  <a:pos x="3652" y="1150"/>
                </a:cxn>
                <a:cxn ang="0">
                  <a:pos x="3520" y="1095"/>
                </a:cxn>
                <a:cxn ang="0">
                  <a:pos x="3384" y="1027"/>
                </a:cxn>
                <a:cxn ang="0">
                  <a:pos x="3242" y="947"/>
                </a:cxn>
                <a:cxn ang="0">
                  <a:pos x="3169" y="901"/>
                </a:cxn>
                <a:cxn ang="0">
                  <a:pos x="2885" y="724"/>
                </a:cxn>
                <a:cxn ang="0">
                  <a:pos x="2619" y="569"/>
                </a:cxn>
                <a:cxn ang="0">
                  <a:pos x="2369" y="433"/>
                </a:cxn>
                <a:cxn ang="0">
                  <a:pos x="2134" y="317"/>
                </a:cxn>
                <a:cxn ang="0">
                  <a:pos x="1912" y="222"/>
                </a:cxn>
                <a:cxn ang="0">
                  <a:pos x="1704" y="144"/>
                </a:cxn>
                <a:cxn ang="0">
                  <a:pos x="1507" y="83"/>
                </a:cxn>
                <a:cxn ang="0">
                  <a:pos x="1318" y="41"/>
                </a:cxn>
                <a:cxn ang="0">
                  <a:pos x="1139" y="13"/>
                </a:cxn>
                <a:cxn ang="0">
                  <a:pos x="965" y="0"/>
                </a:cxn>
                <a:cxn ang="0">
                  <a:pos x="798" y="4"/>
                </a:cxn>
                <a:cxn ang="0">
                  <a:pos x="635" y="18"/>
                </a:cxn>
                <a:cxn ang="0">
                  <a:pos x="475" y="47"/>
                </a:cxn>
                <a:cxn ang="0">
                  <a:pos x="317" y="89"/>
                </a:cxn>
                <a:cxn ang="0">
                  <a:pos x="158" y="141"/>
                </a:cxn>
                <a:cxn ang="0">
                  <a:pos x="0" y="204"/>
                </a:cxn>
              </a:cxnLst>
              <a:rect l="0" t="0" r="r" b="b"/>
              <a:pathLst>
                <a:path w="5452" h="1266">
                  <a:moveTo>
                    <a:pt x="5452" y="516"/>
                  </a:moveTo>
                  <a:lnTo>
                    <a:pt x="5452" y="516"/>
                  </a:lnTo>
                  <a:lnTo>
                    <a:pt x="5444" y="530"/>
                  </a:lnTo>
                  <a:lnTo>
                    <a:pt x="5419" y="574"/>
                  </a:lnTo>
                  <a:lnTo>
                    <a:pt x="5400" y="603"/>
                  </a:lnTo>
                  <a:lnTo>
                    <a:pt x="5376" y="637"/>
                  </a:lnTo>
                  <a:lnTo>
                    <a:pt x="5348" y="675"/>
                  </a:lnTo>
                  <a:lnTo>
                    <a:pt x="5316" y="717"/>
                  </a:lnTo>
                  <a:lnTo>
                    <a:pt x="5279" y="761"/>
                  </a:lnTo>
                  <a:lnTo>
                    <a:pt x="5239" y="808"/>
                  </a:lnTo>
                  <a:lnTo>
                    <a:pt x="5193" y="855"/>
                  </a:lnTo>
                  <a:lnTo>
                    <a:pt x="5143" y="903"/>
                  </a:lnTo>
                  <a:lnTo>
                    <a:pt x="5089" y="950"/>
                  </a:lnTo>
                  <a:lnTo>
                    <a:pt x="5060" y="974"/>
                  </a:lnTo>
                  <a:lnTo>
                    <a:pt x="5029" y="997"/>
                  </a:lnTo>
                  <a:lnTo>
                    <a:pt x="4998" y="1021"/>
                  </a:lnTo>
                  <a:lnTo>
                    <a:pt x="4965" y="1042"/>
                  </a:lnTo>
                  <a:lnTo>
                    <a:pt x="4932" y="1064"/>
                  </a:lnTo>
                  <a:lnTo>
                    <a:pt x="4897" y="1085"/>
                  </a:lnTo>
                  <a:lnTo>
                    <a:pt x="4862" y="1106"/>
                  </a:lnTo>
                  <a:lnTo>
                    <a:pt x="4825" y="1126"/>
                  </a:lnTo>
                  <a:lnTo>
                    <a:pt x="4787" y="1145"/>
                  </a:lnTo>
                  <a:lnTo>
                    <a:pt x="4747" y="1161"/>
                  </a:lnTo>
                  <a:lnTo>
                    <a:pt x="4707" y="1179"/>
                  </a:lnTo>
                  <a:lnTo>
                    <a:pt x="4665" y="1194"/>
                  </a:lnTo>
                  <a:lnTo>
                    <a:pt x="4624" y="1208"/>
                  </a:lnTo>
                  <a:lnTo>
                    <a:pt x="4579" y="1221"/>
                  </a:lnTo>
                  <a:lnTo>
                    <a:pt x="4533" y="1232"/>
                  </a:lnTo>
                  <a:lnTo>
                    <a:pt x="4488" y="1242"/>
                  </a:lnTo>
                  <a:lnTo>
                    <a:pt x="4440" y="1252"/>
                  </a:lnTo>
                  <a:lnTo>
                    <a:pt x="4392" y="1258"/>
                  </a:lnTo>
                  <a:lnTo>
                    <a:pt x="4342" y="1263"/>
                  </a:lnTo>
                  <a:lnTo>
                    <a:pt x="4292" y="1266"/>
                  </a:lnTo>
                  <a:lnTo>
                    <a:pt x="4239" y="1266"/>
                  </a:lnTo>
                  <a:lnTo>
                    <a:pt x="4186" y="1266"/>
                  </a:lnTo>
                  <a:lnTo>
                    <a:pt x="4131" y="1263"/>
                  </a:lnTo>
                  <a:lnTo>
                    <a:pt x="4075" y="1257"/>
                  </a:lnTo>
                  <a:lnTo>
                    <a:pt x="4018" y="1250"/>
                  </a:lnTo>
                  <a:lnTo>
                    <a:pt x="3960" y="1239"/>
                  </a:lnTo>
                  <a:lnTo>
                    <a:pt x="3902" y="1228"/>
                  </a:lnTo>
                  <a:lnTo>
                    <a:pt x="3841" y="1211"/>
                  </a:lnTo>
                  <a:lnTo>
                    <a:pt x="3779" y="1194"/>
                  </a:lnTo>
                  <a:lnTo>
                    <a:pt x="3716" y="1174"/>
                  </a:lnTo>
                  <a:lnTo>
                    <a:pt x="3652" y="1150"/>
                  </a:lnTo>
                  <a:lnTo>
                    <a:pt x="3586" y="1124"/>
                  </a:lnTo>
                  <a:lnTo>
                    <a:pt x="3520" y="1095"/>
                  </a:lnTo>
                  <a:lnTo>
                    <a:pt x="3452" y="1063"/>
                  </a:lnTo>
                  <a:lnTo>
                    <a:pt x="3384" y="1027"/>
                  </a:lnTo>
                  <a:lnTo>
                    <a:pt x="3313" y="989"/>
                  </a:lnTo>
                  <a:lnTo>
                    <a:pt x="3242" y="947"/>
                  </a:lnTo>
                  <a:lnTo>
                    <a:pt x="3169" y="901"/>
                  </a:lnTo>
                  <a:lnTo>
                    <a:pt x="3169" y="901"/>
                  </a:lnTo>
                  <a:lnTo>
                    <a:pt x="3024" y="811"/>
                  </a:lnTo>
                  <a:lnTo>
                    <a:pt x="2885" y="724"/>
                  </a:lnTo>
                  <a:lnTo>
                    <a:pt x="2749" y="643"/>
                  </a:lnTo>
                  <a:lnTo>
                    <a:pt x="2619" y="569"/>
                  </a:lnTo>
                  <a:lnTo>
                    <a:pt x="2491" y="498"/>
                  </a:lnTo>
                  <a:lnTo>
                    <a:pt x="2369" y="433"/>
                  </a:lnTo>
                  <a:lnTo>
                    <a:pt x="2249" y="373"/>
                  </a:lnTo>
                  <a:lnTo>
                    <a:pt x="2134" y="317"/>
                  </a:lnTo>
                  <a:lnTo>
                    <a:pt x="2022" y="267"/>
                  </a:lnTo>
                  <a:lnTo>
                    <a:pt x="1912" y="222"/>
                  </a:lnTo>
                  <a:lnTo>
                    <a:pt x="1806" y="180"/>
                  </a:lnTo>
                  <a:lnTo>
                    <a:pt x="1704" y="144"/>
                  </a:lnTo>
                  <a:lnTo>
                    <a:pt x="1604" y="112"/>
                  </a:lnTo>
                  <a:lnTo>
                    <a:pt x="1507" y="83"/>
                  </a:lnTo>
                  <a:lnTo>
                    <a:pt x="1411" y="60"/>
                  </a:lnTo>
                  <a:lnTo>
                    <a:pt x="1318" y="41"/>
                  </a:lnTo>
                  <a:lnTo>
                    <a:pt x="1227" y="25"/>
                  </a:lnTo>
                  <a:lnTo>
                    <a:pt x="1139" y="13"/>
                  </a:lnTo>
                  <a:lnTo>
                    <a:pt x="1051" y="5"/>
                  </a:lnTo>
                  <a:lnTo>
                    <a:pt x="965" y="0"/>
                  </a:lnTo>
                  <a:lnTo>
                    <a:pt x="882" y="0"/>
                  </a:lnTo>
                  <a:lnTo>
                    <a:pt x="798" y="4"/>
                  </a:lnTo>
                  <a:lnTo>
                    <a:pt x="717" y="8"/>
                  </a:lnTo>
                  <a:lnTo>
                    <a:pt x="635" y="18"/>
                  </a:lnTo>
                  <a:lnTo>
                    <a:pt x="556" y="31"/>
                  </a:lnTo>
                  <a:lnTo>
                    <a:pt x="475" y="47"/>
                  </a:lnTo>
                  <a:lnTo>
                    <a:pt x="396" y="67"/>
                  </a:lnTo>
                  <a:lnTo>
                    <a:pt x="317" y="89"/>
                  </a:lnTo>
                  <a:lnTo>
                    <a:pt x="238" y="113"/>
                  </a:lnTo>
                  <a:lnTo>
                    <a:pt x="158" y="141"/>
                  </a:lnTo>
                  <a:lnTo>
                    <a:pt x="79" y="172"/>
                  </a:lnTo>
                  <a:lnTo>
                    <a:pt x="0" y="20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806369" name="Freeform 33"/>
            <p:cNvSpPr>
              <a:spLocks/>
            </p:cNvSpPr>
            <p:nvPr userDrawn="1"/>
          </p:nvSpPr>
          <p:spPr bwMode="auto">
            <a:xfrm>
              <a:off x="725" y="1127"/>
              <a:ext cx="5457" cy="603"/>
            </a:xfrm>
            <a:custGeom>
              <a:avLst/>
              <a:gdLst/>
              <a:ahLst/>
              <a:cxnLst>
                <a:cxn ang="0">
                  <a:pos x="5457" y="426"/>
                </a:cxn>
                <a:cxn ang="0">
                  <a:pos x="5425" y="484"/>
                </a:cxn>
                <a:cxn ang="0">
                  <a:pos x="5383" y="550"/>
                </a:cxn>
                <a:cxn ang="0">
                  <a:pos x="5323" y="631"/>
                </a:cxn>
                <a:cxn ang="0">
                  <a:pos x="5247" y="725"/>
                </a:cxn>
                <a:cxn ang="0">
                  <a:pos x="5153" y="822"/>
                </a:cxn>
                <a:cxn ang="0">
                  <a:pos x="5071" y="896"/>
                </a:cxn>
                <a:cxn ang="0">
                  <a:pos x="5010" y="943"/>
                </a:cxn>
                <a:cxn ang="0">
                  <a:pos x="4944" y="988"/>
                </a:cxn>
                <a:cxn ang="0">
                  <a:pos x="4875" y="1031"/>
                </a:cxn>
                <a:cxn ang="0">
                  <a:pos x="4801" y="1072"/>
                </a:cxn>
                <a:cxn ang="0">
                  <a:pos x="4722" y="1109"/>
                </a:cxn>
                <a:cxn ang="0">
                  <a:pos x="4637" y="1140"/>
                </a:cxn>
                <a:cxn ang="0">
                  <a:pos x="4549" y="1166"/>
                </a:cxn>
                <a:cxn ang="0">
                  <a:pos x="4456" y="1187"/>
                </a:cxn>
                <a:cxn ang="0">
                  <a:pos x="4358" y="1199"/>
                </a:cxn>
                <a:cxn ang="0">
                  <a:pos x="4254" y="1206"/>
                </a:cxn>
                <a:cxn ang="0">
                  <a:pos x="4147" y="1204"/>
                </a:cxn>
                <a:cxn ang="0">
                  <a:pos x="4035" y="1193"/>
                </a:cxn>
                <a:cxn ang="0">
                  <a:pos x="3917" y="1174"/>
                </a:cxn>
                <a:cxn ang="0">
                  <a:pos x="3793" y="1143"/>
                </a:cxn>
                <a:cxn ang="0">
                  <a:pos x="3666" y="1101"/>
                </a:cxn>
                <a:cxn ang="0">
                  <a:pos x="3534" y="1049"/>
                </a:cxn>
                <a:cxn ang="0">
                  <a:pos x="3396" y="983"/>
                </a:cxn>
                <a:cxn ang="0">
                  <a:pos x="3253" y="906"/>
                </a:cxn>
                <a:cxn ang="0">
                  <a:pos x="3180" y="862"/>
                </a:cxn>
                <a:cxn ang="0">
                  <a:pos x="2892" y="689"/>
                </a:cxn>
                <a:cxn ang="0">
                  <a:pos x="2624" y="537"/>
                </a:cxn>
                <a:cxn ang="0">
                  <a:pos x="2372" y="407"/>
                </a:cxn>
                <a:cxn ang="0">
                  <a:pos x="2136" y="295"/>
                </a:cxn>
                <a:cxn ang="0">
                  <a:pos x="1913" y="203"/>
                </a:cxn>
                <a:cxn ang="0">
                  <a:pos x="1702" y="129"/>
                </a:cxn>
                <a:cxn ang="0">
                  <a:pos x="1504" y="72"/>
                </a:cxn>
                <a:cxn ang="0">
                  <a:pos x="1315" y="32"/>
                </a:cxn>
                <a:cxn ang="0">
                  <a:pos x="1136" y="9"/>
                </a:cxn>
                <a:cxn ang="0">
                  <a:pos x="962" y="0"/>
                </a:cxn>
                <a:cxn ang="0">
                  <a:pos x="796" y="6"/>
                </a:cxn>
                <a:cxn ang="0">
                  <a:pos x="633" y="26"/>
                </a:cxn>
                <a:cxn ang="0">
                  <a:pos x="474" y="58"/>
                </a:cxn>
                <a:cxn ang="0">
                  <a:pos x="315" y="101"/>
                </a:cxn>
                <a:cxn ang="0">
                  <a:pos x="158" y="158"/>
                </a:cxn>
                <a:cxn ang="0">
                  <a:pos x="0" y="224"/>
                </a:cxn>
              </a:cxnLst>
              <a:rect l="0" t="0" r="r" b="b"/>
              <a:pathLst>
                <a:path w="5457" h="1206">
                  <a:moveTo>
                    <a:pt x="5457" y="426"/>
                  </a:moveTo>
                  <a:lnTo>
                    <a:pt x="5457" y="426"/>
                  </a:lnTo>
                  <a:lnTo>
                    <a:pt x="5450" y="442"/>
                  </a:lnTo>
                  <a:lnTo>
                    <a:pt x="5425" y="484"/>
                  </a:lnTo>
                  <a:lnTo>
                    <a:pt x="5405" y="515"/>
                  </a:lnTo>
                  <a:lnTo>
                    <a:pt x="5383" y="550"/>
                  </a:lnTo>
                  <a:lnTo>
                    <a:pt x="5355" y="589"/>
                  </a:lnTo>
                  <a:lnTo>
                    <a:pt x="5323" y="631"/>
                  </a:lnTo>
                  <a:lnTo>
                    <a:pt x="5287" y="676"/>
                  </a:lnTo>
                  <a:lnTo>
                    <a:pt x="5247" y="725"/>
                  </a:lnTo>
                  <a:lnTo>
                    <a:pt x="5203" y="773"/>
                  </a:lnTo>
                  <a:lnTo>
                    <a:pt x="5153" y="822"/>
                  </a:lnTo>
                  <a:lnTo>
                    <a:pt x="5100" y="872"/>
                  </a:lnTo>
                  <a:lnTo>
                    <a:pt x="5071" y="896"/>
                  </a:lnTo>
                  <a:lnTo>
                    <a:pt x="5041" y="918"/>
                  </a:lnTo>
                  <a:lnTo>
                    <a:pt x="5010" y="943"/>
                  </a:lnTo>
                  <a:lnTo>
                    <a:pt x="4978" y="965"/>
                  </a:lnTo>
                  <a:lnTo>
                    <a:pt x="4944" y="988"/>
                  </a:lnTo>
                  <a:lnTo>
                    <a:pt x="4911" y="1011"/>
                  </a:lnTo>
                  <a:lnTo>
                    <a:pt x="4875" y="1031"/>
                  </a:lnTo>
                  <a:lnTo>
                    <a:pt x="4839" y="1052"/>
                  </a:lnTo>
                  <a:lnTo>
                    <a:pt x="4801" y="1072"/>
                  </a:lnTo>
                  <a:lnTo>
                    <a:pt x="4762" y="1091"/>
                  </a:lnTo>
                  <a:lnTo>
                    <a:pt x="4722" y="1109"/>
                  </a:lnTo>
                  <a:lnTo>
                    <a:pt x="4681" y="1125"/>
                  </a:lnTo>
                  <a:lnTo>
                    <a:pt x="4637" y="1140"/>
                  </a:lnTo>
                  <a:lnTo>
                    <a:pt x="4594" y="1154"/>
                  </a:lnTo>
                  <a:lnTo>
                    <a:pt x="4549" y="1166"/>
                  </a:lnTo>
                  <a:lnTo>
                    <a:pt x="4503" y="1177"/>
                  </a:lnTo>
                  <a:lnTo>
                    <a:pt x="4456" y="1187"/>
                  </a:lnTo>
                  <a:lnTo>
                    <a:pt x="4407" y="1195"/>
                  </a:lnTo>
                  <a:lnTo>
                    <a:pt x="4358" y="1199"/>
                  </a:lnTo>
                  <a:lnTo>
                    <a:pt x="4307" y="1204"/>
                  </a:lnTo>
                  <a:lnTo>
                    <a:pt x="4254" y="1206"/>
                  </a:lnTo>
                  <a:lnTo>
                    <a:pt x="4202" y="1206"/>
                  </a:lnTo>
                  <a:lnTo>
                    <a:pt x="4147" y="1204"/>
                  </a:lnTo>
                  <a:lnTo>
                    <a:pt x="4092" y="1199"/>
                  </a:lnTo>
                  <a:lnTo>
                    <a:pt x="4035" y="1193"/>
                  </a:lnTo>
                  <a:lnTo>
                    <a:pt x="3977" y="1185"/>
                  </a:lnTo>
                  <a:lnTo>
                    <a:pt x="3917" y="1174"/>
                  </a:lnTo>
                  <a:lnTo>
                    <a:pt x="3856" y="1159"/>
                  </a:lnTo>
                  <a:lnTo>
                    <a:pt x="3793" y="1143"/>
                  </a:lnTo>
                  <a:lnTo>
                    <a:pt x="3731" y="1124"/>
                  </a:lnTo>
                  <a:lnTo>
                    <a:pt x="3666" y="1101"/>
                  </a:lnTo>
                  <a:lnTo>
                    <a:pt x="3600" y="1077"/>
                  </a:lnTo>
                  <a:lnTo>
                    <a:pt x="3534" y="1049"/>
                  </a:lnTo>
                  <a:lnTo>
                    <a:pt x="3466" y="1017"/>
                  </a:lnTo>
                  <a:lnTo>
                    <a:pt x="3396" y="983"/>
                  </a:lnTo>
                  <a:lnTo>
                    <a:pt x="3325" y="946"/>
                  </a:lnTo>
                  <a:lnTo>
                    <a:pt x="3253" y="906"/>
                  </a:lnTo>
                  <a:lnTo>
                    <a:pt x="3180" y="862"/>
                  </a:lnTo>
                  <a:lnTo>
                    <a:pt x="3180" y="862"/>
                  </a:lnTo>
                  <a:lnTo>
                    <a:pt x="3034" y="772"/>
                  </a:lnTo>
                  <a:lnTo>
                    <a:pt x="2892" y="689"/>
                  </a:lnTo>
                  <a:lnTo>
                    <a:pt x="2756" y="610"/>
                  </a:lnTo>
                  <a:lnTo>
                    <a:pt x="2624" y="537"/>
                  </a:lnTo>
                  <a:lnTo>
                    <a:pt x="2497" y="470"/>
                  </a:lnTo>
                  <a:lnTo>
                    <a:pt x="2372" y="407"/>
                  </a:lnTo>
                  <a:lnTo>
                    <a:pt x="2252" y="348"/>
                  </a:lnTo>
                  <a:lnTo>
                    <a:pt x="2136" y="295"/>
                  </a:lnTo>
                  <a:lnTo>
                    <a:pt x="2023" y="247"/>
                  </a:lnTo>
                  <a:lnTo>
                    <a:pt x="1913" y="203"/>
                  </a:lnTo>
                  <a:lnTo>
                    <a:pt x="1806" y="164"/>
                  </a:lnTo>
                  <a:lnTo>
                    <a:pt x="1702" y="129"/>
                  </a:lnTo>
                  <a:lnTo>
                    <a:pt x="1602" y="98"/>
                  </a:lnTo>
                  <a:lnTo>
                    <a:pt x="1504" y="72"/>
                  </a:lnTo>
                  <a:lnTo>
                    <a:pt x="1409" y="51"/>
                  </a:lnTo>
                  <a:lnTo>
                    <a:pt x="1315" y="32"/>
                  </a:lnTo>
                  <a:lnTo>
                    <a:pt x="1225" y="19"/>
                  </a:lnTo>
                  <a:lnTo>
                    <a:pt x="1136" y="9"/>
                  </a:lnTo>
                  <a:lnTo>
                    <a:pt x="1048" y="3"/>
                  </a:lnTo>
                  <a:lnTo>
                    <a:pt x="962" y="0"/>
                  </a:lnTo>
                  <a:lnTo>
                    <a:pt x="879" y="1"/>
                  </a:lnTo>
                  <a:lnTo>
                    <a:pt x="796" y="6"/>
                  </a:lnTo>
                  <a:lnTo>
                    <a:pt x="714" y="14"/>
                  </a:lnTo>
                  <a:lnTo>
                    <a:pt x="633" y="26"/>
                  </a:lnTo>
                  <a:lnTo>
                    <a:pt x="553" y="40"/>
                  </a:lnTo>
                  <a:lnTo>
                    <a:pt x="474" y="58"/>
                  </a:lnTo>
                  <a:lnTo>
                    <a:pt x="394" y="79"/>
                  </a:lnTo>
                  <a:lnTo>
                    <a:pt x="315" y="101"/>
                  </a:lnTo>
                  <a:lnTo>
                    <a:pt x="238" y="129"/>
                  </a:lnTo>
                  <a:lnTo>
                    <a:pt x="158" y="158"/>
                  </a:lnTo>
                  <a:lnTo>
                    <a:pt x="79" y="190"/>
                  </a:lnTo>
                  <a:lnTo>
                    <a:pt x="0" y="22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806370" name="Freeform 34"/>
            <p:cNvSpPr>
              <a:spLocks/>
            </p:cNvSpPr>
            <p:nvPr userDrawn="1"/>
          </p:nvSpPr>
          <p:spPr bwMode="auto">
            <a:xfrm>
              <a:off x="752" y="1144"/>
              <a:ext cx="5459" cy="573"/>
            </a:xfrm>
            <a:custGeom>
              <a:avLst/>
              <a:gdLst/>
              <a:ahLst/>
              <a:cxnLst>
                <a:cxn ang="0">
                  <a:pos x="5459" y="335"/>
                </a:cxn>
                <a:cxn ang="0">
                  <a:pos x="5427" y="395"/>
                </a:cxn>
                <a:cxn ang="0">
                  <a:pos x="5385" y="461"/>
                </a:cxn>
                <a:cxn ang="0">
                  <a:pos x="5328" y="545"/>
                </a:cxn>
                <a:cxn ang="0">
                  <a:pos x="5253" y="639"/>
                </a:cxn>
                <a:cxn ang="0">
                  <a:pos x="5160" y="739"/>
                </a:cxn>
                <a:cxn ang="0">
                  <a:pos x="5080" y="815"/>
                </a:cxn>
                <a:cxn ang="0">
                  <a:pos x="5019" y="863"/>
                </a:cxn>
                <a:cxn ang="0">
                  <a:pos x="4955" y="912"/>
                </a:cxn>
                <a:cxn ang="0">
                  <a:pos x="4885" y="957"/>
                </a:cxn>
                <a:cxn ang="0">
                  <a:pos x="4812" y="999"/>
                </a:cxn>
                <a:cxn ang="0">
                  <a:pos x="4734" y="1036"/>
                </a:cxn>
                <a:cxn ang="0">
                  <a:pos x="4651" y="1070"/>
                </a:cxn>
                <a:cxn ang="0">
                  <a:pos x="4562" y="1098"/>
                </a:cxn>
                <a:cxn ang="0">
                  <a:pos x="4469" y="1120"/>
                </a:cxn>
                <a:cxn ang="0">
                  <a:pos x="4372" y="1136"/>
                </a:cxn>
                <a:cxn ang="0">
                  <a:pos x="4268" y="1144"/>
                </a:cxn>
                <a:cxn ang="0">
                  <a:pos x="4161" y="1144"/>
                </a:cxn>
                <a:cxn ang="0">
                  <a:pos x="4047" y="1136"/>
                </a:cxn>
                <a:cxn ang="0">
                  <a:pos x="3929" y="1119"/>
                </a:cxn>
                <a:cxn ang="0">
                  <a:pos x="3807" y="1090"/>
                </a:cxn>
                <a:cxn ang="0">
                  <a:pos x="3677" y="1051"/>
                </a:cxn>
                <a:cxn ang="0">
                  <a:pos x="3544" y="1001"/>
                </a:cxn>
                <a:cxn ang="0">
                  <a:pos x="3405" y="938"/>
                </a:cxn>
                <a:cxn ang="0">
                  <a:pos x="3261" y="862"/>
                </a:cxn>
                <a:cxn ang="0">
                  <a:pos x="3187" y="820"/>
                </a:cxn>
                <a:cxn ang="0">
                  <a:pos x="2899" y="652"/>
                </a:cxn>
                <a:cxn ang="0">
                  <a:pos x="2628" y="505"/>
                </a:cxn>
                <a:cxn ang="0">
                  <a:pos x="2374" y="379"/>
                </a:cxn>
                <a:cxn ang="0">
                  <a:pos x="2135" y="273"/>
                </a:cxn>
                <a:cxn ang="0">
                  <a:pos x="1911" y="184"/>
                </a:cxn>
                <a:cxn ang="0">
                  <a:pos x="1700" y="114"/>
                </a:cxn>
                <a:cxn ang="0">
                  <a:pos x="1500" y="61"/>
                </a:cxn>
                <a:cxn ang="0">
                  <a:pos x="1312" y="25"/>
                </a:cxn>
                <a:cxn ang="0">
                  <a:pos x="1131" y="4"/>
                </a:cxn>
                <a:cxn ang="0">
                  <a:pos x="958" y="0"/>
                </a:cxn>
                <a:cxn ang="0">
                  <a:pos x="791" y="8"/>
                </a:cxn>
                <a:cxn ang="0">
                  <a:pos x="628" y="32"/>
                </a:cxn>
                <a:cxn ang="0">
                  <a:pos x="470" y="67"/>
                </a:cxn>
                <a:cxn ang="0">
                  <a:pos x="313" y="114"/>
                </a:cxn>
                <a:cxn ang="0">
                  <a:pos x="156" y="174"/>
                </a:cxn>
                <a:cxn ang="0">
                  <a:pos x="0" y="243"/>
                </a:cxn>
              </a:cxnLst>
              <a:rect l="0" t="0" r="r" b="b"/>
              <a:pathLst>
                <a:path w="5459" h="1144">
                  <a:moveTo>
                    <a:pt x="5459" y="335"/>
                  </a:moveTo>
                  <a:lnTo>
                    <a:pt x="5459" y="335"/>
                  </a:lnTo>
                  <a:lnTo>
                    <a:pt x="5450" y="352"/>
                  </a:lnTo>
                  <a:lnTo>
                    <a:pt x="5427" y="395"/>
                  </a:lnTo>
                  <a:lnTo>
                    <a:pt x="5409" y="426"/>
                  </a:lnTo>
                  <a:lnTo>
                    <a:pt x="5385" y="461"/>
                  </a:lnTo>
                  <a:lnTo>
                    <a:pt x="5359" y="502"/>
                  </a:lnTo>
                  <a:lnTo>
                    <a:pt x="5328" y="545"/>
                  </a:lnTo>
                  <a:lnTo>
                    <a:pt x="5292" y="591"/>
                  </a:lnTo>
                  <a:lnTo>
                    <a:pt x="5253" y="639"/>
                  </a:lnTo>
                  <a:lnTo>
                    <a:pt x="5209" y="689"/>
                  </a:lnTo>
                  <a:lnTo>
                    <a:pt x="5160" y="739"/>
                  </a:lnTo>
                  <a:lnTo>
                    <a:pt x="5108" y="791"/>
                  </a:lnTo>
                  <a:lnTo>
                    <a:pt x="5080" y="815"/>
                  </a:lnTo>
                  <a:lnTo>
                    <a:pt x="5049" y="839"/>
                  </a:lnTo>
                  <a:lnTo>
                    <a:pt x="5019" y="863"/>
                  </a:lnTo>
                  <a:lnTo>
                    <a:pt x="4988" y="888"/>
                  </a:lnTo>
                  <a:lnTo>
                    <a:pt x="4955" y="912"/>
                  </a:lnTo>
                  <a:lnTo>
                    <a:pt x="4921" y="935"/>
                  </a:lnTo>
                  <a:lnTo>
                    <a:pt x="4885" y="957"/>
                  </a:lnTo>
                  <a:lnTo>
                    <a:pt x="4849" y="978"/>
                  </a:lnTo>
                  <a:lnTo>
                    <a:pt x="4812" y="999"/>
                  </a:lnTo>
                  <a:lnTo>
                    <a:pt x="4773" y="1018"/>
                  </a:lnTo>
                  <a:lnTo>
                    <a:pt x="4734" y="1036"/>
                  </a:lnTo>
                  <a:lnTo>
                    <a:pt x="4692" y="1054"/>
                  </a:lnTo>
                  <a:lnTo>
                    <a:pt x="4651" y="1070"/>
                  </a:lnTo>
                  <a:lnTo>
                    <a:pt x="4606" y="1085"/>
                  </a:lnTo>
                  <a:lnTo>
                    <a:pt x="4562" y="1098"/>
                  </a:lnTo>
                  <a:lnTo>
                    <a:pt x="4516" y="1111"/>
                  </a:lnTo>
                  <a:lnTo>
                    <a:pt x="4469" y="1120"/>
                  </a:lnTo>
                  <a:lnTo>
                    <a:pt x="4420" y="1128"/>
                  </a:lnTo>
                  <a:lnTo>
                    <a:pt x="4372" y="1136"/>
                  </a:lnTo>
                  <a:lnTo>
                    <a:pt x="4320" y="1141"/>
                  </a:lnTo>
                  <a:lnTo>
                    <a:pt x="4268" y="1144"/>
                  </a:lnTo>
                  <a:lnTo>
                    <a:pt x="4215" y="1144"/>
                  </a:lnTo>
                  <a:lnTo>
                    <a:pt x="4161" y="1144"/>
                  </a:lnTo>
                  <a:lnTo>
                    <a:pt x="4105" y="1141"/>
                  </a:lnTo>
                  <a:lnTo>
                    <a:pt x="4047" y="1136"/>
                  </a:lnTo>
                  <a:lnTo>
                    <a:pt x="3988" y="1128"/>
                  </a:lnTo>
                  <a:lnTo>
                    <a:pt x="3929" y="1119"/>
                  </a:lnTo>
                  <a:lnTo>
                    <a:pt x="3869" y="1106"/>
                  </a:lnTo>
                  <a:lnTo>
                    <a:pt x="3807" y="1090"/>
                  </a:lnTo>
                  <a:lnTo>
                    <a:pt x="3743" y="1072"/>
                  </a:lnTo>
                  <a:lnTo>
                    <a:pt x="3677" y="1051"/>
                  </a:lnTo>
                  <a:lnTo>
                    <a:pt x="3612" y="1027"/>
                  </a:lnTo>
                  <a:lnTo>
                    <a:pt x="3544" y="1001"/>
                  </a:lnTo>
                  <a:lnTo>
                    <a:pt x="3476" y="970"/>
                  </a:lnTo>
                  <a:lnTo>
                    <a:pt x="3405" y="938"/>
                  </a:lnTo>
                  <a:lnTo>
                    <a:pt x="3335" y="902"/>
                  </a:lnTo>
                  <a:lnTo>
                    <a:pt x="3261" y="862"/>
                  </a:lnTo>
                  <a:lnTo>
                    <a:pt x="3187" y="820"/>
                  </a:lnTo>
                  <a:lnTo>
                    <a:pt x="3187" y="820"/>
                  </a:lnTo>
                  <a:lnTo>
                    <a:pt x="3040" y="733"/>
                  </a:lnTo>
                  <a:lnTo>
                    <a:pt x="2899" y="652"/>
                  </a:lnTo>
                  <a:lnTo>
                    <a:pt x="2761" y="576"/>
                  </a:lnTo>
                  <a:lnTo>
                    <a:pt x="2628" y="505"/>
                  </a:lnTo>
                  <a:lnTo>
                    <a:pt x="2499" y="439"/>
                  </a:lnTo>
                  <a:lnTo>
                    <a:pt x="2374" y="379"/>
                  </a:lnTo>
                  <a:lnTo>
                    <a:pt x="2253" y="323"/>
                  </a:lnTo>
                  <a:lnTo>
                    <a:pt x="2135" y="273"/>
                  </a:lnTo>
                  <a:lnTo>
                    <a:pt x="2022" y="226"/>
                  </a:lnTo>
                  <a:lnTo>
                    <a:pt x="1911" y="184"/>
                  </a:lnTo>
                  <a:lnTo>
                    <a:pt x="1804" y="147"/>
                  </a:lnTo>
                  <a:lnTo>
                    <a:pt x="1700" y="114"/>
                  </a:lnTo>
                  <a:lnTo>
                    <a:pt x="1599" y="85"/>
                  </a:lnTo>
                  <a:lnTo>
                    <a:pt x="1500" y="61"/>
                  </a:lnTo>
                  <a:lnTo>
                    <a:pt x="1405" y="40"/>
                  </a:lnTo>
                  <a:lnTo>
                    <a:pt x="1312" y="25"/>
                  </a:lnTo>
                  <a:lnTo>
                    <a:pt x="1220" y="13"/>
                  </a:lnTo>
                  <a:lnTo>
                    <a:pt x="1131" y="4"/>
                  </a:lnTo>
                  <a:lnTo>
                    <a:pt x="1044" y="0"/>
                  </a:lnTo>
                  <a:lnTo>
                    <a:pt x="958" y="0"/>
                  </a:lnTo>
                  <a:lnTo>
                    <a:pt x="874" y="1"/>
                  </a:lnTo>
                  <a:lnTo>
                    <a:pt x="791" y="8"/>
                  </a:lnTo>
                  <a:lnTo>
                    <a:pt x="709" y="17"/>
                  </a:lnTo>
                  <a:lnTo>
                    <a:pt x="628" y="32"/>
                  </a:lnTo>
                  <a:lnTo>
                    <a:pt x="549" y="48"/>
                  </a:lnTo>
                  <a:lnTo>
                    <a:pt x="470" y="67"/>
                  </a:lnTo>
                  <a:lnTo>
                    <a:pt x="391" y="88"/>
                  </a:lnTo>
                  <a:lnTo>
                    <a:pt x="313" y="114"/>
                  </a:lnTo>
                  <a:lnTo>
                    <a:pt x="234" y="143"/>
                  </a:lnTo>
                  <a:lnTo>
                    <a:pt x="156" y="174"/>
                  </a:lnTo>
                  <a:lnTo>
                    <a:pt x="77" y="208"/>
                  </a:lnTo>
                  <a:lnTo>
                    <a:pt x="0" y="243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806371" name="Freeform 35"/>
            <p:cNvSpPr>
              <a:spLocks/>
            </p:cNvSpPr>
            <p:nvPr userDrawn="1"/>
          </p:nvSpPr>
          <p:spPr bwMode="auto">
            <a:xfrm>
              <a:off x="778" y="1160"/>
              <a:ext cx="5461" cy="544"/>
            </a:xfrm>
            <a:custGeom>
              <a:avLst/>
              <a:gdLst/>
              <a:ahLst/>
              <a:cxnLst>
                <a:cxn ang="0">
                  <a:pos x="5461" y="247"/>
                </a:cxn>
                <a:cxn ang="0">
                  <a:pos x="5429" y="308"/>
                </a:cxn>
                <a:cxn ang="0">
                  <a:pos x="5390" y="376"/>
                </a:cxn>
                <a:cxn ang="0">
                  <a:pos x="5333" y="460"/>
                </a:cxn>
                <a:cxn ang="0">
                  <a:pos x="5259" y="557"/>
                </a:cxn>
                <a:cxn ang="0">
                  <a:pos x="5168" y="659"/>
                </a:cxn>
                <a:cxn ang="0">
                  <a:pos x="5088" y="736"/>
                </a:cxn>
                <a:cxn ang="0">
                  <a:pos x="5029" y="788"/>
                </a:cxn>
                <a:cxn ang="0">
                  <a:pos x="4965" y="836"/>
                </a:cxn>
                <a:cxn ang="0">
                  <a:pos x="4897" y="883"/>
                </a:cxn>
                <a:cxn ang="0">
                  <a:pos x="4823" y="927"/>
                </a:cxn>
                <a:cxn ang="0">
                  <a:pos x="4746" y="965"/>
                </a:cxn>
                <a:cxn ang="0">
                  <a:pos x="4662" y="1001"/>
                </a:cxn>
                <a:cxn ang="0">
                  <a:pos x="4575" y="1032"/>
                </a:cxn>
                <a:cxn ang="0">
                  <a:pos x="4483" y="1056"/>
                </a:cxn>
                <a:cxn ang="0">
                  <a:pos x="4385" y="1074"/>
                </a:cxn>
                <a:cxn ang="0">
                  <a:pos x="4282" y="1083"/>
                </a:cxn>
                <a:cxn ang="0">
                  <a:pos x="4175" y="1087"/>
                </a:cxn>
                <a:cxn ang="0">
                  <a:pos x="4061" y="1080"/>
                </a:cxn>
                <a:cxn ang="0">
                  <a:pos x="3943" y="1064"/>
                </a:cxn>
                <a:cxn ang="0">
                  <a:pos x="3819" y="1038"/>
                </a:cxn>
                <a:cxn ang="0">
                  <a:pos x="3690" y="1003"/>
                </a:cxn>
                <a:cxn ang="0">
                  <a:pos x="3556" y="954"/>
                </a:cxn>
                <a:cxn ang="0">
                  <a:pos x="3417" y="894"/>
                </a:cxn>
                <a:cxn ang="0">
                  <a:pos x="3271" y="820"/>
                </a:cxn>
                <a:cxn ang="0">
                  <a:pos x="3196" y="780"/>
                </a:cxn>
                <a:cxn ang="0">
                  <a:pos x="2904" y="617"/>
                </a:cxn>
                <a:cxn ang="0">
                  <a:pos x="2632" y="475"/>
                </a:cxn>
                <a:cxn ang="0">
                  <a:pos x="2377" y="354"/>
                </a:cxn>
                <a:cxn ang="0">
                  <a:pos x="2137" y="250"/>
                </a:cxn>
                <a:cxn ang="0">
                  <a:pos x="1912" y="166"/>
                </a:cxn>
                <a:cxn ang="0">
                  <a:pos x="1699" y="100"/>
                </a:cxn>
                <a:cxn ang="0">
                  <a:pos x="1499" y="52"/>
                </a:cxn>
                <a:cxn ang="0">
                  <a:pos x="1309" y="19"/>
                </a:cxn>
                <a:cxn ang="0">
                  <a:pos x="1129" y="2"/>
                </a:cxn>
                <a:cxn ang="0">
                  <a:pos x="955" y="0"/>
                </a:cxn>
                <a:cxn ang="0">
                  <a:pos x="789" y="13"/>
                </a:cxn>
                <a:cxn ang="0">
                  <a:pos x="626" y="39"/>
                </a:cxn>
                <a:cxn ang="0">
                  <a:pos x="468" y="77"/>
                </a:cxn>
                <a:cxn ang="0">
                  <a:pos x="312" y="129"/>
                </a:cxn>
                <a:cxn ang="0">
                  <a:pos x="157" y="192"/>
                </a:cxn>
                <a:cxn ang="0">
                  <a:pos x="0" y="266"/>
                </a:cxn>
              </a:cxnLst>
              <a:rect l="0" t="0" r="r" b="b"/>
              <a:pathLst>
                <a:path w="5461" h="1087">
                  <a:moveTo>
                    <a:pt x="5461" y="247"/>
                  </a:moveTo>
                  <a:lnTo>
                    <a:pt x="5461" y="247"/>
                  </a:lnTo>
                  <a:lnTo>
                    <a:pt x="5452" y="263"/>
                  </a:lnTo>
                  <a:lnTo>
                    <a:pt x="5429" y="308"/>
                  </a:lnTo>
                  <a:lnTo>
                    <a:pt x="5411" y="339"/>
                  </a:lnTo>
                  <a:lnTo>
                    <a:pt x="5390" y="376"/>
                  </a:lnTo>
                  <a:lnTo>
                    <a:pt x="5363" y="417"/>
                  </a:lnTo>
                  <a:lnTo>
                    <a:pt x="5333" y="460"/>
                  </a:lnTo>
                  <a:lnTo>
                    <a:pt x="5298" y="507"/>
                  </a:lnTo>
                  <a:lnTo>
                    <a:pt x="5259" y="557"/>
                  </a:lnTo>
                  <a:lnTo>
                    <a:pt x="5216" y="607"/>
                  </a:lnTo>
                  <a:lnTo>
                    <a:pt x="5168" y="659"/>
                  </a:lnTo>
                  <a:lnTo>
                    <a:pt x="5116" y="710"/>
                  </a:lnTo>
                  <a:lnTo>
                    <a:pt x="5088" y="736"/>
                  </a:lnTo>
                  <a:lnTo>
                    <a:pt x="5059" y="762"/>
                  </a:lnTo>
                  <a:lnTo>
                    <a:pt x="5029" y="788"/>
                  </a:lnTo>
                  <a:lnTo>
                    <a:pt x="4998" y="812"/>
                  </a:lnTo>
                  <a:lnTo>
                    <a:pt x="4965" y="836"/>
                  </a:lnTo>
                  <a:lnTo>
                    <a:pt x="4932" y="859"/>
                  </a:lnTo>
                  <a:lnTo>
                    <a:pt x="4897" y="883"/>
                  </a:lnTo>
                  <a:lnTo>
                    <a:pt x="4861" y="904"/>
                  </a:lnTo>
                  <a:lnTo>
                    <a:pt x="4823" y="927"/>
                  </a:lnTo>
                  <a:lnTo>
                    <a:pt x="4786" y="946"/>
                  </a:lnTo>
                  <a:lnTo>
                    <a:pt x="4746" y="965"/>
                  </a:lnTo>
                  <a:lnTo>
                    <a:pt x="4705" y="985"/>
                  </a:lnTo>
                  <a:lnTo>
                    <a:pt x="4662" y="1001"/>
                  </a:lnTo>
                  <a:lnTo>
                    <a:pt x="4619" y="1017"/>
                  </a:lnTo>
                  <a:lnTo>
                    <a:pt x="4575" y="1032"/>
                  </a:lnTo>
                  <a:lnTo>
                    <a:pt x="4529" y="1045"/>
                  </a:lnTo>
                  <a:lnTo>
                    <a:pt x="4483" y="1056"/>
                  </a:lnTo>
                  <a:lnTo>
                    <a:pt x="4435" y="1066"/>
                  </a:lnTo>
                  <a:lnTo>
                    <a:pt x="4385" y="1074"/>
                  </a:lnTo>
                  <a:lnTo>
                    <a:pt x="4335" y="1080"/>
                  </a:lnTo>
                  <a:lnTo>
                    <a:pt x="4282" y="1083"/>
                  </a:lnTo>
                  <a:lnTo>
                    <a:pt x="4229" y="1087"/>
                  </a:lnTo>
                  <a:lnTo>
                    <a:pt x="4175" y="1087"/>
                  </a:lnTo>
                  <a:lnTo>
                    <a:pt x="4118" y="1083"/>
                  </a:lnTo>
                  <a:lnTo>
                    <a:pt x="4061" y="1080"/>
                  </a:lnTo>
                  <a:lnTo>
                    <a:pt x="4003" y="1074"/>
                  </a:lnTo>
                  <a:lnTo>
                    <a:pt x="3943" y="1064"/>
                  </a:lnTo>
                  <a:lnTo>
                    <a:pt x="3882" y="1053"/>
                  </a:lnTo>
                  <a:lnTo>
                    <a:pt x="3819" y="1038"/>
                  </a:lnTo>
                  <a:lnTo>
                    <a:pt x="3756" y="1022"/>
                  </a:lnTo>
                  <a:lnTo>
                    <a:pt x="3690" y="1003"/>
                  </a:lnTo>
                  <a:lnTo>
                    <a:pt x="3624" y="980"/>
                  </a:lnTo>
                  <a:lnTo>
                    <a:pt x="3556" y="954"/>
                  </a:lnTo>
                  <a:lnTo>
                    <a:pt x="3488" y="925"/>
                  </a:lnTo>
                  <a:lnTo>
                    <a:pt x="3417" y="894"/>
                  </a:lnTo>
                  <a:lnTo>
                    <a:pt x="3345" y="859"/>
                  </a:lnTo>
                  <a:lnTo>
                    <a:pt x="3271" y="820"/>
                  </a:lnTo>
                  <a:lnTo>
                    <a:pt x="3196" y="780"/>
                  </a:lnTo>
                  <a:lnTo>
                    <a:pt x="3196" y="780"/>
                  </a:lnTo>
                  <a:lnTo>
                    <a:pt x="3049" y="696"/>
                  </a:lnTo>
                  <a:lnTo>
                    <a:pt x="2904" y="617"/>
                  </a:lnTo>
                  <a:lnTo>
                    <a:pt x="2766" y="542"/>
                  </a:lnTo>
                  <a:lnTo>
                    <a:pt x="2632" y="475"/>
                  </a:lnTo>
                  <a:lnTo>
                    <a:pt x="2502" y="412"/>
                  </a:lnTo>
                  <a:lnTo>
                    <a:pt x="2377" y="354"/>
                  </a:lnTo>
                  <a:lnTo>
                    <a:pt x="2255" y="299"/>
                  </a:lnTo>
                  <a:lnTo>
                    <a:pt x="2137" y="250"/>
                  </a:lnTo>
                  <a:lnTo>
                    <a:pt x="2021" y="207"/>
                  </a:lnTo>
                  <a:lnTo>
                    <a:pt x="1912" y="166"/>
                  </a:lnTo>
                  <a:lnTo>
                    <a:pt x="1803" y="131"/>
                  </a:lnTo>
                  <a:lnTo>
                    <a:pt x="1699" y="100"/>
                  </a:lnTo>
                  <a:lnTo>
                    <a:pt x="1598" y="74"/>
                  </a:lnTo>
                  <a:lnTo>
                    <a:pt x="1499" y="52"/>
                  </a:lnTo>
                  <a:lnTo>
                    <a:pt x="1402" y="34"/>
                  </a:lnTo>
                  <a:lnTo>
                    <a:pt x="1309" y="19"/>
                  </a:lnTo>
                  <a:lnTo>
                    <a:pt x="1218" y="8"/>
                  </a:lnTo>
                  <a:lnTo>
                    <a:pt x="1129" y="2"/>
                  </a:lnTo>
                  <a:lnTo>
                    <a:pt x="1041" y="0"/>
                  </a:lnTo>
                  <a:lnTo>
                    <a:pt x="955" y="0"/>
                  </a:lnTo>
                  <a:lnTo>
                    <a:pt x="872" y="5"/>
                  </a:lnTo>
                  <a:lnTo>
                    <a:pt x="789" y="13"/>
                  </a:lnTo>
                  <a:lnTo>
                    <a:pt x="707" y="24"/>
                  </a:lnTo>
                  <a:lnTo>
                    <a:pt x="626" y="39"/>
                  </a:lnTo>
                  <a:lnTo>
                    <a:pt x="547" y="56"/>
                  </a:lnTo>
                  <a:lnTo>
                    <a:pt x="468" y="77"/>
                  </a:lnTo>
                  <a:lnTo>
                    <a:pt x="390" y="102"/>
                  </a:lnTo>
                  <a:lnTo>
                    <a:pt x="312" y="129"/>
                  </a:lnTo>
                  <a:lnTo>
                    <a:pt x="235" y="160"/>
                  </a:lnTo>
                  <a:lnTo>
                    <a:pt x="157" y="192"/>
                  </a:lnTo>
                  <a:lnTo>
                    <a:pt x="78" y="228"/>
                  </a:lnTo>
                  <a:lnTo>
                    <a:pt x="0" y="26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806372" name="Freeform 36"/>
            <p:cNvSpPr>
              <a:spLocks/>
            </p:cNvSpPr>
            <p:nvPr userDrawn="1"/>
          </p:nvSpPr>
          <p:spPr bwMode="auto">
            <a:xfrm>
              <a:off x="806" y="1176"/>
              <a:ext cx="5459" cy="514"/>
            </a:xfrm>
            <a:custGeom>
              <a:avLst/>
              <a:gdLst/>
              <a:ahLst/>
              <a:cxnLst>
                <a:cxn ang="0">
                  <a:pos x="5459" y="159"/>
                </a:cxn>
                <a:cxn ang="0">
                  <a:pos x="5428" y="221"/>
                </a:cxn>
                <a:cxn ang="0">
                  <a:pos x="5390" y="290"/>
                </a:cxn>
                <a:cxn ang="0">
                  <a:pos x="5334" y="376"/>
                </a:cxn>
                <a:cxn ang="0">
                  <a:pos x="5262" y="474"/>
                </a:cxn>
                <a:cxn ang="0">
                  <a:pos x="5173" y="579"/>
                </a:cxn>
                <a:cxn ang="0">
                  <a:pos x="5094" y="658"/>
                </a:cxn>
                <a:cxn ang="0">
                  <a:pos x="5035" y="710"/>
                </a:cxn>
                <a:cxn ang="0">
                  <a:pos x="4973" y="762"/>
                </a:cxn>
                <a:cxn ang="0">
                  <a:pos x="4905" y="809"/>
                </a:cxn>
                <a:cxn ang="0">
                  <a:pos x="4833" y="854"/>
                </a:cxn>
                <a:cxn ang="0">
                  <a:pos x="4755" y="896"/>
                </a:cxn>
                <a:cxn ang="0">
                  <a:pos x="4673" y="933"/>
                </a:cxn>
                <a:cxn ang="0">
                  <a:pos x="4586" y="965"/>
                </a:cxn>
                <a:cxn ang="0">
                  <a:pos x="4494" y="991"/>
                </a:cxn>
                <a:cxn ang="0">
                  <a:pos x="4395" y="1010"/>
                </a:cxn>
                <a:cxn ang="0">
                  <a:pos x="4294" y="1023"/>
                </a:cxn>
                <a:cxn ang="0">
                  <a:pos x="4186" y="1028"/>
                </a:cxn>
                <a:cxn ang="0">
                  <a:pos x="4072" y="1025"/>
                </a:cxn>
                <a:cxn ang="0">
                  <a:pos x="3954" y="1010"/>
                </a:cxn>
                <a:cxn ang="0">
                  <a:pos x="3830" y="988"/>
                </a:cxn>
                <a:cxn ang="0">
                  <a:pos x="3701" y="954"/>
                </a:cxn>
                <a:cxn ang="0">
                  <a:pos x="3567" y="909"/>
                </a:cxn>
                <a:cxn ang="0">
                  <a:pos x="3425" y="851"/>
                </a:cxn>
                <a:cxn ang="0">
                  <a:pos x="3279" y="779"/>
                </a:cxn>
                <a:cxn ang="0">
                  <a:pos x="3204" y="739"/>
                </a:cxn>
                <a:cxn ang="0">
                  <a:pos x="2910" y="582"/>
                </a:cxn>
                <a:cxn ang="0">
                  <a:pos x="2635" y="445"/>
                </a:cxn>
                <a:cxn ang="0">
                  <a:pos x="2377" y="327"/>
                </a:cxn>
                <a:cxn ang="0">
                  <a:pos x="2135" y="230"/>
                </a:cxn>
                <a:cxn ang="0">
                  <a:pos x="1909" y="150"/>
                </a:cxn>
                <a:cxn ang="0">
                  <a:pos x="1696" y="88"/>
                </a:cxn>
                <a:cxn ang="0">
                  <a:pos x="1495" y="43"/>
                </a:cxn>
                <a:cxn ang="0">
                  <a:pos x="1305" y="14"/>
                </a:cxn>
                <a:cxn ang="0">
                  <a:pos x="1124" y="1"/>
                </a:cxn>
                <a:cxn ang="0">
                  <a:pos x="951" y="3"/>
                </a:cxn>
                <a:cxn ang="0">
                  <a:pos x="784" y="19"/>
                </a:cxn>
                <a:cxn ang="0">
                  <a:pos x="623" y="48"/>
                </a:cxn>
                <a:cxn ang="0">
                  <a:pos x="465" y="92"/>
                </a:cxn>
                <a:cxn ang="0">
                  <a:pos x="309" y="145"/>
                </a:cxn>
                <a:cxn ang="0">
                  <a:pos x="155" y="211"/>
                </a:cxn>
                <a:cxn ang="0">
                  <a:pos x="0" y="289"/>
                </a:cxn>
              </a:cxnLst>
              <a:rect l="0" t="0" r="r" b="b"/>
              <a:pathLst>
                <a:path w="5459" h="1028">
                  <a:moveTo>
                    <a:pt x="5459" y="159"/>
                  </a:moveTo>
                  <a:lnTo>
                    <a:pt x="5459" y="159"/>
                  </a:lnTo>
                  <a:lnTo>
                    <a:pt x="5451" y="176"/>
                  </a:lnTo>
                  <a:lnTo>
                    <a:pt x="5428" y="221"/>
                  </a:lnTo>
                  <a:lnTo>
                    <a:pt x="5410" y="253"/>
                  </a:lnTo>
                  <a:lnTo>
                    <a:pt x="5390" y="290"/>
                  </a:lnTo>
                  <a:lnTo>
                    <a:pt x="5365" y="331"/>
                  </a:lnTo>
                  <a:lnTo>
                    <a:pt x="5334" y="376"/>
                  </a:lnTo>
                  <a:lnTo>
                    <a:pt x="5301" y="424"/>
                  </a:lnTo>
                  <a:lnTo>
                    <a:pt x="5262" y="474"/>
                  </a:lnTo>
                  <a:lnTo>
                    <a:pt x="5220" y="526"/>
                  </a:lnTo>
                  <a:lnTo>
                    <a:pt x="5173" y="579"/>
                  </a:lnTo>
                  <a:lnTo>
                    <a:pt x="5122" y="633"/>
                  </a:lnTo>
                  <a:lnTo>
                    <a:pt x="5094" y="658"/>
                  </a:lnTo>
                  <a:lnTo>
                    <a:pt x="5066" y="684"/>
                  </a:lnTo>
                  <a:lnTo>
                    <a:pt x="5035" y="710"/>
                  </a:lnTo>
                  <a:lnTo>
                    <a:pt x="5005" y="736"/>
                  </a:lnTo>
                  <a:lnTo>
                    <a:pt x="4973" y="762"/>
                  </a:lnTo>
                  <a:lnTo>
                    <a:pt x="4940" y="786"/>
                  </a:lnTo>
                  <a:lnTo>
                    <a:pt x="4905" y="809"/>
                  </a:lnTo>
                  <a:lnTo>
                    <a:pt x="4869" y="833"/>
                  </a:lnTo>
                  <a:lnTo>
                    <a:pt x="4833" y="854"/>
                  </a:lnTo>
                  <a:lnTo>
                    <a:pt x="4794" y="876"/>
                  </a:lnTo>
                  <a:lnTo>
                    <a:pt x="4755" y="896"/>
                  </a:lnTo>
                  <a:lnTo>
                    <a:pt x="4715" y="915"/>
                  </a:lnTo>
                  <a:lnTo>
                    <a:pt x="4673" y="933"/>
                  </a:lnTo>
                  <a:lnTo>
                    <a:pt x="4630" y="951"/>
                  </a:lnTo>
                  <a:lnTo>
                    <a:pt x="4586" y="965"/>
                  </a:lnTo>
                  <a:lnTo>
                    <a:pt x="4540" y="980"/>
                  </a:lnTo>
                  <a:lnTo>
                    <a:pt x="4494" y="991"/>
                  </a:lnTo>
                  <a:lnTo>
                    <a:pt x="4445" y="1002"/>
                  </a:lnTo>
                  <a:lnTo>
                    <a:pt x="4395" y="1010"/>
                  </a:lnTo>
                  <a:lnTo>
                    <a:pt x="4345" y="1018"/>
                  </a:lnTo>
                  <a:lnTo>
                    <a:pt x="4294" y="1023"/>
                  </a:lnTo>
                  <a:lnTo>
                    <a:pt x="4240" y="1027"/>
                  </a:lnTo>
                  <a:lnTo>
                    <a:pt x="4186" y="1028"/>
                  </a:lnTo>
                  <a:lnTo>
                    <a:pt x="4130" y="1028"/>
                  </a:lnTo>
                  <a:lnTo>
                    <a:pt x="4072" y="1025"/>
                  </a:lnTo>
                  <a:lnTo>
                    <a:pt x="4014" y="1018"/>
                  </a:lnTo>
                  <a:lnTo>
                    <a:pt x="3954" y="1010"/>
                  </a:lnTo>
                  <a:lnTo>
                    <a:pt x="3893" y="1001"/>
                  </a:lnTo>
                  <a:lnTo>
                    <a:pt x="3830" y="988"/>
                  </a:lnTo>
                  <a:lnTo>
                    <a:pt x="3766" y="972"/>
                  </a:lnTo>
                  <a:lnTo>
                    <a:pt x="3701" y="954"/>
                  </a:lnTo>
                  <a:lnTo>
                    <a:pt x="3635" y="933"/>
                  </a:lnTo>
                  <a:lnTo>
                    <a:pt x="3567" y="909"/>
                  </a:lnTo>
                  <a:lnTo>
                    <a:pt x="3496" y="881"/>
                  </a:lnTo>
                  <a:lnTo>
                    <a:pt x="3425" y="851"/>
                  </a:lnTo>
                  <a:lnTo>
                    <a:pt x="3353" y="817"/>
                  </a:lnTo>
                  <a:lnTo>
                    <a:pt x="3279" y="779"/>
                  </a:lnTo>
                  <a:lnTo>
                    <a:pt x="3204" y="739"/>
                  </a:lnTo>
                  <a:lnTo>
                    <a:pt x="3204" y="739"/>
                  </a:lnTo>
                  <a:lnTo>
                    <a:pt x="3054" y="658"/>
                  </a:lnTo>
                  <a:lnTo>
                    <a:pt x="2910" y="582"/>
                  </a:lnTo>
                  <a:lnTo>
                    <a:pt x="2770" y="511"/>
                  </a:lnTo>
                  <a:lnTo>
                    <a:pt x="2635" y="445"/>
                  </a:lnTo>
                  <a:lnTo>
                    <a:pt x="2503" y="384"/>
                  </a:lnTo>
                  <a:lnTo>
                    <a:pt x="2377" y="327"/>
                  </a:lnTo>
                  <a:lnTo>
                    <a:pt x="2254" y="277"/>
                  </a:lnTo>
                  <a:lnTo>
                    <a:pt x="2135" y="230"/>
                  </a:lnTo>
                  <a:lnTo>
                    <a:pt x="2021" y="189"/>
                  </a:lnTo>
                  <a:lnTo>
                    <a:pt x="1909" y="150"/>
                  </a:lnTo>
                  <a:lnTo>
                    <a:pt x="1800" y="117"/>
                  </a:lnTo>
                  <a:lnTo>
                    <a:pt x="1696" y="88"/>
                  </a:lnTo>
                  <a:lnTo>
                    <a:pt x="1595" y="64"/>
                  </a:lnTo>
                  <a:lnTo>
                    <a:pt x="1495" y="43"/>
                  </a:lnTo>
                  <a:lnTo>
                    <a:pt x="1399" y="27"/>
                  </a:lnTo>
                  <a:lnTo>
                    <a:pt x="1305" y="14"/>
                  </a:lnTo>
                  <a:lnTo>
                    <a:pt x="1213" y="6"/>
                  </a:lnTo>
                  <a:lnTo>
                    <a:pt x="1124" y="1"/>
                  </a:lnTo>
                  <a:lnTo>
                    <a:pt x="1037" y="0"/>
                  </a:lnTo>
                  <a:lnTo>
                    <a:pt x="951" y="3"/>
                  </a:lnTo>
                  <a:lnTo>
                    <a:pt x="867" y="9"/>
                  </a:lnTo>
                  <a:lnTo>
                    <a:pt x="784" y="19"/>
                  </a:lnTo>
                  <a:lnTo>
                    <a:pt x="704" y="32"/>
                  </a:lnTo>
                  <a:lnTo>
                    <a:pt x="623" y="48"/>
                  </a:lnTo>
                  <a:lnTo>
                    <a:pt x="544" y="67"/>
                  </a:lnTo>
                  <a:lnTo>
                    <a:pt x="465" y="92"/>
                  </a:lnTo>
                  <a:lnTo>
                    <a:pt x="387" y="117"/>
                  </a:lnTo>
                  <a:lnTo>
                    <a:pt x="309" y="145"/>
                  </a:lnTo>
                  <a:lnTo>
                    <a:pt x="232" y="177"/>
                  </a:lnTo>
                  <a:lnTo>
                    <a:pt x="155" y="211"/>
                  </a:lnTo>
                  <a:lnTo>
                    <a:pt x="77" y="248"/>
                  </a:lnTo>
                  <a:lnTo>
                    <a:pt x="0" y="289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806373" name="Freeform 37"/>
            <p:cNvSpPr>
              <a:spLocks/>
            </p:cNvSpPr>
            <p:nvPr userDrawn="1"/>
          </p:nvSpPr>
          <p:spPr bwMode="auto">
            <a:xfrm>
              <a:off x="835" y="1192"/>
              <a:ext cx="5455" cy="485"/>
            </a:xfrm>
            <a:custGeom>
              <a:avLst/>
              <a:gdLst/>
              <a:ahLst/>
              <a:cxnLst>
                <a:cxn ang="0">
                  <a:pos x="5455" y="71"/>
                </a:cxn>
                <a:cxn ang="0">
                  <a:pos x="5426" y="132"/>
                </a:cxn>
                <a:cxn ang="0">
                  <a:pos x="5388" y="203"/>
                </a:cxn>
                <a:cxn ang="0">
                  <a:pos x="5334" y="291"/>
                </a:cxn>
                <a:cxn ang="0">
                  <a:pos x="5263" y="391"/>
                </a:cxn>
                <a:cxn ang="0">
                  <a:pos x="5176" y="499"/>
                </a:cxn>
                <a:cxn ang="0">
                  <a:pos x="5098" y="580"/>
                </a:cxn>
                <a:cxn ang="0">
                  <a:pos x="5041" y="633"/>
                </a:cxn>
                <a:cxn ang="0">
                  <a:pos x="4979" y="685"/>
                </a:cxn>
                <a:cxn ang="0">
                  <a:pos x="4912" y="735"/>
                </a:cxn>
                <a:cxn ang="0">
                  <a:pos x="4840" y="781"/>
                </a:cxn>
                <a:cxn ang="0">
                  <a:pos x="4763" y="825"/>
                </a:cxn>
                <a:cxn ang="0">
                  <a:pos x="4682" y="864"/>
                </a:cxn>
                <a:cxn ang="0">
                  <a:pos x="4594" y="898"/>
                </a:cxn>
                <a:cxn ang="0">
                  <a:pos x="4502" y="927"/>
                </a:cxn>
                <a:cxn ang="0">
                  <a:pos x="4405" y="948"/>
                </a:cxn>
                <a:cxn ang="0">
                  <a:pos x="4304" y="962"/>
                </a:cxn>
                <a:cxn ang="0">
                  <a:pos x="4196" y="969"/>
                </a:cxn>
                <a:cxn ang="0">
                  <a:pos x="4083" y="967"/>
                </a:cxn>
                <a:cxn ang="0">
                  <a:pos x="3964" y="957"/>
                </a:cxn>
                <a:cxn ang="0">
                  <a:pos x="3840" y="936"/>
                </a:cxn>
                <a:cxn ang="0">
                  <a:pos x="3710" y="904"/>
                </a:cxn>
                <a:cxn ang="0">
                  <a:pos x="3574" y="861"/>
                </a:cxn>
                <a:cxn ang="0">
                  <a:pos x="3432" y="806"/>
                </a:cxn>
                <a:cxn ang="0">
                  <a:pos x="3285" y="738"/>
                </a:cxn>
                <a:cxn ang="0">
                  <a:pos x="3210" y="699"/>
                </a:cxn>
                <a:cxn ang="0">
                  <a:pos x="2913" y="547"/>
                </a:cxn>
                <a:cxn ang="0">
                  <a:pos x="2636" y="415"/>
                </a:cxn>
                <a:cxn ang="0">
                  <a:pos x="2377" y="302"/>
                </a:cxn>
                <a:cxn ang="0">
                  <a:pos x="2134" y="208"/>
                </a:cxn>
                <a:cxn ang="0">
                  <a:pos x="1906" y="132"/>
                </a:cxn>
                <a:cxn ang="0">
                  <a:pos x="1692" y="76"/>
                </a:cxn>
                <a:cxn ang="0">
                  <a:pos x="1491" y="34"/>
                </a:cxn>
                <a:cxn ang="0">
                  <a:pos x="1301" y="8"/>
                </a:cxn>
                <a:cxn ang="0">
                  <a:pos x="1119" y="0"/>
                </a:cxn>
                <a:cxn ang="0">
                  <a:pos x="945" y="5"/>
                </a:cxn>
                <a:cxn ang="0">
                  <a:pos x="780" y="24"/>
                </a:cxn>
                <a:cxn ang="0">
                  <a:pos x="619" y="56"/>
                </a:cxn>
                <a:cxn ang="0">
                  <a:pos x="461" y="103"/>
                </a:cxn>
                <a:cxn ang="0">
                  <a:pos x="307" y="161"/>
                </a:cxn>
                <a:cxn ang="0">
                  <a:pos x="153" y="231"/>
                </a:cxn>
                <a:cxn ang="0">
                  <a:pos x="0" y="312"/>
                </a:cxn>
              </a:cxnLst>
              <a:rect l="0" t="0" r="r" b="b"/>
              <a:pathLst>
                <a:path w="5455" h="970">
                  <a:moveTo>
                    <a:pt x="5455" y="71"/>
                  </a:moveTo>
                  <a:lnTo>
                    <a:pt x="5455" y="71"/>
                  </a:lnTo>
                  <a:lnTo>
                    <a:pt x="5448" y="87"/>
                  </a:lnTo>
                  <a:lnTo>
                    <a:pt x="5426" y="132"/>
                  </a:lnTo>
                  <a:lnTo>
                    <a:pt x="5409" y="165"/>
                  </a:lnTo>
                  <a:lnTo>
                    <a:pt x="5388" y="203"/>
                  </a:lnTo>
                  <a:lnTo>
                    <a:pt x="5363" y="245"/>
                  </a:lnTo>
                  <a:lnTo>
                    <a:pt x="5334" y="291"/>
                  </a:lnTo>
                  <a:lnTo>
                    <a:pt x="5301" y="339"/>
                  </a:lnTo>
                  <a:lnTo>
                    <a:pt x="5263" y="391"/>
                  </a:lnTo>
                  <a:lnTo>
                    <a:pt x="5222" y="444"/>
                  </a:lnTo>
                  <a:lnTo>
                    <a:pt x="5176" y="499"/>
                  </a:lnTo>
                  <a:lnTo>
                    <a:pt x="5126" y="552"/>
                  </a:lnTo>
                  <a:lnTo>
                    <a:pt x="5098" y="580"/>
                  </a:lnTo>
                  <a:lnTo>
                    <a:pt x="5070" y="607"/>
                  </a:lnTo>
                  <a:lnTo>
                    <a:pt x="5041" y="633"/>
                  </a:lnTo>
                  <a:lnTo>
                    <a:pt x="5011" y="659"/>
                  </a:lnTo>
                  <a:lnTo>
                    <a:pt x="4979" y="685"/>
                  </a:lnTo>
                  <a:lnTo>
                    <a:pt x="4945" y="710"/>
                  </a:lnTo>
                  <a:lnTo>
                    <a:pt x="4912" y="735"/>
                  </a:lnTo>
                  <a:lnTo>
                    <a:pt x="4876" y="759"/>
                  </a:lnTo>
                  <a:lnTo>
                    <a:pt x="4840" y="781"/>
                  </a:lnTo>
                  <a:lnTo>
                    <a:pt x="4802" y="804"/>
                  </a:lnTo>
                  <a:lnTo>
                    <a:pt x="4763" y="825"/>
                  </a:lnTo>
                  <a:lnTo>
                    <a:pt x="4723" y="844"/>
                  </a:lnTo>
                  <a:lnTo>
                    <a:pt x="4682" y="864"/>
                  </a:lnTo>
                  <a:lnTo>
                    <a:pt x="4639" y="882"/>
                  </a:lnTo>
                  <a:lnTo>
                    <a:pt x="4594" y="898"/>
                  </a:lnTo>
                  <a:lnTo>
                    <a:pt x="4550" y="912"/>
                  </a:lnTo>
                  <a:lnTo>
                    <a:pt x="4502" y="927"/>
                  </a:lnTo>
                  <a:lnTo>
                    <a:pt x="4455" y="938"/>
                  </a:lnTo>
                  <a:lnTo>
                    <a:pt x="4405" y="948"/>
                  </a:lnTo>
                  <a:lnTo>
                    <a:pt x="4355" y="956"/>
                  </a:lnTo>
                  <a:lnTo>
                    <a:pt x="4304" y="962"/>
                  </a:lnTo>
                  <a:lnTo>
                    <a:pt x="4250" y="967"/>
                  </a:lnTo>
                  <a:lnTo>
                    <a:pt x="4196" y="969"/>
                  </a:lnTo>
                  <a:lnTo>
                    <a:pt x="4140" y="970"/>
                  </a:lnTo>
                  <a:lnTo>
                    <a:pt x="4083" y="967"/>
                  </a:lnTo>
                  <a:lnTo>
                    <a:pt x="4023" y="964"/>
                  </a:lnTo>
                  <a:lnTo>
                    <a:pt x="3964" y="957"/>
                  </a:lnTo>
                  <a:lnTo>
                    <a:pt x="3903" y="948"/>
                  </a:lnTo>
                  <a:lnTo>
                    <a:pt x="3840" y="936"/>
                  </a:lnTo>
                  <a:lnTo>
                    <a:pt x="3775" y="922"/>
                  </a:lnTo>
                  <a:lnTo>
                    <a:pt x="3710" y="904"/>
                  </a:lnTo>
                  <a:lnTo>
                    <a:pt x="3643" y="885"/>
                  </a:lnTo>
                  <a:lnTo>
                    <a:pt x="3574" y="861"/>
                  </a:lnTo>
                  <a:lnTo>
                    <a:pt x="3504" y="835"/>
                  </a:lnTo>
                  <a:lnTo>
                    <a:pt x="3432" y="806"/>
                  </a:lnTo>
                  <a:lnTo>
                    <a:pt x="3360" y="773"/>
                  </a:lnTo>
                  <a:lnTo>
                    <a:pt x="3285" y="738"/>
                  </a:lnTo>
                  <a:lnTo>
                    <a:pt x="3210" y="699"/>
                  </a:lnTo>
                  <a:lnTo>
                    <a:pt x="3210" y="699"/>
                  </a:lnTo>
                  <a:lnTo>
                    <a:pt x="3059" y="620"/>
                  </a:lnTo>
                  <a:lnTo>
                    <a:pt x="2913" y="547"/>
                  </a:lnTo>
                  <a:lnTo>
                    <a:pt x="2772" y="478"/>
                  </a:lnTo>
                  <a:lnTo>
                    <a:pt x="2636" y="415"/>
                  </a:lnTo>
                  <a:lnTo>
                    <a:pt x="2505" y="357"/>
                  </a:lnTo>
                  <a:lnTo>
                    <a:pt x="2377" y="302"/>
                  </a:lnTo>
                  <a:lnTo>
                    <a:pt x="2253" y="253"/>
                  </a:lnTo>
                  <a:lnTo>
                    <a:pt x="2134" y="208"/>
                  </a:lnTo>
                  <a:lnTo>
                    <a:pt x="2019" y="169"/>
                  </a:lnTo>
                  <a:lnTo>
                    <a:pt x="1906" y="132"/>
                  </a:lnTo>
                  <a:lnTo>
                    <a:pt x="1798" y="102"/>
                  </a:lnTo>
                  <a:lnTo>
                    <a:pt x="1692" y="76"/>
                  </a:lnTo>
                  <a:lnTo>
                    <a:pt x="1590" y="52"/>
                  </a:lnTo>
                  <a:lnTo>
                    <a:pt x="1491" y="34"/>
                  </a:lnTo>
                  <a:lnTo>
                    <a:pt x="1394" y="19"/>
                  </a:lnTo>
                  <a:lnTo>
                    <a:pt x="1301" y="8"/>
                  </a:lnTo>
                  <a:lnTo>
                    <a:pt x="1209" y="2"/>
                  </a:lnTo>
                  <a:lnTo>
                    <a:pt x="1119" y="0"/>
                  </a:lnTo>
                  <a:lnTo>
                    <a:pt x="1031" y="0"/>
                  </a:lnTo>
                  <a:lnTo>
                    <a:pt x="945" y="5"/>
                  </a:lnTo>
                  <a:lnTo>
                    <a:pt x="862" y="13"/>
                  </a:lnTo>
                  <a:lnTo>
                    <a:pt x="780" y="24"/>
                  </a:lnTo>
                  <a:lnTo>
                    <a:pt x="698" y="39"/>
                  </a:lnTo>
                  <a:lnTo>
                    <a:pt x="619" y="56"/>
                  </a:lnTo>
                  <a:lnTo>
                    <a:pt x="540" y="79"/>
                  </a:lnTo>
                  <a:lnTo>
                    <a:pt x="461" y="103"/>
                  </a:lnTo>
                  <a:lnTo>
                    <a:pt x="384" y="131"/>
                  </a:lnTo>
                  <a:lnTo>
                    <a:pt x="307" y="161"/>
                  </a:lnTo>
                  <a:lnTo>
                    <a:pt x="230" y="194"/>
                  </a:lnTo>
                  <a:lnTo>
                    <a:pt x="153" y="231"/>
                  </a:lnTo>
                  <a:lnTo>
                    <a:pt x="76" y="270"/>
                  </a:lnTo>
                  <a:lnTo>
                    <a:pt x="0" y="31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806374" name="Freeform 38"/>
            <p:cNvSpPr>
              <a:spLocks/>
            </p:cNvSpPr>
            <p:nvPr userDrawn="1"/>
          </p:nvSpPr>
          <p:spPr bwMode="auto">
            <a:xfrm>
              <a:off x="864" y="1198"/>
              <a:ext cx="5451" cy="465"/>
            </a:xfrm>
            <a:custGeom>
              <a:avLst/>
              <a:gdLst/>
              <a:ahLst/>
              <a:cxnLst>
                <a:cxn ang="0">
                  <a:pos x="5451" y="0"/>
                </a:cxn>
                <a:cxn ang="0">
                  <a:pos x="5423" y="63"/>
                </a:cxn>
                <a:cxn ang="0">
                  <a:pos x="5386" y="134"/>
                </a:cxn>
                <a:cxn ang="0">
                  <a:pos x="5334" y="224"/>
                </a:cxn>
                <a:cxn ang="0">
                  <a:pos x="5265" y="326"/>
                </a:cxn>
                <a:cxn ang="0">
                  <a:pos x="5179" y="436"/>
                </a:cxn>
                <a:cxn ang="0">
                  <a:pos x="5102" y="518"/>
                </a:cxn>
                <a:cxn ang="0">
                  <a:pos x="5046" y="573"/>
                </a:cxn>
                <a:cxn ang="0">
                  <a:pos x="4983" y="628"/>
                </a:cxn>
                <a:cxn ang="0">
                  <a:pos x="4918" y="678"/>
                </a:cxn>
                <a:cxn ang="0">
                  <a:pos x="4847" y="726"/>
                </a:cxn>
                <a:cxn ang="0">
                  <a:pos x="4771" y="772"/>
                </a:cxn>
                <a:cxn ang="0">
                  <a:pos x="4689" y="814"/>
                </a:cxn>
                <a:cxn ang="0">
                  <a:pos x="4603" y="849"/>
                </a:cxn>
                <a:cxn ang="0">
                  <a:pos x="4512" y="880"/>
                </a:cxn>
                <a:cxn ang="0">
                  <a:pos x="4415" y="902"/>
                </a:cxn>
                <a:cxn ang="0">
                  <a:pos x="4312" y="920"/>
                </a:cxn>
                <a:cxn ang="0">
                  <a:pos x="4206" y="928"/>
                </a:cxn>
                <a:cxn ang="0">
                  <a:pos x="4092" y="930"/>
                </a:cxn>
                <a:cxn ang="0">
                  <a:pos x="3974" y="920"/>
                </a:cxn>
                <a:cxn ang="0">
                  <a:pos x="3849" y="902"/>
                </a:cxn>
                <a:cxn ang="0">
                  <a:pos x="3718" y="873"/>
                </a:cxn>
                <a:cxn ang="0">
                  <a:pos x="3582" y="833"/>
                </a:cxn>
                <a:cxn ang="0">
                  <a:pos x="3440" y="780"/>
                </a:cxn>
                <a:cxn ang="0">
                  <a:pos x="3292" y="715"/>
                </a:cxn>
                <a:cxn ang="0">
                  <a:pos x="3216" y="678"/>
                </a:cxn>
                <a:cxn ang="0">
                  <a:pos x="2917" y="531"/>
                </a:cxn>
                <a:cxn ang="0">
                  <a:pos x="2638" y="403"/>
                </a:cxn>
                <a:cxn ang="0">
                  <a:pos x="2377" y="295"/>
                </a:cxn>
                <a:cxn ang="0">
                  <a:pos x="2133" y="206"/>
                </a:cxn>
                <a:cxn ang="0">
                  <a:pos x="1903" y="135"/>
                </a:cxn>
                <a:cxn ang="0">
                  <a:pos x="1688" y="81"/>
                </a:cxn>
                <a:cxn ang="0">
                  <a:pos x="1487" y="43"/>
                </a:cxn>
                <a:cxn ang="0">
                  <a:pos x="1295" y="22"/>
                </a:cxn>
                <a:cxn ang="0">
                  <a:pos x="1115" y="16"/>
                </a:cxn>
                <a:cxn ang="0">
                  <a:pos x="941" y="26"/>
                </a:cxn>
                <a:cxn ang="0">
                  <a:pos x="775" y="48"/>
                </a:cxn>
                <a:cxn ang="0">
                  <a:pos x="615" y="85"/>
                </a:cxn>
                <a:cxn ang="0">
                  <a:pos x="458" y="134"/>
                </a:cxn>
                <a:cxn ang="0">
                  <a:pos x="304" y="195"/>
                </a:cxn>
                <a:cxn ang="0">
                  <a:pos x="153" y="268"/>
                </a:cxn>
                <a:cxn ang="0">
                  <a:pos x="0" y="352"/>
                </a:cxn>
              </a:cxnLst>
              <a:rect l="0" t="0" r="r" b="b"/>
              <a:pathLst>
                <a:path w="5451" h="930">
                  <a:moveTo>
                    <a:pt x="5451" y="0"/>
                  </a:moveTo>
                  <a:lnTo>
                    <a:pt x="5451" y="0"/>
                  </a:lnTo>
                  <a:lnTo>
                    <a:pt x="5444" y="18"/>
                  </a:lnTo>
                  <a:lnTo>
                    <a:pt x="5423" y="63"/>
                  </a:lnTo>
                  <a:lnTo>
                    <a:pt x="5406" y="97"/>
                  </a:lnTo>
                  <a:lnTo>
                    <a:pt x="5386" y="134"/>
                  </a:lnTo>
                  <a:lnTo>
                    <a:pt x="5362" y="177"/>
                  </a:lnTo>
                  <a:lnTo>
                    <a:pt x="5334" y="224"/>
                  </a:lnTo>
                  <a:lnTo>
                    <a:pt x="5301" y="274"/>
                  </a:lnTo>
                  <a:lnTo>
                    <a:pt x="5265" y="326"/>
                  </a:lnTo>
                  <a:lnTo>
                    <a:pt x="5223" y="381"/>
                  </a:lnTo>
                  <a:lnTo>
                    <a:pt x="5179" y="436"/>
                  </a:lnTo>
                  <a:lnTo>
                    <a:pt x="5129" y="491"/>
                  </a:lnTo>
                  <a:lnTo>
                    <a:pt x="5102" y="518"/>
                  </a:lnTo>
                  <a:lnTo>
                    <a:pt x="5075" y="546"/>
                  </a:lnTo>
                  <a:lnTo>
                    <a:pt x="5046" y="573"/>
                  </a:lnTo>
                  <a:lnTo>
                    <a:pt x="5015" y="600"/>
                  </a:lnTo>
                  <a:lnTo>
                    <a:pt x="4983" y="628"/>
                  </a:lnTo>
                  <a:lnTo>
                    <a:pt x="4951" y="654"/>
                  </a:lnTo>
                  <a:lnTo>
                    <a:pt x="4918" y="678"/>
                  </a:lnTo>
                  <a:lnTo>
                    <a:pt x="4883" y="704"/>
                  </a:lnTo>
                  <a:lnTo>
                    <a:pt x="4847" y="726"/>
                  </a:lnTo>
                  <a:lnTo>
                    <a:pt x="4809" y="751"/>
                  </a:lnTo>
                  <a:lnTo>
                    <a:pt x="4771" y="772"/>
                  </a:lnTo>
                  <a:lnTo>
                    <a:pt x="4730" y="793"/>
                  </a:lnTo>
                  <a:lnTo>
                    <a:pt x="4689" y="814"/>
                  </a:lnTo>
                  <a:lnTo>
                    <a:pt x="4647" y="831"/>
                  </a:lnTo>
                  <a:lnTo>
                    <a:pt x="4603" y="849"/>
                  </a:lnTo>
                  <a:lnTo>
                    <a:pt x="4558" y="865"/>
                  </a:lnTo>
                  <a:lnTo>
                    <a:pt x="4512" y="880"/>
                  </a:lnTo>
                  <a:lnTo>
                    <a:pt x="4464" y="891"/>
                  </a:lnTo>
                  <a:lnTo>
                    <a:pt x="4415" y="902"/>
                  </a:lnTo>
                  <a:lnTo>
                    <a:pt x="4365" y="912"/>
                  </a:lnTo>
                  <a:lnTo>
                    <a:pt x="4312" y="920"/>
                  </a:lnTo>
                  <a:lnTo>
                    <a:pt x="4260" y="925"/>
                  </a:lnTo>
                  <a:lnTo>
                    <a:pt x="4206" y="928"/>
                  </a:lnTo>
                  <a:lnTo>
                    <a:pt x="4150" y="930"/>
                  </a:lnTo>
                  <a:lnTo>
                    <a:pt x="4092" y="930"/>
                  </a:lnTo>
                  <a:lnTo>
                    <a:pt x="4033" y="927"/>
                  </a:lnTo>
                  <a:lnTo>
                    <a:pt x="3974" y="920"/>
                  </a:lnTo>
                  <a:lnTo>
                    <a:pt x="3911" y="912"/>
                  </a:lnTo>
                  <a:lnTo>
                    <a:pt x="3849" y="902"/>
                  </a:lnTo>
                  <a:lnTo>
                    <a:pt x="3785" y="889"/>
                  </a:lnTo>
                  <a:lnTo>
                    <a:pt x="3718" y="873"/>
                  </a:lnTo>
                  <a:lnTo>
                    <a:pt x="3652" y="854"/>
                  </a:lnTo>
                  <a:lnTo>
                    <a:pt x="3582" y="833"/>
                  </a:lnTo>
                  <a:lnTo>
                    <a:pt x="3511" y="809"/>
                  </a:lnTo>
                  <a:lnTo>
                    <a:pt x="3440" y="780"/>
                  </a:lnTo>
                  <a:lnTo>
                    <a:pt x="3367" y="749"/>
                  </a:lnTo>
                  <a:lnTo>
                    <a:pt x="3292" y="715"/>
                  </a:lnTo>
                  <a:lnTo>
                    <a:pt x="3216" y="678"/>
                  </a:lnTo>
                  <a:lnTo>
                    <a:pt x="3216" y="678"/>
                  </a:lnTo>
                  <a:lnTo>
                    <a:pt x="3063" y="602"/>
                  </a:lnTo>
                  <a:lnTo>
                    <a:pt x="2917" y="531"/>
                  </a:lnTo>
                  <a:lnTo>
                    <a:pt x="2774" y="465"/>
                  </a:lnTo>
                  <a:lnTo>
                    <a:pt x="2638" y="403"/>
                  </a:lnTo>
                  <a:lnTo>
                    <a:pt x="2505" y="347"/>
                  </a:lnTo>
                  <a:lnTo>
                    <a:pt x="2377" y="295"/>
                  </a:lnTo>
                  <a:lnTo>
                    <a:pt x="2252" y="248"/>
                  </a:lnTo>
                  <a:lnTo>
                    <a:pt x="2133" y="206"/>
                  </a:lnTo>
                  <a:lnTo>
                    <a:pt x="2016" y="168"/>
                  </a:lnTo>
                  <a:lnTo>
                    <a:pt x="1903" y="135"/>
                  </a:lnTo>
                  <a:lnTo>
                    <a:pt x="1795" y="106"/>
                  </a:lnTo>
                  <a:lnTo>
                    <a:pt x="1688" y="81"/>
                  </a:lnTo>
                  <a:lnTo>
                    <a:pt x="1587" y="60"/>
                  </a:lnTo>
                  <a:lnTo>
                    <a:pt x="1487" y="43"/>
                  </a:lnTo>
                  <a:lnTo>
                    <a:pt x="1390" y="30"/>
                  </a:lnTo>
                  <a:lnTo>
                    <a:pt x="1295" y="22"/>
                  </a:lnTo>
                  <a:lnTo>
                    <a:pt x="1204" y="18"/>
                  </a:lnTo>
                  <a:lnTo>
                    <a:pt x="1115" y="16"/>
                  </a:lnTo>
                  <a:lnTo>
                    <a:pt x="1027" y="19"/>
                  </a:lnTo>
                  <a:lnTo>
                    <a:pt x="941" y="26"/>
                  </a:lnTo>
                  <a:lnTo>
                    <a:pt x="858" y="35"/>
                  </a:lnTo>
                  <a:lnTo>
                    <a:pt x="775" y="48"/>
                  </a:lnTo>
                  <a:lnTo>
                    <a:pt x="694" y="64"/>
                  </a:lnTo>
                  <a:lnTo>
                    <a:pt x="615" y="85"/>
                  </a:lnTo>
                  <a:lnTo>
                    <a:pt x="536" y="108"/>
                  </a:lnTo>
                  <a:lnTo>
                    <a:pt x="458" y="134"/>
                  </a:lnTo>
                  <a:lnTo>
                    <a:pt x="382" y="163"/>
                  </a:lnTo>
                  <a:lnTo>
                    <a:pt x="304" y="195"/>
                  </a:lnTo>
                  <a:lnTo>
                    <a:pt x="228" y="231"/>
                  </a:lnTo>
                  <a:lnTo>
                    <a:pt x="153" y="268"/>
                  </a:lnTo>
                  <a:lnTo>
                    <a:pt x="76" y="310"/>
                  </a:lnTo>
                  <a:lnTo>
                    <a:pt x="0" y="35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806375" name="Freeform 39"/>
            <p:cNvSpPr>
              <a:spLocks/>
            </p:cNvSpPr>
            <p:nvPr userDrawn="1"/>
          </p:nvSpPr>
          <p:spPr bwMode="auto">
            <a:xfrm>
              <a:off x="893" y="1169"/>
              <a:ext cx="5447" cy="482"/>
            </a:xfrm>
            <a:custGeom>
              <a:avLst/>
              <a:gdLst/>
              <a:ahLst/>
              <a:cxnLst>
                <a:cxn ang="0">
                  <a:pos x="5447" y="0"/>
                </a:cxn>
                <a:cxn ang="0">
                  <a:pos x="5419" y="64"/>
                </a:cxn>
                <a:cxn ang="0">
                  <a:pos x="5383" y="137"/>
                </a:cxn>
                <a:cxn ang="0">
                  <a:pos x="5332" y="227"/>
                </a:cxn>
                <a:cxn ang="0">
                  <a:pos x="5265" y="332"/>
                </a:cxn>
                <a:cxn ang="0">
                  <a:pos x="5180" y="444"/>
                </a:cxn>
                <a:cxn ang="0">
                  <a:pos x="5105" y="529"/>
                </a:cxn>
                <a:cxn ang="0">
                  <a:pos x="5048" y="586"/>
                </a:cxn>
                <a:cxn ang="0">
                  <a:pos x="4989" y="641"/>
                </a:cxn>
                <a:cxn ang="0">
                  <a:pos x="4923" y="692"/>
                </a:cxn>
                <a:cxn ang="0">
                  <a:pos x="4853" y="744"/>
                </a:cxn>
                <a:cxn ang="0">
                  <a:pos x="4778" y="791"/>
                </a:cxn>
                <a:cxn ang="0">
                  <a:pos x="4697" y="833"/>
                </a:cxn>
                <a:cxn ang="0">
                  <a:pos x="4611" y="870"/>
                </a:cxn>
                <a:cxn ang="0">
                  <a:pos x="4521" y="902"/>
                </a:cxn>
                <a:cxn ang="0">
                  <a:pos x="4424" y="928"/>
                </a:cxn>
                <a:cxn ang="0">
                  <a:pos x="4322" y="947"/>
                </a:cxn>
                <a:cxn ang="0">
                  <a:pos x="4214" y="959"/>
                </a:cxn>
                <a:cxn ang="0">
                  <a:pos x="4102" y="962"/>
                </a:cxn>
                <a:cxn ang="0">
                  <a:pos x="3982" y="956"/>
                </a:cxn>
                <a:cxn ang="0">
                  <a:pos x="3857" y="939"/>
                </a:cxn>
                <a:cxn ang="0">
                  <a:pos x="3727" y="914"/>
                </a:cxn>
                <a:cxn ang="0">
                  <a:pos x="3591" y="875"/>
                </a:cxn>
                <a:cxn ang="0">
                  <a:pos x="3448" y="825"/>
                </a:cxn>
                <a:cxn ang="0">
                  <a:pos x="3298" y="763"/>
                </a:cxn>
                <a:cxn ang="0">
                  <a:pos x="3221" y="726"/>
                </a:cxn>
                <a:cxn ang="0">
                  <a:pos x="2920" y="586"/>
                </a:cxn>
                <a:cxn ang="0">
                  <a:pos x="2640" y="463"/>
                </a:cxn>
                <a:cxn ang="0">
                  <a:pos x="2376" y="360"/>
                </a:cxn>
                <a:cxn ang="0">
                  <a:pos x="2131" y="276"/>
                </a:cxn>
                <a:cxn ang="0">
                  <a:pos x="1901" y="208"/>
                </a:cxn>
                <a:cxn ang="0">
                  <a:pos x="1686" y="158"/>
                </a:cxn>
                <a:cxn ang="0">
                  <a:pos x="1483" y="124"/>
                </a:cxn>
                <a:cxn ang="0">
                  <a:pos x="1291" y="108"/>
                </a:cxn>
                <a:cxn ang="0">
                  <a:pos x="1111" y="105"/>
                </a:cxn>
                <a:cxn ang="0">
                  <a:pos x="937" y="118"/>
                </a:cxn>
                <a:cxn ang="0">
                  <a:pos x="772" y="143"/>
                </a:cxn>
                <a:cxn ang="0">
                  <a:pos x="612" y="184"/>
                </a:cxn>
                <a:cxn ang="0">
                  <a:pos x="457" y="237"/>
                </a:cxn>
                <a:cxn ang="0">
                  <a:pos x="303" y="302"/>
                </a:cxn>
                <a:cxn ang="0">
                  <a:pos x="151" y="378"/>
                </a:cxn>
                <a:cxn ang="0">
                  <a:pos x="0" y="465"/>
                </a:cxn>
              </a:cxnLst>
              <a:rect l="0" t="0" r="r" b="b"/>
              <a:pathLst>
                <a:path w="5447" h="962">
                  <a:moveTo>
                    <a:pt x="5447" y="0"/>
                  </a:moveTo>
                  <a:lnTo>
                    <a:pt x="5447" y="0"/>
                  </a:lnTo>
                  <a:lnTo>
                    <a:pt x="5440" y="17"/>
                  </a:lnTo>
                  <a:lnTo>
                    <a:pt x="5419" y="64"/>
                  </a:lnTo>
                  <a:lnTo>
                    <a:pt x="5402" y="98"/>
                  </a:lnTo>
                  <a:lnTo>
                    <a:pt x="5383" y="137"/>
                  </a:lnTo>
                  <a:lnTo>
                    <a:pt x="5359" y="181"/>
                  </a:lnTo>
                  <a:lnTo>
                    <a:pt x="5332" y="227"/>
                  </a:lnTo>
                  <a:lnTo>
                    <a:pt x="5300" y="279"/>
                  </a:lnTo>
                  <a:lnTo>
                    <a:pt x="5265" y="332"/>
                  </a:lnTo>
                  <a:lnTo>
                    <a:pt x="5225" y="387"/>
                  </a:lnTo>
                  <a:lnTo>
                    <a:pt x="5180" y="444"/>
                  </a:lnTo>
                  <a:lnTo>
                    <a:pt x="5130" y="500"/>
                  </a:lnTo>
                  <a:lnTo>
                    <a:pt x="5105" y="529"/>
                  </a:lnTo>
                  <a:lnTo>
                    <a:pt x="5078" y="557"/>
                  </a:lnTo>
                  <a:lnTo>
                    <a:pt x="5048" y="586"/>
                  </a:lnTo>
                  <a:lnTo>
                    <a:pt x="5019" y="613"/>
                  </a:lnTo>
                  <a:lnTo>
                    <a:pt x="4989" y="641"/>
                  </a:lnTo>
                  <a:lnTo>
                    <a:pt x="4957" y="667"/>
                  </a:lnTo>
                  <a:lnTo>
                    <a:pt x="4923" y="692"/>
                  </a:lnTo>
                  <a:lnTo>
                    <a:pt x="4889" y="718"/>
                  </a:lnTo>
                  <a:lnTo>
                    <a:pt x="4853" y="744"/>
                  </a:lnTo>
                  <a:lnTo>
                    <a:pt x="4815" y="767"/>
                  </a:lnTo>
                  <a:lnTo>
                    <a:pt x="4778" y="791"/>
                  </a:lnTo>
                  <a:lnTo>
                    <a:pt x="4737" y="812"/>
                  </a:lnTo>
                  <a:lnTo>
                    <a:pt x="4697" y="833"/>
                  </a:lnTo>
                  <a:lnTo>
                    <a:pt x="4654" y="852"/>
                  </a:lnTo>
                  <a:lnTo>
                    <a:pt x="4611" y="870"/>
                  </a:lnTo>
                  <a:lnTo>
                    <a:pt x="4567" y="888"/>
                  </a:lnTo>
                  <a:lnTo>
                    <a:pt x="4521" y="902"/>
                  </a:lnTo>
                  <a:lnTo>
                    <a:pt x="4472" y="917"/>
                  </a:lnTo>
                  <a:lnTo>
                    <a:pt x="4424" y="928"/>
                  </a:lnTo>
                  <a:lnTo>
                    <a:pt x="4374" y="939"/>
                  </a:lnTo>
                  <a:lnTo>
                    <a:pt x="4322" y="947"/>
                  </a:lnTo>
                  <a:lnTo>
                    <a:pt x="4270" y="954"/>
                  </a:lnTo>
                  <a:lnTo>
                    <a:pt x="4214" y="959"/>
                  </a:lnTo>
                  <a:lnTo>
                    <a:pt x="4158" y="962"/>
                  </a:lnTo>
                  <a:lnTo>
                    <a:pt x="4102" y="962"/>
                  </a:lnTo>
                  <a:lnTo>
                    <a:pt x="4043" y="960"/>
                  </a:lnTo>
                  <a:lnTo>
                    <a:pt x="3982" y="956"/>
                  </a:lnTo>
                  <a:lnTo>
                    <a:pt x="3921" y="949"/>
                  </a:lnTo>
                  <a:lnTo>
                    <a:pt x="3857" y="939"/>
                  </a:lnTo>
                  <a:lnTo>
                    <a:pt x="3793" y="928"/>
                  </a:lnTo>
                  <a:lnTo>
                    <a:pt x="3727" y="914"/>
                  </a:lnTo>
                  <a:lnTo>
                    <a:pt x="3659" y="896"/>
                  </a:lnTo>
                  <a:lnTo>
                    <a:pt x="3591" y="875"/>
                  </a:lnTo>
                  <a:lnTo>
                    <a:pt x="3520" y="852"/>
                  </a:lnTo>
                  <a:lnTo>
                    <a:pt x="3448" y="825"/>
                  </a:lnTo>
                  <a:lnTo>
                    <a:pt x="3373" y="796"/>
                  </a:lnTo>
                  <a:lnTo>
                    <a:pt x="3298" y="763"/>
                  </a:lnTo>
                  <a:lnTo>
                    <a:pt x="3221" y="726"/>
                  </a:lnTo>
                  <a:lnTo>
                    <a:pt x="3221" y="726"/>
                  </a:lnTo>
                  <a:lnTo>
                    <a:pt x="3067" y="654"/>
                  </a:lnTo>
                  <a:lnTo>
                    <a:pt x="2920" y="586"/>
                  </a:lnTo>
                  <a:lnTo>
                    <a:pt x="2777" y="521"/>
                  </a:lnTo>
                  <a:lnTo>
                    <a:pt x="2640" y="463"/>
                  </a:lnTo>
                  <a:lnTo>
                    <a:pt x="2505" y="410"/>
                  </a:lnTo>
                  <a:lnTo>
                    <a:pt x="2376" y="360"/>
                  </a:lnTo>
                  <a:lnTo>
                    <a:pt x="2252" y="315"/>
                  </a:lnTo>
                  <a:lnTo>
                    <a:pt x="2131" y="276"/>
                  </a:lnTo>
                  <a:lnTo>
                    <a:pt x="2015" y="240"/>
                  </a:lnTo>
                  <a:lnTo>
                    <a:pt x="1901" y="208"/>
                  </a:lnTo>
                  <a:lnTo>
                    <a:pt x="1791" y="181"/>
                  </a:lnTo>
                  <a:lnTo>
                    <a:pt x="1686" y="158"/>
                  </a:lnTo>
                  <a:lnTo>
                    <a:pt x="1583" y="140"/>
                  </a:lnTo>
                  <a:lnTo>
                    <a:pt x="1483" y="124"/>
                  </a:lnTo>
                  <a:lnTo>
                    <a:pt x="1386" y="114"/>
                  </a:lnTo>
                  <a:lnTo>
                    <a:pt x="1291" y="108"/>
                  </a:lnTo>
                  <a:lnTo>
                    <a:pt x="1200" y="105"/>
                  </a:lnTo>
                  <a:lnTo>
                    <a:pt x="1111" y="105"/>
                  </a:lnTo>
                  <a:lnTo>
                    <a:pt x="1023" y="109"/>
                  </a:lnTo>
                  <a:lnTo>
                    <a:pt x="937" y="118"/>
                  </a:lnTo>
                  <a:lnTo>
                    <a:pt x="854" y="129"/>
                  </a:lnTo>
                  <a:lnTo>
                    <a:pt x="772" y="143"/>
                  </a:lnTo>
                  <a:lnTo>
                    <a:pt x="692" y="163"/>
                  </a:lnTo>
                  <a:lnTo>
                    <a:pt x="612" y="184"/>
                  </a:lnTo>
                  <a:lnTo>
                    <a:pt x="533" y="208"/>
                  </a:lnTo>
                  <a:lnTo>
                    <a:pt x="457" y="237"/>
                  </a:lnTo>
                  <a:lnTo>
                    <a:pt x="379" y="268"/>
                  </a:lnTo>
                  <a:lnTo>
                    <a:pt x="303" y="302"/>
                  </a:lnTo>
                  <a:lnTo>
                    <a:pt x="228" y="339"/>
                  </a:lnTo>
                  <a:lnTo>
                    <a:pt x="151" y="378"/>
                  </a:lnTo>
                  <a:lnTo>
                    <a:pt x="76" y="419"/>
                  </a:lnTo>
                  <a:lnTo>
                    <a:pt x="0" y="465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806376" name="Freeform 40"/>
            <p:cNvSpPr>
              <a:spLocks/>
            </p:cNvSpPr>
            <p:nvPr userDrawn="1"/>
          </p:nvSpPr>
          <p:spPr bwMode="auto">
            <a:xfrm>
              <a:off x="925" y="1141"/>
              <a:ext cx="5439" cy="497"/>
            </a:xfrm>
            <a:custGeom>
              <a:avLst/>
              <a:gdLst/>
              <a:ahLst/>
              <a:cxnLst>
                <a:cxn ang="0">
                  <a:pos x="5439" y="0"/>
                </a:cxn>
                <a:cxn ang="0">
                  <a:pos x="5412" y="65"/>
                </a:cxn>
                <a:cxn ang="0">
                  <a:pos x="5377" y="137"/>
                </a:cxn>
                <a:cxn ang="0">
                  <a:pos x="5327" y="231"/>
                </a:cxn>
                <a:cxn ang="0">
                  <a:pos x="5261" y="336"/>
                </a:cxn>
                <a:cxn ang="0">
                  <a:pos x="5179" y="451"/>
                </a:cxn>
                <a:cxn ang="0">
                  <a:pos x="5104" y="538"/>
                </a:cxn>
                <a:cxn ang="0">
                  <a:pos x="5050" y="596"/>
                </a:cxn>
                <a:cxn ang="0">
                  <a:pos x="4990" y="652"/>
                </a:cxn>
                <a:cxn ang="0">
                  <a:pos x="4925" y="706"/>
                </a:cxn>
                <a:cxn ang="0">
                  <a:pos x="4855" y="759"/>
                </a:cxn>
                <a:cxn ang="0">
                  <a:pos x="4780" y="808"/>
                </a:cxn>
                <a:cxn ang="0">
                  <a:pos x="4701" y="851"/>
                </a:cxn>
                <a:cxn ang="0">
                  <a:pos x="4617" y="891"/>
                </a:cxn>
                <a:cxn ang="0">
                  <a:pos x="4526" y="925"/>
                </a:cxn>
                <a:cxn ang="0">
                  <a:pos x="4429" y="953"/>
                </a:cxn>
                <a:cxn ang="0">
                  <a:pos x="4328" y="975"/>
                </a:cxn>
                <a:cxn ang="0">
                  <a:pos x="4221" y="988"/>
                </a:cxn>
                <a:cxn ang="0">
                  <a:pos x="4108" y="993"/>
                </a:cxn>
                <a:cxn ang="0">
                  <a:pos x="3989" y="990"/>
                </a:cxn>
                <a:cxn ang="0">
                  <a:pos x="3864" y="975"/>
                </a:cxn>
                <a:cxn ang="0">
                  <a:pos x="3732" y="951"/>
                </a:cxn>
                <a:cxn ang="0">
                  <a:pos x="3595" y="917"/>
                </a:cxn>
                <a:cxn ang="0">
                  <a:pos x="3452" y="869"/>
                </a:cxn>
                <a:cxn ang="0">
                  <a:pos x="3302" y="809"/>
                </a:cxn>
                <a:cxn ang="0">
                  <a:pos x="3224" y="775"/>
                </a:cxn>
                <a:cxn ang="0">
                  <a:pos x="2921" y="638"/>
                </a:cxn>
                <a:cxn ang="0">
                  <a:pos x="2638" y="522"/>
                </a:cxn>
                <a:cxn ang="0">
                  <a:pos x="2374" y="423"/>
                </a:cxn>
                <a:cxn ang="0">
                  <a:pos x="2127" y="342"/>
                </a:cxn>
                <a:cxn ang="0">
                  <a:pos x="1897" y="281"/>
                </a:cxn>
                <a:cxn ang="0">
                  <a:pos x="1680" y="234"/>
                </a:cxn>
                <a:cxn ang="0">
                  <a:pos x="1477" y="205"/>
                </a:cxn>
                <a:cxn ang="0">
                  <a:pos x="1286" y="191"/>
                </a:cxn>
                <a:cxn ang="0">
                  <a:pos x="1104" y="192"/>
                </a:cxn>
                <a:cxn ang="0">
                  <a:pos x="932" y="208"/>
                </a:cxn>
                <a:cxn ang="0">
                  <a:pos x="766" y="239"/>
                </a:cxn>
                <a:cxn ang="0">
                  <a:pos x="607" y="283"/>
                </a:cxn>
                <a:cxn ang="0">
                  <a:pos x="453" y="338"/>
                </a:cxn>
                <a:cxn ang="0">
                  <a:pos x="300" y="407"/>
                </a:cxn>
                <a:cxn ang="0">
                  <a:pos x="150" y="486"/>
                </a:cxn>
                <a:cxn ang="0">
                  <a:pos x="0" y="578"/>
                </a:cxn>
              </a:cxnLst>
              <a:rect l="0" t="0" r="r" b="b"/>
              <a:pathLst>
                <a:path w="5439" h="993">
                  <a:moveTo>
                    <a:pt x="5439" y="0"/>
                  </a:moveTo>
                  <a:lnTo>
                    <a:pt x="5439" y="0"/>
                  </a:lnTo>
                  <a:lnTo>
                    <a:pt x="5432" y="18"/>
                  </a:lnTo>
                  <a:lnTo>
                    <a:pt x="5412" y="65"/>
                  </a:lnTo>
                  <a:lnTo>
                    <a:pt x="5397" y="99"/>
                  </a:lnTo>
                  <a:lnTo>
                    <a:pt x="5377" y="137"/>
                  </a:lnTo>
                  <a:lnTo>
                    <a:pt x="5354" y="183"/>
                  </a:lnTo>
                  <a:lnTo>
                    <a:pt x="5327" y="231"/>
                  </a:lnTo>
                  <a:lnTo>
                    <a:pt x="5297" y="283"/>
                  </a:lnTo>
                  <a:lnTo>
                    <a:pt x="5261" y="336"/>
                  </a:lnTo>
                  <a:lnTo>
                    <a:pt x="5222" y="393"/>
                  </a:lnTo>
                  <a:lnTo>
                    <a:pt x="5179" y="451"/>
                  </a:lnTo>
                  <a:lnTo>
                    <a:pt x="5130" y="509"/>
                  </a:lnTo>
                  <a:lnTo>
                    <a:pt x="5104" y="538"/>
                  </a:lnTo>
                  <a:lnTo>
                    <a:pt x="5078" y="567"/>
                  </a:lnTo>
                  <a:lnTo>
                    <a:pt x="5050" y="596"/>
                  </a:lnTo>
                  <a:lnTo>
                    <a:pt x="5021" y="623"/>
                  </a:lnTo>
                  <a:lnTo>
                    <a:pt x="4990" y="652"/>
                  </a:lnTo>
                  <a:lnTo>
                    <a:pt x="4958" y="680"/>
                  </a:lnTo>
                  <a:lnTo>
                    <a:pt x="4925" y="706"/>
                  </a:lnTo>
                  <a:lnTo>
                    <a:pt x="4891" y="733"/>
                  </a:lnTo>
                  <a:lnTo>
                    <a:pt x="4855" y="759"/>
                  </a:lnTo>
                  <a:lnTo>
                    <a:pt x="4819" y="783"/>
                  </a:lnTo>
                  <a:lnTo>
                    <a:pt x="4780" y="808"/>
                  </a:lnTo>
                  <a:lnTo>
                    <a:pt x="4742" y="830"/>
                  </a:lnTo>
                  <a:lnTo>
                    <a:pt x="4701" y="851"/>
                  </a:lnTo>
                  <a:lnTo>
                    <a:pt x="4660" y="872"/>
                  </a:lnTo>
                  <a:lnTo>
                    <a:pt x="4617" y="891"/>
                  </a:lnTo>
                  <a:lnTo>
                    <a:pt x="4572" y="909"/>
                  </a:lnTo>
                  <a:lnTo>
                    <a:pt x="4526" y="925"/>
                  </a:lnTo>
                  <a:lnTo>
                    <a:pt x="4479" y="940"/>
                  </a:lnTo>
                  <a:lnTo>
                    <a:pt x="4429" y="953"/>
                  </a:lnTo>
                  <a:lnTo>
                    <a:pt x="4379" y="966"/>
                  </a:lnTo>
                  <a:lnTo>
                    <a:pt x="4328" y="975"/>
                  </a:lnTo>
                  <a:lnTo>
                    <a:pt x="4275" y="982"/>
                  </a:lnTo>
                  <a:lnTo>
                    <a:pt x="4221" y="988"/>
                  </a:lnTo>
                  <a:lnTo>
                    <a:pt x="4165" y="992"/>
                  </a:lnTo>
                  <a:lnTo>
                    <a:pt x="4108" y="993"/>
                  </a:lnTo>
                  <a:lnTo>
                    <a:pt x="4049" y="993"/>
                  </a:lnTo>
                  <a:lnTo>
                    <a:pt x="3989" y="990"/>
                  </a:lnTo>
                  <a:lnTo>
                    <a:pt x="3927" y="984"/>
                  </a:lnTo>
                  <a:lnTo>
                    <a:pt x="3864" y="975"/>
                  </a:lnTo>
                  <a:lnTo>
                    <a:pt x="3799" y="966"/>
                  </a:lnTo>
                  <a:lnTo>
                    <a:pt x="3732" y="951"/>
                  </a:lnTo>
                  <a:lnTo>
                    <a:pt x="3666" y="935"/>
                  </a:lnTo>
                  <a:lnTo>
                    <a:pt x="3595" y="917"/>
                  </a:lnTo>
                  <a:lnTo>
                    <a:pt x="3524" y="895"/>
                  </a:lnTo>
                  <a:lnTo>
                    <a:pt x="3452" y="869"/>
                  </a:lnTo>
                  <a:lnTo>
                    <a:pt x="3377" y="841"/>
                  </a:lnTo>
                  <a:lnTo>
                    <a:pt x="3302" y="809"/>
                  </a:lnTo>
                  <a:lnTo>
                    <a:pt x="3224" y="775"/>
                  </a:lnTo>
                  <a:lnTo>
                    <a:pt x="3224" y="775"/>
                  </a:lnTo>
                  <a:lnTo>
                    <a:pt x="3070" y="704"/>
                  </a:lnTo>
                  <a:lnTo>
                    <a:pt x="2921" y="638"/>
                  </a:lnTo>
                  <a:lnTo>
                    <a:pt x="2777" y="578"/>
                  </a:lnTo>
                  <a:lnTo>
                    <a:pt x="2638" y="522"/>
                  </a:lnTo>
                  <a:lnTo>
                    <a:pt x="2503" y="470"/>
                  </a:lnTo>
                  <a:lnTo>
                    <a:pt x="2374" y="423"/>
                  </a:lnTo>
                  <a:lnTo>
                    <a:pt x="2249" y="381"/>
                  </a:lnTo>
                  <a:lnTo>
                    <a:pt x="2127" y="342"/>
                  </a:lnTo>
                  <a:lnTo>
                    <a:pt x="2010" y="310"/>
                  </a:lnTo>
                  <a:lnTo>
                    <a:pt x="1897" y="281"/>
                  </a:lnTo>
                  <a:lnTo>
                    <a:pt x="1787" y="255"/>
                  </a:lnTo>
                  <a:lnTo>
                    <a:pt x="1680" y="234"/>
                  </a:lnTo>
                  <a:lnTo>
                    <a:pt x="1577" y="218"/>
                  </a:lnTo>
                  <a:lnTo>
                    <a:pt x="1477" y="205"/>
                  </a:lnTo>
                  <a:lnTo>
                    <a:pt x="1380" y="197"/>
                  </a:lnTo>
                  <a:lnTo>
                    <a:pt x="1286" y="191"/>
                  </a:lnTo>
                  <a:lnTo>
                    <a:pt x="1194" y="191"/>
                  </a:lnTo>
                  <a:lnTo>
                    <a:pt x="1104" y="192"/>
                  </a:lnTo>
                  <a:lnTo>
                    <a:pt x="1018" y="199"/>
                  </a:lnTo>
                  <a:lnTo>
                    <a:pt x="932" y="208"/>
                  </a:lnTo>
                  <a:lnTo>
                    <a:pt x="848" y="221"/>
                  </a:lnTo>
                  <a:lnTo>
                    <a:pt x="766" y="239"/>
                  </a:lnTo>
                  <a:lnTo>
                    <a:pt x="686" y="259"/>
                  </a:lnTo>
                  <a:lnTo>
                    <a:pt x="607" y="283"/>
                  </a:lnTo>
                  <a:lnTo>
                    <a:pt x="529" y="309"/>
                  </a:lnTo>
                  <a:lnTo>
                    <a:pt x="453" y="338"/>
                  </a:lnTo>
                  <a:lnTo>
                    <a:pt x="376" y="372"/>
                  </a:lnTo>
                  <a:lnTo>
                    <a:pt x="300" y="407"/>
                  </a:lnTo>
                  <a:lnTo>
                    <a:pt x="225" y="446"/>
                  </a:lnTo>
                  <a:lnTo>
                    <a:pt x="150" y="486"/>
                  </a:lnTo>
                  <a:lnTo>
                    <a:pt x="75" y="531"/>
                  </a:lnTo>
                  <a:lnTo>
                    <a:pt x="0" y="57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806377" name="Freeform 41"/>
            <p:cNvSpPr>
              <a:spLocks/>
            </p:cNvSpPr>
            <p:nvPr userDrawn="1"/>
          </p:nvSpPr>
          <p:spPr bwMode="auto">
            <a:xfrm>
              <a:off x="958" y="1112"/>
              <a:ext cx="5429" cy="513"/>
            </a:xfrm>
            <a:custGeom>
              <a:avLst/>
              <a:gdLst/>
              <a:ahLst/>
              <a:cxnLst>
                <a:cxn ang="0">
                  <a:pos x="5429" y="0"/>
                </a:cxn>
                <a:cxn ang="0">
                  <a:pos x="5403" y="66"/>
                </a:cxn>
                <a:cxn ang="0">
                  <a:pos x="5369" y="141"/>
                </a:cxn>
                <a:cxn ang="0">
                  <a:pos x="5321" y="234"/>
                </a:cxn>
                <a:cxn ang="0">
                  <a:pos x="5257" y="342"/>
                </a:cxn>
                <a:cxn ang="0">
                  <a:pos x="5176" y="459"/>
                </a:cxn>
                <a:cxn ang="0">
                  <a:pos x="5103" y="547"/>
                </a:cxn>
                <a:cxn ang="0">
                  <a:pos x="5049" y="607"/>
                </a:cxn>
                <a:cxn ang="0">
                  <a:pos x="4990" y="665"/>
                </a:cxn>
                <a:cxn ang="0">
                  <a:pos x="4927" y="720"/>
                </a:cxn>
                <a:cxn ang="0">
                  <a:pos x="4857" y="775"/>
                </a:cxn>
                <a:cxn ang="0">
                  <a:pos x="4784" y="825"/>
                </a:cxn>
                <a:cxn ang="0">
                  <a:pos x="4704" y="870"/>
                </a:cxn>
                <a:cxn ang="0">
                  <a:pos x="4620" y="912"/>
                </a:cxn>
                <a:cxn ang="0">
                  <a:pos x="4531" y="949"/>
                </a:cxn>
                <a:cxn ang="0">
                  <a:pos x="4435" y="979"/>
                </a:cxn>
                <a:cxn ang="0">
                  <a:pos x="4334" y="1003"/>
                </a:cxn>
                <a:cxn ang="0">
                  <a:pos x="4227" y="1017"/>
                </a:cxn>
                <a:cxn ang="0">
                  <a:pos x="4114" y="1025"/>
                </a:cxn>
                <a:cxn ang="0">
                  <a:pos x="3995" y="1024"/>
                </a:cxn>
                <a:cxn ang="0">
                  <a:pos x="3870" y="1012"/>
                </a:cxn>
                <a:cxn ang="0">
                  <a:pos x="3738" y="991"/>
                </a:cxn>
                <a:cxn ang="0">
                  <a:pos x="3601" y="959"/>
                </a:cxn>
                <a:cxn ang="0">
                  <a:pos x="3456" y="914"/>
                </a:cxn>
                <a:cxn ang="0">
                  <a:pos x="3305" y="857"/>
                </a:cxn>
                <a:cxn ang="0">
                  <a:pos x="3227" y="824"/>
                </a:cxn>
                <a:cxn ang="0">
                  <a:pos x="2922" y="693"/>
                </a:cxn>
                <a:cxn ang="0">
                  <a:pos x="2637" y="581"/>
                </a:cxn>
                <a:cxn ang="0">
                  <a:pos x="2372" y="488"/>
                </a:cxn>
                <a:cxn ang="0">
                  <a:pos x="2123" y="412"/>
                </a:cxn>
                <a:cxn ang="0">
                  <a:pos x="1891" y="354"/>
                </a:cxn>
                <a:cxn ang="0">
                  <a:pos x="1675" y="313"/>
                </a:cxn>
                <a:cxn ang="0">
                  <a:pos x="1472" y="287"/>
                </a:cxn>
                <a:cxn ang="0">
                  <a:pos x="1281" y="278"/>
                </a:cxn>
                <a:cxn ang="0">
                  <a:pos x="1099" y="283"/>
                </a:cxn>
                <a:cxn ang="0">
                  <a:pos x="926" y="302"/>
                </a:cxn>
                <a:cxn ang="0">
                  <a:pos x="761" y="336"/>
                </a:cxn>
                <a:cxn ang="0">
                  <a:pos x="603" y="383"/>
                </a:cxn>
                <a:cxn ang="0">
                  <a:pos x="449" y="441"/>
                </a:cxn>
                <a:cxn ang="0">
                  <a:pos x="298" y="514"/>
                </a:cxn>
                <a:cxn ang="0">
                  <a:pos x="149" y="596"/>
                </a:cxn>
                <a:cxn ang="0">
                  <a:pos x="0" y="691"/>
                </a:cxn>
              </a:cxnLst>
              <a:rect l="0" t="0" r="r" b="b"/>
              <a:pathLst>
                <a:path w="5429" h="1025">
                  <a:moveTo>
                    <a:pt x="5429" y="0"/>
                  </a:moveTo>
                  <a:lnTo>
                    <a:pt x="5429" y="0"/>
                  </a:lnTo>
                  <a:lnTo>
                    <a:pt x="5422" y="18"/>
                  </a:lnTo>
                  <a:lnTo>
                    <a:pt x="5403" y="66"/>
                  </a:lnTo>
                  <a:lnTo>
                    <a:pt x="5389" y="100"/>
                  </a:lnTo>
                  <a:lnTo>
                    <a:pt x="5369" y="141"/>
                  </a:lnTo>
                  <a:lnTo>
                    <a:pt x="5347" y="186"/>
                  </a:lnTo>
                  <a:lnTo>
                    <a:pt x="5321" y="234"/>
                  </a:lnTo>
                  <a:lnTo>
                    <a:pt x="5292" y="287"/>
                  </a:lnTo>
                  <a:lnTo>
                    <a:pt x="5257" y="342"/>
                  </a:lnTo>
                  <a:lnTo>
                    <a:pt x="5218" y="399"/>
                  </a:lnTo>
                  <a:lnTo>
                    <a:pt x="5176" y="459"/>
                  </a:lnTo>
                  <a:lnTo>
                    <a:pt x="5129" y="518"/>
                  </a:lnTo>
                  <a:lnTo>
                    <a:pt x="5103" y="547"/>
                  </a:lnTo>
                  <a:lnTo>
                    <a:pt x="5076" y="576"/>
                  </a:lnTo>
                  <a:lnTo>
                    <a:pt x="5049" y="607"/>
                  </a:lnTo>
                  <a:lnTo>
                    <a:pt x="5021" y="636"/>
                  </a:lnTo>
                  <a:lnTo>
                    <a:pt x="4990" y="665"/>
                  </a:lnTo>
                  <a:lnTo>
                    <a:pt x="4958" y="693"/>
                  </a:lnTo>
                  <a:lnTo>
                    <a:pt x="4927" y="720"/>
                  </a:lnTo>
                  <a:lnTo>
                    <a:pt x="4893" y="748"/>
                  </a:lnTo>
                  <a:lnTo>
                    <a:pt x="4857" y="775"/>
                  </a:lnTo>
                  <a:lnTo>
                    <a:pt x="4821" y="799"/>
                  </a:lnTo>
                  <a:lnTo>
                    <a:pt x="4784" y="825"/>
                  </a:lnTo>
                  <a:lnTo>
                    <a:pt x="4745" y="848"/>
                  </a:lnTo>
                  <a:lnTo>
                    <a:pt x="4704" y="870"/>
                  </a:lnTo>
                  <a:lnTo>
                    <a:pt x="4663" y="893"/>
                  </a:lnTo>
                  <a:lnTo>
                    <a:pt x="4620" y="912"/>
                  </a:lnTo>
                  <a:lnTo>
                    <a:pt x="4577" y="932"/>
                  </a:lnTo>
                  <a:lnTo>
                    <a:pt x="4531" y="949"/>
                  </a:lnTo>
                  <a:lnTo>
                    <a:pt x="4484" y="964"/>
                  </a:lnTo>
                  <a:lnTo>
                    <a:pt x="4435" y="979"/>
                  </a:lnTo>
                  <a:lnTo>
                    <a:pt x="4385" y="991"/>
                  </a:lnTo>
                  <a:lnTo>
                    <a:pt x="4334" y="1003"/>
                  </a:lnTo>
                  <a:lnTo>
                    <a:pt x="4281" y="1011"/>
                  </a:lnTo>
                  <a:lnTo>
                    <a:pt x="4227" y="1017"/>
                  </a:lnTo>
                  <a:lnTo>
                    <a:pt x="4171" y="1022"/>
                  </a:lnTo>
                  <a:lnTo>
                    <a:pt x="4114" y="1025"/>
                  </a:lnTo>
                  <a:lnTo>
                    <a:pt x="4055" y="1025"/>
                  </a:lnTo>
                  <a:lnTo>
                    <a:pt x="3995" y="1024"/>
                  </a:lnTo>
                  <a:lnTo>
                    <a:pt x="3932" y="1021"/>
                  </a:lnTo>
                  <a:lnTo>
                    <a:pt x="3870" y="1012"/>
                  </a:lnTo>
                  <a:lnTo>
                    <a:pt x="3805" y="1004"/>
                  </a:lnTo>
                  <a:lnTo>
                    <a:pt x="3738" y="991"/>
                  </a:lnTo>
                  <a:lnTo>
                    <a:pt x="3670" y="977"/>
                  </a:lnTo>
                  <a:lnTo>
                    <a:pt x="3601" y="959"/>
                  </a:lnTo>
                  <a:lnTo>
                    <a:pt x="3528" y="938"/>
                  </a:lnTo>
                  <a:lnTo>
                    <a:pt x="3456" y="914"/>
                  </a:lnTo>
                  <a:lnTo>
                    <a:pt x="3381" y="888"/>
                  </a:lnTo>
                  <a:lnTo>
                    <a:pt x="3305" y="857"/>
                  </a:lnTo>
                  <a:lnTo>
                    <a:pt x="3227" y="824"/>
                  </a:lnTo>
                  <a:lnTo>
                    <a:pt x="3227" y="824"/>
                  </a:lnTo>
                  <a:lnTo>
                    <a:pt x="3072" y="756"/>
                  </a:lnTo>
                  <a:lnTo>
                    <a:pt x="2922" y="693"/>
                  </a:lnTo>
                  <a:lnTo>
                    <a:pt x="2777" y="635"/>
                  </a:lnTo>
                  <a:lnTo>
                    <a:pt x="2637" y="581"/>
                  </a:lnTo>
                  <a:lnTo>
                    <a:pt x="2502" y="533"/>
                  </a:lnTo>
                  <a:lnTo>
                    <a:pt x="2372" y="488"/>
                  </a:lnTo>
                  <a:lnTo>
                    <a:pt x="2245" y="447"/>
                  </a:lnTo>
                  <a:lnTo>
                    <a:pt x="2123" y="412"/>
                  </a:lnTo>
                  <a:lnTo>
                    <a:pt x="2005" y="381"/>
                  </a:lnTo>
                  <a:lnTo>
                    <a:pt x="1891" y="354"/>
                  </a:lnTo>
                  <a:lnTo>
                    <a:pt x="1782" y="331"/>
                  </a:lnTo>
                  <a:lnTo>
                    <a:pt x="1675" y="313"/>
                  </a:lnTo>
                  <a:lnTo>
                    <a:pt x="1572" y="297"/>
                  </a:lnTo>
                  <a:lnTo>
                    <a:pt x="1472" y="287"/>
                  </a:lnTo>
                  <a:lnTo>
                    <a:pt x="1375" y="279"/>
                  </a:lnTo>
                  <a:lnTo>
                    <a:pt x="1281" y="278"/>
                  </a:lnTo>
                  <a:lnTo>
                    <a:pt x="1187" y="278"/>
                  </a:lnTo>
                  <a:lnTo>
                    <a:pt x="1099" y="283"/>
                  </a:lnTo>
                  <a:lnTo>
                    <a:pt x="1011" y="291"/>
                  </a:lnTo>
                  <a:lnTo>
                    <a:pt x="926" y="302"/>
                  </a:lnTo>
                  <a:lnTo>
                    <a:pt x="843" y="317"/>
                  </a:lnTo>
                  <a:lnTo>
                    <a:pt x="761" y="336"/>
                  </a:lnTo>
                  <a:lnTo>
                    <a:pt x="682" y="357"/>
                  </a:lnTo>
                  <a:lnTo>
                    <a:pt x="603" y="383"/>
                  </a:lnTo>
                  <a:lnTo>
                    <a:pt x="525" y="410"/>
                  </a:lnTo>
                  <a:lnTo>
                    <a:pt x="449" y="441"/>
                  </a:lnTo>
                  <a:lnTo>
                    <a:pt x="372" y="476"/>
                  </a:lnTo>
                  <a:lnTo>
                    <a:pt x="298" y="514"/>
                  </a:lnTo>
                  <a:lnTo>
                    <a:pt x="224" y="554"/>
                  </a:lnTo>
                  <a:lnTo>
                    <a:pt x="149" y="596"/>
                  </a:lnTo>
                  <a:lnTo>
                    <a:pt x="75" y="643"/>
                  </a:lnTo>
                  <a:lnTo>
                    <a:pt x="0" y="691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806378" name="Freeform 42"/>
            <p:cNvSpPr>
              <a:spLocks/>
            </p:cNvSpPr>
            <p:nvPr userDrawn="1"/>
          </p:nvSpPr>
          <p:spPr bwMode="auto">
            <a:xfrm>
              <a:off x="993" y="1083"/>
              <a:ext cx="5418" cy="530"/>
            </a:xfrm>
            <a:custGeom>
              <a:avLst/>
              <a:gdLst/>
              <a:ahLst/>
              <a:cxnLst>
                <a:cxn ang="0">
                  <a:pos x="5418" y="0"/>
                </a:cxn>
                <a:cxn ang="0">
                  <a:pos x="5393" y="68"/>
                </a:cxn>
                <a:cxn ang="0">
                  <a:pos x="5361" y="142"/>
                </a:cxn>
                <a:cxn ang="0">
                  <a:pos x="5314" y="237"/>
                </a:cxn>
                <a:cxn ang="0">
                  <a:pos x="5251" y="347"/>
                </a:cxn>
                <a:cxn ang="0">
                  <a:pos x="5171" y="467"/>
                </a:cxn>
                <a:cxn ang="0">
                  <a:pos x="5100" y="557"/>
                </a:cxn>
                <a:cxn ang="0">
                  <a:pos x="5047" y="618"/>
                </a:cxn>
                <a:cxn ang="0">
                  <a:pos x="4989" y="676"/>
                </a:cxn>
                <a:cxn ang="0">
                  <a:pos x="4926" y="735"/>
                </a:cxn>
                <a:cxn ang="0">
                  <a:pos x="4858" y="789"/>
                </a:cxn>
                <a:cxn ang="0">
                  <a:pos x="4785" y="843"/>
                </a:cxn>
                <a:cxn ang="0">
                  <a:pos x="4707" y="890"/>
                </a:cxn>
                <a:cxn ang="0">
                  <a:pos x="4622" y="933"/>
                </a:cxn>
                <a:cxn ang="0">
                  <a:pos x="4533" y="972"/>
                </a:cxn>
                <a:cxn ang="0">
                  <a:pos x="4437" y="1004"/>
                </a:cxn>
                <a:cxn ang="0">
                  <a:pos x="4338" y="1030"/>
                </a:cxn>
                <a:cxn ang="0">
                  <a:pos x="4231" y="1048"/>
                </a:cxn>
                <a:cxn ang="0">
                  <a:pos x="4118" y="1058"/>
                </a:cxn>
                <a:cxn ang="0">
                  <a:pos x="3999" y="1059"/>
                </a:cxn>
                <a:cxn ang="0">
                  <a:pos x="3874" y="1049"/>
                </a:cxn>
                <a:cxn ang="0">
                  <a:pos x="3742" y="1032"/>
                </a:cxn>
                <a:cxn ang="0">
                  <a:pos x="3603" y="1001"/>
                </a:cxn>
                <a:cxn ang="0">
                  <a:pos x="3459" y="959"/>
                </a:cxn>
                <a:cxn ang="0">
                  <a:pos x="3306" y="906"/>
                </a:cxn>
                <a:cxn ang="0">
                  <a:pos x="3228" y="873"/>
                </a:cxn>
                <a:cxn ang="0">
                  <a:pos x="2920" y="748"/>
                </a:cxn>
                <a:cxn ang="0">
                  <a:pos x="2634" y="641"/>
                </a:cxn>
                <a:cxn ang="0">
                  <a:pos x="2367" y="552"/>
                </a:cxn>
                <a:cxn ang="0">
                  <a:pos x="2119" y="483"/>
                </a:cxn>
                <a:cxn ang="0">
                  <a:pos x="1886" y="428"/>
                </a:cxn>
                <a:cxn ang="0">
                  <a:pos x="1669" y="391"/>
                </a:cxn>
                <a:cxn ang="0">
                  <a:pos x="1465" y="370"/>
                </a:cxn>
                <a:cxn ang="0">
                  <a:pos x="1273" y="363"/>
                </a:cxn>
                <a:cxn ang="0">
                  <a:pos x="1091" y="371"/>
                </a:cxn>
                <a:cxn ang="0">
                  <a:pos x="919" y="396"/>
                </a:cxn>
                <a:cxn ang="0">
                  <a:pos x="755" y="433"/>
                </a:cxn>
                <a:cxn ang="0">
                  <a:pos x="597" y="483"/>
                </a:cxn>
                <a:cxn ang="0">
                  <a:pos x="444" y="546"/>
                </a:cxn>
                <a:cxn ang="0">
                  <a:pos x="294" y="620"/>
                </a:cxn>
                <a:cxn ang="0">
                  <a:pos x="147" y="707"/>
                </a:cxn>
                <a:cxn ang="0">
                  <a:pos x="0" y="806"/>
                </a:cxn>
              </a:cxnLst>
              <a:rect l="0" t="0" r="r" b="b"/>
              <a:pathLst>
                <a:path w="5418" h="1059">
                  <a:moveTo>
                    <a:pt x="5418" y="0"/>
                  </a:moveTo>
                  <a:lnTo>
                    <a:pt x="5418" y="0"/>
                  </a:lnTo>
                  <a:lnTo>
                    <a:pt x="5411" y="18"/>
                  </a:lnTo>
                  <a:lnTo>
                    <a:pt x="5393" y="68"/>
                  </a:lnTo>
                  <a:lnTo>
                    <a:pt x="5377" y="102"/>
                  </a:lnTo>
                  <a:lnTo>
                    <a:pt x="5361" y="142"/>
                  </a:lnTo>
                  <a:lnTo>
                    <a:pt x="5339" y="189"/>
                  </a:lnTo>
                  <a:lnTo>
                    <a:pt x="5314" y="237"/>
                  </a:lnTo>
                  <a:lnTo>
                    <a:pt x="5284" y="292"/>
                  </a:lnTo>
                  <a:lnTo>
                    <a:pt x="5251" y="347"/>
                  </a:lnTo>
                  <a:lnTo>
                    <a:pt x="5214" y="407"/>
                  </a:lnTo>
                  <a:lnTo>
                    <a:pt x="5171" y="467"/>
                  </a:lnTo>
                  <a:lnTo>
                    <a:pt x="5125" y="526"/>
                  </a:lnTo>
                  <a:lnTo>
                    <a:pt x="5100" y="557"/>
                  </a:lnTo>
                  <a:lnTo>
                    <a:pt x="5073" y="588"/>
                  </a:lnTo>
                  <a:lnTo>
                    <a:pt x="5047" y="618"/>
                  </a:lnTo>
                  <a:lnTo>
                    <a:pt x="5018" y="647"/>
                  </a:lnTo>
                  <a:lnTo>
                    <a:pt x="4989" y="676"/>
                  </a:lnTo>
                  <a:lnTo>
                    <a:pt x="4958" y="706"/>
                  </a:lnTo>
                  <a:lnTo>
                    <a:pt x="4926" y="735"/>
                  </a:lnTo>
                  <a:lnTo>
                    <a:pt x="4893" y="762"/>
                  </a:lnTo>
                  <a:lnTo>
                    <a:pt x="4858" y="789"/>
                  </a:lnTo>
                  <a:lnTo>
                    <a:pt x="4822" y="817"/>
                  </a:lnTo>
                  <a:lnTo>
                    <a:pt x="4785" y="843"/>
                  </a:lnTo>
                  <a:lnTo>
                    <a:pt x="4746" y="867"/>
                  </a:lnTo>
                  <a:lnTo>
                    <a:pt x="4707" y="890"/>
                  </a:lnTo>
                  <a:lnTo>
                    <a:pt x="4665" y="912"/>
                  </a:lnTo>
                  <a:lnTo>
                    <a:pt x="4622" y="933"/>
                  </a:lnTo>
                  <a:lnTo>
                    <a:pt x="4579" y="954"/>
                  </a:lnTo>
                  <a:lnTo>
                    <a:pt x="4533" y="972"/>
                  </a:lnTo>
                  <a:lnTo>
                    <a:pt x="4486" y="990"/>
                  </a:lnTo>
                  <a:lnTo>
                    <a:pt x="4437" y="1004"/>
                  </a:lnTo>
                  <a:lnTo>
                    <a:pt x="4389" y="1019"/>
                  </a:lnTo>
                  <a:lnTo>
                    <a:pt x="4338" y="1030"/>
                  </a:lnTo>
                  <a:lnTo>
                    <a:pt x="4285" y="1040"/>
                  </a:lnTo>
                  <a:lnTo>
                    <a:pt x="4231" y="1048"/>
                  </a:lnTo>
                  <a:lnTo>
                    <a:pt x="4175" y="1054"/>
                  </a:lnTo>
                  <a:lnTo>
                    <a:pt x="4118" y="1058"/>
                  </a:lnTo>
                  <a:lnTo>
                    <a:pt x="4058" y="1059"/>
                  </a:lnTo>
                  <a:lnTo>
                    <a:pt x="3999" y="1059"/>
                  </a:lnTo>
                  <a:lnTo>
                    <a:pt x="3936" y="1056"/>
                  </a:lnTo>
                  <a:lnTo>
                    <a:pt x="3874" y="1049"/>
                  </a:lnTo>
                  <a:lnTo>
                    <a:pt x="3809" y="1041"/>
                  </a:lnTo>
                  <a:lnTo>
                    <a:pt x="3742" y="1032"/>
                  </a:lnTo>
                  <a:lnTo>
                    <a:pt x="3672" y="1017"/>
                  </a:lnTo>
                  <a:lnTo>
                    <a:pt x="3603" y="1001"/>
                  </a:lnTo>
                  <a:lnTo>
                    <a:pt x="3531" y="982"/>
                  </a:lnTo>
                  <a:lnTo>
                    <a:pt x="3459" y="959"/>
                  </a:lnTo>
                  <a:lnTo>
                    <a:pt x="3382" y="933"/>
                  </a:lnTo>
                  <a:lnTo>
                    <a:pt x="3306" y="906"/>
                  </a:lnTo>
                  <a:lnTo>
                    <a:pt x="3228" y="873"/>
                  </a:lnTo>
                  <a:lnTo>
                    <a:pt x="3228" y="873"/>
                  </a:lnTo>
                  <a:lnTo>
                    <a:pt x="3071" y="809"/>
                  </a:lnTo>
                  <a:lnTo>
                    <a:pt x="2920" y="748"/>
                  </a:lnTo>
                  <a:lnTo>
                    <a:pt x="2776" y="693"/>
                  </a:lnTo>
                  <a:lnTo>
                    <a:pt x="2634" y="641"/>
                  </a:lnTo>
                  <a:lnTo>
                    <a:pt x="2499" y="596"/>
                  </a:lnTo>
                  <a:lnTo>
                    <a:pt x="2367" y="552"/>
                  </a:lnTo>
                  <a:lnTo>
                    <a:pt x="2241" y="515"/>
                  </a:lnTo>
                  <a:lnTo>
                    <a:pt x="2119" y="483"/>
                  </a:lnTo>
                  <a:lnTo>
                    <a:pt x="2001" y="454"/>
                  </a:lnTo>
                  <a:lnTo>
                    <a:pt x="1886" y="428"/>
                  </a:lnTo>
                  <a:lnTo>
                    <a:pt x="1776" y="407"/>
                  </a:lnTo>
                  <a:lnTo>
                    <a:pt x="1669" y="391"/>
                  </a:lnTo>
                  <a:lnTo>
                    <a:pt x="1565" y="378"/>
                  </a:lnTo>
                  <a:lnTo>
                    <a:pt x="1465" y="370"/>
                  </a:lnTo>
                  <a:lnTo>
                    <a:pt x="1368" y="365"/>
                  </a:lnTo>
                  <a:lnTo>
                    <a:pt x="1273" y="363"/>
                  </a:lnTo>
                  <a:lnTo>
                    <a:pt x="1182" y="366"/>
                  </a:lnTo>
                  <a:lnTo>
                    <a:pt x="1091" y="371"/>
                  </a:lnTo>
                  <a:lnTo>
                    <a:pt x="1005" y="381"/>
                  </a:lnTo>
                  <a:lnTo>
                    <a:pt x="919" y="396"/>
                  </a:lnTo>
                  <a:lnTo>
                    <a:pt x="837" y="412"/>
                  </a:lnTo>
                  <a:lnTo>
                    <a:pt x="755" y="433"/>
                  </a:lnTo>
                  <a:lnTo>
                    <a:pt x="676" y="455"/>
                  </a:lnTo>
                  <a:lnTo>
                    <a:pt x="597" y="483"/>
                  </a:lnTo>
                  <a:lnTo>
                    <a:pt x="521" y="512"/>
                  </a:lnTo>
                  <a:lnTo>
                    <a:pt x="444" y="546"/>
                  </a:lnTo>
                  <a:lnTo>
                    <a:pt x="369" y="581"/>
                  </a:lnTo>
                  <a:lnTo>
                    <a:pt x="294" y="620"/>
                  </a:lnTo>
                  <a:lnTo>
                    <a:pt x="221" y="662"/>
                  </a:lnTo>
                  <a:lnTo>
                    <a:pt x="147" y="707"/>
                  </a:lnTo>
                  <a:lnTo>
                    <a:pt x="74" y="754"/>
                  </a:lnTo>
                  <a:lnTo>
                    <a:pt x="0" y="80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806379" name="Freeform 43"/>
            <p:cNvSpPr>
              <a:spLocks/>
            </p:cNvSpPr>
            <p:nvPr userDrawn="1"/>
          </p:nvSpPr>
          <p:spPr bwMode="auto">
            <a:xfrm>
              <a:off x="1029" y="1055"/>
              <a:ext cx="5404" cy="545"/>
            </a:xfrm>
            <a:custGeom>
              <a:avLst/>
              <a:gdLst/>
              <a:ahLst/>
              <a:cxnLst>
                <a:cxn ang="0">
                  <a:pos x="5404" y="0"/>
                </a:cxn>
                <a:cxn ang="0">
                  <a:pos x="5380" y="68"/>
                </a:cxn>
                <a:cxn ang="0">
                  <a:pos x="5350" y="144"/>
                </a:cxn>
                <a:cxn ang="0">
                  <a:pos x="5304" y="241"/>
                </a:cxn>
                <a:cxn ang="0">
                  <a:pos x="5243" y="352"/>
                </a:cxn>
                <a:cxn ang="0">
                  <a:pos x="5165" y="473"/>
                </a:cxn>
                <a:cxn ang="0">
                  <a:pos x="5096" y="566"/>
                </a:cxn>
                <a:cxn ang="0">
                  <a:pos x="5043" y="627"/>
                </a:cxn>
                <a:cxn ang="0">
                  <a:pos x="4986" y="688"/>
                </a:cxn>
                <a:cxn ang="0">
                  <a:pos x="4924" y="748"/>
                </a:cxn>
                <a:cxn ang="0">
                  <a:pos x="4857" y="805"/>
                </a:cxn>
                <a:cxn ang="0">
                  <a:pos x="4785" y="858"/>
                </a:cxn>
                <a:cxn ang="0">
                  <a:pos x="4707" y="908"/>
                </a:cxn>
                <a:cxn ang="0">
                  <a:pos x="4624" y="955"/>
                </a:cxn>
                <a:cxn ang="0">
                  <a:pos x="4535" y="995"/>
                </a:cxn>
                <a:cxn ang="0">
                  <a:pos x="4440" y="1029"/>
                </a:cxn>
                <a:cxn ang="0">
                  <a:pos x="4340" y="1056"/>
                </a:cxn>
                <a:cxn ang="0">
                  <a:pos x="4233" y="1076"/>
                </a:cxn>
                <a:cxn ang="0">
                  <a:pos x="4121" y="1089"/>
                </a:cxn>
                <a:cxn ang="0">
                  <a:pos x="4002" y="1092"/>
                </a:cxn>
                <a:cxn ang="0">
                  <a:pos x="3877" y="1085"/>
                </a:cxn>
                <a:cxn ang="0">
                  <a:pos x="3745" y="1069"/>
                </a:cxn>
                <a:cxn ang="0">
                  <a:pos x="3606" y="1042"/>
                </a:cxn>
                <a:cxn ang="0">
                  <a:pos x="3460" y="1003"/>
                </a:cxn>
                <a:cxn ang="0">
                  <a:pos x="3307" y="951"/>
                </a:cxn>
                <a:cxn ang="0">
                  <a:pos x="3228" y="921"/>
                </a:cxn>
                <a:cxn ang="0">
                  <a:pos x="2919" y="801"/>
                </a:cxn>
                <a:cxn ang="0">
                  <a:pos x="2631" y="701"/>
                </a:cxn>
                <a:cxn ang="0">
                  <a:pos x="2363" y="617"/>
                </a:cxn>
                <a:cxn ang="0">
                  <a:pos x="2113" y="551"/>
                </a:cxn>
                <a:cxn ang="0">
                  <a:pos x="1880" y="501"/>
                </a:cxn>
                <a:cxn ang="0">
                  <a:pos x="1662" y="469"/>
                </a:cxn>
                <a:cxn ang="0">
                  <a:pos x="1458" y="451"/>
                </a:cxn>
                <a:cxn ang="0">
                  <a:pos x="1266" y="448"/>
                </a:cxn>
                <a:cxn ang="0">
                  <a:pos x="1085" y="461"/>
                </a:cxn>
                <a:cxn ang="0">
                  <a:pos x="914" y="488"/>
                </a:cxn>
                <a:cxn ang="0">
                  <a:pos x="750" y="528"/>
                </a:cxn>
                <a:cxn ang="0">
                  <a:pos x="593" y="582"/>
                </a:cxn>
                <a:cxn ang="0">
                  <a:pos x="440" y="648"/>
                </a:cxn>
                <a:cxn ang="0">
                  <a:pos x="292" y="727"/>
                </a:cxn>
                <a:cxn ang="0">
                  <a:pos x="146" y="817"/>
                </a:cxn>
                <a:cxn ang="0">
                  <a:pos x="0" y="918"/>
                </a:cxn>
              </a:cxnLst>
              <a:rect l="0" t="0" r="r" b="b"/>
              <a:pathLst>
                <a:path w="5404" h="1092">
                  <a:moveTo>
                    <a:pt x="5404" y="0"/>
                  </a:moveTo>
                  <a:lnTo>
                    <a:pt x="5404" y="0"/>
                  </a:lnTo>
                  <a:lnTo>
                    <a:pt x="5398" y="18"/>
                  </a:lnTo>
                  <a:lnTo>
                    <a:pt x="5380" y="68"/>
                  </a:lnTo>
                  <a:lnTo>
                    <a:pt x="5366" y="104"/>
                  </a:lnTo>
                  <a:lnTo>
                    <a:pt x="5350" y="144"/>
                  </a:lnTo>
                  <a:lnTo>
                    <a:pt x="5329" y="191"/>
                  </a:lnTo>
                  <a:lnTo>
                    <a:pt x="5304" y="241"/>
                  </a:lnTo>
                  <a:lnTo>
                    <a:pt x="5275" y="294"/>
                  </a:lnTo>
                  <a:lnTo>
                    <a:pt x="5243" y="352"/>
                  </a:lnTo>
                  <a:lnTo>
                    <a:pt x="5207" y="412"/>
                  </a:lnTo>
                  <a:lnTo>
                    <a:pt x="5165" y="473"/>
                  </a:lnTo>
                  <a:lnTo>
                    <a:pt x="5119" y="535"/>
                  </a:lnTo>
                  <a:lnTo>
                    <a:pt x="5096" y="566"/>
                  </a:lnTo>
                  <a:lnTo>
                    <a:pt x="5069" y="596"/>
                  </a:lnTo>
                  <a:lnTo>
                    <a:pt x="5043" y="627"/>
                  </a:lnTo>
                  <a:lnTo>
                    <a:pt x="5015" y="658"/>
                  </a:lnTo>
                  <a:lnTo>
                    <a:pt x="4986" y="688"/>
                  </a:lnTo>
                  <a:lnTo>
                    <a:pt x="4955" y="719"/>
                  </a:lnTo>
                  <a:lnTo>
                    <a:pt x="4924" y="748"/>
                  </a:lnTo>
                  <a:lnTo>
                    <a:pt x="4892" y="777"/>
                  </a:lnTo>
                  <a:lnTo>
                    <a:pt x="4857" y="805"/>
                  </a:lnTo>
                  <a:lnTo>
                    <a:pt x="4821" y="832"/>
                  </a:lnTo>
                  <a:lnTo>
                    <a:pt x="4785" y="858"/>
                  </a:lnTo>
                  <a:lnTo>
                    <a:pt x="4746" y="884"/>
                  </a:lnTo>
                  <a:lnTo>
                    <a:pt x="4707" y="908"/>
                  </a:lnTo>
                  <a:lnTo>
                    <a:pt x="4667" y="932"/>
                  </a:lnTo>
                  <a:lnTo>
                    <a:pt x="4624" y="955"/>
                  </a:lnTo>
                  <a:lnTo>
                    <a:pt x="4581" y="974"/>
                  </a:lnTo>
                  <a:lnTo>
                    <a:pt x="4535" y="995"/>
                  </a:lnTo>
                  <a:lnTo>
                    <a:pt x="4489" y="1013"/>
                  </a:lnTo>
                  <a:lnTo>
                    <a:pt x="4440" y="1029"/>
                  </a:lnTo>
                  <a:lnTo>
                    <a:pt x="4390" y="1043"/>
                  </a:lnTo>
                  <a:lnTo>
                    <a:pt x="4340" y="1056"/>
                  </a:lnTo>
                  <a:lnTo>
                    <a:pt x="4288" y="1068"/>
                  </a:lnTo>
                  <a:lnTo>
                    <a:pt x="4233" y="1076"/>
                  </a:lnTo>
                  <a:lnTo>
                    <a:pt x="4178" y="1084"/>
                  </a:lnTo>
                  <a:lnTo>
                    <a:pt x="4121" y="1089"/>
                  </a:lnTo>
                  <a:lnTo>
                    <a:pt x="4063" y="1092"/>
                  </a:lnTo>
                  <a:lnTo>
                    <a:pt x="4002" y="1092"/>
                  </a:lnTo>
                  <a:lnTo>
                    <a:pt x="3941" y="1090"/>
                  </a:lnTo>
                  <a:lnTo>
                    <a:pt x="3877" y="1085"/>
                  </a:lnTo>
                  <a:lnTo>
                    <a:pt x="3811" y="1079"/>
                  </a:lnTo>
                  <a:lnTo>
                    <a:pt x="3745" y="1069"/>
                  </a:lnTo>
                  <a:lnTo>
                    <a:pt x="3675" y="1058"/>
                  </a:lnTo>
                  <a:lnTo>
                    <a:pt x="3606" y="1042"/>
                  </a:lnTo>
                  <a:lnTo>
                    <a:pt x="3534" y="1024"/>
                  </a:lnTo>
                  <a:lnTo>
                    <a:pt x="3460" y="1003"/>
                  </a:lnTo>
                  <a:lnTo>
                    <a:pt x="3384" y="979"/>
                  </a:lnTo>
                  <a:lnTo>
                    <a:pt x="3307" y="951"/>
                  </a:lnTo>
                  <a:lnTo>
                    <a:pt x="3228" y="921"/>
                  </a:lnTo>
                  <a:lnTo>
                    <a:pt x="3228" y="921"/>
                  </a:lnTo>
                  <a:lnTo>
                    <a:pt x="3071" y="859"/>
                  </a:lnTo>
                  <a:lnTo>
                    <a:pt x="2919" y="801"/>
                  </a:lnTo>
                  <a:lnTo>
                    <a:pt x="2773" y="750"/>
                  </a:lnTo>
                  <a:lnTo>
                    <a:pt x="2631" y="701"/>
                  </a:lnTo>
                  <a:lnTo>
                    <a:pt x="2495" y="656"/>
                  </a:lnTo>
                  <a:lnTo>
                    <a:pt x="2363" y="617"/>
                  </a:lnTo>
                  <a:lnTo>
                    <a:pt x="2237" y="582"/>
                  </a:lnTo>
                  <a:lnTo>
                    <a:pt x="2113" y="551"/>
                  </a:lnTo>
                  <a:lnTo>
                    <a:pt x="1995" y="524"/>
                  </a:lnTo>
                  <a:lnTo>
                    <a:pt x="1880" y="501"/>
                  </a:lnTo>
                  <a:lnTo>
                    <a:pt x="1769" y="483"/>
                  </a:lnTo>
                  <a:lnTo>
                    <a:pt x="1662" y="469"/>
                  </a:lnTo>
                  <a:lnTo>
                    <a:pt x="1558" y="457"/>
                  </a:lnTo>
                  <a:lnTo>
                    <a:pt x="1458" y="451"/>
                  </a:lnTo>
                  <a:lnTo>
                    <a:pt x="1361" y="448"/>
                  </a:lnTo>
                  <a:lnTo>
                    <a:pt x="1266" y="448"/>
                  </a:lnTo>
                  <a:lnTo>
                    <a:pt x="1175" y="453"/>
                  </a:lnTo>
                  <a:lnTo>
                    <a:pt x="1085" y="461"/>
                  </a:lnTo>
                  <a:lnTo>
                    <a:pt x="998" y="472"/>
                  </a:lnTo>
                  <a:lnTo>
                    <a:pt x="914" y="488"/>
                  </a:lnTo>
                  <a:lnTo>
                    <a:pt x="830" y="506"/>
                  </a:lnTo>
                  <a:lnTo>
                    <a:pt x="750" y="528"/>
                  </a:lnTo>
                  <a:lnTo>
                    <a:pt x="671" y="553"/>
                  </a:lnTo>
                  <a:lnTo>
                    <a:pt x="593" y="582"/>
                  </a:lnTo>
                  <a:lnTo>
                    <a:pt x="517" y="614"/>
                  </a:lnTo>
                  <a:lnTo>
                    <a:pt x="440" y="648"/>
                  </a:lnTo>
                  <a:lnTo>
                    <a:pt x="365" y="687"/>
                  </a:lnTo>
                  <a:lnTo>
                    <a:pt x="292" y="727"/>
                  </a:lnTo>
                  <a:lnTo>
                    <a:pt x="218" y="771"/>
                  </a:lnTo>
                  <a:lnTo>
                    <a:pt x="146" y="817"/>
                  </a:lnTo>
                  <a:lnTo>
                    <a:pt x="72" y="866"/>
                  </a:lnTo>
                  <a:lnTo>
                    <a:pt x="0" y="91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806380" name="Freeform 44"/>
            <p:cNvSpPr>
              <a:spLocks/>
            </p:cNvSpPr>
            <p:nvPr userDrawn="1"/>
          </p:nvSpPr>
          <p:spPr bwMode="auto">
            <a:xfrm>
              <a:off x="1067" y="1026"/>
              <a:ext cx="5390" cy="562"/>
            </a:xfrm>
            <a:custGeom>
              <a:avLst/>
              <a:gdLst/>
              <a:ahLst/>
              <a:cxnLst>
                <a:cxn ang="0">
                  <a:pos x="5390" y="0"/>
                </a:cxn>
                <a:cxn ang="0">
                  <a:pos x="5366" y="70"/>
                </a:cxn>
                <a:cxn ang="0">
                  <a:pos x="5337" y="147"/>
                </a:cxn>
                <a:cxn ang="0">
                  <a:pos x="5292" y="244"/>
                </a:cxn>
                <a:cxn ang="0">
                  <a:pos x="5233" y="357"/>
                </a:cxn>
                <a:cxn ang="0">
                  <a:pos x="5158" y="480"/>
                </a:cxn>
                <a:cxn ang="0">
                  <a:pos x="5088" y="575"/>
                </a:cxn>
                <a:cxn ang="0">
                  <a:pos x="5037" y="638"/>
                </a:cxn>
                <a:cxn ang="0">
                  <a:pos x="4981" y="701"/>
                </a:cxn>
                <a:cxn ang="0">
                  <a:pos x="4920" y="762"/>
                </a:cxn>
                <a:cxn ang="0">
                  <a:pos x="4854" y="821"/>
                </a:cxn>
                <a:cxn ang="0">
                  <a:pos x="4783" y="875"/>
                </a:cxn>
                <a:cxn ang="0">
                  <a:pos x="4705" y="927"/>
                </a:cxn>
                <a:cxn ang="0">
                  <a:pos x="4623" y="976"/>
                </a:cxn>
                <a:cxn ang="0">
                  <a:pos x="4534" y="1018"/>
                </a:cxn>
                <a:cxn ang="0">
                  <a:pos x="4441" y="1053"/>
                </a:cxn>
                <a:cxn ang="0">
                  <a:pos x="4341" y="1084"/>
                </a:cxn>
                <a:cxn ang="0">
                  <a:pos x="4234" y="1106"/>
                </a:cxn>
                <a:cxn ang="0">
                  <a:pos x="4122" y="1121"/>
                </a:cxn>
                <a:cxn ang="0">
                  <a:pos x="4004" y="1126"/>
                </a:cxn>
                <a:cxn ang="0">
                  <a:pos x="3878" y="1122"/>
                </a:cxn>
                <a:cxn ang="0">
                  <a:pos x="3746" y="1110"/>
                </a:cxn>
                <a:cxn ang="0">
                  <a:pos x="3607" y="1084"/>
                </a:cxn>
                <a:cxn ang="0">
                  <a:pos x="3460" y="1048"/>
                </a:cxn>
                <a:cxn ang="0">
                  <a:pos x="3307" y="1000"/>
                </a:cxn>
                <a:cxn ang="0">
                  <a:pos x="3228" y="971"/>
                </a:cxn>
                <a:cxn ang="0">
                  <a:pos x="2917" y="856"/>
                </a:cxn>
                <a:cxn ang="0">
                  <a:pos x="2628" y="761"/>
                </a:cxn>
                <a:cxn ang="0">
                  <a:pos x="2359" y="682"/>
                </a:cxn>
                <a:cxn ang="0">
                  <a:pos x="2107" y="620"/>
                </a:cxn>
                <a:cxn ang="0">
                  <a:pos x="1873" y="575"/>
                </a:cxn>
                <a:cxn ang="0">
                  <a:pos x="1655" y="548"/>
                </a:cxn>
                <a:cxn ang="0">
                  <a:pos x="1451" y="533"/>
                </a:cxn>
                <a:cxn ang="0">
                  <a:pos x="1259" y="535"/>
                </a:cxn>
                <a:cxn ang="0">
                  <a:pos x="1077" y="551"/>
                </a:cxn>
                <a:cxn ang="0">
                  <a:pos x="906" y="582"/>
                </a:cxn>
                <a:cxn ang="0">
                  <a:pos x="744" y="625"/>
                </a:cxn>
                <a:cxn ang="0">
                  <a:pos x="587" y="683"/>
                </a:cxn>
                <a:cxn ang="0">
                  <a:pos x="436" y="753"/>
                </a:cxn>
                <a:cxn ang="0">
                  <a:pos x="288" y="835"/>
                </a:cxn>
                <a:cxn ang="0">
                  <a:pos x="144" y="929"/>
                </a:cxn>
                <a:cxn ang="0">
                  <a:pos x="0" y="1034"/>
                </a:cxn>
              </a:cxnLst>
              <a:rect l="0" t="0" r="r" b="b"/>
              <a:pathLst>
                <a:path w="5390" h="1126">
                  <a:moveTo>
                    <a:pt x="5390" y="0"/>
                  </a:moveTo>
                  <a:lnTo>
                    <a:pt x="5390" y="0"/>
                  </a:lnTo>
                  <a:lnTo>
                    <a:pt x="5384" y="18"/>
                  </a:lnTo>
                  <a:lnTo>
                    <a:pt x="5366" y="70"/>
                  </a:lnTo>
                  <a:lnTo>
                    <a:pt x="5353" y="105"/>
                  </a:lnTo>
                  <a:lnTo>
                    <a:pt x="5337" y="147"/>
                  </a:lnTo>
                  <a:lnTo>
                    <a:pt x="5316" y="192"/>
                  </a:lnTo>
                  <a:lnTo>
                    <a:pt x="5292" y="244"/>
                  </a:lnTo>
                  <a:lnTo>
                    <a:pt x="5265" y="299"/>
                  </a:lnTo>
                  <a:lnTo>
                    <a:pt x="5233" y="357"/>
                  </a:lnTo>
                  <a:lnTo>
                    <a:pt x="5198" y="418"/>
                  </a:lnTo>
                  <a:lnTo>
                    <a:pt x="5158" y="480"/>
                  </a:lnTo>
                  <a:lnTo>
                    <a:pt x="5113" y="544"/>
                  </a:lnTo>
                  <a:lnTo>
                    <a:pt x="5088" y="575"/>
                  </a:lnTo>
                  <a:lnTo>
                    <a:pt x="5063" y="607"/>
                  </a:lnTo>
                  <a:lnTo>
                    <a:pt x="5037" y="638"/>
                  </a:lnTo>
                  <a:lnTo>
                    <a:pt x="5011" y="670"/>
                  </a:lnTo>
                  <a:lnTo>
                    <a:pt x="4981" y="701"/>
                  </a:lnTo>
                  <a:lnTo>
                    <a:pt x="4951" y="732"/>
                  </a:lnTo>
                  <a:lnTo>
                    <a:pt x="4920" y="762"/>
                  </a:lnTo>
                  <a:lnTo>
                    <a:pt x="4888" y="791"/>
                  </a:lnTo>
                  <a:lnTo>
                    <a:pt x="4854" y="821"/>
                  </a:lnTo>
                  <a:lnTo>
                    <a:pt x="4819" y="848"/>
                  </a:lnTo>
                  <a:lnTo>
                    <a:pt x="4783" y="875"/>
                  </a:lnTo>
                  <a:lnTo>
                    <a:pt x="4745" y="903"/>
                  </a:lnTo>
                  <a:lnTo>
                    <a:pt x="4705" y="927"/>
                  </a:lnTo>
                  <a:lnTo>
                    <a:pt x="4665" y="951"/>
                  </a:lnTo>
                  <a:lnTo>
                    <a:pt x="4623" y="976"/>
                  </a:lnTo>
                  <a:lnTo>
                    <a:pt x="4580" y="997"/>
                  </a:lnTo>
                  <a:lnTo>
                    <a:pt x="4534" y="1018"/>
                  </a:lnTo>
                  <a:lnTo>
                    <a:pt x="4488" y="1037"/>
                  </a:lnTo>
                  <a:lnTo>
                    <a:pt x="4441" y="1053"/>
                  </a:lnTo>
                  <a:lnTo>
                    <a:pt x="4391" y="1069"/>
                  </a:lnTo>
                  <a:lnTo>
                    <a:pt x="4341" y="1084"/>
                  </a:lnTo>
                  <a:lnTo>
                    <a:pt x="4289" y="1095"/>
                  </a:lnTo>
                  <a:lnTo>
                    <a:pt x="4234" y="1106"/>
                  </a:lnTo>
                  <a:lnTo>
                    <a:pt x="4179" y="1114"/>
                  </a:lnTo>
                  <a:lnTo>
                    <a:pt x="4122" y="1121"/>
                  </a:lnTo>
                  <a:lnTo>
                    <a:pt x="4064" y="1124"/>
                  </a:lnTo>
                  <a:lnTo>
                    <a:pt x="4004" y="1126"/>
                  </a:lnTo>
                  <a:lnTo>
                    <a:pt x="3941" y="1126"/>
                  </a:lnTo>
                  <a:lnTo>
                    <a:pt x="3878" y="1122"/>
                  </a:lnTo>
                  <a:lnTo>
                    <a:pt x="3812" y="1118"/>
                  </a:lnTo>
                  <a:lnTo>
                    <a:pt x="3746" y="1110"/>
                  </a:lnTo>
                  <a:lnTo>
                    <a:pt x="3676" y="1098"/>
                  </a:lnTo>
                  <a:lnTo>
                    <a:pt x="3607" y="1084"/>
                  </a:lnTo>
                  <a:lnTo>
                    <a:pt x="3535" y="1068"/>
                  </a:lnTo>
                  <a:lnTo>
                    <a:pt x="3460" y="1048"/>
                  </a:lnTo>
                  <a:lnTo>
                    <a:pt x="3385" y="1026"/>
                  </a:lnTo>
                  <a:lnTo>
                    <a:pt x="3307" y="1000"/>
                  </a:lnTo>
                  <a:lnTo>
                    <a:pt x="3228" y="971"/>
                  </a:lnTo>
                  <a:lnTo>
                    <a:pt x="3228" y="971"/>
                  </a:lnTo>
                  <a:lnTo>
                    <a:pt x="3069" y="911"/>
                  </a:lnTo>
                  <a:lnTo>
                    <a:pt x="2917" y="856"/>
                  </a:lnTo>
                  <a:lnTo>
                    <a:pt x="2770" y="806"/>
                  </a:lnTo>
                  <a:lnTo>
                    <a:pt x="2628" y="761"/>
                  </a:lnTo>
                  <a:lnTo>
                    <a:pt x="2491" y="719"/>
                  </a:lnTo>
                  <a:lnTo>
                    <a:pt x="2359" y="682"/>
                  </a:lnTo>
                  <a:lnTo>
                    <a:pt x="2231" y="649"/>
                  </a:lnTo>
                  <a:lnTo>
                    <a:pt x="2107" y="620"/>
                  </a:lnTo>
                  <a:lnTo>
                    <a:pt x="1988" y="596"/>
                  </a:lnTo>
                  <a:lnTo>
                    <a:pt x="1873" y="575"/>
                  </a:lnTo>
                  <a:lnTo>
                    <a:pt x="1762" y="559"/>
                  </a:lnTo>
                  <a:lnTo>
                    <a:pt x="1655" y="548"/>
                  </a:lnTo>
                  <a:lnTo>
                    <a:pt x="1551" y="538"/>
                  </a:lnTo>
                  <a:lnTo>
                    <a:pt x="1451" y="533"/>
                  </a:lnTo>
                  <a:lnTo>
                    <a:pt x="1353" y="533"/>
                  </a:lnTo>
                  <a:lnTo>
                    <a:pt x="1259" y="535"/>
                  </a:lnTo>
                  <a:lnTo>
                    <a:pt x="1166" y="541"/>
                  </a:lnTo>
                  <a:lnTo>
                    <a:pt x="1077" y="551"/>
                  </a:lnTo>
                  <a:lnTo>
                    <a:pt x="991" y="565"/>
                  </a:lnTo>
                  <a:lnTo>
                    <a:pt x="906" y="582"/>
                  </a:lnTo>
                  <a:lnTo>
                    <a:pt x="824" y="603"/>
                  </a:lnTo>
                  <a:lnTo>
                    <a:pt x="744" y="625"/>
                  </a:lnTo>
                  <a:lnTo>
                    <a:pt x="665" y="653"/>
                  </a:lnTo>
                  <a:lnTo>
                    <a:pt x="587" y="683"/>
                  </a:lnTo>
                  <a:lnTo>
                    <a:pt x="511" y="716"/>
                  </a:lnTo>
                  <a:lnTo>
                    <a:pt x="436" y="753"/>
                  </a:lnTo>
                  <a:lnTo>
                    <a:pt x="362" y="791"/>
                  </a:lnTo>
                  <a:lnTo>
                    <a:pt x="288" y="835"/>
                  </a:lnTo>
                  <a:lnTo>
                    <a:pt x="216" y="880"/>
                  </a:lnTo>
                  <a:lnTo>
                    <a:pt x="144" y="929"/>
                  </a:lnTo>
                  <a:lnTo>
                    <a:pt x="72" y="979"/>
                  </a:lnTo>
                  <a:lnTo>
                    <a:pt x="0" y="103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806381" name="Freeform 45"/>
            <p:cNvSpPr>
              <a:spLocks/>
            </p:cNvSpPr>
            <p:nvPr userDrawn="1"/>
          </p:nvSpPr>
          <p:spPr bwMode="auto">
            <a:xfrm>
              <a:off x="1106" y="997"/>
              <a:ext cx="5373" cy="580"/>
            </a:xfrm>
            <a:custGeom>
              <a:avLst/>
              <a:gdLst/>
              <a:ahLst/>
              <a:cxnLst>
                <a:cxn ang="0">
                  <a:pos x="5373" y="0"/>
                </a:cxn>
                <a:cxn ang="0">
                  <a:pos x="5351" y="69"/>
                </a:cxn>
                <a:cxn ang="0">
                  <a:pos x="5323" y="147"/>
                </a:cxn>
                <a:cxn ang="0">
                  <a:pos x="5280" y="247"/>
                </a:cxn>
                <a:cxn ang="0">
                  <a:pos x="5221" y="361"/>
                </a:cxn>
                <a:cxn ang="0">
                  <a:pos x="5148" y="486"/>
                </a:cxn>
                <a:cxn ang="0">
                  <a:pos x="5081" y="583"/>
                </a:cxn>
                <a:cxn ang="0">
                  <a:pos x="5031" y="647"/>
                </a:cxn>
                <a:cxn ang="0">
                  <a:pos x="4976" y="712"/>
                </a:cxn>
                <a:cxn ang="0">
                  <a:pos x="4916" y="773"/>
                </a:cxn>
                <a:cxn ang="0">
                  <a:pos x="4849" y="833"/>
                </a:cxn>
                <a:cxn ang="0">
                  <a:pos x="4780" y="891"/>
                </a:cxn>
                <a:cxn ang="0">
                  <a:pos x="4704" y="944"/>
                </a:cxn>
                <a:cxn ang="0">
                  <a:pos x="4622" y="994"/>
                </a:cxn>
                <a:cxn ang="0">
                  <a:pos x="4534" y="1038"/>
                </a:cxn>
                <a:cxn ang="0">
                  <a:pos x="4441" y="1077"/>
                </a:cxn>
                <a:cxn ang="0">
                  <a:pos x="4341" y="1109"/>
                </a:cxn>
                <a:cxn ang="0">
                  <a:pos x="4236" y="1133"/>
                </a:cxn>
                <a:cxn ang="0">
                  <a:pos x="4123" y="1149"/>
                </a:cxn>
                <a:cxn ang="0">
                  <a:pos x="4004" y="1159"/>
                </a:cxn>
                <a:cxn ang="0">
                  <a:pos x="3879" y="1157"/>
                </a:cxn>
                <a:cxn ang="0">
                  <a:pos x="3746" y="1146"/>
                </a:cxn>
                <a:cxn ang="0">
                  <a:pos x="3607" y="1124"/>
                </a:cxn>
                <a:cxn ang="0">
                  <a:pos x="3460" y="1091"/>
                </a:cxn>
                <a:cxn ang="0">
                  <a:pos x="3305" y="1044"/>
                </a:cxn>
                <a:cxn ang="0">
                  <a:pos x="3226" y="1017"/>
                </a:cxn>
                <a:cxn ang="0">
                  <a:pos x="2914" y="909"/>
                </a:cxn>
                <a:cxn ang="0">
                  <a:pos x="2622" y="818"/>
                </a:cxn>
                <a:cxn ang="0">
                  <a:pos x="2353" y="746"/>
                </a:cxn>
                <a:cxn ang="0">
                  <a:pos x="2100" y="689"/>
                </a:cxn>
                <a:cxn ang="0">
                  <a:pos x="1866" y="649"/>
                </a:cxn>
                <a:cxn ang="0">
                  <a:pos x="1648" y="625"/>
                </a:cxn>
                <a:cxn ang="0">
                  <a:pos x="1442" y="615"/>
                </a:cxn>
                <a:cxn ang="0">
                  <a:pos x="1251" y="620"/>
                </a:cxn>
                <a:cxn ang="0">
                  <a:pos x="1070" y="641"/>
                </a:cxn>
                <a:cxn ang="0">
                  <a:pos x="899" y="675"/>
                </a:cxn>
                <a:cxn ang="0">
                  <a:pos x="737" y="722"/>
                </a:cxn>
                <a:cxn ang="0">
                  <a:pos x="581" y="783"/>
                </a:cxn>
                <a:cxn ang="0">
                  <a:pos x="431" y="856"/>
                </a:cxn>
                <a:cxn ang="0">
                  <a:pos x="286" y="941"/>
                </a:cxn>
                <a:cxn ang="0">
                  <a:pos x="143" y="1038"/>
                </a:cxn>
                <a:cxn ang="0">
                  <a:pos x="0" y="1146"/>
                </a:cxn>
              </a:cxnLst>
              <a:rect l="0" t="0" r="r" b="b"/>
              <a:pathLst>
                <a:path w="5373" h="1159">
                  <a:moveTo>
                    <a:pt x="5373" y="0"/>
                  </a:moveTo>
                  <a:lnTo>
                    <a:pt x="5373" y="0"/>
                  </a:lnTo>
                  <a:lnTo>
                    <a:pt x="5367" y="18"/>
                  </a:lnTo>
                  <a:lnTo>
                    <a:pt x="5351" y="69"/>
                  </a:lnTo>
                  <a:lnTo>
                    <a:pt x="5338" y="105"/>
                  </a:lnTo>
                  <a:lnTo>
                    <a:pt x="5323" y="147"/>
                  </a:lnTo>
                  <a:lnTo>
                    <a:pt x="5303" y="194"/>
                  </a:lnTo>
                  <a:lnTo>
                    <a:pt x="5280" y="247"/>
                  </a:lnTo>
                  <a:lnTo>
                    <a:pt x="5253" y="302"/>
                  </a:lnTo>
                  <a:lnTo>
                    <a:pt x="5221" y="361"/>
                  </a:lnTo>
                  <a:lnTo>
                    <a:pt x="5187" y="423"/>
                  </a:lnTo>
                  <a:lnTo>
                    <a:pt x="5148" y="486"/>
                  </a:lnTo>
                  <a:lnTo>
                    <a:pt x="5105" y="550"/>
                  </a:lnTo>
                  <a:lnTo>
                    <a:pt x="5081" y="583"/>
                  </a:lnTo>
                  <a:lnTo>
                    <a:pt x="5056" y="615"/>
                  </a:lnTo>
                  <a:lnTo>
                    <a:pt x="5031" y="647"/>
                  </a:lnTo>
                  <a:lnTo>
                    <a:pt x="5003" y="680"/>
                  </a:lnTo>
                  <a:lnTo>
                    <a:pt x="4976" y="712"/>
                  </a:lnTo>
                  <a:lnTo>
                    <a:pt x="4947" y="743"/>
                  </a:lnTo>
                  <a:lnTo>
                    <a:pt x="4916" y="773"/>
                  </a:lnTo>
                  <a:lnTo>
                    <a:pt x="4883" y="804"/>
                  </a:lnTo>
                  <a:lnTo>
                    <a:pt x="4849" y="833"/>
                  </a:lnTo>
                  <a:lnTo>
                    <a:pt x="4815" y="862"/>
                  </a:lnTo>
                  <a:lnTo>
                    <a:pt x="4780" y="891"/>
                  </a:lnTo>
                  <a:lnTo>
                    <a:pt x="4742" y="919"/>
                  </a:lnTo>
                  <a:lnTo>
                    <a:pt x="4704" y="944"/>
                  </a:lnTo>
                  <a:lnTo>
                    <a:pt x="4663" y="970"/>
                  </a:lnTo>
                  <a:lnTo>
                    <a:pt x="4622" y="994"/>
                  </a:lnTo>
                  <a:lnTo>
                    <a:pt x="4579" y="1017"/>
                  </a:lnTo>
                  <a:lnTo>
                    <a:pt x="4534" y="1038"/>
                  </a:lnTo>
                  <a:lnTo>
                    <a:pt x="4488" y="1057"/>
                  </a:lnTo>
                  <a:lnTo>
                    <a:pt x="4441" y="1077"/>
                  </a:lnTo>
                  <a:lnTo>
                    <a:pt x="4391" y="1093"/>
                  </a:lnTo>
                  <a:lnTo>
                    <a:pt x="4341" y="1109"/>
                  </a:lnTo>
                  <a:lnTo>
                    <a:pt x="4288" y="1122"/>
                  </a:lnTo>
                  <a:lnTo>
                    <a:pt x="4236" y="1133"/>
                  </a:lnTo>
                  <a:lnTo>
                    <a:pt x="4180" y="1143"/>
                  </a:lnTo>
                  <a:lnTo>
                    <a:pt x="4123" y="1149"/>
                  </a:lnTo>
                  <a:lnTo>
                    <a:pt x="4065" y="1156"/>
                  </a:lnTo>
                  <a:lnTo>
                    <a:pt x="4004" y="1159"/>
                  </a:lnTo>
                  <a:lnTo>
                    <a:pt x="3943" y="1159"/>
                  </a:lnTo>
                  <a:lnTo>
                    <a:pt x="3879" y="1157"/>
                  </a:lnTo>
                  <a:lnTo>
                    <a:pt x="3814" y="1153"/>
                  </a:lnTo>
                  <a:lnTo>
                    <a:pt x="3746" y="1146"/>
                  </a:lnTo>
                  <a:lnTo>
                    <a:pt x="3677" y="1136"/>
                  </a:lnTo>
                  <a:lnTo>
                    <a:pt x="3607" y="1124"/>
                  </a:lnTo>
                  <a:lnTo>
                    <a:pt x="3534" y="1109"/>
                  </a:lnTo>
                  <a:lnTo>
                    <a:pt x="3460" y="1091"/>
                  </a:lnTo>
                  <a:lnTo>
                    <a:pt x="3383" y="1070"/>
                  </a:lnTo>
                  <a:lnTo>
                    <a:pt x="3305" y="1044"/>
                  </a:lnTo>
                  <a:lnTo>
                    <a:pt x="3226" y="1017"/>
                  </a:lnTo>
                  <a:lnTo>
                    <a:pt x="3226" y="1017"/>
                  </a:lnTo>
                  <a:lnTo>
                    <a:pt x="3067" y="960"/>
                  </a:lnTo>
                  <a:lnTo>
                    <a:pt x="2914" y="909"/>
                  </a:lnTo>
                  <a:lnTo>
                    <a:pt x="2765" y="862"/>
                  </a:lnTo>
                  <a:lnTo>
                    <a:pt x="2622" y="818"/>
                  </a:lnTo>
                  <a:lnTo>
                    <a:pt x="2485" y="780"/>
                  </a:lnTo>
                  <a:lnTo>
                    <a:pt x="2353" y="746"/>
                  </a:lnTo>
                  <a:lnTo>
                    <a:pt x="2224" y="715"/>
                  </a:lnTo>
                  <a:lnTo>
                    <a:pt x="2100" y="689"/>
                  </a:lnTo>
                  <a:lnTo>
                    <a:pt x="1981" y="667"/>
                  </a:lnTo>
                  <a:lnTo>
                    <a:pt x="1866" y="649"/>
                  </a:lnTo>
                  <a:lnTo>
                    <a:pt x="1755" y="634"/>
                  </a:lnTo>
                  <a:lnTo>
                    <a:pt x="1648" y="625"/>
                  </a:lnTo>
                  <a:lnTo>
                    <a:pt x="1543" y="617"/>
                  </a:lnTo>
                  <a:lnTo>
                    <a:pt x="1442" y="615"/>
                  </a:lnTo>
                  <a:lnTo>
                    <a:pt x="1345" y="615"/>
                  </a:lnTo>
                  <a:lnTo>
                    <a:pt x="1251" y="620"/>
                  </a:lnTo>
                  <a:lnTo>
                    <a:pt x="1159" y="628"/>
                  </a:lnTo>
                  <a:lnTo>
                    <a:pt x="1070" y="641"/>
                  </a:lnTo>
                  <a:lnTo>
                    <a:pt x="984" y="655"/>
                  </a:lnTo>
                  <a:lnTo>
                    <a:pt x="899" y="675"/>
                  </a:lnTo>
                  <a:lnTo>
                    <a:pt x="817" y="696"/>
                  </a:lnTo>
                  <a:lnTo>
                    <a:pt x="737" y="722"/>
                  </a:lnTo>
                  <a:lnTo>
                    <a:pt x="659" y="751"/>
                  </a:lnTo>
                  <a:lnTo>
                    <a:pt x="581" y="783"/>
                  </a:lnTo>
                  <a:lnTo>
                    <a:pt x="506" y="817"/>
                  </a:lnTo>
                  <a:lnTo>
                    <a:pt x="431" y="856"/>
                  </a:lnTo>
                  <a:lnTo>
                    <a:pt x="358" y="896"/>
                  </a:lnTo>
                  <a:lnTo>
                    <a:pt x="286" y="941"/>
                  </a:lnTo>
                  <a:lnTo>
                    <a:pt x="213" y="988"/>
                  </a:lnTo>
                  <a:lnTo>
                    <a:pt x="143" y="1038"/>
                  </a:lnTo>
                  <a:lnTo>
                    <a:pt x="70" y="1090"/>
                  </a:lnTo>
                  <a:lnTo>
                    <a:pt x="0" y="114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806382" name="Freeform 46"/>
            <p:cNvSpPr>
              <a:spLocks/>
            </p:cNvSpPr>
            <p:nvPr userDrawn="1"/>
          </p:nvSpPr>
          <p:spPr bwMode="auto">
            <a:xfrm>
              <a:off x="1146" y="968"/>
              <a:ext cx="5355" cy="631"/>
            </a:xfrm>
            <a:custGeom>
              <a:avLst/>
              <a:gdLst/>
              <a:ahLst/>
              <a:cxnLst>
                <a:cxn ang="0">
                  <a:pos x="5355" y="0"/>
                </a:cxn>
                <a:cxn ang="0">
                  <a:pos x="5334" y="71"/>
                </a:cxn>
                <a:cxn ang="0">
                  <a:pos x="5306" y="150"/>
                </a:cxn>
                <a:cxn ang="0">
                  <a:pos x="5266" y="250"/>
                </a:cxn>
                <a:cxn ang="0">
                  <a:pos x="5209" y="366"/>
                </a:cxn>
                <a:cxn ang="0">
                  <a:pos x="5138" y="494"/>
                </a:cxn>
                <a:cxn ang="0">
                  <a:pos x="5072" y="592"/>
                </a:cxn>
                <a:cxn ang="0">
                  <a:pos x="5023" y="658"/>
                </a:cxn>
                <a:cxn ang="0">
                  <a:pos x="4969" y="723"/>
                </a:cxn>
                <a:cxn ang="0">
                  <a:pos x="4909" y="788"/>
                </a:cxn>
                <a:cxn ang="0">
                  <a:pos x="4845" y="849"/>
                </a:cxn>
                <a:cxn ang="0">
                  <a:pos x="4775" y="909"/>
                </a:cxn>
                <a:cxn ang="0">
                  <a:pos x="4700" y="964"/>
                </a:cxn>
                <a:cxn ang="0">
                  <a:pos x="4619" y="1015"/>
                </a:cxn>
                <a:cxn ang="0">
                  <a:pos x="4532" y="1060"/>
                </a:cxn>
                <a:cxn ang="0">
                  <a:pos x="4439" y="1101"/>
                </a:cxn>
                <a:cxn ang="0">
                  <a:pos x="4340" y="1135"/>
                </a:cxn>
                <a:cxn ang="0">
                  <a:pos x="4235" y="1162"/>
                </a:cxn>
                <a:cxn ang="0">
                  <a:pos x="4123" y="1182"/>
                </a:cxn>
                <a:cxn ang="0">
                  <a:pos x="4004" y="1193"/>
                </a:cxn>
                <a:cxn ang="0">
                  <a:pos x="3879" y="1194"/>
                </a:cxn>
                <a:cxn ang="0">
                  <a:pos x="3746" y="1185"/>
                </a:cxn>
                <a:cxn ang="0">
                  <a:pos x="3606" y="1165"/>
                </a:cxn>
                <a:cxn ang="0">
                  <a:pos x="3458" y="1136"/>
                </a:cxn>
                <a:cxn ang="0">
                  <a:pos x="3304" y="1093"/>
                </a:cxn>
                <a:cxn ang="0">
                  <a:pos x="3224" y="1067"/>
                </a:cxn>
                <a:cxn ang="0">
                  <a:pos x="2910" y="965"/>
                </a:cxn>
                <a:cxn ang="0">
                  <a:pos x="2618" y="880"/>
                </a:cxn>
                <a:cxn ang="0">
                  <a:pos x="2346" y="812"/>
                </a:cxn>
                <a:cxn ang="0">
                  <a:pos x="2094" y="760"/>
                </a:cxn>
                <a:cxn ang="0">
                  <a:pos x="1859" y="723"/>
                </a:cxn>
                <a:cxn ang="0">
                  <a:pos x="1640" y="704"/>
                </a:cxn>
                <a:cxn ang="0">
                  <a:pos x="1434" y="699"/>
                </a:cxn>
                <a:cxn ang="0">
                  <a:pos x="1242" y="707"/>
                </a:cxn>
                <a:cxn ang="0">
                  <a:pos x="1063" y="731"/>
                </a:cxn>
                <a:cxn ang="0">
                  <a:pos x="893" y="768"/>
                </a:cxn>
                <a:cxn ang="0">
                  <a:pos x="732" y="820"/>
                </a:cxn>
                <a:cxn ang="0">
                  <a:pos x="576" y="884"/>
                </a:cxn>
                <a:cxn ang="0">
                  <a:pos x="427" y="960"/>
                </a:cxn>
                <a:cxn ang="0">
                  <a:pos x="283" y="1049"/>
                </a:cxn>
                <a:cxn ang="0">
                  <a:pos x="141" y="1149"/>
                </a:cxn>
                <a:cxn ang="0">
                  <a:pos x="0" y="1261"/>
                </a:cxn>
              </a:cxnLst>
              <a:rect l="0" t="0" r="r" b="b"/>
              <a:pathLst>
                <a:path w="5355" h="1261">
                  <a:moveTo>
                    <a:pt x="5355" y="0"/>
                  </a:moveTo>
                  <a:lnTo>
                    <a:pt x="5355" y="0"/>
                  </a:lnTo>
                  <a:lnTo>
                    <a:pt x="5349" y="19"/>
                  </a:lnTo>
                  <a:lnTo>
                    <a:pt x="5334" y="71"/>
                  </a:lnTo>
                  <a:lnTo>
                    <a:pt x="5322" y="106"/>
                  </a:lnTo>
                  <a:lnTo>
                    <a:pt x="5306" y="150"/>
                  </a:lnTo>
                  <a:lnTo>
                    <a:pt x="5288" y="197"/>
                  </a:lnTo>
                  <a:lnTo>
                    <a:pt x="5266" y="250"/>
                  </a:lnTo>
                  <a:lnTo>
                    <a:pt x="5240" y="306"/>
                  </a:lnTo>
                  <a:lnTo>
                    <a:pt x="5209" y="366"/>
                  </a:lnTo>
                  <a:lnTo>
                    <a:pt x="5176" y="429"/>
                  </a:lnTo>
                  <a:lnTo>
                    <a:pt x="5138" y="494"/>
                  </a:lnTo>
                  <a:lnTo>
                    <a:pt x="5095" y="560"/>
                  </a:lnTo>
                  <a:lnTo>
                    <a:pt x="5072" y="592"/>
                  </a:lnTo>
                  <a:lnTo>
                    <a:pt x="5048" y="625"/>
                  </a:lnTo>
                  <a:lnTo>
                    <a:pt x="5023" y="658"/>
                  </a:lnTo>
                  <a:lnTo>
                    <a:pt x="4997" y="691"/>
                  </a:lnTo>
                  <a:lnTo>
                    <a:pt x="4969" y="723"/>
                  </a:lnTo>
                  <a:lnTo>
                    <a:pt x="4940" y="755"/>
                  </a:lnTo>
                  <a:lnTo>
                    <a:pt x="4909" y="788"/>
                  </a:lnTo>
                  <a:lnTo>
                    <a:pt x="4877" y="818"/>
                  </a:lnTo>
                  <a:lnTo>
                    <a:pt x="4845" y="849"/>
                  </a:lnTo>
                  <a:lnTo>
                    <a:pt x="4811" y="880"/>
                  </a:lnTo>
                  <a:lnTo>
                    <a:pt x="4775" y="909"/>
                  </a:lnTo>
                  <a:lnTo>
                    <a:pt x="4739" y="936"/>
                  </a:lnTo>
                  <a:lnTo>
                    <a:pt x="4700" y="964"/>
                  </a:lnTo>
                  <a:lnTo>
                    <a:pt x="4661" y="989"/>
                  </a:lnTo>
                  <a:lnTo>
                    <a:pt x="4619" y="1015"/>
                  </a:lnTo>
                  <a:lnTo>
                    <a:pt x="4576" y="1038"/>
                  </a:lnTo>
                  <a:lnTo>
                    <a:pt x="4532" y="1060"/>
                  </a:lnTo>
                  <a:lnTo>
                    <a:pt x="4486" y="1081"/>
                  </a:lnTo>
                  <a:lnTo>
                    <a:pt x="4439" y="1101"/>
                  </a:lnTo>
                  <a:lnTo>
                    <a:pt x="4390" y="1119"/>
                  </a:lnTo>
                  <a:lnTo>
                    <a:pt x="4340" y="1135"/>
                  </a:lnTo>
                  <a:lnTo>
                    <a:pt x="4289" y="1149"/>
                  </a:lnTo>
                  <a:lnTo>
                    <a:pt x="4235" y="1162"/>
                  </a:lnTo>
                  <a:lnTo>
                    <a:pt x="4179" y="1173"/>
                  </a:lnTo>
                  <a:lnTo>
                    <a:pt x="4123" y="1182"/>
                  </a:lnTo>
                  <a:lnTo>
                    <a:pt x="4064" y="1188"/>
                  </a:lnTo>
                  <a:lnTo>
                    <a:pt x="4004" y="1193"/>
                  </a:lnTo>
                  <a:lnTo>
                    <a:pt x="3942" y="1194"/>
                  </a:lnTo>
                  <a:lnTo>
                    <a:pt x="3879" y="1194"/>
                  </a:lnTo>
                  <a:lnTo>
                    <a:pt x="3814" y="1191"/>
                  </a:lnTo>
                  <a:lnTo>
                    <a:pt x="3746" y="1185"/>
                  </a:lnTo>
                  <a:lnTo>
                    <a:pt x="3676" y="1177"/>
                  </a:lnTo>
                  <a:lnTo>
                    <a:pt x="3606" y="1165"/>
                  </a:lnTo>
                  <a:lnTo>
                    <a:pt x="3533" y="1153"/>
                  </a:lnTo>
                  <a:lnTo>
                    <a:pt x="3458" y="1136"/>
                  </a:lnTo>
                  <a:lnTo>
                    <a:pt x="3382" y="1115"/>
                  </a:lnTo>
                  <a:lnTo>
                    <a:pt x="3304" y="1093"/>
                  </a:lnTo>
                  <a:lnTo>
                    <a:pt x="3224" y="1067"/>
                  </a:lnTo>
                  <a:lnTo>
                    <a:pt x="3224" y="1067"/>
                  </a:lnTo>
                  <a:lnTo>
                    <a:pt x="3064" y="1014"/>
                  </a:lnTo>
                  <a:lnTo>
                    <a:pt x="2910" y="965"/>
                  </a:lnTo>
                  <a:lnTo>
                    <a:pt x="2761" y="920"/>
                  </a:lnTo>
                  <a:lnTo>
                    <a:pt x="2618" y="880"/>
                  </a:lnTo>
                  <a:lnTo>
                    <a:pt x="2480" y="842"/>
                  </a:lnTo>
                  <a:lnTo>
                    <a:pt x="2346" y="812"/>
                  </a:lnTo>
                  <a:lnTo>
                    <a:pt x="2219" y="783"/>
                  </a:lnTo>
                  <a:lnTo>
                    <a:pt x="2094" y="760"/>
                  </a:lnTo>
                  <a:lnTo>
                    <a:pt x="1974" y="739"/>
                  </a:lnTo>
                  <a:lnTo>
                    <a:pt x="1859" y="723"/>
                  </a:lnTo>
                  <a:lnTo>
                    <a:pt x="1746" y="712"/>
                  </a:lnTo>
                  <a:lnTo>
                    <a:pt x="1640" y="704"/>
                  </a:lnTo>
                  <a:lnTo>
                    <a:pt x="1535" y="699"/>
                  </a:lnTo>
                  <a:lnTo>
                    <a:pt x="1434" y="699"/>
                  </a:lnTo>
                  <a:lnTo>
                    <a:pt x="1337" y="700"/>
                  </a:lnTo>
                  <a:lnTo>
                    <a:pt x="1242" y="707"/>
                  </a:lnTo>
                  <a:lnTo>
                    <a:pt x="1151" y="718"/>
                  </a:lnTo>
                  <a:lnTo>
                    <a:pt x="1063" y="731"/>
                  </a:lnTo>
                  <a:lnTo>
                    <a:pt x="976" y="749"/>
                  </a:lnTo>
                  <a:lnTo>
                    <a:pt x="893" y="768"/>
                  </a:lnTo>
                  <a:lnTo>
                    <a:pt x="811" y="792"/>
                  </a:lnTo>
                  <a:lnTo>
                    <a:pt x="732" y="820"/>
                  </a:lnTo>
                  <a:lnTo>
                    <a:pt x="652" y="851"/>
                  </a:lnTo>
                  <a:lnTo>
                    <a:pt x="576" y="884"/>
                  </a:lnTo>
                  <a:lnTo>
                    <a:pt x="501" y="920"/>
                  </a:lnTo>
                  <a:lnTo>
                    <a:pt x="427" y="960"/>
                  </a:lnTo>
                  <a:lnTo>
                    <a:pt x="355" y="1004"/>
                  </a:lnTo>
                  <a:lnTo>
                    <a:pt x="283" y="1049"/>
                  </a:lnTo>
                  <a:lnTo>
                    <a:pt x="212" y="1098"/>
                  </a:lnTo>
                  <a:lnTo>
                    <a:pt x="141" y="1149"/>
                  </a:lnTo>
                  <a:lnTo>
                    <a:pt x="71" y="1204"/>
                  </a:lnTo>
                  <a:lnTo>
                    <a:pt x="0" y="1261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806383" name="Freeform 47"/>
            <p:cNvSpPr>
              <a:spLocks/>
            </p:cNvSpPr>
            <p:nvPr userDrawn="1"/>
          </p:nvSpPr>
          <p:spPr bwMode="auto">
            <a:xfrm>
              <a:off x="1187" y="940"/>
              <a:ext cx="5335" cy="688"/>
            </a:xfrm>
            <a:custGeom>
              <a:avLst/>
              <a:gdLst/>
              <a:ahLst/>
              <a:cxnLst>
                <a:cxn ang="0">
                  <a:pos x="5335" y="0"/>
                </a:cxn>
                <a:cxn ang="0">
                  <a:pos x="5315" y="71"/>
                </a:cxn>
                <a:cxn ang="0">
                  <a:pos x="5289" y="150"/>
                </a:cxn>
                <a:cxn ang="0">
                  <a:pos x="5250" y="252"/>
                </a:cxn>
                <a:cxn ang="0">
                  <a:pos x="5196" y="371"/>
                </a:cxn>
                <a:cxn ang="0">
                  <a:pos x="5127" y="501"/>
                </a:cxn>
                <a:cxn ang="0">
                  <a:pos x="5061" y="601"/>
                </a:cxn>
                <a:cxn ang="0">
                  <a:pos x="5014" y="667"/>
                </a:cxn>
                <a:cxn ang="0">
                  <a:pos x="4960" y="735"/>
                </a:cxn>
                <a:cxn ang="0">
                  <a:pos x="4902" y="799"/>
                </a:cxn>
                <a:cxn ang="0">
                  <a:pos x="4838" y="862"/>
                </a:cxn>
                <a:cxn ang="0">
                  <a:pos x="4770" y="924"/>
                </a:cxn>
                <a:cxn ang="0">
                  <a:pos x="4695" y="980"/>
                </a:cxn>
                <a:cxn ang="0">
                  <a:pos x="4614" y="1034"/>
                </a:cxn>
                <a:cxn ang="0">
                  <a:pos x="4528" y="1082"/>
                </a:cxn>
                <a:cxn ang="0">
                  <a:pos x="4436" y="1126"/>
                </a:cxn>
                <a:cxn ang="0">
                  <a:pos x="4338" y="1161"/>
                </a:cxn>
                <a:cxn ang="0">
                  <a:pos x="4232" y="1190"/>
                </a:cxn>
                <a:cxn ang="0">
                  <a:pos x="4121" y="1213"/>
                </a:cxn>
                <a:cxn ang="0">
                  <a:pos x="4003" y="1226"/>
                </a:cxn>
                <a:cxn ang="0">
                  <a:pos x="3877" y="1229"/>
                </a:cxn>
                <a:cxn ang="0">
                  <a:pos x="3745" y="1224"/>
                </a:cxn>
                <a:cxn ang="0">
                  <a:pos x="3605" y="1206"/>
                </a:cxn>
                <a:cxn ang="0">
                  <a:pos x="3456" y="1179"/>
                </a:cxn>
                <a:cxn ang="0">
                  <a:pos x="3301" y="1140"/>
                </a:cxn>
                <a:cxn ang="0">
                  <a:pos x="3220" y="1114"/>
                </a:cxn>
                <a:cxn ang="0">
                  <a:pos x="2905" y="1019"/>
                </a:cxn>
                <a:cxn ang="0">
                  <a:pos x="2612" y="938"/>
                </a:cxn>
                <a:cxn ang="0">
                  <a:pos x="2340" y="875"/>
                </a:cxn>
                <a:cxn ang="0">
                  <a:pos x="2086" y="828"/>
                </a:cxn>
                <a:cxn ang="0">
                  <a:pos x="1851" y="798"/>
                </a:cxn>
                <a:cxn ang="0">
                  <a:pos x="1630" y="782"/>
                </a:cxn>
                <a:cxn ang="0">
                  <a:pos x="1426" y="780"/>
                </a:cxn>
                <a:cxn ang="0">
                  <a:pos x="1235" y="795"/>
                </a:cxn>
                <a:cxn ang="0">
                  <a:pos x="1099" y="814"/>
                </a:cxn>
                <a:cxn ang="0">
                  <a:pos x="1011" y="830"/>
                </a:cxn>
                <a:cxn ang="0">
                  <a:pos x="927" y="851"/>
                </a:cxn>
                <a:cxn ang="0">
                  <a:pos x="804" y="888"/>
                </a:cxn>
                <a:cxn ang="0">
                  <a:pos x="647" y="950"/>
                </a:cxn>
                <a:cxn ang="0">
                  <a:pos x="496" y="1024"/>
                </a:cxn>
                <a:cxn ang="0">
                  <a:pos x="352" y="1109"/>
                </a:cxn>
                <a:cxn ang="0">
                  <a:pos x="210" y="1208"/>
                </a:cxn>
                <a:cxn ang="0">
                  <a:pos x="70" y="1316"/>
                </a:cxn>
              </a:cxnLst>
              <a:rect l="0" t="0" r="r" b="b"/>
              <a:pathLst>
                <a:path w="5335" h="1376">
                  <a:moveTo>
                    <a:pt x="5335" y="0"/>
                  </a:moveTo>
                  <a:lnTo>
                    <a:pt x="5335" y="0"/>
                  </a:lnTo>
                  <a:lnTo>
                    <a:pt x="5331" y="18"/>
                  </a:lnTo>
                  <a:lnTo>
                    <a:pt x="5315" y="71"/>
                  </a:lnTo>
                  <a:lnTo>
                    <a:pt x="5304" y="107"/>
                  </a:lnTo>
                  <a:lnTo>
                    <a:pt x="5289" y="150"/>
                  </a:lnTo>
                  <a:lnTo>
                    <a:pt x="5271" y="199"/>
                  </a:lnTo>
                  <a:lnTo>
                    <a:pt x="5250" y="252"/>
                  </a:lnTo>
                  <a:lnTo>
                    <a:pt x="5225" y="310"/>
                  </a:lnTo>
                  <a:lnTo>
                    <a:pt x="5196" y="371"/>
                  </a:lnTo>
                  <a:lnTo>
                    <a:pt x="5163" y="434"/>
                  </a:lnTo>
                  <a:lnTo>
                    <a:pt x="5127" y="501"/>
                  </a:lnTo>
                  <a:lnTo>
                    <a:pt x="5085" y="567"/>
                  </a:lnTo>
                  <a:lnTo>
                    <a:pt x="5061" y="601"/>
                  </a:lnTo>
                  <a:lnTo>
                    <a:pt x="5038" y="635"/>
                  </a:lnTo>
                  <a:lnTo>
                    <a:pt x="5014" y="667"/>
                  </a:lnTo>
                  <a:lnTo>
                    <a:pt x="4988" y="701"/>
                  </a:lnTo>
                  <a:lnTo>
                    <a:pt x="4960" y="735"/>
                  </a:lnTo>
                  <a:lnTo>
                    <a:pt x="4932" y="767"/>
                  </a:lnTo>
                  <a:lnTo>
                    <a:pt x="4902" y="799"/>
                  </a:lnTo>
                  <a:lnTo>
                    <a:pt x="4871" y="832"/>
                  </a:lnTo>
                  <a:lnTo>
                    <a:pt x="4838" y="862"/>
                  </a:lnTo>
                  <a:lnTo>
                    <a:pt x="4804" y="893"/>
                  </a:lnTo>
                  <a:lnTo>
                    <a:pt x="4770" y="924"/>
                  </a:lnTo>
                  <a:lnTo>
                    <a:pt x="4734" y="953"/>
                  </a:lnTo>
                  <a:lnTo>
                    <a:pt x="4695" y="980"/>
                  </a:lnTo>
                  <a:lnTo>
                    <a:pt x="4656" y="1008"/>
                  </a:lnTo>
                  <a:lnTo>
                    <a:pt x="4614" y="1034"/>
                  </a:lnTo>
                  <a:lnTo>
                    <a:pt x="4573" y="1059"/>
                  </a:lnTo>
                  <a:lnTo>
                    <a:pt x="4528" y="1082"/>
                  </a:lnTo>
                  <a:lnTo>
                    <a:pt x="4484" y="1105"/>
                  </a:lnTo>
                  <a:lnTo>
                    <a:pt x="4436" y="1126"/>
                  </a:lnTo>
                  <a:lnTo>
                    <a:pt x="4388" y="1143"/>
                  </a:lnTo>
                  <a:lnTo>
                    <a:pt x="4338" y="1161"/>
                  </a:lnTo>
                  <a:lnTo>
                    <a:pt x="4287" y="1177"/>
                  </a:lnTo>
                  <a:lnTo>
                    <a:pt x="4232" y="1190"/>
                  </a:lnTo>
                  <a:lnTo>
                    <a:pt x="4178" y="1203"/>
                  </a:lnTo>
                  <a:lnTo>
                    <a:pt x="4121" y="1213"/>
                  </a:lnTo>
                  <a:lnTo>
                    <a:pt x="4063" y="1219"/>
                  </a:lnTo>
                  <a:lnTo>
                    <a:pt x="4003" y="1226"/>
                  </a:lnTo>
                  <a:lnTo>
                    <a:pt x="3941" y="1229"/>
                  </a:lnTo>
                  <a:lnTo>
                    <a:pt x="3877" y="1229"/>
                  </a:lnTo>
                  <a:lnTo>
                    <a:pt x="3812" y="1227"/>
                  </a:lnTo>
                  <a:lnTo>
                    <a:pt x="3745" y="1224"/>
                  </a:lnTo>
                  <a:lnTo>
                    <a:pt x="3676" y="1216"/>
                  </a:lnTo>
                  <a:lnTo>
                    <a:pt x="3605" y="1206"/>
                  </a:lnTo>
                  <a:lnTo>
                    <a:pt x="3531" y="1195"/>
                  </a:lnTo>
                  <a:lnTo>
                    <a:pt x="3456" y="1179"/>
                  </a:lnTo>
                  <a:lnTo>
                    <a:pt x="3380" y="1161"/>
                  </a:lnTo>
                  <a:lnTo>
                    <a:pt x="3301" y="1140"/>
                  </a:lnTo>
                  <a:lnTo>
                    <a:pt x="3220" y="1114"/>
                  </a:lnTo>
                  <a:lnTo>
                    <a:pt x="3220" y="1114"/>
                  </a:lnTo>
                  <a:lnTo>
                    <a:pt x="3061" y="1064"/>
                  </a:lnTo>
                  <a:lnTo>
                    <a:pt x="2905" y="1019"/>
                  </a:lnTo>
                  <a:lnTo>
                    <a:pt x="2756" y="977"/>
                  </a:lnTo>
                  <a:lnTo>
                    <a:pt x="2612" y="938"/>
                  </a:lnTo>
                  <a:lnTo>
                    <a:pt x="2473" y="906"/>
                  </a:lnTo>
                  <a:lnTo>
                    <a:pt x="2340" y="875"/>
                  </a:lnTo>
                  <a:lnTo>
                    <a:pt x="2211" y="851"/>
                  </a:lnTo>
                  <a:lnTo>
                    <a:pt x="2086" y="828"/>
                  </a:lnTo>
                  <a:lnTo>
                    <a:pt x="1966" y="811"/>
                  </a:lnTo>
                  <a:lnTo>
                    <a:pt x="1851" y="798"/>
                  </a:lnTo>
                  <a:lnTo>
                    <a:pt x="1739" y="788"/>
                  </a:lnTo>
                  <a:lnTo>
                    <a:pt x="1630" y="782"/>
                  </a:lnTo>
                  <a:lnTo>
                    <a:pt x="1526" y="780"/>
                  </a:lnTo>
                  <a:lnTo>
                    <a:pt x="1426" y="780"/>
                  </a:lnTo>
                  <a:lnTo>
                    <a:pt x="1329" y="785"/>
                  </a:lnTo>
                  <a:lnTo>
                    <a:pt x="1235" y="795"/>
                  </a:lnTo>
                  <a:lnTo>
                    <a:pt x="1143" y="806"/>
                  </a:lnTo>
                  <a:lnTo>
                    <a:pt x="1099" y="814"/>
                  </a:lnTo>
                  <a:lnTo>
                    <a:pt x="1054" y="822"/>
                  </a:lnTo>
                  <a:lnTo>
                    <a:pt x="1011" y="830"/>
                  </a:lnTo>
                  <a:lnTo>
                    <a:pt x="970" y="840"/>
                  </a:lnTo>
                  <a:lnTo>
                    <a:pt x="927" y="851"/>
                  </a:lnTo>
                  <a:lnTo>
                    <a:pt x="885" y="862"/>
                  </a:lnTo>
                  <a:lnTo>
                    <a:pt x="804" y="888"/>
                  </a:lnTo>
                  <a:lnTo>
                    <a:pt x="725" y="917"/>
                  </a:lnTo>
                  <a:lnTo>
                    <a:pt x="647" y="950"/>
                  </a:lnTo>
                  <a:lnTo>
                    <a:pt x="571" y="985"/>
                  </a:lnTo>
                  <a:lnTo>
                    <a:pt x="496" y="1024"/>
                  </a:lnTo>
                  <a:lnTo>
                    <a:pt x="424" y="1064"/>
                  </a:lnTo>
                  <a:lnTo>
                    <a:pt x="352" y="1109"/>
                  </a:lnTo>
                  <a:lnTo>
                    <a:pt x="280" y="1156"/>
                  </a:lnTo>
                  <a:lnTo>
                    <a:pt x="210" y="1208"/>
                  </a:lnTo>
                  <a:lnTo>
                    <a:pt x="139" y="1261"/>
                  </a:lnTo>
                  <a:lnTo>
                    <a:pt x="70" y="1316"/>
                  </a:lnTo>
                  <a:lnTo>
                    <a:pt x="0" y="137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806384" name="Freeform 48"/>
            <p:cNvSpPr>
              <a:spLocks/>
            </p:cNvSpPr>
            <p:nvPr userDrawn="1"/>
          </p:nvSpPr>
          <p:spPr bwMode="auto">
            <a:xfrm>
              <a:off x="1229" y="911"/>
              <a:ext cx="5314" cy="745"/>
            </a:xfrm>
            <a:custGeom>
              <a:avLst/>
              <a:gdLst/>
              <a:ahLst/>
              <a:cxnLst>
                <a:cxn ang="0">
                  <a:pos x="5314" y="0"/>
                </a:cxn>
                <a:cxn ang="0">
                  <a:pos x="5296" y="71"/>
                </a:cxn>
                <a:cxn ang="0">
                  <a:pos x="5271" y="153"/>
                </a:cxn>
                <a:cxn ang="0">
                  <a:pos x="5233" y="257"/>
                </a:cxn>
                <a:cxn ang="0">
                  <a:pos x="5180" y="376"/>
                </a:cxn>
                <a:cxn ang="0">
                  <a:pos x="5112" y="507"/>
                </a:cxn>
                <a:cxn ang="0">
                  <a:pos x="5050" y="609"/>
                </a:cxn>
                <a:cxn ang="0">
                  <a:pos x="5003" y="678"/>
                </a:cxn>
                <a:cxn ang="0">
                  <a:pos x="4950" y="746"/>
                </a:cxn>
                <a:cxn ang="0">
                  <a:pos x="4893" y="812"/>
                </a:cxn>
                <a:cxn ang="0">
                  <a:pos x="4830" y="878"/>
                </a:cxn>
                <a:cxn ang="0">
                  <a:pos x="4762" y="940"/>
                </a:cxn>
                <a:cxn ang="0">
                  <a:pos x="4689" y="999"/>
                </a:cxn>
                <a:cxn ang="0">
                  <a:pos x="4610" y="1054"/>
                </a:cxn>
                <a:cxn ang="0">
                  <a:pos x="4524" y="1104"/>
                </a:cxn>
                <a:cxn ang="0">
                  <a:pos x="4432" y="1150"/>
                </a:cxn>
                <a:cxn ang="0">
                  <a:pos x="4335" y="1188"/>
                </a:cxn>
                <a:cxn ang="0">
                  <a:pos x="4229" y="1219"/>
                </a:cxn>
                <a:cxn ang="0">
                  <a:pos x="4118" y="1243"/>
                </a:cxn>
                <a:cxn ang="0">
                  <a:pos x="4000" y="1259"/>
                </a:cxn>
                <a:cxn ang="0">
                  <a:pos x="3875" y="1266"/>
                </a:cxn>
                <a:cxn ang="0">
                  <a:pos x="3742" y="1263"/>
                </a:cxn>
                <a:cxn ang="0">
                  <a:pos x="3602" y="1248"/>
                </a:cxn>
                <a:cxn ang="0">
                  <a:pos x="3453" y="1224"/>
                </a:cxn>
                <a:cxn ang="0">
                  <a:pos x="3298" y="1187"/>
                </a:cxn>
                <a:cxn ang="0">
                  <a:pos x="3217" y="1164"/>
                </a:cxn>
                <a:cxn ang="0">
                  <a:pos x="2899" y="1074"/>
                </a:cxn>
                <a:cxn ang="0">
                  <a:pos x="2605" y="999"/>
                </a:cxn>
                <a:cxn ang="0">
                  <a:pos x="2333" y="941"/>
                </a:cxn>
                <a:cxn ang="0">
                  <a:pos x="2079" y="899"/>
                </a:cxn>
                <a:cxn ang="0">
                  <a:pos x="1843" y="872"/>
                </a:cxn>
                <a:cxn ang="0">
                  <a:pos x="1622" y="861"/>
                </a:cxn>
                <a:cxn ang="0">
                  <a:pos x="1418" y="864"/>
                </a:cxn>
                <a:cxn ang="0">
                  <a:pos x="1226" y="882"/>
                </a:cxn>
                <a:cxn ang="0">
                  <a:pos x="1134" y="896"/>
                </a:cxn>
                <a:cxn ang="0">
                  <a:pos x="1047" y="912"/>
                </a:cxn>
                <a:cxn ang="0">
                  <a:pos x="961" y="933"/>
                </a:cxn>
                <a:cxn ang="0">
                  <a:pos x="878" y="957"/>
                </a:cxn>
                <a:cxn ang="0">
                  <a:pos x="718" y="1016"/>
                </a:cxn>
                <a:cxn ang="0">
                  <a:pos x="565" y="1087"/>
                </a:cxn>
                <a:cxn ang="0">
                  <a:pos x="419" y="1171"/>
                </a:cxn>
                <a:cxn ang="0">
                  <a:pos x="276" y="1266"/>
                </a:cxn>
                <a:cxn ang="0">
                  <a:pos x="138" y="1372"/>
                </a:cxn>
                <a:cxn ang="0">
                  <a:pos x="0" y="1490"/>
                </a:cxn>
              </a:cxnLst>
              <a:rect l="0" t="0" r="r" b="b"/>
              <a:pathLst>
                <a:path w="5314" h="1490">
                  <a:moveTo>
                    <a:pt x="5314" y="0"/>
                  </a:moveTo>
                  <a:lnTo>
                    <a:pt x="5314" y="0"/>
                  </a:lnTo>
                  <a:lnTo>
                    <a:pt x="5309" y="19"/>
                  </a:lnTo>
                  <a:lnTo>
                    <a:pt x="5296" y="71"/>
                  </a:lnTo>
                  <a:lnTo>
                    <a:pt x="5284" y="110"/>
                  </a:lnTo>
                  <a:lnTo>
                    <a:pt x="5271" y="153"/>
                  </a:lnTo>
                  <a:lnTo>
                    <a:pt x="5254" y="202"/>
                  </a:lnTo>
                  <a:lnTo>
                    <a:pt x="5233" y="257"/>
                  </a:lnTo>
                  <a:lnTo>
                    <a:pt x="5208" y="315"/>
                  </a:lnTo>
                  <a:lnTo>
                    <a:pt x="5180" y="376"/>
                  </a:lnTo>
                  <a:lnTo>
                    <a:pt x="5148" y="441"/>
                  </a:lnTo>
                  <a:lnTo>
                    <a:pt x="5112" y="507"/>
                  </a:lnTo>
                  <a:lnTo>
                    <a:pt x="5072" y="575"/>
                  </a:lnTo>
                  <a:lnTo>
                    <a:pt x="5050" y="609"/>
                  </a:lnTo>
                  <a:lnTo>
                    <a:pt x="5026" y="644"/>
                  </a:lnTo>
                  <a:lnTo>
                    <a:pt x="5003" y="678"/>
                  </a:lnTo>
                  <a:lnTo>
                    <a:pt x="4976" y="712"/>
                  </a:lnTo>
                  <a:lnTo>
                    <a:pt x="4950" y="746"/>
                  </a:lnTo>
                  <a:lnTo>
                    <a:pt x="4922" y="780"/>
                  </a:lnTo>
                  <a:lnTo>
                    <a:pt x="4893" y="812"/>
                  </a:lnTo>
                  <a:lnTo>
                    <a:pt x="4862" y="846"/>
                  </a:lnTo>
                  <a:lnTo>
                    <a:pt x="4830" y="878"/>
                  </a:lnTo>
                  <a:lnTo>
                    <a:pt x="4797" y="909"/>
                  </a:lnTo>
                  <a:lnTo>
                    <a:pt x="4762" y="940"/>
                  </a:lnTo>
                  <a:lnTo>
                    <a:pt x="4726" y="970"/>
                  </a:lnTo>
                  <a:lnTo>
                    <a:pt x="4689" y="999"/>
                  </a:lnTo>
                  <a:lnTo>
                    <a:pt x="4650" y="1027"/>
                  </a:lnTo>
                  <a:lnTo>
                    <a:pt x="4610" y="1054"/>
                  </a:lnTo>
                  <a:lnTo>
                    <a:pt x="4568" y="1080"/>
                  </a:lnTo>
                  <a:lnTo>
                    <a:pt x="4524" y="1104"/>
                  </a:lnTo>
                  <a:lnTo>
                    <a:pt x="4479" y="1127"/>
                  </a:lnTo>
                  <a:lnTo>
                    <a:pt x="4432" y="1150"/>
                  </a:lnTo>
                  <a:lnTo>
                    <a:pt x="4385" y="1169"/>
                  </a:lnTo>
                  <a:lnTo>
                    <a:pt x="4335" y="1188"/>
                  </a:lnTo>
                  <a:lnTo>
                    <a:pt x="4283" y="1205"/>
                  </a:lnTo>
                  <a:lnTo>
                    <a:pt x="4229" y="1219"/>
                  </a:lnTo>
                  <a:lnTo>
                    <a:pt x="4175" y="1232"/>
                  </a:lnTo>
                  <a:lnTo>
                    <a:pt x="4118" y="1243"/>
                  </a:lnTo>
                  <a:lnTo>
                    <a:pt x="4060" y="1251"/>
                  </a:lnTo>
                  <a:lnTo>
                    <a:pt x="4000" y="1259"/>
                  </a:lnTo>
                  <a:lnTo>
                    <a:pt x="3939" y="1263"/>
                  </a:lnTo>
                  <a:lnTo>
                    <a:pt x="3875" y="1266"/>
                  </a:lnTo>
                  <a:lnTo>
                    <a:pt x="3810" y="1264"/>
                  </a:lnTo>
                  <a:lnTo>
                    <a:pt x="3742" y="1263"/>
                  </a:lnTo>
                  <a:lnTo>
                    <a:pt x="3673" y="1256"/>
                  </a:lnTo>
                  <a:lnTo>
                    <a:pt x="3602" y="1248"/>
                  </a:lnTo>
                  <a:lnTo>
                    <a:pt x="3528" y="1237"/>
                  </a:lnTo>
                  <a:lnTo>
                    <a:pt x="3453" y="1224"/>
                  </a:lnTo>
                  <a:lnTo>
                    <a:pt x="3377" y="1206"/>
                  </a:lnTo>
                  <a:lnTo>
                    <a:pt x="3298" y="1187"/>
                  </a:lnTo>
                  <a:lnTo>
                    <a:pt x="3217" y="1164"/>
                  </a:lnTo>
                  <a:lnTo>
                    <a:pt x="3217" y="1164"/>
                  </a:lnTo>
                  <a:lnTo>
                    <a:pt x="3055" y="1116"/>
                  </a:lnTo>
                  <a:lnTo>
                    <a:pt x="2899" y="1074"/>
                  </a:lnTo>
                  <a:lnTo>
                    <a:pt x="2751" y="1033"/>
                  </a:lnTo>
                  <a:lnTo>
                    <a:pt x="2605" y="999"/>
                  </a:lnTo>
                  <a:lnTo>
                    <a:pt x="2466" y="969"/>
                  </a:lnTo>
                  <a:lnTo>
                    <a:pt x="2333" y="941"/>
                  </a:lnTo>
                  <a:lnTo>
                    <a:pt x="2202" y="919"/>
                  </a:lnTo>
                  <a:lnTo>
                    <a:pt x="2079" y="899"/>
                  </a:lnTo>
                  <a:lnTo>
                    <a:pt x="1958" y="885"/>
                  </a:lnTo>
                  <a:lnTo>
                    <a:pt x="1843" y="872"/>
                  </a:lnTo>
                  <a:lnTo>
                    <a:pt x="1730" y="865"/>
                  </a:lnTo>
                  <a:lnTo>
                    <a:pt x="1622" y="861"/>
                  </a:lnTo>
                  <a:lnTo>
                    <a:pt x="1518" y="861"/>
                  </a:lnTo>
                  <a:lnTo>
                    <a:pt x="1418" y="864"/>
                  </a:lnTo>
                  <a:lnTo>
                    <a:pt x="1321" y="872"/>
                  </a:lnTo>
                  <a:lnTo>
                    <a:pt x="1226" y="882"/>
                  </a:lnTo>
                  <a:lnTo>
                    <a:pt x="1180" y="888"/>
                  </a:lnTo>
                  <a:lnTo>
                    <a:pt x="1134" y="896"/>
                  </a:lnTo>
                  <a:lnTo>
                    <a:pt x="1090" y="904"/>
                  </a:lnTo>
                  <a:lnTo>
                    <a:pt x="1047" y="912"/>
                  </a:lnTo>
                  <a:lnTo>
                    <a:pt x="1004" y="924"/>
                  </a:lnTo>
                  <a:lnTo>
                    <a:pt x="961" y="933"/>
                  </a:lnTo>
                  <a:lnTo>
                    <a:pt x="919" y="945"/>
                  </a:lnTo>
                  <a:lnTo>
                    <a:pt x="878" y="957"/>
                  </a:lnTo>
                  <a:lnTo>
                    <a:pt x="797" y="985"/>
                  </a:lnTo>
                  <a:lnTo>
                    <a:pt x="718" y="1016"/>
                  </a:lnTo>
                  <a:lnTo>
                    <a:pt x="640" y="1050"/>
                  </a:lnTo>
                  <a:lnTo>
                    <a:pt x="565" y="1087"/>
                  </a:lnTo>
                  <a:lnTo>
                    <a:pt x="492" y="1127"/>
                  </a:lnTo>
                  <a:lnTo>
                    <a:pt x="419" y="1171"/>
                  </a:lnTo>
                  <a:lnTo>
                    <a:pt x="347" y="1216"/>
                  </a:lnTo>
                  <a:lnTo>
                    <a:pt x="276" y="1266"/>
                  </a:lnTo>
                  <a:lnTo>
                    <a:pt x="207" y="1318"/>
                  </a:lnTo>
                  <a:lnTo>
                    <a:pt x="138" y="1372"/>
                  </a:lnTo>
                  <a:lnTo>
                    <a:pt x="70" y="1431"/>
                  </a:lnTo>
                  <a:lnTo>
                    <a:pt x="0" y="149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806385" name="Freeform 49"/>
            <p:cNvSpPr>
              <a:spLocks/>
            </p:cNvSpPr>
            <p:nvPr userDrawn="1"/>
          </p:nvSpPr>
          <p:spPr bwMode="auto">
            <a:xfrm>
              <a:off x="1272" y="882"/>
              <a:ext cx="5291" cy="803"/>
            </a:xfrm>
            <a:custGeom>
              <a:avLst/>
              <a:gdLst/>
              <a:ahLst/>
              <a:cxnLst>
                <a:cxn ang="0">
                  <a:pos x="5291" y="0"/>
                </a:cxn>
                <a:cxn ang="0">
                  <a:pos x="5273" y="73"/>
                </a:cxn>
                <a:cxn ang="0">
                  <a:pos x="5250" y="155"/>
                </a:cxn>
                <a:cxn ang="0">
                  <a:pos x="5214" y="260"/>
                </a:cxn>
                <a:cxn ang="0">
                  <a:pos x="5162" y="381"/>
                </a:cxn>
                <a:cxn ang="0">
                  <a:pos x="5097" y="515"/>
                </a:cxn>
                <a:cxn ang="0">
                  <a:pos x="5036" y="618"/>
                </a:cxn>
                <a:cxn ang="0">
                  <a:pos x="4989" y="688"/>
                </a:cxn>
                <a:cxn ang="0">
                  <a:pos x="4937" y="757"/>
                </a:cxn>
                <a:cxn ang="0">
                  <a:pos x="4882" y="827"/>
                </a:cxn>
                <a:cxn ang="0">
                  <a:pos x="4821" y="893"/>
                </a:cxn>
                <a:cxn ang="0">
                  <a:pos x="4753" y="956"/>
                </a:cxn>
                <a:cxn ang="0">
                  <a:pos x="4681" y="1017"/>
                </a:cxn>
                <a:cxn ang="0">
                  <a:pos x="4603" y="1074"/>
                </a:cxn>
                <a:cxn ang="0">
                  <a:pos x="4518" y="1127"/>
                </a:cxn>
                <a:cxn ang="0">
                  <a:pos x="4426" y="1174"/>
                </a:cxn>
                <a:cxn ang="0">
                  <a:pos x="4329" y="1214"/>
                </a:cxn>
                <a:cxn ang="0">
                  <a:pos x="4225" y="1248"/>
                </a:cxn>
                <a:cxn ang="0">
                  <a:pos x="4114" y="1274"/>
                </a:cxn>
                <a:cxn ang="0">
                  <a:pos x="3996" y="1292"/>
                </a:cxn>
                <a:cxn ang="0">
                  <a:pos x="3871" y="1301"/>
                </a:cxn>
                <a:cxn ang="0">
                  <a:pos x="3738" y="1301"/>
                </a:cxn>
                <a:cxn ang="0">
                  <a:pos x="3598" y="1290"/>
                </a:cxn>
                <a:cxn ang="0">
                  <a:pos x="3449" y="1267"/>
                </a:cxn>
                <a:cxn ang="0">
                  <a:pos x="3292" y="1233"/>
                </a:cxn>
                <a:cxn ang="0">
                  <a:pos x="3212" y="1212"/>
                </a:cxn>
                <a:cxn ang="0">
                  <a:pos x="2894" y="1129"/>
                </a:cxn>
                <a:cxn ang="0">
                  <a:pos x="2598" y="1059"/>
                </a:cxn>
                <a:cxn ang="0">
                  <a:pos x="2323" y="1007"/>
                </a:cxn>
                <a:cxn ang="0">
                  <a:pos x="2069" y="970"/>
                </a:cxn>
                <a:cxn ang="0">
                  <a:pos x="1833" y="948"/>
                </a:cxn>
                <a:cxn ang="0">
                  <a:pos x="1612" y="941"/>
                </a:cxn>
                <a:cxn ang="0">
                  <a:pos x="1408" y="948"/>
                </a:cxn>
                <a:cxn ang="0">
                  <a:pos x="1216" y="969"/>
                </a:cxn>
                <a:cxn ang="0">
                  <a:pos x="1126" y="985"/>
                </a:cxn>
                <a:cxn ang="0">
                  <a:pos x="1037" y="1004"/>
                </a:cxn>
                <a:cxn ang="0">
                  <a:pos x="953" y="1027"/>
                </a:cxn>
                <a:cxn ang="0">
                  <a:pos x="869" y="1053"/>
                </a:cxn>
                <a:cxn ang="0">
                  <a:pos x="789" y="1082"/>
                </a:cxn>
                <a:cxn ang="0">
                  <a:pos x="635" y="1150"/>
                </a:cxn>
                <a:cxn ang="0">
                  <a:pos x="486" y="1230"/>
                </a:cxn>
                <a:cxn ang="0">
                  <a:pos x="343" y="1324"/>
                </a:cxn>
                <a:cxn ang="0">
                  <a:pos x="204" y="1429"/>
                </a:cxn>
                <a:cxn ang="0">
                  <a:pos x="68" y="1545"/>
                </a:cxn>
              </a:cxnLst>
              <a:rect l="0" t="0" r="r" b="b"/>
              <a:pathLst>
                <a:path w="5291" h="1606">
                  <a:moveTo>
                    <a:pt x="5291" y="0"/>
                  </a:moveTo>
                  <a:lnTo>
                    <a:pt x="5291" y="0"/>
                  </a:lnTo>
                  <a:lnTo>
                    <a:pt x="5287" y="19"/>
                  </a:lnTo>
                  <a:lnTo>
                    <a:pt x="5273" y="73"/>
                  </a:lnTo>
                  <a:lnTo>
                    <a:pt x="5264" y="111"/>
                  </a:lnTo>
                  <a:lnTo>
                    <a:pt x="5250" y="155"/>
                  </a:lnTo>
                  <a:lnTo>
                    <a:pt x="5233" y="205"/>
                  </a:lnTo>
                  <a:lnTo>
                    <a:pt x="5214" y="260"/>
                  </a:lnTo>
                  <a:lnTo>
                    <a:pt x="5190" y="318"/>
                  </a:lnTo>
                  <a:lnTo>
                    <a:pt x="5162" y="381"/>
                  </a:lnTo>
                  <a:lnTo>
                    <a:pt x="5132" y="447"/>
                  </a:lnTo>
                  <a:lnTo>
                    <a:pt x="5097" y="515"/>
                  </a:lnTo>
                  <a:lnTo>
                    <a:pt x="5057" y="583"/>
                  </a:lnTo>
                  <a:lnTo>
                    <a:pt x="5036" y="618"/>
                  </a:lnTo>
                  <a:lnTo>
                    <a:pt x="5014" y="654"/>
                  </a:lnTo>
                  <a:lnTo>
                    <a:pt x="4989" y="688"/>
                  </a:lnTo>
                  <a:lnTo>
                    <a:pt x="4964" y="723"/>
                  </a:lnTo>
                  <a:lnTo>
                    <a:pt x="4937" y="757"/>
                  </a:lnTo>
                  <a:lnTo>
                    <a:pt x="4911" y="791"/>
                  </a:lnTo>
                  <a:lnTo>
                    <a:pt x="4882" y="827"/>
                  </a:lnTo>
                  <a:lnTo>
                    <a:pt x="4851" y="859"/>
                  </a:lnTo>
                  <a:lnTo>
                    <a:pt x="4821" y="893"/>
                  </a:lnTo>
                  <a:lnTo>
                    <a:pt x="4787" y="925"/>
                  </a:lnTo>
                  <a:lnTo>
                    <a:pt x="4753" y="956"/>
                  </a:lnTo>
                  <a:lnTo>
                    <a:pt x="4718" y="988"/>
                  </a:lnTo>
                  <a:lnTo>
                    <a:pt x="4681" y="1017"/>
                  </a:lnTo>
                  <a:lnTo>
                    <a:pt x="4642" y="1046"/>
                  </a:lnTo>
                  <a:lnTo>
                    <a:pt x="4603" y="1074"/>
                  </a:lnTo>
                  <a:lnTo>
                    <a:pt x="4561" y="1101"/>
                  </a:lnTo>
                  <a:lnTo>
                    <a:pt x="4518" y="1127"/>
                  </a:lnTo>
                  <a:lnTo>
                    <a:pt x="4472" y="1151"/>
                  </a:lnTo>
                  <a:lnTo>
                    <a:pt x="4426" y="1174"/>
                  </a:lnTo>
                  <a:lnTo>
                    <a:pt x="4379" y="1195"/>
                  </a:lnTo>
                  <a:lnTo>
                    <a:pt x="4329" y="1214"/>
                  </a:lnTo>
                  <a:lnTo>
                    <a:pt x="4278" y="1232"/>
                  </a:lnTo>
                  <a:lnTo>
                    <a:pt x="4225" y="1248"/>
                  </a:lnTo>
                  <a:lnTo>
                    <a:pt x="4171" y="1263"/>
                  </a:lnTo>
                  <a:lnTo>
                    <a:pt x="4114" y="1274"/>
                  </a:lnTo>
                  <a:lnTo>
                    <a:pt x="4056" y="1284"/>
                  </a:lnTo>
                  <a:lnTo>
                    <a:pt x="3996" y="1292"/>
                  </a:lnTo>
                  <a:lnTo>
                    <a:pt x="3935" y="1298"/>
                  </a:lnTo>
                  <a:lnTo>
                    <a:pt x="3871" y="1301"/>
                  </a:lnTo>
                  <a:lnTo>
                    <a:pt x="3806" y="1303"/>
                  </a:lnTo>
                  <a:lnTo>
                    <a:pt x="3738" y="1301"/>
                  </a:lnTo>
                  <a:lnTo>
                    <a:pt x="3668" y="1296"/>
                  </a:lnTo>
                  <a:lnTo>
                    <a:pt x="3598" y="1290"/>
                  </a:lnTo>
                  <a:lnTo>
                    <a:pt x="3524" y="1280"/>
                  </a:lnTo>
                  <a:lnTo>
                    <a:pt x="3449" y="1267"/>
                  </a:lnTo>
                  <a:lnTo>
                    <a:pt x="3371" y="1253"/>
                  </a:lnTo>
                  <a:lnTo>
                    <a:pt x="3292" y="1233"/>
                  </a:lnTo>
                  <a:lnTo>
                    <a:pt x="3212" y="1212"/>
                  </a:lnTo>
                  <a:lnTo>
                    <a:pt x="3212" y="1212"/>
                  </a:lnTo>
                  <a:lnTo>
                    <a:pt x="3049" y="1167"/>
                  </a:lnTo>
                  <a:lnTo>
                    <a:pt x="2894" y="1129"/>
                  </a:lnTo>
                  <a:lnTo>
                    <a:pt x="2742" y="1091"/>
                  </a:lnTo>
                  <a:lnTo>
                    <a:pt x="2598" y="1059"/>
                  </a:lnTo>
                  <a:lnTo>
                    <a:pt x="2458" y="1032"/>
                  </a:lnTo>
                  <a:lnTo>
                    <a:pt x="2323" y="1007"/>
                  </a:lnTo>
                  <a:lnTo>
                    <a:pt x="2194" y="986"/>
                  </a:lnTo>
                  <a:lnTo>
                    <a:pt x="2069" y="970"/>
                  </a:lnTo>
                  <a:lnTo>
                    <a:pt x="1948" y="957"/>
                  </a:lnTo>
                  <a:lnTo>
                    <a:pt x="1833" y="948"/>
                  </a:lnTo>
                  <a:lnTo>
                    <a:pt x="1720" y="943"/>
                  </a:lnTo>
                  <a:lnTo>
                    <a:pt x="1612" y="941"/>
                  </a:lnTo>
                  <a:lnTo>
                    <a:pt x="1508" y="943"/>
                  </a:lnTo>
                  <a:lnTo>
                    <a:pt x="1408" y="948"/>
                  </a:lnTo>
                  <a:lnTo>
                    <a:pt x="1311" y="957"/>
                  </a:lnTo>
                  <a:lnTo>
                    <a:pt x="1216" y="969"/>
                  </a:lnTo>
                  <a:lnTo>
                    <a:pt x="1171" y="977"/>
                  </a:lnTo>
                  <a:lnTo>
                    <a:pt x="1126" y="985"/>
                  </a:lnTo>
                  <a:lnTo>
                    <a:pt x="1082" y="994"/>
                  </a:lnTo>
                  <a:lnTo>
                    <a:pt x="1037" y="1004"/>
                  </a:lnTo>
                  <a:lnTo>
                    <a:pt x="994" y="1015"/>
                  </a:lnTo>
                  <a:lnTo>
                    <a:pt x="953" y="1027"/>
                  </a:lnTo>
                  <a:lnTo>
                    <a:pt x="911" y="1040"/>
                  </a:lnTo>
                  <a:lnTo>
                    <a:pt x="869" y="1053"/>
                  </a:lnTo>
                  <a:lnTo>
                    <a:pt x="829" y="1067"/>
                  </a:lnTo>
                  <a:lnTo>
                    <a:pt x="789" y="1082"/>
                  </a:lnTo>
                  <a:lnTo>
                    <a:pt x="711" y="1114"/>
                  </a:lnTo>
                  <a:lnTo>
                    <a:pt x="635" y="1150"/>
                  </a:lnTo>
                  <a:lnTo>
                    <a:pt x="560" y="1188"/>
                  </a:lnTo>
                  <a:lnTo>
                    <a:pt x="486" y="1230"/>
                  </a:lnTo>
                  <a:lnTo>
                    <a:pt x="414" y="1275"/>
                  </a:lnTo>
                  <a:lnTo>
                    <a:pt x="343" y="1324"/>
                  </a:lnTo>
                  <a:lnTo>
                    <a:pt x="274" y="1374"/>
                  </a:lnTo>
                  <a:lnTo>
                    <a:pt x="204" y="1429"/>
                  </a:lnTo>
                  <a:lnTo>
                    <a:pt x="136" y="1485"/>
                  </a:lnTo>
                  <a:lnTo>
                    <a:pt x="68" y="1545"/>
                  </a:lnTo>
                  <a:lnTo>
                    <a:pt x="0" y="160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806386" name="Freeform 50"/>
            <p:cNvSpPr>
              <a:spLocks/>
            </p:cNvSpPr>
            <p:nvPr userDrawn="1"/>
          </p:nvSpPr>
          <p:spPr bwMode="auto">
            <a:xfrm>
              <a:off x="1317" y="854"/>
              <a:ext cx="5265" cy="860"/>
            </a:xfrm>
            <a:custGeom>
              <a:avLst/>
              <a:gdLst/>
              <a:ahLst/>
              <a:cxnLst>
                <a:cxn ang="0">
                  <a:pos x="5265" y="0"/>
                </a:cxn>
                <a:cxn ang="0">
                  <a:pos x="5249" y="73"/>
                </a:cxn>
                <a:cxn ang="0">
                  <a:pos x="5226" y="155"/>
                </a:cxn>
                <a:cxn ang="0">
                  <a:pos x="5191" y="262"/>
                </a:cxn>
                <a:cxn ang="0">
                  <a:pos x="5142" y="385"/>
                </a:cxn>
                <a:cxn ang="0">
                  <a:pos x="5078" y="520"/>
                </a:cxn>
                <a:cxn ang="0">
                  <a:pos x="5019" y="625"/>
                </a:cxn>
                <a:cxn ang="0">
                  <a:pos x="4974" y="696"/>
                </a:cxn>
                <a:cxn ang="0">
                  <a:pos x="4923" y="767"/>
                </a:cxn>
                <a:cxn ang="0">
                  <a:pos x="4869" y="838"/>
                </a:cxn>
                <a:cxn ang="0">
                  <a:pos x="4808" y="906"/>
                </a:cxn>
                <a:cxn ang="0">
                  <a:pos x="4741" y="971"/>
                </a:cxn>
                <a:cxn ang="0">
                  <a:pos x="4670" y="1034"/>
                </a:cxn>
                <a:cxn ang="0">
                  <a:pos x="4593" y="1093"/>
                </a:cxn>
                <a:cxn ang="0">
                  <a:pos x="4509" y="1147"/>
                </a:cxn>
                <a:cxn ang="0">
                  <a:pos x="4419" y="1195"/>
                </a:cxn>
                <a:cxn ang="0">
                  <a:pos x="4322" y="1239"/>
                </a:cxn>
                <a:cxn ang="0">
                  <a:pos x="4218" y="1274"/>
                </a:cxn>
                <a:cxn ang="0">
                  <a:pos x="4108" y="1303"/>
                </a:cxn>
                <a:cxn ang="0">
                  <a:pos x="3990" y="1324"/>
                </a:cxn>
                <a:cxn ang="0">
                  <a:pos x="3865" y="1336"/>
                </a:cxn>
                <a:cxn ang="0">
                  <a:pos x="3732" y="1337"/>
                </a:cxn>
                <a:cxn ang="0">
                  <a:pos x="3591" y="1329"/>
                </a:cxn>
                <a:cxn ang="0">
                  <a:pos x="3443" y="1311"/>
                </a:cxn>
                <a:cxn ang="0">
                  <a:pos x="3286" y="1279"/>
                </a:cxn>
                <a:cxn ang="0">
                  <a:pos x="3204" y="1260"/>
                </a:cxn>
                <a:cxn ang="0">
                  <a:pos x="2885" y="1181"/>
                </a:cxn>
                <a:cxn ang="0">
                  <a:pos x="2588" y="1119"/>
                </a:cxn>
                <a:cxn ang="0">
                  <a:pos x="2313" y="1071"/>
                </a:cxn>
                <a:cxn ang="0">
                  <a:pos x="2059" y="1039"/>
                </a:cxn>
                <a:cxn ang="0">
                  <a:pos x="1821" y="1022"/>
                </a:cxn>
                <a:cxn ang="0">
                  <a:pos x="1602" y="1019"/>
                </a:cxn>
                <a:cxn ang="0">
                  <a:pos x="1396" y="1031"/>
                </a:cxn>
                <a:cxn ang="0">
                  <a:pos x="1252" y="1048"/>
                </a:cxn>
                <a:cxn ang="0">
                  <a:pos x="1160" y="1064"/>
                </a:cxn>
                <a:cxn ang="0">
                  <a:pos x="1071" y="1084"/>
                </a:cxn>
                <a:cxn ang="0">
                  <a:pos x="985" y="1106"/>
                </a:cxn>
                <a:cxn ang="0">
                  <a:pos x="901" y="1132"/>
                </a:cxn>
                <a:cxn ang="0">
                  <a:pos x="820" y="1163"/>
                </a:cxn>
                <a:cxn ang="0">
                  <a:pos x="702" y="1213"/>
                </a:cxn>
                <a:cxn ang="0">
                  <a:pos x="552" y="1290"/>
                </a:cxn>
                <a:cxn ang="0">
                  <a:pos x="408" y="1381"/>
                </a:cxn>
                <a:cxn ang="0">
                  <a:pos x="269" y="1483"/>
                </a:cxn>
                <a:cxn ang="0">
                  <a:pos x="133" y="1596"/>
                </a:cxn>
                <a:cxn ang="0">
                  <a:pos x="0" y="1722"/>
                </a:cxn>
              </a:cxnLst>
              <a:rect l="0" t="0" r="r" b="b"/>
              <a:pathLst>
                <a:path w="5265" h="1722">
                  <a:moveTo>
                    <a:pt x="5265" y="0"/>
                  </a:moveTo>
                  <a:lnTo>
                    <a:pt x="5265" y="0"/>
                  </a:lnTo>
                  <a:lnTo>
                    <a:pt x="5262" y="20"/>
                  </a:lnTo>
                  <a:lnTo>
                    <a:pt x="5249" y="73"/>
                  </a:lnTo>
                  <a:lnTo>
                    <a:pt x="5238" y="112"/>
                  </a:lnTo>
                  <a:lnTo>
                    <a:pt x="5226" y="155"/>
                  </a:lnTo>
                  <a:lnTo>
                    <a:pt x="5210" y="205"/>
                  </a:lnTo>
                  <a:lnTo>
                    <a:pt x="5191" y="262"/>
                  </a:lnTo>
                  <a:lnTo>
                    <a:pt x="5169" y="322"/>
                  </a:lnTo>
                  <a:lnTo>
                    <a:pt x="5142" y="385"/>
                  </a:lnTo>
                  <a:lnTo>
                    <a:pt x="5113" y="451"/>
                  </a:lnTo>
                  <a:lnTo>
                    <a:pt x="5078" y="520"/>
                  </a:lnTo>
                  <a:lnTo>
                    <a:pt x="5040" y="590"/>
                  </a:lnTo>
                  <a:lnTo>
                    <a:pt x="5019" y="625"/>
                  </a:lnTo>
                  <a:lnTo>
                    <a:pt x="4997" y="661"/>
                  </a:lnTo>
                  <a:lnTo>
                    <a:pt x="4974" y="696"/>
                  </a:lnTo>
                  <a:lnTo>
                    <a:pt x="4949" y="732"/>
                  </a:lnTo>
                  <a:lnTo>
                    <a:pt x="4923" y="767"/>
                  </a:lnTo>
                  <a:lnTo>
                    <a:pt x="4897" y="803"/>
                  </a:lnTo>
                  <a:lnTo>
                    <a:pt x="4869" y="838"/>
                  </a:lnTo>
                  <a:lnTo>
                    <a:pt x="4838" y="872"/>
                  </a:lnTo>
                  <a:lnTo>
                    <a:pt x="4808" y="906"/>
                  </a:lnTo>
                  <a:lnTo>
                    <a:pt x="4776" y="938"/>
                  </a:lnTo>
                  <a:lnTo>
                    <a:pt x="4741" y="971"/>
                  </a:lnTo>
                  <a:lnTo>
                    <a:pt x="4706" y="1003"/>
                  </a:lnTo>
                  <a:lnTo>
                    <a:pt x="4670" y="1034"/>
                  </a:lnTo>
                  <a:lnTo>
                    <a:pt x="4631" y="1064"/>
                  </a:lnTo>
                  <a:lnTo>
                    <a:pt x="4593" y="1093"/>
                  </a:lnTo>
                  <a:lnTo>
                    <a:pt x="4551" y="1121"/>
                  </a:lnTo>
                  <a:lnTo>
                    <a:pt x="4509" y="1147"/>
                  </a:lnTo>
                  <a:lnTo>
                    <a:pt x="4465" y="1173"/>
                  </a:lnTo>
                  <a:lnTo>
                    <a:pt x="4419" y="1195"/>
                  </a:lnTo>
                  <a:lnTo>
                    <a:pt x="4370" y="1218"/>
                  </a:lnTo>
                  <a:lnTo>
                    <a:pt x="4322" y="1239"/>
                  </a:lnTo>
                  <a:lnTo>
                    <a:pt x="4270" y="1258"/>
                  </a:lnTo>
                  <a:lnTo>
                    <a:pt x="4218" y="1274"/>
                  </a:lnTo>
                  <a:lnTo>
                    <a:pt x="4163" y="1290"/>
                  </a:lnTo>
                  <a:lnTo>
                    <a:pt x="4108" y="1303"/>
                  </a:lnTo>
                  <a:lnTo>
                    <a:pt x="4050" y="1315"/>
                  </a:lnTo>
                  <a:lnTo>
                    <a:pt x="3990" y="1324"/>
                  </a:lnTo>
                  <a:lnTo>
                    <a:pt x="3929" y="1331"/>
                  </a:lnTo>
                  <a:lnTo>
                    <a:pt x="3865" y="1336"/>
                  </a:lnTo>
                  <a:lnTo>
                    <a:pt x="3800" y="1337"/>
                  </a:lnTo>
                  <a:lnTo>
                    <a:pt x="3732" y="1337"/>
                  </a:lnTo>
                  <a:lnTo>
                    <a:pt x="3662" y="1336"/>
                  </a:lnTo>
                  <a:lnTo>
                    <a:pt x="3591" y="1329"/>
                  </a:lnTo>
                  <a:lnTo>
                    <a:pt x="3518" y="1321"/>
                  </a:lnTo>
                  <a:lnTo>
                    <a:pt x="3443" y="1311"/>
                  </a:lnTo>
                  <a:lnTo>
                    <a:pt x="3365" y="1297"/>
                  </a:lnTo>
                  <a:lnTo>
                    <a:pt x="3286" y="1279"/>
                  </a:lnTo>
                  <a:lnTo>
                    <a:pt x="3204" y="1260"/>
                  </a:lnTo>
                  <a:lnTo>
                    <a:pt x="3204" y="1260"/>
                  </a:lnTo>
                  <a:lnTo>
                    <a:pt x="3042" y="1219"/>
                  </a:lnTo>
                  <a:lnTo>
                    <a:pt x="2885" y="1181"/>
                  </a:lnTo>
                  <a:lnTo>
                    <a:pt x="2733" y="1148"/>
                  </a:lnTo>
                  <a:lnTo>
                    <a:pt x="2588" y="1119"/>
                  </a:lnTo>
                  <a:lnTo>
                    <a:pt x="2447" y="1093"/>
                  </a:lnTo>
                  <a:lnTo>
                    <a:pt x="2313" y="1071"/>
                  </a:lnTo>
                  <a:lnTo>
                    <a:pt x="2184" y="1053"/>
                  </a:lnTo>
                  <a:lnTo>
                    <a:pt x="2059" y="1039"/>
                  </a:lnTo>
                  <a:lnTo>
                    <a:pt x="1938" y="1029"/>
                  </a:lnTo>
                  <a:lnTo>
                    <a:pt x="1821" y="1022"/>
                  </a:lnTo>
                  <a:lnTo>
                    <a:pt x="1709" y="1019"/>
                  </a:lnTo>
                  <a:lnTo>
                    <a:pt x="1602" y="1019"/>
                  </a:lnTo>
                  <a:lnTo>
                    <a:pt x="1498" y="1024"/>
                  </a:lnTo>
                  <a:lnTo>
                    <a:pt x="1396" y="1031"/>
                  </a:lnTo>
                  <a:lnTo>
                    <a:pt x="1299" y="1042"/>
                  </a:lnTo>
                  <a:lnTo>
                    <a:pt x="1252" y="1048"/>
                  </a:lnTo>
                  <a:lnTo>
                    <a:pt x="1206" y="1056"/>
                  </a:lnTo>
                  <a:lnTo>
                    <a:pt x="1160" y="1064"/>
                  </a:lnTo>
                  <a:lnTo>
                    <a:pt x="1116" y="1074"/>
                  </a:lnTo>
                  <a:lnTo>
                    <a:pt x="1071" y="1084"/>
                  </a:lnTo>
                  <a:lnTo>
                    <a:pt x="1027" y="1095"/>
                  </a:lnTo>
                  <a:lnTo>
                    <a:pt x="985" y="1106"/>
                  </a:lnTo>
                  <a:lnTo>
                    <a:pt x="942" y="1119"/>
                  </a:lnTo>
                  <a:lnTo>
                    <a:pt x="901" y="1132"/>
                  </a:lnTo>
                  <a:lnTo>
                    <a:pt x="860" y="1147"/>
                  </a:lnTo>
                  <a:lnTo>
                    <a:pt x="820" y="1163"/>
                  </a:lnTo>
                  <a:lnTo>
                    <a:pt x="780" y="1177"/>
                  </a:lnTo>
                  <a:lnTo>
                    <a:pt x="702" y="1213"/>
                  </a:lnTo>
                  <a:lnTo>
                    <a:pt x="626" y="1250"/>
                  </a:lnTo>
                  <a:lnTo>
                    <a:pt x="552" y="1290"/>
                  </a:lnTo>
                  <a:lnTo>
                    <a:pt x="479" y="1334"/>
                  </a:lnTo>
                  <a:lnTo>
                    <a:pt x="408" y="1381"/>
                  </a:lnTo>
                  <a:lnTo>
                    <a:pt x="338" y="1429"/>
                  </a:lnTo>
                  <a:lnTo>
                    <a:pt x="269" y="1483"/>
                  </a:lnTo>
                  <a:lnTo>
                    <a:pt x="201" y="1538"/>
                  </a:lnTo>
                  <a:lnTo>
                    <a:pt x="133" y="1596"/>
                  </a:lnTo>
                  <a:lnTo>
                    <a:pt x="66" y="1657"/>
                  </a:lnTo>
                  <a:lnTo>
                    <a:pt x="0" y="172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806387" name="Freeform 51"/>
            <p:cNvSpPr>
              <a:spLocks/>
            </p:cNvSpPr>
            <p:nvPr userDrawn="1"/>
          </p:nvSpPr>
          <p:spPr bwMode="auto">
            <a:xfrm>
              <a:off x="1361" y="825"/>
              <a:ext cx="5239" cy="918"/>
            </a:xfrm>
            <a:custGeom>
              <a:avLst/>
              <a:gdLst/>
              <a:ahLst/>
              <a:cxnLst>
                <a:cxn ang="0">
                  <a:pos x="5239" y="0"/>
                </a:cxn>
                <a:cxn ang="0">
                  <a:pos x="5223" y="74"/>
                </a:cxn>
                <a:cxn ang="0">
                  <a:pos x="5202" y="158"/>
                </a:cxn>
                <a:cxn ang="0">
                  <a:pos x="5169" y="265"/>
                </a:cxn>
                <a:cxn ang="0">
                  <a:pos x="5122" y="389"/>
                </a:cxn>
                <a:cxn ang="0">
                  <a:pos x="5061" y="527"/>
                </a:cxn>
                <a:cxn ang="0">
                  <a:pos x="5003" y="635"/>
                </a:cxn>
                <a:cxn ang="0">
                  <a:pos x="4958" y="706"/>
                </a:cxn>
                <a:cxn ang="0">
                  <a:pos x="4909" y="778"/>
                </a:cxn>
                <a:cxn ang="0">
                  <a:pos x="4855" y="850"/>
                </a:cxn>
                <a:cxn ang="0">
                  <a:pos x="4796" y="921"/>
                </a:cxn>
                <a:cxn ang="0">
                  <a:pos x="4730" y="987"/>
                </a:cxn>
                <a:cxn ang="0">
                  <a:pos x="4660" y="1051"/>
                </a:cxn>
                <a:cxn ang="0">
                  <a:pos x="4583" y="1113"/>
                </a:cxn>
                <a:cxn ang="0">
                  <a:pos x="4500" y="1168"/>
                </a:cxn>
                <a:cxn ang="0">
                  <a:pos x="4411" y="1219"/>
                </a:cxn>
                <a:cxn ang="0">
                  <a:pos x="4315" y="1265"/>
                </a:cxn>
                <a:cxn ang="0">
                  <a:pos x="4211" y="1303"/>
                </a:cxn>
                <a:cxn ang="0">
                  <a:pos x="4101" y="1334"/>
                </a:cxn>
                <a:cxn ang="0">
                  <a:pos x="3985" y="1357"/>
                </a:cxn>
                <a:cxn ang="0">
                  <a:pos x="3860" y="1371"/>
                </a:cxn>
                <a:cxn ang="0">
                  <a:pos x="3727" y="1376"/>
                </a:cxn>
                <a:cxn ang="0">
                  <a:pos x="3585" y="1371"/>
                </a:cxn>
                <a:cxn ang="0">
                  <a:pos x="3436" y="1355"/>
                </a:cxn>
                <a:cxn ang="0">
                  <a:pos x="3279" y="1326"/>
                </a:cxn>
                <a:cxn ang="0">
                  <a:pos x="3198" y="1308"/>
                </a:cxn>
                <a:cxn ang="0">
                  <a:pos x="2877" y="1235"/>
                </a:cxn>
                <a:cxn ang="0">
                  <a:pos x="2580" y="1179"/>
                </a:cxn>
                <a:cxn ang="0">
                  <a:pos x="2303" y="1137"/>
                </a:cxn>
                <a:cxn ang="0">
                  <a:pos x="2048" y="1109"/>
                </a:cxn>
                <a:cxn ang="0">
                  <a:pos x="1811" y="1097"/>
                </a:cxn>
                <a:cxn ang="0">
                  <a:pos x="1591" y="1100"/>
                </a:cxn>
                <a:cxn ang="0">
                  <a:pos x="1387" y="1114"/>
                </a:cxn>
                <a:cxn ang="0">
                  <a:pos x="1243" y="1135"/>
                </a:cxn>
                <a:cxn ang="0">
                  <a:pos x="1151" y="1153"/>
                </a:cxn>
                <a:cxn ang="0">
                  <a:pos x="1062" y="1174"/>
                </a:cxn>
                <a:cxn ang="0">
                  <a:pos x="976" y="1200"/>
                </a:cxn>
                <a:cxn ang="0">
                  <a:pos x="893" y="1227"/>
                </a:cxn>
                <a:cxn ang="0">
                  <a:pos x="812" y="1258"/>
                </a:cxn>
                <a:cxn ang="0">
                  <a:pos x="696" y="1311"/>
                </a:cxn>
                <a:cxn ang="0">
                  <a:pos x="546" y="1392"/>
                </a:cxn>
                <a:cxn ang="0">
                  <a:pos x="404" y="1486"/>
                </a:cxn>
                <a:cxn ang="0">
                  <a:pos x="267" y="1591"/>
                </a:cxn>
                <a:cxn ang="0">
                  <a:pos x="132" y="1709"/>
                </a:cxn>
                <a:cxn ang="0">
                  <a:pos x="0" y="1836"/>
                </a:cxn>
              </a:cxnLst>
              <a:rect l="0" t="0" r="r" b="b"/>
              <a:pathLst>
                <a:path w="5239" h="1836">
                  <a:moveTo>
                    <a:pt x="5239" y="0"/>
                  </a:moveTo>
                  <a:lnTo>
                    <a:pt x="5239" y="0"/>
                  </a:lnTo>
                  <a:lnTo>
                    <a:pt x="5236" y="20"/>
                  </a:lnTo>
                  <a:lnTo>
                    <a:pt x="5223" y="74"/>
                  </a:lnTo>
                  <a:lnTo>
                    <a:pt x="5215" y="113"/>
                  </a:lnTo>
                  <a:lnTo>
                    <a:pt x="5202" y="158"/>
                  </a:lnTo>
                  <a:lnTo>
                    <a:pt x="5187" y="209"/>
                  </a:lnTo>
                  <a:lnTo>
                    <a:pt x="5169" y="265"/>
                  </a:lnTo>
                  <a:lnTo>
                    <a:pt x="5148" y="325"/>
                  </a:lnTo>
                  <a:lnTo>
                    <a:pt x="5122" y="389"/>
                  </a:lnTo>
                  <a:lnTo>
                    <a:pt x="5093" y="457"/>
                  </a:lnTo>
                  <a:lnTo>
                    <a:pt x="5061" y="527"/>
                  </a:lnTo>
                  <a:lnTo>
                    <a:pt x="5023" y="598"/>
                  </a:lnTo>
                  <a:lnTo>
                    <a:pt x="5003" y="635"/>
                  </a:lnTo>
                  <a:lnTo>
                    <a:pt x="4982" y="670"/>
                  </a:lnTo>
                  <a:lnTo>
                    <a:pt x="4958" y="706"/>
                  </a:lnTo>
                  <a:lnTo>
                    <a:pt x="4934" y="743"/>
                  </a:lnTo>
                  <a:lnTo>
                    <a:pt x="4909" y="778"/>
                  </a:lnTo>
                  <a:lnTo>
                    <a:pt x="4883" y="814"/>
                  </a:lnTo>
                  <a:lnTo>
                    <a:pt x="4855" y="850"/>
                  </a:lnTo>
                  <a:lnTo>
                    <a:pt x="4826" y="885"/>
                  </a:lnTo>
                  <a:lnTo>
                    <a:pt x="4796" y="921"/>
                  </a:lnTo>
                  <a:lnTo>
                    <a:pt x="4764" y="954"/>
                  </a:lnTo>
                  <a:lnTo>
                    <a:pt x="4730" y="987"/>
                  </a:lnTo>
                  <a:lnTo>
                    <a:pt x="4696" y="1019"/>
                  </a:lnTo>
                  <a:lnTo>
                    <a:pt x="4660" y="1051"/>
                  </a:lnTo>
                  <a:lnTo>
                    <a:pt x="4622" y="1082"/>
                  </a:lnTo>
                  <a:lnTo>
                    <a:pt x="4583" y="1113"/>
                  </a:lnTo>
                  <a:lnTo>
                    <a:pt x="4543" y="1140"/>
                  </a:lnTo>
                  <a:lnTo>
                    <a:pt x="4500" y="1168"/>
                  </a:lnTo>
                  <a:lnTo>
                    <a:pt x="4457" y="1195"/>
                  </a:lnTo>
                  <a:lnTo>
                    <a:pt x="4411" y="1219"/>
                  </a:lnTo>
                  <a:lnTo>
                    <a:pt x="4364" y="1242"/>
                  </a:lnTo>
                  <a:lnTo>
                    <a:pt x="4315" y="1265"/>
                  </a:lnTo>
                  <a:lnTo>
                    <a:pt x="4264" y="1284"/>
                  </a:lnTo>
                  <a:lnTo>
                    <a:pt x="4211" y="1303"/>
                  </a:lnTo>
                  <a:lnTo>
                    <a:pt x="4157" y="1319"/>
                  </a:lnTo>
                  <a:lnTo>
                    <a:pt x="4101" y="1334"/>
                  </a:lnTo>
                  <a:lnTo>
                    <a:pt x="4043" y="1347"/>
                  </a:lnTo>
                  <a:lnTo>
                    <a:pt x="3985" y="1357"/>
                  </a:lnTo>
                  <a:lnTo>
                    <a:pt x="3922" y="1365"/>
                  </a:lnTo>
                  <a:lnTo>
                    <a:pt x="3860" y="1371"/>
                  </a:lnTo>
                  <a:lnTo>
                    <a:pt x="3793" y="1374"/>
                  </a:lnTo>
                  <a:lnTo>
                    <a:pt x="3727" y="1376"/>
                  </a:lnTo>
                  <a:lnTo>
                    <a:pt x="3657" y="1374"/>
                  </a:lnTo>
                  <a:lnTo>
                    <a:pt x="3585" y="1371"/>
                  </a:lnTo>
                  <a:lnTo>
                    <a:pt x="3513" y="1365"/>
                  </a:lnTo>
                  <a:lnTo>
                    <a:pt x="3436" y="1355"/>
                  </a:lnTo>
                  <a:lnTo>
                    <a:pt x="3359" y="1342"/>
                  </a:lnTo>
                  <a:lnTo>
                    <a:pt x="3279" y="1326"/>
                  </a:lnTo>
                  <a:lnTo>
                    <a:pt x="3198" y="1308"/>
                  </a:lnTo>
                  <a:lnTo>
                    <a:pt x="3198" y="1308"/>
                  </a:lnTo>
                  <a:lnTo>
                    <a:pt x="3034" y="1269"/>
                  </a:lnTo>
                  <a:lnTo>
                    <a:pt x="2877" y="1235"/>
                  </a:lnTo>
                  <a:lnTo>
                    <a:pt x="2726" y="1205"/>
                  </a:lnTo>
                  <a:lnTo>
                    <a:pt x="2580" y="1179"/>
                  </a:lnTo>
                  <a:lnTo>
                    <a:pt x="2439" y="1156"/>
                  </a:lnTo>
                  <a:lnTo>
                    <a:pt x="2303" y="1137"/>
                  </a:lnTo>
                  <a:lnTo>
                    <a:pt x="2174" y="1121"/>
                  </a:lnTo>
                  <a:lnTo>
                    <a:pt x="2048" y="1109"/>
                  </a:lnTo>
                  <a:lnTo>
                    <a:pt x="1927" y="1101"/>
                  </a:lnTo>
                  <a:lnTo>
                    <a:pt x="1811" y="1097"/>
                  </a:lnTo>
                  <a:lnTo>
                    <a:pt x="1699" y="1097"/>
                  </a:lnTo>
                  <a:lnTo>
                    <a:pt x="1591" y="1100"/>
                  </a:lnTo>
                  <a:lnTo>
                    <a:pt x="1487" y="1105"/>
                  </a:lnTo>
                  <a:lnTo>
                    <a:pt x="1387" y="1114"/>
                  </a:lnTo>
                  <a:lnTo>
                    <a:pt x="1290" y="1127"/>
                  </a:lnTo>
                  <a:lnTo>
                    <a:pt x="1243" y="1135"/>
                  </a:lnTo>
                  <a:lnTo>
                    <a:pt x="1197" y="1143"/>
                  </a:lnTo>
                  <a:lnTo>
                    <a:pt x="1151" y="1153"/>
                  </a:lnTo>
                  <a:lnTo>
                    <a:pt x="1107" y="1164"/>
                  </a:lnTo>
                  <a:lnTo>
                    <a:pt x="1062" y="1174"/>
                  </a:lnTo>
                  <a:lnTo>
                    <a:pt x="1019" y="1187"/>
                  </a:lnTo>
                  <a:lnTo>
                    <a:pt x="976" y="1200"/>
                  </a:lnTo>
                  <a:lnTo>
                    <a:pt x="934" y="1213"/>
                  </a:lnTo>
                  <a:lnTo>
                    <a:pt x="893" y="1227"/>
                  </a:lnTo>
                  <a:lnTo>
                    <a:pt x="853" y="1242"/>
                  </a:lnTo>
                  <a:lnTo>
                    <a:pt x="812" y="1258"/>
                  </a:lnTo>
                  <a:lnTo>
                    <a:pt x="772" y="1276"/>
                  </a:lnTo>
                  <a:lnTo>
                    <a:pt x="696" y="1311"/>
                  </a:lnTo>
                  <a:lnTo>
                    <a:pt x="619" y="1350"/>
                  </a:lnTo>
                  <a:lnTo>
                    <a:pt x="546" y="1392"/>
                  </a:lnTo>
                  <a:lnTo>
                    <a:pt x="473" y="1437"/>
                  </a:lnTo>
                  <a:lnTo>
                    <a:pt x="404" y="1486"/>
                  </a:lnTo>
                  <a:lnTo>
                    <a:pt x="335" y="1537"/>
                  </a:lnTo>
                  <a:lnTo>
                    <a:pt x="267" y="1591"/>
                  </a:lnTo>
                  <a:lnTo>
                    <a:pt x="199" y="1649"/>
                  </a:lnTo>
                  <a:lnTo>
                    <a:pt x="132" y="1709"/>
                  </a:lnTo>
                  <a:lnTo>
                    <a:pt x="67" y="1772"/>
                  </a:lnTo>
                  <a:lnTo>
                    <a:pt x="0" y="183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806388" name="Freeform 52"/>
            <p:cNvSpPr>
              <a:spLocks/>
            </p:cNvSpPr>
            <p:nvPr userDrawn="1"/>
          </p:nvSpPr>
          <p:spPr bwMode="auto">
            <a:xfrm>
              <a:off x="1407" y="796"/>
              <a:ext cx="5211" cy="976"/>
            </a:xfrm>
            <a:custGeom>
              <a:avLst/>
              <a:gdLst/>
              <a:ahLst/>
              <a:cxnLst>
                <a:cxn ang="0">
                  <a:pos x="5211" y="0"/>
                </a:cxn>
                <a:cxn ang="0">
                  <a:pos x="5197" y="76"/>
                </a:cxn>
                <a:cxn ang="0">
                  <a:pos x="5176" y="160"/>
                </a:cxn>
                <a:cxn ang="0">
                  <a:pos x="5144" y="268"/>
                </a:cxn>
                <a:cxn ang="0">
                  <a:pos x="5100" y="394"/>
                </a:cxn>
                <a:cxn ang="0">
                  <a:pos x="5040" y="533"/>
                </a:cxn>
                <a:cxn ang="0">
                  <a:pos x="4983" y="643"/>
                </a:cxn>
                <a:cxn ang="0">
                  <a:pos x="4940" y="715"/>
                </a:cxn>
                <a:cxn ang="0">
                  <a:pos x="4893" y="790"/>
                </a:cxn>
                <a:cxn ang="0">
                  <a:pos x="4839" y="862"/>
                </a:cxn>
                <a:cxn ang="0">
                  <a:pos x="4780" y="933"/>
                </a:cxn>
                <a:cxn ang="0">
                  <a:pos x="4716" y="1003"/>
                </a:cxn>
                <a:cxn ang="0">
                  <a:pos x="4647" y="1069"/>
                </a:cxn>
                <a:cxn ang="0">
                  <a:pos x="4571" y="1130"/>
                </a:cxn>
                <a:cxn ang="0">
                  <a:pos x="4489" y="1188"/>
                </a:cxn>
                <a:cxn ang="0">
                  <a:pos x="4400" y="1242"/>
                </a:cxn>
                <a:cxn ang="0">
                  <a:pos x="4305" y="1289"/>
                </a:cxn>
                <a:cxn ang="0">
                  <a:pos x="4203" y="1331"/>
                </a:cxn>
                <a:cxn ang="0">
                  <a:pos x="4093" y="1363"/>
                </a:cxn>
                <a:cxn ang="0">
                  <a:pos x="3976" y="1389"/>
                </a:cxn>
                <a:cxn ang="0">
                  <a:pos x="3851" y="1406"/>
                </a:cxn>
                <a:cxn ang="0">
                  <a:pos x="3718" y="1413"/>
                </a:cxn>
                <a:cxn ang="0">
                  <a:pos x="3578" y="1411"/>
                </a:cxn>
                <a:cxn ang="0">
                  <a:pos x="3428" y="1398"/>
                </a:cxn>
                <a:cxn ang="0">
                  <a:pos x="3271" y="1373"/>
                </a:cxn>
                <a:cxn ang="0">
                  <a:pos x="3188" y="1356"/>
                </a:cxn>
                <a:cxn ang="0">
                  <a:pos x="2867" y="1290"/>
                </a:cxn>
                <a:cxn ang="0">
                  <a:pos x="2568" y="1239"/>
                </a:cxn>
                <a:cxn ang="0">
                  <a:pos x="2292" y="1203"/>
                </a:cxn>
                <a:cxn ang="0">
                  <a:pos x="2037" y="1180"/>
                </a:cxn>
                <a:cxn ang="0">
                  <a:pos x="1799" y="1172"/>
                </a:cxn>
                <a:cxn ang="0">
                  <a:pos x="1580" y="1179"/>
                </a:cxn>
                <a:cxn ang="0">
                  <a:pos x="1376" y="1198"/>
                </a:cxn>
                <a:cxn ang="0">
                  <a:pos x="1231" y="1222"/>
                </a:cxn>
                <a:cxn ang="0">
                  <a:pos x="1140" y="1242"/>
                </a:cxn>
                <a:cxn ang="0">
                  <a:pos x="1052" y="1266"/>
                </a:cxn>
                <a:cxn ang="0">
                  <a:pos x="966" y="1292"/>
                </a:cxn>
                <a:cxn ang="0">
                  <a:pos x="883" y="1323"/>
                </a:cxn>
                <a:cxn ang="0">
                  <a:pos x="802" y="1355"/>
                </a:cxn>
                <a:cxn ang="0">
                  <a:pos x="687" y="1410"/>
                </a:cxn>
                <a:cxn ang="0">
                  <a:pos x="539" y="1495"/>
                </a:cxn>
                <a:cxn ang="0">
                  <a:pos x="398" y="1592"/>
                </a:cxn>
                <a:cxn ang="0">
                  <a:pos x="262" y="1700"/>
                </a:cxn>
                <a:cxn ang="0">
                  <a:pos x="130" y="1821"/>
                </a:cxn>
                <a:cxn ang="0">
                  <a:pos x="0" y="1952"/>
                </a:cxn>
              </a:cxnLst>
              <a:rect l="0" t="0" r="r" b="b"/>
              <a:pathLst>
                <a:path w="5211" h="1952">
                  <a:moveTo>
                    <a:pt x="5211" y="0"/>
                  </a:moveTo>
                  <a:lnTo>
                    <a:pt x="5211" y="0"/>
                  </a:lnTo>
                  <a:lnTo>
                    <a:pt x="5206" y="21"/>
                  </a:lnTo>
                  <a:lnTo>
                    <a:pt x="5197" y="76"/>
                  </a:lnTo>
                  <a:lnTo>
                    <a:pt x="5187" y="115"/>
                  </a:lnTo>
                  <a:lnTo>
                    <a:pt x="5176" y="160"/>
                  </a:lnTo>
                  <a:lnTo>
                    <a:pt x="5162" y="212"/>
                  </a:lnTo>
                  <a:lnTo>
                    <a:pt x="5144" y="268"/>
                  </a:lnTo>
                  <a:lnTo>
                    <a:pt x="5123" y="329"/>
                  </a:lnTo>
                  <a:lnTo>
                    <a:pt x="5100" y="394"/>
                  </a:lnTo>
                  <a:lnTo>
                    <a:pt x="5072" y="463"/>
                  </a:lnTo>
                  <a:lnTo>
                    <a:pt x="5040" y="533"/>
                  </a:lnTo>
                  <a:lnTo>
                    <a:pt x="5004" y="606"/>
                  </a:lnTo>
                  <a:lnTo>
                    <a:pt x="4983" y="643"/>
                  </a:lnTo>
                  <a:lnTo>
                    <a:pt x="4962" y="680"/>
                  </a:lnTo>
                  <a:lnTo>
                    <a:pt x="4940" y="715"/>
                  </a:lnTo>
                  <a:lnTo>
                    <a:pt x="4916" y="753"/>
                  </a:lnTo>
                  <a:lnTo>
                    <a:pt x="4893" y="790"/>
                  </a:lnTo>
                  <a:lnTo>
                    <a:pt x="4866" y="827"/>
                  </a:lnTo>
                  <a:lnTo>
                    <a:pt x="4839" y="862"/>
                  </a:lnTo>
                  <a:lnTo>
                    <a:pt x="4811" y="898"/>
                  </a:lnTo>
                  <a:lnTo>
                    <a:pt x="4780" y="933"/>
                  </a:lnTo>
                  <a:lnTo>
                    <a:pt x="4750" y="969"/>
                  </a:lnTo>
                  <a:lnTo>
                    <a:pt x="4716" y="1003"/>
                  </a:lnTo>
                  <a:lnTo>
                    <a:pt x="4683" y="1037"/>
                  </a:lnTo>
                  <a:lnTo>
                    <a:pt x="4647" y="1069"/>
                  </a:lnTo>
                  <a:lnTo>
                    <a:pt x="4609" y="1100"/>
                  </a:lnTo>
                  <a:lnTo>
                    <a:pt x="4571" y="1130"/>
                  </a:lnTo>
                  <a:lnTo>
                    <a:pt x="4530" y="1161"/>
                  </a:lnTo>
                  <a:lnTo>
                    <a:pt x="4489" y="1188"/>
                  </a:lnTo>
                  <a:lnTo>
                    <a:pt x="4446" y="1216"/>
                  </a:lnTo>
                  <a:lnTo>
                    <a:pt x="4400" y="1242"/>
                  </a:lnTo>
                  <a:lnTo>
                    <a:pt x="4354" y="1266"/>
                  </a:lnTo>
                  <a:lnTo>
                    <a:pt x="4305" y="1289"/>
                  </a:lnTo>
                  <a:lnTo>
                    <a:pt x="4255" y="1311"/>
                  </a:lnTo>
                  <a:lnTo>
                    <a:pt x="4203" y="1331"/>
                  </a:lnTo>
                  <a:lnTo>
                    <a:pt x="4148" y="1348"/>
                  </a:lnTo>
                  <a:lnTo>
                    <a:pt x="4093" y="1363"/>
                  </a:lnTo>
                  <a:lnTo>
                    <a:pt x="4036" y="1377"/>
                  </a:lnTo>
                  <a:lnTo>
                    <a:pt x="3976" y="1389"/>
                  </a:lnTo>
                  <a:lnTo>
                    <a:pt x="3915" y="1398"/>
                  </a:lnTo>
                  <a:lnTo>
                    <a:pt x="3851" y="1406"/>
                  </a:lnTo>
                  <a:lnTo>
                    <a:pt x="3786" y="1411"/>
                  </a:lnTo>
                  <a:lnTo>
                    <a:pt x="3718" y="1413"/>
                  </a:lnTo>
                  <a:lnTo>
                    <a:pt x="3649" y="1415"/>
                  </a:lnTo>
                  <a:lnTo>
                    <a:pt x="3578" y="1411"/>
                  </a:lnTo>
                  <a:lnTo>
                    <a:pt x="3504" y="1406"/>
                  </a:lnTo>
                  <a:lnTo>
                    <a:pt x="3428" y="1398"/>
                  </a:lnTo>
                  <a:lnTo>
                    <a:pt x="3350" y="1387"/>
                  </a:lnTo>
                  <a:lnTo>
                    <a:pt x="3271" y="1373"/>
                  </a:lnTo>
                  <a:lnTo>
                    <a:pt x="3188" y="1356"/>
                  </a:lnTo>
                  <a:lnTo>
                    <a:pt x="3188" y="1356"/>
                  </a:lnTo>
                  <a:lnTo>
                    <a:pt x="3025" y="1321"/>
                  </a:lnTo>
                  <a:lnTo>
                    <a:pt x="2867" y="1290"/>
                  </a:lnTo>
                  <a:lnTo>
                    <a:pt x="2716" y="1263"/>
                  </a:lnTo>
                  <a:lnTo>
                    <a:pt x="2568" y="1239"/>
                  </a:lnTo>
                  <a:lnTo>
                    <a:pt x="2428" y="1219"/>
                  </a:lnTo>
                  <a:lnTo>
                    <a:pt x="2292" y="1203"/>
                  </a:lnTo>
                  <a:lnTo>
                    <a:pt x="2162" y="1190"/>
                  </a:lnTo>
                  <a:lnTo>
                    <a:pt x="2037" y="1180"/>
                  </a:lnTo>
                  <a:lnTo>
                    <a:pt x="1916" y="1174"/>
                  </a:lnTo>
                  <a:lnTo>
                    <a:pt x="1799" y="1172"/>
                  </a:lnTo>
                  <a:lnTo>
                    <a:pt x="1688" y="1174"/>
                  </a:lnTo>
                  <a:lnTo>
                    <a:pt x="1580" y="1179"/>
                  </a:lnTo>
                  <a:lnTo>
                    <a:pt x="1476" y="1187"/>
                  </a:lnTo>
                  <a:lnTo>
                    <a:pt x="1376" y="1198"/>
                  </a:lnTo>
                  <a:lnTo>
                    <a:pt x="1279" y="1214"/>
                  </a:lnTo>
                  <a:lnTo>
                    <a:pt x="1231" y="1222"/>
                  </a:lnTo>
                  <a:lnTo>
                    <a:pt x="1186" y="1232"/>
                  </a:lnTo>
                  <a:lnTo>
                    <a:pt x="1140" y="1242"/>
                  </a:lnTo>
                  <a:lnTo>
                    <a:pt x="1095" y="1253"/>
                  </a:lnTo>
                  <a:lnTo>
                    <a:pt x="1052" y="1266"/>
                  </a:lnTo>
                  <a:lnTo>
                    <a:pt x="1009" y="1279"/>
                  </a:lnTo>
                  <a:lnTo>
                    <a:pt x="966" y="1292"/>
                  </a:lnTo>
                  <a:lnTo>
                    <a:pt x="925" y="1306"/>
                  </a:lnTo>
                  <a:lnTo>
                    <a:pt x="883" y="1323"/>
                  </a:lnTo>
                  <a:lnTo>
                    <a:pt x="843" y="1339"/>
                  </a:lnTo>
                  <a:lnTo>
                    <a:pt x="802" y="1355"/>
                  </a:lnTo>
                  <a:lnTo>
                    <a:pt x="763" y="1373"/>
                  </a:lnTo>
                  <a:lnTo>
                    <a:pt x="687" y="1410"/>
                  </a:lnTo>
                  <a:lnTo>
                    <a:pt x="612" y="1452"/>
                  </a:lnTo>
                  <a:lnTo>
                    <a:pt x="539" y="1495"/>
                  </a:lnTo>
                  <a:lnTo>
                    <a:pt x="468" y="1542"/>
                  </a:lnTo>
                  <a:lnTo>
                    <a:pt x="398" y="1592"/>
                  </a:lnTo>
                  <a:lnTo>
                    <a:pt x="329" y="1644"/>
                  </a:lnTo>
                  <a:lnTo>
                    <a:pt x="262" y="1700"/>
                  </a:lnTo>
                  <a:lnTo>
                    <a:pt x="196" y="1758"/>
                  </a:lnTo>
                  <a:lnTo>
                    <a:pt x="130" y="1821"/>
                  </a:lnTo>
                  <a:lnTo>
                    <a:pt x="65" y="1884"/>
                  </a:lnTo>
                  <a:lnTo>
                    <a:pt x="0" y="195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806389" name="Freeform 53"/>
            <p:cNvSpPr>
              <a:spLocks/>
            </p:cNvSpPr>
            <p:nvPr userDrawn="1"/>
          </p:nvSpPr>
          <p:spPr bwMode="auto">
            <a:xfrm>
              <a:off x="1454" y="767"/>
              <a:ext cx="5179" cy="1034"/>
            </a:xfrm>
            <a:custGeom>
              <a:avLst/>
              <a:gdLst/>
              <a:ahLst/>
              <a:cxnLst>
                <a:cxn ang="0">
                  <a:pos x="5179" y="0"/>
                </a:cxn>
                <a:cxn ang="0">
                  <a:pos x="5166" y="74"/>
                </a:cxn>
                <a:cxn ang="0">
                  <a:pos x="5148" y="159"/>
                </a:cxn>
                <a:cxn ang="0">
                  <a:pos x="5118" y="269"/>
                </a:cxn>
                <a:cxn ang="0">
                  <a:pos x="5075" y="397"/>
                </a:cxn>
                <a:cxn ang="0">
                  <a:pos x="5016" y="537"/>
                </a:cxn>
                <a:cxn ang="0">
                  <a:pos x="4962" y="649"/>
                </a:cxn>
                <a:cxn ang="0">
                  <a:pos x="4921" y="723"/>
                </a:cxn>
                <a:cxn ang="0">
                  <a:pos x="4873" y="799"/>
                </a:cxn>
                <a:cxn ang="0">
                  <a:pos x="4822" y="873"/>
                </a:cxn>
                <a:cxn ang="0">
                  <a:pos x="4764" y="946"/>
                </a:cxn>
                <a:cxn ang="0">
                  <a:pos x="4701" y="1015"/>
                </a:cxn>
                <a:cxn ang="0">
                  <a:pos x="4632" y="1083"/>
                </a:cxn>
                <a:cxn ang="0">
                  <a:pos x="4558" y="1148"/>
                </a:cxn>
                <a:cxn ang="0">
                  <a:pos x="4476" y="1207"/>
                </a:cxn>
                <a:cxn ang="0">
                  <a:pos x="4389" y="1262"/>
                </a:cxn>
                <a:cxn ang="0">
                  <a:pos x="4294" y="1312"/>
                </a:cxn>
                <a:cxn ang="0">
                  <a:pos x="4192" y="1356"/>
                </a:cxn>
                <a:cxn ang="0">
                  <a:pos x="4083" y="1391"/>
                </a:cxn>
                <a:cxn ang="0">
                  <a:pos x="3967" y="1419"/>
                </a:cxn>
                <a:cxn ang="0">
                  <a:pos x="3842" y="1438"/>
                </a:cxn>
                <a:cxn ang="0">
                  <a:pos x="3710" y="1450"/>
                </a:cxn>
                <a:cxn ang="0">
                  <a:pos x="3568" y="1450"/>
                </a:cxn>
                <a:cxn ang="0">
                  <a:pos x="3420" y="1440"/>
                </a:cxn>
                <a:cxn ang="0">
                  <a:pos x="3261" y="1417"/>
                </a:cxn>
                <a:cxn ang="0">
                  <a:pos x="3178" y="1403"/>
                </a:cxn>
                <a:cxn ang="0">
                  <a:pos x="2856" y="1343"/>
                </a:cxn>
                <a:cxn ang="0">
                  <a:pos x="2558" y="1296"/>
                </a:cxn>
                <a:cxn ang="0">
                  <a:pos x="2281" y="1265"/>
                </a:cxn>
                <a:cxn ang="0">
                  <a:pos x="2024" y="1249"/>
                </a:cxn>
                <a:cxn ang="0">
                  <a:pos x="1787" y="1246"/>
                </a:cxn>
                <a:cxn ang="0">
                  <a:pos x="1568" y="1256"/>
                </a:cxn>
                <a:cxn ang="0">
                  <a:pos x="1363" y="1280"/>
                </a:cxn>
                <a:cxn ang="0">
                  <a:pos x="1268" y="1298"/>
                </a:cxn>
                <a:cxn ang="0">
                  <a:pos x="1175" y="1319"/>
                </a:cxn>
                <a:cxn ang="0">
                  <a:pos x="1084" y="1341"/>
                </a:cxn>
                <a:cxn ang="0">
                  <a:pos x="998" y="1369"/>
                </a:cxn>
                <a:cxn ang="0">
                  <a:pos x="914" y="1398"/>
                </a:cxn>
                <a:cxn ang="0">
                  <a:pos x="833" y="1432"/>
                </a:cxn>
                <a:cxn ang="0">
                  <a:pos x="754" y="1467"/>
                </a:cxn>
                <a:cxn ang="0">
                  <a:pos x="678" y="1508"/>
                </a:cxn>
                <a:cxn ang="0">
                  <a:pos x="532" y="1595"/>
                </a:cxn>
                <a:cxn ang="0">
                  <a:pos x="392" y="1695"/>
                </a:cxn>
                <a:cxn ang="0">
                  <a:pos x="258" y="1808"/>
                </a:cxn>
                <a:cxn ang="0">
                  <a:pos x="128" y="1931"/>
                </a:cxn>
                <a:cxn ang="0">
                  <a:pos x="0" y="2066"/>
                </a:cxn>
              </a:cxnLst>
              <a:rect l="0" t="0" r="r" b="b"/>
              <a:pathLst>
                <a:path w="5179" h="2066">
                  <a:moveTo>
                    <a:pt x="5179" y="0"/>
                  </a:moveTo>
                  <a:lnTo>
                    <a:pt x="5179" y="0"/>
                  </a:lnTo>
                  <a:lnTo>
                    <a:pt x="5176" y="19"/>
                  </a:lnTo>
                  <a:lnTo>
                    <a:pt x="5166" y="74"/>
                  </a:lnTo>
                  <a:lnTo>
                    <a:pt x="5158" y="114"/>
                  </a:lnTo>
                  <a:lnTo>
                    <a:pt x="5148" y="159"/>
                  </a:lnTo>
                  <a:lnTo>
                    <a:pt x="5134" y="211"/>
                  </a:lnTo>
                  <a:lnTo>
                    <a:pt x="5118" y="269"/>
                  </a:lnTo>
                  <a:lnTo>
                    <a:pt x="5098" y="331"/>
                  </a:lnTo>
                  <a:lnTo>
                    <a:pt x="5075" y="397"/>
                  </a:lnTo>
                  <a:lnTo>
                    <a:pt x="5048" y="466"/>
                  </a:lnTo>
                  <a:lnTo>
                    <a:pt x="5016" y="537"/>
                  </a:lnTo>
                  <a:lnTo>
                    <a:pt x="4982" y="612"/>
                  </a:lnTo>
                  <a:lnTo>
                    <a:pt x="4962" y="649"/>
                  </a:lnTo>
                  <a:lnTo>
                    <a:pt x="4941" y="686"/>
                  </a:lnTo>
                  <a:lnTo>
                    <a:pt x="4921" y="723"/>
                  </a:lnTo>
                  <a:lnTo>
                    <a:pt x="4897" y="762"/>
                  </a:lnTo>
                  <a:lnTo>
                    <a:pt x="4873" y="799"/>
                  </a:lnTo>
                  <a:lnTo>
                    <a:pt x="4848" y="836"/>
                  </a:lnTo>
                  <a:lnTo>
                    <a:pt x="4822" y="873"/>
                  </a:lnTo>
                  <a:lnTo>
                    <a:pt x="4794" y="909"/>
                  </a:lnTo>
                  <a:lnTo>
                    <a:pt x="4764" y="946"/>
                  </a:lnTo>
                  <a:lnTo>
                    <a:pt x="4733" y="981"/>
                  </a:lnTo>
                  <a:lnTo>
                    <a:pt x="4701" y="1015"/>
                  </a:lnTo>
                  <a:lnTo>
                    <a:pt x="4668" y="1051"/>
                  </a:lnTo>
                  <a:lnTo>
                    <a:pt x="4632" y="1083"/>
                  </a:lnTo>
                  <a:lnTo>
                    <a:pt x="4596" y="1117"/>
                  </a:lnTo>
                  <a:lnTo>
                    <a:pt x="4558" y="1148"/>
                  </a:lnTo>
                  <a:lnTo>
                    <a:pt x="4518" y="1178"/>
                  </a:lnTo>
                  <a:lnTo>
                    <a:pt x="4476" y="1207"/>
                  </a:lnTo>
                  <a:lnTo>
                    <a:pt x="4433" y="1236"/>
                  </a:lnTo>
                  <a:lnTo>
                    <a:pt x="4389" y="1262"/>
                  </a:lnTo>
                  <a:lnTo>
                    <a:pt x="4342" y="1288"/>
                  </a:lnTo>
                  <a:lnTo>
                    <a:pt x="4294" y="1312"/>
                  </a:lnTo>
                  <a:lnTo>
                    <a:pt x="4244" y="1335"/>
                  </a:lnTo>
                  <a:lnTo>
                    <a:pt x="4192" y="1356"/>
                  </a:lnTo>
                  <a:lnTo>
                    <a:pt x="4139" y="1374"/>
                  </a:lnTo>
                  <a:lnTo>
                    <a:pt x="4083" y="1391"/>
                  </a:lnTo>
                  <a:lnTo>
                    <a:pt x="4026" y="1406"/>
                  </a:lnTo>
                  <a:lnTo>
                    <a:pt x="3967" y="1419"/>
                  </a:lnTo>
                  <a:lnTo>
                    <a:pt x="3906" y="1430"/>
                  </a:lnTo>
                  <a:lnTo>
                    <a:pt x="3842" y="1438"/>
                  </a:lnTo>
                  <a:lnTo>
                    <a:pt x="3777" y="1445"/>
                  </a:lnTo>
                  <a:lnTo>
                    <a:pt x="3710" y="1450"/>
                  </a:lnTo>
                  <a:lnTo>
                    <a:pt x="3641" y="1451"/>
                  </a:lnTo>
                  <a:lnTo>
                    <a:pt x="3568" y="1450"/>
                  </a:lnTo>
                  <a:lnTo>
                    <a:pt x="3495" y="1446"/>
                  </a:lnTo>
                  <a:lnTo>
                    <a:pt x="3420" y="1440"/>
                  </a:lnTo>
                  <a:lnTo>
                    <a:pt x="3341" y="1430"/>
                  </a:lnTo>
                  <a:lnTo>
                    <a:pt x="3261" y="1417"/>
                  </a:lnTo>
                  <a:lnTo>
                    <a:pt x="3178" y="1403"/>
                  </a:lnTo>
                  <a:lnTo>
                    <a:pt x="3178" y="1403"/>
                  </a:lnTo>
                  <a:lnTo>
                    <a:pt x="3014" y="1370"/>
                  </a:lnTo>
                  <a:lnTo>
                    <a:pt x="2856" y="1343"/>
                  </a:lnTo>
                  <a:lnTo>
                    <a:pt x="2703" y="1317"/>
                  </a:lnTo>
                  <a:lnTo>
                    <a:pt x="2558" y="1296"/>
                  </a:lnTo>
                  <a:lnTo>
                    <a:pt x="2416" y="1280"/>
                  </a:lnTo>
                  <a:lnTo>
                    <a:pt x="2281" y="1265"/>
                  </a:lnTo>
                  <a:lnTo>
                    <a:pt x="2149" y="1256"/>
                  </a:lnTo>
                  <a:lnTo>
                    <a:pt x="2024" y="1249"/>
                  </a:lnTo>
                  <a:lnTo>
                    <a:pt x="1904" y="1246"/>
                  </a:lnTo>
                  <a:lnTo>
                    <a:pt x="1787" y="1246"/>
                  </a:lnTo>
                  <a:lnTo>
                    <a:pt x="1674" y="1249"/>
                  </a:lnTo>
                  <a:lnTo>
                    <a:pt x="1568" y="1256"/>
                  </a:lnTo>
                  <a:lnTo>
                    <a:pt x="1463" y="1267"/>
                  </a:lnTo>
                  <a:lnTo>
                    <a:pt x="1363" y="1280"/>
                  </a:lnTo>
                  <a:lnTo>
                    <a:pt x="1315" y="1288"/>
                  </a:lnTo>
                  <a:lnTo>
                    <a:pt x="1268" y="1298"/>
                  </a:lnTo>
                  <a:lnTo>
                    <a:pt x="1220" y="1307"/>
                  </a:lnTo>
                  <a:lnTo>
                    <a:pt x="1175" y="1319"/>
                  </a:lnTo>
                  <a:lnTo>
                    <a:pt x="1129" y="1330"/>
                  </a:lnTo>
                  <a:lnTo>
                    <a:pt x="1084" y="1341"/>
                  </a:lnTo>
                  <a:lnTo>
                    <a:pt x="1041" y="1354"/>
                  </a:lnTo>
                  <a:lnTo>
                    <a:pt x="998" y="1369"/>
                  </a:lnTo>
                  <a:lnTo>
                    <a:pt x="955" y="1383"/>
                  </a:lnTo>
                  <a:lnTo>
                    <a:pt x="914" y="1398"/>
                  </a:lnTo>
                  <a:lnTo>
                    <a:pt x="873" y="1414"/>
                  </a:lnTo>
                  <a:lnTo>
                    <a:pt x="833" y="1432"/>
                  </a:lnTo>
                  <a:lnTo>
                    <a:pt x="793" y="1450"/>
                  </a:lnTo>
                  <a:lnTo>
                    <a:pt x="754" y="1467"/>
                  </a:lnTo>
                  <a:lnTo>
                    <a:pt x="716" y="1487"/>
                  </a:lnTo>
                  <a:lnTo>
                    <a:pt x="678" y="1508"/>
                  </a:lnTo>
                  <a:lnTo>
                    <a:pt x="604" y="1550"/>
                  </a:lnTo>
                  <a:lnTo>
                    <a:pt x="532" y="1595"/>
                  </a:lnTo>
                  <a:lnTo>
                    <a:pt x="461" y="1643"/>
                  </a:lnTo>
                  <a:lnTo>
                    <a:pt x="392" y="1695"/>
                  </a:lnTo>
                  <a:lnTo>
                    <a:pt x="325" y="1750"/>
                  </a:lnTo>
                  <a:lnTo>
                    <a:pt x="258" y="1808"/>
                  </a:lnTo>
                  <a:lnTo>
                    <a:pt x="193" y="1868"/>
                  </a:lnTo>
                  <a:lnTo>
                    <a:pt x="128" y="1931"/>
                  </a:lnTo>
                  <a:lnTo>
                    <a:pt x="64" y="1997"/>
                  </a:lnTo>
                  <a:lnTo>
                    <a:pt x="0" y="206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806390" name="Freeform 54"/>
            <p:cNvSpPr>
              <a:spLocks/>
            </p:cNvSpPr>
            <p:nvPr userDrawn="1"/>
          </p:nvSpPr>
          <p:spPr bwMode="auto">
            <a:xfrm>
              <a:off x="1501" y="738"/>
              <a:ext cx="5149" cy="1091"/>
            </a:xfrm>
            <a:custGeom>
              <a:avLst/>
              <a:gdLst/>
              <a:ahLst/>
              <a:cxnLst>
                <a:cxn ang="0">
                  <a:pos x="5149" y="0"/>
                </a:cxn>
                <a:cxn ang="0">
                  <a:pos x="5136" y="76"/>
                </a:cxn>
                <a:cxn ang="0">
                  <a:pos x="5119" y="162"/>
                </a:cxn>
                <a:cxn ang="0">
                  <a:pos x="5090" y="273"/>
                </a:cxn>
                <a:cxn ang="0">
                  <a:pos x="5050" y="402"/>
                </a:cxn>
                <a:cxn ang="0">
                  <a:pos x="4993" y="545"/>
                </a:cxn>
                <a:cxn ang="0">
                  <a:pos x="4940" y="658"/>
                </a:cxn>
                <a:cxn ang="0">
                  <a:pos x="4900" y="734"/>
                </a:cxn>
                <a:cxn ang="0">
                  <a:pos x="4854" y="809"/>
                </a:cxn>
                <a:cxn ang="0">
                  <a:pos x="4803" y="885"/>
                </a:cxn>
                <a:cxn ang="0">
                  <a:pos x="4747" y="960"/>
                </a:cxn>
                <a:cxn ang="0">
                  <a:pos x="4685" y="1032"/>
                </a:cxn>
                <a:cxn ang="0">
                  <a:pos x="4617" y="1102"/>
                </a:cxn>
                <a:cxn ang="0">
                  <a:pos x="4543" y="1168"/>
                </a:cxn>
                <a:cxn ang="0">
                  <a:pos x="4463" y="1229"/>
                </a:cxn>
                <a:cxn ang="0">
                  <a:pos x="4377" y="1287"/>
                </a:cxn>
                <a:cxn ang="0">
                  <a:pos x="4282" y="1337"/>
                </a:cxn>
                <a:cxn ang="0">
                  <a:pos x="4181" y="1384"/>
                </a:cxn>
                <a:cxn ang="0">
                  <a:pos x="4073" y="1421"/>
                </a:cxn>
                <a:cxn ang="0">
                  <a:pos x="3957" y="1452"/>
                </a:cxn>
                <a:cxn ang="0">
                  <a:pos x="3832" y="1475"/>
                </a:cxn>
                <a:cxn ang="0">
                  <a:pos x="3700" y="1488"/>
                </a:cxn>
                <a:cxn ang="0">
                  <a:pos x="3559" y="1491"/>
                </a:cxn>
                <a:cxn ang="0">
                  <a:pos x="3410" y="1483"/>
                </a:cxn>
                <a:cxn ang="0">
                  <a:pos x="3251" y="1465"/>
                </a:cxn>
                <a:cxn ang="0">
                  <a:pos x="3169" y="1450"/>
                </a:cxn>
                <a:cxn ang="0">
                  <a:pos x="2845" y="1397"/>
                </a:cxn>
                <a:cxn ang="0">
                  <a:pos x="2545" y="1358"/>
                </a:cxn>
                <a:cxn ang="0">
                  <a:pos x="2269" y="1333"/>
                </a:cxn>
                <a:cxn ang="0">
                  <a:pos x="2012" y="1321"/>
                </a:cxn>
                <a:cxn ang="0">
                  <a:pos x="1775" y="1323"/>
                </a:cxn>
                <a:cxn ang="0">
                  <a:pos x="1555" y="1337"/>
                </a:cxn>
                <a:cxn ang="0">
                  <a:pos x="1353" y="1366"/>
                </a:cxn>
                <a:cxn ang="0">
                  <a:pos x="1255" y="1384"/>
                </a:cxn>
                <a:cxn ang="0">
                  <a:pos x="1164" y="1407"/>
                </a:cxn>
                <a:cxn ang="0">
                  <a:pos x="1074" y="1433"/>
                </a:cxn>
                <a:cxn ang="0">
                  <a:pos x="987" y="1462"/>
                </a:cxn>
                <a:cxn ang="0">
                  <a:pos x="904" y="1492"/>
                </a:cxn>
                <a:cxn ang="0">
                  <a:pos x="824" y="1528"/>
                </a:cxn>
                <a:cxn ang="0">
                  <a:pos x="746" y="1567"/>
                </a:cxn>
                <a:cxn ang="0">
                  <a:pos x="669" y="1607"/>
                </a:cxn>
                <a:cxn ang="0">
                  <a:pos x="525" y="1699"/>
                </a:cxn>
                <a:cxn ang="0">
                  <a:pos x="386" y="1802"/>
                </a:cxn>
                <a:cxn ang="0">
                  <a:pos x="254" y="1917"/>
                </a:cxn>
                <a:cxn ang="0">
                  <a:pos x="127" y="2045"/>
                </a:cxn>
                <a:cxn ang="0">
                  <a:pos x="0" y="2182"/>
                </a:cxn>
              </a:cxnLst>
              <a:rect l="0" t="0" r="r" b="b"/>
              <a:pathLst>
                <a:path w="5149" h="2182">
                  <a:moveTo>
                    <a:pt x="5149" y="0"/>
                  </a:moveTo>
                  <a:lnTo>
                    <a:pt x="5149" y="0"/>
                  </a:lnTo>
                  <a:lnTo>
                    <a:pt x="5146" y="20"/>
                  </a:lnTo>
                  <a:lnTo>
                    <a:pt x="5136" y="76"/>
                  </a:lnTo>
                  <a:lnTo>
                    <a:pt x="5129" y="115"/>
                  </a:lnTo>
                  <a:lnTo>
                    <a:pt x="5119" y="162"/>
                  </a:lnTo>
                  <a:lnTo>
                    <a:pt x="5105" y="215"/>
                  </a:lnTo>
                  <a:lnTo>
                    <a:pt x="5090" y="273"/>
                  </a:lnTo>
                  <a:lnTo>
                    <a:pt x="5072" y="336"/>
                  </a:lnTo>
                  <a:lnTo>
                    <a:pt x="5050" y="402"/>
                  </a:lnTo>
                  <a:lnTo>
                    <a:pt x="5024" y="472"/>
                  </a:lnTo>
                  <a:lnTo>
                    <a:pt x="4993" y="545"/>
                  </a:lnTo>
                  <a:lnTo>
                    <a:pt x="4960" y="620"/>
                  </a:lnTo>
                  <a:lnTo>
                    <a:pt x="4940" y="658"/>
                  </a:lnTo>
                  <a:lnTo>
                    <a:pt x="4921" y="696"/>
                  </a:lnTo>
                  <a:lnTo>
                    <a:pt x="4900" y="734"/>
                  </a:lnTo>
                  <a:lnTo>
                    <a:pt x="4878" y="772"/>
                  </a:lnTo>
                  <a:lnTo>
                    <a:pt x="4854" y="809"/>
                  </a:lnTo>
                  <a:lnTo>
                    <a:pt x="4829" y="848"/>
                  </a:lnTo>
                  <a:lnTo>
                    <a:pt x="4803" y="885"/>
                  </a:lnTo>
                  <a:lnTo>
                    <a:pt x="4776" y="922"/>
                  </a:lnTo>
                  <a:lnTo>
                    <a:pt x="4747" y="960"/>
                  </a:lnTo>
                  <a:lnTo>
                    <a:pt x="4717" y="997"/>
                  </a:lnTo>
                  <a:lnTo>
                    <a:pt x="4685" y="1032"/>
                  </a:lnTo>
                  <a:lnTo>
                    <a:pt x="4651" y="1068"/>
                  </a:lnTo>
                  <a:lnTo>
                    <a:pt x="4617" y="1102"/>
                  </a:lnTo>
                  <a:lnTo>
                    <a:pt x="4581" y="1136"/>
                  </a:lnTo>
                  <a:lnTo>
                    <a:pt x="4543" y="1168"/>
                  </a:lnTo>
                  <a:lnTo>
                    <a:pt x="4504" y="1199"/>
                  </a:lnTo>
                  <a:lnTo>
                    <a:pt x="4463" y="1229"/>
                  </a:lnTo>
                  <a:lnTo>
                    <a:pt x="4421" y="1258"/>
                  </a:lnTo>
                  <a:lnTo>
                    <a:pt x="4377" y="1287"/>
                  </a:lnTo>
                  <a:lnTo>
                    <a:pt x="4331" y="1313"/>
                  </a:lnTo>
                  <a:lnTo>
                    <a:pt x="4282" y="1337"/>
                  </a:lnTo>
                  <a:lnTo>
                    <a:pt x="4232" y="1362"/>
                  </a:lnTo>
                  <a:lnTo>
                    <a:pt x="4181" y="1384"/>
                  </a:lnTo>
                  <a:lnTo>
                    <a:pt x="4128" y="1404"/>
                  </a:lnTo>
                  <a:lnTo>
                    <a:pt x="4073" y="1421"/>
                  </a:lnTo>
                  <a:lnTo>
                    <a:pt x="4016" y="1438"/>
                  </a:lnTo>
                  <a:lnTo>
                    <a:pt x="3957" y="1452"/>
                  </a:lnTo>
                  <a:lnTo>
                    <a:pt x="3896" y="1465"/>
                  </a:lnTo>
                  <a:lnTo>
                    <a:pt x="3832" y="1475"/>
                  </a:lnTo>
                  <a:lnTo>
                    <a:pt x="3767" y="1483"/>
                  </a:lnTo>
                  <a:lnTo>
                    <a:pt x="3700" y="1488"/>
                  </a:lnTo>
                  <a:lnTo>
                    <a:pt x="3631" y="1491"/>
                  </a:lnTo>
                  <a:lnTo>
                    <a:pt x="3559" y="1491"/>
                  </a:lnTo>
                  <a:lnTo>
                    <a:pt x="3485" y="1489"/>
                  </a:lnTo>
                  <a:lnTo>
                    <a:pt x="3410" y="1483"/>
                  </a:lnTo>
                  <a:lnTo>
                    <a:pt x="3331" y="1476"/>
                  </a:lnTo>
                  <a:lnTo>
                    <a:pt x="3251" y="1465"/>
                  </a:lnTo>
                  <a:lnTo>
                    <a:pt x="3169" y="1450"/>
                  </a:lnTo>
                  <a:lnTo>
                    <a:pt x="3169" y="1450"/>
                  </a:lnTo>
                  <a:lnTo>
                    <a:pt x="3003" y="1423"/>
                  </a:lnTo>
                  <a:lnTo>
                    <a:pt x="2845" y="1397"/>
                  </a:lnTo>
                  <a:lnTo>
                    <a:pt x="2692" y="1376"/>
                  </a:lnTo>
                  <a:lnTo>
                    <a:pt x="2545" y="1358"/>
                  </a:lnTo>
                  <a:lnTo>
                    <a:pt x="2405" y="1344"/>
                  </a:lnTo>
                  <a:lnTo>
                    <a:pt x="2269" y="1333"/>
                  </a:lnTo>
                  <a:lnTo>
                    <a:pt x="2138" y="1324"/>
                  </a:lnTo>
                  <a:lnTo>
                    <a:pt x="2012" y="1321"/>
                  </a:lnTo>
                  <a:lnTo>
                    <a:pt x="1891" y="1320"/>
                  </a:lnTo>
                  <a:lnTo>
                    <a:pt x="1775" y="1323"/>
                  </a:lnTo>
                  <a:lnTo>
                    <a:pt x="1664" y="1328"/>
                  </a:lnTo>
                  <a:lnTo>
                    <a:pt x="1555" y="1337"/>
                  </a:lnTo>
                  <a:lnTo>
                    <a:pt x="1451" y="1350"/>
                  </a:lnTo>
                  <a:lnTo>
                    <a:pt x="1353" y="1366"/>
                  </a:lnTo>
                  <a:lnTo>
                    <a:pt x="1304" y="1375"/>
                  </a:lnTo>
                  <a:lnTo>
                    <a:pt x="1255" y="1384"/>
                  </a:lnTo>
                  <a:lnTo>
                    <a:pt x="1210" y="1396"/>
                  </a:lnTo>
                  <a:lnTo>
                    <a:pt x="1164" y="1407"/>
                  </a:lnTo>
                  <a:lnTo>
                    <a:pt x="1118" y="1420"/>
                  </a:lnTo>
                  <a:lnTo>
                    <a:pt x="1074" y="1433"/>
                  </a:lnTo>
                  <a:lnTo>
                    <a:pt x="1030" y="1447"/>
                  </a:lnTo>
                  <a:lnTo>
                    <a:pt x="987" y="1462"/>
                  </a:lnTo>
                  <a:lnTo>
                    <a:pt x="946" y="1476"/>
                  </a:lnTo>
                  <a:lnTo>
                    <a:pt x="904" y="1492"/>
                  </a:lnTo>
                  <a:lnTo>
                    <a:pt x="864" y="1510"/>
                  </a:lnTo>
                  <a:lnTo>
                    <a:pt x="824" y="1528"/>
                  </a:lnTo>
                  <a:lnTo>
                    <a:pt x="785" y="1547"/>
                  </a:lnTo>
                  <a:lnTo>
                    <a:pt x="746" y="1567"/>
                  </a:lnTo>
                  <a:lnTo>
                    <a:pt x="707" y="1586"/>
                  </a:lnTo>
                  <a:lnTo>
                    <a:pt x="669" y="1607"/>
                  </a:lnTo>
                  <a:lnTo>
                    <a:pt x="596" y="1652"/>
                  </a:lnTo>
                  <a:lnTo>
                    <a:pt x="525" y="1699"/>
                  </a:lnTo>
                  <a:lnTo>
                    <a:pt x="456" y="1749"/>
                  </a:lnTo>
                  <a:lnTo>
                    <a:pt x="386" y="1802"/>
                  </a:lnTo>
                  <a:lnTo>
                    <a:pt x="320" y="1859"/>
                  </a:lnTo>
                  <a:lnTo>
                    <a:pt x="254" y="1917"/>
                  </a:lnTo>
                  <a:lnTo>
                    <a:pt x="190" y="1980"/>
                  </a:lnTo>
                  <a:lnTo>
                    <a:pt x="127" y="2045"/>
                  </a:lnTo>
                  <a:lnTo>
                    <a:pt x="63" y="2112"/>
                  </a:lnTo>
                  <a:lnTo>
                    <a:pt x="0" y="218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806391" name="Freeform 55"/>
            <p:cNvSpPr>
              <a:spLocks/>
            </p:cNvSpPr>
            <p:nvPr userDrawn="1"/>
          </p:nvSpPr>
          <p:spPr bwMode="auto">
            <a:xfrm>
              <a:off x="1550" y="709"/>
              <a:ext cx="5113" cy="1149"/>
            </a:xfrm>
            <a:custGeom>
              <a:avLst/>
              <a:gdLst/>
              <a:ahLst/>
              <a:cxnLst>
                <a:cxn ang="0">
                  <a:pos x="5113" y="0"/>
                </a:cxn>
                <a:cxn ang="0">
                  <a:pos x="5104" y="78"/>
                </a:cxn>
                <a:cxn ang="0">
                  <a:pos x="5087" y="163"/>
                </a:cxn>
                <a:cxn ang="0">
                  <a:pos x="5061" y="276"/>
                </a:cxn>
                <a:cxn ang="0">
                  <a:pos x="5020" y="407"/>
                </a:cxn>
                <a:cxn ang="0">
                  <a:pos x="4968" y="551"/>
                </a:cxn>
                <a:cxn ang="0">
                  <a:pos x="4916" y="666"/>
                </a:cxn>
                <a:cxn ang="0">
                  <a:pos x="4876" y="743"/>
                </a:cxn>
                <a:cxn ang="0">
                  <a:pos x="4832" y="821"/>
                </a:cxn>
                <a:cxn ang="0">
                  <a:pos x="4783" y="896"/>
                </a:cxn>
                <a:cxn ang="0">
                  <a:pos x="4727" y="972"/>
                </a:cxn>
                <a:cxn ang="0">
                  <a:pos x="4666" y="1047"/>
                </a:cxn>
                <a:cxn ang="0">
                  <a:pos x="4600" y="1118"/>
                </a:cxn>
                <a:cxn ang="0">
                  <a:pos x="4528" y="1185"/>
                </a:cxn>
                <a:cxn ang="0">
                  <a:pos x="4447" y="1250"/>
                </a:cxn>
                <a:cxn ang="0">
                  <a:pos x="4361" y="1310"/>
                </a:cxn>
                <a:cxn ang="0">
                  <a:pos x="4268" y="1363"/>
                </a:cxn>
                <a:cxn ang="0">
                  <a:pos x="4168" y="1410"/>
                </a:cxn>
                <a:cxn ang="0">
                  <a:pos x="4060" y="1450"/>
                </a:cxn>
                <a:cxn ang="0">
                  <a:pos x="3944" y="1484"/>
                </a:cxn>
                <a:cxn ang="0">
                  <a:pos x="3821" y="1508"/>
                </a:cxn>
                <a:cxn ang="0">
                  <a:pos x="3689" y="1525"/>
                </a:cxn>
                <a:cxn ang="0">
                  <a:pos x="3547" y="1531"/>
                </a:cxn>
                <a:cxn ang="0">
                  <a:pos x="3397" y="1526"/>
                </a:cxn>
                <a:cxn ang="0">
                  <a:pos x="3239" y="1512"/>
                </a:cxn>
                <a:cxn ang="0">
                  <a:pos x="3156" y="1499"/>
                </a:cxn>
                <a:cxn ang="0">
                  <a:pos x="2832" y="1452"/>
                </a:cxn>
                <a:cxn ang="0">
                  <a:pos x="2532" y="1418"/>
                </a:cxn>
                <a:cxn ang="0">
                  <a:pos x="2255" y="1397"/>
                </a:cxn>
                <a:cxn ang="0">
                  <a:pos x="1998" y="1391"/>
                </a:cxn>
                <a:cxn ang="0">
                  <a:pos x="1760" y="1397"/>
                </a:cxn>
                <a:cxn ang="0">
                  <a:pos x="1541" y="1418"/>
                </a:cxn>
                <a:cxn ang="0">
                  <a:pos x="1338" y="1450"/>
                </a:cxn>
                <a:cxn ang="0">
                  <a:pos x="1242" y="1471"/>
                </a:cxn>
                <a:cxn ang="0">
                  <a:pos x="1151" y="1496"/>
                </a:cxn>
                <a:cxn ang="0">
                  <a:pos x="1062" y="1523"/>
                </a:cxn>
                <a:cxn ang="0">
                  <a:pos x="976" y="1554"/>
                </a:cxn>
                <a:cxn ang="0">
                  <a:pos x="893" y="1588"/>
                </a:cxn>
                <a:cxn ang="0">
                  <a:pos x="813" y="1623"/>
                </a:cxn>
                <a:cxn ang="0">
                  <a:pos x="736" y="1663"/>
                </a:cxn>
                <a:cxn ang="0">
                  <a:pos x="661" y="1707"/>
                </a:cxn>
                <a:cxn ang="0">
                  <a:pos x="516" y="1801"/>
                </a:cxn>
                <a:cxn ang="0">
                  <a:pos x="380" y="1907"/>
                </a:cxn>
                <a:cxn ang="0">
                  <a:pos x="250" y="2027"/>
                </a:cxn>
                <a:cxn ang="0">
                  <a:pos x="123" y="2156"/>
                </a:cxn>
                <a:cxn ang="0">
                  <a:pos x="0" y="2298"/>
                </a:cxn>
              </a:cxnLst>
              <a:rect l="0" t="0" r="r" b="b"/>
              <a:pathLst>
                <a:path w="5113" h="2298">
                  <a:moveTo>
                    <a:pt x="5113" y="0"/>
                  </a:moveTo>
                  <a:lnTo>
                    <a:pt x="5113" y="0"/>
                  </a:lnTo>
                  <a:lnTo>
                    <a:pt x="5112" y="21"/>
                  </a:lnTo>
                  <a:lnTo>
                    <a:pt x="5104" y="78"/>
                  </a:lnTo>
                  <a:lnTo>
                    <a:pt x="5097" y="117"/>
                  </a:lnTo>
                  <a:lnTo>
                    <a:pt x="5087" y="163"/>
                  </a:lnTo>
                  <a:lnTo>
                    <a:pt x="5075" y="217"/>
                  </a:lnTo>
                  <a:lnTo>
                    <a:pt x="5061" y="276"/>
                  </a:lnTo>
                  <a:lnTo>
                    <a:pt x="5043" y="339"/>
                  </a:lnTo>
                  <a:lnTo>
                    <a:pt x="5020" y="407"/>
                  </a:lnTo>
                  <a:lnTo>
                    <a:pt x="4997" y="478"/>
                  </a:lnTo>
                  <a:lnTo>
                    <a:pt x="4968" y="551"/>
                  </a:lnTo>
                  <a:lnTo>
                    <a:pt x="4934" y="627"/>
                  </a:lnTo>
                  <a:lnTo>
                    <a:pt x="4916" y="666"/>
                  </a:lnTo>
                  <a:lnTo>
                    <a:pt x="4897" y="704"/>
                  </a:lnTo>
                  <a:lnTo>
                    <a:pt x="4876" y="743"/>
                  </a:lnTo>
                  <a:lnTo>
                    <a:pt x="4855" y="782"/>
                  </a:lnTo>
                  <a:lnTo>
                    <a:pt x="4832" y="821"/>
                  </a:lnTo>
                  <a:lnTo>
                    <a:pt x="4808" y="859"/>
                  </a:lnTo>
                  <a:lnTo>
                    <a:pt x="4783" y="896"/>
                  </a:lnTo>
                  <a:lnTo>
                    <a:pt x="4755" y="935"/>
                  </a:lnTo>
                  <a:lnTo>
                    <a:pt x="4727" y="972"/>
                  </a:lnTo>
                  <a:lnTo>
                    <a:pt x="4697" y="1009"/>
                  </a:lnTo>
                  <a:lnTo>
                    <a:pt x="4666" y="1047"/>
                  </a:lnTo>
                  <a:lnTo>
                    <a:pt x="4634" y="1082"/>
                  </a:lnTo>
                  <a:lnTo>
                    <a:pt x="4600" y="1118"/>
                  </a:lnTo>
                  <a:lnTo>
                    <a:pt x="4564" y="1153"/>
                  </a:lnTo>
                  <a:lnTo>
                    <a:pt x="4528" y="1185"/>
                  </a:lnTo>
                  <a:lnTo>
                    <a:pt x="4489" y="1218"/>
                  </a:lnTo>
                  <a:lnTo>
                    <a:pt x="4447" y="1250"/>
                  </a:lnTo>
                  <a:lnTo>
                    <a:pt x="4405" y="1281"/>
                  </a:lnTo>
                  <a:lnTo>
                    <a:pt x="4361" y="1310"/>
                  </a:lnTo>
                  <a:lnTo>
                    <a:pt x="4315" y="1337"/>
                  </a:lnTo>
                  <a:lnTo>
                    <a:pt x="4268" y="1363"/>
                  </a:lnTo>
                  <a:lnTo>
                    <a:pt x="4219" y="1387"/>
                  </a:lnTo>
                  <a:lnTo>
                    <a:pt x="4168" y="1410"/>
                  </a:lnTo>
                  <a:lnTo>
                    <a:pt x="4115" y="1431"/>
                  </a:lnTo>
                  <a:lnTo>
                    <a:pt x="4060" y="1450"/>
                  </a:lnTo>
                  <a:lnTo>
                    <a:pt x="4003" y="1468"/>
                  </a:lnTo>
                  <a:lnTo>
                    <a:pt x="3944" y="1484"/>
                  </a:lnTo>
                  <a:lnTo>
                    <a:pt x="3883" y="1497"/>
                  </a:lnTo>
                  <a:lnTo>
                    <a:pt x="3821" y="1508"/>
                  </a:lnTo>
                  <a:lnTo>
                    <a:pt x="3756" y="1518"/>
                  </a:lnTo>
                  <a:lnTo>
                    <a:pt x="3689" y="1525"/>
                  </a:lnTo>
                  <a:lnTo>
                    <a:pt x="3619" y="1529"/>
                  </a:lnTo>
                  <a:lnTo>
                    <a:pt x="3547" y="1531"/>
                  </a:lnTo>
                  <a:lnTo>
                    <a:pt x="3474" y="1529"/>
                  </a:lnTo>
                  <a:lnTo>
                    <a:pt x="3397" y="1526"/>
                  </a:lnTo>
                  <a:lnTo>
                    <a:pt x="3320" y="1520"/>
                  </a:lnTo>
                  <a:lnTo>
                    <a:pt x="3239" y="1512"/>
                  </a:lnTo>
                  <a:lnTo>
                    <a:pt x="3156" y="1499"/>
                  </a:lnTo>
                  <a:lnTo>
                    <a:pt x="3156" y="1499"/>
                  </a:lnTo>
                  <a:lnTo>
                    <a:pt x="2991" y="1473"/>
                  </a:lnTo>
                  <a:lnTo>
                    <a:pt x="2832" y="1452"/>
                  </a:lnTo>
                  <a:lnTo>
                    <a:pt x="2680" y="1433"/>
                  </a:lnTo>
                  <a:lnTo>
                    <a:pt x="2532" y="1418"/>
                  </a:lnTo>
                  <a:lnTo>
                    <a:pt x="2391" y="1407"/>
                  </a:lnTo>
                  <a:lnTo>
                    <a:pt x="2255" y="1397"/>
                  </a:lnTo>
                  <a:lnTo>
                    <a:pt x="2124" y="1392"/>
                  </a:lnTo>
                  <a:lnTo>
                    <a:pt x="1998" y="1391"/>
                  </a:lnTo>
                  <a:lnTo>
                    <a:pt x="1877" y="1392"/>
                  </a:lnTo>
                  <a:lnTo>
                    <a:pt x="1760" y="1397"/>
                  </a:lnTo>
                  <a:lnTo>
                    <a:pt x="1649" y="1405"/>
                  </a:lnTo>
                  <a:lnTo>
                    <a:pt x="1541" y="1418"/>
                  </a:lnTo>
                  <a:lnTo>
                    <a:pt x="1438" y="1433"/>
                  </a:lnTo>
                  <a:lnTo>
                    <a:pt x="1338" y="1450"/>
                  </a:lnTo>
                  <a:lnTo>
                    <a:pt x="1290" y="1460"/>
                  </a:lnTo>
                  <a:lnTo>
                    <a:pt x="1242" y="1471"/>
                  </a:lnTo>
                  <a:lnTo>
                    <a:pt x="1197" y="1483"/>
                  </a:lnTo>
                  <a:lnTo>
                    <a:pt x="1151" y="1496"/>
                  </a:lnTo>
                  <a:lnTo>
                    <a:pt x="1106" y="1508"/>
                  </a:lnTo>
                  <a:lnTo>
                    <a:pt x="1062" y="1523"/>
                  </a:lnTo>
                  <a:lnTo>
                    <a:pt x="1019" y="1537"/>
                  </a:lnTo>
                  <a:lnTo>
                    <a:pt x="976" y="1554"/>
                  </a:lnTo>
                  <a:lnTo>
                    <a:pt x="934" y="1570"/>
                  </a:lnTo>
                  <a:lnTo>
                    <a:pt x="893" y="1588"/>
                  </a:lnTo>
                  <a:lnTo>
                    <a:pt x="852" y="1605"/>
                  </a:lnTo>
                  <a:lnTo>
                    <a:pt x="813" y="1623"/>
                  </a:lnTo>
                  <a:lnTo>
                    <a:pt x="775" y="1644"/>
                  </a:lnTo>
                  <a:lnTo>
                    <a:pt x="736" y="1663"/>
                  </a:lnTo>
                  <a:lnTo>
                    <a:pt x="698" y="1684"/>
                  </a:lnTo>
                  <a:lnTo>
                    <a:pt x="661" y="1707"/>
                  </a:lnTo>
                  <a:lnTo>
                    <a:pt x="587" y="1752"/>
                  </a:lnTo>
                  <a:lnTo>
                    <a:pt x="516" y="1801"/>
                  </a:lnTo>
                  <a:lnTo>
                    <a:pt x="448" y="1854"/>
                  </a:lnTo>
                  <a:lnTo>
                    <a:pt x="380" y="1907"/>
                  </a:lnTo>
                  <a:lnTo>
                    <a:pt x="315" y="1965"/>
                  </a:lnTo>
                  <a:lnTo>
                    <a:pt x="250" y="2027"/>
                  </a:lnTo>
                  <a:lnTo>
                    <a:pt x="186" y="2090"/>
                  </a:lnTo>
                  <a:lnTo>
                    <a:pt x="123" y="2156"/>
                  </a:lnTo>
                  <a:lnTo>
                    <a:pt x="61" y="2225"/>
                  </a:lnTo>
                  <a:lnTo>
                    <a:pt x="0" y="229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806392" name="Freeform 56"/>
            <p:cNvSpPr>
              <a:spLocks/>
            </p:cNvSpPr>
            <p:nvPr userDrawn="1"/>
          </p:nvSpPr>
          <p:spPr bwMode="auto">
            <a:xfrm>
              <a:off x="1598" y="681"/>
              <a:ext cx="5079" cy="1206"/>
            </a:xfrm>
            <a:custGeom>
              <a:avLst/>
              <a:gdLst/>
              <a:ahLst/>
              <a:cxnLst>
                <a:cxn ang="0">
                  <a:pos x="5079" y="0"/>
                </a:cxn>
                <a:cxn ang="0">
                  <a:pos x="5070" y="76"/>
                </a:cxn>
                <a:cxn ang="0">
                  <a:pos x="5054" y="164"/>
                </a:cxn>
                <a:cxn ang="0">
                  <a:pos x="5031" y="278"/>
                </a:cxn>
                <a:cxn ang="0">
                  <a:pos x="4993" y="410"/>
                </a:cxn>
                <a:cxn ang="0">
                  <a:pos x="4942" y="555"/>
                </a:cxn>
                <a:cxn ang="0">
                  <a:pos x="4892" y="672"/>
                </a:cxn>
                <a:cxn ang="0">
                  <a:pos x="4853" y="749"/>
                </a:cxn>
                <a:cxn ang="0">
                  <a:pos x="4810" y="828"/>
                </a:cxn>
                <a:cxn ang="0">
                  <a:pos x="4761" y="907"/>
                </a:cxn>
                <a:cxn ang="0">
                  <a:pos x="4707" y="985"/>
                </a:cxn>
                <a:cxn ang="0">
                  <a:pos x="4648" y="1059"/>
                </a:cxn>
                <a:cxn ang="0">
                  <a:pos x="4582" y="1132"/>
                </a:cxn>
                <a:cxn ang="0">
                  <a:pos x="4510" y="1203"/>
                </a:cxn>
                <a:cxn ang="0">
                  <a:pos x="4432" y="1267"/>
                </a:cxn>
                <a:cxn ang="0">
                  <a:pos x="4348" y="1329"/>
                </a:cxn>
                <a:cxn ang="0">
                  <a:pos x="4255" y="1385"/>
                </a:cxn>
                <a:cxn ang="0">
                  <a:pos x="4155" y="1435"/>
                </a:cxn>
                <a:cxn ang="0">
                  <a:pos x="4048" y="1477"/>
                </a:cxn>
                <a:cxn ang="0">
                  <a:pos x="3932" y="1513"/>
                </a:cxn>
                <a:cxn ang="0">
                  <a:pos x="3809" y="1540"/>
                </a:cxn>
                <a:cxn ang="0">
                  <a:pos x="3677" y="1560"/>
                </a:cxn>
                <a:cxn ang="0">
                  <a:pos x="3537" y="1568"/>
                </a:cxn>
                <a:cxn ang="0">
                  <a:pos x="3387" y="1568"/>
                </a:cxn>
                <a:cxn ang="0">
                  <a:pos x="3229" y="1555"/>
                </a:cxn>
                <a:cxn ang="0">
                  <a:pos x="3145" y="1545"/>
                </a:cxn>
                <a:cxn ang="0">
                  <a:pos x="2820" y="1503"/>
                </a:cxn>
                <a:cxn ang="0">
                  <a:pos x="2520" y="1476"/>
                </a:cxn>
                <a:cxn ang="0">
                  <a:pos x="2241" y="1461"/>
                </a:cxn>
                <a:cxn ang="0">
                  <a:pos x="1986" y="1459"/>
                </a:cxn>
                <a:cxn ang="0">
                  <a:pos x="1748" y="1471"/>
                </a:cxn>
                <a:cxn ang="0">
                  <a:pos x="1529" y="1495"/>
                </a:cxn>
                <a:cxn ang="0">
                  <a:pos x="1326" y="1532"/>
                </a:cxn>
                <a:cxn ang="0">
                  <a:pos x="1232" y="1555"/>
                </a:cxn>
                <a:cxn ang="0">
                  <a:pos x="1139" y="1582"/>
                </a:cxn>
                <a:cxn ang="0">
                  <a:pos x="1051" y="1611"/>
                </a:cxn>
                <a:cxn ang="0">
                  <a:pos x="965" y="1644"/>
                </a:cxn>
                <a:cxn ang="0">
                  <a:pos x="883" y="1679"/>
                </a:cxn>
                <a:cxn ang="0">
                  <a:pos x="804" y="1718"/>
                </a:cxn>
                <a:cxn ang="0">
                  <a:pos x="727" y="1760"/>
                </a:cxn>
                <a:cxn ang="0">
                  <a:pos x="653" y="1803"/>
                </a:cxn>
                <a:cxn ang="0">
                  <a:pos x="510" y="1902"/>
                </a:cxn>
                <a:cxn ang="0">
                  <a:pos x="375" y="2012"/>
                </a:cxn>
                <a:cxn ang="0">
                  <a:pos x="246" y="2133"/>
                </a:cxn>
                <a:cxn ang="0">
                  <a:pos x="123" y="2267"/>
                </a:cxn>
                <a:cxn ang="0">
                  <a:pos x="0" y="2412"/>
                </a:cxn>
              </a:cxnLst>
              <a:rect l="0" t="0" r="r" b="b"/>
              <a:pathLst>
                <a:path w="5079" h="2412">
                  <a:moveTo>
                    <a:pt x="5079" y="0"/>
                  </a:moveTo>
                  <a:lnTo>
                    <a:pt x="5079" y="0"/>
                  </a:lnTo>
                  <a:lnTo>
                    <a:pt x="5078" y="19"/>
                  </a:lnTo>
                  <a:lnTo>
                    <a:pt x="5070" y="76"/>
                  </a:lnTo>
                  <a:lnTo>
                    <a:pt x="5064" y="116"/>
                  </a:lnTo>
                  <a:lnTo>
                    <a:pt x="5054" y="164"/>
                  </a:lnTo>
                  <a:lnTo>
                    <a:pt x="5045" y="218"/>
                  </a:lnTo>
                  <a:lnTo>
                    <a:pt x="5031" y="278"/>
                  </a:lnTo>
                  <a:lnTo>
                    <a:pt x="5013" y="340"/>
                  </a:lnTo>
                  <a:lnTo>
                    <a:pt x="4993" y="410"/>
                  </a:lnTo>
                  <a:lnTo>
                    <a:pt x="4970" y="481"/>
                  </a:lnTo>
                  <a:lnTo>
                    <a:pt x="4942" y="555"/>
                  </a:lnTo>
                  <a:lnTo>
                    <a:pt x="4910" y="633"/>
                  </a:lnTo>
                  <a:lnTo>
                    <a:pt x="4892" y="672"/>
                  </a:lnTo>
                  <a:lnTo>
                    <a:pt x="4874" y="710"/>
                  </a:lnTo>
                  <a:lnTo>
                    <a:pt x="4853" y="749"/>
                  </a:lnTo>
                  <a:lnTo>
                    <a:pt x="4832" y="789"/>
                  </a:lnTo>
                  <a:lnTo>
                    <a:pt x="4810" y="828"/>
                  </a:lnTo>
                  <a:lnTo>
                    <a:pt x="4786" y="868"/>
                  </a:lnTo>
                  <a:lnTo>
                    <a:pt x="4761" y="907"/>
                  </a:lnTo>
                  <a:lnTo>
                    <a:pt x="4735" y="946"/>
                  </a:lnTo>
                  <a:lnTo>
                    <a:pt x="4707" y="985"/>
                  </a:lnTo>
                  <a:lnTo>
                    <a:pt x="4678" y="1022"/>
                  </a:lnTo>
                  <a:lnTo>
                    <a:pt x="4648" y="1059"/>
                  </a:lnTo>
                  <a:lnTo>
                    <a:pt x="4616" y="1096"/>
                  </a:lnTo>
                  <a:lnTo>
                    <a:pt x="4582" y="1132"/>
                  </a:lnTo>
                  <a:lnTo>
                    <a:pt x="4548" y="1167"/>
                  </a:lnTo>
                  <a:lnTo>
                    <a:pt x="4510" y="1203"/>
                  </a:lnTo>
                  <a:lnTo>
                    <a:pt x="4473" y="1235"/>
                  </a:lnTo>
                  <a:lnTo>
                    <a:pt x="4432" y="1267"/>
                  </a:lnTo>
                  <a:lnTo>
                    <a:pt x="4391" y="1300"/>
                  </a:lnTo>
                  <a:lnTo>
                    <a:pt x="4348" y="1329"/>
                  </a:lnTo>
                  <a:lnTo>
                    <a:pt x="4302" y="1358"/>
                  </a:lnTo>
                  <a:lnTo>
                    <a:pt x="4255" y="1385"/>
                  </a:lnTo>
                  <a:lnTo>
                    <a:pt x="4206" y="1411"/>
                  </a:lnTo>
                  <a:lnTo>
                    <a:pt x="4155" y="1435"/>
                  </a:lnTo>
                  <a:lnTo>
                    <a:pt x="4102" y="1458"/>
                  </a:lnTo>
                  <a:lnTo>
                    <a:pt x="4048" y="1477"/>
                  </a:lnTo>
                  <a:lnTo>
                    <a:pt x="3991" y="1497"/>
                  </a:lnTo>
                  <a:lnTo>
                    <a:pt x="3932" y="1513"/>
                  </a:lnTo>
                  <a:lnTo>
                    <a:pt x="3871" y="1529"/>
                  </a:lnTo>
                  <a:lnTo>
                    <a:pt x="3809" y="1540"/>
                  </a:lnTo>
                  <a:lnTo>
                    <a:pt x="3745" y="1552"/>
                  </a:lnTo>
                  <a:lnTo>
                    <a:pt x="3677" y="1560"/>
                  </a:lnTo>
                  <a:lnTo>
                    <a:pt x="3608" y="1564"/>
                  </a:lnTo>
                  <a:lnTo>
                    <a:pt x="3537" y="1568"/>
                  </a:lnTo>
                  <a:lnTo>
                    <a:pt x="3463" y="1569"/>
                  </a:lnTo>
                  <a:lnTo>
                    <a:pt x="3387" y="1568"/>
                  </a:lnTo>
                  <a:lnTo>
                    <a:pt x="3309" y="1563"/>
                  </a:lnTo>
                  <a:lnTo>
                    <a:pt x="3229" y="1555"/>
                  </a:lnTo>
                  <a:lnTo>
                    <a:pt x="3145" y="1545"/>
                  </a:lnTo>
                  <a:lnTo>
                    <a:pt x="3145" y="1545"/>
                  </a:lnTo>
                  <a:lnTo>
                    <a:pt x="2980" y="1522"/>
                  </a:lnTo>
                  <a:lnTo>
                    <a:pt x="2820" y="1503"/>
                  </a:lnTo>
                  <a:lnTo>
                    <a:pt x="2668" y="1489"/>
                  </a:lnTo>
                  <a:lnTo>
                    <a:pt x="2520" y="1476"/>
                  </a:lnTo>
                  <a:lnTo>
                    <a:pt x="2379" y="1466"/>
                  </a:lnTo>
                  <a:lnTo>
                    <a:pt x="2241" y="1461"/>
                  </a:lnTo>
                  <a:lnTo>
                    <a:pt x="2111" y="1458"/>
                  </a:lnTo>
                  <a:lnTo>
                    <a:pt x="1986" y="1459"/>
                  </a:lnTo>
                  <a:lnTo>
                    <a:pt x="1865" y="1464"/>
                  </a:lnTo>
                  <a:lnTo>
                    <a:pt x="1748" y="1471"/>
                  </a:lnTo>
                  <a:lnTo>
                    <a:pt x="1636" y="1482"/>
                  </a:lnTo>
                  <a:lnTo>
                    <a:pt x="1529" y="1495"/>
                  </a:lnTo>
                  <a:lnTo>
                    <a:pt x="1426" y="1513"/>
                  </a:lnTo>
                  <a:lnTo>
                    <a:pt x="1326" y="1532"/>
                  </a:lnTo>
                  <a:lnTo>
                    <a:pt x="1279" y="1543"/>
                  </a:lnTo>
                  <a:lnTo>
                    <a:pt x="1232" y="1555"/>
                  </a:lnTo>
                  <a:lnTo>
                    <a:pt x="1185" y="1568"/>
                  </a:lnTo>
                  <a:lnTo>
                    <a:pt x="1139" y="1582"/>
                  </a:lnTo>
                  <a:lnTo>
                    <a:pt x="1095" y="1595"/>
                  </a:lnTo>
                  <a:lnTo>
                    <a:pt x="1051" y="1611"/>
                  </a:lnTo>
                  <a:lnTo>
                    <a:pt x="1008" y="1627"/>
                  </a:lnTo>
                  <a:lnTo>
                    <a:pt x="965" y="1644"/>
                  </a:lnTo>
                  <a:lnTo>
                    <a:pt x="924" y="1661"/>
                  </a:lnTo>
                  <a:lnTo>
                    <a:pt x="883" y="1679"/>
                  </a:lnTo>
                  <a:lnTo>
                    <a:pt x="843" y="1698"/>
                  </a:lnTo>
                  <a:lnTo>
                    <a:pt x="804" y="1718"/>
                  </a:lnTo>
                  <a:lnTo>
                    <a:pt x="765" y="1737"/>
                  </a:lnTo>
                  <a:lnTo>
                    <a:pt x="727" y="1760"/>
                  </a:lnTo>
                  <a:lnTo>
                    <a:pt x="689" y="1781"/>
                  </a:lnTo>
                  <a:lnTo>
                    <a:pt x="653" y="1803"/>
                  </a:lnTo>
                  <a:lnTo>
                    <a:pt x="581" y="1852"/>
                  </a:lnTo>
                  <a:lnTo>
                    <a:pt x="510" y="1902"/>
                  </a:lnTo>
                  <a:lnTo>
                    <a:pt x="442" y="1955"/>
                  </a:lnTo>
                  <a:lnTo>
                    <a:pt x="375" y="2012"/>
                  </a:lnTo>
                  <a:lnTo>
                    <a:pt x="310" y="2071"/>
                  </a:lnTo>
                  <a:lnTo>
                    <a:pt x="246" y="2133"/>
                  </a:lnTo>
                  <a:lnTo>
                    <a:pt x="184" y="2199"/>
                  </a:lnTo>
                  <a:lnTo>
                    <a:pt x="123" y="2267"/>
                  </a:lnTo>
                  <a:lnTo>
                    <a:pt x="62" y="2338"/>
                  </a:lnTo>
                  <a:lnTo>
                    <a:pt x="0" y="241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806393" name="Freeform 57"/>
            <p:cNvSpPr>
              <a:spLocks/>
            </p:cNvSpPr>
            <p:nvPr userDrawn="1"/>
          </p:nvSpPr>
          <p:spPr bwMode="auto">
            <a:xfrm>
              <a:off x="1648" y="652"/>
              <a:ext cx="5042" cy="1263"/>
            </a:xfrm>
            <a:custGeom>
              <a:avLst/>
              <a:gdLst/>
              <a:ahLst/>
              <a:cxnLst>
                <a:cxn ang="0">
                  <a:pos x="5042" y="0"/>
                </a:cxn>
                <a:cxn ang="0">
                  <a:pos x="5033" y="77"/>
                </a:cxn>
                <a:cxn ang="0">
                  <a:pos x="5021" y="166"/>
                </a:cxn>
                <a:cxn ang="0">
                  <a:pos x="4997" y="281"/>
                </a:cxn>
                <a:cxn ang="0">
                  <a:pos x="4963" y="413"/>
                </a:cxn>
                <a:cxn ang="0">
                  <a:pos x="4913" y="562"/>
                </a:cxn>
                <a:cxn ang="0">
                  <a:pos x="4865" y="679"/>
                </a:cxn>
                <a:cxn ang="0">
                  <a:pos x="4828" y="759"/>
                </a:cxn>
                <a:cxn ang="0">
                  <a:pos x="4785" y="839"/>
                </a:cxn>
                <a:cxn ang="0">
                  <a:pos x="4738" y="918"/>
                </a:cxn>
                <a:cxn ang="0">
                  <a:pos x="4685" y="998"/>
                </a:cxn>
                <a:cxn ang="0">
                  <a:pos x="4627" y="1073"/>
                </a:cxn>
                <a:cxn ang="0">
                  <a:pos x="4563" y="1149"/>
                </a:cxn>
                <a:cxn ang="0">
                  <a:pos x="4492" y="1220"/>
                </a:cxn>
                <a:cxn ang="0">
                  <a:pos x="4414" y="1288"/>
                </a:cxn>
                <a:cxn ang="0">
                  <a:pos x="4330" y="1351"/>
                </a:cxn>
                <a:cxn ang="0">
                  <a:pos x="4239" y="1409"/>
                </a:cxn>
                <a:cxn ang="0">
                  <a:pos x="4139" y="1461"/>
                </a:cxn>
                <a:cxn ang="0">
                  <a:pos x="4034" y="1506"/>
                </a:cxn>
                <a:cxn ang="0">
                  <a:pos x="3919" y="1545"/>
                </a:cxn>
                <a:cxn ang="0">
                  <a:pos x="3795" y="1574"/>
                </a:cxn>
                <a:cxn ang="0">
                  <a:pos x="3664" y="1597"/>
                </a:cxn>
                <a:cxn ang="0">
                  <a:pos x="3523" y="1608"/>
                </a:cxn>
                <a:cxn ang="0">
                  <a:pos x="3374" y="1610"/>
                </a:cxn>
                <a:cxn ang="0">
                  <a:pos x="3215" y="1601"/>
                </a:cxn>
                <a:cxn ang="0">
                  <a:pos x="3131" y="1592"/>
                </a:cxn>
                <a:cxn ang="0">
                  <a:pos x="2806" y="1558"/>
                </a:cxn>
                <a:cxn ang="0">
                  <a:pos x="2505" y="1535"/>
                </a:cxn>
                <a:cxn ang="0">
                  <a:pos x="2227" y="1526"/>
                </a:cxn>
                <a:cxn ang="0">
                  <a:pos x="1971" y="1530"/>
                </a:cxn>
                <a:cxn ang="0">
                  <a:pos x="1733" y="1547"/>
                </a:cxn>
                <a:cxn ang="0">
                  <a:pos x="1515" y="1576"/>
                </a:cxn>
                <a:cxn ang="0">
                  <a:pos x="1362" y="1605"/>
                </a:cxn>
                <a:cxn ang="0">
                  <a:pos x="1265" y="1629"/>
                </a:cxn>
                <a:cxn ang="0">
                  <a:pos x="1172" y="1655"/>
                </a:cxn>
                <a:cxn ang="0">
                  <a:pos x="1082" y="1685"/>
                </a:cxn>
                <a:cxn ang="0">
                  <a:pos x="996" y="1718"/>
                </a:cxn>
                <a:cxn ang="0">
                  <a:pos x="913" y="1753"/>
                </a:cxn>
                <a:cxn ang="0">
                  <a:pos x="832" y="1792"/>
                </a:cxn>
                <a:cxn ang="0">
                  <a:pos x="756" y="1834"/>
                </a:cxn>
                <a:cxn ang="0">
                  <a:pos x="681" y="1879"/>
                </a:cxn>
                <a:cxn ang="0">
                  <a:pos x="572" y="1952"/>
                </a:cxn>
                <a:cxn ang="0">
                  <a:pos x="435" y="2060"/>
                </a:cxn>
                <a:cxn ang="0">
                  <a:pos x="306" y="2179"/>
                </a:cxn>
                <a:cxn ang="0">
                  <a:pos x="181" y="2309"/>
                </a:cxn>
                <a:cxn ang="0">
                  <a:pos x="60" y="2452"/>
                </a:cxn>
              </a:cxnLst>
              <a:rect l="0" t="0" r="r" b="b"/>
              <a:pathLst>
                <a:path w="5042" h="2527">
                  <a:moveTo>
                    <a:pt x="5042" y="0"/>
                  </a:moveTo>
                  <a:lnTo>
                    <a:pt x="5042" y="0"/>
                  </a:lnTo>
                  <a:lnTo>
                    <a:pt x="5040" y="21"/>
                  </a:lnTo>
                  <a:lnTo>
                    <a:pt x="5033" y="77"/>
                  </a:lnTo>
                  <a:lnTo>
                    <a:pt x="5028" y="118"/>
                  </a:lnTo>
                  <a:lnTo>
                    <a:pt x="5021" y="166"/>
                  </a:lnTo>
                  <a:lnTo>
                    <a:pt x="5010" y="221"/>
                  </a:lnTo>
                  <a:lnTo>
                    <a:pt x="4997" y="281"/>
                  </a:lnTo>
                  <a:lnTo>
                    <a:pt x="4981" y="345"/>
                  </a:lnTo>
                  <a:lnTo>
                    <a:pt x="4963" y="413"/>
                  </a:lnTo>
                  <a:lnTo>
                    <a:pt x="4939" y="486"/>
                  </a:lnTo>
                  <a:lnTo>
                    <a:pt x="4913" y="562"/>
                  </a:lnTo>
                  <a:lnTo>
                    <a:pt x="4882" y="639"/>
                  </a:lnTo>
                  <a:lnTo>
                    <a:pt x="4865" y="679"/>
                  </a:lnTo>
                  <a:lnTo>
                    <a:pt x="4847" y="718"/>
                  </a:lnTo>
                  <a:lnTo>
                    <a:pt x="4828" y="759"/>
                  </a:lnTo>
                  <a:lnTo>
                    <a:pt x="4807" y="799"/>
                  </a:lnTo>
                  <a:lnTo>
                    <a:pt x="4785" y="839"/>
                  </a:lnTo>
                  <a:lnTo>
                    <a:pt x="4763" y="878"/>
                  </a:lnTo>
                  <a:lnTo>
                    <a:pt x="4738" y="918"/>
                  </a:lnTo>
                  <a:lnTo>
                    <a:pt x="4713" y="957"/>
                  </a:lnTo>
                  <a:lnTo>
                    <a:pt x="4685" y="998"/>
                  </a:lnTo>
                  <a:lnTo>
                    <a:pt x="4657" y="1036"/>
                  </a:lnTo>
                  <a:lnTo>
                    <a:pt x="4627" y="1073"/>
                  </a:lnTo>
                  <a:lnTo>
                    <a:pt x="4596" y="1112"/>
                  </a:lnTo>
                  <a:lnTo>
                    <a:pt x="4563" y="1149"/>
                  </a:lnTo>
                  <a:lnTo>
                    <a:pt x="4528" y="1185"/>
                  </a:lnTo>
                  <a:lnTo>
                    <a:pt x="4492" y="1220"/>
                  </a:lnTo>
                  <a:lnTo>
                    <a:pt x="4454" y="1254"/>
                  </a:lnTo>
                  <a:lnTo>
                    <a:pt x="4414" y="1288"/>
                  </a:lnTo>
                  <a:lnTo>
                    <a:pt x="4373" y="1320"/>
                  </a:lnTo>
                  <a:lnTo>
                    <a:pt x="4330" y="1351"/>
                  </a:lnTo>
                  <a:lnTo>
                    <a:pt x="4285" y="1380"/>
                  </a:lnTo>
                  <a:lnTo>
                    <a:pt x="4239" y="1409"/>
                  </a:lnTo>
                  <a:lnTo>
                    <a:pt x="4191" y="1435"/>
                  </a:lnTo>
                  <a:lnTo>
                    <a:pt x="4139" y="1461"/>
                  </a:lnTo>
                  <a:lnTo>
                    <a:pt x="4088" y="1485"/>
                  </a:lnTo>
                  <a:lnTo>
                    <a:pt x="4034" y="1506"/>
                  </a:lnTo>
                  <a:lnTo>
                    <a:pt x="3977" y="1527"/>
                  </a:lnTo>
                  <a:lnTo>
                    <a:pt x="3919" y="1545"/>
                  </a:lnTo>
                  <a:lnTo>
                    <a:pt x="3857" y="1561"/>
                  </a:lnTo>
                  <a:lnTo>
                    <a:pt x="3795" y="1574"/>
                  </a:lnTo>
                  <a:lnTo>
                    <a:pt x="3731" y="1587"/>
                  </a:lnTo>
                  <a:lnTo>
                    <a:pt x="3664" y="1597"/>
                  </a:lnTo>
                  <a:lnTo>
                    <a:pt x="3595" y="1603"/>
                  </a:lnTo>
                  <a:lnTo>
                    <a:pt x="3523" y="1608"/>
                  </a:lnTo>
                  <a:lnTo>
                    <a:pt x="3449" y="1610"/>
                  </a:lnTo>
                  <a:lnTo>
                    <a:pt x="3374" y="1610"/>
                  </a:lnTo>
                  <a:lnTo>
                    <a:pt x="3295" y="1606"/>
                  </a:lnTo>
                  <a:lnTo>
                    <a:pt x="3215" y="1601"/>
                  </a:lnTo>
                  <a:lnTo>
                    <a:pt x="3131" y="1592"/>
                  </a:lnTo>
                  <a:lnTo>
                    <a:pt x="3131" y="1592"/>
                  </a:lnTo>
                  <a:lnTo>
                    <a:pt x="2966" y="1572"/>
                  </a:lnTo>
                  <a:lnTo>
                    <a:pt x="2806" y="1558"/>
                  </a:lnTo>
                  <a:lnTo>
                    <a:pt x="2652" y="1545"/>
                  </a:lnTo>
                  <a:lnTo>
                    <a:pt x="2505" y="1535"/>
                  </a:lnTo>
                  <a:lnTo>
                    <a:pt x="2364" y="1529"/>
                  </a:lnTo>
                  <a:lnTo>
                    <a:pt x="2227" y="1526"/>
                  </a:lnTo>
                  <a:lnTo>
                    <a:pt x="2097" y="1527"/>
                  </a:lnTo>
                  <a:lnTo>
                    <a:pt x="1971" y="1530"/>
                  </a:lnTo>
                  <a:lnTo>
                    <a:pt x="1850" y="1537"/>
                  </a:lnTo>
                  <a:lnTo>
                    <a:pt x="1733" y="1547"/>
                  </a:lnTo>
                  <a:lnTo>
                    <a:pt x="1622" y="1559"/>
                  </a:lnTo>
                  <a:lnTo>
                    <a:pt x="1515" y="1576"/>
                  </a:lnTo>
                  <a:lnTo>
                    <a:pt x="1412" y="1595"/>
                  </a:lnTo>
                  <a:lnTo>
                    <a:pt x="1362" y="1605"/>
                  </a:lnTo>
                  <a:lnTo>
                    <a:pt x="1314" y="1616"/>
                  </a:lnTo>
                  <a:lnTo>
                    <a:pt x="1265" y="1629"/>
                  </a:lnTo>
                  <a:lnTo>
                    <a:pt x="1218" y="1642"/>
                  </a:lnTo>
                  <a:lnTo>
                    <a:pt x="1172" y="1655"/>
                  </a:lnTo>
                  <a:lnTo>
                    <a:pt x="1126" y="1669"/>
                  </a:lnTo>
                  <a:lnTo>
                    <a:pt x="1082" y="1685"/>
                  </a:lnTo>
                  <a:lnTo>
                    <a:pt x="1039" y="1702"/>
                  </a:lnTo>
                  <a:lnTo>
                    <a:pt x="996" y="1718"/>
                  </a:lnTo>
                  <a:lnTo>
                    <a:pt x="954" y="1735"/>
                  </a:lnTo>
                  <a:lnTo>
                    <a:pt x="913" y="1753"/>
                  </a:lnTo>
                  <a:lnTo>
                    <a:pt x="872" y="1773"/>
                  </a:lnTo>
                  <a:lnTo>
                    <a:pt x="832" y="1792"/>
                  </a:lnTo>
                  <a:lnTo>
                    <a:pt x="793" y="1813"/>
                  </a:lnTo>
                  <a:lnTo>
                    <a:pt x="756" y="1834"/>
                  </a:lnTo>
                  <a:lnTo>
                    <a:pt x="717" y="1857"/>
                  </a:lnTo>
                  <a:lnTo>
                    <a:pt x="681" y="1879"/>
                  </a:lnTo>
                  <a:lnTo>
                    <a:pt x="643" y="1903"/>
                  </a:lnTo>
                  <a:lnTo>
                    <a:pt x="572" y="1952"/>
                  </a:lnTo>
                  <a:lnTo>
                    <a:pt x="503" y="2005"/>
                  </a:lnTo>
                  <a:lnTo>
                    <a:pt x="435" y="2060"/>
                  </a:lnTo>
                  <a:lnTo>
                    <a:pt x="370" y="2118"/>
                  </a:lnTo>
                  <a:lnTo>
                    <a:pt x="306" y="2179"/>
                  </a:lnTo>
                  <a:lnTo>
                    <a:pt x="242" y="2242"/>
                  </a:lnTo>
                  <a:lnTo>
                    <a:pt x="181" y="2309"/>
                  </a:lnTo>
                  <a:lnTo>
                    <a:pt x="120" y="2380"/>
                  </a:lnTo>
                  <a:lnTo>
                    <a:pt x="60" y="2452"/>
                  </a:lnTo>
                  <a:lnTo>
                    <a:pt x="0" y="2527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806394" name="Freeform 58"/>
            <p:cNvSpPr>
              <a:spLocks/>
            </p:cNvSpPr>
            <p:nvPr userDrawn="1"/>
          </p:nvSpPr>
          <p:spPr bwMode="auto">
            <a:xfrm>
              <a:off x="1700" y="624"/>
              <a:ext cx="5002" cy="1320"/>
            </a:xfrm>
            <a:custGeom>
              <a:avLst/>
              <a:gdLst/>
              <a:ahLst/>
              <a:cxnLst>
                <a:cxn ang="0">
                  <a:pos x="5002" y="0"/>
                </a:cxn>
                <a:cxn ang="0">
                  <a:pos x="4995" y="78"/>
                </a:cxn>
                <a:cxn ang="0">
                  <a:pos x="4983" y="166"/>
                </a:cxn>
                <a:cxn ang="0">
                  <a:pos x="4962" y="281"/>
                </a:cxn>
                <a:cxn ang="0">
                  <a:pos x="4929" y="417"/>
                </a:cxn>
                <a:cxn ang="0">
                  <a:pos x="4882" y="567"/>
                </a:cxn>
                <a:cxn ang="0">
                  <a:pos x="4836" y="685"/>
                </a:cxn>
                <a:cxn ang="0">
                  <a:pos x="4800" y="766"/>
                </a:cxn>
                <a:cxn ang="0">
                  <a:pos x="4758" y="848"/>
                </a:cxn>
                <a:cxn ang="0">
                  <a:pos x="4712" y="929"/>
                </a:cxn>
                <a:cxn ang="0">
                  <a:pos x="4661" y="1009"/>
                </a:cxn>
                <a:cxn ang="0">
                  <a:pos x="4604" y="1087"/>
                </a:cxn>
                <a:cxn ang="0">
                  <a:pos x="4540" y="1164"/>
                </a:cxn>
                <a:cxn ang="0">
                  <a:pos x="4471" y="1237"/>
                </a:cxn>
                <a:cxn ang="0">
                  <a:pos x="4394" y="1306"/>
                </a:cxn>
                <a:cxn ang="0">
                  <a:pos x="4311" y="1371"/>
                </a:cxn>
                <a:cxn ang="0">
                  <a:pos x="4221" y="1432"/>
                </a:cxn>
                <a:cxn ang="0">
                  <a:pos x="4122" y="1486"/>
                </a:cxn>
                <a:cxn ang="0">
                  <a:pos x="4017" y="1534"/>
                </a:cxn>
                <a:cxn ang="0">
                  <a:pos x="3903" y="1574"/>
                </a:cxn>
                <a:cxn ang="0">
                  <a:pos x="3779" y="1607"/>
                </a:cxn>
                <a:cxn ang="0">
                  <a:pos x="3649" y="1631"/>
                </a:cxn>
                <a:cxn ang="0">
                  <a:pos x="3508" y="1646"/>
                </a:cxn>
                <a:cxn ang="0">
                  <a:pos x="3358" y="1650"/>
                </a:cxn>
                <a:cxn ang="0">
                  <a:pos x="3199" y="1646"/>
                </a:cxn>
                <a:cxn ang="0">
                  <a:pos x="3115" y="1637"/>
                </a:cxn>
                <a:cxn ang="0">
                  <a:pos x="2791" y="1610"/>
                </a:cxn>
                <a:cxn ang="0">
                  <a:pos x="2489" y="1594"/>
                </a:cxn>
                <a:cxn ang="0">
                  <a:pos x="2210" y="1591"/>
                </a:cxn>
                <a:cxn ang="0">
                  <a:pos x="1955" y="1599"/>
                </a:cxn>
                <a:cxn ang="0">
                  <a:pos x="1717" y="1621"/>
                </a:cxn>
                <a:cxn ang="0">
                  <a:pos x="1499" y="1654"/>
                </a:cxn>
                <a:cxn ang="0">
                  <a:pos x="1347" y="1687"/>
                </a:cxn>
                <a:cxn ang="0">
                  <a:pos x="1251" y="1713"/>
                </a:cxn>
                <a:cxn ang="0">
                  <a:pos x="1158" y="1741"/>
                </a:cxn>
                <a:cxn ang="0">
                  <a:pos x="1069" y="1773"/>
                </a:cxn>
                <a:cxn ang="0">
                  <a:pos x="983" y="1809"/>
                </a:cxn>
                <a:cxn ang="0">
                  <a:pos x="899" y="1846"/>
                </a:cxn>
                <a:cxn ang="0">
                  <a:pos x="820" y="1886"/>
                </a:cxn>
                <a:cxn ang="0">
                  <a:pos x="744" y="1930"/>
                </a:cxn>
                <a:cxn ang="0">
                  <a:pos x="669" y="1977"/>
                </a:cxn>
                <a:cxn ang="0">
                  <a:pos x="597" y="2027"/>
                </a:cxn>
                <a:cxn ang="0">
                  <a:pos x="494" y="2106"/>
                </a:cxn>
                <a:cxn ang="0">
                  <a:pos x="362" y="2222"/>
                </a:cxn>
                <a:cxn ang="0">
                  <a:pos x="237" y="2351"/>
                </a:cxn>
                <a:cxn ang="0">
                  <a:pos x="116" y="2490"/>
                </a:cxn>
                <a:cxn ang="0">
                  <a:pos x="0" y="2642"/>
                </a:cxn>
              </a:cxnLst>
              <a:rect l="0" t="0" r="r" b="b"/>
              <a:pathLst>
                <a:path w="5002" h="2642">
                  <a:moveTo>
                    <a:pt x="5002" y="0"/>
                  </a:moveTo>
                  <a:lnTo>
                    <a:pt x="5002" y="0"/>
                  </a:lnTo>
                  <a:lnTo>
                    <a:pt x="5001" y="21"/>
                  </a:lnTo>
                  <a:lnTo>
                    <a:pt x="4995" y="78"/>
                  </a:lnTo>
                  <a:lnTo>
                    <a:pt x="4990" y="120"/>
                  </a:lnTo>
                  <a:lnTo>
                    <a:pt x="4983" y="166"/>
                  </a:lnTo>
                  <a:lnTo>
                    <a:pt x="4973" y="221"/>
                  </a:lnTo>
                  <a:lnTo>
                    <a:pt x="4962" y="281"/>
                  </a:lnTo>
                  <a:lnTo>
                    <a:pt x="4947" y="347"/>
                  </a:lnTo>
                  <a:lnTo>
                    <a:pt x="4929" y="417"/>
                  </a:lnTo>
                  <a:lnTo>
                    <a:pt x="4906" y="491"/>
                  </a:lnTo>
                  <a:lnTo>
                    <a:pt x="4882" y="567"/>
                  </a:lnTo>
                  <a:lnTo>
                    <a:pt x="4852" y="646"/>
                  </a:lnTo>
                  <a:lnTo>
                    <a:pt x="4836" y="685"/>
                  </a:lnTo>
                  <a:lnTo>
                    <a:pt x="4818" y="725"/>
                  </a:lnTo>
                  <a:lnTo>
                    <a:pt x="4800" y="766"/>
                  </a:lnTo>
                  <a:lnTo>
                    <a:pt x="4780" y="807"/>
                  </a:lnTo>
                  <a:lnTo>
                    <a:pt x="4758" y="848"/>
                  </a:lnTo>
                  <a:lnTo>
                    <a:pt x="4736" y="888"/>
                  </a:lnTo>
                  <a:lnTo>
                    <a:pt x="4712" y="929"/>
                  </a:lnTo>
                  <a:lnTo>
                    <a:pt x="4687" y="969"/>
                  </a:lnTo>
                  <a:lnTo>
                    <a:pt x="4661" y="1009"/>
                  </a:lnTo>
                  <a:lnTo>
                    <a:pt x="4633" y="1048"/>
                  </a:lnTo>
                  <a:lnTo>
                    <a:pt x="4604" y="1087"/>
                  </a:lnTo>
                  <a:lnTo>
                    <a:pt x="4572" y="1126"/>
                  </a:lnTo>
                  <a:lnTo>
                    <a:pt x="4540" y="1164"/>
                  </a:lnTo>
                  <a:lnTo>
                    <a:pt x="4505" y="1201"/>
                  </a:lnTo>
                  <a:lnTo>
                    <a:pt x="4471" y="1237"/>
                  </a:lnTo>
                  <a:lnTo>
                    <a:pt x="4433" y="1273"/>
                  </a:lnTo>
                  <a:lnTo>
                    <a:pt x="4394" y="1306"/>
                  </a:lnTo>
                  <a:lnTo>
                    <a:pt x="4353" y="1340"/>
                  </a:lnTo>
                  <a:lnTo>
                    <a:pt x="4311" y="1371"/>
                  </a:lnTo>
                  <a:lnTo>
                    <a:pt x="4266" y="1403"/>
                  </a:lnTo>
                  <a:lnTo>
                    <a:pt x="4221" y="1432"/>
                  </a:lnTo>
                  <a:lnTo>
                    <a:pt x="4172" y="1460"/>
                  </a:lnTo>
                  <a:lnTo>
                    <a:pt x="4122" y="1486"/>
                  </a:lnTo>
                  <a:lnTo>
                    <a:pt x="4071" y="1511"/>
                  </a:lnTo>
                  <a:lnTo>
                    <a:pt x="4017" y="1534"/>
                  </a:lnTo>
                  <a:lnTo>
                    <a:pt x="3960" y="1555"/>
                  </a:lnTo>
                  <a:lnTo>
                    <a:pt x="3903" y="1574"/>
                  </a:lnTo>
                  <a:lnTo>
                    <a:pt x="3842" y="1592"/>
                  </a:lnTo>
                  <a:lnTo>
                    <a:pt x="3779" y="1607"/>
                  </a:lnTo>
                  <a:lnTo>
                    <a:pt x="3715" y="1621"/>
                  </a:lnTo>
                  <a:lnTo>
                    <a:pt x="3649" y="1631"/>
                  </a:lnTo>
                  <a:lnTo>
                    <a:pt x="3579" y="1641"/>
                  </a:lnTo>
                  <a:lnTo>
                    <a:pt x="3508" y="1646"/>
                  </a:lnTo>
                  <a:lnTo>
                    <a:pt x="3435" y="1650"/>
                  </a:lnTo>
                  <a:lnTo>
                    <a:pt x="3358" y="1650"/>
                  </a:lnTo>
                  <a:lnTo>
                    <a:pt x="3279" y="1649"/>
                  </a:lnTo>
                  <a:lnTo>
                    <a:pt x="3199" y="1646"/>
                  </a:lnTo>
                  <a:lnTo>
                    <a:pt x="3115" y="1637"/>
                  </a:lnTo>
                  <a:lnTo>
                    <a:pt x="3115" y="1637"/>
                  </a:lnTo>
                  <a:lnTo>
                    <a:pt x="2950" y="1623"/>
                  </a:lnTo>
                  <a:lnTo>
                    <a:pt x="2791" y="1610"/>
                  </a:lnTo>
                  <a:lnTo>
                    <a:pt x="2636" y="1600"/>
                  </a:lnTo>
                  <a:lnTo>
                    <a:pt x="2489" y="1594"/>
                  </a:lnTo>
                  <a:lnTo>
                    <a:pt x="2348" y="1591"/>
                  </a:lnTo>
                  <a:lnTo>
                    <a:pt x="2210" y="1591"/>
                  </a:lnTo>
                  <a:lnTo>
                    <a:pt x="2080" y="1594"/>
                  </a:lnTo>
                  <a:lnTo>
                    <a:pt x="1955" y="1599"/>
                  </a:lnTo>
                  <a:lnTo>
                    <a:pt x="1834" y="1608"/>
                  </a:lnTo>
                  <a:lnTo>
                    <a:pt x="1717" y="1621"/>
                  </a:lnTo>
                  <a:lnTo>
                    <a:pt x="1606" y="1636"/>
                  </a:lnTo>
                  <a:lnTo>
                    <a:pt x="1499" y="1654"/>
                  </a:lnTo>
                  <a:lnTo>
                    <a:pt x="1397" y="1675"/>
                  </a:lnTo>
                  <a:lnTo>
                    <a:pt x="1347" y="1687"/>
                  </a:lnTo>
                  <a:lnTo>
                    <a:pt x="1298" y="1699"/>
                  </a:lnTo>
                  <a:lnTo>
                    <a:pt x="1251" y="1713"/>
                  </a:lnTo>
                  <a:lnTo>
                    <a:pt x="1204" y="1726"/>
                  </a:lnTo>
                  <a:lnTo>
                    <a:pt x="1158" y="1741"/>
                  </a:lnTo>
                  <a:lnTo>
                    <a:pt x="1113" y="1757"/>
                  </a:lnTo>
                  <a:lnTo>
                    <a:pt x="1069" y="1773"/>
                  </a:lnTo>
                  <a:lnTo>
                    <a:pt x="1026" y="1791"/>
                  </a:lnTo>
                  <a:lnTo>
                    <a:pt x="983" y="1809"/>
                  </a:lnTo>
                  <a:lnTo>
                    <a:pt x="941" y="1826"/>
                  </a:lnTo>
                  <a:lnTo>
                    <a:pt x="899" y="1846"/>
                  </a:lnTo>
                  <a:lnTo>
                    <a:pt x="859" y="1865"/>
                  </a:lnTo>
                  <a:lnTo>
                    <a:pt x="820" y="1886"/>
                  </a:lnTo>
                  <a:lnTo>
                    <a:pt x="781" y="1909"/>
                  </a:lnTo>
                  <a:lnTo>
                    <a:pt x="744" y="1930"/>
                  </a:lnTo>
                  <a:lnTo>
                    <a:pt x="707" y="1952"/>
                  </a:lnTo>
                  <a:lnTo>
                    <a:pt x="669" y="1977"/>
                  </a:lnTo>
                  <a:lnTo>
                    <a:pt x="633" y="2001"/>
                  </a:lnTo>
                  <a:lnTo>
                    <a:pt x="597" y="2027"/>
                  </a:lnTo>
                  <a:lnTo>
                    <a:pt x="562" y="2052"/>
                  </a:lnTo>
                  <a:lnTo>
                    <a:pt x="494" y="2106"/>
                  </a:lnTo>
                  <a:lnTo>
                    <a:pt x="427" y="2162"/>
                  </a:lnTo>
                  <a:lnTo>
                    <a:pt x="362" y="2222"/>
                  </a:lnTo>
                  <a:lnTo>
                    <a:pt x="300" y="2285"/>
                  </a:lnTo>
                  <a:lnTo>
                    <a:pt x="237" y="2351"/>
                  </a:lnTo>
                  <a:lnTo>
                    <a:pt x="176" y="2419"/>
                  </a:lnTo>
                  <a:lnTo>
                    <a:pt x="116" y="2490"/>
                  </a:lnTo>
                  <a:lnTo>
                    <a:pt x="58" y="2564"/>
                  </a:lnTo>
                  <a:lnTo>
                    <a:pt x="0" y="264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806395" name="Freeform 59"/>
            <p:cNvSpPr>
              <a:spLocks/>
            </p:cNvSpPr>
            <p:nvPr userDrawn="1"/>
          </p:nvSpPr>
          <p:spPr bwMode="auto">
            <a:xfrm>
              <a:off x="1751" y="595"/>
              <a:ext cx="4962" cy="1378"/>
            </a:xfrm>
            <a:custGeom>
              <a:avLst/>
              <a:gdLst/>
              <a:ahLst/>
              <a:cxnLst>
                <a:cxn ang="0">
                  <a:pos x="4962" y="0"/>
                </a:cxn>
                <a:cxn ang="0">
                  <a:pos x="4957" y="79"/>
                </a:cxn>
                <a:cxn ang="0">
                  <a:pos x="4946" y="170"/>
                </a:cxn>
                <a:cxn ang="0">
                  <a:pos x="4926" y="284"/>
                </a:cxn>
                <a:cxn ang="0">
                  <a:pos x="4894" y="421"/>
                </a:cxn>
                <a:cxn ang="0">
                  <a:pos x="4850" y="573"/>
                </a:cxn>
                <a:cxn ang="0">
                  <a:pos x="4806" y="693"/>
                </a:cxn>
                <a:cxn ang="0">
                  <a:pos x="4771" y="775"/>
                </a:cxn>
                <a:cxn ang="0">
                  <a:pos x="4732" y="857"/>
                </a:cxn>
                <a:cxn ang="0">
                  <a:pos x="4686" y="940"/>
                </a:cxn>
                <a:cxn ang="0">
                  <a:pos x="4636" y="1022"/>
                </a:cxn>
                <a:cxn ang="0">
                  <a:pos x="4581" y="1101"/>
                </a:cxn>
                <a:cxn ang="0">
                  <a:pos x="4518" y="1180"/>
                </a:cxn>
                <a:cxn ang="0">
                  <a:pos x="4449" y="1255"/>
                </a:cxn>
                <a:cxn ang="0">
                  <a:pos x="4374" y="1326"/>
                </a:cxn>
                <a:cxn ang="0">
                  <a:pos x="4292" y="1393"/>
                </a:cxn>
                <a:cxn ang="0">
                  <a:pos x="4202" y="1455"/>
                </a:cxn>
                <a:cxn ang="0">
                  <a:pos x="4104" y="1511"/>
                </a:cxn>
                <a:cxn ang="0">
                  <a:pos x="4000" y="1563"/>
                </a:cxn>
                <a:cxn ang="0">
                  <a:pos x="3886" y="1605"/>
                </a:cxn>
                <a:cxn ang="0">
                  <a:pos x="3764" y="1641"/>
                </a:cxn>
                <a:cxn ang="0">
                  <a:pos x="3634" y="1668"/>
                </a:cxn>
                <a:cxn ang="0">
                  <a:pos x="3493" y="1686"/>
                </a:cxn>
                <a:cxn ang="0">
                  <a:pos x="3344" y="1694"/>
                </a:cxn>
                <a:cxn ang="0">
                  <a:pos x="3184" y="1691"/>
                </a:cxn>
                <a:cxn ang="0">
                  <a:pos x="3101" y="1686"/>
                </a:cxn>
                <a:cxn ang="0">
                  <a:pos x="2774" y="1663"/>
                </a:cxn>
                <a:cxn ang="0">
                  <a:pos x="2473" y="1653"/>
                </a:cxn>
                <a:cxn ang="0">
                  <a:pos x="2195" y="1655"/>
                </a:cxn>
                <a:cxn ang="0">
                  <a:pos x="1938" y="1670"/>
                </a:cxn>
                <a:cxn ang="0">
                  <a:pos x="1702" y="1695"/>
                </a:cxn>
                <a:cxn ang="0">
                  <a:pos x="1486" y="1734"/>
                </a:cxn>
                <a:cxn ang="0">
                  <a:pos x="1333" y="1770"/>
                </a:cxn>
                <a:cxn ang="0">
                  <a:pos x="1237" y="1799"/>
                </a:cxn>
                <a:cxn ang="0">
                  <a:pos x="1144" y="1829"/>
                </a:cxn>
                <a:cxn ang="0">
                  <a:pos x="1055" y="1863"/>
                </a:cxn>
                <a:cxn ang="0">
                  <a:pos x="971" y="1899"/>
                </a:cxn>
                <a:cxn ang="0">
                  <a:pos x="889" y="1939"/>
                </a:cxn>
                <a:cxn ang="0">
                  <a:pos x="810" y="1981"/>
                </a:cxn>
                <a:cxn ang="0">
                  <a:pos x="733" y="2026"/>
                </a:cxn>
                <a:cxn ang="0">
                  <a:pos x="660" y="2075"/>
                </a:cxn>
                <a:cxn ang="0">
                  <a:pos x="589" y="2127"/>
                </a:cxn>
                <a:cxn ang="0">
                  <a:pos x="486" y="2209"/>
                </a:cxn>
                <a:cxn ang="0">
                  <a:pos x="357" y="2328"/>
                </a:cxn>
                <a:cxn ang="0">
                  <a:pos x="233" y="2459"/>
                </a:cxn>
                <a:cxn ang="0">
                  <a:pos x="115" y="2603"/>
                </a:cxn>
                <a:cxn ang="0">
                  <a:pos x="0" y="2756"/>
                </a:cxn>
              </a:cxnLst>
              <a:rect l="0" t="0" r="r" b="b"/>
              <a:pathLst>
                <a:path w="4962" h="2756">
                  <a:moveTo>
                    <a:pt x="4962" y="0"/>
                  </a:moveTo>
                  <a:lnTo>
                    <a:pt x="4962" y="0"/>
                  </a:lnTo>
                  <a:lnTo>
                    <a:pt x="4961" y="21"/>
                  </a:lnTo>
                  <a:lnTo>
                    <a:pt x="4957" y="79"/>
                  </a:lnTo>
                  <a:lnTo>
                    <a:pt x="4953" y="121"/>
                  </a:lnTo>
                  <a:lnTo>
                    <a:pt x="4946" y="170"/>
                  </a:lnTo>
                  <a:lnTo>
                    <a:pt x="4937" y="224"/>
                  </a:lnTo>
                  <a:lnTo>
                    <a:pt x="4926" y="284"/>
                  </a:lnTo>
                  <a:lnTo>
                    <a:pt x="4912" y="350"/>
                  </a:lnTo>
                  <a:lnTo>
                    <a:pt x="4894" y="421"/>
                  </a:lnTo>
                  <a:lnTo>
                    <a:pt x="4875" y="496"/>
                  </a:lnTo>
                  <a:lnTo>
                    <a:pt x="4850" y="573"/>
                  </a:lnTo>
                  <a:lnTo>
                    <a:pt x="4822" y="652"/>
                  </a:lnTo>
                  <a:lnTo>
                    <a:pt x="4806" y="693"/>
                  </a:lnTo>
                  <a:lnTo>
                    <a:pt x="4789" y="733"/>
                  </a:lnTo>
                  <a:lnTo>
                    <a:pt x="4771" y="775"/>
                  </a:lnTo>
                  <a:lnTo>
                    <a:pt x="4751" y="815"/>
                  </a:lnTo>
                  <a:lnTo>
                    <a:pt x="4732" y="857"/>
                  </a:lnTo>
                  <a:lnTo>
                    <a:pt x="4710" y="899"/>
                  </a:lnTo>
                  <a:lnTo>
                    <a:pt x="4686" y="940"/>
                  </a:lnTo>
                  <a:lnTo>
                    <a:pt x="4663" y="980"/>
                  </a:lnTo>
                  <a:lnTo>
                    <a:pt x="4636" y="1022"/>
                  </a:lnTo>
                  <a:lnTo>
                    <a:pt x="4608" y="1062"/>
                  </a:lnTo>
                  <a:lnTo>
                    <a:pt x="4581" y="1101"/>
                  </a:lnTo>
                  <a:lnTo>
                    <a:pt x="4550" y="1142"/>
                  </a:lnTo>
                  <a:lnTo>
                    <a:pt x="4518" y="1180"/>
                  </a:lnTo>
                  <a:lnTo>
                    <a:pt x="4485" y="1217"/>
                  </a:lnTo>
                  <a:lnTo>
                    <a:pt x="4449" y="1255"/>
                  </a:lnTo>
                  <a:lnTo>
                    <a:pt x="4413" y="1290"/>
                  </a:lnTo>
                  <a:lnTo>
                    <a:pt x="4374" y="1326"/>
                  </a:lnTo>
                  <a:lnTo>
                    <a:pt x="4333" y="1360"/>
                  </a:lnTo>
                  <a:lnTo>
                    <a:pt x="4292" y="1393"/>
                  </a:lnTo>
                  <a:lnTo>
                    <a:pt x="4247" y="1426"/>
                  </a:lnTo>
                  <a:lnTo>
                    <a:pt x="4202" y="1455"/>
                  </a:lnTo>
                  <a:lnTo>
                    <a:pt x="4154" y="1484"/>
                  </a:lnTo>
                  <a:lnTo>
                    <a:pt x="4104" y="1511"/>
                  </a:lnTo>
                  <a:lnTo>
                    <a:pt x="4053" y="1539"/>
                  </a:lnTo>
                  <a:lnTo>
                    <a:pt x="4000" y="1563"/>
                  </a:lnTo>
                  <a:lnTo>
                    <a:pt x="3943" y="1586"/>
                  </a:lnTo>
                  <a:lnTo>
                    <a:pt x="3886" y="1605"/>
                  </a:lnTo>
                  <a:lnTo>
                    <a:pt x="3827" y="1624"/>
                  </a:lnTo>
                  <a:lnTo>
                    <a:pt x="3764" y="1641"/>
                  </a:lnTo>
                  <a:lnTo>
                    <a:pt x="3700" y="1655"/>
                  </a:lnTo>
                  <a:lnTo>
                    <a:pt x="3634" y="1668"/>
                  </a:lnTo>
                  <a:lnTo>
                    <a:pt x="3564" y="1678"/>
                  </a:lnTo>
                  <a:lnTo>
                    <a:pt x="3493" y="1686"/>
                  </a:lnTo>
                  <a:lnTo>
                    <a:pt x="3420" y="1691"/>
                  </a:lnTo>
                  <a:lnTo>
                    <a:pt x="3344" y="1694"/>
                  </a:lnTo>
                  <a:lnTo>
                    <a:pt x="3266" y="1694"/>
                  </a:lnTo>
                  <a:lnTo>
                    <a:pt x="3184" y="1691"/>
                  </a:lnTo>
                  <a:lnTo>
                    <a:pt x="3101" y="1686"/>
                  </a:lnTo>
                  <a:lnTo>
                    <a:pt x="3101" y="1686"/>
                  </a:lnTo>
                  <a:lnTo>
                    <a:pt x="2935" y="1673"/>
                  </a:lnTo>
                  <a:lnTo>
                    <a:pt x="2774" y="1663"/>
                  </a:lnTo>
                  <a:lnTo>
                    <a:pt x="2622" y="1657"/>
                  </a:lnTo>
                  <a:lnTo>
                    <a:pt x="2473" y="1653"/>
                  </a:lnTo>
                  <a:lnTo>
                    <a:pt x="2331" y="1653"/>
                  </a:lnTo>
                  <a:lnTo>
                    <a:pt x="2195" y="1655"/>
                  </a:lnTo>
                  <a:lnTo>
                    <a:pt x="2065" y="1662"/>
                  </a:lnTo>
                  <a:lnTo>
                    <a:pt x="1938" y="1670"/>
                  </a:lnTo>
                  <a:lnTo>
                    <a:pt x="1819" y="1681"/>
                  </a:lnTo>
                  <a:lnTo>
                    <a:pt x="1702" y="1695"/>
                  </a:lnTo>
                  <a:lnTo>
                    <a:pt x="1591" y="1713"/>
                  </a:lnTo>
                  <a:lnTo>
                    <a:pt x="1486" y="1734"/>
                  </a:lnTo>
                  <a:lnTo>
                    <a:pt x="1383" y="1757"/>
                  </a:lnTo>
                  <a:lnTo>
                    <a:pt x="1333" y="1770"/>
                  </a:lnTo>
                  <a:lnTo>
                    <a:pt x="1284" y="1784"/>
                  </a:lnTo>
                  <a:lnTo>
                    <a:pt x="1237" y="1799"/>
                  </a:lnTo>
                  <a:lnTo>
                    <a:pt x="1190" y="1813"/>
                  </a:lnTo>
                  <a:lnTo>
                    <a:pt x="1144" y="1829"/>
                  </a:lnTo>
                  <a:lnTo>
                    <a:pt x="1100" y="1846"/>
                  </a:lnTo>
                  <a:lnTo>
                    <a:pt x="1055" y="1863"/>
                  </a:lnTo>
                  <a:lnTo>
                    <a:pt x="1012" y="1881"/>
                  </a:lnTo>
                  <a:lnTo>
                    <a:pt x="971" y="1899"/>
                  </a:lnTo>
                  <a:lnTo>
                    <a:pt x="929" y="1918"/>
                  </a:lnTo>
                  <a:lnTo>
                    <a:pt x="889" y="1939"/>
                  </a:lnTo>
                  <a:lnTo>
                    <a:pt x="848" y="1960"/>
                  </a:lnTo>
                  <a:lnTo>
                    <a:pt x="810" y="1981"/>
                  </a:lnTo>
                  <a:lnTo>
                    <a:pt x="771" y="2004"/>
                  </a:lnTo>
                  <a:lnTo>
                    <a:pt x="733" y="2026"/>
                  </a:lnTo>
                  <a:lnTo>
                    <a:pt x="696" y="2051"/>
                  </a:lnTo>
                  <a:lnTo>
                    <a:pt x="660" y="2075"/>
                  </a:lnTo>
                  <a:lnTo>
                    <a:pt x="624" y="2101"/>
                  </a:lnTo>
                  <a:lnTo>
                    <a:pt x="589" y="2127"/>
                  </a:lnTo>
                  <a:lnTo>
                    <a:pt x="554" y="2152"/>
                  </a:lnTo>
                  <a:lnTo>
                    <a:pt x="486" y="2209"/>
                  </a:lnTo>
                  <a:lnTo>
                    <a:pt x="421" y="2267"/>
                  </a:lnTo>
                  <a:lnTo>
                    <a:pt x="357" y="2328"/>
                  </a:lnTo>
                  <a:lnTo>
                    <a:pt x="295" y="2393"/>
                  </a:lnTo>
                  <a:lnTo>
                    <a:pt x="233" y="2459"/>
                  </a:lnTo>
                  <a:lnTo>
                    <a:pt x="174" y="2530"/>
                  </a:lnTo>
                  <a:lnTo>
                    <a:pt x="115" y="2603"/>
                  </a:lnTo>
                  <a:lnTo>
                    <a:pt x="57" y="2679"/>
                  </a:lnTo>
                  <a:lnTo>
                    <a:pt x="0" y="275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806396" name="Freeform 60"/>
            <p:cNvSpPr>
              <a:spLocks/>
            </p:cNvSpPr>
            <p:nvPr userDrawn="1"/>
          </p:nvSpPr>
          <p:spPr bwMode="auto">
            <a:xfrm>
              <a:off x="1804" y="566"/>
              <a:ext cx="4921" cy="1435"/>
            </a:xfrm>
            <a:custGeom>
              <a:avLst/>
              <a:gdLst/>
              <a:ahLst/>
              <a:cxnLst>
                <a:cxn ang="0">
                  <a:pos x="4921" y="0"/>
                </a:cxn>
                <a:cxn ang="0">
                  <a:pos x="4915" y="79"/>
                </a:cxn>
                <a:cxn ang="0">
                  <a:pos x="4905" y="169"/>
                </a:cxn>
                <a:cxn ang="0">
                  <a:pos x="4887" y="285"/>
                </a:cxn>
                <a:cxn ang="0">
                  <a:pos x="4858" y="424"/>
                </a:cxn>
                <a:cxn ang="0">
                  <a:pos x="4816" y="578"/>
                </a:cxn>
                <a:cxn ang="0">
                  <a:pos x="4773" y="699"/>
                </a:cxn>
                <a:cxn ang="0">
                  <a:pos x="4740" y="781"/>
                </a:cxn>
                <a:cxn ang="0">
                  <a:pos x="4701" y="865"/>
                </a:cxn>
                <a:cxn ang="0">
                  <a:pos x="4658" y="949"/>
                </a:cxn>
                <a:cxn ang="0">
                  <a:pos x="4608" y="1031"/>
                </a:cxn>
                <a:cxn ang="0">
                  <a:pos x="4554" y="1114"/>
                </a:cxn>
                <a:cxn ang="0">
                  <a:pos x="4493" y="1193"/>
                </a:cxn>
                <a:cxn ang="0">
                  <a:pos x="4425" y="1270"/>
                </a:cxn>
                <a:cxn ang="0">
                  <a:pos x="4351" y="1343"/>
                </a:cxn>
                <a:cxn ang="0">
                  <a:pos x="4269" y="1412"/>
                </a:cxn>
                <a:cxn ang="0">
                  <a:pos x="4182" y="1477"/>
                </a:cxn>
                <a:cxn ang="0">
                  <a:pos x="4085" y="1535"/>
                </a:cxn>
                <a:cxn ang="0">
                  <a:pos x="3981" y="1588"/>
                </a:cxn>
                <a:cxn ang="0">
                  <a:pos x="3868" y="1634"/>
                </a:cxn>
                <a:cxn ang="0">
                  <a:pos x="3746" y="1672"/>
                </a:cxn>
                <a:cxn ang="0">
                  <a:pos x="3615" y="1701"/>
                </a:cxn>
                <a:cxn ang="0">
                  <a:pos x="3477" y="1722"/>
                </a:cxn>
                <a:cxn ang="0">
                  <a:pos x="3327" y="1734"/>
                </a:cxn>
                <a:cxn ang="0">
                  <a:pos x="3167" y="1734"/>
                </a:cxn>
                <a:cxn ang="0">
                  <a:pos x="3084" y="1730"/>
                </a:cxn>
                <a:cxn ang="0">
                  <a:pos x="2757" y="1714"/>
                </a:cxn>
                <a:cxn ang="0">
                  <a:pos x="2456" y="1711"/>
                </a:cxn>
                <a:cxn ang="0">
                  <a:pos x="2178" y="1719"/>
                </a:cxn>
                <a:cxn ang="0">
                  <a:pos x="1922" y="1739"/>
                </a:cxn>
                <a:cxn ang="0">
                  <a:pos x="1687" y="1769"/>
                </a:cxn>
                <a:cxn ang="0">
                  <a:pos x="1469" y="1811"/>
                </a:cxn>
                <a:cxn ang="0">
                  <a:pos x="1318" y="1852"/>
                </a:cxn>
                <a:cxn ang="0">
                  <a:pos x="1222" y="1881"/>
                </a:cxn>
                <a:cxn ang="0">
                  <a:pos x="1130" y="1915"/>
                </a:cxn>
                <a:cxn ang="0">
                  <a:pos x="1043" y="1950"/>
                </a:cxn>
                <a:cxn ang="0">
                  <a:pos x="958" y="1989"/>
                </a:cxn>
                <a:cxn ang="0">
                  <a:pos x="876" y="2029"/>
                </a:cxn>
                <a:cxn ang="0">
                  <a:pos x="797" y="2074"/>
                </a:cxn>
                <a:cxn ang="0">
                  <a:pos x="722" y="2121"/>
                </a:cxn>
                <a:cxn ang="0">
                  <a:pos x="650" y="2171"/>
                </a:cxn>
                <a:cxn ang="0">
                  <a:pos x="579" y="2225"/>
                </a:cxn>
                <a:cxn ang="0">
                  <a:pos x="478" y="2309"/>
                </a:cxn>
                <a:cxn ang="0">
                  <a:pos x="350" y="2433"/>
                </a:cxn>
                <a:cxn ang="0">
                  <a:pos x="229" y="2567"/>
                </a:cxn>
                <a:cxn ang="0">
                  <a:pos x="112" y="2712"/>
                </a:cxn>
                <a:cxn ang="0">
                  <a:pos x="0" y="2869"/>
                </a:cxn>
              </a:cxnLst>
              <a:rect l="0" t="0" r="r" b="b"/>
              <a:pathLst>
                <a:path w="4921" h="2869">
                  <a:moveTo>
                    <a:pt x="4921" y="0"/>
                  </a:moveTo>
                  <a:lnTo>
                    <a:pt x="4921" y="0"/>
                  </a:lnTo>
                  <a:lnTo>
                    <a:pt x="4919" y="21"/>
                  </a:lnTo>
                  <a:lnTo>
                    <a:pt x="4915" y="79"/>
                  </a:lnTo>
                  <a:lnTo>
                    <a:pt x="4911" y="121"/>
                  </a:lnTo>
                  <a:lnTo>
                    <a:pt x="4905" y="169"/>
                  </a:lnTo>
                  <a:lnTo>
                    <a:pt x="4898" y="224"/>
                  </a:lnTo>
                  <a:lnTo>
                    <a:pt x="4887" y="285"/>
                  </a:lnTo>
                  <a:lnTo>
                    <a:pt x="4875" y="353"/>
                  </a:lnTo>
                  <a:lnTo>
                    <a:pt x="4858" y="424"/>
                  </a:lnTo>
                  <a:lnTo>
                    <a:pt x="4839" y="498"/>
                  </a:lnTo>
                  <a:lnTo>
                    <a:pt x="4816" y="578"/>
                  </a:lnTo>
                  <a:lnTo>
                    <a:pt x="4789" y="658"/>
                  </a:lnTo>
                  <a:lnTo>
                    <a:pt x="4773" y="699"/>
                  </a:lnTo>
                  <a:lnTo>
                    <a:pt x="4758" y="741"/>
                  </a:lnTo>
                  <a:lnTo>
                    <a:pt x="4740" y="781"/>
                  </a:lnTo>
                  <a:lnTo>
                    <a:pt x="4722" y="823"/>
                  </a:lnTo>
                  <a:lnTo>
                    <a:pt x="4701" y="865"/>
                  </a:lnTo>
                  <a:lnTo>
                    <a:pt x="4680" y="907"/>
                  </a:lnTo>
                  <a:lnTo>
                    <a:pt x="4658" y="949"/>
                  </a:lnTo>
                  <a:lnTo>
                    <a:pt x="4634" y="991"/>
                  </a:lnTo>
                  <a:lnTo>
                    <a:pt x="4608" y="1031"/>
                  </a:lnTo>
                  <a:lnTo>
                    <a:pt x="4582" y="1073"/>
                  </a:lnTo>
                  <a:lnTo>
                    <a:pt x="4554" y="1114"/>
                  </a:lnTo>
                  <a:lnTo>
                    <a:pt x="4525" y="1154"/>
                  </a:lnTo>
                  <a:lnTo>
                    <a:pt x="4493" y="1193"/>
                  </a:lnTo>
                  <a:lnTo>
                    <a:pt x="4460" y="1232"/>
                  </a:lnTo>
                  <a:lnTo>
                    <a:pt x="4425" y="1270"/>
                  </a:lnTo>
                  <a:lnTo>
                    <a:pt x="4389" y="1307"/>
                  </a:lnTo>
                  <a:lnTo>
                    <a:pt x="4351" y="1343"/>
                  </a:lnTo>
                  <a:lnTo>
                    <a:pt x="4311" y="1378"/>
                  </a:lnTo>
                  <a:lnTo>
                    <a:pt x="4269" y="1412"/>
                  </a:lnTo>
                  <a:lnTo>
                    <a:pt x="4226" y="1446"/>
                  </a:lnTo>
                  <a:lnTo>
                    <a:pt x="4182" y="1477"/>
                  </a:lnTo>
                  <a:lnTo>
                    <a:pt x="4135" y="1508"/>
                  </a:lnTo>
                  <a:lnTo>
                    <a:pt x="4085" y="1535"/>
                  </a:lnTo>
                  <a:lnTo>
                    <a:pt x="4033" y="1563"/>
                  </a:lnTo>
                  <a:lnTo>
                    <a:pt x="3981" y="1588"/>
                  </a:lnTo>
                  <a:lnTo>
                    <a:pt x="3925" y="1613"/>
                  </a:lnTo>
                  <a:lnTo>
                    <a:pt x="3868" y="1634"/>
                  </a:lnTo>
                  <a:lnTo>
                    <a:pt x="3808" y="1655"/>
                  </a:lnTo>
                  <a:lnTo>
                    <a:pt x="3746" y="1672"/>
                  </a:lnTo>
                  <a:lnTo>
                    <a:pt x="3682" y="1688"/>
                  </a:lnTo>
                  <a:lnTo>
                    <a:pt x="3615" y="1701"/>
                  </a:lnTo>
                  <a:lnTo>
                    <a:pt x="3547" y="1713"/>
                  </a:lnTo>
                  <a:lnTo>
                    <a:pt x="3477" y="1722"/>
                  </a:lnTo>
                  <a:lnTo>
                    <a:pt x="3403" y="1729"/>
                  </a:lnTo>
                  <a:lnTo>
                    <a:pt x="3327" y="1734"/>
                  </a:lnTo>
                  <a:lnTo>
                    <a:pt x="3249" y="1735"/>
                  </a:lnTo>
                  <a:lnTo>
                    <a:pt x="3167" y="1734"/>
                  </a:lnTo>
                  <a:lnTo>
                    <a:pt x="3084" y="1730"/>
                  </a:lnTo>
                  <a:lnTo>
                    <a:pt x="3084" y="1730"/>
                  </a:lnTo>
                  <a:lnTo>
                    <a:pt x="2917" y="1721"/>
                  </a:lnTo>
                  <a:lnTo>
                    <a:pt x="2757" y="1714"/>
                  </a:lnTo>
                  <a:lnTo>
                    <a:pt x="2603" y="1711"/>
                  </a:lnTo>
                  <a:lnTo>
                    <a:pt x="2456" y="1711"/>
                  </a:lnTo>
                  <a:lnTo>
                    <a:pt x="2314" y="1714"/>
                  </a:lnTo>
                  <a:lnTo>
                    <a:pt x="2178" y="1719"/>
                  </a:lnTo>
                  <a:lnTo>
                    <a:pt x="2048" y="1727"/>
                  </a:lnTo>
                  <a:lnTo>
                    <a:pt x="1922" y="1739"/>
                  </a:lnTo>
                  <a:lnTo>
                    <a:pt x="1802" y="1753"/>
                  </a:lnTo>
                  <a:lnTo>
                    <a:pt x="1687" y="1769"/>
                  </a:lnTo>
                  <a:lnTo>
                    <a:pt x="1576" y="1789"/>
                  </a:lnTo>
                  <a:lnTo>
                    <a:pt x="1469" y="1811"/>
                  </a:lnTo>
                  <a:lnTo>
                    <a:pt x="1368" y="1837"/>
                  </a:lnTo>
                  <a:lnTo>
                    <a:pt x="1318" y="1852"/>
                  </a:lnTo>
                  <a:lnTo>
                    <a:pt x="1269" y="1866"/>
                  </a:lnTo>
                  <a:lnTo>
                    <a:pt x="1222" y="1881"/>
                  </a:lnTo>
                  <a:lnTo>
                    <a:pt x="1176" y="1897"/>
                  </a:lnTo>
                  <a:lnTo>
                    <a:pt x="1130" y="1915"/>
                  </a:lnTo>
                  <a:lnTo>
                    <a:pt x="1086" y="1932"/>
                  </a:lnTo>
                  <a:lnTo>
                    <a:pt x="1043" y="1950"/>
                  </a:lnTo>
                  <a:lnTo>
                    <a:pt x="1000" y="1969"/>
                  </a:lnTo>
                  <a:lnTo>
                    <a:pt x="958" y="1989"/>
                  </a:lnTo>
                  <a:lnTo>
                    <a:pt x="916" y="2008"/>
                  </a:lnTo>
                  <a:lnTo>
                    <a:pt x="876" y="2029"/>
                  </a:lnTo>
                  <a:lnTo>
                    <a:pt x="836" y="2052"/>
                  </a:lnTo>
                  <a:lnTo>
                    <a:pt x="797" y="2074"/>
                  </a:lnTo>
                  <a:lnTo>
                    <a:pt x="759" y="2097"/>
                  </a:lnTo>
                  <a:lnTo>
                    <a:pt x="722" y="2121"/>
                  </a:lnTo>
                  <a:lnTo>
                    <a:pt x="684" y="2145"/>
                  </a:lnTo>
                  <a:lnTo>
                    <a:pt x="650" y="2171"/>
                  </a:lnTo>
                  <a:lnTo>
                    <a:pt x="614" y="2197"/>
                  </a:lnTo>
                  <a:lnTo>
                    <a:pt x="579" y="2225"/>
                  </a:lnTo>
                  <a:lnTo>
                    <a:pt x="544" y="2252"/>
                  </a:lnTo>
                  <a:lnTo>
                    <a:pt x="478" y="2309"/>
                  </a:lnTo>
                  <a:lnTo>
                    <a:pt x="412" y="2370"/>
                  </a:lnTo>
                  <a:lnTo>
                    <a:pt x="350" y="2433"/>
                  </a:lnTo>
                  <a:lnTo>
                    <a:pt x="289" y="2497"/>
                  </a:lnTo>
                  <a:lnTo>
                    <a:pt x="229" y="2567"/>
                  </a:lnTo>
                  <a:lnTo>
                    <a:pt x="171" y="2638"/>
                  </a:lnTo>
                  <a:lnTo>
                    <a:pt x="112" y="2712"/>
                  </a:lnTo>
                  <a:lnTo>
                    <a:pt x="55" y="2790"/>
                  </a:lnTo>
                  <a:lnTo>
                    <a:pt x="0" y="2869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806397" name="Freeform 61"/>
            <p:cNvSpPr>
              <a:spLocks/>
            </p:cNvSpPr>
            <p:nvPr userDrawn="1"/>
          </p:nvSpPr>
          <p:spPr bwMode="auto">
            <a:xfrm>
              <a:off x="1858" y="538"/>
              <a:ext cx="4875" cy="1492"/>
            </a:xfrm>
            <a:custGeom>
              <a:avLst/>
              <a:gdLst/>
              <a:ahLst/>
              <a:cxnLst>
                <a:cxn ang="0">
                  <a:pos x="4875" y="0"/>
                </a:cxn>
                <a:cxn ang="0">
                  <a:pos x="4872" y="79"/>
                </a:cxn>
                <a:cxn ang="0">
                  <a:pos x="4864" y="170"/>
                </a:cxn>
                <a:cxn ang="0">
                  <a:pos x="4847" y="287"/>
                </a:cxn>
                <a:cxn ang="0">
                  <a:pos x="4821" y="428"/>
                </a:cxn>
                <a:cxn ang="0">
                  <a:pos x="4780" y="581"/>
                </a:cxn>
                <a:cxn ang="0">
                  <a:pos x="4740" y="706"/>
                </a:cxn>
                <a:cxn ang="0">
                  <a:pos x="4707" y="790"/>
                </a:cxn>
                <a:cxn ang="0">
                  <a:pos x="4671" y="874"/>
                </a:cxn>
                <a:cxn ang="0">
                  <a:pos x="4628" y="959"/>
                </a:cxn>
                <a:cxn ang="0">
                  <a:pos x="4580" y="1043"/>
                </a:cxn>
                <a:cxn ang="0">
                  <a:pos x="4526" y="1127"/>
                </a:cxn>
                <a:cxn ang="0">
                  <a:pos x="4467" y="1208"/>
                </a:cxn>
                <a:cxn ang="0">
                  <a:pos x="4400" y="1287"/>
                </a:cxn>
                <a:cxn ang="0">
                  <a:pos x="4326" y="1361"/>
                </a:cxn>
                <a:cxn ang="0">
                  <a:pos x="4247" y="1432"/>
                </a:cxn>
                <a:cxn ang="0">
                  <a:pos x="4160" y="1500"/>
                </a:cxn>
                <a:cxn ang="0">
                  <a:pos x="4064" y="1560"/>
                </a:cxn>
                <a:cxn ang="0">
                  <a:pos x="3960" y="1615"/>
                </a:cxn>
                <a:cxn ang="0">
                  <a:pos x="3847" y="1663"/>
                </a:cxn>
                <a:cxn ang="0">
                  <a:pos x="3727" y="1703"/>
                </a:cxn>
                <a:cxn ang="0">
                  <a:pos x="3597" y="1737"/>
                </a:cxn>
                <a:cxn ang="0">
                  <a:pos x="3457" y="1760"/>
                </a:cxn>
                <a:cxn ang="0">
                  <a:pos x="3309" y="1775"/>
                </a:cxn>
                <a:cxn ang="0">
                  <a:pos x="3149" y="1778"/>
                </a:cxn>
                <a:cxn ang="0">
                  <a:pos x="3066" y="1776"/>
                </a:cxn>
                <a:cxn ang="0">
                  <a:pos x="2739" y="1766"/>
                </a:cxn>
                <a:cxn ang="0">
                  <a:pos x="2438" y="1770"/>
                </a:cxn>
                <a:cxn ang="0">
                  <a:pos x="2160" y="1783"/>
                </a:cxn>
                <a:cxn ang="0">
                  <a:pos x="1904" y="1808"/>
                </a:cxn>
                <a:cxn ang="0">
                  <a:pos x="1669" y="1844"/>
                </a:cxn>
                <a:cxn ang="0">
                  <a:pos x="1452" y="1891"/>
                </a:cxn>
                <a:cxn ang="0">
                  <a:pos x="1351" y="1918"/>
                </a:cxn>
                <a:cxn ang="0">
                  <a:pos x="1254" y="1949"/>
                </a:cxn>
                <a:cxn ang="0">
                  <a:pos x="1161" y="1983"/>
                </a:cxn>
                <a:cxn ang="0">
                  <a:pos x="1071" y="2018"/>
                </a:cxn>
                <a:cxn ang="0">
                  <a:pos x="984" y="2059"/>
                </a:cxn>
                <a:cxn ang="0">
                  <a:pos x="903" y="2101"/>
                </a:cxn>
                <a:cxn ang="0">
                  <a:pos x="823" y="2144"/>
                </a:cxn>
                <a:cxn ang="0">
                  <a:pos x="747" y="2193"/>
                </a:cxn>
                <a:cxn ang="0">
                  <a:pos x="673" y="2243"/>
                </a:cxn>
                <a:cxn ang="0">
                  <a:pos x="603" y="2296"/>
                </a:cxn>
                <a:cxn ang="0">
                  <a:pos x="535" y="2351"/>
                </a:cxn>
                <a:cxn ang="0">
                  <a:pos x="404" y="2472"/>
                </a:cxn>
                <a:cxn ang="0">
                  <a:pos x="282" y="2604"/>
                </a:cxn>
                <a:cxn ang="0">
                  <a:pos x="167" y="2747"/>
                </a:cxn>
                <a:cxn ang="0">
                  <a:pos x="54" y="2902"/>
                </a:cxn>
              </a:cxnLst>
              <a:rect l="0" t="0" r="r" b="b"/>
              <a:pathLst>
                <a:path w="4875" h="2984">
                  <a:moveTo>
                    <a:pt x="4875" y="0"/>
                  </a:moveTo>
                  <a:lnTo>
                    <a:pt x="4875" y="0"/>
                  </a:lnTo>
                  <a:lnTo>
                    <a:pt x="4875" y="21"/>
                  </a:lnTo>
                  <a:lnTo>
                    <a:pt x="4872" y="79"/>
                  </a:lnTo>
                  <a:lnTo>
                    <a:pt x="4868" y="121"/>
                  </a:lnTo>
                  <a:lnTo>
                    <a:pt x="4864" y="170"/>
                  </a:lnTo>
                  <a:lnTo>
                    <a:pt x="4857" y="226"/>
                  </a:lnTo>
                  <a:lnTo>
                    <a:pt x="4847" y="287"/>
                  </a:lnTo>
                  <a:lnTo>
                    <a:pt x="4835" y="355"/>
                  </a:lnTo>
                  <a:lnTo>
                    <a:pt x="4821" y="428"/>
                  </a:lnTo>
                  <a:lnTo>
                    <a:pt x="4803" y="502"/>
                  </a:lnTo>
                  <a:lnTo>
                    <a:pt x="4780" y="581"/>
                  </a:lnTo>
                  <a:lnTo>
                    <a:pt x="4754" y="664"/>
                  </a:lnTo>
                  <a:lnTo>
                    <a:pt x="4740" y="706"/>
                  </a:lnTo>
                  <a:lnTo>
                    <a:pt x="4724" y="748"/>
                  </a:lnTo>
                  <a:lnTo>
                    <a:pt x="4707" y="790"/>
                  </a:lnTo>
                  <a:lnTo>
                    <a:pt x="4689" y="832"/>
                  </a:lnTo>
                  <a:lnTo>
                    <a:pt x="4671" y="874"/>
                  </a:lnTo>
                  <a:lnTo>
                    <a:pt x="4650" y="917"/>
                  </a:lnTo>
                  <a:lnTo>
                    <a:pt x="4628" y="959"/>
                  </a:lnTo>
                  <a:lnTo>
                    <a:pt x="4604" y="1001"/>
                  </a:lnTo>
                  <a:lnTo>
                    <a:pt x="4580" y="1043"/>
                  </a:lnTo>
                  <a:lnTo>
                    <a:pt x="4554" y="1085"/>
                  </a:lnTo>
                  <a:lnTo>
                    <a:pt x="4526" y="1127"/>
                  </a:lnTo>
                  <a:lnTo>
                    <a:pt x="4497" y="1167"/>
                  </a:lnTo>
                  <a:lnTo>
                    <a:pt x="4467" y="1208"/>
                  </a:lnTo>
                  <a:lnTo>
                    <a:pt x="4435" y="1248"/>
                  </a:lnTo>
                  <a:lnTo>
                    <a:pt x="4400" y="1287"/>
                  </a:lnTo>
                  <a:lnTo>
                    <a:pt x="4364" y="1324"/>
                  </a:lnTo>
                  <a:lnTo>
                    <a:pt x="4326" y="1361"/>
                  </a:lnTo>
                  <a:lnTo>
                    <a:pt x="4288" y="1398"/>
                  </a:lnTo>
                  <a:lnTo>
                    <a:pt x="4247" y="1432"/>
                  </a:lnTo>
                  <a:lnTo>
                    <a:pt x="4204" y="1466"/>
                  </a:lnTo>
                  <a:lnTo>
                    <a:pt x="4160" y="1500"/>
                  </a:lnTo>
                  <a:lnTo>
                    <a:pt x="4113" y="1531"/>
                  </a:lnTo>
                  <a:lnTo>
                    <a:pt x="4064" y="1560"/>
                  </a:lnTo>
                  <a:lnTo>
                    <a:pt x="4013" y="1589"/>
                  </a:lnTo>
                  <a:lnTo>
                    <a:pt x="3960" y="1615"/>
                  </a:lnTo>
                  <a:lnTo>
                    <a:pt x="3906" y="1641"/>
                  </a:lnTo>
                  <a:lnTo>
                    <a:pt x="3847" y="1663"/>
                  </a:lnTo>
                  <a:lnTo>
                    <a:pt x="3789" y="1684"/>
                  </a:lnTo>
                  <a:lnTo>
                    <a:pt x="3727" y="1703"/>
                  </a:lnTo>
                  <a:lnTo>
                    <a:pt x="3663" y="1721"/>
                  </a:lnTo>
                  <a:lnTo>
                    <a:pt x="3597" y="1737"/>
                  </a:lnTo>
                  <a:lnTo>
                    <a:pt x="3528" y="1750"/>
                  </a:lnTo>
                  <a:lnTo>
                    <a:pt x="3457" y="1760"/>
                  </a:lnTo>
                  <a:lnTo>
                    <a:pt x="3385" y="1768"/>
                  </a:lnTo>
                  <a:lnTo>
                    <a:pt x="3309" y="1775"/>
                  </a:lnTo>
                  <a:lnTo>
                    <a:pt x="3230" y="1778"/>
                  </a:lnTo>
                  <a:lnTo>
                    <a:pt x="3149" y="1778"/>
                  </a:lnTo>
                  <a:lnTo>
                    <a:pt x="3066" y="1776"/>
                  </a:lnTo>
                  <a:lnTo>
                    <a:pt x="3066" y="1776"/>
                  </a:lnTo>
                  <a:lnTo>
                    <a:pt x="2899" y="1770"/>
                  </a:lnTo>
                  <a:lnTo>
                    <a:pt x="2739" y="1766"/>
                  </a:lnTo>
                  <a:lnTo>
                    <a:pt x="2585" y="1766"/>
                  </a:lnTo>
                  <a:lnTo>
                    <a:pt x="2438" y="1770"/>
                  </a:lnTo>
                  <a:lnTo>
                    <a:pt x="2297" y="1775"/>
                  </a:lnTo>
                  <a:lnTo>
                    <a:pt x="2160" y="1783"/>
                  </a:lnTo>
                  <a:lnTo>
                    <a:pt x="2030" y="1794"/>
                  </a:lnTo>
                  <a:lnTo>
                    <a:pt x="1904" y="1808"/>
                  </a:lnTo>
                  <a:lnTo>
                    <a:pt x="1784" y="1825"/>
                  </a:lnTo>
                  <a:lnTo>
                    <a:pt x="1669" y="1844"/>
                  </a:lnTo>
                  <a:lnTo>
                    <a:pt x="1558" y="1867"/>
                  </a:lnTo>
                  <a:lnTo>
                    <a:pt x="1452" y="1891"/>
                  </a:lnTo>
                  <a:lnTo>
                    <a:pt x="1401" y="1904"/>
                  </a:lnTo>
                  <a:lnTo>
                    <a:pt x="1351" y="1918"/>
                  </a:lnTo>
                  <a:lnTo>
                    <a:pt x="1302" y="1934"/>
                  </a:lnTo>
                  <a:lnTo>
                    <a:pt x="1254" y="1949"/>
                  </a:lnTo>
                  <a:lnTo>
                    <a:pt x="1207" y="1965"/>
                  </a:lnTo>
                  <a:lnTo>
                    <a:pt x="1161" y="1983"/>
                  </a:lnTo>
                  <a:lnTo>
                    <a:pt x="1115" y="2001"/>
                  </a:lnTo>
                  <a:lnTo>
                    <a:pt x="1071" y="2018"/>
                  </a:lnTo>
                  <a:lnTo>
                    <a:pt x="1028" y="2038"/>
                  </a:lnTo>
                  <a:lnTo>
                    <a:pt x="984" y="2059"/>
                  </a:lnTo>
                  <a:lnTo>
                    <a:pt x="943" y="2078"/>
                  </a:lnTo>
                  <a:lnTo>
                    <a:pt x="903" y="2101"/>
                  </a:lnTo>
                  <a:lnTo>
                    <a:pt x="862" y="2122"/>
                  </a:lnTo>
                  <a:lnTo>
                    <a:pt x="823" y="2144"/>
                  </a:lnTo>
                  <a:lnTo>
                    <a:pt x="785" y="2169"/>
                  </a:lnTo>
                  <a:lnTo>
                    <a:pt x="747" y="2193"/>
                  </a:lnTo>
                  <a:lnTo>
                    <a:pt x="710" y="2217"/>
                  </a:lnTo>
                  <a:lnTo>
                    <a:pt x="673" y="2243"/>
                  </a:lnTo>
                  <a:lnTo>
                    <a:pt x="637" y="2269"/>
                  </a:lnTo>
                  <a:lnTo>
                    <a:pt x="603" y="2296"/>
                  </a:lnTo>
                  <a:lnTo>
                    <a:pt x="568" y="2324"/>
                  </a:lnTo>
                  <a:lnTo>
                    <a:pt x="535" y="2351"/>
                  </a:lnTo>
                  <a:lnTo>
                    <a:pt x="468" y="2411"/>
                  </a:lnTo>
                  <a:lnTo>
                    <a:pt x="404" y="2472"/>
                  </a:lnTo>
                  <a:lnTo>
                    <a:pt x="343" y="2537"/>
                  </a:lnTo>
                  <a:lnTo>
                    <a:pt x="282" y="2604"/>
                  </a:lnTo>
                  <a:lnTo>
                    <a:pt x="224" y="2674"/>
                  </a:lnTo>
                  <a:lnTo>
                    <a:pt x="167" y="2747"/>
                  </a:lnTo>
                  <a:lnTo>
                    <a:pt x="110" y="2822"/>
                  </a:lnTo>
                  <a:lnTo>
                    <a:pt x="54" y="2902"/>
                  </a:lnTo>
                  <a:lnTo>
                    <a:pt x="0" y="298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806398" name="Freeform 62"/>
            <p:cNvSpPr>
              <a:spLocks/>
            </p:cNvSpPr>
            <p:nvPr userDrawn="1"/>
          </p:nvSpPr>
          <p:spPr bwMode="auto">
            <a:xfrm>
              <a:off x="1912" y="510"/>
              <a:ext cx="4831" cy="1548"/>
            </a:xfrm>
            <a:custGeom>
              <a:avLst/>
              <a:gdLst/>
              <a:ahLst/>
              <a:cxnLst>
                <a:cxn ang="0">
                  <a:pos x="4831" y="0"/>
                </a:cxn>
                <a:cxn ang="0">
                  <a:pos x="4828" y="80"/>
                </a:cxn>
                <a:cxn ang="0">
                  <a:pos x="4821" y="172"/>
                </a:cxn>
                <a:cxn ang="0">
                  <a:pos x="4806" y="291"/>
                </a:cxn>
                <a:cxn ang="0">
                  <a:pos x="4782" y="430"/>
                </a:cxn>
                <a:cxn ang="0">
                  <a:pos x="4743" y="587"/>
                </a:cxn>
                <a:cxn ang="0">
                  <a:pos x="4706" y="711"/>
                </a:cxn>
                <a:cxn ang="0">
                  <a:pos x="4674" y="797"/>
                </a:cxn>
                <a:cxn ang="0">
                  <a:pos x="4638" y="882"/>
                </a:cxn>
                <a:cxn ang="0">
                  <a:pos x="4597" y="969"/>
                </a:cxn>
                <a:cxn ang="0">
                  <a:pos x="4550" y="1055"/>
                </a:cxn>
                <a:cxn ang="0">
                  <a:pos x="4497" y="1139"/>
                </a:cxn>
                <a:cxn ang="0">
                  <a:pos x="4439" y="1223"/>
                </a:cxn>
                <a:cxn ang="0">
                  <a:pos x="4374" y="1302"/>
                </a:cxn>
                <a:cxn ang="0">
                  <a:pos x="4303" y="1379"/>
                </a:cxn>
                <a:cxn ang="0">
                  <a:pos x="4224" y="1452"/>
                </a:cxn>
                <a:cxn ang="0">
                  <a:pos x="4136" y="1522"/>
                </a:cxn>
                <a:cxn ang="0">
                  <a:pos x="4042" y="1584"/>
                </a:cxn>
                <a:cxn ang="0">
                  <a:pos x="3939" y="1643"/>
                </a:cxn>
                <a:cxn ang="0">
                  <a:pos x="3828" y="1693"/>
                </a:cxn>
                <a:cxn ang="0">
                  <a:pos x="3707" y="1736"/>
                </a:cxn>
                <a:cxn ang="0">
                  <a:pos x="3578" y="1772"/>
                </a:cxn>
                <a:cxn ang="0">
                  <a:pos x="3439" y="1798"/>
                </a:cxn>
                <a:cxn ang="0">
                  <a:pos x="3291" y="1815"/>
                </a:cxn>
                <a:cxn ang="0">
                  <a:pos x="3131" y="1822"/>
                </a:cxn>
                <a:cxn ang="0">
                  <a:pos x="3048" y="1822"/>
                </a:cxn>
                <a:cxn ang="0">
                  <a:pos x="2720" y="1819"/>
                </a:cxn>
                <a:cxn ang="0">
                  <a:pos x="2419" y="1828"/>
                </a:cxn>
                <a:cxn ang="0">
                  <a:pos x="2141" y="1848"/>
                </a:cxn>
                <a:cxn ang="0">
                  <a:pos x="1887" y="1877"/>
                </a:cxn>
                <a:cxn ang="0">
                  <a:pos x="1651" y="1919"/>
                </a:cxn>
                <a:cxn ang="0">
                  <a:pos x="1436" y="1970"/>
                </a:cxn>
                <a:cxn ang="0">
                  <a:pos x="1335" y="1999"/>
                </a:cxn>
                <a:cxn ang="0">
                  <a:pos x="1239" y="2032"/>
                </a:cxn>
                <a:cxn ang="0">
                  <a:pos x="1146" y="2067"/>
                </a:cxn>
                <a:cxn ang="0">
                  <a:pos x="1057" y="2106"/>
                </a:cxn>
                <a:cxn ang="0">
                  <a:pos x="971" y="2148"/>
                </a:cxn>
                <a:cxn ang="0">
                  <a:pos x="889" y="2192"/>
                </a:cxn>
                <a:cxn ang="0">
                  <a:pos x="811" y="2237"/>
                </a:cxn>
                <a:cxn ang="0">
                  <a:pos x="735" y="2287"/>
                </a:cxn>
                <a:cxn ang="0">
                  <a:pos x="663" y="2339"/>
                </a:cxn>
                <a:cxn ang="0">
                  <a:pos x="593" y="2393"/>
                </a:cxn>
                <a:cxn ang="0">
                  <a:pos x="525" y="2452"/>
                </a:cxn>
                <a:cxn ang="0">
                  <a:pos x="397" y="2576"/>
                </a:cxn>
                <a:cxn ang="0">
                  <a:pos x="277" y="2710"/>
                </a:cxn>
                <a:cxn ang="0">
                  <a:pos x="163" y="2857"/>
                </a:cxn>
                <a:cxn ang="0">
                  <a:pos x="53" y="3013"/>
                </a:cxn>
              </a:cxnLst>
              <a:rect l="0" t="0" r="r" b="b"/>
              <a:pathLst>
                <a:path w="4831" h="3097">
                  <a:moveTo>
                    <a:pt x="4831" y="0"/>
                  </a:moveTo>
                  <a:lnTo>
                    <a:pt x="4831" y="0"/>
                  </a:lnTo>
                  <a:lnTo>
                    <a:pt x="4829" y="21"/>
                  </a:lnTo>
                  <a:lnTo>
                    <a:pt x="4828" y="80"/>
                  </a:lnTo>
                  <a:lnTo>
                    <a:pt x="4825" y="122"/>
                  </a:lnTo>
                  <a:lnTo>
                    <a:pt x="4821" y="172"/>
                  </a:lnTo>
                  <a:lnTo>
                    <a:pt x="4814" y="228"/>
                  </a:lnTo>
                  <a:lnTo>
                    <a:pt x="4806" y="291"/>
                  </a:lnTo>
                  <a:lnTo>
                    <a:pt x="4796" y="359"/>
                  </a:lnTo>
                  <a:lnTo>
                    <a:pt x="4782" y="430"/>
                  </a:lnTo>
                  <a:lnTo>
                    <a:pt x="4764" y="507"/>
                  </a:lnTo>
                  <a:lnTo>
                    <a:pt x="4743" y="587"/>
                  </a:lnTo>
                  <a:lnTo>
                    <a:pt x="4719" y="669"/>
                  </a:lnTo>
                  <a:lnTo>
                    <a:pt x="4706" y="711"/>
                  </a:lnTo>
                  <a:lnTo>
                    <a:pt x="4690" y="755"/>
                  </a:lnTo>
                  <a:lnTo>
                    <a:pt x="4674" y="797"/>
                  </a:lnTo>
                  <a:lnTo>
                    <a:pt x="4657" y="840"/>
                  </a:lnTo>
                  <a:lnTo>
                    <a:pt x="4638" y="882"/>
                  </a:lnTo>
                  <a:lnTo>
                    <a:pt x="4618" y="926"/>
                  </a:lnTo>
                  <a:lnTo>
                    <a:pt x="4597" y="969"/>
                  </a:lnTo>
                  <a:lnTo>
                    <a:pt x="4574" y="1011"/>
                  </a:lnTo>
                  <a:lnTo>
                    <a:pt x="4550" y="1055"/>
                  </a:lnTo>
                  <a:lnTo>
                    <a:pt x="4525" y="1097"/>
                  </a:lnTo>
                  <a:lnTo>
                    <a:pt x="4497" y="1139"/>
                  </a:lnTo>
                  <a:lnTo>
                    <a:pt x="4470" y="1181"/>
                  </a:lnTo>
                  <a:lnTo>
                    <a:pt x="4439" y="1223"/>
                  </a:lnTo>
                  <a:lnTo>
                    <a:pt x="4407" y="1263"/>
                  </a:lnTo>
                  <a:lnTo>
                    <a:pt x="4374" y="1302"/>
                  </a:lnTo>
                  <a:lnTo>
                    <a:pt x="4339" y="1342"/>
                  </a:lnTo>
                  <a:lnTo>
                    <a:pt x="4303" y="1379"/>
                  </a:lnTo>
                  <a:lnTo>
                    <a:pt x="4264" y="1417"/>
                  </a:lnTo>
                  <a:lnTo>
                    <a:pt x="4224" y="1452"/>
                  </a:lnTo>
                  <a:lnTo>
                    <a:pt x="4181" y="1488"/>
                  </a:lnTo>
                  <a:lnTo>
                    <a:pt x="4136" y="1522"/>
                  </a:lnTo>
                  <a:lnTo>
                    <a:pt x="4091" y="1554"/>
                  </a:lnTo>
                  <a:lnTo>
                    <a:pt x="4042" y="1584"/>
                  </a:lnTo>
                  <a:lnTo>
                    <a:pt x="3992" y="1614"/>
                  </a:lnTo>
                  <a:lnTo>
                    <a:pt x="3939" y="1643"/>
                  </a:lnTo>
                  <a:lnTo>
                    <a:pt x="3885" y="1668"/>
                  </a:lnTo>
                  <a:lnTo>
                    <a:pt x="3828" y="1693"/>
                  </a:lnTo>
                  <a:lnTo>
                    <a:pt x="3768" y="1715"/>
                  </a:lnTo>
                  <a:lnTo>
                    <a:pt x="3707" y="1736"/>
                  </a:lnTo>
                  <a:lnTo>
                    <a:pt x="3643" y="1754"/>
                  </a:lnTo>
                  <a:lnTo>
                    <a:pt x="3578" y="1772"/>
                  </a:lnTo>
                  <a:lnTo>
                    <a:pt x="3510" y="1786"/>
                  </a:lnTo>
                  <a:lnTo>
                    <a:pt x="3439" y="1798"/>
                  </a:lnTo>
                  <a:lnTo>
                    <a:pt x="3366" y="1807"/>
                  </a:lnTo>
                  <a:lnTo>
                    <a:pt x="3291" y="1815"/>
                  </a:lnTo>
                  <a:lnTo>
                    <a:pt x="3212" y="1820"/>
                  </a:lnTo>
                  <a:lnTo>
                    <a:pt x="3131" y="1822"/>
                  </a:lnTo>
                  <a:lnTo>
                    <a:pt x="3048" y="1822"/>
                  </a:lnTo>
                  <a:lnTo>
                    <a:pt x="3048" y="1822"/>
                  </a:lnTo>
                  <a:lnTo>
                    <a:pt x="2881" y="1819"/>
                  </a:lnTo>
                  <a:lnTo>
                    <a:pt x="2720" y="1819"/>
                  </a:lnTo>
                  <a:lnTo>
                    <a:pt x="2567" y="1822"/>
                  </a:lnTo>
                  <a:lnTo>
                    <a:pt x="2419" y="1828"/>
                  </a:lnTo>
                  <a:lnTo>
                    <a:pt x="2277" y="1836"/>
                  </a:lnTo>
                  <a:lnTo>
                    <a:pt x="2141" y="1848"/>
                  </a:lnTo>
                  <a:lnTo>
                    <a:pt x="2012" y="1861"/>
                  </a:lnTo>
                  <a:lnTo>
                    <a:pt x="1887" y="1877"/>
                  </a:lnTo>
                  <a:lnTo>
                    <a:pt x="1766" y="1896"/>
                  </a:lnTo>
                  <a:lnTo>
                    <a:pt x="1651" y="1919"/>
                  </a:lnTo>
                  <a:lnTo>
                    <a:pt x="1541" y="1943"/>
                  </a:lnTo>
                  <a:lnTo>
                    <a:pt x="1436" y="1970"/>
                  </a:lnTo>
                  <a:lnTo>
                    <a:pt x="1384" y="1985"/>
                  </a:lnTo>
                  <a:lnTo>
                    <a:pt x="1335" y="1999"/>
                  </a:lnTo>
                  <a:lnTo>
                    <a:pt x="1286" y="2016"/>
                  </a:lnTo>
                  <a:lnTo>
                    <a:pt x="1239" y="2032"/>
                  </a:lnTo>
                  <a:lnTo>
                    <a:pt x="1191" y="2050"/>
                  </a:lnTo>
                  <a:lnTo>
                    <a:pt x="1146" y="2067"/>
                  </a:lnTo>
                  <a:lnTo>
                    <a:pt x="1100" y="2087"/>
                  </a:lnTo>
                  <a:lnTo>
                    <a:pt x="1057" y="2106"/>
                  </a:lnTo>
                  <a:lnTo>
                    <a:pt x="1014" y="2127"/>
                  </a:lnTo>
                  <a:lnTo>
                    <a:pt x="971" y="2148"/>
                  </a:lnTo>
                  <a:lnTo>
                    <a:pt x="930" y="2169"/>
                  </a:lnTo>
                  <a:lnTo>
                    <a:pt x="889" y="2192"/>
                  </a:lnTo>
                  <a:lnTo>
                    <a:pt x="850" y="2214"/>
                  </a:lnTo>
                  <a:lnTo>
                    <a:pt x="811" y="2237"/>
                  </a:lnTo>
                  <a:lnTo>
                    <a:pt x="772" y="2263"/>
                  </a:lnTo>
                  <a:lnTo>
                    <a:pt x="735" y="2287"/>
                  </a:lnTo>
                  <a:lnTo>
                    <a:pt x="699" y="2313"/>
                  </a:lnTo>
                  <a:lnTo>
                    <a:pt x="663" y="2339"/>
                  </a:lnTo>
                  <a:lnTo>
                    <a:pt x="628" y="2366"/>
                  </a:lnTo>
                  <a:lnTo>
                    <a:pt x="593" y="2393"/>
                  </a:lnTo>
                  <a:lnTo>
                    <a:pt x="558" y="2423"/>
                  </a:lnTo>
                  <a:lnTo>
                    <a:pt x="525" y="2452"/>
                  </a:lnTo>
                  <a:lnTo>
                    <a:pt x="460" y="2511"/>
                  </a:lnTo>
                  <a:lnTo>
                    <a:pt x="397" y="2576"/>
                  </a:lnTo>
                  <a:lnTo>
                    <a:pt x="336" y="2640"/>
                  </a:lnTo>
                  <a:lnTo>
                    <a:pt x="277" y="2710"/>
                  </a:lnTo>
                  <a:lnTo>
                    <a:pt x="220" y="2783"/>
                  </a:lnTo>
                  <a:lnTo>
                    <a:pt x="163" y="2857"/>
                  </a:lnTo>
                  <a:lnTo>
                    <a:pt x="107" y="2934"/>
                  </a:lnTo>
                  <a:lnTo>
                    <a:pt x="53" y="3013"/>
                  </a:lnTo>
                  <a:lnTo>
                    <a:pt x="0" y="3097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806399" name="Freeform 63"/>
            <p:cNvSpPr>
              <a:spLocks/>
            </p:cNvSpPr>
            <p:nvPr userDrawn="1"/>
          </p:nvSpPr>
          <p:spPr bwMode="auto">
            <a:xfrm>
              <a:off x="1968" y="481"/>
              <a:ext cx="4782" cy="1605"/>
            </a:xfrm>
            <a:custGeom>
              <a:avLst/>
              <a:gdLst/>
              <a:ahLst/>
              <a:cxnLst>
                <a:cxn ang="0">
                  <a:pos x="4782" y="0"/>
                </a:cxn>
                <a:cxn ang="0">
                  <a:pos x="4780" y="81"/>
                </a:cxn>
                <a:cxn ang="0">
                  <a:pos x="4775" y="173"/>
                </a:cxn>
                <a:cxn ang="0">
                  <a:pos x="4762" y="292"/>
                </a:cxn>
                <a:cxn ang="0">
                  <a:pos x="4740" y="433"/>
                </a:cxn>
                <a:cxn ang="0">
                  <a:pos x="4704" y="591"/>
                </a:cxn>
                <a:cxn ang="0">
                  <a:pos x="4668" y="717"/>
                </a:cxn>
                <a:cxn ang="0">
                  <a:pos x="4637" y="802"/>
                </a:cxn>
                <a:cxn ang="0">
                  <a:pos x="4602" y="890"/>
                </a:cxn>
                <a:cxn ang="0">
                  <a:pos x="4564" y="978"/>
                </a:cxn>
                <a:cxn ang="0">
                  <a:pos x="4518" y="1066"/>
                </a:cxn>
                <a:cxn ang="0">
                  <a:pos x="4466" y="1151"/>
                </a:cxn>
                <a:cxn ang="0">
                  <a:pos x="4409" y="1235"/>
                </a:cxn>
                <a:cxn ang="0">
                  <a:pos x="4346" y="1318"/>
                </a:cxn>
                <a:cxn ang="0">
                  <a:pos x="4275" y="1397"/>
                </a:cxn>
                <a:cxn ang="0">
                  <a:pos x="4197" y="1471"/>
                </a:cxn>
                <a:cxn ang="0">
                  <a:pos x="4111" y="1542"/>
                </a:cxn>
                <a:cxn ang="0">
                  <a:pos x="4018" y="1608"/>
                </a:cxn>
                <a:cxn ang="0">
                  <a:pos x="3917" y="1668"/>
                </a:cxn>
                <a:cxn ang="0">
                  <a:pos x="3805" y="1721"/>
                </a:cxn>
                <a:cxn ang="0">
                  <a:pos x="3686" y="1766"/>
                </a:cxn>
                <a:cxn ang="0">
                  <a:pos x="3557" y="1805"/>
                </a:cxn>
                <a:cxn ang="0">
                  <a:pos x="3418" y="1834"/>
                </a:cxn>
                <a:cxn ang="0">
                  <a:pos x="3270" y="1855"/>
                </a:cxn>
                <a:cxn ang="0">
                  <a:pos x="3110" y="1865"/>
                </a:cxn>
                <a:cxn ang="0">
                  <a:pos x="3027" y="1867"/>
                </a:cxn>
                <a:cxn ang="0">
                  <a:pos x="2700" y="1870"/>
                </a:cxn>
                <a:cxn ang="0">
                  <a:pos x="2399" y="1884"/>
                </a:cxn>
                <a:cxn ang="0">
                  <a:pos x="2121" y="1910"/>
                </a:cxn>
                <a:cxn ang="0">
                  <a:pos x="1867" y="1946"/>
                </a:cxn>
                <a:cxn ang="0">
                  <a:pos x="1633" y="1991"/>
                </a:cxn>
                <a:cxn ang="0">
                  <a:pos x="1419" y="2047"/>
                </a:cxn>
                <a:cxn ang="0">
                  <a:pos x="1317" y="2080"/>
                </a:cxn>
                <a:cxn ang="0">
                  <a:pos x="1222" y="2115"/>
                </a:cxn>
                <a:cxn ang="0">
                  <a:pos x="1129" y="2152"/>
                </a:cxn>
                <a:cxn ang="0">
                  <a:pos x="1041" y="2193"/>
                </a:cxn>
                <a:cxn ang="0">
                  <a:pos x="956" y="2235"/>
                </a:cxn>
                <a:cxn ang="0">
                  <a:pos x="874" y="2282"/>
                </a:cxn>
                <a:cxn ang="0">
                  <a:pos x="797" y="2330"/>
                </a:cxn>
                <a:cxn ang="0">
                  <a:pos x="722" y="2380"/>
                </a:cxn>
                <a:cxn ang="0">
                  <a:pos x="651" y="2435"/>
                </a:cxn>
                <a:cxn ang="0">
                  <a:pos x="582" y="2491"/>
                </a:cxn>
                <a:cxn ang="0">
                  <a:pos x="515" y="2550"/>
                </a:cxn>
                <a:cxn ang="0">
                  <a:pos x="389" y="2677"/>
                </a:cxn>
                <a:cxn ang="0">
                  <a:pos x="271" y="2816"/>
                </a:cxn>
                <a:cxn ang="0">
                  <a:pos x="158" y="2965"/>
                </a:cxn>
                <a:cxn ang="0">
                  <a:pos x="51" y="3124"/>
                </a:cxn>
              </a:cxnLst>
              <a:rect l="0" t="0" r="r" b="b"/>
              <a:pathLst>
                <a:path w="4782" h="3210">
                  <a:moveTo>
                    <a:pt x="4782" y="0"/>
                  </a:moveTo>
                  <a:lnTo>
                    <a:pt x="4782" y="0"/>
                  </a:lnTo>
                  <a:lnTo>
                    <a:pt x="4782" y="21"/>
                  </a:lnTo>
                  <a:lnTo>
                    <a:pt x="4780" y="81"/>
                  </a:lnTo>
                  <a:lnTo>
                    <a:pt x="4779" y="123"/>
                  </a:lnTo>
                  <a:lnTo>
                    <a:pt x="4775" y="173"/>
                  </a:lnTo>
                  <a:lnTo>
                    <a:pt x="4770" y="229"/>
                  </a:lnTo>
                  <a:lnTo>
                    <a:pt x="4762" y="292"/>
                  </a:lnTo>
                  <a:lnTo>
                    <a:pt x="4752" y="360"/>
                  </a:lnTo>
                  <a:lnTo>
                    <a:pt x="4740" y="433"/>
                  </a:lnTo>
                  <a:lnTo>
                    <a:pt x="4723" y="510"/>
                  </a:lnTo>
                  <a:lnTo>
                    <a:pt x="4704" y="591"/>
                  </a:lnTo>
                  <a:lnTo>
                    <a:pt x="4682" y="675"/>
                  </a:lnTo>
                  <a:lnTo>
                    <a:pt x="4668" y="717"/>
                  </a:lnTo>
                  <a:lnTo>
                    <a:pt x="4654" y="760"/>
                  </a:lnTo>
                  <a:lnTo>
                    <a:pt x="4637" y="802"/>
                  </a:lnTo>
                  <a:lnTo>
                    <a:pt x="4620" y="846"/>
                  </a:lnTo>
                  <a:lnTo>
                    <a:pt x="4602" y="890"/>
                  </a:lnTo>
                  <a:lnTo>
                    <a:pt x="4584" y="935"/>
                  </a:lnTo>
                  <a:lnTo>
                    <a:pt x="4564" y="978"/>
                  </a:lnTo>
                  <a:lnTo>
                    <a:pt x="4541" y="1022"/>
                  </a:lnTo>
                  <a:lnTo>
                    <a:pt x="4518" y="1066"/>
                  </a:lnTo>
                  <a:lnTo>
                    <a:pt x="4493" y="1108"/>
                  </a:lnTo>
                  <a:lnTo>
                    <a:pt x="4466" y="1151"/>
                  </a:lnTo>
                  <a:lnTo>
                    <a:pt x="4439" y="1193"/>
                  </a:lnTo>
                  <a:lnTo>
                    <a:pt x="4409" y="1235"/>
                  </a:lnTo>
                  <a:lnTo>
                    <a:pt x="4379" y="1277"/>
                  </a:lnTo>
                  <a:lnTo>
                    <a:pt x="4346" y="1318"/>
                  </a:lnTo>
                  <a:lnTo>
                    <a:pt x="4311" y="1358"/>
                  </a:lnTo>
                  <a:lnTo>
                    <a:pt x="4275" y="1397"/>
                  </a:lnTo>
                  <a:lnTo>
                    <a:pt x="4237" y="1435"/>
                  </a:lnTo>
                  <a:lnTo>
                    <a:pt x="4197" y="1471"/>
                  </a:lnTo>
                  <a:lnTo>
                    <a:pt x="4155" y="1508"/>
                  </a:lnTo>
                  <a:lnTo>
                    <a:pt x="4111" y="1542"/>
                  </a:lnTo>
                  <a:lnTo>
                    <a:pt x="4065" y="1576"/>
                  </a:lnTo>
                  <a:lnTo>
                    <a:pt x="4018" y="1608"/>
                  </a:lnTo>
                  <a:lnTo>
                    <a:pt x="3968" y="1639"/>
                  </a:lnTo>
                  <a:lnTo>
                    <a:pt x="3917" y="1668"/>
                  </a:lnTo>
                  <a:lnTo>
                    <a:pt x="3862" y="1695"/>
                  </a:lnTo>
                  <a:lnTo>
                    <a:pt x="3805" y="1721"/>
                  </a:lnTo>
                  <a:lnTo>
                    <a:pt x="3747" y="1744"/>
                  </a:lnTo>
                  <a:lnTo>
                    <a:pt x="3686" y="1766"/>
                  </a:lnTo>
                  <a:lnTo>
                    <a:pt x="3622" y="1787"/>
                  </a:lnTo>
                  <a:lnTo>
                    <a:pt x="3557" y="1805"/>
                  </a:lnTo>
                  <a:lnTo>
                    <a:pt x="3489" y="1821"/>
                  </a:lnTo>
                  <a:lnTo>
                    <a:pt x="3418" y="1834"/>
                  </a:lnTo>
                  <a:lnTo>
                    <a:pt x="3344" y="1846"/>
                  </a:lnTo>
                  <a:lnTo>
                    <a:pt x="3270" y="1855"/>
                  </a:lnTo>
                  <a:lnTo>
                    <a:pt x="3192" y="1860"/>
                  </a:lnTo>
                  <a:lnTo>
                    <a:pt x="3110" y="1865"/>
                  </a:lnTo>
                  <a:lnTo>
                    <a:pt x="3027" y="1867"/>
                  </a:lnTo>
                  <a:lnTo>
                    <a:pt x="3027" y="1867"/>
                  </a:lnTo>
                  <a:lnTo>
                    <a:pt x="2860" y="1867"/>
                  </a:lnTo>
                  <a:lnTo>
                    <a:pt x="2700" y="1870"/>
                  </a:lnTo>
                  <a:lnTo>
                    <a:pt x="2546" y="1876"/>
                  </a:lnTo>
                  <a:lnTo>
                    <a:pt x="2399" y="1884"/>
                  </a:lnTo>
                  <a:lnTo>
                    <a:pt x="2257" y="1896"/>
                  </a:lnTo>
                  <a:lnTo>
                    <a:pt x="2121" y="1910"/>
                  </a:lnTo>
                  <a:lnTo>
                    <a:pt x="1992" y="1926"/>
                  </a:lnTo>
                  <a:lnTo>
                    <a:pt x="1867" y="1946"/>
                  </a:lnTo>
                  <a:lnTo>
                    <a:pt x="1748" y="1967"/>
                  </a:lnTo>
                  <a:lnTo>
                    <a:pt x="1633" y="1991"/>
                  </a:lnTo>
                  <a:lnTo>
                    <a:pt x="1523" y="2018"/>
                  </a:lnTo>
                  <a:lnTo>
                    <a:pt x="1419" y="2047"/>
                  </a:lnTo>
                  <a:lnTo>
                    <a:pt x="1367" y="2064"/>
                  </a:lnTo>
                  <a:lnTo>
                    <a:pt x="1317" y="2080"/>
                  </a:lnTo>
                  <a:lnTo>
                    <a:pt x="1269" y="2097"/>
                  </a:lnTo>
                  <a:lnTo>
                    <a:pt x="1222" y="2115"/>
                  </a:lnTo>
                  <a:lnTo>
                    <a:pt x="1174" y="2133"/>
                  </a:lnTo>
                  <a:lnTo>
                    <a:pt x="1129" y="2152"/>
                  </a:lnTo>
                  <a:lnTo>
                    <a:pt x="1084" y="2172"/>
                  </a:lnTo>
                  <a:lnTo>
                    <a:pt x="1041" y="2193"/>
                  </a:lnTo>
                  <a:lnTo>
                    <a:pt x="998" y="2214"/>
                  </a:lnTo>
                  <a:lnTo>
                    <a:pt x="956" y="2235"/>
                  </a:lnTo>
                  <a:lnTo>
                    <a:pt x="915" y="2257"/>
                  </a:lnTo>
                  <a:lnTo>
                    <a:pt x="874" y="2282"/>
                  </a:lnTo>
                  <a:lnTo>
                    <a:pt x="836" y="2306"/>
                  </a:lnTo>
                  <a:lnTo>
                    <a:pt x="797" y="2330"/>
                  </a:lnTo>
                  <a:lnTo>
                    <a:pt x="759" y="2354"/>
                  </a:lnTo>
                  <a:lnTo>
                    <a:pt x="722" y="2380"/>
                  </a:lnTo>
                  <a:lnTo>
                    <a:pt x="686" y="2407"/>
                  </a:lnTo>
                  <a:lnTo>
                    <a:pt x="651" y="2435"/>
                  </a:lnTo>
                  <a:lnTo>
                    <a:pt x="615" y="2462"/>
                  </a:lnTo>
                  <a:lnTo>
                    <a:pt x="582" y="2491"/>
                  </a:lnTo>
                  <a:lnTo>
                    <a:pt x="548" y="2520"/>
                  </a:lnTo>
                  <a:lnTo>
                    <a:pt x="515" y="2550"/>
                  </a:lnTo>
                  <a:lnTo>
                    <a:pt x="451" y="2613"/>
                  </a:lnTo>
                  <a:lnTo>
                    <a:pt x="389" y="2677"/>
                  </a:lnTo>
                  <a:lnTo>
                    <a:pt x="329" y="2745"/>
                  </a:lnTo>
                  <a:lnTo>
                    <a:pt x="271" y="2816"/>
                  </a:lnTo>
                  <a:lnTo>
                    <a:pt x="214" y="2889"/>
                  </a:lnTo>
                  <a:lnTo>
                    <a:pt x="158" y="2965"/>
                  </a:lnTo>
                  <a:lnTo>
                    <a:pt x="104" y="3044"/>
                  </a:lnTo>
                  <a:lnTo>
                    <a:pt x="51" y="3124"/>
                  </a:lnTo>
                  <a:lnTo>
                    <a:pt x="0" y="321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806400" name="Freeform 64"/>
            <p:cNvSpPr>
              <a:spLocks/>
            </p:cNvSpPr>
            <p:nvPr userDrawn="1"/>
          </p:nvSpPr>
          <p:spPr bwMode="auto">
            <a:xfrm>
              <a:off x="2023" y="453"/>
              <a:ext cx="4733" cy="1662"/>
            </a:xfrm>
            <a:custGeom>
              <a:avLst/>
              <a:gdLst/>
              <a:ahLst/>
              <a:cxnLst>
                <a:cxn ang="0">
                  <a:pos x="4733" y="0"/>
                </a:cxn>
                <a:cxn ang="0">
                  <a:pos x="4733" y="81"/>
                </a:cxn>
                <a:cxn ang="0">
                  <a:pos x="4729" y="173"/>
                </a:cxn>
                <a:cxn ang="0">
                  <a:pos x="4718" y="294"/>
                </a:cxn>
                <a:cxn ang="0">
                  <a:pos x="4699" y="436"/>
                </a:cxn>
                <a:cxn ang="0">
                  <a:pos x="4665" y="596"/>
                </a:cxn>
                <a:cxn ang="0">
                  <a:pos x="4631" y="724"/>
                </a:cxn>
                <a:cxn ang="0">
                  <a:pos x="4602" y="811"/>
                </a:cxn>
                <a:cxn ang="0">
                  <a:pos x="4568" y="898"/>
                </a:cxn>
                <a:cxn ang="0">
                  <a:pos x="4529" y="987"/>
                </a:cxn>
                <a:cxn ang="0">
                  <a:pos x="4486" y="1076"/>
                </a:cxn>
                <a:cxn ang="0">
                  <a:pos x="4436" y="1165"/>
                </a:cxn>
                <a:cxn ang="0">
                  <a:pos x="4381" y="1250"/>
                </a:cxn>
                <a:cxn ang="0">
                  <a:pos x="4317" y="1334"/>
                </a:cxn>
                <a:cxn ang="0">
                  <a:pos x="4247" y="1415"/>
                </a:cxn>
                <a:cxn ang="0">
                  <a:pos x="4171" y="1491"/>
                </a:cxn>
                <a:cxn ang="0">
                  <a:pos x="4086" y="1563"/>
                </a:cxn>
                <a:cxn ang="0">
                  <a:pos x="3993" y="1631"/>
                </a:cxn>
                <a:cxn ang="0">
                  <a:pos x="3893" y="1694"/>
                </a:cxn>
                <a:cxn ang="0">
                  <a:pos x="3784" y="1749"/>
                </a:cxn>
                <a:cxn ang="0">
                  <a:pos x="3664" y="1798"/>
                </a:cxn>
                <a:cxn ang="0">
                  <a:pos x="3537" y="1840"/>
                </a:cxn>
                <a:cxn ang="0">
                  <a:pos x="3398" y="1872"/>
                </a:cxn>
                <a:cxn ang="0">
                  <a:pos x="3249" y="1894"/>
                </a:cxn>
                <a:cxn ang="0">
                  <a:pos x="3091" y="1909"/>
                </a:cxn>
                <a:cxn ang="0">
                  <a:pos x="3008" y="1911"/>
                </a:cxn>
                <a:cxn ang="0">
                  <a:pos x="2681" y="1922"/>
                </a:cxn>
                <a:cxn ang="0">
                  <a:pos x="2380" y="1943"/>
                </a:cxn>
                <a:cxn ang="0">
                  <a:pos x="2102" y="1974"/>
                </a:cxn>
                <a:cxn ang="0">
                  <a:pos x="1848" y="2014"/>
                </a:cxn>
                <a:cxn ang="0">
                  <a:pos x="1615" y="2066"/>
                </a:cxn>
                <a:cxn ang="0">
                  <a:pos x="1401" y="2127"/>
                </a:cxn>
                <a:cxn ang="0">
                  <a:pos x="1301" y="2161"/>
                </a:cxn>
                <a:cxn ang="0">
                  <a:pos x="1205" y="2198"/>
                </a:cxn>
                <a:cxn ang="0">
                  <a:pos x="1114" y="2237"/>
                </a:cxn>
                <a:cxn ang="0">
                  <a:pos x="1026" y="2280"/>
                </a:cxn>
                <a:cxn ang="0">
                  <a:pos x="942" y="2324"/>
                </a:cxn>
                <a:cxn ang="0">
                  <a:pos x="861" y="2372"/>
                </a:cxn>
                <a:cxn ang="0">
                  <a:pos x="785" y="2422"/>
                </a:cxn>
                <a:cxn ang="0">
                  <a:pos x="711" y="2476"/>
                </a:cxn>
                <a:cxn ang="0">
                  <a:pos x="639" y="2531"/>
                </a:cxn>
                <a:cxn ang="0">
                  <a:pos x="571" y="2589"/>
                </a:cxn>
                <a:cxn ang="0">
                  <a:pos x="506" y="2650"/>
                </a:cxn>
                <a:cxn ang="0">
                  <a:pos x="382" y="2779"/>
                </a:cxn>
                <a:cxn ang="0">
                  <a:pos x="265" y="2921"/>
                </a:cxn>
                <a:cxn ang="0">
                  <a:pos x="156" y="3073"/>
                </a:cxn>
                <a:cxn ang="0">
                  <a:pos x="52" y="3236"/>
                </a:cxn>
              </a:cxnLst>
              <a:rect l="0" t="0" r="r" b="b"/>
              <a:pathLst>
                <a:path w="4733" h="3323">
                  <a:moveTo>
                    <a:pt x="4733" y="0"/>
                  </a:moveTo>
                  <a:lnTo>
                    <a:pt x="4733" y="0"/>
                  </a:lnTo>
                  <a:lnTo>
                    <a:pt x="4733" y="21"/>
                  </a:lnTo>
                  <a:lnTo>
                    <a:pt x="4733" y="81"/>
                  </a:lnTo>
                  <a:lnTo>
                    <a:pt x="4732" y="123"/>
                  </a:lnTo>
                  <a:lnTo>
                    <a:pt x="4729" y="173"/>
                  </a:lnTo>
                  <a:lnTo>
                    <a:pt x="4725" y="231"/>
                  </a:lnTo>
                  <a:lnTo>
                    <a:pt x="4718" y="294"/>
                  </a:lnTo>
                  <a:lnTo>
                    <a:pt x="4710" y="364"/>
                  </a:lnTo>
                  <a:lnTo>
                    <a:pt x="4699" y="436"/>
                  </a:lnTo>
                  <a:lnTo>
                    <a:pt x="4683" y="516"/>
                  </a:lnTo>
                  <a:lnTo>
                    <a:pt x="4665" y="596"/>
                  </a:lnTo>
                  <a:lnTo>
                    <a:pt x="4643" y="680"/>
                  </a:lnTo>
                  <a:lnTo>
                    <a:pt x="4631" y="724"/>
                  </a:lnTo>
                  <a:lnTo>
                    <a:pt x="4617" y="767"/>
                  </a:lnTo>
                  <a:lnTo>
                    <a:pt x="4602" y="811"/>
                  </a:lnTo>
                  <a:lnTo>
                    <a:pt x="4586" y="855"/>
                  </a:lnTo>
                  <a:lnTo>
                    <a:pt x="4568" y="898"/>
                  </a:lnTo>
                  <a:lnTo>
                    <a:pt x="4550" y="943"/>
                  </a:lnTo>
                  <a:lnTo>
                    <a:pt x="4529" y="987"/>
                  </a:lnTo>
                  <a:lnTo>
                    <a:pt x="4509" y="1032"/>
                  </a:lnTo>
                  <a:lnTo>
                    <a:pt x="4486" y="1076"/>
                  </a:lnTo>
                  <a:lnTo>
                    <a:pt x="4461" y="1119"/>
                  </a:lnTo>
                  <a:lnTo>
                    <a:pt x="4436" y="1165"/>
                  </a:lnTo>
                  <a:lnTo>
                    <a:pt x="4409" y="1207"/>
                  </a:lnTo>
                  <a:lnTo>
                    <a:pt x="4381" y="1250"/>
                  </a:lnTo>
                  <a:lnTo>
                    <a:pt x="4350" y="1292"/>
                  </a:lnTo>
                  <a:lnTo>
                    <a:pt x="4317" y="1334"/>
                  </a:lnTo>
                  <a:lnTo>
                    <a:pt x="4284" y="1375"/>
                  </a:lnTo>
                  <a:lnTo>
                    <a:pt x="4247" y="1415"/>
                  </a:lnTo>
                  <a:lnTo>
                    <a:pt x="4210" y="1454"/>
                  </a:lnTo>
                  <a:lnTo>
                    <a:pt x="4171" y="1491"/>
                  </a:lnTo>
                  <a:lnTo>
                    <a:pt x="4129" y="1528"/>
                  </a:lnTo>
                  <a:lnTo>
                    <a:pt x="4086" y="1563"/>
                  </a:lnTo>
                  <a:lnTo>
                    <a:pt x="4041" y="1599"/>
                  </a:lnTo>
                  <a:lnTo>
                    <a:pt x="3993" y="1631"/>
                  </a:lnTo>
                  <a:lnTo>
                    <a:pt x="3945" y="1664"/>
                  </a:lnTo>
                  <a:lnTo>
                    <a:pt x="3893" y="1694"/>
                  </a:lnTo>
                  <a:lnTo>
                    <a:pt x="3839" y="1723"/>
                  </a:lnTo>
                  <a:lnTo>
                    <a:pt x="3784" y="1749"/>
                  </a:lnTo>
                  <a:lnTo>
                    <a:pt x="3725" y="1775"/>
                  </a:lnTo>
                  <a:lnTo>
                    <a:pt x="3664" y="1798"/>
                  </a:lnTo>
                  <a:lnTo>
                    <a:pt x="3602" y="1820"/>
                  </a:lnTo>
                  <a:lnTo>
                    <a:pt x="3537" y="1840"/>
                  </a:lnTo>
                  <a:lnTo>
                    <a:pt x="3469" y="1856"/>
                  </a:lnTo>
                  <a:lnTo>
                    <a:pt x="3398" y="1872"/>
                  </a:lnTo>
                  <a:lnTo>
                    <a:pt x="3326" y="1885"/>
                  </a:lnTo>
                  <a:lnTo>
                    <a:pt x="3249" y="1894"/>
                  </a:lnTo>
                  <a:lnTo>
                    <a:pt x="3171" y="1903"/>
                  </a:lnTo>
                  <a:lnTo>
                    <a:pt x="3091" y="1909"/>
                  </a:lnTo>
                  <a:lnTo>
                    <a:pt x="3008" y="1911"/>
                  </a:lnTo>
                  <a:lnTo>
                    <a:pt x="3008" y="1911"/>
                  </a:lnTo>
                  <a:lnTo>
                    <a:pt x="2841" y="1915"/>
                  </a:lnTo>
                  <a:lnTo>
                    <a:pt x="2681" y="1922"/>
                  </a:lnTo>
                  <a:lnTo>
                    <a:pt x="2527" y="1932"/>
                  </a:lnTo>
                  <a:lnTo>
                    <a:pt x="2380" y="1943"/>
                  </a:lnTo>
                  <a:lnTo>
                    <a:pt x="2238" y="1957"/>
                  </a:lnTo>
                  <a:lnTo>
                    <a:pt x="2102" y="1974"/>
                  </a:lnTo>
                  <a:lnTo>
                    <a:pt x="1973" y="1993"/>
                  </a:lnTo>
                  <a:lnTo>
                    <a:pt x="1848" y="2014"/>
                  </a:lnTo>
                  <a:lnTo>
                    <a:pt x="1729" y="2038"/>
                  </a:lnTo>
                  <a:lnTo>
                    <a:pt x="1615" y="2066"/>
                  </a:lnTo>
                  <a:lnTo>
                    <a:pt x="1507" y="2095"/>
                  </a:lnTo>
                  <a:lnTo>
                    <a:pt x="1401" y="2127"/>
                  </a:lnTo>
                  <a:lnTo>
                    <a:pt x="1351" y="2143"/>
                  </a:lnTo>
                  <a:lnTo>
                    <a:pt x="1301" y="2161"/>
                  </a:lnTo>
                  <a:lnTo>
                    <a:pt x="1253" y="2179"/>
                  </a:lnTo>
                  <a:lnTo>
                    <a:pt x="1205" y="2198"/>
                  </a:lnTo>
                  <a:lnTo>
                    <a:pt x="1160" y="2217"/>
                  </a:lnTo>
                  <a:lnTo>
                    <a:pt x="1114" y="2237"/>
                  </a:lnTo>
                  <a:lnTo>
                    <a:pt x="1069" y="2258"/>
                  </a:lnTo>
                  <a:lnTo>
                    <a:pt x="1026" y="2280"/>
                  </a:lnTo>
                  <a:lnTo>
                    <a:pt x="983" y="2301"/>
                  </a:lnTo>
                  <a:lnTo>
                    <a:pt x="942" y="2324"/>
                  </a:lnTo>
                  <a:lnTo>
                    <a:pt x="901" y="2348"/>
                  </a:lnTo>
                  <a:lnTo>
                    <a:pt x="861" y="2372"/>
                  </a:lnTo>
                  <a:lnTo>
                    <a:pt x="822" y="2397"/>
                  </a:lnTo>
                  <a:lnTo>
                    <a:pt x="785" y="2422"/>
                  </a:lnTo>
                  <a:lnTo>
                    <a:pt x="747" y="2448"/>
                  </a:lnTo>
                  <a:lnTo>
                    <a:pt x="711" y="2476"/>
                  </a:lnTo>
                  <a:lnTo>
                    <a:pt x="675" y="2503"/>
                  </a:lnTo>
                  <a:lnTo>
                    <a:pt x="639" y="2531"/>
                  </a:lnTo>
                  <a:lnTo>
                    <a:pt x="606" y="2560"/>
                  </a:lnTo>
                  <a:lnTo>
                    <a:pt x="571" y="2589"/>
                  </a:lnTo>
                  <a:lnTo>
                    <a:pt x="538" y="2619"/>
                  </a:lnTo>
                  <a:lnTo>
                    <a:pt x="506" y="2650"/>
                  </a:lnTo>
                  <a:lnTo>
                    <a:pt x="442" y="2713"/>
                  </a:lnTo>
                  <a:lnTo>
                    <a:pt x="382" y="2779"/>
                  </a:lnTo>
                  <a:lnTo>
                    <a:pt x="322" y="2849"/>
                  </a:lnTo>
                  <a:lnTo>
                    <a:pt x="265" y="2921"/>
                  </a:lnTo>
                  <a:lnTo>
                    <a:pt x="210" y="2996"/>
                  </a:lnTo>
                  <a:lnTo>
                    <a:pt x="156" y="3073"/>
                  </a:lnTo>
                  <a:lnTo>
                    <a:pt x="103" y="3154"/>
                  </a:lnTo>
                  <a:lnTo>
                    <a:pt x="52" y="3236"/>
                  </a:lnTo>
                  <a:lnTo>
                    <a:pt x="0" y="3323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</p:grpSp>
      <p:sp>
        <p:nvSpPr>
          <p:cNvPr id="1806401" name="Rectangle 65" descr="좁은 수평선"/>
          <p:cNvSpPr>
            <a:spLocks noChangeArrowheads="1"/>
          </p:cNvSpPr>
          <p:nvPr/>
        </p:nvSpPr>
        <p:spPr bwMode="auto">
          <a:xfrm>
            <a:off x="0" y="691356"/>
            <a:ext cx="10668000" cy="462625"/>
          </a:xfrm>
          <a:prstGeom prst="rect">
            <a:avLst/>
          </a:prstGeom>
          <a:pattFill prst="narHorz">
            <a:fgClr>
              <a:schemeClr val="bg1">
                <a:alpha val="30000"/>
              </a:schemeClr>
            </a:fgClr>
            <a:bgClr>
              <a:schemeClr val="bg2">
                <a:alpha val="30000"/>
              </a:schemeClr>
            </a:bgClr>
          </a:pattFill>
          <a:ln w="9525">
            <a:noFill/>
            <a:miter lim="800000"/>
            <a:headEnd/>
            <a:tailEnd/>
          </a:ln>
          <a:effectLst/>
        </p:spPr>
        <p:txBody>
          <a:bodyPr wrap="none" lIns="98128" tIns="49069" rIns="98128" bIns="49069" anchor="ctr"/>
          <a:lstStyle/>
          <a:p>
            <a:endParaRPr lang="ko-KR" altLang="en-US"/>
          </a:p>
        </p:txBody>
      </p:sp>
      <p:sp>
        <p:nvSpPr>
          <p:cNvPr id="1806403" name="Text Box 67"/>
          <p:cNvSpPr txBox="1">
            <a:spLocks noChangeArrowheads="1"/>
          </p:cNvSpPr>
          <p:nvPr/>
        </p:nvSpPr>
        <p:spPr bwMode="auto">
          <a:xfrm>
            <a:off x="8992031" y="419649"/>
            <a:ext cx="1469712" cy="33225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57951" tIns="50223" rIns="57951" bIns="50223">
            <a:spAutoFit/>
          </a:bodyPr>
          <a:lstStyle/>
          <a:p>
            <a:pPr>
              <a:spcBef>
                <a:spcPct val="0"/>
              </a:spcBef>
            </a:pPr>
            <a:r>
              <a:rPr lang="en-US" altLang="ko-KR" sz="1500" dirty="0">
                <a:solidFill>
                  <a:schemeClr val="bg1"/>
                </a:solidFill>
                <a:latin typeface="Arial Black" pitchFamily="34" charset="0"/>
                <a:ea typeface="HY견고딕" pitchFamily="18" charset="-127"/>
              </a:rPr>
              <a:t>SOUNDRACE</a:t>
            </a:r>
          </a:p>
        </p:txBody>
      </p:sp>
      <p:grpSp>
        <p:nvGrpSpPr>
          <p:cNvPr id="3" name="Group 68"/>
          <p:cNvGrpSpPr>
            <a:grpSpLocks/>
          </p:cNvGrpSpPr>
          <p:nvPr/>
        </p:nvGrpSpPr>
        <p:grpSpPr bwMode="auto">
          <a:xfrm>
            <a:off x="7912100" y="429948"/>
            <a:ext cx="278668" cy="256250"/>
            <a:chOff x="384" y="72"/>
            <a:chExt cx="908" cy="908"/>
          </a:xfrm>
        </p:grpSpPr>
        <p:sp>
          <p:nvSpPr>
            <p:cNvPr id="1806405" name="Oval 69"/>
            <p:cNvSpPr>
              <a:spLocks noChangeArrowheads="1"/>
            </p:cNvSpPr>
            <p:nvPr userDrawn="1"/>
          </p:nvSpPr>
          <p:spPr bwMode="auto">
            <a:xfrm>
              <a:off x="384" y="72"/>
              <a:ext cx="908" cy="908"/>
            </a:xfrm>
            <a:prstGeom prst="ellipse">
              <a:avLst/>
            </a:prstGeom>
            <a:gradFill rotWithShape="1">
              <a:gsLst>
                <a:gs pos="0">
                  <a:srgbClr val="DDF2FF"/>
                </a:gs>
                <a:gs pos="100000">
                  <a:srgbClr val="3900C6"/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>
                <a:spcBef>
                  <a:spcPct val="0"/>
                </a:spcBef>
              </a:pPr>
              <a:endParaRPr lang="ko-KR" altLang="ko-KR" sz="2600" dirty="0">
                <a:latin typeface="HY헤드라인M" pitchFamily="18" charset="-127"/>
                <a:ea typeface="HY헤드라인M" pitchFamily="18" charset="-127"/>
              </a:endParaRPr>
            </a:p>
          </p:txBody>
        </p:sp>
        <p:sp>
          <p:nvSpPr>
            <p:cNvPr id="1806406" name="Oval 70"/>
            <p:cNvSpPr>
              <a:spLocks noChangeArrowheads="1"/>
            </p:cNvSpPr>
            <p:nvPr userDrawn="1"/>
          </p:nvSpPr>
          <p:spPr bwMode="auto">
            <a:xfrm>
              <a:off x="612" y="328"/>
              <a:ext cx="408" cy="408"/>
            </a:xfrm>
            <a:prstGeom prst="ellipse">
              <a:avLst/>
            </a:prstGeom>
            <a:gradFill rotWithShape="1">
              <a:gsLst>
                <a:gs pos="0">
                  <a:schemeClr val="bg1"/>
                </a:gs>
                <a:gs pos="100000">
                  <a:srgbClr val="3900C6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6407" name="Oval 71"/>
            <p:cNvSpPr>
              <a:spLocks noChangeArrowheads="1"/>
            </p:cNvSpPr>
            <p:nvPr userDrawn="1"/>
          </p:nvSpPr>
          <p:spPr bwMode="auto">
            <a:xfrm rot="-1983712">
              <a:off x="445" y="171"/>
              <a:ext cx="499" cy="318"/>
            </a:xfrm>
            <a:prstGeom prst="ellipse">
              <a:avLst/>
            </a:prstGeom>
            <a:gradFill rotWithShape="1">
              <a:gsLst>
                <a:gs pos="0">
                  <a:srgbClr val="E5E5FF">
                    <a:alpha val="95000"/>
                  </a:srgbClr>
                </a:gs>
                <a:gs pos="100000">
                  <a:schemeClr val="bg1">
                    <a:alpha val="0"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</p:grpSp>
      <p:grpSp>
        <p:nvGrpSpPr>
          <p:cNvPr id="4" name="Group 72"/>
          <p:cNvGrpSpPr>
            <a:grpSpLocks/>
          </p:cNvGrpSpPr>
          <p:nvPr/>
        </p:nvGrpSpPr>
        <p:grpSpPr bwMode="auto">
          <a:xfrm>
            <a:off x="8584033" y="438548"/>
            <a:ext cx="278667" cy="256248"/>
            <a:chOff x="1383" y="73"/>
            <a:chExt cx="907" cy="907"/>
          </a:xfrm>
        </p:grpSpPr>
        <p:sp>
          <p:nvSpPr>
            <p:cNvPr id="1806409" name="Oval 73"/>
            <p:cNvSpPr>
              <a:spLocks noChangeArrowheads="1"/>
            </p:cNvSpPr>
            <p:nvPr userDrawn="1"/>
          </p:nvSpPr>
          <p:spPr bwMode="auto">
            <a:xfrm>
              <a:off x="1383" y="73"/>
              <a:ext cx="907" cy="907"/>
            </a:xfrm>
            <a:prstGeom prst="ellipse">
              <a:avLst/>
            </a:prstGeom>
            <a:gradFill rotWithShape="1">
              <a:gsLst>
                <a:gs pos="0">
                  <a:srgbClr val="DDF2FF"/>
                </a:gs>
                <a:gs pos="100000">
                  <a:srgbClr val="0099FF"/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6410" name="Oval 74"/>
            <p:cNvSpPr>
              <a:spLocks noChangeArrowheads="1"/>
            </p:cNvSpPr>
            <p:nvPr userDrawn="1"/>
          </p:nvSpPr>
          <p:spPr bwMode="auto">
            <a:xfrm>
              <a:off x="1610" y="328"/>
              <a:ext cx="408" cy="408"/>
            </a:xfrm>
            <a:prstGeom prst="ellipse">
              <a:avLst/>
            </a:prstGeom>
            <a:gradFill rotWithShape="1">
              <a:gsLst>
                <a:gs pos="0">
                  <a:schemeClr val="bg1"/>
                </a:gs>
                <a:gs pos="100000">
                  <a:srgbClr val="3900C6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6411" name="Oval 75"/>
            <p:cNvSpPr>
              <a:spLocks noChangeArrowheads="1"/>
            </p:cNvSpPr>
            <p:nvPr userDrawn="1"/>
          </p:nvSpPr>
          <p:spPr bwMode="auto">
            <a:xfrm rot="-1983712">
              <a:off x="1443" y="171"/>
              <a:ext cx="499" cy="318"/>
            </a:xfrm>
            <a:prstGeom prst="ellipse">
              <a:avLst/>
            </a:prstGeom>
            <a:gradFill rotWithShape="1">
              <a:gsLst>
                <a:gs pos="0">
                  <a:srgbClr val="E5E5FF">
                    <a:alpha val="95000"/>
                  </a:srgbClr>
                </a:gs>
                <a:gs pos="100000">
                  <a:schemeClr val="bg1">
                    <a:alpha val="0"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</p:grpSp>
      <p:grpSp>
        <p:nvGrpSpPr>
          <p:cNvPr id="5" name="Group 76"/>
          <p:cNvGrpSpPr>
            <a:grpSpLocks/>
          </p:cNvGrpSpPr>
          <p:nvPr/>
        </p:nvGrpSpPr>
        <p:grpSpPr bwMode="auto">
          <a:xfrm>
            <a:off x="8248953" y="435114"/>
            <a:ext cx="278667" cy="256248"/>
            <a:chOff x="3379" y="73"/>
            <a:chExt cx="907" cy="907"/>
          </a:xfrm>
        </p:grpSpPr>
        <p:sp>
          <p:nvSpPr>
            <p:cNvPr id="1806413" name="Oval 77"/>
            <p:cNvSpPr>
              <a:spLocks noChangeArrowheads="1"/>
            </p:cNvSpPr>
            <p:nvPr userDrawn="1"/>
          </p:nvSpPr>
          <p:spPr bwMode="auto">
            <a:xfrm>
              <a:off x="3379" y="73"/>
              <a:ext cx="907" cy="907"/>
            </a:xfrm>
            <a:prstGeom prst="ellipse">
              <a:avLst/>
            </a:prstGeom>
            <a:gradFill rotWithShape="1">
              <a:gsLst>
                <a:gs pos="0">
                  <a:schemeClr val="bg1"/>
                </a:gs>
                <a:gs pos="100000">
                  <a:srgbClr val="FF00FF"/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6414" name="Oval 78"/>
            <p:cNvSpPr>
              <a:spLocks noChangeArrowheads="1"/>
            </p:cNvSpPr>
            <p:nvPr userDrawn="1"/>
          </p:nvSpPr>
          <p:spPr bwMode="auto">
            <a:xfrm>
              <a:off x="3606" y="328"/>
              <a:ext cx="408" cy="408"/>
            </a:xfrm>
            <a:prstGeom prst="ellipse">
              <a:avLst/>
            </a:prstGeom>
            <a:gradFill rotWithShape="1">
              <a:gsLst>
                <a:gs pos="0">
                  <a:schemeClr val="bg1"/>
                </a:gs>
                <a:gs pos="100000">
                  <a:srgbClr val="3900C6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6415" name="Oval 79"/>
            <p:cNvSpPr>
              <a:spLocks noChangeArrowheads="1"/>
            </p:cNvSpPr>
            <p:nvPr userDrawn="1"/>
          </p:nvSpPr>
          <p:spPr bwMode="auto">
            <a:xfrm rot="-1983712">
              <a:off x="3439" y="171"/>
              <a:ext cx="499" cy="318"/>
            </a:xfrm>
            <a:prstGeom prst="ellipse">
              <a:avLst/>
            </a:prstGeom>
            <a:gradFill rotWithShape="1">
              <a:gsLst>
                <a:gs pos="0">
                  <a:srgbClr val="FFDDFF">
                    <a:alpha val="95000"/>
                  </a:srgbClr>
                </a:gs>
                <a:gs pos="100000">
                  <a:schemeClr val="bg1">
                    <a:alpha val="0"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</p:grpSp>
    </p:spTree>
  </p:cSld>
  <p:clrMap bg1="lt1" tx1="dk1" bg2="lt2" tx2="dk2" accent1="accent1" accent2="accent2" accent3="accent3" accent4="accent4" accent5="accent5" accent6="accent6" hlink="hlink" folHlink="folHlink"/>
  <p:sldLayoutIdLst>
    <p:sldLayoutId id="2147484251" r:id="rId1"/>
    <p:sldLayoutId id="2147484252" r:id="rId2"/>
    <p:sldLayoutId id="2147484253" r:id="rId3"/>
    <p:sldLayoutId id="2147484254" r:id="rId4"/>
    <p:sldLayoutId id="2147484255" r:id="rId5"/>
    <p:sldLayoutId id="2147484256" r:id="rId6"/>
    <p:sldLayoutId id="2147484257" r:id="rId7"/>
    <p:sldLayoutId id="2147484258" r:id="rId8"/>
    <p:sldLayoutId id="2147484259" r:id="rId9"/>
    <p:sldLayoutId id="2147484260" r:id="rId10"/>
    <p:sldLayoutId id="2147484261" r:id="rId11"/>
    <p:sldLayoutId id="2147484262" r:id="rId12"/>
  </p:sldLayoutIdLst>
  <p:txStyles>
    <p:titleStyle>
      <a:lvl1pPr algn="ctr" rtl="0" fontAlgn="base" latinLnBrk="1">
        <a:spcBef>
          <a:spcPct val="0"/>
        </a:spcBef>
        <a:spcAft>
          <a:spcPct val="0"/>
        </a:spcAft>
        <a:defRPr kumimoji="1" sz="4700">
          <a:solidFill>
            <a:schemeClr val="tx2"/>
          </a:solidFill>
          <a:latin typeface="+mj-lt"/>
          <a:ea typeface="+mj-ea"/>
          <a:cs typeface="+mj-cs"/>
        </a:defRPr>
      </a:lvl1pPr>
      <a:lvl2pPr algn="ctr" rtl="0" fontAlgn="base" latinLnBrk="1">
        <a:spcBef>
          <a:spcPct val="0"/>
        </a:spcBef>
        <a:spcAft>
          <a:spcPct val="0"/>
        </a:spcAft>
        <a:defRPr kumimoji="1" sz="4700">
          <a:solidFill>
            <a:schemeClr val="tx2"/>
          </a:solidFill>
          <a:latin typeface="굴림" pitchFamily="50" charset="-127"/>
          <a:ea typeface="굴림" pitchFamily="50" charset="-127"/>
        </a:defRPr>
      </a:lvl2pPr>
      <a:lvl3pPr algn="ctr" rtl="0" fontAlgn="base" latinLnBrk="1">
        <a:spcBef>
          <a:spcPct val="0"/>
        </a:spcBef>
        <a:spcAft>
          <a:spcPct val="0"/>
        </a:spcAft>
        <a:defRPr kumimoji="1" sz="4700">
          <a:solidFill>
            <a:schemeClr val="tx2"/>
          </a:solidFill>
          <a:latin typeface="굴림" pitchFamily="50" charset="-127"/>
          <a:ea typeface="굴림" pitchFamily="50" charset="-127"/>
        </a:defRPr>
      </a:lvl3pPr>
      <a:lvl4pPr algn="ctr" rtl="0" fontAlgn="base" latinLnBrk="1">
        <a:spcBef>
          <a:spcPct val="0"/>
        </a:spcBef>
        <a:spcAft>
          <a:spcPct val="0"/>
        </a:spcAft>
        <a:defRPr kumimoji="1" sz="4700">
          <a:solidFill>
            <a:schemeClr val="tx2"/>
          </a:solidFill>
          <a:latin typeface="굴림" pitchFamily="50" charset="-127"/>
          <a:ea typeface="굴림" pitchFamily="50" charset="-127"/>
        </a:defRPr>
      </a:lvl4pPr>
      <a:lvl5pPr algn="ctr" rtl="0" fontAlgn="base" latinLnBrk="1">
        <a:spcBef>
          <a:spcPct val="0"/>
        </a:spcBef>
        <a:spcAft>
          <a:spcPct val="0"/>
        </a:spcAft>
        <a:defRPr kumimoji="1" sz="4700">
          <a:solidFill>
            <a:schemeClr val="tx2"/>
          </a:solidFill>
          <a:latin typeface="굴림" pitchFamily="50" charset="-127"/>
          <a:ea typeface="굴림" pitchFamily="50" charset="-127"/>
        </a:defRPr>
      </a:lvl5pPr>
      <a:lvl6pPr marL="490629" algn="ctr" rtl="0" fontAlgn="base" latinLnBrk="1">
        <a:spcBef>
          <a:spcPct val="0"/>
        </a:spcBef>
        <a:spcAft>
          <a:spcPct val="0"/>
        </a:spcAft>
        <a:defRPr kumimoji="1" sz="4700">
          <a:solidFill>
            <a:schemeClr val="tx2"/>
          </a:solidFill>
          <a:latin typeface="굴림" pitchFamily="50" charset="-127"/>
          <a:ea typeface="굴림" pitchFamily="50" charset="-127"/>
        </a:defRPr>
      </a:lvl6pPr>
      <a:lvl7pPr marL="981255" algn="ctr" rtl="0" fontAlgn="base" latinLnBrk="1">
        <a:spcBef>
          <a:spcPct val="0"/>
        </a:spcBef>
        <a:spcAft>
          <a:spcPct val="0"/>
        </a:spcAft>
        <a:defRPr kumimoji="1" sz="4700">
          <a:solidFill>
            <a:schemeClr val="tx2"/>
          </a:solidFill>
          <a:latin typeface="굴림" pitchFamily="50" charset="-127"/>
          <a:ea typeface="굴림" pitchFamily="50" charset="-127"/>
        </a:defRPr>
      </a:lvl7pPr>
      <a:lvl8pPr marL="1471881" algn="ctr" rtl="0" fontAlgn="base" latinLnBrk="1">
        <a:spcBef>
          <a:spcPct val="0"/>
        </a:spcBef>
        <a:spcAft>
          <a:spcPct val="0"/>
        </a:spcAft>
        <a:defRPr kumimoji="1" sz="4700">
          <a:solidFill>
            <a:schemeClr val="tx2"/>
          </a:solidFill>
          <a:latin typeface="굴림" pitchFamily="50" charset="-127"/>
          <a:ea typeface="굴림" pitchFamily="50" charset="-127"/>
        </a:defRPr>
      </a:lvl8pPr>
      <a:lvl9pPr marL="1962514" algn="ctr" rtl="0" fontAlgn="base" latinLnBrk="1">
        <a:spcBef>
          <a:spcPct val="0"/>
        </a:spcBef>
        <a:spcAft>
          <a:spcPct val="0"/>
        </a:spcAft>
        <a:defRPr kumimoji="1" sz="4700">
          <a:solidFill>
            <a:schemeClr val="tx2"/>
          </a:solidFill>
          <a:latin typeface="굴림" pitchFamily="50" charset="-127"/>
          <a:ea typeface="굴림" pitchFamily="50" charset="-127"/>
        </a:defRPr>
      </a:lvl9pPr>
    </p:titleStyle>
    <p:bodyStyle>
      <a:lvl1pPr marL="367971" indent="-367971" algn="l" rtl="0" fontAlgn="base" latinLnBrk="1">
        <a:spcBef>
          <a:spcPct val="20000"/>
        </a:spcBef>
        <a:spcAft>
          <a:spcPct val="0"/>
        </a:spcAft>
        <a:buChar char="•"/>
        <a:defRPr kumimoji="1" sz="3500">
          <a:solidFill>
            <a:schemeClr val="tx1"/>
          </a:solidFill>
          <a:latin typeface="+mn-lt"/>
          <a:ea typeface="+mn-ea"/>
          <a:cs typeface="+mn-cs"/>
        </a:defRPr>
      </a:lvl1pPr>
      <a:lvl2pPr marL="797268" indent="-306671" algn="l" rtl="0" fontAlgn="base" latinLnBrk="1">
        <a:spcBef>
          <a:spcPct val="20000"/>
        </a:spcBef>
        <a:spcAft>
          <a:spcPct val="0"/>
        </a:spcAft>
        <a:buChar char="–"/>
        <a:defRPr kumimoji="1" sz="3100">
          <a:solidFill>
            <a:schemeClr val="tx1"/>
          </a:solidFill>
          <a:latin typeface="+mn-lt"/>
          <a:ea typeface="+mn-ea"/>
        </a:defRPr>
      </a:lvl2pPr>
      <a:lvl3pPr marL="1226575" indent="-245327" algn="l" rtl="0" fontAlgn="base" latinLnBrk="1">
        <a:spcBef>
          <a:spcPct val="20000"/>
        </a:spcBef>
        <a:spcAft>
          <a:spcPct val="0"/>
        </a:spcAft>
        <a:buChar char="•"/>
        <a:defRPr kumimoji="1" sz="2600">
          <a:solidFill>
            <a:schemeClr val="tx1"/>
          </a:solidFill>
          <a:latin typeface="+mn-lt"/>
          <a:ea typeface="+mn-ea"/>
        </a:defRPr>
      </a:lvl3pPr>
      <a:lvl4pPr marL="1717198" indent="-245327" algn="l" rtl="0" fontAlgn="base" latinLnBrk="1">
        <a:spcBef>
          <a:spcPct val="20000"/>
        </a:spcBef>
        <a:spcAft>
          <a:spcPct val="0"/>
        </a:spcAft>
        <a:buChar char="–"/>
        <a:defRPr kumimoji="1" sz="2100">
          <a:solidFill>
            <a:schemeClr val="tx1"/>
          </a:solidFill>
          <a:latin typeface="+mn-lt"/>
          <a:ea typeface="+mn-ea"/>
        </a:defRPr>
      </a:lvl4pPr>
      <a:lvl5pPr marL="2207822" indent="-245327" algn="l" rtl="0" fontAlgn="base" latinLnBrk="1">
        <a:spcBef>
          <a:spcPct val="20000"/>
        </a:spcBef>
        <a:spcAft>
          <a:spcPct val="0"/>
        </a:spcAft>
        <a:buChar char="»"/>
        <a:defRPr kumimoji="1" sz="2100">
          <a:solidFill>
            <a:schemeClr val="tx1"/>
          </a:solidFill>
          <a:latin typeface="+mn-lt"/>
          <a:ea typeface="+mn-ea"/>
        </a:defRPr>
      </a:lvl5pPr>
      <a:lvl6pPr marL="2698457" indent="-245327" algn="l" rtl="0" fontAlgn="base" latinLnBrk="1">
        <a:spcBef>
          <a:spcPct val="20000"/>
        </a:spcBef>
        <a:spcAft>
          <a:spcPct val="0"/>
        </a:spcAft>
        <a:buChar char="»"/>
        <a:defRPr kumimoji="1" sz="2100">
          <a:solidFill>
            <a:schemeClr val="tx1"/>
          </a:solidFill>
          <a:latin typeface="+mn-lt"/>
          <a:ea typeface="+mn-ea"/>
        </a:defRPr>
      </a:lvl6pPr>
      <a:lvl7pPr marL="3189063" indent="-245327" algn="l" rtl="0" fontAlgn="base" latinLnBrk="1">
        <a:spcBef>
          <a:spcPct val="20000"/>
        </a:spcBef>
        <a:spcAft>
          <a:spcPct val="0"/>
        </a:spcAft>
        <a:buChar char="»"/>
        <a:defRPr kumimoji="1" sz="2100">
          <a:solidFill>
            <a:schemeClr val="tx1"/>
          </a:solidFill>
          <a:latin typeface="+mn-lt"/>
          <a:ea typeface="+mn-ea"/>
        </a:defRPr>
      </a:lvl7pPr>
      <a:lvl8pPr marL="3679719" indent="-245327" algn="l" rtl="0" fontAlgn="base" latinLnBrk="1">
        <a:spcBef>
          <a:spcPct val="20000"/>
        </a:spcBef>
        <a:spcAft>
          <a:spcPct val="0"/>
        </a:spcAft>
        <a:buChar char="»"/>
        <a:defRPr kumimoji="1" sz="2100">
          <a:solidFill>
            <a:schemeClr val="tx1"/>
          </a:solidFill>
          <a:latin typeface="+mn-lt"/>
          <a:ea typeface="+mn-ea"/>
        </a:defRPr>
      </a:lvl8pPr>
      <a:lvl9pPr marL="4170348" indent="-245327" algn="l" rtl="0" fontAlgn="base" latinLnBrk="1">
        <a:spcBef>
          <a:spcPct val="20000"/>
        </a:spcBef>
        <a:spcAft>
          <a:spcPct val="0"/>
        </a:spcAft>
        <a:buChar char="»"/>
        <a:defRPr kumimoji="1" sz="2100">
          <a:solidFill>
            <a:schemeClr val="tx1"/>
          </a:solidFill>
          <a:latin typeface="+mn-lt"/>
          <a:ea typeface="+mn-ea"/>
        </a:defRPr>
      </a:lvl9pPr>
    </p:bodyStyle>
    <p:otherStyle>
      <a:defPPr>
        <a:defRPr lang="ko-KR"/>
      </a:defPPr>
      <a:lvl1pPr marL="0" algn="l" defTabSz="981255" rtl="0" eaLnBrk="1" latinLnBrk="1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1pPr>
      <a:lvl2pPr marL="490629" algn="l" defTabSz="981255" rtl="0" eaLnBrk="1" latinLnBrk="1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2pPr>
      <a:lvl3pPr marL="981255" algn="l" defTabSz="981255" rtl="0" eaLnBrk="1" latinLnBrk="1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3pPr>
      <a:lvl4pPr marL="1471881" algn="l" defTabSz="981255" rtl="0" eaLnBrk="1" latinLnBrk="1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4pPr>
      <a:lvl5pPr marL="1962514" algn="l" defTabSz="981255" rtl="0" eaLnBrk="1" latinLnBrk="1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5pPr>
      <a:lvl6pPr marL="2453152" algn="l" defTabSz="981255" rtl="0" eaLnBrk="1" latinLnBrk="1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6pPr>
      <a:lvl7pPr marL="2943762" algn="l" defTabSz="981255" rtl="0" eaLnBrk="1" latinLnBrk="1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7pPr>
      <a:lvl8pPr marL="3434408" algn="l" defTabSz="981255" rtl="0" eaLnBrk="1" latinLnBrk="1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8pPr>
      <a:lvl9pPr marL="3925023" algn="l" defTabSz="981255" rtl="0" eaLnBrk="1" latinLnBrk="1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806338" name="Picture 2" descr="blue"/>
          <p:cNvPicPr>
            <a:picLocks noChangeAspect="1" noChangeArrowheads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xmlns=""/>
              </a:ext>
            </a:extLst>
          </a:blip>
          <a:srcRect/>
          <a:stretch>
            <a:fillRect/>
          </a:stretch>
        </p:blipFill>
        <p:spPr bwMode="auto">
          <a:xfrm>
            <a:off x="0" y="5"/>
            <a:ext cx="10668000" cy="1152260"/>
          </a:xfrm>
          <a:prstGeom prst="rect">
            <a:avLst/>
          </a:prstGeom>
          <a:noFill/>
        </p:spPr>
      </p:pic>
      <p:sp>
        <p:nvSpPr>
          <p:cNvPr id="1806339" name="Rectangle 3"/>
          <p:cNvSpPr>
            <a:spLocks noChangeArrowheads="1"/>
          </p:cNvSpPr>
          <p:nvPr/>
        </p:nvSpPr>
        <p:spPr bwMode="auto">
          <a:xfrm>
            <a:off x="0" y="7104462"/>
            <a:ext cx="10668000" cy="335359"/>
          </a:xfrm>
          <a:prstGeom prst="rect">
            <a:avLst/>
          </a:prstGeom>
          <a:solidFill>
            <a:srgbClr val="B2B2B2"/>
          </a:solidFill>
          <a:ln w="9525">
            <a:noFill/>
            <a:miter lim="800000"/>
            <a:headEnd/>
            <a:tailEnd/>
          </a:ln>
          <a:effectLst/>
        </p:spPr>
        <p:txBody>
          <a:bodyPr wrap="none" lIns="98128" tIns="49069" rIns="98128" bIns="49069" anchor="ctr"/>
          <a:lstStyle/>
          <a:p>
            <a:pPr>
              <a:spcBef>
                <a:spcPct val="50000"/>
              </a:spcBef>
            </a:pPr>
            <a:endParaRPr lang="ko-KR" altLang="en-US" sz="1000" b="1" dirty="0" smtClean="0">
              <a:solidFill>
                <a:srgbClr val="000000"/>
              </a:solidFill>
              <a:latin typeface="바탕체" pitchFamily="17" charset="-127"/>
              <a:ea typeface="바탕체" pitchFamily="17" charset="-127"/>
            </a:endParaRPr>
          </a:p>
        </p:txBody>
      </p:sp>
      <p:grpSp>
        <p:nvGrpSpPr>
          <p:cNvPr id="2" name="Group 4"/>
          <p:cNvGrpSpPr>
            <a:grpSpLocks/>
          </p:cNvGrpSpPr>
          <p:nvPr/>
        </p:nvGrpSpPr>
        <p:grpSpPr bwMode="auto">
          <a:xfrm rot="-2166924">
            <a:off x="699236" y="-3092185"/>
            <a:ext cx="11991242" cy="5666714"/>
            <a:chOff x="266" y="453"/>
            <a:chExt cx="6490" cy="1666"/>
          </a:xfrm>
        </p:grpSpPr>
        <p:sp>
          <p:nvSpPr>
            <p:cNvPr id="1806341" name="Freeform 5"/>
            <p:cNvSpPr>
              <a:spLocks/>
            </p:cNvSpPr>
            <p:nvPr userDrawn="1"/>
          </p:nvSpPr>
          <p:spPr bwMode="auto">
            <a:xfrm>
              <a:off x="266" y="570"/>
              <a:ext cx="4772" cy="1549"/>
            </a:xfrm>
            <a:custGeom>
              <a:avLst/>
              <a:gdLst/>
              <a:ahLst/>
              <a:cxnLst>
                <a:cxn ang="0">
                  <a:pos x="4772" y="2929"/>
                </a:cxn>
                <a:cxn ang="0">
                  <a:pos x="4719" y="2956"/>
                </a:cxn>
                <a:cxn ang="0">
                  <a:pos x="4658" y="2985"/>
                </a:cxn>
                <a:cxn ang="0">
                  <a:pos x="4574" y="3017"/>
                </a:cxn>
                <a:cxn ang="0">
                  <a:pos x="4472" y="3048"/>
                </a:cxn>
                <a:cxn ang="0">
                  <a:pos x="4351" y="3076"/>
                </a:cxn>
                <a:cxn ang="0">
                  <a:pos x="4215" y="3093"/>
                </a:cxn>
                <a:cxn ang="0">
                  <a:pos x="4141" y="3097"/>
                </a:cxn>
                <a:cxn ang="0">
                  <a:pos x="4065" y="3097"/>
                </a:cxn>
                <a:cxn ang="0">
                  <a:pos x="3984" y="3092"/>
                </a:cxn>
                <a:cxn ang="0">
                  <a:pos x="3902" y="3082"/>
                </a:cxn>
                <a:cxn ang="0">
                  <a:pos x="3818" y="3066"/>
                </a:cxn>
                <a:cxn ang="0">
                  <a:pos x="3730" y="3045"/>
                </a:cxn>
                <a:cxn ang="0">
                  <a:pos x="3640" y="3016"/>
                </a:cxn>
                <a:cxn ang="0">
                  <a:pos x="3548" y="2980"/>
                </a:cxn>
                <a:cxn ang="0">
                  <a:pos x="3455" y="2937"/>
                </a:cxn>
                <a:cxn ang="0">
                  <a:pos x="3361" y="2885"/>
                </a:cxn>
                <a:cxn ang="0">
                  <a:pos x="3265" y="2824"/>
                </a:cxn>
                <a:cxn ang="0">
                  <a:pos x="3169" y="2754"/>
                </a:cxn>
                <a:cxn ang="0">
                  <a:pos x="3072" y="2673"/>
                </a:cxn>
                <a:cxn ang="0">
                  <a:pos x="2974" y="2583"/>
                </a:cxn>
                <a:cxn ang="0">
                  <a:pos x="2876" y="2481"/>
                </a:cxn>
                <a:cxn ang="0">
                  <a:pos x="2778" y="2367"/>
                </a:cxn>
                <a:cxn ang="0">
                  <a:pos x="2681" y="2241"/>
                </a:cxn>
                <a:cxn ang="0">
                  <a:pos x="2583" y="2102"/>
                </a:cxn>
                <a:cxn ang="0">
                  <a:pos x="2488" y="1960"/>
                </a:cxn>
                <a:cxn ang="0">
                  <a:pos x="2303" y="1695"/>
                </a:cxn>
                <a:cxn ang="0">
                  <a:pos x="2125" y="1456"/>
                </a:cxn>
                <a:cxn ang="0">
                  <a:pos x="1953" y="1240"/>
                </a:cxn>
                <a:cxn ang="0">
                  <a:pos x="1788" y="1046"/>
                </a:cxn>
                <a:cxn ang="0">
                  <a:pos x="1628" y="873"/>
                </a:cxn>
                <a:cxn ang="0">
                  <a:pos x="1471" y="720"/>
                </a:cxn>
                <a:cxn ang="0">
                  <a:pos x="1317" y="584"/>
                </a:cxn>
                <a:cxn ang="0">
                  <a:pos x="1166" y="466"/>
                </a:cxn>
                <a:cxn ang="0">
                  <a:pos x="1014" y="365"/>
                </a:cxn>
                <a:cxn ang="0">
                  <a:pos x="865" y="277"/>
                </a:cxn>
                <a:cxn ang="0">
                  <a:pos x="713" y="203"/>
                </a:cxn>
                <a:cxn ang="0">
                  <a:pos x="560" y="140"/>
                </a:cxn>
                <a:cxn ang="0">
                  <a:pos x="405" y="90"/>
                </a:cxn>
                <a:cxn ang="0">
                  <a:pos x="247" y="48"/>
                </a:cxn>
                <a:cxn ang="0">
                  <a:pos x="84" y="14"/>
                </a:cxn>
              </a:cxnLst>
              <a:rect l="0" t="0" r="r" b="b"/>
              <a:pathLst>
                <a:path w="4772" h="3097">
                  <a:moveTo>
                    <a:pt x="4772" y="2929"/>
                  </a:moveTo>
                  <a:lnTo>
                    <a:pt x="4772" y="2929"/>
                  </a:lnTo>
                  <a:lnTo>
                    <a:pt x="4758" y="2937"/>
                  </a:lnTo>
                  <a:lnTo>
                    <a:pt x="4719" y="2956"/>
                  </a:lnTo>
                  <a:lnTo>
                    <a:pt x="4691" y="2971"/>
                  </a:lnTo>
                  <a:lnTo>
                    <a:pt x="4658" y="2985"/>
                  </a:lnTo>
                  <a:lnTo>
                    <a:pt x="4619" y="3001"/>
                  </a:lnTo>
                  <a:lnTo>
                    <a:pt x="4574" y="3017"/>
                  </a:lnTo>
                  <a:lnTo>
                    <a:pt x="4526" y="3034"/>
                  </a:lnTo>
                  <a:lnTo>
                    <a:pt x="4472" y="3048"/>
                  </a:lnTo>
                  <a:lnTo>
                    <a:pt x="4413" y="3063"/>
                  </a:lnTo>
                  <a:lnTo>
                    <a:pt x="4351" y="3076"/>
                  </a:lnTo>
                  <a:lnTo>
                    <a:pt x="4286" y="3085"/>
                  </a:lnTo>
                  <a:lnTo>
                    <a:pt x="4215" y="3093"/>
                  </a:lnTo>
                  <a:lnTo>
                    <a:pt x="4179" y="3095"/>
                  </a:lnTo>
                  <a:lnTo>
                    <a:pt x="4141" y="3097"/>
                  </a:lnTo>
                  <a:lnTo>
                    <a:pt x="4104" y="3097"/>
                  </a:lnTo>
                  <a:lnTo>
                    <a:pt x="4065" y="3097"/>
                  </a:lnTo>
                  <a:lnTo>
                    <a:pt x="4025" y="3095"/>
                  </a:lnTo>
                  <a:lnTo>
                    <a:pt x="3984" y="3092"/>
                  </a:lnTo>
                  <a:lnTo>
                    <a:pt x="3944" y="3087"/>
                  </a:lnTo>
                  <a:lnTo>
                    <a:pt x="3902" y="3082"/>
                  </a:lnTo>
                  <a:lnTo>
                    <a:pt x="3859" y="3076"/>
                  </a:lnTo>
                  <a:lnTo>
                    <a:pt x="3818" y="3066"/>
                  </a:lnTo>
                  <a:lnTo>
                    <a:pt x="3773" y="3056"/>
                  </a:lnTo>
                  <a:lnTo>
                    <a:pt x="3730" y="3045"/>
                  </a:lnTo>
                  <a:lnTo>
                    <a:pt x="3684" y="3032"/>
                  </a:lnTo>
                  <a:lnTo>
                    <a:pt x="3640" y="3016"/>
                  </a:lnTo>
                  <a:lnTo>
                    <a:pt x="3594" y="3000"/>
                  </a:lnTo>
                  <a:lnTo>
                    <a:pt x="3548" y="2980"/>
                  </a:lnTo>
                  <a:lnTo>
                    <a:pt x="3503" y="2959"/>
                  </a:lnTo>
                  <a:lnTo>
                    <a:pt x="3455" y="2937"/>
                  </a:lnTo>
                  <a:lnTo>
                    <a:pt x="3408" y="2912"/>
                  </a:lnTo>
                  <a:lnTo>
                    <a:pt x="3361" y="2885"/>
                  </a:lnTo>
                  <a:lnTo>
                    <a:pt x="3314" y="2856"/>
                  </a:lnTo>
                  <a:lnTo>
                    <a:pt x="3265" y="2824"/>
                  </a:lnTo>
                  <a:lnTo>
                    <a:pt x="3218" y="2790"/>
                  </a:lnTo>
                  <a:lnTo>
                    <a:pt x="3169" y="2754"/>
                  </a:lnTo>
                  <a:lnTo>
                    <a:pt x="3121" y="2715"/>
                  </a:lnTo>
                  <a:lnTo>
                    <a:pt x="3072" y="2673"/>
                  </a:lnTo>
                  <a:lnTo>
                    <a:pt x="3024" y="2630"/>
                  </a:lnTo>
                  <a:lnTo>
                    <a:pt x="2974" y="2583"/>
                  </a:lnTo>
                  <a:lnTo>
                    <a:pt x="2925" y="2533"/>
                  </a:lnTo>
                  <a:lnTo>
                    <a:pt x="2876" y="2481"/>
                  </a:lnTo>
                  <a:lnTo>
                    <a:pt x="2828" y="2425"/>
                  </a:lnTo>
                  <a:lnTo>
                    <a:pt x="2778" y="2367"/>
                  </a:lnTo>
                  <a:lnTo>
                    <a:pt x="2729" y="2305"/>
                  </a:lnTo>
                  <a:lnTo>
                    <a:pt x="2681" y="2241"/>
                  </a:lnTo>
                  <a:lnTo>
                    <a:pt x="2632" y="2173"/>
                  </a:lnTo>
                  <a:lnTo>
                    <a:pt x="2583" y="2102"/>
                  </a:lnTo>
                  <a:lnTo>
                    <a:pt x="2583" y="2102"/>
                  </a:lnTo>
                  <a:lnTo>
                    <a:pt x="2488" y="1960"/>
                  </a:lnTo>
                  <a:lnTo>
                    <a:pt x="2395" y="1824"/>
                  </a:lnTo>
                  <a:lnTo>
                    <a:pt x="2303" y="1695"/>
                  </a:lnTo>
                  <a:lnTo>
                    <a:pt x="2213" y="1572"/>
                  </a:lnTo>
                  <a:lnTo>
                    <a:pt x="2125" y="1456"/>
                  </a:lnTo>
                  <a:lnTo>
                    <a:pt x="2038" y="1345"/>
                  </a:lnTo>
                  <a:lnTo>
                    <a:pt x="1953" y="1240"/>
                  </a:lnTo>
                  <a:lnTo>
                    <a:pt x="1870" y="1140"/>
                  </a:lnTo>
                  <a:lnTo>
                    <a:pt x="1788" y="1046"/>
                  </a:lnTo>
                  <a:lnTo>
                    <a:pt x="1707" y="957"/>
                  </a:lnTo>
                  <a:lnTo>
                    <a:pt x="1628" y="873"/>
                  </a:lnTo>
                  <a:lnTo>
                    <a:pt x="1549" y="794"/>
                  </a:lnTo>
                  <a:lnTo>
                    <a:pt x="1471" y="720"/>
                  </a:lnTo>
                  <a:lnTo>
                    <a:pt x="1394" y="649"/>
                  </a:lnTo>
                  <a:lnTo>
                    <a:pt x="1317" y="584"/>
                  </a:lnTo>
                  <a:lnTo>
                    <a:pt x="1241" y="523"/>
                  </a:lnTo>
                  <a:lnTo>
                    <a:pt x="1166" y="466"/>
                  </a:lnTo>
                  <a:lnTo>
                    <a:pt x="1089" y="413"/>
                  </a:lnTo>
                  <a:lnTo>
                    <a:pt x="1014" y="365"/>
                  </a:lnTo>
                  <a:lnTo>
                    <a:pt x="940" y="319"/>
                  </a:lnTo>
                  <a:lnTo>
                    <a:pt x="865" y="277"/>
                  </a:lnTo>
                  <a:lnTo>
                    <a:pt x="790" y="239"/>
                  </a:lnTo>
                  <a:lnTo>
                    <a:pt x="713" y="203"/>
                  </a:lnTo>
                  <a:lnTo>
                    <a:pt x="637" y="171"/>
                  </a:lnTo>
                  <a:lnTo>
                    <a:pt x="560" y="140"/>
                  </a:lnTo>
                  <a:lnTo>
                    <a:pt x="484" y="114"/>
                  </a:lnTo>
                  <a:lnTo>
                    <a:pt x="405" y="90"/>
                  </a:lnTo>
                  <a:lnTo>
                    <a:pt x="327" y="67"/>
                  </a:lnTo>
                  <a:lnTo>
                    <a:pt x="247" y="48"/>
                  </a:lnTo>
                  <a:lnTo>
                    <a:pt x="166" y="30"/>
                  </a:lnTo>
                  <a:lnTo>
                    <a:pt x="84" y="14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spcBef>
                  <a:spcPct val="50000"/>
                </a:spcBef>
              </a:pPr>
              <a:endParaRPr lang="ko-KR" altLang="en-US" sz="1000" b="1" dirty="0" smtClean="0">
                <a:solidFill>
                  <a:srgbClr val="000000"/>
                </a:solidFill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42" name="Freeform 6"/>
            <p:cNvSpPr>
              <a:spLocks/>
            </p:cNvSpPr>
            <p:nvPr userDrawn="1"/>
          </p:nvSpPr>
          <p:spPr bwMode="auto">
            <a:xfrm>
              <a:off x="275" y="591"/>
              <a:ext cx="4814" cy="1515"/>
            </a:xfrm>
            <a:custGeom>
              <a:avLst/>
              <a:gdLst/>
              <a:ahLst/>
              <a:cxnLst>
                <a:cxn ang="0">
                  <a:pos x="4814" y="2845"/>
                </a:cxn>
                <a:cxn ang="0">
                  <a:pos x="4763" y="2874"/>
                </a:cxn>
                <a:cxn ang="0">
                  <a:pos x="4701" y="2904"/>
                </a:cxn>
                <a:cxn ang="0">
                  <a:pos x="4618" y="2938"/>
                </a:cxn>
                <a:cxn ang="0">
                  <a:pos x="4517" y="2972"/>
                </a:cxn>
                <a:cxn ang="0">
                  <a:pos x="4396" y="3001"/>
                </a:cxn>
                <a:cxn ang="0">
                  <a:pos x="4260" y="3021"/>
                </a:cxn>
                <a:cxn ang="0">
                  <a:pos x="4186" y="3027"/>
                </a:cxn>
                <a:cxn ang="0">
                  <a:pos x="4110" y="3029"/>
                </a:cxn>
                <a:cxn ang="0">
                  <a:pos x="4031" y="3025"/>
                </a:cxn>
                <a:cxn ang="0">
                  <a:pos x="3948" y="3016"/>
                </a:cxn>
                <a:cxn ang="0">
                  <a:pos x="3863" y="3003"/>
                </a:cxn>
                <a:cxn ang="0">
                  <a:pos x="3774" y="2983"/>
                </a:cxn>
                <a:cxn ang="0">
                  <a:pos x="3684" y="2956"/>
                </a:cxn>
                <a:cxn ang="0">
                  <a:pos x="3592" y="2922"/>
                </a:cxn>
                <a:cxn ang="0">
                  <a:pos x="3499" y="2880"/>
                </a:cxn>
                <a:cxn ang="0">
                  <a:pos x="3403" y="2830"/>
                </a:cxn>
                <a:cxn ang="0">
                  <a:pos x="3308" y="2770"/>
                </a:cxn>
                <a:cxn ang="0">
                  <a:pos x="3209" y="2703"/>
                </a:cxn>
                <a:cxn ang="0">
                  <a:pos x="3110" y="2623"/>
                </a:cxn>
                <a:cxn ang="0">
                  <a:pos x="3012" y="2535"/>
                </a:cxn>
                <a:cxn ang="0">
                  <a:pos x="2913" y="2433"/>
                </a:cxn>
                <a:cxn ang="0">
                  <a:pos x="2813" y="2321"/>
                </a:cxn>
                <a:cxn ang="0">
                  <a:pos x="2713" y="2197"/>
                </a:cxn>
                <a:cxn ang="0">
                  <a:pos x="2615" y="2058"/>
                </a:cxn>
                <a:cxn ang="0">
                  <a:pos x="2516" y="1918"/>
                </a:cxn>
                <a:cxn ang="0">
                  <a:pos x="2327" y="1656"/>
                </a:cxn>
                <a:cxn ang="0">
                  <a:pos x="2145" y="1419"/>
                </a:cxn>
                <a:cxn ang="0">
                  <a:pos x="1972" y="1206"/>
                </a:cxn>
                <a:cxn ang="0">
                  <a:pos x="1802" y="1014"/>
                </a:cxn>
                <a:cxn ang="0">
                  <a:pos x="1640" y="842"/>
                </a:cxn>
                <a:cxn ang="0">
                  <a:pos x="1480" y="692"/>
                </a:cxn>
                <a:cxn ang="0">
                  <a:pos x="1325" y="560"/>
                </a:cxn>
                <a:cxn ang="0">
                  <a:pos x="1172" y="444"/>
                </a:cxn>
                <a:cxn ang="0">
                  <a:pos x="1019" y="343"/>
                </a:cxn>
                <a:cxn ang="0">
                  <a:pos x="868" y="260"/>
                </a:cxn>
                <a:cxn ang="0">
                  <a:pos x="715" y="188"/>
                </a:cxn>
                <a:cxn ang="0">
                  <a:pos x="563" y="129"/>
                </a:cxn>
                <a:cxn ang="0">
                  <a:pos x="406" y="80"/>
                </a:cxn>
                <a:cxn ang="0">
                  <a:pos x="247" y="42"/>
                </a:cxn>
                <a:cxn ang="0">
                  <a:pos x="84" y="11"/>
                </a:cxn>
              </a:cxnLst>
              <a:rect l="0" t="0" r="r" b="b"/>
              <a:pathLst>
                <a:path w="4814" h="3029">
                  <a:moveTo>
                    <a:pt x="4814" y="2845"/>
                  </a:moveTo>
                  <a:lnTo>
                    <a:pt x="4814" y="2845"/>
                  </a:lnTo>
                  <a:lnTo>
                    <a:pt x="4801" y="2853"/>
                  </a:lnTo>
                  <a:lnTo>
                    <a:pt x="4763" y="2874"/>
                  </a:lnTo>
                  <a:lnTo>
                    <a:pt x="4735" y="2888"/>
                  </a:lnTo>
                  <a:lnTo>
                    <a:pt x="4701" y="2904"/>
                  </a:lnTo>
                  <a:lnTo>
                    <a:pt x="4663" y="2921"/>
                  </a:lnTo>
                  <a:lnTo>
                    <a:pt x="4618" y="2938"/>
                  </a:lnTo>
                  <a:lnTo>
                    <a:pt x="4570" y="2954"/>
                  </a:lnTo>
                  <a:lnTo>
                    <a:pt x="4517" y="2972"/>
                  </a:lnTo>
                  <a:lnTo>
                    <a:pt x="4459" y="2987"/>
                  </a:lnTo>
                  <a:lnTo>
                    <a:pt x="4396" y="3001"/>
                  </a:lnTo>
                  <a:lnTo>
                    <a:pt x="4331" y="3013"/>
                  </a:lnTo>
                  <a:lnTo>
                    <a:pt x="4260" y="3021"/>
                  </a:lnTo>
                  <a:lnTo>
                    <a:pt x="4224" y="3024"/>
                  </a:lnTo>
                  <a:lnTo>
                    <a:pt x="4186" y="3027"/>
                  </a:lnTo>
                  <a:lnTo>
                    <a:pt x="4149" y="3027"/>
                  </a:lnTo>
                  <a:lnTo>
                    <a:pt x="4110" y="3029"/>
                  </a:lnTo>
                  <a:lnTo>
                    <a:pt x="4071" y="3027"/>
                  </a:lnTo>
                  <a:lnTo>
                    <a:pt x="4031" y="3025"/>
                  </a:lnTo>
                  <a:lnTo>
                    <a:pt x="3989" y="3021"/>
                  </a:lnTo>
                  <a:lnTo>
                    <a:pt x="3948" y="3016"/>
                  </a:lnTo>
                  <a:lnTo>
                    <a:pt x="3906" y="3011"/>
                  </a:lnTo>
                  <a:lnTo>
                    <a:pt x="3863" y="3003"/>
                  </a:lnTo>
                  <a:lnTo>
                    <a:pt x="3818" y="2993"/>
                  </a:lnTo>
                  <a:lnTo>
                    <a:pt x="3774" y="2983"/>
                  </a:lnTo>
                  <a:lnTo>
                    <a:pt x="3730" y="2971"/>
                  </a:lnTo>
                  <a:lnTo>
                    <a:pt x="3684" y="2956"/>
                  </a:lnTo>
                  <a:lnTo>
                    <a:pt x="3639" y="2940"/>
                  </a:lnTo>
                  <a:lnTo>
                    <a:pt x="3592" y="2922"/>
                  </a:lnTo>
                  <a:lnTo>
                    <a:pt x="3546" y="2903"/>
                  </a:lnTo>
                  <a:lnTo>
                    <a:pt x="3499" y="2880"/>
                  </a:lnTo>
                  <a:lnTo>
                    <a:pt x="3452" y="2856"/>
                  </a:lnTo>
                  <a:lnTo>
                    <a:pt x="3403" y="2830"/>
                  </a:lnTo>
                  <a:lnTo>
                    <a:pt x="3356" y="2801"/>
                  </a:lnTo>
                  <a:lnTo>
                    <a:pt x="3308" y="2770"/>
                  </a:lnTo>
                  <a:lnTo>
                    <a:pt x="3259" y="2738"/>
                  </a:lnTo>
                  <a:lnTo>
                    <a:pt x="3209" y="2703"/>
                  </a:lnTo>
                  <a:lnTo>
                    <a:pt x="3160" y="2664"/>
                  </a:lnTo>
                  <a:lnTo>
                    <a:pt x="3110" y="2623"/>
                  </a:lnTo>
                  <a:lnTo>
                    <a:pt x="3062" y="2580"/>
                  </a:lnTo>
                  <a:lnTo>
                    <a:pt x="3012" y="2535"/>
                  </a:lnTo>
                  <a:lnTo>
                    <a:pt x="2962" y="2485"/>
                  </a:lnTo>
                  <a:lnTo>
                    <a:pt x="2913" y="2433"/>
                  </a:lnTo>
                  <a:lnTo>
                    <a:pt x="2863" y="2378"/>
                  </a:lnTo>
                  <a:lnTo>
                    <a:pt x="2813" y="2321"/>
                  </a:lnTo>
                  <a:lnTo>
                    <a:pt x="2763" y="2260"/>
                  </a:lnTo>
                  <a:lnTo>
                    <a:pt x="2713" y="2197"/>
                  </a:lnTo>
                  <a:lnTo>
                    <a:pt x="2663" y="2129"/>
                  </a:lnTo>
                  <a:lnTo>
                    <a:pt x="2615" y="2058"/>
                  </a:lnTo>
                  <a:lnTo>
                    <a:pt x="2615" y="2058"/>
                  </a:lnTo>
                  <a:lnTo>
                    <a:pt x="2516" y="1918"/>
                  </a:lnTo>
                  <a:lnTo>
                    <a:pt x="2420" y="1784"/>
                  </a:lnTo>
                  <a:lnTo>
                    <a:pt x="2327" y="1656"/>
                  </a:lnTo>
                  <a:lnTo>
                    <a:pt x="2236" y="1535"/>
                  </a:lnTo>
                  <a:lnTo>
                    <a:pt x="2145" y="1419"/>
                  </a:lnTo>
                  <a:lnTo>
                    <a:pt x="2058" y="1309"/>
                  </a:lnTo>
                  <a:lnTo>
                    <a:pt x="1972" y="1206"/>
                  </a:lnTo>
                  <a:lnTo>
                    <a:pt x="1887" y="1107"/>
                  </a:lnTo>
                  <a:lnTo>
                    <a:pt x="1802" y="1014"/>
                  </a:lnTo>
                  <a:lnTo>
                    <a:pt x="1721" y="925"/>
                  </a:lnTo>
                  <a:lnTo>
                    <a:pt x="1640" y="842"/>
                  </a:lnTo>
                  <a:lnTo>
                    <a:pt x="1559" y="765"/>
                  </a:lnTo>
                  <a:lnTo>
                    <a:pt x="1480" y="692"/>
                  </a:lnTo>
                  <a:lnTo>
                    <a:pt x="1403" y="623"/>
                  </a:lnTo>
                  <a:lnTo>
                    <a:pt x="1325" y="560"/>
                  </a:lnTo>
                  <a:lnTo>
                    <a:pt x="1248" y="499"/>
                  </a:lnTo>
                  <a:lnTo>
                    <a:pt x="1172" y="444"/>
                  </a:lnTo>
                  <a:lnTo>
                    <a:pt x="1096" y="392"/>
                  </a:lnTo>
                  <a:lnTo>
                    <a:pt x="1019" y="343"/>
                  </a:lnTo>
                  <a:lnTo>
                    <a:pt x="944" y="300"/>
                  </a:lnTo>
                  <a:lnTo>
                    <a:pt x="868" y="260"/>
                  </a:lnTo>
                  <a:lnTo>
                    <a:pt x="792" y="222"/>
                  </a:lnTo>
                  <a:lnTo>
                    <a:pt x="715" y="188"/>
                  </a:lnTo>
                  <a:lnTo>
                    <a:pt x="639" y="158"/>
                  </a:lnTo>
                  <a:lnTo>
                    <a:pt x="563" y="129"/>
                  </a:lnTo>
                  <a:lnTo>
                    <a:pt x="485" y="103"/>
                  </a:lnTo>
                  <a:lnTo>
                    <a:pt x="406" y="80"/>
                  </a:lnTo>
                  <a:lnTo>
                    <a:pt x="327" y="61"/>
                  </a:lnTo>
                  <a:lnTo>
                    <a:pt x="247" y="42"/>
                  </a:lnTo>
                  <a:lnTo>
                    <a:pt x="165" y="25"/>
                  </a:lnTo>
                  <a:lnTo>
                    <a:pt x="84" y="11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spcBef>
                  <a:spcPct val="50000"/>
                </a:spcBef>
              </a:pPr>
              <a:endParaRPr lang="ko-KR" altLang="en-US" sz="1000" b="1" dirty="0" smtClean="0">
                <a:solidFill>
                  <a:srgbClr val="000000"/>
                </a:solidFill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43" name="Freeform 7"/>
            <p:cNvSpPr>
              <a:spLocks/>
            </p:cNvSpPr>
            <p:nvPr userDrawn="1"/>
          </p:nvSpPr>
          <p:spPr bwMode="auto">
            <a:xfrm>
              <a:off x="284" y="611"/>
              <a:ext cx="4856" cy="1481"/>
            </a:xfrm>
            <a:custGeom>
              <a:avLst/>
              <a:gdLst/>
              <a:ahLst/>
              <a:cxnLst>
                <a:cxn ang="0">
                  <a:pos x="4856" y="2763"/>
                </a:cxn>
                <a:cxn ang="0">
                  <a:pos x="4805" y="2793"/>
                </a:cxn>
                <a:cxn ang="0">
                  <a:pos x="4745" y="2824"/>
                </a:cxn>
                <a:cxn ang="0">
                  <a:pos x="4662" y="2860"/>
                </a:cxn>
                <a:cxn ang="0">
                  <a:pos x="4561" y="2897"/>
                </a:cxn>
                <a:cxn ang="0">
                  <a:pos x="4441" y="2927"/>
                </a:cxn>
                <a:cxn ang="0">
                  <a:pos x="4305" y="2952"/>
                </a:cxn>
                <a:cxn ang="0">
                  <a:pos x="4232" y="2958"/>
                </a:cxn>
                <a:cxn ang="0">
                  <a:pos x="4155" y="2961"/>
                </a:cxn>
                <a:cxn ang="0">
                  <a:pos x="4076" y="2960"/>
                </a:cxn>
                <a:cxn ang="0">
                  <a:pos x="3993" y="2953"/>
                </a:cxn>
                <a:cxn ang="0">
                  <a:pos x="3907" y="2940"/>
                </a:cxn>
                <a:cxn ang="0">
                  <a:pos x="3819" y="2923"/>
                </a:cxn>
                <a:cxn ang="0">
                  <a:pos x="3729" y="2897"/>
                </a:cxn>
                <a:cxn ang="0">
                  <a:pos x="3636" y="2864"/>
                </a:cxn>
                <a:cxn ang="0">
                  <a:pos x="3541" y="2824"/>
                </a:cxn>
                <a:cxn ang="0">
                  <a:pos x="3446" y="2776"/>
                </a:cxn>
                <a:cxn ang="0">
                  <a:pos x="3348" y="2719"/>
                </a:cxn>
                <a:cxn ang="0">
                  <a:pos x="3250" y="2651"/>
                </a:cxn>
                <a:cxn ang="0">
                  <a:pos x="3150" y="2574"/>
                </a:cxn>
                <a:cxn ang="0">
                  <a:pos x="3050" y="2487"/>
                </a:cxn>
                <a:cxn ang="0">
                  <a:pos x="2949" y="2388"/>
                </a:cxn>
                <a:cxn ang="0">
                  <a:pos x="2847" y="2277"/>
                </a:cxn>
                <a:cxn ang="0">
                  <a:pos x="2746" y="2154"/>
                </a:cxn>
                <a:cxn ang="0">
                  <a:pos x="2645" y="2018"/>
                </a:cxn>
                <a:cxn ang="0">
                  <a:pos x="2545" y="1878"/>
                </a:cxn>
                <a:cxn ang="0">
                  <a:pos x="2352" y="1618"/>
                </a:cxn>
                <a:cxn ang="0">
                  <a:pos x="2167" y="1384"/>
                </a:cxn>
                <a:cxn ang="0">
                  <a:pos x="1989" y="1172"/>
                </a:cxn>
                <a:cxn ang="0">
                  <a:pos x="1818" y="983"/>
                </a:cxn>
                <a:cxn ang="0">
                  <a:pos x="1652" y="815"/>
                </a:cxn>
                <a:cxn ang="0">
                  <a:pos x="1491" y="667"/>
                </a:cxn>
                <a:cxn ang="0">
                  <a:pos x="1334" y="536"/>
                </a:cxn>
                <a:cxn ang="0">
                  <a:pos x="1178" y="423"/>
                </a:cxn>
                <a:cxn ang="0">
                  <a:pos x="1024" y="326"/>
                </a:cxn>
                <a:cxn ang="0">
                  <a:pos x="872" y="245"/>
                </a:cxn>
                <a:cxn ang="0">
                  <a:pos x="719" y="176"/>
                </a:cxn>
                <a:cxn ang="0">
                  <a:pos x="565" y="119"/>
                </a:cxn>
                <a:cxn ang="0">
                  <a:pos x="408" y="74"/>
                </a:cxn>
                <a:cxn ang="0">
                  <a:pos x="248" y="39"/>
                </a:cxn>
                <a:cxn ang="0">
                  <a:pos x="83" y="11"/>
                </a:cxn>
              </a:cxnLst>
              <a:rect l="0" t="0" r="r" b="b"/>
              <a:pathLst>
                <a:path w="4856" h="2961">
                  <a:moveTo>
                    <a:pt x="4856" y="2763"/>
                  </a:moveTo>
                  <a:lnTo>
                    <a:pt x="4856" y="2763"/>
                  </a:lnTo>
                  <a:lnTo>
                    <a:pt x="4844" y="2771"/>
                  </a:lnTo>
                  <a:lnTo>
                    <a:pt x="4805" y="2793"/>
                  </a:lnTo>
                  <a:lnTo>
                    <a:pt x="4777" y="2808"/>
                  </a:lnTo>
                  <a:lnTo>
                    <a:pt x="4745" y="2824"/>
                  </a:lnTo>
                  <a:lnTo>
                    <a:pt x="4706" y="2842"/>
                  </a:lnTo>
                  <a:lnTo>
                    <a:pt x="4662" y="2860"/>
                  </a:lnTo>
                  <a:lnTo>
                    <a:pt x="4613" y="2879"/>
                  </a:lnTo>
                  <a:lnTo>
                    <a:pt x="4561" y="2897"/>
                  </a:lnTo>
                  <a:lnTo>
                    <a:pt x="4504" y="2913"/>
                  </a:lnTo>
                  <a:lnTo>
                    <a:pt x="4441" y="2927"/>
                  </a:lnTo>
                  <a:lnTo>
                    <a:pt x="4375" y="2940"/>
                  </a:lnTo>
                  <a:lnTo>
                    <a:pt x="4305" y="2952"/>
                  </a:lnTo>
                  <a:lnTo>
                    <a:pt x="4269" y="2955"/>
                  </a:lnTo>
                  <a:lnTo>
                    <a:pt x="4232" y="2958"/>
                  </a:lnTo>
                  <a:lnTo>
                    <a:pt x="4194" y="2960"/>
                  </a:lnTo>
                  <a:lnTo>
                    <a:pt x="4155" y="2961"/>
                  </a:lnTo>
                  <a:lnTo>
                    <a:pt x="4116" y="2961"/>
                  </a:lnTo>
                  <a:lnTo>
                    <a:pt x="4076" y="2960"/>
                  </a:lnTo>
                  <a:lnTo>
                    <a:pt x="4034" y="2956"/>
                  </a:lnTo>
                  <a:lnTo>
                    <a:pt x="3993" y="2953"/>
                  </a:lnTo>
                  <a:lnTo>
                    <a:pt x="3950" y="2947"/>
                  </a:lnTo>
                  <a:lnTo>
                    <a:pt x="3907" y="2940"/>
                  </a:lnTo>
                  <a:lnTo>
                    <a:pt x="3864" y="2932"/>
                  </a:lnTo>
                  <a:lnTo>
                    <a:pt x="3819" y="2923"/>
                  </a:lnTo>
                  <a:lnTo>
                    <a:pt x="3773" y="2911"/>
                  </a:lnTo>
                  <a:lnTo>
                    <a:pt x="3729" y="2897"/>
                  </a:lnTo>
                  <a:lnTo>
                    <a:pt x="3683" y="2882"/>
                  </a:lnTo>
                  <a:lnTo>
                    <a:pt x="3636" y="2864"/>
                  </a:lnTo>
                  <a:lnTo>
                    <a:pt x="3589" y="2845"/>
                  </a:lnTo>
                  <a:lnTo>
                    <a:pt x="3541" y="2824"/>
                  </a:lnTo>
                  <a:lnTo>
                    <a:pt x="3494" y="2801"/>
                  </a:lnTo>
                  <a:lnTo>
                    <a:pt x="3446" y="2776"/>
                  </a:lnTo>
                  <a:lnTo>
                    <a:pt x="3397" y="2748"/>
                  </a:lnTo>
                  <a:lnTo>
                    <a:pt x="3348" y="2719"/>
                  </a:lnTo>
                  <a:lnTo>
                    <a:pt x="3299" y="2687"/>
                  </a:lnTo>
                  <a:lnTo>
                    <a:pt x="3250" y="2651"/>
                  </a:lnTo>
                  <a:lnTo>
                    <a:pt x="3200" y="2614"/>
                  </a:lnTo>
                  <a:lnTo>
                    <a:pt x="3150" y="2574"/>
                  </a:lnTo>
                  <a:lnTo>
                    <a:pt x="3100" y="2532"/>
                  </a:lnTo>
                  <a:lnTo>
                    <a:pt x="3050" y="2487"/>
                  </a:lnTo>
                  <a:lnTo>
                    <a:pt x="3000" y="2438"/>
                  </a:lnTo>
                  <a:lnTo>
                    <a:pt x="2949" y="2388"/>
                  </a:lnTo>
                  <a:lnTo>
                    <a:pt x="2899" y="2333"/>
                  </a:lnTo>
                  <a:lnTo>
                    <a:pt x="2847" y="2277"/>
                  </a:lnTo>
                  <a:lnTo>
                    <a:pt x="2797" y="2217"/>
                  </a:lnTo>
                  <a:lnTo>
                    <a:pt x="2746" y="2154"/>
                  </a:lnTo>
                  <a:lnTo>
                    <a:pt x="2696" y="2088"/>
                  </a:lnTo>
                  <a:lnTo>
                    <a:pt x="2645" y="2018"/>
                  </a:lnTo>
                  <a:lnTo>
                    <a:pt x="2645" y="2018"/>
                  </a:lnTo>
                  <a:lnTo>
                    <a:pt x="2545" y="1878"/>
                  </a:lnTo>
                  <a:lnTo>
                    <a:pt x="2447" y="1745"/>
                  </a:lnTo>
                  <a:lnTo>
                    <a:pt x="2352" y="1618"/>
                  </a:lnTo>
                  <a:lnTo>
                    <a:pt x="2259" y="1498"/>
                  </a:lnTo>
                  <a:lnTo>
                    <a:pt x="2167" y="1384"/>
                  </a:lnTo>
                  <a:lnTo>
                    <a:pt x="2077" y="1276"/>
                  </a:lnTo>
                  <a:lnTo>
                    <a:pt x="1989" y="1172"/>
                  </a:lnTo>
                  <a:lnTo>
                    <a:pt x="1903" y="1075"/>
                  </a:lnTo>
                  <a:lnTo>
                    <a:pt x="1818" y="983"/>
                  </a:lnTo>
                  <a:lnTo>
                    <a:pt x="1735" y="896"/>
                  </a:lnTo>
                  <a:lnTo>
                    <a:pt x="1652" y="815"/>
                  </a:lnTo>
                  <a:lnTo>
                    <a:pt x="1571" y="738"/>
                  </a:lnTo>
                  <a:lnTo>
                    <a:pt x="1491" y="667"/>
                  </a:lnTo>
                  <a:lnTo>
                    <a:pt x="1412" y="599"/>
                  </a:lnTo>
                  <a:lnTo>
                    <a:pt x="1334" y="536"/>
                  </a:lnTo>
                  <a:lnTo>
                    <a:pt x="1256" y="478"/>
                  </a:lnTo>
                  <a:lnTo>
                    <a:pt x="1178" y="423"/>
                  </a:lnTo>
                  <a:lnTo>
                    <a:pt x="1102" y="373"/>
                  </a:lnTo>
                  <a:lnTo>
                    <a:pt x="1024" y="326"/>
                  </a:lnTo>
                  <a:lnTo>
                    <a:pt x="948" y="284"/>
                  </a:lnTo>
                  <a:lnTo>
                    <a:pt x="872" y="245"/>
                  </a:lnTo>
                  <a:lnTo>
                    <a:pt x="795" y="208"/>
                  </a:lnTo>
                  <a:lnTo>
                    <a:pt x="719" y="176"/>
                  </a:lnTo>
                  <a:lnTo>
                    <a:pt x="641" y="147"/>
                  </a:lnTo>
                  <a:lnTo>
                    <a:pt x="565" y="119"/>
                  </a:lnTo>
                  <a:lnTo>
                    <a:pt x="486" y="95"/>
                  </a:lnTo>
                  <a:lnTo>
                    <a:pt x="408" y="74"/>
                  </a:lnTo>
                  <a:lnTo>
                    <a:pt x="327" y="55"/>
                  </a:lnTo>
                  <a:lnTo>
                    <a:pt x="248" y="39"/>
                  </a:lnTo>
                  <a:lnTo>
                    <a:pt x="166" y="24"/>
                  </a:lnTo>
                  <a:lnTo>
                    <a:pt x="83" y="11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spcBef>
                  <a:spcPct val="50000"/>
                </a:spcBef>
              </a:pPr>
              <a:endParaRPr lang="ko-KR" altLang="en-US" sz="1000" b="1" dirty="0" smtClean="0">
                <a:solidFill>
                  <a:srgbClr val="000000"/>
                </a:solidFill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44" name="Freeform 8"/>
            <p:cNvSpPr>
              <a:spLocks/>
            </p:cNvSpPr>
            <p:nvPr userDrawn="1"/>
          </p:nvSpPr>
          <p:spPr bwMode="auto">
            <a:xfrm>
              <a:off x="293" y="633"/>
              <a:ext cx="4897" cy="1445"/>
            </a:xfrm>
            <a:custGeom>
              <a:avLst/>
              <a:gdLst/>
              <a:ahLst/>
              <a:cxnLst>
                <a:cxn ang="0">
                  <a:pos x="4897" y="2675"/>
                </a:cxn>
                <a:cxn ang="0">
                  <a:pos x="4847" y="2707"/>
                </a:cxn>
                <a:cxn ang="0">
                  <a:pos x="4788" y="2740"/>
                </a:cxn>
                <a:cxn ang="0">
                  <a:pos x="4706" y="2777"/>
                </a:cxn>
                <a:cxn ang="0">
                  <a:pos x="4604" y="2816"/>
                </a:cxn>
                <a:cxn ang="0">
                  <a:pos x="4485" y="2849"/>
                </a:cxn>
                <a:cxn ang="0">
                  <a:pos x="4350" y="2875"/>
                </a:cxn>
                <a:cxn ang="0">
                  <a:pos x="4277" y="2885"/>
                </a:cxn>
                <a:cxn ang="0">
                  <a:pos x="4200" y="2888"/>
                </a:cxn>
                <a:cxn ang="0">
                  <a:pos x="4120" y="2888"/>
                </a:cxn>
                <a:cxn ang="0">
                  <a:pos x="4036" y="2883"/>
                </a:cxn>
                <a:cxn ang="0">
                  <a:pos x="3952" y="2874"/>
                </a:cxn>
                <a:cxn ang="0">
                  <a:pos x="3863" y="2858"/>
                </a:cxn>
                <a:cxn ang="0">
                  <a:pos x="3773" y="2833"/>
                </a:cxn>
                <a:cxn ang="0">
                  <a:pos x="3680" y="2803"/>
                </a:cxn>
                <a:cxn ang="0">
                  <a:pos x="3584" y="2764"/>
                </a:cxn>
                <a:cxn ang="0">
                  <a:pos x="3488" y="2717"/>
                </a:cxn>
                <a:cxn ang="0">
                  <a:pos x="3389" y="2662"/>
                </a:cxn>
                <a:cxn ang="0">
                  <a:pos x="3290" y="2596"/>
                </a:cxn>
                <a:cxn ang="0">
                  <a:pos x="3190" y="2522"/>
                </a:cxn>
                <a:cxn ang="0">
                  <a:pos x="3087" y="2434"/>
                </a:cxn>
                <a:cxn ang="0">
                  <a:pos x="2985" y="2338"/>
                </a:cxn>
                <a:cxn ang="0">
                  <a:pos x="2881" y="2228"/>
                </a:cxn>
                <a:cxn ang="0">
                  <a:pos x="2779" y="2107"/>
                </a:cxn>
                <a:cxn ang="0">
                  <a:pos x="2676" y="1971"/>
                </a:cxn>
                <a:cxn ang="0">
                  <a:pos x="2573" y="1834"/>
                </a:cxn>
                <a:cxn ang="0">
                  <a:pos x="2376" y="1577"/>
                </a:cxn>
                <a:cxn ang="0">
                  <a:pos x="2188" y="1345"/>
                </a:cxn>
                <a:cxn ang="0">
                  <a:pos x="2007" y="1136"/>
                </a:cxn>
                <a:cxn ang="0">
                  <a:pos x="1833" y="949"/>
                </a:cxn>
                <a:cxn ang="0">
                  <a:pos x="1665" y="783"/>
                </a:cxn>
                <a:cxn ang="0">
                  <a:pos x="1501" y="637"/>
                </a:cxn>
                <a:cxn ang="0">
                  <a:pos x="1342" y="510"/>
                </a:cxn>
                <a:cxn ang="0">
                  <a:pos x="1185" y="400"/>
                </a:cxn>
                <a:cxn ang="0">
                  <a:pos x="1031" y="306"/>
                </a:cxn>
                <a:cxn ang="0">
                  <a:pos x="876" y="226"/>
                </a:cxn>
                <a:cxn ang="0">
                  <a:pos x="722" y="161"/>
                </a:cxn>
                <a:cxn ang="0">
                  <a:pos x="567" y="106"/>
                </a:cxn>
                <a:cxn ang="0">
                  <a:pos x="409" y="64"/>
                </a:cxn>
                <a:cxn ang="0">
                  <a:pos x="249" y="32"/>
                </a:cxn>
                <a:cxn ang="0">
                  <a:pos x="84" y="8"/>
                </a:cxn>
              </a:cxnLst>
              <a:rect l="0" t="0" r="r" b="b"/>
              <a:pathLst>
                <a:path w="4897" h="2890">
                  <a:moveTo>
                    <a:pt x="4897" y="2675"/>
                  </a:moveTo>
                  <a:lnTo>
                    <a:pt x="4897" y="2675"/>
                  </a:lnTo>
                  <a:lnTo>
                    <a:pt x="4885" y="2683"/>
                  </a:lnTo>
                  <a:lnTo>
                    <a:pt x="4847" y="2707"/>
                  </a:lnTo>
                  <a:lnTo>
                    <a:pt x="4820" y="2722"/>
                  </a:lnTo>
                  <a:lnTo>
                    <a:pt x="4788" y="2740"/>
                  </a:lnTo>
                  <a:lnTo>
                    <a:pt x="4749" y="2757"/>
                  </a:lnTo>
                  <a:lnTo>
                    <a:pt x="4706" y="2777"/>
                  </a:lnTo>
                  <a:lnTo>
                    <a:pt x="4657" y="2796"/>
                  </a:lnTo>
                  <a:lnTo>
                    <a:pt x="4604" y="2816"/>
                  </a:lnTo>
                  <a:lnTo>
                    <a:pt x="4547" y="2833"/>
                  </a:lnTo>
                  <a:lnTo>
                    <a:pt x="4485" y="2849"/>
                  </a:lnTo>
                  <a:lnTo>
                    <a:pt x="4420" y="2864"/>
                  </a:lnTo>
                  <a:lnTo>
                    <a:pt x="4350" y="2875"/>
                  </a:lnTo>
                  <a:lnTo>
                    <a:pt x="4314" y="2880"/>
                  </a:lnTo>
                  <a:lnTo>
                    <a:pt x="4277" y="2885"/>
                  </a:lnTo>
                  <a:lnTo>
                    <a:pt x="4239" y="2887"/>
                  </a:lnTo>
                  <a:lnTo>
                    <a:pt x="4200" y="2888"/>
                  </a:lnTo>
                  <a:lnTo>
                    <a:pt x="4160" y="2890"/>
                  </a:lnTo>
                  <a:lnTo>
                    <a:pt x="4120" y="2888"/>
                  </a:lnTo>
                  <a:lnTo>
                    <a:pt x="4078" y="2887"/>
                  </a:lnTo>
                  <a:lnTo>
                    <a:pt x="4036" y="2883"/>
                  </a:lnTo>
                  <a:lnTo>
                    <a:pt x="3995" y="2880"/>
                  </a:lnTo>
                  <a:lnTo>
                    <a:pt x="3952" y="2874"/>
                  </a:lnTo>
                  <a:lnTo>
                    <a:pt x="3907" y="2866"/>
                  </a:lnTo>
                  <a:lnTo>
                    <a:pt x="3863" y="2858"/>
                  </a:lnTo>
                  <a:lnTo>
                    <a:pt x="3818" y="2846"/>
                  </a:lnTo>
                  <a:lnTo>
                    <a:pt x="3773" y="2833"/>
                  </a:lnTo>
                  <a:lnTo>
                    <a:pt x="3725" y="2819"/>
                  </a:lnTo>
                  <a:lnTo>
                    <a:pt x="3680" y="2803"/>
                  </a:lnTo>
                  <a:lnTo>
                    <a:pt x="3632" y="2785"/>
                  </a:lnTo>
                  <a:lnTo>
                    <a:pt x="3584" y="2764"/>
                  </a:lnTo>
                  <a:lnTo>
                    <a:pt x="3537" y="2743"/>
                  </a:lnTo>
                  <a:lnTo>
                    <a:pt x="3488" y="2717"/>
                  </a:lnTo>
                  <a:lnTo>
                    <a:pt x="3438" y="2691"/>
                  </a:lnTo>
                  <a:lnTo>
                    <a:pt x="3389" y="2662"/>
                  </a:lnTo>
                  <a:lnTo>
                    <a:pt x="3339" y="2630"/>
                  </a:lnTo>
                  <a:lnTo>
                    <a:pt x="3290" y="2596"/>
                  </a:lnTo>
                  <a:lnTo>
                    <a:pt x="3240" y="2560"/>
                  </a:lnTo>
                  <a:lnTo>
                    <a:pt x="3190" y="2522"/>
                  </a:lnTo>
                  <a:lnTo>
                    <a:pt x="3138" y="2480"/>
                  </a:lnTo>
                  <a:lnTo>
                    <a:pt x="3087" y="2434"/>
                  </a:lnTo>
                  <a:lnTo>
                    <a:pt x="3037" y="2388"/>
                  </a:lnTo>
                  <a:lnTo>
                    <a:pt x="2985" y="2338"/>
                  </a:lnTo>
                  <a:lnTo>
                    <a:pt x="2934" y="2284"/>
                  </a:lnTo>
                  <a:lnTo>
                    <a:pt x="2881" y="2228"/>
                  </a:lnTo>
                  <a:lnTo>
                    <a:pt x="2830" y="2168"/>
                  </a:lnTo>
                  <a:lnTo>
                    <a:pt x="2779" y="2107"/>
                  </a:lnTo>
                  <a:lnTo>
                    <a:pt x="2727" y="2040"/>
                  </a:lnTo>
                  <a:lnTo>
                    <a:pt x="2676" y="1971"/>
                  </a:lnTo>
                  <a:lnTo>
                    <a:pt x="2676" y="1971"/>
                  </a:lnTo>
                  <a:lnTo>
                    <a:pt x="2573" y="1834"/>
                  </a:lnTo>
                  <a:lnTo>
                    <a:pt x="2473" y="1701"/>
                  </a:lnTo>
                  <a:lnTo>
                    <a:pt x="2376" y="1577"/>
                  </a:lnTo>
                  <a:lnTo>
                    <a:pt x="2282" y="1458"/>
                  </a:lnTo>
                  <a:lnTo>
                    <a:pt x="2188" y="1345"/>
                  </a:lnTo>
                  <a:lnTo>
                    <a:pt x="2097" y="1238"/>
                  </a:lnTo>
                  <a:lnTo>
                    <a:pt x="2007" y="1136"/>
                  </a:lnTo>
                  <a:lnTo>
                    <a:pt x="1919" y="1039"/>
                  </a:lnTo>
                  <a:lnTo>
                    <a:pt x="1833" y="949"/>
                  </a:lnTo>
                  <a:lnTo>
                    <a:pt x="1748" y="863"/>
                  </a:lnTo>
                  <a:lnTo>
                    <a:pt x="1665" y="783"/>
                  </a:lnTo>
                  <a:lnTo>
                    <a:pt x="1583" y="708"/>
                  </a:lnTo>
                  <a:lnTo>
                    <a:pt x="1501" y="637"/>
                  </a:lnTo>
                  <a:lnTo>
                    <a:pt x="1421" y="571"/>
                  </a:lnTo>
                  <a:lnTo>
                    <a:pt x="1342" y="510"/>
                  </a:lnTo>
                  <a:lnTo>
                    <a:pt x="1264" y="453"/>
                  </a:lnTo>
                  <a:lnTo>
                    <a:pt x="1185" y="400"/>
                  </a:lnTo>
                  <a:lnTo>
                    <a:pt x="1107" y="352"/>
                  </a:lnTo>
                  <a:lnTo>
                    <a:pt x="1031" y="306"/>
                  </a:lnTo>
                  <a:lnTo>
                    <a:pt x="953" y="264"/>
                  </a:lnTo>
                  <a:lnTo>
                    <a:pt x="876" y="226"/>
                  </a:lnTo>
                  <a:lnTo>
                    <a:pt x="799" y="192"/>
                  </a:lnTo>
                  <a:lnTo>
                    <a:pt x="722" y="161"/>
                  </a:lnTo>
                  <a:lnTo>
                    <a:pt x="645" y="132"/>
                  </a:lnTo>
                  <a:lnTo>
                    <a:pt x="567" y="106"/>
                  </a:lnTo>
                  <a:lnTo>
                    <a:pt x="488" y="85"/>
                  </a:lnTo>
                  <a:lnTo>
                    <a:pt x="409" y="64"/>
                  </a:lnTo>
                  <a:lnTo>
                    <a:pt x="329" y="46"/>
                  </a:lnTo>
                  <a:lnTo>
                    <a:pt x="249" y="32"/>
                  </a:lnTo>
                  <a:lnTo>
                    <a:pt x="167" y="19"/>
                  </a:lnTo>
                  <a:lnTo>
                    <a:pt x="84" y="8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spcBef>
                  <a:spcPct val="50000"/>
                </a:spcBef>
              </a:pPr>
              <a:endParaRPr lang="ko-KR" altLang="en-US" sz="1000" b="1" dirty="0" smtClean="0">
                <a:solidFill>
                  <a:srgbClr val="000000"/>
                </a:solidFill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45" name="Freeform 9"/>
            <p:cNvSpPr>
              <a:spLocks/>
            </p:cNvSpPr>
            <p:nvPr userDrawn="1"/>
          </p:nvSpPr>
          <p:spPr bwMode="auto">
            <a:xfrm>
              <a:off x="303" y="654"/>
              <a:ext cx="4937" cy="1411"/>
            </a:xfrm>
            <a:custGeom>
              <a:avLst/>
              <a:gdLst/>
              <a:ahLst/>
              <a:cxnLst>
                <a:cxn ang="0">
                  <a:pos x="4937" y="2589"/>
                </a:cxn>
                <a:cxn ang="0">
                  <a:pos x="4887" y="2622"/>
                </a:cxn>
                <a:cxn ang="0">
                  <a:pos x="4828" y="2656"/>
                </a:cxn>
                <a:cxn ang="0">
                  <a:pos x="4747" y="2696"/>
                </a:cxn>
                <a:cxn ang="0">
                  <a:pos x="4646" y="2736"/>
                </a:cxn>
                <a:cxn ang="0">
                  <a:pos x="4528" y="2774"/>
                </a:cxn>
                <a:cxn ang="0">
                  <a:pos x="4393" y="2803"/>
                </a:cxn>
                <a:cxn ang="0">
                  <a:pos x="4319" y="2812"/>
                </a:cxn>
                <a:cxn ang="0">
                  <a:pos x="4243" y="2819"/>
                </a:cxn>
                <a:cxn ang="0">
                  <a:pos x="4163" y="2820"/>
                </a:cxn>
                <a:cxn ang="0">
                  <a:pos x="4081" y="2817"/>
                </a:cxn>
                <a:cxn ang="0">
                  <a:pos x="3995" y="2807"/>
                </a:cxn>
                <a:cxn ang="0">
                  <a:pos x="3906" y="2793"/>
                </a:cxn>
                <a:cxn ang="0">
                  <a:pos x="3814" y="2772"/>
                </a:cxn>
                <a:cxn ang="0">
                  <a:pos x="3721" y="2743"/>
                </a:cxn>
                <a:cxn ang="0">
                  <a:pos x="3625" y="2706"/>
                </a:cxn>
                <a:cxn ang="0">
                  <a:pos x="3528" y="2661"/>
                </a:cxn>
                <a:cxn ang="0">
                  <a:pos x="3429" y="2607"/>
                </a:cxn>
                <a:cxn ang="0">
                  <a:pos x="3328" y="2543"/>
                </a:cxn>
                <a:cxn ang="0">
                  <a:pos x="3227" y="2470"/>
                </a:cxn>
                <a:cxn ang="0">
                  <a:pos x="3124" y="2384"/>
                </a:cxn>
                <a:cxn ang="0">
                  <a:pos x="3020" y="2289"/>
                </a:cxn>
                <a:cxn ang="0">
                  <a:pos x="2916" y="2181"/>
                </a:cxn>
                <a:cxn ang="0">
                  <a:pos x="2810" y="2061"/>
                </a:cxn>
                <a:cxn ang="0">
                  <a:pos x="2705" y="1927"/>
                </a:cxn>
                <a:cxn ang="0">
                  <a:pos x="2601" y="1792"/>
                </a:cxn>
                <a:cxn ang="0">
                  <a:pos x="2399" y="1537"/>
                </a:cxn>
                <a:cxn ang="0">
                  <a:pos x="2208" y="1307"/>
                </a:cxn>
                <a:cxn ang="0">
                  <a:pos x="2024" y="1101"/>
                </a:cxn>
                <a:cxn ang="0">
                  <a:pos x="1847" y="917"/>
                </a:cxn>
                <a:cxn ang="0">
                  <a:pos x="1677" y="754"/>
                </a:cxn>
                <a:cxn ang="0">
                  <a:pos x="1511" y="611"/>
                </a:cxn>
                <a:cxn ang="0">
                  <a:pos x="1350" y="486"/>
                </a:cxn>
                <a:cxn ang="0">
                  <a:pos x="1191" y="379"/>
                </a:cxn>
                <a:cxn ang="0">
                  <a:pos x="1034" y="287"/>
                </a:cxn>
                <a:cxn ang="0">
                  <a:pos x="879" y="211"/>
                </a:cxn>
                <a:cxn ang="0">
                  <a:pos x="723" y="148"/>
                </a:cxn>
                <a:cxn ang="0">
                  <a:pos x="568" y="96"/>
                </a:cxn>
                <a:cxn ang="0">
                  <a:pos x="410" y="58"/>
                </a:cxn>
                <a:cxn ang="0">
                  <a:pos x="249" y="27"/>
                </a:cxn>
                <a:cxn ang="0">
                  <a:pos x="85" y="8"/>
                </a:cxn>
              </a:cxnLst>
              <a:rect l="0" t="0" r="r" b="b"/>
              <a:pathLst>
                <a:path w="4937" h="2820">
                  <a:moveTo>
                    <a:pt x="4937" y="2589"/>
                  </a:moveTo>
                  <a:lnTo>
                    <a:pt x="4937" y="2589"/>
                  </a:lnTo>
                  <a:lnTo>
                    <a:pt x="4925" y="2599"/>
                  </a:lnTo>
                  <a:lnTo>
                    <a:pt x="4887" y="2622"/>
                  </a:lnTo>
                  <a:lnTo>
                    <a:pt x="4861" y="2638"/>
                  </a:lnTo>
                  <a:lnTo>
                    <a:pt x="4828" y="2656"/>
                  </a:lnTo>
                  <a:lnTo>
                    <a:pt x="4790" y="2675"/>
                  </a:lnTo>
                  <a:lnTo>
                    <a:pt x="4747" y="2696"/>
                  </a:lnTo>
                  <a:lnTo>
                    <a:pt x="4698" y="2717"/>
                  </a:lnTo>
                  <a:lnTo>
                    <a:pt x="4646" y="2736"/>
                  </a:lnTo>
                  <a:lnTo>
                    <a:pt x="4589" y="2756"/>
                  </a:lnTo>
                  <a:lnTo>
                    <a:pt x="4528" y="2774"/>
                  </a:lnTo>
                  <a:lnTo>
                    <a:pt x="4462" y="2790"/>
                  </a:lnTo>
                  <a:lnTo>
                    <a:pt x="4393" y="2803"/>
                  </a:lnTo>
                  <a:lnTo>
                    <a:pt x="4357" y="2807"/>
                  </a:lnTo>
                  <a:lnTo>
                    <a:pt x="4319" y="2812"/>
                  </a:lnTo>
                  <a:lnTo>
                    <a:pt x="4282" y="2816"/>
                  </a:lnTo>
                  <a:lnTo>
                    <a:pt x="4243" y="2819"/>
                  </a:lnTo>
                  <a:lnTo>
                    <a:pt x="4203" y="2820"/>
                  </a:lnTo>
                  <a:lnTo>
                    <a:pt x="4163" y="2820"/>
                  </a:lnTo>
                  <a:lnTo>
                    <a:pt x="4122" y="2819"/>
                  </a:lnTo>
                  <a:lnTo>
                    <a:pt x="4081" y="2817"/>
                  </a:lnTo>
                  <a:lnTo>
                    <a:pt x="4038" y="2812"/>
                  </a:lnTo>
                  <a:lnTo>
                    <a:pt x="3995" y="2807"/>
                  </a:lnTo>
                  <a:lnTo>
                    <a:pt x="3950" y="2801"/>
                  </a:lnTo>
                  <a:lnTo>
                    <a:pt x="3906" y="2793"/>
                  </a:lnTo>
                  <a:lnTo>
                    <a:pt x="3860" y="2783"/>
                  </a:lnTo>
                  <a:lnTo>
                    <a:pt x="3814" y="2772"/>
                  </a:lnTo>
                  <a:lnTo>
                    <a:pt x="3768" y="2757"/>
                  </a:lnTo>
                  <a:lnTo>
                    <a:pt x="3721" y="2743"/>
                  </a:lnTo>
                  <a:lnTo>
                    <a:pt x="3674" y="2725"/>
                  </a:lnTo>
                  <a:lnTo>
                    <a:pt x="3625" y="2706"/>
                  </a:lnTo>
                  <a:lnTo>
                    <a:pt x="3577" y="2685"/>
                  </a:lnTo>
                  <a:lnTo>
                    <a:pt x="3528" y="2661"/>
                  </a:lnTo>
                  <a:lnTo>
                    <a:pt x="3479" y="2635"/>
                  </a:lnTo>
                  <a:lnTo>
                    <a:pt x="3429" y="2607"/>
                  </a:lnTo>
                  <a:lnTo>
                    <a:pt x="3379" y="2577"/>
                  </a:lnTo>
                  <a:lnTo>
                    <a:pt x="3328" y="2543"/>
                  </a:lnTo>
                  <a:lnTo>
                    <a:pt x="3278" y="2507"/>
                  </a:lnTo>
                  <a:lnTo>
                    <a:pt x="3227" y="2470"/>
                  </a:lnTo>
                  <a:lnTo>
                    <a:pt x="3175" y="2428"/>
                  </a:lnTo>
                  <a:lnTo>
                    <a:pt x="3124" y="2384"/>
                  </a:lnTo>
                  <a:lnTo>
                    <a:pt x="3071" y="2338"/>
                  </a:lnTo>
                  <a:lnTo>
                    <a:pt x="3020" y="2289"/>
                  </a:lnTo>
                  <a:lnTo>
                    <a:pt x="2967" y="2236"/>
                  </a:lnTo>
                  <a:lnTo>
                    <a:pt x="2916" y="2181"/>
                  </a:lnTo>
                  <a:lnTo>
                    <a:pt x="2863" y="2123"/>
                  </a:lnTo>
                  <a:lnTo>
                    <a:pt x="2810" y="2061"/>
                  </a:lnTo>
                  <a:lnTo>
                    <a:pt x="2757" y="1995"/>
                  </a:lnTo>
                  <a:lnTo>
                    <a:pt x="2705" y="1927"/>
                  </a:lnTo>
                  <a:lnTo>
                    <a:pt x="2705" y="1927"/>
                  </a:lnTo>
                  <a:lnTo>
                    <a:pt x="2601" y="1792"/>
                  </a:lnTo>
                  <a:lnTo>
                    <a:pt x="2499" y="1661"/>
                  </a:lnTo>
                  <a:lnTo>
                    <a:pt x="2399" y="1537"/>
                  </a:lnTo>
                  <a:lnTo>
                    <a:pt x="2302" y="1419"/>
                  </a:lnTo>
                  <a:lnTo>
                    <a:pt x="2208" y="1307"/>
                  </a:lnTo>
                  <a:lnTo>
                    <a:pt x="2115" y="1201"/>
                  </a:lnTo>
                  <a:lnTo>
                    <a:pt x="2024" y="1101"/>
                  </a:lnTo>
                  <a:lnTo>
                    <a:pt x="1936" y="1007"/>
                  </a:lnTo>
                  <a:lnTo>
                    <a:pt x="1847" y="917"/>
                  </a:lnTo>
                  <a:lnTo>
                    <a:pt x="1761" y="833"/>
                  </a:lnTo>
                  <a:lnTo>
                    <a:pt x="1677" y="754"/>
                  </a:lnTo>
                  <a:lnTo>
                    <a:pt x="1593" y="681"/>
                  </a:lnTo>
                  <a:lnTo>
                    <a:pt x="1511" y="611"/>
                  </a:lnTo>
                  <a:lnTo>
                    <a:pt x="1430" y="547"/>
                  </a:lnTo>
                  <a:lnTo>
                    <a:pt x="1350" y="486"/>
                  </a:lnTo>
                  <a:lnTo>
                    <a:pt x="1270" y="431"/>
                  </a:lnTo>
                  <a:lnTo>
                    <a:pt x="1191" y="379"/>
                  </a:lnTo>
                  <a:lnTo>
                    <a:pt x="1112" y="331"/>
                  </a:lnTo>
                  <a:lnTo>
                    <a:pt x="1034" y="287"/>
                  </a:lnTo>
                  <a:lnTo>
                    <a:pt x="957" y="247"/>
                  </a:lnTo>
                  <a:lnTo>
                    <a:pt x="879" y="211"/>
                  </a:lnTo>
                  <a:lnTo>
                    <a:pt x="801" y="177"/>
                  </a:lnTo>
                  <a:lnTo>
                    <a:pt x="723" y="148"/>
                  </a:lnTo>
                  <a:lnTo>
                    <a:pt x="646" y="121"/>
                  </a:lnTo>
                  <a:lnTo>
                    <a:pt x="568" y="96"/>
                  </a:lnTo>
                  <a:lnTo>
                    <a:pt x="489" y="75"/>
                  </a:lnTo>
                  <a:lnTo>
                    <a:pt x="410" y="58"/>
                  </a:lnTo>
                  <a:lnTo>
                    <a:pt x="330" y="41"/>
                  </a:lnTo>
                  <a:lnTo>
                    <a:pt x="249" y="27"/>
                  </a:lnTo>
                  <a:lnTo>
                    <a:pt x="167" y="16"/>
                  </a:lnTo>
                  <a:lnTo>
                    <a:pt x="85" y="8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spcBef>
                  <a:spcPct val="50000"/>
                </a:spcBef>
              </a:pPr>
              <a:endParaRPr lang="ko-KR" altLang="en-US" sz="1000" b="1" dirty="0" smtClean="0">
                <a:solidFill>
                  <a:srgbClr val="000000"/>
                </a:solidFill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46" name="Freeform 10"/>
            <p:cNvSpPr>
              <a:spLocks/>
            </p:cNvSpPr>
            <p:nvPr userDrawn="1"/>
          </p:nvSpPr>
          <p:spPr bwMode="auto">
            <a:xfrm>
              <a:off x="314" y="676"/>
              <a:ext cx="4975" cy="1375"/>
            </a:xfrm>
            <a:custGeom>
              <a:avLst/>
              <a:gdLst/>
              <a:ahLst/>
              <a:cxnLst>
                <a:cxn ang="0">
                  <a:pos x="4975" y="2501"/>
                </a:cxn>
                <a:cxn ang="0">
                  <a:pos x="4926" y="2537"/>
                </a:cxn>
                <a:cxn ang="0">
                  <a:pos x="4867" y="2571"/>
                </a:cxn>
                <a:cxn ang="0">
                  <a:pos x="4786" y="2613"/>
                </a:cxn>
                <a:cxn ang="0">
                  <a:pos x="4686" y="2656"/>
                </a:cxn>
                <a:cxn ang="0">
                  <a:pos x="4568" y="2695"/>
                </a:cxn>
                <a:cxn ang="0">
                  <a:pos x="4433" y="2727"/>
                </a:cxn>
                <a:cxn ang="0">
                  <a:pos x="4361" y="2739"/>
                </a:cxn>
                <a:cxn ang="0">
                  <a:pos x="4285" y="2747"/>
                </a:cxn>
                <a:cxn ang="0">
                  <a:pos x="4204" y="2750"/>
                </a:cxn>
                <a:cxn ang="0">
                  <a:pos x="4121" y="2748"/>
                </a:cxn>
                <a:cxn ang="0">
                  <a:pos x="4035" y="2740"/>
                </a:cxn>
                <a:cxn ang="0">
                  <a:pos x="3946" y="2727"/>
                </a:cxn>
                <a:cxn ang="0">
                  <a:pos x="3856" y="2708"/>
                </a:cxn>
                <a:cxn ang="0">
                  <a:pos x="3761" y="2680"/>
                </a:cxn>
                <a:cxn ang="0">
                  <a:pos x="3666" y="2645"/>
                </a:cxn>
                <a:cxn ang="0">
                  <a:pos x="3567" y="2603"/>
                </a:cxn>
                <a:cxn ang="0">
                  <a:pos x="3467" y="2550"/>
                </a:cxn>
                <a:cxn ang="0">
                  <a:pos x="3366" y="2488"/>
                </a:cxn>
                <a:cxn ang="0">
                  <a:pos x="3263" y="2416"/>
                </a:cxn>
                <a:cxn ang="0">
                  <a:pos x="3159" y="2333"/>
                </a:cxn>
                <a:cxn ang="0">
                  <a:pos x="3053" y="2240"/>
                </a:cxn>
                <a:cxn ang="0">
                  <a:pos x="2948" y="2133"/>
                </a:cxn>
                <a:cxn ang="0">
                  <a:pos x="2841" y="2014"/>
                </a:cxn>
                <a:cxn ang="0">
                  <a:pos x="2733" y="1883"/>
                </a:cxn>
                <a:cxn ang="0">
                  <a:pos x="2627" y="1747"/>
                </a:cxn>
                <a:cxn ang="0">
                  <a:pos x="2422" y="1495"/>
                </a:cxn>
                <a:cxn ang="0">
                  <a:pos x="2227" y="1269"/>
                </a:cxn>
                <a:cxn ang="0">
                  <a:pos x="2040" y="1066"/>
                </a:cxn>
                <a:cxn ang="0">
                  <a:pos x="1861" y="885"/>
                </a:cxn>
                <a:cxn ang="0">
                  <a:pos x="1687" y="723"/>
                </a:cxn>
                <a:cxn ang="0">
                  <a:pos x="1519" y="583"/>
                </a:cxn>
                <a:cxn ang="0">
                  <a:pos x="1357" y="462"/>
                </a:cxn>
                <a:cxn ang="0">
                  <a:pos x="1196" y="357"/>
                </a:cxn>
                <a:cxn ang="0">
                  <a:pos x="1039" y="268"/>
                </a:cxn>
                <a:cxn ang="0">
                  <a:pos x="882" y="194"/>
                </a:cxn>
                <a:cxn ang="0">
                  <a:pos x="726" y="134"/>
                </a:cxn>
                <a:cxn ang="0">
                  <a:pos x="569" y="86"/>
                </a:cxn>
                <a:cxn ang="0">
                  <a:pos x="410" y="50"/>
                </a:cxn>
                <a:cxn ang="0">
                  <a:pos x="249" y="23"/>
                </a:cxn>
                <a:cxn ang="0">
                  <a:pos x="83" y="5"/>
                </a:cxn>
              </a:cxnLst>
              <a:rect l="0" t="0" r="r" b="b"/>
              <a:pathLst>
                <a:path w="4975" h="2750">
                  <a:moveTo>
                    <a:pt x="4975" y="2501"/>
                  </a:moveTo>
                  <a:lnTo>
                    <a:pt x="4975" y="2501"/>
                  </a:lnTo>
                  <a:lnTo>
                    <a:pt x="4962" y="2511"/>
                  </a:lnTo>
                  <a:lnTo>
                    <a:pt x="4926" y="2537"/>
                  </a:lnTo>
                  <a:lnTo>
                    <a:pt x="4899" y="2553"/>
                  </a:lnTo>
                  <a:lnTo>
                    <a:pt x="4867" y="2571"/>
                  </a:lnTo>
                  <a:lnTo>
                    <a:pt x="4829" y="2592"/>
                  </a:lnTo>
                  <a:lnTo>
                    <a:pt x="4786" y="2613"/>
                  </a:lnTo>
                  <a:lnTo>
                    <a:pt x="4739" y="2635"/>
                  </a:lnTo>
                  <a:lnTo>
                    <a:pt x="4686" y="2656"/>
                  </a:lnTo>
                  <a:lnTo>
                    <a:pt x="4629" y="2676"/>
                  </a:lnTo>
                  <a:lnTo>
                    <a:pt x="4568" y="2695"/>
                  </a:lnTo>
                  <a:lnTo>
                    <a:pt x="4503" y="2713"/>
                  </a:lnTo>
                  <a:lnTo>
                    <a:pt x="4433" y="2727"/>
                  </a:lnTo>
                  <a:lnTo>
                    <a:pt x="4397" y="2734"/>
                  </a:lnTo>
                  <a:lnTo>
                    <a:pt x="4361" y="2739"/>
                  </a:lnTo>
                  <a:lnTo>
                    <a:pt x="4322" y="2743"/>
                  </a:lnTo>
                  <a:lnTo>
                    <a:pt x="4285" y="2747"/>
                  </a:lnTo>
                  <a:lnTo>
                    <a:pt x="4245" y="2748"/>
                  </a:lnTo>
                  <a:lnTo>
                    <a:pt x="4204" y="2750"/>
                  </a:lnTo>
                  <a:lnTo>
                    <a:pt x="4163" y="2750"/>
                  </a:lnTo>
                  <a:lnTo>
                    <a:pt x="4121" y="2748"/>
                  </a:lnTo>
                  <a:lnTo>
                    <a:pt x="4079" y="2745"/>
                  </a:lnTo>
                  <a:lnTo>
                    <a:pt x="4035" y="2740"/>
                  </a:lnTo>
                  <a:lnTo>
                    <a:pt x="3992" y="2735"/>
                  </a:lnTo>
                  <a:lnTo>
                    <a:pt x="3946" y="2727"/>
                  </a:lnTo>
                  <a:lnTo>
                    <a:pt x="3902" y="2719"/>
                  </a:lnTo>
                  <a:lnTo>
                    <a:pt x="3856" y="2708"/>
                  </a:lnTo>
                  <a:lnTo>
                    <a:pt x="3809" y="2695"/>
                  </a:lnTo>
                  <a:lnTo>
                    <a:pt x="3761" y="2680"/>
                  </a:lnTo>
                  <a:lnTo>
                    <a:pt x="3714" y="2664"/>
                  </a:lnTo>
                  <a:lnTo>
                    <a:pt x="3666" y="2645"/>
                  </a:lnTo>
                  <a:lnTo>
                    <a:pt x="3617" y="2626"/>
                  </a:lnTo>
                  <a:lnTo>
                    <a:pt x="3567" y="2603"/>
                  </a:lnTo>
                  <a:lnTo>
                    <a:pt x="3517" y="2577"/>
                  </a:lnTo>
                  <a:lnTo>
                    <a:pt x="3467" y="2550"/>
                  </a:lnTo>
                  <a:lnTo>
                    <a:pt x="3417" y="2521"/>
                  </a:lnTo>
                  <a:lnTo>
                    <a:pt x="3366" y="2488"/>
                  </a:lnTo>
                  <a:lnTo>
                    <a:pt x="3314" y="2453"/>
                  </a:lnTo>
                  <a:lnTo>
                    <a:pt x="3263" y="2416"/>
                  </a:lnTo>
                  <a:lnTo>
                    <a:pt x="3212" y="2375"/>
                  </a:lnTo>
                  <a:lnTo>
                    <a:pt x="3159" y="2333"/>
                  </a:lnTo>
                  <a:lnTo>
                    <a:pt x="3106" y="2288"/>
                  </a:lnTo>
                  <a:lnTo>
                    <a:pt x="3053" y="2240"/>
                  </a:lnTo>
                  <a:lnTo>
                    <a:pt x="3001" y="2188"/>
                  </a:lnTo>
                  <a:lnTo>
                    <a:pt x="2948" y="2133"/>
                  </a:lnTo>
                  <a:lnTo>
                    <a:pt x="2894" y="2075"/>
                  </a:lnTo>
                  <a:lnTo>
                    <a:pt x="2841" y="2014"/>
                  </a:lnTo>
                  <a:lnTo>
                    <a:pt x="2787" y="1951"/>
                  </a:lnTo>
                  <a:lnTo>
                    <a:pt x="2733" y="1883"/>
                  </a:lnTo>
                  <a:lnTo>
                    <a:pt x="2733" y="1883"/>
                  </a:lnTo>
                  <a:lnTo>
                    <a:pt x="2627" y="1747"/>
                  </a:lnTo>
                  <a:lnTo>
                    <a:pt x="2523" y="1618"/>
                  </a:lnTo>
                  <a:lnTo>
                    <a:pt x="2422" y="1495"/>
                  </a:lnTo>
                  <a:lnTo>
                    <a:pt x="2323" y="1379"/>
                  </a:lnTo>
                  <a:lnTo>
                    <a:pt x="2227" y="1269"/>
                  </a:lnTo>
                  <a:lnTo>
                    <a:pt x="2133" y="1164"/>
                  </a:lnTo>
                  <a:lnTo>
                    <a:pt x="2040" y="1066"/>
                  </a:lnTo>
                  <a:lnTo>
                    <a:pt x="1949" y="972"/>
                  </a:lnTo>
                  <a:lnTo>
                    <a:pt x="1861" y="885"/>
                  </a:lnTo>
                  <a:lnTo>
                    <a:pt x="1773" y="801"/>
                  </a:lnTo>
                  <a:lnTo>
                    <a:pt x="1687" y="723"/>
                  </a:lnTo>
                  <a:lnTo>
                    <a:pt x="1602" y="651"/>
                  </a:lnTo>
                  <a:lnTo>
                    <a:pt x="1519" y="583"/>
                  </a:lnTo>
                  <a:lnTo>
                    <a:pt x="1437" y="520"/>
                  </a:lnTo>
                  <a:lnTo>
                    <a:pt x="1357" y="462"/>
                  </a:lnTo>
                  <a:lnTo>
                    <a:pt x="1276" y="407"/>
                  </a:lnTo>
                  <a:lnTo>
                    <a:pt x="1196" y="357"/>
                  </a:lnTo>
                  <a:lnTo>
                    <a:pt x="1116" y="310"/>
                  </a:lnTo>
                  <a:lnTo>
                    <a:pt x="1039" y="268"/>
                  </a:lnTo>
                  <a:lnTo>
                    <a:pt x="960" y="229"/>
                  </a:lnTo>
                  <a:lnTo>
                    <a:pt x="882" y="194"/>
                  </a:lnTo>
                  <a:lnTo>
                    <a:pt x="804" y="162"/>
                  </a:lnTo>
                  <a:lnTo>
                    <a:pt x="726" y="134"/>
                  </a:lnTo>
                  <a:lnTo>
                    <a:pt x="647" y="108"/>
                  </a:lnTo>
                  <a:lnTo>
                    <a:pt x="569" y="86"/>
                  </a:lnTo>
                  <a:lnTo>
                    <a:pt x="490" y="66"/>
                  </a:lnTo>
                  <a:lnTo>
                    <a:pt x="410" y="50"/>
                  </a:lnTo>
                  <a:lnTo>
                    <a:pt x="331" y="36"/>
                  </a:lnTo>
                  <a:lnTo>
                    <a:pt x="249" y="23"/>
                  </a:lnTo>
                  <a:lnTo>
                    <a:pt x="167" y="13"/>
                  </a:lnTo>
                  <a:lnTo>
                    <a:pt x="83" y="5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spcBef>
                  <a:spcPct val="50000"/>
                </a:spcBef>
              </a:pPr>
              <a:endParaRPr lang="ko-KR" altLang="en-US" sz="1000" b="1" dirty="0" smtClean="0">
                <a:solidFill>
                  <a:srgbClr val="000000"/>
                </a:solidFill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47" name="Freeform 11"/>
            <p:cNvSpPr>
              <a:spLocks/>
            </p:cNvSpPr>
            <p:nvPr userDrawn="1"/>
          </p:nvSpPr>
          <p:spPr bwMode="auto">
            <a:xfrm>
              <a:off x="325" y="698"/>
              <a:ext cx="5012" cy="1339"/>
            </a:xfrm>
            <a:custGeom>
              <a:avLst/>
              <a:gdLst/>
              <a:ahLst/>
              <a:cxnLst>
                <a:cxn ang="0">
                  <a:pos x="5012" y="2414"/>
                </a:cxn>
                <a:cxn ang="0">
                  <a:pos x="4964" y="2448"/>
                </a:cxn>
                <a:cxn ang="0">
                  <a:pos x="4904" y="2485"/>
                </a:cxn>
                <a:cxn ang="0">
                  <a:pos x="4825" y="2528"/>
                </a:cxn>
                <a:cxn ang="0">
                  <a:pos x="4725" y="2574"/>
                </a:cxn>
                <a:cxn ang="0">
                  <a:pos x="4608" y="2615"/>
                </a:cxn>
                <a:cxn ang="0">
                  <a:pos x="4474" y="2649"/>
                </a:cxn>
                <a:cxn ang="0">
                  <a:pos x="4402" y="2662"/>
                </a:cxn>
                <a:cxn ang="0">
                  <a:pos x="4325" y="2672"/>
                </a:cxn>
                <a:cxn ang="0">
                  <a:pos x="4246" y="2677"/>
                </a:cxn>
                <a:cxn ang="0">
                  <a:pos x="4163" y="2677"/>
                </a:cxn>
                <a:cxn ang="0">
                  <a:pos x="4077" y="2672"/>
                </a:cxn>
                <a:cxn ang="0">
                  <a:pos x="3988" y="2661"/>
                </a:cxn>
                <a:cxn ang="0">
                  <a:pos x="3896" y="2643"/>
                </a:cxn>
                <a:cxn ang="0">
                  <a:pos x="3802" y="2617"/>
                </a:cxn>
                <a:cxn ang="0">
                  <a:pos x="3705" y="2583"/>
                </a:cxn>
                <a:cxn ang="0">
                  <a:pos x="3606" y="2543"/>
                </a:cxn>
                <a:cxn ang="0">
                  <a:pos x="3506" y="2491"/>
                </a:cxn>
                <a:cxn ang="0">
                  <a:pos x="3403" y="2431"/>
                </a:cxn>
                <a:cxn ang="0">
                  <a:pos x="3299" y="2362"/>
                </a:cxn>
                <a:cxn ang="0">
                  <a:pos x="3194" y="2280"/>
                </a:cxn>
                <a:cxn ang="0">
                  <a:pos x="3087" y="2188"/>
                </a:cxn>
                <a:cxn ang="0">
                  <a:pos x="2980" y="2083"/>
                </a:cxn>
                <a:cxn ang="0">
                  <a:pos x="2870" y="1966"/>
                </a:cxn>
                <a:cxn ang="0">
                  <a:pos x="2762" y="1836"/>
                </a:cxn>
                <a:cxn ang="0">
                  <a:pos x="2654" y="1702"/>
                </a:cxn>
                <a:cxn ang="0">
                  <a:pos x="2444" y="1455"/>
                </a:cxn>
                <a:cxn ang="0">
                  <a:pos x="2245" y="1230"/>
                </a:cxn>
                <a:cxn ang="0">
                  <a:pos x="2057" y="1030"/>
                </a:cxn>
                <a:cxn ang="0">
                  <a:pos x="1873" y="851"/>
                </a:cxn>
                <a:cxn ang="0">
                  <a:pos x="1698" y="692"/>
                </a:cxn>
                <a:cxn ang="0">
                  <a:pos x="1529" y="555"/>
                </a:cxn>
                <a:cxn ang="0">
                  <a:pos x="1364" y="436"/>
                </a:cxn>
                <a:cxn ang="0">
                  <a:pos x="1201" y="334"/>
                </a:cxn>
                <a:cxn ang="0">
                  <a:pos x="1043" y="248"/>
                </a:cxn>
                <a:cxn ang="0">
                  <a:pos x="885" y="177"/>
                </a:cxn>
                <a:cxn ang="0">
                  <a:pos x="728" y="119"/>
                </a:cxn>
                <a:cxn ang="0">
                  <a:pos x="571" y="74"/>
                </a:cxn>
                <a:cxn ang="0">
                  <a:pos x="411" y="42"/>
                </a:cxn>
                <a:cxn ang="0">
                  <a:pos x="250" y="17"/>
                </a:cxn>
                <a:cxn ang="0">
                  <a:pos x="85" y="5"/>
                </a:cxn>
              </a:cxnLst>
              <a:rect l="0" t="0" r="r" b="b"/>
              <a:pathLst>
                <a:path w="5012" h="2678">
                  <a:moveTo>
                    <a:pt x="5012" y="2414"/>
                  </a:moveTo>
                  <a:lnTo>
                    <a:pt x="5012" y="2414"/>
                  </a:lnTo>
                  <a:lnTo>
                    <a:pt x="5000" y="2423"/>
                  </a:lnTo>
                  <a:lnTo>
                    <a:pt x="4964" y="2448"/>
                  </a:lnTo>
                  <a:lnTo>
                    <a:pt x="4937" y="2465"/>
                  </a:lnTo>
                  <a:lnTo>
                    <a:pt x="4904" y="2485"/>
                  </a:lnTo>
                  <a:lnTo>
                    <a:pt x="4868" y="2506"/>
                  </a:lnTo>
                  <a:lnTo>
                    <a:pt x="4825" y="2528"/>
                  </a:lnTo>
                  <a:lnTo>
                    <a:pt x="4778" y="2551"/>
                  </a:lnTo>
                  <a:lnTo>
                    <a:pt x="4725" y="2574"/>
                  </a:lnTo>
                  <a:lnTo>
                    <a:pt x="4670" y="2594"/>
                  </a:lnTo>
                  <a:lnTo>
                    <a:pt x="4608" y="2615"/>
                  </a:lnTo>
                  <a:lnTo>
                    <a:pt x="4543" y="2635"/>
                  </a:lnTo>
                  <a:lnTo>
                    <a:pt x="4474" y="2649"/>
                  </a:lnTo>
                  <a:lnTo>
                    <a:pt x="4439" y="2657"/>
                  </a:lnTo>
                  <a:lnTo>
                    <a:pt x="4402" y="2662"/>
                  </a:lnTo>
                  <a:lnTo>
                    <a:pt x="4364" y="2669"/>
                  </a:lnTo>
                  <a:lnTo>
                    <a:pt x="4325" y="2672"/>
                  </a:lnTo>
                  <a:lnTo>
                    <a:pt x="4286" y="2675"/>
                  </a:lnTo>
                  <a:lnTo>
                    <a:pt x="4246" y="2677"/>
                  </a:lnTo>
                  <a:lnTo>
                    <a:pt x="4204" y="2678"/>
                  </a:lnTo>
                  <a:lnTo>
                    <a:pt x="4163" y="2677"/>
                  </a:lnTo>
                  <a:lnTo>
                    <a:pt x="4120" y="2675"/>
                  </a:lnTo>
                  <a:lnTo>
                    <a:pt x="4077" y="2672"/>
                  </a:lnTo>
                  <a:lnTo>
                    <a:pt x="4032" y="2667"/>
                  </a:lnTo>
                  <a:lnTo>
                    <a:pt x="3988" y="2661"/>
                  </a:lnTo>
                  <a:lnTo>
                    <a:pt x="3942" y="2653"/>
                  </a:lnTo>
                  <a:lnTo>
                    <a:pt x="3896" y="2643"/>
                  </a:lnTo>
                  <a:lnTo>
                    <a:pt x="3849" y="2630"/>
                  </a:lnTo>
                  <a:lnTo>
                    <a:pt x="3802" y="2617"/>
                  </a:lnTo>
                  <a:lnTo>
                    <a:pt x="3753" y="2601"/>
                  </a:lnTo>
                  <a:lnTo>
                    <a:pt x="3705" y="2583"/>
                  </a:lnTo>
                  <a:lnTo>
                    <a:pt x="3656" y="2564"/>
                  </a:lnTo>
                  <a:lnTo>
                    <a:pt x="3606" y="2543"/>
                  </a:lnTo>
                  <a:lnTo>
                    <a:pt x="3556" y="2519"/>
                  </a:lnTo>
                  <a:lnTo>
                    <a:pt x="3506" y="2491"/>
                  </a:lnTo>
                  <a:lnTo>
                    <a:pt x="3455" y="2464"/>
                  </a:lnTo>
                  <a:lnTo>
                    <a:pt x="3403" y="2431"/>
                  </a:lnTo>
                  <a:lnTo>
                    <a:pt x="3352" y="2398"/>
                  </a:lnTo>
                  <a:lnTo>
                    <a:pt x="3299" y="2362"/>
                  </a:lnTo>
                  <a:lnTo>
                    <a:pt x="3246" y="2322"/>
                  </a:lnTo>
                  <a:lnTo>
                    <a:pt x="3194" y="2280"/>
                  </a:lnTo>
                  <a:lnTo>
                    <a:pt x="3141" y="2236"/>
                  </a:lnTo>
                  <a:lnTo>
                    <a:pt x="3087" y="2188"/>
                  </a:lnTo>
                  <a:lnTo>
                    <a:pt x="3033" y="2138"/>
                  </a:lnTo>
                  <a:lnTo>
                    <a:pt x="2980" y="2083"/>
                  </a:lnTo>
                  <a:lnTo>
                    <a:pt x="2924" y="2026"/>
                  </a:lnTo>
                  <a:lnTo>
                    <a:pt x="2870" y="1966"/>
                  </a:lnTo>
                  <a:lnTo>
                    <a:pt x="2816" y="1903"/>
                  </a:lnTo>
                  <a:lnTo>
                    <a:pt x="2762" y="1836"/>
                  </a:lnTo>
                  <a:lnTo>
                    <a:pt x="2762" y="1836"/>
                  </a:lnTo>
                  <a:lnTo>
                    <a:pt x="2654" y="1702"/>
                  </a:lnTo>
                  <a:lnTo>
                    <a:pt x="2548" y="1576"/>
                  </a:lnTo>
                  <a:lnTo>
                    <a:pt x="2444" y="1455"/>
                  </a:lnTo>
                  <a:lnTo>
                    <a:pt x="2344" y="1338"/>
                  </a:lnTo>
                  <a:lnTo>
                    <a:pt x="2245" y="1230"/>
                  </a:lnTo>
                  <a:lnTo>
                    <a:pt x="2150" y="1127"/>
                  </a:lnTo>
                  <a:lnTo>
                    <a:pt x="2057" y="1030"/>
                  </a:lnTo>
                  <a:lnTo>
                    <a:pt x="1963" y="938"/>
                  </a:lnTo>
                  <a:lnTo>
                    <a:pt x="1873" y="851"/>
                  </a:lnTo>
                  <a:lnTo>
                    <a:pt x="1786" y="770"/>
                  </a:lnTo>
                  <a:lnTo>
                    <a:pt x="1698" y="692"/>
                  </a:lnTo>
                  <a:lnTo>
                    <a:pt x="1612" y="621"/>
                  </a:lnTo>
                  <a:lnTo>
                    <a:pt x="1529" y="555"/>
                  </a:lnTo>
                  <a:lnTo>
                    <a:pt x="1446" y="494"/>
                  </a:lnTo>
                  <a:lnTo>
                    <a:pt x="1364" y="436"/>
                  </a:lnTo>
                  <a:lnTo>
                    <a:pt x="1282" y="382"/>
                  </a:lnTo>
                  <a:lnTo>
                    <a:pt x="1201" y="334"/>
                  </a:lnTo>
                  <a:lnTo>
                    <a:pt x="1122" y="289"/>
                  </a:lnTo>
                  <a:lnTo>
                    <a:pt x="1043" y="248"/>
                  </a:lnTo>
                  <a:lnTo>
                    <a:pt x="964" y="210"/>
                  </a:lnTo>
                  <a:lnTo>
                    <a:pt x="885" y="177"/>
                  </a:lnTo>
                  <a:lnTo>
                    <a:pt x="807" y="147"/>
                  </a:lnTo>
                  <a:lnTo>
                    <a:pt x="728" y="119"/>
                  </a:lnTo>
                  <a:lnTo>
                    <a:pt x="649" y="95"/>
                  </a:lnTo>
                  <a:lnTo>
                    <a:pt x="571" y="74"/>
                  </a:lnTo>
                  <a:lnTo>
                    <a:pt x="490" y="56"/>
                  </a:lnTo>
                  <a:lnTo>
                    <a:pt x="411" y="42"/>
                  </a:lnTo>
                  <a:lnTo>
                    <a:pt x="331" y="29"/>
                  </a:lnTo>
                  <a:lnTo>
                    <a:pt x="250" y="17"/>
                  </a:lnTo>
                  <a:lnTo>
                    <a:pt x="167" y="9"/>
                  </a:lnTo>
                  <a:lnTo>
                    <a:pt x="85" y="5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spcBef>
                  <a:spcPct val="50000"/>
                </a:spcBef>
              </a:pPr>
              <a:endParaRPr lang="ko-KR" altLang="en-US" sz="1000" b="1" dirty="0" smtClean="0">
                <a:solidFill>
                  <a:srgbClr val="000000"/>
                </a:solidFill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48" name="Freeform 12"/>
            <p:cNvSpPr>
              <a:spLocks/>
            </p:cNvSpPr>
            <p:nvPr userDrawn="1"/>
          </p:nvSpPr>
          <p:spPr bwMode="auto">
            <a:xfrm>
              <a:off x="336" y="720"/>
              <a:ext cx="5049" cy="1304"/>
            </a:xfrm>
            <a:custGeom>
              <a:avLst/>
              <a:gdLst/>
              <a:ahLst/>
              <a:cxnLst>
                <a:cxn ang="0">
                  <a:pos x="5049" y="2324"/>
                </a:cxn>
                <a:cxn ang="0">
                  <a:pos x="5000" y="2361"/>
                </a:cxn>
                <a:cxn ang="0">
                  <a:pos x="4942" y="2398"/>
                </a:cxn>
                <a:cxn ang="0">
                  <a:pos x="4863" y="2443"/>
                </a:cxn>
                <a:cxn ang="0">
                  <a:pos x="4764" y="2492"/>
                </a:cxn>
                <a:cxn ang="0">
                  <a:pos x="4647" y="2537"/>
                </a:cxn>
                <a:cxn ang="0">
                  <a:pos x="4514" y="2574"/>
                </a:cxn>
                <a:cxn ang="0">
                  <a:pos x="4442" y="2589"/>
                </a:cxn>
                <a:cxn ang="0">
                  <a:pos x="4366" y="2598"/>
                </a:cxn>
                <a:cxn ang="0">
                  <a:pos x="4286" y="2605"/>
                </a:cxn>
                <a:cxn ang="0">
                  <a:pos x="4203" y="2608"/>
                </a:cxn>
                <a:cxn ang="0">
                  <a:pos x="4117" y="2603"/>
                </a:cxn>
                <a:cxn ang="0">
                  <a:pos x="4027" y="2593"/>
                </a:cxn>
                <a:cxn ang="0">
                  <a:pos x="3935" y="2577"/>
                </a:cxn>
                <a:cxn ang="0">
                  <a:pos x="3841" y="2555"/>
                </a:cxn>
                <a:cxn ang="0">
                  <a:pos x="3744" y="2522"/>
                </a:cxn>
                <a:cxn ang="0">
                  <a:pos x="3645" y="2484"/>
                </a:cxn>
                <a:cxn ang="0">
                  <a:pos x="3544" y="2434"/>
                </a:cxn>
                <a:cxn ang="0">
                  <a:pos x="3439" y="2375"/>
                </a:cxn>
                <a:cxn ang="0">
                  <a:pos x="3335" y="2308"/>
                </a:cxn>
                <a:cxn ang="0">
                  <a:pos x="3228" y="2229"/>
                </a:cxn>
                <a:cxn ang="0">
                  <a:pos x="3120" y="2137"/>
                </a:cxn>
                <a:cxn ang="0">
                  <a:pos x="3010" y="2035"/>
                </a:cxn>
                <a:cxn ang="0">
                  <a:pos x="2901" y="1919"/>
                </a:cxn>
                <a:cxn ang="0">
                  <a:pos x="2790" y="1789"/>
                </a:cxn>
                <a:cxn ang="0">
                  <a:pos x="2679" y="1659"/>
                </a:cxn>
                <a:cxn ang="0">
                  <a:pos x="2466" y="1413"/>
                </a:cxn>
                <a:cxn ang="0">
                  <a:pos x="2265" y="1192"/>
                </a:cxn>
                <a:cxn ang="0">
                  <a:pos x="2072" y="993"/>
                </a:cxn>
                <a:cxn ang="0">
                  <a:pos x="1887" y="819"/>
                </a:cxn>
                <a:cxn ang="0">
                  <a:pos x="1710" y="664"/>
                </a:cxn>
                <a:cxn ang="0">
                  <a:pos x="1537" y="528"/>
                </a:cxn>
                <a:cxn ang="0">
                  <a:pos x="1371" y="412"/>
                </a:cxn>
                <a:cxn ang="0">
                  <a:pos x="1207" y="312"/>
                </a:cxn>
                <a:cxn ang="0">
                  <a:pos x="1047" y="230"/>
                </a:cxn>
                <a:cxn ang="0">
                  <a:pos x="888" y="160"/>
                </a:cxn>
                <a:cxn ang="0">
                  <a:pos x="731" y="107"/>
                </a:cxn>
                <a:cxn ang="0">
                  <a:pos x="572" y="65"/>
                </a:cxn>
                <a:cxn ang="0">
                  <a:pos x="413" y="34"/>
                </a:cxn>
                <a:cxn ang="0">
                  <a:pos x="250" y="15"/>
                </a:cxn>
                <a:cxn ang="0">
                  <a:pos x="85" y="4"/>
                </a:cxn>
              </a:cxnLst>
              <a:rect l="0" t="0" r="r" b="b"/>
              <a:pathLst>
                <a:path w="5049" h="2608">
                  <a:moveTo>
                    <a:pt x="5049" y="2324"/>
                  </a:moveTo>
                  <a:lnTo>
                    <a:pt x="5049" y="2324"/>
                  </a:lnTo>
                  <a:lnTo>
                    <a:pt x="5036" y="2334"/>
                  </a:lnTo>
                  <a:lnTo>
                    <a:pt x="5000" y="2361"/>
                  </a:lnTo>
                  <a:lnTo>
                    <a:pt x="4974" y="2379"/>
                  </a:lnTo>
                  <a:lnTo>
                    <a:pt x="4942" y="2398"/>
                  </a:lnTo>
                  <a:lnTo>
                    <a:pt x="4906" y="2421"/>
                  </a:lnTo>
                  <a:lnTo>
                    <a:pt x="4863" y="2443"/>
                  </a:lnTo>
                  <a:lnTo>
                    <a:pt x="4815" y="2468"/>
                  </a:lnTo>
                  <a:lnTo>
                    <a:pt x="4764" y="2492"/>
                  </a:lnTo>
                  <a:lnTo>
                    <a:pt x="4709" y="2514"/>
                  </a:lnTo>
                  <a:lnTo>
                    <a:pt x="4647" y="2537"/>
                  </a:lnTo>
                  <a:lnTo>
                    <a:pt x="4584" y="2556"/>
                  </a:lnTo>
                  <a:lnTo>
                    <a:pt x="4514" y="2574"/>
                  </a:lnTo>
                  <a:lnTo>
                    <a:pt x="4478" y="2581"/>
                  </a:lnTo>
                  <a:lnTo>
                    <a:pt x="4442" y="2589"/>
                  </a:lnTo>
                  <a:lnTo>
                    <a:pt x="4404" y="2593"/>
                  </a:lnTo>
                  <a:lnTo>
                    <a:pt x="4366" y="2598"/>
                  </a:lnTo>
                  <a:lnTo>
                    <a:pt x="4327" y="2603"/>
                  </a:lnTo>
                  <a:lnTo>
                    <a:pt x="4286" y="2605"/>
                  </a:lnTo>
                  <a:lnTo>
                    <a:pt x="4245" y="2606"/>
                  </a:lnTo>
                  <a:lnTo>
                    <a:pt x="4203" y="2608"/>
                  </a:lnTo>
                  <a:lnTo>
                    <a:pt x="4160" y="2606"/>
                  </a:lnTo>
                  <a:lnTo>
                    <a:pt x="4117" y="2603"/>
                  </a:lnTo>
                  <a:lnTo>
                    <a:pt x="4073" y="2600"/>
                  </a:lnTo>
                  <a:lnTo>
                    <a:pt x="4027" y="2593"/>
                  </a:lnTo>
                  <a:lnTo>
                    <a:pt x="3982" y="2587"/>
                  </a:lnTo>
                  <a:lnTo>
                    <a:pt x="3935" y="2577"/>
                  </a:lnTo>
                  <a:lnTo>
                    <a:pt x="3888" y="2566"/>
                  </a:lnTo>
                  <a:lnTo>
                    <a:pt x="3841" y="2555"/>
                  </a:lnTo>
                  <a:lnTo>
                    <a:pt x="3792" y="2540"/>
                  </a:lnTo>
                  <a:lnTo>
                    <a:pt x="3744" y="2522"/>
                  </a:lnTo>
                  <a:lnTo>
                    <a:pt x="3695" y="2505"/>
                  </a:lnTo>
                  <a:lnTo>
                    <a:pt x="3645" y="2484"/>
                  </a:lnTo>
                  <a:lnTo>
                    <a:pt x="3594" y="2459"/>
                  </a:lnTo>
                  <a:lnTo>
                    <a:pt x="3544" y="2434"/>
                  </a:lnTo>
                  <a:lnTo>
                    <a:pt x="3492" y="2406"/>
                  </a:lnTo>
                  <a:lnTo>
                    <a:pt x="3439" y="2375"/>
                  </a:lnTo>
                  <a:lnTo>
                    <a:pt x="3388" y="2343"/>
                  </a:lnTo>
                  <a:lnTo>
                    <a:pt x="3335" y="2308"/>
                  </a:lnTo>
                  <a:lnTo>
                    <a:pt x="3281" y="2269"/>
                  </a:lnTo>
                  <a:lnTo>
                    <a:pt x="3228" y="2229"/>
                  </a:lnTo>
                  <a:lnTo>
                    <a:pt x="3174" y="2183"/>
                  </a:lnTo>
                  <a:lnTo>
                    <a:pt x="3120" y="2137"/>
                  </a:lnTo>
                  <a:lnTo>
                    <a:pt x="3066" y="2086"/>
                  </a:lnTo>
                  <a:lnTo>
                    <a:pt x="3010" y="2035"/>
                  </a:lnTo>
                  <a:lnTo>
                    <a:pt x="2956" y="1978"/>
                  </a:lnTo>
                  <a:lnTo>
                    <a:pt x="2901" y="1919"/>
                  </a:lnTo>
                  <a:lnTo>
                    <a:pt x="2845" y="1856"/>
                  </a:lnTo>
                  <a:lnTo>
                    <a:pt x="2790" y="1789"/>
                  </a:lnTo>
                  <a:lnTo>
                    <a:pt x="2790" y="1789"/>
                  </a:lnTo>
                  <a:lnTo>
                    <a:pt x="2679" y="1659"/>
                  </a:lnTo>
                  <a:lnTo>
                    <a:pt x="2572" y="1533"/>
                  </a:lnTo>
                  <a:lnTo>
                    <a:pt x="2466" y="1413"/>
                  </a:lnTo>
                  <a:lnTo>
                    <a:pt x="2365" y="1299"/>
                  </a:lnTo>
                  <a:lnTo>
                    <a:pt x="2265" y="1192"/>
                  </a:lnTo>
                  <a:lnTo>
                    <a:pt x="2168" y="1090"/>
                  </a:lnTo>
                  <a:lnTo>
                    <a:pt x="2072" y="993"/>
                  </a:lnTo>
                  <a:lnTo>
                    <a:pt x="1979" y="903"/>
                  </a:lnTo>
                  <a:lnTo>
                    <a:pt x="1887" y="819"/>
                  </a:lnTo>
                  <a:lnTo>
                    <a:pt x="1797" y="738"/>
                  </a:lnTo>
                  <a:lnTo>
                    <a:pt x="1710" y="664"/>
                  </a:lnTo>
                  <a:lnTo>
                    <a:pt x="1622" y="593"/>
                  </a:lnTo>
                  <a:lnTo>
                    <a:pt x="1537" y="528"/>
                  </a:lnTo>
                  <a:lnTo>
                    <a:pt x="1453" y="467"/>
                  </a:lnTo>
                  <a:lnTo>
                    <a:pt x="1371" y="412"/>
                  </a:lnTo>
                  <a:lnTo>
                    <a:pt x="1287" y="360"/>
                  </a:lnTo>
                  <a:lnTo>
                    <a:pt x="1207" y="312"/>
                  </a:lnTo>
                  <a:lnTo>
                    <a:pt x="1126" y="268"/>
                  </a:lnTo>
                  <a:lnTo>
                    <a:pt x="1047" y="230"/>
                  </a:lnTo>
                  <a:lnTo>
                    <a:pt x="967" y="192"/>
                  </a:lnTo>
                  <a:lnTo>
                    <a:pt x="888" y="160"/>
                  </a:lnTo>
                  <a:lnTo>
                    <a:pt x="808" y="133"/>
                  </a:lnTo>
                  <a:lnTo>
                    <a:pt x="731" y="107"/>
                  </a:lnTo>
                  <a:lnTo>
                    <a:pt x="652" y="84"/>
                  </a:lnTo>
                  <a:lnTo>
                    <a:pt x="572" y="65"/>
                  </a:lnTo>
                  <a:lnTo>
                    <a:pt x="492" y="49"/>
                  </a:lnTo>
                  <a:lnTo>
                    <a:pt x="413" y="34"/>
                  </a:lnTo>
                  <a:lnTo>
                    <a:pt x="332" y="23"/>
                  </a:lnTo>
                  <a:lnTo>
                    <a:pt x="250" y="15"/>
                  </a:lnTo>
                  <a:lnTo>
                    <a:pt x="168" y="8"/>
                  </a:lnTo>
                  <a:lnTo>
                    <a:pt x="85" y="4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spcBef>
                  <a:spcPct val="50000"/>
                </a:spcBef>
              </a:pPr>
              <a:endParaRPr lang="ko-KR" altLang="en-US" sz="1000" b="1" dirty="0" smtClean="0">
                <a:solidFill>
                  <a:srgbClr val="000000"/>
                </a:solidFill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49" name="Freeform 13"/>
            <p:cNvSpPr>
              <a:spLocks/>
            </p:cNvSpPr>
            <p:nvPr userDrawn="1"/>
          </p:nvSpPr>
          <p:spPr bwMode="auto">
            <a:xfrm>
              <a:off x="349" y="742"/>
              <a:ext cx="5081" cy="1267"/>
            </a:xfrm>
            <a:custGeom>
              <a:avLst/>
              <a:gdLst/>
              <a:ahLst/>
              <a:cxnLst>
                <a:cxn ang="0">
                  <a:pos x="5081" y="2233"/>
                </a:cxn>
                <a:cxn ang="0">
                  <a:pos x="5034" y="2270"/>
                </a:cxn>
                <a:cxn ang="0">
                  <a:pos x="4977" y="2309"/>
                </a:cxn>
                <a:cxn ang="0">
                  <a:pos x="4898" y="2355"/>
                </a:cxn>
                <a:cxn ang="0">
                  <a:pos x="4801" y="2405"/>
                </a:cxn>
                <a:cxn ang="0">
                  <a:pos x="4684" y="2454"/>
                </a:cxn>
                <a:cxn ang="0">
                  <a:pos x="4551" y="2494"/>
                </a:cxn>
                <a:cxn ang="0">
                  <a:pos x="4479" y="2509"/>
                </a:cxn>
                <a:cxn ang="0">
                  <a:pos x="4404" y="2522"/>
                </a:cxn>
                <a:cxn ang="0">
                  <a:pos x="4323" y="2530"/>
                </a:cxn>
                <a:cxn ang="0">
                  <a:pos x="4240" y="2533"/>
                </a:cxn>
                <a:cxn ang="0">
                  <a:pos x="4154" y="2531"/>
                </a:cxn>
                <a:cxn ang="0">
                  <a:pos x="4065" y="2523"/>
                </a:cxn>
                <a:cxn ang="0">
                  <a:pos x="3974" y="2509"/>
                </a:cxn>
                <a:cxn ang="0">
                  <a:pos x="3878" y="2488"/>
                </a:cxn>
                <a:cxn ang="0">
                  <a:pos x="3781" y="2459"/>
                </a:cxn>
                <a:cxn ang="0">
                  <a:pos x="3681" y="2420"/>
                </a:cxn>
                <a:cxn ang="0">
                  <a:pos x="3579" y="2373"/>
                </a:cxn>
                <a:cxn ang="0">
                  <a:pos x="3475" y="2317"/>
                </a:cxn>
                <a:cxn ang="0">
                  <a:pos x="3368" y="2250"/>
                </a:cxn>
                <a:cxn ang="0">
                  <a:pos x="3260" y="2171"/>
                </a:cxn>
                <a:cxn ang="0">
                  <a:pos x="3152" y="2082"/>
                </a:cxn>
                <a:cxn ang="0">
                  <a:pos x="3041" y="1982"/>
                </a:cxn>
                <a:cxn ang="0">
                  <a:pos x="2928" y="1868"/>
                </a:cxn>
                <a:cxn ang="0">
                  <a:pos x="2814" y="1742"/>
                </a:cxn>
                <a:cxn ang="0">
                  <a:pos x="2703" y="1611"/>
                </a:cxn>
                <a:cxn ang="0">
                  <a:pos x="2487" y="1369"/>
                </a:cxn>
                <a:cxn ang="0">
                  <a:pos x="2281" y="1151"/>
                </a:cxn>
                <a:cxn ang="0">
                  <a:pos x="2085" y="955"/>
                </a:cxn>
                <a:cxn ang="0">
                  <a:pos x="1898" y="783"/>
                </a:cxn>
                <a:cxn ang="0">
                  <a:pos x="1717" y="631"/>
                </a:cxn>
                <a:cxn ang="0">
                  <a:pos x="1544" y="498"/>
                </a:cxn>
                <a:cxn ang="0">
                  <a:pos x="1376" y="385"/>
                </a:cxn>
                <a:cxn ang="0">
                  <a:pos x="1211" y="289"/>
                </a:cxn>
                <a:cxn ang="0">
                  <a:pos x="1050" y="208"/>
                </a:cxn>
                <a:cxn ang="0">
                  <a:pos x="890" y="143"/>
                </a:cxn>
                <a:cxn ang="0">
                  <a:pos x="732" y="92"/>
                </a:cxn>
                <a:cxn ang="0">
                  <a:pos x="572" y="53"/>
                </a:cxn>
                <a:cxn ang="0">
                  <a:pos x="412" y="25"/>
                </a:cxn>
                <a:cxn ang="0">
                  <a:pos x="250" y="8"/>
                </a:cxn>
                <a:cxn ang="0">
                  <a:pos x="85" y="1"/>
                </a:cxn>
              </a:cxnLst>
              <a:rect l="0" t="0" r="r" b="b"/>
              <a:pathLst>
                <a:path w="5081" h="2533">
                  <a:moveTo>
                    <a:pt x="5081" y="2233"/>
                  </a:moveTo>
                  <a:lnTo>
                    <a:pt x="5081" y="2233"/>
                  </a:lnTo>
                  <a:lnTo>
                    <a:pt x="5070" y="2242"/>
                  </a:lnTo>
                  <a:lnTo>
                    <a:pt x="5034" y="2270"/>
                  </a:lnTo>
                  <a:lnTo>
                    <a:pt x="5008" y="2288"/>
                  </a:lnTo>
                  <a:lnTo>
                    <a:pt x="4977" y="2309"/>
                  </a:lnTo>
                  <a:lnTo>
                    <a:pt x="4940" y="2333"/>
                  </a:lnTo>
                  <a:lnTo>
                    <a:pt x="4898" y="2355"/>
                  </a:lnTo>
                  <a:lnTo>
                    <a:pt x="4852" y="2381"/>
                  </a:lnTo>
                  <a:lnTo>
                    <a:pt x="4801" y="2405"/>
                  </a:lnTo>
                  <a:lnTo>
                    <a:pt x="4744" y="2430"/>
                  </a:lnTo>
                  <a:lnTo>
                    <a:pt x="4684" y="2454"/>
                  </a:lnTo>
                  <a:lnTo>
                    <a:pt x="4621" y="2475"/>
                  </a:lnTo>
                  <a:lnTo>
                    <a:pt x="4551" y="2494"/>
                  </a:lnTo>
                  <a:lnTo>
                    <a:pt x="4516" y="2502"/>
                  </a:lnTo>
                  <a:lnTo>
                    <a:pt x="4479" y="2509"/>
                  </a:lnTo>
                  <a:lnTo>
                    <a:pt x="4441" y="2517"/>
                  </a:lnTo>
                  <a:lnTo>
                    <a:pt x="4404" y="2522"/>
                  </a:lnTo>
                  <a:lnTo>
                    <a:pt x="4364" y="2526"/>
                  </a:lnTo>
                  <a:lnTo>
                    <a:pt x="4323" y="2530"/>
                  </a:lnTo>
                  <a:lnTo>
                    <a:pt x="4283" y="2533"/>
                  </a:lnTo>
                  <a:lnTo>
                    <a:pt x="4240" y="2533"/>
                  </a:lnTo>
                  <a:lnTo>
                    <a:pt x="4198" y="2533"/>
                  </a:lnTo>
                  <a:lnTo>
                    <a:pt x="4154" y="2531"/>
                  </a:lnTo>
                  <a:lnTo>
                    <a:pt x="4110" y="2528"/>
                  </a:lnTo>
                  <a:lnTo>
                    <a:pt x="4065" y="2523"/>
                  </a:lnTo>
                  <a:lnTo>
                    <a:pt x="4019" y="2517"/>
                  </a:lnTo>
                  <a:lnTo>
                    <a:pt x="3974" y="2509"/>
                  </a:lnTo>
                  <a:lnTo>
                    <a:pt x="3926" y="2499"/>
                  </a:lnTo>
                  <a:lnTo>
                    <a:pt x="3878" y="2488"/>
                  </a:lnTo>
                  <a:lnTo>
                    <a:pt x="3829" y="2473"/>
                  </a:lnTo>
                  <a:lnTo>
                    <a:pt x="3781" y="2459"/>
                  </a:lnTo>
                  <a:lnTo>
                    <a:pt x="3731" y="2439"/>
                  </a:lnTo>
                  <a:lnTo>
                    <a:pt x="3681" y="2420"/>
                  </a:lnTo>
                  <a:lnTo>
                    <a:pt x="3631" y="2397"/>
                  </a:lnTo>
                  <a:lnTo>
                    <a:pt x="3579" y="2373"/>
                  </a:lnTo>
                  <a:lnTo>
                    <a:pt x="3526" y="2346"/>
                  </a:lnTo>
                  <a:lnTo>
                    <a:pt x="3475" y="2317"/>
                  </a:lnTo>
                  <a:lnTo>
                    <a:pt x="3421" y="2284"/>
                  </a:lnTo>
                  <a:lnTo>
                    <a:pt x="3368" y="2250"/>
                  </a:lnTo>
                  <a:lnTo>
                    <a:pt x="3314" y="2212"/>
                  </a:lnTo>
                  <a:lnTo>
                    <a:pt x="3260" y="2171"/>
                  </a:lnTo>
                  <a:lnTo>
                    <a:pt x="3206" y="2129"/>
                  </a:lnTo>
                  <a:lnTo>
                    <a:pt x="3152" y="2082"/>
                  </a:lnTo>
                  <a:lnTo>
                    <a:pt x="3096" y="2034"/>
                  </a:lnTo>
                  <a:lnTo>
                    <a:pt x="3041" y="1982"/>
                  </a:lnTo>
                  <a:lnTo>
                    <a:pt x="2984" y="1926"/>
                  </a:lnTo>
                  <a:lnTo>
                    <a:pt x="2928" y="1868"/>
                  </a:lnTo>
                  <a:lnTo>
                    <a:pt x="2871" y="1806"/>
                  </a:lnTo>
                  <a:lnTo>
                    <a:pt x="2814" y="1742"/>
                  </a:lnTo>
                  <a:lnTo>
                    <a:pt x="2814" y="1742"/>
                  </a:lnTo>
                  <a:lnTo>
                    <a:pt x="2703" y="1611"/>
                  </a:lnTo>
                  <a:lnTo>
                    <a:pt x="2593" y="1487"/>
                  </a:lnTo>
                  <a:lnTo>
                    <a:pt x="2487" y="1369"/>
                  </a:lnTo>
                  <a:lnTo>
                    <a:pt x="2382" y="1256"/>
                  </a:lnTo>
                  <a:lnTo>
                    <a:pt x="2281" y="1151"/>
                  </a:lnTo>
                  <a:lnTo>
                    <a:pt x="2182" y="1051"/>
                  </a:lnTo>
                  <a:lnTo>
                    <a:pt x="2085" y="955"/>
                  </a:lnTo>
                  <a:lnTo>
                    <a:pt x="1991" y="867"/>
                  </a:lnTo>
                  <a:lnTo>
                    <a:pt x="1898" y="783"/>
                  </a:lnTo>
                  <a:lnTo>
                    <a:pt x="1808" y="705"/>
                  </a:lnTo>
                  <a:lnTo>
                    <a:pt x="1717" y="631"/>
                  </a:lnTo>
                  <a:lnTo>
                    <a:pt x="1630" y="563"/>
                  </a:lnTo>
                  <a:lnTo>
                    <a:pt x="1544" y="498"/>
                  </a:lnTo>
                  <a:lnTo>
                    <a:pt x="1459" y="439"/>
                  </a:lnTo>
                  <a:lnTo>
                    <a:pt x="1376" y="385"/>
                  </a:lnTo>
                  <a:lnTo>
                    <a:pt x="1292" y="334"/>
                  </a:lnTo>
                  <a:lnTo>
                    <a:pt x="1211" y="289"/>
                  </a:lnTo>
                  <a:lnTo>
                    <a:pt x="1130" y="247"/>
                  </a:lnTo>
                  <a:lnTo>
                    <a:pt x="1050" y="208"/>
                  </a:lnTo>
                  <a:lnTo>
                    <a:pt x="969" y="174"/>
                  </a:lnTo>
                  <a:lnTo>
                    <a:pt x="890" y="143"/>
                  </a:lnTo>
                  <a:lnTo>
                    <a:pt x="811" y="116"/>
                  </a:lnTo>
                  <a:lnTo>
                    <a:pt x="732" y="92"/>
                  </a:lnTo>
                  <a:lnTo>
                    <a:pt x="651" y="71"/>
                  </a:lnTo>
                  <a:lnTo>
                    <a:pt x="572" y="53"/>
                  </a:lnTo>
                  <a:lnTo>
                    <a:pt x="493" y="37"/>
                  </a:lnTo>
                  <a:lnTo>
                    <a:pt x="412" y="25"/>
                  </a:lnTo>
                  <a:lnTo>
                    <a:pt x="332" y="16"/>
                  </a:lnTo>
                  <a:lnTo>
                    <a:pt x="250" y="8"/>
                  </a:lnTo>
                  <a:lnTo>
                    <a:pt x="168" y="3"/>
                  </a:lnTo>
                  <a:lnTo>
                    <a:pt x="85" y="1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spcBef>
                  <a:spcPct val="50000"/>
                </a:spcBef>
              </a:pPr>
              <a:endParaRPr lang="ko-KR" altLang="en-US" sz="1000" b="1" dirty="0" smtClean="0">
                <a:solidFill>
                  <a:srgbClr val="000000"/>
                </a:solidFill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50" name="Freeform 14"/>
            <p:cNvSpPr>
              <a:spLocks/>
            </p:cNvSpPr>
            <p:nvPr userDrawn="1"/>
          </p:nvSpPr>
          <p:spPr bwMode="auto">
            <a:xfrm>
              <a:off x="361" y="765"/>
              <a:ext cx="5115" cy="1230"/>
            </a:xfrm>
            <a:custGeom>
              <a:avLst/>
              <a:gdLst/>
              <a:ahLst/>
              <a:cxnLst>
                <a:cxn ang="0">
                  <a:pos x="5115" y="2141"/>
                </a:cxn>
                <a:cxn ang="0">
                  <a:pos x="5068" y="2180"/>
                </a:cxn>
                <a:cxn ang="0">
                  <a:pos x="5011" y="2220"/>
                </a:cxn>
                <a:cxn ang="0">
                  <a:pos x="4933" y="2268"/>
                </a:cxn>
                <a:cxn ang="0">
                  <a:pos x="4836" y="2320"/>
                </a:cxn>
                <a:cxn ang="0">
                  <a:pos x="4721" y="2370"/>
                </a:cxn>
                <a:cxn ang="0">
                  <a:pos x="4589" y="2414"/>
                </a:cxn>
                <a:cxn ang="0">
                  <a:pos x="4517" y="2431"/>
                </a:cxn>
                <a:cxn ang="0">
                  <a:pos x="4442" y="2444"/>
                </a:cxn>
                <a:cxn ang="0">
                  <a:pos x="4361" y="2456"/>
                </a:cxn>
                <a:cxn ang="0">
                  <a:pos x="4279" y="2460"/>
                </a:cxn>
                <a:cxn ang="0">
                  <a:pos x="4193" y="2460"/>
                </a:cxn>
                <a:cxn ang="0">
                  <a:pos x="4103" y="2454"/>
                </a:cxn>
                <a:cxn ang="0">
                  <a:pos x="4012" y="2441"/>
                </a:cxn>
                <a:cxn ang="0">
                  <a:pos x="3916" y="2422"/>
                </a:cxn>
                <a:cxn ang="0">
                  <a:pos x="3819" y="2394"/>
                </a:cxn>
                <a:cxn ang="0">
                  <a:pos x="3717" y="2357"/>
                </a:cxn>
                <a:cxn ang="0">
                  <a:pos x="3614" y="2312"/>
                </a:cxn>
                <a:cxn ang="0">
                  <a:pos x="3510" y="2257"/>
                </a:cxn>
                <a:cxn ang="0">
                  <a:pos x="3402" y="2192"/>
                </a:cxn>
                <a:cxn ang="0">
                  <a:pos x="3294" y="2117"/>
                </a:cxn>
                <a:cxn ang="0">
                  <a:pos x="3183" y="2029"/>
                </a:cxn>
                <a:cxn ang="0">
                  <a:pos x="3070" y="1931"/>
                </a:cxn>
                <a:cxn ang="0">
                  <a:pos x="2956" y="1818"/>
                </a:cxn>
                <a:cxn ang="0">
                  <a:pos x="2841" y="1694"/>
                </a:cxn>
                <a:cxn ang="0">
                  <a:pos x="2727" y="1564"/>
                </a:cxn>
                <a:cxn ang="0">
                  <a:pos x="2508" y="1325"/>
                </a:cxn>
                <a:cxn ang="0">
                  <a:pos x="2300" y="1111"/>
                </a:cxn>
                <a:cxn ang="0">
                  <a:pos x="2101" y="918"/>
                </a:cxn>
                <a:cxn ang="0">
                  <a:pos x="1911" y="749"/>
                </a:cxn>
                <a:cxn ang="0">
                  <a:pos x="1728" y="600"/>
                </a:cxn>
                <a:cxn ang="0">
                  <a:pos x="1553" y="470"/>
                </a:cxn>
                <a:cxn ang="0">
                  <a:pos x="1382" y="360"/>
                </a:cxn>
                <a:cxn ang="0">
                  <a:pos x="1215" y="266"/>
                </a:cxn>
                <a:cxn ang="0">
                  <a:pos x="1053" y="189"/>
                </a:cxn>
                <a:cxn ang="0">
                  <a:pos x="892" y="126"/>
                </a:cxn>
                <a:cxn ang="0">
                  <a:pos x="733" y="77"/>
                </a:cxn>
                <a:cxn ang="0">
                  <a:pos x="574" y="42"/>
                </a:cxn>
                <a:cxn ang="0">
                  <a:pos x="413" y="17"/>
                </a:cxn>
                <a:cxn ang="0">
                  <a:pos x="250" y="3"/>
                </a:cxn>
                <a:cxn ang="0">
                  <a:pos x="85" y="0"/>
                </a:cxn>
              </a:cxnLst>
              <a:rect l="0" t="0" r="r" b="b"/>
              <a:pathLst>
                <a:path w="5115" h="2460">
                  <a:moveTo>
                    <a:pt x="5115" y="2141"/>
                  </a:moveTo>
                  <a:lnTo>
                    <a:pt x="5115" y="2141"/>
                  </a:lnTo>
                  <a:lnTo>
                    <a:pt x="5104" y="2150"/>
                  </a:lnTo>
                  <a:lnTo>
                    <a:pt x="5068" y="2180"/>
                  </a:lnTo>
                  <a:lnTo>
                    <a:pt x="5043" y="2197"/>
                  </a:lnTo>
                  <a:lnTo>
                    <a:pt x="5011" y="2220"/>
                  </a:lnTo>
                  <a:lnTo>
                    <a:pt x="4975" y="2244"/>
                  </a:lnTo>
                  <a:lnTo>
                    <a:pt x="4933" y="2268"/>
                  </a:lnTo>
                  <a:lnTo>
                    <a:pt x="4888" y="2294"/>
                  </a:lnTo>
                  <a:lnTo>
                    <a:pt x="4836" y="2320"/>
                  </a:lnTo>
                  <a:lnTo>
                    <a:pt x="4781" y="2346"/>
                  </a:lnTo>
                  <a:lnTo>
                    <a:pt x="4721" y="2370"/>
                  </a:lnTo>
                  <a:lnTo>
                    <a:pt x="4657" y="2393"/>
                  </a:lnTo>
                  <a:lnTo>
                    <a:pt x="4589" y="2414"/>
                  </a:lnTo>
                  <a:lnTo>
                    <a:pt x="4554" y="2423"/>
                  </a:lnTo>
                  <a:lnTo>
                    <a:pt x="4517" y="2431"/>
                  </a:lnTo>
                  <a:lnTo>
                    <a:pt x="4479" y="2438"/>
                  </a:lnTo>
                  <a:lnTo>
                    <a:pt x="4442" y="2444"/>
                  </a:lnTo>
                  <a:lnTo>
                    <a:pt x="4402" y="2451"/>
                  </a:lnTo>
                  <a:lnTo>
                    <a:pt x="4361" y="2456"/>
                  </a:lnTo>
                  <a:lnTo>
                    <a:pt x="4321" y="2459"/>
                  </a:lnTo>
                  <a:lnTo>
                    <a:pt x="4279" y="2460"/>
                  </a:lnTo>
                  <a:lnTo>
                    <a:pt x="4236" y="2460"/>
                  </a:lnTo>
                  <a:lnTo>
                    <a:pt x="4193" y="2460"/>
                  </a:lnTo>
                  <a:lnTo>
                    <a:pt x="4149" y="2457"/>
                  </a:lnTo>
                  <a:lnTo>
                    <a:pt x="4103" y="2454"/>
                  </a:lnTo>
                  <a:lnTo>
                    <a:pt x="4057" y="2448"/>
                  </a:lnTo>
                  <a:lnTo>
                    <a:pt x="4012" y="2441"/>
                  </a:lnTo>
                  <a:lnTo>
                    <a:pt x="3964" y="2431"/>
                  </a:lnTo>
                  <a:lnTo>
                    <a:pt x="3916" y="2422"/>
                  </a:lnTo>
                  <a:lnTo>
                    <a:pt x="3867" y="2409"/>
                  </a:lnTo>
                  <a:lnTo>
                    <a:pt x="3819" y="2394"/>
                  </a:lnTo>
                  <a:lnTo>
                    <a:pt x="3769" y="2377"/>
                  </a:lnTo>
                  <a:lnTo>
                    <a:pt x="3717" y="2357"/>
                  </a:lnTo>
                  <a:lnTo>
                    <a:pt x="3666" y="2336"/>
                  </a:lnTo>
                  <a:lnTo>
                    <a:pt x="3614" y="2312"/>
                  </a:lnTo>
                  <a:lnTo>
                    <a:pt x="3563" y="2286"/>
                  </a:lnTo>
                  <a:lnTo>
                    <a:pt x="3510" y="2257"/>
                  </a:lnTo>
                  <a:lnTo>
                    <a:pt x="3456" y="2226"/>
                  </a:lnTo>
                  <a:lnTo>
                    <a:pt x="3402" y="2192"/>
                  </a:lnTo>
                  <a:lnTo>
                    <a:pt x="3348" y="2155"/>
                  </a:lnTo>
                  <a:lnTo>
                    <a:pt x="3294" y="2117"/>
                  </a:lnTo>
                  <a:lnTo>
                    <a:pt x="3238" y="2075"/>
                  </a:lnTo>
                  <a:lnTo>
                    <a:pt x="3183" y="2029"/>
                  </a:lnTo>
                  <a:lnTo>
                    <a:pt x="3127" y="1981"/>
                  </a:lnTo>
                  <a:lnTo>
                    <a:pt x="3070" y="1931"/>
                  </a:lnTo>
                  <a:lnTo>
                    <a:pt x="3013" y="1876"/>
                  </a:lnTo>
                  <a:lnTo>
                    <a:pt x="2956" y="1818"/>
                  </a:lnTo>
                  <a:lnTo>
                    <a:pt x="2899" y="1756"/>
                  </a:lnTo>
                  <a:lnTo>
                    <a:pt x="2841" y="1694"/>
                  </a:lnTo>
                  <a:lnTo>
                    <a:pt x="2841" y="1694"/>
                  </a:lnTo>
                  <a:lnTo>
                    <a:pt x="2727" y="1564"/>
                  </a:lnTo>
                  <a:lnTo>
                    <a:pt x="2616" y="1442"/>
                  </a:lnTo>
                  <a:lnTo>
                    <a:pt x="2508" y="1325"/>
                  </a:lnTo>
                  <a:lnTo>
                    <a:pt x="2402" y="1214"/>
                  </a:lnTo>
                  <a:lnTo>
                    <a:pt x="2300" y="1111"/>
                  </a:lnTo>
                  <a:lnTo>
                    <a:pt x="2198" y="1012"/>
                  </a:lnTo>
                  <a:lnTo>
                    <a:pt x="2101" y="918"/>
                  </a:lnTo>
                  <a:lnTo>
                    <a:pt x="2004" y="831"/>
                  </a:lnTo>
                  <a:lnTo>
                    <a:pt x="1911" y="749"/>
                  </a:lnTo>
                  <a:lnTo>
                    <a:pt x="1818" y="671"/>
                  </a:lnTo>
                  <a:lnTo>
                    <a:pt x="1728" y="600"/>
                  </a:lnTo>
                  <a:lnTo>
                    <a:pt x="1639" y="533"/>
                  </a:lnTo>
                  <a:lnTo>
                    <a:pt x="1553" y="470"/>
                  </a:lnTo>
                  <a:lnTo>
                    <a:pt x="1467" y="413"/>
                  </a:lnTo>
                  <a:lnTo>
                    <a:pt x="1382" y="360"/>
                  </a:lnTo>
                  <a:lnTo>
                    <a:pt x="1299" y="310"/>
                  </a:lnTo>
                  <a:lnTo>
                    <a:pt x="1215" y="266"/>
                  </a:lnTo>
                  <a:lnTo>
                    <a:pt x="1133" y="224"/>
                  </a:lnTo>
                  <a:lnTo>
                    <a:pt x="1053" y="189"/>
                  </a:lnTo>
                  <a:lnTo>
                    <a:pt x="972" y="155"/>
                  </a:lnTo>
                  <a:lnTo>
                    <a:pt x="892" y="126"/>
                  </a:lnTo>
                  <a:lnTo>
                    <a:pt x="813" y="100"/>
                  </a:lnTo>
                  <a:lnTo>
                    <a:pt x="733" y="77"/>
                  </a:lnTo>
                  <a:lnTo>
                    <a:pt x="653" y="58"/>
                  </a:lnTo>
                  <a:lnTo>
                    <a:pt x="574" y="42"/>
                  </a:lnTo>
                  <a:lnTo>
                    <a:pt x="493" y="29"/>
                  </a:lnTo>
                  <a:lnTo>
                    <a:pt x="413" y="17"/>
                  </a:lnTo>
                  <a:lnTo>
                    <a:pt x="332" y="9"/>
                  </a:lnTo>
                  <a:lnTo>
                    <a:pt x="250" y="3"/>
                  </a:lnTo>
                  <a:lnTo>
                    <a:pt x="168" y="0"/>
                  </a:lnTo>
                  <a:lnTo>
                    <a:pt x="85" y="0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spcBef>
                  <a:spcPct val="50000"/>
                </a:spcBef>
              </a:pPr>
              <a:endParaRPr lang="ko-KR" altLang="en-US" sz="1000" b="1" dirty="0" smtClean="0">
                <a:solidFill>
                  <a:srgbClr val="000000"/>
                </a:solidFill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51" name="Freeform 15"/>
            <p:cNvSpPr>
              <a:spLocks/>
            </p:cNvSpPr>
            <p:nvPr userDrawn="1"/>
          </p:nvSpPr>
          <p:spPr bwMode="auto">
            <a:xfrm>
              <a:off x="375" y="787"/>
              <a:ext cx="5147" cy="1195"/>
            </a:xfrm>
            <a:custGeom>
              <a:avLst/>
              <a:gdLst/>
              <a:ahLst/>
              <a:cxnLst>
                <a:cxn ang="0">
                  <a:pos x="5147" y="2049"/>
                </a:cxn>
                <a:cxn ang="0">
                  <a:pos x="5100" y="2090"/>
                </a:cxn>
                <a:cxn ang="0">
                  <a:pos x="5043" y="2132"/>
                </a:cxn>
                <a:cxn ang="0">
                  <a:pos x="4967" y="2182"/>
                </a:cxn>
                <a:cxn ang="0">
                  <a:pos x="4871" y="2237"/>
                </a:cxn>
                <a:cxn ang="0">
                  <a:pos x="4756" y="2288"/>
                </a:cxn>
                <a:cxn ang="0">
                  <a:pos x="4624" y="2335"/>
                </a:cxn>
                <a:cxn ang="0">
                  <a:pos x="4553" y="2355"/>
                </a:cxn>
                <a:cxn ang="0">
                  <a:pos x="4477" y="2369"/>
                </a:cxn>
                <a:cxn ang="0">
                  <a:pos x="4397" y="2382"/>
                </a:cxn>
                <a:cxn ang="0">
                  <a:pos x="4314" y="2388"/>
                </a:cxn>
                <a:cxn ang="0">
                  <a:pos x="4228" y="2390"/>
                </a:cxn>
                <a:cxn ang="0">
                  <a:pos x="4139" y="2385"/>
                </a:cxn>
                <a:cxn ang="0">
                  <a:pos x="4046" y="2374"/>
                </a:cxn>
                <a:cxn ang="0">
                  <a:pos x="3952" y="2356"/>
                </a:cxn>
                <a:cxn ang="0">
                  <a:pos x="3853" y="2330"/>
                </a:cxn>
                <a:cxn ang="0">
                  <a:pos x="3752" y="2296"/>
                </a:cxn>
                <a:cxn ang="0">
                  <a:pos x="3648" y="2253"/>
                </a:cxn>
                <a:cxn ang="0">
                  <a:pos x="3542" y="2200"/>
                </a:cxn>
                <a:cxn ang="0">
                  <a:pos x="3434" y="2137"/>
                </a:cxn>
                <a:cxn ang="0">
                  <a:pos x="3324" y="2064"/>
                </a:cxn>
                <a:cxn ang="0">
                  <a:pos x="3212" y="1978"/>
                </a:cxn>
                <a:cxn ang="0">
                  <a:pos x="3098" y="1880"/>
                </a:cxn>
                <a:cxn ang="0">
                  <a:pos x="2983" y="1770"/>
                </a:cxn>
                <a:cxn ang="0">
                  <a:pos x="2866" y="1646"/>
                </a:cxn>
                <a:cxn ang="0">
                  <a:pos x="2749" y="1520"/>
                </a:cxn>
                <a:cxn ang="0">
                  <a:pos x="2527" y="1284"/>
                </a:cxn>
                <a:cxn ang="0">
                  <a:pos x="2315" y="1072"/>
                </a:cxn>
                <a:cxn ang="0">
                  <a:pos x="2113" y="884"/>
                </a:cxn>
                <a:cxn ang="0">
                  <a:pos x="1920" y="717"/>
                </a:cxn>
                <a:cxn ang="0">
                  <a:pos x="1736" y="570"/>
                </a:cxn>
                <a:cxn ang="0">
                  <a:pos x="1558" y="444"/>
                </a:cxn>
                <a:cxn ang="0">
                  <a:pos x="1386" y="336"/>
                </a:cxn>
                <a:cxn ang="0">
                  <a:pos x="1219" y="246"/>
                </a:cxn>
                <a:cxn ang="0">
                  <a:pos x="1055" y="170"/>
                </a:cxn>
                <a:cxn ang="0">
                  <a:pos x="893" y="112"/>
                </a:cxn>
                <a:cxn ang="0">
                  <a:pos x="733" y="65"/>
                </a:cxn>
                <a:cxn ang="0">
                  <a:pos x="574" y="33"/>
                </a:cxn>
                <a:cxn ang="0">
                  <a:pos x="413" y="12"/>
                </a:cxn>
                <a:cxn ang="0">
                  <a:pos x="250" y="2"/>
                </a:cxn>
                <a:cxn ang="0">
                  <a:pos x="85" y="0"/>
                </a:cxn>
              </a:cxnLst>
              <a:rect l="0" t="0" r="r" b="b"/>
              <a:pathLst>
                <a:path w="5147" h="2390">
                  <a:moveTo>
                    <a:pt x="5147" y="2049"/>
                  </a:moveTo>
                  <a:lnTo>
                    <a:pt x="5147" y="2049"/>
                  </a:lnTo>
                  <a:lnTo>
                    <a:pt x="5135" y="2061"/>
                  </a:lnTo>
                  <a:lnTo>
                    <a:pt x="5100" y="2090"/>
                  </a:lnTo>
                  <a:lnTo>
                    <a:pt x="5075" y="2109"/>
                  </a:lnTo>
                  <a:lnTo>
                    <a:pt x="5043" y="2132"/>
                  </a:lnTo>
                  <a:lnTo>
                    <a:pt x="5008" y="2156"/>
                  </a:lnTo>
                  <a:lnTo>
                    <a:pt x="4967" y="2182"/>
                  </a:lnTo>
                  <a:lnTo>
                    <a:pt x="4921" y="2209"/>
                  </a:lnTo>
                  <a:lnTo>
                    <a:pt x="4871" y="2237"/>
                  </a:lnTo>
                  <a:lnTo>
                    <a:pt x="4815" y="2262"/>
                  </a:lnTo>
                  <a:lnTo>
                    <a:pt x="4756" y="2288"/>
                  </a:lnTo>
                  <a:lnTo>
                    <a:pt x="4692" y="2313"/>
                  </a:lnTo>
                  <a:lnTo>
                    <a:pt x="4624" y="2335"/>
                  </a:lnTo>
                  <a:lnTo>
                    <a:pt x="4589" y="2345"/>
                  </a:lnTo>
                  <a:lnTo>
                    <a:pt x="4553" y="2355"/>
                  </a:lnTo>
                  <a:lnTo>
                    <a:pt x="4515" y="2363"/>
                  </a:lnTo>
                  <a:lnTo>
                    <a:pt x="4477" y="2369"/>
                  </a:lnTo>
                  <a:lnTo>
                    <a:pt x="4438" y="2376"/>
                  </a:lnTo>
                  <a:lnTo>
                    <a:pt x="4397" y="2382"/>
                  </a:lnTo>
                  <a:lnTo>
                    <a:pt x="4357" y="2385"/>
                  </a:lnTo>
                  <a:lnTo>
                    <a:pt x="4314" y="2388"/>
                  </a:lnTo>
                  <a:lnTo>
                    <a:pt x="4272" y="2390"/>
                  </a:lnTo>
                  <a:lnTo>
                    <a:pt x="4228" y="2390"/>
                  </a:lnTo>
                  <a:lnTo>
                    <a:pt x="4184" y="2388"/>
                  </a:lnTo>
                  <a:lnTo>
                    <a:pt x="4139" y="2385"/>
                  </a:lnTo>
                  <a:lnTo>
                    <a:pt x="4093" y="2380"/>
                  </a:lnTo>
                  <a:lnTo>
                    <a:pt x="4046" y="2374"/>
                  </a:lnTo>
                  <a:lnTo>
                    <a:pt x="3999" y="2366"/>
                  </a:lnTo>
                  <a:lnTo>
                    <a:pt x="3952" y="2356"/>
                  </a:lnTo>
                  <a:lnTo>
                    <a:pt x="3902" y="2345"/>
                  </a:lnTo>
                  <a:lnTo>
                    <a:pt x="3853" y="2330"/>
                  </a:lnTo>
                  <a:lnTo>
                    <a:pt x="3803" y="2314"/>
                  </a:lnTo>
                  <a:lnTo>
                    <a:pt x="3752" y="2296"/>
                  </a:lnTo>
                  <a:lnTo>
                    <a:pt x="3700" y="2275"/>
                  </a:lnTo>
                  <a:lnTo>
                    <a:pt x="3648" y="2253"/>
                  </a:lnTo>
                  <a:lnTo>
                    <a:pt x="3596" y="2229"/>
                  </a:lnTo>
                  <a:lnTo>
                    <a:pt x="3542" y="2200"/>
                  </a:lnTo>
                  <a:lnTo>
                    <a:pt x="3489" y="2170"/>
                  </a:lnTo>
                  <a:lnTo>
                    <a:pt x="3434" y="2137"/>
                  </a:lnTo>
                  <a:lnTo>
                    <a:pt x="3380" y="2101"/>
                  </a:lnTo>
                  <a:lnTo>
                    <a:pt x="3324" y="2064"/>
                  </a:lnTo>
                  <a:lnTo>
                    <a:pt x="3269" y="2022"/>
                  </a:lnTo>
                  <a:lnTo>
                    <a:pt x="3212" y="1978"/>
                  </a:lnTo>
                  <a:lnTo>
                    <a:pt x="3156" y="1930"/>
                  </a:lnTo>
                  <a:lnTo>
                    <a:pt x="3098" y="1880"/>
                  </a:lnTo>
                  <a:lnTo>
                    <a:pt x="3041" y="1827"/>
                  </a:lnTo>
                  <a:lnTo>
                    <a:pt x="2983" y="1770"/>
                  </a:lnTo>
                  <a:lnTo>
                    <a:pt x="2924" y="1710"/>
                  </a:lnTo>
                  <a:lnTo>
                    <a:pt x="2866" y="1646"/>
                  </a:lnTo>
                  <a:lnTo>
                    <a:pt x="2866" y="1646"/>
                  </a:lnTo>
                  <a:lnTo>
                    <a:pt x="2749" y="1520"/>
                  </a:lnTo>
                  <a:lnTo>
                    <a:pt x="2637" y="1399"/>
                  </a:lnTo>
                  <a:lnTo>
                    <a:pt x="2527" y="1284"/>
                  </a:lnTo>
                  <a:lnTo>
                    <a:pt x="2419" y="1174"/>
                  </a:lnTo>
                  <a:lnTo>
                    <a:pt x="2315" y="1072"/>
                  </a:lnTo>
                  <a:lnTo>
                    <a:pt x="2213" y="976"/>
                  </a:lnTo>
                  <a:lnTo>
                    <a:pt x="2113" y="884"/>
                  </a:lnTo>
                  <a:lnTo>
                    <a:pt x="2016" y="798"/>
                  </a:lnTo>
                  <a:lnTo>
                    <a:pt x="1920" y="717"/>
                  </a:lnTo>
                  <a:lnTo>
                    <a:pt x="1827" y="641"/>
                  </a:lnTo>
                  <a:lnTo>
                    <a:pt x="1736" y="570"/>
                  </a:lnTo>
                  <a:lnTo>
                    <a:pt x="1647" y="504"/>
                  </a:lnTo>
                  <a:lnTo>
                    <a:pt x="1558" y="444"/>
                  </a:lnTo>
                  <a:lnTo>
                    <a:pt x="1472" y="388"/>
                  </a:lnTo>
                  <a:lnTo>
                    <a:pt x="1386" y="336"/>
                  </a:lnTo>
                  <a:lnTo>
                    <a:pt x="1303" y="288"/>
                  </a:lnTo>
                  <a:lnTo>
                    <a:pt x="1219" y="246"/>
                  </a:lnTo>
                  <a:lnTo>
                    <a:pt x="1136" y="205"/>
                  </a:lnTo>
                  <a:lnTo>
                    <a:pt x="1055" y="170"/>
                  </a:lnTo>
                  <a:lnTo>
                    <a:pt x="974" y="139"/>
                  </a:lnTo>
                  <a:lnTo>
                    <a:pt x="893" y="112"/>
                  </a:lnTo>
                  <a:lnTo>
                    <a:pt x="814" y="88"/>
                  </a:lnTo>
                  <a:lnTo>
                    <a:pt x="733" y="65"/>
                  </a:lnTo>
                  <a:lnTo>
                    <a:pt x="653" y="47"/>
                  </a:lnTo>
                  <a:lnTo>
                    <a:pt x="574" y="33"/>
                  </a:lnTo>
                  <a:lnTo>
                    <a:pt x="493" y="21"/>
                  </a:lnTo>
                  <a:lnTo>
                    <a:pt x="413" y="12"/>
                  </a:lnTo>
                  <a:lnTo>
                    <a:pt x="332" y="5"/>
                  </a:lnTo>
                  <a:lnTo>
                    <a:pt x="250" y="2"/>
                  </a:lnTo>
                  <a:lnTo>
                    <a:pt x="168" y="0"/>
                  </a:lnTo>
                  <a:lnTo>
                    <a:pt x="85" y="0"/>
                  </a:lnTo>
                  <a:lnTo>
                    <a:pt x="0" y="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spcBef>
                  <a:spcPct val="50000"/>
                </a:spcBef>
              </a:pPr>
              <a:endParaRPr lang="ko-KR" altLang="en-US" sz="1000" b="1" dirty="0" smtClean="0">
                <a:solidFill>
                  <a:srgbClr val="000000"/>
                </a:solidFill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52" name="Freeform 16"/>
            <p:cNvSpPr>
              <a:spLocks/>
            </p:cNvSpPr>
            <p:nvPr userDrawn="1"/>
          </p:nvSpPr>
          <p:spPr bwMode="auto">
            <a:xfrm>
              <a:off x="389" y="808"/>
              <a:ext cx="5176" cy="1160"/>
            </a:xfrm>
            <a:custGeom>
              <a:avLst/>
              <a:gdLst/>
              <a:ahLst/>
              <a:cxnLst>
                <a:cxn ang="0">
                  <a:pos x="5176" y="1959"/>
                </a:cxn>
                <a:cxn ang="0">
                  <a:pos x="5130" y="2001"/>
                </a:cxn>
                <a:cxn ang="0">
                  <a:pos x="5075" y="2044"/>
                </a:cxn>
                <a:cxn ang="0">
                  <a:pos x="4998" y="2096"/>
                </a:cxn>
                <a:cxn ang="0">
                  <a:pos x="4903" y="2153"/>
                </a:cxn>
                <a:cxn ang="0">
                  <a:pos x="4790" y="2208"/>
                </a:cxn>
                <a:cxn ang="0">
                  <a:pos x="4658" y="2258"/>
                </a:cxn>
                <a:cxn ang="0">
                  <a:pos x="4587" y="2277"/>
                </a:cxn>
                <a:cxn ang="0">
                  <a:pos x="4513" y="2295"/>
                </a:cxn>
                <a:cxn ang="0">
                  <a:pos x="4433" y="2308"/>
                </a:cxn>
                <a:cxn ang="0">
                  <a:pos x="4350" y="2317"/>
                </a:cxn>
                <a:cxn ang="0">
                  <a:pos x="4264" y="2321"/>
                </a:cxn>
                <a:cxn ang="0">
                  <a:pos x="4174" y="2317"/>
                </a:cxn>
                <a:cxn ang="0">
                  <a:pos x="4082" y="2308"/>
                </a:cxn>
                <a:cxn ang="0">
                  <a:pos x="3986" y="2292"/>
                </a:cxn>
                <a:cxn ang="0">
                  <a:pos x="3888" y="2269"/>
                </a:cxn>
                <a:cxn ang="0">
                  <a:pos x="3786" y="2235"/>
                </a:cxn>
                <a:cxn ang="0">
                  <a:pos x="3682" y="2195"/>
                </a:cxn>
                <a:cxn ang="0">
                  <a:pos x="3575" y="2143"/>
                </a:cxn>
                <a:cxn ang="0">
                  <a:pos x="3466" y="2082"/>
                </a:cxn>
                <a:cxn ang="0">
                  <a:pos x="3355" y="2011"/>
                </a:cxn>
                <a:cxn ang="0">
                  <a:pos x="3241" y="1927"/>
                </a:cxn>
                <a:cxn ang="0">
                  <a:pos x="3125" y="1831"/>
                </a:cxn>
                <a:cxn ang="0">
                  <a:pos x="3009" y="1723"/>
                </a:cxn>
                <a:cxn ang="0">
                  <a:pos x="2891" y="1600"/>
                </a:cxn>
                <a:cxn ang="0">
                  <a:pos x="2773" y="1475"/>
                </a:cxn>
                <a:cxn ang="0">
                  <a:pos x="2545" y="1244"/>
                </a:cxn>
                <a:cxn ang="0">
                  <a:pos x="2331" y="1035"/>
                </a:cxn>
                <a:cxn ang="0">
                  <a:pos x="2126" y="850"/>
                </a:cxn>
                <a:cxn ang="0">
                  <a:pos x="1931" y="685"/>
                </a:cxn>
                <a:cxn ang="0">
                  <a:pos x="1744" y="543"/>
                </a:cxn>
                <a:cxn ang="0">
                  <a:pos x="1565" y="419"/>
                </a:cxn>
                <a:cxn ang="0">
                  <a:pos x="1391" y="314"/>
                </a:cxn>
                <a:cxn ang="0">
                  <a:pos x="1222" y="226"/>
                </a:cxn>
                <a:cxn ang="0">
                  <a:pos x="1057" y="154"/>
                </a:cxn>
                <a:cxn ang="0">
                  <a:pos x="894" y="99"/>
                </a:cxn>
                <a:cxn ang="0">
                  <a:pos x="735" y="55"/>
                </a:cxn>
                <a:cxn ang="0">
                  <a:pos x="574" y="26"/>
                </a:cxn>
                <a:cxn ang="0">
                  <a:pos x="412" y="8"/>
                </a:cxn>
                <a:cxn ang="0">
                  <a:pos x="250" y="0"/>
                </a:cxn>
                <a:cxn ang="0">
                  <a:pos x="85" y="4"/>
                </a:cxn>
              </a:cxnLst>
              <a:rect l="0" t="0" r="r" b="b"/>
              <a:pathLst>
                <a:path w="5176" h="2321">
                  <a:moveTo>
                    <a:pt x="5176" y="1959"/>
                  </a:moveTo>
                  <a:lnTo>
                    <a:pt x="5176" y="1959"/>
                  </a:lnTo>
                  <a:lnTo>
                    <a:pt x="5165" y="1970"/>
                  </a:lnTo>
                  <a:lnTo>
                    <a:pt x="5130" y="2001"/>
                  </a:lnTo>
                  <a:lnTo>
                    <a:pt x="5105" y="2020"/>
                  </a:lnTo>
                  <a:lnTo>
                    <a:pt x="5075" y="2044"/>
                  </a:lnTo>
                  <a:lnTo>
                    <a:pt x="5039" y="2070"/>
                  </a:lnTo>
                  <a:lnTo>
                    <a:pt x="4998" y="2096"/>
                  </a:lnTo>
                  <a:lnTo>
                    <a:pt x="4953" y="2125"/>
                  </a:lnTo>
                  <a:lnTo>
                    <a:pt x="4903" y="2153"/>
                  </a:lnTo>
                  <a:lnTo>
                    <a:pt x="4849" y="2180"/>
                  </a:lnTo>
                  <a:lnTo>
                    <a:pt x="4790" y="2208"/>
                  </a:lnTo>
                  <a:lnTo>
                    <a:pt x="4726" y="2233"/>
                  </a:lnTo>
                  <a:lnTo>
                    <a:pt x="4658" y="2258"/>
                  </a:lnTo>
                  <a:lnTo>
                    <a:pt x="4624" y="2267"/>
                  </a:lnTo>
                  <a:lnTo>
                    <a:pt x="4587" y="2277"/>
                  </a:lnTo>
                  <a:lnTo>
                    <a:pt x="4550" y="2287"/>
                  </a:lnTo>
                  <a:lnTo>
                    <a:pt x="4513" y="2295"/>
                  </a:lnTo>
                  <a:lnTo>
                    <a:pt x="4472" y="2303"/>
                  </a:lnTo>
                  <a:lnTo>
                    <a:pt x="4433" y="2308"/>
                  </a:lnTo>
                  <a:lnTo>
                    <a:pt x="4392" y="2313"/>
                  </a:lnTo>
                  <a:lnTo>
                    <a:pt x="4350" y="2317"/>
                  </a:lnTo>
                  <a:lnTo>
                    <a:pt x="4307" y="2319"/>
                  </a:lnTo>
                  <a:lnTo>
                    <a:pt x="4264" y="2321"/>
                  </a:lnTo>
                  <a:lnTo>
                    <a:pt x="4220" y="2319"/>
                  </a:lnTo>
                  <a:lnTo>
                    <a:pt x="4174" y="2317"/>
                  </a:lnTo>
                  <a:lnTo>
                    <a:pt x="4128" y="2314"/>
                  </a:lnTo>
                  <a:lnTo>
                    <a:pt x="4082" y="2308"/>
                  </a:lnTo>
                  <a:lnTo>
                    <a:pt x="4034" y="2301"/>
                  </a:lnTo>
                  <a:lnTo>
                    <a:pt x="3986" y="2292"/>
                  </a:lnTo>
                  <a:lnTo>
                    <a:pt x="3936" y="2282"/>
                  </a:lnTo>
                  <a:lnTo>
                    <a:pt x="3888" y="2269"/>
                  </a:lnTo>
                  <a:lnTo>
                    <a:pt x="3836" y="2253"/>
                  </a:lnTo>
                  <a:lnTo>
                    <a:pt x="3786" y="2235"/>
                  </a:lnTo>
                  <a:lnTo>
                    <a:pt x="3734" y="2216"/>
                  </a:lnTo>
                  <a:lnTo>
                    <a:pt x="3682" y="2195"/>
                  </a:lnTo>
                  <a:lnTo>
                    <a:pt x="3628" y="2170"/>
                  </a:lnTo>
                  <a:lnTo>
                    <a:pt x="3575" y="2143"/>
                  </a:lnTo>
                  <a:lnTo>
                    <a:pt x="3521" y="2114"/>
                  </a:lnTo>
                  <a:lnTo>
                    <a:pt x="3466" y="2082"/>
                  </a:lnTo>
                  <a:lnTo>
                    <a:pt x="3410" y="2048"/>
                  </a:lnTo>
                  <a:lnTo>
                    <a:pt x="3355" y="2011"/>
                  </a:lnTo>
                  <a:lnTo>
                    <a:pt x="3298" y="1970"/>
                  </a:lnTo>
                  <a:lnTo>
                    <a:pt x="3241" y="1927"/>
                  </a:lnTo>
                  <a:lnTo>
                    <a:pt x="3184" y="1880"/>
                  </a:lnTo>
                  <a:lnTo>
                    <a:pt x="3125" y="1831"/>
                  </a:lnTo>
                  <a:lnTo>
                    <a:pt x="3067" y="1778"/>
                  </a:lnTo>
                  <a:lnTo>
                    <a:pt x="3009" y="1723"/>
                  </a:lnTo>
                  <a:lnTo>
                    <a:pt x="2949" y="1663"/>
                  </a:lnTo>
                  <a:lnTo>
                    <a:pt x="2891" y="1600"/>
                  </a:lnTo>
                  <a:lnTo>
                    <a:pt x="2891" y="1600"/>
                  </a:lnTo>
                  <a:lnTo>
                    <a:pt x="2773" y="1475"/>
                  </a:lnTo>
                  <a:lnTo>
                    <a:pt x="2658" y="1357"/>
                  </a:lnTo>
                  <a:lnTo>
                    <a:pt x="2545" y="1244"/>
                  </a:lnTo>
                  <a:lnTo>
                    <a:pt x="2437" y="1135"/>
                  </a:lnTo>
                  <a:lnTo>
                    <a:pt x="2331" y="1035"/>
                  </a:lnTo>
                  <a:lnTo>
                    <a:pt x="2227" y="938"/>
                  </a:lnTo>
                  <a:lnTo>
                    <a:pt x="2126" y="850"/>
                  </a:lnTo>
                  <a:lnTo>
                    <a:pt x="2027" y="764"/>
                  </a:lnTo>
                  <a:lnTo>
                    <a:pt x="1931" y="685"/>
                  </a:lnTo>
                  <a:lnTo>
                    <a:pt x="1837" y="611"/>
                  </a:lnTo>
                  <a:lnTo>
                    <a:pt x="1744" y="543"/>
                  </a:lnTo>
                  <a:lnTo>
                    <a:pt x="1654" y="478"/>
                  </a:lnTo>
                  <a:lnTo>
                    <a:pt x="1565" y="419"/>
                  </a:lnTo>
                  <a:lnTo>
                    <a:pt x="1477" y="364"/>
                  </a:lnTo>
                  <a:lnTo>
                    <a:pt x="1391" y="314"/>
                  </a:lnTo>
                  <a:lnTo>
                    <a:pt x="1305" y="268"/>
                  </a:lnTo>
                  <a:lnTo>
                    <a:pt x="1222" y="226"/>
                  </a:lnTo>
                  <a:lnTo>
                    <a:pt x="1139" y="188"/>
                  </a:lnTo>
                  <a:lnTo>
                    <a:pt x="1057" y="154"/>
                  </a:lnTo>
                  <a:lnTo>
                    <a:pt x="976" y="125"/>
                  </a:lnTo>
                  <a:lnTo>
                    <a:pt x="894" y="99"/>
                  </a:lnTo>
                  <a:lnTo>
                    <a:pt x="814" y="75"/>
                  </a:lnTo>
                  <a:lnTo>
                    <a:pt x="735" y="55"/>
                  </a:lnTo>
                  <a:lnTo>
                    <a:pt x="654" y="39"/>
                  </a:lnTo>
                  <a:lnTo>
                    <a:pt x="574" y="26"/>
                  </a:lnTo>
                  <a:lnTo>
                    <a:pt x="493" y="16"/>
                  </a:lnTo>
                  <a:lnTo>
                    <a:pt x="412" y="8"/>
                  </a:lnTo>
                  <a:lnTo>
                    <a:pt x="332" y="4"/>
                  </a:lnTo>
                  <a:lnTo>
                    <a:pt x="250" y="0"/>
                  </a:lnTo>
                  <a:lnTo>
                    <a:pt x="168" y="0"/>
                  </a:lnTo>
                  <a:lnTo>
                    <a:pt x="85" y="4"/>
                  </a:lnTo>
                  <a:lnTo>
                    <a:pt x="0" y="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spcBef>
                  <a:spcPct val="50000"/>
                </a:spcBef>
              </a:pPr>
              <a:endParaRPr lang="ko-KR" altLang="en-US" sz="1000" b="1" dirty="0" smtClean="0">
                <a:solidFill>
                  <a:srgbClr val="000000"/>
                </a:solidFill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53" name="Freeform 17"/>
            <p:cNvSpPr>
              <a:spLocks/>
            </p:cNvSpPr>
            <p:nvPr userDrawn="1"/>
          </p:nvSpPr>
          <p:spPr bwMode="auto">
            <a:xfrm>
              <a:off x="403" y="829"/>
              <a:ext cx="5205" cy="1124"/>
            </a:xfrm>
            <a:custGeom>
              <a:avLst/>
              <a:gdLst/>
              <a:ahLst/>
              <a:cxnLst>
                <a:cxn ang="0">
                  <a:pos x="5205" y="1868"/>
                </a:cxn>
                <a:cxn ang="0">
                  <a:pos x="5161" y="1910"/>
                </a:cxn>
                <a:cxn ang="0">
                  <a:pos x="5105" y="1956"/>
                </a:cxn>
                <a:cxn ang="0">
                  <a:pos x="5030" y="2011"/>
                </a:cxn>
                <a:cxn ang="0">
                  <a:pos x="4936" y="2069"/>
                </a:cxn>
                <a:cxn ang="0">
                  <a:pos x="4822" y="2127"/>
                </a:cxn>
                <a:cxn ang="0">
                  <a:pos x="4693" y="2178"/>
                </a:cxn>
                <a:cxn ang="0">
                  <a:pos x="4621" y="2201"/>
                </a:cxn>
                <a:cxn ang="0">
                  <a:pos x="4546" y="2219"/>
                </a:cxn>
                <a:cxn ang="0">
                  <a:pos x="4467" y="2235"/>
                </a:cxn>
                <a:cxn ang="0">
                  <a:pos x="4385" y="2245"/>
                </a:cxn>
                <a:cxn ang="0">
                  <a:pos x="4299" y="2250"/>
                </a:cxn>
                <a:cxn ang="0">
                  <a:pos x="4208" y="2250"/>
                </a:cxn>
                <a:cxn ang="0">
                  <a:pos x="4117" y="2241"/>
                </a:cxn>
                <a:cxn ang="0">
                  <a:pos x="4020" y="2227"/>
                </a:cxn>
                <a:cxn ang="0">
                  <a:pos x="3921" y="2206"/>
                </a:cxn>
                <a:cxn ang="0">
                  <a:pos x="3820" y="2175"/>
                </a:cxn>
                <a:cxn ang="0">
                  <a:pos x="3714" y="2135"/>
                </a:cxn>
                <a:cxn ang="0">
                  <a:pos x="3607" y="2086"/>
                </a:cxn>
                <a:cxn ang="0">
                  <a:pos x="3497" y="2027"/>
                </a:cxn>
                <a:cxn ang="0">
                  <a:pos x="3385" y="1957"/>
                </a:cxn>
                <a:cxn ang="0">
                  <a:pos x="3270" y="1875"/>
                </a:cxn>
                <a:cxn ang="0">
                  <a:pos x="3153" y="1781"/>
                </a:cxn>
                <a:cxn ang="0">
                  <a:pos x="3035" y="1675"/>
                </a:cxn>
                <a:cxn ang="0">
                  <a:pos x="2914" y="1555"/>
                </a:cxn>
                <a:cxn ang="0">
                  <a:pos x="2795" y="1431"/>
                </a:cxn>
                <a:cxn ang="0">
                  <a:pos x="2564" y="1202"/>
                </a:cxn>
                <a:cxn ang="0">
                  <a:pos x="2346" y="997"/>
                </a:cxn>
                <a:cxn ang="0">
                  <a:pos x="2140" y="816"/>
                </a:cxn>
                <a:cxn ang="0">
                  <a:pos x="1941" y="654"/>
                </a:cxn>
                <a:cxn ang="0">
                  <a:pos x="1752" y="514"/>
                </a:cxn>
                <a:cxn ang="0">
                  <a:pos x="1570" y="394"/>
                </a:cxn>
                <a:cxn ang="0">
                  <a:pos x="1395" y="293"/>
                </a:cxn>
                <a:cxn ang="0">
                  <a:pos x="1226" y="207"/>
                </a:cxn>
                <a:cxn ang="0">
                  <a:pos x="1059" y="139"/>
                </a:cxn>
                <a:cxn ang="0">
                  <a:pos x="897" y="86"/>
                </a:cxn>
                <a:cxn ang="0">
                  <a:pos x="734" y="45"/>
                </a:cxn>
                <a:cxn ang="0">
                  <a:pos x="575" y="20"/>
                </a:cxn>
                <a:cxn ang="0">
                  <a:pos x="414" y="5"/>
                </a:cxn>
                <a:cxn ang="0">
                  <a:pos x="250" y="0"/>
                </a:cxn>
                <a:cxn ang="0">
                  <a:pos x="85" y="7"/>
                </a:cxn>
              </a:cxnLst>
              <a:rect l="0" t="0" r="r" b="b"/>
              <a:pathLst>
                <a:path w="5205" h="2250">
                  <a:moveTo>
                    <a:pt x="5205" y="1868"/>
                  </a:moveTo>
                  <a:lnTo>
                    <a:pt x="5205" y="1868"/>
                  </a:lnTo>
                  <a:lnTo>
                    <a:pt x="5194" y="1880"/>
                  </a:lnTo>
                  <a:lnTo>
                    <a:pt x="5161" y="1910"/>
                  </a:lnTo>
                  <a:lnTo>
                    <a:pt x="5136" y="1931"/>
                  </a:lnTo>
                  <a:lnTo>
                    <a:pt x="5105" y="1956"/>
                  </a:lnTo>
                  <a:lnTo>
                    <a:pt x="5071" y="1981"/>
                  </a:lnTo>
                  <a:lnTo>
                    <a:pt x="5030" y="2011"/>
                  </a:lnTo>
                  <a:lnTo>
                    <a:pt x="4984" y="2040"/>
                  </a:lnTo>
                  <a:lnTo>
                    <a:pt x="4936" y="2069"/>
                  </a:lnTo>
                  <a:lnTo>
                    <a:pt x="4882" y="2098"/>
                  </a:lnTo>
                  <a:lnTo>
                    <a:pt x="4822" y="2127"/>
                  </a:lnTo>
                  <a:lnTo>
                    <a:pt x="4760" y="2153"/>
                  </a:lnTo>
                  <a:lnTo>
                    <a:pt x="4693" y="2178"/>
                  </a:lnTo>
                  <a:lnTo>
                    <a:pt x="4657" y="2190"/>
                  </a:lnTo>
                  <a:lnTo>
                    <a:pt x="4621" y="2201"/>
                  </a:lnTo>
                  <a:lnTo>
                    <a:pt x="4585" y="2211"/>
                  </a:lnTo>
                  <a:lnTo>
                    <a:pt x="4546" y="2219"/>
                  </a:lnTo>
                  <a:lnTo>
                    <a:pt x="4507" y="2227"/>
                  </a:lnTo>
                  <a:lnTo>
                    <a:pt x="4467" y="2235"/>
                  </a:lnTo>
                  <a:lnTo>
                    <a:pt x="4426" y="2240"/>
                  </a:lnTo>
                  <a:lnTo>
                    <a:pt x="4385" y="2245"/>
                  </a:lnTo>
                  <a:lnTo>
                    <a:pt x="4342" y="2248"/>
                  </a:lnTo>
                  <a:lnTo>
                    <a:pt x="4299" y="2250"/>
                  </a:lnTo>
                  <a:lnTo>
                    <a:pt x="4254" y="2250"/>
                  </a:lnTo>
                  <a:lnTo>
                    <a:pt x="4208" y="2250"/>
                  </a:lnTo>
                  <a:lnTo>
                    <a:pt x="4163" y="2246"/>
                  </a:lnTo>
                  <a:lnTo>
                    <a:pt x="4117" y="2241"/>
                  </a:lnTo>
                  <a:lnTo>
                    <a:pt x="4068" y="2235"/>
                  </a:lnTo>
                  <a:lnTo>
                    <a:pt x="4020" y="2227"/>
                  </a:lnTo>
                  <a:lnTo>
                    <a:pt x="3971" y="2217"/>
                  </a:lnTo>
                  <a:lnTo>
                    <a:pt x="3921" y="2206"/>
                  </a:lnTo>
                  <a:lnTo>
                    <a:pt x="3871" y="2191"/>
                  </a:lnTo>
                  <a:lnTo>
                    <a:pt x="3820" y="2175"/>
                  </a:lnTo>
                  <a:lnTo>
                    <a:pt x="3767" y="2156"/>
                  </a:lnTo>
                  <a:lnTo>
                    <a:pt x="3714" y="2135"/>
                  </a:lnTo>
                  <a:lnTo>
                    <a:pt x="3661" y="2112"/>
                  </a:lnTo>
                  <a:lnTo>
                    <a:pt x="3607" y="2086"/>
                  </a:lnTo>
                  <a:lnTo>
                    <a:pt x="3553" y="2057"/>
                  </a:lnTo>
                  <a:lnTo>
                    <a:pt x="3497" y="2027"/>
                  </a:lnTo>
                  <a:lnTo>
                    <a:pt x="3442" y="1993"/>
                  </a:lnTo>
                  <a:lnTo>
                    <a:pt x="3385" y="1957"/>
                  </a:lnTo>
                  <a:lnTo>
                    <a:pt x="3328" y="1917"/>
                  </a:lnTo>
                  <a:lnTo>
                    <a:pt x="3270" y="1875"/>
                  </a:lnTo>
                  <a:lnTo>
                    <a:pt x="3213" y="1830"/>
                  </a:lnTo>
                  <a:lnTo>
                    <a:pt x="3153" y="1781"/>
                  </a:lnTo>
                  <a:lnTo>
                    <a:pt x="3095" y="1730"/>
                  </a:lnTo>
                  <a:lnTo>
                    <a:pt x="3035" y="1675"/>
                  </a:lnTo>
                  <a:lnTo>
                    <a:pt x="2975" y="1617"/>
                  </a:lnTo>
                  <a:lnTo>
                    <a:pt x="2914" y="1555"/>
                  </a:lnTo>
                  <a:lnTo>
                    <a:pt x="2914" y="1555"/>
                  </a:lnTo>
                  <a:lnTo>
                    <a:pt x="2795" y="1431"/>
                  </a:lnTo>
                  <a:lnTo>
                    <a:pt x="2678" y="1313"/>
                  </a:lnTo>
                  <a:lnTo>
                    <a:pt x="2564" y="1202"/>
                  </a:lnTo>
                  <a:lnTo>
                    <a:pt x="2453" y="1097"/>
                  </a:lnTo>
                  <a:lnTo>
                    <a:pt x="2346" y="997"/>
                  </a:lnTo>
                  <a:lnTo>
                    <a:pt x="2241" y="903"/>
                  </a:lnTo>
                  <a:lnTo>
                    <a:pt x="2140" y="816"/>
                  </a:lnTo>
                  <a:lnTo>
                    <a:pt x="2040" y="732"/>
                  </a:lnTo>
                  <a:lnTo>
                    <a:pt x="1941" y="654"/>
                  </a:lnTo>
                  <a:lnTo>
                    <a:pt x="1847" y="582"/>
                  </a:lnTo>
                  <a:lnTo>
                    <a:pt x="1752" y="514"/>
                  </a:lnTo>
                  <a:lnTo>
                    <a:pt x="1661" y="452"/>
                  </a:lnTo>
                  <a:lnTo>
                    <a:pt x="1570" y="394"/>
                  </a:lnTo>
                  <a:lnTo>
                    <a:pt x="1483" y="341"/>
                  </a:lnTo>
                  <a:lnTo>
                    <a:pt x="1395" y="293"/>
                  </a:lnTo>
                  <a:lnTo>
                    <a:pt x="1311" y="247"/>
                  </a:lnTo>
                  <a:lnTo>
                    <a:pt x="1226" y="207"/>
                  </a:lnTo>
                  <a:lnTo>
                    <a:pt x="1143" y="171"/>
                  </a:lnTo>
                  <a:lnTo>
                    <a:pt x="1059" y="139"/>
                  </a:lnTo>
                  <a:lnTo>
                    <a:pt x="977" y="110"/>
                  </a:lnTo>
                  <a:lnTo>
                    <a:pt x="897" y="86"/>
                  </a:lnTo>
                  <a:lnTo>
                    <a:pt x="815" y="63"/>
                  </a:lnTo>
                  <a:lnTo>
                    <a:pt x="734" y="45"/>
                  </a:lnTo>
                  <a:lnTo>
                    <a:pt x="655" y="31"/>
                  </a:lnTo>
                  <a:lnTo>
                    <a:pt x="575" y="20"/>
                  </a:lnTo>
                  <a:lnTo>
                    <a:pt x="494" y="10"/>
                  </a:lnTo>
                  <a:lnTo>
                    <a:pt x="414" y="5"/>
                  </a:lnTo>
                  <a:lnTo>
                    <a:pt x="332" y="2"/>
                  </a:lnTo>
                  <a:lnTo>
                    <a:pt x="250" y="0"/>
                  </a:lnTo>
                  <a:lnTo>
                    <a:pt x="168" y="2"/>
                  </a:lnTo>
                  <a:lnTo>
                    <a:pt x="85" y="7"/>
                  </a:lnTo>
                  <a:lnTo>
                    <a:pt x="0" y="13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spcBef>
                  <a:spcPct val="50000"/>
                </a:spcBef>
              </a:pPr>
              <a:endParaRPr lang="ko-KR" altLang="en-US" sz="1000" b="1" dirty="0" smtClean="0">
                <a:solidFill>
                  <a:srgbClr val="000000"/>
                </a:solidFill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54" name="Freeform 18"/>
            <p:cNvSpPr>
              <a:spLocks/>
            </p:cNvSpPr>
            <p:nvPr userDrawn="1"/>
          </p:nvSpPr>
          <p:spPr bwMode="auto">
            <a:xfrm>
              <a:off x="418" y="850"/>
              <a:ext cx="5233" cy="1090"/>
            </a:xfrm>
            <a:custGeom>
              <a:avLst/>
              <a:gdLst/>
              <a:ahLst/>
              <a:cxnLst>
                <a:cxn ang="0">
                  <a:pos x="5233" y="1778"/>
                </a:cxn>
                <a:cxn ang="0">
                  <a:pos x="5189" y="1822"/>
                </a:cxn>
                <a:cxn ang="0">
                  <a:pos x="5133" y="1867"/>
                </a:cxn>
                <a:cxn ang="0">
                  <a:pos x="5060" y="1923"/>
                </a:cxn>
                <a:cxn ang="0">
                  <a:pos x="4965" y="1985"/>
                </a:cxn>
                <a:cxn ang="0">
                  <a:pos x="4854" y="2044"/>
                </a:cxn>
                <a:cxn ang="0">
                  <a:pos x="4725" y="2099"/>
                </a:cxn>
                <a:cxn ang="0">
                  <a:pos x="4654" y="2122"/>
                </a:cxn>
                <a:cxn ang="0">
                  <a:pos x="4579" y="2143"/>
                </a:cxn>
                <a:cxn ang="0">
                  <a:pos x="4500" y="2159"/>
                </a:cxn>
                <a:cxn ang="0">
                  <a:pos x="4418" y="2172"/>
                </a:cxn>
                <a:cxn ang="0">
                  <a:pos x="4332" y="2178"/>
                </a:cxn>
                <a:cxn ang="0">
                  <a:pos x="4242" y="2180"/>
                </a:cxn>
                <a:cxn ang="0">
                  <a:pos x="4149" y="2174"/>
                </a:cxn>
                <a:cxn ang="0">
                  <a:pos x="4053" y="2162"/>
                </a:cxn>
                <a:cxn ang="0">
                  <a:pos x="3953" y="2141"/>
                </a:cxn>
                <a:cxn ang="0">
                  <a:pos x="3852" y="2114"/>
                </a:cxn>
                <a:cxn ang="0">
                  <a:pos x="3746" y="2075"/>
                </a:cxn>
                <a:cxn ang="0">
                  <a:pos x="3638" y="2028"/>
                </a:cxn>
                <a:cxn ang="0">
                  <a:pos x="3527" y="1972"/>
                </a:cxn>
                <a:cxn ang="0">
                  <a:pos x="3414" y="1902"/>
                </a:cxn>
                <a:cxn ang="0">
                  <a:pos x="3298" y="1823"/>
                </a:cxn>
                <a:cxn ang="0">
                  <a:pos x="3180" y="1731"/>
                </a:cxn>
                <a:cxn ang="0">
                  <a:pos x="3059" y="1626"/>
                </a:cxn>
                <a:cxn ang="0">
                  <a:pos x="2937" y="1508"/>
                </a:cxn>
                <a:cxn ang="0">
                  <a:pos x="2816" y="1387"/>
                </a:cxn>
                <a:cxn ang="0">
                  <a:pos x="2581" y="1161"/>
                </a:cxn>
                <a:cxn ang="0">
                  <a:pos x="2361" y="959"/>
                </a:cxn>
                <a:cxn ang="0">
                  <a:pos x="2151" y="780"/>
                </a:cxn>
                <a:cxn ang="0">
                  <a:pos x="1951" y="624"/>
                </a:cxn>
                <a:cxn ang="0">
                  <a:pos x="1759" y="486"/>
                </a:cxn>
                <a:cxn ang="0">
                  <a:pos x="1576" y="370"/>
                </a:cxn>
                <a:cxn ang="0">
                  <a:pos x="1400" y="270"/>
                </a:cxn>
                <a:cxn ang="0">
                  <a:pos x="1229" y="189"/>
                </a:cxn>
                <a:cxn ang="0">
                  <a:pos x="1061" y="123"/>
                </a:cxn>
                <a:cxn ang="0">
                  <a:pos x="897" y="73"/>
                </a:cxn>
                <a:cxn ang="0">
                  <a:pos x="736" y="36"/>
                </a:cxn>
                <a:cxn ang="0">
                  <a:pos x="575" y="13"/>
                </a:cxn>
                <a:cxn ang="0">
                  <a:pos x="413" y="2"/>
                </a:cxn>
                <a:cxn ang="0">
                  <a:pos x="250" y="2"/>
                </a:cxn>
                <a:cxn ang="0">
                  <a:pos x="85" y="10"/>
                </a:cxn>
              </a:cxnLst>
              <a:rect l="0" t="0" r="r" b="b"/>
              <a:pathLst>
                <a:path w="5233" h="2180">
                  <a:moveTo>
                    <a:pt x="5233" y="1778"/>
                  </a:moveTo>
                  <a:lnTo>
                    <a:pt x="5233" y="1778"/>
                  </a:lnTo>
                  <a:lnTo>
                    <a:pt x="5222" y="1789"/>
                  </a:lnTo>
                  <a:lnTo>
                    <a:pt x="5189" y="1822"/>
                  </a:lnTo>
                  <a:lnTo>
                    <a:pt x="5164" y="1843"/>
                  </a:lnTo>
                  <a:lnTo>
                    <a:pt x="5133" y="1867"/>
                  </a:lnTo>
                  <a:lnTo>
                    <a:pt x="5099" y="1894"/>
                  </a:lnTo>
                  <a:lnTo>
                    <a:pt x="5060" y="1923"/>
                  </a:lnTo>
                  <a:lnTo>
                    <a:pt x="5015" y="1954"/>
                  </a:lnTo>
                  <a:lnTo>
                    <a:pt x="4965" y="1985"/>
                  </a:lnTo>
                  <a:lnTo>
                    <a:pt x="4913" y="2014"/>
                  </a:lnTo>
                  <a:lnTo>
                    <a:pt x="4854" y="2044"/>
                  </a:lnTo>
                  <a:lnTo>
                    <a:pt x="4792" y="2072"/>
                  </a:lnTo>
                  <a:lnTo>
                    <a:pt x="4725" y="2099"/>
                  </a:lnTo>
                  <a:lnTo>
                    <a:pt x="4689" y="2111"/>
                  </a:lnTo>
                  <a:lnTo>
                    <a:pt x="4654" y="2122"/>
                  </a:lnTo>
                  <a:lnTo>
                    <a:pt x="4617" y="2133"/>
                  </a:lnTo>
                  <a:lnTo>
                    <a:pt x="4579" y="2143"/>
                  </a:lnTo>
                  <a:lnTo>
                    <a:pt x="4540" y="2153"/>
                  </a:lnTo>
                  <a:lnTo>
                    <a:pt x="4500" y="2159"/>
                  </a:lnTo>
                  <a:lnTo>
                    <a:pt x="4460" y="2167"/>
                  </a:lnTo>
                  <a:lnTo>
                    <a:pt x="4418" y="2172"/>
                  </a:lnTo>
                  <a:lnTo>
                    <a:pt x="4375" y="2175"/>
                  </a:lnTo>
                  <a:lnTo>
                    <a:pt x="4332" y="2178"/>
                  </a:lnTo>
                  <a:lnTo>
                    <a:pt x="4288" y="2180"/>
                  </a:lnTo>
                  <a:lnTo>
                    <a:pt x="4242" y="2180"/>
                  </a:lnTo>
                  <a:lnTo>
                    <a:pt x="4196" y="2178"/>
                  </a:lnTo>
                  <a:lnTo>
                    <a:pt x="4149" y="2174"/>
                  </a:lnTo>
                  <a:lnTo>
                    <a:pt x="4102" y="2169"/>
                  </a:lnTo>
                  <a:lnTo>
                    <a:pt x="4053" y="2162"/>
                  </a:lnTo>
                  <a:lnTo>
                    <a:pt x="4003" y="2153"/>
                  </a:lnTo>
                  <a:lnTo>
                    <a:pt x="3953" y="2141"/>
                  </a:lnTo>
                  <a:lnTo>
                    <a:pt x="3903" y="2128"/>
                  </a:lnTo>
                  <a:lnTo>
                    <a:pt x="3852" y="2114"/>
                  </a:lnTo>
                  <a:lnTo>
                    <a:pt x="3799" y="2096"/>
                  </a:lnTo>
                  <a:lnTo>
                    <a:pt x="3746" y="2075"/>
                  </a:lnTo>
                  <a:lnTo>
                    <a:pt x="3692" y="2054"/>
                  </a:lnTo>
                  <a:lnTo>
                    <a:pt x="3638" y="2028"/>
                  </a:lnTo>
                  <a:lnTo>
                    <a:pt x="3582" y="2001"/>
                  </a:lnTo>
                  <a:lnTo>
                    <a:pt x="3527" y="1972"/>
                  </a:lnTo>
                  <a:lnTo>
                    <a:pt x="3471" y="1938"/>
                  </a:lnTo>
                  <a:lnTo>
                    <a:pt x="3414" y="1902"/>
                  </a:lnTo>
                  <a:lnTo>
                    <a:pt x="3356" y="1865"/>
                  </a:lnTo>
                  <a:lnTo>
                    <a:pt x="3298" y="1823"/>
                  </a:lnTo>
                  <a:lnTo>
                    <a:pt x="3239" y="1778"/>
                  </a:lnTo>
                  <a:lnTo>
                    <a:pt x="3180" y="1731"/>
                  </a:lnTo>
                  <a:lnTo>
                    <a:pt x="3120" y="1681"/>
                  </a:lnTo>
                  <a:lnTo>
                    <a:pt x="3059" y="1626"/>
                  </a:lnTo>
                  <a:lnTo>
                    <a:pt x="2999" y="1570"/>
                  </a:lnTo>
                  <a:lnTo>
                    <a:pt x="2937" y="1508"/>
                  </a:lnTo>
                  <a:lnTo>
                    <a:pt x="2937" y="1508"/>
                  </a:lnTo>
                  <a:lnTo>
                    <a:pt x="2816" y="1387"/>
                  </a:lnTo>
                  <a:lnTo>
                    <a:pt x="2697" y="1271"/>
                  </a:lnTo>
                  <a:lnTo>
                    <a:pt x="2581" y="1161"/>
                  </a:lnTo>
                  <a:lnTo>
                    <a:pt x="2470" y="1058"/>
                  </a:lnTo>
                  <a:lnTo>
                    <a:pt x="2361" y="959"/>
                  </a:lnTo>
                  <a:lnTo>
                    <a:pt x="2255" y="867"/>
                  </a:lnTo>
                  <a:lnTo>
                    <a:pt x="2151" y="780"/>
                  </a:lnTo>
                  <a:lnTo>
                    <a:pt x="2050" y="699"/>
                  </a:lnTo>
                  <a:lnTo>
                    <a:pt x="1951" y="624"/>
                  </a:lnTo>
                  <a:lnTo>
                    <a:pt x="1854" y="552"/>
                  </a:lnTo>
                  <a:lnTo>
                    <a:pt x="1759" y="486"/>
                  </a:lnTo>
                  <a:lnTo>
                    <a:pt x="1668" y="427"/>
                  </a:lnTo>
                  <a:lnTo>
                    <a:pt x="1576" y="370"/>
                  </a:lnTo>
                  <a:lnTo>
                    <a:pt x="1487" y="318"/>
                  </a:lnTo>
                  <a:lnTo>
                    <a:pt x="1400" y="270"/>
                  </a:lnTo>
                  <a:lnTo>
                    <a:pt x="1314" y="228"/>
                  </a:lnTo>
                  <a:lnTo>
                    <a:pt x="1229" y="189"/>
                  </a:lnTo>
                  <a:lnTo>
                    <a:pt x="1144" y="154"/>
                  </a:lnTo>
                  <a:lnTo>
                    <a:pt x="1061" y="123"/>
                  </a:lnTo>
                  <a:lnTo>
                    <a:pt x="979" y="96"/>
                  </a:lnTo>
                  <a:lnTo>
                    <a:pt x="897" y="73"/>
                  </a:lnTo>
                  <a:lnTo>
                    <a:pt x="817" y="54"/>
                  </a:lnTo>
                  <a:lnTo>
                    <a:pt x="736" y="36"/>
                  </a:lnTo>
                  <a:lnTo>
                    <a:pt x="656" y="23"/>
                  </a:lnTo>
                  <a:lnTo>
                    <a:pt x="575" y="13"/>
                  </a:lnTo>
                  <a:lnTo>
                    <a:pt x="495" y="7"/>
                  </a:lnTo>
                  <a:lnTo>
                    <a:pt x="413" y="2"/>
                  </a:lnTo>
                  <a:lnTo>
                    <a:pt x="332" y="0"/>
                  </a:lnTo>
                  <a:lnTo>
                    <a:pt x="250" y="2"/>
                  </a:lnTo>
                  <a:lnTo>
                    <a:pt x="168" y="5"/>
                  </a:lnTo>
                  <a:lnTo>
                    <a:pt x="85" y="10"/>
                  </a:lnTo>
                  <a:lnTo>
                    <a:pt x="0" y="1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spcBef>
                  <a:spcPct val="50000"/>
                </a:spcBef>
              </a:pPr>
              <a:endParaRPr lang="ko-KR" altLang="en-US" sz="1000" b="1" dirty="0" smtClean="0">
                <a:solidFill>
                  <a:srgbClr val="000000"/>
                </a:solidFill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55" name="Freeform 19"/>
            <p:cNvSpPr>
              <a:spLocks/>
            </p:cNvSpPr>
            <p:nvPr userDrawn="1"/>
          </p:nvSpPr>
          <p:spPr bwMode="auto">
            <a:xfrm>
              <a:off x="434" y="870"/>
              <a:ext cx="5259" cy="1056"/>
            </a:xfrm>
            <a:custGeom>
              <a:avLst/>
              <a:gdLst/>
              <a:ahLst/>
              <a:cxnLst>
                <a:cxn ang="0">
                  <a:pos x="5259" y="1687"/>
                </a:cxn>
                <a:cxn ang="0">
                  <a:pos x="5214" y="1731"/>
                </a:cxn>
                <a:cxn ang="0">
                  <a:pos x="5160" y="1779"/>
                </a:cxn>
                <a:cxn ang="0">
                  <a:pos x="5087" y="1837"/>
                </a:cxn>
                <a:cxn ang="0">
                  <a:pos x="4994" y="1900"/>
                </a:cxn>
                <a:cxn ang="0">
                  <a:pos x="4883" y="1963"/>
                </a:cxn>
                <a:cxn ang="0">
                  <a:pos x="4755" y="2020"/>
                </a:cxn>
                <a:cxn ang="0">
                  <a:pos x="4684" y="2045"/>
                </a:cxn>
                <a:cxn ang="0">
                  <a:pos x="4611" y="2068"/>
                </a:cxn>
                <a:cxn ang="0">
                  <a:pos x="4531" y="2086"/>
                </a:cxn>
                <a:cxn ang="0">
                  <a:pos x="4449" y="2100"/>
                </a:cxn>
                <a:cxn ang="0">
                  <a:pos x="4363" y="2108"/>
                </a:cxn>
                <a:cxn ang="0">
                  <a:pos x="4275" y="2112"/>
                </a:cxn>
                <a:cxn ang="0">
                  <a:pos x="4181" y="2107"/>
                </a:cxn>
                <a:cxn ang="0">
                  <a:pos x="4084" y="2097"/>
                </a:cxn>
                <a:cxn ang="0">
                  <a:pos x="3984" y="2079"/>
                </a:cxn>
                <a:cxn ang="0">
                  <a:pos x="3882" y="2052"/>
                </a:cxn>
                <a:cxn ang="0">
                  <a:pos x="3776" y="2016"/>
                </a:cxn>
                <a:cxn ang="0">
                  <a:pos x="3668" y="1971"/>
                </a:cxn>
                <a:cxn ang="0">
                  <a:pos x="3555" y="1916"/>
                </a:cxn>
                <a:cxn ang="0">
                  <a:pos x="3441" y="1850"/>
                </a:cxn>
                <a:cxn ang="0">
                  <a:pos x="3325" y="1773"/>
                </a:cxn>
                <a:cxn ang="0">
                  <a:pos x="3205" y="1682"/>
                </a:cxn>
                <a:cxn ang="0">
                  <a:pos x="3083" y="1579"/>
                </a:cxn>
                <a:cxn ang="0">
                  <a:pos x="2958" y="1463"/>
                </a:cxn>
                <a:cxn ang="0">
                  <a:pos x="2835" y="1343"/>
                </a:cxn>
                <a:cxn ang="0">
                  <a:pos x="2599" y="1122"/>
                </a:cxn>
                <a:cxn ang="0">
                  <a:pos x="2374" y="923"/>
                </a:cxn>
                <a:cxn ang="0">
                  <a:pos x="2161" y="747"/>
                </a:cxn>
                <a:cxn ang="0">
                  <a:pos x="1960" y="594"/>
                </a:cxn>
                <a:cxn ang="0">
                  <a:pos x="1767" y="460"/>
                </a:cxn>
                <a:cxn ang="0">
                  <a:pos x="1581" y="347"/>
                </a:cxn>
                <a:cxn ang="0">
                  <a:pos x="1403" y="250"/>
                </a:cxn>
                <a:cxn ang="0">
                  <a:pos x="1231" y="171"/>
                </a:cxn>
                <a:cxn ang="0">
                  <a:pos x="1063" y="109"/>
                </a:cxn>
                <a:cxn ang="0">
                  <a:pos x="898" y="63"/>
                </a:cxn>
                <a:cxn ang="0">
                  <a:pos x="735" y="29"/>
                </a:cxn>
                <a:cxn ang="0">
                  <a:pos x="574" y="8"/>
                </a:cxn>
                <a:cxn ang="0">
                  <a:pos x="412" y="0"/>
                </a:cxn>
                <a:cxn ang="0">
                  <a:pos x="249" y="3"/>
                </a:cxn>
                <a:cxn ang="0">
                  <a:pos x="84" y="16"/>
                </a:cxn>
              </a:cxnLst>
              <a:rect l="0" t="0" r="r" b="b"/>
              <a:pathLst>
                <a:path w="5259" h="2112">
                  <a:moveTo>
                    <a:pt x="5259" y="1687"/>
                  </a:moveTo>
                  <a:lnTo>
                    <a:pt x="5259" y="1687"/>
                  </a:lnTo>
                  <a:lnTo>
                    <a:pt x="5248" y="1698"/>
                  </a:lnTo>
                  <a:lnTo>
                    <a:pt x="5214" y="1731"/>
                  </a:lnTo>
                  <a:lnTo>
                    <a:pt x="5189" y="1753"/>
                  </a:lnTo>
                  <a:lnTo>
                    <a:pt x="5160" y="1779"/>
                  </a:lnTo>
                  <a:lnTo>
                    <a:pt x="5127" y="1806"/>
                  </a:lnTo>
                  <a:lnTo>
                    <a:pt x="5087" y="1837"/>
                  </a:lnTo>
                  <a:lnTo>
                    <a:pt x="5044" y="1868"/>
                  </a:lnTo>
                  <a:lnTo>
                    <a:pt x="4994" y="1900"/>
                  </a:lnTo>
                  <a:lnTo>
                    <a:pt x="4941" y="1931"/>
                  </a:lnTo>
                  <a:lnTo>
                    <a:pt x="4883" y="1963"/>
                  </a:lnTo>
                  <a:lnTo>
                    <a:pt x="4822" y="1992"/>
                  </a:lnTo>
                  <a:lnTo>
                    <a:pt x="4755" y="2020"/>
                  </a:lnTo>
                  <a:lnTo>
                    <a:pt x="4720" y="2033"/>
                  </a:lnTo>
                  <a:lnTo>
                    <a:pt x="4684" y="2045"/>
                  </a:lnTo>
                  <a:lnTo>
                    <a:pt x="4648" y="2057"/>
                  </a:lnTo>
                  <a:lnTo>
                    <a:pt x="4611" y="2068"/>
                  </a:lnTo>
                  <a:lnTo>
                    <a:pt x="4572" y="2078"/>
                  </a:lnTo>
                  <a:lnTo>
                    <a:pt x="4531" y="2086"/>
                  </a:lnTo>
                  <a:lnTo>
                    <a:pt x="4491" y="2094"/>
                  </a:lnTo>
                  <a:lnTo>
                    <a:pt x="4449" y="2100"/>
                  </a:lnTo>
                  <a:lnTo>
                    <a:pt x="4406" y="2105"/>
                  </a:lnTo>
                  <a:lnTo>
                    <a:pt x="4363" y="2108"/>
                  </a:lnTo>
                  <a:lnTo>
                    <a:pt x="4319" y="2110"/>
                  </a:lnTo>
                  <a:lnTo>
                    <a:pt x="4275" y="2112"/>
                  </a:lnTo>
                  <a:lnTo>
                    <a:pt x="4227" y="2110"/>
                  </a:lnTo>
                  <a:lnTo>
                    <a:pt x="4181" y="2107"/>
                  </a:lnTo>
                  <a:lnTo>
                    <a:pt x="4133" y="2104"/>
                  </a:lnTo>
                  <a:lnTo>
                    <a:pt x="4084" y="2097"/>
                  </a:lnTo>
                  <a:lnTo>
                    <a:pt x="4036" y="2089"/>
                  </a:lnTo>
                  <a:lnTo>
                    <a:pt x="3984" y="2079"/>
                  </a:lnTo>
                  <a:lnTo>
                    <a:pt x="3934" y="2066"/>
                  </a:lnTo>
                  <a:lnTo>
                    <a:pt x="3882" y="2052"/>
                  </a:lnTo>
                  <a:lnTo>
                    <a:pt x="3829" y="2036"/>
                  </a:lnTo>
                  <a:lnTo>
                    <a:pt x="3776" y="2016"/>
                  </a:lnTo>
                  <a:lnTo>
                    <a:pt x="3722" y="1995"/>
                  </a:lnTo>
                  <a:lnTo>
                    <a:pt x="3668" y="1971"/>
                  </a:lnTo>
                  <a:lnTo>
                    <a:pt x="3612" y="1945"/>
                  </a:lnTo>
                  <a:lnTo>
                    <a:pt x="3555" y="1916"/>
                  </a:lnTo>
                  <a:lnTo>
                    <a:pt x="3498" y="1884"/>
                  </a:lnTo>
                  <a:lnTo>
                    <a:pt x="3441" y="1850"/>
                  </a:lnTo>
                  <a:lnTo>
                    <a:pt x="3383" y="1813"/>
                  </a:lnTo>
                  <a:lnTo>
                    <a:pt x="3325" y="1773"/>
                  </a:lnTo>
                  <a:lnTo>
                    <a:pt x="3265" y="1729"/>
                  </a:lnTo>
                  <a:lnTo>
                    <a:pt x="3205" y="1682"/>
                  </a:lnTo>
                  <a:lnTo>
                    <a:pt x="3144" y="1632"/>
                  </a:lnTo>
                  <a:lnTo>
                    <a:pt x="3083" y="1579"/>
                  </a:lnTo>
                  <a:lnTo>
                    <a:pt x="3021" y="1522"/>
                  </a:lnTo>
                  <a:lnTo>
                    <a:pt x="2958" y="1463"/>
                  </a:lnTo>
                  <a:lnTo>
                    <a:pt x="2958" y="1463"/>
                  </a:lnTo>
                  <a:lnTo>
                    <a:pt x="2835" y="1343"/>
                  </a:lnTo>
                  <a:lnTo>
                    <a:pt x="2715" y="1228"/>
                  </a:lnTo>
                  <a:lnTo>
                    <a:pt x="2599" y="1122"/>
                  </a:lnTo>
                  <a:lnTo>
                    <a:pt x="2485" y="1020"/>
                  </a:lnTo>
                  <a:lnTo>
                    <a:pt x="2374" y="923"/>
                  </a:lnTo>
                  <a:lnTo>
                    <a:pt x="2267" y="833"/>
                  </a:lnTo>
                  <a:lnTo>
                    <a:pt x="2161" y="747"/>
                  </a:lnTo>
                  <a:lnTo>
                    <a:pt x="2060" y="668"/>
                  </a:lnTo>
                  <a:lnTo>
                    <a:pt x="1960" y="594"/>
                  </a:lnTo>
                  <a:lnTo>
                    <a:pt x="1861" y="524"/>
                  </a:lnTo>
                  <a:lnTo>
                    <a:pt x="1767" y="460"/>
                  </a:lnTo>
                  <a:lnTo>
                    <a:pt x="1673" y="400"/>
                  </a:lnTo>
                  <a:lnTo>
                    <a:pt x="1581" y="347"/>
                  </a:lnTo>
                  <a:lnTo>
                    <a:pt x="1492" y="297"/>
                  </a:lnTo>
                  <a:lnTo>
                    <a:pt x="1403" y="250"/>
                  </a:lnTo>
                  <a:lnTo>
                    <a:pt x="1316" y="210"/>
                  </a:lnTo>
                  <a:lnTo>
                    <a:pt x="1231" y="171"/>
                  </a:lnTo>
                  <a:lnTo>
                    <a:pt x="1146" y="138"/>
                  </a:lnTo>
                  <a:lnTo>
                    <a:pt x="1063" y="109"/>
                  </a:lnTo>
                  <a:lnTo>
                    <a:pt x="980" y="84"/>
                  </a:lnTo>
                  <a:lnTo>
                    <a:pt x="898" y="63"/>
                  </a:lnTo>
                  <a:lnTo>
                    <a:pt x="816" y="43"/>
                  </a:lnTo>
                  <a:lnTo>
                    <a:pt x="735" y="29"/>
                  </a:lnTo>
                  <a:lnTo>
                    <a:pt x="655" y="17"/>
                  </a:lnTo>
                  <a:lnTo>
                    <a:pt x="574" y="8"/>
                  </a:lnTo>
                  <a:lnTo>
                    <a:pt x="494" y="3"/>
                  </a:lnTo>
                  <a:lnTo>
                    <a:pt x="412" y="0"/>
                  </a:lnTo>
                  <a:lnTo>
                    <a:pt x="331" y="0"/>
                  </a:lnTo>
                  <a:lnTo>
                    <a:pt x="249" y="3"/>
                  </a:lnTo>
                  <a:lnTo>
                    <a:pt x="168" y="8"/>
                  </a:lnTo>
                  <a:lnTo>
                    <a:pt x="84" y="16"/>
                  </a:lnTo>
                  <a:lnTo>
                    <a:pt x="0" y="25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spcBef>
                  <a:spcPct val="50000"/>
                </a:spcBef>
              </a:pPr>
              <a:endParaRPr lang="ko-KR" altLang="en-US" sz="1000" b="1" dirty="0" smtClean="0">
                <a:solidFill>
                  <a:srgbClr val="000000"/>
                </a:solidFill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56" name="Freeform 20"/>
            <p:cNvSpPr>
              <a:spLocks/>
            </p:cNvSpPr>
            <p:nvPr userDrawn="1"/>
          </p:nvSpPr>
          <p:spPr bwMode="auto">
            <a:xfrm>
              <a:off x="450" y="890"/>
              <a:ext cx="5283" cy="1021"/>
            </a:xfrm>
            <a:custGeom>
              <a:avLst/>
              <a:gdLst/>
              <a:ahLst/>
              <a:cxnLst>
                <a:cxn ang="0">
                  <a:pos x="5283" y="1597"/>
                </a:cxn>
                <a:cxn ang="0">
                  <a:pos x="5240" y="1642"/>
                </a:cxn>
                <a:cxn ang="0">
                  <a:pos x="5187" y="1691"/>
                </a:cxn>
                <a:cxn ang="0">
                  <a:pos x="5114" y="1750"/>
                </a:cxn>
                <a:cxn ang="0">
                  <a:pos x="5022" y="1817"/>
                </a:cxn>
                <a:cxn ang="0">
                  <a:pos x="4912" y="1881"/>
                </a:cxn>
                <a:cxn ang="0">
                  <a:pos x="4818" y="1928"/>
                </a:cxn>
                <a:cxn ang="0">
                  <a:pos x="4750" y="1955"/>
                </a:cxn>
                <a:cxn ang="0">
                  <a:pos x="4678" y="1981"/>
                </a:cxn>
                <a:cxn ang="0">
                  <a:pos x="4601" y="2002"/>
                </a:cxn>
                <a:cxn ang="0">
                  <a:pos x="4522" y="2020"/>
                </a:cxn>
                <a:cxn ang="0">
                  <a:pos x="4438" y="2033"/>
                </a:cxn>
                <a:cxn ang="0">
                  <a:pos x="4350" y="2041"/>
                </a:cxn>
                <a:cxn ang="0">
                  <a:pos x="4259" y="2043"/>
                </a:cxn>
                <a:cxn ang="0">
                  <a:pos x="4164" y="2038"/>
                </a:cxn>
                <a:cxn ang="0">
                  <a:pos x="4066" y="2025"/>
                </a:cxn>
                <a:cxn ang="0">
                  <a:pos x="3964" y="2005"/>
                </a:cxn>
                <a:cxn ang="0">
                  <a:pos x="3860" y="1976"/>
                </a:cxn>
                <a:cxn ang="0">
                  <a:pos x="3752" y="1938"/>
                </a:cxn>
                <a:cxn ang="0">
                  <a:pos x="3641" y="1889"/>
                </a:cxn>
                <a:cxn ang="0">
                  <a:pos x="3527" y="1831"/>
                </a:cxn>
                <a:cxn ang="0">
                  <a:pos x="3410" y="1760"/>
                </a:cxn>
                <a:cxn ang="0">
                  <a:pos x="3291" y="1679"/>
                </a:cxn>
                <a:cxn ang="0">
                  <a:pos x="3169" y="1584"/>
                </a:cxn>
                <a:cxn ang="0">
                  <a:pos x="3044" y="1477"/>
                </a:cxn>
                <a:cxn ang="0">
                  <a:pos x="2980" y="1418"/>
                </a:cxn>
                <a:cxn ang="0">
                  <a:pos x="2734" y="1188"/>
                </a:cxn>
                <a:cxn ang="0">
                  <a:pos x="2499" y="982"/>
                </a:cxn>
                <a:cxn ang="0">
                  <a:pos x="2279" y="799"/>
                </a:cxn>
                <a:cxn ang="0">
                  <a:pos x="2069" y="638"/>
                </a:cxn>
                <a:cxn ang="0">
                  <a:pos x="1869" y="497"/>
                </a:cxn>
                <a:cxn ang="0">
                  <a:pos x="1679" y="378"/>
                </a:cxn>
                <a:cxn ang="0">
                  <a:pos x="1496" y="276"/>
                </a:cxn>
                <a:cxn ang="0">
                  <a:pos x="1319" y="192"/>
                </a:cxn>
                <a:cxn ang="0">
                  <a:pos x="1148" y="124"/>
                </a:cxn>
                <a:cxn ang="0">
                  <a:pos x="980" y="73"/>
                </a:cxn>
                <a:cxn ang="0">
                  <a:pos x="817" y="36"/>
                </a:cxn>
                <a:cxn ang="0">
                  <a:pos x="654" y="11"/>
                </a:cxn>
                <a:cxn ang="0">
                  <a:pos x="493" y="2"/>
                </a:cxn>
                <a:cxn ang="0">
                  <a:pos x="331" y="2"/>
                </a:cxn>
                <a:cxn ang="0">
                  <a:pos x="167" y="13"/>
                </a:cxn>
                <a:cxn ang="0">
                  <a:pos x="0" y="34"/>
                </a:cxn>
              </a:cxnLst>
              <a:rect l="0" t="0" r="r" b="b"/>
              <a:pathLst>
                <a:path w="5283" h="2043">
                  <a:moveTo>
                    <a:pt x="5283" y="1597"/>
                  </a:moveTo>
                  <a:lnTo>
                    <a:pt x="5283" y="1597"/>
                  </a:lnTo>
                  <a:lnTo>
                    <a:pt x="5272" y="1608"/>
                  </a:lnTo>
                  <a:lnTo>
                    <a:pt x="5240" y="1642"/>
                  </a:lnTo>
                  <a:lnTo>
                    <a:pt x="5215" y="1665"/>
                  </a:lnTo>
                  <a:lnTo>
                    <a:pt x="5187" y="1691"/>
                  </a:lnTo>
                  <a:lnTo>
                    <a:pt x="5153" y="1720"/>
                  </a:lnTo>
                  <a:lnTo>
                    <a:pt x="5114" y="1750"/>
                  </a:lnTo>
                  <a:lnTo>
                    <a:pt x="5071" y="1783"/>
                  </a:lnTo>
                  <a:lnTo>
                    <a:pt x="5022" y="1817"/>
                  </a:lnTo>
                  <a:lnTo>
                    <a:pt x="4969" y="1849"/>
                  </a:lnTo>
                  <a:lnTo>
                    <a:pt x="4912" y="1881"/>
                  </a:lnTo>
                  <a:lnTo>
                    <a:pt x="4850" y="1912"/>
                  </a:lnTo>
                  <a:lnTo>
                    <a:pt x="4818" y="1928"/>
                  </a:lnTo>
                  <a:lnTo>
                    <a:pt x="4785" y="1942"/>
                  </a:lnTo>
                  <a:lnTo>
                    <a:pt x="4750" y="1955"/>
                  </a:lnTo>
                  <a:lnTo>
                    <a:pt x="4714" y="1968"/>
                  </a:lnTo>
                  <a:lnTo>
                    <a:pt x="4678" y="1981"/>
                  </a:lnTo>
                  <a:lnTo>
                    <a:pt x="4640" y="1993"/>
                  </a:lnTo>
                  <a:lnTo>
                    <a:pt x="4601" y="2002"/>
                  </a:lnTo>
                  <a:lnTo>
                    <a:pt x="4563" y="2012"/>
                  </a:lnTo>
                  <a:lnTo>
                    <a:pt x="4522" y="2020"/>
                  </a:lnTo>
                  <a:lnTo>
                    <a:pt x="4481" y="2028"/>
                  </a:lnTo>
                  <a:lnTo>
                    <a:pt x="4438" y="2033"/>
                  </a:lnTo>
                  <a:lnTo>
                    <a:pt x="4395" y="2038"/>
                  </a:lnTo>
                  <a:lnTo>
                    <a:pt x="4350" y="2041"/>
                  </a:lnTo>
                  <a:lnTo>
                    <a:pt x="4304" y="2043"/>
                  </a:lnTo>
                  <a:lnTo>
                    <a:pt x="4259" y="2043"/>
                  </a:lnTo>
                  <a:lnTo>
                    <a:pt x="4211" y="2041"/>
                  </a:lnTo>
                  <a:lnTo>
                    <a:pt x="4164" y="2038"/>
                  </a:lnTo>
                  <a:lnTo>
                    <a:pt x="4116" y="2033"/>
                  </a:lnTo>
                  <a:lnTo>
                    <a:pt x="4066" y="2025"/>
                  </a:lnTo>
                  <a:lnTo>
                    <a:pt x="4016" y="2017"/>
                  </a:lnTo>
                  <a:lnTo>
                    <a:pt x="3964" y="2005"/>
                  </a:lnTo>
                  <a:lnTo>
                    <a:pt x="3913" y="1991"/>
                  </a:lnTo>
                  <a:lnTo>
                    <a:pt x="3860" y="1976"/>
                  </a:lnTo>
                  <a:lnTo>
                    <a:pt x="3806" y="1959"/>
                  </a:lnTo>
                  <a:lnTo>
                    <a:pt x="3752" y="1938"/>
                  </a:lnTo>
                  <a:lnTo>
                    <a:pt x="3696" y="1915"/>
                  </a:lnTo>
                  <a:lnTo>
                    <a:pt x="3641" y="1889"/>
                  </a:lnTo>
                  <a:lnTo>
                    <a:pt x="3584" y="1862"/>
                  </a:lnTo>
                  <a:lnTo>
                    <a:pt x="3527" y="1831"/>
                  </a:lnTo>
                  <a:lnTo>
                    <a:pt x="3469" y="1797"/>
                  </a:lnTo>
                  <a:lnTo>
                    <a:pt x="3410" y="1760"/>
                  </a:lnTo>
                  <a:lnTo>
                    <a:pt x="3350" y="1721"/>
                  </a:lnTo>
                  <a:lnTo>
                    <a:pt x="3291" y="1679"/>
                  </a:lnTo>
                  <a:lnTo>
                    <a:pt x="3230" y="1634"/>
                  </a:lnTo>
                  <a:lnTo>
                    <a:pt x="3169" y="1584"/>
                  </a:lnTo>
                  <a:lnTo>
                    <a:pt x="3106" y="1532"/>
                  </a:lnTo>
                  <a:lnTo>
                    <a:pt x="3044" y="1477"/>
                  </a:lnTo>
                  <a:lnTo>
                    <a:pt x="2980" y="1418"/>
                  </a:lnTo>
                  <a:lnTo>
                    <a:pt x="2980" y="1418"/>
                  </a:lnTo>
                  <a:lnTo>
                    <a:pt x="2855" y="1300"/>
                  </a:lnTo>
                  <a:lnTo>
                    <a:pt x="2734" y="1188"/>
                  </a:lnTo>
                  <a:lnTo>
                    <a:pt x="2615" y="1082"/>
                  </a:lnTo>
                  <a:lnTo>
                    <a:pt x="2499" y="982"/>
                  </a:lnTo>
                  <a:lnTo>
                    <a:pt x="2388" y="888"/>
                  </a:lnTo>
                  <a:lnTo>
                    <a:pt x="2279" y="799"/>
                  </a:lnTo>
                  <a:lnTo>
                    <a:pt x="2173" y="715"/>
                  </a:lnTo>
                  <a:lnTo>
                    <a:pt x="2069" y="638"/>
                  </a:lnTo>
                  <a:lnTo>
                    <a:pt x="1968" y="565"/>
                  </a:lnTo>
                  <a:lnTo>
                    <a:pt x="1869" y="497"/>
                  </a:lnTo>
                  <a:lnTo>
                    <a:pt x="1773" y="434"/>
                  </a:lnTo>
                  <a:lnTo>
                    <a:pt x="1679" y="378"/>
                  </a:lnTo>
                  <a:lnTo>
                    <a:pt x="1586" y="325"/>
                  </a:lnTo>
                  <a:lnTo>
                    <a:pt x="1496" y="276"/>
                  </a:lnTo>
                  <a:lnTo>
                    <a:pt x="1407" y="231"/>
                  </a:lnTo>
                  <a:lnTo>
                    <a:pt x="1319" y="192"/>
                  </a:lnTo>
                  <a:lnTo>
                    <a:pt x="1233" y="155"/>
                  </a:lnTo>
                  <a:lnTo>
                    <a:pt x="1148" y="124"/>
                  </a:lnTo>
                  <a:lnTo>
                    <a:pt x="1064" y="97"/>
                  </a:lnTo>
                  <a:lnTo>
                    <a:pt x="980" y="73"/>
                  </a:lnTo>
                  <a:lnTo>
                    <a:pt x="899" y="52"/>
                  </a:lnTo>
                  <a:lnTo>
                    <a:pt x="817" y="36"/>
                  </a:lnTo>
                  <a:lnTo>
                    <a:pt x="736" y="23"/>
                  </a:lnTo>
                  <a:lnTo>
                    <a:pt x="654" y="11"/>
                  </a:lnTo>
                  <a:lnTo>
                    <a:pt x="574" y="5"/>
                  </a:lnTo>
                  <a:lnTo>
                    <a:pt x="493" y="2"/>
                  </a:lnTo>
                  <a:lnTo>
                    <a:pt x="413" y="0"/>
                  </a:lnTo>
                  <a:lnTo>
                    <a:pt x="331" y="2"/>
                  </a:lnTo>
                  <a:lnTo>
                    <a:pt x="250" y="6"/>
                  </a:lnTo>
                  <a:lnTo>
                    <a:pt x="167" y="13"/>
                  </a:lnTo>
                  <a:lnTo>
                    <a:pt x="85" y="23"/>
                  </a:lnTo>
                  <a:lnTo>
                    <a:pt x="0" y="3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spcBef>
                  <a:spcPct val="50000"/>
                </a:spcBef>
              </a:pPr>
              <a:endParaRPr lang="ko-KR" altLang="en-US" sz="1000" b="1" dirty="0" smtClean="0">
                <a:solidFill>
                  <a:srgbClr val="000000"/>
                </a:solidFill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57" name="Freeform 21"/>
            <p:cNvSpPr>
              <a:spLocks/>
            </p:cNvSpPr>
            <p:nvPr userDrawn="1"/>
          </p:nvSpPr>
          <p:spPr bwMode="auto">
            <a:xfrm>
              <a:off x="467" y="910"/>
              <a:ext cx="5306" cy="988"/>
            </a:xfrm>
            <a:custGeom>
              <a:avLst/>
              <a:gdLst/>
              <a:ahLst/>
              <a:cxnLst>
                <a:cxn ang="0">
                  <a:pos x="5306" y="1505"/>
                </a:cxn>
                <a:cxn ang="0">
                  <a:pos x="5263" y="1552"/>
                </a:cxn>
                <a:cxn ang="0">
                  <a:pos x="5211" y="1602"/>
                </a:cxn>
                <a:cxn ang="0">
                  <a:pos x="5138" y="1663"/>
                </a:cxn>
                <a:cxn ang="0">
                  <a:pos x="5048" y="1731"/>
                </a:cxn>
                <a:cxn ang="0">
                  <a:pos x="4939" y="1799"/>
                </a:cxn>
                <a:cxn ang="0">
                  <a:pos x="4845" y="1848"/>
                </a:cxn>
                <a:cxn ang="0">
                  <a:pos x="4779" y="1877"/>
                </a:cxn>
                <a:cxn ang="0">
                  <a:pos x="4707" y="1904"/>
                </a:cxn>
                <a:cxn ang="0">
                  <a:pos x="4630" y="1928"/>
                </a:cxn>
                <a:cxn ang="0">
                  <a:pos x="4551" y="1948"/>
                </a:cxn>
                <a:cxn ang="0">
                  <a:pos x="4468" y="1962"/>
                </a:cxn>
                <a:cxn ang="0">
                  <a:pos x="4380" y="1972"/>
                </a:cxn>
                <a:cxn ang="0">
                  <a:pos x="4289" y="1975"/>
                </a:cxn>
                <a:cxn ang="0">
                  <a:pos x="4194" y="1972"/>
                </a:cxn>
                <a:cxn ang="0">
                  <a:pos x="4096" y="1961"/>
                </a:cxn>
                <a:cxn ang="0">
                  <a:pos x="3993" y="1943"/>
                </a:cxn>
                <a:cxn ang="0">
                  <a:pos x="3889" y="1915"/>
                </a:cxn>
                <a:cxn ang="0">
                  <a:pos x="3779" y="1880"/>
                </a:cxn>
                <a:cxn ang="0">
                  <a:pos x="3668" y="1833"/>
                </a:cxn>
                <a:cxn ang="0">
                  <a:pos x="3553" y="1777"/>
                </a:cxn>
                <a:cxn ang="0">
                  <a:pos x="3436" y="1709"/>
                </a:cxn>
                <a:cxn ang="0">
                  <a:pos x="3315" y="1630"/>
                </a:cxn>
                <a:cxn ang="0">
                  <a:pos x="3192" y="1536"/>
                </a:cxn>
                <a:cxn ang="0">
                  <a:pos x="3066" y="1431"/>
                </a:cxn>
                <a:cxn ang="0">
                  <a:pos x="3000" y="1373"/>
                </a:cxn>
                <a:cxn ang="0">
                  <a:pos x="2750" y="1147"/>
                </a:cxn>
                <a:cxn ang="0">
                  <a:pos x="2514" y="945"/>
                </a:cxn>
                <a:cxn ang="0">
                  <a:pos x="2291" y="766"/>
                </a:cxn>
                <a:cxn ang="0">
                  <a:pos x="2078" y="607"/>
                </a:cxn>
                <a:cxn ang="0">
                  <a:pos x="1876" y="470"/>
                </a:cxn>
                <a:cxn ang="0">
                  <a:pos x="1684" y="354"/>
                </a:cxn>
                <a:cxn ang="0">
                  <a:pos x="1499" y="255"/>
                </a:cxn>
                <a:cxn ang="0">
                  <a:pos x="1322" y="175"/>
                </a:cxn>
                <a:cxn ang="0">
                  <a:pos x="1149" y="110"/>
                </a:cxn>
                <a:cxn ang="0">
                  <a:pos x="981" y="62"/>
                </a:cxn>
                <a:cxn ang="0">
                  <a:pos x="816" y="28"/>
                </a:cxn>
                <a:cxn ang="0">
                  <a:pos x="654" y="7"/>
                </a:cxn>
                <a:cxn ang="0">
                  <a:pos x="493" y="0"/>
                </a:cxn>
                <a:cxn ang="0">
                  <a:pos x="330" y="4"/>
                </a:cxn>
                <a:cxn ang="0">
                  <a:pos x="166" y="18"/>
                </a:cxn>
                <a:cxn ang="0">
                  <a:pos x="0" y="42"/>
                </a:cxn>
              </a:cxnLst>
              <a:rect l="0" t="0" r="r" b="b"/>
              <a:pathLst>
                <a:path w="5306" h="1975">
                  <a:moveTo>
                    <a:pt x="5306" y="1505"/>
                  </a:moveTo>
                  <a:lnTo>
                    <a:pt x="5306" y="1505"/>
                  </a:lnTo>
                  <a:lnTo>
                    <a:pt x="5295" y="1518"/>
                  </a:lnTo>
                  <a:lnTo>
                    <a:pt x="5263" y="1552"/>
                  </a:lnTo>
                  <a:lnTo>
                    <a:pt x="5240" y="1576"/>
                  </a:lnTo>
                  <a:lnTo>
                    <a:pt x="5211" y="1602"/>
                  </a:lnTo>
                  <a:lnTo>
                    <a:pt x="5177" y="1633"/>
                  </a:lnTo>
                  <a:lnTo>
                    <a:pt x="5138" y="1663"/>
                  </a:lnTo>
                  <a:lnTo>
                    <a:pt x="5095" y="1697"/>
                  </a:lnTo>
                  <a:lnTo>
                    <a:pt x="5048" y="1731"/>
                  </a:lnTo>
                  <a:lnTo>
                    <a:pt x="4995" y="1765"/>
                  </a:lnTo>
                  <a:lnTo>
                    <a:pt x="4939" y="1799"/>
                  </a:lnTo>
                  <a:lnTo>
                    <a:pt x="4877" y="1831"/>
                  </a:lnTo>
                  <a:lnTo>
                    <a:pt x="4845" y="1848"/>
                  </a:lnTo>
                  <a:lnTo>
                    <a:pt x="4812" y="1862"/>
                  </a:lnTo>
                  <a:lnTo>
                    <a:pt x="4779" y="1877"/>
                  </a:lnTo>
                  <a:lnTo>
                    <a:pt x="4743" y="1891"/>
                  </a:lnTo>
                  <a:lnTo>
                    <a:pt x="4707" y="1904"/>
                  </a:lnTo>
                  <a:lnTo>
                    <a:pt x="4669" y="1917"/>
                  </a:lnTo>
                  <a:lnTo>
                    <a:pt x="4630" y="1928"/>
                  </a:lnTo>
                  <a:lnTo>
                    <a:pt x="4591" y="1938"/>
                  </a:lnTo>
                  <a:lnTo>
                    <a:pt x="4551" y="1948"/>
                  </a:lnTo>
                  <a:lnTo>
                    <a:pt x="4509" y="1956"/>
                  </a:lnTo>
                  <a:lnTo>
                    <a:pt x="4468" y="1962"/>
                  </a:lnTo>
                  <a:lnTo>
                    <a:pt x="4423" y="1967"/>
                  </a:lnTo>
                  <a:lnTo>
                    <a:pt x="4380" y="1972"/>
                  </a:lnTo>
                  <a:lnTo>
                    <a:pt x="4335" y="1974"/>
                  </a:lnTo>
                  <a:lnTo>
                    <a:pt x="4289" y="1975"/>
                  </a:lnTo>
                  <a:lnTo>
                    <a:pt x="4242" y="1974"/>
                  </a:lnTo>
                  <a:lnTo>
                    <a:pt x="4194" y="1972"/>
                  </a:lnTo>
                  <a:lnTo>
                    <a:pt x="4144" y="1967"/>
                  </a:lnTo>
                  <a:lnTo>
                    <a:pt x="4096" y="1961"/>
                  </a:lnTo>
                  <a:lnTo>
                    <a:pt x="4044" y="1953"/>
                  </a:lnTo>
                  <a:lnTo>
                    <a:pt x="3993" y="1943"/>
                  </a:lnTo>
                  <a:lnTo>
                    <a:pt x="3942" y="1930"/>
                  </a:lnTo>
                  <a:lnTo>
                    <a:pt x="3889" y="1915"/>
                  </a:lnTo>
                  <a:lnTo>
                    <a:pt x="3835" y="1899"/>
                  </a:lnTo>
                  <a:lnTo>
                    <a:pt x="3779" y="1880"/>
                  </a:lnTo>
                  <a:lnTo>
                    <a:pt x="3725" y="1857"/>
                  </a:lnTo>
                  <a:lnTo>
                    <a:pt x="3668" y="1833"/>
                  </a:lnTo>
                  <a:lnTo>
                    <a:pt x="3611" y="1806"/>
                  </a:lnTo>
                  <a:lnTo>
                    <a:pt x="3553" y="1777"/>
                  </a:lnTo>
                  <a:lnTo>
                    <a:pt x="3495" y="1744"/>
                  </a:lnTo>
                  <a:lnTo>
                    <a:pt x="3436" y="1709"/>
                  </a:lnTo>
                  <a:lnTo>
                    <a:pt x="3375" y="1670"/>
                  </a:lnTo>
                  <a:lnTo>
                    <a:pt x="3315" y="1630"/>
                  </a:lnTo>
                  <a:lnTo>
                    <a:pt x="3253" y="1584"/>
                  </a:lnTo>
                  <a:lnTo>
                    <a:pt x="3192" y="1536"/>
                  </a:lnTo>
                  <a:lnTo>
                    <a:pt x="3128" y="1486"/>
                  </a:lnTo>
                  <a:lnTo>
                    <a:pt x="3066" y="1431"/>
                  </a:lnTo>
                  <a:lnTo>
                    <a:pt x="3000" y="1373"/>
                  </a:lnTo>
                  <a:lnTo>
                    <a:pt x="3000" y="1373"/>
                  </a:lnTo>
                  <a:lnTo>
                    <a:pt x="2874" y="1257"/>
                  </a:lnTo>
                  <a:lnTo>
                    <a:pt x="2750" y="1147"/>
                  </a:lnTo>
                  <a:lnTo>
                    <a:pt x="2631" y="1043"/>
                  </a:lnTo>
                  <a:lnTo>
                    <a:pt x="2514" y="945"/>
                  </a:lnTo>
                  <a:lnTo>
                    <a:pt x="2400" y="853"/>
                  </a:lnTo>
                  <a:lnTo>
                    <a:pt x="2291" y="766"/>
                  </a:lnTo>
                  <a:lnTo>
                    <a:pt x="2182" y="683"/>
                  </a:lnTo>
                  <a:lnTo>
                    <a:pt x="2078" y="607"/>
                  </a:lnTo>
                  <a:lnTo>
                    <a:pt x="1976" y="536"/>
                  </a:lnTo>
                  <a:lnTo>
                    <a:pt x="1876" y="470"/>
                  </a:lnTo>
                  <a:lnTo>
                    <a:pt x="1778" y="410"/>
                  </a:lnTo>
                  <a:lnTo>
                    <a:pt x="1684" y="354"/>
                  </a:lnTo>
                  <a:lnTo>
                    <a:pt x="1591" y="302"/>
                  </a:lnTo>
                  <a:lnTo>
                    <a:pt x="1499" y="255"/>
                  </a:lnTo>
                  <a:lnTo>
                    <a:pt x="1409" y="212"/>
                  </a:lnTo>
                  <a:lnTo>
                    <a:pt x="1322" y="175"/>
                  </a:lnTo>
                  <a:lnTo>
                    <a:pt x="1234" y="141"/>
                  </a:lnTo>
                  <a:lnTo>
                    <a:pt x="1149" y="110"/>
                  </a:lnTo>
                  <a:lnTo>
                    <a:pt x="1065" y="84"/>
                  </a:lnTo>
                  <a:lnTo>
                    <a:pt x="981" y="62"/>
                  </a:lnTo>
                  <a:lnTo>
                    <a:pt x="898" y="42"/>
                  </a:lnTo>
                  <a:lnTo>
                    <a:pt x="816" y="28"/>
                  </a:lnTo>
                  <a:lnTo>
                    <a:pt x="736" y="17"/>
                  </a:lnTo>
                  <a:lnTo>
                    <a:pt x="654" y="7"/>
                  </a:lnTo>
                  <a:lnTo>
                    <a:pt x="573" y="2"/>
                  </a:lnTo>
                  <a:lnTo>
                    <a:pt x="493" y="0"/>
                  </a:lnTo>
                  <a:lnTo>
                    <a:pt x="412" y="0"/>
                  </a:lnTo>
                  <a:lnTo>
                    <a:pt x="330" y="4"/>
                  </a:lnTo>
                  <a:lnTo>
                    <a:pt x="248" y="10"/>
                  </a:lnTo>
                  <a:lnTo>
                    <a:pt x="166" y="18"/>
                  </a:lnTo>
                  <a:lnTo>
                    <a:pt x="85" y="29"/>
                  </a:lnTo>
                  <a:lnTo>
                    <a:pt x="0" y="4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spcBef>
                  <a:spcPct val="50000"/>
                </a:spcBef>
              </a:pPr>
              <a:endParaRPr lang="ko-KR" altLang="en-US" sz="1000" b="1" dirty="0" smtClean="0">
                <a:solidFill>
                  <a:srgbClr val="000000"/>
                </a:solidFill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58" name="Freeform 22"/>
            <p:cNvSpPr>
              <a:spLocks/>
            </p:cNvSpPr>
            <p:nvPr userDrawn="1"/>
          </p:nvSpPr>
          <p:spPr bwMode="auto">
            <a:xfrm>
              <a:off x="485" y="930"/>
              <a:ext cx="5327" cy="953"/>
            </a:xfrm>
            <a:custGeom>
              <a:avLst/>
              <a:gdLst/>
              <a:ahLst/>
              <a:cxnLst>
                <a:cxn ang="0">
                  <a:pos x="5327" y="1416"/>
                </a:cxn>
                <a:cxn ang="0">
                  <a:pos x="5284" y="1463"/>
                </a:cxn>
                <a:cxn ang="0">
                  <a:pos x="5233" y="1515"/>
                </a:cxn>
                <a:cxn ang="0">
                  <a:pos x="5162" y="1578"/>
                </a:cxn>
                <a:cxn ang="0">
                  <a:pos x="5073" y="1647"/>
                </a:cxn>
                <a:cxn ang="0">
                  <a:pos x="4965" y="1718"/>
                </a:cxn>
                <a:cxn ang="0">
                  <a:pos x="4872" y="1768"/>
                </a:cxn>
                <a:cxn ang="0">
                  <a:pos x="4805" y="1799"/>
                </a:cxn>
                <a:cxn ang="0">
                  <a:pos x="4733" y="1828"/>
                </a:cxn>
                <a:cxn ang="0">
                  <a:pos x="4658" y="1854"/>
                </a:cxn>
                <a:cxn ang="0">
                  <a:pos x="4579" y="1875"/>
                </a:cxn>
                <a:cxn ang="0">
                  <a:pos x="4496" y="1891"/>
                </a:cxn>
                <a:cxn ang="0">
                  <a:pos x="4408" y="1902"/>
                </a:cxn>
                <a:cxn ang="0">
                  <a:pos x="4317" y="1907"/>
                </a:cxn>
                <a:cxn ang="0">
                  <a:pos x="4222" y="1907"/>
                </a:cxn>
                <a:cxn ang="0">
                  <a:pos x="4124" y="1897"/>
                </a:cxn>
                <a:cxn ang="0">
                  <a:pos x="4021" y="1881"/>
                </a:cxn>
                <a:cxn ang="0">
                  <a:pos x="3915" y="1857"/>
                </a:cxn>
                <a:cxn ang="0">
                  <a:pos x="3807" y="1821"/>
                </a:cxn>
                <a:cxn ang="0">
                  <a:pos x="3695" y="1778"/>
                </a:cxn>
                <a:cxn ang="0">
                  <a:pos x="3579" y="1723"/>
                </a:cxn>
                <a:cxn ang="0">
                  <a:pos x="3460" y="1657"/>
                </a:cxn>
                <a:cxn ang="0">
                  <a:pos x="3338" y="1579"/>
                </a:cxn>
                <a:cxn ang="0">
                  <a:pos x="3213" y="1489"/>
                </a:cxn>
                <a:cxn ang="0">
                  <a:pos x="3085" y="1386"/>
                </a:cxn>
                <a:cxn ang="0">
                  <a:pos x="3020" y="1329"/>
                </a:cxn>
                <a:cxn ang="0">
                  <a:pos x="2766" y="1108"/>
                </a:cxn>
                <a:cxn ang="0">
                  <a:pos x="2527" y="909"/>
                </a:cxn>
                <a:cxn ang="0">
                  <a:pos x="2301" y="733"/>
                </a:cxn>
                <a:cxn ang="0">
                  <a:pos x="2085" y="578"/>
                </a:cxn>
                <a:cxn ang="0">
                  <a:pos x="1883" y="446"/>
                </a:cxn>
                <a:cxn ang="0">
                  <a:pos x="1688" y="331"/>
                </a:cxn>
                <a:cxn ang="0">
                  <a:pos x="1502" y="236"/>
                </a:cxn>
                <a:cxn ang="0">
                  <a:pos x="1323" y="158"/>
                </a:cxn>
                <a:cxn ang="0">
                  <a:pos x="1150" y="97"/>
                </a:cxn>
                <a:cxn ang="0">
                  <a:pos x="982" y="52"/>
                </a:cxn>
                <a:cxn ang="0">
                  <a:pos x="816" y="21"/>
                </a:cxn>
                <a:cxn ang="0">
                  <a:pos x="654" y="5"/>
                </a:cxn>
                <a:cxn ang="0">
                  <a:pos x="491" y="0"/>
                </a:cxn>
                <a:cxn ang="0">
                  <a:pos x="329" y="7"/>
                </a:cxn>
                <a:cxn ang="0">
                  <a:pos x="167" y="24"/>
                </a:cxn>
                <a:cxn ang="0">
                  <a:pos x="0" y="53"/>
                </a:cxn>
              </a:cxnLst>
              <a:rect l="0" t="0" r="r" b="b"/>
              <a:pathLst>
                <a:path w="5327" h="1907">
                  <a:moveTo>
                    <a:pt x="5327" y="1416"/>
                  </a:moveTo>
                  <a:lnTo>
                    <a:pt x="5327" y="1416"/>
                  </a:lnTo>
                  <a:lnTo>
                    <a:pt x="5316" y="1429"/>
                  </a:lnTo>
                  <a:lnTo>
                    <a:pt x="5284" y="1463"/>
                  </a:lnTo>
                  <a:lnTo>
                    <a:pt x="5262" y="1487"/>
                  </a:lnTo>
                  <a:lnTo>
                    <a:pt x="5233" y="1515"/>
                  </a:lnTo>
                  <a:lnTo>
                    <a:pt x="5201" y="1545"/>
                  </a:lnTo>
                  <a:lnTo>
                    <a:pt x="5162" y="1578"/>
                  </a:lnTo>
                  <a:lnTo>
                    <a:pt x="5120" y="1612"/>
                  </a:lnTo>
                  <a:lnTo>
                    <a:pt x="5073" y="1647"/>
                  </a:lnTo>
                  <a:lnTo>
                    <a:pt x="5020" y="1683"/>
                  </a:lnTo>
                  <a:lnTo>
                    <a:pt x="4965" y="1718"/>
                  </a:lnTo>
                  <a:lnTo>
                    <a:pt x="4904" y="1752"/>
                  </a:lnTo>
                  <a:lnTo>
                    <a:pt x="4872" y="1768"/>
                  </a:lnTo>
                  <a:lnTo>
                    <a:pt x="4839" y="1784"/>
                  </a:lnTo>
                  <a:lnTo>
                    <a:pt x="4805" y="1799"/>
                  </a:lnTo>
                  <a:lnTo>
                    <a:pt x="4769" y="1813"/>
                  </a:lnTo>
                  <a:lnTo>
                    <a:pt x="4733" y="1828"/>
                  </a:lnTo>
                  <a:lnTo>
                    <a:pt x="4697" y="1841"/>
                  </a:lnTo>
                  <a:lnTo>
                    <a:pt x="4658" y="1854"/>
                  </a:lnTo>
                  <a:lnTo>
                    <a:pt x="4619" y="1865"/>
                  </a:lnTo>
                  <a:lnTo>
                    <a:pt x="4579" y="1875"/>
                  </a:lnTo>
                  <a:lnTo>
                    <a:pt x="4537" y="1883"/>
                  </a:lnTo>
                  <a:lnTo>
                    <a:pt x="4496" y="1891"/>
                  </a:lnTo>
                  <a:lnTo>
                    <a:pt x="4453" y="1897"/>
                  </a:lnTo>
                  <a:lnTo>
                    <a:pt x="4408" y="1902"/>
                  </a:lnTo>
                  <a:lnTo>
                    <a:pt x="4362" y="1905"/>
                  </a:lnTo>
                  <a:lnTo>
                    <a:pt x="4317" y="1907"/>
                  </a:lnTo>
                  <a:lnTo>
                    <a:pt x="4269" y="1907"/>
                  </a:lnTo>
                  <a:lnTo>
                    <a:pt x="4222" y="1907"/>
                  </a:lnTo>
                  <a:lnTo>
                    <a:pt x="4174" y="1902"/>
                  </a:lnTo>
                  <a:lnTo>
                    <a:pt x="4124" y="1897"/>
                  </a:lnTo>
                  <a:lnTo>
                    <a:pt x="4072" y="1891"/>
                  </a:lnTo>
                  <a:lnTo>
                    <a:pt x="4021" y="1881"/>
                  </a:lnTo>
                  <a:lnTo>
                    <a:pt x="3969" y="1870"/>
                  </a:lnTo>
                  <a:lnTo>
                    <a:pt x="3915" y="1857"/>
                  </a:lnTo>
                  <a:lnTo>
                    <a:pt x="3861" y="1841"/>
                  </a:lnTo>
                  <a:lnTo>
                    <a:pt x="3807" y="1821"/>
                  </a:lnTo>
                  <a:lnTo>
                    <a:pt x="3751" y="1800"/>
                  </a:lnTo>
                  <a:lnTo>
                    <a:pt x="3695" y="1778"/>
                  </a:lnTo>
                  <a:lnTo>
                    <a:pt x="3636" y="1752"/>
                  </a:lnTo>
                  <a:lnTo>
                    <a:pt x="3579" y="1723"/>
                  </a:lnTo>
                  <a:lnTo>
                    <a:pt x="3520" y="1692"/>
                  </a:lnTo>
                  <a:lnTo>
                    <a:pt x="3460" y="1657"/>
                  </a:lnTo>
                  <a:lnTo>
                    <a:pt x="3399" y="1620"/>
                  </a:lnTo>
                  <a:lnTo>
                    <a:pt x="3338" y="1579"/>
                  </a:lnTo>
                  <a:lnTo>
                    <a:pt x="3275" y="1536"/>
                  </a:lnTo>
                  <a:lnTo>
                    <a:pt x="3213" y="1489"/>
                  </a:lnTo>
                  <a:lnTo>
                    <a:pt x="3149" y="1439"/>
                  </a:lnTo>
                  <a:lnTo>
                    <a:pt x="3085" y="1386"/>
                  </a:lnTo>
                  <a:lnTo>
                    <a:pt x="3020" y="1329"/>
                  </a:lnTo>
                  <a:lnTo>
                    <a:pt x="3020" y="1329"/>
                  </a:lnTo>
                  <a:lnTo>
                    <a:pt x="2892" y="1214"/>
                  </a:lnTo>
                  <a:lnTo>
                    <a:pt x="2766" y="1108"/>
                  </a:lnTo>
                  <a:lnTo>
                    <a:pt x="2645" y="1004"/>
                  </a:lnTo>
                  <a:lnTo>
                    <a:pt x="2527" y="909"/>
                  </a:lnTo>
                  <a:lnTo>
                    <a:pt x="2412" y="817"/>
                  </a:lnTo>
                  <a:lnTo>
                    <a:pt x="2301" y="733"/>
                  </a:lnTo>
                  <a:lnTo>
                    <a:pt x="2192" y="652"/>
                  </a:lnTo>
                  <a:lnTo>
                    <a:pt x="2085" y="578"/>
                  </a:lnTo>
                  <a:lnTo>
                    <a:pt x="1983" y="509"/>
                  </a:lnTo>
                  <a:lnTo>
                    <a:pt x="1883" y="446"/>
                  </a:lnTo>
                  <a:lnTo>
                    <a:pt x="1784" y="386"/>
                  </a:lnTo>
                  <a:lnTo>
                    <a:pt x="1688" y="331"/>
                  </a:lnTo>
                  <a:lnTo>
                    <a:pt x="1594" y="281"/>
                  </a:lnTo>
                  <a:lnTo>
                    <a:pt x="1502" y="236"/>
                  </a:lnTo>
                  <a:lnTo>
                    <a:pt x="1412" y="195"/>
                  </a:lnTo>
                  <a:lnTo>
                    <a:pt x="1323" y="158"/>
                  </a:lnTo>
                  <a:lnTo>
                    <a:pt x="1236" y="126"/>
                  </a:lnTo>
                  <a:lnTo>
                    <a:pt x="1150" y="97"/>
                  </a:lnTo>
                  <a:lnTo>
                    <a:pt x="1065" y="73"/>
                  </a:lnTo>
                  <a:lnTo>
                    <a:pt x="982" y="52"/>
                  </a:lnTo>
                  <a:lnTo>
                    <a:pt x="898" y="36"/>
                  </a:lnTo>
                  <a:lnTo>
                    <a:pt x="816" y="21"/>
                  </a:lnTo>
                  <a:lnTo>
                    <a:pt x="734" y="11"/>
                  </a:lnTo>
                  <a:lnTo>
                    <a:pt x="654" y="5"/>
                  </a:lnTo>
                  <a:lnTo>
                    <a:pt x="572" y="0"/>
                  </a:lnTo>
                  <a:lnTo>
                    <a:pt x="491" y="0"/>
                  </a:lnTo>
                  <a:lnTo>
                    <a:pt x="411" y="2"/>
                  </a:lnTo>
                  <a:lnTo>
                    <a:pt x="329" y="7"/>
                  </a:lnTo>
                  <a:lnTo>
                    <a:pt x="248" y="15"/>
                  </a:lnTo>
                  <a:lnTo>
                    <a:pt x="167" y="24"/>
                  </a:lnTo>
                  <a:lnTo>
                    <a:pt x="83" y="37"/>
                  </a:lnTo>
                  <a:lnTo>
                    <a:pt x="0" y="53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spcBef>
                  <a:spcPct val="50000"/>
                </a:spcBef>
              </a:pPr>
              <a:endParaRPr lang="ko-KR" altLang="en-US" sz="1000" b="1" dirty="0" smtClean="0">
                <a:solidFill>
                  <a:srgbClr val="000000"/>
                </a:solidFill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59" name="Freeform 23"/>
            <p:cNvSpPr>
              <a:spLocks/>
            </p:cNvSpPr>
            <p:nvPr userDrawn="1"/>
          </p:nvSpPr>
          <p:spPr bwMode="auto">
            <a:xfrm>
              <a:off x="503" y="949"/>
              <a:ext cx="5347" cy="920"/>
            </a:xfrm>
            <a:custGeom>
              <a:avLst/>
              <a:gdLst/>
              <a:ahLst/>
              <a:cxnLst>
                <a:cxn ang="0">
                  <a:pos x="5347" y="1326"/>
                </a:cxn>
                <a:cxn ang="0">
                  <a:pos x="5305" y="1374"/>
                </a:cxn>
                <a:cxn ang="0">
                  <a:pos x="5255" y="1426"/>
                </a:cxn>
                <a:cxn ang="0">
                  <a:pos x="5184" y="1492"/>
                </a:cxn>
                <a:cxn ang="0">
                  <a:pos x="5095" y="1563"/>
                </a:cxn>
                <a:cxn ang="0">
                  <a:pos x="4989" y="1636"/>
                </a:cxn>
                <a:cxn ang="0">
                  <a:pos x="4897" y="1689"/>
                </a:cxn>
                <a:cxn ang="0">
                  <a:pos x="4830" y="1721"/>
                </a:cxn>
                <a:cxn ang="0">
                  <a:pos x="4759" y="1752"/>
                </a:cxn>
                <a:cxn ang="0">
                  <a:pos x="4685" y="1778"/>
                </a:cxn>
                <a:cxn ang="0">
                  <a:pos x="4605" y="1800"/>
                </a:cxn>
                <a:cxn ang="0">
                  <a:pos x="4522" y="1820"/>
                </a:cxn>
                <a:cxn ang="0">
                  <a:pos x="4436" y="1833"/>
                </a:cxn>
                <a:cxn ang="0">
                  <a:pos x="4344" y="1839"/>
                </a:cxn>
                <a:cxn ang="0">
                  <a:pos x="4250" y="1841"/>
                </a:cxn>
                <a:cxn ang="0">
                  <a:pos x="4151" y="1834"/>
                </a:cxn>
                <a:cxn ang="0">
                  <a:pos x="4049" y="1820"/>
                </a:cxn>
                <a:cxn ang="0">
                  <a:pos x="3943" y="1797"/>
                </a:cxn>
                <a:cxn ang="0">
                  <a:pos x="3833" y="1765"/>
                </a:cxn>
                <a:cxn ang="0">
                  <a:pos x="3720" y="1723"/>
                </a:cxn>
                <a:cxn ang="0">
                  <a:pos x="3603" y="1669"/>
                </a:cxn>
                <a:cxn ang="0">
                  <a:pos x="3484" y="1605"/>
                </a:cxn>
                <a:cxn ang="0">
                  <a:pos x="3361" y="1531"/>
                </a:cxn>
                <a:cxn ang="0">
                  <a:pos x="3235" y="1442"/>
                </a:cxn>
                <a:cxn ang="0">
                  <a:pos x="3104" y="1340"/>
                </a:cxn>
                <a:cxn ang="0">
                  <a:pos x="3039" y="1285"/>
                </a:cxn>
                <a:cxn ang="0">
                  <a:pos x="2782" y="1067"/>
                </a:cxn>
                <a:cxn ang="0">
                  <a:pos x="2539" y="872"/>
                </a:cxn>
                <a:cxn ang="0">
                  <a:pos x="2310" y="701"/>
                </a:cxn>
                <a:cxn ang="0">
                  <a:pos x="2094" y="549"/>
                </a:cxn>
                <a:cxn ang="0">
                  <a:pos x="1888" y="420"/>
                </a:cxn>
                <a:cxn ang="0">
                  <a:pos x="1692" y="308"/>
                </a:cxn>
                <a:cxn ang="0">
                  <a:pos x="1505" y="218"/>
                </a:cxn>
                <a:cxn ang="0">
                  <a:pos x="1325" y="142"/>
                </a:cxn>
                <a:cxn ang="0">
                  <a:pos x="1151" y="85"/>
                </a:cxn>
                <a:cxn ang="0">
                  <a:pos x="982" y="43"/>
                </a:cxn>
                <a:cxn ang="0">
                  <a:pos x="816" y="16"/>
                </a:cxn>
                <a:cxn ang="0">
                  <a:pos x="653" y="1"/>
                </a:cxn>
                <a:cxn ang="0">
                  <a:pos x="491" y="0"/>
                </a:cxn>
                <a:cxn ang="0">
                  <a:pos x="329" y="11"/>
                </a:cxn>
                <a:cxn ang="0">
                  <a:pos x="167" y="32"/>
                </a:cxn>
                <a:cxn ang="0">
                  <a:pos x="0" y="63"/>
                </a:cxn>
              </a:cxnLst>
              <a:rect l="0" t="0" r="r" b="b"/>
              <a:pathLst>
                <a:path w="5347" h="1841">
                  <a:moveTo>
                    <a:pt x="5347" y="1326"/>
                  </a:moveTo>
                  <a:lnTo>
                    <a:pt x="5347" y="1326"/>
                  </a:lnTo>
                  <a:lnTo>
                    <a:pt x="5336" y="1338"/>
                  </a:lnTo>
                  <a:lnTo>
                    <a:pt x="5305" y="1374"/>
                  </a:lnTo>
                  <a:lnTo>
                    <a:pt x="5283" y="1398"/>
                  </a:lnTo>
                  <a:lnTo>
                    <a:pt x="5255" y="1426"/>
                  </a:lnTo>
                  <a:lnTo>
                    <a:pt x="5222" y="1458"/>
                  </a:lnTo>
                  <a:lnTo>
                    <a:pt x="5184" y="1492"/>
                  </a:lnTo>
                  <a:lnTo>
                    <a:pt x="5143" y="1526"/>
                  </a:lnTo>
                  <a:lnTo>
                    <a:pt x="5095" y="1563"/>
                  </a:lnTo>
                  <a:lnTo>
                    <a:pt x="5046" y="1600"/>
                  </a:lnTo>
                  <a:lnTo>
                    <a:pt x="4989" y="1636"/>
                  </a:lnTo>
                  <a:lnTo>
                    <a:pt x="4929" y="1671"/>
                  </a:lnTo>
                  <a:lnTo>
                    <a:pt x="4897" y="1689"/>
                  </a:lnTo>
                  <a:lnTo>
                    <a:pt x="4865" y="1705"/>
                  </a:lnTo>
                  <a:lnTo>
                    <a:pt x="4830" y="1721"/>
                  </a:lnTo>
                  <a:lnTo>
                    <a:pt x="4796" y="1737"/>
                  </a:lnTo>
                  <a:lnTo>
                    <a:pt x="4759" y="1752"/>
                  </a:lnTo>
                  <a:lnTo>
                    <a:pt x="4723" y="1765"/>
                  </a:lnTo>
                  <a:lnTo>
                    <a:pt x="4685" y="1778"/>
                  </a:lnTo>
                  <a:lnTo>
                    <a:pt x="4646" y="1791"/>
                  </a:lnTo>
                  <a:lnTo>
                    <a:pt x="4605" y="1800"/>
                  </a:lnTo>
                  <a:lnTo>
                    <a:pt x="4565" y="1812"/>
                  </a:lnTo>
                  <a:lnTo>
                    <a:pt x="4522" y="1820"/>
                  </a:lnTo>
                  <a:lnTo>
                    <a:pt x="4479" y="1826"/>
                  </a:lnTo>
                  <a:lnTo>
                    <a:pt x="4436" y="1833"/>
                  </a:lnTo>
                  <a:lnTo>
                    <a:pt x="4390" y="1837"/>
                  </a:lnTo>
                  <a:lnTo>
                    <a:pt x="4344" y="1839"/>
                  </a:lnTo>
                  <a:lnTo>
                    <a:pt x="4297" y="1841"/>
                  </a:lnTo>
                  <a:lnTo>
                    <a:pt x="4250" y="1841"/>
                  </a:lnTo>
                  <a:lnTo>
                    <a:pt x="4200" y="1837"/>
                  </a:lnTo>
                  <a:lnTo>
                    <a:pt x="4151" y="1834"/>
                  </a:lnTo>
                  <a:lnTo>
                    <a:pt x="4100" y="1828"/>
                  </a:lnTo>
                  <a:lnTo>
                    <a:pt x="4049" y="1820"/>
                  </a:lnTo>
                  <a:lnTo>
                    <a:pt x="3996" y="1808"/>
                  </a:lnTo>
                  <a:lnTo>
                    <a:pt x="3943" y="1797"/>
                  </a:lnTo>
                  <a:lnTo>
                    <a:pt x="3888" y="1781"/>
                  </a:lnTo>
                  <a:lnTo>
                    <a:pt x="3833" y="1765"/>
                  </a:lnTo>
                  <a:lnTo>
                    <a:pt x="3776" y="1744"/>
                  </a:lnTo>
                  <a:lnTo>
                    <a:pt x="3720" y="1723"/>
                  </a:lnTo>
                  <a:lnTo>
                    <a:pt x="3663" y="1697"/>
                  </a:lnTo>
                  <a:lnTo>
                    <a:pt x="3603" y="1669"/>
                  </a:lnTo>
                  <a:lnTo>
                    <a:pt x="3545" y="1639"/>
                  </a:lnTo>
                  <a:lnTo>
                    <a:pt x="3484" y="1605"/>
                  </a:lnTo>
                  <a:lnTo>
                    <a:pt x="3422" y="1569"/>
                  </a:lnTo>
                  <a:lnTo>
                    <a:pt x="3361" y="1531"/>
                  </a:lnTo>
                  <a:lnTo>
                    <a:pt x="3297" y="1487"/>
                  </a:lnTo>
                  <a:lnTo>
                    <a:pt x="3235" y="1442"/>
                  </a:lnTo>
                  <a:lnTo>
                    <a:pt x="3170" y="1393"/>
                  </a:lnTo>
                  <a:lnTo>
                    <a:pt x="3104" y="1340"/>
                  </a:lnTo>
                  <a:lnTo>
                    <a:pt x="3039" y="1285"/>
                  </a:lnTo>
                  <a:lnTo>
                    <a:pt x="3039" y="1285"/>
                  </a:lnTo>
                  <a:lnTo>
                    <a:pt x="2909" y="1172"/>
                  </a:lnTo>
                  <a:lnTo>
                    <a:pt x="2782" y="1067"/>
                  </a:lnTo>
                  <a:lnTo>
                    <a:pt x="2659" y="967"/>
                  </a:lnTo>
                  <a:lnTo>
                    <a:pt x="2539" y="872"/>
                  </a:lnTo>
                  <a:lnTo>
                    <a:pt x="2423" y="783"/>
                  </a:lnTo>
                  <a:lnTo>
                    <a:pt x="2310" y="701"/>
                  </a:lnTo>
                  <a:lnTo>
                    <a:pt x="2201" y="622"/>
                  </a:lnTo>
                  <a:lnTo>
                    <a:pt x="2094" y="549"/>
                  </a:lnTo>
                  <a:lnTo>
                    <a:pt x="1990" y="483"/>
                  </a:lnTo>
                  <a:lnTo>
                    <a:pt x="1888" y="420"/>
                  </a:lnTo>
                  <a:lnTo>
                    <a:pt x="1788" y="362"/>
                  </a:lnTo>
                  <a:lnTo>
                    <a:pt x="1692" y="308"/>
                  </a:lnTo>
                  <a:lnTo>
                    <a:pt x="1597" y="261"/>
                  </a:lnTo>
                  <a:lnTo>
                    <a:pt x="1505" y="218"/>
                  </a:lnTo>
                  <a:lnTo>
                    <a:pt x="1413" y="177"/>
                  </a:lnTo>
                  <a:lnTo>
                    <a:pt x="1325" y="142"/>
                  </a:lnTo>
                  <a:lnTo>
                    <a:pt x="1237" y="111"/>
                  </a:lnTo>
                  <a:lnTo>
                    <a:pt x="1151" y="85"/>
                  </a:lnTo>
                  <a:lnTo>
                    <a:pt x="1065" y="61"/>
                  </a:lnTo>
                  <a:lnTo>
                    <a:pt x="982" y="43"/>
                  </a:lnTo>
                  <a:lnTo>
                    <a:pt x="898" y="27"/>
                  </a:lnTo>
                  <a:lnTo>
                    <a:pt x="816" y="16"/>
                  </a:lnTo>
                  <a:lnTo>
                    <a:pt x="734" y="6"/>
                  </a:lnTo>
                  <a:lnTo>
                    <a:pt x="653" y="1"/>
                  </a:lnTo>
                  <a:lnTo>
                    <a:pt x="572" y="0"/>
                  </a:lnTo>
                  <a:lnTo>
                    <a:pt x="491" y="0"/>
                  </a:lnTo>
                  <a:lnTo>
                    <a:pt x="410" y="5"/>
                  </a:lnTo>
                  <a:lnTo>
                    <a:pt x="329" y="11"/>
                  </a:lnTo>
                  <a:lnTo>
                    <a:pt x="249" y="21"/>
                  </a:lnTo>
                  <a:lnTo>
                    <a:pt x="167" y="32"/>
                  </a:lnTo>
                  <a:lnTo>
                    <a:pt x="83" y="47"/>
                  </a:lnTo>
                  <a:lnTo>
                    <a:pt x="0" y="63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spcBef>
                  <a:spcPct val="50000"/>
                </a:spcBef>
              </a:pPr>
              <a:endParaRPr lang="ko-KR" altLang="en-US" sz="1000" b="1" dirty="0" smtClean="0">
                <a:solidFill>
                  <a:srgbClr val="000000"/>
                </a:solidFill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60" name="Freeform 24"/>
            <p:cNvSpPr>
              <a:spLocks/>
            </p:cNvSpPr>
            <p:nvPr userDrawn="1"/>
          </p:nvSpPr>
          <p:spPr bwMode="auto">
            <a:xfrm>
              <a:off x="522" y="968"/>
              <a:ext cx="5365" cy="888"/>
            </a:xfrm>
            <a:custGeom>
              <a:avLst/>
              <a:gdLst/>
              <a:ahLst/>
              <a:cxnLst>
                <a:cxn ang="0">
                  <a:pos x="5365" y="1235"/>
                </a:cxn>
                <a:cxn ang="0">
                  <a:pos x="5325" y="1285"/>
                </a:cxn>
                <a:cxn ang="0">
                  <a:pos x="5275" y="1340"/>
                </a:cxn>
                <a:cxn ang="0">
                  <a:pos x="5206" y="1406"/>
                </a:cxn>
                <a:cxn ang="0">
                  <a:pos x="5118" y="1479"/>
                </a:cxn>
                <a:cxn ang="0">
                  <a:pos x="5013" y="1555"/>
                </a:cxn>
                <a:cxn ang="0">
                  <a:pos x="4921" y="1610"/>
                </a:cxn>
                <a:cxn ang="0">
                  <a:pos x="4854" y="1644"/>
                </a:cxn>
                <a:cxn ang="0">
                  <a:pos x="4785" y="1676"/>
                </a:cxn>
                <a:cxn ang="0">
                  <a:pos x="4710" y="1705"/>
                </a:cxn>
                <a:cxn ang="0">
                  <a:pos x="4631" y="1729"/>
                </a:cxn>
                <a:cxn ang="0">
                  <a:pos x="4549" y="1749"/>
                </a:cxn>
                <a:cxn ang="0">
                  <a:pos x="4461" y="1765"/>
                </a:cxn>
                <a:cxn ang="0">
                  <a:pos x="4370" y="1773"/>
                </a:cxn>
                <a:cxn ang="0">
                  <a:pos x="4275" y="1776"/>
                </a:cxn>
                <a:cxn ang="0">
                  <a:pos x="4177" y="1771"/>
                </a:cxn>
                <a:cxn ang="0">
                  <a:pos x="4074" y="1758"/>
                </a:cxn>
                <a:cxn ang="0">
                  <a:pos x="3969" y="1737"/>
                </a:cxn>
                <a:cxn ang="0">
                  <a:pos x="3857" y="1708"/>
                </a:cxn>
                <a:cxn ang="0">
                  <a:pos x="3745" y="1668"/>
                </a:cxn>
                <a:cxn ang="0">
                  <a:pos x="3627" y="1618"/>
                </a:cxn>
                <a:cxn ang="0">
                  <a:pos x="3506" y="1555"/>
                </a:cxn>
                <a:cxn ang="0">
                  <a:pos x="3383" y="1482"/>
                </a:cxn>
                <a:cxn ang="0">
                  <a:pos x="3255" y="1397"/>
                </a:cxn>
                <a:cxn ang="0">
                  <a:pos x="3124" y="1297"/>
                </a:cxn>
                <a:cxn ang="0">
                  <a:pos x="3058" y="1242"/>
                </a:cxn>
                <a:cxn ang="0">
                  <a:pos x="2797" y="1029"/>
                </a:cxn>
                <a:cxn ang="0">
                  <a:pos x="2551" y="838"/>
                </a:cxn>
                <a:cxn ang="0">
                  <a:pos x="2319" y="670"/>
                </a:cxn>
                <a:cxn ang="0">
                  <a:pos x="2101" y="523"/>
                </a:cxn>
                <a:cxn ang="0">
                  <a:pos x="1893" y="396"/>
                </a:cxn>
                <a:cxn ang="0">
                  <a:pos x="1696" y="289"/>
                </a:cxn>
                <a:cxn ang="0">
                  <a:pos x="1507" y="200"/>
                </a:cxn>
                <a:cxn ang="0">
                  <a:pos x="1325" y="129"/>
                </a:cxn>
                <a:cxn ang="0">
                  <a:pos x="1150" y="74"/>
                </a:cxn>
                <a:cxn ang="0">
                  <a:pos x="981" y="36"/>
                </a:cxn>
                <a:cxn ang="0">
                  <a:pos x="815" y="11"/>
                </a:cxn>
                <a:cxn ang="0">
                  <a:pos x="652" y="2"/>
                </a:cxn>
                <a:cxn ang="0">
                  <a:pos x="491" y="3"/>
                </a:cxn>
                <a:cxn ang="0">
                  <a:pos x="328" y="18"/>
                </a:cxn>
                <a:cxn ang="0">
                  <a:pos x="166" y="42"/>
                </a:cxn>
                <a:cxn ang="0">
                  <a:pos x="0" y="76"/>
                </a:cxn>
              </a:cxnLst>
              <a:rect l="0" t="0" r="r" b="b"/>
              <a:pathLst>
                <a:path w="5365" h="1776">
                  <a:moveTo>
                    <a:pt x="5365" y="1235"/>
                  </a:moveTo>
                  <a:lnTo>
                    <a:pt x="5365" y="1235"/>
                  </a:lnTo>
                  <a:lnTo>
                    <a:pt x="5354" y="1248"/>
                  </a:lnTo>
                  <a:lnTo>
                    <a:pt x="5325" y="1285"/>
                  </a:lnTo>
                  <a:lnTo>
                    <a:pt x="5301" y="1311"/>
                  </a:lnTo>
                  <a:lnTo>
                    <a:pt x="5275" y="1340"/>
                  </a:lnTo>
                  <a:lnTo>
                    <a:pt x="5243" y="1371"/>
                  </a:lnTo>
                  <a:lnTo>
                    <a:pt x="5206" y="1406"/>
                  </a:lnTo>
                  <a:lnTo>
                    <a:pt x="5164" y="1442"/>
                  </a:lnTo>
                  <a:lnTo>
                    <a:pt x="5118" y="1479"/>
                  </a:lnTo>
                  <a:lnTo>
                    <a:pt x="5067" y="1518"/>
                  </a:lnTo>
                  <a:lnTo>
                    <a:pt x="5013" y="1555"/>
                  </a:lnTo>
                  <a:lnTo>
                    <a:pt x="4953" y="1592"/>
                  </a:lnTo>
                  <a:lnTo>
                    <a:pt x="4921" y="1610"/>
                  </a:lnTo>
                  <a:lnTo>
                    <a:pt x="4889" y="1628"/>
                  </a:lnTo>
                  <a:lnTo>
                    <a:pt x="4854" y="1644"/>
                  </a:lnTo>
                  <a:lnTo>
                    <a:pt x="4820" y="1660"/>
                  </a:lnTo>
                  <a:lnTo>
                    <a:pt x="4785" y="1676"/>
                  </a:lnTo>
                  <a:lnTo>
                    <a:pt x="4747" y="1691"/>
                  </a:lnTo>
                  <a:lnTo>
                    <a:pt x="4710" y="1705"/>
                  </a:lnTo>
                  <a:lnTo>
                    <a:pt x="4671" y="1718"/>
                  </a:lnTo>
                  <a:lnTo>
                    <a:pt x="4631" y="1729"/>
                  </a:lnTo>
                  <a:lnTo>
                    <a:pt x="4591" y="1739"/>
                  </a:lnTo>
                  <a:lnTo>
                    <a:pt x="4549" y="1749"/>
                  </a:lnTo>
                  <a:lnTo>
                    <a:pt x="4506" y="1757"/>
                  </a:lnTo>
                  <a:lnTo>
                    <a:pt x="4461" y="1765"/>
                  </a:lnTo>
                  <a:lnTo>
                    <a:pt x="4417" y="1770"/>
                  </a:lnTo>
                  <a:lnTo>
                    <a:pt x="4370" y="1773"/>
                  </a:lnTo>
                  <a:lnTo>
                    <a:pt x="4324" y="1775"/>
                  </a:lnTo>
                  <a:lnTo>
                    <a:pt x="4275" y="1776"/>
                  </a:lnTo>
                  <a:lnTo>
                    <a:pt x="4227" y="1775"/>
                  </a:lnTo>
                  <a:lnTo>
                    <a:pt x="4177" y="1771"/>
                  </a:lnTo>
                  <a:lnTo>
                    <a:pt x="4125" y="1766"/>
                  </a:lnTo>
                  <a:lnTo>
                    <a:pt x="4074" y="1758"/>
                  </a:lnTo>
                  <a:lnTo>
                    <a:pt x="4021" y="1749"/>
                  </a:lnTo>
                  <a:lnTo>
                    <a:pt x="3969" y="1737"/>
                  </a:lnTo>
                  <a:lnTo>
                    <a:pt x="3913" y="1724"/>
                  </a:lnTo>
                  <a:lnTo>
                    <a:pt x="3857" y="1708"/>
                  </a:lnTo>
                  <a:lnTo>
                    <a:pt x="3802" y="1689"/>
                  </a:lnTo>
                  <a:lnTo>
                    <a:pt x="3745" y="1668"/>
                  </a:lnTo>
                  <a:lnTo>
                    <a:pt x="3687" y="1644"/>
                  </a:lnTo>
                  <a:lnTo>
                    <a:pt x="3627" y="1618"/>
                  </a:lnTo>
                  <a:lnTo>
                    <a:pt x="3567" y="1587"/>
                  </a:lnTo>
                  <a:lnTo>
                    <a:pt x="3506" y="1555"/>
                  </a:lnTo>
                  <a:lnTo>
                    <a:pt x="3445" y="1521"/>
                  </a:lnTo>
                  <a:lnTo>
                    <a:pt x="3383" y="1482"/>
                  </a:lnTo>
                  <a:lnTo>
                    <a:pt x="3319" y="1440"/>
                  </a:lnTo>
                  <a:lnTo>
                    <a:pt x="3255" y="1397"/>
                  </a:lnTo>
                  <a:lnTo>
                    <a:pt x="3190" y="1348"/>
                  </a:lnTo>
                  <a:lnTo>
                    <a:pt x="3124" y="1297"/>
                  </a:lnTo>
                  <a:lnTo>
                    <a:pt x="3058" y="1242"/>
                  </a:lnTo>
                  <a:lnTo>
                    <a:pt x="3058" y="1242"/>
                  </a:lnTo>
                  <a:lnTo>
                    <a:pt x="2924" y="1132"/>
                  </a:lnTo>
                  <a:lnTo>
                    <a:pt x="2797" y="1029"/>
                  </a:lnTo>
                  <a:lnTo>
                    <a:pt x="2672" y="930"/>
                  </a:lnTo>
                  <a:lnTo>
                    <a:pt x="2551" y="838"/>
                  </a:lnTo>
                  <a:lnTo>
                    <a:pt x="2434" y="751"/>
                  </a:lnTo>
                  <a:lnTo>
                    <a:pt x="2319" y="670"/>
                  </a:lnTo>
                  <a:lnTo>
                    <a:pt x="2209" y="593"/>
                  </a:lnTo>
                  <a:lnTo>
                    <a:pt x="2101" y="523"/>
                  </a:lnTo>
                  <a:lnTo>
                    <a:pt x="1996" y="457"/>
                  </a:lnTo>
                  <a:lnTo>
                    <a:pt x="1893" y="396"/>
                  </a:lnTo>
                  <a:lnTo>
                    <a:pt x="1793" y="341"/>
                  </a:lnTo>
                  <a:lnTo>
                    <a:pt x="1696" y="289"/>
                  </a:lnTo>
                  <a:lnTo>
                    <a:pt x="1600" y="242"/>
                  </a:lnTo>
                  <a:lnTo>
                    <a:pt x="1507" y="200"/>
                  </a:lnTo>
                  <a:lnTo>
                    <a:pt x="1415" y="163"/>
                  </a:lnTo>
                  <a:lnTo>
                    <a:pt x="1325" y="129"/>
                  </a:lnTo>
                  <a:lnTo>
                    <a:pt x="1238" y="100"/>
                  </a:lnTo>
                  <a:lnTo>
                    <a:pt x="1150" y="74"/>
                  </a:lnTo>
                  <a:lnTo>
                    <a:pt x="1065" y="53"/>
                  </a:lnTo>
                  <a:lnTo>
                    <a:pt x="981" y="36"/>
                  </a:lnTo>
                  <a:lnTo>
                    <a:pt x="897" y="23"/>
                  </a:lnTo>
                  <a:lnTo>
                    <a:pt x="815" y="11"/>
                  </a:lnTo>
                  <a:lnTo>
                    <a:pt x="734" y="5"/>
                  </a:lnTo>
                  <a:lnTo>
                    <a:pt x="652" y="2"/>
                  </a:lnTo>
                  <a:lnTo>
                    <a:pt x="571" y="0"/>
                  </a:lnTo>
                  <a:lnTo>
                    <a:pt x="491" y="3"/>
                  </a:lnTo>
                  <a:lnTo>
                    <a:pt x="409" y="8"/>
                  </a:lnTo>
                  <a:lnTo>
                    <a:pt x="328" y="18"/>
                  </a:lnTo>
                  <a:lnTo>
                    <a:pt x="248" y="29"/>
                  </a:lnTo>
                  <a:lnTo>
                    <a:pt x="166" y="42"/>
                  </a:lnTo>
                  <a:lnTo>
                    <a:pt x="84" y="58"/>
                  </a:lnTo>
                  <a:lnTo>
                    <a:pt x="0" y="7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spcBef>
                  <a:spcPct val="50000"/>
                </a:spcBef>
              </a:pPr>
              <a:endParaRPr lang="ko-KR" altLang="en-US" sz="1000" b="1" dirty="0" smtClean="0">
                <a:solidFill>
                  <a:srgbClr val="000000"/>
                </a:solidFill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61" name="Freeform 25"/>
            <p:cNvSpPr>
              <a:spLocks/>
            </p:cNvSpPr>
            <p:nvPr userDrawn="1"/>
          </p:nvSpPr>
          <p:spPr bwMode="auto">
            <a:xfrm>
              <a:off x="542" y="987"/>
              <a:ext cx="5381" cy="854"/>
            </a:xfrm>
            <a:custGeom>
              <a:avLst/>
              <a:gdLst/>
              <a:ahLst/>
              <a:cxnLst>
                <a:cxn ang="0">
                  <a:pos x="5381" y="1145"/>
                </a:cxn>
                <a:cxn ang="0">
                  <a:pos x="5341" y="1195"/>
                </a:cxn>
                <a:cxn ang="0">
                  <a:pos x="5293" y="1250"/>
                </a:cxn>
                <a:cxn ang="0">
                  <a:pos x="5224" y="1319"/>
                </a:cxn>
                <a:cxn ang="0">
                  <a:pos x="5138" y="1395"/>
                </a:cxn>
                <a:cxn ang="0">
                  <a:pos x="5033" y="1472"/>
                </a:cxn>
                <a:cxn ang="0">
                  <a:pos x="4943" y="1529"/>
                </a:cxn>
                <a:cxn ang="0">
                  <a:pos x="4877" y="1564"/>
                </a:cxn>
                <a:cxn ang="0">
                  <a:pos x="4808" y="1598"/>
                </a:cxn>
                <a:cxn ang="0">
                  <a:pos x="4733" y="1629"/>
                </a:cxn>
                <a:cxn ang="0">
                  <a:pos x="4655" y="1655"/>
                </a:cxn>
                <a:cxn ang="0">
                  <a:pos x="4572" y="1676"/>
                </a:cxn>
                <a:cxn ang="0">
                  <a:pos x="4486" y="1694"/>
                </a:cxn>
                <a:cxn ang="0">
                  <a:pos x="4396" y="1705"/>
                </a:cxn>
                <a:cxn ang="0">
                  <a:pos x="4300" y="1708"/>
                </a:cxn>
                <a:cxn ang="0">
                  <a:pos x="4201" y="1706"/>
                </a:cxn>
                <a:cxn ang="0">
                  <a:pos x="4098" y="1695"/>
                </a:cxn>
                <a:cxn ang="0">
                  <a:pos x="3992" y="1677"/>
                </a:cxn>
                <a:cxn ang="0">
                  <a:pos x="3882" y="1648"/>
                </a:cxn>
                <a:cxn ang="0">
                  <a:pos x="3768" y="1611"/>
                </a:cxn>
                <a:cxn ang="0">
                  <a:pos x="3650" y="1563"/>
                </a:cxn>
                <a:cxn ang="0">
                  <a:pos x="3528" y="1503"/>
                </a:cxn>
                <a:cxn ang="0">
                  <a:pos x="3403" y="1432"/>
                </a:cxn>
                <a:cxn ang="0">
                  <a:pos x="3274" y="1348"/>
                </a:cxn>
                <a:cxn ang="0">
                  <a:pos x="3142" y="1251"/>
                </a:cxn>
                <a:cxn ang="0">
                  <a:pos x="3074" y="1198"/>
                </a:cxn>
                <a:cxn ang="0">
                  <a:pos x="2810" y="988"/>
                </a:cxn>
                <a:cxn ang="0">
                  <a:pos x="2561" y="801"/>
                </a:cxn>
                <a:cxn ang="0">
                  <a:pos x="2328" y="638"/>
                </a:cxn>
                <a:cxn ang="0">
                  <a:pos x="2106" y="494"/>
                </a:cxn>
                <a:cxn ang="0">
                  <a:pos x="1898" y="371"/>
                </a:cxn>
                <a:cxn ang="0">
                  <a:pos x="1698" y="268"/>
                </a:cxn>
                <a:cxn ang="0">
                  <a:pos x="1508" y="182"/>
                </a:cxn>
                <a:cxn ang="0">
                  <a:pos x="1326" y="114"/>
                </a:cxn>
                <a:cxn ang="0">
                  <a:pos x="1149" y="63"/>
                </a:cxn>
                <a:cxn ang="0">
                  <a:pos x="980" y="27"/>
                </a:cxn>
                <a:cxn ang="0">
                  <a:pos x="813" y="6"/>
                </a:cxn>
                <a:cxn ang="0">
                  <a:pos x="650" y="0"/>
                </a:cxn>
                <a:cxn ang="0">
                  <a:pos x="489" y="5"/>
                </a:cxn>
                <a:cxn ang="0">
                  <a:pos x="328" y="22"/>
                </a:cxn>
                <a:cxn ang="0">
                  <a:pos x="165" y="50"/>
                </a:cxn>
                <a:cxn ang="0">
                  <a:pos x="0" y="89"/>
                </a:cxn>
              </a:cxnLst>
              <a:rect l="0" t="0" r="r" b="b"/>
              <a:pathLst>
                <a:path w="5381" h="1708">
                  <a:moveTo>
                    <a:pt x="5381" y="1145"/>
                  </a:moveTo>
                  <a:lnTo>
                    <a:pt x="5381" y="1145"/>
                  </a:lnTo>
                  <a:lnTo>
                    <a:pt x="5372" y="1157"/>
                  </a:lnTo>
                  <a:lnTo>
                    <a:pt x="5341" y="1195"/>
                  </a:lnTo>
                  <a:lnTo>
                    <a:pt x="5319" y="1220"/>
                  </a:lnTo>
                  <a:lnTo>
                    <a:pt x="5293" y="1250"/>
                  </a:lnTo>
                  <a:lnTo>
                    <a:pt x="5261" y="1283"/>
                  </a:lnTo>
                  <a:lnTo>
                    <a:pt x="5224" y="1319"/>
                  </a:lnTo>
                  <a:lnTo>
                    <a:pt x="5184" y="1356"/>
                  </a:lnTo>
                  <a:lnTo>
                    <a:pt x="5138" y="1395"/>
                  </a:lnTo>
                  <a:lnTo>
                    <a:pt x="5088" y="1434"/>
                  </a:lnTo>
                  <a:lnTo>
                    <a:pt x="5033" y="1472"/>
                  </a:lnTo>
                  <a:lnTo>
                    <a:pt x="4975" y="1511"/>
                  </a:lnTo>
                  <a:lnTo>
                    <a:pt x="4943" y="1529"/>
                  </a:lnTo>
                  <a:lnTo>
                    <a:pt x="4911" y="1547"/>
                  </a:lnTo>
                  <a:lnTo>
                    <a:pt x="4877" y="1564"/>
                  </a:lnTo>
                  <a:lnTo>
                    <a:pt x="4843" y="1582"/>
                  </a:lnTo>
                  <a:lnTo>
                    <a:pt x="4808" y="1598"/>
                  </a:lnTo>
                  <a:lnTo>
                    <a:pt x="4770" y="1613"/>
                  </a:lnTo>
                  <a:lnTo>
                    <a:pt x="4733" y="1629"/>
                  </a:lnTo>
                  <a:lnTo>
                    <a:pt x="4694" y="1642"/>
                  </a:lnTo>
                  <a:lnTo>
                    <a:pt x="4655" y="1655"/>
                  </a:lnTo>
                  <a:lnTo>
                    <a:pt x="4614" y="1666"/>
                  </a:lnTo>
                  <a:lnTo>
                    <a:pt x="4572" y="1676"/>
                  </a:lnTo>
                  <a:lnTo>
                    <a:pt x="4530" y="1685"/>
                  </a:lnTo>
                  <a:lnTo>
                    <a:pt x="4486" y="1694"/>
                  </a:lnTo>
                  <a:lnTo>
                    <a:pt x="4441" y="1700"/>
                  </a:lnTo>
                  <a:lnTo>
                    <a:pt x="4396" y="1705"/>
                  </a:lnTo>
                  <a:lnTo>
                    <a:pt x="4348" y="1708"/>
                  </a:lnTo>
                  <a:lnTo>
                    <a:pt x="4300" y="1708"/>
                  </a:lnTo>
                  <a:lnTo>
                    <a:pt x="4251" y="1708"/>
                  </a:lnTo>
                  <a:lnTo>
                    <a:pt x="4201" y="1706"/>
                  </a:lnTo>
                  <a:lnTo>
                    <a:pt x="4150" y="1702"/>
                  </a:lnTo>
                  <a:lnTo>
                    <a:pt x="4098" y="1695"/>
                  </a:lnTo>
                  <a:lnTo>
                    <a:pt x="4046" y="1687"/>
                  </a:lnTo>
                  <a:lnTo>
                    <a:pt x="3992" y="1677"/>
                  </a:lnTo>
                  <a:lnTo>
                    <a:pt x="3937" y="1664"/>
                  </a:lnTo>
                  <a:lnTo>
                    <a:pt x="3882" y="1648"/>
                  </a:lnTo>
                  <a:lnTo>
                    <a:pt x="3825" y="1631"/>
                  </a:lnTo>
                  <a:lnTo>
                    <a:pt x="3768" y="1611"/>
                  </a:lnTo>
                  <a:lnTo>
                    <a:pt x="3708" y="1589"/>
                  </a:lnTo>
                  <a:lnTo>
                    <a:pt x="3650" y="1563"/>
                  </a:lnTo>
                  <a:lnTo>
                    <a:pt x="3589" y="1534"/>
                  </a:lnTo>
                  <a:lnTo>
                    <a:pt x="3528" y="1503"/>
                  </a:lnTo>
                  <a:lnTo>
                    <a:pt x="3465" y="1469"/>
                  </a:lnTo>
                  <a:lnTo>
                    <a:pt x="3403" y="1432"/>
                  </a:lnTo>
                  <a:lnTo>
                    <a:pt x="3339" y="1392"/>
                  </a:lnTo>
                  <a:lnTo>
                    <a:pt x="3274" y="1348"/>
                  </a:lnTo>
                  <a:lnTo>
                    <a:pt x="3209" y="1301"/>
                  </a:lnTo>
                  <a:lnTo>
                    <a:pt x="3142" y="1251"/>
                  </a:lnTo>
                  <a:lnTo>
                    <a:pt x="3074" y="1198"/>
                  </a:lnTo>
                  <a:lnTo>
                    <a:pt x="3074" y="1198"/>
                  </a:lnTo>
                  <a:lnTo>
                    <a:pt x="2941" y="1090"/>
                  </a:lnTo>
                  <a:lnTo>
                    <a:pt x="2810" y="988"/>
                  </a:lnTo>
                  <a:lnTo>
                    <a:pt x="2684" y="891"/>
                  </a:lnTo>
                  <a:lnTo>
                    <a:pt x="2561" y="801"/>
                  </a:lnTo>
                  <a:lnTo>
                    <a:pt x="2443" y="717"/>
                  </a:lnTo>
                  <a:lnTo>
                    <a:pt x="2328" y="638"/>
                  </a:lnTo>
                  <a:lnTo>
                    <a:pt x="2216" y="563"/>
                  </a:lnTo>
                  <a:lnTo>
                    <a:pt x="2106" y="494"/>
                  </a:lnTo>
                  <a:lnTo>
                    <a:pt x="2001" y="429"/>
                  </a:lnTo>
                  <a:lnTo>
                    <a:pt x="1898" y="371"/>
                  </a:lnTo>
                  <a:lnTo>
                    <a:pt x="1796" y="316"/>
                  </a:lnTo>
                  <a:lnTo>
                    <a:pt x="1698" y="268"/>
                  </a:lnTo>
                  <a:lnTo>
                    <a:pt x="1602" y="223"/>
                  </a:lnTo>
                  <a:lnTo>
                    <a:pt x="1508" y="182"/>
                  </a:lnTo>
                  <a:lnTo>
                    <a:pt x="1416" y="147"/>
                  </a:lnTo>
                  <a:lnTo>
                    <a:pt x="1326" y="114"/>
                  </a:lnTo>
                  <a:lnTo>
                    <a:pt x="1237" y="87"/>
                  </a:lnTo>
                  <a:lnTo>
                    <a:pt x="1149" y="63"/>
                  </a:lnTo>
                  <a:lnTo>
                    <a:pt x="1065" y="43"/>
                  </a:lnTo>
                  <a:lnTo>
                    <a:pt x="980" y="27"/>
                  </a:lnTo>
                  <a:lnTo>
                    <a:pt x="897" y="16"/>
                  </a:lnTo>
                  <a:lnTo>
                    <a:pt x="813" y="6"/>
                  </a:lnTo>
                  <a:lnTo>
                    <a:pt x="732" y="1"/>
                  </a:lnTo>
                  <a:lnTo>
                    <a:pt x="650" y="0"/>
                  </a:lnTo>
                  <a:lnTo>
                    <a:pt x="569" y="0"/>
                  </a:lnTo>
                  <a:lnTo>
                    <a:pt x="489" y="5"/>
                  </a:lnTo>
                  <a:lnTo>
                    <a:pt x="408" y="11"/>
                  </a:lnTo>
                  <a:lnTo>
                    <a:pt x="328" y="22"/>
                  </a:lnTo>
                  <a:lnTo>
                    <a:pt x="246" y="35"/>
                  </a:lnTo>
                  <a:lnTo>
                    <a:pt x="165" y="50"/>
                  </a:lnTo>
                  <a:lnTo>
                    <a:pt x="83" y="68"/>
                  </a:lnTo>
                  <a:lnTo>
                    <a:pt x="0" y="89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spcBef>
                  <a:spcPct val="50000"/>
                </a:spcBef>
              </a:pPr>
              <a:endParaRPr lang="ko-KR" altLang="en-US" sz="1000" b="1" dirty="0" smtClean="0">
                <a:solidFill>
                  <a:srgbClr val="000000"/>
                </a:solidFill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62" name="Freeform 26"/>
            <p:cNvSpPr>
              <a:spLocks/>
            </p:cNvSpPr>
            <p:nvPr userDrawn="1"/>
          </p:nvSpPr>
          <p:spPr bwMode="auto">
            <a:xfrm>
              <a:off x="563" y="1005"/>
              <a:ext cx="5395" cy="822"/>
            </a:xfrm>
            <a:custGeom>
              <a:avLst/>
              <a:gdLst/>
              <a:ahLst/>
              <a:cxnLst>
                <a:cxn ang="0">
                  <a:pos x="5395" y="1054"/>
                </a:cxn>
                <a:cxn ang="0">
                  <a:pos x="5356" y="1106"/>
                </a:cxn>
                <a:cxn ang="0">
                  <a:pos x="5309" y="1162"/>
                </a:cxn>
                <a:cxn ang="0">
                  <a:pos x="5241" y="1232"/>
                </a:cxn>
                <a:cxn ang="0">
                  <a:pos x="5156" y="1309"/>
                </a:cxn>
                <a:cxn ang="0">
                  <a:pos x="5052" y="1390"/>
                </a:cxn>
                <a:cxn ang="0">
                  <a:pos x="4963" y="1450"/>
                </a:cxn>
                <a:cxn ang="0">
                  <a:pos x="4898" y="1487"/>
                </a:cxn>
                <a:cxn ang="0">
                  <a:pos x="4829" y="1521"/>
                </a:cxn>
                <a:cxn ang="0">
                  <a:pos x="4755" y="1553"/>
                </a:cxn>
                <a:cxn ang="0">
                  <a:pos x="4677" y="1582"/>
                </a:cxn>
                <a:cxn ang="0">
                  <a:pos x="4595" y="1605"/>
                </a:cxn>
                <a:cxn ang="0">
                  <a:pos x="4509" y="1624"/>
                </a:cxn>
                <a:cxn ang="0">
                  <a:pos x="4418" y="1637"/>
                </a:cxn>
                <a:cxn ang="0">
                  <a:pos x="4323" y="1644"/>
                </a:cxn>
                <a:cxn ang="0">
                  <a:pos x="4225" y="1642"/>
                </a:cxn>
                <a:cxn ang="0">
                  <a:pos x="4122" y="1634"/>
                </a:cxn>
                <a:cxn ang="0">
                  <a:pos x="4015" y="1618"/>
                </a:cxn>
                <a:cxn ang="0">
                  <a:pos x="3904" y="1592"/>
                </a:cxn>
                <a:cxn ang="0">
                  <a:pos x="3789" y="1556"/>
                </a:cxn>
                <a:cxn ang="0">
                  <a:pos x="3671" y="1510"/>
                </a:cxn>
                <a:cxn ang="0">
                  <a:pos x="3548" y="1451"/>
                </a:cxn>
                <a:cxn ang="0">
                  <a:pos x="3422" y="1384"/>
                </a:cxn>
                <a:cxn ang="0">
                  <a:pos x="3292" y="1301"/>
                </a:cxn>
                <a:cxn ang="0">
                  <a:pos x="3158" y="1206"/>
                </a:cxn>
                <a:cxn ang="0">
                  <a:pos x="3089" y="1154"/>
                </a:cxn>
                <a:cxn ang="0">
                  <a:pos x="2822" y="949"/>
                </a:cxn>
                <a:cxn ang="0">
                  <a:pos x="2572" y="767"/>
                </a:cxn>
                <a:cxn ang="0">
                  <a:pos x="2335" y="605"/>
                </a:cxn>
                <a:cxn ang="0">
                  <a:pos x="2111" y="467"/>
                </a:cxn>
                <a:cxn ang="0">
                  <a:pos x="1900" y="347"/>
                </a:cxn>
                <a:cxn ang="0">
                  <a:pos x="1699" y="247"/>
                </a:cxn>
                <a:cxn ang="0">
                  <a:pos x="1509" y="166"/>
                </a:cxn>
                <a:cxn ang="0">
                  <a:pos x="1326" y="102"/>
                </a:cxn>
                <a:cxn ang="0">
                  <a:pos x="1149" y="53"/>
                </a:cxn>
                <a:cxn ang="0">
                  <a:pos x="979" y="21"/>
                </a:cxn>
                <a:cxn ang="0">
                  <a:pos x="812" y="3"/>
                </a:cxn>
                <a:cxn ang="0">
                  <a:pos x="648" y="0"/>
                </a:cxn>
                <a:cxn ang="0">
                  <a:pos x="487" y="8"/>
                </a:cxn>
                <a:cxn ang="0">
                  <a:pos x="326" y="29"/>
                </a:cxn>
                <a:cxn ang="0">
                  <a:pos x="164" y="60"/>
                </a:cxn>
                <a:cxn ang="0">
                  <a:pos x="0" y="102"/>
                </a:cxn>
              </a:cxnLst>
              <a:rect l="0" t="0" r="r" b="b"/>
              <a:pathLst>
                <a:path w="5395" h="1644">
                  <a:moveTo>
                    <a:pt x="5395" y="1054"/>
                  </a:moveTo>
                  <a:lnTo>
                    <a:pt x="5395" y="1054"/>
                  </a:lnTo>
                  <a:lnTo>
                    <a:pt x="5385" y="1067"/>
                  </a:lnTo>
                  <a:lnTo>
                    <a:pt x="5356" y="1106"/>
                  </a:lnTo>
                  <a:lnTo>
                    <a:pt x="5335" y="1132"/>
                  </a:lnTo>
                  <a:lnTo>
                    <a:pt x="5309" y="1162"/>
                  </a:lnTo>
                  <a:lnTo>
                    <a:pt x="5277" y="1196"/>
                  </a:lnTo>
                  <a:lnTo>
                    <a:pt x="5241" y="1232"/>
                  </a:lnTo>
                  <a:lnTo>
                    <a:pt x="5201" y="1271"/>
                  </a:lnTo>
                  <a:lnTo>
                    <a:pt x="5156" y="1309"/>
                  </a:lnTo>
                  <a:lnTo>
                    <a:pt x="5106" y="1350"/>
                  </a:lnTo>
                  <a:lnTo>
                    <a:pt x="5052" y="1390"/>
                  </a:lnTo>
                  <a:lnTo>
                    <a:pt x="4994" y="1431"/>
                  </a:lnTo>
                  <a:lnTo>
                    <a:pt x="4963" y="1450"/>
                  </a:lnTo>
                  <a:lnTo>
                    <a:pt x="4931" y="1469"/>
                  </a:lnTo>
                  <a:lnTo>
                    <a:pt x="4898" y="1487"/>
                  </a:lnTo>
                  <a:lnTo>
                    <a:pt x="4865" y="1505"/>
                  </a:lnTo>
                  <a:lnTo>
                    <a:pt x="4829" y="1521"/>
                  </a:lnTo>
                  <a:lnTo>
                    <a:pt x="4793" y="1539"/>
                  </a:lnTo>
                  <a:lnTo>
                    <a:pt x="4755" y="1553"/>
                  </a:lnTo>
                  <a:lnTo>
                    <a:pt x="4716" y="1568"/>
                  </a:lnTo>
                  <a:lnTo>
                    <a:pt x="4677" y="1582"/>
                  </a:lnTo>
                  <a:lnTo>
                    <a:pt x="4637" y="1594"/>
                  </a:lnTo>
                  <a:lnTo>
                    <a:pt x="4595" y="1605"/>
                  </a:lnTo>
                  <a:lnTo>
                    <a:pt x="4552" y="1615"/>
                  </a:lnTo>
                  <a:lnTo>
                    <a:pt x="4509" y="1624"/>
                  </a:lnTo>
                  <a:lnTo>
                    <a:pt x="4463" y="1631"/>
                  </a:lnTo>
                  <a:lnTo>
                    <a:pt x="4418" y="1637"/>
                  </a:lnTo>
                  <a:lnTo>
                    <a:pt x="4372" y="1640"/>
                  </a:lnTo>
                  <a:lnTo>
                    <a:pt x="4323" y="1644"/>
                  </a:lnTo>
                  <a:lnTo>
                    <a:pt x="4275" y="1644"/>
                  </a:lnTo>
                  <a:lnTo>
                    <a:pt x="4225" y="1642"/>
                  </a:lnTo>
                  <a:lnTo>
                    <a:pt x="4173" y="1639"/>
                  </a:lnTo>
                  <a:lnTo>
                    <a:pt x="4122" y="1634"/>
                  </a:lnTo>
                  <a:lnTo>
                    <a:pt x="4069" y="1627"/>
                  </a:lnTo>
                  <a:lnTo>
                    <a:pt x="4015" y="1618"/>
                  </a:lnTo>
                  <a:lnTo>
                    <a:pt x="3959" y="1605"/>
                  </a:lnTo>
                  <a:lnTo>
                    <a:pt x="3904" y="1592"/>
                  </a:lnTo>
                  <a:lnTo>
                    <a:pt x="3847" y="1574"/>
                  </a:lnTo>
                  <a:lnTo>
                    <a:pt x="3789" y="1556"/>
                  </a:lnTo>
                  <a:lnTo>
                    <a:pt x="3730" y="1534"/>
                  </a:lnTo>
                  <a:lnTo>
                    <a:pt x="3671" y="1510"/>
                  </a:lnTo>
                  <a:lnTo>
                    <a:pt x="3610" y="1482"/>
                  </a:lnTo>
                  <a:lnTo>
                    <a:pt x="3548" y="1451"/>
                  </a:lnTo>
                  <a:lnTo>
                    <a:pt x="3486" y="1419"/>
                  </a:lnTo>
                  <a:lnTo>
                    <a:pt x="3422" y="1384"/>
                  </a:lnTo>
                  <a:lnTo>
                    <a:pt x="3357" y="1343"/>
                  </a:lnTo>
                  <a:lnTo>
                    <a:pt x="3292" y="1301"/>
                  </a:lnTo>
                  <a:lnTo>
                    <a:pt x="3225" y="1256"/>
                  </a:lnTo>
                  <a:lnTo>
                    <a:pt x="3158" y="1206"/>
                  </a:lnTo>
                  <a:lnTo>
                    <a:pt x="3089" y="1154"/>
                  </a:lnTo>
                  <a:lnTo>
                    <a:pt x="3089" y="1154"/>
                  </a:lnTo>
                  <a:lnTo>
                    <a:pt x="2954" y="1049"/>
                  </a:lnTo>
                  <a:lnTo>
                    <a:pt x="2822" y="949"/>
                  </a:lnTo>
                  <a:lnTo>
                    <a:pt x="2696" y="856"/>
                  </a:lnTo>
                  <a:lnTo>
                    <a:pt x="2572" y="767"/>
                  </a:lnTo>
                  <a:lnTo>
                    <a:pt x="2452" y="683"/>
                  </a:lnTo>
                  <a:lnTo>
                    <a:pt x="2335" y="605"/>
                  </a:lnTo>
                  <a:lnTo>
                    <a:pt x="2223" y="534"/>
                  </a:lnTo>
                  <a:lnTo>
                    <a:pt x="2111" y="467"/>
                  </a:lnTo>
                  <a:lnTo>
                    <a:pt x="2005" y="405"/>
                  </a:lnTo>
                  <a:lnTo>
                    <a:pt x="1900" y="347"/>
                  </a:lnTo>
                  <a:lnTo>
                    <a:pt x="1799" y="295"/>
                  </a:lnTo>
                  <a:lnTo>
                    <a:pt x="1699" y="247"/>
                  </a:lnTo>
                  <a:lnTo>
                    <a:pt x="1603" y="205"/>
                  </a:lnTo>
                  <a:lnTo>
                    <a:pt x="1509" y="166"/>
                  </a:lnTo>
                  <a:lnTo>
                    <a:pt x="1416" y="131"/>
                  </a:lnTo>
                  <a:lnTo>
                    <a:pt x="1326" y="102"/>
                  </a:lnTo>
                  <a:lnTo>
                    <a:pt x="1237" y="76"/>
                  </a:lnTo>
                  <a:lnTo>
                    <a:pt x="1149" y="53"/>
                  </a:lnTo>
                  <a:lnTo>
                    <a:pt x="1063" y="35"/>
                  </a:lnTo>
                  <a:lnTo>
                    <a:pt x="979" y="21"/>
                  </a:lnTo>
                  <a:lnTo>
                    <a:pt x="894" y="11"/>
                  </a:lnTo>
                  <a:lnTo>
                    <a:pt x="812" y="3"/>
                  </a:lnTo>
                  <a:lnTo>
                    <a:pt x="730" y="0"/>
                  </a:lnTo>
                  <a:lnTo>
                    <a:pt x="648" y="0"/>
                  </a:lnTo>
                  <a:lnTo>
                    <a:pt x="568" y="2"/>
                  </a:lnTo>
                  <a:lnTo>
                    <a:pt x="487" y="8"/>
                  </a:lnTo>
                  <a:lnTo>
                    <a:pt x="406" y="18"/>
                  </a:lnTo>
                  <a:lnTo>
                    <a:pt x="326" y="29"/>
                  </a:lnTo>
                  <a:lnTo>
                    <a:pt x="244" y="43"/>
                  </a:lnTo>
                  <a:lnTo>
                    <a:pt x="164" y="60"/>
                  </a:lnTo>
                  <a:lnTo>
                    <a:pt x="82" y="81"/>
                  </a:lnTo>
                  <a:lnTo>
                    <a:pt x="0" y="10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spcBef>
                  <a:spcPct val="50000"/>
                </a:spcBef>
              </a:pPr>
              <a:endParaRPr lang="ko-KR" altLang="en-US" sz="1000" b="1" dirty="0" smtClean="0">
                <a:solidFill>
                  <a:srgbClr val="000000"/>
                </a:solidFill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63" name="Freeform 27"/>
            <p:cNvSpPr>
              <a:spLocks/>
            </p:cNvSpPr>
            <p:nvPr userDrawn="1"/>
          </p:nvSpPr>
          <p:spPr bwMode="auto">
            <a:xfrm>
              <a:off x="584" y="1023"/>
              <a:ext cx="5409" cy="791"/>
            </a:xfrm>
            <a:custGeom>
              <a:avLst/>
              <a:gdLst/>
              <a:ahLst/>
              <a:cxnLst>
                <a:cxn ang="0">
                  <a:pos x="5409" y="964"/>
                </a:cxn>
                <a:cxn ang="0">
                  <a:pos x="5371" y="1018"/>
                </a:cxn>
                <a:cxn ang="0">
                  <a:pos x="5324" y="1076"/>
                </a:cxn>
                <a:cxn ang="0">
                  <a:pos x="5257" y="1147"/>
                </a:cxn>
                <a:cxn ang="0">
                  <a:pos x="5174" y="1228"/>
                </a:cxn>
                <a:cxn ang="0">
                  <a:pos x="5071" y="1310"/>
                </a:cxn>
                <a:cxn ang="0">
                  <a:pos x="4983" y="1371"/>
                </a:cxn>
                <a:cxn ang="0">
                  <a:pos x="4919" y="1410"/>
                </a:cxn>
                <a:cxn ang="0">
                  <a:pos x="4849" y="1447"/>
                </a:cxn>
                <a:cxn ang="0">
                  <a:pos x="4777" y="1481"/>
                </a:cxn>
                <a:cxn ang="0">
                  <a:pos x="4699" y="1510"/>
                </a:cxn>
                <a:cxn ang="0">
                  <a:pos x="4617" y="1536"/>
                </a:cxn>
                <a:cxn ang="0">
                  <a:pos x="4531" y="1555"/>
                </a:cxn>
                <a:cxn ang="0">
                  <a:pos x="4441" y="1572"/>
                </a:cxn>
                <a:cxn ang="0">
                  <a:pos x="4345" y="1580"/>
                </a:cxn>
                <a:cxn ang="0">
                  <a:pos x="4247" y="1581"/>
                </a:cxn>
                <a:cxn ang="0">
                  <a:pos x="4144" y="1575"/>
                </a:cxn>
                <a:cxn ang="0">
                  <a:pos x="4037" y="1560"/>
                </a:cxn>
                <a:cxn ang="0">
                  <a:pos x="3926" y="1536"/>
                </a:cxn>
                <a:cxn ang="0">
                  <a:pos x="3811" y="1502"/>
                </a:cxn>
                <a:cxn ang="0">
                  <a:pos x="3691" y="1458"/>
                </a:cxn>
                <a:cxn ang="0">
                  <a:pos x="3568" y="1404"/>
                </a:cxn>
                <a:cxn ang="0">
                  <a:pos x="3440" y="1336"/>
                </a:cxn>
                <a:cxn ang="0">
                  <a:pos x="3310" y="1257"/>
                </a:cxn>
                <a:cxn ang="0">
                  <a:pos x="3173" y="1165"/>
                </a:cxn>
                <a:cxn ang="0">
                  <a:pos x="3105" y="1113"/>
                </a:cxn>
                <a:cxn ang="0">
                  <a:pos x="2835" y="913"/>
                </a:cxn>
                <a:cxn ang="0">
                  <a:pos x="2582" y="733"/>
                </a:cxn>
                <a:cxn ang="0">
                  <a:pos x="2343" y="577"/>
                </a:cxn>
                <a:cxn ang="0">
                  <a:pos x="2117" y="441"/>
                </a:cxn>
                <a:cxn ang="0">
                  <a:pos x="1904" y="327"/>
                </a:cxn>
                <a:cxn ang="0">
                  <a:pos x="1702" y="230"/>
                </a:cxn>
                <a:cxn ang="0">
                  <a:pos x="1509" y="152"/>
                </a:cxn>
                <a:cxn ang="0">
                  <a:pos x="1325" y="91"/>
                </a:cxn>
                <a:cxn ang="0">
                  <a:pos x="1148" y="46"/>
                </a:cxn>
                <a:cxn ang="0">
                  <a:pos x="977" y="17"/>
                </a:cxn>
                <a:cxn ang="0">
                  <a:pos x="810" y="2"/>
                </a:cxn>
                <a:cxn ang="0">
                  <a:pos x="647" y="2"/>
                </a:cxn>
                <a:cxn ang="0">
                  <a:pos x="485" y="13"/>
                </a:cxn>
                <a:cxn ang="0">
                  <a:pos x="324" y="38"/>
                </a:cxn>
                <a:cxn ang="0">
                  <a:pos x="163" y="73"/>
                </a:cxn>
                <a:cxn ang="0">
                  <a:pos x="0" y="118"/>
                </a:cxn>
              </a:cxnLst>
              <a:rect l="0" t="0" r="r" b="b"/>
              <a:pathLst>
                <a:path w="5409" h="1581">
                  <a:moveTo>
                    <a:pt x="5409" y="964"/>
                  </a:moveTo>
                  <a:lnTo>
                    <a:pt x="5409" y="964"/>
                  </a:lnTo>
                  <a:lnTo>
                    <a:pt x="5399" y="979"/>
                  </a:lnTo>
                  <a:lnTo>
                    <a:pt x="5371" y="1018"/>
                  </a:lnTo>
                  <a:lnTo>
                    <a:pt x="5350" y="1045"/>
                  </a:lnTo>
                  <a:lnTo>
                    <a:pt x="5324" y="1076"/>
                  </a:lnTo>
                  <a:lnTo>
                    <a:pt x="5294" y="1110"/>
                  </a:lnTo>
                  <a:lnTo>
                    <a:pt x="5257" y="1147"/>
                  </a:lnTo>
                  <a:lnTo>
                    <a:pt x="5219" y="1187"/>
                  </a:lnTo>
                  <a:lnTo>
                    <a:pt x="5174" y="1228"/>
                  </a:lnTo>
                  <a:lnTo>
                    <a:pt x="5126" y="1270"/>
                  </a:lnTo>
                  <a:lnTo>
                    <a:pt x="5071" y="1310"/>
                  </a:lnTo>
                  <a:lnTo>
                    <a:pt x="5013" y="1352"/>
                  </a:lnTo>
                  <a:lnTo>
                    <a:pt x="4983" y="1371"/>
                  </a:lnTo>
                  <a:lnTo>
                    <a:pt x="4952" y="1391"/>
                  </a:lnTo>
                  <a:lnTo>
                    <a:pt x="4919" y="1410"/>
                  </a:lnTo>
                  <a:lnTo>
                    <a:pt x="4885" y="1429"/>
                  </a:lnTo>
                  <a:lnTo>
                    <a:pt x="4849" y="1447"/>
                  </a:lnTo>
                  <a:lnTo>
                    <a:pt x="4813" y="1463"/>
                  </a:lnTo>
                  <a:lnTo>
                    <a:pt x="4777" y="1481"/>
                  </a:lnTo>
                  <a:lnTo>
                    <a:pt x="4738" y="1496"/>
                  </a:lnTo>
                  <a:lnTo>
                    <a:pt x="4699" y="1510"/>
                  </a:lnTo>
                  <a:lnTo>
                    <a:pt x="4659" y="1523"/>
                  </a:lnTo>
                  <a:lnTo>
                    <a:pt x="4617" y="1536"/>
                  </a:lnTo>
                  <a:lnTo>
                    <a:pt x="4574" y="1547"/>
                  </a:lnTo>
                  <a:lnTo>
                    <a:pt x="4531" y="1555"/>
                  </a:lnTo>
                  <a:lnTo>
                    <a:pt x="4487" y="1563"/>
                  </a:lnTo>
                  <a:lnTo>
                    <a:pt x="4441" y="1572"/>
                  </a:lnTo>
                  <a:lnTo>
                    <a:pt x="4394" y="1576"/>
                  </a:lnTo>
                  <a:lnTo>
                    <a:pt x="4345" y="1580"/>
                  </a:lnTo>
                  <a:lnTo>
                    <a:pt x="4297" y="1581"/>
                  </a:lnTo>
                  <a:lnTo>
                    <a:pt x="4247" y="1581"/>
                  </a:lnTo>
                  <a:lnTo>
                    <a:pt x="4197" y="1578"/>
                  </a:lnTo>
                  <a:lnTo>
                    <a:pt x="4144" y="1575"/>
                  </a:lnTo>
                  <a:lnTo>
                    <a:pt x="4091" y="1568"/>
                  </a:lnTo>
                  <a:lnTo>
                    <a:pt x="4037" y="1560"/>
                  </a:lnTo>
                  <a:lnTo>
                    <a:pt x="3982" y="1549"/>
                  </a:lnTo>
                  <a:lnTo>
                    <a:pt x="3926" y="1536"/>
                  </a:lnTo>
                  <a:lnTo>
                    <a:pt x="3869" y="1520"/>
                  </a:lnTo>
                  <a:lnTo>
                    <a:pt x="3811" y="1502"/>
                  </a:lnTo>
                  <a:lnTo>
                    <a:pt x="3751" y="1481"/>
                  </a:lnTo>
                  <a:lnTo>
                    <a:pt x="3691" y="1458"/>
                  </a:lnTo>
                  <a:lnTo>
                    <a:pt x="3630" y="1433"/>
                  </a:lnTo>
                  <a:lnTo>
                    <a:pt x="3568" y="1404"/>
                  </a:lnTo>
                  <a:lnTo>
                    <a:pt x="3505" y="1371"/>
                  </a:lnTo>
                  <a:lnTo>
                    <a:pt x="3440" y="1336"/>
                  </a:lnTo>
                  <a:lnTo>
                    <a:pt x="3375" y="1299"/>
                  </a:lnTo>
                  <a:lnTo>
                    <a:pt x="3310" y="1257"/>
                  </a:lnTo>
                  <a:lnTo>
                    <a:pt x="3241" y="1211"/>
                  </a:lnTo>
                  <a:lnTo>
                    <a:pt x="3173" y="1165"/>
                  </a:lnTo>
                  <a:lnTo>
                    <a:pt x="3105" y="1113"/>
                  </a:lnTo>
                  <a:lnTo>
                    <a:pt x="3105" y="1113"/>
                  </a:lnTo>
                  <a:lnTo>
                    <a:pt x="2968" y="1010"/>
                  </a:lnTo>
                  <a:lnTo>
                    <a:pt x="2835" y="913"/>
                  </a:lnTo>
                  <a:lnTo>
                    <a:pt x="2707" y="821"/>
                  </a:lnTo>
                  <a:lnTo>
                    <a:pt x="2582" y="733"/>
                  </a:lnTo>
                  <a:lnTo>
                    <a:pt x="2460" y="653"/>
                  </a:lnTo>
                  <a:lnTo>
                    <a:pt x="2343" y="577"/>
                  </a:lnTo>
                  <a:lnTo>
                    <a:pt x="2228" y="507"/>
                  </a:lnTo>
                  <a:lnTo>
                    <a:pt x="2117" y="441"/>
                  </a:lnTo>
                  <a:lnTo>
                    <a:pt x="2009" y="381"/>
                  </a:lnTo>
                  <a:lnTo>
                    <a:pt x="1904" y="327"/>
                  </a:lnTo>
                  <a:lnTo>
                    <a:pt x="1802" y="277"/>
                  </a:lnTo>
                  <a:lnTo>
                    <a:pt x="1702" y="230"/>
                  </a:lnTo>
                  <a:lnTo>
                    <a:pt x="1605" y="189"/>
                  </a:lnTo>
                  <a:lnTo>
                    <a:pt x="1509" y="152"/>
                  </a:lnTo>
                  <a:lnTo>
                    <a:pt x="1416" y="118"/>
                  </a:lnTo>
                  <a:lnTo>
                    <a:pt x="1325" y="91"/>
                  </a:lnTo>
                  <a:lnTo>
                    <a:pt x="1235" y="67"/>
                  </a:lnTo>
                  <a:lnTo>
                    <a:pt x="1148" y="46"/>
                  </a:lnTo>
                  <a:lnTo>
                    <a:pt x="1062" y="29"/>
                  </a:lnTo>
                  <a:lnTo>
                    <a:pt x="977" y="17"/>
                  </a:lnTo>
                  <a:lnTo>
                    <a:pt x="892" y="8"/>
                  </a:lnTo>
                  <a:lnTo>
                    <a:pt x="810" y="2"/>
                  </a:lnTo>
                  <a:lnTo>
                    <a:pt x="728" y="0"/>
                  </a:lnTo>
                  <a:lnTo>
                    <a:pt x="647" y="2"/>
                  </a:lnTo>
                  <a:lnTo>
                    <a:pt x="566" y="7"/>
                  </a:lnTo>
                  <a:lnTo>
                    <a:pt x="485" y="13"/>
                  </a:lnTo>
                  <a:lnTo>
                    <a:pt x="405" y="25"/>
                  </a:lnTo>
                  <a:lnTo>
                    <a:pt x="324" y="38"/>
                  </a:lnTo>
                  <a:lnTo>
                    <a:pt x="244" y="54"/>
                  </a:lnTo>
                  <a:lnTo>
                    <a:pt x="163" y="73"/>
                  </a:lnTo>
                  <a:lnTo>
                    <a:pt x="81" y="94"/>
                  </a:lnTo>
                  <a:lnTo>
                    <a:pt x="0" y="11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spcBef>
                  <a:spcPct val="50000"/>
                </a:spcBef>
              </a:pPr>
              <a:endParaRPr lang="ko-KR" altLang="en-US" sz="1000" b="1" dirty="0" smtClean="0">
                <a:solidFill>
                  <a:srgbClr val="000000"/>
                </a:solidFill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64" name="Freeform 28"/>
            <p:cNvSpPr>
              <a:spLocks/>
            </p:cNvSpPr>
            <p:nvPr userDrawn="1"/>
          </p:nvSpPr>
          <p:spPr bwMode="auto">
            <a:xfrm>
              <a:off x="606" y="1042"/>
              <a:ext cx="5422" cy="758"/>
            </a:xfrm>
            <a:custGeom>
              <a:avLst/>
              <a:gdLst/>
              <a:ahLst/>
              <a:cxnLst>
                <a:cxn ang="0">
                  <a:pos x="5422" y="873"/>
                </a:cxn>
                <a:cxn ang="0">
                  <a:pos x="5384" y="926"/>
                </a:cxn>
                <a:cxn ang="0">
                  <a:pos x="5337" y="986"/>
                </a:cxn>
                <a:cxn ang="0">
                  <a:pos x="5273" y="1059"/>
                </a:cxn>
                <a:cxn ang="0">
                  <a:pos x="5190" y="1141"/>
                </a:cxn>
                <a:cxn ang="0">
                  <a:pos x="5088" y="1227"/>
                </a:cxn>
                <a:cxn ang="0">
                  <a:pos x="5001" y="1290"/>
                </a:cxn>
                <a:cxn ang="0">
                  <a:pos x="4937" y="1330"/>
                </a:cxn>
                <a:cxn ang="0">
                  <a:pos x="4869" y="1369"/>
                </a:cxn>
                <a:cxn ang="0">
                  <a:pos x="4797" y="1404"/>
                </a:cxn>
                <a:cxn ang="0">
                  <a:pos x="4719" y="1435"/>
                </a:cxn>
                <a:cxn ang="0">
                  <a:pos x="4637" y="1462"/>
                </a:cxn>
                <a:cxn ang="0">
                  <a:pos x="4552" y="1485"/>
                </a:cxn>
                <a:cxn ang="0">
                  <a:pos x="4462" y="1501"/>
                </a:cxn>
                <a:cxn ang="0">
                  <a:pos x="4368" y="1513"/>
                </a:cxn>
                <a:cxn ang="0">
                  <a:pos x="4268" y="1516"/>
                </a:cxn>
                <a:cxn ang="0">
                  <a:pos x="4165" y="1511"/>
                </a:cxn>
                <a:cxn ang="0">
                  <a:pos x="4058" y="1498"/>
                </a:cxn>
                <a:cxn ang="0">
                  <a:pos x="3947" y="1477"/>
                </a:cxn>
                <a:cxn ang="0">
                  <a:pos x="3830" y="1445"/>
                </a:cxn>
                <a:cxn ang="0">
                  <a:pos x="3711" y="1403"/>
                </a:cxn>
                <a:cxn ang="0">
                  <a:pos x="3586" y="1351"/>
                </a:cxn>
                <a:cxn ang="0">
                  <a:pos x="3458" y="1286"/>
                </a:cxn>
                <a:cxn ang="0">
                  <a:pos x="3325" y="1209"/>
                </a:cxn>
                <a:cxn ang="0">
                  <a:pos x="3189" y="1119"/>
                </a:cxn>
                <a:cxn ang="0">
                  <a:pos x="3120" y="1068"/>
                </a:cxn>
                <a:cxn ang="0">
                  <a:pos x="2846" y="871"/>
                </a:cxn>
                <a:cxn ang="0">
                  <a:pos x="2591" y="699"/>
                </a:cxn>
                <a:cxn ang="0">
                  <a:pos x="2349" y="545"/>
                </a:cxn>
                <a:cxn ang="0">
                  <a:pos x="2121" y="415"/>
                </a:cxn>
                <a:cxn ang="0">
                  <a:pos x="1906" y="303"/>
                </a:cxn>
                <a:cxn ang="0">
                  <a:pos x="1703" y="209"/>
                </a:cxn>
                <a:cxn ang="0">
                  <a:pos x="1509" y="135"/>
                </a:cxn>
                <a:cxn ang="0">
                  <a:pos x="1324" y="77"/>
                </a:cxn>
                <a:cxn ang="0">
                  <a:pos x="1147" y="37"/>
                </a:cxn>
                <a:cxn ang="0">
                  <a:pos x="974" y="11"/>
                </a:cxn>
                <a:cxn ang="0">
                  <a:pos x="808" y="0"/>
                </a:cxn>
                <a:cxn ang="0">
                  <a:pos x="644" y="1"/>
                </a:cxn>
                <a:cxn ang="0">
                  <a:pos x="483" y="17"/>
                </a:cxn>
                <a:cxn ang="0">
                  <a:pos x="323" y="45"/>
                </a:cxn>
                <a:cxn ang="0">
                  <a:pos x="162" y="84"/>
                </a:cxn>
                <a:cxn ang="0">
                  <a:pos x="0" y="132"/>
                </a:cxn>
              </a:cxnLst>
              <a:rect l="0" t="0" r="r" b="b"/>
              <a:pathLst>
                <a:path w="5422" h="1516">
                  <a:moveTo>
                    <a:pt x="5422" y="873"/>
                  </a:moveTo>
                  <a:lnTo>
                    <a:pt x="5422" y="873"/>
                  </a:lnTo>
                  <a:lnTo>
                    <a:pt x="5412" y="888"/>
                  </a:lnTo>
                  <a:lnTo>
                    <a:pt x="5384" y="926"/>
                  </a:lnTo>
                  <a:lnTo>
                    <a:pt x="5363" y="954"/>
                  </a:lnTo>
                  <a:lnTo>
                    <a:pt x="5337" y="986"/>
                  </a:lnTo>
                  <a:lnTo>
                    <a:pt x="5308" y="1022"/>
                  </a:lnTo>
                  <a:lnTo>
                    <a:pt x="5273" y="1059"/>
                  </a:lnTo>
                  <a:lnTo>
                    <a:pt x="5233" y="1099"/>
                  </a:lnTo>
                  <a:lnTo>
                    <a:pt x="5190" y="1141"/>
                  </a:lnTo>
                  <a:lnTo>
                    <a:pt x="5141" y="1185"/>
                  </a:lnTo>
                  <a:lnTo>
                    <a:pt x="5088" y="1227"/>
                  </a:lnTo>
                  <a:lnTo>
                    <a:pt x="5031" y="1269"/>
                  </a:lnTo>
                  <a:lnTo>
                    <a:pt x="5001" y="1290"/>
                  </a:lnTo>
                  <a:lnTo>
                    <a:pt x="4970" y="1311"/>
                  </a:lnTo>
                  <a:lnTo>
                    <a:pt x="4937" y="1330"/>
                  </a:lnTo>
                  <a:lnTo>
                    <a:pt x="4904" y="1349"/>
                  </a:lnTo>
                  <a:lnTo>
                    <a:pt x="4869" y="1369"/>
                  </a:lnTo>
                  <a:lnTo>
                    <a:pt x="4833" y="1387"/>
                  </a:lnTo>
                  <a:lnTo>
                    <a:pt x="4797" y="1404"/>
                  </a:lnTo>
                  <a:lnTo>
                    <a:pt x="4758" y="1420"/>
                  </a:lnTo>
                  <a:lnTo>
                    <a:pt x="4719" y="1435"/>
                  </a:lnTo>
                  <a:lnTo>
                    <a:pt x="4679" y="1450"/>
                  </a:lnTo>
                  <a:lnTo>
                    <a:pt x="4637" y="1462"/>
                  </a:lnTo>
                  <a:lnTo>
                    <a:pt x="4595" y="1474"/>
                  </a:lnTo>
                  <a:lnTo>
                    <a:pt x="4552" y="1485"/>
                  </a:lnTo>
                  <a:lnTo>
                    <a:pt x="4507" y="1493"/>
                  </a:lnTo>
                  <a:lnTo>
                    <a:pt x="4462" y="1501"/>
                  </a:lnTo>
                  <a:lnTo>
                    <a:pt x="4415" y="1508"/>
                  </a:lnTo>
                  <a:lnTo>
                    <a:pt x="4368" y="1513"/>
                  </a:lnTo>
                  <a:lnTo>
                    <a:pt x="4318" y="1514"/>
                  </a:lnTo>
                  <a:lnTo>
                    <a:pt x="4268" y="1516"/>
                  </a:lnTo>
                  <a:lnTo>
                    <a:pt x="4218" y="1514"/>
                  </a:lnTo>
                  <a:lnTo>
                    <a:pt x="4165" y="1511"/>
                  </a:lnTo>
                  <a:lnTo>
                    <a:pt x="4112" y="1506"/>
                  </a:lnTo>
                  <a:lnTo>
                    <a:pt x="4058" y="1498"/>
                  </a:lnTo>
                  <a:lnTo>
                    <a:pt x="4003" y="1488"/>
                  </a:lnTo>
                  <a:lnTo>
                    <a:pt x="3947" y="1477"/>
                  </a:lnTo>
                  <a:lnTo>
                    <a:pt x="3889" y="1462"/>
                  </a:lnTo>
                  <a:lnTo>
                    <a:pt x="3830" y="1445"/>
                  </a:lnTo>
                  <a:lnTo>
                    <a:pt x="3771" y="1425"/>
                  </a:lnTo>
                  <a:lnTo>
                    <a:pt x="3711" y="1403"/>
                  </a:lnTo>
                  <a:lnTo>
                    <a:pt x="3649" y="1378"/>
                  </a:lnTo>
                  <a:lnTo>
                    <a:pt x="3586" y="1351"/>
                  </a:lnTo>
                  <a:lnTo>
                    <a:pt x="3522" y="1320"/>
                  </a:lnTo>
                  <a:lnTo>
                    <a:pt x="3458" y="1286"/>
                  </a:lnTo>
                  <a:lnTo>
                    <a:pt x="3393" y="1249"/>
                  </a:lnTo>
                  <a:lnTo>
                    <a:pt x="3325" y="1209"/>
                  </a:lnTo>
                  <a:lnTo>
                    <a:pt x="3258" y="1165"/>
                  </a:lnTo>
                  <a:lnTo>
                    <a:pt x="3189" y="1119"/>
                  </a:lnTo>
                  <a:lnTo>
                    <a:pt x="3120" y="1068"/>
                  </a:lnTo>
                  <a:lnTo>
                    <a:pt x="3120" y="1068"/>
                  </a:lnTo>
                  <a:lnTo>
                    <a:pt x="2981" y="967"/>
                  </a:lnTo>
                  <a:lnTo>
                    <a:pt x="2846" y="871"/>
                  </a:lnTo>
                  <a:lnTo>
                    <a:pt x="2717" y="783"/>
                  </a:lnTo>
                  <a:lnTo>
                    <a:pt x="2591" y="699"/>
                  </a:lnTo>
                  <a:lnTo>
                    <a:pt x="2468" y="620"/>
                  </a:lnTo>
                  <a:lnTo>
                    <a:pt x="2349" y="545"/>
                  </a:lnTo>
                  <a:lnTo>
                    <a:pt x="2234" y="478"/>
                  </a:lnTo>
                  <a:lnTo>
                    <a:pt x="2121" y="415"/>
                  </a:lnTo>
                  <a:lnTo>
                    <a:pt x="2013" y="356"/>
                  </a:lnTo>
                  <a:lnTo>
                    <a:pt x="1906" y="303"/>
                  </a:lnTo>
                  <a:lnTo>
                    <a:pt x="1803" y="253"/>
                  </a:lnTo>
                  <a:lnTo>
                    <a:pt x="1703" y="209"/>
                  </a:lnTo>
                  <a:lnTo>
                    <a:pt x="1605" y="171"/>
                  </a:lnTo>
                  <a:lnTo>
                    <a:pt x="1509" y="135"/>
                  </a:lnTo>
                  <a:lnTo>
                    <a:pt x="1416" y="105"/>
                  </a:lnTo>
                  <a:lnTo>
                    <a:pt x="1324" y="77"/>
                  </a:lnTo>
                  <a:lnTo>
                    <a:pt x="1234" y="54"/>
                  </a:lnTo>
                  <a:lnTo>
                    <a:pt x="1147" y="37"/>
                  </a:lnTo>
                  <a:lnTo>
                    <a:pt x="1060" y="22"/>
                  </a:lnTo>
                  <a:lnTo>
                    <a:pt x="974" y="11"/>
                  </a:lnTo>
                  <a:lnTo>
                    <a:pt x="891" y="3"/>
                  </a:lnTo>
                  <a:lnTo>
                    <a:pt x="808" y="0"/>
                  </a:lnTo>
                  <a:lnTo>
                    <a:pt x="726" y="0"/>
                  </a:lnTo>
                  <a:lnTo>
                    <a:pt x="644" y="1"/>
                  </a:lnTo>
                  <a:lnTo>
                    <a:pt x="563" y="8"/>
                  </a:lnTo>
                  <a:lnTo>
                    <a:pt x="483" y="17"/>
                  </a:lnTo>
                  <a:lnTo>
                    <a:pt x="402" y="30"/>
                  </a:lnTo>
                  <a:lnTo>
                    <a:pt x="323" y="45"/>
                  </a:lnTo>
                  <a:lnTo>
                    <a:pt x="243" y="63"/>
                  </a:lnTo>
                  <a:lnTo>
                    <a:pt x="162" y="84"/>
                  </a:lnTo>
                  <a:lnTo>
                    <a:pt x="80" y="106"/>
                  </a:lnTo>
                  <a:lnTo>
                    <a:pt x="0" y="13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spcBef>
                  <a:spcPct val="50000"/>
                </a:spcBef>
              </a:pPr>
              <a:endParaRPr lang="ko-KR" altLang="en-US" sz="1000" b="1" dirty="0" smtClean="0">
                <a:solidFill>
                  <a:srgbClr val="000000"/>
                </a:solidFill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65" name="Freeform 29"/>
            <p:cNvSpPr>
              <a:spLocks/>
            </p:cNvSpPr>
            <p:nvPr userDrawn="1"/>
          </p:nvSpPr>
          <p:spPr bwMode="auto">
            <a:xfrm>
              <a:off x="628" y="1060"/>
              <a:ext cx="5431" cy="725"/>
            </a:xfrm>
            <a:custGeom>
              <a:avLst/>
              <a:gdLst/>
              <a:ahLst/>
              <a:cxnLst>
                <a:cxn ang="0">
                  <a:pos x="5431" y="783"/>
                </a:cxn>
                <a:cxn ang="0">
                  <a:pos x="5395" y="838"/>
                </a:cxn>
                <a:cxn ang="0">
                  <a:pos x="5350" y="899"/>
                </a:cxn>
                <a:cxn ang="0">
                  <a:pos x="5286" y="974"/>
                </a:cxn>
                <a:cxn ang="0">
                  <a:pos x="5204" y="1058"/>
                </a:cxn>
                <a:cxn ang="0">
                  <a:pos x="5105" y="1147"/>
                </a:cxn>
                <a:cxn ang="0">
                  <a:pos x="5018" y="1211"/>
                </a:cxn>
                <a:cxn ang="0">
                  <a:pos x="4955" y="1253"/>
                </a:cxn>
                <a:cxn ang="0">
                  <a:pos x="4887" y="1293"/>
                </a:cxn>
                <a:cxn ang="0">
                  <a:pos x="4815" y="1329"/>
                </a:cxn>
                <a:cxn ang="0">
                  <a:pos x="4739" y="1363"/>
                </a:cxn>
                <a:cxn ang="0">
                  <a:pos x="4657" y="1392"/>
                </a:cxn>
                <a:cxn ang="0">
                  <a:pos x="4572" y="1416"/>
                </a:cxn>
                <a:cxn ang="0">
                  <a:pos x="4482" y="1434"/>
                </a:cxn>
                <a:cxn ang="0">
                  <a:pos x="4387" y="1447"/>
                </a:cxn>
                <a:cxn ang="0">
                  <a:pos x="4289" y="1452"/>
                </a:cxn>
                <a:cxn ang="0">
                  <a:pos x="4186" y="1450"/>
                </a:cxn>
                <a:cxn ang="0">
                  <a:pos x="4078" y="1439"/>
                </a:cxn>
                <a:cxn ang="0">
                  <a:pos x="3967" y="1419"/>
                </a:cxn>
                <a:cxn ang="0">
                  <a:pos x="3850" y="1390"/>
                </a:cxn>
                <a:cxn ang="0">
                  <a:pos x="3729" y="1352"/>
                </a:cxn>
                <a:cxn ang="0">
                  <a:pos x="3604" y="1300"/>
                </a:cxn>
                <a:cxn ang="0">
                  <a:pos x="3475" y="1239"/>
                </a:cxn>
                <a:cxn ang="0">
                  <a:pos x="3342" y="1163"/>
                </a:cxn>
                <a:cxn ang="0">
                  <a:pos x="3204" y="1075"/>
                </a:cxn>
                <a:cxn ang="0">
                  <a:pos x="3134" y="1027"/>
                </a:cxn>
                <a:cxn ang="0">
                  <a:pos x="2857" y="835"/>
                </a:cxn>
                <a:cxn ang="0">
                  <a:pos x="2599" y="665"/>
                </a:cxn>
                <a:cxn ang="0">
                  <a:pos x="2355" y="517"/>
                </a:cxn>
                <a:cxn ang="0">
                  <a:pos x="2126" y="389"/>
                </a:cxn>
                <a:cxn ang="0">
                  <a:pos x="1909" y="281"/>
                </a:cxn>
                <a:cxn ang="0">
                  <a:pos x="1705" y="192"/>
                </a:cxn>
                <a:cxn ang="0">
                  <a:pos x="1509" y="121"/>
                </a:cxn>
                <a:cxn ang="0">
                  <a:pos x="1323" y="68"/>
                </a:cxn>
                <a:cxn ang="0">
                  <a:pos x="1145" y="29"/>
                </a:cxn>
                <a:cxn ang="0">
                  <a:pos x="973" y="7"/>
                </a:cxn>
                <a:cxn ang="0">
                  <a:pos x="807" y="0"/>
                </a:cxn>
                <a:cxn ang="0">
                  <a:pos x="643" y="5"/>
                </a:cxn>
                <a:cxn ang="0">
                  <a:pos x="482" y="24"/>
                </a:cxn>
                <a:cxn ang="0">
                  <a:pos x="322" y="55"/>
                </a:cxn>
                <a:cxn ang="0">
                  <a:pos x="161" y="97"/>
                </a:cxn>
                <a:cxn ang="0">
                  <a:pos x="0" y="149"/>
                </a:cxn>
              </a:cxnLst>
              <a:rect l="0" t="0" r="r" b="b"/>
              <a:pathLst>
                <a:path w="5431" h="1452">
                  <a:moveTo>
                    <a:pt x="5431" y="783"/>
                  </a:moveTo>
                  <a:lnTo>
                    <a:pt x="5431" y="783"/>
                  </a:lnTo>
                  <a:lnTo>
                    <a:pt x="5423" y="798"/>
                  </a:lnTo>
                  <a:lnTo>
                    <a:pt x="5395" y="838"/>
                  </a:lnTo>
                  <a:lnTo>
                    <a:pt x="5375" y="867"/>
                  </a:lnTo>
                  <a:lnTo>
                    <a:pt x="5350" y="899"/>
                  </a:lnTo>
                  <a:lnTo>
                    <a:pt x="5320" y="935"/>
                  </a:lnTo>
                  <a:lnTo>
                    <a:pt x="5286" y="974"/>
                  </a:lnTo>
                  <a:lnTo>
                    <a:pt x="5247" y="1016"/>
                  </a:lnTo>
                  <a:lnTo>
                    <a:pt x="5204" y="1058"/>
                  </a:lnTo>
                  <a:lnTo>
                    <a:pt x="5157" y="1101"/>
                  </a:lnTo>
                  <a:lnTo>
                    <a:pt x="5105" y="1147"/>
                  </a:lnTo>
                  <a:lnTo>
                    <a:pt x="5048" y="1190"/>
                  </a:lnTo>
                  <a:lnTo>
                    <a:pt x="5018" y="1211"/>
                  </a:lnTo>
                  <a:lnTo>
                    <a:pt x="4987" y="1232"/>
                  </a:lnTo>
                  <a:lnTo>
                    <a:pt x="4955" y="1253"/>
                  </a:lnTo>
                  <a:lnTo>
                    <a:pt x="4922" y="1272"/>
                  </a:lnTo>
                  <a:lnTo>
                    <a:pt x="4887" y="1293"/>
                  </a:lnTo>
                  <a:lnTo>
                    <a:pt x="4851" y="1311"/>
                  </a:lnTo>
                  <a:lnTo>
                    <a:pt x="4815" y="1329"/>
                  </a:lnTo>
                  <a:lnTo>
                    <a:pt x="4778" y="1347"/>
                  </a:lnTo>
                  <a:lnTo>
                    <a:pt x="4739" y="1363"/>
                  </a:lnTo>
                  <a:lnTo>
                    <a:pt x="4698" y="1377"/>
                  </a:lnTo>
                  <a:lnTo>
                    <a:pt x="4657" y="1392"/>
                  </a:lnTo>
                  <a:lnTo>
                    <a:pt x="4615" y="1405"/>
                  </a:lnTo>
                  <a:lnTo>
                    <a:pt x="4572" y="1416"/>
                  </a:lnTo>
                  <a:lnTo>
                    <a:pt x="4528" y="1426"/>
                  </a:lnTo>
                  <a:lnTo>
                    <a:pt x="4482" y="1434"/>
                  </a:lnTo>
                  <a:lnTo>
                    <a:pt x="4436" y="1442"/>
                  </a:lnTo>
                  <a:lnTo>
                    <a:pt x="4387" y="1447"/>
                  </a:lnTo>
                  <a:lnTo>
                    <a:pt x="4339" y="1450"/>
                  </a:lnTo>
                  <a:lnTo>
                    <a:pt x="4289" y="1452"/>
                  </a:lnTo>
                  <a:lnTo>
                    <a:pt x="4237" y="1452"/>
                  </a:lnTo>
                  <a:lnTo>
                    <a:pt x="4186" y="1450"/>
                  </a:lnTo>
                  <a:lnTo>
                    <a:pt x="4133" y="1445"/>
                  </a:lnTo>
                  <a:lnTo>
                    <a:pt x="4078" y="1439"/>
                  </a:lnTo>
                  <a:lnTo>
                    <a:pt x="4024" y="1431"/>
                  </a:lnTo>
                  <a:lnTo>
                    <a:pt x="3967" y="1419"/>
                  </a:lnTo>
                  <a:lnTo>
                    <a:pt x="3908" y="1406"/>
                  </a:lnTo>
                  <a:lnTo>
                    <a:pt x="3850" y="1390"/>
                  </a:lnTo>
                  <a:lnTo>
                    <a:pt x="3790" y="1373"/>
                  </a:lnTo>
                  <a:lnTo>
                    <a:pt x="3729" y="1352"/>
                  </a:lnTo>
                  <a:lnTo>
                    <a:pt x="3668" y="1327"/>
                  </a:lnTo>
                  <a:lnTo>
                    <a:pt x="3604" y="1300"/>
                  </a:lnTo>
                  <a:lnTo>
                    <a:pt x="3540" y="1271"/>
                  </a:lnTo>
                  <a:lnTo>
                    <a:pt x="3475" y="1239"/>
                  </a:lnTo>
                  <a:lnTo>
                    <a:pt x="3410" y="1203"/>
                  </a:lnTo>
                  <a:lnTo>
                    <a:pt x="3342" y="1163"/>
                  </a:lnTo>
                  <a:lnTo>
                    <a:pt x="3274" y="1121"/>
                  </a:lnTo>
                  <a:lnTo>
                    <a:pt x="3204" y="1075"/>
                  </a:lnTo>
                  <a:lnTo>
                    <a:pt x="3134" y="1027"/>
                  </a:lnTo>
                  <a:lnTo>
                    <a:pt x="3134" y="1027"/>
                  </a:lnTo>
                  <a:lnTo>
                    <a:pt x="2993" y="929"/>
                  </a:lnTo>
                  <a:lnTo>
                    <a:pt x="2857" y="835"/>
                  </a:lnTo>
                  <a:lnTo>
                    <a:pt x="2727" y="748"/>
                  </a:lnTo>
                  <a:lnTo>
                    <a:pt x="2599" y="665"/>
                  </a:lnTo>
                  <a:lnTo>
                    <a:pt x="2475" y="588"/>
                  </a:lnTo>
                  <a:lnTo>
                    <a:pt x="2355" y="517"/>
                  </a:lnTo>
                  <a:lnTo>
                    <a:pt x="2239" y="451"/>
                  </a:lnTo>
                  <a:lnTo>
                    <a:pt x="2126" y="389"/>
                  </a:lnTo>
                  <a:lnTo>
                    <a:pt x="2016" y="333"/>
                  </a:lnTo>
                  <a:lnTo>
                    <a:pt x="1909" y="281"/>
                  </a:lnTo>
                  <a:lnTo>
                    <a:pt x="1805" y="234"/>
                  </a:lnTo>
                  <a:lnTo>
                    <a:pt x="1705" y="192"/>
                  </a:lnTo>
                  <a:lnTo>
                    <a:pt x="1606" y="155"/>
                  </a:lnTo>
                  <a:lnTo>
                    <a:pt x="1509" y="121"/>
                  </a:lnTo>
                  <a:lnTo>
                    <a:pt x="1416" y="92"/>
                  </a:lnTo>
                  <a:lnTo>
                    <a:pt x="1323" y="68"/>
                  </a:lnTo>
                  <a:lnTo>
                    <a:pt x="1234" y="47"/>
                  </a:lnTo>
                  <a:lnTo>
                    <a:pt x="1145" y="29"/>
                  </a:lnTo>
                  <a:lnTo>
                    <a:pt x="1058" y="16"/>
                  </a:lnTo>
                  <a:lnTo>
                    <a:pt x="973" y="7"/>
                  </a:lnTo>
                  <a:lnTo>
                    <a:pt x="890" y="2"/>
                  </a:lnTo>
                  <a:lnTo>
                    <a:pt x="807" y="0"/>
                  </a:lnTo>
                  <a:lnTo>
                    <a:pt x="725" y="0"/>
                  </a:lnTo>
                  <a:lnTo>
                    <a:pt x="643" y="5"/>
                  </a:lnTo>
                  <a:lnTo>
                    <a:pt x="562" y="13"/>
                  </a:lnTo>
                  <a:lnTo>
                    <a:pt x="482" y="24"/>
                  </a:lnTo>
                  <a:lnTo>
                    <a:pt x="401" y="37"/>
                  </a:lnTo>
                  <a:lnTo>
                    <a:pt x="322" y="55"/>
                  </a:lnTo>
                  <a:lnTo>
                    <a:pt x="242" y="74"/>
                  </a:lnTo>
                  <a:lnTo>
                    <a:pt x="161" y="97"/>
                  </a:lnTo>
                  <a:lnTo>
                    <a:pt x="80" y="121"/>
                  </a:lnTo>
                  <a:lnTo>
                    <a:pt x="0" y="149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spcBef>
                  <a:spcPct val="50000"/>
                </a:spcBef>
              </a:pPr>
              <a:endParaRPr lang="ko-KR" altLang="en-US" sz="1000" b="1" dirty="0" smtClean="0">
                <a:solidFill>
                  <a:srgbClr val="000000"/>
                </a:solidFill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66" name="Freeform 30"/>
            <p:cNvSpPr>
              <a:spLocks/>
            </p:cNvSpPr>
            <p:nvPr userDrawn="1"/>
          </p:nvSpPr>
          <p:spPr bwMode="auto">
            <a:xfrm>
              <a:off x="652" y="1076"/>
              <a:ext cx="5439" cy="696"/>
            </a:xfrm>
            <a:custGeom>
              <a:avLst/>
              <a:gdLst/>
              <a:ahLst/>
              <a:cxnLst>
                <a:cxn ang="0">
                  <a:pos x="5439" y="694"/>
                </a:cxn>
                <a:cxn ang="0">
                  <a:pos x="5405" y="751"/>
                </a:cxn>
                <a:cxn ang="0">
                  <a:pos x="5359" y="812"/>
                </a:cxn>
                <a:cxn ang="0">
                  <a:pos x="5296" y="890"/>
                </a:cxn>
                <a:cxn ang="0">
                  <a:pos x="5216" y="975"/>
                </a:cxn>
                <a:cxn ang="0">
                  <a:pos x="5119" y="1066"/>
                </a:cxn>
                <a:cxn ang="0">
                  <a:pos x="5033" y="1133"/>
                </a:cxn>
                <a:cxn ang="0">
                  <a:pos x="4970" y="1175"/>
                </a:cxn>
                <a:cxn ang="0">
                  <a:pos x="4903" y="1217"/>
                </a:cxn>
                <a:cxn ang="0">
                  <a:pos x="4831" y="1256"/>
                </a:cxn>
                <a:cxn ang="0">
                  <a:pos x="4755" y="1290"/>
                </a:cxn>
                <a:cxn ang="0">
                  <a:pos x="4674" y="1321"/>
                </a:cxn>
                <a:cxn ang="0">
                  <a:pos x="4590" y="1348"/>
                </a:cxn>
                <a:cxn ang="0">
                  <a:pos x="4499" y="1368"/>
                </a:cxn>
                <a:cxn ang="0">
                  <a:pos x="4406" y="1382"/>
                </a:cxn>
                <a:cxn ang="0">
                  <a:pos x="4308" y="1390"/>
                </a:cxn>
                <a:cxn ang="0">
                  <a:pos x="4204" y="1390"/>
                </a:cxn>
                <a:cxn ang="0">
                  <a:pos x="4097" y="1381"/>
                </a:cxn>
                <a:cxn ang="0">
                  <a:pos x="3984" y="1364"/>
                </a:cxn>
                <a:cxn ang="0">
                  <a:pos x="3868" y="1337"/>
                </a:cxn>
                <a:cxn ang="0">
                  <a:pos x="3747" y="1300"/>
                </a:cxn>
                <a:cxn ang="0">
                  <a:pos x="3621" y="1251"/>
                </a:cxn>
                <a:cxn ang="0">
                  <a:pos x="3490" y="1192"/>
                </a:cxn>
                <a:cxn ang="0">
                  <a:pos x="3355" y="1119"/>
                </a:cxn>
                <a:cxn ang="0">
                  <a:pos x="3217" y="1033"/>
                </a:cxn>
                <a:cxn ang="0">
                  <a:pos x="3146" y="985"/>
                </a:cxn>
                <a:cxn ang="0">
                  <a:pos x="2867" y="798"/>
                </a:cxn>
                <a:cxn ang="0">
                  <a:pos x="2606" y="633"/>
                </a:cxn>
                <a:cxn ang="0">
                  <a:pos x="2360" y="489"/>
                </a:cxn>
                <a:cxn ang="0">
                  <a:pos x="2128" y="367"/>
                </a:cxn>
                <a:cxn ang="0">
                  <a:pos x="1910" y="262"/>
                </a:cxn>
                <a:cxn ang="0">
                  <a:pos x="1705" y="176"/>
                </a:cxn>
                <a:cxn ang="0">
                  <a:pos x="1509" y="108"/>
                </a:cxn>
                <a:cxn ang="0">
                  <a:pos x="1321" y="58"/>
                </a:cxn>
                <a:cxn ang="0">
                  <a:pos x="1142" y="24"/>
                </a:cxn>
                <a:cxn ang="0">
                  <a:pos x="970" y="5"/>
                </a:cxn>
                <a:cxn ang="0">
                  <a:pos x="803" y="0"/>
                </a:cxn>
                <a:cxn ang="0">
                  <a:pos x="640" y="10"/>
                </a:cxn>
                <a:cxn ang="0">
                  <a:pos x="479" y="32"/>
                </a:cxn>
                <a:cxn ang="0">
                  <a:pos x="319" y="66"/>
                </a:cxn>
                <a:cxn ang="0">
                  <a:pos x="161" y="111"/>
                </a:cxn>
                <a:cxn ang="0">
                  <a:pos x="0" y="168"/>
                </a:cxn>
              </a:cxnLst>
              <a:rect l="0" t="0" r="r" b="b"/>
              <a:pathLst>
                <a:path w="5439" h="1390">
                  <a:moveTo>
                    <a:pt x="5439" y="694"/>
                  </a:moveTo>
                  <a:lnTo>
                    <a:pt x="5439" y="694"/>
                  </a:lnTo>
                  <a:lnTo>
                    <a:pt x="5431" y="709"/>
                  </a:lnTo>
                  <a:lnTo>
                    <a:pt x="5405" y="751"/>
                  </a:lnTo>
                  <a:lnTo>
                    <a:pt x="5384" y="780"/>
                  </a:lnTo>
                  <a:lnTo>
                    <a:pt x="5359" y="812"/>
                  </a:lnTo>
                  <a:lnTo>
                    <a:pt x="5331" y="849"/>
                  </a:lnTo>
                  <a:lnTo>
                    <a:pt x="5296" y="890"/>
                  </a:lnTo>
                  <a:lnTo>
                    <a:pt x="5259" y="932"/>
                  </a:lnTo>
                  <a:lnTo>
                    <a:pt x="5216" y="975"/>
                  </a:lnTo>
                  <a:lnTo>
                    <a:pt x="5170" y="1020"/>
                  </a:lnTo>
                  <a:lnTo>
                    <a:pt x="5119" y="1066"/>
                  </a:lnTo>
                  <a:lnTo>
                    <a:pt x="5062" y="1111"/>
                  </a:lnTo>
                  <a:lnTo>
                    <a:pt x="5033" y="1133"/>
                  </a:lnTo>
                  <a:lnTo>
                    <a:pt x="5002" y="1154"/>
                  </a:lnTo>
                  <a:lnTo>
                    <a:pt x="4970" y="1175"/>
                  </a:lnTo>
                  <a:lnTo>
                    <a:pt x="4937" y="1196"/>
                  </a:lnTo>
                  <a:lnTo>
                    <a:pt x="4903" y="1217"/>
                  </a:lnTo>
                  <a:lnTo>
                    <a:pt x="4867" y="1237"/>
                  </a:lnTo>
                  <a:lnTo>
                    <a:pt x="4831" y="1256"/>
                  </a:lnTo>
                  <a:lnTo>
                    <a:pt x="4794" y="1274"/>
                  </a:lnTo>
                  <a:lnTo>
                    <a:pt x="4755" y="1290"/>
                  </a:lnTo>
                  <a:lnTo>
                    <a:pt x="4716" y="1306"/>
                  </a:lnTo>
                  <a:lnTo>
                    <a:pt x="4674" y="1321"/>
                  </a:lnTo>
                  <a:lnTo>
                    <a:pt x="4633" y="1335"/>
                  </a:lnTo>
                  <a:lnTo>
                    <a:pt x="4590" y="1348"/>
                  </a:lnTo>
                  <a:lnTo>
                    <a:pt x="4545" y="1358"/>
                  </a:lnTo>
                  <a:lnTo>
                    <a:pt x="4499" y="1368"/>
                  </a:lnTo>
                  <a:lnTo>
                    <a:pt x="4454" y="1376"/>
                  </a:lnTo>
                  <a:lnTo>
                    <a:pt x="4406" y="1382"/>
                  </a:lnTo>
                  <a:lnTo>
                    <a:pt x="4356" y="1387"/>
                  </a:lnTo>
                  <a:lnTo>
                    <a:pt x="4308" y="1390"/>
                  </a:lnTo>
                  <a:lnTo>
                    <a:pt x="4256" y="1390"/>
                  </a:lnTo>
                  <a:lnTo>
                    <a:pt x="4204" y="1390"/>
                  </a:lnTo>
                  <a:lnTo>
                    <a:pt x="4151" y="1387"/>
                  </a:lnTo>
                  <a:lnTo>
                    <a:pt x="4097" y="1381"/>
                  </a:lnTo>
                  <a:lnTo>
                    <a:pt x="4041" y="1374"/>
                  </a:lnTo>
                  <a:lnTo>
                    <a:pt x="3984" y="1364"/>
                  </a:lnTo>
                  <a:lnTo>
                    <a:pt x="3926" y="1351"/>
                  </a:lnTo>
                  <a:lnTo>
                    <a:pt x="3868" y="1337"/>
                  </a:lnTo>
                  <a:lnTo>
                    <a:pt x="3808" y="1319"/>
                  </a:lnTo>
                  <a:lnTo>
                    <a:pt x="3747" y="1300"/>
                  </a:lnTo>
                  <a:lnTo>
                    <a:pt x="3684" y="1277"/>
                  </a:lnTo>
                  <a:lnTo>
                    <a:pt x="3621" y="1251"/>
                  </a:lnTo>
                  <a:lnTo>
                    <a:pt x="3557" y="1222"/>
                  </a:lnTo>
                  <a:lnTo>
                    <a:pt x="3490" y="1192"/>
                  </a:lnTo>
                  <a:lnTo>
                    <a:pt x="3423" y="1156"/>
                  </a:lnTo>
                  <a:lnTo>
                    <a:pt x="3355" y="1119"/>
                  </a:lnTo>
                  <a:lnTo>
                    <a:pt x="3287" y="1079"/>
                  </a:lnTo>
                  <a:lnTo>
                    <a:pt x="3217" y="1033"/>
                  </a:lnTo>
                  <a:lnTo>
                    <a:pt x="3146" y="985"/>
                  </a:lnTo>
                  <a:lnTo>
                    <a:pt x="3146" y="985"/>
                  </a:lnTo>
                  <a:lnTo>
                    <a:pt x="3004" y="890"/>
                  </a:lnTo>
                  <a:lnTo>
                    <a:pt x="2867" y="798"/>
                  </a:lnTo>
                  <a:lnTo>
                    <a:pt x="2733" y="714"/>
                  </a:lnTo>
                  <a:lnTo>
                    <a:pt x="2606" y="633"/>
                  </a:lnTo>
                  <a:lnTo>
                    <a:pt x="2481" y="559"/>
                  </a:lnTo>
                  <a:lnTo>
                    <a:pt x="2360" y="489"/>
                  </a:lnTo>
                  <a:lnTo>
                    <a:pt x="2242" y="425"/>
                  </a:lnTo>
                  <a:lnTo>
                    <a:pt x="2128" y="367"/>
                  </a:lnTo>
                  <a:lnTo>
                    <a:pt x="2018" y="312"/>
                  </a:lnTo>
                  <a:lnTo>
                    <a:pt x="1910" y="262"/>
                  </a:lnTo>
                  <a:lnTo>
                    <a:pt x="1806" y="216"/>
                  </a:lnTo>
                  <a:lnTo>
                    <a:pt x="1705" y="176"/>
                  </a:lnTo>
                  <a:lnTo>
                    <a:pt x="1605" y="140"/>
                  </a:lnTo>
                  <a:lnTo>
                    <a:pt x="1509" y="108"/>
                  </a:lnTo>
                  <a:lnTo>
                    <a:pt x="1414" y="81"/>
                  </a:lnTo>
                  <a:lnTo>
                    <a:pt x="1321" y="58"/>
                  </a:lnTo>
                  <a:lnTo>
                    <a:pt x="1231" y="39"/>
                  </a:lnTo>
                  <a:lnTo>
                    <a:pt x="1142" y="24"/>
                  </a:lnTo>
                  <a:lnTo>
                    <a:pt x="1056" y="13"/>
                  </a:lnTo>
                  <a:lnTo>
                    <a:pt x="970" y="5"/>
                  </a:lnTo>
                  <a:lnTo>
                    <a:pt x="887" y="2"/>
                  </a:lnTo>
                  <a:lnTo>
                    <a:pt x="803" y="0"/>
                  </a:lnTo>
                  <a:lnTo>
                    <a:pt x="722" y="3"/>
                  </a:lnTo>
                  <a:lnTo>
                    <a:pt x="640" y="10"/>
                  </a:lnTo>
                  <a:lnTo>
                    <a:pt x="559" y="19"/>
                  </a:lnTo>
                  <a:lnTo>
                    <a:pt x="479" y="32"/>
                  </a:lnTo>
                  <a:lnTo>
                    <a:pt x="399" y="47"/>
                  </a:lnTo>
                  <a:lnTo>
                    <a:pt x="319" y="66"/>
                  </a:lnTo>
                  <a:lnTo>
                    <a:pt x="240" y="87"/>
                  </a:lnTo>
                  <a:lnTo>
                    <a:pt x="161" y="111"/>
                  </a:lnTo>
                  <a:lnTo>
                    <a:pt x="80" y="139"/>
                  </a:lnTo>
                  <a:lnTo>
                    <a:pt x="0" y="16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spcBef>
                  <a:spcPct val="50000"/>
                </a:spcBef>
              </a:pPr>
              <a:endParaRPr lang="ko-KR" altLang="en-US" sz="1000" b="1" dirty="0" smtClean="0">
                <a:solidFill>
                  <a:srgbClr val="000000"/>
                </a:solidFill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67" name="Freeform 31"/>
            <p:cNvSpPr>
              <a:spLocks/>
            </p:cNvSpPr>
            <p:nvPr userDrawn="1"/>
          </p:nvSpPr>
          <p:spPr bwMode="auto">
            <a:xfrm>
              <a:off x="675" y="1094"/>
              <a:ext cx="5448" cy="664"/>
            </a:xfrm>
            <a:custGeom>
              <a:avLst/>
              <a:gdLst/>
              <a:ahLst/>
              <a:cxnLst>
                <a:cxn ang="0">
                  <a:pos x="5448" y="603"/>
                </a:cxn>
                <a:cxn ang="0">
                  <a:pos x="5414" y="660"/>
                </a:cxn>
                <a:cxn ang="0">
                  <a:pos x="5369" y="723"/>
                </a:cxn>
                <a:cxn ang="0">
                  <a:pos x="5308" y="802"/>
                </a:cxn>
                <a:cxn ang="0">
                  <a:pos x="5229" y="891"/>
                </a:cxn>
                <a:cxn ang="0">
                  <a:pos x="5132" y="983"/>
                </a:cxn>
                <a:cxn ang="0">
                  <a:pos x="5047" y="1052"/>
                </a:cxn>
                <a:cxn ang="0">
                  <a:pos x="4986" y="1097"/>
                </a:cxn>
                <a:cxn ang="0">
                  <a:pos x="4919" y="1139"/>
                </a:cxn>
                <a:cxn ang="0">
                  <a:pos x="4849" y="1180"/>
                </a:cxn>
                <a:cxn ang="0">
                  <a:pos x="4772" y="1217"/>
                </a:cxn>
                <a:cxn ang="0">
                  <a:pos x="4692" y="1249"/>
                </a:cxn>
                <a:cxn ang="0">
                  <a:pos x="4607" y="1277"/>
                </a:cxn>
                <a:cxn ang="0">
                  <a:pos x="4518" y="1299"/>
                </a:cxn>
                <a:cxn ang="0">
                  <a:pos x="4425" y="1315"/>
                </a:cxn>
                <a:cxn ang="0">
                  <a:pos x="4326" y="1325"/>
                </a:cxn>
                <a:cxn ang="0">
                  <a:pos x="4222" y="1327"/>
                </a:cxn>
                <a:cxn ang="0">
                  <a:pos x="4115" y="1320"/>
                </a:cxn>
                <a:cxn ang="0">
                  <a:pos x="4003" y="1306"/>
                </a:cxn>
                <a:cxn ang="0">
                  <a:pos x="3885" y="1280"/>
                </a:cxn>
                <a:cxn ang="0">
                  <a:pos x="3764" y="1246"/>
                </a:cxn>
                <a:cxn ang="0">
                  <a:pos x="3638" y="1199"/>
                </a:cxn>
                <a:cxn ang="0">
                  <a:pos x="3506" y="1143"/>
                </a:cxn>
                <a:cxn ang="0">
                  <a:pos x="3371" y="1072"/>
                </a:cxn>
                <a:cxn ang="0">
                  <a:pos x="3230" y="989"/>
                </a:cxn>
                <a:cxn ang="0">
                  <a:pos x="3157" y="942"/>
                </a:cxn>
                <a:cxn ang="0">
                  <a:pos x="2877" y="760"/>
                </a:cxn>
                <a:cxn ang="0">
                  <a:pos x="2613" y="599"/>
                </a:cxn>
                <a:cxn ang="0">
                  <a:pos x="2365" y="460"/>
                </a:cxn>
                <a:cxn ang="0">
                  <a:pos x="2131" y="340"/>
                </a:cxn>
                <a:cxn ang="0">
                  <a:pos x="1912" y="240"/>
                </a:cxn>
                <a:cxn ang="0">
                  <a:pos x="1705" y="158"/>
                </a:cxn>
                <a:cxn ang="0">
                  <a:pos x="1508" y="95"/>
                </a:cxn>
                <a:cxn ang="0">
                  <a:pos x="1321" y="48"/>
                </a:cxn>
                <a:cxn ang="0">
                  <a:pos x="1141" y="17"/>
                </a:cxn>
                <a:cxn ang="0">
                  <a:pos x="968" y="1"/>
                </a:cxn>
                <a:cxn ang="0">
                  <a:pos x="801" y="0"/>
                </a:cxn>
                <a:cxn ang="0">
                  <a:pos x="639" y="12"/>
                </a:cxn>
                <a:cxn ang="0">
                  <a:pos x="478" y="38"/>
                </a:cxn>
                <a:cxn ang="0">
                  <a:pos x="319" y="75"/>
                </a:cxn>
                <a:cxn ang="0">
                  <a:pos x="160" y="124"/>
                </a:cxn>
                <a:cxn ang="0">
                  <a:pos x="0" y="184"/>
                </a:cxn>
              </a:cxnLst>
              <a:rect l="0" t="0" r="r" b="b"/>
              <a:pathLst>
                <a:path w="5448" h="1327">
                  <a:moveTo>
                    <a:pt x="5448" y="603"/>
                  </a:moveTo>
                  <a:lnTo>
                    <a:pt x="5448" y="603"/>
                  </a:lnTo>
                  <a:lnTo>
                    <a:pt x="5439" y="618"/>
                  </a:lnTo>
                  <a:lnTo>
                    <a:pt x="5414" y="660"/>
                  </a:lnTo>
                  <a:lnTo>
                    <a:pt x="5393" y="689"/>
                  </a:lnTo>
                  <a:lnTo>
                    <a:pt x="5369" y="723"/>
                  </a:lnTo>
                  <a:lnTo>
                    <a:pt x="5341" y="762"/>
                  </a:lnTo>
                  <a:lnTo>
                    <a:pt x="5308" y="802"/>
                  </a:lnTo>
                  <a:lnTo>
                    <a:pt x="5271" y="846"/>
                  </a:lnTo>
                  <a:lnTo>
                    <a:pt x="5229" y="891"/>
                  </a:lnTo>
                  <a:lnTo>
                    <a:pt x="5183" y="936"/>
                  </a:lnTo>
                  <a:lnTo>
                    <a:pt x="5132" y="983"/>
                  </a:lnTo>
                  <a:lnTo>
                    <a:pt x="5076" y="1030"/>
                  </a:lnTo>
                  <a:lnTo>
                    <a:pt x="5047" y="1052"/>
                  </a:lnTo>
                  <a:lnTo>
                    <a:pt x="5017" y="1075"/>
                  </a:lnTo>
                  <a:lnTo>
                    <a:pt x="4986" y="1097"/>
                  </a:lnTo>
                  <a:lnTo>
                    <a:pt x="4953" y="1118"/>
                  </a:lnTo>
                  <a:lnTo>
                    <a:pt x="4919" y="1139"/>
                  </a:lnTo>
                  <a:lnTo>
                    <a:pt x="4885" y="1160"/>
                  </a:lnTo>
                  <a:lnTo>
                    <a:pt x="4849" y="1180"/>
                  </a:lnTo>
                  <a:lnTo>
                    <a:pt x="4811" y="1199"/>
                  </a:lnTo>
                  <a:lnTo>
                    <a:pt x="4772" y="1217"/>
                  </a:lnTo>
                  <a:lnTo>
                    <a:pt x="4733" y="1233"/>
                  </a:lnTo>
                  <a:lnTo>
                    <a:pt x="4692" y="1249"/>
                  </a:lnTo>
                  <a:lnTo>
                    <a:pt x="4650" y="1264"/>
                  </a:lnTo>
                  <a:lnTo>
                    <a:pt x="4607" y="1277"/>
                  </a:lnTo>
                  <a:lnTo>
                    <a:pt x="4564" y="1288"/>
                  </a:lnTo>
                  <a:lnTo>
                    <a:pt x="4518" y="1299"/>
                  </a:lnTo>
                  <a:lnTo>
                    <a:pt x="4472" y="1307"/>
                  </a:lnTo>
                  <a:lnTo>
                    <a:pt x="4425" y="1315"/>
                  </a:lnTo>
                  <a:lnTo>
                    <a:pt x="4375" y="1320"/>
                  </a:lnTo>
                  <a:lnTo>
                    <a:pt x="4326" y="1325"/>
                  </a:lnTo>
                  <a:lnTo>
                    <a:pt x="4275" y="1327"/>
                  </a:lnTo>
                  <a:lnTo>
                    <a:pt x="4222" y="1327"/>
                  </a:lnTo>
                  <a:lnTo>
                    <a:pt x="4170" y="1325"/>
                  </a:lnTo>
                  <a:lnTo>
                    <a:pt x="4115" y="1320"/>
                  </a:lnTo>
                  <a:lnTo>
                    <a:pt x="4060" y="1314"/>
                  </a:lnTo>
                  <a:lnTo>
                    <a:pt x="4003" y="1306"/>
                  </a:lnTo>
                  <a:lnTo>
                    <a:pt x="3945" y="1294"/>
                  </a:lnTo>
                  <a:lnTo>
                    <a:pt x="3885" y="1280"/>
                  </a:lnTo>
                  <a:lnTo>
                    <a:pt x="3825" y="1264"/>
                  </a:lnTo>
                  <a:lnTo>
                    <a:pt x="3764" y="1246"/>
                  </a:lnTo>
                  <a:lnTo>
                    <a:pt x="3702" y="1223"/>
                  </a:lnTo>
                  <a:lnTo>
                    <a:pt x="3638" y="1199"/>
                  </a:lnTo>
                  <a:lnTo>
                    <a:pt x="3573" y="1172"/>
                  </a:lnTo>
                  <a:lnTo>
                    <a:pt x="3506" y="1143"/>
                  </a:lnTo>
                  <a:lnTo>
                    <a:pt x="3439" y="1109"/>
                  </a:lnTo>
                  <a:lnTo>
                    <a:pt x="3371" y="1072"/>
                  </a:lnTo>
                  <a:lnTo>
                    <a:pt x="3300" y="1033"/>
                  </a:lnTo>
                  <a:lnTo>
                    <a:pt x="3230" y="989"/>
                  </a:lnTo>
                  <a:lnTo>
                    <a:pt x="3157" y="942"/>
                  </a:lnTo>
                  <a:lnTo>
                    <a:pt x="3157" y="942"/>
                  </a:lnTo>
                  <a:lnTo>
                    <a:pt x="3016" y="849"/>
                  </a:lnTo>
                  <a:lnTo>
                    <a:pt x="2877" y="760"/>
                  </a:lnTo>
                  <a:lnTo>
                    <a:pt x="2742" y="678"/>
                  </a:lnTo>
                  <a:lnTo>
                    <a:pt x="2613" y="599"/>
                  </a:lnTo>
                  <a:lnTo>
                    <a:pt x="2487" y="528"/>
                  </a:lnTo>
                  <a:lnTo>
                    <a:pt x="2365" y="460"/>
                  </a:lnTo>
                  <a:lnTo>
                    <a:pt x="2247" y="397"/>
                  </a:lnTo>
                  <a:lnTo>
                    <a:pt x="2131" y="340"/>
                  </a:lnTo>
                  <a:lnTo>
                    <a:pt x="2020" y="289"/>
                  </a:lnTo>
                  <a:lnTo>
                    <a:pt x="1912" y="240"/>
                  </a:lnTo>
                  <a:lnTo>
                    <a:pt x="1806" y="197"/>
                  </a:lnTo>
                  <a:lnTo>
                    <a:pt x="1705" y="158"/>
                  </a:lnTo>
                  <a:lnTo>
                    <a:pt x="1605" y="124"/>
                  </a:lnTo>
                  <a:lnTo>
                    <a:pt x="1508" y="95"/>
                  </a:lnTo>
                  <a:lnTo>
                    <a:pt x="1414" y="69"/>
                  </a:lnTo>
                  <a:lnTo>
                    <a:pt x="1321" y="48"/>
                  </a:lnTo>
                  <a:lnTo>
                    <a:pt x="1230" y="30"/>
                  </a:lnTo>
                  <a:lnTo>
                    <a:pt x="1141" y="17"/>
                  </a:lnTo>
                  <a:lnTo>
                    <a:pt x="1054" y="8"/>
                  </a:lnTo>
                  <a:lnTo>
                    <a:pt x="968" y="1"/>
                  </a:lnTo>
                  <a:lnTo>
                    <a:pt x="885" y="0"/>
                  </a:lnTo>
                  <a:lnTo>
                    <a:pt x="801" y="0"/>
                  </a:lnTo>
                  <a:lnTo>
                    <a:pt x="719" y="4"/>
                  </a:lnTo>
                  <a:lnTo>
                    <a:pt x="639" y="12"/>
                  </a:lnTo>
                  <a:lnTo>
                    <a:pt x="558" y="24"/>
                  </a:lnTo>
                  <a:lnTo>
                    <a:pt x="478" y="38"/>
                  </a:lnTo>
                  <a:lnTo>
                    <a:pt x="399" y="56"/>
                  </a:lnTo>
                  <a:lnTo>
                    <a:pt x="319" y="75"/>
                  </a:lnTo>
                  <a:lnTo>
                    <a:pt x="239" y="100"/>
                  </a:lnTo>
                  <a:lnTo>
                    <a:pt x="160" y="124"/>
                  </a:lnTo>
                  <a:lnTo>
                    <a:pt x="81" y="153"/>
                  </a:lnTo>
                  <a:lnTo>
                    <a:pt x="0" y="18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spcBef>
                  <a:spcPct val="50000"/>
                </a:spcBef>
              </a:pPr>
              <a:endParaRPr lang="ko-KR" altLang="en-US" sz="1000" b="1" dirty="0" smtClean="0">
                <a:solidFill>
                  <a:srgbClr val="000000"/>
                </a:solidFill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68" name="Freeform 32"/>
            <p:cNvSpPr>
              <a:spLocks/>
            </p:cNvSpPr>
            <p:nvPr userDrawn="1"/>
          </p:nvSpPr>
          <p:spPr bwMode="auto">
            <a:xfrm>
              <a:off x="700" y="1111"/>
              <a:ext cx="5452" cy="633"/>
            </a:xfrm>
            <a:custGeom>
              <a:avLst/>
              <a:gdLst/>
              <a:ahLst/>
              <a:cxnLst>
                <a:cxn ang="0">
                  <a:pos x="5452" y="516"/>
                </a:cxn>
                <a:cxn ang="0">
                  <a:pos x="5419" y="574"/>
                </a:cxn>
                <a:cxn ang="0">
                  <a:pos x="5376" y="637"/>
                </a:cxn>
                <a:cxn ang="0">
                  <a:pos x="5316" y="717"/>
                </a:cxn>
                <a:cxn ang="0">
                  <a:pos x="5239" y="808"/>
                </a:cxn>
                <a:cxn ang="0">
                  <a:pos x="5143" y="903"/>
                </a:cxn>
                <a:cxn ang="0">
                  <a:pos x="5060" y="974"/>
                </a:cxn>
                <a:cxn ang="0">
                  <a:pos x="4998" y="1021"/>
                </a:cxn>
                <a:cxn ang="0">
                  <a:pos x="4932" y="1064"/>
                </a:cxn>
                <a:cxn ang="0">
                  <a:pos x="4862" y="1106"/>
                </a:cxn>
                <a:cxn ang="0">
                  <a:pos x="4787" y="1145"/>
                </a:cxn>
                <a:cxn ang="0">
                  <a:pos x="4707" y="1179"/>
                </a:cxn>
                <a:cxn ang="0">
                  <a:pos x="4624" y="1208"/>
                </a:cxn>
                <a:cxn ang="0">
                  <a:pos x="4533" y="1232"/>
                </a:cxn>
                <a:cxn ang="0">
                  <a:pos x="4440" y="1252"/>
                </a:cxn>
                <a:cxn ang="0">
                  <a:pos x="4342" y="1263"/>
                </a:cxn>
                <a:cxn ang="0">
                  <a:pos x="4239" y="1266"/>
                </a:cxn>
                <a:cxn ang="0">
                  <a:pos x="4131" y="1263"/>
                </a:cxn>
                <a:cxn ang="0">
                  <a:pos x="4018" y="1250"/>
                </a:cxn>
                <a:cxn ang="0">
                  <a:pos x="3902" y="1228"/>
                </a:cxn>
                <a:cxn ang="0">
                  <a:pos x="3779" y="1194"/>
                </a:cxn>
                <a:cxn ang="0">
                  <a:pos x="3652" y="1150"/>
                </a:cxn>
                <a:cxn ang="0">
                  <a:pos x="3520" y="1095"/>
                </a:cxn>
                <a:cxn ang="0">
                  <a:pos x="3384" y="1027"/>
                </a:cxn>
                <a:cxn ang="0">
                  <a:pos x="3242" y="947"/>
                </a:cxn>
                <a:cxn ang="0">
                  <a:pos x="3169" y="901"/>
                </a:cxn>
                <a:cxn ang="0">
                  <a:pos x="2885" y="724"/>
                </a:cxn>
                <a:cxn ang="0">
                  <a:pos x="2619" y="569"/>
                </a:cxn>
                <a:cxn ang="0">
                  <a:pos x="2369" y="433"/>
                </a:cxn>
                <a:cxn ang="0">
                  <a:pos x="2134" y="317"/>
                </a:cxn>
                <a:cxn ang="0">
                  <a:pos x="1912" y="222"/>
                </a:cxn>
                <a:cxn ang="0">
                  <a:pos x="1704" y="144"/>
                </a:cxn>
                <a:cxn ang="0">
                  <a:pos x="1507" y="83"/>
                </a:cxn>
                <a:cxn ang="0">
                  <a:pos x="1318" y="41"/>
                </a:cxn>
                <a:cxn ang="0">
                  <a:pos x="1139" y="13"/>
                </a:cxn>
                <a:cxn ang="0">
                  <a:pos x="965" y="0"/>
                </a:cxn>
                <a:cxn ang="0">
                  <a:pos x="798" y="4"/>
                </a:cxn>
                <a:cxn ang="0">
                  <a:pos x="635" y="18"/>
                </a:cxn>
                <a:cxn ang="0">
                  <a:pos x="475" y="47"/>
                </a:cxn>
                <a:cxn ang="0">
                  <a:pos x="317" y="89"/>
                </a:cxn>
                <a:cxn ang="0">
                  <a:pos x="158" y="141"/>
                </a:cxn>
                <a:cxn ang="0">
                  <a:pos x="0" y="204"/>
                </a:cxn>
              </a:cxnLst>
              <a:rect l="0" t="0" r="r" b="b"/>
              <a:pathLst>
                <a:path w="5452" h="1266">
                  <a:moveTo>
                    <a:pt x="5452" y="516"/>
                  </a:moveTo>
                  <a:lnTo>
                    <a:pt x="5452" y="516"/>
                  </a:lnTo>
                  <a:lnTo>
                    <a:pt x="5444" y="530"/>
                  </a:lnTo>
                  <a:lnTo>
                    <a:pt x="5419" y="574"/>
                  </a:lnTo>
                  <a:lnTo>
                    <a:pt x="5400" y="603"/>
                  </a:lnTo>
                  <a:lnTo>
                    <a:pt x="5376" y="637"/>
                  </a:lnTo>
                  <a:lnTo>
                    <a:pt x="5348" y="675"/>
                  </a:lnTo>
                  <a:lnTo>
                    <a:pt x="5316" y="717"/>
                  </a:lnTo>
                  <a:lnTo>
                    <a:pt x="5279" y="761"/>
                  </a:lnTo>
                  <a:lnTo>
                    <a:pt x="5239" y="808"/>
                  </a:lnTo>
                  <a:lnTo>
                    <a:pt x="5193" y="855"/>
                  </a:lnTo>
                  <a:lnTo>
                    <a:pt x="5143" y="903"/>
                  </a:lnTo>
                  <a:lnTo>
                    <a:pt x="5089" y="950"/>
                  </a:lnTo>
                  <a:lnTo>
                    <a:pt x="5060" y="974"/>
                  </a:lnTo>
                  <a:lnTo>
                    <a:pt x="5029" y="997"/>
                  </a:lnTo>
                  <a:lnTo>
                    <a:pt x="4998" y="1021"/>
                  </a:lnTo>
                  <a:lnTo>
                    <a:pt x="4965" y="1042"/>
                  </a:lnTo>
                  <a:lnTo>
                    <a:pt x="4932" y="1064"/>
                  </a:lnTo>
                  <a:lnTo>
                    <a:pt x="4897" y="1085"/>
                  </a:lnTo>
                  <a:lnTo>
                    <a:pt x="4862" y="1106"/>
                  </a:lnTo>
                  <a:lnTo>
                    <a:pt x="4825" y="1126"/>
                  </a:lnTo>
                  <a:lnTo>
                    <a:pt x="4787" y="1145"/>
                  </a:lnTo>
                  <a:lnTo>
                    <a:pt x="4747" y="1161"/>
                  </a:lnTo>
                  <a:lnTo>
                    <a:pt x="4707" y="1179"/>
                  </a:lnTo>
                  <a:lnTo>
                    <a:pt x="4665" y="1194"/>
                  </a:lnTo>
                  <a:lnTo>
                    <a:pt x="4624" y="1208"/>
                  </a:lnTo>
                  <a:lnTo>
                    <a:pt x="4579" y="1221"/>
                  </a:lnTo>
                  <a:lnTo>
                    <a:pt x="4533" y="1232"/>
                  </a:lnTo>
                  <a:lnTo>
                    <a:pt x="4488" y="1242"/>
                  </a:lnTo>
                  <a:lnTo>
                    <a:pt x="4440" y="1252"/>
                  </a:lnTo>
                  <a:lnTo>
                    <a:pt x="4392" y="1258"/>
                  </a:lnTo>
                  <a:lnTo>
                    <a:pt x="4342" y="1263"/>
                  </a:lnTo>
                  <a:lnTo>
                    <a:pt x="4292" y="1266"/>
                  </a:lnTo>
                  <a:lnTo>
                    <a:pt x="4239" y="1266"/>
                  </a:lnTo>
                  <a:lnTo>
                    <a:pt x="4186" y="1266"/>
                  </a:lnTo>
                  <a:lnTo>
                    <a:pt x="4131" y="1263"/>
                  </a:lnTo>
                  <a:lnTo>
                    <a:pt x="4075" y="1257"/>
                  </a:lnTo>
                  <a:lnTo>
                    <a:pt x="4018" y="1250"/>
                  </a:lnTo>
                  <a:lnTo>
                    <a:pt x="3960" y="1239"/>
                  </a:lnTo>
                  <a:lnTo>
                    <a:pt x="3902" y="1228"/>
                  </a:lnTo>
                  <a:lnTo>
                    <a:pt x="3841" y="1211"/>
                  </a:lnTo>
                  <a:lnTo>
                    <a:pt x="3779" y="1194"/>
                  </a:lnTo>
                  <a:lnTo>
                    <a:pt x="3716" y="1174"/>
                  </a:lnTo>
                  <a:lnTo>
                    <a:pt x="3652" y="1150"/>
                  </a:lnTo>
                  <a:lnTo>
                    <a:pt x="3586" y="1124"/>
                  </a:lnTo>
                  <a:lnTo>
                    <a:pt x="3520" y="1095"/>
                  </a:lnTo>
                  <a:lnTo>
                    <a:pt x="3452" y="1063"/>
                  </a:lnTo>
                  <a:lnTo>
                    <a:pt x="3384" y="1027"/>
                  </a:lnTo>
                  <a:lnTo>
                    <a:pt x="3313" y="989"/>
                  </a:lnTo>
                  <a:lnTo>
                    <a:pt x="3242" y="947"/>
                  </a:lnTo>
                  <a:lnTo>
                    <a:pt x="3169" y="901"/>
                  </a:lnTo>
                  <a:lnTo>
                    <a:pt x="3169" y="901"/>
                  </a:lnTo>
                  <a:lnTo>
                    <a:pt x="3024" y="811"/>
                  </a:lnTo>
                  <a:lnTo>
                    <a:pt x="2885" y="724"/>
                  </a:lnTo>
                  <a:lnTo>
                    <a:pt x="2749" y="643"/>
                  </a:lnTo>
                  <a:lnTo>
                    <a:pt x="2619" y="569"/>
                  </a:lnTo>
                  <a:lnTo>
                    <a:pt x="2491" y="498"/>
                  </a:lnTo>
                  <a:lnTo>
                    <a:pt x="2369" y="433"/>
                  </a:lnTo>
                  <a:lnTo>
                    <a:pt x="2249" y="373"/>
                  </a:lnTo>
                  <a:lnTo>
                    <a:pt x="2134" y="317"/>
                  </a:lnTo>
                  <a:lnTo>
                    <a:pt x="2022" y="267"/>
                  </a:lnTo>
                  <a:lnTo>
                    <a:pt x="1912" y="222"/>
                  </a:lnTo>
                  <a:lnTo>
                    <a:pt x="1806" y="180"/>
                  </a:lnTo>
                  <a:lnTo>
                    <a:pt x="1704" y="144"/>
                  </a:lnTo>
                  <a:lnTo>
                    <a:pt x="1604" y="112"/>
                  </a:lnTo>
                  <a:lnTo>
                    <a:pt x="1507" y="83"/>
                  </a:lnTo>
                  <a:lnTo>
                    <a:pt x="1411" y="60"/>
                  </a:lnTo>
                  <a:lnTo>
                    <a:pt x="1318" y="41"/>
                  </a:lnTo>
                  <a:lnTo>
                    <a:pt x="1227" y="25"/>
                  </a:lnTo>
                  <a:lnTo>
                    <a:pt x="1139" y="13"/>
                  </a:lnTo>
                  <a:lnTo>
                    <a:pt x="1051" y="5"/>
                  </a:lnTo>
                  <a:lnTo>
                    <a:pt x="965" y="0"/>
                  </a:lnTo>
                  <a:lnTo>
                    <a:pt x="882" y="0"/>
                  </a:lnTo>
                  <a:lnTo>
                    <a:pt x="798" y="4"/>
                  </a:lnTo>
                  <a:lnTo>
                    <a:pt x="717" y="8"/>
                  </a:lnTo>
                  <a:lnTo>
                    <a:pt x="635" y="18"/>
                  </a:lnTo>
                  <a:lnTo>
                    <a:pt x="556" y="31"/>
                  </a:lnTo>
                  <a:lnTo>
                    <a:pt x="475" y="47"/>
                  </a:lnTo>
                  <a:lnTo>
                    <a:pt x="396" y="67"/>
                  </a:lnTo>
                  <a:lnTo>
                    <a:pt x="317" y="89"/>
                  </a:lnTo>
                  <a:lnTo>
                    <a:pt x="238" y="113"/>
                  </a:lnTo>
                  <a:lnTo>
                    <a:pt x="158" y="141"/>
                  </a:lnTo>
                  <a:lnTo>
                    <a:pt x="79" y="172"/>
                  </a:lnTo>
                  <a:lnTo>
                    <a:pt x="0" y="20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spcBef>
                  <a:spcPct val="50000"/>
                </a:spcBef>
              </a:pPr>
              <a:endParaRPr lang="ko-KR" altLang="en-US" sz="1000" b="1" dirty="0" smtClean="0">
                <a:solidFill>
                  <a:srgbClr val="000000"/>
                </a:solidFill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69" name="Freeform 33"/>
            <p:cNvSpPr>
              <a:spLocks/>
            </p:cNvSpPr>
            <p:nvPr userDrawn="1"/>
          </p:nvSpPr>
          <p:spPr bwMode="auto">
            <a:xfrm>
              <a:off x="725" y="1127"/>
              <a:ext cx="5457" cy="603"/>
            </a:xfrm>
            <a:custGeom>
              <a:avLst/>
              <a:gdLst/>
              <a:ahLst/>
              <a:cxnLst>
                <a:cxn ang="0">
                  <a:pos x="5457" y="426"/>
                </a:cxn>
                <a:cxn ang="0">
                  <a:pos x="5425" y="484"/>
                </a:cxn>
                <a:cxn ang="0">
                  <a:pos x="5383" y="550"/>
                </a:cxn>
                <a:cxn ang="0">
                  <a:pos x="5323" y="631"/>
                </a:cxn>
                <a:cxn ang="0">
                  <a:pos x="5247" y="725"/>
                </a:cxn>
                <a:cxn ang="0">
                  <a:pos x="5153" y="822"/>
                </a:cxn>
                <a:cxn ang="0">
                  <a:pos x="5071" y="896"/>
                </a:cxn>
                <a:cxn ang="0">
                  <a:pos x="5010" y="943"/>
                </a:cxn>
                <a:cxn ang="0">
                  <a:pos x="4944" y="988"/>
                </a:cxn>
                <a:cxn ang="0">
                  <a:pos x="4875" y="1031"/>
                </a:cxn>
                <a:cxn ang="0">
                  <a:pos x="4801" y="1072"/>
                </a:cxn>
                <a:cxn ang="0">
                  <a:pos x="4722" y="1109"/>
                </a:cxn>
                <a:cxn ang="0">
                  <a:pos x="4637" y="1140"/>
                </a:cxn>
                <a:cxn ang="0">
                  <a:pos x="4549" y="1166"/>
                </a:cxn>
                <a:cxn ang="0">
                  <a:pos x="4456" y="1187"/>
                </a:cxn>
                <a:cxn ang="0">
                  <a:pos x="4358" y="1199"/>
                </a:cxn>
                <a:cxn ang="0">
                  <a:pos x="4254" y="1206"/>
                </a:cxn>
                <a:cxn ang="0">
                  <a:pos x="4147" y="1204"/>
                </a:cxn>
                <a:cxn ang="0">
                  <a:pos x="4035" y="1193"/>
                </a:cxn>
                <a:cxn ang="0">
                  <a:pos x="3917" y="1174"/>
                </a:cxn>
                <a:cxn ang="0">
                  <a:pos x="3793" y="1143"/>
                </a:cxn>
                <a:cxn ang="0">
                  <a:pos x="3666" y="1101"/>
                </a:cxn>
                <a:cxn ang="0">
                  <a:pos x="3534" y="1049"/>
                </a:cxn>
                <a:cxn ang="0">
                  <a:pos x="3396" y="983"/>
                </a:cxn>
                <a:cxn ang="0">
                  <a:pos x="3253" y="906"/>
                </a:cxn>
                <a:cxn ang="0">
                  <a:pos x="3180" y="862"/>
                </a:cxn>
                <a:cxn ang="0">
                  <a:pos x="2892" y="689"/>
                </a:cxn>
                <a:cxn ang="0">
                  <a:pos x="2624" y="537"/>
                </a:cxn>
                <a:cxn ang="0">
                  <a:pos x="2372" y="407"/>
                </a:cxn>
                <a:cxn ang="0">
                  <a:pos x="2136" y="295"/>
                </a:cxn>
                <a:cxn ang="0">
                  <a:pos x="1913" y="203"/>
                </a:cxn>
                <a:cxn ang="0">
                  <a:pos x="1702" y="129"/>
                </a:cxn>
                <a:cxn ang="0">
                  <a:pos x="1504" y="72"/>
                </a:cxn>
                <a:cxn ang="0">
                  <a:pos x="1315" y="32"/>
                </a:cxn>
                <a:cxn ang="0">
                  <a:pos x="1136" y="9"/>
                </a:cxn>
                <a:cxn ang="0">
                  <a:pos x="962" y="0"/>
                </a:cxn>
                <a:cxn ang="0">
                  <a:pos x="796" y="6"/>
                </a:cxn>
                <a:cxn ang="0">
                  <a:pos x="633" y="26"/>
                </a:cxn>
                <a:cxn ang="0">
                  <a:pos x="474" y="58"/>
                </a:cxn>
                <a:cxn ang="0">
                  <a:pos x="315" y="101"/>
                </a:cxn>
                <a:cxn ang="0">
                  <a:pos x="158" y="158"/>
                </a:cxn>
                <a:cxn ang="0">
                  <a:pos x="0" y="224"/>
                </a:cxn>
              </a:cxnLst>
              <a:rect l="0" t="0" r="r" b="b"/>
              <a:pathLst>
                <a:path w="5457" h="1206">
                  <a:moveTo>
                    <a:pt x="5457" y="426"/>
                  </a:moveTo>
                  <a:lnTo>
                    <a:pt x="5457" y="426"/>
                  </a:lnTo>
                  <a:lnTo>
                    <a:pt x="5450" y="442"/>
                  </a:lnTo>
                  <a:lnTo>
                    <a:pt x="5425" y="484"/>
                  </a:lnTo>
                  <a:lnTo>
                    <a:pt x="5405" y="515"/>
                  </a:lnTo>
                  <a:lnTo>
                    <a:pt x="5383" y="550"/>
                  </a:lnTo>
                  <a:lnTo>
                    <a:pt x="5355" y="589"/>
                  </a:lnTo>
                  <a:lnTo>
                    <a:pt x="5323" y="631"/>
                  </a:lnTo>
                  <a:lnTo>
                    <a:pt x="5287" y="676"/>
                  </a:lnTo>
                  <a:lnTo>
                    <a:pt x="5247" y="725"/>
                  </a:lnTo>
                  <a:lnTo>
                    <a:pt x="5203" y="773"/>
                  </a:lnTo>
                  <a:lnTo>
                    <a:pt x="5153" y="822"/>
                  </a:lnTo>
                  <a:lnTo>
                    <a:pt x="5100" y="872"/>
                  </a:lnTo>
                  <a:lnTo>
                    <a:pt x="5071" y="896"/>
                  </a:lnTo>
                  <a:lnTo>
                    <a:pt x="5041" y="918"/>
                  </a:lnTo>
                  <a:lnTo>
                    <a:pt x="5010" y="943"/>
                  </a:lnTo>
                  <a:lnTo>
                    <a:pt x="4978" y="965"/>
                  </a:lnTo>
                  <a:lnTo>
                    <a:pt x="4944" y="988"/>
                  </a:lnTo>
                  <a:lnTo>
                    <a:pt x="4911" y="1011"/>
                  </a:lnTo>
                  <a:lnTo>
                    <a:pt x="4875" y="1031"/>
                  </a:lnTo>
                  <a:lnTo>
                    <a:pt x="4839" y="1052"/>
                  </a:lnTo>
                  <a:lnTo>
                    <a:pt x="4801" y="1072"/>
                  </a:lnTo>
                  <a:lnTo>
                    <a:pt x="4762" y="1091"/>
                  </a:lnTo>
                  <a:lnTo>
                    <a:pt x="4722" y="1109"/>
                  </a:lnTo>
                  <a:lnTo>
                    <a:pt x="4681" y="1125"/>
                  </a:lnTo>
                  <a:lnTo>
                    <a:pt x="4637" y="1140"/>
                  </a:lnTo>
                  <a:lnTo>
                    <a:pt x="4594" y="1154"/>
                  </a:lnTo>
                  <a:lnTo>
                    <a:pt x="4549" y="1166"/>
                  </a:lnTo>
                  <a:lnTo>
                    <a:pt x="4503" y="1177"/>
                  </a:lnTo>
                  <a:lnTo>
                    <a:pt x="4456" y="1187"/>
                  </a:lnTo>
                  <a:lnTo>
                    <a:pt x="4407" y="1195"/>
                  </a:lnTo>
                  <a:lnTo>
                    <a:pt x="4358" y="1199"/>
                  </a:lnTo>
                  <a:lnTo>
                    <a:pt x="4307" y="1204"/>
                  </a:lnTo>
                  <a:lnTo>
                    <a:pt x="4254" y="1206"/>
                  </a:lnTo>
                  <a:lnTo>
                    <a:pt x="4202" y="1206"/>
                  </a:lnTo>
                  <a:lnTo>
                    <a:pt x="4147" y="1204"/>
                  </a:lnTo>
                  <a:lnTo>
                    <a:pt x="4092" y="1199"/>
                  </a:lnTo>
                  <a:lnTo>
                    <a:pt x="4035" y="1193"/>
                  </a:lnTo>
                  <a:lnTo>
                    <a:pt x="3977" y="1185"/>
                  </a:lnTo>
                  <a:lnTo>
                    <a:pt x="3917" y="1174"/>
                  </a:lnTo>
                  <a:lnTo>
                    <a:pt x="3856" y="1159"/>
                  </a:lnTo>
                  <a:lnTo>
                    <a:pt x="3793" y="1143"/>
                  </a:lnTo>
                  <a:lnTo>
                    <a:pt x="3731" y="1124"/>
                  </a:lnTo>
                  <a:lnTo>
                    <a:pt x="3666" y="1101"/>
                  </a:lnTo>
                  <a:lnTo>
                    <a:pt x="3600" y="1077"/>
                  </a:lnTo>
                  <a:lnTo>
                    <a:pt x="3534" y="1049"/>
                  </a:lnTo>
                  <a:lnTo>
                    <a:pt x="3466" y="1017"/>
                  </a:lnTo>
                  <a:lnTo>
                    <a:pt x="3396" y="983"/>
                  </a:lnTo>
                  <a:lnTo>
                    <a:pt x="3325" y="946"/>
                  </a:lnTo>
                  <a:lnTo>
                    <a:pt x="3253" y="906"/>
                  </a:lnTo>
                  <a:lnTo>
                    <a:pt x="3180" y="862"/>
                  </a:lnTo>
                  <a:lnTo>
                    <a:pt x="3180" y="862"/>
                  </a:lnTo>
                  <a:lnTo>
                    <a:pt x="3034" y="772"/>
                  </a:lnTo>
                  <a:lnTo>
                    <a:pt x="2892" y="689"/>
                  </a:lnTo>
                  <a:lnTo>
                    <a:pt x="2756" y="610"/>
                  </a:lnTo>
                  <a:lnTo>
                    <a:pt x="2624" y="537"/>
                  </a:lnTo>
                  <a:lnTo>
                    <a:pt x="2497" y="470"/>
                  </a:lnTo>
                  <a:lnTo>
                    <a:pt x="2372" y="407"/>
                  </a:lnTo>
                  <a:lnTo>
                    <a:pt x="2252" y="348"/>
                  </a:lnTo>
                  <a:lnTo>
                    <a:pt x="2136" y="295"/>
                  </a:lnTo>
                  <a:lnTo>
                    <a:pt x="2023" y="247"/>
                  </a:lnTo>
                  <a:lnTo>
                    <a:pt x="1913" y="203"/>
                  </a:lnTo>
                  <a:lnTo>
                    <a:pt x="1806" y="164"/>
                  </a:lnTo>
                  <a:lnTo>
                    <a:pt x="1702" y="129"/>
                  </a:lnTo>
                  <a:lnTo>
                    <a:pt x="1602" y="98"/>
                  </a:lnTo>
                  <a:lnTo>
                    <a:pt x="1504" y="72"/>
                  </a:lnTo>
                  <a:lnTo>
                    <a:pt x="1409" y="51"/>
                  </a:lnTo>
                  <a:lnTo>
                    <a:pt x="1315" y="32"/>
                  </a:lnTo>
                  <a:lnTo>
                    <a:pt x="1225" y="19"/>
                  </a:lnTo>
                  <a:lnTo>
                    <a:pt x="1136" y="9"/>
                  </a:lnTo>
                  <a:lnTo>
                    <a:pt x="1048" y="3"/>
                  </a:lnTo>
                  <a:lnTo>
                    <a:pt x="962" y="0"/>
                  </a:lnTo>
                  <a:lnTo>
                    <a:pt x="879" y="1"/>
                  </a:lnTo>
                  <a:lnTo>
                    <a:pt x="796" y="6"/>
                  </a:lnTo>
                  <a:lnTo>
                    <a:pt x="714" y="14"/>
                  </a:lnTo>
                  <a:lnTo>
                    <a:pt x="633" y="26"/>
                  </a:lnTo>
                  <a:lnTo>
                    <a:pt x="553" y="40"/>
                  </a:lnTo>
                  <a:lnTo>
                    <a:pt x="474" y="58"/>
                  </a:lnTo>
                  <a:lnTo>
                    <a:pt x="394" y="79"/>
                  </a:lnTo>
                  <a:lnTo>
                    <a:pt x="315" y="101"/>
                  </a:lnTo>
                  <a:lnTo>
                    <a:pt x="238" y="129"/>
                  </a:lnTo>
                  <a:lnTo>
                    <a:pt x="158" y="158"/>
                  </a:lnTo>
                  <a:lnTo>
                    <a:pt x="79" y="190"/>
                  </a:lnTo>
                  <a:lnTo>
                    <a:pt x="0" y="22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spcBef>
                  <a:spcPct val="50000"/>
                </a:spcBef>
              </a:pPr>
              <a:endParaRPr lang="ko-KR" altLang="en-US" sz="1000" b="1" dirty="0" smtClean="0">
                <a:solidFill>
                  <a:srgbClr val="000000"/>
                </a:solidFill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70" name="Freeform 34"/>
            <p:cNvSpPr>
              <a:spLocks/>
            </p:cNvSpPr>
            <p:nvPr userDrawn="1"/>
          </p:nvSpPr>
          <p:spPr bwMode="auto">
            <a:xfrm>
              <a:off x="752" y="1144"/>
              <a:ext cx="5459" cy="573"/>
            </a:xfrm>
            <a:custGeom>
              <a:avLst/>
              <a:gdLst/>
              <a:ahLst/>
              <a:cxnLst>
                <a:cxn ang="0">
                  <a:pos x="5459" y="335"/>
                </a:cxn>
                <a:cxn ang="0">
                  <a:pos x="5427" y="395"/>
                </a:cxn>
                <a:cxn ang="0">
                  <a:pos x="5385" y="461"/>
                </a:cxn>
                <a:cxn ang="0">
                  <a:pos x="5328" y="545"/>
                </a:cxn>
                <a:cxn ang="0">
                  <a:pos x="5253" y="639"/>
                </a:cxn>
                <a:cxn ang="0">
                  <a:pos x="5160" y="739"/>
                </a:cxn>
                <a:cxn ang="0">
                  <a:pos x="5080" y="815"/>
                </a:cxn>
                <a:cxn ang="0">
                  <a:pos x="5019" y="863"/>
                </a:cxn>
                <a:cxn ang="0">
                  <a:pos x="4955" y="912"/>
                </a:cxn>
                <a:cxn ang="0">
                  <a:pos x="4885" y="957"/>
                </a:cxn>
                <a:cxn ang="0">
                  <a:pos x="4812" y="999"/>
                </a:cxn>
                <a:cxn ang="0">
                  <a:pos x="4734" y="1036"/>
                </a:cxn>
                <a:cxn ang="0">
                  <a:pos x="4651" y="1070"/>
                </a:cxn>
                <a:cxn ang="0">
                  <a:pos x="4562" y="1098"/>
                </a:cxn>
                <a:cxn ang="0">
                  <a:pos x="4469" y="1120"/>
                </a:cxn>
                <a:cxn ang="0">
                  <a:pos x="4372" y="1136"/>
                </a:cxn>
                <a:cxn ang="0">
                  <a:pos x="4268" y="1144"/>
                </a:cxn>
                <a:cxn ang="0">
                  <a:pos x="4161" y="1144"/>
                </a:cxn>
                <a:cxn ang="0">
                  <a:pos x="4047" y="1136"/>
                </a:cxn>
                <a:cxn ang="0">
                  <a:pos x="3929" y="1119"/>
                </a:cxn>
                <a:cxn ang="0">
                  <a:pos x="3807" y="1090"/>
                </a:cxn>
                <a:cxn ang="0">
                  <a:pos x="3677" y="1051"/>
                </a:cxn>
                <a:cxn ang="0">
                  <a:pos x="3544" y="1001"/>
                </a:cxn>
                <a:cxn ang="0">
                  <a:pos x="3405" y="938"/>
                </a:cxn>
                <a:cxn ang="0">
                  <a:pos x="3261" y="862"/>
                </a:cxn>
                <a:cxn ang="0">
                  <a:pos x="3187" y="820"/>
                </a:cxn>
                <a:cxn ang="0">
                  <a:pos x="2899" y="652"/>
                </a:cxn>
                <a:cxn ang="0">
                  <a:pos x="2628" y="505"/>
                </a:cxn>
                <a:cxn ang="0">
                  <a:pos x="2374" y="379"/>
                </a:cxn>
                <a:cxn ang="0">
                  <a:pos x="2135" y="273"/>
                </a:cxn>
                <a:cxn ang="0">
                  <a:pos x="1911" y="184"/>
                </a:cxn>
                <a:cxn ang="0">
                  <a:pos x="1700" y="114"/>
                </a:cxn>
                <a:cxn ang="0">
                  <a:pos x="1500" y="61"/>
                </a:cxn>
                <a:cxn ang="0">
                  <a:pos x="1312" y="25"/>
                </a:cxn>
                <a:cxn ang="0">
                  <a:pos x="1131" y="4"/>
                </a:cxn>
                <a:cxn ang="0">
                  <a:pos x="958" y="0"/>
                </a:cxn>
                <a:cxn ang="0">
                  <a:pos x="791" y="8"/>
                </a:cxn>
                <a:cxn ang="0">
                  <a:pos x="628" y="32"/>
                </a:cxn>
                <a:cxn ang="0">
                  <a:pos x="470" y="67"/>
                </a:cxn>
                <a:cxn ang="0">
                  <a:pos x="313" y="114"/>
                </a:cxn>
                <a:cxn ang="0">
                  <a:pos x="156" y="174"/>
                </a:cxn>
                <a:cxn ang="0">
                  <a:pos x="0" y="243"/>
                </a:cxn>
              </a:cxnLst>
              <a:rect l="0" t="0" r="r" b="b"/>
              <a:pathLst>
                <a:path w="5459" h="1144">
                  <a:moveTo>
                    <a:pt x="5459" y="335"/>
                  </a:moveTo>
                  <a:lnTo>
                    <a:pt x="5459" y="335"/>
                  </a:lnTo>
                  <a:lnTo>
                    <a:pt x="5450" y="352"/>
                  </a:lnTo>
                  <a:lnTo>
                    <a:pt x="5427" y="395"/>
                  </a:lnTo>
                  <a:lnTo>
                    <a:pt x="5409" y="426"/>
                  </a:lnTo>
                  <a:lnTo>
                    <a:pt x="5385" y="461"/>
                  </a:lnTo>
                  <a:lnTo>
                    <a:pt x="5359" y="502"/>
                  </a:lnTo>
                  <a:lnTo>
                    <a:pt x="5328" y="545"/>
                  </a:lnTo>
                  <a:lnTo>
                    <a:pt x="5292" y="591"/>
                  </a:lnTo>
                  <a:lnTo>
                    <a:pt x="5253" y="639"/>
                  </a:lnTo>
                  <a:lnTo>
                    <a:pt x="5209" y="689"/>
                  </a:lnTo>
                  <a:lnTo>
                    <a:pt x="5160" y="739"/>
                  </a:lnTo>
                  <a:lnTo>
                    <a:pt x="5108" y="791"/>
                  </a:lnTo>
                  <a:lnTo>
                    <a:pt x="5080" y="815"/>
                  </a:lnTo>
                  <a:lnTo>
                    <a:pt x="5049" y="839"/>
                  </a:lnTo>
                  <a:lnTo>
                    <a:pt x="5019" y="863"/>
                  </a:lnTo>
                  <a:lnTo>
                    <a:pt x="4988" y="888"/>
                  </a:lnTo>
                  <a:lnTo>
                    <a:pt x="4955" y="912"/>
                  </a:lnTo>
                  <a:lnTo>
                    <a:pt x="4921" y="935"/>
                  </a:lnTo>
                  <a:lnTo>
                    <a:pt x="4885" y="957"/>
                  </a:lnTo>
                  <a:lnTo>
                    <a:pt x="4849" y="978"/>
                  </a:lnTo>
                  <a:lnTo>
                    <a:pt x="4812" y="999"/>
                  </a:lnTo>
                  <a:lnTo>
                    <a:pt x="4773" y="1018"/>
                  </a:lnTo>
                  <a:lnTo>
                    <a:pt x="4734" y="1036"/>
                  </a:lnTo>
                  <a:lnTo>
                    <a:pt x="4692" y="1054"/>
                  </a:lnTo>
                  <a:lnTo>
                    <a:pt x="4651" y="1070"/>
                  </a:lnTo>
                  <a:lnTo>
                    <a:pt x="4606" y="1085"/>
                  </a:lnTo>
                  <a:lnTo>
                    <a:pt x="4562" y="1098"/>
                  </a:lnTo>
                  <a:lnTo>
                    <a:pt x="4516" y="1111"/>
                  </a:lnTo>
                  <a:lnTo>
                    <a:pt x="4469" y="1120"/>
                  </a:lnTo>
                  <a:lnTo>
                    <a:pt x="4420" y="1128"/>
                  </a:lnTo>
                  <a:lnTo>
                    <a:pt x="4372" y="1136"/>
                  </a:lnTo>
                  <a:lnTo>
                    <a:pt x="4320" y="1141"/>
                  </a:lnTo>
                  <a:lnTo>
                    <a:pt x="4268" y="1144"/>
                  </a:lnTo>
                  <a:lnTo>
                    <a:pt x="4215" y="1144"/>
                  </a:lnTo>
                  <a:lnTo>
                    <a:pt x="4161" y="1144"/>
                  </a:lnTo>
                  <a:lnTo>
                    <a:pt x="4105" y="1141"/>
                  </a:lnTo>
                  <a:lnTo>
                    <a:pt x="4047" y="1136"/>
                  </a:lnTo>
                  <a:lnTo>
                    <a:pt x="3988" y="1128"/>
                  </a:lnTo>
                  <a:lnTo>
                    <a:pt x="3929" y="1119"/>
                  </a:lnTo>
                  <a:lnTo>
                    <a:pt x="3869" y="1106"/>
                  </a:lnTo>
                  <a:lnTo>
                    <a:pt x="3807" y="1090"/>
                  </a:lnTo>
                  <a:lnTo>
                    <a:pt x="3743" y="1072"/>
                  </a:lnTo>
                  <a:lnTo>
                    <a:pt x="3677" y="1051"/>
                  </a:lnTo>
                  <a:lnTo>
                    <a:pt x="3612" y="1027"/>
                  </a:lnTo>
                  <a:lnTo>
                    <a:pt x="3544" y="1001"/>
                  </a:lnTo>
                  <a:lnTo>
                    <a:pt x="3476" y="970"/>
                  </a:lnTo>
                  <a:lnTo>
                    <a:pt x="3405" y="938"/>
                  </a:lnTo>
                  <a:lnTo>
                    <a:pt x="3335" y="902"/>
                  </a:lnTo>
                  <a:lnTo>
                    <a:pt x="3261" y="862"/>
                  </a:lnTo>
                  <a:lnTo>
                    <a:pt x="3187" y="820"/>
                  </a:lnTo>
                  <a:lnTo>
                    <a:pt x="3187" y="820"/>
                  </a:lnTo>
                  <a:lnTo>
                    <a:pt x="3040" y="733"/>
                  </a:lnTo>
                  <a:lnTo>
                    <a:pt x="2899" y="652"/>
                  </a:lnTo>
                  <a:lnTo>
                    <a:pt x="2761" y="576"/>
                  </a:lnTo>
                  <a:lnTo>
                    <a:pt x="2628" y="505"/>
                  </a:lnTo>
                  <a:lnTo>
                    <a:pt x="2499" y="439"/>
                  </a:lnTo>
                  <a:lnTo>
                    <a:pt x="2374" y="379"/>
                  </a:lnTo>
                  <a:lnTo>
                    <a:pt x="2253" y="323"/>
                  </a:lnTo>
                  <a:lnTo>
                    <a:pt x="2135" y="273"/>
                  </a:lnTo>
                  <a:lnTo>
                    <a:pt x="2022" y="226"/>
                  </a:lnTo>
                  <a:lnTo>
                    <a:pt x="1911" y="184"/>
                  </a:lnTo>
                  <a:lnTo>
                    <a:pt x="1804" y="147"/>
                  </a:lnTo>
                  <a:lnTo>
                    <a:pt x="1700" y="114"/>
                  </a:lnTo>
                  <a:lnTo>
                    <a:pt x="1599" y="85"/>
                  </a:lnTo>
                  <a:lnTo>
                    <a:pt x="1500" y="61"/>
                  </a:lnTo>
                  <a:lnTo>
                    <a:pt x="1405" y="40"/>
                  </a:lnTo>
                  <a:lnTo>
                    <a:pt x="1312" y="25"/>
                  </a:lnTo>
                  <a:lnTo>
                    <a:pt x="1220" y="13"/>
                  </a:lnTo>
                  <a:lnTo>
                    <a:pt x="1131" y="4"/>
                  </a:lnTo>
                  <a:lnTo>
                    <a:pt x="1044" y="0"/>
                  </a:lnTo>
                  <a:lnTo>
                    <a:pt x="958" y="0"/>
                  </a:lnTo>
                  <a:lnTo>
                    <a:pt x="874" y="1"/>
                  </a:lnTo>
                  <a:lnTo>
                    <a:pt x="791" y="8"/>
                  </a:lnTo>
                  <a:lnTo>
                    <a:pt x="709" y="17"/>
                  </a:lnTo>
                  <a:lnTo>
                    <a:pt x="628" y="32"/>
                  </a:lnTo>
                  <a:lnTo>
                    <a:pt x="549" y="48"/>
                  </a:lnTo>
                  <a:lnTo>
                    <a:pt x="470" y="67"/>
                  </a:lnTo>
                  <a:lnTo>
                    <a:pt x="391" y="88"/>
                  </a:lnTo>
                  <a:lnTo>
                    <a:pt x="313" y="114"/>
                  </a:lnTo>
                  <a:lnTo>
                    <a:pt x="234" y="143"/>
                  </a:lnTo>
                  <a:lnTo>
                    <a:pt x="156" y="174"/>
                  </a:lnTo>
                  <a:lnTo>
                    <a:pt x="77" y="208"/>
                  </a:lnTo>
                  <a:lnTo>
                    <a:pt x="0" y="243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spcBef>
                  <a:spcPct val="50000"/>
                </a:spcBef>
              </a:pPr>
              <a:endParaRPr lang="ko-KR" altLang="en-US" sz="1000" b="1" dirty="0" smtClean="0">
                <a:solidFill>
                  <a:srgbClr val="000000"/>
                </a:solidFill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71" name="Freeform 35"/>
            <p:cNvSpPr>
              <a:spLocks/>
            </p:cNvSpPr>
            <p:nvPr userDrawn="1"/>
          </p:nvSpPr>
          <p:spPr bwMode="auto">
            <a:xfrm>
              <a:off x="778" y="1160"/>
              <a:ext cx="5461" cy="544"/>
            </a:xfrm>
            <a:custGeom>
              <a:avLst/>
              <a:gdLst/>
              <a:ahLst/>
              <a:cxnLst>
                <a:cxn ang="0">
                  <a:pos x="5461" y="247"/>
                </a:cxn>
                <a:cxn ang="0">
                  <a:pos x="5429" y="308"/>
                </a:cxn>
                <a:cxn ang="0">
                  <a:pos x="5390" y="376"/>
                </a:cxn>
                <a:cxn ang="0">
                  <a:pos x="5333" y="460"/>
                </a:cxn>
                <a:cxn ang="0">
                  <a:pos x="5259" y="557"/>
                </a:cxn>
                <a:cxn ang="0">
                  <a:pos x="5168" y="659"/>
                </a:cxn>
                <a:cxn ang="0">
                  <a:pos x="5088" y="736"/>
                </a:cxn>
                <a:cxn ang="0">
                  <a:pos x="5029" y="788"/>
                </a:cxn>
                <a:cxn ang="0">
                  <a:pos x="4965" y="836"/>
                </a:cxn>
                <a:cxn ang="0">
                  <a:pos x="4897" y="883"/>
                </a:cxn>
                <a:cxn ang="0">
                  <a:pos x="4823" y="927"/>
                </a:cxn>
                <a:cxn ang="0">
                  <a:pos x="4746" y="965"/>
                </a:cxn>
                <a:cxn ang="0">
                  <a:pos x="4662" y="1001"/>
                </a:cxn>
                <a:cxn ang="0">
                  <a:pos x="4575" y="1032"/>
                </a:cxn>
                <a:cxn ang="0">
                  <a:pos x="4483" y="1056"/>
                </a:cxn>
                <a:cxn ang="0">
                  <a:pos x="4385" y="1074"/>
                </a:cxn>
                <a:cxn ang="0">
                  <a:pos x="4282" y="1083"/>
                </a:cxn>
                <a:cxn ang="0">
                  <a:pos x="4175" y="1087"/>
                </a:cxn>
                <a:cxn ang="0">
                  <a:pos x="4061" y="1080"/>
                </a:cxn>
                <a:cxn ang="0">
                  <a:pos x="3943" y="1064"/>
                </a:cxn>
                <a:cxn ang="0">
                  <a:pos x="3819" y="1038"/>
                </a:cxn>
                <a:cxn ang="0">
                  <a:pos x="3690" y="1003"/>
                </a:cxn>
                <a:cxn ang="0">
                  <a:pos x="3556" y="954"/>
                </a:cxn>
                <a:cxn ang="0">
                  <a:pos x="3417" y="894"/>
                </a:cxn>
                <a:cxn ang="0">
                  <a:pos x="3271" y="820"/>
                </a:cxn>
                <a:cxn ang="0">
                  <a:pos x="3196" y="780"/>
                </a:cxn>
                <a:cxn ang="0">
                  <a:pos x="2904" y="617"/>
                </a:cxn>
                <a:cxn ang="0">
                  <a:pos x="2632" y="475"/>
                </a:cxn>
                <a:cxn ang="0">
                  <a:pos x="2377" y="354"/>
                </a:cxn>
                <a:cxn ang="0">
                  <a:pos x="2137" y="250"/>
                </a:cxn>
                <a:cxn ang="0">
                  <a:pos x="1912" y="166"/>
                </a:cxn>
                <a:cxn ang="0">
                  <a:pos x="1699" y="100"/>
                </a:cxn>
                <a:cxn ang="0">
                  <a:pos x="1499" y="52"/>
                </a:cxn>
                <a:cxn ang="0">
                  <a:pos x="1309" y="19"/>
                </a:cxn>
                <a:cxn ang="0">
                  <a:pos x="1129" y="2"/>
                </a:cxn>
                <a:cxn ang="0">
                  <a:pos x="955" y="0"/>
                </a:cxn>
                <a:cxn ang="0">
                  <a:pos x="789" y="13"/>
                </a:cxn>
                <a:cxn ang="0">
                  <a:pos x="626" y="39"/>
                </a:cxn>
                <a:cxn ang="0">
                  <a:pos x="468" y="77"/>
                </a:cxn>
                <a:cxn ang="0">
                  <a:pos x="312" y="129"/>
                </a:cxn>
                <a:cxn ang="0">
                  <a:pos x="157" y="192"/>
                </a:cxn>
                <a:cxn ang="0">
                  <a:pos x="0" y="266"/>
                </a:cxn>
              </a:cxnLst>
              <a:rect l="0" t="0" r="r" b="b"/>
              <a:pathLst>
                <a:path w="5461" h="1087">
                  <a:moveTo>
                    <a:pt x="5461" y="247"/>
                  </a:moveTo>
                  <a:lnTo>
                    <a:pt x="5461" y="247"/>
                  </a:lnTo>
                  <a:lnTo>
                    <a:pt x="5452" y="263"/>
                  </a:lnTo>
                  <a:lnTo>
                    <a:pt x="5429" y="308"/>
                  </a:lnTo>
                  <a:lnTo>
                    <a:pt x="5411" y="339"/>
                  </a:lnTo>
                  <a:lnTo>
                    <a:pt x="5390" y="376"/>
                  </a:lnTo>
                  <a:lnTo>
                    <a:pt x="5363" y="417"/>
                  </a:lnTo>
                  <a:lnTo>
                    <a:pt x="5333" y="460"/>
                  </a:lnTo>
                  <a:lnTo>
                    <a:pt x="5298" y="507"/>
                  </a:lnTo>
                  <a:lnTo>
                    <a:pt x="5259" y="557"/>
                  </a:lnTo>
                  <a:lnTo>
                    <a:pt x="5216" y="607"/>
                  </a:lnTo>
                  <a:lnTo>
                    <a:pt x="5168" y="659"/>
                  </a:lnTo>
                  <a:lnTo>
                    <a:pt x="5116" y="710"/>
                  </a:lnTo>
                  <a:lnTo>
                    <a:pt x="5088" y="736"/>
                  </a:lnTo>
                  <a:lnTo>
                    <a:pt x="5059" y="762"/>
                  </a:lnTo>
                  <a:lnTo>
                    <a:pt x="5029" y="788"/>
                  </a:lnTo>
                  <a:lnTo>
                    <a:pt x="4998" y="812"/>
                  </a:lnTo>
                  <a:lnTo>
                    <a:pt x="4965" y="836"/>
                  </a:lnTo>
                  <a:lnTo>
                    <a:pt x="4932" y="859"/>
                  </a:lnTo>
                  <a:lnTo>
                    <a:pt x="4897" y="883"/>
                  </a:lnTo>
                  <a:lnTo>
                    <a:pt x="4861" y="904"/>
                  </a:lnTo>
                  <a:lnTo>
                    <a:pt x="4823" y="927"/>
                  </a:lnTo>
                  <a:lnTo>
                    <a:pt x="4786" y="946"/>
                  </a:lnTo>
                  <a:lnTo>
                    <a:pt x="4746" y="965"/>
                  </a:lnTo>
                  <a:lnTo>
                    <a:pt x="4705" y="985"/>
                  </a:lnTo>
                  <a:lnTo>
                    <a:pt x="4662" y="1001"/>
                  </a:lnTo>
                  <a:lnTo>
                    <a:pt x="4619" y="1017"/>
                  </a:lnTo>
                  <a:lnTo>
                    <a:pt x="4575" y="1032"/>
                  </a:lnTo>
                  <a:lnTo>
                    <a:pt x="4529" y="1045"/>
                  </a:lnTo>
                  <a:lnTo>
                    <a:pt x="4483" y="1056"/>
                  </a:lnTo>
                  <a:lnTo>
                    <a:pt x="4435" y="1066"/>
                  </a:lnTo>
                  <a:lnTo>
                    <a:pt x="4385" y="1074"/>
                  </a:lnTo>
                  <a:lnTo>
                    <a:pt x="4335" y="1080"/>
                  </a:lnTo>
                  <a:lnTo>
                    <a:pt x="4282" y="1083"/>
                  </a:lnTo>
                  <a:lnTo>
                    <a:pt x="4229" y="1087"/>
                  </a:lnTo>
                  <a:lnTo>
                    <a:pt x="4175" y="1087"/>
                  </a:lnTo>
                  <a:lnTo>
                    <a:pt x="4118" y="1083"/>
                  </a:lnTo>
                  <a:lnTo>
                    <a:pt x="4061" y="1080"/>
                  </a:lnTo>
                  <a:lnTo>
                    <a:pt x="4003" y="1074"/>
                  </a:lnTo>
                  <a:lnTo>
                    <a:pt x="3943" y="1064"/>
                  </a:lnTo>
                  <a:lnTo>
                    <a:pt x="3882" y="1053"/>
                  </a:lnTo>
                  <a:lnTo>
                    <a:pt x="3819" y="1038"/>
                  </a:lnTo>
                  <a:lnTo>
                    <a:pt x="3756" y="1022"/>
                  </a:lnTo>
                  <a:lnTo>
                    <a:pt x="3690" y="1003"/>
                  </a:lnTo>
                  <a:lnTo>
                    <a:pt x="3624" y="980"/>
                  </a:lnTo>
                  <a:lnTo>
                    <a:pt x="3556" y="954"/>
                  </a:lnTo>
                  <a:lnTo>
                    <a:pt x="3488" y="925"/>
                  </a:lnTo>
                  <a:lnTo>
                    <a:pt x="3417" y="894"/>
                  </a:lnTo>
                  <a:lnTo>
                    <a:pt x="3345" y="859"/>
                  </a:lnTo>
                  <a:lnTo>
                    <a:pt x="3271" y="820"/>
                  </a:lnTo>
                  <a:lnTo>
                    <a:pt x="3196" y="780"/>
                  </a:lnTo>
                  <a:lnTo>
                    <a:pt x="3196" y="780"/>
                  </a:lnTo>
                  <a:lnTo>
                    <a:pt x="3049" y="696"/>
                  </a:lnTo>
                  <a:lnTo>
                    <a:pt x="2904" y="617"/>
                  </a:lnTo>
                  <a:lnTo>
                    <a:pt x="2766" y="542"/>
                  </a:lnTo>
                  <a:lnTo>
                    <a:pt x="2632" y="475"/>
                  </a:lnTo>
                  <a:lnTo>
                    <a:pt x="2502" y="412"/>
                  </a:lnTo>
                  <a:lnTo>
                    <a:pt x="2377" y="354"/>
                  </a:lnTo>
                  <a:lnTo>
                    <a:pt x="2255" y="299"/>
                  </a:lnTo>
                  <a:lnTo>
                    <a:pt x="2137" y="250"/>
                  </a:lnTo>
                  <a:lnTo>
                    <a:pt x="2021" y="207"/>
                  </a:lnTo>
                  <a:lnTo>
                    <a:pt x="1912" y="166"/>
                  </a:lnTo>
                  <a:lnTo>
                    <a:pt x="1803" y="131"/>
                  </a:lnTo>
                  <a:lnTo>
                    <a:pt x="1699" y="100"/>
                  </a:lnTo>
                  <a:lnTo>
                    <a:pt x="1598" y="74"/>
                  </a:lnTo>
                  <a:lnTo>
                    <a:pt x="1499" y="52"/>
                  </a:lnTo>
                  <a:lnTo>
                    <a:pt x="1402" y="34"/>
                  </a:lnTo>
                  <a:lnTo>
                    <a:pt x="1309" y="19"/>
                  </a:lnTo>
                  <a:lnTo>
                    <a:pt x="1218" y="8"/>
                  </a:lnTo>
                  <a:lnTo>
                    <a:pt x="1129" y="2"/>
                  </a:lnTo>
                  <a:lnTo>
                    <a:pt x="1041" y="0"/>
                  </a:lnTo>
                  <a:lnTo>
                    <a:pt x="955" y="0"/>
                  </a:lnTo>
                  <a:lnTo>
                    <a:pt x="872" y="5"/>
                  </a:lnTo>
                  <a:lnTo>
                    <a:pt x="789" y="13"/>
                  </a:lnTo>
                  <a:lnTo>
                    <a:pt x="707" y="24"/>
                  </a:lnTo>
                  <a:lnTo>
                    <a:pt x="626" y="39"/>
                  </a:lnTo>
                  <a:lnTo>
                    <a:pt x="547" y="56"/>
                  </a:lnTo>
                  <a:lnTo>
                    <a:pt x="468" y="77"/>
                  </a:lnTo>
                  <a:lnTo>
                    <a:pt x="390" y="102"/>
                  </a:lnTo>
                  <a:lnTo>
                    <a:pt x="312" y="129"/>
                  </a:lnTo>
                  <a:lnTo>
                    <a:pt x="235" y="160"/>
                  </a:lnTo>
                  <a:lnTo>
                    <a:pt x="157" y="192"/>
                  </a:lnTo>
                  <a:lnTo>
                    <a:pt x="78" y="228"/>
                  </a:lnTo>
                  <a:lnTo>
                    <a:pt x="0" y="26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spcBef>
                  <a:spcPct val="50000"/>
                </a:spcBef>
              </a:pPr>
              <a:endParaRPr lang="ko-KR" altLang="en-US" sz="1000" b="1" dirty="0" smtClean="0">
                <a:solidFill>
                  <a:srgbClr val="000000"/>
                </a:solidFill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72" name="Freeform 36"/>
            <p:cNvSpPr>
              <a:spLocks/>
            </p:cNvSpPr>
            <p:nvPr userDrawn="1"/>
          </p:nvSpPr>
          <p:spPr bwMode="auto">
            <a:xfrm>
              <a:off x="806" y="1176"/>
              <a:ext cx="5459" cy="514"/>
            </a:xfrm>
            <a:custGeom>
              <a:avLst/>
              <a:gdLst/>
              <a:ahLst/>
              <a:cxnLst>
                <a:cxn ang="0">
                  <a:pos x="5459" y="159"/>
                </a:cxn>
                <a:cxn ang="0">
                  <a:pos x="5428" y="221"/>
                </a:cxn>
                <a:cxn ang="0">
                  <a:pos x="5390" y="290"/>
                </a:cxn>
                <a:cxn ang="0">
                  <a:pos x="5334" y="376"/>
                </a:cxn>
                <a:cxn ang="0">
                  <a:pos x="5262" y="474"/>
                </a:cxn>
                <a:cxn ang="0">
                  <a:pos x="5173" y="579"/>
                </a:cxn>
                <a:cxn ang="0">
                  <a:pos x="5094" y="658"/>
                </a:cxn>
                <a:cxn ang="0">
                  <a:pos x="5035" y="710"/>
                </a:cxn>
                <a:cxn ang="0">
                  <a:pos x="4973" y="762"/>
                </a:cxn>
                <a:cxn ang="0">
                  <a:pos x="4905" y="809"/>
                </a:cxn>
                <a:cxn ang="0">
                  <a:pos x="4833" y="854"/>
                </a:cxn>
                <a:cxn ang="0">
                  <a:pos x="4755" y="896"/>
                </a:cxn>
                <a:cxn ang="0">
                  <a:pos x="4673" y="933"/>
                </a:cxn>
                <a:cxn ang="0">
                  <a:pos x="4586" y="965"/>
                </a:cxn>
                <a:cxn ang="0">
                  <a:pos x="4494" y="991"/>
                </a:cxn>
                <a:cxn ang="0">
                  <a:pos x="4395" y="1010"/>
                </a:cxn>
                <a:cxn ang="0">
                  <a:pos x="4294" y="1023"/>
                </a:cxn>
                <a:cxn ang="0">
                  <a:pos x="4186" y="1028"/>
                </a:cxn>
                <a:cxn ang="0">
                  <a:pos x="4072" y="1025"/>
                </a:cxn>
                <a:cxn ang="0">
                  <a:pos x="3954" y="1010"/>
                </a:cxn>
                <a:cxn ang="0">
                  <a:pos x="3830" y="988"/>
                </a:cxn>
                <a:cxn ang="0">
                  <a:pos x="3701" y="954"/>
                </a:cxn>
                <a:cxn ang="0">
                  <a:pos x="3567" y="909"/>
                </a:cxn>
                <a:cxn ang="0">
                  <a:pos x="3425" y="851"/>
                </a:cxn>
                <a:cxn ang="0">
                  <a:pos x="3279" y="779"/>
                </a:cxn>
                <a:cxn ang="0">
                  <a:pos x="3204" y="739"/>
                </a:cxn>
                <a:cxn ang="0">
                  <a:pos x="2910" y="582"/>
                </a:cxn>
                <a:cxn ang="0">
                  <a:pos x="2635" y="445"/>
                </a:cxn>
                <a:cxn ang="0">
                  <a:pos x="2377" y="327"/>
                </a:cxn>
                <a:cxn ang="0">
                  <a:pos x="2135" y="230"/>
                </a:cxn>
                <a:cxn ang="0">
                  <a:pos x="1909" y="150"/>
                </a:cxn>
                <a:cxn ang="0">
                  <a:pos x="1696" y="88"/>
                </a:cxn>
                <a:cxn ang="0">
                  <a:pos x="1495" y="43"/>
                </a:cxn>
                <a:cxn ang="0">
                  <a:pos x="1305" y="14"/>
                </a:cxn>
                <a:cxn ang="0">
                  <a:pos x="1124" y="1"/>
                </a:cxn>
                <a:cxn ang="0">
                  <a:pos x="951" y="3"/>
                </a:cxn>
                <a:cxn ang="0">
                  <a:pos x="784" y="19"/>
                </a:cxn>
                <a:cxn ang="0">
                  <a:pos x="623" y="48"/>
                </a:cxn>
                <a:cxn ang="0">
                  <a:pos x="465" y="92"/>
                </a:cxn>
                <a:cxn ang="0">
                  <a:pos x="309" y="145"/>
                </a:cxn>
                <a:cxn ang="0">
                  <a:pos x="155" y="211"/>
                </a:cxn>
                <a:cxn ang="0">
                  <a:pos x="0" y="289"/>
                </a:cxn>
              </a:cxnLst>
              <a:rect l="0" t="0" r="r" b="b"/>
              <a:pathLst>
                <a:path w="5459" h="1028">
                  <a:moveTo>
                    <a:pt x="5459" y="159"/>
                  </a:moveTo>
                  <a:lnTo>
                    <a:pt x="5459" y="159"/>
                  </a:lnTo>
                  <a:lnTo>
                    <a:pt x="5451" y="176"/>
                  </a:lnTo>
                  <a:lnTo>
                    <a:pt x="5428" y="221"/>
                  </a:lnTo>
                  <a:lnTo>
                    <a:pt x="5410" y="253"/>
                  </a:lnTo>
                  <a:lnTo>
                    <a:pt x="5390" y="290"/>
                  </a:lnTo>
                  <a:lnTo>
                    <a:pt x="5365" y="331"/>
                  </a:lnTo>
                  <a:lnTo>
                    <a:pt x="5334" y="376"/>
                  </a:lnTo>
                  <a:lnTo>
                    <a:pt x="5301" y="424"/>
                  </a:lnTo>
                  <a:lnTo>
                    <a:pt x="5262" y="474"/>
                  </a:lnTo>
                  <a:lnTo>
                    <a:pt x="5220" y="526"/>
                  </a:lnTo>
                  <a:lnTo>
                    <a:pt x="5173" y="579"/>
                  </a:lnTo>
                  <a:lnTo>
                    <a:pt x="5122" y="633"/>
                  </a:lnTo>
                  <a:lnTo>
                    <a:pt x="5094" y="658"/>
                  </a:lnTo>
                  <a:lnTo>
                    <a:pt x="5066" y="684"/>
                  </a:lnTo>
                  <a:lnTo>
                    <a:pt x="5035" y="710"/>
                  </a:lnTo>
                  <a:lnTo>
                    <a:pt x="5005" y="736"/>
                  </a:lnTo>
                  <a:lnTo>
                    <a:pt x="4973" y="762"/>
                  </a:lnTo>
                  <a:lnTo>
                    <a:pt x="4940" y="786"/>
                  </a:lnTo>
                  <a:lnTo>
                    <a:pt x="4905" y="809"/>
                  </a:lnTo>
                  <a:lnTo>
                    <a:pt x="4869" y="833"/>
                  </a:lnTo>
                  <a:lnTo>
                    <a:pt x="4833" y="854"/>
                  </a:lnTo>
                  <a:lnTo>
                    <a:pt x="4794" y="876"/>
                  </a:lnTo>
                  <a:lnTo>
                    <a:pt x="4755" y="896"/>
                  </a:lnTo>
                  <a:lnTo>
                    <a:pt x="4715" y="915"/>
                  </a:lnTo>
                  <a:lnTo>
                    <a:pt x="4673" y="933"/>
                  </a:lnTo>
                  <a:lnTo>
                    <a:pt x="4630" y="951"/>
                  </a:lnTo>
                  <a:lnTo>
                    <a:pt x="4586" y="965"/>
                  </a:lnTo>
                  <a:lnTo>
                    <a:pt x="4540" y="980"/>
                  </a:lnTo>
                  <a:lnTo>
                    <a:pt x="4494" y="991"/>
                  </a:lnTo>
                  <a:lnTo>
                    <a:pt x="4445" y="1002"/>
                  </a:lnTo>
                  <a:lnTo>
                    <a:pt x="4395" y="1010"/>
                  </a:lnTo>
                  <a:lnTo>
                    <a:pt x="4345" y="1018"/>
                  </a:lnTo>
                  <a:lnTo>
                    <a:pt x="4294" y="1023"/>
                  </a:lnTo>
                  <a:lnTo>
                    <a:pt x="4240" y="1027"/>
                  </a:lnTo>
                  <a:lnTo>
                    <a:pt x="4186" y="1028"/>
                  </a:lnTo>
                  <a:lnTo>
                    <a:pt x="4130" y="1028"/>
                  </a:lnTo>
                  <a:lnTo>
                    <a:pt x="4072" y="1025"/>
                  </a:lnTo>
                  <a:lnTo>
                    <a:pt x="4014" y="1018"/>
                  </a:lnTo>
                  <a:lnTo>
                    <a:pt x="3954" y="1010"/>
                  </a:lnTo>
                  <a:lnTo>
                    <a:pt x="3893" y="1001"/>
                  </a:lnTo>
                  <a:lnTo>
                    <a:pt x="3830" y="988"/>
                  </a:lnTo>
                  <a:lnTo>
                    <a:pt x="3766" y="972"/>
                  </a:lnTo>
                  <a:lnTo>
                    <a:pt x="3701" y="954"/>
                  </a:lnTo>
                  <a:lnTo>
                    <a:pt x="3635" y="933"/>
                  </a:lnTo>
                  <a:lnTo>
                    <a:pt x="3567" y="909"/>
                  </a:lnTo>
                  <a:lnTo>
                    <a:pt x="3496" y="881"/>
                  </a:lnTo>
                  <a:lnTo>
                    <a:pt x="3425" y="851"/>
                  </a:lnTo>
                  <a:lnTo>
                    <a:pt x="3353" y="817"/>
                  </a:lnTo>
                  <a:lnTo>
                    <a:pt x="3279" y="779"/>
                  </a:lnTo>
                  <a:lnTo>
                    <a:pt x="3204" y="739"/>
                  </a:lnTo>
                  <a:lnTo>
                    <a:pt x="3204" y="739"/>
                  </a:lnTo>
                  <a:lnTo>
                    <a:pt x="3054" y="658"/>
                  </a:lnTo>
                  <a:lnTo>
                    <a:pt x="2910" y="582"/>
                  </a:lnTo>
                  <a:lnTo>
                    <a:pt x="2770" y="511"/>
                  </a:lnTo>
                  <a:lnTo>
                    <a:pt x="2635" y="445"/>
                  </a:lnTo>
                  <a:lnTo>
                    <a:pt x="2503" y="384"/>
                  </a:lnTo>
                  <a:lnTo>
                    <a:pt x="2377" y="327"/>
                  </a:lnTo>
                  <a:lnTo>
                    <a:pt x="2254" y="277"/>
                  </a:lnTo>
                  <a:lnTo>
                    <a:pt x="2135" y="230"/>
                  </a:lnTo>
                  <a:lnTo>
                    <a:pt x="2021" y="189"/>
                  </a:lnTo>
                  <a:lnTo>
                    <a:pt x="1909" y="150"/>
                  </a:lnTo>
                  <a:lnTo>
                    <a:pt x="1800" y="117"/>
                  </a:lnTo>
                  <a:lnTo>
                    <a:pt x="1696" y="88"/>
                  </a:lnTo>
                  <a:lnTo>
                    <a:pt x="1595" y="64"/>
                  </a:lnTo>
                  <a:lnTo>
                    <a:pt x="1495" y="43"/>
                  </a:lnTo>
                  <a:lnTo>
                    <a:pt x="1399" y="27"/>
                  </a:lnTo>
                  <a:lnTo>
                    <a:pt x="1305" y="14"/>
                  </a:lnTo>
                  <a:lnTo>
                    <a:pt x="1213" y="6"/>
                  </a:lnTo>
                  <a:lnTo>
                    <a:pt x="1124" y="1"/>
                  </a:lnTo>
                  <a:lnTo>
                    <a:pt x="1037" y="0"/>
                  </a:lnTo>
                  <a:lnTo>
                    <a:pt x="951" y="3"/>
                  </a:lnTo>
                  <a:lnTo>
                    <a:pt x="867" y="9"/>
                  </a:lnTo>
                  <a:lnTo>
                    <a:pt x="784" y="19"/>
                  </a:lnTo>
                  <a:lnTo>
                    <a:pt x="704" y="32"/>
                  </a:lnTo>
                  <a:lnTo>
                    <a:pt x="623" y="48"/>
                  </a:lnTo>
                  <a:lnTo>
                    <a:pt x="544" y="67"/>
                  </a:lnTo>
                  <a:lnTo>
                    <a:pt x="465" y="92"/>
                  </a:lnTo>
                  <a:lnTo>
                    <a:pt x="387" y="117"/>
                  </a:lnTo>
                  <a:lnTo>
                    <a:pt x="309" y="145"/>
                  </a:lnTo>
                  <a:lnTo>
                    <a:pt x="232" y="177"/>
                  </a:lnTo>
                  <a:lnTo>
                    <a:pt x="155" y="211"/>
                  </a:lnTo>
                  <a:lnTo>
                    <a:pt x="77" y="248"/>
                  </a:lnTo>
                  <a:lnTo>
                    <a:pt x="0" y="289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spcBef>
                  <a:spcPct val="50000"/>
                </a:spcBef>
              </a:pPr>
              <a:endParaRPr lang="ko-KR" altLang="en-US" sz="1000" b="1" dirty="0" smtClean="0">
                <a:solidFill>
                  <a:srgbClr val="000000"/>
                </a:solidFill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73" name="Freeform 37"/>
            <p:cNvSpPr>
              <a:spLocks/>
            </p:cNvSpPr>
            <p:nvPr userDrawn="1"/>
          </p:nvSpPr>
          <p:spPr bwMode="auto">
            <a:xfrm>
              <a:off x="835" y="1192"/>
              <a:ext cx="5455" cy="485"/>
            </a:xfrm>
            <a:custGeom>
              <a:avLst/>
              <a:gdLst/>
              <a:ahLst/>
              <a:cxnLst>
                <a:cxn ang="0">
                  <a:pos x="5455" y="71"/>
                </a:cxn>
                <a:cxn ang="0">
                  <a:pos x="5426" y="132"/>
                </a:cxn>
                <a:cxn ang="0">
                  <a:pos x="5388" y="203"/>
                </a:cxn>
                <a:cxn ang="0">
                  <a:pos x="5334" y="291"/>
                </a:cxn>
                <a:cxn ang="0">
                  <a:pos x="5263" y="391"/>
                </a:cxn>
                <a:cxn ang="0">
                  <a:pos x="5176" y="499"/>
                </a:cxn>
                <a:cxn ang="0">
                  <a:pos x="5098" y="580"/>
                </a:cxn>
                <a:cxn ang="0">
                  <a:pos x="5041" y="633"/>
                </a:cxn>
                <a:cxn ang="0">
                  <a:pos x="4979" y="685"/>
                </a:cxn>
                <a:cxn ang="0">
                  <a:pos x="4912" y="735"/>
                </a:cxn>
                <a:cxn ang="0">
                  <a:pos x="4840" y="781"/>
                </a:cxn>
                <a:cxn ang="0">
                  <a:pos x="4763" y="825"/>
                </a:cxn>
                <a:cxn ang="0">
                  <a:pos x="4682" y="864"/>
                </a:cxn>
                <a:cxn ang="0">
                  <a:pos x="4594" y="898"/>
                </a:cxn>
                <a:cxn ang="0">
                  <a:pos x="4502" y="927"/>
                </a:cxn>
                <a:cxn ang="0">
                  <a:pos x="4405" y="948"/>
                </a:cxn>
                <a:cxn ang="0">
                  <a:pos x="4304" y="962"/>
                </a:cxn>
                <a:cxn ang="0">
                  <a:pos x="4196" y="969"/>
                </a:cxn>
                <a:cxn ang="0">
                  <a:pos x="4083" y="967"/>
                </a:cxn>
                <a:cxn ang="0">
                  <a:pos x="3964" y="957"/>
                </a:cxn>
                <a:cxn ang="0">
                  <a:pos x="3840" y="936"/>
                </a:cxn>
                <a:cxn ang="0">
                  <a:pos x="3710" y="904"/>
                </a:cxn>
                <a:cxn ang="0">
                  <a:pos x="3574" y="861"/>
                </a:cxn>
                <a:cxn ang="0">
                  <a:pos x="3432" y="806"/>
                </a:cxn>
                <a:cxn ang="0">
                  <a:pos x="3285" y="738"/>
                </a:cxn>
                <a:cxn ang="0">
                  <a:pos x="3210" y="699"/>
                </a:cxn>
                <a:cxn ang="0">
                  <a:pos x="2913" y="547"/>
                </a:cxn>
                <a:cxn ang="0">
                  <a:pos x="2636" y="415"/>
                </a:cxn>
                <a:cxn ang="0">
                  <a:pos x="2377" y="302"/>
                </a:cxn>
                <a:cxn ang="0">
                  <a:pos x="2134" y="208"/>
                </a:cxn>
                <a:cxn ang="0">
                  <a:pos x="1906" y="132"/>
                </a:cxn>
                <a:cxn ang="0">
                  <a:pos x="1692" y="76"/>
                </a:cxn>
                <a:cxn ang="0">
                  <a:pos x="1491" y="34"/>
                </a:cxn>
                <a:cxn ang="0">
                  <a:pos x="1301" y="8"/>
                </a:cxn>
                <a:cxn ang="0">
                  <a:pos x="1119" y="0"/>
                </a:cxn>
                <a:cxn ang="0">
                  <a:pos x="945" y="5"/>
                </a:cxn>
                <a:cxn ang="0">
                  <a:pos x="780" y="24"/>
                </a:cxn>
                <a:cxn ang="0">
                  <a:pos x="619" y="56"/>
                </a:cxn>
                <a:cxn ang="0">
                  <a:pos x="461" y="103"/>
                </a:cxn>
                <a:cxn ang="0">
                  <a:pos x="307" y="161"/>
                </a:cxn>
                <a:cxn ang="0">
                  <a:pos x="153" y="231"/>
                </a:cxn>
                <a:cxn ang="0">
                  <a:pos x="0" y="312"/>
                </a:cxn>
              </a:cxnLst>
              <a:rect l="0" t="0" r="r" b="b"/>
              <a:pathLst>
                <a:path w="5455" h="970">
                  <a:moveTo>
                    <a:pt x="5455" y="71"/>
                  </a:moveTo>
                  <a:lnTo>
                    <a:pt x="5455" y="71"/>
                  </a:lnTo>
                  <a:lnTo>
                    <a:pt x="5448" y="87"/>
                  </a:lnTo>
                  <a:lnTo>
                    <a:pt x="5426" y="132"/>
                  </a:lnTo>
                  <a:lnTo>
                    <a:pt x="5409" y="165"/>
                  </a:lnTo>
                  <a:lnTo>
                    <a:pt x="5388" y="203"/>
                  </a:lnTo>
                  <a:lnTo>
                    <a:pt x="5363" y="245"/>
                  </a:lnTo>
                  <a:lnTo>
                    <a:pt x="5334" y="291"/>
                  </a:lnTo>
                  <a:lnTo>
                    <a:pt x="5301" y="339"/>
                  </a:lnTo>
                  <a:lnTo>
                    <a:pt x="5263" y="391"/>
                  </a:lnTo>
                  <a:lnTo>
                    <a:pt x="5222" y="444"/>
                  </a:lnTo>
                  <a:lnTo>
                    <a:pt x="5176" y="499"/>
                  </a:lnTo>
                  <a:lnTo>
                    <a:pt x="5126" y="552"/>
                  </a:lnTo>
                  <a:lnTo>
                    <a:pt x="5098" y="580"/>
                  </a:lnTo>
                  <a:lnTo>
                    <a:pt x="5070" y="607"/>
                  </a:lnTo>
                  <a:lnTo>
                    <a:pt x="5041" y="633"/>
                  </a:lnTo>
                  <a:lnTo>
                    <a:pt x="5011" y="659"/>
                  </a:lnTo>
                  <a:lnTo>
                    <a:pt x="4979" y="685"/>
                  </a:lnTo>
                  <a:lnTo>
                    <a:pt x="4945" y="710"/>
                  </a:lnTo>
                  <a:lnTo>
                    <a:pt x="4912" y="735"/>
                  </a:lnTo>
                  <a:lnTo>
                    <a:pt x="4876" y="759"/>
                  </a:lnTo>
                  <a:lnTo>
                    <a:pt x="4840" y="781"/>
                  </a:lnTo>
                  <a:lnTo>
                    <a:pt x="4802" y="804"/>
                  </a:lnTo>
                  <a:lnTo>
                    <a:pt x="4763" y="825"/>
                  </a:lnTo>
                  <a:lnTo>
                    <a:pt x="4723" y="844"/>
                  </a:lnTo>
                  <a:lnTo>
                    <a:pt x="4682" y="864"/>
                  </a:lnTo>
                  <a:lnTo>
                    <a:pt x="4639" y="882"/>
                  </a:lnTo>
                  <a:lnTo>
                    <a:pt x="4594" y="898"/>
                  </a:lnTo>
                  <a:lnTo>
                    <a:pt x="4550" y="912"/>
                  </a:lnTo>
                  <a:lnTo>
                    <a:pt x="4502" y="927"/>
                  </a:lnTo>
                  <a:lnTo>
                    <a:pt x="4455" y="938"/>
                  </a:lnTo>
                  <a:lnTo>
                    <a:pt x="4405" y="948"/>
                  </a:lnTo>
                  <a:lnTo>
                    <a:pt x="4355" y="956"/>
                  </a:lnTo>
                  <a:lnTo>
                    <a:pt x="4304" y="962"/>
                  </a:lnTo>
                  <a:lnTo>
                    <a:pt x="4250" y="967"/>
                  </a:lnTo>
                  <a:lnTo>
                    <a:pt x="4196" y="969"/>
                  </a:lnTo>
                  <a:lnTo>
                    <a:pt x="4140" y="970"/>
                  </a:lnTo>
                  <a:lnTo>
                    <a:pt x="4083" y="967"/>
                  </a:lnTo>
                  <a:lnTo>
                    <a:pt x="4023" y="964"/>
                  </a:lnTo>
                  <a:lnTo>
                    <a:pt x="3964" y="957"/>
                  </a:lnTo>
                  <a:lnTo>
                    <a:pt x="3903" y="948"/>
                  </a:lnTo>
                  <a:lnTo>
                    <a:pt x="3840" y="936"/>
                  </a:lnTo>
                  <a:lnTo>
                    <a:pt x="3775" y="922"/>
                  </a:lnTo>
                  <a:lnTo>
                    <a:pt x="3710" y="904"/>
                  </a:lnTo>
                  <a:lnTo>
                    <a:pt x="3643" y="885"/>
                  </a:lnTo>
                  <a:lnTo>
                    <a:pt x="3574" y="861"/>
                  </a:lnTo>
                  <a:lnTo>
                    <a:pt x="3504" y="835"/>
                  </a:lnTo>
                  <a:lnTo>
                    <a:pt x="3432" y="806"/>
                  </a:lnTo>
                  <a:lnTo>
                    <a:pt x="3360" y="773"/>
                  </a:lnTo>
                  <a:lnTo>
                    <a:pt x="3285" y="738"/>
                  </a:lnTo>
                  <a:lnTo>
                    <a:pt x="3210" y="699"/>
                  </a:lnTo>
                  <a:lnTo>
                    <a:pt x="3210" y="699"/>
                  </a:lnTo>
                  <a:lnTo>
                    <a:pt x="3059" y="620"/>
                  </a:lnTo>
                  <a:lnTo>
                    <a:pt x="2913" y="547"/>
                  </a:lnTo>
                  <a:lnTo>
                    <a:pt x="2772" y="478"/>
                  </a:lnTo>
                  <a:lnTo>
                    <a:pt x="2636" y="415"/>
                  </a:lnTo>
                  <a:lnTo>
                    <a:pt x="2505" y="357"/>
                  </a:lnTo>
                  <a:lnTo>
                    <a:pt x="2377" y="302"/>
                  </a:lnTo>
                  <a:lnTo>
                    <a:pt x="2253" y="253"/>
                  </a:lnTo>
                  <a:lnTo>
                    <a:pt x="2134" y="208"/>
                  </a:lnTo>
                  <a:lnTo>
                    <a:pt x="2019" y="169"/>
                  </a:lnTo>
                  <a:lnTo>
                    <a:pt x="1906" y="132"/>
                  </a:lnTo>
                  <a:lnTo>
                    <a:pt x="1798" y="102"/>
                  </a:lnTo>
                  <a:lnTo>
                    <a:pt x="1692" y="76"/>
                  </a:lnTo>
                  <a:lnTo>
                    <a:pt x="1590" y="52"/>
                  </a:lnTo>
                  <a:lnTo>
                    <a:pt x="1491" y="34"/>
                  </a:lnTo>
                  <a:lnTo>
                    <a:pt x="1394" y="19"/>
                  </a:lnTo>
                  <a:lnTo>
                    <a:pt x="1301" y="8"/>
                  </a:lnTo>
                  <a:lnTo>
                    <a:pt x="1209" y="2"/>
                  </a:lnTo>
                  <a:lnTo>
                    <a:pt x="1119" y="0"/>
                  </a:lnTo>
                  <a:lnTo>
                    <a:pt x="1031" y="0"/>
                  </a:lnTo>
                  <a:lnTo>
                    <a:pt x="945" y="5"/>
                  </a:lnTo>
                  <a:lnTo>
                    <a:pt x="862" y="13"/>
                  </a:lnTo>
                  <a:lnTo>
                    <a:pt x="780" y="24"/>
                  </a:lnTo>
                  <a:lnTo>
                    <a:pt x="698" y="39"/>
                  </a:lnTo>
                  <a:lnTo>
                    <a:pt x="619" y="56"/>
                  </a:lnTo>
                  <a:lnTo>
                    <a:pt x="540" y="79"/>
                  </a:lnTo>
                  <a:lnTo>
                    <a:pt x="461" y="103"/>
                  </a:lnTo>
                  <a:lnTo>
                    <a:pt x="384" y="131"/>
                  </a:lnTo>
                  <a:lnTo>
                    <a:pt x="307" y="161"/>
                  </a:lnTo>
                  <a:lnTo>
                    <a:pt x="230" y="194"/>
                  </a:lnTo>
                  <a:lnTo>
                    <a:pt x="153" y="231"/>
                  </a:lnTo>
                  <a:lnTo>
                    <a:pt x="76" y="270"/>
                  </a:lnTo>
                  <a:lnTo>
                    <a:pt x="0" y="31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spcBef>
                  <a:spcPct val="50000"/>
                </a:spcBef>
              </a:pPr>
              <a:endParaRPr lang="ko-KR" altLang="en-US" sz="1000" b="1" dirty="0" smtClean="0">
                <a:solidFill>
                  <a:srgbClr val="000000"/>
                </a:solidFill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74" name="Freeform 38"/>
            <p:cNvSpPr>
              <a:spLocks/>
            </p:cNvSpPr>
            <p:nvPr userDrawn="1"/>
          </p:nvSpPr>
          <p:spPr bwMode="auto">
            <a:xfrm>
              <a:off x="864" y="1198"/>
              <a:ext cx="5451" cy="465"/>
            </a:xfrm>
            <a:custGeom>
              <a:avLst/>
              <a:gdLst/>
              <a:ahLst/>
              <a:cxnLst>
                <a:cxn ang="0">
                  <a:pos x="5451" y="0"/>
                </a:cxn>
                <a:cxn ang="0">
                  <a:pos x="5423" y="63"/>
                </a:cxn>
                <a:cxn ang="0">
                  <a:pos x="5386" y="134"/>
                </a:cxn>
                <a:cxn ang="0">
                  <a:pos x="5334" y="224"/>
                </a:cxn>
                <a:cxn ang="0">
                  <a:pos x="5265" y="326"/>
                </a:cxn>
                <a:cxn ang="0">
                  <a:pos x="5179" y="436"/>
                </a:cxn>
                <a:cxn ang="0">
                  <a:pos x="5102" y="518"/>
                </a:cxn>
                <a:cxn ang="0">
                  <a:pos x="5046" y="573"/>
                </a:cxn>
                <a:cxn ang="0">
                  <a:pos x="4983" y="628"/>
                </a:cxn>
                <a:cxn ang="0">
                  <a:pos x="4918" y="678"/>
                </a:cxn>
                <a:cxn ang="0">
                  <a:pos x="4847" y="726"/>
                </a:cxn>
                <a:cxn ang="0">
                  <a:pos x="4771" y="772"/>
                </a:cxn>
                <a:cxn ang="0">
                  <a:pos x="4689" y="814"/>
                </a:cxn>
                <a:cxn ang="0">
                  <a:pos x="4603" y="849"/>
                </a:cxn>
                <a:cxn ang="0">
                  <a:pos x="4512" y="880"/>
                </a:cxn>
                <a:cxn ang="0">
                  <a:pos x="4415" y="902"/>
                </a:cxn>
                <a:cxn ang="0">
                  <a:pos x="4312" y="920"/>
                </a:cxn>
                <a:cxn ang="0">
                  <a:pos x="4206" y="928"/>
                </a:cxn>
                <a:cxn ang="0">
                  <a:pos x="4092" y="930"/>
                </a:cxn>
                <a:cxn ang="0">
                  <a:pos x="3974" y="920"/>
                </a:cxn>
                <a:cxn ang="0">
                  <a:pos x="3849" y="902"/>
                </a:cxn>
                <a:cxn ang="0">
                  <a:pos x="3718" y="873"/>
                </a:cxn>
                <a:cxn ang="0">
                  <a:pos x="3582" y="833"/>
                </a:cxn>
                <a:cxn ang="0">
                  <a:pos x="3440" y="780"/>
                </a:cxn>
                <a:cxn ang="0">
                  <a:pos x="3292" y="715"/>
                </a:cxn>
                <a:cxn ang="0">
                  <a:pos x="3216" y="678"/>
                </a:cxn>
                <a:cxn ang="0">
                  <a:pos x="2917" y="531"/>
                </a:cxn>
                <a:cxn ang="0">
                  <a:pos x="2638" y="403"/>
                </a:cxn>
                <a:cxn ang="0">
                  <a:pos x="2377" y="295"/>
                </a:cxn>
                <a:cxn ang="0">
                  <a:pos x="2133" y="206"/>
                </a:cxn>
                <a:cxn ang="0">
                  <a:pos x="1903" y="135"/>
                </a:cxn>
                <a:cxn ang="0">
                  <a:pos x="1688" y="81"/>
                </a:cxn>
                <a:cxn ang="0">
                  <a:pos x="1487" y="43"/>
                </a:cxn>
                <a:cxn ang="0">
                  <a:pos x="1295" y="22"/>
                </a:cxn>
                <a:cxn ang="0">
                  <a:pos x="1115" y="16"/>
                </a:cxn>
                <a:cxn ang="0">
                  <a:pos x="941" y="26"/>
                </a:cxn>
                <a:cxn ang="0">
                  <a:pos x="775" y="48"/>
                </a:cxn>
                <a:cxn ang="0">
                  <a:pos x="615" y="85"/>
                </a:cxn>
                <a:cxn ang="0">
                  <a:pos x="458" y="134"/>
                </a:cxn>
                <a:cxn ang="0">
                  <a:pos x="304" y="195"/>
                </a:cxn>
                <a:cxn ang="0">
                  <a:pos x="153" y="268"/>
                </a:cxn>
                <a:cxn ang="0">
                  <a:pos x="0" y="352"/>
                </a:cxn>
              </a:cxnLst>
              <a:rect l="0" t="0" r="r" b="b"/>
              <a:pathLst>
                <a:path w="5451" h="930">
                  <a:moveTo>
                    <a:pt x="5451" y="0"/>
                  </a:moveTo>
                  <a:lnTo>
                    <a:pt x="5451" y="0"/>
                  </a:lnTo>
                  <a:lnTo>
                    <a:pt x="5444" y="18"/>
                  </a:lnTo>
                  <a:lnTo>
                    <a:pt x="5423" y="63"/>
                  </a:lnTo>
                  <a:lnTo>
                    <a:pt x="5406" y="97"/>
                  </a:lnTo>
                  <a:lnTo>
                    <a:pt x="5386" y="134"/>
                  </a:lnTo>
                  <a:lnTo>
                    <a:pt x="5362" y="177"/>
                  </a:lnTo>
                  <a:lnTo>
                    <a:pt x="5334" y="224"/>
                  </a:lnTo>
                  <a:lnTo>
                    <a:pt x="5301" y="274"/>
                  </a:lnTo>
                  <a:lnTo>
                    <a:pt x="5265" y="326"/>
                  </a:lnTo>
                  <a:lnTo>
                    <a:pt x="5223" y="381"/>
                  </a:lnTo>
                  <a:lnTo>
                    <a:pt x="5179" y="436"/>
                  </a:lnTo>
                  <a:lnTo>
                    <a:pt x="5129" y="491"/>
                  </a:lnTo>
                  <a:lnTo>
                    <a:pt x="5102" y="518"/>
                  </a:lnTo>
                  <a:lnTo>
                    <a:pt x="5075" y="546"/>
                  </a:lnTo>
                  <a:lnTo>
                    <a:pt x="5046" y="573"/>
                  </a:lnTo>
                  <a:lnTo>
                    <a:pt x="5015" y="600"/>
                  </a:lnTo>
                  <a:lnTo>
                    <a:pt x="4983" y="628"/>
                  </a:lnTo>
                  <a:lnTo>
                    <a:pt x="4951" y="654"/>
                  </a:lnTo>
                  <a:lnTo>
                    <a:pt x="4918" y="678"/>
                  </a:lnTo>
                  <a:lnTo>
                    <a:pt x="4883" y="704"/>
                  </a:lnTo>
                  <a:lnTo>
                    <a:pt x="4847" y="726"/>
                  </a:lnTo>
                  <a:lnTo>
                    <a:pt x="4809" y="751"/>
                  </a:lnTo>
                  <a:lnTo>
                    <a:pt x="4771" y="772"/>
                  </a:lnTo>
                  <a:lnTo>
                    <a:pt x="4730" y="793"/>
                  </a:lnTo>
                  <a:lnTo>
                    <a:pt x="4689" y="814"/>
                  </a:lnTo>
                  <a:lnTo>
                    <a:pt x="4647" y="831"/>
                  </a:lnTo>
                  <a:lnTo>
                    <a:pt x="4603" y="849"/>
                  </a:lnTo>
                  <a:lnTo>
                    <a:pt x="4558" y="865"/>
                  </a:lnTo>
                  <a:lnTo>
                    <a:pt x="4512" y="880"/>
                  </a:lnTo>
                  <a:lnTo>
                    <a:pt x="4464" y="891"/>
                  </a:lnTo>
                  <a:lnTo>
                    <a:pt x="4415" y="902"/>
                  </a:lnTo>
                  <a:lnTo>
                    <a:pt x="4365" y="912"/>
                  </a:lnTo>
                  <a:lnTo>
                    <a:pt x="4312" y="920"/>
                  </a:lnTo>
                  <a:lnTo>
                    <a:pt x="4260" y="925"/>
                  </a:lnTo>
                  <a:lnTo>
                    <a:pt x="4206" y="928"/>
                  </a:lnTo>
                  <a:lnTo>
                    <a:pt x="4150" y="930"/>
                  </a:lnTo>
                  <a:lnTo>
                    <a:pt x="4092" y="930"/>
                  </a:lnTo>
                  <a:lnTo>
                    <a:pt x="4033" y="927"/>
                  </a:lnTo>
                  <a:lnTo>
                    <a:pt x="3974" y="920"/>
                  </a:lnTo>
                  <a:lnTo>
                    <a:pt x="3911" y="912"/>
                  </a:lnTo>
                  <a:lnTo>
                    <a:pt x="3849" y="902"/>
                  </a:lnTo>
                  <a:lnTo>
                    <a:pt x="3785" y="889"/>
                  </a:lnTo>
                  <a:lnTo>
                    <a:pt x="3718" y="873"/>
                  </a:lnTo>
                  <a:lnTo>
                    <a:pt x="3652" y="854"/>
                  </a:lnTo>
                  <a:lnTo>
                    <a:pt x="3582" y="833"/>
                  </a:lnTo>
                  <a:lnTo>
                    <a:pt x="3511" y="809"/>
                  </a:lnTo>
                  <a:lnTo>
                    <a:pt x="3440" y="780"/>
                  </a:lnTo>
                  <a:lnTo>
                    <a:pt x="3367" y="749"/>
                  </a:lnTo>
                  <a:lnTo>
                    <a:pt x="3292" y="715"/>
                  </a:lnTo>
                  <a:lnTo>
                    <a:pt x="3216" y="678"/>
                  </a:lnTo>
                  <a:lnTo>
                    <a:pt x="3216" y="678"/>
                  </a:lnTo>
                  <a:lnTo>
                    <a:pt x="3063" y="602"/>
                  </a:lnTo>
                  <a:lnTo>
                    <a:pt x="2917" y="531"/>
                  </a:lnTo>
                  <a:lnTo>
                    <a:pt x="2774" y="465"/>
                  </a:lnTo>
                  <a:lnTo>
                    <a:pt x="2638" y="403"/>
                  </a:lnTo>
                  <a:lnTo>
                    <a:pt x="2505" y="347"/>
                  </a:lnTo>
                  <a:lnTo>
                    <a:pt x="2377" y="295"/>
                  </a:lnTo>
                  <a:lnTo>
                    <a:pt x="2252" y="248"/>
                  </a:lnTo>
                  <a:lnTo>
                    <a:pt x="2133" y="206"/>
                  </a:lnTo>
                  <a:lnTo>
                    <a:pt x="2016" y="168"/>
                  </a:lnTo>
                  <a:lnTo>
                    <a:pt x="1903" y="135"/>
                  </a:lnTo>
                  <a:lnTo>
                    <a:pt x="1795" y="106"/>
                  </a:lnTo>
                  <a:lnTo>
                    <a:pt x="1688" y="81"/>
                  </a:lnTo>
                  <a:lnTo>
                    <a:pt x="1587" y="60"/>
                  </a:lnTo>
                  <a:lnTo>
                    <a:pt x="1487" y="43"/>
                  </a:lnTo>
                  <a:lnTo>
                    <a:pt x="1390" y="30"/>
                  </a:lnTo>
                  <a:lnTo>
                    <a:pt x="1295" y="22"/>
                  </a:lnTo>
                  <a:lnTo>
                    <a:pt x="1204" y="18"/>
                  </a:lnTo>
                  <a:lnTo>
                    <a:pt x="1115" y="16"/>
                  </a:lnTo>
                  <a:lnTo>
                    <a:pt x="1027" y="19"/>
                  </a:lnTo>
                  <a:lnTo>
                    <a:pt x="941" y="26"/>
                  </a:lnTo>
                  <a:lnTo>
                    <a:pt x="858" y="35"/>
                  </a:lnTo>
                  <a:lnTo>
                    <a:pt x="775" y="48"/>
                  </a:lnTo>
                  <a:lnTo>
                    <a:pt x="694" y="64"/>
                  </a:lnTo>
                  <a:lnTo>
                    <a:pt x="615" y="85"/>
                  </a:lnTo>
                  <a:lnTo>
                    <a:pt x="536" y="108"/>
                  </a:lnTo>
                  <a:lnTo>
                    <a:pt x="458" y="134"/>
                  </a:lnTo>
                  <a:lnTo>
                    <a:pt x="382" y="163"/>
                  </a:lnTo>
                  <a:lnTo>
                    <a:pt x="304" y="195"/>
                  </a:lnTo>
                  <a:lnTo>
                    <a:pt x="228" y="231"/>
                  </a:lnTo>
                  <a:lnTo>
                    <a:pt x="153" y="268"/>
                  </a:lnTo>
                  <a:lnTo>
                    <a:pt x="76" y="310"/>
                  </a:lnTo>
                  <a:lnTo>
                    <a:pt x="0" y="35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spcBef>
                  <a:spcPct val="50000"/>
                </a:spcBef>
              </a:pPr>
              <a:endParaRPr lang="ko-KR" altLang="en-US" sz="1000" b="1" dirty="0" smtClean="0">
                <a:solidFill>
                  <a:srgbClr val="000000"/>
                </a:solidFill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75" name="Freeform 39"/>
            <p:cNvSpPr>
              <a:spLocks/>
            </p:cNvSpPr>
            <p:nvPr userDrawn="1"/>
          </p:nvSpPr>
          <p:spPr bwMode="auto">
            <a:xfrm>
              <a:off x="893" y="1169"/>
              <a:ext cx="5447" cy="482"/>
            </a:xfrm>
            <a:custGeom>
              <a:avLst/>
              <a:gdLst/>
              <a:ahLst/>
              <a:cxnLst>
                <a:cxn ang="0">
                  <a:pos x="5447" y="0"/>
                </a:cxn>
                <a:cxn ang="0">
                  <a:pos x="5419" y="64"/>
                </a:cxn>
                <a:cxn ang="0">
                  <a:pos x="5383" y="137"/>
                </a:cxn>
                <a:cxn ang="0">
                  <a:pos x="5332" y="227"/>
                </a:cxn>
                <a:cxn ang="0">
                  <a:pos x="5265" y="332"/>
                </a:cxn>
                <a:cxn ang="0">
                  <a:pos x="5180" y="444"/>
                </a:cxn>
                <a:cxn ang="0">
                  <a:pos x="5105" y="529"/>
                </a:cxn>
                <a:cxn ang="0">
                  <a:pos x="5048" y="586"/>
                </a:cxn>
                <a:cxn ang="0">
                  <a:pos x="4989" y="641"/>
                </a:cxn>
                <a:cxn ang="0">
                  <a:pos x="4923" y="692"/>
                </a:cxn>
                <a:cxn ang="0">
                  <a:pos x="4853" y="744"/>
                </a:cxn>
                <a:cxn ang="0">
                  <a:pos x="4778" y="791"/>
                </a:cxn>
                <a:cxn ang="0">
                  <a:pos x="4697" y="833"/>
                </a:cxn>
                <a:cxn ang="0">
                  <a:pos x="4611" y="870"/>
                </a:cxn>
                <a:cxn ang="0">
                  <a:pos x="4521" y="902"/>
                </a:cxn>
                <a:cxn ang="0">
                  <a:pos x="4424" y="928"/>
                </a:cxn>
                <a:cxn ang="0">
                  <a:pos x="4322" y="947"/>
                </a:cxn>
                <a:cxn ang="0">
                  <a:pos x="4214" y="959"/>
                </a:cxn>
                <a:cxn ang="0">
                  <a:pos x="4102" y="962"/>
                </a:cxn>
                <a:cxn ang="0">
                  <a:pos x="3982" y="956"/>
                </a:cxn>
                <a:cxn ang="0">
                  <a:pos x="3857" y="939"/>
                </a:cxn>
                <a:cxn ang="0">
                  <a:pos x="3727" y="914"/>
                </a:cxn>
                <a:cxn ang="0">
                  <a:pos x="3591" y="875"/>
                </a:cxn>
                <a:cxn ang="0">
                  <a:pos x="3448" y="825"/>
                </a:cxn>
                <a:cxn ang="0">
                  <a:pos x="3298" y="763"/>
                </a:cxn>
                <a:cxn ang="0">
                  <a:pos x="3221" y="726"/>
                </a:cxn>
                <a:cxn ang="0">
                  <a:pos x="2920" y="586"/>
                </a:cxn>
                <a:cxn ang="0">
                  <a:pos x="2640" y="463"/>
                </a:cxn>
                <a:cxn ang="0">
                  <a:pos x="2376" y="360"/>
                </a:cxn>
                <a:cxn ang="0">
                  <a:pos x="2131" y="276"/>
                </a:cxn>
                <a:cxn ang="0">
                  <a:pos x="1901" y="208"/>
                </a:cxn>
                <a:cxn ang="0">
                  <a:pos x="1686" y="158"/>
                </a:cxn>
                <a:cxn ang="0">
                  <a:pos x="1483" y="124"/>
                </a:cxn>
                <a:cxn ang="0">
                  <a:pos x="1291" y="108"/>
                </a:cxn>
                <a:cxn ang="0">
                  <a:pos x="1111" y="105"/>
                </a:cxn>
                <a:cxn ang="0">
                  <a:pos x="937" y="118"/>
                </a:cxn>
                <a:cxn ang="0">
                  <a:pos x="772" y="143"/>
                </a:cxn>
                <a:cxn ang="0">
                  <a:pos x="612" y="184"/>
                </a:cxn>
                <a:cxn ang="0">
                  <a:pos x="457" y="237"/>
                </a:cxn>
                <a:cxn ang="0">
                  <a:pos x="303" y="302"/>
                </a:cxn>
                <a:cxn ang="0">
                  <a:pos x="151" y="378"/>
                </a:cxn>
                <a:cxn ang="0">
                  <a:pos x="0" y="465"/>
                </a:cxn>
              </a:cxnLst>
              <a:rect l="0" t="0" r="r" b="b"/>
              <a:pathLst>
                <a:path w="5447" h="962">
                  <a:moveTo>
                    <a:pt x="5447" y="0"/>
                  </a:moveTo>
                  <a:lnTo>
                    <a:pt x="5447" y="0"/>
                  </a:lnTo>
                  <a:lnTo>
                    <a:pt x="5440" y="17"/>
                  </a:lnTo>
                  <a:lnTo>
                    <a:pt x="5419" y="64"/>
                  </a:lnTo>
                  <a:lnTo>
                    <a:pt x="5402" y="98"/>
                  </a:lnTo>
                  <a:lnTo>
                    <a:pt x="5383" y="137"/>
                  </a:lnTo>
                  <a:lnTo>
                    <a:pt x="5359" y="181"/>
                  </a:lnTo>
                  <a:lnTo>
                    <a:pt x="5332" y="227"/>
                  </a:lnTo>
                  <a:lnTo>
                    <a:pt x="5300" y="279"/>
                  </a:lnTo>
                  <a:lnTo>
                    <a:pt x="5265" y="332"/>
                  </a:lnTo>
                  <a:lnTo>
                    <a:pt x="5225" y="387"/>
                  </a:lnTo>
                  <a:lnTo>
                    <a:pt x="5180" y="444"/>
                  </a:lnTo>
                  <a:lnTo>
                    <a:pt x="5130" y="500"/>
                  </a:lnTo>
                  <a:lnTo>
                    <a:pt x="5105" y="529"/>
                  </a:lnTo>
                  <a:lnTo>
                    <a:pt x="5078" y="557"/>
                  </a:lnTo>
                  <a:lnTo>
                    <a:pt x="5048" y="586"/>
                  </a:lnTo>
                  <a:lnTo>
                    <a:pt x="5019" y="613"/>
                  </a:lnTo>
                  <a:lnTo>
                    <a:pt x="4989" y="641"/>
                  </a:lnTo>
                  <a:lnTo>
                    <a:pt x="4957" y="667"/>
                  </a:lnTo>
                  <a:lnTo>
                    <a:pt x="4923" y="692"/>
                  </a:lnTo>
                  <a:lnTo>
                    <a:pt x="4889" y="718"/>
                  </a:lnTo>
                  <a:lnTo>
                    <a:pt x="4853" y="744"/>
                  </a:lnTo>
                  <a:lnTo>
                    <a:pt x="4815" y="767"/>
                  </a:lnTo>
                  <a:lnTo>
                    <a:pt x="4778" y="791"/>
                  </a:lnTo>
                  <a:lnTo>
                    <a:pt x="4737" y="812"/>
                  </a:lnTo>
                  <a:lnTo>
                    <a:pt x="4697" y="833"/>
                  </a:lnTo>
                  <a:lnTo>
                    <a:pt x="4654" y="852"/>
                  </a:lnTo>
                  <a:lnTo>
                    <a:pt x="4611" y="870"/>
                  </a:lnTo>
                  <a:lnTo>
                    <a:pt x="4567" y="888"/>
                  </a:lnTo>
                  <a:lnTo>
                    <a:pt x="4521" y="902"/>
                  </a:lnTo>
                  <a:lnTo>
                    <a:pt x="4472" y="917"/>
                  </a:lnTo>
                  <a:lnTo>
                    <a:pt x="4424" y="928"/>
                  </a:lnTo>
                  <a:lnTo>
                    <a:pt x="4374" y="939"/>
                  </a:lnTo>
                  <a:lnTo>
                    <a:pt x="4322" y="947"/>
                  </a:lnTo>
                  <a:lnTo>
                    <a:pt x="4270" y="954"/>
                  </a:lnTo>
                  <a:lnTo>
                    <a:pt x="4214" y="959"/>
                  </a:lnTo>
                  <a:lnTo>
                    <a:pt x="4158" y="962"/>
                  </a:lnTo>
                  <a:lnTo>
                    <a:pt x="4102" y="962"/>
                  </a:lnTo>
                  <a:lnTo>
                    <a:pt x="4043" y="960"/>
                  </a:lnTo>
                  <a:lnTo>
                    <a:pt x="3982" y="956"/>
                  </a:lnTo>
                  <a:lnTo>
                    <a:pt x="3921" y="949"/>
                  </a:lnTo>
                  <a:lnTo>
                    <a:pt x="3857" y="939"/>
                  </a:lnTo>
                  <a:lnTo>
                    <a:pt x="3793" y="928"/>
                  </a:lnTo>
                  <a:lnTo>
                    <a:pt x="3727" y="914"/>
                  </a:lnTo>
                  <a:lnTo>
                    <a:pt x="3659" y="896"/>
                  </a:lnTo>
                  <a:lnTo>
                    <a:pt x="3591" y="875"/>
                  </a:lnTo>
                  <a:lnTo>
                    <a:pt x="3520" y="852"/>
                  </a:lnTo>
                  <a:lnTo>
                    <a:pt x="3448" y="825"/>
                  </a:lnTo>
                  <a:lnTo>
                    <a:pt x="3373" y="796"/>
                  </a:lnTo>
                  <a:lnTo>
                    <a:pt x="3298" y="763"/>
                  </a:lnTo>
                  <a:lnTo>
                    <a:pt x="3221" y="726"/>
                  </a:lnTo>
                  <a:lnTo>
                    <a:pt x="3221" y="726"/>
                  </a:lnTo>
                  <a:lnTo>
                    <a:pt x="3067" y="654"/>
                  </a:lnTo>
                  <a:lnTo>
                    <a:pt x="2920" y="586"/>
                  </a:lnTo>
                  <a:lnTo>
                    <a:pt x="2777" y="521"/>
                  </a:lnTo>
                  <a:lnTo>
                    <a:pt x="2640" y="463"/>
                  </a:lnTo>
                  <a:lnTo>
                    <a:pt x="2505" y="410"/>
                  </a:lnTo>
                  <a:lnTo>
                    <a:pt x="2376" y="360"/>
                  </a:lnTo>
                  <a:lnTo>
                    <a:pt x="2252" y="315"/>
                  </a:lnTo>
                  <a:lnTo>
                    <a:pt x="2131" y="276"/>
                  </a:lnTo>
                  <a:lnTo>
                    <a:pt x="2015" y="240"/>
                  </a:lnTo>
                  <a:lnTo>
                    <a:pt x="1901" y="208"/>
                  </a:lnTo>
                  <a:lnTo>
                    <a:pt x="1791" y="181"/>
                  </a:lnTo>
                  <a:lnTo>
                    <a:pt x="1686" y="158"/>
                  </a:lnTo>
                  <a:lnTo>
                    <a:pt x="1583" y="140"/>
                  </a:lnTo>
                  <a:lnTo>
                    <a:pt x="1483" y="124"/>
                  </a:lnTo>
                  <a:lnTo>
                    <a:pt x="1386" y="114"/>
                  </a:lnTo>
                  <a:lnTo>
                    <a:pt x="1291" y="108"/>
                  </a:lnTo>
                  <a:lnTo>
                    <a:pt x="1200" y="105"/>
                  </a:lnTo>
                  <a:lnTo>
                    <a:pt x="1111" y="105"/>
                  </a:lnTo>
                  <a:lnTo>
                    <a:pt x="1023" y="109"/>
                  </a:lnTo>
                  <a:lnTo>
                    <a:pt x="937" y="118"/>
                  </a:lnTo>
                  <a:lnTo>
                    <a:pt x="854" y="129"/>
                  </a:lnTo>
                  <a:lnTo>
                    <a:pt x="772" y="143"/>
                  </a:lnTo>
                  <a:lnTo>
                    <a:pt x="692" y="163"/>
                  </a:lnTo>
                  <a:lnTo>
                    <a:pt x="612" y="184"/>
                  </a:lnTo>
                  <a:lnTo>
                    <a:pt x="533" y="208"/>
                  </a:lnTo>
                  <a:lnTo>
                    <a:pt x="457" y="237"/>
                  </a:lnTo>
                  <a:lnTo>
                    <a:pt x="379" y="268"/>
                  </a:lnTo>
                  <a:lnTo>
                    <a:pt x="303" y="302"/>
                  </a:lnTo>
                  <a:lnTo>
                    <a:pt x="228" y="339"/>
                  </a:lnTo>
                  <a:lnTo>
                    <a:pt x="151" y="378"/>
                  </a:lnTo>
                  <a:lnTo>
                    <a:pt x="76" y="419"/>
                  </a:lnTo>
                  <a:lnTo>
                    <a:pt x="0" y="465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spcBef>
                  <a:spcPct val="50000"/>
                </a:spcBef>
              </a:pPr>
              <a:endParaRPr lang="ko-KR" altLang="en-US" sz="1000" b="1" dirty="0" smtClean="0">
                <a:solidFill>
                  <a:srgbClr val="000000"/>
                </a:solidFill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76" name="Freeform 40"/>
            <p:cNvSpPr>
              <a:spLocks/>
            </p:cNvSpPr>
            <p:nvPr userDrawn="1"/>
          </p:nvSpPr>
          <p:spPr bwMode="auto">
            <a:xfrm>
              <a:off x="925" y="1141"/>
              <a:ext cx="5439" cy="497"/>
            </a:xfrm>
            <a:custGeom>
              <a:avLst/>
              <a:gdLst/>
              <a:ahLst/>
              <a:cxnLst>
                <a:cxn ang="0">
                  <a:pos x="5439" y="0"/>
                </a:cxn>
                <a:cxn ang="0">
                  <a:pos x="5412" y="65"/>
                </a:cxn>
                <a:cxn ang="0">
                  <a:pos x="5377" y="137"/>
                </a:cxn>
                <a:cxn ang="0">
                  <a:pos x="5327" y="231"/>
                </a:cxn>
                <a:cxn ang="0">
                  <a:pos x="5261" y="336"/>
                </a:cxn>
                <a:cxn ang="0">
                  <a:pos x="5179" y="451"/>
                </a:cxn>
                <a:cxn ang="0">
                  <a:pos x="5104" y="538"/>
                </a:cxn>
                <a:cxn ang="0">
                  <a:pos x="5050" y="596"/>
                </a:cxn>
                <a:cxn ang="0">
                  <a:pos x="4990" y="652"/>
                </a:cxn>
                <a:cxn ang="0">
                  <a:pos x="4925" y="706"/>
                </a:cxn>
                <a:cxn ang="0">
                  <a:pos x="4855" y="759"/>
                </a:cxn>
                <a:cxn ang="0">
                  <a:pos x="4780" y="808"/>
                </a:cxn>
                <a:cxn ang="0">
                  <a:pos x="4701" y="851"/>
                </a:cxn>
                <a:cxn ang="0">
                  <a:pos x="4617" y="891"/>
                </a:cxn>
                <a:cxn ang="0">
                  <a:pos x="4526" y="925"/>
                </a:cxn>
                <a:cxn ang="0">
                  <a:pos x="4429" y="953"/>
                </a:cxn>
                <a:cxn ang="0">
                  <a:pos x="4328" y="975"/>
                </a:cxn>
                <a:cxn ang="0">
                  <a:pos x="4221" y="988"/>
                </a:cxn>
                <a:cxn ang="0">
                  <a:pos x="4108" y="993"/>
                </a:cxn>
                <a:cxn ang="0">
                  <a:pos x="3989" y="990"/>
                </a:cxn>
                <a:cxn ang="0">
                  <a:pos x="3864" y="975"/>
                </a:cxn>
                <a:cxn ang="0">
                  <a:pos x="3732" y="951"/>
                </a:cxn>
                <a:cxn ang="0">
                  <a:pos x="3595" y="917"/>
                </a:cxn>
                <a:cxn ang="0">
                  <a:pos x="3452" y="869"/>
                </a:cxn>
                <a:cxn ang="0">
                  <a:pos x="3302" y="809"/>
                </a:cxn>
                <a:cxn ang="0">
                  <a:pos x="3224" y="775"/>
                </a:cxn>
                <a:cxn ang="0">
                  <a:pos x="2921" y="638"/>
                </a:cxn>
                <a:cxn ang="0">
                  <a:pos x="2638" y="522"/>
                </a:cxn>
                <a:cxn ang="0">
                  <a:pos x="2374" y="423"/>
                </a:cxn>
                <a:cxn ang="0">
                  <a:pos x="2127" y="342"/>
                </a:cxn>
                <a:cxn ang="0">
                  <a:pos x="1897" y="281"/>
                </a:cxn>
                <a:cxn ang="0">
                  <a:pos x="1680" y="234"/>
                </a:cxn>
                <a:cxn ang="0">
                  <a:pos x="1477" y="205"/>
                </a:cxn>
                <a:cxn ang="0">
                  <a:pos x="1286" y="191"/>
                </a:cxn>
                <a:cxn ang="0">
                  <a:pos x="1104" y="192"/>
                </a:cxn>
                <a:cxn ang="0">
                  <a:pos x="932" y="208"/>
                </a:cxn>
                <a:cxn ang="0">
                  <a:pos x="766" y="239"/>
                </a:cxn>
                <a:cxn ang="0">
                  <a:pos x="607" y="283"/>
                </a:cxn>
                <a:cxn ang="0">
                  <a:pos x="453" y="338"/>
                </a:cxn>
                <a:cxn ang="0">
                  <a:pos x="300" y="407"/>
                </a:cxn>
                <a:cxn ang="0">
                  <a:pos x="150" y="486"/>
                </a:cxn>
                <a:cxn ang="0">
                  <a:pos x="0" y="578"/>
                </a:cxn>
              </a:cxnLst>
              <a:rect l="0" t="0" r="r" b="b"/>
              <a:pathLst>
                <a:path w="5439" h="993">
                  <a:moveTo>
                    <a:pt x="5439" y="0"/>
                  </a:moveTo>
                  <a:lnTo>
                    <a:pt x="5439" y="0"/>
                  </a:lnTo>
                  <a:lnTo>
                    <a:pt x="5432" y="18"/>
                  </a:lnTo>
                  <a:lnTo>
                    <a:pt x="5412" y="65"/>
                  </a:lnTo>
                  <a:lnTo>
                    <a:pt x="5397" y="99"/>
                  </a:lnTo>
                  <a:lnTo>
                    <a:pt x="5377" y="137"/>
                  </a:lnTo>
                  <a:lnTo>
                    <a:pt x="5354" y="183"/>
                  </a:lnTo>
                  <a:lnTo>
                    <a:pt x="5327" y="231"/>
                  </a:lnTo>
                  <a:lnTo>
                    <a:pt x="5297" y="283"/>
                  </a:lnTo>
                  <a:lnTo>
                    <a:pt x="5261" y="336"/>
                  </a:lnTo>
                  <a:lnTo>
                    <a:pt x="5222" y="393"/>
                  </a:lnTo>
                  <a:lnTo>
                    <a:pt x="5179" y="451"/>
                  </a:lnTo>
                  <a:lnTo>
                    <a:pt x="5130" y="509"/>
                  </a:lnTo>
                  <a:lnTo>
                    <a:pt x="5104" y="538"/>
                  </a:lnTo>
                  <a:lnTo>
                    <a:pt x="5078" y="567"/>
                  </a:lnTo>
                  <a:lnTo>
                    <a:pt x="5050" y="596"/>
                  </a:lnTo>
                  <a:lnTo>
                    <a:pt x="5021" y="623"/>
                  </a:lnTo>
                  <a:lnTo>
                    <a:pt x="4990" y="652"/>
                  </a:lnTo>
                  <a:lnTo>
                    <a:pt x="4958" y="680"/>
                  </a:lnTo>
                  <a:lnTo>
                    <a:pt x="4925" y="706"/>
                  </a:lnTo>
                  <a:lnTo>
                    <a:pt x="4891" y="733"/>
                  </a:lnTo>
                  <a:lnTo>
                    <a:pt x="4855" y="759"/>
                  </a:lnTo>
                  <a:lnTo>
                    <a:pt x="4819" y="783"/>
                  </a:lnTo>
                  <a:lnTo>
                    <a:pt x="4780" y="808"/>
                  </a:lnTo>
                  <a:lnTo>
                    <a:pt x="4742" y="830"/>
                  </a:lnTo>
                  <a:lnTo>
                    <a:pt x="4701" y="851"/>
                  </a:lnTo>
                  <a:lnTo>
                    <a:pt x="4660" y="872"/>
                  </a:lnTo>
                  <a:lnTo>
                    <a:pt x="4617" y="891"/>
                  </a:lnTo>
                  <a:lnTo>
                    <a:pt x="4572" y="909"/>
                  </a:lnTo>
                  <a:lnTo>
                    <a:pt x="4526" y="925"/>
                  </a:lnTo>
                  <a:lnTo>
                    <a:pt x="4479" y="940"/>
                  </a:lnTo>
                  <a:lnTo>
                    <a:pt x="4429" y="953"/>
                  </a:lnTo>
                  <a:lnTo>
                    <a:pt x="4379" y="966"/>
                  </a:lnTo>
                  <a:lnTo>
                    <a:pt x="4328" y="975"/>
                  </a:lnTo>
                  <a:lnTo>
                    <a:pt x="4275" y="982"/>
                  </a:lnTo>
                  <a:lnTo>
                    <a:pt x="4221" y="988"/>
                  </a:lnTo>
                  <a:lnTo>
                    <a:pt x="4165" y="992"/>
                  </a:lnTo>
                  <a:lnTo>
                    <a:pt x="4108" y="993"/>
                  </a:lnTo>
                  <a:lnTo>
                    <a:pt x="4049" y="993"/>
                  </a:lnTo>
                  <a:lnTo>
                    <a:pt x="3989" y="990"/>
                  </a:lnTo>
                  <a:lnTo>
                    <a:pt x="3927" y="984"/>
                  </a:lnTo>
                  <a:lnTo>
                    <a:pt x="3864" y="975"/>
                  </a:lnTo>
                  <a:lnTo>
                    <a:pt x="3799" y="966"/>
                  </a:lnTo>
                  <a:lnTo>
                    <a:pt x="3732" y="951"/>
                  </a:lnTo>
                  <a:lnTo>
                    <a:pt x="3666" y="935"/>
                  </a:lnTo>
                  <a:lnTo>
                    <a:pt x="3595" y="917"/>
                  </a:lnTo>
                  <a:lnTo>
                    <a:pt x="3524" y="895"/>
                  </a:lnTo>
                  <a:lnTo>
                    <a:pt x="3452" y="869"/>
                  </a:lnTo>
                  <a:lnTo>
                    <a:pt x="3377" y="841"/>
                  </a:lnTo>
                  <a:lnTo>
                    <a:pt x="3302" y="809"/>
                  </a:lnTo>
                  <a:lnTo>
                    <a:pt x="3224" y="775"/>
                  </a:lnTo>
                  <a:lnTo>
                    <a:pt x="3224" y="775"/>
                  </a:lnTo>
                  <a:lnTo>
                    <a:pt x="3070" y="704"/>
                  </a:lnTo>
                  <a:lnTo>
                    <a:pt x="2921" y="638"/>
                  </a:lnTo>
                  <a:lnTo>
                    <a:pt x="2777" y="578"/>
                  </a:lnTo>
                  <a:lnTo>
                    <a:pt x="2638" y="522"/>
                  </a:lnTo>
                  <a:lnTo>
                    <a:pt x="2503" y="470"/>
                  </a:lnTo>
                  <a:lnTo>
                    <a:pt x="2374" y="423"/>
                  </a:lnTo>
                  <a:lnTo>
                    <a:pt x="2249" y="381"/>
                  </a:lnTo>
                  <a:lnTo>
                    <a:pt x="2127" y="342"/>
                  </a:lnTo>
                  <a:lnTo>
                    <a:pt x="2010" y="310"/>
                  </a:lnTo>
                  <a:lnTo>
                    <a:pt x="1897" y="281"/>
                  </a:lnTo>
                  <a:lnTo>
                    <a:pt x="1787" y="255"/>
                  </a:lnTo>
                  <a:lnTo>
                    <a:pt x="1680" y="234"/>
                  </a:lnTo>
                  <a:lnTo>
                    <a:pt x="1577" y="218"/>
                  </a:lnTo>
                  <a:lnTo>
                    <a:pt x="1477" y="205"/>
                  </a:lnTo>
                  <a:lnTo>
                    <a:pt x="1380" y="197"/>
                  </a:lnTo>
                  <a:lnTo>
                    <a:pt x="1286" y="191"/>
                  </a:lnTo>
                  <a:lnTo>
                    <a:pt x="1194" y="191"/>
                  </a:lnTo>
                  <a:lnTo>
                    <a:pt x="1104" y="192"/>
                  </a:lnTo>
                  <a:lnTo>
                    <a:pt x="1018" y="199"/>
                  </a:lnTo>
                  <a:lnTo>
                    <a:pt x="932" y="208"/>
                  </a:lnTo>
                  <a:lnTo>
                    <a:pt x="848" y="221"/>
                  </a:lnTo>
                  <a:lnTo>
                    <a:pt x="766" y="239"/>
                  </a:lnTo>
                  <a:lnTo>
                    <a:pt x="686" y="259"/>
                  </a:lnTo>
                  <a:lnTo>
                    <a:pt x="607" y="283"/>
                  </a:lnTo>
                  <a:lnTo>
                    <a:pt x="529" y="309"/>
                  </a:lnTo>
                  <a:lnTo>
                    <a:pt x="453" y="338"/>
                  </a:lnTo>
                  <a:lnTo>
                    <a:pt x="376" y="372"/>
                  </a:lnTo>
                  <a:lnTo>
                    <a:pt x="300" y="407"/>
                  </a:lnTo>
                  <a:lnTo>
                    <a:pt x="225" y="446"/>
                  </a:lnTo>
                  <a:lnTo>
                    <a:pt x="150" y="486"/>
                  </a:lnTo>
                  <a:lnTo>
                    <a:pt x="75" y="531"/>
                  </a:lnTo>
                  <a:lnTo>
                    <a:pt x="0" y="57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spcBef>
                  <a:spcPct val="50000"/>
                </a:spcBef>
              </a:pPr>
              <a:endParaRPr lang="ko-KR" altLang="en-US" sz="1000" b="1" dirty="0" smtClean="0">
                <a:solidFill>
                  <a:srgbClr val="000000"/>
                </a:solidFill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77" name="Freeform 41"/>
            <p:cNvSpPr>
              <a:spLocks/>
            </p:cNvSpPr>
            <p:nvPr userDrawn="1"/>
          </p:nvSpPr>
          <p:spPr bwMode="auto">
            <a:xfrm>
              <a:off x="958" y="1112"/>
              <a:ext cx="5429" cy="513"/>
            </a:xfrm>
            <a:custGeom>
              <a:avLst/>
              <a:gdLst/>
              <a:ahLst/>
              <a:cxnLst>
                <a:cxn ang="0">
                  <a:pos x="5429" y="0"/>
                </a:cxn>
                <a:cxn ang="0">
                  <a:pos x="5403" y="66"/>
                </a:cxn>
                <a:cxn ang="0">
                  <a:pos x="5369" y="141"/>
                </a:cxn>
                <a:cxn ang="0">
                  <a:pos x="5321" y="234"/>
                </a:cxn>
                <a:cxn ang="0">
                  <a:pos x="5257" y="342"/>
                </a:cxn>
                <a:cxn ang="0">
                  <a:pos x="5176" y="459"/>
                </a:cxn>
                <a:cxn ang="0">
                  <a:pos x="5103" y="547"/>
                </a:cxn>
                <a:cxn ang="0">
                  <a:pos x="5049" y="607"/>
                </a:cxn>
                <a:cxn ang="0">
                  <a:pos x="4990" y="665"/>
                </a:cxn>
                <a:cxn ang="0">
                  <a:pos x="4927" y="720"/>
                </a:cxn>
                <a:cxn ang="0">
                  <a:pos x="4857" y="775"/>
                </a:cxn>
                <a:cxn ang="0">
                  <a:pos x="4784" y="825"/>
                </a:cxn>
                <a:cxn ang="0">
                  <a:pos x="4704" y="870"/>
                </a:cxn>
                <a:cxn ang="0">
                  <a:pos x="4620" y="912"/>
                </a:cxn>
                <a:cxn ang="0">
                  <a:pos x="4531" y="949"/>
                </a:cxn>
                <a:cxn ang="0">
                  <a:pos x="4435" y="979"/>
                </a:cxn>
                <a:cxn ang="0">
                  <a:pos x="4334" y="1003"/>
                </a:cxn>
                <a:cxn ang="0">
                  <a:pos x="4227" y="1017"/>
                </a:cxn>
                <a:cxn ang="0">
                  <a:pos x="4114" y="1025"/>
                </a:cxn>
                <a:cxn ang="0">
                  <a:pos x="3995" y="1024"/>
                </a:cxn>
                <a:cxn ang="0">
                  <a:pos x="3870" y="1012"/>
                </a:cxn>
                <a:cxn ang="0">
                  <a:pos x="3738" y="991"/>
                </a:cxn>
                <a:cxn ang="0">
                  <a:pos x="3601" y="959"/>
                </a:cxn>
                <a:cxn ang="0">
                  <a:pos x="3456" y="914"/>
                </a:cxn>
                <a:cxn ang="0">
                  <a:pos x="3305" y="857"/>
                </a:cxn>
                <a:cxn ang="0">
                  <a:pos x="3227" y="824"/>
                </a:cxn>
                <a:cxn ang="0">
                  <a:pos x="2922" y="693"/>
                </a:cxn>
                <a:cxn ang="0">
                  <a:pos x="2637" y="581"/>
                </a:cxn>
                <a:cxn ang="0">
                  <a:pos x="2372" y="488"/>
                </a:cxn>
                <a:cxn ang="0">
                  <a:pos x="2123" y="412"/>
                </a:cxn>
                <a:cxn ang="0">
                  <a:pos x="1891" y="354"/>
                </a:cxn>
                <a:cxn ang="0">
                  <a:pos x="1675" y="313"/>
                </a:cxn>
                <a:cxn ang="0">
                  <a:pos x="1472" y="287"/>
                </a:cxn>
                <a:cxn ang="0">
                  <a:pos x="1281" y="278"/>
                </a:cxn>
                <a:cxn ang="0">
                  <a:pos x="1099" y="283"/>
                </a:cxn>
                <a:cxn ang="0">
                  <a:pos x="926" y="302"/>
                </a:cxn>
                <a:cxn ang="0">
                  <a:pos x="761" y="336"/>
                </a:cxn>
                <a:cxn ang="0">
                  <a:pos x="603" y="383"/>
                </a:cxn>
                <a:cxn ang="0">
                  <a:pos x="449" y="441"/>
                </a:cxn>
                <a:cxn ang="0">
                  <a:pos x="298" y="514"/>
                </a:cxn>
                <a:cxn ang="0">
                  <a:pos x="149" y="596"/>
                </a:cxn>
                <a:cxn ang="0">
                  <a:pos x="0" y="691"/>
                </a:cxn>
              </a:cxnLst>
              <a:rect l="0" t="0" r="r" b="b"/>
              <a:pathLst>
                <a:path w="5429" h="1025">
                  <a:moveTo>
                    <a:pt x="5429" y="0"/>
                  </a:moveTo>
                  <a:lnTo>
                    <a:pt x="5429" y="0"/>
                  </a:lnTo>
                  <a:lnTo>
                    <a:pt x="5422" y="18"/>
                  </a:lnTo>
                  <a:lnTo>
                    <a:pt x="5403" y="66"/>
                  </a:lnTo>
                  <a:lnTo>
                    <a:pt x="5389" y="100"/>
                  </a:lnTo>
                  <a:lnTo>
                    <a:pt x="5369" y="141"/>
                  </a:lnTo>
                  <a:lnTo>
                    <a:pt x="5347" y="186"/>
                  </a:lnTo>
                  <a:lnTo>
                    <a:pt x="5321" y="234"/>
                  </a:lnTo>
                  <a:lnTo>
                    <a:pt x="5292" y="287"/>
                  </a:lnTo>
                  <a:lnTo>
                    <a:pt x="5257" y="342"/>
                  </a:lnTo>
                  <a:lnTo>
                    <a:pt x="5218" y="399"/>
                  </a:lnTo>
                  <a:lnTo>
                    <a:pt x="5176" y="459"/>
                  </a:lnTo>
                  <a:lnTo>
                    <a:pt x="5129" y="518"/>
                  </a:lnTo>
                  <a:lnTo>
                    <a:pt x="5103" y="547"/>
                  </a:lnTo>
                  <a:lnTo>
                    <a:pt x="5076" y="576"/>
                  </a:lnTo>
                  <a:lnTo>
                    <a:pt x="5049" y="607"/>
                  </a:lnTo>
                  <a:lnTo>
                    <a:pt x="5021" y="636"/>
                  </a:lnTo>
                  <a:lnTo>
                    <a:pt x="4990" y="665"/>
                  </a:lnTo>
                  <a:lnTo>
                    <a:pt x="4958" y="693"/>
                  </a:lnTo>
                  <a:lnTo>
                    <a:pt x="4927" y="720"/>
                  </a:lnTo>
                  <a:lnTo>
                    <a:pt x="4893" y="748"/>
                  </a:lnTo>
                  <a:lnTo>
                    <a:pt x="4857" y="775"/>
                  </a:lnTo>
                  <a:lnTo>
                    <a:pt x="4821" y="799"/>
                  </a:lnTo>
                  <a:lnTo>
                    <a:pt x="4784" y="825"/>
                  </a:lnTo>
                  <a:lnTo>
                    <a:pt x="4745" y="848"/>
                  </a:lnTo>
                  <a:lnTo>
                    <a:pt x="4704" y="870"/>
                  </a:lnTo>
                  <a:lnTo>
                    <a:pt x="4663" y="893"/>
                  </a:lnTo>
                  <a:lnTo>
                    <a:pt x="4620" y="912"/>
                  </a:lnTo>
                  <a:lnTo>
                    <a:pt x="4577" y="932"/>
                  </a:lnTo>
                  <a:lnTo>
                    <a:pt x="4531" y="949"/>
                  </a:lnTo>
                  <a:lnTo>
                    <a:pt x="4484" y="964"/>
                  </a:lnTo>
                  <a:lnTo>
                    <a:pt x="4435" y="979"/>
                  </a:lnTo>
                  <a:lnTo>
                    <a:pt x="4385" y="991"/>
                  </a:lnTo>
                  <a:lnTo>
                    <a:pt x="4334" y="1003"/>
                  </a:lnTo>
                  <a:lnTo>
                    <a:pt x="4281" y="1011"/>
                  </a:lnTo>
                  <a:lnTo>
                    <a:pt x="4227" y="1017"/>
                  </a:lnTo>
                  <a:lnTo>
                    <a:pt x="4171" y="1022"/>
                  </a:lnTo>
                  <a:lnTo>
                    <a:pt x="4114" y="1025"/>
                  </a:lnTo>
                  <a:lnTo>
                    <a:pt x="4055" y="1025"/>
                  </a:lnTo>
                  <a:lnTo>
                    <a:pt x="3995" y="1024"/>
                  </a:lnTo>
                  <a:lnTo>
                    <a:pt x="3932" y="1021"/>
                  </a:lnTo>
                  <a:lnTo>
                    <a:pt x="3870" y="1012"/>
                  </a:lnTo>
                  <a:lnTo>
                    <a:pt x="3805" y="1004"/>
                  </a:lnTo>
                  <a:lnTo>
                    <a:pt x="3738" y="991"/>
                  </a:lnTo>
                  <a:lnTo>
                    <a:pt x="3670" y="977"/>
                  </a:lnTo>
                  <a:lnTo>
                    <a:pt x="3601" y="959"/>
                  </a:lnTo>
                  <a:lnTo>
                    <a:pt x="3528" y="938"/>
                  </a:lnTo>
                  <a:lnTo>
                    <a:pt x="3456" y="914"/>
                  </a:lnTo>
                  <a:lnTo>
                    <a:pt x="3381" y="888"/>
                  </a:lnTo>
                  <a:lnTo>
                    <a:pt x="3305" y="857"/>
                  </a:lnTo>
                  <a:lnTo>
                    <a:pt x="3227" y="824"/>
                  </a:lnTo>
                  <a:lnTo>
                    <a:pt x="3227" y="824"/>
                  </a:lnTo>
                  <a:lnTo>
                    <a:pt x="3072" y="756"/>
                  </a:lnTo>
                  <a:lnTo>
                    <a:pt x="2922" y="693"/>
                  </a:lnTo>
                  <a:lnTo>
                    <a:pt x="2777" y="635"/>
                  </a:lnTo>
                  <a:lnTo>
                    <a:pt x="2637" y="581"/>
                  </a:lnTo>
                  <a:lnTo>
                    <a:pt x="2502" y="533"/>
                  </a:lnTo>
                  <a:lnTo>
                    <a:pt x="2372" y="488"/>
                  </a:lnTo>
                  <a:lnTo>
                    <a:pt x="2245" y="447"/>
                  </a:lnTo>
                  <a:lnTo>
                    <a:pt x="2123" y="412"/>
                  </a:lnTo>
                  <a:lnTo>
                    <a:pt x="2005" y="381"/>
                  </a:lnTo>
                  <a:lnTo>
                    <a:pt x="1891" y="354"/>
                  </a:lnTo>
                  <a:lnTo>
                    <a:pt x="1782" y="331"/>
                  </a:lnTo>
                  <a:lnTo>
                    <a:pt x="1675" y="313"/>
                  </a:lnTo>
                  <a:lnTo>
                    <a:pt x="1572" y="297"/>
                  </a:lnTo>
                  <a:lnTo>
                    <a:pt x="1472" y="287"/>
                  </a:lnTo>
                  <a:lnTo>
                    <a:pt x="1375" y="279"/>
                  </a:lnTo>
                  <a:lnTo>
                    <a:pt x="1281" y="278"/>
                  </a:lnTo>
                  <a:lnTo>
                    <a:pt x="1187" y="278"/>
                  </a:lnTo>
                  <a:lnTo>
                    <a:pt x="1099" y="283"/>
                  </a:lnTo>
                  <a:lnTo>
                    <a:pt x="1011" y="291"/>
                  </a:lnTo>
                  <a:lnTo>
                    <a:pt x="926" y="302"/>
                  </a:lnTo>
                  <a:lnTo>
                    <a:pt x="843" y="317"/>
                  </a:lnTo>
                  <a:lnTo>
                    <a:pt x="761" y="336"/>
                  </a:lnTo>
                  <a:lnTo>
                    <a:pt x="682" y="357"/>
                  </a:lnTo>
                  <a:lnTo>
                    <a:pt x="603" y="383"/>
                  </a:lnTo>
                  <a:lnTo>
                    <a:pt x="525" y="410"/>
                  </a:lnTo>
                  <a:lnTo>
                    <a:pt x="449" y="441"/>
                  </a:lnTo>
                  <a:lnTo>
                    <a:pt x="372" y="476"/>
                  </a:lnTo>
                  <a:lnTo>
                    <a:pt x="298" y="514"/>
                  </a:lnTo>
                  <a:lnTo>
                    <a:pt x="224" y="554"/>
                  </a:lnTo>
                  <a:lnTo>
                    <a:pt x="149" y="596"/>
                  </a:lnTo>
                  <a:lnTo>
                    <a:pt x="75" y="643"/>
                  </a:lnTo>
                  <a:lnTo>
                    <a:pt x="0" y="691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spcBef>
                  <a:spcPct val="50000"/>
                </a:spcBef>
              </a:pPr>
              <a:endParaRPr lang="ko-KR" altLang="en-US" sz="1000" b="1" dirty="0" smtClean="0">
                <a:solidFill>
                  <a:srgbClr val="000000"/>
                </a:solidFill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78" name="Freeform 42"/>
            <p:cNvSpPr>
              <a:spLocks/>
            </p:cNvSpPr>
            <p:nvPr userDrawn="1"/>
          </p:nvSpPr>
          <p:spPr bwMode="auto">
            <a:xfrm>
              <a:off x="993" y="1083"/>
              <a:ext cx="5418" cy="530"/>
            </a:xfrm>
            <a:custGeom>
              <a:avLst/>
              <a:gdLst/>
              <a:ahLst/>
              <a:cxnLst>
                <a:cxn ang="0">
                  <a:pos x="5418" y="0"/>
                </a:cxn>
                <a:cxn ang="0">
                  <a:pos x="5393" y="68"/>
                </a:cxn>
                <a:cxn ang="0">
                  <a:pos x="5361" y="142"/>
                </a:cxn>
                <a:cxn ang="0">
                  <a:pos x="5314" y="237"/>
                </a:cxn>
                <a:cxn ang="0">
                  <a:pos x="5251" y="347"/>
                </a:cxn>
                <a:cxn ang="0">
                  <a:pos x="5171" y="467"/>
                </a:cxn>
                <a:cxn ang="0">
                  <a:pos x="5100" y="557"/>
                </a:cxn>
                <a:cxn ang="0">
                  <a:pos x="5047" y="618"/>
                </a:cxn>
                <a:cxn ang="0">
                  <a:pos x="4989" y="676"/>
                </a:cxn>
                <a:cxn ang="0">
                  <a:pos x="4926" y="735"/>
                </a:cxn>
                <a:cxn ang="0">
                  <a:pos x="4858" y="789"/>
                </a:cxn>
                <a:cxn ang="0">
                  <a:pos x="4785" y="843"/>
                </a:cxn>
                <a:cxn ang="0">
                  <a:pos x="4707" y="890"/>
                </a:cxn>
                <a:cxn ang="0">
                  <a:pos x="4622" y="933"/>
                </a:cxn>
                <a:cxn ang="0">
                  <a:pos x="4533" y="972"/>
                </a:cxn>
                <a:cxn ang="0">
                  <a:pos x="4437" y="1004"/>
                </a:cxn>
                <a:cxn ang="0">
                  <a:pos x="4338" y="1030"/>
                </a:cxn>
                <a:cxn ang="0">
                  <a:pos x="4231" y="1048"/>
                </a:cxn>
                <a:cxn ang="0">
                  <a:pos x="4118" y="1058"/>
                </a:cxn>
                <a:cxn ang="0">
                  <a:pos x="3999" y="1059"/>
                </a:cxn>
                <a:cxn ang="0">
                  <a:pos x="3874" y="1049"/>
                </a:cxn>
                <a:cxn ang="0">
                  <a:pos x="3742" y="1032"/>
                </a:cxn>
                <a:cxn ang="0">
                  <a:pos x="3603" y="1001"/>
                </a:cxn>
                <a:cxn ang="0">
                  <a:pos x="3459" y="959"/>
                </a:cxn>
                <a:cxn ang="0">
                  <a:pos x="3306" y="906"/>
                </a:cxn>
                <a:cxn ang="0">
                  <a:pos x="3228" y="873"/>
                </a:cxn>
                <a:cxn ang="0">
                  <a:pos x="2920" y="748"/>
                </a:cxn>
                <a:cxn ang="0">
                  <a:pos x="2634" y="641"/>
                </a:cxn>
                <a:cxn ang="0">
                  <a:pos x="2367" y="552"/>
                </a:cxn>
                <a:cxn ang="0">
                  <a:pos x="2119" y="483"/>
                </a:cxn>
                <a:cxn ang="0">
                  <a:pos x="1886" y="428"/>
                </a:cxn>
                <a:cxn ang="0">
                  <a:pos x="1669" y="391"/>
                </a:cxn>
                <a:cxn ang="0">
                  <a:pos x="1465" y="370"/>
                </a:cxn>
                <a:cxn ang="0">
                  <a:pos x="1273" y="363"/>
                </a:cxn>
                <a:cxn ang="0">
                  <a:pos x="1091" y="371"/>
                </a:cxn>
                <a:cxn ang="0">
                  <a:pos x="919" y="396"/>
                </a:cxn>
                <a:cxn ang="0">
                  <a:pos x="755" y="433"/>
                </a:cxn>
                <a:cxn ang="0">
                  <a:pos x="597" y="483"/>
                </a:cxn>
                <a:cxn ang="0">
                  <a:pos x="444" y="546"/>
                </a:cxn>
                <a:cxn ang="0">
                  <a:pos x="294" y="620"/>
                </a:cxn>
                <a:cxn ang="0">
                  <a:pos x="147" y="707"/>
                </a:cxn>
                <a:cxn ang="0">
                  <a:pos x="0" y="806"/>
                </a:cxn>
              </a:cxnLst>
              <a:rect l="0" t="0" r="r" b="b"/>
              <a:pathLst>
                <a:path w="5418" h="1059">
                  <a:moveTo>
                    <a:pt x="5418" y="0"/>
                  </a:moveTo>
                  <a:lnTo>
                    <a:pt x="5418" y="0"/>
                  </a:lnTo>
                  <a:lnTo>
                    <a:pt x="5411" y="18"/>
                  </a:lnTo>
                  <a:lnTo>
                    <a:pt x="5393" y="68"/>
                  </a:lnTo>
                  <a:lnTo>
                    <a:pt x="5377" y="102"/>
                  </a:lnTo>
                  <a:lnTo>
                    <a:pt x="5361" y="142"/>
                  </a:lnTo>
                  <a:lnTo>
                    <a:pt x="5339" y="189"/>
                  </a:lnTo>
                  <a:lnTo>
                    <a:pt x="5314" y="237"/>
                  </a:lnTo>
                  <a:lnTo>
                    <a:pt x="5284" y="292"/>
                  </a:lnTo>
                  <a:lnTo>
                    <a:pt x="5251" y="347"/>
                  </a:lnTo>
                  <a:lnTo>
                    <a:pt x="5214" y="407"/>
                  </a:lnTo>
                  <a:lnTo>
                    <a:pt x="5171" y="467"/>
                  </a:lnTo>
                  <a:lnTo>
                    <a:pt x="5125" y="526"/>
                  </a:lnTo>
                  <a:lnTo>
                    <a:pt x="5100" y="557"/>
                  </a:lnTo>
                  <a:lnTo>
                    <a:pt x="5073" y="588"/>
                  </a:lnTo>
                  <a:lnTo>
                    <a:pt x="5047" y="618"/>
                  </a:lnTo>
                  <a:lnTo>
                    <a:pt x="5018" y="647"/>
                  </a:lnTo>
                  <a:lnTo>
                    <a:pt x="4989" y="676"/>
                  </a:lnTo>
                  <a:lnTo>
                    <a:pt x="4958" y="706"/>
                  </a:lnTo>
                  <a:lnTo>
                    <a:pt x="4926" y="735"/>
                  </a:lnTo>
                  <a:lnTo>
                    <a:pt x="4893" y="762"/>
                  </a:lnTo>
                  <a:lnTo>
                    <a:pt x="4858" y="789"/>
                  </a:lnTo>
                  <a:lnTo>
                    <a:pt x="4822" y="817"/>
                  </a:lnTo>
                  <a:lnTo>
                    <a:pt x="4785" y="843"/>
                  </a:lnTo>
                  <a:lnTo>
                    <a:pt x="4746" y="867"/>
                  </a:lnTo>
                  <a:lnTo>
                    <a:pt x="4707" y="890"/>
                  </a:lnTo>
                  <a:lnTo>
                    <a:pt x="4665" y="912"/>
                  </a:lnTo>
                  <a:lnTo>
                    <a:pt x="4622" y="933"/>
                  </a:lnTo>
                  <a:lnTo>
                    <a:pt x="4579" y="954"/>
                  </a:lnTo>
                  <a:lnTo>
                    <a:pt x="4533" y="972"/>
                  </a:lnTo>
                  <a:lnTo>
                    <a:pt x="4486" y="990"/>
                  </a:lnTo>
                  <a:lnTo>
                    <a:pt x="4437" y="1004"/>
                  </a:lnTo>
                  <a:lnTo>
                    <a:pt x="4389" y="1019"/>
                  </a:lnTo>
                  <a:lnTo>
                    <a:pt x="4338" y="1030"/>
                  </a:lnTo>
                  <a:lnTo>
                    <a:pt x="4285" y="1040"/>
                  </a:lnTo>
                  <a:lnTo>
                    <a:pt x="4231" y="1048"/>
                  </a:lnTo>
                  <a:lnTo>
                    <a:pt x="4175" y="1054"/>
                  </a:lnTo>
                  <a:lnTo>
                    <a:pt x="4118" y="1058"/>
                  </a:lnTo>
                  <a:lnTo>
                    <a:pt x="4058" y="1059"/>
                  </a:lnTo>
                  <a:lnTo>
                    <a:pt x="3999" y="1059"/>
                  </a:lnTo>
                  <a:lnTo>
                    <a:pt x="3936" y="1056"/>
                  </a:lnTo>
                  <a:lnTo>
                    <a:pt x="3874" y="1049"/>
                  </a:lnTo>
                  <a:lnTo>
                    <a:pt x="3809" y="1041"/>
                  </a:lnTo>
                  <a:lnTo>
                    <a:pt x="3742" y="1032"/>
                  </a:lnTo>
                  <a:lnTo>
                    <a:pt x="3672" y="1017"/>
                  </a:lnTo>
                  <a:lnTo>
                    <a:pt x="3603" y="1001"/>
                  </a:lnTo>
                  <a:lnTo>
                    <a:pt x="3531" y="982"/>
                  </a:lnTo>
                  <a:lnTo>
                    <a:pt x="3459" y="959"/>
                  </a:lnTo>
                  <a:lnTo>
                    <a:pt x="3382" y="933"/>
                  </a:lnTo>
                  <a:lnTo>
                    <a:pt x="3306" y="906"/>
                  </a:lnTo>
                  <a:lnTo>
                    <a:pt x="3228" y="873"/>
                  </a:lnTo>
                  <a:lnTo>
                    <a:pt x="3228" y="873"/>
                  </a:lnTo>
                  <a:lnTo>
                    <a:pt x="3071" y="809"/>
                  </a:lnTo>
                  <a:lnTo>
                    <a:pt x="2920" y="748"/>
                  </a:lnTo>
                  <a:lnTo>
                    <a:pt x="2776" y="693"/>
                  </a:lnTo>
                  <a:lnTo>
                    <a:pt x="2634" y="641"/>
                  </a:lnTo>
                  <a:lnTo>
                    <a:pt x="2499" y="596"/>
                  </a:lnTo>
                  <a:lnTo>
                    <a:pt x="2367" y="552"/>
                  </a:lnTo>
                  <a:lnTo>
                    <a:pt x="2241" y="515"/>
                  </a:lnTo>
                  <a:lnTo>
                    <a:pt x="2119" y="483"/>
                  </a:lnTo>
                  <a:lnTo>
                    <a:pt x="2001" y="454"/>
                  </a:lnTo>
                  <a:lnTo>
                    <a:pt x="1886" y="428"/>
                  </a:lnTo>
                  <a:lnTo>
                    <a:pt x="1776" y="407"/>
                  </a:lnTo>
                  <a:lnTo>
                    <a:pt x="1669" y="391"/>
                  </a:lnTo>
                  <a:lnTo>
                    <a:pt x="1565" y="378"/>
                  </a:lnTo>
                  <a:lnTo>
                    <a:pt x="1465" y="370"/>
                  </a:lnTo>
                  <a:lnTo>
                    <a:pt x="1368" y="365"/>
                  </a:lnTo>
                  <a:lnTo>
                    <a:pt x="1273" y="363"/>
                  </a:lnTo>
                  <a:lnTo>
                    <a:pt x="1182" y="366"/>
                  </a:lnTo>
                  <a:lnTo>
                    <a:pt x="1091" y="371"/>
                  </a:lnTo>
                  <a:lnTo>
                    <a:pt x="1005" y="381"/>
                  </a:lnTo>
                  <a:lnTo>
                    <a:pt x="919" y="396"/>
                  </a:lnTo>
                  <a:lnTo>
                    <a:pt x="837" y="412"/>
                  </a:lnTo>
                  <a:lnTo>
                    <a:pt x="755" y="433"/>
                  </a:lnTo>
                  <a:lnTo>
                    <a:pt x="676" y="455"/>
                  </a:lnTo>
                  <a:lnTo>
                    <a:pt x="597" y="483"/>
                  </a:lnTo>
                  <a:lnTo>
                    <a:pt x="521" y="512"/>
                  </a:lnTo>
                  <a:lnTo>
                    <a:pt x="444" y="546"/>
                  </a:lnTo>
                  <a:lnTo>
                    <a:pt x="369" y="581"/>
                  </a:lnTo>
                  <a:lnTo>
                    <a:pt x="294" y="620"/>
                  </a:lnTo>
                  <a:lnTo>
                    <a:pt x="221" y="662"/>
                  </a:lnTo>
                  <a:lnTo>
                    <a:pt x="147" y="707"/>
                  </a:lnTo>
                  <a:lnTo>
                    <a:pt x="74" y="754"/>
                  </a:lnTo>
                  <a:lnTo>
                    <a:pt x="0" y="80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spcBef>
                  <a:spcPct val="50000"/>
                </a:spcBef>
              </a:pPr>
              <a:endParaRPr lang="ko-KR" altLang="en-US" sz="1000" b="1" dirty="0" smtClean="0">
                <a:solidFill>
                  <a:srgbClr val="000000"/>
                </a:solidFill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79" name="Freeform 43"/>
            <p:cNvSpPr>
              <a:spLocks/>
            </p:cNvSpPr>
            <p:nvPr userDrawn="1"/>
          </p:nvSpPr>
          <p:spPr bwMode="auto">
            <a:xfrm>
              <a:off x="1029" y="1055"/>
              <a:ext cx="5404" cy="545"/>
            </a:xfrm>
            <a:custGeom>
              <a:avLst/>
              <a:gdLst/>
              <a:ahLst/>
              <a:cxnLst>
                <a:cxn ang="0">
                  <a:pos x="5404" y="0"/>
                </a:cxn>
                <a:cxn ang="0">
                  <a:pos x="5380" y="68"/>
                </a:cxn>
                <a:cxn ang="0">
                  <a:pos x="5350" y="144"/>
                </a:cxn>
                <a:cxn ang="0">
                  <a:pos x="5304" y="241"/>
                </a:cxn>
                <a:cxn ang="0">
                  <a:pos x="5243" y="352"/>
                </a:cxn>
                <a:cxn ang="0">
                  <a:pos x="5165" y="473"/>
                </a:cxn>
                <a:cxn ang="0">
                  <a:pos x="5096" y="566"/>
                </a:cxn>
                <a:cxn ang="0">
                  <a:pos x="5043" y="627"/>
                </a:cxn>
                <a:cxn ang="0">
                  <a:pos x="4986" y="688"/>
                </a:cxn>
                <a:cxn ang="0">
                  <a:pos x="4924" y="748"/>
                </a:cxn>
                <a:cxn ang="0">
                  <a:pos x="4857" y="805"/>
                </a:cxn>
                <a:cxn ang="0">
                  <a:pos x="4785" y="858"/>
                </a:cxn>
                <a:cxn ang="0">
                  <a:pos x="4707" y="908"/>
                </a:cxn>
                <a:cxn ang="0">
                  <a:pos x="4624" y="955"/>
                </a:cxn>
                <a:cxn ang="0">
                  <a:pos x="4535" y="995"/>
                </a:cxn>
                <a:cxn ang="0">
                  <a:pos x="4440" y="1029"/>
                </a:cxn>
                <a:cxn ang="0">
                  <a:pos x="4340" y="1056"/>
                </a:cxn>
                <a:cxn ang="0">
                  <a:pos x="4233" y="1076"/>
                </a:cxn>
                <a:cxn ang="0">
                  <a:pos x="4121" y="1089"/>
                </a:cxn>
                <a:cxn ang="0">
                  <a:pos x="4002" y="1092"/>
                </a:cxn>
                <a:cxn ang="0">
                  <a:pos x="3877" y="1085"/>
                </a:cxn>
                <a:cxn ang="0">
                  <a:pos x="3745" y="1069"/>
                </a:cxn>
                <a:cxn ang="0">
                  <a:pos x="3606" y="1042"/>
                </a:cxn>
                <a:cxn ang="0">
                  <a:pos x="3460" y="1003"/>
                </a:cxn>
                <a:cxn ang="0">
                  <a:pos x="3307" y="951"/>
                </a:cxn>
                <a:cxn ang="0">
                  <a:pos x="3228" y="921"/>
                </a:cxn>
                <a:cxn ang="0">
                  <a:pos x="2919" y="801"/>
                </a:cxn>
                <a:cxn ang="0">
                  <a:pos x="2631" y="701"/>
                </a:cxn>
                <a:cxn ang="0">
                  <a:pos x="2363" y="617"/>
                </a:cxn>
                <a:cxn ang="0">
                  <a:pos x="2113" y="551"/>
                </a:cxn>
                <a:cxn ang="0">
                  <a:pos x="1880" y="501"/>
                </a:cxn>
                <a:cxn ang="0">
                  <a:pos x="1662" y="469"/>
                </a:cxn>
                <a:cxn ang="0">
                  <a:pos x="1458" y="451"/>
                </a:cxn>
                <a:cxn ang="0">
                  <a:pos x="1266" y="448"/>
                </a:cxn>
                <a:cxn ang="0">
                  <a:pos x="1085" y="461"/>
                </a:cxn>
                <a:cxn ang="0">
                  <a:pos x="914" y="488"/>
                </a:cxn>
                <a:cxn ang="0">
                  <a:pos x="750" y="528"/>
                </a:cxn>
                <a:cxn ang="0">
                  <a:pos x="593" y="582"/>
                </a:cxn>
                <a:cxn ang="0">
                  <a:pos x="440" y="648"/>
                </a:cxn>
                <a:cxn ang="0">
                  <a:pos x="292" y="727"/>
                </a:cxn>
                <a:cxn ang="0">
                  <a:pos x="146" y="817"/>
                </a:cxn>
                <a:cxn ang="0">
                  <a:pos x="0" y="918"/>
                </a:cxn>
              </a:cxnLst>
              <a:rect l="0" t="0" r="r" b="b"/>
              <a:pathLst>
                <a:path w="5404" h="1092">
                  <a:moveTo>
                    <a:pt x="5404" y="0"/>
                  </a:moveTo>
                  <a:lnTo>
                    <a:pt x="5404" y="0"/>
                  </a:lnTo>
                  <a:lnTo>
                    <a:pt x="5398" y="18"/>
                  </a:lnTo>
                  <a:lnTo>
                    <a:pt x="5380" y="68"/>
                  </a:lnTo>
                  <a:lnTo>
                    <a:pt x="5366" y="104"/>
                  </a:lnTo>
                  <a:lnTo>
                    <a:pt x="5350" y="144"/>
                  </a:lnTo>
                  <a:lnTo>
                    <a:pt x="5329" y="191"/>
                  </a:lnTo>
                  <a:lnTo>
                    <a:pt x="5304" y="241"/>
                  </a:lnTo>
                  <a:lnTo>
                    <a:pt x="5275" y="294"/>
                  </a:lnTo>
                  <a:lnTo>
                    <a:pt x="5243" y="352"/>
                  </a:lnTo>
                  <a:lnTo>
                    <a:pt x="5207" y="412"/>
                  </a:lnTo>
                  <a:lnTo>
                    <a:pt x="5165" y="473"/>
                  </a:lnTo>
                  <a:lnTo>
                    <a:pt x="5119" y="535"/>
                  </a:lnTo>
                  <a:lnTo>
                    <a:pt x="5096" y="566"/>
                  </a:lnTo>
                  <a:lnTo>
                    <a:pt x="5069" y="596"/>
                  </a:lnTo>
                  <a:lnTo>
                    <a:pt x="5043" y="627"/>
                  </a:lnTo>
                  <a:lnTo>
                    <a:pt x="5015" y="658"/>
                  </a:lnTo>
                  <a:lnTo>
                    <a:pt x="4986" y="688"/>
                  </a:lnTo>
                  <a:lnTo>
                    <a:pt x="4955" y="719"/>
                  </a:lnTo>
                  <a:lnTo>
                    <a:pt x="4924" y="748"/>
                  </a:lnTo>
                  <a:lnTo>
                    <a:pt x="4892" y="777"/>
                  </a:lnTo>
                  <a:lnTo>
                    <a:pt x="4857" y="805"/>
                  </a:lnTo>
                  <a:lnTo>
                    <a:pt x="4821" y="832"/>
                  </a:lnTo>
                  <a:lnTo>
                    <a:pt x="4785" y="858"/>
                  </a:lnTo>
                  <a:lnTo>
                    <a:pt x="4746" y="884"/>
                  </a:lnTo>
                  <a:lnTo>
                    <a:pt x="4707" y="908"/>
                  </a:lnTo>
                  <a:lnTo>
                    <a:pt x="4667" y="932"/>
                  </a:lnTo>
                  <a:lnTo>
                    <a:pt x="4624" y="955"/>
                  </a:lnTo>
                  <a:lnTo>
                    <a:pt x="4581" y="974"/>
                  </a:lnTo>
                  <a:lnTo>
                    <a:pt x="4535" y="995"/>
                  </a:lnTo>
                  <a:lnTo>
                    <a:pt x="4489" y="1013"/>
                  </a:lnTo>
                  <a:lnTo>
                    <a:pt x="4440" y="1029"/>
                  </a:lnTo>
                  <a:lnTo>
                    <a:pt x="4390" y="1043"/>
                  </a:lnTo>
                  <a:lnTo>
                    <a:pt x="4340" y="1056"/>
                  </a:lnTo>
                  <a:lnTo>
                    <a:pt x="4288" y="1068"/>
                  </a:lnTo>
                  <a:lnTo>
                    <a:pt x="4233" y="1076"/>
                  </a:lnTo>
                  <a:lnTo>
                    <a:pt x="4178" y="1084"/>
                  </a:lnTo>
                  <a:lnTo>
                    <a:pt x="4121" y="1089"/>
                  </a:lnTo>
                  <a:lnTo>
                    <a:pt x="4063" y="1092"/>
                  </a:lnTo>
                  <a:lnTo>
                    <a:pt x="4002" y="1092"/>
                  </a:lnTo>
                  <a:lnTo>
                    <a:pt x="3941" y="1090"/>
                  </a:lnTo>
                  <a:lnTo>
                    <a:pt x="3877" y="1085"/>
                  </a:lnTo>
                  <a:lnTo>
                    <a:pt x="3811" y="1079"/>
                  </a:lnTo>
                  <a:lnTo>
                    <a:pt x="3745" y="1069"/>
                  </a:lnTo>
                  <a:lnTo>
                    <a:pt x="3675" y="1058"/>
                  </a:lnTo>
                  <a:lnTo>
                    <a:pt x="3606" y="1042"/>
                  </a:lnTo>
                  <a:lnTo>
                    <a:pt x="3534" y="1024"/>
                  </a:lnTo>
                  <a:lnTo>
                    <a:pt x="3460" y="1003"/>
                  </a:lnTo>
                  <a:lnTo>
                    <a:pt x="3384" y="979"/>
                  </a:lnTo>
                  <a:lnTo>
                    <a:pt x="3307" y="951"/>
                  </a:lnTo>
                  <a:lnTo>
                    <a:pt x="3228" y="921"/>
                  </a:lnTo>
                  <a:lnTo>
                    <a:pt x="3228" y="921"/>
                  </a:lnTo>
                  <a:lnTo>
                    <a:pt x="3071" y="859"/>
                  </a:lnTo>
                  <a:lnTo>
                    <a:pt x="2919" y="801"/>
                  </a:lnTo>
                  <a:lnTo>
                    <a:pt x="2773" y="750"/>
                  </a:lnTo>
                  <a:lnTo>
                    <a:pt x="2631" y="701"/>
                  </a:lnTo>
                  <a:lnTo>
                    <a:pt x="2495" y="656"/>
                  </a:lnTo>
                  <a:lnTo>
                    <a:pt x="2363" y="617"/>
                  </a:lnTo>
                  <a:lnTo>
                    <a:pt x="2237" y="582"/>
                  </a:lnTo>
                  <a:lnTo>
                    <a:pt x="2113" y="551"/>
                  </a:lnTo>
                  <a:lnTo>
                    <a:pt x="1995" y="524"/>
                  </a:lnTo>
                  <a:lnTo>
                    <a:pt x="1880" y="501"/>
                  </a:lnTo>
                  <a:lnTo>
                    <a:pt x="1769" y="483"/>
                  </a:lnTo>
                  <a:lnTo>
                    <a:pt x="1662" y="469"/>
                  </a:lnTo>
                  <a:lnTo>
                    <a:pt x="1558" y="457"/>
                  </a:lnTo>
                  <a:lnTo>
                    <a:pt x="1458" y="451"/>
                  </a:lnTo>
                  <a:lnTo>
                    <a:pt x="1361" y="448"/>
                  </a:lnTo>
                  <a:lnTo>
                    <a:pt x="1266" y="448"/>
                  </a:lnTo>
                  <a:lnTo>
                    <a:pt x="1175" y="453"/>
                  </a:lnTo>
                  <a:lnTo>
                    <a:pt x="1085" y="461"/>
                  </a:lnTo>
                  <a:lnTo>
                    <a:pt x="998" y="472"/>
                  </a:lnTo>
                  <a:lnTo>
                    <a:pt x="914" y="488"/>
                  </a:lnTo>
                  <a:lnTo>
                    <a:pt x="830" y="506"/>
                  </a:lnTo>
                  <a:lnTo>
                    <a:pt x="750" y="528"/>
                  </a:lnTo>
                  <a:lnTo>
                    <a:pt x="671" y="553"/>
                  </a:lnTo>
                  <a:lnTo>
                    <a:pt x="593" y="582"/>
                  </a:lnTo>
                  <a:lnTo>
                    <a:pt x="517" y="614"/>
                  </a:lnTo>
                  <a:lnTo>
                    <a:pt x="440" y="648"/>
                  </a:lnTo>
                  <a:lnTo>
                    <a:pt x="365" y="687"/>
                  </a:lnTo>
                  <a:lnTo>
                    <a:pt x="292" y="727"/>
                  </a:lnTo>
                  <a:lnTo>
                    <a:pt x="218" y="771"/>
                  </a:lnTo>
                  <a:lnTo>
                    <a:pt x="146" y="817"/>
                  </a:lnTo>
                  <a:lnTo>
                    <a:pt x="72" y="866"/>
                  </a:lnTo>
                  <a:lnTo>
                    <a:pt x="0" y="91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spcBef>
                  <a:spcPct val="50000"/>
                </a:spcBef>
              </a:pPr>
              <a:endParaRPr lang="ko-KR" altLang="en-US" sz="1000" b="1" dirty="0" smtClean="0">
                <a:solidFill>
                  <a:srgbClr val="000000"/>
                </a:solidFill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80" name="Freeform 44"/>
            <p:cNvSpPr>
              <a:spLocks/>
            </p:cNvSpPr>
            <p:nvPr userDrawn="1"/>
          </p:nvSpPr>
          <p:spPr bwMode="auto">
            <a:xfrm>
              <a:off x="1067" y="1026"/>
              <a:ext cx="5390" cy="562"/>
            </a:xfrm>
            <a:custGeom>
              <a:avLst/>
              <a:gdLst/>
              <a:ahLst/>
              <a:cxnLst>
                <a:cxn ang="0">
                  <a:pos x="5390" y="0"/>
                </a:cxn>
                <a:cxn ang="0">
                  <a:pos x="5366" y="70"/>
                </a:cxn>
                <a:cxn ang="0">
                  <a:pos x="5337" y="147"/>
                </a:cxn>
                <a:cxn ang="0">
                  <a:pos x="5292" y="244"/>
                </a:cxn>
                <a:cxn ang="0">
                  <a:pos x="5233" y="357"/>
                </a:cxn>
                <a:cxn ang="0">
                  <a:pos x="5158" y="480"/>
                </a:cxn>
                <a:cxn ang="0">
                  <a:pos x="5088" y="575"/>
                </a:cxn>
                <a:cxn ang="0">
                  <a:pos x="5037" y="638"/>
                </a:cxn>
                <a:cxn ang="0">
                  <a:pos x="4981" y="701"/>
                </a:cxn>
                <a:cxn ang="0">
                  <a:pos x="4920" y="762"/>
                </a:cxn>
                <a:cxn ang="0">
                  <a:pos x="4854" y="821"/>
                </a:cxn>
                <a:cxn ang="0">
                  <a:pos x="4783" y="875"/>
                </a:cxn>
                <a:cxn ang="0">
                  <a:pos x="4705" y="927"/>
                </a:cxn>
                <a:cxn ang="0">
                  <a:pos x="4623" y="976"/>
                </a:cxn>
                <a:cxn ang="0">
                  <a:pos x="4534" y="1018"/>
                </a:cxn>
                <a:cxn ang="0">
                  <a:pos x="4441" y="1053"/>
                </a:cxn>
                <a:cxn ang="0">
                  <a:pos x="4341" y="1084"/>
                </a:cxn>
                <a:cxn ang="0">
                  <a:pos x="4234" y="1106"/>
                </a:cxn>
                <a:cxn ang="0">
                  <a:pos x="4122" y="1121"/>
                </a:cxn>
                <a:cxn ang="0">
                  <a:pos x="4004" y="1126"/>
                </a:cxn>
                <a:cxn ang="0">
                  <a:pos x="3878" y="1122"/>
                </a:cxn>
                <a:cxn ang="0">
                  <a:pos x="3746" y="1110"/>
                </a:cxn>
                <a:cxn ang="0">
                  <a:pos x="3607" y="1084"/>
                </a:cxn>
                <a:cxn ang="0">
                  <a:pos x="3460" y="1048"/>
                </a:cxn>
                <a:cxn ang="0">
                  <a:pos x="3307" y="1000"/>
                </a:cxn>
                <a:cxn ang="0">
                  <a:pos x="3228" y="971"/>
                </a:cxn>
                <a:cxn ang="0">
                  <a:pos x="2917" y="856"/>
                </a:cxn>
                <a:cxn ang="0">
                  <a:pos x="2628" y="761"/>
                </a:cxn>
                <a:cxn ang="0">
                  <a:pos x="2359" y="682"/>
                </a:cxn>
                <a:cxn ang="0">
                  <a:pos x="2107" y="620"/>
                </a:cxn>
                <a:cxn ang="0">
                  <a:pos x="1873" y="575"/>
                </a:cxn>
                <a:cxn ang="0">
                  <a:pos x="1655" y="548"/>
                </a:cxn>
                <a:cxn ang="0">
                  <a:pos x="1451" y="533"/>
                </a:cxn>
                <a:cxn ang="0">
                  <a:pos x="1259" y="535"/>
                </a:cxn>
                <a:cxn ang="0">
                  <a:pos x="1077" y="551"/>
                </a:cxn>
                <a:cxn ang="0">
                  <a:pos x="906" y="582"/>
                </a:cxn>
                <a:cxn ang="0">
                  <a:pos x="744" y="625"/>
                </a:cxn>
                <a:cxn ang="0">
                  <a:pos x="587" y="683"/>
                </a:cxn>
                <a:cxn ang="0">
                  <a:pos x="436" y="753"/>
                </a:cxn>
                <a:cxn ang="0">
                  <a:pos x="288" y="835"/>
                </a:cxn>
                <a:cxn ang="0">
                  <a:pos x="144" y="929"/>
                </a:cxn>
                <a:cxn ang="0">
                  <a:pos x="0" y="1034"/>
                </a:cxn>
              </a:cxnLst>
              <a:rect l="0" t="0" r="r" b="b"/>
              <a:pathLst>
                <a:path w="5390" h="1126">
                  <a:moveTo>
                    <a:pt x="5390" y="0"/>
                  </a:moveTo>
                  <a:lnTo>
                    <a:pt x="5390" y="0"/>
                  </a:lnTo>
                  <a:lnTo>
                    <a:pt x="5384" y="18"/>
                  </a:lnTo>
                  <a:lnTo>
                    <a:pt x="5366" y="70"/>
                  </a:lnTo>
                  <a:lnTo>
                    <a:pt x="5353" y="105"/>
                  </a:lnTo>
                  <a:lnTo>
                    <a:pt x="5337" y="147"/>
                  </a:lnTo>
                  <a:lnTo>
                    <a:pt x="5316" y="192"/>
                  </a:lnTo>
                  <a:lnTo>
                    <a:pt x="5292" y="244"/>
                  </a:lnTo>
                  <a:lnTo>
                    <a:pt x="5265" y="299"/>
                  </a:lnTo>
                  <a:lnTo>
                    <a:pt x="5233" y="357"/>
                  </a:lnTo>
                  <a:lnTo>
                    <a:pt x="5198" y="418"/>
                  </a:lnTo>
                  <a:lnTo>
                    <a:pt x="5158" y="480"/>
                  </a:lnTo>
                  <a:lnTo>
                    <a:pt x="5113" y="544"/>
                  </a:lnTo>
                  <a:lnTo>
                    <a:pt x="5088" y="575"/>
                  </a:lnTo>
                  <a:lnTo>
                    <a:pt x="5063" y="607"/>
                  </a:lnTo>
                  <a:lnTo>
                    <a:pt x="5037" y="638"/>
                  </a:lnTo>
                  <a:lnTo>
                    <a:pt x="5011" y="670"/>
                  </a:lnTo>
                  <a:lnTo>
                    <a:pt x="4981" y="701"/>
                  </a:lnTo>
                  <a:lnTo>
                    <a:pt x="4951" y="732"/>
                  </a:lnTo>
                  <a:lnTo>
                    <a:pt x="4920" y="762"/>
                  </a:lnTo>
                  <a:lnTo>
                    <a:pt x="4888" y="791"/>
                  </a:lnTo>
                  <a:lnTo>
                    <a:pt x="4854" y="821"/>
                  </a:lnTo>
                  <a:lnTo>
                    <a:pt x="4819" y="848"/>
                  </a:lnTo>
                  <a:lnTo>
                    <a:pt x="4783" y="875"/>
                  </a:lnTo>
                  <a:lnTo>
                    <a:pt x="4745" y="903"/>
                  </a:lnTo>
                  <a:lnTo>
                    <a:pt x="4705" y="927"/>
                  </a:lnTo>
                  <a:lnTo>
                    <a:pt x="4665" y="951"/>
                  </a:lnTo>
                  <a:lnTo>
                    <a:pt x="4623" y="976"/>
                  </a:lnTo>
                  <a:lnTo>
                    <a:pt x="4580" y="997"/>
                  </a:lnTo>
                  <a:lnTo>
                    <a:pt x="4534" y="1018"/>
                  </a:lnTo>
                  <a:lnTo>
                    <a:pt x="4488" y="1037"/>
                  </a:lnTo>
                  <a:lnTo>
                    <a:pt x="4441" y="1053"/>
                  </a:lnTo>
                  <a:lnTo>
                    <a:pt x="4391" y="1069"/>
                  </a:lnTo>
                  <a:lnTo>
                    <a:pt x="4341" y="1084"/>
                  </a:lnTo>
                  <a:lnTo>
                    <a:pt x="4289" y="1095"/>
                  </a:lnTo>
                  <a:lnTo>
                    <a:pt x="4234" y="1106"/>
                  </a:lnTo>
                  <a:lnTo>
                    <a:pt x="4179" y="1114"/>
                  </a:lnTo>
                  <a:lnTo>
                    <a:pt x="4122" y="1121"/>
                  </a:lnTo>
                  <a:lnTo>
                    <a:pt x="4064" y="1124"/>
                  </a:lnTo>
                  <a:lnTo>
                    <a:pt x="4004" y="1126"/>
                  </a:lnTo>
                  <a:lnTo>
                    <a:pt x="3941" y="1126"/>
                  </a:lnTo>
                  <a:lnTo>
                    <a:pt x="3878" y="1122"/>
                  </a:lnTo>
                  <a:lnTo>
                    <a:pt x="3812" y="1118"/>
                  </a:lnTo>
                  <a:lnTo>
                    <a:pt x="3746" y="1110"/>
                  </a:lnTo>
                  <a:lnTo>
                    <a:pt x="3676" y="1098"/>
                  </a:lnTo>
                  <a:lnTo>
                    <a:pt x="3607" y="1084"/>
                  </a:lnTo>
                  <a:lnTo>
                    <a:pt x="3535" y="1068"/>
                  </a:lnTo>
                  <a:lnTo>
                    <a:pt x="3460" y="1048"/>
                  </a:lnTo>
                  <a:lnTo>
                    <a:pt x="3385" y="1026"/>
                  </a:lnTo>
                  <a:lnTo>
                    <a:pt x="3307" y="1000"/>
                  </a:lnTo>
                  <a:lnTo>
                    <a:pt x="3228" y="971"/>
                  </a:lnTo>
                  <a:lnTo>
                    <a:pt x="3228" y="971"/>
                  </a:lnTo>
                  <a:lnTo>
                    <a:pt x="3069" y="911"/>
                  </a:lnTo>
                  <a:lnTo>
                    <a:pt x="2917" y="856"/>
                  </a:lnTo>
                  <a:lnTo>
                    <a:pt x="2770" y="806"/>
                  </a:lnTo>
                  <a:lnTo>
                    <a:pt x="2628" y="761"/>
                  </a:lnTo>
                  <a:lnTo>
                    <a:pt x="2491" y="719"/>
                  </a:lnTo>
                  <a:lnTo>
                    <a:pt x="2359" y="682"/>
                  </a:lnTo>
                  <a:lnTo>
                    <a:pt x="2231" y="649"/>
                  </a:lnTo>
                  <a:lnTo>
                    <a:pt x="2107" y="620"/>
                  </a:lnTo>
                  <a:lnTo>
                    <a:pt x="1988" y="596"/>
                  </a:lnTo>
                  <a:lnTo>
                    <a:pt x="1873" y="575"/>
                  </a:lnTo>
                  <a:lnTo>
                    <a:pt x="1762" y="559"/>
                  </a:lnTo>
                  <a:lnTo>
                    <a:pt x="1655" y="548"/>
                  </a:lnTo>
                  <a:lnTo>
                    <a:pt x="1551" y="538"/>
                  </a:lnTo>
                  <a:lnTo>
                    <a:pt x="1451" y="533"/>
                  </a:lnTo>
                  <a:lnTo>
                    <a:pt x="1353" y="533"/>
                  </a:lnTo>
                  <a:lnTo>
                    <a:pt x="1259" y="535"/>
                  </a:lnTo>
                  <a:lnTo>
                    <a:pt x="1166" y="541"/>
                  </a:lnTo>
                  <a:lnTo>
                    <a:pt x="1077" y="551"/>
                  </a:lnTo>
                  <a:lnTo>
                    <a:pt x="991" y="565"/>
                  </a:lnTo>
                  <a:lnTo>
                    <a:pt x="906" y="582"/>
                  </a:lnTo>
                  <a:lnTo>
                    <a:pt x="824" y="603"/>
                  </a:lnTo>
                  <a:lnTo>
                    <a:pt x="744" y="625"/>
                  </a:lnTo>
                  <a:lnTo>
                    <a:pt x="665" y="653"/>
                  </a:lnTo>
                  <a:lnTo>
                    <a:pt x="587" y="683"/>
                  </a:lnTo>
                  <a:lnTo>
                    <a:pt x="511" y="716"/>
                  </a:lnTo>
                  <a:lnTo>
                    <a:pt x="436" y="753"/>
                  </a:lnTo>
                  <a:lnTo>
                    <a:pt x="362" y="791"/>
                  </a:lnTo>
                  <a:lnTo>
                    <a:pt x="288" y="835"/>
                  </a:lnTo>
                  <a:lnTo>
                    <a:pt x="216" y="880"/>
                  </a:lnTo>
                  <a:lnTo>
                    <a:pt x="144" y="929"/>
                  </a:lnTo>
                  <a:lnTo>
                    <a:pt x="72" y="979"/>
                  </a:lnTo>
                  <a:lnTo>
                    <a:pt x="0" y="103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spcBef>
                  <a:spcPct val="50000"/>
                </a:spcBef>
              </a:pPr>
              <a:endParaRPr lang="ko-KR" altLang="en-US" sz="1000" b="1" dirty="0" smtClean="0">
                <a:solidFill>
                  <a:srgbClr val="000000"/>
                </a:solidFill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81" name="Freeform 45"/>
            <p:cNvSpPr>
              <a:spLocks/>
            </p:cNvSpPr>
            <p:nvPr userDrawn="1"/>
          </p:nvSpPr>
          <p:spPr bwMode="auto">
            <a:xfrm>
              <a:off x="1106" y="997"/>
              <a:ext cx="5373" cy="580"/>
            </a:xfrm>
            <a:custGeom>
              <a:avLst/>
              <a:gdLst/>
              <a:ahLst/>
              <a:cxnLst>
                <a:cxn ang="0">
                  <a:pos x="5373" y="0"/>
                </a:cxn>
                <a:cxn ang="0">
                  <a:pos x="5351" y="69"/>
                </a:cxn>
                <a:cxn ang="0">
                  <a:pos x="5323" y="147"/>
                </a:cxn>
                <a:cxn ang="0">
                  <a:pos x="5280" y="247"/>
                </a:cxn>
                <a:cxn ang="0">
                  <a:pos x="5221" y="361"/>
                </a:cxn>
                <a:cxn ang="0">
                  <a:pos x="5148" y="486"/>
                </a:cxn>
                <a:cxn ang="0">
                  <a:pos x="5081" y="583"/>
                </a:cxn>
                <a:cxn ang="0">
                  <a:pos x="5031" y="647"/>
                </a:cxn>
                <a:cxn ang="0">
                  <a:pos x="4976" y="712"/>
                </a:cxn>
                <a:cxn ang="0">
                  <a:pos x="4916" y="773"/>
                </a:cxn>
                <a:cxn ang="0">
                  <a:pos x="4849" y="833"/>
                </a:cxn>
                <a:cxn ang="0">
                  <a:pos x="4780" y="891"/>
                </a:cxn>
                <a:cxn ang="0">
                  <a:pos x="4704" y="944"/>
                </a:cxn>
                <a:cxn ang="0">
                  <a:pos x="4622" y="994"/>
                </a:cxn>
                <a:cxn ang="0">
                  <a:pos x="4534" y="1038"/>
                </a:cxn>
                <a:cxn ang="0">
                  <a:pos x="4441" y="1077"/>
                </a:cxn>
                <a:cxn ang="0">
                  <a:pos x="4341" y="1109"/>
                </a:cxn>
                <a:cxn ang="0">
                  <a:pos x="4236" y="1133"/>
                </a:cxn>
                <a:cxn ang="0">
                  <a:pos x="4123" y="1149"/>
                </a:cxn>
                <a:cxn ang="0">
                  <a:pos x="4004" y="1159"/>
                </a:cxn>
                <a:cxn ang="0">
                  <a:pos x="3879" y="1157"/>
                </a:cxn>
                <a:cxn ang="0">
                  <a:pos x="3746" y="1146"/>
                </a:cxn>
                <a:cxn ang="0">
                  <a:pos x="3607" y="1124"/>
                </a:cxn>
                <a:cxn ang="0">
                  <a:pos x="3460" y="1091"/>
                </a:cxn>
                <a:cxn ang="0">
                  <a:pos x="3305" y="1044"/>
                </a:cxn>
                <a:cxn ang="0">
                  <a:pos x="3226" y="1017"/>
                </a:cxn>
                <a:cxn ang="0">
                  <a:pos x="2914" y="909"/>
                </a:cxn>
                <a:cxn ang="0">
                  <a:pos x="2622" y="818"/>
                </a:cxn>
                <a:cxn ang="0">
                  <a:pos x="2353" y="746"/>
                </a:cxn>
                <a:cxn ang="0">
                  <a:pos x="2100" y="689"/>
                </a:cxn>
                <a:cxn ang="0">
                  <a:pos x="1866" y="649"/>
                </a:cxn>
                <a:cxn ang="0">
                  <a:pos x="1648" y="625"/>
                </a:cxn>
                <a:cxn ang="0">
                  <a:pos x="1442" y="615"/>
                </a:cxn>
                <a:cxn ang="0">
                  <a:pos x="1251" y="620"/>
                </a:cxn>
                <a:cxn ang="0">
                  <a:pos x="1070" y="641"/>
                </a:cxn>
                <a:cxn ang="0">
                  <a:pos x="899" y="675"/>
                </a:cxn>
                <a:cxn ang="0">
                  <a:pos x="737" y="722"/>
                </a:cxn>
                <a:cxn ang="0">
                  <a:pos x="581" y="783"/>
                </a:cxn>
                <a:cxn ang="0">
                  <a:pos x="431" y="856"/>
                </a:cxn>
                <a:cxn ang="0">
                  <a:pos x="286" y="941"/>
                </a:cxn>
                <a:cxn ang="0">
                  <a:pos x="143" y="1038"/>
                </a:cxn>
                <a:cxn ang="0">
                  <a:pos x="0" y="1146"/>
                </a:cxn>
              </a:cxnLst>
              <a:rect l="0" t="0" r="r" b="b"/>
              <a:pathLst>
                <a:path w="5373" h="1159">
                  <a:moveTo>
                    <a:pt x="5373" y="0"/>
                  </a:moveTo>
                  <a:lnTo>
                    <a:pt x="5373" y="0"/>
                  </a:lnTo>
                  <a:lnTo>
                    <a:pt x="5367" y="18"/>
                  </a:lnTo>
                  <a:lnTo>
                    <a:pt x="5351" y="69"/>
                  </a:lnTo>
                  <a:lnTo>
                    <a:pt x="5338" y="105"/>
                  </a:lnTo>
                  <a:lnTo>
                    <a:pt x="5323" y="147"/>
                  </a:lnTo>
                  <a:lnTo>
                    <a:pt x="5303" y="194"/>
                  </a:lnTo>
                  <a:lnTo>
                    <a:pt x="5280" y="247"/>
                  </a:lnTo>
                  <a:lnTo>
                    <a:pt x="5253" y="302"/>
                  </a:lnTo>
                  <a:lnTo>
                    <a:pt x="5221" y="361"/>
                  </a:lnTo>
                  <a:lnTo>
                    <a:pt x="5187" y="423"/>
                  </a:lnTo>
                  <a:lnTo>
                    <a:pt x="5148" y="486"/>
                  </a:lnTo>
                  <a:lnTo>
                    <a:pt x="5105" y="550"/>
                  </a:lnTo>
                  <a:lnTo>
                    <a:pt x="5081" y="583"/>
                  </a:lnTo>
                  <a:lnTo>
                    <a:pt x="5056" y="615"/>
                  </a:lnTo>
                  <a:lnTo>
                    <a:pt x="5031" y="647"/>
                  </a:lnTo>
                  <a:lnTo>
                    <a:pt x="5003" y="680"/>
                  </a:lnTo>
                  <a:lnTo>
                    <a:pt x="4976" y="712"/>
                  </a:lnTo>
                  <a:lnTo>
                    <a:pt x="4947" y="743"/>
                  </a:lnTo>
                  <a:lnTo>
                    <a:pt x="4916" y="773"/>
                  </a:lnTo>
                  <a:lnTo>
                    <a:pt x="4883" y="804"/>
                  </a:lnTo>
                  <a:lnTo>
                    <a:pt x="4849" y="833"/>
                  </a:lnTo>
                  <a:lnTo>
                    <a:pt x="4815" y="862"/>
                  </a:lnTo>
                  <a:lnTo>
                    <a:pt x="4780" y="891"/>
                  </a:lnTo>
                  <a:lnTo>
                    <a:pt x="4742" y="919"/>
                  </a:lnTo>
                  <a:lnTo>
                    <a:pt x="4704" y="944"/>
                  </a:lnTo>
                  <a:lnTo>
                    <a:pt x="4663" y="970"/>
                  </a:lnTo>
                  <a:lnTo>
                    <a:pt x="4622" y="994"/>
                  </a:lnTo>
                  <a:lnTo>
                    <a:pt x="4579" y="1017"/>
                  </a:lnTo>
                  <a:lnTo>
                    <a:pt x="4534" y="1038"/>
                  </a:lnTo>
                  <a:lnTo>
                    <a:pt x="4488" y="1057"/>
                  </a:lnTo>
                  <a:lnTo>
                    <a:pt x="4441" y="1077"/>
                  </a:lnTo>
                  <a:lnTo>
                    <a:pt x="4391" y="1093"/>
                  </a:lnTo>
                  <a:lnTo>
                    <a:pt x="4341" y="1109"/>
                  </a:lnTo>
                  <a:lnTo>
                    <a:pt x="4288" y="1122"/>
                  </a:lnTo>
                  <a:lnTo>
                    <a:pt x="4236" y="1133"/>
                  </a:lnTo>
                  <a:lnTo>
                    <a:pt x="4180" y="1143"/>
                  </a:lnTo>
                  <a:lnTo>
                    <a:pt x="4123" y="1149"/>
                  </a:lnTo>
                  <a:lnTo>
                    <a:pt x="4065" y="1156"/>
                  </a:lnTo>
                  <a:lnTo>
                    <a:pt x="4004" y="1159"/>
                  </a:lnTo>
                  <a:lnTo>
                    <a:pt x="3943" y="1159"/>
                  </a:lnTo>
                  <a:lnTo>
                    <a:pt x="3879" y="1157"/>
                  </a:lnTo>
                  <a:lnTo>
                    <a:pt x="3814" y="1153"/>
                  </a:lnTo>
                  <a:lnTo>
                    <a:pt x="3746" y="1146"/>
                  </a:lnTo>
                  <a:lnTo>
                    <a:pt x="3677" y="1136"/>
                  </a:lnTo>
                  <a:lnTo>
                    <a:pt x="3607" y="1124"/>
                  </a:lnTo>
                  <a:lnTo>
                    <a:pt x="3534" y="1109"/>
                  </a:lnTo>
                  <a:lnTo>
                    <a:pt x="3460" y="1091"/>
                  </a:lnTo>
                  <a:lnTo>
                    <a:pt x="3383" y="1070"/>
                  </a:lnTo>
                  <a:lnTo>
                    <a:pt x="3305" y="1044"/>
                  </a:lnTo>
                  <a:lnTo>
                    <a:pt x="3226" y="1017"/>
                  </a:lnTo>
                  <a:lnTo>
                    <a:pt x="3226" y="1017"/>
                  </a:lnTo>
                  <a:lnTo>
                    <a:pt x="3067" y="960"/>
                  </a:lnTo>
                  <a:lnTo>
                    <a:pt x="2914" y="909"/>
                  </a:lnTo>
                  <a:lnTo>
                    <a:pt x="2765" y="862"/>
                  </a:lnTo>
                  <a:lnTo>
                    <a:pt x="2622" y="818"/>
                  </a:lnTo>
                  <a:lnTo>
                    <a:pt x="2485" y="780"/>
                  </a:lnTo>
                  <a:lnTo>
                    <a:pt x="2353" y="746"/>
                  </a:lnTo>
                  <a:lnTo>
                    <a:pt x="2224" y="715"/>
                  </a:lnTo>
                  <a:lnTo>
                    <a:pt x="2100" y="689"/>
                  </a:lnTo>
                  <a:lnTo>
                    <a:pt x="1981" y="667"/>
                  </a:lnTo>
                  <a:lnTo>
                    <a:pt x="1866" y="649"/>
                  </a:lnTo>
                  <a:lnTo>
                    <a:pt x="1755" y="634"/>
                  </a:lnTo>
                  <a:lnTo>
                    <a:pt x="1648" y="625"/>
                  </a:lnTo>
                  <a:lnTo>
                    <a:pt x="1543" y="617"/>
                  </a:lnTo>
                  <a:lnTo>
                    <a:pt x="1442" y="615"/>
                  </a:lnTo>
                  <a:lnTo>
                    <a:pt x="1345" y="615"/>
                  </a:lnTo>
                  <a:lnTo>
                    <a:pt x="1251" y="620"/>
                  </a:lnTo>
                  <a:lnTo>
                    <a:pt x="1159" y="628"/>
                  </a:lnTo>
                  <a:lnTo>
                    <a:pt x="1070" y="641"/>
                  </a:lnTo>
                  <a:lnTo>
                    <a:pt x="984" y="655"/>
                  </a:lnTo>
                  <a:lnTo>
                    <a:pt x="899" y="675"/>
                  </a:lnTo>
                  <a:lnTo>
                    <a:pt x="817" y="696"/>
                  </a:lnTo>
                  <a:lnTo>
                    <a:pt x="737" y="722"/>
                  </a:lnTo>
                  <a:lnTo>
                    <a:pt x="659" y="751"/>
                  </a:lnTo>
                  <a:lnTo>
                    <a:pt x="581" y="783"/>
                  </a:lnTo>
                  <a:lnTo>
                    <a:pt x="506" y="817"/>
                  </a:lnTo>
                  <a:lnTo>
                    <a:pt x="431" y="856"/>
                  </a:lnTo>
                  <a:lnTo>
                    <a:pt x="358" y="896"/>
                  </a:lnTo>
                  <a:lnTo>
                    <a:pt x="286" y="941"/>
                  </a:lnTo>
                  <a:lnTo>
                    <a:pt x="213" y="988"/>
                  </a:lnTo>
                  <a:lnTo>
                    <a:pt x="143" y="1038"/>
                  </a:lnTo>
                  <a:lnTo>
                    <a:pt x="70" y="1090"/>
                  </a:lnTo>
                  <a:lnTo>
                    <a:pt x="0" y="114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spcBef>
                  <a:spcPct val="50000"/>
                </a:spcBef>
              </a:pPr>
              <a:endParaRPr lang="ko-KR" altLang="en-US" sz="1000" b="1" dirty="0" smtClean="0">
                <a:solidFill>
                  <a:srgbClr val="000000"/>
                </a:solidFill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82" name="Freeform 46"/>
            <p:cNvSpPr>
              <a:spLocks/>
            </p:cNvSpPr>
            <p:nvPr userDrawn="1"/>
          </p:nvSpPr>
          <p:spPr bwMode="auto">
            <a:xfrm>
              <a:off x="1146" y="968"/>
              <a:ext cx="5355" cy="631"/>
            </a:xfrm>
            <a:custGeom>
              <a:avLst/>
              <a:gdLst/>
              <a:ahLst/>
              <a:cxnLst>
                <a:cxn ang="0">
                  <a:pos x="5355" y="0"/>
                </a:cxn>
                <a:cxn ang="0">
                  <a:pos x="5334" y="71"/>
                </a:cxn>
                <a:cxn ang="0">
                  <a:pos x="5306" y="150"/>
                </a:cxn>
                <a:cxn ang="0">
                  <a:pos x="5266" y="250"/>
                </a:cxn>
                <a:cxn ang="0">
                  <a:pos x="5209" y="366"/>
                </a:cxn>
                <a:cxn ang="0">
                  <a:pos x="5138" y="494"/>
                </a:cxn>
                <a:cxn ang="0">
                  <a:pos x="5072" y="592"/>
                </a:cxn>
                <a:cxn ang="0">
                  <a:pos x="5023" y="658"/>
                </a:cxn>
                <a:cxn ang="0">
                  <a:pos x="4969" y="723"/>
                </a:cxn>
                <a:cxn ang="0">
                  <a:pos x="4909" y="788"/>
                </a:cxn>
                <a:cxn ang="0">
                  <a:pos x="4845" y="849"/>
                </a:cxn>
                <a:cxn ang="0">
                  <a:pos x="4775" y="909"/>
                </a:cxn>
                <a:cxn ang="0">
                  <a:pos x="4700" y="964"/>
                </a:cxn>
                <a:cxn ang="0">
                  <a:pos x="4619" y="1015"/>
                </a:cxn>
                <a:cxn ang="0">
                  <a:pos x="4532" y="1060"/>
                </a:cxn>
                <a:cxn ang="0">
                  <a:pos x="4439" y="1101"/>
                </a:cxn>
                <a:cxn ang="0">
                  <a:pos x="4340" y="1135"/>
                </a:cxn>
                <a:cxn ang="0">
                  <a:pos x="4235" y="1162"/>
                </a:cxn>
                <a:cxn ang="0">
                  <a:pos x="4123" y="1182"/>
                </a:cxn>
                <a:cxn ang="0">
                  <a:pos x="4004" y="1193"/>
                </a:cxn>
                <a:cxn ang="0">
                  <a:pos x="3879" y="1194"/>
                </a:cxn>
                <a:cxn ang="0">
                  <a:pos x="3746" y="1185"/>
                </a:cxn>
                <a:cxn ang="0">
                  <a:pos x="3606" y="1165"/>
                </a:cxn>
                <a:cxn ang="0">
                  <a:pos x="3458" y="1136"/>
                </a:cxn>
                <a:cxn ang="0">
                  <a:pos x="3304" y="1093"/>
                </a:cxn>
                <a:cxn ang="0">
                  <a:pos x="3224" y="1067"/>
                </a:cxn>
                <a:cxn ang="0">
                  <a:pos x="2910" y="965"/>
                </a:cxn>
                <a:cxn ang="0">
                  <a:pos x="2618" y="880"/>
                </a:cxn>
                <a:cxn ang="0">
                  <a:pos x="2346" y="812"/>
                </a:cxn>
                <a:cxn ang="0">
                  <a:pos x="2094" y="760"/>
                </a:cxn>
                <a:cxn ang="0">
                  <a:pos x="1859" y="723"/>
                </a:cxn>
                <a:cxn ang="0">
                  <a:pos x="1640" y="704"/>
                </a:cxn>
                <a:cxn ang="0">
                  <a:pos x="1434" y="699"/>
                </a:cxn>
                <a:cxn ang="0">
                  <a:pos x="1242" y="707"/>
                </a:cxn>
                <a:cxn ang="0">
                  <a:pos x="1063" y="731"/>
                </a:cxn>
                <a:cxn ang="0">
                  <a:pos x="893" y="768"/>
                </a:cxn>
                <a:cxn ang="0">
                  <a:pos x="732" y="820"/>
                </a:cxn>
                <a:cxn ang="0">
                  <a:pos x="576" y="884"/>
                </a:cxn>
                <a:cxn ang="0">
                  <a:pos x="427" y="960"/>
                </a:cxn>
                <a:cxn ang="0">
                  <a:pos x="283" y="1049"/>
                </a:cxn>
                <a:cxn ang="0">
                  <a:pos x="141" y="1149"/>
                </a:cxn>
                <a:cxn ang="0">
                  <a:pos x="0" y="1261"/>
                </a:cxn>
              </a:cxnLst>
              <a:rect l="0" t="0" r="r" b="b"/>
              <a:pathLst>
                <a:path w="5355" h="1261">
                  <a:moveTo>
                    <a:pt x="5355" y="0"/>
                  </a:moveTo>
                  <a:lnTo>
                    <a:pt x="5355" y="0"/>
                  </a:lnTo>
                  <a:lnTo>
                    <a:pt x="5349" y="19"/>
                  </a:lnTo>
                  <a:lnTo>
                    <a:pt x="5334" y="71"/>
                  </a:lnTo>
                  <a:lnTo>
                    <a:pt x="5322" y="106"/>
                  </a:lnTo>
                  <a:lnTo>
                    <a:pt x="5306" y="150"/>
                  </a:lnTo>
                  <a:lnTo>
                    <a:pt x="5288" y="197"/>
                  </a:lnTo>
                  <a:lnTo>
                    <a:pt x="5266" y="250"/>
                  </a:lnTo>
                  <a:lnTo>
                    <a:pt x="5240" y="306"/>
                  </a:lnTo>
                  <a:lnTo>
                    <a:pt x="5209" y="366"/>
                  </a:lnTo>
                  <a:lnTo>
                    <a:pt x="5176" y="429"/>
                  </a:lnTo>
                  <a:lnTo>
                    <a:pt x="5138" y="494"/>
                  </a:lnTo>
                  <a:lnTo>
                    <a:pt x="5095" y="560"/>
                  </a:lnTo>
                  <a:lnTo>
                    <a:pt x="5072" y="592"/>
                  </a:lnTo>
                  <a:lnTo>
                    <a:pt x="5048" y="625"/>
                  </a:lnTo>
                  <a:lnTo>
                    <a:pt x="5023" y="658"/>
                  </a:lnTo>
                  <a:lnTo>
                    <a:pt x="4997" y="691"/>
                  </a:lnTo>
                  <a:lnTo>
                    <a:pt x="4969" y="723"/>
                  </a:lnTo>
                  <a:lnTo>
                    <a:pt x="4940" y="755"/>
                  </a:lnTo>
                  <a:lnTo>
                    <a:pt x="4909" y="788"/>
                  </a:lnTo>
                  <a:lnTo>
                    <a:pt x="4877" y="818"/>
                  </a:lnTo>
                  <a:lnTo>
                    <a:pt x="4845" y="849"/>
                  </a:lnTo>
                  <a:lnTo>
                    <a:pt x="4811" y="880"/>
                  </a:lnTo>
                  <a:lnTo>
                    <a:pt x="4775" y="909"/>
                  </a:lnTo>
                  <a:lnTo>
                    <a:pt x="4739" y="936"/>
                  </a:lnTo>
                  <a:lnTo>
                    <a:pt x="4700" y="964"/>
                  </a:lnTo>
                  <a:lnTo>
                    <a:pt x="4661" y="989"/>
                  </a:lnTo>
                  <a:lnTo>
                    <a:pt x="4619" y="1015"/>
                  </a:lnTo>
                  <a:lnTo>
                    <a:pt x="4576" y="1038"/>
                  </a:lnTo>
                  <a:lnTo>
                    <a:pt x="4532" y="1060"/>
                  </a:lnTo>
                  <a:lnTo>
                    <a:pt x="4486" y="1081"/>
                  </a:lnTo>
                  <a:lnTo>
                    <a:pt x="4439" y="1101"/>
                  </a:lnTo>
                  <a:lnTo>
                    <a:pt x="4390" y="1119"/>
                  </a:lnTo>
                  <a:lnTo>
                    <a:pt x="4340" y="1135"/>
                  </a:lnTo>
                  <a:lnTo>
                    <a:pt x="4289" y="1149"/>
                  </a:lnTo>
                  <a:lnTo>
                    <a:pt x="4235" y="1162"/>
                  </a:lnTo>
                  <a:lnTo>
                    <a:pt x="4179" y="1173"/>
                  </a:lnTo>
                  <a:lnTo>
                    <a:pt x="4123" y="1182"/>
                  </a:lnTo>
                  <a:lnTo>
                    <a:pt x="4064" y="1188"/>
                  </a:lnTo>
                  <a:lnTo>
                    <a:pt x="4004" y="1193"/>
                  </a:lnTo>
                  <a:lnTo>
                    <a:pt x="3942" y="1194"/>
                  </a:lnTo>
                  <a:lnTo>
                    <a:pt x="3879" y="1194"/>
                  </a:lnTo>
                  <a:lnTo>
                    <a:pt x="3814" y="1191"/>
                  </a:lnTo>
                  <a:lnTo>
                    <a:pt x="3746" y="1185"/>
                  </a:lnTo>
                  <a:lnTo>
                    <a:pt x="3676" y="1177"/>
                  </a:lnTo>
                  <a:lnTo>
                    <a:pt x="3606" y="1165"/>
                  </a:lnTo>
                  <a:lnTo>
                    <a:pt x="3533" y="1153"/>
                  </a:lnTo>
                  <a:lnTo>
                    <a:pt x="3458" y="1136"/>
                  </a:lnTo>
                  <a:lnTo>
                    <a:pt x="3382" y="1115"/>
                  </a:lnTo>
                  <a:lnTo>
                    <a:pt x="3304" y="1093"/>
                  </a:lnTo>
                  <a:lnTo>
                    <a:pt x="3224" y="1067"/>
                  </a:lnTo>
                  <a:lnTo>
                    <a:pt x="3224" y="1067"/>
                  </a:lnTo>
                  <a:lnTo>
                    <a:pt x="3064" y="1014"/>
                  </a:lnTo>
                  <a:lnTo>
                    <a:pt x="2910" y="965"/>
                  </a:lnTo>
                  <a:lnTo>
                    <a:pt x="2761" y="920"/>
                  </a:lnTo>
                  <a:lnTo>
                    <a:pt x="2618" y="880"/>
                  </a:lnTo>
                  <a:lnTo>
                    <a:pt x="2480" y="842"/>
                  </a:lnTo>
                  <a:lnTo>
                    <a:pt x="2346" y="812"/>
                  </a:lnTo>
                  <a:lnTo>
                    <a:pt x="2219" y="783"/>
                  </a:lnTo>
                  <a:lnTo>
                    <a:pt x="2094" y="760"/>
                  </a:lnTo>
                  <a:lnTo>
                    <a:pt x="1974" y="739"/>
                  </a:lnTo>
                  <a:lnTo>
                    <a:pt x="1859" y="723"/>
                  </a:lnTo>
                  <a:lnTo>
                    <a:pt x="1746" y="712"/>
                  </a:lnTo>
                  <a:lnTo>
                    <a:pt x="1640" y="704"/>
                  </a:lnTo>
                  <a:lnTo>
                    <a:pt x="1535" y="699"/>
                  </a:lnTo>
                  <a:lnTo>
                    <a:pt x="1434" y="699"/>
                  </a:lnTo>
                  <a:lnTo>
                    <a:pt x="1337" y="700"/>
                  </a:lnTo>
                  <a:lnTo>
                    <a:pt x="1242" y="707"/>
                  </a:lnTo>
                  <a:lnTo>
                    <a:pt x="1151" y="718"/>
                  </a:lnTo>
                  <a:lnTo>
                    <a:pt x="1063" y="731"/>
                  </a:lnTo>
                  <a:lnTo>
                    <a:pt x="976" y="749"/>
                  </a:lnTo>
                  <a:lnTo>
                    <a:pt x="893" y="768"/>
                  </a:lnTo>
                  <a:lnTo>
                    <a:pt x="811" y="792"/>
                  </a:lnTo>
                  <a:lnTo>
                    <a:pt x="732" y="820"/>
                  </a:lnTo>
                  <a:lnTo>
                    <a:pt x="652" y="851"/>
                  </a:lnTo>
                  <a:lnTo>
                    <a:pt x="576" y="884"/>
                  </a:lnTo>
                  <a:lnTo>
                    <a:pt x="501" y="920"/>
                  </a:lnTo>
                  <a:lnTo>
                    <a:pt x="427" y="960"/>
                  </a:lnTo>
                  <a:lnTo>
                    <a:pt x="355" y="1004"/>
                  </a:lnTo>
                  <a:lnTo>
                    <a:pt x="283" y="1049"/>
                  </a:lnTo>
                  <a:lnTo>
                    <a:pt x="212" y="1098"/>
                  </a:lnTo>
                  <a:lnTo>
                    <a:pt x="141" y="1149"/>
                  </a:lnTo>
                  <a:lnTo>
                    <a:pt x="71" y="1204"/>
                  </a:lnTo>
                  <a:lnTo>
                    <a:pt x="0" y="1261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spcBef>
                  <a:spcPct val="50000"/>
                </a:spcBef>
              </a:pPr>
              <a:endParaRPr lang="ko-KR" altLang="en-US" sz="1000" b="1" dirty="0" smtClean="0">
                <a:solidFill>
                  <a:srgbClr val="000000"/>
                </a:solidFill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83" name="Freeform 47"/>
            <p:cNvSpPr>
              <a:spLocks/>
            </p:cNvSpPr>
            <p:nvPr userDrawn="1"/>
          </p:nvSpPr>
          <p:spPr bwMode="auto">
            <a:xfrm>
              <a:off x="1187" y="940"/>
              <a:ext cx="5335" cy="688"/>
            </a:xfrm>
            <a:custGeom>
              <a:avLst/>
              <a:gdLst/>
              <a:ahLst/>
              <a:cxnLst>
                <a:cxn ang="0">
                  <a:pos x="5335" y="0"/>
                </a:cxn>
                <a:cxn ang="0">
                  <a:pos x="5315" y="71"/>
                </a:cxn>
                <a:cxn ang="0">
                  <a:pos x="5289" y="150"/>
                </a:cxn>
                <a:cxn ang="0">
                  <a:pos x="5250" y="252"/>
                </a:cxn>
                <a:cxn ang="0">
                  <a:pos x="5196" y="371"/>
                </a:cxn>
                <a:cxn ang="0">
                  <a:pos x="5127" y="501"/>
                </a:cxn>
                <a:cxn ang="0">
                  <a:pos x="5061" y="601"/>
                </a:cxn>
                <a:cxn ang="0">
                  <a:pos x="5014" y="667"/>
                </a:cxn>
                <a:cxn ang="0">
                  <a:pos x="4960" y="735"/>
                </a:cxn>
                <a:cxn ang="0">
                  <a:pos x="4902" y="799"/>
                </a:cxn>
                <a:cxn ang="0">
                  <a:pos x="4838" y="862"/>
                </a:cxn>
                <a:cxn ang="0">
                  <a:pos x="4770" y="924"/>
                </a:cxn>
                <a:cxn ang="0">
                  <a:pos x="4695" y="980"/>
                </a:cxn>
                <a:cxn ang="0">
                  <a:pos x="4614" y="1034"/>
                </a:cxn>
                <a:cxn ang="0">
                  <a:pos x="4528" y="1082"/>
                </a:cxn>
                <a:cxn ang="0">
                  <a:pos x="4436" y="1126"/>
                </a:cxn>
                <a:cxn ang="0">
                  <a:pos x="4338" y="1161"/>
                </a:cxn>
                <a:cxn ang="0">
                  <a:pos x="4232" y="1190"/>
                </a:cxn>
                <a:cxn ang="0">
                  <a:pos x="4121" y="1213"/>
                </a:cxn>
                <a:cxn ang="0">
                  <a:pos x="4003" y="1226"/>
                </a:cxn>
                <a:cxn ang="0">
                  <a:pos x="3877" y="1229"/>
                </a:cxn>
                <a:cxn ang="0">
                  <a:pos x="3745" y="1224"/>
                </a:cxn>
                <a:cxn ang="0">
                  <a:pos x="3605" y="1206"/>
                </a:cxn>
                <a:cxn ang="0">
                  <a:pos x="3456" y="1179"/>
                </a:cxn>
                <a:cxn ang="0">
                  <a:pos x="3301" y="1140"/>
                </a:cxn>
                <a:cxn ang="0">
                  <a:pos x="3220" y="1114"/>
                </a:cxn>
                <a:cxn ang="0">
                  <a:pos x="2905" y="1019"/>
                </a:cxn>
                <a:cxn ang="0">
                  <a:pos x="2612" y="938"/>
                </a:cxn>
                <a:cxn ang="0">
                  <a:pos x="2340" y="875"/>
                </a:cxn>
                <a:cxn ang="0">
                  <a:pos x="2086" y="828"/>
                </a:cxn>
                <a:cxn ang="0">
                  <a:pos x="1851" y="798"/>
                </a:cxn>
                <a:cxn ang="0">
                  <a:pos x="1630" y="782"/>
                </a:cxn>
                <a:cxn ang="0">
                  <a:pos x="1426" y="780"/>
                </a:cxn>
                <a:cxn ang="0">
                  <a:pos x="1235" y="795"/>
                </a:cxn>
                <a:cxn ang="0">
                  <a:pos x="1099" y="814"/>
                </a:cxn>
                <a:cxn ang="0">
                  <a:pos x="1011" y="830"/>
                </a:cxn>
                <a:cxn ang="0">
                  <a:pos x="927" y="851"/>
                </a:cxn>
                <a:cxn ang="0">
                  <a:pos x="804" y="888"/>
                </a:cxn>
                <a:cxn ang="0">
                  <a:pos x="647" y="950"/>
                </a:cxn>
                <a:cxn ang="0">
                  <a:pos x="496" y="1024"/>
                </a:cxn>
                <a:cxn ang="0">
                  <a:pos x="352" y="1109"/>
                </a:cxn>
                <a:cxn ang="0">
                  <a:pos x="210" y="1208"/>
                </a:cxn>
                <a:cxn ang="0">
                  <a:pos x="70" y="1316"/>
                </a:cxn>
              </a:cxnLst>
              <a:rect l="0" t="0" r="r" b="b"/>
              <a:pathLst>
                <a:path w="5335" h="1376">
                  <a:moveTo>
                    <a:pt x="5335" y="0"/>
                  </a:moveTo>
                  <a:lnTo>
                    <a:pt x="5335" y="0"/>
                  </a:lnTo>
                  <a:lnTo>
                    <a:pt x="5331" y="18"/>
                  </a:lnTo>
                  <a:lnTo>
                    <a:pt x="5315" y="71"/>
                  </a:lnTo>
                  <a:lnTo>
                    <a:pt x="5304" y="107"/>
                  </a:lnTo>
                  <a:lnTo>
                    <a:pt x="5289" y="150"/>
                  </a:lnTo>
                  <a:lnTo>
                    <a:pt x="5271" y="199"/>
                  </a:lnTo>
                  <a:lnTo>
                    <a:pt x="5250" y="252"/>
                  </a:lnTo>
                  <a:lnTo>
                    <a:pt x="5225" y="310"/>
                  </a:lnTo>
                  <a:lnTo>
                    <a:pt x="5196" y="371"/>
                  </a:lnTo>
                  <a:lnTo>
                    <a:pt x="5163" y="434"/>
                  </a:lnTo>
                  <a:lnTo>
                    <a:pt x="5127" y="501"/>
                  </a:lnTo>
                  <a:lnTo>
                    <a:pt x="5085" y="567"/>
                  </a:lnTo>
                  <a:lnTo>
                    <a:pt x="5061" y="601"/>
                  </a:lnTo>
                  <a:lnTo>
                    <a:pt x="5038" y="635"/>
                  </a:lnTo>
                  <a:lnTo>
                    <a:pt x="5014" y="667"/>
                  </a:lnTo>
                  <a:lnTo>
                    <a:pt x="4988" y="701"/>
                  </a:lnTo>
                  <a:lnTo>
                    <a:pt x="4960" y="735"/>
                  </a:lnTo>
                  <a:lnTo>
                    <a:pt x="4932" y="767"/>
                  </a:lnTo>
                  <a:lnTo>
                    <a:pt x="4902" y="799"/>
                  </a:lnTo>
                  <a:lnTo>
                    <a:pt x="4871" y="832"/>
                  </a:lnTo>
                  <a:lnTo>
                    <a:pt x="4838" y="862"/>
                  </a:lnTo>
                  <a:lnTo>
                    <a:pt x="4804" y="893"/>
                  </a:lnTo>
                  <a:lnTo>
                    <a:pt x="4770" y="924"/>
                  </a:lnTo>
                  <a:lnTo>
                    <a:pt x="4734" y="953"/>
                  </a:lnTo>
                  <a:lnTo>
                    <a:pt x="4695" y="980"/>
                  </a:lnTo>
                  <a:lnTo>
                    <a:pt x="4656" y="1008"/>
                  </a:lnTo>
                  <a:lnTo>
                    <a:pt x="4614" y="1034"/>
                  </a:lnTo>
                  <a:lnTo>
                    <a:pt x="4573" y="1059"/>
                  </a:lnTo>
                  <a:lnTo>
                    <a:pt x="4528" y="1082"/>
                  </a:lnTo>
                  <a:lnTo>
                    <a:pt x="4484" y="1105"/>
                  </a:lnTo>
                  <a:lnTo>
                    <a:pt x="4436" y="1126"/>
                  </a:lnTo>
                  <a:lnTo>
                    <a:pt x="4388" y="1143"/>
                  </a:lnTo>
                  <a:lnTo>
                    <a:pt x="4338" y="1161"/>
                  </a:lnTo>
                  <a:lnTo>
                    <a:pt x="4287" y="1177"/>
                  </a:lnTo>
                  <a:lnTo>
                    <a:pt x="4232" y="1190"/>
                  </a:lnTo>
                  <a:lnTo>
                    <a:pt x="4178" y="1203"/>
                  </a:lnTo>
                  <a:lnTo>
                    <a:pt x="4121" y="1213"/>
                  </a:lnTo>
                  <a:lnTo>
                    <a:pt x="4063" y="1219"/>
                  </a:lnTo>
                  <a:lnTo>
                    <a:pt x="4003" y="1226"/>
                  </a:lnTo>
                  <a:lnTo>
                    <a:pt x="3941" y="1229"/>
                  </a:lnTo>
                  <a:lnTo>
                    <a:pt x="3877" y="1229"/>
                  </a:lnTo>
                  <a:lnTo>
                    <a:pt x="3812" y="1227"/>
                  </a:lnTo>
                  <a:lnTo>
                    <a:pt x="3745" y="1224"/>
                  </a:lnTo>
                  <a:lnTo>
                    <a:pt x="3676" y="1216"/>
                  </a:lnTo>
                  <a:lnTo>
                    <a:pt x="3605" y="1206"/>
                  </a:lnTo>
                  <a:lnTo>
                    <a:pt x="3531" y="1195"/>
                  </a:lnTo>
                  <a:lnTo>
                    <a:pt x="3456" y="1179"/>
                  </a:lnTo>
                  <a:lnTo>
                    <a:pt x="3380" y="1161"/>
                  </a:lnTo>
                  <a:lnTo>
                    <a:pt x="3301" y="1140"/>
                  </a:lnTo>
                  <a:lnTo>
                    <a:pt x="3220" y="1114"/>
                  </a:lnTo>
                  <a:lnTo>
                    <a:pt x="3220" y="1114"/>
                  </a:lnTo>
                  <a:lnTo>
                    <a:pt x="3061" y="1064"/>
                  </a:lnTo>
                  <a:lnTo>
                    <a:pt x="2905" y="1019"/>
                  </a:lnTo>
                  <a:lnTo>
                    <a:pt x="2756" y="977"/>
                  </a:lnTo>
                  <a:lnTo>
                    <a:pt x="2612" y="938"/>
                  </a:lnTo>
                  <a:lnTo>
                    <a:pt x="2473" y="906"/>
                  </a:lnTo>
                  <a:lnTo>
                    <a:pt x="2340" y="875"/>
                  </a:lnTo>
                  <a:lnTo>
                    <a:pt x="2211" y="851"/>
                  </a:lnTo>
                  <a:lnTo>
                    <a:pt x="2086" y="828"/>
                  </a:lnTo>
                  <a:lnTo>
                    <a:pt x="1966" y="811"/>
                  </a:lnTo>
                  <a:lnTo>
                    <a:pt x="1851" y="798"/>
                  </a:lnTo>
                  <a:lnTo>
                    <a:pt x="1739" y="788"/>
                  </a:lnTo>
                  <a:lnTo>
                    <a:pt x="1630" y="782"/>
                  </a:lnTo>
                  <a:lnTo>
                    <a:pt x="1526" y="780"/>
                  </a:lnTo>
                  <a:lnTo>
                    <a:pt x="1426" y="780"/>
                  </a:lnTo>
                  <a:lnTo>
                    <a:pt x="1329" y="785"/>
                  </a:lnTo>
                  <a:lnTo>
                    <a:pt x="1235" y="795"/>
                  </a:lnTo>
                  <a:lnTo>
                    <a:pt x="1143" y="806"/>
                  </a:lnTo>
                  <a:lnTo>
                    <a:pt x="1099" y="814"/>
                  </a:lnTo>
                  <a:lnTo>
                    <a:pt x="1054" y="822"/>
                  </a:lnTo>
                  <a:lnTo>
                    <a:pt x="1011" y="830"/>
                  </a:lnTo>
                  <a:lnTo>
                    <a:pt x="970" y="840"/>
                  </a:lnTo>
                  <a:lnTo>
                    <a:pt x="927" y="851"/>
                  </a:lnTo>
                  <a:lnTo>
                    <a:pt x="885" y="862"/>
                  </a:lnTo>
                  <a:lnTo>
                    <a:pt x="804" y="888"/>
                  </a:lnTo>
                  <a:lnTo>
                    <a:pt x="725" y="917"/>
                  </a:lnTo>
                  <a:lnTo>
                    <a:pt x="647" y="950"/>
                  </a:lnTo>
                  <a:lnTo>
                    <a:pt x="571" y="985"/>
                  </a:lnTo>
                  <a:lnTo>
                    <a:pt x="496" y="1024"/>
                  </a:lnTo>
                  <a:lnTo>
                    <a:pt x="424" y="1064"/>
                  </a:lnTo>
                  <a:lnTo>
                    <a:pt x="352" y="1109"/>
                  </a:lnTo>
                  <a:lnTo>
                    <a:pt x="280" y="1156"/>
                  </a:lnTo>
                  <a:lnTo>
                    <a:pt x="210" y="1208"/>
                  </a:lnTo>
                  <a:lnTo>
                    <a:pt x="139" y="1261"/>
                  </a:lnTo>
                  <a:lnTo>
                    <a:pt x="70" y="1316"/>
                  </a:lnTo>
                  <a:lnTo>
                    <a:pt x="0" y="137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spcBef>
                  <a:spcPct val="50000"/>
                </a:spcBef>
              </a:pPr>
              <a:endParaRPr lang="ko-KR" altLang="en-US" sz="1000" b="1" dirty="0" smtClean="0">
                <a:solidFill>
                  <a:srgbClr val="000000"/>
                </a:solidFill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84" name="Freeform 48"/>
            <p:cNvSpPr>
              <a:spLocks/>
            </p:cNvSpPr>
            <p:nvPr userDrawn="1"/>
          </p:nvSpPr>
          <p:spPr bwMode="auto">
            <a:xfrm>
              <a:off x="1229" y="911"/>
              <a:ext cx="5314" cy="745"/>
            </a:xfrm>
            <a:custGeom>
              <a:avLst/>
              <a:gdLst/>
              <a:ahLst/>
              <a:cxnLst>
                <a:cxn ang="0">
                  <a:pos x="5314" y="0"/>
                </a:cxn>
                <a:cxn ang="0">
                  <a:pos x="5296" y="71"/>
                </a:cxn>
                <a:cxn ang="0">
                  <a:pos x="5271" y="153"/>
                </a:cxn>
                <a:cxn ang="0">
                  <a:pos x="5233" y="257"/>
                </a:cxn>
                <a:cxn ang="0">
                  <a:pos x="5180" y="376"/>
                </a:cxn>
                <a:cxn ang="0">
                  <a:pos x="5112" y="507"/>
                </a:cxn>
                <a:cxn ang="0">
                  <a:pos x="5050" y="609"/>
                </a:cxn>
                <a:cxn ang="0">
                  <a:pos x="5003" y="678"/>
                </a:cxn>
                <a:cxn ang="0">
                  <a:pos x="4950" y="746"/>
                </a:cxn>
                <a:cxn ang="0">
                  <a:pos x="4893" y="812"/>
                </a:cxn>
                <a:cxn ang="0">
                  <a:pos x="4830" y="878"/>
                </a:cxn>
                <a:cxn ang="0">
                  <a:pos x="4762" y="940"/>
                </a:cxn>
                <a:cxn ang="0">
                  <a:pos x="4689" y="999"/>
                </a:cxn>
                <a:cxn ang="0">
                  <a:pos x="4610" y="1054"/>
                </a:cxn>
                <a:cxn ang="0">
                  <a:pos x="4524" y="1104"/>
                </a:cxn>
                <a:cxn ang="0">
                  <a:pos x="4432" y="1150"/>
                </a:cxn>
                <a:cxn ang="0">
                  <a:pos x="4335" y="1188"/>
                </a:cxn>
                <a:cxn ang="0">
                  <a:pos x="4229" y="1219"/>
                </a:cxn>
                <a:cxn ang="0">
                  <a:pos x="4118" y="1243"/>
                </a:cxn>
                <a:cxn ang="0">
                  <a:pos x="4000" y="1259"/>
                </a:cxn>
                <a:cxn ang="0">
                  <a:pos x="3875" y="1266"/>
                </a:cxn>
                <a:cxn ang="0">
                  <a:pos x="3742" y="1263"/>
                </a:cxn>
                <a:cxn ang="0">
                  <a:pos x="3602" y="1248"/>
                </a:cxn>
                <a:cxn ang="0">
                  <a:pos x="3453" y="1224"/>
                </a:cxn>
                <a:cxn ang="0">
                  <a:pos x="3298" y="1187"/>
                </a:cxn>
                <a:cxn ang="0">
                  <a:pos x="3217" y="1164"/>
                </a:cxn>
                <a:cxn ang="0">
                  <a:pos x="2899" y="1074"/>
                </a:cxn>
                <a:cxn ang="0">
                  <a:pos x="2605" y="999"/>
                </a:cxn>
                <a:cxn ang="0">
                  <a:pos x="2333" y="941"/>
                </a:cxn>
                <a:cxn ang="0">
                  <a:pos x="2079" y="899"/>
                </a:cxn>
                <a:cxn ang="0">
                  <a:pos x="1843" y="872"/>
                </a:cxn>
                <a:cxn ang="0">
                  <a:pos x="1622" y="861"/>
                </a:cxn>
                <a:cxn ang="0">
                  <a:pos x="1418" y="864"/>
                </a:cxn>
                <a:cxn ang="0">
                  <a:pos x="1226" y="882"/>
                </a:cxn>
                <a:cxn ang="0">
                  <a:pos x="1134" y="896"/>
                </a:cxn>
                <a:cxn ang="0">
                  <a:pos x="1047" y="912"/>
                </a:cxn>
                <a:cxn ang="0">
                  <a:pos x="961" y="933"/>
                </a:cxn>
                <a:cxn ang="0">
                  <a:pos x="878" y="957"/>
                </a:cxn>
                <a:cxn ang="0">
                  <a:pos x="718" y="1016"/>
                </a:cxn>
                <a:cxn ang="0">
                  <a:pos x="565" y="1087"/>
                </a:cxn>
                <a:cxn ang="0">
                  <a:pos x="419" y="1171"/>
                </a:cxn>
                <a:cxn ang="0">
                  <a:pos x="276" y="1266"/>
                </a:cxn>
                <a:cxn ang="0">
                  <a:pos x="138" y="1372"/>
                </a:cxn>
                <a:cxn ang="0">
                  <a:pos x="0" y="1490"/>
                </a:cxn>
              </a:cxnLst>
              <a:rect l="0" t="0" r="r" b="b"/>
              <a:pathLst>
                <a:path w="5314" h="1490">
                  <a:moveTo>
                    <a:pt x="5314" y="0"/>
                  </a:moveTo>
                  <a:lnTo>
                    <a:pt x="5314" y="0"/>
                  </a:lnTo>
                  <a:lnTo>
                    <a:pt x="5309" y="19"/>
                  </a:lnTo>
                  <a:lnTo>
                    <a:pt x="5296" y="71"/>
                  </a:lnTo>
                  <a:lnTo>
                    <a:pt x="5284" y="110"/>
                  </a:lnTo>
                  <a:lnTo>
                    <a:pt x="5271" y="153"/>
                  </a:lnTo>
                  <a:lnTo>
                    <a:pt x="5254" y="202"/>
                  </a:lnTo>
                  <a:lnTo>
                    <a:pt x="5233" y="257"/>
                  </a:lnTo>
                  <a:lnTo>
                    <a:pt x="5208" y="315"/>
                  </a:lnTo>
                  <a:lnTo>
                    <a:pt x="5180" y="376"/>
                  </a:lnTo>
                  <a:lnTo>
                    <a:pt x="5148" y="441"/>
                  </a:lnTo>
                  <a:lnTo>
                    <a:pt x="5112" y="507"/>
                  </a:lnTo>
                  <a:lnTo>
                    <a:pt x="5072" y="575"/>
                  </a:lnTo>
                  <a:lnTo>
                    <a:pt x="5050" y="609"/>
                  </a:lnTo>
                  <a:lnTo>
                    <a:pt x="5026" y="644"/>
                  </a:lnTo>
                  <a:lnTo>
                    <a:pt x="5003" y="678"/>
                  </a:lnTo>
                  <a:lnTo>
                    <a:pt x="4976" y="712"/>
                  </a:lnTo>
                  <a:lnTo>
                    <a:pt x="4950" y="746"/>
                  </a:lnTo>
                  <a:lnTo>
                    <a:pt x="4922" y="780"/>
                  </a:lnTo>
                  <a:lnTo>
                    <a:pt x="4893" y="812"/>
                  </a:lnTo>
                  <a:lnTo>
                    <a:pt x="4862" y="846"/>
                  </a:lnTo>
                  <a:lnTo>
                    <a:pt x="4830" y="878"/>
                  </a:lnTo>
                  <a:lnTo>
                    <a:pt x="4797" y="909"/>
                  </a:lnTo>
                  <a:lnTo>
                    <a:pt x="4762" y="940"/>
                  </a:lnTo>
                  <a:lnTo>
                    <a:pt x="4726" y="970"/>
                  </a:lnTo>
                  <a:lnTo>
                    <a:pt x="4689" y="999"/>
                  </a:lnTo>
                  <a:lnTo>
                    <a:pt x="4650" y="1027"/>
                  </a:lnTo>
                  <a:lnTo>
                    <a:pt x="4610" y="1054"/>
                  </a:lnTo>
                  <a:lnTo>
                    <a:pt x="4568" y="1080"/>
                  </a:lnTo>
                  <a:lnTo>
                    <a:pt x="4524" y="1104"/>
                  </a:lnTo>
                  <a:lnTo>
                    <a:pt x="4479" y="1127"/>
                  </a:lnTo>
                  <a:lnTo>
                    <a:pt x="4432" y="1150"/>
                  </a:lnTo>
                  <a:lnTo>
                    <a:pt x="4385" y="1169"/>
                  </a:lnTo>
                  <a:lnTo>
                    <a:pt x="4335" y="1188"/>
                  </a:lnTo>
                  <a:lnTo>
                    <a:pt x="4283" y="1205"/>
                  </a:lnTo>
                  <a:lnTo>
                    <a:pt x="4229" y="1219"/>
                  </a:lnTo>
                  <a:lnTo>
                    <a:pt x="4175" y="1232"/>
                  </a:lnTo>
                  <a:lnTo>
                    <a:pt x="4118" y="1243"/>
                  </a:lnTo>
                  <a:lnTo>
                    <a:pt x="4060" y="1251"/>
                  </a:lnTo>
                  <a:lnTo>
                    <a:pt x="4000" y="1259"/>
                  </a:lnTo>
                  <a:lnTo>
                    <a:pt x="3939" y="1263"/>
                  </a:lnTo>
                  <a:lnTo>
                    <a:pt x="3875" y="1266"/>
                  </a:lnTo>
                  <a:lnTo>
                    <a:pt x="3810" y="1264"/>
                  </a:lnTo>
                  <a:lnTo>
                    <a:pt x="3742" y="1263"/>
                  </a:lnTo>
                  <a:lnTo>
                    <a:pt x="3673" y="1256"/>
                  </a:lnTo>
                  <a:lnTo>
                    <a:pt x="3602" y="1248"/>
                  </a:lnTo>
                  <a:lnTo>
                    <a:pt x="3528" y="1237"/>
                  </a:lnTo>
                  <a:lnTo>
                    <a:pt x="3453" y="1224"/>
                  </a:lnTo>
                  <a:lnTo>
                    <a:pt x="3377" y="1206"/>
                  </a:lnTo>
                  <a:lnTo>
                    <a:pt x="3298" y="1187"/>
                  </a:lnTo>
                  <a:lnTo>
                    <a:pt x="3217" y="1164"/>
                  </a:lnTo>
                  <a:lnTo>
                    <a:pt x="3217" y="1164"/>
                  </a:lnTo>
                  <a:lnTo>
                    <a:pt x="3055" y="1116"/>
                  </a:lnTo>
                  <a:lnTo>
                    <a:pt x="2899" y="1074"/>
                  </a:lnTo>
                  <a:lnTo>
                    <a:pt x="2751" y="1033"/>
                  </a:lnTo>
                  <a:lnTo>
                    <a:pt x="2605" y="999"/>
                  </a:lnTo>
                  <a:lnTo>
                    <a:pt x="2466" y="969"/>
                  </a:lnTo>
                  <a:lnTo>
                    <a:pt x="2333" y="941"/>
                  </a:lnTo>
                  <a:lnTo>
                    <a:pt x="2202" y="919"/>
                  </a:lnTo>
                  <a:lnTo>
                    <a:pt x="2079" y="899"/>
                  </a:lnTo>
                  <a:lnTo>
                    <a:pt x="1958" y="885"/>
                  </a:lnTo>
                  <a:lnTo>
                    <a:pt x="1843" y="872"/>
                  </a:lnTo>
                  <a:lnTo>
                    <a:pt x="1730" y="865"/>
                  </a:lnTo>
                  <a:lnTo>
                    <a:pt x="1622" y="861"/>
                  </a:lnTo>
                  <a:lnTo>
                    <a:pt x="1518" y="861"/>
                  </a:lnTo>
                  <a:lnTo>
                    <a:pt x="1418" y="864"/>
                  </a:lnTo>
                  <a:lnTo>
                    <a:pt x="1321" y="872"/>
                  </a:lnTo>
                  <a:lnTo>
                    <a:pt x="1226" y="882"/>
                  </a:lnTo>
                  <a:lnTo>
                    <a:pt x="1180" y="888"/>
                  </a:lnTo>
                  <a:lnTo>
                    <a:pt x="1134" y="896"/>
                  </a:lnTo>
                  <a:lnTo>
                    <a:pt x="1090" y="904"/>
                  </a:lnTo>
                  <a:lnTo>
                    <a:pt x="1047" y="912"/>
                  </a:lnTo>
                  <a:lnTo>
                    <a:pt x="1004" y="924"/>
                  </a:lnTo>
                  <a:lnTo>
                    <a:pt x="961" y="933"/>
                  </a:lnTo>
                  <a:lnTo>
                    <a:pt x="919" y="945"/>
                  </a:lnTo>
                  <a:lnTo>
                    <a:pt x="878" y="957"/>
                  </a:lnTo>
                  <a:lnTo>
                    <a:pt x="797" y="985"/>
                  </a:lnTo>
                  <a:lnTo>
                    <a:pt x="718" y="1016"/>
                  </a:lnTo>
                  <a:lnTo>
                    <a:pt x="640" y="1050"/>
                  </a:lnTo>
                  <a:lnTo>
                    <a:pt x="565" y="1087"/>
                  </a:lnTo>
                  <a:lnTo>
                    <a:pt x="492" y="1127"/>
                  </a:lnTo>
                  <a:lnTo>
                    <a:pt x="419" y="1171"/>
                  </a:lnTo>
                  <a:lnTo>
                    <a:pt x="347" y="1216"/>
                  </a:lnTo>
                  <a:lnTo>
                    <a:pt x="276" y="1266"/>
                  </a:lnTo>
                  <a:lnTo>
                    <a:pt x="207" y="1318"/>
                  </a:lnTo>
                  <a:lnTo>
                    <a:pt x="138" y="1372"/>
                  </a:lnTo>
                  <a:lnTo>
                    <a:pt x="70" y="1431"/>
                  </a:lnTo>
                  <a:lnTo>
                    <a:pt x="0" y="149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spcBef>
                  <a:spcPct val="50000"/>
                </a:spcBef>
              </a:pPr>
              <a:endParaRPr lang="ko-KR" altLang="en-US" sz="1000" b="1" dirty="0" smtClean="0">
                <a:solidFill>
                  <a:srgbClr val="000000"/>
                </a:solidFill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85" name="Freeform 49"/>
            <p:cNvSpPr>
              <a:spLocks/>
            </p:cNvSpPr>
            <p:nvPr userDrawn="1"/>
          </p:nvSpPr>
          <p:spPr bwMode="auto">
            <a:xfrm>
              <a:off x="1272" y="882"/>
              <a:ext cx="5291" cy="803"/>
            </a:xfrm>
            <a:custGeom>
              <a:avLst/>
              <a:gdLst/>
              <a:ahLst/>
              <a:cxnLst>
                <a:cxn ang="0">
                  <a:pos x="5291" y="0"/>
                </a:cxn>
                <a:cxn ang="0">
                  <a:pos x="5273" y="73"/>
                </a:cxn>
                <a:cxn ang="0">
                  <a:pos x="5250" y="155"/>
                </a:cxn>
                <a:cxn ang="0">
                  <a:pos x="5214" y="260"/>
                </a:cxn>
                <a:cxn ang="0">
                  <a:pos x="5162" y="381"/>
                </a:cxn>
                <a:cxn ang="0">
                  <a:pos x="5097" y="515"/>
                </a:cxn>
                <a:cxn ang="0">
                  <a:pos x="5036" y="618"/>
                </a:cxn>
                <a:cxn ang="0">
                  <a:pos x="4989" y="688"/>
                </a:cxn>
                <a:cxn ang="0">
                  <a:pos x="4937" y="757"/>
                </a:cxn>
                <a:cxn ang="0">
                  <a:pos x="4882" y="827"/>
                </a:cxn>
                <a:cxn ang="0">
                  <a:pos x="4821" y="893"/>
                </a:cxn>
                <a:cxn ang="0">
                  <a:pos x="4753" y="956"/>
                </a:cxn>
                <a:cxn ang="0">
                  <a:pos x="4681" y="1017"/>
                </a:cxn>
                <a:cxn ang="0">
                  <a:pos x="4603" y="1074"/>
                </a:cxn>
                <a:cxn ang="0">
                  <a:pos x="4518" y="1127"/>
                </a:cxn>
                <a:cxn ang="0">
                  <a:pos x="4426" y="1174"/>
                </a:cxn>
                <a:cxn ang="0">
                  <a:pos x="4329" y="1214"/>
                </a:cxn>
                <a:cxn ang="0">
                  <a:pos x="4225" y="1248"/>
                </a:cxn>
                <a:cxn ang="0">
                  <a:pos x="4114" y="1274"/>
                </a:cxn>
                <a:cxn ang="0">
                  <a:pos x="3996" y="1292"/>
                </a:cxn>
                <a:cxn ang="0">
                  <a:pos x="3871" y="1301"/>
                </a:cxn>
                <a:cxn ang="0">
                  <a:pos x="3738" y="1301"/>
                </a:cxn>
                <a:cxn ang="0">
                  <a:pos x="3598" y="1290"/>
                </a:cxn>
                <a:cxn ang="0">
                  <a:pos x="3449" y="1267"/>
                </a:cxn>
                <a:cxn ang="0">
                  <a:pos x="3292" y="1233"/>
                </a:cxn>
                <a:cxn ang="0">
                  <a:pos x="3212" y="1212"/>
                </a:cxn>
                <a:cxn ang="0">
                  <a:pos x="2894" y="1129"/>
                </a:cxn>
                <a:cxn ang="0">
                  <a:pos x="2598" y="1059"/>
                </a:cxn>
                <a:cxn ang="0">
                  <a:pos x="2323" y="1007"/>
                </a:cxn>
                <a:cxn ang="0">
                  <a:pos x="2069" y="970"/>
                </a:cxn>
                <a:cxn ang="0">
                  <a:pos x="1833" y="948"/>
                </a:cxn>
                <a:cxn ang="0">
                  <a:pos x="1612" y="941"/>
                </a:cxn>
                <a:cxn ang="0">
                  <a:pos x="1408" y="948"/>
                </a:cxn>
                <a:cxn ang="0">
                  <a:pos x="1216" y="969"/>
                </a:cxn>
                <a:cxn ang="0">
                  <a:pos x="1126" y="985"/>
                </a:cxn>
                <a:cxn ang="0">
                  <a:pos x="1037" y="1004"/>
                </a:cxn>
                <a:cxn ang="0">
                  <a:pos x="953" y="1027"/>
                </a:cxn>
                <a:cxn ang="0">
                  <a:pos x="869" y="1053"/>
                </a:cxn>
                <a:cxn ang="0">
                  <a:pos x="789" y="1082"/>
                </a:cxn>
                <a:cxn ang="0">
                  <a:pos x="635" y="1150"/>
                </a:cxn>
                <a:cxn ang="0">
                  <a:pos x="486" y="1230"/>
                </a:cxn>
                <a:cxn ang="0">
                  <a:pos x="343" y="1324"/>
                </a:cxn>
                <a:cxn ang="0">
                  <a:pos x="204" y="1429"/>
                </a:cxn>
                <a:cxn ang="0">
                  <a:pos x="68" y="1545"/>
                </a:cxn>
              </a:cxnLst>
              <a:rect l="0" t="0" r="r" b="b"/>
              <a:pathLst>
                <a:path w="5291" h="1606">
                  <a:moveTo>
                    <a:pt x="5291" y="0"/>
                  </a:moveTo>
                  <a:lnTo>
                    <a:pt x="5291" y="0"/>
                  </a:lnTo>
                  <a:lnTo>
                    <a:pt x="5287" y="19"/>
                  </a:lnTo>
                  <a:lnTo>
                    <a:pt x="5273" y="73"/>
                  </a:lnTo>
                  <a:lnTo>
                    <a:pt x="5264" y="111"/>
                  </a:lnTo>
                  <a:lnTo>
                    <a:pt x="5250" y="155"/>
                  </a:lnTo>
                  <a:lnTo>
                    <a:pt x="5233" y="205"/>
                  </a:lnTo>
                  <a:lnTo>
                    <a:pt x="5214" y="260"/>
                  </a:lnTo>
                  <a:lnTo>
                    <a:pt x="5190" y="318"/>
                  </a:lnTo>
                  <a:lnTo>
                    <a:pt x="5162" y="381"/>
                  </a:lnTo>
                  <a:lnTo>
                    <a:pt x="5132" y="447"/>
                  </a:lnTo>
                  <a:lnTo>
                    <a:pt x="5097" y="515"/>
                  </a:lnTo>
                  <a:lnTo>
                    <a:pt x="5057" y="583"/>
                  </a:lnTo>
                  <a:lnTo>
                    <a:pt x="5036" y="618"/>
                  </a:lnTo>
                  <a:lnTo>
                    <a:pt x="5014" y="654"/>
                  </a:lnTo>
                  <a:lnTo>
                    <a:pt x="4989" y="688"/>
                  </a:lnTo>
                  <a:lnTo>
                    <a:pt x="4964" y="723"/>
                  </a:lnTo>
                  <a:lnTo>
                    <a:pt x="4937" y="757"/>
                  </a:lnTo>
                  <a:lnTo>
                    <a:pt x="4911" y="791"/>
                  </a:lnTo>
                  <a:lnTo>
                    <a:pt x="4882" y="827"/>
                  </a:lnTo>
                  <a:lnTo>
                    <a:pt x="4851" y="859"/>
                  </a:lnTo>
                  <a:lnTo>
                    <a:pt x="4821" y="893"/>
                  </a:lnTo>
                  <a:lnTo>
                    <a:pt x="4787" y="925"/>
                  </a:lnTo>
                  <a:lnTo>
                    <a:pt x="4753" y="956"/>
                  </a:lnTo>
                  <a:lnTo>
                    <a:pt x="4718" y="988"/>
                  </a:lnTo>
                  <a:lnTo>
                    <a:pt x="4681" y="1017"/>
                  </a:lnTo>
                  <a:lnTo>
                    <a:pt x="4642" y="1046"/>
                  </a:lnTo>
                  <a:lnTo>
                    <a:pt x="4603" y="1074"/>
                  </a:lnTo>
                  <a:lnTo>
                    <a:pt x="4561" y="1101"/>
                  </a:lnTo>
                  <a:lnTo>
                    <a:pt x="4518" y="1127"/>
                  </a:lnTo>
                  <a:lnTo>
                    <a:pt x="4472" y="1151"/>
                  </a:lnTo>
                  <a:lnTo>
                    <a:pt x="4426" y="1174"/>
                  </a:lnTo>
                  <a:lnTo>
                    <a:pt x="4379" y="1195"/>
                  </a:lnTo>
                  <a:lnTo>
                    <a:pt x="4329" y="1214"/>
                  </a:lnTo>
                  <a:lnTo>
                    <a:pt x="4278" y="1232"/>
                  </a:lnTo>
                  <a:lnTo>
                    <a:pt x="4225" y="1248"/>
                  </a:lnTo>
                  <a:lnTo>
                    <a:pt x="4171" y="1263"/>
                  </a:lnTo>
                  <a:lnTo>
                    <a:pt x="4114" y="1274"/>
                  </a:lnTo>
                  <a:lnTo>
                    <a:pt x="4056" y="1284"/>
                  </a:lnTo>
                  <a:lnTo>
                    <a:pt x="3996" y="1292"/>
                  </a:lnTo>
                  <a:lnTo>
                    <a:pt x="3935" y="1298"/>
                  </a:lnTo>
                  <a:lnTo>
                    <a:pt x="3871" y="1301"/>
                  </a:lnTo>
                  <a:lnTo>
                    <a:pt x="3806" y="1303"/>
                  </a:lnTo>
                  <a:lnTo>
                    <a:pt x="3738" y="1301"/>
                  </a:lnTo>
                  <a:lnTo>
                    <a:pt x="3668" y="1296"/>
                  </a:lnTo>
                  <a:lnTo>
                    <a:pt x="3598" y="1290"/>
                  </a:lnTo>
                  <a:lnTo>
                    <a:pt x="3524" y="1280"/>
                  </a:lnTo>
                  <a:lnTo>
                    <a:pt x="3449" y="1267"/>
                  </a:lnTo>
                  <a:lnTo>
                    <a:pt x="3371" y="1253"/>
                  </a:lnTo>
                  <a:lnTo>
                    <a:pt x="3292" y="1233"/>
                  </a:lnTo>
                  <a:lnTo>
                    <a:pt x="3212" y="1212"/>
                  </a:lnTo>
                  <a:lnTo>
                    <a:pt x="3212" y="1212"/>
                  </a:lnTo>
                  <a:lnTo>
                    <a:pt x="3049" y="1167"/>
                  </a:lnTo>
                  <a:lnTo>
                    <a:pt x="2894" y="1129"/>
                  </a:lnTo>
                  <a:lnTo>
                    <a:pt x="2742" y="1091"/>
                  </a:lnTo>
                  <a:lnTo>
                    <a:pt x="2598" y="1059"/>
                  </a:lnTo>
                  <a:lnTo>
                    <a:pt x="2458" y="1032"/>
                  </a:lnTo>
                  <a:lnTo>
                    <a:pt x="2323" y="1007"/>
                  </a:lnTo>
                  <a:lnTo>
                    <a:pt x="2194" y="986"/>
                  </a:lnTo>
                  <a:lnTo>
                    <a:pt x="2069" y="970"/>
                  </a:lnTo>
                  <a:lnTo>
                    <a:pt x="1948" y="957"/>
                  </a:lnTo>
                  <a:lnTo>
                    <a:pt x="1833" y="948"/>
                  </a:lnTo>
                  <a:lnTo>
                    <a:pt x="1720" y="943"/>
                  </a:lnTo>
                  <a:lnTo>
                    <a:pt x="1612" y="941"/>
                  </a:lnTo>
                  <a:lnTo>
                    <a:pt x="1508" y="943"/>
                  </a:lnTo>
                  <a:lnTo>
                    <a:pt x="1408" y="948"/>
                  </a:lnTo>
                  <a:lnTo>
                    <a:pt x="1311" y="957"/>
                  </a:lnTo>
                  <a:lnTo>
                    <a:pt x="1216" y="969"/>
                  </a:lnTo>
                  <a:lnTo>
                    <a:pt x="1171" y="977"/>
                  </a:lnTo>
                  <a:lnTo>
                    <a:pt x="1126" y="985"/>
                  </a:lnTo>
                  <a:lnTo>
                    <a:pt x="1082" y="994"/>
                  </a:lnTo>
                  <a:lnTo>
                    <a:pt x="1037" y="1004"/>
                  </a:lnTo>
                  <a:lnTo>
                    <a:pt x="994" y="1015"/>
                  </a:lnTo>
                  <a:lnTo>
                    <a:pt x="953" y="1027"/>
                  </a:lnTo>
                  <a:lnTo>
                    <a:pt x="911" y="1040"/>
                  </a:lnTo>
                  <a:lnTo>
                    <a:pt x="869" y="1053"/>
                  </a:lnTo>
                  <a:lnTo>
                    <a:pt x="829" y="1067"/>
                  </a:lnTo>
                  <a:lnTo>
                    <a:pt x="789" y="1082"/>
                  </a:lnTo>
                  <a:lnTo>
                    <a:pt x="711" y="1114"/>
                  </a:lnTo>
                  <a:lnTo>
                    <a:pt x="635" y="1150"/>
                  </a:lnTo>
                  <a:lnTo>
                    <a:pt x="560" y="1188"/>
                  </a:lnTo>
                  <a:lnTo>
                    <a:pt x="486" y="1230"/>
                  </a:lnTo>
                  <a:lnTo>
                    <a:pt x="414" y="1275"/>
                  </a:lnTo>
                  <a:lnTo>
                    <a:pt x="343" y="1324"/>
                  </a:lnTo>
                  <a:lnTo>
                    <a:pt x="274" y="1374"/>
                  </a:lnTo>
                  <a:lnTo>
                    <a:pt x="204" y="1429"/>
                  </a:lnTo>
                  <a:lnTo>
                    <a:pt x="136" y="1485"/>
                  </a:lnTo>
                  <a:lnTo>
                    <a:pt x="68" y="1545"/>
                  </a:lnTo>
                  <a:lnTo>
                    <a:pt x="0" y="160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spcBef>
                  <a:spcPct val="50000"/>
                </a:spcBef>
              </a:pPr>
              <a:endParaRPr lang="ko-KR" altLang="en-US" sz="1000" b="1" dirty="0" smtClean="0">
                <a:solidFill>
                  <a:srgbClr val="000000"/>
                </a:solidFill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86" name="Freeform 50"/>
            <p:cNvSpPr>
              <a:spLocks/>
            </p:cNvSpPr>
            <p:nvPr userDrawn="1"/>
          </p:nvSpPr>
          <p:spPr bwMode="auto">
            <a:xfrm>
              <a:off x="1317" y="854"/>
              <a:ext cx="5265" cy="860"/>
            </a:xfrm>
            <a:custGeom>
              <a:avLst/>
              <a:gdLst/>
              <a:ahLst/>
              <a:cxnLst>
                <a:cxn ang="0">
                  <a:pos x="5265" y="0"/>
                </a:cxn>
                <a:cxn ang="0">
                  <a:pos x="5249" y="73"/>
                </a:cxn>
                <a:cxn ang="0">
                  <a:pos x="5226" y="155"/>
                </a:cxn>
                <a:cxn ang="0">
                  <a:pos x="5191" y="262"/>
                </a:cxn>
                <a:cxn ang="0">
                  <a:pos x="5142" y="385"/>
                </a:cxn>
                <a:cxn ang="0">
                  <a:pos x="5078" y="520"/>
                </a:cxn>
                <a:cxn ang="0">
                  <a:pos x="5019" y="625"/>
                </a:cxn>
                <a:cxn ang="0">
                  <a:pos x="4974" y="696"/>
                </a:cxn>
                <a:cxn ang="0">
                  <a:pos x="4923" y="767"/>
                </a:cxn>
                <a:cxn ang="0">
                  <a:pos x="4869" y="838"/>
                </a:cxn>
                <a:cxn ang="0">
                  <a:pos x="4808" y="906"/>
                </a:cxn>
                <a:cxn ang="0">
                  <a:pos x="4741" y="971"/>
                </a:cxn>
                <a:cxn ang="0">
                  <a:pos x="4670" y="1034"/>
                </a:cxn>
                <a:cxn ang="0">
                  <a:pos x="4593" y="1093"/>
                </a:cxn>
                <a:cxn ang="0">
                  <a:pos x="4509" y="1147"/>
                </a:cxn>
                <a:cxn ang="0">
                  <a:pos x="4419" y="1195"/>
                </a:cxn>
                <a:cxn ang="0">
                  <a:pos x="4322" y="1239"/>
                </a:cxn>
                <a:cxn ang="0">
                  <a:pos x="4218" y="1274"/>
                </a:cxn>
                <a:cxn ang="0">
                  <a:pos x="4108" y="1303"/>
                </a:cxn>
                <a:cxn ang="0">
                  <a:pos x="3990" y="1324"/>
                </a:cxn>
                <a:cxn ang="0">
                  <a:pos x="3865" y="1336"/>
                </a:cxn>
                <a:cxn ang="0">
                  <a:pos x="3732" y="1337"/>
                </a:cxn>
                <a:cxn ang="0">
                  <a:pos x="3591" y="1329"/>
                </a:cxn>
                <a:cxn ang="0">
                  <a:pos x="3443" y="1311"/>
                </a:cxn>
                <a:cxn ang="0">
                  <a:pos x="3286" y="1279"/>
                </a:cxn>
                <a:cxn ang="0">
                  <a:pos x="3204" y="1260"/>
                </a:cxn>
                <a:cxn ang="0">
                  <a:pos x="2885" y="1181"/>
                </a:cxn>
                <a:cxn ang="0">
                  <a:pos x="2588" y="1119"/>
                </a:cxn>
                <a:cxn ang="0">
                  <a:pos x="2313" y="1071"/>
                </a:cxn>
                <a:cxn ang="0">
                  <a:pos x="2059" y="1039"/>
                </a:cxn>
                <a:cxn ang="0">
                  <a:pos x="1821" y="1022"/>
                </a:cxn>
                <a:cxn ang="0">
                  <a:pos x="1602" y="1019"/>
                </a:cxn>
                <a:cxn ang="0">
                  <a:pos x="1396" y="1031"/>
                </a:cxn>
                <a:cxn ang="0">
                  <a:pos x="1252" y="1048"/>
                </a:cxn>
                <a:cxn ang="0">
                  <a:pos x="1160" y="1064"/>
                </a:cxn>
                <a:cxn ang="0">
                  <a:pos x="1071" y="1084"/>
                </a:cxn>
                <a:cxn ang="0">
                  <a:pos x="985" y="1106"/>
                </a:cxn>
                <a:cxn ang="0">
                  <a:pos x="901" y="1132"/>
                </a:cxn>
                <a:cxn ang="0">
                  <a:pos x="820" y="1163"/>
                </a:cxn>
                <a:cxn ang="0">
                  <a:pos x="702" y="1213"/>
                </a:cxn>
                <a:cxn ang="0">
                  <a:pos x="552" y="1290"/>
                </a:cxn>
                <a:cxn ang="0">
                  <a:pos x="408" y="1381"/>
                </a:cxn>
                <a:cxn ang="0">
                  <a:pos x="269" y="1483"/>
                </a:cxn>
                <a:cxn ang="0">
                  <a:pos x="133" y="1596"/>
                </a:cxn>
                <a:cxn ang="0">
                  <a:pos x="0" y="1722"/>
                </a:cxn>
              </a:cxnLst>
              <a:rect l="0" t="0" r="r" b="b"/>
              <a:pathLst>
                <a:path w="5265" h="1722">
                  <a:moveTo>
                    <a:pt x="5265" y="0"/>
                  </a:moveTo>
                  <a:lnTo>
                    <a:pt x="5265" y="0"/>
                  </a:lnTo>
                  <a:lnTo>
                    <a:pt x="5262" y="20"/>
                  </a:lnTo>
                  <a:lnTo>
                    <a:pt x="5249" y="73"/>
                  </a:lnTo>
                  <a:lnTo>
                    <a:pt x="5238" y="112"/>
                  </a:lnTo>
                  <a:lnTo>
                    <a:pt x="5226" y="155"/>
                  </a:lnTo>
                  <a:lnTo>
                    <a:pt x="5210" y="205"/>
                  </a:lnTo>
                  <a:lnTo>
                    <a:pt x="5191" y="262"/>
                  </a:lnTo>
                  <a:lnTo>
                    <a:pt x="5169" y="322"/>
                  </a:lnTo>
                  <a:lnTo>
                    <a:pt x="5142" y="385"/>
                  </a:lnTo>
                  <a:lnTo>
                    <a:pt x="5113" y="451"/>
                  </a:lnTo>
                  <a:lnTo>
                    <a:pt x="5078" y="520"/>
                  </a:lnTo>
                  <a:lnTo>
                    <a:pt x="5040" y="590"/>
                  </a:lnTo>
                  <a:lnTo>
                    <a:pt x="5019" y="625"/>
                  </a:lnTo>
                  <a:lnTo>
                    <a:pt x="4997" y="661"/>
                  </a:lnTo>
                  <a:lnTo>
                    <a:pt x="4974" y="696"/>
                  </a:lnTo>
                  <a:lnTo>
                    <a:pt x="4949" y="732"/>
                  </a:lnTo>
                  <a:lnTo>
                    <a:pt x="4923" y="767"/>
                  </a:lnTo>
                  <a:lnTo>
                    <a:pt x="4897" y="803"/>
                  </a:lnTo>
                  <a:lnTo>
                    <a:pt x="4869" y="838"/>
                  </a:lnTo>
                  <a:lnTo>
                    <a:pt x="4838" y="872"/>
                  </a:lnTo>
                  <a:lnTo>
                    <a:pt x="4808" y="906"/>
                  </a:lnTo>
                  <a:lnTo>
                    <a:pt x="4776" y="938"/>
                  </a:lnTo>
                  <a:lnTo>
                    <a:pt x="4741" y="971"/>
                  </a:lnTo>
                  <a:lnTo>
                    <a:pt x="4706" y="1003"/>
                  </a:lnTo>
                  <a:lnTo>
                    <a:pt x="4670" y="1034"/>
                  </a:lnTo>
                  <a:lnTo>
                    <a:pt x="4631" y="1064"/>
                  </a:lnTo>
                  <a:lnTo>
                    <a:pt x="4593" y="1093"/>
                  </a:lnTo>
                  <a:lnTo>
                    <a:pt x="4551" y="1121"/>
                  </a:lnTo>
                  <a:lnTo>
                    <a:pt x="4509" y="1147"/>
                  </a:lnTo>
                  <a:lnTo>
                    <a:pt x="4465" y="1173"/>
                  </a:lnTo>
                  <a:lnTo>
                    <a:pt x="4419" y="1195"/>
                  </a:lnTo>
                  <a:lnTo>
                    <a:pt x="4370" y="1218"/>
                  </a:lnTo>
                  <a:lnTo>
                    <a:pt x="4322" y="1239"/>
                  </a:lnTo>
                  <a:lnTo>
                    <a:pt x="4270" y="1258"/>
                  </a:lnTo>
                  <a:lnTo>
                    <a:pt x="4218" y="1274"/>
                  </a:lnTo>
                  <a:lnTo>
                    <a:pt x="4163" y="1290"/>
                  </a:lnTo>
                  <a:lnTo>
                    <a:pt x="4108" y="1303"/>
                  </a:lnTo>
                  <a:lnTo>
                    <a:pt x="4050" y="1315"/>
                  </a:lnTo>
                  <a:lnTo>
                    <a:pt x="3990" y="1324"/>
                  </a:lnTo>
                  <a:lnTo>
                    <a:pt x="3929" y="1331"/>
                  </a:lnTo>
                  <a:lnTo>
                    <a:pt x="3865" y="1336"/>
                  </a:lnTo>
                  <a:lnTo>
                    <a:pt x="3800" y="1337"/>
                  </a:lnTo>
                  <a:lnTo>
                    <a:pt x="3732" y="1337"/>
                  </a:lnTo>
                  <a:lnTo>
                    <a:pt x="3662" y="1336"/>
                  </a:lnTo>
                  <a:lnTo>
                    <a:pt x="3591" y="1329"/>
                  </a:lnTo>
                  <a:lnTo>
                    <a:pt x="3518" y="1321"/>
                  </a:lnTo>
                  <a:lnTo>
                    <a:pt x="3443" y="1311"/>
                  </a:lnTo>
                  <a:lnTo>
                    <a:pt x="3365" y="1297"/>
                  </a:lnTo>
                  <a:lnTo>
                    <a:pt x="3286" y="1279"/>
                  </a:lnTo>
                  <a:lnTo>
                    <a:pt x="3204" y="1260"/>
                  </a:lnTo>
                  <a:lnTo>
                    <a:pt x="3204" y="1260"/>
                  </a:lnTo>
                  <a:lnTo>
                    <a:pt x="3042" y="1219"/>
                  </a:lnTo>
                  <a:lnTo>
                    <a:pt x="2885" y="1181"/>
                  </a:lnTo>
                  <a:lnTo>
                    <a:pt x="2733" y="1148"/>
                  </a:lnTo>
                  <a:lnTo>
                    <a:pt x="2588" y="1119"/>
                  </a:lnTo>
                  <a:lnTo>
                    <a:pt x="2447" y="1093"/>
                  </a:lnTo>
                  <a:lnTo>
                    <a:pt x="2313" y="1071"/>
                  </a:lnTo>
                  <a:lnTo>
                    <a:pt x="2184" y="1053"/>
                  </a:lnTo>
                  <a:lnTo>
                    <a:pt x="2059" y="1039"/>
                  </a:lnTo>
                  <a:lnTo>
                    <a:pt x="1938" y="1029"/>
                  </a:lnTo>
                  <a:lnTo>
                    <a:pt x="1821" y="1022"/>
                  </a:lnTo>
                  <a:lnTo>
                    <a:pt x="1709" y="1019"/>
                  </a:lnTo>
                  <a:lnTo>
                    <a:pt x="1602" y="1019"/>
                  </a:lnTo>
                  <a:lnTo>
                    <a:pt x="1498" y="1024"/>
                  </a:lnTo>
                  <a:lnTo>
                    <a:pt x="1396" y="1031"/>
                  </a:lnTo>
                  <a:lnTo>
                    <a:pt x="1299" y="1042"/>
                  </a:lnTo>
                  <a:lnTo>
                    <a:pt x="1252" y="1048"/>
                  </a:lnTo>
                  <a:lnTo>
                    <a:pt x="1206" y="1056"/>
                  </a:lnTo>
                  <a:lnTo>
                    <a:pt x="1160" y="1064"/>
                  </a:lnTo>
                  <a:lnTo>
                    <a:pt x="1116" y="1074"/>
                  </a:lnTo>
                  <a:lnTo>
                    <a:pt x="1071" y="1084"/>
                  </a:lnTo>
                  <a:lnTo>
                    <a:pt x="1027" y="1095"/>
                  </a:lnTo>
                  <a:lnTo>
                    <a:pt x="985" y="1106"/>
                  </a:lnTo>
                  <a:lnTo>
                    <a:pt x="942" y="1119"/>
                  </a:lnTo>
                  <a:lnTo>
                    <a:pt x="901" y="1132"/>
                  </a:lnTo>
                  <a:lnTo>
                    <a:pt x="860" y="1147"/>
                  </a:lnTo>
                  <a:lnTo>
                    <a:pt x="820" y="1163"/>
                  </a:lnTo>
                  <a:lnTo>
                    <a:pt x="780" y="1177"/>
                  </a:lnTo>
                  <a:lnTo>
                    <a:pt x="702" y="1213"/>
                  </a:lnTo>
                  <a:lnTo>
                    <a:pt x="626" y="1250"/>
                  </a:lnTo>
                  <a:lnTo>
                    <a:pt x="552" y="1290"/>
                  </a:lnTo>
                  <a:lnTo>
                    <a:pt x="479" y="1334"/>
                  </a:lnTo>
                  <a:lnTo>
                    <a:pt x="408" y="1381"/>
                  </a:lnTo>
                  <a:lnTo>
                    <a:pt x="338" y="1429"/>
                  </a:lnTo>
                  <a:lnTo>
                    <a:pt x="269" y="1483"/>
                  </a:lnTo>
                  <a:lnTo>
                    <a:pt x="201" y="1538"/>
                  </a:lnTo>
                  <a:lnTo>
                    <a:pt x="133" y="1596"/>
                  </a:lnTo>
                  <a:lnTo>
                    <a:pt x="66" y="1657"/>
                  </a:lnTo>
                  <a:lnTo>
                    <a:pt x="0" y="172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spcBef>
                  <a:spcPct val="50000"/>
                </a:spcBef>
              </a:pPr>
              <a:endParaRPr lang="ko-KR" altLang="en-US" sz="1000" b="1" dirty="0" smtClean="0">
                <a:solidFill>
                  <a:srgbClr val="000000"/>
                </a:solidFill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87" name="Freeform 51"/>
            <p:cNvSpPr>
              <a:spLocks/>
            </p:cNvSpPr>
            <p:nvPr userDrawn="1"/>
          </p:nvSpPr>
          <p:spPr bwMode="auto">
            <a:xfrm>
              <a:off x="1361" y="825"/>
              <a:ext cx="5239" cy="918"/>
            </a:xfrm>
            <a:custGeom>
              <a:avLst/>
              <a:gdLst/>
              <a:ahLst/>
              <a:cxnLst>
                <a:cxn ang="0">
                  <a:pos x="5239" y="0"/>
                </a:cxn>
                <a:cxn ang="0">
                  <a:pos x="5223" y="74"/>
                </a:cxn>
                <a:cxn ang="0">
                  <a:pos x="5202" y="158"/>
                </a:cxn>
                <a:cxn ang="0">
                  <a:pos x="5169" y="265"/>
                </a:cxn>
                <a:cxn ang="0">
                  <a:pos x="5122" y="389"/>
                </a:cxn>
                <a:cxn ang="0">
                  <a:pos x="5061" y="527"/>
                </a:cxn>
                <a:cxn ang="0">
                  <a:pos x="5003" y="635"/>
                </a:cxn>
                <a:cxn ang="0">
                  <a:pos x="4958" y="706"/>
                </a:cxn>
                <a:cxn ang="0">
                  <a:pos x="4909" y="778"/>
                </a:cxn>
                <a:cxn ang="0">
                  <a:pos x="4855" y="850"/>
                </a:cxn>
                <a:cxn ang="0">
                  <a:pos x="4796" y="921"/>
                </a:cxn>
                <a:cxn ang="0">
                  <a:pos x="4730" y="987"/>
                </a:cxn>
                <a:cxn ang="0">
                  <a:pos x="4660" y="1051"/>
                </a:cxn>
                <a:cxn ang="0">
                  <a:pos x="4583" y="1113"/>
                </a:cxn>
                <a:cxn ang="0">
                  <a:pos x="4500" y="1168"/>
                </a:cxn>
                <a:cxn ang="0">
                  <a:pos x="4411" y="1219"/>
                </a:cxn>
                <a:cxn ang="0">
                  <a:pos x="4315" y="1265"/>
                </a:cxn>
                <a:cxn ang="0">
                  <a:pos x="4211" y="1303"/>
                </a:cxn>
                <a:cxn ang="0">
                  <a:pos x="4101" y="1334"/>
                </a:cxn>
                <a:cxn ang="0">
                  <a:pos x="3985" y="1357"/>
                </a:cxn>
                <a:cxn ang="0">
                  <a:pos x="3860" y="1371"/>
                </a:cxn>
                <a:cxn ang="0">
                  <a:pos x="3727" y="1376"/>
                </a:cxn>
                <a:cxn ang="0">
                  <a:pos x="3585" y="1371"/>
                </a:cxn>
                <a:cxn ang="0">
                  <a:pos x="3436" y="1355"/>
                </a:cxn>
                <a:cxn ang="0">
                  <a:pos x="3279" y="1326"/>
                </a:cxn>
                <a:cxn ang="0">
                  <a:pos x="3198" y="1308"/>
                </a:cxn>
                <a:cxn ang="0">
                  <a:pos x="2877" y="1235"/>
                </a:cxn>
                <a:cxn ang="0">
                  <a:pos x="2580" y="1179"/>
                </a:cxn>
                <a:cxn ang="0">
                  <a:pos x="2303" y="1137"/>
                </a:cxn>
                <a:cxn ang="0">
                  <a:pos x="2048" y="1109"/>
                </a:cxn>
                <a:cxn ang="0">
                  <a:pos x="1811" y="1097"/>
                </a:cxn>
                <a:cxn ang="0">
                  <a:pos x="1591" y="1100"/>
                </a:cxn>
                <a:cxn ang="0">
                  <a:pos x="1387" y="1114"/>
                </a:cxn>
                <a:cxn ang="0">
                  <a:pos x="1243" y="1135"/>
                </a:cxn>
                <a:cxn ang="0">
                  <a:pos x="1151" y="1153"/>
                </a:cxn>
                <a:cxn ang="0">
                  <a:pos x="1062" y="1174"/>
                </a:cxn>
                <a:cxn ang="0">
                  <a:pos x="976" y="1200"/>
                </a:cxn>
                <a:cxn ang="0">
                  <a:pos x="893" y="1227"/>
                </a:cxn>
                <a:cxn ang="0">
                  <a:pos x="812" y="1258"/>
                </a:cxn>
                <a:cxn ang="0">
                  <a:pos x="696" y="1311"/>
                </a:cxn>
                <a:cxn ang="0">
                  <a:pos x="546" y="1392"/>
                </a:cxn>
                <a:cxn ang="0">
                  <a:pos x="404" y="1486"/>
                </a:cxn>
                <a:cxn ang="0">
                  <a:pos x="267" y="1591"/>
                </a:cxn>
                <a:cxn ang="0">
                  <a:pos x="132" y="1709"/>
                </a:cxn>
                <a:cxn ang="0">
                  <a:pos x="0" y="1836"/>
                </a:cxn>
              </a:cxnLst>
              <a:rect l="0" t="0" r="r" b="b"/>
              <a:pathLst>
                <a:path w="5239" h="1836">
                  <a:moveTo>
                    <a:pt x="5239" y="0"/>
                  </a:moveTo>
                  <a:lnTo>
                    <a:pt x="5239" y="0"/>
                  </a:lnTo>
                  <a:lnTo>
                    <a:pt x="5236" y="20"/>
                  </a:lnTo>
                  <a:lnTo>
                    <a:pt x="5223" y="74"/>
                  </a:lnTo>
                  <a:lnTo>
                    <a:pt x="5215" y="113"/>
                  </a:lnTo>
                  <a:lnTo>
                    <a:pt x="5202" y="158"/>
                  </a:lnTo>
                  <a:lnTo>
                    <a:pt x="5187" y="209"/>
                  </a:lnTo>
                  <a:lnTo>
                    <a:pt x="5169" y="265"/>
                  </a:lnTo>
                  <a:lnTo>
                    <a:pt x="5148" y="325"/>
                  </a:lnTo>
                  <a:lnTo>
                    <a:pt x="5122" y="389"/>
                  </a:lnTo>
                  <a:lnTo>
                    <a:pt x="5093" y="457"/>
                  </a:lnTo>
                  <a:lnTo>
                    <a:pt x="5061" y="527"/>
                  </a:lnTo>
                  <a:lnTo>
                    <a:pt x="5023" y="598"/>
                  </a:lnTo>
                  <a:lnTo>
                    <a:pt x="5003" y="635"/>
                  </a:lnTo>
                  <a:lnTo>
                    <a:pt x="4982" y="670"/>
                  </a:lnTo>
                  <a:lnTo>
                    <a:pt x="4958" y="706"/>
                  </a:lnTo>
                  <a:lnTo>
                    <a:pt x="4934" y="743"/>
                  </a:lnTo>
                  <a:lnTo>
                    <a:pt x="4909" y="778"/>
                  </a:lnTo>
                  <a:lnTo>
                    <a:pt x="4883" y="814"/>
                  </a:lnTo>
                  <a:lnTo>
                    <a:pt x="4855" y="850"/>
                  </a:lnTo>
                  <a:lnTo>
                    <a:pt x="4826" y="885"/>
                  </a:lnTo>
                  <a:lnTo>
                    <a:pt x="4796" y="921"/>
                  </a:lnTo>
                  <a:lnTo>
                    <a:pt x="4764" y="954"/>
                  </a:lnTo>
                  <a:lnTo>
                    <a:pt x="4730" y="987"/>
                  </a:lnTo>
                  <a:lnTo>
                    <a:pt x="4696" y="1019"/>
                  </a:lnTo>
                  <a:lnTo>
                    <a:pt x="4660" y="1051"/>
                  </a:lnTo>
                  <a:lnTo>
                    <a:pt x="4622" y="1082"/>
                  </a:lnTo>
                  <a:lnTo>
                    <a:pt x="4583" y="1113"/>
                  </a:lnTo>
                  <a:lnTo>
                    <a:pt x="4543" y="1140"/>
                  </a:lnTo>
                  <a:lnTo>
                    <a:pt x="4500" y="1168"/>
                  </a:lnTo>
                  <a:lnTo>
                    <a:pt x="4457" y="1195"/>
                  </a:lnTo>
                  <a:lnTo>
                    <a:pt x="4411" y="1219"/>
                  </a:lnTo>
                  <a:lnTo>
                    <a:pt x="4364" y="1242"/>
                  </a:lnTo>
                  <a:lnTo>
                    <a:pt x="4315" y="1265"/>
                  </a:lnTo>
                  <a:lnTo>
                    <a:pt x="4264" y="1284"/>
                  </a:lnTo>
                  <a:lnTo>
                    <a:pt x="4211" y="1303"/>
                  </a:lnTo>
                  <a:lnTo>
                    <a:pt x="4157" y="1319"/>
                  </a:lnTo>
                  <a:lnTo>
                    <a:pt x="4101" y="1334"/>
                  </a:lnTo>
                  <a:lnTo>
                    <a:pt x="4043" y="1347"/>
                  </a:lnTo>
                  <a:lnTo>
                    <a:pt x="3985" y="1357"/>
                  </a:lnTo>
                  <a:lnTo>
                    <a:pt x="3922" y="1365"/>
                  </a:lnTo>
                  <a:lnTo>
                    <a:pt x="3860" y="1371"/>
                  </a:lnTo>
                  <a:lnTo>
                    <a:pt x="3793" y="1374"/>
                  </a:lnTo>
                  <a:lnTo>
                    <a:pt x="3727" y="1376"/>
                  </a:lnTo>
                  <a:lnTo>
                    <a:pt x="3657" y="1374"/>
                  </a:lnTo>
                  <a:lnTo>
                    <a:pt x="3585" y="1371"/>
                  </a:lnTo>
                  <a:lnTo>
                    <a:pt x="3513" y="1365"/>
                  </a:lnTo>
                  <a:lnTo>
                    <a:pt x="3436" y="1355"/>
                  </a:lnTo>
                  <a:lnTo>
                    <a:pt x="3359" y="1342"/>
                  </a:lnTo>
                  <a:lnTo>
                    <a:pt x="3279" y="1326"/>
                  </a:lnTo>
                  <a:lnTo>
                    <a:pt x="3198" y="1308"/>
                  </a:lnTo>
                  <a:lnTo>
                    <a:pt x="3198" y="1308"/>
                  </a:lnTo>
                  <a:lnTo>
                    <a:pt x="3034" y="1269"/>
                  </a:lnTo>
                  <a:lnTo>
                    <a:pt x="2877" y="1235"/>
                  </a:lnTo>
                  <a:lnTo>
                    <a:pt x="2726" y="1205"/>
                  </a:lnTo>
                  <a:lnTo>
                    <a:pt x="2580" y="1179"/>
                  </a:lnTo>
                  <a:lnTo>
                    <a:pt x="2439" y="1156"/>
                  </a:lnTo>
                  <a:lnTo>
                    <a:pt x="2303" y="1137"/>
                  </a:lnTo>
                  <a:lnTo>
                    <a:pt x="2174" y="1121"/>
                  </a:lnTo>
                  <a:lnTo>
                    <a:pt x="2048" y="1109"/>
                  </a:lnTo>
                  <a:lnTo>
                    <a:pt x="1927" y="1101"/>
                  </a:lnTo>
                  <a:lnTo>
                    <a:pt x="1811" y="1097"/>
                  </a:lnTo>
                  <a:lnTo>
                    <a:pt x="1699" y="1097"/>
                  </a:lnTo>
                  <a:lnTo>
                    <a:pt x="1591" y="1100"/>
                  </a:lnTo>
                  <a:lnTo>
                    <a:pt x="1487" y="1105"/>
                  </a:lnTo>
                  <a:lnTo>
                    <a:pt x="1387" y="1114"/>
                  </a:lnTo>
                  <a:lnTo>
                    <a:pt x="1290" y="1127"/>
                  </a:lnTo>
                  <a:lnTo>
                    <a:pt x="1243" y="1135"/>
                  </a:lnTo>
                  <a:lnTo>
                    <a:pt x="1197" y="1143"/>
                  </a:lnTo>
                  <a:lnTo>
                    <a:pt x="1151" y="1153"/>
                  </a:lnTo>
                  <a:lnTo>
                    <a:pt x="1107" y="1164"/>
                  </a:lnTo>
                  <a:lnTo>
                    <a:pt x="1062" y="1174"/>
                  </a:lnTo>
                  <a:lnTo>
                    <a:pt x="1019" y="1187"/>
                  </a:lnTo>
                  <a:lnTo>
                    <a:pt x="976" y="1200"/>
                  </a:lnTo>
                  <a:lnTo>
                    <a:pt x="934" y="1213"/>
                  </a:lnTo>
                  <a:lnTo>
                    <a:pt x="893" y="1227"/>
                  </a:lnTo>
                  <a:lnTo>
                    <a:pt x="853" y="1242"/>
                  </a:lnTo>
                  <a:lnTo>
                    <a:pt x="812" y="1258"/>
                  </a:lnTo>
                  <a:lnTo>
                    <a:pt x="772" y="1276"/>
                  </a:lnTo>
                  <a:lnTo>
                    <a:pt x="696" y="1311"/>
                  </a:lnTo>
                  <a:lnTo>
                    <a:pt x="619" y="1350"/>
                  </a:lnTo>
                  <a:lnTo>
                    <a:pt x="546" y="1392"/>
                  </a:lnTo>
                  <a:lnTo>
                    <a:pt x="473" y="1437"/>
                  </a:lnTo>
                  <a:lnTo>
                    <a:pt x="404" y="1486"/>
                  </a:lnTo>
                  <a:lnTo>
                    <a:pt x="335" y="1537"/>
                  </a:lnTo>
                  <a:lnTo>
                    <a:pt x="267" y="1591"/>
                  </a:lnTo>
                  <a:lnTo>
                    <a:pt x="199" y="1649"/>
                  </a:lnTo>
                  <a:lnTo>
                    <a:pt x="132" y="1709"/>
                  </a:lnTo>
                  <a:lnTo>
                    <a:pt x="67" y="1772"/>
                  </a:lnTo>
                  <a:lnTo>
                    <a:pt x="0" y="183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spcBef>
                  <a:spcPct val="50000"/>
                </a:spcBef>
              </a:pPr>
              <a:endParaRPr lang="ko-KR" altLang="en-US" sz="1000" b="1" dirty="0" smtClean="0">
                <a:solidFill>
                  <a:srgbClr val="000000"/>
                </a:solidFill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88" name="Freeform 52"/>
            <p:cNvSpPr>
              <a:spLocks/>
            </p:cNvSpPr>
            <p:nvPr userDrawn="1"/>
          </p:nvSpPr>
          <p:spPr bwMode="auto">
            <a:xfrm>
              <a:off x="1407" y="796"/>
              <a:ext cx="5211" cy="976"/>
            </a:xfrm>
            <a:custGeom>
              <a:avLst/>
              <a:gdLst/>
              <a:ahLst/>
              <a:cxnLst>
                <a:cxn ang="0">
                  <a:pos x="5211" y="0"/>
                </a:cxn>
                <a:cxn ang="0">
                  <a:pos x="5197" y="76"/>
                </a:cxn>
                <a:cxn ang="0">
                  <a:pos x="5176" y="160"/>
                </a:cxn>
                <a:cxn ang="0">
                  <a:pos x="5144" y="268"/>
                </a:cxn>
                <a:cxn ang="0">
                  <a:pos x="5100" y="394"/>
                </a:cxn>
                <a:cxn ang="0">
                  <a:pos x="5040" y="533"/>
                </a:cxn>
                <a:cxn ang="0">
                  <a:pos x="4983" y="643"/>
                </a:cxn>
                <a:cxn ang="0">
                  <a:pos x="4940" y="715"/>
                </a:cxn>
                <a:cxn ang="0">
                  <a:pos x="4893" y="790"/>
                </a:cxn>
                <a:cxn ang="0">
                  <a:pos x="4839" y="862"/>
                </a:cxn>
                <a:cxn ang="0">
                  <a:pos x="4780" y="933"/>
                </a:cxn>
                <a:cxn ang="0">
                  <a:pos x="4716" y="1003"/>
                </a:cxn>
                <a:cxn ang="0">
                  <a:pos x="4647" y="1069"/>
                </a:cxn>
                <a:cxn ang="0">
                  <a:pos x="4571" y="1130"/>
                </a:cxn>
                <a:cxn ang="0">
                  <a:pos x="4489" y="1188"/>
                </a:cxn>
                <a:cxn ang="0">
                  <a:pos x="4400" y="1242"/>
                </a:cxn>
                <a:cxn ang="0">
                  <a:pos x="4305" y="1289"/>
                </a:cxn>
                <a:cxn ang="0">
                  <a:pos x="4203" y="1331"/>
                </a:cxn>
                <a:cxn ang="0">
                  <a:pos x="4093" y="1363"/>
                </a:cxn>
                <a:cxn ang="0">
                  <a:pos x="3976" y="1389"/>
                </a:cxn>
                <a:cxn ang="0">
                  <a:pos x="3851" y="1406"/>
                </a:cxn>
                <a:cxn ang="0">
                  <a:pos x="3718" y="1413"/>
                </a:cxn>
                <a:cxn ang="0">
                  <a:pos x="3578" y="1411"/>
                </a:cxn>
                <a:cxn ang="0">
                  <a:pos x="3428" y="1398"/>
                </a:cxn>
                <a:cxn ang="0">
                  <a:pos x="3271" y="1373"/>
                </a:cxn>
                <a:cxn ang="0">
                  <a:pos x="3188" y="1356"/>
                </a:cxn>
                <a:cxn ang="0">
                  <a:pos x="2867" y="1290"/>
                </a:cxn>
                <a:cxn ang="0">
                  <a:pos x="2568" y="1239"/>
                </a:cxn>
                <a:cxn ang="0">
                  <a:pos x="2292" y="1203"/>
                </a:cxn>
                <a:cxn ang="0">
                  <a:pos x="2037" y="1180"/>
                </a:cxn>
                <a:cxn ang="0">
                  <a:pos x="1799" y="1172"/>
                </a:cxn>
                <a:cxn ang="0">
                  <a:pos x="1580" y="1179"/>
                </a:cxn>
                <a:cxn ang="0">
                  <a:pos x="1376" y="1198"/>
                </a:cxn>
                <a:cxn ang="0">
                  <a:pos x="1231" y="1222"/>
                </a:cxn>
                <a:cxn ang="0">
                  <a:pos x="1140" y="1242"/>
                </a:cxn>
                <a:cxn ang="0">
                  <a:pos x="1052" y="1266"/>
                </a:cxn>
                <a:cxn ang="0">
                  <a:pos x="966" y="1292"/>
                </a:cxn>
                <a:cxn ang="0">
                  <a:pos x="883" y="1323"/>
                </a:cxn>
                <a:cxn ang="0">
                  <a:pos x="802" y="1355"/>
                </a:cxn>
                <a:cxn ang="0">
                  <a:pos x="687" y="1410"/>
                </a:cxn>
                <a:cxn ang="0">
                  <a:pos x="539" y="1495"/>
                </a:cxn>
                <a:cxn ang="0">
                  <a:pos x="398" y="1592"/>
                </a:cxn>
                <a:cxn ang="0">
                  <a:pos x="262" y="1700"/>
                </a:cxn>
                <a:cxn ang="0">
                  <a:pos x="130" y="1821"/>
                </a:cxn>
                <a:cxn ang="0">
                  <a:pos x="0" y="1952"/>
                </a:cxn>
              </a:cxnLst>
              <a:rect l="0" t="0" r="r" b="b"/>
              <a:pathLst>
                <a:path w="5211" h="1952">
                  <a:moveTo>
                    <a:pt x="5211" y="0"/>
                  </a:moveTo>
                  <a:lnTo>
                    <a:pt x="5211" y="0"/>
                  </a:lnTo>
                  <a:lnTo>
                    <a:pt x="5206" y="21"/>
                  </a:lnTo>
                  <a:lnTo>
                    <a:pt x="5197" y="76"/>
                  </a:lnTo>
                  <a:lnTo>
                    <a:pt x="5187" y="115"/>
                  </a:lnTo>
                  <a:lnTo>
                    <a:pt x="5176" y="160"/>
                  </a:lnTo>
                  <a:lnTo>
                    <a:pt x="5162" y="212"/>
                  </a:lnTo>
                  <a:lnTo>
                    <a:pt x="5144" y="268"/>
                  </a:lnTo>
                  <a:lnTo>
                    <a:pt x="5123" y="329"/>
                  </a:lnTo>
                  <a:lnTo>
                    <a:pt x="5100" y="394"/>
                  </a:lnTo>
                  <a:lnTo>
                    <a:pt x="5072" y="463"/>
                  </a:lnTo>
                  <a:lnTo>
                    <a:pt x="5040" y="533"/>
                  </a:lnTo>
                  <a:lnTo>
                    <a:pt x="5004" y="606"/>
                  </a:lnTo>
                  <a:lnTo>
                    <a:pt x="4983" y="643"/>
                  </a:lnTo>
                  <a:lnTo>
                    <a:pt x="4962" y="680"/>
                  </a:lnTo>
                  <a:lnTo>
                    <a:pt x="4940" y="715"/>
                  </a:lnTo>
                  <a:lnTo>
                    <a:pt x="4916" y="753"/>
                  </a:lnTo>
                  <a:lnTo>
                    <a:pt x="4893" y="790"/>
                  </a:lnTo>
                  <a:lnTo>
                    <a:pt x="4866" y="827"/>
                  </a:lnTo>
                  <a:lnTo>
                    <a:pt x="4839" y="862"/>
                  </a:lnTo>
                  <a:lnTo>
                    <a:pt x="4811" y="898"/>
                  </a:lnTo>
                  <a:lnTo>
                    <a:pt x="4780" y="933"/>
                  </a:lnTo>
                  <a:lnTo>
                    <a:pt x="4750" y="969"/>
                  </a:lnTo>
                  <a:lnTo>
                    <a:pt x="4716" y="1003"/>
                  </a:lnTo>
                  <a:lnTo>
                    <a:pt x="4683" y="1037"/>
                  </a:lnTo>
                  <a:lnTo>
                    <a:pt x="4647" y="1069"/>
                  </a:lnTo>
                  <a:lnTo>
                    <a:pt x="4609" y="1100"/>
                  </a:lnTo>
                  <a:lnTo>
                    <a:pt x="4571" y="1130"/>
                  </a:lnTo>
                  <a:lnTo>
                    <a:pt x="4530" y="1161"/>
                  </a:lnTo>
                  <a:lnTo>
                    <a:pt x="4489" y="1188"/>
                  </a:lnTo>
                  <a:lnTo>
                    <a:pt x="4446" y="1216"/>
                  </a:lnTo>
                  <a:lnTo>
                    <a:pt x="4400" y="1242"/>
                  </a:lnTo>
                  <a:lnTo>
                    <a:pt x="4354" y="1266"/>
                  </a:lnTo>
                  <a:lnTo>
                    <a:pt x="4305" y="1289"/>
                  </a:lnTo>
                  <a:lnTo>
                    <a:pt x="4255" y="1311"/>
                  </a:lnTo>
                  <a:lnTo>
                    <a:pt x="4203" y="1331"/>
                  </a:lnTo>
                  <a:lnTo>
                    <a:pt x="4148" y="1348"/>
                  </a:lnTo>
                  <a:lnTo>
                    <a:pt x="4093" y="1363"/>
                  </a:lnTo>
                  <a:lnTo>
                    <a:pt x="4036" y="1377"/>
                  </a:lnTo>
                  <a:lnTo>
                    <a:pt x="3976" y="1389"/>
                  </a:lnTo>
                  <a:lnTo>
                    <a:pt x="3915" y="1398"/>
                  </a:lnTo>
                  <a:lnTo>
                    <a:pt x="3851" y="1406"/>
                  </a:lnTo>
                  <a:lnTo>
                    <a:pt x="3786" y="1411"/>
                  </a:lnTo>
                  <a:lnTo>
                    <a:pt x="3718" y="1413"/>
                  </a:lnTo>
                  <a:lnTo>
                    <a:pt x="3649" y="1415"/>
                  </a:lnTo>
                  <a:lnTo>
                    <a:pt x="3578" y="1411"/>
                  </a:lnTo>
                  <a:lnTo>
                    <a:pt x="3504" y="1406"/>
                  </a:lnTo>
                  <a:lnTo>
                    <a:pt x="3428" y="1398"/>
                  </a:lnTo>
                  <a:lnTo>
                    <a:pt x="3350" y="1387"/>
                  </a:lnTo>
                  <a:lnTo>
                    <a:pt x="3271" y="1373"/>
                  </a:lnTo>
                  <a:lnTo>
                    <a:pt x="3188" y="1356"/>
                  </a:lnTo>
                  <a:lnTo>
                    <a:pt x="3188" y="1356"/>
                  </a:lnTo>
                  <a:lnTo>
                    <a:pt x="3025" y="1321"/>
                  </a:lnTo>
                  <a:lnTo>
                    <a:pt x="2867" y="1290"/>
                  </a:lnTo>
                  <a:lnTo>
                    <a:pt x="2716" y="1263"/>
                  </a:lnTo>
                  <a:lnTo>
                    <a:pt x="2568" y="1239"/>
                  </a:lnTo>
                  <a:lnTo>
                    <a:pt x="2428" y="1219"/>
                  </a:lnTo>
                  <a:lnTo>
                    <a:pt x="2292" y="1203"/>
                  </a:lnTo>
                  <a:lnTo>
                    <a:pt x="2162" y="1190"/>
                  </a:lnTo>
                  <a:lnTo>
                    <a:pt x="2037" y="1180"/>
                  </a:lnTo>
                  <a:lnTo>
                    <a:pt x="1916" y="1174"/>
                  </a:lnTo>
                  <a:lnTo>
                    <a:pt x="1799" y="1172"/>
                  </a:lnTo>
                  <a:lnTo>
                    <a:pt x="1688" y="1174"/>
                  </a:lnTo>
                  <a:lnTo>
                    <a:pt x="1580" y="1179"/>
                  </a:lnTo>
                  <a:lnTo>
                    <a:pt x="1476" y="1187"/>
                  </a:lnTo>
                  <a:lnTo>
                    <a:pt x="1376" y="1198"/>
                  </a:lnTo>
                  <a:lnTo>
                    <a:pt x="1279" y="1214"/>
                  </a:lnTo>
                  <a:lnTo>
                    <a:pt x="1231" y="1222"/>
                  </a:lnTo>
                  <a:lnTo>
                    <a:pt x="1186" y="1232"/>
                  </a:lnTo>
                  <a:lnTo>
                    <a:pt x="1140" y="1242"/>
                  </a:lnTo>
                  <a:lnTo>
                    <a:pt x="1095" y="1253"/>
                  </a:lnTo>
                  <a:lnTo>
                    <a:pt x="1052" y="1266"/>
                  </a:lnTo>
                  <a:lnTo>
                    <a:pt x="1009" y="1279"/>
                  </a:lnTo>
                  <a:lnTo>
                    <a:pt x="966" y="1292"/>
                  </a:lnTo>
                  <a:lnTo>
                    <a:pt x="925" y="1306"/>
                  </a:lnTo>
                  <a:lnTo>
                    <a:pt x="883" y="1323"/>
                  </a:lnTo>
                  <a:lnTo>
                    <a:pt x="843" y="1339"/>
                  </a:lnTo>
                  <a:lnTo>
                    <a:pt x="802" y="1355"/>
                  </a:lnTo>
                  <a:lnTo>
                    <a:pt x="763" y="1373"/>
                  </a:lnTo>
                  <a:lnTo>
                    <a:pt x="687" y="1410"/>
                  </a:lnTo>
                  <a:lnTo>
                    <a:pt x="612" y="1452"/>
                  </a:lnTo>
                  <a:lnTo>
                    <a:pt x="539" y="1495"/>
                  </a:lnTo>
                  <a:lnTo>
                    <a:pt x="468" y="1542"/>
                  </a:lnTo>
                  <a:lnTo>
                    <a:pt x="398" y="1592"/>
                  </a:lnTo>
                  <a:lnTo>
                    <a:pt x="329" y="1644"/>
                  </a:lnTo>
                  <a:lnTo>
                    <a:pt x="262" y="1700"/>
                  </a:lnTo>
                  <a:lnTo>
                    <a:pt x="196" y="1758"/>
                  </a:lnTo>
                  <a:lnTo>
                    <a:pt x="130" y="1821"/>
                  </a:lnTo>
                  <a:lnTo>
                    <a:pt x="65" y="1884"/>
                  </a:lnTo>
                  <a:lnTo>
                    <a:pt x="0" y="195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spcBef>
                  <a:spcPct val="50000"/>
                </a:spcBef>
              </a:pPr>
              <a:endParaRPr lang="ko-KR" altLang="en-US" sz="1000" b="1" dirty="0" smtClean="0">
                <a:solidFill>
                  <a:srgbClr val="000000"/>
                </a:solidFill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89" name="Freeform 53"/>
            <p:cNvSpPr>
              <a:spLocks/>
            </p:cNvSpPr>
            <p:nvPr userDrawn="1"/>
          </p:nvSpPr>
          <p:spPr bwMode="auto">
            <a:xfrm>
              <a:off x="1454" y="767"/>
              <a:ext cx="5179" cy="1034"/>
            </a:xfrm>
            <a:custGeom>
              <a:avLst/>
              <a:gdLst/>
              <a:ahLst/>
              <a:cxnLst>
                <a:cxn ang="0">
                  <a:pos x="5179" y="0"/>
                </a:cxn>
                <a:cxn ang="0">
                  <a:pos x="5166" y="74"/>
                </a:cxn>
                <a:cxn ang="0">
                  <a:pos x="5148" y="159"/>
                </a:cxn>
                <a:cxn ang="0">
                  <a:pos x="5118" y="269"/>
                </a:cxn>
                <a:cxn ang="0">
                  <a:pos x="5075" y="397"/>
                </a:cxn>
                <a:cxn ang="0">
                  <a:pos x="5016" y="537"/>
                </a:cxn>
                <a:cxn ang="0">
                  <a:pos x="4962" y="649"/>
                </a:cxn>
                <a:cxn ang="0">
                  <a:pos x="4921" y="723"/>
                </a:cxn>
                <a:cxn ang="0">
                  <a:pos x="4873" y="799"/>
                </a:cxn>
                <a:cxn ang="0">
                  <a:pos x="4822" y="873"/>
                </a:cxn>
                <a:cxn ang="0">
                  <a:pos x="4764" y="946"/>
                </a:cxn>
                <a:cxn ang="0">
                  <a:pos x="4701" y="1015"/>
                </a:cxn>
                <a:cxn ang="0">
                  <a:pos x="4632" y="1083"/>
                </a:cxn>
                <a:cxn ang="0">
                  <a:pos x="4558" y="1148"/>
                </a:cxn>
                <a:cxn ang="0">
                  <a:pos x="4476" y="1207"/>
                </a:cxn>
                <a:cxn ang="0">
                  <a:pos x="4389" y="1262"/>
                </a:cxn>
                <a:cxn ang="0">
                  <a:pos x="4294" y="1312"/>
                </a:cxn>
                <a:cxn ang="0">
                  <a:pos x="4192" y="1356"/>
                </a:cxn>
                <a:cxn ang="0">
                  <a:pos x="4083" y="1391"/>
                </a:cxn>
                <a:cxn ang="0">
                  <a:pos x="3967" y="1419"/>
                </a:cxn>
                <a:cxn ang="0">
                  <a:pos x="3842" y="1438"/>
                </a:cxn>
                <a:cxn ang="0">
                  <a:pos x="3710" y="1450"/>
                </a:cxn>
                <a:cxn ang="0">
                  <a:pos x="3568" y="1450"/>
                </a:cxn>
                <a:cxn ang="0">
                  <a:pos x="3420" y="1440"/>
                </a:cxn>
                <a:cxn ang="0">
                  <a:pos x="3261" y="1417"/>
                </a:cxn>
                <a:cxn ang="0">
                  <a:pos x="3178" y="1403"/>
                </a:cxn>
                <a:cxn ang="0">
                  <a:pos x="2856" y="1343"/>
                </a:cxn>
                <a:cxn ang="0">
                  <a:pos x="2558" y="1296"/>
                </a:cxn>
                <a:cxn ang="0">
                  <a:pos x="2281" y="1265"/>
                </a:cxn>
                <a:cxn ang="0">
                  <a:pos x="2024" y="1249"/>
                </a:cxn>
                <a:cxn ang="0">
                  <a:pos x="1787" y="1246"/>
                </a:cxn>
                <a:cxn ang="0">
                  <a:pos x="1568" y="1256"/>
                </a:cxn>
                <a:cxn ang="0">
                  <a:pos x="1363" y="1280"/>
                </a:cxn>
                <a:cxn ang="0">
                  <a:pos x="1268" y="1298"/>
                </a:cxn>
                <a:cxn ang="0">
                  <a:pos x="1175" y="1319"/>
                </a:cxn>
                <a:cxn ang="0">
                  <a:pos x="1084" y="1341"/>
                </a:cxn>
                <a:cxn ang="0">
                  <a:pos x="998" y="1369"/>
                </a:cxn>
                <a:cxn ang="0">
                  <a:pos x="914" y="1398"/>
                </a:cxn>
                <a:cxn ang="0">
                  <a:pos x="833" y="1432"/>
                </a:cxn>
                <a:cxn ang="0">
                  <a:pos x="754" y="1467"/>
                </a:cxn>
                <a:cxn ang="0">
                  <a:pos x="678" y="1508"/>
                </a:cxn>
                <a:cxn ang="0">
                  <a:pos x="532" y="1595"/>
                </a:cxn>
                <a:cxn ang="0">
                  <a:pos x="392" y="1695"/>
                </a:cxn>
                <a:cxn ang="0">
                  <a:pos x="258" y="1808"/>
                </a:cxn>
                <a:cxn ang="0">
                  <a:pos x="128" y="1931"/>
                </a:cxn>
                <a:cxn ang="0">
                  <a:pos x="0" y="2066"/>
                </a:cxn>
              </a:cxnLst>
              <a:rect l="0" t="0" r="r" b="b"/>
              <a:pathLst>
                <a:path w="5179" h="2066">
                  <a:moveTo>
                    <a:pt x="5179" y="0"/>
                  </a:moveTo>
                  <a:lnTo>
                    <a:pt x="5179" y="0"/>
                  </a:lnTo>
                  <a:lnTo>
                    <a:pt x="5176" y="19"/>
                  </a:lnTo>
                  <a:lnTo>
                    <a:pt x="5166" y="74"/>
                  </a:lnTo>
                  <a:lnTo>
                    <a:pt x="5158" y="114"/>
                  </a:lnTo>
                  <a:lnTo>
                    <a:pt x="5148" y="159"/>
                  </a:lnTo>
                  <a:lnTo>
                    <a:pt x="5134" y="211"/>
                  </a:lnTo>
                  <a:lnTo>
                    <a:pt x="5118" y="269"/>
                  </a:lnTo>
                  <a:lnTo>
                    <a:pt x="5098" y="331"/>
                  </a:lnTo>
                  <a:lnTo>
                    <a:pt x="5075" y="397"/>
                  </a:lnTo>
                  <a:lnTo>
                    <a:pt x="5048" y="466"/>
                  </a:lnTo>
                  <a:lnTo>
                    <a:pt x="5016" y="537"/>
                  </a:lnTo>
                  <a:lnTo>
                    <a:pt x="4982" y="612"/>
                  </a:lnTo>
                  <a:lnTo>
                    <a:pt x="4962" y="649"/>
                  </a:lnTo>
                  <a:lnTo>
                    <a:pt x="4941" y="686"/>
                  </a:lnTo>
                  <a:lnTo>
                    <a:pt x="4921" y="723"/>
                  </a:lnTo>
                  <a:lnTo>
                    <a:pt x="4897" y="762"/>
                  </a:lnTo>
                  <a:lnTo>
                    <a:pt x="4873" y="799"/>
                  </a:lnTo>
                  <a:lnTo>
                    <a:pt x="4848" y="836"/>
                  </a:lnTo>
                  <a:lnTo>
                    <a:pt x="4822" y="873"/>
                  </a:lnTo>
                  <a:lnTo>
                    <a:pt x="4794" y="909"/>
                  </a:lnTo>
                  <a:lnTo>
                    <a:pt x="4764" y="946"/>
                  </a:lnTo>
                  <a:lnTo>
                    <a:pt x="4733" y="981"/>
                  </a:lnTo>
                  <a:lnTo>
                    <a:pt x="4701" y="1015"/>
                  </a:lnTo>
                  <a:lnTo>
                    <a:pt x="4668" y="1051"/>
                  </a:lnTo>
                  <a:lnTo>
                    <a:pt x="4632" y="1083"/>
                  </a:lnTo>
                  <a:lnTo>
                    <a:pt x="4596" y="1117"/>
                  </a:lnTo>
                  <a:lnTo>
                    <a:pt x="4558" y="1148"/>
                  </a:lnTo>
                  <a:lnTo>
                    <a:pt x="4518" y="1178"/>
                  </a:lnTo>
                  <a:lnTo>
                    <a:pt x="4476" y="1207"/>
                  </a:lnTo>
                  <a:lnTo>
                    <a:pt x="4433" y="1236"/>
                  </a:lnTo>
                  <a:lnTo>
                    <a:pt x="4389" y="1262"/>
                  </a:lnTo>
                  <a:lnTo>
                    <a:pt x="4342" y="1288"/>
                  </a:lnTo>
                  <a:lnTo>
                    <a:pt x="4294" y="1312"/>
                  </a:lnTo>
                  <a:lnTo>
                    <a:pt x="4244" y="1335"/>
                  </a:lnTo>
                  <a:lnTo>
                    <a:pt x="4192" y="1356"/>
                  </a:lnTo>
                  <a:lnTo>
                    <a:pt x="4139" y="1374"/>
                  </a:lnTo>
                  <a:lnTo>
                    <a:pt x="4083" y="1391"/>
                  </a:lnTo>
                  <a:lnTo>
                    <a:pt x="4026" y="1406"/>
                  </a:lnTo>
                  <a:lnTo>
                    <a:pt x="3967" y="1419"/>
                  </a:lnTo>
                  <a:lnTo>
                    <a:pt x="3906" y="1430"/>
                  </a:lnTo>
                  <a:lnTo>
                    <a:pt x="3842" y="1438"/>
                  </a:lnTo>
                  <a:lnTo>
                    <a:pt x="3777" y="1445"/>
                  </a:lnTo>
                  <a:lnTo>
                    <a:pt x="3710" y="1450"/>
                  </a:lnTo>
                  <a:lnTo>
                    <a:pt x="3641" y="1451"/>
                  </a:lnTo>
                  <a:lnTo>
                    <a:pt x="3568" y="1450"/>
                  </a:lnTo>
                  <a:lnTo>
                    <a:pt x="3495" y="1446"/>
                  </a:lnTo>
                  <a:lnTo>
                    <a:pt x="3420" y="1440"/>
                  </a:lnTo>
                  <a:lnTo>
                    <a:pt x="3341" y="1430"/>
                  </a:lnTo>
                  <a:lnTo>
                    <a:pt x="3261" y="1417"/>
                  </a:lnTo>
                  <a:lnTo>
                    <a:pt x="3178" y="1403"/>
                  </a:lnTo>
                  <a:lnTo>
                    <a:pt x="3178" y="1403"/>
                  </a:lnTo>
                  <a:lnTo>
                    <a:pt x="3014" y="1370"/>
                  </a:lnTo>
                  <a:lnTo>
                    <a:pt x="2856" y="1343"/>
                  </a:lnTo>
                  <a:lnTo>
                    <a:pt x="2703" y="1317"/>
                  </a:lnTo>
                  <a:lnTo>
                    <a:pt x="2558" y="1296"/>
                  </a:lnTo>
                  <a:lnTo>
                    <a:pt x="2416" y="1280"/>
                  </a:lnTo>
                  <a:lnTo>
                    <a:pt x="2281" y="1265"/>
                  </a:lnTo>
                  <a:lnTo>
                    <a:pt x="2149" y="1256"/>
                  </a:lnTo>
                  <a:lnTo>
                    <a:pt x="2024" y="1249"/>
                  </a:lnTo>
                  <a:lnTo>
                    <a:pt x="1904" y="1246"/>
                  </a:lnTo>
                  <a:lnTo>
                    <a:pt x="1787" y="1246"/>
                  </a:lnTo>
                  <a:lnTo>
                    <a:pt x="1674" y="1249"/>
                  </a:lnTo>
                  <a:lnTo>
                    <a:pt x="1568" y="1256"/>
                  </a:lnTo>
                  <a:lnTo>
                    <a:pt x="1463" y="1267"/>
                  </a:lnTo>
                  <a:lnTo>
                    <a:pt x="1363" y="1280"/>
                  </a:lnTo>
                  <a:lnTo>
                    <a:pt x="1315" y="1288"/>
                  </a:lnTo>
                  <a:lnTo>
                    <a:pt x="1268" y="1298"/>
                  </a:lnTo>
                  <a:lnTo>
                    <a:pt x="1220" y="1307"/>
                  </a:lnTo>
                  <a:lnTo>
                    <a:pt x="1175" y="1319"/>
                  </a:lnTo>
                  <a:lnTo>
                    <a:pt x="1129" y="1330"/>
                  </a:lnTo>
                  <a:lnTo>
                    <a:pt x="1084" y="1341"/>
                  </a:lnTo>
                  <a:lnTo>
                    <a:pt x="1041" y="1354"/>
                  </a:lnTo>
                  <a:lnTo>
                    <a:pt x="998" y="1369"/>
                  </a:lnTo>
                  <a:lnTo>
                    <a:pt x="955" y="1383"/>
                  </a:lnTo>
                  <a:lnTo>
                    <a:pt x="914" y="1398"/>
                  </a:lnTo>
                  <a:lnTo>
                    <a:pt x="873" y="1414"/>
                  </a:lnTo>
                  <a:lnTo>
                    <a:pt x="833" y="1432"/>
                  </a:lnTo>
                  <a:lnTo>
                    <a:pt x="793" y="1450"/>
                  </a:lnTo>
                  <a:lnTo>
                    <a:pt x="754" y="1467"/>
                  </a:lnTo>
                  <a:lnTo>
                    <a:pt x="716" y="1487"/>
                  </a:lnTo>
                  <a:lnTo>
                    <a:pt x="678" y="1508"/>
                  </a:lnTo>
                  <a:lnTo>
                    <a:pt x="604" y="1550"/>
                  </a:lnTo>
                  <a:lnTo>
                    <a:pt x="532" y="1595"/>
                  </a:lnTo>
                  <a:lnTo>
                    <a:pt x="461" y="1643"/>
                  </a:lnTo>
                  <a:lnTo>
                    <a:pt x="392" y="1695"/>
                  </a:lnTo>
                  <a:lnTo>
                    <a:pt x="325" y="1750"/>
                  </a:lnTo>
                  <a:lnTo>
                    <a:pt x="258" y="1808"/>
                  </a:lnTo>
                  <a:lnTo>
                    <a:pt x="193" y="1868"/>
                  </a:lnTo>
                  <a:lnTo>
                    <a:pt x="128" y="1931"/>
                  </a:lnTo>
                  <a:lnTo>
                    <a:pt x="64" y="1997"/>
                  </a:lnTo>
                  <a:lnTo>
                    <a:pt x="0" y="206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spcBef>
                  <a:spcPct val="50000"/>
                </a:spcBef>
              </a:pPr>
              <a:endParaRPr lang="ko-KR" altLang="en-US" sz="1000" b="1" dirty="0" smtClean="0">
                <a:solidFill>
                  <a:srgbClr val="000000"/>
                </a:solidFill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90" name="Freeform 54"/>
            <p:cNvSpPr>
              <a:spLocks/>
            </p:cNvSpPr>
            <p:nvPr userDrawn="1"/>
          </p:nvSpPr>
          <p:spPr bwMode="auto">
            <a:xfrm>
              <a:off x="1501" y="738"/>
              <a:ext cx="5149" cy="1091"/>
            </a:xfrm>
            <a:custGeom>
              <a:avLst/>
              <a:gdLst/>
              <a:ahLst/>
              <a:cxnLst>
                <a:cxn ang="0">
                  <a:pos x="5149" y="0"/>
                </a:cxn>
                <a:cxn ang="0">
                  <a:pos x="5136" y="76"/>
                </a:cxn>
                <a:cxn ang="0">
                  <a:pos x="5119" y="162"/>
                </a:cxn>
                <a:cxn ang="0">
                  <a:pos x="5090" y="273"/>
                </a:cxn>
                <a:cxn ang="0">
                  <a:pos x="5050" y="402"/>
                </a:cxn>
                <a:cxn ang="0">
                  <a:pos x="4993" y="545"/>
                </a:cxn>
                <a:cxn ang="0">
                  <a:pos x="4940" y="658"/>
                </a:cxn>
                <a:cxn ang="0">
                  <a:pos x="4900" y="734"/>
                </a:cxn>
                <a:cxn ang="0">
                  <a:pos x="4854" y="809"/>
                </a:cxn>
                <a:cxn ang="0">
                  <a:pos x="4803" y="885"/>
                </a:cxn>
                <a:cxn ang="0">
                  <a:pos x="4747" y="960"/>
                </a:cxn>
                <a:cxn ang="0">
                  <a:pos x="4685" y="1032"/>
                </a:cxn>
                <a:cxn ang="0">
                  <a:pos x="4617" y="1102"/>
                </a:cxn>
                <a:cxn ang="0">
                  <a:pos x="4543" y="1168"/>
                </a:cxn>
                <a:cxn ang="0">
                  <a:pos x="4463" y="1229"/>
                </a:cxn>
                <a:cxn ang="0">
                  <a:pos x="4377" y="1287"/>
                </a:cxn>
                <a:cxn ang="0">
                  <a:pos x="4282" y="1337"/>
                </a:cxn>
                <a:cxn ang="0">
                  <a:pos x="4181" y="1384"/>
                </a:cxn>
                <a:cxn ang="0">
                  <a:pos x="4073" y="1421"/>
                </a:cxn>
                <a:cxn ang="0">
                  <a:pos x="3957" y="1452"/>
                </a:cxn>
                <a:cxn ang="0">
                  <a:pos x="3832" y="1475"/>
                </a:cxn>
                <a:cxn ang="0">
                  <a:pos x="3700" y="1488"/>
                </a:cxn>
                <a:cxn ang="0">
                  <a:pos x="3559" y="1491"/>
                </a:cxn>
                <a:cxn ang="0">
                  <a:pos x="3410" y="1483"/>
                </a:cxn>
                <a:cxn ang="0">
                  <a:pos x="3251" y="1465"/>
                </a:cxn>
                <a:cxn ang="0">
                  <a:pos x="3169" y="1450"/>
                </a:cxn>
                <a:cxn ang="0">
                  <a:pos x="2845" y="1397"/>
                </a:cxn>
                <a:cxn ang="0">
                  <a:pos x="2545" y="1358"/>
                </a:cxn>
                <a:cxn ang="0">
                  <a:pos x="2269" y="1333"/>
                </a:cxn>
                <a:cxn ang="0">
                  <a:pos x="2012" y="1321"/>
                </a:cxn>
                <a:cxn ang="0">
                  <a:pos x="1775" y="1323"/>
                </a:cxn>
                <a:cxn ang="0">
                  <a:pos x="1555" y="1337"/>
                </a:cxn>
                <a:cxn ang="0">
                  <a:pos x="1353" y="1366"/>
                </a:cxn>
                <a:cxn ang="0">
                  <a:pos x="1255" y="1384"/>
                </a:cxn>
                <a:cxn ang="0">
                  <a:pos x="1164" y="1407"/>
                </a:cxn>
                <a:cxn ang="0">
                  <a:pos x="1074" y="1433"/>
                </a:cxn>
                <a:cxn ang="0">
                  <a:pos x="987" y="1462"/>
                </a:cxn>
                <a:cxn ang="0">
                  <a:pos x="904" y="1492"/>
                </a:cxn>
                <a:cxn ang="0">
                  <a:pos x="824" y="1528"/>
                </a:cxn>
                <a:cxn ang="0">
                  <a:pos x="746" y="1567"/>
                </a:cxn>
                <a:cxn ang="0">
                  <a:pos x="669" y="1607"/>
                </a:cxn>
                <a:cxn ang="0">
                  <a:pos x="525" y="1699"/>
                </a:cxn>
                <a:cxn ang="0">
                  <a:pos x="386" y="1802"/>
                </a:cxn>
                <a:cxn ang="0">
                  <a:pos x="254" y="1917"/>
                </a:cxn>
                <a:cxn ang="0">
                  <a:pos x="127" y="2045"/>
                </a:cxn>
                <a:cxn ang="0">
                  <a:pos x="0" y="2182"/>
                </a:cxn>
              </a:cxnLst>
              <a:rect l="0" t="0" r="r" b="b"/>
              <a:pathLst>
                <a:path w="5149" h="2182">
                  <a:moveTo>
                    <a:pt x="5149" y="0"/>
                  </a:moveTo>
                  <a:lnTo>
                    <a:pt x="5149" y="0"/>
                  </a:lnTo>
                  <a:lnTo>
                    <a:pt x="5146" y="20"/>
                  </a:lnTo>
                  <a:lnTo>
                    <a:pt x="5136" y="76"/>
                  </a:lnTo>
                  <a:lnTo>
                    <a:pt x="5129" y="115"/>
                  </a:lnTo>
                  <a:lnTo>
                    <a:pt x="5119" y="162"/>
                  </a:lnTo>
                  <a:lnTo>
                    <a:pt x="5105" y="215"/>
                  </a:lnTo>
                  <a:lnTo>
                    <a:pt x="5090" y="273"/>
                  </a:lnTo>
                  <a:lnTo>
                    <a:pt x="5072" y="336"/>
                  </a:lnTo>
                  <a:lnTo>
                    <a:pt x="5050" y="402"/>
                  </a:lnTo>
                  <a:lnTo>
                    <a:pt x="5024" y="472"/>
                  </a:lnTo>
                  <a:lnTo>
                    <a:pt x="4993" y="545"/>
                  </a:lnTo>
                  <a:lnTo>
                    <a:pt x="4960" y="620"/>
                  </a:lnTo>
                  <a:lnTo>
                    <a:pt x="4940" y="658"/>
                  </a:lnTo>
                  <a:lnTo>
                    <a:pt x="4921" y="696"/>
                  </a:lnTo>
                  <a:lnTo>
                    <a:pt x="4900" y="734"/>
                  </a:lnTo>
                  <a:lnTo>
                    <a:pt x="4878" y="772"/>
                  </a:lnTo>
                  <a:lnTo>
                    <a:pt x="4854" y="809"/>
                  </a:lnTo>
                  <a:lnTo>
                    <a:pt x="4829" y="848"/>
                  </a:lnTo>
                  <a:lnTo>
                    <a:pt x="4803" y="885"/>
                  </a:lnTo>
                  <a:lnTo>
                    <a:pt x="4776" y="922"/>
                  </a:lnTo>
                  <a:lnTo>
                    <a:pt x="4747" y="960"/>
                  </a:lnTo>
                  <a:lnTo>
                    <a:pt x="4717" y="997"/>
                  </a:lnTo>
                  <a:lnTo>
                    <a:pt x="4685" y="1032"/>
                  </a:lnTo>
                  <a:lnTo>
                    <a:pt x="4651" y="1068"/>
                  </a:lnTo>
                  <a:lnTo>
                    <a:pt x="4617" y="1102"/>
                  </a:lnTo>
                  <a:lnTo>
                    <a:pt x="4581" y="1136"/>
                  </a:lnTo>
                  <a:lnTo>
                    <a:pt x="4543" y="1168"/>
                  </a:lnTo>
                  <a:lnTo>
                    <a:pt x="4504" y="1199"/>
                  </a:lnTo>
                  <a:lnTo>
                    <a:pt x="4463" y="1229"/>
                  </a:lnTo>
                  <a:lnTo>
                    <a:pt x="4421" y="1258"/>
                  </a:lnTo>
                  <a:lnTo>
                    <a:pt x="4377" y="1287"/>
                  </a:lnTo>
                  <a:lnTo>
                    <a:pt x="4331" y="1313"/>
                  </a:lnTo>
                  <a:lnTo>
                    <a:pt x="4282" y="1337"/>
                  </a:lnTo>
                  <a:lnTo>
                    <a:pt x="4232" y="1362"/>
                  </a:lnTo>
                  <a:lnTo>
                    <a:pt x="4181" y="1384"/>
                  </a:lnTo>
                  <a:lnTo>
                    <a:pt x="4128" y="1404"/>
                  </a:lnTo>
                  <a:lnTo>
                    <a:pt x="4073" y="1421"/>
                  </a:lnTo>
                  <a:lnTo>
                    <a:pt x="4016" y="1438"/>
                  </a:lnTo>
                  <a:lnTo>
                    <a:pt x="3957" y="1452"/>
                  </a:lnTo>
                  <a:lnTo>
                    <a:pt x="3896" y="1465"/>
                  </a:lnTo>
                  <a:lnTo>
                    <a:pt x="3832" y="1475"/>
                  </a:lnTo>
                  <a:lnTo>
                    <a:pt x="3767" y="1483"/>
                  </a:lnTo>
                  <a:lnTo>
                    <a:pt x="3700" y="1488"/>
                  </a:lnTo>
                  <a:lnTo>
                    <a:pt x="3631" y="1491"/>
                  </a:lnTo>
                  <a:lnTo>
                    <a:pt x="3559" y="1491"/>
                  </a:lnTo>
                  <a:lnTo>
                    <a:pt x="3485" y="1489"/>
                  </a:lnTo>
                  <a:lnTo>
                    <a:pt x="3410" y="1483"/>
                  </a:lnTo>
                  <a:lnTo>
                    <a:pt x="3331" y="1476"/>
                  </a:lnTo>
                  <a:lnTo>
                    <a:pt x="3251" y="1465"/>
                  </a:lnTo>
                  <a:lnTo>
                    <a:pt x="3169" y="1450"/>
                  </a:lnTo>
                  <a:lnTo>
                    <a:pt x="3169" y="1450"/>
                  </a:lnTo>
                  <a:lnTo>
                    <a:pt x="3003" y="1423"/>
                  </a:lnTo>
                  <a:lnTo>
                    <a:pt x="2845" y="1397"/>
                  </a:lnTo>
                  <a:lnTo>
                    <a:pt x="2692" y="1376"/>
                  </a:lnTo>
                  <a:lnTo>
                    <a:pt x="2545" y="1358"/>
                  </a:lnTo>
                  <a:lnTo>
                    <a:pt x="2405" y="1344"/>
                  </a:lnTo>
                  <a:lnTo>
                    <a:pt x="2269" y="1333"/>
                  </a:lnTo>
                  <a:lnTo>
                    <a:pt x="2138" y="1324"/>
                  </a:lnTo>
                  <a:lnTo>
                    <a:pt x="2012" y="1321"/>
                  </a:lnTo>
                  <a:lnTo>
                    <a:pt x="1891" y="1320"/>
                  </a:lnTo>
                  <a:lnTo>
                    <a:pt x="1775" y="1323"/>
                  </a:lnTo>
                  <a:lnTo>
                    <a:pt x="1664" y="1328"/>
                  </a:lnTo>
                  <a:lnTo>
                    <a:pt x="1555" y="1337"/>
                  </a:lnTo>
                  <a:lnTo>
                    <a:pt x="1451" y="1350"/>
                  </a:lnTo>
                  <a:lnTo>
                    <a:pt x="1353" y="1366"/>
                  </a:lnTo>
                  <a:lnTo>
                    <a:pt x="1304" y="1375"/>
                  </a:lnTo>
                  <a:lnTo>
                    <a:pt x="1255" y="1384"/>
                  </a:lnTo>
                  <a:lnTo>
                    <a:pt x="1210" y="1396"/>
                  </a:lnTo>
                  <a:lnTo>
                    <a:pt x="1164" y="1407"/>
                  </a:lnTo>
                  <a:lnTo>
                    <a:pt x="1118" y="1420"/>
                  </a:lnTo>
                  <a:lnTo>
                    <a:pt x="1074" y="1433"/>
                  </a:lnTo>
                  <a:lnTo>
                    <a:pt x="1030" y="1447"/>
                  </a:lnTo>
                  <a:lnTo>
                    <a:pt x="987" y="1462"/>
                  </a:lnTo>
                  <a:lnTo>
                    <a:pt x="946" y="1476"/>
                  </a:lnTo>
                  <a:lnTo>
                    <a:pt x="904" y="1492"/>
                  </a:lnTo>
                  <a:lnTo>
                    <a:pt x="864" y="1510"/>
                  </a:lnTo>
                  <a:lnTo>
                    <a:pt x="824" y="1528"/>
                  </a:lnTo>
                  <a:lnTo>
                    <a:pt x="785" y="1547"/>
                  </a:lnTo>
                  <a:lnTo>
                    <a:pt x="746" y="1567"/>
                  </a:lnTo>
                  <a:lnTo>
                    <a:pt x="707" y="1586"/>
                  </a:lnTo>
                  <a:lnTo>
                    <a:pt x="669" y="1607"/>
                  </a:lnTo>
                  <a:lnTo>
                    <a:pt x="596" y="1652"/>
                  </a:lnTo>
                  <a:lnTo>
                    <a:pt x="525" y="1699"/>
                  </a:lnTo>
                  <a:lnTo>
                    <a:pt x="456" y="1749"/>
                  </a:lnTo>
                  <a:lnTo>
                    <a:pt x="386" y="1802"/>
                  </a:lnTo>
                  <a:lnTo>
                    <a:pt x="320" y="1859"/>
                  </a:lnTo>
                  <a:lnTo>
                    <a:pt x="254" y="1917"/>
                  </a:lnTo>
                  <a:lnTo>
                    <a:pt x="190" y="1980"/>
                  </a:lnTo>
                  <a:lnTo>
                    <a:pt x="127" y="2045"/>
                  </a:lnTo>
                  <a:lnTo>
                    <a:pt x="63" y="2112"/>
                  </a:lnTo>
                  <a:lnTo>
                    <a:pt x="0" y="218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spcBef>
                  <a:spcPct val="50000"/>
                </a:spcBef>
              </a:pPr>
              <a:endParaRPr lang="ko-KR" altLang="en-US" sz="1000" b="1" dirty="0" smtClean="0">
                <a:solidFill>
                  <a:srgbClr val="000000"/>
                </a:solidFill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91" name="Freeform 55"/>
            <p:cNvSpPr>
              <a:spLocks/>
            </p:cNvSpPr>
            <p:nvPr userDrawn="1"/>
          </p:nvSpPr>
          <p:spPr bwMode="auto">
            <a:xfrm>
              <a:off x="1550" y="709"/>
              <a:ext cx="5113" cy="1149"/>
            </a:xfrm>
            <a:custGeom>
              <a:avLst/>
              <a:gdLst/>
              <a:ahLst/>
              <a:cxnLst>
                <a:cxn ang="0">
                  <a:pos x="5113" y="0"/>
                </a:cxn>
                <a:cxn ang="0">
                  <a:pos x="5104" y="78"/>
                </a:cxn>
                <a:cxn ang="0">
                  <a:pos x="5087" y="163"/>
                </a:cxn>
                <a:cxn ang="0">
                  <a:pos x="5061" y="276"/>
                </a:cxn>
                <a:cxn ang="0">
                  <a:pos x="5020" y="407"/>
                </a:cxn>
                <a:cxn ang="0">
                  <a:pos x="4968" y="551"/>
                </a:cxn>
                <a:cxn ang="0">
                  <a:pos x="4916" y="666"/>
                </a:cxn>
                <a:cxn ang="0">
                  <a:pos x="4876" y="743"/>
                </a:cxn>
                <a:cxn ang="0">
                  <a:pos x="4832" y="821"/>
                </a:cxn>
                <a:cxn ang="0">
                  <a:pos x="4783" y="896"/>
                </a:cxn>
                <a:cxn ang="0">
                  <a:pos x="4727" y="972"/>
                </a:cxn>
                <a:cxn ang="0">
                  <a:pos x="4666" y="1047"/>
                </a:cxn>
                <a:cxn ang="0">
                  <a:pos x="4600" y="1118"/>
                </a:cxn>
                <a:cxn ang="0">
                  <a:pos x="4528" y="1185"/>
                </a:cxn>
                <a:cxn ang="0">
                  <a:pos x="4447" y="1250"/>
                </a:cxn>
                <a:cxn ang="0">
                  <a:pos x="4361" y="1310"/>
                </a:cxn>
                <a:cxn ang="0">
                  <a:pos x="4268" y="1363"/>
                </a:cxn>
                <a:cxn ang="0">
                  <a:pos x="4168" y="1410"/>
                </a:cxn>
                <a:cxn ang="0">
                  <a:pos x="4060" y="1450"/>
                </a:cxn>
                <a:cxn ang="0">
                  <a:pos x="3944" y="1484"/>
                </a:cxn>
                <a:cxn ang="0">
                  <a:pos x="3821" y="1508"/>
                </a:cxn>
                <a:cxn ang="0">
                  <a:pos x="3689" y="1525"/>
                </a:cxn>
                <a:cxn ang="0">
                  <a:pos x="3547" y="1531"/>
                </a:cxn>
                <a:cxn ang="0">
                  <a:pos x="3397" y="1526"/>
                </a:cxn>
                <a:cxn ang="0">
                  <a:pos x="3239" y="1512"/>
                </a:cxn>
                <a:cxn ang="0">
                  <a:pos x="3156" y="1499"/>
                </a:cxn>
                <a:cxn ang="0">
                  <a:pos x="2832" y="1452"/>
                </a:cxn>
                <a:cxn ang="0">
                  <a:pos x="2532" y="1418"/>
                </a:cxn>
                <a:cxn ang="0">
                  <a:pos x="2255" y="1397"/>
                </a:cxn>
                <a:cxn ang="0">
                  <a:pos x="1998" y="1391"/>
                </a:cxn>
                <a:cxn ang="0">
                  <a:pos x="1760" y="1397"/>
                </a:cxn>
                <a:cxn ang="0">
                  <a:pos x="1541" y="1418"/>
                </a:cxn>
                <a:cxn ang="0">
                  <a:pos x="1338" y="1450"/>
                </a:cxn>
                <a:cxn ang="0">
                  <a:pos x="1242" y="1471"/>
                </a:cxn>
                <a:cxn ang="0">
                  <a:pos x="1151" y="1496"/>
                </a:cxn>
                <a:cxn ang="0">
                  <a:pos x="1062" y="1523"/>
                </a:cxn>
                <a:cxn ang="0">
                  <a:pos x="976" y="1554"/>
                </a:cxn>
                <a:cxn ang="0">
                  <a:pos x="893" y="1588"/>
                </a:cxn>
                <a:cxn ang="0">
                  <a:pos x="813" y="1623"/>
                </a:cxn>
                <a:cxn ang="0">
                  <a:pos x="736" y="1663"/>
                </a:cxn>
                <a:cxn ang="0">
                  <a:pos x="661" y="1707"/>
                </a:cxn>
                <a:cxn ang="0">
                  <a:pos x="516" y="1801"/>
                </a:cxn>
                <a:cxn ang="0">
                  <a:pos x="380" y="1907"/>
                </a:cxn>
                <a:cxn ang="0">
                  <a:pos x="250" y="2027"/>
                </a:cxn>
                <a:cxn ang="0">
                  <a:pos x="123" y="2156"/>
                </a:cxn>
                <a:cxn ang="0">
                  <a:pos x="0" y="2298"/>
                </a:cxn>
              </a:cxnLst>
              <a:rect l="0" t="0" r="r" b="b"/>
              <a:pathLst>
                <a:path w="5113" h="2298">
                  <a:moveTo>
                    <a:pt x="5113" y="0"/>
                  </a:moveTo>
                  <a:lnTo>
                    <a:pt x="5113" y="0"/>
                  </a:lnTo>
                  <a:lnTo>
                    <a:pt x="5112" y="21"/>
                  </a:lnTo>
                  <a:lnTo>
                    <a:pt x="5104" y="78"/>
                  </a:lnTo>
                  <a:lnTo>
                    <a:pt x="5097" y="117"/>
                  </a:lnTo>
                  <a:lnTo>
                    <a:pt x="5087" y="163"/>
                  </a:lnTo>
                  <a:lnTo>
                    <a:pt x="5075" y="217"/>
                  </a:lnTo>
                  <a:lnTo>
                    <a:pt x="5061" y="276"/>
                  </a:lnTo>
                  <a:lnTo>
                    <a:pt x="5043" y="339"/>
                  </a:lnTo>
                  <a:lnTo>
                    <a:pt x="5020" y="407"/>
                  </a:lnTo>
                  <a:lnTo>
                    <a:pt x="4997" y="478"/>
                  </a:lnTo>
                  <a:lnTo>
                    <a:pt x="4968" y="551"/>
                  </a:lnTo>
                  <a:lnTo>
                    <a:pt x="4934" y="627"/>
                  </a:lnTo>
                  <a:lnTo>
                    <a:pt x="4916" y="666"/>
                  </a:lnTo>
                  <a:lnTo>
                    <a:pt x="4897" y="704"/>
                  </a:lnTo>
                  <a:lnTo>
                    <a:pt x="4876" y="743"/>
                  </a:lnTo>
                  <a:lnTo>
                    <a:pt x="4855" y="782"/>
                  </a:lnTo>
                  <a:lnTo>
                    <a:pt x="4832" y="821"/>
                  </a:lnTo>
                  <a:lnTo>
                    <a:pt x="4808" y="859"/>
                  </a:lnTo>
                  <a:lnTo>
                    <a:pt x="4783" y="896"/>
                  </a:lnTo>
                  <a:lnTo>
                    <a:pt x="4755" y="935"/>
                  </a:lnTo>
                  <a:lnTo>
                    <a:pt x="4727" y="972"/>
                  </a:lnTo>
                  <a:lnTo>
                    <a:pt x="4697" y="1009"/>
                  </a:lnTo>
                  <a:lnTo>
                    <a:pt x="4666" y="1047"/>
                  </a:lnTo>
                  <a:lnTo>
                    <a:pt x="4634" y="1082"/>
                  </a:lnTo>
                  <a:lnTo>
                    <a:pt x="4600" y="1118"/>
                  </a:lnTo>
                  <a:lnTo>
                    <a:pt x="4564" y="1153"/>
                  </a:lnTo>
                  <a:lnTo>
                    <a:pt x="4528" y="1185"/>
                  </a:lnTo>
                  <a:lnTo>
                    <a:pt x="4489" y="1218"/>
                  </a:lnTo>
                  <a:lnTo>
                    <a:pt x="4447" y="1250"/>
                  </a:lnTo>
                  <a:lnTo>
                    <a:pt x="4405" y="1281"/>
                  </a:lnTo>
                  <a:lnTo>
                    <a:pt x="4361" y="1310"/>
                  </a:lnTo>
                  <a:lnTo>
                    <a:pt x="4315" y="1337"/>
                  </a:lnTo>
                  <a:lnTo>
                    <a:pt x="4268" y="1363"/>
                  </a:lnTo>
                  <a:lnTo>
                    <a:pt x="4219" y="1387"/>
                  </a:lnTo>
                  <a:lnTo>
                    <a:pt x="4168" y="1410"/>
                  </a:lnTo>
                  <a:lnTo>
                    <a:pt x="4115" y="1431"/>
                  </a:lnTo>
                  <a:lnTo>
                    <a:pt x="4060" y="1450"/>
                  </a:lnTo>
                  <a:lnTo>
                    <a:pt x="4003" y="1468"/>
                  </a:lnTo>
                  <a:lnTo>
                    <a:pt x="3944" y="1484"/>
                  </a:lnTo>
                  <a:lnTo>
                    <a:pt x="3883" y="1497"/>
                  </a:lnTo>
                  <a:lnTo>
                    <a:pt x="3821" y="1508"/>
                  </a:lnTo>
                  <a:lnTo>
                    <a:pt x="3756" y="1518"/>
                  </a:lnTo>
                  <a:lnTo>
                    <a:pt x="3689" y="1525"/>
                  </a:lnTo>
                  <a:lnTo>
                    <a:pt x="3619" y="1529"/>
                  </a:lnTo>
                  <a:lnTo>
                    <a:pt x="3547" y="1531"/>
                  </a:lnTo>
                  <a:lnTo>
                    <a:pt x="3474" y="1529"/>
                  </a:lnTo>
                  <a:lnTo>
                    <a:pt x="3397" y="1526"/>
                  </a:lnTo>
                  <a:lnTo>
                    <a:pt x="3320" y="1520"/>
                  </a:lnTo>
                  <a:lnTo>
                    <a:pt x="3239" y="1512"/>
                  </a:lnTo>
                  <a:lnTo>
                    <a:pt x="3156" y="1499"/>
                  </a:lnTo>
                  <a:lnTo>
                    <a:pt x="3156" y="1499"/>
                  </a:lnTo>
                  <a:lnTo>
                    <a:pt x="2991" y="1473"/>
                  </a:lnTo>
                  <a:lnTo>
                    <a:pt x="2832" y="1452"/>
                  </a:lnTo>
                  <a:lnTo>
                    <a:pt x="2680" y="1433"/>
                  </a:lnTo>
                  <a:lnTo>
                    <a:pt x="2532" y="1418"/>
                  </a:lnTo>
                  <a:lnTo>
                    <a:pt x="2391" y="1407"/>
                  </a:lnTo>
                  <a:lnTo>
                    <a:pt x="2255" y="1397"/>
                  </a:lnTo>
                  <a:lnTo>
                    <a:pt x="2124" y="1392"/>
                  </a:lnTo>
                  <a:lnTo>
                    <a:pt x="1998" y="1391"/>
                  </a:lnTo>
                  <a:lnTo>
                    <a:pt x="1877" y="1392"/>
                  </a:lnTo>
                  <a:lnTo>
                    <a:pt x="1760" y="1397"/>
                  </a:lnTo>
                  <a:lnTo>
                    <a:pt x="1649" y="1405"/>
                  </a:lnTo>
                  <a:lnTo>
                    <a:pt x="1541" y="1418"/>
                  </a:lnTo>
                  <a:lnTo>
                    <a:pt x="1438" y="1433"/>
                  </a:lnTo>
                  <a:lnTo>
                    <a:pt x="1338" y="1450"/>
                  </a:lnTo>
                  <a:lnTo>
                    <a:pt x="1290" y="1460"/>
                  </a:lnTo>
                  <a:lnTo>
                    <a:pt x="1242" y="1471"/>
                  </a:lnTo>
                  <a:lnTo>
                    <a:pt x="1197" y="1483"/>
                  </a:lnTo>
                  <a:lnTo>
                    <a:pt x="1151" y="1496"/>
                  </a:lnTo>
                  <a:lnTo>
                    <a:pt x="1106" y="1508"/>
                  </a:lnTo>
                  <a:lnTo>
                    <a:pt x="1062" y="1523"/>
                  </a:lnTo>
                  <a:lnTo>
                    <a:pt x="1019" y="1537"/>
                  </a:lnTo>
                  <a:lnTo>
                    <a:pt x="976" y="1554"/>
                  </a:lnTo>
                  <a:lnTo>
                    <a:pt x="934" y="1570"/>
                  </a:lnTo>
                  <a:lnTo>
                    <a:pt x="893" y="1588"/>
                  </a:lnTo>
                  <a:lnTo>
                    <a:pt x="852" y="1605"/>
                  </a:lnTo>
                  <a:lnTo>
                    <a:pt x="813" y="1623"/>
                  </a:lnTo>
                  <a:lnTo>
                    <a:pt x="775" y="1644"/>
                  </a:lnTo>
                  <a:lnTo>
                    <a:pt x="736" y="1663"/>
                  </a:lnTo>
                  <a:lnTo>
                    <a:pt x="698" y="1684"/>
                  </a:lnTo>
                  <a:lnTo>
                    <a:pt x="661" y="1707"/>
                  </a:lnTo>
                  <a:lnTo>
                    <a:pt x="587" y="1752"/>
                  </a:lnTo>
                  <a:lnTo>
                    <a:pt x="516" y="1801"/>
                  </a:lnTo>
                  <a:lnTo>
                    <a:pt x="448" y="1854"/>
                  </a:lnTo>
                  <a:lnTo>
                    <a:pt x="380" y="1907"/>
                  </a:lnTo>
                  <a:lnTo>
                    <a:pt x="315" y="1965"/>
                  </a:lnTo>
                  <a:lnTo>
                    <a:pt x="250" y="2027"/>
                  </a:lnTo>
                  <a:lnTo>
                    <a:pt x="186" y="2090"/>
                  </a:lnTo>
                  <a:lnTo>
                    <a:pt x="123" y="2156"/>
                  </a:lnTo>
                  <a:lnTo>
                    <a:pt x="61" y="2225"/>
                  </a:lnTo>
                  <a:lnTo>
                    <a:pt x="0" y="229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spcBef>
                  <a:spcPct val="50000"/>
                </a:spcBef>
              </a:pPr>
              <a:endParaRPr lang="ko-KR" altLang="en-US" sz="1000" b="1" dirty="0" smtClean="0">
                <a:solidFill>
                  <a:srgbClr val="000000"/>
                </a:solidFill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92" name="Freeform 56"/>
            <p:cNvSpPr>
              <a:spLocks/>
            </p:cNvSpPr>
            <p:nvPr userDrawn="1"/>
          </p:nvSpPr>
          <p:spPr bwMode="auto">
            <a:xfrm>
              <a:off x="1598" y="681"/>
              <a:ext cx="5079" cy="1206"/>
            </a:xfrm>
            <a:custGeom>
              <a:avLst/>
              <a:gdLst/>
              <a:ahLst/>
              <a:cxnLst>
                <a:cxn ang="0">
                  <a:pos x="5079" y="0"/>
                </a:cxn>
                <a:cxn ang="0">
                  <a:pos x="5070" y="76"/>
                </a:cxn>
                <a:cxn ang="0">
                  <a:pos x="5054" y="164"/>
                </a:cxn>
                <a:cxn ang="0">
                  <a:pos x="5031" y="278"/>
                </a:cxn>
                <a:cxn ang="0">
                  <a:pos x="4993" y="410"/>
                </a:cxn>
                <a:cxn ang="0">
                  <a:pos x="4942" y="555"/>
                </a:cxn>
                <a:cxn ang="0">
                  <a:pos x="4892" y="672"/>
                </a:cxn>
                <a:cxn ang="0">
                  <a:pos x="4853" y="749"/>
                </a:cxn>
                <a:cxn ang="0">
                  <a:pos x="4810" y="828"/>
                </a:cxn>
                <a:cxn ang="0">
                  <a:pos x="4761" y="907"/>
                </a:cxn>
                <a:cxn ang="0">
                  <a:pos x="4707" y="985"/>
                </a:cxn>
                <a:cxn ang="0">
                  <a:pos x="4648" y="1059"/>
                </a:cxn>
                <a:cxn ang="0">
                  <a:pos x="4582" y="1132"/>
                </a:cxn>
                <a:cxn ang="0">
                  <a:pos x="4510" y="1203"/>
                </a:cxn>
                <a:cxn ang="0">
                  <a:pos x="4432" y="1267"/>
                </a:cxn>
                <a:cxn ang="0">
                  <a:pos x="4348" y="1329"/>
                </a:cxn>
                <a:cxn ang="0">
                  <a:pos x="4255" y="1385"/>
                </a:cxn>
                <a:cxn ang="0">
                  <a:pos x="4155" y="1435"/>
                </a:cxn>
                <a:cxn ang="0">
                  <a:pos x="4048" y="1477"/>
                </a:cxn>
                <a:cxn ang="0">
                  <a:pos x="3932" y="1513"/>
                </a:cxn>
                <a:cxn ang="0">
                  <a:pos x="3809" y="1540"/>
                </a:cxn>
                <a:cxn ang="0">
                  <a:pos x="3677" y="1560"/>
                </a:cxn>
                <a:cxn ang="0">
                  <a:pos x="3537" y="1568"/>
                </a:cxn>
                <a:cxn ang="0">
                  <a:pos x="3387" y="1568"/>
                </a:cxn>
                <a:cxn ang="0">
                  <a:pos x="3229" y="1555"/>
                </a:cxn>
                <a:cxn ang="0">
                  <a:pos x="3145" y="1545"/>
                </a:cxn>
                <a:cxn ang="0">
                  <a:pos x="2820" y="1503"/>
                </a:cxn>
                <a:cxn ang="0">
                  <a:pos x="2520" y="1476"/>
                </a:cxn>
                <a:cxn ang="0">
                  <a:pos x="2241" y="1461"/>
                </a:cxn>
                <a:cxn ang="0">
                  <a:pos x="1986" y="1459"/>
                </a:cxn>
                <a:cxn ang="0">
                  <a:pos x="1748" y="1471"/>
                </a:cxn>
                <a:cxn ang="0">
                  <a:pos x="1529" y="1495"/>
                </a:cxn>
                <a:cxn ang="0">
                  <a:pos x="1326" y="1532"/>
                </a:cxn>
                <a:cxn ang="0">
                  <a:pos x="1232" y="1555"/>
                </a:cxn>
                <a:cxn ang="0">
                  <a:pos x="1139" y="1582"/>
                </a:cxn>
                <a:cxn ang="0">
                  <a:pos x="1051" y="1611"/>
                </a:cxn>
                <a:cxn ang="0">
                  <a:pos x="965" y="1644"/>
                </a:cxn>
                <a:cxn ang="0">
                  <a:pos x="883" y="1679"/>
                </a:cxn>
                <a:cxn ang="0">
                  <a:pos x="804" y="1718"/>
                </a:cxn>
                <a:cxn ang="0">
                  <a:pos x="727" y="1760"/>
                </a:cxn>
                <a:cxn ang="0">
                  <a:pos x="653" y="1803"/>
                </a:cxn>
                <a:cxn ang="0">
                  <a:pos x="510" y="1902"/>
                </a:cxn>
                <a:cxn ang="0">
                  <a:pos x="375" y="2012"/>
                </a:cxn>
                <a:cxn ang="0">
                  <a:pos x="246" y="2133"/>
                </a:cxn>
                <a:cxn ang="0">
                  <a:pos x="123" y="2267"/>
                </a:cxn>
                <a:cxn ang="0">
                  <a:pos x="0" y="2412"/>
                </a:cxn>
              </a:cxnLst>
              <a:rect l="0" t="0" r="r" b="b"/>
              <a:pathLst>
                <a:path w="5079" h="2412">
                  <a:moveTo>
                    <a:pt x="5079" y="0"/>
                  </a:moveTo>
                  <a:lnTo>
                    <a:pt x="5079" y="0"/>
                  </a:lnTo>
                  <a:lnTo>
                    <a:pt x="5078" y="19"/>
                  </a:lnTo>
                  <a:lnTo>
                    <a:pt x="5070" y="76"/>
                  </a:lnTo>
                  <a:lnTo>
                    <a:pt x="5064" y="116"/>
                  </a:lnTo>
                  <a:lnTo>
                    <a:pt x="5054" y="164"/>
                  </a:lnTo>
                  <a:lnTo>
                    <a:pt x="5045" y="218"/>
                  </a:lnTo>
                  <a:lnTo>
                    <a:pt x="5031" y="278"/>
                  </a:lnTo>
                  <a:lnTo>
                    <a:pt x="5013" y="340"/>
                  </a:lnTo>
                  <a:lnTo>
                    <a:pt x="4993" y="410"/>
                  </a:lnTo>
                  <a:lnTo>
                    <a:pt x="4970" y="481"/>
                  </a:lnTo>
                  <a:lnTo>
                    <a:pt x="4942" y="555"/>
                  </a:lnTo>
                  <a:lnTo>
                    <a:pt x="4910" y="633"/>
                  </a:lnTo>
                  <a:lnTo>
                    <a:pt x="4892" y="672"/>
                  </a:lnTo>
                  <a:lnTo>
                    <a:pt x="4874" y="710"/>
                  </a:lnTo>
                  <a:lnTo>
                    <a:pt x="4853" y="749"/>
                  </a:lnTo>
                  <a:lnTo>
                    <a:pt x="4832" y="789"/>
                  </a:lnTo>
                  <a:lnTo>
                    <a:pt x="4810" y="828"/>
                  </a:lnTo>
                  <a:lnTo>
                    <a:pt x="4786" y="868"/>
                  </a:lnTo>
                  <a:lnTo>
                    <a:pt x="4761" y="907"/>
                  </a:lnTo>
                  <a:lnTo>
                    <a:pt x="4735" y="946"/>
                  </a:lnTo>
                  <a:lnTo>
                    <a:pt x="4707" y="985"/>
                  </a:lnTo>
                  <a:lnTo>
                    <a:pt x="4678" y="1022"/>
                  </a:lnTo>
                  <a:lnTo>
                    <a:pt x="4648" y="1059"/>
                  </a:lnTo>
                  <a:lnTo>
                    <a:pt x="4616" y="1096"/>
                  </a:lnTo>
                  <a:lnTo>
                    <a:pt x="4582" y="1132"/>
                  </a:lnTo>
                  <a:lnTo>
                    <a:pt x="4548" y="1167"/>
                  </a:lnTo>
                  <a:lnTo>
                    <a:pt x="4510" y="1203"/>
                  </a:lnTo>
                  <a:lnTo>
                    <a:pt x="4473" y="1235"/>
                  </a:lnTo>
                  <a:lnTo>
                    <a:pt x="4432" y="1267"/>
                  </a:lnTo>
                  <a:lnTo>
                    <a:pt x="4391" y="1300"/>
                  </a:lnTo>
                  <a:lnTo>
                    <a:pt x="4348" y="1329"/>
                  </a:lnTo>
                  <a:lnTo>
                    <a:pt x="4302" y="1358"/>
                  </a:lnTo>
                  <a:lnTo>
                    <a:pt x="4255" y="1385"/>
                  </a:lnTo>
                  <a:lnTo>
                    <a:pt x="4206" y="1411"/>
                  </a:lnTo>
                  <a:lnTo>
                    <a:pt x="4155" y="1435"/>
                  </a:lnTo>
                  <a:lnTo>
                    <a:pt x="4102" y="1458"/>
                  </a:lnTo>
                  <a:lnTo>
                    <a:pt x="4048" y="1477"/>
                  </a:lnTo>
                  <a:lnTo>
                    <a:pt x="3991" y="1497"/>
                  </a:lnTo>
                  <a:lnTo>
                    <a:pt x="3932" y="1513"/>
                  </a:lnTo>
                  <a:lnTo>
                    <a:pt x="3871" y="1529"/>
                  </a:lnTo>
                  <a:lnTo>
                    <a:pt x="3809" y="1540"/>
                  </a:lnTo>
                  <a:lnTo>
                    <a:pt x="3745" y="1552"/>
                  </a:lnTo>
                  <a:lnTo>
                    <a:pt x="3677" y="1560"/>
                  </a:lnTo>
                  <a:lnTo>
                    <a:pt x="3608" y="1564"/>
                  </a:lnTo>
                  <a:lnTo>
                    <a:pt x="3537" y="1568"/>
                  </a:lnTo>
                  <a:lnTo>
                    <a:pt x="3463" y="1569"/>
                  </a:lnTo>
                  <a:lnTo>
                    <a:pt x="3387" y="1568"/>
                  </a:lnTo>
                  <a:lnTo>
                    <a:pt x="3309" y="1563"/>
                  </a:lnTo>
                  <a:lnTo>
                    <a:pt x="3229" y="1555"/>
                  </a:lnTo>
                  <a:lnTo>
                    <a:pt x="3145" y="1545"/>
                  </a:lnTo>
                  <a:lnTo>
                    <a:pt x="3145" y="1545"/>
                  </a:lnTo>
                  <a:lnTo>
                    <a:pt x="2980" y="1522"/>
                  </a:lnTo>
                  <a:lnTo>
                    <a:pt x="2820" y="1503"/>
                  </a:lnTo>
                  <a:lnTo>
                    <a:pt x="2668" y="1489"/>
                  </a:lnTo>
                  <a:lnTo>
                    <a:pt x="2520" y="1476"/>
                  </a:lnTo>
                  <a:lnTo>
                    <a:pt x="2379" y="1466"/>
                  </a:lnTo>
                  <a:lnTo>
                    <a:pt x="2241" y="1461"/>
                  </a:lnTo>
                  <a:lnTo>
                    <a:pt x="2111" y="1458"/>
                  </a:lnTo>
                  <a:lnTo>
                    <a:pt x="1986" y="1459"/>
                  </a:lnTo>
                  <a:lnTo>
                    <a:pt x="1865" y="1464"/>
                  </a:lnTo>
                  <a:lnTo>
                    <a:pt x="1748" y="1471"/>
                  </a:lnTo>
                  <a:lnTo>
                    <a:pt x="1636" y="1482"/>
                  </a:lnTo>
                  <a:lnTo>
                    <a:pt x="1529" y="1495"/>
                  </a:lnTo>
                  <a:lnTo>
                    <a:pt x="1426" y="1513"/>
                  </a:lnTo>
                  <a:lnTo>
                    <a:pt x="1326" y="1532"/>
                  </a:lnTo>
                  <a:lnTo>
                    <a:pt x="1279" y="1543"/>
                  </a:lnTo>
                  <a:lnTo>
                    <a:pt x="1232" y="1555"/>
                  </a:lnTo>
                  <a:lnTo>
                    <a:pt x="1185" y="1568"/>
                  </a:lnTo>
                  <a:lnTo>
                    <a:pt x="1139" y="1582"/>
                  </a:lnTo>
                  <a:lnTo>
                    <a:pt x="1095" y="1595"/>
                  </a:lnTo>
                  <a:lnTo>
                    <a:pt x="1051" y="1611"/>
                  </a:lnTo>
                  <a:lnTo>
                    <a:pt x="1008" y="1627"/>
                  </a:lnTo>
                  <a:lnTo>
                    <a:pt x="965" y="1644"/>
                  </a:lnTo>
                  <a:lnTo>
                    <a:pt x="924" y="1661"/>
                  </a:lnTo>
                  <a:lnTo>
                    <a:pt x="883" y="1679"/>
                  </a:lnTo>
                  <a:lnTo>
                    <a:pt x="843" y="1698"/>
                  </a:lnTo>
                  <a:lnTo>
                    <a:pt x="804" y="1718"/>
                  </a:lnTo>
                  <a:lnTo>
                    <a:pt x="765" y="1737"/>
                  </a:lnTo>
                  <a:lnTo>
                    <a:pt x="727" y="1760"/>
                  </a:lnTo>
                  <a:lnTo>
                    <a:pt x="689" y="1781"/>
                  </a:lnTo>
                  <a:lnTo>
                    <a:pt x="653" y="1803"/>
                  </a:lnTo>
                  <a:lnTo>
                    <a:pt x="581" y="1852"/>
                  </a:lnTo>
                  <a:lnTo>
                    <a:pt x="510" y="1902"/>
                  </a:lnTo>
                  <a:lnTo>
                    <a:pt x="442" y="1955"/>
                  </a:lnTo>
                  <a:lnTo>
                    <a:pt x="375" y="2012"/>
                  </a:lnTo>
                  <a:lnTo>
                    <a:pt x="310" y="2071"/>
                  </a:lnTo>
                  <a:lnTo>
                    <a:pt x="246" y="2133"/>
                  </a:lnTo>
                  <a:lnTo>
                    <a:pt x="184" y="2199"/>
                  </a:lnTo>
                  <a:lnTo>
                    <a:pt x="123" y="2267"/>
                  </a:lnTo>
                  <a:lnTo>
                    <a:pt x="62" y="2338"/>
                  </a:lnTo>
                  <a:lnTo>
                    <a:pt x="0" y="241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spcBef>
                  <a:spcPct val="50000"/>
                </a:spcBef>
              </a:pPr>
              <a:endParaRPr lang="ko-KR" altLang="en-US" sz="1000" b="1" dirty="0" smtClean="0">
                <a:solidFill>
                  <a:srgbClr val="000000"/>
                </a:solidFill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93" name="Freeform 57"/>
            <p:cNvSpPr>
              <a:spLocks/>
            </p:cNvSpPr>
            <p:nvPr userDrawn="1"/>
          </p:nvSpPr>
          <p:spPr bwMode="auto">
            <a:xfrm>
              <a:off x="1648" y="652"/>
              <a:ext cx="5042" cy="1263"/>
            </a:xfrm>
            <a:custGeom>
              <a:avLst/>
              <a:gdLst/>
              <a:ahLst/>
              <a:cxnLst>
                <a:cxn ang="0">
                  <a:pos x="5042" y="0"/>
                </a:cxn>
                <a:cxn ang="0">
                  <a:pos x="5033" y="77"/>
                </a:cxn>
                <a:cxn ang="0">
                  <a:pos x="5021" y="166"/>
                </a:cxn>
                <a:cxn ang="0">
                  <a:pos x="4997" y="281"/>
                </a:cxn>
                <a:cxn ang="0">
                  <a:pos x="4963" y="413"/>
                </a:cxn>
                <a:cxn ang="0">
                  <a:pos x="4913" y="562"/>
                </a:cxn>
                <a:cxn ang="0">
                  <a:pos x="4865" y="679"/>
                </a:cxn>
                <a:cxn ang="0">
                  <a:pos x="4828" y="759"/>
                </a:cxn>
                <a:cxn ang="0">
                  <a:pos x="4785" y="839"/>
                </a:cxn>
                <a:cxn ang="0">
                  <a:pos x="4738" y="918"/>
                </a:cxn>
                <a:cxn ang="0">
                  <a:pos x="4685" y="998"/>
                </a:cxn>
                <a:cxn ang="0">
                  <a:pos x="4627" y="1073"/>
                </a:cxn>
                <a:cxn ang="0">
                  <a:pos x="4563" y="1149"/>
                </a:cxn>
                <a:cxn ang="0">
                  <a:pos x="4492" y="1220"/>
                </a:cxn>
                <a:cxn ang="0">
                  <a:pos x="4414" y="1288"/>
                </a:cxn>
                <a:cxn ang="0">
                  <a:pos x="4330" y="1351"/>
                </a:cxn>
                <a:cxn ang="0">
                  <a:pos x="4239" y="1409"/>
                </a:cxn>
                <a:cxn ang="0">
                  <a:pos x="4139" y="1461"/>
                </a:cxn>
                <a:cxn ang="0">
                  <a:pos x="4034" y="1506"/>
                </a:cxn>
                <a:cxn ang="0">
                  <a:pos x="3919" y="1545"/>
                </a:cxn>
                <a:cxn ang="0">
                  <a:pos x="3795" y="1574"/>
                </a:cxn>
                <a:cxn ang="0">
                  <a:pos x="3664" y="1597"/>
                </a:cxn>
                <a:cxn ang="0">
                  <a:pos x="3523" y="1608"/>
                </a:cxn>
                <a:cxn ang="0">
                  <a:pos x="3374" y="1610"/>
                </a:cxn>
                <a:cxn ang="0">
                  <a:pos x="3215" y="1601"/>
                </a:cxn>
                <a:cxn ang="0">
                  <a:pos x="3131" y="1592"/>
                </a:cxn>
                <a:cxn ang="0">
                  <a:pos x="2806" y="1558"/>
                </a:cxn>
                <a:cxn ang="0">
                  <a:pos x="2505" y="1535"/>
                </a:cxn>
                <a:cxn ang="0">
                  <a:pos x="2227" y="1526"/>
                </a:cxn>
                <a:cxn ang="0">
                  <a:pos x="1971" y="1530"/>
                </a:cxn>
                <a:cxn ang="0">
                  <a:pos x="1733" y="1547"/>
                </a:cxn>
                <a:cxn ang="0">
                  <a:pos x="1515" y="1576"/>
                </a:cxn>
                <a:cxn ang="0">
                  <a:pos x="1362" y="1605"/>
                </a:cxn>
                <a:cxn ang="0">
                  <a:pos x="1265" y="1629"/>
                </a:cxn>
                <a:cxn ang="0">
                  <a:pos x="1172" y="1655"/>
                </a:cxn>
                <a:cxn ang="0">
                  <a:pos x="1082" y="1685"/>
                </a:cxn>
                <a:cxn ang="0">
                  <a:pos x="996" y="1718"/>
                </a:cxn>
                <a:cxn ang="0">
                  <a:pos x="913" y="1753"/>
                </a:cxn>
                <a:cxn ang="0">
                  <a:pos x="832" y="1792"/>
                </a:cxn>
                <a:cxn ang="0">
                  <a:pos x="756" y="1834"/>
                </a:cxn>
                <a:cxn ang="0">
                  <a:pos x="681" y="1879"/>
                </a:cxn>
                <a:cxn ang="0">
                  <a:pos x="572" y="1952"/>
                </a:cxn>
                <a:cxn ang="0">
                  <a:pos x="435" y="2060"/>
                </a:cxn>
                <a:cxn ang="0">
                  <a:pos x="306" y="2179"/>
                </a:cxn>
                <a:cxn ang="0">
                  <a:pos x="181" y="2309"/>
                </a:cxn>
                <a:cxn ang="0">
                  <a:pos x="60" y="2452"/>
                </a:cxn>
              </a:cxnLst>
              <a:rect l="0" t="0" r="r" b="b"/>
              <a:pathLst>
                <a:path w="5042" h="2527">
                  <a:moveTo>
                    <a:pt x="5042" y="0"/>
                  </a:moveTo>
                  <a:lnTo>
                    <a:pt x="5042" y="0"/>
                  </a:lnTo>
                  <a:lnTo>
                    <a:pt x="5040" y="21"/>
                  </a:lnTo>
                  <a:lnTo>
                    <a:pt x="5033" y="77"/>
                  </a:lnTo>
                  <a:lnTo>
                    <a:pt x="5028" y="118"/>
                  </a:lnTo>
                  <a:lnTo>
                    <a:pt x="5021" y="166"/>
                  </a:lnTo>
                  <a:lnTo>
                    <a:pt x="5010" y="221"/>
                  </a:lnTo>
                  <a:lnTo>
                    <a:pt x="4997" y="281"/>
                  </a:lnTo>
                  <a:lnTo>
                    <a:pt x="4981" y="345"/>
                  </a:lnTo>
                  <a:lnTo>
                    <a:pt x="4963" y="413"/>
                  </a:lnTo>
                  <a:lnTo>
                    <a:pt x="4939" y="486"/>
                  </a:lnTo>
                  <a:lnTo>
                    <a:pt x="4913" y="562"/>
                  </a:lnTo>
                  <a:lnTo>
                    <a:pt x="4882" y="639"/>
                  </a:lnTo>
                  <a:lnTo>
                    <a:pt x="4865" y="679"/>
                  </a:lnTo>
                  <a:lnTo>
                    <a:pt x="4847" y="718"/>
                  </a:lnTo>
                  <a:lnTo>
                    <a:pt x="4828" y="759"/>
                  </a:lnTo>
                  <a:lnTo>
                    <a:pt x="4807" y="799"/>
                  </a:lnTo>
                  <a:lnTo>
                    <a:pt x="4785" y="839"/>
                  </a:lnTo>
                  <a:lnTo>
                    <a:pt x="4763" y="878"/>
                  </a:lnTo>
                  <a:lnTo>
                    <a:pt x="4738" y="918"/>
                  </a:lnTo>
                  <a:lnTo>
                    <a:pt x="4713" y="957"/>
                  </a:lnTo>
                  <a:lnTo>
                    <a:pt x="4685" y="998"/>
                  </a:lnTo>
                  <a:lnTo>
                    <a:pt x="4657" y="1036"/>
                  </a:lnTo>
                  <a:lnTo>
                    <a:pt x="4627" y="1073"/>
                  </a:lnTo>
                  <a:lnTo>
                    <a:pt x="4596" y="1112"/>
                  </a:lnTo>
                  <a:lnTo>
                    <a:pt x="4563" y="1149"/>
                  </a:lnTo>
                  <a:lnTo>
                    <a:pt x="4528" y="1185"/>
                  </a:lnTo>
                  <a:lnTo>
                    <a:pt x="4492" y="1220"/>
                  </a:lnTo>
                  <a:lnTo>
                    <a:pt x="4454" y="1254"/>
                  </a:lnTo>
                  <a:lnTo>
                    <a:pt x="4414" y="1288"/>
                  </a:lnTo>
                  <a:lnTo>
                    <a:pt x="4373" y="1320"/>
                  </a:lnTo>
                  <a:lnTo>
                    <a:pt x="4330" y="1351"/>
                  </a:lnTo>
                  <a:lnTo>
                    <a:pt x="4285" y="1380"/>
                  </a:lnTo>
                  <a:lnTo>
                    <a:pt x="4239" y="1409"/>
                  </a:lnTo>
                  <a:lnTo>
                    <a:pt x="4191" y="1435"/>
                  </a:lnTo>
                  <a:lnTo>
                    <a:pt x="4139" y="1461"/>
                  </a:lnTo>
                  <a:lnTo>
                    <a:pt x="4088" y="1485"/>
                  </a:lnTo>
                  <a:lnTo>
                    <a:pt x="4034" y="1506"/>
                  </a:lnTo>
                  <a:lnTo>
                    <a:pt x="3977" y="1527"/>
                  </a:lnTo>
                  <a:lnTo>
                    <a:pt x="3919" y="1545"/>
                  </a:lnTo>
                  <a:lnTo>
                    <a:pt x="3857" y="1561"/>
                  </a:lnTo>
                  <a:lnTo>
                    <a:pt x="3795" y="1574"/>
                  </a:lnTo>
                  <a:lnTo>
                    <a:pt x="3731" y="1587"/>
                  </a:lnTo>
                  <a:lnTo>
                    <a:pt x="3664" y="1597"/>
                  </a:lnTo>
                  <a:lnTo>
                    <a:pt x="3595" y="1603"/>
                  </a:lnTo>
                  <a:lnTo>
                    <a:pt x="3523" y="1608"/>
                  </a:lnTo>
                  <a:lnTo>
                    <a:pt x="3449" y="1610"/>
                  </a:lnTo>
                  <a:lnTo>
                    <a:pt x="3374" y="1610"/>
                  </a:lnTo>
                  <a:lnTo>
                    <a:pt x="3295" y="1606"/>
                  </a:lnTo>
                  <a:lnTo>
                    <a:pt x="3215" y="1601"/>
                  </a:lnTo>
                  <a:lnTo>
                    <a:pt x="3131" y="1592"/>
                  </a:lnTo>
                  <a:lnTo>
                    <a:pt x="3131" y="1592"/>
                  </a:lnTo>
                  <a:lnTo>
                    <a:pt x="2966" y="1572"/>
                  </a:lnTo>
                  <a:lnTo>
                    <a:pt x="2806" y="1558"/>
                  </a:lnTo>
                  <a:lnTo>
                    <a:pt x="2652" y="1545"/>
                  </a:lnTo>
                  <a:lnTo>
                    <a:pt x="2505" y="1535"/>
                  </a:lnTo>
                  <a:lnTo>
                    <a:pt x="2364" y="1529"/>
                  </a:lnTo>
                  <a:lnTo>
                    <a:pt x="2227" y="1526"/>
                  </a:lnTo>
                  <a:lnTo>
                    <a:pt x="2097" y="1527"/>
                  </a:lnTo>
                  <a:lnTo>
                    <a:pt x="1971" y="1530"/>
                  </a:lnTo>
                  <a:lnTo>
                    <a:pt x="1850" y="1537"/>
                  </a:lnTo>
                  <a:lnTo>
                    <a:pt x="1733" y="1547"/>
                  </a:lnTo>
                  <a:lnTo>
                    <a:pt x="1622" y="1559"/>
                  </a:lnTo>
                  <a:lnTo>
                    <a:pt x="1515" y="1576"/>
                  </a:lnTo>
                  <a:lnTo>
                    <a:pt x="1412" y="1595"/>
                  </a:lnTo>
                  <a:lnTo>
                    <a:pt x="1362" y="1605"/>
                  </a:lnTo>
                  <a:lnTo>
                    <a:pt x="1314" y="1616"/>
                  </a:lnTo>
                  <a:lnTo>
                    <a:pt x="1265" y="1629"/>
                  </a:lnTo>
                  <a:lnTo>
                    <a:pt x="1218" y="1642"/>
                  </a:lnTo>
                  <a:lnTo>
                    <a:pt x="1172" y="1655"/>
                  </a:lnTo>
                  <a:lnTo>
                    <a:pt x="1126" y="1669"/>
                  </a:lnTo>
                  <a:lnTo>
                    <a:pt x="1082" y="1685"/>
                  </a:lnTo>
                  <a:lnTo>
                    <a:pt x="1039" y="1702"/>
                  </a:lnTo>
                  <a:lnTo>
                    <a:pt x="996" y="1718"/>
                  </a:lnTo>
                  <a:lnTo>
                    <a:pt x="954" y="1735"/>
                  </a:lnTo>
                  <a:lnTo>
                    <a:pt x="913" y="1753"/>
                  </a:lnTo>
                  <a:lnTo>
                    <a:pt x="872" y="1773"/>
                  </a:lnTo>
                  <a:lnTo>
                    <a:pt x="832" y="1792"/>
                  </a:lnTo>
                  <a:lnTo>
                    <a:pt x="793" y="1813"/>
                  </a:lnTo>
                  <a:lnTo>
                    <a:pt x="756" y="1834"/>
                  </a:lnTo>
                  <a:lnTo>
                    <a:pt x="717" y="1857"/>
                  </a:lnTo>
                  <a:lnTo>
                    <a:pt x="681" y="1879"/>
                  </a:lnTo>
                  <a:lnTo>
                    <a:pt x="643" y="1903"/>
                  </a:lnTo>
                  <a:lnTo>
                    <a:pt x="572" y="1952"/>
                  </a:lnTo>
                  <a:lnTo>
                    <a:pt x="503" y="2005"/>
                  </a:lnTo>
                  <a:lnTo>
                    <a:pt x="435" y="2060"/>
                  </a:lnTo>
                  <a:lnTo>
                    <a:pt x="370" y="2118"/>
                  </a:lnTo>
                  <a:lnTo>
                    <a:pt x="306" y="2179"/>
                  </a:lnTo>
                  <a:lnTo>
                    <a:pt x="242" y="2242"/>
                  </a:lnTo>
                  <a:lnTo>
                    <a:pt x="181" y="2309"/>
                  </a:lnTo>
                  <a:lnTo>
                    <a:pt x="120" y="2380"/>
                  </a:lnTo>
                  <a:lnTo>
                    <a:pt x="60" y="2452"/>
                  </a:lnTo>
                  <a:lnTo>
                    <a:pt x="0" y="2527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spcBef>
                  <a:spcPct val="50000"/>
                </a:spcBef>
              </a:pPr>
              <a:endParaRPr lang="ko-KR" altLang="en-US" sz="1000" b="1" dirty="0" smtClean="0">
                <a:solidFill>
                  <a:srgbClr val="000000"/>
                </a:solidFill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94" name="Freeform 58"/>
            <p:cNvSpPr>
              <a:spLocks/>
            </p:cNvSpPr>
            <p:nvPr userDrawn="1"/>
          </p:nvSpPr>
          <p:spPr bwMode="auto">
            <a:xfrm>
              <a:off x="1700" y="624"/>
              <a:ext cx="5002" cy="1320"/>
            </a:xfrm>
            <a:custGeom>
              <a:avLst/>
              <a:gdLst/>
              <a:ahLst/>
              <a:cxnLst>
                <a:cxn ang="0">
                  <a:pos x="5002" y="0"/>
                </a:cxn>
                <a:cxn ang="0">
                  <a:pos x="4995" y="78"/>
                </a:cxn>
                <a:cxn ang="0">
                  <a:pos x="4983" y="166"/>
                </a:cxn>
                <a:cxn ang="0">
                  <a:pos x="4962" y="281"/>
                </a:cxn>
                <a:cxn ang="0">
                  <a:pos x="4929" y="417"/>
                </a:cxn>
                <a:cxn ang="0">
                  <a:pos x="4882" y="567"/>
                </a:cxn>
                <a:cxn ang="0">
                  <a:pos x="4836" y="685"/>
                </a:cxn>
                <a:cxn ang="0">
                  <a:pos x="4800" y="766"/>
                </a:cxn>
                <a:cxn ang="0">
                  <a:pos x="4758" y="848"/>
                </a:cxn>
                <a:cxn ang="0">
                  <a:pos x="4712" y="929"/>
                </a:cxn>
                <a:cxn ang="0">
                  <a:pos x="4661" y="1009"/>
                </a:cxn>
                <a:cxn ang="0">
                  <a:pos x="4604" y="1087"/>
                </a:cxn>
                <a:cxn ang="0">
                  <a:pos x="4540" y="1164"/>
                </a:cxn>
                <a:cxn ang="0">
                  <a:pos x="4471" y="1237"/>
                </a:cxn>
                <a:cxn ang="0">
                  <a:pos x="4394" y="1306"/>
                </a:cxn>
                <a:cxn ang="0">
                  <a:pos x="4311" y="1371"/>
                </a:cxn>
                <a:cxn ang="0">
                  <a:pos x="4221" y="1432"/>
                </a:cxn>
                <a:cxn ang="0">
                  <a:pos x="4122" y="1486"/>
                </a:cxn>
                <a:cxn ang="0">
                  <a:pos x="4017" y="1534"/>
                </a:cxn>
                <a:cxn ang="0">
                  <a:pos x="3903" y="1574"/>
                </a:cxn>
                <a:cxn ang="0">
                  <a:pos x="3779" y="1607"/>
                </a:cxn>
                <a:cxn ang="0">
                  <a:pos x="3649" y="1631"/>
                </a:cxn>
                <a:cxn ang="0">
                  <a:pos x="3508" y="1646"/>
                </a:cxn>
                <a:cxn ang="0">
                  <a:pos x="3358" y="1650"/>
                </a:cxn>
                <a:cxn ang="0">
                  <a:pos x="3199" y="1646"/>
                </a:cxn>
                <a:cxn ang="0">
                  <a:pos x="3115" y="1637"/>
                </a:cxn>
                <a:cxn ang="0">
                  <a:pos x="2791" y="1610"/>
                </a:cxn>
                <a:cxn ang="0">
                  <a:pos x="2489" y="1594"/>
                </a:cxn>
                <a:cxn ang="0">
                  <a:pos x="2210" y="1591"/>
                </a:cxn>
                <a:cxn ang="0">
                  <a:pos x="1955" y="1599"/>
                </a:cxn>
                <a:cxn ang="0">
                  <a:pos x="1717" y="1621"/>
                </a:cxn>
                <a:cxn ang="0">
                  <a:pos x="1499" y="1654"/>
                </a:cxn>
                <a:cxn ang="0">
                  <a:pos x="1347" y="1687"/>
                </a:cxn>
                <a:cxn ang="0">
                  <a:pos x="1251" y="1713"/>
                </a:cxn>
                <a:cxn ang="0">
                  <a:pos x="1158" y="1741"/>
                </a:cxn>
                <a:cxn ang="0">
                  <a:pos x="1069" y="1773"/>
                </a:cxn>
                <a:cxn ang="0">
                  <a:pos x="983" y="1809"/>
                </a:cxn>
                <a:cxn ang="0">
                  <a:pos x="899" y="1846"/>
                </a:cxn>
                <a:cxn ang="0">
                  <a:pos x="820" y="1886"/>
                </a:cxn>
                <a:cxn ang="0">
                  <a:pos x="744" y="1930"/>
                </a:cxn>
                <a:cxn ang="0">
                  <a:pos x="669" y="1977"/>
                </a:cxn>
                <a:cxn ang="0">
                  <a:pos x="597" y="2027"/>
                </a:cxn>
                <a:cxn ang="0">
                  <a:pos x="494" y="2106"/>
                </a:cxn>
                <a:cxn ang="0">
                  <a:pos x="362" y="2222"/>
                </a:cxn>
                <a:cxn ang="0">
                  <a:pos x="237" y="2351"/>
                </a:cxn>
                <a:cxn ang="0">
                  <a:pos x="116" y="2490"/>
                </a:cxn>
                <a:cxn ang="0">
                  <a:pos x="0" y="2642"/>
                </a:cxn>
              </a:cxnLst>
              <a:rect l="0" t="0" r="r" b="b"/>
              <a:pathLst>
                <a:path w="5002" h="2642">
                  <a:moveTo>
                    <a:pt x="5002" y="0"/>
                  </a:moveTo>
                  <a:lnTo>
                    <a:pt x="5002" y="0"/>
                  </a:lnTo>
                  <a:lnTo>
                    <a:pt x="5001" y="21"/>
                  </a:lnTo>
                  <a:lnTo>
                    <a:pt x="4995" y="78"/>
                  </a:lnTo>
                  <a:lnTo>
                    <a:pt x="4990" y="120"/>
                  </a:lnTo>
                  <a:lnTo>
                    <a:pt x="4983" y="166"/>
                  </a:lnTo>
                  <a:lnTo>
                    <a:pt x="4973" y="221"/>
                  </a:lnTo>
                  <a:lnTo>
                    <a:pt x="4962" y="281"/>
                  </a:lnTo>
                  <a:lnTo>
                    <a:pt x="4947" y="347"/>
                  </a:lnTo>
                  <a:lnTo>
                    <a:pt x="4929" y="417"/>
                  </a:lnTo>
                  <a:lnTo>
                    <a:pt x="4906" y="491"/>
                  </a:lnTo>
                  <a:lnTo>
                    <a:pt x="4882" y="567"/>
                  </a:lnTo>
                  <a:lnTo>
                    <a:pt x="4852" y="646"/>
                  </a:lnTo>
                  <a:lnTo>
                    <a:pt x="4836" y="685"/>
                  </a:lnTo>
                  <a:lnTo>
                    <a:pt x="4818" y="725"/>
                  </a:lnTo>
                  <a:lnTo>
                    <a:pt x="4800" y="766"/>
                  </a:lnTo>
                  <a:lnTo>
                    <a:pt x="4780" y="807"/>
                  </a:lnTo>
                  <a:lnTo>
                    <a:pt x="4758" y="848"/>
                  </a:lnTo>
                  <a:lnTo>
                    <a:pt x="4736" y="888"/>
                  </a:lnTo>
                  <a:lnTo>
                    <a:pt x="4712" y="929"/>
                  </a:lnTo>
                  <a:lnTo>
                    <a:pt x="4687" y="969"/>
                  </a:lnTo>
                  <a:lnTo>
                    <a:pt x="4661" y="1009"/>
                  </a:lnTo>
                  <a:lnTo>
                    <a:pt x="4633" y="1048"/>
                  </a:lnTo>
                  <a:lnTo>
                    <a:pt x="4604" y="1087"/>
                  </a:lnTo>
                  <a:lnTo>
                    <a:pt x="4572" y="1126"/>
                  </a:lnTo>
                  <a:lnTo>
                    <a:pt x="4540" y="1164"/>
                  </a:lnTo>
                  <a:lnTo>
                    <a:pt x="4505" y="1201"/>
                  </a:lnTo>
                  <a:lnTo>
                    <a:pt x="4471" y="1237"/>
                  </a:lnTo>
                  <a:lnTo>
                    <a:pt x="4433" y="1273"/>
                  </a:lnTo>
                  <a:lnTo>
                    <a:pt x="4394" y="1306"/>
                  </a:lnTo>
                  <a:lnTo>
                    <a:pt x="4353" y="1340"/>
                  </a:lnTo>
                  <a:lnTo>
                    <a:pt x="4311" y="1371"/>
                  </a:lnTo>
                  <a:lnTo>
                    <a:pt x="4266" y="1403"/>
                  </a:lnTo>
                  <a:lnTo>
                    <a:pt x="4221" y="1432"/>
                  </a:lnTo>
                  <a:lnTo>
                    <a:pt x="4172" y="1460"/>
                  </a:lnTo>
                  <a:lnTo>
                    <a:pt x="4122" y="1486"/>
                  </a:lnTo>
                  <a:lnTo>
                    <a:pt x="4071" y="1511"/>
                  </a:lnTo>
                  <a:lnTo>
                    <a:pt x="4017" y="1534"/>
                  </a:lnTo>
                  <a:lnTo>
                    <a:pt x="3960" y="1555"/>
                  </a:lnTo>
                  <a:lnTo>
                    <a:pt x="3903" y="1574"/>
                  </a:lnTo>
                  <a:lnTo>
                    <a:pt x="3842" y="1592"/>
                  </a:lnTo>
                  <a:lnTo>
                    <a:pt x="3779" y="1607"/>
                  </a:lnTo>
                  <a:lnTo>
                    <a:pt x="3715" y="1621"/>
                  </a:lnTo>
                  <a:lnTo>
                    <a:pt x="3649" y="1631"/>
                  </a:lnTo>
                  <a:lnTo>
                    <a:pt x="3579" y="1641"/>
                  </a:lnTo>
                  <a:lnTo>
                    <a:pt x="3508" y="1646"/>
                  </a:lnTo>
                  <a:lnTo>
                    <a:pt x="3435" y="1650"/>
                  </a:lnTo>
                  <a:lnTo>
                    <a:pt x="3358" y="1650"/>
                  </a:lnTo>
                  <a:lnTo>
                    <a:pt x="3279" y="1649"/>
                  </a:lnTo>
                  <a:lnTo>
                    <a:pt x="3199" y="1646"/>
                  </a:lnTo>
                  <a:lnTo>
                    <a:pt x="3115" y="1637"/>
                  </a:lnTo>
                  <a:lnTo>
                    <a:pt x="3115" y="1637"/>
                  </a:lnTo>
                  <a:lnTo>
                    <a:pt x="2950" y="1623"/>
                  </a:lnTo>
                  <a:lnTo>
                    <a:pt x="2791" y="1610"/>
                  </a:lnTo>
                  <a:lnTo>
                    <a:pt x="2636" y="1600"/>
                  </a:lnTo>
                  <a:lnTo>
                    <a:pt x="2489" y="1594"/>
                  </a:lnTo>
                  <a:lnTo>
                    <a:pt x="2348" y="1591"/>
                  </a:lnTo>
                  <a:lnTo>
                    <a:pt x="2210" y="1591"/>
                  </a:lnTo>
                  <a:lnTo>
                    <a:pt x="2080" y="1594"/>
                  </a:lnTo>
                  <a:lnTo>
                    <a:pt x="1955" y="1599"/>
                  </a:lnTo>
                  <a:lnTo>
                    <a:pt x="1834" y="1608"/>
                  </a:lnTo>
                  <a:lnTo>
                    <a:pt x="1717" y="1621"/>
                  </a:lnTo>
                  <a:lnTo>
                    <a:pt x="1606" y="1636"/>
                  </a:lnTo>
                  <a:lnTo>
                    <a:pt x="1499" y="1654"/>
                  </a:lnTo>
                  <a:lnTo>
                    <a:pt x="1397" y="1675"/>
                  </a:lnTo>
                  <a:lnTo>
                    <a:pt x="1347" y="1687"/>
                  </a:lnTo>
                  <a:lnTo>
                    <a:pt x="1298" y="1699"/>
                  </a:lnTo>
                  <a:lnTo>
                    <a:pt x="1251" y="1713"/>
                  </a:lnTo>
                  <a:lnTo>
                    <a:pt x="1204" y="1726"/>
                  </a:lnTo>
                  <a:lnTo>
                    <a:pt x="1158" y="1741"/>
                  </a:lnTo>
                  <a:lnTo>
                    <a:pt x="1113" y="1757"/>
                  </a:lnTo>
                  <a:lnTo>
                    <a:pt x="1069" y="1773"/>
                  </a:lnTo>
                  <a:lnTo>
                    <a:pt x="1026" y="1791"/>
                  </a:lnTo>
                  <a:lnTo>
                    <a:pt x="983" y="1809"/>
                  </a:lnTo>
                  <a:lnTo>
                    <a:pt x="941" y="1826"/>
                  </a:lnTo>
                  <a:lnTo>
                    <a:pt x="899" y="1846"/>
                  </a:lnTo>
                  <a:lnTo>
                    <a:pt x="859" y="1865"/>
                  </a:lnTo>
                  <a:lnTo>
                    <a:pt x="820" y="1886"/>
                  </a:lnTo>
                  <a:lnTo>
                    <a:pt x="781" y="1909"/>
                  </a:lnTo>
                  <a:lnTo>
                    <a:pt x="744" y="1930"/>
                  </a:lnTo>
                  <a:lnTo>
                    <a:pt x="707" y="1952"/>
                  </a:lnTo>
                  <a:lnTo>
                    <a:pt x="669" y="1977"/>
                  </a:lnTo>
                  <a:lnTo>
                    <a:pt x="633" y="2001"/>
                  </a:lnTo>
                  <a:lnTo>
                    <a:pt x="597" y="2027"/>
                  </a:lnTo>
                  <a:lnTo>
                    <a:pt x="562" y="2052"/>
                  </a:lnTo>
                  <a:lnTo>
                    <a:pt x="494" y="2106"/>
                  </a:lnTo>
                  <a:lnTo>
                    <a:pt x="427" y="2162"/>
                  </a:lnTo>
                  <a:lnTo>
                    <a:pt x="362" y="2222"/>
                  </a:lnTo>
                  <a:lnTo>
                    <a:pt x="300" y="2285"/>
                  </a:lnTo>
                  <a:lnTo>
                    <a:pt x="237" y="2351"/>
                  </a:lnTo>
                  <a:lnTo>
                    <a:pt x="176" y="2419"/>
                  </a:lnTo>
                  <a:lnTo>
                    <a:pt x="116" y="2490"/>
                  </a:lnTo>
                  <a:lnTo>
                    <a:pt x="58" y="2564"/>
                  </a:lnTo>
                  <a:lnTo>
                    <a:pt x="0" y="264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spcBef>
                  <a:spcPct val="50000"/>
                </a:spcBef>
              </a:pPr>
              <a:endParaRPr lang="ko-KR" altLang="en-US" sz="1000" b="1" dirty="0" smtClean="0">
                <a:solidFill>
                  <a:srgbClr val="000000"/>
                </a:solidFill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95" name="Freeform 59"/>
            <p:cNvSpPr>
              <a:spLocks/>
            </p:cNvSpPr>
            <p:nvPr userDrawn="1"/>
          </p:nvSpPr>
          <p:spPr bwMode="auto">
            <a:xfrm>
              <a:off x="1751" y="595"/>
              <a:ext cx="4962" cy="1378"/>
            </a:xfrm>
            <a:custGeom>
              <a:avLst/>
              <a:gdLst/>
              <a:ahLst/>
              <a:cxnLst>
                <a:cxn ang="0">
                  <a:pos x="4962" y="0"/>
                </a:cxn>
                <a:cxn ang="0">
                  <a:pos x="4957" y="79"/>
                </a:cxn>
                <a:cxn ang="0">
                  <a:pos x="4946" y="170"/>
                </a:cxn>
                <a:cxn ang="0">
                  <a:pos x="4926" y="284"/>
                </a:cxn>
                <a:cxn ang="0">
                  <a:pos x="4894" y="421"/>
                </a:cxn>
                <a:cxn ang="0">
                  <a:pos x="4850" y="573"/>
                </a:cxn>
                <a:cxn ang="0">
                  <a:pos x="4806" y="693"/>
                </a:cxn>
                <a:cxn ang="0">
                  <a:pos x="4771" y="775"/>
                </a:cxn>
                <a:cxn ang="0">
                  <a:pos x="4732" y="857"/>
                </a:cxn>
                <a:cxn ang="0">
                  <a:pos x="4686" y="940"/>
                </a:cxn>
                <a:cxn ang="0">
                  <a:pos x="4636" y="1022"/>
                </a:cxn>
                <a:cxn ang="0">
                  <a:pos x="4581" y="1101"/>
                </a:cxn>
                <a:cxn ang="0">
                  <a:pos x="4518" y="1180"/>
                </a:cxn>
                <a:cxn ang="0">
                  <a:pos x="4449" y="1255"/>
                </a:cxn>
                <a:cxn ang="0">
                  <a:pos x="4374" y="1326"/>
                </a:cxn>
                <a:cxn ang="0">
                  <a:pos x="4292" y="1393"/>
                </a:cxn>
                <a:cxn ang="0">
                  <a:pos x="4202" y="1455"/>
                </a:cxn>
                <a:cxn ang="0">
                  <a:pos x="4104" y="1511"/>
                </a:cxn>
                <a:cxn ang="0">
                  <a:pos x="4000" y="1563"/>
                </a:cxn>
                <a:cxn ang="0">
                  <a:pos x="3886" y="1605"/>
                </a:cxn>
                <a:cxn ang="0">
                  <a:pos x="3764" y="1641"/>
                </a:cxn>
                <a:cxn ang="0">
                  <a:pos x="3634" y="1668"/>
                </a:cxn>
                <a:cxn ang="0">
                  <a:pos x="3493" y="1686"/>
                </a:cxn>
                <a:cxn ang="0">
                  <a:pos x="3344" y="1694"/>
                </a:cxn>
                <a:cxn ang="0">
                  <a:pos x="3184" y="1691"/>
                </a:cxn>
                <a:cxn ang="0">
                  <a:pos x="3101" y="1686"/>
                </a:cxn>
                <a:cxn ang="0">
                  <a:pos x="2774" y="1663"/>
                </a:cxn>
                <a:cxn ang="0">
                  <a:pos x="2473" y="1653"/>
                </a:cxn>
                <a:cxn ang="0">
                  <a:pos x="2195" y="1655"/>
                </a:cxn>
                <a:cxn ang="0">
                  <a:pos x="1938" y="1670"/>
                </a:cxn>
                <a:cxn ang="0">
                  <a:pos x="1702" y="1695"/>
                </a:cxn>
                <a:cxn ang="0">
                  <a:pos x="1486" y="1734"/>
                </a:cxn>
                <a:cxn ang="0">
                  <a:pos x="1333" y="1770"/>
                </a:cxn>
                <a:cxn ang="0">
                  <a:pos x="1237" y="1799"/>
                </a:cxn>
                <a:cxn ang="0">
                  <a:pos x="1144" y="1829"/>
                </a:cxn>
                <a:cxn ang="0">
                  <a:pos x="1055" y="1863"/>
                </a:cxn>
                <a:cxn ang="0">
                  <a:pos x="971" y="1899"/>
                </a:cxn>
                <a:cxn ang="0">
                  <a:pos x="889" y="1939"/>
                </a:cxn>
                <a:cxn ang="0">
                  <a:pos x="810" y="1981"/>
                </a:cxn>
                <a:cxn ang="0">
                  <a:pos x="733" y="2026"/>
                </a:cxn>
                <a:cxn ang="0">
                  <a:pos x="660" y="2075"/>
                </a:cxn>
                <a:cxn ang="0">
                  <a:pos x="589" y="2127"/>
                </a:cxn>
                <a:cxn ang="0">
                  <a:pos x="486" y="2209"/>
                </a:cxn>
                <a:cxn ang="0">
                  <a:pos x="357" y="2328"/>
                </a:cxn>
                <a:cxn ang="0">
                  <a:pos x="233" y="2459"/>
                </a:cxn>
                <a:cxn ang="0">
                  <a:pos x="115" y="2603"/>
                </a:cxn>
                <a:cxn ang="0">
                  <a:pos x="0" y="2756"/>
                </a:cxn>
              </a:cxnLst>
              <a:rect l="0" t="0" r="r" b="b"/>
              <a:pathLst>
                <a:path w="4962" h="2756">
                  <a:moveTo>
                    <a:pt x="4962" y="0"/>
                  </a:moveTo>
                  <a:lnTo>
                    <a:pt x="4962" y="0"/>
                  </a:lnTo>
                  <a:lnTo>
                    <a:pt x="4961" y="21"/>
                  </a:lnTo>
                  <a:lnTo>
                    <a:pt x="4957" y="79"/>
                  </a:lnTo>
                  <a:lnTo>
                    <a:pt x="4953" y="121"/>
                  </a:lnTo>
                  <a:lnTo>
                    <a:pt x="4946" y="170"/>
                  </a:lnTo>
                  <a:lnTo>
                    <a:pt x="4937" y="224"/>
                  </a:lnTo>
                  <a:lnTo>
                    <a:pt x="4926" y="284"/>
                  </a:lnTo>
                  <a:lnTo>
                    <a:pt x="4912" y="350"/>
                  </a:lnTo>
                  <a:lnTo>
                    <a:pt x="4894" y="421"/>
                  </a:lnTo>
                  <a:lnTo>
                    <a:pt x="4875" y="496"/>
                  </a:lnTo>
                  <a:lnTo>
                    <a:pt x="4850" y="573"/>
                  </a:lnTo>
                  <a:lnTo>
                    <a:pt x="4822" y="652"/>
                  </a:lnTo>
                  <a:lnTo>
                    <a:pt x="4806" y="693"/>
                  </a:lnTo>
                  <a:lnTo>
                    <a:pt x="4789" y="733"/>
                  </a:lnTo>
                  <a:lnTo>
                    <a:pt x="4771" y="775"/>
                  </a:lnTo>
                  <a:lnTo>
                    <a:pt x="4751" y="815"/>
                  </a:lnTo>
                  <a:lnTo>
                    <a:pt x="4732" y="857"/>
                  </a:lnTo>
                  <a:lnTo>
                    <a:pt x="4710" y="899"/>
                  </a:lnTo>
                  <a:lnTo>
                    <a:pt x="4686" y="940"/>
                  </a:lnTo>
                  <a:lnTo>
                    <a:pt x="4663" y="980"/>
                  </a:lnTo>
                  <a:lnTo>
                    <a:pt x="4636" y="1022"/>
                  </a:lnTo>
                  <a:lnTo>
                    <a:pt x="4608" y="1062"/>
                  </a:lnTo>
                  <a:lnTo>
                    <a:pt x="4581" y="1101"/>
                  </a:lnTo>
                  <a:lnTo>
                    <a:pt x="4550" y="1142"/>
                  </a:lnTo>
                  <a:lnTo>
                    <a:pt x="4518" y="1180"/>
                  </a:lnTo>
                  <a:lnTo>
                    <a:pt x="4485" y="1217"/>
                  </a:lnTo>
                  <a:lnTo>
                    <a:pt x="4449" y="1255"/>
                  </a:lnTo>
                  <a:lnTo>
                    <a:pt x="4413" y="1290"/>
                  </a:lnTo>
                  <a:lnTo>
                    <a:pt x="4374" y="1326"/>
                  </a:lnTo>
                  <a:lnTo>
                    <a:pt x="4333" y="1360"/>
                  </a:lnTo>
                  <a:lnTo>
                    <a:pt x="4292" y="1393"/>
                  </a:lnTo>
                  <a:lnTo>
                    <a:pt x="4247" y="1426"/>
                  </a:lnTo>
                  <a:lnTo>
                    <a:pt x="4202" y="1455"/>
                  </a:lnTo>
                  <a:lnTo>
                    <a:pt x="4154" y="1484"/>
                  </a:lnTo>
                  <a:lnTo>
                    <a:pt x="4104" y="1511"/>
                  </a:lnTo>
                  <a:lnTo>
                    <a:pt x="4053" y="1539"/>
                  </a:lnTo>
                  <a:lnTo>
                    <a:pt x="4000" y="1563"/>
                  </a:lnTo>
                  <a:lnTo>
                    <a:pt x="3943" y="1586"/>
                  </a:lnTo>
                  <a:lnTo>
                    <a:pt x="3886" y="1605"/>
                  </a:lnTo>
                  <a:lnTo>
                    <a:pt x="3827" y="1624"/>
                  </a:lnTo>
                  <a:lnTo>
                    <a:pt x="3764" y="1641"/>
                  </a:lnTo>
                  <a:lnTo>
                    <a:pt x="3700" y="1655"/>
                  </a:lnTo>
                  <a:lnTo>
                    <a:pt x="3634" y="1668"/>
                  </a:lnTo>
                  <a:lnTo>
                    <a:pt x="3564" y="1678"/>
                  </a:lnTo>
                  <a:lnTo>
                    <a:pt x="3493" y="1686"/>
                  </a:lnTo>
                  <a:lnTo>
                    <a:pt x="3420" y="1691"/>
                  </a:lnTo>
                  <a:lnTo>
                    <a:pt x="3344" y="1694"/>
                  </a:lnTo>
                  <a:lnTo>
                    <a:pt x="3266" y="1694"/>
                  </a:lnTo>
                  <a:lnTo>
                    <a:pt x="3184" y="1691"/>
                  </a:lnTo>
                  <a:lnTo>
                    <a:pt x="3101" y="1686"/>
                  </a:lnTo>
                  <a:lnTo>
                    <a:pt x="3101" y="1686"/>
                  </a:lnTo>
                  <a:lnTo>
                    <a:pt x="2935" y="1673"/>
                  </a:lnTo>
                  <a:lnTo>
                    <a:pt x="2774" y="1663"/>
                  </a:lnTo>
                  <a:lnTo>
                    <a:pt x="2622" y="1657"/>
                  </a:lnTo>
                  <a:lnTo>
                    <a:pt x="2473" y="1653"/>
                  </a:lnTo>
                  <a:lnTo>
                    <a:pt x="2331" y="1653"/>
                  </a:lnTo>
                  <a:lnTo>
                    <a:pt x="2195" y="1655"/>
                  </a:lnTo>
                  <a:lnTo>
                    <a:pt x="2065" y="1662"/>
                  </a:lnTo>
                  <a:lnTo>
                    <a:pt x="1938" y="1670"/>
                  </a:lnTo>
                  <a:lnTo>
                    <a:pt x="1819" y="1681"/>
                  </a:lnTo>
                  <a:lnTo>
                    <a:pt x="1702" y="1695"/>
                  </a:lnTo>
                  <a:lnTo>
                    <a:pt x="1591" y="1713"/>
                  </a:lnTo>
                  <a:lnTo>
                    <a:pt x="1486" y="1734"/>
                  </a:lnTo>
                  <a:lnTo>
                    <a:pt x="1383" y="1757"/>
                  </a:lnTo>
                  <a:lnTo>
                    <a:pt x="1333" y="1770"/>
                  </a:lnTo>
                  <a:lnTo>
                    <a:pt x="1284" y="1784"/>
                  </a:lnTo>
                  <a:lnTo>
                    <a:pt x="1237" y="1799"/>
                  </a:lnTo>
                  <a:lnTo>
                    <a:pt x="1190" y="1813"/>
                  </a:lnTo>
                  <a:lnTo>
                    <a:pt x="1144" y="1829"/>
                  </a:lnTo>
                  <a:lnTo>
                    <a:pt x="1100" y="1846"/>
                  </a:lnTo>
                  <a:lnTo>
                    <a:pt x="1055" y="1863"/>
                  </a:lnTo>
                  <a:lnTo>
                    <a:pt x="1012" y="1881"/>
                  </a:lnTo>
                  <a:lnTo>
                    <a:pt x="971" y="1899"/>
                  </a:lnTo>
                  <a:lnTo>
                    <a:pt x="929" y="1918"/>
                  </a:lnTo>
                  <a:lnTo>
                    <a:pt x="889" y="1939"/>
                  </a:lnTo>
                  <a:lnTo>
                    <a:pt x="848" y="1960"/>
                  </a:lnTo>
                  <a:lnTo>
                    <a:pt x="810" y="1981"/>
                  </a:lnTo>
                  <a:lnTo>
                    <a:pt x="771" y="2004"/>
                  </a:lnTo>
                  <a:lnTo>
                    <a:pt x="733" y="2026"/>
                  </a:lnTo>
                  <a:lnTo>
                    <a:pt x="696" y="2051"/>
                  </a:lnTo>
                  <a:lnTo>
                    <a:pt x="660" y="2075"/>
                  </a:lnTo>
                  <a:lnTo>
                    <a:pt x="624" y="2101"/>
                  </a:lnTo>
                  <a:lnTo>
                    <a:pt x="589" y="2127"/>
                  </a:lnTo>
                  <a:lnTo>
                    <a:pt x="554" y="2152"/>
                  </a:lnTo>
                  <a:lnTo>
                    <a:pt x="486" y="2209"/>
                  </a:lnTo>
                  <a:lnTo>
                    <a:pt x="421" y="2267"/>
                  </a:lnTo>
                  <a:lnTo>
                    <a:pt x="357" y="2328"/>
                  </a:lnTo>
                  <a:lnTo>
                    <a:pt x="295" y="2393"/>
                  </a:lnTo>
                  <a:lnTo>
                    <a:pt x="233" y="2459"/>
                  </a:lnTo>
                  <a:lnTo>
                    <a:pt x="174" y="2530"/>
                  </a:lnTo>
                  <a:lnTo>
                    <a:pt x="115" y="2603"/>
                  </a:lnTo>
                  <a:lnTo>
                    <a:pt x="57" y="2679"/>
                  </a:lnTo>
                  <a:lnTo>
                    <a:pt x="0" y="275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spcBef>
                  <a:spcPct val="50000"/>
                </a:spcBef>
              </a:pPr>
              <a:endParaRPr lang="ko-KR" altLang="en-US" sz="1000" b="1" dirty="0" smtClean="0">
                <a:solidFill>
                  <a:srgbClr val="000000"/>
                </a:solidFill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96" name="Freeform 60"/>
            <p:cNvSpPr>
              <a:spLocks/>
            </p:cNvSpPr>
            <p:nvPr userDrawn="1"/>
          </p:nvSpPr>
          <p:spPr bwMode="auto">
            <a:xfrm>
              <a:off x="1804" y="566"/>
              <a:ext cx="4921" cy="1435"/>
            </a:xfrm>
            <a:custGeom>
              <a:avLst/>
              <a:gdLst/>
              <a:ahLst/>
              <a:cxnLst>
                <a:cxn ang="0">
                  <a:pos x="4921" y="0"/>
                </a:cxn>
                <a:cxn ang="0">
                  <a:pos x="4915" y="79"/>
                </a:cxn>
                <a:cxn ang="0">
                  <a:pos x="4905" y="169"/>
                </a:cxn>
                <a:cxn ang="0">
                  <a:pos x="4887" y="285"/>
                </a:cxn>
                <a:cxn ang="0">
                  <a:pos x="4858" y="424"/>
                </a:cxn>
                <a:cxn ang="0">
                  <a:pos x="4816" y="578"/>
                </a:cxn>
                <a:cxn ang="0">
                  <a:pos x="4773" y="699"/>
                </a:cxn>
                <a:cxn ang="0">
                  <a:pos x="4740" y="781"/>
                </a:cxn>
                <a:cxn ang="0">
                  <a:pos x="4701" y="865"/>
                </a:cxn>
                <a:cxn ang="0">
                  <a:pos x="4658" y="949"/>
                </a:cxn>
                <a:cxn ang="0">
                  <a:pos x="4608" y="1031"/>
                </a:cxn>
                <a:cxn ang="0">
                  <a:pos x="4554" y="1114"/>
                </a:cxn>
                <a:cxn ang="0">
                  <a:pos x="4493" y="1193"/>
                </a:cxn>
                <a:cxn ang="0">
                  <a:pos x="4425" y="1270"/>
                </a:cxn>
                <a:cxn ang="0">
                  <a:pos x="4351" y="1343"/>
                </a:cxn>
                <a:cxn ang="0">
                  <a:pos x="4269" y="1412"/>
                </a:cxn>
                <a:cxn ang="0">
                  <a:pos x="4182" y="1477"/>
                </a:cxn>
                <a:cxn ang="0">
                  <a:pos x="4085" y="1535"/>
                </a:cxn>
                <a:cxn ang="0">
                  <a:pos x="3981" y="1588"/>
                </a:cxn>
                <a:cxn ang="0">
                  <a:pos x="3868" y="1634"/>
                </a:cxn>
                <a:cxn ang="0">
                  <a:pos x="3746" y="1672"/>
                </a:cxn>
                <a:cxn ang="0">
                  <a:pos x="3615" y="1701"/>
                </a:cxn>
                <a:cxn ang="0">
                  <a:pos x="3477" y="1722"/>
                </a:cxn>
                <a:cxn ang="0">
                  <a:pos x="3327" y="1734"/>
                </a:cxn>
                <a:cxn ang="0">
                  <a:pos x="3167" y="1734"/>
                </a:cxn>
                <a:cxn ang="0">
                  <a:pos x="3084" y="1730"/>
                </a:cxn>
                <a:cxn ang="0">
                  <a:pos x="2757" y="1714"/>
                </a:cxn>
                <a:cxn ang="0">
                  <a:pos x="2456" y="1711"/>
                </a:cxn>
                <a:cxn ang="0">
                  <a:pos x="2178" y="1719"/>
                </a:cxn>
                <a:cxn ang="0">
                  <a:pos x="1922" y="1739"/>
                </a:cxn>
                <a:cxn ang="0">
                  <a:pos x="1687" y="1769"/>
                </a:cxn>
                <a:cxn ang="0">
                  <a:pos x="1469" y="1811"/>
                </a:cxn>
                <a:cxn ang="0">
                  <a:pos x="1318" y="1852"/>
                </a:cxn>
                <a:cxn ang="0">
                  <a:pos x="1222" y="1881"/>
                </a:cxn>
                <a:cxn ang="0">
                  <a:pos x="1130" y="1915"/>
                </a:cxn>
                <a:cxn ang="0">
                  <a:pos x="1043" y="1950"/>
                </a:cxn>
                <a:cxn ang="0">
                  <a:pos x="958" y="1989"/>
                </a:cxn>
                <a:cxn ang="0">
                  <a:pos x="876" y="2029"/>
                </a:cxn>
                <a:cxn ang="0">
                  <a:pos x="797" y="2074"/>
                </a:cxn>
                <a:cxn ang="0">
                  <a:pos x="722" y="2121"/>
                </a:cxn>
                <a:cxn ang="0">
                  <a:pos x="650" y="2171"/>
                </a:cxn>
                <a:cxn ang="0">
                  <a:pos x="579" y="2225"/>
                </a:cxn>
                <a:cxn ang="0">
                  <a:pos x="478" y="2309"/>
                </a:cxn>
                <a:cxn ang="0">
                  <a:pos x="350" y="2433"/>
                </a:cxn>
                <a:cxn ang="0">
                  <a:pos x="229" y="2567"/>
                </a:cxn>
                <a:cxn ang="0">
                  <a:pos x="112" y="2712"/>
                </a:cxn>
                <a:cxn ang="0">
                  <a:pos x="0" y="2869"/>
                </a:cxn>
              </a:cxnLst>
              <a:rect l="0" t="0" r="r" b="b"/>
              <a:pathLst>
                <a:path w="4921" h="2869">
                  <a:moveTo>
                    <a:pt x="4921" y="0"/>
                  </a:moveTo>
                  <a:lnTo>
                    <a:pt x="4921" y="0"/>
                  </a:lnTo>
                  <a:lnTo>
                    <a:pt x="4919" y="21"/>
                  </a:lnTo>
                  <a:lnTo>
                    <a:pt x="4915" y="79"/>
                  </a:lnTo>
                  <a:lnTo>
                    <a:pt x="4911" y="121"/>
                  </a:lnTo>
                  <a:lnTo>
                    <a:pt x="4905" y="169"/>
                  </a:lnTo>
                  <a:lnTo>
                    <a:pt x="4898" y="224"/>
                  </a:lnTo>
                  <a:lnTo>
                    <a:pt x="4887" y="285"/>
                  </a:lnTo>
                  <a:lnTo>
                    <a:pt x="4875" y="353"/>
                  </a:lnTo>
                  <a:lnTo>
                    <a:pt x="4858" y="424"/>
                  </a:lnTo>
                  <a:lnTo>
                    <a:pt x="4839" y="498"/>
                  </a:lnTo>
                  <a:lnTo>
                    <a:pt x="4816" y="578"/>
                  </a:lnTo>
                  <a:lnTo>
                    <a:pt x="4789" y="658"/>
                  </a:lnTo>
                  <a:lnTo>
                    <a:pt x="4773" y="699"/>
                  </a:lnTo>
                  <a:lnTo>
                    <a:pt x="4758" y="741"/>
                  </a:lnTo>
                  <a:lnTo>
                    <a:pt x="4740" y="781"/>
                  </a:lnTo>
                  <a:lnTo>
                    <a:pt x="4722" y="823"/>
                  </a:lnTo>
                  <a:lnTo>
                    <a:pt x="4701" y="865"/>
                  </a:lnTo>
                  <a:lnTo>
                    <a:pt x="4680" y="907"/>
                  </a:lnTo>
                  <a:lnTo>
                    <a:pt x="4658" y="949"/>
                  </a:lnTo>
                  <a:lnTo>
                    <a:pt x="4634" y="991"/>
                  </a:lnTo>
                  <a:lnTo>
                    <a:pt x="4608" y="1031"/>
                  </a:lnTo>
                  <a:lnTo>
                    <a:pt x="4582" y="1073"/>
                  </a:lnTo>
                  <a:lnTo>
                    <a:pt x="4554" y="1114"/>
                  </a:lnTo>
                  <a:lnTo>
                    <a:pt x="4525" y="1154"/>
                  </a:lnTo>
                  <a:lnTo>
                    <a:pt x="4493" y="1193"/>
                  </a:lnTo>
                  <a:lnTo>
                    <a:pt x="4460" y="1232"/>
                  </a:lnTo>
                  <a:lnTo>
                    <a:pt x="4425" y="1270"/>
                  </a:lnTo>
                  <a:lnTo>
                    <a:pt x="4389" y="1307"/>
                  </a:lnTo>
                  <a:lnTo>
                    <a:pt x="4351" y="1343"/>
                  </a:lnTo>
                  <a:lnTo>
                    <a:pt x="4311" y="1378"/>
                  </a:lnTo>
                  <a:lnTo>
                    <a:pt x="4269" y="1412"/>
                  </a:lnTo>
                  <a:lnTo>
                    <a:pt x="4226" y="1446"/>
                  </a:lnTo>
                  <a:lnTo>
                    <a:pt x="4182" y="1477"/>
                  </a:lnTo>
                  <a:lnTo>
                    <a:pt x="4135" y="1508"/>
                  </a:lnTo>
                  <a:lnTo>
                    <a:pt x="4085" y="1535"/>
                  </a:lnTo>
                  <a:lnTo>
                    <a:pt x="4033" y="1563"/>
                  </a:lnTo>
                  <a:lnTo>
                    <a:pt x="3981" y="1588"/>
                  </a:lnTo>
                  <a:lnTo>
                    <a:pt x="3925" y="1613"/>
                  </a:lnTo>
                  <a:lnTo>
                    <a:pt x="3868" y="1634"/>
                  </a:lnTo>
                  <a:lnTo>
                    <a:pt x="3808" y="1655"/>
                  </a:lnTo>
                  <a:lnTo>
                    <a:pt x="3746" y="1672"/>
                  </a:lnTo>
                  <a:lnTo>
                    <a:pt x="3682" y="1688"/>
                  </a:lnTo>
                  <a:lnTo>
                    <a:pt x="3615" y="1701"/>
                  </a:lnTo>
                  <a:lnTo>
                    <a:pt x="3547" y="1713"/>
                  </a:lnTo>
                  <a:lnTo>
                    <a:pt x="3477" y="1722"/>
                  </a:lnTo>
                  <a:lnTo>
                    <a:pt x="3403" y="1729"/>
                  </a:lnTo>
                  <a:lnTo>
                    <a:pt x="3327" y="1734"/>
                  </a:lnTo>
                  <a:lnTo>
                    <a:pt x="3249" y="1735"/>
                  </a:lnTo>
                  <a:lnTo>
                    <a:pt x="3167" y="1734"/>
                  </a:lnTo>
                  <a:lnTo>
                    <a:pt x="3084" y="1730"/>
                  </a:lnTo>
                  <a:lnTo>
                    <a:pt x="3084" y="1730"/>
                  </a:lnTo>
                  <a:lnTo>
                    <a:pt x="2917" y="1721"/>
                  </a:lnTo>
                  <a:lnTo>
                    <a:pt x="2757" y="1714"/>
                  </a:lnTo>
                  <a:lnTo>
                    <a:pt x="2603" y="1711"/>
                  </a:lnTo>
                  <a:lnTo>
                    <a:pt x="2456" y="1711"/>
                  </a:lnTo>
                  <a:lnTo>
                    <a:pt x="2314" y="1714"/>
                  </a:lnTo>
                  <a:lnTo>
                    <a:pt x="2178" y="1719"/>
                  </a:lnTo>
                  <a:lnTo>
                    <a:pt x="2048" y="1727"/>
                  </a:lnTo>
                  <a:lnTo>
                    <a:pt x="1922" y="1739"/>
                  </a:lnTo>
                  <a:lnTo>
                    <a:pt x="1802" y="1753"/>
                  </a:lnTo>
                  <a:lnTo>
                    <a:pt x="1687" y="1769"/>
                  </a:lnTo>
                  <a:lnTo>
                    <a:pt x="1576" y="1789"/>
                  </a:lnTo>
                  <a:lnTo>
                    <a:pt x="1469" y="1811"/>
                  </a:lnTo>
                  <a:lnTo>
                    <a:pt x="1368" y="1837"/>
                  </a:lnTo>
                  <a:lnTo>
                    <a:pt x="1318" y="1852"/>
                  </a:lnTo>
                  <a:lnTo>
                    <a:pt x="1269" y="1866"/>
                  </a:lnTo>
                  <a:lnTo>
                    <a:pt x="1222" y="1881"/>
                  </a:lnTo>
                  <a:lnTo>
                    <a:pt x="1176" y="1897"/>
                  </a:lnTo>
                  <a:lnTo>
                    <a:pt x="1130" y="1915"/>
                  </a:lnTo>
                  <a:lnTo>
                    <a:pt x="1086" y="1932"/>
                  </a:lnTo>
                  <a:lnTo>
                    <a:pt x="1043" y="1950"/>
                  </a:lnTo>
                  <a:lnTo>
                    <a:pt x="1000" y="1969"/>
                  </a:lnTo>
                  <a:lnTo>
                    <a:pt x="958" y="1989"/>
                  </a:lnTo>
                  <a:lnTo>
                    <a:pt x="916" y="2008"/>
                  </a:lnTo>
                  <a:lnTo>
                    <a:pt x="876" y="2029"/>
                  </a:lnTo>
                  <a:lnTo>
                    <a:pt x="836" y="2052"/>
                  </a:lnTo>
                  <a:lnTo>
                    <a:pt x="797" y="2074"/>
                  </a:lnTo>
                  <a:lnTo>
                    <a:pt x="759" y="2097"/>
                  </a:lnTo>
                  <a:lnTo>
                    <a:pt x="722" y="2121"/>
                  </a:lnTo>
                  <a:lnTo>
                    <a:pt x="684" y="2145"/>
                  </a:lnTo>
                  <a:lnTo>
                    <a:pt x="650" y="2171"/>
                  </a:lnTo>
                  <a:lnTo>
                    <a:pt x="614" y="2197"/>
                  </a:lnTo>
                  <a:lnTo>
                    <a:pt x="579" y="2225"/>
                  </a:lnTo>
                  <a:lnTo>
                    <a:pt x="544" y="2252"/>
                  </a:lnTo>
                  <a:lnTo>
                    <a:pt x="478" y="2309"/>
                  </a:lnTo>
                  <a:lnTo>
                    <a:pt x="412" y="2370"/>
                  </a:lnTo>
                  <a:lnTo>
                    <a:pt x="350" y="2433"/>
                  </a:lnTo>
                  <a:lnTo>
                    <a:pt x="289" y="2497"/>
                  </a:lnTo>
                  <a:lnTo>
                    <a:pt x="229" y="2567"/>
                  </a:lnTo>
                  <a:lnTo>
                    <a:pt x="171" y="2638"/>
                  </a:lnTo>
                  <a:lnTo>
                    <a:pt x="112" y="2712"/>
                  </a:lnTo>
                  <a:lnTo>
                    <a:pt x="55" y="2790"/>
                  </a:lnTo>
                  <a:lnTo>
                    <a:pt x="0" y="2869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spcBef>
                  <a:spcPct val="50000"/>
                </a:spcBef>
              </a:pPr>
              <a:endParaRPr lang="ko-KR" altLang="en-US" sz="1000" b="1" dirty="0" smtClean="0">
                <a:solidFill>
                  <a:srgbClr val="000000"/>
                </a:solidFill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97" name="Freeform 61"/>
            <p:cNvSpPr>
              <a:spLocks/>
            </p:cNvSpPr>
            <p:nvPr userDrawn="1"/>
          </p:nvSpPr>
          <p:spPr bwMode="auto">
            <a:xfrm>
              <a:off x="1858" y="538"/>
              <a:ext cx="4875" cy="1492"/>
            </a:xfrm>
            <a:custGeom>
              <a:avLst/>
              <a:gdLst/>
              <a:ahLst/>
              <a:cxnLst>
                <a:cxn ang="0">
                  <a:pos x="4875" y="0"/>
                </a:cxn>
                <a:cxn ang="0">
                  <a:pos x="4872" y="79"/>
                </a:cxn>
                <a:cxn ang="0">
                  <a:pos x="4864" y="170"/>
                </a:cxn>
                <a:cxn ang="0">
                  <a:pos x="4847" y="287"/>
                </a:cxn>
                <a:cxn ang="0">
                  <a:pos x="4821" y="428"/>
                </a:cxn>
                <a:cxn ang="0">
                  <a:pos x="4780" y="581"/>
                </a:cxn>
                <a:cxn ang="0">
                  <a:pos x="4740" y="706"/>
                </a:cxn>
                <a:cxn ang="0">
                  <a:pos x="4707" y="790"/>
                </a:cxn>
                <a:cxn ang="0">
                  <a:pos x="4671" y="874"/>
                </a:cxn>
                <a:cxn ang="0">
                  <a:pos x="4628" y="959"/>
                </a:cxn>
                <a:cxn ang="0">
                  <a:pos x="4580" y="1043"/>
                </a:cxn>
                <a:cxn ang="0">
                  <a:pos x="4526" y="1127"/>
                </a:cxn>
                <a:cxn ang="0">
                  <a:pos x="4467" y="1208"/>
                </a:cxn>
                <a:cxn ang="0">
                  <a:pos x="4400" y="1287"/>
                </a:cxn>
                <a:cxn ang="0">
                  <a:pos x="4326" y="1361"/>
                </a:cxn>
                <a:cxn ang="0">
                  <a:pos x="4247" y="1432"/>
                </a:cxn>
                <a:cxn ang="0">
                  <a:pos x="4160" y="1500"/>
                </a:cxn>
                <a:cxn ang="0">
                  <a:pos x="4064" y="1560"/>
                </a:cxn>
                <a:cxn ang="0">
                  <a:pos x="3960" y="1615"/>
                </a:cxn>
                <a:cxn ang="0">
                  <a:pos x="3847" y="1663"/>
                </a:cxn>
                <a:cxn ang="0">
                  <a:pos x="3727" y="1703"/>
                </a:cxn>
                <a:cxn ang="0">
                  <a:pos x="3597" y="1737"/>
                </a:cxn>
                <a:cxn ang="0">
                  <a:pos x="3457" y="1760"/>
                </a:cxn>
                <a:cxn ang="0">
                  <a:pos x="3309" y="1775"/>
                </a:cxn>
                <a:cxn ang="0">
                  <a:pos x="3149" y="1778"/>
                </a:cxn>
                <a:cxn ang="0">
                  <a:pos x="3066" y="1776"/>
                </a:cxn>
                <a:cxn ang="0">
                  <a:pos x="2739" y="1766"/>
                </a:cxn>
                <a:cxn ang="0">
                  <a:pos x="2438" y="1770"/>
                </a:cxn>
                <a:cxn ang="0">
                  <a:pos x="2160" y="1783"/>
                </a:cxn>
                <a:cxn ang="0">
                  <a:pos x="1904" y="1808"/>
                </a:cxn>
                <a:cxn ang="0">
                  <a:pos x="1669" y="1844"/>
                </a:cxn>
                <a:cxn ang="0">
                  <a:pos x="1452" y="1891"/>
                </a:cxn>
                <a:cxn ang="0">
                  <a:pos x="1351" y="1918"/>
                </a:cxn>
                <a:cxn ang="0">
                  <a:pos x="1254" y="1949"/>
                </a:cxn>
                <a:cxn ang="0">
                  <a:pos x="1161" y="1983"/>
                </a:cxn>
                <a:cxn ang="0">
                  <a:pos x="1071" y="2018"/>
                </a:cxn>
                <a:cxn ang="0">
                  <a:pos x="984" y="2059"/>
                </a:cxn>
                <a:cxn ang="0">
                  <a:pos x="903" y="2101"/>
                </a:cxn>
                <a:cxn ang="0">
                  <a:pos x="823" y="2144"/>
                </a:cxn>
                <a:cxn ang="0">
                  <a:pos x="747" y="2193"/>
                </a:cxn>
                <a:cxn ang="0">
                  <a:pos x="673" y="2243"/>
                </a:cxn>
                <a:cxn ang="0">
                  <a:pos x="603" y="2296"/>
                </a:cxn>
                <a:cxn ang="0">
                  <a:pos x="535" y="2351"/>
                </a:cxn>
                <a:cxn ang="0">
                  <a:pos x="404" y="2472"/>
                </a:cxn>
                <a:cxn ang="0">
                  <a:pos x="282" y="2604"/>
                </a:cxn>
                <a:cxn ang="0">
                  <a:pos x="167" y="2747"/>
                </a:cxn>
                <a:cxn ang="0">
                  <a:pos x="54" y="2902"/>
                </a:cxn>
              </a:cxnLst>
              <a:rect l="0" t="0" r="r" b="b"/>
              <a:pathLst>
                <a:path w="4875" h="2984">
                  <a:moveTo>
                    <a:pt x="4875" y="0"/>
                  </a:moveTo>
                  <a:lnTo>
                    <a:pt x="4875" y="0"/>
                  </a:lnTo>
                  <a:lnTo>
                    <a:pt x="4875" y="21"/>
                  </a:lnTo>
                  <a:lnTo>
                    <a:pt x="4872" y="79"/>
                  </a:lnTo>
                  <a:lnTo>
                    <a:pt x="4868" y="121"/>
                  </a:lnTo>
                  <a:lnTo>
                    <a:pt x="4864" y="170"/>
                  </a:lnTo>
                  <a:lnTo>
                    <a:pt x="4857" y="226"/>
                  </a:lnTo>
                  <a:lnTo>
                    <a:pt x="4847" y="287"/>
                  </a:lnTo>
                  <a:lnTo>
                    <a:pt x="4835" y="355"/>
                  </a:lnTo>
                  <a:lnTo>
                    <a:pt x="4821" y="428"/>
                  </a:lnTo>
                  <a:lnTo>
                    <a:pt x="4803" y="502"/>
                  </a:lnTo>
                  <a:lnTo>
                    <a:pt x="4780" y="581"/>
                  </a:lnTo>
                  <a:lnTo>
                    <a:pt x="4754" y="664"/>
                  </a:lnTo>
                  <a:lnTo>
                    <a:pt x="4740" y="706"/>
                  </a:lnTo>
                  <a:lnTo>
                    <a:pt x="4724" y="748"/>
                  </a:lnTo>
                  <a:lnTo>
                    <a:pt x="4707" y="790"/>
                  </a:lnTo>
                  <a:lnTo>
                    <a:pt x="4689" y="832"/>
                  </a:lnTo>
                  <a:lnTo>
                    <a:pt x="4671" y="874"/>
                  </a:lnTo>
                  <a:lnTo>
                    <a:pt x="4650" y="917"/>
                  </a:lnTo>
                  <a:lnTo>
                    <a:pt x="4628" y="959"/>
                  </a:lnTo>
                  <a:lnTo>
                    <a:pt x="4604" y="1001"/>
                  </a:lnTo>
                  <a:lnTo>
                    <a:pt x="4580" y="1043"/>
                  </a:lnTo>
                  <a:lnTo>
                    <a:pt x="4554" y="1085"/>
                  </a:lnTo>
                  <a:lnTo>
                    <a:pt x="4526" y="1127"/>
                  </a:lnTo>
                  <a:lnTo>
                    <a:pt x="4497" y="1167"/>
                  </a:lnTo>
                  <a:lnTo>
                    <a:pt x="4467" y="1208"/>
                  </a:lnTo>
                  <a:lnTo>
                    <a:pt x="4435" y="1248"/>
                  </a:lnTo>
                  <a:lnTo>
                    <a:pt x="4400" y="1287"/>
                  </a:lnTo>
                  <a:lnTo>
                    <a:pt x="4364" y="1324"/>
                  </a:lnTo>
                  <a:lnTo>
                    <a:pt x="4326" y="1361"/>
                  </a:lnTo>
                  <a:lnTo>
                    <a:pt x="4288" y="1398"/>
                  </a:lnTo>
                  <a:lnTo>
                    <a:pt x="4247" y="1432"/>
                  </a:lnTo>
                  <a:lnTo>
                    <a:pt x="4204" y="1466"/>
                  </a:lnTo>
                  <a:lnTo>
                    <a:pt x="4160" y="1500"/>
                  </a:lnTo>
                  <a:lnTo>
                    <a:pt x="4113" y="1531"/>
                  </a:lnTo>
                  <a:lnTo>
                    <a:pt x="4064" y="1560"/>
                  </a:lnTo>
                  <a:lnTo>
                    <a:pt x="4013" y="1589"/>
                  </a:lnTo>
                  <a:lnTo>
                    <a:pt x="3960" y="1615"/>
                  </a:lnTo>
                  <a:lnTo>
                    <a:pt x="3906" y="1641"/>
                  </a:lnTo>
                  <a:lnTo>
                    <a:pt x="3847" y="1663"/>
                  </a:lnTo>
                  <a:lnTo>
                    <a:pt x="3789" y="1684"/>
                  </a:lnTo>
                  <a:lnTo>
                    <a:pt x="3727" y="1703"/>
                  </a:lnTo>
                  <a:lnTo>
                    <a:pt x="3663" y="1721"/>
                  </a:lnTo>
                  <a:lnTo>
                    <a:pt x="3597" y="1737"/>
                  </a:lnTo>
                  <a:lnTo>
                    <a:pt x="3528" y="1750"/>
                  </a:lnTo>
                  <a:lnTo>
                    <a:pt x="3457" y="1760"/>
                  </a:lnTo>
                  <a:lnTo>
                    <a:pt x="3385" y="1768"/>
                  </a:lnTo>
                  <a:lnTo>
                    <a:pt x="3309" y="1775"/>
                  </a:lnTo>
                  <a:lnTo>
                    <a:pt x="3230" y="1778"/>
                  </a:lnTo>
                  <a:lnTo>
                    <a:pt x="3149" y="1778"/>
                  </a:lnTo>
                  <a:lnTo>
                    <a:pt x="3066" y="1776"/>
                  </a:lnTo>
                  <a:lnTo>
                    <a:pt x="3066" y="1776"/>
                  </a:lnTo>
                  <a:lnTo>
                    <a:pt x="2899" y="1770"/>
                  </a:lnTo>
                  <a:lnTo>
                    <a:pt x="2739" y="1766"/>
                  </a:lnTo>
                  <a:lnTo>
                    <a:pt x="2585" y="1766"/>
                  </a:lnTo>
                  <a:lnTo>
                    <a:pt x="2438" y="1770"/>
                  </a:lnTo>
                  <a:lnTo>
                    <a:pt x="2297" y="1775"/>
                  </a:lnTo>
                  <a:lnTo>
                    <a:pt x="2160" y="1783"/>
                  </a:lnTo>
                  <a:lnTo>
                    <a:pt x="2030" y="1794"/>
                  </a:lnTo>
                  <a:lnTo>
                    <a:pt x="1904" y="1808"/>
                  </a:lnTo>
                  <a:lnTo>
                    <a:pt x="1784" y="1825"/>
                  </a:lnTo>
                  <a:lnTo>
                    <a:pt x="1669" y="1844"/>
                  </a:lnTo>
                  <a:lnTo>
                    <a:pt x="1558" y="1867"/>
                  </a:lnTo>
                  <a:lnTo>
                    <a:pt x="1452" y="1891"/>
                  </a:lnTo>
                  <a:lnTo>
                    <a:pt x="1401" y="1904"/>
                  </a:lnTo>
                  <a:lnTo>
                    <a:pt x="1351" y="1918"/>
                  </a:lnTo>
                  <a:lnTo>
                    <a:pt x="1302" y="1934"/>
                  </a:lnTo>
                  <a:lnTo>
                    <a:pt x="1254" y="1949"/>
                  </a:lnTo>
                  <a:lnTo>
                    <a:pt x="1207" y="1965"/>
                  </a:lnTo>
                  <a:lnTo>
                    <a:pt x="1161" y="1983"/>
                  </a:lnTo>
                  <a:lnTo>
                    <a:pt x="1115" y="2001"/>
                  </a:lnTo>
                  <a:lnTo>
                    <a:pt x="1071" y="2018"/>
                  </a:lnTo>
                  <a:lnTo>
                    <a:pt x="1028" y="2038"/>
                  </a:lnTo>
                  <a:lnTo>
                    <a:pt x="984" y="2059"/>
                  </a:lnTo>
                  <a:lnTo>
                    <a:pt x="943" y="2078"/>
                  </a:lnTo>
                  <a:lnTo>
                    <a:pt x="903" y="2101"/>
                  </a:lnTo>
                  <a:lnTo>
                    <a:pt x="862" y="2122"/>
                  </a:lnTo>
                  <a:lnTo>
                    <a:pt x="823" y="2144"/>
                  </a:lnTo>
                  <a:lnTo>
                    <a:pt x="785" y="2169"/>
                  </a:lnTo>
                  <a:lnTo>
                    <a:pt x="747" y="2193"/>
                  </a:lnTo>
                  <a:lnTo>
                    <a:pt x="710" y="2217"/>
                  </a:lnTo>
                  <a:lnTo>
                    <a:pt x="673" y="2243"/>
                  </a:lnTo>
                  <a:lnTo>
                    <a:pt x="637" y="2269"/>
                  </a:lnTo>
                  <a:lnTo>
                    <a:pt x="603" y="2296"/>
                  </a:lnTo>
                  <a:lnTo>
                    <a:pt x="568" y="2324"/>
                  </a:lnTo>
                  <a:lnTo>
                    <a:pt x="535" y="2351"/>
                  </a:lnTo>
                  <a:lnTo>
                    <a:pt x="468" y="2411"/>
                  </a:lnTo>
                  <a:lnTo>
                    <a:pt x="404" y="2472"/>
                  </a:lnTo>
                  <a:lnTo>
                    <a:pt x="343" y="2537"/>
                  </a:lnTo>
                  <a:lnTo>
                    <a:pt x="282" y="2604"/>
                  </a:lnTo>
                  <a:lnTo>
                    <a:pt x="224" y="2674"/>
                  </a:lnTo>
                  <a:lnTo>
                    <a:pt x="167" y="2747"/>
                  </a:lnTo>
                  <a:lnTo>
                    <a:pt x="110" y="2822"/>
                  </a:lnTo>
                  <a:lnTo>
                    <a:pt x="54" y="2902"/>
                  </a:lnTo>
                  <a:lnTo>
                    <a:pt x="0" y="298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spcBef>
                  <a:spcPct val="50000"/>
                </a:spcBef>
              </a:pPr>
              <a:endParaRPr lang="ko-KR" altLang="en-US" sz="1000" b="1" dirty="0" smtClean="0">
                <a:solidFill>
                  <a:srgbClr val="000000"/>
                </a:solidFill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98" name="Freeform 62"/>
            <p:cNvSpPr>
              <a:spLocks/>
            </p:cNvSpPr>
            <p:nvPr userDrawn="1"/>
          </p:nvSpPr>
          <p:spPr bwMode="auto">
            <a:xfrm>
              <a:off x="1912" y="510"/>
              <a:ext cx="4831" cy="1548"/>
            </a:xfrm>
            <a:custGeom>
              <a:avLst/>
              <a:gdLst/>
              <a:ahLst/>
              <a:cxnLst>
                <a:cxn ang="0">
                  <a:pos x="4831" y="0"/>
                </a:cxn>
                <a:cxn ang="0">
                  <a:pos x="4828" y="80"/>
                </a:cxn>
                <a:cxn ang="0">
                  <a:pos x="4821" y="172"/>
                </a:cxn>
                <a:cxn ang="0">
                  <a:pos x="4806" y="291"/>
                </a:cxn>
                <a:cxn ang="0">
                  <a:pos x="4782" y="430"/>
                </a:cxn>
                <a:cxn ang="0">
                  <a:pos x="4743" y="587"/>
                </a:cxn>
                <a:cxn ang="0">
                  <a:pos x="4706" y="711"/>
                </a:cxn>
                <a:cxn ang="0">
                  <a:pos x="4674" y="797"/>
                </a:cxn>
                <a:cxn ang="0">
                  <a:pos x="4638" y="882"/>
                </a:cxn>
                <a:cxn ang="0">
                  <a:pos x="4597" y="969"/>
                </a:cxn>
                <a:cxn ang="0">
                  <a:pos x="4550" y="1055"/>
                </a:cxn>
                <a:cxn ang="0">
                  <a:pos x="4497" y="1139"/>
                </a:cxn>
                <a:cxn ang="0">
                  <a:pos x="4439" y="1223"/>
                </a:cxn>
                <a:cxn ang="0">
                  <a:pos x="4374" y="1302"/>
                </a:cxn>
                <a:cxn ang="0">
                  <a:pos x="4303" y="1379"/>
                </a:cxn>
                <a:cxn ang="0">
                  <a:pos x="4224" y="1452"/>
                </a:cxn>
                <a:cxn ang="0">
                  <a:pos x="4136" y="1522"/>
                </a:cxn>
                <a:cxn ang="0">
                  <a:pos x="4042" y="1584"/>
                </a:cxn>
                <a:cxn ang="0">
                  <a:pos x="3939" y="1643"/>
                </a:cxn>
                <a:cxn ang="0">
                  <a:pos x="3828" y="1693"/>
                </a:cxn>
                <a:cxn ang="0">
                  <a:pos x="3707" y="1736"/>
                </a:cxn>
                <a:cxn ang="0">
                  <a:pos x="3578" y="1772"/>
                </a:cxn>
                <a:cxn ang="0">
                  <a:pos x="3439" y="1798"/>
                </a:cxn>
                <a:cxn ang="0">
                  <a:pos x="3291" y="1815"/>
                </a:cxn>
                <a:cxn ang="0">
                  <a:pos x="3131" y="1822"/>
                </a:cxn>
                <a:cxn ang="0">
                  <a:pos x="3048" y="1822"/>
                </a:cxn>
                <a:cxn ang="0">
                  <a:pos x="2720" y="1819"/>
                </a:cxn>
                <a:cxn ang="0">
                  <a:pos x="2419" y="1828"/>
                </a:cxn>
                <a:cxn ang="0">
                  <a:pos x="2141" y="1848"/>
                </a:cxn>
                <a:cxn ang="0">
                  <a:pos x="1887" y="1877"/>
                </a:cxn>
                <a:cxn ang="0">
                  <a:pos x="1651" y="1919"/>
                </a:cxn>
                <a:cxn ang="0">
                  <a:pos x="1436" y="1970"/>
                </a:cxn>
                <a:cxn ang="0">
                  <a:pos x="1335" y="1999"/>
                </a:cxn>
                <a:cxn ang="0">
                  <a:pos x="1239" y="2032"/>
                </a:cxn>
                <a:cxn ang="0">
                  <a:pos x="1146" y="2067"/>
                </a:cxn>
                <a:cxn ang="0">
                  <a:pos x="1057" y="2106"/>
                </a:cxn>
                <a:cxn ang="0">
                  <a:pos x="971" y="2148"/>
                </a:cxn>
                <a:cxn ang="0">
                  <a:pos x="889" y="2192"/>
                </a:cxn>
                <a:cxn ang="0">
                  <a:pos x="811" y="2237"/>
                </a:cxn>
                <a:cxn ang="0">
                  <a:pos x="735" y="2287"/>
                </a:cxn>
                <a:cxn ang="0">
                  <a:pos x="663" y="2339"/>
                </a:cxn>
                <a:cxn ang="0">
                  <a:pos x="593" y="2393"/>
                </a:cxn>
                <a:cxn ang="0">
                  <a:pos x="525" y="2452"/>
                </a:cxn>
                <a:cxn ang="0">
                  <a:pos x="397" y="2576"/>
                </a:cxn>
                <a:cxn ang="0">
                  <a:pos x="277" y="2710"/>
                </a:cxn>
                <a:cxn ang="0">
                  <a:pos x="163" y="2857"/>
                </a:cxn>
                <a:cxn ang="0">
                  <a:pos x="53" y="3013"/>
                </a:cxn>
              </a:cxnLst>
              <a:rect l="0" t="0" r="r" b="b"/>
              <a:pathLst>
                <a:path w="4831" h="3097">
                  <a:moveTo>
                    <a:pt x="4831" y="0"/>
                  </a:moveTo>
                  <a:lnTo>
                    <a:pt x="4831" y="0"/>
                  </a:lnTo>
                  <a:lnTo>
                    <a:pt x="4829" y="21"/>
                  </a:lnTo>
                  <a:lnTo>
                    <a:pt x="4828" y="80"/>
                  </a:lnTo>
                  <a:lnTo>
                    <a:pt x="4825" y="122"/>
                  </a:lnTo>
                  <a:lnTo>
                    <a:pt x="4821" y="172"/>
                  </a:lnTo>
                  <a:lnTo>
                    <a:pt x="4814" y="228"/>
                  </a:lnTo>
                  <a:lnTo>
                    <a:pt x="4806" y="291"/>
                  </a:lnTo>
                  <a:lnTo>
                    <a:pt x="4796" y="359"/>
                  </a:lnTo>
                  <a:lnTo>
                    <a:pt x="4782" y="430"/>
                  </a:lnTo>
                  <a:lnTo>
                    <a:pt x="4764" y="507"/>
                  </a:lnTo>
                  <a:lnTo>
                    <a:pt x="4743" y="587"/>
                  </a:lnTo>
                  <a:lnTo>
                    <a:pt x="4719" y="669"/>
                  </a:lnTo>
                  <a:lnTo>
                    <a:pt x="4706" y="711"/>
                  </a:lnTo>
                  <a:lnTo>
                    <a:pt x="4690" y="755"/>
                  </a:lnTo>
                  <a:lnTo>
                    <a:pt x="4674" y="797"/>
                  </a:lnTo>
                  <a:lnTo>
                    <a:pt x="4657" y="840"/>
                  </a:lnTo>
                  <a:lnTo>
                    <a:pt x="4638" y="882"/>
                  </a:lnTo>
                  <a:lnTo>
                    <a:pt x="4618" y="926"/>
                  </a:lnTo>
                  <a:lnTo>
                    <a:pt x="4597" y="969"/>
                  </a:lnTo>
                  <a:lnTo>
                    <a:pt x="4574" y="1011"/>
                  </a:lnTo>
                  <a:lnTo>
                    <a:pt x="4550" y="1055"/>
                  </a:lnTo>
                  <a:lnTo>
                    <a:pt x="4525" y="1097"/>
                  </a:lnTo>
                  <a:lnTo>
                    <a:pt x="4497" y="1139"/>
                  </a:lnTo>
                  <a:lnTo>
                    <a:pt x="4470" y="1181"/>
                  </a:lnTo>
                  <a:lnTo>
                    <a:pt x="4439" y="1223"/>
                  </a:lnTo>
                  <a:lnTo>
                    <a:pt x="4407" y="1263"/>
                  </a:lnTo>
                  <a:lnTo>
                    <a:pt x="4374" y="1302"/>
                  </a:lnTo>
                  <a:lnTo>
                    <a:pt x="4339" y="1342"/>
                  </a:lnTo>
                  <a:lnTo>
                    <a:pt x="4303" y="1379"/>
                  </a:lnTo>
                  <a:lnTo>
                    <a:pt x="4264" y="1417"/>
                  </a:lnTo>
                  <a:lnTo>
                    <a:pt x="4224" y="1452"/>
                  </a:lnTo>
                  <a:lnTo>
                    <a:pt x="4181" y="1488"/>
                  </a:lnTo>
                  <a:lnTo>
                    <a:pt x="4136" y="1522"/>
                  </a:lnTo>
                  <a:lnTo>
                    <a:pt x="4091" y="1554"/>
                  </a:lnTo>
                  <a:lnTo>
                    <a:pt x="4042" y="1584"/>
                  </a:lnTo>
                  <a:lnTo>
                    <a:pt x="3992" y="1614"/>
                  </a:lnTo>
                  <a:lnTo>
                    <a:pt x="3939" y="1643"/>
                  </a:lnTo>
                  <a:lnTo>
                    <a:pt x="3885" y="1668"/>
                  </a:lnTo>
                  <a:lnTo>
                    <a:pt x="3828" y="1693"/>
                  </a:lnTo>
                  <a:lnTo>
                    <a:pt x="3768" y="1715"/>
                  </a:lnTo>
                  <a:lnTo>
                    <a:pt x="3707" y="1736"/>
                  </a:lnTo>
                  <a:lnTo>
                    <a:pt x="3643" y="1754"/>
                  </a:lnTo>
                  <a:lnTo>
                    <a:pt x="3578" y="1772"/>
                  </a:lnTo>
                  <a:lnTo>
                    <a:pt x="3510" y="1786"/>
                  </a:lnTo>
                  <a:lnTo>
                    <a:pt x="3439" y="1798"/>
                  </a:lnTo>
                  <a:lnTo>
                    <a:pt x="3366" y="1807"/>
                  </a:lnTo>
                  <a:lnTo>
                    <a:pt x="3291" y="1815"/>
                  </a:lnTo>
                  <a:lnTo>
                    <a:pt x="3212" y="1820"/>
                  </a:lnTo>
                  <a:lnTo>
                    <a:pt x="3131" y="1822"/>
                  </a:lnTo>
                  <a:lnTo>
                    <a:pt x="3048" y="1822"/>
                  </a:lnTo>
                  <a:lnTo>
                    <a:pt x="3048" y="1822"/>
                  </a:lnTo>
                  <a:lnTo>
                    <a:pt x="2881" y="1819"/>
                  </a:lnTo>
                  <a:lnTo>
                    <a:pt x="2720" y="1819"/>
                  </a:lnTo>
                  <a:lnTo>
                    <a:pt x="2567" y="1822"/>
                  </a:lnTo>
                  <a:lnTo>
                    <a:pt x="2419" y="1828"/>
                  </a:lnTo>
                  <a:lnTo>
                    <a:pt x="2277" y="1836"/>
                  </a:lnTo>
                  <a:lnTo>
                    <a:pt x="2141" y="1848"/>
                  </a:lnTo>
                  <a:lnTo>
                    <a:pt x="2012" y="1861"/>
                  </a:lnTo>
                  <a:lnTo>
                    <a:pt x="1887" y="1877"/>
                  </a:lnTo>
                  <a:lnTo>
                    <a:pt x="1766" y="1896"/>
                  </a:lnTo>
                  <a:lnTo>
                    <a:pt x="1651" y="1919"/>
                  </a:lnTo>
                  <a:lnTo>
                    <a:pt x="1541" y="1943"/>
                  </a:lnTo>
                  <a:lnTo>
                    <a:pt x="1436" y="1970"/>
                  </a:lnTo>
                  <a:lnTo>
                    <a:pt x="1384" y="1985"/>
                  </a:lnTo>
                  <a:lnTo>
                    <a:pt x="1335" y="1999"/>
                  </a:lnTo>
                  <a:lnTo>
                    <a:pt x="1286" y="2016"/>
                  </a:lnTo>
                  <a:lnTo>
                    <a:pt x="1239" y="2032"/>
                  </a:lnTo>
                  <a:lnTo>
                    <a:pt x="1191" y="2050"/>
                  </a:lnTo>
                  <a:lnTo>
                    <a:pt x="1146" y="2067"/>
                  </a:lnTo>
                  <a:lnTo>
                    <a:pt x="1100" y="2087"/>
                  </a:lnTo>
                  <a:lnTo>
                    <a:pt x="1057" y="2106"/>
                  </a:lnTo>
                  <a:lnTo>
                    <a:pt x="1014" y="2127"/>
                  </a:lnTo>
                  <a:lnTo>
                    <a:pt x="971" y="2148"/>
                  </a:lnTo>
                  <a:lnTo>
                    <a:pt x="930" y="2169"/>
                  </a:lnTo>
                  <a:lnTo>
                    <a:pt x="889" y="2192"/>
                  </a:lnTo>
                  <a:lnTo>
                    <a:pt x="850" y="2214"/>
                  </a:lnTo>
                  <a:lnTo>
                    <a:pt x="811" y="2237"/>
                  </a:lnTo>
                  <a:lnTo>
                    <a:pt x="772" y="2263"/>
                  </a:lnTo>
                  <a:lnTo>
                    <a:pt x="735" y="2287"/>
                  </a:lnTo>
                  <a:lnTo>
                    <a:pt x="699" y="2313"/>
                  </a:lnTo>
                  <a:lnTo>
                    <a:pt x="663" y="2339"/>
                  </a:lnTo>
                  <a:lnTo>
                    <a:pt x="628" y="2366"/>
                  </a:lnTo>
                  <a:lnTo>
                    <a:pt x="593" y="2393"/>
                  </a:lnTo>
                  <a:lnTo>
                    <a:pt x="558" y="2423"/>
                  </a:lnTo>
                  <a:lnTo>
                    <a:pt x="525" y="2452"/>
                  </a:lnTo>
                  <a:lnTo>
                    <a:pt x="460" y="2511"/>
                  </a:lnTo>
                  <a:lnTo>
                    <a:pt x="397" y="2576"/>
                  </a:lnTo>
                  <a:lnTo>
                    <a:pt x="336" y="2640"/>
                  </a:lnTo>
                  <a:lnTo>
                    <a:pt x="277" y="2710"/>
                  </a:lnTo>
                  <a:lnTo>
                    <a:pt x="220" y="2783"/>
                  </a:lnTo>
                  <a:lnTo>
                    <a:pt x="163" y="2857"/>
                  </a:lnTo>
                  <a:lnTo>
                    <a:pt x="107" y="2934"/>
                  </a:lnTo>
                  <a:lnTo>
                    <a:pt x="53" y="3013"/>
                  </a:lnTo>
                  <a:lnTo>
                    <a:pt x="0" y="3097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spcBef>
                  <a:spcPct val="50000"/>
                </a:spcBef>
              </a:pPr>
              <a:endParaRPr lang="ko-KR" altLang="en-US" sz="1000" b="1" dirty="0" smtClean="0">
                <a:solidFill>
                  <a:srgbClr val="000000"/>
                </a:solidFill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99" name="Freeform 63"/>
            <p:cNvSpPr>
              <a:spLocks/>
            </p:cNvSpPr>
            <p:nvPr userDrawn="1"/>
          </p:nvSpPr>
          <p:spPr bwMode="auto">
            <a:xfrm>
              <a:off x="1968" y="481"/>
              <a:ext cx="4782" cy="1605"/>
            </a:xfrm>
            <a:custGeom>
              <a:avLst/>
              <a:gdLst/>
              <a:ahLst/>
              <a:cxnLst>
                <a:cxn ang="0">
                  <a:pos x="4782" y="0"/>
                </a:cxn>
                <a:cxn ang="0">
                  <a:pos x="4780" y="81"/>
                </a:cxn>
                <a:cxn ang="0">
                  <a:pos x="4775" y="173"/>
                </a:cxn>
                <a:cxn ang="0">
                  <a:pos x="4762" y="292"/>
                </a:cxn>
                <a:cxn ang="0">
                  <a:pos x="4740" y="433"/>
                </a:cxn>
                <a:cxn ang="0">
                  <a:pos x="4704" y="591"/>
                </a:cxn>
                <a:cxn ang="0">
                  <a:pos x="4668" y="717"/>
                </a:cxn>
                <a:cxn ang="0">
                  <a:pos x="4637" y="802"/>
                </a:cxn>
                <a:cxn ang="0">
                  <a:pos x="4602" y="890"/>
                </a:cxn>
                <a:cxn ang="0">
                  <a:pos x="4564" y="978"/>
                </a:cxn>
                <a:cxn ang="0">
                  <a:pos x="4518" y="1066"/>
                </a:cxn>
                <a:cxn ang="0">
                  <a:pos x="4466" y="1151"/>
                </a:cxn>
                <a:cxn ang="0">
                  <a:pos x="4409" y="1235"/>
                </a:cxn>
                <a:cxn ang="0">
                  <a:pos x="4346" y="1318"/>
                </a:cxn>
                <a:cxn ang="0">
                  <a:pos x="4275" y="1397"/>
                </a:cxn>
                <a:cxn ang="0">
                  <a:pos x="4197" y="1471"/>
                </a:cxn>
                <a:cxn ang="0">
                  <a:pos x="4111" y="1542"/>
                </a:cxn>
                <a:cxn ang="0">
                  <a:pos x="4018" y="1608"/>
                </a:cxn>
                <a:cxn ang="0">
                  <a:pos x="3917" y="1668"/>
                </a:cxn>
                <a:cxn ang="0">
                  <a:pos x="3805" y="1721"/>
                </a:cxn>
                <a:cxn ang="0">
                  <a:pos x="3686" y="1766"/>
                </a:cxn>
                <a:cxn ang="0">
                  <a:pos x="3557" y="1805"/>
                </a:cxn>
                <a:cxn ang="0">
                  <a:pos x="3418" y="1834"/>
                </a:cxn>
                <a:cxn ang="0">
                  <a:pos x="3270" y="1855"/>
                </a:cxn>
                <a:cxn ang="0">
                  <a:pos x="3110" y="1865"/>
                </a:cxn>
                <a:cxn ang="0">
                  <a:pos x="3027" y="1867"/>
                </a:cxn>
                <a:cxn ang="0">
                  <a:pos x="2700" y="1870"/>
                </a:cxn>
                <a:cxn ang="0">
                  <a:pos x="2399" y="1884"/>
                </a:cxn>
                <a:cxn ang="0">
                  <a:pos x="2121" y="1910"/>
                </a:cxn>
                <a:cxn ang="0">
                  <a:pos x="1867" y="1946"/>
                </a:cxn>
                <a:cxn ang="0">
                  <a:pos x="1633" y="1991"/>
                </a:cxn>
                <a:cxn ang="0">
                  <a:pos x="1419" y="2047"/>
                </a:cxn>
                <a:cxn ang="0">
                  <a:pos x="1317" y="2080"/>
                </a:cxn>
                <a:cxn ang="0">
                  <a:pos x="1222" y="2115"/>
                </a:cxn>
                <a:cxn ang="0">
                  <a:pos x="1129" y="2152"/>
                </a:cxn>
                <a:cxn ang="0">
                  <a:pos x="1041" y="2193"/>
                </a:cxn>
                <a:cxn ang="0">
                  <a:pos x="956" y="2235"/>
                </a:cxn>
                <a:cxn ang="0">
                  <a:pos x="874" y="2282"/>
                </a:cxn>
                <a:cxn ang="0">
                  <a:pos x="797" y="2330"/>
                </a:cxn>
                <a:cxn ang="0">
                  <a:pos x="722" y="2380"/>
                </a:cxn>
                <a:cxn ang="0">
                  <a:pos x="651" y="2435"/>
                </a:cxn>
                <a:cxn ang="0">
                  <a:pos x="582" y="2491"/>
                </a:cxn>
                <a:cxn ang="0">
                  <a:pos x="515" y="2550"/>
                </a:cxn>
                <a:cxn ang="0">
                  <a:pos x="389" y="2677"/>
                </a:cxn>
                <a:cxn ang="0">
                  <a:pos x="271" y="2816"/>
                </a:cxn>
                <a:cxn ang="0">
                  <a:pos x="158" y="2965"/>
                </a:cxn>
                <a:cxn ang="0">
                  <a:pos x="51" y="3124"/>
                </a:cxn>
              </a:cxnLst>
              <a:rect l="0" t="0" r="r" b="b"/>
              <a:pathLst>
                <a:path w="4782" h="3210">
                  <a:moveTo>
                    <a:pt x="4782" y="0"/>
                  </a:moveTo>
                  <a:lnTo>
                    <a:pt x="4782" y="0"/>
                  </a:lnTo>
                  <a:lnTo>
                    <a:pt x="4782" y="21"/>
                  </a:lnTo>
                  <a:lnTo>
                    <a:pt x="4780" y="81"/>
                  </a:lnTo>
                  <a:lnTo>
                    <a:pt x="4779" y="123"/>
                  </a:lnTo>
                  <a:lnTo>
                    <a:pt x="4775" y="173"/>
                  </a:lnTo>
                  <a:lnTo>
                    <a:pt x="4770" y="229"/>
                  </a:lnTo>
                  <a:lnTo>
                    <a:pt x="4762" y="292"/>
                  </a:lnTo>
                  <a:lnTo>
                    <a:pt x="4752" y="360"/>
                  </a:lnTo>
                  <a:lnTo>
                    <a:pt x="4740" y="433"/>
                  </a:lnTo>
                  <a:lnTo>
                    <a:pt x="4723" y="510"/>
                  </a:lnTo>
                  <a:lnTo>
                    <a:pt x="4704" y="591"/>
                  </a:lnTo>
                  <a:lnTo>
                    <a:pt x="4682" y="675"/>
                  </a:lnTo>
                  <a:lnTo>
                    <a:pt x="4668" y="717"/>
                  </a:lnTo>
                  <a:lnTo>
                    <a:pt x="4654" y="760"/>
                  </a:lnTo>
                  <a:lnTo>
                    <a:pt x="4637" y="802"/>
                  </a:lnTo>
                  <a:lnTo>
                    <a:pt x="4620" y="846"/>
                  </a:lnTo>
                  <a:lnTo>
                    <a:pt x="4602" y="890"/>
                  </a:lnTo>
                  <a:lnTo>
                    <a:pt x="4584" y="935"/>
                  </a:lnTo>
                  <a:lnTo>
                    <a:pt x="4564" y="978"/>
                  </a:lnTo>
                  <a:lnTo>
                    <a:pt x="4541" y="1022"/>
                  </a:lnTo>
                  <a:lnTo>
                    <a:pt x="4518" y="1066"/>
                  </a:lnTo>
                  <a:lnTo>
                    <a:pt x="4493" y="1108"/>
                  </a:lnTo>
                  <a:lnTo>
                    <a:pt x="4466" y="1151"/>
                  </a:lnTo>
                  <a:lnTo>
                    <a:pt x="4439" y="1193"/>
                  </a:lnTo>
                  <a:lnTo>
                    <a:pt x="4409" y="1235"/>
                  </a:lnTo>
                  <a:lnTo>
                    <a:pt x="4379" y="1277"/>
                  </a:lnTo>
                  <a:lnTo>
                    <a:pt x="4346" y="1318"/>
                  </a:lnTo>
                  <a:lnTo>
                    <a:pt x="4311" y="1358"/>
                  </a:lnTo>
                  <a:lnTo>
                    <a:pt x="4275" y="1397"/>
                  </a:lnTo>
                  <a:lnTo>
                    <a:pt x="4237" y="1435"/>
                  </a:lnTo>
                  <a:lnTo>
                    <a:pt x="4197" y="1471"/>
                  </a:lnTo>
                  <a:lnTo>
                    <a:pt x="4155" y="1508"/>
                  </a:lnTo>
                  <a:lnTo>
                    <a:pt x="4111" y="1542"/>
                  </a:lnTo>
                  <a:lnTo>
                    <a:pt x="4065" y="1576"/>
                  </a:lnTo>
                  <a:lnTo>
                    <a:pt x="4018" y="1608"/>
                  </a:lnTo>
                  <a:lnTo>
                    <a:pt x="3968" y="1639"/>
                  </a:lnTo>
                  <a:lnTo>
                    <a:pt x="3917" y="1668"/>
                  </a:lnTo>
                  <a:lnTo>
                    <a:pt x="3862" y="1695"/>
                  </a:lnTo>
                  <a:lnTo>
                    <a:pt x="3805" y="1721"/>
                  </a:lnTo>
                  <a:lnTo>
                    <a:pt x="3747" y="1744"/>
                  </a:lnTo>
                  <a:lnTo>
                    <a:pt x="3686" y="1766"/>
                  </a:lnTo>
                  <a:lnTo>
                    <a:pt x="3622" y="1787"/>
                  </a:lnTo>
                  <a:lnTo>
                    <a:pt x="3557" y="1805"/>
                  </a:lnTo>
                  <a:lnTo>
                    <a:pt x="3489" y="1821"/>
                  </a:lnTo>
                  <a:lnTo>
                    <a:pt x="3418" y="1834"/>
                  </a:lnTo>
                  <a:lnTo>
                    <a:pt x="3344" y="1846"/>
                  </a:lnTo>
                  <a:lnTo>
                    <a:pt x="3270" y="1855"/>
                  </a:lnTo>
                  <a:lnTo>
                    <a:pt x="3192" y="1860"/>
                  </a:lnTo>
                  <a:lnTo>
                    <a:pt x="3110" y="1865"/>
                  </a:lnTo>
                  <a:lnTo>
                    <a:pt x="3027" y="1867"/>
                  </a:lnTo>
                  <a:lnTo>
                    <a:pt x="3027" y="1867"/>
                  </a:lnTo>
                  <a:lnTo>
                    <a:pt x="2860" y="1867"/>
                  </a:lnTo>
                  <a:lnTo>
                    <a:pt x="2700" y="1870"/>
                  </a:lnTo>
                  <a:lnTo>
                    <a:pt x="2546" y="1876"/>
                  </a:lnTo>
                  <a:lnTo>
                    <a:pt x="2399" y="1884"/>
                  </a:lnTo>
                  <a:lnTo>
                    <a:pt x="2257" y="1896"/>
                  </a:lnTo>
                  <a:lnTo>
                    <a:pt x="2121" y="1910"/>
                  </a:lnTo>
                  <a:lnTo>
                    <a:pt x="1992" y="1926"/>
                  </a:lnTo>
                  <a:lnTo>
                    <a:pt x="1867" y="1946"/>
                  </a:lnTo>
                  <a:lnTo>
                    <a:pt x="1748" y="1967"/>
                  </a:lnTo>
                  <a:lnTo>
                    <a:pt x="1633" y="1991"/>
                  </a:lnTo>
                  <a:lnTo>
                    <a:pt x="1523" y="2018"/>
                  </a:lnTo>
                  <a:lnTo>
                    <a:pt x="1419" y="2047"/>
                  </a:lnTo>
                  <a:lnTo>
                    <a:pt x="1367" y="2064"/>
                  </a:lnTo>
                  <a:lnTo>
                    <a:pt x="1317" y="2080"/>
                  </a:lnTo>
                  <a:lnTo>
                    <a:pt x="1269" y="2097"/>
                  </a:lnTo>
                  <a:lnTo>
                    <a:pt x="1222" y="2115"/>
                  </a:lnTo>
                  <a:lnTo>
                    <a:pt x="1174" y="2133"/>
                  </a:lnTo>
                  <a:lnTo>
                    <a:pt x="1129" y="2152"/>
                  </a:lnTo>
                  <a:lnTo>
                    <a:pt x="1084" y="2172"/>
                  </a:lnTo>
                  <a:lnTo>
                    <a:pt x="1041" y="2193"/>
                  </a:lnTo>
                  <a:lnTo>
                    <a:pt x="998" y="2214"/>
                  </a:lnTo>
                  <a:lnTo>
                    <a:pt x="956" y="2235"/>
                  </a:lnTo>
                  <a:lnTo>
                    <a:pt x="915" y="2257"/>
                  </a:lnTo>
                  <a:lnTo>
                    <a:pt x="874" y="2282"/>
                  </a:lnTo>
                  <a:lnTo>
                    <a:pt x="836" y="2306"/>
                  </a:lnTo>
                  <a:lnTo>
                    <a:pt x="797" y="2330"/>
                  </a:lnTo>
                  <a:lnTo>
                    <a:pt x="759" y="2354"/>
                  </a:lnTo>
                  <a:lnTo>
                    <a:pt x="722" y="2380"/>
                  </a:lnTo>
                  <a:lnTo>
                    <a:pt x="686" y="2407"/>
                  </a:lnTo>
                  <a:lnTo>
                    <a:pt x="651" y="2435"/>
                  </a:lnTo>
                  <a:lnTo>
                    <a:pt x="615" y="2462"/>
                  </a:lnTo>
                  <a:lnTo>
                    <a:pt x="582" y="2491"/>
                  </a:lnTo>
                  <a:lnTo>
                    <a:pt x="548" y="2520"/>
                  </a:lnTo>
                  <a:lnTo>
                    <a:pt x="515" y="2550"/>
                  </a:lnTo>
                  <a:lnTo>
                    <a:pt x="451" y="2613"/>
                  </a:lnTo>
                  <a:lnTo>
                    <a:pt x="389" y="2677"/>
                  </a:lnTo>
                  <a:lnTo>
                    <a:pt x="329" y="2745"/>
                  </a:lnTo>
                  <a:lnTo>
                    <a:pt x="271" y="2816"/>
                  </a:lnTo>
                  <a:lnTo>
                    <a:pt x="214" y="2889"/>
                  </a:lnTo>
                  <a:lnTo>
                    <a:pt x="158" y="2965"/>
                  </a:lnTo>
                  <a:lnTo>
                    <a:pt x="104" y="3044"/>
                  </a:lnTo>
                  <a:lnTo>
                    <a:pt x="51" y="3124"/>
                  </a:lnTo>
                  <a:lnTo>
                    <a:pt x="0" y="321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spcBef>
                  <a:spcPct val="50000"/>
                </a:spcBef>
              </a:pPr>
              <a:endParaRPr lang="ko-KR" altLang="en-US" sz="1000" b="1" dirty="0" smtClean="0">
                <a:solidFill>
                  <a:srgbClr val="000000"/>
                </a:solidFill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400" name="Freeform 64"/>
            <p:cNvSpPr>
              <a:spLocks/>
            </p:cNvSpPr>
            <p:nvPr userDrawn="1"/>
          </p:nvSpPr>
          <p:spPr bwMode="auto">
            <a:xfrm>
              <a:off x="2023" y="453"/>
              <a:ext cx="4733" cy="1662"/>
            </a:xfrm>
            <a:custGeom>
              <a:avLst/>
              <a:gdLst/>
              <a:ahLst/>
              <a:cxnLst>
                <a:cxn ang="0">
                  <a:pos x="4733" y="0"/>
                </a:cxn>
                <a:cxn ang="0">
                  <a:pos x="4733" y="81"/>
                </a:cxn>
                <a:cxn ang="0">
                  <a:pos x="4729" y="173"/>
                </a:cxn>
                <a:cxn ang="0">
                  <a:pos x="4718" y="294"/>
                </a:cxn>
                <a:cxn ang="0">
                  <a:pos x="4699" y="436"/>
                </a:cxn>
                <a:cxn ang="0">
                  <a:pos x="4665" y="596"/>
                </a:cxn>
                <a:cxn ang="0">
                  <a:pos x="4631" y="724"/>
                </a:cxn>
                <a:cxn ang="0">
                  <a:pos x="4602" y="811"/>
                </a:cxn>
                <a:cxn ang="0">
                  <a:pos x="4568" y="898"/>
                </a:cxn>
                <a:cxn ang="0">
                  <a:pos x="4529" y="987"/>
                </a:cxn>
                <a:cxn ang="0">
                  <a:pos x="4486" y="1076"/>
                </a:cxn>
                <a:cxn ang="0">
                  <a:pos x="4436" y="1165"/>
                </a:cxn>
                <a:cxn ang="0">
                  <a:pos x="4381" y="1250"/>
                </a:cxn>
                <a:cxn ang="0">
                  <a:pos x="4317" y="1334"/>
                </a:cxn>
                <a:cxn ang="0">
                  <a:pos x="4247" y="1415"/>
                </a:cxn>
                <a:cxn ang="0">
                  <a:pos x="4171" y="1491"/>
                </a:cxn>
                <a:cxn ang="0">
                  <a:pos x="4086" y="1563"/>
                </a:cxn>
                <a:cxn ang="0">
                  <a:pos x="3993" y="1631"/>
                </a:cxn>
                <a:cxn ang="0">
                  <a:pos x="3893" y="1694"/>
                </a:cxn>
                <a:cxn ang="0">
                  <a:pos x="3784" y="1749"/>
                </a:cxn>
                <a:cxn ang="0">
                  <a:pos x="3664" y="1798"/>
                </a:cxn>
                <a:cxn ang="0">
                  <a:pos x="3537" y="1840"/>
                </a:cxn>
                <a:cxn ang="0">
                  <a:pos x="3398" y="1872"/>
                </a:cxn>
                <a:cxn ang="0">
                  <a:pos x="3249" y="1894"/>
                </a:cxn>
                <a:cxn ang="0">
                  <a:pos x="3091" y="1909"/>
                </a:cxn>
                <a:cxn ang="0">
                  <a:pos x="3008" y="1911"/>
                </a:cxn>
                <a:cxn ang="0">
                  <a:pos x="2681" y="1922"/>
                </a:cxn>
                <a:cxn ang="0">
                  <a:pos x="2380" y="1943"/>
                </a:cxn>
                <a:cxn ang="0">
                  <a:pos x="2102" y="1974"/>
                </a:cxn>
                <a:cxn ang="0">
                  <a:pos x="1848" y="2014"/>
                </a:cxn>
                <a:cxn ang="0">
                  <a:pos x="1615" y="2066"/>
                </a:cxn>
                <a:cxn ang="0">
                  <a:pos x="1401" y="2127"/>
                </a:cxn>
                <a:cxn ang="0">
                  <a:pos x="1301" y="2161"/>
                </a:cxn>
                <a:cxn ang="0">
                  <a:pos x="1205" y="2198"/>
                </a:cxn>
                <a:cxn ang="0">
                  <a:pos x="1114" y="2237"/>
                </a:cxn>
                <a:cxn ang="0">
                  <a:pos x="1026" y="2280"/>
                </a:cxn>
                <a:cxn ang="0">
                  <a:pos x="942" y="2324"/>
                </a:cxn>
                <a:cxn ang="0">
                  <a:pos x="861" y="2372"/>
                </a:cxn>
                <a:cxn ang="0">
                  <a:pos x="785" y="2422"/>
                </a:cxn>
                <a:cxn ang="0">
                  <a:pos x="711" y="2476"/>
                </a:cxn>
                <a:cxn ang="0">
                  <a:pos x="639" y="2531"/>
                </a:cxn>
                <a:cxn ang="0">
                  <a:pos x="571" y="2589"/>
                </a:cxn>
                <a:cxn ang="0">
                  <a:pos x="506" y="2650"/>
                </a:cxn>
                <a:cxn ang="0">
                  <a:pos x="382" y="2779"/>
                </a:cxn>
                <a:cxn ang="0">
                  <a:pos x="265" y="2921"/>
                </a:cxn>
                <a:cxn ang="0">
                  <a:pos x="156" y="3073"/>
                </a:cxn>
                <a:cxn ang="0">
                  <a:pos x="52" y="3236"/>
                </a:cxn>
              </a:cxnLst>
              <a:rect l="0" t="0" r="r" b="b"/>
              <a:pathLst>
                <a:path w="4733" h="3323">
                  <a:moveTo>
                    <a:pt x="4733" y="0"/>
                  </a:moveTo>
                  <a:lnTo>
                    <a:pt x="4733" y="0"/>
                  </a:lnTo>
                  <a:lnTo>
                    <a:pt x="4733" y="21"/>
                  </a:lnTo>
                  <a:lnTo>
                    <a:pt x="4733" y="81"/>
                  </a:lnTo>
                  <a:lnTo>
                    <a:pt x="4732" y="123"/>
                  </a:lnTo>
                  <a:lnTo>
                    <a:pt x="4729" y="173"/>
                  </a:lnTo>
                  <a:lnTo>
                    <a:pt x="4725" y="231"/>
                  </a:lnTo>
                  <a:lnTo>
                    <a:pt x="4718" y="294"/>
                  </a:lnTo>
                  <a:lnTo>
                    <a:pt x="4710" y="364"/>
                  </a:lnTo>
                  <a:lnTo>
                    <a:pt x="4699" y="436"/>
                  </a:lnTo>
                  <a:lnTo>
                    <a:pt x="4683" y="516"/>
                  </a:lnTo>
                  <a:lnTo>
                    <a:pt x="4665" y="596"/>
                  </a:lnTo>
                  <a:lnTo>
                    <a:pt x="4643" y="680"/>
                  </a:lnTo>
                  <a:lnTo>
                    <a:pt x="4631" y="724"/>
                  </a:lnTo>
                  <a:lnTo>
                    <a:pt x="4617" y="767"/>
                  </a:lnTo>
                  <a:lnTo>
                    <a:pt x="4602" y="811"/>
                  </a:lnTo>
                  <a:lnTo>
                    <a:pt x="4586" y="855"/>
                  </a:lnTo>
                  <a:lnTo>
                    <a:pt x="4568" y="898"/>
                  </a:lnTo>
                  <a:lnTo>
                    <a:pt x="4550" y="943"/>
                  </a:lnTo>
                  <a:lnTo>
                    <a:pt x="4529" y="987"/>
                  </a:lnTo>
                  <a:lnTo>
                    <a:pt x="4509" y="1032"/>
                  </a:lnTo>
                  <a:lnTo>
                    <a:pt x="4486" y="1076"/>
                  </a:lnTo>
                  <a:lnTo>
                    <a:pt x="4461" y="1119"/>
                  </a:lnTo>
                  <a:lnTo>
                    <a:pt x="4436" y="1165"/>
                  </a:lnTo>
                  <a:lnTo>
                    <a:pt x="4409" y="1207"/>
                  </a:lnTo>
                  <a:lnTo>
                    <a:pt x="4381" y="1250"/>
                  </a:lnTo>
                  <a:lnTo>
                    <a:pt x="4350" y="1292"/>
                  </a:lnTo>
                  <a:lnTo>
                    <a:pt x="4317" y="1334"/>
                  </a:lnTo>
                  <a:lnTo>
                    <a:pt x="4284" y="1375"/>
                  </a:lnTo>
                  <a:lnTo>
                    <a:pt x="4247" y="1415"/>
                  </a:lnTo>
                  <a:lnTo>
                    <a:pt x="4210" y="1454"/>
                  </a:lnTo>
                  <a:lnTo>
                    <a:pt x="4171" y="1491"/>
                  </a:lnTo>
                  <a:lnTo>
                    <a:pt x="4129" y="1528"/>
                  </a:lnTo>
                  <a:lnTo>
                    <a:pt x="4086" y="1563"/>
                  </a:lnTo>
                  <a:lnTo>
                    <a:pt x="4041" y="1599"/>
                  </a:lnTo>
                  <a:lnTo>
                    <a:pt x="3993" y="1631"/>
                  </a:lnTo>
                  <a:lnTo>
                    <a:pt x="3945" y="1664"/>
                  </a:lnTo>
                  <a:lnTo>
                    <a:pt x="3893" y="1694"/>
                  </a:lnTo>
                  <a:lnTo>
                    <a:pt x="3839" y="1723"/>
                  </a:lnTo>
                  <a:lnTo>
                    <a:pt x="3784" y="1749"/>
                  </a:lnTo>
                  <a:lnTo>
                    <a:pt x="3725" y="1775"/>
                  </a:lnTo>
                  <a:lnTo>
                    <a:pt x="3664" y="1798"/>
                  </a:lnTo>
                  <a:lnTo>
                    <a:pt x="3602" y="1820"/>
                  </a:lnTo>
                  <a:lnTo>
                    <a:pt x="3537" y="1840"/>
                  </a:lnTo>
                  <a:lnTo>
                    <a:pt x="3469" y="1856"/>
                  </a:lnTo>
                  <a:lnTo>
                    <a:pt x="3398" y="1872"/>
                  </a:lnTo>
                  <a:lnTo>
                    <a:pt x="3326" y="1885"/>
                  </a:lnTo>
                  <a:lnTo>
                    <a:pt x="3249" y="1894"/>
                  </a:lnTo>
                  <a:lnTo>
                    <a:pt x="3171" y="1903"/>
                  </a:lnTo>
                  <a:lnTo>
                    <a:pt x="3091" y="1909"/>
                  </a:lnTo>
                  <a:lnTo>
                    <a:pt x="3008" y="1911"/>
                  </a:lnTo>
                  <a:lnTo>
                    <a:pt x="3008" y="1911"/>
                  </a:lnTo>
                  <a:lnTo>
                    <a:pt x="2841" y="1915"/>
                  </a:lnTo>
                  <a:lnTo>
                    <a:pt x="2681" y="1922"/>
                  </a:lnTo>
                  <a:lnTo>
                    <a:pt x="2527" y="1932"/>
                  </a:lnTo>
                  <a:lnTo>
                    <a:pt x="2380" y="1943"/>
                  </a:lnTo>
                  <a:lnTo>
                    <a:pt x="2238" y="1957"/>
                  </a:lnTo>
                  <a:lnTo>
                    <a:pt x="2102" y="1974"/>
                  </a:lnTo>
                  <a:lnTo>
                    <a:pt x="1973" y="1993"/>
                  </a:lnTo>
                  <a:lnTo>
                    <a:pt x="1848" y="2014"/>
                  </a:lnTo>
                  <a:lnTo>
                    <a:pt x="1729" y="2038"/>
                  </a:lnTo>
                  <a:lnTo>
                    <a:pt x="1615" y="2066"/>
                  </a:lnTo>
                  <a:lnTo>
                    <a:pt x="1507" y="2095"/>
                  </a:lnTo>
                  <a:lnTo>
                    <a:pt x="1401" y="2127"/>
                  </a:lnTo>
                  <a:lnTo>
                    <a:pt x="1351" y="2143"/>
                  </a:lnTo>
                  <a:lnTo>
                    <a:pt x="1301" y="2161"/>
                  </a:lnTo>
                  <a:lnTo>
                    <a:pt x="1253" y="2179"/>
                  </a:lnTo>
                  <a:lnTo>
                    <a:pt x="1205" y="2198"/>
                  </a:lnTo>
                  <a:lnTo>
                    <a:pt x="1160" y="2217"/>
                  </a:lnTo>
                  <a:lnTo>
                    <a:pt x="1114" y="2237"/>
                  </a:lnTo>
                  <a:lnTo>
                    <a:pt x="1069" y="2258"/>
                  </a:lnTo>
                  <a:lnTo>
                    <a:pt x="1026" y="2280"/>
                  </a:lnTo>
                  <a:lnTo>
                    <a:pt x="983" y="2301"/>
                  </a:lnTo>
                  <a:lnTo>
                    <a:pt x="942" y="2324"/>
                  </a:lnTo>
                  <a:lnTo>
                    <a:pt x="901" y="2348"/>
                  </a:lnTo>
                  <a:lnTo>
                    <a:pt x="861" y="2372"/>
                  </a:lnTo>
                  <a:lnTo>
                    <a:pt x="822" y="2397"/>
                  </a:lnTo>
                  <a:lnTo>
                    <a:pt x="785" y="2422"/>
                  </a:lnTo>
                  <a:lnTo>
                    <a:pt x="747" y="2448"/>
                  </a:lnTo>
                  <a:lnTo>
                    <a:pt x="711" y="2476"/>
                  </a:lnTo>
                  <a:lnTo>
                    <a:pt x="675" y="2503"/>
                  </a:lnTo>
                  <a:lnTo>
                    <a:pt x="639" y="2531"/>
                  </a:lnTo>
                  <a:lnTo>
                    <a:pt x="606" y="2560"/>
                  </a:lnTo>
                  <a:lnTo>
                    <a:pt x="571" y="2589"/>
                  </a:lnTo>
                  <a:lnTo>
                    <a:pt x="538" y="2619"/>
                  </a:lnTo>
                  <a:lnTo>
                    <a:pt x="506" y="2650"/>
                  </a:lnTo>
                  <a:lnTo>
                    <a:pt x="442" y="2713"/>
                  </a:lnTo>
                  <a:lnTo>
                    <a:pt x="382" y="2779"/>
                  </a:lnTo>
                  <a:lnTo>
                    <a:pt x="322" y="2849"/>
                  </a:lnTo>
                  <a:lnTo>
                    <a:pt x="265" y="2921"/>
                  </a:lnTo>
                  <a:lnTo>
                    <a:pt x="210" y="2996"/>
                  </a:lnTo>
                  <a:lnTo>
                    <a:pt x="156" y="3073"/>
                  </a:lnTo>
                  <a:lnTo>
                    <a:pt x="103" y="3154"/>
                  </a:lnTo>
                  <a:lnTo>
                    <a:pt x="52" y="3236"/>
                  </a:lnTo>
                  <a:lnTo>
                    <a:pt x="0" y="3323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spcBef>
                  <a:spcPct val="50000"/>
                </a:spcBef>
              </a:pPr>
              <a:endParaRPr lang="ko-KR" altLang="en-US" sz="1000" b="1" dirty="0" smtClean="0">
                <a:solidFill>
                  <a:srgbClr val="000000"/>
                </a:solidFill>
                <a:latin typeface="바탕체" pitchFamily="17" charset="-127"/>
                <a:ea typeface="바탕체" pitchFamily="17" charset="-127"/>
              </a:endParaRPr>
            </a:p>
          </p:txBody>
        </p:sp>
      </p:grpSp>
      <p:sp>
        <p:nvSpPr>
          <p:cNvPr id="1806401" name="Rectangle 65" descr="좁은 수평선"/>
          <p:cNvSpPr>
            <a:spLocks noChangeArrowheads="1"/>
          </p:cNvSpPr>
          <p:nvPr/>
        </p:nvSpPr>
        <p:spPr bwMode="auto">
          <a:xfrm>
            <a:off x="0" y="691356"/>
            <a:ext cx="10668000" cy="462625"/>
          </a:xfrm>
          <a:prstGeom prst="rect">
            <a:avLst/>
          </a:prstGeom>
          <a:pattFill prst="narHorz">
            <a:fgClr>
              <a:schemeClr val="bg1">
                <a:alpha val="30000"/>
              </a:schemeClr>
            </a:fgClr>
            <a:bgClr>
              <a:schemeClr val="bg2">
                <a:alpha val="30000"/>
              </a:schemeClr>
            </a:bgClr>
          </a:pattFill>
          <a:ln w="9525">
            <a:noFill/>
            <a:miter lim="800000"/>
            <a:headEnd/>
            <a:tailEnd/>
          </a:ln>
          <a:effectLst/>
        </p:spPr>
        <p:txBody>
          <a:bodyPr wrap="none" lIns="98128" tIns="49069" rIns="98128" bIns="49069" anchor="ctr"/>
          <a:lstStyle/>
          <a:p>
            <a:pPr>
              <a:spcBef>
                <a:spcPct val="50000"/>
              </a:spcBef>
            </a:pPr>
            <a:endParaRPr lang="ko-KR" altLang="en-US" sz="1000" b="1" dirty="0" smtClean="0">
              <a:solidFill>
                <a:srgbClr val="000000"/>
              </a:solidFill>
              <a:latin typeface="바탕체" pitchFamily="17" charset="-127"/>
              <a:ea typeface="바탕체" pitchFamily="17" charset="-127"/>
            </a:endParaRPr>
          </a:p>
        </p:txBody>
      </p:sp>
      <p:grpSp>
        <p:nvGrpSpPr>
          <p:cNvPr id="3" name="Group 68"/>
          <p:cNvGrpSpPr>
            <a:grpSpLocks/>
          </p:cNvGrpSpPr>
          <p:nvPr/>
        </p:nvGrpSpPr>
        <p:grpSpPr bwMode="auto">
          <a:xfrm>
            <a:off x="7912100" y="429948"/>
            <a:ext cx="278668" cy="256250"/>
            <a:chOff x="384" y="72"/>
            <a:chExt cx="908" cy="908"/>
          </a:xfrm>
        </p:grpSpPr>
        <p:sp>
          <p:nvSpPr>
            <p:cNvPr id="1806405" name="Oval 69"/>
            <p:cNvSpPr>
              <a:spLocks noChangeArrowheads="1"/>
            </p:cNvSpPr>
            <p:nvPr userDrawn="1"/>
          </p:nvSpPr>
          <p:spPr bwMode="auto">
            <a:xfrm>
              <a:off x="384" y="72"/>
              <a:ext cx="908" cy="908"/>
            </a:xfrm>
            <a:prstGeom prst="ellipse">
              <a:avLst/>
            </a:prstGeom>
            <a:gradFill rotWithShape="1">
              <a:gsLst>
                <a:gs pos="0">
                  <a:srgbClr val="DDF2FF"/>
                </a:gs>
                <a:gs pos="100000">
                  <a:srgbClr val="3900C6"/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ko-KR" sz="2600" dirty="0" smtClean="0">
                <a:solidFill>
                  <a:srgbClr val="000000"/>
                </a:solidFill>
                <a:latin typeface="HY헤드라인M" pitchFamily="18" charset="-127"/>
                <a:ea typeface="HY헤드라인M" pitchFamily="18" charset="-127"/>
              </a:endParaRPr>
            </a:p>
          </p:txBody>
        </p:sp>
        <p:sp>
          <p:nvSpPr>
            <p:cNvPr id="1806406" name="Oval 70"/>
            <p:cNvSpPr>
              <a:spLocks noChangeArrowheads="1"/>
            </p:cNvSpPr>
            <p:nvPr userDrawn="1"/>
          </p:nvSpPr>
          <p:spPr bwMode="auto">
            <a:xfrm>
              <a:off x="612" y="328"/>
              <a:ext cx="408" cy="408"/>
            </a:xfrm>
            <a:prstGeom prst="ellipse">
              <a:avLst/>
            </a:prstGeom>
            <a:gradFill rotWithShape="1">
              <a:gsLst>
                <a:gs pos="0">
                  <a:schemeClr val="bg1"/>
                </a:gs>
                <a:gs pos="100000">
                  <a:srgbClr val="3900C6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>
                <a:spcBef>
                  <a:spcPct val="50000"/>
                </a:spcBef>
              </a:pPr>
              <a:endParaRPr lang="ko-KR" altLang="en-US" sz="1000" b="1" dirty="0" smtClean="0">
                <a:solidFill>
                  <a:srgbClr val="000000"/>
                </a:solidFill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407" name="Oval 71"/>
            <p:cNvSpPr>
              <a:spLocks noChangeArrowheads="1"/>
            </p:cNvSpPr>
            <p:nvPr userDrawn="1"/>
          </p:nvSpPr>
          <p:spPr bwMode="auto">
            <a:xfrm rot="-1983712">
              <a:off x="445" y="171"/>
              <a:ext cx="499" cy="318"/>
            </a:xfrm>
            <a:prstGeom prst="ellipse">
              <a:avLst/>
            </a:prstGeom>
            <a:gradFill rotWithShape="1">
              <a:gsLst>
                <a:gs pos="0">
                  <a:srgbClr val="E5E5FF">
                    <a:alpha val="95000"/>
                  </a:srgbClr>
                </a:gs>
                <a:gs pos="100000">
                  <a:schemeClr val="bg1">
                    <a:alpha val="0"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>
                <a:spcBef>
                  <a:spcPct val="50000"/>
                </a:spcBef>
              </a:pPr>
              <a:endParaRPr lang="ko-KR" altLang="en-US" sz="1000" b="1" dirty="0" smtClean="0">
                <a:solidFill>
                  <a:srgbClr val="000000"/>
                </a:solidFill>
                <a:latin typeface="바탕체" pitchFamily="17" charset="-127"/>
                <a:ea typeface="바탕체" pitchFamily="17" charset="-127"/>
              </a:endParaRPr>
            </a:p>
          </p:txBody>
        </p:sp>
      </p:grpSp>
      <p:grpSp>
        <p:nvGrpSpPr>
          <p:cNvPr id="4" name="Group 72"/>
          <p:cNvGrpSpPr>
            <a:grpSpLocks/>
          </p:cNvGrpSpPr>
          <p:nvPr/>
        </p:nvGrpSpPr>
        <p:grpSpPr bwMode="auto">
          <a:xfrm>
            <a:off x="8584033" y="438548"/>
            <a:ext cx="278667" cy="256248"/>
            <a:chOff x="1383" y="73"/>
            <a:chExt cx="907" cy="907"/>
          </a:xfrm>
        </p:grpSpPr>
        <p:sp>
          <p:nvSpPr>
            <p:cNvPr id="1806409" name="Oval 73"/>
            <p:cNvSpPr>
              <a:spLocks noChangeArrowheads="1"/>
            </p:cNvSpPr>
            <p:nvPr userDrawn="1"/>
          </p:nvSpPr>
          <p:spPr bwMode="auto">
            <a:xfrm>
              <a:off x="1383" y="73"/>
              <a:ext cx="907" cy="907"/>
            </a:xfrm>
            <a:prstGeom prst="ellipse">
              <a:avLst/>
            </a:prstGeom>
            <a:gradFill rotWithShape="1">
              <a:gsLst>
                <a:gs pos="0">
                  <a:srgbClr val="DDF2FF"/>
                </a:gs>
                <a:gs pos="100000">
                  <a:srgbClr val="0099FF"/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>
                <a:spcBef>
                  <a:spcPct val="50000"/>
                </a:spcBef>
              </a:pPr>
              <a:endParaRPr lang="ko-KR" altLang="en-US" sz="1000" b="1" dirty="0" smtClean="0">
                <a:solidFill>
                  <a:srgbClr val="000000"/>
                </a:solidFill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410" name="Oval 74"/>
            <p:cNvSpPr>
              <a:spLocks noChangeArrowheads="1"/>
            </p:cNvSpPr>
            <p:nvPr userDrawn="1"/>
          </p:nvSpPr>
          <p:spPr bwMode="auto">
            <a:xfrm>
              <a:off x="1610" y="328"/>
              <a:ext cx="408" cy="408"/>
            </a:xfrm>
            <a:prstGeom prst="ellipse">
              <a:avLst/>
            </a:prstGeom>
            <a:gradFill rotWithShape="1">
              <a:gsLst>
                <a:gs pos="0">
                  <a:schemeClr val="bg1"/>
                </a:gs>
                <a:gs pos="100000">
                  <a:srgbClr val="3900C6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>
                <a:spcBef>
                  <a:spcPct val="50000"/>
                </a:spcBef>
              </a:pPr>
              <a:endParaRPr lang="ko-KR" altLang="en-US" sz="1000" b="1" dirty="0" smtClean="0">
                <a:solidFill>
                  <a:srgbClr val="000000"/>
                </a:solidFill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411" name="Oval 75"/>
            <p:cNvSpPr>
              <a:spLocks noChangeArrowheads="1"/>
            </p:cNvSpPr>
            <p:nvPr userDrawn="1"/>
          </p:nvSpPr>
          <p:spPr bwMode="auto">
            <a:xfrm rot="-1983712">
              <a:off x="1443" y="171"/>
              <a:ext cx="499" cy="318"/>
            </a:xfrm>
            <a:prstGeom prst="ellipse">
              <a:avLst/>
            </a:prstGeom>
            <a:gradFill rotWithShape="1">
              <a:gsLst>
                <a:gs pos="0">
                  <a:srgbClr val="E5E5FF">
                    <a:alpha val="95000"/>
                  </a:srgbClr>
                </a:gs>
                <a:gs pos="100000">
                  <a:schemeClr val="bg1">
                    <a:alpha val="0"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>
                <a:spcBef>
                  <a:spcPct val="50000"/>
                </a:spcBef>
              </a:pPr>
              <a:endParaRPr lang="ko-KR" altLang="en-US" sz="1000" b="1" dirty="0" smtClean="0">
                <a:solidFill>
                  <a:srgbClr val="000000"/>
                </a:solidFill>
                <a:latin typeface="바탕체" pitchFamily="17" charset="-127"/>
                <a:ea typeface="바탕체" pitchFamily="17" charset="-127"/>
              </a:endParaRPr>
            </a:p>
          </p:txBody>
        </p:sp>
      </p:grpSp>
      <p:grpSp>
        <p:nvGrpSpPr>
          <p:cNvPr id="5" name="Group 76"/>
          <p:cNvGrpSpPr>
            <a:grpSpLocks/>
          </p:cNvGrpSpPr>
          <p:nvPr/>
        </p:nvGrpSpPr>
        <p:grpSpPr bwMode="auto">
          <a:xfrm>
            <a:off x="8248953" y="435114"/>
            <a:ext cx="278667" cy="256248"/>
            <a:chOff x="3379" y="73"/>
            <a:chExt cx="907" cy="907"/>
          </a:xfrm>
        </p:grpSpPr>
        <p:sp>
          <p:nvSpPr>
            <p:cNvPr id="1806413" name="Oval 77"/>
            <p:cNvSpPr>
              <a:spLocks noChangeArrowheads="1"/>
            </p:cNvSpPr>
            <p:nvPr userDrawn="1"/>
          </p:nvSpPr>
          <p:spPr bwMode="auto">
            <a:xfrm>
              <a:off x="3379" y="73"/>
              <a:ext cx="907" cy="907"/>
            </a:xfrm>
            <a:prstGeom prst="ellipse">
              <a:avLst/>
            </a:prstGeom>
            <a:gradFill rotWithShape="1">
              <a:gsLst>
                <a:gs pos="0">
                  <a:schemeClr val="bg1"/>
                </a:gs>
                <a:gs pos="100000">
                  <a:srgbClr val="FF00FF"/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>
                <a:spcBef>
                  <a:spcPct val="50000"/>
                </a:spcBef>
              </a:pPr>
              <a:endParaRPr lang="ko-KR" altLang="en-US" sz="1000" b="1" dirty="0" smtClean="0">
                <a:solidFill>
                  <a:srgbClr val="000000"/>
                </a:solidFill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414" name="Oval 78"/>
            <p:cNvSpPr>
              <a:spLocks noChangeArrowheads="1"/>
            </p:cNvSpPr>
            <p:nvPr userDrawn="1"/>
          </p:nvSpPr>
          <p:spPr bwMode="auto">
            <a:xfrm>
              <a:off x="3606" y="328"/>
              <a:ext cx="408" cy="408"/>
            </a:xfrm>
            <a:prstGeom prst="ellipse">
              <a:avLst/>
            </a:prstGeom>
            <a:gradFill rotWithShape="1">
              <a:gsLst>
                <a:gs pos="0">
                  <a:schemeClr val="bg1"/>
                </a:gs>
                <a:gs pos="100000">
                  <a:srgbClr val="3900C6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>
                <a:spcBef>
                  <a:spcPct val="50000"/>
                </a:spcBef>
              </a:pPr>
              <a:endParaRPr lang="ko-KR" altLang="en-US" sz="1000" b="1" dirty="0" smtClean="0">
                <a:solidFill>
                  <a:srgbClr val="000000"/>
                </a:solidFill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415" name="Oval 79"/>
            <p:cNvSpPr>
              <a:spLocks noChangeArrowheads="1"/>
            </p:cNvSpPr>
            <p:nvPr userDrawn="1"/>
          </p:nvSpPr>
          <p:spPr bwMode="auto">
            <a:xfrm rot="-1983712">
              <a:off x="3439" y="171"/>
              <a:ext cx="499" cy="318"/>
            </a:xfrm>
            <a:prstGeom prst="ellipse">
              <a:avLst/>
            </a:prstGeom>
            <a:gradFill rotWithShape="1">
              <a:gsLst>
                <a:gs pos="0">
                  <a:srgbClr val="FFDDFF">
                    <a:alpha val="95000"/>
                  </a:srgbClr>
                </a:gs>
                <a:gs pos="100000">
                  <a:schemeClr val="bg1">
                    <a:alpha val="0"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>
                <a:spcBef>
                  <a:spcPct val="50000"/>
                </a:spcBef>
              </a:pPr>
              <a:endParaRPr lang="ko-KR" altLang="en-US" sz="1000" b="1" dirty="0" smtClean="0">
                <a:solidFill>
                  <a:srgbClr val="000000"/>
                </a:solidFill>
                <a:latin typeface="바탕체" pitchFamily="17" charset="-127"/>
                <a:ea typeface="바탕체" pitchFamily="17" charset="-127"/>
              </a:endParaRPr>
            </a:p>
          </p:txBody>
        </p:sp>
      </p:grpSp>
      <p:sp>
        <p:nvSpPr>
          <p:cNvPr id="1806647" name="Text Box 311"/>
          <p:cNvSpPr txBox="1">
            <a:spLocks noChangeArrowheads="1"/>
          </p:cNvSpPr>
          <p:nvPr/>
        </p:nvSpPr>
        <p:spPr bwMode="auto">
          <a:xfrm>
            <a:off x="8992031" y="419649"/>
            <a:ext cx="1469712" cy="33225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57951" tIns="50223" rIns="57951" bIns="50223">
            <a:spAutoFit/>
          </a:bodyPr>
          <a:lstStyle/>
          <a:p>
            <a:r>
              <a:rPr lang="en-US" altLang="ko-KR" sz="1500" dirty="0" smtClean="0">
                <a:solidFill>
                  <a:srgbClr val="FFFFFF"/>
                </a:solidFill>
                <a:latin typeface="Arial Black" pitchFamily="34" charset="0"/>
                <a:ea typeface="HY견고딕" pitchFamily="18" charset="-127"/>
              </a:rPr>
              <a:t>SOUNDRACE</a:t>
            </a: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277" r:id="rId1"/>
    <p:sldLayoutId id="2147484278" r:id="rId2"/>
    <p:sldLayoutId id="2147484279" r:id="rId3"/>
    <p:sldLayoutId id="2147484280" r:id="rId4"/>
    <p:sldLayoutId id="2147484281" r:id="rId5"/>
    <p:sldLayoutId id="2147484282" r:id="rId6"/>
    <p:sldLayoutId id="2147484283" r:id="rId7"/>
    <p:sldLayoutId id="2147484284" r:id="rId8"/>
    <p:sldLayoutId id="2147484285" r:id="rId9"/>
    <p:sldLayoutId id="2147484286" r:id="rId10"/>
    <p:sldLayoutId id="2147484287" r:id="rId11"/>
    <p:sldLayoutId id="2147484288" r:id="rId12"/>
  </p:sldLayoutIdLst>
  <p:txStyles>
    <p:titleStyle>
      <a:lvl1pPr algn="ctr" rtl="0" fontAlgn="base" latinLnBrk="1">
        <a:spcBef>
          <a:spcPct val="0"/>
        </a:spcBef>
        <a:spcAft>
          <a:spcPct val="0"/>
        </a:spcAft>
        <a:defRPr kumimoji="1" sz="4700">
          <a:solidFill>
            <a:schemeClr val="tx2"/>
          </a:solidFill>
          <a:latin typeface="+mj-lt"/>
          <a:ea typeface="+mj-ea"/>
          <a:cs typeface="+mj-cs"/>
        </a:defRPr>
      </a:lvl1pPr>
      <a:lvl2pPr algn="ctr" rtl="0" fontAlgn="base" latinLnBrk="1">
        <a:spcBef>
          <a:spcPct val="0"/>
        </a:spcBef>
        <a:spcAft>
          <a:spcPct val="0"/>
        </a:spcAft>
        <a:defRPr kumimoji="1" sz="4700">
          <a:solidFill>
            <a:schemeClr val="tx2"/>
          </a:solidFill>
          <a:latin typeface="굴림" pitchFamily="50" charset="-127"/>
          <a:ea typeface="굴림" pitchFamily="50" charset="-127"/>
        </a:defRPr>
      </a:lvl2pPr>
      <a:lvl3pPr algn="ctr" rtl="0" fontAlgn="base" latinLnBrk="1">
        <a:spcBef>
          <a:spcPct val="0"/>
        </a:spcBef>
        <a:spcAft>
          <a:spcPct val="0"/>
        </a:spcAft>
        <a:defRPr kumimoji="1" sz="4700">
          <a:solidFill>
            <a:schemeClr val="tx2"/>
          </a:solidFill>
          <a:latin typeface="굴림" pitchFamily="50" charset="-127"/>
          <a:ea typeface="굴림" pitchFamily="50" charset="-127"/>
        </a:defRPr>
      </a:lvl3pPr>
      <a:lvl4pPr algn="ctr" rtl="0" fontAlgn="base" latinLnBrk="1">
        <a:spcBef>
          <a:spcPct val="0"/>
        </a:spcBef>
        <a:spcAft>
          <a:spcPct val="0"/>
        </a:spcAft>
        <a:defRPr kumimoji="1" sz="4700">
          <a:solidFill>
            <a:schemeClr val="tx2"/>
          </a:solidFill>
          <a:latin typeface="굴림" pitchFamily="50" charset="-127"/>
          <a:ea typeface="굴림" pitchFamily="50" charset="-127"/>
        </a:defRPr>
      </a:lvl4pPr>
      <a:lvl5pPr algn="ctr" rtl="0" fontAlgn="base" latinLnBrk="1">
        <a:spcBef>
          <a:spcPct val="0"/>
        </a:spcBef>
        <a:spcAft>
          <a:spcPct val="0"/>
        </a:spcAft>
        <a:defRPr kumimoji="1" sz="4700">
          <a:solidFill>
            <a:schemeClr val="tx2"/>
          </a:solidFill>
          <a:latin typeface="굴림" pitchFamily="50" charset="-127"/>
          <a:ea typeface="굴림" pitchFamily="50" charset="-127"/>
        </a:defRPr>
      </a:lvl5pPr>
      <a:lvl6pPr marL="490629" algn="ctr" rtl="0" fontAlgn="base" latinLnBrk="1">
        <a:spcBef>
          <a:spcPct val="0"/>
        </a:spcBef>
        <a:spcAft>
          <a:spcPct val="0"/>
        </a:spcAft>
        <a:defRPr kumimoji="1" sz="4700">
          <a:solidFill>
            <a:schemeClr val="tx2"/>
          </a:solidFill>
          <a:latin typeface="굴림" pitchFamily="50" charset="-127"/>
          <a:ea typeface="굴림" pitchFamily="50" charset="-127"/>
        </a:defRPr>
      </a:lvl6pPr>
      <a:lvl7pPr marL="981255" algn="ctr" rtl="0" fontAlgn="base" latinLnBrk="1">
        <a:spcBef>
          <a:spcPct val="0"/>
        </a:spcBef>
        <a:spcAft>
          <a:spcPct val="0"/>
        </a:spcAft>
        <a:defRPr kumimoji="1" sz="4700">
          <a:solidFill>
            <a:schemeClr val="tx2"/>
          </a:solidFill>
          <a:latin typeface="굴림" pitchFamily="50" charset="-127"/>
          <a:ea typeface="굴림" pitchFamily="50" charset="-127"/>
        </a:defRPr>
      </a:lvl7pPr>
      <a:lvl8pPr marL="1471881" algn="ctr" rtl="0" fontAlgn="base" latinLnBrk="1">
        <a:spcBef>
          <a:spcPct val="0"/>
        </a:spcBef>
        <a:spcAft>
          <a:spcPct val="0"/>
        </a:spcAft>
        <a:defRPr kumimoji="1" sz="4700">
          <a:solidFill>
            <a:schemeClr val="tx2"/>
          </a:solidFill>
          <a:latin typeface="굴림" pitchFamily="50" charset="-127"/>
          <a:ea typeface="굴림" pitchFamily="50" charset="-127"/>
        </a:defRPr>
      </a:lvl8pPr>
      <a:lvl9pPr marL="1962514" algn="ctr" rtl="0" fontAlgn="base" latinLnBrk="1">
        <a:spcBef>
          <a:spcPct val="0"/>
        </a:spcBef>
        <a:spcAft>
          <a:spcPct val="0"/>
        </a:spcAft>
        <a:defRPr kumimoji="1" sz="4700">
          <a:solidFill>
            <a:schemeClr val="tx2"/>
          </a:solidFill>
          <a:latin typeface="굴림" pitchFamily="50" charset="-127"/>
          <a:ea typeface="굴림" pitchFamily="50" charset="-127"/>
        </a:defRPr>
      </a:lvl9pPr>
    </p:titleStyle>
    <p:bodyStyle>
      <a:lvl1pPr marL="367971" indent="-367971" algn="l" rtl="0" fontAlgn="base" latinLnBrk="1">
        <a:spcBef>
          <a:spcPct val="20000"/>
        </a:spcBef>
        <a:spcAft>
          <a:spcPct val="0"/>
        </a:spcAft>
        <a:buChar char="•"/>
        <a:defRPr kumimoji="1" sz="3500">
          <a:solidFill>
            <a:schemeClr val="tx1"/>
          </a:solidFill>
          <a:latin typeface="+mn-lt"/>
          <a:ea typeface="+mn-ea"/>
          <a:cs typeface="+mn-cs"/>
        </a:defRPr>
      </a:lvl1pPr>
      <a:lvl2pPr marL="797268" indent="-306671" algn="l" rtl="0" fontAlgn="base" latinLnBrk="1">
        <a:spcBef>
          <a:spcPct val="20000"/>
        </a:spcBef>
        <a:spcAft>
          <a:spcPct val="0"/>
        </a:spcAft>
        <a:buChar char="–"/>
        <a:defRPr kumimoji="1" sz="3100">
          <a:solidFill>
            <a:schemeClr val="tx1"/>
          </a:solidFill>
          <a:latin typeface="+mn-lt"/>
          <a:ea typeface="+mn-ea"/>
        </a:defRPr>
      </a:lvl2pPr>
      <a:lvl3pPr marL="1226575" indent="-245327" algn="l" rtl="0" fontAlgn="base" latinLnBrk="1">
        <a:spcBef>
          <a:spcPct val="20000"/>
        </a:spcBef>
        <a:spcAft>
          <a:spcPct val="0"/>
        </a:spcAft>
        <a:buChar char="•"/>
        <a:defRPr kumimoji="1" sz="2600">
          <a:solidFill>
            <a:schemeClr val="tx1"/>
          </a:solidFill>
          <a:latin typeface="+mn-lt"/>
          <a:ea typeface="+mn-ea"/>
        </a:defRPr>
      </a:lvl3pPr>
      <a:lvl4pPr marL="1717198" indent="-245327" algn="l" rtl="0" fontAlgn="base" latinLnBrk="1">
        <a:spcBef>
          <a:spcPct val="20000"/>
        </a:spcBef>
        <a:spcAft>
          <a:spcPct val="0"/>
        </a:spcAft>
        <a:buChar char="–"/>
        <a:defRPr kumimoji="1" sz="2100">
          <a:solidFill>
            <a:schemeClr val="tx1"/>
          </a:solidFill>
          <a:latin typeface="+mn-lt"/>
          <a:ea typeface="+mn-ea"/>
        </a:defRPr>
      </a:lvl4pPr>
      <a:lvl5pPr marL="2207822" indent="-245327" algn="l" rtl="0" fontAlgn="base" latinLnBrk="1">
        <a:spcBef>
          <a:spcPct val="20000"/>
        </a:spcBef>
        <a:spcAft>
          <a:spcPct val="0"/>
        </a:spcAft>
        <a:buChar char="»"/>
        <a:defRPr kumimoji="1" sz="2100">
          <a:solidFill>
            <a:schemeClr val="tx1"/>
          </a:solidFill>
          <a:latin typeface="+mn-lt"/>
          <a:ea typeface="+mn-ea"/>
        </a:defRPr>
      </a:lvl5pPr>
      <a:lvl6pPr marL="2698457" indent="-245327" algn="l" rtl="0" fontAlgn="base" latinLnBrk="1">
        <a:spcBef>
          <a:spcPct val="20000"/>
        </a:spcBef>
        <a:spcAft>
          <a:spcPct val="0"/>
        </a:spcAft>
        <a:buChar char="»"/>
        <a:defRPr kumimoji="1" sz="2100">
          <a:solidFill>
            <a:schemeClr val="tx1"/>
          </a:solidFill>
          <a:latin typeface="+mn-lt"/>
          <a:ea typeface="+mn-ea"/>
        </a:defRPr>
      </a:lvl6pPr>
      <a:lvl7pPr marL="3189063" indent="-245327" algn="l" rtl="0" fontAlgn="base" latinLnBrk="1">
        <a:spcBef>
          <a:spcPct val="20000"/>
        </a:spcBef>
        <a:spcAft>
          <a:spcPct val="0"/>
        </a:spcAft>
        <a:buChar char="»"/>
        <a:defRPr kumimoji="1" sz="2100">
          <a:solidFill>
            <a:schemeClr val="tx1"/>
          </a:solidFill>
          <a:latin typeface="+mn-lt"/>
          <a:ea typeface="+mn-ea"/>
        </a:defRPr>
      </a:lvl7pPr>
      <a:lvl8pPr marL="3679719" indent="-245327" algn="l" rtl="0" fontAlgn="base" latinLnBrk="1">
        <a:spcBef>
          <a:spcPct val="20000"/>
        </a:spcBef>
        <a:spcAft>
          <a:spcPct val="0"/>
        </a:spcAft>
        <a:buChar char="»"/>
        <a:defRPr kumimoji="1" sz="2100">
          <a:solidFill>
            <a:schemeClr val="tx1"/>
          </a:solidFill>
          <a:latin typeface="+mn-lt"/>
          <a:ea typeface="+mn-ea"/>
        </a:defRPr>
      </a:lvl8pPr>
      <a:lvl9pPr marL="4170348" indent="-245327" algn="l" rtl="0" fontAlgn="base" latinLnBrk="1">
        <a:spcBef>
          <a:spcPct val="20000"/>
        </a:spcBef>
        <a:spcAft>
          <a:spcPct val="0"/>
        </a:spcAft>
        <a:buChar char="»"/>
        <a:defRPr kumimoji="1" sz="2100">
          <a:solidFill>
            <a:schemeClr val="tx1"/>
          </a:solidFill>
          <a:latin typeface="+mn-lt"/>
          <a:ea typeface="+mn-ea"/>
        </a:defRPr>
      </a:lvl9pPr>
    </p:bodyStyle>
    <p:otherStyle>
      <a:defPPr>
        <a:defRPr lang="ko-KR"/>
      </a:defPPr>
      <a:lvl1pPr marL="0" algn="l" defTabSz="981255" rtl="0" eaLnBrk="1" latinLnBrk="1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1pPr>
      <a:lvl2pPr marL="490629" algn="l" defTabSz="981255" rtl="0" eaLnBrk="1" latinLnBrk="1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2pPr>
      <a:lvl3pPr marL="981255" algn="l" defTabSz="981255" rtl="0" eaLnBrk="1" latinLnBrk="1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3pPr>
      <a:lvl4pPr marL="1471881" algn="l" defTabSz="981255" rtl="0" eaLnBrk="1" latinLnBrk="1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4pPr>
      <a:lvl5pPr marL="1962514" algn="l" defTabSz="981255" rtl="0" eaLnBrk="1" latinLnBrk="1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5pPr>
      <a:lvl6pPr marL="2453152" algn="l" defTabSz="981255" rtl="0" eaLnBrk="1" latinLnBrk="1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6pPr>
      <a:lvl7pPr marL="2943762" algn="l" defTabSz="981255" rtl="0" eaLnBrk="1" latinLnBrk="1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7pPr>
      <a:lvl8pPr marL="3434408" algn="l" defTabSz="981255" rtl="0" eaLnBrk="1" latinLnBrk="1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8pPr>
      <a:lvl9pPr marL="3925023" algn="l" defTabSz="981255" rtl="0" eaLnBrk="1" latinLnBrk="1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05570" name="Picture 2" descr="blue"/>
          <p:cNvPicPr>
            <a:picLocks noChangeAspect="1" noChangeArrowheads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xmlns=""/>
              </a:ext>
            </a:extLst>
          </a:blip>
          <a:srcRect/>
          <a:stretch>
            <a:fillRect/>
          </a:stretch>
        </p:blipFill>
        <p:spPr bwMode="auto">
          <a:xfrm>
            <a:off x="0" y="111"/>
            <a:ext cx="10668000" cy="1152525"/>
          </a:xfrm>
          <a:prstGeom prst="rect">
            <a:avLst/>
          </a:prstGeom>
          <a:noFill/>
        </p:spPr>
      </p:pic>
      <p:sp>
        <p:nvSpPr>
          <p:cNvPr id="1005571" name="Rectangle 3"/>
          <p:cNvSpPr>
            <a:spLocks noChangeArrowheads="1"/>
          </p:cNvSpPr>
          <p:nvPr/>
        </p:nvSpPr>
        <p:spPr bwMode="auto">
          <a:xfrm>
            <a:off x="0" y="7104062"/>
            <a:ext cx="10668000" cy="336551"/>
          </a:xfrm>
          <a:prstGeom prst="rect">
            <a:avLst/>
          </a:prstGeom>
          <a:solidFill>
            <a:srgbClr val="B2B2B2"/>
          </a:solidFill>
          <a:ln w="9525">
            <a:noFill/>
            <a:miter lim="800000"/>
            <a:headEnd/>
            <a:tailEnd/>
          </a:ln>
          <a:effectLst/>
        </p:spPr>
        <p:txBody>
          <a:bodyPr wrap="none" lIns="90893" tIns="45454" rIns="90893" bIns="45454" anchor="ctr"/>
          <a:lstStyle/>
          <a:p>
            <a:endParaRPr lang="ko-KR" altLang="en-US">
              <a:solidFill>
                <a:srgbClr val="000000"/>
              </a:solidFill>
            </a:endParaRPr>
          </a:p>
        </p:txBody>
      </p:sp>
      <p:grpSp>
        <p:nvGrpSpPr>
          <p:cNvPr id="2" name="Group 4"/>
          <p:cNvGrpSpPr>
            <a:grpSpLocks/>
          </p:cNvGrpSpPr>
          <p:nvPr/>
        </p:nvGrpSpPr>
        <p:grpSpPr bwMode="auto">
          <a:xfrm rot="-2166924">
            <a:off x="701675" y="-3092440"/>
            <a:ext cx="11988800" cy="5667375"/>
            <a:chOff x="266" y="453"/>
            <a:chExt cx="6490" cy="1666"/>
          </a:xfrm>
        </p:grpSpPr>
        <p:sp>
          <p:nvSpPr>
            <p:cNvPr id="1005573" name="Freeform 5"/>
            <p:cNvSpPr>
              <a:spLocks/>
            </p:cNvSpPr>
            <p:nvPr userDrawn="1"/>
          </p:nvSpPr>
          <p:spPr bwMode="auto">
            <a:xfrm>
              <a:off x="266" y="570"/>
              <a:ext cx="4772" cy="1549"/>
            </a:xfrm>
            <a:custGeom>
              <a:avLst/>
              <a:gdLst/>
              <a:ahLst/>
              <a:cxnLst>
                <a:cxn ang="0">
                  <a:pos x="4772" y="2929"/>
                </a:cxn>
                <a:cxn ang="0">
                  <a:pos x="4719" y="2956"/>
                </a:cxn>
                <a:cxn ang="0">
                  <a:pos x="4658" y="2985"/>
                </a:cxn>
                <a:cxn ang="0">
                  <a:pos x="4574" y="3017"/>
                </a:cxn>
                <a:cxn ang="0">
                  <a:pos x="4472" y="3048"/>
                </a:cxn>
                <a:cxn ang="0">
                  <a:pos x="4351" y="3076"/>
                </a:cxn>
                <a:cxn ang="0">
                  <a:pos x="4215" y="3093"/>
                </a:cxn>
                <a:cxn ang="0">
                  <a:pos x="4141" y="3097"/>
                </a:cxn>
                <a:cxn ang="0">
                  <a:pos x="4065" y="3097"/>
                </a:cxn>
                <a:cxn ang="0">
                  <a:pos x="3984" y="3092"/>
                </a:cxn>
                <a:cxn ang="0">
                  <a:pos x="3902" y="3082"/>
                </a:cxn>
                <a:cxn ang="0">
                  <a:pos x="3818" y="3066"/>
                </a:cxn>
                <a:cxn ang="0">
                  <a:pos x="3730" y="3045"/>
                </a:cxn>
                <a:cxn ang="0">
                  <a:pos x="3640" y="3016"/>
                </a:cxn>
                <a:cxn ang="0">
                  <a:pos x="3548" y="2980"/>
                </a:cxn>
                <a:cxn ang="0">
                  <a:pos x="3455" y="2937"/>
                </a:cxn>
                <a:cxn ang="0">
                  <a:pos x="3361" y="2885"/>
                </a:cxn>
                <a:cxn ang="0">
                  <a:pos x="3265" y="2824"/>
                </a:cxn>
                <a:cxn ang="0">
                  <a:pos x="3169" y="2754"/>
                </a:cxn>
                <a:cxn ang="0">
                  <a:pos x="3072" y="2673"/>
                </a:cxn>
                <a:cxn ang="0">
                  <a:pos x="2974" y="2583"/>
                </a:cxn>
                <a:cxn ang="0">
                  <a:pos x="2876" y="2481"/>
                </a:cxn>
                <a:cxn ang="0">
                  <a:pos x="2778" y="2367"/>
                </a:cxn>
                <a:cxn ang="0">
                  <a:pos x="2681" y="2241"/>
                </a:cxn>
                <a:cxn ang="0">
                  <a:pos x="2583" y="2102"/>
                </a:cxn>
                <a:cxn ang="0">
                  <a:pos x="2488" y="1960"/>
                </a:cxn>
                <a:cxn ang="0">
                  <a:pos x="2303" y="1695"/>
                </a:cxn>
                <a:cxn ang="0">
                  <a:pos x="2125" y="1456"/>
                </a:cxn>
                <a:cxn ang="0">
                  <a:pos x="1953" y="1240"/>
                </a:cxn>
                <a:cxn ang="0">
                  <a:pos x="1788" y="1046"/>
                </a:cxn>
                <a:cxn ang="0">
                  <a:pos x="1628" y="873"/>
                </a:cxn>
                <a:cxn ang="0">
                  <a:pos x="1471" y="720"/>
                </a:cxn>
                <a:cxn ang="0">
                  <a:pos x="1317" y="584"/>
                </a:cxn>
                <a:cxn ang="0">
                  <a:pos x="1166" y="466"/>
                </a:cxn>
                <a:cxn ang="0">
                  <a:pos x="1014" y="365"/>
                </a:cxn>
                <a:cxn ang="0">
                  <a:pos x="865" y="277"/>
                </a:cxn>
                <a:cxn ang="0">
                  <a:pos x="713" y="203"/>
                </a:cxn>
                <a:cxn ang="0">
                  <a:pos x="560" y="140"/>
                </a:cxn>
                <a:cxn ang="0">
                  <a:pos x="405" y="90"/>
                </a:cxn>
                <a:cxn ang="0">
                  <a:pos x="247" y="48"/>
                </a:cxn>
                <a:cxn ang="0">
                  <a:pos x="84" y="14"/>
                </a:cxn>
              </a:cxnLst>
              <a:rect l="0" t="0" r="r" b="b"/>
              <a:pathLst>
                <a:path w="4772" h="3097">
                  <a:moveTo>
                    <a:pt x="4772" y="2929"/>
                  </a:moveTo>
                  <a:lnTo>
                    <a:pt x="4772" y="2929"/>
                  </a:lnTo>
                  <a:lnTo>
                    <a:pt x="4758" y="2937"/>
                  </a:lnTo>
                  <a:lnTo>
                    <a:pt x="4719" y="2956"/>
                  </a:lnTo>
                  <a:lnTo>
                    <a:pt x="4691" y="2971"/>
                  </a:lnTo>
                  <a:lnTo>
                    <a:pt x="4658" y="2985"/>
                  </a:lnTo>
                  <a:lnTo>
                    <a:pt x="4619" y="3001"/>
                  </a:lnTo>
                  <a:lnTo>
                    <a:pt x="4574" y="3017"/>
                  </a:lnTo>
                  <a:lnTo>
                    <a:pt x="4526" y="3034"/>
                  </a:lnTo>
                  <a:lnTo>
                    <a:pt x="4472" y="3048"/>
                  </a:lnTo>
                  <a:lnTo>
                    <a:pt x="4413" y="3063"/>
                  </a:lnTo>
                  <a:lnTo>
                    <a:pt x="4351" y="3076"/>
                  </a:lnTo>
                  <a:lnTo>
                    <a:pt x="4286" y="3085"/>
                  </a:lnTo>
                  <a:lnTo>
                    <a:pt x="4215" y="3093"/>
                  </a:lnTo>
                  <a:lnTo>
                    <a:pt x="4179" y="3095"/>
                  </a:lnTo>
                  <a:lnTo>
                    <a:pt x="4141" y="3097"/>
                  </a:lnTo>
                  <a:lnTo>
                    <a:pt x="4104" y="3097"/>
                  </a:lnTo>
                  <a:lnTo>
                    <a:pt x="4065" y="3097"/>
                  </a:lnTo>
                  <a:lnTo>
                    <a:pt x="4025" y="3095"/>
                  </a:lnTo>
                  <a:lnTo>
                    <a:pt x="3984" y="3092"/>
                  </a:lnTo>
                  <a:lnTo>
                    <a:pt x="3944" y="3087"/>
                  </a:lnTo>
                  <a:lnTo>
                    <a:pt x="3902" y="3082"/>
                  </a:lnTo>
                  <a:lnTo>
                    <a:pt x="3859" y="3076"/>
                  </a:lnTo>
                  <a:lnTo>
                    <a:pt x="3818" y="3066"/>
                  </a:lnTo>
                  <a:lnTo>
                    <a:pt x="3773" y="3056"/>
                  </a:lnTo>
                  <a:lnTo>
                    <a:pt x="3730" y="3045"/>
                  </a:lnTo>
                  <a:lnTo>
                    <a:pt x="3684" y="3032"/>
                  </a:lnTo>
                  <a:lnTo>
                    <a:pt x="3640" y="3016"/>
                  </a:lnTo>
                  <a:lnTo>
                    <a:pt x="3594" y="3000"/>
                  </a:lnTo>
                  <a:lnTo>
                    <a:pt x="3548" y="2980"/>
                  </a:lnTo>
                  <a:lnTo>
                    <a:pt x="3503" y="2959"/>
                  </a:lnTo>
                  <a:lnTo>
                    <a:pt x="3455" y="2937"/>
                  </a:lnTo>
                  <a:lnTo>
                    <a:pt x="3408" y="2912"/>
                  </a:lnTo>
                  <a:lnTo>
                    <a:pt x="3361" y="2885"/>
                  </a:lnTo>
                  <a:lnTo>
                    <a:pt x="3314" y="2856"/>
                  </a:lnTo>
                  <a:lnTo>
                    <a:pt x="3265" y="2824"/>
                  </a:lnTo>
                  <a:lnTo>
                    <a:pt x="3218" y="2790"/>
                  </a:lnTo>
                  <a:lnTo>
                    <a:pt x="3169" y="2754"/>
                  </a:lnTo>
                  <a:lnTo>
                    <a:pt x="3121" y="2715"/>
                  </a:lnTo>
                  <a:lnTo>
                    <a:pt x="3072" y="2673"/>
                  </a:lnTo>
                  <a:lnTo>
                    <a:pt x="3024" y="2630"/>
                  </a:lnTo>
                  <a:lnTo>
                    <a:pt x="2974" y="2583"/>
                  </a:lnTo>
                  <a:lnTo>
                    <a:pt x="2925" y="2533"/>
                  </a:lnTo>
                  <a:lnTo>
                    <a:pt x="2876" y="2481"/>
                  </a:lnTo>
                  <a:lnTo>
                    <a:pt x="2828" y="2425"/>
                  </a:lnTo>
                  <a:lnTo>
                    <a:pt x="2778" y="2367"/>
                  </a:lnTo>
                  <a:lnTo>
                    <a:pt x="2729" y="2305"/>
                  </a:lnTo>
                  <a:lnTo>
                    <a:pt x="2681" y="2241"/>
                  </a:lnTo>
                  <a:lnTo>
                    <a:pt x="2632" y="2173"/>
                  </a:lnTo>
                  <a:lnTo>
                    <a:pt x="2583" y="2102"/>
                  </a:lnTo>
                  <a:lnTo>
                    <a:pt x="2583" y="2102"/>
                  </a:lnTo>
                  <a:lnTo>
                    <a:pt x="2488" y="1960"/>
                  </a:lnTo>
                  <a:lnTo>
                    <a:pt x="2395" y="1824"/>
                  </a:lnTo>
                  <a:lnTo>
                    <a:pt x="2303" y="1695"/>
                  </a:lnTo>
                  <a:lnTo>
                    <a:pt x="2213" y="1572"/>
                  </a:lnTo>
                  <a:lnTo>
                    <a:pt x="2125" y="1456"/>
                  </a:lnTo>
                  <a:lnTo>
                    <a:pt x="2038" y="1345"/>
                  </a:lnTo>
                  <a:lnTo>
                    <a:pt x="1953" y="1240"/>
                  </a:lnTo>
                  <a:lnTo>
                    <a:pt x="1870" y="1140"/>
                  </a:lnTo>
                  <a:lnTo>
                    <a:pt x="1788" y="1046"/>
                  </a:lnTo>
                  <a:lnTo>
                    <a:pt x="1707" y="957"/>
                  </a:lnTo>
                  <a:lnTo>
                    <a:pt x="1628" y="873"/>
                  </a:lnTo>
                  <a:lnTo>
                    <a:pt x="1549" y="794"/>
                  </a:lnTo>
                  <a:lnTo>
                    <a:pt x="1471" y="720"/>
                  </a:lnTo>
                  <a:lnTo>
                    <a:pt x="1394" y="649"/>
                  </a:lnTo>
                  <a:lnTo>
                    <a:pt x="1317" y="584"/>
                  </a:lnTo>
                  <a:lnTo>
                    <a:pt x="1241" y="523"/>
                  </a:lnTo>
                  <a:lnTo>
                    <a:pt x="1166" y="466"/>
                  </a:lnTo>
                  <a:lnTo>
                    <a:pt x="1089" y="413"/>
                  </a:lnTo>
                  <a:lnTo>
                    <a:pt x="1014" y="365"/>
                  </a:lnTo>
                  <a:lnTo>
                    <a:pt x="940" y="319"/>
                  </a:lnTo>
                  <a:lnTo>
                    <a:pt x="865" y="277"/>
                  </a:lnTo>
                  <a:lnTo>
                    <a:pt x="790" y="239"/>
                  </a:lnTo>
                  <a:lnTo>
                    <a:pt x="713" y="203"/>
                  </a:lnTo>
                  <a:lnTo>
                    <a:pt x="637" y="171"/>
                  </a:lnTo>
                  <a:lnTo>
                    <a:pt x="560" y="140"/>
                  </a:lnTo>
                  <a:lnTo>
                    <a:pt x="484" y="114"/>
                  </a:lnTo>
                  <a:lnTo>
                    <a:pt x="405" y="90"/>
                  </a:lnTo>
                  <a:lnTo>
                    <a:pt x="327" y="67"/>
                  </a:lnTo>
                  <a:lnTo>
                    <a:pt x="247" y="48"/>
                  </a:lnTo>
                  <a:lnTo>
                    <a:pt x="166" y="30"/>
                  </a:lnTo>
                  <a:lnTo>
                    <a:pt x="84" y="14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5574" name="Freeform 6"/>
            <p:cNvSpPr>
              <a:spLocks/>
            </p:cNvSpPr>
            <p:nvPr userDrawn="1"/>
          </p:nvSpPr>
          <p:spPr bwMode="auto">
            <a:xfrm>
              <a:off x="275" y="591"/>
              <a:ext cx="4814" cy="1515"/>
            </a:xfrm>
            <a:custGeom>
              <a:avLst/>
              <a:gdLst/>
              <a:ahLst/>
              <a:cxnLst>
                <a:cxn ang="0">
                  <a:pos x="4814" y="2845"/>
                </a:cxn>
                <a:cxn ang="0">
                  <a:pos x="4763" y="2874"/>
                </a:cxn>
                <a:cxn ang="0">
                  <a:pos x="4701" y="2904"/>
                </a:cxn>
                <a:cxn ang="0">
                  <a:pos x="4618" y="2938"/>
                </a:cxn>
                <a:cxn ang="0">
                  <a:pos x="4517" y="2972"/>
                </a:cxn>
                <a:cxn ang="0">
                  <a:pos x="4396" y="3001"/>
                </a:cxn>
                <a:cxn ang="0">
                  <a:pos x="4260" y="3021"/>
                </a:cxn>
                <a:cxn ang="0">
                  <a:pos x="4186" y="3027"/>
                </a:cxn>
                <a:cxn ang="0">
                  <a:pos x="4110" y="3029"/>
                </a:cxn>
                <a:cxn ang="0">
                  <a:pos x="4031" y="3025"/>
                </a:cxn>
                <a:cxn ang="0">
                  <a:pos x="3948" y="3016"/>
                </a:cxn>
                <a:cxn ang="0">
                  <a:pos x="3863" y="3003"/>
                </a:cxn>
                <a:cxn ang="0">
                  <a:pos x="3774" y="2983"/>
                </a:cxn>
                <a:cxn ang="0">
                  <a:pos x="3684" y="2956"/>
                </a:cxn>
                <a:cxn ang="0">
                  <a:pos x="3592" y="2922"/>
                </a:cxn>
                <a:cxn ang="0">
                  <a:pos x="3499" y="2880"/>
                </a:cxn>
                <a:cxn ang="0">
                  <a:pos x="3403" y="2830"/>
                </a:cxn>
                <a:cxn ang="0">
                  <a:pos x="3308" y="2770"/>
                </a:cxn>
                <a:cxn ang="0">
                  <a:pos x="3209" y="2703"/>
                </a:cxn>
                <a:cxn ang="0">
                  <a:pos x="3110" y="2623"/>
                </a:cxn>
                <a:cxn ang="0">
                  <a:pos x="3012" y="2535"/>
                </a:cxn>
                <a:cxn ang="0">
                  <a:pos x="2913" y="2433"/>
                </a:cxn>
                <a:cxn ang="0">
                  <a:pos x="2813" y="2321"/>
                </a:cxn>
                <a:cxn ang="0">
                  <a:pos x="2713" y="2197"/>
                </a:cxn>
                <a:cxn ang="0">
                  <a:pos x="2615" y="2058"/>
                </a:cxn>
                <a:cxn ang="0">
                  <a:pos x="2516" y="1918"/>
                </a:cxn>
                <a:cxn ang="0">
                  <a:pos x="2327" y="1656"/>
                </a:cxn>
                <a:cxn ang="0">
                  <a:pos x="2145" y="1419"/>
                </a:cxn>
                <a:cxn ang="0">
                  <a:pos x="1972" y="1206"/>
                </a:cxn>
                <a:cxn ang="0">
                  <a:pos x="1802" y="1014"/>
                </a:cxn>
                <a:cxn ang="0">
                  <a:pos x="1640" y="842"/>
                </a:cxn>
                <a:cxn ang="0">
                  <a:pos x="1480" y="692"/>
                </a:cxn>
                <a:cxn ang="0">
                  <a:pos x="1325" y="560"/>
                </a:cxn>
                <a:cxn ang="0">
                  <a:pos x="1172" y="444"/>
                </a:cxn>
                <a:cxn ang="0">
                  <a:pos x="1019" y="343"/>
                </a:cxn>
                <a:cxn ang="0">
                  <a:pos x="868" y="260"/>
                </a:cxn>
                <a:cxn ang="0">
                  <a:pos x="715" y="188"/>
                </a:cxn>
                <a:cxn ang="0">
                  <a:pos x="563" y="129"/>
                </a:cxn>
                <a:cxn ang="0">
                  <a:pos x="406" y="80"/>
                </a:cxn>
                <a:cxn ang="0">
                  <a:pos x="247" y="42"/>
                </a:cxn>
                <a:cxn ang="0">
                  <a:pos x="84" y="11"/>
                </a:cxn>
              </a:cxnLst>
              <a:rect l="0" t="0" r="r" b="b"/>
              <a:pathLst>
                <a:path w="4814" h="3029">
                  <a:moveTo>
                    <a:pt x="4814" y="2845"/>
                  </a:moveTo>
                  <a:lnTo>
                    <a:pt x="4814" y="2845"/>
                  </a:lnTo>
                  <a:lnTo>
                    <a:pt x="4801" y="2853"/>
                  </a:lnTo>
                  <a:lnTo>
                    <a:pt x="4763" y="2874"/>
                  </a:lnTo>
                  <a:lnTo>
                    <a:pt x="4735" y="2888"/>
                  </a:lnTo>
                  <a:lnTo>
                    <a:pt x="4701" y="2904"/>
                  </a:lnTo>
                  <a:lnTo>
                    <a:pt x="4663" y="2921"/>
                  </a:lnTo>
                  <a:lnTo>
                    <a:pt x="4618" y="2938"/>
                  </a:lnTo>
                  <a:lnTo>
                    <a:pt x="4570" y="2954"/>
                  </a:lnTo>
                  <a:lnTo>
                    <a:pt x="4517" y="2972"/>
                  </a:lnTo>
                  <a:lnTo>
                    <a:pt x="4459" y="2987"/>
                  </a:lnTo>
                  <a:lnTo>
                    <a:pt x="4396" y="3001"/>
                  </a:lnTo>
                  <a:lnTo>
                    <a:pt x="4331" y="3013"/>
                  </a:lnTo>
                  <a:lnTo>
                    <a:pt x="4260" y="3021"/>
                  </a:lnTo>
                  <a:lnTo>
                    <a:pt x="4224" y="3024"/>
                  </a:lnTo>
                  <a:lnTo>
                    <a:pt x="4186" y="3027"/>
                  </a:lnTo>
                  <a:lnTo>
                    <a:pt x="4149" y="3027"/>
                  </a:lnTo>
                  <a:lnTo>
                    <a:pt x="4110" y="3029"/>
                  </a:lnTo>
                  <a:lnTo>
                    <a:pt x="4071" y="3027"/>
                  </a:lnTo>
                  <a:lnTo>
                    <a:pt x="4031" y="3025"/>
                  </a:lnTo>
                  <a:lnTo>
                    <a:pt x="3989" y="3021"/>
                  </a:lnTo>
                  <a:lnTo>
                    <a:pt x="3948" y="3016"/>
                  </a:lnTo>
                  <a:lnTo>
                    <a:pt x="3906" y="3011"/>
                  </a:lnTo>
                  <a:lnTo>
                    <a:pt x="3863" y="3003"/>
                  </a:lnTo>
                  <a:lnTo>
                    <a:pt x="3818" y="2993"/>
                  </a:lnTo>
                  <a:lnTo>
                    <a:pt x="3774" y="2983"/>
                  </a:lnTo>
                  <a:lnTo>
                    <a:pt x="3730" y="2971"/>
                  </a:lnTo>
                  <a:lnTo>
                    <a:pt x="3684" y="2956"/>
                  </a:lnTo>
                  <a:lnTo>
                    <a:pt x="3639" y="2940"/>
                  </a:lnTo>
                  <a:lnTo>
                    <a:pt x="3592" y="2922"/>
                  </a:lnTo>
                  <a:lnTo>
                    <a:pt x="3546" y="2903"/>
                  </a:lnTo>
                  <a:lnTo>
                    <a:pt x="3499" y="2880"/>
                  </a:lnTo>
                  <a:lnTo>
                    <a:pt x="3452" y="2856"/>
                  </a:lnTo>
                  <a:lnTo>
                    <a:pt x="3403" y="2830"/>
                  </a:lnTo>
                  <a:lnTo>
                    <a:pt x="3356" y="2801"/>
                  </a:lnTo>
                  <a:lnTo>
                    <a:pt x="3308" y="2770"/>
                  </a:lnTo>
                  <a:lnTo>
                    <a:pt x="3259" y="2738"/>
                  </a:lnTo>
                  <a:lnTo>
                    <a:pt x="3209" y="2703"/>
                  </a:lnTo>
                  <a:lnTo>
                    <a:pt x="3160" y="2664"/>
                  </a:lnTo>
                  <a:lnTo>
                    <a:pt x="3110" y="2623"/>
                  </a:lnTo>
                  <a:lnTo>
                    <a:pt x="3062" y="2580"/>
                  </a:lnTo>
                  <a:lnTo>
                    <a:pt x="3012" y="2535"/>
                  </a:lnTo>
                  <a:lnTo>
                    <a:pt x="2962" y="2485"/>
                  </a:lnTo>
                  <a:lnTo>
                    <a:pt x="2913" y="2433"/>
                  </a:lnTo>
                  <a:lnTo>
                    <a:pt x="2863" y="2378"/>
                  </a:lnTo>
                  <a:lnTo>
                    <a:pt x="2813" y="2321"/>
                  </a:lnTo>
                  <a:lnTo>
                    <a:pt x="2763" y="2260"/>
                  </a:lnTo>
                  <a:lnTo>
                    <a:pt x="2713" y="2197"/>
                  </a:lnTo>
                  <a:lnTo>
                    <a:pt x="2663" y="2129"/>
                  </a:lnTo>
                  <a:lnTo>
                    <a:pt x="2615" y="2058"/>
                  </a:lnTo>
                  <a:lnTo>
                    <a:pt x="2615" y="2058"/>
                  </a:lnTo>
                  <a:lnTo>
                    <a:pt x="2516" y="1918"/>
                  </a:lnTo>
                  <a:lnTo>
                    <a:pt x="2420" y="1784"/>
                  </a:lnTo>
                  <a:lnTo>
                    <a:pt x="2327" y="1656"/>
                  </a:lnTo>
                  <a:lnTo>
                    <a:pt x="2236" y="1535"/>
                  </a:lnTo>
                  <a:lnTo>
                    <a:pt x="2145" y="1419"/>
                  </a:lnTo>
                  <a:lnTo>
                    <a:pt x="2058" y="1309"/>
                  </a:lnTo>
                  <a:lnTo>
                    <a:pt x="1972" y="1206"/>
                  </a:lnTo>
                  <a:lnTo>
                    <a:pt x="1887" y="1107"/>
                  </a:lnTo>
                  <a:lnTo>
                    <a:pt x="1802" y="1014"/>
                  </a:lnTo>
                  <a:lnTo>
                    <a:pt x="1721" y="925"/>
                  </a:lnTo>
                  <a:lnTo>
                    <a:pt x="1640" y="842"/>
                  </a:lnTo>
                  <a:lnTo>
                    <a:pt x="1559" y="765"/>
                  </a:lnTo>
                  <a:lnTo>
                    <a:pt x="1480" y="692"/>
                  </a:lnTo>
                  <a:lnTo>
                    <a:pt x="1403" y="623"/>
                  </a:lnTo>
                  <a:lnTo>
                    <a:pt x="1325" y="560"/>
                  </a:lnTo>
                  <a:lnTo>
                    <a:pt x="1248" y="499"/>
                  </a:lnTo>
                  <a:lnTo>
                    <a:pt x="1172" y="444"/>
                  </a:lnTo>
                  <a:lnTo>
                    <a:pt x="1096" y="392"/>
                  </a:lnTo>
                  <a:lnTo>
                    <a:pt x="1019" y="343"/>
                  </a:lnTo>
                  <a:lnTo>
                    <a:pt x="944" y="300"/>
                  </a:lnTo>
                  <a:lnTo>
                    <a:pt x="868" y="260"/>
                  </a:lnTo>
                  <a:lnTo>
                    <a:pt x="792" y="222"/>
                  </a:lnTo>
                  <a:lnTo>
                    <a:pt x="715" y="188"/>
                  </a:lnTo>
                  <a:lnTo>
                    <a:pt x="639" y="158"/>
                  </a:lnTo>
                  <a:lnTo>
                    <a:pt x="563" y="129"/>
                  </a:lnTo>
                  <a:lnTo>
                    <a:pt x="485" y="103"/>
                  </a:lnTo>
                  <a:lnTo>
                    <a:pt x="406" y="80"/>
                  </a:lnTo>
                  <a:lnTo>
                    <a:pt x="327" y="61"/>
                  </a:lnTo>
                  <a:lnTo>
                    <a:pt x="247" y="42"/>
                  </a:lnTo>
                  <a:lnTo>
                    <a:pt x="165" y="25"/>
                  </a:lnTo>
                  <a:lnTo>
                    <a:pt x="84" y="11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5575" name="Freeform 7"/>
            <p:cNvSpPr>
              <a:spLocks/>
            </p:cNvSpPr>
            <p:nvPr userDrawn="1"/>
          </p:nvSpPr>
          <p:spPr bwMode="auto">
            <a:xfrm>
              <a:off x="284" y="611"/>
              <a:ext cx="4856" cy="1481"/>
            </a:xfrm>
            <a:custGeom>
              <a:avLst/>
              <a:gdLst/>
              <a:ahLst/>
              <a:cxnLst>
                <a:cxn ang="0">
                  <a:pos x="4856" y="2763"/>
                </a:cxn>
                <a:cxn ang="0">
                  <a:pos x="4805" y="2793"/>
                </a:cxn>
                <a:cxn ang="0">
                  <a:pos x="4745" y="2824"/>
                </a:cxn>
                <a:cxn ang="0">
                  <a:pos x="4662" y="2860"/>
                </a:cxn>
                <a:cxn ang="0">
                  <a:pos x="4561" y="2897"/>
                </a:cxn>
                <a:cxn ang="0">
                  <a:pos x="4441" y="2927"/>
                </a:cxn>
                <a:cxn ang="0">
                  <a:pos x="4305" y="2952"/>
                </a:cxn>
                <a:cxn ang="0">
                  <a:pos x="4232" y="2958"/>
                </a:cxn>
                <a:cxn ang="0">
                  <a:pos x="4155" y="2961"/>
                </a:cxn>
                <a:cxn ang="0">
                  <a:pos x="4076" y="2960"/>
                </a:cxn>
                <a:cxn ang="0">
                  <a:pos x="3993" y="2953"/>
                </a:cxn>
                <a:cxn ang="0">
                  <a:pos x="3907" y="2940"/>
                </a:cxn>
                <a:cxn ang="0">
                  <a:pos x="3819" y="2923"/>
                </a:cxn>
                <a:cxn ang="0">
                  <a:pos x="3729" y="2897"/>
                </a:cxn>
                <a:cxn ang="0">
                  <a:pos x="3636" y="2864"/>
                </a:cxn>
                <a:cxn ang="0">
                  <a:pos x="3541" y="2824"/>
                </a:cxn>
                <a:cxn ang="0">
                  <a:pos x="3446" y="2776"/>
                </a:cxn>
                <a:cxn ang="0">
                  <a:pos x="3348" y="2719"/>
                </a:cxn>
                <a:cxn ang="0">
                  <a:pos x="3250" y="2651"/>
                </a:cxn>
                <a:cxn ang="0">
                  <a:pos x="3150" y="2574"/>
                </a:cxn>
                <a:cxn ang="0">
                  <a:pos x="3050" y="2487"/>
                </a:cxn>
                <a:cxn ang="0">
                  <a:pos x="2949" y="2388"/>
                </a:cxn>
                <a:cxn ang="0">
                  <a:pos x="2847" y="2277"/>
                </a:cxn>
                <a:cxn ang="0">
                  <a:pos x="2746" y="2154"/>
                </a:cxn>
                <a:cxn ang="0">
                  <a:pos x="2645" y="2018"/>
                </a:cxn>
                <a:cxn ang="0">
                  <a:pos x="2545" y="1878"/>
                </a:cxn>
                <a:cxn ang="0">
                  <a:pos x="2352" y="1618"/>
                </a:cxn>
                <a:cxn ang="0">
                  <a:pos x="2167" y="1384"/>
                </a:cxn>
                <a:cxn ang="0">
                  <a:pos x="1989" y="1172"/>
                </a:cxn>
                <a:cxn ang="0">
                  <a:pos x="1818" y="983"/>
                </a:cxn>
                <a:cxn ang="0">
                  <a:pos x="1652" y="815"/>
                </a:cxn>
                <a:cxn ang="0">
                  <a:pos x="1491" y="667"/>
                </a:cxn>
                <a:cxn ang="0">
                  <a:pos x="1334" y="536"/>
                </a:cxn>
                <a:cxn ang="0">
                  <a:pos x="1178" y="423"/>
                </a:cxn>
                <a:cxn ang="0">
                  <a:pos x="1024" y="326"/>
                </a:cxn>
                <a:cxn ang="0">
                  <a:pos x="872" y="245"/>
                </a:cxn>
                <a:cxn ang="0">
                  <a:pos x="719" y="176"/>
                </a:cxn>
                <a:cxn ang="0">
                  <a:pos x="565" y="119"/>
                </a:cxn>
                <a:cxn ang="0">
                  <a:pos x="408" y="74"/>
                </a:cxn>
                <a:cxn ang="0">
                  <a:pos x="248" y="39"/>
                </a:cxn>
                <a:cxn ang="0">
                  <a:pos x="83" y="11"/>
                </a:cxn>
              </a:cxnLst>
              <a:rect l="0" t="0" r="r" b="b"/>
              <a:pathLst>
                <a:path w="4856" h="2961">
                  <a:moveTo>
                    <a:pt x="4856" y="2763"/>
                  </a:moveTo>
                  <a:lnTo>
                    <a:pt x="4856" y="2763"/>
                  </a:lnTo>
                  <a:lnTo>
                    <a:pt x="4844" y="2771"/>
                  </a:lnTo>
                  <a:lnTo>
                    <a:pt x="4805" y="2793"/>
                  </a:lnTo>
                  <a:lnTo>
                    <a:pt x="4777" y="2808"/>
                  </a:lnTo>
                  <a:lnTo>
                    <a:pt x="4745" y="2824"/>
                  </a:lnTo>
                  <a:lnTo>
                    <a:pt x="4706" y="2842"/>
                  </a:lnTo>
                  <a:lnTo>
                    <a:pt x="4662" y="2860"/>
                  </a:lnTo>
                  <a:lnTo>
                    <a:pt x="4613" y="2879"/>
                  </a:lnTo>
                  <a:lnTo>
                    <a:pt x="4561" y="2897"/>
                  </a:lnTo>
                  <a:lnTo>
                    <a:pt x="4504" y="2913"/>
                  </a:lnTo>
                  <a:lnTo>
                    <a:pt x="4441" y="2927"/>
                  </a:lnTo>
                  <a:lnTo>
                    <a:pt x="4375" y="2940"/>
                  </a:lnTo>
                  <a:lnTo>
                    <a:pt x="4305" y="2952"/>
                  </a:lnTo>
                  <a:lnTo>
                    <a:pt x="4269" y="2955"/>
                  </a:lnTo>
                  <a:lnTo>
                    <a:pt x="4232" y="2958"/>
                  </a:lnTo>
                  <a:lnTo>
                    <a:pt x="4194" y="2960"/>
                  </a:lnTo>
                  <a:lnTo>
                    <a:pt x="4155" y="2961"/>
                  </a:lnTo>
                  <a:lnTo>
                    <a:pt x="4116" y="2961"/>
                  </a:lnTo>
                  <a:lnTo>
                    <a:pt x="4076" y="2960"/>
                  </a:lnTo>
                  <a:lnTo>
                    <a:pt x="4034" y="2956"/>
                  </a:lnTo>
                  <a:lnTo>
                    <a:pt x="3993" y="2953"/>
                  </a:lnTo>
                  <a:lnTo>
                    <a:pt x="3950" y="2947"/>
                  </a:lnTo>
                  <a:lnTo>
                    <a:pt x="3907" y="2940"/>
                  </a:lnTo>
                  <a:lnTo>
                    <a:pt x="3864" y="2932"/>
                  </a:lnTo>
                  <a:lnTo>
                    <a:pt x="3819" y="2923"/>
                  </a:lnTo>
                  <a:lnTo>
                    <a:pt x="3773" y="2911"/>
                  </a:lnTo>
                  <a:lnTo>
                    <a:pt x="3729" y="2897"/>
                  </a:lnTo>
                  <a:lnTo>
                    <a:pt x="3683" y="2882"/>
                  </a:lnTo>
                  <a:lnTo>
                    <a:pt x="3636" y="2864"/>
                  </a:lnTo>
                  <a:lnTo>
                    <a:pt x="3589" y="2845"/>
                  </a:lnTo>
                  <a:lnTo>
                    <a:pt x="3541" y="2824"/>
                  </a:lnTo>
                  <a:lnTo>
                    <a:pt x="3494" y="2801"/>
                  </a:lnTo>
                  <a:lnTo>
                    <a:pt x="3446" y="2776"/>
                  </a:lnTo>
                  <a:lnTo>
                    <a:pt x="3397" y="2748"/>
                  </a:lnTo>
                  <a:lnTo>
                    <a:pt x="3348" y="2719"/>
                  </a:lnTo>
                  <a:lnTo>
                    <a:pt x="3299" y="2687"/>
                  </a:lnTo>
                  <a:lnTo>
                    <a:pt x="3250" y="2651"/>
                  </a:lnTo>
                  <a:lnTo>
                    <a:pt x="3200" y="2614"/>
                  </a:lnTo>
                  <a:lnTo>
                    <a:pt x="3150" y="2574"/>
                  </a:lnTo>
                  <a:lnTo>
                    <a:pt x="3100" y="2532"/>
                  </a:lnTo>
                  <a:lnTo>
                    <a:pt x="3050" y="2487"/>
                  </a:lnTo>
                  <a:lnTo>
                    <a:pt x="3000" y="2438"/>
                  </a:lnTo>
                  <a:lnTo>
                    <a:pt x="2949" y="2388"/>
                  </a:lnTo>
                  <a:lnTo>
                    <a:pt x="2899" y="2333"/>
                  </a:lnTo>
                  <a:lnTo>
                    <a:pt x="2847" y="2277"/>
                  </a:lnTo>
                  <a:lnTo>
                    <a:pt x="2797" y="2217"/>
                  </a:lnTo>
                  <a:lnTo>
                    <a:pt x="2746" y="2154"/>
                  </a:lnTo>
                  <a:lnTo>
                    <a:pt x="2696" y="2088"/>
                  </a:lnTo>
                  <a:lnTo>
                    <a:pt x="2645" y="2018"/>
                  </a:lnTo>
                  <a:lnTo>
                    <a:pt x="2645" y="2018"/>
                  </a:lnTo>
                  <a:lnTo>
                    <a:pt x="2545" y="1878"/>
                  </a:lnTo>
                  <a:lnTo>
                    <a:pt x="2447" y="1745"/>
                  </a:lnTo>
                  <a:lnTo>
                    <a:pt x="2352" y="1618"/>
                  </a:lnTo>
                  <a:lnTo>
                    <a:pt x="2259" y="1498"/>
                  </a:lnTo>
                  <a:lnTo>
                    <a:pt x="2167" y="1384"/>
                  </a:lnTo>
                  <a:lnTo>
                    <a:pt x="2077" y="1276"/>
                  </a:lnTo>
                  <a:lnTo>
                    <a:pt x="1989" y="1172"/>
                  </a:lnTo>
                  <a:lnTo>
                    <a:pt x="1903" y="1075"/>
                  </a:lnTo>
                  <a:lnTo>
                    <a:pt x="1818" y="983"/>
                  </a:lnTo>
                  <a:lnTo>
                    <a:pt x="1735" y="896"/>
                  </a:lnTo>
                  <a:lnTo>
                    <a:pt x="1652" y="815"/>
                  </a:lnTo>
                  <a:lnTo>
                    <a:pt x="1571" y="738"/>
                  </a:lnTo>
                  <a:lnTo>
                    <a:pt x="1491" y="667"/>
                  </a:lnTo>
                  <a:lnTo>
                    <a:pt x="1412" y="599"/>
                  </a:lnTo>
                  <a:lnTo>
                    <a:pt x="1334" y="536"/>
                  </a:lnTo>
                  <a:lnTo>
                    <a:pt x="1256" y="478"/>
                  </a:lnTo>
                  <a:lnTo>
                    <a:pt x="1178" y="423"/>
                  </a:lnTo>
                  <a:lnTo>
                    <a:pt x="1102" y="373"/>
                  </a:lnTo>
                  <a:lnTo>
                    <a:pt x="1024" y="326"/>
                  </a:lnTo>
                  <a:lnTo>
                    <a:pt x="948" y="284"/>
                  </a:lnTo>
                  <a:lnTo>
                    <a:pt x="872" y="245"/>
                  </a:lnTo>
                  <a:lnTo>
                    <a:pt x="795" y="208"/>
                  </a:lnTo>
                  <a:lnTo>
                    <a:pt x="719" y="176"/>
                  </a:lnTo>
                  <a:lnTo>
                    <a:pt x="641" y="147"/>
                  </a:lnTo>
                  <a:lnTo>
                    <a:pt x="565" y="119"/>
                  </a:lnTo>
                  <a:lnTo>
                    <a:pt x="486" y="95"/>
                  </a:lnTo>
                  <a:lnTo>
                    <a:pt x="408" y="74"/>
                  </a:lnTo>
                  <a:lnTo>
                    <a:pt x="327" y="55"/>
                  </a:lnTo>
                  <a:lnTo>
                    <a:pt x="248" y="39"/>
                  </a:lnTo>
                  <a:lnTo>
                    <a:pt x="166" y="24"/>
                  </a:lnTo>
                  <a:lnTo>
                    <a:pt x="83" y="11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5576" name="Freeform 8"/>
            <p:cNvSpPr>
              <a:spLocks/>
            </p:cNvSpPr>
            <p:nvPr userDrawn="1"/>
          </p:nvSpPr>
          <p:spPr bwMode="auto">
            <a:xfrm>
              <a:off x="293" y="633"/>
              <a:ext cx="4897" cy="1445"/>
            </a:xfrm>
            <a:custGeom>
              <a:avLst/>
              <a:gdLst/>
              <a:ahLst/>
              <a:cxnLst>
                <a:cxn ang="0">
                  <a:pos x="4897" y="2675"/>
                </a:cxn>
                <a:cxn ang="0">
                  <a:pos x="4847" y="2707"/>
                </a:cxn>
                <a:cxn ang="0">
                  <a:pos x="4788" y="2740"/>
                </a:cxn>
                <a:cxn ang="0">
                  <a:pos x="4706" y="2777"/>
                </a:cxn>
                <a:cxn ang="0">
                  <a:pos x="4604" y="2816"/>
                </a:cxn>
                <a:cxn ang="0">
                  <a:pos x="4485" y="2849"/>
                </a:cxn>
                <a:cxn ang="0">
                  <a:pos x="4350" y="2875"/>
                </a:cxn>
                <a:cxn ang="0">
                  <a:pos x="4277" y="2885"/>
                </a:cxn>
                <a:cxn ang="0">
                  <a:pos x="4200" y="2888"/>
                </a:cxn>
                <a:cxn ang="0">
                  <a:pos x="4120" y="2888"/>
                </a:cxn>
                <a:cxn ang="0">
                  <a:pos x="4036" y="2883"/>
                </a:cxn>
                <a:cxn ang="0">
                  <a:pos x="3952" y="2874"/>
                </a:cxn>
                <a:cxn ang="0">
                  <a:pos x="3863" y="2858"/>
                </a:cxn>
                <a:cxn ang="0">
                  <a:pos x="3773" y="2833"/>
                </a:cxn>
                <a:cxn ang="0">
                  <a:pos x="3680" y="2803"/>
                </a:cxn>
                <a:cxn ang="0">
                  <a:pos x="3584" y="2764"/>
                </a:cxn>
                <a:cxn ang="0">
                  <a:pos x="3488" y="2717"/>
                </a:cxn>
                <a:cxn ang="0">
                  <a:pos x="3389" y="2662"/>
                </a:cxn>
                <a:cxn ang="0">
                  <a:pos x="3290" y="2596"/>
                </a:cxn>
                <a:cxn ang="0">
                  <a:pos x="3190" y="2522"/>
                </a:cxn>
                <a:cxn ang="0">
                  <a:pos x="3087" y="2434"/>
                </a:cxn>
                <a:cxn ang="0">
                  <a:pos x="2985" y="2338"/>
                </a:cxn>
                <a:cxn ang="0">
                  <a:pos x="2881" y="2228"/>
                </a:cxn>
                <a:cxn ang="0">
                  <a:pos x="2779" y="2107"/>
                </a:cxn>
                <a:cxn ang="0">
                  <a:pos x="2676" y="1971"/>
                </a:cxn>
                <a:cxn ang="0">
                  <a:pos x="2573" y="1834"/>
                </a:cxn>
                <a:cxn ang="0">
                  <a:pos x="2376" y="1577"/>
                </a:cxn>
                <a:cxn ang="0">
                  <a:pos x="2188" y="1345"/>
                </a:cxn>
                <a:cxn ang="0">
                  <a:pos x="2007" y="1136"/>
                </a:cxn>
                <a:cxn ang="0">
                  <a:pos x="1833" y="949"/>
                </a:cxn>
                <a:cxn ang="0">
                  <a:pos x="1665" y="783"/>
                </a:cxn>
                <a:cxn ang="0">
                  <a:pos x="1501" y="637"/>
                </a:cxn>
                <a:cxn ang="0">
                  <a:pos x="1342" y="510"/>
                </a:cxn>
                <a:cxn ang="0">
                  <a:pos x="1185" y="400"/>
                </a:cxn>
                <a:cxn ang="0">
                  <a:pos x="1031" y="306"/>
                </a:cxn>
                <a:cxn ang="0">
                  <a:pos x="876" y="226"/>
                </a:cxn>
                <a:cxn ang="0">
                  <a:pos x="722" y="161"/>
                </a:cxn>
                <a:cxn ang="0">
                  <a:pos x="567" y="106"/>
                </a:cxn>
                <a:cxn ang="0">
                  <a:pos x="409" y="64"/>
                </a:cxn>
                <a:cxn ang="0">
                  <a:pos x="249" y="32"/>
                </a:cxn>
                <a:cxn ang="0">
                  <a:pos x="84" y="8"/>
                </a:cxn>
              </a:cxnLst>
              <a:rect l="0" t="0" r="r" b="b"/>
              <a:pathLst>
                <a:path w="4897" h="2890">
                  <a:moveTo>
                    <a:pt x="4897" y="2675"/>
                  </a:moveTo>
                  <a:lnTo>
                    <a:pt x="4897" y="2675"/>
                  </a:lnTo>
                  <a:lnTo>
                    <a:pt x="4885" y="2683"/>
                  </a:lnTo>
                  <a:lnTo>
                    <a:pt x="4847" y="2707"/>
                  </a:lnTo>
                  <a:lnTo>
                    <a:pt x="4820" y="2722"/>
                  </a:lnTo>
                  <a:lnTo>
                    <a:pt x="4788" y="2740"/>
                  </a:lnTo>
                  <a:lnTo>
                    <a:pt x="4749" y="2757"/>
                  </a:lnTo>
                  <a:lnTo>
                    <a:pt x="4706" y="2777"/>
                  </a:lnTo>
                  <a:lnTo>
                    <a:pt x="4657" y="2796"/>
                  </a:lnTo>
                  <a:lnTo>
                    <a:pt x="4604" y="2816"/>
                  </a:lnTo>
                  <a:lnTo>
                    <a:pt x="4547" y="2833"/>
                  </a:lnTo>
                  <a:lnTo>
                    <a:pt x="4485" y="2849"/>
                  </a:lnTo>
                  <a:lnTo>
                    <a:pt x="4420" y="2864"/>
                  </a:lnTo>
                  <a:lnTo>
                    <a:pt x="4350" y="2875"/>
                  </a:lnTo>
                  <a:lnTo>
                    <a:pt x="4314" y="2880"/>
                  </a:lnTo>
                  <a:lnTo>
                    <a:pt x="4277" y="2885"/>
                  </a:lnTo>
                  <a:lnTo>
                    <a:pt x="4239" y="2887"/>
                  </a:lnTo>
                  <a:lnTo>
                    <a:pt x="4200" y="2888"/>
                  </a:lnTo>
                  <a:lnTo>
                    <a:pt x="4160" y="2890"/>
                  </a:lnTo>
                  <a:lnTo>
                    <a:pt x="4120" y="2888"/>
                  </a:lnTo>
                  <a:lnTo>
                    <a:pt x="4078" y="2887"/>
                  </a:lnTo>
                  <a:lnTo>
                    <a:pt x="4036" y="2883"/>
                  </a:lnTo>
                  <a:lnTo>
                    <a:pt x="3995" y="2880"/>
                  </a:lnTo>
                  <a:lnTo>
                    <a:pt x="3952" y="2874"/>
                  </a:lnTo>
                  <a:lnTo>
                    <a:pt x="3907" y="2866"/>
                  </a:lnTo>
                  <a:lnTo>
                    <a:pt x="3863" y="2858"/>
                  </a:lnTo>
                  <a:lnTo>
                    <a:pt x="3818" y="2846"/>
                  </a:lnTo>
                  <a:lnTo>
                    <a:pt x="3773" y="2833"/>
                  </a:lnTo>
                  <a:lnTo>
                    <a:pt x="3725" y="2819"/>
                  </a:lnTo>
                  <a:lnTo>
                    <a:pt x="3680" y="2803"/>
                  </a:lnTo>
                  <a:lnTo>
                    <a:pt x="3632" y="2785"/>
                  </a:lnTo>
                  <a:lnTo>
                    <a:pt x="3584" y="2764"/>
                  </a:lnTo>
                  <a:lnTo>
                    <a:pt x="3537" y="2743"/>
                  </a:lnTo>
                  <a:lnTo>
                    <a:pt x="3488" y="2717"/>
                  </a:lnTo>
                  <a:lnTo>
                    <a:pt x="3438" y="2691"/>
                  </a:lnTo>
                  <a:lnTo>
                    <a:pt x="3389" y="2662"/>
                  </a:lnTo>
                  <a:lnTo>
                    <a:pt x="3339" y="2630"/>
                  </a:lnTo>
                  <a:lnTo>
                    <a:pt x="3290" y="2596"/>
                  </a:lnTo>
                  <a:lnTo>
                    <a:pt x="3240" y="2560"/>
                  </a:lnTo>
                  <a:lnTo>
                    <a:pt x="3190" y="2522"/>
                  </a:lnTo>
                  <a:lnTo>
                    <a:pt x="3138" y="2480"/>
                  </a:lnTo>
                  <a:lnTo>
                    <a:pt x="3087" y="2434"/>
                  </a:lnTo>
                  <a:lnTo>
                    <a:pt x="3037" y="2388"/>
                  </a:lnTo>
                  <a:lnTo>
                    <a:pt x="2985" y="2338"/>
                  </a:lnTo>
                  <a:lnTo>
                    <a:pt x="2934" y="2284"/>
                  </a:lnTo>
                  <a:lnTo>
                    <a:pt x="2881" y="2228"/>
                  </a:lnTo>
                  <a:lnTo>
                    <a:pt x="2830" y="2168"/>
                  </a:lnTo>
                  <a:lnTo>
                    <a:pt x="2779" y="2107"/>
                  </a:lnTo>
                  <a:lnTo>
                    <a:pt x="2727" y="2040"/>
                  </a:lnTo>
                  <a:lnTo>
                    <a:pt x="2676" y="1971"/>
                  </a:lnTo>
                  <a:lnTo>
                    <a:pt x="2676" y="1971"/>
                  </a:lnTo>
                  <a:lnTo>
                    <a:pt x="2573" y="1834"/>
                  </a:lnTo>
                  <a:lnTo>
                    <a:pt x="2473" y="1701"/>
                  </a:lnTo>
                  <a:lnTo>
                    <a:pt x="2376" y="1577"/>
                  </a:lnTo>
                  <a:lnTo>
                    <a:pt x="2282" y="1458"/>
                  </a:lnTo>
                  <a:lnTo>
                    <a:pt x="2188" y="1345"/>
                  </a:lnTo>
                  <a:lnTo>
                    <a:pt x="2097" y="1238"/>
                  </a:lnTo>
                  <a:lnTo>
                    <a:pt x="2007" y="1136"/>
                  </a:lnTo>
                  <a:lnTo>
                    <a:pt x="1919" y="1039"/>
                  </a:lnTo>
                  <a:lnTo>
                    <a:pt x="1833" y="949"/>
                  </a:lnTo>
                  <a:lnTo>
                    <a:pt x="1748" y="863"/>
                  </a:lnTo>
                  <a:lnTo>
                    <a:pt x="1665" y="783"/>
                  </a:lnTo>
                  <a:lnTo>
                    <a:pt x="1583" y="708"/>
                  </a:lnTo>
                  <a:lnTo>
                    <a:pt x="1501" y="637"/>
                  </a:lnTo>
                  <a:lnTo>
                    <a:pt x="1421" y="571"/>
                  </a:lnTo>
                  <a:lnTo>
                    <a:pt x="1342" y="510"/>
                  </a:lnTo>
                  <a:lnTo>
                    <a:pt x="1264" y="453"/>
                  </a:lnTo>
                  <a:lnTo>
                    <a:pt x="1185" y="400"/>
                  </a:lnTo>
                  <a:lnTo>
                    <a:pt x="1107" y="352"/>
                  </a:lnTo>
                  <a:lnTo>
                    <a:pt x="1031" y="306"/>
                  </a:lnTo>
                  <a:lnTo>
                    <a:pt x="953" y="264"/>
                  </a:lnTo>
                  <a:lnTo>
                    <a:pt x="876" y="226"/>
                  </a:lnTo>
                  <a:lnTo>
                    <a:pt x="799" y="192"/>
                  </a:lnTo>
                  <a:lnTo>
                    <a:pt x="722" y="161"/>
                  </a:lnTo>
                  <a:lnTo>
                    <a:pt x="645" y="132"/>
                  </a:lnTo>
                  <a:lnTo>
                    <a:pt x="567" y="106"/>
                  </a:lnTo>
                  <a:lnTo>
                    <a:pt x="488" y="85"/>
                  </a:lnTo>
                  <a:lnTo>
                    <a:pt x="409" y="64"/>
                  </a:lnTo>
                  <a:lnTo>
                    <a:pt x="329" y="46"/>
                  </a:lnTo>
                  <a:lnTo>
                    <a:pt x="249" y="32"/>
                  </a:lnTo>
                  <a:lnTo>
                    <a:pt x="167" y="19"/>
                  </a:lnTo>
                  <a:lnTo>
                    <a:pt x="84" y="8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5577" name="Freeform 9"/>
            <p:cNvSpPr>
              <a:spLocks/>
            </p:cNvSpPr>
            <p:nvPr userDrawn="1"/>
          </p:nvSpPr>
          <p:spPr bwMode="auto">
            <a:xfrm>
              <a:off x="303" y="654"/>
              <a:ext cx="4937" cy="1411"/>
            </a:xfrm>
            <a:custGeom>
              <a:avLst/>
              <a:gdLst/>
              <a:ahLst/>
              <a:cxnLst>
                <a:cxn ang="0">
                  <a:pos x="4937" y="2589"/>
                </a:cxn>
                <a:cxn ang="0">
                  <a:pos x="4887" y="2622"/>
                </a:cxn>
                <a:cxn ang="0">
                  <a:pos x="4828" y="2656"/>
                </a:cxn>
                <a:cxn ang="0">
                  <a:pos x="4747" y="2696"/>
                </a:cxn>
                <a:cxn ang="0">
                  <a:pos x="4646" y="2736"/>
                </a:cxn>
                <a:cxn ang="0">
                  <a:pos x="4528" y="2774"/>
                </a:cxn>
                <a:cxn ang="0">
                  <a:pos x="4393" y="2803"/>
                </a:cxn>
                <a:cxn ang="0">
                  <a:pos x="4319" y="2812"/>
                </a:cxn>
                <a:cxn ang="0">
                  <a:pos x="4243" y="2819"/>
                </a:cxn>
                <a:cxn ang="0">
                  <a:pos x="4163" y="2820"/>
                </a:cxn>
                <a:cxn ang="0">
                  <a:pos x="4081" y="2817"/>
                </a:cxn>
                <a:cxn ang="0">
                  <a:pos x="3995" y="2807"/>
                </a:cxn>
                <a:cxn ang="0">
                  <a:pos x="3906" y="2793"/>
                </a:cxn>
                <a:cxn ang="0">
                  <a:pos x="3814" y="2772"/>
                </a:cxn>
                <a:cxn ang="0">
                  <a:pos x="3721" y="2743"/>
                </a:cxn>
                <a:cxn ang="0">
                  <a:pos x="3625" y="2706"/>
                </a:cxn>
                <a:cxn ang="0">
                  <a:pos x="3528" y="2661"/>
                </a:cxn>
                <a:cxn ang="0">
                  <a:pos x="3429" y="2607"/>
                </a:cxn>
                <a:cxn ang="0">
                  <a:pos x="3328" y="2543"/>
                </a:cxn>
                <a:cxn ang="0">
                  <a:pos x="3227" y="2470"/>
                </a:cxn>
                <a:cxn ang="0">
                  <a:pos x="3124" y="2384"/>
                </a:cxn>
                <a:cxn ang="0">
                  <a:pos x="3020" y="2289"/>
                </a:cxn>
                <a:cxn ang="0">
                  <a:pos x="2916" y="2181"/>
                </a:cxn>
                <a:cxn ang="0">
                  <a:pos x="2810" y="2061"/>
                </a:cxn>
                <a:cxn ang="0">
                  <a:pos x="2705" y="1927"/>
                </a:cxn>
                <a:cxn ang="0">
                  <a:pos x="2601" y="1792"/>
                </a:cxn>
                <a:cxn ang="0">
                  <a:pos x="2399" y="1537"/>
                </a:cxn>
                <a:cxn ang="0">
                  <a:pos x="2208" y="1307"/>
                </a:cxn>
                <a:cxn ang="0">
                  <a:pos x="2024" y="1101"/>
                </a:cxn>
                <a:cxn ang="0">
                  <a:pos x="1847" y="917"/>
                </a:cxn>
                <a:cxn ang="0">
                  <a:pos x="1677" y="754"/>
                </a:cxn>
                <a:cxn ang="0">
                  <a:pos x="1511" y="611"/>
                </a:cxn>
                <a:cxn ang="0">
                  <a:pos x="1350" y="486"/>
                </a:cxn>
                <a:cxn ang="0">
                  <a:pos x="1191" y="379"/>
                </a:cxn>
                <a:cxn ang="0">
                  <a:pos x="1034" y="287"/>
                </a:cxn>
                <a:cxn ang="0">
                  <a:pos x="879" y="211"/>
                </a:cxn>
                <a:cxn ang="0">
                  <a:pos x="723" y="148"/>
                </a:cxn>
                <a:cxn ang="0">
                  <a:pos x="568" y="96"/>
                </a:cxn>
                <a:cxn ang="0">
                  <a:pos x="410" y="58"/>
                </a:cxn>
                <a:cxn ang="0">
                  <a:pos x="249" y="27"/>
                </a:cxn>
                <a:cxn ang="0">
                  <a:pos x="85" y="8"/>
                </a:cxn>
              </a:cxnLst>
              <a:rect l="0" t="0" r="r" b="b"/>
              <a:pathLst>
                <a:path w="4937" h="2820">
                  <a:moveTo>
                    <a:pt x="4937" y="2589"/>
                  </a:moveTo>
                  <a:lnTo>
                    <a:pt x="4937" y="2589"/>
                  </a:lnTo>
                  <a:lnTo>
                    <a:pt x="4925" y="2599"/>
                  </a:lnTo>
                  <a:lnTo>
                    <a:pt x="4887" y="2622"/>
                  </a:lnTo>
                  <a:lnTo>
                    <a:pt x="4861" y="2638"/>
                  </a:lnTo>
                  <a:lnTo>
                    <a:pt x="4828" y="2656"/>
                  </a:lnTo>
                  <a:lnTo>
                    <a:pt x="4790" y="2675"/>
                  </a:lnTo>
                  <a:lnTo>
                    <a:pt x="4747" y="2696"/>
                  </a:lnTo>
                  <a:lnTo>
                    <a:pt x="4698" y="2717"/>
                  </a:lnTo>
                  <a:lnTo>
                    <a:pt x="4646" y="2736"/>
                  </a:lnTo>
                  <a:lnTo>
                    <a:pt x="4589" y="2756"/>
                  </a:lnTo>
                  <a:lnTo>
                    <a:pt x="4528" y="2774"/>
                  </a:lnTo>
                  <a:lnTo>
                    <a:pt x="4462" y="2790"/>
                  </a:lnTo>
                  <a:lnTo>
                    <a:pt x="4393" y="2803"/>
                  </a:lnTo>
                  <a:lnTo>
                    <a:pt x="4357" y="2807"/>
                  </a:lnTo>
                  <a:lnTo>
                    <a:pt x="4319" y="2812"/>
                  </a:lnTo>
                  <a:lnTo>
                    <a:pt x="4282" y="2816"/>
                  </a:lnTo>
                  <a:lnTo>
                    <a:pt x="4243" y="2819"/>
                  </a:lnTo>
                  <a:lnTo>
                    <a:pt x="4203" y="2820"/>
                  </a:lnTo>
                  <a:lnTo>
                    <a:pt x="4163" y="2820"/>
                  </a:lnTo>
                  <a:lnTo>
                    <a:pt x="4122" y="2819"/>
                  </a:lnTo>
                  <a:lnTo>
                    <a:pt x="4081" y="2817"/>
                  </a:lnTo>
                  <a:lnTo>
                    <a:pt x="4038" y="2812"/>
                  </a:lnTo>
                  <a:lnTo>
                    <a:pt x="3995" y="2807"/>
                  </a:lnTo>
                  <a:lnTo>
                    <a:pt x="3950" y="2801"/>
                  </a:lnTo>
                  <a:lnTo>
                    <a:pt x="3906" y="2793"/>
                  </a:lnTo>
                  <a:lnTo>
                    <a:pt x="3860" y="2783"/>
                  </a:lnTo>
                  <a:lnTo>
                    <a:pt x="3814" y="2772"/>
                  </a:lnTo>
                  <a:lnTo>
                    <a:pt x="3768" y="2757"/>
                  </a:lnTo>
                  <a:lnTo>
                    <a:pt x="3721" y="2743"/>
                  </a:lnTo>
                  <a:lnTo>
                    <a:pt x="3674" y="2725"/>
                  </a:lnTo>
                  <a:lnTo>
                    <a:pt x="3625" y="2706"/>
                  </a:lnTo>
                  <a:lnTo>
                    <a:pt x="3577" y="2685"/>
                  </a:lnTo>
                  <a:lnTo>
                    <a:pt x="3528" y="2661"/>
                  </a:lnTo>
                  <a:lnTo>
                    <a:pt x="3479" y="2635"/>
                  </a:lnTo>
                  <a:lnTo>
                    <a:pt x="3429" y="2607"/>
                  </a:lnTo>
                  <a:lnTo>
                    <a:pt x="3379" y="2577"/>
                  </a:lnTo>
                  <a:lnTo>
                    <a:pt x="3328" y="2543"/>
                  </a:lnTo>
                  <a:lnTo>
                    <a:pt x="3278" y="2507"/>
                  </a:lnTo>
                  <a:lnTo>
                    <a:pt x="3227" y="2470"/>
                  </a:lnTo>
                  <a:lnTo>
                    <a:pt x="3175" y="2428"/>
                  </a:lnTo>
                  <a:lnTo>
                    <a:pt x="3124" y="2384"/>
                  </a:lnTo>
                  <a:lnTo>
                    <a:pt x="3071" y="2338"/>
                  </a:lnTo>
                  <a:lnTo>
                    <a:pt x="3020" y="2289"/>
                  </a:lnTo>
                  <a:lnTo>
                    <a:pt x="2967" y="2236"/>
                  </a:lnTo>
                  <a:lnTo>
                    <a:pt x="2916" y="2181"/>
                  </a:lnTo>
                  <a:lnTo>
                    <a:pt x="2863" y="2123"/>
                  </a:lnTo>
                  <a:lnTo>
                    <a:pt x="2810" y="2061"/>
                  </a:lnTo>
                  <a:lnTo>
                    <a:pt x="2757" y="1995"/>
                  </a:lnTo>
                  <a:lnTo>
                    <a:pt x="2705" y="1927"/>
                  </a:lnTo>
                  <a:lnTo>
                    <a:pt x="2705" y="1927"/>
                  </a:lnTo>
                  <a:lnTo>
                    <a:pt x="2601" y="1792"/>
                  </a:lnTo>
                  <a:lnTo>
                    <a:pt x="2499" y="1661"/>
                  </a:lnTo>
                  <a:lnTo>
                    <a:pt x="2399" y="1537"/>
                  </a:lnTo>
                  <a:lnTo>
                    <a:pt x="2302" y="1419"/>
                  </a:lnTo>
                  <a:lnTo>
                    <a:pt x="2208" y="1307"/>
                  </a:lnTo>
                  <a:lnTo>
                    <a:pt x="2115" y="1201"/>
                  </a:lnTo>
                  <a:lnTo>
                    <a:pt x="2024" y="1101"/>
                  </a:lnTo>
                  <a:lnTo>
                    <a:pt x="1936" y="1007"/>
                  </a:lnTo>
                  <a:lnTo>
                    <a:pt x="1847" y="917"/>
                  </a:lnTo>
                  <a:lnTo>
                    <a:pt x="1761" y="833"/>
                  </a:lnTo>
                  <a:lnTo>
                    <a:pt x="1677" y="754"/>
                  </a:lnTo>
                  <a:lnTo>
                    <a:pt x="1593" y="681"/>
                  </a:lnTo>
                  <a:lnTo>
                    <a:pt x="1511" y="611"/>
                  </a:lnTo>
                  <a:lnTo>
                    <a:pt x="1430" y="547"/>
                  </a:lnTo>
                  <a:lnTo>
                    <a:pt x="1350" y="486"/>
                  </a:lnTo>
                  <a:lnTo>
                    <a:pt x="1270" y="431"/>
                  </a:lnTo>
                  <a:lnTo>
                    <a:pt x="1191" y="379"/>
                  </a:lnTo>
                  <a:lnTo>
                    <a:pt x="1112" y="331"/>
                  </a:lnTo>
                  <a:lnTo>
                    <a:pt x="1034" y="287"/>
                  </a:lnTo>
                  <a:lnTo>
                    <a:pt x="957" y="247"/>
                  </a:lnTo>
                  <a:lnTo>
                    <a:pt x="879" y="211"/>
                  </a:lnTo>
                  <a:lnTo>
                    <a:pt x="801" y="177"/>
                  </a:lnTo>
                  <a:lnTo>
                    <a:pt x="723" y="148"/>
                  </a:lnTo>
                  <a:lnTo>
                    <a:pt x="646" y="121"/>
                  </a:lnTo>
                  <a:lnTo>
                    <a:pt x="568" y="96"/>
                  </a:lnTo>
                  <a:lnTo>
                    <a:pt x="489" y="75"/>
                  </a:lnTo>
                  <a:lnTo>
                    <a:pt x="410" y="58"/>
                  </a:lnTo>
                  <a:lnTo>
                    <a:pt x="330" y="41"/>
                  </a:lnTo>
                  <a:lnTo>
                    <a:pt x="249" y="27"/>
                  </a:lnTo>
                  <a:lnTo>
                    <a:pt x="167" y="16"/>
                  </a:lnTo>
                  <a:lnTo>
                    <a:pt x="85" y="8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5578" name="Freeform 10"/>
            <p:cNvSpPr>
              <a:spLocks/>
            </p:cNvSpPr>
            <p:nvPr userDrawn="1"/>
          </p:nvSpPr>
          <p:spPr bwMode="auto">
            <a:xfrm>
              <a:off x="314" y="676"/>
              <a:ext cx="4975" cy="1375"/>
            </a:xfrm>
            <a:custGeom>
              <a:avLst/>
              <a:gdLst/>
              <a:ahLst/>
              <a:cxnLst>
                <a:cxn ang="0">
                  <a:pos x="4975" y="2501"/>
                </a:cxn>
                <a:cxn ang="0">
                  <a:pos x="4926" y="2537"/>
                </a:cxn>
                <a:cxn ang="0">
                  <a:pos x="4867" y="2571"/>
                </a:cxn>
                <a:cxn ang="0">
                  <a:pos x="4786" y="2613"/>
                </a:cxn>
                <a:cxn ang="0">
                  <a:pos x="4686" y="2656"/>
                </a:cxn>
                <a:cxn ang="0">
                  <a:pos x="4568" y="2695"/>
                </a:cxn>
                <a:cxn ang="0">
                  <a:pos x="4433" y="2727"/>
                </a:cxn>
                <a:cxn ang="0">
                  <a:pos x="4361" y="2739"/>
                </a:cxn>
                <a:cxn ang="0">
                  <a:pos x="4285" y="2747"/>
                </a:cxn>
                <a:cxn ang="0">
                  <a:pos x="4204" y="2750"/>
                </a:cxn>
                <a:cxn ang="0">
                  <a:pos x="4121" y="2748"/>
                </a:cxn>
                <a:cxn ang="0">
                  <a:pos x="4035" y="2740"/>
                </a:cxn>
                <a:cxn ang="0">
                  <a:pos x="3946" y="2727"/>
                </a:cxn>
                <a:cxn ang="0">
                  <a:pos x="3856" y="2708"/>
                </a:cxn>
                <a:cxn ang="0">
                  <a:pos x="3761" y="2680"/>
                </a:cxn>
                <a:cxn ang="0">
                  <a:pos x="3666" y="2645"/>
                </a:cxn>
                <a:cxn ang="0">
                  <a:pos x="3567" y="2603"/>
                </a:cxn>
                <a:cxn ang="0">
                  <a:pos x="3467" y="2550"/>
                </a:cxn>
                <a:cxn ang="0">
                  <a:pos x="3366" y="2488"/>
                </a:cxn>
                <a:cxn ang="0">
                  <a:pos x="3263" y="2416"/>
                </a:cxn>
                <a:cxn ang="0">
                  <a:pos x="3159" y="2333"/>
                </a:cxn>
                <a:cxn ang="0">
                  <a:pos x="3053" y="2240"/>
                </a:cxn>
                <a:cxn ang="0">
                  <a:pos x="2948" y="2133"/>
                </a:cxn>
                <a:cxn ang="0">
                  <a:pos x="2841" y="2014"/>
                </a:cxn>
                <a:cxn ang="0">
                  <a:pos x="2733" y="1883"/>
                </a:cxn>
                <a:cxn ang="0">
                  <a:pos x="2627" y="1747"/>
                </a:cxn>
                <a:cxn ang="0">
                  <a:pos x="2422" y="1495"/>
                </a:cxn>
                <a:cxn ang="0">
                  <a:pos x="2227" y="1269"/>
                </a:cxn>
                <a:cxn ang="0">
                  <a:pos x="2040" y="1066"/>
                </a:cxn>
                <a:cxn ang="0">
                  <a:pos x="1861" y="885"/>
                </a:cxn>
                <a:cxn ang="0">
                  <a:pos x="1687" y="723"/>
                </a:cxn>
                <a:cxn ang="0">
                  <a:pos x="1519" y="583"/>
                </a:cxn>
                <a:cxn ang="0">
                  <a:pos x="1357" y="462"/>
                </a:cxn>
                <a:cxn ang="0">
                  <a:pos x="1196" y="357"/>
                </a:cxn>
                <a:cxn ang="0">
                  <a:pos x="1039" y="268"/>
                </a:cxn>
                <a:cxn ang="0">
                  <a:pos x="882" y="194"/>
                </a:cxn>
                <a:cxn ang="0">
                  <a:pos x="726" y="134"/>
                </a:cxn>
                <a:cxn ang="0">
                  <a:pos x="569" y="86"/>
                </a:cxn>
                <a:cxn ang="0">
                  <a:pos x="410" y="50"/>
                </a:cxn>
                <a:cxn ang="0">
                  <a:pos x="249" y="23"/>
                </a:cxn>
                <a:cxn ang="0">
                  <a:pos x="83" y="5"/>
                </a:cxn>
              </a:cxnLst>
              <a:rect l="0" t="0" r="r" b="b"/>
              <a:pathLst>
                <a:path w="4975" h="2750">
                  <a:moveTo>
                    <a:pt x="4975" y="2501"/>
                  </a:moveTo>
                  <a:lnTo>
                    <a:pt x="4975" y="2501"/>
                  </a:lnTo>
                  <a:lnTo>
                    <a:pt x="4962" y="2511"/>
                  </a:lnTo>
                  <a:lnTo>
                    <a:pt x="4926" y="2537"/>
                  </a:lnTo>
                  <a:lnTo>
                    <a:pt x="4899" y="2553"/>
                  </a:lnTo>
                  <a:lnTo>
                    <a:pt x="4867" y="2571"/>
                  </a:lnTo>
                  <a:lnTo>
                    <a:pt x="4829" y="2592"/>
                  </a:lnTo>
                  <a:lnTo>
                    <a:pt x="4786" y="2613"/>
                  </a:lnTo>
                  <a:lnTo>
                    <a:pt x="4739" y="2635"/>
                  </a:lnTo>
                  <a:lnTo>
                    <a:pt x="4686" y="2656"/>
                  </a:lnTo>
                  <a:lnTo>
                    <a:pt x="4629" y="2676"/>
                  </a:lnTo>
                  <a:lnTo>
                    <a:pt x="4568" y="2695"/>
                  </a:lnTo>
                  <a:lnTo>
                    <a:pt x="4503" y="2713"/>
                  </a:lnTo>
                  <a:lnTo>
                    <a:pt x="4433" y="2727"/>
                  </a:lnTo>
                  <a:lnTo>
                    <a:pt x="4397" y="2734"/>
                  </a:lnTo>
                  <a:lnTo>
                    <a:pt x="4361" y="2739"/>
                  </a:lnTo>
                  <a:lnTo>
                    <a:pt x="4322" y="2743"/>
                  </a:lnTo>
                  <a:lnTo>
                    <a:pt x="4285" y="2747"/>
                  </a:lnTo>
                  <a:lnTo>
                    <a:pt x="4245" y="2748"/>
                  </a:lnTo>
                  <a:lnTo>
                    <a:pt x="4204" y="2750"/>
                  </a:lnTo>
                  <a:lnTo>
                    <a:pt x="4163" y="2750"/>
                  </a:lnTo>
                  <a:lnTo>
                    <a:pt x="4121" y="2748"/>
                  </a:lnTo>
                  <a:lnTo>
                    <a:pt x="4079" y="2745"/>
                  </a:lnTo>
                  <a:lnTo>
                    <a:pt x="4035" y="2740"/>
                  </a:lnTo>
                  <a:lnTo>
                    <a:pt x="3992" y="2735"/>
                  </a:lnTo>
                  <a:lnTo>
                    <a:pt x="3946" y="2727"/>
                  </a:lnTo>
                  <a:lnTo>
                    <a:pt x="3902" y="2719"/>
                  </a:lnTo>
                  <a:lnTo>
                    <a:pt x="3856" y="2708"/>
                  </a:lnTo>
                  <a:lnTo>
                    <a:pt x="3809" y="2695"/>
                  </a:lnTo>
                  <a:lnTo>
                    <a:pt x="3761" y="2680"/>
                  </a:lnTo>
                  <a:lnTo>
                    <a:pt x="3714" y="2664"/>
                  </a:lnTo>
                  <a:lnTo>
                    <a:pt x="3666" y="2645"/>
                  </a:lnTo>
                  <a:lnTo>
                    <a:pt x="3617" y="2626"/>
                  </a:lnTo>
                  <a:lnTo>
                    <a:pt x="3567" y="2603"/>
                  </a:lnTo>
                  <a:lnTo>
                    <a:pt x="3517" y="2577"/>
                  </a:lnTo>
                  <a:lnTo>
                    <a:pt x="3467" y="2550"/>
                  </a:lnTo>
                  <a:lnTo>
                    <a:pt x="3417" y="2521"/>
                  </a:lnTo>
                  <a:lnTo>
                    <a:pt x="3366" y="2488"/>
                  </a:lnTo>
                  <a:lnTo>
                    <a:pt x="3314" y="2453"/>
                  </a:lnTo>
                  <a:lnTo>
                    <a:pt x="3263" y="2416"/>
                  </a:lnTo>
                  <a:lnTo>
                    <a:pt x="3212" y="2375"/>
                  </a:lnTo>
                  <a:lnTo>
                    <a:pt x="3159" y="2333"/>
                  </a:lnTo>
                  <a:lnTo>
                    <a:pt x="3106" y="2288"/>
                  </a:lnTo>
                  <a:lnTo>
                    <a:pt x="3053" y="2240"/>
                  </a:lnTo>
                  <a:lnTo>
                    <a:pt x="3001" y="2188"/>
                  </a:lnTo>
                  <a:lnTo>
                    <a:pt x="2948" y="2133"/>
                  </a:lnTo>
                  <a:lnTo>
                    <a:pt x="2894" y="2075"/>
                  </a:lnTo>
                  <a:lnTo>
                    <a:pt x="2841" y="2014"/>
                  </a:lnTo>
                  <a:lnTo>
                    <a:pt x="2787" y="1951"/>
                  </a:lnTo>
                  <a:lnTo>
                    <a:pt x="2733" y="1883"/>
                  </a:lnTo>
                  <a:lnTo>
                    <a:pt x="2733" y="1883"/>
                  </a:lnTo>
                  <a:lnTo>
                    <a:pt x="2627" y="1747"/>
                  </a:lnTo>
                  <a:lnTo>
                    <a:pt x="2523" y="1618"/>
                  </a:lnTo>
                  <a:lnTo>
                    <a:pt x="2422" y="1495"/>
                  </a:lnTo>
                  <a:lnTo>
                    <a:pt x="2323" y="1379"/>
                  </a:lnTo>
                  <a:lnTo>
                    <a:pt x="2227" y="1269"/>
                  </a:lnTo>
                  <a:lnTo>
                    <a:pt x="2133" y="1164"/>
                  </a:lnTo>
                  <a:lnTo>
                    <a:pt x="2040" y="1066"/>
                  </a:lnTo>
                  <a:lnTo>
                    <a:pt x="1949" y="972"/>
                  </a:lnTo>
                  <a:lnTo>
                    <a:pt x="1861" y="885"/>
                  </a:lnTo>
                  <a:lnTo>
                    <a:pt x="1773" y="801"/>
                  </a:lnTo>
                  <a:lnTo>
                    <a:pt x="1687" y="723"/>
                  </a:lnTo>
                  <a:lnTo>
                    <a:pt x="1602" y="651"/>
                  </a:lnTo>
                  <a:lnTo>
                    <a:pt x="1519" y="583"/>
                  </a:lnTo>
                  <a:lnTo>
                    <a:pt x="1437" y="520"/>
                  </a:lnTo>
                  <a:lnTo>
                    <a:pt x="1357" y="462"/>
                  </a:lnTo>
                  <a:lnTo>
                    <a:pt x="1276" y="407"/>
                  </a:lnTo>
                  <a:lnTo>
                    <a:pt x="1196" y="357"/>
                  </a:lnTo>
                  <a:lnTo>
                    <a:pt x="1116" y="310"/>
                  </a:lnTo>
                  <a:lnTo>
                    <a:pt x="1039" y="268"/>
                  </a:lnTo>
                  <a:lnTo>
                    <a:pt x="960" y="229"/>
                  </a:lnTo>
                  <a:lnTo>
                    <a:pt x="882" y="194"/>
                  </a:lnTo>
                  <a:lnTo>
                    <a:pt x="804" y="162"/>
                  </a:lnTo>
                  <a:lnTo>
                    <a:pt x="726" y="134"/>
                  </a:lnTo>
                  <a:lnTo>
                    <a:pt x="647" y="108"/>
                  </a:lnTo>
                  <a:lnTo>
                    <a:pt x="569" y="86"/>
                  </a:lnTo>
                  <a:lnTo>
                    <a:pt x="490" y="66"/>
                  </a:lnTo>
                  <a:lnTo>
                    <a:pt x="410" y="50"/>
                  </a:lnTo>
                  <a:lnTo>
                    <a:pt x="331" y="36"/>
                  </a:lnTo>
                  <a:lnTo>
                    <a:pt x="249" y="23"/>
                  </a:lnTo>
                  <a:lnTo>
                    <a:pt x="167" y="13"/>
                  </a:lnTo>
                  <a:lnTo>
                    <a:pt x="83" y="5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5579" name="Freeform 11"/>
            <p:cNvSpPr>
              <a:spLocks/>
            </p:cNvSpPr>
            <p:nvPr userDrawn="1"/>
          </p:nvSpPr>
          <p:spPr bwMode="auto">
            <a:xfrm>
              <a:off x="325" y="698"/>
              <a:ext cx="5012" cy="1339"/>
            </a:xfrm>
            <a:custGeom>
              <a:avLst/>
              <a:gdLst/>
              <a:ahLst/>
              <a:cxnLst>
                <a:cxn ang="0">
                  <a:pos x="5012" y="2414"/>
                </a:cxn>
                <a:cxn ang="0">
                  <a:pos x="4964" y="2448"/>
                </a:cxn>
                <a:cxn ang="0">
                  <a:pos x="4904" y="2485"/>
                </a:cxn>
                <a:cxn ang="0">
                  <a:pos x="4825" y="2528"/>
                </a:cxn>
                <a:cxn ang="0">
                  <a:pos x="4725" y="2574"/>
                </a:cxn>
                <a:cxn ang="0">
                  <a:pos x="4608" y="2615"/>
                </a:cxn>
                <a:cxn ang="0">
                  <a:pos x="4474" y="2649"/>
                </a:cxn>
                <a:cxn ang="0">
                  <a:pos x="4402" y="2662"/>
                </a:cxn>
                <a:cxn ang="0">
                  <a:pos x="4325" y="2672"/>
                </a:cxn>
                <a:cxn ang="0">
                  <a:pos x="4246" y="2677"/>
                </a:cxn>
                <a:cxn ang="0">
                  <a:pos x="4163" y="2677"/>
                </a:cxn>
                <a:cxn ang="0">
                  <a:pos x="4077" y="2672"/>
                </a:cxn>
                <a:cxn ang="0">
                  <a:pos x="3988" y="2661"/>
                </a:cxn>
                <a:cxn ang="0">
                  <a:pos x="3896" y="2643"/>
                </a:cxn>
                <a:cxn ang="0">
                  <a:pos x="3802" y="2617"/>
                </a:cxn>
                <a:cxn ang="0">
                  <a:pos x="3705" y="2583"/>
                </a:cxn>
                <a:cxn ang="0">
                  <a:pos x="3606" y="2543"/>
                </a:cxn>
                <a:cxn ang="0">
                  <a:pos x="3506" y="2491"/>
                </a:cxn>
                <a:cxn ang="0">
                  <a:pos x="3403" y="2431"/>
                </a:cxn>
                <a:cxn ang="0">
                  <a:pos x="3299" y="2362"/>
                </a:cxn>
                <a:cxn ang="0">
                  <a:pos x="3194" y="2280"/>
                </a:cxn>
                <a:cxn ang="0">
                  <a:pos x="3087" y="2188"/>
                </a:cxn>
                <a:cxn ang="0">
                  <a:pos x="2980" y="2083"/>
                </a:cxn>
                <a:cxn ang="0">
                  <a:pos x="2870" y="1966"/>
                </a:cxn>
                <a:cxn ang="0">
                  <a:pos x="2762" y="1836"/>
                </a:cxn>
                <a:cxn ang="0">
                  <a:pos x="2654" y="1702"/>
                </a:cxn>
                <a:cxn ang="0">
                  <a:pos x="2444" y="1455"/>
                </a:cxn>
                <a:cxn ang="0">
                  <a:pos x="2245" y="1230"/>
                </a:cxn>
                <a:cxn ang="0">
                  <a:pos x="2057" y="1030"/>
                </a:cxn>
                <a:cxn ang="0">
                  <a:pos x="1873" y="851"/>
                </a:cxn>
                <a:cxn ang="0">
                  <a:pos x="1698" y="692"/>
                </a:cxn>
                <a:cxn ang="0">
                  <a:pos x="1529" y="555"/>
                </a:cxn>
                <a:cxn ang="0">
                  <a:pos x="1364" y="436"/>
                </a:cxn>
                <a:cxn ang="0">
                  <a:pos x="1201" y="334"/>
                </a:cxn>
                <a:cxn ang="0">
                  <a:pos x="1043" y="248"/>
                </a:cxn>
                <a:cxn ang="0">
                  <a:pos x="885" y="177"/>
                </a:cxn>
                <a:cxn ang="0">
                  <a:pos x="728" y="119"/>
                </a:cxn>
                <a:cxn ang="0">
                  <a:pos x="571" y="74"/>
                </a:cxn>
                <a:cxn ang="0">
                  <a:pos x="411" y="42"/>
                </a:cxn>
                <a:cxn ang="0">
                  <a:pos x="250" y="17"/>
                </a:cxn>
                <a:cxn ang="0">
                  <a:pos x="85" y="5"/>
                </a:cxn>
              </a:cxnLst>
              <a:rect l="0" t="0" r="r" b="b"/>
              <a:pathLst>
                <a:path w="5012" h="2678">
                  <a:moveTo>
                    <a:pt x="5012" y="2414"/>
                  </a:moveTo>
                  <a:lnTo>
                    <a:pt x="5012" y="2414"/>
                  </a:lnTo>
                  <a:lnTo>
                    <a:pt x="5000" y="2423"/>
                  </a:lnTo>
                  <a:lnTo>
                    <a:pt x="4964" y="2448"/>
                  </a:lnTo>
                  <a:lnTo>
                    <a:pt x="4937" y="2465"/>
                  </a:lnTo>
                  <a:lnTo>
                    <a:pt x="4904" y="2485"/>
                  </a:lnTo>
                  <a:lnTo>
                    <a:pt x="4868" y="2506"/>
                  </a:lnTo>
                  <a:lnTo>
                    <a:pt x="4825" y="2528"/>
                  </a:lnTo>
                  <a:lnTo>
                    <a:pt x="4778" y="2551"/>
                  </a:lnTo>
                  <a:lnTo>
                    <a:pt x="4725" y="2574"/>
                  </a:lnTo>
                  <a:lnTo>
                    <a:pt x="4670" y="2594"/>
                  </a:lnTo>
                  <a:lnTo>
                    <a:pt x="4608" y="2615"/>
                  </a:lnTo>
                  <a:lnTo>
                    <a:pt x="4543" y="2635"/>
                  </a:lnTo>
                  <a:lnTo>
                    <a:pt x="4474" y="2649"/>
                  </a:lnTo>
                  <a:lnTo>
                    <a:pt x="4439" y="2657"/>
                  </a:lnTo>
                  <a:lnTo>
                    <a:pt x="4402" y="2662"/>
                  </a:lnTo>
                  <a:lnTo>
                    <a:pt x="4364" y="2669"/>
                  </a:lnTo>
                  <a:lnTo>
                    <a:pt x="4325" y="2672"/>
                  </a:lnTo>
                  <a:lnTo>
                    <a:pt x="4286" y="2675"/>
                  </a:lnTo>
                  <a:lnTo>
                    <a:pt x="4246" y="2677"/>
                  </a:lnTo>
                  <a:lnTo>
                    <a:pt x="4204" y="2678"/>
                  </a:lnTo>
                  <a:lnTo>
                    <a:pt x="4163" y="2677"/>
                  </a:lnTo>
                  <a:lnTo>
                    <a:pt x="4120" y="2675"/>
                  </a:lnTo>
                  <a:lnTo>
                    <a:pt x="4077" y="2672"/>
                  </a:lnTo>
                  <a:lnTo>
                    <a:pt x="4032" y="2667"/>
                  </a:lnTo>
                  <a:lnTo>
                    <a:pt x="3988" y="2661"/>
                  </a:lnTo>
                  <a:lnTo>
                    <a:pt x="3942" y="2653"/>
                  </a:lnTo>
                  <a:lnTo>
                    <a:pt x="3896" y="2643"/>
                  </a:lnTo>
                  <a:lnTo>
                    <a:pt x="3849" y="2630"/>
                  </a:lnTo>
                  <a:lnTo>
                    <a:pt x="3802" y="2617"/>
                  </a:lnTo>
                  <a:lnTo>
                    <a:pt x="3753" y="2601"/>
                  </a:lnTo>
                  <a:lnTo>
                    <a:pt x="3705" y="2583"/>
                  </a:lnTo>
                  <a:lnTo>
                    <a:pt x="3656" y="2564"/>
                  </a:lnTo>
                  <a:lnTo>
                    <a:pt x="3606" y="2543"/>
                  </a:lnTo>
                  <a:lnTo>
                    <a:pt x="3556" y="2519"/>
                  </a:lnTo>
                  <a:lnTo>
                    <a:pt x="3506" y="2491"/>
                  </a:lnTo>
                  <a:lnTo>
                    <a:pt x="3455" y="2464"/>
                  </a:lnTo>
                  <a:lnTo>
                    <a:pt x="3403" y="2431"/>
                  </a:lnTo>
                  <a:lnTo>
                    <a:pt x="3352" y="2398"/>
                  </a:lnTo>
                  <a:lnTo>
                    <a:pt x="3299" y="2362"/>
                  </a:lnTo>
                  <a:lnTo>
                    <a:pt x="3246" y="2322"/>
                  </a:lnTo>
                  <a:lnTo>
                    <a:pt x="3194" y="2280"/>
                  </a:lnTo>
                  <a:lnTo>
                    <a:pt x="3141" y="2236"/>
                  </a:lnTo>
                  <a:lnTo>
                    <a:pt x="3087" y="2188"/>
                  </a:lnTo>
                  <a:lnTo>
                    <a:pt x="3033" y="2138"/>
                  </a:lnTo>
                  <a:lnTo>
                    <a:pt x="2980" y="2083"/>
                  </a:lnTo>
                  <a:lnTo>
                    <a:pt x="2924" y="2026"/>
                  </a:lnTo>
                  <a:lnTo>
                    <a:pt x="2870" y="1966"/>
                  </a:lnTo>
                  <a:lnTo>
                    <a:pt x="2816" y="1903"/>
                  </a:lnTo>
                  <a:lnTo>
                    <a:pt x="2762" y="1836"/>
                  </a:lnTo>
                  <a:lnTo>
                    <a:pt x="2762" y="1836"/>
                  </a:lnTo>
                  <a:lnTo>
                    <a:pt x="2654" y="1702"/>
                  </a:lnTo>
                  <a:lnTo>
                    <a:pt x="2548" y="1576"/>
                  </a:lnTo>
                  <a:lnTo>
                    <a:pt x="2444" y="1455"/>
                  </a:lnTo>
                  <a:lnTo>
                    <a:pt x="2344" y="1338"/>
                  </a:lnTo>
                  <a:lnTo>
                    <a:pt x="2245" y="1230"/>
                  </a:lnTo>
                  <a:lnTo>
                    <a:pt x="2150" y="1127"/>
                  </a:lnTo>
                  <a:lnTo>
                    <a:pt x="2057" y="1030"/>
                  </a:lnTo>
                  <a:lnTo>
                    <a:pt x="1963" y="938"/>
                  </a:lnTo>
                  <a:lnTo>
                    <a:pt x="1873" y="851"/>
                  </a:lnTo>
                  <a:lnTo>
                    <a:pt x="1786" y="770"/>
                  </a:lnTo>
                  <a:lnTo>
                    <a:pt x="1698" y="692"/>
                  </a:lnTo>
                  <a:lnTo>
                    <a:pt x="1612" y="621"/>
                  </a:lnTo>
                  <a:lnTo>
                    <a:pt x="1529" y="555"/>
                  </a:lnTo>
                  <a:lnTo>
                    <a:pt x="1446" y="494"/>
                  </a:lnTo>
                  <a:lnTo>
                    <a:pt x="1364" y="436"/>
                  </a:lnTo>
                  <a:lnTo>
                    <a:pt x="1282" y="382"/>
                  </a:lnTo>
                  <a:lnTo>
                    <a:pt x="1201" y="334"/>
                  </a:lnTo>
                  <a:lnTo>
                    <a:pt x="1122" y="289"/>
                  </a:lnTo>
                  <a:lnTo>
                    <a:pt x="1043" y="248"/>
                  </a:lnTo>
                  <a:lnTo>
                    <a:pt x="964" y="210"/>
                  </a:lnTo>
                  <a:lnTo>
                    <a:pt x="885" y="177"/>
                  </a:lnTo>
                  <a:lnTo>
                    <a:pt x="807" y="147"/>
                  </a:lnTo>
                  <a:lnTo>
                    <a:pt x="728" y="119"/>
                  </a:lnTo>
                  <a:lnTo>
                    <a:pt x="649" y="95"/>
                  </a:lnTo>
                  <a:lnTo>
                    <a:pt x="571" y="74"/>
                  </a:lnTo>
                  <a:lnTo>
                    <a:pt x="490" y="56"/>
                  </a:lnTo>
                  <a:lnTo>
                    <a:pt x="411" y="42"/>
                  </a:lnTo>
                  <a:lnTo>
                    <a:pt x="331" y="29"/>
                  </a:lnTo>
                  <a:lnTo>
                    <a:pt x="250" y="17"/>
                  </a:lnTo>
                  <a:lnTo>
                    <a:pt x="167" y="9"/>
                  </a:lnTo>
                  <a:lnTo>
                    <a:pt x="85" y="5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5580" name="Freeform 12"/>
            <p:cNvSpPr>
              <a:spLocks/>
            </p:cNvSpPr>
            <p:nvPr userDrawn="1"/>
          </p:nvSpPr>
          <p:spPr bwMode="auto">
            <a:xfrm>
              <a:off x="336" y="720"/>
              <a:ext cx="5049" cy="1304"/>
            </a:xfrm>
            <a:custGeom>
              <a:avLst/>
              <a:gdLst/>
              <a:ahLst/>
              <a:cxnLst>
                <a:cxn ang="0">
                  <a:pos x="5049" y="2324"/>
                </a:cxn>
                <a:cxn ang="0">
                  <a:pos x="5000" y="2361"/>
                </a:cxn>
                <a:cxn ang="0">
                  <a:pos x="4942" y="2398"/>
                </a:cxn>
                <a:cxn ang="0">
                  <a:pos x="4863" y="2443"/>
                </a:cxn>
                <a:cxn ang="0">
                  <a:pos x="4764" y="2492"/>
                </a:cxn>
                <a:cxn ang="0">
                  <a:pos x="4647" y="2537"/>
                </a:cxn>
                <a:cxn ang="0">
                  <a:pos x="4514" y="2574"/>
                </a:cxn>
                <a:cxn ang="0">
                  <a:pos x="4442" y="2589"/>
                </a:cxn>
                <a:cxn ang="0">
                  <a:pos x="4366" y="2598"/>
                </a:cxn>
                <a:cxn ang="0">
                  <a:pos x="4286" y="2605"/>
                </a:cxn>
                <a:cxn ang="0">
                  <a:pos x="4203" y="2608"/>
                </a:cxn>
                <a:cxn ang="0">
                  <a:pos x="4117" y="2603"/>
                </a:cxn>
                <a:cxn ang="0">
                  <a:pos x="4027" y="2593"/>
                </a:cxn>
                <a:cxn ang="0">
                  <a:pos x="3935" y="2577"/>
                </a:cxn>
                <a:cxn ang="0">
                  <a:pos x="3841" y="2555"/>
                </a:cxn>
                <a:cxn ang="0">
                  <a:pos x="3744" y="2522"/>
                </a:cxn>
                <a:cxn ang="0">
                  <a:pos x="3645" y="2484"/>
                </a:cxn>
                <a:cxn ang="0">
                  <a:pos x="3544" y="2434"/>
                </a:cxn>
                <a:cxn ang="0">
                  <a:pos x="3439" y="2375"/>
                </a:cxn>
                <a:cxn ang="0">
                  <a:pos x="3335" y="2308"/>
                </a:cxn>
                <a:cxn ang="0">
                  <a:pos x="3228" y="2229"/>
                </a:cxn>
                <a:cxn ang="0">
                  <a:pos x="3120" y="2137"/>
                </a:cxn>
                <a:cxn ang="0">
                  <a:pos x="3010" y="2035"/>
                </a:cxn>
                <a:cxn ang="0">
                  <a:pos x="2901" y="1919"/>
                </a:cxn>
                <a:cxn ang="0">
                  <a:pos x="2790" y="1789"/>
                </a:cxn>
                <a:cxn ang="0">
                  <a:pos x="2679" y="1659"/>
                </a:cxn>
                <a:cxn ang="0">
                  <a:pos x="2466" y="1413"/>
                </a:cxn>
                <a:cxn ang="0">
                  <a:pos x="2265" y="1192"/>
                </a:cxn>
                <a:cxn ang="0">
                  <a:pos x="2072" y="993"/>
                </a:cxn>
                <a:cxn ang="0">
                  <a:pos x="1887" y="819"/>
                </a:cxn>
                <a:cxn ang="0">
                  <a:pos x="1710" y="664"/>
                </a:cxn>
                <a:cxn ang="0">
                  <a:pos x="1537" y="528"/>
                </a:cxn>
                <a:cxn ang="0">
                  <a:pos x="1371" y="412"/>
                </a:cxn>
                <a:cxn ang="0">
                  <a:pos x="1207" y="312"/>
                </a:cxn>
                <a:cxn ang="0">
                  <a:pos x="1047" y="230"/>
                </a:cxn>
                <a:cxn ang="0">
                  <a:pos x="888" y="160"/>
                </a:cxn>
                <a:cxn ang="0">
                  <a:pos x="731" y="107"/>
                </a:cxn>
                <a:cxn ang="0">
                  <a:pos x="572" y="65"/>
                </a:cxn>
                <a:cxn ang="0">
                  <a:pos x="413" y="34"/>
                </a:cxn>
                <a:cxn ang="0">
                  <a:pos x="250" y="15"/>
                </a:cxn>
                <a:cxn ang="0">
                  <a:pos x="85" y="4"/>
                </a:cxn>
              </a:cxnLst>
              <a:rect l="0" t="0" r="r" b="b"/>
              <a:pathLst>
                <a:path w="5049" h="2608">
                  <a:moveTo>
                    <a:pt x="5049" y="2324"/>
                  </a:moveTo>
                  <a:lnTo>
                    <a:pt x="5049" y="2324"/>
                  </a:lnTo>
                  <a:lnTo>
                    <a:pt x="5036" y="2334"/>
                  </a:lnTo>
                  <a:lnTo>
                    <a:pt x="5000" y="2361"/>
                  </a:lnTo>
                  <a:lnTo>
                    <a:pt x="4974" y="2379"/>
                  </a:lnTo>
                  <a:lnTo>
                    <a:pt x="4942" y="2398"/>
                  </a:lnTo>
                  <a:lnTo>
                    <a:pt x="4906" y="2421"/>
                  </a:lnTo>
                  <a:lnTo>
                    <a:pt x="4863" y="2443"/>
                  </a:lnTo>
                  <a:lnTo>
                    <a:pt x="4815" y="2468"/>
                  </a:lnTo>
                  <a:lnTo>
                    <a:pt x="4764" y="2492"/>
                  </a:lnTo>
                  <a:lnTo>
                    <a:pt x="4709" y="2514"/>
                  </a:lnTo>
                  <a:lnTo>
                    <a:pt x="4647" y="2537"/>
                  </a:lnTo>
                  <a:lnTo>
                    <a:pt x="4584" y="2556"/>
                  </a:lnTo>
                  <a:lnTo>
                    <a:pt x="4514" y="2574"/>
                  </a:lnTo>
                  <a:lnTo>
                    <a:pt x="4478" y="2581"/>
                  </a:lnTo>
                  <a:lnTo>
                    <a:pt x="4442" y="2589"/>
                  </a:lnTo>
                  <a:lnTo>
                    <a:pt x="4404" y="2593"/>
                  </a:lnTo>
                  <a:lnTo>
                    <a:pt x="4366" y="2598"/>
                  </a:lnTo>
                  <a:lnTo>
                    <a:pt x="4327" y="2603"/>
                  </a:lnTo>
                  <a:lnTo>
                    <a:pt x="4286" y="2605"/>
                  </a:lnTo>
                  <a:lnTo>
                    <a:pt x="4245" y="2606"/>
                  </a:lnTo>
                  <a:lnTo>
                    <a:pt x="4203" y="2608"/>
                  </a:lnTo>
                  <a:lnTo>
                    <a:pt x="4160" y="2606"/>
                  </a:lnTo>
                  <a:lnTo>
                    <a:pt x="4117" y="2603"/>
                  </a:lnTo>
                  <a:lnTo>
                    <a:pt x="4073" y="2600"/>
                  </a:lnTo>
                  <a:lnTo>
                    <a:pt x="4027" y="2593"/>
                  </a:lnTo>
                  <a:lnTo>
                    <a:pt x="3982" y="2587"/>
                  </a:lnTo>
                  <a:lnTo>
                    <a:pt x="3935" y="2577"/>
                  </a:lnTo>
                  <a:lnTo>
                    <a:pt x="3888" y="2566"/>
                  </a:lnTo>
                  <a:lnTo>
                    <a:pt x="3841" y="2555"/>
                  </a:lnTo>
                  <a:lnTo>
                    <a:pt x="3792" y="2540"/>
                  </a:lnTo>
                  <a:lnTo>
                    <a:pt x="3744" y="2522"/>
                  </a:lnTo>
                  <a:lnTo>
                    <a:pt x="3695" y="2505"/>
                  </a:lnTo>
                  <a:lnTo>
                    <a:pt x="3645" y="2484"/>
                  </a:lnTo>
                  <a:lnTo>
                    <a:pt x="3594" y="2459"/>
                  </a:lnTo>
                  <a:lnTo>
                    <a:pt x="3544" y="2434"/>
                  </a:lnTo>
                  <a:lnTo>
                    <a:pt x="3492" y="2406"/>
                  </a:lnTo>
                  <a:lnTo>
                    <a:pt x="3439" y="2375"/>
                  </a:lnTo>
                  <a:lnTo>
                    <a:pt x="3388" y="2343"/>
                  </a:lnTo>
                  <a:lnTo>
                    <a:pt x="3335" y="2308"/>
                  </a:lnTo>
                  <a:lnTo>
                    <a:pt x="3281" y="2269"/>
                  </a:lnTo>
                  <a:lnTo>
                    <a:pt x="3228" y="2229"/>
                  </a:lnTo>
                  <a:lnTo>
                    <a:pt x="3174" y="2183"/>
                  </a:lnTo>
                  <a:lnTo>
                    <a:pt x="3120" y="2137"/>
                  </a:lnTo>
                  <a:lnTo>
                    <a:pt x="3066" y="2086"/>
                  </a:lnTo>
                  <a:lnTo>
                    <a:pt x="3010" y="2035"/>
                  </a:lnTo>
                  <a:lnTo>
                    <a:pt x="2956" y="1978"/>
                  </a:lnTo>
                  <a:lnTo>
                    <a:pt x="2901" y="1919"/>
                  </a:lnTo>
                  <a:lnTo>
                    <a:pt x="2845" y="1856"/>
                  </a:lnTo>
                  <a:lnTo>
                    <a:pt x="2790" y="1789"/>
                  </a:lnTo>
                  <a:lnTo>
                    <a:pt x="2790" y="1789"/>
                  </a:lnTo>
                  <a:lnTo>
                    <a:pt x="2679" y="1659"/>
                  </a:lnTo>
                  <a:lnTo>
                    <a:pt x="2572" y="1533"/>
                  </a:lnTo>
                  <a:lnTo>
                    <a:pt x="2466" y="1413"/>
                  </a:lnTo>
                  <a:lnTo>
                    <a:pt x="2365" y="1299"/>
                  </a:lnTo>
                  <a:lnTo>
                    <a:pt x="2265" y="1192"/>
                  </a:lnTo>
                  <a:lnTo>
                    <a:pt x="2168" y="1090"/>
                  </a:lnTo>
                  <a:lnTo>
                    <a:pt x="2072" y="993"/>
                  </a:lnTo>
                  <a:lnTo>
                    <a:pt x="1979" y="903"/>
                  </a:lnTo>
                  <a:lnTo>
                    <a:pt x="1887" y="819"/>
                  </a:lnTo>
                  <a:lnTo>
                    <a:pt x="1797" y="738"/>
                  </a:lnTo>
                  <a:lnTo>
                    <a:pt x="1710" y="664"/>
                  </a:lnTo>
                  <a:lnTo>
                    <a:pt x="1622" y="593"/>
                  </a:lnTo>
                  <a:lnTo>
                    <a:pt x="1537" y="528"/>
                  </a:lnTo>
                  <a:lnTo>
                    <a:pt x="1453" y="467"/>
                  </a:lnTo>
                  <a:lnTo>
                    <a:pt x="1371" y="412"/>
                  </a:lnTo>
                  <a:lnTo>
                    <a:pt x="1287" y="360"/>
                  </a:lnTo>
                  <a:lnTo>
                    <a:pt x="1207" y="312"/>
                  </a:lnTo>
                  <a:lnTo>
                    <a:pt x="1126" y="268"/>
                  </a:lnTo>
                  <a:lnTo>
                    <a:pt x="1047" y="230"/>
                  </a:lnTo>
                  <a:lnTo>
                    <a:pt x="967" y="192"/>
                  </a:lnTo>
                  <a:lnTo>
                    <a:pt x="888" y="160"/>
                  </a:lnTo>
                  <a:lnTo>
                    <a:pt x="808" y="133"/>
                  </a:lnTo>
                  <a:lnTo>
                    <a:pt x="731" y="107"/>
                  </a:lnTo>
                  <a:lnTo>
                    <a:pt x="652" y="84"/>
                  </a:lnTo>
                  <a:lnTo>
                    <a:pt x="572" y="65"/>
                  </a:lnTo>
                  <a:lnTo>
                    <a:pt x="492" y="49"/>
                  </a:lnTo>
                  <a:lnTo>
                    <a:pt x="413" y="34"/>
                  </a:lnTo>
                  <a:lnTo>
                    <a:pt x="332" y="23"/>
                  </a:lnTo>
                  <a:lnTo>
                    <a:pt x="250" y="15"/>
                  </a:lnTo>
                  <a:lnTo>
                    <a:pt x="168" y="8"/>
                  </a:lnTo>
                  <a:lnTo>
                    <a:pt x="85" y="4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5581" name="Freeform 13"/>
            <p:cNvSpPr>
              <a:spLocks/>
            </p:cNvSpPr>
            <p:nvPr userDrawn="1"/>
          </p:nvSpPr>
          <p:spPr bwMode="auto">
            <a:xfrm>
              <a:off x="349" y="742"/>
              <a:ext cx="5081" cy="1267"/>
            </a:xfrm>
            <a:custGeom>
              <a:avLst/>
              <a:gdLst/>
              <a:ahLst/>
              <a:cxnLst>
                <a:cxn ang="0">
                  <a:pos x="5081" y="2233"/>
                </a:cxn>
                <a:cxn ang="0">
                  <a:pos x="5034" y="2270"/>
                </a:cxn>
                <a:cxn ang="0">
                  <a:pos x="4977" y="2309"/>
                </a:cxn>
                <a:cxn ang="0">
                  <a:pos x="4898" y="2355"/>
                </a:cxn>
                <a:cxn ang="0">
                  <a:pos x="4801" y="2405"/>
                </a:cxn>
                <a:cxn ang="0">
                  <a:pos x="4684" y="2454"/>
                </a:cxn>
                <a:cxn ang="0">
                  <a:pos x="4551" y="2494"/>
                </a:cxn>
                <a:cxn ang="0">
                  <a:pos x="4479" y="2509"/>
                </a:cxn>
                <a:cxn ang="0">
                  <a:pos x="4404" y="2522"/>
                </a:cxn>
                <a:cxn ang="0">
                  <a:pos x="4323" y="2530"/>
                </a:cxn>
                <a:cxn ang="0">
                  <a:pos x="4240" y="2533"/>
                </a:cxn>
                <a:cxn ang="0">
                  <a:pos x="4154" y="2531"/>
                </a:cxn>
                <a:cxn ang="0">
                  <a:pos x="4065" y="2523"/>
                </a:cxn>
                <a:cxn ang="0">
                  <a:pos x="3974" y="2509"/>
                </a:cxn>
                <a:cxn ang="0">
                  <a:pos x="3878" y="2488"/>
                </a:cxn>
                <a:cxn ang="0">
                  <a:pos x="3781" y="2459"/>
                </a:cxn>
                <a:cxn ang="0">
                  <a:pos x="3681" y="2420"/>
                </a:cxn>
                <a:cxn ang="0">
                  <a:pos x="3579" y="2373"/>
                </a:cxn>
                <a:cxn ang="0">
                  <a:pos x="3475" y="2317"/>
                </a:cxn>
                <a:cxn ang="0">
                  <a:pos x="3368" y="2250"/>
                </a:cxn>
                <a:cxn ang="0">
                  <a:pos x="3260" y="2171"/>
                </a:cxn>
                <a:cxn ang="0">
                  <a:pos x="3152" y="2082"/>
                </a:cxn>
                <a:cxn ang="0">
                  <a:pos x="3041" y="1982"/>
                </a:cxn>
                <a:cxn ang="0">
                  <a:pos x="2928" y="1868"/>
                </a:cxn>
                <a:cxn ang="0">
                  <a:pos x="2814" y="1742"/>
                </a:cxn>
                <a:cxn ang="0">
                  <a:pos x="2703" y="1611"/>
                </a:cxn>
                <a:cxn ang="0">
                  <a:pos x="2487" y="1369"/>
                </a:cxn>
                <a:cxn ang="0">
                  <a:pos x="2281" y="1151"/>
                </a:cxn>
                <a:cxn ang="0">
                  <a:pos x="2085" y="955"/>
                </a:cxn>
                <a:cxn ang="0">
                  <a:pos x="1898" y="783"/>
                </a:cxn>
                <a:cxn ang="0">
                  <a:pos x="1717" y="631"/>
                </a:cxn>
                <a:cxn ang="0">
                  <a:pos x="1544" y="498"/>
                </a:cxn>
                <a:cxn ang="0">
                  <a:pos x="1376" y="385"/>
                </a:cxn>
                <a:cxn ang="0">
                  <a:pos x="1211" y="289"/>
                </a:cxn>
                <a:cxn ang="0">
                  <a:pos x="1050" y="208"/>
                </a:cxn>
                <a:cxn ang="0">
                  <a:pos x="890" y="143"/>
                </a:cxn>
                <a:cxn ang="0">
                  <a:pos x="732" y="92"/>
                </a:cxn>
                <a:cxn ang="0">
                  <a:pos x="572" y="53"/>
                </a:cxn>
                <a:cxn ang="0">
                  <a:pos x="412" y="25"/>
                </a:cxn>
                <a:cxn ang="0">
                  <a:pos x="250" y="8"/>
                </a:cxn>
                <a:cxn ang="0">
                  <a:pos x="85" y="1"/>
                </a:cxn>
              </a:cxnLst>
              <a:rect l="0" t="0" r="r" b="b"/>
              <a:pathLst>
                <a:path w="5081" h="2533">
                  <a:moveTo>
                    <a:pt x="5081" y="2233"/>
                  </a:moveTo>
                  <a:lnTo>
                    <a:pt x="5081" y="2233"/>
                  </a:lnTo>
                  <a:lnTo>
                    <a:pt x="5070" y="2242"/>
                  </a:lnTo>
                  <a:lnTo>
                    <a:pt x="5034" y="2270"/>
                  </a:lnTo>
                  <a:lnTo>
                    <a:pt x="5008" y="2288"/>
                  </a:lnTo>
                  <a:lnTo>
                    <a:pt x="4977" y="2309"/>
                  </a:lnTo>
                  <a:lnTo>
                    <a:pt x="4940" y="2333"/>
                  </a:lnTo>
                  <a:lnTo>
                    <a:pt x="4898" y="2355"/>
                  </a:lnTo>
                  <a:lnTo>
                    <a:pt x="4852" y="2381"/>
                  </a:lnTo>
                  <a:lnTo>
                    <a:pt x="4801" y="2405"/>
                  </a:lnTo>
                  <a:lnTo>
                    <a:pt x="4744" y="2430"/>
                  </a:lnTo>
                  <a:lnTo>
                    <a:pt x="4684" y="2454"/>
                  </a:lnTo>
                  <a:lnTo>
                    <a:pt x="4621" y="2475"/>
                  </a:lnTo>
                  <a:lnTo>
                    <a:pt x="4551" y="2494"/>
                  </a:lnTo>
                  <a:lnTo>
                    <a:pt x="4516" y="2502"/>
                  </a:lnTo>
                  <a:lnTo>
                    <a:pt x="4479" y="2509"/>
                  </a:lnTo>
                  <a:lnTo>
                    <a:pt x="4441" y="2517"/>
                  </a:lnTo>
                  <a:lnTo>
                    <a:pt x="4404" y="2522"/>
                  </a:lnTo>
                  <a:lnTo>
                    <a:pt x="4364" y="2526"/>
                  </a:lnTo>
                  <a:lnTo>
                    <a:pt x="4323" y="2530"/>
                  </a:lnTo>
                  <a:lnTo>
                    <a:pt x="4283" y="2533"/>
                  </a:lnTo>
                  <a:lnTo>
                    <a:pt x="4240" y="2533"/>
                  </a:lnTo>
                  <a:lnTo>
                    <a:pt x="4198" y="2533"/>
                  </a:lnTo>
                  <a:lnTo>
                    <a:pt x="4154" y="2531"/>
                  </a:lnTo>
                  <a:lnTo>
                    <a:pt x="4110" y="2528"/>
                  </a:lnTo>
                  <a:lnTo>
                    <a:pt x="4065" y="2523"/>
                  </a:lnTo>
                  <a:lnTo>
                    <a:pt x="4019" y="2517"/>
                  </a:lnTo>
                  <a:lnTo>
                    <a:pt x="3974" y="2509"/>
                  </a:lnTo>
                  <a:lnTo>
                    <a:pt x="3926" y="2499"/>
                  </a:lnTo>
                  <a:lnTo>
                    <a:pt x="3878" y="2488"/>
                  </a:lnTo>
                  <a:lnTo>
                    <a:pt x="3829" y="2473"/>
                  </a:lnTo>
                  <a:lnTo>
                    <a:pt x="3781" y="2459"/>
                  </a:lnTo>
                  <a:lnTo>
                    <a:pt x="3731" y="2439"/>
                  </a:lnTo>
                  <a:lnTo>
                    <a:pt x="3681" y="2420"/>
                  </a:lnTo>
                  <a:lnTo>
                    <a:pt x="3631" y="2397"/>
                  </a:lnTo>
                  <a:lnTo>
                    <a:pt x="3579" y="2373"/>
                  </a:lnTo>
                  <a:lnTo>
                    <a:pt x="3526" y="2346"/>
                  </a:lnTo>
                  <a:lnTo>
                    <a:pt x="3475" y="2317"/>
                  </a:lnTo>
                  <a:lnTo>
                    <a:pt x="3421" y="2284"/>
                  </a:lnTo>
                  <a:lnTo>
                    <a:pt x="3368" y="2250"/>
                  </a:lnTo>
                  <a:lnTo>
                    <a:pt x="3314" y="2212"/>
                  </a:lnTo>
                  <a:lnTo>
                    <a:pt x="3260" y="2171"/>
                  </a:lnTo>
                  <a:lnTo>
                    <a:pt x="3206" y="2129"/>
                  </a:lnTo>
                  <a:lnTo>
                    <a:pt x="3152" y="2082"/>
                  </a:lnTo>
                  <a:lnTo>
                    <a:pt x="3096" y="2034"/>
                  </a:lnTo>
                  <a:lnTo>
                    <a:pt x="3041" y="1982"/>
                  </a:lnTo>
                  <a:lnTo>
                    <a:pt x="2984" y="1926"/>
                  </a:lnTo>
                  <a:lnTo>
                    <a:pt x="2928" y="1868"/>
                  </a:lnTo>
                  <a:lnTo>
                    <a:pt x="2871" y="1806"/>
                  </a:lnTo>
                  <a:lnTo>
                    <a:pt x="2814" y="1742"/>
                  </a:lnTo>
                  <a:lnTo>
                    <a:pt x="2814" y="1742"/>
                  </a:lnTo>
                  <a:lnTo>
                    <a:pt x="2703" y="1611"/>
                  </a:lnTo>
                  <a:lnTo>
                    <a:pt x="2593" y="1487"/>
                  </a:lnTo>
                  <a:lnTo>
                    <a:pt x="2487" y="1369"/>
                  </a:lnTo>
                  <a:lnTo>
                    <a:pt x="2382" y="1256"/>
                  </a:lnTo>
                  <a:lnTo>
                    <a:pt x="2281" y="1151"/>
                  </a:lnTo>
                  <a:lnTo>
                    <a:pt x="2182" y="1051"/>
                  </a:lnTo>
                  <a:lnTo>
                    <a:pt x="2085" y="955"/>
                  </a:lnTo>
                  <a:lnTo>
                    <a:pt x="1991" y="867"/>
                  </a:lnTo>
                  <a:lnTo>
                    <a:pt x="1898" y="783"/>
                  </a:lnTo>
                  <a:lnTo>
                    <a:pt x="1808" y="705"/>
                  </a:lnTo>
                  <a:lnTo>
                    <a:pt x="1717" y="631"/>
                  </a:lnTo>
                  <a:lnTo>
                    <a:pt x="1630" y="563"/>
                  </a:lnTo>
                  <a:lnTo>
                    <a:pt x="1544" y="498"/>
                  </a:lnTo>
                  <a:lnTo>
                    <a:pt x="1459" y="439"/>
                  </a:lnTo>
                  <a:lnTo>
                    <a:pt x="1376" y="385"/>
                  </a:lnTo>
                  <a:lnTo>
                    <a:pt x="1292" y="334"/>
                  </a:lnTo>
                  <a:lnTo>
                    <a:pt x="1211" y="289"/>
                  </a:lnTo>
                  <a:lnTo>
                    <a:pt x="1130" y="247"/>
                  </a:lnTo>
                  <a:lnTo>
                    <a:pt x="1050" y="208"/>
                  </a:lnTo>
                  <a:lnTo>
                    <a:pt x="969" y="174"/>
                  </a:lnTo>
                  <a:lnTo>
                    <a:pt x="890" y="143"/>
                  </a:lnTo>
                  <a:lnTo>
                    <a:pt x="811" y="116"/>
                  </a:lnTo>
                  <a:lnTo>
                    <a:pt x="732" y="92"/>
                  </a:lnTo>
                  <a:lnTo>
                    <a:pt x="651" y="71"/>
                  </a:lnTo>
                  <a:lnTo>
                    <a:pt x="572" y="53"/>
                  </a:lnTo>
                  <a:lnTo>
                    <a:pt x="493" y="37"/>
                  </a:lnTo>
                  <a:lnTo>
                    <a:pt x="412" y="25"/>
                  </a:lnTo>
                  <a:lnTo>
                    <a:pt x="332" y="16"/>
                  </a:lnTo>
                  <a:lnTo>
                    <a:pt x="250" y="8"/>
                  </a:lnTo>
                  <a:lnTo>
                    <a:pt x="168" y="3"/>
                  </a:lnTo>
                  <a:lnTo>
                    <a:pt x="85" y="1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5582" name="Freeform 14"/>
            <p:cNvSpPr>
              <a:spLocks/>
            </p:cNvSpPr>
            <p:nvPr userDrawn="1"/>
          </p:nvSpPr>
          <p:spPr bwMode="auto">
            <a:xfrm>
              <a:off x="361" y="765"/>
              <a:ext cx="5115" cy="1230"/>
            </a:xfrm>
            <a:custGeom>
              <a:avLst/>
              <a:gdLst/>
              <a:ahLst/>
              <a:cxnLst>
                <a:cxn ang="0">
                  <a:pos x="5115" y="2141"/>
                </a:cxn>
                <a:cxn ang="0">
                  <a:pos x="5068" y="2180"/>
                </a:cxn>
                <a:cxn ang="0">
                  <a:pos x="5011" y="2220"/>
                </a:cxn>
                <a:cxn ang="0">
                  <a:pos x="4933" y="2268"/>
                </a:cxn>
                <a:cxn ang="0">
                  <a:pos x="4836" y="2320"/>
                </a:cxn>
                <a:cxn ang="0">
                  <a:pos x="4721" y="2370"/>
                </a:cxn>
                <a:cxn ang="0">
                  <a:pos x="4589" y="2414"/>
                </a:cxn>
                <a:cxn ang="0">
                  <a:pos x="4517" y="2431"/>
                </a:cxn>
                <a:cxn ang="0">
                  <a:pos x="4442" y="2444"/>
                </a:cxn>
                <a:cxn ang="0">
                  <a:pos x="4361" y="2456"/>
                </a:cxn>
                <a:cxn ang="0">
                  <a:pos x="4279" y="2460"/>
                </a:cxn>
                <a:cxn ang="0">
                  <a:pos x="4193" y="2460"/>
                </a:cxn>
                <a:cxn ang="0">
                  <a:pos x="4103" y="2454"/>
                </a:cxn>
                <a:cxn ang="0">
                  <a:pos x="4012" y="2441"/>
                </a:cxn>
                <a:cxn ang="0">
                  <a:pos x="3916" y="2422"/>
                </a:cxn>
                <a:cxn ang="0">
                  <a:pos x="3819" y="2394"/>
                </a:cxn>
                <a:cxn ang="0">
                  <a:pos x="3717" y="2357"/>
                </a:cxn>
                <a:cxn ang="0">
                  <a:pos x="3614" y="2312"/>
                </a:cxn>
                <a:cxn ang="0">
                  <a:pos x="3510" y="2257"/>
                </a:cxn>
                <a:cxn ang="0">
                  <a:pos x="3402" y="2192"/>
                </a:cxn>
                <a:cxn ang="0">
                  <a:pos x="3294" y="2117"/>
                </a:cxn>
                <a:cxn ang="0">
                  <a:pos x="3183" y="2029"/>
                </a:cxn>
                <a:cxn ang="0">
                  <a:pos x="3070" y="1931"/>
                </a:cxn>
                <a:cxn ang="0">
                  <a:pos x="2956" y="1818"/>
                </a:cxn>
                <a:cxn ang="0">
                  <a:pos x="2841" y="1694"/>
                </a:cxn>
                <a:cxn ang="0">
                  <a:pos x="2727" y="1564"/>
                </a:cxn>
                <a:cxn ang="0">
                  <a:pos x="2508" y="1325"/>
                </a:cxn>
                <a:cxn ang="0">
                  <a:pos x="2300" y="1111"/>
                </a:cxn>
                <a:cxn ang="0">
                  <a:pos x="2101" y="918"/>
                </a:cxn>
                <a:cxn ang="0">
                  <a:pos x="1911" y="749"/>
                </a:cxn>
                <a:cxn ang="0">
                  <a:pos x="1728" y="600"/>
                </a:cxn>
                <a:cxn ang="0">
                  <a:pos x="1553" y="470"/>
                </a:cxn>
                <a:cxn ang="0">
                  <a:pos x="1382" y="360"/>
                </a:cxn>
                <a:cxn ang="0">
                  <a:pos x="1215" y="266"/>
                </a:cxn>
                <a:cxn ang="0">
                  <a:pos x="1053" y="189"/>
                </a:cxn>
                <a:cxn ang="0">
                  <a:pos x="892" y="126"/>
                </a:cxn>
                <a:cxn ang="0">
                  <a:pos x="733" y="77"/>
                </a:cxn>
                <a:cxn ang="0">
                  <a:pos x="574" y="42"/>
                </a:cxn>
                <a:cxn ang="0">
                  <a:pos x="413" y="17"/>
                </a:cxn>
                <a:cxn ang="0">
                  <a:pos x="250" y="3"/>
                </a:cxn>
                <a:cxn ang="0">
                  <a:pos x="85" y="0"/>
                </a:cxn>
              </a:cxnLst>
              <a:rect l="0" t="0" r="r" b="b"/>
              <a:pathLst>
                <a:path w="5115" h="2460">
                  <a:moveTo>
                    <a:pt x="5115" y="2141"/>
                  </a:moveTo>
                  <a:lnTo>
                    <a:pt x="5115" y="2141"/>
                  </a:lnTo>
                  <a:lnTo>
                    <a:pt x="5104" y="2150"/>
                  </a:lnTo>
                  <a:lnTo>
                    <a:pt x="5068" y="2180"/>
                  </a:lnTo>
                  <a:lnTo>
                    <a:pt x="5043" y="2197"/>
                  </a:lnTo>
                  <a:lnTo>
                    <a:pt x="5011" y="2220"/>
                  </a:lnTo>
                  <a:lnTo>
                    <a:pt x="4975" y="2244"/>
                  </a:lnTo>
                  <a:lnTo>
                    <a:pt x="4933" y="2268"/>
                  </a:lnTo>
                  <a:lnTo>
                    <a:pt x="4888" y="2294"/>
                  </a:lnTo>
                  <a:lnTo>
                    <a:pt x="4836" y="2320"/>
                  </a:lnTo>
                  <a:lnTo>
                    <a:pt x="4781" y="2346"/>
                  </a:lnTo>
                  <a:lnTo>
                    <a:pt x="4721" y="2370"/>
                  </a:lnTo>
                  <a:lnTo>
                    <a:pt x="4657" y="2393"/>
                  </a:lnTo>
                  <a:lnTo>
                    <a:pt x="4589" y="2414"/>
                  </a:lnTo>
                  <a:lnTo>
                    <a:pt x="4554" y="2423"/>
                  </a:lnTo>
                  <a:lnTo>
                    <a:pt x="4517" y="2431"/>
                  </a:lnTo>
                  <a:lnTo>
                    <a:pt x="4479" y="2438"/>
                  </a:lnTo>
                  <a:lnTo>
                    <a:pt x="4442" y="2444"/>
                  </a:lnTo>
                  <a:lnTo>
                    <a:pt x="4402" y="2451"/>
                  </a:lnTo>
                  <a:lnTo>
                    <a:pt x="4361" y="2456"/>
                  </a:lnTo>
                  <a:lnTo>
                    <a:pt x="4321" y="2459"/>
                  </a:lnTo>
                  <a:lnTo>
                    <a:pt x="4279" y="2460"/>
                  </a:lnTo>
                  <a:lnTo>
                    <a:pt x="4236" y="2460"/>
                  </a:lnTo>
                  <a:lnTo>
                    <a:pt x="4193" y="2460"/>
                  </a:lnTo>
                  <a:lnTo>
                    <a:pt x="4149" y="2457"/>
                  </a:lnTo>
                  <a:lnTo>
                    <a:pt x="4103" y="2454"/>
                  </a:lnTo>
                  <a:lnTo>
                    <a:pt x="4057" y="2448"/>
                  </a:lnTo>
                  <a:lnTo>
                    <a:pt x="4012" y="2441"/>
                  </a:lnTo>
                  <a:lnTo>
                    <a:pt x="3964" y="2431"/>
                  </a:lnTo>
                  <a:lnTo>
                    <a:pt x="3916" y="2422"/>
                  </a:lnTo>
                  <a:lnTo>
                    <a:pt x="3867" y="2409"/>
                  </a:lnTo>
                  <a:lnTo>
                    <a:pt x="3819" y="2394"/>
                  </a:lnTo>
                  <a:lnTo>
                    <a:pt x="3769" y="2377"/>
                  </a:lnTo>
                  <a:lnTo>
                    <a:pt x="3717" y="2357"/>
                  </a:lnTo>
                  <a:lnTo>
                    <a:pt x="3666" y="2336"/>
                  </a:lnTo>
                  <a:lnTo>
                    <a:pt x="3614" y="2312"/>
                  </a:lnTo>
                  <a:lnTo>
                    <a:pt x="3563" y="2286"/>
                  </a:lnTo>
                  <a:lnTo>
                    <a:pt x="3510" y="2257"/>
                  </a:lnTo>
                  <a:lnTo>
                    <a:pt x="3456" y="2226"/>
                  </a:lnTo>
                  <a:lnTo>
                    <a:pt x="3402" y="2192"/>
                  </a:lnTo>
                  <a:lnTo>
                    <a:pt x="3348" y="2155"/>
                  </a:lnTo>
                  <a:lnTo>
                    <a:pt x="3294" y="2117"/>
                  </a:lnTo>
                  <a:lnTo>
                    <a:pt x="3238" y="2075"/>
                  </a:lnTo>
                  <a:lnTo>
                    <a:pt x="3183" y="2029"/>
                  </a:lnTo>
                  <a:lnTo>
                    <a:pt x="3127" y="1981"/>
                  </a:lnTo>
                  <a:lnTo>
                    <a:pt x="3070" y="1931"/>
                  </a:lnTo>
                  <a:lnTo>
                    <a:pt x="3013" y="1876"/>
                  </a:lnTo>
                  <a:lnTo>
                    <a:pt x="2956" y="1818"/>
                  </a:lnTo>
                  <a:lnTo>
                    <a:pt x="2899" y="1756"/>
                  </a:lnTo>
                  <a:lnTo>
                    <a:pt x="2841" y="1694"/>
                  </a:lnTo>
                  <a:lnTo>
                    <a:pt x="2841" y="1694"/>
                  </a:lnTo>
                  <a:lnTo>
                    <a:pt x="2727" y="1564"/>
                  </a:lnTo>
                  <a:lnTo>
                    <a:pt x="2616" y="1442"/>
                  </a:lnTo>
                  <a:lnTo>
                    <a:pt x="2508" y="1325"/>
                  </a:lnTo>
                  <a:lnTo>
                    <a:pt x="2402" y="1214"/>
                  </a:lnTo>
                  <a:lnTo>
                    <a:pt x="2300" y="1111"/>
                  </a:lnTo>
                  <a:lnTo>
                    <a:pt x="2198" y="1012"/>
                  </a:lnTo>
                  <a:lnTo>
                    <a:pt x="2101" y="918"/>
                  </a:lnTo>
                  <a:lnTo>
                    <a:pt x="2004" y="831"/>
                  </a:lnTo>
                  <a:lnTo>
                    <a:pt x="1911" y="749"/>
                  </a:lnTo>
                  <a:lnTo>
                    <a:pt x="1818" y="671"/>
                  </a:lnTo>
                  <a:lnTo>
                    <a:pt x="1728" y="600"/>
                  </a:lnTo>
                  <a:lnTo>
                    <a:pt x="1639" y="533"/>
                  </a:lnTo>
                  <a:lnTo>
                    <a:pt x="1553" y="470"/>
                  </a:lnTo>
                  <a:lnTo>
                    <a:pt x="1467" y="413"/>
                  </a:lnTo>
                  <a:lnTo>
                    <a:pt x="1382" y="360"/>
                  </a:lnTo>
                  <a:lnTo>
                    <a:pt x="1299" y="310"/>
                  </a:lnTo>
                  <a:lnTo>
                    <a:pt x="1215" y="266"/>
                  </a:lnTo>
                  <a:lnTo>
                    <a:pt x="1133" y="224"/>
                  </a:lnTo>
                  <a:lnTo>
                    <a:pt x="1053" y="189"/>
                  </a:lnTo>
                  <a:lnTo>
                    <a:pt x="972" y="155"/>
                  </a:lnTo>
                  <a:lnTo>
                    <a:pt x="892" y="126"/>
                  </a:lnTo>
                  <a:lnTo>
                    <a:pt x="813" y="100"/>
                  </a:lnTo>
                  <a:lnTo>
                    <a:pt x="733" y="77"/>
                  </a:lnTo>
                  <a:lnTo>
                    <a:pt x="653" y="58"/>
                  </a:lnTo>
                  <a:lnTo>
                    <a:pt x="574" y="42"/>
                  </a:lnTo>
                  <a:lnTo>
                    <a:pt x="493" y="29"/>
                  </a:lnTo>
                  <a:lnTo>
                    <a:pt x="413" y="17"/>
                  </a:lnTo>
                  <a:lnTo>
                    <a:pt x="332" y="9"/>
                  </a:lnTo>
                  <a:lnTo>
                    <a:pt x="250" y="3"/>
                  </a:lnTo>
                  <a:lnTo>
                    <a:pt x="168" y="0"/>
                  </a:lnTo>
                  <a:lnTo>
                    <a:pt x="85" y="0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5583" name="Freeform 15"/>
            <p:cNvSpPr>
              <a:spLocks/>
            </p:cNvSpPr>
            <p:nvPr userDrawn="1"/>
          </p:nvSpPr>
          <p:spPr bwMode="auto">
            <a:xfrm>
              <a:off x="375" y="787"/>
              <a:ext cx="5147" cy="1195"/>
            </a:xfrm>
            <a:custGeom>
              <a:avLst/>
              <a:gdLst/>
              <a:ahLst/>
              <a:cxnLst>
                <a:cxn ang="0">
                  <a:pos x="5147" y="2049"/>
                </a:cxn>
                <a:cxn ang="0">
                  <a:pos x="5100" y="2090"/>
                </a:cxn>
                <a:cxn ang="0">
                  <a:pos x="5043" y="2132"/>
                </a:cxn>
                <a:cxn ang="0">
                  <a:pos x="4967" y="2182"/>
                </a:cxn>
                <a:cxn ang="0">
                  <a:pos x="4871" y="2237"/>
                </a:cxn>
                <a:cxn ang="0">
                  <a:pos x="4756" y="2288"/>
                </a:cxn>
                <a:cxn ang="0">
                  <a:pos x="4624" y="2335"/>
                </a:cxn>
                <a:cxn ang="0">
                  <a:pos x="4553" y="2355"/>
                </a:cxn>
                <a:cxn ang="0">
                  <a:pos x="4477" y="2369"/>
                </a:cxn>
                <a:cxn ang="0">
                  <a:pos x="4397" y="2382"/>
                </a:cxn>
                <a:cxn ang="0">
                  <a:pos x="4314" y="2388"/>
                </a:cxn>
                <a:cxn ang="0">
                  <a:pos x="4228" y="2390"/>
                </a:cxn>
                <a:cxn ang="0">
                  <a:pos x="4139" y="2385"/>
                </a:cxn>
                <a:cxn ang="0">
                  <a:pos x="4046" y="2374"/>
                </a:cxn>
                <a:cxn ang="0">
                  <a:pos x="3952" y="2356"/>
                </a:cxn>
                <a:cxn ang="0">
                  <a:pos x="3853" y="2330"/>
                </a:cxn>
                <a:cxn ang="0">
                  <a:pos x="3752" y="2296"/>
                </a:cxn>
                <a:cxn ang="0">
                  <a:pos x="3648" y="2253"/>
                </a:cxn>
                <a:cxn ang="0">
                  <a:pos x="3542" y="2200"/>
                </a:cxn>
                <a:cxn ang="0">
                  <a:pos x="3434" y="2137"/>
                </a:cxn>
                <a:cxn ang="0">
                  <a:pos x="3324" y="2064"/>
                </a:cxn>
                <a:cxn ang="0">
                  <a:pos x="3212" y="1978"/>
                </a:cxn>
                <a:cxn ang="0">
                  <a:pos x="3098" y="1880"/>
                </a:cxn>
                <a:cxn ang="0">
                  <a:pos x="2983" y="1770"/>
                </a:cxn>
                <a:cxn ang="0">
                  <a:pos x="2866" y="1646"/>
                </a:cxn>
                <a:cxn ang="0">
                  <a:pos x="2749" y="1520"/>
                </a:cxn>
                <a:cxn ang="0">
                  <a:pos x="2527" y="1284"/>
                </a:cxn>
                <a:cxn ang="0">
                  <a:pos x="2315" y="1072"/>
                </a:cxn>
                <a:cxn ang="0">
                  <a:pos x="2113" y="884"/>
                </a:cxn>
                <a:cxn ang="0">
                  <a:pos x="1920" y="717"/>
                </a:cxn>
                <a:cxn ang="0">
                  <a:pos x="1736" y="570"/>
                </a:cxn>
                <a:cxn ang="0">
                  <a:pos x="1558" y="444"/>
                </a:cxn>
                <a:cxn ang="0">
                  <a:pos x="1386" y="336"/>
                </a:cxn>
                <a:cxn ang="0">
                  <a:pos x="1219" y="246"/>
                </a:cxn>
                <a:cxn ang="0">
                  <a:pos x="1055" y="170"/>
                </a:cxn>
                <a:cxn ang="0">
                  <a:pos x="893" y="112"/>
                </a:cxn>
                <a:cxn ang="0">
                  <a:pos x="733" y="65"/>
                </a:cxn>
                <a:cxn ang="0">
                  <a:pos x="574" y="33"/>
                </a:cxn>
                <a:cxn ang="0">
                  <a:pos x="413" y="12"/>
                </a:cxn>
                <a:cxn ang="0">
                  <a:pos x="250" y="2"/>
                </a:cxn>
                <a:cxn ang="0">
                  <a:pos x="85" y="0"/>
                </a:cxn>
              </a:cxnLst>
              <a:rect l="0" t="0" r="r" b="b"/>
              <a:pathLst>
                <a:path w="5147" h="2390">
                  <a:moveTo>
                    <a:pt x="5147" y="2049"/>
                  </a:moveTo>
                  <a:lnTo>
                    <a:pt x="5147" y="2049"/>
                  </a:lnTo>
                  <a:lnTo>
                    <a:pt x="5135" y="2061"/>
                  </a:lnTo>
                  <a:lnTo>
                    <a:pt x="5100" y="2090"/>
                  </a:lnTo>
                  <a:lnTo>
                    <a:pt x="5075" y="2109"/>
                  </a:lnTo>
                  <a:lnTo>
                    <a:pt x="5043" y="2132"/>
                  </a:lnTo>
                  <a:lnTo>
                    <a:pt x="5008" y="2156"/>
                  </a:lnTo>
                  <a:lnTo>
                    <a:pt x="4967" y="2182"/>
                  </a:lnTo>
                  <a:lnTo>
                    <a:pt x="4921" y="2209"/>
                  </a:lnTo>
                  <a:lnTo>
                    <a:pt x="4871" y="2237"/>
                  </a:lnTo>
                  <a:lnTo>
                    <a:pt x="4815" y="2262"/>
                  </a:lnTo>
                  <a:lnTo>
                    <a:pt x="4756" y="2288"/>
                  </a:lnTo>
                  <a:lnTo>
                    <a:pt x="4692" y="2313"/>
                  </a:lnTo>
                  <a:lnTo>
                    <a:pt x="4624" y="2335"/>
                  </a:lnTo>
                  <a:lnTo>
                    <a:pt x="4589" y="2345"/>
                  </a:lnTo>
                  <a:lnTo>
                    <a:pt x="4553" y="2355"/>
                  </a:lnTo>
                  <a:lnTo>
                    <a:pt x="4515" y="2363"/>
                  </a:lnTo>
                  <a:lnTo>
                    <a:pt x="4477" y="2369"/>
                  </a:lnTo>
                  <a:lnTo>
                    <a:pt x="4438" y="2376"/>
                  </a:lnTo>
                  <a:lnTo>
                    <a:pt x="4397" y="2382"/>
                  </a:lnTo>
                  <a:lnTo>
                    <a:pt x="4357" y="2385"/>
                  </a:lnTo>
                  <a:lnTo>
                    <a:pt x="4314" y="2388"/>
                  </a:lnTo>
                  <a:lnTo>
                    <a:pt x="4272" y="2390"/>
                  </a:lnTo>
                  <a:lnTo>
                    <a:pt x="4228" y="2390"/>
                  </a:lnTo>
                  <a:lnTo>
                    <a:pt x="4184" y="2388"/>
                  </a:lnTo>
                  <a:lnTo>
                    <a:pt x="4139" y="2385"/>
                  </a:lnTo>
                  <a:lnTo>
                    <a:pt x="4093" y="2380"/>
                  </a:lnTo>
                  <a:lnTo>
                    <a:pt x="4046" y="2374"/>
                  </a:lnTo>
                  <a:lnTo>
                    <a:pt x="3999" y="2366"/>
                  </a:lnTo>
                  <a:lnTo>
                    <a:pt x="3952" y="2356"/>
                  </a:lnTo>
                  <a:lnTo>
                    <a:pt x="3902" y="2345"/>
                  </a:lnTo>
                  <a:lnTo>
                    <a:pt x="3853" y="2330"/>
                  </a:lnTo>
                  <a:lnTo>
                    <a:pt x="3803" y="2314"/>
                  </a:lnTo>
                  <a:lnTo>
                    <a:pt x="3752" y="2296"/>
                  </a:lnTo>
                  <a:lnTo>
                    <a:pt x="3700" y="2275"/>
                  </a:lnTo>
                  <a:lnTo>
                    <a:pt x="3648" y="2253"/>
                  </a:lnTo>
                  <a:lnTo>
                    <a:pt x="3596" y="2229"/>
                  </a:lnTo>
                  <a:lnTo>
                    <a:pt x="3542" y="2200"/>
                  </a:lnTo>
                  <a:lnTo>
                    <a:pt x="3489" y="2170"/>
                  </a:lnTo>
                  <a:lnTo>
                    <a:pt x="3434" y="2137"/>
                  </a:lnTo>
                  <a:lnTo>
                    <a:pt x="3380" y="2101"/>
                  </a:lnTo>
                  <a:lnTo>
                    <a:pt x="3324" y="2064"/>
                  </a:lnTo>
                  <a:lnTo>
                    <a:pt x="3269" y="2022"/>
                  </a:lnTo>
                  <a:lnTo>
                    <a:pt x="3212" y="1978"/>
                  </a:lnTo>
                  <a:lnTo>
                    <a:pt x="3156" y="1930"/>
                  </a:lnTo>
                  <a:lnTo>
                    <a:pt x="3098" y="1880"/>
                  </a:lnTo>
                  <a:lnTo>
                    <a:pt x="3041" y="1827"/>
                  </a:lnTo>
                  <a:lnTo>
                    <a:pt x="2983" y="1770"/>
                  </a:lnTo>
                  <a:lnTo>
                    <a:pt x="2924" y="1710"/>
                  </a:lnTo>
                  <a:lnTo>
                    <a:pt x="2866" y="1646"/>
                  </a:lnTo>
                  <a:lnTo>
                    <a:pt x="2866" y="1646"/>
                  </a:lnTo>
                  <a:lnTo>
                    <a:pt x="2749" y="1520"/>
                  </a:lnTo>
                  <a:lnTo>
                    <a:pt x="2637" y="1399"/>
                  </a:lnTo>
                  <a:lnTo>
                    <a:pt x="2527" y="1284"/>
                  </a:lnTo>
                  <a:lnTo>
                    <a:pt x="2419" y="1174"/>
                  </a:lnTo>
                  <a:lnTo>
                    <a:pt x="2315" y="1072"/>
                  </a:lnTo>
                  <a:lnTo>
                    <a:pt x="2213" y="976"/>
                  </a:lnTo>
                  <a:lnTo>
                    <a:pt x="2113" y="884"/>
                  </a:lnTo>
                  <a:lnTo>
                    <a:pt x="2016" y="798"/>
                  </a:lnTo>
                  <a:lnTo>
                    <a:pt x="1920" y="717"/>
                  </a:lnTo>
                  <a:lnTo>
                    <a:pt x="1827" y="641"/>
                  </a:lnTo>
                  <a:lnTo>
                    <a:pt x="1736" y="570"/>
                  </a:lnTo>
                  <a:lnTo>
                    <a:pt x="1647" y="504"/>
                  </a:lnTo>
                  <a:lnTo>
                    <a:pt x="1558" y="444"/>
                  </a:lnTo>
                  <a:lnTo>
                    <a:pt x="1472" y="388"/>
                  </a:lnTo>
                  <a:lnTo>
                    <a:pt x="1386" y="336"/>
                  </a:lnTo>
                  <a:lnTo>
                    <a:pt x="1303" y="288"/>
                  </a:lnTo>
                  <a:lnTo>
                    <a:pt x="1219" y="246"/>
                  </a:lnTo>
                  <a:lnTo>
                    <a:pt x="1136" y="205"/>
                  </a:lnTo>
                  <a:lnTo>
                    <a:pt x="1055" y="170"/>
                  </a:lnTo>
                  <a:lnTo>
                    <a:pt x="974" y="139"/>
                  </a:lnTo>
                  <a:lnTo>
                    <a:pt x="893" y="112"/>
                  </a:lnTo>
                  <a:lnTo>
                    <a:pt x="814" y="88"/>
                  </a:lnTo>
                  <a:lnTo>
                    <a:pt x="733" y="65"/>
                  </a:lnTo>
                  <a:lnTo>
                    <a:pt x="653" y="47"/>
                  </a:lnTo>
                  <a:lnTo>
                    <a:pt x="574" y="33"/>
                  </a:lnTo>
                  <a:lnTo>
                    <a:pt x="493" y="21"/>
                  </a:lnTo>
                  <a:lnTo>
                    <a:pt x="413" y="12"/>
                  </a:lnTo>
                  <a:lnTo>
                    <a:pt x="332" y="5"/>
                  </a:lnTo>
                  <a:lnTo>
                    <a:pt x="250" y="2"/>
                  </a:lnTo>
                  <a:lnTo>
                    <a:pt x="168" y="0"/>
                  </a:lnTo>
                  <a:lnTo>
                    <a:pt x="85" y="0"/>
                  </a:lnTo>
                  <a:lnTo>
                    <a:pt x="0" y="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5584" name="Freeform 16"/>
            <p:cNvSpPr>
              <a:spLocks/>
            </p:cNvSpPr>
            <p:nvPr userDrawn="1"/>
          </p:nvSpPr>
          <p:spPr bwMode="auto">
            <a:xfrm>
              <a:off x="389" y="808"/>
              <a:ext cx="5176" cy="1160"/>
            </a:xfrm>
            <a:custGeom>
              <a:avLst/>
              <a:gdLst/>
              <a:ahLst/>
              <a:cxnLst>
                <a:cxn ang="0">
                  <a:pos x="5176" y="1959"/>
                </a:cxn>
                <a:cxn ang="0">
                  <a:pos x="5130" y="2001"/>
                </a:cxn>
                <a:cxn ang="0">
                  <a:pos x="5075" y="2044"/>
                </a:cxn>
                <a:cxn ang="0">
                  <a:pos x="4998" y="2096"/>
                </a:cxn>
                <a:cxn ang="0">
                  <a:pos x="4903" y="2153"/>
                </a:cxn>
                <a:cxn ang="0">
                  <a:pos x="4790" y="2208"/>
                </a:cxn>
                <a:cxn ang="0">
                  <a:pos x="4658" y="2258"/>
                </a:cxn>
                <a:cxn ang="0">
                  <a:pos x="4587" y="2277"/>
                </a:cxn>
                <a:cxn ang="0">
                  <a:pos x="4513" y="2295"/>
                </a:cxn>
                <a:cxn ang="0">
                  <a:pos x="4433" y="2308"/>
                </a:cxn>
                <a:cxn ang="0">
                  <a:pos x="4350" y="2317"/>
                </a:cxn>
                <a:cxn ang="0">
                  <a:pos x="4264" y="2321"/>
                </a:cxn>
                <a:cxn ang="0">
                  <a:pos x="4174" y="2317"/>
                </a:cxn>
                <a:cxn ang="0">
                  <a:pos x="4082" y="2308"/>
                </a:cxn>
                <a:cxn ang="0">
                  <a:pos x="3986" y="2292"/>
                </a:cxn>
                <a:cxn ang="0">
                  <a:pos x="3888" y="2269"/>
                </a:cxn>
                <a:cxn ang="0">
                  <a:pos x="3786" y="2235"/>
                </a:cxn>
                <a:cxn ang="0">
                  <a:pos x="3682" y="2195"/>
                </a:cxn>
                <a:cxn ang="0">
                  <a:pos x="3575" y="2143"/>
                </a:cxn>
                <a:cxn ang="0">
                  <a:pos x="3466" y="2082"/>
                </a:cxn>
                <a:cxn ang="0">
                  <a:pos x="3355" y="2011"/>
                </a:cxn>
                <a:cxn ang="0">
                  <a:pos x="3241" y="1927"/>
                </a:cxn>
                <a:cxn ang="0">
                  <a:pos x="3125" y="1831"/>
                </a:cxn>
                <a:cxn ang="0">
                  <a:pos x="3009" y="1723"/>
                </a:cxn>
                <a:cxn ang="0">
                  <a:pos x="2891" y="1600"/>
                </a:cxn>
                <a:cxn ang="0">
                  <a:pos x="2773" y="1475"/>
                </a:cxn>
                <a:cxn ang="0">
                  <a:pos x="2545" y="1244"/>
                </a:cxn>
                <a:cxn ang="0">
                  <a:pos x="2331" y="1035"/>
                </a:cxn>
                <a:cxn ang="0">
                  <a:pos x="2126" y="850"/>
                </a:cxn>
                <a:cxn ang="0">
                  <a:pos x="1931" y="685"/>
                </a:cxn>
                <a:cxn ang="0">
                  <a:pos x="1744" y="543"/>
                </a:cxn>
                <a:cxn ang="0">
                  <a:pos x="1565" y="419"/>
                </a:cxn>
                <a:cxn ang="0">
                  <a:pos x="1391" y="314"/>
                </a:cxn>
                <a:cxn ang="0">
                  <a:pos x="1222" y="226"/>
                </a:cxn>
                <a:cxn ang="0">
                  <a:pos x="1057" y="154"/>
                </a:cxn>
                <a:cxn ang="0">
                  <a:pos x="894" y="99"/>
                </a:cxn>
                <a:cxn ang="0">
                  <a:pos x="735" y="55"/>
                </a:cxn>
                <a:cxn ang="0">
                  <a:pos x="574" y="26"/>
                </a:cxn>
                <a:cxn ang="0">
                  <a:pos x="412" y="8"/>
                </a:cxn>
                <a:cxn ang="0">
                  <a:pos x="250" y="0"/>
                </a:cxn>
                <a:cxn ang="0">
                  <a:pos x="85" y="4"/>
                </a:cxn>
              </a:cxnLst>
              <a:rect l="0" t="0" r="r" b="b"/>
              <a:pathLst>
                <a:path w="5176" h="2321">
                  <a:moveTo>
                    <a:pt x="5176" y="1959"/>
                  </a:moveTo>
                  <a:lnTo>
                    <a:pt x="5176" y="1959"/>
                  </a:lnTo>
                  <a:lnTo>
                    <a:pt x="5165" y="1970"/>
                  </a:lnTo>
                  <a:lnTo>
                    <a:pt x="5130" y="2001"/>
                  </a:lnTo>
                  <a:lnTo>
                    <a:pt x="5105" y="2020"/>
                  </a:lnTo>
                  <a:lnTo>
                    <a:pt x="5075" y="2044"/>
                  </a:lnTo>
                  <a:lnTo>
                    <a:pt x="5039" y="2070"/>
                  </a:lnTo>
                  <a:lnTo>
                    <a:pt x="4998" y="2096"/>
                  </a:lnTo>
                  <a:lnTo>
                    <a:pt x="4953" y="2125"/>
                  </a:lnTo>
                  <a:lnTo>
                    <a:pt x="4903" y="2153"/>
                  </a:lnTo>
                  <a:lnTo>
                    <a:pt x="4849" y="2180"/>
                  </a:lnTo>
                  <a:lnTo>
                    <a:pt x="4790" y="2208"/>
                  </a:lnTo>
                  <a:lnTo>
                    <a:pt x="4726" y="2233"/>
                  </a:lnTo>
                  <a:lnTo>
                    <a:pt x="4658" y="2258"/>
                  </a:lnTo>
                  <a:lnTo>
                    <a:pt x="4624" y="2267"/>
                  </a:lnTo>
                  <a:lnTo>
                    <a:pt x="4587" y="2277"/>
                  </a:lnTo>
                  <a:lnTo>
                    <a:pt x="4550" y="2287"/>
                  </a:lnTo>
                  <a:lnTo>
                    <a:pt x="4513" y="2295"/>
                  </a:lnTo>
                  <a:lnTo>
                    <a:pt x="4472" y="2303"/>
                  </a:lnTo>
                  <a:lnTo>
                    <a:pt x="4433" y="2308"/>
                  </a:lnTo>
                  <a:lnTo>
                    <a:pt x="4392" y="2313"/>
                  </a:lnTo>
                  <a:lnTo>
                    <a:pt x="4350" y="2317"/>
                  </a:lnTo>
                  <a:lnTo>
                    <a:pt x="4307" y="2319"/>
                  </a:lnTo>
                  <a:lnTo>
                    <a:pt x="4264" y="2321"/>
                  </a:lnTo>
                  <a:lnTo>
                    <a:pt x="4220" y="2319"/>
                  </a:lnTo>
                  <a:lnTo>
                    <a:pt x="4174" y="2317"/>
                  </a:lnTo>
                  <a:lnTo>
                    <a:pt x="4128" y="2314"/>
                  </a:lnTo>
                  <a:lnTo>
                    <a:pt x="4082" y="2308"/>
                  </a:lnTo>
                  <a:lnTo>
                    <a:pt x="4034" y="2301"/>
                  </a:lnTo>
                  <a:lnTo>
                    <a:pt x="3986" y="2292"/>
                  </a:lnTo>
                  <a:lnTo>
                    <a:pt x="3936" y="2282"/>
                  </a:lnTo>
                  <a:lnTo>
                    <a:pt x="3888" y="2269"/>
                  </a:lnTo>
                  <a:lnTo>
                    <a:pt x="3836" y="2253"/>
                  </a:lnTo>
                  <a:lnTo>
                    <a:pt x="3786" y="2235"/>
                  </a:lnTo>
                  <a:lnTo>
                    <a:pt x="3734" y="2216"/>
                  </a:lnTo>
                  <a:lnTo>
                    <a:pt x="3682" y="2195"/>
                  </a:lnTo>
                  <a:lnTo>
                    <a:pt x="3628" y="2170"/>
                  </a:lnTo>
                  <a:lnTo>
                    <a:pt x="3575" y="2143"/>
                  </a:lnTo>
                  <a:lnTo>
                    <a:pt x="3521" y="2114"/>
                  </a:lnTo>
                  <a:lnTo>
                    <a:pt x="3466" y="2082"/>
                  </a:lnTo>
                  <a:lnTo>
                    <a:pt x="3410" y="2048"/>
                  </a:lnTo>
                  <a:lnTo>
                    <a:pt x="3355" y="2011"/>
                  </a:lnTo>
                  <a:lnTo>
                    <a:pt x="3298" y="1970"/>
                  </a:lnTo>
                  <a:lnTo>
                    <a:pt x="3241" y="1927"/>
                  </a:lnTo>
                  <a:lnTo>
                    <a:pt x="3184" y="1880"/>
                  </a:lnTo>
                  <a:lnTo>
                    <a:pt x="3125" y="1831"/>
                  </a:lnTo>
                  <a:lnTo>
                    <a:pt x="3067" y="1778"/>
                  </a:lnTo>
                  <a:lnTo>
                    <a:pt x="3009" y="1723"/>
                  </a:lnTo>
                  <a:lnTo>
                    <a:pt x="2949" y="1663"/>
                  </a:lnTo>
                  <a:lnTo>
                    <a:pt x="2891" y="1600"/>
                  </a:lnTo>
                  <a:lnTo>
                    <a:pt x="2891" y="1600"/>
                  </a:lnTo>
                  <a:lnTo>
                    <a:pt x="2773" y="1475"/>
                  </a:lnTo>
                  <a:lnTo>
                    <a:pt x="2658" y="1357"/>
                  </a:lnTo>
                  <a:lnTo>
                    <a:pt x="2545" y="1244"/>
                  </a:lnTo>
                  <a:lnTo>
                    <a:pt x="2437" y="1135"/>
                  </a:lnTo>
                  <a:lnTo>
                    <a:pt x="2331" y="1035"/>
                  </a:lnTo>
                  <a:lnTo>
                    <a:pt x="2227" y="938"/>
                  </a:lnTo>
                  <a:lnTo>
                    <a:pt x="2126" y="850"/>
                  </a:lnTo>
                  <a:lnTo>
                    <a:pt x="2027" y="764"/>
                  </a:lnTo>
                  <a:lnTo>
                    <a:pt x="1931" y="685"/>
                  </a:lnTo>
                  <a:lnTo>
                    <a:pt x="1837" y="611"/>
                  </a:lnTo>
                  <a:lnTo>
                    <a:pt x="1744" y="543"/>
                  </a:lnTo>
                  <a:lnTo>
                    <a:pt x="1654" y="478"/>
                  </a:lnTo>
                  <a:lnTo>
                    <a:pt x="1565" y="419"/>
                  </a:lnTo>
                  <a:lnTo>
                    <a:pt x="1477" y="364"/>
                  </a:lnTo>
                  <a:lnTo>
                    <a:pt x="1391" y="314"/>
                  </a:lnTo>
                  <a:lnTo>
                    <a:pt x="1305" y="268"/>
                  </a:lnTo>
                  <a:lnTo>
                    <a:pt x="1222" y="226"/>
                  </a:lnTo>
                  <a:lnTo>
                    <a:pt x="1139" y="188"/>
                  </a:lnTo>
                  <a:lnTo>
                    <a:pt x="1057" y="154"/>
                  </a:lnTo>
                  <a:lnTo>
                    <a:pt x="976" y="125"/>
                  </a:lnTo>
                  <a:lnTo>
                    <a:pt x="894" y="99"/>
                  </a:lnTo>
                  <a:lnTo>
                    <a:pt x="814" y="75"/>
                  </a:lnTo>
                  <a:lnTo>
                    <a:pt x="735" y="55"/>
                  </a:lnTo>
                  <a:lnTo>
                    <a:pt x="654" y="39"/>
                  </a:lnTo>
                  <a:lnTo>
                    <a:pt x="574" y="26"/>
                  </a:lnTo>
                  <a:lnTo>
                    <a:pt x="493" y="16"/>
                  </a:lnTo>
                  <a:lnTo>
                    <a:pt x="412" y="8"/>
                  </a:lnTo>
                  <a:lnTo>
                    <a:pt x="332" y="4"/>
                  </a:lnTo>
                  <a:lnTo>
                    <a:pt x="250" y="0"/>
                  </a:lnTo>
                  <a:lnTo>
                    <a:pt x="168" y="0"/>
                  </a:lnTo>
                  <a:lnTo>
                    <a:pt x="85" y="4"/>
                  </a:lnTo>
                  <a:lnTo>
                    <a:pt x="0" y="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5585" name="Freeform 17"/>
            <p:cNvSpPr>
              <a:spLocks/>
            </p:cNvSpPr>
            <p:nvPr userDrawn="1"/>
          </p:nvSpPr>
          <p:spPr bwMode="auto">
            <a:xfrm>
              <a:off x="403" y="829"/>
              <a:ext cx="5205" cy="1124"/>
            </a:xfrm>
            <a:custGeom>
              <a:avLst/>
              <a:gdLst/>
              <a:ahLst/>
              <a:cxnLst>
                <a:cxn ang="0">
                  <a:pos x="5205" y="1868"/>
                </a:cxn>
                <a:cxn ang="0">
                  <a:pos x="5161" y="1910"/>
                </a:cxn>
                <a:cxn ang="0">
                  <a:pos x="5105" y="1956"/>
                </a:cxn>
                <a:cxn ang="0">
                  <a:pos x="5030" y="2011"/>
                </a:cxn>
                <a:cxn ang="0">
                  <a:pos x="4936" y="2069"/>
                </a:cxn>
                <a:cxn ang="0">
                  <a:pos x="4822" y="2127"/>
                </a:cxn>
                <a:cxn ang="0">
                  <a:pos x="4693" y="2178"/>
                </a:cxn>
                <a:cxn ang="0">
                  <a:pos x="4621" y="2201"/>
                </a:cxn>
                <a:cxn ang="0">
                  <a:pos x="4546" y="2219"/>
                </a:cxn>
                <a:cxn ang="0">
                  <a:pos x="4467" y="2235"/>
                </a:cxn>
                <a:cxn ang="0">
                  <a:pos x="4385" y="2245"/>
                </a:cxn>
                <a:cxn ang="0">
                  <a:pos x="4299" y="2250"/>
                </a:cxn>
                <a:cxn ang="0">
                  <a:pos x="4208" y="2250"/>
                </a:cxn>
                <a:cxn ang="0">
                  <a:pos x="4117" y="2241"/>
                </a:cxn>
                <a:cxn ang="0">
                  <a:pos x="4020" y="2227"/>
                </a:cxn>
                <a:cxn ang="0">
                  <a:pos x="3921" y="2206"/>
                </a:cxn>
                <a:cxn ang="0">
                  <a:pos x="3820" y="2175"/>
                </a:cxn>
                <a:cxn ang="0">
                  <a:pos x="3714" y="2135"/>
                </a:cxn>
                <a:cxn ang="0">
                  <a:pos x="3607" y="2086"/>
                </a:cxn>
                <a:cxn ang="0">
                  <a:pos x="3497" y="2027"/>
                </a:cxn>
                <a:cxn ang="0">
                  <a:pos x="3385" y="1957"/>
                </a:cxn>
                <a:cxn ang="0">
                  <a:pos x="3270" y="1875"/>
                </a:cxn>
                <a:cxn ang="0">
                  <a:pos x="3153" y="1781"/>
                </a:cxn>
                <a:cxn ang="0">
                  <a:pos x="3035" y="1675"/>
                </a:cxn>
                <a:cxn ang="0">
                  <a:pos x="2914" y="1555"/>
                </a:cxn>
                <a:cxn ang="0">
                  <a:pos x="2795" y="1431"/>
                </a:cxn>
                <a:cxn ang="0">
                  <a:pos x="2564" y="1202"/>
                </a:cxn>
                <a:cxn ang="0">
                  <a:pos x="2346" y="997"/>
                </a:cxn>
                <a:cxn ang="0">
                  <a:pos x="2140" y="816"/>
                </a:cxn>
                <a:cxn ang="0">
                  <a:pos x="1941" y="654"/>
                </a:cxn>
                <a:cxn ang="0">
                  <a:pos x="1752" y="514"/>
                </a:cxn>
                <a:cxn ang="0">
                  <a:pos x="1570" y="394"/>
                </a:cxn>
                <a:cxn ang="0">
                  <a:pos x="1395" y="293"/>
                </a:cxn>
                <a:cxn ang="0">
                  <a:pos x="1226" y="207"/>
                </a:cxn>
                <a:cxn ang="0">
                  <a:pos x="1059" y="139"/>
                </a:cxn>
                <a:cxn ang="0">
                  <a:pos x="897" y="86"/>
                </a:cxn>
                <a:cxn ang="0">
                  <a:pos x="734" y="45"/>
                </a:cxn>
                <a:cxn ang="0">
                  <a:pos x="575" y="20"/>
                </a:cxn>
                <a:cxn ang="0">
                  <a:pos x="414" y="5"/>
                </a:cxn>
                <a:cxn ang="0">
                  <a:pos x="250" y="0"/>
                </a:cxn>
                <a:cxn ang="0">
                  <a:pos x="85" y="7"/>
                </a:cxn>
              </a:cxnLst>
              <a:rect l="0" t="0" r="r" b="b"/>
              <a:pathLst>
                <a:path w="5205" h="2250">
                  <a:moveTo>
                    <a:pt x="5205" y="1868"/>
                  </a:moveTo>
                  <a:lnTo>
                    <a:pt x="5205" y="1868"/>
                  </a:lnTo>
                  <a:lnTo>
                    <a:pt x="5194" y="1880"/>
                  </a:lnTo>
                  <a:lnTo>
                    <a:pt x="5161" y="1910"/>
                  </a:lnTo>
                  <a:lnTo>
                    <a:pt x="5136" y="1931"/>
                  </a:lnTo>
                  <a:lnTo>
                    <a:pt x="5105" y="1956"/>
                  </a:lnTo>
                  <a:lnTo>
                    <a:pt x="5071" y="1981"/>
                  </a:lnTo>
                  <a:lnTo>
                    <a:pt x="5030" y="2011"/>
                  </a:lnTo>
                  <a:lnTo>
                    <a:pt x="4984" y="2040"/>
                  </a:lnTo>
                  <a:lnTo>
                    <a:pt x="4936" y="2069"/>
                  </a:lnTo>
                  <a:lnTo>
                    <a:pt x="4882" y="2098"/>
                  </a:lnTo>
                  <a:lnTo>
                    <a:pt x="4822" y="2127"/>
                  </a:lnTo>
                  <a:lnTo>
                    <a:pt x="4760" y="2153"/>
                  </a:lnTo>
                  <a:lnTo>
                    <a:pt x="4693" y="2178"/>
                  </a:lnTo>
                  <a:lnTo>
                    <a:pt x="4657" y="2190"/>
                  </a:lnTo>
                  <a:lnTo>
                    <a:pt x="4621" y="2201"/>
                  </a:lnTo>
                  <a:lnTo>
                    <a:pt x="4585" y="2211"/>
                  </a:lnTo>
                  <a:lnTo>
                    <a:pt x="4546" y="2219"/>
                  </a:lnTo>
                  <a:lnTo>
                    <a:pt x="4507" y="2227"/>
                  </a:lnTo>
                  <a:lnTo>
                    <a:pt x="4467" y="2235"/>
                  </a:lnTo>
                  <a:lnTo>
                    <a:pt x="4426" y="2240"/>
                  </a:lnTo>
                  <a:lnTo>
                    <a:pt x="4385" y="2245"/>
                  </a:lnTo>
                  <a:lnTo>
                    <a:pt x="4342" y="2248"/>
                  </a:lnTo>
                  <a:lnTo>
                    <a:pt x="4299" y="2250"/>
                  </a:lnTo>
                  <a:lnTo>
                    <a:pt x="4254" y="2250"/>
                  </a:lnTo>
                  <a:lnTo>
                    <a:pt x="4208" y="2250"/>
                  </a:lnTo>
                  <a:lnTo>
                    <a:pt x="4163" y="2246"/>
                  </a:lnTo>
                  <a:lnTo>
                    <a:pt x="4117" y="2241"/>
                  </a:lnTo>
                  <a:lnTo>
                    <a:pt x="4068" y="2235"/>
                  </a:lnTo>
                  <a:lnTo>
                    <a:pt x="4020" y="2227"/>
                  </a:lnTo>
                  <a:lnTo>
                    <a:pt x="3971" y="2217"/>
                  </a:lnTo>
                  <a:lnTo>
                    <a:pt x="3921" y="2206"/>
                  </a:lnTo>
                  <a:lnTo>
                    <a:pt x="3871" y="2191"/>
                  </a:lnTo>
                  <a:lnTo>
                    <a:pt x="3820" y="2175"/>
                  </a:lnTo>
                  <a:lnTo>
                    <a:pt x="3767" y="2156"/>
                  </a:lnTo>
                  <a:lnTo>
                    <a:pt x="3714" y="2135"/>
                  </a:lnTo>
                  <a:lnTo>
                    <a:pt x="3661" y="2112"/>
                  </a:lnTo>
                  <a:lnTo>
                    <a:pt x="3607" y="2086"/>
                  </a:lnTo>
                  <a:lnTo>
                    <a:pt x="3553" y="2057"/>
                  </a:lnTo>
                  <a:lnTo>
                    <a:pt x="3497" y="2027"/>
                  </a:lnTo>
                  <a:lnTo>
                    <a:pt x="3442" y="1993"/>
                  </a:lnTo>
                  <a:lnTo>
                    <a:pt x="3385" y="1957"/>
                  </a:lnTo>
                  <a:lnTo>
                    <a:pt x="3328" y="1917"/>
                  </a:lnTo>
                  <a:lnTo>
                    <a:pt x="3270" y="1875"/>
                  </a:lnTo>
                  <a:lnTo>
                    <a:pt x="3213" y="1830"/>
                  </a:lnTo>
                  <a:lnTo>
                    <a:pt x="3153" y="1781"/>
                  </a:lnTo>
                  <a:lnTo>
                    <a:pt x="3095" y="1730"/>
                  </a:lnTo>
                  <a:lnTo>
                    <a:pt x="3035" y="1675"/>
                  </a:lnTo>
                  <a:lnTo>
                    <a:pt x="2975" y="1617"/>
                  </a:lnTo>
                  <a:lnTo>
                    <a:pt x="2914" y="1555"/>
                  </a:lnTo>
                  <a:lnTo>
                    <a:pt x="2914" y="1555"/>
                  </a:lnTo>
                  <a:lnTo>
                    <a:pt x="2795" y="1431"/>
                  </a:lnTo>
                  <a:lnTo>
                    <a:pt x="2678" y="1313"/>
                  </a:lnTo>
                  <a:lnTo>
                    <a:pt x="2564" y="1202"/>
                  </a:lnTo>
                  <a:lnTo>
                    <a:pt x="2453" y="1097"/>
                  </a:lnTo>
                  <a:lnTo>
                    <a:pt x="2346" y="997"/>
                  </a:lnTo>
                  <a:lnTo>
                    <a:pt x="2241" y="903"/>
                  </a:lnTo>
                  <a:lnTo>
                    <a:pt x="2140" y="816"/>
                  </a:lnTo>
                  <a:lnTo>
                    <a:pt x="2040" y="732"/>
                  </a:lnTo>
                  <a:lnTo>
                    <a:pt x="1941" y="654"/>
                  </a:lnTo>
                  <a:lnTo>
                    <a:pt x="1847" y="582"/>
                  </a:lnTo>
                  <a:lnTo>
                    <a:pt x="1752" y="514"/>
                  </a:lnTo>
                  <a:lnTo>
                    <a:pt x="1661" y="452"/>
                  </a:lnTo>
                  <a:lnTo>
                    <a:pt x="1570" y="394"/>
                  </a:lnTo>
                  <a:lnTo>
                    <a:pt x="1483" y="341"/>
                  </a:lnTo>
                  <a:lnTo>
                    <a:pt x="1395" y="293"/>
                  </a:lnTo>
                  <a:lnTo>
                    <a:pt x="1311" y="247"/>
                  </a:lnTo>
                  <a:lnTo>
                    <a:pt x="1226" y="207"/>
                  </a:lnTo>
                  <a:lnTo>
                    <a:pt x="1143" y="171"/>
                  </a:lnTo>
                  <a:lnTo>
                    <a:pt x="1059" y="139"/>
                  </a:lnTo>
                  <a:lnTo>
                    <a:pt x="977" y="110"/>
                  </a:lnTo>
                  <a:lnTo>
                    <a:pt x="897" y="86"/>
                  </a:lnTo>
                  <a:lnTo>
                    <a:pt x="815" y="63"/>
                  </a:lnTo>
                  <a:lnTo>
                    <a:pt x="734" y="45"/>
                  </a:lnTo>
                  <a:lnTo>
                    <a:pt x="655" y="31"/>
                  </a:lnTo>
                  <a:lnTo>
                    <a:pt x="575" y="20"/>
                  </a:lnTo>
                  <a:lnTo>
                    <a:pt x="494" y="10"/>
                  </a:lnTo>
                  <a:lnTo>
                    <a:pt x="414" y="5"/>
                  </a:lnTo>
                  <a:lnTo>
                    <a:pt x="332" y="2"/>
                  </a:lnTo>
                  <a:lnTo>
                    <a:pt x="250" y="0"/>
                  </a:lnTo>
                  <a:lnTo>
                    <a:pt x="168" y="2"/>
                  </a:lnTo>
                  <a:lnTo>
                    <a:pt x="85" y="7"/>
                  </a:lnTo>
                  <a:lnTo>
                    <a:pt x="0" y="13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5586" name="Freeform 18"/>
            <p:cNvSpPr>
              <a:spLocks/>
            </p:cNvSpPr>
            <p:nvPr userDrawn="1"/>
          </p:nvSpPr>
          <p:spPr bwMode="auto">
            <a:xfrm>
              <a:off x="418" y="850"/>
              <a:ext cx="5233" cy="1090"/>
            </a:xfrm>
            <a:custGeom>
              <a:avLst/>
              <a:gdLst/>
              <a:ahLst/>
              <a:cxnLst>
                <a:cxn ang="0">
                  <a:pos x="5233" y="1778"/>
                </a:cxn>
                <a:cxn ang="0">
                  <a:pos x="5189" y="1822"/>
                </a:cxn>
                <a:cxn ang="0">
                  <a:pos x="5133" y="1867"/>
                </a:cxn>
                <a:cxn ang="0">
                  <a:pos x="5060" y="1923"/>
                </a:cxn>
                <a:cxn ang="0">
                  <a:pos x="4965" y="1985"/>
                </a:cxn>
                <a:cxn ang="0">
                  <a:pos x="4854" y="2044"/>
                </a:cxn>
                <a:cxn ang="0">
                  <a:pos x="4725" y="2099"/>
                </a:cxn>
                <a:cxn ang="0">
                  <a:pos x="4654" y="2122"/>
                </a:cxn>
                <a:cxn ang="0">
                  <a:pos x="4579" y="2143"/>
                </a:cxn>
                <a:cxn ang="0">
                  <a:pos x="4500" y="2159"/>
                </a:cxn>
                <a:cxn ang="0">
                  <a:pos x="4418" y="2172"/>
                </a:cxn>
                <a:cxn ang="0">
                  <a:pos x="4332" y="2178"/>
                </a:cxn>
                <a:cxn ang="0">
                  <a:pos x="4242" y="2180"/>
                </a:cxn>
                <a:cxn ang="0">
                  <a:pos x="4149" y="2174"/>
                </a:cxn>
                <a:cxn ang="0">
                  <a:pos x="4053" y="2162"/>
                </a:cxn>
                <a:cxn ang="0">
                  <a:pos x="3953" y="2141"/>
                </a:cxn>
                <a:cxn ang="0">
                  <a:pos x="3852" y="2114"/>
                </a:cxn>
                <a:cxn ang="0">
                  <a:pos x="3746" y="2075"/>
                </a:cxn>
                <a:cxn ang="0">
                  <a:pos x="3638" y="2028"/>
                </a:cxn>
                <a:cxn ang="0">
                  <a:pos x="3527" y="1972"/>
                </a:cxn>
                <a:cxn ang="0">
                  <a:pos x="3414" y="1902"/>
                </a:cxn>
                <a:cxn ang="0">
                  <a:pos x="3298" y="1823"/>
                </a:cxn>
                <a:cxn ang="0">
                  <a:pos x="3180" y="1731"/>
                </a:cxn>
                <a:cxn ang="0">
                  <a:pos x="3059" y="1626"/>
                </a:cxn>
                <a:cxn ang="0">
                  <a:pos x="2937" y="1508"/>
                </a:cxn>
                <a:cxn ang="0">
                  <a:pos x="2816" y="1387"/>
                </a:cxn>
                <a:cxn ang="0">
                  <a:pos x="2581" y="1161"/>
                </a:cxn>
                <a:cxn ang="0">
                  <a:pos x="2361" y="959"/>
                </a:cxn>
                <a:cxn ang="0">
                  <a:pos x="2151" y="780"/>
                </a:cxn>
                <a:cxn ang="0">
                  <a:pos x="1951" y="624"/>
                </a:cxn>
                <a:cxn ang="0">
                  <a:pos x="1759" y="486"/>
                </a:cxn>
                <a:cxn ang="0">
                  <a:pos x="1576" y="370"/>
                </a:cxn>
                <a:cxn ang="0">
                  <a:pos x="1400" y="270"/>
                </a:cxn>
                <a:cxn ang="0">
                  <a:pos x="1229" y="189"/>
                </a:cxn>
                <a:cxn ang="0">
                  <a:pos x="1061" y="123"/>
                </a:cxn>
                <a:cxn ang="0">
                  <a:pos x="897" y="73"/>
                </a:cxn>
                <a:cxn ang="0">
                  <a:pos x="736" y="36"/>
                </a:cxn>
                <a:cxn ang="0">
                  <a:pos x="575" y="13"/>
                </a:cxn>
                <a:cxn ang="0">
                  <a:pos x="413" y="2"/>
                </a:cxn>
                <a:cxn ang="0">
                  <a:pos x="250" y="2"/>
                </a:cxn>
                <a:cxn ang="0">
                  <a:pos x="85" y="10"/>
                </a:cxn>
              </a:cxnLst>
              <a:rect l="0" t="0" r="r" b="b"/>
              <a:pathLst>
                <a:path w="5233" h="2180">
                  <a:moveTo>
                    <a:pt x="5233" y="1778"/>
                  </a:moveTo>
                  <a:lnTo>
                    <a:pt x="5233" y="1778"/>
                  </a:lnTo>
                  <a:lnTo>
                    <a:pt x="5222" y="1789"/>
                  </a:lnTo>
                  <a:lnTo>
                    <a:pt x="5189" y="1822"/>
                  </a:lnTo>
                  <a:lnTo>
                    <a:pt x="5164" y="1843"/>
                  </a:lnTo>
                  <a:lnTo>
                    <a:pt x="5133" y="1867"/>
                  </a:lnTo>
                  <a:lnTo>
                    <a:pt x="5099" y="1894"/>
                  </a:lnTo>
                  <a:lnTo>
                    <a:pt x="5060" y="1923"/>
                  </a:lnTo>
                  <a:lnTo>
                    <a:pt x="5015" y="1954"/>
                  </a:lnTo>
                  <a:lnTo>
                    <a:pt x="4965" y="1985"/>
                  </a:lnTo>
                  <a:lnTo>
                    <a:pt x="4913" y="2014"/>
                  </a:lnTo>
                  <a:lnTo>
                    <a:pt x="4854" y="2044"/>
                  </a:lnTo>
                  <a:lnTo>
                    <a:pt x="4792" y="2072"/>
                  </a:lnTo>
                  <a:lnTo>
                    <a:pt x="4725" y="2099"/>
                  </a:lnTo>
                  <a:lnTo>
                    <a:pt x="4689" y="2111"/>
                  </a:lnTo>
                  <a:lnTo>
                    <a:pt x="4654" y="2122"/>
                  </a:lnTo>
                  <a:lnTo>
                    <a:pt x="4617" y="2133"/>
                  </a:lnTo>
                  <a:lnTo>
                    <a:pt x="4579" y="2143"/>
                  </a:lnTo>
                  <a:lnTo>
                    <a:pt x="4540" y="2153"/>
                  </a:lnTo>
                  <a:lnTo>
                    <a:pt x="4500" y="2159"/>
                  </a:lnTo>
                  <a:lnTo>
                    <a:pt x="4460" y="2167"/>
                  </a:lnTo>
                  <a:lnTo>
                    <a:pt x="4418" y="2172"/>
                  </a:lnTo>
                  <a:lnTo>
                    <a:pt x="4375" y="2175"/>
                  </a:lnTo>
                  <a:lnTo>
                    <a:pt x="4332" y="2178"/>
                  </a:lnTo>
                  <a:lnTo>
                    <a:pt x="4288" y="2180"/>
                  </a:lnTo>
                  <a:lnTo>
                    <a:pt x="4242" y="2180"/>
                  </a:lnTo>
                  <a:lnTo>
                    <a:pt x="4196" y="2178"/>
                  </a:lnTo>
                  <a:lnTo>
                    <a:pt x="4149" y="2174"/>
                  </a:lnTo>
                  <a:lnTo>
                    <a:pt x="4102" y="2169"/>
                  </a:lnTo>
                  <a:lnTo>
                    <a:pt x="4053" y="2162"/>
                  </a:lnTo>
                  <a:lnTo>
                    <a:pt x="4003" y="2153"/>
                  </a:lnTo>
                  <a:lnTo>
                    <a:pt x="3953" y="2141"/>
                  </a:lnTo>
                  <a:lnTo>
                    <a:pt x="3903" y="2128"/>
                  </a:lnTo>
                  <a:lnTo>
                    <a:pt x="3852" y="2114"/>
                  </a:lnTo>
                  <a:lnTo>
                    <a:pt x="3799" y="2096"/>
                  </a:lnTo>
                  <a:lnTo>
                    <a:pt x="3746" y="2075"/>
                  </a:lnTo>
                  <a:lnTo>
                    <a:pt x="3692" y="2054"/>
                  </a:lnTo>
                  <a:lnTo>
                    <a:pt x="3638" y="2028"/>
                  </a:lnTo>
                  <a:lnTo>
                    <a:pt x="3582" y="2001"/>
                  </a:lnTo>
                  <a:lnTo>
                    <a:pt x="3527" y="1972"/>
                  </a:lnTo>
                  <a:lnTo>
                    <a:pt x="3471" y="1938"/>
                  </a:lnTo>
                  <a:lnTo>
                    <a:pt x="3414" y="1902"/>
                  </a:lnTo>
                  <a:lnTo>
                    <a:pt x="3356" y="1865"/>
                  </a:lnTo>
                  <a:lnTo>
                    <a:pt x="3298" y="1823"/>
                  </a:lnTo>
                  <a:lnTo>
                    <a:pt x="3239" y="1778"/>
                  </a:lnTo>
                  <a:lnTo>
                    <a:pt x="3180" y="1731"/>
                  </a:lnTo>
                  <a:lnTo>
                    <a:pt x="3120" y="1681"/>
                  </a:lnTo>
                  <a:lnTo>
                    <a:pt x="3059" y="1626"/>
                  </a:lnTo>
                  <a:lnTo>
                    <a:pt x="2999" y="1570"/>
                  </a:lnTo>
                  <a:lnTo>
                    <a:pt x="2937" y="1508"/>
                  </a:lnTo>
                  <a:lnTo>
                    <a:pt x="2937" y="1508"/>
                  </a:lnTo>
                  <a:lnTo>
                    <a:pt x="2816" y="1387"/>
                  </a:lnTo>
                  <a:lnTo>
                    <a:pt x="2697" y="1271"/>
                  </a:lnTo>
                  <a:lnTo>
                    <a:pt x="2581" y="1161"/>
                  </a:lnTo>
                  <a:lnTo>
                    <a:pt x="2470" y="1058"/>
                  </a:lnTo>
                  <a:lnTo>
                    <a:pt x="2361" y="959"/>
                  </a:lnTo>
                  <a:lnTo>
                    <a:pt x="2255" y="867"/>
                  </a:lnTo>
                  <a:lnTo>
                    <a:pt x="2151" y="780"/>
                  </a:lnTo>
                  <a:lnTo>
                    <a:pt x="2050" y="699"/>
                  </a:lnTo>
                  <a:lnTo>
                    <a:pt x="1951" y="624"/>
                  </a:lnTo>
                  <a:lnTo>
                    <a:pt x="1854" y="552"/>
                  </a:lnTo>
                  <a:lnTo>
                    <a:pt x="1759" y="486"/>
                  </a:lnTo>
                  <a:lnTo>
                    <a:pt x="1668" y="427"/>
                  </a:lnTo>
                  <a:lnTo>
                    <a:pt x="1576" y="370"/>
                  </a:lnTo>
                  <a:lnTo>
                    <a:pt x="1487" y="318"/>
                  </a:lnTo>
                  <a:lnTo>
                    <a:pt x="1400" y="270"/>
                  </a:lnTo>
                  <a:lnTo>
                    <a:pt x="1314" y="228"/>
                  </a:lnTo>
                  <a:lnTo>
                    <a:pt x="1229" y="189"/>
                  </a:lnTo>
                  <a:lnTo>
                    <a:pt x="1144" y="154"/>
                  </a:lnTo>
                  <a:lnTo>
                    <a:pt x="1061" y="123"/>
                  </a:lnTo>
                  <a:lnTo>
                    <a:pt x="979" y="96"/>
                  </a:lnTo>
                  <a:lnTo>
                    <a:pt x="897" y="73"/>
                  </a:lnTo>
                  <a:lnTo>
                    <a:pt x="817" y="54"/>
                  </a:lnTo>
                  <a:lnTo>
                    <a:pt x="736" y="36"/>
                  </a:lnTo>
                  <a:lnTo>
                    <a:pt x="656" y="23"/>
                  </a:lnTo>
                  <a:lnTo>
                    <a:pt x="575" y="13"/>
                  </a:lnTo>
                  <a:lnTo>
                    <a:pt x="495" y="7"/>
                  </a:lnTo>
                  <a:lnTo>
                    <a:pt x="413" y="2"/>
                  </a:lnTo>
                  <a:lnTo>
                    <a:pt x="332" y="0"/>
                  </a:lnTo>
                  <a:lnTo>
                    <a:pt x="250" y="2"/>
                  </a:lnTo>
                  <a:lnTo>
                    <a:pt x="168" y="5"/>
                  </a:lnTo>
                  <a:lnTo>
                    <a:pt x="85" y="10"/>
                  </a:lnTo>
                  <a:lnTo>
                    <a:pt x="0" y="1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5587" name="Freeform 19"/>
            <p:cNvSpPr>
              <a:spLocks/>
            </p:cNvSpPr>
            <p:nvPr userDrawn="1"/>
          </p:nvSpPr>
          <p:spPr bwMode="auto">
            <a:xfrm>
              <a:off x="434" y="870"/>
              <a:ext cx="5259" cy="1056"/>
            </a:xfrm>
            <a:custGeom>
              <a:avLst/>
              <a:gdLst/>
              <a:ahLst/>
              <a:cxnLst>
                <a:cxn ang="0">
                  <a:pos x="5259" y="1687"/>
                </a:cxn>
                <a:cxn ang="0">
                  <a:pos x="5214" y="1731"/>
                </a:cxn>
                <a:cxn ang="0">
                  <a:pos x="5160" y="1779"/>
                </a:cxn>
                <a:cxn ang="0">
                  <a:pos x="5087" y="1837"/>
                </a:cxn>
                <a:cxn ang="0">
                  <a:pos x="4994" y="1900"/>
                </a:cxn>
                <a:cxn ang="0">
                  <a:pos x="4883" y="1963"/>
                </a:cxn>
                <a:cxn ang="0">
                  <a:pos x="4755" y="2020"/>
                </a:cxn>
                <a:cxn ang="0">
                  <a:pos x="4684" y="2045"/>
                </a:cxn>
                <a:cxn ang="0">
                  <a:pos x="4611" y="2068"/>
                </a:cxn>
                <a:cxn ang="0">
                  <a:pos x="4531" y="2086"/>
                </a:cxn>
                <a:cxn ang="0">
                  <a:pos x="4449" y="2100"/>
                </a:cxn>
                <a:cxn ang="0">
                  <a:pos x="4363" y="2108"/>
                </a:cxn>
                <a:cxn ang="0">
                  <a:pos x="4275" y="2112"/>
                </a:cxn>
                <a:cxn ang="0">
                  <a:pos x="4181" y="2107"/>
                </a:cxn>
                <a:cxn ang="0">
                  <a:pos x="4084" y="2097"/>
                </a:cxn>
                <a:cxn ang="0">
                  <a:pos x="3984" y="2079"/>
                </a:cxn>
                <a:cxn ang="0">
                  <a:pos x="3882" y="2052"/>
                </a:cxn>
                <a:cxn ang="0">
                  <a:pos x="3776" y="2016"/>
                </a:cxn>
                <a:cxn ang="0">
                  <a:pos x="3668" y="1971"/>
                </a:cxn>
                <a:cxn ang="0">
                  <a:pos x="3555" y="1916"/>
                </a:cxn>
                <a:cxn ang="0">
                  <a:pos x="3441" y="1850"/>
                </a:cxn>
                <a:cxn ang="0">
                  <a:pos x="3325" y="1773"/>
                </a:cxn>
                <a:cxn ang="0">
                  <a:pos x="3205" y="1682"/>
                </a:cxn>
                <a:cxn ang="0">
                  <a:pos x="3083" y="1579"/>
                </a:cxn>
                <a:cxn ang="0">
                  <a:pos x="2958" y="1463"/>
                </a:cxn>
                <a:cxn ang="0">
                  <a:pos x="2835" y="1343"/>
                </a:cxn>
                <a:cxn ang="0">
                  <a:pos x="2599" y="1122"/>
                </a:cxn>
                <a:cxn ang="0">
                  <a:pos x="2374" y="923"/>
                </a:cxn>
                <a:cxn ang="0">
                  <a:pos x="2161" y="747"/>
                </a:cxn>
                <a:cxn ang="0">
                  <a:pos x="1960" y="594"/>
                </a:cxn>
                <a:cxn ang="0">
                  <a:pos x="1767" y="460"/>
                </a:cxn>
                <a:cxn ang="0">
                  <a:pos x="1581" y="347"/>
                </a:cxn>
                <a:cxn ang="0">
                  <a:pos x="1403" y="250"/>
                </a:cxn>
                <a:cxn ang="0">
                  <a:pos x="1231" y="171"/>
                </a:cxn>
                <a:cxn ang="0">
                  <a:pos x="1063" y="109"/>
                </a:cxn>
                <a:cxn ang="0">
                  <a:pos x="898" y="63"/>
                </a:cxn>
                <a:cxn ang="0">
                  <a:pos x="735" y="29"/>
                </a:cxn>
                <a:cxn ang="0">
                  <a:pos x="574" y="8"/>
                </a:cxn>
                <a:cxn ang="0">
                  <a:pos x="412" y="0"/>
                </a:cxn>
                <a:cxn ang="0">
                  <a:pos x="249" y="3"/>
                </a:cxn>
                <a:cxn ang="0">
                  <a:pos x="84" y="16"/>
                </a:cxn>
              </a:cxnLst>
              <a:rect l="0" t="0" r="r" b="b"/>
              <a:pathLst>
                <a:path w="5259" h="2112">
                  <a:moveTo>
                    <a:pt x="5259" y="1687"/>
                  </a:moveTo>
                  <a:lnTo>
                    <a:pt x="5259" y="1687"/>
                  </a:lnTo>
                  <a:lnTo>
                    <a:pt x="5248" y="1698"/>
                  </a:lnTo>
                  <a:lnTo>
                    <a:pt x="5214" y="1731"/>
                  </a:lnTo>
                  <a:lnTo>
                    <a:pt x="5189" y="1753"/>
                  </a:lnTo>
                  <a:lnTo>
                    <a:pt x="5160" y="1779"/>
                  </a:lnTo>
                  <a:lnTo>
                    <a:pt x="5127" y="1806"/>
                  </a:lnTo>
                  <a:lnTo>
                    <a:pt x="5087" y="1837"/>
                  </a:lnTo>
                  <a:lnTo>
                    <a:pt x="5044" y="1868"/>
                  </a:lnTo>
                  <a:lnTo>
                    <a:pt x="4994" y="1900"/>
                  </a:lnTo>
                  <a:lnTo>
                    <a:pt x="4941" y="1931"/>
                  </a:lnTo>
                  <a:lnTo>
                    <a:pt x="4883" y="1963"/>
                  </a:lnTo>
                  <a:lnTo>
                    <a:pt x="4822" y="1992"/>
                  </a:lnTo>
                  <a:lnTo>
                    <a:pt x="4755" y="2020"/>
                  </a:lnTo>
                  <a:lnTo>
                    <a:pt x="4720" y="2033"/>
                  </a:lnTo>
                  <a:lnTo>
                    <a:pt x="4684" y="2045"/>
                  </a:lnTo>
                  <a:lnTo>
                    <a:pt x="4648" y="2057"/>
                  </a:lnTo>
                  <a:lnTo>
                    <a:pt x="4611" y="2068"/>
                  </a:lnTo>
                  <a:lnTo>
                    <a:pt x="4572" y="2078"/>
                  </a:lnTo>
                  <a:lnTo>
                    <a:pt x="4531" y="2086"/>
                  </a:lnTo>
                  <a:lnTo>
                    <a:pt x="4491" y="2094"/>
                  </a:lnTo>
                  <a:lnTo>
                    <a:pt x="4449" y="2100"/>
                  </a:lnTo>
                  <a:lnTo>
                    <a:pt x="4406" y="2105"/>
                  </a:lnTo>
                  <a:lnTo>
                    <a:pt x="4363" y="2108"/>
                  </a:lnTo>
                  <a:lnTo>
                    <a:pt x="4319" y="2110"/>
                  </a:lnTo>
                  <a:lnTo>
                    <a:pt x="4275" y="2112"/>
                  </a:lnTo>
                  <a:lnTo>
                    <a:pt x="4227" y="2110"/>
                  </a:lnTo>
                  <a:lnTo>
                    <a:pt x="4181" y="2107"/>
                  </a:lnTo>
                  <a:lnTo>
                    <a:pt x="4133" y="2104"/>
                  </a:lnTo>
                  <a:lnTo>
                    <a:pt x="4084" y="2097"/>
                  </a:lnTo>
                  <a:lnTo>
                    <a:pt x="4036" y="2089"/>
                  </a:lnTo>
                  <a:lnTo>
                    <a:pt x="3984" y="2079"/>
                  </a:lnTo>
                  <a:lnTo>
                    <a:pt x="3934" y="2066"/>
                  </a:lnTo>
                  <a:lnTo>
                    <a:pt x="3882" y="2052"/>
                  </a:lnTo>
                  <a:lnTo>
                    <a:pt x="3829" y="2036"/>
                  </a:lnTo>
                  <a:lnTo>
                    <a:pt x="3776" y="2016"/>
                  </a:lnTo>
                  <a:lnTo>
                    <a:pt x="3722" y="1995"/>
                  </a:lnTo>
                  <a:lnTo>
                    <a:pt x="3668" y="1971"/>
                  </a:lnTo>
                  <a:lnTo>
                    <a:pt x="3612" y="1945"/>
                  </a:lnTo>
                  <a:lnTo>
                    <a:pt x="3555" y="1916"/>
                  </a:lnTo>
                  <a:lnTo>
                    <a:pt x="3498" y="1884"/>
                  </a:lnTo>
                  <a:lnTo>
                    <a:pt x="3441" y="1850"/>
                  </a:lnTo>
                  <a:lnTo>
                    <a:pt x="3383" y="1813"/>
                  </a:lnTo>
                  <a:lnTo>
                    <a:pt x="3325" y="1773"/>
                  </a:lnTo>
                  <a:lnTo>
                    <a:pt x="3265" y="1729"/>
                  </a:lnTo>
                  <a:lnTo>
                    <a:pt x="3205" y="1682"/>
                  </a:lnTo>
                  <a:lnTo>
                    <a:pt x="3144" y="1632"/>
                  </a:lnTo>
                  <a:lnTo>
                    <a:pt x="3083" y="1579"/>
                  </a:lnTo>
                  <a:lnTo>
                    <a:pt x="3021" y="1522"/>
                  </a:lnTo>
                  <a:lnTo>
                    <a:pt x="2958" y="1463"/>
                  </a:lnTo>
                  <a:lnTo>
                    <a:pt x="2958" y="1463"/>
                  </a:lnTo>
                  <a:lnTo>
                    <a:pt x="2835" y="1343"/>
                  </a:lnTo>
                  <a:lnTo>
                    <a:pt x="2715" y="1228"/>
                  </a:lnTo>
                  <a:lnTo>
                    <a:pt x="2599" y="1122"/>
                  </a:lnTo>
                  <a:lnTo>
                    <a:pt x="2485" y="1020"/>
                  </a:lnTo>
                  <a:lnTo>
                    <a:pt x="2374" y="923"/>
                  </a:lnTo>
                  <a:lnTo>
                    <a:pt x="2267" y="833"/>
                  </a:lnTo>
                  <a:lnTo>
                    <a:pt x="2161" y="747"/>
                  </a:lnTo>
                  <a:lnTo>
                    <a:pt x="2060" y="668"/>
                  </a:lnTo>
                  <a:lnTo>
                    <a:pt x="1960" y="594"/>
                  </a:lnTo>
                  <a:lnTo>
                    <a:pt x="1861" y="524"/>
                  </a:lnTo>
                  <a:lnTo>
                    <a:pt x="1767" y="460"/>
                  </a:lnTo>
                  <a:lnTo>
                    <a:pt x="1673" y="400"/>
                  </a:lnTo>
                  <a:lnTo>
                    <a:pt x="1581" y="347"/>
                  </a:lnTo>
                  <a:lnTo>
                    <a:pt x="1492" y="297"/>
                  </a:lnTo>
                  <a:lnTo>
                    <a:pt x="1403" y="250"/>
                  </a:lnTo>
                  <a:lnTo>
                    <a:pt x="1316" y="210"/>
                  </a:lnTo>
                  <a:lnTo>
                    <a:pt x="1231" y="171"/>
                  </a:lnTo>
                  <a:lnTo>
                    <a:pt x="1146" y="138"/>
                  </a:lnTo>
                  <a:lnTo>
                    <a:pt x="1063" y="109"/>
                  </a:lnTo>
                  <a:lnTo>
                    <a:pt x="980" y="84"/>
                  </a:lnTo>
                  <a:lnTo>
                    <a:pt x="898" y="63"/>
                  </a:lnTo>
                  <a:lnTo>
                    <a:pt x="816" y="43"/>
                  </a:lnTo>
                  <a:lnTo>
                    <a:pt x="735" y="29"/>
                  </a:lnTo>
                  <a:lnTo>
                    <a:pt x="655" y="17"/>
                  </a:lnTo>
                  <a:lnTo>
                    <a:pt x="574" y="8"/>
                  </a:lnTo>
                  <a:lnTo>
                    <a:pt x="494" y="3"/>
                  </a:lnTo>
                  <a:lnTo>
                    <a:pt x="412" y="0"/>
                  </a:lnTo>
                  <a:lnTo>
                    <a:pt x="331" y="0"/>
                  </a:lnTo>
                  <a:lnTo>
                    <a:pt x="249" y="3"/>
                  </a:lnTo>
                  <a:lnTo>
                    <a:pt x="168" y="8"/>
                  </a:lnTo>
                  <a:lnTo>
                    <a:pt x="84" y="16"/>
                  </a:lnTo>
                  <a:lnTo>
                    <a:pt x="0" y="25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5588" name="Freeform 20"/>
            <p:cNvSpPr>
              <a:spLocks/>
            </p:cNvSpPr>
            <p:nvPr userDrawn="1"/>
          </p:nvSpPr>
          <p:spPr bwMode="auto">
            <a:xfrm>
              <a:off x="450" y="890"/>
              <a:ext cx="5283" cy="1021"/>
            </a:xfrm>
            <a:custGeom>
              <a:avLst/>
              <a:gdLst/>
              <a:ahLst/>
              <a:cxnLst>
                <a:cxn ang="0">
                  <a:pos x="5283" y="1597"/>
                </a:cxn>
                <a:cxn ang="0">
                  <a:pos x="5240" y="1642"/>
                </a:cxn>
                <a:cxn ang="0">
                  <a:pos x="5187" y="1691"/>
                </a:cxn>
                <a:cxn ang="0">
                  <a:pos x="5114" y="1750"/>
                </a:cxn>
                <a:cxn ang="0">
                  <a:pos x="5022" y="1817"/>
                </a:cxn>
                <a:cxn ang="0">
                  <a:pos x="4912" y="1881"/>
                </a:cxn>
                <a:cxn ang="0">
                  <a:pos x="4818" y="1928"/>
                </a:cxn>
                <a:cxn ang="0">
                  <a:pos x="4750" y="1955"/>
                </a:cxn>
                <a:cxn ang="0">
                  <a:pos x="4678" y="1981"/>
                </a:cxn>
                <a:cxn ang="0">
                  <a:pos x="4601" y="2002"/>
                </a:cxn>
                <a:cxn ang="0">
                  <a:pos x="4522" y="2020"/>
                </a:cxn>
                <a:cxn ang="0">
                  <a:pos x="4438" y="2033"/>
                </a:cxn>
                <a:cxn ang="0">
                  <a:pos x="4350" y="2041"/>
                </a:cxn>
                <a:cxn ang="0">
                  <a:pos x="4259" y="2043"/>
                </a:cxn>
                <a:cxn ang="0">
                  <a:pos x="4164" y="2038"/>
                </a:cxn>
                <a:cxn ang="0">
                  <a:pos x="4066" y="2025"/>
                </a:cxn>
                <a:cxn ang="0">
                  <a:pos x="3964" y="2005"/>
                </a:cxn>
                <a:cxn ang="0">
                  <a:pos x="3860" y="1976"/>
                </a:cxn>
                <a:cxn ang="0">
                  <a:pos x="3752" y="1938"/>
                </a:cxn>
                <a:cxn ang="0">
                  <a:pos x="3641" y="1889"/>
                </a:cxn>
                <a:cxn ang="0">
                  <a:pos x="3527" y="1831"/>
                </a:cxn>
                <a:cxn ang="0">
                  <a:pos x="3410" y="1760"/>
                </a:cxn>
                <a:cxn ang="0">
                  <a:pos x="3291" y="1679"/>
                </a:cxn>
                <a:cxn ang="0">
                  <a:pos x="3169" y="1584"/>
                </a:cxn>
                <a:cxn ang="0">
                  <a:pos x="3044" y="1477"/>
                </a:cxn>
                <a:cxn ang="0">
                  <a:pos x="2980" y="1418"/>
                </a:cxn>
                <a:cxn ang="0">
                  <a:pos x="2734" y="1188"/>
                </a:cxn>
                <a:cxn ang="0">
                  <a:pos x="2499" y="982"/>
                </a:cxn>
                <a:cxn ang="0">
                  <a:pos x="2279" y="799"/>
                </a:cxn>
                <a:cxn ang="0">
                  <a:pos x="2069" y="638"/>
                </a:cxn>
                <a:cxn ang="0">
                  <a:pos x="1869" y="497"/>
                </a:cxn>
                <a:cxn ang="0">
                  <a:pos x="1679" y="378"/>
                </a:cxn>
                <a:cxn ang="0">
                  <a:pos x="1496" y="276"/>
                </a:cxn>
                <a:cxn ang="0">
                  <a:pos x="1319" y="192"/>
                </a:cxn>
                <a:cxn ang="0">
                  <a:pos x="1148" y="124"/>
                </a:cxn>
                <a:cxn ang="0">
                  <a:pos x="980" y="73"/>
                </a:cxn>
                <a:cxn ang="0">
                  <a:pos x="817" y="36"/>
                </a:cxn>
                <a:cxn ang="0">
                  <a:pos x="654" y="11"/>
                </a:cxn>
                <a:cxn ang="0">
                  <a:pos x="493" y="2"/>
                </a:cxn>
                <a:cxn ang="0">
                  <a:pos x="331" y="2"/>
                </a:cxn>
                <a:cxn ang="0">
                  <a:pos x="167" y="13"/>
                </a:cxn>
                <a:cxn ang="0">
                  <a:pos x="0" y="34"/>
                </a:cxn>
              </a:cxnLst>
              <a:rect l="0" t="0" r="r" b="b"/>
              <a:pathLst>
                <a:path w="5283" h="2043">
                  <a:moveTo>
                    <a:pt x="5283" y="1597"/>
                  </a:moveTo>
                  <a:lnTo>
                    <a:pt x="5283" y="1597"/>
                  </a:lnTo>
                  <a:lnTo>
                    <a:pt x="5272" y="1608"/>
                  </a:lnTo>
                  <a:lnTo>
                    <a:pt x="5240" y="1642"/>
                  </a:lnTo>
                  <a:lnTo>
                    <a:pt x="5215" y="1665"/>
                  </a:lnTo>
                  <a:lnTo>
                    <a:pt x="5187" y="1691"/>
                  </a:lnTo>
                  <a:lnTo>
                    <a:pt x="5153" y="1720"/>
                  </a:lnTo>
                  <a:lnTo>
                    <a:pt x="5114" y="1750"/>
                  </a:lnTo>
                  <a:lnTo>
                    <a:pt x="5071" y="1783"/>
                  </a:lnTo>
                  <a:lnTo>
                    <a:pt x="5022" y="1817"/>
                  </a:lnTo>
                  <a:lnTo>
                    <a:pt x="4969" y="1849"/>
                  </a:lnTo>
                  <a:lnTo>
                    <a:pt x="4912" y="1881"/>
                  </a:lnTo>
                  <a:lnTo>
                    <a:pt x="4850" y="1912"/>
                  </a:lnTo>
                  <a:lnTo>
                    <a:pt x="4818" y="1928"/>
                  </a:lnTo>
                  <a:lnTo>
                    <a:pt x="4785" y="1942"/>
                  </a:lnTo>
                  <a:lnTo>
                    <a:pt x="4750" y="1955"/>
                  </a:lnTo>
                  <a:lnTo>
                    <a:pt x="4714" y="1968"/>
                  </a:lnTo>
                  <a:lnTo>
                    <a:pt x="4678" y="1981"/>
                  </a:lnTo>
                  <a:lnTo>
                    <a:pt x="4640" y="1993"/>
                  </a:lnTo>
                  <a:lnTo>
                    <a:pt x="4601" y="2002"/>
                  </a:lnTo>
                  <a:lnTo>
                    <a:pt x="4563" y="2012"/>
                  </a:lnTo>
                  <a:lnTo>
                    <a:pt x="4522" y="2020"/>
                  </a:lnTo>
                  <a:lnTo>
                    <a:pt x="4481" y="2028"/>
                  </a:lnTo>
                  <a:lnTo>
                    <a:pt x="4438" y="2033"/>
                  </a:lnTo>
                  <a:lnTo>
                    <a:pt x="4395" y="2038"/>
                  </a:lnTo>
                  <a:lnTo>
                    <a:pt x="4350" y="2041"/>
                  </a:lnTo>
                  <a:lnTo>
                    <a:pt x="4304" y="2043"/>
                  </a:lnTo>
                  <a:lnTo>
                    <a:pt x="4259" y="2043"/>
                  </a:lnTo>
                  <a:lnTo>
                    <a:pt x="4211" y="2041"/>
                  </a:lnTo>
                  <a:lnTo>
                    <a:pt x="4164" y="2038"/>
                  </a:lnTo>
                  <a:lnTo>
                    <a:pt x="4116" y="2033"/>
                  </a:lnTo>
                  <a:lnTo>
                    <a:pt x="4066" y="2025"/>
                  </a:lnTo>
                  <a:lnTo>
                    <a:pt x="4016" y="2017"/>
                  </a:lnTo>
                  <a:lnTo>
                    <a:pt x="3964" y="2005"/>
                  </a:lnTo>
                  <a:lnTo>
                    <a:pt x="3913" y="1991"/>
                  </a:lnTo>
                  <a:lnTo>
                    <a:pt x="3860" y="1976"/>
                  </a:lnTo>
                  <a:lnTo>
                    <a:pt x="3806" y="1959"/>
                  </a:lnTo>
                  <a:lnTo>
                    <a:pt x="3752" y="1938"/>
                  </a:lnTo>
                  <a:lnTo>
                    <a:pt x="3696" y="1915"/>
                  </a:lnTo>
                  <a:lnTo>
                    <a:pt x="3641" y="1889"/>
                  </a:lnTo>
                  <a:lnTo>
                    <a:pt x="3584" y="1862"/>
                  </a:lnTo>
                  <a:lnTo>
                    <a:pt x="3527" y="1831"/>
                  </a:lnTo>
                  <a:lnTo>
                    <a:pt x="3469" y="1797"/>
                  </a:lnTo>
                  <a:lnTo>
                    <a:pt x="3410" y="1760"/>
                  </a:lnTo>
                  <a:lnTo>
                    <a:pt x="3350" y="1721"/>
                  </a:lnTo>
                  <a:lnTo>
                    <a:pt x="3291" y="1679"/>
                  </a:lnTo>
                  <a:lnTo>
                    <a:pt x="3230" y="1634"/>
                  </a:lnTo>
                  <a:lnTo>
                    <a:pt x="3169" y="1584"/>
                  </a:lnTo>
                  <a:lnTo>
                    <a:pt x="3106" y="1532"/>
                  </a:lnTo>
                  <a:lnTo>
                    <a:pt x="3044" y="1477"/>
                  </a:lnTo>
                  <a:lnTo>
                    <a:pt x="2980" y="1418"/>
                  </a:lnTo>
                  <a:lnTo>
                    <a:pt x="2980" y="1418"/>
                  </a:lnTo>
                  <a:lnTo>
                    <a:pt x="2855" y="1300"/>
                  </a:lnTo>
                  <a:lnTo>
                    <a:pt x="2734" y="1188"/>
                  </a:lnTo>
                  <a:lnTo>
                    <a:pt x="2615" y="1082"/>
                  </a:lnTo>
                  <a:lnTo>
                    <a:pt x="2499" y="982"/>
                  </a:lnTo>
                  <a:lnTo>
                    <a:pt x="2388" y="888"/>
                  </a:lnTo>
                  <a:lnTo>
                    <a:pt x="2279" y="799"/>
                  </a:lnTo>
                  <a:lnTo>
                    <a:pt x="2173" y="715"/>
                  </a:lnTo>
                  <a:lnTo>
                    <a:pt x="2069" y="638"/>
                  </a:lnTo>
                  <a:lnTo>
                    <a:pt x="1968" y="565"/>
                  </a:lnTo>
                  <a:lnTo>
                    <a:pt x="1869" y="497"/>
                  </a:lnTo>
                  <a:lnTo>
                    <a:pt x="1773" y="434"/>
                  </a:lnTo>
                  <a:lnTo>
                    <a:pt x="1679" y="378"/>
                  </a:lnTo>
                  <a:lnTo>
                    <a:pt x="1586" y="325"/>
                  </a:lnTo>
                  <a:lnTo>
                    <a:pt x="1496" y="276"/>
                  </a:lnTo>
                  <a:lnTo>
                    <a:pt x="1407" y="231"/>
                  </a:lnTo>
                  <a:lnTo>
                    <a:pt x="1319" y="192"/>
                  </a:lnTo>
                  <a:lnTo>
                    <a:pt x="1233" y="155"/>
                  </a:lnTo>
                  <a:lnTo>
                    <a:pt x="1148" y="124"/>
                  </a:lnTo>
                  <a:lnTo>
                    <a:pt x="1064" y="97"/>
                  </a:lnTo>
                  <a:lnTo>
                    <a:pt x="980" y="73"/>
                  </a:lnTo>
                  <a:lnTo>
                    <a:pt x="899" y="52"/>
                  </a:lnTo>
                  <a:lnTo>
                    <a:pt x="817" y="36"/>
                  </a:lnTo>
                  <a:lnTo>
                    <a:pt x="736" y="23"/>
                  </a:lnTo>
                  <a:lnTo>
                    <a:pt x="654" y="11"/>
                  </a:lnTo>
                  <a:lnTo>
                    <a:pt x="574" y="5"/>
                  </a:lnTo>
                  <a:lnTo>
                    <a:pt x="493" y="2"/>
                  </a:lnTo>
                  <a:lnTo>
                    <a:pt x="413" y="0"/>
                  </a:lnTo>
                  <a:lnTo>
                    <a:pt x="331" y="2"/>
                  </a:lnTo>
                  <a:lnTo>
                    <a:pt x="250" y="6"/>
                  </a:lnTo>
                  <a:lnTo>
                    <a:pt x="167" y="13"/>
                  </a:lnTo>
                  <a:lnTo>
                    <a:pt x="85" y="23"/>
                  </a:lnTo>
                  <a:lnTo>
                    <a:pt x="0" y="3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5589" name="Freeform 21"/>
            <p:cNvSpPr>
              <a:spLocks/>
            </p:cNvSpPr>
            <p:nvPr userDrawn="1"/>
          </p:nvSpPr>
          <p:spPr bwMode="auto">
            <a:xfrm>
              <a:off x="467" y="910"/>
              <a:ext cx="5306" cy="988"/>
            </a:xfrm>
            <a:custGeom>
              <a:avLst/>
              <a:gdLst/>
              <a:ahLst/>
              <a:cxnLst>
                <a:cxn ang="0">
                  <a:pos x="5306" y="1505"/>
                </a:cxn>
                <a:cxn ang="0">
                  <a:pos x="5263" y="1552"/>
                </a:cxn>
                <a:cxn ang="0">
                  <a:pos x="5211" y="1602"/>
                </a:cxn>
                <a:cxn ang="0">
                  <a:pos x="5138" y="1663"/>
                </a:cxn>
                <a:cxn ang="0">
                  <a:pos x="5048" y="1731"/>
                </a:cxn>
                <a:cxn ang="0">
                  <a:pos x="4939" y="1799"/>
                </a:cxn>
                <a:cxn ang="0">
                  <a:pos x="4845" y="1848"/>
                </a:cxn>
                <a:cxn ang="0">
                  <a:pos x="4779" y="1877"/>
                </a:cxn>
                <a:cxn ang="0">
                  <a:pos x="4707" y="1904"/>
                </a:cxn>
                <a:cxn ang="0">
                  <a:pos x="4630" y="1928"/>
                </a:cxn>
                <a:cxn ang="0">
                  <a:pos x="4551" y="1948"/>
                </a:cxn>
                <a:cxn ang="0">
                  <a:pos x="4468" y="1962"/>
                </a:cxn>
                <a:cxn ang="0">
                  <a:pos x="4380" y="1972"/>
                </a:cxn>
                <a:cxn ang="0">
                  <a:pos x="4289" y="1975"/>
                </a:cxn>
                <a:cxn ang="0">
                  <a:pos x="4194" y="1972"/>
                </a:cxn>
                <a:cxn ang="0">
                  <a:pos x="4096" y="1961"/>
                </a:cxn>
                <a:cxn ang="0">
                  <a:pos x="3993" y="1943"/>
                </a:cxn>
                <a:cxn ang="0">
                  <a:pos x="3889" y="1915"/>
                </a:cxn>
                <a:cxn ang="0">
                  <a:pos x="3779" y="1880"/>
                </a:cxn>
                <a:cxn ang="0">
                  <a:pos x="3668" y="1833"/>
                </a:cxn>
                <a:cxn ang="0">
                  <a:pos x="3553" y="1777"/>
                </a:cxn>
                <a:cxn ang="0">
                  <a:pos x="3436" y="1709"/>
                </a:cxn>
                <a:cxn ang="0">
                  <a:pos x="3315" y="1630"/>
                </a:cxn>
                <a:cxn ang="0">
                  <a:pos x="3192" y="1536"/>
                </a:cxn>
                <a:cxn ang="0">
                  <a:pos x="3066" y="1431"/>
                </a:cxn>
                <a:cxn ang="0">
                  <a:pos x="3000" y="1373"/>
                </a:cxn>
                <a:cxn ang="0">
                  <a:pos x="2750" y="1147"/>
                </a:cxn>
                <a:cxn ang="0">
                  <a:pos x="2514" y="945"/>
                </a:cxn>
                <a:cxn ang="0">
                  <a:pos x="2291" y="766"/>
                </a:cxn>
                <a:cxn ang="0">
                  <a:pos x="2078" y="607"/>
                </a:cxn>
                <a:cxn ang="0">
                  <a:pos x="1876" y="470"/>
                </a:cxn>
                <a:cxn ang="0">
                  <a:pos x="1684" y="354"/>
                </a:cxn>
                <a:cxn ang="0">
                  <a:pos x="1499" y="255"/>
                </a:cxn>
                <a:cxn ang="0">
                  <a:pos x="1322" y="175"/>
                </a:cxn>
                <a:cxn ang="0">
                  <a:pos x="1149" y="110"/>
                </a:cxn>
                <a:cxn ang="0">
                  <a:pos x="981" y="62"/>
                </a:cxn>
                <a:cxn ang="0">
                  <a:pos x="816" y="28"/>
                </a:cxn>
                <a:cxn ang="0">
                  <a:pos x="654" y="7"/>
                </a:cxn>
                <a:cxn ang="0">
                  <a:pos x="493" y="0"/>
                </a:cxn>
                <a:cxn ang="0">
                  <a:pos x="330" y="4"/>
                </a:cxn>
                <a:cxn ang="0">
                  <a:pos x="166" y="18"/>
                </a:cxn>
                <a:cxn ang="0">
                  <a:pos x="0" y="42"/>
                </a:cxn>
              </a:cxnLst>
              <a:rect l="0" t="0" r="r" b="b"/>
              <a:pathLst>
                <a:path w="5306" h="1975">
                  <a:moveTo>
                    <a:pt x="5306" y="1505"/>
                  </a:moveTo>
                  <a:lnTo>
                    <a:pt x="5306" y="1505"/>
                  </a:lnTo>
                  <a:lnTo>
                    <a:pt x="5295" y="1518"/>
                  </a:lnTo>
                  <a:lnTo>
                    <a:pt x="5263" y="1552"/>
                  </a:lnTo>
                  <a:lnTo>
                    <a:pt x="5240" y="1576"/>
                  </a:lnTo>
                  <a:lnTo>
                    <a:pt x="5211" y="1602"/>
                  </a:lnTo>
                  <a:lnTo>
                    <a:pt x="5177" y="1633"/>
                  </a:lnTo>
                  <a:lnTo>
                    <a:pt x="5138" y="1663"/>
                  </a:lnTo>
                  <a:lnTo>
                    <a:pt x="5095" y="1697"/>
                  </a:lnTo>
                  <a:lnTo>
                    <a:pt x="5048" y="1731"/>
                  </a:lnTo>
                  <a:lnTo>
                    <a:pt x="4995" y="1765"/>
                  </a:lnTo>
                  <a:lnTo>
                    <a:pt x="4939" y="1799"/>
                  </a:lnTo>
                  <a:lnTo>
                    <a:pt x="4877" y="1831"/>
                  </a:lnTo>
                  <a:lnTo>
                    <a:pt x="4845" y="1848"/>
                  </a:lnTo>
                  <a:lnTo>
                    <a:pt x="4812" y="1862"/>
                  </a:lnTo>
                  <a:lnTo>
                    <a:pt x="4779" y="1877"/>
                  </a:lnTo>
                  <a:lnTo>
                    <a:pt x="4743" y="1891"/>
                  </a:lnTo>
                  <a:lnTo>
                    <a:pt x="4707" y="1904"/>
                  </a:lnTo>
                  <a:lnTo>
                    <a:pt x="4669" y="1917"/>
                  </a:lnTo>
                  <a:lnTo>
                    <a:pt x="4630" y="1928"/>
                  </a:lnTo>
                  <a:lnTo>
                    <a:pt x="4591" y="1938"/>
                  </a:lnTo>
                  <a:lnTo>
                    <a:pt x="4551" y="1948"/>
                  </a:lnTo>
                  <a:lnTo>
                    <a:pt x="4509" y="1956"/>
                  </a:lnTo>
                  <a:lnTo>
                    <a:pt x="4468" y="1962"/>
                  </a:lnTo>
                  <a:lnTo>
                    <a:pt x="4423" y="1967"/>
                  </a:lnTo>
                  <a:lnTo>
                    <a:pt x="4380" y="1972"/>
                  </a:lnTo>
                  <a:lnTo>
                    <a:pt x="4335" y="1974"/>
                  </a:lnTo>
                  <a:lnTo>
                    <a:pt x="4289" y="1975"/>
                  </a:lnTo>
                  <a:lnTo>
                    <a:pt x="4242" y="1974"/>
                  </a:lnTo>
                  <a:lnTo>
                    <a:pt x="4194" y="1972"/>
                  </a:lnTo>
                  <a:lnTo>
                    <a:pt x="4144" y="1967"/>
                  </a:lnTo>
                  <a:lnTo>
                    <a:pt x="4096" y="1961"/>
                  </a:lnTo>
                  <a:lnTo>
                    <a:pt x="4044" y="1953"/>
                  </a:lnTo>
                  <a:lnTo>
                    <a:pt x="3993" y="1943"/>
                  </a:lnTo>
                  <a:lnTo>
                    <a:pt x="3942" y="1930"/>
                  </a:lnTo>
                  <a:lnTo>
                    <a:pt x="3889" y="1915"/>
                  </a:lnTo>
                  <a:lnTo>
                    <a:pt x="3835" y="1899"/>
                  </a:lnTo>
                  <a:lnTo>
                    <a:pt x="3779" y="1880"/>
                  </a:lnTo>
                  <a:lnTo>
                    <a:pt x="3725" y="1857"/>
                  </a:lnTo>
                  <a:lnTo>
                    <a:pt x="3668" y="1833"/>
                  </a:lnTo>
                  <a:lnTo>
                    <a:pt x="3611" y="1806"/>
                  </a:lnTo>
                  <a:lnTo>
                    <a:pt x="3553" y="1777"/>
                  </a:lnTo>
                  <a:lnTo>
                    <a:pt x="3495" y="1744"/>
                  </a:lnTo>
                  <a:lnTo>
                    <a:pt x="3436" y="1709"/>
                  </a:lnTo>
                  <a:lnTo>
                    <a:pt x="3375" y="1670"/>
                  </a:lnTo>
                  <a:lnTo>
                    <a:pt x="3315" y="1630"/>
                  </a:lnTo>
                  <a:lnTo>
                    <a:pt x="3253" y="1584"/>
                  </a:lnTo>
                  <a:lnTo>
                    <a:pt x="3192" y="1536"/>
                  </a:lnTo>
                  <a:lnTo>
                    <a:pt x="3128" y="1486"/>
                  </a:lnTo>
                  <a:lnTo>
                    <a:pt x="3066" y="1431"/>
                  </a:lnTo>
                  <a:lnTo>
                    <a:pt x="3000" y="1373"/>
                  </a:lnTo>
                  <a:lnTo>
                    <a:pt x="3000" y="1373"/>
                  </a:lnTo>
                  <a:lnTo>
                    <a:pt x="2874" y="1257"/>
                  </a:lnTo>
                  <a:lnTo>
                    <a:pt x="2750" y="1147"/>
                  </a:lnTo>
                  <a:lnTo>
                    <a:pt x="2631" y="1043"/>
                  </a:lnTo>
                  <a:lnTo>
                    <a:pt x="2514" y="945"/>
                  </a:lnTo>
                  <a:lnTo>
                    <a:pt x="2400" y="853"/>
                  </a:lnTo>
                  <a:lnTo>
                    <a:pt x="2291" y="766"/>
                  </a:lnTo>
                  <a:lnTo>
                    <a:pt x="2182" y="683"/>
                  </a:lnTo>
                  <a:lnTo>
                    <a:pt x="2078" y="607"/>
                  </a:lnTo>
                  <a:lnTo>
                    <a:pt x="1976" y="536"/>
                  </a:lnTo>
                  <a:lnTo>
                    <a:pt x="1876" y="470"/>
                  </a:lnTo>
                  <a:lnTo>
                    <a:pt x="1778" y="410"/>
                  </a:lnTo>
                  <a:lnTo>
                    <a:pt x="1684" y="354"/>
                  </a:lnTo>
                  <a:lnTo>
                    <a:pt x="1591" y="302"/>
                  </a:lnTo>
                  <a:lnTo>
                    <a:pt x="1499" y="255"/>
                  </a:lnTo>
                  <a:lnTo>
                    <a:pt x="1409" y="212"/>
                  </a:lnTo>
                  <a:lnTo>
                    <a:pt x="1322" y="175"/>
                  </a:lnTo>
                  <a:lnTo>
                    <a:pt x="1234" y="141"/>
                  </a:lnTo>
                  <a:lnTo>
                    <a:pt x="1149" y="110"/>
                  </a:lnTo>
                  <a:lnTo>
                    <a:pt x="1065" y="84"/>
                  </a:lnTo>
                  <a:lnTo>
                    <a:pt x="981" y="62"/>
                  </a:lnTo>
                  <a:lnTo>
                    <a:pt x="898" y="42"/>
                  </a:lnTo>
                  <a:lnTo>
                    <a:pt x="816" y="28"/>
                  </a:lnTo>
                  <a:lnTo>
                    <a:pt x="736" y="17"/>
                  </a:lnTo>
                  <a:lnTo>
                    <a:pt x="654" y="7"/>
                  </a:lnTo>
                  <a:lnTo>
                    <a:pt x="573" y="2"/>
                  </a:lnTo>
                  <a:lnTo>
                    <a:pt x="493" y="0"/>
                  </a:lnTo>
                  <a:lnTo>
                    <a:pt x="412" y="0"/>
                  </a:lnTo>
                  <a:lnTo>
                    <a:pt x="330" y="4"/>
                  </a:lnTo>
                  <a:lnTo>
                    <a:pt x="248" y="10"/>
                  </a:lnTo>
                  <a:lnTo>
                    <a:pt x="166" y="18"/>
                  </a:lnTo>
                  <a:lnTo>
                    <a:pt x="85" y="29"/>
                  </a:lnTo>
                  <a:lnTo>
                    <a:pt x="0" y="4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5590" name="Freeform 22"/>
            <p:cNvSpPr>
              <a:spLocks/>
            </p:cNvSpPr>
            <p:nvPr userDrawn="1"/>
          </p:nvSpPr>
          <p:spPr bwMode="auto">
            <a:xfrm>
              <a:off x="485" y="930"/>
              <a:ext cx="5327" cy="953"/>
            </a:xfrm>
            <a:custGeom>
              <a:avLst/>
              <a:gdLst/>
              <a:ahLst/>
              <a:cxnLst>
                <a:cxn ang="0">
                  <a:pos x="5327" y="1416"/>
                </a:cxn>
                <a:cxn ang="0">
                  <a:pos x="5284" y="1463"/>
                </a:cxn>
                <a:cxn ang="0">
                  <a:pos x="5233" y="1515"/>
                </a:cxn>
                <a:cxn ang="0">
                  <a:pos x="5162" y="1578"/>
                </a:cxn>
                <a:cxn ang="0">
                  <a:pos x="5073" y="1647"/>
                </a:cxn>
                <a:cxn ang="0">
                  <a:pos x="4965" y="1718"/>
                </a:cxn>
                <a:cxn ang="0">
                  <a:pos x="4872" y="1768"/>
                </a:cxn>
                <a:cxn ang="0">
                  <a:pos x="4805" y="1799"/>
                </a:cxn>
                <a:cxn ang="0">
                  <a:pos x="4733" y="1828"/>
                </a:cxn>
                <a:cxn ang="0">
                  <a:pos x="4658" y="1854"/>
                </a:cxn>
                <a:cxn ang="0">
                  <a:pos x="4579" y="1875"/>
                </a:cxn>
                <a:cxn ang="0">
                  <a:pos x="4496" y="1891"/>
                </a:cxn>
                <a:cxn ang="0">
                  <a:pos x="4408" y="1902"/>
                </a:cxn>
                <a:cxn ang="0">
                  <a:pos x="4317" y="1907"/>
                </a:cxn>
                <a:cxn ang="0">
                  <a:pos x="4222" y="1907"/>
                </a:cxn>
                <a:cxn ang="0">
                  <a:pos x="4124" y="1897"/>
                </a:cxn>
                <a:cxn ang="0">
                  <a:pos x="4021" y="1881"/>
                </a:cxn>
                <a:cxn ang="0">
                  <a:pos x="3915" y="1857"/>
                </a:cxn>
                <a:cxn ang="0">
                  <a:pos x="3807" y="1821"/>
                </a:cxn>
                <a:cxn ang="0">
                  <a:pos x="3695" y="1778"/>
                </a:cxn>
                <a:cxn ang="0">
                  <a:pos x="3579" y="1723"/>
                </a:cxn>
                <a:cxn ang="0">
                  <a:pos x="3460" y="1657"/>
                </a:cxn>
                <a:cxn ang="0">
                  <a:pos x="3338" y="1579"/>
                </a:cxn>
                <a:cxn ang="0">
                  <a:pos x="3213" y="1489"/>
                </a:cxn>
                <a:cxn ang="0">
                  <a:pos x="3085" y="1386"/>
                </a:cxn>
                <a:cxn ang="0">
                  <a:pos x="3020" y="1329"/>
                </a:cxn>
                <a:cxn ang="0">
                  <a:pos x="2766" y="1108"/>
                </a:cxn>
                <a:cxn ang="0">
                  <a:pos x="2527" y="909"/>
                </a:cxn>
                <a:cxn ang="0">
                  <a:pos x="2301" y="733"/>
                </a:cxn>
                <a:cxn ang="0">
                  <a:pos x="2085" y="578"/>
                </a:cxn>
                <a:cxn ang="0">
                  <a:pos x="1883" y="446"/>
                </a:cxn>
                <a:cxn ang="0">
                  <a:pos x="1688" y="331"/>
                </a:cxn>
                <a:cxn ang="0">
                  <a:pos x="1502" y="236"/>
                </a:cxn>
                <a:cxn ang="0">
                  <a:pos x="1323" y="158"/>
                </a:cxn>
                <a:cxn ang="0">
                  <a:pos x="1150" y="97"/>
                </a:cxn>
                <a:cxn ang="0">
                  <a:pos x="982" y="52"/>
                </a:cxn>
                <a:cxn ang="0">
                  <a:pos x="816" y="21"/>
                </a:cxn>
                <a:cxn ang="0">
                  <a:pos x="654" y="5"/>
                </a:cxn>
                <a:cxn ang="0">
                  <a:pos x="491" y="0"/>
                </a:cxn>
                <a:cxn ang="0">
                  <a:pos x="329" y="7"/>
                </a:cxn>
                <a:cxn ang="0">
                  <a:pos x="167" y="24"/>
                </a:cxn>
                <a:cxn ang="0">
                  <a:pos x="0" y="53"/>
                </a:cxn>
              </a:cxnLst>
              <a:rect l="0" t="0" r="r" b="b"/>
              <a:pathLst>
                <a:path w="5327" h="1907">
                  <a:moveTo>
                    <a:pt x="5327" y="1416"/>
                  </a:moveTo>
                  <a:lnTo>
                    <a:pt x="5327" y="1416"/>
                  </a:lnTo>
                  <a:lnTo>
                    <a:pt x="5316" y="1429"/>
                  </a:lnTo>
                  <a:lnTo>
                    <a:pt x="5284" y="1463"/>
                  </a:lnTo>
                  <a:lnTo>
                    <a:pt x="5262" y="1487"/>
                  </a:lnTo>
                  <a:lnTo>
                    <a:pt x="5233" y="1515"/>
                  </a:lnTo>
                  <a:lnTo>
                    <a:pt x="5201" y="1545"/>
                  </a:lnTo>
                  <a:lnTo>
                    <a:pt x="5162" y="1578"/>
                  </a:lnTo>
                  <a:lnTo>
                    <a:pt x="5120" y="1612"/>
                  </a:lnTo>
                  <a:lnTo>
                    <a:pt x="5073" y="1647"/>
                  </a:lnTo>
                  <a:lnTo>
                    <a:pt x="5020" y="1683"/>
                  </a:lnTo>
                  <a:lnTo>
                    <a:pt x="4965" y="1718"/>
                  </a:lnTo>
                  <a:lnTo>
                    <a:pt x="4904" y="1752"/>
                  </a:lnTo>
                  <a:lnTo>
                    <a:pt x="4872" y="1768"/>
                  </a:lnTo>
                  <a:lnTo>
                    <a:pt x="4839" y="1784"/>
                  </a:lnTo>
                  <a:lnTo>
                    <a:pt x="4805" y="1799"/>
                  </a:lnTo>
                  <a:lnTo>
                    <a:pt x="4769" y="1813"/>
                  </a:lnTo>
                  <a:lnTo>
                    <a:pt x="4733" y="1828"/>
                  </a:lnTo>
                  <a:lnTo>
                    <a:pt x="4697" y="1841"/>
                  </a:lnTo>
                  <a:lnTo>
                    <a:pt x="4658" y="1854"/>
                  </a:lnTo>
                  <a:lnTo>
                    <a:pt x="4619" y="1865"/>
                  </a:lnTo>
                  <a:lnTo>
                    <a:pt x="4579" y="1875"/>
                  </a:lnTo>
                  <a:lnTo>
                    <a:pt x="4537" y="1883"/>
                  </a:lnTo>
                  <a:lnTo>
                    <a:pt x="4496" y="1891"/>
                  </a:lnTo>
                  <a:lnTo>
                    <a:pt x="4453" y="1897"/>
                  </a:lnTo>
                  <a:lnTo>
                    <a:pt x="4408" y="1902"/>
                  </a:lnTo>
                  <a:lnTo>
                    <a:pt x="4362" y="1905"/>
                  </a:lnTo>
                  <a:lnTo>
                    <a:pt x="4317" y="1907"/>
                  </a:lnTo>
                  <a:lnTo>
                    <a:pt x="4269" y="1907"/>
                  </a:lnTo>
                  <a:lnTo>
                    <a:pt x="4222" y="1907"/>
                  </a:lnTo>
                  <a:lnTo>
                    <a:pt x="4174" y="1902"/>
                  </a:lnTo>
                  <a:lnTo>
                    <a:pt x="4124" y="1897"/>
                  </a:lnTo>
                  <a:lnTo>
                    <a:pt x="4072" y="1891"/>
                  </a:lnTo>
                  <a:lnTo>
                    <a:pt x="4021" y="1881"/>
                  </a:lnTo>
                  <a:lnTo>
                    <a:pt x="3969" y="1870"/>
                  </a:lnTo>
                  <a:lnTo>
                    <a:pt x="3915" y="1857"/>
                  </a:lnTo>
                  <a:lnTo>
                    <a:pt x="3861" y="1841"/>
                  </a:lnTo>
                  <a:lnTo>
                    <a:pt x="3807" y="1821"/>
                  </a:lnTo>
                  <a:lnTo>
                    <a:pt x="3751" y="1800"/>
                  </a:lnTo>
                  <a:lnTo>
                    <a:pt x="3695" y="1778"/>
                  </a:lnTo>
                  <a:lnTo>
                    <a:pt x="3636" y="1752"/>
                  </a:lnTo>
                  <a:lnTo>
                    <a:pt x="3579" y="1723"/>
                  </a:lnTo>
                  <a:lnTo>
                    <a:pt x="3520" y="1692"/>
                  </a:lnTo>
                  <a:lnTo>
                    <a:pt x="3460" y="1657"/>
                  </a:lnTo>
                  <a:lnTo>
                    <a:pt x="3399" y="1620"/>
                  </a:lnTo>
                  <a:lnTo>
                    <a:pt x="3338" y="1579"/>
                  </a:lnTo>
                  <a:lnTo>
                    <a:pt x="3275" y="1536"/>
                  </a:lnTo>
                  <a:lnTo>
                    <a:pt x="3213" y="1489"/>
                  </a:lnTo>
                  <a:lnTo>
                    <a:pt x="3149" y="1439"/>
                  </a:lnTo>
                  <a:lnTo>
                    <a:pt x="3085" y="1386"/>
                  </a:lnTo>
                  <a:lnTo>
                    <a:pt x="3020" y="1329"/>
                  </a:lnTo>
                  <a:lnTo>
                    <a:pt x="3020" y="1329"/>
                  </a:lnTo>
                  <a:lnTo>
                    <a:pt x="2892" y="1214"/>
                  </a:lnTo>
                  <a:lnTo>
                    <a:pt x="2766" y="1108"/>
                  </a:lnTo>
                  <a:lnTo>
                    <a:pt x="2645" y="1004"/>
                  </a:lnTo>
                  <a:lnTo>
                    <a:pt x="2527" y="909"/>
                  </a:lnTo>
                  <a:lnTo>
                    <a:pt x="2412" y="817"/>
                  </a:lnTo>
                  <a:lnTo>
                    <a:pt x="2301" y="733"/>
                  </a:lnTo>
                  <a:lnTo>
                    <a:pt x="2192" y="652"/>
                  </a:lnTo>
                  <a:lnTo>
                    <a:pt x="2085" y="578"/>
                  </a:lnTo>
                  <a:lnTo>
                    <a:pt x="1983" y="509"/>
                  </a:lnTo>
                  <a:lnTo>
                    <a:pt x="1883" y="446"/>
                  </a:lnTo>
                  <a:lnTo>
                    <a:pt x="1784" y="386"/>
                  </a:lnTo>
                  <a:lnTo>
                    <a:pt x="1688" y="331"/>
                  </a:lnTo>
                  <a:lnTo>
                    <a:pt x="1594" y="281"/>
                  </a:lnTo>
                  <a:lnTo>
                    <a:pt x="1502" y="236"/>
                  </a:lnTo>
                  <a:lnTo>
                    <a:pt x="1412" y="195"/>
                  </a:lnTo>
                  <a:lnTo>
                    <a:pt x="1323" y="158"/>
                  </a:lnTo>
                  <a:lnTo>
                    <a:pt x="1236" y="126"/>
                  </a:lnTo>
                  <a:lnTo>
                    <a:pt x="1150" y="97"/>
                  </a:lnTo>
                  <a:lnTo>
                    <a:pt x="1065" y="73"/>
                  </a:lnTo>
                  <a:lnTo>
                    <a:pt x="982" y="52"/>
                  </a:lnTo>
                  <a:lnTo>
                    <a:pt x="898" y="36"/>
                  </a:lnTo>
                  <a:lnTo>
                    <a:pt x="816" y="21"/>
                  </a:lnTo>
                  <a:lnTo>
                    <a:pt x="734" y="11"/>
                  </a:lnTo>
                  <a:lnTo>
                    <a:pt x="654" y="5"/>
                  </a:lnTo>
                  <a:lnTo>
                    <a:pt x="572" y="0"/>
                  </a:lnTo>
                  <a:lnTo>
                    <a:pt x="491" y="0"/>
                  </a:lnTo>
                  <a:lnTo>
                    <a:pt x="411" y="2"/>
                  </a:lnTo>
                  <a:lnTo>
                    <a:pt x="329" y="7"/>
                  </a:lnTo>
                  <a:lnTo>
                    <a:pt x="248" y="15"/>
                  </a:lnTo>
                  <a:lnTo>
                    <a:pt x="167" y="24"/>
                  </a:lnTo>
                  <a:lnTo>
                    <a:pt x="83" y="37"/>
                  </a:lnTo>
                  <a:lnTo>
                    <a:pt x="0" y="53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5591" name="Freeform 23"/>
            <p:cNvSpPr>
              <a:spLocks/>
            </p:cNvSpPr>
            <p:nvPr userDrawn="1"/>
          </p:nvSpPr>
          <p:spPr bwMode="auto">
            <a:xfrm>
              <a:off x="503" y="949"/>
              <a:ext cx="5347" cy="920"/>
            </a:xfrm>
            <a:custGeom>
              <a:avLst/>
              <a:gdLst/>
              <a:ahLst/>
              <a:cxnLst>
                <a:cxn ang="0">
                  <a:pos x="5347" y="1326"/>
                </a:cxn>
                <a:cxn ang="0">
                  <a:pos x="5305" y="1374"/>
                </a:cxn>
                <a:cxn ang="0">
                  <a:pos x="5255" y="1426"/>
                </a:cxn>
                <a:cxn ang="0">
                  <a:pos x="5184" y="1492"/>
                </a:cxn>
                <a:cxn ang="0">
                  <a:pos x="5095" y="1563"/>
                </a:cxn>
                <a:cxn ang="0">
                  <a:pos x="4989" y="1636"/>
                </a:cxn>
                <a:cxn ang="0">
                  <a:pos x="4897" y="1689"/>
                </a:cxn>
                <a:cxn ang="0">
                  <a:pos x="4830" y="1721"/>
                </a:cxn>
                <a:cxn ang="0">
                  <a:pos x="4759" y="1752"/>
                </a:cxn>
                <a:cxn ang="0">
                  <a:pos x="4685" y="1778"/>
                </a:cxn>
                <a:cxn ang="0">
                  <a:pos x="4605" y="1800"/>
                </a:cxn>
                <a:cxn ang="0">
                  <a:pos x="4522" y="1820"/>
                </a:cxn>
                <a:cxn ang="0">
                  <a:pos x="4436" y="1833"/>
                </a:cxn>
                <a:cxn ang="0">
                  <a:pos x="4344" y="1839"/>
                </a:cxn>
                <a:cxn ang="0">
                  <a:pos x="4250" y="1841"/>
                </a:cxn>
                <a:cxn ang="0">
                  <a:pos x="4151" y="1834"/>
                </a:cxn>
                <a:cxn ang="0">
                  <a:pos x="4049" y="1820"/>
                </a:cxn>
                <a:cxn ang="0">
                  <a:pos x="3943" y="1797"/>
                </a:cxn>
                <a:cxn ang="0">
                  <a:pos x="3833" y="1765"/>
                </a:cxn>
                <a:cxn ang="0">
                  <a:pos x="3720" y="1723"/>
                </a:cxn>
                <a:cxn ang="0">
                  <a:pos x="3603" y="1669"/>
                </a:cxn>
                <a:cxn ang="0">
                  <a:pos x="3484" y="1605"/>
                </a:cxn>
                <a:cxn ang="0">
                  <a:pos x="3361" y="1531"/>
                </a:cxn>
                <a:cxn ang="0">
                  <a:pos x="3235" y="1442"/>
                </a:cxn>
                <a:cxn ang="0">
                  <a:pos x="3104" y="1340"/>
                </a:cxn>
                <a:cxn ang="0">
                  <a:pos x="3039" y="1285"/>
                </a:cxn>
                <a:cxn ang="0">
                  <a:pos x="2782" y="1067"/>
                </a:cxn>
                <a:cxn ang="0">
                  <a:pos x="2539" y="872"/>
                </a:cxn>
                <a:cxn ang="0">
                  <a:pos x="2310" y="701"/>
                </a:cxn>
                <a:cxn ang="0">
                  <a:pos x="2094" y="549"/>
                </a:cxn>
                <a:cxn ang="0">
                  <a:pos x="1888" y="420"/>
                </a:cxn>
                <a:cxn ang="0">
                  <a:pos x="1692" y="308"/>
                </a:cxn>
                <a:cxn ang="0">
                  <a:pos x="1505" y="218"/>
                </a:cxn>
                <a:cxn ang="0">
                  <a:pos x="1325" y="142"/>
                </a:cxn>
                <a:cxn ang="0">
                  <a:pos x="1151" y="85"/>
                </a:cxn>
                <a:cxn ang="0">
                  <a:pos x="982" y="43"/>
                </a:cxn>
                <a:cxn ang="0">
                  <a:pos x="816" y="16"/>
                </a:cxn>
                <a:cxn ang="0">
                  <a:pos x="653" y="1"/>
                </a:cxn>
                <a:cxn ang="0">
                  <a:pos x="491" y="0"/>
                </a:cxn>
                <a:cxn ang="0">
                  <a:pos x="329" y="11"/>
                </a:cxn>
                <a:cxn ang="0">
                  <a:pos x="167" y="32"/>
                </a:cxn>
                <a:cxn ang="0">
                  <a:pos x="0" y="63"/>
                </a:cxn>
              </a:cxnLst>
              <a:rect l="0" t="0" r="r" b="b"/>
              <a:pathLst>
                <a:path w="5347" h="1841">
                  <a:moveTo>
                    <a:pt x="5347" y="1326"/>
                  </a:moveTo>
                  <a:lnTo>
                    <a:pt x="5347" y="1326"/>
                  </a:lnTo>
                  <a:lnTo>
                    <a:pt x="5336" y="1338"/>
                  </a:lnTo>
                  <a:lnTo>
                    <a:pt x="5305" y="1374"/>
                  </a:lnTo>
                  <a:lnTo>
                    <a:pt x="5283" y="1398"/>
                  </a:lnTo>
                  <a:lnTo>
                    <a:pt x="5255" y="1426"/>
                  </a:lnTo>
                  <a:lnTo>
                    <a:pt x="5222" y="1458"/>
                  </a:lnTo>
                  <a:lnTo>
                    <a:pt x="5184" y="1492"/>
                  </a:lnTo>
                  <a:lnTo>
                    <a:pt x="5143" y="1526"/>
                  </a:lnTo>
                  <a:lnTo>
                    <a:pt x="5095" y="1563"/>
                  </a:lnTo>
                  <a:lnTo>
                    <a:pt x="5046" y="1600"/>
                  </a:lnTo>
                  <a:lnTo>
                    <a:pt x="4989" y="1636"/>
                  </a:lnTo>
                  <a:lnTo>
                    <a:pt x="4929" y="1671"/>
                  </a:lnTo>
                  <a:lnTo>
                    <a:pt x="4897" y="1689"/>
                  </a:lnTo>
                  <a:lnTo>
                    <a:pt x="4865" y="1705"/>
                  </a:lnTo>
                  <a:lnTo>
                    <a:pt x="4830" y="1721"/>
                  </a:lnTo>
                  <a:lnTo>
                    <a:pt x="4796" y="1737"/>
                  </a:lnTo>
                  <a:lnTo>
                    <a:pt x="4759" y="1752"/>
                  </a:lnTo>
                  <a:lnTo>
                    <a:pt x="4723" y="1765"/>
                  </a:lnTo>
                  <a:lnTo>
                    <a:pt x="4685" y="1778"/>
                  </a:lnTo>
                  <a:lnTo>
                    <a:pt x="4646" y="1791"/>
                  </a:lnTo>
                  <a:lnTo>
                    <a:pt x="4605" y="1800"/>
                  </a:lnTo>
                  <a:lnTo>
                    <a:pt x="4565" y="1812"/>
                  </a:lnTo>
                  <a:lnTo>
                    <a:pt x="4522" y="1820"/>
                  </a:lnTo>
                  <a:lnTo>
                    <a:pt x="4479" y="1826"/>
                  </a:lnTo>
                  <a:lnTo>
                    <a:pt x="4436" y="1833"/>
                  </a:lnTo>
                  <a:lnTo>
                    <a:pt x="4390" y="1837"/>
                  </a:lnTo>
                  <a:lnTo>
                    <a:pt x="4344" y="1839"/>
                  </a:lnTo>
                  <a:lnTo>
                    <a:pt x="4297" y="1841"/>
                  </a:lnTo>
                  <a:lnTo>
                    <a:pt x="4250" y="1841"/>
                  </a:lnTo>
                  <a:lnTo>
                    <a:pt x="4200" y="1837"/>
                  </a:lnTo>
                  <a:lnTo>
                    <a:pt x="4151" y="1834"/>
                  </a:lnTo>
                  <a:lnTo>
                    <a:pt x="4100" y="1828"/>
                  </a:lnTo>
                  <a:lnTo>
                    <a:pt x="4049" y="1820"/>
                  </a:lnTo>
                  <a:lnTo>
                    <a:pt x="3996" y="1808"/>
                  </a:lnTo>
                  <a:lnTo>
                    <a:pt x="3943" y="1797"/>
                  </a:lnTo>
                  <a:lnTo>
                    <a:pt x="3888" y="1781"/>
                  </a:lnTo>
                  <a:lnTo>
                    <a:pt x="3833" y="1765"/>
                  </a:lnTo>
                  <a:lnTo>
                    <a:pt x="3776" y="1744"/>
                  </a:lnTo>
                  <a:lnTo>
                    <a:pt x="3720" y="1723"/>
                  </a:lnTo>
                  <a:lnTo>
                    <a:pt x="3663" y="1697"/>
                  </a:lnTo>
                  <a:lnTo>
                    <a:pt x="3603" y="1669"/>
                  </a:lnTo>
                  <a:lnTo>
                    <a:pt x="3545" y="1639"/>
                  </a:lnTo>
                  <a:lnTo>
                    <a:pt x="3484" y="1605"/>
                  </a:lnTo>
                  <a:lnTo>
                    <a:pt x="3422" y="1569"/>
                  </a:lnTo>
                  <a:lnTo>
                    <a:pt x="3361" y="1531"/>
                  </a:lnTo>
                  <a:lnTo>
                    <a:pt x="3297" y="1487"/>
                  </a:lnTo>
                  <a:lnTo>
                    <a:pt x="3235" y="1442"/>
                  </a:lnTo>
                  <a:lnTo>
                    <a:pt x="3170" y="1393"/>
                  </a:lnTo>
                  <a:lnTo>
                    <a:pt x="3104" y="1340"/>
                  </a:lnTo>
                  <a:lnTo>
                    <a:pt x="3039" y="1285"/>
                  </a:lnTo>
                  <a:lnTo>
                    <a:pt x="3039" y="1285"/>
                  </a:lnTo>
                  <a:lnTo>
                    <a:pt x="2909" y="1172"/>
                  </a:lnTo>
                  <a:lnTo>
                    <a:pt x="2782" y="1067"/>
                  </a:lnTo>
                  <a:lnTo>
                    <a:pt x="2659" y="967"/>
                  </a:lnTo>
                  <a:lnTo>
                    <a:pt x="2539" y="872"/>
                  </a:lnTo>
                  <a:lnTo>
                    <a:pt x="2423" y="783"/>
                  </a:lnTo>
                  <a:lnTo>
                    <a:pt x="2310" y="701"/>
                  </a:lnTo>
                  <a:lnTo>
                    <a:pt x="2201" y="622"/>
                  </a:lnTo>
                  <a:lnTo>
                    <a:pt x="2094" y="549"/>
                  </a:lnTo>
                  <a:lnTo>
                    <a:pt x="1990" y="483"/>
                  </a:lnTo>
                  <a:lnTo>
                    <a:pt x="1888" y="420"/>
                  </a:lnTo>
                  <a:lnTo>
                    <a:pt x="1788" y="362"/>
                  </a:lnTo>
                  <a:lnTo>
                    <a:pt x="1692" y="308"/>
                  </a:lnTo>
                  <a:lnTo>
                    <a:pt x="1597" y="261"/>
                  </a:lnTo>
                  <a:lnTo>
                    <a:pt x="1505" y="218"/>
                  </a:lnTo>
                  <a:lnTo>
                    <a:pt x="1413" y="177"/>
                  </a:lnTo>
                  <a:lnTo>
                    <a:pt x="1325" y="142"/>
                  </a:lnTo>
                  <a:lnTo>
                    <a:pt x="1237" y="111"/>
                  </a:lnTo>
                  <a:lnTo>
                    <a:pt x="1151" y="85"/>
                  </a:lnTo>
                  <a:lnTo>
                    <a:pt x="1065" y="61"/>
                  </a:lnTo>
                  <a:lnTo>
                    <a:pt x="982" y="43"/>
                  </a:lnTo>
                  <a:lnTo>
                    <a:pt x="898" y="27"/>
                  </a:lnTo>
                  <a:lnTo>
                    <a:pt x="816" y="16"/>
                  </a:lnTo>
                  <a:lnTo>
                    <a:pt x="734" y="6"/>
                  </a:lnTo>
                  <a:lnTo>
                    <a:pt x="653" y="1"/>
                  </a:lnTo>
                  <a:lnTo>
                    <a:pt x="572" y="0"/>
                  </a:lnTo>
                  <a:lnTo>
                    <a:pt x="491" y="0"/>
                  </a:lnTo>
                  <a:lnTo>
                    <a:pt x="410" y="5"/>
                  </a:lnTo>
                  <a:lnTo>
                    <a:pt x="329" y="11"/>
                  </a:lnTo>
                  <a:lnTo>
                    <a:pt x="249" y="21"/>
                  </a:lnTo>
                  <a:lnTo>
                    <a:pt x="167" y="32"/>
                  </a:lnTo>
                  <a:lnTo>
                    <a:pt x="83" y="47"/>
                  </a:lnTo>
                  <a:lnTo>
                    <a:pt x="0" y="63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5592" name="Freeform 24"/>
            <p:cNvSpPr>
              <a:spLocks/>
            </p:cNvSpPr>
            <p:nvPr userDrawn="1"/>
          </p:nvSpPr>
          <p:spPr bwMode="auto">
            <a:xfrm>
              <a:off x="522" y="968"/>
              <a:ext cx="5365" cy="888"/>
            </a:xfrm>
            <a:custGeom>
              <a:avLst/>
              <a:gdLst/>
              <a:ahLst/>
              <a:cxnLst>
                <a:cxn ang="0">
                  <a:pos x="5365" y="1235"/>
                </a:cxn>
                <a:cxn ang="0">
                  <a:pos x="5325" y="1285"/>
                </a:cxn>
                <a:cxn ang="0">
                  <a:pos x="5275" y="1340"/>
                </a:cxn>
                <a:cxn ang="0">
                  <a:pos x="5206" y="1406"/>
                </a:cxn>
                <a:cxn ang="0">
                  <a:pos x="5118" y="1479"/>
                </a:cxn>
                <a:cxn ang="0">
                  <a:pos x="5013" y="1555"/>
                </a:cxn>
                <a:cxn ang="0">
                  <a:pos x="4921" y="1610"/>
                </a:cxn>
                <a:cxn ang="0">
                  <a:pos x="4854" y="1644"/>
                </a:cxn>
                <a:cxn ang="0">
                  <a:pos x="4785" y="1676"/>
                </a:cxn>
                <a:cxn ang="0">
                  <a:pos x="4710" y="1705"/>
                </a:cxn>
                <a:cxn ang="0">
                  <a:pos x="4631" y="1729"/>
                </a:cxn>
                <a:cxn ang="0">
                  <a:pos x="4549" y="1749"/>
                </a:cxn>
                <a:cxn ang="0">
                  <a:pos x="4461" y="1765"/>
                </a:cxn>
                <a:cxn ang="0">
                  <a:pos x="4370" y="1773"/>
                </a:cxn>
                <a:cxn ang="0">
                  <a:pos x="4275" y="1776"/>
                </a:cxn>
                <a:cxn ang="0">
                  <a:pos x="4177" y="1771"/>
                </a:cxn>
                <a:cxn ang="0">
                  <a:pos x="4074" y="1758"/>
                </a:cxn>
                <a:cxn ang="0">
                  <a:pos x="3969" y="1737"/>
                </a:cxn>
                <a:cxn ang="0">
                  <a:pos x="3857" y="1708"/>
                </a:cxn>
                <a:cxn ang="0">
                  <a:pos x="3745" y="1668"/>
                </a:cxn>
                <a:cxn ang="0">
                  <a:pos x="3627" y="1618"/>
                </a:cxn>
                <a:cxn ang="0">
                  <a:pos x="3506" y="1555"/>
                </a:cxn>
                <a:cxn ang="0">
                  <a:pos x="3383" y="1482"/>
                </a:cxn>
                <a:cxn ang="0">
                  <a:pos x="3255" y="1397"/>
                </a:cxn>
                <a:cxn ang="0">
                  <a:pos x="3124" y="1297"/>
                </a:cxn>
                <a:cxn ang="0">
                  <a:pos x="3058" y="1242"/>
                </a:cxn>
                <a:cxn ang="0">
                  <a:pos x="2797" y="1029"/>
                </a:cxn>
                <a:cxn ang="0">
                  <a:pos x="2551" y="838"/>
                </a:cxn>
                <a:cxn ang="0">
                  <a:pos x="2319" y="670"/>
                </a:cxn>
                <a:cxn ang="0">
                  <a:pos x="2101" y="523"/>
                </a:cxn>
                <a:cxn ang="0">
                  <a:pos x="1893" y="396"/>
                </a:cxn>
                <a:cxn ang="0">
                  <a:pos x="1696" y="289"/>
                </a:cxn>
                <a:cxn ang="0">
                  <a:pos x="1507" y="200"/>
                </a:cxn>
                <a:cxn ang="0">
                  <a:pos x="1325" y="129"/>
                </a:cxn>
                <a:cxn ang="0">
                  <a:pos x="1150" y="74"/>
                </a:cxn>
                <a:cxn ang="0">
                  <a:pos x="981" y="36"/>
                </a:cxn>
                <a:cxn ang="0">
                  <a:pos x="815" y="11"/>
                </a:cxn>
                <a:cxn ang="0">
                  <a:pos x="652" y="2"/>
                </a:cxn>
                <a:cxn ang="0">
                  <a:pos x="491" y="3"/>
                </a:cxn>
                <a:cxn ang="0">
                  <a:pos x="328" y="18"/>
                </a:cxn>
                <a:cxn ang="0">
                  <a:pos x="166" y="42"/>
                </a:cxn>
                <a:cxn ang="0">
                  <a:pos x="0" y="76"/>
                </a:cxn>
              </a:cxnLst>
              <a:rect l="0" t="0" r="r" b="b"/>
              <a:pathLst>
                <a:path w="5365" h="1776">
                  <a:moveTo>
                    <a:pt x="5365" y="1235"/>
                  </a:moveTo>
                  <a:lnTo>
                    <a:pt x="5365" y="1235"/>
                  </a:lnTo>
                  <a:lnTo>
                    <a:pt x="5354" y="1248"/>
                  </a:lnTo>
                  <a:lnTo>
                    <a:pt x="5325" y="1285"/>
                  </a:lnTo>
                  <a:lnTo>
                    <a:pt x="5301" y="1311"/>
                  </a:lnTo>
                  <a:lnTo>
                    <a:pt x="5275" y="1340"/>
                  </a:lnTo>
                  <a:lnTo>
                    <a:pt x="5243" y="1371"/>
                  </a:lnTo>
                  <a:lnTo>
                    <a:pt x="5206" y="1406"/>
                  </a:lnTo>
                  <a:lnTo>
                    <a:pt x="5164" y="1442"/>
                  </a:lnTo>
                  <a:lnTo>
                    <a:pt x="5118" y="1479"/>
                  </a:lnTo>
                  <a:lnTo>
                    <a:pt x="5067" y="1518"/>
                  </a:lnTo>
                  <a:lnTo>
                    <a:pt x="5013" y="1555"/>
                  </a:lnTo>
                  <a:lnTo>
                    <a:pt x="4953" y="1592"/>
                  </a:lnTo>
                  <a:lnTo>
                    <a:pt x="4921" y="1610"/>
                  </a:lnTo>
                  <a:lnTo>
                    <a:pt x="4889" y="1628"/>
                  </a:lnTo>
                  <a:lnTo>
                    <a:pt x="4854" y="1644"/>
                  </a:lnTo>
                  <a:lnTo>
                    <a:pt x="4820" y="1660"/>
                  </a:lnTo>
                  <a:lnTo>
                    <a:pt x="4785" y="1676"/>
                  </a:lnTo>
                  <a:lnTo>
                    <a:pt x="4747" y="1691"/>
                  </a:lnTo>
                  <a:lnTo>
                    <a:pt x="4710" y="1705"/>
                  </a:lnTo>
                  <a:lnTo>
                    <a:pt x="4671" y="1718"/>
                  </a:lnTo>
                  <a:lnTo>
                    <a:pt x="4631" y="1729"/>
                  </a:lnTo>
                  <a:lnTo>
                    <a:pt x="4591" y="1739"/>
                  </a:lnTo>
                  <a:lnTo>
                    <a:pt x="4549" y="1749"/>
                  </a:lnTo>
                  <a:lnTo>
                    <a:pt x="4506" y="1757"/>
                  </a:lnTo>
                  <a:lnTo>
                    <a:pt x="4461" y="1765"/>
                  </a:lnTo>
                  <a:lnTo>
                    <a:pt x="4417" y="1770"/>
                  </a:lnTo>
                  <a:lnTo>
                    <a:pt x="4370" y="1773"/>
                  </a:lnTo>
                  <a:lnTo>
                    <a:pt x="4324" y="1775"/>
                  </a:lnTo>
                  <a:lnTo>
                    <a:pt x="4275" y="1776"/>
                  </a:lnTo>
                  <a:lnTo>
                    <a:pt x="4227" y="1775"/>
                  </a:lnTo>
                  <a:lnTo>
                    <a:pt x="4177" y="1771"/>
                  </a:lnTo>
                  <a:lnTo>
                    <a:pt x="4125" y="1766"/>
                  </a:lnTo>
                  <a:lnTo>
                    <a:pt x="4074" y="1758"/>
                  </a:lnTo>
                  <a:lnTo>
                    <a:pt x="4021" y="1749"/>
                  </a:lnTo>
                  <a:lnTo>
                    <a:pt x="3969" y="1737"/>
                  </a:lnTo>
                  <a:lnTo>
                    <a:pt x="3913" y="1724"/>
                  </a:lnTo>
                  <a:lnTo>
                    <a:pt x="3857" y="1708"/>
                  </a:lnTo>
                  <a:lnTo>
                    <a:pt x="3802" y="1689"/>
                  </a:lnTo>
                  <a:lnTo>
                    <a:pt x="3745" y="1668"/>
                  </a:lnTo>
                  <a:lnTo>
                    <a:pt x="3687" y="1644"/>
                  </a:lnTo>
                  <a:lnTo>
                    <a:pt x="3627" y="1618"/>
                  </a:lnTo>
                  <a:lnTo>
                    <a:pt x="3567" y="1587"/>
                  </a:lnTo>
                  <a:lnTo>
                    <a:pt x="3506" y="1555"/>
                  </a:lnTo>
                  <a:lnTo>
                    <a:pt x="3445" y="1521"/>
                  </a:lnTo>
                  <a:lnTo>
                    <a:pt x="3383" y="1482"/>
                  </a:lnTo>
                  <a:lnTo>
                    <a:pt x="3319" y="1440"/>
                  </a:lnTo>
                  <a:lnTo>
                    <a:pt x="3255" y="1397"/>
                  </a:lnTo>
                  <a:lnTo>
                    <a:pt x="3190" y="1348"/>
                  </a:lnTo>
                  <a:lnTo>
                    <a:pt x="3124" y="1297"/>
                  </a:lnTo>
                  <a:lnTo>
                    <a:pt x="3058" y="1242"/>
                  </a:lnTo>
                  <a:lnTo>
                    <a:pt x="3058" y="1242"/>
                  </a:lnTo>
                  <a:lnTo>
                    <a:pt x="2924" y="1132"/>
                  </a:lnTo>
                  <a:lnTo>
                    <a:pt x="2797" y="1029"/>
                  </a:lnTo>
                  <a:lnTo>
                    <a:pt x="2672" y="930"/>
                  </a:lnTo>
                  <a:lnTo>
                    <a:pt x="2551" y="838"/>
                  </a:lnTo>
                  <a:lnTo>
                    <a:pt x="2434" y="751"/>
                  </a:lnTo>
                  <a:lnTo>
                    <a:pt x="2319" y="670"/>
                  </a:lnTo>
                  <a:lnTo>
                    <a:pt x="2209" y="593"/>
                  </a:lnTo>
                  <a:lnTo>
                    <a:pt x="2101" y="523"/>
                  </a:lnTo>
                  <a:lnTo>
                    <a:pt x="1996" y="457"/>
                  </a:lnTo>
                  <a:lnTo>
                    <a:pt x="1893" y="396"/>
                  </a:lnTo>
                  <a:lnTo>
                    <a:pt x="1793" y="341"/>
                  </a:lnTo>
                  <a:lnTo>
                    <a:pt x="1696" y="289"/>
                  </a:lnTo>
                  <a:lnTo>
                    <a:pt x="1600" y="242"/>
                  </a:lnTo>
                  <a:lnTo>
                    <a:pt x="1507" y="200"/>
                  </a:lnTo>
                  <a:lnTo>
                    <a:pt x="1415" y="163"/>
                  </a:lnTo>
                  <a:lnTo>
                    <a:pt x="1325" y="129"/>
                  </a:lnTo>
                  <a:lnTo>
                    <a:pt x="1238" y="100"/>
                  </a:lnTo>
                  <a:lnTo>
                    <a:pt x="1150" y="74"/>
                  </a:lnTo>
                  <a:lnTo>
                    <a:pt x="1065" y="53"/>
                  </a:lnTo>
                  <a:lnTo>
                    <a:pt x="981" y="36"/>
                  </a:lnTo>
                  <a:lnTo>
                    <a:pt x="897" y="23"/>
                  </a:lnTo>
                  <a:lnTo>
                    <a:pt x="815" y="11"/>
                  </a:lnTo>
                  <a:lnTo>
                    <a:pt x="734" y="5"/>
                  </a:lnTo>
                  <a:lnTo>
                    <a:pt x="652" y="2"/>
                  </a:lnTo>
                  <a:lnTo>
                    <a:pt x="571" y="0"/>
                  </a:lnTo>
                  <a:lnTo>
                    <a:pt x="491" y="3"/>
                  </a:lnTo>
                  <a:lnTo>
                    <a:pt x="409" y="8"/>
                  </a:lnTo>
                  <a:lnTo>
                    <a:pt x="328" y="18"/>
                  </a:lnTo>
                  <a:lnTo>
                    <a:pt x="248" y="29"/>
                  </a:lnTo>
                  <a:lnTo>
                    <a:pt x="166" y="42"/>
                  </a:lnTo>
                  <a:lnTo>
                    <a:pt x="84" y="58"/>
                  </a:lnTo>
                  <a:lnTo>
                    <a:pt x="0" y="7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5593" name="Freeform 25"/>
            <p:cNvSpPr>
              <a:spLocks/>
            </p:cNvSpPr>
            <p:nvPr userDrawn="1"/>
          </p:nvSpPr>
          <p:spPr bwMode="auto">
            <a:xfrm>
              <a:off x="542" y="987"/>
              <a:ext cx="5381" cy="854"/>
            </a:xfrm>
            <a:custGeom>
              <a:avLst/>
              <a:gdLst/>
              <a:ahLst/>
              <a:cxnLst>
                <a:cxn ang="0">
                  <a:pos x="5381" y="1145"/>
                </a:cxn>
                <a:cxn ang="0">
                  <a:pos x="5341" y="1195"/>
                </a:cxn>
                <a:cxn ang="0">
                  <a:pos x="5293" y="1250"/>
                </a:cxn>
                <a:cxn ang="0">
                  <a:pos x="5224" y="1319"/>
                </a:cxn>
                <a:cxn ang="0">
                  <a:pos x="5138" y="1395"/>
                </a:cxn>
                <a:cxn ang="0">
                  <a:pos x="5033" y="1472"/>
                </a:cxn>
                <a:cxn ang="0">
                  <a:pos x="4943" y="1529"/>
                </a:cxn>
                <a:cxn ang="0">
                  <a:pos x="4877" y="1564"/>
                </a:cxn>
                <a:cxn ang="0">
                  <a:pos x="4808" y="1598"/>
                </a:cxn>
                <a:cxn ang="0">
                  <a:pos x="4733" y="1629"/>
                </a:cxn>
                <a:cxn ang="0">
                  <a:pos x="4655" y="1655"/>
                </a:cxn>
                <a:cxn ang="0">
                  <a:pos x="4572" y="1676"/>
                </a:cxn>
                <a:cxn ang="0">
                  <a:pos x="4486" y="1694"/>
                </a:cxn>
                <a:cxn ang="0">
                  <a:pos x="4396" y="1705"/>
                </a:cxn>
                <a:cxn ang="0">
                  <a:pos x="4300" y="1708"/>
                </a:cxn>
                <a:cxn ang="0">
                  <a:pos x="4201" y="1706"/>
                </a:cxn>
                <a:cxn ang="0">
                  <a:pos x="4098" y="1695"/>
                </a:cxn>
                <a:cxn ang="0">
                  <a:pos x="3992" y="1677"/>
                </a:cxn>
                <a:cxn ang="0">
                  <a:pos x="3882" y="1648"/>
                </a:cxn>
                <a:cxn ang="0">
                  <a:pos x="3768" y="1611"/>
                </a:cxn>
                <a:cxn ang="0">
                  <a:pos x="3650" y="1563"/>
                </a:cxn>
                <a:cxn ang="0">
                  <a:pos x="3528" y="1503"/>
                </a:cxn>
                <a:cxn ang="0">
                  <a:pos x="3403" y="1432"/>
                </a:cxn>
                <a:cxn ang="0">
                  <a:pos x="3274" y="1348"/>
                </a:cxn>
                <a:cxn ang="0">
                  <a:pos x="3142" y="1251"/>
                </a:cxn>
                <a:cxn ang="0">
                  <a:pos x="3074" y="1198"/>
                </a:cxn>
                <a:cxn ang="0">
                  <a:pos x="2810" y="988"/>
                </a:cxn>
                <a:cxn ang="0">
                  <a:pos x="2561" y="801"/>
                </a:cxn>
                <a:cxn ang="0">
                  <a:pos x="2328" y="638"/>
                </a:cxn>
                <a:cxn ang="0">
                  <a:pos x="2106" y="494"/>
                </a:cxn>
                <a:cxn ang="0">
                  <a:pos x="1898" y="371"/>
                </a:cxn>
                <a:cxn ang="0">
                  <a:pos x="1698" y="268"/>
                </a:cxn>
                <a:cxn ang="0">
                  <a:pos x="1508" y="182"/>
                </a:cxn>
                <a:cxn ang="0">
                  <a:pos x="1326" y="114"/>
                </a:cxn>
                <a:cxn ang="0">
                  <a:pos x="1149" y="63"/>
                </a:cxn>
                <a:cxn ang="0">
                  <a:pos x="980" y="27"/>
                </a:cxn>
                <a:cxn ang="0">
                  <a:pos x="813" y="6"/>
                </a:cxn>
                <a:cxn ang="0">
                  <a:pos x="650" y="0"/>
                </a:cxn>
                <a:cxn ang="0">
                  <a:pos x="489" y="5"/>
                </a:cxn>
                <a:cxn ang="0">
                  <a:pos x="328" y="22"/>
                </a:cxn>
                <a:cxn ang="0">
                  <a:pos x="165" y="50"/>
                </a:cxn>
                <a:cxn ang="0">
                  <a:pos x="0" y="89"/>
                </a:cxn>
              </a:cxnLst>
              <a:rect l="0" t="0" r="r" b="b"/>
              <a:pathLst>
                <a:path w="5381" h="1708">
                  <a:moveTo>
                    <a:pt x="5381" y="1145"/>
                  </a:moveTo>
                  <a:lnTo>
                    <a:pt x="5381" y="1145"/>
                  </a:lnTo>
                  <a:lnTo>
                    <a:pt x="5372" y="1157"/>
                  </a:lnTo>
                  <a:lnTo>
                    <a:pt x="5341" y="1195"/>
                  </a:lnTo>
                  <a:lnTo>
                    <a:pt x="5319" y="1220"/>
                  </a:lnTo>
                  <a:lnTo>
                    <a:pt x="5293" y="1250"/>
                  </a:lnTo>
                  <a:lnTo>
                    <a:pt x="5261" y="1283"/>
                  </a:lnTo>
                  <a:lnTo>
                    <a:pt x="5224" y="1319"/>
                  </a:lnTo>
                  <a:lnTo>
                    <a:pt x="5184" y="1356"/>
                  </a:lnTo>
                  <a:lnTo>
                    <a:pt x="5138" y="1395"/>
                  </a:lnTo>
                  <a:lnTo>
                    <a:pt x="5088" y="1434"/>
                  </a:lnTo>
                  <a:lnTo>
                    <a:pt x="5033" y="1472"/>
                  </a:lnTo>
                  <a:lnTo>
                    <a:pt x="4975" y="1511"/>
                  </a:lnTo>
                  <a:lnTo>
                    <a:pt x="4943" y="1529"/>
                  </a:lnTo>
                  <a:lnTo>
                    <a:pt x="4911" y="1547"/>
                  </a:lnTo>
                  <a:lnTo>
                    <a:pt x="4877" y="1564"/>
                  </a:lnTo>
                  <a:lnTo>
                    <a:pt x="4843" y="1582"/>
                  </a:lnTo>
                  <a:lnTo>
                    <a:pt x="4808" y="1598"/>
                  </a:lnTo>
                  <a:lnTo>
                    <a:pt x="4770" y="1613"/>
                  </a:lnTo>
                  <a:lnTo>
                    <a:pt x="4733" y="1629"/>
                  </a:lnTo>
                  <a:lnTo>
                    <a:pt x="4694" y="1642"/>
                  </a:lnTo>
                  <a:lnTo>
                    <a:pt x="4655" y="1655"/>
                  </a:lnTo>
                  <a:lnTo>
                    <a:pt x="4614" y="1666"/>
                  </a:lnTo>
                  <a:lnTo>
                    <a:pt x="4572" y="1676"/>
                  </a:lnTo>
                  <a:lnTo>
                    <a:pt x="4530" y="1685"/>
                  </a:lnTo>
                  <a:lnTo>
                    <a:pt x="4486" y="1694"/>
                  </a:lnTo>
                  <a:lnTo>
                    <a:pt x="4441" y="1700"/>
                  </a:lnTo>
                  <a:lnTo>
                    <a:pt x="4396" y="1705"/>
                  </a:lnTo>
                  <a:lnTo>
                    <a:pt x="4348" y="1708"/>
                  </a:lnTo>
                  <a:lnTo>
                    <a:pt x="4300" y="1708"/>
                  </a:lnTo>
                  <a:lnTo>
                    <a:pt x="4251" y="1708"/>
                  </a:lnTo>
                  <a:lnTo>
                    <a:pt x="4201" y="1706"/>
                  </a:lnTo>
                  <a:lnTo>
                    <a:pt x="4150" y="1702"/>
                  </a:lnTo>
                  <a:lnTo>
                    <a:pt x="4098" y="1695"/>
                  </a:lnTo>
                  <a:lnTo>
                    <a:pt x="4046" y="1687"/>
                  </a:lnTo>
                  <a:lnTo>
                    <a:pt x="3992" y="1677"/>
                  </a:lnTo>
                  <a:lnTo>
                    <a:pt x="3937" y="1664"/>
                  </a:lnTo>
                  <a:lnTo>
                    <a:pt x="3882" y="1648"/>
                  </a:lnTo>
                  <a:lnTo>
                    <a:pt x="3825" y="1631"/>
                  </a:lnTo>
                  <a:lnTo>
                    <a:pt x="3768" y="1611"/>
                  </a:lnTo>
                  <a:lnTo>
                    <a:pt x="3708" y="1589"/>
                  </a:lnTo>
                  <a:lnTo>
                    <a:pt x="3650" y="1563"/>
                  </a:lnTo>
                  <a:lnTo>
                    <a:pt x="3589" y="1534"/>
                  </a:lnTo>
                  <a:lnTo>
                    <a:pt x="3528" y="1503"/>
                  </a:lnTo>
                  <a:lnTo>
                    <a:pt x="3465" y="1469"/>
                  </a:lnTo>
                  <a:lnTo>
                    <a:pt x="3403" y="1432"/>
                  </a:lnTo>
                  <a:lnTo>
                    <a:pt x="3339" y="1392"/>
                  </a:lnTo>
                  <a:lnTo>
                    <a:pt x="3274" y="1348"/>
                  </a:lnTo>
                  <a:lnTo>
                    <a:pt x="3209" y="1301"/>
                  </a:lnTo>
                  <a:lnTo>
                    <a:pt x="3142" y="1251"/>
                  </a:lnTo>
                  <a:lnTo>
                    <a:pt x="3074" y="1198"/>
                  </a:lnTo>
                  <a:lnTo>
                    <a:pt x="3074" y="1198"/>
                  </a:lnTo>
                  <a:lnTo>
                    <a:pt x="2941" y="1090"/>
                  </a:lnTo>
                  <a:lnTo>
                    <a:pt x="2810" y="988"/>
                  </a:lnTo>
                  <a:lnTo>
                    <a:pt x="2684" y="891"/>
                  </a:lnTo>
                  <a:lnTo>
                    <a:pt x="2561" y="801"/>
                  </a:lnTo>
                  <a:lnTo>
                    <a:pt x="2443" y="717"/>
                  </a:lnTo>
                  <a:lnTo>
                    <a:pt x="2328" y="638"/>
                  </a:lnTo>
                  <a:lnTo>
                    <a:pt x="2216" y="563"/>
                  </a:lnTo>
                  <a:lnTo>
                    <a:pt x="2106" y="494"/>
                  </a:lnTo>
                  <a:lnTo>
                    <a:pt x="2001" y="429"/>
                  </a:lnTo>
                  <a:lnTo>
                    <a:pt x="1898" y="371"/>
                  </a:lnTo>
                  <a:lnTo>
                    <a:pt x="1796" y="316"/>
                  </a:lnTo>
                  <a:lnTo>
                    <a:pt x="1698" y="268"/>
                  </a:lnTo>
                  <a:lnTo>
                    <a:pt x="1602" y="223"/>
                  </a:lnTo>
                  <a:lnTo>
                    <a:pt x="1508" y="182"/>
                  </a:lnTo>
                  <a:lnTo>
                    <a:pt x="1416" y="147"/>
                  </a:lnTo>
                  <a:lnTo>
                    <a:pt x="1326" y="114"/>
                  </a:lnTo>
                  <a:lnTo>
                    <a:pt x="1237" y="87"/>
                  </a:lnTo>
                  <a:lnTo>
                    <a:pt x="1149" y="63"/>
                  </a:lnTo>
                  <a:lnTo>
                    <a:pt x="1065" y="43"/>
                  </a:lnTo>
                  <a:lnTo>
                    <a:pt x="980" y="27"/>
                  </a:lnTo>
                  <a:lnTo>
                    <a:pt x="897" y="16"/>
                  </a:lnTo>
                  <a:lnTo>
                    <a:pt x="813" y="6"/>
                  </a:lnTo>
                  <a:lnTo>
                    <a:pt x="732" y="1"/>
                  </a:lnTo>
                  <a:lnTo>
                    <a:pt x="650" y="0"/>
                  </a:lnTo>
                  <a:lnTo>
                    <a:pt x="569" y="0"/>
                  </a:lnTo>
                  <a:lnTo>
                    <a:pt x="489" y="5"/>
                  </a:lnTo>
                  <a:lnTo>
                    <a:pt x="408" y="11"/>
                  </a:lnTo>
                  <a:lnTo>
                    <a:pt x="328" y="22"/>
                  </a:lnTo>
                  <a:lnTo>
                    <a:pt x="246" y="35"/>
                  </a:lnTo>
                  <a:lnTo>
                    <a:pt x="165" y="50"/>
                  </a:lnTo>
                  <a:lnTo>
                    <a:pt x="83" y="68"/>
                  </a:lnTo>
                  <a:lnTo>
                    <a:pt x="0" y="89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5594" name="Freeform 26"/>
            <p:cNvSpPr>
              <a:spLocks/>
            </p:cNvSpPr>
            <p:nvPr userDrawn="1"/>
          </p:nvSpPr>
          <p:spPr bwMode="auto">
            <a:xfrm>
              <a:off x="563" y="1005"/>
              <a:ext cx="5395" cy="822"/>
            </a:xfrm>
            <a:custGeom>
              <a:avLst/>
              <a:gdLst/>
              <a:ahLst/>
              <a:cxnLst>
                <a:cxn ang="0">
                  <a:pos x="5395" y="1054"/>
                </a:cxn>
                <a:cxn ang="0">
                  <a:pos x="5356" y="1106"/>
                </a:cxn>
                <a:cxn ang="0">
                  <a:pos x="5309" y="1162"/>
                </a:cxn>
                <a:cxn ang="0">
                  <a:pos x="5241" y="1232"/>
                </a:cxn>
                <a:cxn ang="0">
                  <a:pos x="5156" y="1309"/>
                </a:cxn>
                <a:cxn ang="0">
                  <a:pos x="5052" y="1390"/>
                </a:cxn>
                <a:cxn ang="0">
                  <a:pos x="4963" y="1450"/>
                </a:cxn>
                <a:cxn ang="0">
                  <a:pos x="4898" y="1487"/>
                </a:cxn>
                <a:cxn ang="0">
                  <a:pos x="4829" y="1521"/>
                </a:cxn>
                <a:cxn ang="0">
                  <a:pos x="4755" y="1553"/>
                </a:cxn>
                <a:cxn ang="0">
                  <a:pos x="4677" y="1582"/>
                </a:cxn>
                <a:cxn ang="0">
                  <a:pos x="4595" y="1605"/>
                </a:cxn>
                <a:cxn ang="0">
                  <a:pos x="4509" y="1624"/>
                </a:cxn>
                <a:cxn ang="0">
                  <a:pos x="4418" y="1637"/>
                </a:cxn>
                <a:cxn ang="0">
                  <a:pos x="4323" y="1644"/>
                </a:cxn>
                <a:cxn ang="0">
                  <a:pos x="4225" y="1642"/>
                </a:cxn>
                <a:cxn ang="0">
                  <a:pos x="4122" y="1634"/>
                </a:cxn>
                <a:cxn ang="0">
                  <a:pos x="4015" y="1618"/>
                </a:cxn>
                <a:cxn ang="0">
                  <a:pos x="3904" y="1592"/>
                </a:cxn>
                <a:cxn ang="0">
                  <a:pos x="3789" y="1556"/>
                </a:cxn>
                <a:cxn ang="0">
                  <a:pos x="3671" y="1510"/>
                </a:cxn>
                <a:cxn ang="0">
                  <a:pos x="3548" y="1451"/>
                </a:cxn>
                <a:cxn ang="0">
                  <a:pos x="3422" y="1384"/>
                </a:cxn>
                <a:cxn ang="0">
                  <a:pos x="3292" y="1301"/>
                </a:cxn>
                <a:cxn ang="0">
                  <a:pos x="3158" y="1206"/>
                </a:cxn>
                <a:cxn ang="0">
                  <a:pos x="3089" y="1154"/>
                </a:cxn>
                <a:cxn ang="0">
                  <a:pos x="2822" y="949"/>
                </a:cxn>
                <a:cxn ang="0">
                  <a:pos x="2572" y="767"/>
                </a:cxn>
                <a:cxn ang="0">
                  <a:pos x="2335" y="605"/>
                </a:cxn>
                <a:cxn ang="0">
                  <a:pos x="2111" y="467"/>
                </a:cxn>
                <a:cxn ang="0">
                  <a:pos x="1900" y="347"/>
                </a:cxn>
                <a:cxn ang="0">
                  <a:pos x="1699" y="247"/>
                </a:cxn>
                <a:cxn ang="0">
                  <a:pos x="1509" y="166"/>
                </a:cxn>
                <a:cxn ang="0">
                  <a:pos x="1326" y="102"/>
                </a:cxn>
                <a:cxn ang="0">
                  <a:pos x="1149" y="53"/>
                </a:cxn>
                <a:cxn ang="0">
                  <a:pos x="979" y="21"/>
                </a:cxn>
                <a:cxn ang="0">
                  <a:pos x="812" y="3"/>
                </a:cxn>
                <a:cxn ang="0">
                  <a:pos x="648" y="0"/>
                </a:cxn>
                <a:cxn ang="0">
                  <a:pos x="487" y="8"/>
                </a:cxn>
                <a:cxn ang="0">
                  <a:pos x="326" y="29"/>
                </a:cxn>
                <a:cxn ang="0">
                  <a:pos x="164" y="60"/>
                </a:cxn>
                <a:cxn ang="0">
                  <a:pos x="0" y="102"/>
                </a:cxn>
              </a:cxnLst>
              <a:rect l="0" t="0" r="r" b="b"/>
              <a:pathLst>
                <a:path w="5395" h="1644">
                  <a:moveTo>
                    <a:pt x="5395" y="1054"/>
                  </a:moveTo>
                  <a:lnTo>
                    <a:pt x="5395" y="1054"/>
                  </a:lnTo>
                  <a:lnTo>
                    <a:pt x="5385" y="1067"/>
                  </a:lnTo>
                  <a:lnTo>
                    <a:pt x="5356" y="1106"/>
                  </a:lnTo>
                  <a:lnTo>
                    <a:pt x="5335" y="1132"/>
                  </a:lnTo>
                  <a:lnTo>
                    <a:pt x="5309" y="1162"/>
                  </a:lnTo>
                  <a:lnTo>
                    <a:pt x="5277" y="1196"/>
                  </a:lnTo>
                  <a:lnTo>
                    <a:pt x="5241" y="1232"/>
                  </a:lnTo>
                  <a:lnTo>
                    <a:pt x="5201" y="1271"/>
                  </a:lnTo>
                  <a:lnTo>
                    <a:pt x="5156" y="1309"/>
                  </a:lnTo>
                  <a:lnTo>
                    <a:pt x="5106" y="1350"/>
                  </a:lnTo>
                  <a:lnTo>
                    <a:pt x="5052" y="1390"/>
                  </a:lnTo>
                  <a:lnTo>
                    <a:pt x="4994" y="1431"/>
                  </a:lnTo>
                  <a:lnTo>
                    <a:pt x="4963" y="1450"/>
                  </a:lnTo>
                  <a:lnTo>
                    <a:pt x="4931" y="1469"/>
                  </a:lnTo>
                  <a:lnTo>
                    <a:pt x="4898" y="1487"/>
                  </a:lnTo>
                  <a:lnTo>
                    <a:pt x="4865" y="1505"/>
                  </a:lnTo>
                  <a:lnTo>
                    <a:pt x="4829" y="1521"/>
                  </a:lnTo>
                  <a:lnTo>
                    <a:pt x="4793" y="1539"/>
                  </a:lnTo>
                  <a:lnTo>
                    <a:pt x="4755" y="1553"/>
                  </a:lnTo>
                  <a:lnTo>
                    <a:pt x="4716" y="1568"/>
                  </a:lnTo>
                  <a:lnTo>
                    <a:pt x="4677" y="1582"/>
                  </a:lnTo>
                  <a:lnTo>
                    <a:pt x="4637" y="1594"/>
                  </a:lnTo>
                  <a:lnTo>
                    <a:pt x="4595" y="1605"/>
                  </a:lnTo>
                  <a:lnTo>
                    <a:pt x="4552" y="1615"/>
                  </a:lnTo>
                  <a:lnTo>
                    <a:pt x="4509" y="1624"/>
                  </a:lnTo>
                  <a:lnTo>
                    <a:pt x="4463" y="1631"/>
                  </a:lnTo>
                  <a:lnTo>
                    <a:pt x="4418" y="1637"/>
                  </a:lnTo>
                  <a:lnTo>
                    <a:pt x="4372" y="1640"/>
                  </a:lnTo>
                  <a:lnTo>
                    <a:pt x="4323" y="1644"/>
                  </a:lnTo>
                  <a:lnTo>
                    <a:pt x="4275" y="1644"/>
                  </a:lnTo>
                  <a:lnTo>
                    <a:pt x="4225" y="1642"/>
                  </a:lnTo>
                  <a:lnTo>
                    <a:pt x="4173" y="1639"/>
                  </a:lnTo>
                  <a:lnTo>
                    <a:pt x="4122" y="1634"/>
                  </a:lnTo>
                  <a:lnTo>
                    <a:pt x="4069" y="1627"/>
                  </a:lnTo>
                  <a:lnTo>
                    <a:pt x="4015" y="1618"/>
                  </a:lnTo>
                  <a:lnTo>
                    <a:pt x="3959" y="1605"/>
                  </a:lnTo>
                  <a:lnTo>
                    <a:pt x="3904" y="1592"/>
                  </a:lnTo>
                  <a:lnTo>
                    <a:pt x="3847" y="1574"/>
                  </a:lnTo>
                  <a:lnTo>
                    <a:pt x="3789" y="1556"/>
                  </a:lnTo>
                  <a:lnTo>
                    <a:pt x="3730" y="1534"/>
                  </a:lnTo>
                  <a:lnTo>
                    <a:pt x="3671" y="1510"/>
                  </a:lnTo>
                  <a:lnTo>
                    <a:pt x="3610" y="1482"/>
                  </a:lnTo>
                  <a:lnTo>
                    <a:pt x="3548" y="1451"/>
                  </a:lnTo>
                  <a:lnTo>
                    <a:pt x="3486" y="1419"/>
                  </a:lnTo>
                  <a:lnTo>
                    <a:pt x="3422" y="1384"/>
                  </a:lnTo>
                  <a:lnTo>
                    <a:pt x="3357" y="1343"/>
                  </a:lnTo>
                  <a:lnTo>
                    <a:pt x="3292" y="1301"/>
                  </a:lnTo>
                  <a:lnTo>
                    <a:pt x="3225" y="1256"/>
                  </a:lnTo>
                  <a:lnTo>
                    <a:pt x="3158" y="1206"/>
                  </a:lnTo>
                  <a:lnTo>
                    <a:pt x="3089" y="1154"/>
                  </a:lnTo>
                  <a:lnTo>
                    <a:pt x="3089" y="1154"/>
                  </a:lnTo>
                  <a:lnTo>
                    <a:pt x="2954" y="1049"/>
                  </a:lnTo>
                  <a:lnTo>
                    <a:pt x="2822" y="949"/>
                  </a:lnTo>
                  <a:lnTo>
                    <a:pt x="2696" y="856"/>
                  </a:lnTo>
                  <a:lnTo>
                    <a:pt x="2572" y="767"/>
                  </a:lnTo>
                  <a:lnTo>
                    <a:pt x="2452" y="683"/>
                  </a:lnTo>
                  <a:lnTo>
                    <a:pt x="2335" y="605"/>
                  </a:lnTo>
                  <a:lnTo>
                    <a:pt x="2223" y="534"/>
                  </a:lnTo>
                  <a:lnTo>
                    <a:pt x="2111" y="467"/>
                  </a:lnTo>
                  <a:lnTo>
                    <a:pt x="2005" y="405"/>
                  </a:lnTo>
                  <a:lnTo>
                    <a:pt x="1900" y="347"/>
                  </a:lnTo>
                  <a:lnTo>
                    <a:pt x="1799" y="295"/>
                  </a:lnTo>
                  <a:lnTo>
                    <a:pt x="1699" y="247"/>
                  </a:lnTo>
                  <a:lnTo>
                    <a:pt x="1603" y="205"/>
                  </a:lnTo>
                  <a:lnTo>
                    <a:pt x="1509" y="166"/>
                  </a:lnTo>
                  <a:lnTo>
                    <a:pt x="1416" y="131"/>
                  </a:lnTo>
                  <a:lnTo>
                    <a:pt x="1326" y="102"/>
                  </a:lnTo>
                  <a:lnTo>
                    <a:pt x="1237" y="76"/>
                  </a:lnTo>
                  <a:lnTo>
                    <a:pt x="1149" y="53"/>
                  </a:lnTo>
                  <a:lnTo>
                    <a:pt x="1063" y="35"/>
                  </a:lnTo>
                  <a:lnTo>
                    <a:pt x="979" y="21"/>
                  </a:lnTo>
                  <a:lnTo>
                    <a:pt x="894" y="11"/>
                  </a:lnTo>
                  <a:lnTo>
                    <a:pt x="812" y="3"/>
                  </a:lnTo>
                  <a:lnTo>
                    <a:pt x="730" y="0"/>
                  </a:lnTo>
                  <a:lnTo>
                    <a:pt x="648" y="0"/>
                  </a:lnTo>
                  <a:lnTo>
                    <a:pt x="568" y="2"/>
                  </a:lnTo>
                  <a:lnTo>
                    <a:pt x="487" y="8"/>
                  </a:lnTo>
                  <a:lnTo>
                    <a:pt x="406" y="18"/>
                  </a:lnTo>
                  <a:lnTo>
                    <a:pt x="326" y="29"/>
                  </a:lnTo>
                  <a:lnTo>
                    <a:pt x="244" y="43"/>
                  </a:lnTo>
                  <a:lnTo>
                    <a:pt x="164" y="60"/>
                  </a:lnTo>
                  <a:lnTo>
                    <a:pt x="82" y="81"/>
                  </a:lnTo>
                  <a:lnTo>
                    <a:pt x="0" y="10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5595" name="Freeform 27"/>
            <p:cNvSpPr>
              <a:spLocks/>
            </p:cNvSpPr>
            <p:nvPr userDrawn="1"/>
          </p:nvSpPr>
          <p:spPr bwMode="auto">
            <a:xfrm>
              <a:off x="584" y="1023"/>
              <a:ext cx="5409" cy="791"/>
            </a:xfrm>
            <a:custGeom>
              <a:avLst/>
              <a:gdLst/>
              <a:ahLst/>
              <a:cxnLst>
                <a:cxn ang="0">
                  <a:pos x="5409" y="964"/>
                </a:cxn>
                <a:cxn ang="0">
                  <a:pos x="5371" y="1018"/>
                </a:cxn>
                <a:cxn ang="0">
                  <a:pos x="5324" y="1076"/>
                </a:cxn>
                <a:cxn ang="0">
                  <a:pos x="5257" y="1147"/>
                </a:cxn>
                <a:cxn ang="0">
                  <a:pos x="5174" y="1228"/>
                </a:cxn>
                <a:cxn ang="0">
                  <a:pos x="5071" y="1310"/>
                </a:cxn>
                <a:cxn ang="0">
                  <a:pos x="4983" y="1371"/>
                </a:cxn>
                <a:cxn ang="0">
                  <a:pos x="4919" y="1410"/>
                </a:cxn>
                <a:cxn ang="0">
                  <a:pos x="4849" y="1447"/>
                </a:cxn>
                <a:cxn ang="0">
                  <a:pos x="4777" y="1481"/>
                </a:cxn>
                <a:cxn ang="0">
                  <a:pos x="4699" y="1510"/>
                </a:cxn>
                <a:cxn ang="0">
                  <a:pos x="4617" y="1536"/>
                </a:cxn>
                <a:cxn ang="0">
                  <a:pos x="4531" y="1555"/>
                </a:cxn>
                <a:cxn ang="0">
                  <a:pos x="4441" y="1572"/>
                </a:cxn>
                <a:cxn ang="0">
                  <a:pos x="4345" y="1580"/>
                </a:cxn>
                <a:cxn ang="0">
                  <a:pos x="4247" y="1581"/>
                </a:cxn>
                <a:cxn ang="0">
                  <a:pos x="4144" y="1575"/>
                </a:cxn>
                <a:cxn ang="0">
                  <a:pos x="4037" y="1560"/>
                </a:cxn>
                <a:cxn ang="0">
                  <a:pos x="3926" y="1536"/>
                </a:cxn>
                <a:cxn ang="0">
                  <a:pos x="3811" y="1502"/>
                </a:cxn>
                <a:cxn ang="0">
                  <a:pos x="3691" y="1458"/>
                </a:cxn>
                <a:cxn ang="0">
                  <a:pos x="3568" y="1404"/>
                </a:cxn>
                <a:cxn ang="0">
                  <a:pos x="3440" y="1336"/>
                </a:cxn>
                <a:cxn ang="0">
                  <a:pos x="3310" y="1257"/>
                </a:cxn>
                <a:cxn ang="0">
                  <a:pos x="3173" y="1165"/>
                </a:cxn>
                <a:cxn ang="0">
                  <a:pos x="3105" y="1113"/>
                </a:cxn>
                <a:cxn ang="0">
                  <a:pos x="2835" y="913"/>
                </a:cxn>
                <a:cxn ang="0">
                  <a:pos x="2582" y="733"/>
                </a:cxn>
                <a:cxn ang="0">
                  <a:pos x="2343" y="577"/>
                </a:cxn>
                <a:cxn ang="0">
                  <a:pos x="2117" y="441"/>
                </a:cxn>
                <a:cxn ang="0">
                  <a:pos x="1904" y="327"/>
                </a:cxn>
                <a:cxn ang="0">
                  <a:pos x="1702" y="230"/>
                </a:cxn>
                <a:cxn ang="0">
                  <a:pos x="1509" y="152"/>
                </a:cxn>
                <a:cxn ang="0">
                  <a:pos x="1325" y="91"/>
                </a:cxn>
                <a:cxn ang="0">
                  <a:pos x="1148" y="46"/>
                </a:cxn>
                <a:cxn ang="0">
                  <a:pos x="977" y="17"/>
                </a:cxn>
                <a:cxn ang="0">
                  <a:pos x="810" y="2"/>
                </a:cxn>
                <a:cxn ang="0">
                  <a:pos x="647" y="2"/>
                </a:cxn>
                <a:cxn ang="0">
                  <a:pos x="485" y="13"/>
                </a:cxn>
                <a:cxn ang="0">
                  <a:pos x="324" y="38"/>
                </a:cxn>
                <a:cxn ang="0">
                  <a:pos x="163" y="73"/>
                </a:cxn>
                <a:cxn ang="0">
                  <a:pos x="0" y="118"/>
                </a:cxn>
              </a:cxnLst>
              <a:rect l="0" t="0" r="r" b="b"/>
              <a:pathLst>
                <a:path w="5409" h="1581">
                  <a:moveTo>
                    <a:pt x="5409" y="964"/>
                  </a:moveTo>
                  <a:lnTo>
                    <a:pt x="5409" y="964"/>
                  </a:lnTo>
                  <a:lnTo>
                    <a:pt x="5399" y="979"/>
                  </a:lnTo>
                  <a:lnTo>
                    <a:pt x="5371" y="1018"/>
                  </a:lnTo>
                  <a:lnTo>
                    <a:pt x="5350" y="1045"/>
                  </a:lnTo>
                  <a:lnTo>
                    <a:pt x="5324" y="1076"/>
                  </a:lnTo>
                  <a:lnTo>
                    <a:pt x="5294" y="1110"/>
                  </a:lnTo>
                  <a:lnTo>
                    <a:pt x="5257" y="1147"/>
                  </a:lnTo>
                  <a:lnTo>
                    <a:pt x="5219" y="1187"/>
                  </a:lnTo>
                  <a:lnTo>
                    <a:pt x="5174" y="1228"/>
                  </a:lnTo>
                  <a:lnTo>
                    <a:pt x="5126" y="1270"/>
                  </a:lnTo>
                  <a:lnTo>
                    <a:pt x="5071" y="1310"/>
                  </a:lnTo>
                  <a:lnTo>
                    <a:pt x="5013" y="1352"/>
                  </a:lnTo>
                  <a:lnTo>
                    <a:pt x="4983" y="1371"/>
                  </a:lnTo>
                  <a:lnTo>
                    <a:pt x="4952" y="1391"/>
                  </a:lnTo>
                  <a:lnTo>
                    <a:pt x="4919" y="1410"/>
                  </a:lnTo>
                  <a:lnTo>
                    <a:pt x="4885" y="1429"/>
                  </a:lnTo>
                  <a:lnTo>
                    <a:pt x="4849" y="1447"/>
                  </a:lnTo>
                  <a:lnTo>
                    <a:pt x="4813" y="1463"/>
                  </a:lnTo>
                  <a:lnTo>
                    <a:pt x="4777" y="1481"/>
                  </a:lnTo>
                  <a:lnTo>
                    <a:pt x="4738" y="1496"/>
                  </a:lnTo>
                  <a:lnTo>
                    <a:pt x="4699" y="1510"/>
                  </a:lnTo>
                  <a:lnTo>
                    <a:pt x="4659" y="1523"/>
                  </a:lnTo>
                  <a:lnTo>
                    <a:pt x="4617" y="1536"/>
                  </a:lnTo>
                  <a:lnTo>
                    <a:pt x="4574" y="1547"/>
                  </a:lnTo>
                  <a:lnTo>
                    <a:pt x="4531" y="1555"/>
                  </a:lnTo>
                  <a:lnTo>
                    <a:pt x="4487" y="1563"/>
                  </a:lnTo>
                  <a:lnTo>
                    <a:pt x="4441" y="1572"/>
                  </a:lnTo>
                  <a:lnTo>
                    <a:pt x="4394" y="1576"/>
                  </a:lnTo>
                  <a:lnTo>
                    <a:pt x="4345" y="1580"/>
                  </a:lnTo>
                  <a:lnTo>
                    <a:pt x="4297" y="1581"/>
                  </a:lnTo>
                  <a:lnTo>
                    <a:pt x="4247" y="1581"/>
                  </a:lnTo>
                  <a:lnTo>
                    <a:pt x="4197" y="1578"/>
                  </a:lnTo>
                  <a:lnTo>
                    <a:pt x="4144" y="1575"/>
                  </a:lnTo>
                  <a:lnTo>
                    <a:pt x="4091" y="1568"/>
                  </a:lnTo>
                  <a:lnTo>
                    <a:pt x="4037" y="1560"/>
                  </a:lnTo>
                  <a:lnTo>
                    <a:pt x="3982" y="1549"/>
                  </a:lnTo>
                  <a:lnTo>
                    <a:pt x="3926" y="1536"/>
                  </a:lnTo>
                  <a:lnTo>
                    <a:pt x="3869" y="1520"/>
                  </a:lnTo>
                  <a:lnTo>
                    <a:pt x="3811" y="1502"/>
                  </a:lnTo>
                  <a:lnTo>
                    <a:pt x="3751" y="1481"/>
                  </a:lnTo>
                  <a:lnTo>
                    <a:pt x="3691" y="1458"/>
                  </a:lnTo>
                  <a:lnTo>
                    <a:pt x="3630" y="1433"/>
                  </a:lnTo>
                  <a:lnTo>
                    <a:pt x="3568" y="1404"/>
                  </a:lnTo>
                  <a:lnTo>
                    <a:pt x="3505" y="1371"/>
                  </a:lnTo>
                  <a:lnTo>
                    <a:pt x="3440" y="1336"/>
                  </a:lnTo>
                  <a:lnTo>
                    <a:pt x="3375" y="1299"/>
                  </a:lnTo>
                  <a:lnTo>
                    <a:pt x="3310" y="1257"/>
                  </a:lnTo>
                  <a:lnTo>
                    <a:pt x="3241" y="1211"/>
                  </a:lnTo>
                  <a:lnTo>
                    <a:pt x="3173" y="1165"/>
                  </a:lnTo>
                  <a:lnTo>
                    <a:pt x="3105" y="1113"/>
                  </a:lnTo>
                  <a:lnTo>
                    <a:pt x="3105" y="1113"/>
                  </a:lnTo>
                  <a:lnTo>
                    <a:pt x="2968" y="1010"/>
                  </a:lnTo>
                  <a:lnTo>
                    <a:pt x="2835" y="913"/>
                  </a:lnTo>
                  <a:lnTo>
                    <a:pt x="2707" y="821"/>
                  </a:lnTo>
                  <a:lnTo>
                    <a:pt x="2582" y="733"/>
                  </a:lnTo>
                  <a:lnTo>
                    <a:pt x="2460" y="653"/>
                  </a:lnTo>
                  <a:lnTo>
                    <a:pt x="2343" y="577"/>
                  </a:lnTo>
                  <a:lnTo>
                    <a:pt x="2228" y="507"/>
                  </a:lnTo>
                  <a:lnTo>
                    <a:pt x="2117" y="441"/>
                  </a:lnTo>
                  <a:lnTo>
                    <a:pt x="2009" y="381"/>
                  </a:lnTo>
                  <a:lnTo>
                    <a:pt x="1904" y="327"/>
                  </a:lnTo>
                  <a:lnTo>
                    <a:pt x="1802" y="277"/>
                  </a:lnTo>
                  <a:lnTo>
                    <a:pt x="1702" y="230"/>
                  </a:lnTo>
                  <a:lnTo>
                    <a:pt x="1605" y="189"/>
                  </a:lnTo>
                  <a:lnTo>
                    <a:pt x="1509" y="152"/>
                  </a:lnTo>
                  <a:lnTo>
                    <a:pt x="1416" y="118"/>
                  </a:lnTo>
                  <a:lnTo>
                    <a:pt x="1325" y="91"/>
                  </a:lnTo>
                  <a:lnTo>
                    <a:pt x="1235" y="67"/>
                  </a:lnTo>
                  <a:lnTo>
                    <a:pt x="1148" y="46"/>
                  </a:lnTo>
                  <a:lnTo>
                    <a:pt x="1062" y="29"/>
                  </a:lnTo>
                  <a:lnTo>
                    <a:pt x="977" y="17"/>
                  </a:lnTo>
                  <a:lnTo>
                    <a:pt x="892" y="8"/>
                  </a:lnTo>
                  <a:lnTo>
                    <a:pt x="810" y="2"/>
                  </a:lnTo>
                  <a:lnTo>
                    <a:pt x="728" y="0"/>
                  </a:lnTo>
                  <a:lnTo>
                    <a:pt x="647" y="2"/>
                  </a:lnTo>
                  <a:lnTo>
                    <a:pt x="566" y="7"/>
                  </a:lnTo>
                  <a:lnTo>
                    <a:pt x="485" y="13"/>
                  </a:lnTo>
                  <a:lnTo>
                    <a:pt x="405" y="25"/>
                  </a:lnTo>
                  <a:lnTo>
                    <a:pt x="324" y="38"/>
                  </a:lnTo>
                  <a:lnTo>
                    <a:pt x="244" y="54"/>
                  </a:lnTo>
                  <a:lnTo>
                    <a:pt x="163" y="73"/>
                  </a:lnTo>
                  <a:lnTo>
                    <a:pt x="81" y="94"/>
                  </a:lnTo>
                  <a:lnTo>
                    <a:pt x="0" y="11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5596" name="Freeform 28"/>
            <p:cNvSpPr>
              <a:spLocks/>
            </p:cNvSpPr>
            <p:nvPr userDrawn="1"/>
          </p:nvSpPr>
          <p:spPr bwMode="auto">
            <a:xfrm>
              <a:off x="606" y="1042"/>
              <a:ext cx="5422" cy="758"/>
            </a:xfrm>
            <a:custGeom>
              <a:avLst/>
              <a:gdLst/>
              <a:ahLst/>
              <a:cxnLst>
                <a:cxn ang="0">
                  <a:pos x="5422" y="873"/>
                </a:cxn>
                <a:cxn ang="0">
                  <a:pos x="5384" y="926"/>
                </a:cxn>
                <a:cxn ang="0">
                  <a:pos x="5337" y="986"/>
                </a:cxn>
                <a:cxn ang="0">
                  <a:pos x="5273" y="1059"/>
                </a:cxn>
                <a:cxn ang="0">
                  <a:pos x="5190" y="1141"/>
                </a:cxn>
                <a:cxn ang="0">
                  <a:pos x="5088" y="1227"/>
                </a:cxn>
                <a:cxn ang="0">
                  <a:pos x="5001" y="1290"/>
                </a:cxn>
                <a:cxn ang="0">
                  <a:pos x="4937" y="1330"/>
                </a:cxn>
                <a:cxn ang="0">
                  <a:pos x="4869" y="1369"/>
                </a:cxn>
                <a:cxn ang="0">
                  <a:pos x="4797" y="1404"/>
                </a:cxn>
                <a:cxn ang="0">
                  <a:pos x="4719" y="1435"/>
                </a:cxn>
                <a:cxn ang="0">
                  <a:pos x="4637" y="1462"/>
                </a:cxn>
                <a:cxn ang="0">
                  <a:pos x="4552" y="1485"/>
                </a:cxn>
                <a:cxn ang="0">
                  <a:pos x="4462" y="1501"/>
                </a:cxn>
                <a:cxn ang="0">
                  <a:pos x="4368" y="1513"/>
                </a:cxn>
                <a:cxn ang="0">
                  <a:pos x="4268" y="1516"/>
                </a:cxn>
                <a:cxn ang="0">
                  <a:pos x="4165" y="1511"/>
                </a:cxn>
                <a:cxn ang="0">
                  <a:pos x="4058" y="1498"/>
                </a:cxn>
                <a:cxn ang="0">
                  <a:pos x="3947" y="1477"/>
                </a:cxn>
                <a:cxn ang="0">
                  <a:pos x="3830" y="1445"/>
                </a:cxn>
                <a:cxn ang="0">
                  <a:pos x="3711" y="1403"/>
                </a:cxn>
                <a:cxn ang="0">
                  <a:pos x="3586" y="1351"/>
                </a:cxn>
                <a:cxn ang="0">
                  <a:pos x="3458" y="1286"/>
                </a:cxn>
                <a:cxn ang="0">
                  <a:pos x="3325" y="1209"/>
                </a:cxn>
                <a:cxn ang="0">
                  <a:pos x="3189" y="1119"/>
                </a:cxn>
                <a:cxn ang="0">
                  <a:pos x="3120" y="1068"/>
                </a:cxn>
                <a:cxn ang="0">
                  <a:pos x="2846" y="871"/>
                </a:cxn>
                <a:cxn ang="0">
                  <a:pos x="2591" y="699"/>
                </a:cxn>
                <a:cxn ang="0">
                  <a:pos x="2349" y="545"/>
                </a:cxn>
                <a:cxn ang="0">
                  <a:pos x="2121" y="415"/>
                </a:cxn>
                <a:cxn ang="0">
                  <a:pos x="1906" y="303"/>
                </a:cxn>
                <a:cxn ang="0">
                  <a:pos x="1703" y="209"/>
                </a:cxn>
                <a:cxn ang="0">
                  <a:pos x="1509" y="135"/>
                </a:cxn>
                <a:cxn ang="0">
                  <a:pos x="1324" y="77"/>
                </a:cxn>
                <a:cxn ang="0">
                  <a:pos x="1147" y="37"/>
                </a:cxn>
                <a:cxn ang="0">
                  <a:pos x="974" y="11"/>
                </a:cxn>
                <a:cxn ang="0">
                  <a:pos x="808" y="0"/>
                </a:cxn>
                <a:cxn ang="0">
                  <a:pos x="644" y="1"/>
                </a:cxn>
                <a:cxn ang="0">
                  <a:pos x="483" y="17"/>
                </a:cxn>
                <a:cxn ang="0">
                  <a:pos x="323" y="45"/>
                </a:cxn>
                <a:cxn ang="0">
                  <a:pos x="162" y="84"/>
                </a:cxn>
                <a:cxn ang="0">
                  <a:pos x="0" y="132"/>
                </a:cxn>
              </a:cxnLst>
              <a:rect l="0" t="0" r="r" b="b"/>
              <a:pathLst>
                <a:path w="5422" h="1516">
                  <a:moveTo>
                    <a:pt x="5422" y="873"/>
                  </a:moveTo>
                  <a:lnTo>
                    <a:pt x="5422" y="873"/>
                  </a:lnTo>
                  <a:lnTo>
                    <a:pt x="5412" y="888"/>
                  </a:lnTo>
                  <a:lnTo>
                    <a:pt x="5384" y="926"/>
                  </a:lnTo>
                  <a:lnTo>
                    <a:pt x="5363" y="954"/>
                  </a:lnTo>
                  <a:lnTo>
                    <a:pt x="5337" y="986"/>
                  </a:lnTo>
                  <a:lnTo>
                    <a:pt x="5308" y="1022"/>
                  </a:lnTo>
                  <a:lnTo>
                    <a:pt x="5273" y="1059"/>
                  </a:lnTo>
                  <a:lnTo>
                    <a:pt x="5233" y="1099"/>
                  </a:lnTo>
                  <a:lnTo>
                    <a:pt x="5190" y="1141"/>
                  </a:lnTo>
                  <a:lnTo>
                    <a:pt x="5141" y="1185"/>
                  </a:lnTo>
                  <a:lnTo>
                    <a:pt x="5088" y="1227"/>
                  </a:lnTo>
                  <a:lnTo>
                    <a:pt x="5031" y="1269"/>
                  </a:lnTo>
                  <a:lnTo>
                    <a:pt x="5001" y="1290"/>
                  </a:lnTo>
                  <a:lnTo>
                    <a:pt x="4970" y="1311"/>
                  </a:lnTo>
                  <a:lnTo>
                    <a:pt x="4937" y="1330"/>
                  </a:lnTo>
                  <a:lnTo>
                    <a:pt x="4904" y="1349"/>
                  </a:lnTo>
                  <a:lnTo>
                    <a:pt x="4869" y="1369"/>
                  </a:lnTo>
                  <a:lnTo>
                    <a:pt x="4833" y="1387"/>
                  </a:lnTo>
                  <a:lnTo>
                    <a:pt x="4797" y="1404"/>
                  </a:lnTo>
                  <a:lnTo>
                    <a:pt x="4758" y="1420"/>
                  </a:lnTo>
                  <a:lnTo>
                    <a:pt x="4719" y="1435"/>
                  </a:lnTo>
                  <a:lnTo>
                    <a:pt x="4679" y="1450"/>
                  </a:lnTo>
                  <a:lnTo>
                    <a:pt x="4637" y="1462"/>
                  </a:lnTo>
                  <a:lnTo>
                    <a:pt x="4595" y="1474"/>
                  </a:lnTo>
                  <a:lnTo>
                    <a:pt x="4552" y="1485"/>
                  </a:lnTo>
                  <a:lnTo>
                    <a:pt x="4507" y="1493"/>
                  </a:lnTo>
                  <a:lnTo>
                    <a:pt x="4462" y="1501"/>
                  </a:lnTo>
                  <a:lnTo>
                    <a:pt x="4415" y="1508"/>
                  </a:lnTo>
                  <a:lnTo>
                    <a:pt x="4368" y="1513"/>
                  </a:lnTo>
                  <a:lnTo>
                    <a:pt x="4318" y="1514"/>
                  </a:lnTo>
                  <a:lnTo>
                    <a:pt x="4268" y="1516"/>
                  </a:lnTo>
                  <a:lnTo>
                    <a:pt x="4218" y="1514"/>
                  </a:lnTo>
                  <a:lnTo>
                    <a:pt x="4165" y="1511"/>
                  </a:lnTo>
                  <a:lnTo>
                    <a:pt x="4112" y="1506"/>
                  </a:lnTo>
                  <a:lnTo>
                    <a:pt x="4058" y="1498"/>
                  </a:lnTo>
                  <a:lnTo>
                    <a:pt x="4003" y="1488"/>
                  </a:lnTo>
                  <a:lnTo>
                    <a:pt x="3947" y="1477"/>
                  </a:lnTo>
                  <a:lnTo>
                    <a:pt x="3889" y="1462"/>
                  </a:lnTo>
                  <a:lnTo>
                    <a:pt x="3830" y="1445"/>
                  </a:lnTo>
                  <a:lnTo>
                    <a:pt x="3771" y="1425"/>
                  </a:lnTo>
                  <a:lnTo>
                    <a:pt x="3711" y="1403"/>
                  </a:lnTo>
                  <a:lnTo>
                    <a:pt x="3649" y="1378"/>
                  </a:lnTo>
                  <a:lnTo>
                    <a:pt x="3586" y="1351"/>
                  </a:lnTo>
                  <a:lnTo>
                    <a:pt x="3522" y="1320"/>
                  </a:lnTo>
                  <a:lnTo>
                    <a:pt x="3458" y="1286"/>
                  </a:lnTo>
                  <a:lnTo>
                    <a:pt x="3393" y="1249"/>
                  </a:lnTo>
                  <a:lnTo>
                    <a:pt x="3325" y="1209"/>
                  </a:lnTo>
                  <a:lnTo>
                    <a:pt x="3258" y="1165"/>
                  </a:lnTo>
                  <a:lnTo>
                    <a:pt x="3189" y="1119"/>
                  </a:lnTo>
                  <a:lnTo>
                    <a:pt x="3120" y="1068"/>
                  </a:lnTo>
                  <a:lnTo>
                    <a:pt x="3120" y="1068"/>
                  </a:lnTo>
                  <a:lnTo>
                    <a:pt x="2981" y="967"/>
                  </a:lnTo>
                  <a:lnTo>
                    <a:pt x="2846" y="871"/>
                  </a:lnTo>
                  <a:lnTo>
                    <a:pt x="2717" y="783"/>
                  </a:lnTo>
                  <a:lnTo>
                    <a:pt x="2591" y="699"/>
                  </a:lnTo>
                  <a:lnTo>
                    <a:pt x="2468" y="620"/>
                  </a:lnTo>
                  <a:lnTo>
                    <a:pt x="2349" y="545"/>
                  </a:lnTo>
                  <a:lnTo>
                    <a:pt x="2234" y="478"/>
                  </a:lnTo>
                  <a:lnTo>
                    <a:pt x="2121" y="415"/>
                  </a:lnTo>
                  <a:lnTo>
                    <a:pt x="2013" y="356"/>
                  </a:lnTo>
                  <a:lnTo>
                    <a:pt x="1906" y="303"/>
                  </a:lnTo>
                  <a:lnTo>
                    <a:pt x="1803" y="253"/>
                  </a:lnTo>
                  <a:lnTo>
                    <a:pt x="1703" y="209"/>
                  </a:lnTo>
                  <a:lnTo>
                    <a:pt x="1605" y="171"/>
                  </a:lnTo>
                  <a:lnTo>
                    <a:pt x="1509" y="135"/>
                  </a:lnTo>
                  <a:lnTo>
                    <a:pt x="1416" y="105"/>
                  </a:lnTo>
                  <a:lnTo>
                    <a:pt x="1324" y="77"/>
                  </a:lnTo>
                  <a:lnTo>
                    <a:pt x="1234" y="54"/>
                  </a:lnTo>
                  <a:lnTo>
                    <a:pt x="1147" y="37"/>
                  </a:lnTo>
                  <a:lnTo>
                    <a:pt x="1060" y="22"/>
                  </a:lnTo>
                  <a:lnTo>
                    <a:pt x="974" y="11"/>
                  </a:lnTo>
                  <a:lnTo>
                    <a:pt x="891" y="3"/>
                  </a:lnTo>
                  <a:lnTo>
                    <a:pt x="808" y="0"/>
                  </a:lnTo>
                  <a:lnTo>
                    <a:pt x="726" y="0"/>
                  </a:lnTo>
                  <a:lnTo>
                    <a:pt x="644" y="1"/>
                  </a:lnTo>
                  <a:lnTo>
                    <a:pt x="563" y="8"/>
                  </a:lnTo>
                  <a:lnTo>
                    <a:pt x="483" y="17"/>
                  </a:lnTo>
                  <a:lnTo>
                    <a:pt x="402" y="30"/>
                  </a:lnTo>
                  <a:lnTo>
                    <a:pt x="323" y="45"/>
                  </a:lnTo>
                  <a:lnTo>
                    <a:pt x="243" y="63"/>
                  </a:lnTo>
                  <a:lnTo>
                    <a:pt x="162" y="84"/>
                  </a:lnTo>
                  <a:lnTo>
                    <a:pt x="80" y="106"/>
                  </a:lnTo>
                  <a:lnTo>
                    <a:pt x="0" y="13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5597" name="Freeform 29"/>
            <p:cNvSpPr>
              <a:spLocks/>
            </p:cNvSpPr>
            <p:nvPr userDrawn="1"/>
          </p:nvSpPr>
          <p:spPr bwMode="auto">
            <a:xfrm>
              <a:off x="628" y="1060"/>
              <a:ext cx="5431" cy="725"/>
            </a:xfrm>
            <a:custGeom>
              <a:avLst/>
              <a:gdLst/>
              <a:ahLst/>
              <a:cxnLst>
                <a:cxn ang="0">
                  <a:pos x="5431" y="783"/>
                </a:cxn>
                <a:cxn ang="0">
                  <a:pos x="5395" y="838"/>
                </a:cxn>
                <a:cxn ang="0">
                  <a:pos x="5350" y="899"/>
                </a:cxn>
                <a:cxn ang="0">
                  <a:pos x="5286" y="974"/>
                </a:cxn>
                <a:cxn ang="0">
                  <a:pos x="5204" y="1058"/>
                </a:cxn>
                <a:cxn ang="0">
                  <a:pos x="5105" y="1147"/>
                </a:cxn>
                <a:cxn ang="0">
                  <a:pos x="5018" y="1211"/>
                </a:cxn>
                <a:cxn ang="0">
                  <a:pos x="4955" y="1253"/>
                </a:cxn>
                <a:cxn ang="0">
                  <a:pos x="4887" y="1293"/>
                </a:cxn>
                <a:cxn ang="0">
                  <a:pos x="4815" y="1329"/>
                </a:cxn>
                <a:cxn ang="0">
                  <a:pos x="4739" y="1363"/>
                </a:cxn>
                <a:cxn ang="0">
                  <a:pos x="4657" y="1392"/>
                </a:cxn>
                <a:cxn ang="0">
                  <a:pos x="4572" y="1416"/>
                </a:cxn>
                <a:cxn ang="0">
                  <a:pos x="4482" y="1434"/>
                </a:cxn>
                <a:cxn ang="0">
                  <a:pos x="4387" y="1447"/>
                </a:cxn>
                <a:cxn ang="0">
                  <a:pos x="4289" y="1452"/>
                </a:cxn>
                <a:cxn ang="0">
                  <a:pos x="4186" y="1450"/>
                </a:cxn>
                <a:cxn ang="0">
                  <a:pos x="4078" y="1439"/>
                </a:cxn>
                <a:cxn ang="0">
                  <a:pos x="3967" y="1419"/>
                </a:cxn>
                <a:cxn ang="0">
                  <a:pos x="3850" y="1390"/>
                </a:cxn>
                <a:cxn ang="0">
                  <a:pos x="3729" y="1352"/>
                </a:cxn>
                <a:cxn ang="0">
                  <a:pos x="3604" y="1300"/>
                </a:cxn>
                <a:cxn ang="0">
                  <a:pos x="3475" y="1239"/>
                </a:cxn>
                <a:cxn ang="0">
                  <a:pos x="3342" y="1163"/>
                </a:cxn>
                <a:cxn ang="0">
                  <a:pos x="3204" y="1075"/>
                </a:cxn>
                <a:cxn ang="0">
                  <a:pos x="3134" y="1027"/>
                </a:cxn>
                <a:cxn ang="0">
                  <a:pos x="2857" y="835"/>
                </a:cxn>
                <a:cxn ang="0">
                  <a:pos x="2599" y="665"/>
                </a:cxn>
                <a:cxn ang="0">
                  <a:pos x="2355" y="517"/>
                </a:cxn>
                <a:cxn ang="0">
                  <a:pos x="2126" y="389"/>
                </a:cxn>
                <a:cxn ang="0">
                  <a:pos x="1909" y="281"/>
                </a:cxn>
                <a:cxn ang="0">
                  <a:pos x="1705" y="192"/>
                </a:cxn>
                <a:cxn ang="0">
                  <a:pos x="1509" y="121"/>
                </a:cxn>
                <a:cxn ang="0">
                  <a:pos x="1323" y="68"/>
                </a:cxn>
                <a:cxn ang="0">
                  <a:pos x="1145" y="29"/>
                </a:cxn>
                <a:cxn ang="0">
                  <a:pos x="973" y="7"/>
                </a:cxn>
                <a:cxn ang="0">
                  <a:pos x="807" y="0"/>
                </a:cxn>
                <a:cxn ang="0">
                  <a:pos x="643" y="5"/>
                </a:cxn>
                <a:cxn ang="0">
                  <a:pos x="482" y="24"/>
                </a:cxn>
                <a:cxn ang="0">
                  <a:pos x="322" y="55"/>
                </a:cxn>
                <a:cxn ang="0">
                  <a:pos x="161" y="97"/>
                </a:cxn>
                <a:cxn ang="0">
                  <a:pos x="0" y="149"/>
                </a:cxn>
              </a:cxnLst>
              <a:rect l="0" t="0" r="r" b="b"/>
              <a:pathLst>
                <a:path w="5431" h="1452">
                  <a:moveTo>
                    <a:pt x="5431" y="783"/>
                  </a:moveTo>
                  <a:lnTo>
                    <a:pt x="5431" y="783"/>
                  </a:lnTo>
                  <a:lnTo>
                    <a:pt x="5423" y="798"/>
                  </a:lnTo>
                  <a:lnTo>
                    <a:pt x="5395" y="838"/>
                  </a:lnTo>
                  <a:lnTo>
                    <a:pt x="5375" y="867"/>
                  </a:lnTo>
                  <a:lnTo>
                    <a:pt x="5350" y="899"/>
                  </a:lnTo>
                  <a:lnTo>
                    <a:pt x="5320" y="935"/>
                  </a:lnTo>
                  <a:lnTo>
                    <a:pt x="5286" y="974"/>
                  </a:lnTo>
                  <a:lnTo>
                    <a:pt x="5247" y="1016"/>
                  </a:lnTo>
                  <a:lnTo>
                    <a:pt x="5204" y="1058"/>
                  </a:lnTo>
                  <a:lnTo>
                    <a:pt x="5157" y="1101"/>
                  </a:lnTo>
                  <a:lnTo>
                    <a:pt x="5105" y="1147"/>
                  </a:lnTo>
                  <a:lnTo>
                    <a:pt x="5048" y="1190"/>
                  </a:lnTo>
                  <a:lnTo>
                    <a:pt x="5018" y="1211"/>
                  </a:lnTo>
                  <a:lnTo>
                    <a:pt x="4987" y="1232"/>
                  </a:lnTo>
                  <a:lnTo>
                    <a:pt x="4955" y="1253"/>
                  </a:lnTo>
                  <a:lnTo>
                    <a:pt x="4922" y="1272"/>
                  </a:lnTo>
                  <a:lnTo>
                    <a:pt x="4887" y="1293"/>
                  </a:lnTo>
                  <a:lnTo>
                    <a:pt x="4851" y="1311"/>
                  </a:lnTo>
                  <a:lnTo>
                    <a:pt x="4815" y="1329"/>
                  </a:lnTo>
                  <a:lnTo>
                    <a:pt x="4778" y="1347"/>
                  </a:lnTo>
                  <a:lnTo>
                    <a:pt x="4739" y="1363"/>
                  </a:lnTo>
                  <a:lnTo>
                    <a:pt x="4698" y="1377"/>
                  </a:lnTo>
                  <a:lnTo>
                    <a:pt x="4657" y="1392"/>
                  </a:lnTo>
                  <a:lnTo>
                    <a:pt x="4615" y="1405"/>
                  </a:lnTo>
                  <a:lnTo>
                    <a:pt x="4572" y="1416"/>
                  </a:lnTo>
                  <a:lnTo>
                    <a:pt x="4528" y="1426"/>
                  </a:lnTo>
                  <a:lnTo>
                    <a:pt x="4482" y="1434"/>
                  </a:lnTo>
                  <a:lnTo>
                    <a:pt x="4436" y="1442"/>
                  </a:lnTo>
                  <a:lnTo>
                    <a:pt x="4387" y="1447"/>
                  </a:lnTo>
                  <a:lnTo>
                    <a:pt x="4339" y="1450"/>
                  </a:lnTo>
                  <a:lnTo>
                    <a:pt x="4289" y="1452"/>
                  </a:lnTo>
                  <a:lnTo>
                    <a:pt x="4237" y="1452"/>
                  </a:lnTo>
                  <a:lnTo>
                    <a:pt x="4186" y="1450"/>
                  </a:lnTo>
                  <a:lnTo>
                    <a:pt x="4133" y="1445"/>
                  </a:lnTo>
                  <a:lnTo>
                    <a:pt x="4078" y="1439"/>
                  </a:lnTo>
                  <a:lnTo>
                    <a:pt x="4024" y="1431"/>
                  </a:lnTo>
                  <a:lnTo>
                    <a:pt x="3967" y="1419"/>
                  </a:lnTo>
                  <a:lnTo>
                    <a:pt x="3908" y="1406"/>
                  </a:lnTo>
                  <a:lnTo>
                    <a:pt x="3850" y="1390"/>
                  </a:lnTo>
                  <a:lnTo>
                    <a:pt x="3790" y="1373"/>
                  </a:lnTo>
                  <a:lnTo>
                    <a:pt x="3729" y="1352"/>
                  </a:lnTo>
                  <a:lnTo>
                    <a:pt x="3668" y="1327"/>
                  </a:lnTo>
                  <a:lnTo>
                    <a:pt x="3604" y="1300"/>
                  </a:lnTo>
                  <a:lnTo>
                    <a:pt x="3540" y="1271"/>
                  </a:lnTo>
                  <a:lnTo>
                    <a:pt x="3475" y="1239"/>
                  </a:lnTo>
                  <a:lnTo>
                    <a:pt x="3410" y="1203"/>
                  </a:lnTo>
                  <a:lnTo>
                    <a:pt x="3342" y="1163"/>
                  </a:lnTo>
                  <a:lnTo>
                    <a:pt x="3274" y="1121"/>
                  </a:lnTo>
                  <a:lnTo>
                    <a:pt x="3204" y="1075"/>
                  </a:lnTo>
                  <a:lnTo>
                    <a:pt x="3134" y="1027"/>
                  </a:lnTo>
                  <a:lnTo>
                    <a:pt x="3134" y="1027"/>
                  </a:lnTo>
                  <a:lnTo>
                    <a:pt x="2993" y="929"/>
                  </a:lnTo>
                  <a:lnTo>
                    <a:pt x="2857" y="835"/>
                  </a:lnTo>
                  <a:lnTo>
                    <a:pt x="2727" y="748"/>
                  </a:lnTo>
                  <a:lnTo>
                    <a:pt x="2599" y="665"/>
                  </a:lnTo>
                  <a:lnTo>
                    <a:pt x="2475" y="588"/>
                  </a:lnTo>
                  <a:lnTo>
                    <a:pt x="2355" y="517"/>
                  </a:lnTo>
                  <a:lnTo>
                    <a:pt x="2239" y="451"/>
                  </a:lnTo>
                  <a:lnTo>
                    <a:pt x="2126" y="389"/>
                  </a:lnTo>
                  <a:lnTo>
                    <a:pt x="2016" y="333"/>
                  </a:lnTo>
                  <a:lnTo>
                    <a:pt x="1909" y="281"/>
                  </a:lnTo>
                  <a:lnTo>
                    <a:pt x="1805" y="234"/>
                  </a:lnTo>
                  <a:lnTo>
                    <a:pt x="1705" y="192"/>
                  </a:lnTo>
                  <a:lnTo>
                    <a:pt x="1606" y="155"/>
                  </a:lnTo>
                  <a:lnTo>
                    <a:pt x="1509" y="121"/>
                  </a:lnTo>
                  <a:lnTo>
                    <a:pt x="1416" y="92"/>
                  </a:lnTo>
                  <a:lnTo>
                    <a:pt x="1323" y="68"/>
                  </a:lnTo>
                  <a:lnTo>
                    <a:pt x="1234" y="47"/>
                  </a:lnTo>
                  <a:lnTo>
                    <a:pt x="1145" y="29"/>
                  </a:lnTo>
                  <a:lnTo>
                    <a:pt x="1058" y="16"/>
                  </a:lnTo>
                  <a:lnTo>
                    <a:pt x="973" y="7"/>
                  </a:lnTo>
                  <a:lnTo>
                    <a:pt x="890" y="2"/>
                  </a:lnTo>
                  <a:lnTo>
                    <a:pt x="807" y="0"/>
                  </a:lnTo>
                  <a:lnTo>
                    <a:pt x="725" y="0"/>
                  </a:lnTo>
                  <a:lnTo>
                    <a:pt x="643" y="5"/>
                  </a:lnTo>
                  <a:lnTo>
                    <a:pt x="562" y="13"/>
                  </a:lnTo>
                  <a:lnTo>
                    <a:pt x="482" y="24"/>
                  </a:lnTo>
                  <a:lnTo>
                    <a:pt x="401" y="37"/>
                  </a:lnTo>
                  <a:lnTo>
                    <a:pt x="322" y="55"/>
                  </a:lnTo>
                  <a:lnTo>
                    <a:pt x="242" y="74"/>
                  </a:lnTo>
                  <a:lnTo>
                    <a:pt x="161" y="97"/>
                  </a:lnTo>
                  <a:lnTo>
                    <a:pt x="80" y="121"/>
                  </a:lnTo>
                  <a:lnTo>
                    <a:pt x="0" y="149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5598" name="Freeform 30"/>
            <p:cNvSpPr>
              <a:spLocks/>
            </p:cNvSpPr>
            <p:nvPr userDrawn="1"/>
          </p:nvSpPr>
          <p:spPr bwMode="auto">
            <a:xfrm>
              <a:off x="652" y="1076"/>
              <a:ext cx="5439" cy="696"/>
            </a:xfrm>
            <a:custGeom>
              <a:avLst/>
              <a:gdLst/>
              <a:ahLst/>
              <a:cxnLst>
                <a:cxn ang="0">
                  <a:pos x="5439" y="694"/>
                </a:cxn>
                <a:cxn ang="0">
                  <a:pos x="5405" y="751"/>
                </a:cxn>
                <a:cxn ang="0">
                  <a:pos x="5359" y="812"/>
                </a:cxn>
                <a:cxn ang="0">
                  <a:pos x="5296" y="890"/>
                </a:cxn>
                <a:cxn ang="0">
                  <a:pos x="5216" y="975"/>
                </a:cxn>
                <a:cxn ang="0">
                  <a:pos x="5119" y="1066"/>
                </a:cxn>
                <a:cxn ang="0">
                  <a:pos x="5033" y="1133"/>
                </a:cxn>
                <a:cxn ang="0">
                  <a:pos x="4970" y="1175"/>
                </a:cxn>
                <a:cxn ang="0">
                  <a:pos x="4903" y="1217"/>
                </a:cxn>
                <a:cxn ang="0">
                  <a:pos x="4831" y="1256"/>
                </a:cxn>
                <a:cxn ang="0">
                  <a:pos x="4755" y="1290"/>
                </a:cxn>
                <a:cxn ang="0">
                  <a:pos x="4674" y="1321"/>
                </a:cxn>
                <a:cxn ang="0">
                  <a:pos x="4590" y="1348"/>
                </a:cxn>
                <a:cxn ang="0">
                  <a:pos x="4499" y="1368"/>
                </a:cxn>
                <a:cxn ang="0">
                  <a:pos x="4406" y="1382"/>
                </a:cxn>
                <a:cxn ang="0">
                  <a:pos x="4308" y="1390"/>
                </a:cxn>
                <a:cxn ang="0">
                  <a:pos x="4204" y="1390"/>
                </a:cxn>
                <a:cxn ang="0">
                  <a:pos x="4097" y="1381"/>
                </a:cxn>
                <a:cxn ang="0">
                  <a:pos x="3984" y="1364"/>
                </a:cxn>
                <a:cxn ang="0">
                  <a:pos x="3868" y="1337"/>
                </a:cxn>
                <a:cxn ang="0">
                  <a:pos x="3747" y="1300"/>
                </a:cxn>
                <a:cxn ang="0">
                  <a:pos x="3621" y="1251"/>
                </a:cxn>
                <a:cxn ang="0">
                  <a:pos x="3490" y="1192"/>
                </a:cxn>
                <a:cxn ang="0">
                  <a:pos x="3355" y="1119"/>
                </a:cxn>
                <a:cxn ang="0">
                  <a:pos x="3217" y="1033"/>
                </a:cxn>
                <a:cxn ang="0">
                  <a:pos x="3146" y="985"/>
                </a:cxn>
                <a:cxn ang="0">
                  <a:pos x="2867" y="798"/>
                </a:cxn>
                <a:cxn ang="0">
                  <a:pos x="2606" y="633"/>
                </a:cxn>
                <a:cxn ang="0">
                  <a:pos x="2360" y="489"/>
                </a:cxn>
                <a:cxn ang="0">
                  <a:pos x="2128" y="367"/>
                </a:cxn>
                <a:cxn ang="0">
                  <a:pos x="1910" y="262"/>
                </a:cxn>
                <a:cxn ang="0">
                  <a:pos x="1705" y="176"/>
                </a:cxn>
                <a:cxn ang="0">
                  <a:pos x="1509" y="108"/>
                </a:cxn>
                <a:cxn ang="0">
                  <a:pos x="1321" y="58"/>
                </a:cxn>
                <a:cxn ang="0">
                  <a:pos x="1142" y="24"/>
                </a:cxn>
                <a:cxn ang="0">
                  <a:pos x="970" y="5"/>
                </a:cxn>
                <a:cxn ang="0">
                  <a:pos x="803" y="0"/>
                </a:cxn>
                <a:cxn ang="0">
                  <a:pos x="640" y="10"/>
                </a:cxn>
                <a:cxn ang="0">
                  <a:pos x="479" y="32"/>
                </a:cxn>
                <a:cxn ang="0">
                  <a:pos x="319" y="66"/>
                </a:cxn>
                <a:cxn ang="0">
                  <a:pos x="161" y="111"/>
                </a:cxn>
                <a:cxn ang="0">
                  <a:pos x="0" y="168"/>
                </a:cxn>
              </a:cxnLst>
              <a:rect l="0" t="0" r="r" b="b"/>
              <a:pathLst>
                <a:path w="5439" h="1390">
                  <a:moveTo>
                    <a:pt x="5439" y="694"/>
                  </a:moveTo>
                  <a:lnTo>
                    <a:pt x="5439" y="694"/>
                  </a:lnTo>
                  <a:lnTo>
                    <a:pt x="5431" y="709"/>
                  </a:lnTo>
                  <a:lnTo>
                    <a:pt x="5405" y="751"/>
                  </a:lnTo>
                  <a:lnTo>
                    <a:pt x="5384" y="780"/>
                  </a:lnTo>
                  <a:lnTo>
                    <a:pt x="5359" y="812"/>
                  </a:lnTo>
                  <a:lnTo>
                    <a:pt x="5331" y="849"/>
                  </a:lnTo>
                  <a:lnTo>
                    <a:pt x="5296" y="890"/>
                  </a:lnTo>
                  <a:lnTo>
                    <a:pt x="5259" y="932"/>
                  </a:lnTo>
                  <a:lnTo>
                    <a:pt x="5216" y="975"/>
                  </a:lnTo>
                  <a:lnTo>
                    <a:pt x="5170" y="1020"/>
                  </a:lnTo>
                  <a:lnTo>
                    <a:pt x="5119" y="1066"/>
                  </a:lnTo>
                  <a:lnTo>
                    <a:pt x="5062" y="1111"/>
                  </a:lnTo>
                  <a:lnTo>
                    <a:pt x="5033" y="1133"/>
                  </a:lnTo>
                  <a:lnTo>
                    <a:pt x="5002" y="1154"/>
                  </a:lnTo>
                  <a:lnTo>
                    <a:pt x="4970" y="1175"/>
                  </a:lnTo>
                  <a:lnTo>
                    <a:pt x="4937" y="1196"/>
                  </a:lnTo>
                  <a:lnTo>
                    <a:pt x="4903" y="1217"/>
                  </a:lnTo>
                  <a:lnTo>
                    <a:pt x="4867" y="1237"/>
                  </a:lnTo>
                  <a:lnTo>
                    <a:pt x="4831" y="1256"/>
                  </a:lnTo>
                  <a:lnTo>
                    <a:pt x="4794" y="1274"/>
                  </a:lnTo>
                  <a:lnTo>
                    <a:pt x="4755" y="1290"/>
                  </a:lnTo>
                  <a:lnTo>
                    <a:pt x="4716" y="1306"/>
                  </a:lnTo>
                  <a:lnTo>
                    <a:pt x="4674" y="1321"/>
                  </a:lnTo>
                  <a:lnTo>
                    <a:pt x="4633" y="1335"/>
                  </a:lnTo>
                  <a:lnTo>
                    <a:pt x="4590" y="1348"/>
                  </a:lnTo>
                  <a:lnTo>
                    <a:pt x="4545" y="1358"/>
                  </a:lnTo>
                  <a:lnTo>
                    <a:pt x="4499" y="1368"/>
                  </a:lnTo>
                  <a:lnTo>
                    <a:pt x="4454" y="1376"/>
                  </a:lnTo>
                  <a:lnTo>
                    <a:pt x="4406" y="1382"/>
                  </a:lnTo>
                  <a:lnTo>
                    <a:pt x="4356" y="1387"/>
                  </a:lnTo>
                  <a:lnTo>
                    <a:pt x="4308" y="1390"/>
                  </a:lnTo>
                  <a:lnTo>
                    <a:pt x="4256" y="1390"/>
                  </a:lnTo>
                  <a:lnTo>
                    <a:pt x="4204" y="1390"/>
                  </a:lnTo>
                  <a:lnTo>
                    <a:pt x="4151" y="1387"/>
                  </a:lnTo>
                  <a:lnTo>
                    <a:pt x="4097" y="1381"/>
                  </a:lnTo>
                  <a:lnTo>
                    <a:pt x="4041" y="1374"/>
                  </a:lnTo>
                  <a:lnTo>
                    <a:pt x="3984" y="1364"/>
                  </a:lnTo>
                  <a:lnTo>
                    <a:pt x="3926" y="1351"/>
                  </a:lnTo>
                  <a:lnTo>
                    <a:pt x="3868" y="1337"/>
                  </a:lnTo>
                  <a:lnTo>
                    <a:pt x="3808" y="1319"/>
                  </a:lnTo>
                  <a:lnTo>
                    <a:pt x="3747" y="1300"/>
                  </a:lnTo>
                  <a:lnTo>
                    <a:pt x="3684" y="1277"/>
                  </a:lnTo>
                  <a:lnTo>
                    <a:pt x="3621" y="1251"/>
                  </a:lnTo>
                  <a:lnTo>
                    <a:pt x="3557" y="1222"/>
                  </a:lnTo>
                  <a:lnTo>
                    <a:pt x="3490" y="1192"/>
                  </a:lnTo>
                  <a:lnTo>
                    <a:pt x="3423" y="1156"/>
                  </a:lnTo>
                  <a:lnTo>
                    <a:pt x="3355" y="1119"/>
                  </a:lnTo>
                  <a:lnTo>
                    <a:pt x="3287" y="1079"/>
                  </a:lnTo>
                  <a:lnTo>
                    <a:pt x="3217" y="1033"/>
                  </a:lnTo>
                  <a:lnTo>
                    <a:pt x="3146" y="985"/>
                  </a:lnTo>
                  <a:lnTo>
                    <a:pt x="3146" y="985"/>
                  </a:lnTo>
                  <a:lnTo>
                    <a:pt x="3004" y="890"/>
                  </a:lnTo>
                  <a:lnTo>
                    <a:pt x="2867" y="798"/>
                  </a:lnTo>
                  <a:lnTo>
                    <a:pt x="2733" y="714"/>
                  </a:lnTo>
                  <a:lnTo>
                    <a:pt x="2606" y="633"/>
                  </a:lnTo>
                  <a:lnTo>
                    <a:pt x="2481" y="559"/>
                  </a:lnTo>
                  <a:lnTo>
                    <a:pt x="2360" y="489"/>
                  </a:lnTo>
                  <a:lnTo>
                    <a:pt x="2242" y="425"/>
                  </a:lnTo>
                  <a:lnTo>
                    <a:pt x="2128" y="367"/>
                  </a:lnTo>
                  <a:lnTo>
                    <a:pt x="2018" y="312"/>
                  </a:lnTo>
                  <a:lnTo>
                    <a:pt x="1910" y="262"/>
                  </a:lnTo>
                  <a:lnTo>
                    <a:pt x="1806" y="216"/>
                  </a:lnTo>
                  <a:lnTo>
                    <a:pt x="1705" y="176"/>
                  </a:lnTo>
                  <a:lnTo>
                    <a:pt x="1605" y="140"/>
                  </a:lnTo>
                  <a:lnTo>
                    <a:pt x="1509" y="108"/>
                  </a:lnTo>
                  <a:lnTo>
                    <a:pt x="1414" y="81"/>
                  </a:lnTo>
                  <a:lnTo>
                    <a:pt x="1321" y="58"/>
                  </a:lnTo>
                  <a:lnTo>
                    <a:pt x="1231" y="39"/>
                  </a:lnTo>
                  <a:lnTo>
                    <a:pt x="1142" y="24"/>
                  </a:lnTo>
                  <a:lnTo>
                    <a:pt x="1056" y="13"/>
                  </a:lnTo>
                  <a:lnTo>
                    <a:pt x="970" y="5"/>
                  </a:lnTo>
                  <a:lnTo>
                    <a:pt x="887" y="2"/>
                  </a:lnTo>
                  <a:lnTo>
                    <a:pt x="803" y="0"/>
                  </a:lnTo>
                  <a:lnTo>
                    <a:pt x="722" y="3"/>
                  </a:lnTo>
                  <a:lnTo>
                    <a:pt x="640" y="10"/>
                  </a:lnTo>
                  <a:lnTo>
                    <a:pt x="559" y="19"/>
                  </a:lnTo>
                  <a:lnTo>
                    <a:pt x="479" y="32"/>
                  </a:lnTo>
                  <a:lnTo>
                    <a:pt x="399" y="47"/>
                  </a:lnTo>
                  <a:lnTo>
                    <a:pt x="319" y="66"/>
                  </a:lnTo>
                  <a:lnTo>
                    <a:pt x="240" y="87"/>
                  </a:lnTo>
                  <a:lnTo>
                    <a:pt x="161" y="111"/>
                  </a:lnTo>
                  <a:lnTo>
                    <a:pt x="80" y="139"/>
                  </a:lnTo>
                  <a:lnTo>
                    <a:pt x="0" y="16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5599" name="Freeform 31"/>
            <p:cNvSpPr>
              <a:spLocks/>
            </p:cNvSpPr>
            <p:nvPr userDrawn="1"/>
          </p:nvSpPr>
          <p:spPr bwMode="auto">
            <a:xfrm>
              <a:off x="675" y="1094"/>
              <a:ext cx="5448" cy="664"/>
            </a:xfrm>
            <a:custGeom>
              <a:avLst/>
              <a:gdLst/>
              <a:ahLst/>
              <a:cxnLst>
                <a:cxn ang="0">
                  <a:pos x="5448" y="603"/>
                </a:cxn>
                <a:cxn ang="0">
                  <a:pos x="5414" y="660"/>
                </a:cxn>
                <a:cxn ang="0">
                  <a:pos x="5369" y="723"/>
                </a:cxn>
                <a:cxn ang="0">
                  <a:pos x="5308" y="802"/>
                </a:cxn>
                <a:cxn ang="0">
                  <a:pos x="5229" y="891"/>
                </a:cxn>
                <a:cxn ang="0">
                  <a:pos x="5132" y="983"/>
                </a:cxn>
                <a:cxn ang="0">
                  <a:pos x="5047" y="1052"/>
                </a:cxn>
                <a:cxn ang="0">
                  <a:pos x="4986" y="1097"/>
                </a:cxn>
                <a:cxn ang="0">
                  <a:pos x="4919" y="1139"/>
                </a:cxn>
                <a:cxn ang="0">
                  <a:pos x="4849" y="1180"/>
                </a:cxn>
                <a:cxn ang="0">
                  <a:pos x="4772" y="1217"/>
                </a:cxn>
                <a:cxn ang="0">
                  <a:pos x="4692" y="1249"/>
                </a:cxn>
                <a:cxn ang="0">
                  <a:pos x="4607" y="1277"/>
                </a:cxn>
                <a:cxn ang="0">
                  <a:pos x="4518" y="1299"/>
                </a:cxn>
                <a:cxn ang="0">
                  <a:pos x="4425" y="1315"/>
                </a:cxn>
                <a:cxn ang="0">
                  <a:pos x="4326" y="1325"/>
                </a:cxn>
                <a:cxn ang="0">
                  <a:pos x="4222" y="1327"/>
                </a:cxn>
                <a:cxn ang="0">
                  <a:pos x="4115" y="1320"/>
                </a:cxn>
                <a:cxn ang="0">
                  <a:pos x="4003" y="1306"/>
                </a:cxn>
                <a:cxn ang="0">
                  <a:pos x="3885" y="1280"/>
                </a:cxn>
                <a:cxn ang="0">
                  <a:pos x="3764" y="1246"/>
                </a:cxn>
                <a:cxn ang="0">
                  <a:pos x="3638" y="1199"/>
                </a:cxn>
                <a:cxn ang="0">
                  <a:pos x="3506" y="1143"/>
                </a:cxn>
                <a:cxn ang="0">
                  <a:pos x="3371" y="1072"/>
                </a:cxn>
                <a:cxn ang="0">
                  <a:pos x="3230" y="989"/>
                </a:cxn>
                <a:cxn ang="0">
                  <a:pos x="3157" y="942"/>
                </a:cxn>
                <a:cxn ang="0">
                  <a:pos x="2877" y="760"/>
                </a:cxn>
                <a:cxn ang="0">
                  <a:pos x="2613" y="599"/>
                </a:cxn>
                <a:cxn ang="0">
                  <a:pos x="2365" y="460"/>
                </a:cxn>
                <a:cxn ang="0">
                  <a:pos x="2131" y="340"/>
                </a:cxn>
                <a:cxn ang="0">
                  <a:pos x="1912" y="240"/>
                </a:cxn>
                <a:cxn ang="0">
                  <a:pos x="1705" y="158"/>
                </a:cxn>
                <a:cxn ang="0">
                  <a:pos x="1508" y="95"/>
                </a:cxn>
                <a:cxn ang="0">
                  <a:pos x="1321" y="48"/>
                </a:cxn>
                <a:cxn ang="0">
                  <a:pos x="1141" y="17"/>
                </a:cxn>
                <a:cxn ang="0">
                  <a:pos x="968" y="1"/>
                </a:cxn>
                <a:cxn ang="0">
                  <a:pos x="801" y="0"/>
                </a:cxn>
                <a:cxn ang="0">
                  <a:pos x="639" y="12"/>
                </a:cxn>
                <a:cxn ang="0">
                  <a:pos x="478" y="38"/>
                </a:cxn>
                <a:cxn ang="0">
                  <a:pos x="319" y="75"/>
                </a:cxn>
                <a:cxn ang="0">
                  <a:pos x="160" y="124"/>
                </a:cxn>
                <a:cxn ang="0">
                  <a:pos x="0" y="184"/>
                </a:cxn>
              </a:cxnLst>
              <a:rect l="0" t="0" r="r" b="b"/>
              <a:pathLst>
                <a:path w="5448" h="1327">
                  <a:moveTo>
                    <a:pt x="5448" y="603"/>
                  </a:moveTo>
                  <a:lnTo>
                    <a:pt x="5448" y="603"/>
                  </a:lnTo>
                  <a:lnTo>
                    <a:pt x="5439" y="618"/>
                  </a:lnTo>
                  <a:lnTo>
                    <a:pt x="5414" y="660"/>
                  </a:lnTo>
                  <a:lnTo>
                    <a:pt x="5393" y="689"/>
                  </a:lnTo>
                  <a:lnTo>
                    <a:pt x="5369" y="723"/>
                  </a:lnTo>
                  <a:lnTo>
                    <a:pt x="5341" y="762"/>
                  </a:lnTo>
                  <a:lnTo>
                    <a:pt x="5308" y="802"/>
                  </a:lnTo>
                  <a:lnTo>
                    <a:pt x="5271" y="846"/>
                  </a:lnTo>
                  <a:lnTo>
                    <a:pt x="5229" y="891"/>
                  </a:lnTo>
                  <a:lnTo>
                    <a:pt x="5183" y="936"/>
                  </a:lnTo>
                  <a:lnTo>
                    <a:pt x="5132" y="983"/>
                  </a:lnTo>
                  <a:lnTo>
                    <a:pt x="5076" y="1030"/>
                  </a:lnTo>
                  <a:lnTo>
                    <a:pt x="5047" y="1052"/>
                  </a:lnTo>
                  <a:lnTo>
                    <a:pt x="5017" y="1075"/>
                  </a:lnTo>
                  <a:lnTo>
                    <a:pt x="4986" y="1097"/>
                  </a:lnTo>
                  <a:lnTo>
                    <a:pt x="4953" y="1118"/>
                  </a:lnTo>
                  <a:lnTo>
                    <a:pt x="4919" y="1139"/>
                  </a:lnTo>
                  <a:lnTo>
                    <a:pt x="4885" y="1160"/>
                  </a:lnTo>
                  <a:lnTo>
                    <a:pt x="4849" y="1180"/>
                  </a:lnTo>
                  <a:lnTo>
                    <a:pt x="4811" y="1199"/>
                  </a:lnTo>
                  <a:lnTo>
                    <a:pt x="4772" y="1217"/>
                  </a:lnTo>
                  <a:lnTo>
                    <a:pt x="4733" y="1233"/>
                  </a:lnTo>
                  <a:lnTo>
                    <a:pt x="4692" y="1249"/>
                  </a:lnTo>
                  <a:lnTo>
                    <a:pt x="4650" y="1264"/>
                  </a:lnTo>
                  <a:lnTo>
                    <a:pt x="4607" y="1277"/>
                  </a:lnTo>
                  <a:lnTo>
                    <a:pt x="4564" y="1288"/>
                  </a:lnTo>
                  <a:lnTo>
                    <a:pt x="4518" y="1299"/>
                  </a:lnTo>
                  <a:lnTo>
                    <a:pt x="4472" y="1307"/>
                  </a:lnTo>
                  <a:lnTo>
                    <a:pt x="4425" y="1315"/>
                  </a:lnTo>
                  <a:lnTo>
                    <a:pt x="4375" y="1320"/>
                  </a:lnTo>
                  <a:lnTo>
                    <a:pt x="4326" y="1325"/>
                  </a:lnTo>
                  <a:lnTo>
                    <a:pt x="4275" y="1327"/>
                  </a:lnTo>
                  <a:lnTo>
                    <a:pt x="4222" y="1327"/>
                  </a:lnTo>
                  <a:lnTo>
                    <a:pt x="4170" y="1325"/>
                  </a:lnTo>
                  <a:lnTo>
                    <a:pt x="4115" y="1320"/>
                  </a:lnTo>
                  <a:lnTo>
                    <a:pt x="4060" y="1314"/>
                  </a:lnTo>
                  <a:lnTo>
                    <a:pt x="4003" y="1306"/>
                  </a:lnTo>
                  <a:lnTo>
                    <a:pt x="3945" y="1294"/>
                  </a:lnTo>
                  <a:lnTo>
                    <a:pt x="3885" y="1280"/>
                  </a:lnTo>
                  <a:lnTo>
                    <a:pt x="3825" y="1264"/>
                  </a:lnTo>
                  <a:lnTo>
                    <a:pt x="3764" y="1246"/>
                  </a:lnTo>
                  <a:lnTo>
                    <a:pt x="3702" y="1223"/>
                  </a:lnTo>
                  <a:lnTo>
                    <a:pt x="3638" y="1199"/>
                  </a:lnTo>
                  <a:lnTo>
                    <a:pt x="3573" y="1172"/>
                  </a:lnTo>
                  <a:lnTo>
                    <a:pt x="3506" y="1143"/>
                  </a:lnTo>
                  <a:lnTo>
                    <a:pt x="3439" y="1109"/>
                  </a:lnTo>
                  <a:lnTo>
                    <a:pt x="3371" y="1072"/>
                  </a:lnTo>
                  <a:lnTo>
                    <a:pt x="3300" y="1033"/>
                  </a:lnTo>
                  <a:lnTo>
                    <a:pt x="3230" y="989"/>
                  </a:lnTo>
                  <a:lnTo>
                    <a:pt x="3157" y="942"/>
                  </a:lnTo>
                  <a:lnTo>
                    <a:pt x="3157" y="942"/>
                  </a:lnTo>
                  <a:lnTo>
                    <a:pt x="3016" y="849"/>
                  </a:lnTo>
                  <a:lnTo>
                    <a:pt x="2877" y="760"/>
                  </a:lnTo>
                  <a:lnTo>
                    <a:pt x="2742" y="678"/>
                  </a:lnTo>
                  <a:lnTo>
                    <a:pt x="2613" y="599"/>
                  </a:lnTo>
                  <a:lnTo>
                    <a:pt x="2487" y="528"/>
                  </a:lnTo>
                  <a:lnTo>
                    <a:pt x="2365" y="460"/>
                  </a:lnTo>
                  <a:lnTo>
                    <a:pt x="2247" y="397"/>
                  </a:lnTo>
                  <a:lnTo>
                    <a:pt x="2131" y="340"/>
                  </a:lnTo>
                  <a:lnTo>
                    <a:pt x="2020" y="289"/>
                  </a:lnTo>
                  <a:lnTo>
                    <a:pt x="1912" y="240"/>
                  </a:lnTo>
                  <a:lnTo>
                    <a:pt x="1806" y="197"/>
                  </a:lnTo>
                  <a:lnTo>
                    <a:pt x="1705" y="158"/>
                  </a:lnTo>
                  <a:lnTo>
                    <a:pt x="1605" y="124"/>
                  </a:lnTo>
                  <a:lnTo>
                    <a:pt x="1508" y="95"/>
                  </a:lnTo>
                  <a:lnTo>
                    <a:pt x="1414" y="69"/>
                  </a:lnTo>
                  <a:lnTo>
                    <a:pt x="1321" y="48"/>
                  </a:lnTo>
                  <a:lnTo>
                    <a:pt x="1230" y="30"/>
                  </a:lnTo>
                  <a:lnTo>
                    <a:pt x="1141" y="17"/>
                  </a:lnTo>
                  <a:lnTo>
                    <a:pt x="1054" y="8"/>
                  </a:lnTo>
                  <a:lnTo>
                    <a:pt x="968" y="1"/>
                  </a:lnTo>
                  <a:lnTo>
                    <a:pt x="885" y="0"/>
                  </a:lnTo>
                  <a:lnTo>
                    <a:pt x="801" y="0"/>
                  </a:lnTo>
                  <a:lnTo>
                    <a:pt x="719" y="4"/>
                  </a:lnTo>
                  <a:lnTo>
                    <a:pt x="639" y="12"/>
                  </a:lnTo>
                  <a:lnTo>
                    <a:pt x="558" y="24"/>
                  </a:lnTo>
                  <a:lnTo>
                    <a:pt x="478" y="38"/>
                  </a:lnTo>
                  <a:lnTo>
                    <a:pt x="399" y="56"/>
                  </a:lnTo>
                  <a:lnTo>
                    <a:pt x="319" y="75"/>
                  </a:lnTo>
                  <a:lnTo>
                    <a:pt x="239" y="100"/>
                  </a:lnTo>
                  <a:lnTo>
                    <a:pt x="160" y="124"/>
                  </a:lnTo>
                  <a:lnTo>
                    <a:pt x="81" y="153"/>
                  </a:lnTo>
                  <a:lnTo>
                    <a:pt x="0" y="18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5600" name="Freeform 32"/>
            <p:cNvSpPr>
              <a:spLocks/>
            </p:cNvSpPr>
            <p:nvPr userDrawn="1"/>
          </p:nvSpPr>
          <p:spPr bwMode="auto">
            <a:xfrm>
              <a:off x="700" y="1111"/>
              <a:ext cx="5452" cy="633"/>
            </a:xfrm>
            <a:custGeom>
              <a:avLst/>
              <a:gdLst/>
              <a:ahLst/>
              <a:cxnLst>
                <a:cxn ang="0">
                  <a:pos x="5452" y="516"/>
                </a:cxn>
                <a:cxn ang="0">
                  <a:pos x="5419" y="574"/>
                </a:cxn>
                <a:cxn ang="0">
                  <a:pos x="5376" y="637"/>
                </a:cxn>
                <a:cxn ang="0">
                  <a:pos x="5316" y="717"/>
                </a:cxn>
                <a:cxn ang="0">
                  <a:pos x="5239" y="808"/>
                </a:cxn>
                <a:cxn ang="0">
                  <a:pos x="5143" y="903"/>
                </a:cxn>
                <a:cxn ang="0">
                  <a:pos x="5060" y="974"/>
                </a:cxn>
                <a:cxn ang="0">
                  <a:pos x="4998" y="1021"/>
                </a:cxn>
                <a:cxn ang="0">
                  <a:pos x="4932" y="1064"/>
                </a:cxn>
                <a:cxn ang="0">
                  <a:pos x="4862" y="1106"/>
                </a:cxn>
                <a:cxn ang="0">
                  <a:pos x="4787" y="1145"/>
                </a:cxn>
                <a:cxn ang="0">
                  <a:pos x="4707" y="1179"/>
                </a:cxn>
                <a:cxn ang="0">
                  <a:pos x="4624" y="1208"/>
                </a:cxn>
                <a:cxn ang="0">
                  <a:pos x="4533" y="1232"/>
                </a:cxn>
                <a:cxn ang="0">
                  <a:pos x="4440" y="1252"/>
                </a:cxn>
                <a:cxn ang="0">
                  <a:pos x="4342" y="1263"/>
                </a:cxn>
                <a:cxn ang="0">
                  <a:pos x="4239" y="1266"/>
                </a:cxn>
                <a:cxn ang="0">
                  <a:pos x="4131" y="1263"/>
                </a:cxn>
                <a:cxn ang="0">
                  <a:pos x="4018" y="1250"/>
                </a:cxn>
                <a:cxn ang="0">
                  <a:pos x="3902" y="1228"/>
                </a:cxn>
                <a:cxn ang="0">
                  <a:pos x="3779" y="1194"/>
                </a:cxn>
                <a:cxn ang="0">
                  <a:pos x="3652" y="1150"/>
                </a:cxn>
                <a:cxn ang="0">
                  <a:pos x="3520" y="1095"/>
                </a:cxn>
                <a:cxn ang="0">
                  <a:pos x="3384" y="1027"/>
                </a:cxn>
                <a:cxn ang="0">
                  <a:pos x="3242" y="947"/>
                </a:cxn>
                <a:cxn ang="0">
                  <a:pos x="3169" y="901"/>
                </a:cxn>
                <a:cxn ang="0">
                  <a:pos x="2885" y="724"/>
                </a:cxn>
                <a:cxn ang="0">
                  <a:pos x="2619" y="569"/>
                </a:cxn>
                <a:cxn ang="0">
                  <a:pos x="2369" y="433"/>
                </a:cxn>
                <a:cxn ang="0">
                  <a:pos x="2134" y="317"/>
                </a:cxn>
                <a:cxn ang="0">
                  <a:pos x="1912" y="222"/>
                </a:cxn>
                <a:cxn ang="0">
                  <a:pos x="1704" y="144"/>
                </a:cxn>
                <a:cxn ang="0">
                  <a:pos x="1507" y="83"/>
                </a:cxn>
                <a:cxn ang="0">
                  <a:pos x="1318" y="41"/>
                </a:cxn>
                <a:cxn ang="0">
                  <a:pos x="1139" y="13"/>
                </a:cxn>
                <a:cxn ang="0">
                  <a:pos x="965" y="0"/>
                </a:cxn>
                <a:cxn ang="0">
                  <a:pos x="798" y="4"/>
                </a:cxn>
                <a:cxn ang="0">
                  <a:pos x="635" y="18"/>
                </a:cxn>
                <a:cxn ang="0">
                  <a:pos x="475" y="47"/>
                </a:cxn>
                <a:cxn ang="0">
                  <a:pos x="317" y="89"/>
                </a:cxn>
                <a:cxn ang="0">
                  <a:pos x="158" y="141"/>
                </a:cxn>
                <a:cxn ang="0">
                  <a:pos x="0" y="204"/>
                </a:cxn>
              </a:cxnLst>
              <a:rect l="0" t="0" r="r" b="b"/>
              <a:pathLst>
                <a:path w="5452" h="1266">
                  <a:moveTo>
                    <a:pt x="5452" y="516"/>
                  </a:moveTo>
                  <a:lnTo>
                    <a:pt x="5452" y="516"/>
                  </a:lnTo>
                  <a:lnTo>
                    <a:pt x="5444" y="530"/>
                  </a:lnTo>
                  <a:lnTo>
                    <a:pt x="5419" y="574"/>
                  </a:lnTo>
                  <a:lnTo>
                    <a:pt x="5400" y="603"/>
                  </a:lnTo>
                  <a:lnTo>
                    <a:pt x="5376" y="637"/>
                  </a:lnTo>
                  <a:lnTo>
                    <a:pt x="5348" y="675"/>
                  </a:lnTo>
                  <a:lnTo>
                    <a:pt x="5316" y="717"/>
                  </a:lnTo>
                  <a:lnTo>
                    <a:pt x="5279" y="761"/>
                  </a:lnTo>
                  <a:lnTo>
                    <a:pt x="5239" y="808"/>
                  </a:lnTo>
                  <a:lnTo>
                    <a:pt x="5193" y="855"/>
                  </a:lnTo>
                  <a:lnTo>
                    <a:pt x="5143" y="903"/>
                  </a:lnTo>
                  <a:lnTo>
                    <a:pt x="5089" y="950"/>
                  </a:lnTo>
                  <a:lnTo>
                    <a:pt x="5060" y="974"/>
                  </a:lnTo>
                  <a:lnTo>
                    <a:pt x="5029" y="997"/>
                  </a:lnTo>
                  <a:lnTo>
                    <a:pt x="4998" y="1021"/>
                  </a:lnTo>
                  <a:lnTo>
                    <a:pt x="4965" y="1042"/>
                  </a:lnTo>
                  <a:lnTo>
                    <a:pt x="4932" y="1064"/>
                  </a:lnTo>
                  <a:lnTo>
                    <a:pt x="4897" y="1085"/>
                  </a:lnTo>
                  <a:lnTo>
                    <a:pt x="4862" y="1106"/>
                  </a:lnTo>
                  <a:lnTo>
                    <a:pt x="4825" y="1126"/>
                  </a:lnTo>
                  <a:lnTo>
                    <a:pt x="4787" y="1145"/>
                  </a:lnTo>
                  <a:lnTo>
                    <a:pt x="4747" y="1161"/>
                  </a:lnTo>
                  <a:lnTo>
                    <a:pt x="4707" y="1179"/>
                  </a:lnTo>
                  <a:lnTo>
                    <a:pt x="4665" y="1194"/>
                  </a:lnTo>
                  <a:lnTo>
                    <a:pt x="4624" y="1208"/>
                  </a:lnTo>
                  <a:lnTo>
                    <a:pt x="4579" y="1221"/>
                  </a:lnTo>
                  <a:lnTo>
                    <a:pt x="4533" y="1232"/>
                  </a:lnTo>
                  <a:lnTo>
                    <a:pt x="4488" y="1242"/>
                  </a:lnTo>
                  <a:lnTo>
                    <a:pt x="4440" y="1252"/>
                  </a:lnTo>
                  <a:lnTo>
                    <a:pt x="4392" y="1258"/>
                  </a:lnTo>
                  <a:lnTo>
                    <a:pt x="4342" y="1263"/>
                  </a:lnTo>
                  <a:lnTo>
                    <a:pt x="4292" y="1266"/>
                  </a:lnTo>
                  <a:lnTo>
                    <a:pt x="4239" y="1266"/>
                  </a:lnTo>
                  <a:lnTo>
                    <a:pt x="4186" y="1266"/>
                  </a:lnTo>
                  <a:lnTo>
                    <a:pt x="4131" y="1263"/>
                  </a:lnTo>
                  <a:lnTo>
                    <a:pt x="4075" y="1257"/>
                  </a:lnTo>
                  <a:lnTo>
                    <a:pt x="4018" y="1250"/>
                  </a:lnTo>
                  <a:lnTo>
                    <a:pt x="3960" y="1239"/>
                  </a:lnTo>
                  <a:lnTo>
                    <a:pt x="3902" y="1228"/>
                  </a:lnTo>
                  <a:lnTo>
                    <a:pt x="3841" y="1211"/>
                  </a:lnTo>
                  <a:lnTo>
                    <a:pt x="3779" y="1194"/>
                  </a:lnTo>
                  <a:lnTo>
                    <a:pt x="3716" y="1174"/>
                  </a:lnTo>
                  <a:lnTo>
                    <a:pt x="3652" y="1150"/>
                  </a:lnTo>
                  <a:lnTo>
                    <a:pt x="3586" y="1124"/>
                  </a:lnTo>
                  <a:lnTo>
                    <a:pt x="3520" y="1095"/>
                  </a:lnTo>
                  <a:lnTo>
                    <a:pt x="3452" y="1063"/>
                  </a:lnTo>
                  <a:lnTo>
                    <a:pt x="3384" y="1027"/>
                  </a:lnTo>
                  <a:lnTo>
                    <a:pt x="3313" y="989"/>
                  </a:lnTo>
                  <a:lnTo>
                    <a:pt x="3242" y="947"/>
                  </a:lnTo>
                  <a:lnTo>
                    <a:pt x="3169" y="901"/>
                  </a:lnTo>
                  <a:lnTo>
                    <a:pt x="3169" y="901"/>
                  </a:lnTo>
                  <a:lnTo>
                    <a:pt x="3024" y="811"/>
                  </a:lnTo>
                  <a:lnTo>
                    <a:pt x="2885" y="724"/>
                  </a:lnTo>
                  <a:lnTo>
                    <a:pt x="2749" y="643"/>
                  </a:lnTo>
                  <a:lnTo>
                    <a:pt x="2619" y="569"/>
                  </a:lnTo>
                  <a:lnTo>
                    <a:pt x="2491" y="498"/>
                  </a:lnTo>
                  <a:lnTo>
                    <a:pt x="2369" y="433"/>
                  </a:lnTo>
                  <a:lnTo>
                    <a:pt x="2249" y="373"/>
                  </a:lnTo>
                  <a:lnTo>
                    <a:pt x="2134" y="317"/>
                  </a:lnTo>
                  <a:lnTo>
                    <a:pt x="2022" y="267"/>
                  </a:lnTo>
                  <a:lnTo>
                    <a:pt x="1912" y="222"/>
                  </a:lnTo>
                  <a:lnTo>
                    <a:pt x="1806" y="180"/>
                  </a:lnTo>
                  <a:lnTo>
                    <a:pt x="1704" y="144"/>
                  </a:lnTo>
                  <a:lnTo>
                    <a:pt x="1604" y="112"/>
                  </a:lnTo>
                  <a:lnTo>
                    <a:pt x="1507" y="83"/>
                  </a:lnTo>
                  <a:lnTo>
                    <a:pt x="1411" y="60"/>
                  </a:lnTo>
                  <a:lnTo>
                    <a:pt x="1318" y="41"/>
                  </a:lnTo>
                  <a:lnTo>
                    <a:pt x="1227" y="25"/>
                  </a:lnTo>
                  <a:lnTo>
                    <a:pt x="1139" y="13"/>
                  </a:lnTo>
                  <a:lnTo>
                    <a:pt x="1051" y="5"/>
                  </a:lnTo>
                  <a:lnTo>
                    <a:pt x="965" y="0"/>
                  </a:lnTo>
                  <a:lnTo>
                    <a:pt x="882" y="0"/>
                  </a:lnTo>
                  <a:lnTo>
                    <a:pt x="798" y="4"/>
                  </a:lnTo>
                  <a:lnTo>
                    <a:pt x="717" y="8"/>
                  </a:lnTo>
                  <a:lnTo>
                    <a:pt x="635" y="18"/>
                  </a:lnTo>
                  <a:lnTo>
                    <a:pt x="556" y="31"/>
                  </a:lnTo>
                  <a:lnTo>
                    <a:pt x="475" y="47"/>
                  </a:lnTo>
                  <a:lnTo>
                    <a:pt x="396" y="67"/>
                  </a:lnTo>
                  <a:lnTo>
                    <a:pt x="317" y="89"/>
                  </a:lnTo>
                  <a:lnTo>
                    <a:pt x="238" y="113"/>
                  </a:lnTo>
                  <a:lnTo>
                    <a:pt x="158" y="141"/>
                  </a:lnTo>
                  <a:lnTo>
                    <a:pt x="79" y="172"/>
                  </a:lnTo>
                  <a:lnTo>
                    <a:pt x="0" y="20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5601" name="Freeform 33"/>
            <p:cNvSpPr>
              <a:spLocks/>
            </p:cNvSpPr>
            <p:nvPr userDrawn="1"/>
          </p:nvSpPr>
          <p:spPr bwMode="auto">
            <a:xfrm>
              <a:off x="725" y="1127"/>
              <a:ext cx="5457" cy="603"/>
            </a:xfrm>
            <a:custGeom>
              <a:avLst/>
              <a:gdLst/>
              <a:ahLst/>
              <a:cxnLst>
                <a:cxn ang="0">
                  <a:pos x="5457" y="426"/>
                </a:cxn>
                <a:cxn ang="0">
                  <a:pos x="5425" y="484"/>
                </a:cxn>
                <a:cxn ang="0">
                  <a:pos x="5383" y="550"/>
                </a:cxn>
                <a:cxn ang="0">
                  <a:pos x="5323" y="631"/>
                </a:cxn>
                <a:cxn ang="0">
                  <a:pos x="5247" y="725"/>
                </a:cxn>
                <a:cxn ang="0">
                  <a:pos x="5153" y="822"/>
                </a:cxn>
                <a:cxn ang="0">
                  <a:pos x="5071" y="896"/>
                </a:cxn>
                <a:cxn ang="0">
                  <a:pos x="5010" y="943"/>
                </a:cxn>
                <a:cxn ang="0">
                  <a:pos x="4944" y="988"/>
                </a:cxn>
                <a:cxn ang="0">
                  <a:pos x="4875" y="1031"/>
                </a:cxn>
                <a:cxn ang="0">
                  <a:pos x="4801" y="1072"/>
                </a:cxn>
                <a:cxn ang="0">
                  <a:pos x="4722" y="1109"/>
                </a:cxn>
                <a:cxn ang="0">
                  <a:pos x="4637" y="1140"/>
                </a:cxn>
                <a:cxn ang="0">
                  <a:pos x="4549" y="1166"/>
                </a:cxn>
                <a:cxn ang="0">
                  <a:pos x="4456" y="1187"/>
                </a:cxn>
                <a:cxn ang="0">
                  <a:pos x="4358" y="1199"/>
                </a:cxn>
                <a:cxn ang="0">
                  <a:pos x="4254" y="1206"/>
                </a:cxn>
                <a:cxn ang="0">
                  <a:pos x="4147" y="1204"/>
                </a:cxn>
                <a:cxn ang="0">
                  <a:pos x="4035" y="1193"/>
                </a:cxn>
                <a:cxn ang="0">
                  <a:pos x="3917" y="1174"/>
                </a:cxn>
                <a:cxn ang="0">
                  <a:pos x="3793" y="1143"/>
                </a:cxn>
                <a:cxn ang="0">
                  <a:pos x="3666" y="1101"/>
                </a:cxn>
                <a:cxn ang="0">
                  <a:pos x="3534" y="1049"/>
                </a:cxn>
                <a:cxn ang="0">
                  <a:pos x="3396" y="983"/>
                </a:cxn>
                <a:cxn ang="0">
                  <a:pos x="3253" y="906"/>
                </a:cxn>
                <a:cxn ang="0">
                  <a:pos x="3180" y="862"/>
                </a:cxn>
                <a:cxn ang="0">
                  <a:pos x="2892" y="689"/>
                </a:cxn>
                <a:cxn ang="0">
                  <a:pos x="2624" y="537"/>
                </a:cxn>
                <a:cxn ang="0">
                  <a:pos x="2372" y="407"/>
                </a:cxn>
                <a:cxn ang="0">
                  <a:pos x="2136" y="295"/>
                </a:cxn>
                <a:cxn ang="0">
                  <a:pos x="1913" y="203"/>
                </a:cxn>
                <a:cxn ang="0">
                  <a:pos x="1702" y="129"/>
                </a:cxn>
                <a:cxn ang="0">
                  <a:pos x="1504" y="72"/>
                </a:cxn>
                <a:cxn ang="0">
                  <a:pos x="1315" y="32"/>
                </a:cxn>
                <a:cxn ang="0">
                  <a:pos x="1136" y="9"/>
                </a:cxn>
                <a:cxn ang="0">
                  <a:pos x="962" y="0"/>
                </a:cxn>
                <a:cxn ang="0">
                  <a:pos x="796" y="6"/>
                </a:cxn>
                <a:cxn ang="0">
                  <a:pos x="633" y="26"/>
                </a:cxn>
                <a:cxn ang="0">
                  <a:pos x="474" y="58"/>
                </a:cxn>
                <a:cxn ang="0">
                  <a:pos x="315" y="101"/>
                </a:cxn>
                <a:cxn ang="0">
                  <a:pos x="158" y="158"/>
                </a:cxn>
                <a:cxn ang="0">
                  <a:pos x="0" y="224"/>
                </a:cxn>
              </a:cxnLst>
              <a:rect l="0" t="0" r="r" b="b"/>
              <a:pathLst>
                <a:path w="5457" h="1206">
                  <a:moveTo>
                    <a:pt x="5457" y="426"/>
                  </a:moveTo>
                  <a:lnTo>
                    <a:pt x="5457" y="426"/>
                  </a:lnTo>
                  <a:lnTo>
                    <a:pt x="5450" y="442"/>
                  </a:lnTo>
                  <a:lnTo>
                    <a:pt x="5425" y="484"/>
                  </a:lnTo>
                  <a:lnTo>
                    <a:pt x="5405" y="515"/>
                  </a:lnTo>
                  <a:lnTo>
                    <a:pt x="5383" y="550"/>
                  </a:lnTo>
                  <a:lnTo>
                    <a:pt x="5355" y="589"/>
                  </a:lnTo>
                  <a:lnTo>
                    <a:pt x="5323" y="631"/>
                  </a:lnTo>
                  <a:lnTo>
                    <a:pt x="5287" y="676"/>
                  </a:lnTo>
                  <a:lnTo>
                    <a:pt x="5247" y="725"/>
                  </a:lnTo>
                  <a:lnTo>
                    <a:pt x="5203" y="773"/>
                  </a:lnTo>
                  <a:lnTo>
                    <a:pt x="5153" y="822"/>
                  </a:lnTo>
                  <a:lnTo>
                    <a:pt x="5100" y="872"/>
                  </a:lnTo>
                  <a:lnTo>
                    <a:pt x="5071" y="896"/>
                  </a:lnTo>
                  <a:lnTo>
                    <a:pt x="5041" y="918"/>
                  </a:lnTo>
                  <a:lnTo>
                    <a:pt x="5010" y="943"/>
                  </a:lnTo>
                  <a:lnTo>
                    <a:pt x="4978" y="965"/>
                  </a:lnTo>
                  <a:lnTo>
                    <a:pt x="4944" y="988"/>
                  </a:lnTo>
                  <a:lnTo>
                    <a:pt x="4911" y="1011"/>
                  </a:lnTo>
                  <a:lnTo>
                    <a:pt x="4875" y="1031"/>
                  </a:lnTo>
                  <a:lnTo>
                    <a:pt x="4839" y="1052"/>
                  </a:lnTo>
                  <a:lnTo>
                    <a:pt x="4801" y="1072"/>
                  </a:lnTo>
                  <a:lnTo>
                    <a:pt x="4762" y="1091"/>
                  </a:lnTo>
                  <a:lnTo>
                    <a:pt x="4722" y="1109"/>
                  </a:lnTo>
                  <a:lnTo>
                    <a:pt x="4681" y="1125"/>
                  </a:lnTo>
                  <a:lnTo>
                    <a:pt x="4637" y="1140"/>
                  </a:lnTo>
                  <a:lnTo>
                    <a:pt x="4594" y="1154"/>
                  </a:lnTo>
                  <a:lnTo>
                    <a:pt x="4549" y="1166"/>
                  </a:lnTo>
                  <a:lnTo>
                    <a:pt x="4503" y="1177"/>
                  </a:lnTo>
                  <a:lnTo>
                    <a:pt x="4456" y="1187"/>
                  </a:lnTo>
                  <a:lnTo>
                    <a:pt x="4407" y="1195"/>
                  </a:lnTo>
                  <a:lnTo>
                    <a:pt x="4358" y="1199"/>
                  </a:lnTo>
                  <a:lnTo>
                    <a:pt x="4307" y="1204"/>
                  </a:lnTo>
                  <a:lnTo>
                    <a:pt x="4254" y="1206"/>
                  </a:lnTo>
                  <a:lnTo>
                    <a:pt x="4202" y="1206"/>
                  </a:lnTo>
                  <a:lnTo>
                    <a:pt x="4147" y="1204"/>
                  </a:lnTo>
                  <a:lnTo>
                    <a:pt x="4092" y="1199"/>
                  </a:lnTo>
                  <a:lnTo>
                    <a:pt x="4035" y="1193"/>
                  </a:lnTo>
                  <a:lnTo>
                    <a:pt x="3977" y="1185"/>
                  </a:lnTo>
                  <a:lnTo>
                    <a:pt x="3917" y="1174"/>
                  </a:lnTo>
                  <a:lnTo>
                    <a:pt x="3856" y="1159"/>
                  </a:lnTo>
                  <a:lnTo>
                    <a:pt x="3793" y="1143"/>
                  </a:lnTo>
                  <a:lnTo>
                    <a:pt x="3731" y="1124"/>
                  </a:lnTo>
                  <a:lnTo>
                    <a:pt x="3666" y="1101"/>
                  </a:lnTo>
                  <a:lnTo>
                    <a:pt x="3600" y="1077"/>
                  </a:lnTo>
                  <a:lnTo>
                    <a:pt x="3534" y="1049"/>
                  </a:lnTo>
                  <a:lnTo>
                    <a:pt x="3466" y="1017"/>
                  </a:lnTo>
                  <a:lnTo>
                    <a:pt x="3396" y="983"/>
                  </a:lnTo>
                  <a:lnTo>
                    <a:pt x="3325" y="946"/>
                  </a:lnTo>
                  <a:lnTo>
                    <a:pt x="3253" y="906"/>
                  </a:lnTo>
                  <a:lnTo>
                    <a:pt x="3180" y="862"/>
                  </a:lnTo>
                  <a:lnTo>
                    <a:pt x="3180" y="862"/>
                  </a:lnTo>
                  <a:lnTo>
                    <a:pt x="3034" y="772"/>
                  </a:lnTo>
                  <a:lnTo>
                    <a:pt x="2892" y="689"/>
                  </a:lnTo>
                  <a:lnTo>
                    <a:pt x="2756" y="610"/>
                  </a:lnTo>
                  <a:lnTo>
                    <a:pt x="2624" y="537"/>
                  </a:lnTo>
                  <a:lnTo>
                    <a:pt x="2497" y="470"/>
                  </a:lnTo>
                  <a:lnTo>
                    <a:pt x="2372" y="407"/>
                  </a:lnTo>
                  <a:lnTo>
                    <a:pt x="2252" y="348"/>
                  </a:lnTo>
                  <a:lnTo>
                    <a:pt x="2136" y="295"/>
                  </a:lnTo>
                  <a:lnTo>
                    <a:pt x="2023" y="247"/>
                  </a:lnTo>
                  <a:lnTo>
                    <a:pt x="1913" y="203"/>
                  </a:lnTo>
                  <a:lnTo>
                    <a:pt x="1806" y="164"/>
                  </a:lnTo>
                  <a:lnTo>
                    <a:pt x="1702" y="129"/>
                  </a:lnTo>
                  <a:lnTo>
                    <a:pt x="1602" y="98"/>
                  </a:lnTo>
                  <a:lnTo>
                    <a:pt x="1504" y="72"/>
                  </a:lnTo>
                  <a:lnTo>
                    <a:pt x="1409" y="51"/>
                  </a:lnTo>
                  <a:lnTo>
                    <a:pt x="1315" y="32"/>
                  </a:lnTo>
                  <a:lnTo>
                    <a:pt x="1225" y="19"/>
                  </a:lnTo>
                  <a:lnTo>
                    <a:pt x="1136" y="9"/>
                  </a:lnTo>
                  <a:lnTo>
                    <a:pt x="1048" y="3"/>
                  </a:lnTo>
                  <a:lnTo>
                    <a:pt x="962" y="0"/>
                  </a:lnTo>
                  <a:lnTo>
                    <a:pt x="879" y="1"/>
                  </a:lnTo>
                  <a:lnTo>
                    <a:pt x="796" y="6"/>
                  </a:lnTo>
                  <a:lnTo>
                    <a:pt x="714" y="14"/>
                  </a:lnTo>
                  <a:lnTo>
                    <a:pt x="633" y="26"/>
                  </a:lnTo>
                  <a:lnTo>
                    <a:pt x="553" y="40"/>
                  </a:lnTo>
                  <a:lnTo>
                    <a:pt x="474" y="58"/>
                  </a:lnTo>
                  <a:lnTo>
                    <a:pt x="394" y="79"/>
                  </a:lnTo>
                  <a:lnTo>
                    <a:pt x="315" y="101"/>
                  </a:lnTo>
                  <a:lnTo>
                    <a:pt x="238" y="129"/>
                  </a:lnTo>
                  <a:lnTo>
                    <a:pt x="158" y="158"/>
                  </a:lnTo>
                  <a:lnTo>
                    <a:pt x="79" y="190"/>
                  </a:lnTo>
                  <a:lnTo>
                    <a:pt x="0" y="22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5602" name="Freeform 34"/>
            <p:cNvSpPr>
              <a:spLocks/>
            </p:cNvSpPr>
            <p:nvPr userDrawn="1"/>
          </p:nvSpPr>
          <p:spPr bwMode="auto">
            <a:xfrm>
              <a:off x="752" y="1144"/>
              <a:ext cx="5459" cy="573"/>
            </a:xfrm>
            <a:custGeom>
              <a:avLst/>
              <a:gdLst/>
              <a:ahLst/>
              <a:cxnLst>
                <a:cxn ang="0">
                  <a:pos x="5459" y="335"/>
                </a:cxn>
                <a:cxn ang="0">
                  <a:pos x="5427" y="395"/>
                </a:cxn>
                <a:cxn ang="0">
                  <a:pos x="5385" y="461"/>
                </a:cxn>
                <a:cxn ang="0">
                  <a:pos x="5328" y="545"/>
                </a:cxn>
                <a:cxn ang="0">
                  <a:pos x="5253" y="639"/>
                </a:cxn>
                <a:cxn ang="0">
                  <a:pos x="5160" y="739"/>
                </a:cxn>
                <a:cxn ang="0">
                  <a:pos x="5080" y="815"/>
                </a:cxn>
                <a:cxn ang="0">
                  <a:pos x="5019" y="863"/>
                </a:cxn>
                <a:cxn ang="0">
                  <a:pos x="4955" y="912"/>
                </a:cxn>
                <a:cxn ang="0">
                  <a:pos x="4885" y="957"/>
                </a:cxn>
                <a:cxn ang="0">
                  <a:pos x="4812" y="999"/>
                </a:cxn>
                <a:cxn ang="0">
                  <a:pos x="4734" y="1036"/>
                </a:cxn>
                <a:cxn ang="0">
                  <a:pos x="4651" y="1070"/>
                </a:cxn>
                <a:cxn ang="0">
                  <a:pos x="4562" y="1098"/>
                </a:cxn>
                <a:cxn ang="0">
                  <a:pos x="4469" y="1120"/>
                </a:cxn>
                <a:cxn ang="0">
                  <a:pos x="4372" y="1136"/>
                </a:cxn>
                <a:cxn ang="0">
                  <a:pos x="4268" y="1144"/>
                </a:cxn>
                <a:cxn ang="0">
                  <a:pos x="4161" y="1144"/>
                </a:cxn>
                <a:cxn ang="0">
                  <a:pos x="4047" y="1136"/>
                </a:cxn>
                <a:cxn ang="0">
                  <a:pos x="3929" y="1119"/>
                </a:cxn>
                <a:cxn ang="0">
                  <a:pos x="3807" y="1090"/>
                </a:cxn>
                <a:cxn ang="0">
                  <a:pos x="3677" y="1051"/>
                </a:cxn>
                <a:cxn ang="0">
                  <a:pos x="3544" y="1001"/>
                </a:cxn>
                <a:cxn ang="0">
                  <a:pos x="3405" y="938"/>
                </a:cxn>
                <a:cxn ang="0">
                  <a:pos x="3261" y="862"/>
                </a:cxn>
                <a:cxn ang="0">
                  <a:pos x="3187" y="820"/>
                </a:cxn>
                <a:cxn ang="0">
                  <a:pos x="2899" y="652"/>
                </a:cxn>
                <a:cxn ang="0">
                  <a:pos x="2628" y="505"/>
                </a:cxn>
                <a:cxn ang="0">
                  <a:pos x="2374" y="379"/>
                </a:cxn>
                <a:cxn ang="0">
                  <a:pos x="2135" y="273"/>
                </a:cxn>
                <a:cxn ang="0">
                  <a:pos x="1911" y="184"/>
                </a:cxn>
                <a:cxn ang="0">
                  <a:pos x="1700" y="114"/>
                </a:cxn>
                <a:cxn ang="0">
                  <a:pos x="1500" y="61"/>
                </a:cxn>
                <a:cxn ang="0">
                  <a:pos x="1312" y="25"/>
                </a:cxn>
                <a:cxn ang="0">
                  <a:pos x="1131" y="4"/>
                </a:cxn>
                <a:cxn ang="0">
                  <a:pos x="958" y="0"/>
                </a:cxn>
                <a:cxn ang="0">
                  <a:pos x="791" y="8"/>
                </a:cxn>
                <a:cxn ang="0">
                  <a:pos x="628" y="32"/>
                </a:cxn>
                <a:cxn ang="0">
                  <a:pos x="470" y="67"/>
                </a:cxn>
                <a:cxn ang="0">
                  <a:pos x="313" y="114"/>
                </a:cxn>
                <a:cxn ang="0">
                  <a:pos x="156" y="174"/>
                </a:cxn>
                <a:cxn ang="0">
                  <a:pos x="0" y="243"/>
                </a:cxn>
              </a:cxnLst>
              <a:rect l="0" t="0" r="r" b="b"/>
              <a:pathLst>
                <a:path w="5459" h="1144">
                  <a:moveTo>
                    <a:pt x="5459" y="335"/>
                  </a:moveTo>
                  <a:lnTo>
                    <a:pt x="5459" y="335"/>
                  </a:lnTo>
                  <a:lnTo>
                    <a:pt x="5450" y="352"/>
                  </a:lnTo>
                  <a:lnTo>
                    <a:pt x="5427" y="395"/>
                  </a:lnTo>
                  <a:lnTo>
                    <a:pt x="5409" y="426"/>
                  </a:lnTo>
                  <a:lnTo>
                    <a:pt x="5385" y="461"/>
                  </a:lnTo>
                  <a:lnTo>
                    <a:pt x="5359" y="502"/>
                  </a:lnTo>
                  <a:lnTo>
                    <a:pt x="5328" y="545"/>
                  </a:lnTo>
                  <a:lnTo>
                    <a:pt x="5292" y="591"/>
                  </a:lnTo>
                  <a:lnTo>
                    <a:pt x="5253" y="639"/>
                  </a:lnTo>
                  <a:lnTo>
                    <a:pt x="5209" y="689"/>
                  </a:lnTo>
                  <a:lnTo>
                    <a:pt x="5160" y="739"/>
                  </a:lnTo>
                  <a:lnTo>
                    <a:pt x="5108" y="791"/>
                  </a:lnTo>
                  <a:lnTo>
                    <a:pt x="5080" y="815"/>
                  </a:lnTo>
                  <a:lnTo>
                    <a:pt x="5049" y="839"/>
                  </a:lnTo>
                  <a:lnTo>
                    <a:pt x="5019" y="863"/>
                  </a:lnTo>
                  <a:lnTo>
                    <a:pt x="4988" y="888"/>
                  </a:lnTo>
                  <a:lnTo>
                    <a:pt x="4955" y="912"/>
                  </a:lnTo>
                  <a:lnTo>
                    <a:pt x="4921" y="935"/>
                  </a:lnTo>
                  <a:lnTo>
                    <a:pt x="4885" y="957"/>
                  </a:lnTo>
                  <a:lnTo>
                    <a:pt x="4849" y="978"/>
                  </a:lnTo>
                  <a:lnTo>
                    <a:pt x="4812" y="999"/>
                  </a:lnTo>
                  <a:lnTo>
                    <a:pt x="4773" y="1018"/>
                  </a:lnTo>
                  <a:lnTo>
                    <a:pt x="4734" y="1036"/>
                  </a:lnTo>
                  <a:lnTo>
                    <a:pt x="4692" y="1054"/>
                  </a:lnTo>
                  <a:lnTo>
                    <a:pt x="4651" y="1070"/>
                  </a:lnTo>
                  <a:lnTo>
                    <a:pt x="4606" y="1085"/>
                  </a:lnTo>
                  <a:lnTo>
                    <a:pt x="4562" y="1098"/>
                  </a:lnTo>
                  <a:lnTo>
                    <a:pt x="4516" y="1111"/>
                  </a:lnTo>
                  <a:lnTo>
                    <a:pt x="4469" y="1120"/>
                  </a:lnTo>
                  <a:lnTo>
                    <a:pt x="4420" y="1128"/>
                  </a:lnTo>
                  <a:lnTo>
                    <a:pt x="4372" y="1136"/>
                  </a:lnTo>
                  <a:lnTo>
                    <a:pt x="4320" y="1141"/>
                  </a:lnTo>
                  <a:lnTo>
                    <a:pt x="4268" y="1144"/>
                  </a:lnTo>
                  <a:lnTo>
                    <a:pt x="4215" y="1144"/>
                  </a:lnTo>
                  <a:lnTo>
                    <a:pt x="4161" y="1144"/>
                  </a:lnTo>
                  <a:lnTo>
                    <a:pt x="4105" y="1141"/>
                  </a:lnTo>
                  <a:lnTo>
                    <a:pt x="4047" y="1136"/>
                  </a:lnTo>
                  <a:lnTo>
                    <a:pt x="3988" y="1128"/>
                  </a:lnTo>
                  <a:lnTo>
                    <a:pt x="3929" y="1119"/>
                  </a:lnTo>
                  <a:lnTo>
                    <a:pt x="3869" y="1106"/>
                  </a:lnTo>
                  <a:lnTo>
                    <a:pt x="3807" y="1090"/>
                  </a:lnTo>
                  <a:lnTo>
                    <a:pt x="3743" y="1072"/>
                  </a:lnTo>
                  <a:lnTo>
                    <a:pt x="3677" y="1051"/>
                  </a:lnTo>
                  <a:lnTo>
                    <a:pt x="3612" y="1027"/>
                  </a:lnTo>
                  <a:lnTo>
                    <a:pt x="3544" y="1001"/>
                  </a:lnTo>
                  <a:lnTo>
                    <a:pt x="3476" y="970"/>
                  </a:lnTo>
                  <a:lnTo>
                    <a:pt x="3405" y="938"/>
                  </a:lnTo>
                  <a:lnTo>
                    <a:pt x="3335" y="902"/>
                  </a:lnTo>
                  <a:lnTo>
                    <a:pt x="3261" y="862"/>
                  </a:lnTo>
                  <a:lnTo>
                    <a:pt x="3187" y="820"/>
                  </a:lnTo>
                  <a:lnTo>
                    <a:pt x="3187" y="820"/>
                  </a:lnTo>
                  <a:lnTo>
                    <a:pt x="3040" y="733"/>
                  </a:lnTo>
                  <a:lnTo>
                    <a:pt x="2899" y="652"/>
                  </a:lnTo>
                  <a:lnTo>
                    <a:pt x="2761" y="576"/>
                  </a:lnTo>
                  <a:lnTo>
                    <a:pt x="2628" y="505"/>
                  </a:lnTo>
                  <a:lnTo>
                    <a:pt x="2499" y="439"/>
                  </a:lnTo>
                  <a:lnTo>
                    <a:pt x="2374" y="379"/>
                  </a:lnTo>
                  <a:lnTo>
                    <a:pt x="2253" y="323"/>
                  </a:lnTo>
                  <a:lnTo>
                    <a:pt x="2135" y="273"/>
                  </a:lnTo>
                  <a:lnTo>
                    <a:pt x="2022" y="226"/>
                  </a:lnTo>
                  <a:lnTo>
                    <a:pt x="1911" y="184"/>
                  </a:lnTo>
                  <a:lnTo>
                    <a:pt x="1804" y="147"/>
                  </a:lnTo>
                  <a:lnTo>
                    <a:pt x="1700" y="114"/>
                  </a:lnTo>
                  <a:lnTo>
                    <a:pt x="1599" y="85"/>
                  </a:lnTo>
                  <a:lnTo>
                    <a:pt x="1500" y="61"/>
                  </a:lnTo>
                  <a:lnTo>
                    <a:pt x="1405" y="40"/>
                  </a:lnTo>
                  <a:lnTo>
                    <a:pt x="1312" y="25"/>
                  </a:lnTo>
                  <a:lnTo>
                    <a:pt x="1220" y="13"/>
                  </a:lnTo>
                  <a:lnTo>
                    <a:pt x="1131" y="4"/>
                  </a:lnTo>
                  <a:lnTo>
                    <a:pt x="1044" y="0"/>
                  </a:lnTo>
                  <a:lnTo>
                    <a:pt x="958" y="0"/>
                  </a:lnTo>
                  <a:lnTo>
                    <a:pt x="874" y="1"/>
                  </a:lnTo>
                  <a:lnTo>
                    <a:pt x="791" y="8"/>
                  </a:lnTo>
                  <a:lnTo>
                    <a:pt x="709" y="17"/>
                  </a:lnTo>
                  <a:lnTo>
                    <a:pt x="628" y="32"/>
                  </a:lnTo>
                  <a:lnTo>
                    <a:pt x="549" y="48"/>
                  </a:lnTo>
                  <a:lnTo>
                    <a:pt x="470" y="67"/>
                  </a:lnTo>
                  <a:lnTo>
                    <a:pt x="391" y="88"/>
                  </a:lnTo>
                  <a:lnTo>
                    <a:pt x="313" y="114"/>
                  </a:lnTo>
                  <a:lnTo>
                    <a:pt x="234" y="143"/>
                  </a:lnTo>
                  <a:lnTo>
                    <a:pt x="156" y="174"/>
                  </a:lnTo>
                  <a:lnTo>
                    <a:pt x="77" y="208"/>
                  </a:lnTo>
                  <a:lnTo>
                    <a:pt x="0" y="243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5603" name="Freeform 35"/>
            <p:cNvSpPr>
              <a:spLocks/>
            </p:cNvSpPr>
            <p:nvPr userDrawn="1"/>
          </p:nvSpPr>
          <p:spPr bwMode="auto">
            <a:xfrm>
              <a:off x="778" y="1160"/>
              <a:ext cx="5461" cy="544"/>
            </a:xfrm>
            <a:custGeom>
              <a:avLst/>
              <a:gdLst/>
              <a:ahLst/>
              <a:cxnLst>
                <a:cxn ang="0">
                  <a:pos x="5461" y="247"/>
                </a:cxn>
                <a:cxn ang="0">
                  <a:pos x="5429" y="308"/>
                </a:cxn>
                <a:cxn ang="0">
                  <a:pos x="5390" y="376"/>
                </a:cxn>
                <a:cxn ang="0">
                  <a:pos x="5333" y="460"/>
                </a:cxn>
                <a:cxn ang="0">
                  <a:pos x="5259" y="557"/>
                </a:cxn>
                <a:cxn ang="0">
                  <a:pos x="5168" y="659"/>
                </a:cxn>
                <a:cxn ang="0">
                  <a:pos x="5088" y="736"/>
                </a:cxn>
                <a:cxn ang="0">
                  <a:pos x="5029" y="788"/>
                </a:cxn>
                <a:cxn ang="0">
                  <a:pos x="4965" y="836"/>
                </a:cxn>
                <a:cxn ang="0">
                  <a:pos x="4897" y="883"/>
                </a:cxn>
                <a:cxn ang="0">
                  <a:pos x="4823" y="927"/>
                </a:cxn>
                <a:cxn ang="0">
                  <a:pos x="4746" y="965"/>
                </a:cxn>
                <a:cxn ang="0">
                  <a:pos x="4662" y="1001"/>
                </a:cxn>
                <a:cxn ang="0">
                  <a:pos x="4575" y="1032"/>
                </a:cxn>
                <a:cxn ang="0">
                  <a:pos x="4483" y="1056"/>
                </a:cxn>
                <a:cxn ang="0">
                  <a:pos x="4385" y="1074"/>
                </a:cxn>
                <a:cxn ang="0">
                  <a:pos x="4282" y="1083"/>
                </a:cxn>
                <a:cxn ang="0">
                  <a:pos x="4175" y="1087"/>
                </a:cxn>
                <a:cxn ang="0">
                  <a:pos x="4061" y="1080"/>
                </a:cxn>
                <a:cxn ang="0">
                  <a:pos x="3943" y="1064"/>
                </a:cxn>
                <a:cxn ang="0">
                  <a:pos x="3819" y="1038"/>
                </a:cxn>
                <a:cxn ang="0">
                  <a:pos x="3690" y="1003"/>
                </a:cxn>
                <a:cxn ang="0">
                  <a:pos x="3556" y="954"/>
                </a:cxn>
                <a:cxn ang="0">
                  <a:pos x="3417" y="894"/>
                </a:cxn>
                <a:cxn ang="0">
                  <a:pos x="3271" y="820"/>
                </a:cxn>
                <a:cxn ang="0">
                  <a:pos x="3196" y="780"/>
                </a:cxn>
                <a:cxn ang="0">
                  <a:pos x="2904" y="617"/>
                </a:cxn>
                <a:cxn ang="0">
                  <a:pos x="2632" y="475"/>
                </a:cxn>
                <a:cxn ang="0">
                  <a:pos x="2377" y="354"/>
                </a:cxn>
                <a:cxn ang="0">
                  <a:pos x="2137" y="250"/>
                </a:cxn>
                <a:cxn ang="0">
                  <a:pos x="1912" y="166"/>
                </a:cxn>
                <a:cxn ang="0">
                  <a:pos x="1699" y="100"/>
                </a:cxn>
                <a:cxn ang="0">
                  <a:pos x="1499" y="52"/>
                </a:cxn>
                <a:cxn ang="0">
                  <a:pos x="1309" y="19"/>
                </a:cxn>
                <a:cxn ang="0">
                  <a:pos x="1129" y="2"/>
                </a:cxn>
                <a:cxn ang="0">
                  <a:pos x="955" y="0"/>
                </a:cxn>
                <a:cxn ang="0">
                  <a:pos x="789" y="13"/>
                </a:cxn>
                <a:cxn ang="0">
                  <a:pos x="626" y="39"/>
                </a:cxn>
                <a:cxn ang="0">
                  <a:pos x="468" y="77"/>
                </a:cxn>
                <a:cxn ang="0">
                  <a:pos x="312" y="129"/>
                </a:cxn>
                <a:cxn ang="0">
                  <a:pos x="157" y="192"/>
                </a:cxn>
                <a:cxn ang="0">
                  <a:pos x="0" y="266"/>
                </a:cxn>
              </a:cxnLst>
              <a:rect l="0" t="0" r="r" b="b"/>
              <a:pathLst>
                <a:path w="5461" h="1087">
                  <a:moveTo>
                    <a:pt x="5461" y="247"/>
                  </a:moveTo>
                  <a:lnTo>
                    <a:pt x="5461" y="247"/>
                  </a:lnTo>
                  <a:lnTo>
                    <a:pt x="5452" y="263"/>
                  </a:lnTo>
                  <a:lnTo>
                    <a:pt x="5429" y="308"/>
                  </a:lnTo>
                  <a:lnTo>
                    <a:pt x="5411" y="339"/>
                  </a:lnTo>
                  <a:lnTo>
                    <a:pt x="5390" y="376"/>
                  </a:lnTo>
                  <a:lnTo>
                    <a:pt x="5363" y="417"/>
                  </a:lnTo>
                  <a:lnTo>
                    <a:pt x="5333" y="460"/>
                  </a:lnTo>
                  <a:lnTo>
                    <a:pt x="5298" y="507"/>
                  </a:lnTo>
                  <a:lnTo>
                    <a:pt x="5259" y="557"/>
                  </a:lnTo>
                  <a:lnTo>
                    <a:pt x="5216" y="607"/>
                  </a:lnTo>
                  <a:lnTo>
                    <a:pt x="5168" y="659"/>
                  </a:lnTo>
                  <a:lnTo>
                    <a:pt x="5116" y="710"/>
                  </a:lnTo>
                  <a:lnTo>
                    <a:pt x="5088" y="736"/>
                  </a:lnTo>
                  <a:lnTo>
                    <a:pt x="5059" y="762"/>
                  </a:lnTo>
                  <a:lnTo>
                    <a:pt x="5029" y="788"/>
                  </a:lnTo>
                  <a:lnTo>
                    <a:pt x="4998" y="812"/>
                  </a:lnTo>
                  <a:lnTo>
                    <a:pt x="4965" y="836"/>
                  </a:lnTo>
                  <a:lnTo>
                    <a:pt x="4932" y="859"/>
                  </a:lnTo>
                  <a:lnTo>
                    <a:pt x="4897" y="883"/>
                  </a:lnTo>
                  <a:lnTo>
                    <a:pt x="4861" y="904"/>
                  </a:lnTo>
                  <a:lnTo>
                    <a:pt x="4823" y="927"/>
                  </a:lnTo>
                  <a:lnTo>
                    <a:pt x="4786" y="946"/>
                  </a:lnTo>
                  <a:lnTo>
                    <a:pt x="4746" y="965"/>
                  </a:lnTo>
                  <a:lnTo>
                    <a:pt x="4705" y="985"/>
                  </a:lnTo>
                  <a:lnTo>
                    <a:pt x="4662" y="1001"/>
                  </a:lnTo>
                  <a:lnTo>
                    <a:pt x="4619" y="1017"/>
                  </a:lnTo>
                  <a:lnTo>
                    <a:pt x="4575" y="1032"/>
                  </a:lnTo>
                  <a:lnTo>
                    <a:pt x="4529" y="1045"/>
                  </a:lnTo>
                  <a:lnTo>
                    <a:pt x="4483" y="1056"/>
                  </a:lnTo>
                  <a:lnTo>
                    <a:pt x="4435" y="1066"/>
                  </a:lnTo>
                  <a:lnTo>
                    <a:pt x="4385" y="1074"/>
                  </a:lnTo>
                  <a:lnTo>
                    <a:pt x="4335" y="1080"/>
                  </a:lnTo>
                  <a:lnTo>
                    <a:pt x="4282" y="1083"/>
                  </a:lnTo>
                  <a:lnTo>
                    <a:pt x="4229" y="1087"/>
                  </a:lnTo>
                  <a:lnTo>
                    <a:pt x="4175" y="1087"/>
                  </a:lnTo>
                  <a:lnTo>
                    <a:pt x="4118" y="1083"/>
                  </a:lnTo>
                  <a:lnTo>
                    <a:pt x="4061" y="1080"/>
                  </a:lnTo>
                  <a:lnTo>
                    <a:pt x="4003" y="1074"/>
                  </a:lnTo>
                  <a:lnTo>
                    <a:pt x="3943" y="1064"/>
                  </a:lnTo>
                  <a:lnTo>
                    <a:pt x="3882" y="1053"/>
                  </a:lnTo>
                  <a:lnTo>
                    <a:pt x="3819" y="1038"/>
                  </a:lnTo>
                  <a:lnTo>
                    <a:pt x="3756" y="1022"/>
                  </a:lnTo>
                  <a:lnTo>
                    <a:pt x="3690" y="1003"/>
                  </a:lnTo>
                  <a:lnTo>
                    <a:pt x="3624" y="980"/>
                  </a:lnTo>
                  <a:lnTo>
                    <a:pt x="3556" y="954"/>
                  </a:lnTo>
                  <a:lnTo>
                    <a:pt x="3488" y="925"/>
                  </a:lnTo>
                  <a:lnTo>
                    <a:pt x="3417" y="894"/>
                  </a:lnTo>
                  <a:lnTo>
                    <a:pt x="3345" y="859"/>
                  </a:lnTo>
                  <a:lnTo>
                    <a:pt x="3271" y="820"/>
                  </a:lnTo>
                  <a:lnTo>
                    <a:pt x="3196" y="780"/>
                  </a:lnTo>
                  <a:lnTo>
                    <a:pt x="3196" y="780"/>
                  </a:lnTo>
                  <a:lnTo>
                    <a:pt x="3049" y="696"/>
                  </a:lnTo>
                  <a:lnTo>
                    <a:pt x="2904" y="617"/>
                  </a:lnTo>
                  <a:lnTo>
                    <a:pt x="2766" y="542"/>
                  </a:lnTo>
                  <a:lnTo>
                    <a:pt x="2632" y="475"/>
                  </a:lnTo>
                  <a:lnTo>
                    <a:pt x="2502" y="412"/>
                  </a:lnTo>
                  <a:lnTo>
                    <a:pt x="2377" y="354"/>
                  </a:lnTo>
                  <a:lnTo>
                    <a:pt x="2255" y="299"/>
                  </a:lnTo>
                  <a:lnTo>
                    <a:pt x="2137" y="250"/>
                  </a:lnTo>
                  <a:lnTo>
                    <a:pt x="2021" y="207"/>
                  </a:lnTo>
                  <a:lnTo>
                    <a:pt x="1912" y="166"/>
                  </a:lnTo>
                  <a:lnTo>
                    <a:pt x="1803" y="131"/>
                  </a:lnTo>
                  <a:lnTo>
                    <a:pt x="1699" y="100"/>
                  </a:lnTo>
                  <a:lnTo>
                    <a:pt x="1598" y="74"/>
                  </a:lnTo>
                  <a:lnTo>
                    <a:pt x="1499" y="52"/>
                  </a:lnTo>
                  <a:lnTo>
                    <a:pt x="1402" y="34"/>
                  </a:lnTo>
                  <a:lnTo>
                    <a:pt x="1309" y="19"/>
                  </a:lnTo>
                  <a:lnTo>
                    <a:pt x="1218" y="8"/>
                  </a:lnTo>
                  <a:lnTo>
                    <a:pt x="1129" y="2"/>
                  </a:lnTo>
                  <a:lnTo>
                    <a:pt x="1041" y="0"/>
                  </a:lnTo>
                  <a:lnTo>
                    <a:pt x="955" y="0"/>
                  </a:lnTo>
                  <a:lnTo>
                    <a:pt x="872" y="5"/>
                  </a:lnTo>
                  <a:lnTo>
                    <a:pt x="789" y="13"/>
                  </a:lnTo>
                  <a:lnTo>
                    <a:pt x="707" y="24"/>
                  </a:lnTo>
                  <a:lnTo>
                    <a:pt x="626" y="39"/>
                  </a:lnTo>
                  <a:lnTo>
                    <a:pt x="547" y="56"/>
                  </a:lnTo>
                  <a:lnTo>
                    <a:pt x="468" y="77"/>
                  </a:lnTo>
                  <a:lnTo>
                    <a:pt x="390" y="102"/>
                  </a:lnTo>
                  <a:lnTo>
                    <a:pt x="312" y="129"/>
                  </a:lnTo>
                  <a:lnTo>
                    <a:pt x="235" y="160"/>
                  </a:lnTo>
                  <a:lnTo>
                    <a:pt x="157" y="192"/>
                  </a:lnTo>
                  <a:lnTo>
                    <a:pt x="78" y="228"/>
                  </a:lnTo>
                  <a:lnTo>
                    <a:pt x="0" y="26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5604" name="Freeform 36"/>
            <p:cNvSpPr>
              <a:spLocks/>
            </p:cNvSpPr>
            <p:nvPr userDrawn="1"/>
          </p:nvSpPr>
          <p:spPr bwMode="auto">
            <a:xfrm>
              <a:off x="806" y="1176"/>
              <a:ext cx="5459" cy="514"/>
            </a:xfrm>
            <a:custGeom>
              <a:avLst/>
              <a:gdLst/>
              <a:ahLst/>
              <a:cxnLst>
                <a:cxn ang="0">
                  <a:pos x="5459" y="159"/>
                </a:cxn>
                <a:cxn ang="0">
                  <a:pos x="5428" y="221"/>
                </a:cxn>
                <a:cxn ang="0">
                  <a:pos x="5390" y="290"/>
                </a:cxn>
                <a:cxn ang="0">
                  <a:pos x="5334" y="376"/>
                </a:cxn>
                <a:cxn ang="0">
                  <a:pos x="5262" y="474"/>
                </a:cxn>
                <a:cxn ang="0">
                  <a:pos x="5173" y="579"/>
                </a:cxn>
                <a:cxn ang="0">
                  <a:pos x="5094" y="658"/>
                </a:cxn>
                <a:cxn ang="0">
                  <a:pos x="5035" y="710"/>
                </a:cxn>
                <a:cxn ang="0">
                  <a:pos x="4973" y="762"/>
                </a:cxn>
                <a:cxn ang="0">
                  <a:pos x="4905" y="809"/>
                </a:cxn>
                <a:cxn ang="0">
                  <a:pos x="4833" y="854"/>
                </a:cxn>
                <a:cxn ang="0">
                  <a:pos x="4755" y="896"/>
                </a:cxn>
                <a:cxn ang="0">
                  <a:pos x="4673" y="933"/>
                </a:cxn>
                <a:cxn ang="0">
                  <a:pos x="4586" y="965"/>
                </a:cxn>
                <a:cxn ang="0">
                  <a:pos x="4494" y="991"/>
                </a:cxn>
                <a:cxn ang="0">
                  <a:pos x="4395" y="1010"/>
                </a:cxn>
                <a:cxn ang="0">
                  <a:pos x="4294" y="1023"/>
                </a:cxn>
                <a:cxn ang="0">
                  <a:pos x="4186" y="1028"/>
                </a:cxn>
                <a:cxn ang="0">
                  <a:pos x="4072" y="1025"/>
                </a:cxn>
                <a:cxn ang="0">
                  <a:pos x="3954" y="1010"/>
                </a:cxn>
                <a:cxn ang="0">
                  <a:pos x="3830" y="988"/>
                </a:cxn>
                <a:cxn ang="0">
                  <a:pos x="3701" y="954"/>
                </a:cxn>
                <a:cxn ang="0">
                  <a:pos x="3567" y="909"/>
                </a:cxn>
                <a:cxn ang="0">
                  <a:pos x="3425" y="851"/>
                </a:cxn>
                <a:cxn ang="0">
                  <a:pos x="3279" y="779"/>
                </a:cxn>
                <a:cxn ang="0">
                  <a:pos x="3204" y="739"/>
                </a:cxn>
                <a:cxn ang="0">
                  <a:pos x="2910" y="582"/>
                </a:cxn>
                <a:cxn ang="0">
                  <a:pos x="2635" y="445"/>
                </a:cxn>
                <a:cxn ang="0">
                  <a:pos x="2377" y="327"/>
                </a:cxn>
                <a:cxn ang="0">
                  <a:pos x="2135" y="230"/>
                </a:cxn>
                <a:cxn ang="0">
                  <a:pos x="1909" y="150"/>
                </a:cxn>
                <a:cxn ang="0">
                  <a:pos x="1696" y="88"/>
                </a:cxn>
                <a:cxn ang="0">
                  <a:pos x="1495" y="43"/>
                </a:cxn>
                <a:cxn ang="0">
                  <a:pos x="1305" y="14"/>
                </a:cxn>
                <a:cxn ang="0">
                  <a:pos x="1124" y="1"/>
                </a:cxn>
                <a:cxn ang="0">
                  <a:pos x="951" y="3"/>
                </a:cxn>
                <a:cxn ang="0">
                  <a:pos x="784" y="19"/>
                </a:cxn>
                <a:cxn ang="0">
                  <a:pos x="623" y="48"/>
                </a:cxn>
                <a:cxn ang="0">
                  <a:pos x="465" y="92"/>
                </a:cxn>
                <a:cxn ang="0">
                  <a:pos x="309" y="145"/>
                </a:cxn>
                <a:cxn ang="0">
                  <a:pos x="155" y="211"/>
                </a:cxn>
                <a:cxn ang="0">
                  <a:pos x="0" y="289"/>
                </a:cxn>
              </a:cxnLst>
              <a:rect l="0" t="0" r="r" b="b"/>
              <a:pathLst>
                <a:path w="5459" h="1028">
                  <a:moveTo>
                    <a:pt x="5459" y="159"/>
                  </a:moveTo>
                  <a:lnTo>
                    <a:pt x="5459" y="159"/>
                  </a:lnTo>
                  <a:lnTo>
                    <a:pt x="5451" y="176"/>
                  </a:lnTo>
                  <a:lnTo>
                    <a:pt x="5428" y="221"/>
                  </a:lnTo>
                  <a:lnTo>
                    <a:pt x="5410" y="253"/>
                  </a:lnTo>
                  <a:lnTo>
                    <a:pt x="5390" y="290"/>
                  </a:lnTo>
                  <a:lnTo>
                    <a:pt x="5365" y="331"/>
                  </a:lnTo>
                  <a:lnTo>
                    <a:pt x="5334" y="376"/>
                  </a:lnTo>
                  <a:lnTo>
                    <a:pt x="5301" y="424"/>
                  </a:lnTo>
                  <a:lnTo>
                    <a:pt x="5262" y="474"/>
                  </a:lnTo>
                  <a:lnTo>
                    <a:pt x="5220" y="526"/>
                  </a:lnTo>
                  <a:lnTo>
                    <a:pt x="5173" y="579"/>
                  </a:lnTo>
                  <a:lnTo>
                    <a:pt x="5122" y="633"/>
                  </a:lnTo>
                  <a:lnTo>
                    <a:pt x="5094" y="658"/>
                  </a:lnTo>
                  <a:lnTo>
                    <a:pt x="5066" y="684"/>
                  </a:lnTo>
                  <a:lnTo>
                    <a:pt x="5035" y="710"/>
                  </a:lnTo>
                  <a:lnTo>
                    <a:pt x="5005" y="736"/>
                  </a:lnTo>
                  <a:lnTo>
                    <a:pt x="4973" y="762"/>
                  </a:lnTo>
                  <a:lnTo>
                    <a:pt x="4940" y="786"/>
                  </a:lnTo>
                  <a:lnTo>
                    <a:pt x="4905" y="809"/>
                  </a:lnTo>
                  <a:lnTo>
                    <a:pt x="4869" y="833"/>
                  </a:lnTo>
                  <a:lnTo>
                    <a:pt x="4833" y="854"/>
                  </a:lnTo>
                  <a:lnTo>
                    <a:pt x="4794" y="876"/>
                  </a:lnTo>
                  <a:lnTo>
                    <a:pt x="4755" y="896"/>
                  </a:lnTo>
                  <a:lnTo>
                    <a:pt x="4715" y="915"/>
                  </a:lnTo>
                  <a:lnTo>
                    <a:pt x="4673" y="933"/>
                  </a:lnTo>
                  <a:lnTo>
                    <a:pt x="4630" y="951"/>
                  </a:lnTo>
                  <a:lnTo>
                    <a:pt x="4586" y="965"/>
                  </a:lnTo>
                  <a:lnTo>
                    <a:pt x="4540" y="980"/>
                  </a:lnTo>
                  <a:lnTo>
                    <a:pt x="4494" y="991"/>
                  </a:lnTo>
                  <a:lnTo>
                    <a:pt x="4445" y="1002"/>
                  </a:lnTo>
                  <a:lnTo>
                    <a:pt x="4395" y="1010"/>
                  </a:lnTo>
                  <a:lnTo>
                    <a:pt x="4345" y="1018"/>
                  </a:lnTo>
                  <a:lnTo>
                    <a:pt x="4294" y="1023"/>
                  </a:lnTo>
                  <a:lnTo>
                    <a:pt x="4240" y="1027"/>
                  </a:lnTo>
                  <a:lnTo>
                    <a:pt x="4186" y="1028"/>
                  </a:lnTo>
                  <a:lnTo>
                    <a:pt x="4130" y="1028"/>
                  </a:lnTo>
                  <a:lnTo>
                    <a:pt x="4072" y="1025"/>
                  </a:lnTo>
                  <a:lnTo>
                    <a:pt x="4014" y="1018"/>
                  </a:lnTo>
                  <a:lnTo>
                    <a:pt x="3954" y="1010"/>
                  </a:lnTo>
                  <a:lnTo>
                    <a:pt x="3893" y="1001"/>
                  </a:lnTo>
                  <a:lnTo>
                    <a:pt x="3830" y="988"/>
                  </a:lnTo>
                  <a:lnTo>
                    <a:pt x="3766" y="972"/>
                  </a:lnTo>
                  <a:lnTo>
                    <a:pt x="3701" y="954"/>
                  </a:lnTo>
                  <a:lnTo>
                    <a:pt x="3635" y="933"/>
                  </a:lnTo>
                  <a:lnTo>
                    <a:pt x="3567" y="909"/>
                  </a:lnTo>
                  <a:lnTo>
                    <a:pt x="3496" y="881"/>
                  </a:lnTo>
                  <a:lnTo>
                    <a:pt x="3425" y="851"/>
                  </a:lnTo>
                  <a:lnTo>
                    <a:pt x="3353" y="817"/>
                  </a:lnTo>
                  <a:lnTo>
                    <a:pt x="3279" y="779"/>
                  </a:lnTo>
                  <a:lnTo>
                    <a:pt x="3204" y="739"/>
                  </a:lnTo>
                  <a:lnTo>
                    <a:pt x="3204" y="739"/>
                  </a:lnTo>
                  <a:lnTo>
                    <a:pt x="3054" y="658"/>
                  </a:lnTo>
                  <a:lnTo>
                    <a:pt x="2910" y="582"/>
                  </a:lnTo>
                  <a:lnTo>
                    <a:pt x="2770" y="511"/>
                  </a:lnTo>
                  <a:lnTo>
                    <a:pt x="2635" y="445"/>
                  </a:lnTo>
                  <a:lnTo>
                    <a:pt x="2503" y="384"/>
                  </a:lnTo>
                  <a:lnTo>
                    <a:pt x="2377" y="327"/>
                  </a:lnTo>
                  <a:lnTo>
                    <a:pt x="2254" y="277"/>
                  </a:lnTo>
                  <a:lnTo>
                    <a:pt x="2135" y="230"/>
                  </a:lnTo>
                  <a:lnTo>
                    <a:pt x="2021" y="189"/>
                  </a:lnTo>
                  <a:lnTo>
                    <a:pt x="1909" y="150"/>
                  </a:lnTo>
                  <a:lnTo>
                    <a:pt x="1800" y="117"/>
                  </a:lnTo>
                  <a:lnTo>
                    <a:pt x="1696" y="88"/>
                  </a:lnTo>
                  <a:lnTo>
                    <a:pt x="1595" y="64"/>
                  </a:lnTo>
                  <a:lnTo>
                    <a:pt x="1495" y="43"/>
                  </a:lnTo>
                  <a:lnTo>
                    <a:pt x="1399" y="27"/>
                  </a:lnTo>
                  <a:lnTo>
                    <a:pt x="1305" y="14"/>
                  </a:lnTo>
                  <a:lnTo>
                    <a:pt x="1213" y="6"/>
                  </a:lnTo>
                  <a:lnTo>
                    <a:pt x="1124" y="1"/>
                  </a:lnTo>
                  <a:lnTo>
                    <a:pt x="1037" y="0"/>
                  </a:lnTo>
                  <a:lnTo>
                    <a:pt x="951" y="3"/>
                  </a:lnTo>
                  <a:lnTo>
                    <a:pt x="867" y="9"/>
                  </a:lnTo>
                  <a:lnTo>
                    <a:pt x="784" y="19"/>
                  </a:lnTo>
                  <a:lnTo>
                    <a:pt x="704" y="32"/>
                  </a:lnTo>
                  <a:lnTo>
                    <a:pt x="623" y="48"/>
                  </a:lnTo>
                  <a:lnTo>
                    <a:pt x="544" y="67"/>
                  </a:lnTo>
                  <a:lnTo>
                    <a:pt x="465" y="92"/>
                  </a:lnTo>
                  <a:lnTo>
                    <a:pt x="387" y="117"/>
                  </a:lnTo>
                  <a:lnTo>
                    <a:pt x="309" y="145"/>
                  </a:lnTo>
                  <a:lnTo>
                    <a:pt x="232" y="177"/>
                  </a:lnTo>
                  <a:lnTo>
                    <a:pt x="155" y="211"/>
                  </a:lnTo>
                  <a:lnTo>
                    <a:pt x="77" y="248"/>
                  </a:lnTo>
                  <a:lnTo>
                    <a:pt x="0" y="289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5605" name="Freeform 37"/>
            <p:cNvSpPr>
              <a:spLocks/>
            </p:cNvSpPr>
            <p:nvPr userDrawn="1"/>
          </p:nvSpPr>
          <p:spPr bwMode="auto">
            <a:xfrm>
              <a:off x="835" y="1192"/>
              <a:ext cx="5455" cy="485"/>
            </a:xfrm>
            <a:custGeom>
              <a:avLst/>
              <a:gdLst/>
              <a:ahLst/>
              <a:cxnLst>
                <a:cxn ang="0">
                  <a:pos x="5455" y="71"/>
                </a:cxn>
                <a:cxn ang="0">
                  <a:pos x="5426" y="132"/>
                </a:cxn>
                <a:cxn ang="0">
                  <a:pos x="5388" y="203"/>
                </a:cxn>
                <a:cxn ang="0">
                  <a:pos x="5334" y="291"/>
                </a:cxn>
                <a:cxn ang="0">
                  <a:pos x="5263" y="391"/>
                </a:cxn>
                <a:cxn ang="0">
                  <a:pos x="5176" y="499"/>
                </a:cxn>
                <a:cxn ang="0">
                  <a:pos x="5098" y="580"/>
                </a:cxn>
                <a:cxn ang="0">
                  <a:pos x="5041" y="633"/>
                </a:cxn>
                <a:cxn ang="0">
                  <a:pos x="4979" y="685"/>
                </a:cxn>
                <a:cxn ang="0">
                  <a:pos x="4912" y="735"/>
                </a:cxn>
                <a:cxn ang="0">
                  <a:pos x="4840" y="781"/>
                </a:cxn>
                <a:cxn ang="0">
                  <a:pos x="4763" y="825"/>
                </a:cxn>
                <a:cxn ang="0">
                  <a:pos x="4682" y="864"/>
                </a:cxn>
                <a:cxn ang="0">
                  <a:pos x="4594" y="898"/>
                </a:cxn>
                <a:cxn ang="0">
                  <a:pos x="4502" y="927"/>
                </a:cxn>
                <a:cxn ang="0">
                  <a:pos x="4405" y="948"/>
                </a:cxn>
                <a:cxn ang="0">
                  <a:pos x="4304" y="962"/>
                </a:cxn>
                <a:cxn ang="0">
                  <a:pos x="4196" y="969"/>
                </a:cxn>
                <a:cxn ang="0">
                  <a:pos x="4083" y="967"/>
                </a:cxn>
                <a:cxn ang="0">
                  <a:pos x="3964" y="957"/>
                </a:cxn>
                <a:cxn ang="0">
                  <a:pos x="3840" y="936"/>
                </a:cxn>
                <a:cxn ang="0">
                  <a:pos x="3710" y="904"/>
                </a:cxn>
                <a:cxn ang="0">
                  <a:pos x="3574" y="861"/>
                </a:cxn>
                <a:cxn ang="0">
                  <a:pos x="3432" y="806"/>
                </a:cxn>
                <a:cxn ang="0">
                  <a:pos x="3285" y="738"/>
                </a:cxn>
                <a:cxn ang="0">
                  <a:pos x="3210" y="699"/>
                </a:cxn>
                <a:cxn ang="0">
                  <a:pos x="2913" y="547"/>
                </a:cxn>
                <a:cxn ang="0">
                  <a:pos x="2636" y="415"/>
                </a:cxn>
                <a:cxn ang="0">
                  <a:pos x="2377" y="302"/>
                </a:cxn>
                <a:cxn ang="0">
                  <a:pos x="2134" y="208"/>
                </a:cxn>
                <a:cxn ang="0">
                  <a:pos x="1906" y="132"/>
                </a:cxn>
                <a:cxn ang="0">
                  <a:pos x="1692" y="76"/>
                </a:cxn>
                <a:cxn ang="0">
                  <a:pos x="1491" y="34"/>
                </a:cxn>
                <a:cxn ang="0">
                  <a:pos x="1301" y="8"/>
                </a:cxn>
                <a:cxn ang="0">
                  <a:pos x="1119" y="0"/>
                </a:cxn>
                <a:cxn ang="0">
                  <a:pos x="945" y="5"/>
                </a:cxn>
                <a:cxn ang="0">
                  <a:pos x="780" y="24"/>
                </a:cxn>
                <a:cxn ang="0">
                  <a:pos x="619" y="56"/>
                </a:cxn>
                <a:cxn ang="0">
                  <a:pos x="461" y="103"/>
                </a:cxn>
                <a:cxn ang="0">
                  <a:pos x="307" y="161"/>
                </a:cxn>
                <a:cxn ang="0">
                  <a:pos x="153" y="231"/>
                </a:cxn>
                <a:cxn ang="0">
                  <a:pos x="0" y="312"/>
                </a:cxn>
              </a:cxnLst>
              <a:rect l="0" t="0" r="r" b="b"/>
              <a:pathLst>
                <a:path w="5455" h="970">
                  <a:moveTo>
                    <a:pt x="5455" y="71"/>
                  </a:moveTo>
                  <a:lnTo>
                    <a:pt x="5455" y="71"/>
                  </a:lnTo>
                  <a:lnTo>
                    <a:pt x="5448" y="87"/>
                  </a:lnTo>
                  <a:lnTo>
                    <a:pt x="5426" y="132"/>
                  </a:lnTo>
                  <a:lnTo>
                    <a:pt x="5409" y="165"/>
                  </a:lnTo>
                  <a:lnTo>
                    <a:pt x="5388" y="203"/>
                  </a:lnTo>
                  <a:lnTo>
                    <a:pt x="5363" y="245"/>
                  </a:lnTo>
                  <a:lnTo>
                    <a:pt x="5334" y="291"/>
                  </a:lnTo>
                  <a:lnTo>
                    <a:pt x="5301" y="339"/>
                  </a:lnTo>
                  <a:lnTo>
                    <a:pt x="5263" y="391"/>
                  </a:lnTo>
                  <a:lnTo>
                    <a:pt x="5222" y="444"/>
                  </a:lnTo>
                  <a:lnTo>
                    <a:pt x="5176" y="499"/>
                  </a:lnTo>
                  <a:lnTo>
                    <a:pt x="5126" y="552"/>
                  </a:lnTo>
                  <a:lnTo>
                    <a:pt x="5098" y="580"/>
                  </a:lnTo>
                  <a:lnTo>
                    <a:pt x="5070" y="607"/>
                  </a:lnTo>
                  <a:lnTo>
                    <a:pt x="5041" y="633"/>
                  </a:lnTo>
                  <a:lnTo>
                    <a:pt x="5011" y="659"/>
                  </a:lnTo>
                  <a:lnTo>
                    <a:pt x="4979" y="685"/>
                  </a:lnTo>
                  <a:lnTo>
                    <a:pt x="4945" y="710"/>
                  </a:lnTo>
                  <a:lnTo>
                    <a:pt x="4912" y="735"/>
                  </a:lnTo>
                  <a:lnTo>
                    <a:pt x="4876" y="759"/>
                  </a:lnTo>
                  <a:lnTo>
                    <a:pt x="4840" y="781"/>
                  </a:lnTo>
                  <a:lnTo>
                    <a:pt x="4802" y="804"/>
                  </a:lnTo>
                  <a:lnTo>
                    <a:pt x="4763" y="825"/>
                  </a:lnTo>
                  <a:lnTo>
                    <a:pt x="4723" y="844"/>
                  </a:lnTo>
                  <a:lnTo>
                    <a:pt x="4682" y="864"/>
                  </a:lnTo>
                  <a:lnTo>
                    <a:pt x="4639" y="882"/>
                  </a:lnTo>
                  <a:lnTo>
                    <a:pt x="4594" y="898"/>
                  </a:lnTo>
                  <a:lnTo>
                    <a:pt x="4550" y="912"/>
                  </a:lnTo>
                  <a:lnTo>
                    <a:pt x="4502" y="927"/>
                  </a:lnTo>
                  <a:lnTo>
                    <a:pt x="4455" y="938"/>
                  </a:lnTo>
                  <a:lnTo>
                    <a:pt x="4405" y="948"/>
                  </a:lnTo>
                  <a:lnTo>
                    <a:pt x="4355" y="956"/>
                  </a:lnTo>
                  <a:lnTo>
                    <a:pt x="4304" y="962"/>
                  </a:lnTo>
                  <a:lnTo>
                    <a:pt x="4250" y="967"/>
                  </a:lnTo>
                  <a:lnTo>
                    <a:pt x="4196" y="969"/>
                  </a:lnTo>
                  <a:lnTo>
                    <a:pt x="4140" y="970"/>
                  </a:lnTo>
                  <a:lnTo>
                    <a:pt x="4083" y="967"/>
                  </a:lnTo>
                  <a:lnTo>
                    <a:pt x="4023" y="964"/>
                  </a:lnTo>
                  <a:lnTo>
                    <a:pt x="3964" y="957"/>
                  </a:lnTo>
                  <a:lnTo>
                    <a:pt x="3903" y="948"/>
                  </a:lnTo>
                  <a:lnTo>
                    <a:pt x="3840" y="936"/>
                  </a:lnTo>
                  <a:lnTo>
                    <a:pt x="3775" y="922"/>
                  </a:lnTo>
                  <a:lnTo>
                    <a:pt x="3710" y="904"/>
                  </a:lnTo>
                  <a:lnTo>
                    <a:pt x="3643" y="885"/>
                  </a:lnTo>
                  <a:lnTo>
                    <a:pt x="3574" y="861"/>
                  </a:lnTo>
                  <a:lnTo>
                    <a:pt x="3504" y="835"/>
                  </a:lnTo>
                  <a:lnTo>
                    <a:pt x="3432" y="806"/>
                  </a:lnTo>
                  <a:lnTo>
                    <a:pt x="3360" y="773"/>
                  </a:lnTo>
                  <a:lnTo>
                    <a:pt x="3285" y="738"/>
                  </a:lnTo>
                  <a:lnTo>
                    <a:pt x="3210" y="699"/>
                  </a:lnTo>
                  <a:lnTo>
                    <a:pt x="3210" y="699"/>
                  </a:lnTo>
                  <a:lnTo>
                    <a:pt x="3059" y="620"/>
                  </a:lnTo>
                  <a:lnTo>
                    <a:pt x="2913" y="547"/>
                  </a:lnTo>
                  <a:lnTo>
                    <a:pt x="2772" y="478"/>
                  </a:lnTo>
                  <a:lnTo>
                    <a:pt x="2636" y="415"/>
                  </a:lnTo>
                  <a:lnTo>
                    <a:pt x="2505" y="357"/>
                  </a:lnTo>
                  <a:lnTo>
                    <a:pt x="2377" y="302"/>
                  </a:lnTo>
                  <a:lnTo>
                    <a:pt x="2253" y="253"/>
                  </a:lnTo>
                  <a:lnTo>
                    <a:pt x="2134" y="208"/>
                  </a:lnTo>
                  <a:lnTo>
                    <a:pt x="2019" y="169"/>
                  </a:lnTo>
                  <a:lnTo>
                    <a:pt x="1906" y="132"/>
                  </a:lnTo>
                  <a:lnTo>
                    <a:pt x="1798" y="102"/>
                  </a:lnTo>
                  <a:lnTo>
                    <a:pt x="1692" y="76"/>
                  </a:lnTo>
                  <a:lnTo>
                    <a:pt x="1590" y="52"/>
                  </a:lnTo>
                  <a:lnTo>
                    <a:pt x="1491" y="34"/>
                  </a:lnTo>
                  <a:lnTo>
                    <a:pt x="1394" y="19"/>
                  </a:lnTo>
                  <a:lnTo>
                    <a:pt x="1301" y="8"/>
                  </a:lnTo>
                  <a:lnTo>
                    <a:pt x="1209" y="2"/>
                  </a:lnTo>
                  <a:lnTo>
                    <a:pt x="1119" y="0"/>
                  </a:lnTo>
                  <a:lnTo>
                    <a:pt x="1031" y="0"/>
                  </a:lnTo>
                  <a:lnTo>
                    <a:pt x="945" y="5"/>
                  </a:lnTo>
                  <a:lnTo>
                    <a:pt x="862" y="13"/>
                  </a:lnTo>
                  <a:lnTo>
                    <a:pt x="780" y="24"/>
                  </a:lnTo>
                  <a:lnTo>
                    <a:pt x="698" y="39"/>
                  </a:lnTo>
                  <a:lnTo>
                    <a:pt x="619" y="56"/>
                  </a:lnTo>
                  <a:lnTo>
                    <a:pt x="540" y="79"/>
                  </a:lnTo>
                  <a:lnTo>
                    <a:pt x="461" y="103"/>
                  </a:lnTo>
                  <a:lnTo>
                    <a:pt x="384" y="131"/>
                  </a:lnTo>
                  <a:lnTo>
                    <a:pt x="307" y="161"/>
                  </a:lnTo>
                  <a:lnTo>
                    <a:pt x="230" y="194"/>
                  </a:lnTo>
                  <a:lnTo>
                    <a:pt x="153" y="231"/>
                  </a:lnTo>
                  <a:lnTo>
                    <a:pt x="76" y="270"/>
                  </a:lnTo>
                  <a:lnTo>
                    <a:pt x="0" y="31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5606" name="Freeform 38"/>
            <p:cNvSpPr>
              <a:spLocks/>
            </p:cNvSpPr>
            <p:nvPr userDrawn="1"/>
          </p:nvSpPr>
          <p:spPr bwMode="auto">
            <a:xfrm>
              <a:off x="864" y="1198"/>
              <a:ext cx="5451" cy="465"/>
            </a:xfrm>
            <a:custGeom>
              <a:avLst/>
              <a:gdLst/>
              <a:ahLst/>
              <a:cxnLst>
                <a:cxn ang="0">
                  <a:pos x="5451" y="0"/>
                </a:cxn>
                <a:cxn ang="0">
                  <a:pos x="5423" y="63"/>
                </a:cxn>
                <a:cxn ang="0">
                  <a:pos x="5386" y="134"/>
                </a:cxn>
                <a:cxn ang="0">
                  <a:pos x="5334" y="224"/>
                </a:cxn>
                <a:cxn ang="0">
                  <a:pos x="5265" y="326"/>
                </a:cxn>
                <a:cxn ang="0">
                  <a:pos x="5179" y="436"/>
                </a:cxn>
                <a:cxn ang="0">
                  <a:pos x="5102" y="518"/>
                </a:cxn>
                <a:cxn ang="0">
                  <a:pos x="5046" y="573"/>
                </a:cxn>
                <a:cxn ang="0">
                  <a:pos x="4983" y="628"/>
                </a:cxn>
                <a:cxn ang="0">
                  <a:pos x="4918" y="678"/>
                </a:cxn>
                <a:cxn ang="0">
                  <a:pos x="4847" y="726"/>
                </a:cxn>
                <a:cxn ang="0">
                  <a:pos x="4771" y="772"/>
                </a:cxn>
                <a:cxn ang="0">
                  <a:pos x="4689" y="814"/>
                </a:cxn>
                <a:cxn ang="0">
                  <a:pos x="4603" y="849"/>
                </a:cxn>
                <a:cxn ang="0">
                  <a:pos x="4512" y="880"/>
                </a:cxn>
                <a:cxn ang="0">
                  <a:pos x="4415" y="902"/>
                </a:cxn>
                <a:cxn ang="0">
                  <a:pos x="4312" y="920"/>
                </a:cxn>
                <a:cxn ang="0">
                  <a:pos x="4206" y="928"/>
                </a:cxn>
                <a:cxn ang="0">
                  <a:pos x="4092" y="930"/>
                </a:cxn>
                <a:cxn ang="0">
                  <a:pos x="3974" y="920"/>
                </a:cxn>
                <a:cxn ang="0">
                  <a:pos x="3849" y="902"/>
                </a:cxn>
                <a:cxn ang="0">
                  <a:pos x="3718" y="873"/>
                </a:cxn>
                <a:cxn ang="0">
                  <a:pos x="3582" y="833"/>
                </a:cxn>
                <a:cxn ang="0">
                  <a:pos x="3440" y="780"/>
                </a:cxn>
                <a:cxn ang="0">
                  <a:pos x="3292" y="715"/>
                </a:cxn>
                <a:cxn ang="0">
                  <a:pos x="3216" y="678"/>
                </a:cxn>
                <a:cxn ang="0">
                  <a:pos x="2917" y="531"/>
                </a:cxn>
                <a:cxn ang="0">
                  <a:pos x="2638" y="403"/>
                </a:cxn>
                <a:cxn ang="0">
                  <a:pos x="2377" y="295"/>
                </a:cxn>
                <a:cxn ang="0">
                  <a:pos x="2133" y="206"/>
                </a:cxn>
                <a:cxn ang="0">
                  <a:pos x="1903" y="135"/>
                </a:cxn>
                <a:cxn ang="0">
                  <a:pos x="1688" y="81"/>
                </a:cxn>
                <a:cxn ang="0">
                  <a:pos x="1487" y="43"/>
                </a:cxn>
                <a:cxn ang="0">
                  <a:pos x="1295" y="22"/>
                </a:cxn>
                <a:cxn ang="0">
                  <a:pos x="1115" y="16"/>
                </a:cxn>
                <a:cxn ang="0">
                  <a:pos x="941" y="26"/>
                </a:cxn>
                <a:cxn ang="0">
                  <a:pos x="775" y="48"/>
                </a:cxn>
                <a:cxn ang="0">
                  <a:pos x="615" y="85"/>
                </a:cxn>
                <a:cxn ang="0">
                  <a:pos x="458" y="134"/>
                </a:cxn>
                <a:cxn ang="0">
                  <a:pos x="304" y="195"/>
                </a:cxn>
                <a:cxn ang="0">
                  <a:pos x="153" y="268"/>
                </a:cxn>
                <a:cxn ang="0">
                  <a:pos x="0" y="352"/>
                </a:cxn>
              </a:cxnLst>
              <a:rect l="0" t="0" r="r" b="b"/>
              <a:pathLst>
                <a:path w="5451" h="930">
                  <a:moveTo>
                    <a:pt x="5451" y="0"/>
                  </a:moveTo>
                  <a:lnTo>
                    <a:pt x="5451" y="0"/>
                  </a:lnTo>
                  <a:lnTo>
                    <a:pt x="5444" y="18"/>
                  </a:lnTo>
                  <a:lnTo>
                    <a:pt x="5423" y="63"/>
                  </a:lnTo>
                  <a:lnTo>
                    <a:pt x="5406" y="97"/>
                  </a:lnTo>
                  <a:lnTo>
                    <a:pt x="5386" y="134"/>
                  </a:lnTo>
                  <a:lnTo>
                    <a:pt x="5362" y="177"/>
                  </a:lnTo>
                  <a:lnTo>
                    <a:pt x="5334" y="224"/>
                  </a:lnTo>
                  <a:lnTo>
                    <a:pt x="5301" y="274"/>
                  </a:lnTo>
                  <a:lnTo>
                    <a:pt x="5265" y="326"/>
                  </a:lnTo>
                  <a:lnTo>
                    <a:pt x="5223" y="381"/>
                  </a:lnTo>
                  <a:lnTo>
                    <a:pt x="5179" y="436"/>
                  </a:lnTo>
                  <a:lnTo>
                    <a:pt x="5129" y="491"/>
                  </a:lnTo>
                  <a:lnTo>
                    <a:pt x="5102" y="518"/>
                  </a:lnTo>
                  <a:lnTo>
                    <a:pt x="5075" y="546"/>
                  </a:lnTo>
                  <a:lnTo>
                    <a:pt x="5046" y="573"/>
                  </a:lnTo>
                  <a:lnTo>
                    <a:pt x="5015" y="600"/>
                  </a:lnTo>
                  <a:lnTo>
                    <a:pt x="4983" y="628"/>
                  </a:lnTo>
                  <a:lnTo>
                    <a:pt x="4951" y="654"/>
                  </a:lnTo>
                  <a:lnTo>
                    <a:pt x="4918" y="678"/>
                  </a:lnTo>
                  <a:lnTo>
                    <a:pt x="4883" y="704"/>
                  </a:lnTo>
                  <a:lnTo>
                    <a:pt x="4847" y="726"/>
                  </a:lnTo>
                  <a:lnTo>
                    <a:pt x="4809" y="751"/>
                  </a:lnTo>
                  <a:lnTo>
                    <a:pt x="4771" y="772"/>
                  </a:lnTo>
                  <a:lnTo>
                    <a:pt x="4730" y="793"/>
                  </a:lnTo>
                  <a:lnTo>
                    <a:pt x="4689" y="814"/>
                  </a:lnTo>
                  <a:lnTo>
                    <a:pt x="4647" y="831"/>
                  </a:lnTo>
                  <a:lnTo>
                    <a:pt x="4603" y="849"/>
                  </a:lnTo>
                  <a:lnTo>
                    <a:pt x="4558" y="865"/>
                  </a:lnTo>
                  <a:lnTo>
                    <a:pt x="4512" y="880"/>
                  </a:lnTo>
                  <a:lnTo>
                    <a:pt x="4464" y="891"/>
                  </a:lnTo>
                  <a:lnTo>
                    <a:pt x="4415" y="902"/>
                  </a:lnTo>
                  <a:lnTo>
                    <a:pt x="4365" y="912"/>
                  </a:lnTo>
                  <a:lnTo>
                    <a:pt x="4312" y="920"/>
                  </a:lnTo>
                  <a:lnTo>
                    <a:pt x="4260" y="925"/>
                  </a:lnTo>
                  <a:lnTo>
                    <a:pt x="4206" y="928"/>
                  </a:lnTo>
                  <a:lnTo>
                    <a:pt x="4150" y="930"/>
                  </a:lnTo>
                  <a:lnTo>
                    <a:pt x="4092" y="930"/>
                  </a:lnTo>
                  <a:lnTo>
                    <a:pt x="4033" y="927"/>
                  </a:lnTo>
                  <a:lnTo>
                    <a:pt x="3974" y="920"/>
                  </a:lnTo>
                  <a:lnTo>
                    <a:pt x="3911" y="912"/>
                  </a:lnTo>
                  <a:lnTo>
                    <a:pt x="3849" y="902"/>
                  </a:lnTo>
                  <a:lnTo>
                    <a:pt x="3785" y="889"/>
                  </a:lnTo>
                  <a:lnTo>
                    <a:pt x="3718" y="873"/>
                  </a:lnTo>
                  <a:lnTo>
                    <a:pt x="3652" y="854"/>
                  </a:lnTo>
                  <a:lnTo>
                    <a:pt x="3582" y="833"/>
                  </a:lnTo>
                  <a:lnTo>
                    <a:pt x="3511" y="809"/>
                  </a:lnTo>
                  <a:lnTo>
                    <a:pt x="3440" y="780"/>
                  </a:lnTo>
                  <a:lnTo>
                    <a:pt x="3367" y="749"/>
                  </a:lnTo>
                  <a:lnTo>
                    <a:pt x="3292" y="715"/>
                  </a:lnTo>
                  <a:lnTo>
                    <a:pt x="3216" y="678"/>
                  </a:lnTo>
                  <a:lnTo>
                    <a:pt x="3216" y="678"/>
                  </a:lnTo>
                  <a:lnTo>
                    <a:pt x="3063" y="602"/>
                  </a:lnTo>
                  <a:lnTo>
                    <a:pt x="2917" y="531"/>
                  </a:lnTo>
                  <a:lnTo>
                    <a:pt x="2774" y="465"/>
                  </a:lnTo>
                  <a:lnTo>
                    <a:pt x="2638" y="403"/>
                  </a:lnTo>
                  <a:lnTo>
                    <a:pt x="2505" y="347"/>
                  </a:lnTo>
                  <a:lnTo>
                    <a:pt x="2377" y="295"/>
                  </a:lnTo>
                  <a:lnTo>
                    <a:pt x="2252" y="248"/>
                  </a:lnTo>
                  <a:lnTo>
                    <a:pt x="2133" y="206"/>
                  </a:lnTo>
                  <a:lnTo>
                    <a:pt x="2016" y="168"/>
                  </a:lnTo>
                  <a:lnTo>
                    <a:pt x="1903" y="135"/>
                  </a:lnTo>
                  <a:lnTo>
                    <a:pt x="1795" y="106"/>
                  </a:lnTo>
                  <a:lnTo>
                    <a:pt x="1688" y="81"/>
                  </a:lnTo>
                  <a:lnTo>
                    <a:pt x="1587" y="60"/>
                  </a:lnTo>
                  <a:lnTo>
                    <a:pt x="1487" y="43"/>
                  </a:lnTo>
                  <a:lnTo>
                    <a:pt x="1390" y="30"/>
                  </a:lnTo>
                  <a:lnTo>
                    <a:pt x="1295" y="22"/>
                  </a:lnTo>
                  <a:lnTo>
                    <a:pt x="1204" y="18"/>
                  </a:lnTo>
                  <a:lnTo>
                    <a:pt x="1115" y="16"/>
                  </a:lnTo>
                  <a:lnTo>
                    <a:pt x="1027" y="19"/>
                  </a:lnTo>
                  <a:lnTo>
                    <a:pt x="941" y="26"/>
                  </a:lnTo>
                  <a:lnTo>
                    <a:pt x="858" y="35"/>
                  </a:lnTo>
                  <a:lnTo>
                    <a:pt x="775" y="48"/>
                  </a:lnTo>
                  <a:lnTo>
                    <a:pt x="694" y="64"/>
                  </a:lnTo>
                  <a:lnTo>
                    <a:pt x="615" y="85"/>
                  </a:lnTo>
                  <a:lnTo>
                    <a:pt x="536" y="108"/>
                  </a:lnTo>
                  <a:lnTo>
                    <a:pt x="458" y="134"/>
                  </a:lnTo>
                  <a:lnTo>
                    <a:pt x="382" y="163"/>
                  </a:lnTo>
                  <a:lnTo>
                    <a:pt x="304" y="195"/>
                  </a:lnTo>
                  <a:lnTo>
                    <a:pt x="228" y="231"/>
                  </a:lnTo>
                  <a:lnTo>
                    <a:pt x="153" y="268"/>
                  </a:lnTo>
                  <a:lnTo>
                    <a:pt x="76" y="310"/>
                  </a:lnTo>
                  <a:lnTo>
                    <a:pt x="0" y="35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5607" name="Freeform 39"/>
            <p:cNvSpPr>
              <a:spLocks/>
            </p:cNvSpPr>
            <p:nvPr userDrawn="1"/>
          </p:nvSpPr>
          <p:spPr bwMode="auto">
            <a:xfrm>
              <a:off x="893" y="1169"/>
              <a:ext cx="5447" cy="482"/>
            </a:xfrm>
            <a:custGeom>
              <a:avLst/>
              <a:gdLst/>
              <a:ahLst/>
              <a:cxnLst>
                <a:cxn ang="0">
                  <a:pos x="5447" y="0"/>
                </a:cxn>
                <a:cxn ang="0">
                  <a:pos x="5419" y="64"/>
                </a:cxn>
                <a:cxn ang="0">
                  <a:pos x="5383" y="137"/>
                </a:cxn>
                <a:cxn ang="0">
                  <a:pos x="5332" y="227"/>
                </a:cxn>
                <a:cxn ang="0">
                  <a:pos x="5265" y="332"/>
                </a:cxn>
                <a:cxn ang="0">
                  <a:pos x="5180" y="444"/>
                </a:cxn>
                <a:cxn ang="0">
                  <a:pos x="5105" y="529"/>
                </a:cxn>
                <a:cxn ang="0">
                  <a:pos x="5048" y="586"/>
                </a:cxn>
                <a:cxn ang="0">
                  <a:pos x="4989" y="641"/>
                </a:cxn>
                <a:cxn ang="0">
                  <a:pos x="4923" y="692"/>
                </a:cxn>
                <a:cxn ang="0">
                  <a:pos x="4853" y="744"/>
                </a:cxn>
                <a:cxn ang="0">
                  <a:pos x="4778" y="791"/>
                </a:cxn>
                <a:cxn ang="0">
                  <a:pos x="4697" y="833"/>
                </a:cxn>
                <a:cxn ang="0">
                  <a:pos x="4611" y="870"/>
                </a:cxn>
                <a:cxn ang="0">
                  <a:pos x="4521" y="902"/>
                </a:cxn>
                <a:cxn ang="0">
                  <a:pos x="4424" y="928"/>
                </a:cxn>
                <a:cxn ang="0">
                  <a:pos x="4322" y="947"/>
                </a:cxn>
                <a:cxn ang="0">
                  <a:pos x="4214" y="959"/>
                </a:cxn>
                <a:cxn ang="0">
                  <a:pos x="4102" y="962"/>
                </a:cxn>
                <a:cxn ang="0">
                  <a:pos x="3982" y="956"/>
                </a:cxn>
                <a:cxn ang="0">
                  <a:pos x="3857" y="939"/>
                </a:cxn>
                <a:cxn ang="0">
                  <a:pos x="3727" y="914"/>
                </a:cxn>
                <a:cxn ang="0">
                  <a:pos x="3591" y="875"/>
                </a:cxn>
                <a:cxn ang="0">
                  <a:pos x="3448" y="825"/>
                </a:cxn>
                <a:cxn ang="0">
                  <a:pos x="3298" y="763"/>
                </a:cxn>
                <a:cxn ang="0">
                  <a:pos x="3221" y="726"/>
                </a:cxn>
                <a:cxn ang="0">
                  <a:pos x="2920" y="586"/>
                </a:cxn>
                <a:cxn ang="0">
                  <a:pos x="2640" y="463"/>
                </a:cxn>
                <a:cxn ang="0">
                  <a:pos x="2376" y="360"/>
                </a:cxn>
                <a:cxn ang="0">
                  <a:pos x="2131" y="276"/>
                </a:cxn>
                <a:cxn ang="0">
                  <a:pos x="1901" y="208"/>
                </a:cxn>
                <a:cxn ang="0">
                  <a:pos x="1686" y="158"/>
                </a:cxn>
                <a:cxn ang="0">
                  <a:pos x="1483" y="124"/>
                </a:cxn>
                <a:cxn ang="0">
                  <a:pos x="1291" y="108"/>
                </a:cxn>
                <a:cxn ang="0">
                  <a:pos x="1111" y="105"/>
                </a:cxn>
                <a:cxn ang="0">
                  <a:pos x="937" y="118"/>
                </a:cxn>
                <a:cxn ang="0">
                  <a:pos x="772" y="143"/>
                </a:cxn>
                <a:cxn ang="0">
                  <a:pos x="612" y="184"/>
                </a:cxn>
                <a:cxn ang="0">
                  <a:pos x="457" y="237"/>
                </a:cxn>
                <a:cxn ang="0">
                  <a:pos x="303" y="302"/>
                </a:cxn>
                <a:cxn ang="0">
                  <a:pos x="151" y="378"/>
                </a:cxn>
                <a:cxn ang="0">
                  <a:pos x="0" y="465"/>
                </a:cxn>
              </a:cxnLst>
              <a:rect l="0" t="0" r="r" b="b"/>
              <a:pathLst>
                <a:path w="5447" h="962">
                  <a:moveTo>
                    <a:pt x="5447" y="0"/>
                  </a:moveTo>
                  <a:lnTo>
                    <a:pt x="5447" y="0"/>
                  </a:lnTo>
                  <a:lnTo>
                    <a:pt x="5440" y="17"/>
                  </a:lnTo>
                  <a:lnTo>
                    <a:pt x="5419" y="64"/>
                  </a:lnTo>
                  <a:lnTo>
                    <a:pt x="5402" y="98"/>
                  </a:lnTo>
                  <a:lnTo>
                    <a:pt x="5383" y="137"/>
                  </a:lnTo>
                  <a:lnTo>
                    <a:pt x="5359" y="181"/>
                  </a:lnTo>
                  <a:lnTo>
                    <a:pt x="5332" y="227"/>
                  </a:lnTo>
                  <a:lnTo>
                    <a:pt x="5300" y="279"/>
                  </a:lnTo>
                  <a:lnTo>
                    <a:pt x="5265" y="332"/>
                  </a:lnTo>
                  <a:lnTo>
                    <a:pt x="5225" y="387"/>
                  </a:lnTo>
                  <a:lnTo>
                    <a:pt x="5180" y="444"/>
                  </a:lnTo>
                  <a:lnTo>
                    <a:pt x="5130" y="500"/>
                  </a:lnTo>
                  <a:lnTo>
                    <a:pt x="5105" y="529"/>
                  </a:lnTo>
                  <a:lnTo>
                    <a:pt x="5078" y="557"/>
                  </a:lnTo>
                  <a:lnTo>
                    <a:pt x="5048" y="586"/>
                  </a:lnTo>
                  <a:lnTo>
                    <a:pt x="5019" y="613"/>
                  </a:lnTo>
                  <a:lnTo>
                    <a:pt x="4989" y="641"/>
                  </a:lnTo>
                  <a:lnTo>
                    <a:pt x="4957" y="667"/>
                  </a:lnTo>
                  <a:lnTo>
                    <a:pt x="4923" y="692"/>
                  </a:lnTo>
                  <a:lnTo>
                    <a:pt x="4889" y="718"/>
                  </a:lnTo>
                  <a:lnTo>
                    <a:pt x="4853" y="744"/>
                  </a:lnTo>
                  <a:lnTo>
                    <a:pt x="4815" y="767"/>
                  </a:lnTo>
                  <a:lnTo>
                    <a:pt x="4778" y="791"/>
                  </a:lnTo>
                  <a:lnTo>
                    <a:pt x="4737" y="812"/>
                  </a:lnTo>
                  <a:lnTo>
                    <a:pt x="4697" y="833"/>
                  </a:lnTo>
                  <a:lnTo>
                    <a:pt x="4654" y="852"/>
                  </a:lnTo>
                  <a:lnTo>
                    <a:pt x="4611" y="870"/>
                  </a:lnTo>
                  <a:lnTo>
                    <a:pt x="4567" y="888"/>
                  </a:lnTo>
                  <a:lnTo>
                    <a:pt x="4521" y="902"/>
                  </a:lnTo>
                  <a:lnTo>
                    <a:pt x="4472" y="917"/>
                  </a:lnTo>
                  <a:lnTo>
                    <a:pt x="4424" y="928"/>
                  </a:lnTo>
                  <a:lnTo>
                    <a:pt x="4374" y="939"/>
                  </a:lnTo>
                  <a:lnTo>
                    <a:pt x="4322" y="947"/>
                  </a:lnTo>
                  <a:lnTo>
                    <a:pt x="4270" y="954"/>
                  </a:lnTo>
                  <a:lnTo>
                    <a:pt x="4214" y="959"/>
                  </a:lnTo>
                  <a:lnTo>
                    <a:pt x="4158" y="962"/>
                  </a:lnTo>
                  <a:lnTo>
                    <a:pt x="4102" y="962"/>
                  </a:lnTo>
                  <a:lnTo>
                    <a:pt x="4043" y="960"/>
                  </a:lnTo>
                  <a:lnTo>
                    <a:pt x="3982" y="956"/>
                  </a:lnTo>
                  <a:lnTo>
                    <a:pt x="3921" y="949"/>
                  </a:lnTo>
                  <a:lnTo>
                    <a:pt x="3857" y="939"/>
                  </a:lnTo>
                  <a:lnTo>
                    <a:pt x="3793" y="928"/>
                  </a:lnTo>
                  <a:lnTo>
                    <a:pt x="3727" y="914"/>
                  </a:lnTo>
                  <a:lnTo>
                    <a:pt x="3659" y="896"/>
                  </a:lnTo>
                  <a:lnTo>
                    <a:pt x="3591" y="875"/>
                  </a:lnTo>
                  <a:lnTo>
                    <a:pt x="3520" y="852"/>
                  </a:lnTo>
                  <a:lnTo>
                    <a:pt x="3448" y="825"/>
                  </a:lnTo>
                  <a:lnTo>
                    <a:pt x="3373" y="796"/>
                  </a:lnTo>
                  <a:lnTo>
                    <a:pt x="3298" y="763"/>
                  </a:lnTo>
                  <a:lnTo>
                    <a:pt x="3221" y="726"/>
                  </a:lnTo>
                  <a:lnTo>
                    <a:pt x="3221" y="726"/>
                  </a:lnTo>
                  <a:lnTo>
                    <a:pt x="3067" y="654"/>
                  </a:lnTo>
                  <a:lnTo>
                    <a:pt x="2920" y="586"/>
                  </a:lnTo>
                  <a:lnTo>
                    <a:pt x="2777" y="521"/>
                  </a:lnTo>
                  <a:lnTo>
                    <a:pt x="2640" y="463"/>
                  </a:lnTo>
                  <a:lnTo>
                    <a:pt x="2505" y="410"/>
                  </a:lnTo>
                  <a:lnTo>
                    <a:pt x="2376" y="360"/>
                  </a:lnTo>
                  <a:lnTo>
                    <a:pt x="2252" y="315"/>
                  </a:lnTo>
                  <a:lnTo>
                    <a:pt x="2131" y="276"/>
                  </a:lnTo>
                  <a:lnTo>
                    <a:pt x="2015" y="240"/>
                  </a:lnTo>
                  <a:lnTo>
                    <a:pt x="1901" y="208"/>
                  </a:lnTo>
                  <a:lnTo>
                    <a:pt x="1791" y="181"/>
                  </a:lnTo>
                  <a:lnTo>
                    <a:pt x="1686" y="158"/>
                  </a:lnTo>
                  <a:lnTo>
                    <a:pt x="1583" y="140"/>
                  </a:lnTo>
                  <a:lnTo>
                    <a:pt x="1483" y="124"/>
                  </a:lnTo>
                  <a:lnTo>
                    <a:pt x="1386" y="114"/>
                  </a:lnTo>
                  <a:lnTo>
                    <a:pt x="1291" y="108"/>
                  </a:lnTo>
                  <a:lnTo>
                    <a:pt x="1200" y="105"/>
                  </a:lnTo>
                  <a:lnTo>
                    <a:pt x="1111" y="105"/>
                  </a:lnTo>
                  <a:lnTo>
                    <a:pt x="1023" y="109"/>
                  </a:lnTo>
                  <a:lnTo>
                    <a:pt x="937" y="118"/>
                  </a:lnTo>
                  <a:lnTo>
                    <a:pt x="854" y="129"/>
                  </a:lnTo>
                  <a:lnTo>
                    <a:pt x="772" y="143"/>
                  </a:lnTo>
                  <a:lnTo>
                    <a:pt x="692" y="163"/>
                  </a:lnTo>
                  <a:lnTo>
                    <a:pt x="612" y="184"/>
                  </a:lnTo>
                  <a:lnTo>
                    <a:pt x="533" y="208"/>
                  </a:lnTo>
                  <a:lnTo>
                    <a:pt x="457" y="237"/>
                  </a:lnTo>
                  <a:lnTo>
                    <a:pt x="379" y="268"/>
                  </a:lnTo>
                  <a:lnTo>
                    <a:pt x="303" y="302"/>
                  </a:lnTo>
                  <a:lnTo>
                    <a:pt x="228" y="339"/>
                  </a:lnTo>
                  <a:lnTo>
                    <a:pt x="151" y="378"/>
                  </a:lnTo>
                  <a:lnTo>
                    <a:pt x="76" y="419"/>
                  </a:lnTo>
                  <a:lnTo>
                    <a:pt x="0" y="465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5608" name="Freeform 40"/>
            <p:cNvSpPr>
              <a:spLocks/>
            </p:cNvSpPr>
            <p:nvPr userDrawn="1"/>
          </p:nvSpPr>
          <p:spPr bwMode="auto">
            <a:xfrm>
              <a:off x="925" y="1141"/>
              <a:ext cx="5439" cy="497"/>
            </a:xfrm>
            <a:custGeom>
              <a:avLst/>
              <a:gdLst/>
              <a:ahLst/>
              <a:cxnLst>
                <a:cxn ang="0">
                  <a:pos x="5439" y="0"/>
                </a:cxn>
                <a:cxn ang="0">
                  <a:pos x="5412" y="65"/>
                </a:cxn>
                <a:cxn ang="0">
                  <a:pos x="5377" y="137"/>
                </a:cxn>
                <a:cxn ang="0">
                  <a:pos x="5327" y="231"/>
                </a:cxn>
                <a:cxn ang="0">
                  <a:pos x="5261" y="336"/>
                </a:cxn>
                <a:cxn ang="0">
                  <a:pos x="5179" y="451"/>
                </a:cxn>
                <a:cxn ang="0">
                  <a:pos x="5104" y="538"/>
                </a:cxn>
                <a:cxn ang="0">
                  <a:pos x="5050" y="596"/>
                </a:cxn>
                <a:cxn ang="0">
                  <a:pos x="4990" y="652"/>
                </a:cxn>
                <a:cxn ang="0">
                  <a:pos x="4925" y="706"/>
                </a:cxn>
                <a:cxn ang="0">
                  <a:pos x="4855" y="759"/>
                </a:cxn>
                <a:cxn ang="0">
                  <a:pos x="4780" y="808"/>
                </a:cxn>
                <a:cxn ang="0">
                  <a:pos x="4701" y="851"/>
                </a:cxn>
                <a:cxn ang="0">
                  <a:pos x="4617" y="891"/>
                </a:cxn>
                <a:cxn ang="0">
                  <a:pos x="4526" y="925"/>
                </a:cxn>
                <a:cxn ang="0">
                  <a:pos x="4429" y="953"/>
                </a:cxn>
                <a:cxn ang="0">
                  <a:pos x="4328" y="975"/>
                </a:cxn>
                <a:cxn ang="0">
                  <a:pos x="4221" y="988"/>
                </a:cxn>
                <a:cxn ang="0">
                  <a:pos x="4108" y="993"/>
                </a:cxn>
                <a:cxn ang="0">
                  <a:pos x="3989" y="990"/>
                </a:cxn>
                <a:cxn ang="0">
                  <a:pos x="3864" y="975"/>
                </a:cxn>
                <a:cxn ang="0">
                  <a:pos x="3732" y="951"/>
                </a:cxn>
                <a:cxn ang="0">
                  <a:pos x="3595" y="917"/>
                </a:cxn>
                <a:cxn ang="0">
                  <a:pos x="3452" y="869"/>
                </a:cxn>
                <a:cxn ang="0">
                  <a:pos x="3302" y="809"/>
                </a:cxn>
                <a:cxn ang="0">
                  <a:pos x="3224" y="775"/>
                </a:cxn>
                <a:cxn ang="0">
                  <a:pos x="2921" y="638"/>
                </a:cxn>
                <a:cxn ang="0">
                  <a:pos x="2638" y="522"/>
                </a:cxn>
                <a:cxn ang="0">
                  <a:pos x="2374" y="423"/>
                </a:cxn>
                <a:cxn ang="0">
                  <a:pos x="2127" y="342"/>
                </a:cxn>
                <a:cxn ang="0">
                  <a:pos x="1897" y="281"/>
                </a:cxn>
                <a:cxn ang="0">
                  <a:pos x="1680" y="234"/>
                </a:cxn>
                <a:cxn ang="0">
                  <a:pos x="1477" y="205"/>
                </a:cxn>
                <a:cxn ang="0">
                  <a:pos x="1286" y="191"/>
                </a:cxn>
                <a:cxn ang="0">
                  <a:pos x="1104" y="192"/>
                </a:cxn>
                <a:cxn ang="0">
                  <a:pos x="932" y="208"/>
                </a:cxn>
                <a:cxn ang="0">
                  <a:pos x="766" y="239"/>
                </a:cxn>
                <a:cxn ang="0">
                  <a:pos x="607" y="283"/>
                </a:cxn>
                <a:cxn ang="0">
                  <a:pos x="453" y="338"/>
                </a:cxn>
                <a:cxn ang="0">
                  <a:pos x="300" y="407"/>
                </a:cxn>
                <a:cxn ang="0">
                  <a:pos x="150" y="486"/>
                </a:cxn>
                <a:cxn ang="0">
                  <a:pos x="0" y="578"/>
                </a:cxn>
              </a:cxnLst>
              <a:rect l="0" t="0" r="r" b="b"/>
              <a:pathLst>
                <a:path w="5439" h="993">
                  <a:moveTo>
                    <a:pt x="5439" y="0"/>
                  </a:moveTo>
                  <a:lnTo>
                    <a:pt x="5439" y="0"/>
                  </a:lnTo>
                  <a:lnTo>
                    <a:pt x="5432" y="18"/>
                  </a:lnTo>
                  <a:lnTo>
                    <a:pt x="5412" y="65"/>
                  </a:lnTo>
                  <a:lnTo>
                    <a:pt x="5397" y="99"/>
                  </a:lnTo>
                  <a:lnTo>
                    <a:pt x="5377" y="137"/>
                  </a:lnTo>
                  <a:lnTo>
                    <a:pt x="5354" y="183"/>
                  </a:lnTo>
                  <a:lnTo>
                    <a:pt x="5327" y="231"/>
                  </a:lnTo>
                  <a:lnTo>
                    <a:pt x="5297" y="283"/>
                  </a:lnTo>
                  <a:lnTo>
                    <a:pt x="5261" y="336"/>
                  </a:lnTo>
                  <a:lnTo>
                    <a:pt x="5222" y="393"/>
                  </a:lnTo>
                  <a:lnTo>
                    <a:pt x="5179" y="451"/>
                  </a:lnTo>
                  <a:lnTo>
                    <a:pt x="5130" y="509"/>
                  </a:lnTo>
                  <a:lnTo>
                    <a:pt x="5104" y="538"/>
                  </a:lnTo>
                  <a:lnTo>
                    <a:pt x="5078" y="567"/>
                  </a:lnTo>
                  <a:lnTo>
                    <a:pt x="5050" y="596"/>
                  </a:lnTo>
                  <a:lnTo>
                    <a:pt x="5021" y="623"/>
                  </a:lnTo>
                  <a:lnTo>
                    <a:pt x="4990" y="652"/>
                  </a:lnTo>
                  <a:lnTo>
                    <a:pt x="4958" y="680"/>
                  </a:lnTo>
                  <a:lnTo>
                    <a:pt x="4925" y="706"/>
                  </a:lnTo>
                  <a:lnTo>
                    <a:pt x="4891" y="733"/>
                  </a:lnTo>
                  <a:lnTo>
                    <a:pt x="4855" y="759"/>
                  </a:lnTo>
                  <a:lnTo>
                    <a:pt x="4819" y="783"/>
                  </a:lnTo>
                  <a:lnTo>
                    <a:pt x="4780" y="808"/>
                  </a:lnTo>
                  <a:lnTo>
                    <a:pt x="4742" y="830"/>
                  </a:lnTo>
                  <a:lnTo>
                    <a:pt x="4701" y="851"/>
                  </a:lnTo>
                  <a:lnTo>
                    <a:pt x="4660" y="872"/>
                  </a:lnTo>
                  <a:lnTo>
                    <a:pt x="4617" y="891"/>
                  </a:lnTo>
                  <a:lnTo>
                    <a:pt x="4572" y="909"/>
                  </a:lnTo>
                  <a:lnTo>
                    <a:pt x="4526" y="925"/>
                  </a:lnTo>
                  <a:lnTo>
                    <a:pt x="4479" y="940"/>
                  </a:lnTo>
                  <a:lnTo>
                    <a:pt x="4429" y="953"/>
                  </a:lnTo>
                  <a:lnTo>
                    <a:pt x="4379" y="966"/>
                  </a:lnTo>
                  <a:lnTo>
                    <a:pt x="4328" y="975"/>
                  </a:lnTo>
                  <a:lnTo>
                    <a:pt x="4275" y="982"/>
                  </a:lnTo>
                  <a:lnTo>
                    <a:pt x="4221" y="988"/>
                  </a:lnTo>
                  <a:lnTo>
                    <a:pt x="4165" y="992"/>
                  </a:lnTo>
                  <a:lnTo>
                    <a:pt x="4108" y="993"/>
                  </a:lnTo>
                  <a:lnTo>
                    <a:pt x="4049" y="993"/>
                  </a:lnTo>
                  <a:lnTo>
                    <a:pt x="3989" y="990"/>
                  </a:lnTo>
                  <a:lnTo>
                    <a:pt x="3927" y="984"/>
                  </a:lnTo>
                  <a:lnTo>
                    <a:pt x="3864" y="975"/>
                  </a:lnTo>
                  <a:lnTo>
                    <a:pt x="3799" y="966"/>
                  </a:lnTo>
                  <a:lnTo>
                    <a:pt x="3732" y="951"/>
                  </a:lnTo>
                  <a:lnTo>
                    <a:pt x="3666" y="935"/>
                  </a:lnTo>
                  <a:lnTo>
                    <a:pt x="3595" y="917"/>
                  </a:lnTo>
                  <a:lnTo>
                    <a:pt x="3524" y="895"/>
                  </a:lnTo>
                  <a:lnTo>
                    <a:pt x="3452" y="869"/>
                  </a:lnTo>
                  <a:lnTo>
                    <a:pt x="3377" y="841"/>
                  </a:lnTo>
                  <a:lnTo>
                    <a:pt x="3302" y="809"/>
                  </a:lnTo>
                  <a:lnTo>
                    <a:pt x="3224" y="775"/>
                  </a:lnTo>
                  <a:lnTo>
                    <a:pt x="3224" y="775"/>
                  </a:lnTo>
                  <a:lnTo>
                    <a:pt x="3070" y="704"/>
                  </a:lnTo>
                  <a:lnTo>
                    <a:pt x="2921" y="638"/>
                  </a:lnTo>
                  <a:lnTo>
                    <a:pt x="2777" y="578"/>
                  </a:lnTo>
                  <a:lnTo>
                    <a:pt x="2638" y="522"/>
                  </a:lnTo>
                  <a:lnTo>
                    <a:pt x="2503" y="470"/>
                  </a:lnTo>
                  <a:lnTo>
                    <a:pt x="2374" y="423"/>
                  </a:lnTo>
                  <a:lnTo>
                    <a:pt x="2249" y="381"/>
                  </a:lnTo>
                  <a:lnTo>
                    <a:pt x="2127" y="342"/>
                  </a:lnTo>
                  <a:lnTo>
                    <a:pt x="2010" y="310"/>
                  </a:lnTo>
                  <a:lnTo>
                    <a:pt x="1897" y="281"/>
                  </a:lnTo>
                  <a:lnTo>
                    <a:pt x="1787" y="255"/>
                  </a:lnTo>
                  <a:lnTo>
                    <a:pt x="1680" y="234"/>
                  </a:lnTo>
                  <a:lnTo>
                    <a:pt x="1577" y="218"/>
                  </a:lnTo>
                  <a:lnTo>
                    <a:pt x="1477" y="205"/>
                  </a:lnTo>
                  <a:lnTo>
                    <a:pt x="1380" y="197"/>
                  </a:lnTo>
                  <a:lnTo>
                    <a:pt x="1286" y="191"/>
                  </a:lnTo>
                  <a:lnTo>
                    <a:pt x="1194" y="191"/>
                  </a:lnTo>
                  <a:lnTo>
                    <a:pt x="1104" y="192"/>
                  </a:lnTo>
                  <a:lnTo>
                    <a:pt x="1018" y="199"/>
                  </a:lnTo>
                  <a:lnTo>
                    <a:pt x="932" y="208"/>
                  </a:lnTo>
                  <a:lnTo>
                    <a:pt x="848" y="221"/>
                  </a:lnTo>
                  <a:lnTo>
                    <a:pt x="766" y="239"/>
                  </a:lnTo>
                  <a:lnTo>
                    <a:pt x="686" y="259"/>
                  </a:lnTo>
                  <a:lnTo>
                    <a:pt x="607" y="283"/>
                  </a:lnTo>
                  <a:lnTo>
                    <a:pt x="529" y="309"/>
                  </a:lnTo>
                  <a:lnTo>
                    <a:pt x="453" y="338"/>
                  </a:lnTo>
                  <a:lnTo>
                    <a:pt x="376" y="372"/>
                  </a:lnTo>
                  <a:lnTo>
                    <a:pt x="300" y="407"/>
                  </a:lnTo>
                  <a:lnTo>
                    <a:pt x="225" y="446"/>
                  </a:lnTo>
                  <a:lnTo>
                    <a:pt x="150" y="486"/>
                  </a:lnTo>
                  <a:lnTo>
                    <a:pt x="75" y="531"/>
                  </a:lnTo>
                  <a:lnTo>
                    <a:pt x="0" y="57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5609" name="Freeform 41"/>
            <p:cNvSpPr>
              <a:spLocks/>
            </p:cNvSpPr>
            <p:nvPr userDrawn="1"/>
          </p:nvSpPr>
          <p:spPr bwMode="auto">
            <a:xfrm>
              <a:off x="958" y="1112"/>
              <a:ext cx="5429" cy="513"/>
            </a:xfrm>
            <a:custGeom>
              <a:avLst/>
              <a:gdLst/>
              <a:ahLst/>
              <a:cxnLst>
                <a:cxn ang="0">
                  <a:pos x="5429" y="0"/>
                </a:cxn>
                <a:cxn ang="0">
                  <a:pos x="5403" y="66"/>
                </a:cxn>
                <a:cxn ang="0">
                  <a:pos x="5369" y="141"/>
                </a:cxn>
                <a:cxn ang="0">
                  <a:pos x="5321" y="234"/>
                </a:cxn>
                <a:cxn ang="0">
                  <a:pos x="5257" y="342"/>
                </a:cxn>
                <a:cxn ang="0">
                  <a:pos x="5176" y="459"/>
                </a:cxn>
                <a:cxn ang="0">
                  <a:pos x="5103" y="547"/>
                </a:cxn>
                <a:cxn ang="0">
                  <a:pos x="5049" y="607"/>
                </a:cxn>
                <a:cxn ang="0">
                  <a:pos x="4990" y="665"/>
                </a:cxn>
                <a:cxn ang="0">
                  <a:pos x="4927" y="720"/>
                </a:cxn>
                <a:cxn ang="0">
                  <a:pos x="4857" y="775"/>
                </a:cxn>
                <a:cxn ang="0">
                  <a:pos x="4784" y="825"/>
                </a:cxn>
                <a:cxn ang="0">
                  <a:pos x="4704" y="870"/>
                </a:cxn>
                <a:cxn ang="0">
                  <a:pos x="4620" y="912"/>
                </a:cxn>
                <a:cxn ang="0">
                  <a:pos x="4531" y="949"/>
                </a:cxn>
                <a:cxn ang="0">
                  <a:pos x="4435" y="979"/>
                </a:cxn>
                <a:cxn ang="0">
                  <a:pos x="4334" y="1003"/>
                </a:cxn>
                <a:cxn ang="0">
                  <a:pos x="4227" y="1017"/>
                </a:cxn>
                <a:cxn ang="0">
                  <a:pos x="4114" y="1025"/>
                </a:cxn>
                <a:cxn ang="0">
                  <a:pos x="3995" y="1024"/>
                </a:cxn>
                <a:cxn ang="0">
                  <a:pos x="3870" y="1012"/>
                </a:cxn>
                <a:cxn ang="0">
                  <a:pos x="3738" y="991"/>
                </a:cxn>
                <a:cxn ang="0">
                  <a:pos x="3601" y="959"/>
                </a:cxn>
                <a:cxn ang="0">
                  <a:pos x="3456" y="914"/>
                </a:cxn>
                <a:cxn ang="0">
                  <a:pos x="3305" y="857"/>
                </a:cxn>
                <a:cxn ang="0">
                  <a:pos x="3227" y="824"/>
                </a:cxn>
                <a:cxn ang="0">
                  <a:pos x="2922" y="693"/>
                </a:cxn>
                <a:cxn ang="0">
                  <a:pos x="2637" y="581"/>
                </a:cxn>
                <a:cxn ang="0">
                  <a:pos x="2372" y="488"/>
                </a:cxn>
                <a:cxn ang="0">
                  <a:pos x="2123" y="412"/>
                </a:cxn>
                <a:cxn ang="0">
                  <a:pos x="1891" y="354"/>
                </a:cxn>
                <a:cxn ang="0">
                  <a:pos x="1675" y="313"/>
                </a:cxn>
                <a:cxn ang="0">
                  <a:pos x="1472" y="287"/>
                </a:cxn>
                <a:cxn ang="0">
                  <a:pos x="1281" y="278"/>
                </a:cxn>
                <a:cxn ang="0">
                  <a:pos x="1099" y="283"/>
                </a:cxn>
                <a:cxn ang="0">
                  <a:pos x="926" y="302"/>
                </a:cxn>
                <a:cxn ang="0">
                  <a:pos x="761" y="336"/>
                </a:cxn>
                <a:cxn ang="0">
                  <a:pos x="603" y="383"/>
                </a:cxn>
                <a:cxn ang="0">
                  <a:pos x="449" y="441"/>
                </a:cxn>
                <a:cxn ang="0">
                  <a:pos x="298" y="514"/>
                </a:cxn>
                <a:cxn ang="0">
                  <a:pos x="149" y="596"/>
                </a:cxn>
                <a:cxn ang="0">
                  <a:pos x="0" y="691"/>
                </a:cxn>
              </a:cxnLst>
              <a:rect l="0" t="0" r="r" b="b"/>
              <a:pathLst>
                <a:path w="5429" h="1025">
                  <a:moveTo>
                    <a:pt x="5429" y="0"/>
                  </a:moveTo>
                  <a:lnTo>
                    <a:pt x="5429" y="0"/>
                  </a:lnTo>
                  <a:lnTo>
                    <a:pt x="5422" y="18"/>
                  </a:lnTo>
                  <a:lnTo>
                    <a:pt x="5403" y="66"/>
                  </a:lnTo>
                  <a:lnTo>
                    <a:pt x="5389" y="100"/>
                  </a:lnTo>
                  <a:lnTo>
                    <a:pt x="5369" y="141"/>
                  </a:lnTo>
                  <a:lnTo>
                    <a:pt x="5347" y="186"/>
                  </a:lnTo>
                  <a:lnTo>
                    <a:pt x="5321" y="234"/>
                  </a:lnTo>
                  <a:lnTo>
                    <a:pt x="5292" y="287"/>
                  </a:lnTo>
                  <a:lnTo>
                    <a:pt x="5257" y="342"/>
                  </a:lnTo>
                  <a:lnTo>
                    <a:pt x="5218" y="399"/>
                  </a:lnTo>
                  <a:lnTo>
                    <a:pt x="5176" y="459"/>
                  </a:lnTo>
                  <a:lnTo>
                    <a:pt x="5129" y="518"/>
                  </a:lnTo>
                  <a:lnTo>
                    <a:pt x="5103" y="547"/>
                  </a:lnTo>
                  <a:lnTo>
                    <a:pt x="5076" y="576"/>
                  </a:lnTo>
                  <a:lnTo>
                    <a:pt x="5049" y="607"/>
                  </a:lnTo>
                  <a:lnTo>
                    <a:pt x="5021" y="636"/>
                  </a:lnTo>
                  <a:lnTo>
                    <a:pt x="4990" y="665"/>
                  </a:lnTo>
                  <a:lnTo>
                    <a:pt x="4958" y="693"/>
                  </a:lnTo>
                  <a:lnTo>
                    <a:pt x="4927" y="720"/>
                  </a:lnTo>
                  <a:lnTo>
                    <a:pt x="4893" y="748"/>
                  </a:lnTo>
                  <a:lnTo>
                    <a:pt x="4857" y="775"/>
                  </a:lnTo>
                  <a:lnTo>
                    <a:pt x="4821" y="799"/>
                  </a:lnTo>
                  <a:lnTo>
                    <a:pt x="4784" y="825"/>
                  </a:lnTo>
                  <a:lnTo>
                    <a:pt x="4745" y="848"/>
                  </a:lnTo>
                  <a:lnTo>
                    <a:pt x="4704" y="870"/>
                  </a:lnTo>
                  <a:lnTo>
                    <a:pt x="4663" y="893"/>
                  </a:lnTo>
                  <a:lnTo>
                    <a:pt x="4620" y="912"/>
                  </a:lnTo>
                  <a:lnTo>
                    <a:pt x="4577" y="932"/>
                  </a:lnTo>
                  <a:lnTo>
                    <a:pt x="4531" y="949"/>
                  </a:lnTo>
                  <a:lnTo>
                    <a:pt x="4484" y="964"/>
                  </a:lnTo>
                  <a:lnTo>
                    <a:pt x="4435" y="979"/>
                  </a:lnTo>
                  <a:lnTo>
                    <a:pt x="4385" y="991"/>
                  </a:lnTo>
                  <a:lnTo>
                    <a:pt x="4334" y="1003"/>
                  </a:lnTo>
                  <a:lnTo>
                    <a:pt x="4281" y="1011"/>
                  </a:lnTo>
                  <a:lnTo>
                    <a:pt x="4227" y="1017"/>
                  </a:lnTo>
                  <a:lnTo>
                    <a:pt x="4171" y="1022"/>
                  </a:lnTo>
                  <a:lnTo>
                    <a:pt x="4114" y="1025"/>
                  </a:lnTo>
                  <a:lnTo>
                    <a:pt x="4055" y="1025"/>
                  </a:lnTo>
                  <a:lnTo>
                    <a:pt x="3995" y="1024"/>
                  </a:lnTo>
                  <a:lnTo>
                    <a:pt x="3932" y="1021"/>
                  </a:lnTo>
                  <a:lnTo>
                    <a:pt x="3870" y="1012"/>
                  </a:lnTo>
                  <a:lnTo>
                    <a:pt x="3805" y="1004"/>
                  </a:lnTo>
                  <a:lnTo>
                    <a:pt x="3738" y="991"/>
                  </a:lnTo>
                  <a:lnTo>
                    <a:pt x="3670" y="977"/>
                  </a:lnTo>
                  <a:lnTo>
                    <a:pt x="3601" y="959"/>
                  </a:lnTo>
                  <a:lnTo>
                    <a:pt x="3528" y="938"/>
                  </a:lnTo>
                  <a:lnTo>
                    <a:pt x="3456" y="914"/>
                  </a:lnTo>
                  <a:lnTo>
                    <a:pt x="3381" y="888"/>
                  </a:lnTo>
                  <a:lnTo>
                    <a:pt x="3305" y="857"/>
                  </a:lnTo>
                  <a:lnTo>
                    <a:pt x="3227" y="824"/>
                  </a:lnTo>
                  <a:lnTo>
                    <a:pt x="3227" y="824"/>
                  </a:lnTo>
                  <a:lnTo>
                    <a:pt x="3072" y="756"/>
                  </a:lnTo>
                  <a:lnTo>
                    <a:pt x="2922" y="693"/>
                  </a:lnTo>
                  <a:lnTo>
                    <a:pt x="2777" y="635"/>
                  </a:lnTo>
                  <a:lnTo>
                    <a:pt x="2637" y="581"/>
                  </a:lnTo>
                  <a:lnTo>
                    <a:pt x="2502" y="533"/>
                  </a:lnTo>
                  <a:lnTo>
                    <a:pt x="2372" y="488"/>
                  </a:lnTo>
                  <a:lnTo>
                    <a:pt x="2245" y="447"/>
                  </a:lnTo>
                  <a:lnTo>
                    <a:pt x="2123" y="412"/>
                  </a:lnTo>
                  <a:lnTo>
                    <a:pt x="2005" y="381"/>
                  </a:lnTo>
                  <a:lnTo>
                    <a:pt x="1891" y="354"/>
                  </a:lnTo>
                  <a:lnTo>
                    <a:pt x="1782" y="331"/>
                  </a:lnTo>
                  <a:lnTo>
                    <a:pt x="1675" y="313"/>
                  </a:lnTo>
                  <a:lnTo>
                    <a:pt x="1572" y="297"/>
                  </a:lnTo>
                  <a:lnTo>
                    <a:pt x="1472" y="287"/>
                  </a:lnTo>
                  <a:lnTo>
                    <a:pt x="1375" y="279"/>
                  </a:lnTo>
                  <a:lnTo>
                    <a:pt x="1281" y="278"/>
                  </a:lnTo>
                  <a:lnTo>
                    <a:pt x="1187" y="278"/>
                  </a:lnTo>
                  <a:lnTo>
                    <a:pt x="1099" y="283"/>
                  </a:lnTo>
                  <a:lnTo>
                    <a:pt x="1011" y="291"/>
                  </a:lnTo>
                  <a:lnTo>
                    <a:pt x="926" y="302"/>
                  </a:lnTo>
                  <a:lnTo>
                    <a:pt x="843" y="317"/>
                  </a:lnTo>
                  <a:lnTo>
                    <a:pt x="761" y="336"/>
                  </a:lnTo>
                  <a:lnTo>
                    <a:pt x="682" y="357"/>
                  </a:lnTo>
                  <a:lnTo>
                    <a:pt x="603" y="383"/>
                  </a:lnTo>
                  <a:lnTo>
                    <a:pt x="525" y="410"/>
                  </a:lnTo>
                  <a:lnTo>
                    <a:pt x="449" y="441"/>
                  </a:lnTo>
                  <a:lnTo>
                    <a:pt x="372" y="476"/>
                  </a:lnTo>
                  <a:lnTo>
                    <a:pt x="298" y="514"/>
                  </a:lnTo>
                  <a:lnTo>
                    <a:pt x="224" y="554"/>
                  </a:lnTo>
                  <a:lnTo>
                    <a:pt x="149" y="596"/>
                  </a:lnTo>
                  <a:lnTo>
                    <a:pt x="75" y="643"/>
                  </a:lnTo>
                  <a:lnTo>
                    <a:pt x="0" y="691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5610" name="Freeform 42"/>
            <p:cNvSpPr>
              <a:spLocks/>
            </p:cNvSpPr>
            <p:nvPr userDrawn="1"/>
          </p:nvSpPr>
          <p:spPr bwMode="auto">
            <a:xfrm>
              <a:off x="993" y="1083"/>
              <a:ext cx="5418" cy="530"/>
            </a:xfrm>
            <a:custGeom>
              <a:avLst/>
              <a:gdLst/>
              <a:ahLst/>
              <a:cxnLst>
                <a:cxn ang="0">
                  <a:pos x="5418" y="0"/>
                </a:cxn>
                <a:cxn ang="0">
                  <a:pos x="5393" y="68"/>
                </a:cxn>
                <a:cxn ang="0">
                  <a:pos x="5361" y="142"/>
                </a:cxn>
                <a:cxn ang="0">
                  <a:pos x="5314" y="237"/>
                </a:cxn>
                <a:cxn ang="0">
                  <a:pos x="5251" y="347"/>
                </a:cxn>
                <a:cxn ang="0">
                  <a:pos x="5171" y="467"/>
                </a:cxn>
                <a:cxn ang="0">
                  <a:pos x="5100" y="557"/>
                </a:cxn>
                <a:cxn ang="0">
                  <a:pos x="5047" y="618"/>
                </a:cxn>
                <a:cxn ang="0">
                  <a:pos x="4989" y="676"/>
                </a:cxn>
                <a:cxn ang="0">
                  <a:pos x="4926" y="735"/>
                </a:cxn>
                <a:cxn ang="0">
                  <a:pos x="4858" y="789"/>
                </a:cxn>
                <a:cxn ang="0">
                  <a:pos x="4785" y="843"/>
                </a:cxn>
                <a:cxn ang="0">
                  <a:pos x="4707" y="890"/>
                </a:cxn>
                <a:cxn ang="0">
                  <a:pos x="4622" y="933"/>
                </a:cxn>
                <a:cxn ang="0">
                  <a:pos x="4533" y="972"/>
                </a:cxn>
                <a:cxn ang="0">
                  <a:pos x="4437" y="1004"/>
                </a:cxn>
                <a:cxn ang="0">
                  <a:pos x="4338" y="1030"/>
                </a:cxn>
                <a:cxn ang="0">
                  <a:pos x="4231" y="1048"/>
                </a:cxn>
                <a:cxn ang="0">
                  <a:pos x="4118" y="1058"/>
                </a:cxn>
                <a:cxn ang="0">
                  <a:pos x="3999" y="1059"/>
                </a:cxn>
                <a:cxn ang="0">
                  <a:pos x="3874" y="1049"/>
                </a:cxn>
                <a:cxn ang="0">
                  <a:pos x="3742" y="1032"/>
                </a:cxn>
                <a:cxn ang="0">
                  <a:pos x="3603" y="1001"/>
                </a:cxn>
                <a:cxn ang="0">
                  <a:pos x="3459" y="959"/>
                </a:cxn>
                <a:cxn ang="0">
                  <a:pos x="3306" y="906"/>
                </a:cxn>
                <a:cxn ang="0">
                  <a:pos x="3228" y="873"/>
                </a:cxn>
                <a:cxn ang="0">
                  <a:pos x="2920" y="748"/>
                </a:cxn>
                <a:cxn ang="0">
                  <a:pos x="2634" y="641"/>
                </a:cxn>
                <a:cxn ang="0">
                  <a:pos x="2367" y="552"/>
                </a:cxn>
                <a:cxn ang="0">
                  <a:pos x="2119" y="483"/>
                </a:cxn>
                <a:cxn ang="0">
                  <a:pos x="1886" y="428"/>
                </a:cxn>
                <a:cxn ang="0">
                  <a:pos x="1669" y="391"/>
                </a:cxn>
                <a:cxn ang="0">
                  <a:pos x="1465" y="370"/>
                </a:cxn>
                <a:cxn ang="0">
                  <a:pos x="1273" y="363"/>
                </a:cxn>
                <a:cxn ang="0">
                  <a:pos x="1091" y="371"/>
                </a:cxn>
                <a:cxn ang="0">
                  <a:pos x="919" y="396"/>
                </a:cxn>
                <a:cxn ang="0">
                  <a:pos x="755" y="433"/>
                </a:cxn>
                <a:cxn ang="0">
                  <a:pos x="597" y="483"/>
                </a:cxn>
                <a:cxn ang="0">
                  <a:pos x="444" y="546"/>
                </a:cxn>
                <a:cxn ang="0">
                  <a:pos x="294" y="620"/>
                </a:cxn>
                <a:cxn ang="0">
                  <a:pos x="147" y="707"/>
                </a:cxn>
                <a:cxn ang="0">
                  <a:pos x="0" y="806"/>
                </a:cxn>
              </a:cxnLst>
              <a:rect l="0" t="0" r="r" b="b"/>
              <a:pathLst>
                <a:path w="5418" h="1059">
                  <a:moveTo>
                    <a:pt x="5418" y="0"/>
                  </a:moveTo>
                  <a:lnTo>
                    <a:pt x="5418" y="0"/>
                  </a:lnTo>
                  <a:lnTo>
                    <a:pt x="5411" y="18"/>
                  </a:lnTo>
                  <a:lnTo>
                    <a:pt x="5393" y="68"/>
                  </a:lnTo>
                  <a:lnTo>
                    <a:pt x="5377" y="102"/>
                  </a:lnTo>
                  <a:lnTo>
                    <a:pt x="5361" y="142"/>
                  </a:lnTo>
                  <a:lnTo>
                    <a:pt x="5339" y="189"/>
                  </a:lnTo>
                  <a:lnTo>
                    <a:pt x="5314" y="237"/>
                  </a:lnTo>
                  <a:lnTo>
                    <a:pt x="5284" y="292"/>
                  </a:lnTo>
                  <a:lnTo>
                    <a:pt x="5251" y="347"/>
                  </a:lnTo>
                  <a:lnTo>
                    <a:pt x="5214" y="407"/>
                  </a:lnTo>
                  <a:lnTo>
                    <a:pt x="5171" y="467"/>
                  </a:lnTo>
                  <a:lnTo>
                    <a:pt x="5125" y="526"/>
                  </a:lnTo>
                  <a:lnTo>
                    <a:pt x="5100" y="557"/>
                  </a:lnTo>
                  <a:lnTo>
                    <a:pt x="5073" y="588"/>
                  </a:lnTo>
                  <a:lnTo>
                    <a:pt x="5047" y="618"/>
                  </a:lnTo>
                  <a:lnTo>
                    <a:pt x="5018" y="647"/>
                  </a:lnTo>
                  <a:lnTo>
                    <a:pt x="4989" y="676"/>
                  </a:lnTo>
                  <a:lnTo>
                    <a:pt x="4958" y="706"/>
                  </a:lnTo>
                  <a:lnTo>
                    <a:pt x="4926" y="735"/>
                  </a:lnTo>
                  <a:lnTo>
                    <a:pt x="4893" y="762"/>
                  </a:lnTo>
                  <a:lnTo>
                    <a:pt x="4858" y="789"/>
                  </a:lnTo>
                  <a:lnTo>
                    <a:pt x="4822" y="817"/>
                  </a:lnTo>
                  <a:lnTo>
                    <a:pt x="4785" y="843"/>
                  </a:lnTo>
                  <a:lnTo>
                    <a:pt x="4746" y="867"/>
                  </a:lnTo>
                  <a:lnTo>
                    <a:pt x="4707" y="890"/>
                  </a:lnTo>
                  <a:lnTo>
                    <a:pt x="4665" y="912"/>
                  </a:lnTo>
                  <a:lnTo>
                    <a:pt x="4622" y="933"/>
                  </a:lnTo>
                  <a:lnTo>
                    <a:pt x="4579" y="954"/>
                  </a:lnTo>
                  <a:lnTo>
                    <a:pt x="4533" y="972"/>
                  </a:lnTo>
                  <a:lnTo>
                    <a:pt x="4486" y="990"/>
                  </a:lnTo>
                  <a:lnTo>
                    <a:pt x="4437" y="1004"/>
                  </a:lnTo>
                  <a:lnTo>
                    <a:pt x="4389" y="1019"/>
                  </a:lnTo>
                  <a:lnTo>
                    <a:pt x="4338" y="1030"/>
                  </a:lnTo>
                  <a:lnTo>
                    <a:pt x="4285" y="1040"/>
                  </a:lnTo>
                  <a:lnTo>
                    <a:pt x="4231" y="1048"/>
                  </a:lnTo>
                  <a:lnTo>
                    <a:pt x="4175" y="1054"/>
                  </a:lnTo>
                  <a:lnTo>
                    <a:pt x="4118" y="1058"/>
                  </a:lnTo>
                  <a:lnTo>
                    <a:pt x="4058" y="1059"/>
                  </a:lnTo>
                  <a:lnTo>
                    <a:pt x="3999" y="1059"/>
                  </a:lnTo>
                  <a:lnTo>
                    <a:pt x="3936" y="1056"/>
                  </a:lnTo>
                  <a:lnTo>
                    <a:pt x="3874" y="1049"/>
                  </a:lnTo>
                  <a:lnTo>
                    <a:pt x="3809" y="1041"/>
                  </a:lnTo>
                  <a:lnTo>
                    <a:pt x="3742" y="1032"/>
                  </a:lnTo>
                  <a:lnTo>
                    <a:pt x="3672" y="1017"/>
                  </a:lnTo>
                  <a:lnTo>
                    <a:pt x="3603" y="1001"/>
                  </a:lnTo>
                  <a:lnTo>
                    <a:pt x="3531" y="982"/>
                  </a:lnTo>
                  <a:lnTo>
                    <a:pt x="3459" y="959"/>
                  </a:lnTo>
                  <a:lnTo>
                    <a:pt x="3382" y="933"/>
                  </a:lnTo>
                  <a:lnTo>
                    <a:pt x="3306" y="906"/>
                  </a:lnTo>
                  <a:lnTo>
                    <a:pt x="3228" y="873"/>
                  </a:lnTo>
                  <a:lnTo>
                    <a:pt x="3228" y="873"/>
                  </a:lnTo>
                  <a:lnTo>
                    <a:pt x="3071" y="809"/>
                  </a:lnTo>
                  <a:lnTo>
                    <a:pt x="2920" y="748"/>
                  </a:lnTo>
                  <a:lnTo>
                    <a:pt x="2776" y="693"/>
                  </a:lnTo>
                  <a:lnTo>
                    <a:pt x="2634" y="641"/>
                  </a:lnTo>
                  <a:lnTo>
                    <a:pt x="2499" y="596"/>
                  </a:lnTo>
                  <a:lnTo>
                    <a:pt x="2367" y="552"/>
                  </a:lnTo>
                  <a:lnTo>
                    <a:pt x="2241" y="515"/>
                  </a:lnTo>
                  <a:lnTo>
                    <a:pt x="2119" y="483"/>
                  </a:lnTo>
                  <a:lnTo>
                    <a:pt x="2001" y="454"/>
                  </a:lnTo>
                  <a:lnTo>
                    <a:pt x="1886" y="428"/>
                  </a:lnTo>
                  <a:lnTo>
                    <a:pt x="1776" y="407"/>
                  </a:lnTo>
                  <a:lnTo>
                    <a:pt x="1669" y="391"/>
                  </a:lnTo>
                  <a:lnTo>
                    <a:pt x="1565" y="378"/>
                  </a:lnTo>
                  <a:lnTo>
                    <a:pt x="1465" y="370"/>
                  </a:lnTo>
                  <a:lnTo>
                    <a:pt x="1368" y="365"/>
                  </a:lnTo>
                  <a:lnTo>
                    <a:pt x="1273" y="363"/>
                  </a:lnTo>
                  <a:lnTo>
                    <a:pt x="1182" y="366"/>
                  </a:lnTo>
                  <a:lnTo>
                    <a:pt x="1091" y="371"/>
                  </a:lnTo>
                  <a:lnTo>
                    <a:pt x="1005" y="381"/>
                  </a:lnTo>
                  <a:lnTo>
                    <a:pt x="919" y="396"/>
                  </a:lnTo>
                  <a:lnTo>
                    <a:pt x="837" y="412"/>
                  </a:lnTo>
                  <a:lnTo>
                    <a:pt x="755" y="433"/>
                  </a:lnTo>
                  <a:lnTo>
                    <a:pt x="676" y="455"/>
                  </a:lnTo>
                  <a:lnTo>
                    <a:pt x="597" y="483"/>
                  </a:lnTo>
                  <a:lnTo>
                    <a:pt x="521" y="512"/>
                  </a:lnTo>
                  <a:lnTo>
                    <a:pt x="444" y="546"/>
                  </a:lnTo>
                  <a:lnTo>
                    <a:pt x="369" y="581"/>
                  </a:lnTo>
                  <a:lnTo>
                    <a:pt x="294" y="620"/>
                  </a:lnTo>
                  <a:lnTo>
                    <a:pt x="221" y="662"/>
                  </a:lnTo>
                  <a:lnTo>
                    <a:pt x="147" y="707"/>
                  </a:lnTo>
                  <a:lnTo>
                    <a:pt x="74" y="754"/>
                  </a:lnTo>
                  <a:lnTo>
                    <a:pt x="0" y="80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5611" name="Freeform 43"/>
            <p:cNvSpPr>
              <a:spLocks/>
            </p:cNvSpPr>
            <p:nvPr userDrawn="1"/>
          </p:nvSpPr>
          <p:spPr bwMode="auto">
            <a:xfrm>
              <a:off x="1029" y="1055"/>
              <a:ext cx="5404" cy="545"/>
            </a:xfrm>
            <a:custGeom>
              <a:avLst/>
              <a:gdLst/>
              <a:ahLst/>
              <a:cxnLst>
                <a:cxn ang="0">
                  <a:pos x="5404" y="0"/>
                </a:cxn>
                <a:cxn ang="0">
                  <a:pos x="5380" y="68"/>
                </a:cxn>
                <a:cxn ang="0">
                  <a:pos x="5350" y="144"/>
                </a:cxn>
                <a:cxn ang="0">
                  <a:pos x="5304" y="241"/>
                </a:cxn>
                <a:cxn ang="0">
                  <a:pos x="5243" y="352"/>
                </a:cxn>
                <a:cxn ang="0">
                  <a:pos x="5165" y="473"/>
                </a:cxn>
                <a:cxn ang="0">
                  <a:pos x="5096" y="566"/>
                </a:cxn>
                <a:cxn ang="0">
                  <a:pos x="5043" y="627"/>
                </a:cxn>
                <a:cxn ang="0">
                  <a:pos x="4986" y="688"/>
                </a:cxn>
                <a:cxn ang="0">
                  <a:pos x="4924" y="748"/>
                </a:cxn>
                <a:cxn ang="0">
                  <a:pos x="4857" y="805"/>
                </a:cxn>
                <a:cxn ang="0">
                  <a:pos x="4785" y="858"/>
                </a:cxn>
                <a:cxn ang="0">
                  <a:pos x="4707" y="908"/>
                </a:cxn>
                <a:cxn ang="0">
                  <a:pos x="4624" y="955"/>
                </a:cxn>
                <a:cxn ang="0">
                  <a:pos x="4535" y="995"/>
                </a:cxn>
                <a:cxn ang="0">
                  <a:pos x="4440" y="1029"/>
                </a:cxn>
                <a:cxn ang="0">
                  <a:pos x="4340" y="1056"/>
                </a:cxn>
                <a:cxn ang="0">
                  <a:pos x="4233" y="1076"/>
                </a:cxn>
                <a:cxn ang="0">
                  <a:pos x="4121" y="1089"/>
                </a:cxn>
                <a:cxn ang="0">
                  <a:pos x="4002" y="1092"/>
                </a:cxn>
                <a:cxn ang="0">
                  <a:pos x="3877" y="1085"/>
                </a:cxn>
                <a:cxn ang="0">
                  <a:pos x="3745" y="1069"/>
                </a:cxn>
                <a:cxn ang="0">
                  <a:pos x="3606" y="1042"/>
                </a:cxn>
                <a:cxn ang="0">
                  <a:pos x="3460" y="1003"/>
                </a:cxn>
                <a:cxn ang="0">
                  <a:pos x="3307" y="951"/>
                </a:cxn>
                <a:cxn ang="0">
                  <a:pos x="3228" y="921"/>
                </a:cxn>
                <a:cxn ang="0">
                  <a:pos x="2919" y="801"/>
                </a:cxn>
                <a:cxn ang="0">
                  <a:pos x="2631" y="701"/>
                </a:cxn>
                <a:cxn ang="0">
                  <a:pos x="2363" y="617"/>
                </a:cxn>
                <a:cxn ang="0">
                  <a:pos x="2113" y="551"/>
                </a:cxn>
                <a:cxn ang="0">
                  <a:pos x="1880" y="501"/>
                </a:cxn>
                <a:cxn ang="0">
                  <a:pos x="1662" y="469"/>
                </a:cxn>
                <a:cxn ang="0">
                  <a:pos x="1458" y="451"/>
                </a:cxn>
                <a:cxn ang="0">
                  <a:pos x="1266" y="448"/>
                </a:cxn>
                <a:cxn ang="0">
                  <a:pos x="1085" y="461"/>
                </a:cxn>
                <a:cxn ang="0">
                  <a:pos x="914" y="488"/>
                </a:cxn>
                <a:cxn ang="0">
                  <a:pos x="750" y="528"/>
                </a:cxn>
                <a:cxn ang="0">
                  <a:pos x="593" y="582"/>
                </a:cxn>
                <a:cxn ang="0">
                  <a:pos x="440" y="648"/>
                </a:cxn>
                <a:cxn ang="0">
                  <a:pos x="292" y="727"/>
                </a:cxn>
                <a:cxn ang="0">
                  <a:pos x="146" y="817"/>
                </a:cxn>
                <a:cxn ang="0">
                  <a:pos x="0" y="918"/>
                </a:cxn>
              </a:cxnLst>
              <a:rect l="0" t="0" r="r" b="b"/>
              <a:pathLst>
                <a:path w="5404" h="1092">
                  <a:moveTo>
                    <a:pt x="5404" y="0"/>
                  </a:moveTo>
                  <a:lnTo>
                    <a:pt x="5404" y="0"/>
                  </a:lnTo>
                  <a:lnTo>
                    <a:pt x="5398" y="18"/>
                  </a:lnTo>
                  <a:lnTo>
                    <a:pt x="5380" y="68"/>
                  </a:lnTo>
                  <a:lnTo>
                    <a:pt x="5366" y="104"/>
                  </a:lnTo>
                  <a:lnTo>
                    <a:pt x="5350" y="144"/>
                  </a:lnTo>
                  <a:lnTo>
                    <a:pt x="5329" y="191"/>
                  </a:lnTo>
                  <a:lnTo>
                    <a:pt x="5304" y="241"/>
                  </a:lnTo>
                  <a:lnTo>
                    <a:pt x="5275" y="294"/>
                  </a:lnTo>
                  <a:lnTo>
                    <a:pt x="5243" y="352"/>
                  </a:lnTo>
                  <a:lnTo>
                    <a:pt x="5207" y="412"/>
                  </a:lnTo>
                  <a:lnTo>
                    <a:pt x="5165" y="473"/>
                  </a:lnTo>
                  <a:lnTo>
                    <a:pt x="5119" y="535"/>
                  </a:lnTo>
                  <a:lnTo>
                    <a:pt x="5096" y="566"/>
                  </a:lnTo>
                  <a:lnTo>
                    <a:pt x="5069" y="596"/>
                  </a:lnTo>
                  <a:lnTo>
                    <a:pt x="5043" y="627"/>
                  </a:lnTo>
                  <a:lnTo>
                    <a:pt x="5015" y="658"/>
                  </a:lnTo>
                  <a:lnTo>
                    <a:pt x="4986" y="688"/>
                  </a:lnTo>
                  <a:lnTo>
                    <a:pt x="4955" y="719"/>
                  </a:lnTo>
                  <a:lnTo>
                    <a:pt x="4924" y="748"/>
                  </a:lnTo>
                  <a:lnTo>
                    <a:pt x="4892" y="777"/>
                  </a:lnTo>
                  <a:lnTo>
                    <a:pt x="4857" y="805"/>
                  </a:lnTo>
                  <a:lnTo>
                    <a:pt x="4821" y="832"/>
                  </a:lnTo>
                  <a:lnTo>
                    <a:pt x="4785" y="858"/>
                  </a:lnTo>
                  <a:lnTo>
                    <a:pt x="4746" y="884"/>
                  </a:lnTo>
                  <a:lnTo>
                    <a:pt x="4707" y="908"/>
                  </a:lnTo>
                  <a:lnTo>
                    <a:pt x="4667" y="932"/>
                  </a:lnTo>
                  <a:lnTo>
                    <a:pt x="4624" y="955"/>
                  </a:lnTo>
                  <a:lnTo>
                    <a:pt x="4581" y="974"/>
                  </a:lnTo>
                  <a:lnTo>
                    <a:pt x="4535" y="995"/>
                  </a:lnTo>
                  <a:lnTo>
                    <a:pt x="4489" y="1013"/>
                  </a:lnTo>
                  <a:lnTo>
                    <a:pt x="4440" y="1029"/>
                  </a:lnTo>
                  <a:lnTo>
                    <a:pt x="4390" y="1043"/>
                  </a:lnTo>
                  <a:lnTo>
                    <a:pt x="4340" y="1056"/>
                  </a:lnTo>
                  <a:lnTo>
                    <a:pt x="4288" y="1068"/>
                  </a:lnTo>
                  <a:lnTo>
                    <a:pt x="4233" y="1076"/>
                  </a:lnTo>
                  <a:lnTo>
                    <a:pt x="4178" y="1084"/>
                  </a:lnTo>
                  <a:lnTo>
                    <a:pt x="4121" y="1089"/>
                  </a:lnTo>
                  <a:lnTo>
                    <a:pt x="4063" y="1092"/>
                  </a:lnTo>
                  <a:lnTo>
                    <a:pt x="4002" y="1092"/>
                  </a:lnTo>
                  <a:lnTo>
                    <a:pt x="3941" y="1090"/>
                  </a:lnTo>
                  <a:lnTo>
                    <a:pt x="3877" y="1085"/>
                  </a:lnTo>
                  <a:lnTo>
                    <a:pt x="3811" y="1079"/>
                  </a:lnTo>
                  <a:lnTo>
                    <a:pt x="3745" y="1069"/>
                  </a:lnTo>
                  <a:lnTo>
                    <a:pt x="3675" y="1058"/>
                  </a:lnTo>
                  <a:lnTo>
                    <a:pt x="3606" y="1042"/>
                  </a:lnTo>
                  <a:lnTo>
                    <a:pt x="3534" y="1024"/>
                  </a:lnTo>
                  <a:lnTo>
                    <a:pt x="3460" y="1003"/>
                  </a:lnTo>
                  <a:lnTo>
                    <a:pt x="3384" y="979"/>
                  </a:lnTo>
                  <a:lnTo>
                    <a:pt x="3307" y="951"/>
                  </a:lnTo>
                  <a:lnTo>
                    <a:pt x="3228" y="921"/>
                  </a:lnTo>
                  <a:lnTo>
                    <a:pt x="3228" y="921"/>
                  </a:lnTo>
                  <a:lnTo>
                    <a:pt x="3071" y="859"/>
                  </a:lnTo>
                  <a:lnTo>
                    <a:pt x="2919" y="801"/>
                  </a:lnTo>
                  <a:lnTo>
                    <a:pt x="2773" y="750"/>
                  </a:lnTo>
                  <a:lnTo>
                    <a:pt x="2631" y="701"/>
                  </a:lnTo>
                  <a:lnTo>
                    <a:pt x="2495" y="656"/>
                  </a:lnTo>
                  <a:lnTo>
                    <a:pt x="2363" y="617"/>
                  </a:lnTo>
                  <a:lnTo>
                    <a:pt x="2237" y="582"/>
                  </a:lnTo>
                  <a:lnTo>
                    <a:pt x="2113" y="551"/>
                  </a:lnTo>
                  <a:lnTo>
                    <a:pt x="1995" y="524"/>
                  </a:lnTo>
                  <a:lnTo>
                    <a:pt x="1880" y="501"/>
                  </a:lnTo>
                  <a:lnTo>
                    <a:pt x="1769" y="483"/>
                  </a:lnTo>
                  <a:lnTo>
                    <a:pt x="1662" y="469"/>
                  </a:lnTo>
                  <a:lnTo>
                    <a:pt x="1558" y="457"/>
                  </a:lnTo>
                  <a:lnTo>
                    <a:pt x="1458" y="451"/>
                  </a:lnTo>
                  <a:lnTo>
                    <a:pt x="1361" y="448"/>
                  </a:lnTo>
                  <a:lnTo>
                    <a:pt x="1266" y="448"/>
                  </a:lnTo>
                  <a:lnTo>
                    <a:pt x="1175" y="453"/>
                  </a:lnTo>
                  <a:lnTo>
                    <a:pt x="1085" y="461"/>
                  </a:lnTo>
                  <a:lnTo>
                    <a:pt x="998" y="472"/>
                  </a:lnTo>
                  <a:lnTo>
                    <a:pt x="914" y="488"/>
                  </a:lnTo>
                  <a:lnTo>
                    <a:pt x="830" y="506"/>
                  </a:lnTo>
                  <a:lnTo>
                    <a:pt x="750" y="528"/>
                  </a:lnTo>
                  <a:lnTo>
                    <a:pt x="671" y="553"/>
                  </a:lnTo>
                  <a:lnTo>
                    <a:pt x="593" y="582"/>
                  </a:lnTo>
                  <a:lnTo>
                    <a:pt x="517" y="614"/>
                  </a:lnTo>
                  <a:lnTo>
                    <a:pt x="440" y="648"/>
                  </a:lnTo>
                  <a:lnTo>
                    <a:pt x="365" y="687"/>
                  </a:lnTo>
                  <a:lnTo>
                    <a:pt x="292" y="727"/>
                  </a:lnTo>
                  <a:lnTo>
                    <a:pt x="218" y="771"/>
                  </a:lnTo>
                  <a:lnTo>
                    <a:pt x="146" y="817"/>
                  </a:lnTo>
                  <a:lnTo>
                    <a:pt x="72" y="866"/>
                  </a:lnTo>
                  <a:lnTo>
                    <a:pt x="0" y="91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5612" name="Freeform 44"/>
            <p:cNvSpPr>
              <a:spLocks/>
            </p:cNvSpPr>
            <p:nvPr userDrawn="1"/>
          </p:nvSpPr>
          <p:spPr bwMode="auto">
            <a:xfrm>
              <a:off x="1067" y="1026"/>
              <a:ext cx="5390" cy="562"/>
            </a:xfrm>
            <a:custGeom>
              <a:avLst/>
              <a:gdLst/>
              <a:ahLst/>
              <a:cxnLst>
                <a:cxn ang="0">
                  <a:pos x="5390" y="0"/>
                </a:cxn>
                <a:cxn ang="0">
                  <a:pos x="5366" y="70"/>
                </a:cxn>
                <a:cxn ang="0">
                  <a:pos x="5337" y="147"/>
                </a:cxn>
                <a:cxn ang="0">
                  <a:pos x="5292" y="244"/>
                </a:cxn>
                <a:cxn ang="0">
                  <a:pos x="5233" y="357"/>
                </a:cxn>
                <a:cxn ang="0">
                  <a:pos x="5158" y="480"/>
                </a:cxn>
                <a:cxn ang="0">
                  <a:pos x="5088" y="575"/>
                </a:cxn>
                <a:cxn ang="0">
                  <a:pos x="5037" y="638"/>
                </a:cxn>
                <a:cxn ang="0">
                  <a:pos x="4981" y="701"/>
                </a:cxn>
                <a:cxn ang="0">
                  <a:pos x="4920" y="762"/>
                </a:cxn>
                <a:cxn ang="0">
                  <a:pos x="4854" y="821"/>
                </a:cxn>
                <a:cxn ang="0">
                  <a:pos x="4783" y="875"/>
                </a:cxn>
                <a:cxn ang="0">
                  <a:pos x="4705" y="927"/>
                </a:cxn>
                <a:cxn ang="0">
                  <a:pos x="4623" y="976"/>
                </a:cxn>
                <a:cxn ang="0">
                  <a:pos x="4534" y="1018"/>
                </a:cxn>
                <a:cxn ang="0">
                  <a:pos x="4441" y="1053"/>
                </a:cxn>
                <a:cxn ang="0">
                  <a:pos x="4341" y="1084"/>
                </a:cxn>
                <a:cxn ang="0">
                  <a:pos x="4234" y="1106"/>
                </a:cxn>
                <a:cxn ang="0">
                  <a:pos x="4122" y="1121"/>
                </a:cxn>
                <a:cxn ang="0">
                  <a:pos x="4004" y="1126"/>
                </a:cxn>
                <a:cxn ang="0">
                  <a:pos x="3878" y="1122"/>
                </a:cxn>
                <a:cxn ang="0">
                  <a:pos x="3746" y="1110"/>
                </a:cxn>
                <a:cxn ang="0">
                  <a:pos x="3607" y="1084"/>
                </a:cxn>
                <a:cxn ang="0">
                  <a:pos x="3460" y="1048"/>
                </a:cxn>
                <a:cxn ang="0">
                  <a:pos x="3307" y="1000"/>
                </a:cxn>
                <a:cxn ang="0">
                  <a:pos x="3228" y="971"/>
                </a:cxn>
                <a:cxn ang="0">
                  <a:pos x="2917" y="856"/>
                </a:cxn>
                <a:cxn ang="0">
                  <a:pos x="2628" y="761"/>
                </a:cxn>
                <a:cxn ang="0">
                  <a:pos x="2359" y="682"/>
                </a:cxn>
                <a:cxn ang="0">
                  <a:pos x="2107" y="620"/>
                </a:cxn>
                <a:cxn ang="0">
                  <a:pos x="1873" y="575"/>
                </a:cxn>
                <a:cxn ang="0">
                  <a:pos x="1655" y="548"/>
                </a:cxn>
                <a:cxn ang="0">
                  <a:pos x="1451" y="533"/>
                </a:cxn>
                <a:cxn ang="0">
                  <a:pos x="1259" y="535"/>
                </a:cxn>
                <a:cxn ang="0">
                  <a:pos x="1077" y="551"/>
                </a:cxn>
                <a:cxn ang="0">
                  <a:pos x="906" y="582"/>
                </a:cxn>
                <a:cxn ang="0">
                  <a:pos x="744" y="625"/>
                </a:cxn>
                <a:cxn ang="0">
                  <a:pos x="587" y="683"/>
                </a:cxn>
                <a:cxn ang="0">
                  <a:pos x="436" y="753"/>
                </a:cxn>
                <a:cxn ang="0">
                  <a:pos x="288" y="835"/>
                </a:cxn>
                <a:cxn ang="0">
                  <a:pos x="144" y="929"/>
                </a:cxn>
                <a:cxn ang="0">
                  <a:pos x="0" y="1034"/>
                </a:cxn>
              </a:cxnLst>
              <a:rect l="0" t="0" r="r" b="b"/>
              <a:pathLst>
                <a:path w="5390" h="1126">
                  <a:moveTo>
                    <a:pt x="5390" y="0"/>
                  </a:moveTo>
                  <a:lnTo>
                    <a:pt x="5390" y="0"/>
                  </a:lnTo>
                  <a:lnTo>
                    <a:pt x="5384" y="18"/>
                  </a:lnTo>
                  <a:lnTo>
                    <a:pt x="5366" y="70"/>
                  </a:lnTo>
                  <a:lnTo>
                    <a:pt x="5353" y="105"/>
                  </a:lnTo>
                  <a:lnTo>
                    <a:pt x="5337" y="147"/>
                  </a:lnTo>
                  <a:lnTo>
                    <a:pt x="5316" y="192"/>
                  </a:lnTo>
                  <a:lnTo>
                    <a:pt x="5292" y="244"/>
                  </a:lnTo>
                  <a:lnTo>
                    <a:pt x="5265" y="299"/>
                  </a:lnTo>
                  <a:lnTo>
                    <a:pt x="5233" y="357"/>
                  </a:lnTo>
                  <a:lnTo>
                    <a:pt x="5198" y="418"/>
                  </a:lnTo>
                  <a:lnTo>
                    <a:pt x="5158" y="480"/>
                  </a:lnTo>
                  <a:lnTo>
                    <a:pt x="5113" y="544"/>
                  </a:lnTo>
                  <a:lnTo>
                    <a:pt x="5088" y="575"/>
                  </a:lnTo>
                  <a:lnTo>
                    <a:pt x="5063" y="607"/>
                  </a:lnTo>
                  <a:lnTo>
                    <a:pt x="5037" y="638"/>
                  </a:lnTo>
                  <a:lnTo>
                    <a:pt x="5011" y="670"/>
                  </a:lnTo>
                  <a:lnTo>
                    <a:pt x="4981" y="701"/>
                  </a:lnTo>
                  <a:lnTo>
                    <a:pt x="4951" y="732"/>
                  </a:lnTo>
                  <a:lnTo>
                    <a:pt x="4920" y="762"/>
                  </a:lnTo>
                  <a:lnTo>
                    <a:pt x="4888" y="791"/>
                  </a:lnTo>
                  <a:lnTo>
                    <a:pt x="4854" y="821"/>
                  </a:lnTo>
                  <a:lnTo>
                    <a:pt x="4819" y="848"/>
                  </a:lnTo>
                  <a:lnTo>
                    <a:pt x="4783" y="875"/>
                  </a:lnTo>
                  <a:lnTo>
                    <a:pt x="4745" y="903"/>
                  </a:lnTo>
                  <a:lnTo>
                    <a:pt x="4705" y="927"/>
                  </a:lnTo>
                  <a:lnTo>
                    <a:pt x="4665" y="951"/>
                  </a:lnTo>
                  <a:lnTo>
                    <a:pt x="4623" y="976"/>
                  </a:lnTo>
                  <a:lnTo>
                    <a:pt x="4580" y="997"/>
                  </a:lnTo>
                  <a:lnTo>
                    <a:pt x="4534" y="1018"/>
                  </a:lnTo>
                  <a:lnTo>
                    <a:pt x="4488" y="1037"/>
                  </a:lnTo>
                  <a:lnTo>
                    <a:pt x="4441" y="1053"/>
                  </a:lnTo>
                  <a:lnTo>
                    <a:pt x="4391" y="1069"/>
                  </a:lnTo>
                  <a:lnTo>
                    <a:pt x="4341" y="1084"/>
                  </a:lnTo>
                  <a:lnTo>
                    <a:pt x="4289" y="1095"/>
                  </a:lnTo>
                  <a:lnTo>
                    <a:pt x="4234" y="1106"/>
                  </a:lnTo>
                  <a:lnTo>
                    <a:pt x="4179" y="1114"/>
                  </a:lnTo>
                  <a:lnTo>
                    <a:pt x="4122" y="1121"/>
                  </a:lnTo>
                  <a:lnTo>
                    <a:pt x="4064" y="1124"/>
                  </a:lnTo>
                  <a:lnTo>
                    <a:pt x="4004" y="1126"/>
                  </a:lnTo>
                  <a:lnTo>
                    <a:pt x="3941" y="1126"/>
                  </a:lnTo>
                  <a:lnTo>
                    <a:pt x="3878" y="1122"/>
                  </a:lnTo>
                  <a:lnTo>
                    <a:pt x="3812" y="1118"/>
                  </a:lnTo>
                  <a:lnTo>
                    <a:pt x="3746" y="1110"/>
                  </a:lnTo>
                  <a:lnTo>
                    <a:pt x="3676" y="1098"/>
                  </a:lnTo>
                  <a:lnTo>
                    <a:pt x="3607" y="1084"/>
                  </a:lnTo>
                  <a:lnTo>
                    <a:pt x="3535" y="1068"/>
                  </a:lnTo>
                  <a:lnTo>
                    <a:pt x="3460" y="1048"/>
                  </a:lnTo>
                  <a:lnTo>
                    <a:pt x="3385" y="1026"/>
                  </a:lnTo>
                  <a:lnTo>
                    <a:pt x="3307" y="1000"/>
                  </a:lnTo>
                  <a:lnTo>
                    <a:pt x="3228" y="971"/>
                  </a:lnTo>
                  <a:lnTo>
                    <a:pt x="3228" y="971"/>
                  </a:lnTo>
                  <a:lnTo>
                    <a:pt x="3069" y="911"/>
                  </a:lnTo>
                  <a:lnTo>
                    <a:pt x="2917" y="856"/>
                  </a:lnTo>
                  <a:lnTo>
                    <a:pt x="2770" y="806"/>
                  </a:lnTo>
                  <a:lnTo>
                    <a:pt x="2628" y="761"/>
                  </a:lnTo>
                  <a:lnTo>
                    <a:pt x="2491" y="719"/>
                  </a:lnTo>
                  <a:lnTo>
                    <a:pt x="2359" y="682"/>
                  </a:lnTo>
                  <a:lnTo>
                    <a:pt x="2231" y="649"/>
                  </a:lnTo>
                  <a:lnTo>
                    <a:pt x="2107" y="620"/>
                  </a:lnTo>
                  <a:lnTo>
                    <a:pt x="1988" y="596"/>
                  </a:lnTo>
                  <a:lnTo>
                    <a:pt x="1873" y="575"/>
                  </a:lnTo>
                  <a:lnTo>
                    <a:pt x="1762" y="559"/>
                  </a:lnTo>
                  <a:lnTo>
                    <a:pt x="1655" y="548"/>
                  </a:lnTo>
                  <a:lnTo>
                    <a:pt x="1551" y="538"/>
                  </a:lnTo>
                  <a:lnTo>
                    <a:pt x="1451" y="533"/>
                  </a:lnTo>
                  <a:lnTo>
                    <a:pt x="1353" y="533"/>
                  </a:lnTo>
                  <a:lnTo>
                    <a:pt x="1259" y="535"/>
                  </a:lnTo>
                  <a:lnTo>
                    <a:pt x="1166" y="541"/>
                  </a:lnTo>
                  <a:lnTo>
                    <a:pt x="1077" y="551"/>
                  </a:lnTo>
                  <a:lnTo>
                    <a:pt x="991" y="565"/>
                  </a:lnTo>
                  <a:lnTo>
                    <a:pt x="906" y="582"/>
                  </a:lnTo>
                  <a:lnTo>
                    <a:pt x="824" y="603"/>
                  </a:lnTo>
                  <a:lnTo>
                    <a:pt x="744" y="625"/>
                  </a:lnTo>
                  <a:lnTo>
                    <a:pt x="665" y="653"/>
                  </a:lnTo>
                  <a:lnTo>
                    <a:pt x="587" y="683"/>
                  </a:lnTo>
                  <a:lnTo>
                    <a:pt x="511" y="716"/>
                  </a:lnTo>
                  <a:lnTo>
                    <a:pt x="436" y="753"/>
                  </a:lnTo>
                  <a:lnTo>
                    <a:pt x="362" y="791"/>
                  </a:lnTo>
                  <a:lnTo>
                    <a:pt x="288" y="835"/>
                  </a:lnTo>
                  <a:lnTo>
                    <a:pt x="216" y="880"/>
                  </a:lnTo>
                  <a:lnTo>
                    <a:pt x="144" y="929"/>
                  </a:lnTo>
                  <a:lnTo>
                    <a:pt x="72" y="979"/>
                  </a:lnTo>
                  <a:lnTo>
                    <a:pt x="0" y="103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5613" name="Freeform 45"/>
            <p:cNvSpPr>
              <a:spLocks/>
            </p:cNvSpPr>
            <p:nvPr userDrawn="1"/>
          </p:nvSpPr>
          <p:spPr bwMode="auto">
            <a:xfrm>
              <a:off x="1106" y="997"/>
              <a:ext cx="5373" cy="580"/>
            </a:xfrm>
            <a:custGeom>
              <a:avLst/>
              <a:gdLst/>
              <a:ahLst/>
              <a:cxnLst>
                <a:cxn ang="0">
                  <a:pos x="5373" y="0"/>
                </a:cxn>
                <a:cxn ang="0">
                  <a:pos x="5351" y="69"/>
                </a:cxn>
                <a:cxn ang="0">
                  <a:pos x="5323" y="147"/>
                </a:cxn>
                <a:cxn ang="0">
                  <a:pos x="5280" y="247"/>
                </a:cxn>
                <a:cxn ang="0">
                  <a:pos x="5221" y="361"/>
                </a:cxn>
                <a:cxn ang="0">
                  <a:pos x="5148" y="486"/>
                </a:cxn>
                <a:cxn ang="0">
                  <a:pos x="5081" y="583"/>
                </a:cxn>
                <a:cxn ang="0">
                  <a:pos x="5031" y="647"/>
                </a:cxn>
                <a:cxn ang="0">
                  <a:pos x="4976" y="712"/>
                </a:cxn>
                <a:cxn ang="0">
                  <a:pos x="4916" y="773"/>
                </a:cxn>
                <a:cxn ang="0">
                  <a:pos x="4849" y="833"/>
                </a:cxn>
                <a:cxn ang="0">
                  <a:pos x="4780" y="891"/>
                </a:cxn>
                <a:cxn ang="0">
                  <a:pos x="4704" y="944"/>
                </a:cxn>
                <a:cxn ang="0">
                  <a:pos x="4622" y="994"/>
                </a:cxn>
                <a:cxn ang="0">
                  <a:pos x="4534" y="1038"/>
                </a:cxn>
                <a:cxn ang="0">
                  <a:pos x="4441" y="1077"/>
                </a:cxn>
                <a:cxn ang="0">
                  <a:pos x="4341" y="1109"/>
                </a:cxn>
                <a:cxn ang="0">
                  <a:pos x="4236" y="1133"/>
                </a:cxn>
                <a:cxn ang="0">
                  <a:pos x="4123" y="1149"/>
                </a:cxn>
                <a:cxn ang="0">
                  <a:pos x="4004" y="1159"/>
                </a:cxn>
                <a:cxn ang="0">
                  <a:pos x="3879" y="1157"/>
                </a:cxn>
                <a:cxn ang="0">
                  <a:pos x="3746" y="1146"/>
                </a:cxn>
                <a:cxn ang="0">
                  <a:pos x="3607" y="1124"/>
                </a:cxn>
                <a:cxn ang="0">
                  <a:pos x="3460" y="1091"/>
                </a:cxn>
                <a:cxn ang="0">
                  <a:pos x="3305" y="1044"/>
                </a:cxn>
                <a:cxn ang="0">
                  <a:pos x="3226" y="1017"/>
                </a:cxn>
                <a:cxn ang="0">
                  <a:pos x="2914" y="909"/>
                </a:cxn>
                <a:cxn ang="0">
                  <a:pos x="2622" y="818"/>
                </a:cxn>
                <a:cxn ang="0">
                  <a:pos x="2353" y="746"/>
                </a:cxn>
                <a:cxn ang="0">
                  <a:pos x="2100" y="689"/>
                </a:cxn>
                <a:cxn ang="0">
                  <a:pos x="1866" y="649"/>
                </a:cxn>
                <a:cxn ang="0">
                  <a:pos x="1648" y="625"/>
                </a:cxn>
                <a:cxn ang="0">
                  <a:pos x="1442" y="615"/>
                </a:cxn>
                <a:cxn ang="0">
                  <a:pos x="1251" y="620"/>
                </a:cxn>
                <a:cxn ang="0">
                  <a:pos x="1070" y="641"/>
                </a:cxn>
                <a:cxn ang="0">
                  <a:pos x="899" y="675"/>
                </a:cxn>
                <a:cxn ang="0">
                  <a:pos x="737" y="722"/>
                </a:cxn>
                <a:cxn ang="0">
                  <a:pos x="581" y="783"/>
                </a:cxn>
                <a:cxn ang="0">
                  <a:pos x="431" y="856"/>
                </a:cxn>
                <a:cxn ang="0">
                  <a:pos x="286" y="941"/>
                </a:cxn>
                <a:cxn ang="0">
                  <a:pos x="143" y="1038"/>
                </a:cxn>
                <a:cxn ang="0">
                  <a:pos x="0" y="1146"/>
                </a:cxn>
              </a:cxnLst>
              <a:rect l="0" t="0" r="r" b="b"/>
              <a:pathLst>
                <a:path w="5373" h="1159">
                  <a:moveTo>
                    <a:pt x="5373" y="0"/>
                  </a:moveTo>
                  <a:lnTo>
                    <a:pt x="5373" y="0"/>
                  </a:lnTo>
                  <a:lnTo>
                    <a:pt x="5367" y="18"/>
                  </a:lnTo>
                  <a:lnTo>
                    <a:pt x="5351" y="69"/>
                  </a:lnTo>
                  <a:lnTo>
                    <a:pt x="5338" y="105"/>
                  </a:lnTo>
                  <a:lnTo>
                    <a:pt x="5323" y="147"/>
                  </a:lnTo>
                  <a:lnTo>
                    <a:pt x="5303" y="194"/>
                  </a:lnTo>
                  <a:lnTo>
                    <a:pt x="5280" y="247"/>
                  </a:lnTo>
                  <a:lnTo>
                    <a:pt x="5253" y="302"/>
                  </a:lnTo>
                  <a:lnTo>
                    <a:pt x="5221" y="361"/>
                  </a:lnTo>
                  <a:lnTo>
                    <a:pt x="5187" y="423"/>
                  </a:lnTo>
                  <a:lnTo>
                    <a:pt x="5148" y="486"/>
                  </a:lnTo>
                  <a:lnTo>
                    <a:pt x="5105" y="550"/>
                  </a:lnTo>
                  <a:lnTo>
                    <a:pt x="5081" y="583"/>
                  </a:lnTo>
                  <a:lnTo>
                    <a:pt x="5056" y="615"/>
                  </a:lnTo>
                  <a:lnTo>
                    <a:pt x="5031" y="647"/>
                  </a:lnTo>
                  <a:lnTo>
                    <a:pt x="5003" y="680"/>
                  </a:lnTo>
                  <a:lnTo>
                    <a:pt x="4976" y="712"/>
                  </a:lnTo>
                  <a:lnTo>
                    <a:pt x="4947" y="743"/>
                  </a:lnTo>
                  <a:lnTo>
                    <a:pt x="4916" y="773"/>
                  </a:lnTo>
                  <a:lnTo>
                    <a:pt x="4883" y="804"/>
                  </a:lnTo>
                  <a:lnTo>
                    <a:pt x="4849" y="833"/>
                  </a:lnTo>
                  <a:lnTo>
                    <a:pt x="4815" y="862"/>
                  </a:lnTo>
                  <a:lnTo>
                    <a:pt x="4780" y="891"/>
                  </a:lnTo>
                  <a:lnTo>
                    <a:pt x="4742" y="919"/>
                  </a:lnTo>
                  <a:lnTo>
                    <a:pt x="4704" y="944"/>
                  </a:lnTo>
                  <a:lnTo>
                    <a:pt x="4663" y="970"/>
                  </a:lnTo>
                  <a:lnTo>
                    <a:pt x="4622" y="994"/>
                  </a:lnTo>
                  <a:lnTo>
                    <a:pt x="4579" y="1017"/>
                  </a:lnTo>
                  <a:lnTo>
                    <a:pt x="4534" y="1038"/>
                  </a:lnTo>
                  <a:lnTo>
                    <a:pt x="4488" y="1057"/>
                  </a:lnTo>
                  <a:lnTo>
                    <a:pt x="4441" y="1077"/>
                  </a:lnTo>
                  <a:lnTo>
                    <a:pt x="4391" y="1093"/>
                  </a:lnTo>
                  <a:lnTo>
                    <a:pt x="4341" y="1109"/>
                  </a:lnTo>
                  <a:lnTo>
                    <a:pt x="4288" y="1122"/>
                  </a:lnTo>
                  <a:lnTo>
                    <a:pt x="4236" y="1133"/>
                  </a:lnTo>
                  <a:lnTo>
                    <a:pt x="4180" y="1143"/>
                  </a:lnTo>
                  <a:lnTo>
                    <a:pt x="4123" y="1149"/>
                  </a:lnTo>
                  <a:lnTo>
                    <a:pt x="4065" y="1156"/>
                  </a:lnTo>
                  <a:lnTo>
                    <a:pt x="4004" y="1159"/>
                  </a:lnTo>
                  <a:lnTo>
                    <a:pt x="3943" y="1159"/>
                  </a:lnTo>
                  <a:lnTo>
                    <a:pt x="3879" y="1157"/>
                  </a:lnTo>
                  <a:lnTo>
                    <a:pt x="3814" y="1153"/>
                  </a:lnTo>
                  <a:lnTo>
                    <a:pt x="3746" y="1146"/>
                  </a:lnTo>
                  <a:lnTo>
                    <a:pt x="3677" y="1136"/>
                  </a:lnTo>
                  <a:lnTo>
                    <a:pt x="3607" y="1124"/>
                  </a:lnTo>
                  <a:lnTo>
                    <a:pt x="3534" y="1109"/>
                  </a:lnTo>
                  <a:lnTo>
                    <a:pt x="3460" y="1091"/>
                  </a:lnTo>
                  <a:lnTo>
                    <a:pt x="3383" y="1070"/>
                  </a:lnTo>
                  <a:lnTo>
                    <a:pt x="3305" y="1044"/>
                  </a:lnTo>
                  <a:lnTo>
                    <a:pt x="3226" y="1017"/>
                  </a:lnTo>
                  <a:lnTo>
                    <a:pt x="3226" y="1017"/>
                  </a:lnTo>
                  <a:lnTo>
                    <a:pt x="3067" y="960"/>
                  </a:lnTo>
                  <a:lnTo>
                    <a:pt x="2914" y="909"/>
                  </a:lnTo>
                  <a:lnTo>
                    <a:pt x="2765" y="862"/>
                  </a:lnTo>
                  <a:lnTo>
                    <a:pt x="2622" y="818"/>
                  </a:lnTo>
                  <a:lnTo>
                    <a:pt x="2485" y="780"/>
                  </a:lnTo>
                  <a:lnTo>
                    <a:pt x="2353" y="746"/>
                  </a:lnTo>
                  <a:lnTo>
                    <a:pt x="2224" y="715"/>
                  </a:lnTo>
                  <a:lnTo>
                    <a:pt x="2100" y="689"/>
                  </a:lnTo>
                  <a:lnTo>
                    <a:pt x="1981" y="667"/>
                  </a:lnTo>
                  <a:lnTo>
                    <a:pt x="1866" y="649"/>
                  </a:lnTo>
                  <a:lnTo>
                    <a:pt x="1755" y="634"/>
                  </a:lnTo>
                  <a:lnTo>
                    <a:pt x="1648" y="625"/>
                  </a:lnTo>
                  <a:lnTo>
                    <a:pt x="1543" y="617"/>
                  </a:lnTo>
                  <a:lnTo>
                    <a:pt x="1442" y="615"/>
                  </a:lnTo>
                  <a:lnTo>
                    <a:pt x="1345" y="615"/>
                  </a:lnTo>
                  <a:lnTo>
                    <a:pt x="1251" y="620"/>
                  </a:lnTo>
                  <a:lnTo>
                    <a:pt x="1159" y="628"/>
                  </a:lnTo>
                  <a:lnTo>
                    <a:pt x="1070" y="641"/>
                  </a:lnTo>
                  <a:lnTo>
                    <a:pt x="984" y="655"/>
                  </a:lnTo>
                  <a:lnTo>
                    <a:pt x="899" y="675"/>
                  </a:lnTo>
                  <a:lnTo>
                    <a:pt x="817" y="696"/>
                  </a:lnTo>
                  <a:lnTo>
                    <a:pt x="737" y="722"/>
                  </a:lnTo>
                  <a:lnTo>
                    <a:pt x="659" y="751"/>
                  </a:lnTo>
                  <a:lnTo>
                    <a:pt x="581" y="783"/>
                  </a:lnTo>
                  <a:lnTo>
                    <a:pt x="506" y="817"/>
                  </a:lnTo>
                  <a:lnTo>
                    <a:pt x="431" y="856"/>
                  </a:lnTo>
                  <a:lnTo>
                    <a:pt x="358" y="896"/>
                  </a:lnTo>
                  <a:lnTo>
                    <a:pt x="286" y="941"/>
                  </a:lnTo>
                  <a:lnTo>
                    <a:pt x="213" y="988"/>
                  </a:lnTo>
                  <a:lnTo>
                    <a:pt x="143" y="1038"/>
                  </a:lnTo>
                  <a:lnTo>
                    <a:pt x="70" y="1090"/>
                  </a:lnTo>
                  <a:lnTo>
                    <a:pt x="0" y="114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5614" name="Freeform 46"/>
            <p:cNvSpPr>
              <a:spLocks/>
            </p:cNvSpPr>
            <p:nvPr userDrawn="1"/>
          </p:nvSpPr>
          <p:spPr bwMode="auto">
            <a:xfrm>
              <a:off x="1146" y="968"/>
              <a:ext cx="5355" cy="631"/>
            </a:xfrm>
            <a:custGeom>
              <a:avLst/>
              <a:gdLst/>
              <a:ahLst/>
              <a:cxnLst>
                <a:cxn ang="0">
                  <a:pos x="5355" y="0"/>
                </a:cxn>
                <a:cxn ang="0">
                  <a:pos x="5334" y="71"/>
                </a:cxn>
                <a:cxn ang="0">
                  <a:pos x="5306" y="150"/>
                </a:cxn>
                <a:cxn ang="0">
                  <a:pos x="5266" y="250"/>
                </a:cxn>
                <a:cxn ang="0">
                  <a:pos x="5209" y="366"/>
                </a:cxn>
                <a:cxn ang="0">
                  <a:pos x="5138" y="494"/>
                </a:cxn>
                <a:cxn ang="0">
                  <a:pos x="5072" y="592"/>
                </a:cxn>
                <a:cxn ang="0">
                  <a:pos x="5023" y="658"/>
                </a:cxn>
                <a:cxn ang="0">
                  <a:pos x="4969" y="723"/>
                </a:cxn>
                <a:cxn ang="0">
                  <a:pos x="4909" y="788"/>
                </a:cxn>
                <a:cxn ang="0">
                  <a:pos x="4845" y="849"/>
                </a:cxn>
                <a:cxn ang="0">
                  <a:pos x="4775" y="909"/>
                </a:cxn>
                <a:cxn ang="0">
                  <a:pos x="4700" y="964"/>
                </a:cxn>
                <a:cxn ang="0">
                  <a:pos x="4619" y="1015"/>
                </a:cxn>
                <a:cxn ang="0">
                  <a:pos x="4532" y="1060"/>
                </a:cxn>
                <a:cxn ang="0">
                  <a:pos x="4439" y="1101"/>
                </a:cxn>
                <a:cxn ang="0">
                  <a:pos x="4340" y="1135"/>
                </a:cxn>
                <a:cxn ang="0">
                  <a:pos x="4235" y="1162"/>
                </a:cxn>
                <a:cxn ang="0">
                  <a:pos x="4123" y="1182"/>
                </a:cxn>
                <a:cxn ang="0">
                  <a:pos x="4004" y="1193"/>
                </a:cxn>
                <a:cxn ang="0">
                  <a:pos x="3879" y="1194"/>
                </a:cxn>
                <a:cxn ang="0">
                  <a:pos x="3746" y="1185"/>
                </a:cxn>
                <a:cxn ang="0">
                  <a:pos x="3606" y="1165"/>
                </a:cxn>
                <a:cxn ang="0">
                  <a:pos x="3458" y="1136"/>
                </a:cxn>
                <a:cxn ang="0">
                  <a:pos x="3304" y="1093"/>
                </a:cxn>
                <a:cxn ang="0">
                  <a:pos x="3224" y="1067"/>
                </a:cxn>
                <a:cxn ang="0">
                  <a:pos x="2910" y="965"/>
                </a:cxn>
                <a:cxn ang="0">
                  <a:pos x="2618" y="880"/>
                </a:cxn>
                <a:cxn ang="0">
                  <a:pos x="2346" y="812"/>
                </a:cxn>
                <a:cxn ang="0">
                  <a:pos x="2094" y="760"/>
                </a:cxn>
                <a:cxn ang="0">
                  <a:pos x="1859" y="723"/>
                </a:cxn>
                <a:cxn ang="0">
                  <a:pos x="1640" y="704"/>
                </a:cxn>
                <a:cxn ang="0">
                  <a:pos x="1434" y="699"/>
                </a:cxn>
                <a:cxn ang="0">
                  <a:pos x="1242" y="707"/>
                </a:cxn>
                <a:cxn ang="0">
                  <a:pos x="1063" y="731"/>
                </a:cxn>
                <a:cxn ang="0">
                  <a:pos x="893" y="768"/>
                </a:cxn>
                <a:cxn ang="0">
                  <a:pos x="732" y="820"/>
                </a:cxn>
                <a:cxn ang="0">
                  <a:pos x="576" y="884"/>
                </a:cxn>
                <a:cxn ang="0">
                  <a:pos x="427" y="960"/>
                </a:cxn>
                <a:cxn ang="0">
                  <a:pos x="283" y="1049"/>
                </a:cxn>
                <a:cxn ang="0">
                  <a:pos x="141" y="1149"/>
                </a:cxn>
                <a:cxn ang="0">
                  <a:pos x="0" y="1261"/>
                </a:cxn>
              </a:cxnLst>
              <a:rect l="0" t="0" r="r" b="b"/>
              <a:pathLst>
                <a:path w="5355" h="1261">
                  <a:moveTo>
                    <a:pt x="5355" y="0"/>
                  </a:moveTo>
                  <a:lnTo>
                    <a:pt x="5355" y="0"/>
                  </a:lnTo>
                  <a:lnTo>
                    <a:pt x="5349" y="19"/>
                  </a:lnTo>
                  <a:lnTo>
                    <a:pt x="5334" y="71"/>
                  </a:lnTo>
                  <a:lnTo>
                    <a:pt x="5322" y="106"/>
                  </a:lnTo>
                  <a:lnTo>
                    <a:pt x="5306" y="150"/>
                  </a:lnTo>
                  <a:lnTo>
                    <a:pt x="5288" y="197"/>
                  </a:lnTo>
                  <a:lnTo>
                    <a:pt x="5266" y="250"/>
                  </a:lnTo>
                  <a:lnTo>
                    <a:pt x="5240" y="306"/>
                  </a:lnTo>
                  <a:lnTo>
                    <a:pt x="5209" y="366"/>
                  </a:lnTo>
                  <a:lnTo>
                    <a:pt x="5176" y="429"/>
                  </a:lnTo>
                  <a:lnTo>
                    <a:pt x="5138" y="494"/>
                  </a:lnTo>
                  <a:lnTo>
                    <a:pt x="5095" y="560"/>
                  </a:lnTo>
                  <a:lnTo>
                    <a:pt x="5072" y="592"/>
                  </a:lnTo>
                  <a:lnTo>
                    <a:pt x="5048" y="625"/>
                  </a:lnTo>
                  <a:lnTo>
                    <a:pt x="5023" y="658"/>
                  </a:lnTo>
                  <a:lnTo>
                    <a:pt x="4997" y="691"/>
                  </a:lnTo>
                  <a:lnTo>
                    <a:pt x="4969" y="723"/>
                  </a:lnTo>
                  <a:lnTo>
                    <a:pt x="4940" y="755"/>
                  </a:lnTo>
                  <a:lnTo>
                    <a:pt x="4909" y="788"/>
                  </a:lnTo>
                  <a:lnTo>
                    <a:pt x="4877" y="818"/>
                  </a:lnTo>
                  <a:lnTo>
                    <a:pt x="4845" y="849"/>
                  </a:lnTo>
                  <a:lnTo>
                    <a:pt x="4811" y="880"/>
                  </a:lnTo>
                  <a:lnTo>
                    <a:pt x="4775" y="909"/>
                  </a:lnTo>
                  <a:lnTo>
                    <a:pt x="4739" y="936"/>
                  </a:lnTo>
                  <a:lnTo>
                    <a:pt x="4700" y="964"/>
                  </a:lnTo>
                  <a:lnTo>
                    <a:pt x="4661" y="989"/>
                  </a:lnTo>
                  <a:lnTo>
                    <a:pt x="4619" y="1015"/>
                  </a:lnTo>
                  <a:lnTo>
                    <a:pt x="4576" y="1038"/>
                  </a:lnTo>
                  <a:lnTo>
                    <a:pt x="4532" y="1060"/>
                  </a:lnTo>
                  <a:lnTo>
                    <a:pt x="4486" y="1081"/>
                  </a:lnTo>
                  <a:lnTo>
                    <a:pt x="4439" y="1101"/>
                  </a:lnTo>
                  <a:lnTo>
                    <a:pt x="4390" y="1119"/>
                  </a:lnTo>
                  <a:lnTo>
                    <a:pt x="4340" y="1135"/>
                  </a:lnTo>
                  <a:lnTo>
                    <a:pt x="4289" y="1149"/>
                  </a:lnTo>
                  <a:lnTo>
                    <a:pt x="4235" y="1162"/>
                  </a:lnTo>
                  <a:lnTo>
                    <a:pt x="4179" y="1173"/>
                  </a:lnTo>
                  <a:lnTo>
                    <a:pt x="4123" y="1182"/>
                  </a:lnTo>
                  <a:lnTo>
                    <a:pt x="4064" y="1188"/>
                  </a:lnTo>
                  <a:lnTo>
                    <a:pt x="4004" y="1193"/>
                  </a:lnTo>
                  <a:lnTo>
                    <a:pt x="3942" y="1194"/>
                  </a:lnTo>
                  <a:lnTo>
                    <a:pt x="3879" y="1194"/>
                  </a:lnTo>
                  <a:lnTo>
                    <a:pt x="3814" y="1191"/>
                  </a:lnTo>
                  <a:lnTo>
                    <a:pt x="3746" y="1185"/>
                  </a:lnTo>
                  <a:lnTo>
                    <a:pt x="3676" y="1177"/>
                  </a:lnTo>
                  <a:lnTo>
                    <a:pt x="3606" y="1165"/>
                  </a:lnTo>
                  <a:lnTo>
                    <a:pt x="3533" y="1153"/>
                  </a:lnTo>
                  <a:lnTo>
                    <a:pt x="3458" y="1136"/>
                  </a:lnTo>
                  <a:lnTo>
                    <a:pt x="3382" y="1115"/>
                  </a:lnTo>
                  <a:lnTo>
                    <a:pt x="3304" y="1093"/>
                  </a:lnTo>
                  <a:lnTo>
                    <a:pt x="3224" y="1067"/>
                  </a:lnTo>
                  <a:lnTo>
                    <a:pt x="3224" y="1067"/>
                  </a:lnTo>
                  <a:lnTo>
                    <a:pt x="3064" y="1014"/>
                  </a:lnTo>
                  <a:lnTo>
                    <a:pt x="2910" y="965"/>
                  </a:lnTo>
                  <a:lnTo>
                    <a:pt x="2761" y="920"/>
                  </a:lnTo>
                  <a:lnTo>
                    <a:pt x="2618" y="880"/>
                  </a:lnTo>
                  <a:lnTo>
                    <a:pt x="2480" y="842"/>
                  </a:lnTo>
                  <a:lnTo>
                    <a:pt x="2346" y="812"/>
                  </a:lnTo>
                  <a:lnTo>
                    <a:pt x="2219" y="783"/>
                  </a:lnTo>
                  <a:lnTo>
                    <a:pt x="2094" y="760"/>
                  </a:lnTo>
                  <a:lnTo>
                    <a:pt x="1974" y="739"/>
                  </a:lnTo>
                  <a:lnTo>
                    <a:pt x="1859" y="723"/>
                  </a:lnTo>
                  <a:lnTo>
                    <a:pt x="1746" y="712"/>
                  </a:lnTo>
                  <a:lnTo>
                    <a:pt x="1640" y="704"/>
                  </a:lnTo>
                  <a:lnTo>
                    <a:pt x="1535" y="699"/>
                  </a:lnTo>
                  <a:lnTo>
                    <a:pt x="1434" y="699"/>
                  </a:lnTo>
                  <a:lnTo>
                    <a:pt x="1337" y="700"/>
                  </a:lnTo>
                  <a:lnTo>
                    <a:pt x="1242" y="707"/>
                  </a:lnTo>
                  <a:lnTo>
                    <a:pt x="1151" y="718"/>
                  </a:lnTo>
                  <a:lnTo>
                    <a:pt x="1063" y="731"/>
                  </a:lnTo>
                  <a:lnTo>
                    <a:pt x="976" y="749"/>
                  </a:lnTo>
                  <a:lnTo>
                    <a:pt x="893" y="768"/>
                  </a:lnTo>
                  <a:lnTo>
                    <a:pt x="811" y="792"/>
                  </a:lnTo>
                  <a:lnTo>
                    <a:pt x="732" y="820"/>
                  </a:lnTo>
                  <a:lnTo>
                    <a:pt x="652" y="851"/>
                  </a:lnTo>
                  <a:lnTo>
                    <a:pt x="576" y="884"/>
                  </a:lnTo>
                  <a:lnTo>
                    <a:pt x="501" y="920"/>
                  </a:lnTo>
                  <a:lnTo>
                    <a:pt x="427" y="960"/>
                  </a:lnTo>
                  <a:lnTo>
                    <a:pt x="355" y="1004"/>
                  </a:lnTo>
                  <a:lnTo>
                    <a:pt x="283" y="1049"/>
                  </a:lnTo>
                  <a:lnTo>
                    <a:pt x="212" y="1098"/>
                  </a:lnTo>
                  <a:lnTo>
                    <a:pt x="141" y="1149"/>
                  </a:lnTo>
                  <a:lnTo>
                    <a:pt x="71" y="1204"/>
                  </a:lnTo>
                  <a:lnTo>
                    <a:pt x="0" y="1261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5615" name="Freeform 47"/>
            <p:cNvSpPr>
              <a:spLocks/>
            </p:cNvSpPr>
            <p:nvPr userDrawn="1"/>
          </p:nvSpPr>
          <p:spPr bwMode="auto">
            <a:xfrm>
              <a:off x="1187" y="940"/>
              <a:ext cx="5335" cy="688"/>
            </a:xfrm>
            <a:custGeom>
              <a:avLst/>
              <a:gdLst/>
              <a:ahLst/>
              <a:cxnLst>
                <a:cxn ang="0">
                  <a:pos x="5335" y="0"/>
                </a:cxn>
                <a:cxn ang="0">
                  <a:pos x="5315" y="71"/>
                </a:cxn>
                <a:cxn ang="0">
                  <a:pos x="5289" y="150"/>
                </a:cxn>
                <a:cxn ang="0">
                  <a:pos x="5250" y="252"/>
                </a:cxn>
                <a:cxn ang="0">
                  <a:pos x="5196" y="371"/>
                </a:cxn>
                <a:cxn ang="0">
                  <a:pos x="5127" y="501"/>
                </a:cxn>
                <a:cxn ang="0">
                  <a:pos x="5061" y="601"/>
                </a:cxn>
                <a:cxn ang="0">
                  <a:pos x="5014" y="667"/>
                </a:cxn>
                <a:cxn ang="0">
                  <a:pos x="4960" y="735"/>
                </a:cxn>
                <a:cxn ang="0">
                  <a:pos x="4902" y="799"/>
                </a:cxn>
                <a:cxn ang="0">
                  <a:pos x="4838" y="862"/>
                </a:cxn>
                <a:cxn ang="0">
                  <a:pos x="4770" y="924"/>
                </a:cxn>
                <a:cxn ang="0">
                  <a:pos x="4695" y="980"/>
                </a:cxn>
                <a:cxn ang="0">
                  <a:pos x="4614" y="1034"/>
                </a:cxn>
                <a:cxn ang="0">
                  <a:pos x="4528" y="1082"/>
                </a:cxn>
                <a:cxn ang="0">
                  <a:pos x="4436" y="1126"/>
                </a:cxn>
                <a:cxn ang="0">
                  <a:pos x="4338" y="1161"/>
                </a:cxn>
                <a:cxn ang="0">
                  <a:pos x="4232" y="1190"/>
                </a:cxn>
                <a:cxn ang="0">
                  <a:pos x="4121" y="1213"/>
                </a:cxn>
                <a:cxn ang="0">
                  <a:pos x="4003" y="1226"/>
                </a:cxn>
                <a:cxn ang="0">
                  <a:pos x="3877" y="1229"/>
                </a:cxn>
                <a:cxn ang="0">
                  <a:pos x="3745" y="1224"/>
                </a:cxn>
                <a:cxn ang="0">
                  <a:pos x="3605" y="1206"/>
                </a:cxn>
                <a:cxn ang="0">
                  <a:pos x="3456" y="1179"/>
                </a:cxn>
                <a:cxn ang="0">
                  <a:pos x="3301" y="1140"/>
                </a:cxn>
                <a:cxn ang="0">
                  <a:pos x="3220" y="1114"/>
                </a:cxn>
                <a:cxn ang="0">
                  <a:pos x="2905" y="1019"/>
                </a:cxn>
                <a:cxn ang="0">
                  <a:pos x="2612" y="938"/>
                </a:cxn>
                <a:cxn ang="0">
                  <a:pos x="2340" y="875"/>
                </a:cxn>
                <a:cxn ang="0">
                  <a:pos x="2086" y="828"/>
                </a:cxn>
                <a:cxn ang="0">
                  <a:pos x="1851" y="798"/>
                </a:cxn>
                <a:cxn ang="0">
                  <a:pos x="1630" y="782"/>
                </a:cxn>
                <a:cxn ang="0">
                  <a:pos x="1426" y="780"/>
                </a:cxn>
                <a:cxn ang="0">
                  <a:pos x="1235" y="795"/>
                </a:cxn>
                <a:cxn ang="0">
                  <a:pos x="1099" y="814"/>
                </a:cxn>
                <a:cxn ang="0">
                  <a:pos x="1011" y="830"/>
                </a:cxn>
                <a:cxn ang="0">
                  <a:pos x="927" y="851"/>
                </a:cxn>
                <a:cxn ang="0">
                  <a:pos x="804" y="888"/>
                </a:cxn>
                <a:cxn ang="0">
                  <a:pos x="647" y="950"/>
                </a:cxn>
                <a:cxn ang="0">
                  <a:pos x="496" y="1024"/>
                </a:cxn>
                <a:cxn ang="0">
                  <a:pos x="352" y="1109"/>
                </a:cxn>
                <a:cxn ang="0">
                  <a:pos x="210" y="1208"/>
                </a:cxn>
                <a:cxn ang="0">
                  <a:pos x="70" y="1316"/>
                </a:cxn>
              </a:cxnLst>
              <a:rect l="0" t="0" r="r" b="b"/>
              <a:pathLst>
                <a:path w="5335" h="1376">
                  <a:moveTo>
                    <a:pt x="5335" y="0"/>
                  </a:moveTo>
                  <a:lnTo>
                    <a:pt x="5335" y="0"/>
                  </a:lnTo>
                  <a:lnTo>
                    <a:pt x="5331" y="18"/>
                  </a:lnTo>
                  <a:lnTo>
                    <a:pt x="5315" y="71"/>
                  </a:lnTo>
                  <a:lnTo>
                    <a:pt x="5304" y="107"/>
                  </a:lnTo>
                  <a:lnTo>
                    <a:pt x="5289" y="150"/>
                  </a:lnTo>
                  <a:lnTo>
                    <a:pt x="5271" y="199"/>
                  </a:lnTo>
                  <a:lnTo>
                    <a:pt x="5250" y="252"/>
                  </a:lnTo>
                  <a:lnTo>
                    <a:pt x="5225" y="310"/>
                  </a:lnTo>
                  <a:lnTo>
                    <a:pt x="5196" y="371"/>
                  </a:lnTo>
                  <a:lnTo>
                    <a:pt x="5163" y="434"/>
                  </a:lnTo>
                  <a:lnTo>
                    <a:pt x="5127" y="501"/>
                  </a:lnTo>
                  <a:lnTo>
                    <a:pt x="5085" y="567"/>
                  </a:lnTo>
                  <a:lnTo>
                    <a:pt x="5061" y="601"/>
                  </a:lnTo>
                  <a:lnTo>
                    <a:pt x="5038" y="635"/>
                  </a:lnTo>
                  <a:lnTo>
                    <a:pt x="5014" y="667"/>
                  </a:lnTo>
                  <a:lnTo>
                    <a:pt x="4988" y="701"/>
                  </a:lnTo>
                  <a:lnTo>
                    <a:pt x="4960" y="735"/>
                  </a:lnTo>
                  <a:lnTo>
                    <a:pt x="4932" y="767"/>
                  </a:lnTo>
                  <a:lnTo>
                    <a:pt x="4902" y="799"/>
                  </a:lnTo>
                  <a:lnTo>
                    <a:pt x="4871" y="832"/>
                  </a:lnTo>
                  <a:lnTo>
                    <a:pt x="4838" y="862"/>
                  </a:lnTo>
                  <a:lnTo>
                    <a:pt x="4804" y="893"/>
                  </a:lnTo>
                  <a:lnTo>
                    <a:pt x="4770" y="924"/>
                  </a:lnTo>
                  <a:lnTo>
                    <a:pt x="4734" y="953"/>
                  </a:lnTo>
                  <a:lnTo>
                    <a:pt x="4695" y="980"/>
                  </a:lnTo>
                  <a:lnTo>
                    <a:pt x="4656" y="1008"/>
                  </a:lnTo>
                  <a:lnTo>
                    <a:pt x="4614" y="1034"/>
                  </a:lnTo>
                  <a:lnTo>
                    <a:pt x="4573" y="1059"/>
                  </a:lnTo>
                  <a:lnTo>
                    <a:pt x="4528" y="1082"/>
                  </a:lnTo>
                  <a:lnTo>
                    <a:pt x="4484" y="1105"/>
                  </a:lnTo>
                  <a:lnTo>
                    <a:pt x="4436" y="1126"/>
                  </a:lnTo>
                  <a:lnTo>
                    <a:pt x="4388" y="1143"/>
                  </a:lnTo>
                  <a:lnTo>
                    <a:pt x="4338" y="1161"/>
                  </a:lnTo>
                  <a:lnTo>
                    <a:pt x="4287" y="1177"/>
                  </a:lnTo>
                  <a:lnTo>
                    <a:pt x="4232" y="1190"/>
                  </a:lnTo>
                  <a:lnTo>
                    <a:pt x="4178" y="1203"/>
                  </a:lnTo>
                  <a:lnTo>
                    <a:pt x="4121" y="1213"/>
                  </a:lnTo>
                  <a:lnTo>
                    <a:pt x="4063" y="1219"/>
                  </a:lnTo>
                  <a:lnTo>
                    <a:pt x="4003" y="1226"/>
                  </a:lnTo>
                  <a:lnTo>
                    <a:pt x="3941" y="1229"/>
                  </a:lnTo>
                  <a:lnTo>
                    <a:pt x="3877" y="1229"/>
                  </a:lnTo>
                  <a:lnTo>
                    <a:pt x="3812" y="1227"/>
                  </a:lnTo>
                  <a:lnTo>
                    <a:pt x="3745" y="1224"/>
                  </a:lnTo>
                  <a:lnTo>
                    <a:pt x="3676" y="1216"/>
                  </a:lnTo>
                  <a:lnTo>
                    <a:pt x="3605" y="1206"/>
                  </a:lnTo>
                  <a:lnTo>
                    <a:pt x="3531" y="1195"/>
                  </a:lnTo>
                  <a:lnTo>
                    <a:pt x="3456" y="1179"/>
                  </a:lnTo>
                  <a:lnTo>
                    <a:pt x="3380" y="1161"/>
                  </a:lnTo>
                  <a:lnTo>
                    <a:pt x="3301" y="1140"/>
                  </a:lnTo>
                  <a:lnTo>
                    <a:pt x="3220" y="1114"/>
                  </a:lnTo>
                  <a:lnTo>
                    <a:pt x="3220" y="1114"/>
                  </a:lnTo>
                  <a:lnTo>
                    <a:pt x="3061" y="1064"/>
                  </a:lnTo>
                  <a:lnTo>
                    <a:pt x="2905" y="1019"/>
                  </a:lnTo>
                  <a:lnTo>
                    <a:pt x="2756" y="977"/>
                  </a:lnTo>
                  <a:lnTo>
                    <a:pt x="2612" y="938"/>
                  </a:lnTo>
                  <a:lnTo>
                    <a:pt x="2473" y="906"/>
                  </a:lnTo>
                  <a:lnTo>
                    <a:pt x="2340" y="875"/>
                  </a:lnTo>
                  <a:lnTo>
                    <a:pt x="2211" y="851"/>
                  </a:lnTo>
                  <a:lnTo>
                    <a:pt x="2086" y="828"/>
                  </a:lnTo>
                  <a:lnTo>
                    <a:pt x="1966" y="811"/>
                  </a:lnTo>
                  <a:lnTo>
                    <a:pt x="1851" y="798"/>
                  </a:lnTo>
                  <a:lnTo>
                    <a:pt x="1739" y="788"/>
                  </a:lnTo>
                  <a:lnTo>
                    <a:pt x="1630" y="782"/>
                  </a:lnTo>
                  <a:lnTo>
                    <a:pt x="1526" y="780"/>
                  </a:lnTo>
                  <a:lnTo>
                    <a:pt x="1426" y="780"/>
                  </a:lnTo>
                  <a:lnTo>
                    <a:pt x="1329" y="785"/>
                  </a:lnTo>
                  <a:lnTo>
                    <a:pt x="1235" y="795"/>
                  </a:lnTo>
                  <a:lnTo>
                    <a:pt x="1143" y="806"/>
                  </a:lnTo>
                  <a:lnTo>
                    <a:pt x="1099" y="814"/>
                  </a:lnTo>
                  <a:lnTo>
                    <a:pt x="1054" y="822"/>
                  </a:lnTo>
                  <a:lnTo>
                    <a:pt x="1011" y="830"/>
                  </a:lnTo>
                  <a:lnTo>
                    <a:pt x="970" y="840"/>
                  </a:lnTo>
                  <a:lnTo>
                    <a:pt x="927" y="851"/>
                  </a:lnTo>
                  <a:lnTo>
                    <a:pt x="885" y="862"/>
                  </a:lnTo>
                  <a:lnTo>
                    <a:pt x="804" y="888"/>
                  </a:lnTo>
                  <a:lnTo>
                    <a:pt x="725" y="917"/>
                  </a:lnTo>
                  <a:lnTo>
                    <a:pt x="647" y="950"/>
                  </a:lnTo>
                  <a:lnTo>
                    <a:pt x="571" y="985"/>
                  </a:lnTo>
                  <a:lnTo>
                    <a:pt x="496" y="1024"/>
                  </a:lnTo>
                  <a:lnTo>
                    <a:pt x="424" y="1064"/>
                  </a:lnTo>
                  <a:lnTo>
                    <a:pt x="352" y="1109"/>
                  </a:lnTo>
                  <a:lnTo>
                    <a:pt x="280" y="1156"/>
                  </a:lnTo>
                  <a:lnTo>
                    <a:pt x="210" y="1208"/>
                  </a:lnTo>
                  <a:lnTo>
                    <a:pt x="139" y="1261"/>
                  </a:lnTo>
                  <a:lnTo>
                    <a:pt x="70" y="1316"/>
                  </a:lnTo>
                  <a:lnTo>
                    <a:pt x="0" y="137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5616" name="Freeform 48"/>
            <p:cNvSpPr>
              <a:spLocks/>
            </p:cNvSpPr>
            <p:nvPr userDrawn="1"/>
          </p:nvSpPr>
          <p:spPr bwMode="auto">
            <a:xfrm>
              <a:off x="1229" y="911"/>
              <a:ext cx="5314" cy="745"/>
            </a:xfrm>
            <a:custGeom>
              <a:avLst/>
              <a:gdLst/>
              <a:ahLst/>
              <a:cxnLst>
                <a:cxn ang="0">
                  <a:pos x="5314" y="0"/>
                </a:cxn>
                <a:cxn ang="0">
                  <a:pos x="5296" y="71"/>
                </a:cxn>
                <a:cxn ang="0">
                  <a:pos x="5271" y="153"/>
                </a:cxn>
                <a:cxn ang="0">
                  <a:pos x="5233" y="257"/>
                </a:cxn>
                <a:cxn ang="0">
                  <a:pos x="5180" y="376"/>
                </a:cxn>
                <a:cxn ang="0">
                  <a:pos x="5112" y="507"/>
                </a:cxn>
                <a:cxn ang="0">
                  <a:pos x="5050" y="609"/>
                </a:cxn>
                <a:cxn ang="0">
                  <a:pos x="5003" y="678"/>
                </a:cxn>
                <a:cxn ang="0">
                  <a:pos x="4950" y="746"/>
                </a:cxn>
                <a:cxn ang="0">
                  <a:pos x="4893" y="812"/>
                </a:cxn>
                <a:cxn ang="0">
                  <a:pos x="4830" y="878"/>
                </a:cxn>
                <a:cxn ang="0">
                  <a:pos x="4762" y="940"/>
                </a:cxn>
                <a:cxn ang="0">
                  <a:pos x="4689" y="999"/>
                </a:cxn>
                <a:cxn ang="0">
                  <a:pos x="4610" y="1054"/>
                </a:cxn>
                <a:cxn ang="0">
                  <a:pos x="4524" y="1104"/>
                </a:cxn>
                <a:cxn ang="0">
                  <a:pos x="4432" y="1150"/>
                </a:cxn>
                <a:cxn ang="0">
                  <a:pos x="4335" y="1188"/>
                </a:cxn>
                <a:cxn ang="0">
                  <a:pos x="4229" y="1219"/>
                </a:cxn>
                <a:cxn ang="0">
                  <a:pos x="4118" y="1243"/>
                </a:cxn>
                <a:cxn ang="0">
                  <a:pos x="4000" y="1259"/>
                </a:cxn>
                <a:cxn ang="0">
                  <a:pos x="3875" y="1266"/>
                </a:cxn>
                <a:cxn ang="0">
                  <a:pos x="3742" y="1263"/>
                </a:cxn>
                <a:cxn ang="0">
                  <a:pos x="3602" y="1248"/>
                </a:cxn>
                <a:cxn ang="0">
                  <a:pos x="3453" y="1224"/>
                </a:cxn>
                <a:cxn ang="0">
                  <a:pos x="3298" y="1187"/>
                </a:cxn>
                <a:cxn ang="0">
                  <a:pos x="3217" y="1164"/>
                </a:cxn>
                <a:cxn ang="0">
                  <a:pos x="2899" y="1074"/>
                </a:cxn>
                <a:cxn ang="0">
                  <a:pos x="2605" y="999"/>
                </a:cxn>
                <a:cxn ang="0">
                  <a:pos x="2333" y="941"/>
                </a:cxn>
                <a:cxn ang="0">
                  <a:pos x="2079" y="899"/>
                </a:cxn>
                <a:cxn ang="0">
                  <a:pos x="1843" y="872"/>
                </a:cxn>
                <a:cxn ang="0">
                  <a:pos x="1622" y="861"/>
                </a:cxn>
                <a:cxn ang="0">
                  <a:pos x="1418" y="864"/>
                </a:cxn>
                <a:cxn ang="0">
                  <a:pos x="1226" y="882"/>
                </a:cxn>
                <a:cxn ang="0">
                  <a:pos x="1134" y="896"/>
                </a:cxn>
                <a:cxn ang="0">
                  <a:pos x="1047" y="912"/>
                </a:cxn>
                <a:cxn ang="0">
                  <a:pos x="961" y="933"/>
                </a:cxn>
                <a:cxn ang="0">
                  <a:pos x="878" y="957"/>
                </a:cxn>
                <a:cxn ang="0">
                  <a:pos x="718" y="1016"/>
                </a:cxn>
                <a:cxn ang="0">
                  <a:pos x="565" y="1087"/>
                </a:cxn>
                <a:cxn ang="0">
                  <a:pos x="419" y="1171"/>
                </a:cxn>
                <a:cxn ang="0">
                  <a:pos x="276" y="1266"/>
                </a:cxn>
                <a:cxn ang="0">
                  <a:pos x="138" y="1372"/>
                </a:cxn>
                <a:cxn ang="0">
                  <a:pos x="0" y="1490"/>
                </a:cxn>
              </a:cxnLst>
              <a:rect l="0" t="0" r="r" b="b"/>
              <a:pathLst>
                <a:path w="5314" h="1490">
                  <a:moveTo>
                    <a:pt x="5314" y="0"/>
                  </a:moveTo>
                  <a:lnTo>
                    <a:pt x="5314" y="0"/>
                  </a:lnTo>
                  <a:lnTo>
                    <a:pt x="5309" y="19"/>
                  </a:lnTo>
                  <a:lnTo>
                    <a:pt x="5296" y="71"/>
                  </a:lnTo>
                  <a:lnTo>
                    <a:pt x="5284" y="110"/>
                  </a:lnTo>
                  <a:lnTo>
                    <a:pt x="5271" y="153"/>
                  </a:lnTo>
                  <a:lnTo>
                    <a:pt x="5254" y="202"/>
                  </a:lnTo>
                  <a:lnTo>
                    <a:pt x="5233" y="257"/>
                  </a:lnTo>
                  <a:lnTo>
                    <a:pt x="5208" y="315"/>
                  </a:lnTo>
                  <a:lnTo>
                    <a:pt x="5180" y="376"/>
                  </a:lnTo>
                  <a:lnTo>
                    <a:pt x="5148" y="441"/>
                  </a:lnTo>
                  <a:lnTo>
                    <a:pt x="5112" y="507"/>
                  </a:lnTo>
                  <a:lnTo>
                    <a:pt x="5072" y="575"/>
                  </a:lnTo>
                  <a:lnTo>
                    <a:pt x="5050" y="609"/>
                  </a:lnTo>
                  <a:lnTo>
                    <a:pt x="5026" y="644"/>
                  </a:lnTo>
                  <a:lnTo>
                    <a:pt x="5003" y="678"/>
                  </a:lnTo>
                  <a:lnTo>
                    <a:pt x="4976" y="712"/>
                  </a:lnTo>
                  <a:lnTo>
                    <a:pt x="4950" y="746"/>
                  </a:lnTo>
                  <a:lnTo>
                    <a:pt x="4922" y="780"/>
                  </a:lnTo>
                  <a:lnTo>
                    <a:pt x="4893" y="812"/>
                  </a:lnTo>
                  <a:lnTo>
                    <a:pt x="4862" y="846"/>
                  </a:lnTo>
                  <a:lnTo>
                    <a:pt x="4830" y="878"/>
                  </a:lnTo>
                  <a:lnTo>
                    <a:pt x="4797" y="909"/>
                  </a:lnTo>
                  <a:lnTo>
                    <a:pt x="4762" y="940"/>
                  </a:lnTo>
                  <a:lnTo>
                    <a:pt x="4726" y="970"/>
                  </a:lnTo>
                  <a:lnTo>
                    <a:pt x="4689" y="999"/>
                  </a:lnTo>
                  <a:lnTo>
                    <a:pt x="4650" y="1027"/>
                  </a:lnTo>
                  <a:lnTo>
                    <a:pt x="4610" y="1054"/>
                  </a:lnTo>
                  <a:lnTo>
                    <a:pt x="4568" y="1080"/>
                  </a:lnTo>
                  <a:lnTo>
                    <a:pt x="4524" y="1104"/>
                  </a:lnTo>
                  <a:lnTo>
                    <a:pt x="4479" y="1127"/>
                  </a:lnTo>
                  <a:lnTo>
                    <a:pt x="4432" y="1150"/>
                  </a:lnTo>
                  <a:lnTo>
                    <a:pt x="4385" y="1169"/>
                  </a:lnTo>
                  <a:lnTo>
                    <a:pt x="4335" y="1188"/>
                  </a:lnTo>
                  <a:lnTo>
                    <a:pt x="4283" y="1205"/>
                  </a:lnTo>
                  <a:lnTo>
                    <a:pt x="4229" y="1219"/>
                  </a:lnTo>
                  <a:lnTo>
                    <a:pt x="4175" y="1232"/>
                  </a:lnTo>
                  <a:lnTo>
                    <a:pt x="4118" y="1243"/>
                  </a:lnTo>
                  <a:lnTo>
                    <a:pt x="4060" y="1251"/>
                  </a:lnTo>
                  <a:lnTo>
                    <a:pt x="4000" y="1259"/>
                  </a:lnTo>
                  <a:lnTo>
                    <a:pt x="3939" y="1263"/>
                  </a:lnTo>
                  <a:lnTo>
                    <a:pt x="3875" y="1266"/>
                  </a:lnTo>
                  <a:lnTo>
                    <a:pt x="3810" y="1264"/>
                  </a:lnTo>
                  <a:lnTo>
                    <a:pt x="3742" y="1263"/>
                  </a:lnTo>
                  <a:lnTo>
                    <a:pt x="3673" y="1256"/>
                  </a:lnTo>
                  <a:lnTo>
                    <a:pt x="3602" y="1248"/>
                  </a:lnTo>
                  <a:lnTo>
                    <a:pt x="3528" y="1237"/>
                  </a:lnTo>
                  <a:lnTo>
                    <a:pt x="3453" y="1224"/>
                  </a:lnTo>
                  <a:lnTo>
                    <a:pt x="3377" y="1206"/>
                  </a:lnTo>
                  <a:lnTo>
                    <a:pt x="3298" y="1187"/>
                  </a:lnTo>
                  <a:lnTo>
                    <a:pt x="3217" y="1164"/>
                  </a:lnTo>
                  <a:lnTo>
                    <a:pt x="3217" y="1164"/>
                  </a:lnTo>
                  <a:lnTo>
                    <a:pt x="3055" y="1116"/>
                  </a:lnTo>
                  <a:lnTo>
                    <a:pt x="2899" y="1074"/>
                  </a:lnTo>
                  <a:lnTo>
                    <a:pt x="2751" y="1033"/>
                  </a:lnTo>
                  <a:lnTo>
                    <a:pt x="2605" y="999"/>
                  </a:lnTo>
                  <a:lnTo>
                    <a:pt x="2466" y="969"/>
                  </a:lnTo>
                  <a:lnTo>
                    <a:pt x="2333" y="941"/>
                  </a:lnTo>
                  <a:lnTo>
                    <a:pt x="2202" y="919"/>
                  </a:lnTo>
                  <a:lnTo>
                    <a:pt x="2079" y="899"/>
                  </a:lnTo>
                  <a:lnTo>
                    <a:pt x="1958" y="885"/>
                  </a:lnTo>
                  <a:lnTo>
                    <a:pt x="1843" y="872"/>
                  </a:lnTo>
                  <a:lnTo>
                    <a:pt x="1730" y="865"/>
                  </a:lnTo>
                  <a:lnTo>
                    <a:pt x="1622" y="861"/>
                  </a:lnTo>
                  <a:lnTo>
                    <a:pt x="1518" y="861"/>
                  </a:lnTo>
                  <a:lnTo>
                    <a:pt x="1418" y="864"/>
                  </a:lnTo>
                  <a:lnTo>
                    <a:pt x="1321" y="872"/>
                  </a:lnTo>
                  <a:lnTo>
                    <a:pt x="1226" y="882"/>
                  </a:lnTo>
                  <a:lnTo>
                    <a:pt x="1180" y="888"/>
                  </a:lnTo>
                  <a:lnTo>
                    <a:pt x="1134" y="896"/>
                  </a:lnTo>
                  <a:lnTo>
                    <a:pt x="1090" y="904"/>
                  </a:lnTo>
                  <a:lnTo>
                    <a:pt x="1047" y="912"/>
                  </a:lnTo>
                  <a:lnTo>
                    <a:pt x="1004" y="924"/>
                  </a:lnTo>
                  <a:lnTo>
                    <a:pt x="961" y="933"/>
                  </a:lnTo>
                  <a:lnTo>
                    <a:pt x="919" y="945"/>
                  </a:lnTo>
                  <a:lnTo>
                    <a:pt x="878" y="957"/>
                  </a:lnTo>
                  <a:lnTo>
                    <a:pt x="797" y="985"/>
                  </a:lnTo>
                  <a:lnTo>
                    <a:pt x="718" y="1016"/>
                  </a:lnTo>
                  <a:lnTo>
                    <a:pt x="640" y="1050"/>
                  </a:lnTo>
                  <a:lnTo>
                    <a:pt x="565" y="1087"/>
                  </a:lnTo>
                  <a:lnTo>
                    <a:pt x="492" y="1127"/>
                  </a:lnTo>
                  <a:lnTo>
                    <a:pt x="419" y="1171"/>
                  </a:lnTo>
                  <a:lnTo>
                    <a:pt x="347" y="1216"/>
                  </a:lnTo>
                  <a:lnTo>
                    <a:pt x="276" y="1266"/>
                  </a:lnTo>
                  <a:lnTo>
                    <a:pt x="207" y="1318"/>
                  </a:lnTo>
                  <a:lnTo>
                    <a:pt x="138" y="1372"/>
                  </a:lnTo>
                  <a:lnTo>
                    <a:pt x="70" y="1431"/>
                  </a:lnTo>
                  <a:lnTo>
                    <a:pt x="0" y="149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5617" name="Freeform 49"/>
            <p:cNvSpPr>
              <a:spLocks/>
            </p:cNvSpPr>
            <p:nvPr userDrawn="1"/>
          </p:nvSpPr>
          <p:spPr bwMode="auto">
            <a:xfrm>
              <a:off x="1272" y="882"/>
              <a:ext cx="5291" cy="803"/>
            </a:xfrm>
            <a:custGeom>
              <a:avLst/>
              <a:gdLst/>
              <a:ahLst/>
              <a:cxnLst>
                <a:cxn ang="0">
                  <a:pos x="5291" y="0"/>
                </a:cxn>
                <a:cxn ang="0">
                  <a:pos x="5273" y="73"/>
                </a:cxn>
                <a:cxn ang="0">
                  <a:pos x="5250" y="155"/>
                </a:cxn>
                <a:cxn ang="0">
                  <a:pos x="5214" y="260"/>
                </a:cxn>
                <a:cxn ang="0">
                  <a:pos x="5162" y="381"/>
                </a:cxn>
                <a:cxn ang="0">
                  <a:pos x="5097" y="515"/>
                </a:cxn>
                <a:cxn ang="0">
                  <a:pos x="5036" y="618"/>
                </a:cxn>
                <a:cxn ang="0">
                  <a:pos x="4989" y="688"/>
                </a:cxn>
                <a:cxn ang="0">
                  <a:pos x="4937" y="757"/>
                </a:cxn>
                <a:cxn ang="0">
                  <a:pos x="4882" y="827"/>
                </a:cxn>
                <a:cxn ang="0">
                  <a:pos x="4821" y="893"/>
                </a:cxn>
                <a:cxn ang="0">
                  <a:pos x="4753" y="956"/>
                </a:cxn>
                <a:cxn ang="0">
                  <a:pos x="4681" y="1017"/>
                </a:cxn>
                <a:cxn ang="0">
                  <a:pos x="4603" y="1074"/>
                </a:cxn>
                <a:cxn ang="0">
                  <a:pos x="4518" y="1127"/>
                </a:cxn>
                <a:cxn ang="0">
                  <a:pos x="4426" y="1174"/>
                </a:cxn>
                <a:cxn ang="0">
                  <a:pos x="4329" y="1214"/>
                </a:cxn>
                <a:cxn ang="0">
                  <a:pos x="4225" y="1248"/>
                </a:cxn>
                <a:cxn ang="0">
                  <a:pos x="4114" y="1274"/>
                </a:cxn>
                <a:cxn ang="0">
                  <a:pos x="3996" y="1292"/>
                </a:cxn>
                <a:cxn ang="0">
                  <a:pos x="3871" y="1301"/>
                </a:cxn>
                <a:cxn ang="0">
                  <a:pos x="3738" y="1301"/>
                </a:cxn>
                <a:cxn ang="0">
                  <a:pos x="3598" y="1290"/>
                </a:cxn>
                <a:cxn ang="0">
                  <a:pos x="3449" y="1267"/>
                </a:cxn>
                <a:cxn ang="0">
                  <a:pos x="3292" y="1233"/>
                </a:cxn>
                <a:cxn ang="0">
                  <a:pos x="3212" y="1212"/>
                </a:cxn>
                <a:cxn ang="0">
                  <a:pos x="2894" y="1129"/>
                </a:cxn>
                <a:cxn ang="0">
                  <a:pos x="2598" y="1059"/>
                </a:cxn>
                <a:cxn ang="0">
                  <a:pos x="2323" y="1007"/>
                </a:cxn>
                <a:cxn ang="0">
                  <a:pos x="2069" y="970"/>
                </a:cxn>
                <a:cxn ang="0">
                  <a:pos x="1833" y="948"/>
                </a:cxn>
                <a:cxn ang="0">
                  <a:pos x="1612" y="941"/>
                </a:cxn>
                <a:cxn ang="0">
                  <a:pos x="1408" y="948"/>
                </a:cxn>
                <a:cxn ang="0">
                  <a:pos x="1216" y="969"/>
                </a:cxn>
                <a:cxn ang="0">
                  <a:pos x="1126" y="985"/>
                </a:cxn>
                <a:cxn ang="0">
                  <a:pos x="1037" y="1004"/>
                </a:cxn>
                <a:cxn ang="0">
                  <a:pos x="953" y="1027"/>
                </a:cxn>
                <a:cxn ang="0">
                  <a:pos x="869" y="1053"/>
                </a:cxn>
                <a:cxn ang="0">
                  <a:pos x="789" y="1082"/>
                </a:cxn>
                <a:cxn ang="0">
                  <a:pos x="635" y="1150"/>
                </a:cxn>
                <a:cxn ang="0">
                  <a:pos x="486" y="1230"/>
                </a:cxn>
                <a:cxn ang="0">
                  <a:pos x="343" y="1324"/>
                </a:cxn>
                <a:cxn ang="0">
                  <a:pos x="204" y="1429"/>
                </a:cxn>
                <a:cxn ang="0">
                  <a:pos x="68" y="1545"/>
                </a:cxn>
              </a:cxnLst>
              <a:rect l="0" t="0" r="r" b="b"/>
              <a:pathLst>
                <a:path w="5291" h="1606">
                  <a:moveTo>
                    <a:pt x="5291" y="0"/>
                  </a:moveTo>
                  <a:lnTo>
                    <a:pt x="5291" y="0"/>
                  </a:lnTo>
                  <a:lnTo>
                    <a:pt x="5287" y="19"/>
                  </a:lnTo>
                  <a:lnTo>
                    <a:pt x="5273" y="73"/>
                  </a:lnTo>
                  <a:lnTo>
                    <a:pt x="5264" y="111"/>
                  </a:lnTo>
                  <a:lnTo>
                    <a:pt x="5250" y="155"/>
                  </a:lnTo>
                  <a:lnTo>
                    <a:pt x="5233" y="205"/>
                  </a:lnTo>
                  <a:lnTo>
                    <a:pt x="5214" y="260"/>
                  </a:lnTo>
                  <a:lnTo>
                    <a:pt x="5190" y="318"/>
                  </a:lnTo>
                  <a:lnTo>
                    <a:pt x="5162" y="381"/>
                  </a:lnTo>
                  <a:lnTo>
                    <a:pt x="5132" y="447"/>
                  </a:lnTo>
                  <a:lnTo>
                    <a:pt x="5097" y="515"/>
                  </a:lnTo>
                  <a:lnTo>
                    <a:pt x="5057" y="583"/>
                  </a:lnTo>
                  <a:lnTo>
                    <a:pt x="5036" y="618"/>
                  </a:lnTo>
                  <a:lnTo>
                    <a:pt x="5014" y="654"/>
                  </a:lnTo>
                  <a:lnTo>
                    <a:pt x="4989" y="688"/>
                  </a:lnTo>
                  <a:lnTo>
                    <a:pt x="4964" y="723"/>
                  </a:lnTo>
                  <a:lnTo>
                    <a:pt x="4937" y="757"/>
                  </a:lnTo>
                  <a:lnTo>
                    <a:pt x="4911" y="791"/>
                  </a:lnTo>
                  <a:lnTo>
                    <a:pt x="4882" y="827"/>
                  </a:lnTo>
                  <a:lnTo>
                    <a:pt x="4851" y="859"/>
                  </a:lnTo>
                  <a:lnTo>
                    <a:pt x="4821" y="893"/>
                  </a:lnTo>
                  <a:lnTo>
                    <a:pt x="4787" y="925"/>
                  </a:lnTo>
                  <a:lnTo>
                    <a:pt x="4753" y="956"/>
                  </a:lnTo>
                  <a:lnTo>
                    <a:pt x="4718" y="988"/>
                  </a:lnTo>
                  <a:lnTo>
                    <a:pt x="4681" y="1017"/>
                  </a:lnTo>
                  <a:lnTo>
                    <a:pt x="4642" y="1046"/>
                  </a:lnTo>
                  <a:lnTo>
                    <a:pt x="4603" y="1074"/>
                  </a:lnTo>
                  <a:lnTo>
                    <a:pt x="4561" y="1101"/>
                  </a:lnTo>
                  <a:lnTo>
                    <a:pt x="4518" y="1127"/>
                  </a:lnTo>
                  <a:lnTo>
                    <a:pt x="4472" y="1151"/>
                  </a:lnTo>
                  <a:lnTo>
                    <a:pt x="4426" y="1174"/>
                  </a:lnTo>
                  <a:lnTo>
                    <a:pt x="4379" y="1195"/>
                  </a:lnTo>
                  <a:lnTo>
                    <a:pt x="4329" y="1214"/>
                  </a:lnTo>
                  <a:lnTo>
                    <a:pt x="4278" y="1232"/>
                  </a:lnTo>
                  <a:lnTo>
                    <a:pt x="4225" y="1248"/>
                  </a:lnTo>
                  <a:lnTo>
                    <a:pt x="4171" y="1263"/>
                  </a:lnTo>
                  <a:lnTo>
                    <a:pt x="4114" y="1274"/>
                  </a:lnTo>
                  <a:lnTo>
                    <a:pt x="4056" y="1284"/>
                  </a:lnTo>
                  <a:lnTo>
                    <a:pt x="3996" y="1292"/>
                  </a:lnTo>
                  <a:lnTo>
                    <a:pt x="3935" y="1298"/>
                  </a:lnTo>
                  <a:lnTo>
                    <a:pt x="3871" y="1301"/>
                  </a:lnTo>
                  <a:lnTo>
                    <a:pt x="3806" y="1303"/>
                  </a:lnTo>
                  <a:lnTo>
                    <a:pt x="3738" y="1301"/>
                  </a:lnTo>
                  <a:lnTo>
                    <a:pt x="3668" y="1296"/>
                  </a:lnTo>
                  <a:lnTo>
                    <a:pt x="3598" y="1290"/>
                  </a:lnTo>
                  <a:lnTo>
                    <a:pt x="3524" y="1280"/>
                  </a:lnTo>
                  <a:lnTo>
                    <a:pt x="3449" y="1267"/>
                  </a:lnTo>
                  <a:lnTo>
                    <a:pt x="3371" y="1253"/>
                  </a:lnTo>
                  <a:lnTo>
                    <a:pt x="3292" y="1233"/>
                  </a:lnTo>
                  <a:lnTo>
                    <a:pt x="3212" y="1212"/>
                  </a:lnTo>
                  <a:lnTo>
                    <a:pt x="3212" y="1212"/>
                  </a:lnTo>
                  <a:lnTo>
                    <a:pt x="3049" y="1167"/>
                  </a:lnTo>
                  <a:lnTo>
                    <a:pt x="2894" y="1129"/>
                  </a:lnTo>
                  <a:lnTo>
                    <a:pt x="2742" y="1091"/>
                  </a:lnTo>
                  <a:lnTo>
                    <a:pt x="2598" y="1059"/>
                  </a:lnTo>
                  <a:lnTo>
                    <a:pt x="2458" y="1032"/>
                  </a:lnTo>
                  <a:lnTo>
                    <a:pt x="2323" y="1007"/>
                  </a:lnTo>
                  <a:lnTo>
                    <a:pt x="2194" y="986"/>
                  </a:lnTo>
                  <a:lnTo>
                    <a:pt x="2069" y="970"/>
                  </a:lnTo>
                  <a:lnTo>
                    <a:pt x="1948" y="957"/>
                  </a:lnTo>
                  <a:lnTo>
                    <a:pt x="1833" y="948"/>
                  </a:lnTo>
                  <a:lnTo>
                    <a:pt x="1720" y="943"/>
                  </a:lnTo>
                  <a:lnTo>
                    <a:pt x="1612" y="941"/>
                  </a:lnTo>
                  <a:lnTo>
                    <a:pt x="1508" y="943"/>
                  </a:lnTo>
                  <a:lnTo>
                    <a:pt x="1408" y="948"/>
                  </a:lnTo>
                  <a:lnTo>
                    <a:pt x="1311" y="957"/>
                  </a:lnTo>
                  <a:lnTo>
                    <a:pt x="1216" y="969"/>
                  </a:lnTo>
                  <a:lnTo>
                    <a:pt x="1171" y="977"/>
                  </a:lnTo>
                  <a:lnTo>
                    <a:pt x="1126" y="985"/>
                  </a:lnTo>
                  <a:lnTo>
                    <a:pt x="1082" y="994"/>
                  </a:lnTo>
                  <a:lnTo>
                    <a:pt x="1037" y="1004"/>
                  </a:lnTo>
                  <a:lnTo>
                    <a:pt x="994" y="1015"/>
                  </a:lnTo>
                  <a:lnTo>
                    <a:pt x="953" y="1027"/>
                  </a:lnTo>
                  <a:lnTo>
                    <a:pt x="911" y="1040"/>
                  </a:lnTo>
                  <a:lnTo>
                    <a:pt x="869" y="1053"/>
                  </a:lnTo>
                  <a:lnTo>
                    <a:pt x="829" y="1067"/>
                  </a:lnTo>
                  <a:lnTo>
                    <a:pt x="789" y="1082"/>
                  </a:lnTo>
                  <a:lnTo>
                    <a:pt x="711" y="1114"/>
                  </a:lnTo>
                  <a:lnTo>
                    <a:pt x="635" y="1150"/>
                  </a:lnTo>
                  <a:lnTo>
                    <a:pt x="560" y="1188"/>
                  </a:lnTo>
                  <a:lnTo>
                    <a:pt x="486" y="1230"/>
                  </a:lnTo>
                  <a:lnTo>
                    <a:pt x="414" y="1275"/>
                  </a:lnTo>
                  <a:lnTo>
                    <a:pt x="343" y="1324"/>
                  </a:lnTo>
                  <a:lnTo>
                    <a:pt x="274" y="1374"/>
                  </a:lnTo>
                  <a:lnTo>
                    <a:pt x="204" y="1429"/>
                  </a:lnTo>
                  <a:lnTo>
                    <a:pt x="136" y="1485"/>
                  </a:lnTo>
                  <a:lnTo>
                    <a:pt x="68" y="1545"/>
                  </a:lnTo>
                  <a:lnTo>
                    <a:pt x="0" y="160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5618" name="Freeform 50"/>
            <p:cNvSpPr>
              <a:spLocks/>
            </p:cNvSpPr>
            <p:nvPr userDrawn="1"/>
          </p:nvSpPr>
          <p:spPr bwMode="auto">
            <a:xfrm>
              <a:off x="1317" y="854"/>
              <a:ext cx="5265" cy="860"/>
            </a:xfrm>
            <a:custGeom>
              <a:avLst/>
              <a:gdLst/>
              <a:ahLst/>
              <a:cxnLst>
                <a:cxn ang="0">
                  <a:pos x="5265" y="0"/>
                </a:cxn>
                <a:cxn ang="0">
                  <a:pos x="5249" y="73"/>
                </a:cxn>
                <a:cxn ang="0">
                  <a:pos x="5226" y="155"/>
                </a:cxn>
                <a:cxn ang="0">
                  <a:pos x="5191" y="262"/>
                </a:cxn>
                <a:cxn ang="0">
                  <a:pos x="5142" y="385"/>
                </a:cxn>
                <a:cxn ang="0">
                  <a:pos x="5078" y="520"/>
                </a:cxn>
                <a:cxn ang="0">
                  <a:pos x="5019" y="625"/>
                </a:cxn>
                <a:cxn ang="0">
                  <a:pos x="4974" y="696"/>
                </a:cxn>
                <a:cxn ang="0">
                  <a:pos x="4923" y="767"/>
                </a:cxn>
                <a:cxn ang="0">
                  <a:pos x="4869" y="838"/>
                </a:cxn>
                <a:cxn ang="0">
                  <a:pos x="4808" y="906"/>
                </a:cxn>
                <a:cxn ang="0">
                  <a:pos x="4741" y="971"/>
                </a:cxn>
                <a:cxn ang="0">
                  <a:pos x="4670" y="1034"/>
                </a:cxn>
                <a:cxn ang="0">
                  <a:pos x="4593" y="1093"/>
                </a:cxn>
                <a:cxn ang="0">
                  <a:pos x="4509" y="1147"/>
                </a:cxn>
                <a:cxn ang="0">
                  <a:pos x="4419" y="1195"/>
                </a:cxn>
                <a:cxn ang="0">
                  <a:pos x="4322" y="1239"/>
                </a:cxn>
                <a:cxn ang="0">
                  <a:pos x="4218" y="1274"/>
                </a:cxn>
                <a:cxn ang="0">
                  <a:pos x="4108" y="1303"/>
                </a:cxn>
                <a:cxn ang="0">
                  <a:pos x="3990" y="1324"/>
                </a:cxn>
                <a:cxn ang="0">
                  <a:pos x="3865" y="1336"/>
                </a:cxn>
                <a:cxn ang="0">
                  <a:pos x="3732" y="1337"/>
                </a:cxn>
                <a:cxn ang="0">
                  <a:pos x="3591" y="1329"/>
                </a:cxn>
                <a:cxn ang="0">
                  <a:pos x="3443" y="1311"/>
                </a:cxn>
                <a:cxn ang="0">
                  <a:pos x="3286" y="1279"/>
                </a:cxn>
                <a:cxn ang="0">
                  <a:pos x="3204" y="1260"/>
                </a:cxn>
                <a:cxn ang="0">
                  <a:pos x="2885" y="1181"/>
                </a:cxn>
                <a:cxn ang="0">
                  <a:pos x="2588" y="1119"/>
                </a:cxn>
                <a:cxn ang="0">
                  <a:pos x="2313" y="1071"/>
                </a:cxn>
                <a:cxn ang="0">
                  <a:pos x="2059" y="1039"/>
                </a:cxn>
                <a:cxn ang="0">
                  <a:pos x="1821" y="1022"/>
                </a:cxn>
                <a:cxn ang="0">
                  <a:pos x="1602" y="1019"/>
                </a:cxn>
                <a:cxn ang="0">
                  <a:pos x="1396" y="1031"/>
                </a:cxn>
                <a:cxn ang="0">
                  <a:pos x="1252" y="1048"/>
                </a:cxn>
                <a:cxn ang="0">
                  <a:pos x="1160" y="1064"/>
                </a:cxn>
                <a:cxn ang="0">
                  <a:pos x="1071" y="1084"/>
                </a:cxn>
                <a:cxn ang="0">
                  <a:pos x="985" y="1106"/>
                </a:cxn>
                <a:cxn ang="0">
                  <a:pos x="901" y="1132"/>
                </a:cxn>
                <a:cxn ang="0">
                  <a:pos x="820" y="1163"/>
                </a:cxn>
                <a:cxn ang="0">
                  <a:pos x="702" y="1213"/>
                </a:cxn>
                <a:cxn ang="0">
                  <a:pos x="552" y="1290"/>
                </a:cxn>
                <a:cxn ang="0">
                  <a:pos x="408" y="1381"/>
                </a:cxn>
                <a:cxn ang="0">
                  <a:pos x="269" y="1483"/>
                </a:cxn>
                <a:cxn ang="0">
                  <a:pos x="133" y="1596"/>
                </a:cxn>
                <a:cxn ang="0">
                  <a:pos x="0" y="1722"/>
                </a:cxn>
              </a:cxnLst>
              <a:rect l="0" t="0" r="r" b="b"/>
              <a:pathLst>
                <a:path w="5265" h="1722">
                  <a:moveTo>
                    <a:pt x="5265" y="0"/>
                  </a:moveTo>
                  <a:lnTo>
                    <a:pt x="5265" y="0"/>
                  </a:lnTo>
                  <a:lnTo>
                    <a:pt x="5262" y="20"/>
                  </a:lnTo>
                  <a:lnTo>
                    <a:pt x="5249" y="73"/>
                  </a:lnTo>
                  <a:lnTo>
                    <a:pt x="5238" y="112"/>
                  </a:lnTo>
                  <a:lnTo>
                    <a:pt x="5226" y="155"/>
                  </a:lnTo>
                  <a:lnTo>
                    <a:pt x="5210" y="205"/>
                  </a:lnTo>
                  <a:lnTo>
                    <a:pt x="5191" y="262"/>
                  </a:lnTo>
                  <a:lnTo>
                    <a:pt x="5169" y="322"/>
                  </a:lnTo>
                  <a:lnTo>
                    <a:pt x="5142" y="385"/>
                  </a:lnTo>
                  <a:lnTo>
                    <a:pt x="5113" y="451"/>
                  </a:lnTo>
                  <a:lnTo>
                    <a:pt x="5078" y="520"/>
                  </a:lnTo>
                  <a:lnTo>
                    <a:pt x="5040" y="590"/>
                  </a:lnTo>
                  <a:lnTo>
                    <a:pt x="5019" y="625"/>
                  </a:lnTo>
                  <a:lnTo>
                    <a:pt x="4997" y="661"/>
                  </a:lnTo>
                  <a:lnTo>
                    <a:pt x="4974" y="696"/>
                  </a:lnTo>
                  <a:lnTo>
                    <a:pt x="4949" y="732"/>
                  </a:lnTo>
                  <a:lnTo>
                    <a:pt x="4923" y="767"/>
                  </a:lnTo>
                  <a:lnTo>
                    <a:pt x="4897" y="803"/>
                  </a:lnTo>
                  <a:lnTo>
                    <a:pt x="4869" y="838"/>
                  </a:lnTo>
                  <a:lnTo>
                    <a:pt x="4838" y="872"/>
                  </a:lnTo>
                  <a:lnTo>
                    <a:pt x="4808" y="906"/>
                  </a:lnTo>
                  <a:lnTo>
                    <a:pt x="4776" y="938"/>
                  </a:lnTo>
                  <a:lnTo>
                    <a:pt x="4741" y="971"/>
                  </a:lnTo>
                  <a:lnTo>
                    <a:pt x="4706" y="1003"/>
                  </a:lnTo>
                  <a:lnTo>
                    <a:pt x="4670" y="1034"/>
                  </a:lnTo>
                  <a:lnTo>
                    <a:pt x="4631" y="1064"/>
                  </a:lnTo>
                  <a:lnTo>
                    <a:pt x="4593" y="1093"/>
                  </a:lnTo>
                  <a:lnTo>
                    <a:pt x="4551" y="1121"/>
                  </a:lnTo>
                  <a:lnTo>
                    <a:pt x="4509" y="1147"/>
                  </a:lnTo>
                  <a:lnTo>
                    <a:pt x="4465" y="1173"/>
                  </a:lnTo>
                  <a:lnTo>
                    <a:pt x="4419" y="1195"/>
                  </a:lnTo>
                  <a:lnTo>
                    <a:pt x="4370" y="1218"/>
                  </a:lnTo>
                  <a:lnTo>
                    <a:pt x="4322" y="1239"/>
                  </a:lnTo>
                  <a:lnTo>
                    <a:pt x="4270" y="1258"/>
                  </a:lnTo>
                  <a:lnTo>
                    <a:pt x="4218" y="1274"/>
                  </a:lnTo>
                  <a:lnTo>
                    <a:pt x="4163" y="1290"/>
                  </a:lnTo>
                  <a:lnTo>
                    <a:pt x="4108" y="1303"/>
                  </a:lnTo>
                  <a:lnTo>
                    <a:pt x="4050" y="1315"/>
                  </a:lnTo>
                  <a:lnTo>
                    <a:pt x="3990" y="1324"/>
                  </a:lnTo>
                  <a:lnTo>
                    <a:pt x="3929" y="1331"/>
                  </a:lnTo>
                  <a:lnTo>
                    <a:pt x="3865" y="1336"/>
                  </a:lnTo>
                  <a:lnTo>
                    <a:pt x="3800" y="1337"/>
                  </a:lnTo>
                  <a:lnTo>
                    <a:pt x="3732" y="1337"/>
                  </a:lnTo>
                  <a:lnTo>
                    <a:pt x="3662" y="1336"/>
                  </a:lnTo>
                  <a:lnTo>
                    <a:pt x="3591" y="1329"/>
                  </a:lnTo>
                  <a:lnTo>
                    <a:pt x="3518" y="1321"/>
                  </a:lnTo>
                  <a:lnTo>
                    <a:pt x="3443" y="1311"/>
                  </a:lnTo>
                  <a:lnTo>
                    <a:pt x="3365" y="1297"/>
                  </a:lnTo>
                  <a:lnTo>
                    <a:pt x="3286" y="1279"/>
                  </a:lnTo>
                  <a:lnTo>
                    <a:pt x="3204" y="1260"/>
                  </a:lnTo>
                  <a:lnTo>
                    <a:pt x="3204" y="1260"/>
                  </a:lnTo>
                  <a:lnTo>
                    <a:pt x="3042" y="1219"/>
                  </a:lnTo>
                  <a:lnTo>
                    <a:pt x="2885" y="1181"/>
                  </a:lnTo>
                  <a:lnTo>
                    <a:pt x="2733" y="1148"/>
                  </a:lnTo>
                  <a:lnTo>
                    <a:pt x="2588" y="1119"/>
                  </a:lnTo>
                  <a:lnTo>
                    <a:pt x="2447" y="1093"/>
                  </a:lnTo>
                  <a:lnTo>
                    <a:pt x="2313" y="1071"/>
                  </a:lnTo>
                  <a:lnTo>
                    <a:pt x="2184" y="1053"/>
                  </a:lnTo>
                  <a:lnTo>
                    <a:pt x="2059" y="1039"/>
                  </a:lnTo>
                  <a:lnTo>
                    <a:pt x="1938" y="1029"/>
                  </a:lnTo>
                  <a:lnTo>
                    <a:pt x="1821" y="1022"/>
                  </a:lnTo>
                  <a:lnTo>
                    <a:pt x="1709" y="1019"/>
                  </a:lnTo>
                  <a:lnTo>
                    <a:pt x="1602" y="1019"/>
                  </a:lnTo>
                  <a:lnTo>
                    <a:pt x="1498" y="1024"/>
                  </a:lnTo>
                  <a:lnTo>
                    <a:pt x="1396" y="1031"/>
                  </a:lnTo>
                  <a:lnTo>
                    <a:pt x="1299" y="1042"/>
                  </a:lnTo>
                  <a:lnTo>
                    <a:pt x="1252" y="1048"/>
                  </a:lnTo>
                  <a:lnTo>
                    <a:pt x="1206" y="1056"/>
                  </a:lnTo>
                  <a:lnTo>
                    <a:pt x="1160" y="1064"/>
                  </a:lnTo>
                  <a:lnTo>
                    <a:pt x="1116" y="1074"/>
                  </a:lnTo>
                  <a:lnTo>
                    <a:pt x="1071" y="1084"/>
                  </a:lnTo>
                  <a:lnTo>
                    <a:pt x="1027" y="1095"/>
                  </a:lnTo>
                  <a:lnTo>
                    <a:pt x="985" y="1106"/>
                  </a:lnTo>
                  <a:lnTo>
                    <a:pt x="942" y="1119"/>
                  </a:lnTo>
                  <a:lnTo>
                    <a:pt x="901" y="1132"/>
                  </a:lnTo>
                  <a:lnTo>
                    <a:pt x="860" y="1147"/>
                  </a:lnTo>
                  <a:lnTo>
                    <a:pt x="820" y="1163"/>
                  </a:lnTo>
                  <a:lnTo>
                    <a:pt x="780" y="1177"/>
                  </a:lnTo>
                  <a:lnTo>
                    <a:pt x="702" y="1213"/>
                  </a:lnTo>
                  <a:lnTo>
                    <a:pt x="626" y="1250"/>
                  </a:lnTo>
                  <a:lnTo>
                    <a:pt x="552" y="1290"/>
                  </a:lnTo>
                  <a:lnTo>
                    <a:pt x="479" y="1334"/>
                  </a:lnTo>
                  <a:lnTo>
                    <a:pt x="408" y="1381"/>
                  </a:lnTo>
                  <a:lnTo>
                    <a:pt x="338" y="1429"/>
                  </a:lnTo>
                  <a:lnTo>
                    <a:pt x="269" y="1483"/>
                  </a:lnTo>
                  <a:lnTo>
                    <a:pt x="201" y="1538"/>
                  </a:lnTo>
                  <a:lnTo>
                    <a:pt x="133" y="1596"/>
                  </a:lnTo>
                  <a:lnTo>
                    <a:pt x="66" y="1657"/>
                  </a:lnTo>
                  <a:lnTo>
                    <a:pt x="0" y="172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5619" name="Freeform 51"/>
            <p:cNvSpPr>
              <a:spLocks/>
            </p:cNvSpPr>
            <p:nvPr userDrawn="1"/>
          </p:nvSpPr>
          <p:spPr bwMode="auto">
            <a:xfrm>
              <a:off x="1361" y="825"/>
              <a:ext cx="5239" cy="918"/>
            </a:xfrm>
            <a:custGeom>
              <a:avLst/>
              <a:gdLst/>
              <a:ahLst/>
              <a:cxnLst>
                <a:cxn ang="0">
                  <a:pos x="5239" y="0"/>
                </a:cxn>
                <a:cxn ang="0">
                  <a:pos x="5223" y="74"/>
                </a:cxn>
                <a:cxn ang="0">
                  <a:pos x="5202" y="158"/>
                </a:cxn>
                <a:cxn ang="0">
                  <a:pos x="5169" y="265"/>
                </a:cxn>
                <a:cxn ang="0">
                  <a:pos x="5122" y="389"/>
                </a:cxn>
                <a:cxn ang="0">
                  <a:pos x="5061" y="527"/>
                </a:cxn>
                <a:cxn ang="0">
                  <a:pos x="5003" y="635"/>
                </a:cxn>
                <a:cxn ang="0">
                  <a:pos x="4958" y="706"/>
                </a:cxn>
                <a:cxn ang="0">
                  <a:pos x="4909" y="778"/>
                </a:cxn>
                <a:cxn ang="0">
                  <a:pos x="4855" y="850"/>
                </a:cxn>
                <a:cxn ang="0">
                  <a:pos x="4796" y="921"/>
                </a:cxn>
                <a:cxn ang="0">
                  <a:pos x="4730" y="987"/>
                </a:cxn>
                <a:cxn ang="0">
                  <a:pos x="4660" y="1051"/>
                </a:cxn>
                <a:cxn ang="0">
                  <a:pos x="4583" y="1113"/>
                </a:cxn>
                <a:cxn ang="0">
                  <a:pos x="4500" y="1168"/>
                </a:cxn>
                <a:cxn ang="0">
                  <a:pos x="4411" y="1219"/>
                </a:cxn>
                <a:cxn ang="0">
                  <a:pos x="4315" y="1265"/>
                </a:cxn>
                <a:cxn ang="0">
                  <a:pos x="4211" y="1303"/>
                </a:cxn>
                <a:cxn ang="0">
                  <a:pos x="4101" y="1334"/>
                </a:cxn>
                <a:cxn ang="0">
                  <a:pos x="3985" y="1357"/>
                </a:cxn>
                <a:cxn ang="0">
                  <a:pos x="3860" y="1371"/>
                </a:cxn>
                <a:cxn ang="0">
                  <a:pos x="3727" y="1376"/>
                </a:cxn>
                <a:cxn ang="0">
                  <a:pos x="3585" y="1371"/>
                </a:cxn>
                <a:cxn ang="0">
                  <a:pos x="3436" y="1355"/>
                </a:cxn>
                <a:cxn ang="0">
                  <a:pos x="3279" y="1326"/>
                </a:cxn>
                <a:cxn ang="0">
                  <a:pos x="3198" y="1308"/>
                </a:cxn>
                <a:cxn ang="0">
                  <a:pos x="2877" y="1235"/>
                </a:cxn>
                <a:cxn ang="0">
                  <a:pos x="2580" y="1179"/>
                </a:cxn>
                <a:cxn ang="0">
                  <a:pos x="2303" y="1137"/>
                </a:cxn>
                <a:cxn ang="0">
                  <a:pos x="2048" y="1109"/>
                </a:cxn>
                <a:cxn ang="0">
                  <a:pos x="1811" y="1097"/>
                </a:cxn>
                <a:cxn ang="0">
                  <a:pos x="1591" y="1100"/>
                </a:cxn>
                <a:cxn ang="0">
                  <a:pos x="1387" y="1114"/>
                </a:cxn>
                <a:cxn ang="0">
                  <a:pos x="1243" y="1135"/>
                </a:cxn>
                <a:cxn ang="0">
                  <a:pos x="1151" y="1153"/>
                </a:cxn>
                <a:cxn ang="0">
                  <a:pos x="1062" y="1174"/>
                </a:cxn>
                <a:cxn ang="0">
                  <a:pos x="976" y="1200"/>
                </a:cxn>
                <a:cxn ang="0">
                  <a:pos x="893" y="1227"/>
                </a:cxn>
                <a:cxn ang="0">
                  <a:pos x="812" y="1258"/>
                </a:cxn>
                <a:cxn ang="0">
                  <a:pos x="696" y="1311"/>
                </a:cxn>
                <a:cxn ang="0">
                  <a:pos x="546" y="1392"/>
                </a:cxn>
                <a:cxn ang="0">
                  <a:pos x="404" y="1486"/>
                </a:cxn>
                <a:cxn ang="0">
                  <a:pos x="267" y="1591"/>
                </a:cxn>
                <a:cxn ang="0">
                  <a:pos x="132" y="1709"/>
                </a:cxn>
                <a:cxn ang="0">
                  <a:pos x="0" y="1836"/>
                </a:cxn>
              </a:cxnLst>
              <a:rect l="0" t="0" r="r" b="b"/>
              <a:pathLst>
                <a:path w="5239" h="1836">
                  <a:moveTo>
                    <a:pt x="5239" y="0"/>
                  </a:moveTo>
                  <a:lnTo>
                    <a:pt x="5239" y="0"/>
                  </a:lnTo>
                  <a:lnTo>
                    <a:pt x="5236" y="20"/>
                  </a:lnTo>
                  <a:lnTo>
                    <a:pt x="5223" y="74"/>
                  </a:lnTo>
                  <a:lnTo>
                    <a:pt x="5215" y="113"/>
                  </a:lnTo>
                  <a:lnTo>
                    <a:pt x="5202" y="158"/>
                  </a:lnTo>
                  <a:lnTo>
                    <a:pt x="5187" y="209"/>
                  </a:lnTo>
                  <a:lnTo>
                    <a:pt x="5169" y="265"/>
                  </a:lnTo>
                  <a:lnTo>
                    <a:pt x="5148" y="325"/>
                  </a:lnTo>
                  <a:lnTo>
                    <a:pt x="5122" y="389"/>
                  </a:lnTo>
                  <a:lnTo>
                    <a:pt x="5093" y="457"/>
                  </a:lnTo>
                  <a:lnTo>
                    <a:pt x="5061" y="527"/>
                  </a:lnTo>
                  <a:lnTo>
                    <a:pt x="5023" y="598"/>
                  </a:lnTo>
                  <a:lnTo>
                    <a:pt x="5003" y="635"/>
                  </a:lnTo>
                  <a:lnTo>
                    <a:pt x="4982" y="670"/>
                  </a:lnTo>
                  <a:lnTo>
                    <a:pt x="4958" y="706"/>
                  </a:lnTo>
                  <a:lnTo>
                    <a:pt x="4934" y="743"/>
                  </a:lnTo>
                  <a:lnTo>
                    <a:pt x="4909" y="778"/>
                  </a:lnTo>
                  <a:lnTo>
                    <a:pt x="4883" y="814"/>
                  </a:lnTo>
                  <a:lnTo>
                    <a:pt x="4855" y="850"/>
                  </a:lnTo>
                  <a:lnTo>
                    <a:pt x="4826" y="885"/>
                  </a:lnTo>
                  <a:lnTo>
                    <a:pt x="4796" y="921"/>
                  </a:lnTo>
                  <a:lnTo>
                    <a:pt x="4764" y="954"/>
                  </a:lnTo>
                  <a:lnTo>
                    <a:pt x="4730" y="987"/>
                  </a:lnTo>
                  <a:lnTo>
                    <a:pt x="4696" y="1019"/>
                  </a:lnTo>
                  <a:lnTo>
                    <a:pt x="4660" y="1051"/>
                  </a:lnTo>
                  <a:lnTo>
                    <a:pt x="4622" y="1082"/>
                  </a:lnTo>
                  <a:lnTo>
                    <a:pt x="4583" y="1113"/>
                  </a:lnTo>
                  <a:lnTo>
                    <a:pt x="4543" y="1140"/>
                  </a:lnTo>
                  <a:lnTo>
                    <a:pt x="4500" y="1168"/>
                  </a:lnTo>
                  <a:lnTo>
                    <a:pt x="4457" y="1195"/>
                  </a:lnTo>
                  <a:lnTo>
                    <a:pt x="4411" y="1219"/>
                  </a:lnTo>
                  <a:lnTo>
                    <a:pt x="4364" y="1242"/>
                  </a:lnTo>
                  <a:lnTo>
                    <a:pt x="4315" y="1265"/>
                  </a:lnTo>
                  <a:lnTo>
                    <a:pt x="4264" y="1284"/>
                  </a:lnTo>
                  <a:lnTo>
                    <a:pt x="4211" y="1303"/>
                  </a:lnTo>
                  <a:lnTo>
                    <a:pt x="4157" y="1319"/>
                  </a:lnTo>
                  <a:lnTo>
                    <a:pt x="4101" y="1334"/>
                  </a:lnTo>
                  <a:lnTo>
                    <a:pt x="4043" y="1347"/>
                  </a:lnTo>
                  <a:lnTo>
                    <a:pt x="3985" y="1357"/>
                  </a:lnTo>
                  <a:lnTo>
                    <a:pt x="3922" y="1365"/>
                  </a:lnTo>
                  <a:lnTo>
                    <a:pt x="3860" y="1371"/>
                  </a:lnTo>
                  <a:lnTo>
                    <a:pt x="3793" y="1374"/>
                  </a:lnTo>
                  <a:lnTo>
                    <a:pt x="3727" y="1376"/>
                  </a:lnTo>
                  <a:lnTo>
                    <a:pt x="3657" y="1374"/>
                  </a:lnTo>
                  <a:lnTo>
                    <a:pt x="3585" y="1371"/>
                  </a:lnTo>
                  <a:lnTo>
                    <a:pt x="3513" y="1365"/>
                  </a:lnTo>
                  <a:lnTo>
                    <a:pt x="3436" y="1355"/>
                  </a:lnTo>
                  <a:lnTo>
                    <a:pt x="3359" y="1342"/>
                  </a:lnTo>
                  <a:lnTo>
                    <a:pt x="3279" y="1326"/>
                  </a:lnTo>
                  <a:lnTo>
                    <a:pt x="3198" y="1308"/>
                  </a:lnTo>
                  <a:lnTo>
                    <a:pt x="3198" y="1308"/>
                  </a:lnTo>
                  <a:lnTo>
                    <a:pt x="3034" y="1269"/>
                  </a:lnTo>
                  <a:lnTo>
                    <a:pt x="2877" y="1235"/>
                  </a:lnTo>
                  <a:lnTo>
                    <a:pt x="2726" y="1205"/>
                  </a:lnTo>
                  <a:lnTo>
                    <a:pt x="2580" y="1179"/>
                  </a:lnTo>
                  <a:lnTo>
                    <a:pt x="2439" y="1156"/>
                  </a:lnTo>
                  <a:lnTo>
                    <a:pt x="2303" y="1137"/>
                  </a:lnTo>
                  <a:lnTo>
                    <a:pt x="2174" y="1121"/>
                  </a:lnTo>
                  <a:lnTo>
                    <a:pt x="2048" y="1109"/>
                  </a:lnTo>
                  <a:lnTo>
                    <a:pt x="1927" y="1101"/>
                  </a:lnTo>
                  <a:lnTo>
                    <a:pt x="1811" y="1097"/>
                  </a:lnTo>
                  <a:lnTo>
                    <a:pt x="1699" y="1097"/>
                  </a:lnTo>
                  <a:lnTo>
                    <a:pt x="1591" y="1100"/>
                  </a:lnTo>
                  <a:lnTo>
                    <a:pt x="1487" y="1105"/>
                  </a:lnTo>
                  <a:lnTo>
                    <a:pt x="1387" y="1114"/>
                  </a:lnTo>
                  <a:lnTo>
                    <a:pt x="1290" y="1127"/>
                  </a:lnTo>
                  <a:lnTo>
                    <a:pt x="1243" y="1135"/>
                  </a:lnTo>
                  <a:lnTo>
                    <a:pt x="1197" y="1143"/>
                  </a:lnTo>
                  <a:lnTo>
                    <a:pt x="1151" y="1153"/>
                  </a:lnTo>
                  <a:lnTo>
                    <a:pt x="1107" y="1164"/>
                  </a:lnTo>
                  <a:lnTo>
                    <a:pt x="1062" y="1174"/>
                  </a:lnTo>
                  <a:lnTo>
                    <a:pt x="1019" y="1187"/>
                  </a:lnTo>
                  <a:lnTo>
                    <a:pt x="976" y="1200"/>
                  </a:lnTo>
                  <a:lnTo>
                    <a:pt x="934" y="1213"/>
                  </a:lnTo>
                  <a:lnTo>
                    <a:pt x="893" y="1227"/>
                  </a:lnTo>
                  <a:lnTo>
                    <a:pt x="853" y="1242"/>
                  </a:lnTo>
                  <a:lnTo>
                    <a:pt x="812" y="1258"/>
                  </a:lnTo>
                  <a:lnTo>
                    <a:pt x="772" y="1276"/>
                  </a:lnTo>
                  <a:lnTo>
                    <a:pt x="696" y="1311"/>
                  </a:lnTo>
                  <a:lnTo>
                    <a:pt x="619" y="1350"/>
                  </a:lnTo>
                  <a:lnTo>
                    <a:pt x="546" y="1392"/>
                  </a:lnTo>
                  <a:lnTo>
                    <a:pt x="473" y="1437"/>
                  </a:lnTo>
                  <a:lnTo>
                    <a:pt x="404" y="1486"/>
                  </a:lnTo>
                  <a:lnTo>
                    <a:pt x="335" y="1537"/>
                  </a:lnTo>
                  <a:lnTo>
                    <a:pt x="267" y="1591"/>
                  </a:lnTo>
                  <a:lnTo>
                    <a:pt x="199" y="1649"/>
                  </a:lnTo>
                  <a:lnTo>
                    <a:pt x="132" y="1709"/>
                  </a:lnTo>
                  <a:lnTo>
                    <a:pt x="67" y="1772"/>
                  </a:lnTo>
                  <a:lnTo>
                    <a:pt x="0" y="183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5620" name="Freeform 52"/>
            <p:cNvSpPr>
              <a:spLocks/>
            </p:cNvSpPr>
            <p:nvPr userDrawn="1"/>
          </p:nvSpPr>
          <p:spPr bwMode="auto">
            <a:xfrm>
              <a:off x="1407" y="796"/>
              <a:ext cx="5211" cy="976"/>
            </a:xfrm>
            <a:custGeom>
              <a:avLst/>
              <a:gdLst/>
              <a:ahLst/>
              <a:cxnLst>
                <a:cxn ang="0">
                  <a:pos x="5211" y="0"/>
                </a:cxn>
                <a:cxn ang="0">
                  <a:pos x="5197" y="76"/>
                </a:cxn>
                <a:cxn ang="0">
                  <a:pos x="5176" y="160"/>
                </a:cxn>
                <a:cxn ang="0">
                  <a:pos x="5144" y="268"/>
                </a:cxn>
                <a:cxn ang="0">
                  <a:pos x="5100" y="394"/>
                </a:cxn>
                <a:cxn ang="0">
                  <a:pos x="5040" y="533"/>
                </a:cxn>
                <a:cxn ang="0">
                  <a:pos x="4983" y="643"/>
                </a:cxn>
                <a:cxn ang="0">
                  <a:pos x="4940" y="715"/>
                </a:cxn>
                <a:cxn ang="0">
                  <a:pos x="4893" y="790"/>
                </a:cxn>
                <a:cxn ang="0">
                  <a:pos x="4839" y="862"/>
                </a:cxn>
                <a:cxn ang="0">
                  <a:pos x="4780" y="933"/>
                </a:cxn>
                <a:cxn ang="0">
                  <a:pos x="4716" y="1003"/>
                </a:cxn>
                <a:cxn ang="0">
                  <a:pos x="4647" y="1069"/>
                </a:cxn>
                <a:cxn ang="0">
                  <a:pos x="4571" y="1130"/>
                </a:cxn>
                <a:cxn ang="0">
                  <a:pos x="4489" y="1188"/>
                </a:cxn>
                <a:cxn ang="0">
                  <a:pos x="4400" y="1242"/>
                </a:cxn>
                <a:cxn ang="0">
                  <a:pos x="4305" y="1289"/>
                </a:cxn>
                <a:cxn ang="0">
                  <a:pos x="4203" y="1331"/>
                </a:cxn>
                <a:cxn ang="0">
                  <a:pos x="4093" y="1363"/>
                </a:cxn>
                <a:cxn ang="0">
                  <a:pos x="3976" y="1389"/>
                </a:cxn>
                <a:cxn ang="0">
                  <a:pos x="3851" y="1406"/>
                </a:cxn>
                <a:cxn ang="0">
                  <a:pos x="3718" y="1413"/>
                </a:cxn>
                <a:cxn ang="0">
                  <a:pos x="3578" y="1411"/>
                </a:cxn>
                <a:cxn ang="0">
                  <a:pos x="3428" y="1398"/>
                </a:cxn>
                <a:cxn ang="0">
                  <a:pos x="3271" y="1373"/>
                </a:cxn>
                <a:cxn ang="0">
                  <a:pos x="3188" y="1356"/>
                </a:cxn>
                <a:cxn ang="0">
                  <a:pos x="2867" y="1290"/>
                </a:cxn>
                <a:cxn ang="0">
                  <a:pos x="2568" y="1239"/>
                </a:cxn>
                <a:cxn ang="0">
                  <a:pos x="2292" y="1203"/>
                </a:cxn>
                <a:cxn ang="0">
                  <a:pos x="2037" y="1180"/>
                </a:cxn>
                <a:cxn ang="0">
                  <a:pos x="1799" y="1172"/>
                </a:cxn>
                <a:cxn ang="0">
                  <a:pos x="1580" y="1179"/>
                </a:cxn>
                <a:cxn ang="0">
                  <a:pos x="1376" y="1198"/>
                </a:cxn>
                <a:cxn ang="0">
                  <a:pos x="1231" y="1222"/>
                </a:cxn>
                <a:cxn ang="0">
                  <a:pos x="1140" y="1242"/>
                </a:cxn>
                <a:cxn ang="0">
                  <a:pos x="1052" y="1266"/>
                </a:cxn>
                <a:cxn ang="0">
                  <a:pos x="966" y="1292"/>
                </a:cxn>
                <a:cxn ang="0">
                  <a:pos x="883" y="1323"/>
                </a:cxn>
                <a:cxn ang="0">
                  <a:pos x="802" y="1355"/>
                </a:cxn>
                <a:cxn ang="0">
                  <a:pos x="687" y="1410"/>
                </a:cxn>
                <a:cxn ang="0">
                  <a:pos x="539" y="1495"/>
                </a:cxn>
                <a:cxn ang="0">
                  <a:pos x="398" y="1592"/>
                </a:cxn>
                <a:cxn ang="0">
                  <a:pos x="262" y="1700"/>
                </a:cxn>
                <a:cxn ang="0">
                  <a:pos x="130" y="1821"/>
                </a:cxn>
                <a:cxn ang="0">
                  <a:pos x="0" y="1952"/>
                </a:cxn>
              </a:cxnLst>
              <a:rect l="0" t="0" r="r" b="b"/>
              <a:pathLst>
                <a:path w="5211" h="1952">
                  <a:moveTo>
                    <a:pt x="5211" y="0"/>
                  </a:moveTo>
                  <a:lnTo>
                    <a:pt x="5211" y="0"/>
                  </a:lnTo>
                  <a:lnTo>
                    <a:pt x="5206" y="21"/>
                  </a:lnTo>
                  <a:lnTo>
                    <a:pt x="5197" y="76"/>
                  </a:lnTo>
                  <a:lnTo>
                    <a:pt x="5187" y="115"/>
                  </a:lnTo>
                  <a:lnTo>
                    <a:pt x="5176" y="160"/>
                  </a:lnTo>
                  <a:lnTo>
                    <a:pt x="5162" y="212"/>
                  </a:lnTo>
                  <a:lnTo>
                    <a:pt x="5144" y="268"/>
                  </a:lnTo>
                  <a:lnTo>
                    <a:pt x="5123" y="329"/>
                  </a:lnTo>
                  <a:lnTo>
                    <a:pt x="5100" y="394"/>
                  </a:lnTo>
                  <a:lnTo>
                    <a:pt x="5072" y="463"/>
                  </a:lnTo>
                  <a:lnTo>
                    <a:pt x="5040" y="533"/>
                  </a:lnTo>
                  <a:lnTo>
                    <a:pt x="5004" y="606"/>
                  </a:lnTo>
                  <a:lnTo>
                    <a:pt x="4983" y="643"/>
                  </a:lnTo>
                  <a:lnTo>
                    <a:pt x="4962" y="680"/>
                  </a:lnTo>
                  <a:lnTo>
                    <a:pt x="4940" y="715"/>
                  </a:lnTo>
                  <a:lnTo>
                    <a:pt x="4916" y="753"/>
                  </a:lnTo>
                  <a:lnTo>
                    <a:pt x="4893" y="790"/>
                  </a:lnTo>
                  <a:lnTo>
                    <a:pt x="4866" y="827"/>
                  </a:lnTo>
                  <a:lnTo>
                    <a:pt x="4839" y="862"/>
                  </a:lnTo>
                  <a:lnTo>
                    <a:pt x="4811" y="898"/>
                  </a:lnTo>
                  <a:lnTo>
                    <a:pt x="4780" y="933"/>
                  </a:lnTo>
                  <a:lnTo>
                    <a:pt x="4750" y="969"/>
                  </a:lnTo>
                  <a:lnTo>
                    <a:pt x="4716" y="1003"/>
                  </a:lnTo>
                  <a:lnTo>
                    <a:pt x="4683" y="1037"/>
                  </a:lnTo>
                  <a:lnTo>
                    <a:pt x="4647" y="1069"/>
                  </a:lnTo>
                  <a:lnTo>
                    <a:pt x="4609" y="1100"/>
                  </a:lnTo>
                  <a:lnTo>
                    <a:pt x="4571" y="1130"/>
                  </a:lnTo>
                  <a:lnTo>
                    <a:pt x="4530" y="1161"/>
                  </a:lnTo>
                  <a:lnTo>
                    <a:pt x="4489" y="1188"/>
                  </a:lnTo>
                  <a:lnTo>
                    <a:pt x="4446" y="1216"/>
                  </a:lnTo>
                  <a:lnTo>
                    <a:pt x="4400" y="1242"/>
                  </a:lnTo>
                  <a:lnTo>
                    <a:pt x="4354" y="1266"/>
                  </a:lnTo>
                  <a:lnTo>
                    <a:pt x="4305" y="1289"/>
                  </a:lnTo>
                  <a:lnTo>
                    <a:pt x="4255" y="1311"/>
                  </a:lnTo>
                  <a:lnTo>
                    <a:pt x="4203" y="1331"/>
                  </a:lnTo>
                  <a:lnTo>
                    <a:pt x="4148" y="1348"/>
                  </a:lnTo>
                  <a:lnTo>
                    <a:pt x="4093" y="1363"/>
                  </a:lnTo>
                  <a:lnTo>
                    <a:pt x="4036" y="1377"/>
                  </a:lnTo>
                  <a:lnTo>
                    <a:pt x="3976" y="1389"/>
                  </a:lnTo>
                  <a:lnTo>
                    <a:pt x="3915" y="1398"/>
                  </a:lnTo>
                  <a:lnTo>
                    <a:pt x="3851" y="1406"/>
                  </a:lnTo>
                  <a:lnTo>
                    <a:pt x="3786" y="1411"/>
                  </a:lnTo>
                  <a:lnTo>
                    <a:pt x="3718" y="1413"/>
                  </a:lnTo>
                  <a:lnTo>
                    <a:pt x="3649" y="1415"/>
                  </a:lnTo>
                  <a:lnTo>
                    <a:pt x="3578" y="1411"/>
                  </a:lnTo>
                  <a:lnTo>
                    <a:pt x="3504" y="1406"/>
                  </a:lnTo>
                  <a:lnTo>
                    <a:pt x="3428" y="1398"/>
                  </a:lnTo>
                  <a:lnTo>
                    <a:pt x="3350" y="1387"/>
                  </a:lnTo>
                  <a:lnTo>
                    <a:pt x="3271" y="1373"/>
                  </a:lnTo>
                  <a:lnTo>
                    <a:pt x="3188" y="1356"/>
                  </a:lnTo>
                  <a:lnTo>
                    <a:pt x="3188" y="1356"/>
                  </a:lnTo>
                  <a:lnTo>
                    <a:pt x="3025" y="1321"/>
                  </a:lnTo>
                  <a:lnTo>
                    <a:pt x="2867" y="1290"/>
                  </a:lnTo>
                  <a:lnTo>
                    <a:pt x="2716" y="1263"/>
                  </a:lnTo>
                  <a:lnTo>
                    <a:pt x="2568" y="1239"/>
                  </a:lnTo>
                  <a:lnTo>
                    <a:pt x="2428" y="1219"/>
                  </a:lnTo>
                  <a:lnTo>
                    <a:pt x="2292" y="1203"/>
                  </a:lnTo>
                  <a:lnTo>
                    <a:pt x="2162" y="1190"/>
                  </a:lnTo>
                  <a:lnTo>
                    <a:pt x="2037" y="1180"/>
                  </a:lnTo>
                  <a:lnTo>
                    <a:pt x="1916" y="1174"/>
                  </a:lnTo>
                  <a:lnTo>
                    <a:pt x="1799" y="1172"/>
                  </a:lnTo>
                  <a:lnTo>
                    <a:pt x="1688" y="1174"/>
                  </a:lnTo>
                  <a:lnTo>
                    <a:pt x="1580" y="1179"/>
                  </a:lnTo>
                  <a:lnTo>
                    <a:pt x="1476" y="1187"/>
                  </a:lnTo>
                  <a:lnTo>
                    <a:pt x="1376" y="1198"/>
                  </a:lnTo>
                  <a:lnTo>
                    <a:pt x="1279" y="1214"/>
                  </a:lnTo>
                  <a:lnTo>
                    <a:pt x="1231" y="1222"/>
                  </a:lnTo>
                  <a:lnTo>
                    <a:pt x="1186" y="1232"/>
                  </a:lnTo>
                  <a:lnTo>
                    <a:pt x="1140" y="1242"/>
                  </a:lnTo>
                  <a:lnTo>
                    <a:pt x="1095" y="1253"/>
                  </a:lnTo>
                  <a:lnTo>
                    <a:pt x="1052" y="1266"/>
                  </a:lnTo>
                  <a:lnTo>
                    <a:pt x="1009" y="1279"/>
                  </a:lnTo>
                  <a:lnTo>
                    <a:pt x="966" y="1292"/>
                  </a:lnTo>
                  <a:lnTo>
                    <a:pt x="925" y="1306"/>
                  </a:lnTo>
                  <a:lnTo>
                    <a:pt x="883" y="1323"/>
                  </a:lnTo>
                  <a:lnTo>
                    <a:pt x="843" y="1339"/>
                  </a:lnTo>
                  <a:lnTo>
                    <a:pt x="802" y="1355"/>
                  </a:lnTo>
                  <a:lnTo>
                    <a:pt x="763" y="1373"/>
                  </a:lnTo>
                  <a:lnTo>
                    <a:pt x="687" y="1410"/>
                  </a:lnTo>
                  <a:lnTo>
                    <a:pt x="612" y="1452"/>
                  </a:lnTo>
                  <a:lnTo>
                    <a:pt x="539" y="1495"/>
                  </a:lnTo>
                  <a:lnTo>
                    <a:pt x="468" y="1542"/>
                  </a:lnTo>
                  <a:lnTo>
                    <a:pt x="398" y="1592"/>
                  </a:lnTo>
                  <a:lnTo>
                    <a:pt x="329" y="1644"/>
                  </a:lnTo>
                  <a:lnTo>
                    <a:pt x="262" y="1700"/>
                  </a:lnTo>
                  <a:lnTo>
                    <a:pt x="196" y="1758"/>
                  </a:lnTo>
                  <a:lnTo>
                    <a:pt x="130" y="1821"/>
                  </a:lnTo>
                  <a:lnTo>
                    <a:pt x="65" y="1884"/>
                  </a:lnTo>
                  <a:lnTo>
                    <a:pt x="0" y="195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5621" name="Freeform 53"/>
            <p:cNvSpPr>
              <a:spLocks/>
            </p:cNvSpPr>
            <p:nvPr userDrawn="1"/>
          </p:nvSpPr>
          <p:spPr bwMode="auto">
            <a:xfrm>
              <a:off x="1454" y="767"/>
              <a:ext cx="5179" cy="1034"/>
            </a:xfrm>
            <a:custGeom>
              <a:avLst/>
              <a:gdLst/>
              <a:ahLst/>
              <a:cxnLst>
                <a:cxn ang="0">
                  <a:pos x="5179" y="0"/>
                </a:cxn>
                <a:cxn ang="0">
                  <a:pos x="5166" y="74"/>
                </a:cxn>
                <a:cxn ang="0">
                  <a:pos x="5148" y="159"/>
                </a:cxn>
                <a:cxn ang="0">
                  <a:pos x="5118" y="269"/>
                </a:cxn>
                <a:cxn ang="0">
                  <a:pos x="5075" y="397"/>
                </a:cxn>
                <a:cxn ang="0">
                  <a:pos x="5016" y="537"/>
                </a:cxn>
                <a:cxn ang="0">
                  <a:pos x="4962" y="649"/>
                </a:cxn>
                <a:cxn ang="0">
                  <a:pos x="4921" y="723"/>
                </a:cxn>
                <a:cxn ang="0">
                  <a:pos x="4873" y="799"/>
                </a:cxn>
                <a:cxn ang="0">
                  <a:pos x="4822" y="873"/>
                </a:cxn>
                <a:cxn ang="0">
                  <a:pos x="4764" y="946"/>
                </a:cxn>
                <a:cxn ang="0">
                  <a:pos x="4701" y="1015"/>
                </a:cxn>
                <a:cxn ang="0">
                  <a:pos x="4632" y="1083"/>
                </a:cxn>
                <a:cxn ang="0">
                  <a:pos x="4558" y="1148"/>
                </a:cxn>
                <a:cxn ang="0">
                  <a:pos x="4476" y="1207"/>
                </a:cxn>
                <a:cxn ang="0">
                  <a:pos x="4389" y="1262"/>
                </a:cxn>
                <a:cxn ang="0">
                  <a:pos x="4294" y="1312"/>
                </a:cxn>
                <a:cxn ang="0">
                  <a:pos x="4192" y="1356"/>
                </a:cxn>
                <a:cxn ang="0">
                  <a:pos x="4083" y="1391"/>
                </a:cxn>
                <a:cxn ang="0">
                  <a:pos x="3967" y="1419"/>
                </a:cxn>
                <a:cxn ang="0">
                  <a:pos x="3842" y="1438"/>
                </a:cxn>
                <a:cxn ang="0">
                  <a:pos x="3710" y="1450"/>
                </a:cxn>
                <a:cxn ang="0">
                  <a:pos x="3568" y="1450"/>
                </a:cxn>
                <a:cxn ang="0">
                  <a:pos x="3420" y="1440"/>
                </a:cxn>
                <a:cxn ang="0">
                  <a:pos x="3261" y="1417"/>
                </a:cxn>
                <a:cxn ang="0">
                  <a:pos x="3178" y="1403"/>
                </a:cxn>
                <a:cxn ang="0">
                  <a:pos x="2856" y="1343"/>
                </a:cxn>
                <a:cxn ang="0">
                  <a:pos x="2558" y="1296"/>
                </a:cxn>
                <a:cxn ang="0">
                  <a:pos x="2281" y="1265"/>
                </a:cxn>
                <a:cxn ang="0">
                  <a:pos x="2024" y="1249"/>
                </a:cxn>
                <a:cxn ang="0">
                  <a:pos x="1787" y="1246"/>
                </a:cxn>
                <a:cxn ang="0">
                  <a:pos x="1568" y="1256"/>
                </a:cxn>
                <a:cxn ang="0">
                  <a:pos x="1363" y="1280"/>
                </a:cxn>
                <a:cxn ang="0">
                  <a:pos x="1268" y="1298"/>
                </a:cxn>
                <a:cxn ang="0">
                  <a:pos x="1175" y="1319"/>
                </a:cxn>
                <a:cxn ang="0">
                  <a:pos x="1084" y="1341"/>
                </a:cxn>
                <a:cxn ang="0">
                  <a:pos x="998" y="1369"/>
                </a:cxn>
                <a:cxn ang="0">
                  <a:pos x="914" y="1398"/>
                </a:cxn>
                <a:cxn ang="0">
                  <a:pos x="833" y="1432"/>
                </a:cxn>
                <a:cxn ang="0">
                  <a:pos x="754" y="1467"/>
                </a:cxn>
                <a:cxn ang="0">
                  <a:pos x="678" y="1508"/>
                </a:cxn>
                <a:cxn ang="0">
                  <a:pos x="532" y="1595"/>
                </a:cxn>
                <a:cxn ang="0">
                  <a:pos x="392" y="1695"/>
                </a:cxn>
                <a:cxn ang="0">
                  <a:pos x="258" y="1808"/>
                </a:cxn>
                <a:cxn ang="0">
                  <a:pos x="128" y="1931"/>
                </a:cxn>
                <a:cxn ang="0">
                  <a:pos x="0" y="2066"/>
                </a:cxn>
              </a:cxnLst>
              <a:rect l="0" t="0" r="r" b="b"/>
              <a:pathLst>
                <a:path w="5179" h="2066">
                  <a:moveTo>
                    <a:pt x="5179" y="0"/>
                  </a:moveTo>
                  <a:lnTo>
                    <a:pt x="5179" y="0"/>
                  </a:lnTo>
                  <a:lnTo>
                    <a:pt x="5176" y="19"/>
                  </a:lnTo>
                  <a:lnTo>
                    <a:pt x="5166" y="74"/>
                  </a:lnTo>
                  <a:lnTo>
                    <a:pt x="5158" y="114"/>
                  </a:lnTo>
                  <a:lnTo>
                    <a:pt x="5148" y="159"/>
                  </a:lnTo>
                  <a:lnTo>
                    <a:pt x="5134" y="211"/>
                  </a:lnTo>
                  <a:lnTo>
                    <a:pt x="5118" y="269"/>
                  </a:lnTo>
                  <a:lnTo>
                    <a:pt x="5098" y="331"/>
                  </a:lnTo>
                  <a:lnTo>
                    <a:pt x="5075" y="397"/>
                  </a:lnTo>
                  <a:lnTo>
                    <a:pt x="5048" y="466"/>
                  </a:lnTo>
                  <a:lnTo>
                    <a:pt x="5016" y="537"/>
                  </a:lnTo>
                  <a:lnTo>
                    <a:pt x="4982" y="612"/>
                  </a:lnTo>
                  <a:lnTo>
                    <a:pt x="4962" y="649"/>
                  </a:lnTo>
                  <a:lnTo>
                    <a:pt x="4941" y="686"/>
                  </a:lnTo>
                  <a:lnTo>
                    <a:pt x="4921" y="723"/>
                  </a:lnTo>
                  <a:lnTo>
                    <a:pt x="4897" y="762"/>
                  </a:lnTo>
                  <a:lnTo>
                    <a:pt x="4873" y="799"/>
                  </a:lnTo>
                  <a:lnTo>
                    <a:pt x="4848" y="836"/>
                  </a:lnTo>
                  <a:lnTo>
                    <a:pt x="4822" y="873"/>
                  </a:lnTo>
                  <a:lnTo>
                    <a:pt x="4794" y="909"/>
                  </a:lnTo>
                  <a:lnTo>
                    <a:pt x="4764" y="946"/>
                  </a:lnTo>
                  <a:lnTo>
                    <a:pt x="4733" y="981"/>
                  </a:lnTo>
                  <a:lnTo>
                    <a:pt x="4701" y="1015"/>
                  </a:lnTo>
                  <a:lnTo>
                    <a:pt x="4668" y="1051"/>
                  </a:lnTo>
                  <a:lnTo>
                    <a:pt x="4632" y="1083"/>
                  </a:lnTo>
                  <a:lnTo>
                    <a:pt x="4596" y="1117"/>
                  </a:lnTo>
                  <a:lnTo>
                    <a:pt x="4558" y="1148"/>
                  </a:lnTo>
                  <a:lnTo>
                    <a:pt x="4518" y="1178"/>
                  </a:lnTo>
                  <a:lnTo>
                    <a:pt x="4476" y="1207"/>
                  </a:lnTo>
                  <a:lnTo>
                    <a:pt x="4433" y="1236"/>
                  </a:lnTo>
                  <a:lnTo>
                    <a:pt x="4389" y="1262"/>
                  </a:lnTo>
                  <a:lnTo>
                    <a:pt x="4342" y="1288"/>
                  </a:lnTo>
                  <a:lnTo>
                    <a:pt x="4294" y="1312"/>
                  </a:lnTo>
                  <a:lnTo>
                    <a:pt x="4244" y="1335"/>
                  </a:lnTo>
                  <a:lnTo>
                    <a:pt x="4192" y="1356"/>
                  </a:lnTo>
                  <a:lnTo>
                    <a:pt x="4139" y="1374"/>
                  </a:lnTo>
                  <a:lnTo>
                    <a:pt x="4083" y="1391"/>
                  </a:lnTo>
                  <a:lnTo>
                    <a:pt x="4026" y="1406"/>
                  </a:lnTo>
                  <a:lnTo>
                    <a:pt x="3967" y="1419"/>
                  </a:lnTo>
                  <a:lnTo>
                    <a:pt x="3906" y="1430"/>
                  </a:lnTo>
                  <a:lnTo>
                    <a:pt x="3842" y="1438"/>
                  </a:lnTo>
                  <a:lnTo>
                    <a:pt x="3777" y="1445"/>
                  </a:lnTo>
                  <a:lnTo>
                    <a:pt x="3710" y="1450"/>
                  </a:lnTo>
                  <a:lnTo>
                    <a:pt x="3641" y="1451"/>
                  </a:lnTo>
                  <a:lnTo>
                    <a:pt x="3568" y="1450"/>
                  </a:lnTo>
                  <a:lnTo>
                    <a:pt x="3495" y="1446"/>
                  </a:lnTo>
                  <a:lnTo>
                    <a:pt x="3420" y="1440"/>
                  </a:lnTo>
                  <a:lnTo>
                    <a:pt x="3341" y="1430"/>
                  </a:lnTo>
                  <a:lnTo>
                    <a:pt x="3261" y="1417"/>
                  </a:lnTo>
                  <a:lnTo>
                    <a:pt x="3178" y="1403"/>
                  </a:lnTo>
                  <a:lnTo>
                    <a:pt x="3178" y="1403"/>
                  </a:lnTo>
                  <a:lnTo>
                    <a:pt x="3014" y="1370"/>
                  </a:lnTo>
                  <a:lnTo>
                    <a:pt x="2856" y="1343"/>
                  </a:lnTo>
                  <a:lnTo>
                    <a:pt x="2703" y="1317"/>
                  </a:lnTo>
                  <a:lnTo>
                    <a:pt x="2558" y="1296"/>
                  </a:lnTo>
                  <a:lnTo>
                    <a:pt x="2416" y="1280"/>
                  </a:lnTo>
                  <a:lnTo>
                    <a:pt x="2281" y="1265"/>
                  </a:lnTo>
                  <a:lnTo>
                    <a:pt x="2149" y="1256"/>
                  </a:lnTo>
                  <a:lnTo>
                    <a:pt x="2024" y="1249"/>
                  </a:lnTo>
                  <a:lnTo>
                    <a:pt x="1904" y="1246"/>
                  </a:lnTo>
                  <a:lnTo>
                    <a:pt x="1787" y="1246"/>
                  </a:lnTo>
                  <a:lnTo>
                    <a:pt x="1674" y="1249"/>
                  </a:lnTo>
                  <a:lnTo>
                    <a:pt x="1568" y="1256"/>
                  </a:lnTo>
                  <a:lnTo>
                    <a:pt x="1463" y="1267"/>
                  </a:lnTo>
                  <a:lnTo>
                    <a:pt x="1363" y="1280"/>
                  </a:lnTo>
                  <a:lnTo>
                    <a:pt x="1315" y="1288"/>
                  </a:lnTo>
                  <a:lnTo>
                    <a:pt x="1268" y="1298"/>
                  </a:lnTo>
                  <a:lnTo>
                    <a:pt x="1220" y="1307"/>
                  </a:lnTo>
                  <a:lnTo>
                    <a:pt x="1175" y="1319"/>
                  </a:lnTo>
                  <a:lnTo>
                    <a:pt x="1129" y="1330"/>
                  </a:lnTo>
                  <a:lnTo>
                    <a:pt x="1084" y="1341"/>
                  </a:lnTo>
                  <a:lnTo>
                    <a:pt x="1041" y="1354"/>
                  </a:lnTo>
                  <a:lnTo>
                    <a:pt x="998" y="1369"/>
                  </a:lnTo>
                  <a:lnTo>
                    <a:pt x="955" y="1383"/>
                  </a:lnTo>
                  <a:lnTo>
                    <a:pt x="914" y="1398"/>
                  </a:lnTo>
                  <a:lnTo>
                    <a:pt x="873" y="1414"/>
                  </a:lnTo>
                  <a:lnTo>
                    <a:pt x="833" y="1432"/>
                  </a:lnTo>
                  <a:lnTo>
                    <a:pt x="793" y="1450"/>
                  </a:lnTo>
                  <a:lnTo>
                    <a:pt x="754" y="1467"/>
                  </a:lnTo>
                  <a:lnTo>
                    <a:pt x="716" y="1487"/>
                  </a:lnTo>
                  <a:lnTo>
                    <a:pt x="678" y="1508"/>
                  </a:lnTo>
                  <a:lnTo>
                    <a:pt x="604" y="1550"/>
                  </a:lnTo>
                  <a:lnTo>
                    <a:pt x="532" y="1595"/>
                  </a:lnTo>
                  <a:lnTo>
                    <a:pt x="461" y="1643"/>
                  </a:lnTo>
                  <a:lnTo>
                    <a:pt x="392" y="1695"/>
                  </a:lnTo>
                  <a:lnTo>
                    <a:pt x="325" y="1750"/>
                  </a:lnTo>
                  <a:lnTo>
                    <a:pt x="258" y="1808"/>
                  </a:lnTo>
                  <a:lnTo>
                    <a:pt x="193" y="1868"/>
                  </a:lnTo>
                  <a:lnTo>
                    <a:pt x="128" y="1931"/>
                  </a:lnTo>
                  <a:lnTo>
                    <a:pt x="64" y="1997"/>
                  </a:lnTo>
                  <a:lnTo>
                    <a:pt x="0" y="206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5622" name="Freeform 54"/>
            <p:cNvSpPr>
              <a:spLocks/>
            </p:cNvSpPr>
            <p:nvPr userDrawn="1"/>
          </p:nvSpPr>
          <p:spPr bwMode="auto">
            <a:xfrm>
              <a:off x="1501" y="738"/>
              <a:ext cx="5149" cy="1091"/>
            </a:xfrm>
            <a:custGeom>
              <a:avLst/>
              <a:gdLst/>
              <a:ahLst/>
              <a:cxnLst>
                <a:cxn ang="0">
                  <a:pos x="5149" y="0"/>
                </a:cxn>
                <a:cxn ang="0">
                  <a:pos x="5136" y="76"/>
                </a:cxn>
                <a:cxn ang="0">
                  <a:pos x="5119" y="162"/>
                </a:cxn>
                <a:cxn ang="0">
                  <a:pos x="5090" y="273"/>
                </a:cxn>
                <a:cxn ang="0">
                  <a:pos x="5050" y="402"/>
                </a:cxn>
                <a:cxn ang="0">
                  <a:pos x="4993" y="545"/>
                </a:cxn>
                <a:cxn ang="0">
                  <a:pos x="4940" y="658"/>
                </a:cxn>
                <a:cxn ang="0">
                  <a:pos x="4900" y="734"/>
                </a:cxn>
                <a:cxn ang="0">
                  <a:pos x="4854" y="809"/>
                </a:cxn>
                <a:cxn ang="0">
                  <a:pos x="4803" y="885"/>
                </a:cxn>
                <a:cxn ang="0">
                  <a:pos x="4747" y="960"/>
                </a:cxn>
                <a:cxn ang="0">
                  <a:pos x="4685" y="1032"/>
                </a:cxn>
                <a:cxn ang="0">
                  <a:pos x="4617" y="1102"/>
                </a:cxn>
                <a:cxn ang="0">
                  <a:pos x="4543" y="1168"/>
                </a:cxn>
                <a:cxn ang="0">
                  <a:pos x="4463" y="1229"/>
                </a:cxn>
                <a:cxn ang="0">
                  <a:pos x="4377" y="1287"/>
                </a:cxn>
                <a:cxn ang="0">
                  <a:pos x="4282" y="1337"/>
                </a:cxn>
                <a:cxn ang="0">
                  <a:pos x="4181" y="1384"/>
                </a:cxn>
                <a:cxn ang="0">
                  <a:pos x="4073" y="1421"/>
                </a:cxn>
                <a:cxn ang="0">
                  <a:pos x="3957" y="1452"/>
                </a:cxn>
                <a:cxn ang="0">
                  <a:pos x="3832" y="1475"/>
                </a:cxn>
                <a:cxn ang="0">
                  <a:pos x="3700" y="1488"/>
                </a:cxn>
                <a:cxn ang="0">
                  <a:pos x="3559" y="1491"/>
                </a:cxn>
                <a:cxn ang="0">
                  <a:pos x="3410" y="1483"/>
                </a:cxn>
                <a:cxn ang="0">
                  <a:pos x="3251" y="1465"/>
                </a:cxn>
                <a:cxn ang="0">
                  <a:pos x="3169" y="1450"/>
                </a:cxn>
                <a:cxn ang="0">
                  <a:pos x="2845" y="1397"/>
                </a:cxn>
                <a:cxn ang="0">
                  <a:pos x="2545" y="1358"/>
                </a:cxn>
                <a:cxn ang="0">
                  <a:pos x="2269" y="1333"/>
                </a:cxn>
                <a:cxn ang="0">
                  <a:pos x="2012" y="1321"/>
                </a:cxn>
                <a:cxn ang="0">
                  <a:pos x="1775" y="1323"/>
                </a:cxn>
                <a:cxn ang="0">
                  <a:pos x="1555" y="1337"/>
                </a:cxn>
                <a:cxn ang="0">
                  <a:pos x="1353" y="1366"/>
                </a:cxn>
                <a:cxn ang="0">
                  <a:pos x="1255" y="1384"/>
                </a:cxn>
                <a:cxn ang="0">
                  <a:pos x="1164" y="1407"/>
                </a:cxn>
                <a:cxn ang="0">
                  <a:pos x="1074" y="1433"/>
                </a:cxn>
                <a:cxn ang="0">
                  <a:pos x="987" y="1462"/>
                </a:cxn>
                <a:cxn ang="0">
                  <a:pos x="904" y="1492"/>
                </a:cxn>
                <a:cxn ang="0">
                  <a:pos x="824" y="1528"/>
                </a:cxn>
                <a:cxn ang="0">
                  <a:pos x="746" y="1567"/>
                </a:cxn>
                <a:cxn ang="0">
                  <a:pos x="669" y="1607"/>
                </a:cxn>
                <a:cxn ang="0">
                  <a:pos x="525" y="1699"/>
                </a:cxn>
                <a:cxn ang="0">
                  <a:pos x="386" y="1802"/>
                </a:cxn>
                <a:cxn ang="0">
                  <a:pos x="254" y="1917"/>
                </a:cxn>
                <a:cxn ang="0">
                  <a:pos x="127" y="2045"/>
                </a:cxn>
                <a:cxn ang="0">
                  <a:pos x="0" y="2182"/>
                </a:cxn>
              </a:cxnLst>
              <a:rect l="0" t="0" r="r" b="b"/>
              <a:pathLst>
                <a:path w="5149" h="2182">
                  <a:moveTo>
                    <a:pt x="5149" y="0"/>
                  </a:moveTo>
                  <a:lnTo>
                    <a:pt x="5149" y="0"/>
                  </a:lnTo>
                  <a:lnTo>
                    <a:pt x="5146" y="20"/>
                  </a:lnTo>
                  <a:lnTo>
                    <a:pt x="5136" y="76"/>
                  </a:lnTo>
                  <a:lnTo>
                    <a:pt x="5129" y="115"/>
                  </a:lnTo>
                  <a:lnTo>
                    <a:pt x="5119" y="162"/>
                  </a:lnTo>
                  <a:lnTo>
                    <a:pt x="5105" y="215"/>
                  </a:lnTo>
                  <a:lnTo>
                    <a:pt x="5090" y="273"/>
                  </a:lnTo>
                  <a:lnTo>
                    <a:pt x="5072" y="336"/>
                  </a:lnTo>
                  <a:lnTo>
                    <a:pt x="5050" y="402"/>
                  </a:lnTo>
                  <a:lnTo>
                    <a:pt x="5024" y="472"/>
                  </a:lnTo>
                  <a:lnTo>
                    <a:pt x="4993" y="545"/>
                  </a:lnTo>
                  <a:lnTo>
                    <a:pt x="4960" y="620"/>
                  </a:lnTo>
                  <a:lnTo>
                    <a:pt x="4940" y="658"/>
                  </a:lnTo>
                  <a:lnTo>
                    <a:pt x="4921" y="696"/>
                  </a:lnTo>
                  <a:lnTo>
                    <a:pt x="4900" y="734"/>
                  </a:lnTo>
                  <a:lnTo>
                    <a:pt x="4878" y="772"/>
                  </a:lnTo>
                  <a:lnTo>
                    <a:pt x="4854" y="809"/>
                  </a:lnTo>
                  <a:lnTo>
                    <a:pt x="4829" y="848"/>
                  </a:lnTo>
                  <a:lnTo>
                    <a:pt x="4803" y="885"/>
                  </a:lnTo>
                  <a:lnTo>
                    <a:pt x="4776" y="922"/>
                  </a:lnTo>
                  <a:lnTo>
                    <a:pt x="4747" y="960"/>
                  </a:lnTo>
                  <a:lnTo>
                    <a:pt x="4717" y="997"/>
                  </a:lnTo>
                  <a:lnTo>
                    <a:pt x="4685" y="1032"/>
                  </a:lnTo>
                  <a:lnTo>
                    <a:pt x="4651" y="1068"/>
                  </a:lnTo>
                  <a:lnTo>
                    <a:pt x="4617" y="1102"/>
                  </a:lnTo>
                  <a:lnTo>
                    <a:pt x="4581" y="1136"/>
                  </a:lnTo>
                  <a:lnTo>
                    <a:pt x="4543" y="1168"/>
                  </a:lnTo>
                  <a:lnTo>
                    <a:pt x="4504" y="1199"/>
                  </a:lnTo>
                  <a:lnTo>
                    <a:pt x="4463" y="1229"/>
                  </a:lnTo>
                  <a:lnTo>
                    <a:pt x="4421" y="1258"/>
                  </a:lnTo>
                  <a:lnTo>
                    <a:pt x="4377" y="1287"/>
                  </a:lnTo>
                  <a:lnTo>
                    <a:pt x="4331" y="1313"/>
                  </a:lnTo>
                  <a:lnTo>
                    <a:pt x="4282" y="1337"/>
                  </a:lnTo>
                  <a:lnTo>
                    <a:pt x="4232" y="1362"/>
                  </a:lnTo>
                  <a:lnTo>
                    <a:pt x="4181" y="1384"/>
                  </a:lnTo>
                  <a:lnTo>
                    <a:pt x="4128" y="1404"/>
                  </a:lnTo>
                  <a:lnTo>
                    <a:pt x="4073" y="1421"/>
                  </a:lnTo>
                  <a:lnTo>
                    <a:pt x="4016" y="1438"/>
                  </a:lnTo>
                  <a:lnTo>
                    <a:pt x="3957" y="1452"/>
                  </a:lnTo>
                  <a:lnTo>
                    <a:pt x="3896" y="1465"/>
                  </a:lnTo>
                  <a:lnTo>
                    <a:pt x="3832" y="1475"/>
                  </a:lnTo>
                  <a:lnTo>
                    <a:pt x="3767" y="1483"/>
                  </a:lnTo>
                  <a:lnTo>
                    <a:pt x="3700" y="1488"/>
                  </a:lnTo>
                  <a:lnTo>
                    <a:pt x="3631" y="1491"/>
                  </a:lnTo>
                  <a:lnTo>
                    <a:pt x="3559" y="1491"/>
                  </a:lnTo>
                  <a:lnTo>
                    <a:pt x="3485" y="1489"/>
                  </a:lnTo>
                  <a:lnTo>
                    <a:pt x="3410" y="1483"/>
                  </a:lnTo>
                  <a:lnTo>
                    <a:pt x="3331" y="1476"/>
                  </a:lnTo>
                  <a:lnTo>
                    <a:pt x="3251" y="1465"/>
                  </a:lnTo>
                  <a:lnTo>
                    <a:pt x="3169" y="1450"/>
                  </a:lnTo>
                  <a:lnTo>
                    <a:pt x="3169" y="1450"/>
                  </a:lnTo>
                  <a:lnTo>
                    <a:pt x="3003" y="1423"/>
                  </a:lnTo>
                  <a:lnTo>
                    <a:pt x="2845" y="1397"/>
                  </a:lnTo>
                  <a:lnTo>
                    <a:pt x="2692" y="1376"/>
                  </a:lnTo>
                  <a:lnTo>
                    <a:pt x="2545" y="1358"/>
                  </a:lnTo>
                  <a:lnTo>
                    <a:pt x="2405" y="1344"/>
                  </a:lnTo>
                  <a:lnTo>
                    <a:pt x="2269" y="1333"/>
                  </a:lnTo>
                  <a:lnTo>
                    <a:pt x="2138" y="1324"/>
                  </a:lnTo>
                  <a:lnTo>
                    <a:pt x="2012" y="1321"/>
                  </a:lnTo>
                  <a:lnTo>
                    <a:pt x="1891" y="1320"/>
                  </a:lnTo>
                  <a:lnTo>
                    <a:pt x="1775" y="1323"/>
                  </a:lnTo>
                  <a:lnTo>
                    <a:pt x="1664" y="1328"/>
                  </a:lnTo>
                  <a:lnTo>
                    <a:pt x="1555" y="1337"/>
                  </a:lnTo>
                  <a:lnTo>
                    <a:pt x="1451" y="1350"/>
                  </a:lnTo>
                  <a:lnTo>
                    <a:pt x="1353" y="1366"/>
                  </a:lnTo>
                  <a:lnTo>
                    <a:pt x="1304" y="1375"/>
                  </a:lnTo>
                  <a:lnTo>
                    <a:pt x="1255" y="1384"/>
                  </a:lnTo>
                  <a:lnTo>
                    <a:pt x="1210" y="1396"/>
                  </a:lnTo>
                  <a:lnTo>
                    <a:pt x="1164" y="1407"/>
                  </a:lnTo>
                  <a:lnTo>
                    <a:pt x="1118" y="1420"/>
                  </a:lnTo>
                  <a:lnTo>
                    <a:pt x="1074" y="1433"/>
                  </a:lnTo>
                  <a:lnTo>
                    <a:pt x="1030" y="1447"/>
                  </a:lnTo>
                  <a:lnTo>
                    <a:pt x="987" y="1462"/>
                  </a:lnTo>
                  <a:lnTo>
                    <a:pt x="946" y="1476"/>
                  </a:lnTo>
                  <a:lnTo>
                    <a:pt x="904" y="1492"/>
                  </a:lnTo>
                  <a:lnTo>
                    <a:pt x="864" y="1510"/>
                  </a:lnTo>
                  <a:lnTo>
                    <a:pt x="824" y="1528"/>
                  </a:lnTo>
                  <a:lnTo>
                    <a:pt x="785" y="1547"/>
                  </a:lnTo>
                  <a:lnTo>
                    <a:pt x="746" y="1567"/>
                  </a:lnTo>
                  <a:lnTo>
                    <a:pt x="707" y="1586"/>
                  </a:lnTo>
                  <a:lnTo>
                    <a:pt x="669" y="1607"/>
                  </a:lnTo>
                  <a:lnTo>
                    <a:pt x="596" y="1652"/>
                  </a:lnTo>
                  <a:lnTo>
                    <a:pt x="525" y="1699"/>
                  </a:lnTo>
                  <a:lnTo>
                    <a:pt x="456" y="1749"/>
                  </a:lnTo>
                  <a:lnTo>
                    <a:pt x="386" y="1802"/>
                  </a:lnTo>
                  <a:lnTo>
                    <a:pt x="320" y="1859"/>
                  </a:lnTo>
                  <a:lnTo>
                    <a:pt x="254" y="1917"/>
                  </a:lnTo>
                  <a:lnTo>
                    <a:pt x="190" y="1980"/>
                  </a:lnTo>
                  <a:lnTo>
                    <a:pt x="127" y="2045"/>
                  </a:lnTo>
                  <a:lnTo>
                    <a:pt x="63" y="2112"/>
                  </a:lnTo>
                  <a:lnTo>
                    <a:pt x="0" y="218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5623" name="Freeform 55"/>
            <p:cNvSpPr>
              <a:spLocks/>
            </p:cNvSpPr>
            <p:nvPr userDrawn="1"/>
          </p:nvSpPr>
          <p:spPr bwMode="auto">
            <a:xfrm>
              <a:off x="1550" y="709"/>
              <a:ext cx="5113" cy="1149"/>
            </a:xfrm>
            <a:custGeom>
              <a:avLst/>
              <a:gdLst/>
              <a:ahLst/>
              <a:cxnLst>
                <a:cxn ang="0">
                  <a:pos x="5113" y="0"/>
                </a:cxn>
                <a:cxn ang="0">
                  <a:pos x="5104" y="78"/>
                </a:cxn>
                <a:cxn ang="0">
                  <a:pos x="5087" y="163"/>
                </a:cxn>
                <a:cxn ang="0">
                  <a:pos x="5061" y="276"/>
                </a:cxn>
                <a:cxn ang="0">
                  <a:pos x="5020" y="407"/>
                </a:cxn>
                <a:cxn ang="0">
                  <a:pos x="4968" y="551"/>
                </a:cxn>
                <a:cxn ang="0">
                  <a:pos x="4916" y="666"/>
                </a:cxn>
                <a:cxn ang="0">
                  <a:pos x="4876" y="743"/>
                </a:cxn>
                <a:cxn ang="0">
                  <a:pos x="4832" y="821"/>
                </a:cxn>
                <a:cxn ang="0">
                  <a:pos x="4783" y="896"/>
                </a:cxn>
                <a:cxn ang="0">
                  <a:pos x="4727" y="972"/>
                </a:cxn>
                <a:cxn ang="0">
                  <a:pos x="4666" y="1047"/>
                </a:cxn>
                <a:cxn ang="0">
                  <a:pos x="4600" y="1118"/>
                </a:cxn>
                <a:cxn ang="0">
                  <a:pos x="4528" y="1185"/>
                </a:cxn>
                <a:cxn ang="0">
                  <a:pos x="4447" y="1250"/>
                </a:cxn>
                <a:cxn ang="0">
                  <a:pos x="4361" y="1310"/>
                </a:cxn>
                <a:cxn ang="0">
                  <a:pos x="4268" y="1363"/>
                </a:cxn>
                <a:cxn ang="0">
                  <a:pos x="4168" y="1410"/>
                </a:cxn>
                <a:cxn ang="0">
                  <a:pos x="4060" y="1450"/>
                </a:cxn>
                <a:cxn ang="0">
                  <a:pos x="3944" y="1484"/>
                </a:cxn>
                <a:cxn ang="0">
                  <a:pos x="3821" y="1508"/>
                </a:cxn>
                <a:cxn ang="0">
                  <a:pos x="3689" y="1525"/>
                </a:cxn>
                <a:cxn ang="0">
                  <a:pos x="3547" y="1531"/>
                </a:cxn>
                <a:cxn ang="0">
                  <a:pos x="3397" y="1526"/>
                </a:cxn>
                <a:cxn ang="0">
                  <a:pos x="3239" y="1512"/>
                </a:cxn>
                <a:cxn ang="0">
                  <a:pos x="3156" y="1499"/>
                </a:cxn>
                <a:cxn ang="0">
                  <a:pos x="2832" y="1452"/>
                </a:cxn>
                <a:cxn ang="0">
                  <a:pos x="2532" y="1418"/>
                </a:cxn>
                <a:cxn ang="0">
                  <a:pos x="2255" y="1397"/>
                </a:cxn>
                <a:cxn ang="0">
                  <a:pos x="1998" y="1391"/>
                </a:cxn>
                <a:cxn ang="0">
                  <a:pos x="1760" y="1397"/>
                </a:cxn>
                <a:cxn ang="0">
                  <a:pos x="1541" y="1418"/>
                </a:cxn>
                <a:cxn ang="0">
                  <a:pos x="1338" y="1450"/>
                </a:cxn>
                <a:cxn ang="0">
                  <a:pos x="1242" y="1471"/>
                </a:cxn>
                <a:cxn ang="0">
                  <a:pos x="1151" y="1496"/>
                </a:cxn>
                <a:cxn ang="0">
                  <a:pos x="1062" y="1523"/>
                </a:cxn>
                <a:cxn ang="0">
                  <a:pos x="976" y="1554"/>
                </a:cxn>
                <a:cxn ang="0">
                  <a:pos x="893" y="1588"/>
                </a:cxn>
                <a:cxn ang="0">
                  <a:pos x="813" y="1623"/>
                </a:cxn>
                <a:cxn ang="0">
                  <a:pos x="736" y="1663"/>
                </a:cxn>
                <a:cxn ang="0">
                  <a:pos x="661" y="1707"/>
                </a:cxn>
                <a:cxn ang="0">
                  <a:pos x="516" y="1801"/>
                </a:cxn>
                <a:cxn ang="0">
                  <a:pos x="380" y="1907"/>
                </a:cxn>
                <a:cxn ang="0">
                  <a:pos x="250" y="2027"/>
                </a:cxn>
                <a:cxn ang="0">
                  <a:pos x="123" y="2156"/>
                </a:cxn>
                <a:cxn ang="0">
                  <a:pos x="0" y="2298"/>
                </a:cxn>
              </a:cxnLst>
              <a:rect l="0" t="0" r="r" b="b"/>
              <a:pathLst>
                <a:path w="5113" h="2298">
                  <a:moveTo>
                    <a:pt x="5113" y="0"/>
                  </a:moveTo>
                  <a:lnTo>
                    <a:pt x="5113" y="0"/>
                  </a:lnTo>
                  <a:lnTo>
                    <a:pt x="5112" y="21"/>
                  </a:lnTo>
                  <a:lnTo>
                    <a:pt x="5104" y="78"/>
                  </a:lnTo>
                  <a:lnTo>
                    <a:pt x="5097" y="117"/>
                  </a:lnTo>
                  <a:lnTo>
                    <a:pt x="5087" y="163"/>
                  </a:lnTo>
                  <a:lnTo>
                    <a:pt x="5075" y="217"/>
                  </a:lnTo>
                  <a:lnTo>
                    <a:pt x="5061" y="276"/>
                  </a:lnTo>
                  <a:lnTo>
                    <a:pt x="5043" y="339"/>
                  </a:lnTo>
                  <a:lnTo>
                    <a:pt x="5020" y="407"/>
                  </a:lnTo>
                  <a:lnTo>
                    <a:pt x="4997" y="478"/>
                  </a:lnTo>
                  <a:lnTo>
                    <a:pt x="4968" y="551"/>
                  </a:lnTo>
                  <a:lnTo>
                    <a:pt x="4934" y="627"/>
                  </a:lnTo>
                  <a:lnTo>
                    <a:pt x="4916" y="666"/>
                  </a:lnTo>
                  <a:lnTo>
                    <a:pt x="4897" y="704"/>
                  </a:lnTo>
                  <a:lnTo>
                    <a:pt x="4876" y="743"/>
                  </a:lnTo>
                  <a:lnTo>
                    <a:pt x="4855" y="782"/>
                  </a:lnTo>
                  <a:lnTo>
                    <a:pt x="4832" y="821"/>
                  </a:lnTo>
                  <a:lnTo>
                    <a:pt x="4808" y="859"/>
                  </a:lnTo>
                  <a:lnTo>
                    <a:pt x="4783" y="896"/>
                  </a:lnTo>
                  <a:lnTo>
                    <a:pt x="4755" y="935"/>
                  </a:lnTo>
                  <a:lnTo>
                    <a:pt x="4727" y="972"/>
                  </a:lnTo>
                  <a:lnTo>
                    <a:pt x="4697" y="1009"/>
                  </a:lnTo>
                  <a:lnTo>
                    <a:pt x="4666" y="1047"/>
                  </a:lnTo>
                  <a:lnTo>
                    <a:pt x="4634" y="1082"/>
                  </a:lnTo>
                  <a:lnTo>
                    <a:pt x="4600" y="1118"/>
                  </a:lnTo>
                  <a:lnTo>
                    <a:pt x="4564" y="1153"/>
                  </a:lnTo>
                  <a:lnTo>
                    <a:pt x="4528" y="1185"/>
                  </a:lnTo>
                  <a:lnTo>
                    <a:pt x="4489" y="1218"/>
                  </a:lnTo>
                  <a:lnTo>
                    <a:pt x="4447" y="1250"/>
                  </a:lnTo>
                  <a:lnTo>
                    <a:pt x="4405" y="1281"/>
                  </a:lnTo>
                  <a:lnTo>
                    <a:pt x="4361" y="1310"/>
                  </a:lnTo>
                  <a:lnTo>
                    <a:pt x="4315" y="1337"/>
                  </a:lnTo>
                  <a:lnTo>
                    <a:pt x="4268" y="1363"/>
                  </a:lnTo>
                  <a:lnTo>
                    <a:pt x="4219" y="1387"/>
                  </a:lnTo>
                  <a:lnTo>
                    <a:pt x="4168" y="1410"/>
                  </a:lnTo>
                  <a:lnTo>
                    <a:pt x="4115" y="1431"/>
                  </a:lnTo>
                  <a:lnTo>
                    <a:pt x="4060" y="1450"/>
                  </a:lnTo>
                  <a:lnTo>
                    <a:pt x="4003" y="1468"/>
                  </a:lnTo>
                  <a:lnTo>
                    <a:pt x="3944" y="1484"/>
                  </a:lnTo>
                  <a:lnTo>
                    <a:pt x="3883" y="1497"/>
                  </a:lnTo>
                  <a:lnTo>
                    <a:pt x="3821" y="1508"/>
                  </a:lnTo>
                  <a:lnTo>
                    <a:pt x="3756" y="1518"/>
                  </a:lnTo>
                  <a:lnTo>
                    <a:pt x="3689" y="1525"/>
                  </a:lnTo>
                  <a:lnTo>
                    <a:pt x="3619" y="1529"/>
                  </a:lnTo>
                  <a:lnTo>
                    <a:pt x="3547" y="1531"/>
                  </a:lnTo>
                  <a:lnTo>
                    <a:pt x="3474" y="1529"/>
                  </a:lnTo>
                  <a:lnTo>
                    <a:pt x="3397" y="1526"/>
                  </a:lnTo>
                  <a:lnTo>
                    <a:pt x="3320" y="1520"/>
                  </a:lnTo>
                  <a:lnTo>
                    <a:pt x="3239" y="1512"/>
                  </a:lnTo>
                  <a:lnTo>
                    <a:pt x="3156" y="1499"/>
                  </a:lnTo>
                  <a:lnTo>
                    <a:pt x="3156" y="1499"/>
                  </a:lnTo>
                  <a:lnTo>
                    <a:pt x="2991" y="1473"/>
                  </a:lnTo>
                  <a:lnTo>
                    <a:pt x="2832" y="1452"/>
                  </a:lnTo>
                  <a:lnTo>
                    <a:pt x="2680" y="1433"/>
                  </a:lnTo>
                  <a:lnTo>
                    <a:pt x="2532" y="1418"/>
                  </a:lnTo>
                  <a:lnTo>
                    <a:pt x="2391" y="1407"/>
                  </a:lnTo>
                  <a:lnTo>
                    <a:pt x="2255" y="1397"/>
                  </a:lnTo>
                  <a:lnTo>
                    <a:pt x="2124" y="1392"/>
                  </a:lnTo>
                  <a:lnTo>
                    <a:pt x="1998" y="1391"/>
                  </a:lnTo>
                  <a:lnTo>
                    <a:pt x="1877" y="1392"/>
                  </a:lnTo>
                  <a:lnTo>
                    <a:pt x="1760" y="1397"/>
                  </a:lnTo>
                  <a:lnTo>
                    <a:pt x="1649" y="1405"/>
                  </a:lnTo>
                  <a:lnTo>
                    <a:pt x="1541" y="1418"/>
                  </a:lnTo>
                  <a:lnTo>
                    <a:pt x="1438" y="1433"/>
                  </a:lnTo>
                  <a:lnTo>
                    <a:pt x="1338" y="1450"/>
                  </a:lnTo>
                  <a:lnTo>
                    <a:pt x="1290" y="1460"/>
                  </a:lnTo>
                  <a:lnTo>
                    <a:pt x="1242" y="1471"/>
                  </a:lnTo>
                  <a:lnTo>
                    <a:pt x="1197" y="1483"/>
                  </a:lnTo>
                  <a:lnTo>
                    <a:pt x="1151" y="1496"/>
                  </a:lnTo>
                  <a:lnTo>
                    <a:pt x="1106" y="1508"/>
                  </a:lnTo>
                  <a:lnTo>
                    <a:pt x="1062" y="1523"/>
                  </a:lnTo>
                  <a:lnTo>
                    <a:pt x="1019" y="1537"/>
                  </a:lnTo>
                  <a:lnTo>
                    <a:pt x="976" y="1554"/>
                  </a:lnTo>
                  <a:lnTo>
                    <a:pt x="934" y="1570"/>
                  </a:lnTo>
                  <a:lnTo>
                    <a:pt x="893" y="1588"/>
                  </a:lnTo>
                  <a:lnTo>
                    <a:pt x="852" y="1605"/>
                  </a:lnTo>
                  <a:lnTo>
                    <a:pt x="813" y="1623"/>
                  </a:lnTo>
                  <a:lnTo>
                    <a:pt x="775" y="1644"/>
                  </a:lnTo>
                  <a:lnTo>
                    <a:pt x="736" y="1663"/>
                  </a:lnTo>
                  <a:lnTo>
                    <a:pt x="698" y="1684"/>
                  </a:lnTo>
                  <a:lnTo>
                    <a:pt x="661" y="1707"/>
                  </a:lnTo>
                  <a:lnTo>
                    <a:pt x="587" y="1752"/>
                  </a:lnTo>
                  <a:lnTo>
                    <a:pt x="516" y="1801"/>
                  </a:lnTo>
                  <a:lnTo>
                    <a:pt x="448" y="1854"/>
                  </a:lnTo>
                  <a:lnTo>
                    <a:pt x="380" y="1907"/>
                  </a:lnTo>
                  <a:lnTo>
                    <a:pt x="315" y="1965"/>
                  </a:lnTo>
                  <a:lnTo>
                    <a:pt x="250" y="2027"/>
                  </a:lnTo>
                  <a:lnTo>
                    <a:pt x="186" y="2090"/>
                  </a:lnTo>
                  <a:lnTo>
                    <a:pt x="123" y="2156"/>
                  </a:lnTo>
                  <a:lnTo>
                    <a:pt x="61" y="2225"/>
                  </a:lnTo>
                  <a:lnTo>
                    <a:pt x="0" y="229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5624" name="Freeform 56"/>
            <p:cNvSpPr>
              <a:spLocks/>
            </p:cNvSpPr>
            <p:nvPr userDrawn="1"/>
          </p:nvSpPr>
          <p:spPr bwMode="auto">
            <a:xfrm>
              <a:off x="1598" y="681"/>
              <a:ext cx="5079" cy="1206"/>
            </a:xfrm>
            <a:custGeom>
              <a:avLst/>
              <a:gdLst/>
              <a:ahLst/>
              <a:cxnLst>
                <a:cxn ang="0">
                  <a:pos x="5079" y="0"/>
                </a:cxn>
                <a:cxn ang="0">
                  <a:pos x="5070" y="76"/>
                </a:cxn>
                <a:cxn ang="0">
                  <a:pos x="5054" y="164"/>
                </a:cxn>
                <a:cxn ang="0">
                  <a:pos x="5031" y="278"/>
                </a:cxn>
                <a:cxn ang="0">
                  <a:pos x="4993" y="410"/>
                </a:cxn>
                <a:cxn ang="0">
                  <a:pos x="4942" y="555"/>
                </a:cxn>
                <a:cxn ang="0">
                  <a:pos x="4892" y="672"/>
                </a:cxn>
                <a:cxn ang="0">
                  <a:pos x="4853" y="749"/>
                </a:cxn>
                <a:cxn ang="0">
                  <a:pos x="4810" y="828"/>
                </a:cxn>
                <a:cxn ang="0">
                  <a:pos x="4761" y="907"/>
                </a:cxn>
                <a:cxn ang="0">
                  <a:pos x="4707" y="985"/>
                </a:cxn>
                <a:cxn ang="0">
                  <a:pos x="4648" y="1059"/>
                </a:cxn>
                <a:cxn ang="0">
                  <a:pos x="4582" y="1132"/>
                </a:cxn>
                <a:cxn ang="0">
                  <a:pos x="4510" y="1203"/>
                </a:cxn>
                <a:cxn ang="0">
                  <a:pos x="4432" y="1267"/>
                </a:cxn>
                <a:cxn ang="0">
                  <a:pos x="4348" y="1329"/>
                </a:cxn>
                <a:cxn ang="0">
                  <a:pos x="4255" y="1385"/>
                </a:cxn>
                <a:cxn ang="0">
                  <a:pos x="4155" y="1435"/>
                </a:cxn>
                <a:cxn ang="0">
                  <a:pos x="4048" y="1477"/>
                </a:cxn>
                <a:cxn ang="0">
                  <a:pos x="3932" y="1513"/>
                </a:cxn>
                <a:cxn ang="0">
                  <a:pos x="3809" y="1540"/>
                </a:cxn>
                <a:cxn ang="0">
                  <a:pos x="3677" y="1560"/>
                </a:cxn>
                <a:cxn ang="0">
                  <a:pos x="3537" y="1568"/>
                </a:cxn>
                <a:cxn ang="0">
                  <a:pos x="3387" y="1568"/>
                </a:cxn>
                <a:cxn ang="0">
                  <a:pos x="3229" y="1555"/>
                </a:cxn>
                <a:cxn ang="0">
                  <a:pos x="3145" y="1545"/>
                </a:cxn>
                <a:cxn ang="0">
                  <a:pos x="2820" y="1503"/>
                </a:cxn>
                <a:cxn ang="0">
                  <a:pos x="2520" y="1476"/>
                </a:cxn>
                <a:cxn ang="0">
                  <a:pos x="2241" y="1461"/>
                </a:cxn>
                <a:cxn ang="0">
                  <a:pos x="1986" y="1459"/>
                </a:cxn>
                <a:cxn ang="0">
                  <a:pos x="1748" y="1471"/>
                </a:cxn>
                <a:cxn ang="0">
                  <a:pos x="1529" y="1495"/>
                </a:cxn>
                <a:cxn ang="0">
                  <a:pos x="1326" y="1532"/>
                </a:cxn>
                <a:cxn ang="0">
                  <a:pos x="1232" y="1555"/>
                </a:cxn>
                <a:cxn ang="0">
                  <a:pos x="1139" y="1582"/>
                </a:cxn>
                <a:cxn ang="0">
                  <a:pos x="1051" y="1611"/>
                </a:cxn>
                <a:cxn ang="0">
                  <a:pos x="965" y="1644"/>
                </a:cxn>
                <a:cxn ang="0">
                  <a:pos x="883" y="1679"/>
                </a:cxn>
                <a:cxn ang="0">
                  <a:pos x="804" y="1718"/>
                </a:cxn>
                <a:cxn ang="0">
                  <a:pos x="727" y="1760"/>
                </a:cxn>
                <a:cxn ang="0">
                  <a:pos x="653" y="1803"/>
                </a:cxn>
                <a:cxn ang="0">
                  <a:pos x="510" y="1902"/>
                </a:cxn>
                <a:cxn ang="0">
                  <a:pos x="375" y="2012"/>
                </a:cxn>
                <a:cxn ang="0">
                  <a:pos x="246" y="2133"/>
                </a:cxn>
                <a:cxn ang="0">
                  <a:pos x="123" y="2267"/>
                </a:cxn>
                <a:cxn ang="0">
                  <a:pos x="0" y="2412"/>
                </a:cxn>
              </a:cxnLst>
              <a:rect l="0" t="0" r="r" b="b"/>
              <a:pathLst>
                <a:path w="5079" h="2412">
                  <a:moveTo>
                    <a:pt x="5079" y="0"/>
                  </a:moveTo>
                  <a:lnTo>
                    <a:pt x="5079" y="0"/>
                  </a:lnTo>
                  <a:lnTo>
                    <a:pt x="5078" y="19"/>
                  </a:lnTo>
                  <a:lnTo>
                    <a:pt x="5070" y="76"/>
                  </a:lnTo>
                  <a:lnTo>
                    <a:pt x="5064" y="116"/>
                  </a:lnTo>
                  <a:lnTo>
                    <a:pt x="5054" y="164"/>
                  </a:lnTo>
                  <a:lnTo>
                    <a:pt x="5045" y="218"/>
                  </a:lnTo>
                  <a:lnTo>
                    <a:pt x="5031" y="278"/>
                  </a:lnTo>
                  <a:lnTo>
                    <a:pt x="5013" y="340"/>
                  </a:lnTo>
                  <a:lnTo>
                    <a:pt x="4993" y="410"/>
                  </a:lnTo>
                  <a:lnTo>
                    <a:pt x="4970" y="481"/>
                  </a:lnTo>
                  <a:lnTo>
                    <a:pt x="4942" y="555"/>
                  </a:lnTo>
                  <a:lnTo>
                    <a:pt x="4910" y="633"/>
                  </a:lnTo>
                  <a:lnTo>
                    <a:pt x="4892" y="672"/>
                  </a:lnTo>
                  <a:lnTo>
                    <a:pt x="4874" y="710"/>
                  </a:lnTo>
                  <a:lnTo>
                    <a:pt x="4853" y="749"/>
                  </a:lnTo>
                  <a:lnTo>
                    <a:pt x="4832" y="789"/>
                  </a:lnTo>
                  <a:lnTo>
                    <a:pt x="4810" y="828"/>
                  </a:lnTo>
                  <a:lnTo>
                    <a:pt x="4786" y="868"/>
                  </a:lnTo>
                  <a:lnTo>
                    <a:pt x="4761" y="907"/>
                  </a:lnTo>
                  <a:lnTo>
                    <a:pt x="4735" y="946"/>
                  </a:lnTo>
                  <a:lnTo>
                    <a:pt x="4707" y="985"/>
                  </a:lnTo>
                  <a:lnTo>
                    <a:pt x="4678" y="1022"/>
                  </a:lnTo>
                  <a:lnTo>
                    <a:pt x="4648" y="1059"/>
                  </a:lnTo>
                  <a:lnTo>
                    <a:pt x="4616" y="1096"/>
                  </a:lnTo>
                  <a:lnTo>
                    <a:pt x="4582" y="1132"/>
                  </a:lnTo>
                  <a:lnTo>
                    <a:pt x="4548" y="1167"/>
                  </a:lnTo>
                  <a:lnTo>
                    <a:pt x="4510" y="1203"/>
                  </a:lnTo>
                  <a:lnTo>
                    <a:pt x="4473" y="1235"/>
                  </a:lnTo>
                  <a:lnTo>
                    <a:pt x="4432" y="1267"/>
                  </a:lnTo>
                  <a:lnTo>
                    <a:pt x="4391" y="1300"/>
                  </a:lnTo>
                  <a:lnTo>
                    <a:pt x="4348" y="1329"/>
                  </a:lnTo>
                  <a:lnTo>
                    <a:pt x="4302" y="1358"/>
                  </a:lnTo>
                  <a:lnTo>
                    <a:pt x="4255" y="1385"/>
                  </a:lnTo>
                  <a:lnTo>
                    <a:pt x="4206" y="1411"/>
                  </a:lnTo>
                  <a:lnTo>
                    <a:pt x="4155" y="1435"/>
                  </a:lnTo>
                  <a:lnTo>
                    <a:pt x="4102" y="1458"/>
                  </a:lnTo>
                  <a:lnTo>
                    <a:pt x="4048" y="1477"/>
                  </a:lnTo>
                  <a:lnTo>
                    <a:pt x="3991" y="1497"/>
                  </a:lnTo>
                  <a:lnTo>
                    <a:pt x="3932" y="1513"/>
                  </a:lnTo>
                  <a:lnTo>
                    <a:pt x="3871" y="1529"/>
                  </a:lnTo>
                  <a:lnTo>
                    <a:pt x="3809" y="1540"/>
                  </a:lnTo>
                  <a:lnTo>
                    <a:pt x="3745" y="1552"/>
                  </a:lnTo>
                  <a:lnTo>
                    <a:pt x="3677" y="1560"/>
                  </a:lnTo>
                  <a:lnTo>
                    <a:pt x="3608" y="1564"/>
                  </a:lnTo>
                  <a:lnTo>
                    <a:pt x="3537" y="1568"/>
                  </a:lnTo>
                  <a:lnTo>
                    <a:pt x="3463" y="1569"/>
                  </a:lnTo>
                  <a:lnTo>
                    <a:pt x="3387" y="1568"/>
                  </a:lnTo>
                  <a:lnTo>
                    <a:pt x="3309" y="1563"/>
                  </a:lnTo>
                  <a:lnTo>
                    <a:pt x="3229" y="1555"/>
                  </a:lnTo>
                  <a:lnTo>
                    <a:pt x="3145" y="1545"/>
                  </a:lnTo>
                  <a:lnTo>
                    <a:pt x="3145" y="1545"/>
                  </a:lnTo>
                  <a:lnTo>
                    <a:pt x="2980" y="1522"/>
                  </a:lnTo>
                  <a:lnTo>
                    <a:pt x="2820" y="1503"/>
                  </a:lnTo>
                  <a:lnTo>
                    <a:pt x="2668" y="1489"/>
                  </a:lnTo>
                  <a:lnTo>
                    <a:pt x="2520" y="1476"/>
                  </a:lnTo>
                  <a:lnTo>
                    <a:pt x="2379" y="1466"/>
                  </a:lnTo>
                  <a:lnTo>
                    <a:pt x="2241" y="1461"/>
                  </a:lnTo>
                  <a:lnTo>
                    <a:pt x="2111" y="1458"/>
                  </a:lnTo>
                  <a:lnTo>
                    <a:pt x="1986" y="1459"/>
                  </a:lnTo>
                  <a:lnTo>
                    <a:pt x="1865" y="1464"/>
                  </a:lnTo>
                  <a:lnTo>
                    <a:pt x="1748" y="1471"/>
                  </a:lnTo>
                  <a:lnTo>
                    <a:pt x="1636" y="1482"/>
                  </a:lnTo>
                  <a:lnTo>
                    <a:pt x="1529" y="1495"/>
                  </a:lnTo>
                  <a:lnTo>
                    <a:pt x="1426" y="1513"/>
                  </a:lnTo>
                  <a:lnTo>
                    <a:pt x="1326" y="1532"/>
                  </a:lnTo>
                  <a:lnTo>
                    <a:pt x="1279" y="1543"/>
                  </a:lnTo>
                  <a:lnTo>
                    <a:pt x="1232" y="1555"/>
                  </a:lnTo>
                  <a:lnTo>
                    <a:pt x="1185" y="1568"/>
                  </a:lnTo>
                  <a:lnTo>
                    <a:pt x="1139" y="1582"/>
                  </a:lnTo>
                  <a:lnTo>
                    <a:pt x="1095" y="1595"/>
                  </a:lnTo>
                  <a:lnTo>
                    <a:pt x="1051" y="1611"/>
                  </a:lnTo>
                  <a:lnTo>
                    <a:pt x="1008" y="1627"/>
                  </a:lnTo>
                  <a:lnTo>
                    <a:pt x="965" y="1644"/>
                  </a:lnTo>
                  <a:lnTo>
                    <a:pt x="924" y="1661"/>
                  </a:lnTo>
                  <a:lnTo>
                    <a:pt x="883" y="1679"/>
                  </a:lnTo>
                  <a:lnTo>
                    <a:pt x="843" y="1698"/>
                  </a:lnTo>
                  <a:lnTo>
                    <a:pt x="804" y="1718"/>
                  </a:lnTo>
                  <a:lnTo>
                    <a:pt x="765" y="1737"/>
                  </a:lnTo>
                  <a:lnTo>
                    <a:pt x="727" y="1760"/>
                  </a:lnTo>
                  <a:lnTo>
                    <a:pt x="689" y="1781"/>
                  </a:lnTo>
                  <a:lnTo>
                    <a:pt x="653" y="1803"/>
                  </a:lnTo>
                  <a:lnTo>
                    <a:pt x="581" y="1852"/>
                  </a:lnTo>
                  <a:lnTo>
                    <a:pt x="510" y="1902"/>
                  </a:lnTo>
                  <a:lnTo>
                    <a:pt x="442" y="1955"/>
                  </a:lnTo>
                  <a:lnTo>
                    <a:pt x="375" y="2012"/>
                  </a:lnTo>
                  <a:lnTo>
                    <a:pt x="310" y="2071"/>
                  </a:lnTo>
                  <a:lnTo>
                    <a:pt x="246" y="2133"/>
                  </a:lnTo>
                  <a:lnTo>
                    <a:pt x="184" y="2199"/>
                  </a:lnTo>
                  <a:lnTo>
                    <a:pt x="123" y="2267"/>
                  </a:lnTo>
                  <a:lnTo>
                    <a:pt x="62" y="2338"/>
                  </a:lnTo>
                  <a:lnTo>
                    <a:pt x="0" y="241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5625" name="Freeform 57"/>
            <p:cNvSpPr>
              <a:spLocks/>
            </p:cNvSpPr>
            <p:nvPr userDrawn="1"/>
          </p:nvSpPr>
          <p:spPr bwMode="auto">
            <a:xfrm>
              <a:off x="1648" y="652"/>
              <a:ext cx="5042" cy="1263"/>
            </a:xfrm>
            <a:custGeom>
              <a:avLst/>
              <a:gdLst/>
              <a:ahLst/>
              <a:cxnLst>
                <a:cxn ang="0">
                  <a:pos x="5042" y="0"/>
                </a:cxn>
                <a:cxn ang="0">
                  <a:pos x="5033" y="77"/>
                </a:cxn>
                <a:cxn ang="0">
                  <a:pos x="5021" y="166"/>
                </a:cxn>
                <a:cxn ang="0">
                  <a:pos x="4997" y="281"/>
                </a:cxn>
                <a:cxn ang="0">
                  <a:pos x="4963" y="413"/>
                </a:cxn>
                <a:cxn ang="0">
                  <a:pos x="4913" y="562"/>
                </a:cxn>
                <a:cxn ang="0">
                  <a:pos x="4865" y="679"/>
                </a:cxn>
                <a:cxn ang="0">
                  <a:pos x="4828" y="759"/>
                </a:cxn>
                <a:cxn ang="0">
                  <a:pos x="4785" y="839"/>
                </a:cxn>
                <a:cxn ang="0">
                  <a:pos x="4738" y="918"/>
                </a:cxn>
                <a:cxn ang="0">
                  <a:pos x="4685" y="998"/>
                </a:cxn>
                <a:cxn ang="0">
                  <a:pos x="4627" y="1073"/>
                </a:cxn>
                <a:cxn ang="0">
                  <a:pos x="4563" y="1149"/>
                </a:cxn>
                <a:cxn ang="0">
                  <a:pos x="4492" y="1220"/>
                </a:cxn>
                <a:cxn ang="0">
                  <a:pos x="4414" y="1288"/>
                </a:cxn>
                <a:cxn ang="0">
                  <a:pos x="4330" y="1351"/>
                </a:cxn>
                <a:cxn ang="0">
                  <a:pos x="4239" y="1409"/>
                </a:cxn>
                <a:cxn ang="0">
                  <a:pos x="4139" y="1461"/>
                </a:cxn>
                <a:cxn ang="0">
                  <a:pos x="4034" y="1506"/>
                </a:cxn>
                <a:cxn ang="0">
                  <a:pos x="3919" y="1545"/>
                </a:cxn>
                <a:cxn ang="0">
                  <a:pos x="3795" y="1574"/>
                </a:cxn>
                <a:cxn ang="0">
                  <a:pos x="3664" y="1597"/>
                </a:cxn>
                <a:cxn ang="0">
                  <a:pos x="3523" y="1608"/>
                </a:cxn>
                <a:cxn ang="0">
                  <a:pos x="3374" y="1610"/>
                </a:cxn>
                <a:cxn ang="0">
                  <a:pos x="3215" y="1601"/>
                </a:cxn>
                <a:cxn ang="0">
                  <a:pos x="3131" y="1592"/>
                </a:cxn>
                <a:cxn ang="0">
                  <a:pos x="2806" y="1558"/>
                </a:cxn>
                <a:cxn ang="0">
                  <a:pos x="2505" y="1535"/>
                </a:cxn>
                <a:cxn ang="0">
                  <a:pos x="2227" y="1526"/>
                </a:cxn>
                <a:cxn ang="0">
                  <a:pos x="1971" y="1530"/>
                </a:cxn>
                <a:cxn ang="0">
                  <a:pos x="1733" y="1547"/>
                </a:cxn>
                <a:cxn ang="0">
                  <a:pos x="1515" y="1576"/>
                </a:cxn>
                <a:cxn ang="0">
                  <a:pos x="1362" y="1605"/>
                </a:cxn>
                <a:cxn ang="0">
                  <a:pos x="1265" y="1629"/>
                </a:cxn>
                <a:cxn ang="0">
                  <a:pos x="1172" y="1655"/>
                </a:cxn>
                <a:cxn ang="0">
                  <a:pos x="1082" y="1685"/>
                </a:cxn>
                <a:cxn ang="0">
                  <a:pos x="996" y="1718"/>
                </a:cxn>
                <a:cxn ang="0">
                  <a:pos x="913" y="1753"/>
                </a:cxn>
                <a:cxn ang="0">
                  <a:pos x="832" y="1792"/>
                </a:cxn>
                <a:cxn ang="0">
                  <a:pos x="756" y="1834"/>
                </a:cxn>
                <a:cxn ang="0">
                  <a:pos x="681" y="1879"/>
                </a:cxn>
                <a:cxn ang="0">
                  <a:pos x="572" y="1952"/>
                </a:cxn>
                <a:cxn ang="0">
                  <a:pos x="435" y="2060"/>
                </a:cxn>
                <a:cxn ang="0">
                  <a:pos x="306" y="2179"/>
                </a:cxn>
                <a:cxn ang="0">
                  <a:pos x="181" y="2309"/>
                </a:cxn>
                <a:cxn ang="0">
                  <a:pos x="60" y="2452"/>
                </a:cxn>
              </a:cxnLst>
              <a:rect l="0" t="0" r="r" b="b"/>
              <a:pathLst>
                <a:path w="5042" h="2527">
                  <a:moveTo>
                    <a:pt x="5042" y="0"/>
                  </a:moveTo>
                  <a:lnTo>
                    <a:pt x="5042" y="0"/>
                  </a:lnTo>
                  <a:lnTo>
                    <a:pt x="5040" y="21"/>
                  </a:lnTo>
                  <a:lnTo>
                    <a:pt x="5033" y="77"/>
                  </a:lnTo>
                  <a:lnTo>
                    <a:pt x="5028" y="118"/>
                  </a:lnTo>
                  <a:lnTo>
                    <a:pt x="5021" y="166"/>
                  </a:lnTo>
                  <a:lnTo>
                    <a:pt x="5010" y="221"/>
                  </a:lnTo>
                  <a:lnTo>
                    <a:pt x="4997" y="281"/>
                  </a:lnTo>
                  <a:lnTo>
                    <a:pt x="4981" y="345"/>
                  </a:lnTo>
                  <a:lnTo>
                    <a:pt x="4963" y="413"/>
                  </a:lnTo>
                  <a:lnTo>
                    <a:pt x="4939" y="486"/>
                  </a:lnTo>
                  <a:lnTo>
                    <a:pt x="4913" y="562"/>
                  </a:lnTo>
                  <a:lnTo>
                    <a:pt x="4882" y="639"/>
                  </a:lnTo>
                  <a:lnTo>
                    <a:pt x="4865" y="679"/>
                  </a:lnTo>
                  <a:lnTo>
                    <a:pt x="4847" y="718"/>
                  </a:lnTo>
                  <a:lnTo>
                    <a:pt x="4828" y="759"/>
                  </a:lnTo>
                  <a:lnTo>
                    <a:pt x="4807" y="799"/>
                  </a:lnTo>
                  <a:lnTo>
                    <a:pt x="4785" y="839"/>
                  </a:lnTo>
                  <a:lnTo>
                    <a:pt x="4763" y="878"/>
                  </a:lnTo>
                  <a:lnTo>
                    <a:pt x="4738" y="918"/>
                  </a:lnTo>
                  <a:lnTo>
                    <a:pt x="4713" y="957"/>
                  </a:lnTo>
                  <a:lnTo>
                    <a:pt x="4685" y="998"/>
                  </a:lnTo>
                  <a:lnTo>
                    <a:pt x="4657" y="1036"/>
                  </a:lnTo>
                  <a:lnTo>
                    <a:pt x="4627" y="1073"/>
                  </a:lnTo>
                  <a:lnTo>
                    <a:pt x="4596" y="1112"/>
                  </a:lnTo>
                  <a:lnTo>
                    <a:pt x="4563" y="1149"/>
                  </a:lnTo>
                  <a:lnTo>
                    <a:pt x="4528" y="1185"/>
                  </a:lnTo>
                  <a:lnTo>
                    <a:pt x="4492" y="1220"/>
                  </a:lnTo>
                  <a:lnTo>
                    <a:pt x="4454" y="1254"/>
                  </a:lnTo>
                  <a:lnTo>
                    <a:pt x="4414" y="1288"/>
                  </a:lnTo>
                  <a:lnTo>
                    <a:pt x="4373" y="1320"/>
                  </a:lnTo>
                  <a:lnTo>
                    <a:pt x="4330" y="1351"/>
                  </a:lnTo>
                  <a:lnTo>
                    <a:pt x="4285" y="1380"/>
                  </a:lnTo>
                  <a:lnTo>
                    <a:pt x="4239" y="1409"/>
                  </a:lnTo>
                  <a:lnTo>
                    <a:pt x="4191" y="1435"/>
                  </a:lnTo>
                  <a:lnTo>
                    <a:pt x="4139" y="1461"/>
                  </a:lnTo>
                  <a:lnTo>
                    <a:pt x="4088" y="1485"/>
                  </a:lnTo>
                  <a:lnTo>
                    <a:pt x="4034" y="1506"/>
                  </a:lnTo>
                  <a:lnTo>
                    <a:pt x="3977" y="1527"/>
                  </a:lnTo>
                  <a:lnTo>
                    <a:pt x="3919" y="1545"/>
                  </a:lnTo>
                  <a:lnTo>
                    <a:pt x="3857" y="1561"/>
                  </a:lnTo>
                  <a:lnTo>
                    <a:pt x="3795" y="1574"/>
                  </a:lnTo>
                  <a:lnTo>
                    <a:pt x="3731" y="1587"/>
                  </a:lnTo>
                  <a:lnTo>
                    <a:pt x="3664" y="1597"/>
                  </a:lnTo>
                  <a:lnTo>
                    <a:pt x="3595" y="1603"/>
                  </a:lnTo>
                  <a:lnTo>
                    <a:pt x="3523" y="1608"/>
                  </a:lnTo>
                  <a:lnTo>
                    <a:pt x="3449" y="1610"/>
                  </a:lnTo>
                  <a:lnTo>
                    <a:pt x="3374" y="1610"/>
                  </a:lnTo>
                  <a:lnTo>
                    <a:pt x="3295" y="1606"/>
                  </a:lnTo>
                  <a:lnTo>
                    <a:pt x="3215" y="1601"/>
                  </a:lnTo>
                  <a:lnTo>
                    <a:pt x="3131" y="1592"/>
                  </a:lnTo>
                  <a:lnTo>
                    <a:pt x="3131" y="1592"/>
                  </a:lnTo>
                  <a:lnTo>
                    <a:pt x="2966" y="1572"/>
                  </a:lnTo>
                  <a:lnTo>
                    <a:pt x="2806" y="1558"/>
                  </a:lnTo>
                  <a:lnTo>
                    <a:pt x="2652" y="1545"/>
                  </a:lnTo>
                  <a:lnTo>
                    <a:pt x="2505" y="1535"/>
                  </a:lnTo>
                  <a:lnTo>
                    <a:pt x="2364" y="1529"/>
                  </a:lnTo>
                  <a:lnTo>
                    <a:pt x="2227" y="1526"/>
                  </a:lnTo>
                  <a:lnTo>
                    <a:pt x="2097" y="1527"/>
                  </a:lnTo>
                  <a:lnTo>
                    <a:pt x="1971" y="1530"/>
                  </a:lnTo>
                  <a:lnTo>
                    <a:pt x="1850" y="1537"/>
                  </a:lnTo>
                  <a:lnTo>
                    <a:pt x="1733" y="1547"/>
                  </a:lnTo>
                  <a:lnTo>
                    <a:pt x="1622" y="1559"/>
                  </a:lnTo>
                  <a:lnTo>
                    <a:pt x="1515" y="1576"/>
                  </a:lnTo>
                  <a:lnTo>
                    <a:pt x="1412" y="1595"/>
                  </a:lnTo>
                  <a:lnTo>
                    <a:pt x="1362" y="1605"/>
                  </a:lnTo>
                  <a:lnTo>
                    <a:pt x="1314" y="1616"/>
                  </a:lnTo>
                  <a:lnTo>
                    <a:pt x="1265" y="1629"/>
                  </a:lnTo>
                  <a:lnTo>
                    <a:pt x="1218" y="1642"/>
                  </a:lnTo>
                  <a:lnTo>
                    <a:pt x="1172" y="1655"/>
                  </a:lnTo>
                  <a:lnTo>
                    <a:pt x="1126" y="1669"/>
                  </a:lnTo>
                  <a:lnTo>
                    <a:pt x="1082" y="1685"/>
                  </a:lnTo>
                  <a:lnTo>
                    <a:pt x="1039" y="1702"/>
                  </a:lnTo>
                  <a:lnTo>
                    <a:pt x="996" y="1718"/>
                  </a:lnTo>
                  <a:lnTo>
                    <a:pt x="954" y="1735"/>
                  </a:lnTo>
                  <a:lnTo>
                    <a:pt x="913" y="1753"/>
                  </a:lnTo>
                  <a:lnTo>
                    <a:pt x="872" y="1773"/>
                  </a:lnTo>
                  <a:lnTo>
                    <a:pt x="832" y="1792"/>
                  </a:lnTo>
                  <a:lnTo>
                    <a:pt x="793" y="1813"/>
                  </a:lnTo>
                  <a:lnTo>
                    <a:pt x="756" y="1834"/>
                  </a:lnTo>
                  <a:lnTo>
                    <a:pt x="717" y="1857"/>
                  </a:lnTo>
                  <a:lnTo>
                    <a:pt x="681" y="1879"/>
                  </a:lnTo>
                  <a:lnTo>
                    <a:pt x="643" y="1903"/>
                  </a:lnTo>
                  <a:lnTo>
                    <a:pt x="572" y="1952"/>
                  </a:lnTo>
                  <a:lnTo>
                    <a:pt x="503" y="2005"/>
                  </a:lnTo>
                  <a:lnTo>
                    <a:pt x="435" y="2060"/>
                  </a:lnTo>
                  <a:lnTo>
                    <a:pt x="370" y="2118"/>
                  </a:lnTo>
                  <a:lnTo>
                    <a:pt x="306" y="2179"/>
                  </a:lnTo>
                  <a:lnTo>
                    <a:pt x="242" y="2242"/>
                  </a:lnTo>
                  <a:lnTo>
                    <a:pt x="181" y="2309"/>
                  </a:lnTo>
                  <a:lnTo>
                    <a:pt x="120" y="2380"/>
                  </a:lnTo>
                  <a:lnTo>
                    <a:pt x="60" y="2452"/>
                  </a:lnTo>
                  <a:lnTo>
                    <a:pt x="0" y="2527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5626" name="Freeform 58"/>
            <p:cNvSpPr>
              <a:spLocks/>
            </p:cNvSpPr>
            <p:nvPr userDrawn="1"/>
          </p:nvSpPr>
          <p:spPr bwMode="auto">
            <a:xfrm>
              <a:off x="1700" y="624"/>
              <a:ext cx="5002" cy="1320"/>
            </a:xfrm>
            <a:custGeom>
              <a:avLst/>
              <a:gdLst/>
              <a:ahLst/>
              <a:cxnLst>
                <a:cxn ang="0">
                  <a:pos x="5002" y="0"/>
                </a:cxn>
                <a:cxn ang="0">
                  <a:pos x="4995" y="78"/>
                </a:cxn>
                <a:cxn ang="0">
                  <a:pos x="4983" y="166"/>
                </a:cxn>
                <a:cxn ang="0">
                  <a:pos x="4962" y="281"/>
                </a:cxn>
                <a:cxn ang="0">
                  <a:pos x="4929" y="417"/>
                </a:cxn>
                <a:cxn ang="0">
                  <a:pos x="4882" y="567"/>
                </a:cxn>
                <a:cxn ang="0">
                  <a:pos x="4836" y="685"/>
                </a:cxn>
                <a:cxn ang="0">
                  <a:pos x="4800" y="766"/>
                </a:cxn>
                <a:cxn ang="0">
                  <a:pos x="4758" y="848"/>
                </a:cxn>
                <a:cxn ang="0">
                  <a:pos x="4712" y="929"/>
                </a:cxn>
                <a:cxn ang="0">
                  <a:pos x="4661" y="1009"/>
                </a:cxn>
                <a:cxn ang="0">
                  <a:pos x="4604" y="1087"/>
                </a:cxn>
                <a:cxn ang="0">
                  <a:pos x="4540" y="1164"/>
                </a:cxn>
                <a:cxn ang="0">
                  <a:pos x="4471" y="1237"/>
                </a:cxn>
                <a:cxn ang="0">
                  <a:pos x="4394" y="1306"/>
                </a:cxn>
                <a:cxn ang="0">
                  <a:pos x="4311" y="1371"/>
                </a:cxn>
                <a:cxn ang="0">
                  <a:pos x="4221" y="1432"/>
                </a:cxn>
                <a:cxn ang="0">
                  <a:pos x="4122" y="1486"/>
                </a:cxn>
                <a:cxn ang="0">
                  <a:pos x="4017" y="1534"/>
                </a:cxn>
                <a:cxn ang="0">
                  <a:pos x="3903" y="1574"/>
                </a:cxn>
                <a:cxn ang="0">
                  <a:pos x="3779" y="1607"/>
                </a:cxn>
                <a:cxn ang="0">
                  <a:pos x="3649" y="1631"/>
                </a:cxn>
                <a:cxn ang="0">
                  <a:pos x="3508" y="1646"/>
                </a:cxn>
                <a:cxn ang="0">
                  <a:pos x="3358" y="1650"/>
                </a:cxn>
                <a:cxn ang="0">
                  <a:pos x="3199" y="1646"/>
                </a:cxn>
                <a:cxn ang="0">
                  <a:pos x="3115" y="1637"/>
                </a:cxn>
                <a:cxn ang="0">
                  <a:pos x="2791" y="1610"/>
                </a:cxn>
                <a:cxn ang="0">
                  <a:pos x="2489" y="1594"/>
                </a:cxn>
                <a:cxn ang="0">
                  <a:pos x="2210" y="1591"/>
                </a:cxn>
                <a:cxn ang="0">
                  <a:pos x="1955" y="1599"/>
                </a:cxn>
                <a:cxn ang="0">
                  <a:pos x="1717" y="1621"/>
                </a:cxn>
                <a:cxn ang="0">
                  <a:pos x="1499" y="1654"/>
                </a:cxn>
                <a:cxn ang="0">
                  <a:pos x="1347" y="1687"/>
                </a:cxn>
                <a:cxn ang="0">
                  <a:pos x="1251" y="1713"/>
                </a:cxn>
                <a:cxn ang="0">
                  <a:pos x="1158" y="1741"/>
                </a:cxn>
                <a:cxn ang="0">
                  <a:pos x="1069" y="1773"/>
                </a:cxn>
                <a:cxn ang="0">
                  <a:pos x="983" y="1809"/>
                </a:cxn>
                <a:cxn ang="0">
                  <a:pos x="899" y="1846"/>
                </a:cxn>
                <a:cxn ang="0">
                  <a:pos x="820" y="1886"/>
                </a:cxn>
                <a:cxn ang="0">
                  <a:pos x="744" y="1930"/>
                </a:cxn>
                <a:cxn ang="0">
                  <a:pos x="669" y="1977"/>
                </a:cxn>
                <a:cxn ang="0">
                  <a:pos x="597" y="2027"/>
                </a:cxn>
                <a:cxn ang="0">
                  <a:pos x="494" y="2106"/>
                </a:cxn>
                <a:cxn ang="0">
                  <a:pos x="362" y="2222"/>
                </a:cxn>
                <a:cxn ang="0">
                  <a:pos x="237" y="2351"/>
                </a:cxn>
                <a:cxn ang="0">
                  <a:pos x="116" y="2490"/>
                </a:cxn>
                <a:cxn ang="0">
                  <a:pos x="0" y="2642"/>
                </a:cxn>
              </a:cxnLst>
              <a:rect l="0" t="0" r="r" b="b"/>
              <a:pathLst>
                <a:path w="5002" h="2642">
                  <a:moveTo>
                    <a:pt x="5002" y="0"/>
                  </a:moveTo>
                  <a:lnTo>
                    <a:pt x="5002" y="0"/>
                  </a:lnTo>
                  <a:lnTo>
                    <a:pt x="5001" y="21"/>
                  </a:lnTo>
                  <a:lnTo>
                    <a:pt x="4995" y="78"/>
                  </a:lnTo>
                  <a:lnTo>
                    <a:pt x="4990" y="120"/>
                  </a:lnTo>
                  <a:lnTo>
                    <a:pt x="4983" y="166"/>
                  </a:lnTo>
                  <a:lnTo>
                    <a:pt x="4973" y="221"/>
                  </a:lnTo>
                  <a:lnTo>
                    <a:pt x="4962" y="281"/>
                  </a:lnTo>
                  <a:lnTo>
                    <a:pt x="4947" y="347"/>
                  </a:lnTo>
                  <a:lnTo>
                    <a:pt x="4929" y="417"/>
                  </a:lnTo>
                  <a:lnTo>
                    <a:pt x="4906" y="491"/>
                  </a:lnTo>
                  <a:lnTo>
                    <a:pt x="4882" y="567"/>
                  </a:lnTo>
                  <a:lnTo>
                    <a:pt x="4852" y="646"/>
                  </a:lnTo>
                  <a:lnTo>
                    <a:pt x="4836" y="685"/>
                  </a:lnTo>
                  <a:lnTo>
                    <a:pt x="4818" y="725"/>
                  </a:lnTo>
                  <a:lnTo>
                    <a:pt x="4800" y="766"/>
                  </a:lnTo>
                  <a:lnTo>
                    <a:pt x="4780" y="807"/>
                  </a:lnTo>
                  <a:lnTo>
                    <a:pt x="4758" y="848"/>
                  </a:lnTo>
                  <a:lnTo>
                    <a:pt x="4736" y="888"/>
                  </a:lnTo>
                  <a:lnTo>
                    <a:pt x="4712" y="929"/>
                  </a:lnTo>
                  <a:lnTo>
                    <a:pt x="4687" y="969"/>
                  </a:lnTo>
                  <a:lnTo>
                    <a:pt x="4661" y="1009"/>
                  </a:lnTo>
                  <a:lnTo>
                    <a:pt x="4633" y="1048"/>
                  </a:lnTo>
                  <a:lnTo>
                    <a:pt x="4604" y="1087"/>
                  </a:lnTo>
                  <a:lnTo>
                    <a:pt x="4572" y="1126"/>
                  </a:lnTo>
                  <a:lnTo>
                    <a:pt x="4540" y="1164"/>
                  </a:lnTo>
                  <a:lnTo>
                    <a:pt x="4505" y="1201"/>
                  </a:lnTo>
                  <a:lnTo>
                    <a:pt x="4471" y="1237"/>
                  </a:lnTo>
                  <a:lnTo>
                    <a:pt x="4433" y="1273"/>
                  </a:lnTo>
                  <a:lnTo>
                    <a:pt x="4394" y="1306"/>
                  </a:lnTo>
                  <a:lnTo>
                    <a:pt x="4353" y="1340"/>
                  </a:lnTo>
                  <a:lnTo>
                    <a:pt x="4311" y="1371"/>
                  </a:lnTo>
                  <a:lnTo>
                    <a:pt x="4266" y="1403"/>
                  </a:lnTo>
                  <a:lnTo>
                    <a:pt x="4221" y="1432"/>
                  </a:lnTo>
                  <a:lnTo>
                    <a:pt x="4172" y="1460"/>
                  </a:lnTo>
                  <a:lnTo>
                    <a:pt x="4122" y="1486"/>
                  </a:lnTo>
                  <a:lnTo>
                    <a:pt x="4071" y="1511"/>
                  </a:lnTo>
                  <a:lnTo>
                    <a:pt x="4017" y="1534"/>
                  </a:lnTo>
                  <a:lnTo>
                    <a:pt x="3960" y="1555"/>
                  </a:lnTo>
                  <a:lnTo>
                    <a:pt x="3903" y="1574"/>
                  </a:lnTo>
                  <a:lnTo>
                    <a:pt x="3842" y="1592"/>
                  </a:lnTo>
                  <a:lnTo>
                    <a:pt x="3779" y="1607"/>
                  </a:lnTo>
                  <a:lnTo>
                    <a:pt x="3715" y="1621"/>
                  </a:lnTo>
                  <a:lnTo>
                    <a:pt x="3649" y="1631"/>
                  </a:lnTo>
                  <a:lnTo>
                    <a:pt x="3579" y="1641"/>
                  </a:lnTo>
                  <a:lnTo>
                    <a:pt x="3508" y="1646"/>
                  </a:lnTo>
                  <a:lnTo>
                    <a:pt x="3435" y="1650"/>
                  </a:lnTo>
                  <a:lnTo>
                    <a:pt x="3358" y="1650"/>
                  </a:lnTo>
                  <a:lnTo>
                    <a:pt x="3279" y="1649"/>
                  </a:lnTo>
                  <a:lnTo>
                    <a:pt x="3199" y="1646"/>
                  </a:lnTo>
                  <a:lnTo>
                    <a:pt x="3115" y="1637"/>
                  </a:lnTo>
                  <a:lnTo>
                    <a:pt x="3115" y="1637"/>
                  </a:lnTo>
                  <a:lnTo>
                    <a:pt x="2950" y="1623"/>
                  </a:lnTo>
                  <a:lnTo>
                    <a:pt x="2791" y="1610"/>
                  </a:lnTo>
                  <a:lnTo>
                    <a:pt x="2636" y="1600"/>
                  </a:lnTo>
                  <a:lnTo>
                    <a:pt x="2489" y="1594"/>
                  </a:lnTo>
                  <a:lnTo>
                    <a:pt x="2348" y="1591"/>
                  </a:lnTo>
                  <a:lnTo>
                    <a:pt x="2210" y="1591"/>
                  </a:lnTo>
                  <a:lnTo>
                    <a:pt x="2080" y="1594"/>
                  </a:lnTo>
                  <a:lnTo>
                    <a:pt x="1955" y="1599"/>
                  </a:lnTo>
                  <a:lnTo>
                    <a:pt x="1834" y="1608"/>
                  </a:lnTo>
                  <a:lnTo>
                    <a:pt x="1717" y="1621"/>
                  </a:lnTo>
                  <a:lnTo>
                    <a:pt x="1606" y="1636"/>
                  </a:lnTo>
                  <a:lnTo>
                    <a:pt x="1499" y="1654"/>
                  </a:lnTo>
                  <a:lnTo>
                    <a:pt x="1397" y="1675"/>
                  </a:lnTo>
                  <a:lnTo>
                    <a:pt x="1347" y="1687"/>
                  </a:lnTo>
                  <a:lnTo>
                    <a:pt x="1298" y="1699"/>
                  </a:lnTo>
                  <a:lnTo>
                    <a:pt x="1251" y="1713"/>
                  </a:lnTo>
                  <a:lnTo>
                    <a:pt x="1204" y="1726"/>
                  </a:lnTo>
                  <a:lnTo>
                    <a:pt x="1158" y="1741"/>
                  </a:lnTo>
                  <a:lnTo>
                    <a:pt x="1113" y="1757"/>
                  </a:lnTo>
                  <a:lnTo>
                    <a:pt x="1069" y="1773"/>
                  </a:lnTo>
                  <a:lnTo>
                    <a:pt x="1026" y="1791"/>
                  </a:lnTo>
                  <a:lnTo>
                    <a:pt x="983" y="1809"/>
                  </a:lnTo>
                  <a:lnTo>
                    <a:pt x="941" y="1826"/>
                  </a:lnTo>
                  <a:lnTo>
                    <a:pt x="899" y="1846"/>
                  </a:lnTo>
                  <a:lnTo>
                    <a:pt x="859" y="1865"/>
                  </a:lnTo>
                  <a:lnTo>
                    <a:pt x="820" y="1886"/>
                  </a:lnTo>
                  <a:lnTo>
                    <a:pt x="781" y="1909"/>
                  </a:lnTo>
                  <a:lnTo>
                    <a:pt x="744" y="1930"/>
                  </a:lnTo>
                  <a:lnTo>
                    <a:pt x="707" y="1952"/>
                  </a:lnTo>
                  <a:lnTo>
                    <a:pt x="669" y="1977"/>
                  </a:lnTo>
                  <a:lnTo>
                    <a:pt x="633" y="2001"/>
                  </a:lnTo>
                  <a:lnTo>
                    <a:pt x="597" y="2027"/>
                  </a:lnTo>
                  <a:lnTo>
                    <a:pt x="562" y="2052"/>
                  </a:lnTo>
                  <a:lnTo>
                    <a:pt x="494" y="2106"/>
                  </a:lnTo>
                  <a:lnTo>
                    <a:pt x="427" y="2162"/>
                  </a:lnTo>
                  <a:lnTo>
                    <a:pt x="362" y="2222"/>
                  </a:lnTo>
                  <a:lnTo>
                    <a:pt x="300" y="2285"/>
                  </a:lnTo>
                  <a:lnTo>
                    <a:pt x="237" y="2351"/>
                  </a:lnTo>
                  <a:lnTo>
                    <a:pt x="176" y="2419"/>
                  </a:lnTo>
                  <a:lnTo>
                    <a:pt x="116" y="2490"/>
                  </a:lnTo>
                  <a:lnTo>
                    <a:pt x="58" y="2564"/>
                  </a:lnTo>
                  <a:lnTo>
                    <a:pt x="0" y="264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5627" name="Freeform 59"/>
            <p:cNvSpPr>
              <a:spLocks/>
            </p:cNvSpPr>
            <p:nvPr userDrawn="1"/>
          </p:nvSpPr>
          <p:spPr bwMode="auto">
            <a:xfrm>
              <a:off x="1751" y="595"/>
              <a:ext cx="4962" cy="1378"/>
            </a:xfrm>
            <a:custGeom>
              <a:avLst/>
              <a:gdLst/>
              <a:ahLst/>
              <a:cxnLst>
                <a:cxn ang="0">
                  <a:pos x="4962" y="0"/>
                </a:cxn>
                <a:cxn ang="0">
                  <a:pos x="4957" y="79"/>
                </a:cxn>
                <a:cxn ang="0">
                  <a:pos x="4946" y="170"/>
                </a:cxn>
                <a:cxn ang="0">
                  <a:pos x="4926" y="284"/>
                </a:cxn>
                <a:cxn ang="0">
                  <a:pos x="4894" y="421"/>
                </a:cxn>
                <a:cxn ang="0">
                  <a:pos x="4850" y="573"/>
                </a:cxn>
                <a:cxn ang="0">
                  <a:pos x="4806" y="693"/>
                </a:cxn>
                <a:cxn ang="0">
                  <a:pos x="4771" y="775"/>
                </a:cxn>
                <a:cxn ang="0">
                  <a:pos x="4732" y="857"/>
                </a:cxn>
                <a:cxn ang="0">
                  <a:pos x="4686" y="940"/>
                </a:cxn>
                <a:cxn ang="0">
                  <a:pos x="4636" y="1022"/>
                </a:cxn>
                <a:cxn ang="0">
                  <a:pos x="4581" y="1101"/>
                </a:cxn>
                <a:cxn ang="0">
                  <a:pos x="4518" y="1180"/>
                </a:cxn>
                <a:cxn ang="0">
                  <a:pos x="4449" y="1255"/>
                </a:cxn>
                <a:cxn ang="0">
                  <a:pos x="4374" y="1326"/>
                </a:cxn>
                <a:cxn ang="0">
                  <a:pos x="4292" y="1393"/>
                </a:cxn>
                <a:cxn ang="0">
                  <a:pos x="4202" y="1455"/>
                </a:cxn>
                <a:cxn ang="0">
                  <a:pos x="4104" y="1511"/>
                </a:cxn>
                <a:cxn ang="0">
                  <a:pos x="4000" y="1563"/>
                </a:cxn>
                <a:cxn ang="0">
                  <a:pos x="3886" y="1605"/>
                </a:cxn>
                <a:cxn ang="0">
                  <a:pos x="3764" y="1641"/>
                </a:cxn>
                <a:cxn ang="0">
                  <a:pos x="3634" y="1668"/>
                </a:cxn>
                <a:cxn ang="0">
                  <a:pos x="3493" y="1686"/>
                </a:cxn>
                <a:cxn ang="0">
                  <a:pos x="3344" y="1694"/>
                </a:cxn>
                <a:cxn ang="0">
                  <a:pos x="3184" y="1691"/>
                </a:cxn>
                <a:cxn ang="0">
                  <a:pos x="3101" y="1686"/>
                </a:cxn>
                <a:cxn ang="0">
                  <a:pos x="2774" y="1663"/>
                </a:cxn>
                <a:cxn ang="0">
                  <a:pos x="2473" y="1653"/>
                </a:cxn>
                <a:cxn ang="0">
                  <a:pos x="2195" y="1655"/>
                </a:cxn>
                <a:cxn ang="0">
                  <a:pos x="1938" y="1670"/>
                </a:cxn>
                <a:cxn ang="0">
                  <a:pos x="1702" y="1695"/>
                </a:cxn>
                <a:cxn ang="0">
                  <a:pos x="1486" y="1734"/>
                </a:cxn>
                <a:cxn ang="0">
                  <a:pos x="1333" y="1770"/>
                </a:cxn>
                <a:cxn ang="0">
                  <a:pos x="1237" y="1799"/>
                </a:cxn>
                <a:cxn ang="0">
                  <a:pos x="1144" y="1829"/>
                </a:cxn>
                <a:cxn ang="0">
                  <a:pos x="1055" y="1863"/>
                </a:cxn>
                <a:cxn ang="0">
                  <a:pos x="971" y="1899"/>
                </a:cxn>
                <a:cxn ang="0">
                  <a:pos x="889" y="1939"/>
                </a:cxn>
                <a:cxn ang="0">
                  <a:pos x="810" y="1981"/>
                </a:cxn>
                <a:cxn ang="0">
                  <a:pos x="733" y="2026"/>
                </a:cxn>
                <a:cxn ang="0">
                  <a:pos x="660" y="2075"/>
                </a:cxn>
                <a:cxn ang="0">
                  <a:pos x="589" y="2127"/>
                </a:cxn>
                <a:cxn ang="0">
                  <a:pos x="486" y="2209"/>
                </a:cxn>
                <a:cxn ang="0">
                  <a:pos x="357" y="2328"/>
                </a:cxn>
                <a:cxn ang="0">
                  <a:pos x="233" y="2459"/>
                </a:cxn>
                <a:cxn ang="0">
                  <a:pos x="115" y="2603"/>
                </a:cxn>
                <a:cxn ang="0">
                  <a:pos x="0" y="2756"/>
                </a:cxn>
              </a:cxnLst>
              <a:rect l="0" t="0" r="r" b="b"/>
              <a:pathLst>
                <a:path w="4962" h="2756">
                  <a:moveTo>
                    <a:pt x="4962" y="0"/>
                  </a:moveTo>
                  <a:lnTo>
                    <a:pt x="4962" y="0"/>
                  </a:lnTo>
                  <a:lnTo>
                    <a:pt x="4961" y="21"/>
                  </a:lnTo>
                  <a:lnTo>
                    <a:pt x="4957" y="79"/>
                  </a:lnTo>
                  <a:lnTo>
                    <a:pt x="4953" y="121"/>
                  </a:lnTo>
                  <a:lnTo>
                    <a:pt x="4946" y="170"/>
                  </a:lnTo>
                  <a:lnTo>
                    <a:pt x="4937" y="224"/>
                  </a:lnTo>
                  <a:lnTo>
                    <a:pt x="4926" y="284"/>
                  </a:lnTo>
                  <a:lnTo>
                    <a:pt x="4912" y="350"/>
                  </a:lnTo>
                  <a:lnTo>
                    <a:pt x="4894" y="421"/>
                  </a:lnTo>
                  <a:lnTo>
                    <a:pt x="4875" y="496"/>
                  </a:lnTo>
                  <a:lnTo>
                    <a:pt x="4850" y="573"/>
                  </a:lnTo>
                  <a:lnTo>
                    <a:pt x="4822" y="652"/>
                  </a:lnTo>
                  <a:lnTo>
                    <a:pt x="4806" y="693"/>
                  </a:lnTo>
                  <a:lnTo>
                    <a:pt x="4789" y="733"/>
                  </a:lnTo>
                  <a:lnTo>
                    <a:pt x="4771" y="775"/>
                  </a:lnTo>
                  <a:lnTo>
                    <a:pt x="4751" y="815"/>
                  </a:lnTo>
                  <a:lnTo>
                    <a:pt x="4732" y="857"/>
                  </a:lnTo>
                  <a:lnTo>
                    <a:pt x="4710" y="899"/>
                  </a:lnTo>
                  <a:lnTo>
                    <a:pt x="4686" y="940"/>
                  </a:lnTo>
                  <a:lnTo>
                    <a:pt x="4663" y="980"/>
                  </a:lnTo>
                  <a:lnTo>
                    <a:pt x="4636" y="1022"/>
                  </a:lnTo>
                  <a:lnTo>
                    <a:pt x="4608" y="1062"/>
                  </a:lnTo>
                  <a:lnTo>
                    <a:pt x="4581" y="1101"/>
                  </a:lnTo>
                  <a:lnTo>
                    <a:pt x="4550" y="1142"/>
                  </a:lnTo>
                  <a:lnTo>
                    <a:pt x="4518" y="1180"/>
                  </a:lnTo>
                  <a:lnTo>
                    <a:pt x="4485" y="1217"/>
                  </a:lnTo>
                  <a:lnTo>
                    <a:pt x="4449" y="1255"/>
                  </a:lnTo>
                  <a:lnTo>
                    <a:pt x="4413" y="1290"/>
                  </a:lnTo>
                  <a:lnTo>
                    <a:pt x="4374" y="1326"/>
                  </a:lnTo>
                  <a:lnTo>
                    <a:pt x="4333" y="1360"/>
                  </a:lnTo>
                  <a:lnTo>
                    <a:pt x="4292" y="1393"/>
                  </a:lnTo>
                  <a:lnTo>
                    <a:pt x="4247" y="1426"/>
                  </a:lnTo>
                  <a:lnTo>
                    <a:pt x="4202" y="1455"/>
                  </a:lnTo>
                  <a:lnTo>
                    <a:pt x="4154" y="1484"/>
                  </a:lnTo>
                  <a:lnTo>
                    <a:pt x="4104" y="1511"/>
                  </a:lnTo>
                  <a:lnTo>
                    <a:pt x="4053" y="1539"/>
                  </a:lnTo>
                  <a:lnTo>
                    <a:pt x="4000" y="1563"/>
                  </a:lnTo>
                  <a:lnTo>
                    <a:pt x="3943" y="1586"/>
                  </a:lnTo>
                  <a:lnTo>
                    <a:pt x="3886" y="1605"/>
                  </a:lnTo>
                  <a:lnTo>
                    <a:pt x="3827" y="1624"/>
                  </a:lnTo>
                  <a:lnTo>
                    <a:pt x="3764" y="1641"/>
                  </a:lnTo>
                  <a:lnTo>
                    <a:pt x="3700" y="1655"/>
                  </a:lnTo>
                  <a:lnTo>
                    <a:pt x="3634" y="1668"/>
                  </a:lnTo>
                  <a:lnTo>
                    <a:pt x="3564" y="1678"/>
                  </a:lnTo>
                  <a:lnTo>
                    <a:pt x="3493" y="1686"/>
                  </a:lnTo>
                  <a:lnTo>
                    <a:pt x="3420" y="1691"/>
                  </a:lnTo>
                  <a:lnTo>
                    <a:pt x="3344" y="1694"/>
                  </a:lnTo>
                  <a:lnTo>
                    <a:pt x="3266" y="1694"/>
                  </a:lnTo>
                  <a:lnTo>
                    <a:pt x="3184" y="1691"/>
                  </a:lnTo>
                  <a:lnTo>
                    <a:pt x="3101" y="1686"/>
                  </a:lnTo>
                  <a:lnTo>
                    <a:pt x="3101" y="1686"/>
                  </a:lnTo>
                  <a:lnTo>
                    <a:pt x="2935" y="1673"/>
                  </a:lnTo>
                  <a:lnTo>
                    <a:pt x="2774" y="1663"/>
                  </a:lnTo>
                  <a:lnTo>
                    <a:pt x="2622" y="1657"/>
                  </a:lnTo>
                  <a:lnTo>
                    <a:pt x="2473" y="1653"/>
                  </a:lnTo>
                  <a:lnTo>
                    <a:pt x="2331" y="1653"/>
                  </a:lnTo>
                  <a:lnTo>
                    <a:pt x="2195" y="1655"/>
                  </a:lnTo>
                  <a:lnTo>
                    <a:pt x="2065" y="1662"/>
                  </a:lnTo>
                  <a:lnTo>
                    <a:pt x="1938" y="1670"/>
                  </a:lnTo>
                  <a:lnTo>
                    <a:pt x="1819" y="1681"/>
                  </a:lnTo>
                  <a:lnTo>
                    <a:pt x="1702" y="1695"/>
                  </a:lnTo>
                  <a:lnTo>
                    <a:pt x="1591" y="1713"/>
                  </a:lnTo>
                  <a:lnTo>
                    <a:pt x="1486" y="1734"/>
                  </a:lnTo>
                  <a:lnTo>
                    <a:pt x="1383" y="1757"/>
                  </a:lnTo>
                  <a:lnTo>
                    <a:pt x="1333" y="1770"/>
                  </a:lnTo>
                  <a:lnTo>
                    <a:pt x="1284" y="1784"/>
                  </a:lnTo>
                  <a:lnTo>
                    <a:pt x="1237" y="1799"/>
                  </a:lnTo>
                  <a:lnTo>
                    <a:pt x="1190" y="1813"/>
                  </a:lnTo>
                  <a:lnTo>
                    <a:pt x="1144" y="1829"/>
                  </a:lnTo>
                  <a:lnTo>
                    <a:pt x="1100" y="1846"/>
                  </a:lnTo>
                  <a:lnTo>
                    <a:pt x="1055" y="1863"/>
                  </a:lnTo>
                  <a:lnTo>
                    <a:pt x="1012" y="1881"/>
                  </a:lnTo>
                  <a:lnTo>
                    <a:pt x="971" y="1899"/>
                  </a:lnTo>
                  <a:lnTo>
                    <a:pt x="929" y="1918"/>
                  </a:lnTo>
                  <a:lnTo>
                    <a:pt x="889" y="1939"/>
                  </a:lnTo>
                  <a:lnTo>
                    <a:pt x="848" y="1960"/>
                  </a:lnTo>
                  <a:lnTo>
                    <a:pt x="810" y="1981"/>
                  </a:lnTo>
                  <a:lnTo>
                    <a:pt x="771" y="2004"/>
                  </a:lnTo>
                  <a:lnTo>
                    <a:pt x="733" y="2026"/>
                  </a:lnTo>
                  <a:lnTo>
                    <a:pt x="696" y="2051"/>
                  </a:lnTo>
                  <a:lnTo>
                    <a:pt x="660" y="2075"/>
                  </a:lnTo>
                  <a:lnTo>
                    <a:pt x="624" y="2101"/>
                  </a:lnTo>
                  <a:lnTo>
                    <a:pt x="589" y="2127"/>
                  </a:lnTo>
                  <a:lnTo>
                    <a:pt x="554" y="2152"/>
                  </a:lnTo>
                  <a:lnTo>
                    <a:pt x="486" y="2209"/>
                  </a:lnTo>
                  <a:lnTo>
                    <a:pt x="421" y="2267"/>
                  </a:lnTo>
                  <a:lnTo>
                    <a:pt x="357" y="2328"/>
                  </a:lnTo>
                  <a:lnTo>
                    <a:pt x="295" y="2393"/>
                  </a:lnTo>
                  <a:lnTo>
                    <a:pt x="233" y="2459"/>
                  </a:lnTo>
                  <a:lnTo>
                    <a:pt x="174" y="2530"/>
                  </a:lnTo>
                  <a:lnTo>
                    <a:pt x="115" y="2603"/>
                  </a:lnTo>
                  <a:lnTo>
                    <a:pt x="57" y="2679"/>
                  </a:lnTo>
                  <a:lnTo>
                    <a:pt x="0" y="275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5628" name="Freeform 60"/>
            <p:cNvSpPr>
              <a:spLocks/>
            </p:cNvSpPr>
            <p:nvPr userDrawn="1"/>
          </p:nvSpPr>
          <p:spPr bwMode="auto">
            <a:xfrm>
              <a:off x="1804" y="566"/>
              <a:ext cx="4921" cy="1435"/>
            </a:xfrm>
            <a:custGeom>
              <a:avLst/>
              <a:gdLst/>
              <a:ahLst/>
              <a:cxnLst>
                <a:cxn ang="0">
                  <a:pos x="4921" y="0"/>
                </a:cxn>
                <a:cxn ang="0">
                  <a:pos x="4915" y="79"/>
                </a:cxn>
                <a:cxn ang="0">
                  <a:pos x="4905" y="169"/>
                </a:cxn>
                <a:cxn ang="0">
                  <a:pos x="4887" y="285"/>
                </a:cxn>
                <a:cxn ang="0">
                  <a:pos x="4858" y="424"/>
                </a:cxn>
                <a:cxn ang="0">
                  <a:pos x="4816" y="578"/>
                </a:cxn>
                <a:cxn ang="0">
                  <a:pos x="4773" y="699"/>
                </a:cxn>
                <a:cxn ang="0">
                  <a:pos x="4740" y="781"/>
                </a:cxn>
                <a:cxn ang="0">
                  <a:pos x="4701" y="865"/>
                </a:cxn>
                <a:cxn ang="0">
                  <a:pos x="4658" y="949"/>
                </a:cxn>
                <a:cxn ang="0">
                  <a:pos x="4608" y="1031"/>
                </a:cxn>
                <a:cxn ang="0">
                  <a:pos x="4554" y="1114"/>
                </a:cxn>
                <a:cxn ang="0">
                  <a:pos x="4493" y="1193"/>
                </a:cxn>
                <a:cxn ang="0">
                  <a:pos x="4425" y="1270"/>
                </a:cxn>
                <a:cxn ang="0">
                  <a:pos x="4351" y="1343"/>
                </a:cxn>
                <a:cxn ang="0">
                  <a:pos x="4269" y="1412"/>
                </a:cxn>
                <a:cxn ang="0">
                  <a:pos x="4182" y="1477"/>
                </a:cxn>
                <a:cxn ang="0">
                  <a:pos x="4085" y="1535"/>
                </a:cxn>
                <a:cxn ang="0">
                  <a:pos x="3981" y="1588"/>
                </a:cxn>
                <a:cxn ang="0">
                  <a:pos x="3868" y="1634"/>
                </a:cxn>
                <a:cxn ang="0">
                  <a:pos x="3746" y="1672"/>
                </a:cxn>
                <a:cxn ang="0">
                  <a:pos x="3615" y="1701"/>
                </a:cxn>
                <a:cxn ang="0">
                  <a:pos x="3477" y="1722"/>
                </a:cxn>
                <a:cxn ang="0">
                  <a:pos x="3327" y="1734"/>
                </a:cxn>
                <a:cxn ang="0">
                  <a:pos x="3167" y="1734"/>
                </a:cxn>
                <a:cxn ang="0">
                  <a:pos x="3084" y="1730"/>
                </a:cxn>
                <a:cxn ang="0">
                  <a:pos x="2757" y="1714"/>
                </a:cxn>
                <a:cxn ang="0">
                  <a:pos x="2456" y="1711"/>
                </a:cxn>
                <a:cxn ang="0">
                  <a:pos x="2178" y="1719"/>
                </a:cxn>
                <a:cxn ang="0">
                  <a:pos x="1922" y="1739"/>
                </a:cxn>
                <a:cxn ang="0">
                  <a:pos x="1687" y="1769"/>
                </a:cxn>
                <a:cxn ang="0">
                  <a:pos x="1469" y="1811"/>
                </a:cxn>
                <a:cxn ang="0">
                  <a:pos x="1318" y="1852"/>
                </a:cxn>
                <a:cxn ang="0">
                  <a:pos x="1222" y="1881"/>
                </a:cxn>
                <a:cxn ang="0">
                  <a:pos x="1130" y="1915"/>
                </a:cxn>
                <a:cxn ang="0">
                  <a:pos x="1043" y="1950"/>
                </a:cxn>
                <a:cxn ang="0">
                  <a:pos x="958" y="1989"/>
                </a:cxn>
                <a:cxn ang="0">
                  <a:pos x="876" y="2029"/>
                </a:cxn>
                <a:cxn ang="0">
                  <a:pos x="797" y="2074"/>
                </a:cxn>
                <a:cxn ang="0">
                  <a:pos x="722" y="2121"/>
                </a:cxn>
                <a:cxn ang="0">
                  <a:pos x="650" y="2171"/>
                </a:cxn>
                <a:cxn ang="0">
                  <a:pos x="579" y="2225"/>
                </a:cxn>
                <a:cxn ang="0">
                  <a:pos x="478" y="2309"/>
                </a:cxn>
                <a:cxn ang="0">
                  <a:pos x="350" y="2433"/>
                </a:cxn>
                <a:cxn ang="0">
                  <a:pos x="229" y="2567"/>
                </a:cxn>
                <a:cxn ang="0">
                  <a:pos x="112" y="2712"/>
                </a:cxn>
                <a:cxn ang="0">
                  <a:pos x="0" y="2869"/>
                </a:cxn>
              </a:cxnLst>
              <a:rect l="0" t="0" r="r" b="b"/>
              <a:pathLst>
                <a:path w="4921" h="2869">
                  <a:moveTo>
                    <a:pt x="4921" y="0"/>
                  </a:moveTo>
                  <a:lnTo>
                    <a:pt x="4921" y="0"/>
                  </a:lnTo>
                  <a:lnTo>
                    <a:pt x="4919" y="21"/>
                  </a:lnTo>
                  <a:lnTo>
                    <a:pt x="4915" y="79"/>
                  </a:lnTo>
                  <a:lnTo>
                    <a:pt x="4911" y="121"/>
                  </a:lnTo>
                  <a:lnTo>
                    <a:pt x="4905" y="169"/>
                  </a:lnTo>
                  <a:lnTo>
                    <a:pt x="4898" y="224"/>
                  </a:lnTo>
                  <a:lnTo>
                    <a:pt x="4887" y="285"/>
                  </a:lnTo>
                  <a:lnTo>
                    <a:pt x="4875" y="353"/>
                  </a:lnTo>
                  <a:lnTo>
                    <a:pt x="4858" y="424"/>
                  </a:lnTo>
                  <a:lnTo>
                    <a:pt x="4839" y="498"/>
                  </a:lnTo>
                  <a:lnTo>
                    <a:pt x="4816" y="578"/>
                  </a:lnTo>
                  <a:lnTo>
                    <a:pt x="4789" y="658"/>
                  </a:lnTo>
                  <a:lnTo>
                    <a:pt x="4773" y="699"/>
                  </a:lnTo>
                  <a:lnTo>
                    <a:pt x="4758" y="741"/>
                  </a:lnTo>
                  <a:lnTo>
                    <a:pt x="4740" y="781"/>
                  </a:lnTo>
                  <a:lnTo>
                    <a:pt x="4722" y="823"/>
                  </a:lnTo>
                  <a:lnTo>
                    <a:pt x="4701" y="865"/>
                  </a:lnTo>
                  <a:lnTo>
                    <a:pt x="4680" y="907"/>
                  </a:lnTo>
                  <a:lnTo>
                    <a:pt x="4658" y="949"/>
                  </a:lnTo>
                  <a:lnTo>
                    <a:pt x="4634" y="991"/>
                  </a:lnTo>
                  <a:lnTo>
                    <a:pt x="4608" y="1031"/>
                  </a:lnTo>
                  <a:lnTo>
                    <a:pt x="4582" y="1073"/>
                  </a:lnTo>
                  <a:lnTo>
                    <a:pt x="4554" y="1114"/>
                  </a:lnTo>
                  <a:lnTo>
                    <a:pt x="4525" y="1154"/>
                  </a:lnTo>
                  <a:lnTo>
                    <a:pt x="4493" y="1193"/>
                  </a:lnTo>
                  <a:lnTo>
                    <a:pt x="4460" y="1232"/>
                  </a:lnTo>
                  <a:lnTo>
                    <a:pt x="4425" y="1270"/>
                  </a:lnTo>
                  <a:lnTo>
                    <a:pt x="4389" y="1307"/>
                  </a:lnTo>
                  <a:lnTo>
                    <a:pt x="4351" y="1343"/>
                  </a:lnTo>
                  <a:lnTo>
                    <a:pt x="4311" y="1378"/>
                  </a:lnTo>
                  <a:lnTo>
                    <a:pt x="4269" y="1412"/>
                  </a:lnTo>
                  <a:lnTo>
                    <a:pt x="4226" y="1446"/>
                  </a:lnTo>
                  <a:lnTo>
                    <a:pt x="4182" y="1477"/>
                  </a:lnTo>
                  <a:lnTo>
                    <a:pt x="4135" y="1508"/>
                  </a:lnTo>
                  <a:lnTo>
                    <a:pt x="4085" y="1535"/>
                  </a:lnTo>
                  <a:lnTo>
                    <a:pt x="4033" y="1563"/>
                  </a:lnTo>
                  <a:lnTo>
                    <a:pt x="3981" y="1588"/>
                  </a:lnTo>
                  <a:lnTo>
                    <a:pt x="3925" y="1613"/>
                  </a:lnTo>
                  <a:lnTo>
                    <a:pt x="3868" y="1634"/>
                  </a:lnTo>
                  <a:lnTo>
                    <a:pt x="3808" y="1655"/>
                  </a:lnTo>
                  <a:lnTo>
                    <a:pt x="3746" y="1672"/>
                  </a:lnTo>
                  <a:lnTo>
                    <a:pt x="3682" y="1688"/>
                  </a:lnTo>
                  <a:lnTo>
                    <a:pt x="3615" y="1701"/>
                  </a:lnTo>
                  <a:lnTo>
                    <a:pt x="3547" y="1713"/>
                  </a:lnTo>
                  <a:lnTo>
                    <a:pt x="3477" y="1722"/>
                  </a:lnTo>
                  <a:lnTo>
                    <a:pt x="3403" y="1729"/>
                  </a:lnTo>
                  <a:lnTo>
                    <a:pt x="3327" y="1734"/>
                  </a:lnTo>
                  <a:lnTo>
                    <a:pt x="3249" y="1735"/>
                  </a:lnTo>
                  <a:lnTo>
                    <a:pt x="3167" y="1734"/>
                  </a:lnTo>
                  <a:lnTo>
                    <a:pt x="3084" y="1730"/>
                  </a:lnTo>
                  <a:lnTo>
                    <a:pt x="3084" y="1730"/>
                  </a:lnTo>
                  <a:lnTo>
                    <a:pt x="2917" y="1721"/>
                  </a:lnTo>
                  <a:lnTo>
                    <a:pt x="2757" y="1714"/>
                  </a:lnTo>
                  <a:lnTo>
                    <a:pt x="2603" y="1711"/>
                  </a:lnTo>
                  <a:lnTo>
                    <a:pt x="2456" y="1711"/>
                  </a:lnTo>
                  <a:lnTo>
                    <a:pt x="2314" y="1714"/>
                  </a:lnTo>
                  <a:lnTo>
                    <a:pt x="2178" y="1719"/>
                  </a:lnTo>
                  <a:lnTo>
                    <a:pt x="2048" y="1727"/>
                  </a:lnTo>
                  <a:lnTo>
                    <a:pt x="1922" y="1739"/>
                  </a:lnTo>
                  <a:lnTo>
                    <a:pt x="1802" y="1753"/>
                  </a:lnTo>
                  <a:lnTo>
                    <a:pt x="1687" y="1769"/>
                  </a:lnTo>
                  <a:lnTo>
                    <a:pt x="1576" y="1789"/>
                  </a:lnTo>
                  <a:lnTo>
                    <a:pt x="1469" y="1811"/>
                  </a:lnTo>
                  <a:lnTo>
                    <a:pt x="1368" y="1837"/>
                  </a:lnTo>
                  <a:lnTo>
                    <a:pt x="1318" y="1852"/>
                  </a:lnTo>
                  <a:lnTo>
                    <a:pt x="1269" y="1866"/>
                  </a:lnTo>
                  <a:lnTo>
                    <a:pt x="1222" y="1881"/>
                  </a:lnTo>
                  <a:lnTo>
                    <a:pt x="1176" y="1897"/>
                  </a:lnTo>
                  <a:lnTo>
                    <a:pt x="1130" y="1915"/>
                  </a:lnTo>
                  <a:lnTo>
                    <a:pt x="1086" y="1932"/>
                  </a:lnTo>
                  <a:lnTo>
                    <a:pt x="1043" y="1950"/>
                  </a:lnTo>
                  <a:lnTo>
                    <a:pt x="1000" y="1969"/>
                  </a:lnTo>
                  <a:lnTo>
                    <a:pt x="958" y="1989"/>
                  </a:lnTo>
                  <a:lnTo>
                    <a:pt x="916" y="2008"/>
                  </a:lnTo>
                  <a:lnTo>
                    <a:pt x="876" y="2029"/>
                  </a:lnTo>
                  <a:lnTo>
                    <a:pt x="836" y="2052"/>
                  </a:lnTo>
                  <a:lnTo>
                    <a:pt x="797" y="2074"/>
                  </a:lnTo>
                  <a:lnTo>
                    <a:pt x="759" y="2097"/>
                  </a:lnTo>
                  <a:lnTo>
                    <a:pt x="722" y="2121"/>
                  </a:lnTo>
                  <a:lnTo>
                    <a:pt x="684" y="2145"/>
                  </a:lnTo>
                  <a:lnTo>
                    <a:pt x="650" y="2171"/>
                  </a:lnTo>
                  <a:lnTo>
                    <a:pt x="614" y="2197"/>
                  </a:lnTo>
                  <a:lnTo>
                    <a:pt x="579" y="2225"/>
                  </a:lnTo>
                  <a:lnTo>
                    <a:pt x="544" y="2252"/>
                  </a:lnTo>
                  <a:lnTo>
                    <a:pt x="478" y="2309"/>
                  </a:lnTo>
                  <a:lnTo>
                    <a:pt x="412" y="2370"/>
                  </a:lnTo>
                  <a:lnTo>
                    <a:pt x="350" y="2433"/>
                  </a:lnTo>
                  <a:lnTo>
                    <a:pt x="289" y="2497"/>
                  </a:lnTo>
                  <a:lnTo>
                    <a:pt x="229" y="2567"/>
                  </a:lnTo>
                  <a:lnTo>
                    <a:pt x="171" y="2638"/>
                  </a:lnTo>
                  <a:lnTo>
                    <a:pt x="112" y="2712"/>
                  </a:lnTo>
                  <a:lnTo>
                    <a:pt x="55" y="2790"/>
                  </a:lnTo>
                  <a:lnTo>
                    <a:pt x="0" y="2869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5629" name="Freeform 61"/>
            <p:cNvSpPr>
              <a:spLocks/>
            </p:cNvSpPr>
            <p:nvPr userDrawn="1"/>
          </p:nvSpPr>
          <p:spPr bwMode="auto">
            <a:xfrm>
              <a:off x="1858" y="538"/>
              <a:ext cx="4875" cy="1492"/>
            </a:xfrm>
            <a:custGeom>
              <a:avLst/>
              <a:gdLst/>
              <a:ahLst/>
              <a:cxnLst>
                <a:cxn ang="0">
                  <a:pos x="4875" y="0"/>
                </a:cxn>
                <a:cxn ang="0">
                  <a:pos x="4872" y="79"/>
                </a:cxn>
                <a:cxn ang="0">
                  <a:pos x="4864" y="170"/>
                </a:cxn>
                <a:cxn ang="0">
                  <a:pos x="4847" y="287"/>
                </a:cxn>
                <a:cxn ang="0">
                  <a:pos x="4821" y="428"/>
                </a:cxn>
                <a:cxn ang="0">
                  <a:pos x="4780" y="581"/>
                </a:cxn>
                <a:cxn ang="0">
                  <a:pos x="4740" y="706"/>
                </a:cxn>
                <a:cxn ang="0">
                  <a:pos x="4707" y="790"/>
                </a:cxn>
                <a:cxn ang="0">
                  <a:pos x="4671" y="874"/>
                </a:cxn>
                <a:cxn ang="0">
                  <a:pos x="4628" y="959"/>
                </a:cxn>
                <a:cxn ang="0">
                  <a:pos x="4580" y="1043"/>
                </a:cxn>
                <a:cxn ang="0">
                  <a:pos x="4526" y="1127"/>
                </a:cxn>
                <a:cxn ang="0">
                  <a:pos x="4467" y="1208"/>
                </a:cxn>
                <a:cxn ang="0">
                  <a:pos x="4400" y="1287"/>
                </a:cxn>
                <a:cxn ang="0">
                  <a:pos x="4326" y="1361"/>
                </a:cxn>
                <a:cxn ang="0">
                  <a:pos x="4247" y="1432"/>
                </a:cxn>
                <a:cxn ang="0">
                  <a:pos x="4160" y="1500"/>
                </a:cxn>
                <a:cxn ang="0">
                  <a:pos x="4064" y="1560"/>
                </a:cxn>
                <a:cxn ang="0">
                  <a:pos x="3960" y="1615"/>
                </a:cxn>
                <a:cxn ang="0">
                  <a:pos x="3847" y="1663"/>
                </a:cxn>
                <a:cxn ang="0">
                  <a:pos x="3727" y="1703"/>
                </a:cxn>
                <a:cxn ang="0">
                  <a:pos x="3597" y="1737"/>
                </a:cxn>
                <a:cxn ang="0">
                  <a:pos x="3457" y="1760"/>
                </a:cxn>
                <a:cxn ang="0">
                  <a:pos x="3309" y="1775"/>
                </a:cxn>
                <a:cxn ang="0">
                  <a:pos x="3149" y="1778"/>
                </a:cxn>
                <a:cxn ang="0">
                  <a:pos x="3066" y="1776"/>
                </a:cxn>
                <a:cxn ang="0">
                  <a:pos x="2739" y="1766"/>
                </a:cxn>
                <a:cxn ang="0">
                  <a:pos x="2438" y="1770"/>
                </a:cxn>
                <a:cxn ang="0">
                  <a:pos x="2160" y="1783"/>
                </a:cxn>
                <a:cxn ang="0">
                  <a:pos x="1904" y="1808"/>
                </a:cxn>
                <a:cxn ang="0">
                  <a:pos x="1669" y="1844"/>
                </a:cxn>
                <a:cxn ang="0">
                  <a:pos x="1452" y="1891"/>
                </a:cxn>
                <a:cxn ang="0">
                  <a:pos x="1351" y="1918"/>
                </a:cxn>
                <a:cxn ang="0">
                  <a:pos x="1254" y="1949"/>
                </a:cxn>
                <a:cxn ang="0">
                  <a:pos x="1161" y="1983"/>
                </a:cxn>
                <a:cxn ang="0">
                  <a:pos x="1071" y="2018"/>
                </a:cxn>
                <a:cxn ang="0">
                  <a:pos x="984" y="2059"/>
                </a:cxn>
                <a:cxn ang="0">
                  <a:pos x="903" y="2101"/>
                </a:cxn>
                <a:cxn ang="0">
                  <a:pos x="823" y="2144"/>
                </a:cxn>
                <a:cxn ang="0">
                  <a:pos x="747" y="2193"/>
                </a:cxn>
                <a:cxn ang="0">
                  <a:pos x="673" y="2243"/>
                </a:cxn>
                <a:cxn ang="0">
                  <a:pos x="603" y="2296"/>
                </a:cxn>
                <a:cxn ang="0">
                  <a:pos x="535" y="2351"/>
                </a:cxn>
                <a:cxn ang="0">
                  <a:pos x="404" y="2472"/>
                </a:cxn>
                <a:cxn ang="0">
                  <a:pos x="282" y="2604"/>
                </a:cxn>
                <a:cxn ang="0">
                  <a:pos x="167" y="2747"/>
                </a:cxn>
                <a:cxn ang="0">
                  <a:pos x="54" y="2902"/>
                </a:cxn>
              </a:cxnLst>
              <a:rect l="0" t="0" r="r" b="b"/>
              <a:pathLst>
                <a:path w="4875" h="2984">
                  <a:moveTo>
                    <a:pt x="4875" y="0"/>
                  </a:moveTo>
                  <a:lnTo>
                    <a:pt x="4875" y="0"/>
                  </a:lnTo>
                  <a:lnTo>
                    <a:pt x="4875" y="21"/>
                  </a:lnTo>
                  <a:lnTo>
                    <a:pt x="4872" y="79"/>
                  </a:lnTo>
                  <a:lnTo>
                    <a:pt x="4868" y="121"/>
                  </a:lnTo>
                  <a:lnTo>
                    <a:pt x="4864" y="170"/>
                  </a:lnTo>
                  <a:lnTo>
                    <a:pt x="4857" y="226"/>
                  </a:lnTo>
                  <a:lnTo>
                    <a:pt x="4847" y="287"/>
                  </a:lnTo>
                  <a:lnTo>
                    <a:pt x="4835" y="355"/>
                  </a:lnTo>
                  <a:lnTo>
                    <a:pt x="4821" y="428"/>
                  </a:lnTo>
                  <a:lnTo>
                    <a:pt x="4803" y="502"/>
                  </a:lnTo>
                  <a:lnTo>
                    <a:pt x="4780" y="581"/>
                  </a:lnTo>
                  <a:lnTo>
                    <a:pt x="4754" y="664"/>
                  </a:lnTo>
                  <a:lnTo>
                    <a:pt x="4740" y="706"/>
                  </a:lnTo>
                  <a:lnTo>
                    <a:pt x="4724" y="748"/>
                  </a:lnTo>
                  <a:lnTo>
                    <a:pt x="4707" y="790"/>
                  </a:lnTo>
                  <a:lnTo>
                    <a:pt x="4689" y="832"/>
                  </a:lnTo>
                  <a:lnTo>
                    <a:pt x="4671" y="874"/>
                  </a:lnTo>
                  <a:lnTo>
                    <a:pt x="4650" y="917"/>
                  </a:lnTo>
                  <a:lnTo>
                    <a:pt x="4628" y="959"/>
                  </a:lnTo>
                  <a:lnTo>
                    <a:pt x="4604" y="1001"/>
                  </a:lnTo>
                  <a:lnTo>
                    <a:pt x="4580" y="1043"/>
                  </a:lnTo>
                  <a:lnTo>
                    <a:pt x="4554" y="1085"/>
                  </a:lnTo>
                  <a:lnTo>
                    <a:pt x="4526" y="1127"/>
                  </a:lnTo>
                  <a:lnTo>
                    <a:pt x="4497" y="1167"/>
                  </a:lnTo>
                  <a:lnTo>
                    <a:pt x="4467" y="1208"/>
                  </a:lnTo>
                  <a:lnTo>
                    <a:pt x="4435" y="1248"/>
                  </a:lnTo>
                  <a:lnTo>
                    <a:pt x="4400" y="1287"/>
                  </a:lnTo>
                  <a:lnTo>
                    <a:pt x="4364" y="1324"/>
                  </a:lnTo>
                  <a:lnTo>
                    <a:pt x="4326" y="1361"/>
                  </a:lnTo>
                  <a:lnTo>
                    <a:pt x="4288" y="1398"/>
                  </a:lnTo>
                  <a:lnTo>
                    <a:pt x="4247" y="1432"/>
                  </a:lnTo>
                  <a:lnTo>
                    <a:pt x="4204" y="1466"/>
                  </a:lnTo>
                  <a:lnTo>
                    <a:pt x="4160" y="1500"/>
                  </a:lnTo>
                  <a:lnTo>
                    <a:pt x="4113" y="1531"/>
                  </a:lnTo>
                  <a:lnTo>
                    <a:pt x="4064" y="1560"/>
                  </a:lnTo>
                  <a:lnTo>
                    <a:pt x="4013" y="1589"/>
                  </a:lnTo>
                  <a:lnTo>
                    <a:pt x="3960" y="1615"/>
                  </a:lnTo>
                  <a:lnTo>
                    <a:pt x="3906" y="1641"/>
                  </a:lnTo>
                  <a:lnTo>
                    <a:pt x="3847" y="1663"/>
                  </a:lnTo>
                  <a:lnTo>
                    <a:pt x="3789" y="1684"/>
                  </a:lnTo>
                  <a:lnTo>
                    <a:pt x="3727" y="1703"/>
                  </a:lnTo>
                  <a:lnTo>
                    <a:pt x="3663" y="1721"/>
                  </a:lnTo>
                  <a:lnTo>
                    <a:pt x="3597" y="1737"/>
                  </a:lnTo>
                  <a:lnTo>
                    <a:pt x="3528" y="1750"/>
                  </a:lnTo>
                  <a:lnTo>
                    <a:pt x="3457" y="1760"/>
                  </a:lnTo>
                  <a:lnTo>
                    <a:pt x="3385" y="1768"/>
                  </a:lnTo>
                  <a:lnTo>
                    <a:pt x="3309" y="1775"/>
                  </a:lnTo>
                  <a:lnTo>
                    <a:pt x="3230" y="1778"/>
                  </a:lnTo>
                  <a:lnTo>
                    <a:pt x="3149" y="1778"/>
                  </a:lnTo>
                  <a:lnTo>
                    <a:pt x="3066" y="1776"/>
                  </a:lnTo>
                  <a:lnTo>
                    <a:pt x="3066" y="1776"/>
                  </a:lnTo>
                  <a:lnTo>
                    <a:pt x="2899" y="1770"/>
                  </a:lnTo>
                  <a:lnTo>
                    <a:pt x="2739" y="1766"/>
                  </a:lnTo>
                  <a:lnTo>
                    <a:pt x="2585" y="1766"/>
                  </a:lnTo>
                  <a:lnTo>
                    <a:pt x="2438" y="1770"/>
                  </a:lnTo>
                  <a:lnTo>
                    <a:pt x="2297" y="1775"/>
                  </a:lnTo>
                  <a:lnTo>
                    <a:pt x="2160" y="1783"/>
                  </a:lnTo>
                  <a:lnTo>
                    <a:pt x="2030" y="1794"/>
                  </a:lnTo>
                  <a:lnTo>
                    <a:pt x="1904" y="1808"/>
                  </a:lnTo>
                  <a:lnTo>
                    <a:pt x="1784" y="1825"/>
                  </a:lnTo>
                  <a:lnTo>
                    <a:pt x="1669" y="1844"/>
                  </a:lnTo>
                  <a:lnTo>
                    <a:pt x="1558" y="1867"/>
                  </a:lnTo>
                  <a:lnTo>
                    <a:pt x="1452" y="1891"/>
                  </a:lnTo>
                  <a:lnTo>
                    <a:pt x="1401" y="1904"/>
                  </a:lnTo>
                  <a:lnTo>
                    <a:pt x="1351" y="1918"/>
                  </a:lnTo>
                  <a:lnTo>
                    <a:pt x="1302" y="1934"/>
                  </a:lnTo>
                  <a:lnTo>
                    <a:pt x="1254" y="1949"/>
                  </a:lnTo>
                  <a:lnTo>
                    <a:pt x="1207" y="1965"/>
                  </a:lnTo>
                  <a:lnTo>
                    <a:pt x="1161" y="1983"/>
                  </a:lnTo>
                  <a:lnTo>
                    <a:pt x="1115" y="2001"/>
                  </a:lnTo>
                  <a:lnTo>
                    <a:pt x="1071" y="2018"/>
                  </a:lnTo>
                  <a:lnTo>
                    <a:pt x="1028" y="2038"/>
                  </a:lnTo>
                  <a:lnTo>
                    <a:pt x="984" y="2059"/>
                  </a:lnTo>
                  <a:lnTo>
                    <a:pt x="943" y="2078"/>
                  </a:lnTo>
                  <a:lnTo>
                    <a:pt x="903" y="2101"/>
                  </a:lnTo>
                  <a:lnTo>
                    <a:pt x="862" y="2122"/>
                  </a:lnTo>
                  <a:lnTo>
                    <a:pt x="823" y="2144"/>
                  </a:lnTo>
                  <a:lnTo>
                    <a:pt x="785" y="2169"/>
                  </a:lnTo>
                  <a:lnTo>
                    <a:pt x="747" y="2193"/>
                  </a:lnTo>
                  <a:lnTo>
                    <a:pt x="710" y="2217"/>
                  </a:lnTo>
                  <a:lnTo>
                    <a:pt x="673" y="2243"/>
                  </a:lnTo>
                  <a:lnTo>
                    <a:pt x="637" y="2269"/>
                  </a:lnTo>
                  <a:lnTo>
                    <a:pt x="603" y="2296"/>
                  </a:lnTo>
                  <a:lnTo>
                    <a:pt x="568" y="2324"/>
                  </a:lnTo>
                  <a:lnTo>
                    <a:pt x="535" y="2351"/>
                  </a:lnTo>
                  <a:lnTo>
                    <a:pt x="468" y="2411"/>
                  </a:lnTo>
                  <a:lnTo>
                    <a:pt x="404" y="2472"/>
                  </a:lnTo>
                  <a:lnTo>
                    <a:pt x="343" y="2537"/>
                  </a:lnTo>
                  <a:lnTo>
                    <a:pt x="282" y="2604"/>
                  </a:lnTo>
                  <a:lnTo>
                    <a:pt x="224" y="2674"/>
                  </a:lnTo>
                  <a:lnTo>
                    <a:pt x="167" y="2747"/>
                  </a:lnTo>
                  <a:lnTo>
                    <a:pt x="110" y="2822"/>
                  </a:lnTo>
                  <a:lnTo>
                    <a:pt x="54" y="2902"/>
                  </a:lnTo>
                  <a:lnTo>
                    <a:pt x="0" y="298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5630" name="Freeform 62"/>
            <p:cNvSpPr>
              <a:spLocks/>
            </p:cNvSpPr>
            <p:nvPr userDrawn="1"/>
          </p:nvSpPr>
          <p:spPr bwMode="auto">
            <a:xfrm>
              <a:off x="1912" y="510"/>
              <a:ext cx="4831" cy="1548"/>
            </a:xfrm>
            <a:custGeom>
              <a:avLst/>
              <a:gdLst/>
              <a:ahLst/>
              <a:cxnLst>
                <a:cxn ang="0">
                  <a:pos x="4831" y="0"/>
                </a:cxn>
                <a:cxn ang="0">
                  <a:pos x="4828" y="80"/>
                </a:cxn>
                <a:cxn ang="0">
                  <a:pos x="4821" y="172"/>
                </a:cxn>
                <a:cxn ang="0">
                  <a:pos x="4806" y="291"/>
                </a:cxn>
                <a:cxn ang="0">
                  <a:pos x="4782" y="430"/>
                </a:cxn>
                <a:cxn ang="0">
                  <a:pos x="4743" y="587"/>
                </a:cxn>
                <a:cxn ang="0">
                  <a:pos x="4706" y="711"/>
                </a:cxn>
                <a:cxn ang="0">
                  <a:pos x="4674" y="797"/>
                </a:cxn>
                <a:cxn ang="0">
                  <a:pos x="4638" y="882"/>
                </a:cxn>
                <a:cxn ang="0">
                  <a:pos x="4597" y="969"/>
                </a:cxn>
                <a:cxn ang="0">
                  <a:pos x="4550" y="1055"/>
                </a:cxn>
                <a:cxn ang="0">
                  <a:pos x="4497" y="1139"/>
                </a:cxn>
                <a:cxn ang="0">
                  <a:pos x="4439" y="1223"/>
                </a:cxn>
                <a:cxn ang="0">
                  <a:pos x="4374" y="1302"/>
                </a:cxn>
                <a:cxn ang="0">
                  <a:pos x="4303" y="1379"/>
                </a:cxn>
                <a:cxn ang="0">
                  <a:pos x="4224" y="1452"/>
                </a:cxn>
                <a:cxn ang="0">
                  <a:pos x="4136" y="1522"/>
                </a:cxn>
                <a:cxn ang="0">
                  <a:pos x="4042" y="1584"/>
                </a:cxn>
                <a:cxn ang="0">
                  <a:pos x="3939" y="1643"/>
                </a:cxn>
                <a:cxn ang="0">
                  <a:pos x="3828" y="1693"/>
                </a:cxn>
                <a:cxn ang="0">
                  <a:pos x="3707" y="1736"/>
                </a:cxn>
                <a:cxn ang="0">
                  <a:pos x="3578" y="1772"/>
                </a:cxn>
                <a:cxn ang="0">
                  <a:pos x="3439" y="1798"/>
                </a:cxn>
                <a:cxn ang="0">
                  <a:pos x="3291" y="1815"/>
                </a:cxn>
                <a:cxn ang="0">
                  <a:pos x="3131" y="1822"/>
                </a:cxn>
                <a:cxn ang="0">
                  <a:pos x="3048" y="1822"/>
                </a:cxn>
                <a:cxn ang="0">
                  <a:pos x="2720" y="1819"/>
                </a:cxn>
                <a:cxn ang="0">
                  <a:pos x="2419" y="1828"/>
                </a:cxn>
                <a:cxn ang="0">
                  <a:pos x="2141" y="1848"/>
                </a:cxn>
                <a:cxn ang="0">
                  <a:pos x="1887" y="1877"/>
                </a:cxn>
                <a:cxn ang="0">
                  <a:pos x="1651" y="1919"/>
                </a:cxn>
                <a:cxn ang="0">
                  <a:pos x="1436" y="1970"/>
                </a:cxn>
                <a:cxn ang="0">
                  <a:pos x="1335" y="1999"/>
                </a:cxn>
                <a:cxn ang="0">
                  <a:pos x="1239" y="2032"/>
                </a:cxn>
                <a:cxn ang="0">
                  <a:pos x="1146" y="2067"/>
                </a:cxn>
                <a:cxn ang="0">
                  <a:pos x="1057" y="2106"/>
                </a:cxn>
                <a:cxn ang="0">
                  <a:pos x="971" y="2148"/>
                </a:cxn>
                <a:cxn ang="0">
                  <a:pos x="889" y="2192"/>
                </a:cxn>
                <a:cxn ang="0">
                  <a:pos x="811" y="2237"/>
                </a:cxn>
                <a:cxn ang="0">
                  <a:pos x="735" y="2287"/>
                </a:cxn>
                <a:cxn ang="0">
                  <a:pos x="663" y="2339"/>
                </a:cxn>
                <a:cxn ang="0">
                  <a:pos x="593" y="2393"/>
                </a:cxn>
                <a:cxn ang="0">
                  <a:pos x="525" y="2452"/>
                </a:cxn>
                <a:cxn ang="0">
                  <a:pos x="397" y="2576"/>
                </a:cxn>
                <a:cxn ang="0">
                  <a:pos x="277" y="2710"/>
                </a:cxn>
                <a:cxn ang="0">
                  <a:pos x="163" y="2857"/>
                </a:cxn>
                <a:cxn ang="0">
                  <a:pos x="53" y="3013"/>
                </a:cxn>
              </a:cxnLst>
              <a:rect l="0" t="0" r="r" b="b"/>
              <a:pathLst>
                <a:path w="4831" h="3097">
                  <a:moveTo>
                    <a:pt x="4831" y="0"/>
                  </a:moveTo>
                  <a:lnTo>
                    <a:pt x="4831" y="0"/>
                  </a:lnTo>
                  <a:lnTo>
                    <a:pt x="4829" y="21"/>
                  </a:lnTo>
                  <a:lnTo>
                    <a:pt x="4828" y="80"/>
                  </a:lnTo>
                  <a:lnTo>
                    <a:pt x="4825" y="122"/>
                  </a:lnTo>
                  <a:lnTo>
                    <a:pt x="4821" y="172"/>
                  </a:lnTo>
                  <a:lnTo>
                    <a:pt x="4814" y="228"/>
                  </a:lnTo>
                  <a:lnTo>
                    <a:pt x="4806" y="291"/>
                  </a:lnTo>
                  <a:lnTo>
                    <a:pt x="4796" y="359"/>
                  </a:lnTo>
                  <a:lnTo>
                    <a:pt x="4782" y="430"/>
                  </a:lnTo>
                  <a:lnTo>
                    <a:pt x="4764" y="507"/>
                  </a:lnTo>
                  <a:lnTo>
                    <a:pt x="4743" y="587"/>
                  </a:lnTo>
                  <a:lnTo>
                    <a:pt x="4719" y="669"/>
                  </a:lnTo>
                  <a:lnTo>
                    <a:pt x="4706" y="711"/>
                  </a:lnTo>
                  <a:lnTo>
                    <a:pt x="4690" y="755"/>
                  </a:lnTo>
                  <a:lnTo>
                    <a:pt x="4674" y="797"/>
                  </a:lnTo>
                  <a:lnTo>
                    <a:pt x="4657" y="840"/>
                  </a:lnTo>
                  <a:lnTo>
                    <a:pt x="4638" y="882"/>
                  </a:lnTo>
                  <a:lnTo>
                    <a:pt x="4618" y="926"/>
                  </a:lnTo>
                  <a:lnTo>
                    <a:pt x="4597" y="969"/>
                  </a:lnTo>
                  <a:lnTo>
                    <a:pt x="4574" y="1011"/>
                  </a:lnTo>
                  <a:lnTo>
                    <a:pt x="4550" y="1055"/>
                  </a:lnTo>
                  <a:lnTo>
                    <a:pt x="4525" y="1097"/>
                  </a:lnTo>
                  <a:lnTo>
                    <a:pt x="4497" y="1139"/>
                  </a:lnTo>
                  <a:lnTo>
                    <a:pt x="4470" y="1181"/>
                  </a:lnTo>
                  <a:lnTo>
                    <a:pt x="4439" y="1223"/>
                  </a:lnTo>
                  <a:lnTo>
                    <a:pt x="4407" y="1263"/>
                  </a:lnTo>
                  <a:lnTo>
                    <a:pt x="4374" y="1302"/>
                  </a:lnTo>
                  <a:lnTo>
                    <a:pt x="4339" y="1342"/>
                  </a:lnTo>
                  <a:lnTo>
                    <a:pt x="4303" y="1379"/>
                  </a:lnTo>
                  <a:lnTo>
                    <a:pt x="4264" y="1417"/>
                  </a:lnTo>
                  <a:lnTo>
                    <a:pt x="4224" y="1452"/>
                  </a:lnTo>
                  <a:lnTo>
                    <a:pt x="4181" y="1488"/>
                  </a:lnTo>
                  <a:lnTo>
                    <a:pt x="4136" y="1522"/>
                  </a:lnTo>
                  <a:lnTo>
                    <a:pt x="4091" y="1554"/>
                  </a:lnTo>
                  <a:lnTo>
                    <a:pt x="4042" y="1584"/>
                  </a:lnTo>
                  <a:lnTo>
                    <a:pt x="3992" y="1614"/>
                  </a:lnTo>
                  <a:lnTo>
                    <a:pt x="3939" y="1643"/>
                  </a:lnTo>
                  <a:lnTo>
                    <a:pt x="3885" y="1668"/>
                  </a:lnTo>
                  <a:lnTo>
                    <a:pt x="3828" y="1693"/>
                  </a:lnTo>
                  <a:lnTo>
                    <a:pt x="3768" y="1715"/>
                  </a:lnTo>
                  <a:lnTo>
                    <a:pt x="3707" y="1736"/>
                  </a:lnTo>
                  <a:lnTo>
                    <a:pt x="3643" y="1754"/>
                  </a:lnTo>
                  <a:lnTo>
                    <a:pt x="3578" y="1772"/>
                  </a:lnTo>
                  <a:lnTo>
                    <a:pt x="3510" y="1786"/>
                  </a:lnTo>
                  <a:lnTo>
                    <a:pt x="3439" y="1798"/>
                  </a:lnTo>
                  <a:lnTo>
                    <a:pt x="3366" y="1807"/>
                  </a:lnTo>
                  <a:lnTo>
                    <a:pt x="3291" y="1815"/>
                  </a:lnTo>
                  <a:lnTo>
                    <a:pt x="3212" y="1820"/>
                  </a:lnTo>
                  <a:lnTo>
                    <a:pt x="3131" y="1822"/>
                  </a:lnTo>
                  <a:lnTo>
                    <a:pt x="3048" y="1822"/>
                  </a:lnTo>
                  <a:lnTo>
                    <a:pt x="3048" y="1822"/>
                  </a:lnTo>
                  <a:lnTo>
                    <a:pt x="2881" y="1819"/>
                  </a:lnTo>
                  <a:lnTo>
                    <a:pt x="2720" y="1819"/>
                  </a:lnTo>
                  <a:lnTo>
                    <a:pt x="2567" y="1822"/>
                  </a:lnTo>
                  <a:lnTo>
                    <a:pt x="2419" y="1828"/>
                  </a:lnTo>
                  <a:lnTo>
                    <a:pt x="2277" y="1836"/>
                  </a:lnTo>
                  <a:lnTo>
                    <a:pt x="2141" y="1848"/>
                  </a:lnTo>
                  <a:lnTo>
                    <a:pt x="2012" y="1861"/>
                  </a:lnTo>
                  <a:lnTo>
                    <a:pt x="1887" y="1877"/>
                  </a:lnTo>
                  <a:lnTo>
                    <a:pt x="1766" y="1896"/>
                  </a:lnTo>
                  <a:lnTo>
                    <a:pt x="1651" y="1919"/>
                  </a:lnTo>
                  <a:lnTo>
                    <a:pt x="1541" y="1943"/>
                  </a:lnTo>
                  <a:lnTo>
                    <a:pt x="1436" y="1970"/>
                  </a:lnTo>
                  <a:lnTo>
                    <a:pt x="1384" y="1985"/>
                  </a:lnTo>
                  <a:lnTo>
                    <a:pt x="1335" y="1999"/>
                  </a:lnTo>
                  <a:lnTo>
                    <a:pt x="1286" y="2016"/>
                  </a:lnTo>
                  <a:lnTo>
                    <a:pt x="1239" y="2032"/>
                  </a:lnTo>
                  <a:lnTo>
                    <a:pt x="1191" y="2050"/>
                  </a:lnTo>
                  <a:lnTo>
                    <a:pt x="1146" y="2067"/>
                  </a:lnTo>
                  <a:lnTo>
                    <a:pt x="1100" y="2087"/>
                  </a:lnTo>
                  <a:lnTo>
                    <a:pt x="1057" y="2106"/>
                  </a:lnTo>
                  <a:lnTo>
                    <a:pt x="1014" y="2127"/>
                  </a:lnTo>
                  <a:lnTo>
                    <a:pt x="971" y="2148"/>
                  </a:lnTo>
                  <a:lnTo>
                    <a:pt x="930" y="2169"/>
                  </a:lnTo>
                  <a:lnTo>
                    <a:pt x="889" y="2192"/>
                  </a:lnTo>
                  <a:lnTo>
                    <a:pt x="850" y="2214"/>
                  </a:lnTo>
                  <a:lnTo>
                    <a:pt x="811" y="2237"/>
                  </a:lnTo>
                  <a:lnTo>
                    <a:pt x="772" y="2263"/>
                  </a:lnTo>
                  <a:lnTo>
                    <a:pt x="735" y="2287"/>
                  </a:lnTo>
                  <a:lnTo>
                    <a:pt x="699" y="2313"/>
                  </a:lnTo>
                  <a:lnTo>
                    <a:pt x="663" y="2339"/>
                  </a:lnTo>
                  <a:lnTo>
                    <a:pt x="628" y="2366"/>
                  </a:lnTo>
                  <a:lnTo>
                    <a:pt x="593" y="2393"/>
                  </a:lnTo>
                  <a:lnTo>
                    <a:pt x="558" y="2423"/>
                  </a:lnTo>
                  <a:lnTo>
                    <a:pt x="525" y="2452"/>
                  </a:lnTo>
                  <a:lnTo>
                    <a:pt x="460" y="2511"/>
                  </a:lnTo>
                  <a:lnTo>
                    <a:pt x="397" y="2576"/>
                  </a:lnTo>
                  <a:lnTo>
                    <a:pt x="336" y="2640"/>
                  </a:lnTo>
                  <a:lnTo>
                    <a:pt x="277" y="2710"/>
                  </a:lnTo>
                  <a:lnTo>
                    <a:pt x="220" y="2783"/>
                  </a:lnTo>
                  <a:lnTo>
                    <a:pt x="163" y="2857"/>
                  </a:lnTo>
                  <a:lnTo>
                    <a:pt x="107" y="2934"/>
                  </a:lnTo>
                  <a:lnTo>
                    <a:pt x="53" y="3013"/>
                  </a:lnTo>
                  <a:lnTo>
                    <a:pt x="0" y="3097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5631" name="Freeform 63"/>
            <p:cNvSpPr>
              <a:spLocks/>
            </p:cNvSpPr>
            <p:nvPr userDrawn="1"/>
          </p:nvSpPr>
          <p:spPr bwMode="auto">
            <a:xfrm>
              <a:off x="1968" y="481"/>
              <a:ext cx="4782" cy="1605"/>
            </a:xfrm>
            <a:custGeom>
              <a:avLst/>
              <a:gdLst/>
              <a:ahLst/>
              <a:cxnLst>
                <a:cxn ang="0">
                  <a:pos x="4782" y="0"/>
                </a:cxn>
                <a:cxn ang="0">
                  <a:pos x="4780" y="81"/>
                </a:cxn>
                <a:cxn ang="0">
                  <a:pos x="4775" y="173"/>
                </a:cxn>
                <a:cxn ang="0">
                  <a:pos x="4762" y="292"/>
                </a:cxn>
                <a:cxn ang="0">
                  <a:pos x="4740" y="433"/>
                </a:cxn>
                <a:cxn ang="0">
                  <a:pos x="4704" y="591"/>
                </a:cxn>
                <a:cxn ang="0">
                  <a:pos x="4668" y="717"/>
                </a:cxn>
                <a:cxn ang="0">
                  <a:pos x="4637" y="802"/>
                </a:cxn>
                <a:cxn ang="0">
                  <a:pos x="4602" y="890"/>
                </a:cxn>
                <a:cxn ang="0">
                  <a:pos x="4564" y="978"/>
                </a:cxn>
                <a:cxn ang="0">
                  <a:pos x="4518" y="1066"/>
                </a:cxn>
                <a:cxn ang="0">
                  <a:pos x="4466" y="1151"/>
                </a:cxn>
                <a:cxn ang="0">
                  <a:pos x="4409" y="1235"/>
                </a:cxn>
                <a:cxn ang="0">
                  <a:pos x="4346" y="1318"/>
                </a:cxn>
                <a:cxn ang="0">
                  <a:pos x="4275" y="1397"/>
                </a:cxn>
                <a:cxn ang="0">
                  <a:pos x="4197" y="1471"/>
                </a:cxn>
                <a:cxn ang="0">
                  <a:pos x="4111" y="1542"/>
                </a:cxn>
                <a:cxn ang="0">
                  <a:pos x="4018" y="1608"/>
                </a:cxn>
                <a:cxn ang="0">
                  <a:pos x="3917" y="1668"/>
                </a:cxn>
                <a:cxn ang="0">
                  <a:pos x="3805" y="1721"/>
                </a:cxn>
                <a:cxn ang="0">
                  <a:pos x="3686" y="1766"/>
                </a:cxn>
                <a:cxn ang="0">
                  <a:pos x="3557" y="1805"/>
                </a:cxn>
                <a:cxn ang="0">
                  <a:pos x="3418" y="1834"/>
                </a:cxn>
                <a:cxn ang="0">
                  <a:pos x="3270" y="1855"/>
                </a:cxn>
                <a:cxn ang="0">
                  <a:pos x="3110" y="1865"/>
                </a:cxn>
                <a:cxn ang="0">
                  <a:pos x="3027" y="1867"/>
                </a:cxn>
                <a:cxn ang="0">
                  <a:pos x="2700" y="1870"/>
                </a:cxn>
                <a:cxn ang="0">
                  <a:pos x="2399" y="1884"/>
                </a:cxn>
                <a:cxn ang="0">
                  <a:pos x="2121" y="1910"/>
                </a:cxn>
                <a:cxn ang="0">
                  <a:pos x="1867" y="1946"/>
                </a:cxn>
                <a:cxn ang="0">
                  <a:pos x="1633" y="1991"/>
                </a:cxn>
                <a:cxn ang="0">
                  <a:pos x="1419" y="2047"/>
                </a:cxn>
                <a:cxn ang="0">
                  <a:pos x="1317" y="2080"/>
                </a:cxn>
                <a:cxn ang="0">
                  <a:pos x="1222" y="2115"/>
                </a:cxn>
                <a:cxn ang="0">
                  <a:pos x="1129" y="2152"/>
                </a:cxn>
                <a:cxn ang="0">
                  <a:pos x="1041" y="2193"/>
                </a:cxn>
                <a:cxn ang="0">
                  <a:pos x="956" y="2235"/>
                </a:cxn>
                <a:cxn ang="0">
                  <a:pos x="874" y="2282"/>
                </a:cxn>
                <a:cxn ang="0">
                  <a:pos x="797" y="2330"/>
                </a:cxn>
                <a:cxn ang="0">
                  <a:pos x="722" y="2380"/>
                </a:cxn>
                <a:cxn ang="0">
                  <a:pos x="651" y="2435"/>
                </a:cxn>
                <a:cxn ang="0">
                  <a:pos x="582" y="2491"/>
                </a:cxn>
                <a:cxn ang="0">
                  <a:pos x="515" y="2550"/>
                </a:cxn>
                <a:cxn ang="0">
                  <a:pos x="389" y="2677"/>
                </a:cxn>
                <a:cxn ang="0">
                  <a:pos x="271" y="2816"/>
                </a:cxn>
                <a:cxn ang="0">
                  <a:pos x="158" y="2965"/>
                </a:cxn>
                <a:cxn ang="0">
                  <a:pos x="51" y="3124"/>
                </a:cxn>
              </a:cxnLst>
              <a:rect l="0" t="0" r="r" b="b"/>
              <a:pathLst>
                <a:path w="4782" h="3210">
                  <a:moveTo>
                    <a:pt x="4782" y="0"/>
                  </a:moveTo>
                  <a:lnTo>
                    <a:pt x="4782" y="0"/>
                  </a:lnTo>
                  <a:lnTo>
                    <a:pt x="4782" y="21"/>
                  </a:lnTo>
                  <a:lnTo>
                    <a:pt x="4780" y="81"/>
                  </a:lnTo>
                  <a:lnTo>
                    <a:pt x="4779" y="123"/>
                  </a:lnTo>
                  <a:lnTo>
                    <a:pt x="4775" y="173"/>
                  </a:lnTo>
                  <a:lnTo>
                    <a:pt x="4770" y="229"/>
                  </a:lnTo>
                  <a:lnTo>
                    <a:pt x="4762" y="292"/>
                  </a:lnTo>
                  <a:lnTo>
                    <a:pt x="4752" y="360"/>
                  </a:lnTo>
                  <a:lnTo>
                    <a:pt x="4740" y="433"/>
                  </a:lnTo>
                  <a:lnTo>
                    <a:pt x="4723" y="510"/>
                  </a:lnTo>
                  <a:lnTo>
                    <a:pt x="4704" y="591"/>
                  </a:lnTo>
                  <a:lnTo>
                    <a:pt x="4682" y="675"/>
                  </a:lnTo>
                  <a:lnTo>
                    <a:pt x="4668" y="717"/>
                  </a:lnTo>
                  <a:lnTo>
                    <a:pt x="4654" y="760"/>
                  </a:lnTo>
                  <a:lnTo>
                    <a:pt x="4637" y="802"/>
                  </a:lnTo>
                  <a:lnTo>
                    <a:pt x="4620" y="846"/>
                  </a:lnTo>
                  <a:lnTo>
                    <a:pt x="4602" y="890"/>
                  </a:lnTo>
                  <a:lnTo>
                    <a:pt x="4584" y="935"/>
                  </a:lnTo>
                  <a:lnTo>
                    <a:pt x="4564" y="978"/>
                  </a:lnTo>
                  <a:lnTo>
                    <a:pt x="4541" y="1022"/>
                  </a:lnTo>
                  <a:lnTo>
                    <a:pt x="4518" y="1066"/>
                  </a:lnTo>
                  <a:lnTo>
                    <a:pt x="4493" y="1108"/>
                  </a:lnTo>
                  <a:lnTo>
                    <a:pt x="4466" y="1151"/>
                  </a:lnTo>
                  <a:lnTo>
                    <a:pt x="4439" y="1193"/>
                  </a:lnTo>
                  <a:lnTo>
                    <a:pt x="4409" y="1235"/>
                  </a:lnTo>
                  <a:lnTo>
                    <a:pt x="4379" y="1277"/>
                  </a:lnTo>
                  <a:lnTo>
                    <a:pt x="4346" y="1318"/>
                  </a:lnTo>
                  <a:lnTo>
                    <a:pt x="4311" y="1358"/>
                  </a:lnTo>
                  <a:lnTo>
                    <a:pt x="4275" y="1397"/>
                  </a:lnTo>
                  <a:lnTo>
                    <a:pt x="4237" y="1435"/>
                  </a:lnTo>
                  <a:lnTo>
                    <a:pt x="4197" y="1471"/>
                  </a:lnTo>
                  <a:lnTo>
                    <a:pt x="4155" y="1508"/>
                  </a:lnTo>
                  <a:lnTo>
                    <a:pt x="4111" y="1542"/>
                  </a:lnTo>
                  <a:lnTo>
                    <a:pt x="4065" y="1576"/>
                  </a:lnTo>
                  <a:lnTo>
                    <a:pt x="4018" y="1608"/>
                  </a:lnTo>
                  <a:lnTo>
                    <a:pt x="3968" y="1639"/>
                  </a:lnTo>
                  <a:lnTo>
                    <a:pt x="3917" y="1668"/>
                  </a:lnTo>
                  <a:lnTo>
                    <a:pt x="3862" y="1695"/>
                  </a:lnTo>
                  <a:lnTo>
                    <a:pt x="3805" y="1721"/>
                  </a:lnTo>
                  <a:lnTo>
                    <a:pt x="3747" y="1744"/>
                  </a:lnTo>
                  <a:lnTo>
                    <a:pt x="3686" y="1766"/>
                  </a:lnTo>
                  <a:lnTo>
                    <a:pt x="3622" y="1787"/>
                  </a:lnTo>
                  <a:lnTo>
                    <a:pt x="3557" y="1805"/>
                  </a:lnTo>
                  <a:lnTo>
                    <a:pt x="3489" y="1821"/>
                  </a:lnTo>
                  <a:lnTo>
                    <a:pt x="3418" y="1834"/>
                  </a:lnTo>
                  <a:lnTo>
                    <a:pt x="3344" y="1846"/>
                  </a:lnTo>
                  <a:lnTo>
                    <a:pt x="3270" y="1855"/>
                  </a:lnTo>
                  <a:lnTo>
                    <a:pt x="3192" y="1860"/>
                  </a:lnTo>
                  <a:lnTo>
                    <a:pt x="3110" y="1865"/>
                  </a:lnTo>
                  <a:lnTo>
                    <a:pt x="3027" y="1867"/>
                  </a:lnTo>
                  <a:lnTo>
                    <a:pt x="3027" y="1867"/>
                  </a:lnTo>
                  <a:lnTo>
                    <a:pt x="2860" y="1867"/>
                  </a:lnTo>
                  <a:lnTo>
                    <a:pt x="2700" y="1870"/>
                  </a:lnTo>
                  <a:lnTo>
                    <a:pt x="2546" y="1876"/>
                  </a:lnTo>
                  <a:lnTo>
                    <a:pt x="2399" y="1884"/>
                  </a:lnTo>
                  <a:lnTo>
                    <a:pt x="2257" y="1896"/>
                  </a:lnTo>
                  <a:lnTo>
                    <a:pt x="2121" y="1910"/>
                  </a:lnTo>
                  <a:lnTo>
                    <a:pt x="1992" y="1926"/>
                  </a:lnTo>
                  <a:lnTo>
                    <a:pt x="1867" y="1946"/>
                  </a:lnTo>
                  <a:lnTo>
                    <a:pt x="1748" y="1967"/>
                  </a:lnTo>
                  <a:lnTo>
                    <a:pt x="1633" y="1991"/>
                  </a:lnTo>
                  <a:lnTo>
                    <a:pt x="1523" y="2018"/>
                  </a:lnTo>
                  <a:lnTo>
                    <a:pt x="1419" y="2047"/>
                  </a:lnTo>
                  <a:lnTo>
                    <a:pt x="1367" y="2064"/>
                  </a:lnTo>
                  <a:lnTo>
                    <a:pt x="1317" y="2080"/>
                  </a:lnTo>
                  <a:lnTo>
                    <a:pt x="1269" y="2097"/>
                  </a:lnTo>
                  <a:lnTo>
                    <a:pt x="1222" y="2115"/>
                  </a:lnTo>
                  <a:lnTo>
                    <a:pt x="1174" y="2133"/>
                  </a:lnTo>
                  <a:lnTo>
                    <a:pt x="1129" y="2152"/>
                  </a:lnTo>
                  <a:lnTo>
                    <a:pt x="1084" y="2172"/>
                  </a:lnTo>
                  <a:lnTo>
                    <a:pt x="1041" y="2193"/>
                  </a:lnTo>
                  <a:lnTo>
                    <a:pt x="998" y="2214"/>
                  </a:lnTo>
                  <a:lnTo>
                    <a:pt x="956" y="2235"/>
                  </a:lnTo>
                  <a:lnTo>
                    <a:pt x="915" y="2257"/>
                  </a:lnTo>
                  <a:lnTo>
                    <a:pt x="874" y="2282"/>
                  </a:lnTo>
                  <a:lnTo>
                    <a:pt x="836" y="2306"/>
                  </a:lnTo>
                  <a:lnTo>
                    <a:pt x="797" y="2330"/>
                  </a:lnTo>
                  <a:lnTo>
                    <a:pt x="759" y="2354"/>
                  </a:lnTo>
                  <a:lnTo>
                    <a:pt x="722" y="2380"/>
                  </a:lnTo>
                  <a:lnTo>
                    <a:pt x="686" y="2407"/>
                  </a:lnTo>
                  <a:lnTo>
                    <a:pt x="651" y="2435"/>
                  </a:lnTo>
                  <a:lnTo>
                    <a:pt x="615" y="2462"/>
                  </a:lnTo>
                  <a:lnTo>
                    <a:pt x="582" y="2491"/>
                  </a:lnTo>
                  <a:lnTo>
                    <a:pt x="548" y="2520"/>
                  </a:lnTo>
                  <a:lnTo>
                    <a:pt x="515" y="2550"/>
                  </a:lnTo>
                  <a:lnTo>
                    <a:pt x="451" y="2613"/>
                  </a:lnTo>
                  <a:lnTo>
                    <a:pt x="389" y="2677"/>
                  </a:lnTo>
                  <a:lnTo>
                    <a:pt x="329" y="2745"/>
                  </a:lnTo>
                  <a:lnTo>
                    <a:pt x="271" y="2816"/>
                  </a:lnTo>
                  <a:lnTo>
                    <a:pt x="214" y="2889"/>
                  </a:lnTo>
                  <a:lnTo>
                    <a:pt x="158" y="2965"/>
                  </a:lnTo>
                  <a:lnTo>
                    <a:pt x="104" y="3044"/>
                  </a:lnTo>
                  <a:lnTo>
                    <a:pt x="51" y="3124"/>
                  </a:lnTo>
                  <a:lnTo>
                    <a:pt x="0" y="321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5632" name="Freeform 64"/>
            <p:cNvSpPr>
              <a:spLocks/>
            </p:cNvSpPr>
            <p:nvPr userDrawn="1"/>
          </p:nvSpPr>
          <p:spPr bwMode="auto">
            <a:xfrm>
              <a:off x="2023" y="453"/>
              <a:ext cx="4733" cy="1662"/>
            </a:xfrm>
            <a:custGeom>
              <a:avLst/>
              <a:gdLst/>
              <a:ahLst/>
              <a:cxnLst>
                <a:cxn ang="0">
                  <a:pos x="4733" y="0"/>
                </a:cxn>
                <a:cxn ang="0">
                  <a:pos x="4733" y="81"/>
                </a:cxn>
                <a:cxn ang="0">
                  <a:pos x="4729" y="173"/>
                </a:cxn>
                <a:cxn ang="0">
                  <a:pos x="4718" y="294"/>
                </a:cxn>
                <a:cxn ang="0">
                  <a:pos x="4699" y="436"/>
                </a:cxn>
                <a:cxn ang="0">
                  <a:pos x="4665" y="596"/>
                </a:cxn>
                <a:cxn ang="0">
                  <a:pos x="4631" y="724"/>
                </a:cxn>
                <a:cxn ang="0">
                  <a:pos x="4602" y="811"/>
                </a:cxn>
                <a:cxn ang="0">
                  <a:pos x="4568" y="898"/>
                </a:cxn>
                <a:cxn ang="0">
                  <a:pos x="4529" y="987"/>
                </a:cxn>
                <a:cxn ang="0">
                  <a:pos x="4486" y="1076"/>
                </a:cxn>
                <a:cxn ang="0">
                  <a:pos x="4436" y="1165"/>
                </a:cxn>
                <a:cxn ang="0">
                  <a:pos x="4381" y="1250"/>
                </a:cxn>
                <a:cxn ang="0">
                  <a:pos x="4317" y="1334"/>
                </a:cxn>
                <a:cxn ang="0">
                  <a:pos x="4247" y="1415"/>
                </a:cxn>
                <a:cxn ang="0">
                  <a:pos x="4171" y="1491"/>
                </a:cxn>
                <a:cxn ang="0">
                  <a:pos x="4086" y="1563"/>
                </a:cxn>
                <a:cxn ang="0">
                  <a:pos x="3993" y="1631"/>
                </a:cxn>
                <a:cxn ang="0">
                  <a:pos x="3893" y="1694"/>
                </a:cxn>
                <a:cxn ang="0">
                  <a:pos x="3784" y="1749"/>
                </a:cxn>
                <a:cxn ang="0">
                  <a:pos x="3664" y="1798"/>
                </a:cxn>
                <a:cxn ang="0">
                  <a:pos x="3537" y="1840"/>
                </a:cxn>
                <a:cxn ang="0">
                  <a:pos x="3398" y="1872"/>
                </a:cxn>
                <a:cxn ang="0">
                  <a:pos x="3249" y="1894"/>
                </a:cxn>
                <a:cxn ang="0">
                  <a:pos x="3091" y="1909"/>
                </a:cxn>
                <a:cxn ang="0">
                  <a:pos x="3008" y="1911"/>
                </a:cxn>
                <a:cxn ang="0">
                  <a:pos x="2681" y="1922"/>
                </a:cxn>
                <a:cxn ang="0">
                  <a:pos x="2380" y="1943"/>
                </a:cxn>
                <a:cxn ang="0">
                  <a:pos x="2102" y="1974"/>
                </a:cxn>
                <a:cxn ang="0">
                  <a:pos x="1848" y="2014"/>
                </a:cxn>
                <a:cxn ang="0">
                  <a:pos x="1615" y="2066"/>
                </a:cxn>
                <a:cxn ang="0">
                  <a:pos x="1401" y="2127"/>
                </a:cxn>
                <a:cxn ang="0">
                  <a:pos x="1301" y="2161"/>
                </a:cxn>
                <a:cxn ang="0">
                  <a:pos x="1205" y="2198"/>
                </a:cxn>
                <a:cxn ang="0">
                  <a:pos x="1114" y="2237"/>
                </a:cxn>
                <a:cxn ang="0">
                  <a:pos x="1026" y="2280"/>
                </a:cxn>
                <a:cxn ang="0">
                  <a:pos x="942" y="2324"/>
                </a:cxn>
                <a:cxn ang="0">
                  <a:pos x="861" y="2372"/>
                </a:cxn>
                <a:cxn ang="0">
                  <a:pos x="785" y="2422"/>
                </a:cxn>
                <a:cxn ang="0">
                  <a:pos x="711" y="2476"/>
                </a:cxn>
                <a:cxn ang="0">
                  <a:pos x="639" y="2531"/>
                </a:cxn>
                <a:cxn ang="0">
                  <a:pos x="571" y="2589"/>
                </a:cxn>
                <a:cxn ang="0">
                  <a:pos x="506" y="2650"/>
                </a:cxn>
                <a:cxn ang="0">
                  <a:pos x="382" y="2779"/>
                </a:cxn>
                <a:cxn ang="0">
                  <a:pos x="265" y="2921"/>
                </a:cxn>
                <a:cxn ang="0">
                  <a:pos x="156" y="3073"/>
                </a:cxn>
                <a:cxn ang="0">
                  <a:pos x="52" y="3236"/>
                </a:cxn>
              </a:cxnLst>
              <a:rect l="0" t="0" r="r" b="b"/>
              <a:pathLst>
                <a:path w="4733" h="3323">
                  <a:moveTo>
                    <a:pt x="4733" y="0"/>
                  </a:moveTo>
                  <a:lnTo>
                    <a:pt x="4733" y="0"/>
                  </a:lnTo>
                  <a:lnTo>
                    <a:pt x="4733" y="21"/>
                  </a:lnTo>
                  <a:lnTo>
                    <a:pt x="4733" y="81"/>
                  </a:lnTo>
                  <a:lnTo>
                    <a:pt x="4732" y="123"/>
                  </a:lnTo>
                  <a:lnTo>
                    <a:pt x="4729" y="173"/>
                  </a:lnTo>
                  <a:lnTo>
                    <a:pt x="4725" y="231"/>
                  </a:lnTo>
                  <a:lnTo>
                    <a:pt x="4718" y="294"/>
                  </a:lnTo>
                  <a:lnTo>
                    <a:pt x="4710" y="364"/>
                  </a:lnTo>
                  <a:lnTo>
                    <a:pt x="4699" y="436"/>
                  </a:lnTo>
                  <a:lnTo>
                    <a:pt x="4683" y="516"/>
                  </a:lnTo>
                  <a:lnTo>
                    <a:pt x="4665" y="596"/>
                  </a:lnTo>
                  <a:lnTo>
                    <a:pt x="4643" y="680"/>
                  </a:lnTo>
                  <a:lnTo>
                    <a:pt x="4631" y="724"/>
                  </a:lnTo>
                  <a:lnTo>
                    <a:pt x="4617" y="767"/>
                  </a:lnTo>
                  <a:lnTo>
                    <a:pt x="4602" y="811"/>
                  </a:lnTo>
                  <a:lnTo>
                    <a:pt x="4586" y="855"/>
                  </a:lnTo>
                  <a:lnTo>
                    <a:pt x="4568" y="898"/>
                  </a:lnTo>
                  <a:lnTo>
                    <a:pt x="4550" y="943"/>
                  </a:lnTo>
                  <a:lnTo>
                    <a:pt x="4529" y="987"/>
                  </a:lnTo>
                  <a:lnTo>
                    <a:pt x="4509" y="1032"/>
                  </a:lnTo>
                  <a:lnTo>
                    <a:pt x="4486" y="1076"/>
                  </a:lnTo>
                  <a:lnTo>
                    <a:pt x="4461" y="1119"/>
                  </a:lnTo>
                  <a:lnTo>
                    <a:pt x="4436" y="1165"/>
                  </a:lnTo>
                  <a:lnTo>
                    <a:pt x="4409" y="1207"/>
                  </a:lnTo>
                  <a:lnTo>
                    <a:pt x="4381" y="1250"/>
                  </a:lnTo>
                  <a:lnTo>
                    <a:pt x="4350" y="1292"/>
                  </a:lnTo>
                  <a:lnTo>
                    <a:pt x="4317" y="1334"/>
                  </a:lnTo>
                  <a:lnTo>
                    <a:pt x="4284" y="1375"/>
                  </a:lnTo>
                  <a:lnTo>
                    <a:pt x="4247" y="1415"/>
                  </a:lnTo>
                  <a:lnTo>
                    <a:pt x="4210" y="1454"/>
                  </a:lnTo>
                  <a:lnTo>
                    <a:pt x="4171" y="1491"/>
                  </a:lnTo>
                  <a:lnTo>
                    <a:pt x="4129" y="1528"/>
                  </a:lnTo>
                  <a:lnTo>
                    <a:pt x="4086" y="1563"/>
                  </a:lnTo>
                  <a:lnTo>
                    <a:pt x="4041" y="1599"/>
                  </a:lnTo>
                  <a:lnTo>
                    <a:pt x="3993" y="1631"/>
                  </a:lnTo>
                  <a:lnTo>
                    <a:pt x="3945" y="1664"/>
                  </a:lnTo>
                  <a:lnTo>
                    <a:pt x="3893" y="1694"/>
                  </a:lnTo>
                  <a:lnTo>
                    <a:pt x="3839" y="1723"/>
                  </a:lnTo>
                  <a:lnTo>
                    <a:pt x="3784" y="1749"/>
                  </a:lnTo>
                  <a:lnTo>
                    <a:pt x="3725" y="1775"/>
                  </a:lnTo>
                  <a:lnTo>
                    <a:pt x="3664" y="1798"/>
                  </a:lnTo>
                  <a:lnTo>
                    <a:pt x="3602" y="1820"/>
                  </a:lnTo>
                  <a:lnTo>
                    <a:pt x="3537" y="1840"/>
                  </a:lnTo>
                  <a:lnTo>
                    <a:pt x="3469" y="1856"/>
                  </a:lnTo>
                  <a:lnTo>
                    <a:pt x="3398" y="1872"/>
                  </a:lnTo>
                  <a:lnTo>
                    <a:pt x="3326" y="1885"/>
                  </a:lnTo>
                  <a:lnTo>
                    <a:pt x="3249" y="1894"/>
                  </a:lnTo>
                  <a:lnTo>
                    <a:pt x="3171" y="1903"/>
                  </a:lnTo>
                  <a:lnTo>
                    <a:pt x="3091" y="1909"/>
                  </a:lnTo>
                  <a:lnTo>
                    <a:pt x="3008" y="1911"/>
                  </a:lnTo>
                  <a:lnTo>
                    <a:pt x="3008" y="1911"/>
                  </a:lnTo>
                  <a:lnTo>
                    <a:pt x="2841" y="1915"/>
                  </a:lnTo>
                  <a:lnTo>
                    <a:pt x="2681" y="1922"/>
                  </a:lnTo>
                  <a:lnTo>
                    <a:pt x="2527" y="1932"/>
                  </a:lnTo>
                  <a:lnTo>
                    <a:pt x="2380" y="1943"/>
                  </a:lnTo>
                  <a:lnTo>
                    <a:pt x="2238" y="1957"/>
                  </a:lnTo>
                  <a:lnTo>
                    <a:pt x="2102" y="1974"/>
                  </a:lnTo>
                  <a:lnTo>
                    <a:pt x="1973" y="1993"/>
                  </a:lnTo>
                  <a:lnTo>
                    <a:pt x="1848" y="2014"/>
                  </a:lnTo>
                  <a:lnTo>
                    <a:pt x="1729" y="2038"/>
                  </a:lnTo>
                  <a:lnTo>
                    <a:pt x="1615" y="2066"/>
                  </a:lnTo>
                  <a:lnTo>
                    <a:pt x="1507" y="2095"/>
                  </a:lnTo>
                  <a:lnTo>
                    <a:pt x="1401" y="2127"/>
                  </a:lnTo>
                  <a:lnTo>
                    <a:pt x="1351" y="2143"/>
                  </a:lnTo>
                  <a:lnTo>
                    <a:pt x="1301" y="2161"/>
                  </a:lnTo>
                  <a:lnTo>
                    <a:pt x="1253" y="2179"/>
                  </a:lnTo>
                  <a:lnTo>
                    <a:pt x="1205" y="2198"/>
                  </a:lnTo>
                  <a:lnTo>
                    <a:pt x="1160" y="2217"/>
                  </a:lnTo>
                  <a:lnTo>
                    <a:pt x="1114" y="2237"/>
                  </a:lnTo>
                  <a:lnTo>
                    <a:pt x="1069" y="2258"/>
                  </a:lnTo>
                  <a:lnTo>
                    <a:pt x="1026" y="2280"/>
                  </a:lnTo>
                  <a:lnTo>
                    <a:pt x="983" y="2301"/>
                  </a:lnTo>
                  <a:lnTo>
                    <a:pt x="942" y="2324"/>
                  </a:lnTo>
                  <a:lnTo>
                    <a:pt x="901" y="2348"/>
                  </a:lnTo>
                  <a:lnTo>
                    <a:pt x="861" y="2372"/>
                  </a:lnTo>
                  <a:lnTo>
                    <a:pt x="822" y="2397"/>
                  </a:lnTo>
                  <a:lnTo>
                    <a:pt x="785" y="2422"/>
                  </a:lnTo>
                  <a:lnTo>
                    <a:pt x="747" y="2448"/>
                  </a:lnTo>
                  <a:lnTo>
                    <a:pt x="711" y="2476"/>
                  </a:lnTo>
                  <a:lnTo>
                    <a:pt x="675" y="2503"/>
                  </a:lnTo>
                  <a:lnTo>
                    <a:pt x="639" y="2531"/>
                  </a:lnTo>
                  <a:lnTo>
                    <a:pt x="606" y="2560"/>
                  </a:lnTo>
                  <a:lnTo>
                    <a:pt x="571" y="2589"/>
                  </a:lnTo>
                  <a:lnTo>
                    <a:pt x="538" y="2619"/>
                  </a:lnTo>
                  <a:lnTo>
                    <a:pt x="506" y="2650"/>
                  </a:lnTo>
                  <a:lnTo>
                    <a:pt x="442" y="2713"/>
                  </a:lnTo>
                  <a:lnTo>
                    <a:pt x="382" y="2779"/>
                  </a:lnTo>
                  <a:lnTo>
                    <a:pt x="322" y="2849"/>
                  </a:lnTo>
                  <a:lnTo>
                    <a:pt x="265" y="2921"/>
                  </a:lnTo>
                  <a:lnTo>
                    <a:pt x="210" y="2996"/>
                  </a:lnTo>
                  <a:lnTo>
                    <a:pt x="156" y="3073"/>
                  </a:lnTo>
                  <a:lnTo>
                    <a:pt x="103" y="3154"/>
                  </a:lnTo>
                  <a:lnTo>
                    <a:pt x="52" y="3236"/>
                  </a:lnTo>
                  <a:lnTo>
                    <a:pt x="0" y="3323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</p:grpSp>
      <p:sp>
        <p:nvSpPr>
          <p:cNvPr id="1005633" name="Rectangle 65" descr="좁은 수평선"/>
          <p:cNvSpPr>
            <a:spLocks noChangeArrowheads="1"/>
          </p:cNvSpPr>
          <p:nvPr/>
        </p:nvSpPr>
        <p:spPr bwMode="auto">
          <a:xfrm>
            <a:off x="0" y="692260"/>
            <a:ext cx="10668000" cy="461963"/>
          </a:xfrm>
          <a:prstGeom prst="rect">
            <a:avLst/>
          </a:prstGeom>
          <a:pattFill prst="narHorz">
            <a:fgClr>
              <a:schemeClr val="bg1">
                <a:alpha val="30000"/>
              </a:schemeClr>
            </a:fgClr>
            <a:bgClr>
              <a:schemeClr val="bg2">
                <a:alpha val="30000"/>
              </a:schemeClr>
            </a:bgClr>
          </a:pattFill>
          <a:ln w="9525">
            <a:noFill/>
            <a:miter lim="800000"/>
            <a:headEnd/>
            <a:tailEnd/>
          </a:ln>
          <a:effectLst/>
        </p:spPr>
        <p:txBody>
          <a:bodyPr wrap="none" lIns="90893" tIns="45454" rIns="90893" bIns="45454" anchor="ctr"/>
          <a:lstStyle/>
          <a:p>
            <a:endParaRPr lang="ko-KR" altLang="en-US">
              <a:solidFill>
                <a:srgbClr val="000000"/>
              </a:solidFill>
            </a:endParaRPr>
          </a:p>
        </p:txBody>
      </p:sp>
      <p:sp>
        <p:nvSpPr>
          <p:cNvPr id="1005634" name="Rectangle 66"/>
          <p:cNvSpPr>
            <a:spLocks noChangeArrowheads="1"/>
          </p:cNvSpPr>
          <p:nvPr/>
        </p:nvSpPr>
        <p:spPr bwMode="auto">
          <a:xfrm>
            <a:off x="14292" y="1301754"/>
            <a:ext cx="10653712" cy="5794375"/>
          </a:xfrm>
          <a:prstGeom prst="rect">
            <a:avLst/>
          </a:prstGeom>
          <a:solidFill>
            <a:schemeClr val="bg1"/>
          </a:solidFill>
          <a:ln w="9525">
            <a:noFill/>
            <a:miter lim="800000"/>
            <a:headEnd/>
            <a:tailEnd/>
          </a:ln>
          <a:effectLst/>
        </p:spPr>
        <p:txBody>
          <a:bodyPr wrap="none" lIns="90893" tIns="45454" rIns="90893" bIns="45454" anchor="ctr"/>
          <a:lstStyle/>
          <a:p>
            <a:endParaRPr lang="ko-KR" altLang="en-US">
              <a:solidFill>
                <a:srgbClr val="000000"/>
              </a:solidFill>
            </a:endParaRPr>
          </a:p>
        </p:txBody>
      </p:sp>
      <p:sp>
        <p:nvSpPr>
          <p:cNvPr id="1005635" name="Text Box 67"/>
          <p:cNvSpPr txBox="1">
            <a:spLocks noChangeArrowheads="1"/>
          </p:cNvSpPr>
          <p:nvPr/>
        </p:nvSpPr>
        <p:spPr bwMode="auto">
          <a:xfrm>
            <a:off x="8999530" y="419123"/>
            <a:ext cx="1469403" cy="3319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57798" tIns="50094" rIns="57798" bIns="50094">
            <a:spAutoFit/>
          </a:bodyPr>
          <a:lstStyle/>
          <a:p>
            <a:pPr defTabSz="981527"/>
            <a:r>
              <a:rPr lang="en-US" altLang="ko-KR" sz="1500" dirty="0">
                <a:solidFill>
                  <a:srgbClr val="FFFFFF"/>
                </a:solidFill>
                <a:latin typeface="Arial Black" pitchFamily="34" charset="0"/>
                <a:ea typeface="HY견고딕" pitchFamily="18" charset="-127"/>
              </a:rPr>
              <a:t>SOUNDRACE</a:t>
            </a:r>
          </a:p>
        </p:txBody>
      </p:sp>
      <p:grpSp>
        <p:nvGrpSpPr>
          <p:cNvPr id="3" name="Group 68"/>
          <p:cNvGrpSpPr>
            <a:grpSpLocks/>
          </p:cNvGrpSpPr>
          <p:nvPr/>
        </p:nvGrpSpPr>
        <p:grpSpPr bwMode="auto">
          <a:xfrm>
            <a:off x="7912107" y="430213"/>
            <a:ext cx="279400" cy="255587"/>
            <a:chOff x="384" y="72"/>
            <a:chExt cx="908" cy="908"/>
          </a:xfrm>
        </p:grpSpPr>
        <p:sp>
          <p:nvSpPr>
            <p:cNvPr id="1005637" name="Oval 69"/>
            <p:cNvSpPr>
              <a:spLocks noChangeArrowheads="1"/>
            </p:cNvSpPr>
            <p:nvPr userDrawn="1"/>
          </p:nvSpPr>
          <p:spPr bwMode="auto">
            <a:xfrm>
              <a:off x="384" y="72"/>
              <a:ext cx="908" cy="908"/>
            </a:xfrm>
            <a:prstGeom prst="ellipse">
              <a:avLst/>
            </a:prstGeom>
            <a:gradFill rotWithShape="1">
              <a:gsLst>
                <a:gs pos="0">
                  <a:srgbClr val="DDF2FF"/>
                </a:gs>
                <a:gs pos="100000">
                  <a:srgbClr val="3900C6"/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lIns="98455" tIns="49231" rIns="98455" bIns="49231" anchor="ctr"/>
            <a:lstStyle/>
            <a:p>
              <a:pPr defTabSz="981527"/>
              <a:endParaRPr lang="ko-KR" altLang="en-US" sz="2600" dirty="0">
                <a:solidFill>
                  <a:srgbClr val="000000"/>
                </a:solidFill>
                <a:latin typeface="HY헤드라인M" pitchFamily="18" charset="-127"/>
                <a:ea typeface="HY헤드라인M" pitchFamily="18" charset="-127"/>
              </a:endParaRPr>
            </a:p>
          </p:txBody>
        </p:sp>
        <p:sp>
          <p:nvSpPr>
            <p:cNvPr id="1005638" name="Oval 70"/>
            <p:cNvSpPr>
              <a:spLocks noChangeArrowheads="1"/>
            </p:cNvSpPr>
            <p:nvPr userDrawn="1"/>
          </p:nvSpPr>
          <p:spPr bwMode="auto">
            <a:xfrm>
              <a:off x="612" y="328"/>
              <a:ext cx="408" cy="408"/>
            </a:xfrm>
            <a:prstGeom prst="ellipse">
              <a:avLst/>
            </a:prstGeom>
            <a:gradFill rotWithShape="1">
              <a:gsLst>
                <a:gs pos="0">
                  <a:schemeClr val="bg1"/>
                </a:gs>
                <a:gs pos="100000">
                  <a:srgbClr val="3900C6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5639" name="Oval 71"/>
            <p:cNvSpPr>
              <a:spLocks noChangeArrowheads="1"/>
            </p:cNvSpPr>
            <p:nvPr userDrawn="1"/>
          </p:nvSpPr>
          <p:spPr bwMode="auto">
            <a:xfrm rot="-1983712">
              <a:off x="445" y="171"/>
              <a:ext cx="499" cy="318"/>
            </a:xfrm>
            <a:prstGeom prst="ellipse">
              <a:avLst/>
            </a:prstGeom>
            <a:gradFill rotWithShape="1">
              <a:gsLst>
                <a:gs pos="0">
                  <a:srgbClr val="E5E5FF">
                    <a:alpha val="95000"/>
                  </a:srgbClr>
                </a:gs>
                <a:gs pos="100000">
                  <a:schemeClr val="bg1">
                    <a:alpha val="0"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</p:grpSp>
      <p:grpSp>
        <p:nvGrpSpPr>
          <p:cNvPr id="4" name="Group 72"/>
          <p:cNvGrpSpPr>
            <a:grpSpLocks/>
          </p:cNvGrpSpPr>
          <p:nvPr/>
        </p:nvGrpSpPr>
        <p:grpSpPr bwMode="auto">
          <a:xfrm>
            <a:off x="8585314" y="438154"/>
            <a:ext cx="277813" cy="257175"/>
            <a:chOff x="1383" y="73"/>
            <a:chExt cx="907" cy="907"/>
          </a:xfrm>
        </p:grpSpPr>
        <p:sp>
          <p:nvSpPr>
            <p:cNvPr id="1005641" name="Oval 73"/>
            <p:cNvSpPr>
              <a:spLocks noChangeArrowheads="1"/>
            </p:cNvSpPr>
            <p:nvPr userDrawn="1"/>
          </p:nvSpPr>
          <p:spPr bwMode="auto">
            <a:xfrm>
              <a:off x="1383" y="73"/>
              <a:ext cx="907" cy="907"/>
            </a:xfrm>
            <a:prstGeom prst="ellipse">
              <a:avLst/>
            </a:prstGeom>
            <a:gradFill rotWithShape="1">
              <a:gsLst>
                <a:gs pos="0">
                  <a:srgbClr val="DDF2FF"/>
                </a:gs>
                <a:gs pos="100000">
                  <a:srgbClr val="0099FF"/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5642" name="Oval 74"/>
            <p:cNvSpPr>
              <a:spLocks noChangeArrowheads="1"/>
            </p:cNvSpPr>
            <p:nvPr userDrawn="1"/>
          </p:nvSpPr>
          <p:spPr bwMode="auto">
            <a:xfrm>
              <a:off x="1610" y="328"/>
              <a:ext cx="408" cy="408"/>
            </a:xfrm>
            <a:prstGeom prst="ellipse">
              <a:avLst/>
            </a:prstGeom>
            <a:gradFill rotWithShape="1">
              <a:gsLst>
                <a:gs pos="0">
                  <a:schemeClr val="bg1"/>
                </a:gs>
                <a:gs pos="100000">
                  <a:srgbClr val="3900C6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5643" name="Oval 75"/>
            <p:cNvSpPr>
              <a:spLocks noChangeArrowheads="1"/>
            </p:cNvSpPr>
            <p:nvPr userDrawn="1"/>
          </p:nvSpPr>
          <p:spPr bwMode="auto">
            <a:xfrm rot="-1983712">
              <a:off x="1443" y="171"/>
              <a:ext cx="499" cy="318"/>
            </a:xfrm>
            <a:prstGeom prst="ellipse">
              <a:avLst/>
            </a:prstGeom>
            <a:gradFill rotWithShape="1">
              <a:gsLst>
                <a:gs pos="0">
                  <a:srgbClr val="E5E5FF">
                    <a:alpha val="95000"/>
                  </a:srgbClr>
                </a:gs>
                <a:gs pos="100000">
                  <a:schemeClr val="bg1">
                    <a:alpha val="0"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</p:grpSp>
      <p:grpSp>
        <p:nvGrpSpPr>
          <p:cNvPr id="5" name="Group 76"/>
          <p:cNvGrpSpPr>
            <a:grpSpLocks/>
          </p:cNvGrpSpPr>
          <p:nvPr/>
        </p:nvGrpSpPr>
        <p:grpSpPr bwMode="auto">
          <a:xfrm>
            <a:off x="8248657" y="434982"/>
            <a:ext cx="280988" cy="257175"/>
            <a:chOff x="3379" y="73"/>
            <a:chExt cx="907" cy="907"/>
          </a:xfrm>
        </p:grpSpPr>
        <p:sp>
          <p:nvSpPr>
            <p:cNvPr id="1005645" name="Oval 77"/>
            <p:cNvSpPr>
              <a:spLocks noChangeArrowheads="1"/>
            </p:cNvSpPr>
            <p:nvPr userDrawn="1"/>
          </p:nvSpPr>
          <p:spPr bwMode="auto">
            <a:xfrm>
              <a:off x="3379" y="73"/>
              <a:ext cx="907" cy="907"/>
            </a:xfrm>
            <a:prstGeom prst="ellipse">
              <a:avLst/>
            </a:prstGeom>
            <a:gradFill rotWithShape="1">
              <a:gsLst>
                <a:gs pos="0">
                  <a:schemeClr val="bg1"/>
                </a:gs>
                <a:gs pos="100000">
                  <a:srgbClr val="FF00FF"/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5646" name="Oval 78"/>
            <p:cNvSpPr>
              <a:spLocks noChangeArrowheads="1"/>
            </p:cNvSpPr>
            <p:nvPr userDrawn="1"/>
          </p:nvSpPr>
          <p:spPr bwMode="auto">
            <a:xfrm>
              <a:off x="3606" y="328"/>
              <a:ext cx="408" cy="408"/>
            </a:xfrm>
            <a:prstGeom prst="ellipse">
              <a:avLst/>
            </a:prstGeom>
            <a:gradFill rotWithShape="1">
              <a:gsLst>
                <a:gs pos="0">
                  <a:schemeClr val="bg1"/>
                </a:gs>
                <a:gs pos="100000">
                  <a:srgbClr val="3900C6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5647" name="Oval 79"/>
            <p:cNvSpPr>
              <a:spLocks noChangeArrowheads="1"/>
            </p:cNvSpPr>
            <p:nvPr userDrawn="1"/>
          </p:nvSpPr>
          <p:spPr bwMode="auto">
            <a:xfrm rot="-1983712">
              <a:off x="3439" y="171"/>
              <a:ext cx="499" cy="318"/>
            </a:xfrm>
            <a:prstGeom prst="ellipse">
              <a:avLst/>
            </a:prstGeom>
            <a:gradFill rotWithShape="1">
              <a:gsLst>
                <a:gs pos="0">
                  <a:srgbClr val="FFDDFF">
                    <a:alpha val="95000"/>
                  </a:srgbClr>
                </a:gs>
                <a:gs pos="100000">
                  <a:schemeClr val="bg1">
                    <a:alpha val="0"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</p:grpSp>
    </p:spTree>
  </p:cSld>
  <p:clrMap bg1="lt1" tx1="dk1" bg2="lt2" tx2="dk2" accent1="accent1" accent2="accent2" accent3="accent3" accent4="accent4" accent5="accent5" accent6="accent6" hlink="hlink" folHlink="folHlink"/>
  <p:sldLayoutIdLst>
    <p:sldLayoutId id="2147484290" r:id="rId1"/>
    <p:sldLayoutId id="2147484291" r:id="rId2"/>
    <p:sldLayoutId id="2147484292" r:id="rId3"/>
    <p:sldLayoutId id="2147484293" r:id="rId4"/>
    <p:sldLayoutId id="2147484294" r:id="rId5"/>
    <p:sldLayoutId id="2147484295" r:id="rId6"/>
    <p:sldLayoutId id="2147484296" r:id="rId7"/>
    <p:sldLayoutId id="2147484297" r:id="rId8"/>
    <p:sldLayoutId id="2147484298" r:id="rId9"/>
    <p:sldLayoutId id="2147484299" r:id="rId10"/>
    <p:sldLayoutId id="2147484300" r:id="rId11"/>
    <p:sldLayoutId id="2147484301" r:id="rId12"/>
  </p:sldLayoutIdLst>
  <p:txStyles>
    <p:titleStyle>
      <a:lvl1pPr algn="ctr" defTabSz="981527" rtl="0" fontAlgn="base" latinLnBrk="1">
        <a:spcBef>
          <a:spcPct val="0"/>
        </a:spcBef>
        <a:spcAft>
          <a:spcPct val="0"/>
        </a:spcAft>
        <a:defRPr kumimoji="1" sz="4700">
          <a:solidFill>
            <a:schemeClr val="tx2"/>
          </a:solidFill>
          <a:latin typeface="+mj-lt"/>
          <a:ea typeface="+mj-ea"/>
          <a:cs typeface="+mj-cs"/>
        </a:defRPr>
      </a:lvl1pPr>
      <a:lvl2pPr algn="ctr" defTabSz="981527" rtl="0" fontAlgn="base" latinLnBrk="1">
        <a:spcBef>
          <a:spcPct val="0"/>
        </a:spcBef>
        <a:spcAft>
          <a:spcPct val="0"/>
        </a:spcAft>
        <a:defRPr kumimoji="1" sz="4700">
          <a:solidFill>
            <a:schemeClr val="tx2"/>
          </a:solidFill>
          <a:latin typeface="굴림" pitchFamily="50" charset="-127"/>
          <a:ea typeface="굴림" pitchFamily="50" charset="-127"/>
        </a:defRPr>
      </a:lvl2pPr>
      <a:lvl3pPr algn="ctr" defTabSz="981527" rtl="0" fontAlgn="base" latinLnBrk="1">
        <a:spcBef>
          <a:spcPct val="0"/>
        </a:spcBef>
        <a:spcAft>
          <a:spcPct val="0"/>
        </a:spcAft>
        <a:defRPr kumimoji="1" sz="4700">
          <a:solidFill>
            <a:schemeClr val="tx2"/>
          </a:solidFill>
          <a:latin typeface="굴림" pitchFamily="50" charset="-127"/>
          <a:ea typeface="굴림" pitchFamily="50" charset="-127"/>
        </a:defRPr>
      </a:lvl3pPr>
      <a:lvl4pPr algn="ctr" defTabSz="981527" rtl="0" fontAlgn="base" latinLnBrk="1">
        <a:spcBef>
          <a:spcPct val="0"/>
        </a:spcBef>
        <a:spcAft>
          <a:spcPct val="0"/>
        </a:spcAft>
        <a:defRPr kumimoji="1" sz="4700">
          <a:solidFill>
            <a:schemeClr val="tx2"/>
          </a:solidFill>
          <a:latin typeface="굴림" pitchFamily="50" charset="-127"/>
          <a:ea typeface="굴림" pitchFamily="50" charset="-127"/>
        </a:defRPr>
      </a:lvl4pPr>
      <a:lvl5pPr algn="ctr" defTabSz="981527" rtl="0" fontAlgn="base" latinLnBrk="1">
        <a:spcBef>
          <a:spcPct val="0"/>
        </a:spcBef>
        <a:spcAft>
          <a:spcPct val="0"/>
        </a:spcAft>
        <a:defRPr kumimoji="1" sz="4700">
          <a:solidFill>
            <a:schemeClr val="tx2"/>
          </a:solidFill>
          <a:latin typeface="굴림" pitchFamily="50" charset="-127"/>
          <a:ea typeface="굴림" pitchFamily="50" charset="-127"/>
        </a:defRPr>
      </a:lvl5pPr>
      <a:lvl6pPr marL="454488" algn="ctr" defTabSz="981527" rtl="0" fontAlgn="base" latinLnBrk="1">
        <a:spcBef>
          <a:spcPct val="0"/>
        </a:spcBef>
        <a:spcAft>
          <a:spcPct val="0"/>
        </a:spcAft>
        <a:defRPr kumimoji="1" sz="4700">
          <a:solidFill>
            <a:schemeClr val="tx2"/>
          </a:solidFill>
          <a:latin typeface="굴림" pitchFamily="50" charset="-127"/>
          <a:ea typeface="굴림" pitchFamily="50" charset="-127"/>
        </a:defRPr>
      </a:lvl6pPr>
      <a:lvl7pPr marL="908945" algn="ctr" defTabSz="981527" rtl="0" fontAlgn="base" latinLnBrk="1">
        <a:spcBef>
          <a:spcPct val="0"/>
        </a:spcBef>
        <a:spcAft>
          <a:spcPct val="0"/>
        </a:spcAft>
        <a:defRPr kumimoji="1" sz="4700">
          <a:solidFill>
            <a:schemeClr val="tx2"/>
          </a:solidFill>
          <a:latin typeface="굴림" pitchFamily="50" charset="-127"/>
          <a:ea typeface="굴림" pitchFamily="50" charset="-127"/>
        </a:defRPr>
      </a:lvl7pPr>
      <a:lvl8pPr marL="1363412" algn="ctr" defTabSz="981527" rtl="0" fontAlgn="base" latinLnBrk="1">
        <a:spcBef>
          <a:spcPct val="0"/>
        </a:spcBef>
        <a:spcAft>
          <a:spcPct val="0"/>
        </a:spcAft>
        <a:defRPr kumimoji="1" sz="4700">
          <a:solidFill>
            <a:schemeClr val="tx2"/>
          </a:solidFill>
          <a:latin typeface="굴림" pitchFamily="50" charset="-127"/>
          <a:ea typeface="굴림" pitchFamily="50" charset="-127"/>
        </a:defRPr>
      </a:lvl8pPr>
      <a:lvl9pPr marL="1817867" algn="ctr" defTabSz="981527" rtl="0" fontAlgn="base" latinLnBrk="1">
        <a:spcBef>
          <a:spcPct val="0"/>
        </a:spcBef>
        <a:spcAft>
          <a:spcPct val="0"/>
        </a:spcAft>
        <a:defRPr kumimoji="1" sz="4700">
          <a:solidFill>
            <a:schemeClr val="tx2"/>
          </a:solidFill>
          <a:latin typeface="굴림" pitchFamily="50" charset="-127"/>
          <a:ea typeface="굴림" pitchFamily="50" charset="-127"/>
        </a:defRPr>
      </a:lvl9pPr>
    </p:titleStyle>
    <p:bodyStyle>
      <a:lvl1pPr marL="367677" indent="-367677" algn="l" defTabSz="981527" rtl="0" fontAlgn="base" latinLnBrk="1">
        <a:spcBef>
          <a:spcPct val="20000"/>
        </a:spcBef>
        <a:spcAft>
          <a:spcPct val="0"/>
        </a:spcAft>
        <a:buChar char="•"/>
        <a:defRPr kumimoji="1" sz="3500">
          <a:solidFill>
            <a:schemeClr val="tx1"/>
          </a:solidFill>
          <a:latin typeface="+mn-lt"/>
          <a:ea typeface="+mn-ea"/>
          <a:cs typeface="+mn-cs"/>
        </a:defRPr>
      </a:lvl1pPr>
      <a:lvl2pPr marL="798476" indent="-307733" algn="l" defTabSz="981527" rtl="0" fontAlgn="base" latinLnBrk="1">
        <a:spcBef>
          <a:spcPct val="20000"/>
        </a:spcBef>
        <a:spcAft>
          <a:spcPct val="0"/>
        </a:spcAft>
        <a:buChar char="–"/>
        <a:defRPr kumimoji="1" sz="3100">
          <a:solidFill>
            <a:schemeClr val="tx1"/>
          </a:solidFill>
          <a:latin typeface="+mn-lt"/>
          <a:ea typeface="+mn-ea"/>
        </a:defRPr>
      </a:lvl2pPr>
      <a:lvl3pPr marL="1226123" indent="-244606" algn="l" defTabSz="981527" rtl="0" fontAlgn="base" latinLnBrk="1">
        <a:spcBef>
          <a:spcPct val="20000"/>
        </a:spcBef>
        <a:spcAft>
          <a:spcPct val="0"/>
        </a:spcAft>
        <a:buChar char="•"/>
        <a:defRPr kumimoji="1" sz="2600">
          <a:solidFill>
            <a:schemeClr val="tx1"/>
          </a:solidFill>
          <a:latin typeface="+mn-lt"/>
          <a:ea typeface="+mn-ea"/>
        </a:defRPr>
      </a:lvl3pPr>
      <a:lvl4pPr marL="1716881" indent="-244606" algn="l" defTabSz="981527" rtl="0" fontAlgn="base" latinLnBrk="1">
        <a:spcBef>
          <a:spcPct val="20000"/>
        </a:spcBef>
        <a:spcAft>
          <a:spcPct val="0"/>
        </a:spcAft>
        <a:buChar char="–"/>
        <a:defRPr kumimoji="1" sz="2100">
          <a:solidFill>
            <a:schemeClr val="tx1"/>
          </a:solidFill>
          <a:latin typeface="+mn-lt"/>
          <a:ea typeface="+mn-ea"/>
        </a:defRPr>
      </a:lvl4pPr>
      <a:lvl5pPr marL="2207636" indent="-244606" algn="l" defTabSz="981527" rtl="0" fontAlgn="base" latinLnBrk="1">
        <a:spcBef>
          <a:spcPct val="20000"/>
        </a:spcBef>
        <a:spcAft>
          <a:spcPct val="0"/>
        </a:spcAft>
        <a:buChar char="»"/>
        <a:defRPr kumimoji="1" sz="2100">
          <a:solidFill>
            <a:schemeClr val="tx1"/>
          </a:solidFill>
          <a:latin typeface="+mn-lt"/>
          <a:ea typeface="+mn-ea"/>
        </a:defRPr>
      </a:lvl5pPr>
      <a:lvl6pPr marL="2662105" indent="-244606" algn="l" defTabSz="981527" rtl="0" fontAlgn="base" latinLnBrk="1">
        <a:spcBef>
          <a:spcPct val="20000"/>
        </a:spcBef>
        <a:spcAft>
          <a:spcPct val="0"/>
        </a:spcAft>
        <a:buChar char="»"/>
        <a:defRPr kumimoji="1" sz="2100">
          <a:solidFill>
            <a:schemeClr val="tx1"/>
          </a:solidFill>
          <a:latin typeface="+mn-lt"/>
          <a:ea typeface="+mn-ea"/>
        </a:defRPr>
      </a:lvl6pPr>
      <a:lvl7pPr marL="3116602" indent="-244606" algn="l" defTabSz="981527" rtl="0" fontAlgn="base" latinLnBrk="1">
        <a:spcBef>
          <a:spcPct val="20000"/>
        </a:spcBef>
        <a:spcAft>
          <a:spcPct val="0"/>
        </a:spcAft>
        <a:buChar char="»"/>
        <a:defRPr kumimoji="1" sz="2100">
          <a:solidFill>
            <a:schemeClr val="tx1"/>
          </a:solidFill>
          <a:latin typeface="+mn-lt"/>
          <a:ea typeface="+mn-ea"/>
        </a:defRPr>
      </a:lvl7pPr>
      <a:lvl8pPr marL="3571054" indent="-244606" algn="l" defTabSz="981527" rtl="0" fontAlgn="base" latinLnBrk="1">
        <a:spcBef>
          <a:spcPct val="20000"/>
        </a:spcBef>
        <a:spcAft>
          <a:spcPct val="0"/>
        </a:spcAft>
        <a:buChar char="»"/>
        <a:defRPr kumimoji="1" sz="2100">
          <a:solidFill>
            <a:schemeClr val="tx1"/>
          </a:solidFill>
          <a:latin typeface="+mn-lt"/>
          <a:ea typeface="+mn-ea"/>
        </a:defRPr>
      </a:lvl8pPr>
      <a:lvl9pPr marL="4025532" indent="-244606" algn="l" defTabSz="981527" rtl="0" fontAlgn="base" latinLnBrk="1">
        <a:spcBef>
          <a:spcPct val="20000"/>
        </a:spcBef>
        <a:spcAft>
          <a:spcPct val="0"/>
        </a:spcAft>
        <a:buChar char="»"/>
        <a:defRPr kumimoji="1" sz="2100">
          <a:solidFill>
            <a:schemeClr val="tx1"/>
          </a:solidFill>
          <a:latin typeface="+mn-lt"/>
          <a:ea typeface="+mn-ea"/>
        </a:defRPr>
      </a:lvl9pPr>
    </p:bodyStyle>
    <p:otherStyle>
      <a:defPPr>
        <a:defRPr lang="ko-KR"/>
      </a:defPPr>
      <a:lvl1pPr marL="0" algn="l" defTabSz="908945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4488" algn="l" defTabSz="908945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08945" algn="l" defTabSz="908945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63412" algn="l" defTabSz="908945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17867" algn="l" defTabSz="908945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72338" algn="l" defTabSz="908945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26806" algn="l" defTabSz="908945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181264" algn="l" defTabSz="908945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35747" algn="l" defTabSz="908945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30210" name="Picture 2" descr="blue"/>
          <p:cNvPicPr>
            <a:picLocks noChangeAspect="1" noChangeArrowheads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xmlns=""/>
              </a:ext>
            </a:extLst>
          </a:blip>
          <a:srcRect/>
          <a:stretch>
            <a:fillRect/>
          </a:stretch>
        </p:blipFill>
        <p:spPr bwMode="auto">
          <a:xfrm>
            <a:off x="0" y="111"/>
            <a:ext cx="10668000" cy="1152525"/>
          </a:xfrm>
          <a:prstGeom prst="rect">
            <a:avLst/>
          </a:prstGeom>
          <a:noFill/>
        </p:spPr>
      </p:pic>
      <p:sp>
        <p:nvSpPr>
          <p:cNvPr id="1630211" name="Rectangle 3"/>
          <p:cNvSpPr>
            <a:spLocks noChangeArrowheads="1"/>
          </p:cNvSpPr>
          <p:nvPr/>
        </p:nvSpPr>
        <p:spPr bwMode="auto">
          <a:xfrm>
            <a:off x="0" y="7104062"/>
            <a:ext cx="10668000" cy="336551"/>
          </a:xfrm>
          <a:prstGeom prst="rect">
            <a:avLst/>
          </a:prstGeom>
          <a:solidFill>
            <a:srgbClr val="B2B2B2"/>
          </a:solidFill>
          <a:ln w="9525">
            <a:noFill/>
            <a:miter lim="800000"/>
            <a:headEnd/>
            <a:tailEnd/>
          </a:ln>
          <a:effectLst/>
        </p:spPr>
        <p:txBody>
          <a:bodyPr wrap="none" lIns="90893" tIns="45454" rIns="90893" bIns="45454" anchor="ctr"/>
          <a:lstStyle/>
          <a:p>
            <a:endParaRPr lang="ko-KR" altLang="en-US">
              <a:solidFill>
                <a:srgbClr val="000000"/>
              </a:solidFill>
            </a:endParaRPr>
          </a:p>
        </p:txBody>
      </p:sp>
      <p:grpSp>
        <p:nvGrpSpPr>
          <p:cNvPr id="2" name="Group 4"/>
          <p:cNvGrpSpPr>
            <a:grpSpLocks/>
          </p:cNvGrpSpPr>
          <p:nvPr/>
        </p:nvGrpSpPr>
        <p:grpSpPr bwMode="auto">
          <a:xfrm rot="-2166924">
            <a:off x="698518" y="-3092440"/>
            <a:ext cx="11991975" cy="5667375"/>
            <a:chOff x="266" y="453"/>
            <a:chExt cx="6490" cy="1666"/>
          </a:xfrm>
        </p:grpSpPr>
        <p:sp>
          <p:nvSpPr>
            <p:cNvPr id="1630213" name="Freeform 5"/>
            <p:cNvSpPr>
              <a:spLocks/>
            </p:cNvSpPr>
            <p:nvPr userDrawn="1"/>
          </p:nvSpPr>
          <p:spPr bwMode="auto">
            <a:xfrm>
              <a:off x="266" y="570"/>
              <a:ext cx="4772" cy="1549"/>
            </a:xfrm>
            <a:custGeom>
              <a:avLst/>
              <a:gdLst/>
              <a:ahLst/>
              <a:cxnLst>
                <a:cxn ang="0">
                  <a:pos x="4772" y="2929"/>
                </a:cxn>
                <a:cxn ang="0">
                  <a:pos x="4719" y="2956"/>
                </a:cxn>
                <a:cxn ang="0">
                  <a:pos x="4658" y="2985"/>
                </a:cxn>
                <a:cxn ang="0">
                  <a:pos x="4574" y="3017"/>
                </a:cxn>
                <a:cxn ang="0">
                  <a:pos x="4472" y="3048"/>
                </a:cxn>
                <a:cxn ang="0">
                  <a:pos x="4351" y="3076"/>
                </a:cxn>
                <a:cxn ang="0">
                  <a:pos x="4215" y="3093"/>
                </a:cxn>
                <a:cxn ang="0">
                  <a:pos x="4141" y="3097"/>
                </a:cxn>
                <a:cxn ang="0">
                  <a:pos x="4065" y="3097"/>
                </a:cxn>
                <a:cxn ang="0">
                  <a:pos x="3984" y="3092"/>
                </a:cxn>
                <a:cxn ang="0">
                  <a:pos x="3902" y="3082"/>
                </a:cxn>
                <a:cxn ang="0">
                  <a:pos x="3818" y="3066"/>
                </a:cxn>
                <a:cxn ang="0">
                  <a:pos x="3730" y="3045"/>
                </a:cxn>
                <a:cxn ang="0">
                  <a:pos x="3640" y="3016"/>
                </a:cxn>
                <a:cxn ang="0">
                  <a:pos x="3548" y="2980"/>
                </a:cxn>
                <a:cxn ang="0">
                  <a:pos x="3455" y="2937"/>
                </a:cxn>
                <a:cxn ang="0">
                  <a:pos x="3361" y="2885"/>
                </a:cxn>
                <a:cxn ang="0">
                  <a:pos x="3265" y="2824"/>
                </a:cxn>
                <a:cxn ang="0">
                  <a:pos x="3169" y="2754"/>
                </a:cxn>
                <a:cxn ang="0">
                  <a:pos x="3072" y="2673"/>
                </a:cxn>
                <a:cxn ang="0">
                  <a:pos x="2974" y="2583"/>
                </a:cxn>
                <a:cxn ang="0">
                  <a:pos x="2876" y="2481"/>
                </a:cxn>
                <a:cxn ang="0">
                  <a:pos x="2778" y="2367"/>
                </a:cxn>
                <a:cxn ang="0">
                  <a:pos x="2681" y="2241"/>
                </a:cxn>
                <a:cxn ang="0">
                  <a:pos x="2583" y="2102"/>
                </a:cxn>
                <a:cxn ang="0">
                  <a:pos x="2488" y="1960"/>
                </a:cxn>
                <a:cxn ang="0">
                  <a:pos x="2303" y="1695"/>
                </a:cxn>
                <a:cxn ang="0">
                  <a:pos x="2125" y="1456"/>
                </a:cxn>
                <a:cxn ang="0">
                  <a:pos x="1953" y="1240"/>
                </a:cxn>
                <a:cxn ang="0">
                  <a:pos x="1788" y="1046"/>
                </a:cxn>
                <a:cxn ang="0">
                  <a:pos x="1628" y="873"/>
                </a:cxn>
                <a:cxn ang="0">
                  <a:pos x="1471" y="720"/>
                </a:cxn>
                <a:cxn ang="0">
                  <a:pos x="1317" y="584"/>
                </a:cxn>
                <a:cxn ang="0">
                  <a:pos x="1166" y="466"/>
                </a:cxn>
                <a:cxn ang="0">
                  <a:pos x="1014" y="365"/>
                </a:cxn>
                <a:cxn ang="0">
                  <a:pos x="865" y="277"/>
                </a:cxn>
                <a:cxn ang="0">
                  <a:pos x="713" y="203"/>
                </a:cxn>
                <a:cxn ang="0">
                  <a:pos x="560" y="140"/>
                </a:cxn>
                <a:cxn ang="0">
                  <a:pos x="405" y="90"/>
                </a:cxn>
                <a:cxn ang="0">
                  <a:pos x="247" y="48"/>
                </a:cxn>
                <a:cxn ang="0">
                  <a:pos x="84" y="14"/>
                </a:cxn>
              </a:cxnLst>
              <a:rect l="0" t="0" r="r" b="b"/>
              <a:pathLst>
                <a:path w="4772" h="3097">
                  <a:moveTo>
                    <a:pt x="4772" y="2929"/>
                  </a:moveTo>
                  <a:lnTo>
                    <a:pt x="4772" y="2929"/>
                  </a:lnTo>
                  <a:lnTo>
                    <a:pt x="4758" y="2937"/>
                  </a:lnTo>
                  <a:lnTo>
                    <a:pt x="4719" y="2956"/>
                  </a:lnTo>
                  <a:lnTo>
                    <a:pt x="4691" y="2971"/>
                  </a:lnTo>
                  <a:lnTo>
                    <a:pt x="4658" y="2985"/>
                  </a:lnTo>
                  <a:lnTo>
                    <a:pt x="4619" y="3001"/>
                  </a:lnTo>
                  <a:lnTo>
                    <a:pt x="4574" y="3017"/>
                  </a:lnTo>
                  <a:lnTo>
                    <a:pt x="4526" y="3034"/>
                  </a:lnTo>
                  <a:lnTo>
                    <a:pt x="4472" y="3048"/>
                  </a:lnTo>
                  <a:lnTo>
                    <a:pt x="4413" y="3063"/>
                  </a:lnTo>
                  <a:lnTo>
                    <a:pt x="4351" y="3076"/>
                  </a:lnTo>
                  <a:lnTo>
                    <a:pt x="4286" y="3085"/>
                  </a:lnTo>
                  <a:lnTo>
                    <a:pt x="4215" y="3093"/>
                  </a:lnTo>
                  <a:lnTo>
                    <a:pt x="4179" y="3095"/>
                  </a:lnTo>
                  <a:lnTo>
                    <a:pt x="4141" y="3097"/>
                  </a:lnTo>
                  <a:lnTo>
                    <a:pt x="4104" y="3097"/>
                  </a:lnTo>
                  <a:lnTo>
                    <a:pt x="4065" y="3097"/>
                  </a:lnTo>
                  <a:lnTo>
                    <a:pt x="4025" y="3095"/>
                  </a:lnTo>
                  <a:lnTo>
                    <a:pt x="3984" y="3092"/>
                  </a:lnTo>
                  <a:lnTo>
                    <a:pt x="3944" y="3087"/>
                  </a:lnTo>
                  <a:lnTo>
                    <a:pt x="3902" y="3082"/>
                  </a:lnTo>
                  <a:lnTo>
                    <a:pt x="3859" y="3076"/>
                  </a:lnTo>
                  <a:lnTo>
                    <a:pt x="3818" y="3066"/>
                  </a:lnTo>
                  <a:lnTo>
                    <a:pt x="3773" y="3056"/>
                  </a:lnTo>
                  <a:lnTo>
                    <a:pt x="3730" y="3045"/>
                  </a:lnTo>
                  <a:lnTo>
                    <a:pt x="3684" y="3032"/>
                  </a:lnTo>
                  <a:lnTo>
                    <a:pt x="3640" y="3016"/>
                  </a:lnTo>
                  <a:lnTo>
                    <a:pt x="3594" y="3000"/>
                  </a:lnTo>
                  <a:lnTo>
                    <a:pt x="3548" y="2980"/>
                  </a:lnTo>
                  <a:lnTo>
                    <a:pt x="3503" y="2959"/>
                  </a:lnTo>
                  <a:lnTo>
                    <a:pt x="3455" y="2937"/>
                  </a:lnTo>
                  <a:lnTo>
                    <a:pt x="3408" y="2912"/>
                  </a:lnTo>
                  <a:lnTo>
                    <a:pt x="3361" y="2885"/>
                  </a:lnTo>
                  <a:lnTo>
                    <a:pt x="3314" y="2856"/>
                  </a:lnTo>
                  <a:lnTo>
                    <a:pt x="3265" y="2824"/>
                  </a:lnTo>
                  <a:lnTo>
                    <a:pt x="3218" y="2790"/>
                  </a:lnTo>
                  <a:lnTo>
                    <a:pt x="3169" y="2754"/>
                  </a:lnTo>
                  <a:lnTo>
                    <a:pt x="3121" y="2715"/>
                  </a:lnTo>
                  <a:lnTo>
                    <a:pt x="3072" y="2673"/>
                  </a:lnTo>
                  <a:lnTo>
                    <a:pt x="3024" y="2630"/>
                  </a:lnTo>
                  <a:lnTo>
                    <a:pt x="2974" y="2583"/>
                  </a:lnTo>
                  <a:lnTo>
                    <a:pt x="2925" y="2533"/>
                  </a:lnTo>
                  <a:lnTo>
                    <a:pt x="2876" y="2481"/>
                  </a:lnTo>
                  <a:lnTo>
                    <a:pt x="2828" y="2425"/>
                  </a:lnTo>
                  <a:lnTo>
                    <a:pt x="2778" y="2367"/>
                  </a:lnTo>
                  <a:lnTo>
                    <a:pt x="2729" y="2305"/>
                  </a:lnTo>
                  <a:lnTo>
                    <a:pt x="2681" y="2241"/>
                  </a:lnTo>
                  <a:lnTo>
                    <a:pt x="2632" y="2173"/>
                  </a:lnTo>
                  <a:lnTo>
                    <a:pt x="2583" y="2102"/>
                  </a:lnTo>
                  <a:lnTo>
                    <a:pt x="2583" y="2102"/>
                  </a:lnTo>
                  <a:lnTo>
                    <a:pt x="2488" y="1960"/>
                  </a:lnTo>
                  <a:lnTo>
                    <a:pt x="2395" y="1824"/>
                  </a:lnTo>
                  <a:lnTo>
                    <a:pt x="2303" y="1695"/>
                  </a:lnTo>
                  <a:lnTo>
                    <a:pt x="2213" y="1572"/>
                  </a:lnTo>
                  <a:lnTo>
                    <a:pt x="2125" y="1456"/>
                  </a:lnTo>
                  <a:lnTo>
                    <a:pt x="2038" y="1345"/>
                  </a:lnTo>
                  <a:lnTo>
                    <a:pt x="1953" y="1240"/>
                  </a:lnTo>
                  <a:lnTo>
                    <a:pt x="1870" y="1140"/>
                  </a:lnTo>
                  <a:lnTo>
                    <a:pt x="1788" y="1046"/>
                  </a:lnTo>
                  <a:lnTo>
                    <a:pt x="1707" y="957"/>
                  </a:lnTo>
                  <a:lnTo>
                    <a:pt x="1628" y="873"/>
                  </a:lnTo>
                  <a:lnTo>
                    <a:pt x="1549" y="794"/>
                  </a:lnTo>
                  <a:lnTo>
                    <a:pt x="1471" y="720"/>
                  </a:lnTo>
                  <a:lnTo>
                    <a:pt x="1394" y="649"/>
                  </a:lnTo>
                  <a:lnTo>
                    <a:pt x="1317" y="584"/>
                  </a:lnTo>
                  <a:lnTo>
                    <a:pt x="1241" y="523"/>
                  </a:lnTo>
                  <a:lnTo>
                    <a:pt x="1166" y="466"/>
                  </a:lnTo>
                  <a:lnTo>
                    <a:pt x="1089" y="413"/>
                  </a:lnTo>
                  <a:lnTo>
                    <a:pt x="1014" y="365"/>
                  </a:lnTo>
                  <a:lnTo>
                    <a:pt x="940" y="319"/>
                  </a:lnTo>
                  <a:lnTo>
                    <a:pt x="865" y="277"/>
                  </a:lnTo>
                  <a:lnTo>
                    <a:pt x="790" y="239"/>
                  </a:lnTo>
                  <a:lnTo>
                    <a:pt x="713" y="203"/>
                  </a:lnTo>
                  <a:lnTo>
                    <a:pt x="637" y="171"/>
                  </a:lnTo>
                  <a:lnTo>
                    <a:pt x="560" y="140"/>
                  </a:lnTo>
                  <a:lnTo>
                    <a:pt x="484" y="114"/>
                  </a:lnTo>
                  <a:lnTo>
                    <a:pt x="405" y="90"/>
                  </a:lnTo>
                  <a:lnTo>
                    <a:pt x="327" y="67"/>
                  </a:lnTo>
                  <a:lnTo>
                    <a:pt x="247" y="48"/>
                  </a:lnTo>
                  <a:lnTo>
                    <a:pt x="166" y="30"/>
                  </a:lnTo>
                  <a:lnTo>
                    <a:pt x="84" y="14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630214" name="Freeform 6"/>
            <p:cNvSpPr>
              <a:spLocks/>
            </p:cNvSpPr>
            <p:nvPr userDrawn="1"/>
          </p:nvSpPr>
          <p:spPr bwMode="auto">
            <a:xfrm>
              <a:off x="275" y="591"/>
              <a:ext cx="4814" cy="1515"/>
            </a:xfrm>
            <a:custGeom>
              <a:avLst/>
              <a:gdLst/>
              <a:ahLst/>
              <a:cxnLst>
                <a:cxn ang="0">
                  <a:pos x="4814" y="2845"/>
                </a:cxn>
                <a:cxn ang="0">
                  <a:pos x="4763" y="2874"/>
                </a:cxn>
                <a:cxn ang="0">
                  <a:pos x="4701" y="2904"/>
                </a:cxn>
                <a:cxn ang="0">
                  <a:pos x="4618" y="2938"/>
                </a:cxn>
                <a:cxn ang="0">
                  <a:pos x="4517" y="2972"/>
                </a:cxn>
                <a:cxn ang="0">
                  <a:pos x="4396" y="3001"/>
                </a:cxn>
                <a:cxn ang="0">
                  <a:pos x="4260" y="3021"/>
                </a:cxn>
                <a:cxn ang="0">
                  <a:pos x="4186" y="3027"/>
                </a:cxn>
                <a:cxn ang="0">
                  <a:pos x="4110" y="3029"/>
                </a:cxn>
                <a:cxn ang="0">
                  <a:pos x="4031" y="3025"/>
                </a:cxn>
                <a:cxn ang="0">
                  <a:pos x="3948" y="3016"/>
                </a:cxn>
                <a:cxn ang="0">
                  <a:pos x="3863" y="3003"/>
                </a:cxn>
                <a:cxn ang="0">
                  <a:pos x="3774" y="2983"/>
                </a:cxn>
                <a:cxn ang="0">
                  <a:pos x="3684" y="2956"/>
                </a:cxn>
                <a:cxn ang="0">
                  <a:pos x="3592" y="2922"/>
                </a:cxn>
                <a:cxn ang="0">
                  <a:pos x="3499" y="2880"/>
                </a:cxn>
                <a:cxn ang="0">
                  <a:pos x="3403" y="2830"/>
                </a:cxn>
                <a:cxn ang="0">
                  <a:pos x="3308" y="2770"/>
                </a:cxn>
                <a:cxn ang="0">
                  <a:pos x="3209" y="2703"/>
                </a:cxn>
                <a:cxn ang="0">
                  <a:pos x="3110" y="2623"/>
                </a:cxn>
                <a:cxn ang="0">
                  <a:pos x="3012" y="2535"/>
                </a:cxn>
                <a:cxn ang="0">
                  <a:pos x="2913" y="2433"/>
                </a:cxn>
                <a:cxn ang="0">
                  <a:pos x="2813" y="2321"/>
                </a:cxn>
                <a:cxn ang="0">
                  <a:pos x="2713" y="2197"/>
                </a:cxn>
                <a:cxn ang="0">
                  <a:pos x="2615" y="2058"/>
                </a:cxn>
                <a:cxn ang="0">
                  <a:pos x="2516" y="1918"/>
                </a:cxn>
                <a:cxn ang="0">
                  <a:pos x="2327" y="1656"/>
                </a:cxn>
                <a:cxn ang="0">
                  <a:pos x="2145" y="1419"/>
                </a:cxn>
                <a:cxn ang="0">
                  <a:pos x="1972" y="1206"/>
                </a:cxn>
                <a:cxn ang="0">
                  <a:pos x="1802" y="1014"/>
                </a:cxn>
                <a:cxn ang="0">
                  <a:pos x="1640" y="842"/>
                </a:cxn>
                <a:cxn ang="0">
                  <a:pos x="1480" y="692"/>
                </a:cxn>
                <a:cxn ang="0">
                  <a:pos x="1325" y="560"/>
                </a:cxn>
                <a:cxn ang="0">
                  <a:pos x="1172" y="444"/>
                </a:cxn>
                <a:cxn ang="0">
                  <a:pos x="1019" y="343"/>
                </a:cxn>
                <a:cxn ang="0">
                  <a:pos x="868" y="260"/>
                </a:cxn>
                <a:cxn ang="0">
                  <a:pos x="715" y="188"/>
                </a:cxn>
                <a:cxn ang="0">
                  <a:pos x="563" y="129"/>
                </a:cxn>
                <a:cxn ang="0">
                  <a:pos x="406" y="80"/>
                </a:cxn>
                <a:cxn ang="0">
                  <a:pos x="247" y="42"/>
                </a:cxn>
                <a:cxn ang="0">
                  <a:pos x="84" y="11"/>
                </a:cxn>
              </a:cxnLst>
              <a:rect l="0" t="0" r="r" b="b"/>
              <a:pathLst>
                <a:path w="4814" h="3029">
                  <a:moveTo>
                    <a:pt x="4814" y="2845"/>
                  </a:moveTo>
                  <a:lnTo>
                    <a:pt x="4814" y="2845"/>
                  </a:lnTo>
                  <a:lnTo>
                    <a:pt x="4801" y="2853"/>
                  </a:lnTo>
                  <a:lnTo>
                    <a:pt x="4763" y="2874"/>
                  </a:lnTo>
                  <a:lnTo>
                    <a:pt x="4735" y="2888"/>
                  </a:lnTo>
                  <a:lnTo>
                    <a:pt x="4701" y="2904"/>
                  </a:lnTo>
                  <a:lnTo>
                    <a:pt x="4663" y="2921"/>
                  </a:lnTo>
                  <a:lnTo>
                    <a:pt x="4618" y="2938"/>
                  </a:lnTo>
                  <a:lnTo>
                    <a:pt x="4570" y="2954"/>
                  </a:lnTo>
                  <a:lnTo>
                    <a:pt x="4517" y="2972"/>
                  </a:lnTo>
                  <a:lnTo>
                    <a:pt x="4459" y="2987"/>
                  </a:lnTo>
                  <a:lnTo>
                    <a:pt x="4396" y="3001"/>
                  </a:lnTo>
                  <a:lnTo>
                    <a:pt x="4331" y="3013"/>
                  </a:lnTo>
                  <a:lnTo>
                    <a:pt x="4260" y="3021"/>
                  </a:lnTo>
                  <a:lnTo>
                    <a:pt x="4224" y="3024"/>
                  </a:lnTo>
                  <a:lnTo>
                    <a:pt x="4186" y="3027"/>
                  </a:lnTo>
                  <a:lnTo>
                    <a:pt x="4149" y="3027"/>
                  </a:lnTo>
                  <a:lnTo>
                    <a:pt x="4110" y="3029"/>
                  </a:lnTo>
                  <a:lnTo>
                    <a:pt x="4071" y="3027"/>
                  </a:lnTo>
                  <a:lnTo>
                    <a:pt x="4031" y="3025"/>
                  </a:lnTo>
                  <a:lnTo>
                    <a:pt x="3989" y="3021"/>
                  </a:lnTo>
                  <a:lnTo>
                    <a:pt x="3948" y="3016"/>
                  </a:lnTo>
                  <a:lnTo>
                    <a:pt x="3906" y="3011"/>
                  </a:lnTo>
                  <a:lnTo>
                    <a:pt x="3863" y="3003"/>
                  </a:lnTo>
                  <a:lnTo>
                    <a:pt x="3818" y="2993"/>
                  </a:lnTo>
                  <a:lnTo>
                    <a:pt x="3774" y="2983"/>
                  </a:lnTo>
                  <a:lnTo>
                    <a:pt x="3730" y="2971"/>
                  </a:lnTo>
                  <a:lnTo>
                    <a:pt x="3684" y="2956"/>
                  </a:lnTo>
                  <a:lnTo>
                    <a:pt x="3639" y="2940"/>
                  </a:lnTo>
                  <a:lnTo>
                    <a:pt x="3592" y="2922"/>
                  </a:lnTo>
                  <a:lnTo>
                    <a:pt x="3546" y="2903"/>
                  </a:lnTo>
                  <a:lnTo>
                    <a:pt x="3499" y="2880"/>
                  </a:lnTo>
                  <a:lnTo>
                    <a:pt x="3452" y="2856"/>
                  </a:lnTo>
                  <a:lnTo>
                    <a:pt x="3403" y="2830"/>
                  </a:lnTo>
                  <a:lnTo>
                    <a:pt x="3356" y="2801"/>
                  </a:lnTo>
                  <a:lnTo>
                    <a:pt x="3308" y="2770"/>
                  </a:lnTo>
                  <a:lnTo>
                    <a:pt x="3259" y="2738"/>
                  </a:lnTo>
                  <a:lnTo>
                    <a:pt x="3209" y="2703"/>
                  </a:lnTo>
                  <a:lnTo>
                    <a:pt x="3160" y="2664"/>
                  </a:lnTo>
                  <a:lnTo>
                    <a:pt x="3110" y="2623"/>
                  </a:lnTo>
                  <a:lnTo>
                    <a:pt x="3062" y="2580"/>
                  </a:lnTo>
                  <a:lnTo>
                    <a:pt x="3012" y="2535"/>
                  </a:lnTo>
                  <a:lnTo>
                    <a:pt x="2962" y="2485"/>
                  </a:lnTo>
                  <a:lnTo>
                    <a:pt x="2913" y="2433"/>
                  </a:lnTo>
                  <a:lnTo>
                    <a:pt x="2863" y="2378"/>
                  </a:lnTo>
                  <a:lnTo>
                    <a:pt x="2813" y="2321"/>
                  </a:lnTo>
                  <a:lnTo>
                    <a:pt x="2763" y="2260"/>
                  </a:lnTo>
                  <a:lnTo>
                    <a:pt x="2713" y="2197"/>
                  </a:lnTo>
                  <a:lnTo>
                    <a:pt x="2663" y="2129"/>
                  </a:lnTo>
                  <a:lnTo>
                    <a:pt x="2615" y="2058"/>
                  </a:lnTo>
                  <a:lnTo>
                    <a:pt x="2615" y="2058"/>
                  </a:lnTo>
                  <a:lnTo>
                    <a:pt x="2516" y="1918"/>
                  </a:lnTo>
                  <a:lnTo>
                    <a:pt x="2420" y="1784"/>
                  </a:lnTo>
                  <a:lnTo>
                    <a:pt x="2327" y="1656"/>
                  </a:lnTo>
                  <a:lnTo>
                    <a:pt x="2236" y="1535"/>
                  </a:lnTo>
                  <a:lnTo>
                    <a:pt x="2145" y="1419"/>
                  </a:lnTo>
                  <a:lnTo>
                    <a:pt x="2058" y="1309"/>
                  </a:lnTo>
                  <a:lnTo>
                    <a:pt x="1972" y="1206"/>
                  </a:lnTo>
                  <a:lnTo>
                    <a:pt x="1887" y="1107"/>
                  </a:lnTo>
                  <a:lnTo>
                    <a:pt x="1802" y="1014"/>
                  </a:lnTo>
                  <a:lnTo>
                    <a:pt x="1721" y="925"/>
                  </a:lnTo>
                  <a:lnTo>
                    <a:pt x="1640" y="842"/>
                  </a:lnTo>
                  <a:lnTo>
                    <a:pt x="1559" y="765"/>
                  </a:lnTo>
                  <a:lnTo>
                    <a:pt x="1480" y="692"/>
                  </a:lnTo>
                  <a:lnTo>
                    <a:pt x="1403" y="623"/>
                  </a:lnTo>
                  <a:lnTo>
                    <a:pt x="1325" y="560"/>
                  </a:lnTo>
                  <a:lnTo>
                    <a:pt x="1248" y="499"/>
                  </a:lnTo>
                  <a:lnTo>
                    <a:pt x="1172" y="444"/>
                  </a:lnTo>
                  <a:lnTo>
                    <a:pt x="1096" y="392"/>
                  </a:lnTo>
                  <a:lnTo>
                    <a:pt x="1019" y="343"/>
                  </a:lnTo>
                  <a:lnTo>
                    <a:pt x="944" y="300"/>
                  </a:lnTo>
                  <a:lnTo>
                    <a:pt x="868" y="260"/>
                  </a:lnTo>
                  <a:lnTo>
                    <a:pt x="792" y="222"/>
                  </a:lnTo>
                  <a:lnTo>
                    <a:pt x="715" y="188"/>
                  </a:lnTo>
                  <a:lnTo>
                    <a:pt x="639" y="158"/>
                  </a:lnTo>
                  <a:lnTo>
                    <a:pt x="563" y="129"/>
                  </a:lnTo>
                  <a:lnTo>
                    <a:pt x="485" y="103"/>
                  </a:lnTo>
                  <a:lnTo>
                    <a:pt x="406" y="80"/>
                  </a:lnTo>
                  <a:lnTo>
                    <a:pt x="327" y="61"/>
                  </a:lnTo>
                  <a:lnTo>
                    <a:pt x="247" y="42"/>
                  </a:lnTo>
                  <a:lnTo>
                    <a:pt x="165" y="25"/>
                  </a:lnTo>
                  <a:lnTo>
                    <a:pt x="84" y="11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630215" name="Freeform 7"/>
            <p:cNvSpPr>
              <a:spLocks/>
            </p:cNvSpPr>
            <p:nvPr userDrawn="1"/>
          </p:nvSpPr>
          <p:spPr bwMode="auto">
            <a:xfrm>
              <a:off x="284" y="611"/>
              <a:ext cx="4856" cy="1481"/>
            </a:xfrm>
            <a:custGeom>
              <a:avLst/>
              <a:gdLst/>
              <a:ahLst/>
              <a:cxnLst>
                <a:cxn ang="0">
                  <a:pos x="4856" y="2763"/>
                </a:cxn>
                <a:cxn ang="0">
                  <a:pos x="4805" y="2793"/>
                </a:cxn>
                <a:cxn ang="0">
                  <a:pos x="4745" y="2824"/>
                </a:cxn>
                <a:cxn ang="0">
                  <a:pos x="4662" y="2860"/>
                </a:cxn>
                <a:cxn ang="0">
                  <a:pos x="4561" y="2897"/>
                </a:cxn>
                <a:cxn ang="0">
                  <a:pos x="4441" y="2927"/>
                </a:cxn>
                <a:cxn ang="0">
                  <a:pos x="4305" y="2952"/>
                </a:cxn>
                <a:cxn ang="0">
                  <a:pos x="4232" y="2958"/>
                </a:cxn>
                <a:cxn ang="0">
                  <a:pos x="4155" y="2961"/>
                </a:cxn>
                <a:cxn ang="0">
                  <a:pos x="4076" y="2960"/>
                </a:cxn>
                <a:cxn ang="0">
                  <a:pos x="3993" y="2953"/>
                </a:cxn>
                <a:cxn ang="0">
                  <a:pos x="3907" y="2940"/>
                </a:cxn>
                <a:cxn ang="0">
                  <a:pos x="3819" y="2923"/>
                </a:cxn>
                <a:cxn ang="0">
                  <a:pos x="3729" y="2897"/>
                </a:cxn>
                <a:cxn ang="0">
                  <a:pos x="3636" y="2864"/>
                </a:cxn>
                <a:cxn ang="0">
                  <a:pos x="3541" y="2824"/>
                </a:cxn>
                <a:cxn ang="0">
                  <a:pos x="3446" y="2776"/>
                </a:cxn>
                <a:cxn ang="0">
                  <a:pos x="3348" y="2719"/>
                </a:cxn>
                <a:cxn ang="0">
                  <a:pos x="3250" y="2651"/>
                </a:cxn>
                <a:cxn ang="0">
                  <a:pos x="3150" y="2574"/>
                </a:cxn>
                <a:cxn ang="0">
                  <a:pos x="3050" y="2487"/>
                </a:cxn>
                <a:cxn ang="0">
                  <a:pos x="2949" y="2388"/>
                </a:cxn>
                <a:cxn ang="0">
                  <a:pos x="2847" y="2277"/>
                </a:cxn>
                <a:cxn ang="0">
                  <a:pos x="2746" y="2154"/>
                </a:cxn>
                <a:cxn ang="0">
                  <a:pos x="2645" y="2018"/>
                </a:cxn>
                <a:cxn ang="0">
                  <a:pos x="2545" y="1878"/>
                </a:cxn>
                <a:cxn ang="0">
                  <a:pos x="2352" y="1618"/>
                </a:cxn>
                <a:cxn ang="0">
                  <a:pos x="2167" y="1384"/>
                </a:cxn>
                <a:cxn ang="0">
                  <a:pos x="1989" y="1172"/>
                </a:cxn>
                <a:cxn ang="0">
                  <a:pos x="1818" y="983"/>
                </a:cxn>
                <a:cxn ang="0">
                  <a:pos x="1652" y="815"/>
                </a:cxn>
                <a:cxn ang="0">
                  <a:pos x="1491" y="667"/>
                </a:cxn>
                <a:cxn ang="0">
                  <a:pos x="1334" y="536"/>
                </a:cxn>
                <a:cxn ang="0">
                  <a:pos x="1178" y="423"/>
                </a:cxn>
                <a:cxn ang="0">
                  <a:pos x="1024" y="326"/>
                </a:cxn>
                <a:cxn ang="0">
                  <a:pos x="872" y="245"/>
                </a:cxn>
                <a:cxn ang="0">
                  <a:pos x="719" y="176"/>
                </a:cxn>
                <a:cxn ang="0">
                  <a:pos x="565" y="119"/>
                </a:cxn>
                <a:cxn ang="0">
                  <a:pos x="408" y="74"/>
                </a:cxn>
                <a:cxn ang="0">
                  <a:pos x="248" y="39"/>
                </a:cxn>
                <a:cxn ang="0">
                  <a:pos x="83" y="11"/>
                </a:cxn>
              </a:cxnLst>
              <a:rect l="0" t="0" r="r" b="b"/>
              <a:pathLst>
                <a:path w="4856" h="2961">
                  <a:moveTo>
                    <a:pt x="4856" y="2763"/>
                  </a:moveTo>
                  <a:lnTo>
                    <a:pt x="4856" y="2763"/>
                  </a:lnTo>
                  <a:lnTo>
                    <a:pt x="4844" y="2771"/>
                  </a:lnTo>
                  <a:lnTo>
                    <a:pt x="4805" y="2793"/>
                  </a:lnTo>
                  <a:lnTo>
                    <a:pt x="4777" y="2808"/>
                  </a:lnTo>
                  <a:lnTo>
                    <a:pt x="4745" y="2824"/>
                  </a:lnTo>
                  <a:lnTo>
                    <a:pt x="4706" y="2842"/>
                  </a:lnTo>
                  <a:lnTo>
                    <a:pt x="4662" y="2860"/>
                  </a:lnTo>
                  <a:lnTo>
                    <a:pt x="4613" y="2879"/>
                  </a:lnTo>
                  <a:lnTo>
                    <a:pt x="4561" y="2897"/>
                  </a:lnTo>
                  <a:lnTo>
                    <a:pt x="4504" y="2913"/>
                  </a:lnTo>
                  <a:lnTo>
                    <a:pt x="4441" y="2927"/>
                  </a:lnTo>
                  <a:lnTo>
                    <a:pt x="4375" y="2940"/>
                  </a:lnTo>
                  <a:lnTo>
                    <a:pt x="4305" y="2952"/>
                  </a:lnTo>
                  <a:lnTo>
                    <a:pt x="4269" y="2955"/>
                  </a:lnTo>
                  <a:lnTo>
                    <a:pt x="4232" y="2958"/>
                  </a:lnTo>
                  <a:lnTo>
                    <a:pt x="4194" y="2960"/>
                  </a:lnTo>
                  <a:lnTo>
                    <a:pt x="4155" y="2961"/>
                  </a:lnTo>
                  <a:lnTo>
                    <a:pt x="4116" y="2961"/>
                  </a:lnTo>
                  <a:lnTo>
                    <a:pt x="4076" y="2960"/>
                  </a:lnTo>
                  <a:lnTo>
                    <a:pt x="4034" y="2956"/>
                  </a:lnTo>
                  <a:lnTo>
                    <a:pt x="3993" y="2953"/>
                  </a:lnTo>
                  <a:lnTo>
                    <a:pt x="3950" y="2947"/>
                  </a:lnTo>
                  <a:lnTo>
                    <a:pt x="3907" y="2940"/>
                  </a:lnTo>
                  <a:lnTo>
                    <a:pt x="3864" y="2932"/>
                  </a:lnTo>
                  <a:lnTo>
                    <a:pt x="3819" y="2923"/>
                  </a:lnTo>
                  <a:lnTo>
                    <a:pt x="3773" y="2911"/>
                  </a:lnTo>
                  <a:lnTo>
                    <a:pt x="3729" y="2897"/>
                  </a:lnTo>
                  <a:lnTo>
                    <a:pt x="3683" y="2882"/>
                  </a:lnTo>
                  <a:lnTo>
                    <a:pt x="3636" y="2864"/>
                  </a:lnTo>
                  <a:lnTo>
                    <a:pt x="3589" y="2845"/>
                  </a:lnTo>
                  <a:lnTo>
                    <a:pt x="3541" y="2824"/>
                  </a:lnTo>
                  <a:lnTo>
                    <a:pt x="3494" y="2801"/>
                  </a:lnTo>
                  <a:lnTo>
                    <a:pt x="3446" y="2776"/>
                  </a:lnTo>
                  <a:lnTo>
                    <a:pt x="3397" y="2748"/>
                  </a:lnTo>
                  <a:lnTo>
                    <a:pt x="3348" y="2719"/>
                  </a:lnTo>
                  <a:lnTo>
                    <a:pt x="3299" y="2687"/>
                  </a:lnTo>
                  <a:lnTo>
                    <a:pt x="3250" y="2651"/>
                  </a:lnTo>
                  <a:lnTo>
                    <a:pt x="3200" y="2614"/>
                  </a:lnTo>
                  <a:lnTo>
                    <a:pt x="3150" y="2574"/>
                  </a:lnTo>
                  <a:lnTo>
                    <a:pt x="3100" y="2532"/>
                  </a:lnTo>
                  <a:lnTo>
                    <a:pt x="3050" y="2487"/>
                  </a:lnTo>
                  <a:lnTo>
                    <a:pt x="3000" y="2438"/>
                  </a:lnTo>
                  <a:lnTo>
                    <a:pt x="2949" y="2388"/>
                  </a:lnTo>
                  <a:lnTo>
                    <a:pt x="2899" y="2333"/>
                  </a:lnTo>
                  <a:lnTo>
                    <a:pt x="2847" y="2277"/>
                  </a:lnTo>
                  <a:lnTo>
                    <a:pt x="2797" y="2217"/>
                  </a:lnTo>
                  <a:lnTo>
                    <a:pt x="2746" y="2154"/>
                  </a:lnTo>
                  <a:lnTo>
                    <a:pt x="2696" y="2088"/>
                  </a:lnTo>
                  <a:lnTo>
                    <a:pt x="2645" y="2018"/>
                  </a:lnTo>
                  <a:lnTo>
                    <a:pt x="2645" y="2018"/>
                  </a:lnTo>
                  <a:lnTo>
                    <a:pt x="2545" y="1878"/>
                  </a:lnTo>
                  <a:lnTo>
                    <a:pt x="2447" y="1745"/>
                  </a:lnTo>
                  <a:lnTo>
                    <a:pt x="2352" y="1618"/>
                  </a:lnTo>
                  <a:lnTo>
                    <a:pt x="2259" y="1498"/>
                  </a:lnTo>
                  <a:lnTo>
                    <a:pt x="2167" y="1384"/>
                  </a:lnTo>
                  <a:lnTo>
                    <a:pt x="2077" y="1276"/>
                  </a:lnTo>
                  <a:lnTo>
                    <a:pt x="1989" y="1172"/>
                  </a:lnTo>
                  <a:lnTo>
                    <a:pt x="1903" y="1075"/>
                  </a:lnTo>
                  <a:lnTo>
                    <a:pt x="1818" y="983"/>
                  </a:lnTo>
                  <a:lnTo>
                    <a:pt x="1735" y="896"/>
                  </a:lnTo>
                  <a:lnTo>
                    <a:pt x="1652" y="815"/>
                  </a:lnTo>
                  <a:lnTo>
                    <a:pt x="1571" y="738"/>
                  </a:lnTo>
                  <a:lnTo>
                    <a:pt x="1491" y="667"/>
                  </a:lnTo>
                  <a:lnTo>
                    <a:pt x="1412" y="599"/>
                  </a:lnTo>
                  <a:lnTo>
                    <a:pt x="1334" y="536"/>
                  </a:lnTo>
                  <a:lnTo>
                    <a:pt x="1256" y="478"/>
                  </a:lnTo>
                  <a:lnTo>
                    <a:pt x="1178" y="423"/>
                  </a:lnTo>
                  <a:lnTo>
                    <a:pt x="1102" y="373"/>
                  </a:lnTo>
                  <a:lnTo>
                    <a:pt x="1024" y="326"/>
                  </a:lnTo>
                  <a:lnTo>
                    <a:pt x="948" y="284"/>
                  </a:lnTo>
                  <a:lnTo>
                    <a:pt x="872" y="245"/>
                  </a:lnTo>
                  <a:lnTo>
                    <a:pt x="795" y="208"/>
                  </a:lnTo>
                  <a:lnTo>
                    <a:pt x="719" y="176"/>
                  </a:lnTo>
                  <a:lnTo>
                    <a:pt x="641" y="147"/>
                  </a:lnTo>
                  <a:lnTo>
                    <a:pt x="565" y="119"/>
                  </a:lnTo>
                  <a:lnTo>
                    <a:pt x="486" y="95"/>
                  </a:lnTo>
                  <a:lnTo>
                    <a:pt x="408" y="74"/>
                  </a:lnTo>
                  <a:lnTo>
                    <a:pt x="327" y="55"/>
                  </a:lnTo>
                  <a:lnTo>
                    <a:pt x="248" y="39"/>
                  </a:lnTo>
                  <a:lnTo>
                    <a:pt x="166" y="24"/>
                  </a:lnTo>
                  <a:lnTo>
                    <a:pt x="83" y="11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630216" name="Freeform 8"/>
            <p:cNvSpPr>
              <a:spLocks/>
            </p:cNvSpPr>
            <p:nvPr userDrawn="1"/>
          </p:nvSpPr>
          <p:spPr bwMode="auto">
            <a:xfrm>
              <a:off x="293" y="633"/>
              <a:ext cx="4897" cy="1445"/>
            </a:xfrm>
            <a:custGeom>
              <a:avLst/>
              <a:gdLst/>
              <a:ahLst/>
              <a:cxnLst>
                <a:cxn ang="0">
                  <a:pos x="4897" y="2675"/>
                </a:cxn>
                <a:cxn ang="0">
                  <a:pos x="4847" y="2707"/>
                </a:cxn>
                <a:cxn ang="0">
                  <a:pos x="4788" y="2740"/>
                </a:cxn>
                <a:cxn ang="0">
                  <a:pos x="4706" y="2777"/>
                </a:cxn>
                <a:cxn ang="0">
                  <a:pos x="4604" y="2816"/>
                </a:cxn>
                <a:cxn ang="0">
                  <a:pos x="4485" y="2849"/>
                </a:cxn>
                <a:cxn ang="0">
                  <a:pos x="4350" y="2875"/>
                </a:cxn>
                <a:cxn ang="0">
                  <a:pos x="4277" y="2885"/>
                </a:cxn>
                <a:cxn ang="0">
                  <a:pos x="4200" y="2888"/>
                </a:cxn>
                <a:cxn ang="0">
                  <a:pos x="4120" y="2888"/>
                </a:cxn>
                <a:cxn ang="0">
                  <a:pos x="4036" y="2883"/>
                </a:cxn>
                <a:cxn ang="0">
                  <a:pos x="3952" y="2874"/>
                </a:cxn>
                <a:cxn ang="0">
                  <a:pos x="3863" y="2858"/>
                </a:cxn>
                <a:cxn ang="0">
                  <a:pos x="3773" y="2833"/>
                </a:cxn>
                <a:cxn ang="0">
                  <a:pos x="3680" y="2803"/>
                </a:cxn>
                <a:cxn ang="0">
                  <a:pos x="3584" y="2764"/>
                </a:cxn>
                <a:cxn ang="0">
                  <a:pos x="3488" y="2717"/>
                </a:cxn>
                <a:cxn ang="0">
                  <a:pos x="3389" y="2662"/>
                </a:cxn>
                <a:cxn ang="0">
                  <a:pos x="3290" y="2596"/>
                </a:cxn>
                <a:cxn ang="0">
                  <a:pos x="3190" y="2522"/>
                </a:cxn>
                <a:cxn ang="0">
                  <a:pos x="3087" y="2434"/>
                </a:cxn>
                <a:cxn ang="0">
                  <a:pos x="2985" y="2338"/>
                </a:cxn>
                <a:cxn ang="0">
                  <a:pos x="2881" y="2228"/>
                </a:cxn>
                <a:cxn ang="0">
                  <a:pos x="2779" y="2107"/>
                </a:cxn>
                <a:cxn ang="0">
                  <a:pos x="2676" y="1971"/>
                </a:cxn>
                <a:cxn ang="0">
                  <a:pos x="2573" y="1834"/>
                </a:cxn>
                <a:cxn ang="0">
                  <a:pos x="2376" y="1577"/>
                </a:cxn>
                <a:cxn ang="0">
                  <a:pos x="2188" y="1345"/>
                </a:cxn>
                <a:cxn ang="0">
                  <a:pos x="2007" y="1136"/>
                </a:cxn>
                <a:cxn ang="0">
                  <a:pos x="1833" y="949"/>
                </a:cxn>
                <a:cxn ang="0">
                  <a:pos x="1665" y="783"/>
                </a:cxn>
                <a:cxn ang="0">
                  <a:pos x="1501" y="637"/>
                </a:cxn>
                <a:cxn ang="0">
                  <a:pos x="1342" y="510"/>
                </a:cxn>
                <a:cxn ang="0">
                  <a:pos x="1185" y="400"/>
                </a:cxn>
                <a:cxn ang="0">
                  <a:pos x="1031" y="306"/>
                </a:cxn>
                <a:cxn ang="0">
                  <a:pos x="876" y="226"/>
                </a:cxn>
                <a:cxn ang="0">
                  <a:pos x="722" y="161"/>
                </a:cxn>
                <a:cxn ang="0">
                  <a:pos x="567" y="106"/>
                </a:cxn>
                <a:cxn ang="0">
                  <a:pos x="409" y="64"/>
                </a:cxn>
                <a:cxn ang="0">
                  <a:pos x="249" y="32"/>
                </a:cxn>
                <a:cxn ang="0">
                  <a:pos x="84" y="8"/>
                </a:cxn>
              </a:cxnLst>
              <a:rect l="0" t="0" r="r" b="b"/>
              <a:pathLst>
                <a:path w="4897" h="2890">
                  <a:moveTo>
                    <a:pt x="4897" y="2675"/>
                  </a:moveTo>
                  <a:lnTo>
                    <a:pt x="4897" y="2675"/>
                  </a:lnTo>
                  <a:lnTo>
                    <a:pt x="4885" y="2683"/>
                  </a:lnTo>
                  <a:lnTo>
                    <a:pt x="4847" y="2707"/>
                  </a:lnTo>
                  <a:lnTo>
                    <a:pt x="4820" y="2722"/>
                  </a:lnTo>
                  <a:lnTo>
                    <a:pt x="4788" y="2740"/>
                  </a:lnTo>
                  <a:lnTo>
                    <a:pt x="4749" y="2757"/>
                  </a:lnTo>
                  <a:lnTo>
                    <a:pt x="4706" y="2777"/>
                  </a:lnTo>
                  <a:lnTo>
                    <a:pt x="4657" y="2796"/>
                  </a:lnTo>
                  <a:lnTo>
                    <a:pt x="4604" y="2816"/>
                  </a:lnTo>
                  <a:lnTo>
                    <a:pt x="4547" y="2833"/>
                  </a:lnTo>
                  <a:lnTo>
                    <a:pt x="4485" y="2849"/>
                  </a:lnTo>
                  <a:lnTo>
                    <a:pt x="4420" y="2864"/>
                  </a:lnTo>
                  <a:lnTo>
                    <a:pt x="4350" y="2875"/>
                  </a:lnTo>
                  <a:lnTo>
                    <a:pt x="4314" y="2880"/>
                  </a:lnTo>
                  <a:lnTo>
                    <a:pt x="4277" y="2885"/>
                  </a:lnTo>
                  <a:lnTo>
                    <a:pt x="4239" y="2887"/>
                  </a:lnTo>
                  <a:lnTo>
                    <a:pt x="4200" y="2888"/>
                  </a:lnTo>
                  <a:lnTo>
                    <a:pt x="4160" y="2890"/>
                  </a:lnTo>
                  <a:lnTo>
                    <a:pt x="4120" y="2888"/>
                  </a:lnTo>
                  <a:lnTo>
                    <a:pt x="4078" y="2887"/>
                  </a:lnTo>
                  <a:lnTo>
                    <a:pt x="4036" y="2883"/>
                  </a:lnTo>
                  <a:lnTo>
                    <a:pt x="3995" y="2880"/>
                  </a:lnTo>
                  <a:lnTo>
                    <a:pt x="3952" y="2874"/>
                  </a:lnTo>
                  <a:lnTo>
                    <a:pt x="3907" y="2866"/>
                  </a:lnTo>
                  <a:lnTo>
                    <a:pt x="3863" y="2858"/>
                  </a:lnTo>
                  <a:lnTo>
                    <a:pt x="3818" y="2846"/>
                  </a:lnTo>
                  <a:lnTo>
                    <a:pt x="3773" y="2833"/>
                  </a:lnTo>
                  <a:lnTo>
                    <a:pt x="3725" y="2819"/>
                  </a:lnTo>
                  <a:lnTo>
                    <a:pt x="3680" y="2803"/>
                  </a:lnTo>
                  <a:lnTo>
                    <a:pt x="3632" y="2785"/>
                  </a:lnTo>
                  <a:lnTo>
                    <a:pt x="3584" y="2764"/>
                  </a:lnTo>
                  <a:lnTo>
                    <a:pt x="3537" y="2743"/>
                  </a:lnTo>
                  <a:lnTo>
                    <a:pt x="3488" y="2717"/>
                  </a:lnTo>
                  <a:lnTo>
                    <a:pt x="3438" y="2691"/>
                  </a:lnTo>
                  <a:lnTo>
                    <a:pt x="3389" y="2662"/>
                  </a:lnTo>
                  <a:lnTo>
                    <a:pt x="3339" y="2630"/>
                  </a:lnTo>
                  <a:lnTo>
                    <a:pt x="3290" y="2596"/>
                  </a:lnTo>
                  <a:lnTo>
                    <a:pt x="3240" y="2560"/>
                  </a:lnTo>
                  <a:lnTo>
                    <a:pt x="3190" y="2522"/>
                  </a:lnTo>
                  <a:lnTo>
                    <a:pt x="3138" y="2480"/>
                  </a:lnTo>
                  <a:lnTo>
                    <a:pt x="3087" y="2434"/>
                  </a:lnTo>
                  <a:lnTo>
                    <a:pt x="3037" y="2388"/>
                  </a:lnTo>
                  <a:lnTo>
                    <a:pt x="2985" y="2338"/>
                  </a:lnTo>
                  <a:lnTo>
                    <a:pt x="2934" y="2284"/>
                  </a:lnTo>
                  <a:lnTo>
                    <a:pt x="2881" y="2228"/>
                  </a:lnTo>
                  <a:lnTo>
                    <a:pt x="2830" y="2168"/>
                  </a:lnTo>
                  <a:lnTo>
                    <a:pt x="2779" y="2107"/>
                  </a:lnTo>
                  <a:lnTo>
                    <a:pt x="2727" y="2040"/>
                  </a:lnTo>
                  <a:lnTo>
                    <a:pt x="2676" y="1971"/>
                  </a:lnTo>
                  <a:lnTo>
                    <a:pt x="2676" y="1971"/>
                  </a:lnTo>
                  <a:lnTo>
                    <a:pt x="2573" y="1834"/>
                  </a:lnTo>
                  <a:lnTo>
                    <a:pt x="2473" y="1701"/>
                  </a:lnTo>
                  <a:lnTo>
                    <a:pt x="2376" y="1577"/>
                  </a:lnTo>
                  <a:lnTo>
                    <a:pt x="2282" y="1458"/>
                  </a:lnTo>
                  <a:lnTo>
                    <a:pt x="2188" y="1345"/>
                  </a:lnTo>
                  <a:lnTo>
                    <a:pt x="2097" y="1238"/>
                  </a:lnTo>
                  <a:lnTo>
                    <a:pt x="2007" y="1136"/>
                  </a:lnTo>
                  <a:lnTo>
                    <a:pt x="1919" y="1039"/>
                  </a:lnTo>
                  <a:lnTo>
                    <a:pt x="1833" y="949"/>
                  </a:lnTo>
                  <a:lnTo>
                    <a:pt x="1748" y="863"/>
                  </a:lnTo>
                  <a:lnTo>
                    <a:pt x="1665" y="783"/>
                  </a:lnTo>
                  <a:lnTo>
                    <a:pt x="1583" y="708"/>
                  </a:lnTo>
                  <a:lnTo>
                    <a:pt x="1501" y="637"/>
                  </a:lnTo>
                  <a:lnTo>
                    <a:pt x="1421" y="571"/>
                  </a:lnTo>
                  <a:lnTo>
                    <a:pt x="1342" y="510"/>
                  </a:lnTo>
                  <a:lnTo>
                    <a:pt x="1264" y="453"/>
                  </a:lnTo>
                  <a:lnTo>
                    <a:pt x="1185" y="400"/>
                  </a:lnTo>
                  <a:lnTo>
                    <a:pt x="1107" y="352"/>
                  </a:lnTo>
                  <a:lnTo>
                    <a:pt x="1031" y="306"/>
                  </a:lnTo>
                  <a:lnTo>
                    <a:pt x="953" y="264"/>
                  </a:lnTo>
                  <a:lnTo>
                    <a:pt x="876" y="226"/>
                  </a:lnTo>
                  <a:lnTo>
                    <a:pt x="799" y="192"/>
                  </a:lnTo>
                  <a:lnTo>
                    <a:pt x="722" y="161"/>
                  </a:lnTo>
                  <a:lnTo>
                    <a:pt x="645" y="132"/>
                  </a:lnTo>
                  <a:lnTo>
                    <a:pt x="567" y="106"/>
                  </a:lnTo>
                  <a:lnTo>
                    <a:pt x="488" y="85"/>
                  </a:lnTo>
                  <a:lnTo>
                    <a:pt x="409" y="64"/>
                  </a:lnTo>
                  <a:lnTo>
                    <a:pt x="329" y="46"/>
                  </a:lnTo>
                  <a:lnTo>
                    <a:pt x="249" y="32"/>
                  </a:lnTo>
                  <a:lnTo>
                    <a:pt x="167" y="19"/>
                  </a:lnTo>
                  <a:lnTo>
                    <a:pt x="84" y="8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630217" name="Freeform 9"/>
            <p:cNvSpPr>
              <a:spLocks/>
            </p:cNvSpPr>
            <p:nvPr userDrawn="1"/>
          </p:nvSpPr>
          <p:spPr bwMode="auto">
            <a:xfrm>
              <a:off x="303" y="654"/>
              <a:ext cx="4937" cy="1411"/>
            </a:xfrm>
            <a:custGeom>
              <a:avLst/>
              <a:gdLst/>
              <a:ahLst/>
              <a:cxnLst>
                <a:cxn ang="0">
                  <a:pos x="4937" y="2589"/>
                </a:cxn>
                <a:cxn ang="0">
                  <a:pos x="4887" y="2622"/>
                </a:cxn>
                <a:cxn ang="0">
                  <a:pos x="4828" y="2656"/>
                </a:cxn>
                <a:cxn ang="0">
                  <a:pos x="4747" y="2696"/>
                </a:cxn>
                <a:cxn ang="0">
                  <a:pos x="4646" y="2736"/>
                </a:cxn>
                <a:cxn ang="0">
                  <a:pos x="4528" y="2774"/>
                </a:cxn>
                <a:cxn ang="0">
                  <a:pos x="4393" y="2803"/>
                </a:cxn>
                <a:cxn ang="0">
                  <a:pos x="4319" y="2812"/>
                </a:cxn>
                <a:cxn ang="0">
                  <a:pos x="4243" y="2819"/>
                </a:cxn>
                <a:cxn ang="0">
                  <a:pos x="4163" y="2820"/>
                </a:cxn>
                <a:cxn ang="0">
                  <a:pos x="4081" y="2817"/>
                </a:cxn>
                <a:cxn ang="0">
                  <a:pos x="3995" y="2807"/>
                </a:cxn>
                <a:cxn ang="0">
                  <a:pos x="3906" y="2793"/>
                </a:cxn>
                <a:cxn ang="0">
                  <a:pos x="3814" y="2772"/>
                </a:cxn>
                <a:cxn ang="0">
                  <a:pos x="3721" y="2743"/>
                </a:cxn>
                <a:cxn ang="0">
                  <a:pos x="3625" y="2706"/>
                </a:cxn>
                <a:cxn ang="0">
                  <a:pos x="3528" y="2661"/>
                </a:cxn>
                <a:cxn ang="0">
                  <a:pos x="3429" y="2607"/>
                </a:cxn>
                <a:cxn ang="0">
                  <a:pos x="3328" y="2543"/>
                </a:cxn>
                <a:cxn ang="0">
                  <a:pos x="3227" y="2470"/>
                </a:cxn>
                <a:cxn ang="0">
                  <a:pos x="3124" y="2384"/>
                </a:cxn>
                <a:cxn ang="0">
                  <a:pos x="3020" y="2289"/>
                </a:cxn>
                <a:cxn ang="0">
                  <a:pos x="2916" y="2181"/>
                </a:cxn>
                <a:cxn ang="0">
                  <a:pos x="2810" y="2061"/>
                </a:cxn>
                <a:cxn ang="0">
                  <a:pos x="2705" y="1927"/>
                </a:cxn>
                <a:cxn ang="0">
                  <a:pos x="2601" y="1792"/>
                </a:cxn>
                <a:cxn ang="0">
                  <a:pos x="2399" y="1537"/>
                </a:cxn>
                <a:cxn ang="0">
                  <a:pos x="2208" y="1307"/>
                </a:cxn>
                <a:cxn ang="0">
                  <a:pos x="2024" y="1101"/>
                </a:cxn>
                <a:cxn ang="0">
                  <a:pos x="1847" y="917"/>
                </a:cxn>
                <a:cxn ang="0">
                  <a:pos x="1677" y="754"/>
                </a:cxn>
                <a:cxn ang="0">
                  <a:pos x="1511" y="611"/>
                </a:cxn>
                <a:cxn ang="0">
                  <a:pos x="1350" y="486"/>
                </a:cxn>
                <a:cxn ang="0">
                  <a:pos x="1191" y="379"/>
                </a:cxn>
                <a:cxn ang="0">
                  <a:pos x="1034" y="287"/>
                </a:cxn>
                <a:cxn ang="0">
                  <a:pos x="879" y="211"/>
                </a:cxn>
                <a:cxn ang="0">
                  <a:pos x="723" y="148"/>
                </a:cxn>
                <a:cxn ang="0">
                  <a:pos x="568" y="96"/>
                </a:cxn>
                <a:cxn ang="0">
                  <a:pos x="410" y="58"/>
                </a:cxn>
                <a:cxn ang="0">
                  <a:pos x="249" y="27"/>
                </a:cxn>
                <a:cxn ang="0">
                  <a:pos x="85" y="8"/>
                </a:cxn>
              </a:cxnLst>
              <a:rect l="0" t="0" r="r" b="b"/>
              <a:pathLst>
                <a:path w="4937" h="2820">
                  <a:moveTo>
                    <a:pt x="4937" y="2589"/>
                  </a:moveTo>
                  <a:lnTo>
                    <a:pt x="4937" y="2589"/>
                  </a:lnTo>
                  <a:lnTo>
                    <a:pt x="4925" y="2599"/>
                  </a:lnTo>
                  <a:lnTo>
                    <a:pt x="4887" y="2622"/>
                  </a:lnTo>
                  <a:lnTo>
                    <a:pt x="4861" y="2638"/>
                  </a:lnTo>
                  <a:lnTo>
                    <a:pt x="4828" y="2656"/>
                  </a:lnTo>
                  <a:lnTo>
                    <a:pt x="4790" y="2675"/>
                  </a:lnTo>
                  <a:lnTo>
                    <a:pt x="4747" y="2696"/>
                  </a:lnTo>
                  <a:lnTo>
                    <a:pt x="4698" y="2717"/>
                  </a:lnTo>
                  <a:lnTo>
                    <a:pt x="4646" y="2736"/>
                  </a:lnTo>
                  <a:lnTo>
                    <a:pt x="4589" y="2756"/>
                  </a:lnTo>
                  <a:lnTo>
                    <a:pt x="4528" y="2774"/>
                  </a:lnTo>
                  <a:lnTo>
                    <a:pt x="4462" y="2790"/>
                  </a:lnTo>
                  <a:lnTo>
                    <a:pt x="4393" y="2803"/>
                  </a:lnTo>
                  <a:lnTo>
                    <a:pt x="4357" y="2807"/>
                  </a:lnTo>
                  <a:lnTo>
                    <a:pt x="4319" y="2812"/>
                  </a:lnTo>
                  <a:lnTo>
                    <a:pt x="4282" y="2816"/>
                  </a:lnTo>
                  <a:lnTo>
                    <a:pt x="4243" y="2819"/>
                  </a:lnTo>
                  <a:lnTo>
                    <a:pt x="4203" y="2820"/>
                  </a:lnTo>
                  <a:lnTo>
                    <a:pt x="4163" y="2820"/>
                  </a:lnTo>
                  <a:lnTo>
                    <a:pt x="4122" y="2819"/>
                  </a:lnTo>
                  <a:lnTo>
                    <a:pt x="4081" y="2817"/>
                  </a:lnTo>
                  <a:lnTo>
                    <a:pt x="4038" y="2812"/>
                  </a:lnTo>
                  <a:lnTo>
                    <a:pt x="3995" y="2807"/>
                  </a:lnTo>
                  <a:lnTo>
                    <a:pt x="3950" y="2801"/>
                  </a:lnTo>
                  <a:lnTo>
                    <a:pt x="3906" y="2793"/>
                  </a:lnTo>
                  <a:lnTo>
                    <a:pt x="3860" y="2783"/>
                  </a:lnTo>
                  <a:lnTo>
                    <a:pt x="3814" y="2772"/>
                  </a:lnTo>
                  <a:lnTo>
                    <a:pt x="3768" y="2757"/>
                  </a:lnTo>
                  <a:lnTo>
                    <a:pt x="3721" y="2743"/>
                  </a:lnTo>
                  <a:lnTo>
                    <a:pt x="3674" y="2725"/>
                  </a:lnTo>
                  <a:lnTo>
                    <a:pt x="3625" y="2706"/>
                  </a:lnTo>
                  <a:lnTo>
                    <a:pt x="3577" y="2685"/>
                  </a:lnTo>
                  <a:lnTo>
                    <a:pt x="3528" y="2661"/>
                  </a:lnTo>
                  <a:lnTo>
                    <a:pt x="3479" y="2635"/>
                  </a:lnTo>
                  <a:lnTo>
                    <a:pt x="3429" y="2607"/>
                  </a:lnTo>
                  <a:lnTo>
                    <a:pt x="3379" y="2577"/>
                  </a:lnTo>
                  <a:lnTo>
                    <a:pt x="3328" y="2543"/>
                  </a:lnTo>
                  <a:lnTo>
                    <a:pt x="3278" y="2507"/>
                  </a:lnTo>
                  <a:lnTo>
                    <a:pt x="3227" y="2470"/>
                  </a:lnTo>
                  <a:lnTo>
                    <a:pt x="3175" y="2428"/>
                  </a:lnTo>
                  <a:lnTo>
                    <a:pt x="3124" y="2384"/>
                  </a:lnTo>
                  <a:lnTo>
                    <a:pt x="3071" y="2338"/>
                  </a:lnTo>
                  <a:lnTo>
                    <a:pt x="3020" y="2289"/>
                  </a:lnTo>
                  <a:lnTo>
                    <a:pt x="2967" y="2236"/>
                  </a:lnTo>
                  <a:lnTo>
                    <a:pt x="2916" y="2181"/>
                  </a:lnTo>
                  <a:lnTo>
                    <a:pt x="2863" y="2123"/>
                  </a:lnTo>
                  <a:lnTo>
                    <a:pt x="2810" y="2061"/>
                  </a:lnTo>
                  <a:lnTo>
                    <a:pt x="2757" y="1995"/>
                  </a:lnTo>
                  <a:lnTo>
                    <a:pt x="2705" y="1927"/>
                  </a:lnTo>
                  <a:lnTo>
                    <a:pt x="2705" y="1927"/>
                  </a:lnTo>
                  <a:lnTo>
                    <a:pt x="2601" y="1792"/>
                  </a:lnTo>
                  <a:lnTo>
                    <a:pt x="2499" y="1661"/>
                  </a:lnTo>
                  <a:lnTo>
                    <a:pt x="2399" y="1537"/>
                  </a:lnTo>
                  <a:lnTo>
                    <a:pt x="2302" y="1419"/>
                  </a:lnTo>
                  <a:lnTo>
                    <a:pt x="2208" y="1307"/>
                  </a:lnTo>
                  <a:lnTo>
                    <a:pt x="2115" y="1201"/>
                  </a:lnTo>
                  <a:lnTo>
                    <a:pt x="2024" y="1101"/>
                  </a:lnTo>
                  <a:lnTo>
                    <a:pt x="1936" y="1007"/>
                  </a:lnTo>
                  <a:lnTo>
                    <a:pt x="1847" y="917"/>
                  </a:lnTo>
                  <a:lnTo>
                    <a:pt x="1761" y="833"/>
                  </a:lnTo>
                  <a:lnTo>
                    <a:pt x="1677" y="754"/>
                  </a:lnTo>
                  <a:lnTo>
                    <a:pt x="1593" y="681"/>
                  </a:lnTo>
                  <a:lnTo>
                    <a:pt x="1511" y="611"/>
                  </a:lnTo>
                  <a:lnTo>
                    <a:pt x="1430" y="547"/>
                  </a:lnTo>
                  <a:lnTo>
                    <a:pt x="1350" y="486"/>
                  </a:lnTo>
                  <a:lnTo>
                    <a:pt x="1270" y="431"/>
                  </a:lnTo>
                  <a:lnTo>
                    <a:pt x="1191" y="379"/>
                  </a:lnTo>
                  <a:lnTo>
                    <a:pt x="1112" y="331"/>
                  </a:lnTo>
                  <a:lnTo>
                    <a:pt x="1034" y="287"/>
                  </a:lnTo>
                  <a:lnTo>
                    <a:pt x="957" y="247"/>
                  </a:lnTo>
                  <a:lnTo>
                    <a:pt x="879" y="211"/>
                  </a:lnTo>
                  <a:lnTo>
                    <a:pt x="801" y="177"/>
                  </a:lnTo>
                  <a:lnTo>
                    <a:pt x="723" y="148"/>
                  </a:lnTo>
                  <a:lnTo>
                    <a:pt x="646" y="121"/>
                  </a:lnTo>
                  <a:lnTo>
                    <a:pt x="568" y="96"/>
                  </a:lnTo>
                  <a:lnTo>
                    <a:pt x="489" y="75"/>
                  </a:lnTo>
                  <a:lnTo>
                    <a:pt x="410" y="58"/>
                  </a:lnTo>
                  <a:lnTo>
                    <a:pt x="330" y="41"/>
                  </a:lnTo>
                  <a:lnTo>
                    <a:pt x="249" y="27"/>
                  </a:lnTo>
                  <a:lnTo>
                    <a:pt x="167" y="16"/>
                  </a:lnTo>
                  <a:lnTo>
                    <a:pt x="85" y="8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630218" name="Freeform 10"/>
            <p:cNvSpPr>
              <a:spLocks/>
            </p:cNvSpPr>
            <p:nvPr userDrawn="1"/>
          </p:nvSpPr>
          <p:spPr bwMode="auto">
            <a:xfrm>
              <a:off x="314" y="676"/>
              <a:ext cx="4975" cy="1375"/>
            </a:xfrm>
            <a:custGeom>
              <a:avLst/>
              <a:gdLst/>
              <a:ahLst/>
              <a:cxnLst>
                <a:cxn ang="0">
                  <a:pos x="4975" y="2501"/>
                </a:cxn>
                <a:cxn ang="0">
                  <a:pos x="4926" y="2537"/>
                </a:cxn>
                <a:cxn ang="0">
                  <a:pos x="4867" y="2571"/>
                </a:cxn>
                <a:cxn ang="0">
                  <a:pos x="4786" y="2613"/>
                </a:cxn>
                <a:cxn ang="0">
                  <a:pos x="4686" y="2656"/>
                </a:cxn>
                <a:cxn ang="0">
                  <a:pos x="4568" y="2695"/>
                </a:cxn>
                <a:cxn ang="0">
                  <a:pos x="4433" y="2727"/>
                </a:cxn>
                <a:cxn ang="0">
                  <a:pos x="4361" y="2739"/>
                </a:cxn>
                <a:cxn ang="0">
                  <a:pos x="4285" y="2747"/>
                </a:cxn>
                <a:cxn ang="0">
                  <a:pos x="4204" y="2750"/>
                </a:cxn>
                <a:cxn ang="0">
                  <a:pos x="4121" y="2748"/>
                </a:cxn>
                <a:cxn ang="0">
                  <a:pos x="4035" y="2740"/>
                </a:cxn>
                <a:cxn ang="0">
                  <a:pos x="3946" y="2727"/>
                </a:cxn>
                <a:cxn ang="0">
                  <a:pos x="3856" y="2708"/>
                </a:cxn>
                <a:cxn ang="0">
                  <a:pos x="3761" y="2680"/>
                </a:cxn>
                <a:cxn ang="0">
                  <a:pos x="3666" y="2645"/>
                </a:cxn>
                <a:cxn ang="0">
                  <a:pos x="3567" y="2603"/>
                </a:cxn>
                <a:cxn ang="0">
                  <a:pos x="3467" y="2550"/>
                </a:cxn>
                <a:cxn ang="0">
                  <a:pos x="3366" y="2488"/>
                </a:cxn>
                <a:cxn ang="0">
                  <a:pos x="3263" y="2416"/>
                </a:cxn>
                <a:cxn ang="0">
                  <a:pos x="3159" y="2333"/>
                </a:cxn>
                <a:cxn ang="0">
                  <a:pos x="3053" y="2240"/>
                </a:cxn>
                <a:cxn ang="0">
                  <a:pos x="2948" y="2133"/>
                </a:cxn>
                <a:cxn ang="0">
                  <a:pos x="2841" y="2014"/>
                </a:cxn>
                <a:cxn ang="0">
                  <a:pos x="2733" y="1883"/>
                </a:cxn>
                <a:cxn ang="0">
                  <a:pos x="2627" y="1747"/>
                </a:cxn>
                <a:cxn ang="0">
                  <a:pos x="2422" y="1495"/>
                </a:cxn>
                <a:cxn ang="0">
                  <a:pos x="2227" y="1269"/>
                </a:cxn>
                <a:cxn ang="0">
                  <a:pos x="2040" y="1066"/>
                </a:cxn>
                <a:cxn ang="0">
                  <a:pos x="1861" y="885"/>
                </a:cxn>
                <a:cxn ang="0">
                  <a:pos x="1687" y="723"/>
                </a:cxn>
                <a:cxn ang="0">
                  <a:pos x="1519" y="583"/>
                </a:cxn>
                <a:cxn ang="0">
                  <a:pos x="1357" y="462"/>
                </a:cxn>
                <a:cxn ang="0">
                  <a:pos x="1196" y="357"/>
                </a:cxn>
                <a:cxn ang="0">
                  <a:pos x="1039" y="268"/>
                </a:cxn>
                <a:cxn ang="0">
                  <a:pos x="882" y="194"/>
                </a:cxn>
                <a:cxn ang="0">
                  <a:pos x="726" y="134"/>
                </a:cxn>
                <a:cxn ang="0">
                  <a:pos x="569" y="86"/>
                </a:cxn>
                <a:cxn ang="0">
                  <a:pos x="410" y="50"/>
                </a:cxn>
                <a:cxn ang="0">
                  <a:pos x="249" y="23"/>
                </a:cxn>
                <a:cxn ang="0">
                  <a:pos x="83" y="5"/>
                </a:cxn>
              </a:cxnLst>
              <a:rect l="0" t="0" r="r" b="b"/>
              <a:pathLst>
                <a:path w="4975" h="2750">
                  <a:moveTo>
                    <a:pt x="4975" y="2501"/>
                  </a:moveTo>
                  <a:lnTo>
                    <a:pt x="4975" y="2501"/>
                  </a:lnTo>
                  <a:lnTo>
                    <a:pt x="4962" y="2511"/>
                  </a:lnTo>
                  <a:lnTo>
                    <a:pt x="4926" y="2537"/>
                  </a:lnTo>
                  <a:lnTo>
                    <a:pt x="4899" y="2553"/>
                  </a:lnTo>
                  <a:lnTo>
                    <a:pt x="4867" y="2571"/>
                  </a:lnTo>
                  <a:lnTo>
                    <a:pt x="4829" y="2592"/>
                  </a:lnTo>
                  <a:lnTo>
                    <a:pt x="4786" y="2613"/>
                  </a:lnTo>
                  <a:lnTo>
                    <a:pt x="4739" y="2635"/>
                  </a:lnTo>
                  <a:lnTo>
                    <a:pt x="4686" y="2656"/>
                  </a:lnTo>
                  <a:lnTo>
                    <a:pt x="4629" y="2676"/>
                  </a:lnTo>
                  <a:lnTo>
                    <a:pt x="4568" y="2695"/>
                  </a:lnTo>
                  <a:lnTo>
                    <a:pt x="4503" y="2713"/>
                  </a:lnTo>
                  <a:lnTo>
                    <a:pt x="4433" y="2727"/>
                  </a:lnTo>
                  <a:lnTo>
                    <a:pt x="4397" y="2734"/>
                  </a:lnTo>
                  <a:lnTo>
                    <a:pt x="4361" y="2739"/>
                  </a:lnTo>
                  <a:lnTo>
                    <a:pt x="4322" y="2743"/>
                  </a:lnTo>
                  <a:lnTo>
                    <a:pt x="4285" y="2747"/>
                  </a:lnTo>
                  <a:lnTo>
                    <a:pt x="4245" y="2748"/>
                  </a:lnTo>
                  <a:lnTo>
                    <a:pt x="4204" y="2750"/>
                  </a:lnTo>
                  <a:lnTo>
                    <a:pt x="4163" y="2750"/>
                  </a:lnTo>
                  <a:lnTo>
                    <a:pt x="4121" y="2748"/>
                  </a:lnTo>
                  <a:lnTo>
                    <a:pt x="4079" y="2745"/>
                  </a:lnTo>
                  <a:lnTo>
                    <a:pt x="4035" y="2740"/>
                  </a:lnTo>
                  <a:lnTo>
                    <a:pt x="3992" y="2735"/>
                  </a:lnTo>
                  <a:lnTo>
                    <a:pt x="3946" y="2727"/>
                  </a:lnTo>
                  <a:lnTo>
                    <a:pt x="3902" y="2719"/>
                  </a:lnTo>
                  <a:lnTo>
                    <a:pt x="3856" y="2708"/>
                  </a:lnTo>
                  <a:lnTo>
                    <a:pt x="3809" y="2695"/>
                  </a:lnTo>
                  <a:lnTo>
                    <a:pt x="3761" y="2680"/>
                  </a:lnTo>
                  <a:lnTo>
                    <a:pt x="3714" y="2664"/>
                  </a:lnTo>
                  <a:lnTo>
                    <a:pt x="3666" y="2645"/>
                  </a:lnTo>
                  <a:lnTo>
                    <a:pt x="3617" y="2626"/>
                  </a:lnTo>
                  <a:lnTo>
                    <a:pt x="3567" y="2603"/>
                  </a:lnTo>
                  <a:lnTo>
                    <a:pt x="3517" y="2577"/>
                  </a:lnTo>
                  <a:lnTo>
                    <a:pt x="3467" y="2550"/>
                  </a:lnTo>
                  <a:lnTo>
                    <a:pt x="3417" y="2521"/>
                  </a:lnTo>
                  <a:lnTo>
                    <a:pt x="3366" y="2488"/>
                  </a:lnTo>
                  <a:lnTo>
                    <a:pt x="3314" y="2453"/>
                  </a:lnTo>
                  <a:lnTo>
                    <a:pt x="3263" y="2416"/>
                  </a:lnTo>
                  <a:lnTo>
                    <a:pt x="3212" y="2375"/>
                  </a:lnTo>
                  <a:lnTo>
                    <a:pt x="3159" y="2333"/>
                  </a:lnTo>
                  <a:lnTo>
                    <a:pt x="3106" y="2288"/>
                  </a:lnTo>
                  <a:lnTo>
                    <a:pt x="3053" y="2240"/>
                  </a:lnTo>
                  <a:lnTo>
                    <a:pt x="3001" y="2188"/>
                  </a:lnTo>
                  <a:lnTo>
                    <a:pt x="2948" y="2133"/>
                  </a:lnTo>
                  <a:lnTo>
                    <a:pt x="2894" y="2075"/>
                  </a:lnTo>
                  <a:lnTo>
                    <a:pt x="2841" y="2014"/>
                  </a:lnTo>
                  <a:lnTo>
                    <a:pt x="2787" y="1951"/>
                  </a:lnTo>
                  <a:lnTo>
                    <a:pt x="2733" y="1883"/>
                  </a:lnTo>
                  <a:lnTo>
                    <a:pt x="2733" y="1883"/>
                  </a:lnTo>
                  <a:lnTo>
                    <a:pt x="2627" y="1747"/>
                  </a:lnTo>
                  <a:lnTo>
                    <a:pt x="2523" y="1618"/>
                  </a:lnTo>
                  <a:lnTo>
                    <a:pt x="2422" y="1495"/>
                  </a:lnTo>
                  <a:lnTo>
                    <a:pt x="2323" y="1379"/>
                  </a:lnTo>
                  <a:lnTo>
                    <a:pt x="2227" y="1269"/>
                  </a:lnTo>
                  <a:lnTo>
                    <a:pt x="2133" y="1164"/>
                  </a:lnTo>
                  <a:lnTo>
                    <a:pt x="2040" y="1066"/>
                  </a:lnTo>
                  <a:lnTo>
                    <a:pt x="1949" y="972"/>
                  </a:lnTo>
                  <a:lnTo>
                    <a:pt x="1861" y="885"/>
                  </a:lnTo>
                  <a:lnTo>
                    <a:pt x="1773" y="801"/>
                  </a:lnTo>
                  <a:lnTo>
                    <a:pt x="1687" y="723"/>
                  </a:lnTo>
                  <a:lnTo>
                    <a:pt x="1602" y="651"/>
                  </a:lnTo>
                  <a:lnTo>
                    <a:pt x="1519" y="583"/>
                  </a:lnTo>
                  <a:lnTo>
                    <a:pt x="1437" y="520"/>
                  </a:lnTo>
                  <a:lnTo>
                    <a:pt x="1357" y="462"/>
                  </a:lnTo>
                  <a:lnTo>
                    <a:pt x="1276" y="407"/>
                  </a:lnTo>
                  <a:lnTo>
                    <a:pt x="1196" y="357"/>
                  </a:lnTo>
                  <a:lnTo>
                    <a:pt x="1116" y="310"/>
                  </a:lnTo>
                  <a:lnTo>
                    <a:pt x="1039" y="268"/>
                  </a:lnTo>
                  <a:lnTo>
                    <a:pt x="960" y="229"/>
                  </a:lnTo>
                  <a:lnTo>
                    <a:pt x="882" y="194"/>
                  </a:lnTo>
                  <a:lnTo>
                    <a:pt x="804" y="162"/>
                  </a:lnTo>
                  <a:lnTo>
                    <a:pt x="726" y="134"/>
                  </a:lnTo>
                  <a:lnTo>
                    <a:pt x="647" y="108"/>
                  </a:lnTo>
                  <a:lnTo>
                    <a:pt x="569" y="86"/>
                  </a:lnTo>
                  <a:lnTo>
                    <a:pt x="490" y="66"/>
                  </a:lnTo>
                  <a:lnTo>
                    <a:pt x="410" y="50"/>
                  </a:lnTo>
                  <a:lnTo>
                    <a:pt x="331" y="36"/>
                  </a:lnTo>
                  <a:lnTo>
                    <a:pt x="249" y="23"/>
                  </a:lnTo>
                  <a:lnTo>
                    <a:pt x="167" y="13"/>
                  </a:lnTo>
                  <a:lnTo>
                    <a:pt x="83" y="5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630219" name="Freeform 11"/>
            <p:cNvSpPr>
              <a:spLocks/>
            </p:cNvSpPr>
            <p:nvPr userDrawn="1"/>
          </p:nvSpPr>
          <p:spPr bwMode="auto">
            <a:xfrm>
              <a:off x="325" y="698"/>
              <a:ext cx="5012" cy="1339"/>
            </a:xfrm>
            <a:custGeom>
              <a:avLst/>
              <a:gdLst/>
              <a:ahLst/>
              <a:cxnLst>
                <a:cxn ang="0">
                  <a:pos x="5012" y="2414"/>
                </a:cxn>
                <a:cxn ang="0">
                  <a:pos x="4964" y="2448"/>
                </a:cxn>
                <a:cxn ang="0">
                  <a:pos x="4904" y="2485"/>
                </a:cxn>
                <a:cxn ang="0">
                  <a:pos x="4825" y="2528"/>
                </a:cxn>
                <a:cxn ang="0">
                  <a:pos x="4725" y="2574"/>
                </a:cxn>
                <a:cxn ang="0">
                  <a:pos x="4608" y="2615"/>
                </a:cxn>
                <a:cxn ang="0">
                  <a:pos x="4474" y="2649"/>
                </a:cxn>
                <a:cxn ang="0">
                  <a:pos x="4402" y="2662"/>
                </a:cxn>
                <a:cxn ang="0">
                  <a:pos x="4325" y="2672"/>
                </a:cxn>
                <a:cxn ang="0">
                  <a:pos x="4246" y="2677"/>
                </a:cxn>
                <a:cxn ang="0">
                  <a:pos x="4163" y="2677"/>
                </a:cxn>
                <a:cxn ang="0">
                  <a:pos x="4077" y="2672"/>
                </a:cxn>
                <a:cxn ang="0">
                  <a:pos x="3988" y="2661"/>
                </a:cxn>
                <a:cxn ang="0">
                  <a:pos x="3896" y="2643"/>
                </a:cxn>
                <a:cxn ang="0">
                  <a:pos x="3802" y="2617"/>
                </a:cxn>
                <a:cxn ang="0">
                  <a:pos x="3705" y="2583"/>
                </a:cxn>
                <a:cxn ang="0">
                  <a:pos x="3606" y="2543"/>
                </a:cxn>
                <a:cxn ang="0">
                  <a:pos x="3506" y="2491"/>
                </a:cxn>
                <a:cxn ang="0">
                  <a:pos x="3403" y="2431"/>
                </a:cxn>
                <a:cxn ang="0">
                  <a:pos x="3299" y="2362"/>
                </a:cxn>
                <a:cxn ang="0">
                  <a:pos x="3194" y="2280"/>
                </a:cxn>
                <a:cxn ang="0">
                  <a:pos x="3087" y="2188"/>
                </a:cxn>
                <a:cxn ang="0">
                  <a:pos x="2980" y="2083"/>
                </a:cxn>
                <a:cxn ang="0">
                  <a:pos x="2870" y="1966"/>
                </a:cxn>
                <a:cxn ang="0">
                  <a:pos x="2762" y="1836"/>
                </a:cxn>
                <a:cxn ang="0">
                  <a:pos x="2654" y="1702"/>
                </a:cxn>
                <a:cxn ang="0">
                  <a:pos x="2444" y="1455"/>
                </a:cxn>
                <a:cxn ang="0">
                  <a:pos x="2245" y="1230"/>
                </a:cxn>
                <a:cxn ang="0">
                  <a:pos x="2057" y="1030"/>
                </a:cxn>
                <a:cxn ang="0">
                  <a:pos x="1873" y="851"/>
                </a:cxn>
                <a:cxn ang="0">
                  <a:pos x="1698" y="692"/>
                </a:cxn>
                <a:cxn ang="0">
                  <a:pos x="1529" y="555"/>
                </a:cxn>
                <a:cxn ang="0">
                  <a:pos x="1364" y="436"/>
                </a:cxn>
                <a:cxn ang="0">
                  <a:pos x="1201" y="334"/>
                </a:cxn>
                <a:cxn ang="0">
                  <a:pos x="1043" y="248"/>
                </a:cxn>
                <a:cxn ang="0">
                  <a:pos x="885" y="177"/>
                </a:cxn>
                <a:cxn ang="0">
                  <a:pos x="728" y="119"/>
                </a:cxn>
                <a:cxn ang="0">
                  <a:pos x="571" y="74"/>
                </a:cxn>
                <a:cxn ang="0">
                  <a:pos x="411" y="42"/>
                </a:cxn>
                <a:cxn ang="0">
                  <a:pos x="250" y="17"/>
                </a:cxn>
                <a:cxn ang="0">
                  <a:pos x="85" y="5"/>
                </a:cxn>
              </a:cxnLst>
              <a:rect l="0" t="0" r="r" b="b"/>
              <a:pathLst>
                <a:path w="5012" h="2678">
                  <a:moveTo>
                    <a:pt x="5012" y="2414"/>
                  </a:moveTo>
                  <a:lnTo>
                    <a:pt x="5012" y="2414"/>
                  </a:lnTo>
                  <a:lnTo>
                    <a:pt x="5000" y="2423"/>
                  </a:lnTo>
                  <a:lnTo>
                    <a:pt x="4964" y="2448"/>
                  </a:lnTo>
                  <a:lnTo>
                    <a:pt x="4937" y="2465"/>
                  </a:lnTo>
                  <a:lnTo>
                    <a:pt x="4904" y="2485"/>
                  </a:lnTo>
                  <a:lnTo>
                    <a:pt x="4868" y="2506"/>
                  </a:lnTo>
                  <a:lnTo>
                    <a:pt x="4825" y="2528"/>
                  </a:lnTo>
                  <a:lnTo>
                    <a:pt x="4778" y="2551"/>
                  </a:lnTo>
                  <a:lnTo>
                    <a:pt x="4725" y="2574"/>
                  </a:lnTo>
                  <a:lnTo>
                    <a:pt x="4670" y="2594"/>
                  </a:lnTo>
                  <a:lnTo>
                    <a:pt x="4608" y="2615"/>
                  </a:lnTo>
                  <a:lnTo>
                    <a:pt x="4543" y="2635"/>
                  </a:lnTo>
                  <a:lnTo>
                    <a:pt x="4474" y="2649"/>
                  </a:lnTo>
                  <a:lnTo>
                    <a:pt x="4439" y="2657"/>
                  </a:lnTo>
                  <a:lnTo>
                    <a:pt x="4402" y="2662"/>
                  </a:lnTo>
                  <a:lnTo>
                    <a:pt x="4364" y="2669"/>
                  </a:lnTo>
                  <a:lnTo>
                    <a:pt x="4325" y="2672"/>
                  </a:lnTo>
                  <a:lnTo>
                    <a:pt x="4286" y="2675"/>
                  </a:lnTo>
                  <a:lnTo>
                    <a:pt x="4246" y="2677"/>
                  </a:lnTo>
                  <a:lnTo>
                    <a:pt x="4204" y="2678"/>
                  </a:lnTo>
                  <a:lnTo>
                    <a:pt x="4163" y="2677"/>
                  </a:lnTo>
                  <a:lnTo>
                    <a:pt x="4120" y="2675"/>
                  </a:lnTo>
                  <a:lnTo>
                    <a:pt x="4077" y="2672"/>
                  </a:lnTo>
                  <a:lnTo>
                    <a:pt x="4032" y="2667"/>
                  </a:lnTo>
                  <a:lnTo>
                    <a:pt x="3988" y="2661"/>
                  </a:lnTo>
                  <a:lnTo>
                    <a:pt x="3942" y="2653"/>
                  </a:lnTo>
                  <a:lnTo>
                    <a:pt x="3896" y="2643"/>
                  </a:lnTo>
                  <a:lnTo>
                    <a:pt x="3849" y="2630"/>
                  </a:lnTo>
                  <a:lnTo>
                    <a:pt x="3802" y="2617"/>
                  </a:lnTo>
                  <a:lnTo>
                    <a:pt x="3753" y="2601"/>
                  </a:lnTo>
                  <a:lnTo>
                    <a:pt x="3705" y="2583"/>
                  </a:lnTo>
                  <a:lnTo>
                    <a:pt x="3656" y="2564"/>
                  </a:lnTo>
                  <a:lnTo>
                    <a:pt x="3606" y="2543"/>
                  </a:lnTo>
                  <a:lnTo>
                    <a:pt x="3556" y="2519"/>
                  </a:lnTo>
                  <a:lnTo>
                    <a:pt x="3506" y="2491"/>
                  </a:lnTo>
                  <a:lnTo>
                    <a:pt x="3455" y="2464"/>
                  </a:lnTo>
                  <a:lnTo>
                    <a:pt x="3403" y="2431"/>
                  </a:lnTo>
                  <a:lnTo>
                    <a:pt x="3352" y="2398"/>
                  </a:lnTo>
                  <a:lnTo>
                    <a:pt x="3299" y="2362"/>
                  </a:lnTo>
                  <a:lnTo>
                    <a:pt x="3246" y="2322"/>
                  </a:lnTo>
                  <a:lnTo>
                    <a:pt x="3194" y="2280"/>
                  </a:lnTo>
                  <a:lnTo>
                    <a:pt x="3141" y="2236"/>
                  </a:lnTo>
                  <a:lnTo>
                    <a:pt x="3087" y="2188"/>
                  </a:lnTo>
                  <a:lnTo>
                    <a:pt x="3033" y="2138"/>
                  </a:lnTo>
                  <a:lnTo>
                    <a:pt x="2980" y="2083"/>
                  </a:lnTo>
                  <a:lnTo>
                    <a:pt x="2924" y="2026"/>
                  </a:lnTo>
                  <a:lnTo>
                    <a:pt x="2870" y="1966"/>
                  </a:lnTo>
                  <a:lnTo>
                    <a:pt x="2816" y="1903"/>
                  </a:lnTo>
                  <a:lnTo>
                    <a:pt x="2762" y="1836"/>
                  </a:lnTo>
                  <a:lnTo>
                    <a:pt x="2762" y="1836"/>
                  </a:lnTo>
                  <a:lnTo>
                    <a:pt x="2654" y="1702"/>
                  </a:lnTo>
                  <a:lnTo>
                    <a:pt x="2548" y="1576"/>
                  </a:lnTo>
                  <a:lnTo>
                    <a:pt x="2444" y="1455"/>
                  </a:lnTo>
                  <a:lnTo>
                    <a:pt x="2344" y="1338"/>
                  </a:lnTo>
                  <a:lnTo>
                    <a:pt x="2245" y="1230"/>
                  </a:lnTo>
                  <a:lnTo>
                    <a:pt x="2150" y="1127"/>
                  </a:lnTo>
                  <a:lnTo>
                    <a:pt x="2057" y="1030"/>
                  </a:lnTo>
                  <a:lnTo>
                    <a:pt x="1963" y="938"/>
                  </a:lnTo>
                  <a:lnTo>
                    <a:pt x="1873" y="851"/>
                  </a:lnTo>
                  <a:lnTo>
                    <a:pt x="1786" y="770"/>
                  </a:lnTo>
                  <a:lnTo>
                    <a:pt x="1698" y="692"/>
                  </a:lnTo>
                  <a:lnTo>
                    <a:pt x="1612" y="621"/>
                  </a:lnTo>
                  <a:lnTo>
                    <a:pt x="1529" y="555"/>
                  </a:lnTo>
                  <a:lnTo>
                    <a:pt x="1446" y="494"/>
                  </a:lnTo>
                  <a:lnTo>
                    <a:pt x="1364" y="436"/>
                  </a:lnTo>
                  <a:lnTo>
                    <a:pt x="1282" y="382"/>
                  </a:lnTo>
                  <a:lnTo>
                    <a:pt x="1201" y="334"/>
                  </a:lnTo>
                  <a:lnTo>
                    <a:pt x="1122" y="289"/>
                  </a:lnTo>
                  <a:lnTo>
                    <a:pt x="1043" y="248"/>
                  </a:lnTo>
                  <a:lnTo>
                    <a:pt x="964" y="210"/>
                  </a:lnTo>
                  <a:lnTo>
                    <a:pt x="885" y="177"/>
                  </a:lnTo>
                  <a:lnTo>
                    <a:pt x="807" y="147"/>
                  </a:lnTo>
                  <a:lnTo>
                    <a:pt x="728" y="119"/>
                  </a:lnTo>
                  <a:lnTo>
                    <a:pt x="649" y="95"/>
                  </a:lnTo>
                  <a:lnTo>
                    <a:pt x="571" y="74"/>
                  </a:lnTo>
                  <a:lnTo>
                    <a:pt x="490" y="56"/>
                  </a:lnTo>
                  <a:lnTo>
                    <a:pt x="411" y="42"/>
                  </a:lnTo>
                  <a:lnTo>
                    <a:pt x="331" y="29"/>
                  </a:lnTo>
                  <a:lnTo>
                    <a:pt x="250" y="17"/>
                  </a:lnTo>
                  <a:lnTo>
                    <a:pt x="167" y="9"/>
                  </a:lnTo>
                  <a:lnTo>
                    <a:pt x="85" y="5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630220" name="Freeform 12"/>
            <p:cNvSpPr>
              <a:spLocks/>
            </p:cNvSpPr>
            <p:nvPr userDrawn="1"/>
          </p:nvSpPr>
          <p:spPr bwMode="auto">
            <a:xfrm>
              <a:off x="336" y="720"/>
              <a:ext cx="5049" cy="1304"/>
            </a:xfrm>
            <a:custGeom>
              <a:avLst/>
              <a:gdLst/>
              <a:ahLst/>
              <a:cxnLst>
                <a:cxn ang="0">
                  <a:pos x="5049" y="2324"/>
                </a:cxn>
                <a:cxn ang="0">
                  <a:pos x="5000" y="2361"/>
                </a:cxn>
                <a:cxn ang="0">
                  <a:pos x="4942" y="2398"/>
                </a:cxn>
                <a:cxn ang="0">
                  <a:pos x="4863" y="2443"/>
                </a:cxn>
                <a:cxn ang="0">
                  <a:pos x="4764" y="2492"/>
                </a:cxn>
                <a:cxn ang="0">
                  <a:pos x="4647" y="2537"/>
                </a:cxn>
                <a:cxn ang="0">
                  <a:pos x="4514" y="2574"/>
                </a:cxn>
                <a:cxn ang="0">
                  <a:pos x="4442" y="2589"/>
                </a:cxn>
                <a:cxn ang="0">
                  <a:pos x="4366" y="2598"/>
                </a:cxn>
                <a:cxn ang="0">
                  <a:pos x="4286" y="2605"/>
                </a:cxn>
                <a:cxn ang="0">
                  <a:pos x="4203" y="2608"/>
                </a:cxn>
                <a:cxn ang="0">
                  <a:pos x="4117" y="2603"/>
                </a:cxn>
                <a:cxn ang="0">
                  <a:pos x="4027" y="2593"/>
                </a:cxn>
                <a:cxn ang="0">
                  <a:pos x="3935" y="2577"/>
                </a:cxn>
                <a:cxn ang="0">
                  <a:pos x="3841" y="2555"/>
                </a:cxn>
                <a:cxn ang="0">
                  <a:pos x="3744" y="2522"/>
                </a:cxn>
                <a:cxn ang="0">
                  <a:pos x="3645" y="2484"/>
                </a:cxn>
                <a:cxn ang="0">
                  <a:pos x="3544" y="2434"/>
                </a:cxn>
                <a:cxn ang="0">
                  <a:pos x="3439" y="2375"/>
                </a:cxn>
                <a:cxn ang="0">
                  <a:pos x="3335" y="2308"/>
                </a:cxn>
                <a:cxn ang="0">
                  <a:pos x="3228" y="2229"/>
                </a:cxn>
                <a:cxn ang="0">
                  <a:pos x="3120" y="2137"/>
                </a:cxn>
                <a:cxn ang="0">
                  <a:pos x="3010" y="2035"/>
                </a:cxn>
                <a:cxn ang="0">
                  <a:pos x="2901" y="1919"/>
                </a:cxn>
                <a:cxn ang="0">
                  <a:pos x="2790" y="1789"/>
                </a:cxn>
                <a:cxn ang="0">
                  <a:pos x="2679" y="1659"/>
                </a:cxn>
                <a:cxn ang="0">
                  <a:pos x="2466" y="1413"/>
                </a:cxn>
                <a:cxn ang="0">
                  <a:pos x="2265" y="1192"/>
                </a:cxn>
                <a:cxn ang="0">
                  <a:pos x="2072" y="993"/>
                </a:cxn>
                <a:cxn ang="0">
                  <a:pos x="1887" y="819"/>
                </a:cxn>
                <a:cxn ang="0">
                  <a:pos x="1710" y="664"/>
                </a:cxn>
                <a:cxn ang="0">
                  <a:pos x="1537" y="528"/>
                </a:cxn>
                <a:cxn ang="0">
                  <a:pos x="1371" y="412"/>
                </a:cxn>
                <a:cxn ang="0">
                  <a:pos x="1207" y="312"/>
                </a:cxn>
                <a:cxn ang="0">
                  <a:pos x="1047" y="230"/>
                </a:cxn>
                <a:cxn ang="0">
                  <a:pos x="888" y="160"/>
                </a:cxn>
                <a:cxn ang="0">
                  <a:pos x="731" y="107"/>
                </a:cxn>
                <a:cxn ang="0">
                  <a:pos x="572" y="65"/>
                </a:cxn>
                <a:cxn ang="0">
                  <a:pos x="413" y="34"/>
                </a:cxn>
                <a:cxn ang="0">
                  <a:pos x="250" y="15"/>
                </a:cxn>
                <a:cxn ang="0">
                  <a:pos x="85" y="4"/>
                </a:cxn>
              </a:cxnLst>
              <a:rect l="0" t="0" r="r" b="b"/>
              <a:pathLst>
                <a:path w="5049" h="2608">
                  <a:moveTo>
                    <a:pt x="5049" y="2324"/>
                  </a:moveTo>
                  <a:lnTo>
                    <a:pt x="5049" y="2324"/>
                  </a:lnTo>
                  <a:lnTo>
                    <a:pt x="5036" y="2334"/>
                  </a:lnTo>
                  <a:lnTo>
                    <a:pt x="5000" y="2361"/>
                  </a:lnTo>
                  <a:lnTo>
                    <a:pt x="4974" y="2379"/>
                  </a:lnTo>
                  <a:lnTo>
                    <a:pt x="4942" y="2398"/>
                  </a:lnTo>
                  <a:lnTo>
                    <a:pt x="4906" y="2421"/>
                  </a:lnTo>
                  <a:lnTo>
                    <a:pt x="4863" y="2443"/>
                  </a:lnTo>
                  <a:lnTo>
                    <a:pt x="4815" y="2468"/>
                  </a:lnTo>
                  <a:lnTo>
                    <a:pt x="4764" y="2492"/>
                  </a:lnTo>
                  <a:lnTo>
                    <a:pt x="4709" y="2514"/>
                  </a:lnTo>
                  <a:lnTo>
                    <a:pt x="4647" y="2537"/>
                  </a:lnTo>
                  <a:lnTo>
                    <a:pt x="4584" y="2556"/>
                  </a:lnTo>
                  <a:lnTo>
                    <a:pt x="4514" y="2574"/>
                  </a:lnTo>
                  <a:lnTo>
                    <a:pt x="4478" y="2581"/>
                  </a:lnTo>
                  <a:lnTo>
                    <a:pt x="4442" y="2589"/>
                  </a:lnTo>
                  <a:lnTo>
                    <a:pt x="4404" y="2593"/>
                  </a:lnTo>
                  <a:lnTo>
                    <a:pt x="4366" y="2598"/>
                  </a:lnTo>
                  <a:lnTo>
                    <a:pt x="4327" y="2603"/>
                  </a:lnTo>
                  <a:lnTo>
                    <a:pt x="4286" y="2605"/>
                  </a:lnTo>
                  <a:lnTo>
                    <a:pt x="4245" y="2606"/>
                  </a:lnTo>
                  <a:lnTo>
                    <a:pt x="4203" y="2608"/>
                  </a:lnTo>
                  <a:lnTo>
                    <a:pt x="4160" y="2606"/>
                  </a:lnTo>
                  <a:lnTo>
                    <a:pt x="4117" y="2603"/>
                  </a:lnTo>
                  <a:lnTo>
                    <a:pt x="4073" y="2600"/>
                  </a:lnTo>
                  <a:lnTo>
                    <a:pt x="4027" y="2593"/>
                  </a:lnTo>
                  <a:lnTo>
                    <a:pt x="3982" y="2587"/>
                  </a:lnTo>
                  <a:lnTo>
                    <a:pt x="3935" y="2577"/>
                  </a:lnTo>
                  <a:lnTo>
                    <a:pt x="3888" y="2566"/>
                  </a:lnTo>
                  <a:lnTo>
                    <a:pt x="3841" y="2555"/>
                  </a:lnTo>
                  <a:lnTo>
                    <a:pt x="3792" y="2540"/>
                  </a:lnTo>
                  <a:lnTo>
                    <a:pt x="3744" y="2522"/>
                  </a:lnTo>
                  <a:lnTo>
                    <a:pt x="3695" y="2505"/>
                  </a:lnTo>
                  <a:lnTo>
                    <a:pt x="3645" y="2484"/>
                  </a:lnTo>
                  <a:lnTo>
                    <a:pt x="3594" y="2459"/>
                  </a:lnTo>
                  <a:lnTo>
                    <a:pt x="3544" y="2434"/>
                  </a:lnTo>
                  <a:lnTo>
                    <a:pt x="3492" y="2406"/>
                  </a:lnTo>
                  <a:lnTo>
                    <a:pt x="3439" y="2375"/>
                  </a:lnTo>
                  <a:lnTo>
                    <a:pt x="3388" y="2343"/>
                  </a:lnTo>
                  <a:lnTo>
                    <a:pt x="3335" y="2308"/>
                  </a:lnTo>
                  <a:lnTo>
                    <a:pt x="3281" y="2269"/>
                  </a:lnTo>
                  <a:lnTo>
                    <a:pt x="3228" y="2229"/>
                  </a:lnTo>
                  <a:lnTo>
                    <a:pt x="3174" y="2183"/>
                  </a:lnTo>
                  <a:lnTo>
                    <a:pt x="3120" y="2137"/>
                  </a:lnTo>
                  <a:lnTo>
                    <a:pt x="3066" y="2086"/>
                  </a:lnTo>
                  <a:lnTo>
                    <a:pt x="3010" y="2035"/>
                  </a:lnTo>
                  <a:lnTo>
                    <a:pt x="2956" y="1978"/>
                  </a:lnTo>
                  <a:lnTo>
                    <a:pt x="2901" y="1919"/>
                  </a:lnTo>
                  <a:lnTo>
                    <a:pt x="2845" y="1856"/>
                  </a:lnTo>
                  <a:lnTo>
                    <a:pt x="2790" y="1789"/>
                  </a:lnTo>
                  <a:lnTo>
                    <a:pt x="2790" y="1789"/>
                  </a:lnTo>
                  <a:lnTo>
                    <a:pt x="2679" y="1659"/>
                  </a:lnTo>
                  <a:lnTo>
                    <a:pt x="2572" y="1533"/>
                  </a:lnTo>
                  <a:lnTo>
                    <a:pt x="2466" y="1413"/>
                  </a:lnTo>
                  <a:lnTo>
                    <a:pt x="2365" y="1299"/>
                  </a:lnTo>
                  <a:lnTo>
                    <a:pt x="2265" y="1192"/>
                  </a:lnTo>
                  <a:lnTo>
                    <a:pt x="2168" y="1090"/>
                  </a:lnTo>
                  <a:lnTo>
                    <a:pt x="2072" y="993"/>
                  </a:lnTo>
                  <a:lnTo>
                    <a:pt x="1979" y="903"/>
                  </a:lnTo>
                  <a:lnTo>
                    <a:pt x="1887" y="819"/>
                  </a:lnTo>
                  <a:lnTo>
                    <a:pt x="1797" y="738"/>
                  </a:lnTo>
                  <a:lnTo>
                    <a:pt x="1710" y="664"/>
                  </a:lnTo>
                  <a:lnTo>
                    <a:pt x="1622" y="593"/>
                  </a:lnTo>
                  <a:lnTo>
                    <a:pt x="1537" y="528"/>
                  </a:lnTo>
                  <a:lnTo>
                    <a:pt x="1453" y="467"/>
                  </a:lnTo>
                  <a:lnTo>
                    <a:pt x="1371" y="412"/>
                  </a:lnTo>
                  <a:lnTo>
                    <a:pt x="1287" y="360"/>
                  </a:lnTo>
                  <a:lnTo>
                    <a:pt x="1207" y="312"/>
                  </a:lnTo>
                  <a:lnTo>
                    <a:pt x="1126" y="268"/>
                  </a:lnTo>
                  <a:lnTo>
                    <a:pt x="1047" y="230"/>
                  </a:lnTo>
                  <a:lnTo>
                    <a:pt x="967" y="192"/>
                  </a:lnTo>
                  <a:lnTo>
                    <a:pt x="888" y="160"/>
                  </a:lnTo>
                  <a:lnTo>
                    <a:pt x="808" y="133"/>
                  </a:lnTo>
                  <a:lnTo>
                    <a:pt x="731" y="107"/>
                  </a:lnTo>
                  <a:lnTo>
                    <a:pt x="652" y="84"/>
                  </a:lnTo>
                  <a:lnTo>
                    <a:pt x="572" y="65"/>
                  </a:lnTo>
                  <a:lnTo>
                    <a:pt x="492" y="49"/>
                  </a:lnTo>
                  <a:lnTo>
                    <a:pt x="413" y="34"/>
                  </a:lnTo>
                  <a:lnTo>
                    <a:pt x="332" y="23"/>
                  </a:lnTo>
                  <a:lnTo>
                    <a:pt x="250" y="15"/>
                  </a:lnTo>
                  <a:lnTo>
                    <a:pt x="168" y="8"/>
                  </a:lnTo>
                  <a:lnTo>
                    <a:pt x="85" y="4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630221" name="Freeform 13"/>
            <p:cNvSpPr>
              <a:spLocks/>
            </p:cNvSpPr>
            <p:nvPr userDrawn="1"/>
          </p:nvSpPr>
          <p:spPr bwMode="auto">
            <a:xfrm>
              <a:off x="349" y="742"/>
              <a:ext cx="5081" cy="1267"/>
            </a:xfrm>
            <a:custGeom>
              <a:avLst/>
              <a:gdLst/>
              <a:ahLst/>
              <a:cxnLst>
                <a:cxn ang="0">
                  <a:pos x="5081" y="2233"/>
                </a:cxn>
                <a:cxn ang="0">
                  <a:pos x="5034" y="2270"/>
                </a:cxn>
                <a:cxn ang="0">
                  <a:pos x="4977" y="2309"/>
                </a:cxn>
                <a:cxn ang="0">
                  <a:pos x="4898" y="2355"/>
                </a:cxn>
                <a:cxn ang="0">
                  <a:pos x="4801" y="2405"/>
                </a:cxn>
                <a:cxn ang="0">
                  <a:pos x="4684" y="2454"/>
                </a:cxn>
                <a:cxn ang="0">
                  <a:pos x="4551" y="2494"/>
                </a:cxn>
                <a:cxn ang="0">
                  <a:pos x="4479" y="2509"/>
                </a:cxn>
                <a:cxn ang="0">
                  <a:pos x="4404" y="2522"/>
                </a:cxn>
                <a:cxn ang="0">
                  <a:pos x="4323" y="2530"/>
                </a:cxn>
                <a:cxn ang="0">
                  <a:pos x="4240" y="2533"/>
                </a:cxn>
                <a:cxn ang="0">
                  <a:pos x="4154" y="2531"/>
                </a:cxn>
                <a:cxn ang="0">
                  <a:pos x="4065" y="2523"/>
                </a:cxn>
                <a:cxn ang="0">
                  <a:pos x="3974" y="2509"/>
                </a:cxn>
                <a:cxn ang="0">
                  <a:pos x="3878" y="2488"/>
                </a:cxn>
                <a:cxn ang="0">
                  <a:pos x="3781" y="2459"/>
                </a:cxn>
                <a:cxn ang="0">
                  <a:pos x="3681" y="2420"/>
                </a:cxn>
                <a:cxn ang="0">
                  <a:pos x="3579" y="2373"/>
                </a:cxn>
                <a:cxn ang="0">
                  <a:pos x="3475" y="2317"/>
                </a:cxn>
                <a:cxn ang="0">
                  <a:pos x="3368" y="2250"/>
                </a:cxn>
                <a:cxn ang="0">
                  <a:pos x="3260" y="2171"/>
                </a:cxn>
                <a:cxn ang="0">
                  <a:pos x="3152" y="2082"/>
                </a:cxn>
                <a:cxn ang="0">
                  <a:pos x="3041" y="1982"/>
                </a:cxn>
                <a:cxn ang="0">
                  <a:pos x="2928" y="1868"/>
                </a:cxn>
                <a:cxn ang="0">
                  <a:pos x="2814" y="1742"/>
                </a:cxn>
                <a:cxn ang="0">
                  <a:pos x="2703" y="1611"/>
                </a:cxn>
                <a:cxn ang="0">
                  <a:pos x="2487" y="1369"/>
                </a:cxn>
                <a:cxn ang="0">
                  <a:pos x="2281" y="1151"/>
                </a:cxn>
                <a:cxn ang="0">
                  <a:pos x="2085" y="955"/>
                </a:cxn>
                <a:cxn ang="0">
                  <a:pos x="1898" y="783"/>
                </a:cxn>
                <a:cxn ang="0">
                  <a:pos x="1717" y="631"/>
                </a:cxn>
                <a:cxn ang="0">
                  <a:pos x="1544" y="498"/>
                </a:cxn>
                <a:cxn ang="0">
                  <a:pos x="1376" y="385"/>
                </a:cxn>
                <a:cxn ang="0">
                  <a:pos x="1211" y="289"/>
                </a:cxn>
                <a:cxn ang="0">
                  <a:pos x="1050" y="208"/>
                </a:cxn>
                <a:cxn ang="0">
                  <a:pos x="890" y="143"/>
                </a:cxn>
                <a:cxn ang="0">
                  <a:pos x="732" y="92"/>
                </a:cxn>
                <a:cxn ang="0">
                  <a:pos x="572" y="53"/>
                </a:cxn>
                <a:cxn ang="0">
                  <a:pos x="412" y="25"/>
                </a:cxn>
                <a:cxn ang="0">
                  <a:pos x="250" y="8"/>
                </a:cxn>
                <a:cxn ang="0">
                  <a:pos x="85" y="1"/>
                </a:cxn>
              </a:cxnLst>
              <a:rect l="0" t="0" r="r" b="b"/>
              <a:pathLst>
                <a:path w="5081" h="2533">
                  <a:moveTo>
                    <a:pt x="5081" y="2233"/>
                  </a:moveTo>
                  <a:lnTo>
                    <a:pt x="5081" y="2233"/>
                  </a:lnTo>
                  <a:lnTo>
                    <a:pt x="5070" y="2242"/>
                  </a:lnTo>
                  <a:lnTo>
                    <a:pt x="5034" y="2270"/>
                  </a:lnTo>
                  <a:lnTo>
                    <a:pt x="5008" y="2288"/>
                  </a:lnTo>
                  <a:lnTo>
                    <a:pt x="4977" y="2309"/>
                  </a:lnTo>
                  <a:lnTo>
                    <a:pt x="4940" y="2333"/>
                  </a:lnTo>
                  <a:lnTo>
                    <a:pt x="4898" y="2355"/>
                  </a:lnTo>
                  <a:lnTo>
                    <a:pt x="4852" y="2381"/>
                  </a:lnTo>
                  <a:lnTo>
                    <a:pt x="4801" y="2405"/>
                  </a:lnTo>
                  <a:lnTo>
                    <a:pt x="4744" y="2430"/>
                  </a:lnTo>
                  <a:lnTo>
                    <a:pt x="4684" y="2454"/>
                  </a:lnTo>
                  <a:lnTo>
                    <a:pt x="4621" y="2475"/>
                  </a:lnTo>
                  <a:lnTo>
                    <a:pt x="4551" y="2494"/>
                  </a:lnTo>
                  <a:lnTo>
                    <a:pt x="4516" y="2502"/>
                  </a:lnTo>
                  <a:lnTo>
                    <a:pt x="4479" y="2509"/>
                  </a:lnTo>
                  <a:lnTo>
                    <a:pt x="4441" y="2517"/>
                  </a:lnTo>
                  <a:lnTo>
                    <a:pt x="4404" y="2522"/>
                  </a:lnTo>
                  <a:lnTo>
                    <a:pt x="4364" y="2526"/>
                  </a:lnTo>
                  <a:lnTo>
                    <a:pt x="4323" y="2530"/>
                  </a:lnTo>
                  <a:lnTo>
                    <a:pt x="4283" y="2533"/>
                  </a:lnTo>
                  <a:lnTo>
                    <a:pt x="4240" y="2533"/>
                  </a:lnTo>
                  <a:lnTo>
                    <a:pt x="4198" y="2533"/>
                  </a:lnTo>
                  <a:lnTo>
                    <a:pt x="4154" y="2531"/>
                  </a:lnTo>
                  <a:lnTo>
                    <a:pt x="4110" y="2528"/>
                  </a:lnTo>
                  <a:lnTo>
                    <a:pt x="4065" y="2523"/>
                  </a:lnTo>
                  <a:lnTo>
                    <a:pt x="4019" y="2517"/>
                  </a:lnTo>
                  <a:lnTo>
                    <a:pt x="3974" y="2509"/>
                  </a:lnTo>
                  <a:lnTo>
                    <a:pt x="3926" y="2499"/>
                  </a:lnTo>
                  <a:lnTo>
                    <a:pt x="3878" y="2488"/>
                  </a:lnTo>
                  <a:lnTo>
                    <a:pt x="3829" y="2473"/>
                  </a:lnTo>
                  <a:lnTo>
                    <a:pt x="3781" y="2459"/>
                  </a:lnTo>
                  <a:lnTo>
                    <a:pt x="3731" y="2439"/>
                  </a:lnTo>
                  <a:lnTo>
                    <a:pt x="3681" y="2420"/>
                  </a:lnTo>
                  <a:lnTo>
                    <a:pt x="3631" y="2397"/>
                  </a:lnTo>
                  <a:lnTo>
                    <a:pt x="3579" y="2373"/>
                  </a:lnTo>
                  <a:lnTo>
                    <a:pt x="3526" y="2346"/>
                  </a:lnTo>
                  <a:lnTo>
                    <a:pt x="3475" y="2317"/>
                  </a:lnTo>
                  <a:lnTo>
                    <a:pt x="3421" y="2284"/>
                  </a:lnTo>
                  <a:lnTo>
                    <a:pt x="3368" y="2250"/>
                  </a:lnTo>
                  <a:lnTo>
                    <a:pt x="3314" y="2212"/>
                  </a:lnTo>
                  <a:lnTo>
                    <a:pt x="3260" y="2171"/>
                  </a:lnTo>
                  <a:lnTo>
                    <a:pt x="3206" y="2129"/>
                  </a:lnTo>
                  <a:lnTo>
                    <a:pt x="3152" y="2082"/>
                  </a:lnTo>
                  <a:lnTo>
                    <a:pt x="3096" y="2034"/>
                  </a:lnTo>
                  <a:lnTo>
                    <a:pt x="3041" y="1982"/>
                  </a:lnTo>
                  <a:lnTo>
                    <a:pt x="2984" y="1926"/>
                  </a:lnTo>
                  <a:lnTo>
                    <a:pt x="2928" y="1868"/>
                  </a:lnTo>
                  <a:lnTo>
                    <a:pt x="2871" y="1806"/>
                  </a:lnTo>
                  <a:lnTo>
                    <a:pt x="2814" y="1742"/>
                  </a:lnTo>
                  <a:lnTo>
                    <a:pt x="2814" y="1742"/>
                  </a:lnTo>
                  <a:lnTo>
                    <a:pt x="2703" y="1611"/>
                  </a:lnTo>
                  <a:lnTo>
                    <a:pt x="2593" y="1487"/>
                  </a:lnTo>
                  <a:lnTo>
                    <a:pt x="2487" y="1369"/>
                  </a:lnTo>
                  <a:lnTo>
                    <a:pt x="2382" y="1256"/>
                  </a:lnTo>
                  <a:lnTo>
                    <a:pt x="2281" y="1151"/>
                  </a:lnTo>
                  <a:lnTo>
                    <a:pt x="2182" y="1051"/>
                  </a:lnTo>
                  <a:lnTo>
                    <a:pt x="2085" y="955"/>
                  </a:lnTo>
                  <a:lnTo>
                    <a:pt x="1991" y="867"/>
                  </a:lnTo>
                  <a:lnTo>
                    <a:pt x="1898" y="783"/>
                  </a:lnTo>
                  <a:lnTo>
                    <a:pt x="1808" y="705"/>
                  </a:lnTo>
                  <a:lnTo>
                    <a:pt x="1717" y="631"/>
                  </a:lnTo>
                  <a:lnTo>
                    <a:pt x="1630" y="563"/>
                  </a:lnTo>
                  <a:lnTo>
                    <a:pt x="1544" y="498"/>
                  </a:lnTo>
                  <a:lnTo>
                    <a:pt x="1459" y="439"/>
                  </a:lnTo>
                  <a:lnTo>
                    <a:pt x="1376" y="385"/>
                  </a:lnTo>
                  <a:lnTo>
                    <a:pt x="1292" y="334"/>
                  </a:lnTo>
                  <a:lnTo>
                    <a:pt x="1211" y="289"/>
                  </a:lnTo>
                  <a:lnTo>
                    <a:pt x="1130" y="247"/>
                  </a:lnTo>
                  <a:lnTo>
                    <a:pt x="1050" y="208"/>
                  </a:lnTo>
                  <a:lnTo>
                    <a:pt x="969" y="174"/>
                  </a:lnTo>
                  <a:lnTo>
                    <a:pt x="890" y="143"/>
                  </a:lnTo>
                  <a:lnTo>
                    <a:pt x="811" y="116"/>
                  </a:lnTo>
                  <a:lnTo>
                    <a:pt x="732" y="92"/>
                  </a:lnTo>
                  <a:lnTo>
                    <a:pt x="651" y="71"/>
                  </a:lnTo>
                  <a:lnTo>
                    <a:pt x="572" y="53"/>
                  </a:lnTo>
                  <a:lnTo>
                    <a:pt x="493" y="37"/>
                  </a:lnTo>
                  <a:lnTo>
                    <a:pt x="412" y="25"/>
                  </a:lnTo>
                  <a:lnTo>
                    <a:pt x="332" y="16"/>
                  </a:lnTo>
                  <a:lnTo>
                    <a:pt x="250" y="8"/>
                  </a:lnTo>
                  <a:lnTo>
                    <a:pt x="168" y="3"/>
                  </a:lnTo>
                  <a:lnTo>
                    <a:pt x="85" y="1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630222" name="Freeform 14"/>
            <p:cNvSpPr>
              <a:spLocks/>
            </p:cNvSpPr>
            <p:nvPr userDrawn="1"/>
          </p:nvSpPr>
          <p:spPr bwMode="auto">
            <a:xfrm>
              <a:off x="361" y="765"/>
              <a:ext cx="5115" cy="1230"/>
            </a:xfrm>
            <a:custGeom>
              <a:avLst/>
              <a:gdLst/>
              <a:ahLst/>
              <a:cxnLst>
                <a:cxn ang="0">
                  <a:pos x="5115" y="2141"/>
                </a:cxn>
                <a:cxn ang="0">
                  <a:pos x="5068" y="2180"/>
                </a:cxn>
                <a:cxn ang="0">
                  <a:pos x="5011" y="2220"/>
                </a:cxn>
                <a:cxn ang="0">
                  <a:pos x="4933" y="2268"/>
                </a:cxn>
                <a:cxn ang="0">
                  <a:pos x="4836" y="2320"/>
                </a:cxn>
                <a:cxn ang="0">
                  <a:pos x="4721" y="2370"/>
                </a:cxn>
                <a:cxn ang="0">
                  <a:pos x="4589" y="2414"/>
                </a:cxn>
                <a:cxn ang="0">
                  <a:pos x="4517" y="2431"/>
                </a:cxn>
                <a:cxn ang="0">
                  <a:pos x="4442" y="2444"/>
                </a:cxn>
                <a:cxn ang="0">
                  <a:pos x="4361" y="2456"/>
                </a:cxn>
                <a:cxn ang="0">
                  <a:pos x="4279" y="2460"/>
                </a:cxn>
                <a:cxn ang="0">
                  <a:pos x="4193" y="2460"/>
                </a:cxn>
                <a:cxn ang="0">
                  <a:pos x="4103" y="2454"/>
                </a:cxn>
                <a:cxn ang="0">
                  <a:pos x="4012" y="2441"/>
                </a:cxn>
                <a:cxn ang="0">
                  <a:pos x="3916" y="2422"/>
                </a:cxn>
                <a:cxn ang="0">
                  <a:pos x="3819" y="2394"/>
                </a:cxn>
                <a:cxn ang="0">
                  <a:pos x="3717" y="2357"/>
                </a:cxn>
                <a:cxn ang="0">
                  <a:pos x="3614" y="2312"/>
                </a:cxn>
                <a:cxn ang="0">
                  <a:pos x="3510" y="2257"/>
                </a:cxn>
                <a:cxn ang="0">
                  <a:pos x="3402" y="2192"/>
                </a:cxn>
                <a:cxn ang="0">
                  <a:pos x="3294" y="2117"/>
                </a:cxn>
                <a:cxn ang="0">
                  <a:pos x="3183" y="2029"/>
                </a:cxn>
                <a:cxn ang="0">
                  <a:pos x="3070" y="1931"/>
                </a:cxn>
                <a:cxn ang="0">
                  <a:pos x="2956" y="1818"/>
                </a:cxn>
                <a:cxn ang="0">
                  <a:pos x="2841" y="1694"/>
                </a:cxn>
                <a:cxn ang="0">
                  <a:pos x="2727" y="1564"/>
                </a:cxn>
                <a:cxn ang="0">
                  <a:pos x="2508" y="1325"/>
                </a:cxn>
                <a:cxn ang="0">
                  <a:pos x="2300" y="1111"/>
                </a:cxn>
                <a:cxn ang="0">
                  <a:pos x="2101" y="918"/>
                </a:cxn>
                <a:cxn ang="0">
                  <a:pos x="1911" y="749"/>
                </a:cxn>
                <a:cxn ang="0">
                  <a:pos x="1728" y="600"/>
                </a:cxn>
                <a:cxn ang="0">
                  <a:pos x="1553" y="470"/>
                </a:cxn>
                <a:cxn ang="0">
                  <a:pos x="1382" y="360"/>
                </a:cxn>
                <a:cxn ang="0">
                  <a:pos x="1215" y="266"/>
                </a:cxn>
                <a:cxn ang="0">
                  <a:pos x="1053" y="189"/>
                </a:cxn>
                <a:cxn ang="0">
                  <a:pos x="892" y="126"/>
                </a:cxn>
                <a:cxn ang="0">
                  <a:pos x="733" y="77"/>
                </a:cxn>
                <a:cxn ang="0">
                  <a:pos x="574" y="42"/>
                </a:cxn>
                <a:cxn ang="0">
                  <a:pos x="413" y="17"/>
                </a:cxn>
                <a:cxn ang="0">
                  <a:pos x="250" y="3"/>
                </a:cxn>
                <a:cxn ang="0">
                  <a:pos x="85" y="0"/>
                </a:cxn>
              </a:cxnLst>
              <a:rect l="0" t="0" r="r" b="b"/>
              <a:pathLst>
                <a:path w="5115" h="2460">
                  <a:moveTo>
                    <a:pt x="5115" y="2141"/>
                  </a:moveTo>
                  <a:lnTo>
                    <a:pt x="5115" y="2141"/>
                  </a:lnTo>
                  <a:lnTo>
                    <a:pt x="5104" y="2150"/>
                  </a:lnTo>
                  <a:lnTo>
                    <a:pt x="5068" y="2180"/>
                  </a:lnTo>
                  <a:lnTo>
                    <a:pt x="5043" y="2197"/>
                  </a:lnTo>
                  <a:lnTo>
                    <a:pt x="5011" y="2220"/>
                  </a:lnTo>
                  <a:lnTo>
                    <a:pt x="4975" y="2244"/>
                  </a:lnTo>
                  <a:lnTo>
                    <a:pt x="4933" y="2268"/>
                  </a:lnTo>
                  <a:lnTo>
                    <a:pt x="4888" y="2294"/>
                  </a:lnTo>
                  <a:lnTo>
                    <a:pt x="4836" y="2320"/>
                  </a:lnTo>
                  <a:lnTo>
                    <a:pt x="4781" y="2346"/>
                  </a:lnTo>
                  <a:lnTo>
                    <a:pt x="4721" y="2370"/>
                  </a:lnTo>
                  <a:lnTo>
                    <a:pt x="4657" y="2393"/>
                  </a:lnTo>
                  <a:lnTo>
                    <a:pt x="4589" y="2414"/>
                  </a:lnTo>
                  <a:lnTo>
                    <a:pt x="4554" y="2423"/>
                  </a:lnTo>
                  <a:lnTo>
                    <a:pt x="4517" y="2431"/>
                  </a:lnTo>
                  <a:lnTo>
                    <a:pt x="4479" y="2438"/>
                  </a:lnTo>
                  <a:lnTo>
                    <a:pt x="4442" y="2444"/>
                  </a:lnTo>
                  <a:lnTo>
                    <a:pt x="4402" y="2451"/>
                  </a:lnTo>
                  <a:lnTo>
                    <a:pt x="4361" y="2456"/>
                  </a:lnTo>
                  <a:lnTo>
                    <a:pt x="4321" y="2459"/>
                  </a:lnTo>
                  <a:lnTo>
                    <a:pt x="4279" y="2460"/>
                  </a:lnTo>
                  <a:lnTo>
                    <a:pt x="4236" y="2460"/>
                  </a:lnTo>
                  <a:lnTo>
                    <a:pt x="4193" y="2460"/>
                  </a:lnTo>
                  <a:lnTo>
                    <a:pt x="4149" y="2457"/>
                  </a:lnTo>
                  <a:lnTo>
                    <a:pt x="4103" y="2454"/>
                  </a:lnTo>
                  <a:lnTo>
                    <a:pt x="4057" y="2448"/>
                  </a:lnTo>
                  <a:lnTo>
                    <a:pt x="4012" y="2441"/>
                  </a:lnTo>
                  <a:lnTo>
                    <a:pt x="3964" y="2431"/>
                  </a:lnTo>
                  <a:lnTo>
                    <a:pt x="3916" y="2422"/>
                  </a:lnTo>
                  <a:lnTo>
                    <a:pt x="3867" y="2409"/>
                  </a:lnTo>
                  <a:lnTo>
                    <a:pt x="3819" y="2394"/>
                  </a:lnTo>
                  <a:lnTo>
                    <a:pt x="3769" y="2377"/>
                  </a:lnTo>
                  <a:lnTo>
                    <a:pt x="3717" y="2357"/>
                  </a:lnTo>
                  <a:lnTo>
                    <a:pt x="3666" y="2336"/>
                  </a:lnTo>
                  <a:lnTo>
                    <a:pt x="3614" y="2312"/>
                  </a:lnTo>
                  <a:lnTo>
                    <a:pt x="3563" y="2286"/>
                  </a:lnTo>
                  <a:lnTo>
                    <a:pt x="3510" y="2257"/>
                  </a:lnTo>
                  <a:lnTo>
                    <a:pt x="3456" y="2226"/>
                  </a:lnTo>
                  <a:lnTo>
                    <a:pt x="3402" y="2192"/>
                  </a:lnTo>
                  <a:lnTo>
                    <a:pt x="3348" y="2155"/>
                  </a:lnTo>
                  <a:lnTo>
                    <a:pt x="3294" y="2117"/>
                  </a:lnTo>
                  <a:lnTo>
                    <a:pt x="3238" y="2075"/>
                  </a:lnTo>
                  <a:lnTo>
                    <a:pt x="3183" y="2029"/>
                  </a:lnTo>
                  <a:lnTo>
                    <a:pt x="3127" y="1981"/>
                  </a:lnTo>
                  <a:lnTo>
                    <a:pt x="3070" y="1931"/>
                  </a:lnTo>
                  <a:lnTo>
                    <a:pt x="3013" y="1876"/>
                  </a:lnTo>
                  <a:lnTo>
                    <a:pt x="2956" y="1818"/>
                  </a:lnTo>
                  <a:lnTo>
                    <a:pt x="2899" y="1756"/>
                  </a:lnTo>
                  <a:lnTo>
                    <a:pt x="2841" y="1694"/>
                  </a:lnTo>
                  <a:lnTo>
                    <a:pt x="2841" y="1694"/>
                  </a:lnTo>
                  <a:lnTo>
                    <a:pt x="2727" y="1564"/>
                  </a:lnTo>
                  <a:lnTo>
                    <a:pt x="2616" y="1442"/>
                  </a:lnTo>
                  <a:lnTo>
                    <a:pt x="2508" y="1325"/>
                  </a:lnTo>
                  <a:lnTo>
                    <a:pt x="2402" y="1214"/>
                  </a:lnTo>
                  <a:lnTo>
                    <a:pt x="2300" y="1111"/>
                  </a:lnTo>
                  <a:lnTo>
                    <a:pt x="2198" y="1012"/>
                  </a:lnTo>
                  <a:lnTo>
                    <a:pt x="2101" y="918"/>
                  </a:lnTo>
                  <a:lnTo>
                    <a:pt x="2004" y="831"/>
                  </a:lnTo>
                  <a:lnTo>
                    <a:pt x="1911" y="749"/>
                  </a:lnTo>
                  <a:lnTo>
                    <a:pt x="1818" y="671"/>
                  </a:lnTo>
                  <a:lnTo>
                    <a:pt x="1728" y="600"/>
                  </a:lnTo>
                  <a:lnTo>
                    <a:pt x="1639" y="533"/>
                  </a:lnTo>
                  <a:lnTo>
                    <a:pt x="1553" y="470"/>
                  </a:lnTo>
                  <a:lnTo>
                    <a:pt x="1467" y="413"/>
                  </a:lnTo>
                  <a:lnTo>
                    <a:pt x="1382" y="360"/>
                  </a:lnTo>
                  <a:lnTo>
                    <a:pt x="1299" y="310"/>
                  </a:lnTo>
                  <a:lnTo>
                    <a:pt x="1215" y="266"/>
                  </a:lnTo>
                  <a:lnTo>
                    <a:pt x="1133" y="224"/>
                  </a:lnTo>
                  <a:lnTo>
                    <a:pt x="1053" y="189"/>
                  </a:lnTo>
                  <a:lnTo>
                    <a:pt x="972" y="155"/>
                  </a:lnTo>
                  <a:lnTo>
                    <a:pt x="892" y="126"/>
                  </a:lnTo>
                  <a:lnTo>
                    <a:pt x="813" y="100"/>
                  </a:lnTo>
                  <a:lnTo>
                    <a:pt x="733" y="77"/>
                  </a:lnTo>
                  <a:lnTo>
                    <a:pt x="653" y="58"/>
                  </a:lnTo>
                  <a:lnTo>
                    <a:pt x="574" y="42"/>
                  </a:lnTo>
                  <a:lnTo>
                    <a:pt x="493" y="29"/>
                  </a:lnTo>
                  <a:lnTo>
                    <a:pt x="413" y="17"/>
                  </a:lnTo>
                  <a:lnTo>
                    <a:pt x="332" y="9"/>
                  </a:lnTo>
                  <a:lnTo>
                    <a:pt x="250" y="3"/>
                  </a:lnTo>
                  <a:lnTo>
                    <a:pt x="168" y="0"/>
                  </a:lnTo>
                  <a:lnTo>
                    <a:pt x="85" y="0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630223" name="Freeform 15"/>
            <p:cNvSpPr>
              <a:spLocks/>
            </p:cNvSpPr>
            <p:nvPr userDrawn="1"/>
          </p:nvSpPr>
          <p:spPr bwMode="auto">
            <a:xfrm>
              <a:off x="375" y="787"/>
              <a:ext cx="5147" cy="1195"/>
            </a:xfrm>
            <a:custGeom>
              <a:avLst/>
              <a:gdLst/>
              <a:ahLst/>
              <a:cxnLst>
                <a:cxn ang="0">
                  <a:pos x="5147" y="2049"/>
                </a:cxn>
                <a:cxn ang="0">
                  <a:pos x="5100" y="2090"/>
                </a:cxn>
                <a:cxn ang="0">
                  <a:pos x="5043" y="2132"/>
                </a:cxn>
                <a:cxn ang="0">
                  <a:pos x="4967" y="2182"/>
                </a:cxn>
                <a:cxn ang="0">
                  <a:pos x="4871" y="2237"/>
                </a:cxn>
                <a:cxn ang="0">
                  <a:pos x="4756" y="2288"/>
                </a:cxn>
                <a:cxn ang="0">
                  <a:pos x="4624" y="2335"/>
                </a:cxn>
                <a:cxn ang="0">
                  <a:pos x="4553" y="2355"/>
                </a:cxn>
                <a:cxn ang="0">
                  <a:pos x="4477" y="2369"/>
                </a:cxn>
                <a:cxn ang="0">
                  <a:pos x="4397" y="2382"/>
                </a:cxn>
                <a:cxn ang="0">
                  <a:pos x="4314" y="2388"/>
                </a:cxn>
                <a:cxn ang="0">
                  <a:pos x="4228" y="2390"/>
                </a:cxn>
                <a:cxn ang="0">
                  <a:pos x="4139" y="2385"/>
                </a:cxn>
                <a:cxn ang="0">
                  <a:pos x="4046" y="2374"/>
                </a:cxn>
                <a:cxn ang="0">
                  <a:pos x="3952" y="2356"/>
                </a:cxn>
                <a:cxn ang="0">
                  <a:pos x="3853" y="2330"/>
                </a:cxn>
                <a:cxn ang="0">
                  <a:pos x="3752" y="2296"/>
                </a:cxn>
                <a:cxn ang="0">
                  <a:pos x="3648" y="2253"/>
                </a:cxn>
                <a:cxn ang="0">
                  <a:pos x="3542" y="2200"/>
                </a:cxn>
                <a:cxn ang="0">
                  <a:pos x="3434" y="2137"/>
                </a:cxn>
                <a:cxn ang="0">
                  <a:pos x="3324" y="2064"/>
                </a:cxn>
                <a:cxn ang="0">
                  <a:pos x="3212" y="1978"/>
                </a:cxn>
                <a:cxn ang="0">
                  <a:pos x="3098" y="1880"/>
                </a:cxn>
                <a:cxn ang="0">
                  <a:pos x="2983" y="1770"/>
                </a:cxn>
                <a:cxn ang="0">
                  <a:pos x="2866" y="1646"/>
                </a:cxn>
                <a:cxn ang="0">
                  <a:pos x="2749" y="1520"/>
                </a:cxn>
                <a:cxn ang="0">
                  <a:pos x="2527" y="1284"/>
                </a:cxn>
                <a:cxn ang="0">
                  <a:pos x="2315" y="1072"/>
                </a:cxn>
                <a:cxn ang="0">
                  <a:pos x="2113" y="884"/>
                </a:cxn>
                <a:cxn ang="0">
                  <a:pos x="1920" y="717"/>
                </a:cxn>
                <a:cxn ang="0">
                  <a:pos x="1736" y="570"/>
                </a:cxn>
                <a:cxn ang="0">
                  <a:pos x="1558" y="444"/>
                </a:cxn>
                <a:cxn ang="0">
                  <a:pos x="1386" y="336"/>
                </a:cxn>
                <a:cxn ang="0">
                  <a:pos x="1219" y="246"/>
                </a:cxn>
                <a:cxn ang="0">
                  <a:pos x="1055" y="170"/>
                </a:cxn>
                <a:cxn ang="0">
                  <a:pos x="893" y="112"/>
                </a:cxn>
                <a:cxn ang="0">
                  <a:pos x="733" y="65"/>
                </a:cxn>
                <a:cxn ang="0">
                  <a:pos x="574" y="33"/>
                </a:cxn>
                <a:cxn ang="0">
                  <a:pos x="413" y="12"/>
                </a:cxn>
                <a:cxn ang="0">
                  <a:pos x="250" y="2"/>
                </a:cxn>
                <a:cxn ang="0">
                  <a:pos x="85" y="0"/>
                </a:cxn>
              </a:cxnLst>
              <a:rect l="0" t="0" r="r" b="b"/>
              <a:pathLst>
                <a:path w="5147" h="2390">
                  <a:moveTo>
                    <a:pt x="5147" y="2049"/>
                  </a:moveTo>
                  <a:lnTo>
                    <a:pt x="5147" y="2049"/>
                  </a:lnTo>
                  <a:lnTo>
                    <a:pt x="5135" y="2061"/>
                  </a:lnTo>
                  <a:lnTo>
                    <a:pt x="5100" y="2090"/>
                  </a:lnTo>
                  <a:lnTo>
                    <a:pt x="5075" y="2109"/>
                  </a:lnTo>
                  <a:lnTo>
                    <a:pt x="5043" y="2132"/>
                  </a:lnTo>
                  <a:lnTo>
                    <a:pt x="5008" y="2156"/>
                  </a:lnTo>
                  <a:lnTo>
                    <a:pt x="4967" y="2182"/>
                  </a:lnTo>
                  <a:lnTo>
                    <a:pt x="4921" y="2209"/>
                  </a:lnTo>
                  <a:lnTo>
                    <a:pt x="4871" y="2237"/>
                  </a:lnTo>
                  <a:lnTo>
                    <a:pt x="4815" y="2262"/>
                  </a:lnTo>
                  <a:lnTo>
                    <a:pt x="4756" y="2288"/>
                  </a:lnTo>
                  <a:lnTo>
                    <a:pt x="4692" y="2313"/>
                  </a:lnTo>
                  <a:lnTo>
                    <a:pt x="4624" y="2335"/>
                  </a:lnTo>
                  <a:lnTo>
                    <a:pt x="4589" y="2345"/>
                  </a:lnTo>
                  <a:lnTo>
                    <a:pt x="4553" y="2355"/>
                  </a:lnTo>
                  <a:lnTo>
                    <a:pt x="4515" y="2363"/>
                  </a:lnTo>
                  <a:lnTo>
                    <a:pt x="4477" y="2369"/>
                  </a:lnTo>
                  <a:lnTo>
                    <a:pt x="4438" y="2376"/>
                  </a:lnTo>
                  <a:lnTo>
                    <a:pt x="4397" y="2382"/>
                  </a:lnTo>
                  <a:lnTo>
                    <a:pt x="4357" y="2385"/>
                  </a:lnTo>
                  <a:lnTo>
                    <a:pt x="4314" y="2388"/>
                  </a:lnTo>
                  <a:lnTo>
                    <a:pt x="4272" y="2390"/>
                  </a:lnTo>
                  <a:lnTo>
                    <a:pt x="4228" y="2390"/>
                  </a:lnTo>
                  <a:lnTo>
                    <a:pt x="4184" y="2388"/>
                  </a:lnTo>
                  <a:lnTo>
                    <a:pt x="4139" y="2385"/>
                  </a:lnTo>
                  <a:lnTo>
                    <a:pt x="4093" y="2380"/>
                  </a:lnTo>
                  <a:lnTo>
                    <a:pt x="4046" y="2374"/>
                  </a:lnTo>
                  <a:lnTo>
                    <a:pt x="3999" y="2366"/>
                  </a:lnTo>
                  <a:lnTo>
                    <a:pt x="3952" y="2356"/>
                  </a:lnTo>
                  <a:lnTo>
                    <a:pt x="3902" y="2345"/>
                  </a:lnTo>
                  <a:lnTo>
                    <a:pt x="3853" y="2330"/>
                  </a:lnTo>
                  <a:lnTo>
                    <a:pt x="3803" y="2314"/>
                  </a:lnTo>
                  <a:lnTo>
                    <a:pt x="3752" y="2296"/>
                  </a:lnTo>
                  <a:lnTo>
                    <a:pt x="3700" y="2275"/>
                  </a:lnTo>
                  <a:lnTo>
                    <a:pt x="3648" y="2253"/>
                  </a:lnTo>
                  <a:lnTo>
                    <a:pt x="3596" y="2229"/>
                  </a:lnTo>
                  <a:lnTo>
                    <a:pt x="3542" y="2200"/>
                  </a:lnTo>
                  <a:lnTo>
                    <a:pt x="3489" y="2170"/>
                  </a:lnTo>
                  <a:lnTo>
                    <a:pt x="3434" y="2137"/>
                  </a:lnTo>
                  <a:lnTo>
                    <a:pt x="3380" y="2101"/>
                  </a:lnTo>
                  <a:lnTo>
                    <a:pt x="3324" y="2064"/>
                  </a:lnTo>
                  <a:lnTo>
                    <a:pt x="3269" y="2022"/>
                  </a:lnTo>
                  <a:lnTo>
                    <a:pt x="3212" y="1978"/>
                  </a:lnTo>
                  <a:lnTo>
                    <a:pt x="3156" y="1930"/>
                  </a:lnTo>
                  <a:lnTo>
                    <a:pt x="3098" y="1880"/>
                  </a:lnTo>
                  <a:lnTo>
                    <a:pt x="3041" y="1827"/>
                  </a:lnTo>
                  <a:lnTo>
                    <a:pt x="2983" y="1770"/>
                  </a:lnTo>
                  <a:lnTo>
                    <a:pt x="2924" y="1710"/>
                  </a:lnTo>
                  <a:lnTo>
                    <a:pt x="2866" y="1646"/>
                  </a:lnTo>
                  <a:lnTo>
                    <a:pt x="2866" y="1646"/>
                  </a:lnTo>
                  <a:lnTo>
                    <a:pt x="2749" y="1520"/>
                  </a:lnTo>
                  <a:lnTo>
                    <a:pt x="2637" y="1399"/>
                  </a:lnTo>
                  <a:lnTo>
                    <a:pt x="2527" y="1284"/>
                  </a:lnTo>
                  <a:lnTo>
                    <a:pt x="2419" y="1174"/>
                  </a:lnTo>
                  <a:lnTo>
                    <a:pt x="2315" y="1072"/>
                  </a:lnTo>
                  <a:lnTo>
                    <a:pt x="2213" y="976"/>
                  </a:lnTo>
                  <a:lnTo>
                    <a:pt x="2113" y="884"/>
                  </a:lnTo>
                  <a:lnTo>
                    <a:pt x="2016" y="798"/>
                  </a:lnTo>
                  <a:lnTo>
                    <a:pt x="1920" y="717"/>
                  </a:lnTo>
                  <a:lnTo>
                    <a:pt x="1827" y="641"/>
                  </a:lnTo>
                  <a:lnTo>
                    <a:pt x="1736" y="570"/>
                  </a:lnTo>
                  <a:lnTo>
                    <a:pt x="1647" y="504"/>
                  </a:lnTo>
                  <a:lnTo>
                    <a:pt x="1558" y="444"/>
                  </a:lnTo>
                  <a:lnTo>
                    <a:pt x="1472" y="388"/>
                  </a:lnTo>
                  <a:lnTo>
                    <a:pt x="1386" y="336"/>
                  </a:lnTo>
                  <a:lnTo>
                    <a:pt x="1303" y="288"/>
                  </a:lnTo>
                  <a:lnTo>
                    <a:pt x="1219" y="246"/>
                  </a:lnTo>
                  <a:lnTo>
                    <a:pt x="1136" y="205"/>
                  </a:lnTo>
                  <a:lnTo>
                    <a:pt x="1055" y="170"/>
                  </a:lnTo>
                  <a:lnTo>
                    <a:pt x="974" y="139"/>
                  </a:lnTo>
                  <a:lnTo>
                    <a:pt x="893" y="112"/>
                  </a:lnTo>
                  <a:lnTo>
                    <a:pt x="814" y="88"/>
                  </a:lnTo>
                  <a:lnTo>
                    <a:pt x="733" y="65"/>
                  </a:lnTo>
                  <a:lnTo>
                    <a:pt x="653" y="47"/>
                  </a:lnTo>
                  <a:lnTo>
                    <a:pt x="574" y="33"/>
                  </a:lnTo>
                  <a:lnTo>
                    <a:pt x="493" y="21"/>
                  </a:lnTo>
                  <a:lnTo>
                    <a:pt x="413" y="12"/>
                  </a:lnTo>
                  <a:lnTo>
                    <a:pt x="332" y="5"/>
                  </a:lnTo>
                  <a:lnTo>
                    <a:pt x="250" y="2"/>
                  </a:lnTo>
                  <a:lnTo>
                    <a:pt x="168" y="0"/>
                  </a:lnTo>
                  <a:lnTo>
                    <a:pt x="85" y="0"/>
                  </a:lnTo>
                  <a:lnTo>
                    <a:pt x="0" y="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630224" name="Freeform 16"/>
            <p:cNvSpPr>
              <a:spLocks/>
            </p:cNvSpPr>
            <p:nvPr userDrawn="1"/>
          </p:nvSpPr>
          <p:spPr bwMode="auto">
            <a:xfrm>
              <a:off x="389" y="808"/>
              <a:ext cx="5176" cy="1160"/>
            </a:xfrm>
            <a:custGeom>
              <a:avLst/>
              <a:gdLst/>
              <a:ahLst/>
              <a:cxnLst>
                <a:cxn ang="0">
                  <a:pos x="5176" y="1959"/>
                </a:cxn>
                <a:cxn ang="0">
                  <a:pos x="5130" y="2001"/>
                </a:cxn>
                <a:cxn ang="0">
                  <a:pos x="5075" y="2044"/>
                </a:cxn>
                <a:cxn ang="0">
                  <a:pos x="4998" y="2096"/>
                </a:cxn>
                <a:cxn ang="0">
                  <a:pos x="4903" y="2153"/>
                </a:cxn>
                <a:cxn ang="0">
                  <a:pos x="4790" y="2208"/>
                </a:cxn>
                <a:cxn ang="0">
                  <a:pos x="4658" y="2258"/>
                </a:cxn>
                <a:cxn ang="0">
                  <a:pos x="4587" y="2277"/>
                </a:cxn>
                <a:cxn ang="0">
                  <a:pos x="4513" y="2295"/>
                </a:cxn>
                <a:cxn ang="0">
                  <a:pos x="4433" y="2308"/>
                </a:cxn>
                <a:cxn ang="0">
                  <a:pos x="4350" y="2317"/>
                </a:cxn>
                <a:cxn ang="0">
                  <a:pos x="4264" y="2321"/>
                </a:cxn>
                <a:cxn ang="0">
                  <a:pos x="4174" y="2317"/>
                </a:cxn>
                <a:cxn ang="0">
                  <a:pos x="4082" y="2308"/>
                </a:cxn>
                <a:cxn ang="0">
                  <a:pos x="3986" y="2292"/>
                </a:cxn>
                <a:cxn ang="0">
                  <a:pos x="3888" y="2269"/>
                </a:cxn>
                <a:cxn ang="0">
                  <a:pos x="3786" y="2235"/>
                </a:cxn>
                <a:cxn ang="0">
                  <a:pos x="3682" y="2195"/>
                </a:cxn>
                <a:cxn ang="0">
                  <a:pos x="3575" y="2143"/>
                </a:cxn>
                <a:cxn ang="0">
                  <a:pos x="3466" y="2082"/>
                </a:cxn>
                <a:cxn ang="0">
                  <a:pos x="3355" y="2011"/>
                </a:cxn>
                <a:cxn ang="0">
                  <a:pos x="3241" y="1927"/>
                </a:cxn>
                <a:cxn ang="0">
                  <a:pos x="3125" y="1831"/>
                </a:cxn>
                <a:cxn ang="0">
                  <a:pos x="3009" y="1723"/>
                </a:cxn>
                <a:cxn ang="0">
                  <a:pos x="2891" y="1600"/>
                </a:cxn>
                <a:cxn ang="0">
                  <a:pos x="2773" y="1475"/>
                </a:cxn>
                <a:cxn ang="0">
                  <a:pos x="2545" y="1244"/>
                </a:cxn>
                <a:cxn ang="0">
                  <a:pos x="2331" y="1035"/>
                </a:cxn>
                <a:cxn ang="0">
                  <a:pos x="2126" y="850"/>
                </a:cxn>
                <a:cxn ang="0">
                  <a:pos x="1931" y="685"/>
                </a:cxn>
                <a:cxn ang="0">
                  <a:pos x="1744" y="543"/>
                </a:cxn>
                <a:cxn ang="0">
                  <a:pos x="1565" y="419"/>
                </a:cxn>
                <a:cxn ang="0">
                  <a:pos x="1391" y="314"/>
                </a:cxn>
                <a:cxn ang="0">
                  <a:pos x="1222" y="226"/>
                </a:cxn>
                <a:cxn ang="0">
                  <a:pos x="1057" y="154"/>
                </a:cxn>
                <a:cxn ang="0">
                  <a:pos x="894" y="99"/>
                </a:cxn>
                <a:cxn ang="0">
                  <a:pos x="735" y="55"/>
                </a:cxn>
                <a:cxn ang="0">
                  <a:pos x="574" y="26"/>
                </a:cxn>
                <a:cxn ang="0">
                  <a:pos x="412" y="8"/>
                </a:cxn>
                <a:cxn ang="0">
                  <a:pos x="250" y="0"/>
                </a:cxn>
                <a:cxn ang="0">
                  <a:pos x="85" y="4"/>
                </a:cxn>
              </a:cxnLst>
              <a:rect l="0" t="0" r="r" b="b"/>
              <a:pathLst>
                <a:path w="5176" h="2321">
                  <a:moveTo>
                    <a:pt x="5176" y="1959"/>
                  </a:moveTo>
                  <a:lnTo>
                    <a:pt x="5176" y="1959"/>
                  </a:lnTo>
                  <a:lnTo>
                    <a:pt x="5165" y="1970"/>
                  </a:lnTo>
                  <a:lnTo>
                    <a:pt x="5130" y="2001"/>
                  </a:lnTo>
                  <a:lnTo>
                    <a:pt x="5105" y="2020"/>
                  </a:lnTo>
                  <a:lnTo>
                    <a:pt x="5075" y="2044"/>
                  </a:lnTo>
                  <a:lnTo>
                    <a:pt x="5039" y="2070"/>
                  </a:lnTo>
                  <a:lnTo>
                    <a:pt x="4998" y="2096"/>
                  </a:lnTo>
                  <a:lnTo>
                    <a:pt x="4953" y="2125"/>
                  </a:lnTo>
                  <a:lnTo>
                    <a:pt x="4903" y="2153"/>
                  </a:lnTo>
                  <a:lnTo>
                    <a:pt x="4849" y="2180"/>
                  </a:lnTo>
                  <a:lnTo>
                    <a:pt x="4790" y="2208"/>
                  </a:lnTo>
                  <a:lnTo>
                    <a:pt x="4726" y="2233"/>
                  </a:lnTo>
                  <a:lnTo>
                    <a:pt x="4658" y="2258"/>
                  </a:lnTo>
                  <a:lnTo>
                    <a:pt x="4624" y="2267"/>
                  </a:lnTo>
                  <a:lnTo>
                    <a:pt x="4587" y="2277"/>
                  </a:lnTo>
                  <a:lnTo>
                    <a:pt x="4550" y="2287"/>
                  </a:lnTo>
                  <a:lnTo>
                    <a:pt x="4513" y="2295"/>
                  </a:lnTo>
                  <a:lnTo>
                    <a:pt x="4472" y="2303"/>
                  </a:lnTo>
                  <a:lnTo>
                    <a:pt x="4433" y="2308"/>
                  </a:lnTo>
                  <a:lnTo>
                    <a:pt x="4392" y="2313"/>
                  </a:lnTo>
                  <a:lnTo>
                    <a:pt x="4350" y="2317"/>
                  </a:lnTo>
                  <a:lnTo>
                    <a:pt x="4307" y="2319"/>
                  </a:lnTo>
                  <a:lnTo>
                    <a:pt x="4264" y="2321"/>
                  </a:lnTo>
                  <a:lnTo>
                    <a:pt x="4220" y="2319"/>
                  </a:lnTo>
                  <a:lnTo>
                    <a:pt x="4174" y="2317"/>
                  </a:lnTo>
                  <a:lnTo>
                    <a:pt x="4128" y="2314"/>
                  </a:lnTo>
                  <a:lnTo>
                    <a:pt x="4082" y="2308"/>
                  </a:lnTo>
                  <a:lnTo>
                    <a:pt x="4034" y="2301"/>
                  </a:lnTo>
                  <a:lnTo>
                    <a:pt x="3986" y="2292"/>
                  </a:lnTo>
                  <a:lnTo>
                    <a:pt x="3936" y="2282"/>
                  </a:lnTo>
                  <a:lnTo>
                    <a:pt x="3888" y="2269"/>
                  </a:lnTo>
                  <a:lnTo>
                    <a:pt x="3836" y="2253"/>
                  </a:lnTo>
                  <a:lnTo>
                    <a:pt x="3786" y="2235"/>
                  </a:lnTo>
                  <a:lnTo>
                    <a:pt x="3734" y="2216"/>
                  </a:lnTo>
                  <a:lnTo>
                    <a:pt x="3682" y="2195"/>
                  </a:lnTo>
                  <a:lnTo>
                    <a:pt x="3628" y="2170"/>
                  </a:lnTo>
                  <a:lnTo>
                    <a:pt x="3575" y="2143"/>
                  </a:lnTo>
                  <a:lnTo>
                    <a:pt x="3521" y="2114"/>
                  </a:lnTo>
                  <a:lnTo>
                    <a:pt x="3466" y="2082"/>
                  </a:lnTo>
                  <a:lnTo>
                    <a:pt x="3410" y="2048"/>
                  </a:lnTo>
                  <a:lnTo>
                    <a:pt x="3355" y="2011"/>
                  </a:lnTo>
                  <a:lnTo>
                    <a:pt x="3298" y="1970"/>
                  </a:lnTo>
                  <a:lnTo>
                    <a:pt x="3241" y="1927"/>
                  </a:lnTo>
                  <a:lnTo>
                    <a:pt x="3184" y="1880"/>
                  </a:lnTo>
                  <a:lnTo>
                    <a:pt x="3125" y="1831"/>
                  </a:lnTo>
                  <a:lnTo>
                    <a:pt x="3067" y="1778"/>
                  </a:lnTo>
                  <a:lnTo>
                    <a:pt x="3009" y="1723"/>
                  </a:lnTo>
                  <a:lnTo>
                    <a:pt x="2949" y="1663"/>
                  </a:lnTo>
                  <a:lnTo>
                    <a:pt x="2891" y="1600"/>
                  </a:lnTo>
                  <a:lnTo>
                    <a:pt x="2891" y="1600"/>
                  </a:lnTo>
                  <a:lnTo>
                    <a:pt x="2773" y="1475"/>
                  </a:lnTo>
                  <a:lnTo>
                    <a:pt x="2658" y="1357"/>
                  </a:lnTo>
                  <a:lnTo>
                    <a:pt x="2545" y="1244"/>
                  </a:lnTo>
                  <a:lnTo>
                    <a:pt x="2437" y="1135"/>
                  </a:lnTo>
                  <a:lnTo>
                    <a:pt x="2331" y="1035"/>
                  </a:lnTo>
                  <a:lnTo>
                    <a:pt x="2227" y="938"/>
                  </a:lnTo>
                  <a:lnTo>
                    <a:pt x="2126" y="850"/>
                  </a:lnTo>
                  <a:lnTo>
                    <a:pt x="2027" y="764"/>
                  </a:lnTo>
                  <a:lnTo>
                    <a:pt x="1931" y="685"/>
                  </a:lnTo>
                  <a:lnTo>
                    <a:pt x="1837" y="611"/>
                  </a:lnTo>
                  <a:lnTo>
                    <a:pt x="1744" y="543"/>
                  </a:lnTo>
                  <a:lnTo>
                    <a:pt x="1654" y="478"/>
                  </a:lnTo>
                  <a:lnTo>
                    <a:pt x="1565" y="419"/>
                  </a:lnTo>
                  <a:lnTo>
                    <a:pt x="1477" y="364"/>
                  </a:lnTo>
                  <a:lnTo>
                    <a:pt x="1391" y="314"/>
                  </a:lnTo>
                  <a:lnTo>
                    <a:pt x="1305" y="268"/>
                  </a:lnTo>
                  <a:lnTo>
                    <a:pt x="1222" y="226"/>
                  </a:lnTo>
                  <a:lnTo>
                    <a:pt x="1139" y="188"/>
                  </a:lnTo>
                  <a:lnTo>
                    <a:pt x="1057" y="154"/>
                  </a:lnTo>
                  <a:lnTo>
                    <a:pt x="976" y="125"/>
                  </a:lnTo>
                  <a:lnTo>
                    <a:pt x="894" y="99"/>
                  </a:lnTo>
                  <a:lnTo>
                    <a:pt x="814" y="75"/>
                  </a:lnTo>
                  <a:lnTo>
                    <a:pt x="735" y="55"/>
                  </a:lnTo>
                  <a:lnTo>
                    <a:pt x="654" y="39"/>
                  </a:lnTo>
                  <a:lnTo>
                    <a:pt x="574" y="26"/>
                  </a:lnTo>
                  <a:lnTo>
                    <a:pt x="493" y="16"/>
                  </a:lnTo>
                  <a:lnTo>
                    <a:pt x="412" y="8"/>
                  </a:lnTo>
                  <a:lnTo>
                    <a:pt x="332" y="4"/>
                  </a:lnTo>
                  <a:lnTo>
                    <a:pt x="250" y="0"/>
                  </a:lnTo>
                  <a:lnTo>
                    <a:pt x="168" y="0"/>
                  </a:lnTo>
                  <a:lnTo>
                    <a:pt x="85" y="4"/>
                  </a:lnTo>
                  <a:lnTo>
                    <a:pt x="0" y="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630225" name="Freeform 17"/>
            <p:cNvSpPr>
              <a:spLocks/>
            </p:cNvSpPr>
            <p:nvPr userDrawn="1"/>
          </p:nvSpPr>
          <p:spPr bwMode="auto">
            <a:xfrm>
              <a:off x="403" y="829"/>
              <a:ext cx="5205" cy="1124"/>
            </a:xfrm>
            <a:custGeom>
              <a:avLst/>
              <a:gdLst/>
              <a:ahLst/>
              <a:cxnLst>
                <a:cxn ang="0">
                  <a:pos x="5205" y="1868"/>
                </a:cxn>
                <a:cxn ang="0">
                  <a:pos x="5161" y="1910"/>
                </a:cxn>
                <a:cxn ang="0">
                  <a:pos x="5105" y="1956"/>
                </a:cxn>
                <a:cxn ang="0">
                  <a:pos x="5030" y="2011"/>
                </a:cxn>
                <a:cxn ang="0">
                  <a:pos x="4936" y="2069"/>
                </a:cxn>
                <a:cxn ang="0">
                  <a:pos x="4822" y="2127"/>
                </a:cxn>
                <a:cxn ang="0">
                  <a:pos x="4693" y="2178"/>
                </a:cxn>
                <a:cxn ang="0">
                  <a:pos x="4621" y="2201"/>
                </a:cxn>
                <a:cxn ang="0">
                  <a:pos x="4546" y="2219"/>
                </a:cxn>
                <a:cxn ang="0">
                  <a:pos x="4467" y="2235"/>
                </a:cxn>
                <a:cxn ang="0">
                  <a:pos x="4385" y="2245"/>
                </a:cxn>
                <a:cxn ang="0">
                  <a:pos x="4299" y="2250"/>
                </a:cxn>
                <a:cxn ang="0">
                  <a:pos x="4208" y="2250"/>
                </a:cxn>
                <a:cxn ang="0">
                  <a:pos x="4117" y="2241"/>
                </a:cxn>
                <a:cxn ang="0">
                  <a:pos x="4020" y="2227"/>
                </a:cxn>
                <a:cxn ang="0">
                  <a:pos x="3921" y="2206"/>
                </a:cxn>
                <a:cxn ang="0">
                  <a:pos x="3820" y="2175"/>
                </a:cxn>
                <a:cxn ang="0">
                  <a:pos x="3714" y="2135"/>
                </a:cxn>
                <a:cxn ang="0">
                  <a:pos x="3607" y="2086"/>
                </a:cxn>
                <a:cxn ang="0">
                  <a:pos x="3497" y="2027"/>
                </a:cxn>
                <a:cxn ang="0">
                  <a:pos x="3385" y="1957"/>
                </a:cxn>
                <a:cxn ang="0">
                  <a:pos x="3270" y="1875"/>
                </a:cxn>
                <a:cxn ang="0">
                  <a:pos x="3153" y="1781"/>
                </a:cxn>
                <a:cxn ang="0">
                  <a:pos x="3035" y="1675"/>
                </a:cxn>
                <a:cxn ang="0">
                  <a:pos x="2914" y="1555"/>
                </a:cxn>
                <a:cxn ang="0">
                  <a:pos x="2795" y="1431"/>
                </a:cxn>
                <a:cxn ang="0">
                  <a:pos x="2564" y="1202"/>
                </a:cxn>
                <a:cxn ang="0">
                  <a:pos x="2346" y="997"/>
                </a:cxn>
                <a:cxn ang="0">
                  <a:pos x="2140" y="816"/>
                </a:cxn>
                <a:cxn ang="0">
                  <a:pos x="1941" y="654"/>
                </a:cxn>
                <a:cxn ang="0">
                  <a:pos x="1752" y="514"/>
                </a:cxn>
                <a:cxn ang="0">
                  <a:pos x="1570" y="394"/>
                </a:cxn>
                <a:cxn ang="0">
                  <a:pos x="1395" y="293"/>
                </a:cxn>
                <a:cxn ang="0">
                  <a:pos x="1226" y="207"/>
                </a:cxn>
                <a:cxn ang="0">
                  <a:pos x="1059" y="139"/>
                </a:cxn>
                <a:cxn ang="0">
                  <a:pos x="897" y="86"/>
                </a:cxn>
                <a:cxn ang="0">
                  <a:pos x="734" y="45"/>
                </a:cxn>
                <a:cxn ang="0">
                  <a:pos x="575" y="20"/>
                </a:cxn>
                <a:cxn ang="0">
                  <a:pos x="414" y="5"/>
                </a:cxn>
                <a:cxn ang="0">
                  <a:pos x="250" y="0"/>
                </a:cxn>
                <a:cxn ang="0">
                  <a:pos x="85" y="7"/>
                </a:cxn>
              </a:cxnLst>
              <a:rect l="0" t="0" r="r" b="b"/>
              <a:pathLst>
                <a:path w="5205" h="2250">
                  <a:moveTo>
                    <a:pt x="5205" y="1868"/>
                  </a:moveTo>
                  <a:lnTo>
                    <a:pt x="5205" y="1868"/>
                  </a:lnTo>
                  <a:lnTo>
                    <a:pt x="5194" y="1880"/>
                  </a:lnTo>
                  <a:lnTo>
                    <a:pt x="5161" y="1910"/>
                  </a:lnTo>
                  <a:lnTo>
                    <a:pt x="5136" y="1931"/>
                  </a:lnTo>
                  <a:lnTo>
                    <a:pt x="5105" y="1956"/>
                  </a:lnTo>
                  <a:lnTo>
                    <a:pt x="5071" y="1981"/>
                  </a:lnTo>
                  <a:lnTo>
                    <a:pt x="5030" y="2011"/>
                  </a:lnTo>
                  <a:lnTo>
                    <a:pt x="4984" y="2040"/>
                  </a:lnTo>
                  <a:lnTo>
                    <a:pt x="4936" y="2069"/>
                  </a:lnTo>
                  <a:lnTo>
                    <a:pt x="4882" y="2098"/>
                  </a:lnTo>
                  <a:lnTo>
                    <a:pt x="4822" y="2127"/>
                  </a:lnTo>
                  <a:lnTo>
                    <a:pt x="4760" y="2153"/>
                  </a:lnTo>
                  <a:lnTo>
                    <a:pt x="4693" y="2178"/>
                  </a:lnTo>
                  <a:lnTo>
                    <a:pt x="4657" y="2190"/>
                  </a:lnTo>
                  <a:lnTo>
                    <a:pt x="4621" y="2201"/>
                  </a:lnTo>
                  <a:lnTo>
                    <a:pt x="4585" y="2211"/>
                  </a:lnTo>
                  <a:lnTo>
                    <a:pt x="4546" y="2219"/>
                  </a:lnTo>
                  <a:lnTo>
                    <a:pt x="4507" y="2227"/>
                  </a:lnTo>
                  <a:lnTo>
                    <a:pt x="4467" y="2235"/>
                  </a:lnTo>
                  <a:lnTo>
                    <a:pt x="4426" y="2240"/>
                  </a:lnTo>
                  <a:lnTo>
                    <a:pt x="4385" y="2245"/>
                  </a:lnTo>
                  <a:lnTo>
                    <a:pt x="4342" y="2248"/>
                  </a:lnTo>
                  <a:lnTo>
                    <a:pt x="4299" y="2250"/>
                  </a:lnTo>
                  <a:lnTo>
                    <a:pt x="4254" y="2250"/>
                  </a:lnTo>
                  <a:lnTo>
                    <a:pt x="4208" y="2250"/>
                  </a:lnTo>
                  <a:lnTo>
                    <a:pt x="4163" y="2246"/>
                  </a:lnTo>
                  <a:lnTo>
                    <a:pt x="4117" y="2241"/>
                  </a:lnTo>
                  <a:lnTo>
                    <a:pt x="4068" y="2235"/>
                  </a:lnTo>
                  <a:lnTo>
                    <a:pt x="4020" y="2227"/>
                  </a:lnTo>
                  <a:lnTo>
                    <a:pt x="3971" y="2217"/>
                  </a:lnTo>
                  <a:lnTo>
                    <a:pt x="3921" y="2206"/>
                  </a:lnTo>
                  <a:lnTo>
                    <a:pt x="3871" y="2191"/>
                  </a:lnTo>
                  <a:lnTo>
                    <a:pt x="3820" y="2175"/>
                  </a:lnTo>
                  <a:lnTo>
                    <a:pt x="3767" y="2156"/>
                  </a:lnTo>
                  <a:lnTo>
                    <a:pt x="3714" y="2135"/>
                  </a:lnTo>
                  <a:lnTo>
                    <a:pt x="3661" y="2112"/>
                  </a:lnTo>
                  <a:lnTo>
                    <a:pt x="3607" y="2086"/>
                  </a:lnTo>
                  <a:lnTo>
                    <a:pt x="3553" y="2057"/>
                  </a:lnTo>
                  <a:lnTo>
                    <a:pt x="3497" y="2027"/>
                  </a:lnTo>
                  <a:lnTo>
                    <a:pt x="3442" y="1993"/>
                  </a:lnTo>
                  <a:lnTo>
                    <a:pt x="3385" y="1957"/>
                  </a:lnTo>
                  <a:lnTo>
                    <a:pt x="3328" y="1917"/>
                  </a:lnTo>
                  <a:lnTo>
                    <a:pt x="3270" y="1875"/>
                  </a:lnTo>
                  <a:lnTo>
                    <a:pt x="3213" y="1830"/>
                  </a:lnTo>
                  <a:lnTo>
                    <a:pt x="3153" y="1781"/>
                  </a:lnTo>
                  <a:lnTo>
                    <a:pt x="3095" y="1730"/>
                  </a:lnTo>
                  <a:lnTo>
                    <a:pt x="3035" y="1675"/>
                  </a:lnTo>
                  <a:lnTo>
                    <a:pt x="2975" y="1617"/>
                  </a:lnTo>
                  <a:lnTo>
                    <a:pt x="2914" y="1555"/>
                  </a:lnTo>
                  <a:lnTo>
                    <a:pt x="2914" y="1555"/>
                  </a:lnTo>
                  <a:lnTo>
                    <a:pt x="2795" y="1431"/>
                  </a:lnTo>
                  <a:lnTo>
                    <a:pt x="2678" y="1313"/>
                  </a:lnTo>
                  <a:lnTo>
                    <a:pt x="2564" y="1202"/>
                  </a:lnTo>
                  <a:lnTo>
                    <a:pt x="2453" y="1097"/>
                  </a:lnTo>
                  <a:lnTo>
                    <a:pt x="2346" y="997"/>
                  </a:lnTo>
                  <a:lnTo>
                    <a:pt x="2241" y="903"/>
                  </a:lnTo>
                  <a:lnTo>
                    <a:pt x="2140" y="816"/>
                  </a:lnTo>
                  <a:lnTo>
                    <a:pt x="2040" y="732"/>
                  </a:lnTo>
                  <a:lnTo>
                    <a:pt x="1941" y="654"/>
                  </a:lnTo>
                  <a:lnTo>
                    <a:pt x="1847" y="582"/>
                  </a:lnTo>
                  <a:lnTo>
                    <a:pt x="1752" y="514"/>
                  </a:lnTo>
                  <a:lnTo>
                    <a:pt x="1661" y="452"/>
                  </a:lnTo>
                  <a:lnTo>
                    <a:pt x="1570" y="394"/>
                  </a:lnTo>
                  <a:lnTo>
                    <a:pt x="1483" y="341"/>
                  </a:lnTo>
                  <a:lnTo>
                    <a:pt x="1395" y="293"/>
                  </a:lnTo>
                  <a:lnTo>
                    <a:pt x="1311" y="247"/>
                  </a:lnTo>
                  <a:lnTo>
                    <a:pt x="1226" y="207"/>
                  </a:lnTo>
                  <a:lnTo>
                    <a:pt x="1143" y="171"/>
                  </a:lnTo>
                  <a:lnTo>
                    <a:pt x="1059" y="139"/>
                  </a:lnTo>
                  <a:lnTo>
                    <a:pt x="977" y="110"/>
                  </a:lnTo>
                  <a:lnTo>
                    <a:pt x="897" y="86"/>
                  </a:lnTo>
                  <a:lnTo>
                    <a:pt x="815" y="63"/>
                  </a:lnTo>
                  <a:lnTo>
                    <a:pt x="734" y="45"/>
                  </a:lnTo>
                  <a:lnTo>
                    <a:pt x="655" y="31"/>
                  </a:lnTo>
                  <a:lnTo>
                    <a:pt x="575" y="20"/>
                  </a:lnTo>
                  <a:lnTo>
                    <a:pt x="494" y="10"/>
                  </a:lnTo>
                  <a:lnTo>
                    <a:pt x="414" y="5"/>
                  </a:lnTo>
                  <a:lnTo>
                    <a:pt x="332" y="2"/>
                  </a:lnTo>
                  <a:lnTo>
                    <a:pt x="250" y="0"/>
                  </a:lnTo>
                  <a:lnTo>
                    <a:pt x="168" y="2"/>
                  </a:lnTo>
                  <a:lnTo>
                    <a:pt x="85" y="7"/>
                  </a:lnTo>
                  <a:lnTo>
                    <a:pt x="0" y="13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630226" name="Freeform 18"/>
            <p:cNvSpPr>
              <a:spLocks/>
            </p:cNvSpPr>
            <p:nvPr userDrawn="1"/>
          </p:nvSpPr>
          <p:spPr bwMode="auto">
            <a:xfrm>
              <a:off x="418" y="850"/>
              <a:ext cx="5233" cy="1090"/>
            </a:xfrm>
            <a:custGeom>
              <a:avLst/>
              <a:gdLst/>
              <a:ahLst/>
              <a:cxnLst>
                <a:cxn ang="0">
                  <a:pos x="5233" y="1778"/>
                </a:cxn>
                <a:cxn ang="0">
                  <a:pos x="5189" y="1822"/>
                </a:cxn>
                <a:cxn ang="0">
                  <a:pos x="5133" y="1867"/>
                </a:cxn>
                <a:cxn ang="0">
                  <a:pos x="5060" y="1923"/>
                </a:cxn>
                <a:cxn ang="0">
                  <a:pos x="4965" y="1985"/>
                </a:cxn>
                <a:cxn ang="0">
                  <a:pos x="4854" y="2044"/>
                </a:cxn>
                <a:cxn ang="0">
                  <a:pos x="4725" y="2099"/>
                </a:cxn>
                <a:cxn ang="0">
                  <a:pos x="4654" y="2122"/>
                </a:cxn>
                <a:cxn ang="0">
                  <a:pos x="4579" y="2143"/>
                </a:cxn>
                <a:cxn ang="0">
                  <a:pos x="4500" y="2159"/>
                </a:cxn>
                <a:cxn ang="0">
                  <a:pos x="4418" y="2172"/>
                </a:cxn>
                <a:cxn ang="0">
                  <a:pos x="4332" y="2178"/>
                </a:cxn>
                <a:cxn ang="0">
                  <a:pos x="4242" y="2180"/>
                </a:cxn>
                <a:cxn ang="0">
                  <a:pos x="4149" y="2174"/>
                </a:cxn>
                <a:cxn ang="0">
                  <a:pos x="4053" y="2162"/>
                </a:cxn>
                <a:cxn ang="0">
                  <a:pos x="3953" y="2141"/>
                </a:cxn>
                <a:cxn ang="0">
                  <a:pos x="3852" y="2114"/>
                </a:cxn>
                <a:cxn ang="0">
                  <a:pos x="3746" y="2075"/>
                </a:cxn>
                <a:cxn ang="0">
                  <a:pos x="3638" y="2028"/>
                </a:cxn>
                <a:cxn ang="0">
                  <a:pos x="3527" y="1972"/>
                </a:cxn>
                <a:cxn ang="0">
                  <a:pos x="3414" y="1902"/>
                </a:cxn>
                <a:cxn ang="0">
                  <a:pos x="3298" y="1823"/>
                </a:cxn>
                <a:cxn ang="0">
                  <a:pos x="3180" y="1731"/>
                </a:cxn>
                <a:cxn ang="0">
                  <a:pos x="3059" y="1626"/>
                </a:cxn>
                <a:cxn ang="0">
                  <a:pos x="2937" y="1508"/>
                </a:cxn>
                <a:cxn ang="0">
                  <a:pos x="2816" y="1387"/>
                </a:cxn>
                <a:cxn ang="0">
                  <a:pos x="2581" y="1161"/>
                </a:cxn>
                <a:cxn ang="0">
                  <a:pos x="2361" y="959"/>
                </a:cxn>
                <a:cxn ang="0">
                  <a:pos x="2151" y="780"/>
                </a:cxn>
                <a:cxn ang="0">
                  <a:pos x="1951" y="624"/>
                </a:cxn>
                <a:cxn ang="0">
                  <a:pos x="1759" y="486"/>
                </a:cxn>
                <a:cxn ang="0">
                  <a:pos x="1576" y="370"/>
                </a:cxn>
                <a:cxn ang="0">
                  <a:pos x="1400" y="270"/>
                </a:cxn>
                <a:cxn ang="0">
                  <a:pos x="1229" y="189"/>
                </a:cxn>
                <a:cxn ang="0">
                  <a:pos x="1061" y="123"/>
                </a:cxn>
                <a:cxn ang="0">
                  <a:pos x="897" y="73"/>
                </a:cxn>
                <a:cxn ang="0">
                  <a:pos x="736" y="36"/>
                </a:cxn>
                <a:cxn ang="0">
                  <a:pos x="575" y="13"/>
                </a:cxn>
                <a:cxn ang="0">
                  <a:pos x="413" y="2"/>
                </a:cxn>
                <a:cxn ang="0">
                  <a:pos x="250" y="2"/>
                </a:cxn>
                <a:cxn ang="0">
                  <a:pos x="85" y="10"/>
                </a:cxn>
              </a:cxnLst>
              <a:rect l="0" t="0" r="r" b="b"/>
              <a:pathLst>
                <a:path w="5233" h="2180">
                  <a:moveTo>
                    <a:pt x="5233" y="1778"/>
                  </a:moveTo>
                  <a:lnTo>
                    <a:pt x="5233" y="1778"/>
                  </a:lnTo>
                  <a:lnTo>
                    <a:pt x="5222" y="1789"/>
                  </a:lnTo>
                  <a:lnTo>
                    <a:pt x="5189" y="1822"/>
                  </a:lnTo>
                  <a:lnTo>
                    <a:pt x="5164" y="1843"/>
                  </a:lnTo>
                  <a:lnTo>
                    <a:pt x="5133" y="1867"/>
                  </a:lnTo>
                  <a:lnTo>
                    <a:pt x="5099" y="1894"/>
                  </a:lnTo>
                  <a:lnTo>
                    <a:pt x="5060" y="1923"/>
                  </a:lnTo>
                  <a:lnTo>
                    <a:pt x="5015" y="1954"/>
                  </a:lnTo>
                  <a:lnTo>
                    <a:pt x="4965" y="1985"/>
                  </a:lnTo>
                  <a:lnTo>
                    <a:pt x="4913" y="2014"/>
                  </a:lnTo>
                  <a:lnTo>
                    <a:pt x="4854" y="2044"/>
                  </a:lnTo>
                  <a:lnTo>
                    <a:pt x="4792" y="2072"/>
                  </a:lnTo>
                  <a:lnTo>
                    <a:pt x="4725" y="2099"/>
                  </a:lnTo>
                  <a:lnTo>
                    <a:pt x="4689" y="2111"/>
                  </a:lnTo>
                  <a:lnTo>
                    <a:pt x="4654" y="2122"/>
                  </a:lnTo>
                  <a:lnTo>
                    <a:pt x="4617" y="2133"/>
                  </a:lnTo>
                  <a:lnTo>
                    <a:pt x="4579" y="2143"/>
                  </a:lnTo>
                  <a:lnTo>
                    <a:pt x="4540" y="2153"/>
                  </a:lnTo>
                  <a:lnTo>
                    <a:pt x="4500" y="2159"/>
                  </a:lnTo>
                  <a:lnTo>
                    <a:pt x="4460" y="2167"/>
                  </a:lnTo>
                  <a:lnTo>
                    <a:pt x="4418" y="2172"/>
                  </a:lnTo>
                  <a:lnTo>
                    <a:pt x="4375" y="2175"/>
                  </a:lnTo>
                  <a:lnTo>
                    <a:pt x="4332" y="2178"/>
                  </a:lnTo>
                  <a:lnTo>
                    <a:pt x="4288" y="2180"/>
                  </a:lnTo>
                  <a:lnTo>
                    <a:pt x="4242" y="2180"/>
                  </a:lnTo>
                  <a:lnTo>
                    <a:pt x="4196" y="2178"/>
                  </a:lnTo>
                  <a:lnTo>
                    <a:pt x="4149" y="2174"/>
                  </a:lnTo>
                  <a:lnTo>
                    <a:pt x="4102" y="2169"/>
                  </a:lnTo>
                  <a:lnTo>
                    <a:pt x="4053" y="2162"/>
                  </a:lnTo>
                  <a:lnTo>
                    <a:pt x="4003" y="2153"/>
                  </a:lnTo>
                  <a:lnTo>
                    <a:pt x="3953" y="2141"/>
                  </a:lnTo>
                  <a:lnTo>
                    <a:pt x="3903" y="2128"/>
                  </a:lnTo>
                  <a:lnTo>
                    <a:pt x="3852" y="2114"/>
                  </a:lnTo>
                  <a:lnTo>
                    <a:pt x="3799" y="2096"/>
                  </a:lnTo>
                  <a:lnTo>
                    <a:pt x="3746" y="2075"/>
                  </a:lnTo>
                  <a:lnTo>
                    <a:pt x="3692" y="2054"/>
                  </a:lnTo>
                  <a:lnTo>
                    <a:pt x="3638" y="2028"/>
                  </a:lnTo>
                  <a:lnTo>
                    <a:pt x="3582" y="2001"/>
                  </a:lnTo>
                  <a:lnTo>
                    <a:pt x="3527" y="1972"/>
                  </a:lnTo>
                  <a:lnTo>
                    <a:pt x="3471" y="1938"/>
                  </a:lnTo>
                  <a:lnTo>
                    <a:pt x="3414" y="1902"/>
                  </a:lnTo>
                  <a:lnTo>
                    <a:pt x="3356" y="1865"/>
                  </a:lnTo>
                  <a:lnTo>
                    <a:pt x="3298" y="1823"/>
                  </a:lnTo>
                  <a:lnTo>
                    <a:pt x="3239" y="1778"/>
                  </a:lnTo>
                  <a:lnTo>
                    <a:pt x="3180" y="1731"/>
                  </a:lnTo>
                  <a:lnTo>
                    <a:pt x="3120" y="1681"/>
                  </a:lnTo>
                  <a:lnTo>
                    <a:pt x="3059" y="1626"/>
                  </a:lnTo>
                  <a:lnTo>
                    <a:pt x="2999" y="1570"/>
                  </a:lnTo>
                  <a:lnTo>
                    <a:pt x="2937" y="1508"/>
                  </a:lnTo>
                  <a:lnTo>
                    <a:pt x="2937" y="1508"/>
                  </a:lnTo>
                  <a:lnTo>
                    <a:pt x="2816" y="1387"/>
                  </a:lnTo>
                  <a:lnTo>
                    <a:pt x="2697" y="1271"/>
                  </a:lnTo>
                  <a:lnTo>
                    <a:pt x="2581" y="1161"/>
                  </a:lnTo>
                  <a:lnTo>
                    <a:pt x="2470" y="1058"/>
                  </a:lnTo>
                  <a:lnTo>
                    <a:pt x="2361" y="959"/>
                  </a:lnTo>
                  <a:lnTo>
                    <a:pt x="2255" y="867"/>
                  </a:lnTo>
                  <a:lnTo>
                    <a:pt x="2151" y="780"/>
                  </a:lnTo>
                  <a:lnTo>
                    <a:pt x="2050" y="699"/>
                  </a:lnTo>
                  <a:lnTo>
                    <a:pt x="1951" y="624"/>
                  </a:lnTo>
                  <a:lnTo>
                    <a:pt x="1854" y="552"/>
                  </a:lnTo>
                  <a:lnTo>
                    <a:pt x="1759" y="486"/>
                  </a:lnTo>
                  <a:lnTo>
                    <a:pt x="1668" y="427"/>
                  </a:lnTo>
                  <a:lnTo>
                    <a:pt x="1576" y="370"/>
                  </a:lnTo>
                  <a:lnTo>
                    <a:pt x="1487" y="318"/>
                  </a:lnTo>
                  <a:lnTo>
                    <a:pt x="1400" y="270"/>
                  </a:lnTo>
                  <a:lnTo>
                    <a:pt x="1314" y="228"/>
                  </a:lnTo>
                  <a:lnTo>
                    <a:pt x="1229" y="189"/>
                  </a:lnTo>
                  <a:lnTo>
                    <a:pt x="1144" y="154"/>
                  </a:lnTo>
                  <a:lnTo>
                    <a:pt x="1061" y="123"/>
                  </a:lnTo>
                  <a:lnTo>
                    <a:pt x="979" y="96"/>
                  </a:lnTo>
                  <a:lnTo>
                    <a:pt x="897" y="73"/>
                  </a:lnTo>
                  <a:lnTo>
                    <a:pt x="817" y="54"/>
                  </a:lnTo>
                  <a:lnTo>
                    <a:pt x="736" y="36"/>
                  </a:lnTo>
                  <a:lnTo>
                    <a:pt x="656" y="23"/>
                  </a:lnTo>
                  <a:lnTo>
                    <a:pt x="575" y="13"/>
                  </a:lnTo>
                  <a:lnTo>
                    <a:pt x="495" y="7"/>
                  </a:lnTo>
                  <a:lnTo>
                    <a:pt x="413" y="2"/>
                  </a:lnTo>
                  <a:lnTo>
                    <a:pt x="332" y="0"/>
                  </a:lnTo>
                  <a:lnTo>
                    <a:pt x="250" y="2"/>
                  </a:lnTo>
                  <a:lnTo>
                    <a:pt x="168" y="5"/>
                  </a:lnTo>
                  <a:lnTo>
                    <a:pt x="85" y="10"/>
                  </a:lnTo>
                  <a:lnTo>
                    <a:pt x="0" y="1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630227" name="Freeform 19"/>
            <p:cNvSpPr>
              <a:spLocks/>
            </p:cNvSpPr>
            <p:nvPr userDrawn="1"/>
          </p:nvSpPr>
          <p:spPr bwMode="auto">
            <a:xfrm>
              <a:off x="434" y="870"/>
              <a:ext cx="5259" cy="1056"/>
            </a:xfrm>
            <a:custGeom>
              <a:avLst/>
              <a:gdLst/>
              <a:ahLst/>
              <a:cxnLst>
                <a:cxn ang="0">
                  <a:pos x="5259" y="1687"/>
                </a:cxn>
                <a:cxn ang="0">
                  <a:pos x="5214" y="1731"/>
                </a:cxn>
                <a:cxn ang="0">
                  <a:pos x="5160" y="1779"/>
                </a:cxn>
                <a:cxn ang="0">
                  <a:pos x="5087" y="1837"/>
                </a:cxn>
                <a:cxn ang="0">
                  <a:pos x="4994" y="1900"/>
                </a:cxn>
                <a:cxn ang="0">
                  <a:pos x="4883" y="1963"/>
                </a:cxn>
                <a:cxn ang="0">
                  <a:pos x="4755" y="2020"/>
                </a:cxn>
                <a:cxn ang="0">
                  <a:pos x="4684" y="2045"/>
                </a:cxn>
                <a:cxn ang="0">
                  <a:pos x="4611" y="2068"/>
                </a:cxn>
                <a:cxn ang="0">
                  <a:pos x="4531" y="2086"/>
                </a:cxn>
                <a:cxn ang="0">
                  <a:pos x="4449" y="2100"/>
                </a:cxn>
                <a:cxn ang="0">
                  <a:pos x="4363" y="2108"/>
                </a:cxn>
                <a:cxn ang="0">
                  <a:pos x="4275" y="2112"/>
                </a:cxn>
                <a:cxn ang="0">
                  <a:pos x="4181" y="2107"/>
                </a:cxn>
                <a:cxn ang="0">
                  <a:pos x="4084" y="2097"/>
                </a:cxn>
                <a:cxn ang="0">
                  <a:pos x="3984" y="2079"/>
                </a:cxn>
                <a:cxn ang="0">
                  <a:pos x="3882" y="2052"/>
                </a:cxn>
                <a:cxn ang="0">
                  <a:pos x="3776" y="2016"/>
                </a:cxn>
                <a:cxn ang="0">
                  <a:pos x="3668" y="1971"/>
                </a:cxn>
                <a:cxn ang="0">
                  <a:pos x="3555" y="1916"/>
                </a:cxn>
                <a:cxn ang="0">
                  <a:pos x="3441" y="1850"/>
                </a:cxn>
                <a:cxn ang="0">
                  <a:pos x="3325" y="1773"/>
                </a:cxn>
                <a:cxn ang="0">
                  <a:pos x="3205" y="1682"/>
                </a:cxn>
                <a:cxn ang="0">
                  <a:pos x="3083" y="1579"/>
                </a:cxn>
                <a:cxn ang="0">
                  <a:pos x="2958" y="1463"/>
                </a:cxn>
                <a:cxn ang="0">
                  <a:pos x="2835" y="1343"/>
                </a:cxn>
                <a:cxn ang="0">
                  <a:pos x="2599" y="1122"/>
                </a:cxn>
                <a:cxn ang="0">
                  <a:pos x="2374" y="923"/>
                </a:cxn>
                <a:cxn ang="0">
                  <a:pos x="2161" y="747"/>
                </a:cxn>
                <a:cxn ang="0">
                  <a:pos x="1960" y="594"/>
                </a:cxn>
                <a:cxn ang="0">
                  <a:pos x="1767" y="460"/>
                </a:cxn>
                <a:cxn ang="0">
                  <a:pos x="1581" y="347"/>
                </a:cxn>
                <a:cxn ang="0">
                  <a:pos x="1403" y="250"/>
                </a:cxn>
                <a:cxn ang="0">
                  <a:pos x="1231" y="171"/>
                </a:cxn>
                <a:cxn ang="0">
                  <a:pos x="1063" y="109"/>
                </a:cxn>
                <a:cxn ang="0">
                  <a:pos x="898" y="63"/>
                </a:cxn>
                <a:cxn ang="0">
                  <a:pos x="735" y="29"/>
                </a:cxn>
                <a:cxn ang="0">
                  <a:pos x="574" y="8"/>
                </a:cxn>
                <a:cxn ang="0">
                  <a:pos x="412" y="0"/>
                </a:cxn>
                <a:cxn ang="0">
                  <a:pos x="249" y="3"/>
                </a:cxn>
                <a:cxn ang="0">
                  <a:pos x="84" y="16"/>
                </a:cxn>
              </a:cxnLst>
              <a:rect l="0" t="0" r="r" b="b"/>
              <a:pathLst>
                <a:path w="5259" h="2112">
                  <a:moveTo>
                    <a:pt x="5259" y="1687"/>
                  </a:moveTo>
                  <a:lnTo>
                    <a:pt x="5259" y="1687"/>
                  </a:lnTo>
                  <a:lnTo>
                    <a:pt x="5248" y="1698"/>
                  </a:lnTo>
                  <a:lnTo>
                    <a:pt x="5214" y="1731"/>
                  </a:lnTo>
                  <a:lnTo>
                    <a:pt x="5189" y="1753"/>
                  </a:lnTo>
                  <a:lnTo>
                    <a:pt x="5160" y="1779"/>
                  </a:lnTo>
                  <a:lnTo>
                    <a:pt x="5127" y="1806"/>
                  </a:lnTo>
                  <a:lnTo>
                    <a:pt x="5087" y="1837"/>
                  </a:lnTo>
                  <a:lnTo>
                    <a:pt x="5044" y="1868"/>
                  </a:lnTo>
                  <a:lnTo>
                    <a:pt x="4994" y="1900"/>
                  </a:lnTo>
                  <a:lnTo>
                    <a:pt x="4941" y="1931"/>
                  </a:lnTo>
                  <a:lnTo>
                    <a:pt x="4883" y="1963"/>
                  </a:lnTo>
                  <a:lnTo>
                    <a:pt x="4822" y="1992"/>
                  </a:lnTo>
                  <a:lnTo>
                    <a:pt x="4755" y="2020"/>
                  </a:lnTo>
                  <a:lnTo>
                    <a:pt x="4720" y="2033"/>
                  </a:lnTo>
                  <a:lnTo>
                    <a:pt x="4684" y="2045"/>
                  </a:lnTo>
                  <a:lnTo>
                    <a:pt x="4648" y="2057"/>
                  </a:lnTo>
                  <a:lnTo>
                    <a:pt x="4611" y="2068"/>
                  </a:lnTo>
                  <a:lnTo>
                    <a:pt x="4572" y="2078"/>
                  </a:lnTo>
                  <a:lnTo>
                    <a:pt x="4531" y="2086"/>
                  </a:lnTo>
                  <a:lnTo>
                    <a:pt x="4491" y="2094"/>
                  </a:lnTo>
                  <a:lnTo>
                    <a:pt x="4449" y="2100"/>
                  </a:lnTo>
                  <a:lnTo>
                    <a:pt x="4406" y="2105"/>
                  </a:lnTo>
                  <a:lnTo>
                    <a:pt x="4363" y="2108"/>
                  </a:lnTo>
                  <a:lnTo>
                    <a:pt x="4319" y="2110"/>
                  </a:lnTo>
                  <a:lnTo>
                    <a:pt x="4275" y="2112"/>
                  </a:lnTo>
                  <a:lnTo>
                    <a:pt x="4227" y="2110"/>
                  </a:lnTo>
                  <a:lnTo>
                    <a:pt x="4181" y="2107"/>
                  </a:lnTo>
                  <a:lnTo>
                    <a:pt x="4133" y="2104"/>
                  </a:lnTo>
                  <a:lnTo>
                    <a:pt x="4084" y="2097"/>
                  </a:lnTo>
                  <a:lnTo>
                    <a:pt x="4036" y="2089"/>
                  </a:lnTo>
                  <a:lnTo>
                    <a:pt x="3984" y="2079"/>
                  </a:lnTo>
                  <a:lnTo>
                    <a:pt x="3934" y="2066"/>
                  </a:lnTo>
                  <a:lnTo>
                    <a:pt x="3882" y="2052"/>
                  </a:lnTo>
                  <a:lnTo>
                    <a:pt x="3829" y="2036"/>
                  </a:lnTo>
                  <a:lnTo>
                    <a:pt x="3776" y="2016"/>
                  </a:lnTo>
                  <a:lnTo>
                    <a:pt x="3722" y="1995"/>
                  </a:lnTo>
                  <a:lnTo>
                    <a:pt x="3668" y="1971"/>
                  </a:lnTo>
                  <a:lnTo>
                    <a:pt x="3612" y="1945"/>
                  </a:lnTo>
                  <a:lnTo>
                    <a:pt x="3555" y="1916"/>
                  </a:lnTo>
                  <a:lnTo>
                    <a:pt x="3498" y="1884"/>
                  </a:lnTo>
                  <a:lnTo>
                    <a:pt x="3441" y="1850"/>
                  </a:lnTo>
                  <a:lnTo>
                    <a:pt x="3383" y="1813"/>
                  </a:lnTo>
                  <a:lnTo>
                    <a:pt x="3325" y="1773"/>
                  </a:lnTo>
                  <a:lnTo>
                    <a:pt x="3265" y="1729"/>
                  </a:lnTo>
                  <a:lnTo>
                    <a:pt x="3205" y="1682"/>
                  </a:lnTo>
                  <a:lnTo>
                    <a:pt x="3144" y="1632"/>
                  </a:lnTo>
                  <a:lnTo>
                    <a:pt x="3083" y="1579"/>
                  </a:lnTo>
                  <a:lnTo>
                    <a:pt x="3021" y="1522"/>
                  </a:lnTo>
                  <a:lnTo>
                    <a:pt x="2958" y="1463"/>
                  </a:lnTo>
                  <a:lnTo>
                    <a:pt x="2958" y="1463"/>
                  </a:lnTo>
                  <a:lnTo>
                    <a:pt x="2835" y="1343"/>
                  </a:lnTo>
                  <a:lnTo>
                    <a:pt x="2715" y="1228"/>
                  </a:lnTo>
                  <a:lnTo>
                    <a:pt x="2599" y="1122"/>
                  </a:lnTo>
                  <a:lnTo>
                    <a:pt x="2485" y="1020"/>
                  </a:lnTo>
                  <a:lnTo>
                    <a:pt x="2374" y="923"/>
                  </a:lnTo>
                  <a:lnTo>
                    <a:pt x="2267" y="833"/>
                  </a:lnTo>
                  <a:lnTo>
                    <a:pt x="2161" y="747"/>
                  </a:lnTo>
                  <a:lnTo>
                    <a:pt x="2060" y="668"/>
                  </a:lnTo>
                  <a:lnTo>
                    <a:pt x="1960" y="594"/>
                  </a:lnTo>
                  <a:lnTo>
                    <a:pt x="1861" y="524"/>
                  </a:lnTo>
                  <a:lnTo>
                    <a:pt x="1767" y="460"/>
                  </a:lnTo>
                  <a:lnTo>
                    <a:pt x="1673" y="400"/>
                  </a:lnTo>
                  <a:lnTo>
                    <a:pt x="1581" y="347"/>
                  </a:lnTo>
                  <a:lnTo>
                    <a:pt x="1492" y="297"/>
                  </a:lnTo>
                  <a:lnTo>
                    <a:pt x="1403" y="250"/>
                  </a:lnTo>
                  <a:lnTo>
                    <a:pt x="1316" y="210"/>
                  </a:lnTo>
                  <a:lnTo>
                    <a:pt x="1231" y="171"/>
                  </a:lnTo>
                  <a:lnTo>
                    <a:pt x="1146" y="138"/>
                  </a:lnTo>
                  <a:lnTo>
                    <a:pt x="1063" y="109"/>
                  </a:lnTo>
                  <a:lnTo>
                    <a:pt x="980" y="84"/>
                  </a:lnTo>
                  <a:lnTo>
                    <a:pt x="898" y="63"/>
                  </a:lnTo>
                  <a:lnTo>
                    <a:pt x="816" y="43"/>
                  </a:lnTo>
                  <a:lnTo>
                    <a:pt x="735" y="29"/>
                  </a:lnTo>
                  <a:lnTo>
                    <a:pt x="655" y="17"/>
                  </a:lnTo>
                  <a:lnTo>
                    <a:pt x="574" y="8"/>
                  </a:lnTo>
                  <a:lnTo>
                    <a:pt x="494" y="3"/>
                  </a:lnTo>
                  <a:lnTo>
                    <a:pt x="412" y="0"/>
                  </a:lnTo>
                  <a:lnTo>
                    <a:pt x="331" y="0"/>
                  </a:lnTo>
                  <a:lnTo>
                    <a:pt x="249" y="3"/>
                  </a:lnTo>
                  <a:lnTo>
                    <a:pt x="168" y="8"/>
                  </a:lnTo>
                  <a:lnTo>
                    <a:pt x="84" y="16"/>
                  </a:lnTo>
                  <a:lnTo>
                    <a:pt x="0" y="25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630228" name="Freeform 20"/>
            <p:cNvSpPr>
              <a:spLocks/>
            </p:cNvSpPr>
            <p:nvPr userDrawn="1"/>
          </p:nvSpPr>
          <p:spPr bwMode="auto">
            <a:xfrm>
              <a:off x="450" y="890"/>
              <a:ext cx="5283" cy="1021"/>
            </a:xfrm>
            <a:custGeom>
              <a:avLst/>
              <a:gdLst/>
              <a:ahLst/>
              <a:cxnLst>
                <a:cxn ang="0">
                  <a:pos x="5283" y="1597"/>
                </a:cxn>
                <a:cxn ang="0">
                  <a:pos x="5240" y="1642"/>
                </a:cxn>
                <a:cxn ang="0">
                  <a:pos x="5187" y="1691"/>
                </a:cxn>
                <a:cxn ang="0">
                  <a:pos x="5114" y="1750"/>
                </a:cxn>
                <a:cxn ang="0">
                  <a:pos x="5022" y="1817"/>
                </a:cxn>
                <a:cxn ang="0">
                  <a:pos x="4912" y="1881"/>
                </a:cxn>
                <a:cxn ang="0">
                  <a:pos x="4818" y="1928"/>
                </a:cxn>
                <a:cxn ang="0">
                  <a:pos x="4750" y="1955"/>
                </a:cxn>
                <a:cxn ang="0">
                  <a:pos x="4678" y="1981"/>
                </a:cxn>
                <a:cxn ang="0">
                  <a:pos x="4601" y="2002"/>
                </a:cxn>
                <a:cxn ang="0">
                  <a:pos x="4522" y="2020"/>
                </a:cxn>
                <a:cxn ang="0">
                  <a:pos x="4438" y="2033"/>
                </a:cxn>
                <a:cxn ang="0">
                  <a:pos x="4350" y="2041"/>
                </a:cxn>
                <a:cxn ang="0">
                  <a:pos x="4259" y="2043"/>
                </a:cxn>
                <a:cxn ang="0">
                  <a:pos x="4164" y="2038"/>
                </a:cxn>
                <a:cxn ang="0">
                  <a:pos x="4066" y="2025"/>
                </a:cxn>
                <a:cxn ang="0">
                  <a:pos x="3964" y="2005"/>
                </a:cxn>
                <a:cxn ang="0">
                  <a:pos x="3860" y="1976"/>
                </a:cxn>
                <a:cxn ang="0">
                  <a:pos x="3752" y="1938"/>
                </a:cxn>
                <a:cxn ang="0">
                  <a:pos x="3641" y="1889"/>
                </a:cxn>
                <a:cxn ang="0">
                  <a:pos x="3527" y="1831"/>
                </a:cxn>
                <a:cxn ang="0">
                  <a:pos x="3410" y="1760"/>
                </a:cxn>
                <a:cxn ang="0">
                  <a:pos x="3291" y="1679"/>
                </a:cxn>
                <a:cxn ang="0">
                  <a:pos x="3169" y="1584"/>
                </a:cxn>
                <a:cxn ang="0">
                  <a:pos x="3044" y="1477"/>
                </a:cxn>
                <a:cxn ang="0">
                  <a:pos x="2980" y="1418"/>
                </a:cxn>
                <a:cxn ang="0">
                  <a:pos x="2734" y="1188"/>
                </a:cxn>
                <a:cxn ang="0">
                  <a:pos x="2499" y="982"/>
                </a:cxn>
                <a:cxn ang="0">
                  <a:pos x="2279" y="799"/>
                </a:cxn>
                <a:cxn ang="0">
                  <a:pos x="2069" y="638"/>
                </a:cxn>
                <a:cxn ang="0">
                  <a:pos x="1869" y="497"/>
                </a:cxn>
                <a:cxn ang="0">
                  <a:pos x="1679" y="378"/>
                </a:cxn>
                <a:cxn ang="0">
                  <a:pos x="1496" y="276"/>
                </a:cxn>
                <a:cxn ang="0">
                  <a:pos x="1319" y="192"/>
                </a:cxn>
                <a:cxn ang="0">
                  <a:pos x="1148" y="124"/>
                </a:cxn>
                <a:cxn ang="0">
                  <a:pos x="980" y="73"/>
                </a:cxn>
                <a:cxn ang="0">
                  <a:pos x="817" y="36"/>
                </a:cxn>
                <a:cxn ang="0">
                  <a:pos x="654" y="11"/>
                </a:cxn>
                <a:cxn ang="0">
                  <a:pos x="493" y="2"/>
                </a:cxn>
                <a:cxn ang="0">
                  <a:pos x="331" y="2"/>
                </a:cxn>
                <a:cxn ang="0">
                  <a:pos x="167" y="13"/>
                </a:cxn>
                <a:cxn ang="0">
                  <a:pos x="0" y="34"/>
                </a:cxn>
              </a:cxnLst>
              <a:rect l="0" t="0" r="r" b="b"/>
              <a:pathLst>
                <a:path w="5283" h="2043">
                  <a:moveTo>
                    <a:pt x="5283" y="1597"/>
                  </a:moveTo>
                  <a:lnTo>
                    <a:pt x="5283" y="1597"/>
                  </a:lnTo>
                  <a:lnTo>
                    <a:pt x="5272" y="1608"/>
                  </a:lnTo>
                  <a:lnTo>
                    <a:pt x="5240" y="1642"/>
                  </a:lnTo>
                  <a:lnTo>
                    <a:pt x="5215" y="1665"/>
                  </a:lnTo>
                  <a:lnTo>
                    <a:pt x="5187" y="1691"/>
                  </a:lnTo>
                  <a:lnTo>
                    <a:pt x="5153" y="1720"/>
                  </a:lnTo>
                  <a:lnTo>
                    <a:pt x="5114" y="1750"/>
                  </a:lnTo>
                  <a:lnTo>
                    <a:pt x="5071" y="1783"/>
                  </a:lnTo>
                  <a:lnTo>
                    <a:pt x="5022" y="1817"/>
                  </a:lnTo>
                  <a:lnTo>
                    <a:pt x="4969" y="1849"/>
                  </a:lnTo>
                  <a:lnTo>
                    <a:pt x="4912" y="1881"/>
                  </a:lnTo>
                  <a:lnTo>
                    <a:pt x="4850" y="1912"/>
                  </a:lnTo>
                  <a:lnTo>
                    <a:pt x="4818" y="1928"/>
                  </a:lnTo>
                  <a:lnTo>
                    <a:pt x="4785" y="1942"/>
                  </a:lnTo>
                  <a:lnTo>
                    <a:pt x="4750" y="1955"/>
                  </a:lnTo>
                  <a:lnTo>
                    <a:pt x="4714" y="1968"/>
                  </a:lnTo>
                  <a:lnTo>
                    <a:pt x="4678" y="1981"/>
                  </a:lnTo>
                  <a:lnTo>
                    <a:pt x="4640" y="1993"/>
                  </a:lnTo>
                  <a:lnTo>
                    <a:pt x="4601" y="2002"/>
                  </a:lnTo>
                  <a:lnTo>
                    <a:pt x="4563" y="2012"/>
                  </a:lnTo>
                  <a:lnTo>
                    <a:pt x="4522" y="2020"/>
                  </a:lnTo>
                  <a:lnTo>
                    <a:pt x="4481" y="2028"/>
                  </a:lnTo>
                  <a:lnTo>
                    <a:pt x="4438" y="2033"/>
                  </a:lnTo>
                  <a:lnTo>
                    <a:pt x="4395" y="2038"/>
                  </a:lnTo>
                  <a:lnTo>
                    <a:pt x="4350" y="2041"/>
                  </a:lnTo>
                  <a:lnTo>
                    <a:pt x="4304" y="2043"/>
                  </a:lnTo>
                  <a:lnTo>
                    <a:pt x="4259" y="2043"/>
                  </a:lnTo>
                  <a:lnTo>
                    <a:pt x="4211" y="2041"/>
                  </a:lnTo>
                  <a:lnTo>
                    <a:pt x="4164" y="2038"/>
                  </a:lnTo>
                  <a:lnTo>
                    <a:pt x="4116" y="2033"/>
                  </a:lnTo>
                  <a:lnTo>
                    <a:pt x="4066" y="2025"/>
                  </a:lnTo>
                  <a:lnTo>
                    <a:pt x="4016" y="2017"/>
                  </a:lnTo>
                  <a:lnTo>
                    <a:pt x="3964" y="2005"/>
                  </a:lnTo>
                  <a:lnTo>
                    <a:pt x="3913" y="1991"/>
                  </a:lnTo>
                  <a:lnTo>
                    <a:pt x="3860" y="1976"/>
                  </a:lnTo>
                  <a:lnTo>
                    <a:pt x="3806" y="1959"/>
                  </a:lnTo>
                  <a:lnTo>
                    <a:pt x="3752" y="1938"/>
                  </a:lnTo>
                  <a:lnTo>
                    <a:pt x="3696" y="1915"/>
                  </a:lnTo>
                  <a:lnTo>
                    <a:pt x="3641" y="1889"/>
                  </a:lnTo>
                  <a:lnTo>
                    <a:pt x="3584" y="1862"/>
                  </a:lnTo>
                  <a:lnTo>
                    <a:pt x="3527" y="1831"/>
                  </a:lnTo>
                  <a:lnTo>
                    <a:pt x="3469" y="1797"/>
                  </a:lnTo>
                  <a:lnTo>
                    <a:pt x="3410" y="1760"/>
                  </a:lnTo>
                  <a:lnTo>
                    <a:pt x="3350" y="1721"/>
                  </a:lnTo>
                  <a:lnTo>
                    <a:pt x="3291" y="1679"/>
                  </a:lnTo>
                  <a:lnTo>
                    <a:pt x="3230" y="1634"/>
                  </a:lnTo>
                  <a:lnTo>
                    <a:pt x="3169" y="1584"/>
                  </a:lnTo>
                  <a:lnTo>
                    <a:pt x="3106" y="1532"/>
                  </a:lnTo>
                  <a:lnTo>
                    <a:pt x="3044" y="1477"/>
                  </a:lnTo>
                  <a:lnTo>
                    <a:pt x="2980" y="1418"/>
                  </a:lnTo>
                  <a:lnTo>
                    <a:pt x="2980" y="1418"/>
                  </a:lnTo>
                  <a:lnTo>
                    <a:pt x="2855" y="1300"/>
                  </a:lnTo>
                  <a:lnTo>
                    <a:pt x="2734" y="1188"/>
                  </a:lnTo>
                  <a:lnTo>
                    <a:pt x="2615" y="1082"/>
                  </a:lnTo>
                  <a:lnTo>
                    <a:pt x="2499" y="982"/>
                  </a:lnTo>
                  <a:lnTo>
                    <a:pt x="2388" y="888"/>
                  </a:lnTo>
                  <a:lnTo>
                    <a:pt x="2279" y="799"/>
                  </a:lnTo>
                  <a:lnTo>
                    <a:pt x="2173" y="715"/>
                  </a:lnTo>
                  <a:lnTo>
                    <a:pt x="2069" y="638"/>
                  </a:lnTo>
                  <a:lnTo>
                    <a:pt x="1968" y="565"/>
                  </a:lnTo>
                  <a:lnTo>
                    <a:pt x="1869" y="497"/>
                  </a:lnTo>
                  <a:lnTo>
                    <a:pt x="1773" y="434"/>
                  </a:lnTo>
                  <a:lnTo>
                    <a:pt x="1679" y="378"/>
                  </a:lnTo>
                  <a:lnTo>
                    <a:pt x="1586" y="325"/>
                  </a:lnTo>
                  <a:lnTo>
                    <a:pt x="1496" y="276"/>
                  </a:lnTo>
                  <a:lnTo>
                    <a:pt x="1407" y="231"/>
                  </a:lnTo>
                  <a:lnTo>
                    <a:pt x="1319" y="192"/>
                  </a:lnTo>
                  <a:lnTo>
                    <a:pt x="1233" y="155"/>
                  </a:lnTo>
                  <a:lnTo>
                    <a:pt x="1148" y="124"/>
                  </a:lnTo>
                  <a:lnTo>
                    <a:pt x="1064" y="97"/>
                  </a:lnTo>
                  <a:lnTo>
                    <a:pt x="980" y="73"/>
                  </a:lnTo>
                  <a:lnTo>
                    <a:pt x="899" y="52"/>
                  </a:lnTo>
                  <a:lnTo>
                    <a:pt x="817" y="36"/>
                  </a:lnTo>
                  <a:lnTo>
                    <a:pt x="736" y="23"/>
                  </a:lnTo>
                  <a:lnTo>
                    <a:pt x="654" y="11"/>
                  </a:lnTo>
                  <a:lnTo>
                    <a:pt x="574" y="5"/>
                  </a:lnTo>
                  <a:lnTo>
                    <a:pt x="493" y="2"/>
                  </a:lnTo>
                  <a:lnTo>
                    <a:pt x="413" y="0"/>
                  </a:lnTo>
                  <a:lnTo>
                    <a:pt x="331" y="2"/>
                  </a:lnTo>
                  <a:lnTo>
                    <a:pt x="250" y="6"/>
                  </a:lnTo>
                  <a:lnTo>
                    <a:pt x="167" y="13"/>
                  </a:lnTo>
                  <a:lnTo>
                    <a:pt x="85" y="23"/>
                  </a:lnTo>
                  <a:lnTo>
                    <a:pt x="0" y="3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630229" name="Freeform 21"/>
            <p:cNvSpPr>
              <a:spLocks/>
            </p:cNvSpPr>
            <p:nvPr userDrawn="1"/>
          </p:nvSpPr>
          <p:spPr bwMode="auto">
            <a:xfrm>
              <a:off x="467" y="910"/>
              <a:ext cx="5306" cy="988"/>
            </a:xfrm>
            <a:custGeom>
              <a:avLst/>
              <a:gdLst/>
              <a:ahLst/>
              <a:cxnLst>
                <a:cxn ang="0">
                  <a:pos x="5306" y="1505"/>
                </a:cxn>
                <a:cxn ang="0">
                  <a:pos x="5263" y="1552"/>
                </a:cxn>
                <a:cxn ang="0">
                  <a:pos x="5211" y="1602"/>
                </a:cxn>
                <a:cxn ang="0">
                  <a:pos x="5138" y="1663"/>
                </a:cxn>
                <a:cxn ang="0">
                  <a:pos x="5048" y="1731"/>
                </a:cxn>
                <a:cxn ang="0">
                  <a:pos x="4939" y="1799"/>
                </a:cxn>
                <a:cxn ang="0">
                  <a:pos x="4845" y="1848"/>
                </a:cxn>
                <a:cxn ang="0">
                  <a:pos x="4779" y="1877"/>
                </a:cxn>
                <a:cxn ang="0">
                  <a:pos x="4707" y="1904"/>
                </a:cxn>
                <a:cxn ang="0">
                  <a:pos x="4630" y="1928"/>
                </a:cxn>
                <a:cxn ang="0">
                  <a:pos x="4551" y="1948"/>
                </a:cxn>
                <a:cxn ang="0">
                  <a:pos x="4468" y="1962"/>
                </a:cxn>
                <a:cxn ang="0">
                  <a:pos x="4380" y="1972"/>
                </a:cxn>
                <a:cxn ang="0">
                  <a:pos x="4289" y="1975"/>
                </a:cxn>
                <a:cxn ang="0">
                  <a:pos x="4194" y="1972"/>
                </a:cxn>
                <a:cxn ang="0">
                  <a:pos x="4096" y="1961"/>
                </a:cxn>
                <a:cxn ang="0">
                  <a:pos x="3993" y="1943"/>
                </a:cxn>
                <a:cxn ang="0">
                  <a:pos x="3889" y="1915"/>
                </a:cxn>
                <a:cxn ang="0">
                  <a:pos x="3779" y="1880"/>
                </a:cxn>
                <a:cxn ang="0">
                  <a:pos x="3668" y="1833"/>
                </a:cxn>
                <a:cxn ang="0">
                  <a:pos x="3553" y="1777"/>
                </a:cxn>
                <a:cxn ang="0">
                  <a:pos x="3436" y="1709"/>
                </a:cxn>
                <a:cxn ang="0">
                  <a:pos x="3315" y="1630"/>
                </a:cxn>
                <a:cxn ang="0">
                  <a:pos x="3192" y="1536"/>
                </a:cxn>
                <a:cxn ang="0">
                  <a:pos x="3066" y="1431"/>
                </a:cxn>
                <a:cxn ang="0">
                  <a:pos x="3000" y="1373"/>
                </a:cxn>
                <a:cxn ang="0">
                  <a:pos x="2750" y="1147"/>
                </a:cxn>
                <a:cxn ang="0">
                  <a:pos x="2514" y="945"/>
                </a:cxn>
                <a:cxn ang="0">
                  <a:pos x="2291" y="766"/>
                </a:cxn>
                <a:cxn ang="0">
                  <a:pos x="2078" y="607"/>
                </a:cxn>
                <a:cxn ang="0">
                  <a:pos x="1876" y="470"/>
                </a:cxn>
                <a:cxn ang="0">
                  <a:pos x="1684" y="354"/>
                </a:cxn>
                <a:cxn ang="0">
                  <a:pos x="1499" y="255"/>
                </a:cxn>
                <a:cxn ang="0">
                  <a:pos x="1322" y="175"/>
                </a:cxn>
                <a:cxn ang="0">
                  <a:pos x="1149" y="110"/>
                </a:cxn>
                <a:cxn ang="0">
                  <a:pos x="981" y="62"/>
                </a:cxn>
                <a:cxn ang="0">
                  <a:pos x="816" y="28"/>
                </a:cxn>
                <a:cxn ang="0">
                  <a:pos x="654" y="7"/>
                </a:cxn>
                <a:cxn ang="0">
                  <a:pos x="493" y="0"/>
                </a:cxn>
                <a:cxn ang="0">
                  <a:pos x="330" y="4"/>
                </a:cxn>
                <a:cxn ang="0">
                  <a:pos x="166" y="18"/>
                </a:cxn>
                <a:cxn ang="0">
                  <a:pos x="0" y="42"/>
                </a:cxn>
              </a:cxnLst>
              <a:rect l="0" t="0" r="r" b="b"/>
              <a:pathLst>
                <a:path w="5306" h="1975">
                  <a:moveTo>
                    <a:pt x="5306" y="1505"/>
                  </a:moveTo>
                  <a:lnTo>
                    <a:pt x="5306" y="1505"/>
                  </a:lnTo>
                  <a:lnTo>
                    <a:pt x="5295" y="1518"/>
                  </a:lnTo>
                  <a:lnTo>
                    <a:pt x="5263" y="1552"/>
                  </a:lnTo>
                  <a:lnTo>
                    <a:pt x="5240" y="1576"/>
                  </a:lnTo>
                  <a:lnTo>
                    <a:pt x="5211" y="1602"/>
                  </a:lnTo>
                  <a:lnTo>
                    <a:pt x="5177" y="1633"/>
                  </a:lnTo>
                  <a:lnTo>
                    <a:pt x="5138" y="1663"/>
                  </a:lnTo>
                  <a:lnTo>
                    <a:pt x="5095" y="1697"/>
                  </a:lnTo>
                  <a:lnTo>
                    <a:pt x="5048" y="1731"/>
                  </a:lnTo>
                  <a:lnTo>
                    <a:pt x="4995" y="1765"/>
                  </a:lnTo>
                  <a:lnTo>
                    <a:pt x="4939" y="1799"/>
                  </a:lnTo>
                  <a:lnTo>
                    <a:pt x="4877" y="1831"/>
                  </a:lnTo>
                  <a:lnTo>
                    <a:pt x="4845" y="1848"/>
                  </a:lnTo>
                  <a:lnTo>
                    <a:pt x="4812" y="1862"/>
                  </a:lnTo>
                  <a:lnTo>
                    <a:pt x="4779" y="1877"/>
                  </a:lnTo>
                  <a:lnTo>
                    <a:pt x="4743" y="1891"/>
                  </a:lnTo>
                  <a:lnTo>
                    <a:pt x="4707" y="1904"/>
                  </a:lnTo>
                  <a:lnTo>
                    <a:pt x="4669" y="1917"/>
                  </a:lnTo>
                  <a:lnTo>
                    <a:pt x="4630" y="1928"/>
                  </a:lnTo>
                  <a:lnTo>
                    <a:pt x="4591" y="1938"/>
                  </a:lnTo>
                  <a:lnTo>
                    <a:pt x="4551" y="1948"/>
                  </a:lnTo>
                  <a:lnTo>
                    <a:pt x="4509" y="1956"/>
                  </a:lnTo>
                  <a:lnTo>
                    <a:pt x="4468" y="1962"/>
                  </a:lnTo>
                  <a:lnTo>
                    <a:pt x="4423" y="1967"/>
                  </a:lnTo>
                  <a:lnTo>
                    <a:pt x="4380" y="1972"/>
                  </a:lnTo>
                  <a:lnTo>
                    <a:pt x="4335" y="1974"/>
                  </a:lnTo>
                  <a:lnTo>
                    <a:pt x="4289" y="1975"/>
                  </a:lnTo>
                  <a:lnTo>
                    <a:pt x="4242" y="1974"/>
                  </a:lnTo>
                  <a:lnTo>
                    <a:pt x="4194" y="1972"/>
                  </a:lnTo>
                  <a:lnTo>
                    <a:pt x="4144" y="1967"/>
                  </a:lnTo>
                  <a:lnTo>
                    <a:pt x="4096" y="1961"/>
                  </a:lnTo>
                  <a:lnTo>
                    <a:pt x="4044" y="1953"/>
                  </a:lnTo>
                  <a:lnTo>
                    <a:pt x="3993" y="1943"/>
                  </a:lnTo>
                  <a:lnTo>
                    <a:pt x="3942" y="1930"/>
                  </a:lnTo>
                  <a:lnTo>
                    <a:pt x="3889" y="1915"/>
                  </a:lnTo>
                  <a:lnTo>
                    <a:pt x="3835" y="1899"/>
                  </a:lnTo>
                  <a:lnTo>
                    <a:pt x="3779" y="1880"/>
                  </a:lnTo>
                  <a:lnTo>
                    <a:pt x="3725" y="1857"/>
                  </a:lnTo>
                  <a:lnTo>
                    <a:pt x="3668" y="1833"/>
                  </a:lnTo>
                  <a:lnTo>
                    <a:pt x="3611" y="1806"/>
                  </a:lnTo>
                  <a:lnTo>
                    <a:pt x="3553" y="1777"/>
                  </a:lnTo>
                  <a:lnTo>
                    <a:pt x="3495" y="1744"/>
                  </a:lnTo>
                  <a:lnTo>
                    <a:pt x="3436" y="1709"/>
                  </a:lnTo>
                  <a:lnTo>
                    <a:pt x="3375" y="1670"/>
                  </a:lnTo>
                  <a:lnTo>
                    <a:pt x="3315" y="1630"/>
                  </a:lnTo>
                  <a:lnTo>
                    <a:pt x="3253" y="1584"/>
                  </a:lnTo>
                  <a:lnTo>
                    <a:pt x="3192" y="1536"/>
                  </a:lnTo>
                  <a:lnTo>
                    <a:pt x="3128" y="1486"/>
                  </a:lnTo>
                  <a:lnTo>
                    <a:pt x="3066" y="1431"/>
                  </a:lnTo>
                  <a:lnTo>
                    <a:pt x="3000" y="1373"/>
                  </a:lnTo>
                  <a:lnTo>
                    <a:pt x="3000" y="1373"/>
                  </a:lnTo>
                  <a:lnTo>
                    <a:pt x="2874" y="1257"/>
                  </a:lnTo>
                  <a:lnTo>
                    <a:pt x="2750" y="1147"/>
                  </a:lnTo>
                  <a:lnTo>
                    <a:pt x="2631" y="1043"/>
                  </a:lnTo>
                  <a:lnTo>
                    <a:pt x="2514" y="945"/>
                  </a:lnTo>
                  <a:lnTo>
                    <a:pt x="2400" y="853"/>
                  </a:lnTo>
                  <a:lnTo>
                    <a:pt x="2291" y="766"/>
                  </a:lnTo>
                  <a:lnTo>
                    <a:pt x="2182" y="683"/>
                  </a:lnTo>
                  <a:lnTo>
                    <a:pt x="2078" y="607"/>
                  </a:lnTo>
                  <a:lnTo>
                    <a:pt x="1976" y="536"/>
                  </a:lnTo>
                  <a:lnTo>
                    <a:pt x="1876" y="470"/>
                  </a:lnTo>
                  <a:lnTo>
                    <a:pt x="1778" y="410"/>
                  </a:lnTo>
                  <a:lnTo>
                    <a:pt x="1684" y="354"/>
                  </a:lnTo>
                  <a:lnTo>
                    <a:pt x="1591" y="302"/>
                  </a:lnTo>
                  <a:lnTo>
                    <a:pt x="1499" y="255"/>
                  </a:lnTo>
                  <a:lnTo>
                    <a:pt x="1409" y="212"/>
                  </a:lnTo>
                  <a:lnTo>
                    <a:pt x="1322" y="175"/>
                  </a:lnTo>
                  <a:lnTo>
                    <a:pt x="1234" y="141"/>
                  </a:lnTo>
                  <a:lnTo>
                    <a:pt x="1149" y="110"/>
                  </a:lnTo>
                  <a:lnTo>
                    <a:pt x="1065" y="84"/>
                  </a:lnTo>
                  <a:lnTo>
                    <a:pt x="981" y="62"/>
                  </a:lnTo>
                  <a:lnTo>
                    <a:pt x="898" y="42"/>
                  </a:lnTo>
                  <a:lnTo>
                    <a:pt x="816" y="28"/>
                  </a:lnTo>
                  <a:lnTo>
                    <a:pt x="736" y="17"/>
                  </a:lnTo>
                  <a:lnTo>
                    <a:pt x="654" y="7"/>
                  </a:lnTo>
                  <a:lnTo>
                    <a:pt x="573" y="2"/>
                  </a:lnTo>
                  <a:lnTo>
                    <a:pt x="493" y="0"/>
                  </a:lnTo>
                  <a:lnTo>
                    <a:pt x="412" y="0"/>
                  </a:lnTo>
                  <a:lnTo>
                    <a:pt x="330" y="4"/>
                  </a:lnTo>
                  <a:lnTo>
                    <a:pt x="248" y="10"/>
                  </a:lnTo>
                  <a:lnTo>
                    <a:pt x="166" y="18"/>
                  </a:lnTo>
                  <a:lnTo>
                    <a:pt x="85" y="29"/>
                  </a:lnTo>
                  <a:lnTo>
                    <a:pt x="0" y="4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630230" name="Freeform 22"/>
            <p:cNvSpPr>
              <a:spLocks/>
            </p:cNvSpPr>
            <p:nvPr userDrawn="1"/>
          </p:nvSpPr>
          <p:spPr bwMode="auto">
            <a:xfrm>
              <a:off x="485" y="930"/>
              <a:ext cx="5327" cy="953"/>
            </a:xfrm>
            <a:custGeom>
              <a:avLst/>
              <a:gdLst/>
              <a:ahLst/>
              <a:cxnLst>
                <a:cxn ang="0">
                  <a:pos x="5327" y="1416"/>
                </a:cxn>
                <a:cxn ang="0">
                  <a:pos x="5284" y="1463"/>
                </a:cxn>
                <a:cxn ang="0">
                  <a:pos x="5233" y="1515"/>
                </a:cxn>
                <a:cxn ang="0">
                  <a:pos x="5162" y="1578"/>
                </a:cxn>
                <a:cxn ang="0">
                  <a:pos x="5073" y="1647"/>
                </a:cxn>
                <a:cxn ang="0">
                  <a:pos x="4965" y="1718"/>
                </a:cxn>
                <a:cxn ang="0">
                  <a:pos x="4872" y="1768"/>
                </a:cxn>
                <a:cxn ang="0">
                  <a:pos x="4805" y="1799"/>
                </a:cxn>
                <a:cxn ang="0">
                  <a:pos x="4733" y="1828"/>
                </a:cxn>
                <a:cxn ang="0">
                  <a:pos x="4658" y="1854"/>
                </a:cxn>
                <a:cxn ang="0">
                  <a:pos x="4579" y="1875"/>
                </a:cxn>
                <a:cxn ang="0">
                  <a:pos x="4496" y="1891"/>
                </a:cxn>
                <a:cxn ang="0">
                  <a:pos x="4408" y="1902"/>
                </a:cxn>
                <a:cxn ang="0">
                  <a:pos x="4317" y="1907"/>
                </a:cxn>
                <a:cxn ang="0">
                  <a:pos x="4222" y="1907"/>
                </a:cxn>
                <a:cxn ang="0">
                  <a:pos x="4124" y="1897"/>
                </a:cxn>
                <a:cxn ang="0">
                  <a:pos x="4021" y="1881"/>
                </a:cxn>
                <a:cxn ang="0">
                  <a:pos x="3915" y="1857"/>
                </a:cxn>
                <a:cxn ang="0">
                  <a:pos x="3807" y="1821"/>
                </a:cxn>
                <a:cxn ang="0">
                  <a:pos x="3695" y="1778"/>
                </a:cxn>
                <a:cxn ang="0">
                  <a:pos x="3579" y="1723"/>
                </a:cxn>
                <a:cxn ang="0">
                  <a:pos x="3460" y="1657"/>
                </a:cxn>
                <a:cxn ang="0">
                  <a:pos x="3338" y="1579"/>
                </a:cxn>
                <a:cxn ang="0">
                  <a:pos x="3213" y="1489"/>
                </a:cxn>
                <a:cxn ang="0">
                  <a:pos x="3085" y="1386"/>
                </a:cxn>
                <a:cxn ang="0">
                  <a:pos x="3020" y="1329"/>
                </a:cxn>
                <a:cxn ang="0">
                  <a:pos x="2766" y="1108"/>
                </a:cxn>
                <a:cxn ang="0">
                  <a:pos x="2527" y="909"/>
                </a:cxn>
                <a:cxn ang="0">
                  <a:pos x="2301" y="733"/>
                </a:cxn>
                <a:cxn ang="0">
                  <a:pos x="2085" y="578"/>
                </a:cxn>
                <a:cxn ang="0">
                  <a:pos x="1883" y="446"/>
                </a:cxn>
                <a:cxn ang="0">
                  <a:pos x="1688" y="331"/>
                </a:cxn>
                <a:cxn ang="0">
                  <a:pos x="1502" y="236"/>
                </a:cxn>
                <a:cxn ang="0">
                  <a:pos x="1323" y="158"/>
                </a:cxn>
                <a:cxn ang="0">
                  <a:pos x="1150" y="97"/>
                </a:cxn>
                <a:cxn ang="0">
                  <a:pos x="982" y="52"/>
                </a:cxn>
                <a:cxn ang="0">
                  <a:pos x="816" y="21"/>
                </a:cxn>
                <a:cxn ang="0">
                  <a:pos x="654" y="5"/>
                </a:cxn>
                <a:cxn ang="0">
                  <a:pos x="491" y="0"/>
                </a:cxn>
                <a:cxn ang="0">
                  <a:pos x="329" y="7"/>
                </a:cxn>
                <a:cxn ang="0">
                  <a:pos x="167" y="24"/>
                </a:cxn>
                <a:cxn ang="0">
                  <a:pos x="0" y="53"/>
                </a:cxn>
              </a:cxnLst>
              <a:rect l="0" t="0" r="r" b="b"/>
              <a:pathLst>
                <a:path w="5327" h="1907">
                  <a:moveTo>
                    <a:pt x="5327" y="1416"/>
                  </a:moveTo>
                  <a:lnTo>
                    <a:pt x="5327" y="1416"/>
                  </a:lnTo>
                  <a:lnTo>
                    <a:pt x="5316" y="1429"/>
                  </a:lnTo>
                  <a:lnTo>
                    <a:pt x="5284" y="1463"/>
                  </a:lnTo>
                  <a:lnTo>
                    <a:pt x="5262" y="1487"/>
                  </a:lnTo>
                  <a:lnTo>
                    <a:pt x="5233" y="1515"/>
                  </a:lnTo>
                  <a:lnTo>
                    <a:pt x="5201" y="1545"/>
                  </a:lnTo>
                  <a:lnTo>
                    <a:pt x="5162" y="1578"/>
                  </a:lnTo>
                  <a:lnTo>
                    <a:pt x="5120" y="1612"/>
                  </a:lnTo>
                  <a:lnTo>
                    <a:pt x="5073" y="1647"/>
                  </a:lnTo>
                  <a:lnTo>
                    <a:pt x="5020" y="1683"/>
                  </a:lnTo>
                  <a:lnTo>
                    <a:pt x="4965" y="1718"/>
                  </a:lnTo>
                  <a:lnTo>
                    <a:pt x="4904" y="1752"/>
                  </a:lnTo>
                  <a:lnTo>
                    <a:pt x="4872" y="1768"/>
                  </a:lnTo>
                  <a:lnTo>
                    <a:pt x="4839" y="1784"/>
                  </a:lnTo>
                  <a:lnTo>
                    <a:pt x="4805" y="1799"/>
                  </a:lnTo>
                  <a:lnTo>
                    <a:pt x="4769" y="1813"/>
                  </a:lnTo>
                  <a:lnTo>
                    <a:pt x="4733" y="1828"/>
                  </a:lnTo>
                  <a:lnTo>
                    <a:pt x="4697" y="1841"/>
                  </a:lnTo>
                  <a:lnTo>
                    <a:pt x="4658" y="1854"/>
                  </a:lnTo>
                  <a:lnTo>
                    <a:pt x="4619" y="1865"/>
                  </a:lnTo>
                  <a:lnTo>
                    <a:pt x="4579" y="1875"/>
                  </a:lnTo>
                  <a:lnTo>
                    <a:pt x="4537" y="1883"/>
                  </a:lnTo>
                  <a:lnTo>
                    <a:pt x="4496" y="1891"/>
                  </a:lnTo>
                  <a:lnTo>
                    <a:pt x="4453" y="1897"/>
                  </a:lnTo>
                  <a:lnTo>
                    <a:pt x="4408" y="1902"/>
                  </a:lnTo>
                  <a:lnTo>
                    <a:pt x="4362" y="1905"/>
                  </a:lnTo>
                  <a:lnTo>
                    <a:pt x="4317" y="1907"/>
                  </a:lnTo>
                  <a:lnTo>
                    <a:pt x="4269" y="1907"/>
                  </a:lnTo>
                  <a:lnTo>
                    <a:pt x="4222" y="1907"/>
                  </a:lnTo>
                  <a:lnTo>
                    <a:pt x="4174" y="1902"/>
                  </a:lnTo>
                  <a:lnTo>
                    <a:pt x="4124" y="1897"/>
                  </a:lnTo>
                  <a:lnTo>
                    <a:pt x="4072" y="1891"/>
                  </a:lnTo>
                  <a:lnTo>
                    <a:pt x="4021" y="1881"/>
                  </a:lnTo>
                  <a:lnTo>
                    <a:pt x="3969" y="1870"/>
                  </a:lnTo>
                  <a:lnTo>
                    <a:pt x="3915" y="1857"/>
                  </a:lnTo>
                  <a:lnTo>
                    <a:pt x="3861" y="1841"/>
                  </a:lnTo>
                  <a:lnTo>
                    <a:pt x="3807" y="1821"/>
                  </a:lnTo>
                  <a:lnTo>
                    <a:pt x="3751" y="1800"/>
                  </a:lnTo>
                  <a:lnTo>
                    <a:pt x="3695" y="1778"/>
                  </a:lnTo>
                  <a:lnTo>
                    <a:pt x="3636" y="1752"/>
                  </a:lnTo>
                  <a:lnTo>
                    <a:pt x="3579" y="1723"/>
                  </a:lnTo>
                  <a:lnTo>
                    <a:pt x="3520" y="1692"/>
                  </a:lnTo>
                  <a:lnTo>
                    <a:pt x="3460" y="1657"/>
                  </a:lnTo>
                  <a:lnTo>
                    <a:pt x="3399" y="1620"/>
                  </a:lnTo>
                  <a:lnTo>
                    <a:pt x="3338" y="1579"/>
                  </a:lnTo>
                  <a:lnTo>
                    <a:pt x="3275" y="1536"/>
                  </a:lnTo>
                  <a:lnTo>
                    <a:pt x="3213" y="1489"/>
                  </a:lnTo>
                  <a:lnTo>
                    <a:pt x="3149" y="1439"/>
                  </a:lnTo>
                  <a:lnTo>
                    <a:pt x="3085" y="1386"/>
                  </a:lnTo>
                  <a:lnTo>
                    <a:pt x="3020" y="1329"/>
                  </a:lnTo>
                  <a:lnTo>
                    <a:pt x="3020" y="1329"/>
                  </a:lnTo>
                  <a:lnTo>
                    <a:pt x="2892" y="1214"/>
                  </a:lnTo>
                  <a:lnTo>
                    <a:pt x="2766" y="1108"/>
                  </a:lnTo>
                  <a:lnTo>
                    <a:pt x="2645" y="1004"/>
                  </a:lnTo>
                  <a:lnTo>
                    <a:pt x="2527" y="909"/>
                  </a:lnTo>
                  <a:lnTo>
                    <a:pt x="2412" y="817"/>
                  </a:lnTo>
                  <a:lnTo>
                    <a:pt x="2301" y="733"/>
                  </a:lnTo>
                  <a:lnTo>
                    <a:pt x="2192" y="652"/>
                  </a:lnTo>
                  <a:lnTo>
                    <a:pt x="2085" y="578"/>
                  </a:lnTo>
                  <a:lnTo>
                    <a:pt x="1983" y="509"/>
                  </a:lnTo>
                  <a:lnTo>
                    <a:pt x="1883" y="446"/>
                  </a:lnTo>
                  <a:lnTo>
                    <a:pt x="1784" y="386"/>
                  </a:lnTo>
                  <a:lnTo>
                    <a:pt x="1688" y="331"/>
                  </a:lnTo>
                  <a:lnTo>
                    <a:pt x="1594" y="281"/>
                  </a:lnTo>
                  <a:lnTo>
                    <a:pt x="1502" y="236"/>
                  </a:lnTo>
                  <a:lnTo>
                    <a:pt x="1412" y="195"/>
                  </a:lnTo>
                  <a:lnTo>
                    <a:pt x="1323" y="158"/>
                  </a:lnTo>
                  <a:lnTo>
                    <a:pt x="1236" y="126"/>
                  </a:lnTo>
                  <a:lnTo>
                    <a:pt x="1150" y="97"/>
                  </a:lnTo>
                  <a:lnTo>
                    <a:pt x="1065" y="73"/>
                  </a:lnTo>
                  <a:lnTo>
                    <a:pt x="982" y="52"/>
                  </a:lnTo>
                  <a:lnTo>
                    <a:pt x="898" y="36"/>
                  </a:lnTo>
                  <a:lnTo>
                    <a:pt x="816" y="21"/>
                  </a:lnTo>
                  <a:lnTo>
                    <a:pt x="734" y="11"/>
                  </a:lnTo>
                  <a:lnTo>
                    <a:pt x="654" y="5"/>
                  </a:lnTo>
                  <a:lnTo>
                    <a:pt x="572" y="0"/>
                  </a:lnTo>
                  <a:lnTo>
                    <a:pt x="491" y="0"/>
                  </a:lnTo>
                  <a:lnTo>
                    <a:pt x="411" y="2"/>
                  </a:lnTo>
                  <a:lnTo>
                    <a:pt x="329" y="7"/>
                  </a:lnTo>
                  <a:lnTo>
                    <a:pt x="248" y="15"/>
                  </a:lnTo>
                  <a:lnTo>
                    <a:pt x="167" y="24"/>
                  </a:lnTo>
                  <a:lnTo>
                    <a:pt x="83" y="37"/>
                  </a:lnTo>
                  <a:lnTo>
                    <a:pt x="0" y="53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630231" name="Freeform 23"/>
            <p:cNvSpPr>
              <a:spLocks/>
            </p:cNvSpPr>
            <p:nvPr userDrawn="1"/>
          </p:nvSpPr>
          <p:spPr bwMode="auto">
            <a:xfrm>
              <a:off x="503" y="949"/>
              <a:ext cx="5347" cy="920"/>
            </a:xfrm>
            <a:custGeom>
              <a:avLst/>
              <a:gdLst/>
              <a:ahLst/>
              <a:cxnLst>
                <a:cxn ang="0">
                  <a:pos x="5347" y="1326"/>
                </a:cxn>
                <a:cxn ang="0">
                  <a:pos x="5305" y="1374"/>
                </a:cxn>
                <a:cxn ang="0">
                  <a:pos x="5255" y="1426"/>
                </a:cxn>
                <a:cxn ang="0">
                  <a:pos x="5184" y="1492"/>
                </a:cxn>
                <a:cxn ang="0">
                  <a:pos x="5095" y="1563"/>
                </a:cxn>
                <a:cxn ang="0">
                  <a:pos x="4989" y="1636"/>
                </a:cxn>
                <a:cxn ang="0">
                  <a:pos x="4897" y="1689"/>
                </a:cxn>
                <a:cxn ang="0">
                  <a:pos x="4830" y="1721"/>
                </a:cxn>
                <a:cxn ang="0">
                  <a:pos x="4759" y="1752"/>
                </a:cxn>
                <a:cxn ang="0">
                  <a:pos x="4685" y="1778"/>
                </a:cxn>
                <a:cxn ang="0">
                  <a:pos x="4605" y="1800"/>
                </a:cxn>
                <a:cxn ang="0">
                  <a:pos x="4522" y="1820"/>
                </a:cxn>
                <a:cxn ang="0">
                  <a:pos x="4436" y="1833"/>
                </a:cxn>
                <a:cxn ang="0">
                  <a:pos x="4344" y="1839"/>
                </a:cxn>
                <a:cxn ang="0">
                  <a:pos x="4250" y="1841"/>
                </a:cxn>
                <a:cxn ang="0">
                  <a:pos x="4151" y="1834"/>
                </a:cxn>
                <a:cxn ang="0">
                  <a:pos x="4049" y="1820"/>
                </a:cxn>
                <a:cxn ang="0">
                  <a:pos x="3943" y="1797"/>
                </a:cxn>
                <a:cxn ang="0">
                  <a:pos x="3833" y="1765"/>
                </a:cxn>
                <a:cxn ang="0">
                  <a:pos x="3720" y="1723"/>
                </a:cxn>
                <a:cxn ang="0">
                  <a:pos x="3603" y="1669"/>
                </a:cxn>
                <a:cxn ang="0">
                  <a:pos x="3484" y="1605"/>
                </a:cxn>
                <a:cxn ang="0">
                  <a:pos x="3361" y="1531"/>
                </a:cxn>
                <a:cxn ang="0">
                  <a:pos x="3235" y="1442"/>
                </a:cxn>
                <a:cxn ang="0">
                  <a:pos x="3104" y="1340"/>
                </a:cxn>
                <a:cxn ang="0">
                  <a:pos x="3039" y="1285"/>
                </a:cxn>
                <a:cxn ang="0">
                  <a:pos x="2782" y="1067"/>
                </a:cxn>
                <a:cxn ang="0">
                  <a:pos x="2539" y="872"/>
                </a:cxn>
                <a:cxn ang="0">
                  <a:pos x="2310" y="701"/>
                </a:cxn>
                <a:cxn ang="0">
                  <a:pos x="2094" y="549"/>
                </a:cxn>
                <a:cxn ang="0">
                  <a:pos x="1888" y="420"/>
                </a:cxn>
                <a:cxn ang="0">
                  <a:pos x="1692" y="308"/>
                </a:cxn>
                <a:cxn ang="0">
                  <a:pos x="1505" y="218"/>
                </a:cxn>
                <a:cxn ang="0">
                  <a:pos x="1325" y="142"/>
                </a:cxn>
                <a:cxn ang="0">
                  <a:pos x="1151" y="85"/>
                </a:cxn>
                <a:cxn ang="0">
                  <a:pos x="982" y="43"/>
                </a:cxn>
                <a:cxn ang="0">
                  <a:pos x="816" y="16"/>
                </a:cxn>
                <a:cxn ang="0">
                  <a:pos x="653" y="1"/>
                </a:cxn>
                <a:cxn ang="0">
                  <a:pos x="491" y="0"/>
                </a:cxn>
                <a:cxn ang="0">
                  <a:pos x="329" y="11"/>
                </a:cxn>
                <a:cxn ang="0">
                  <a:pos x="167" y="32"/>
                </a:cxn>
                <a:cxn ang="0">
                  <a:pos x="0" y="63"/>
                </a:cxn>
              </a:cxnLst>
              <a:rect l="0" t="0" r="r" b="b"/>
              <a:pathLst>
                <a:path w="5347" h="1841">
                  <a:moveTo>
                    <a:pt x="5347" y="1326"/>
                  </a:moveTo>
                  <a:lnTo>
                    <a:pt x="5347" y="1326"/>
                  </a:lnTo>
                  <a:lnTo>
                    <a:pt x="5336" y="1338"/>
                  </a:lnTo>
                  <a:lnTo>
                    <a:pt x="5305" y="1374"/>
                  </a:lnTo>
                  <a:lnTo>
                    <a:pt x="5283" y="1398"/>
                  </a:lnTo>
                  <a:lnTo>
                    <a:pt x="5255" y="1426"/>
                  </a:lnTo>
                  <a:lnTo>
                    <a:pt x="5222" y="1458"/>
                  </a:lnTo>
                  <a:lnTo>
                    <a:pt x="5184" y="1492"/>
                  </a:lnTo>
                  <a:lnTo>
                    <a:pt x="5143" y="1526"/>
                  </a:lnTo>
                  <a:lnTo>
                    <a:pt x="5095" y="1563"/>
                  </a:lnTo>
                  <a:lnTo>
                    <a:pt x="5046" y="1600"/>
                  </a:lnTo>
                  <a:lnTo>
                    <a:pt x="4989" y="1636"/>
                  </a:lnTo>
                  <a:lnTo>
                    <a:pt x="4929" y="1671"/>
                  </a:lnTo>
                  <a:lnTo>
                    <a:pt x="4897" y="1689"/>
                  </a:lnTo>
                  <a:lnTo>
                    <a:pt x="4865" y="1705"/>
                  </a:lnTo>
                  <a:lnTo>
                    <a:pt x="4830" y="1721"/>
                  </a:lnTo>
                  <a:lnTo>
                    <a:pt x="4796" y="1737"/>
                  </a:lnTo>
                  <a:lnTo>
                    <a:pt x="4759" y="1752"/>
                  </a:lnTo>
                  <a:lnTo>
                    <a:pt x="4723" y="1765"/>
                  </a:lnTo>
                  <a:lnTo>
                    <a:pt x="4685" y="1778"/>
                  </a:lnTo>
                  <a:lnTo>
                    <a:pt x="4646" y="1791"/>
                  </a:lnTo>
                  <a:lnTo>
                    <a:pt x="4605" y="1800"/>
                  </a:lnTo>
                  <a:lnTo>
                    <a:pt x="4565" y="1812"/>
                  </a:lnTo>
                  <a:lnTo>
                    <a:pt x="4522" y="1820"/>
                  </a:lnTo>
                  <a:lnTo>
                    <a:pt x="4479" y="1826"/>
                  </a:lnTo>
                  <a:lnTo>
                    <a:pt x="4436" y="1833"/>
                  </a:lnTo>
                  <a:lnTo>
                    <a:pt x="4390" y="1837"/>
                  </a:lnTo>
                  <a:lnTo>
                    <a:pt x="4344" y="1839"/>
                  </a:lnTo>
                  <a:lnTo>
                    <a:pt x="4297" y="1841"/>
                  </a:lnTo>
                  <a:lnTo>
                    <a:pt x="4250" y="1841"/>
                  </a:lnTo>
                  <a:lnTo>
                    <a:pt x="4200" y="1837"/>
                  </a:lnTo>
                  <a:lnTo>
                    <a:pt x="4151" y="1834"/>
                  </a:lnTo>
                  <a:lnTo>
                    <a:pt x="4100" y="1828"/>
                  </a:lnTo>
                  <a:lnTo>
                    <a:pt x="4049" y="1820"/>
                  </a:lnTo>
                  <a:lnTo>
                    <a:pt x="3996" y="1808"/>
                  </a:lnTo>
                  <a:lnTo>
                    <a:pt x="3943" y="1797"/>
                  </a:lnTo>
                  <a:lnTo>
                    <a:pt x="3888" y="1781"/>
                  </a:lnTo>
                  <a:lnTo>
                    <a:pt x="3833" y="1765"/>
                  </a:lnTo>
                  <a:lnTo>
                    <a:pt x="3776" y="1744"/>
                  </a:lnTo>
                  <a:lnTo>
                    <a:pt x="3720" y="1723"/>
                  </a:lnTo>
                  <a:lnTo>
                    <a:pt x="3663" y="1697"/>
                  </a:lnTo>
                  <a:lnTo>
                    <a:pt x="3603" y="1669"/>
                  </a:lnTo>
                  <a:lnTo>
                    <a:pt x="3545" y="1639"/>
                  </a:lnTo>
                  <a:lnTo>
                    <a:pt x="3484" y="1605"/>
                  </a:lnTo>
                  <a:lnTo>
                    <a:pt x="3422" y="1569"/>
                  </a:lnTo>
                  <a:lnTo>
                    <a:pt x="3361" y="1531"/>
                  </a:lnTo>
                  <a:lnTo>
                    <a:pt x="3297" y="1487"/>
                  </a:lnTo>
                  <a:lnTo>
                    <a:pt x="3235" y="1442"/>
                  </a:lnTo>
                  <a:lnTo>
                    <a:pt x="3170" y="1393"/>
                  </a:lnTo>
                  <a:lnTo>
                    <a:pt x="3104" y="1340"/>
                  </a:lnTo>
                  <a:lnTo>
                    <a:pt x="3039" y="1285"/>
                  </a:lnTo>
                  <a:lnTo>
                    <a:pt x="3039" y="1285"/>
                  </a:lnTo>
                  <a:lnTo>
                    <a:pt x="2909" y="1172"/>
                  </a:lnTo>
                  <a:lnTo>
                    <a:pt x="2782" y="1067"/>
                  </a:lnTo>
                  <a:lnTo>
                    <a:pt x="2659" y="967"/>
                  </a:lnTo>
                  <a:lnTo>
                    <a:pt x="2539" y="872"/>
                  </a:lnTo>
                  <a:lnTo>
                    <a:pt x="2423" y="783"/>
                  </a:lnTo>
                  <a:lnTo>
                    <a:pt x="2310" y="701"/>
                  </a:lnTo>
                  <a:lnTo>
                    <a:pt x="2201" y="622"/>
                  </a:lnTo>
                  <a:lnTo>
                    <a:pt x="2094" y="549"/>
                  </a:lnTo>
                  <a:lnTo>
                    <a:pt x="1990" y="483"/>
                  </a:lnTo>
                  <a:lnTo>
                    <a:pt x="1888" y="420"/>
                  </a:lnTo>
                  <a:lnTo>
                    <a:pt x="1788" y="362"/>
                  </a:lnTo>
                  <a:lnTo>
                    <a:pt x="1692" y="308"/>
                  </a:lnTo>
                  <a:lnTo>
                    <a:pt x="1597" y="261"/>
                  </a:lnTo>
                  <a:lnTo>
                    <a:pt x="1505" y="218"/>
                  </a:lnTo>
                  <a:lnTo>
                    <a:pt x="1413" y="177"/>
                  </a:lnTo>
                  <a:lnTo>
                    <a:pt x="1325" y="142"/>
                  </a:lnTo>
                  <a:lnTo>
                    <a:pt x="1237" y="111"/>
                  </a:lnTo>
                  <a:lnTo>
                    <a:pt x="1151" y="85"/>
                  </a:lnTo>
                  <a:lnTo>
                    <a:pt x="1065" y="61"/>
                  </a:lnTo>
                  <a:lnTo>
                    <a:pt x="982" y="43"/>
                  </a:lnTo>
                  <a:lnTo>
                    <a:pt x="898" y="27"/>
                  </a:lnTo>
                  <a:lnTo>
                    <a:pt x="816" y="16"/>
                  </a:lnTo>
                  <a:lnTo>
                    <a:pt x="734" y="6"/>
                  </a:lnTo>
                  <a:lnTo>
                    <a:pt x="653" y="1"/>
                  </a:lnTo>
                  <a:lnTo>
                    <a:pt x="572" y="0"/>
                  </a:lnTo>
                  <a:lnTo>
                    <a:pt x="491" y="0"/>
                  </a:lnTo>
                  <a:lnTo>
                    <a:pt x="410" y="5"/>
                  </a:lnTo>
                  <a:lnTo>
                    <a:pt x="329" y="11"/>
                  </a:lnTo>
                  <a:lnTo>
                    <a:pt x="249" y="21"/>
                  </a:lnTo>
                  <a:lnTo>
                    <a:pt x="167" y="32"/>
                  </a:lnTo>
                  <a:lnTo>
                    <a:pt x="83" y="47"/>
                  </a:lnTo>
                  <a:lnTo>
                    <a:pt x="0" y="63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630232" name="Freeform 24"/>
            <p:cNvSpPr>
              <a:spLocks/>
            </p:cNvSpPr>
            <p:nvPr userDrawn="1"/>
          </p:nvSpPr>
          <p:spPr bwMode="auto">
            <a:xfrm>
              <a:off x="522" y="968"/>
              <a:ext cx="5365" cy="888"/>
            </a:xfrm>
            <a:custGeom>
              <a:avLst/>
              <a:gdLst/>
              <a:ahLst/>
              <a:cxnLst>
                <a:cxn ang="0">
                  <a:pos x="5365" y="1235"/>
                </a:cxn>
                <a:cxn ang="0">
                  <a:pos x="5325" y="1285"/>
                </a:cxn>
                <a:cxn ang="0">
                  <a:pos x="5275" y="1340"/>
                </a:cxn>
                <a:cxn ang="0">
                  <a:pos x="5206" y="1406"/>
                </a:cxn>
                <a:cxn ang="0">
                  <a:pos x="5118" y="1479"/>
                </a:cxn>
                <a:cxn ang="0">
                  <a:pos x="5013" y="1555"/>
                </a:cxn>
                <a:cxn ang="0">
                  <a:pos x="4921" y="1610"/>
                </a:cxn>
                <a:cxn ang="0">
                  <a:pos x="4854" y="1644"/>
                </a:cxn>
                <a:cxn ang="0">
                  <a:pos x="4785" y="1676"/>
                </a:cxn>
                <a:cxn ang="0">
                  <a:pos x="4710" y="1705"/>
                </a:cxn>
                <a:cxn ang="0">
                  <a:pos x="4631" y="1729"/>
                </a:cxn>
                <a:cxn ang="0">
                  <a:pos x="4549" y="1749"/>
                </a:cxn>
                <a:cxn ang="0">
                  <a:pos x="4461" y="1765"/>
                </a:cxn>
                <a:cxn ang="0">
                  <a:pos x="4370" y="1773"/>
                </a:cxn>
                <a:cxn ang="0">
                  <a:pos x="4275" y="1776"/>
                </a:cxn>
                <a:cxn ang="0">
                  <a:pos x="4177" y="1771"/>
                </a:cxn>
                <a:cxn ang="0">
                  <a:pos x="4074" y="1758"/>
                </a:cxn>
                <a:cxn ang="0">
                  <a:pos x="3969" y="1737"/>
                </a:cxn>
                <a:cxn ang="0">
                  <a:pos x="3857" y="1708"/>
                </a:cxn>
                <a:cxn ang="0">
                  <a:pos x="3745" y="1668"/>
                </a:cxn>
                <a:cxn ang="0">
                  <a:pos x="3627" y="1618"/>
                </a:cxn>
                <a:cxn ang="0">
                  <a:pos x="3506" y="1555"/>
                </a:cxn>
                <a:cxn ang="0">
                  <a:pos x="3383" y="1482"/>
                </a:cxn>
                <a:cxn ang="0">
                  <a:pos x="3255" y="1397"/>
                </a:cxn>
                <a:cxn ang="0">
                  <a:pos x="3124" y="1297"/>
                </a:cxn>
                <a:cxn ang="0">
                  <a:pos x="3058" y="1242"/>
                </a:cxn>
                <a:cxn ang="0">
                  <a:pos x="2797" y="1029"/>
                </a:cxn>
                <a:cxn ang="0">
                  <a:pos x="2551" y="838"/>
                </a:cxn>
                <a:cxn ang="0">
                  <a:pos x="2319" y="670"/>
                </a:cxn>
                <a:cxn ang="0">
                  <a:pos x="2101" y="523"/>
                </a:cxn>
                <a:cxn ang="0">
                  <a:pos x="1893" y="396"/>
                </a:cxn>
                <a:cxn ang="0">
                  <a:pos x="1696" y="289"/>
                </a:cxn>
                <a:cxn ang="0">
                  <a:pos x="1507" y="200"/>
                </a:cxn>
                <a:cxn ang="0">
                  <a:pos x="1325" y="129"/>
                </a:cxn>
                <a:cxn ang="0">
                  <a:pos x="1150" y="74"/>
                </a:cxn>
                <a:cxn ang="0">
                  <a:pos x="981" y="36"/>
                </a:cxn>
                <a:cxn ang="0">
                  <a:pos x="815" y="11"/>
                </a:cxn>
                <a:cxn ang="0">
                  <a:pos x="652" y="2"/>
                </a:cxn>
                <a:cxn ang="0">
                  <a:pos x="491" y="3"/>
                </a:cxn>
                <a:cxn ang="0">
                  <a:pos x="328" y="18"/>
                </a:cxn>
                <a:cxn ang="0">
                  <a:pos x="166" y="42"/>
                </a:cxn>
                <a:cxn ang="0">
                  <a:pos x="0" y="76"/>
                </a:cxn>
              </a:cxnLst>
              <a:rect l="0" t="0" r="r" b="b"/>
              <a:pathLst>
                <a:path w="5365" h="1776">
                  <a:moveTo>
                    <a:pt x="5365" y="1235"/>
                  </a:moveTo>
                  <a:lnTo>
                    <a:pt x="5365" y="1235"/>
                  </a:lnTo>
                  <a:lnTo>
                    <a:pt x="5354" y="1248"/>
                  </a:lnTo>
                  <a:lnTo>
                    <a:pt x="5325" y="1285"/>
                  </a:lnTo>
                  <a:lnTo>
                    <a:pt x="5301" y="1311"/>
                  </a:lnTo>
                  <a:lnTo>
                    <a:pt x="5275" y="1340"/>
                  </a:lnTo>
                  <a:lnTo>
                    <a:pt x="5243" y="1371"/>
                  </a:lnTo>
                  <a:lnTo>
                    <a:pt x="5206" y="1406"/>
                  </a:lnTo>
                  <a:lnTo>
                    <a:pt x="5164" y="1442"/>
                  </a:lnTo>
                  <a:lnTo>
                    <a:pt x="5118" y="1479"/>
                  </a:lnTo>
                  <a:lnTo>
                    <a:pt x="5067" y="1518"/>
                  </a:lnTo>
                  <a:lnTo>
                    <a:pt x="5013" y="1555"/>
                  </a:lnTo>
                  <a:lnTo>
                    <a:pt x="4953" y="1592"/>
                  </a:lnTo>
                  <a:lnTo>
                    <a:pt x="4921" y="1610"/>
                  </a:lnTo>
                  <a:lnTo>
                    <a:pt x="4889" y="1628"/>
                  </a:lnTo>
                  <a:lnTo>
                    <a:pt x="4854" y="1644"/>
                  </a:lnTo>
                  <a:lnTo>
                    <a:pt x="4820" y="1660"/>
                  </a:lnTo>
                  <a:lnTo>
                    <a:pt x="4785" y="1676"/>
                  </a:lnTo>
                  <a:lnTo>
                    <a:pt x="4747" y="1691"/>
                  </a:lnTo>
                  <a:lnTo>
                    <a:pt x="4710" y="1705"/>
                  </a:lnTo>
                  <a:lnTo>
                    <a:pt x="4671" y="1718"/>
                  </a:lnTo>
                  <a:lnTo>
                    <a:pt x="4631" y="1729"/>
                  </a:lnTo>
                  <a:lnTo>
                    <a:pt x="4591" y="1739"/>
                  </a:lnTo>
                  <a:lnTo>
                    <a:pt x="4549" y="1749"/>
                  </a:lnTo>
                  <a:lnTo>
                    <a:pt x="4506" y="1757"/>
                  </a:lnTo>
                  <a:lnTo>
                    <a:pt x="4461" y="1765"/>
                  </a:lnTo>
                  <a:lnTo>
                    <a:pt x="4417" y="1770"/>
                  </a:lnTo>
                  <a:lnTo>
                    <a:pt x="4370" y="1773"/>
                  </a:lnTo>
                  <a:lnTo>
                    <a:pt x="4324" y="1775"/>
                  </a:lnTo>
                  <a:lnTo>
                    <a:pt x="4275" y="1776"/>
                  </a:lnTo>
                  <a:lnTo>
                    <a:pt x="4227" y="1775"/>
                  </a:lnTo>
                  <a:lnTo>
                    <a:pt x="4177" y="1771"/>
                  </a:lnTo>
                  <a:lnTo>
                    <a:pt x="4125" y="1766"/>
                  </a:lnTo>
                  <a:lnTo>
                    <a:pt x="4074" y="1758"/>
                  </a:lnTo>
                  <a:lnTo>
                    <a:pt x="4021" y="1749"/>
                  </a:lnTo>
                  <a:lnTo>
                    <a:pt x="3969" y="1737"/>
                  </a:lnTo>
                  <a:lnTo>
                    <a:pt x="3913" y="1724"/>
                  </a:lnTo>
                  <a:lnTo>
                    <a:pt x="3857" y="1708"/>
                  </a:lnTo>
                  <a:lnTo>
                    <a:pt x="3802" y="1689"/>
                  </a:lnTo>
                  <a:lnTo>
                    <a:pt x="3745" y="1668"/>
                  </a:lnTo>
                  <a:lnTo>
                    <a:pt x="3687" y="1644"/>
                  </a:lnTo>
                  <a:lnTo>
                    <a:pt x="3627" y="1618"/>
                  </a:lnTo>
                  <a:lnTo>
                    <a:pt x="3567" y="1587"/>
                  </a:lnTo>
                  <a:lnTo>
                    <a:pt x="3506" y="1555"/>
                  </a:lnTo>
                  <a:lnTo>
                    <a:pt x="3445" y="1521"/>
                  </a:lnTo>
                  <a:lnTo>
                    <a:pt x="3383" y="1482"/>
                  </a:lnTo>
                  <a:lnTo>
                    <a:pt x="3319" y="1440"/>
                  </a:lnTo>
                  <a:lnTo>
                    <a:pt x="3255" y="1397"/>
                  </a:lnTo>
                  <a:lnTo>
                    <a:pt x="3190" y="1348"/>
                  </a:lnTo>
                  <a:lnTo>
                    <a:pt x="3124" y="1297"/>
                  </a:lnTo>
                  <a:lnTo>
                    <a:pt x="3058" y="1242"/>
                  </a:lnTo>
                  <a:lnTo>
                    <a:pt x="3058" y="1242"/>
                  </a:lnTo>
                  <a:lnTo>
                    <a:pt x="2924" y="1132"/>
                  </a:lnTo>
                  <a:lnTo>
                    <a:pt x="2797" y="1029"/>
                  </a:lnTo>
                  <a:lnTo>
                    <a:pt x="2672" y="930"/>
                  </a:lnTo>
                  <a:lnTo>
                    <a:pt x="2551" y="838"/>
                  </a:lnTo>
                  <a:lnTo>
                    <a:pt x="2434" y="751"/>
                  </a:lnTo>
                  <a:lnTo>
                    <a:pt x="2319" y="670"/>
                  </a:lnTo>
                  <a:lnTo>
                    <a:pt x="2209" y="593"/>
                  </a:lnTo>
                  <a:lnTo>
                    <a:pt x="2101" y="523"/>
                  </a:lnTo>
                  <a:lnTo>
                    <a:pt x="1996" y="457"/>
                  </a:lnTo>
                  <a:lnTo>
                    <a:pt x="1893" y="396"/>
                  </a:lnTo>
                  <a:lnTo>
                    <a:pt x="1793" y="341"/>
                  </a:lnTo>
                  <a:lnTo>
                    <a:pt x="1696" y="289"/>
                  </a:lnTo>
                  <a:lnTo>
                    <a:pt x="1600" y="242"/>
                  </a:lnTo>
                  <a:lnTo>
                    <a:pt x="1507" y="200"/>
                  </a:lnTo>
                  <a:lnTo>
                    <a:pt x="1415" y="163"/>
                  </a:lnTo>
                  <a:lnTo>
                    <a:pt x="1325" y="129"/>
                  </a:lnTo>
                  <a:lnTo>
                    <a:pt x="1238" y="100"/>
                  </a:lnTo>
                  <a:lnTo>
                    <a:pt x="1150" y="74"/>
                  </a:lnTo>
                  <a:lnTo>
                    <a:pt x="1065" y="53"/>
                  </a:lnTo>
                  <a:lnTo>
                    <a:pt x="981" y="36"/>
                  </a:lnTo>
                  <a:lnTo>
                    <a:pt x="897" y="23"/>
                  </a:lnTo>
                  <a:lnTo>
                    <a:pt x="815" y="11"/>
                  </a:lnTo>
                  <a:lnTo>
                    <a:pt x="734" y="5"/>
                  </a:lnTo>
                  <a:lnTo>
                    <a:pt x="652" y="2"/>
                  </a:lnTo>
                  <a:lnTo>
                    <a:pt x="571" y="0"/>
                  </a:lnTo>
                  <a:lnTo>
                    <a:pt x="491" y="3"/>
                  </a:lnTo>
                  <a:lnTo>
                    <a:pt x="409" y="8"/>
                  </a:lnTo>
                  <a:lnTo>
                    <a:pt x="328" y="18"/>
                  </a:lnTo>
                  <a:lnTo>
                    <a:pt x="248" y="29"/>
                  </a:lnTo>
                  <a:lnTo>
                    <a:pt x="166" y="42"/>
                  </a:lnTo>
                  <a:lnTo>
                    <a:pt x="84" y="58"/>
                  </a:lnTo>
                  <a:lnTo>
                    <a:pt x="0" y="7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630233" name="Freeform 25"/>
            <p:cNvSpPr>
              <a:spLocks/>
            </p:cNvSpPr>
            <p:nvPr userDrawn="1"/>
          </p:nvSpPr>
          <p:spPr bwMode="auto">
            <a:xfrm>
              <a:off x="542" y="987"/>
              <a:ext cx="5381" cy="854"/>
            </a:xfrm>
            <a:custGeom>
              <a:avLst/>
              <a:gdLst/>
              <a:ahLst/>
              <a:cxnLst>
                <a:cxn ang="0">
                  <a:pos x="5381" y="1145"/>
                </a:cxn>
                <a:cxn ang="0">
                  <a:pos x="5341" y="1195"/>
                </a:cxn>
                <a:cxn ang="0">
                  <a:pos x="5293" y="1250"/>
                </a:cxn>
                <a:cxn ang="0">
                  <a:pos x="5224" y="1319"/>
                </a:cxn>
                <a:cxn ang="0">
                  <a:pos x="5138" y="1395"/>
                </a:cxn>
                <a:cxn ang="0">
                  <a:pos x="5033" y="1472"/>
                </a:cxn>
                <a:cxn ang="0">
                  <a:pos x="4943" y="1529"/>
                </a:cxn>
                <a:cxn ang="0">
                  <a:pos x="4877" y="1564"/>
                </a:cxn>
                <a:cxn ang="0">
                  <a:pos x="4808" y="1598"/>
                </a:cxn>
                <a:cxn ang="0">
                  <a:pos x="4733" y="1629"/>
                </a:cxn>
                <a:cxn ang="0">
                  <a:pos x="4655" y="1655"/>
                </a:cxn>
                <a:cxn ang="0">
                  <a:pos x="4572" y="1676"/>
                </a:cxn>
                <a:cxn ang="0">
                  <a:pos x="4486" y="1694"/>
                </a:cxn>
                <a:cxn ang="0">
                  <a:pos x="4396" y="1705"/>
                </a:cxn>
                <a:cxn ang="0">
                  <a:pos x="4300" y="1708"/>
                </a:cxn>
                <a:cxn ang="0">
                  <a:pos x="4201" y="1706"/>
                </a:cxn>
                <a:cxn ang="0">
                  <a:pos x="4098" y="1695"/>
                </a:cxn>
                <a:cxn ang="0">
                  <a:pos x="3992" y="1677"/>
                </a:cxn>
                <a:cxn ang="0">
                  <a:pos x="3882" y="1648"/>
                </a:cxn>
                <a:cxn ang="0">
                  <a:pos x="3768" y="1611"/>
                </a:cxn>
                <a:cxn ang="0">
                  <a:pos x="3650" y="1563"/>
                </a:cxn>
                <a:cxn ang="0">
                  <a:pos x="3528" y="1503"/>
                </a:cxn>
                <a:cxn ang="0">
                  <a:pos x="3403" y="1432"/>
                </a:cxn>
                <a:cxn ang="0">
                  <a:pos x="3274" y="1348"/>
                </a:cxn>
                <a:cxn ang="0">
                  <a:pos x="3142" y="1251"/>
                </a:cxn>
                <a:cxn ang="0">
                  <a:pos x="3074" y="1198"/>
                </a:cxn>
                <a:cxn ang="0">
                  <a:pos x="2810" y="988"/>
                </a:cxn>
                <a:cxn ang="0">
                  <a:pos x="2561" y="801"/>
                </a:cxn>
                <a:cxn ang="0">
                  <a:pos x="2328" y="638"/>
                </a:cxn>
                <a:cxn ang="0">
                  <a:pos x="2106" y="494"/>
                </a:cxn>
                <a:cxn ang="0">
                  <a:pos x="1898" y="371"/>
                </a:cxn>
                <a:cxn ang="0">
                  <a:pos x="1698" y="268"/>
                </a:cxn>
                <a:cxn ang="0">
                  <a:pos x="1508" y="182"/>
                </a:cxn>
                <a:cxn ang="0">
                  <a:pos x="1326" y="114"/>
                </a:cxn>
                <a:cxn ang="0">
                  <a:pos x="1149" y="63"/>
                </a:cxn>
                <a:cxn ang="0">
                  <a:pos x="980" y="27"/>
                </a:cxn>
                <a:cxn ang="0">
                  <a:pos x="813" y="6"/>
                </a:cxn>
                <a:cxn ang="0">
                  <a:pos x="650" y="0"/>
                </a:cxn>
                <a:cxn ang="0">
                  <a:pos x="489" y="5"/>
                </a:cxn>
                <a:cxn ang="0">
                  <a:pos x="328" y="22"/>
                </a:cxn>
                <a:cxn ang="0">
                  <a:pos x="165" y="50"/>
                </a:cxn>
                <a:cxn ang="0">
                  <a:pos x="0" y="89"/>
                </a:cxn>
              </a:cxnLst>
              <a:rect l="0" t="0" r="r" b="b"/>
              <a:pathLst>
                <a:path w="5381" h="1708">
                  <a:moveTo>
                    <a:pt x="5381" y="1145"/>
                  </a:moveTo>
                  <a:lnTo>
                    <a:pt x="5381" y="1145"/>
                  </a:lnTo>
                  <a:lnTo>
                    <a:pt x="5372" y="1157"/>
                  </a:lnTo>
                  <a:lnTo>
                    <a:pt x="5341" y="1195"/>
                  </a:lnTo>
                  <a:lnTo>
                    <a:pt x="5319" y="1220"/>
                  </a:lnTo>
                  <a:lnTo>
                    <a:pt x="5293" y="1250"/>
                  </a:lnTo>
                  <a:lnTo>
                    <a:pt x="5261" y="1283"/>
                  </a:lnTo>
                  <a:lnTo>
                    <a:pt x="5224" y="1319"/>
                  </a:lnTo>
                  <a:lnTo>
                    <a:pt x="5184" y="1356"/>
                  </a:lnTo>
                  <a:lnTo>
                    <a:pt x="5138" y="1395"/>
                  </a:lnTo>
                  <a:lnTo>
                    <a:pt x="5088" y="1434"/>
                  </a:lnTo>
                  <a:lnTo>
                    <a:pt x="5033" y="1472"/>
                  </a:lnTo>
                  <a:lnTo>
                    <a:pt x="4975" y="1511"/>
                  </a:lnTo>
                  <a:lnTo>
                    <a:pt x="4943" y="1529"/>
                  </a:lnTo>
                  <a:lnTo>
                    <a:pt x="4911" y="1547"/>
                  </a:lnTo>
                  <a:lnTo>
                    <a:pt x="4877" y="1564"/>
                  </a:lnTo>
                  <a:lnTo>
                    <a:pt x="4843" y="1582"/>
                  </a:lnTo>
                  <a:lnTo>
                    <a:pt x="4808" y="1598"/>
                  </a:lnTo>
                  <a:lnTo>
                    <a:pt x="4770" y="1613"/>
                  </a:lnTo>
                  <a:lnTo>
                    <a:pt x="4733" y="1629"/>
                  </a:lnTo>
                  <a:lnTo>
                    <a:pt x="4694" y="1642"/>
                  </a:lnTo>
                  <a:lnTo>
                    <a:pt x="4655" y="1655"/>
                  </a:lnTo>
                  <a:lnTo>
                    <a:pt x="4614" y="1666"/>
                  </a:lnTo>
                  <a:lnTo>
                    <a:pt x="4572" y="1676"/>
                  </a:lnTo>
                  <a:lnTo>
                    <a:pt x="4530" y="1685"/>
                  </a:lnTo>
                  <a:lnTo>
                    <a:pt x="4486" y="1694"/>
                  </a:lnTo>
                  <a:lnTo>
                    <a:pt x="4441" y="1700"/>
                  </a:lnTo>
                  <a:lnTo>
                    <a:pt x="4396" y="1705"/>
                  </a:lnTo>
                  <a:lnTo>
                    <a:pt x="4348" y="1708"/>
                  </a:lnTo>
                  <a:lnTo>
                    <a:pt x="4300" y="1708"/>
                  </a:lnTo>
                  <a:lnTo>
                    <a:pt x="4251" y="1708"/>
                  </a:lnTo>
                  <a:lnTo>
                    <a:pt x="4201" y="1706"/>
                  </a:lnTo>
                  <a:lnTo>
                    <a:pt x="4150" y="1702"/>
                  </a:lnTo>
                  <a:lnTo>
                    <a:pt x="4098" y="1695"/>
                  </a:lnTo>
                  <a:lnTo>
                    <a:pt x="4046" y="1687"/>
                  </a:lnTo>
                  <a:lnTo>
                    <a:pt x="3992" y="1677"/>
                  </a:lnTo>
                  <a:lnTo>
                    <a:pt x="3937" y="1664"/>
                  </a:lnTo>
                  <a:lnTo>
                    <a:pt x="3882" y="1648"/>
                  </a:lnTo>
                  <a:lnTo>
                    <a:pt x="3825" y="1631"/>
                  </a:lnTo>
                  <a:lnTo>
                    <a:pt x="3768" y="1611"/>
                  </a:lnTo>
                  <a:lnTo>
                    <a:pt x="3708" y="1589"/>
                  </a:lnTo>
                  <a:lnTo>
                    <a:pt x="3650" y="1563"/>
                  </a:lnTo>
                  <a:lnTo>
                    <a:pt x="3589" y="1534"/>
                  </a:lnTo>
                  <a:lnTo>
                    <a:pt x="3528" y="1503"/>
                  </a:lnTo>
                  <a:lnTo>
                    <a:pt x="3465" y="1469"/>
                  </a:lnTo>
                  <a:lnTo>
                    <a:pt x="3403" y="1432"/>
                  </a:lnTo>
                  <a:lnTo>
                    <a:pt x="3339" y="1392"/>
                  </a:lnTo>
                  <a:lnTo>
                    <a:pt x="3274" y="1348"/>
                  </a:lnTo>
                  <a:lnTo>
                    <a:pt x="3209" y="1301"/>
                  </a:lnTo>
                  <a:lnTo>
                    <a:pt x="3142" y="1251"/>
                  </a:lnTo>
                  <a:lnTo>
                    <a:pt x="3074" y="1198"/>
                  </a:lnTo>
                  <a:lnTo>
                    <a:pt x="3074" y="1198"/>
                  </a:lnTo>
                  <a:lnTo>
                    <a:pt x="2941" y="1090"/>
                  </a:lnTo>
                  <a:lnTo>
                    <a:pt x="2810" y="988"/>
                  </a:lnTo>
                  <a:lnTo>
                    <a:pt x="2684" y="891"/>
                  </a:lnTo>
                  <a:lnTo>
                    <a:pt x="2561" y="801"/>
                  </a:lnTo>
                  <a:lnTo>
                    <a:pt x="2443" y="717"/>
                  </a:lnTo>
                  <a:lnTo>
                    <a:pt x="2328" y="638"/>
                  </a:lnTo>
                  <a:lnTo>
                    <a:pt x="2216" y="563"/>
                  </a:lnTo>
                  <a:lnTo>
                    <a:pt x="2106" y="494"/>
                  </a:lnTo>
                  <a:lnTo>
                    <a:pt x="2001" y="429"/>
                  </a:lnTo>
                  <a:lnTo>
                    <a:pt x="1898" y="371"/>
                  </a:lnTo>
                  <a:lnTo>
                    <a:pt x="1796" y="316"/>
                  </a:lnTo>
                  <a:lnTo>
                    <a:pt x="1698" y="268"/>
                  </a:lnTo>
                  <a:lnTo>
                    <a:pt x="1602" y="223"/>
                  </a:lnTo>
                  <a:lnTo>
                    <a:pt x="1508" y="182"/>
                  </a:lnTo>
                  <a:lnTo>
                    <a:pt x="1416" y="147"/>
                  </a:lnTo>
                  <a:lnTo>
                    <a:pt x="1326" y="114"/>
                  </a:lnTo>
                  <a:lnTo>
                    <a:pt x="1237" y="87"/>
                  </a:lnTo>
                  <a:lnTo>
                    <a:pt x="1149" y="63"/>
                  </a:lnTo>
                  <a:lnTo>
                    <a:pt x="1065" y="43"/>
                  </a:lnTo>
                  <a:lnTo>
                    <a:pt x="980" y="27"/>
                  </a:lnTo>
                  <a:lnTo>
                    <a:pt x="897" y="16"/>
                  </a:lnTo>
                  <a:lnTo>
                    <a:pt x="813" y="6"/>
                  </a:lnTo>
                  <a:lnTo>
                    <a:pt x="732" y="1"/>
                  </a:lnTo>
                  <a:lnTo>
                    <a:pt x="650" y="0"/>
                  </a:lnTo>
                  <a:lnTo>
                    <a:pt x="569" y="0"/>
                  </a:lnTo>
                  <a:lnTo>
                    <a:pt x="489" y="5"/>
                  </a:lnTo>
                  <a:lnTo>
                    <a:pt x="408" y="11"/>
                  </a:lnTo>
                  <a:lnTo>
                    <a:pt x="328" y="22"/>
                  </a:lnTo>
                  <a:lnTo>
                    <a:pt x="246" y="35"/>
                  </a:lnTo>
                  <a:lnTo>
                    <a:pt x="165" y="50"/>
                  </a:lnTo>
                  <a:lnTo>
                    <a:pt x="83" y="68"/>
                  </a:lnTo>
                  <a:lnTo>
                    <a:pt x="0" y="89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630234" name="Freeform 26"/>
            <p:cNvSpPr>
              <a:spLocks/>
            </p:cNvSpPr>
            <p:nvPr userDrawn="1"/>
          </p:nvSpPr>
          <p:spPr bwMode="auto">
            <a:xfrm>
              <a:off x="563" y="1005"/>
              <a:ext cx="5395" cy="822"/>
            </a:xfrm>
            <a:custGeom>
              <a:avLst/>
              <a:gdLst/>
              <a:ahLst/>
              <a:cxnLst>
                <a:cxn ang="0">
                  <a:pos x="5395" y="1054"/>
                </a:cxn>
                <a:cxn ang="0">
                  <a:pos x="5356" y="1106"/>
                </a:cxn>
                <a:cxn ang="0">
                  <a:pos x="5309" y="1162"/>
                </a:cxn>
                <a:cxn ang="0">
                  <a:pos x="5241" y="1232"/>
                </a:cxn>
                <a:cxn ang="0">
                  <a:pos x="5156" y="1309"/>
                </a:cxn>
                <a:cxn ang="0">
                  <a:pos x="5052" y="1390"/>
                </a:cxn>
                <a:cxn ang="0">
                  <a:pos x="4963" y="1450"/>
                </a:cxn>
                <a:cxn ang="0">
                  <a:pos x="4898" y="1487"/>
                </a:cxn>
                <a:cxn ang="0">
                  <a:pos x="4829" y="1521"/>
                </a:cxn>
                <a:cxn ang="0">
                  <a:pos x="4755" y="1553"/>
                </a:cxn>
                <a:cxn ang="0">
                  <a:pos x="4677" y="1582"/>
                </a:cxn>
                <a:cxn ang="0">
                  <a:pos x="4595" y="1605"/>
                </a:cxn>
                <a:cxn ang="0">
                  <a:pos x="4509" y="1624"/>
                </a:cxn>
                <a:cxn ang="0">
                  <a:pos x="4418" y="1637"/>
                </a:cxn>
                <a:cxn ang="0">
                  <a:pos x="4323" y="1644"/>
                </a:cxn>
                <a:cxn ang="0">
                  <a:pos x="4225" y="1642"/>
                </a:cxn>
                <a:cxn ang="0">
                  <a:pos x="4122" y="1634"/>
                </a:cxn>
                <a:cxn ang="0">
                  <a:pos x="4015" y="1618"/>
                </a:cxn>
                <a:cxn ang="0">
                  <a:pos x="3904" y="1592"/>
                </a:cxn>
                <a:cxn ang="0">
                  <a:pos x="3789" y="1556"/>
                </a:cxn>
                <a:cxn ang="0">
                  <a:pos x="3671" y="1510"/>
                </a:cxn>
                <a:cxn ang="0">
                  <a:pos x="3548" y="1451"/>
                </a:cxn>
                <a:cxn ang="0">
                  <a:pos x="3422" y="1384"/>
                </a:cxn>
                <a:cxn ang="0">
                  <a:pos x="3292" y="1301"/>
                </a:cxn>
                <a:cxn ang="0">
                  <a:pos x="3158" y="1206"/>
                </a:cxn>
                <a:cxn ang="0">
                  <a:pos x="3089" y="1154"/>
                </a:cxn>
                <a:cxn ang="0">
                  <a:pos x="2822" y="949"/>
                </a:cxn>
                <a:cxn ang="0">
                  <a:pos x="2572" y="767"/>
                </a:cxn>
                <a:cxn ang="0">
                  <a:pos x="2335" y="605"/>
                </a:cxn>
                <a:cxn ang="0">
                  <a:pos x="2111" y="467"/>
                </a:cxn>
                <a:cxn ang="0">
                  <a:pos x="1900" y="347"/>
                </a:cxn>
                <a:cxn ang="0">
                  <a:pos x="1699" y="247"/>
                </a:cxn>
                <a:cxn ang="0">
                  <a:pos x="1509" y="166"/>
                </a:cxn>
                <a:cxn ang="0">
                  <a:pos x="1326" y="102"/>
                </a:cxn>
                <a:cxn ang="0">
                  <a:pos x="1149" y="53"/>
                </a:cxn>
                <a:cxn ang="0">
                  <a:pos x="979" y="21"/>
                </a:cxn>
                <a:cxn ang="0">
                  <a:pos x="812" y="3"/>
                </a:cxn>
                <a:cxn ang="0">
                  <a:pos x="648" y="0"/>
                </a:cxn>
                <a:cxn ang="0">
                  <a:pos x="487" y="8"/>
                </a:cxn>
                <a:cxn ang="0">
                  <a:pos x="326" y="29"/>
                </a:cxn>
                <a:cxn ang="0">
                  <a:pos x="164" y="60"/>
                </a:cxn>
                <a:cxn ang="0">
                  <a:pos x="0" y="102"/>
                </a:cxn>
              </a:cxnLst>
              <a:rect l="0" t="0" r="r" b="b"/>
              <a:pathLst>
                <a:path w="5395" h="1644">
                  <a:moveTo>
                    <a:pt x="5395" y="1054"/>
                  </a:moveTo>
                  <a:lnTo>
                    <a:pt x="5395" y="1054"/>
                  </a:lnTo>
                  <a:lnTo>
                    <a:pt x="5385" y="1067"/>
                  </a:lnTo>
                  <a:lnTo>
                    <a:pt x="5356" y="1106"/>
                  </a:lnTo>
                  <a:lnTo>
                    <a:pt x="5335" y="1132"/>
                  </a:lnTo>
                  <a:lnTo>
                    <a:pt x="5309" y="1162"/>
                  </a:lnTo>
                  <a:lnTo>
                    <a:pt x="5277" y="1196"/>
                  </a:lnTo>
                  <a:lnTo>
                    <a:pt x="5241" y="1232"/>
                  </a:lnTo>
                  <a:lnTo>
                    <a:pt x="5201" y="1271"/>
                  </a:lnTo>
                  <a:lnTo>
                    <a:pt x="5156" y="1309"/>
                  </a:lnTo>
                  <a:lnTo>
                    <a:pt x="5106" y="1350"/>
                  </a:lnTo>
                  <a:lnTo>
                    <a:pt x="5052" y="1390"/>
                  </a:lnTo>
                  <a:lnTo>
                    <a:pt x="4994" y="1431"/>
                  </a:lnTo>
                  <a:lnTo>
                    <a:pt x="4963" y="1450"/>
                  </a:lnTo>
                  <a:lnTo>
                    <a:pt x="4931" y="1469"/>
                  </a:lnTo>
                  <a:lnTo>
                    <a:pt x="4898" y="1487"/>
                  </a:lnTo>
                  <a:lnTo>
                    <a:pt x="4865" y="1505"/>
                  </a:lnTo>
                  <a:lnTo>
                    <a:pt x="4829" y="1521"/>
                  </a:lnTo>
                  <a:lnTo>
                    <a:pt x="4793" y="1539"/>
                  </a:lnTo>
                  <a:lnTo>
                    <a:pt x="4755" y="1553"/>
                  </a:lnTo>
                  <a:lnTo>
                    <a:pt x="4716" y="1568"/>
                  </a:lnTo>
                  <a:lnTo>
                    <a:pt x="4677" y="1582"/>
                  </a:lnTo>
                  <a:lnTo>
                    <a:pt x="4637" y="1594"/>
                  </a:lnTo>
                  <a:lnTo>
                    <a:pt x="4595" y="1605"/>
                  </a:lnTo>
                  <a:lnTo>
                    <a:pt x="4552" y="1615"/>
                  </a:lnTo>
                  <a:lnTo>
                    <a:pt x="4509" y="1624"/>
                  </a:lnTo>
                  <a:lnTo>
                    <a:pt x="4463" y="1631"/>
                  </a:lnTo>
                  <a:lnTo>
                    <a:pt x="4418" y="1637"/>
                  </a:lnTo>
                  <a:lnTo>
                    <a:pt x="4372" y="1640"/>
                  </a:lnTo>
                  <a:lnTo>
                    <a:pt x="4323" y="1644"/>
                  </a:lnTo>
                  <a:lnTo>
                    <a:pt x="4275" y="1644"/>
                  </a:lnTo>
                  <a:lnTo>
                    <a:pt x="4225" y="1642"/>
                  </a:lnTo>
                  <a:lnTo>
                    <a:pt x="4173" y="1639"/>
                  </a:lnTo>
                  <a:lnTo>
                    <a:pt x="4122" y="1634"/>
                  </a:lnTo>
                  <a:lnTo>
                    <a:pt x="4069" y="1627"/>
                  </a:lnTo>
                  <a:lnTo>
                    <a:pt x="4015" y="1618"/>
                  </a:lnTo>
                  <a:lnTo>
                    <a:pt x="3959" y="1605"/>
                  </a:lnTo>
                  <a:lnTo>
                    <a:pt x="3904" y="1592"/>
                  </a:lnTo>
                  <a:lnTo>
                    <a:pt x="3847" y="1574"/>
                  </a:lnTo>
                  <a:lnTo>
                    <a:pt x="3789" y="1556"/>
                  </a:lnTo>
                  <a:lnTo>
                    <a:pt x="3730" y="1534"/>
                  </a:lnTo>
                  <a:lnTo>
                    <a:pt x="3671" y="1510"/>
                  </a:lnTo>
                  <a:lnTo>
                    <a:pt x="3610" y="1482"/>
                  </a:lnTo>
                  <a:lnTo>
                    <a:pt x="3548" y="1451"/>
                  </a:lnTo>
                  <a:lnTo>
                    <a:pt x="3486" y="1419"/>
                  </a:lnTo>
                  <a:lnTo>
                    <a:pt x="3422" y="1384"/>
                  </a:lnTo>
                  <a:lnTo>
                    <a:pt x="3357" y="1343"/>
                  </a:lnTo>
                  <a:lnTo>
                    <a:pt x="3292" y="1301"/>
                  </a:lnTo>
                  <a:lnTo>
                    <a:pt x="3225" y="1256"/>
                  </a:lnTo>
                  <a:lnTo>
                    <a:pt x="3158" y="1206"/>
                  </a:lnTo>
                  <a:lnTo>
                    <a:pt x="3089" y="1154"/>
                  </a:lnTo>
                  <a:lnTo>
                    <a:pt x="3089" y="1154"/>
                  </a:lnTo>
                  <a:lnTo>
                    <a:pt x="2954" y="1049"/>
                  </a:lnTo>
                  <a:lnTo>
                    <a:pt x="2822" y="949"/>
                  </a:lnTo>
                  <a:lnTo>
                    <a:pt x="2696" y="856"/>
                  </a:lnTo>
                  <a:lnTo>
                    <a:pt x="2572" y="767"/>
                  </a:lnTo>
                  <a:lnTo>
                    <a:pt x="2452" y="683"/>
                  </a:lnTo>
                  <a:lnTo>
                    <a:pt x="2335" y="605"/>
                  </a:lnTo>
                  <a:lnTo>
                    <a:pt x="2223" y="534"/>
                  </a:lnTo>
                  <a:lnTo>
                    <a:pt x="2111" y="467"/>
                  </a:lnTo>
                  <a:lnTo>
                    <a:pt x="2005" y="405"/>
                  </a:lnTo>
                  <a:lnTo>
                    <a:pt x="1900" y="347"/>
                  </a:lnTo>
                  <a:lnTo>
                    <a:pt x="1799" y="295"/>
                  </a:lnTo>
                  <a:lnTo>
                    <a:pt x="1699" y="247"/>
                  </a:lnTo>
                  <a:lnTo>
                    <a:pt x="1603" y="205"/>
                  </a:lnTo>
                  <a:lnTo>
                    <a:pt x="1509" y="166"/>
                  </a:lnTo>
                  <a:lnTo>
                    <a:pt x="1416" y="131"/>
                  </a:lnTo>
                  <a:lnTo>
                    <a:pt x="1326" y="102"/>
                  </a:lnTo>
                  <a:lnTo>
                    <a:pt x="1237" y="76"/>
                  </a:lnTo>
                  <a:lnTo>
                    <a:pt x="1149" y="53"/>
                  </a:lnTo>
                  <a:lnTo>
                    <a:pt x="1063" y="35"/>
                  </a:lnTo>
                  <a:lnTo>
                    <a:pt x="979" y="21"/>
                  </a:lnTo>
                  <a:lnTo>
                    <a:pt x="894" y="11"/>
                  </a:lnTo>
                  <a:lnTo>
                    <a:pt x="812" y="3"/>
                  </a:lnTo>
                  <a:lnTo>
                    <a:pt x="730" y="0"/>
                  </a:lnTo>
                  <a:lnTo>
                    <a:pt x="648" y="0"/>
                  </a:lnTo>
                  <a:lnTo>
                    <a:pt x="568" y="2"/>
                  </a:lnTo>
                  <a:lnTo>
                    <a:pt x="487" y="8"/>
                  </a:lnTo>
                  <a:lnTo>
                    <a:pt x="406" y="18"/>
                  </a:lnTo>
                  <a:lnTo>
                    <a:pt x="326" y="29"/>
                  </a:lnTo>
                  <a:lnTo>
                    <a:pt x="244" y="43"/>
                  </a:lnTo>
                  <a:lnTo>
                    <a:pt x="164" y="60"/>
                  </a:lnTo>
                  <a:lnTo>
                    <a:pt x="82" y="81"/>
                  </a:lnTo>
                  <a:lnTo>
                    <a:pt x="0" y="10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630235" name="Freeform 27"/>
            <p:cNvSpPr>
              <a:spLocks/>
            </p:cNvSpPr>
            <p:nvPr userDrawn="1"/>
          </p:nvSpPr>
          <p:spPr bwMode="auto">
            <a:xfrm>
              <a:off x="584" y="1023"/>
              <a:ext cx="5409" cy="791"/>
            </a:xfrm>
            <a:custGeom>
              <a:avLst/>
              <a:gdLst/>
              <a:ahLst/>
              <a:cxnLst>
                <a:cxn ang="0">
                  <a:pos x="5409" y="964"/>
                </a:cxn>
                <a:cxn ang="0">
                  <a:pos x="5371" y="1018"/>
                </a:cxn>
                <a:cxn ang="0">
                  <a:pos x="5324" y="1076"/>
                </a:cxn>
                <a:cxn ang="0">
                  <a:pos x="5257" y="1147"/>
                </a:cxn>
                <a:cxn ang="0">
                  <a:pos x="5174" y="1228"/>
                </a:cxn>
                <a:cxn ang="0">
                  <a:pos x="5071" y="1310"/>
                </a:cxn>
                <a:cxn ang="0">
                  <a:pos x="4983" y="1371"/>
                </a:cxn>
                <a:cxn ang="0">
                  <a:pos x="4919" y="1410"/>
                </a:cxn>
                <a:cxn ang="0">
                  <a:pos x="4849" y="1447"/>
                </a:cxn>
                <a:cxn ang="0">
                  <a:pos x="4777" y="1481"/>
                </a:cxn>
                <a:cxn ang="0">
                  <a:pos x="4699" y="1510"/>
                </a:cxn>
                <a:cxn ang="0">
                  <a:pos x="4617" y="1536"/>
                </a:cxn>
                <a:cxn ang="0">
                  <a:pos x="4531" y="1555"/>
                </a:cxn>
                <a:cxn ang="0">
                  <a:pos x="4441" y="1572"/>
                </a:cxn>
                <a:cxn ang="0">
                  <a:pos x="4345" y="1580"/>
                </a:cxn>
                <a:cxn ang="0">
                  <a:pos x="4247" y="1581"/>
                </a:cxn>
                <a:cxn ang="0">
                  <a:pos x="4144" y="1575"/>
                </a:cxn>
                <a:cxn ang="0">
                  <a:pos x="4037" y="1560"/>
                </a:cxn>
                <a:cxn ang="0">
                  <a:pos x="3926" y="1536"/>
                </a:cxn>
                <a:cxn ang="0">
                  <a:pos x="3811" y="1502"/>
                </a:cxn>
                <a:cxn ang="0">
                  <a:pos x="3691" y="1458"/>
                </a:cxn>
                <a:cxn ang="0">
                  <a:pos x="3568" y="1404"/>
                </a:cxn>
                <a:cxn ang="0">
                  <a:pos x="3440" y="1336"/>
                </a:cxn>
                <a:cxn ang="0">
                  <a:pos x="3310" y="1257"/>
                </a:cxn>
                <a:cxn ang="0">
                  <a:pos x="3173" y="1165"/>
                </a:cxn>
                <a:cxn ang="0">
                  <a:pos x="3105" y="1113"/>
                </a:cxn>
                <a:cxn ang="0">
                  <a:pos x="2835" y="913"/>
                </a:cxn>
                <a:cxn ang="0">
                  <a:pos x="2582" y="733"/>
                </a:cxn>
                <a:cxn ang="0">
                  <a:pos x="2343" y="577"/>
                </a:cxn>
                <a:cxn ang="0">
                  <a:pos x="2117" y="441"/>
                </a:cxn>
                <a:cxn ang="0">
                  <a:pos x="1904" y="327"/>
                </a:cxn>
                <a:cxn ang="0">
                  <a:pos x="1702" y="230"/>
                </a:cxn>
                <a:cxn ang="0">
                  <a:pos x="1509" y="152"/>
                </a:cxn>
                <a:cxn ang="0">
                  <a:pos x="1325" y="91"/>
                </a:cxn>
                <a:cxn ang="0">
                  <a:pos x="1148" y="46"/>
                </a:cxn>
                <a:cxn ang="0">
                  <a:pos x="977" y="17"/>
                </a:cxn>
                <a:cxn ang="0">
                  <a:pos x="810" y="2"/>
                </a:cxn>
                <a:cxn ang="0">
                  <a:pos x="647" y="2"/>
                </a:cxn>
                <a:cxn ang="0">
                  <a:pos x="485" y="13"/>
                </a:cxn>
                <a:cxn ang="0">
                  <a:pos x="324" y="38"/>
                </a:cxn>
                <a:cxn ang="0">
                  <a:pos x="163" y="73"/>
                </a:cxn>
                <a:cxn ang="0">
                  <a:pos x="0" y="118"/>
                </a:cxn>
              </a:cxnLst>
              <a:rect l="0" t="0" r="r" b="b"/>
              <a:pathLst>
                <a:path w="5409" h="1581">
                  <a:moveTo>
                    <a:pt x="5409" y="964"/>
                  </a:moveTo>
                  <a:lnTo>
                    <a:pt x="5409" y="964"/>
                  </a:lnTo>
                  <a:lnTo>
                    <a:pt x="5399" y="979"/>
                  </a:lnTo>
                  <a:lnTo>
                    <a:pt x="5371" y="1018"/>
                  </a:lnTo>
                  <a:lnTo>
                    <a:pt x="5350" y="1045"/>
                  </a:lnTo>
                  <a:lnTo>
                    <a:pt x="5324" y="1076"/>
                  </a:lnTo>
                  <a:lnTo>
                    <a:pt x="5294" y="1110"/>
                  </a:lnTo>
                  <a:lnTo>
                    <a:pt x="5257" y="1147"/>
                  </a:lnTo>
                  <a:lnTo>
                    <a:pt x="5219" y="1187"/>
                  </a:lnTo>
                  <a:lnTo>
                    <a:pt x="5174" y="1228"/>
                  </a:lnTo>
                  <a:lnTo>
                    <a:pt x="5126" y="1270"/>
                  </a:lnTo>
                  <a:lnTo>
                    <a:pt x="5071" y="1310"/>
                  </a:lnTo>
                  <a:lnTo>
                    <a:pt x="5013" y="1352"/>
                  </a:lnTo>
                  <a:lnTo>
                    <a:pt x="4983" y="1371"/>
                  </a:lnTo>
                  <a:lnTo>
                    <a:pt x="4952" y="1391"/>
                  </a:lnTo>
                  <a:lnTo>
                    <a:pt x="4919" y="1410"/>
                  </a:lnTo>
                  <a:lnTo>
                    <a:pt x="4885" y="1429"/>
                  </a:lnTo>
                  <a:lnTo>
                    <a:pt x="4849" y="1447"/>
                  </a:lnTo>
                  <a:lnTo>
                    <a:pt x="4813" y="1463"/>
                  </a:lnTo>
                  <a:lnTo>
                    <a:pt x="4777" y="1481"/>
                  </a:lnTo>
                  <a:lnTo>
                    <a:pt x="4738" y="1496"/>
                  </a:lnTo>
                  <a:lnTo>
                    <a:pt x="4699" y="1510"/>
                  </a:lnTo>
                  <a:lnTo>
                    <a:pt x="4659" y="1523"/>
                  </a:lnTo>
                  <a:lnTo>
                    <a:pt x="4617" y="1536"/>
                  </a:lnTo>
                  <a:lnTo>
                    <a:pt x="4574" y="1547"/>
                  </a:lnTo>
                  <a:lnTo>
                    <a:pt x="4531" y="1555"/>
                  </a:lnTo>
                  <a:lnTo>
                    <a:pt x="4487" y="1563"/>
                  </a:lnTo>
                  <a:lnTo>
                    <a:pt x="4441" y="1572"/>
                  </a:lnTo>
                  <a:lnTo>
                    <a:pt x="4394" y="1576"/>
                  </a:lnTo>
                  <a:lnTo>
                    <a:pt x="4345" y="1580"/>
                  </a:lnTo>
                  <a:lnTo>
                    <a:pt x="4297" y="1581"/>
                  </a:lnTo>
                  <a:lnTo>
                    <a:pt x="4247" y="1581"/>
                  </a:lnTo>
                  <a:lnTo>
                    <a:pt x="4197" y="1578"/>
                  </a:lnTo>
                  <a:lnTo>
                    <a:pt x="4144" y="1575"/>
                  </a:lnTo>
                  <a:lnTo>
                    <a:pt x="4091" y="1568"/>
                  </a:lnTo>
                  <a:lnTo>
                    <a:pt x="4037" y="1560"/>
                  </a:lnTo>
                  <a:lnTo>
                    <a:pt x="3982" y="1549"/>
                  </a:lnTo>
                  <a:lnTo>
                    <a:pt x="3926" y="1536"/>
                  </a:lnTo>
                  <a:lnTo>
                    <a:pt x="3869" y="1520"/>
                  </a:lnTo>
                  <a:lnTo>
                    <a:pt x="3811" y="1502"/>
                  </a:lnTo>
                  <a:lnTo>
                    <a:pt x="3751" y="1481"/>
                  </a:lnTo>
                  <a:lnTo>
                    <a:pt x="3691" y="1458"/>
                  </a:lnTo>
                  <a:lnTo>
                    <a:pt x="3630" y="1433"/>
                  </a:lnTo>
                  <a:lnTo>
                    <a:pt x="3568" y="1404"/>
                  </a:lnTo>
                  <a:lnTo>
                    <a:pt x="3505" y="1371"/>
                  </a:lnTo>
                  <a:lnTo>
                    <a:pt x="3440" y="1336"/>
                  </a:lnTo>
                  <a:lnTo>
                    <a:pt x="3375" y="1299"/>
                  </a:lnTo>
                  <a:lnTo>
                    <a:pt x="3310" y="1257"/>
                  </a:lnTo>
                  <a:lnTo>
                    <a:pt x="3241" y="1211"/>
                  </a:lnTo>
                  <a:lnTo>
                    <a:pt x="3173" y="1165"/>
                  </a:lnTo>
                  <a:lnTo>
                    <a:pt x="3105" y="1113"/>
                  </a:lnTo>
                  <a:lnTo>
                    <a:pt x="3105" y="1113"/>
                  </a:lnTo>
                  <a:lnTo>
                    <a:pt x="2968" y="1010"/>
                  </a:lnTo>
                  <a:lnTo>
                    <a:pt x="2835" y="913"/>
                  </a:lnTo>
                  <a:lnTo>
                    <a:pt x="2707" y="821"/>
                  </a:lnTo>
                  <a:lnTo>
                    <a:pt x="2582" y="733"/>
                  </a:lnTo>
                  <a:lnTo>
                    <a:pt x="2460" y="653"/>
                  </a:lnTo>
                  <a:lnTo>
                    <a:pt x="2343" y="577"/>
                  </a:lnTo>
                  <a:lnTo>
                    <a:pt x="2228" y="507"/>
                  </a:lnTo>
                  <a:lnTo>
                    <a:pt x="2117" y="441"/>
                  </a:lnTo>
                  <a:lnTo>
                    <a:pt x="2009" y="381"/>
                  </a:lnTo>
                  <a:lnTo>
                    <a:pt x="1904" y="327"/>
                  </a:lnTo>
                  <a:lnTo>
                    <a:pt x="1802" y="277"/>
                  </a:lnTo>
                  <a:lnTo>
                    <a:pt x="1702" y="230"/>
                  </a:lnTo>
                  <a:lnTo>
                    <a:pt x="1605" y="189"/>
                  </a:lnTo>
                  <a:lnTo>
                    <a:pt x="1509" y="152"/>
                  </a:lnTo>
                  <a:lnTo>
                    <a:pt x="1416" y="118"/>
                  </a:lnTo>
                  <a:lnTo>
                    <a:pt x="1325" y="91"/>
                  </a:lnTo>
                  <a:lnTo>
                    <a:pt x="1235" y="67"/>
                  </a:lnTo>
                  <a:lnTo>
                    <a:pt x="1148" y="46"/>
                  </a:lnTo>
                  <a:lnTo>
                    <a:pt x="1062" y="29"/>
                  </a:lnTo>
                  <a:lnTo>
                    <a:pt x="977" y="17"/>
                  </a:lnTo>
                  <a:lnTo>
                    <a:pt x="892" y="8"/>
                  </a:lnTo>
                  <a:lnTo>
                    <a:pt x="810" y="2"/>
                  </a:lnTo>
                  <a:lnTo>
                    <a:pt x="728" y="0"/>
                  </a:lnTo>
                  <a:lnTo>
                    <a:pt x="647" y="2"/>
                  </a:lnTo>
                  <a:lnTo>
                    <a:pt x="566" y="7"/>
                  </a:lnTo>
                  <a:lnTo>
                    <a:pt x="485" y="13"/>
                  </a:lnTo>
                  <a:lnTo>
                    <a:pt x="405" y="25"/>
                  </a:lnTo>
                  <a:lnTo>
                    <a:pt x="324" y="38"/>
                  </a:lnTo>
                  <a:lnTo>
                    <a:pt x="244" y="54"/>
                  </a:lnTo>
                  <a:lnTo>
                    <a:pt x="163" y="73"/>
                  </a:lnTo>
                  <a:lnTo>
                    <a:pt x="81" y="94"/>
                  </a:lnTo>
                  <a:lnTo>
                    <a:pt x="0" y="11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630236" name="Freeform 28"/>
            <p:cNvSpPr>
              <a:spLocks/>
            </p:cNvSpPr>
            <p:nvPr userDrawn="1"/>
          </p:nvSpPr>
          <p:spPr bwMode="auto">
            <a:xfrm>
              <a:off x="606" y="1042"/>
              <a:ext cx="5422" cy="758"/>
            </a:xfrm>
            <a:custGeom>
              <a:avLst/>
              <a:gdLst/>
              <a:ahLst/>
              <a:cxnLst>
                <a:cxn ang="0">
                  <a:pos x="5422" y="873"/>
                </a:cxn>
                <a:cxn ang="0">
                  <a:pos x="5384" y="926"/>
                </a:cxn>
                <a:cxn ang="0">
                  <a:pos x="5337" y="986"/>
                </a:cxn>
                <a:cxn ang="0">
                  <a:pos x="5273" y="1059"/>
                </a:cxn>
                <a:cxn ang="0">
                  <a:pos x="5190" y="1141"/>
                </a:cxn>
                <a:cxn ang="0">
                  <a:pos x="5088" y="1227"/>
                </a:cxn>
                <a:cxn ang="0">
                  <a:pos x="5001" y="1290"/>
                </a:cxn>
                <a:cxn ang="0">
                  <a:pos x="4937" y="1330"/>
                </a:cxn>
                <a:cxn ang="0">
                  <a:pos x="4869" y="1369"/>
                </a:cxn>
                <a:cxn ang="0">
                  <a:pos x="4797" y="1404"/>
                </a:cxn>
                <a:cxn ang="0">
                  <a:pos x="4719" y="1435"/>
                </a:cxn>
                <a:cxn ang="0">
                  <a:pos x="4637" y="1462"/>
                </a:cxn>
                <a:cxn ang="0">
                  <a:pos x="4552" y="1485"/>
                </a:cxn>
                <a:cxn ang="0">
                  <a:pos x="4462" y="1501"/>
                </a:cxn>
                <a:cxn ang="0">
                  <a:pos x="4368" y="1513"/>
                </a:cxn>
                <a:cxn ang="0">
                  <a:pos x="4268" y="1516"/>
                </a:cxn>
                <a:cxn ang="0">
                  <a:pos x="4165" y="1511"/>
                </a:cxn>
                <a:cxn ang="0">
                  <a:pos x="4058" y="1498"/>
                </a:cxn>
                <a:cxn ang="0">
                  <a:pos x="3947" y="1477"/>
                </a:cxn>
                <a:cxn ang="0">
                  <a:pos x="3830" y="1445"/>
                </a:cxn>
                <a:cxn ang="0">
                  <a:pos x="3711" y="1403"/>
                </a:cxn>
                <a:cxn ang="0">
                  <a:pos x="3586" y="1351"/>
                </a:cxn>
                <a:cxn ang="0">
                  <a:pos x="3458" y="1286"/>
                </a:cxn>
                <a:cxn ang="0">
                  <a:pos x="3325" y="1209"/>
                </a:cxn>
                <a:cxn ang="0">
                  <a:pos x="3189" y="1119"/>
                </a:cxn>
                <a:cxn ang="0">
                  <a:pos x="3120" y="1068"/>
                </a:cxn>
                <a:cxn ang="0">
                  <a:pos x="2846" y="871"/>
                </a:cxn>
                <a:cxn ang="0">
                  <a:pos x="2591" y="699"/>
                </a:cxn>
                <a:cxn ang="0">
                  <a:pos x="2349" y="545"/>
                </a:cxn>
                <a:cxn ang="0">
                  <a:pos x="2121" y="415"/>
                </a:cxn>
                <a:cxn ang="0">
                  <a:pos x="1906" y="303"/>
                </a:cxn>
                <a:cxn ang="0">
                  <a:pos x="1703" y="209"/>
                </a:cxn>
                <a:cxn ang="0">
                  <a:pos x="1509" y="135"/>
                </a:cxn>
                <a:cxn ang="0">
                  <a:pos x="1324" y="77"/>
                </a:cxn>
                <a:cxn ang="0">
                  <a:pos x="1147" y="37"/>
                </a:cxn>
                <a:cxn ang="0">
                  <a:pos x="974" y="11"/>
                </a:cxn>
                <a:cxn ang="0">
                  <a:pos x="808" y="0"/>
                </a:cxn>
                <a:cxn ang="0">
                  <a:pos x="644" y="1"/>
                </a:cxn>
                <a:cxn ang="0">
                  <a:pos x="483" y="17"/>
                </a:cxn>
                <a:cxn ang="0">
                  <a:pos x="323" y="45"/>
                </a:cxn>
                <a:cxn ang="0">
                  <a:pos x="162" y="84"/>
                </a:cxn>
                <a:cxn ang="0">
                  <a:pos x="0" y="132"/>
                </a:cxn>
              </a:cxnLst>
              <a:rect l="0" t="0" r="r" b="b"/>
              <a:pathLst>
                <a:path w="5422" h="1516">
                  <a:moveTo>
                    <a:pt x="5422" y="873"/>
                  </a:moveTo>
                  <a:lnTo>
                    <a:pt x="5422" y="873"/>
                  </a:lnTo>
                  <a:lnTo>
                    <a:pt x="5412" y="888"/>
                  </a:lnTo>
                  <a:lnTo>
                    <a:pt x="5384" y="926"/>
                  </a:lnTo>
                  <a:lnTo>
                    <a:pt x="5363" y="954"/>
                  </a:lnTo>
                  <a:lnTo>
                    <a:pt x="5337" y="986"/>
                  </a:lnTo>
                  <a:lnTo>
                    <a:pt x="5308" y="1022"/>
                  </a:lnTo>
                  <a:lnTo>
                    <a:pt x="5273" y="1059"/>
                  </a:lnTo>
                  <a:lnTo>
                    <a:pt x="5233" y="1099"/>
                  </a:lnTo>
                  <a:lnTo>
                    <a:pt x="5190" y="1141"/>
                  </a:lnTo>
                  <a:lnTo>
                    <a:pt x="5141" y="1185"/>
                  </a:lnTo>
                  <a:lnTo>
                    <a:pt x="5088" y="1227"/>
                  </a:lnTo>
                  <a:lnTo>
                    <a:pt x="5031" y="1269"/>
                  </a:lnTo>
                  <a:lnTo>
                    <a:pt x="5001" y="1290"/>
                  </a:lnTo>
                  <a:lnTo>
                    <a:pt x="4970" y="1311"/>
                  </a:lnTo>
                  <a:lnTo>
                    <a:pt x="4937" y="1330"/>
                  </a:lnTo>
                  <a:lnTo>
                    <a:pt x="4904" y="1349"/>
                  </a:lnTo>
                  <a:lnTo>
                    <a:pt x="4869" y="1369"/>
                  </a:lnTo>
                  <a:lnTo>
                    <a:pt x="4833" y="1387"/>
                  </a:lnTo>
                  <a:lnTo>
                    <a:pt x="4797" y="1404"/>
                  </a:lnTo>
                  <a:lnTo>
                    <a:pt x="4758" y="1420"/>
                  </a:lnTo>
                  <a:lnTo>
                    <a:pt x="4719" y="1435"/>
                  </a:lnTo>
                  <a:lnTo>
                    <a:pt x="4679" y="1450"/>
                  </a:lnTo>
                  <a:lnTo>
                    <a:pt x="4637" y="1462"/>
                  </a:lnTo>
                  <a:lnTo>
                    <a:pt x="4595" y="1474"/>
                  </a:lnTo>
                  <a:lnTo>
                    <a:pt x="4552" y="1485"/>
                  </a:lnTo>
                  <a:lnTo>
                    <a:pt x="4507" y="1493"/>
                  </a:lnTo>
                  <a:lnTo>
                    <a:pt x="4462" y="1501"/>
                  </a:lnTo>
                  <a:lnTo>
                    <a:pt x="4415" y="1508"/>
                  </a:lnTo>
                  <a:lnTo>
                    <a:pt x="4368" y="1513"/>
                  </a:lnTo>
                  <a:lnTo>
                    <a:pt x="4318" y="1514"/>
                  </a:lnTo>
                  <a:lnTo>
                    <a:pt x="4268" y="1516"/>
                  </a:lnTo>
                  <a:lnTo>
                    <a:pt x="4218" y="1514"/>
                  </a:lnTo>
                  <a:lnTo>
                    <a:pt x="4165" y="1511"/>
                  </a:lnTo>
                  <a:lnTo>
                    <a:pt x="4112" y="1506"/>
                  </a:lnTo>
                  <a:lnTo>
                    <a:pt x="4058" y="1498"/>
                  </a:lnTo>
                  <a:lnTo>
                    <a:pt x="4003" y="1488"/>
                  </a:lnTo>
                  <a:lnTo>
                    <a:pt x="3947" y="1477"/>
                  </a:lnTo>
                  <a:lnTo>
                    <a:pt x="3889" y="1462"/>
                  </a:lnTo>
                  <a:lnTo>
                    <a:pt x="3830" y="1445"/>
                  </a:lnTo>
                  <a:lnTo>
                    <a:pt x="3771" y="1425"/>
                  </a:lnTo>
                  <a:lnTo>
                    <a:pt x="3711" y="1403"/>
                  </a:lnTo>
                  <a:lnTo>
                    <a:pt x="3649" y="1378"/>
                  </a:lnTo>
                  <a:lnTo>
                    <a:pt x="3586" y="1351"/>
                  </a:lnTo>
                  <a:lnTo>
                    <a:pt x="3522" y="1320"/>
                  </a:lnTo>
                  <a:lnTo>
                    <a:pt x="3458" y="1286"/>
                  </a:lnTo>
                  <a:lnTo>
                    <a:pt x="3393" y="1249"/>
                  </a:lnTo>
                  <a:lnTo>
                    <a:pt x="3325" y="1209"/>
                  </a:lnTo>
                  <a:lnTo>
                    <a:pt x="3258" y="1165"/>
                  </a:lnTo>
                  <a:lnTo>
                    <a:pt x="3189" y="1119"/>
                  </a:lnTo>
                  <a:lnTo>
                    <a:pt x="3120" y="1068"/>
                  </a:lnTo>
                  <a:lnTo>
                    <a:pt x="3120" y="1068"/>
                  </a:lnTo>
                  <a:lnTo>
                    <a:pt x="2981" y="967"/>
                  </a:lnTo>
                  <a:lnTo>
                    <a:pt x="2846" y="871"/>
                  </a:lnTo>
                  <a:lnTo>
                    <a:pt x="2717" y="783"/>
                  </a:lnTo>
                  <a:lnTo>
                    <a:pt x="2591" y="699"/>
                  </a:lnTo>
                  <a:lnTo>
                    <a:pt x="2468" y="620"/>
                  </a:lnTo>
                  <a:lnTo>
                    <a:pt x="2349" y="545"/>
                  </a:lnTo>
                  <a:lnTo>
                    <a:pt x="2234" y="478"/>
                  </a:lnTo>
                  <a:lnTo>
                    <a:pt x="2121" y="415"/>
                  </a:lnTo>
                  <a:lnTo>
                    <a:pt x="2013" y="356"/>
                  </a:lnTo>
                  <a:lnTo>
                    <a:pt x="1906" y="303"/>
                  </a:lnTo>
                  <a:lnTo>
                    <a:pt x="1803" y="253"/>
                  </a:lnTo>
                  <a:lnTo>
                    <a:pt x="1703" y="209"/>
                  </a:lnTo>
                  <a:lnTo>
                    <a:pt x="1605" y="171"/>
                  </a:lnTo>
                  <a:lnTo>
                    <a:pt x="1509" y="135"/>
                  </a:lnTo>
                  <a:lnTo>
                    <a:pt x="1416" y="105"/>
                  </a:lnTo>
                  <a:lnTo>
                    <a:pt x="1324" y="77"/>
                  </a:lnTo>
                  <a:lnTo>
                    <a:pt x="1234" y="54"/>
                  </a:lnTo>
                  <a:lnTo>
                    <a:pt x="1147" y="37"/>
                  </a:lnTo>
                  <a:lnTo>
                    <a:pt x="1060" y="22"/>
                  </a:lnTo>
                  <a:lnTo>
                    <a:pt x="974" y="11"/>
                  </a:lnTo>
                  <a:lnTo>
                    <a:pt x="891" y="3"/>
                  </a:lnTo>
                  <a:lnTo>
                    <a:pt x="808" y="0"/>
                  </a:lnTo>
                  <a:lnTo>
                    <a:pt x="726" y="0"/>
                  </a:lnTo>
                  <a:lnTo>
                    <a:pt x="644" y="1"/>
                  </a:lnTo>
                  <a:lnTo>
                    <a:pt x="563" y="8"/>
                  </a:lnTo>
                  <a:lnTo>
                    <a:pt x="483" y="17"/>
                  </a:lnTo>
                  <a:lnTo>
                    <a:pt x="402" y="30"/>
                  </a:lnTo>
                  <a:lnTo>
                    <a:pt x="323" y="45"/>
                  </a:lnTo>
                  <a:lnTo>
                    <a:pt x="243" y="63"/>
                  </a:lnTo>
                  <a:lnTo>
                    <a:pt x="162" y="84"/>
                  </a:lnTo>
                  <a:lnTo>
                    <a:pt x="80" y="106"/>
                  </a:lnTo>
                  <a:lnTo>
                    <a:pt x="0" y="13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630237" name="Freeform 29"/>
            <p:cNvSpPr>
              <a:spLocks/>
            </p:cNvSpPr>
            <p:nvPr userDrawn="1"/>
          </p:nvSpPr>
          <p:spPr bwMode="auto">
            <a:xfrm>
              <a:off x="628" y="1060"/>
              <a:ext cx="5431" cy="725"/>
            </a:xfrm>
            <a:custGeom>
              <a:avLst/>
              <a:gdLst/>
              <a:ahLst/>
              <a:cxnLst>
                <a:cxn ang="0">
                  <a:pos x="5431" y="783"/>
                </a:cxn>
                <a:cxn ang="0">
                  <a:pos x="5395" y="838"/>
                </a:cxn>
                <a:cxn ang="0">
                  <a:pos x="5350" y="899"/>
                </a:cxn>
                <a:cxn ang="0">
                  <a:pos x="5286" y="974"/>
                </a:cxn>
                <a:cxn ang="0">
                  <a:pos x="5204" y="1058"/>
                </a:cxn>
                <a:cxn ang="0">
                  <a:pos x="5105" y="1147"/>
                </a:cxn>
                <a:cxn ang="0">
                  <a:pos x="5018" y="1211"/>
                </a:cxn>
                <a:cxn ang="0">
                  <a:pos x="4955" y="1253"/>
                </a:cxn>
                <a:cxn ang="0">
                  <a:pos x="4887" y="1293"/>
                </a:cxn>
                <a:cxn ang="0">
                  <a:pos x="4815" y="1329"/>
                </a:cxn>
                <a:cxn ang="0">
                  <a:pos x="4739" y="1363"/>
                </a:cxn>
                <a:cxn ang="0">
                  <a:pos x="4657" y="1392"/>
                </a:cxn>
                <a:cxn ang="0">
                  <a:pos x="4572" y="1416"/>
                </a:cxn>
                <a:cxn ang="0">
                  <a:pos x="4482" y="1434"/>
                </a:cxn>
                <a:cxn ang="0">
                  <a:pos x="4387" y="1447"/>
                </a:cxn>
                <a:cxn ang="0">
                  <a:pos x="4289" y="1452"/>
                </a:cxn>
                <a:cxn ang="0">
                  <a:pos x="4186" y="1450"/>
                </a:cxn>
                <a:cxn ang="0">
                  <a:pos x="4078" y="1439"/>
                </a:cxn>
                <a:cxn ang="0">
                  <a:pos x="3967" y="1419"/>
                </a:cxn>
                <a:cxn ang="0">
                  <a:pos x="3850" y="1390"/>
                </a:cxn>
                <a:cxn ang="0">
                  <a:pos x="3729" y="1352"/>
                </a:cxn>
                <a:cxn ang="0">
                  <a:pos x="3604" y="1300"/>
                </a:cxn>
                <a:cxn ang="0">
                  <a:pos x="3475" y="1239"/>
                </a:cxn>
                <a:cxn ang="0">
                  <a:pos x="3342" y="1163"/>
                </a:cxn>
                <a:cxn ang="0">
                  <a:pos x="3204" y="1075"/>
                </a:cxn>
                <a:cxn ang="0">
                  <a:pos x="3134" y="1027"/>
                </a:cxn>
                <a:cxn ang="0">
                  <a:pos x="2857" y="835"/>
                </a:cxn>
                <a:cxn ang="0">
                  <a:pos x="2599" y="665"/>
                </a:cxn>
                <a:cxn ang="0">
                  <a:pos x="2355" y="517"/>
                </a:cxn>
                <a:cxn ang="0">
                  <a:pos x="2126" y="389"/>
                </a:cxn>
                <a:cxn ang="0">
                  <a:pos x="1909" y="281"/>
                </a:cxn>
                <a:cxn ang="0">
                  <a:pos x="1705" y="192"/>
                </a:cxn>
                <a:cxn ang="0">
                  <a:pos x="1509" y="121"/>
                </a:cxn>
                <a:cxn ang="0">
                  <a:pos x="1323" y="68"/>
                </a:cxn>
                <a:cxn ang="0">
                  <a:pos x="1145" y="29"/>
                </a:cxn>
                <a:cxn ang="0">
                  <a:pos x="973" y="7"/>
                </a:cxn>
                <a:cxn ang="0">
                  <a:pos x="807" y="0"/>
                </a:cxn>
                <a:cxn ang="0">
                  <a:pos x="643" y="5"/>
                </a:cxn>
                <a:cxn ang="0">
                  <a:pos x="482" y="24"/>
                </a:cxn>
                <a:cxn ang="0">
                  <a:pos x="322" y="55"/>
                </a:cxn>
                <a:cxn ang="0">
                  <a:pos x="161" y="97"/>
                </a:cxn>
                <a:cxn ang="0">
                  <a:pos x="0" y="149"/>
                </a:cxn>
              </a:cxnLst>
              <a:rect l="0" t="0" r="r" b="b"/>
              <a:pathLst>
                <a:path w="5431" h="1452">
                  <a:moveTo>
                    <a:pt x="5431" y="783"/>
                  </a:moveTo>
                  <a:lnTo>
                    <a:pt x="5431" y="783"/>
                  </a:lnTo>
                  <a:lnTo>
                    <a:pt x="5423" y="798"/>
                  </a:lnTo>
                  <a:lnTo>
                    <a:pt x="5395" y="838"/>
                  </a:lnTo>
                  <a:lnTo>
                    <a:pt x="5375" y="867"/>
                  </a:lnTo>
                  <a:lnTo>
                    <a:pt x="5350" y="899"/>
                  </a:lnTo>
                  <a:lnTo>
                    <a:pt x="5320" y="935"/>
                  </a:lnTo>
                  <a:lnTo>
                    <a:pt x="5286" y="974"/>
                  </a:lnTo>
                  <a:lnTo>
                    <a:pt x="5247" y="1016"/>
                  </a:lnTo>
                  <a:lnTo>
                    <a:pt x="5204" y="1058"/>
                  </a:lnTo>
                  <a:lnTo>
                    <a:pt x="5157" y="1101"/>
                  </a:lnTo>
                  <a:lnTo>
                    <a:pt x="5105" y="1147"/>
                  </a:lnTo>
                  <a:lnTo>
                    <a:pt x="5048" y="1190"/>
                  </a:lnTo>
                  <a:lnTo>
                    <a:pt x="5018" y="1211"/>
                  </a:lnTo>
                  <a:lnTo>
                    <a:pt x="4987" y="1232"/>
                  </a:lnTo>
                  <a:lnTo>
                    <a:pt x="4955" y="1253"/>
                  </a:lnTo>
                  <a:lnTo>
                    <a:pt x="4922" y="1272"/>
                  </a:lnTo>
                  <a:lnTo>
                    <a:pt x="4887" y="1293"/>
                  </a:lnTo>
                  <a:lnTo>
                    <a:pt x="4851" y="1311"/>
                  </a:lnTo>
                  <a:lnTo>
                    <a:pt x="4815" y="1329"/>
                  </a:lnTo>
                  <a:lnTo>
                    <a:pt x="4778" y="1347"/>
                  </a:lnTo>
                  <a:lnTo>
                    <a:pt x="4739" y="1363"/>
                  </a:lnTo>
                  <a:lnTo>
                    <a:pt x="4698" y="1377"/>
                  </a:lnTo>
                  <a:lnTo>
                    <a:pt x="4657" y="1392"/>
                  </a:lnTo>
                  <a:lnTo>
                    <a:pt x="4615" y="1405"/>
                  </a:lnTo>
                  <a:lnTo>
                    <a:pt x="4572" y="1416"/>
                  </a:lnTo>
                  <a:lnTo>
                    <a:pt x="4528" y="1426"/>
                  </a:lnTo>
                  <a:lnTo>
                    <a:pt x="4482" y="1434"/>
                  </a:lnTo>
                  <a:lnTo>
                    <a:pt x="4436" y="1442"/>
                  </a:lnTo>
                  <a:lnTo>
                    <a:pt x="4387" y="1447"/>
                  </a:lnTo>
                  <a:lnTo>
                    <a:pt x="4339" y="1450"/>
                  </a:lnTo>
                  <a:lnTo>
                    <a:pt x="4289" y="1452"/>
                  </a:lnTo>
                  <a:lnTo>
                    <a:pt x="4237" y="1452"/>
                  </a:lnTo>
                  <a:lnTo>
                    <a:pt x="4186" y="1450"/>
                  </a:lnTo>
                  <a:lnTo>
                    <a:pt x="4133" y="1445"/>
                  </a:lnTo>
                  <a:lnTo>
                    <a:pt x="4078" y="1439"/>
                  </a:lnTo>
                  <a:lnTo>
                    <a:pt x="4024" y="1431"/>
                  </a:lnTo>
                  <a:lnTo>
                    <a:pt x="3967" y="1419"/>
                  </a:lnTo>
                  <a:lnTo>
                    <a:pt x="3908" y="1406"/>
                  </a:lnTo>
                  <a:lnTo>
                    <a:pt x="3850" y="1390"/>
                  </a:lnTo>
                  <a:lnTo>
                    <a:pt x="3790" y="1373"/>
                  </a:lnTo>
                  <a:lnTo>
                    <a:pt x="3729" y="1352"/>
                  </a:lnTo>
                  <a:lnTo>
                    <a:pt x="3668" y="1327"/>
                  </a:lnTo>
                  <a:lnTo>
                    <a:pt x="3604" y="1300"/>
                  </a:lnTo>
                  <a:lnTo>
                    <a:pt x="3540" y="1271"/>
                  </a:lnTo>
                  <a:lnTo>
                    <a:pt x="3475" y="1239"/>
                  </a:lnTo>
                  <a:lnTo>
                    <a:pt x="3410" y="1203"/>
                  </a:lnTo>
                  <a:lnTo>
                    <a:pt x="3342" y="1163"/>
                  </a:lnTo>
                  <a:lnTo>
                    <a:pt x="3274" y="1121"/>
                  </a:lnTo>
                  <a:lnTo>
                    <a:pt x="3204" y="1075"/>
                  </a:lnTo>
                  <a:lnTo>
                    <a:pt x="3134" y="1027"/>
                  </a:lnTo>
                  <a:lnTo>
                    <a:pt x="3134" y="1027"/>
                  </a:lnTo>
                  <a:lnTo>
                    <a:pt x="2993" y="929"/>
                  </a:lnTo>
                  <a:lnTo>
                    <a:pt x="2857" y="835"/>
                  </a:lnTo>
                  <a:lnTo>
                    <a:pt x="2727" y="748"/>
                  </a:lnTo>
                  <a:lnTo>
                    <a:pt x="2599" y="665"/>
                  </a:lnTo>
                  <a:lnTo>
                    <a:pt x="2475" y="588"/>
                  </a:lnTo>
                  <a:lnTo>
                    <a:pt x="2355" y="517"/>
                  </a:lnTo>
                  <a:lnTo>
                    <a:pt x="2239" y="451"/>
                  </a:lnTo>
                  <a:lnTo>
                    <a:pt x="2126" y="389"/>
                  </a:lnTo>
                  <a:lnTo>
                    <a:pt x="2016" y="333"/>
                  </a:lnTo>
                  <a:lnTo>
                    <a:pt x="1909" y="281"/>
                  </a:lnTo>
                  <a:lnTo>
                    <a:pt x="1805" y="234"/>
                  </a:lnTo>
                  <a:lnTo>
                    <a:pt x="1705" y="192"/>
                  </a:lnTo>
                  <a:lnTo>
                    <a:pt x="1606" y="155"/>
                  </a:lnTo>
                  <a:lnTo>
                    <a:pt x="1509" y="121"/>
                  </a:lnTo>
                  <a:lnTo>
                    <a:pt x="1416" y="92"/>
                  </a:lnTo>
                  <a:lnTo>
                    <a:pt x="1323" y="68"/>
                  </a:lnTo>
                  <a:lnTo>
                    <a:pt x="1234" y="47"/>
                  </a:lnTo>
                  <a:lnTo>
                    <a:pt x="1145" y="29"/>
                  </a:lnTo>
                  <a:lnTo>
                    <a:pt x="1058" y="16"/>
                  </a:lnTo>
                  <a:lnTo>
                    <a:pt x="973" y="7"/>
                  </a:lnTo>
                  <a:lnTo>
                    <a:pt x="890" y="2"/>
                  </a:lnTo>
                  <a:lnTo>
                    <a:pt x="807" y="0"/>
                  </a:lnTo>
                  <a:lnTo>
                    <a:pt x="725" y="0"/>
                  </a:lnTo>
                  <a:lnTo>
                    <a:pt x="643" y="5"/>
                  </a:lnTo>
                  <a:lnTo>
                    <a:pt x="562" y="13"/>
                  </a:lnTo>
                  <a:lnTo>
                    <a:pt x="482" y="24"/>
                  </a:lnTo>
                  <a:lnTo>
                    <a:pt x="401" y="37"/>
                  </a:lnTo>
                  <a:lnTo>
                    <a:pt x="322" y="55"/>
                  </a:lnTo>
                  <a:lnTo>
                    <a:pt x="242" y="74"/>
                  </a:lnTo>
                  <a:lnTo>
                    <a:pt x="161" y="97"/>
                  </a:lnTo>
                  <a:lnTo>
                    <a:pt x="80" y="121"/>
                  </a:lnTo>
                  <a:lnTo>
                    <a:pt x="0" y="149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630238" name="Freeform 30"/>
            <p:cNvSpPr>
              <a:spLocks/>
            </p:cNvSpPr>
            <p:nvPr userDrawn="1"/>
          </p:nvSpPr>
          <p:spPr bwMode="auto">
            <a:xfrm>
              <a:off x="652" y="1076"/>
              <a:ext cx="5439" cy="696"/>
            </a:xfrm>
            <a:custGeom>
              <a:avLst/>
              <a:gdLst/>
              <a:ahLst/>
              <a:cxnLst>
                <a:cxn ang="0">
                  <a:pos x="5439" y="694"/>
                </a:cxn>
                <a:cxn ang="0">
                  <a:pos x="5405" y="751"/>
                </a:cxn>
                <a:cxn ang="0">
                  <a:pos x="5359" y="812"/>
                </a:cxn>
                <a:cxn ang="0">
                  <a:pos x="5296" y="890"/>
                </a:cxn>
                <a:cxn ang="0">
                  <a:pos x="5216" y="975"/>
                </a:cxn>
                <a:cxn ang="0">
                  <a:pos x="5119" y="1066"/>
                </a:cxn>
                <a:cxn ang="0">
                  <a:pos x="5033" y="1133"/>
                </a:cxn>
                <a:cxn ang="0">
                  <a:pos x="4970" y="1175"/>
                </a:cxn>
                <a:cxn ang="0">
                  <a:pos x="4903" y="1217"/>
                </a:cxn>
                <a:cxn ang="0">
                  <a:pos x="4831" y="1256"/>
                </a:cxn>
                <a:cxn ang="0">
                  <a:pos x="4755" y="1290"/>
                </a:cxn>
                <a:cxn ang="0">
                  <a:pos x="4674" y="1321"/>
                </a:cxn>
                <a:cxn ang="0">
                  <a:pos x="4590" y="1348"/>
                </a:cxn>
                <a:cxn ang="0">
                  <a:pos x="4499" y="1368"/>
                </a:cxn>
                <a:cxn ang="0">
                  <a:pos x="4406" y="1382"/>
                </a:cxn>
                <a:cxn ang="0">
                  <a:pos x="4308" y="1390"/>
                </a:cxn>
                <a:cxn ang="0">
                  <a:pos x="4204" y="1390"/>
                </a:cxn>
                <a:cxn ang="0">
                  <a:pos x="4097" y="1381"/>
                </a:cxn>
                <a:cxn ang="0">
                  <a:pos x="3984" y="1364"/>
                </a:cxn>
                <a:cxn ang="0">
                  <a:pos x="3868" y="1337"/>
                </a:cxn>
                <a:cxn ang="0">
                  <a:pos x="3747" y="1300"/>
                </a:cxn>
                <a:cxn ang="0">
                  <a:pos x="3621" y="1251"/>
                </a:cxn>
                <a:cxn ang="0">
                  <a:pos x="3490" y="1192"/>
                </a:cxn>
                <a:cxn ang="0">
                  <a:pos x="3355" y="1119"/>
                </a:cxn>
                <a:cxn ang="0">
                  <a:pos x="3217" y="1033"/>
                </a:cxn>
                <a:cxn ang="0">
                  <a:pos x="3146" y="985"/>
                </a:cxn>
                <a:cxn ang="0">
                  <a:pos x="2867" y="798"/>
                </a:cxn>
                <a:cxn ang="0">
                  <a:pos x="2606" y="633"/>
                </a:cxn>
                <a:cxn ang="0">
                  <a:pos x="2360" y="489"/>
                </a:cxn>
                <a:cxn ang="0">
                  <a:pos x="2128" y="367"/>
                </a:cxn>
                <a:cxn ang="0">
                  <a:pos x="1910" y="262"/>
                </a:cxn>
                <a:cxn ang="0">
                  <a:pos x="1705" y="176"/>
                </a:cxn>
                <a:cxn ang="0">
                  <a:pos x="1509" y="108"/>
                </a:cxn>
                <a:cxn ang="0">
                  <a:pos x="1321" y="58"/>
                </a:cxn>
                <a:cxn ang="0">
                  <a:pos x="1142" y="24"/>
                </a:cxn>
                <a:cxn ang="0">
                  <a:pos x="970" y="5"/>
                </a:cxn>
                <a:cxn ang="0">
                  <a:pos x="803" y="0"/>
                </a:cxn>
                <a:cxn ang="0">
                  <a:pos x="640" y="10"/>
                </a:cxn>
                <a:cxn ang="0">
                  <a:pos x="479" y="32"/>
                </a:cxn>
                <a:cxn ang="0">
                  <a:pos x="319" y="66"/>
                </a:cxn>
                <a:cxn ang="0">
                  <a:pos x="161" y="111"/>
                </a:cxn>
                <a:cxn ang="0">
                  <a:pos x="0" y="168"/>
                </a:cxn>
              </a:cxnLst>
              <a:rect l="0" t="0" r="r" b="b"/>
              <a:pathLst>
                <a:path w="5439" h="1390">
                  <a:moveTo>
                    <a:pt x="5439" y="694"/>
                  </a:moveTo>
                  <a:lnTo>
                    <a:pt x="5439" y="694"/>
                  </a:lnTo>
                  <a:lnTo>
                    <a:pt x="5431" y="709"/>
                  </a:lnTo>
                  <a:lnTo>
                    <a:pt x="5405" y="751"/>
                  </a:lnTo>
                  <a:lnTo>
                    <a:pt x="5384" y="780"/>
                  </a:lnTo>
                  <a:lnTo>
                    <a:pt x="5359" y="812"/>
                  </a:lnTo>
                  <a:lnTo>
                    <a:pt x="5331" y="849"/>
                  </a:lnTo>
                  <a:lnTo>
                    <a:pt x="5296" y="890"/>
                  </a:lnTo>
                  <a:lnTo>
                    <a:pt x="5259" y="932"/>
                  </a:lnTo>
                  <a:lnTo>
                    <a:pt x="5216" y="975"/>
                  </a:lnTo>
                  <a:lnTo>
                    <a:pt x="5170" y="1020"/>
                  </a:lnTo>
                  <a:lnTo>
                    <a:pt x="5119" y="1066"/>
                  </a:lnTo>
                  <a:lnTo>
                    <a:pt x="5062" y="1111"/>
                  </a:lnTo>
                  <a:lnTo>
                    <a:pt x="5033" y="1133"/>
                  </a:lnTo>
                  <a:lnTo>
                    <a:pt x="5002" y="1154"/>
                  </a:lnTo>
                  <a:lnTo>
                    <a:pt x="4970" y="1175"/>
                  </a:lnTo>
                  <a:lnTo>
                    <a:pt x="4937" y="1196"/>
                  </a:lnTo>
                  <a:lnTo>
                    <a:pt x="4903" y="1217"/>
                  </a:lnTo>
                  <a:lnTo>
                    <a:pt x="4867" y="1237"/>
                  </a:lnTo>
                  <a:lnTo>
                    <a:pt x="4831" y="1256"/>
                  </a:lnTo>
                  <a:lnTo>
                    <a:pt x="4794" y="1274"/>
                  </a:lnTo>
                  <a:lnTo>
                    <a:pt x="4755" y="1290"/>
                  </a:lnTo>
                  <a:lnTo>
                    <a:pt x="4716" y="1306"/>
                  </a:lnTo>
                  <a:lnTo>
                    <a:pt x="4674" y="1321"/>
                  </a:lnTo>
                  <a:lnTo>
                    <a:pt x="4633" y="1335"/>
                  </a:lnTo>
                  <a:lnTo>
                    <a:pt x="4590" y="1348"/>
                  </a:lnTo>
                  <a:lnTo>
                    <a:pt x="4545" y="1358"/>
                  </a:lnTo>
                  <a:lnTo>
                    <a:pt x="4499" y="1368"/>
                  </a:lnTo>
                  <a:lnTo>
                    <a:pt x="4454" y="1376"/>
                  </a:lnTo>
                  <a:lnTo>
                    <a:pt x="4406" y="1382"/>
                  </a:lnTo>
                  <a:lnTo>
                    <a:pt x="4356" y="1387"/>
                  </a:lnTo>
                  <a:lnTo>
                    <a:pt x="4308" y="1390"/>
                  </a:lnTo>
                  <a:lnTo>
                    <a:pt x="4256" y="1390"/>
                  </a:lnTo>
                  <a:lnTo>
                    <a:pt x="4204" y="1390"/>
                  </a:lnTo>
                  <a:lnTo>
                    <a:pt x="4151" y="1387"/>
                  </a:lnTo>
                  <a:lnTo>
                    <a:pt x="4097" y="1381"/>
                  </a:lnTo>
                  <a:lnTo>
                    <a:pt x="4041" y="1374"/>
                  </a:lnTo>
                  <a:lnTo>
                    <a:pt x="3984" y="1364"/>
                  </a:lnTo>
                  <a:lnTo>
                    <a:pt x="3926" y="1351"/>
                  </a:lnTo>
                  <a:lnTo>
                    <a:pt x="3868" y="1337"/>
                  </a:lnTo>
                  <a:lnTo>
                    <a:pt x="3808" y="1319"/>
                  </a:lnTo>
                  <a:lnTo>
                    <a:pt x="3747" y="1300"/>
                  </a:lnTo>
                  <a:lnTo>
                    <a:pt x="3684" y="1277"/>
                  </a:lnTo>
                  <a:lnTo>
                    <a:pt x="3621" y="1251"/>
                  </a:lnTo>
                  <a:lnTo>
                    <a:pt x="3557" y="1222"/>
                  </a:lnTo>
                  <a:lnTo>
                    <a:pt x="3490" y="1192"/>
                  </a:lnTo>
                  <a:lnTo>
                    <a:pt x="3423" y="1156"/>
                  </a:lnTo>
                  <a:lnTo>
                    <a:pt x="3355" y="1119"/>
                  </a:lnTo>
                  <a:lnTo>
                    <a:pt x="3287" y="1079"/>
                  </a:lnTo>
                  <a:lnTo>
                    <a:pt x="3217" y="1033"/>
                  </a:lnTo>
                  <a:lnTo>
                    <a:pt x="3146" y="985"/>
                  </a:lnTo>
                  <a:lnTo>
                    <a:pt x="3146" y="985"/>
                  </a:lnTo>
                  <a:lnTo>
                    <a:pt x="3004" y="890"/>
                  </a:lnTo>
                  <a:lnTo>
                    <a:pt x="2867" y="798"/>
                  </a:lnTo>
                  <a:lnTo>
                    <a:pt x="2733" y="714"/>
                  </a:lnTo>
                  <a:lnTo>
                    <a:pt x="2606" y="633"/>
                  </a:lnTo>
                  <a:lnTo>
                    <a:pt x="2481" y="559"/>
                  </a:lnTo>
                  <a:lnTo>
                    <a:pt x="2360" y="489"/>
                  </a:lnTo>
                  <a:lnTo>
                    <a:pt x="2242" y="425"/>
                  </a:lnTo>
                  <a:lnTo>
                    <a:pt x="2128" y="367"/>
                  </a:lnTo>
                  <a:lnTo>
                    <a:pt x="2018" y="312"/>
                  </a:lnTo>
                  <a:lnTo>
                    <a:pt x="1910" y="262"/>
                  </a:lnTo>
                  <a:lnTo>
                    <a:pt x="1806" y="216"/>
                  </a:lnTo>
                  <a:lnTo>
                    <a:pt x="1705" y="176"/>
                  </a:lnTo>
                  <a:lnTo>
                    <a:pt x="1605" y="140"/>
                  </a:lnTo>
                  <a:lnTo>
                    <a:pt x="1509" y="108"/>
                  </a:lnTo>
                  <a:lnTo>
                    <a:pt x="1414" y="81"/>
                  </a:lnTo>
                  <a:lnTo>
                    <a:pt x="1321" y="58"/>
                  </a:lnTo>
                  <a:lnTo>
                    <a:pt x="1231" y="39"/>
                  </a:lnTo>
                  <a:lnTo>
                    <a:pt x="1142" y="24"/>
                  </a:lnTo>
                  <a:lnTo>
                    <a:pt x="1056" y="13"/>
                  </a:lnTo>
                  <a:lnTo>
                    <a:pt x="970" y="5"/>
                  </a:lnTo>
                  <a:lnTo>
                    <a:pt x="887" y="2"/>
                  </a:lnTo>
                  <a:lnTo>
                    <a:pt x="803" y="0"/>
                  </a:lnTo>
                  <a:lnTo>
                    <a:pt x="722" y="3"/>
                  </a:lnTo>
                  <a:lnTo>
                    <a:pt x="640" y="10"/>
                  </a:lnTo>
                  <a:lnTo>
                    <a:pt x="559" y="19"/>
                  </a:lnTo>
                  <a:lnTo>
                    <a:pt x="479" y="32"/>
                  </a:lnTo>
                  <a:lnTo>
                    <a:pt x="399" y="47"/>
                  </a:lnTo>
                  <a:lnTo>
                    <a:pt x="319" y="66"/>
                  </a:lnTo>
                  <a:lnTo>
                    <a:pt x="240" y="87"/>
                  </a:lnTo>
                  <a:lnTo>
                    <a:pt x="161" y="111"/>
                  </a:lnTo>
                  <a:lnTo>
                    <a:pt x="80" y="139"/>
                  </a:lnTo>
                  <a:lnTo>
                    <a:pt x="0" y="16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630239" name="Freeform 31"/>
            <p:cNvSpPr>
              <a:spLocks/>
            </p:cNvSpPr>
            <p:nvPr userDrawn="1"/>
          </p:nvSpPr>
          <p:spPr bwMode="auto">
            <a:xfrm>
              <a:off x="675" y="1094"/>
              <a:ext cx="5448" cy="664"/>
            </a:xfrm>
            <a:custGeom>
              <a:avLst/>
              <a:gdLst/>
              <a:ahLst/>
              <a:cxnLst>
                <a:cxn ang="0">
                  <a:pos x="5448" y="603"/>
                </a:cxn>
                <a:cxn ang="0">
                  <a:pos x="5414" y="660"/>
                </a:cxn>
                <a:cxn ang="0">
                  <a:pos x="5369" y="723"/>
                </a:cxn>
                <a:cxn ang="0">
                  <a:pos x="5308" y="802"/>
                </a:cxn>
                <a:cxn ang="0">
                  <a:pos x="5229" y="891"/>
                </a:cxn>
                <a:cxn ang="0">
                  <a:pos x="5132" y="983"/>
                </a:cxn>
                <a:cxn ang="0">
                  <a:pos x="5047" y="1052"/>
                </a:cxn>
                <a:cxn ang="0">
                  <a:pos x="4986" y="1097"/>
                </a:cxn>
                <a:cxn ang="0">
                  <a:pos x="4919" y="1139"/>
                </a:cxn>
                <a:cxn ang="0">
                  <a:pos x="4849" y="1180"/>
                </a:cxn>
                <a:cxn ang="0">
                  <a:pos x="4772" y="1217"/>
                </a:cxn>
                <a:cxn ang="0">
                  <a:pos x="4692" y="1249"/>
                </a:cxn>
                <a:cxn ang="0">
                  <a:pos x="4607" y="1277"/>
                </a:cxn>
                <a:cxn ang="0">
                  <a:pos x="4518" y="1299"/>
                </a:cxn>
                <a:cxn ang="0">
                  <a:pos x="4425" y="1315"/>
                </a:cxn>
                <a:cxn ang="0">
                  <a:pos x="4326" y="1325"/>
                </a:cxn>
                <a:cxn ang="0">
                  <a:pos x="4222" y="1327"/>
                </a:cxn>
                <a:cxn ang="0">
                  <a:pos x="4115" y="1320"/>
                </a:cxn>
                <a:cxn ang="0">
                  <a:pos x="4003" y="1306"/>
                </a:cxn>
                <a:cxn ang="0">
                  <a:pos x="3885" y="1280"/>
                </a:cxn>
                <a:cxn ang="0">
                  <a:pos x="3764" y="1246"/>
                </a:cxn>
                <a:cxn ang="0">
                  <a:pos x="3638" y="1199"/>
                </a:cxn>
                <a:cxn ang="0">
                  <a:pos x="3506" y="1143"/>
                </a:cxn>
                <a:cxn ang="0">
                  <a:pos x="3371" y="1072"/>
                </a:cxn>
                <a:cxn ang="0">
                  <a:pos x="3230" y="989"/>
                </a:cxn>
                <a:cxn ang="0">
                  <a:pos x="3157" y="942"/>
                </a:cxn>
                <a:cxn ang="0">
                  <a:pos x="2877" y="760"/>
                </a:cxn>
                <a:cxn ang="0">
                  <a:pos x="2613" y="599"/>
                </a:cxn>
                <a:cxn ang="0">
                  <a:pos x="2365" y="460"/>
                </a:cxn>
                <a:cxn ang="0">
                  <a:pos x="2131" y="340"/>
                </a:cxn>
                <a:cxn ang="0">
                  <a:pos x="1912" y="240"/>
                </a:cxn>
                <a:cxn ang="0">
                  <a:pos x="1705" y="158"/>
                </a:cxn>
                <a:cxn ang="0">
                  <a:pos x="1508" y="95"/>
                </a:cxn>
                <a:cxn ang="0">
                  <a:pos x="1321" y="48"/>
                </a:cxn>
                <a:cxn ang="0">
                  <a:pos x="1141" y="17"/>
                </a:cxn>
                <a:cxn ang="0">
                  <a:pos x="968" y="1"/>
                </a:cxn>
                <a:cxn ang="0">
                  <a:pos x="801" y="0"/>
                </a:cxn>
                <a:cxn ang="0">
                  <a:pos x="639" y="12"/>
                </a:cxn>
                <a:cxn ang="0">
                  <a:pos x="478" y="38"/>
                </a:cxn>
                <a:cxn ang="0">
                  <a:pos x="319" y="75"/>
                </a:cxn>
                <a:cxn ang="0">
                  <a:pos x="160" y="124"/>
                </a:cxn>
                <a:cxn ang="0">
                  <a:pos x="0" y="184"/>
                </a:cxn>
              </a:cxnLst>
              <a:rect l="0" t="0" r="r" b="b"/>
              <a:pathLst>
                <a:path w="5448" h="1327">
                  <a:moveTo>
                    <a:pt x="5448" y="603"/>
                  </a:moveTo>
                  <a:lnTo>
                    <a:pt x="5448" y="603"/>
                  </a:lnTo>
                  <a:lnTo>
                    <a:pt x="5439" y="618"/>
                  </a:lnTo>
                  <a:lnTo>
                    <a:pt x="5414" y="660"/>
                  </a:lnTo>
                  <a:lnTo>
                    <a:pt x="5393" y="689"/>
                  </a:lnTo>
                  <a:lnTo>
                    <a:pt x="5369" y="723"/>
                  </a:lnTo>
                  <a:lnTo>
                    <a:pt x="5341" y="762"/>
                  </a:lnTo>
                  <a:lnTo>
                    <a:pt x="5308" y="802"/>
                  </a:lnTo>
                  <a:lnTo>
                    <a:pt x="5271" y="846"/>
                  </a:lnTo>
                  <a:lnTo>
                    <a:pt x="5229" y="891"/>
                  </a:lnTo>
                  <a:lnTo>
                    <a:pt x="5183" y="936"/>
                  </a:lnTo>
                  <a:lnTo>
                    <a:pt x="5132" y="983"/>
                  </a:lnTo>
                  <a:lnTo>
                    <a:pt x="5076" y="1030"/>
                  </a:lnTo>
                  <a:lnTo>
                    <a:pt x="5047" y="1052"/>
                  </a:lnTo>
                  <a:lnTo>
                    <a:pt x="5017" y="1075"/>
                  </a:lnTo>
                  <a:lnTo>
                    <a:pt x="4986" y="1097"/>
                  </a:lnTo>
                  <a:lnTo>
                    <a:pt x="4953" y="1118"/>
                  </a:lnTo>
                  <a:lnTo>
                    <a:pt x="4919" y="1139"/>
                  </a:lnTo>
                  <a:lnTo>
                    <a:pt x="4885" y="1160"/>
                  </a:lnTo>
                  <a:lnTo>
                    <a:pt x="4849" y="1180"/>
                  </a:lnTo>
                  <a:lnTo>
                    <a:pt x="4811" y="1199"/>
                  </a:lnTo>
                  <a:lnTo>
                    <a:pt x="4772" y="1217"/>
                  </a:lnTo>
                  <a:lnTo>
                    <a:pt x="4733" y="1233"/>
                  </a:lnTo>
                  <a:lnTo>
                    <a:pt x="4692" y="1249"/>
                  </a:lnTo>
                  <a:lnTo>
                    <a:pt x="4650" y="1264"/>
                  </a:lnTo>
                  <a:lnTo>
                    <a:pt x="4607" y="1277"/>
                  </a:lnTo>
                  <a:lnTo>
                    <a:pt x="4564" y="1288"/>
                  </a:lnTo>
                  <a:lnTo>
                    <a:pt x="4518" y="1299"/>
                  </a:lnTo>
                  <a:lnTo>
                    <a:pt x="4472" y="1307"/>
                  </a:lnTo>
                  <a:lnTo>
                    <a:pt x="4425" y="1315"/>
                  </a:lnTo>
                  <a:lnTo>
                    <a:pt x="4375" y="1320"/>
                  </a:lnTo>
                  <a:lnTo>
                    <a:pt x="4326" y="1325"/>
                  </a:lnTo>
                  <a:lnTo>
                    <a:pt x="4275" y="1327"/>
                  </a:lnTo>
                  <a:lnTo>
                    <a:pt x="4222" y="1327"/>
                  </a:lnTo>
                  <a:lnTo>
                    <a:pt x="4170" y="1325"/>
                  </a:lnTo>
                  <a:lnTo>
                    <a:pt x="4115" y="1320"/>
                  </a:lnTo>
                  <a:lnTo>
                    <a:pt x="4060" y="1314"/>
                  </a:lnTo>
                  <a:lnTo>
                    <a:pt x="4003" y="1306"/>
                  </a:lnTo>
                  <a:lnTo>
                    <a:pt x="3945" y="1294"/>
                  </a:lnTo>
                  <a:lnTo>
                    <a:pt x="3885" y="1280"/>
                  </a:lnTo>
                  <a:lnTo>
                    <a:pt x="3825" y="1264"/>
                  </a:lnTo>
                  <a:lnTo>
                    <a:pt x="3764" y="1246"/>
                  </a:lnTo>
                  <a:lnTo>
                    <a:pt x="3702" y="1223"/>
                  </a:lnTo>
                  <a:lnTo>
                    <a:pt x="3638" y="1199"/>
                  </a:lnTo>
                  <a:lnTo>
                    <a:pt x="3573" y="1172"/>
                  </a:lnTo>
                  <a:lnTo>
                    <a:pt x="3506" y="1143"/>
                  </a:lnTo>
                  <a:lnTo>
                    <a:pt x="3439" y="1109"/>
                  </a:lnTo>
                  <a:lnTo>
                    <a:pt x="3371" y="1072"/>
                  </a:lnTo>
                  <a:lnTo>
                    <a:pt x="3300" y="1033"/>
                  </a:lnTo>
                  <a:lnTo>
                    <a:pt x="3230" y="989"/>
                  </a:lnTo>
                  <a:lnTo>
                    <a:pt x="3157" y="942"/>
                  </a:lnTo>
                  <a:lnTo>
                    <a:pt x="3157" y="942"/>
                  </a:lnTo>
                  <a:lnTo>
                    <a:pt x="3016" y="849"/>
                  </a:lnTo>
                  <a:lnTo>
                    <a:pt x="2877" y="760"/>
                  </a:lnTo>
                  <a:lnTo>
                    <a:pt x="2742" y="678"/>
                  </a:lnTo>
                  <a:lnTo>
                    <a:pt x="2613" y="599"/>
                  </a:lnTo>
                  <a:lnTo>
                    <a:pt x="2487" y="528"/>
                  </a:lnTo>
                  <a:lnTo>
                    <a:pt x="2365" y="460"/>
                  </a:lnTo>
                  <a:lnTo>
                    <a:pt x="2247" y="397"/>
                  </a:lnTo>
                  <a:lnTo>
                    <a:pt x="2131" y="340"/>
                  </a:lnTo>
                  <a:lnTo>
                    <a:pt x="2020" y="289"/>
                  </a:lnTo>
                  <a:lnTo>
                    <a:pt x="1912" y="240"/>
                  </a:lnTo>
                  <a:lnTo>
                    <a:pt x="1806" y="197"/>
                  </a:lnTo>
                  <a:lnTo>
                    <a:pt x="1705" y="158"/>
                  </a:lnTo>
                  <a:lnTo>
                    <a:pt x="1605" y="124"/>
                  </a:lnTo>
                  <a:lnTo>
                    <a:pt x="1508" y="95"/>
                  </a:lnTo>
                  <a:lnTo>
                    <a:pt x="1414" y="69"/>
                  </a:lnTo>
                  <a:lnTo>
                    <a:pt x="1321" y="48"/>
                  </a:lnTo>
                  <a:lnTo>
                    <a:pt x="1230" y="30"/>
                  </a:lnTo>
                  <a:lnTo>
                    <a:pt x="1141" y="17"/>
                  </a:lnTo>
                  <a:lnTo>
                    <a:pt x="1054" y="8"/>
                  </a:lnTo>
                  <a:lnTo>
                    <a:pt x="968" y="1"/>
                  </a:lnTo>
                  <a:lnTo>
                    <a:pt x="885" y="0"/>
                  </a:lnTo>
                  <a:lnTo>
                    <a:pt x="801" y="0"/>
                  </a:lnTo>
                  <a:lnTo>
                    <a:pt x="719" y="4"/>
                  </a:lnTo>
                  <a:lnTo>
                    <a:pt x="639" y="12"/>
                  </a:lnTo>
                  <a:lnTo>
                    <a:pt x="558" y="24"/>
                  </a:lnTo>
                  <a:lnTo>
                    <a:pt x="478" y="38"/>
                  </a:lnTo>
                  <a:lnTo>
                    <a:pt x="399" y="56"/>
                  </a:lnTo>
                  <a:lnTo>
                    <a:pt x="319" y="75"/>
                  </a:lnTo>
                  <a:lnTo>
                    <a:pt x="239" y="100"/>
                  </a:lnTo>
                  <a:lnTo>
                    <a:pt x="160" y="124"/>
                  </a:lnTo>
                  <a:lnTo>
                    <a:pt x="81" y="153"/>
                  </a:lnTo>
                  <a:lnTo>
                    <a:pt x="0" y="18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630240" name="Freeform 32"/>
            <p:cNvSpPr>
              <a:spLocks/>
            </p:cNvSpPr>
            <p:nvPr userDrawn="1"/>
          </p:nvSpPr>
          <p:spPr bwMode="auto">
            <a:xfrm>
              <a:off x="700" y="1111"/>
              <a:ext cx="5452" cy="633"/>
            </a:xfrm>
            <a:custGeom>
              <a:avLst/>
              <a:gdLst/>
              <a:ahLst/>
              <a:cxnLst>
                <a:cxn ang="0">
                  <a:pos x="5452" y="516"/>
                </a:cxn>
                <a:cxn ang="0">
                  <a:pos x="5419" y="574"/>
                </a:cxn>
                <a:cxn ang="0">
                  <a:pos x="5376" y="637"/>
                </a:cxn>
                <a:cxn ang="0">
                  <a:pos x="5316" y="717"/>
                </a:cxn>
                <a:cxn ang="0">
                  <a:pos x="5239" y="808"/>
                </a:cxn>
                <a:cxn ang="0">
                  <a:pos x="5143" y="903"/>
                </a:cxn>
                <a:cxn ang="0">
                  <a:pos x="5060" y="974"/>
                </a:cxn>
                <a:cxn ang="0">
                  <a:pos x="4998" y="1021"/>
                </a:cxn>
                <a:cxn ang="0">
                  <a:pos x="4932" y="1064"/>
                </a:cxn>
                <a:cxn ang="0">
                  <a:pos x="4862" y="1106"/>
                </a:cxn>
                <a:cxn ang="0">
                  <a:pos x="4787" y="1145"/>
                </a:cxn>
                <a:cxn ang="0">
                  <a:pos x="4707" y="1179"/>
                </a:cxn>
                <a:cxn ang="0">
                  <a:pos x="4624" y="1208"/>
                </a:cxn>
                <a:cxn ang="0">
                  <a:pos x="4533" y="1232"/>
                </a:cxn>
                <a:cxn ang="0">
                  <a:pos x="4440" y="1252"/>
                </a:cxn>
                <a:cxn ang="0">
                  <a:pos x="4342" y="1263"/>
                </a:cxn>
                <a:cxn ang="0">
                  <a:pos x="4239" y="1266"/>
                </a:cxn>
                <a:cxn ang="0">
                  <a:pos x="4131" y="1263"/>
                </a:cxn>
                <a:cxn ang="0">
                  <a:pos x="4018" y="1250"/>
                </a:cxn>
                <a:cxn ang="0">
                  <a:pos x="3902" y="1228"/>
                </a:cxn>
                <a:cxn ang="0">
                  <a:pos x="3779" y="1194"/>
                </a:cxn>
                <a:cxn ang="0">
                  <a:pos x="3652" y="1150"/>
                </a:cxn>
                <a:cxn ang="0">
                  <a:pos x="3520" y="1095"/>
                </a:cxn>
                <a:cxn ang="0">
                  <a:pos x="3384" y="1027"/>
                </a:cxn>
                <a:cxn ang="0">
                  <a:pos x="3242" y="947"/>
                </a:cxn>
                <a:cxn ang="0">
                  <a:pos x="3169" y="901"/>
                </a:cxn>
                <a:cxn ang="0">
                  <a:pos x="2885" y="724"/>
                </a:cxn>
                <a:cxn ang="0">
                  <a:pos x="2619" y="569"/>
                </a:cxn>
                <a:cxn ang="0">
                  <a:pos x="2369" y="433"/>
                </a:cxn>
                <a:cxn ang="0">
                  <a:pos x="2134" y="317"/>
                </a:cxn>
                <a:cxn ang="0">
                  <a:pos x="1912" y="222"/>
                </a:cxn>
                <a:cxn ang="0">
                  <a:pos x="1704" y="144"/>
                </a:cxn>
                <a:cxn ang="0">
                  <a:pos x="1507" y="83"/>
                </a:cxn>
                <a:cxn ang="0">
                  <a:pos x="1318" y="41"/>
                </a:cxn>
                <a:cxn ang="0">
                  <a:pos x="1139" y="13"/>
                </a:cxn>
                <a:cxn ang="0">
                  <a:pos x="965" y="0"/>
                </a:cxn>
                <a:cxn ang="0">
                  <a:pos x="798" y="4"/>
                </a:cxn>
                <a:cxn ang="0">
                  <a:pos x="635" y="18"/>
                </a:cxn>
                <a:cxn ang="0">
                  <a:pos x="475" y="47"/>
                </a:cxn>
                <a:cxn ang="0">
                  <a:pos x="317" y="89"/>
                </a:cxn>
                <a:cxn ang="0">
                  <a:pos x="158" y="141"/>
                </a:cxn>
                <a:cxn ang="0">
                  <a:pos x="0" y="204"/>
                </a:cxn>
              </a:cxnLst>
              <a:rect l="0" t="0" r="r" b="b"/>
              <a:pathLst>
                <a:path w="5452" h="1266">
                  <a:moveTo>
                    <a:pt x="5452" y="516"/>
                  </a:moveTo>
                  <a:lnTo>
                    <a:pt x="5452" y="516"/>
                  </a:lnTo>
                  <a:lnTo>
                    <a:pt x="5444" y="530"/>
                  </a:lnTo>
                  <a:lnTo>
                    <a:pt x="5419" y="574"/>
                  </a:lnTo>
                  <a:lnTo>
                    <a:pt x="5400" y="603"/>
                  </a:lnTo>
                  <a:lnTo>
                    <a:pt x="5376" y="637"/>
                  </a:lnTo>
                  <a:lnTo>
                    <a:pt x="5348" y="675"/>
                  </a:lnTo>
                  <a:lnTo>
                    <a:pt x="5316" y="717"/>
                  </a:lnTo>
                  <a:lnTo>
                    <a:pt x="5279" y="761"/>
                  </a:lnTo>
                  <a:lnTo>
                    <a:pt x="5239" y="808"/>
                  </a:lnTo>
                  <a:lnTo>
                    <a:pt x="5193" y="855"/>
                  </a:lnTo>
                  <a:lnTo>
                    <a:pt x="5143" y="903"/>
                  </a:lnTo>
                  <a:lnTo>
                    <a:pt x="5089" y="950"/>
                  </a:lnTo>
                  <a:lnTo>
                    <a:pt x="5060" y="974"/>
                  </a:lnTo>
                  <a:lnTo>
                    <a:pt x="5029" y="997"/>
                  </a:lnTo>
                  <a:lnTo>
                    <a:pt x="4998" y="1021"/>
                  </a:lnTo>
                  <a:lnTo>
                    <a:pt x="4965" y="1042"/>
                  </a:lnTo>
                  <a:lnTo>
                    <a:pt x="4932" y="1064"/>
                  </a:lnTo>
                  <a:lnTo>
                    <a:pt x="4897" y="1085"/>
                  </a:lnTo>
                  <a:lnTo>
                    <a:pt x="4862" y="1106"/>
                  </a:lnTo>
                  <a:lnTo>
                    <a:pt x="4825" y="1126"/>
                  </a:lnTo>
                  <a:lnTo>
                    <a:pt x="4787" y="1145"/>
                  </a:lnTo>
                  <a:lnTo>
                    <a:pt x="4747" y="1161"/>
                  </a:lnTo>
                  <a:lnTo>
                    <a:pt x="4707" y="1179"/>
                  </a:lnTo>
                  <a:lnTo>
                    <a:pt x="4665" y="1194"/>
                  </a:lnTo>
                  <a:lnTo>
                    <a:pt x="4624" y="1208"/>
                  </a:lnTo>
                  <a:lnTo>
                    <a:pt x="4579" y="1221"/>
                  </a:lnTo>
                  <a:lnTo>
                    <a:pt x="4533" y="1232"/>
                  </a:lnTo>
                  <a:lnTo>
                    <a:pt x="4488" y="1242"/>
                  </a:lnTo>
                  <a:lnTo>
                    <a:pt x="4440" y="1252"/>
                  </a:lnTo>
                  <a:lnTo>
                    <a:pt x="4392" y="1258"/>
                  </a:lnTo>
                  <a:lnTo>
                    <a:pt x="4342" y="1263"/>
                  </a:lnTo>
                  <a:lnTo>
                    <a:pt x="4292" y="1266"/>
                  </a:lnTo>
                  <a:lnTo>
                    <a:pt x="4239" y="1266"/>
                  </a:lnTo>
                  <a:lnTo>
                    <a:pt x="4186" y="1266"/>
                  </a:lnTo>
                  <a:lnTo>
                    <a:pt x="4131" y="1263"/>
                  </a:lnTo>
                  <a:lnTo>
                    <a:pt x="4075" y="1257"/>
                  </a:lnTo>
                  <a:lnTo>
                    <a:pt x="4018" y="1250"/>
                  </a:lnTo>
                  <a:lnTo>
                    <a:pt x="3960" y="1239"/>
                  </a:lnTo>
                  <a:lnTo>
                    <a:pt x="3902" y="1228"/>
                  </a:lnTo>
                  <a:lnTo>
                    <a:pt x="3841" y="1211"/>
                  </a:lnTo>
                  <a:lnTo>
                    <a:pt x="3779" y="1194"/>
                  </a:lnTo>
                  <a:lnTo>
                    <a:pt x="3716" y="1174"/>
                  </a:lnTo>
                  <a:lnTo>
                    <a:pt x="3652" y="1150"/>
                  </a:lnTo>
                  <a:lnTo>
                    <a:pt x="3586" y="1124"/>
                  </a:lnTo>
                  <a:lnTo>
                    <a:pt x="3520" y="1095"/>
                  </a:lnTo>
                  <a:lnTo>
                    <a:pt x="3452" y="1063"/>
                  </a:lnTo>
                  <a:lnTo>
                    <a:pt x="3384" y="1027"/>
                  </a:lnTo>
                  <a:lnTo>
                    <a:pt x="3313" y="989"/>
                  </a:lnTo>
                  <a:lnTo>
                    <a:pt x="3242" y="947"/>
                  </a:lnTo>
                  <a:lnTo>
                    <a:pt x="3169" y="901"/>
                  </a:lnTo>
                  <a:lnTo>
                    <a:pt x="3169" y="901"/>
                  </a:lnTo>
                  <a:lnTo>
                    <a:pt x="3024" y="811"/>
                  </a:lnTo>
                  <a:lnTo>
                    <a:pt x="2885" y="724"/>
                  </a:lnTo>
                  <a:lnTo>
                    <a:pt x="2749" y="643"/>
                  </a:lnTo>
                  <a:lnTo>
                    <a:pt x="2619" y="569"/>
                  </a:lnTo>
                  <a:lnTo>
                    <a:pt x="2491" y="498"/>
                  </a:lnTo>
                  <a:lnTo>
                    <a:pt x="2369" y="433"/>
                  </a:lnTo>
                  <a:lnTo>
                    <a:pt x="2249" y="373"/>
                  </a:lnTo>
                  <a:lnTo>
                    <a:pt x="2134" y="317"/>
                  </a:lnTo>
                  <a:lnTo>
                    <a:pt x="2022" y="267"/>
                  </a:lnTo>
                  <a:lnTo>
                    <a:pt x="1912" y="222"/>
                  </a:lnTo>
                  <a:lnTo>
                    <a:pt x="1806" y="180"/>
                  </a:lnTo>
                  <a:lnTo>
                    <a:pt x="1704" y="144"/>
                  </a:lnTo>
                  <a:lnTo>
                    <a:pt x="1604" y="112"/>
                  </a:lnTo>
                  <a:lnTo>
                    <a:pt x="1507" y="83"/>
                  </a:lnTo>
                  <a:lnTo>
                    <a:pt x="1411" y="60"/>
                  </a:lnTo>
                  <a:lnTo>
                    <a:pt x="1318" y="41"/>
                  </a:lnTo>
                  <a:lnTo>
                    <a:pt x="1227" y="25"/>
                  </a:lnTo>
                  <a:lnTo>
                    <a:pt x="1139" y="13"/>
                  </a:lnTo>
                  <a:lnTo>
                    <a:pt x="1051" y="5"/>
                  </a:lnTo>
                  <a:lnTo>
                    <a:pt x="965" y="0"/>
                  </a:lnTo>
                  <a:lnTo>
                    <a:pt x="882" y="0"/>
                  </a:lnTo>
                  <a:lnTo>
                    <a:pt x="798" y="4"/>
                  </a:lnTo>
                  <a:lnTo>
                    <a:pt x="717" y="8"/>
                  </a:lnTo>
                  <a:lnTo>
                    <a:pt x="635" y="18"/>
                  </a:lnTo>
                  <a:lnTo>
                    <a:pt x="556" y="31"/>
                  </a:lnTo>
                  <a:lnTo>
                    <a:pt x="475" y="47"/>
                  </a:lnTo>
                  <a:lnTo>
                    <a:pt x="396" y="67"/>
                  </a:lnTo>
                  <a:lnTo>
                    <a:pt x="317" y="89"/>
                  </a:lnTo>
                  <a:lnTo>
                    <a:pt x="238" y="113"/>
                  </a:lnTo>
                  <a:lnTo>
                    <a:pt x="158" y="141"/>
                  </a:lnTo>
                  <a:lnTo>
                    <a:pt x="79" y="172"/>
                  </a:lnTo>
                  <a:lnTo>
                    <a:pt x="0" y="20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630241" name="Freeform 33"/>
            <p:cNvSpPr>
              <a:spLocks/>
            </p:cNvSpPr>
            <p:nvPr userDrawn="1"/>
          </p:nvSpPr>
          <p:spPr bwMode="auto">
            <a:xfrm>
              <a:off x="725" y="1127"/>
              <a:ext cx="5457" cy="603"/>
            </a:xfrm>
            <a:custGeom>
              <a:avLst/>
              <a:gdLst/>
              <a:ahLst/>
              <a:cxnLst>
                <a:cxn ang="0">
                  <a:pos x="5457" y="426"/>
                </a:cxn>
                <a:cxn ang="0">
                  <a:pos x="5425" y="484"/>
                </a:cxn>
                <a:cxn ang="0">
                  <a:pos x="5383" y="550"/>
                </a:cxn>
                <a:cxn ang="0">
                  <a:pos x="5323" y="631"/>
                </a:cxn>
                <a:cxn ang="0">
                  <a:pos x="5247" y="725"/>
                </a:cxn>
                <a:cxn ang="0">
                  <a:pos x="5153" y="822"/>
                </a:cxn>
                <a:cxn ang="0">
                  <a:pos x="5071" y="896"/>
                </a:cxn>
                <a:cxn ang="0">
                  <a:pos x="5010" y="943"/>
                </a:cxn>
                <a:cxn ang="0">
                  <a:pos x="4944" y="988"/>
                </a:cxn>
                <a:cxn ang="0">
                  <a:pos x="4875" y="1031"/>
                </a:cxn>
                <a:cxn ang="0">
                  <a:pos x="4801" y="1072"/>
                </a:cxn>
                <a:cxn ang="0">
                  <a:pos x="4722" y="1109"/>
                </a:cxn>
                <a:cxn ang="0">
                  <a:pos x="4637" y="1140"/>
                </a:cxn>
                <a:cxn ang="0">
                  <a:pos x="4549" y="1166"/>
                </a:cxn>
                <a:cxn ang="0">
                  <a:pos x="4456" y="1187"/>
                </a:cxn>
                <a:cxn ang="0">
                  <a:pos x="4358" y="1199"/>
                </a:cxn>
                <a:cxn ang="0">
                  <a:pos x="4254" y="1206"/>
                </a:cxn>
                <a:cxn ang="0">
                  <a:pos x="4147" y="1204"/>
                </a:cxn>
                <a:cxn ang="0">
                  <a:pos x="4035" y="1193"/>
                </a:cxn>
                <a:cxn ang="0">
                  <a:pos x="3917" y="1174"/>
                </a:cxn>
                <a:cxn ang="0">
                  <a:pos x="3793" y="1143"/>
                </a:cxn>
                <a:cxn ang="0">
                  <a:pos x="3666" y="1101"/>
                </a:cxn>
                <a:cxn ang="0">
                  <a:pos x="3534" y="1049"/>
                </a:cxn>
                <a:cxn ang="0">
                  <a:pos x="3396" y="983"/>
                </a:cxn>
                <a:cxn ang="0">
                  <a:pos x="3253" y="906"/>
                </a:cxn>
                <a:cxn ang="0">
                  <a:pos x="3180" y="862"/>
                </a:cxn>
                <a:cxn ang="0">
                  <a:pos x="2892" y="689"/>
                </a:cxn>
                <a:cxn ang="0">
                  <a:pos x="2624" y="537"/>
                </a:cxn>
                <a:cxn ang="0">
                  <a:pos x="2372" y="407"/>
                </a:cxn>
                <a:cxn ang="0">
                  <a:pos x="2136" y="295"/>
                </a:cxn>
                <a:cxn ang="0">
                  <a:pos x="1913" y="203"/>
                </a:cxn>
                <a:cxn ang="0">
                  <a:pos x="1702" y="129"/>
                </a:cxn>
                <a:cxn ang="0">
                  <a:pos x="1504" y="72"/>
                </a:cxn>
                <a:cxn ang="0">
                  <a:pos x="1315" y="32"/>
                </a:cxn>
                <a:cxn ang="0">
                  <a:pos x="1136" y="9"/>
                </a:cxn>
                <a:cxn ang="0">
                  <a:pos x="962" y="0"/>
                </a:cxn>
                <a:cxn ang="0">
                  <a:pos x="796" y="6"/>
                </a:cxn>
                <a:cxn ang="0">
                  <a:pos x="633" y="26"/>
                </a:cxn>
                <a:cxn ang="0">
                  <a:pos x="474" y="58"/>
                </a:cxn>
                <a:cxn ang="0">
                  <a:pos x="315" y="101"/>
                </a:cxn>
                <a:cxn ang="0">
                  <a:pos x="158" y="158"/>
                </a:cxn>
                <a:cxn ang="0">
                  <a:pos x="0" y="224"/>
                </a:cxn>
              </a:cxnLst>
              <a:rect l="0" t="0" r="r" b="b"/>
              <a:pathLst>
                <a:path w="5457" h="1206">
                  <a:moveTo>
                    <a:pt x="5457" y="426"/>
                  </a:moveTo>
                  <a:lnTo>
                    <a:pt x="5457" y="426"/>
                  </a:lnTo>
                  <a:lnTo>
                    <a:pt x="5450" y="442"/>
                  </a:lnTo>
                  <a:lnTo>
                    <a:pt x="5425" y="484"/>
                  </a:lnTo>
                  <a:lnTo>
                    <a:pt x="5405" y="515"/>
                  </a:lnTo>
                  <a:lnTo>
                    <a:pt x="5383" y="550"/>
                  </a:lnTo>
                  <a:lnTo>
                    <a:pt x="5355" y="589"/>
                  </a:lnTo>
                  <a:lnTo>
                    <a:pt x="5323" y="631"/>
                  </a:lnTo>
                  <a:lnTo>
                    <a:pt x="5287" y="676"/>
                  </a:lnTo>
                  <a:lnTo>
                    <a:pt x="5247" y="725"/>
                  </a:lnTo>
                  <a:lnTo>
                    <a:pt x="5203" y="773"/>
                  </a:lnTo>
                  <a:lnTo>
                    <a:pt x="5153" y="822"/>
                  </a:lnTo>
                  <a:lnTo>
                    <a:pt x="5100" y="872"/>
                  </a:lnTo>
                  <a:lnTo>
                    <a:pt x="5071" y="896"/>
                  </a:lnTo>
                  <a:lnTo>
                    <a:pt x="5041" y="918"/>
                  </a:lnTo>
                  <a:lnTo>
                    <a:pt x="5010" y="943"/>
                  </a:lnTo>
                  <a:lnTo>
                    <a:pt x="4978" y="965"/>
                  </a:lnTo>
                  <a:lnTo>
                    <a:pt x="4944" y="988"/>
                  </a:lnTo>
                  <a:lnTo>
                    <a:pt x="4911" y="1011"/>
                  </a:lnTo>
                  <a:lnTo>
                    <a:pt x="4875" y="1031"/>
                  </a:lnTo>
                  <a:lnTo>
                    <a:pt x="4839" y="1052"/>
                  </a:lnTo>
                  <a:lnTo>
                    <a:pt x="4801" y="1072"/>
                  </a:lnTo>
                  <a:lnTo>
                    <a:pt x="4762" y="1091"/>
                  </a:lnTo>
                  <a:lnTo>
                    <a:pt x="4722" y="1109"/>
                  </a:lnTo>
                  <a:lnTo>
                    <a:pt x="4681" y="1125"/>
                  </a:lnTo>
                  <a:lnTo>
                    <a:pt x="4637" y="1140"/>
                  </a:lnTo>
                  <a:lnTo>
                    <a:pt x="4594" y="1154"/>
                  </a:lnTo>
                  <a:lnTo>
                    <a:pt x="4549" y="1166"/>
                  </a:lnTo>
                  <a:lnTo>
                    <a:pt x="4503" y="1177"/>
                  </a:lnTo>
                  <a:lnTo>
                    <a:pt x="4456" y="1187"/>
                  </a:lnTo>
                  <a:lnTo>
                    <a:pt x="4407" y="1195"/>
                  </a:lnTo>
                  <a:lnTo>
                    <a:pt x="4358" y="1199"/>
                  </a:lnTo>
                  <a:lnTo>
                    <a:pt x="4307" y="1204"/>
                  </a:lnTo>
                  <a:lnTo>
                    <a:pt x="4254" y="1206"/>
                  </a:lnTo>
                  <a:lnTo>
                    <a:pt x="4202" y="1206"/>
                  </a:lnTo>
                  <a:lnTo>
                    <a:pt x="4147" y="1204"/>
                  </a:lnTo>
                  <a:lnTo>
                    <a:pt x="4092" y="1199"/>
                  </a:lnTo>
                  <a:lnTo>
                    <a:pt x="4035" y="1193"/>
                  </a:lnTo>
                  <a:lnTo>
                    <a:pt x="3977" y="1185"/>
                  </a:lnTo>
                  <a:lnTo>
                    <a:pt x="3917" y="1174"/>
                  </a:lnTo>
                  <a:lnTo>
                    <a:pt x="3856" y="1159"/>
                  </a:lnTo>
                  <a:lnTo>
                    <a:pt x="3793" y="1143"/>
                  </a:lnTo>
                  <a:lnTo>
                    <a:pt x="3731" y="1124"/>
                  </a:lnTo>
                  <a:lnTo>
                    <a:pt x="3666" y="1101"/>
                  </a:lnTo>
                  <a:lnTo>
                    <a:pt x="3600" y="1077"/>
                  </a:lnTo>
                  <a:lnTo>
                    <a:pt x="3534" y="1049"/>
                  </a:lnTo>
                  <a:lnTo>
                    <a:pt x="3466" y="1017"/>
                  </a:lnTo>
                  <a:lnTo>
                    <a:pt x="3396" y="983"/>
                  </a:lnTo>
                  <a:lnTo>
                    <a:pt x="3325" y="946"/>
                  </a:lnTo>
                  <a:lnTo>
                    <a:pt x="3253" y="906"/>
                  </a:lnTo>
                  <a:lnTo>
                    <a:pt x="3180" y="862"/>
                  </a:lnTo>
                  <a:lnTo>
                    <a:pt x="3180" y="862"/>
                  </a:lnTo>
                  <a:lnTo>
                    <a:pt x="3034" y="772"/>
                  </a:lnTo>
                  <a:lnTo>
                    <a:pt x="2892" y="689"/>
                  </a:lnTo>
                  <a:lnTo>
                    <a:pt x="2756" y="610"/>
                  </a:lnTo>
                  <a:lnTo>
                    <a:pt x="2624" y="537"/>
                  </a:lnTo>
                  <a:lnTo>
                    <a:pt x="2497" y="470"/>
                  </a:lnTo>
                  <a:lnTo>
                    <a:pt x="2372" y="407"/>
                  </a:lnTo>
                  <a:lnTo>
                    <a:pt x="2252" y="348"/>
                  </a:lnTo>
                  <a:lnTo>
                    <a:pt x="2136" y="295"/>
                  </a:lnTo>
                  <a:lnTo>
                    <a:pt x="2023" y="247"/>
                  </a:lnTo>
                  <a:lnTo>
                    <a:pt x="1913" y="203"/>
                  </a:lnTo>
                  <a:lnTo>
                    <a:pt x="1806" y="164"/>
                  </a:lnTo>
                  <a:lnTo>
                    <a:pt x="1702" y="129"/>
                  </a:lnTo>
                  <a:lnTo>
                    <a:pt x="1602" y="98"/>
                  </a:lnTo>
                  <a:lnTo>
                    <a:pt x="1504" y="72"/>
                  </a:lnTo>
                  <a:lnTo>
                    <a:pt x="1409" y="51"/>
                  </a:lnTo>
                  <a:lnTo>
                    <a:pt x="1315" y="32"/>
                  </a:lnTo>
                  <a:lnTo>
                    <a:pt x="1225" y="19"/>
                  </a:lnTo>
                  <a:lnTo>
                    <a:pt x="1136" y="9"/>
                  </a:lnTo>
                  <a:lnTo>
                    <a:pt x="1048" y="3"/>
                  </a:lnTo>
                  <a:lnTo>
                    <a:pt x="962" y="0"/>
                  </a:lnTo>
                  <a:lnTo>
                    <a:pt x="879" y="1"/>
                  </a:lnTo>
                  <a:lnTo>
                    <a:pt x="796" y="6"/>
                  </a:lnTo>
                  <a:lnTo>
                    <a:pt x="714" y="14"/>
                  </a:lnTo>
                  <a:lnTo>
                    <a:pt x="633" y="26"/>
                  </a:lnTo>
                  <a:lnTo>
                    <a:pt x="553" y="40"/>
                  </a:lnTo>
                  <a:lnTo>
                    <a:pt x="474" y="58"/>
                  </a:lnTo>
                  <a:lnTo>
                    <a:pt x="394" y="79"/>
                  </a:lnTo>
                  <a:lnTo>
                    <a:pt x="315" y="101"/>
                  </a:lnTo>
                  <a:lnTo>
                    <a:pt x="238" y="129"/>
                  </a:lnTo>
                  <a:lnTo>
                    <a:pt x="158" y="158"/>
                  </a:lnTo>
                  <a:lnTo>
                    <a:pt x="79" y="190"/>
                  </a:lnTo>
                  <a:lnTo>
                    <a:pt x="0" y="22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630242" name="Freeform 34"/>
            <p:cNvSpPr>
              <a:spLocks/>
            </p:cNvSpPr>
            <p:nvPr userDrawn="1"/>
          </p:nvSpPr>
          <p:spPr bwMode="auto">
            <a:xfrm>
              <a:off x="752" y="1144"/>
              <a:ext cx="5459" cy="573"/>
            </a:xfrm>
            <a:custGeom>
              <a:avLst/>
              <a:gdLst/>
              <a:ahLst/>
              <a:cxnLst>
                <a:cxn ang="0">
                  <a:pos x="5459" y="335"/>
                </a:cxn>
                <a:cxn ang="0">
                  <a:pos x="5427" y="395"/>
                </a:cxn>
                <a:cxn ang="0">
                  <a:pos x="5385" y="461"/>
                </a:cxn>
                <a:cxn ang="0">
                  <a:pos x="5328" y="545"/>
                </a:cxn>
                <a:cxn ang="0">
                  <a:pos x="5253" y="639"/>
                </a:cxn>
                <a:cxn ang="0">
                  <a:pos x="5160" y="739"/>
                </a:cxn>
                <a:cxn ang="0">
                  <a:pos x="5080" y="815"/>
                </a:cxn>
                <a:cxn ang="0">
                  <a:pos x="5019" y="863"/>
                </a:cxn>
                <a:cxn ang="0">
                  <a:pos x="4955" y="912"/>
                </a:cxn>
                <a:cxn ang="0">
                  <a:pos x="4885" y="957"/>
                </a:cxn>
                <a:cxn ang="0">
                  <a:pos x="4812" y="999"/>
                </a:cxn>
                <a:cxn ang="0">
                  <a:pos x="4734" y="1036"/>
                </a:cxn>
                <a:cxn ang="0">
                  <a:pos x="4651" y="1070"/>
                </a:cxn>
                <a:cxn ang="0">
                  <a:pos x="4562" y="1098"/>
                </a:cxn>
                <a:cxn ang="0">
                  <a:pos x="4469" y="1120"/>
                </a:cxn>
                <a:cxn ang="0">
                  <a:pos x="4372" y="1136"/>
                </a:cxn>
                <a:cxn ang="0">
                  <a:pos x="4268" y="1144"/>
                </a:cxn>
                <a:cxn ang="0">
                  <a:pos x="4161" y="1144"/>
                </a:cxn>
                <a:cxn ang="0">
                  <a:pos x="4047" y="1136"/>
                </a:cxn>
                <a:cxn ang="0">
                  <a:pos x="3929" y="1119"/>
                </a:cxn>
                <a:cxn ang="0">
                  <a:pos x="3807" y="1090"/>
                </a:cxn>
                <a:cxn ang="0">
                  <a:pos x="3677" y="1051"/>
                </a:cxn>
                <a:cxn ang="0">
                  <a:pos x="3544" y="1001"/>
                </a:cxn>
                <a:cxn ang="0">
                  <a:pos x="3405" y="938"/>
                </a:cxn>
                <a:cxn ang="0">
                  <a:pos x="3261" y="862"/>
                </a:cxn>
                <a:cxn ang="0">
                  <a:pos x="3187" y="820"/>
                </a:cxn>
                <a:cxn ang="0">
                  <a:pos x="2899" y="652"/>
                </a:cxn>
                <a:cxn ang="0">
                  <a:pos x="2628" y="505"/>
                </a:cxn>
                <a:cxn ang="0">
                  <a:pos x="2374" y="379"/>
                </a:cxn>
                <a:cxn ang="0">
                  <a:pos x="2135" y="273"/>
                </a:cxn>
                <a:cxn ang="0">
                  <a:pos x="1911" y="184"/>
                </a:cxn>
                <a:cxn ang="0">
                  <a:pos x="1700" y="114"/>
                </a:cxn>
                <a:cxn ang="0">
                  <a:pos x="1500" y="61"/>
                </a:cxn>
                <a:cxn ang="0">
                  <a:pos x="1312" y="25"/>
                </a:cxn>
                <a:cxn ang="0">
                  <a:pos x="1131" y="4"/>
                </a:cxn>
                <a:cxn ang="0">
                  <a:pos x="958" y="0"/>
                </a:cxn>
                <a:cxn ang="0">
                  <a:pos x="791" y="8"/>
                </a:cxn>
                <a:cxn ang="0">
                  <a:pos x="628" y="32"/>
                </a:cxn>
                <a:cxn ang="0">
                  <a:pos x="470" y="67"/>
                </a:cxn>
                <a:cxn ang="0">
                  <a:pos x="313" y="114"/>
                </a:cxn>
                <a:cxn ang="0">
                  <a:pos x="156" y="174"/>
                </a:cxn>
                <a:cxn ang="0">
                  <a:pos x="0" y="243"/>
                </a:cxn>
              </a:cxnLst>
              <a:rect l="0" t="0" r="r" b="b"/>
              <a:pathLst>
                <a:path w="5459" h="1144">
                  <a:moveTo>
                    <a:pt x="5459" y="335"/>
                  </a:moveTo>
                  <a:lnTo>
                    <a:pt x="5459" y="335"/>
                  </a:lnTo>
                  <a:lnTo>
                    <a:pt x="5450" y="352"/>
                  </a:lnTo>
                  <a:lnTo>
                    <a:pt x="5427" y="395"/>
                  </a:lnTo>
                  <a:lnTo>
                    <a:pt x="5409" y="426"/>
                  </a:lnTo>
                  <a:lnTo>
                    <a:pt x="5385" y="461"/>
                  </a:lnTo>
                  <a:lnTo>
                    <a:pt x="5359" y="502"/>
                  </a:lnTo>
                  <a:lnTo>
                    <a:pt x="5328" y="545"/>
                  </a:lnTo>
                  <a:lnTo>
                    <a:pt x="5292" y="591"/>
                  </a:lnTo>
                  <a:lnTo>
                    <a:pt x="5253" y="639"/>
                  </a:lnTo>
                  <a:lnTo>
                    <a:pt x="5209" y="689"/>
                  </a:lnTo>
                  <a:lnTo>
                    <a:pt x="5160" y="739"/>
                  </a:lnTo>
                  <a:lnTo>
                    <a:pt x="5108" y="791"/>
                  </a:lnTo>
                  <a:lnTo>
                    <a:pt x="5080" y="815"/>
                  </a:lnTo>
                  <a:lnTo>
                    <a:pt x="5049" y="839"/>
                  </a:lnTo>
                  <a:lnTo>
                    <a:pt x="5019" y="863"/>
                  </a:lnTo>
                  <a:lnTo>
                    <a:pt x="4988" y="888"/>
                  </a:lnTo>
                  <a:lnTo>
                    <a:pt x="4955" y="912"/>
                  </a:lnTo>
                  <a:lnTo>
                    <a:pt x="4921" y="935"/>
                  </a:lnTo>
                  <a:lnTo>
                    <a:pt x="4885" y="957"/>
                  </a:lnTo>
                  <a:lnTo>
                    <a:pt x="4849" y="978"/>
                  </a:lnTo>
                  <a:lnTo>
                    <a:pt x="4812" y="999"/>
                  </a:lnTo>
                  <a:lnTo>
                    <a:pt x="4773" y="1018"/>
                  </a:lnTo>
                  <a:lnTo>
                    <a:pt x="4734" y="1036"/>
                  </a:lnTo>
                  <a:lnTo>
                    <a:pt x="4692" y="1054"/>
                  </a:lnTo>
                  <a:lnTo>
                    <a:pt x="4651" y="1070"/>
                  </a:lnTo>
                  <a:lnTo>
                    <a:pt x="4606" y="1085"/>
                  </a:lnTo>
                  <a:lnTo>
                    <a:pt x="4562" y="1098"/>
                  </a:lnTo>
                  <a:lnTo>
                    <a:pt x="4516" y="1111"/>
                  </a:lnTo>
                  <a:lnTo>
                    <a:pt x="4469" y="1120"/>
                  </a:lnTo>
                  <a:lnTo>
                    <a:pt x="4420" y="1128"/>
                  </a:lnTo>
                  <a:lnTo>
                    <a:pt x="4372" y="1136"/>
                  </a:lnTo>
                  <a:lnTo>
                    <a:pt x="4320" y="1141"/>
                  </a:lnTo>
                  <a:lnTo>
                    <a:pt x="4268" y="1144"/>
                  </a:lnTo>
                  <a:lnTo>
                    <a:pt x="4215" y="1144"/>
                  </a:lnTo>
                  <a:lnTo>
                    <a:pt x="4161" y="1144"/>
                  </a:lnTo>
                  <a:lnTo>
                    <a:pt x="4105" y="1141"/>
                  </a:lnTo>
                  <a:lnTo>
                    <a:pt x="4047" y="1136"/>
                  </a:lnTo>
                  <a:lnTo>
                    <a:pt x="3988" y="1128"/>
                  </a:lnTo>
                  <a:lnTo>
                    <a:pt x="3929" y="1119"/>
                  </a:lnTo>
                  <a:lnTo>
                    <a:pt x="3869" y="1106"/>
                  </a:lnTo>
                  <a:lnTo>
                    <a:pt x="3807" y="1090"/>
                  </a:lnTo>
                  <a:lnTo>
                    <a:pt x="3743" y="1072"/>
                  </a:lnTo>
                  <a:lnTo>
                    <a:pt x="3677" y="1051"/>
                  </a:lnTo>
                  <a:lnTo>
                    <a:pt x="3612" y="1027"/>
                  </a:lnTo>
                  <a:lnTo>
                    <a:pt x="3544" y="1001"/>
                  </a:lnTo>
                  <a:lnTo>
                    <a:pt x="3476" y="970"/>
                  </a:lnTo>
                  <a:lnTo>
                    <a:pt x="3405" y="938"/>
                  </a:lnTo>
                  <a:lnTo>
                    <a:pt x="3335" y="902"/>
                  </a:lnTo>
                  <a:lnTo>
                    <a:pt x="3261" y="862"/>
                  </a:lnTo>
                  <a:lnTo>
                    <a:pt x="3187" y="820"/>
                  </a:lnTo>
                  <a:lnTo>
                    <a:pt x="3187" y="820"/>
                  </a:lnTo>
                  <a:lnTo>
                    <a:pt x="3040" y="733"/>
                  </a:lnTo>
                  <a:lnTo>
                    <a:pt x="2899" y="652"/>
                  </a:lnTo>
                  <a:lnTo>
                    <a:pt x="2761" y="576"/>
                  </a:lnTo>
                  <a:lnTo>
                    <a:pt x="2628" y="505"/>
                  </a:lnTo>
                  <a:lnTo>
                    <a:pt x="2499" y="439"/>
                  </a:lnTo>
                  <a:lnTo>
                    <a:pt x="2374" y="379"/>
                  </a:lnTo>
                  <a:lnTo>
                    <a:pt x="2253" y="323"/>
                  </a:lnTo>
                  <a:lnTo>
                    <a:pt x="2135" y="273"/>
                  </a:lnTo>
                  <a:lnTo>
                    <a:pt x="2022" y="226"/>
                  </a:lnTo>
                  <a:lnTo>
                    <a:pt x="1911" y="184"/>
                  </a:lnTo>
                  <a:lnTo>
                    <a:pt x="1804" y="147"/>
                  </a:lnTo>
                  <a:lnTo>
                    <a:pt x="1700" y="114"/>
                  </a:lnTo>
                  <a:lnTo>
                    <a:pt x="1599" y="85"/>
                  </a:lnTo>
                  <a:lnTo>
                    <a:pt x="1500" y="61"/>
                  </a:lnTo>
                  <a:lnTo>
                    <a:pt x="1405" y="40"/>
                  </a:lnTo>
                  <a:lnTo>
                    <a:pt x="1312" y="25"/>
                  </a:lnTo>
                  <a:lnTo>
                    <a:pt x="1220" y="13"/>
                  </a:lnTo>
                  <a:lnTo>
                    <a:pt x="1131" y="4"/>
                  </a:lnTo>
                  <a:lnTo>
                    <a:pt x="1044" y="0"/>
                  </a:lnTo>
                  <a:lnTo>
                    <a:pt x="958" y="0"/>
                  </a:lnTo>
                  <a:lnTo>
                    <a:pt x="874" y="1"/>
                  </a:lnTo>
                  <a:lnTo>
                    <a:pt x="791" y="8"/>
                  </a:lnTo>
                  <a:lnTo>
                    <a:pt x="709" y="17"/>
                  </a:lnTo>
                  <a:lnTo>
                    <a:pt x="628" y="32"/>
                  </a:lnTo>
                  <a:lnTo>
                    <a:pt x="549" y="48"/>
                  </a:lnTo>
                  <a:lnTo>
                    <a:pt x="470" y="67"/>
                  </a:lnTo>
                  <a:lnTo>
                    <a:pt x="391" y="88"/>
                  </a:lnTo>
                  <a:lnTo>
                    <a:pt x="313" y="114"/>
                  </a:lnTo>
                  <a:lnTo>
                    <a:pt x="234" y="143"/>
                  </a:lnTo>
                  <a:lnTo>
                    <a:pt x="156" y="174"/>
                  </a:lnTo>
                  <a:lnTo>
                    <a:pt x="77" y="208"/>
                  </a:lnTo>
                  <a:lnTo>
                    <a:pt x="0" y="243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630243" name="Freeform 35"/>
            <p:cNvSpPr>
              <a:spLocks/>
            </p:cNvSpPr>
            <p:nvPr userDrawn="1"/>
          </p:nvSpPr>
          <p:spPr bwMode="auto">
            <a:xfrm>
              <a:off x="778" y="1160"/>
              <a:ext cx="5461" cy="544"/>
            </a:xfrm>
            <a:custGeom>
              <a:avLst/>
              <a:gdLst/>
              <a:ahLst/>
              <a:cxnLst>
                <a:cxn ang="0">
                  <a:pos x="5461" y="247"/>
                </a:cxn>
                <a:cxn ang="0">
                  <a:pos x="5429" y="308"/>
                </a:cxn>
                <a:cxn ang="0">
                  <a:pos x="5390" y="376"/>
                </a:cxn>
                <a:cxn ang="0">
                  <a:pos x="5333" y="460"/>
                </a:cxn>
                <a:cxn ang="0">
                  <a:pos x="5259" y="557"/>
                </a:cxn>
                <a:cxn ang="0">
                  <a:pos x="5168" y="659"/>
                </a:cxn>
                <a:cxn ang="0">
                  <a:pos x="5088" y="736"/>
                </a:cxn>
                <a:cxn ang="0">
                  <a:pos x="5029" y="788"/>
                </a:cxn>
                <a:cxn ang="0">
                  <a:pos x="4965" y="836"/>
                </a:cxn>
                <a:cxn ang="0">
                  <a:pos x="4897" y="883"/>
                </a:cxn>
                <a:cxn ang="0">
                  <a:pos x="4823" y="927"/>
                </a:cxn>
                <a:cxn ang="0">
                  <a:pos x="4746" y="965"/>
                </a:cxn>
                <a:cxn ang="0">
                  <a:pos x="4662" y="1001"/>
                </a:cxn>
                <a:cxn ang="0">
                  <a:pos x="4575" y="1032"/>
                </a:cxn>
                <a:cxn ang="0">
                  <a:pos x="4483" y="1056"/>
                </a:cxn>
                <a:cxn ang="0">
                  <a:pos x="4385" y="1074"/>
                </a:cxn>
                <a:cxn ang="0">
                  <a:pos x="4282" y="1083"/>
                </a:cxn>
                <a:cxn ang="0">
                  <a:pos x="4175" y="1087"/>
                </a:cxn>
                <a:cxn ang="0">
                  <a:pos x="4061" y="1080"/>
                </a:cxn>
                <a:cxn ang="0">
                  <a:pos x="3943" y="1064"/>
                </a:cxn>
                <a:cxn ang="0">
                  <a:pos x="3819" y="1038"/>
                </a:cxn>
                <a:cxn ang="0">
                  <a:pos x="3690" y="1003"/>
                </a:cxn>
                <a:cxn ang="0">
                  <a:pos x="3556" y="954"/>
                </a:cxn>
                <a:cxn ang="0">
                  <a:pos x="3417" y="894"/>
                </a:cxn>
                <a:cxn ang="0">
                  <a:pos x="3271" y="820"/>
                </a:cxn>
                <a:cxn ang="0">
                  <a:pos x="3196" y="780"/>
                </a:cxn>
                <a:cxn ang="0">
                  <a:pos x="2904" y="617"/>
                </a:cxn>
                <a:cxn ang="0">
                  <a:pos x="2632" y="475"/>
                </a:cxn>
                <a:cxn ang="0">
                  <a:pos x="2377" y="354"/>
                </a:cxn>
                <a:cxn ang="0">
                  <a:pos x="2137" y="250"/>
                </a:cxn>
                <a:cxn ang="0">
                  <a:pos x="1912" y="166"/>
                </a:cxn>
                <a:cxn ang="0">
                  <a:pos x="1699" y="100"/>
                </a:cxn>
                <a:cxn ang="0">
                  <a:pos x="1499" y="52"/>
                </a:cxn>
                <a:cxn ang="0">
                  <a:pos x="1309" y="19"/>
                </a:cxn>
                <a:cxn ang="0">
                  <a:pos x="1129" y="2"/>
                </a:cxn>
                <a:cxn ang="0">
                  <a:pos x="955" y="0"/>
                </a:cxn>
                <a:cxn ang="0">
                  <a:pos x="789" y="13"/>
                </a:cxn>
                <a:cxn ang="0">
                  <a:pos x="626" y="39"/>
                </a:cxn>
                <a:cxn ang="0">
                  <a:pos x="468" y="77"/>
                </a:cxn>
                <a:cxn ang="0">
                  <a:pos x="312" y="129"/>
                </a:cxn>
                <a:cxn ang="0">
                  <a:pos x="157" y="192"/>
                </a:cxn>
                <a:cxn ang="0">
                  <a:pos x="0" y="266"/>
                </a:cxn>
              </a:cxnLst>
              <a:rect l="0" t="0" r="r" b="b"/>
              <a:pathLst>
                <a:path w="5461" h="1087">
                  <a:moveTo>
                    <a:pt x="5461" y="247"/>
                  </a:moveTo>
                  <a:lnTo>
                    <a:pt x="5461" y="247"/>
                  </a:lnTo>
                  <a:lnTo>
                    <a:pt x="5452" y="263"/>
                  </a:lnTo>
                  <a:lnTo>
                    <a:pt x="5429" y="308"/>
                  </a:lnTo>
                  <a:lnTo>
                    <a:pt x="5411" y="339"/>
                  </a:lnTo>
                  <a:lnTo>
                    <a:pt x="5390" y="376"/>
                  </a:lnTo>
                  <a:lnTo>
                    <a:pt x="5363" y="417"/>
                  </a:lnTo>
                  <a:lnTo>
                    <a:pt x="5333" y="460"/>
                  </a:lnTo>
                  <a:lnTo>
                    <a:pt x="5298" y="507"/>
                  </a:lnTo>
                  <a:lnTo>
                    <a:pt x="5259" y="557"/>
                  </a:lnTo>
                  <a:lnTo>
                    <a:pt x="5216" y="607"/>
                  </a:lnTo>
                  <a:lnTo>
                    <a:pt x="5168" y="659"/>
                  </a:lnTo>
                  <a:lnTo>
                    <a:pt x="5116" y="710"/>
                  </a:lnTo>
                  <a:lnTo>
                    <a:pt x="5088" y="736"/>
                  </a:lnTo>
                  <a:lnTo>
                    <a:pt x="5059" y="762"/>
                  </a:lnTo>
                  <a:lnTo>
                    <a:pt x="5029" y="788"/>
                  </a:lnTo>
                  <a:lnTo>
                    <a:pt x="4998" y="812"/>
                  </a:lnTo>
                  <a:lnTo>
                    <a:pt x="4965" y="836"/>
                  </a:lnTo>
                  <a:lnTo>
                    <a:pt x="4932" y="859"/>
                  </a:lnTo>
                  <a:lnTo>
                    <a:pt x="4897" y="883"/>
                  </a:lnTo>
                  <a:lnTo>
                    <a:pt x="4861" y="904"/>
                  </a:lnTo>
                  <a:lnTo>
                    <a:pt x="4823" y="927"/>
                  </a:lnTo>
                  <a:lnTo>
                    <a:pt x="4786" y="946"/>
                  </a:lnTo>
                  <a:lnTo>
                    <a:pt x="4746" y="965"/>
                  </a:lnTo>
                  <a:lnTo>
                    <a:pt x="4705" y="985"/>
                  </a:lnTo>
                  <a:lnTo>
                    <a:pt x="4662" y="1001"/>
                  </a:lnTo>
                  <a:lnTo>
                    <a:pt x="4619" y="1017"/>
                  </a:lnTo>
                  <a:lnTo>
                    <a:pt x="4575" y="1032"/>
                  </a:lnTo>
                  <a:lnTo>
                    <a:pt x="4529" y="1045"/>
                  </a:lnTo>
                  <a:lnTo>
                    <a:pt x="4483" y="1056"/>
                  </a:lnTo>
                  <a:lnTo>
                    <a:pt x="4435" y="1066"/>
                  </a:lnTo>
                  <a:lnTo>
                    <a:pt x="4385" y="1074"/>
                  </a:lnTo>
                  <a:lnTo>
                    <a:pt x="4335" y="1080"/>
                  </a:lnTo>
                  <a:lnTo>
                    <a:pt x="4282" y="1083"/>
                  </a:lnTo>
                  <a:lnTo>
                    <a:pt x="4229" y="1087"/>
                  </a:lnTo>
                  <a:lnTo>
                    <a:pt x="4175" y="1087"/>
                  </a:lnTo>
                  <a:lnTo>
                    <a:pt x="4118" y="1083"/>
                  </a:lnTo>
                  <a:lnTo>
                    <a:pt x="4061" y="1080"/>
                  </a:lnTo>
                  <a:lnTo>
                    <a:pt x="4003" y="1074"/>
                  </a:lnTo>
                  <a:lnTo>
                    <a:pt x="3943" y="1064"/>
                  </a:lnTo>
                  <a:lnTo>
                    <a:pt x="3882" y="1053"/>
                  </a:lnTo>
                  <a:lnTo>
                    <a:pt x="3819" y="1038"/>
                  </a:lnTo>
                  <a:lnTo>
                    <a:pt x="3756" y="1022"/>
                  </a:lnTo>
                  <a:lnTo>
                    <a:pt x="3690" y="1003"/>
                  </a:lnTo>
                  <a:lnTo>
                    <a:pt x="3624" y="980"/>
                  </a:lnTo>
                  <a:lnTo>
                    <a:pt x="3556" y="954"/>
                  </a:lnTo>
                  <a:lnTo>
                    <a:pt x="3488" y="925"/>
                  </a:lnTo>
                  <a:lnTo>
                    <a:pt x="3417" y="894"/>
                  </a:lnTo>
                  <a:lnTo>
                    <a:pt x="3345" y="859"/>
                  </a:lnTo>
                  <a:lnTo>
                    <a:pt x="3271" y="820"/>
                  </a:lnTo>
                  <a:lnTo>
                    <a:pt x="3196" y="780"/>
                  </a:lnTo>
                  <a:lnTo>
                    <a:pt x="3196" y="780"/>
                  </a:lnTo>
                  <a:lnTo>
                    <a:pt x="3049" y="696"/>
                  </a:lnTo>
                  <a:lnTo>
                    <a:pt x="2904" y="617"/>
                  </a:lnTo>
                  <a:lnTo>
                    <a:pt x="2766" y="542"/>
                  </a:lnTo>
                  <a:lnTo>
                    <a:pt x="2632" y="475"/>
                  </a:lnTo>
                  <a:lnTo>
                    <a:pt x="2502" y="412"/>
                  </a:lnTo>
                  <a:lnTo>
                    <a:pt x="2377" y="354"/>
                  </a:lnTo>
                  <a:lnTo>
                    <a:pt x="2255" y="299"/>
                  </a:lnTo>
                  <a:lnTo>
                    <a:pt x="2137" y="250"/>
                  </a:lnTo>
                  <a:lnTo>
                    <a:pt x="2021" y="207"/>
                  </a:lnTo>
                  <a:lnTo>
                    <a:pt x="1912" y="166"/>
                  </a:lnTo>
                  <a:lnTo>
                    <a:pt x="1803" y="131"/>
                  </a:lnTo>
                  <a:lnTo>
                    <a:pt x="1699" y="100"/>
                  </a:lnTo>
                  <a:lnTo>
                    <a:pt x="1598" y="74"/>
                  </a:lnTo>
                  <a:lnTo>
                    <a:pt x="1499" y="52"/>
                  </a:lnTo>
                  <a:lnTo>
                    <a:pt x="1402" y="34"/>
                  </a:lnTo>
                  <a:lnTo>
                    <a:pt x="1309" y="19"/>
                  </a:lnTo>
                  <a:lnTo>
                    <a:pt x="1218" y="8"/>
                  </a:lnTo>
                  <a:lnTo>
                    <a:pt x="1129" y="2"/>
                  </a:lnTo>
                  <a:lnTo>
                    <a:pt x="1041" y="0"/>
                  </a:lnTo>
                  <a:lnTo>
                    <a:pt x="955" y="0"/>
                  </a:lnTo>
                  <a:lnTo>
                    <a:pt x="872" y="5"/>
                  </a:lnTo>
                  <a:lnTo>
                    <a:pt x="789" y="13"/>
                  </a:lnTo>
                  <a:lnTo>
                    <a:pt x="707" y="24"/>
                  </a:lnTo>
                  <a:lnTo>
                    <a:pt x="626" y="39"/>
                  </a:lnTo>
                  <a:lnTo>
                    <a:pt x="547" y="56"/>
                  </a:lnTo>
                  <a:lnTo>
                    <a:pt x="468" y="77"/>
                  </a:lnTo>
                  <a:lnTo>
                    <a:pt x="390" y="102"/>
                  </a:lnTo>
                  <a:lnTo>
                    <a:pt x="312" y="129"/>
                  </a:lnTo>
                  <a:lnTo>
                    <a:pt x="235" y="160"/>
                  </a:lnTo>
                  <a:lnTo>
                    <a:pt x="157" y="192"/>
                  </a:lnTo>
                  <a:lnTo>
                    <a:pt x="78" y="228"/>
                  </a:lnTo>
                  <a:lnTo>
                    <a:pt x="0" y="26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630244" name="Freeform 36"/>
            <p:cNvSpPr>
              <a:spLocks/>
            </p:cNvSpPr>
            <p:nvPr userDrawn="1"/>
          </p:nvSpPr>
          <p:spPr bwMode="auto">
            <a:xfrm>
              <a:off x="806" y="1176"/>
              <a:ext cx="5459" cy="514"/>
            </a:xfrm>
            <a:custGeom>
              <a:avLst/>
              <a:gdLst/>
              <a:ahLst/>
              <a:cxnLst>
                <a:cxn ang="0">
                  <a:pos x="5459" y="159"/>
                </a:cxn>
                <a:cxn ang="0">
                  <a:pos x="5428" y="221"/>
                </a:cxn>
                <a:cxn ang="0">
                  <a:pos x="5390" y="290"/>
                </a:cxn>
                <a:cxn ang="0">
                  <a:pos x="5334" y="376"/>
                </a:cxn>
                <a:cxn ang="0">
                  <a:pos x="5262" y="474"/>
                </a:cxn>
                <a:cxn ang="0">
                  <a:pos x="5173" y="579"/>
                </a:cxn>
                <a:cxn ang="0">
                  <a:pos x="5094" y="658"/>
                </a:cxn>
                <a:cxn ang="0">
                  <a:pos x="5035" y="710"/>
                </a:cxn>
                <a:cxn ang="0">
                  <a:pos x="4973" y="762"/>
                </a:cxn>
                <a:cxn ang="0">
                  <a:pos x="4905" y="809"/>
                </a:cxn>
                <a:cxn ang="0">
                  <a:pos x="4833" y="854"/>
                </a:cxn>
                <a:cxn ang="0">
                  <a:pos x="4755" y="896"/>
                </a:cxn>
                <a:cxn ang="0">
                  <a:pos x="4673" y="933"/>
                </a:cxn>
                <a:cxn ang="0">
                  <a:pos x="4586" y="965"/>
                </a:cxn>
                <a:cxn ang="0">
                  <a:pos x="4494" y="991"/>
                </a:cxn>
                <a:cxn ang="0">
                  <a:pos x="4395" y="1010"/>
                </a:cxn>
                <a:cxn ang="0">
                  <a:pos x="4294" y="1023"/>
                </a:cxn>
                <a:cxn ang="0">
                  <a:pos x="4186" y="1028"/>
                </a:cxn>
                <a:cxn ang="0">
                  <a:pos x="4072" y="1025"/>
                </a:cxn>
                <a:cxn ang="0">
                  <a:pos x="3954" y="1010"/>
                </a:cxn>
                <a:cxn ang="0">
                  <a:pos x="3830" y="988"/>
                </a:cxn>
                <a:cxn ang="0">
                  <a:pos x="3701" y="954"/>
                </a:cxn>
                <a:cxn ang="0">
                  <a:pos x="3567" y="909"/>
                </a:cxn>
                <a:cxn ang="0">
                  <a:pos x="3425" y="851"/>
                </a:cxn>
                <a:cxn ang="0">
                  <a:pos x="3279" y="779"/>
                </a:cxn>
                <a:cxn ang="0">
                  <a:pos x="3204" y="739"/>
                </a:cxn>
                <a:cxn ang="0">
                  <a:pos x="2910" y="582"/>
                </a:cxn>
                <a:cxn ang="0">
                  <a:pos x="2635" y="445"/>
                </a:cxn>
                <a:cxn ang="0">
                  <a:pos x="2377" y="327"/>
                </a:cxn>
                <a:cxn ang="0">
                  <a:pos x="2135" y="230"/>
                </a:cxn>
                <a:cxn ang="0">
                  <a:pos x="1909" y="150"/>
                </a:cxn>
                <a:cxn ang="0">
                  <a:pos x="1696" y="88"/>
                </a:cxn>
                <a:cxn ang="0">
                  <a:pos x="1495" y="43"/>
                </a:cxn>
                <a:cxn ang="0">
                  <a:pos x="1305" y="14"/>
                </a:cxn>
                <a:cxn ang="0">
                  <a:pos x="1124" y="1"/>
                </a:cxn>
                <a:cxn ang="0">
                  <a:pos x="951" y="3"/>
                </a:cxn>
                <a:cxn ang="0">
                  <a:pos x="784" y="19"/>
                </a:cxn>
                <a:cxn ang="0">
                  <a:pos x="623" y="48"/>
                </a:cxn>
                <a:cxn ang="0">
                  <a:pos x="465" y="92"/>
                </a:cxn>
                <a:cxn ang="0">
                  <a:pos x="309" y="145"/>
                </a:cxn>
                <a:cxn ang="0">
                  <a:pos x="155" y="211"/>
                </a:cxn>
                <a:cxn ang="0">
                  <a:pos x="0" y="289"/>
                </a:cxn>
              </a:cxnLst>
              <a:rect l="0" t="0" r="r" b="b"/>
              <a:pathLst>
                <a:path w="5459" h="1028">
                  <a:moveTo>
                    <a:pt x="5459" y="159"/>
                  </a:moveTo>
                  <a:lnTo>
                    <a:pt x="5459" y="159"/>
                  </a:lnTo>
                  <a:lnTo>
                    <a:pt x="5451" y="176"/>
                  </a:lnTo>
                  <a:lnTo>
                    <a:pt x="5428" y="221"/>
                  </a:lnTo>
                  <a:lnTo>
                    <a:pt x="5410" y="253"/>
                  </a:lnTo>
                  <a:lnTo>
                    <a:pt x="5390" y="290"/>
                  </a:lnTo>
                  <a:lnTo>
                    <a:pt x="5365" y="331"/>
                  </a:lnTo>
                  <a:lnTo>
                    <a:pt x="5334" y="376"/>
                  </a:lnTo>
                  <a:lnTo>
                    <a:pt x="5301" y="424"/>
                  </a:lnTo>
                  <a:lnTo>
                    <a:pt x="5262" y="474"/>
                  </a:lnTo>
                  <a:lnTo>
                    <a:pt x="5220" y="526"/>
                  </a:lnTo>
                  <a:lnTo>
                    <a:pt x="5173" y="579"/>
                  </a:lnTo>
                  <a:lnTo>
                    <a:pt x="5122" y="633"/>
                  </a:lnTo>
                  <a:lnTo>
                    <a:pt x="5094" y="658"/>
                  </a:lnTo>
                  <a:lnTo>
                    <a:pt x="5066" y="684"/>
                  </a:lnTo>
                  <a:lnTo>
                    <a:pt x="5035" y="710"/>
                  </a:lnTo>
                  <a:lnTo>
                    <a:pt x="5005" y="736"/>
                  </a:lnTo>
                  <a:lnTo>
                    <a:pt x="4973" y="762"/>
                  </a:lnTo>
                  <a:lnTo>
                    <a:pt x="4940" y="786"/>
                  </a:lnTo>
                  <a:lnTo>
                    <a:pt x="4905" y="809"/>
                  </a:lnTo>
                  <a:lnTo>
                    <a:pt x="4869" y="833"/>
                  </a:lnTo>
                  <a:lnTo>
                    <a:pt x="4833" y="854"/>
                  </a:lnTo>
                  <a:lnTo>
                    <a:pt x="4794" y="876"/>
                  </a:lnTo>
                  <a:lnTo>
                    <a:pt x="4755" y="896"/>
                  </a:lnTo>
                  <a:lnTo>
                    <a:pt x="4715" y="915"/>
                  </a:lnTo>
                  <a:lnTo>
                    <a:pt x="4673" y="933"/>
                  </a:lnTo>
                  <a:lnTo>
                    <a:pt x="4630" y="951"/>
                  </a:lnTo>
                  <a:lnTo>
                    <a:pt x="4586" y="965"/>
                  </a:lnTo>
                  <a:lnTo>
                    <a:pt x="4540" y="980"/>
                  </a:lnTo>
                  <a:lnTo>
                    <a:pt x="4494" y="991"/>
                  </a:lnTo>
                  <a:lnTo>
                    <a:pt x="4445" y="1002"/>
                  </a:lnTo>
                  <a:lnTo>
                    <a:pt x="4395" y="1010"/>
                  </a:lnTo>
                  <a:lnTo>
                    <a:pt x="4345" y="1018"/>
                  </a:lnTo>
                  <a:lnTo>
                    <a:pt x="4294" y="1023"/>
                  </a:lnTo>
                  <a:lnTo>
                    <a:pt x="4240" y="1027"/>
                  </a:lnTo>
                  <a:lnTo>
                    <a:pt x="4186" y="1028"/>
                  </a:lnTo>
                  <a:lnTo>
                    <a:pt x="4130" y="1028"/>
                  </a:lnTo>
                  <a:lnTo>
                    <a:pt x="4072" y="1025"/>
                  </a:lnTo>
                  <a:lnTo>
                    <a:pt x="4014" y="1018"/>
                  </a:lnTo>
                  <a:lnTo>
                    <a:pt x="3954" y="1010"/>
                  </a:lnTo>
                  <a:lnTo>
                    <a:pt x="3893" y="1001"/>
                  </a:lnTo>
                  <a:lnTo>
                    <a:pt x="3830" y="988"/>
                  </a:lnTo>
                  <a:lnTo>
                    <a:pt x="3766" y="972"/>
                  </a:lnTo>
                  <a:lnTo>
                    <a:pt x="3701" y="954"/>
                  </a:lnTo>
                  <a:lnTo>
                    <a:pt x="3635" y="933"/>
                  </a:lnTo>
                  <a:lnTo>
                    <a:pt x="3567" y="909"/>
                  </a:lnTo>
                  <a:lnTo>
                    <a:pt x="3496" y="881"/>
                  </a:lnTo>
                  <a:lnTo>
                    <a:pt x="3425" y="851"/>
                  </a:lnTo>
                  <a:lnTo>
                    <a:pt x="3353" y="817"/>
                  </a:lnTo>
                  <a:lnTo>
                    <a:pt x="3279" y="779"/>
                  </a:lnTo>
                  <a:lnTo>
                    <a:pt x="3204" y="739"/>
                  </a:lnTo>
                  <a:lnTo>
                    <a:pt x="3204" y="739"/>
                  </a:lnTo>
                  <a:lnTo>
                    <a:pt x="3054" y="658"/>
                  </a:lnTo>
                  <a:lnTo>
                    <a:pt x="2910" y="582"/>
                  </a:lnTo>
                  <a:lnTo>
                    <a:pt x="2770" y="511"/>
                  </a:lnTo>
                  <a:lnTo>
                    <a:pt x="2635" y="445"/>
                  </a:lnTo>
                  <a:lnTo>
                    <a:pt x="2503" y="384"/>
                  </a:lnTo>
                  <a:lnTo>
                    <a:pt x="2377" y="327"/>
                  </a:lnTo>
                  <a:lnTo>
                    <a:pt x="2254" y="277"/>
                  </a:lnTo>
                  <a:lnTo>
                    <a:pt x="2135" y="230"/>
                  </a:lnTo>
                  <a:lnTo>
                    <a:pt x="2021" y="189"/>
                  </a:lnTo>
                  <a:lnTo>
                    <a:pt x="1909" y="150"/>
                  </a:lnTo>
                  <a:lnTo>
                    <a:pt x="1800" y="117"/>
                  </a:lnTo>
                  <a:lnTo>
                    <a:pt x="1696" y="88"/>
                  </a:lnTo>
                  <a:lnTo>
                    <a:pt x="1595" y="64"/>
                  </a:lnTo>
                  <a:lnTo>
                    <a:pt x="1495" y="43"/>
                  </a:lnTo>
                  <a:lnTo>
                    <a:pt x="1399" y="27"/>
                  </a:lnTo>
                  <a:lnTo>
                    <a:pt x="1305" y="14"/>
                  </a:lnTo>
                  <a:lnTo>
                    <a:pt x="1213" y="6"/>
                  </a:lnTo>
                  <a:lnTo>
                    <a:pt x="1124" y="1"/>
                  </a:lnTo>
                  <a:lnTo>
                    <a:pt x="1037" y="0"/>
                  </a:lnTo>
                  <a:lnTo>
                    <a:pt x="951" y="3"/>
                  </a:lnTo>
                  <a:lnTo>
                    <a:pt x="867" y="9"/>
                  </a:lnTo>
                  <a:lnTo>
                    <a:pt x="784" y="19"/>
                  </a:lnTo>
                  <a:lnTo>
                    <a:pt x="704" y="32"/>
                  </a:lnTo>
                  <a:lnTo>
                    <a:pt x="623" y="48"/>
                  </a:lnTo>
                  <a:lnTo>
                    <a:pt x="544" y="67"/>
                  </a:lnTo>
                  <a:lnTo>
                    <a:pt x="465" y="92"/>
                  </a:lnTo>
                  <a:lnTo>
                    <a:pt x="387" y="117"/>
                  </a:lnTo>
                  <a:lnTo>
                    <a:pt x="309" y="145"/>
                  </a:lnTo>
                  <a:lnTo>
                    <a:pt x="232" y="177"/>
                  </a:lnTo>
                  <a:lnTo>
                    <a:pt x="155" y="211"/>
                  </a:lnTo>
                  <a:lnTo>
                    <a:pt x="77" y="248"/>
                  </a:lnTo>
                  <a:lnTo>
                    <a:pt x="0" y="289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630245" name="Freeform 37"/>
            <p:cNvSpPr>
              <a:spLocks/>
            </p:cNvSpPr>
            <p:nvPr userDrawn="1"/>
          </p:nvSpPr>
          <p:spPr bwMode="auto">
            <a:xfrm>
              <a:off x="835" y="1192"/>
              <a:ext cx="5455" cy="485"/>
            </a:xfrm>
            <a:custGeom>
              <a:avLst/>
              <a:gdLst/>
              <a:ahLst/>
              <a:cxnLst>
                <a:cxn ang="0">
                  <a:pos x="5455" y="71"/>
                </a:cxn>
                <a:cxn ang="0">
                  <a:pos x="5426" y="132"/>
                </a:cxn>
                <a:cxn ang="0">
                  <a:pos x="5388" y="203"/>
                </a:cxn>
                <a:cxn ang="0">
                  <a:pos x="5334" y="291"/>
                </a:cxn>
                <a:cxn ang="0">
                  <a:pos x="5263" y="391"/>
                </a:cxn>
                <a:cxn ang="0">
                  <a:pos x="5176" y="499"/>
                </a:cxn>
                <a:cxn ang="0">
                  <a:pos x="5098" y="580"/>
                </a:cxn>
                <a:cxn ang="0">
                  <a:pos x="5041" y="633"/>
                </a:cxn>
                <a:cxn ang="0">
                  <a:pos x="4979" y="685"/>
                </a:cxn>
                <a:cxn ang="0">
                  <a:pos x="4912" y="735"/>
                </a:cxn>
                <a:cxn ang="0">
                  <a:pos x="4840" y="781"/>
                </a:cxn>
                <a:cxn ang="0">
                  <a:pos x="4763" y="825"/>
                </a:cxn>
                <a:cxn ang="0">
                  <a:pos x="4682" y="864"/>
                </a:cxn>
                <a:cxn ang="0">
                  <a:pos x="4594" y="898"/>
                </a:cxn>
                <a:cxn ang="0">
                  <a:pos x="4502" y="927"/>
                </a:cxn>
                <a:cxn ang="0">
                  <a:pos x="4405" y="948"/>
                </a:cxn>
                <a:cxn ang="0">
                  <a:pos x="4304" y="962"/>
                </a:cxn>
                <a:cxn ang="0">
                  <a:pos x="4196" y="969"/>
                </a:cxn>
                <a:cxn ang="0">
                  <a:pos x="4083" y="967"/>
                </a:cxn>
                <a:cxn ang="0">
                  <a:pos x="3964" y="957"/>
                </a:cxn>
                <a:cxn ang="0">
                  <a:pos x="3840" y="936"/>
                </a:cxn>
                <a:cxn ang="0">
                  <a:pos x="3710" y="904"/>
                </a:cxn>
                <a:cxn ang="0">
                  <a:pos x="3574" y="861"/>
                </a:cxn>
                <a:cxn ang="0">
                  <a:pos x="3432" y="806"/>
                </a:cxn>
                <a:cxn ang="0">
                  <a:pos x="3285" y="738"/>
                </a:cxn>
                <a:cxn ang="0">
                  <a:pos x="3210" y="699"/>
                </a:cxn>
                <a:cxn ang="0">
                  <a:pos x="2913" y="547"/>
                </a:cxn>
                <a:cxn ang="0">
                  <a:pos x="2636" y="415"/>
                </a:cxn>
                <a:cxn ang="0">
                  <a:pos x="2377" y="302"/>
                </a:cxn>
                <a:cxn ang="0">
                  <a:pos x="2134" y="208"/>
                </a:cxn>
                <a:cxn ang="0">
                  <a:pos x="1906" y="132"/>
                </a:cxn>
                <a:cxn ang="0">
                  <a:pos x="1692" y="76"/>
                </a:cxn>
                <a:cxn ang="0">
                  <a:pos x="1491" y="34"/>
                </a:cxn>
                <a:cxn ang="0">
                  <a:pos x="1301" y="8"/>
                </a:cxn>
                <a:cxn ang="0">
                  <a:pos x="1119" y="0"/>
                </a:cxn>
                <a:cxn ang="0">
                  <a:pos x="945" y="5"/>
                </a:cxn>
                <a:cxn ang="0">
                  <a:pos x="780" y="24"/>
                </a:cxn>
                <a:cxn ang="0">
                  <a:pos x="619" y="56"/>
                </a:cxn>
                <a:cxn ang="0">
                  <a:pos x="461" y="103"/>
                </a:cxn>
                <a:cxn ang="0">
                  <a:pos x="307" y="161"/>
                </a:cxn>
                <a:cxn ang="0">
                  <a:pos x="153" y="231"/>
                </a:cxn>
                <a:cxn ang="0">
                  <a:pos x="0" y="312"/>
                </a:cxn>
              </a:cxnLst>
              <a:rect l="0" t="0" r="r" b="b"/>
              <a:pathLst>
                <a:path w="5455" h="970">
                  <a:moveTo>
                    <a:pt x="5455" y="71"/>
                  </a:moveTo>
                  <a:lnTo>
                    <a:pt x="5455" y="71"/>
                  </a:lnTo>
                  <a:lnTo>
                    <a:pt x="5448" y="87"/>
                  </a:lnTo>
                  <a:lnTo>
                    <a:pt x="5426" y="132"/>
                  </a:lnTo>
                  <a:lnTo>
                    <a:pt x="5409" y="165"/>
                  </a:lnTo>
                  <a:lnTo>
                    <a:pt x="5388" y="203"/>
                  </a:lnTo>
                  <a:lnTo>
                    <a:pt x="5363" y="245"/>
                  </a:lnTo>
                  <a:lnTo>
                    <a:pt x="5334" y="291"/>
                  </a:lnTo>
                  <a:lnTo>
                    <a:pt x="5301" y="339"/>
                  </a:lnTo>
                  <a:lnTo>
                    <a:pt x="5263" y="391"/>
                  </a:lnTo>
                  <a:lnTo>
                    <a:pt x="5222" y="444"/>
                  </a:lnTo>
                  <a:lnTo>
                    <a:pt x="5176" y="499"/>
                  </a:lnTo>
                  <a:lnTo>
                    <a:pt x="5126" y="552"/>
                  </a:lnTo>
                  <a:lnTo>
                    <a:pt x="5098" y="580"/>
                  </a:lnTo>
                  <a:lnTo>
                    <a:pt x="5070" y="607"/>
                  </a:lnTo>
                  <a:lnTo>
                    <a:pt x="5041" y="633"/>
                  </a:lnTo>
                  <a:lnTo>
                    <a:pt x="5011" y="659"/>
                  </a:lnTo>
                  <a:lnTo>
                    <a:pt x="4979" y="685"/>
                  </a:lnTo>
                  <a:lnTo>
                    <a:pt x="4945" y="710"/>
                  </a:lnTo>
                  <a:lnTo>
                    <a:pt x="4912" y="735"/>
                  </a:lnTo>
                  <a:lnTo>
                    <a:pt x="4876" y="759"/>
                  </a:lnTo>
                  <a:lnTo>
                    <a:pt x="4840" y="781"/>
                  </a:lnTo>
                  <a:lnTo>
                    <a:pt x="4802" y="804"/>
                  </a:lnTo>
                  <a:lnTo>
                    <a:pt x="4763" y="825"/>
                  </a:lnTo>
                  <a:lnTo>
                    <a:pt x="4723" y="844"/>
                  </a:lnTo>
                  <a:lnTo>
                    <a:pt x="4682" y="864"/>
                  </a:lnTo>
                  <a:lnTo>
                    <a:pt x="4639" y="882"/>
                  </a:lnTo>
                  <a:lnTo>
                    <a:pt x="4594" y="898"/>
                  </a:lnTo>
                  <a:lnTo>
                    <a:pt x="4550" y="912"/>
                  </a:lnTo>
                  <a:lnTo>
                    <a:pt x="4502" y="927"/>
                  </a:lnTo>
                  <a:lnTo>
                    <a:pt x="4455" y="938"/>
                  </a:lnTo>
                  <a:lnTo>
                    <a:pt x="4405" y="948"/>
                  </a:lnTo>
                  <a:lnTo>
                    <a:pt x="4355" y="956"/>
                  </a:lnTo>
                  <a:lnTo>
                    <a:pt x="4304" y="962"/>
                  </a:lnTo>
                  <a:lnTo>
                    <a:pt x="4250" y="967"/>
                  </a:lnTo>
                  <a:lnTo>
                    <a:pt x="4196" y="969"/>
                  </a:lnTo>
                  <a:lnTo>
                    <a:pt x="4140" y="970"/>
                  </a:lnTo>
                  <a:lnTo>
                    <a:pt x="4083" y="967"/>
                  </a:lnTo>
                  <a:lnTo>
                    <a:pt x="4023" y="964"/>
                  </a:lnTo>
                  <a:lnTo>
                    <a:pt x="3964" y="957"/>
                  </a:lnTo>
                  <a:lnTo>
                    <a:pt x="3903" y="948"/>
                  </a:lnTo>
                  <a:lnTo>
                    <a:pt x="3840" y="936"/>
                  </a:lnTo>
                  <a:lnTo>
                    <a:pt x="3775" y="922"/>
                  </a:lnTo>
                  <a:lnTo>
                    <a:pt x="3710" y="904"/>
                  </a:lnTo>
                  <a:lnTo>
                    <a:pt x="3643" y="885"/>
                  </a:lnTo>
                  <a:lnTo>
                    <a:pt x="3574" y="861"/>
                  </a:lnTo>
                  <a:lnTo>
                    <a:pt x="3504" y="835"/>
                  </a:lnTo>
                  <a:lnTo>
                    <a:pt x="3432" y="806"/>
                  </a:lnTo>
                  <a:lnTo>
                    <a:pt x="3360" y="773"/>
                  </a:lnTo>
                  <a:lnTo>
                    <a:pt x="3285" y="738"/>
                  </a:lnTo>
                  <a:lnTo>
                    <a:pt x="3210" y="699"/>
                  </a:lnTo>
                  <a:lnTo>
                    <a:pt x="3210" y="699"/>
                  </a:lnTo>
                  <a:lnTo>
                    <a:pt x="3059" y="620"/>
                  </a:lnTo>
                  <a:lnTo>
                    <a:pt x="2913" y="547"/>
                  </a:lnTo>
                  <a:lnTo>
                    <a:pt x="2772" y="478"/>
                  </a:lnTo>
                  <a:lnTo>
                    <a:pt x="2636" y="415"/>
                  </a:lnTo>
                  <a:lnTo>
                    <a:pt x="2505" y="357"/>
                  </a:lnTo>
                  <a:lnTo>
                    <a:pt x="2377" y="302"/>
                  </a:lnTo>
                  <a:lnTo>
                    <a:pt x="2253" y="253"/>
                  </a:lnTo>
                  <a:lnTo>
                    <a:pt x="2134" y="208"/>
                  </a:lnTo>
                  <a:lnTo>
                    <a:pt x="2019" y="169"/>
                  </a:lnTo>
                  <a:lnTo>
                    <a:pt x="1906" y="132"/>
                  </a:lnTo>
                  <a:lnTo>
                    <a:pt x="1798" y="102"/>
                  </a:lnTo>
                  <a:lnTo>
                    <a:pt x="1692" y="76"/>
                  </a:lnTo>
                  <a:lnTo>
                    <a:pt x="1590" y="52"/>
                  </a:lnTo>
                  <a:lnTo>
                    <a:pt x="1491" y="34"/>
                  </a:lnTo>
                  <a:lnTo>
                    <a:pt x="1394" y="19"/>
                  </a:lnTo>
                  <a:lnTo>
                    <a:pt x="1301" y="8"/>
                  </a:lnTo>
                  <a:lnTo>
                    <a:pt x="1209" y="2"/>
                  </a:lnTo>
                  <a:lnTo>
                    <a:pt x="1119" y="0"/>
                  </a:lnTo>
                  <a:lnTo>
                    <a:pt x="1031" y="0"/>
                  </a:lnTo>
                  <a:lnTo>
                    <a:pt x="945" y="5"/>
                  </a:lnTo>
                  <a:lnTo>
                    <a:pt x="862" y="13"/>
                  </a:lnTo>
                  <a:lnTo>
                    <a:pt x="780" y="24"/>
                  </a:lnTo>
                  <a:lnTo>
                    <a:pt x="698" y="39"/>
                  </a:lnTo>
                  <a:lnTo>
                    <a:pt x="619" y="56"/>
                  </a:lnTo>
                  <a:lnTo>
                    <a:pt x="540" y="79"/>
                  </a:lnTo>
                  <a:lnTo>
                    <a:pt x="461" y="103"/>
                  </a:lnTo>
                  <a:lnTo>
                    <a:pt x="384" y="131"/>
                  </a:lnTo>
                  <a:lnTo>
                    <a:pt x="307" y="161"/>
                  </a:lnTo>
                  <a:lnTo>
                    <a:pt x="230" y="194"/>
                  </a:lnTo>
                  <a:lnTo>
                    <a:pt x="153" y="231"/>
                  </a:lnTo>
                  <a:lnTo>
                    <a:pt x="76" y="270"/>
                  </a:lnTo>
                  <a:lnTo>
                    <a:pt x="0" y="31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630246" name="Freeform 38"/>
            <p:cNvSpPr>
              <a:spLocks/>
            </p:cNvSpPr>
            <p:nvPr userDrawn="1"/>
          </p:nvSpPr>
          <p:spPr bwMode="auto">
            <a:xfrm>
              <a:off x="864" y="1198"/>
              <a:ext cx="5451" cy="465"/>
            </a:xfrm>
            <a:custGeom>
              <a:avLst/>
              <a:gdLst/>
              <a:ahLst/>
              <a:cxnLst>
                <a:cxn ang="0">
                  <a:pos x="5451" y="0"/>
                </a:cxn>
                <a:cxn ang="0">
                  <a:pos x="5423" y="63"/>
                </a:cxn>
                <a:cxn ang="0">
                  <a:pos x="5386" y="134"/>
                </a:cxn>
                <a:cxn ang="0">
                  <a:pos x="5334" y="224"/>
                </a:cxn>
                <a:cxn ang="0">
                  <a:pos x="5265" y="326"/>
                </a:cxn>
                <a:cxn ang="0">
                  <a:pos x="5179" y="436"/>
                </a:cxn>
                <a:cxn ang="0">
                  <a:pos x="5102" y="518"/>
                </a:cxn>
                <a:cxn ang="0">
                  <a:pos x="5046" y="573"/>
                </a:cxn>
                <a:cxn ang="0">
                  <a:pos x="4983" y="628"/>
                </a:cxn>
                <a:cxn ang="0">
                  <a:pos x="4918" y="678"/>
                </a:cxn>
                <a:cxn ang="0">
                  <a:pos x="4847" y="726"/>
                </a:cxn>
                <a:cxn ang="0">
                  <a:pos x="4771" y="772"/>
                </a:cxn>
                <a:cxn ang="0">
                  <a:pos x="4689" y="814"/>
                </a:cxn>
                <a:cxn ang="0">
                  <a:pos x="4603" y="849"/>
                </a:cxn>
                <a:cxn ang="0">
                  <a:pos x="4512" y="880"/>
                </a:cxn>
                <a:cxn ang="0">
                  <a:pos x="4415" y="902"/>
                </a:cxn>
                <a:cxn ang="0">
                  <a:pos x="4312" y="920"/>
                </a:cxn>
                <a:cxn ang="0">
                  <a:pos x="4206" y="928"/>
                </a:cxn>
                <a:cxn ang="0">
                  <a:pos x="4092" y="930"/>
                </a:cxn>
                <a:cxn ang="0">
                  <a:pos x="3974" y="920"/>
                </a:cxn>
                <a:cxn ang="0">
                  <a:pos x="3849" y="902"/>
                </a:cxn>
                <a:cxn ang="0">
                  <a:pos x="3718" y="873"/>
                </a:cxn>
                <a:cxn ang="0">
                  <a:pos x="3582" y="833"/>
                </a:cxn>
                <a:cxn ang="0">
                  <a:pos x="3440" y="780"/>
                </a:cxn>
                <a:cxn ang="0">
                  <a:pos x="3292" y="715"/>
                </a:cxn>
                <a:cxn ang="0">
                  <a:pos x="3216" y="678"/>
                </a:cxn>
                <a:cxn ang="0">
                  <a:pos x="2917" y="531"/>
                </a:cxn>
                <a:cxn ang="0">
                  <a:pos x="2638" y="403"/>
                </a:cxn>
                <a:cxn ang="0">
                  <a:pos x="2377" y="295"/>
                </a:cxn>
                <a:cxn ang="0">
                  <a:pos x="2133" y="206"/>
                </a:cxn>
                <a:cxn ang="0">
                  <a:pos x="1903" y="135"/>
                </a:cxn>
                <a:cxn ang="0">
                  <a:pos x="1688" y="81"/>
                </a:cxn>
                <a:cxn ang="0">
                  <a:pos x="1487" y="43"/>
                </a:cxn>
                <a:cxn ang="0">
                  <a:pos x="1295" y="22"/>
                </a:cxn>
                <a:cxn ang="0">
                  <a:pos x="1115" y="16"/>
                </a:cxn>
                <a:cxn ang="0">
                  <a:pos x="941" y="26"/>
                </a:cxn>
                <a:cxn ang="0">
                  <a:pos x="775" y="48"/>
                </a:cxn>
                <a:cxn ang="0">
                  <a:pos x="615" y="85"/>
                </a:cxn>
                <a:cxn ang="0">
                  <a:pos x="458" y="134"/>
                </a:cxn>
                <a:cxn ang="0">
                  <a:pos x="304" y="195"/>
                </a:cxn>
                <a:cxn ang="0">
                  <a:pos x="153" y="268"/>
                </a:cxn>
                <a:cxn ang="0">
                  <a:pos x="0" y="352"/>
                </a:cxn>
              </a:cxnLst>
              <a:rect l="0" t="0" r="r" b="b"/>
              <a:pathLst>
                <a:path w="5451" h="930">
                  <a:moveTo>
                    <a:pt x="5451" y="0"/>
                  </a:moveTo>
                  <a:lnTo>
                    <a:pt x="5451" y="0"/>
                  </a:lnTo>
                  <a:lnTo>
                    <a:pt x="5444" y="18"/>
                  </a:lnTo>
                  <a:lnTo>
                    <a:pt x="5423" y="63"/>
                  </a:lnTo>
                  <a:lnTo>
                    <a:pt x="5406" y="97"/>
                  </a:lnTo>
                  <a:lnTo>
                    <a:pt x="5386" y="134"/>
                  </a:lnTo>
                  <a:lnTo>
                    <a:pt x="5362" y="177"/>
                  </a:lnTo>
                  <a:lnTo>
                    <a:pt x="5334" y="224"/>
                  </a:lnTo>
                  <a:lnTo>
                    <a:pt x="5301" y="274"/>
                  </a:lnTo>
                  <a:lnTo>
                    <a:pt x="5265" y="326"/>
                  </a:lnTo>
                  <a:lnTo>
                    <a:pt x="5223" y="381"/>
                  </a:lnTo>
                  <a:lnTo>
                    <a:pt x="5179" y="436"/>
                  </a:lnTo>
                  <a:lnTo>
                    <a:pt x="5129" y="491"/>
                  </a:lnTo>
                  <a:lnTo>
                    <a:pt x="5102" y="518"/>
                  </a:lnTo>
                  <a:lnTo>
                    <a:pt x="5075" y="546"/>
                  </a:lnTo>
                  <a:lnTo>
                    <a:pt x="5046" y="573"/>
                  </a:lnTo>
                  <a:lnTo>
                    <a:pt x="5015" y="600"/>
                  </a:lnTo>
                  <a:lnTo>
                    <a:pt x="4983" y="628"/>
                  </a:lnTo>
                  <a:lnTo>
                    <a:pt x="4951" y="654"/>
                  </a:lnTo>
                  <a:lnTo>
                    <a:pt x="4918" y="678"/>
                  </a:lnTo>
                  <a:lnTo>
                    <a:pt x="4883" y="704"/>
                  </a:lnTo>
                  <a:lnTo>
                    <a:pt x="4847" y="726"/>
                  </a:lnTo>
                  <a:lnTo>
                    <a:pt x="4809" y="751"/>
                  </a:lnTo>
                  <a:lnTo>
                    <a:pt x="4771" y="772"/>
                  </a:lnTo>
                  <a:lnTo>
                    <a:pt x="4730" y="793"/>
                  </a:lnTo>
                  <a:lnTo>
                    <a:pt x="4689" y="814"/>
                  </a:lnTo>
                  <a:lnTo>
                    <a:pt x="4647" y="831"/>
                  </a:lnTo>
                  <a:lnTo>
                    <a:pt x="4603" y="849"/>
                  </a:lnTo>
                  <a:lnTo>
                    <a:pt x="4558" y="865"/>
                  </a:lnTo>
                  <a:lnTo>
                    <a:pt x="4512" y="880"/>
                  </a:lnTo>
                  <a:lnTo>
                    <a:pt x="4464" y="891"/>
                  </a:lnTo>
                  <a:lnTo>
                    <a:pt x="4415" y="902"/>
                  </a:lnTo>
                  <a:lnTo>
                    <a:pt x="4365" y="912"/>
                  </a:lnTo>
                  <a:lnTo>
                    <a:pt x="4312" y="920"/>
                  </a:lnTo>
                  <a:lnTo>
                    <a:pt x="4260" y="925"/>
                  </a:lnTo>
                  <a:lnTo>
                    <a:pt x="4206" y="928"/>
                  </a:lnTo>
                  <a:lnTo>
                    <a:pt x="4150" y="930"/>
                  </a:lnTo>
                  <a:lnTo>
                    <a:pt x="4092" y="930"/>
                  </a:lnTo>
                  <a:lnTo>
                    <a:pt x="4033" y="927"/>
                  </a:lnTo>
                  <a:lnTo>
                    <a:pt x="3974" y="920"/>
                  </a:lnTo>
                  <a:lnTo>
                    <a:pt x="3911" y="912"/>
                  </a:lnTo>
                  <a:lnTo>
                    <a:pt x="3849" y="902"/>
                  </a:lnTo>
                  <a:lnTo>
                    <a:pt x="3785" y="889"/>
                  </a:lnTo>
                  <a:lnTo>
                    <a:pt x="3718" y="873"/>
                  </a:lnTo>
                  <a:lnTo>
                    <a:pt x="3652" y="854"/>
                  </a:lnTo>
                  <a:lnTo>
                    <a:pt x="3582" y="833"/>
                  </a:lnTo>
                  <a:lnTo>
                    <a:pt x="3511" y="809"/>
                  </a:lnTo>
                  <a:lnTo>
                    <a:pt x="3440" y="780"/>
                  </a:lnTo>
                  <a:lnTo>
                    <a:pt x="3367" y="749"/>
                  </a:lnTo>
                  <a:lnTo>
                    <a:pt x="3292" y="715"/>
                  </a:lnTo>
                  <a:lnTo>
                    <a:pt x="3216" y="678"/>
                  </a:lnTo>
                  <a:lnTo>
                    <a:pt x="3216" y="678"/>
                  </a:lnTo>
                  <a:lnTo>
                    <a:pt x="3063" y="602"/>
                  </a:lnTo>
                  <a:lnTo>
                    <a:pt x="2917" y="531"/>
                  </a:lnTo>
                  <a:lnTo>
                    <a:pt x="2774" y="465"/>
                  </a:lnTo>
                  <a:lnTo>
                    <a:pt x="2638" y="403"/>
                  </a:lnTo>
                  <a:lnTo>
                    <a:pt x="2505" y="347"/>
                  </a:lnTo>
                  <a:lnTo>
                    <a:pt x="2377" y="295"/>
                  </a:lnTo>
                  <a:lnTo>
                    <a:pt x="2252" y="248"/>
                  </a:lnTo>
                  <a:lnTo>
                    <a:pt x="2133" y="206"/>
                  </a:lnTo>
                  <a:lnTo>
                    <a:pt x="2016" y="168"/>
                  </a:lnTo>
                  <a:lnTo>
                    <a:pt x="1903" y="135"/>
                  </a:lnTo>
                  <a:lnTo>
                    <a:pt x="1795" y="106"/>
                  </a:lnTo>
                  <a:lnTo>
                    <a:pt x="1688" y="81"/>
                  </a:lnTo>
                  <a:lnTo>
                    <a:pt x="1587" y="60"/>
                  </a:lnTo>
                  <a:lnTo>
                    <a:pt x="1487" y="43"/>
                  </a:lnTo>
                  <a:lnTo>
                    <a:pt x="1390" y="30"/>
                  </a:lnTo>
                  <a:lnTo>
                    <a:pt x="1295" y="22"/>
                  </a:lnTo>
                  <a:lnTo>
                    <a:pt x="1204" y="18"/>
                  </a:lnTo>
                  <a:lnTo>
                    <a:pt x="1115" y="16"/>
                  </a:lnTo>
                  <a:lnTo>
                    <a:pt x="1027" y="19"/>
                  </a:lnTo>
                  <a:lnTo>
                    <a:pt x="941" y="26"/>
                  </a:lnTo>
                  <a:lnTo>
                    <a:pt x="858" y="35"/>
                  </a:lnTo>
                  <a:lnTo>
                    <a:pt x="775" y="48"/>
                  </a:lnTo>
                  <a:lnTo>
                    <a:pt x="694" y="64"/>
                  </a:lnTo>
                  <a:lnTo>
                    <a:pt x="615" y="85"/>
                  </a:lnTo>
                  <a:lnTo>
                    <a:pt x="536" y="108"/>
                  </a:lnTo>
                  <a:lnTo>
                    <a:pt x="458" y="134"/>
                  </a:lnTo>
                  <a:lnTo>
                    <a:pt x="382" y="163"/>
                  </a:lnTo>
                  <a:lnTo>
                    <a:pt x="304" y="195"/>
                  </a:lnTo>
                  <a:lnTo>
                    <a:pt x="228" y="231"/>
                  </a:lnTo>
                  <a:lnTo>
                    <a:pt x="153" y="268"/>
                  </a:lnTo>
                  <a:lnTo>
                    <a:pt x="76" y="310"/>
                  </a:lnTo>
                  <a:lnTo>
                    <a:pt x="0" y="35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630247" name="Freeform 39"/>
            <p:cNvSpPr>
              <a:spLocks/>
            </p:cNvSpPr>
            <p:nvPr userDrawn="1"/>
          </p:nvSpPr>
          <p:spPr bwMode="auto">
            <a:xfrm>
              <a:off x="893" y="1169"/>
              <a:ext cx="5447" cy="482"/>
            </a:xfrm>
            <a:custGeom>
              <a:avLst/>
              <a:gdLst/>
              <a:ahLst/>
              <a:cxnLst>
                <a:cxn ang="0">
                  <a:pos x="5447" y="0"/>
                </a:cxn>
                <a:cxn ang="0">
                  <a:pos x="5419" y="64"/>
                </a:cxn>
                <a:cxn ang="0">
                  <a:pos x="5383" y="137"/>
                </a:cxn>
                <a:cxn ang="0">
                  <a:pos x="5332" y="227"/>
                </a:cxn>
                <a:cxn ang="0">
                  <a:pos x="5265" y="332"/>
                </a:cxn>
                <a:cxn ang="0">
                  <a:pos x="5180" y="444"/>
                </a:cxn>
                <a:cxn ang="0">
                  <a:pos x="5105" y="529"/>
                </a:cxn>
                <a:cxn ang="0">
                  <a:pos x="5048" y="586"/>
                </a:cxn>
                <a:cxn ang="0">
                  <a:pos x="4989" y="641"/>
                </a:cxn>
                <a:cxn ang="0">
                  <a:pos x="4923" y="692"/>
                </a:cxn>
                <a:cxn ang="0">
                  <a:pos x="4853" y="744"/>
                </a:cxn>
                <a:cxn ang="0">
                  <a:pos x="4778" y="791"/>
                </a:cxn>
                <a:cxn ang="0">
                  <a:pos x="4697" y="833"/>
                </a:cxn>
                <a:cxn ang="0">
                  <a:pos x="4611" y="870"/>
                </a:cxn>
                <a:cxn ang="0">
                  <a:pos x="4521" y="902"/>
                </a:cxn>
                <a:cxn ang="0">
                  <a:pos x="4424" y="928"/>
                </a:cxn>
                <a:cxn ang="0">
                  <a:pos x="4322" y="947"/>
                </a:cxn>
                <a:cxn ang="0">
                  <a:pos x="4214" y="959"/>
                </a:cxn>
                <a:cxn ang="0">
                  <a:pos x="4102" y="962"/>
                </a:cxn>
                <a:cxn ang="0">
                  <a:pos x="3982" y="956"/>
                </a:cxn>
                <a:cxn ang="0">
                  <a:pos x="3857" y="939"/>
                </a:cxn>
                <a:cxn ang="0">
                  <a:pos x="3727" y="914"/>
                </a:cxn>
                <a:cxn ang="0">
                  <a:pos x="3591" y="875"/>
                </a:cxn>
                <a:cxn ang="0">
                  <a:pos x="3448" y="825"/>
                </a:cxn>
                <a:cxn ang="0">
                  <a:pos x="3298" y="763"/>
                </a:cxn>
                <a:cxn ang="0">
                  <a:pos x="3221" y="726"/>
                </a:cxn>
                <a:cxn ang="0">
                  <a:pos x="2920" y="586"/>
                </a:cxn>
                <a:cxn ang="0">
                  <a:pos x="2640" y="463"/>
                </a:cxn>
                <a:cxn ang="0">
                  <a:pos x="2376" y="360"/>
                </a:cxn>
                <a:cxn ang="0">
                  <a:pos x="2131" y="276"/>
                </a:cxn>
                <a:cxn ang="0">
                  <a:pos x="1901" y="208"/>
                </a:cxn>
                <a:cxn ang="0">
                  <a:pos x="1686" y="158"/>
                </a:cxn>
                <a:cxn ang="0">
                  <a:pos x="1483" y="124"/>
                </a:cxn>
                <a:cxn ang="0">
                  <a:pos x="1291" y="108"/>
                </a:cxn>
                <a:cxn ang="0">
                  <a:pos x="1111" y="105"/>
                </a:cxn>
                <a:cxn ang="0">
                  <a:pos x="937" y="118"/>
                </a:cxn>
                <a:cxn ang="0">
                  <a:pos x="772" y="143"/>
                </a:cxn>
                <a:cxn ang="0">
                  <a:pos x="612" y="184"/>
                </a:cxn>
                <a:cxn ang="0">
                  <a:pos x="457" y="237"/>
                </a:cxn>
                <a:cxn ang="0">
                  <a:pos x="303" y="302"/>
                </a:cxn>
                <a:cxn ang="0">
                  <a:pos x="151" y="378"/>
                </a:cxn>
                <a:cxn ang="0">
                  <a:pos x="0" y="465"/>
                </a:cxn>
              </a:cxnLst>
              <a:rect l="0" t="0" r="r" b="b"/>
              <a:pathLst>
                <a:path w="5447" h="962">
                  <a:moveTo>
                    <a:pt x="5447" y="0"/>
                  </a:moveTo>
                  <a:lnTo>
                    <a:pt x="5447" y="0"/>
                  </a:lnTo>
                  <a:lnTo>
                    <a:pt x="5440" y="17"/>
                  </a:lnTo>
                  <a:lnTo>
                    <a:pt x="5419" y="64"/>
                  </a:lnTo>
                  <a:lnTo>
                    <a:pt x="5402" y="98"/>
                  </a:lnTo>
                  <a:lnTo>
                    <a:pt x="5383" y="137"/>
                  </a:lnTo>
                  <a:lnTo>
                    <a:pt x="5359" y="181"/>
                  </a:lnTo>
                  <a:lnTo>
                    <a:pt x="5332" y="227"/>
                  </a:lnTo>
                  <a:lnTo>
                    <a:pt x="5300" y="279"/>
                  </a:lnTo>
                  <a:lnTo>
                    <a:pt x="5265" y="332"/>
                  </a:lnTo>
                  <a:lnTo>
                    <a:pt x="5225" y="387"/>
                  </a:lnTo>
                  <a:lnTo>
                    <a:pt x="5180" y="444"/>
                  </a:lnTo>
                  <a:lnTo>
                    <a:pt x="5130" y="500"/>
                  </a:lnTo>
                  <a:lnTo>
                    <a:pt x="5105" y="529"/>
                  </a:lnTo>
                  <a:lnTo>
                    <a:pt x="5078" y="557"/>
                  </a:lnTo>
                  <a:lnTo>
                    <a:pt x="5048" y="586"/>
                  </a:lnTo>
                  <a:lnTo>
                    <a:pt x="5019" y="613"/>
                  </a:lnTo>
                  <a:lnTo>
                    <a:pt x="4989" y="641"/>
                  </a:lnTo>
                  <a:lnTo>
                    <a:pt x="4957" y="667"/>
                  </a:lnTo>
                  <a:lnTo>
                    <a:pt x="4923" y="692"/>
                  </a:lnTo>
                  <a:lnTo>
                    <a:pt x="4889" y="718"/>
                  </a:lnTo>
                  <a:lnTo>
                    <a:pt x="4853" y="744"/>
                  </a:lnTo>
                  <a:lnTo>
                    <a:pt x="4815" y="767"/>
                  </a:lnTo>
                  <a:lnTo>
                    <a:pt x="4778" y="791"/>
                  </a:lnTo>
                  <a:lnTo>
                    <a:pt x="4737" y="812"/>
                  </a:lnTo>
                  <a:lnTo>
                    <a:pt x="4697" y="833"/>
                  </a:lnTo>
                  <a:lnTo>
                    <a:pt x="4654" y="852"/>
                  </a:lnTo>
                  <a:lnTo>
                    <a:pt x="4611" y="870"/>
                  </a:lnTo>
                  <a:lnTo>
                    <a:pt x="4567" y="888"/>
                  </a:lnTo>
                  <a:lnTo>
                    <a:pt x="4521" y="902"/>
                  </a:lnTo>
                  <a:lnTo>
                    <a:pt x="4472" y="917"/>
                  </a:lnTo>
                  <a:lnTo>
                    <a:pt x="4424" y="928"/>
                  </a:lnTo>
                  <a:lnTo>
                    <a:pt x="4374" y="939"/>
                  </a:lnTo>
                  <a:lnTo>
                    <a:pt x="4322" y="947"/>
                  </a:lnTo>
                  <a:lnTo>
                    <a:pt x="4270" y="954"/>
                  </a:lnTo>
                  <a:lnTo>
                    <a:pt x="4214" y="959"/>
                  </a:lnTo>
                  <a:lnTo>
                    <a:pt x="4158" y="962"/>
                  </a:lnTo>
                  <a:lnTo>
                    <a:pt x="4102" y="962"/>
                  </a:lnTo>
                  <a:lnTo>
                    <a:pt x="4043" y="960"/>
                  </a:lnTo>
                  <a:lnTo>
                    <a:pt x="3982" y="956"/>
                  </a:lnTo>
                  <a:lnTo>
                    <a:pt x="3921" y="949"/>
                  </a:lnTo>
                  <a:lnTo>
                    <a:pt x="3857" y="939"/>
                  </a:lnTo>
                  <a:lnTo>
                    <a:pt x="3793" y="928"/>
                  </a:lnTo>
                  <a:lnTo>
                    <a:pt x="3727" y="914"/>
                  </a:lnTo>
                  <a:lnTo>
                    <a:pt x="3659" y="896"/>
                  </a:lnTo>
                  <a:lnTo>
                    <a:pt x="3591" y="875"/>
                  </a:lnTo>
                  <a:lnTo>
                    <a:pt x="3520" y="852"/>
                  </a:lnTo>
                  <a:lnTo>
                    <a:pt x="3448" y="825"/>
                  </a:lnTo>
                  <a:lnTo>
                    <a:pt x="3373" y="796"/>
                  </a:lnTo>
                  <a:lnTo>
                    <a:pt x="3298" y="763"/>
                  </a:lnTo>
                  <a:lnTo>
                    <a:pt x="3221" y="726"/>
                  </a:lnTo>
                  <a:lnTo>
                    <a:pt x="3221" y="726"/>
                  </a:lnTo>
                  <a:lnTo>
                    <a:pt x="3067" y="654"/>
                  </a:lnTo>
                  <a:lnTo>
                    <a:pt x="2920" y="586"/>
                  </a:lnTo>
                  <a:lnTo>
                    <a:pt x="2777" y="521"/>
                  </a:lnTo>
                  <a:lnTo>
                    <a:pt x="2640" y="463"/>
                  </a:lnTo>
                  <a:lnTo>
                    <a:pt x="2505" y="410"/>
                  </a:lnTo>
                  <a:lnTo>
                    <a:pt x="2376" y="360"/>
                  </a:lnTo>
                  <a:lnTo>
                    <a:pt x="2252" y="315"/>
                  </a:lnTo>
                  <a:lnTo>
                    <a:pt x="2131" y="276"/>
                  </a:lnTo>
                  <a:lnTo>
                    <a:pt x="2015" y="240"/>
                  </a:lnTo>
                  <a:lnTo>
                    <a:pt x="1901" y="208"/>
                  </a:lnTo>
                  <a:lnTo>
                    <a:pt x="1791" y="181"/>
                  </a:lnTo>
                  <a:lnTo>
                    <a:pt x="1686" y="158"/>
                  </a:lnTo>
                  <a:lnTo>
                    <a:pt x="1583" y="140"/>
                  </a:lnTo>
                  <a:lnTo>
                    <a:pt x="1483" y="124"/>
                  </a:lnTo>
                  <a:lnTo>
                    <a:pt x="1386" y="114"/>
                  </a:lnTo>
                  <a:lnTo>
                    <a:pt x="1291" y="108"/>
                  </a:lnTo>
                  <a:lnTo>
                    <a:pt x="1200" y="105"/>
                  </a:lnTo>
                  <a:lnTo>
                    <a:pt x="1111" y="105"/>
                  </a:lnTo>
                  <a:lnTo>
                    <a:pt x="1023" y="109"/>
                  </a:lnTo>
                  <a:lnTo>
                    <a:pt x="937" y="118"/>
                  </a:lnTo>
                  <a:lnTo>
                    <a:pt x="854" y="129"/>
                  </a:lnTo>
                  <a:lnTo>
                    <a:pt x="772" y="143"/>
                  </a:lnTo>
                  <a:lnTo>
                    <a:pt x="692" y="163"/>
                  </a:lnTo>
                  <a:lnTo>
                    <a:pt x="612" y="184"/>
                  </a:lnTo>
                  <a:lnTo>
                    <a:pt x="533" y="208"/>
                  </a:lnTo>
                  <a:lnTo>
                    <a:pt x="457" y="237"/>
                  </a:lnTo>
                  <a:lnTo>
                    <a:pt x="379" y="268"/>
                  </a:lnTo>
                  <a:lnTo>
                    <a:pt x="303" y="302"/>
                  </a:lnTo>
                  <a:lnTo>
                    <a:pt x="228" y="339"/>
                  </a:lnTo>
                  <a:lnTo>
                    <a:pt x="151" y="378"/>
                  </a:lnTo>
                  <a:lnTo>
                    <a:pt x="76" y="419"/>
                  </a:lnTo>
                  <a:lnTo>
                    <a:pt x="0" y="465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630248" name="Freeform 40"/>
            <p:cNvSpPr>
              <a:spLocks/>
            </p:cNvSpPr>
            <p:nvPr userDrawn="1"/>
          </p:nvSpPr>
          <p:spPr bwMode="auto">
            <a:xfrm>
              <a:off x="925" y="1141"/>
              <a:ext cx="5439" cy="497"/>
            </a:xfrm>
            <a:custGeom>
              <a:avLst/>
              <a:gdLst/>
              <a:ahLst/>
              <a:cxnLst>
                <a:cxn ang="0">
                  <a:pos x="5439" y="0"/>
                </a:cxn>
                <a:cxn ang="0">
                  <a:pos x="5412" y="65"/>
                </a:cxn>
                <a:cxn ang="0">
                  <a:pos x="5377" y="137"/>
                </a:cxn>
                <a:cxn ang="0">
                  <a:pos x="5327" y="231"/>
                </a:cxn>
                <a:cxn ang="0">
                  <a:pos x="5261" y="336"/>
                </a:cxn>
                <a:cxn ang="0">
                  <a:pos x="5179" y="451"/>
                </a:cxn>
                <a:cxn ang="0">
                  <a:pos x="5104" y="538"/>
                </a:cxn>
                <a:cxn ang="0">
                  <a:pos x="5050" y="596"/>
                </a:cxn>
                <a:cxn ang="0">
                  <a:pos x="4990" y="652"/>
                </a:cxn>
                <a:cxn ang="0">
                  <a:pos x="4925" y="706"/>
                </a:cxn>
                <a:cxn ang="0">
                  <a:pos x="4855" y="759"/>
                </a:cxn>
                <a:cxn ang="0">
                  <a:pos x="4780" y="808"/>
                </a:cxn>
                <a:cxn ang="0">
                  <a:pos x="4701" y="851"/>
                </a:cxn>
                <a:cxn ang="0">
                  <a:pos x="4617" y="891"/>
                </a:cxn>
                <a:cxn ang="0">
                  <a:pos x="4526" y="925"/>
                </a:cxn>
                <a:cxn ang="0">
                  <a:pos x="4429" y="953"/>
                </a:cxn>
                <a:cxn ang="0">
                  <a:pos x="4328" y="975"/>
                </a:cxn>
                <a:cxn ang="0">
                  <a:pos x="4221" y="988"/>
                </a:cxn>
                <a:cxn ang="0">
                  <a:pos x="4108" y="993"/>
                </a:cxn>
                <a:cxn ang="0">
                  <a:pos x="3989" y="990"/>
                </a:cxn>
                <a:cxn ang="0">
                  <a:pos x="3864" y="975"/>
                </a:cxn>
                <a:cxn ang="0">
                  <a:pos x="3732" y="951"/>
                </a:cxn>
                <a:cxn ang="0">
                  <a:pos x="3595" y="917"/>
                </a:cxn>
                <a:cxn ang="0">
                  <a:pos x="3452" y="869"/>
                </a:cxn>
                <a:cxn ang="0">
                  <a:pos x="3302" y="809"/>
                </a:cxn>
                <a:cxn ang="0">
                  <a:pos x="3224" y="775"/>
                </a:cxn>
                <a:cxn ang="0">
                  <a:pos x="2921" y="638"/>
                </a:cxn>
                <a:cxn ang="0">
                  <a:pos x="2638" y="522"/>
                </a:cxn>
                <a:cxn ang="0">
                  <a:pos x="2374" y="423"/>
                </a:cxn>
                <a:cxn ang="0">
                  <a:pos x="2127" y="342"/>
                </a:cxn>
                <a:cxn ang="0">
                  <a:pos x="1897" y="281"/>
                </a:cxn>
                <a:cxn ang="0">
                  <a:pos x="1680" y="234"/>
                </a:cxn>
                <a:cxn ang="0">
                  <a:pos x="1477" y="205"/>
                </a:cxn>
                <a:cxn ang="0">
                  <a:pos x="1286" y="191"/>
                </a:cxn>
                <a:cxn ang="0">
                  <a:pos x="1104" y="192"/>
                </a:cxn>
                <a:cxn ang="0">
                  <a:pos x="932" y="208"/>
                </a:cxn>
                <a:cxn ang="0">
                  <a:pos x="766" y="239"/>
                </a:cxn>
                <a:cxn ang="0">
                  <a:pos x="607" y="283"/>
                </a:cxn>
                <a:cxn ang="0">
                  <a:pos x="453" y="338"/>
                </a:cxn>
                <a:cxn ang="0">
                  <a:pos x="300" y="407"/>
                </a:cxn>
                <a:cxn ang="0">
                  <a:pos x="150" y="486"/>
                </a:cxn>
                <a:cxn ang="0">
                  <a:pos x="0" y="578"/>
                </a:cxn>
              </a:cxnLst>
              <a:rect l="0" t="0" r="r" b="b"/>
              <a:pathLst>
                <a:path w="5439" h="993">
                  <a:moveTo>
                    <a:pt x="5439" y="0"/>
                  </a:moveTo>
                  <a:lnTo>
                    <a:pt x="5439" y="0"/>
                  </a:lnTo>
                  <a:lnTo>
                    <a:pt x="5432" y="18"/>
                  </a:lnTo>
                  <a:lnTo>
                    <a:pt x="5412" y="65"/>
                  </a:lnTo>
                  <a:lnTo>
                    <a:pt x="5397" y="99"/>
                  </a:lnTo>
                  <a:lnTo>
                    <a:pt x="5377" y="137"/>
                  </a:lnTo>
                  <a:lnTo>
                    <a:pt x="5354" y="183"/>
                  </a:lnTo>
                  <a:lnTo>
                    <a:pt x="5327" y="231"/>
                  </a:lnTo>
                  <a:lnTo>
                    <a:pt x="5297" y="283"/>
                  </a:lnTo>
                  <a:lnTo>
                    <a:pt x="5261" y="336"/>
                  </a:lnTo>
                  <a:lnTo>
                    <a:pt x="5222" y="393"/>
                  </a:lnTo>
                  <a:lnTo>
                    <a:pt x="5179" y="451"/>
                  </a:lnTo>
                  <a:lnTo>
                    <a:pt x="5130" y="509"/>
                  </a:lnTo>
                  <a:lnTo>
                    <a:pt x="5104" y="538"/>
                  </a:lnTo>
                  <a:lnTo>
                    <a:pt x="5078" y="567"/>
                  </a:lnTo>
                  <a:lnTo>
                    <a:pt x="5050" y="596"/>
                  </a:lnTo>
                  <a:lnTo>
                    <a:pt x="5021" y="623"/>
                  </a:lnTo>
                  <a:lnTo>
                    <a:pt x="4990" y="652"/>
                  </a:lnTo>
                  <a:lnTo>
                    <a:pt x="4958" y="680"/>
                  </a:lnTo>
                  <a:lnTo>
                    <a:pt x="4925" y="706"/>
                  </a:lnTo>
                  <a:lnTo>
                    <a:pt x="4891" y="733"/>
                  </a:lnTo>
                  <a:lnTo>
                    <a:pt x="4855" y="759"/>
                  </a:lnTo>
                  <a:lnTo>
                    <a:pt x="4819" y="783"/>
                  </a:lnTo>
                  <a:lnTo>
                    <a:pt x="4780" y="808"/>
                  </a:lnTo>
                  <a:lnTo>
                    <a:pt x="4742" y="830"/>
                  </a:lnTo>
                  <a:lnTo>
                    <a:pt x="4701" y="851"/>
                  </a:lnTo>
                  <a:lnTo>
                    <a:pt x="4660" y="872"/>
                  </a:lnTo>
                  <a:lnTo>
                    <a:pt x="4617" y="891"/>
                  </a:lnTo>
                  <a:lnTo>
                    <a:pt x="4572" y="909"/>
                  </a:lnTo>
                  <a:lnTo>
                    <a:pt x="4526" y="925"/>
                  </a:lnTo>
                  <a:lnTo>
                    <a:pt x="4479" y="940"/>
                  </a:lnTo>
                  <a:lnTo>
                    <a:pt x="4429" y="953"/>
                  </a:lnTo>
                  <a:lnTo>
                    <a:pt x="4379" y="966"/>
                  </a:lnTo>
                  <a:lnTo>
                    <a:pt x="4328" y="975"/>
                  </a:lnTo>
                  <a:lnTo>
                    <a:pt x="4275" y="982"/>
                  </a:lnTo>
                  <a:lnTo>
                    <a:pt x="4221" y="988"/>
                  </a:lnTo>
                  <a:lnTo>
                    <a:pt x="4165" y="992"/>
                  </a:lnTo>
                  <a:lnTo>
                    <a:pt x="4108" y="993"/>
                  </a:lnTo>
                  <a:lnTo>
                    <a:pt x="4049" y="993"/>
                  </a:lnTo>
                  <a:lnTo>
                    <a:pt x="3989" y="990"/>
                  </a:lnTo>
                  <a:lnTo>
                    <a:pt x="3927" y="984"/>
                  </a:lnTo>
                  <a:lnTo>
                    <a:pt x="3864" y="975"/>
                  </a:lnTo>
                  <a:lnTo>
                    <a:pt x="3799" y="966"/>
                  </a:lnTo>
                  <a:lnTo>
                    <a:pt x="3732" y="951"/>
                  </a:lnTo>
                  <a:lnTo>
                    <a:pt x="3666" y="935"/>
                  </a:lnTo>
                  <a:lnTo>
                    <a:pt x="3595" y="917"/>
                  </a:lnTo>
                  <a:lnTo>
                    <a:pt x="3524" y="895"/>
                  </a:lnTo>
                  <a:lnTo>
                    <a:pt x="3452" y="869"/>
                  </a:lnTo>
                  <a:lnTo>
                    <a:pt x="3377" y="841"/>
                  </a:lnTo>
                  <a:lnTo>
                    <a:pt x="3302" y="809"/>
                  </a:lnTo>
                  <a:lnTo>
                    <a:pt x="3224" y="775"/>
                  </a:lnTo>
                  <a:lnTo>
                    <a:pt x="3224" y="775"/>
                  </a:lnTo>
                  <a:lnTo>
                    <a:pt x="3070" y="704"/>
                  </a:lnTo>
                  <a:lnTo>
                    <a:pt x="2921" y="638"/>
                  </a:lnTo>
                  <a:lnTo>
                    <a:pt x="2777" y="578"/>
                  </a:lnTo>
                  <a:lnTo>
                    <a:pt x="2638" y="522"/>
                  </a:lnTo>
                  <a:lnTo>
                    <a:pt x="2503" y="470"/>
                  </a:lnTo>
                  <a:lnTo>
                    <a:pt x="2374" y="423"/>
                  </a:lnTo>
                  <a:lnTo>
                    <a:pt x="2249" y="381"/>
                  </a:lnTo>
                  <a:lnTo>
                    <a:pt x="2127" y="342"/>
                  </a:lnTo>
                  <a:lnTo>
                    <a:pt x="2010" y="310"/>
                  </a:lnTo>
                  <a:lnTo>
                    <a:pt x="1897" y="281"/>
                  </a:lnTo>
                  <a:lnTo>
                    <a:pt x="1787" y="255"/>
                  </a:lnTo>
                  <a:lnTo>
                    <a:pt x="1680" y="234"/>
                  </a:lnTo>
                  <a:lnTo>
                    <a:pt x="1577" y="218"/>
                  </a:lnTo>
                  <a:lnTo>
                    <a:pt x="1477" y="205"/>
                  </a:lnTo>
                  <a:lnTo>
                    <a:pt x="1380" y="197"/>
                  </a:lnTo>
                  <a:lnTo>
                    <a:pt x="1286" y="191"/>
                  </a:lnTo>
                  <a:lnTo>
                    <a:pt x="1194" y="191"/>
                  </a:lnTo>
                  <a:lnTo>
                    <a:pt x="1104" y="192"/>
                  </a:lnTo>
                  <a:lnTo>
                    <a:pt x="1018" y="199"/>
                  </a:lnTo>
                  <a:lnTo>
                    <a:pt x="932" y="208"/>
                  </a:lnTo>
                  <a:lnTo>
                    <a:pt x="848" y="221"/>
                  </a:lnTo>
                  <a:lnTo>
                    <a:pt x="766" y="239"/>
                  </a:lnTo>
                  <a:lnTo>
                    <a:pt x="686" y="259"/>
                  </a:lnTo>
                  <a:lnTo>
                    <a:pt x="607" y="283"/>
                  </a:lnTo>
                  <a:lnTo>
                    <a:pt x="529" y="309"/>
                  </a:lnTo>
                  <a:lnTo>
                    <a:pt x="453" y="338"/>
                  </a:lnTo>
                  <a:lnTo>
                    <a:pt x="376" y="372"/>
                  </a:lnTo>
                  <a:lnTo>
                    <a:pt x="300" y="407"/>
                  </a:lnTo>
                  <a:lnTo>
                    <a:pt x="225" y="446"/>
                  </a:lnTo>
                  <a:lnTo>
                    <a:pt x="150" y="486"/>
                  </a:lnTo>
                  <a:lnTo>
                    <a:pt x="75" y="531"/>
                  </a:lnTo>
                  <a:lnTo>
                    <a:pt x="0" y="57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630249" name="Freeform 41"/>
            <p:cNvSpPr>
              <a:spLocks/>
            </p:cNvSpPr>
            <p:nvPr userDrawn="1"/>
          </p:nvSpPr>
          <p:spPr bwMode="auto">
            <a:xfrm>
              <a:off x="958" y="1112"/>
              <a:ext cx="5429" cy="513"/>
            </a:xfrm>
            <a:custGeom>
              <a:avLst/>
              <a:gdLst/>
              <a:ahLst/>
              <a:cxnLst>
                <a:cxn ang="0">
                  <a:pos x="5429" y="0"/>
                </a:cxn>
                <a:cxn ang="0">
                  <a:pos x="5403" y="66"/>
                </a:cxn>
                <a:cxn ang="0">
                  <a:pos x="5369" y="141"/>
                </a:cxn>
                <a:cxn ang="0">
                  <a:pos x="5321" y="234"/>
                </a:cxn>
                <a:cxn ang="0">
                  <a:pos x="5257" y="342"/>
                </a:cxn>
                <a:cxn ang="0">
                  <a:pos x="5176" y="459"/>
                </a:cxn>
                <a:cxn ang="0">
                  <a:pos x="5103" y="547"/>
                </a:cxn>
                <a:cxn ang="0">
                  <a:pos x="5049" y="607"/>
                </a:cxn>
                <a:cxn ang="0">
                  <a:pos x="4990" y="665"/>
                </a:cxn>
                <a:cxn ang="0">
                  <a:pos x="4927" y="720"/>
                </a:cxn>
                <a:cxn ang="0">
                  <a:pos x="4857" y="775"/>
                </a:cxn>
                <a:cxn ang="0">
                  <a:pos x="4784" y="825"/>
                </a:cxn>
                <a:cxn ang="0">
                  <a:pos x="4704" y="870"/>
                </a:cxn>
                <a:cxn ang="0">
                  <a:pos x="4620" y="912"/>
                </a:cxn>
                <a:cxn ang="0">
                  <a:pos x="4531" y="949"/>
                </a:cxn>
                <a:cxn ang="0">
                  <a:pos x="4435" y="979"/>
                </a:cxn>
                <a:cxn ang="0">
                  <a:pos x="4334" y="1003"/>
                </a:cxn>
                <a:cxn ang="0">
                  <a:pos x="4227" y="1017"/>
                </a:cxn>
                <a:cxn ang="0">
                  <a:pos x="4114" y="1025"/>
                </a:cxn>
                <a:cxn ang="0">
                  <a:pos x="3995" y="1024"/>
                </a:cxn>
                <a:cxn ang="0">
                  <a:pos x="3870" y="1012"/>
                </a:cxn>
                <a:cxn ang="0">
                  <a:pos x="3738" y="991"/>
                </a:cxn>
                <a:cxn ang="0">
                  <a:pos x="3601" y="959"/>
                </a:cxn>
                <a:cxn ang="0">
                  <a:pos x="3456" y="914"/>
                </a:cxn>
                <a:cxn ang="0">
                  <a:pos x="3305" y="857"/>
                </a:cxn>
                <a:cxn ang="0">
                  <a:pos x="3227" y="824"/>
                </a:cxn>
                <a:cxn ang="0">
                  <a:pos x="2922" y="693"/>
                </a:cxn>
                <a:cxn ang="0">
                  <a:pos x="2637" y="581"/>
                </a:cxn>
                <a:cxn ang="0">
                  <a:pos x="2372" y="488"/>
                </a:cxn>
                <a:cxn ang="0">
                  <a:pos x="2123" y="412"/>
                </a:cxn>
                <a:cxn ang="0">
                  <a:pos x="1891" y="354"/>
                </a:cxn>
                <a:cxn ang="0">
                  <a:pos x="1675" y="313"/>
                </a:cxn>
                <a:cxn ang="0">
                  <a:pos x="1472" y="287"/>
                </a:cxn>
                <a:cxn ang="0">
                  <a:pos x="1281" y="278"/>
                </a:cxn>
                <a:cxn ang="0">
                  <a:pos x="1099" y="283"/>
                </a:cxn>
                <a:cxn ang="0">
                  <a:pos x="926" y="302"/>
                </a:cxn>
                <a:cxn ang="0">
                  <a:pos x="761" y="336"/>
                </a:cxn>
                <a:cxn ang="0">
                  <a:pos x="603" y="383"/>
                </a:cxn>
                <a:cxn ang="0">
                  <a:pos x="449" y="441"/>
                </a:cxn>
                <a:cxn ang="0">
                  <a:pos x="298" y="514"/>
                </a:cxn>
                <a:cxn ang="0">
                  <a:pos x="149" y="596"/>
                </a:cxn>
                <a:cxn ang="0">
                  <a:pos x="0" y="691"/>
                </a:cxn>
              </a:cxnLst>
              <a:rect l="0" t="0" r="r" b="b"/>
              <a:pathLst>
                <a:path w="5429" h="1025">
                  <a:moveTo>
                    <a:pt x="5429" y="0"/>
                  </a:moveTo>
                  <a:lnTo>
                    <a:pt x="5429" y="0"/>
                  </a:lnTo>
                  <a:lnTo>
                    <a:pt x="5422" y="18"/>
                  </a:lnTo>
                  <a:lnTo>
                    <a:pt x="5403" y="66"/>
                  </a:lnTo>
                  <a:lnTo>
                    <a:pt x="5389" y="100"/>
                  </a:lnTo>
                  <a:lnTo>
                    <a:pt x="5369" y="141"/>
                  </a:lnTo>
                  <a:lnTo>
                    <a:pt x="5347" y="186"/>
                  </a:lnTo>
                  <a:lnTo>
                    <a:pt x="5321" y="234"/>
                  </a:lnTo>
                  <a:lnTo>
                    <a:pt x="5292" y="287"/>
                  </a:lnTo>
                  <a:lnTo>
                    <a:pt x="5257" y="342"/>
                  </a:lnTo>
                  <a:lnTo>
                    <a:pt x="5218" y="399"/>
                  </a:lnTo>
                  <a:lnTo>
                    <a:pt x="5176" y="459"/>
                  </a:lnTo>
                  <a:lnTo>
                    <a:pt x="5129" y="518"/>
                  </a:lnTo>
                  <a:lnTo>
                    <a:pt x="5103" y="547"/>
                  </a:lnTo>
                  <a:lnTo>
                    <a:pt x="5076" y="576"/>
                  </a:lnTo>
                  <a:lnTo>
                    <a:pt x="5049" y="607"/>
                  </a:lnTo>
                  <a:lnTo>
                    <a:pt x="5021" y="636"/>
                  </a:lnTo>
                  <a:lnTo>
                    <a:pt x="4990" y="665"/>
                  </a:lnTo>
                  <a:lnTo>
                    <a:pt x="4958" y="693"/>
                  </a:lnTo>
                  <a:lnTo>
                    <a:pt x="4927" y="720"/>
                  </a:lnTo>
                  <a:lnTo>
                    <a:pt x="4893" y="748"/>
                  </a:lnTo>
                  <a:lnTo>
                    <a:pt x="4857" y="775"/>
                  </a:lnTo>
                  <a:lnTo>
                    <a:pt x="4821" y="799"/>
                  </a:lnTo>
                  <a:lnTo>
                    <a:pt x="4784" y="825"/>
                  </a:lnTo>
                  <a:lnTo>
                    <a:pt x="4745" y="848"/>
                  </a:lnTo>
                  <a:lnTo>
                    <a:pt x="4704" y="870"/>
                  </a:lnTo>
                  <a:lnTo>
                    <a:pt x="4663" y="893"/>
                  </a:lnTo>
                  <a:lnTo>
                    <a:pt x="4620" y="912"/>
                  </a:lnTo>
                  <a:lnTo>
                    <a:pt x="4577" y="932"/>
                  </a:lnTo>
                  <a:lnTo>
                    <a:pt x="4531" y="949"/>
                  </a:lnTo>
                  <a:lnTo>
                    <a:pt x="4484" y="964"/>
                  </a:lnTo>
                  <a:lnTo>
                    <a:pt x="4435" y="979"/>
                  </a:lnTo>
                  <a:lnTo>
                    <a:pt x="4385" y="991"/>
                  </a:lnTo>
                  <a:lnTo>
                    <a:pt x="4334" y="1003"/>
                  </a:lnTo>
                  <a:lnTo>
                    <a:pt x="4281" y="1011"/>
                  </a:lnTo>
                  <a:lnTo>
                    <a:pt x="4227" y="1017"/>
                  </a:lnTo>
                  <a:lnTo>
                    <a:pt x="4171" y="1022"/>
                  </a:lnTo>
                  <a:lnTo>
                    <a:pt x="4114" y="1025"/>
                  </a:lnTo>
                  <a:lnTo>
                    <a:pt x="4055" y="1025"/>
                  </a:lnTo>
                  <a:lnTo>
                    <a:pt x="3995" y="1024"/>
                  </a:lnTo>
                  <a:lnTo>
                    <a:pt x="3932" y="1021"/>
                  </a:lnTo>
                  <a:lnTo>
                    <a:pt x="3870" y="1012"/>
                  </a:lnTo>
                  <a:lnTo>
                    <a:pt x="3805" y="1004"/>
                  </a:lnTo>
                  <a:lnTo>
                    <a:pt x="3738" y="991"/>
                  </a:lnTo>
                  <a:lnTo>
                    <a:pt x="3670" y="977"/>
                  </a:lnTo>
                  <a:lnTo>
                    <a:pt x="3601" y="959"/>
                  </a:lnTo>
                  <a:lnTo>
                    <a:pt x="3528" y="938"/>
                  </a:lnTo>
                  <a:lnTo>
                    <a:pt x="3456" y="914"/>
                  </a:lnTo>
                  <a:lnTo>
                    <a:pt x="3381" y="888"/>
                  </a:lnTo>
                  <a:lnTo>
                    <a:pt x="3305" y="857"/>
                  </a:lnTo>
                  <a:lnTo>
                    <a:pt x="3227" y="824"/>
                  </a:lnTo>
                  <a:lnTo>
                    <a:pt x="3227" y="824"/>
                  </a:lnTo>
                  <a:lnTo>
                    <a:pt x="3072" y="756"/>
                  </a:lnTo>
                  <a:lnTo>
                    <a:pt x="2922" y="693"/>
                  </a:lnTo>
                  <a:lnTo>
                    <a:pt x="2777" y="635"/>
                  </a:lnTo>
                  <a:lnTo>
                    <a:pt x="2637" y="581"/>
                  </a:lnTo>
                  <a:lnTo>
                    <a:pt x="2502" y="533"/>
                  </a:lnTo>
                  <a:lnTo>
                    <a:pt x="2372" y="488"/>
                  </a:lnTo>
                  <a:lnTo>
                    <a:pt x="2245" y="447"/>
                  </a:lnTo>
                  <a:lnTo>
                    <a:pt x="2123" y="412"/>
                  </a:lnTo>
                  <a:lnTo>
                    <a:pt x="2005" y="381"/>
                  </a:lnTo>
                  <a:lnTo>
                    <a:pt x="1891" y="354"/>
                  </a:lnTo>
                  <a:lnTo>
                    <a:pt x="1782" y="331"/>
                  </a:lnTo>
                  <a:lnTo>
                    <a:pt x="1675" y="313"/>
                  </a:lnTo>
                  <a:lnTo>
                    <a:pt x="1572" y="297"/>
                  </a:lnTo>
                  <a:lnTo>
                    <a:pt x="1472" y="287"/>
                  </a:lnTo>
                  <a:lnTo>
                    <a:pt x="1375" y="279"/>
                  </a:lnTo>
                  <a:lnTo>
                    <a:pt x="1281" y="278"/>
                  </a:lnTo>
                  <a:lnTo>
                    <a:pt x="1187" y="278"/>
                  </a:lnTo>
                  <a:lnTo>
                    <a:pt x="1099" y="283"/>
                  </a:lnTo>
                  <a:lnTo>
                    <a:pt x="1011" y="291"/>
                  </a:lnTo>
                  <a:lnTo>
                    <a:pt x="926" y="302"/>
                  </a:lnTo>
                  <a:lnTo>
                    <a:pt x="843" y="317"/>
                  </a:lnTo>
                  <a:lnTo>
                    <a:pt x="761" y="336"/>
                  </a:lnTo>
                  <a:lnTo>
                    <a:pt x="682" y="357"/>
                  </a:lnTo>
                  <a:lnTo>
                    <a:pt x="603" y="383"/>
                  </a:lnTo>
                  <a:lnTo>
                    <a:pt x="525" y="410"/>
                  </a:lnTo>
                  <a:lnTo>
                    <a:pt x="449" y="441"/>
                  </a:lnTo>
                  <a:lnTo>
                    <a:pt x="372" y="476"/>
                  </a:lnTo>
                  <a:lnTo>
                    <a:pt x="298" y="514"/>
                  </a:lnTo>
                  <a:lnTo>
                    <a:pt x="224" y="554"/>
                  </a:lnTo>
                  <a:lnTo>
                    <a:pt x="149" y="596"/>
                  </a:lnTo>
                  <a:lnTo>
                    <a:pt x="75" y="643"/>
                  </a:lnTo>
                  <a:lnTo>
                    <a:pt x="0" y="691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630250" name="Freeform 42"/>
            <p:cNvSpPr>
              <a:spLocks/>
            </p:cNvSpPr>
            <p:nvPr userDrawn="1"/>
          </p:nvSpPr>
          <p:spPr bwMode="auto">
            <a:xfrm>
              <a:off x="993" y="1083"/>
              <a:ext cx="5418" cy="530"/>
            </a:xfrm>
            <a:custGeom>
              <a:avLst/>
              <a:gdLst/>
              <a:ahLst/>
              <a:cxnLst>
                <a:cxn ang="0">
                  <a:pos x="5418" y="0"/>
                </a:cxn>
                <a:cxn ang="0">
                  <a:pos x="5393" y="68"/>
                </a:cxn>
                <a:cxn ang="0">
                  <a:pos x="5361" y="142"/>
                </a:cxn>
                <a:cxn ang="0">
                  <a:pos x="5314" y="237"/>
                </a:cxn>
                <a:cxn ang="0">
                  <a:pos x="5251" y="347"/>
                </a:cxn>
                <a:cxn ang="0">
                  <a:pos x="5171" y="467"/>
                </a:cxn>
                <a:cxn ang="0">
                  <a:pos x="5100" y="557"/>
                </a:cxn>
                <a:cxn ang="0">
                  <a:pos x="5047" y="618"/>
                </a:cxn>
                <a:cxn ang="0">
                  <a:pos x="4989" y="676"/>
                </a:cxn>
                <a:cxn ang="0">
                  <a:pos x="4926" y="735"/>
                </a:cxn>
                <a:cxn ang="0">
                  <a:pos x="4858" y="789"/>
                </a:cxn>
                <a:cxn ang="0">
                  <a:pos x="4785" y="843"/>
                </a:cxn>
                <a:cxn ang="0">
                  <a:pos x="4707" y="890"/>
                </a:cxn>
                <a:cxn ang="0">
                  <a:pos x="4622" y="933"/>
                </a:cxn>
                <a:cxn ang="0">
                  <a:pos x="4533" y="972"/>
                </a:cxn>
                <a:cxn ang="0">
                  <a:pos x="4437" y="1004"/>
                </a:cxn>
                <a:cxn ang="0">
                  <a:pos x="4338" y="1030"/>
                </a:cxn>
                <a:cxn ang="0">
                  <a:pos x="4231" y="1048"/>
                </a:cxn>
                <a:cxn ang="0">
                  <a:pos x="4118" y="1058"/>
                </a:cxn>
                <a:cxn ang="0">
                  <a:pos x="3999" y="1059"/>
                </a:cxn>
                <a:cxn ang="0">
                  <a:pos x="3874" y="1049"/>
                </a:cxn>
                <a:cxn ang="0">
                  <a:pos x="3742" y="1032"/>
                </a:cxn>
                <a:cxn ang="0">
                  <a:pos x="3603" y="1001"/>
                </a:cxn>
                <a:cxn ang="0">
                  <a:pos x="3459" y="959"/>
                </a:cxn>
                <a:cxn ang="0">
                  <a:pos x="3306" y="906"/>
                </a:cxn>
                <a:cxn ang="0">
                  <a:pos x="3228" y="873"/>
                </a:cxn>
                <a:cxn ang="0">
                  <a:pos x="2920" y="748"/>
                </a:cxn>
                <a:cxn ang="0">
                  <a:pos x="2634" y="641"/>
                </a:cxn>
                <a:cxn ang="0">
                  <a:pos x="2367" y="552"/>
                </a:cxn>
                <a:cxn ang="0">
                  <a:pos x="2119" y="483"/>
                </a:cxn>
                <a:cxn ang="0">
                  <a:pos x="1886" y="428"/>
                </a:cxn>
                <a:cxn ang="0">
                  <a:pos x="1669" y="391"/>
                </a:cxn>
                <a:cxn ang="0">
                  <a:pos x="1465" y="370"/>
                </a:cxn>
                <a:cxn ang="0">
                  <a:pos x="1273" y="363"/>
                </a:cxn>
                <a:cxn ang="0">
                  <a:pos x="1091" y="371"/>
                </a:cxn>
                <a:cxn ang="0">
                  <a:pos x="919" y="396"/>
                </a:cxn>
                <a:cxn ang="0">
                  <a:pos x="755" y="433"/>
                </a:cxn>
                <a:cxn ang="0">
                  <a:pos x="597" y="483"/>
                </a:cxn>
                <a:cxn ang="0">
                  <a:pos x="444" y="546"/>
                </a:cxn>
                <a:cxn ang="0">
                  <a:pos x="294" y="620"/>
                </a:cxn>
                <a:cxn ang="0">
                  <a:pos x="147" y="707"/>
                </a:cxn>
                <a:cxn ang="0">
                  <a:pos x="0" y="806"/>
                </a:cxn>
              </a:cxnLst>
              <a:rect l="0" t="0" r="r" b="b"/>
              <a:pathLst>
                <a:path w="5418" h="1059">
                  <a:moveTo>
                    <a:pt x="5418" y="0"/>
                  </a:moveTo>
                  <a:lnTo>
                    <a:pt x="5418" y="0"/>
                  </a:lnTo>
                  <a:lnTo>
                    <a:pt x="5411" y="18"/>
                  </a:lnTo>
                  <a:lnTo>
                    <a:pt x="5393" y="68"/>
                  </a:lnTo>
                  <a:lnTo>
                    <a:pt x="5377" y="102"/>
                  </a:lnTo>
                  <a:lnTo>
                    <a:pt x="5361" y="142"/>
                  </a:lnTo>
                  <a:lnTo>
                    <a:pt x="5339" y="189"/>
                  </a:lnTo>
                  <a:lnTo>
                    <a:pt x="5314" y="237"/>
                  </a:lnTo>
                  <a:lnTo>
                    <a:pt x="5284" y="292"/>
                  </a:lnTo>
                  <a:lnTo>
                    <a:pt x="5251" y="347"/>
                  </a:lnTo>
                  <a:lnTo>
                    <a:pt x="5214" y="407"/>
                  </a:lnTo>
                  <a:lnTo>
                    <a:pt x="5171" y="467"/>
                  </a:lnTo>
                  <a:lnTo>
                    <a:pt x="5125" y="526"/>
                  </a:lnTo>
                  <a:lnTo>
                    <a:pt x="5100" y="557"/>
                  </a:lnTo>
                  <a:lnTo>
                    <a:pt x="5073" y="588"/>
                  </a:lnTo>
                  <a:lnTo>
                    <a:pt x="5047" y="618"/>
                  </a:lnTo>
                  <a:lnTo>
                    <a:pt x="5018" y="647"/>
                  </a:lnTo>
                  <a:lnTo>
                    <a:pt x="4989" y="676"/>
                  </a:lnTo>
                  <a:lnTo>
                    <a:pt x="4958" y="706"/>
                  </a:lnTo>
                  <a:lnTo>
                    <a:pt x="4926" y="735"/>
                  </a:lnTo>
                  <a:lnTo>
                    <a:pt x="4893" y="762"/>
                  </a:lnTo>
                  <a:lnTo>
                    <a:pt x="4858" y="789"/>
                  </a:lnTo>
                  <a:lnTo>
                    <a:pt x="4822" y="817"/>
                  </a:lnTo>
                  <a:lnTo>
                    <a:pt x="4785" y="843"/>
                  </a:lnTo>
                  <a:lnTo>
                    <a:pt x="4746" y="867"/>
                  </a:lnTo>
                  <a:lnTo>
                    <a:pt x="4707" y="890"/>
                  </a:lnTo>
                  <a:lnTo>
                    <a:pt x="4665" y="912"/>
                  </a:lnTo>
                  <a:lnTo>
                    <a:pt x="4622" y="933"/>
                  </a:lnTo>
                  <a:lnTo>
                    <a:pt x="4579" y="954"/>
                  </a:lnTo>
                  <a:lnTo>
                    <a:pt x="4533" y="972"/>
                  </a:lnTo>
                  <a:lnTo>
                    <a:pt x="4486" y="990"/>
                  </a:lnTo>
                  <a:lnTo>
                    <a:pt x="4437" y="1004"/>
                  </a:lnTo>
                  <a:lnTo>
                    <a:pt x="4389" y="1019"/>
                  </a:lnTo>
                  <a:lnTo>
                    <a:pt x="4338" y="1030"/>
                  </a:lnTo>
                  <a:lnTo>
                    <a:pt x="4285" y="1040"/>
                  </a:lnTo>
                  <a:lnTo>
                    <a:pt x="4231" y="1048"/>
                  </a:lnTo>
                  <a:lnTo>
                    <a:pt x="4175" y="1054"/>
                  </a:lnTo>
                  <a:lnTo>
                    <a:pt x="4118" y="1058"/>
                  </a:lnTo>
                  <a:lnTo>
                    <a:pt x="4058" y="1059"/>
                  </a:lnTo>
                  <a:lnTo>
                    <a:pt x="3999" y="1059"/>
                  </a:lnTo>
                  <a:lnTo>
                    <a:pt x="3936" y="1056"/>
                  </a:lnTo>
                  <a:lnTo>
                    <a:pt x="3874" y="1049"/>
                  </a:lnTo>
                  <a:lnTo>
                    <a:pt x="3809" y="1041"/>
                  </a:lnTo>
                  <a:lnTo>
                    <a:pt x="3742" y="1032"/>
                  </a:lnTo>
                  <a:lnTo>
                    <a:pt x="3672" y="1017"/>
                  </a:lnTo>
                  <a:lnTo>
                    <a:pt x="3603" y="1001"/>
                  </a:lnTo>
                  <a:lnTo>
                    <a:pt x="3531" y="982"/>
                  </a:lnTo>
                  <a:lnTo>
                    <a:pt x="3459" y="959"/>
                  </a:lnTo>
                  <a:lnTo>
                    <a:pt x="3382" y="933"/>
                  </a:lnTo>
                  <a:lnTo>
                    <a:pt x="3306" y="906"/>
                  </a:lnTo>
                  <a:lnTo>
                    <a:pt x="3228" y="873"/>
                  </a:lnTo>
                  <a:lnTo>
                    <a:pt x="3228" y="873"/>
                  </a:lnTo>
                  <a:lnTo>
                    <a:pt x="3071" y="809"/>
                  </a:lnTo>
                  <a:lnTo>
                    <a:pt x="2920" y="748"/>
                  </a:lnTo>
                  <a:lnTo>
                    <a:pt x="2776" y="693"/>
                  </a:lnTo>
                  <a:lnTo>
                    <a:pt x="2634" y="641"/>
                  </a:lnTo>
                  <a:lnTo>
                    <a:pt x="2499" y="596"/>
                  </a:lnTo>
                  <a:lnTo>
                    <a:pt x="2367" y="552"/>
                  </a:lnTo>
                  <a:lnTo>
                    <a:pt x="2241" y="515"/>
                  </a:lnTo>
                  <a:lnTo>
                    <a:pt x="2119" y="483"/>
                  </a:lnTo>
                  <a:lnTo>
                    <a:pt x="2001" y="454"/>
                  </a:lnTo>
                  <a:lnTo>
                    <a:pt x="1886" y="428"/>
                  </a:lnTo>
                  <a:lnTo>
                    <a:pt x="1776" y="407"/>
                  </a:lnTo>
                  <a:lnTo>
                    <a:pt x="1669" y="391"/>
                  </a:lnTo>
                  <a:lnTo>
                    <a:pt x="1565" y="378"/>
                  </a:lnTo>
                  <a:lnTo>
                    <a:pt x="1465" y="370"/>
                  </a:lnTo>
                  <a:lnTo>
                    <a:pt x="1368" y="365"/>
                  </a:lnTo>
                  <a:lnTo>
                    <a:pt x="1273" y="363"/>
                  </a:lnTo>
                  <a:lnTo>
                    <a:pt x="1182" y="366"/>
                  </a:lnTo>
                  <a:lnTo>
                    <a:pt x="1091" y="371"/>
                  </a:lnTo>
                  <a:lnTo>
                    <a:pt x="1005" y="381"/>
                  </a:lnTo>
                  <a:lnTo>
                    <a:pt x="919" y="396"/>
                  </a:lnTo>
                  <a:lnTo>
                    <a:pt x="837" y="412"/>
                  </a:lnTo>
                  <a:lnTo>
                    <a:pt x="755" y="433"/>
                  </a:lnTo>
                  <a:lnTo>
                    <a:pt x="676" y="455"/>
                  </a:lnTo>
                  <a:lnTo>
                    <a:pt x="597" y="483"/>
                  </a:lnTo>
                  <a:lnTo>
                    <a:pt x="521" y="512"/>
                  </a:lnTo>
                  <a:lnTo>
                    <a:pt x="444" y="546"/>
                  </a:lnTo>
                  <a:lnTo>
                    <a:pt x="369" y="581"/>
                  </a:lnTo>
                  <a:lnTo>
                    <a:pt x="294" y="620"/>
                  </a:lnTo>
                  <a:lnTo>
                    <a:pt x="221" y="662"/>
                  </a:lnTo>
                  <a:lnTo>
                    <a:pt x="147" y="707"/>
                  </a:lnTo>
                  <a:lnTo>
                    <a:pt x="74" y="754"/>
                  </a:lnTo>
                  <a:lnTo>
                    <a:pt x="0" y="80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630251" name="Freeform 43"/>
            <p:cNvSpPr>
              <a:spLocks/>
            </p:cNvSpPr>
            <p:nvPr userDrawn="1"/>
          </p:nvSpPr>
          <p:spPr bwMode="auto">
            <a:xfrm>
              <a:off x="1029" y="1055"/>
              <a:ext cx="5404" cy="545"/>
            </a:xfrm>
            <a:custGeom>
              <a:avLst/>
              <a:gdLst/>
              <a:ahLst/>
              <a:cxnLst>
                <a:cxn ang="0">
                  <a:pos x="5404" y="0"/>
                </a:cxn>
                <a:cxn ang="0">
                  <a:pos x="5380" y="68"/>
                </a:cxn>
                <a:cxn ang="0">
                  <a:pos x="5350" y="144"/>
                </a:cxn>
                <a:cxn ang="0">
                  <a:pos x="5304" y="241"/>
                </a:cxn>
                <a:cxn ang="0">
                  <a:pos x="5243" y="352"/>
                </a:cxn>
                <a:cxn ang="0">
                  <a:pos x="5165" y="473"/>
                </a:cxn>
                <a:cxn ang="0">
                  <a:pos x="5096" y="566"/>
                </a:cxn>
                <a:cxn ang="0">
                  <a:pos x="5043" y="627"/>
                </a:cxn>
                <a:cxn ang="0">
                  <a:pos x="4986" y="688"/>
                </a:cxn>
                <a:cxn ang="0">
                  <a:pos x="4924" y="748"/>
                </a:cxn>
                <a:cxn ang="0">
                  <a:pos x="4857" y="805"/>
                </a:cxn>
                <a:cxn ang="0">
                  <a:pos x="4785" y="858"/>
                </a:cxn>
                <a:cxn ang="0">
                  <a:pos x="4707" y="908"/>
                </a:cxn>
                <a:cxn ang="0">
                  <a:pos x="4624" y="955"/>
                </a:cxn>
                <a:cxn ang="0">
                  <a:pos x="4535" y="995"/>
                </a:cxn>
                <a:cxn ang="0">
                  <a:pos x="4440" y="1029"/>
                </a:cxn>
                <a:cxn ang="0">
                  <a:pos x="4340" y="1056"/>
                </a:cxn>
                <a:cxn ang="0">
                  <a:pos x="4233" y="1076"/>
                </a:cxn>
                <a:cxn ang="0">
                  <a:pos x="4121" y="1089"/>
                </a:cxn>
                <a:cxn ang="0">
                  <a:pos x="4002" y="1092"/>
                </a:cxn>
                <a:cxn ang="0">
                  <a:pos x="3877" y="1085"/>
                </a:cxn>
                <a:cxn ang="0">
                  <a:pos x="3745" y="1069"/>
                </a:cxn>
                <a:cxn ang="0">
                  <a:pos x="3606" y="1042"/>
                </a:cxn>
                <a:cxn ang="0">
                  <a:pos x="3460" y="1003"/>
                </a:cxn>
                <a:cxn ang="0">
                  <a:pos x="3307" y="951"/>
                </a:cxn>
                <a:cxn ang="0">
                  <a:pos x="3228" y="921"/>
                </a:cxn>
                <a:cxn ang="0">
                  <a:pos x="2919" y="801"/>
                </a:cxn>
                <a:cxn ang="0">
                  <a:pos x="2631" y="701"/>
                </a:cxn>
                <a:cxn ang="0">
                  <a:pos x="2363" y="617"/>
                </a:cxn>
                <a:cxn ang="0">
                  <a:pos x="2113" y="551"/>
                </a:cxn>
                <a:cxn ang="0">
                  <a:pos x="1880" y="501"/>
                </a:cxn>
                <a:cxn ang="0">
                  <a:pos x="1662" y="469"/>
                </a:cxn>
                <a:cxn ang="0">
                  <a:pos x="1458" y="451"/>
                </a:cxn>
                <a:cxn ang="0">
                  <a:pos x="1266" y="448"/>
                </a:cxn>
                <a:cxn ang="0">
                  <a:pos x="1085" y="461"/>
                </a:cxn>
                <a:cxn ang="0">
                  <a:pos x="914" y="488"/>
                </a:cxn>
                <a:cxn ang="0">
                  <a:pos x="750" y="528"/>
                </a:cxn>
                <a:cxn ang="0">
                  <a:pos x="593" y="582"/>
                </a:cxn>
                <a:cxn ang="0">
                  <a:pos x="440" y="648"/>
                </a:cxn>
                <a:cxn ang="0">
                  <a:pos x="292" y="727"/>
                </a:cxn>
                <a:cxn ang="0">
                  <a:pos x="146" y="817"/>
                </a:cxn>
                <a:cxn ang="0">
                  <a:pos x="0" y="918"/>
                </a:cxn>
              </a:cxnLst>
              <a:rect l="0" t="0" r="r" b="b"/>
              <a:pathLst>
                <a:path w="5404" h="1092">
                  <a:moveTo>
                    <a:pt x="5404" y="0"/>
                  </a:moveTo>
                  <a:lnTo>
                    <a:pt x="5404" y="0"/>
                  </a:lnTo>
                  <a:lnTo>
                    <a:pt x="5398" y="18"/>
                  </a:lnTo>
                  <a:lnTo>
                    <a:pt x="5380" y="68"/>
                  </a:lnTo>
                  <a:lnTo>
                    <a:pt x="5366" y="104"/>
                  </a:lnTo>
                  <a:lnTo>
                    <a:pt x="5350" y="144"/>
                  </a:lnTo>
                  <a:lnTo>
                    <a:pt x="5329" y="191"/>
                  </a:lnTo>
                  <a:lnTo>
                    <a:pt x="5304" y="241"/>
                  </a:lnTo>
                  <a:lnTo>
                    <a:pt x="5275" y="294"/>
                  </a:lnTo>
                  <a:lnTo>
                    <a:pt x="5243" y="352"/>
                  </a:lnTo>
                  <a:lnTo>
                    <a:pt x="5207" y="412"/>
                  </a:lnTo>
                  <a:lnTo>
                    <a:pt x="5165" y="473"/>
                  </a:lnTo>
                  <a:lnTo>
                    <a:pt x="5119" y="535"/>
                  </a:lnTo>
                  <a:lnTo>
                    <a:pt x="5096" y="566"/>
                  </a:lnTo>
                  <a:lnTo>
                    <a:pt x="5069" y="596"/>
                  </a:lnTo>
                  <a:lnTo>
                    <a:pt x="5043" y="627"/>
                  </a:lnTo>
                  <a:lnTo>
                    <a:pt x="5015" y="658"/>
                  </a:lnTo>
                  <a:lnTo>
                    <a:pt x="4986" y="688"/>
                  </a:lnTo>
                  <a:lnTo>
                    <a:pt x="4955" y="719"/>
                  </a:lnTo>
                  <a:lnTo>
                    <a:pt x="4924" y="748"/>
                  </a:lnTo>
                  <a:lnTo>
                    <a:pt x="4892" y="777"/>
                  </a:lnTo>
                  <a:lnTo>
                    <a:pt x="4857" y="805"/>
                  </a:lnTo>
                  <a:lnTo>
                    <a:pt x="4821" y="832"/>
                  </a:lnTo>
                  <a:lnTo>
                    <a:pt x="4785" y="858"/>
                  </a:lnTo>
                  <a:lnTo>
                    <a:pt x="4746" y="884"/>
                  </a:lnTo>
                  <a:lnTo>
                    <a:pt x="4707" y="908"/>
                  </a:lnTo>
                  <a:lnTo>
                    <a:pt x="4667" y="932"/>
                  </a:lnTo>
                  <a:lnTo>
                    <a:pt x="4624" y="955"/>
                  </a:lnTo>
                  <a:lnTo>
                    <a:pt x="4581" y="974"/>
                  </a:lnTo>
                  <a:lnTo>
                    <a:pt x="4535" y="995"/>
                  </a:lnTo>
                  <a:lnTo>
                    <a:pt x="4489" y="1013"/>
                  </a:lnTo>
                  <a:lnTo>
                    <a:pt x="4440" y="1029"/>
                  </a:lnTo>
                  <a:lnTo>
                    <a:pt x="4390" y="1043"/>
                  </a:lnTo>
                  <a:lnTo>
                    <a:pt x="4340" y="1056"/>
                  </a:lnTo>
                  <a:lnTo>
                    <a:pt x="4288" y="1068"/>
                  </a:lnTo>
                  <a:lnTo>
                    <a:pt x="4233" y="1076"/>
                  </a:lnTo>
                  <a:lnTo>
                    <a:pt x="4178" y="1084"/>
                  </a:lnTo>
                  <a:lnTo>
                    <a:pt x="4121" y="1089"/>
                  </a:lnTo>
                  <a:lnTo>
                    <a:pt x="4063" y="1092"/>
                  </a:lnTo>
                  <a:lnTo>
                    <a:pt x="4002" y="1092"/>
                  </a:lnTo>
                  <a:lnTo>
                    <a:pt x="3941" y="1090"/>
                  </a:lnTo>
                  <a:lnTo>
                    <a:pt x="3877" y="1085"/>
                  </a:lnTo>
                  <a:lnTo>
                    <a:pt x="3811" y="1079"/>
                  </a:lnTo>
                  <a:lnTo>
                    <a:pt x="3745" y="1069"/>
                  </a:lnTo>
                  <a:lnTo>
                    <a:pt x="3675" y="1058"/>
                  </a:lnTo>
                  <a:lnTo>
                    <a:pt x="3606" y="1042"/>
                  </a:lnTo>
                  <a:lnTo>
                    <a:pt x="3534" y="1024"/>
                  </a:lnTo>
                  <a:lnTo>
                    <a:pt x="3460" y="1003"/>
                  </a:lnTo>
                  <a:lnTo>
                    <a:pt x="3384" y="979"/>
                  </a:lnTo>
                  <a:lnTo>
                    <a:pt x="3307" y="951"/>
                  </a:lnTo>
                  <a:lnTo>
                    <a:pt x="3228" y="921"/>
                  </a:lnTo>
                  <a:lnTo>
                    <a:pt x="3228" y="921"/>
                  </a:lnTo>
                  <a:lnTo>
                    <a:pt x="3071" y="859"/>
                  </a:lnTo>
                  <a:lnTo>
                    <a:pt x="2919" y="801"/>
                  </a:lnTo>
                  <a:lnTo>
                    <a:pt x="2773" y="750"/>
                  </a:lnTo>
                  <a:lnTo>
                    <a:pt x="2631" y="701"/>
                  </a:lnTo>
                  <a:lnTo>
                    <a:pt x="2495" y="656"/>
                  </a:lnTo>
                  <a:lnTo>
                    <a:pt x="2363" y="617"/>
                  </a:lnTo>
                  <a:lnTo>
                    <a:pt x="2237" y="582"/>
                  </a:lnTo>
                  <a:lnTo>
                    <a:pt x="2113" y="551"/>
                  </a:lnTo>
                  <a:lnTo>
                    <a:pt x="1995" y="524"/>
                  </a:lnTo>
                  <a:lnTo>
                    <a:pt x="1880" y="501"/>
                  </a:lnTo>
                  <a:lnTo>
                    <a:pt x="1769" y="483"/>
                  </a:lnTo>
                  <a:lnTo>
                    <a:pt x="1662" y="469"/>
                  </a:lnTo>
                  <a:lnTo>
                    <a:pt x="1558" y="457"/>
                  </a:lnTo>
                  <a:lnTo>
                    <a:pt x="1458" y="451"/>
                  </a:lnTo>
                  <a:lnTo>
                    <a:pt x="1361" y="448"/>
                  </a:lnTo>
                  <a:lnTo>
                    <a:pt x="1266" y="448"/>
                  </a:lnTo>
                  <a:lnTo>
                    <a:pt x="1175" y="453"/>
                  </a:lnTo>
                  <a:lnTo>
                    <a:pt x="1085" y="461"/>
                  </a:lnTo>
                  <a:lnTo>
                    <a:pt x="998" y="472"/>
                  </a:lnTo>
                  <a:lnTo>
                    <a:pt x="914" y="488"/>
                  </a:lnTo>
                  <a:lnTo>
                    <a:pt x="830" y="506"/>
                  </a:lnTo>
                  <a:lnTo>
                    <a:pt x="750" y="528"/>
                  </a:lnTo>
                  <a:lnTo>
                    <a:pt x="671" y="553"/>
                  </a:lnTo>
                  <a:lnTo>
                    <a:pt x="593" y="582"/>
                  </a:lnTo>
                  <a:lnTo>
                    <a:pt x="517" y="614"/>
                  </a:lnTo>
                  <a:lnTo>
                    <a:pt x="440" y="648"/>
                  </a:lnTo>
                  <a:lnTo>
                    <a:pt x="365" y="687"/>
                  </a:lnTo>
                  <a:lnTo>
                    <a:pt x="292" y="727"/>
                  </a:lnTo>
                  <a:lnTo>
                    <a:pt x="218" y="771"/>
                  </a:lnTo>
                  <a:lnTo>
                    <a:pt x="146" y="817"/>
                  </a:lnTo>
                  <a:lnTo>
                    <a:pt x="72" y="866"/>
                  </a:lnTo>
                  <a:lnTo>
                    <a:pt x="0" y="91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630252" name="Freeform 44"/>
            <p:cNvSpPr>
              <a:spLocks/>
            </p:cNvSpPr>
            <p:nvPr userDrawn="1"/>
          </p:nvSpPr>
          <p:spPr bwMode="auto">
            <a:xfrm>
              <a:off x="1067" y="1026"/>
              <a:ext cx="5390" cy="562"/>
            </a:xfrm>
            <a:custGeom>
              <a:avLst/>
              <a:gdLst/>
              <a:ahLst/>
              <a:cxnLst>
                <a:cxn ang="0">
                  <a:pos x="5390" y="0"/>
                </a:cxn>
                <a:cxn ang="0">
                  <a:pos x="5366" y="70"/>
                </a:cxn>
                <a:cxn ang="0">
                  <a:pos x="5337" y="147"/>
                </a:cxn>
                <a:cxn ang="0">
                  <a:pos x="5292" y="244"/>
                </a:cxn>
                <a:cxn ang="0">
                  <a:pos x="5233" y="357"/>
                </a:cxn>
                <a:cxn ang="0">
                  <a:pos x="5158" y="480"/>
                </a:cxn>
                <a:cxn ang="0">
                  <a:pos x="5088" y="575"/>
                </a:cxn>
                <a:cxn ang="0">
                  <a:pos x="5037" y="638"/>
                </a:cxn>
                <a:cxn ang="0">
                  <a:pos x="4981" y="701"/>
                </a:cxn>
                <a:cxn ang="0">
                  <a:pos x="4920" y="762"/>
                </a:cxn>
                <a:cxn ang="0">
                  <a:pos x="4854" y="821"/>
                </a:cxn>
                <a:cxn ang="0">
                  <a:pos x="4783" y="875"/>
                </a:cxn>
                <a:cxn ang="0">
                  <a:pos x="4705" y="927"/>
                </a:cxn>
                <a:cxn ang="0">
                  <a:pos x="4623" y="976"/>
                </a:cxn>
                <a:cxn ang="0">
                  <a:pos x="4534" y="1018"/>
                </a:cxn>
                <a:cxn ang="0">
                  <a:pos x="4441" y="1053"/>
                </a:cxn>
                <a:cxn ang="0">
                  <a:pos x="4341" y="1084"/>
                </a:cxn>
                <a:cxn ang="0">
                  <a:pos x="4234" y="1106"/>
                </a:cxn>
                <a:cxn ang="0">
                  <a:pos x="4122" y="1121"/>
                </a:cxn>
                <a:cxn ang="0">
                  <a:pos x="4004" y="1126"/>
                </a:cxn>
                <a:cxn ang="0">
                  <a:pos x="3878" y="1122"/>
                </a:cxn>
                <a:cxn ang="0">
                  <a:pos x="3746" y="1110"/>
                </a:cxn>
                <a:cxn ang="0">
                  <a:pos x="3607" y="1084"/>
                </a:cxn>
                <a:cxn ang="0">
                  <a:pos x="3460" y="1048"/>
                </a:cxn>
                <a:cxn ang="0">
                  <a:pos x="3307" y="1000"/>
                </a:cxn>
                <a:cxn ang="0">
                  <a:pos x="3228" y="971"/>
                </a:cxn>
                <a:cxn ang="0">
                  <a:pos x="2917" y="856"/>
                </a:cxn>
                <a:cxn ang="0">
                  <a:pos x="2628" y="761"/>
                </a:cxn>
                <a:cxn ang="0">
                  <a:pos x="2359" y="682"/>
                </a:cxn>
                <a:cxn ang="0">
                  <a:pos x="2107" y="620"/>
                </a:cxn>
                <a:cxn ang="0">
                  <a:pos x="1873" y="575"/>
                </a:cxn>
                <a:cxn ang="0">
                  <a:pos x="1655" y="548"/>
                </a:cxn>
                <a:cxn ang="0">
                  <a:pos x="1451" y="533"/>
                </a:cxn>
                <a:cxn ang="0">
                  <a:pos x="1259" y="535"/>
                </a:cxn>
                <a:cxn ang="0">
                  <a:pos x="1077" y="551"/>
                </a:cxn>
                <a:cxn ang="0">
                  <a:pos x="906" y="582"/>
                </a:cxn>
                <a:cxn ang="0">
                  <a:pos x="744" y="625"/>
                </a:cxn>
                <a:cxn ang="0">
                  <a:pos x="587" y="683"/>
                </a:cxn>
                <a:cxn ang="0">
                  <a:pos x="436" y="753"/>
                </a:cxn>
                <a:cxn ang="0">
                  <a:pos x="288" y="835"/>
                </a:cxn>
                <a:cxn ang="0">
                  <a:pos x="144" y="929"/>
                </a:cxn>
                <a:cxn ang="0">
                  <a:pos x="0" y="1034"/>
                </a:cxn>
              </a:cxnLst>
              <a:rect l="0" t="0" r="r" b="b"/>
              <a:pathLst>
                <a:path w="5390" h="1126">
                  <a:moveTo>
                    <a:pt x="5390" y="0"/>
                  </a:moveTo>
                  <a:lnTo>
                    <a:pt x="5390" y="0"/>
                  </a:lnTo>
                  <a:lnTo>
                    <a:pt x="5384" y="18"/>
                  </a:lnTo>
                  <a:lnTo>
                    <a:pt x="5366" y="70"/>
                  </a:lnTo>
                  <a:lnTo>
                    <a:pt x="5353" y="105"/>
                  </a:lnTo>
                  <a:lnTo>
                    <a:pt x="5337" y="147"/>
                  </a:lnTo>
                  <a:lnTo>
                    <a:pt x="5316" y="192"/>
                  </a:lnTo>
                  <a:lnTo>
                    <a:pt x="5292" y="244"/>
                  </a:lnTo>
                  <a:lnTo>
                    <a:pt x="5265" y="299"/>
                  </a:lnTo>
                  <a:lnTo>
                    <a:pt x="5233" y="357"/>
                  </a:lnTo>
                  <a:lnTo>
                    <a:pt x="5198" y="418"/>
                  </a:lnTo>
                  <a:lnTo>
                    <a:pt x="5158" y="480"/>
                  </a:lnTo>
                  <a:lnTo>
                    <a:pt x="5113" y="544"/>
                  </a:lnTo>
                  <a:lnTo>
                    <a:pt x="5088" y="575"/>
                  </a:lnTo>
                  <a:lnTo>
                    <a:pt x="5063" y="607"/>
                  </a:lnTo>
                  <a:lnTo>
                    <a:pt x="5037" y="638"/>
                  </a:lnTo>
                  <a:lnTo>
                    <a:pt x="5011" y="670"/>
                  </a:lnTo>
                  <a:lnTo>
                    <a:pt x="4981" y="701"/>
                  </a:lnTo>
                  <a:lnTo>
                    <a:pt x="4951" y="732"/>
                  </a:lnTo>
                  <a:lnTo>
                    <a:pt x="4920" y="762"/>
                  </a:lnTo>
                  <a:lnTo>
                    <a:pt x="4888" y="791"/>
                  </a:lnTo>
                  <a:lnTo>
                    <a:pt x="4854" y="821"/>
                  </a:lnTo>
                  <a:lnTo>
                    <a:pt x="4819" y="848"/>
                  </a:lnTo>
                  <a:lnTo>
                    <a:pt x="4783" y="875"/>
                  </a:lnTo>
                  <a:lnTo>
                    <a:pt x="4745" y="903"/>
                  </a:lnTo>
                  <a:lnTo>
                    <a:pt x="4705" y="927"/>
                  </a:lnTo>
                  <a:lnTo>
                    <a:pt x="4665" y="951"/>
                  </a:lnTo>
                  <a:lnTo>
                    <a:pt x="4623" y="976"/>
                  </a:lnTo>
                  <a:lnTo>
                    <a:pt x="4580" y="997"/>
                  </a:lnTo>
                  <a:lnTo>
                    <a:pt x="4534" y="1018"/>
                  </a:lnTo>
                  <a:lnTo>
                    <a:pt x="4488" y="1037"/>
                  </a:lnTo>
                  <a:lnTo>
                    <a:pt x="4441" y="1053"/>
                  </a:lnTo>
                  <a:lnTo>
                    <a:pt x="4391" y="1069"/>
                  </a:lnTo>
                  <a:lnTo>
                    <a:pt x="4341" y="1084"/>
                  </a:lnTo>
                  <a:lnTo>
                    <a:pt x="4289" y="1095"/>
                  </a:lnTo>
                  <a:lnTo>
                    <a:pt x="4234" y="1106"/>
                  </a:lnTo>
                  <a:lnTo>
                    <a:pt x="4179" y="1114"/>
                  </a:lnTo>
                  <a:lnTo>
                    <a:pt x="4122" y="1121"/>
                  </a:lnTo>
                  <a:lnTo>
                    <a:pt x="4064" y="1124"/>
                  </a:lnTo>
                  <a:lnTo>
                    <a:pt x="4004" y="1126"/>
                  </a:lnTo>
                  <a:lnTo>
                    <a:pt x="3941" y="1126"/>
                  </a:lnTo>
                  <a:lnTo>
                    <a:pt x="3878" y="1122"/>
                  </a:lnTo>
                  <a:lnTo>
                    <a:pt x="3812" y="1118"/>
                  </a:lnTo>
                  <a:lnTo>
                    <a:pt x="3746" y="1110"/>
                  </a:lnTo>
                  <a:lnTo>
                    <a:pt x="3676" y="1098"/>
                  </a:lnTo>
                  <a:lnTo>
                    <a:pt x="3607" y="1084"/>
                  </a:lnTo>
                  <a:lnTo>
                    <a:pt x="3535" y="1068"/>
                  </a:lnTo>
                  <a:lnTo>
                    <a:pt x="3460" y="1048"/>
                  </a:lnTo>
                  <a:lnTo>
                    <a:pt x="3385" y="1026"/>
                  </a:lnTo>
                  <a:lnTo>
                    <a:pt x="3307" y="1000"/>
                  </a:lnTo>
                  <a:lnTo>
                    <a:pt x="3228" y="971"/>
                  </a:lnTo>
                  <a:lnTo>
                    <a:pt x="3228" y="971"/>
                  </a:lnTo>
                  <a:lnTo>
                    <a:pt x="3069" y="911"/>
                  </a:lnTo>
                  <a:lnTo>
                    <a:pt x="2917" y="856"/>
                  </a:lnTo>
                  <a:lnTo>
                    <a:pt x="2770" y="806"/>
                  </a:lnTo>
                  <a:lnTo>
                    <a:pt x="2628" y="761"/>
                  </a:lnTo>
                  <a:lnTo>
                    <a:pt x="2491" y="719"/>
                  </a:lnTo>
                  <a:lnTo>
                    <a:pt x="2359" y="682"/>
                  </a:lnTo>
                  <a:lnTo>
                    <a:pt x="2231" y="649"/>
                  </a:lnTo>
                  <a:lnTo>
                    <a:pt x="2107" y="620"/>
                  </a:lnTo>
                  <a:lnTo>
                    <a:pt x="1988" y="596"/>
                  </a:lnTo>
                  <a:lnTo>
                    <a:pt x="1873" y="575"/>
                  </a:lnTo>
                  <a:lnTo>
                    <a:pt x="1762" y="559"/>
                  </a:lnTo>
                  <a:lnTo>
                    <a:pt x="1655" y="548"/>
                  </a:lnTo>
                  <a:lnTo>
                    <a:pt x="1551" y="538"/>
                  </a:lnTo>
                  <a:lnTo>
                    <a:pt x="1451" y="533"/>
                  </a:lnTo>
                  <a:lnTo>
                    <a:pt x="1353" y="533"/>
                  </a:lnTo>
                  <a:lnTo>
                    <a:pt x="1259" y="535"/>
                  </a:lnTo>
                  <a:lnTo>
                    <a:pt x="1166" y="541"/>
                  </a:lnTo>
                  <a:lnTo>
                    <a:pt x="1077" y="551"/>
                  </a:lnTo>
                  <a:lnTo>
                    <a:pt x="991" y="565"/>
                  </a:lnTo>
                  <a:lnTo>
                    <a:pt x="906" y="582"/>
                  </a:lnTo>
                  <a:lnTo>
                    <a:pt x="824" y="603"/>
                  </a:lnTo>
                  <a:lnTo>
                    <a:pt x="744" y="625"/>
                  </a:lnTo>
                  <a:lnTo>
                    <a:pt x="665" y="653"/>
                  </a:lnTo>
                  <a:lnTo>
                    <a:pt x="587" y="683"/>
                  </a:lnTo>
                  <a:lnTo>
                    <a:pt x="511" y="716"/>
                  </a:lnTo>
                  <a:lnTo>
                    <a:pt x="436" y="753"/>
                  </a:lnTo>
                  <a:lnTo>
                    <a:pt x="362" y="791"/>
                  </a:lnTo>
                  <a:lnTo>
                    <a:pt x="288" y="835"/>
                  </a:lnTo>
                  <a:lnTo>
                    <a:pt x="216" y="880"/>
                  </a:lnTo>
                  <a:lnTo>
                    <a:pt x="144" y="929"/>
                  </a:lnTo>
                  <a:lnTo>
                    <a:pt x="72" y="979"/>
                  </a:lnTo>
                  <a:lnTo>
                    <a:pt x="0" y="103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630253" name="Freeform 45"/>
            <p:cNvSpPr>
              <a:spLocks/>
            </p:cNvSpPr>
            <p:nvPr userDrawn="1"/>
          </p:nvSpPr>
          <p:spPr bwMode="auto">
            <a:xfrm>
              <a:off x="1106" y="997"/>
              <a:ext cx="5373" cy="580"/>
            </a:xfrm>
            <a:custGeom>
              <a:avLst/>
              <a:gdLst/>
              <a:ahLst/>
              <a:cxnLst>
                <a:cxn ang="0">
                  <a:pos x="5373" y="0"/>
                </a:cxn>
                <a:cxn ang="0">
                  <a:pos x="5351" y="69"/>
                </a:cxn>
                <a:cxn ang="0">
                  <a:pos x="5323" y="147"/>
                </a:cxn>
                <a:cxn ang="0">
                  <a:pos x="5280" y="247"/>
                </a:cxn>
                <a:cxn ang="0">
                  <a:pos x="5221" y="361"/>
                </a:cxn>
                <a:cxn ang="0">
                  <a:pos x="5148" y="486"/>
                </a:cxn>
                <a:cxn ang="0">
                  <a:pos x="5081" y="583"/>
                </a:cxn>
                <a:cxn ang="0">
                  <a:pos x="5031" y="647"/>
                </a:cxn>
                <a:cxn ang="0">
                  <a:pos x="4976" y="712"/>
                </a:cxn>
                <a:cxn ang="0">
                  <a:pos x="4916" y="773"/>
                </a:cxn>
                <a:cxn ang="0">
                  <a:pos x="4849" y="833"/>
                </a:cxn>
                <a:cxn ang="0">
                  <a:pos x="4780" y="891"/>
                </a:cxn>
                <a:cxn ang="0">
                  <a:pos x="4704" y="944"/>
                </a:cxn>
                <a:cxn ang="0">
                  <a:pos x="4622" y="994"/>
                </a:cxn>
                <a:cxn ang="0">
                  <a:pos x="4534" y="1038"/>
                </a:cxn>
                <a:cxn ang="0">
                  <a:pos x="4441" y="1077"/>
                </a:cxn>
                <a:cxn ang="0">
                  <a:pos x="4341" y="1109"/>
                </a:cxn>
                <a:cxn ang="0">
                  <a:pos x="4236" y="1133"/>
                </a:cxn>
                <a:cxn ang="0">
                  <a:pos x="4123" y="1149"/>
                </a:cxn>
                <a:cxn ang="0">
                  <a:pos x="4004" y="1159"/>
                </a:cxn>
                <a:cxn ang="0">
                  <a:pos x="3879" y="1157"/>
                </a:cxn>
                <a:cxn ang="0">
                  <a:pos x="3746" y="1146"/>
                </a:cxn>
                <a:cxn ang="0">
                  <a:pos x="3607" y="1124"/>
                </a:cxn>
                <a:cxn ang="0">
                  <a:pos x="3460" y="1091"/>
                </a:cxn>
                <a:cxn ang="0">
                  <a:pos x="3305" y="1044"/>
                </a:cxn>
                <a:cxn ang="0">
                  <a:pos x="3226" y="1017"/>
                </a:cxn>
                <a:cxn ang="0">
                  <a:pos x="2914" y="909"/>
                </a:cxn>
                <a:cxn ang="0">
                  <a:pos x="2622" y="818"/>
                </a:cxn>
                <a:cxn ang="0">
                  <a:pos x="2353" y="746"/>
                </a:cxn>
                <a:cxn ang="0">
                  <a:pos x="2100" y="689"/>
                </a:cxn>
                <a:cxn ang="0">
                  <a:pos x="1866" y="649"/>
                </a:cxn>
                <a:cxn ang="0">
                  <a:pos x="1648" y="625"/>
                </a:cxn>
                <a:cxn ang="0">
                  <a:pos x="1442" y="615"/>
                </a:cxn>
                <a:cxn ang="0">
                  <a:pos x="1251" y="620"/>
                </a:cxn>
                <a:cxn ang="0">
                  <a:pos x="1070" y="641"/>
                </a:cxn>
                <a:cxn ang="0">
                  <a:pos x="899" y="675"/>
                </a:cxn>
                <a:cxn ang="0">
                  <a:pos x="737" y="722"/>
                </a:cxn>
                <a:cxn ang="0">
                  <a:pos x="581" y="783"/>
                </a:cxn>
                <a:cxn ang="0">
                  <a:pos x="431" y="856"/>
                </a:cxn>
                <a:cxn ang="0">
                  <a:pos x="286" y="941"/>
                </a:cxn>
                <a:cxn ang="0">
                  <a:pos x="143" y="1038"/>
                </a:cxn>
                <a:cxn ang="0">
                  <a:pos x="0" y="1146"/>
                </a:cxn>
              </a:cxnLst>
              <a:rect l="0" t="0" r="r" b="b"/>
              <a:pathLst>
                <a:path w="5373" h="1159">
                  <a:moveTo>
                    <a:pt x="5373" y="0"/>
                  </a:moveTo>
                  <a:lnTo>
                    <a:pt x="5373" y="0"/>
                  </a:lnTo>
                  <a:lnTo>
                    <a:pt x="5367" y="18"/>
                  </a:lnTo>
                  <a:lnTo>
                    <a:pt x="5351" y="69"/>
                  </a:lnTo>
                  <a:lnTo>
                    <a:pt x="5338" y="105"/>
                  </a:lnTo>
                  <a:lnTo>
                    <a:pt x="5323" y="147"/>
                  </a:lnTo>
                  <a:lnTo>
                    <a:pt x="5303" y="194"/>
                  </a:lnTo>
                  <a:lnTo>
                    <a:pt x="5280" y="247"/>
                  </a:lnTo>
                  <a:lnTo>
                    <a:pt x="5253" y="302"/>
                  </a:lnTo>
                  <a:lnTo>
                    <a:pt x="5221" y="361"/>
                  </a:lnTo>
                  <a:lnTo>
                    <a:pt x="5187" y="423"/>
                  </a:lnTo>
                  <a:lnTo>
                    <a:pt x="5148" y="486"/>
                  </a:lnTo>
                  <a:lnTo>
                    <a:pt x="5105" y="550"/>
                  </a:lnTo>
                  <a:lnTo>
                    <a:pt x="5081" y="583"/>
                  </a:lnTo>
                  <a:lnTo>
                    <a:pt x="5056" y="615"/>
                  </a:lnTo>
                  <a:lnTo>
                    <a:pt x="5031" y="647"/>
                  </a:lnTo>
                  <a:lnTo>
                    <a:pt x="5003" y="680"/>
                  </a:lnTo>
                  <a:lnTo>
                    <a:pt x="4976" y="712"/>
                  </a:lnTo>
                  <a:lnTo>
                    <a:pt x="4947" y="743"/>
                  </a:lnTo>
                  <a:lnTo>
                    <a:pt x="4916" y="773"/>
                  </a:lnTo>
                  <a:lnTo>
                    <a:pt x="4883" y="804"/>
                  </a:lnTo>
                  <a:lnTo>
                    <a:pt x="4849" y="833"/>
                  </a:lnTo>
                  <a:lnTo>
                    <a:pt x="4815" y="862"/>
                  </a:lnTo>
                  <a:lnTo>
                    <a:pt x="4780" y="891"/>
                  </a:lnTo>
                  <a:lnTo>
                    <a:pt x="4742" y="919"/>
                  </a:lnTo>
                  <a:lnTo>
                    <a:pt x="4704" y="944"/>
                  </a:lnTo>
                  <a:lnTo>
                    <a:pt x="4663" y="970"/>
                  </a:lnTo>
                  <a:lnTo>
                    <a:pt x="4622" y="994"/>
                  </a:lnTo>
                  <a:lnTo>
                    <a:pt x="4579" y="1017"/>
                  </a:lnTo>
                  <a:lnTo>
                    <a:pt x="4534" y="1038"/>
                  </a:lnTo>
                  <a:lnTo>
                    <a:pt x="4488" y="1057"/>
                  </a:lnTo>
                  <a:lnTo>
                    <a:pt x="4441" y="1077"/>
                  </a:lnTo>
                  <a:lnTo>
                    <a:pt x="4391" y="1093"/>
                  </a:lnTo>
                  <a:lnTo>
                    <a:pt x="4341" y="1109"/>
                  </a:lnTo>
                  <a:lnTo>
                    <a:pt x="4288" y="1122"/>
                  </a:lnTo>
                  <a:lnTo>
                    <a:pt x="4236" y="1133"/>
                  </a:lnTo>
                  <a:lnTo>
                    <a:pt x="4180" y="1143"/>
                  </a:lnTo>
                  <a:lnTo>
                    <a:pt x="4123" y="1149"/>
                  </a:lnTo>
                  <a:lnTo>
                    <a:pt x="4065" y="1156"/>
                  </a:lnTo>
                  <a:lnTo>
                    <a:pt x="4004" y="1159"/>
                  </a:lnTo>
                  <a:lnTo>
                    <a:pt x="3943" y="1159"/>
                  </a:lnTo>
                  <a:lnTo>
                    <a:pt x="3879" y="1157"/>
                  </a:lnTo>
                  <a:lnTo>
                    <a:pt x="3814" y="1153"/>
                  </a:lnTo>
                  <a:lnTo>
                    <a:pt x="3746" y="1146"/>
                  </a:lnTo>
                  <a:lnTo>
                    <a:pt x="3677" y="1136"/>
                  </a:lnTo>
                  <a:lnTo>
                    <a:pt x="3607" y="1124"/>
                  </a:lnTo>
                  <a:lnTo>
                    <a:pt x="3534" y="1109"/>
                  </a:lnTo>
                  <a:lnTo>
                    <a:pt x="3460" y="1091"/>
                  </a:lnTo>
                  <a:lnTo>
                    <a:pt x="3383" y="1070"/>
                  </a:lnTo>
                  <a:lnTo>
                    <a:pt x="3305" y="1044"/>
                  </a:lnTo>
                  <a:lnTo>
                    <a:pt x="3226" y="1017"/>
                  </a:lnTo>
                  <a:lnTo>
                    <a:pt x="3226" y="1017"/>
                  </a:lnTo>
                  <a:lnTo>
                    <a:pt x="3067" y="960"/>
                  </a:lnTo>
                  <a:lnTo>
                    <a:pt x="2914" y="909"/>
                  </a:lnTo>
                  <a:lnTo>
                    <a:pt x="2765" y="862"/>
                  </a:lnTo>
                  <a:lnTo>
                    <a:pt x="2622" y="818"/>
                  </a:lnTo>
                  <a:lnTo>
                    <a:pt x="2485" y="780"/>
                  </a:lnTo>
                  <a:lnTo>
                    <a:pt x="2353" y="746"/>
                  </a:lnTo>
                  <a:lnTo>
                    <a:pt x="2224" y="715"/>
                  </a:lnTo>
                  <a:lnTo>
                    <a:pt x="2100" y="689"/>
                  </a:lnTo>
                  <a:lnTo>
                    <a:pt x="1981" y="667"/>
                  </a:lnTo>
                  <a:lnTo>
                    <a:pt x="1866" y="649"/>
                  </a:lnTo>
                  <a:lnTo>
                    <a:pt x="1755" y="634"/>
                  </a:lnTo>
                  <a:lnTo>
                    <a:pt x="1648" y="625"/>
                  </a:lnTo>
                  <a:lnTo>
                    <a:pt x="1543" y="617"/>
                  </a:lnTo>
                  <a:lnTo>
                    <a:pt x="1442" y="615"/>
                  </a:lnTo>
                  <a:lnTo>
                    <a:pt x="1345" y="615"/>
                  </a:lnTo>
                  <a:lnTo>
                    <a:pt x="1251" y="620"/>
                  </a:lnTo>
                  <a:lnTo>
                    <a:pt x="1159" y="628"/>
                  </a:lnTo>
                  <a:lnTo>
                    <a:pt x="1070" y="641"/>
                  </a:lnTo>
                  <a:lnTo>
                    <a:pt x="984" y="655"/>
                  </a:lnTo>
                  <a:lnTo>
                    <a:pt x="899" y="675"/>
                  </a:lnTo>
                  <a:lnTo>
                    <a:pt x="817" y="696"/>
                  </a:lnTo>
                  <a:lnTo>
                    <a:pt x="737" y="722"/>
                  </a:lnTo>
                  <a:lnTo>
                    <a:pt x="659" y="751"/>
                  </a:lnTo>
                  <a:lnTo>
                    <a:pt x="581" y="783"/>
                  </a:lnTo>
                  <a:lnTo>
                    <a:pt x="506" y="817"/>
                  </a:lnTo>
                  <a:lnTo>
                    <a:pt x="431" y="856"/>
                  </a:lnTo>
                  <a:lnTo>
                    <a:pt x="358" y="896"/>
                  </a:lnTo>
                  <a:lnTo>
                    <a:pt x="286" y="941"/>
                  </a:lnTo>
                  <a:lnTo>
                    <a:pt x="213" y="988"/>
                  </a:lnTo>
                  <a:lnTo>
                    <a:pt x="143" y="1038"/>
                  </a:lnTo>
                  <a:lnTo>
                    <a:pt x="70" y="1090"/>
                  </a:lnTo>
                  <a:lnTo>
                    <a:pt x="0" y="114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630254" name="Freeform 46"/>
            <p:cNvSpPr>
              <a:spLocks/>
            </p:cNvSpPr>
            <p:nvPr userDrawn="1"/>
          </p:nvSpPr>
          <p:spPr bwMode="auto">
            <a:xfrm>
              <a:off x="1146" y="968"/>
              <a:ext cx="5355" cy="631"/>
            </a:xfrm>
            <a:custGeom>
              <a:avLst/>
              <a:gdLst/>
              <a:ahLst/>
              <a:cxnLst>
                <a:cxn ang="0">
                  <a:pos x="5355" y="0"/>
                </a:cxn>
                <a:cxn ang="0">
                  <a:pos x="5334" y="71"/>
                </a:cxn>
                <a:cxn ang="0">
                  <a:pos x="5306" y="150"/>
                </a:cxn>
                <a:cxn ang="0">
                  <a:pos x="5266" y="250"/>
                </a:cxn>
                <a:cxn ang="0">
                  <a:pos x="5209" y="366"/>
                </a:cxn>
                <a:cxn ang="0">
                  <a:pos x="5138" y="494"/>
                </a:cxn>
                <a:cxn ang="0">
                  <a:pos x="5072" y="592"/>
                </a:cxn>
                <a:cxn ang="0">
                  <a:pos x="5023" y="658"/>
                </a:cxn>
                <a:cxn ang="0">
                  <a:pos x="4969" y="723"/>
                </a:cxn>
                <a:cxn ang="0">
                  <a:pos x="4909" y="788"/>
                </a:cxn>
                <a:cxn ang="0">
                  <a:pos x="4845" y="849"/>
                </a:cxn>
                <a:cxn ang="0">
                  <a:pos x="4775" y="909"/>
                </a:cxn>
                <a:cxn ang="0">
                  <a:pos x="4700" y="964"/>
                </a:cxn>
                <a:cxn ang="0">
                  <a:pos x="4619" y="1015"/>
                </a:cxn>
                <a:cxn ang="0">
                  <a:pos x="4532" y="1060"/>
                </a:cxn>
                <a:cxn ang="0">
                  <a:pos x="4439" y="1101"/>
                </a:cxn>
                <a:cxn ang="0">
                  <a:pos x="4340" y="1135"/>
                </a:cxn>
                <a:cxn ang="0">
                  <a:pos x="4235" y="1162"/>
                </a:cxn>
                <a:cxn ang="0">
                  <a:pos x="4123" y="1182"/>
                </a:cxn>
                <a:cxn ang="0">
                  <a:pos x="4004" y="1193"/>
                </a:cxn>
                <a:cxn ang="0">
                  <a:pos x="3879" y="1194"/>
                </a:cxn>
                <a:cxn ang="0">
                  <a:pos x="3746" y="1185"/>
                </a:cxn>
                <a:cxn ang="0">
                  <a:pos x="3606" y="1165"/>
                </a:cxn>
                <a:cxn ang="0">
                  <a:pos x="3458" y="1136"/>
                </a:cxn>
                <a:cxn ang="0">
                  <a:pos x="3304" y="1093"/>
                </a:cxn>
                <a:cxn ang="0">
                  <a:pos x="3224" y="1067"/>
                </a:cxn>
                <a:cxn ang="0">
                  <a:pos x="2910" y="965"/>
                </a:cxn>
                <a:cxn ang="0">
                  <a:pos x="2618" y="880"/>
                </a:cxn>
                <a:cxn ang="0">
                  <a:pos x="2346" y="812"/>
                </a:cxn>
                <a:cxn ang="0">
                  <a:pos x="2094" y="760"/>
                </a:cxn>
                <a:cxn ang="0">
                  <a:pos x="1859" y="723"/>
                </a:cxn>
                <a:cxn ang="0">
                  <a:pos x="1640" y="704"/>
                </a:cxn>
                <a:cxn ang="0">
                  <a:pos x="1434" y="699"/>
                </a:cxn>
                <a:cxn ang="0">
                  <a:pos x="1242" y="707"/>
                </a:cxn>
                <a:cxn ang="0">
                  <a:pos x="1063" y="731"/>
                </a:cxn>
                <a:cxn ang="0">
                  <a:pos x="893" y="768"/>
                </a:cxn>
                <a:cxn ang="0">
                  <a:pos x="732" y="820"/>
                </a:cxn>
                <a:cxn ang="0">
                  <a:pos x="576" y="884"/>
                </a:cxn>
                <a:cxn ang="0">
                  <a:pos x="427" y="960"/>
                </a:cxn>
                <a:cxn ang="0">
                  <a:pos x="283" y="1049"/>
                </a:cxn>
                <a:cxn ang="0">
                  <a:pos x="141" y="1149"/>
                </a:cxn>
                <a:cxn ang="0">
                  <a:pos x="0" y="1261"/>
                </a:cxn>
              </a:cxnLst>
              <a:rect l="0" t="0" r="r" b="b"/>
              <a:pathLst>
                <a:path w="5355" h="1261">
                  <a:moveTo>
                    <a:pt x="5355" y="0"/>
                  </a:moveTo>
                  <a:lnTo>
                    <a:pt x="5355" y="0"/>
                  </a:lnTo>
                  <a:lnTo>
                    <a:pt x="5349" y="19"/>
                  </a:lnTo>
                  <a:lnTo>
                    <a:pt x="5334" y="71"/>
                  </a:lnTo>
                  <a:lnTo>
                    <a:pt x="5322" y="106"/>
                  </a:lnTo>
                  <a:lnTo>
                    <a:pt x="5306" y="150"/>
                  </a:lnTo>
                  <a:lnTo>
                    <a:pt x="5288" y="197"/>
                  </a:lnTo>
                  <a:lnTo>
                    <a:pt x="5266" y="250"/>
                  </a:lnTo>
                  <a:lnTo>
                    <a:pt x="5240" y="306"/>
                  </a:lnTo>
                  <a:lnTo>
                    <a:pt x="5209" y="366"/>
                  </a:lnTo>
                  <a:lnTo>
                    <a:pt x="5176" y="429"/>
                  </a:lnTo>
                  <a:lnTo>
                    <a:pt x="5138" y="494"/>
                  </a:lnTo>
                  <a:lnTo>
                    <a:pt x="5095" y="560"/>
                  </a:lnTo>
                  <a:lnTo>
                    <a:pt x="5072" y="592"/>
                  </a:lnTo>
                  <a:lnTo>
                    <a:pt x="5048" y="625"/>
                  </a:lnTo>
                  <a:lnTo>
                    <a:pt x="5023" y="658"/>
                  </a:lnTo>
                  <a:lnTo>
                    <a:pt x="4997" y="691"/>
                  </a:lnTo>
                  <a:lnTo>
                    <a:pt x="4969" y="723"/>
                  </a:lnTo>
                  <a:lnTo>
                    <a:pt x="4940" y="755"/>
                  </a:lnTo>
                  <a:lnTo>
                    <a:pt x="4909" y="788"/>
                  </a:lnTo>
                  <a:lnTo>
                    <a:pt x="4877" y="818"/>
                  </a:lnTo>
                  <a:lnTo>
                    <a:pt x="4845" y="849"/>
                  </a:lnTo>
                  <a:lnTo>
                    <a:pt x="4811" y="880"/>
                  </a:lnTo>
                  <a:lnTo>
                    <a:pt x="4775" y="909"/>
                  </a:lnTo>
                  <a:lnTo>
                    <a:pt x="4739" y="936"/>
                  </a:lnTo>
                  <a:lnTo>
                    <a:pt x="4700" y="964"/>
                  </a:lnTo>
                  <a:lnTo>
                    <a:pt x="4661" y="989"/>
                  </a:lnTo>
                  <a:lnTo>
                    <a:pt x="4619" y="1015"/>
                  </a:lnTo>
                  <a:lnTo>
                    <a:pt x="4576" y="1038"/>
                  </a:lnTo>
                  <a:lnTo>
                    <a:pt x="4532" y="1060"/>
                  </a:lnTo>
                  <a:lnTo>
                    <a:pt x="4486" y="1081"/>
                  </a:lnTo>
                  <a:lnTo>
                    <a:pt x="4439" y="1101"/>
                  </a:lnTo>
                  <a:lnTo>
                    <a:pt x="4390" y="1119"/>
                  </a:lnTo>
                  <a:lnTo>
                    <a:pt x="4340" y="1135"/>
                  </a:lnTo>
                  <a:lnTo>
                    <a:pt x="4289" y="1149"/>
                  </a:lnTo>
                  <a:lnTo>
                    <a:pt x="4235" y="1162"/>
                  </a:lnTo>
                  <a:lnTo>
                    <a:pt x="4179" y="1173"/>
                  </a:lnTo>
                  <a:lnTo>
                    <a:pt x="4123" y="1182"/>
                  </a:lnTo>
                  <a:lnTo>
                    <a:pt x="4064" y="1188"/>
                  </a:lnTo>
                  <a:lnTo>
                    <a:pt x="4004" y="1193"/>
                  </a:lnTo>
                  <a:lnTo>
                    <a:pt x="3942" y="1194"/>
                  </a:lnTo>
                  <a:lnTo>
                    <a:pt x="3879" y="1194"/>
                  </a:lnTo>
                  <a:lnTo>
                    <a:pt x="3814" y="1191"/>
                  </a:lnTo>
                  <a:lnTo>
                    <a:pt x="3746" y="1185"/>
                  </a:lnTo>
                  <a:lnTo>
                    <a:pt x="3676" y="1177"/>
                  </a:lnTo>
                  <a:lnTo>
                    <a:pt x="3606" y="1165"/>
                  </a:lnTo>
                  <a:lnTo>
                    <a:pt x="3533" y="1153"/>
                  </a:lnTo>
                  <a:lnTo>
                    <a:pt x="3458" y="1136"/>
                  </a:lnTo>
                  <a:lnTo>
                    <a:pt x="3382" y="1115"/>
                  </a:lnTo>
                  <a:lnTo>
                    <a:pt x="3304" y="1093"/>
                  </a:lnTo>
                  <a:lnTo>
                    <a:pt x="3224" y="1067"/>
                  </a:lnTo>
                  <a:lnTo>
                    <a:pt x="3224" y="1067"/>
                  </a:lnTo>
                  <a:lnTo>
                    <a:pt x="3064" y="1014"/>
                  </a:lnTo>
                  <a:lnTo>
                    <a:pt x="2910" y="965"/>
                  </a:lnTo>
                  <a:lnTo>
                    <a:pt x="2761" y="920"/>
                  </a:lnTo>
                  <a:lnTo>
                    <a:pt x="2618" y="880"/>
                  </a:lnTo>
                  <a:lnTo>
                    <a:pt x="2480" y="842"/>
                  </a:lnTo>
                  <a:lnTo>
                    <a:pt x="2346" y="812"/>
                  </a:lnTo>
                  <a:lnTo>
                    <a:pt x="2219" y="783"/>
                  </a:lnTo>
                  <a:lnTo>
                    <a:pt x="2094" y="760"/>
                  </a:lnTo>
                  <a:lnTo>
                    <a:pt x="1974" y="739"/>
                  </a:lnTo>
                  <a:lnTo>
                    <a:pt x="1859" y="723"/>
                  </a:lnTo>
                  <a:lnTo>
                    <a:pt x="1746" y="712"/>
                  </a:lnTo>
                  <a:lnTo>
                    <a:pt x="1640" y="704"/>
                  </a:lnTo>
                  <a:lnTo>
                    <a:pt x="1535" y="699"/>
                  </a:lnTo>
                  <a:lnTo>
                    <a:pt x="1434" y="699"/>
                  </a:lnTo>
                  <a:lnTo>
                    <a:pt x="1337" y="700"/>
                  </a:lnTo>
                  <a:lnTo>
                    <a:pt x="1242" y="707"/>
                  </a:lnTo>
                  <a:lnTo>
                    <a:pt x="1151" y="718"/>
                  </a:lnTo>
                  <a:lnTo>
                    <a:pt x="1063" y="731"/>
                  </a:lnTo>
                  <a:lnTo>
                    <a:pt x="976" y="749"/>
                  </a:lnTo>
                  <a:lnTo>
                    <a:pt x="893" y="768"/>
                  </a:lnTo>
                  <a:lnTo>
                    <a:pt x="811" y="792"/>
                  </a:lnTo>
                  <a:lnTo>
                    <a:pt x="732" y="820"/>
                  </a:lnTo>
                  <a:lnTo>
                    <a:pt x="652" y="851"/>
                  </a:lnTo>
                  <a:lnTo>
                    <a:pt x="576" y="884"/>
                  </a:lnTo>
                  <a:lnTo>
                    <a:pt x="501" y="920"/>
                  </a:lnTo>
                  <a:lnTo>
                    <a:pt x="427" y="960"/>
                  </a:lnTo>
                  <a:lnTo>
                    <a:pt x="355" y="1004"/>
                  </a:lnTo>
                  <a:lnTo>
                    <a:pt x="283" y="1049"/>
                  </a:lnTo>
                  <a:lnTo>
                    <a:pt x="212" y="1098"/>
                  </a:lnTo>
                  <a:lnTo>
                    <a:pt x="141" y="1149"/>
                  </a:lnTo>
                  <a:lnTo>
                    <a:pt x="71" y="1204"/>
                  </a:lnTo>
                  <a:lnTo>
                    <a:pt x="0" y="1261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630255" name="Freeform 47"/>
            <p:cNvSpPr>
              <a:spLocks/>
            </p:cNvSpPr>
            <p:nvPr userDrawn="1"/>
          </p:nvSpPr>
          <p:spPr bwMode="auto">
            <a:xfrm>
              <a:off x="1187" y="940"/>
              <a:ext cx="5335" cy="688"/>
            </a:xfrm>
            <a:custGeom>
              <a:avLst/>
              <a:gdLst/>
              <a:ahLst/>
              <a:cxnLst>
                <a:cxn ang="0">
                  <a:pos x="5335" y="0"/>
                </a:cxn>
                <a:cxn ang="0">
                  <a:pos x="5315" y="71"/>
                </a:cxn>
                <a:cxn ang="0">
                  <a:pos x="5289" y="150"/>
                </a:cxn>
                <a:cxn ang="0">
                  <a:pos x="5250" y="252"/>
                </a:cxn>
                <a:cxn ang="0">
                  <a:pos x="5196" y="371"/>
                </a:cxn>
                <a:cxn ang="0">
                  <a:pos x="5127" y="501"/>
                </a:cxn>
                <a:cxn ang="0">
                  <a:pos x="5061" y="601"/>
                </a:cxn>
                <a:cxn ang="0">
                  <a:pos x="5014" y="667"/>
                </a:cxn>
                <a:cxn ang="0">
                  <a:pos x="4960" y="735"/>
                </a:cxn>
                <a:cxn ang="0">
                  <a:pos x="4902" y="799"/>
                </a:cxn>
                <a:cxn ang="0">
                  <a:pos x="4838" y="862"/>
                </a:cxn>
                <a:cxn ang="0">
                  <a:pos x="4770" y="924"/>
                </a:cxn>
                <a:cxn ang="0">
                  <a:pos x="4695" y="980"/>
                </a:cxn>
                <a:cxn ang="0">
                  <a:pos x="4614" y="1034"/>
                </a:cxn>
                <a:cxn ang="0">
                  <a:pos x="4528" y="1082"/>
                </a:cxn>
                <a:cxn ang="0">
                  <a:pos x="4436" y="1126"/>
                </a:cxn>
                <a:cxn ang="0">
                  <a:pos x="4338" y="1161"/>
                </a:cxn>
                <a:cxn ang="0">
                  <a:pos x="4232" y="1190"/>
                </a:cxn>
                <a:cxn ang="0">
                  <a:pos x="4121" y="1213"/>
                </a:cxn>
                <a:cxn ang="0">
                  <a:pos x="4003" y="1226"/>
                </a:cxn>
                <a:cxn ang="0">
                  <a:pos x="3877" y="1229"/>
                </a:cxn>
                <a:cxn ang="0">
                  <a:pos x="3745" y="1224"/>
                </a:cxn>
                <a:cxn ang="0">
                  <a:pos x="3605" y="1206"/>
                </a:cxn>
                <a:cxn ang="0">
                  <a:pos x="3456" y="1179"/>
                </a:cxn>
                <a:cxn ang="0">
                  <a:pos x="3301" y="1140"/>
                </a:cxn>
                <a:cxn ang="0">
                  <a:pos x="3220" y="1114"/>
                </a:cxn>
                <a:cxn ang="0">
                  <a:pos x="2905" y="1019"/>
                </a:cxn>
                <a:cxn ang="0">
                  <a:pos x="2612" y="938"/>
                </a:cxn>
                <a:cxn ang="0">
                  <a:pos x="2340" y="875"/>
                </a:cxn>
                <a:cxn ang="0">
                  <a:pos x="2086" y="828"/>
                </a:cxn>
                <a:cxn ang="0">
                  <a:pos x="1851" y="798"/>
                </a:cxn>
                <a:cxn ang="0">
                  <a:pos x="1630" y="782"/>
                </a:cxn>
                <a:cxn ang="0">
                  <a:pos x="1426" y="780"/>
                </a:cxn>
                <a:cxn ang="0">
                  <a:pos x="1235" y="795"/>
                </a:cxn>
                <a:cxn ang="0">
                  <a:pos x="1099" y="814"/>
                </a:cxn>
                <a:cxn ang="0">
                  <a:pos x="1011" y="830"/>
                </a:cxn>
                <a:cxn ang="0">
                  <a:pos x="927" y="851"/>
                </a:cxn>
                <a:cxn ang="0">
                  <a:pos x="804" y="888"/>
                </a:cxn>
                <a:cxn ang="0">
                  <a:pos x="647" y="950"/>
                </a:cxn>
                <a:cxn ang="0">
                  <a:pos x="496" y="1024"/>
                </a:cxn>
                <a:cxn ang="0">
                  <a:pos x="352" y="1109"/>
                </a:cxn>
                <a:cxn ang="0">
                  <a:pos x="210" y="1208"/>
                </a:cxn>
                <a:cxn ang="0">
                  <a:pos x="70" y="1316"/>
                </a:cxn>
              </a:cxnLst>
              <a:rect l="0" t="0" r="r" b="b"/>
              <a:pathLst>
                <a:path w="5335" h="1376">
                  <a:moveTo>
                    <a:pt x="5335" y="0"/>
                  </a:moveTo>
                  <a:lnTo>
                    <a:pt x="5335" y="0"/>
                  </a:lnTo>
                  <a:lnTo>
                    <a:pt x="5331" y="18"/>
                  </a:lnTo>
                  <a:lnTo>
                    <a:pt x="5315" y="71"/>
                  </a:lnTo>
                  <a:lnTo>
                    <a:pt x="5304" y="107"/>
                  </a:lnTo>
                  <a:lnTo>
                    <a:pt x="5289" y="150"/>
                  </a:lnTo>
                  <a:lnTo>
                    <a:pt x="5271" y="199"/>
                  </a:lnTo>
                  <a:lnTo>
                    <a:pt x="5250" y="252"/>
                  </a:lnTo>
                  <a:lnTo>
                    <a:pt x="5225" y="310"/>
                  </a:lnTo>
                  <a:lnTo>
                    <a:pt x="5196" y="371"/>
                  </a:lnTo>
                  <a:lnTo>
                    <a:pt x="5163" y="434"/>
                  </a:lnTo>
                  <a:lnTo>
                    <a:pt x="5127" y="501"/>
                  </a:lnTo>
                  <a:lnTo>
                    <a:pt x="5085" y="567"/>
                  </a:lnTo>
                  <a:lnTo>
                    <a:pt x="5061" y="601"/>
                  </a:lnTo>
                  <a:lnTo>
                    <a:pt x="5038" y="635"/>
                  </a:lnTo>
                  <a:lnTo>
                    <a:pt x="5014" y="667"/>
                  </a:lnTo>
                  <a:lnTo>
                    <a:pt x="4988" y="701"/>
                  </a:lnTo>
                  <a:lnTo>
                    <a:pt x="4960" y="735"/>
                  </a:lnTo>
                  <a:lnTo>
                    <a:pt x="4932" y="767"/>
                  </a:lnTo>
                  <a:lnTo>
                    <a:pt x="4902" y="799"/>
                  </a:lnTo>
                  <a:lnTo>
                    <a:pt x="4871" y="832"/>
                  </a:lnTo>
                  <a:lnTo>
                    <a:pt x="4838" y="862"/>
                  </a:lnTo>
                  <a:lnTo>
                    <a:pt x="4804" y="893"/>
                  </a:lnTo>
                  <a:lnTo>
                    <a:pt x="4770" y="924"/>
                  </a:lnTo>
                  <a:lnTo>
                    <a:pt x="4734" y="953"/>
                  </a:lnTo>
                  <a:lnTo>
                    <a:pt x="4695" y="980"/>
                  </a:lnTo>
                  <a:lnTo>
                    <a:pt x="4656" y="1008"/>
                  </a:lnTo>
                  <a:lnTo>
                    <a:pt x="4614" y="1034"/>
                  </a:lnTo>
                  <a:lnTo>
                    <a:pt x="4573" y="1059"/>
                  </a:lnTo>
                  <a:lnTo>
                    <a:pt x="4528" y="1082"/>
                  </a:lnTo>
                  <a:lnTo>
                    <a:pt x="4484" y="1105"/>
                  </a:lnTo>
                  <a:lnTo>
                    <a:pt x="4436" y="1126"/>
                  </a:lnTo>
                  <a:lnTo>
                    <a:pt x="4388" y="1143"/>
                  </a:lnTo>
                  <a:lnTo>
                    <a:pt x="4338" y="1161"/>
                  </a:lnTo>
                  <a:lnTo>
                    <a:pt x="4287" y="1177"/>
                  </a:lnTo>
                  <a:lnTo>
                    <a:pt x="4232" y="1190"/>
                  </a:lnTo>
                  <a:lnTo>
                    <a:pt x="4178" y="1203"/>
                  </a:lnTo>
                  <a:lnTo>
                    <a:pt x="4121" y="1213"/>
                  </a:lnTo>
                  <a:lnTo>
                    <a:pt x="4063" y="1219"/>
                  </a:lnTo>
                  <a:lnTo>
                    <a:pt x="4003" y="1226"/>
                  </a:lnTo>
                  <a:lnTo>
                    <a:pt x="3941" y="1229"/>
                  </a:lnTo>
                  <a:lnTo>
                    <a:pt x="3877" y="1229"/>
                  </a:lnTo>
                  <a:lnTo>
                    <a:pt x="3812" y="1227"/>
                  </a:lnTo>
                  <a:lnTo>
                    <a:pt x="3745" y="1224"/>
                  </a:lnTo>
                  <a:lnTo>
                    <a:pt x="3676" y="1216"/>
                  </a:lnTo>
                  <a:lnTo>
                    <a:pt x="3605" y="1206"/>
                  </a:lnTo>
                  <a:lnTo>
                    <a:pt x="3531" y="1195"/>
                  </a:lnTo>
                  <a:lnTo>
                    <a:pt x="3456" y="1179"/>
                  </a:lnTo>
                  <a:lnTo>
                    <a:pt x="3380" y="1161"/>
                  </a:lnTo>
                  <a:lnTo>
                    <a:pt x="3301" y="1140"/>
                  </a:lnTo>
                  <a:lnTo>
                    <a:pt x="3220" y="1114"/>
                  </a:lnTo>
                  <a:lnTo>
                    <a:pt x="3220" y="1114"/>
                  </a:lnTo>
                  <a:lnTo>
                    <a:pt x="3061" y="1064"/>
                  </a:lnTo>
                  <a:lnTo>
                    <a:pt x="2905" y="1019"/>
                  </a:lnTo>
                  <a:lnTo>
                    <a:pt x="2756" y="977"/>
                  </a:lnTo>
                  <a:lnTo>
                    <a:pt x="2612" y="938"/>
                  </a:lnTo>
                  <a:lnTo>
                    <a:pt x="2473" y="906"/>
                  </a:lnTo>
                  <a:lnTo>
                    <a:pt x="2340" y="875"/>
                  </a:lnTo>
                  <a:lnTo>
                    <a:pt x="2211" y="851"/>
                  </a:lnTo>
                  <a:lnTo>
                    <a:pt x="2086" y="828"/>
                  </a:lnTo>
                  <a:lnTo>
                    <a:pt x="1966" y="811"/>
                  </a:lnTo>
                  <a:lnTo>
                    <a:pt x="1851" y="798"/>
                  </a:lnTo>
                  <a:lnTo>
                    <a:pt x="1739" y="788"/>
                  </a:lnTo>
                  <a:lnTo>
                    <a:pt x="1630" y="782"/>
                  </a:lnTo>
                  <a:lnTo>
                    <a:pt x="1526" y="780"/>
                  </a:lnTo>
                  <a:lnTo>
                    <a:pt x="1426" y="780"/>
                  </a:lnTo>
                  <a:lnTo>
                    <a:pt x="1329" y="785"/>
                  </a:lnTo>
                  <a:lnTo>
                    <a:pt x="1235" y="795"/>
                  </a:lnTo>
                  <a:lnTo>
                    <a:pt x="1143" y="806"/>
                  </a:lnTo>
                  <a:lnTo>
                    <a:pt x="1099" y="814"/>
                  </a:lnTo>
                  <a:lnTo>
                    <a:pt x="1054" y="822"/>
                  </a:lnTo>
                  <a:lnTo>
                    <a:pt x="1011" y="830"/>
                  </a:lnTo>
                  <a:lnTo>
                    <a:pt x="970" y="840"/>
                  </a:lnTo>
                  <a:lnTo>
                    <a:pt x="927" y="851"/>
                  </a:lnTo>
                  <a:lnTo>
                    <a:pt x="885" y="862"/>
                  </a:lnTo>
                  <a:lnTo>
                    <a:pt x="804" y="888"/>
                  </a:lnTo>
                  <a:lnTo>
                    <a:pt x="725" y="917"/>
                  </a:lnTo>
                  <a:lnTo>
                    <a:pt x="647" y="950"/>
                  </a:lnTo>
                  <a:lnTo>
                    <a:pt x="571" y="985"/>
                  </a:lnTo>
                  <a:lnTo>
                    <a:pt x="496" y="1024"/>
                  </a:lnTo>
                  <a:lnTo>
                    <a:pt x="424" y="1064"/>
                  </a:lnTo>
                  <a:lnTo>
                    <a:pt x="352" y="1109"/>
                  </a:lnTo>
                  <a:lnTo>
                    <a:pt x="280" y="1156"/>
                  </a:lnTo>
                  <a:lnTo>
                    <a:pt x="210" y="1208"/>
                  </a:lnTo>
                  <a:lnTo>
                    <a:pt x="139" y="1261"/>
                  </a:lnTo>
                  <a:lnTo>
                    <a:pt x="70" y="1316"/>
                  </a:lnTo>
                  <a:lnTo>
                    <a:pt x="0" y="137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630256" name="Freeform 48"/>
            <p:cNvSpPr>
              <a:spLocks/>
            </p:cNvSpPr>
            <p:nvPr userDrawn="1"/>
          </p:nvSpPr>
          <p:spPr bwMode="auto">
            <a:xfrm>
              <a:off x="1229" y="911"/>
              <a:ext cx="5314" cy="745"/>
            </a:xfrm>
            <a:custGeom>
              <a:avLst/>
              <a:gdLst/>
              <a:ahLst/>
              <a:cxnLst>
                <a:cxn ang="0">
                  <a:pos x="5314" y="0"/>
                </a:cxn>
                <a:cxn ang="0">
                  <a:pos x="5296" y="71"/>
                </a:cxn>
                <a:cxn ang="0">
                  <a:pos x="5271" y="153"/>
                </a:cxn>
                <a:cxn ang="0">
                  <a:pos x="5233" y="257"/>
                </a:cxn>
                <a:cxn ang="0">
                  <a:pos x="5180" y="376"/>
                </a:cxn>
                <a:cxn ang="0">
                  <a:pos x="5112" y="507"/>
                </a:cxn>
                <a:cxn ang="0">
                  <a:pos x="5050" y="609"/>
                </a:cxn>
                <a:cxn ang="0">
                  <a:pos x="5003" y="678"/>
                </a:cxn>
                <a:cxn ang="0">
                  <a:pos x="4950" y="746"/>
                </a:cxn>
                <a:cxn ang="0">
                  <a:pos x="4893" y="812"/>
                </a:cxn>
                <a:cxn ang="0">
                  <a:pos x="4830" y="878"/>
                </a:cxn>
                <a:cxn ang="0">
                  <a:pos x="4762" y="940"/>
                </a:cxn>
                <a:cxn ang="0">
                  <a:pos x="4689" y="999"/>
                </a:cxn>
                <a:cxn ang="0">
                  <a:pos x="4610" y="1054"/>
                </a:cxn>
                <a:cxn ang="0">
                  <a:pos x="4524" y="1104"/>
                </a:cxn>
                <a:cxn ang="0">
                  <a:pos x="4432" y="1150"/>
                </a:cxn>
                <a:cxn ang="0">
                  <a:pos x="4335" y="1188"/>
                </a:cxn>
                <a:cxn ang="0">
                  <a:pos x="4229" y="1219"/>
                </a:cxn>
                <a:cxn ang="0">
                  <a:pos x="4118" y="1243"/>
                </a:cxn>
                <a:cxn ang="0">
                  <a:pos x="4000" y="1259"/>
                </a:cxn>
                <a:cxn ang="0">
                  <a:pos x="3875" y="1266"/>
                </a:cxn>
                <a:cxn ang="0">
                  <a:pos x="3742" y="1263"/>
                </a:cxn>
                <a:cxn ang="0">
                  <a:pos x="3602" y="1248"/>
                </a:cxn>
                <a:cxn ang="0">
                  <a:pos x="3453" y="1224"/>
                </a:cxn>
                <a:cxn ang="0">
                  <a:pos x="3298" y="1187"/>
                </a:cxn>
                <a:cxn ang="0">
                  <a:pos x="3217" y="1164"/>
                </a:cxn>
                <a:cxn ang="0">
                  <a:pos x="2899" y="1074"/>
                </a:cxn>
                <a:cxn ang="0">
                  <a:pos x="2605" y="999"/>
                </a:cxn>
                <a:cxn ang="0">
                  <a:pos x="2333" y="941"/>
                </a:cxn>
                <a:cxn ang="0">
                  <a:pos x="2079" y="899"/>
                </a:cxn>
                <a:cxn ang="0">
                  <a:pos x="1843" y="872"/>
                </a:cxn>
                <a:cxn ang="0">
                  <a:pos x="1622" y="861"/>
                </a:cxn>
                <a:cxn ang="0">
                  <a:pos x="1418" y="864"/>
                </a:cxn>
                <a:cxn ang="0">
                  <a:pos x="1226" y="882"/>
                </a:cxn>
                <a:cxn ang="0">
                  <a:pos x="1134" y="896"/>
                </a:cxn>
                <a:cxn ang="0">
                  <a:pos x="1047" y="912"/>
                </a:cxn>
                <a:cxn ang="0">
                  <a:pos x="961" y="933"/>
                </a:cxn>
                <a:cxn ang="0">
                  <a:pos x="878" y="957"/>
                </a:cxn>
                <a:cxn ang="0">
                  <a:pos x="718" y="1016"/>
                </a:cxn>
                <a:cxn ang="0">
                  <a:pos x="565" y="1087"/>
                </a:cxn>
                <a:cxn ang="0">
                  <a:pos x="419" y="1171"/>
                </a:cxn>
                <a:cxn ang="0">
                  <a:pos x="276" y="1266"/>
                </a:cxn>
                <a:cxn ang="0">
                  <a:pos x="138" y="1372"/>
                </a:cxn>
                <a:cxn ang="0">
                  <a:pos x="0" y="1490"/>
                </a:cxn>
              </a:cxnLst>
              <a:rect l="0" t="0" r="r" b="b"/>
              <a:pathLst>
                <a:path w="5314" h="1490">
                  <a:moveTo>
                    <a:pt x="5314" y="0"/>
                  </a:moveTo>
                  <a:lnTo>
                    <a:pt x="5314" y="0"/>
                  </a:lnTo>
                  <a:lnTo>
                    <a:pt x="5309" y="19"/>
                  </a:lnTo>
                  <a:lnTo>
                    <a:pt x="5296" y="71"/>
                  </a:lnTo>
                  <a:lnTo>
                    <a:pt x="5284" y="110"/>
                  </a:lnTo>
                  <a:lnTo>
                    <a:pt x="5271" y="153"/>
                  </a:lnTo>
                  <a:lnTo>
                    <a:pt x="5254" y="202"/>
                  </a:lnTo>
                  <a:lnTo>
                    <a:pt x="5233" y="257"/>
                  </a:lnTo>
                  <a:lnTo>
                    <a:pt x="5208" y="315"/>
                  </a:lnTo>
                  <a:lnTo>
                    <a:pt x="5180" y="376"/>
                  </a:lnTo>
                  <a:lnTo>
                    <a:pt x="5148" y="441"/>
                  </a:lnTo>
                  <a:lnTo>
                    <a:pt x="5112" y="507"/>
                  </a:lnTo>
                  <a:lnTo>
                    <a:pt x="5072" y="575"/>
                  </a:lnTo>
                  <a:lnTo>
                    <a:pt x="5050" y="609"/>
                  </a:lnTo>
                  <a:lnTo>
                    <a:pt x="5026" y="644"/>
                  </a:lnTo>
                  <a:lnTo>
                    <a:pt x="5003" y="678"/>
                  </a:lnTo>
                  <a:lnTo>
                    <a:pt x="4976" y="712"/>
                  </a:lnTo>
                  <a:lnTo>
                    <a:pt x="4950" y="746"/>
                  </a:lnTo>
                  <a:lnTo>
                    <a:pt x="4922" y="780"/>
                  </a:lnTo>
                  <a:lnTo>
                    <a:pt x="4893" y="812"/>
                  </a:lnTo>
                  <a:lnTo>
                    <a:pt x="4862" y="846"/>
                  </a:lnTo>
                  <a:lnTo>
                    <a:pt x="4830" y="878"/>
                  </a:lnTo>
                  <a:lnTo>
                    <a:pt x="4797" y="909"/>
                  </a:lnTo>
                  <a:lnTo>
                    <a:pt x="4762" y="940"/>
                  </a:lnTo>
                  <a:lnTo>
                    <a:pt x="4726" y="970"/>
                  </a:lnTo>
                  <a:lnTo>
                    <a:pt x="4689" y="999"/>
                  </a:lnTo>
                  <a:lnTo>
                    <a:pt x="4650" y="1027"/>
                  </a:lnTo>
                  <a:lnTo>
                    <a:pt x="4610" y="1054"/>
                  </a:lnTo>
                  <a:lnTo>
                    <a:pt x="4568" y="1080"/>
                  </a:lnTo>
                  <a:lnTo>
                    <a:pt x="4524" y="1104"/>
                  </a:lnTo>
                  <a:lnTo>
                    <a:pt x="4479" y="1127"/>
                  </a:lnTo>
                  <a:lnTo>
                    <a:pt x="4432" y="1150"/>
                  </a:lnTo>
                  <a:lnTo>
                    <a:pt x="4385" y="1169"/>
                  </a:lnTo>
                  <a:lnTo>
                    <a:pt x="4335" y="1188"/>
                  </a:lnTo>
                  <a:lnTo>
                    <a:pt x="4283" y="1205"/>
                  </a:lnTo>
                  <a:lnTo>
                    <a:pt x="4229" y="1219"/>
                  </a:lnTo>
                  <a:lnTo>
                    <a:pt x="4175" y="1232"/>
                  </a:lnTo>
                  <a:lnTo>
                    <a:pt x="4118" y="1243"/>
                  </a:lnTo>
                  <a:lnTo>
                    <a:pt x="4060" y="1251"/>
                  </a:lnTo>
                  <a:lnTo>
                    <a:pt x="4000" y="1259"/>
                  </a:lnTo>
                  <a:lnTo>
                    <a:pt x="3939" y="1263"/>
                  </a:lnTo>
                  <a:lnTo>
                    <a:pt x="3875" y="1266"/>
                  </a:lnTo>
                  <a:lnTo>
                    <a:pt x="3810" y="1264"/>
                  </a:lnTo>
                  <a:lnTo>
                    <a:pt x="3742" y="1263"/>
                  </a:lnTo>
                  <a:lnTo>
                    <a:pt x="3673" y="1256"/>
                  </a:lnTo>
                  <a:lnTo>
                    <a:pt x="3602" y="1248"/>
                  </a:lnTo>
                  <a:lnTo>
                    <a:pt x="3528" y="1237"/>
                  </a:lnTo>
                  <a:lnTo>
                    <a:pt x="3453" y="1224"/>
                  </a:lnTo>
                  <a:lnTo>
                    <a:pt x="3377" y="1206"/>
                  </a:lnTo>
                  <a:lnTo>
                    <a:pt x="3298" y="1187"/>
                  </a:lnTo>
                  <a:lnTo>
                    <a:pt x="3217" y="1164"/>
                  </a:lnTo>
                  <a:lnTo>
                    <a:pt x="3217" y="1164"/>
                  </a:lnTo>
                  <a:lnTo>
                    <a:pt x="3055" y="1116"/>
                  </a:lnTo>
                  <a:lnTo>
                    <a:pt x="2899" y="1074"/>
                  </a:lnTo>
                  <a:lnTo>
                    <a:pt x="2751" y="1033"/>
                  </a:lnTo>
                  <a:lnTo>
                    <a:pt x="2605" y="999"/>
                  </a:lnTo>
                  <a:lnTo>
                    <a:pt x="2466" y="969"/>
                  </a:lnTo>
                  <a:lnTo>
                    <a:pt x="2333" y="941"/>
                  </a:lnTo>
                  <a:lnTo>
                    <a:pt x="2202" y="919"/>
                  </a:lnTo>
                  <a:lnTo>
                    <a:pt x="2079" y="899"/>
                  </a:lnTo>
                  <a:lnTo>
                    <a:pt x="1958" y="885"/>
                  </a:lnTo>
                  <a:lnTo>
                    <a:pt x="1843" y="872"/>
                  </a:lnTo>
                  <a:lnTo>
                    <a:pt x="1730" y="865"/>
                  </a:lnTo>
                  <a:lnTo>
                    <a:pt x="1622" y="861"/>
                  </a:lnTo>
                  <a:lnTo>
                    <a:pt x="1518" y="861"/>
                  </a:lnTo>
                  <a:lnTo>
                    <a:pt x="1418" y="864"/>
                  </a:lnTo>
                  <a:lnTo>
                    <a:pt x="1321" y="872"/>
                  </a:lnTo>
                  <a:lnTo>
                    <a:pt x="1226" y="882"/>
                  </a:lnTo>
                  <a:lnTo>
                    <a:pt x="1180" y="888"/>
                  </a:lnTo>
                  <a:lnTo>
                    <a:pt x="1134" y="896"/>
                  </a:lnTo>
                  <a:lnTo>
                    <a:pt x="1090" y="904"/>
                  </a:lnTo>
                  <a:lnTo>
                    <a:pt x="1047" y="912"/>
                  </a:lnTo>
                  <a:lnTo>
                    <a:pt x="1004" y="924"/>
                  </a:lnTo>
                  <a:lnTo>
                    <a:pt x="961" y="933"/>
                  </a:lnTo>
                  <a:lnTo>
                    <a:pt x="919" y="945"/>
                  </a:lnTo>
                  <a:lnTo>
                    <a:pt x="878" y="957"/>
                  </a:lnTo>
                  <a:lnTo>
                    <a:pt x="797" y="985"/>
                  </a:lnTo>
                  <a:lnTo>
                    <a:pt x="718" y="1016"/>
                  </a:lnTo>
                  <a:lnTo>
                    <a:pt x="640" y="1050"/>
                  </a:lnTo>
                  <a:lnTo>
                    <a:pt x="565" y="1087"/>
                  </a:lnTo>
                  <a:lnTo>
                    <a:pt x="492" y="1127"/>
                  </a:lnTo>
                  <a:lnTo>
                    <a:pt x="419" y="1171"/>
                  </a:lnTo>
                  <a:lnTo>
                    <a:pt x="347" y="1216"/>
                  </a:lnTo>
                  <a:lnTo>
                    <a:pt x="276" y="1266"/>
                  </a:lnTo>
                  <a:lnTo>
                    <a:pt x="207" y="1318"/>
                  </a:lnTo>
                  <a:lnTo>
                    <a:pt x="138" y="1372"/>
                  </a:lnTo>
                  <a:lnTo>
                    <a:pt x="70" y="1431"/>
                  </a:lnTo>
                  <a:lnTo>
                    <a:pt x="0" y="149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630257" name="Freeform 49"/>
            <p:cNvSpPr>
              <a:spLocks/>
            </p:cNvSpPr>
            <p:nvPr userDrawn="1"/>
          </p:nvSpPr>
          <p:spPr bwMode="auto">
            <a:xfrm>
              <a:off x="1272" y="882"/>
              <a:ext cx="5291" cy="803"/>
            </a:xfrm>
            <a:custGeom>
              <a:avLst/>
              <a:gdLst/>
              <a:ahLst/>
              <a:cxnLst>
                <a:cxn ang="0">
                  <a:pos x="5291" y="0"/>
                </a:cxn>
                <a:cxn ang="0">
                  <a:pos x="5273" y="73"/>
                </a:cxn>
                <a:cxn ang="0">
                  <a:pos x="5250" y="155"/>
                </a:cxn>
                <a:cxn ang="0">
                  <a:pos x="5214" y="260"/>
                </a:cxn>
                <a:cxn ang="0">
                  <a:pos x="5162" y="381"/>
                </a:cxn>
                <a:cxn ang="0">
                  <a:pos x="5097" y="515"/>
                </a:cxn>
                <a:cxn ang="0">
                  <a:pos x="5036" y="618"/>
                </a:cxn>
                <a:cxn ang="0">
                  <a:pos x="4989" y="688"/>
                </a:cxn>
                <a:cxn ang="0">
                  <a:pos x="4937" y="757"/>
                </a:cxn>
                <a:cxn ang="0">
                  <a:pos x="4882" y="827"/>
                </a:cxn>
                <a:cxn ang="0">
                  <a:pos x="4821" y="893"/>
                </a:cxn>
                <a:cxn ang="0">
                  <a:pos x="4753" y="956"/>
                </a:cxn>
                <a:cxn ang="0">
                  <a:pos x="4681" y="1017"/>
                </a:cxn>
                <a:cxn ang="0">
                  <a:pos x="4603" y="1074"/>
                </a:cxn>
                <a:cxn ang="0">
                  <a:pos x="4518" y="1127"/>
                </a:cxn>
                <a:cxn ang="0">
                  <a:pos x="4426" y="1174"/>
                </a:cxn>
                <a:cxn ang="0">
                  <a:pos x="4329" y="1214"/>
                </a:cxn>
                <a:cxn ang="0">
                  <a:pos x="4225" y="1248"/>
                </a:cxn>
                <a:cxn ang="0">
                  <a:pos x="4114" y="1274"/>
                </a:cxn>
                <a:cxn ang="0">
                  <a:pos x="3996" y="1292"/>
                </a:cxn>
                <a:cxn ang="0">
                  <a:pos x="3871" y="1301"/>
                </a:cxn>
                <a:cxn ang="0">
                  <a:pos x="3738" y="1301"/>
                </a:cxn>
                <a:cxn ang="0">
                  <a:pos x="3598" y="1290"/>
                </a:cxn>
                <a:cxn ang="0">
                  <a:pos x="3449" y="1267"/>
                </a:cxn>
                <a:cxn ang="0">
                  <a:pos x="3292" y="1233"/>
                </a:cxn>
                <a:cxn ang="0">
                  <a:pos x="3212" y="1212"/>
                </a:cxn>
                <a:cxn ang="0">
                  <a:pos x="2894" y="1129"/>
                </a:cxn>
                <a:cxn ang="0">
                  <a:pos x="2598" y="1059"/>
                </a:cxn>
                <a:cxn ang="0">
                  <a:pos x="2323" y="1007"/>
                </a:cxn>
                <a:cxn ang="0">
                  <a:pos x="2069" y="970"/>
                </a:cxn>
                <a:cxn ang="0">
                  <a:pos x="1833" y="948"/>
                </a:cxn>
                <a:cxn ang="0">
                  <a:pos x="1612" y="941"/>
                </a:cxn>
                <a:cxn ang="0">
                  <a:pos x="1408" y="948"/>
                </a:cxn>
                <a:cxn ang="0">
                  <a:pos x="1216" y="969"/>
                </a:cxn>
                <a:cxn ang="0">
                  <a:pos x="1126" y="985"/>
                </a:cxn>
                <a:cxn ang="0">
                  <a:pos x="1037" y="1004"/>
                </a:cxn>
                <a:cxn ang="0">
                  <a:pos x="953" y="1027"/>
                </a:cxn>
                <a:cxn ang="0">
                  <a:pos x="869" y="1053"/>
                </a:cxn>
                <a:cxn ang="0">
                  <a:pos x="789" y="1082"/>
                </a:cxn>
                <a:cxn ang="0">
                  <a:pos x="635" y="1150"/>
                </a:cxn>
                <a:cxn ang="0">
                  <a:pos x="486" y="1230"/>
                </a:cxn>
                <a:cxn ang="0">
                  <a:pos x="343" y="1324"/>
                </a:cxn>
                <a:cxn ang="0">
                  <a:pos x="204" y="1429"/>
                </a:cxn>
                <a:cxn ang="0">
                  <a:pos x="68" y="1545"/>
                </a:cxn>
              </a:cxnLst>
              <a:rect l="0" t="0" r="r" b="b"/>
              <a:pathLst>
                <a:path w="5291" h="1606">
                  <a:moveTo>
                    <a:pt x="5291" y="0"/>
                  </a:moveTo>
                  <a:lnTo>
                    <a:pt x="5291" y="0"/>
                  </a:lnTo>
                  <a:lnTo>
                    <a:pt x="5287" y="19"/>
                  </a:lnTo>
                  <a:lnTo>
                    <a:pt x="5273" y="73"/>
                  </a:lnTo>
                  <a:lnTo>
                    <a:pt x="5264" y="111"/>
                  </a:lnTo>
                  <a:lnTo>
                    <a:pt x="5250" y="155"/>
                  </a:lnTo>
                  <a:lnTo>
                    <a:pt x="5233" y="205"/>
                  </a:lnTo>
                  <a:lnTo>
                    <a:pt x="5214" y="260"/>
                  </a:lnTo>
                  <a:lnTo>
                    <a:pt x="5190" y="318"/>
                  </a:lnTo>
                  <a:lnTo>
                    <a:pt x="5162" y="381"/>
                  </a:lnTo>
                  <a:lnTo>
                    <a:pt x="5132" y="447"/>
                  </a:lnTo>
                  <a:lnTo>
                    <a:pt x="5097" y="515"/>
                  </a:lnTo>
                  <a:lnTo>
                    <a:pt x="5057" y="583"/>
                  </a:lnTo>
                  <a:lnTo>
                    <a:pt x="5036" y="618"/>
                  </a:lnTo>
                  <a:lnTo>
                    <a:pt x="5014" y="654"/>
                  </a:lnTo>
                  <a:lnTo>
                    <a:pt x="4989" y="688"/>
                  </a:lnTo>
                  <a:lnTo>
                    <a:pt x="4964" y="723"/>
                  </a:lnTo>
                  <a:lnTo>
                    <a:pt x="4937" y="757"/>
                  </a:lnTo>
                  <a:lnTo>
                    <a:pt x="4911" y="791"/>
                  </a:lnTo>
                  <a:lnTo>
                    <a:pt x="4882" y="827"/>
                  </a:lnTo>
                  <a:lnTo>
                    <a:pt x="4851" y="859"/>
                  </a:lnTo>
                  <a:lnTo>
                    <a:pt x="4821" y="893"/>
                  </a:lnTo>
                  <a:lnTo>
                    <a:pt x="4787" y="925"/>
                  </a:lnTo>
                  <a:lnTo>
                    <a:pt x="4753" y="956"/>
                  </a:lnTo>
                  <a:lnTo>
                    <a:pt x="4718" y="988"/>
                  </a:lnTo>
                  <a:lnTo>
                    <a:pt x="4681" y="1017"/>
                  </a:lnTo>
                  <a:lnTo>
                    <a:pt x="4642" y="1046"/>
                  </a:lnTo>
                  <a:lnTo>
                    <a:pt x="4603" y="1074"/>
                  </a:lnTo>
                  <a:lnTo>
                    <a:pt x="4561" y="1101"/>
                  </a:lnTo>
                  <a:lnTo>
                    <a:pt x="4518" y="1127"/>
                  </a:lnTo>
                  <a:lnTo>
                    <a:pt x="4472" y="1151"/>
                  </a:lnTo>
                  <a:lnTo>
                    <a:pt x="4426" y="1174"/>
                  </a:lnTo>
                  <a:lnTo>
                    <a:pt x="4379" y="1195"/>
                  </a:lnTo>
                  <a:lnTo>
                    <a:pt x="4329" y="1214"/>
                  </a:lnTo>
                  <a:lnTo>
                    <a:pt x="4278" y="1232"/>
                  </a:lnTo>
                  <a:lnTo>
                    <a:pt x="4225" y="1248"/>
                  </a:lnTo>
                  <a:lnTo>
                    <a:pt x="4171" y="1263"/>
                  </a:lnTo>
                  <a:lnTo>
                    <a:pt x="4114" y="1274"/>
                  </a:lnTo>
                  <a:lnTo>
                    <a:pt x="4056" y="1284"/>
                  </a:lnTo>
                  <a:lnTo>
                    <a:pt x="3996" y="1292"/>
                  </a:lnTo>
                  <a:lnTo>
                    <a:pt x="3935" y="1298"/>
                  </a:lnTo>
                  <a:lnTo>
                    <a:pt x="3871" y="1301"/>
                  </a:lnTo>
                  <a:lnTo>
                    <a:pt x="3806" y="1303"/>
                  </a:lnTo>
                  <a:lnTo>
                    <a:pt x="3738" y="1301"/>
                  </a:lnTo>
                  <a:lnTo>
                    <a:pt x="3668" y="1296"/>
                  </a:lnTo>
                  <a:lnTo>
                    <a:pt x="3598" y="1290"/>
                  </a:lnTo>
                  <a:lnTo>
                    <a:pt x="3524" y="1280"/>
                  </a:lnTo>
                  <a:lnTo>
                    <a:pt x="3449" y="1267"/>
                  </a:lnTo>
                  <a:lnTo>
                    <a:pt x="3371" y="1253"/>
                  </a:lnTo>
                  <a:lnTo>
                    <a:pt x="3292" y="1233"/>
                  </a:lnTo>
                  <a:lnTo>
                    <a:pt x="3212" y="1212"/>
                  </a:lnTo>
                  <a:lnTo>
                    <a:pt x="3212" y="1212"/>
                  </a:lnTo>
                  <a:lnTo>
                    <a:pt x="3049" y="1167"/>
                  </a:lnTo>
                  <a:lnTo>
                    <a:pt x="2894" y="1129"/>
                  </a:lnTo>
                  <a:lnTo>
                    <a:pt x="2742" y="1091"/>
                  </a:lnTo>
                  <a:lnTo>
                    <a:pt x="2598" y="1059"/>
                  </a:lnTo>
                  <a:lnTo>
                    <a:pt x="2458" y="1032"/>
                  </a:lnTo>
                  <a:lnTo>
                    <a:pt x="2323" y="1007"/>
                  </a:lnTo>
                  <a:lnTo>
                    <a:pt x="2194" y="986"/>
                  </a:lnTo>
                  <a:lnTo>
                    <a:pt x="2069" y="970"/>
                  </a:lnTo>
                  <a:lnTo>
                    <a:pt x="1948" y="957"/>
                  </a:lnTo>
                  <a:lnTo>
                    <a:pt x="1833" y="948"/>
                  </a:lnTo>
                  <a:lnTo>
                    <a:pt x="1720" y="943"/>
                  </a:lnTo>
                  <a:lnTo>
                    <a:pt x="1612" y="941"/>
                  </a:lnTo>
                  <a:lnTo>
                    <a:pt x="1508" y="943"/>
                  </a:lnTo>
                  <a:lnTo>
                    <a:pt x="1408" y="948"/>
                  </a:lnTo>
                  <a:lnTo>
                    <a:pt x="1311" y="957"/>
                  </a:lnTo>
                  <a:lnTo>
                    <a:pt x="1216" y="969"/>
                  </a:lnTo>
                  <a:lnTo>
                    <a:pt x="1171" y="977"/>
                  </a:lnTo>
                  <a:lnTo>
                    <a:pt x="1126" y="985"/>
                  </a:lnTo>
                  <a:lnTo>
                    <a:pt x="1082" y="994"/>
                  </a:lnTo>
                  <a:lnTo>
                    <a:pt x="1037" y="1004"/>
                  </a:lnTo>
                  <a:lnTo>
                    <a:pt x="994" y="1015"/>
                  </a:lnTo>
                  <a:lnTo>
                    <a:pt x="953" y="1027"/>
                  </a:lnTo>
                  <a:lnTo>
                    <a:pt x="911" y="1040"/>
                  </a:lnTo>
                  <a:lnTo>
                    <a:pt x="869" y="1053"/>
                  </a:lnTo>
                  <a:lnTo>
                    <a:pt x="829" y="1067"/>
                  </a:lnTo>
                  <a:lnTo>
                    <a:pt x="789" y="1082"/>
                  </a:lnTo>
                  <a:lnTo>
                    <a:pt x="711" y="1114"/>
                  </a:lnTo>
                  <a:lnTo>
                    <a:pt x="635" y="1150"/>
                  </a:lnTo>
                  <a:lnTo>
                    <a:pt x="560" y="1188"/>
                  </a:lnTo>
                  <a:lnTo>
                    <a:pt x="486" y="1230"/>
                  </a:lnTo>
                  <a:lnTo>
                    <a:pt x="414" y="1275"/>
                  </a:lnTo>
                  <a:lnTo>
                    <a:pt x="343" y="1324"/>
                  </a:lnTo>
                  <a:lnTo>
                    <a:pt x="274" y="1374"/>
                  </a:lnTo>
                  <a:lnTo>
                    <a:pt x="204" y="1429"/>
                  </a:lnTo>
                  <a:lnTo>
                    <a:pt x="136" y="1485"/>
                  </a:lnTo>
                  <a:lnTo>
                    <a:pt x="68" y="1545"/>
                  </a:lnTo>
                  <a:lnTo>
                    <a:pt x="0" y="160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630258" name="Freeform 50"/>
            <p:cNvSpPr>
              <a:spLocks/>
            </p:cNvSpPr>
            <p:nvPr userDrawn="1"/>
          </p:nvSpPr>
          <p:spPr bwMode="auto">
            <a:xfrm>
              <a:off x="1317" y="854"/>
              <a:ext cx="5265" cy="860"/>
            </a:xfrm>
            <a:custGeom>
              <a:avLst/>
              <a:gdLst/>
              <a:ahLst/>
              <a:cxnLst>
                <a:cxn ang="0">
                  <a:pos x="5265" y="0"/>
                </a:cxn>
                <a:cxn ang="0">
                  <a:pos x="5249" y="73"/>
                </a:cxn>
                <a:cxn ang="0">
                  <a:pos x="5226" y="155"/>
                </a:cxn>
                <a:cxn ang="0">
                  <a:pos x="5191" y="262"/>
                </a:cxn>
                <a:cxn ang="0">
                  <a:pos x="5142" y="385"/>
                </a:cxn>
                <a:cxn ang="0">
                  <a:pos x="5078" y="520"/>
                </a:cxn>
                <a:cxn ang="0">
                  <a:pos x="5019" y="625"/>
                </a:cxn>
                <a:cxn ang="0">
                  <a:pos x="4974" y="696"/>
                </a:cxn>
                <a:cxn ang="0">
                  <a:pos x="4923" y="767"/>
                </a:cxn>
                <a:cxn ang="0">
                  <a:pos x="4869" y="838"/>
                </a:cxn>
                <a:cxn ang="0">
                  <a:pos x="4808" y="906"/>
                </a:cxn>
                <a:cxn ang="0">
                  <a:pos x="4741" y="971"/>
                </a:cxn>
                <a:cxn ang="0">
                  <a:pos x="4670" y="1034"/>
                </a:cxn>
                <a:cxn ang="0">
                  <a:pos x="4593" y="1093"/>
                </a:cxn>
                <a:cxn ang="0">
                  <a:pos x="4509" y="1147"/>
                </a:cxn>
                <a:cxn ang="0">
                  <a:pos x="4419" y="1195"/>
                </a:cxn>
                <a:cxn ang="0">
                  <a:pos x="4322" y="1239"/>
                </a:cxn>
                <a:cxn ang="0">
                  <a:pos x="4218" y="1274"/>
                </a:cxn>
                <a:cxn ang="0">
                  <a:pos x="4108" y="1303"/>
                </a:cxn>
                <a:cxn ang="0">
                  <a:pos x="3990" y="1324"/>
                </a:cxn>
                <a:cxn ang="0">
                  <a:pos x="3865" y="1336"/>
                </a:cxn>
                <a:cxn ang="0">
                  <a:pos x="3732" y="1337"/>
                </a:cxn>
                <a:cxn ang="0">
                  <a:pos x="3591" y="1329"/>
                </a:cxn>
                <a:cxn ang="0">
                  <a:pos x="3443" y="1311"/>
                </a:cxn>
                <a:cxn ang="0">
                  <a:pos x="3286" y="1279"/>
                </a:cxn>
                <a:cxn ang="0">
                  <a:pos x="3204" y="1260"/>
                </a:cxn>
                <a:cxn ang="0">
                  <a:pos x="2885" y="1181"/>
                </a:cxn>
                <a:cxn ang="0">
                  <a:pos x="2588" y="1119"/>
                </a:cxn>
                <a:cxn ang="0">
                  <a:pos x="2313" y="1071"/>
                </a:cxn>
                <a:cxn ang="0">
                  <a:pos x="2059" y="1039"/>
                </a:cxn>
                <a:cxn ang="0">
                  <a:pos x="1821" y="1022"/>
                </a:cxn>
                <a:cxn ang="0">
                  <a:pos x="1602" y="1019"/>
                </a:cxn>
                <a:cxn ang="0">
                  <a:pos x="1396" y="1031"/>
                </a:cxn>
                <a:cxn ang="0">
                  <a:pos x="1252" y="1048"/>
                </a:cxn>
                <a:cxn ang="0">
                  <a:pos x="1160" y="1064"/>
                </a:cxn>
                <a:cxn ang="0">
                  <a:pos x="1071" y="1084"/>
                </a:cxn>
                <a:cxn ang="0">
                  <a:pos x="985" y="1106"/>
                </a:cxn>
                <a:cxn ang="0">
                  <a:pos x="901" y="1132"/>
                </a:cxn>
                <a:cxn ang="0">
                  <a:pos x="820" y="1163"/>
                </a:cxn>
                <a:cxn ang="0">
                  <a:pos x="702" y="1213"/>
                </a:cxn>
                <a:cxn ang="0">
                  <a:pos x="552" y="1290"/>
                </a:cxn>
                <a:cxn ang="0">
                  <a:pos x="408" y="1381"/>
                </a:cxn>
                <a:cxn ang="0">
                  <a:pos x="269" y="1483"/>
                </a:cxn>
                <a:cxn ang="0">
                  <a:pos x="133" y="1596"/>
                </a:cxn>
                <a:cxn ang="0">
                  <a:pos x="0" y="1722"/>
                </a:cxn>
              </a:cxnLst>
              <a:rect l="0" t="0" r="r" b="b"/>
              <a:pathLst>
                <a:path w="5265" h="1722">
                  <a:moveTo>
                    <a:pt x="5265" y="0"/>
                  </a:moveTo>
                  <a:lnTo>
                    <a:pt x="5265" y="0"/>
                  </a:lnTo>
                  <a:lnTo>
                    <a:pt x="5262" y="20"/>
                  </a:lnTo>
                  <a:lnTo>
                    <a:pt x="5249" y="73"/>
                  </a:lnTo>
                  <a:lnTo>
                    <a:pt x="5238" y="112"/>
                  </a:lnTo>
                  <a:lnTo>
                    <a:pt x="5226" y="155"/>
                  </a:lnTo>
                  <a:lnTo>
                    <a:pt x="5210" y="205"/>
                  </a:lnTo>
                  <a:lnTo>
                    <a:pt x="5191" y="262"/>
                  </a:lnTo>
                  <a:lnTo>
                    <a:pt x="5169" y="322"/>
                  </a:lnTo>
                  <a:lnTo>
                    <a:pt x="5142" y="385"/>
                  </a:lnTo>
                  <a:lnTo>
                    <a:pt x="5113" y="451"/>
                  </a:lnTo>
                  <a:lnTo>
                    <a:pt x="5078" y="520"/>
                  </a:lnTo>
                  <a:lnTo>
                    <a:pt x="5040" y="590"/>
                  </a:lnTo>
                  <a:lnTo>
                    <a:pt x="5019" y="625"/>
                  </a:lnTo>
                  <a:lnTo>
                    <a:pt x="4997" y="661"/>
                  </a:lnTo>
                  <a:lnTo>
                    <a:pt x="4974" y="696"/>
                  </a:lnTo>
                  <a:lnTo>
                    <a:pt x="4949" y="732"/>
                  </a:lnTo>
                  <a:lnTo>
                    <a:pt x="4923" y="767"/>
                  </a:lnTo>
                  <a:lnTo>
                    <a:pt x="4897" y="803"/>
                  </a:lnTo>
                  <a:lnTo>
                    <a:pt x="4869" y="838"/>
                  </a:lnTo>
                  <a:lnTo>
                    <a:pt x="4838" y="872"/>
                  </a:lnTo>
                  <a:lnTo>
                    <a:pt x="4808" y="906"/>
                  </a:lnTo>
                  <a:lnTo>
                    <a:pt x="4776" y="938"/>
                  </a:lnTo>
                  <a:lnTo>
                    <a:pt x="4741" y="971"/>
                  </a:lnTo>
                  <a:lnTo>
                    <a:pt x="4706" y="1003"/>
                  </a:lnTo>
                  <a:lnTo>
                    <a:pt x="4670" y="1034"/>
                  </a:lnTo>
                  <a:lnTo>
                    <a:pt x="4631" y="1064"/>
                  </a:lnTo>
                  <a:lnTo>
                    <a:pt x="4593" y="1093"/>
                  </a:lnTo>
                  <a:lnTo>
                    <a:pt x="4551" y="1121"/>
                  </a:lnTo>
                  <a:lnTo>
                    <a:pt x="4509" y="1147"/>
                  </a:lnTo>
                  <a:lnTo>
                    <a:pt x="4465" y="1173"/>
                  </a:lnTo>
                  <a:lnTo>
                    <a:pt x="4419" y="1195"/>
                  </a:lnTo>
                  <a:lnTo>
                    <a:pt x="4370" y="1218"/>
                  </a:lnTo>
                  <a:lnTo>
                    <a:pt x="4322" y="1239"/>
                  </a:lnTo>
                  <a:lnTo>
                    <a:pt x="4270" y="1258"/>
                  </a:lnTo>
                  <a:lnTo>
                    <a:pt x="4218" y="1274"/>
                  </a:lnTo>
                  <a:lnTo>
                    <a:pt x="4163" y="1290"/>
                  </a:lnTo>
                  <a:lnTo>
                    <a:pt x="4108" y="1303"/>
                  </a:lnTo>
                  <a:lnTo>
                    <a:pt x="4050" y="1315"/>
                  </a:lnTo>
                  <a:lnTo>
                    <a:pt x="3990" y="1324"/>
                  </a:lnTo>
                  <a:lnTo>
                    <a:pt x="3929" y="1331"/>
                  </a:lnTo>
                  <a:lnTo>
                    <a:pt x="3865" y="1336"/>
                  </a:lnTo>
                  <a:lnTo>
                    <a:pt x="3800" y="1337"/>
                  </a:lnTo>
                  <a:lnTo>
                    <a:pt x="3732" y="1337"/>
                  </a:lnTo>
                  <a:lnTo>
                    <a:pt x="3662" y="1336"/>
                  </a:lnTo>
                  <a:lnTo>
                    <a:pt x="3591" y="1329"/>
                  </a:lnTo>
                  <a:lnTo>
                    <a:pt x="3518" y="1321"/>
                  </a:lnTo>
                  <a:lnTo>
                    <a:pt x="3443" y="1311"/>
                  </a:lnTo>
                  <a:lnTo>
                    <a:pt x="3365" y="1297"/>
                  </a:lnTo>
                  <a:lnTo>
                    <a:pt x="3286" y="1279"/>
                  </a:lnTo>
                  <a:lnTo>
                    <a:pt x="3204" y="1260"/>
                  </a:lnTo>
                  <a:lnTo>
                    <a:pt x="3204" y="1260"/>
                  </a:lnTo>
                  <a:lnTo>
                    <a:pt x="3042" y="1219"/>
                  </a:lnTo>
                  <a:lnTo>
                    <a:pt x="2885" y="1181"/>
                  </a:lnTo>
                  <a:lnTo>
                    <a:pt x="2733" y="1148"/>
                  </a:lnTo>
                  <a:lnTo>
                    <a:pt x="2588" y="1119"/>
                  </a:lnTo>
                  <a:lnTo>
                    <a:pt x="2447" y="1093"/>
                  </a:lnTo>
                  <a:lnTo>
                    <a:pt x="2313" y="1071"/>
                  </a:lnTo>
                  <a:lnTo>
                    <a:pt x="2184" y="1053"/>
                  </a:lnTo>
                  <a:lnTo>
                    <a:pt x="2059" y="1039"/>
                  </a:lnTo>
                  <a:lnTo>
                    <a:pt x="1938" y="1029"/>
                  </a:lnTo>
                  <a:lnTo>
                    <a:pt x="1821" y="1022"/>
                  </a:lnTo>
                  <a:lnTo>
                    <a:pt x="1709" y="1019"/>
                  </a:lnTo>
                  <a:lnTo>
                    <a:pt x="1602" y="1019"/>
                  </a:lnTo>
                  <a:lnTo>
                    <a:pt x="1498" y="1024"/>
                  </a:lnTo>
                  <a:lnTo>
                    <a:pt x="1396" y="1031"/>
                  </a:lnTo>
                  <a:lnTo>
                    <a:pt x="1299" y="1042"/>
                  </a:lnTo>
                  <a:lnTo>
                    <a:pt x="1252" y="1048"/>
                  </a:lnTo>
                  <a:lnTo>
                    <a:pt x="1206" y="1056"/>
                  </a:lnTo>
                  <a:lnTo>
                    <a:pt x="1160" y="1064"/>
                  </a:lnTo>
                  <a:lnTo>
                    <a:pt x="1116" y="1074"/>
                  </a:lnTo>
                  <a:lnTo>
                    <a:pt x="1071" y="1084"/>
                  </a:lnTo>
                  <a:lnTo>
                    <a:pt x="1027" y="1095"/>
                  </a:lnTo>
                  <a:lnTo>
                    <a:pt x="985" y="1106"/>
                  </a:lnTo>
                  <a:lnTo>
                    <a:pt x="942" y="1119"/>
                  </a:lnTo>
                  <a:lnTo>
                    <a:pt x="901" y="1132"/>
                  </a:lnTo>
                  <a:lnTo>
                    <a:pt x="860" y="1147"/>
                  </a:lnTo>
                  <a:lnTo>
                    <a:pt x="820" y="1163"/>
                  </a:lnTo>
                  <a:lnTo>
                    <a:pt x="780" y="1177"/>
                  </a:lnTo>
                  <a:lnTo>
                    <a:pt x="702" y="1213"/>
                  </a:lnTo>
                  <a:lnTo>
                    <a:pt x="626" y="1250"/>
                  </a:lnTo>
                  <a:lnTo>
                    <a:pt x="552" y="1290"/>
                  </a:lnTo>
                  <a:lnTo>
                    <a:pt x="479" y="1334"/>
                  </a:lnTo>
                  <a:lnTo>
                    <a:pt x="408" y="1381"/>
                  </a:lnTo>
                  <a:lnTo>
                    <a:pt x="338" y="1429"/>
                  </a:lnTo>
                  <a:lnTo>
                    <a:pt x="269" y="1483"/>
                  </a:lnTo>
                  <a:lnTo>
                    <a:pt x="201" y="1538"/>
                  </a:lnTo>
                  <a:lnTo>
                    <a:pt x="133" y="1596"/>
                  </a:lnTo>
                  <a:lnTo>
                    <a:pt x="66" y="1657"/>
                  </a:lnTo>
                  <a:lnTo>
                    <a:pt x="0" y="172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630259" name="Freeform 51"/>
            <p:cNvSpPr>
              <a:spLocks/>
            </p:cNvSpPr>
            <p:nvPr userDrawn="1"/>
          </p:nvSpPr>
          <p:spPr bwMode="auto">
            <a:xfrm>
              <a:off x="1361" y="825"/>
              <a:ext cx="5239" cy="918"/>
            </a:xfrm>
            <a:custGeom>
              <a:avLst/>
              <a:gdLst/>
              <a:ahLst/>
              <a:cxnLst>
                <a:cxn ang="0">
                  <a:pos x="5239" y="0"/>
                </a:cxn>
                <a:cxn ang="0">
                  <a:pos x="5223" y="74"/>
                </a:cxn>
                <a:cxn ang="0">
                  <a:pos x="5202" y="158"/>
                </a:cxn>
                <a:cxn ang="0">
                  <a:pos x="5169" y="265"/>
                </a:cxn>
                <a:cxn ang="0">
                  <a:pos x="5122" y="389"/>
                </a:cxn>
                <a:cxn ang="0">
                  <a:pos x="5061" y="527"/>
                </a:cxn>
                <a:cxn ang="0">
                  <a:pos x="5003" y="635"/>
                </a:cxn>
                <a:cxn ang="0">
                  <a:pos x="4958" y="706"/>
                </a:cxn>
                <a:cxn ang="0">
                  <a:pos x="4909" y="778"/>
                </a:cxn>
                <a:cxn ang="0">
                  <a:pos x="4855" y="850"/>
                </a:cxn>
                <a:cxn ang="0">
                  <a:pos x="4796" y="921"/>
                </a:cxn>
                <a:cxn ang="0">
                  <a:pos x="4730" y="987"/>
                </a:cxn>
                <a:cxn ang="0">
                  <a:pos x="4660" y="1051"/>
                </a:cxn>
                <a:cxn ang="0">
                  <a:pos x="4583" y="1113"/>
                </a:cxn>
                <a:cxn ang="0">
                  <a:pos x="4500" y="1168"/>
                </a:cxn>
                <a:cxn ang="0">
                  <a:pos x="4411" y="1219"/>
                </a:cxn>
                <a:cxn ang="0">
                  <a:pos x="4315" y="1265"/>
                </a:cxn>
                <a:cxn ang="0">
                  <a:pos x="4211" y="1303"/>
                </a:cxn>
                <a:cxn ang="0">
                  <a:pos x="4101" y="1334"/>
                </a:cxn>
                <a:cxn ang="0">
                  <a:pos x="3985" y="1357"/>
                </a:cxn>
                <a:cxn ang="0">
                  <a:pos x="3860" y="1371"/>
                </a:cxn>
                <a:cxn ang="0">
                  <a:pos x="3727" y="1376"/>
                </a:cxn>
                <a:cxn ang="0">
                  <a:pos x="3585" y="1371"/>
                </a:cxn>
                <a:cxn ang="0">
                  <a:pos x="3436" y="1355"/>
                </a:cxn>
                <a:cxn ang="0">
                  <a:pos x="3279" y="1326"/>
                </a:cxn>
                <a:cxn ang="0">
                  <a:pos x="3198" y="1308"/>
                </a:cxn>
                <a:cxn ang="0">
                  <a:pos x="2877" y="1235"/>
                </a:cxn>
                <a:cxn ang="0">
                  <a:pos x="2580" y="1179"/>
                </a:cxn>
                <a:cxn ang="0">
                  <a:pos x="2303" y="1137"/>
                </a:cxn>
                <a:cxn ang="0">
                  <a:pos x="2048" y="1109"/>
                </a:cxn>
                <a:cxn ang="0">
                  <a:pos x="1811" y="1097"/>
                </a:cxn>
                <a:cxn ang="0">
                  <a:pos x="1591" y="1100"/>
                </a:cxn>
                <a:cxn ang="0">
                  <a:pos x="1387" y="1114"/>
                </a:cxn>
                <a:cxn ang="0">
                  <a:pos x="1243" y="1135"/>
                </a:cxn>
                <a:cxn ang="0">
                  <a:pos x="1151" y="1153"/>
                </a:cxn>
                <a:cxn ang="0">
                  <a:pos x="1062" y="1174"/>
                </a:cxn>
                <a:cxn ang="0">
                  <a:pos x="976" y="1200"/>
                </a:cxn>
                <a:cxn ang="0">
                  <a:pos x="893" y="1227"/>
                </a:cxn>
                <a:cxn ang="0">
                  <a:pos x="812" y="1258"/>
                </a:cxn>
                <a:cxn ang="0">
                  <a:pos x="696" y="1311"/>
                </a:cxn>
                <a:cxn ang="0">
                  <a:pos x="546" y="1392"/>
                </a:cxn>
                <a:cxn ang="0">
                  <a:pos x="404" y="1486"/>
                </a:cxn>
                <a:cxn ang="0">
                  <a:pos x="267" y="1591"/>
                </a:cxn>
                <a:cxn ang="0">
                  <a:pos x="132" y="1709"/>
                </a:cxn>
                <a:cxn ang="0">
                  <a:pos x="0" y="1836"/>
                </a:cxn>
              </a:cxnLst>
              <a:rect l="0" t="0" r="r" b="b"/>
              <a:pathLst>
                <a:path w="5239" h="1836">
                  <a:moveTo>
                    <a:pt x="5239" y="0"/>
                  </a:moveTo>
                  <a:lnTo>
                    <a:pt x="5239" y="0"/>
                  </a:lnTo>
                  <a:lnTo>
                    <a:pt x="5236" y="20"/>
                  </a:lnTo>
                  <a:lnTo>
                    <a:pt x="5223" y="74"/>
                  </a:lnTo>
                  <a:lnTo>
                    <a:pt x="5215" y="113"/>
                  </a:lnTo>
                  <a:lnTo>
                    <a:pt x="5202" y="158"/>
                  </a:lnTo>
                  <a:lnTo>
                    <a:pt x="5187" y="209"/>
                  </a:lnTo>
                  <a:lnTo>
                    <a:pt x="5169" y="265"/>
                  </a:lnTo>
                  <a:lnTo>
                    <a:pt x="5148" y="325"/>
                  </a:lnTo>
                  <a:lnTo>
                    <a:pt x="5122" y="389"/>
                  </a:lnTo>
                  <a:lnTo>
                    <a:pt x="5093" y="457"/>
                  </a:lnTo>
                  <a:lnTo>
                    <a:pt x="5061" y="527"/>
                  </a:lnTo>
                  <a:lnTo>
                    <a:pt x="5023" y="598"/>
                  </a:lnTo>
                  <a:lnTo>
                    <a:pt x="5003" y="635"/>
                  </a:lnTo>
                  <a:lnTo>
                    <a:pt x="4982" y="670"/>
                  </a:lnTo>
                  <a:lnTo>
                    <a:pt x="4958" y="706"/>
                  </a:lnTo>
                  <a:lnTo>
                    <a:pt x="4934" y="743"/>
                  </a:lnTo>
                  <a:lnTo>
                    <a:pt x="4909" y="778"/>
                  </a:lnTo>
                  <a:lnTo>
                    <a:pt x="4883" y="814"/>
                  </a:lnTo>
                  <a:lnTo>
                    <a:pt x="4855" y="850"/>
                  </a:lnTo>
                  <a:lnTo>
                    <a:pt x="4826" y="885"/>
                  </a:lnTo>
                  <a:lnTo>
                    <a:pt x="4796" y="921"/>
                  </a:lnTo>
                  <a:lnTo>
                    <a:pt x="4764" y="954"/>
                  </a:lnTo>
                  <a:lnTo>
                    <a:pt x="4730" y="987"/>
                  </a:lnTo>
                  <a:lnTo>
                    <a:pt x="4696" y="1019"/>
                  </a:lnTo>
                  <a:lnTo>
                    <a:pt x="4660" y="1051"/>
                  </a:lnTo>
                  <a:lnTo>
                    <a:pt x="4622" y="1082"/>
                  </a:lnTo>
                  <a:lnTo>
                    <a:pt x="4583" y="1113"/>
                  </a:lnTo>
                  <a:lnTo>
                    <a:pt x="4543" y="1140"/>
                  </a:lnTo>
                  <a:lnTo>
                    <a:pt x="4500" y="1168"/>
                  </a:lnTo>
                  <a:lnTo>
                    <a:pt x="4457" y="1195"/>
                  </a:lnTo>
                  <a:lnTo>
                    <a:pt x="4411" y="1219"/>
                  </a:lnTo>
                  <a:lnTo>
                    <a:pt x="4364" y="1242"/>
                  </a:lnTo>
                  <a:lnTo>
                    <a:pt x="4315" y="1265"/>
                  </a:lnTo>
                  <a:lnTo>
                    <a:pt x="4264" y="1284"/>
                  </a:lnTo>
                  <a:lnTo>
                    <a:pt x="4211" y="1303"/>
                  </a:lnTo>
                  <a:lnTo>
                    <a:pt x="4157" y="1319"/>
                  </a:lnTo>
                  <a:lnTo>
                    <a:pt x="4101" y="1334"/>
                  </a:lnTo>
                  <a:lnTo>
                    <a:pt x="4043" y="1347"/>
                  </a:lnTo>
                  <a:lnTo>
                    <a:pt x="3985" y="1357"/>
                  </a:lnTo>
                  <a:lnTo>
                    <a:pt x="3922" y="1365"/>
                  </a:lnTo>
                  <a:lnTo>
                    <a:pt x="3860" y="1371"/>
                  </a:lnTo>
                  <a:lnTo>
                    <a:pt x="3793" y="1374"/>
                  </a:lnTo>
                  <a:lnTo>
                    <a:pt x="3727" y="1376"/>
                  </a:lnTo>
                  <a:lnTo>
                    <a:pt x="3657" y="1374"/>
                  </a:lnTo>
                  <a:lnTo>
                    <a:pt x="3585" y="1371"/>
                  </a:lnTo>
                  <a:lnTo>
                    <a:pt x="3513" y="1365"/>
                  </a:lnTo>
                  <a:lnTo>
                    <a:pt x="3436" y="1355"/>
                  </a:lnTo>
                  <a:lnTo>
                    <a:pt x="3359" y="1342"/>
                  </a:lnTo>
                  <a:lnTo>
                    <a:pt x="3279" y="1326"/>
                  </a:lnTo>
                  <a:lnTo>
                    <a:pt x="3198" y="1308"/>
                  </a:lnTo>
                  <a:lnTo>
                    <a:pt x="3198" y="1308"/>
                  </a:lnTo>
                  <a:lnTo>
                    <a:pt x="3034" y="1269"/>
                  </a:lnTo>
                  <a:lnTo>
                    <a:pt x="2877" y="1235"/>
                  </a:lnTo>
                  <a:lnTo>
                    <a:pt x="2726" y="1205"/>
                  </a:lnTo>
                  <a:lnTo>
                    <a:pt x="2580" y="1179"/>
                  </a:lnTo>
                  <a:lnTo>
                    <a:pt x="2439" y="1156"/>
                  </a:lnTo>
                  <a:lnTo>
                    <a:pt x="2303" y="1137"/>
                  </a:lnTo>
                  <a:lnTo>
                    <a:pt x="2174" y="1121"/>
                  </a:lnTo>
                  <a:lnTo>
                    <a:pt x="2048" y="1109"/>
                  </a:lnTo>
                  <a:lnTo>
                    <a:pt x="1927" y="1101"/>
                  </a:lnTo>
                  <a:lnTo>
                    <a:pt x="1811" y="1097"/>
                  </a:lnTo>
                  <a:lnTo>
                    <a:pt x="1699" y="1097"/>
                  </a:lnTo>
                  <a:lnTo>
                    <a:pt x="1591" y="1100"/>
                  </a:lnTo>
                  <a:lnTo>
                    <a:pt x="1487" y="1105"/>
                  </a:lnTo>
                  <a:lnTo>
                    <a:pt x="1387" y="1114"/>
                  </a:lnTo>
                  <a:lnTo>
                    <a:pt x="1290" y="1127"/>
                  </a:lnTo>
                  <a:lnTo>
                    <a:pt x="1243" y="1135"/>
                  </a:lnTo>
                  <a:lnTo>
                    <a:pt x="1197" y="1143"/>
                  </a:lnTo>
                  <a:lnTo>
                    <a:pt x="1151" y="1153"/>
                  </a:lnTo>
                  <a:lnTo>
                    <a:pt x="1107" y="1164"/>
                  </a:lnTo>
                  <a:lnTo>
                    <a:pt x="1062" y="1174"/>
                  </a:lnTo>
                  <a:lnTo>
                    <a:pt x="1019" y="1187"/>
                  </a:lnTo>
                  <a:lnTo>
                    <a:pt x="976" y="1200"/>
                  </a:lnTo>
                  <a:lnTo>
                    <a:pt x="934" y="1213"/>
                  </a:lnTo>
                  <a:lnTo>
                    <a:pt x="893" y="1227"/>
                  </a:lnTo>
                  <a:lnTo>
                    <a:pt x="853" y="1242"/>
                  </a:lnTo>
                  <a:lnTo>
                    <a:pt x="812" y="1258"/>
                  </a:lnTo>
                  <a:lnTo>
                    <a:pt x="772" y="1276"/>
                  </a:lnTo>
                  <a:lnTo>
                    <a:pt x="696" y="1311"/>
                  </a:lnTo>
                  <a:lnTo>
                    <a:pt x="619" y="1350"/>
                  </a:lnTo>
                  <a:lnTo>
                    <a:pt x="546" y="1392"/>
                  </a:lnTo>
                  <a:lnTo>
                    <a:pt x="473" y="1437"/>
                  </a:lnTo>
                  <a:lnTo>
                    <a:pt x="404" y="1486"/>
                  </a:lnTo>
                  <a:lnTo>
                    <a:pt x="335" y="1537"/>
                  </a:lnTo>
                  <a:lnTo>
                    <a:pt x="267" y="1591"/>
                  </a:lnTo>
                  <a:lnTo>
                    <a:pt x="199" y="1649"/>
                  </a:lnTo>
                  <a:lnTo>
                    <a:pt x="132" y="1709"/>
                  </a:lnTo>
                  <a:lnTo>
                    <a:pt x="67" y="1772"/>
                  </a:lnTo>
                  <a:lnTo>
                    <a:pt x="0" y="183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630260" name="Freeform 52"/>
            <p:cNvSpPr>
              <a:spLocks/>
            </p:cNvSpPr>
            <p:nvPr userDrawn="1"/>
          </p:nvSpPr>
          <p:spPr bwMode="auto">
            <a:xfrm>
              <a:off x="1407" y="796"/>
              <a:ext cx="5211" cy="976"/>
            </a:xfrm>
            <a:custGeom>
              <a:avLst/>
              <a:gdLst/>
              <a:ahLst/>
              <a:cxnLst>
                <a:cxn ang="0">
                  <a:pos x="5211" y="0"/>
                </a:cxn>
                <a:cxn ang="0">
                  <a:pos x="5197" y="76"/>
                </a:cxn>
                <a:cxn ang="0">
                  <a:pos x="5176" y="160"/>
                </a:cxn>
                <a:cxn ang="0">
                  <a:pos x="5144" y="268"/>
                </a:cxn>
                <a:cxn ang="0">
                  <a:pos x="5100" y="394"/>
                </a:cxn>
                <a:cxn ang="0">
                  <a:pos x="5040" y="533"/>
                </a:cxn>
                <a:cxn ang="0">
                  <a:pos x="4983" y="643"/>
                </a:cxn>
                <a:cxn ang="0">
                  <a:pos x="4940" y="715"/>
                </a:cxn>
                <a:cxn ang="0">
                  <a:pos x="4893" y="790"/>
                </a:cxn>
                <a:cxn ang="0">
                  <a:pos x="4839" y="862"/>
                </a:cxn>
                <a:cxn ang="0">
                  <a:pos x="4780" y="933"/>
                </a:cxn>
                <a:cxn ang="0">
                  <a:pos x="4716" y="1003"/>
                </a:cxn>
                <a:cxn ang="0">
                  <a:pos x="4647" y="1069"/>
                </a:cxn>
                <a:cxn ang="0">
                  <a:pos x="4571" y="1130"/>
                </a:cxn>
                <a:cxn ang="0">
                  <a:pos x="4489" y="1188"/>
                </a:cxn>
                <a:cxn ang="0">
                  <a:pos x="4400" y="1242"/>
                </a:cxn>
                <a:cxn ang="0">
                  <a:pos x="4305" y="1289"/>
                </a:cxn>
                <a:cxn ang="0">
                  <a:pos x="4203" y="1331"/>
                </a:cxn>
                <a:cxn ang="0">
                  <a:pos x="4093" y="1363"/>
                </a:cxn>
                <a:cxn ang="0">
                  <a:pos x="3976" y="1389"/>
                </a:cxn>
                <a:cxn ang="0">
                  <a:pos x="3851" y="1406"/>
                </a:cxn>
                <a:cxn ang="0">
                  <a:pos x="3718" y="1413"/>
                </a:cxn>
                <a:cxn ang="0">
                  <a:pos x="3578" y="1411"/>
                </a:cxn>
                <a:cxn ang="0">
                  <a:pos x="3428" y="1398"/>
                </a:cxn>
                <a:cxn ang="0">
                  <a:pos x="3271" y="1373"/>
                </a:cxn>
                <a:cxn ang="0">
                  <a:pos x="3188" y="1356"/>
                </a:cxn>
                <a:cxn ang="0">
                  <a:pos x="2867" y="1290"/>
                </a:cxn>
                <a:cxn ang="0">
                  <a:pos x="2568" y="1239"/>
                </a:cxn>
                <a:cxn ang="0">
                  <a:pos x="2292" y="1203"/>
                </a:cxn>
                <a:cxn ang="0">
                  <a:pos x="2037" y="1180"/>
                </a:cxn>
                <a:cxn ang="0">
                  <a:pos x="1799" y="1172"/>
                </a:cxn>
                <a:cxn ang="0">
                  <a:pos x="1580" y="1179"/>
                </a:cxn>
                <a:cxn ang="0">
                  <a:pos x="1376" y="1198"/>
                </a:cxn>
                <a:cxn ang="0">
                  <a:pos x="1231" y="1222"/>
                </a:cxn>
                <a:cxn ang="0">
                  <a:pos x="1140" y="1242"/>
                </a:cxn>
                <a:cxn ang="0">
                  <a:pos x="1052" y="1266"/>
                </a:cxn>
                <a:cxn ang="0">
                  <a:pos x="966" y="1292"/>
                </a:cxn>
                <a:cxn ang="0">
                  <a:pos x="883" y="1323"/>
                </a:cxn>
                <a:cxn ang="0">
                  <a:pos x="802" y="1355"/>
                </a:cxn>
                <a:cxn ang="0">
                  <a:pos x="687" y="1410"/>
                </a:cxn>
                <a:cxn ang="0">
                  <a:pos x="539" y="1495"/>
                </a:cxn>
                <a:cxn ang="0">
                  <a:pos x="398" y="1592"/>
                </a:cxn>
                <a:cxn ang="0">
                  <a:pos x="262" y="1700"/>
                </a:cxn>
                <a:cxn ang="0">
                  <a:pos x="130" y="1821"/>
                </a:cxn>
                <a:cxn ang="0">
                  <a:pos x="0" y="1952"/>
                </a:cxn>
              </a:cxnLst>
              <a:rect l="0" t="0" r="r" b="b"/>
              <a:pathLst>
                <a:path w="5211" h="1952">
                  <a:moveTo>
                    <a:pt x="5211" y="0"/>
                  </a:moveTo>
                  <a:lnTo>
                    <a:pt x="5211" y="0"/>
                  </a:lnTo>
                  <a:lnTo>
                    <a:pt x="5206" y="21"/>
                  </a:lnTo>
                  <a:lnTo>
                    <a:pt x="5197" y="76"/>
                  </a:lnTo>
                  <a:lnTo>
                    <a:pt x="5187" y="115"/>
                  </a:lnTo>
                  <a:lnTo>
                    <a:pt x="5176" y="160"/>
                  </a:lnTo>
                  <a:lnTo>
                    <a:pt x="5162" y="212"/>
                  </a:lnTo>
                  <a:lnTo>
                    <a:pt x="5144" y="268"/>
                  </a:lnTo>
                  <a:lnTo>
                    <a:pt x="5123" y="329"/>
                  </a:lnTo>
                  <a:lnTo>
                    <a:pt x="5100" y="394"/>
                  </a:lnTo>
                  <a:lnTo>
                    <a:pt x="5072" y="463"/>
                  </a:lnTo>
                  <a:lnTo>
                    <a:pt x="5040" y="533"/>
                  </a:lnTo>
                  <a:lnTo>
                    <a:pt x="5004" y="606"/>
                  </a:lnTo>
                  <a:lnTo>
                    <a:pt x="4983" y="643"/>
                  </a:lnTo>
                  <a:lnTo>
                    <a:pt x="4962" y="680"/>
                  </a:lnTo>
                  <a:lnTo>
                    <a:pt x="4940" y="715"/>
                  </a:lnTo>
                  <a:lnTo>
                    <a:pt x="4916" y="753"/>
                  </a:lnTo>
                  <a:lnTo>
                    <a:pt x="4893" y="790"/>
                  </a:lnTo>
                  <a:lnTo>
                    <a:pt x="4866" y="827"/>
                  </a:lnTo>
                  <a:lnTo>
                    <a:pt x="4839" y="862"/>
                  </a:lnTo>
                  <a:lnTo>
                    <a:pt x="4811" y="898"/>
                  </a:lnTo>
                  <a:lnTo>
                    <a:pt x="4780" y="933"/>
                  </a:lnTo>
                  <a:lnTo>
                    <a:pt x="4750" y="969"/>
                  </a:lnTo>
                  <a:lnTo>
                    <a:pt x="4716" y="1003"/>
                  </a:lnTo>
                  <a:lnTo>
                    <a:pt x="4683" y="1037"/>
                  </a:lnTo>
                  <a:lnTo>
                    <a:pt x="4647" y="1069"/>
                  </a:lnTo>
                  <a:lnTo>
                    <a:pt x="4609" y="1100"/>
                  </a:lnTo>
                  <a:lnTo>
                    <a:pt x="4571" y="1130"/>
                  </a:lnTo>
                  <a:lnTo>
                    <a:pt x="4530" y="1161"/>
                  </a:lnTo>
                  <a:lnTo>
                    <a:pt x="4489" y="1188"/>
                  </a:lnTo>
                  <a:lnTo>
                    <a:pt x="4446" y="1216"/>
                  </a:lnTo>
                  <a:lnTo>
                    <a:pt x="4400" y="1242"/>
                  </a:lnTo>
                  <a:lnTo>
                    <a:pt x="4354" y="1266"/>
                  </a:lnTo>
                  <a:lnTo>
                    <a:pt x="4305" y="1289"/>
                  </a:lnTo>
                  <a:lnTo>
                    <a:pt x="4255" y="1311"/>
                  </a:lnTo>
                  <a:lnTo>
                    <a:pt x="4203" y="1331"/>
                  </a:lnTo>
                  <a:lnTo>
                    <a:pt x="4148" y="1348"/>
                  </a:lnTo>
                  <a:lnTo>
                    <a:pt x="4093" y="1363"/>
                  </a:lnTo>
                  <a:lnTo>
                    <a:pt x="4036" y="1377"/>
                  </a:lnTo>
                  <a:lnTo>
                    <a:pt x="3976" y="1389"/>
                  </a:lnTo>
                  <a:lnTo>
                    <a:pt x="3915" y="1398"/>
                  </a:lnTo>
                  <a:lnTo>
                    <a:pt x="3851" y="1406"/>
                  </a:lnTo>
                  <a:lnTo>
                    <a:pt x="3786" y="1411"/>
                  </a:lnTo>
                  <a:lnTo>
                    <a:pt x="3718" y="1413"/>
                  </a:lnTo>
                  <a:lnTo>
                    <a:pt x="3649" y="1415"/>
                  </a:lnTo>
                  <a:lnTo>
                    <a:pt x="3578" y="1411"/>
                  </a:lnTo>
                  <a:lnTo>
                    <a:pt x="3504" y="1406"/>
                  </a:lnTo>
                  <a:lnTo>
                    <a:pt x="3428" y="1398"/>
                  </a:lnTo>
                  <a:lnTo>
                    <a:pt x="3350" y="1387"/>
                  </a:lnTo>
                  <a:lnTo>
                    <a:pt x="3271" y="1373"/>
                  </a:lnTo>
                  <a:lnTo>
                    <a:pt x="3188" y="1356"/>
                  </a:lnTo>
                  <a:lnTo>
                    <a:pt x="3188" y="1356"/>
                  </a:lnTo>
                  <a:lnTo>
                    <a:pt x="3025" y="1321"/>
                  </a:lnTo>
                  <a:lnTo>
                    <a:pt x="2867" y="1290"/>
                  </a:lnTo>
                  <a:lnTo>
                    <a:pt x="2716" y="1263"/>
                  </a:lnTo>
                  <a:lnTo>
                    <a:pt x="2568" y="1239"/>
                  </a:lnTo>
                  <a:lnTo>
                    <a:pt x="2428" y="1219"/>
                  </a:lnTo>
                  <a:lnTo>
                    <a:pt x="2292" y="1203"/>
                  </a:lnTo>
                  <a:lnTo>
                    <a:pt x="2162" y="1190"/>
                  </a:lnTo>
                  <a:lnTo>
                    <a:pt x="2037" y="1180"/>
                  </a:lnTo>
                  <a:lnTo>
                    <a:pt x="1916" y="1174"/>
                  </a:lnTo>
                  <a:lnTo>
                    <a:pt x="1799" y="1172"/>
                  </a:lnTo>
                  <a:lnTo>
                    <a:pt x="1688" y="1174"/>
                  </a:lnTo>
                  <a:lnTo>
                    <a:pt x="1580" y="1179"/>
                  </a:lnTo>
                  <a:lnTo>
                    <a:pt x="1476" y="1187"/>
                  </a:lnTo>
                  <a:lnTo>
                    <a:pt x="1376" y="1198"/>
                  </a:lnTo>
                  <a:lnTo>
                    <a:pt x="1279" y="1214"/>
                  </a:lnTo>
                  <a:lnTo>
                    <a:pt x="1231" y="1222"/>
                  </a:lnTo>
                  <a:lnTo>
                    <a:pt x="1186" y="1232"/>
                  </a:lnTo>
                  <a:lnTo>
                    <a:pt x="1140" y="1242"/>
                  </a:lnTo>
                  <a:lnTo>
                    <a:pt x="1095" y="1253"/>
                  </a:lnTo>
                  <a:lnTo>
                    <a:pt x="1052" y="1266"/>
                  </a:lnTo>
                  <a:lnTo>
                    <a:pt x="1009" y="1279"/>
                  </a:lnTo>
                  <a:lnTo>
                    <a:pt x="966" y="1292"/>
                  </a:lnTo>
                  <a:lnTo>
                    <a:pt x="925" y="1306"/>
                  </a:lnTo>
                  <a:lnTo>
                    <a:pt x="883" y="1323"/>
                  </a:lnTo>
                  <a:lnTo>
                    <a:pt x="843" y="1339"/>
                  </a:lnTo>
                  <a:lnTo>
                    <a:pt x="802" y="1355"/>
                  </a:lnTo>
                  <a:lnTo>
                    <a:pt x="763" y="1373"/>
                  </a:lnTo>
                  <a:lnTo>
                    <a:pt x="687" y="1410"/>
                  </a:lnTo>
                  <a:lnTo>
                    <a:pt x="612" y="1452"/>
                  </a:lnTo>
                  <a:lnTo>
                    <a:pt x="539" y="1495"/>
                  </a:lnTo>
                  <a:lnTo>
                    <a:pt x="468" y="1542"/>
                  </a:lnTo>
                  <a:lnTo>
                    <a:pt x="398" y="1592"/>
                  </a:lnTo>
                  <a:lnTo>
                    <a:pt x="329" y="1644"/>
                  </a:lnTo>
                  <a:lnTo>
                    <a:pt x="262" y="1700"/>
                  </a:lnTo>
                  <a:lnTo>
                    <a:pt x="196" y="1758"/>
                  </a:lnTo>
                  <a:lnTo>
                    <a:pt x="130" y="1821"/>
                  </a:lnTo>
                  <a:lnTo>
                    <a:pt x="65" y="1884"/>
                  </a:lnTo>
                  <a:lnTo>
                    <a:pt x="0" y="195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630261" name="Freeform 53"/>
            <p:cNvSpPr>
              <a:spLocks/>
            </p:cNvSpPr>
            <p:nvPr userDrawn="1"/>
          </p:nvSpPr>
          <p:spPr bwMode="auto">
            <a:xfrm>
              <a:off x="1454" y="767"/>
              <a:ext cx="5179" cy="1034"/>
            </a:xfrm>
            <a:custGeom>
              <a:avLst/>
              <a:gdLst/>
              <a:ahLst/>
              <a:cxnLst>
                <a:cxn ang="0">
                  <a:pos x="5179" y="0"/>
                </a:cxn>
                <a:cxn ang="0">
                  <a:pos x="5166" y="74"/>
                </a:cxn>
                <a:cxn ang="0">
                  <a:pos x="5148" y="159"/>
                </a:cxn>
                <a:cxn ang="0">
                  <a:pos x="5118" y="269"/>
                </a:cxn>
                <a:cxn ang="0">
                  <a:pos x="5075" y="397"/>
                </a:cxn>
                <a:cxn ang="0">
                  <a:pos x="5016" y="537"/>
                </a:cxn>
                <a:cxn ang="0">
                  <a:pos x="4962" y="649"/>
                </a:cxn>
                <a:cxn ang="0">
                  <a:pos x="4921" y="723"/>
                </a:cxn>
                <a:cxn ang="0">
                  <a:pos x="4873" y="799"/>
                </a:cxn>
                <a:cxn ang="0">
                  <a:pos x="4822" y="873"/>
                </a:cxn>
                <a:cxn ang="0">
                  <a:pos x="4764" y="946"/>
                </a:cxn>
                <a:cxn ang="0">
                  <a:pos x="4701" y="1015"/>
                </a:cxn>
                <a:cxn ang="0">
                  <a:pos x="4632" y="1083"/>
                </a:cxn>
                <a:cxn ang="0">
                  <a:pos x="4558" y="1148"/>
                </a:cxn>
                <a:cxn ang="0">
                  <a:pos x="4476" y="1207"/>
                </a:cxn>
                <a:cxn ang="0">
                  <a:pos x="4389" y="1262"/>
                </a:cxn>
                <a:cxn ang="0">
                  <a:pos x="4294" y="1312"/>
                </a:cxn>
                <a:cxn ang="0">
                  <a:pos x="4192" y="1356"/>
                </a:cxn>
                <a:cxn ang="0">
                  <a:pos x="4083" y="1391"/>
                </a:cxn>
                <a:cxn ang="0">
                  <a:pos x="3967" y="1419"/>
                </a:cxn>
                <a:cxn ang="0">
                  <a:pos x="3842" y="1438"/>
                </a:cxn>
                <a:cxn ang="0">
                  <a:pos x="3710" y="1450"/>
                </a:cxn>
                <a:cxn ang="0">
                  <a:pos x="3568" y="1450"/>
                </a:cxn>
                <a:cxn ang="0">
                  <a:pos x="3420" y="1440"/>
                </a:cxn>
                <a:cxn ang="0">
                  <a:pos x="3261" y="1417"/>
                </a:cxn>
                <a:cxn ang="0">
                  <a:pos x="3178" y="1403"/>
                </a:cxn>
                <a:cxn ang="0">
                  <a:pos x="2856" y="1343"/>
                </a:cxn>
                <a:cxn ang="0">
                  <a:pos x="2558" y="1296"/>
                </a:cxn>
                <a:cxn ang="0">
                  <a:pos x="2281" y="1265"/>
                </a:cxn>
                <a:cxn ang="0">
                  <a:pos x="2024" y="1249"/>
                </a:cxn>
                <a:cxn ang="0">
                  <a:pos x="1787" y="1246"/>
                </a:cxn>
                <a:cxn ang="0">
                  <a:pos x="1568" y="1256"/>
                </a:cxn>
                <a:cxn ang="0">
                  <a:pos x="1363" y="1280"/>
                </a:cxn>
                <a:cxn ang="0">
                  <a:pos x="1268" y="1298"/>
                </a:cxn>
                <a:cxn ang="0">
                  <a:pos x="1175" y="1319"/>
                </a:cxn>
                <a:cxn ang="0">
                  <a:pos x="1084" y="1341"/>
                </a:cxn>
                <a:cxn ang="0">
                  <a:pos x="998" y="1369"/>
                </a:cxn>
                <a:cxn ang="0">
                  <a:pos x="914" y="1398"/>
                </a:cxn>
                <a:cxn ang="0">
                  <a:pos x="833" y="1432"/>
                </a:cxn>
                <a:cxn ang="0">
                  <a:pos x="754" y="1467"/>
                </a:cxn>
                <a:cxn ang="0">
                  <a:pos x="678" y="1508"/>
                </a:cxn>
                <a:cxn ang="0">
                  <a:pos x="532" y="1595"/>
                </a:cxn>
                <a:cxn ang="0">
                  <a:pos x="392" y="1695"/>
                </a:cxn>
                <a:cxn ang="0">
                  <a:pos x="258" y="1808"/>
                </a:cxn>
                <a:cxn ang="0">
                  <a:pos x="128" y="1931"/>
                </a:cxn>
                <a:cxn ang="0">
                  <a:pos x="0" y="2066"/>
                </a:cxn>
              </a:cxnLst>
              <a:rect l="0" t="0" r="r" b="b"/>
              <a:pathLst>
                <a:path w="5179" h="2066">
                  <a:moveTo>
                    <a:pt x="5179" y="0"/>
                  </a:moveTo>
                  <a:lnTo>
                    <a:pt x="5179" y="0"/>
                  </a:lnTo>
                  <a:lnTo>
                    <a:pt x="5176" y="19"/>
                  </a:lnTo>
                  <a:lnTo>
                    <a:pt x="5166" y="74"/>
                  </a:lnTo>
                  <a:lnTo>
                    <a:pt x="5158" y="114"/>
                  </a:lnTo>
                  <a:lnTo>
                    <a:pt x="5148" y="159"/>
                  </a:lnTo>
                  <a:lnTo>
                    <a:pt x="5134" y="211"/>
                  </a:lnTo>
                  <a:lnTo>
                    <a:pt x="5118" y="269"/>
                  </a:lnTo>
                  <a:lnTo>
                    <a:pt x="5098" y="331"/>
                  </a:lnTo>
                  <a:lnTo>
                    <a:pt x="5075" y="397"/>
                  </a:lnTo>
                  <a:lnTo>
                    <a:pt x="5048" y="466"/>
                  </a:lnTo>
                  <a:lnTo>
                    <a:pt x="5016" y="537"/>
                  </a:lnTo>
                  <a:lnTo>
                    <a:pt x="4982" y="612"/>
                  </a:lnTo>
                  <a:lnTo>
                    <a:pt x="4962" y="649"/>
                  </a:lnTo>
                  <a:lnTo>
                    <a:pt x="4941" y="686"/>
                  </a:lnTo>
                  <a:lnTo>
                    <a:pt x="4921" y="723"/>
                  </a:lnTo>
                  <a:lnTo>
                    <a:pt x="4897" y="762"/>
                  </a:lnTo>
                  <a:lnTo>
                    <a:pt x="4873" y="799"/>
                  </a:lnTo>
                  <a:lnTo>
                    <a:pt x="4848" y="836"/>
                  </a:lnTo>
                  <a:lnTo>
                    <a:pt x="4822" y="873"/>
                  </a:lnTo>
                  <a:lnTo>
                    <a:pt x="4794" y="909"/>
                  </a:lnTo>
                  <a:lnTo>
                    <a:pt x="4764" y="946"/>
                  </a:lnTo>
                  <a:lnTo>
                    <a:pt x="4733" y="981"/>
                  </a:lnTo>
                  <a:lnTo>
                    <a:pt x="4701" y="1015"/>
                  </a:lnTo>
                  <a:lnTo>
                    <a:pt x="4668" y="1051"/>
                  </a:lnTo>
                  <a:lnTo>
                    <a:pt x="4632" y="1083"/>
                  </a:lnTo>
                  <a:lnTo>
                    <a:pt x="4596" y="1117"/>
                  </a:lnTo>
                  <a:lnTo>
                    <a:pt x="4558" y="1148"/>
                  </a:lnTo>
                  <a:lnTo>
                    <a:pt x="4518" y="1178"/>
                  </a:lnTo>
                  <a:lnTo>
                    <a:pt x="4476" y="1207"/>
                  </a:lnTo>
                  <a:lnTo>
                    <a:pt x="4433" y="1236"/>
                  </a:lnTo>
                  <a:lnTo>
                    <a:pt x="4389" y="1262"/>
                  </a:lnTo>
                  <a:lnTo>
                    <a:pt x="4342" y="1288"/>
                  </a:lnTo>
                  <a:lnTo>
                    <a:pt x="4294" y="1312"/>
                  </a:lnTo>
                  <a:lnTo>
                    <a:pt x="4244" y="1335"/>
                  </a:lnTo>
                  <a:lnTo>
                    <a:pt x="4192" y="1356"/>
                  </a:lnTo>
                  <a:lnTo>
                    <a:pt x="4139" y="1374"/>
                  </a:lnTo>
                  <a:lnTo>
                    <a:pt x="4083" y="1391"/>
                  </a:lnTo>
                  <a:lnTo>
                    <a:pt x="4026" y="1406"/>
                  </a:lnTo>
                  <a:lnTo>
                    <a:pt x="3967" y="1419"/>
                  </a:lnTo>
                  <a:lnTo>
                    <a:pt x="3906" y="1430"/>
                  </a:lnTo>
                  <a:lnTo>
                    <a:pt x="3842" y="1438"/>
                  </a:lnTo>
                  <a:lnTo>
                    <a:pt x="3777" y="1445"/>
                  </a:lnTo>
                  <a:lnTo>
                    <a:pt x="3710" y="1450"/>
                  </a:lnTo>
                  <a:lnTo>
                    <a:pt x="3641" y="1451"/>
                  </a:lnTo>
                  <a:lnTo>
                    <a:pt x="3568" y="1450"/>
                  </a:lnTo>
                  <a:lnTo>
                    <a:pt x="3495" y="1446"/>
                  </a:lnTo>
                  <a:lnTo>
                    <a:pt x="3420" y="1440"/>
                  </a:lnTo>
                  <a:lnTo>
                    <a:pt x="3341" y="1430"/>
                  </a:lnTo>
                  <a:lnTo>
                    <a:pt x="3261" y="1417"/>
                  </a:lnTo>
                  <a:lnTo>
                    <a:pt x="3178" y="1403"/>
                  </a:lnTo>
                  <a:lnTo>
                    <a:pt x="3178" y="1403"/>
                  </a:lnTo>
                  <a:lnTo>
                    <a:pt x="3014" y="1370"/>
                  </a:lnTo>
                  <a:lnTo>
                    <a:pt x="2856" y="1343"/>
                  </a:lnTo>
                  <a:lnTo>
                    <a:pt x="2703" y="1317"/>
                  </a:lnTo>
                  <a:lnTo>
                    <a:pt x="2558" y="1296"/>
                  </a:lnTo>
                  <a:lnTo>
                    <a:pt x="2416" y="1280"/>
                  </a:lnTo>
                  <a:lnTo>
                    <a:pt x="2281" y="1265"/>
                  </a:lnTo>
                  <a:lnTo>
                    <a:pt x="2149" y="1256"/>
                  </a:lnTo>
                  <a:lnTo>
                    <a:pt x="2024" y="1249"/>
                  </a:lnTo>
                  <a:lnTo>
                    <a:pt x="1904" y="1246"/>
                  </a:lnTo>
                  <a:lnTo>
                    <a:pt x="1787" y="1246"/>
                  </a:lnTo>
                  <a:lnTo>
                    <a:pt x="1674" y="1249"/>
                  </a:lnTo>
                  <a:lnTo>
                    <a:pt x="1568" y="1256"/>
                  </a:lnTo>
                  <a:lnTo>
                    <a:pt x="1463" y="1267"/>
                  </a:lnTo>
                  <a:lnTo>
                    <a:pt x="1363" y="1280"/>
                  </a:lnTo>
                  <a:lnTo>
                    <a:pt x="1315" y="1288"/>
                  </a:lnTo>
                  <a:lnTo>
                    <a:pt x="1268" y="1298"/>
                  </a:lnTo>
                  <a:lnTo>
                    <a:pt x="1220" y="1307"/>
                  </a:lnTo>
                  <a:lnTo>
                    <a:pt x="1175" y="1319"/>
                  </a:lnTo>
                  <a:lnTo>
                    <a:pt x="1129" y="1330"/>
                  </a:lnTo>
                  <a:lnTo>
                    <a:pt x="1084" y="1341"/>
                  </a:lnTo>
                  <a:lnTo>
                    <a:pt x="1041" y="1354"/>
                  </a:lnTo>
                  <a:lnTo>
                    <a:pt x="998" y="1369"/>
                  </a:lnTo>
                  <a:lnTo>
                    <a:pt x="955" y="1383"/>
                  </a:lnTo>
                  <a:lnTo>
                    <a:pt x="914" y="1398"/>
                  </a:lnTo>
                  <a:lnTo>
                    <a:pt x="873" y="1414"/>
                  </a:lnTo>
                  <a:lnTo>
                    <a:pt x="833" y="1432"/>
                  </a:lnTo>
                  <a:lnTo>
                    <a:pt x="793" y="1450"/>
                  </a:lnTo>
                  <a:lnTo>
                    <a:pt x="754" y="1467"/>
                  </a:lnTo>
                  <a:lnTo>
                    <a:pt x="716" y="1487"/>
                  </a:lnTo>
                  <a:lnTo>
                    <a:pt x="678" y="1508"/>
                  </a:lnTo>
                  <a:lnTo>
                    <a:pt x="604" y="1550"/>
                  </a:lnTo>
                  <a:lnTo>
                    <a:pt x="532" y="1595"/>
                  </a:lnTo>
                  <a:lnTo>
                    <a:pt x="461" y="1643"/>
                  </a:lnTo>
                  <a:lnTo>
                    <a:pt x="392" y="1695"/>
                  </a:lnTo>
                  <a:lnTo>
                    <a:pt x="325" y="1750"/>
                  </a:lnTo>
                  <a:lnTo>
                    <a:pt x="258" y="1808"/>
                  </a:lnTo>
                  <a:lnTo>
                    <a:pt x="193" y="1868"/>
                  </a:lnTo>
                  <a:lnTo>
                    <a:pt x="128" y="1931"/>
                  </a:lnTo>
                  <a:lnTo>
                    <a:pt x="64" y="1997"/>
                  </a:lnTo>
                  <a:lnTo>
                    <a:pt x="0" y="206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630262" name="Freeform 54"/>
            <p:cNvSpPr>
              <a:spLocks/>
            </p:cNvSpPr>
            <p:nvPr userDrawn="1"/>
          </p:nvSpPr>
          <p:spPr bwMode="auto">
            <a:xfrm>
              <a:off x="1501" y="738"/>
              <a:ext cx="5149" cy="1091"/>
            </a:xfrm>
            <a:custGeom>
              <a:avLst/>
              <a:gdLst/>
              <a:ahLst/>
              <a:cxnLst>
                <a:cxn ang="0">
                  <a:pos x="5149" y="0"/>
                </a:cxn>
                <a:cxn ang="0">
                  <a:pos x="5136" y="76"/>
                </a:cxn>
                <a:cxn ang="0">
                  <a:pos x="5119" y="162"/>
                </a:cxn>
                <a:cxn ang="0">
                  <a:pos x="5090" y="273"/>
                </a:cxn>
                <a:cxn ang="0">
                  <a:pos x="5050" y="402"/>
                </a:cxn>
                <a:cxn ang="0">
                  <a:pos x="4993" y="545"/>
                </a:cxn>
                <a:cxn ang="0">
                  <a:pos x="4940" y="658"/>
                </a:cxn>
                <a:cxn ang="0">
                  <a:pos x="4900" y="734"/>
                </a:cxn>
                <a:cxn ang="0">
                  <a:pos x="4854" y="809"/>
                </a:cxn>
                <a:cxn ang="0">
                  <a:pos x="4803" y="885"/>
                </a:cxn>
                <a:cxn ang="0">
                  <a:pos x="4747" y="960"/>
                </a:cxn>
                <a:cxn ang="0">
                  <a:pos x="4685" y="1032"/>
                </a:cxn>
                <a:cxn ang="0">
                  <a:pos x="4617" y="1102"/>
                </a:cxn>
                <a:cxn ang="0">
                  <a:pos x="4543" y="1168"/>
                </a:cxn>
                <a:cxn ang="0">
                  <a:pos x="4463" y="1229"/>
                </a:cxn>
                <a:cxn ang="0">
                  <a:pos x="4377" y="1287"/>
                </a:cxn>
                <a:cxn ang="0">
                  <a:pos x="4282" y="1337"/>
                </a:cxn>
                <a:cxn ang="0">
                  <a:pos x="4181" y="1384"/>
                </a:cxn>
                <a:cxn ang="0">
                  <a:pos x="4073" y="1421"/>
                </a:cxn>
                <a:cxn ang="0">
                  <a:pos x="3957" y="1452"/>
                </a:cxn>
                <a:cxn ang="0">
                  <a:pos x="3832" y="1475"/>
                </a:cxn>
                <a:cxn ang="0">
                  <a:pos x="3700" y="1488"/>
                </a:cxn>
                <a:cxn ang="0">
                  <a:pos x="3559" y="1491"/>
                </a:cxn>
                <a:cxn ang="0">
                  <a:pos x="3410" y="1483"/>
                </a:cxn>
                <a:cxn ang="0">
                  <a:pos x="3251" y="1465"/>
                </a:cxn>
                <a:cxn ang="0">
                  <a:pos x="3169" y="1450"/>
                </a:cxn>
                <a:cxn ang="0">
                  <a:pos x="2845" y="1397"/>
                </a:cxn>
                <a:cxn ang="0">
                  <a:pos x="2545" y="1358"/>
                </a:cxn>
                <a:cxn ang="0">
                  <a:pos x="2269" y="1333"/>
                </a:cxn>
                <a:cxn ang="0">
                  <a:pos x="2012" y="1321"/>
                </a:cxn>
                <a:cxn ang="0">
                  <a:pos x="1775" y="1323"/>
                </a:cxn>
                <a:cxn ang="0">
                  <a:pos x="1555" y="1337"/>
                </a:cxn>
                <a:cxn ang="0">
                  <a:pos x="1353" y="1366"/>
                </a:cxn>
                <a:cxn ang="0">
                  <a:pos x="1255" y="1384"/>
                </a:cxn>
                <a:cxn ang="0">
                  <a:pos x="1164" y="1407"/>
                </a:cxn>
                <a:cxn ang="0">
                  <a:pos x="1074" y="1433"/>
                </a:cxn>
                <a:cxn ang="0">
                  <a:pos x="987" y="1462"/>
                </a:cxn>
                <a:cxn ang="0">
                  <a:pos x="904" y="1492"/>
                </a:cxn>
                <a:cxn ang="0">
                  <a:pos x="824" y="1528"/>
                </a:cxn>
                <a:cxn ang="0">
                  <a:pos x="746" y="1567"/>
                </a:cxn>
                <a:cxn ang="0">
                  <a:pos x="669" y="1607"/>
                </a:cxn>
                <a:cxn ang="0">
                  <a:pos x="525" y="1699"/>
                </a:cxn>
                <a:cxn ang="0">
                  <a:pos x="386" y="1802"/>
                </a:cxn>
                <a:cxn ang="0">
                  <a:pos x="254" y="1917"/>
                </a:cxn>
                <a:cxn ang="0">
                  <a:pos x="127" y="2045"/>
                </a:cxn>
                <a:cxn ang="0">
                  <a:pos x="0" y="2182"/>
                </a:cxn>
              </a:cxnLst>
              <a:rect l="0" t="0" r="r" b="b"/>
              <a:pathLst>
                <a:path w="5149" h="2182">
                  <a:moveTo>
                    <a:pt x="5149" y="0"/>
                  </a:moveTo>
                  <a:lnTo>
                    <a:pt x="5149" y="0"/>
                  </a:lnTo>
                  <a:lnTo>
                    <a:pt x="5146" y="20"/>
                  </a:lnTo>
                  <a:lnTo>
                    <a:pt x="5136" y="76"/>
                  </a:lnTo>
                  <a:lnTo>
                    <a:pt x="5129" y="115"/>
                  </a:lnTo>
                  <a:lnTo>
                    <a:pt x="5119" y="162"/>
                  </a:lnTo>
                  <a:lnTo>
                    <a:pt x="5105" y="215"/>
                  </a:lnTo>
                  <a:lnTo>
                    <a:pt x="5090" y="273"/>
                  </a:lnTo>
                  <a:lnTo>
                    <a:pt x="5072" y="336"/>
                  </a:lnTo>
                  <a:lnTo>
                    <a:pt x="5050" y="402"/>
                  </a:lnTo>
                  <a:lnTo>
                    <a:pt x="5024" y="472"/>
                  </a:lnTo>
                  <a:lnTo>
                    <a:pt x="4993" y="545"/>
                  </a:lnTo>
                  <a:lnTo>
                    <a:pt x="4960" y="620"/>
                  </a:lnTo>
                  <a:lnTo>
                    <a:pt x="4940" y="658"/>
                  </a:lnTo>
                  <a:lnTo>
                    <a:pt x="4921" y="696"/>
                  </a:lnTo>
                  <a:lnTo>
                    <a:pt x="4900" y="734"/>
                  </a:lnTo>
                  <a:lnTo>
                    <a:pt x="4878" y="772"/>
                  </a:lnTo>
                  <a:lnTo>
                    <a:pt x="4854" y="809"/>
                  </a:lnTo>
                  <a:lnTo>
                    <a:pt x="4829" y="848"/>
                  </a:lnTo>
                  <a:lnTo>
                    <a:pt x="4803" y="885"/>
                  </a:lnTo>
                  <a:lnTo>
                    <a:pt x="4776" y="922"/>
                  </a:lnTo>
                  <a:lnTo>
                    <a:pt x="4747" y="960"/>
                  </a:lnTo>
                  <a:lnTo>
                    <a:pt x="4717" y="997"/>
                  </a:lnTo>
                  <a:lnTo>
                    <a:pt x="4685" y="1032"/>
                  </a:lnTo>
                  <a:lnTo>
                    <a:pt x="4651" y="1068"/>
                  </a:lnTo>
                  <a:lnTo>
                    <a:pt x="4617" y="1102"/>
                  </a:lnTo>
                  <a:lnTo>
                    <a:pt x="4581" y="1136"/>
                  </a:lnTo>
                  <a:lnTo>
                    <a:pt x="4543" y="1168"/>
                  </a:lnTo>
                  <a:lnTo>
                    <a:pt x="4504" y="1199"/>
                  </a:lnTo>
                  <a:lnTo>
                    <a:pt x="4463" y="1229"/>
                  </a:lnTo>
                  <a:lnTo>
                    <a:pt x="4421" y="1258"/>
                  </a:lnTo>
                  <a:lnTo>
                    <a:pt x="4377" y="1287"/>
                  </a:lnTo>
                  <a:lnTo>
                    <a:pt x="4331" y="1313"/>
                  </a:lnTo>
                  <a:lnTo>
                    <a:pt x="4282" y="1337"/>
                  </a:lnTo>
                  <a:lnTo>
                    <a:pt x="4232" y="1362"/>
                  </a:lnTo>
                  <a:lnTo>
                    <a:pt x="4181" y="1384"/>
                  </a:lnTo>
                  <a:lnTo>
                    <a:pt x="4128" y="1404"/>
                  </a:lnTo>
                  <a:lnTo>
                    <a:pt x="4073" y="1421"/>
                  </a:lnTo>
                  <a:lnTo>
                    <a:pt x="4016" y="1438"/>
                  </a:lnTo>
                  <a:lnTo>
                    <a:pt x="3957" y="1452"/>
                  </a:lnTo>
                  <a:lnTo>
                    <a:pt x="3896" y="1465"/>
                  </a:lnTo>
                  <a:lnTo>
                    <a:pt x="3832" y="1475"/>
                  </a:lnTo>
                  <a:lnTo>
                    <a:pt x="3767" y="1483"/>
                  </a:lnTo>
                  <a:lnTo>
                    <a:pt x="3700" y="1488"/>
                  </a:lnTo>
                  <a:lnTo>
                    <a:pt x="3631" y="1491"/>
                  </a:lnTo>
                  <a:lnTo>
                    <a:pt x="3559" y="1491"/>
                  </a:lnTo>
                  <a:lnTo>
                    <a:pt x="3485" y="1489"/>
                  </a:lnTo>
                  <a:lnTo>
                    <a:pt x="3410" y="1483"/>
                  </a:lnTo>
                  <a:lnTo>
                    <a:pt x="3331" y="1476"/>
                  </a:lnTo>
                  <a:lnTo>
                    <a:pt x="3251" y="1465"/>
                  </a:lnTo>
                  <a:lnTo>
                    <a:pt x="3169" y="1450"/>
                  </a:lnTo>
                  <a:lnTo>
                    <a:pt x="3169" y="1450"/>
                  </a:lnTo>
                  <a:lnTo>
                    <a:pt x="3003" y="1423"/>
                  </a:lnTo>
                  <a:lnTo>
                    <a:pt x="2845" y="1397"/>
                  </a:lnTo>
                  <a:lnTo>
                    <a:pt x="2692" y="1376"/>
                  </a:lnTo>
                  <a:lnTo>
                    <a:pt x="2545" y="1358"/>
                  </a:lnTo>
                  <a:lnTo>
                    <a:pt x="2405" y="1344"/>
                  </a:lnTo>
                  <a:lnTo>
                    <a:pt x="2269" y="1333"/>
                  </a:lnTo>
                  <a:lnTo>
                    <a:pt x="2138" y="1324"/>
                  </a:lnTo>
                  <a:lnTo>
                    <a:pt x="2012" y="1321"/>
                  </a:lnTo>
                  <a:lnTo>
                    <a:pt x="1891" y="1320"/>
                  </a:lnTo>
                  <a:lnTo>
                    <a:pt x="1775" y="1323"/>
                  </a:lnTo>
                  <a:lnTo>
                    <a:pt x="1664" y="1328"/>
                  </a:lnTo>
                  <a:lnTo>
                    <a:pt x="1555" y="1337"/>
                  </a:lnTo>
                  <a:lnTo>
                    <a:pt x="1451" y="1350"/>
                  </a:lnTo>
                  <a:lnTo>
                    <a:pt x="1353" y="1366"/>
                  </a:lnTo>
                  <a:lnTo>
                    <a:pt x="1304" y="1375"/>
                  </a:lnTo>
                  <a:lnTo>
                    <a:pt x="1255" y="1384"/>
                  </a:lnTo>
                  <a:lnTo>
                    <a:pt x="1210" y="1396"/>
                  </a:lnTo>
                  <a:lnTo>
                    <a:pt x="1164" y="1407"/>
                  </a:lnTo>
                  <a:lnTo>
                    <a:pt x="1118" y="1420"/>
                  </a:lnTo>
                  <a:lnTo>
                    <a:pt x="1074" y="1433"/>
                  </a:lnTo>
                  <a:lnTo>
                    <a:pt x="1030" y="1447"/>
                  </a:lnTo>
                  <a:lnTo>
                    <a:pt x="987" y="1462"/>
                  </a:lnTo>
                  <a:lnTo>
                    <a:pt x="946" y="1476"/>
                  </a:lnTo>
                  <a:lnTo>
                    <a:pt x="904" y="1492"/>
                  </a:lnTo>
                  <a:lnTo>
                    <a:pt x="864" y="1510"/>
                  </a:lnTo>
                  <a:lnTo>
                    <a:pt x="824" y="1528"/>
                  </a:lnTo>
                  <a:lnTo>
                    <a:pt x="785" y="1547"/>
                  </a:lnTo>
                  <a:lnTo>
                    <a:pt x="746" y="1567"/>
                  </a:lnTo>
                  <a:lnTo>
                    <a:pt x="707" y="1586"/>
                  </a:lnTo>
                  <a:lnTo>
                    <a:pt x="669" y="1607"/>
                  </a:lnTo>
                  <a:lnTo>
                    <a:pt x="596" y="1652"/>
                  </a:lnTo>
                  <a:lnTo>
                    <a:pt x="525" y="1699"/>
                  </a:lnTo>
                  <a:lnTo>
                    <a:pt x="456" y="1749"/>
                  </a:lnTo>
                  <a:lnTo>
                    <a:pt x="386" y="1802"/>
                  </a:lnTo>
                  <a:lnTo>
                    <a:pt x="320" y="1859"/>
                  </a:lnTo>
                  <a:lnTo>
                    <a:pt x="254" y="1917"/>
                  </a:lnTo>
                  <a:lnTo>
                    <a:pt x="190" y="1980"/>
                  </a:lnTo>
                  <a:lnTo>
                    <a:pt x="127" y="2045"/>
                  </a:lnTo>
                  <a:lnTo>
                    <a:pt x="63" y="2112"/>
                  </a:lnTo>
                  <a:lnTo>
                    <a:pt x="0" y="218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630263" name="Freeform 55"/>
            <p:cNvSpPr>
              <a:spLocks/>
            </p:cNvSpPr>
            <p:nvPr userDrawn="1"/>
          </p:nvSpPr>
          <p:spPr bwMode="auto">
            <a:xfrm>
              <a:off x="1550" y="709"/>
              <a:ext cx="5113" cy="1149"/>
            </a:xfrm>
            <a:custGeom>
              <a:avLst/>
              <a:gdLst/>
              <a:ahLst/>
              <a:cxnLst>
                <a:cxn ang="0">
                  <a:pos x="5113" y="0"/>
                </a:cxn>
                <a:cxn ang="0">
                  <a:pos x="5104" y="78"/>
                </a:cxn>
                <a:cxn ang="0">
                  <a:pos x="5087" y="163"/>
                </a:cxn>
                <a:cxn ang="0">
                  <a:pos x="5061" y="276"/>
                </a:cxn>
                <a:cxn ang="0">
                  <a:pos x="5020" y="407"/>
                </a:cxn>
                <a:cxn ang="0">
                  <a:pos x="4968" y="551"/>
                </a:cxn>
                <a:cxn ang="0">
                  <a:pos x="4916" y="666"/>
                </a:cxn>
                <a:cxn ang="0">
                  <a:pos x="4876" y="743"/>
                </a:cxn>
                <a:cxn ang="0">
                  <a:pos x="4832" y="821"/>
                </a:cxn>
                <a:cxn ang="0">
                  <a:pos x="4783" y="896"/>
                </a:cxn>
                <a:cxn ang="0">
                  <a:pos x="4727" y="972"/>
                </a:cxn>
                <a:cxn ang="0">
                  <a:pos x="4666" y="1047"/>
                </a:cxn>
                <a:cxn ang="0">
                  <a:pos x="4600" y="1118"/>
                </a:cxn>
                <a:cxn ang="0">
                  <a:pos x="4528" y="1185"/>
                </a:cxn>
                <a:cxn ang="0">
                  <a:pos x="4447" y="1250"/>
                </a:cxn>
                <a:cxn ang="0">
                  <a:pos x="4361" y="1310"/>
                </a:cxn>
                <a:cxn ang="0">
                  <a:pos x="4268" y="1363"/>
                </a:cxn>
                <a:cxn ang="0">
                  <a:pos x="4168" y="1410"/>
                </a:cxn>
                <a:cxn ang="0">
                  <a:pos x="4060" y="1450"/>
                </a:cxn>
                <a:cxn ang="0">
                  <a:pos x="3944" y="1484"/>
                </a:cxn>
                <a:cxn ang="0">
                  <a:pos x="3821" y="1508"/>
                </a:cxn>
                <a:cxn ang="0">
                  <a:pos x="3689" y="1525"/>
                </a:cxn>
                <a:cxn ang="0">
                  <a:pos x="3547" y="1531"/>
                </a:cxn>
                <a:cxn ang="0">
                  <a:pos x="3397" y="1526"/>
                </a:cxn>
                <a:cxn ang="0">
                  <a:pos x="3239" y="1512"/>
                </a:cxn>
                <a:cxn ang="0">
                  <a:pos x="3156" y="1499"/>
                </a:cxn>
                <a:cxn ang="0">
                  <a:pos x="2832" y="1452"/>
                </a:cxn>
                <a:cxn ang="0">
                  <a:pos x="2532" y="1418"/>
                </a:cxn>
                <a:cxn ang="0">
                  <a:pos x="2255" y="1397"/>
                </a:cxn>
                <a:cxn ang="0">
                  <a:pos x="1998" y="1391"/>
                </a:cxn>
                <a:cxn ang="0">
                  <a:pos x="1760" y="1397"/>
                </a:cxn>
                <a:cxn ang="0">
                  <a:pos x="1541" y="1418"/>
                </a:cxn>
                <a:cxn ang="0">
                  <a:pos x="1338" y="1450"/>
                </a:cxn>
                <a:cxn ang="0">
                  <a:pos x="1242" y="1471"/>
                </a:cxn>
                <a:cxn ang="0">
                  <a:pos x="1151" y="1496"/>
                </a:cxn>
                <a:cxn ang="0">
                  <a:pos x="1062" y="1523"/>
                </a:cxn>
                <a:cxn ang="0">
                  <a:pos x="976" y="1554"/>
                </a:cxn>
                <a:cxn ang="0">
                  <a:pos x="893" y="1588"/>
                </a:cxn>
                <a:cxn ang="0">
                  <a:pos x="813" y="1623"/>
                </a:cxn>
                <a:cxn ang="0">
                  <a:pos x="736" y="1663"/>
                </a:cxn>
                <a:cxn ang="0">
                  <a:pos x="661" y="1707"/>
                </a:cxn>
                <a:cxn ang="0">
                  <a:pos x="516" y="1801"/>
                </a:cxn>
                <a:cxn ang="0">
                  <a:pos x="380" y="1907"/>
                </a:cxn>
                <a:cxn ang="0">
                  <a:pos x="250" y="2027"/>
                </a:cxn>
                <a:cxn ang="0">
                  <a:pos x="123" y="2156"/>
                </a:cxn>
                <a:cxn ang="0">
                  <a:pos x="0" y="2298"/>
                </a:cxn>
              </a:cxnLst>
              <a:rect l="0" t="0" r="r" b="b"/>
              <a:pathLst>
                <a:path w="5113" h="2298">
                  <a:moveTo>
                    <a:pt x="5113" y="0"/>
                  </a:moveTo>
                  <a:lnTo>
                    <a:pt x="5113" y="0"/>
                  </a:lnTo>
                  <a:lnTo>
                    <a:pt x="5112" y="21"/>
                  </a:lnTo>
                  <a:lnTo>
                    <a:pt x="5104" y="78"/>
                  </a:lnTo>
                  <a:lnTo>
                    <a:pt x="5097" y="117"/>
                  </a:lnTo>
                  <a:lnTo>
                    <a:pt x="5087" y="163"/>
                  </a:lnTo>
                  <a:lnTo>
                    <a:pt x="5075" y="217"/>
                  </a:lnTo>
                  <a:lnTo>
                    <a:pt x="5061" y="276"/>
                  </a:lnTo>
                  <a:lnTo>
                    <a:pt x="5043" y="339"/>
                  </a:lnTo>
                  <a:lnTo>
                    <a:pt x="5020" y="407"/>
                  </a:lnTo>
                  <a:lnTo>
                    <a:pt x="4997" y="478"/>
                  </a:lnTo>
                  <a:lnTo>
                    <a:pt x="4968" y="551"/>
                  </a:lnTo>
                  <a:lnTo>
                    <a:pt x="4934" y="627"/>
                  </a:lnTo>
                  <a:lnTo>
                    <a:pt x="4916" y="666"/>
                  </a:lnTo>
                  <a:lnTo>
                    <a:pt x="4897" y="704"/>
                  </a:lnTo>
                  <a:lnTo>
                    <a:pt x="4876" y="743"/>
                  </a:lnTo>
                  <a:lnTo>
                    <a:pt x="4855" y="782"/>
                  </a:lnTo>
                  <a:lnTo>
                    <a:pt x="4832" y="821"/>
                  </a:lnTo>
                  <a:lnTo>
                    <a:pt x="4808" y="859"/>
                  </a:lnTo>
                  <a:lnTo>
                    <a:pt x="4783" y="896"/>
                  </a:lnTo>
                  <a:lnTo>
                    <a:pt x="4755" y="935"/>
                  </a:lnTo>
                  <a:lnTo>
                    <a:pt x="4727" y="972"/>
                  </a:lnTo>
                  <a:lnTo>
                    <a:pt x="4697" y="1009"/>
                  </a:lnTo>
                  <a:lnTo>
                    <a:pt x="4666" y="1047"/>
                  </a:lnTo>
                  <a:lnTo>
                    <a:pt x="4634" y="1082"/>
                  </a:lnTo>
                  <a:lnTo>
                    <a:pt x="4600" y="1118"/>
                  </a:lnTo>
                  <a:lnTo>
                    <a:pt x="4564" y="1153"/>
                  </a:lnTo>
                  <a:lnTo>
                    <a:pt x="4528" y="1185"/>
                  </a:lnTo>
                  <a:lnTo>
                    <a:pt x="4489" y="1218"/>
                  </a:lnTo>
                  <a:lnTo>
                    <a:pt x="4447" y="1250"/>
                  </a:lnTo>
                  <a:lnTo>
                    <a:pt x="4405" y="1281"/>
                  </a:lnTo>
                  <a:lnTo>
                    <a:pt x="4361" y="1310"/>
                  </a:lnTo>
                  <a:lnTo>
                    <a:pt x="4315" y="1337"/>
                  </a:lnTo>
                  <a:lnTo>
                    <a:pt x="4268" y="1363"/>
                  </a:lnTo>
                  <a:lnTo>
                    <a:pt x="4219" y="1387"/>
                  </a:lnTo>
                  <a:lnTo>
                    <a:pt x="4168" y="1410"/>
                  </a:lnTo>
                  <a:lnTo>
                    <a:pt x="4115" y="1431"/>
                  </a:lnTo>
                  <a:lnTo>
                    <a:pt x="4060" y="1450"/>
                  </a:lnTo>
                  <a:lnTo>
                    <a:pt x="4003" y="1468"/>
                  </a:lnTo>
                  <a:lnTo>
                    <a:pt x="3944" y="1484"/>
                  </a:lnTo>
                  <a:lnTo>
                    <a:pt x="3883" y="1497"/>
                  </a:lnTo>
                  <a:lnTo>
                    <a:pt x="3821" y="1508"/>
                  </a:lnTo>
                  <a:lnTo>
                    <a:pt x="3756" y="1518"/>
                  </a:lnTo>
                  <a:lnTo>
                    <a:pt x="3689" y="1525"/>
                  </a:lnTo>
                  <a:lnTo>
                    <a:pt x="3619" y="1529"/>
                  </a:lnTo>
                  <a:lnTo>
                    <a:pt x="3547" y="1531"/>
                  </a:lnTo>
                  <a:lnTo>
                    <a:pt x="3474" y="1529"/>
                  </a:lnTo>
                  <a:lnTo>
                    <a:pt x="3397" y="1526"/>
                  </a:lnTo>
                  <a:lnTo>
                    <a:pt x="3320" y="1520"/>
                  </a:lnTo>
                  <a:lnTo>
                    <a:pt x="3239" y="1512"/>
                  </a:lnTo>
                  <a:lnTo>
                    <a:pt x="3156" y="1499"/>
                  </a:lnTo>
                  <a:lnTo>
                    <a:pt x="3156" y="1499"/>
                  </a:lnTo>
                  <a:lnTo>
                    <a:pt x="2991" y="1473"/>
                  </a:lnTo>
                  <a:lnTo>
                    <a:pt x="2832" y="1452"/>
                  </a:lnTo>
                  <a:lnTo>
                    <a:pt x="2680" y="1433"/>
                  </a:lnTo>
                  <a:lnTo>
                    <a:pt x="2532" y="1418"/>
                  </a:lnTo>
                  <a:lnTo>
                    <a:pt x="2391" y="1407"/>
                  </a:lnTo>
                  <a:lnTo>
                    <a:pt x="2255" y="1397"/>
                  </a:lnTo>
                  <a:lnTo>
                    <a:pt x="2124" y="1392"/>
                  </a:lnTo>
                  <a:lnTo>
                    <a:pt x="1998" y="1391"/>
                  </a:lnTo>
                  <a:lnTo>
                    <a:pt x="1877" y="1392"/>
                  </a:lnTo>
                  <a:lnTo>
                    <a:pt x="1760" y="1397"/>
                  </a:lnTo>
                  <a:lnTo>
                    <a:pt x="1649" y="1405"/>
                  </a:lnTo>
                  <a:lnTo>
                    <a:pt x="1541" y="1418"/>
                  </a:lnTo>
                  <a:lnTo>
                    <a:pt x="1438" y="1433"/>
                  </a:lnTo>
                  <a:lnTo>
                    <a:pt x="1338" y="1450"/>
                  </a:lnTo>
                  <a:lnTo>
                    <a:pt x="1290" y="1460"/>
                  </a:lnTo>
                  <a:lnTo>
                    <a:pt x="1242" y="1471"/>
                  </a:lnTo>
                  <a:lnTo>
                    <a:pt x="1197" y="1483"/>
                  </a:lnTo>
                  <a:lnTo>
                    <a:pt x="1151" y="1496"/>
                  </a:lnTo>
                  <a:lnTo>
                    <a:pt x="1106" y="1508"/>
                  </a:lnTo>
                  <a:lnTo>
                    <a:pt x="1062" y="1523"/>
                  </a:lnTo>
                  <a:lnTo>
                    <a:pt x="1019" y="1537"/>
                  </a:lnTo>
                  <a:lnTo>
                    <a:pt x="976" y="1554"/>
                  </a:lnTo>
                  <a:lnTo>
                    <a:pt x="934" y="1570"/>
                  </a:lnTo>
                  <a:lnTo>
                    <a:pt x="893" y="1588"/>
                  </a:lnTo>
                  <a:lnTo>
                    <a:pt x="852" y="1605"/>
                  </a:lnTo>
                  <a:lnTo>
                    <a:pt x="813" y="1623"/>
                  </a:lnTo>
                  <a:lnTo>
                    <a:pt x="775" y="1644"/>
                  </a:lnTo>
                  <a:lnTo>
                    <a:pt x="736" y="1663"/>
                  </a:lnTo>
                  <a:lnTo>
                    <a:pt x="698" y="1684"/>
                  </a:lnTo>
                  <a:lnTo>
                    <a:pt x="661" y="1707"/>
                  </a:lnTo>
                  <a:lnTo>
                    <a:pt x="587" y="1752"/>
                  </a:lnTo>
                  <a:lnTo>
                    <a:pt x="516" y="1801"/>
                  </a:lnTo>
                  <a:lnTo>
                    <a:pt x="448" y="1854"/>
                  </a:lnTo>
                  <a:lnTo>
                    <a:pt x="380" y="1907"/>
                  </a:lnTo>
                  <a:lnTo>
                    <a:pt x="315" y="1965"/>
                  </a:lnTo>
                  <a:lnTo>
                    <a:pt x="250" y="2027"/>
                  </a:lnTo>
                  <a:lnTo>
                    <a:pt x="186" y="2090"/>
                  </a:lnTo>
                  <a:lnTo>
                    <a:pt x="123" y="2156"/>
                  </a:lnTo>
                  <a:lnTo>
                    <a:pt x="61" y="2225"/>
                  </a:lnTo>
                  <a:lnTo>
                    <a:pt x="0" y="229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630264" name="Freeform 56"/>
            <p:cNvSpPr>
              <a:spLocks/>
            </p:cNvSpPr>
            <p:nvPr userDrawn="1"/>
          </p:nvSpPr>
          <p:spPr bwMode="auto">
            <a:xfrm>
              <a:off x="1598" y="681"/>
              <a:ext cx="5079" cy="1206"/>
            </a:xfrm>
            <a:custGeom>
              <a:avLst/>
              <a:gdLst/>
              <a:ahLst/>
              <a:cxnLst>
                <a:cxn ang="0">
                  <a:pos x="5079" y="0"/>
                </a:cxn>
                <a:cxn ang="0">
                  <a:pos x="5070" y="76"/>
                </a:cxn>
                <a:cxn ang="0">
                  <a:pos x="5054" y="164"/>
                </a:cxn>
                <a:cxn ang="0">
                  <a:pos x="5031" y="278"/>
                </a:cxn>
                <a:cxn ang="0">
                  <a:pos x="4993" y="410"/>
                </a:cxn>
                <a:cxn ang="0">
                  <a:pos x="4942" y="555"/>
                </a:cxn>
                <a:cxn ang="0">
                  <a:pos x="4892" y="672"/>
                </a:cxn>
                <a:cxn ang="0">
                  <a:pos x="4853" y="749"/>
                </a:cxn>
                <a:cxn ang="0">
                  <a:pos x="4810" y="828"/>
                </a:cxn>
                <a:cxn ang="0">
                  <a:pos x="4761" y="907"/>
                </a:cxn>
                <a:cxn ang="0">
                  <a:pos x="4707" y="985"/>
                </a:cxn>
                <a:cxn ang="0">
                  <a:pos x="4648" y="1059"/>
                </a:cxn>
                <a:cxn ang="0">
                  <a:pos x="4582" y="1132"/>
                </a:cxn>
                <a:cxn ang="0">
                  <a:pos x="4510" y="1203"/>
                </a:cxn>
                <a:cxn ang="0">
                  <a:pos x="4432" y="1267"/>
                </a:cxn>
                <a:cxn ang="0">
                  <a:pos x="4348" y="1329"/>
                </a:cxn>
                <a:cxn ang="0">
                  <a:pos x="4255" y="1385"/>
                </a:cxn>
                <a:cxn ang="0">
                  <a:pos x="4155" y="1435"/>
                </a:cxn>
                <a:cxn ang="0">
                  <a:pos x="4048" y="1477"/>
                </a:cxn>
                <a:cxn ang="0">
                  <a:pos x="3932" y="1513"/>
                </a:cxn>
                <a:cxn ang="0">
                  <a:pos x="3809" y="1540"/>
                </a:cxn>
                <a:cxn ang="0">
                  <a:pos x="3677" y="1560"/>
                </a:cxn>
                <a:cxn ang="0">
                  <a:pos x="3537" y="1568"/>
                </a:cxn>
                <a:cxn ang="0">
                  <a:pos x="3387" y="1568"/>
                </a:cxn>
                <a:cxn ang="0">
                  <a:pos x="3229" y="1555"/>
                </a:cxn>
                <a:cxn ang="0">
                  <a:pos x="3145" y="1545"/>
                </a:cxn>
                <a:cxn ang="0">
                  <a:pos x="2820" y="1503"/>
                </a:cxn>
                <a:cxn ang="0">
                  <a:pos x="2520" y="1476"/>
                </a:cxn>
                <a:cxn ang="0">
                  <a:pos x="2241" y="1461"/>
                </a:cxn>
                <a:cxn ang="0">
                  <a:pos x="1986" y="1459"/>
                </a:cxn>
                <a:cxn ang="0">
                  <a:pos x="1748" y="1471"/>
                </a:cxn>
                <a:cxn ang="0">
                  <a:pos x="1529" y="1495"/>
                </a:cxn>
                <a:cxn ang="0">
                  <a:pos x="1326" y="1532"/>
                </a:cxn>
                <a:cxn ang="0">
                  <a:pos x="1232" y="1555"/>
                </a:cxn>
                <a:cxn ang="0">
                  <a:pos x="1139" y="1582"/>
                </a:cxn>
                <a:cxn ang="0">
                  <a:pos x="1051" y="1611"/>
                </a:cxn>
                <a:cxn ang="0">
                  <a:pos x="965" y="1644"/>
                </a:cxn>
                <a:cxn ang="0">
                  <a:pos x="883" y="1679"/>
                </a:cxn>
                <a:cxn ang="0">
                  <a:pos x="804" y="1718"/>
                </a:cxn>
                <a:cxn ang="0">
                  <a:pos x="727" y="1760"/>
                </a:cxn>
                <a:cxn ang="0">
                  <a:pos x="653" y="1803"/>
                </a:cxn>
                <a:cxn ang="0">
                  <a:pos x="510" y="1902"/>
                </a:cxn>
                <a:cxn ang="0">
                  <a:pos x="375" y="2012"/>
                </a:cxn>
                <a:cxn ang="0">
                  <a:pos x="246" y="2133"/>
                </a:cxn>
                <a:cxn ang="0">
                  <a:pos x="123" y="2267"/>
                </a:cxn>
                <a:cxn ang="0">
                  <a:pos x="0" y="2412"/>
                </a:cxn>
              </a:cxnLst>
              <a:rect l="0" t="0" r="r" b="b"/>
              <a:pathLst>
                <a:path w="5079" h="2412">
                  <a:moveTo>
                    <a:pt x="5079" y="0"/>
                  </a:moveTo>
                  <a:lnTo>
                    <a:pt x="5079" y="0"/>
                  </a:lnTo>
                  <a:lnTo>
                    <a:pt x="5078" y="19"/>
                  </a:lnTo>
                  <a:lnTo>
                    <a:pt x="5070" y="76"/>
                  </a:lnTo>
                  <a:lnTo>
                    <a:pt x="5064" y="116"/>
                  </a:lnTo>
                  <a:lnTo>
                    <a:pt x="5054" y="164"/>
                  </a:lnTo>
                  <a:lnTo>
                    <a:pt x="5045" y="218"/>
                  </a:lnTo>
                  <a:lnTo>
                    <a:pt x="5031" y="278"/>
                  </a:lnTo>
                  <a:lnTo>
                    <a:pt x="5013" y="340"/>
                  </a:lnTo>
                  <a:lnTo>
                    <a:pt x="4993" y="410"/>
                  </a:lnTo>
                  <a:lnTo>
                    <a:pt x="4970" y="481"/>
                  </a:lnTo>
                  <a:lnTo>
                    <a:pt x="4942" y="555"/>
                  </a:lnTo>
                  <a:lnTo>
                    <a:pt x="4910" y="633"/>
                  </a:lnTo>
                  <a:lnTo>
                    <a:pt x="4892" y="672"/>
                  </a:lnTo>
                  <a:lnTo>
                    <a:pt x="4874" y="710"/>
                  </a:lnTo>
                  <a:lnTo>
                    <a:pt x="4853" y="749"/>
                  </a:lnTo>
                  <a:lnTo>
                    <a:pt x="4832" y="789"/>
                  </a:lnTo>
                  <a:lnTo>
                    <a:pt x="4810" y="828"/>
                  </a:lnTo>
                  <a:lnTo>
                    <a:pt x="4786" y="868"/>
                  </a:lnTo>
                  <a:lnTo>
                    <a:pt x="4761" y="907"/>
                  </a:lnTo>
                  <a:lnTo>
                    <a:pt x="4735" y="946"/>
                  </a:lnTo>
                  <a:lnTo>
                    <a:pt x="4707" y="985"/>
                  </a:lnTo>
                  <a:lnTo>
                    <a:pt x="4678" y="1022"/>
                  </a:lnTo>
                  <a:lnTo>
                    <a:pt x="4648" y="1059"/>
                  </a:lnTo>
                  <a:lnTo>
                    <a:pt x="4616" y="1096"/>
                  </a:lnTo>
                  <a:lnTo>
                    <a:pt x="4582" y="1132"/>
                  </a:lnTo>
                  <a:lnTo>
                    <a:pt x="4548" y="1167"/>
                  </a:lnTo>
                  <a:lnTo>
                    <a:pt x="4510" y="1203"/>
                  </a:lnTo>
                  <a:lnTo>
                    <a:pt x="4473" y="1235"/>
                  </a:lnTo>
                  <a:lnTo>
                    <a:pt x="4432" y="1267"/>
                  </a:lnTo>
                  <a:lnTo>
                    <a:pt x="4391" y="1300"/>
                  </a:lnTo>
                  <a:lnTo>
                    <a:pt x="4348" y="1329"/>
                  </a:lnTo>
                  <a:lnTo>
                    <a:pt x="4302" y="1358"/>
                  </a:lnTo>
                  <a:lnTo>
                    <a:pt x="4255" y="1385"/>
                  </a:lnTo>
                  <a:lnTo>
                    <a:pt x="4206" y="1411"/>
                  </a:lnTo>
                  <a:lnTo>
                    <a:pt x="4155" y="1435"/>
                  </a:lnTo>
                  <a:lnTo>
                    <a:pt x="4102" y="1458"/>
                  </a:lnTo>
                  <a:lnTo>
                    <a:pt x="4048" y="1477"/>
                  </a:lnTo>
                  <a:lnTo>
                    <a:pt x="3991" y="1497"/>
                  </a:lnTo>
                  <a:lnTo>
                    <a:pt x="3932" y="1513"/>
                  </a:lnTo>
                  <a:lnTo>
                    <a:pt x="3871" y="1529"/>
                  </a:lnTo>
                  <a:lnTo>
                    <a:pt x="3809" y="1540"/>
                  </a:lnTo>
                  <a:lnTo>
                    <a:pt x="3745" y="1552"/>
                  </a:lnTo>
                  <a:lnTo>
                    <a:pt x="3677" y="1560"/>
                  </a:lnTo>
                  <a:lnTo>
                    <a:pt x="3608" y="1564"/>
                  </a:lnTo>
                  <a:lnTo>
                    <a:pt x="3537" y="1568"/>
                  </a:lnTo>
                  <a:lnTo>
                    <a:pt x="3463" y="1569"/>
                  </a:lnTo>
                  <a:lnTo>
                    <a:pt x="3387" y="1568"/>
                  </a:lnTo>
                  <a:lnTo>
                    <a:pt x="3309" y="1563"/>
                  </a:lnTo>
                  <a:lnTo>
                    <a:pt x="3229" y="1555"/>
                  </a:lnTo>
                  <a:lnTo>
                    <a:pt x="3145" y="1545"/>
                  </a:lnTo>
                  <a:lnTo>
                    <a:pt x="3145" y="1545"/>
                  </a:lnTo>
                  <a:lnTo>
                    <a:pt x="2980" y="1522"/>
                  </a:lnTo>
                  <a:lnTo>
                    <a:pt x="2820" y="1503"/>
                  </a:lnTo>
                  <a:lnTo>
                    <a:pt x="2668" y="1489"/>
                  </a:lnTo>
                  <a:lnTo>
                    <a:pt x="2520" y="1476"/>
                  </a:lnTo>
                  <a:lnTo>
                    <a:pt x="2379" y="1466"/>
                  </a:lnTo>
                  <a:lnTo>
                    <a:pt x="2241" y="1461"/>
                  </a:lnTo>
                  <a:lnTo>
                    <a:pt x="2111" y="1458"/>
                  </a:lnTo>
                  <a:lnTo>
                    <a:pt x="1986" y="1459"/>
                  </a:lnTo>
                  <a:lnTo>
                    <a:pt x="1865" y="1464"/>
                  </a:lnTo>
                  <a:lnTo>
                    <a:pt x="1748" y="1471"/>
                  </a:lnTo>
                  <a:lnTo>
                    <a:pt x="1636" y="1482"/>
                  </a:lnTo>
                  <a:lnTo>
                    <a:pt x="1529" y="1495"/>
                  </a:lnTo>
                  <a:lnTo>
                    <a:pt x="1426" y="1513"/>
                  </a:lnTo>
                  <a:lnTo>
                    <a:pt x="1326" y="1532"/>
                  </a:lnTo>
                  <a:lnTo>
                    <a:pt x="1279" y="1543"/>
                  </a:lnTo>
                  <a:lnTo>
                    <a:pt x="1232" y="1555"/>
                  </a:lnTo>
                  <a:lnTo>
                    <a:pt x="1185" y="1568"/>
                  </a:lnTo>
                  <a:lnTo>
                    <a:pt x="1139" y="1582"/>
                  </a:lnTo>
                  <a:lnTo>
                    <a:pt x="1095" y="1595"/>
                  </a:lnTo>
                  <a:lnTo>
                    <a:pt x="1051" y="1611"/>
                  </a:lnTo>
                  <a:lnTo>
                    <a:pt x="1008" y="1627"/>
                  </a:lnTo>
                  <a:lnTo>
                    <a:pt x="965" y="1644"/>
                  </a:lnTo>
                  <a:lnTo>
                    <a:pt x="924" y="1661"/>
                  </a:lnTo>
                  <a:lnTo>
                    <a:pt x="883" y="1679"/>
                  </a:lnTo>
                  <a:lnTo>
                    <a:pt x="843" y="1698"/>
                  </a:lnTo>
                  <a:lnTo>
                    <a:pt x="804" y="1718"/>
                  </a:lnTo>
                  <a:lnTo>
                    <a:pt x="765" y="1737"/>
                  </a:lnTo>
                  <a:lnTo>
                    <a:pt x="727" y="1760"/>
                  </a:lnTo>
                  <a:lnTo>
                    <a:pt x="689" y="1781"/>
                  </a:lnTo>
                  <a:lnTo>
                    <a:pt x="653" y="1803"/>
                  </a:lnTo>
                  <a:lnTo>
                    <a:pt x="581" y="1852"/>
                  </a:lnTo>
                  <a:lnTo>
                    <a:pt x="510" y="1902"/>
                  </a:lnTo>
                  <a:lnTo>
                    <a:pt x="442" y="1955"/>
                  </a:lnTo>
                  <a:lnTo>
                    <a:pt x="375" y="2012"/>
                  </a:lnTo>
                  <a:lnTo>
                    <a:pt x="310" y="2071"/>
                  </a:lnTo>
                  <a:lnTo>
                    <a:pt x="246" y="2133"/>
                  </a:lnTo>
                  <a:lnTo>
                    <a:pt x="184" y="2199"/>
                  </a:lnTo>
                  <a:lnTo>
                    <a:pt x="123" y="2267"/>
                  </a:lnTo>
                  <a:lnTo>
                    <a:pt x="62" y="2338"/>
                  </a:lnTo>
                  <a:lnTo>
                    <a:pt x="0" y="241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630265" name="Freeform 57"/>
            <p:cNvSpPr>
              <a:spLocks/>
            </p:cNvSpPr>
            <p:nvPr userDrawn="1"/>
          </p:nvSpPr>
          <p:spPr bwMode="auto">
            <a:xfrm>
              <a:off x="1648" y="652"/>
              <a:ext cx="5042" cy="1263"/>
            </a:xfrm>
            <a:custGeom>
              <a:avLst/>
              <a:gdLst/>
              <a:ahLst/>
              <a:cxnLst>
                <a:cxn ang="0">
                  <a:pos x="5042" y="0"/>
                </a:cxn>
                <a:cxn ang="0">
                  <a:pos x="5033" y="77"/>
                </a:cxn>
                <a:cxn ang="0">
                  <a:pos x="5021" y="166"/>
                </a:cxn>
                <a:cxn ang="0">
                  <a:pos x="4997" y="281"/>
                </a:cxn>
                <a:cxn ang="0">
                  <a:pos x="4963" y="413"/>
                </a:cxn>
                <a:cxn ang="0">
                  <a:pos x="4913" y="562"/>
                </a:cxn>
                <a:cxn ang="0">
                  <a:pos x="4865" y="679"/>
                </a:cxn>
                <a:cxn ang="0">
                  <a:pos x="4828" y="759"/>
                </a:cxn>
                <a:cxn ang="0">
                  <a:pos x="4785" y="839"/>
                </a:cxn>
                <a:cxn ang="0">
                  <a:pos x="4738" y="918"/>
                </a:cxn>
                <a:cxn ang="0">
                  <a:pos x="4685" y="998"/>
                </a:cxn>
                <a:cxn ang="0">
                  <a:pos x="4627" y="1073"/>
                </a:cxn>
                <a:cxn ang="0">
                  <a:pos x="4563" y="1149"/>
                </a:cxn>
                <a:cxn ang="0">
                  <a:pos x="4492" y="1220"/>
                </a:cxn>
                <a:cxn ang="0">
                  <a:pos x="4414" y="1288"/>
                </a:cxn>
                <a:cxn ang="0">
                  <a:pos x="4330" y="1351"/>
                </a:cxn>
                <a:cxn ang="0">
                  <a:pos x="4239" y="1409"/>
                </a:cxn>
                <a:cxn ang="0">
                  <a:pos x="4139" y="1461"/>
                </a:cxn>
                <a:cxn ang="0">
                  <a:pos x="4034" y="1506"/>
                </a:cxn>
                <a:cxn ang="0">
                  <a:pos x="3919" y="1545"/>
                </a:cxn>
                <a:cxn ang="0">
                  <a:pos x="3795" y="1574"/>
                </a:cxn>
                <a:cxn ang="0">
                  <a:pos x="3664" y="1597"/>
                </a:cxn>
                <a:cxn ang="0">
                  <a:pos x="3523" y="1608"/>
                </a:cxn>
                <a:cxn ang="0">
                  <a:pos x="3374" y="1610"/>
                </a:cxn>
                <a:cxn ang="0">
                  <a:pos x="3215" y="1601"/>
                </a:cxn>
                <a:cxn ang="0">
                  <a:pos x="3131" y="1592"/>
                </a:cxn>
                <a:cxn ang="0">
                  <a:pos x="2806" y="1558"/>
                </a:cxn>
                <a:cxn ang="0">
                  <a:pos x="2505" y="1535"/>
                </a:cxn>
                <a:cxn ang="0">
                  <a:pos x="2227" y="1526"/>
                </a:cxn>
                <a:cxn ang="0">
                  <a:pos x="1971" y="1530"/>
                </a:cxn>
                <a:cxn ang="0">
                  <a:pos x="1733" y="1547"/>
                </a:cxn>
                <a:cxn ang="0">
                  <a:pos x="1515" y="1576"/>
                </a:cxn>
                <a:cxn ang="0">
                  <a:pos x="1362" y="1605"/>
                </a:cxn>
                <a:cxn ang="0">
                  <a:pos x="1265" y="1629"/>
                </a:cxn>
                <a:cxn ang="0">
                  <a:pos x="1172" y="1655"/>
                </a:cxn>
                <a:cxn ang="0">
                  <a:pos x="1082" y="1685"/>
                </a:cxn>
                <a:cxn ang="0">
                  <a:pos x="996" y="1718"/>
                </a:cxn>
                <a:cxn ang="0">
                  <a:pos x="913" y="1753"/>
                </a:cxn>
                <a:cxn ang="0">
                  <a:pos x="832" y="1792"/>
                </a:cxn>
                <a:cxn ang="0">
                  <a:pos x="756" y="1834"/>
                </a:cxn>
                <a:cxn ang="0">
                  <a:pos x="681" y="1879"/>
                </a:cxn>
                <a:cxn ang="0">
                  <a:pos x="572" y="1952"/>
                </a:cxn>
                <a:cxn ang="0">
                  <a:pos x="435" y="2060"/>
                </a:cxn>
                <a:cxn ang="0">
                  <a:pos x="306" y="2179"/>
                </a:cxn>
                <a:cxn ang="0">
                  <a:pos x="181" y="2309"/>
                </a:cxn>
                <a:cxn ang="0">
                  <a:pos x="60" y="2452"/>
                </a:cxn>
              </a:cxnLst>
              <a:rect l="0" t="0" r="r" b="b"/>
              <a:pathLst>
                <a:path w="5042" h="2527">
                  <a:moveTo>
                    <a:pt x="5042" y="0"/>
                  </a:moveTo>
                  <a:lnTo>
                    <a:pt x="5042" y="0"/>
                  </a:lnTo>
                  <a:lnTo>
                    <a:pt x="5040" y="21"/>
                  </a:lnTo>
                  <a:lnTo>
                    <a:pt x="5033" y="77"/>
                  </a:lnTo>
                  <a:lnTo>
                    <a:pt x="5028" y="118"/>
                  </a:lnTo>
                  <a:lnTo>
                    <a:pt x="5021" y="166"/>
                  </a:lnTo>
                  <a:lnTo>
                    <a:pt x="5010" y="221"/>
                  </a:lnTo>
                  <a:lnTo>
                    <a:pt x="4997" y="281"/>
                  </a:lnTo>
                  <a:lnTo>
                    <a:pt x="4981" y="345"/>
                  </a:lnTo>
                  <a:lnTo>
                    <a:pt x="4963" y="413"/>
                  </a:lnTo>
                  <a:lnTo>
                    <a:pt x="4939" y="486"/>
                  </a:lnTo>
                  <a:lnTo>
                    <a:pt x="4913" y="562"/>
                  </a:lnTo>
                  <a:lnTo>
                    <a:pt x="4882" y="639"/>
                  </a:lnTo>
                  <a:lnTo>
                    <a:pt x="4865" y="679"/>
                  </a:lnTo>
                  <a:lnTo>
                    <a:pt x="4847" y="718"/>
                  </a:lnTo>
                  <a:lnTo>
                    <a:pt x="4828" y="759"/>
                  </a:lnTo>
                  <a:lnTo>
                    <a:pt x="4807" y="799"/>
                  </a:lnTo>
                  <a:lnTo>
                    <a:pt x="4785" y="839"/>
                  </a:lnTo>
                  <a:lnTo>
                    <a:pt x="4763" y="878"/>
                  </a:lnTo>
                  <a:lnTo>
                    <a:pt x="4738" y="918"/>
                  </a:lnTo>
                  <a:lnTo>
                    <a:pt x="4713" y="957"/>
                  </a:lnTo>
                  <a:lnTo>
                    <a:pt x="4685" y="998"/>
                  </a:lnTo>
                  <a:lnTo>
                    <a:pt x="4657" y="1036"/>
                  </a:lnTo>
                  <a:lnTo>
                    <a:pt x="4627" y="1073"/>
                  </a:lnTo>
                  <a:lnTo>
                    <a:pt x="4596" y="1112"/>
                  </a:lnTo>
                  <a:lnTo>
                    <a:pt x="4563" y="1149"/>
                  </a:lnTo>
                  <a:lnTo>
                    <a:pt x="4528" y="1185"/>
                  </a:lnTo>
                  <a:lnTo>
                    <a:pt x="4492" y="1220"/>
                  </a:lnTo>
                  <a:lnTo>
                    <a:pt x="4454" y="1254"/>
                  </a:lnTo>
                  <a:lnTo>
                    <a:pt x="4414" y="1288"/>
                  </a:lnTo>
                  <a:lnTo>
                    <a:pt x="4373" y="1320"/>
                  </a:lnTo>
                  <a:lnTo>
                    <a:pt x="4330" y="1351"/>
                  </a:lnTo>
                  <a:lnTo>
                    <a:pt x="4285" y="1380"/>
                  </a:lnTo>
                  <a:lnTo>
                    <a:pt x="4239" y="1409"/>
                  </a:lnTo>
                  <a:lnTo>
                    <a:pt x="4191" y="1435"/>
                  </a:lnTo>
                  <a:lnTo>
                    <a:pt x="4139" y="1461"/>
                  </a:lnTo>
                  <a:lnTo>
                    <a:pt x="4088" y="1485"/>
                  </a:lnTo>
                  <a:lnTo>
                    <a:pt x="4034" y="1506"/>
                  </a:lnTo>
                  <a:lnTo>
                    <a:pt x="3977" y="1527"/>
                  </a:lnTo>
                  <a:lnTo>
                    <a:pt x="3919" y="1545"/>
                  </a:lnTo>
                  <a:lnTo>
                    <a:pt x="3857" y="1561"/>
                  </a:lnTo>
                  <a:lnTo>
                    <a:pt x="3795" y="1574"/>
                  </a:lnTo>
                  <a:lnTo>
                    <a:pt x="3731" y="1587"/>
                  </a:lnTo>
                  <a:lnTo>
                    <a:pt x="3664" y="1597"/>
                  </a:lnTo>
                  <a:lnTo>
                    <a:pt x="3595" y="1603"/>
                  </a:lnTo>
                  <a:lnTo>
                    <a:pt x="3523" y="1608"/>
                  </a:lnTo>
                  <a:lnTo>
                    <a:pt x="3449" y="1610"/>
                  </a:lnTo>
                  <a:lnTo>
                    <a:pt x="3374" y="1610"/>
                  </a:lnTo>
                  <a:lnTo>
                    <a:pt x="3295" y="1606"/>
                  </a:lnTo>
                  <a:lnTo>
                    <a:pt x="3215" y="1601"/>
                  </a:lnTo>
                  <a:lnTo>
                    <a:pt x="3131" y="1592"/>
                  </a:lnTo>
                  <a:lnTo>
                    <a:pt x="3131" y="1592"/>
                  </a:lnTo>
                  <a:lnTo>
                    <a:pt x="2966" y="1572"/>
                  </a:lnTo>
                  <a:lnTo>
                    <a:pt x="2806" y="1558"/>
                  </a:lnTo>
                  <a:lnTo>
                    <a:pt x="2652" y="1545"/>
                  </a:lnTo>
                  <a:lnTo>
                    <a:pt x="2505" y="1535"/>
                  </a:lnTo>
                  <a:lnTo>
                    <a:pt x="2364" y="1529"/>
                  </a:lnTo>
                  <a:lnTo>
                    <a:pt x="2227" y="1526"/>
                  </a:lnTo>
                  <a:lnTo>
                    <a:pt x="2097" y="1527"/>
                  </a:lnTo>
                  <a:lnTo>
                    <a:pt x="1971" y="1530"/>
                  </a:lnTo>
                  <a:lnTo>
                    <a:pt x="1850" y="1537"/>
                  </a:lnTo>
                  <a:lnTo>
                    <a:pt x="1733" y="1547"/>
                  </a:lnTo>
                  <a:lnTo>
                    <a:pt x="1622" y="1559"/>
                  </a:lnTo>
                  <a:lnTo>
                    <a:pt x="1515" y="1576"/>
                  </a:lnTo>
                  <a:lnTo>
                    <a:pt x="1412" y="1595"/>
                  </a:lnTo>
                  <a:lnTo>
                    <a:pt x="1362" y="1605"/>
                  </a:lnTo>
                  <a:lnTo>
                    <a:pt x="1314" y="1616"/>
                  </a:lnTo>
                  <a:lnTo>
                    <a:pt x="1265" y="1629"/>
                  </a:lnTo>
                  <a:lnTo>
                    <a:pt x="1218" y="1642"/>
                  </a:lnTo>
                  <a:lnTo>
                    <a:pt x="1172" y="1655"/>
                  </a:lnTo>
                  <a:lnTo>
                    <a:pt x="1126" y="1669"/>
                  </a:lnTo>
                  <a:lnTo>
                    <a:pt x="1082" y="1685"/>
                  </a:lnTo>
                  <a:lnTo>
                    <a:pt x="1039" y="1702"/>
                  </a:lnTo>
                  <a:lnTo>
                    <a:pt x="996" y="1718"/>
                  </a:lnTo>
                  <a:lnTo>
                    <a:pt x="954" y="1735"/>
                  </a:lnTo>
                  <a:lnTo>
                    <a:pt x="913" y="1753"/>
                  </a:lnTo>
                  <a:lnTo>
                    <a:pt x="872" y="1773"/>
                  </a:lnTo>
                  <a:lnTo>
                    <a:pt x="832" y="1792"/>
                  </a:lnTo>
                  <a:lnTo>
                    <a:pt x="793" y="1813"/>
                  </a:lnTo>
                  <a:lnTo>
                    <a:pt x="756" y="1834"/>
                  </a:lnTo>
                  <a:lnTo>
                    <a:pt x="717" y="1857"/>
                  </a:lnTo>
                  <a:lnTo>
                    <a:pt x="681" y="1879"/>
                  </a:lnTo>
                  <a:lnTo>
                    <a:pt x="643" y="1903"/>
                  </a:lnTo>
                  <a:lnTo>
                    <a:pt x="572" y="1952"/>
                  </a:lnTo>
                  <a:lnTo>
                    <a:pt x="503" y="2005"/>
                  </a:lnTo>
                  <a:lnTo>
                    <a:pt x="435" y="2060"/>
                  </a:lnTo>
                  <a:lnTo>
                    <a:pt x="370" y="2118"/>
                  </a:lnTo>
                  <a:lnTo>
                    <a:pt x="306" y="2179"/>
                  </a:lnTo>
                  <a:lnTo>
                    <a:pt x="242" y="2242"/>
                  </a:lnTo>
                  <a:lnTo>
                    <a:pt x="181" y="2309"/>
                  </a:lnTo>
                  <a:lnTo>
                    <a:pt x="120" y="2380"/>
                  </a:lnTo>
                  <a:lnTo>
                    <a:pt x="60" y="2452"/>
                  </a:lnTo>
                  <a:lnTo>
                    <a:pt x="0" y="2527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630266" name="Freeform 58"/>
            <p:cNvSpPr>
              <a:spLocks/>
            </p:cNvSpPr>
            <p:nvPr userDrawn="1"/>
          </p:nvSpPr>
          <p:spPr bwMode="auto">
            <a:xfrm>
              <a:off x="1700" y="624"/>
              <a:ext cx="5002" cy="1320"/>
            </a:xfrm>
            <a:custGeom>
              <a:avLst/>
              <a:gdLst/>
              <a:ahLst/>
              <a:cxnLst>
                <a:cxn ang="0">
                  <a:pos x="5002" y="0"/>
                </a:cxn>
                <a:cxn ang="0">
                  <a:pos x="4995" y="78"/>
                </a:cxn>
                <a:cxn ang="0">
                  <a:pos x="4983" y="166"/>
                </a:cxn>
                <a:cxn ang="0">
                  <a:pos x="4962" y="281"/>
                </a:cxn>
                <a:cxn ang="0">
                  <a:pos x="4929" y="417"/>
                </a:cxn>
                <a:cxn ang="0">
                  <a:pos x="4882" y="567"/>
                </a:cxn>
                <a:cxn ang="0">
                  <a:pos x="4836" y="685"/>
                </a:cxn>
                <a:cxn ang="0">
                  <a:pos x="4800" y="766"/>
                </a:cxn>
                <a:cxn ang="0">
                  <a:pos x="4758" y="848"/>
                </a:cxn>
                <a:cxn ang="0">
                  <a:pos x="4712" y="929"/>
                </a:cxn>
                <a:cxn ang="0">
                  <a:pos x="4661" y="1009"/>
                </a:cxn>
                <a:cxn ang="0">
                  <a:pos x="4604" y="1087"/>
                </a:cxn>
                <a:cxn ang="0">
                  <a:pos x="4540" y="1164"/>
                </a:cxn>
                <a:cxn ang="0">
                  <a:pos x="4471" y="1237"/>
                </a:cxn>
                <a:cxn ang="0">
                  <a:pos x="4394" y="1306"/>
                </a:cxn>
                <a:cxn ang="0">
                  <a:pos x="4311" y="1371"/>
                </a:cxn>
                <a:cxn ang="0">
                  <a:pos x="4221" y="1432"/>
                </a:cxn>
                <a:cxn ang="0">
                  <a:pos x="4122" y="1486"/>
                </a:cxn>
                <a:cxn ang="0">
                  <a:pos x="4017" y="1534"/>
                </a:cxn>
                <a:cxn ang="0">
                  <a:pos x="3903" y="1574"/>
                </a:cxn>
                <a:cxn ang="0">
                  <a:pos x="3779" y="1607"/>
                </a:cxn>
                <a:cxn ang="0">
                  <a:pos x="3649" y="1631"/>
                </a:cxn>
                <a:cxn ang="0">
                  <a:pos x="3508" y="1646"/>
                </a:cxn>
                <a:cxn ang="0">
                  <a:pos x="3358" y="1650"/>
                </a:cxn>
                <a:cxn ang="0">
                  <a:pos x="3199" y="1646"/>
                </a:cxn>
                <a:cxn ang="0">
                  <a:pos x="3115" y="1637"/>
                </a:cxn>
                <a:cxn ang="0">
                  <a:pos x="2791" y="1610"/>
                </a:cxn>
                <a:cxn ang="0">
                  <a:pos x="2489" y="1594"/>
                </a:cxn>
                <a:cxn ang="0">
                  <a:pos x="2210" y="1591"/>
                </a:cxn>
                <a:cxn ang="0">
                  <a:pos x="1955" y="1599"/>
                </a:cxn>
                <a:cxn ang="0">
                  <a:pos x="1717" y="1621"/>
                </a:cxn>
                <a:cxn ang="0">
                  <a:pos x="1499" y="1654"/>
                </a:cxn>
                <a:cxn ang="0">
                  <a:pos x="1347" y="1687"/>
                </a:cxn>
                <a:cxn ang="0">
                  <a:pos x="1251" y="1713"/>
                </a:cxn>
                <a:cxn ang="0">
                  <a:pos x="1158" y="1741"/>
                </a:cxn>
                <a:cxn ang="0">
                  <a:pos x="1069" y="1773"/>
                </a:cxn>
                <a:cxn ang="0">
                  <a:pos x="983" y="1809"/>
                </a:cxn>
                <a:cxn ang="0">
                  <a:pos x="899" y="1846"/>
                </a:cxn>
                <a:cxn ang="0">
                  <a:pos x="820" y="1886"/>
                </a:cxn>
                <a:cxn ang="0">
                  <a:pos x="744" y="1930"/>
                </a:cxn>
                <a:cxn ang="0">
                  <a:pos x="669" y="1977"/>
                </a:cxn>
                <a:cxn ang="0">
                  <a:pos x="597" y="2027"/>
                </a:cxn>
                <a:cxn ang="0">
                  <a:pos x="494" y="2106"/>
                </a:cxn>
                <a:cxn ang="0">
                  <a:pos x="362" y="2222"/>
                </a:cxn>
                <a:cxn ang="0">
                  <a:pos x="237" y="2351"/>
                </a:cxn>
                <a:cxn ang="0">
                  <a:pos x="116" y="2490"/>
                </a:cxn>
                <a:cxn ang="0">
                  <a:pos x="0" y="2642"/>
                </a:cxn>
              </a:cxnLst>
              <a:rect l="0" t="0" r="r" b="b"/>
              <a:pathLst>
                <a:path w="5002" h="2642">
                  <a:moveTo>
                    <a:pt x="5002" y="0"/>
                  </a:moveTo>
                  <a:lnTo>
                    <a:pt x="5002" y="0"/>
                  </a:lnTo>
                  <a:lnTo>
                    <a:pt x="5001" y="21"/>
                  </a:lnTo>
                  <a:lnTo>
                    <a:pt x="4995" y="78"/>
                  </a:lnTo>
                  <a:lnTo>
                    <a:pt x="4990" y="120"/>
                  </a:lnTo>
                  <a:lnTo>
                    <a:pt x="4983" y="166"/>
                  </a:lnTo>
                  <a:lnTo>
                    <a:pt x="4973" y="221"/>
                  </a:lnTo>
                  <a:lnTo>
                    <a:pt x="4962" y="281"/>
                  </a:lnTo>
                  <a:lnTo>
                    <a:pt x="4947" y="347"/>
                  </a:lnTo>
                  <a:lnTo>
                    <a:pt x="4929" y="417"/>
                  </a:lnTo>
                  <a:lnTo>
                    <a:pt x="4906" y="491"/>
                  </a:lnTo>
                  <a:lnTo>
                    <a:pt x="4882" y="567"/>
                  </a:lnTo>
                  <a:lnTo>
                    <a:pt x="4852" y="646"/>
                  </a:lnTo>
                  <a:lnTo>
                    <a:pt x="4836" y="685"/>
                  </a:lnTo>
                  <a:lnTo>
                    <a:pt x="4818" y="725"/>
                  </a:lnTo>
                  <a:lnTo>
                    <a:pt x="4800" y="766"/>
                  </a:lnTo>
                  <a:lnTo>
                    <a:pt x="4780" y="807"/>
                  </a:lnTo>
                  <a:lnTo>
                    <a:pt x="4758" y="848"/>
                  </a:lnTo>
                  <a:lnTo>
                    <a:pt x="4736" y="888"/>
                  </a:lnTo>
                  <a:lnTo>
                    <a:pt x="4712" y="929"/>
                  </a:lnTo>
                  <a:lnTo>
                    <a:pt x="4687" y="969"/>
                  </a:lnTo>
                  <a:lnTo>
                    <a:pt x="4661" y="1009"/>
                  </a:lnTo>
                  <a:lnTo>
                    <a:pt x="4633" y="1048"/>
                  </a:lnTo>
                  <a:lnTo>
                    <a:pt x="4604" y="1087"/>
                  </a:lnTo>
                  <a:lnTo>
                    <a:pt x="4572" y="1126"/>
                  </a:lnTo>
                  <a:lnTo>
                    <a:pt x="4540" y="1164"/>
                  </a:lnTo>
                  <a:lnTo>
                    <a:pt x="4505" y="1201"/>
                  </a:lnTo>
                  <a:lnTo>
                    <a:pt x="4471" y="1237"/>
                  </a:lnTo>
                  <a:lnTo>
                    <a:pt x="4433" y="1273"/>
                  </a:lnTo>
                  <a:lnTo>
                    <a:pt x="4394" y="1306"/>
                  </a:lnTo>
                  <a:lnTo>
                    <a:pt x="4353" y="1340"/>
                  </a:lnTo>
                  <a:lnTo>
                    <a:pt x="4311" y="1371"/>
                  </a:lnTo>
                  <a:lnTo>
                    <a:pt x="4266" y="1403"/>
                  </a:lnTo>
                  <a:lnTo>
                    <a:pt x="4221" y="1432"/>
                  </a:lnTo>
                  <a:lnTo>
                    <a:pt x="4172" y="1460"/>
                  </a:lnTo>
                  <a:lnTo>
                    <a:pt x="4122" y="1486"/>
                  </a:lnTo>
                  <a:lnTo>
                    <a:pt x="4071" y="1511"/>
                  </a:lnTo>
                  <a:lnTo>
                    <a:pt x="4017" y="1534"/>
                  </a:lnTo>
                  <a:lnTo>
                    <a:pt x="3960" y="1555"/>
                  </a:lnTo>
                  <a:lnTo>
                    <a:pt x="3903" y="1574"/>
                  </a:lnTo>
                  <a:lnTo>
                    <a:pt x="3842" y="1592"/>
                  </a:lnTo>
                  <a:lnTo>
                    <a:pt x="3779" y="1607"/>
                  </a:lnTo>
                  <a:lnTo>
                    <a:pt x="3715" y="1621"/>
                  </a:lnTo>
                  <a:lnTo>
                    <a:pt x="3649" y="1631"/>
                  </a:lnTo>
                  <a:lnTo>
                    <a:pt x="3579" y="1641"/>
                  </a:lnTo>
                  <a:lnTo>
                    <a:pt x="3508" y="1646"/>
                  </a:lnTo>
                  <a:lnTo>
                    <a:pt x="3435" y="1650"/>
                  </a:lnTo>
                  <a:lnTo>
                    <a:pt x="3358" y="1650"/>
                  </a:lnTo>
                  <a:lnTo>
                    <a:pt x="3279" y="1649"/>
                  </a:lnTo>
                  <a:lnTo>
                    <a:pt x="3199" y="1646"/>
                  </a:lnTo>
                  <a:lnTo>
                    <a:pt x="3115" y="1637"/>
                  </a:lnTo>
                  <a:lnTo>
                    <a:pt x="3115" y="1637"/>
                  </a:lnTo>
                  <a:lnTo>
                    <a:pt x="2950" y="1623"/>
                  </a:lnTo>
                  <a:lnTo>
                    <a:pt x="2791" y="1610"/>
                  </a:lnTo>
                  <a:lnTo>
                    <a:pt x="2636" y="1600"/>
                  </a:lnTo>
                  <a:lnTo>
                    <a:pt x="2489" y="1594"/>
                  </a:lnTo>
                  <a:lnTo>
                    <a:pt x="2348" y="1591"/>
                  </a:lnTo>
                  <a:lnTo>
                    <a:pt x="2210" y="1591"/>
                  </a:lnTo>
                  <a:lnTo>
                    <a:pt x="2080" y="1594"/>
                  </a:lnTo>
                  <a:lnTo>
                    <a:pt x="1955" y="1599"/>
                  </a:lnTo>
                  <a:lnTo>
                    <a:pt x="1834" y="1608"/>
                  </a:lnTo>
                  <a:lnTo>
                    <a:pt x="1717" y="1621"/>
                  </a:lnTo>
                  <a:lnTo>
                    <a:pt x="1606" y="1636"/>
                  </a:lnTo>
                  <a:lnTo>
                    <a:pt x="1499" y="1654"/>
                  </a:lnTo>
                  <a:lnTo>
                    <a:pt x="1397" y="1675"/>
                  </a:lnTo>
                  <a:lnTo>
                    <a:pt x="1347" y="1687"/>
                  </a:lnTo>
                  <a:lnTo>
                    <a:pt x="1298" y="1699"/>
                  </a:lnTo>
                  <a:lnTo>
                    <a:pt x="1251" y="1713"/>
                  </a:lnTo>
                  <a:lnTo>
                    <a:pt x="1204" y="1726"/>
                  </a:lnTo>
                  <a:lnTo>
                    <a:pt x="1158" y="1741"/>
                  </a:lnTo>
                  <a:lnTo>
                    <a:pt x="1113" y="1757"/>
                  </a:lnTo>
                  <a:lnTo>
                    <a:pt x="1069" y="1773"/>
                  </a:lnTo>
                  <a:lnTo>
                    <a:pt x="1026" y="1791"/>
                  </a:lnTo>
                  <a:lnTo>
                    <a:pt x="983" y="1809"/>
                  </a:lnTo>
                  <a:lnTo>
                    <a:pt x="941" y="1826"/>
                  </a:lnTo>
                  <a:lnTo>
                    <a:pt x="899" y="1846"/>
                  </a:lnTo>
                  <a:lnTo>
                    <a:pt x="859" y="1865"/>
                  </a:lnTo>
                  <a:lnTo>
                    <a:pt x="820" y="1886"/>
                  </a:lnTo>
                  <a:lnTo>
                    <a:pt x="781" y="1909"/>
                  </a:lnTo>
                  <a:lnTo>
                    <a:pt x="744" y="1930"/>
                  </a:lnTo>
                  <a:lnTo>
                    <a:pt x="707" y="1952"/>
                  </a:lnTo>
                  <a:lnTo>
                    <a:pt x="669" y="1977"/>
                  </a:lnTo>
                  <a:lnTo>
                    <a:pt x="633" y="2001"/>
                  </a:lnTo>
                  <a:lnTo>
                    <a:pt x="597" y="2027"/>
                  </a:lnTo>
                  <a:lnTo>
                    <a:pt x="562" y="2052"/>
                  </a:lnTo>
                  <a:lnTo>
                    <a:pt x="494" y="2106"/>
                  </a:lnTo>
                  <a:lnTo>
                    <a:pt x="427" y="2162"/>
                  </a:lnTo>
                  <a:lnTo>
                    <a:pt x="362" y="2222"/>
                  </a:lnTo>
                  <a:lnTo>
                    <a:pt x="300" y="2285"/>
                  </a:lnTo>
                  <a:lnTo>
                    <a:pt x="237" y="2351"/>
                  </a:lnTo>
                  <a:lnTo>
                    <a:pt x="176" y="2419"/>
                  </a:lnTo>
                  <a:lnTo>
                    <a:pt x="116" y="2490"/>
                  </a:lnTo>
                  <a:lnTo>
                    <a:pt x="58" y="2564"/>
                  </a:lnTo>
                  <a:lnTo>
                    <a:pt x="0" y="264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630267" name="Freeform 59"/>
            <p:cNvSpPr>
              <a:spLocks/>
            </p:cNvSpPr>
            <p:nvPr userDrawn="1"/>
          </p:nvSpPr>
          <p:spPr bwMode="auto">
            <a:xfrm>
              <a:off x="1751" y="595"/>
              <a:ext cx="4962" cy="1378"/>
            </a:xfrm>
            <a:custGeom>
              <a:avLst/>
              <a:gdLst/>
              <a:ahLst/>
              <a:cxnLst>
                <a:cxn ang="0">
                  <a:pos x="4962" y="0"/>
                </a:cxn>
                <a:cxn ang="0">
                  <a:pos x="4957" y="79"/>
                </a:cxn>
                <a:cxn ang="0">
                  <a:pos x="4946" y="170"/>
                </a:cxn>
                <a:cxn ang="0">
                  <a:pos x="4926" y="284"/>
                </a:cxn>
                <a:cxn ang="0">
                  <a:pos x="4894" y="421"/>
                </a:cxn>
                <a:cxn ang="0">
                  <a:pos x="4850" y="573"/>
                </a:cxn>
                <a:cxn ang="0">
                  <a:pos x="4806" y="693"/>
                </a:cxn>
                <a:cxn ang="0">
                  <a:pos x="4771" y="775"/>
                </a:cxn>
                <a:cxn ang="0">
                  <a:pos x="4732" y="857"/>
                </a:cxn>
                <a:cxn ang="0">
                  <a:pos x="4686" y="940"/>
                </a:cxn>
                <a:cxn ang="0">
                  <a:pos x="4636" y="1022"/>
                </a:cxn>
                <a:cxn ang="0">
                  <a:pos x="4581" y="1101"/>
                </a:cxn>
                <a:cxn ang="0">
                  <a:pos x="4518" y="1180"/>
                </a:cxn>
                <a:cxn ang="0">
                  <a:pos x="4449" y="1255"/>
                </a:cxn>
                <a:cxn ang="0">
                  <a:pos x="4374" y="1326"/>
                </a:cxn>
                <a:cxn ang="0">
                  <a:pos x="4292" y="1393"/>
                </a:cxn>
                <a:cxn ang="0">
                  <a:pos x="4202" y="1455"/>
                </a:cxn>
                <a:cxn ang="0">
                  <a:pos x="4104" y="1511"/>
                </a:cxn>
                <a:cxn ang="0">
                  <a:pos x="4000" y="1563"/>
                </a:cxn>
                <a:cxn ang="0">
                  <a:pos x="3886" y="1605"/>
                </a:cxn>
                <a:cxn ang="0">
                  <a:pos x="3764" y="1641"/>
                </a:cxn>
                <a:cxn ang="0">
                  <a:pos x="3634" y="1668"/>
                </a:cxn>
                <a:cxn ang="0">
                  <a:pos x="3493" y="1686"/>
                </a:cxn>
                <a:cxn ang="0">
                  <a:pos x="3344" y="1694"/>
                </a:cxn>
                <a:cxn ang="0">
                  <a:pos x="3184" y="1691"/>
                </a:cxn>
                <a:cxn ang="0">
                  <a:pos x="3101" y="1686"/>
                </a:cxn>
                <a:cxn ang="0">
                  <a:pos x="2774" y="1663"/>
                </a:cxn>
                <a:cxn ang="0">
                  <a:pos x="2473" y="1653"/>
                </a:cxn>
                <a:cxn ang="0">
                  <a:pos x="2195" y="1655"/>
                </a:cxn>
                <a:cxn ang="0">
                  <a:pos x="1938" y="1670"/>
                </a:cxn>
                <a:cxn ang="0">
                  <a:pos x="1702" y="1695"/>
                </a:cxn>
                <a:cxn ang="0">
                  <a:pos x="1486" y="1734"/>
                </a:cxn>
                <a:cxn ang="0">
                  <a:pos x="1333" y="1770"/>
                </a:cxn>
                <a:cxn ang="0">
                  <a:pos x="1237" y="1799"/>
                </a:cxn>
                <a:cxn ang="0">
                  <a:pos x="1144" y="1829"/>
                </a:cxn>
                <a:cxn ang="0">
                  <a:pos x="1055" y="1863"/>
                </a:cxn>
                <a:cxn ang="0">
                  <a:pos x="971" y="1899"/>
                </a:cxn>
                <a:cxn ang="0">
                  <a:pos x="889" y="1939"/>
                </a:cxn>
                <a:cxn ang="0">
                  <a:pos x="810" y="1981"/>
                </a:cxn>
                <a:cxn ang="0">
                  <a:pos x="733" y="2026"/>
                </a:cxn>
                <a:cxn ang="0">
                  <a:pos x="660" y="2075"/>
                </a:cxn>
                <a:cxn ang="0">
                  <a:pos x="589" y="2127"/>
                </a:cxn>
                <a:cxn ang="0">
                  <a:pos x="486" y="2209"/>
                </a:cxn>
                <a:cxn ang="0">
                  <a:pos x="357" y="2328"/>
                </a:cxn>
                <a:cxn ang="0">
                  <a:pos x="233" y="2459"/>
                </a:cxn>
                <a:cxn ang="0">
                  <a:pos x="115" y="2603"/>
                </a:cxn>
                <a:cxn ang="0">
                  <a:pos x="0" y="2756"/>
                </a:cxn>
              </a:cxnLst>
              <a:rect l="0" t="0" r="r" b="b"/>
              <a:pathLst>
                <a:path w="4962" h="2756">
                  <a:moveTo>
                    <a:pt x="4962" y="0"/>
                  </a:moveTo>
                  <a:lnTo>
                    <a:pt x="4962" y="0"/>
                  </a:lnTo>
                  <a:lnTo>
                    <a:pt x="4961" y="21"/>
                  </a:lnTo>
                  <a:lnTo>
                    <a:pt x="4957" y="79"/>
                  </a:lnTo>
                  <a:lnTo>
                    <a:pt x="4953" y="121"/>
                  </a:lnTo>
                  <a:lnTo>
                    <a:pt x="4946" y="170"/>
                  </a:lnTo>
                  <a:lnTo>
                    <a:pt x="4937" y="224"/>
                  </a:lnTo>
                  <a:lnTo>
                    <a:pt x="4926" y="284"/>
                  </a:lnTo>
                  <a:lnTo>
                    <a:pt x="4912" y="350"/>
                  </a:lnTo>
                  <a:lnTo>
                    <a:pt x="4894" y="421"/>
                  </a:lnTo>
                  <a:lnTo>
                    <a:pt x="4875" y="496"/>
                  </a:lnTo>
                  <a:lnTo>
                    <a:pt x="4850" y="573"/>
                  </a:lnTo>
                  <a:lnTo>
                    <a:pt x="4822" y="652"/>
                  </a:lnTo>
                  <a:lnTo>
                    <a:pt x="4806" y="693"/>
                  </a:lnTo>
                  <a:lnTo>
                    <a:pt x="4789" y="733"/>
                  </a:lnTo>
                  <a:lnTo>
                    <a:pt x="4771" y="775"/>
                  </a:lnTo>
                  <a:lnTo>
                    <a:pt x="4751" y="815"/>
                  </a:lnTo>
                  <a:lnTo>
                    <a:pt x="4732" y="857"/>
                  </a:lnTo>
                  <a:lnTo>
                    <a:pt x="4710" y="899"/>
                  </a:lnTo>
                  <a:lnTo>
                    <a:pt x="4686" y="940"/>
                  </a:lnTo>
                  <a:lnTo>
                    <a:pt x="4663" y="980"/>
                  </a:lnTo>
                  <a:lnTo>
                    <a:pt x="4636" y="1022"/>
                  </a:lnTo>
                  <a:lnTo>
                    <a:pt x="4608" y="1062"/>
                  </a:lnTo>
                  <a:lnTo>
                    <a:pt x="4581" y="1101"/>
                  </a:lnTo>
                  <a:lnTo>
                    <a:pt x="4550" y="1142"/>
                  </a:lnTo>
                  <a:lnTo>
                    <a:pt x="4518" y="1180"/>
                  </a:lnTo>
                  <a:lnTo>
                    <a:pt x="4485" y="1217"/>
                  </a:lnTo>
                  <a:lnTo>
                    <a:pt x="4449" y="1255"/>
                  </a:lnTo>
                  <a:lnTo>
                    <a:pt x="4413" y="1290"/>
                  </a:lnTo>
                  <a:lnTo>
                    <a:pt x="4374" y="1326"/>
                  </a:lnTo>
                  <a:lnTo>
                    <a:pt x="4333" y="1360"/>
                  </a:lnTo>
                  <a:lnTo>
                    <a:pt x="4292" y="1393"/>
                  </a:lnTo>
                  <a:lnTo>
                    <a:pt x="4247" y="1426"/>
                  </a:lnTo>
                  <a:lnTo>
                    <a:pt x="4202" y="1455"/>
                  </a:lnTo>
                  <a:lnTo>
                    <a:pt x="4154" y="1484"/>
                  </a:lnTo>
                  <a:lnTo>
                    <a:pt x="4104" y="1511"/>
                  </a:lnTo>
                  <a:lnTo>
                    <a:pt x="4053" y="1539"/>
                  </a:lnTo>
                  <a:lnTo>
                    <a:pt x="4000" y="1563"/>
                  </a:lnTo>
                  <a:lnTo>
                    <a:pt x="3943" y="1586"/>
                  </a:lnTo>
                  <a:lnTo>
                    <a:pt x="3886" y="1605"/>
                  </a:lnTo>
                  <a:lnTo>
                    <a:pt x="3827" y="1624"/>
                  </a:lnTo>
                  <a:lnTo>
                    <a:pt x="3764" y="1641"/>
                  </a:lnTo>
                  <a:lnTo>
                    <a:pt x="3700" y="1655"/>
                  </a:lnTo>
                  <a:lnTo>
                    <a:pt x="3634" y="1668"/>
                  </a:lnTo>
                  <a:lnTo>
                    <a:pt x="3564" y="1678"/>
                  </a:lnTo>
                  <a:lnTo>
                    <a:pt x="3493" y="1686"/>
                  </a:lnTo>
                  <a:lnTo>
                    <a:pt x="3420" y="1691"/>
                  </a:lnTo>
                  <a:lnTo>
                    <a:pt x="3344" y="1694"/>
                  </a:lnTo>
                  <a:lnTo>
                    <a:pt x="3266" y="1694"/>
                  </a:lnTo>
                  <a:lnTo>
                    <a:pt x="3184" y="1691"/>
                  </a:lnTo>
                  <a:lnTo>
                    <a:pt x="3101" y="1686"/>
                  </a:lnTo>
                  <a:lnTo>
                    <a:pt x="3101" y="1686"/>
                  </a:lnTo>
                  <a:lnTo>
                    <a:pt x="2935" y="1673"/>
                  </a:lnTo>
                  <a:lnTo>
                    <a:pt x="2774" y="1663"/>
                  </a:lnTo>
                  <a:lnTo>
                    <a:pt x="2622" y="1657"/>
                  </a:lnTo>
                  <a:lnTo>
                    <a:pt x="2473" y="1653"/>
                  </a:lnTo>
                  <a:lnTo>
                    <a:pt x="2331" y="1653"/>
                  </a:lnTo>
                  <a:lnTo>
                    <a:pt x="2195" y="1655"/>
                  </a:lnTo>
                  <a:lnTo>
                    <a:pt x="2065" y="1662"/>
                  </a:lnTo>
                  <a:lnTo>
                    <a:pt x="1938" y="1670"/>
                  </a:lnTo>
                  <a:lnTo>
                    <a:pt x="1819" y="1681"/>
                  </a:lnTo>
                  <a:lnTo>
                    <a:pt x="1702" y="1695"/>
                  </a:lnTo>
                  <a:lnTo>
                    <a:pt x="1591" y="1713"/>
                  </a:lnTo>
                  <a:lnTo>
                    <a:pt x="1486" y="1734"/>
                  </a:lnTo>
                  <a:lnTo>
                    <a:pt x="1383" y="1757"/>
                  </a:lnTo>
                  <a:lnTo>
                    <a:pt x="1333" y="1770"/>
                  </a:lnTo>
                  <a:lnTo>
                    <a:pt x="1284" y="1784"/>
                  </a:lnTo>
                  <a:lnTo>
                    <a:pt x="1237" y="1799"/>
                  </a:lnTo>
                  <a:lnTo>
                    <a:pt x="1190" y="1813"/>
                  </a:lnTo>
                  <a:lnTo>
                    <a:pt x="1144" y="1829"/>
                  </a:lnTo>
                  <a:lnTo>
                    <a:pt x="1100" y="1846"/>
                  </a:lnTo>
                  <a:lnTo>
                    <a:pt x="1055" y="1863"/>
                  </a:lnTo>
                  <a:lnTo>
                    <a:pt x="1012" y="1881"/>
                  </a:lnTo>
                  <a:lnTo>
                    <a:pt x="971" y="1899"/>
                  </a:lnTo>
                  <a:lnTo>
                    <a:pt x="929" y="1918"/>
                  </a:lnTo>
                  <a:lnTo>
                    <a:pt x="889" y="1939"/>
                  </a:lnTo>
                  <a:lnTo>
                    <a:pt x="848" y="1960"/>
                  </a:lnTo>
                  <a:lnTo>
                    <a:pt x="810" y="1981"/>
                  </a:lnTo>
                  <a:lnTo>
                    <a:pt x="771" y="2004"/>
                  </a:lnTo>
                  <a:lnTo>
                    <a:pt x="733" y="2026"/>
                  </a:lnTo>
                  <a:lnTo>
                    <a:pt x="696" y="2051"/>
                  </a:lnTo>
                  <a:lnTo>
                    <a:pt x="660" y="2075"/>
                  </a:lnTo>
                  <a:lnTo>
                    <a:pt x="624" y="2101"/>
                  </a:lnTo>
                  <a:lnTo>
                    <a:pt x="589" y="2127"/>
                  </a:lnTo>
                  <a:lnTo>
                    <a:pt x="554" y="2152"/>
                  </a:lnTo>
                  <a:lnTo>
                    <a:pt x="486" y="2209"/>
                  </a:lnTo>
                  <a:lnTo>
                    <a:pt x="421" y="2267"/>
                  </a:lnTo>
                  <a:lnTo>
                    <a:pt x="357" y="2328"/>
                  </a:lnTo>
                  <a:lnTo>
                    <a:pt x="295" y="2393"/>
                  </a:lnTo>
                  <a:lnTo>
                    <a:pt x="233" y="2459"/>
                  </a:lnTo>
                  <a:lnTo>
                    <a:pt x="174" y="2530"/>
                  </a:lnTo>
                  <a:lnTo>
                    <a:pt x="115" y="2603"/>
                  </a:lnTo>
                  <a:lnTo>
                    <a:pt x="57" y="2679"/>
                  </a:lnTo>
                  <a:lnTo>
                    <a:pt x="0" y="275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630268" name="Freeform 60"/>
            <p:cNvSpPr>
              <a:spLocks/>
            </p:cNvSpPr>
            <p:nvPr userDrawn="1"/>
          </p:nvSpPr>
          <p:spPr bwMode="auto">
            <a:xfrm>
              <a:off x="1804" y="566"/>
              <a:ext cx="4921" cy="1435"/>
            </a:xfrm>
            <a:custGeom>
              <a:avLst/>
              <a:gdLst/>
              <a:ahLst/>
              <a:cxnLst>
                <a:cxn ang="0">
                  <a:pos x="4921" y="0"/>
                </a:cxn>
                <a:cxn ang="0">
                  <a:pos x="4915" y="79"/>
                </a:cxn>
                <a:cxn ang="0">
                  <a:pos x="4905" y="169"/>
                </a:cxn>
                <a:cxn ang="0">
                  <a:pos x="4887" y="285"/>
                </a:cxn>
                <a:cxn ang="0">
                  <a:pos x="4858" y="424"/>
                </a:cxn>
                <a:cxn ang="0">
                  <a:pos x="4816" y="578"/>
                </a:cxn>
                <a:cxn ang="0">
                  <a:pos x="4773" y="699"/>
                </a:cxn>
                <a:cxn ang="0">
                  <a:pos x="4740" y="781"/>
                </a:cxn>
                <a:cxn ang="0">
                  <a:pos x="4701" y="865"/>
                </a:cxn>
                <a:cxn ang="0">
                  <a:pos x="4658" y="949"/>
                </a:cxn>
                <a:cxn ang="0">
                  <a:pos x="4608" y="1031"/>
                </a:cxn>
                <a:cxn ang="0">
                  <a:pos x="4554" y="1114"/>
                </a:cxn>
                <a:cxn ang="0">
                  <a:pos x="4493" y="1193"/>
                </a:cxn>
                <a:cxn ang="0">
                  <a:pos x="4425" y="1270"/>
                </a:cxn>
                <a:cxn ang="0">
                  <a:pos x="4351" y="1343"/>
                </a:cxn>
                <a:cxn ang="0">
                  <a:pos x="4269" y="1412"/>
                </a:cxn>
                <a:cxn ang="0">
                  <a:pos x="4182" y="1477"/>
                </a:cxn>
                <a:cxn ang="0">
                  <a:pos x="4085" y="1535"/>
                </a:cxn>
                <a:cxn ang="0">
                  <a:pos x="3981" y="1588"/>
                </a:cxn>
                <a:cxn ang="0">
                  <a:pos x="3868" y="1634"/>
                </a:cxn>
                <a:cxn ang="0">
                  <a:pos x="3746" y="1672"/>
                </a:cxn>
                <a:cxn ang="0">
                  <a:pos x="3615" y="1701"/>
                </a:cxn>
                <a:cxn ang="0">
                  <a:pos x="3477" y="1722"/>
                </a:cxn>
                <a:cxn ang="0">
                  <a:pos x="3327" y="1734"/>
                </a:cxn>
                <a:cxn ang="0">
                  <a:pos x="3167" y="1734"/>
                </a:cxn>
                <a:cxn ang="0">
                  <a:pos x="3084" y="1730"/>
                </a:cxn>
                <a:cxn ang="0">
                  <a:pos x="2757" y="1714"/>
                </a:cxn>
                <a:cxn ang="0">
                  <a:pos x="2456" y="1711"/>
                </a:cxn>
                <a:cxn ang="0">
                  <a:pos x="2178" y="1719"/>
                </a:cxn>
                <a:cxn ang="0">
                  <a:pos x="1922" y="1739"/>
                </a:cxn>
                <a:cxn ang="0">
                  <a:pos x="1687" y="1769"/>
                </a:cxn>
                <a:cxn ang="0">
                  <a:pos x="1469" y="1811"/>
                </a:cxn>
                <a:cxn ang="0">
                  <a:pos x="1318" y="1852"/>
                </a:cxn>
                <a:cxn ang="0">
                  <a:pos x="1222" y="1881"/>
                </a:cxn>
                <a:cxn ang="0">
                  <a:pos x="1130" y="1915"/>
                </a:cxn>
                <a:cxn ang="0">
                  <a:pos x="1043" y="1950"/>
                </a:cxn>
                <a:cxn ang="0">
                  <a:pos x="958" y="1989"/>
                </a:cxn>
                <a:cxn ang="0">
                  <a:pos x="876" y="2029"/>
                </a:cxn>
                <a:cxn ang="0">
                  <a:pos x="797" y="2074"/>
                </a:cxn>
                <a:cxn ang="0">
                  <a:pos x="722" y="2121"/>
                </a:cxn>
                <a:cxn ang="0">
                  <a:pos x="650" y="2171"/>
                </a:cxn>
                <a:cxn ang="0">
                  <a:pos x="579" y="2225"/>
                </a:cxn>
                <a:cxn ang="0">
                  <a:pos x="478" y="2309"/>
                </a:cxn>
                <a:cxn ang="0">
                  <a:pos x="350" y="2433"/>
                </a:cxn>
                <a:cxn ang="0">
                  <a:pos x="229" y="2567"/>
                </a:cxn>
                <a:cxn ang="0">
                  <a:pos x="112" y="2712"/>
                </a:cxn>
                <a:cxn ang="0">
                  <a:pos x="0" y="2869"/>
                </a:cxn>
              </a:cxnLst>
              <a:rect l="0" t="0" r="r" b="b"/>
              <a:pathLst>
                <a:path w="4921" h="2869">
                  <a:moveTo>
                    <a:pt x="4921" y="0"/>
                  </a:moveTo>
                  <a:lnTo>
                    <a:pt x="4921" y="0"/>
                  </a:lnTo>
                  <a:lnTo>
                    <a:pt x="4919" y="21"/>
                  </a:lnTo>
                  <a:lnTo>
                    <a:pt x="4915" y="79"/>
                  </a:lnTo>
                  <a:lnTo>
                    <a:pt x="4911" y="121"/>
                  </a:lnTo>
                  <a:lnTo>
                    <a:pt x="4905" y="169"/>
                  </a:lnTo>
                  <a:lnTo>
                    <a:pt x="4898" y="224"/>
                  </a:lnTo>
                  <a:lnTo>
                    <a:pt x="4887" y="285"/>
                  </a:lnTo>
                  <a:lnTo>
                    <a:pt x="4875" y="353"/>
                  </a:lnTo>
                  <a:lnTo>
                    <a:pt x="4858" y="424"/>
                  </a:lnTo>
                  <a:lnTo>
                    <a:pt x="4839" y="498"/>
                  </a:lnTo>
                  <a:lnTo>
                    <a:pt x="4816" y="578"/>
                  </a:lnTo>
                  <a:lnTo>
                    <a:pt x="4789" y="658"/>
                  </a:lnTo>
                  <a:lnTo>
                    <a:pt x="4773" y="699"/>
                  </a:lnTo>
                  <a:lnTo>
                    <a:pt x="4758" y="741"/>
                  </a:lnTo>
                  <a:lnTo>
                    <a:pt x="4740" y="781"/>
                  </a:lnTo>
                  <a:lnTo>
                    <a:pt x="4722" y="823"/>
                  </a:lnTo>
                  <a:lnTo>
                    <a:pt x="4701" y="865"/>
                  </a:lnTo>
                  <a:lnTo>
                    <a:pt x="4680" y="907"/>
                  </a:lnTo>
                  <a:lnTo>
                    <a:pt x="4658" y="949"/>
                  </a:lnTo>
                  <a:lnTo>
                    <a:pt x="4634" y="991"/>
                  </a:lnTo>
                  <a:lnTo>
                    <a:pt x="4608" y="1031"/>
                  </a:lnTo>
                  <a:lnTo>
                    <a:pt x="4582" y="1073"/>
                  </a:lnTo>
                  <a:lnTo>
                    <a:pt x="4554" y="1114"/>
                  </a:lnTo>
                  <a:lnTo>
                    <a:pt x="4525" y="1154"/>
                  </a:lnTo>
                  <a:lnTo>
                    <a:pt x="4493" y="1193"/>
                  </a:lnTo>
                  <a:lnTo>
                    <a:pt x="4460" y="1232"/>
                  </a:lnTo>
                  <a:lnTo>
                    <a:pt x="4425" y="1270"/>
                  </a:lnTo>
                  <a:lnTo>
                    <a:pt x="4389" y="1307"/>
                  </a:lnTo>
                  <a:lnTo>
                    <a:pt x="4351" y="1343"/>
                  </a:lnTo>
                  <a:lnTo>
                    <a:pt x="4311" y="1378"/>
                  </a:lnTo>
                  <a:lnTo>
                    <a:pt x="4269" y="1412"/>
                  </a:lnTo>
                  <a:lnTo>
                    <a:pt x="4226" y="1446"/>
                  </a:lnTo>
                  <a:lnTo>
                    <a:pt x="4182" y="1477"/>
                  </a:lnTo>
                  <a:lnTo>
                    <a:pt x="4135" y="1508"/>
                  </a:lnTo>
                  <a:lnTo>
                    <a:pt x="4085" y="1535"/>
                  </a:lnTo>
                  <a:lnTo>
                    <a:pt x="4033" y="1563"/>
                  </a:lnTo>
                  <a:lnTo>
                    <a:pt x="3981" y="1588"/>
                  </a:lnTo>
                  <a:lnTo>
                    <a:pt x="3925" y="1613"/>
                  </a:lnTo>
                  <a:lnTo>
                    <a:pt x="3868" y="1634"/>
                  </a:lnTo>
                  <a:lnTo>
                    <a:pt x="3808" y="1655"/>
                  </a:lnTo>
                  <a:lnTo>
                    <a:pt x="3746" y="1672"/>
                  </a:lnTo>
                  <a:lnTo>
                    <a:pt x="3682" y="1688"/>
                  </a:lnTo>
                  <a:lnTo>
                    <a:pt x="3615" y="1701"/>
                  </a:lnTo>
                  <a:lnTo>
                    <a:pt x="3547" y="1713"/>
                  </a:lnTo>
                  <a:lnTo>
                    <a:pt x="3477" y="1722"/>
                  </a:lnTo>
                  <a:lnTo>
                    <a:pt x="3403" y="1729"/>
                  </a:lnTo>
                  <a:lnTo>
                    <a:pt x="3327" y="1734"/>
                  </a:lnTo>
                  <a:lnTo>
                    <a:pt x="3249" y="1735"/>
                  </a:lnTo>
                  <a:lnTo>
                    <a:pt x="3167" y="1734"/>
                  </a:lnTo>
                  <a:lnTo>
                    <a:pt x="3084" y="1730"/>
                  </a:lnTo>
                  <a:lnTo>
                    <a:pt x="3084" y="1730"/>
                  </a:lnTo>
                  <a:lnTo>
                    <a:pt x="2917" y="1721"/>
                  </a:lnTo>
                  <a:lnTo>
                    <a:pt x="2757" y="1714"/>
                  </a:lnTo>
                  <a:lnTo>
                    <a:pt x="2603" y="1711"/>
                  </a:lnTo>
                  <a:lnTo>
                    <a:pt x="2456" y="1711"/>
                  </a:lnTo>
                  <a:lnTo>
                    <a:pt x="2314" y="1714"/>
                  </a:lnTo>
                  <a:lnTo>
                    <a:pt x="2178" y="1719"/>
                  </a:lnTo>
                  <a:lnTo>
                    <a:pt x="2048" y="1727"/>
                  </a:lnTo>
                  <a:lnTo>
                    <a:pt x="1922" y="1739"/>
                  </a:lnTo>
                  <a:lnTo>
                    <a:pt x="1802" y="1753"/>
                  </a:lnTo>
                  <a:lnTo>
                    <a:pt x="1687" y="1769"/>
                  </a:lnTo>
                  <a:lnTo>
                    <a:pt x="1576" y="1789"/>
                  </a:lnTo>
                  <a:lnTo>
                    <a:pt x="1469" y="1811"/>
                  </a:lnTo>
                  <a:lnTo>
                    <a:pt x="1368" y="1837"/>
                  </a:lnTo>
                  <a:lnTo>
                    <a:pt x="1318" y="1852"/>
                  </a:lnTo>
                  <a:lnTo>
                    <a:pt x="1269" y="1866"/>
                  </a:lnTo>
                  <a:lnTo>
                    <a:pt x="1222" y="1881"/>
                  </a:lnTo>
                  <a:lnTo>
                    <a:pt x="1176" y="1897"/>
                  </a:lnTo>
                  <a:lnTo>
                    <a:pt x="1130" y="1915"/>
                  </a:lnTo>
                  <a:lnTo>
                    <a:pt x="1086" y="1932"/>
                  </a:lnTo>
                  <a:lnTo>
                    <a:pt x="1043" y="1950"/>
                  </a:lnTo>
                  <a:lnTo>
                    <a:pt x="1000" y="1969"/>
                  </a:lnTo>
                  <a:lnTo>
                    <a:pt x="958" y="1989"/>
                  </a:lnTo>
                  <a:lnTo>
                    <a:pt x="916" y="2008"/>
                  </a:lnTo>
                  <a:lnTo>
                    <a:pt x="876" y="2029"/>
                  </a:lnTo>
                  <a:lnTo>
                    <a:pt x="836" y="2052"/>
                  </a:lnTo>
                  <a:lnTo>
                    <a:pt x="797" y="2074"/>
                  </a:lnTo>
                  <a:lnTo>
                    <a:pt x="759" y="2097"/>
                  </a:lnTo>
                  <a:lnTo>
                    <a:pt x="722" y="2121"/>
                  </a:lnTo>
                  <a:lnTo>
                    <a:pt x="684" y="2145"/>
                  </a:lnTo>
                  <a:lnTo>
                    <a:pt x="650" y="2171"/>
                  </a:lnTo>
                  <a:lnTo>
                    <a:pt x="614" y="2197"/>
                  </a:lnTo>
                  <a:lnTo>
                    <a:pt x="579" y="2225"/>
                  </a:lnTo>
                  <a:lnTo>
                    <a:pt x="544" y="2252"/>
                  </a:lnTo>
                  <a:lnTo>
                    <a:pt x="478" y="2309"/>
                  </a:lnTo>
                  <a:lnTo>
                    <a:pt x="412" y="2370"/>
                  </a:lnTo>
                  <a:lnTo>
                    <a:pt x="350" y="2433"/>
                  </a:lnTo>
                  <a:lnTo>
                    <a:pt x="289" y="2497"/>
                  </a:lnTo>
                  <a:lnTo>
                    <a:pt x="229" y="2567"/>
                  </a:lnTo>
                  <a:lnTo>
                    <a:pt x="171" y="2638"/>
                  </a:lnTo>
                  <a:lnTo>
                    <a:pt x="112" y="2712"/>
                  </a:lnTo>
                  <a:lnTo>
                    <a:pt x="55" y="2790"/>
                  </a:lnTo>
                  <a:lnTo>
                    <a:pt x="0" y="2869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630269" name="Freeform 61"/>
            <p:cNvSpPr>
              <a:spLocks/>
            </p:cNvSpPr>
            <p:nvPr userDrawn="1"/>
          </p:nvSpPr>
          <p:spPr bwMode="auto">
            <a:xfrm>
              <a:off x="1858" y="538"/>
              <a:ext cx="4875" cy="1492"/>
            </a:xfrm>
            <a:custGeom>
              <a:avLst/>
              <a:gdLst/>
              <a:ahLst/>
              <a:cxnLst>
                <a:cxn ang="0">
                  <a:pos x="4875" y="0"/>
                </a:cxn>
                <a:cxn ang="0">
                  <a:pos x="4872" y="79"/>
                </a:cxn>
                <a:cxn ang="0">
                  <a:pos x="4864" y="170"/>
                </a:cxn>
                <a:cxn ang="0">
                  <a:pos x="4847" y="287"/>
                </a:cxn>
                <a:cxn ang="0">
                  <a:pos x="4821" y="428"/>
                </a:cxn>
                <a:cxn ang="0">
                  <a:pos x="4780" y="581"/>
                </a:cxn>
                <a:cxn ang="0">
                  <a:pos x="4740" y="706"/>
                </a:cxn>
                <a:cxn ang="0">
                  <a:pos x="4707" y="790"/>
                </a:cxn>
                <a:cxn ang="0">
                  <a:pos x="4671" y="874"/>
                </a:cxn>
                <a:cxn ang="0">
                  <a:pos x="4628" y="959"/>
                </a:cxn>
                <a:cxn ang="0">
                  <a:pos x="4580" y="1043"/>
                </a:cxn>
                <a:cxn ang="0">
                  <a:pos x="4526" y="1127"/>
                </a:cxn>
                <a:cxn ang="0">
                  <a:pos x="4467" y="1208"/>
                </a:cxn>
                <a:cxn ang="0">
                  <a:pos x="4400" y="1287"/>
                </a:cxn>
                <a:cxn ang="0">
                  <a:pos x="4326" y="1361"/>
                </a:cxn>
                <a:cxn ang="0">
                  <a:pos x="4247" y="1432"/>
                </a:cxn>
                <a:cxn ang="0">
                  <a:pos x="4160" y="1500"/>
                </a:cxn>
                <a:cxn ang="0">
                  <a:pos x="4064" y="1560"/>
                </a:cxn>
                <a:cxn ang="0">
                  <a:pos x="3960" y="1615"/>
                </a:cxn>
                <a:cxn ang="0">
                  <a:pos x="3847" y="1663"/>
                </a:cxn>
                <a:cxn ang="0">
                  <a:pos x="3727" y="1703"/>
                </a:cxn>
                <a:cxn ang="0">
                  <a:pos x="3597" y="1737"/>
                </a:cxn>
                <a:cxn ang="0">
                  <a:pos x="3457" y="1760"/>
                </a:cxn>
                <a:cxn ang="0">
                  <a:pos x="3309" y="1775"/>
                </a:cxn>
                <a:cxn ang="0">
                  <a:pos x="3149" y="1778"/>
                </a:cxn>
                <a:cxn ang="0">
                  <a:pos x="3066" y="1776"/>
                </a:cxn>
                <a:cxn ang="0">
                  <a:pos x="2739" y="1766"/>
                </a:cxn>
                <a:cxn ang="0">
                  <a:pos x="2438" y="1770"/>
                </a:cxn>
                <a:cxn ang="0">
                  <a:pos x="2160" y="1783"/>
                </a:cxn>
                <a:cxn ang="0">
                  <a:pos x="1904" y="1808"/>
                </a:cxn>
                <a:cxn ang="0">
                  <a:pos x="1669" y="1844"/>
                </a:cxn>
                <a:cxn ang="0">
                  <a:pos x="1452" y="1891"/>
                </a:cxn>
                <a:cxn ang="0">
                  <a:pos x="1351" y="1918"/>
                </a:cxn>
                <a:cxn ang="0">
                  <a:pos x="1254" y="1949"/>
                </a:cxn>
                <a:cxn ang="0">
                  <a:pos x="1161" y="1983"/>
                </a:cxn>
                <a:cxn ang="0">
                  <a:pos x="1071" y="2018"/>
                </a:cxn>
                <a:cxn ang="0">
                  <a:pos x="984" y="2059"/>
                </a:cxn>
                <a:cxn ang="0">
                  <a:pos x="903" y="2101"/>
                </a:cxn>
                <a:cxn ang="0">
                  <a:pos x="823" y="2144"/>
                </a:cxn>
                <a:cxn ang="0">
                  <a:pos x="747" y="2193"/>
                </a:cxn>
                <a:cxn ang="0">
                  <a:pos x="673" y="2243"/>
                </a:cxn>
                <a:cxn ang="0">
                  <a:pos x="603" y="2296"/>
                </a:cxn>
                <a:cxn ang="0">
                  <a:pos x="535" y="2351"/>
                </a:cxn>
                <a:cxn ang="0">
                  <a:pos x="404" y="2472"/>
                </a:cxn>
                <a:cxn ang="0">
                  <a:pos x="282" y="2604"/>
                </a:cxn>
                <a:cxn ang="0">
                  <a:pos x="167" y="2747"/>
                </a:cxn>
                <a:cxn ang="0">
                  <a:pos x="54" y="2902"/>
                </a:cxn>
              </a:cxnLst>
              <a:rect l="0" t="0" r="r" b="b"/>
              <a:pathLst>
                <a:path w="4875" h="2984">
                  <a:moveTo>
                    <a:pt x="4875" y="0"/>
                  </a:moveTo>
                  <a:lnTo>
                    <a:pt x="4875" y="0"/>
                  </a:lnTo>
                  <a:lnTo>
                    <a:pt x="4875" y="21"/>
                  </a:lnTo>
                  <a:lnTo>
                    <a:pt x="4872" y="79"/>
                  </a:lnTo>
                  <a:lnTo>
                    <a:pt x="4868" y="121"/>
                  </a:lnTo>
                  <a:lnTo>
                    <a:pt x="4864" y="170"/>
                  </a:lnTo>
                  <a:lnTo>
                    <a:pt x="4857" y="226"/>
                  </a:lnTo>
                  <a:lnTo>
                    <a:pt x="4847" y="287"/>
                  </a:lnTo>
                  <a:lnTo>
                    <a:pt x="4835" y="355"/>
                  </a:lnTo>
                  <a:lnTo>
                    <a:pt x="4821" y="428"/>
                  </a:lnTo>
                  <a:lnTo>
                    <a:pt x="4803" y="502"/>
                  </a:lnTo>
                  <a:lnTo>
                    <a:pt x="4780" y="581"/>
                  </a:lnTo>
                  <a:lnTo>
                    <a:pt x="4754" y="664"/>
                  </a:lnTo>
                  <a:lnTo>
                    <a:pt x="4740" y="706"/>
                  </a:lnTo>
                  <a:lnTo>
                    <a:pt x="4724" y="748"/>
                  </a:lnTo>
                  <a:lnTo>
                    <a:pt x="4707" y="790"/>
                  </a:lnTo>
                  <a:lnTo>
                    <a:pt x="4689" y="832"/>
                  </a:lnTo>
                  <a:lnTo>
                    <a:pt x="4671" y="874"/>
                  </a:lnTo>
                  <a:lnTo>
                    <a:pt x="4650" y="917"/>
                  </a:lnTo>
                  <a:lnTo>
                    <a:pt x="4628" y="959"/>
                  </a:lnTo>
                  <a:lnTo>
                    <a:pt x="4604" y="1001"/>
                  </a:lnTo>
                  <a:lnTo>
                    <a:pt x="4580" y="1043"/>
                  </a:lnTo>
                  <a:lnTo>
                    <a:pt x="4554" y="1085"/>
                  </a:lnTo>
                  <a:lnTo>
                    <a:pt x="4526" y="1127"/>
                  </a:lnTo>
                  <a:lnTo>
                    <a:pt x="4497" y="1167"/>
                  </a:lnTo>
                  <a:lnTo>
                    <a:pt x="4467" y="1208"/>
                  </a:lnTo>
                  <a:lnTo>
                    <a:pt x="4435" y="1248"/>
                  </a:lnTo>
                  <a:lnTo>
                    <a:pt x="4400" y="1287"/>
                  </a:lnTo>
                  <a:lnTo>
                    <a:pt x="4364" y="1324"/>
                  </a:lnTo>
                  <a:lnTo>
                    <a:pt x="4326" y="1361"/>
                  </a:lnTo>
                  <a:lnTo>
                    <a:pt x="4288" y="1398"/>
                  </a:lnTo>
                  <a:lnTo>
                    <a:pt x="4247" y="1432"/>
                  </a:lnTo>
                  <a:lnTo>
                    <a:pt x="4204" y="1466"/>
                  </a:lnTo>
                  <a:lnTo>
                    <a:pt x="4160" y="1500"/>
                  </a:lnTo>
                  <a:lnTo>
                    <a:pt x="4113" y="1531"/>
                  </a:lnTo>
                  <a:lnTo>
                    <a:pt x="4064" y="1560"/>
                  </a:lnTo>
                  <a:lnTo>
                    <a:pt x="4013" y="1589"/>
                  </a:lnTo>
                  <a:lnTo>
                    <a:pt x="3960" y="1615"/>
                  </a:lnTo>
                  <a:lnTo>
                    <a:pt x="3906" y="1641"/>
                  </a:lnTo>
                  <a:lnTo>
                    <a:pt x="3847" y="1663"/>
                  </a:lnTo>
                  <a:lnTo>
                    <a:pt x="3789" y="1684"/>
                  </a:lnTo>
                  <a:lnTo>
                    <a:pt x="3727" y="1703"/>
                  </a:lnTo>
                  <a:lnTo>
                    <a:pt x="3663" y="1721"/>
                  </a:lnTo>
                  <a:lnTo>
                    <a:pt x="3597" y="1737"/>
                  </a:lnTo>
                  <a:lnTo>
                    <a:pt x="3528" y="1750"/>
                  </a:lnTo>
                  <a:lnTo>
                    <a:pt x="3457" y="1760"/>
                  </a:lnTo>
                  <a:lnTo>
                    <a:pt x="3385" y="1768"/>
                  </a:lnTo>
                  <a:lnTo>
                    <a:pt x="3309" y="1775"/>
                  </a:lnTo>
                  <a:lnTo>
                    <a:pt x="3230" y="1778"/>
                  </a:lnTo>
                  <a:lnTo>
                    <a:pt x="3149" y="1778"/>
                  </a:lnTo>
                  <a:lnTo>
                    <a:pt x="3066" y="1776"/>
                  </a:lnTo>
                  <a:lnTo>
                    <a:pt x="3066" y="1776"/>
                  </a:lnTo>
                  <a:lnTo>
                    <a:pt x="2899" y="1770"/>
                  </a:lnTo>
                  <a:lnTo>
                    <a:pt x="2739" y="1766"/>
                  </a:lnTo>
                  <a:lnTo>
                    <a:pt x="2585" y="1766"/>
                  </a:lnTo>
                  <a:lnTo>
                    <a:pt x="2438" y="1770"/>
                  </a:lnTo>
                  <a:lnTo>
                    <a:pt x="2297" y="1775"/>
                  </a:lnTo>
                  <a:lnTo>
                    <a:pt x="2160" y="1783"/>
                  </a:lnTo>
                  <a:lnTo>
                    <a:pt x="2030" y="1794"/>
                  </a:lnTo>
                  <a:lnTo>
                    <a:pt x="1904" y="1808"/>
                  </a:lnTo>
                  <a:lnTo>
                    <a:pt x="1784" y="1825"/>
                  </a:lnTo>
                  <a:lnTo>
                    <a:pt x="1669" y="1844"/>
                  </a:lnTo>
                  <a:lnTo>
                    <a:pt x="1558" y="1867"/>
                  </a:lnTo>
                  <a:lnTo>
                    <a:pt x="1452" y="1891"/>
                  </a:lnTo>
                  <a:lnTo>
                    <a:pt x="1401" y="1904"/>
                  </a:lnTo>
                  <a:lnTo>
                    <a:pt x="1351" y="1918"/>
                  </a:lnTo>
                  <a:lnTo>
                    <a:pt x="1302" y="1934"/>
                  </a:lnTo>
                  <a:lnTo>
                    <a:pt x="1254" y="1949"/>
                  </a:lnTo>
                  <a:lnTo>
                    <a:pt x="1207" y="1965"/>
                  </a:lnTo>
                  <a:lnTo>
                    <a:pt x="1161" y="1983"/>
                  </a:lnTo>
                  <a:lnTo>
                    <a:pt x="1115" y="2001"/>
                  </a:lnTo>
                  <a:lnTo>
                    <a:pt x="1071" y="2018"/>
                  </a:lnTo>
                  <a:lnTo>
                    <a:pt x="1028" y="2038"/>
                  </a:lnTo>
                  <a:lnTo>
                    <a:pt x="984" y="2059"/>
                  </a:lnTo>
                  <a:lnTo>
                    <a:pt x="943" y="2078"/>
                  </a:lnTo>
                  <a:lnTo>
                    <a:pt x="903" y="2101"/>
                  </a:lnTo>
                  <a:lnTo>
                    <a:pt x="862" y="2122"/>
                  </a:lnTo>
                  <a:lnTo>
                    <a:pt x="823" y="2144"/>
                  </a:lnTo>
                  <a:lnTo>
                    <a:pt x="785" y="2169"/>
                  </a:lnTo>
                  <a:lnTo>
                    <a:pt x="747" y="2193"/>
                  </a:lnTo>
                  <a:lnTo>
                    <a:pt x="710" y="2217"/>
                  </a:lnTo>
                  <a:lnTo>
                    <a:pt x="673" y="2243"/>
                  </a:lnTo>
                  <a:lnTo>
                    <a:pt x="637" y="2269"/>
                  </a:lnTo>
                  <a:lnTo>
                    <a:pt x="603" y="2296"/>
                  </a:lnTo>
                  <a:lnTo>
                    <a:pt x="568" y="2324"/>
                  </a:lnTo>
                  <a:lnTo>
                    <a:pt x="535" y="2351"/>
                  </a:lnTo>
                  <a:lnTo>
                    <a:pt x="468" y="2411"/>
                  </a:lnTo>
                  <a:lnTo>
                    <a:pt x="404" y="2472"/>
                  </a:lnTo>
                  <a:lnTo>
                    <a:pt x="343" y="2537"/>
                  </a:lnTo>
                  <a:lnTo>
                    <a:pt x="282" y="2604"/>
                  </a:lnTo>
                  <a:lnTo>
                    <a:pt x="224" y="2674"/>
                  </a:lnTo>
                  <a:lnTo>
                    <a:pt x="167" y="2747"/>
                  </a:lnTo>
                  <a:lnTo>
                    <a:pt x="110" y="2822"/>
                  </a:lnTo>
                  <a:lnTo>
                    <a:pt x="54" y="2902"/>
                  </a:lnTo>
                  <a:lnTo>
                    <a:pt x="0" y="298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630270" name="Freeform 62"/>
            <p:cNvSpPr>
              <a:spLocks/>
            </p:cNvSpPr>
            <p:nvPr userDrawn="1"/>
          </p:nvSpPr>
          <p:spPr bwMode="auto">
            <a:xfrm>
              <a:off x="1912" y="510"/>
              <a:ext cx="4831" cy="1548"/>
            </a:xfrm>
            <a:custGeom>
              <a:avLst/>
              <a:gdLst/>
              <a:ahLst/>
              <a:cxnLst>
                <a:cxn ang="0">
                  <a:pos x="4831" y="0"/>
                </a:cxn>
                <a:cxn ang="0">
                  <a:pos x="4828" y="80"/>
                </a:cxn>
                <a:cxn ang="0">
                  <a:pos x="4821" y="172"/>
                </a:cxn>
                <a:cxn ang="0">
                  <a:pos x="4806" y="291"/>
                </a:cxn>
                <a:cxn ang="0">
                  <a:pos x="4782" y="430"/>
                </a:cxn>
                <a:cxn ang="0">
                  <a:pos x="4743" y="587"/>
                </a:cxn>
                <a:cxn ang="0">
                  <a:pos x="4706" y="711"/>
                </a:cxn>
                <a:cxn ang="0">
                  <a:pos x="4674" y="797"/>
                </a:cxn>
                <a:cxn ang="0">
                  <a:pos x="4638" y="882"/>
                </a:cxn>
                <a:cxn ang="0">
                  <a:pos x="4597" y="969"/>
                </a:cxn>
                <a:cxn ang="0">
                  <a:pos x="4550" y="1055"/>
                </a:cxn>
                <a:cxn ang="0">
                  <a:pos x="4497" y="1139"/>
                </a:cxn>
                <a:cxn ang="0">
                  <a:pos x="4439" y="1223"/>
                </a:cxn>
                <a:cxn ang="0">
                  <a:pos x="4374" y="1302"/>
                </a:cxn>
                <a:cxn ang="0">
                  <a:pos x="4303" y="1379"/>
                </a:cxn>
                <a:cxn ang="0">
                  <a:pos x="4224" y="1452"/>
                </a:cxn>
                <a:cxn ang="0">
                  <a:pos x="4136" y="1522"/>
                </a:cxn>
                <a:cxn ang="0">
                  <a:pos x="4042" y="1584"/>
                </a:cxn>
                <a:cxn ang="0">
                  <a:pos x="3939" y="1643"/>
                </a:cxn>
                <a:cxn ang="0">
                  <a:pos x="3828" y="1693"/>
                </a:cxn>
                <a:cxn ang="0">
                  <a:pos x="3707" y="1736"/>
                </a:cxn>
                <a:cxn ang="0">
                  <a:pos x="3578" y="1772"/>
                </a:cxn>
                <a:cxn ang="0">
                  <a:pos x="3439" y="1798"/>
                </a:cxn>
                <a:cxn ang="0">
                  <a:pos x="3291" y="1815"/>
                </a:cxn>
                <a:cxn ang="0">
                  <a:pos x="3131" y="1822"/>
                </a:cxn>
                <a:cxn ang="0">
                  <a:pos x="3048" y="1822"/>
                </a:cxn>
                <a:cxn ang="0">
                  <a:pos x="2720" y="1819"/>
                </a:cxn>
                <a:cxn ang="0">
                  <a:pos x="2419" y="1828"/>
                </a:cxn>
                <a:cxn ang="0">
                  <a:pos x="2141" y="1848"/>
                </a:cxn>
                <a:cxn ang="0">
                  <a:pos x="1887" y="1877"/>
                </a:cxn>
                <a:cxn ang="0">
                  <a:pos x="1651" y="1919"/>
                </a:cxn>
                <a:cxn ang="0">
                  <a:pos x="1436" y="1970"/>
                </a:cxn>
                <a:cxn ang="0">
                  <a:pos x="1335" y="1999"/>
                </a:cxn>
                <a:cxn ang="0">
                  <a:pos x="1239" y="2032"/>
                </a:cxn>
                <a:cxn ang="0">
                  <a:pos x="1146" y="2067"/>
                </a:cxn>
                <a:cxn ang="0">
                  <a:pos x="1057" y="2106"/>
                </a:cxn>
                <a:cxn ang="0">
                  <a:pos x="971" y="2148"/>
                </a:cxn>
                <a:cxn ang="0">
                  <a:pos x="889" y="2192"/>
                </a:cxn>
                <a:cxn ang="0">
                  <a:pos x="811" y="2237"/>
                </a:cxn>
                <a:cxn ang="0">
                  <a:pos x="735" y="2287"/>
                </a:cxn>
                <a:cxn ang="0">
                  <a:pos x="663" y="2339"/>
                </a:cxn>
                <a:cxn ang="0">
                  <a:pos x="593" y="2393"/>
                </a:cxn>
                <a:cxn ang="0">
                  <a:pos x="525" y="2452"/>
                </a:cxn>
                <a:cxn ang="0">
                  <a:pos x="397" y="2576"/>
                </a:cxn>
                <a:cxn ang="0">
                  <a:pos x="277" y="2710"/>
                </a:cxn>
                <a:cxn ang="0">
                  <a:pos x="163" y="2857"/>
                </a:cxn>
                <a:cxn ang="0">
                  <a:pos x="53" y="3013"/>
                </a:cxn>
              </a:cxnLst>
              <a:rect l="0" t="0" r="r" b="b"/>
              <a:pathLst>
                <a:path w="4831" h="3097">
                  <a:moveTo>
                    <a:pt x="4831" y="0"/>
                  </a:moveTo>
                  <a:lnTo>
                    <a:pt x="4831" y="0"/>
                  </a:lnTo>
                  <a:lnTo>
                    <a:pt x="4829" y="21"/>
                  </a:lnTo>
                  <a:lnTo>
                    <a:pt x="4828" y="80"/>
                  </a:lnTo>
                  <a:lnTo>
                    <a:pt x="4825" y="122"/>
                  </a:lnTo>
                  <a:lnTo>
                    <a:pt x="4821" y="172"/>
                  </a:lnTo>
                  <a:lnTo>
                    <a:pt x="4814" y="228"/>
                  </a:lnTo>
                  <a:lnTo>
                    <a:pt x="4806" y="291"/>
                  </a:lnTo>
                  <a:lnTo>
                    <a:pt x="4796" y="359"/>
                  </a:lnTo>
                  <a:lnTo>
                    <a:pt x="4782" y="430"/>
                  </a:lnTo>
                  <a:lnTo>
                    <a:pt x="4764" y="507"/>
                  </a:lnTo>
                  <a:lnTo>
                    <a:pt x="4743" y="587"/>
                  </a:lnTo>
                  <a:lnTo>
                    <a:pt x="4719" y="669"/>
                  </a:lnTo>
                  <a:lnTo>
                    <a:pt x="4706" y="711"/>
                  </a:lnTo>
                  <a:lnTo>
                    <a:pt x="4690" y="755"/>
                  </a:lnTo>
                  <a:lnTo>
                    <a:pt x="4674" y="797"/>
                  </a:lnTo>
                  <a:lnTo>
                    <a:pt x="4657" y="840"/>
                  </a:lnTo>
                  <a:lnTo>
                    <a:pt x="4638" y="882"/>
                  </a:lnTo>
                  <a:lnTo>
                    <a:pt x="4618" y="926"/>
                  </a:lnTo>
                  <a:lnTo>
                    <a:pt x="4597" y="969"/>
                  </a:lnTo>
                  <a:lnTo>
                    <a:pt x="4574" y="1011"/>
                  </a:lnTo>
                  <a:lnTo>
                    <a:pt x="4550" y="1055"/>
                  </a:lnTo>
                  <a:lnTo>
                    <a:pt x="4525" y="1097"/>
                  </a:lnTo>
                  <a:lnTo>
                    <a:pt x="4497" y="1139"/>
                  </a:lnTo>
                  <a:lnTo>
                    <a:pt x="4470" y="1181"/>
                  </a:lnTo>
                  <a:lnTo>
                    <a:pt x="4439" y="1223"/>
                  </a:lnTo>
                  <a:lnTo>
                    <a:pt x="4407" y="1263"/>
                  </a:lnTo>
                  <a:lnTo>
                    <a:pt x="4374" y="1302"/>
                  </a:lnTo>
                  <a:lnTo>
                    <a:pt x="4339" y="1342"/>
                  </a:lnTo>
                  <a:lnTo>
                    <a:pt x="4303" y="1379"/>
                  </a:lnTo>
                  <a:lnTo>
                    <a:pt x="4264" y="1417"/>
                  </a:lnTo>
                  <a:lnTo>
                    <a:pt x="4224" y="1452"/>
                  </a:lnTo>
                  <a:lnTo>
                    <a:pt x="4181" y="1488"/>
                  </a:lnTo>
                  <a:lnTo>
                    <a:pt x="4136" y="1522"/>
                  </a:lnTo>
                  <a:lnTo>
                    <a:pt x="4091" y="1554"/>
                  </a:lnTo>
                  <a:lnTo>
                    <a:pt x="4042" y="1584"/>
                  </a:lnTo>
                  <a:lnTo>
                    <a:pt x="3992" y="1614"/>
                  </a:lnTo>
                  <a:lnTo>
                    <a:pt x="3939" y="1643"/>
                  </a:lnTo>
                  <a:lnTo>
                    <a:pt x="3885" y="1668"/>
                  </a:lnTo>
                  <a:lnTo>
                    <a:pt x="3828" y="1693"/>
                  </a:lnTo>
                  <a:lnTo>
                    <a:pt x="3768" y="1715"/>
                  </a:lnTo>
                  <a:lnTo>
                    <a:pt x="3707" y="1736"/>
                  </a:lnTo>
                  <a:lnTo>
                    <a:pt x="3643" y="1754"/>
                  </a:lnTo>
                  <a:lnTo>
                    <a:pt x="3578" y="1772"/>
                  </a:lnTo>
                  <a:lnTo>
                    <a:pt x="3510" y="1786"/>
                  </a:lnTo>
                  <a:lnTo>
                    <a:pt x="3439" y="1798"/>
                  </a:lnTo>
                  <a:lnTo>
                    <a:pt x="3366" y="1807"/>
                  </a:lnTo>
                  <a:lnTo>
                    <a:pt x="3291" y="1815"/>
                  </a:lnTo>
                  <a:lnTo>
                    <a:pt x="3212" y="1820"/>
                  </a:lnTo>
                  <a:lnTo>
                    <a:pt x="3131" y="1822"/>
                  </a:lnTo>
                  <a:lnTo>
                    <a:pt x="3048" y="1822"/>
                  </a:lnTo>
                  <a:lnTo>
                    <a:pt x="3048" y="1822"/>
                  </a:lnTo>
                  <a:lnTo>
                    <a:pt x="2881" y="1819"/>
                  </a:lnTo>
                  <a:lnTo>
                    <a:pt x="2720" y="1819"/>
                  </a:lnTo>
                  <a:lnTo>
                    <a:pt x="2567" y="1822"/>
                  </a:lnTo>
                  <a:lnTo>
                    <a:pt x="2419" y="1828"/>
                  </a:lnTo>
                  <a:lnTo>
                    <a:pt x="2277" y="1836"/>
                  </a:lnTo>
                  <a:lnTo>
                    <a:pt x="2141" y="1848"/>
                  </a:lnTo>
                  <a:lnTo>
                    <a:pt x="2012" y="1861"/>
                  </a:lnTo>
                  <a:lnTo>
                    <a:pt x="1887" y="1877"/>
                  </a:lnTo>
                  <a:lnTo>
                    <a:pt x="1766" y="1896"/>
                  </a:lnTo>
                  <a:lnTo>
                    <a:pt x="1651" y="1919"/>
                  </a:lnTo>
                  <a:lnTo>
                    <a:pt x="1541" y="1943"/>
                  </a:lnTo>
                  <a:lnTo>
                    <a:pt x="1436" y="1970"/>
                  </a:lnTo>
                  <a:lnTo>
                    <a:pt x="1384" y="1985"/>
                  </a:lnTo>
                  <a:lnTo>
                    <a:pt x="1335" y="1999"/>
                  </a:lnTo>
                  <a:lnTo>
                    <a:pt x="1286" y="2016"/>
                  </a:lnTo>
                  <a:lnTo>
                    <a:pt x="1239" y="2032"/>
                  </a:lnTo>
                  <a:lnTo>
                    <a:pt x="1191" y="2050"/>
                  </a:lnTo>
                  <a:lnTo>
                    <a:pt x="1146" y="2067"/>
                  </a:lnTo>
                  <a:lnTo>
                    <a:pt x="1100" y="2087"/>
                  </a:lnTo>
                  <a:lnTo>
                    <a:pt x="1057" y="2106"/>
                  </a:lnTo>
                  <a:lnTo>
                    <a:pt x="1014" y="2127"/>
                  </a:lnTo>
                  <a:lnTo>
                    <a:pt x="971" y="2148"/>
                  </a:lnTo>
                  <a:lnTo>
                    <a:pt x="930" y="2169"/>
                  </a:lnTo>
                  <a:lnTo>
                    <a:pt x="889" y="2192"/>
                  </a:lnTo>
                  <a:lnTo>
                    <a:pt x="850" y="2214"/>
                  </a:lnTo>
                  <a:lnTo>
                    <a:pt x="811" y="2237"/>
                  </a:lnTo>
                  <a:lnTo>
                    <a:pt x="772" y="2263"/>
                  </a:lnTo>
                  <a:lnTo>
                    <a:pt x="735" y="2287"/>
                  </a:lnTo>
                  <a:lnTo>
                    <a:pt x="699" y="2313"/>
                  </a:lnTo>
                  <a:lnTo>
                    <a:pt x="663" y="2339"/>
                  </a:lnTo>
                  <a:lnTo>
                    <a:pt x="628" y="2366"/>
                  </a:lnTo>
                  <a:lnTo>
                    <a:pt x="593" y="2393"/>
                  </a:lnTo>
                  <a:lnTo>
                    <a:pt x="558" y="2423"/>
                  </a:lnTo>
                  <a:lnTo>
                    <a:pt x="525" y="2452"/>
                  </a:lnTo>
                  <a:lnTo>
                    <a:pt x="460" y="2511"/>
                  </a:lnTo>
                  <a:lnTo>
                    <a:pt x="397" y="2576"/>
                  </a:lnTo>
                  <a:lnTo>
                    <a:pt x="336" y="2640"/>
                  </a:lnTo>
                  <a:lnTo>
                    <a:pt x="277" y="2710"/>
                  </a:lnTo>
                  <a:lnTo>
                    <a:pt x="220" y="2783"/>
                  </a:lnTo>
                  <a:lnTo>
                    <a:pt x="163" y="2857"/>
                  </a:lnTo>
                  <a:lnTo>
                    <a:pt x="107" y="2934"/>
                  </a:lnTo>
                  <a:lnTo>
                    <a:pt x="53" y="3013"/>
                  </a:lnTo>
                  <a:lnTo>
                    <a:pt x="0" y="3097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630271" name="Freeform 63"/>
            <p:cNvSpPr>
              <a:spLocks/>
            </p:cNvSpPr>
            <p:nvPr userDrawn="1"/>
          </p:nvSpPr>
          <p:spPr bwMode="auto">
            <a:xfrm>
              <a:off x="1968" y="481"/>
              <a:ext cx="4782" cy="1605"/>
            </a:xfrm>
            <a:custGeom>
              <a:avLst/>
              <a:gdLst/>
              <a:ahLst/>
              <a:cxnLst>
                <a:cxn ang="0">
                  <a:pos x="4782" y="0"/>
                </a:cxn>
                <a:cxn ang="0">
                  <a:pos x="4780" y="81"/>
                </a:cxn>
                <a:cxn ang="0">
                  <a:pos x="4775" y="173"/>
                </a:cxn>
                <a:cxn ang="0">
                  <a:pos x="4762" y="292"/>
                </a:cxn>
                <a:cxn ang="0">
                  <a:pos x="4740" y="433"/>
                </a:cxn>
                <a:cxn ang="0">
                  <a:pos x="4704" y="591"/>
                </a:cxn>
                <a:cxn ang="0">
                  <a:pos x="4668" y="717"/>
                </a:cxn>
                <a:cxn ang="0">
                  <a:pos x="4637" y="802"/>
                </a:cxn>
                <a:cxn ang="0">
                  <a:pos x="4602" y="890"/>
                </a:cxn>
                <a:cxn ang="0">
                  <a:pos x="4564" y="978"/>
                </a:cxn>
                <a:cxn ang="0">
                  <a:pos x="4518" y="1066"/>
                </a:cxn>
                <a:cxn ang="0">
                  <a:pos x="4466" y="1151"/>
                </a:cxn>
                <a:cxn ang="0">
                  <a:pos x="4409" y="1235"/>
                </a:cxn>
                <a:cxn ang="0">
                  <a:pos x="4346" y="1318"/>
                </a:cxn>
                <a:cxn ang="0">
                  <a:pos x="4275" y="1397"/>
                </a:cxn>
                <a:cxn ang="0">
                  <a:pos x="4197" y="1471"/>
                </a:cxn>
                <a:cxn ang="0">
                  <a:pos x="4111" y="1542"/>
                </a:cxn>
                <a:cxn ang="0">
                  <a:pos x="4018" y="1608"/>
                </a:cxn>
                <a:cxn ang="0">
                  <a:pos x="3917" y="1668"/>
                </a:cxn>
                <a:cxn ang="0">
                  <a:pos x="3805" y="1721"/>
                </a:cxn>
                <a:cxn ang="0">
                  <a:pos x="3686" y="1766"/>
                </a:cxn>
                <a:cxn ang="0">
                  <a:pos x="3557" y="1805"/>
                </a:cxn>
                <a:cxn ang="0">
                  <a:pos x="3418" y="1834"/>
                </a:cxn>
                <a:cxn ang="0">
                  <a:pos x="3270" y="1855"/>
                </a:cxn>
                <a:cxn ang="0">
                  <a:pos x="3110" y="1865"/>
                </a:cxn>
                <a:cxn ang="0">
                  <a:pos x="3027" y="1867"/>
                </a:cxn>
                <a:cxn ang="0">
                  <a:pos x="2700" y="1870"/>
                </a:cxn>
                <a:cxn ang="0">
                  <a:pos x="2399" y="1884"/>
                </a:cxn>
                <a:cxn ang="0">
                  <a:pos x="2121" y="1910"/>
                </a:cxn>
                <a:cxn ang="0">
                  <a:pos x="1867" y="1946"/>
                </a:cxn>
                <a:cxn ang="0">
                  <a:pos x="1633" y="1991"/>
                </a:cxn>
                <a:cxn ang="0">
                  <a:pos x="1419" y="2047"/>
                </a:cxn>
                <a:cxn ang="0">
                  <a:pos x="1317" y="2080"/>
                </a:cxn>
                <a:cxn ang="0">
                  <a:pos x="1222" y="2115"/>
                </a:cxn>
                <a:cxn ang="0">
                  <a:pos x="1129" y="2152"/>
                </a:cxn>
                <a:cxn ang="0">
                  <a:pos x="1041" y="2193"/>
                </a:cxn>
                <a:cxn ang="0">
                  <a:pos x="956" y="2235"/>
                </a:cxn>
                <a:cxn ang="0">
                  <a:pos x="874" y="2282"/>
                </a:cxn>
                <a:cxn ang="0">
                  <a:pos x="797" y="2330"/>
                </a:cxn>
                <a:cxn ang="0">
                  <a:pos x="722" y="2380"/>
                </a:cxn>
                <a:cxn ang="0">
                  <a:pos x="651" y="2435"/>
                </a:cxn>
                <a:cxn ang="0">
                  <a:pos x="582" y="2491"/>
                </a:cxn>
                <a:cxn ang="0">
                  <a:pos x="515" y="2550"/>
                </a:cxn>
                <a:cxn ang="0">
                  <a:pos x="389" y="2677"/>
                </a:cxn>
                <a:cxn ang="0">
                  <a:pos x="271" y="2816"/>
                </a:cxn>
                <a:cxn ang="0">
                  <a:pos x="158" y="2965"/>
                </a:cxn>
                <a:cxn ang="0">
                  <a:pos x="51" y="3124"/>
                </a:cxn>
              </a:cxnLst>
              <a:rect l="0" t="0" r="r" b="b"/>
              <a:pathLst>
                <a:path w="4782" h="3210">
                  <a:moveTo>
                    <a:pt x="4782" y="0"/>
                  </a:moveTo>
                  <a:lnTo>
                    <a:pt x="4782" y="0"/>
                  </a:lnTo>
                  <a:lnTo>
                    <a:pt x="4782" y="21"/>
                  </a:lnTo>
                  <a:lnTo>
                    <a:pt x="4780" y="81"/>
                  </a:lnTo>
                  <a:lnTo>
                    <a:pt x="4779" y="123"/>
                  </a:lnTo>
                  <a:lnTo>
                    <a:pt x="4775" y="173"/>
                  </a:lnTo>
                  <a:lnTo>
                    <a:pt x="4770" y="229"/>
                  </a:lnTo>
                  <a:lnTo>
                    <a:pt x="4762" y="292"/>
                  </a:lnTo>
                  <a:lnTo>
                    <a:pt x="4752" y="360"/>
                  </a:lnTo>
                  <a:lnTo>
                    <a:pt x="4740" y="433"/>
                  </a:lnTo>
                  <a:lnTo>
                    <a:pt x="4723" y="510"/>
                  </a:lnTo>
                  <a:lnTo>
                    <a:pt x="4704" y="591"/>
                  </a:lnTo>
                  <a:lnTo>
                    <a:pt x="4682" y="675"/>
                  </a:lnTo>
                  <a:lnTo>
                    <a:pt x="4668" y="717"/>
                  </a:lnTo>
                  <a:lnTo>
                    <a:pt x="4654" y="760"/>
                  </a:lnTo>
                  <a:lnTo>
                    <a:pt x="4637" y="802"/>
                  </a:lnTo>
                  <a:lnTo>
                    <a:pt x="4620" y="846"/>
                  </a:lnTo>
                  <a:lnTo>
                    <a:pt x="4602" y="890"/>
                  </a:lnTo>
                  <a:lnTo>
                    <a:pt x="4584" y="935"/>
                  </a:lnTo>
                  <a:lnTo>
                    <a:pt x="4564" y="978"/>
                  </a:lnTo>
                  <a:lnTo>
                    <a:pt x="4541" y="1022"/>
                  </a:lnTo>
                  <a:lnTo>
                    <a:pt x="4518" y="1066"/>
                  </a:lnTo>
                  <a:lnTo>
                    <a:pt x="4493" y="1108"/>
                  </a:lnTo>
                  <a:lnTo>
                    <a:pt x="4466" y="1151"/>
                  </a:lnTo>
                  <a:lnTo>
                    <a:pt x="4439" y="1193"/>
                  </a:lnTo>
                  <a:lnTo>
                    <a:pt x="4409" y="1235"/>
                  </a:lnTo>
                  <a:lnTo>
                    <a:pt x="4379" y="1277"/>
                  </a:lnTo>
                  <a:lnTo>
                    <a:pt x="4346" y="1318"/>
                  </a:lnTo>
                  <a:lnTo>
                    <a:pt x="4311" y="1358"/>
                  </a:lnTo>
                  <a:lnTo>
                    <a:pt x="4275" y="1397"/>
                  </a:lnTo>
                  <a:lnTo>
                    <a:pt x="4237" y="1435"/>
                  </a:lnTo>
                  <a:lnTo>
                    <a:pt x="4197" y="1471"/>
                  </a:lnTo>
                  <a:lnTo>
                    <a:pt x="4155" y="1508"/>
                  </a:lnTo>
                  <a:lnTo>
                    <a:pt x="4111" y="1542"/>
                  </a:lnTo>
                  <a:lnTo>
                    <a:pt x="4065" y="1576"/>
                  </a:lnTo>
                  <a:lnTo>
                    <a:pt x="4018" y="1608"/>
                  </a:lnTo>
                  <a:lnTo>
                    <a:pt x="3968" y="1639"/>
                  </a:lnTo>
                  <a:lnTo>
                    <a:pt x="3917" y="1668"/>
                  </a:lnTo>
                  <a:lnTo>
                    <a:pt x="3862" y="1695"/>
                  </a:lnTo>
                  <a:lnTo>
                    <a:pt x="3805" y="1721"/>
                  </a:lnTo>
                  <a:lnTo>
                    <a:pt x="3747" y="1744"/>
                  </a:lnTo>
                  <a:lnTo>
                    <a:pt x="3686" y="1766"/>
                  </a:lnTo>
                  <a:lnTo>
                    <a:pt x="3622" y="1787"/>
                  </a:lnTo>
                  <a:lnTo>
                    <a:pt x="3557" y="1805"/>
                  </a:lnTo>
                  <a:lnTo>
                    <a:pt x="3489" y="1821"/>
                  </a:lnTo>
                  <a:lnTo>
                    <a:pt x="3418" y="1834"/>
                  </a:lnTo>
                  <a:lnTo>
                    <a:pt x="3344" y="1846"/>
                  </a:lnTo>
                  <a:lnTo>
                    <a:pt x="3270" y="1855"/>
                  </a:lnTo>
                  <a:lnTo>
                    <a:pt x="3192" y="1860"/>
                  </a:lnTo>
                  <a:lnTo>
                    <a:pt x="3110" y="1865"/>
                  </a:lnTo>
                  <a:lnTo>
                    <a:pt x="3027" y="1867"/>
                  </a:lnTo>
                  <a:lnTo>
                    <a:pt x="3027" y="1867"/>
                  </a:lnTo>
                  <a:lnTo>
                    <a:pt x="2860" y="1867"/>
                  </a:lnTo>
                  <a:lnTo>
                    <a:pt x="2700" y="1870"/>
                  </a:lnTo>
                  <a:lnTo>
                    <a:pt x="2546" y="1876"/>
                  </a:lnTo>
                  <a:lnTo>
                    <a:pt x="2399" y="1884"/>
                  </a:lnTo>
                  <a:lnTo>
                    <a:pt x="2257" y="1896"/>
                  </a:lnTo>
                  <a:lnTo>
                    <a:pt x="2121" y="1910"/>
                  </a:lnTo>
                  <a:lnTo>
                    <a:pt x="1992" y="1926"/>
                  </a:lnTo>
                  <a:lnTo>
                    <a:pt x="1867" y="1946"/>
                  </a:lnTo>
                  <a:lnTo>
                    <a:pt x="1748" y="1967"/>
                  </a:lnTo>
                  <a:lnTo>
                    <a:pt x="1633" y="1991"/>
                  </a:lnTo>
                  <a:lnTo>
                    <a:pt x="1523" y="2018"/>
                  </a:lnTo>
                  <a:lnTo>
                    <a:pt x="1419" y="2047"/>
                  </a:lnTo>
                  <a:lnTo>
                    <a:pt x="1367" y="2064"/>
                  </a:lnTo>
                  <a:lnTo>
                    <a:pt x="1317" y="2080"/>
                  </a:lnTo>
                  <a:lnTo>
                    <a:pt x="1269" y="2097"/>
                  </a:lnTo>
                  <a:lnTo>
                    <a:pt x="1222" y="2115"/>
                  </a:lnTo>
                  <a:lnTo>
                    <a:pt x="1174" y="2133"/>
                  </a:lnTo>
                  <a:lnTo>
                    <a:pt x="1129" y="2152"/>
                  </a:lnTo>
                  <a:lnTo>
                    <a:pt x="1084" y="2172"/>
                  </a:lnTo>
                  <a:lnTo>
                    <a:pt x="1041" y="2193"/>
                  </a:lnTo>
                  <a:lnTo>
                    <a:pt x="998" y="2214"/>
                  </a:lnTo>
                  <a:lnTo>
                    <a:pt x="956" y="2235"/>
                  </a:lnTo>
                  <a:lnTo>
                    <a:pt x="915" y="2257"/>
                  </a:lnTo>
                  <a:lnTo>
                    <a:pt x="874" y="2282"/>
                  </a:lnTo>
                  <a:lnTo>
                    <a:pt x="836" y="2306"/>
                  </a:lnTo>
                  <a:lnTo>
                    <a:pt x="797" y="2330"/>
                  </a:lnTo>
                  <a:lnTo>
                    <a:pt x="759" y="2354"/>
                  </a:lnTo>
                  <a:lnTo>
                    <a:pt x="722" y="2380"/>
                  </a:lnTo>
                  <a:lnTo>
                    <a:pt x="686" y="2407"/>
                  </a:lnTo>
                  <a:lnTo>
                    <a:pt x="651" y="2435"/>
                  </a:lnTo>
                  <a:lnTo>
                    <a:pt x="615" y="2462"/>
                  </a:lnTo>
                  <a:lnTo>
                    <a:pt x="582" y="2491"/>
                  </a:lnTo>
                  <a:lnTo>
                    <a:pt x="548" y="2520"/>
                  </a:lnTo>
                  <a:lnTo>
                    <a:pt x="515" y="2550"/>
                  </a:lnTo>
                  <a:lnTo>
                    <a:pt x="451" y="2613"/>
                  </a:lnTo>
                  <a:lnTo>
                    <a:pt x="389" y="2677"/>
                  </a:lnTo>
                  <a:lnTo>
                    <a:pt x="329" y="2745"/>
                  </a:lnTo>
                  <a:lnTo>
                    <a:pt x="271" y="2816"/>
                  </a:lnTo>
                  <a:lnTo>
                    <a:pt x="214" y="2889"/>
                  </a:lnTo>
                  <a:lnTo>
                    <a:pt x="158" y="2965"/>
                  </a:lnTo>
                  <a:lnTo>
                    <a:pt x="104" y="3044"/>
                  </a:lnTo>
                  <a:lnTo>
                    <a:pt x="51" y="3124"/>
                  </a:lnTo>
                  <a:lnTo>
                    <a:pt x="0" y="321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630272" name="Freeform 64"/>
            <p:cNvSpPr>
              <a:spLocks/>
            </p:cNvSpPr>
            <p:nvPr userDrawn="1"/>
          </p:nvSpPr>
          <p:spPr bwMode="auto">
            <a:xfrm>
              <a:off x="2023" y="453"/>
              <a:ext cx="4733" cy="1662"/>
            </a:xfrm>
            <a:custGeom>
              <a:avLst/>
              <a:gdLst/>
              <a:ahLst/>
              <a:cxnLst>
                <a:cxn ang="0">
                  <a:pos x="4733" y="0"/>
                </a:cxn>
                <a:cxn ang="0">
                  <a:pos x="4733" y="81"/>
                </a:cxn>
                <a:cxn ang="0">
                  <a:pos x="4729" y="173"/>
                </a:cxn>
                <a:cxn ang="0">
                  <a:pos x="4718" y="294"/>
                </a:cxn>
                <a:cxn ang="0">
                  <a:pos x="4699" y="436"/>
                </a:cxn>
                <a:cxn ang="0">
                  <a:pos x="4665" y="596"/>
                </a:cxn>
                <a:cxn ang="0">
                  <a:pos x="4631" y="724"/>
                </a:cxn>
                <a:cxn ang="0">
                  <a:pos x="4602" y="811"/>
                </a:cxn>
                <a:cxn ang="0">
                  <a:pos x="4568" y="898"/>
                </a:cxn>
                <a:cxn ang="0">
                  <a:pos x="4529" y="987"/>
                </a:cxn>
                <a:cxn ang="0">
                  <a:pos x="4486" y="1076"/>
                </a:cxn>
                <a:cxn ang="0">
                  <a:pos x="4436" y="1165"/>
                </a:cxn>
                <a:cxn ang="0">
                  <a:pos x="4381" y="1250"/>
                </a:cxn>
                <a:cxn ang="0">
                  <a:pos x="4317" y="1334"/>
                </a:cxn>
                <a:cxn ang="0">
                  <a:pos x="4247" y="1415"/>
                </a:cxn>
                <a:cxn ang="0">
                  <a:pos x="4171" y="1491"/>
                </a:cxn>
                <a:cxn ang="0">
                  <a:pos x="4086" y="1563"/>
                </a:cxn>
                <a:cxn ang="0">
                  <a:pos x="3993" y="1631"/>
                </a:cxn>
                <a:cxn ang="0">
                  <a:pos x="3893" y="1694"/>
                </a:cxn>
                <a:cxn ang="0">
                  <a:pos x="3784" y="1749"/>
                </a:cxn>
                <a:cxn ang="0">
                  <a:pos x="3664" y="1798"/>
                </a:cxn>
                <a:cxn ang="0">
                  <a:pos x="3537" y="1840"/>
                </a:cxn>
                <a:cxn ang="0">
                  <a:pos x="3398" y="1872"/>
                </a:cxn>
                <a:cxn ang="0">
                  <a:pos x="3249" y="1894"/>
                </a:cxn>
                <a:cxn ang="0">
                  <a:pos x="3091" y="1909"/>
                </a:cxn>
                <a:cxn ang="0">
                  <a:pos x="3008" y="1911"/>
                </a:cxn>
                <a:cxn ang="0">
                  <a:pos x="2681" y="1922"/>
                </a:cxn>
                <a:cxn ang="0">
                  <a:pos x="2380" y="1943"/>
                </a:cxn>
                <a:cxn ang="0">
                  <a:pos x="2102" y="1974"/>
                </a:cxn>
                <a:cxn ang="0">
                  <a:pos x="1848" y="2014"/>
                </a:cxn>
                <a:cxn ang="0">
                  <a:pos x="1615" y="2066"/>
                </a:cxn>
                <a:cxn ang="0">
                  <a:pos x="1401" y="2127"/>
                </a:cxn>
                <a:cxn ang="0">
                  <a:pos x="1301" y="2161"/>
                </a:cxn>
                <a:cxn ang="0">
                  <a:pos x="1205" y="2198"/>
                </a:cxn>
                <a:cxn ang="0">
                  <a:pos x="1114" y="2237"/>
                </a:cxn>
                <a:cxn ang="0">
                  <a:pos x="1026" y="2280"/>
                </a:cxn>
                <a:cxn ang="0">
                  <a:pos x="942" y="2324"/>
                </a:cxn>
                <a:cxn ang="0">
                  <a:pos x="861" y="2372"/>
                </a:cxn>
                <a:cxn ang="0">
                  <a:pos x="785" y="2422"/>
                </a:cxn>
                <a:cxn ang="0">
                  <a:pos x="711" y="2476"/>
                </a:cxn>
                <a:cxn ang="0">
                  <a:pos x="639" y="2531"/>
                </a:cxn>
                <a:cxn ang="0">
                  <a:pos x="571" y="2589"/>
                </a:cxn>
                <a:cxn ang="0">
                  <a:pos x="506" y="2650"/>
                </a:cxn>
                <a:cxn ang="0">
                  <a:pos x="382" y="2779"/>
                </a:cxn>
                <a:cxn ang="0">
                  <a:pos x="265" y="2921"/>
                </a:cxn>
                <a:cxn ang="0">
                  <a:pos x="156" y="3073"/>
                </a:cxn>
                <a:cxn ang="0">
                  <a:pos x="52" y="3236"/>
                </a:cxn>
              </a:cxnLst>
              <a:rect l="0" t="0" r="r" b="b"/>
              <a:pathLst>
                <a:path w="4733" h="3323">
                  <a:moveTo>
                    <a:pt x="4733" y="0"/>
                  </a:moveTo>
                  <a:lnTo>
                    <a:pt x="4733" y="0"/>
                  </a:lnTo>
                  <a:lnTo>
                    <a:pt x="4733" y="21"/>
                  </a:lnTo>
                  <a:lnTo>
                    <a:pt x="4733" y="81"/>
                  </a:lnTo>
                  <a:lnTo>
                    <a:pt x="4732" y="123"/>
                  </a:lnTo>
                  <a:lnTo>
                    <a:pt x="4729" y="173"/>
                  </a:lnTo>
                  <a:lnTo>
                    <a:pt x="4725" y="231"/>
                  </a:lnTo>
                  <a:lnTo>
                    <a:pt x="4718" y="294"/>
                  </a:lnTo>
                  <a:lnTo>
                    <a:pt x="4710" y="364"/>
                  </a:lnTo>
                  <a:lnTo>
                    <a:pt x="4699" y="436"/>
                  </a:lnTo>
                  <a:lnTo>
                    <a:pt x="4683" y="516"/>
                  </a:lnTo>
                  <a:lnTo>
                    <a:pt x="4665" y="596"/>
                  </a:lnTo>
                  <a:lnTo>
                    <a:pt x="4643" y="680"/>
                  </a:lnTo>
                  <a:lnTo>
                    <a:pt x="4631" y="724"/>
                  </a:lnTo>
                  <a:lnTo>
                    <a:pt x="4617" y="767"/>
                  </a:lnTo>
                  <a:lnTo>
                    <a:pt x="4602" y="811"/>
                  </a:lnTo>
                  <a:lnTo>
                    <a:pt x="4586" y="855"/>
                  </a:lnTo>
                  <a:lnTo>
                    <a:pt x="4568" y="898"/>
                  </a:lnTo>
                  <a:lnTo>
                    <a:pt x="4550" y="943"/>
                  </a:lnTo>
                  <a:lnTo>
                    <a:pt x="4529" y="987"/>
                  </a:lnTo>
                  <a:lnTo>
                    <a:pt x="4509" y="1032"/>
                  </a:lnTo>
                  <a:lnTo>
                    <a:pt x="4486" y="1076"/>
                  </a:lnTo>
                  <a:lnTo>
                    <a:pt x="4461" y="1119"/>
                  </a:lnTo>
                  <a:lnTo>
                    <a:pt x="4436" y="1165"/>
                  </a:lnTo>
                  <a:lnTo>
                    <a:pt x="4409" y="1207"/>
                  </a:lnTo>
                  <a:lnTo>
                    <a:pt x="4381" y="1250"/>
                  </a:lnTo>
                  <a:lnTo>
                    <a:pt x="4350" y="1292"/>
                  </a:lnTo>
                  <a:lnTo>
                    <a:pt x="4317" y="1334"/>
                  </a:lnTo>
                  <a:lnTo>
                    <a:pt x="4284" y="1375"/>
                  </a:lnTo>
                  <a:lnTo>
                    <a:pt x="4247" y="1415"/>
                  </a:lnTo>
                  <a:lnTo>
                    <a:pt x="4210" y="1454"/>
                  </a:lnTo>
                  <a:lnTo>
                    <a:pt x="4171" y="1491"/>
                  </a:lnTo>
                  <a:lnTo>
                    <a:pt x="4129" y="1528"/>
                  </a:lnTo>
                  <a:lnTo>
                    <a:pt x="4086" y="1563"/>
                  </a:lnTo>
                  <a:lnTo>
                    <a:pt x="4041" y="1599"/>
                  </a:lnTo>
                  <a:lnTo>
                    <a:pt x="3993" y="1631"/>
                  </a:lnTo>
                  <a:lnTo>
                    <a:pt x="3945" y="1664"/>
                  </a:lnTo>
                  <a:lnTo>
                    <a:pt x="3893" y="1694"/>
                  </a:lnTo>
                  <a:lnTo>
                    <a:pt x="3839" y="1723"/>
                  </a:lnTo>
                  <a:lnTo>
                    <a:pt x="3784" y="1749"/>
                  </a:lnTo>
                  <a:lnTo>
                    <a:pt x="3725" y="1775"/>
                  </a:lnTo>
                  <a:lnTo>
                    <a:pt x="3664" y="1798"/>
                  </a:lnTo>
                  <a:lnTo>
                    <a:pt x="3602" y="1820"/>
                  </a:lnTo>
                  <a:lnTo>
                    <a:pt x="3537" y="1840"/>
                  </a:lnTo>
                  <a:lnTo>
                    <a:pt x="3469" y="1856"/>
                  </a:lnTo>
                  <a:lnTo>
                    <a:pt x="3398" y="1872"/>
                  </a:lnTo>
                  <a:lnTo>
                    <a:pt x="3326" y="1885"/>
                  </a:lnTo>
                  <a:lnTo>
                    <a:pt x="3249" y="1894"/>
                  </a:lnTo>
                  <a:lnTo>
                    <a:pt x="3171" y="1903"/>
                  </a:lnTo>
                  <a:lnTo>
                    <a:pt x="3091" y="1909"/>
                  </a:lnTo>
                  <a:lnTo>
                    <a:pt x="3008" y="1911"/>
                  </a:lnTo>
                  <a:lnTo>
                    <a:pt x="3008" y="1911"/>
                  </a:lnTo>
                  <a:lnTo>
                    <a:pt x="2841" y="1915"/>
                  </a:lnTo>
                  <a:lnTo>
                    <a:pt x="2681" y="1922"/>
                  </a:lnTo>
                  <a:lnTo>
                    <a:pt x="2527" y="1932"/>
                  </a:lnTo>
                  <a:lnTo>
                    <a:pt x="2380" y="1943"/>
                  </a:lnTo>
                  <a:lnTo>
                    <a:pt x="2238" y="1957"/>
                  </a:lnTo>
                  <a:lnTo>
                    <a:pt x="2102" y="1974"/>
                  </a:lnTo>
                  <a:lnTo>
                    <a:pt x="1973" y="1993"/>
                  </a:lnTo>
                  <a:lnTo>
                    <a:pt x="1848" y="2014"/>
                  </a:lnTo>
                  <a:lnTo>
                    <a:pt x="1729" y="2038"/>
                  </a:lnTo>
                  <a:lnTo>
                    <a:pt x="1615" y="2066"/>
                  </a:lnTo>
                  <a:lnTo>
                    <a:pt x="1507" y="2095"/>
                  </a:lnTo>
                  <a:lnTo>
                    <a:pt x="1401" y="2127"/>
                  </a:lnTo>
                  <a:lnTo>
                    <a:pt x="1351" y="2143"/>
                  </a:lnTo>
                  <a:lnTo>
                    <a:pt x="1301" y="2161"/>
                  </a:lnTo>
                  <a:lnTo>
                    <a:pt x="1253" y="2179"/>
                  </a:lnTo>
                  <a:lnTo>
                    <a:pt x="1205" y="2198"/>
                  </a:lnTo>
                  <a:lnTo>
                    <a:pt x="1160" y="2217"/>
                  </a:lnTo>
                  <a:lnTo>
                    <a:pt x="1114" y="2237"/>
                  </a:lnTo>
                  <a:lnTo>
                    <a:pt x="1069" y="2258"/>
                  </a:lnTo>
                  <a:lnTo>
                    <a:pt x="1026" y="2280"/>
                  </a:lnTo>
                  <a:lnTo>
                    <a:pt x="983" y="2301"/>
                  </a:lnTo>
                  <a:lnTo>
                    <a:pt x="942" y="2324"/>
                  </a:lnTo>
                  <a:lnTo>
                    <a:pt x="901" y="2348"/>
                  </a:lnTo>
                  <a:lnTo>
                    <a:pt x="861" y="2372"/>
                  </a:lnTo>
                  <a:lnTo>
                    <a:pt x="822" y="2397"/>
                  </a:lnTo>
                  <a:lnTo>
                    <a:pt x="785" y="2422"/>
                  </a:lnTo>
                  <a:lnTo>
                    <a:pt x="747" y="2448"/>
                  </a:lnTo>
                  <a:lnTo>
                    <a:pt x="711" y="2476"/>
                  </a:lnTo>
                  <a:lnTo>
                    <a:pt x="675" y="2503"/>
                  </a:lnTo>
                  <a:lnTo>
                    <a:pt x="639" y="2531"/>
                  </a:lnTo>
                  <a:lnTo>
                    <a:pt x="606" y="2560"/>
                  </a:lnTo>
                  <a:lnTo>
                    <a:pt x="571" y="2589"/>
                  </a:lnTo>
                  <a:lnTo>
                    <a:pt x="538" y="2619"/>
                  </a:lnTo>
                  <a:lnTo>
                    <a:pt x="506" y="2650"/>
                  </a:lnTo>
                  <a:lnTo>
                    <a:pt x="442" y="2713"/>
                  </a:lnTo>
                  <a:lnTo>
                    <a:pt x="382" y="2779"/>
                  </a:lnTo>
                  <a:lnTo>
                    <a:pt x="322" y="2849"/>
                  </a:lnTo>
                  <a:lnTo>
                    <a:pt x="265" y="2921"/>
                  </a:lnTo>
                  <a:lnTo>
                    <a:pt x="210" y="2996"/>
                  </a:lnTo>
                  <a:lnTo>
                    <a:pt x="156" y="3073"/>
                  </a:lnTo>
                  <a:lnTo>
                    <a:pt x="103" y="3154"/>
                  </a:lnTo>
                  <a:lnTo>
                    <a:pt x="52" y="3236"/>
                  </a:lnTo>
                  <a:lnTo>
                    <a:pt x="0" y="3323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</p:grpSp>
      <p:sp>
        <p:nvSpPr>
          <p:cNvPr id="1630273" name="Rectangle 65" descr="좁은 수평선"/>
          <p:cNvSpPr>
            <a:spLocks noChangeArrowheads="1"/>
          </p:cNvSpPr>
          <p:nvPr/>
        </p:nvSpPr>
        <p:spPr bwMode="auto">
          <a:xfrm>
            <a:off x="0" y="692260"/>
            <a:ext cx="10668000" cy="461963"/>
          </a:xfrm>
          <a:prstGeom prst="rect">
            <a:avLst/>
          </a:prstGeom>
          <a:pattFill prst="narHorz">
            <a:fgClr>
              <a:schemeClr val="bg1">
                <a:alpha val="30000"/>
              </a:schemeClr>
            </a:fgClr>
            <a:bgClr>
              <a:schemeClr val="bg2">
                <a:alpha val="30000"/>
              </a:schemeClr>
            </a:bgClr>
          </a:pattFill>
          <a:ln w="9525">
            <a:noFill/>
            <a:miter lim="800000"/>
            <a:headEnd/>
            <a:tailEnd/>
          </a:ln>
          <a:effectLst/>
        </p:spPr>
        <p:txBody>
          <a:bodyPr wrap="none" lIns="90893" tIns="45454" rIns="90893" bIns="45454" anchor="ctr"/>
          <a:lstStyle/>
          <a:p>
            <a:endParaRPr lang="ko-KR" altLang="en-US">
              <a:solidFill>
                <a:srgbClr val="000000"/>
              </a:solidFill>
            </a:endParaRPr>
          </a:p>
        </p:txBody>
      </p:sp>
      <p:sp>
        <p:nvSpPr>
          <p:cNvPr id="1630274" name="Text Box 66"/>
          <p:cNvSpPr txBox="1">
            <a:spLocks noChangeArrowheads="1"/>
          </p:cNvSpPr>
          <p:nvPr/>
        </p:nvSpPr>
        <p:spPr bwMode="auto">
          <a:xfrm>
            <a:off x="8998004" y="419179"/>
            <a:ext cx="1469575" cy="332144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57883" tIns="50166" rIns="57883" bIns="50166">
            <a:spAutoFit/>
          </a:bodyPr>
          <a:lstStyle/>
          <a:p>
            <a:pPr defTabSz="981527"/>
            <a:r>
              <a:rPr lang="en-US" altLang="ko-KR" sz="1500" dirty="0">
                <a:solidFill>
                  <a:srgbClr val="FFFFFF"/>
                </a:solidFill>
                <a:latin typeface="Arial Black" pitchFamily="34" charset="0"/>
                <a:ea typeface="HY견고딕" pitchFamily="18" charset="-127"/>
              </a:rPr>
              <a:t>SOUNDRACE</a:t>
            </a:r>
          </a:p>
        </p:txBody>
      </p:sp>
      <p:grpSp>
        <p:nvGrpSpPr>
          <p:cNvPr id="3" name="Group 67"/>
          <p:cNvGrpSpPr>
            <a:grpSpLocks/>
          </p:cNvGrpSpPr>
          <p:nvPr/>
        </p:nvGrpSpPr>
        <p:grpSpPr bwMode="auto">
          <a:xfrm>
            <a:off x="7912107" y="430213"/>
            <a:ext cx="279400" cy="255587"/>
            <a:chOff x="384" y="72"/>
            <a:chExt cx="908" cy="908"/>
          </a:xfrm>
        </p:grpSpPr>
        <p:sp>
          <p:nvSpPr>
            <p:cNvPr id="1630276" name="Oval 68"/>
            <p:cNvSpPr>
              <a:spLocks noChangeArrowheads="1"/>
            </p:cNvSpPr>
            <p:nvPr userDrawn="1"/>
          </p:nvSpPr>
          <p:spPr bwMode="auto">
            <a:xfrm>
              <a:off x="384" y="72"/>
              <a:ext cx="908" cy="908"/>
            </a:xfrm>
            <a:prstGeom prst="ellipse">
              <a:avLst/>
            </a:prstGeom>
            <a:gradFill rotWithShape="1">
              <a:gsLst>
                <a:gs pos="0">
                  <a:srgbClr val="DDF2FF"/>
                </a:gs>
                <a:gs pos="100000">
                  <a:srgbClr val="3900C6"/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lIns="98598" tIns="49301" rIns="98598" bIns="49301" anchor="ctr"/>
            <a:lstStyle/>
            <a:p>
              <a:pPr defTabSz="981527"/>
              <a:endParaRPr lang="ko-KR" altLang="en-US" sz="2600" dirty="0">
                <a:solidFill>
                  <a:srgbClr val="000000"/>
                </a:solidFill>
                <a:latin typeface="HY헤드라인M" pitchFamily="18" charset="-127"/>
                <a:ea typeface="HY헤드라인M" pitchFamily="18" charset="-127"/>
              </a:endParaRPr>
            </a:p>
          </p:txBody>
        </p:sp>
        <p:sp>
          <p:nvSpPr>
            <p:cNvPr id="1630277" name="Oval 69"/>
            <p:cNvSpPr>
              <a:spLocks noChangeArrowheads="1"/>
            </p:cNvSpPr>
            <p:nvPr userDrawn="1"/>
          </p:nvSpPr>
          <p:spPr bwMode="auto">
            <a:xfrm>
              <a:off x="612" y="328"/>
              <a:ext cx="408" cy="408"/>
            </a:xfrm>
            <a:prstGeom prst="ellipse">
              <a:avLst/>
            </a:prstGeom>
            <a:gradFill rotWithShape="1">
              <a:gsLst>
                <a:gs pos="0">
                  <a:schemeClr val="bg1"/>
                </a:gs>
                <a:gs pos="100000">
                  <a:srgbClr val="3900C6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630278" name="Oval 70"/>
            <p:cNvSpPr>
              <a:spLocks noChangeArrowheads="1"/>
            </p:cNvSpPr>
            <p:nvPr userDrawn="1"/>
          </p:nvSpPr>
          <p:spPr bwMode="auto">
            <a:xfrm rot="-1983712">
              <a:off x="445" y="171"/>
              <a:ext cx="499" cy="318"/>
            </a:xfrm>
            <a:prstGeom prst="ellipse">
              <a:avLst/>
            </a:prstGeom>
            <a:gradFill rotWithShape="1">
              <a:gsLst>
                <a:gs pos="0">
                  <a:srgbClr val="E5E5FF">
                    <a:alpha val="95000"/>
                  </a:srgbClr>
                </a:gs>
                <a:gs pos="100000">
                  <a:schemeClr val="bg1">
                    <a:alpha val="0"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</p:grpSp>
      <p:grpSp>
        <p:nvGrpSpPr>
          <p:cNvPr id="4" name="Group 71"/>
          <p:cNvGrpSpPr>
            <a:grpSpLocks/>
          </p:cNvGrpSpPr>
          <p:nvPr/>
        </p:nvGrpSpPr>
        <p:grpSpPr bwMode="auto">
          <a:xfrm>
            <a:off x="8583617" y="438154"/>
            <a:ext cx="279400" cy="257175"/>
            <a:chOff x="1383" y="73"/>
            <a:chExt cx="907" cy="907"/>
          </a:xfrm>
        </p:grpSpPr>
        <p:sp>
          <p:nvSpPr>
            <p:cNvPr id="1630280" name="Oval 72"/>
            <p:cNvSpPr>
              <a:spLocks noChangeArrowheads="1"/>
            </p:cNvSpPr>
            <p:nvPr userDrawn="1"/>
          </p:nvSpPr>
          <p:spPr bwMode="auto">
            <a:xfrm>
              <a:off x="1383" y="73"/>
              <a:ext cx="907" cy="907"/>
            </a:xfrm>
            <a:prstGeom prst="ellipse">
              <a:avLst/>
            </a:prstGeom>
            <a:gradFill rotWithShape="1">
              <a:gsLst>
                <a:gs pos="0">
                  <a:srgbClr val="DDF2FF"/>
                </a:gs>
                <a:gs pos="100000">
                  <a:srgbClr val="0099FF"/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630281" name="Oval 73"/>
            <p:cNvSpPr>
              <a:spLocks noChangeArrowheads="1"/>
            </p:cNvSpPr>
            <p:nvPr userDrawn="1"/>
          </p:nvSpPr>
          <p:spPr bwMode="auto">
            <a:xfrm>
              <a:off x="1610" y="328"/>
              <a:ext cx="408" cy="408"/>
            </a:xfrm>
            <a:prstGeom prst="ellipse">
              <a:avLst/>
            </a:prstGeom>
            <a:gradFill rotWithShape="1">
              <a:gsLst>
                <a:gs pos="0">
                  <a:schemeClr val="bg1"/>
                </a:gs>
                <a:gs pos="100000">
                  <a:srgbClr val="3900C6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630282" name="Oval 74"/>
            <p:cNvSpPr>
              <a:spLocks noChangeArrowheads="1"/>
            </p:cNvSpPr>
            <p:nvPr userDrawn="1"/>
          </p:nvSpPr>
          <p:spPr bwMode="auto">
            <a:xfrm rot="-1983712">
              <a:off x="1443" y="171"/>
              <a:ext cx="499" cy="318"/>
            </a:xfrm>
            <a:prstGeom prst="ellipse">
              <a:avLst/>
            </a:prstGeom>
            <a:gradFill rotWithShape="1">
              <a:gsLst>
                <a:gs pos="0">
                  <a:srgbClr val="E5E5FF">
                    <a:alpha val="95000"/>
                  </a:srgbClr>
                </a:gs>
                <a:gs pos="100000">
                  <a:schemeClr val="bg1">
                    <a:alpha val="0"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</p:grpSp>
      <p:grpSp>
        <p:nvGrpSpPr>
          <p:cNvPr id="5" name="Group 75"/>
          <p:cNvGrpSpPr>
            <a:grpSpLocks/>
          </p:cNvGrpSpPr>
          <p:nvPr/>
        </p:nvGrpSpPr>
        <p:grpSpPr bwMode="auto">
          <a:xfrm>
            <a:off x="8248653" y="434982"/>
            <a:ext cx="279400" cy="257175"/>
            <a:chOff x="3379" y="73"/>
            <a:chExt cx="907" cy="907"/>
          </a:xfrm>
        </p:grpSpPr>
        <p:sp>
          <p:nvSpPr>
            <p:cNvPr id="1630284" name="Oval 76"/>
            <p:cNvSpPr>
              <a:spLocks noChangeArrowheads="1"/>
            </p:cNvSpPr>
            <p:nvPr userDrawn="1"/>
          </p:nvSpPr>
          <p:spPr bwMode="auto">
            <a:xfrm>
              <a:off x="3379" y="73"/>
              <a:ext cx="907" cy="907"/>
            </a:xfrm>
            <a:prstGeom prst="ellipse">
              <a:avLst/>
            </a:prstGeom>
            <a:gradFill rotWithShape="1">
              <a:gsLst>
                <a:gs pos="0">
                  <a:schemeClr val="bg1"/>
                </a:gs>
                <a:gs pos="100000">
                  <a:srgbClr val="FF00FF"/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630285" name="Oval 77"/>
            <p:cNvSpPr>
              <a:spLocks noChangeArrowheads="1"/>
            </p:cNvSpPr>
            <p:nvPr userDrawn="1"/>
          </p:nvSpPr>
          <p:spPr bwMode="auto">
            <a:xfrm>
              <a:off x="3606" y="328"/>
              <a:ext cx="408" cy="408"/>
            </a:xfrm>
            <a:prstGeom prst="ellipse">
              <a:avLst/>
            </a:prstGeom>
            <a:gradFill rotWithShape="1">
              <a:gsLst>
                <a:gs pos="0">
                  <a:schemeClr val="bg1"/>
                </a:gs>
                <a:gs pos="100000">
                  <a:srgbClr val="3900C6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630286" name="Oval 78"/>
            <p:cNvSpPr>
              <a:spLocks noChangeArrowheads="1"/>
            </p:cNvSpPr>
            <p:nvPr userDrawn="1"/>
          </p:nvSpPr>
          <p:spPr bwMode="auto">
            <a:xfrm rot="-1983712">
              <a:off x="3439" y="171"/>
              <a:ext cx="499" cy="318"/>
            </a:xfrm>
            <a:prstGeom prst="ellipse">
              <a:avLst/>
            </a:prstGeom>
            <a:gradFill rotWithShape="1">
              <a:gsLst>
                <a:gs pos="0">
                  <a:srgbClr val="FFDDFF">
                    <a:alpha val="95000"/>
                  </a:srgbClr>
                </a:gs>
                <a:gs pos="100000">
                  <a:schemeClr val="bg1">
                    <a:alpha val="0"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</p:grpSp>
    </p:spTree>
  </p:cSld>
  <p:clrMap bg1="lt1" tx1="dk1" bg2="lt2" tx2="dk2" accent1="accent1" accent2="accent2" accent3="accent3" accent4="accent4" accent5="accent5" accent6="accent6" hlink="hlink" folHlink="folHlink"/>
  <p:sldLayoutIdLst>
    <p:sldLayoutId id="2147484327" r:id="rId1"/>
    <p:sldLayoutId id="2147484328" r:id="rId2"/>
    <p:sldLayoutId id="2147484329" r:id="rId3"/>
    <p:sldLayoutId id="2147484330" r:id="rId4"/>
    <p:sldLayoutId id="2147484331" r:id="rId5"/>
    <p:sldLayoutId id="2147484332" r:id="rId6"/>
    <p:sldLayoutId id="2147484333" r:id="rId7"/>
    <p:sldLayoutId id="2147484334" r:id="rId8"/>
    <p:sldLayoutId id="2147484335" r:id="rId9"/>
    <p:sldLayoutId id="2147484336" r:id="rId10"/>
    <p:sldLayoutId id="2147484337" r:id="rId11"/>
  </p:sldLayoutIdLst>
  <p:txStyles>
    <p:titleStyle>
      <a:lvl1pPr algn="ctr" defTabSz="981527" rtl="0" fontAlgn="base" latinLnBrk="1">
        <a:spcBef>
          <a:spcPct val="0"/>
        </a:spcBef>
        <a:spcAft>
          <a:spcPct val="0"/>
        </a:spcAft>
        <a:defRPr kumimoji="1" sz="4700">
          <a:solidFill>
            <a:schemeClr val="tx2"/>
          </a:solidFill>
          <a:latin typeface="+mj-lt"/>
          <a:ea typeface="+mj-ea"/>
          <a:cs typeface="+mj-cs"/>
        </a:defRPr>
      </a:lvl1pPr>
      <a:lvl2pPr algn="ctr" defTabSz="981527" rtl="0" fontAlgn="base" latinLnBrk="1">
        <a:spcBef>
          <a:spcPct val="0"/>
        </a:spcBef>
        <a:spcAft>
          <a:spcPct val="0"/>
        </a:spcAft>
        <a:defRPr kumimoji="1" sz="4700">
          <a:solidFill>
            <a:schemeClr val="tx2"/>
          </a:solidFill>
          <a:latin typeface="굴림" pitchFamily="50" charset="-127"/>
          <a:ea typeface="굴림" pitchFamily="50" charset="-127"/>
        </a:defRPr>
      </a:lvl2pPr>
      <a:lvl3pPr algn="ctr" defTabSz="981527" rtl="0" fontAlgn="base" latinLnBrk="1">
        <a:spcBef>
          <a:spcPct val="0"/>
        </a:spcBef>
        <a:spcAft>
          <a:spcPct val="0"/>
        </a:spcAft>
        <a:defRPr kumimoji="1" sz="4700">
          <a:solidFill>
            <a:schemeClr val="tx2"/>
          </a:solidFill>
          <a:latin typeface="굴림" pitchFamily="50" charset="-127"/>
          <a:ea typeface="굴림" pitchFamily="50" charset="-127"/>
        </a:defRPr>
      </a:lvl3pPr>
      <a:lvl4pPr algn="ctr" defTabSz="981527" rtl="0" fontAlgn="base" latinLnBrk="1">
        <a:spcBef>
          <a:spcPct val="0"/>
        </a:spcBef>
        <a:spcAft>
          <a:spcPct val="0"/>
        </a:spcAft>
        <a:defRPr kumimoji="1" sz="4700">
          <a:solidFill>
            <a:schemeClr val="tx2"/>
          </a:solidFill>
          <a:latin typeface="굴림" pitchFamily="50" charset="-127"/>
          <a:ea typeface="굴림" pitchFamily="50" charset="-127"/>
        </a:defRPr>
      </a:lvl4pPr>
      <a:lvl5pPr algn="ctr" defTabSz="981527" rtl="0" fontAlgn="base" latinLnBrk="1">
        <a:spcBef>
          <a:spcPct val="0"/>
        </a:spcBef>
        <a:spcAft>
          <a:spcPct val="0"/>
        </a:spcAft>
        <a:defRPr kumimoji="1" sz="4700">
          <a:solidFill>
            <a:schemeClr val="tx2"/>
          </a:solidFill>
          <a:latin typeface="굴림" pitchFamily="50" charset="-127"/>
          <a:ea typeface="굴림" pitchFamily="50" charset="-127"/>
        </a:defRPr>
      </a:lvl5pPr>
      <a:lvl6pPr marL="454488" algn="ctr" defTabSz="981527" rtl="0" fontAlgn="base" latinLnBrk="1">
        <a:spcBef>
          <a:spcPct val="0"/>
        </a:spcBef>
        <a:spcAft>
          <a:spcPct val="0"/>
        </a:spcAft>
        <a:defRPr kumimoji="1" sz="4700">
          <a:solidFill>
            <a:schemeClr val="tx2"/>
          </a:solidFill>
          <a:latin typeface="굴림" pitchFamily="50" charset="-127"/>
          <a:ea typeface="굴림" pitchFamily="50" charset="-127"/>
        </a:defRPr>
      </a:lvl6pPr>
      <a:lvl7pPr marL="908945" algn="ctr" defTabSz="981527" rtl="0" fontAlgn="base" latinLnBrk="1">
        <a:spcBef>
          <a:spcPct val="0"/>
        </a:spcBef>
        <a:spcAft>
          <a:spcPct val="0"/>
        </a:spcAft>
        <a:defRPr kumimoji="1" sz="4700">
          <a:solidFill>
            <a:schemeClr val="tx2"/>
          </a:solidFill>
          <a:latin typeface="굴림" pitchFamily="50" charset="-127"/>
          <a:ea typeface="굴림" pitchFamily="50" charset="-127"/>
        </a:defRPr>
      </a:lvl7pPr>
      <a:lvl8pPr marL="1363412" algn="ctr" defTabSz="981527" rtl="0" fontAlgn="base" latinLnBrk="1">
        <a:spcBef>
          <a:spcPct val="0"/>
        </a:spcBef>
        <a:spcAft>
          <a:spcPct val="0"/>
        </a:spcAft>
        <a:defRPr kumimoji="1" sz="4700">
          <a:solidFill>
            <a:schemeClr val="tx2"/>
          </a:solidFill>
          <a:latin typeface="굴림" pitchFamily="50" charset="-127"/>
          <a:ea typeface="굴림" pitchFamily="50" charset="-127"/>
        </a:defRPr>
      </a:lvl8pPr>
      <a:lvl9pPr marL="1817867" algn="ctr" defTabSz="981527" rtl="0" fontAlgn="base" latinLnBrk="1">
        <a:spcBef>
          <a:spcPct val="0"/>
        </a:spcBef>
        <a:spcAft>
          <a:spcPct val="0"/>
        </a:spcAft>
        <a:defRPr kumimoji="1" sz="4700">
          <a:solidFill>
            <a:schemeClr val="tx2"/>
          </a:solidFill>
          <a:latin typeface="굴림" pitchFamily="50" charset="-127"/>
          <a:ea typeface="굴림" pitchFamily="50" charset="-127"/>
        </a:defRPr>
      </a:lvl9pPr>
    </p:titleStyle>
    <p:bodyStyle>
      <a:lvl1pPr marL="367677" indent="-367677" algn="l" defTabSz="981527" rtl="0" fontAlgn="base" latinLnBrk="1">
        <a:spcBef>
          <a:spcPct val="20000"/>
        </a:spcBef>
        <a:spcAft>
          <a:spcPct val="0"/>
        </a:spcAft>
        <a:buChar char="•"/>
        <a:defRPr kumimoji="1" sz="3500">
          <a:solidFill>
            <a:schemeClr val="tx1"/>
          </a:solidFill>
          <a:latin typeface="+mn-lt"/>
          <a:ea typeface="+mn-ea"/>
          <a:cs typeface="+mn-cs"/>
        </a:defRPr>
      </a:lvl1pPr>
      <a:lvl2pPr marL="796894" indent="-306161" algn="l" defTabSz="981527" rtl="0" fontAlgn="base" latinLnBrk="1">
        <a:spcBef>
          <a:spcPct val="20000"/>
        </a:spcBef>
        <a:spcAft>
          <a:spcPct val="0"/>
        </a:spcAft>
        <a:buChar char="–"/>
        <a:defRPr kumimoji="1" sz="3100">
          <a:solidFill>
            <a:schemeClr val="tx1"/>
          </a:solidFill>
          <a:latin typeface="+mn-lt"/>
          <a:ea typeface="+mn-ea"/>
        </a:defRPr>
      </a:lvl2pPr>
      <a:lvl3pPr marL="1226123" indent="-244606" algn="l" defTabSz="981527" rtl="0" fontAlgn="base" latinLnBrk="1">
        <a:spcBef>
          <a:spcPct val="20000"/>
        </a:spcBef>
        <a:spcAft>
          <a:spcPct val="0"/>
        </a:spcAft>
        <a:buChar char="•"/>
        <a:defRPr kumimoji="1" sz="2600">
          <a:solidFill>
            <a:schemeClr val="tx1"/>
          </a:solidFill>
          <a:latin typeface="+mn-lt"/>
          <a:ea typeface="+mn-ea"/>
        </a:defRPr>
      </a:lvl3pPr>
      <a:lvl4pPr marL="1716881" indent="-244606" algn="l" defTabSz="981527" rtl="0" fontAlgn="base" latinLnBrk="1">
        <a:spcBef>
          <a:spcPct val="20000"/>
        </a:spcBef>
        <a:spcAft>
          <a:spcPct val="0"/>
        </a:spcAft>
        <a:buChar char="–"/>
        <a:defRPr kumimoji="1" sz="2100">
          <a:solidFill>
            <a:schemeClr val="tx1"/>
          </a:solidFill>
          <a:latin typeface="+mn-lt"/>
          <a:ea typeface="+mn-ea"/>
        </a:defRPr>
      </a:lvl4pPr>
      <a:lvl5pPr marL="2207636" indent="-244606" algn="l" defTabSz="981527" rtl="0" fontAlgn="base" latinLnBrk="1">
        <a:spcBef>
          <a:spcPct val="20000"/>
        </a:spcBef>
        <a:spcAft>
          <a:spcPct val="0"/>
        </a:spcAft>
        <a:buChar char="»"/>
        <a:defRPr kumimoji="1" sz="2100">
          <a:solidFill>
            <a:schemeClr val="tx1"/>
          </a:solidFill>
          <a:latin typeface="+mn-lt"/>
          <a:ea typeface="+mn-ea"/>
        </a:defRPr>
      </a:lvl5pPr>
      <a:lvl6pPr marL="2662105" indent="-244606" algn="l" defTabSz="981527" rtl="0" fontAlgn="base" latinLnBrk="1">
        <a:spcBef>
          <a:spcPct val="20000"/>
        </a:spcBef>
        <a:spcAft>
          <a:spcPct val="0"/>
        </a:spcAft>
        <a:buChar char="»"/>
        <a:defRPr kumimoji="1" sz="2100">
          <a:solidFill>
            <a:schemeClr val="tx1"/>
          </a:solidFill>
          <a:latin typeface="+mn-lt"/>
          <a:ea typeface="+mn-ea"/>
        </a:defRPr>
      </a:lvl6pPr>
      <a:lvl7pPr marL="3116602" indent="-244606" algn="l" defTabSz="981527" rtl="0" fontAlgn="base" latinLnBrk="1">
        <a:spcBef>
          <a:spcPct val="20000"/>
        </a:spcBef>
        <a:spcAft>
          <a:spcPct val="0"/>
        </a:spcAft>
        <a:buChar char="»"/>
        <a:defRPr kumimoji="1" sz="2100">
          <a:solidFill>
            <a:schemeClr val="tx1"/>
          </a:solidFill>
          <a:latin typeface="+mn-lt"/>
          <a:ea typeface="+mn-ea"/>
        </a:defRPr>
      </a:lvl7pPr>
      <a:lvl8pPr marL="3571054" indent="-244606" algn="l" defTabSz="981527" rtl="0" fontAlgn="base" latinLnBrk="1">
        <a:spcBef>
          <a:spcPct val="20000"/>
        </a:spcBef>
        <a:spcAft>
          <a:spcPct val="0"/>
        </a:spcAft>
        <a:buChar char="»"/>
        <a:defRPr kumimoji="1" sz="2100">
          <a:solidFill>
            <a:schemeClr val="tx1"/>
          </a:solidFill>
          <a:latin typeface="+mn-lt"/>
          <a:ea typeface="+mn-ea"/>
        </a:defRPr>
      </a:lvl8pPr>
      <a:lvl9pPr marL="4025532" indent="-244606" algn="l" defTabSz="981527" rtl="0" fontAlgn="base" latinLnBrk="1">
        <a:spcBef>
          <a:spcPct val="20000"/>
        </a:spcBef>
        <a:spcAft>
          <a:spcPct val="0"/>
        </a:spcAft>
        <a:buChar char="»"/>
        <a:defRPr kumimoji="1" sz="2100">
          <a:solidFill>
            <a:schemeClr val="tx1"/>
          </a:solidFill>
          <a:latin typeface="+mn-lt"/>
          <a:ea typeface="+mn-ea"/>
        </a:defRPr>
      </a:lvl9pPr>
    </p:bodyStyle>
    <p:otherStyle>
      <a:defPPr>
        <a:defRPr lang="ko-KR"/>
      </a:defPPr>
      <a:lvl1pPr marL="0" algn="l" defTabSz="908945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4488" algn="l" defTabSz="908945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08945" algn="l" defTabSz="908945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63412" algn="l" defTabSz="908945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17867" algn="l" defTabSz="908945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72338" algn="l" defTabSz="908945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26806" algn="l" defTabSz="908945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181264" algn="l" defTabSz="908945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35747" algn="l" defTabSz="908945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5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806338" name="Picture 2" descr="blue"/>
          <p:cNvPicPr>
            <a:picLocks noChangeAspect="1" noChangeArrowheads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xmlns=""/>
              </a:ext>
            </a:extLst>
          </a:blip>
          <a:srcRect/>
          <a:stretch>
            <a:fillRect/>
          </a:stretch>
        </p:blipFill>
        <p:spPr bwMode="auto">
          <a:xfrm>
            <a:off x="0" y="5"/>
            <a:ext cx="10668000" cy="1152260"/>
          </a:xfrm>
          <a:prstGeom prst="rect">
            <a:avLst/>
          </a:prstGeom>
          <a:noFill/>
        </p:spPr>
      </p:pic>
      <p:sp>
        <p:nvSpPr>
          <p:cNvPr id="1806339" name="Rectangle 3"/>
          <p:cNvSpPr>
            <a:spLocks noChangeArrowheads="1"/>
          </p:cNvSpPr>
          <p:nvPr/>
        </p:nvSpPr>
        <p:spPr bwMode="auto">
          <a:xfrm>
            <a:off x="0" y="7104462"/>
            <a:ext cx="10668000" cy="335359"/>
          </a:xfrm>
          <a:prstGeom prst="rect">
            <a:avLst/>
          </a:prstGeom>
          <a:solidFill>
            <a:srgbClr val="B2B2B2"/>
          </a:solidFill>
          <a:ln w="9525">
            <a:noFill/>
            <a:miter lim="800000"/>
            <a:headEnd/>
            <a:tailEnd/>
          </a:ln>
          <a:effectLst/>
        </p:spPr>
        <p:txBody>
          <a:bodyPr wrap="none" lIns="98134" tIns="49072" rIns="98134" bIns="49072" anchor="ctr"/>
          <a:lstStyle/>
          <a:p>
            <a:pPr>
              <a:spcBef>
                <a:spcPct val="50000"/>
              </a:spcBef>
            </a:pPr>
            <a:endParaRPr lang="ko-KR" altLang="en-US" sz="1000" b="1" dirty="0" smtClean="0">
              <a:solidFill>
                <a:srgbClr val="000000"/>
              </a:solidFill>
              <a:latin typeface="바탕체" pitchFamily="17" charset="-127"/>
              <a:ea typeface="바탕체" pitchFamily="17" charset="-127"/>
            </a:endParaRPr>
          </a:p>
        </p:txBody>
      </p:sp>
      <p:grpSp>
        <p:nvGrpSpPr>
          <p:cNvPr id="2" name="Group 4"/>
          <p:cNvGrpSpPr>
            <a:grpSpLocks/>
          </p:cNvGrpSpPr>
          <p:nvPr/>
        </p:nvGrpSpPr>
        <p:grpSpPr bwMode="auto">
          <a:xfrm rot="-2166924">
            <a:off x="699236" y="-3092185"/>
            <a:ext cx="11991242" cy="5666714"/>
            <a:chOff x="266" y="453"/>
            <a:chExt cx="6490" cy="1666"/>
          </a:xfrm>
        </p:grpSpPr>
        <p:sp>
          <p:nvSpPr>
            <p:cNvPr id="1806341" name="Freeform 5"/>
            <p:cNvSpPr>
              <a:spLocks/>
            </p:cNvSpPr>
            <p:nvPr userDrawn="1"/>
          </p:nvSpPr>
          <p:spPr bwMode="auto">
            <a:xfrm>
              <a:off x="266" y="570"/>
              <a:ext cx="4772" cy="1549"/>
            </a:xfrm>
            <a:custGeom>
              <a:avLst/>
              <a:gdLst/>
              <a:ahLst/>
              <a:cxnLst>
                <a:cxn ang="0">
                  <a:pos x="4772" y="2929"/>
                </a:cxn>
                <a:cxn ang="0">
                  <a:pos x="4719" y="2956"/>
                </a:cxn>
                <a:cxn ang="0">
                  <a:pos x="4658" y="2985"/>
                </a:cxn>
                <a:cxn ang="0">
                  <a:pos x="4574" y="3017"/>
                </a:cxn>
                <a:cxn ang="0">
                  <a:pos x="4472" y="3048"/>
                </a:cxn>
                <a:cxn ang="0">
                  <a:pos x="4351" y="3076"/>
                </a:cxn>
                <a:cxn ang="0">
                  <a:pos x="4215" y="3093"/>
                </a:cxn>
                <a:cxn ang="0">
                  <a:pos x="4141" y="3097"/>
                </a:cxn>
                <a:cxn ang="0">
                  <a:pos x="4065" y="3097"/>
                </a:cxn>
                <a:cxn ang="0">
                  <a:pos x="3984" y="3092"/>
                </a:cxn>
                <a:cxn ang="0">
                  <a:pos x="3902" y="3082"/>
                </a:cxn>
                <a:cxn ang="0">
                  <a:pos x="3818" y="3066"/>
                </a:cxn>
                <a:cxn ang="0">
                  <a:pos x="3730" y="3045"/>
                </a:cxn>
                <a:cxn ang="0">
                  <a:pos x="3640" y="3016"/>
                </a:cxn>
                <a:cxn ang="0">
                  <a:pos x="3548" y="2980"/>
                </a:cxn>
                <a:cxn ang="0">
                  <a:pos x="3455" y="2937"/>
                </a:cxn>
                <a:cxn ang="0">
                  <a:pos x="3361" y="2885"/>
                </a:cxn>
                <a:cxn ang="0">
                  <a:pos x="3265" y="2824"/>
                </a:cxn>
                <a:cxn ang="0">
                  <a:pos x="3169" y="2754"/>
                </a:cxn>
                <a:cxn ang="0">
                  <a:pos x="3072" y="2673"/>
                </a:cxn>
                <a:cxn ang="0">
                  <a:pos x="2974" y="2583"/>
                </a:cxn>
                <a:cxn ang="0">
                  <a:pos x="2876" y="2481"/>
                </a:cxn>
                <a:cxn ang="0">
                  <a:pos x="2778" y="2367"/>
                </a:cxn>
                <a:cxn ang="0">
                  <a:pos x="2681" y="2241"/>
                </a:cxn>
                <a:cxn ang="0">
                  <a:pos x="2583" y="2102"/>
                </a:cxn>
                <a:cxn ang="0">
                  <a:pos x="2488" y="1960"/>
                </a:cxn>
                <a:cxn ang="0">
                  <a:pos x="2303" y="1695"/>
                </a:cxn>
                <a:cxn ang="0">
                  <a:pos x="2125" y="1456"/>
                </a:cxn>
                <a:cxn ang="0">
                  <a:pos x="1953" y="1240"/>
                </a:cxn>
                <a:cxn ang="0">
                  <a:pos x="1788" y="1046"/>
                </a:cxn>
                <a:cxn ang="0">
                  <a:pos x="1628" y="873"/>
                </a:cxn>
                <a:cxn ang="0">
                  <a:pos x="1471" y="720"/>
                </a:cxn>
                <a:cxn ang="0">
                  <a:pos x="1317" y="584"/>
                </a:cxn>
                <a:cxn ang="0">
                  <a:pos x="1166" y="466"/>
                </a:cxn>
                <a:cxn ang="0">
                  <a:pos x="1014" y="365"/>
                </a:cxn>
                <a:cxn ang="0">
                  <a:pos x="865" y="277"/>
                </a:cxn>
                <a:cxn ang="0">
                  <a:pos x="713" y="203"/>
                </a:cxn>
                <a:cxn ang="0">
                  <a:pos x="560" y="140"/>
                </a:cxn>
                <a:cxn ang="0">
                  <a:pos x="405" y="90"/>
                </a:cxn>
                <a:cxn ang="0">
                  <a:pos x="247" y="48"/>
                </a:cxn>
                <a:cxn ang="0">
                  <a:pos x="84" y="14"/>
                </a:cxn>
              </a:cxnLst>
              <a:rect l="0" t="0" r="r" b="b"/>
              <a:pathLst>
                <a:path w="4772" h="3097">
                  <a:moveTo>
                    <a:pt x="4772" y="2929"/>
                  </a:moveTo>
                  <a:lnTo>
                    <a:pt x="4772" y="2929"/>
                  </a:lnTo>
                  <a:lnTo>
                    <a:pt x="4758" y="2937"/>
                  </a:lnTo>
                  <a:lnTo>
                    <a:pt x="4719" y="2956"/>
                  </a:lnTo>
                  <a:lnTo>
                    <a:pt x="4691" y="2971"/>
                  </a:lnTo>
                  <a:lnTo>
                    <a:pt x="4658" y="2985"/>
                  </a:lnTo>
                  <a:lnTo>
                    <a:pt x="4619" y="3001"/>
                  </a:lnTo>
                  <a:lnTo>
                    <a:pt x="4574" y="3017"/>
                  </a:lnTo>
                  <a:lnTo>
                    <a:pt x="4526" y="3034"/>
                  </a:lnTo>
                  <a:lnTo>
                    <a:pt x="4472" y="3048"/>
                  </a:lnTo>
                  <a:lnTo>
                    <a:pt x="4413" y="3063"/>
                  </a:lnTo>
                  <a:lnTo>
                    <a:pt x="4351" y="3076"/>
                  </a:lnTo>
                  <a:lnTo>
                    <a:pt x="4286" y="3085"/>
                  </a:lnTo>
                  <a:lnTo>
                    <a:pt x="4215" y="3093"/>
                  </a:lnTo>
                  <a:lnTo>
                    <a:pt x="4179" y="3095"/>
                  </a:lnTo>
                  <a:lnTo>
                    <a:pt x="4141" y="3097"/>
                  </a:lnTo>
                  <a:lnTo>
                    <a:pt x="4104" y="3097"/>
                  </a:lnTo>
                  <a:lnTo>
                    <a:pt x="4065" y="3097"/>
                  </a:lnTo>
                  <a:lnTo>
                    <a:pt x="4025" y="3095"/>
                  </a:lnTo>
                  <a:lnTo>
                    <a:pt x="3984" y="3092"/>
                  </a:lnTo>
                  <a:lnTo>
                    <a:pt x="3944" y="3087"/>
                  </a:lnTo>
                  <a:lnTo>
                    <a:pt x="3902" y="3082"/>
                  </a:lnTo>
                  <a:lnTo>
                    <a:pt x="3859" y="3076"/>
                  </a:lnTo>
                  <a:lnTo>
                    <a:pt x="3818" y="3066"/>
                  </a:lnTo>
                  <a:lnTo>
                    <a:pt x="3773" y="3056"/>
                  </a:lnTo>
                  <a:lnTo>
                    <a:pt x="3730" y="3045"/>
                  </a:lnTo>
                  <a:lnTo>
                    <a:pt x="3684" y="3032"/>
                  </a:lnTo>
                  <a:lnTo>
                    <a:pt x="3640" y="3016"/>
                  </a:lnTo>
                  <a:lnTo>
                    <a:pt x="3594" y="3000"/>
                  </a:lnTo>
                  <a:lnTo>
                    <a:pt x="3548" y="2980"/>
                  </a:lnTo>
                  <a:lnTo>
                    <a:pt x="3503" y="2959"/>
                  </a:lnTo>
                  <a:lnTo>
                    <a:pt x="3455" y="2937"/>
                  </a:lnTo>
                  <a:lnTo>
                    <a:pt x="3408" y="2912"/>
                  </a:lnTo>
                  <a:lnTo>
                    <a:pt x="3361" y="2885"/>
                  </a:lnTo>
                  <a:lnTo>
                    <a:pt x="3314" y="2856"/>
                  </a:lnTo>
                  <a:lnTo>
                    <a:pt x="3265" y="2824"/>
                  </a:lnTo>
                  <a:lnTo>
                    <a:pt x="3218" y="2790"/>
                  </a:lnTo>
                  <a:lnTo>
                    <a:pt x="3169" y="2754"/>
                  </a:lnTo>
                  <a:lnTo>
                    <a:pt x="3121" y="2715"/>
                  </a:lnTo>
                  <a:lnTo>
                    <a:pt x="3072" y="2673"/>
                  </a:lnTo>
                  <a:lnTo>
                    <a:pt x="3024" y="2630"/>
                  </a:lnTo>
                  <a:lnTo>
                    <a:pt x="2974" y="2583"/>
                  </a:lnTo>
                  <a:lnTo>
                    <a:pt x="2925" y="2533"/>
                  </a:lnTo>
                  <a:lnTo>
                    <a:pt x="2876" y="2481"/>
                  </a:lnTo>
                  <a:lnTo>
                    <a:pt x="2828" y="2425"/>
                  </a:lnTo>
                  <a:lnTo>
                    <a:pt x="2778" y="2367"/>
                  </a:lnTo>
                  <a:lnTo>
                    <a:pt x="2729" y="2305"/>
                  </a:lnTo>
                  <a:lnTo>
                    <a:pt x="2681" y="2241"/>
                  </a:lnTo>
                  <a:lnTo>
                    <a:pt x="2632" y="2173"/>
                  </a:lnTo>
                  <a:lnTo>
                    <a:pt x="2583" y="2102"/>
                  </a:lnTo>
                  <a:lnTo>
                    <a:pt x="2583" y="2102"/>
                  </a:lnTo>
                  <a:lnTo>
                    <a:pt x="2488" y="1960"/>
                  </a:lnTo>
                  <a:lnTo>
                    <a:pt x="2395" y="1824"/>
                  </a:lnTo>
                  <a:lnTo>
                    <a:pt x="2303" y="1695"/>
                  </a:lnTo>
                  <a:lnTo>
                    <a:pt x="2213" y="1572"/>
                  </a:lnTo>
                  <a:lnTo>
                    <a:pt x="2125" y="1456"/>
                  </a:lnTo>
                  <a:lnTo>
                    <a:pt x="2038" y="1345"/>
                  </a:lnTo>
                  <a:lnTo>
                    <a:pt x="1953" y="1240"/>
                  </a:lnTo>
                  <a:lnTo>
                    <a:pt x="1870" y="1140"/>
                  </a:lnTo>
                  <a:lnTo>
                    <a:pt x="1788" y="1046"/>
                  </a:lnTo>
                  <a:lnTo>
                    <a:pt x="1707" y="957"/>
                  </a:lnTo>
                  <a:lnTo>
                    <a:pt x="1628" y="873"/>
                  </a:lnTo>
                  <a:lnTo>
                    <a:pt x="1549" y="794"/>
                  </a:lnTo>
                  <a:lnTo>
                    <a:pt x="1471" y="720"/>
                  </a:lnTo>
                  <a:lnTo>
                    <a:pt x="1394" y="649"/>
                  </a:lnTo>
                  <a:lnTo>
                    <a:pt x="1317" y="584"/>
                  </a:lnTo>
                  <a:lnTo>
                    <a:pt x="1241" y="523"/>
                  </a:lnTo>
                  <a:lnTo>
                    <a:pt x="1166" y="466"/>
                  </a:lnTo>
                  <a:lnTo>
                    <a:pt x="1089" y="413"/>
                  </a:lnTo>
                  <a:lnTo>
                    <a:pt x="1014" y="365"/>
                  </a:lnTo>
                  <a:lnTo>
                    <a:pt x="940" y="319"/>
                  </a:lnTo>
                  <a:lnTo>
                    <a:pt x="865" y="277"/>
                  </a:lnTo>
                  <a:lnTo>
                    <a:pt x="790" y="239"/>
                  </a:lnTo>
                  <a:lnTo>
                    <a:pt x="713" y="203"/>
                  </a:lnTo>
                  <a:lnTo>
                    <a:pt x="637" y="171"/>
                  </a:lnTo>
                  <a:lnTo>
                    <a:pt x="560" y="140"/>
                  </a:lnTo>
                  <a:lnTo>
                    <a:pt x="484" y="114"/>
                  </a:lnTo>
                  <a:lnTo>
                    <a:pt x="405" y="90"/>
                  </a:lnTo>
                  <a:lnTo>
                    <a:pt x="327" y="67"/>
                  </a:lnTo>
                  <a:lnTo>
                    <a:pt x="247" y="48"/>
                  </a:lnTo>
                  <a:lnTo>
                    <a:pt x="166" y="30"/>
                  </a:lnTo>
                  <a:lnTo>
                    <a:pt x="84" y="14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spcBef>
                  <a:spcPct val="50000"/>
                </a:spcBef>
              </a:pPr>
              <a:endParaRPr lang="ko-KR" altLang="en-US" sz="1000" b="1" dirty="0" smtClean="0">
                <a:solidFill>
                  <a:srgbClr val="000000"/>
                </a:solidFill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42" name="Freeform 6"/>
            <p:cNvSpPr>
              <a:spLocks/>
            </p:cNvSpPr>
            <p:nvPr userDrawn="1"/>
          </p:nvSpPr>
          <p:spPr bwMode="auto">
            <a:xfrm>
              <a:off x="275" y="591"/>
              <a:ext cx="4814" cy="1515"/>
            </a:xfrm>
            <a:custGeom>
              <a:avLst/>
              <a:gdLst/>
              <a:ahLst/>
              <a:cxnLst>
                <a:cxn ang="0">
                  <a:pos x="4814" y="2845"/>
                </a:cxn>
                <a:cxn ang="0">
                  <a:pos x="4763" y="2874"/>
                </a:cxn>
                <a:cxn ang="0">
                  <a:pos x="4701" y="2904"/>
                </a:cxn>
                <a:cxn ang="0">
                  <a:pos x="4618" y="2938"/>
                </a:cxn>
                <a:cxn ang="0">
                  <a:pos x="4517" y="2972"/>
                </a:cxn>
                <a:cxn ang="0">
                  <a:pos x="4396" y="3001"/>
                </a:cxn>
                <a:cxn ang="0">
                  <a:pos x="4260" y="3021"/>
                </a:cxn>
                <a:cxn ang="0">
                  <a:pos x="4186" y="3027"/>
                </a:cxn>
                <a:cxn ang="0">
                  <a:pos x="4110" y="3029"/>
                </a:cxn>
                <a:cxn ang="0">
                  <a:pos x="4031" y="3025"/>
                </a:cxn>
                <a:cxn ang="0">
                  <a:pos x="3948" y="3016"/>
                </a:cxn>
                <a:cxn ang="0">
                  <a:pos x="3863" y="3003"/>
                </a:cxn>
                <a:cxn ang="0">
                  <a:pos x="3774" y="2983"/>
                </a:cxn>
                <a:cxn ang="0">
                  <a:pos x="3684" y="2956"/>
                </a:cxn>
                <a:cxn ang="0">
                  <a:pos x="3592" y="2922"/>
                </a:cxn>
                <a:cxn ang="0">
                  <a:pos x="3499" y="2880"/>
                </a:cxn>
                <a:cxn ang="0">
                  <a:pos x="3403" y="2830"/>
                </a:cxn>
                <a:cxn ang="0">
                  <a:pos x="3308" y="2770"/>
                </a:cxn>
                <a:cxn ang="0">
                  <a:pos x="3209" y="2703"/>
                </a:cxn>
                <a:cxn ang="0">
                  <a:pos x="3110" y="2623"/>
                </a:cxn>
                <a:cxn ang="0">
                  <a:pos x="3012" y="2535"/>
                </a:cxn>
                <a:cxn ang="0">
                  <a:pos x="2913" y="2433"/>
                </a:cxn>
                <a:cxn ang="0">
                  <a:pos x="2813" y="2321"/>
                </a:cxn>
                <a:cxn ang="0">
                  <a:pos x="2713" y="2197"/>
                </a:cxn>
                <a:cxn ang="0">
                  <a:pos x="2615" y="2058"/>
                </a:cxn>
                <a:cxn ang="0">
                  <a:pos x="2516" y="1918"/>
                </a:cxn>
                <a:cxn ang="0">
                  <a:pos x="2327" y="1656"/>
                </a:cxn>
                <a:cxn ang="0">
                  <a:pos x="2145" y="1419"/>
                </a:cxn>
                <a:cxn ang="0">
                  <a:pos x="1972" y="1206"/>
                </a:cxn>
                <a:cxn ang="0">
                  <a:pos x="1802" y="1014"/>
                </a:cxn>
                <a:cxn ang="0">
                  <a:pos x="1640" y="842"/>
                </a:cxn>
                <a:cxn ang="0">
                  <a:pos x="1480" y="692"/>
                </a:cxn>
                <a:cxn ang="0">
                  <a:pos x="1325" y="560"/>
                </a:cxn>
                <a:cxn ang="0">
                  <a:pos x="1172" y="444"/>
                </a:cxn>
                <a:cxn ang="0">
                  <a:pos x="1019" y="343"/>
                </a:cxn>
                <a:cxn ang="0">
                  <a:pos x="868" y="260"/>
                </a:cxn>
                <a:cxn ang="0">
                  <a:pos x="715" y="188"/>
                </a:cxn>
                <a:cxn ang="0">
                  <a:pos x="563" y="129"/>
                </a:cxn>
                <a:cxn ang="0">
                  <a:pos x="406" y="80"/>
                </a:cxn>
                <a:cxn ang="0">
                  <a:pos x="247" y="42"/>
                </a:cxn>
                <a:cxn ang="0">
                  <a:pos x="84" y="11"/>
                </a:cxn>
              </a:cxnLst>
              <a:rect l="0" t="0" r="r" b="b"/>
              <a:pathLst>
                <a:path w="4814" h="3029">
                  <a:moveTo>
                    <a:pt x="4814" y="2845"/>
                  </a:moveTo>
                  <a:lnTo>
                    <a:pt x="4814" y="2845"/>
                  </a:lnTo>
                  <a:lnTo>
                    <a:pt x="4801" y="2853"/>
                  </a:lnTo>
                  <a:lnTo>
                    <a:pt x="4763" y="2874"/>
                  </a:lnTo>
                  <a:lnTo>
                    <a:pt x="4735" y="2888"/>
                  </a:lnTo>
                  <a:lnTo>
                    <a:pt x="4701" y="2904"/>
                  </a:lnTo>
                  <a:lnTo>
                    <a:pt x="4663" y="2921"/>
                  </a:lnTo>
                  <a:lnTo>
                    <a:pt x="4618" y="2938"/>
                  </a:lnTo>
                  <a:lnTo>
                    <a:pt x="4570" y="2954"/>
                  </a:lnTo>
                  <a:lnTo>
                    <a:pt x="4517" y="2972"/>
                  </a:lnTo>
                  <a:lnTo>
                    <a:pt x="4459" y="2987"/>
                  </a:lnTo>
                  <a:lnTo>
                    <a:pt x="4396" y="3001"/>
                  </a:lnTo>
                  <a:lnTo>
                    <a:pt x="4331" y="3013"/>
                  </a:lnTo>
                  <a:lnTo>
                    <a:pt x="4260" y="3021"/>
                  </a:lnTo>
                  <a:lnTo>
                    <a:pt x="4224" y="3024"/>
                  </a:lnTo>
                  <a:lnTo>
                    <a:pt x="4186" y="3027"/>
                  </a:lnTo>
                  <a:lnTo>
                    <a:pt x="4149" y="3027"/>
                  </a:lnTo>
                  <a:lnTo>
                    <a:pt x="4110" y="3029"/>
                  </a:lnTo>
                  <a:lnTo>
                    <a:pt x="4071" y="3027"/>
                  </a:lnTo>
                  <a:lnTo>
                    <a:pt x="4031" y="3025"/>
                  </a:lnTo>
                  <a:lnTo>
                    <a:pt x="3989" y="3021"/>
                  </a:lnTo>
                  <a:lnTo>
                    <a:pt x="3948" y="3016"/>
                  </a:lnTo>
                  <a:lnTo>
                    <a:pt x="3906" y="3011"/>
                  </a:lnTo>
                  <a:lnTo>
                    <a:pt x="3863" y="3003"/>
                  </a:lnTo>
                  <a:lnTo>
                    <a:pt x="3818" y="2993"/>
                  </a:lnTo>
                  <a:lnTo>
                    <a:pt x="3774" y="2983"/>
                  </a:lnTo>
                  <a:lnTo>
                    <a:pt x="3730" y="2971"/>
                  </a:lnTo>
                  <a:lnTo>
                    <a:pt x="3684" y="2956"/>
                  </a:lnTo>
                  <a:lnTo>
                    <a:pt x="3639" y="2940"/>
                  </a:lnTo>
                  <a:lnTo>
                    <a:pt x="3592" y="2922"/>
                  </a:lnTo>
                  <a:lnTo>
                    <a:pt x="3546" y="2903"/>
                  </a:lnTo>
                  <a:lnTo>
                    <a:pt x="3499" y="2880"/>
                  </a:lnTo>
                  <a:lnTo>
                    <a:pt x="3452" y="2856"/>
                  </a:lnTo>
                  <a:lnTo>
                    <a:pt x="3403" y="2830"/>
                  </a:lnTo>
                  <a:lnTo>
                    <a:pt x="3356" y="2801"/>
                  </a:lnTo>
                  <a:lnTo>
                    <a:pt x="3308" y="2770"/>
                  </a:lnTo>
                  <a:lnTo>
                    <a:pt x="3259" y="2738"/>
                  </a:lnTo>
                  <a:lnTo>
                    <a:pt x="3209" y="2703"/>
                  </a:lnTo>
                  <a:lnTo>
                    <a:pt x="3160" y="2664"/>
                  </a:lnTo>
                  <a:lnTo>
                    <a:pt x="3110" y="2623"/>
                  </a:lnTo>
                  <a:lnTo>
                    <a:pt x="3062" y="2580"/>
                  </a:lnTo>
                  <a:lnTo>
                    <a:pt x="3012" y="2535"/>
                  </a:lnTo>
                  <a:lnTo>
                    <a:pt x="2962" y="2485"/>
                  </a:lnTo>
                  <a:lnTo>
                    <a:pt x="2913" y="2433"/>
                  </a:lnTo>
                  <a:lnTo>
                    <a:pt x="2863" y="2378"/>
                  </a:lnTo>
                  <a:lnTo>
                    <a:pt x="2813" y="2321"/>
                  </a:lnTo>
                  <a:lnTo>
                    <a:pt x="2763" y="2260"/>
                  </a:lnTo>
                  <a:lnTo>
                    <a:pt x="2713" y="2197"/>
                  </a:lnTo>
                  <a:lnTo>
                    <a:pt x="2663" y="2129"/>
                  </a:lnTo>
                  <a:lnTo>
                    <a:pt x="2615" y="2058"/>
                  </a:lnTo>
                  <a:lnTo>
                    <a:pt x="2615" y="2058"/>
                  </a:lnTo>
                  <a:lnTo>
                    <a:pt x="2516" y="1918"/>
                  </a:lnTo>
                  <a:lnTo>
                    <a:pt x="2420" y="1784"/>
                  </a:lnTo>
                  <a:lnTo>
                    <a:pt x="2327" y="1656"/>
                  </a:lnTo>
                  <a:lnTo>
                    <a:pt x="2236" y="1535"/>
                  </a:lnTo>
                  <a:lnTo>
                    <a:pt x="2145" y="1419"/>
                  </a:lnTo>
                  <a:lnTo>
                    <a:pt x="2058" y="1309"/>
                  </a:lnTo>
                  <a:lnTo>
                    <a:pt x="1972" y="1206"/>
                  </a:lnTo>
                  <a:lnTo>
                    <a:pt x="1887" y="1107"/>
                  </a:lnTo>
                  <a:lnTo>
                    <a:pt x="1802" y="1014"/>
                  </a:lnTo>
                  <a:lnTo>
                    <a:pt x="1721" y="925"/>
                  </a:lnTo>
                  <a:lnTo>
                    <a:pt x="1640" y="842"/>
                  </a:lnTo>
                  <a:lnTo>
                    <a:pt x="1559" y="765"/>
                  </a:lnTo>
                  <a:lnTo>
                    <a:pt x="1480" y="692"/>
                  </a:lnTo>
                  <a:lnTo>
                    <a:pt x="1403" y="623"/>
                  </a:lnTo>
                  <a:lnTo>
                    <a:pt x="1325" y="560"/>
                  </a:lnTo>
                  <a:lnTo>
                    <a:pt x="1248" y="499"/>
                  </a:lnTo>
                  <a:lnTo>
                    <a:pt x="1172" y="444"/>
                  </a:lnTo>
                  <a:lnTo>
                    <a:pt x="1096" y="392"/>
                  </a:lnTo>
                  <a:lnTo>
                    <a:pt x="1019" y="343"/>
                  </a:lnTo>
                  <a:lnTo>
                    <a:pt x="944" y="300"/>
                  </a:lnTo>
                  <a:lnTo>
                    <a:pt x="868" y="260"/>
                  </a:lnTo>
                  <a:lnTo>
                    <a:pt x="792" y="222"/>
                  </a:lnTo>
                  <a:lnTo>
                    <a:pt x="715" y="188"/>
                  </a:lnTo>
                  <a:lnTo>
                    <a:pt x="639" y="158"/>
                  </a:lnTo>
                  <a:lnTo>
                    <a:pt x="563" y="129"/>
                  </a:lnTo>
                  <a:lnTo>
                    <a:pt x="485" y="103"/>
                  </a:lnTo>
                  <a:lnTo>
                    <a:pt x="406" y="80"/>
                  </a:lnTo>
                  <a:lnTo>
                    <a:pt x="327" y="61"/>
                  </a:lnTo>
                  <a:lnTo>
                    <a:pt x="247" y="42"/>
                  </a:lnTo>
                  <a:lnTo>
                    <a:pt x="165" y="25"/>
                  </a:lnTo>
                  <a:lnTo>
                    <a:pt x="84" y="11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spcBef>
                  <a:spcPct val="50000"/>
                </a:spcBef>
              </a:pPr>
              <a:endParaRPr lang="ko-KR" altLang="en-US" sz="1000" b="1" dirty="0" smtClean="0">
                <a:solidFill>
                  <a:srgbClr val="000000"/>
                </a:solidFill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43" name="Freeform 7"/>
            <p:cNvSpPr>
              <a:spLocks/>
            </p:cNvSpPr>
            <p:nvPr userDrawn="1"/>
          </p:nvSpPr>
          <p:spPr bwMode="auto">
            <a:xfrm>
              <a:off x="284" y="611"/>
              <a:ext cx="4856" cy="1481"/>
            </a:xfrm>
            <a:custGeom>
              <a:avLst/>
              <a:gdLst/>
              <a:ahLst/>
              <a:cxnLst>
                <a:cxn ang="0">
                  <a:pos x="4856" y="2763"/>
                </a:cxn>
                <a:cxn ang="0">
                  <a:pos x="4805" y="2793"/>
                </a:cxn>
                <a:cxn ang="0">
                  <a:pos x="4745" y="2824"/>
                </a:cxn>
                <a:cxn ang="0">
                  <a:pos x="4662" y="2860"/>
                </a:cxn>
                <a:cxn ang="0">
                  <a:pos x="4561" y="2897"/>
                </a:cxn>
                <a:cxn ang="0">
                  <a:pos x="4441" y="2927"/>
                </a:cxn>
                <a:cxn ang="0">
                  <a:pos x="4305" y="2952"/>
                </a:cxn>
                <a:cxn ang="0">
                  <a:pos x="4232" y="2958"/>
                </a:cxn>
                <a:cxn ang="0">
                  <a:pos x="4155" y="2961"/>
                </a:cxn>
                <a:cxn ang="0">
                  <a:pos x="4076" y="2960"/>
                </a:cxn>
                <a:cxn ang="0">
                  <a:pos x="3993" y="2953"/>
                </a:cxn>
                <a:cxn ang="0">
                  <a:pos x="3907" y="2940"/>
                </a:cxn>
                <a:cxn ang="0">
                  <a:pos x="3819" y="2923"/>
                </a:cxn>
                <a:cxn ang="0">
                  <a:pos x="3729" y="2897"/>
                </a:cxn>
                <a:cxn ang="0">
                  <a:pos x="3636" y="2864"/>
                </a:cxn>
                <a:cxn ang="0">
                  <a:pos x="3541" y="2824"/>
                </a:cxn>
                <a:cxn ang="0">
                  <a:pos x="3446" y="2776"/>
                </a:cxn>
                <a:cxn ang="0">
                  <a:pos x="3348" y="2719"/>
                </a:cxn>
                <a:cxn ang="0">
                  <a:pos x="3250" y="2651"/>
                </a:cxn>
                <a:cxn ang="0">
                  <a:pos x="3150" y="2574"/>
                </a:cxn>
                <a:cxn ang="0">
                  <a:pos x="3050" y="2487"/>
                </a:cxn>
                <a:cxn ang="0">
                  <a:pos x="2949" y="2388"/>
                </a:cxn>
                <a:cxn ang="0">
                  <a:pos x="2847" y="2277"/>
                </a:cxn>
                <a:cxn ang="0">
                  <a:pos x="2746" y="2154"/>
                </a:cxn>
                <a:cxn ang="0">
                  <a:pos x="2645" y="2018"/>
                </a:cxn>
                <a:cxn ang="0">
                  <a:pos x="2545" y="1878"/>
                </a:cxn>
                <a:cxn ang="0">
                  <a:pos x="2352" y="1618"/>
                </a:cxn>
                <a:cxn ang="0">
                  <a:pos x="2167" y="1384"/>
                </a:cxn>
                <a:cxn ang="0">
                  <a:pos x="1989" y="1172"/>
                </a:cxn>
                <a:cxn ang="0">
                  <a:pos x="1818" y="983"/>
                </a:cxn>
                <a:cxn ang="0">
                  <a:pos x="1652" y="815"/>
                </a:cxn>
                <a:cxn ang="0">
                  <a:pos x="1491" y="667"/>
                </a:cxn>
                <a:cxn ang="0">
                  <a:pos x="1334" y="536"/>
                </a:cxn>
                <a:cxn ang="0">
                  <a:pos x="1178" y="423"/>
                </a:cxn>
                <a:cxn ang="0">
                  <a:pos x="1024" y="326"/>
                </a:cxn>
                <a:cxn ang="0">
                  <a:pos x="872" y="245"/>
                </a:cxn>
                <a:cxn ang="0">
                  <a:pos x="719" y="176"/>
                </a:cxn>
                <a:cxn ang="0">
                  <a:pos x="565" y="119"/>
                </a:cxn>
                <a:cxn ang="0">
                  <a:pos x="408" y="74"/>
                </a:cxn>
                <a:cxn ang="0">
                  <a:pos x="248" y="39"/>
                </a:cxn>
                <a:cxn ang="0">
                  <a:pos x="83" y="11"/>
                </a:cxn>
              </a:cxnLst>
              <a:rect l="0" t="0" r="r" b="b"/>
              <a:pathLst>
                <a:path w="4856" h="2961">
                  <a:moveTo>
                    <a:pt x="4856" y="2763"/>
                  </a:moveTo>
                  <a:lnTo>
                    <a:pt x="4856" y="2763"/>
                  </a:lnTo>
                  <a:lnTo>
                    <a:pt x="4844" y="2771"/>
                  </a:lnTo>
                  <a:lnTo>
                    <a:pt x="4805" y="2793"/>
                  </a:lnTo>
                  <a:lnTo>
                    <a:pt x="4777" y="2808"/>
                  </a:lnTo>
                  <a:lnTo>
                    <a:pt x="4745" y="2824"/>
                  </a:lnTo>
                  <a:lnTo>
                    <a:pt x="4706" y="2842"/>
                  </a:lnTo>
                  <a:lnTo>
                    <a:pt x="4662" y="2860"/>
                  </a:lnTo>
                  <a:lnTo>
                    <a:pt x="4613" y="2879"/>
                  </a:lnTo>
                  <a:lnTo>
                    <a:pt x="4561" y="2897"/>
                  </a:lnTo>
                  <a:lnTo>
                    <a:pt x="4504" y="2913"/>
                  </a:lnTo>
                  <a:lnTo>
                    <a:pt x="4441" y="2927"/>
                  </a:lnTo>
                  <a:lnTo>
                    <a:pt x="4375" y="2940"/>
                  </a:lnTo>
                  <a:lnTo>
                    <a:pt x="4305" y="2952"/>
                  </a:lnTo>
                  <a:lnTo>
                    <a:pt x="4269" y="2955"/>
                  </a:lnTo>
                  <a:lnTo>
                    <a:pt x="4232" y="2958"/>
                  </a:lnTo>
                  <a:lnTo>
                    <a:pt x="4194" y="2960"/>
                  </a:lnTo>
                  <a:lnTo>
                    <a:pt x="4155" y="2961"/>
                  </a:lnTo>
                  <a:lnTo>
                    <a:pt x="4116" y="2961"/>
                  </a:lnTo>
                  <a:lnTo>
                    <a:pt x="4076" y="2960"/>
                  </a:lnTo>
                  <a:lnTo>
                    <a:pt x="4034" y="2956"/>
                  </a:lnTo>
                  <a:lnTo>
                    <a:pt x="3993" y="2953"/>
                  </a:lnTo>
                  <a:lnTo>
                    <a:pt x="3950" y="2947"/>
                  </a:lnTo>
                  <a:lnTo>
                    <a:pt x="3907" y="2940"/>
                  </a:lnTo>
                  <a:lnTo>
                    <a:pt x="3864" y="2932"/>
                  </a:lnTo>
                  <a:lnTo>
                    <a:pt x="3819" y="2923"/>
                  </a:lnTo>
                  <a:lnTo>
                    <a:pt x="3773" y="2911"/>
                  </a:lnTo>
                  <a:lnTo>
                    <a:pt x="3729" y="2897"/>
                  </a:lnTo>
                  <a:lnTo>
                    <a:pt x="3683" y="2882"/>
                  </a:lnTo>
                  <a:lnTo>
                    <a:pt x="3636" y="2864"/>
                  </a:lnTo>
                  <a:lnTo>
                    <a:pt x="3589" y="2845"/>
                  </a:lnTo>
                  <a:lnTo>
                    <a:pt x="3541" y="2824"/>
                  </a:lnTo>
                  <a:lnTo>
                    <a:pt x="3494" y="2801"/>
                  </a:lnTo>
                  <a:lnTo>
                    <a:pt x="3446" y="2776"/>
                  </a:lnTo>
                  <a:lnTo>
                    <a:pt x="3397" y="2748"/>
                  </a:lnTo>
                  <a:lnTo>
                    <a:pt x="3348" y="2719"/>
                  </a:lnTo>
                  <a:lnTo>
                    <a:pt x="3299" y="2687"/>
                  </a:lnTo>
                  <a:lnTo>
                    <a:pt x="3250" y="2651"/>
                  </a:lnTo>
                  <a:lnTo>
                    <a:pt x="3200" y="2614"/>
                  </a:lnTo>
                  <a:lnTo>
                    <a:pt x="3150" y="2574"/>
                  </a:lnTo>
                  <a:lnTo>
                    <a:pt x="3100" y="2532"/>
                  </a:lnTo>
                  <a:lnTo>
                    <a:pt x="3050" y="2487"/>
                  </a:lnTo>
                  <a:lnTo>
                    <a:pt x="3000" y="2438"/>
                  </a:lnTo>
                  <a:lnTo>
                    <a:pt x="2949" y="2388"/>
                  </a:lnTo>
                  <a:lnTo>
                    <a:pt x="2899" y="2333"/>
                  </a:lnTo>
                  <a:lnTo>
                    <a:pt x="2847" y="2277"/>
                  </a:lnTo>
                  <a:lnTo>
                    <a:pt x="2797" y="2217"/>
                  </a:lnTo>
                  <a:lnTo>
                    <a:pt x="2746" y="2154"/>
                  </a:lnTo>
                  <a:lnTo>
                    <a:pt x="2696" y="2088"/>
                  </a:lnTo>
                  <a:lnTo>
                    <a:pt x="2645" y="2018"/>
                  </a:lnTo>
                  <a:lnTo>
                    <a:pt x="2645" y="2018"/>
                  </a:lnTo>
                  <a:lnTo>
                    <a:pt x="2545" y="1878"/>
                  </a:lnTo>
                  <a:lnTo>
                    <a:pt x="2447" y="1745"/>
                  </a:lnTo>
                  <a:lnTo>
                    <a:pt x="2352" y="1618"/>
                  </a:lnTo>
                  <a:lnTo>
                    <a:pt x="2259" y="1498"/>
                  </a:lnTo>
                  <a:lnTo>
                    <a:pt x="2167" y="1384"/>
                  </a:lnTo>
                  <a:lnTo>
                    <a:pt x="2077" y="1276"/>
                  </a:lnTo>
                  <a:lnTo>
                    <a:pt x="1989" y="1172"/>
                  </a:lnTo>
                  <a:lnTo>
                    <a:pt x="1903" y="1075"/>
                  </a:lnTo>
                  <a:lnTo>
                    <a:pt x="1818" y="983"/>
                  </a:lnTo>
                  <a:lnTo>
                    <a:pt x="1735" y="896"/>
                  </a:lnTo>
                  <a:lnTo>
                    <a:pt x="1652" y="815"/>
                  </a:lnTo>
                  <a:lnTo>
                    <a:pt x="1571" y="738"/>
                  </a:lnTo>
                  <a:lnTo>
                    <a:pt x="1491" y="667"/>
                  </a:lnTo>
                  <a:lnTo>
                    <a:pt x="1412" y="599"/>
                  </a:lnTo>
                  <a:lnTo>
                    <a:pt x="1334" y="536"/>
                  </a:lnTo>
                  <a:lnTo>
                    <a:pt x="1256" y="478"/>
                  </a:lnTo>
                  <a:lnTo>
                    <a:pt x="1178" y="423"/>
                  </a:lnTo>
                  <a:lnTo>
                    <a:pt x="1102" y="373"/>
                  </a:lnTo>
                  <a:lnTo>
                    <a:pt x="1024" y="326"/>
                  </a:lnTo>
                  <a:lnTo>
                    <a:pt x="948" y="284"/>
                  </a:lnTo>
                  <a:lnTo>
                    <a:pt x="872" y="245"/>
                  </a:lnTo>
                  <a:lnTo>
                    <a:pt x="795" y="208"/>
                  </a:lnTo>
                  <a:lnTo>
                    <a:pt x="719" y="176"/>
                  </a:lnTo>
                  <a:lnTo>
                    <a:pt x="641" y="147"/>
                  </a:lnTo>
                  <a:lnTo>
                    <a:pt x="565" y="119"/>
                  </a:lnTo>
                  <a:lnTo>
                    <a:pt x="486" y="95"/>
                  </a:lnTo>
                  <a:lnTo>
                    <a:pt x="408" y="74"/>
                  </a:lnTo>
                  <a:lnTo>
                    <a:pt x="327" y="55"/>
                  </a:lnTo>
                  <a:lnTo>
                    <a:pt x="248" y="39"/>
                  </a:lnTo>
                  <a:lnTo>
                    <a:pt x="166" y="24"/>
                  </a:lnTo>
                  <a:lnTo>
                    <a:pt x="83" y="11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spcBef>
                  <a:spcPct val="50000"/>
                </a:spcBef>
              </a:pPr>
              <a:endParaRPr lang="ko-KR" altLang="en-US" sz="1000" b="1" dirty="0" smtClean="0">
                <a:solidFill>
                  <a:srgbClr val="000000"/>
                </a:solidFill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44" name="Freeform 8"/>
            <p:cNvSpPr>
              <a:spLocks/>
            </p:cNvSpPr>
            <p:nvPr userDrawn="1"/>
          </p:nvSpPr>
          <p:spPr bwMode="auto">
            <a:xfrm>
              <a:off x="293" y="633"/>
              <a:ext cx="4897" cy="1445"/>
            </a:xfrm>
            <a:custGeom>
              <a:avLst/>
              <a:gdLst/>
              <a:ahLst/>
              <a:cxnLst>
                <a:cxn ang="0">
                  <a:pos x="4897" y="2675"/>
                </a:cxn>
                <a:cxn ang="0">
                  <a:pos x="4847" y="2707"/>
                </a:cxn>
                <a:cxn ang="0">
                  <a:pos x="4788" y="2740"/>
                </a:cxn>
                <a:cxn ang="0">
                  <a:pos x="4706" y="2777"/>
                </a:cxn>
                <a:cxn ang="0">
                  <a:pos x="4604" y="2816"/>
                </a:cxn>
                <a:cxn ang="0">
                  <a:pos x="4485" y="2849"/>
                </a:cxn>
                <a:cxn ang="0">
                  <a:pos x="4350" y="2875"/>
                </a:cxn>
                <a:cxn ang="0">
                  <a:pos x="4277" y="2885"/>
                </a:cxn>
                <a:cxn ang="0">
                  <a:pos x="4200" y="2888"/>
                </a:cxn>
                <a:cxn ang="0">
                  <a:pos x="4120" y="2888"/>
                </a:cxn>
                <a:cxn ang="0">
                  <a:pos x="4036" y="2883"/>
                </a:cxn>
                <a:cxn ang="0">
                  <a:pos x="3952" y="2874"/>
                </a:cxn>
                <a:cxn ang="0">
                  <a:pos x="3863" y="2858"/>
                </a:cxn>
                <a:cxn ang="0">
                  <a:pos x="3773" y="2833"/>
                </a:cxn>
                <a:cxn ang="0">
                  <a:pos x="3680" y="2803"/>
                </a:cxn>
                <a:cxn ang="0">
                  <a:pos x="3584" y="2764"/>
                </a:cxn>
                <a:cxn ang="0">
                  <a:pos x="3488" y="2717"/>
                </a:cxn>
                <a:cxn ang="0">
                  <a:pos x="3389" y="2662"/>
                </a:cxn>
                <a:cxn ang="0">
                  <a:pos x="3290" y="2596"/>
                </a:cxn>
                <a:cxn ang="0">
                  <a:pos x="3190" y="2522"/>
                </a:cxn>
                <a:cxn ang="0">
                  <a:pos x="3087" y="2434"/>
                </a:cxn>
                <a:cxn ang="0">
                  <a:pos x="2985" y="2338"/>
                </a:cxn>
                <a:cxn ang="0">
                  <a:pos x="2881" y="2228"/>
                </a:cxn>
                <a:cxn ang="0">
                  <a:pos x="2779" y="2107"/>
                </a:cxn>
                <a:cxn ang="0">
                  <a:pos x="2676" y="1971"/>
                </a:cxn>
                <a:cxn ang="0">
                  <a:pos x="2573" y="1834"/>
                </a:cxn>
                <a:cxn ang="0">
                  <a:pos x="2376" y="1577"/>
                </a:cxn>
                <a:cxn ang="0">
                  <a:pos x="2188" y="1345"/>
                </a:cxn>
                <a:cxn ang="0">
                  <a:pos x="2007" y="1136"/>
                </a:cxn>
                <a:cxn ang="0">
                  <a:pos x="1833" y="949"/>
                </a:cxn>
                <a:cxn ang="0">
                  <a:pos x="1665" y="783"/>
                </a:cxn>
                <a:cxn ang="0">
                  <a:pos x="1501" y="637"/>
                </a:cxn>
                <a:cxn ang="0">
                  <a:pos x="1342" y="510"/>
                </a:cxn>
                <a:cxn ang="0">
                  <a:pos x="1185" y="400"/>
                </a:cxn>
                <a:cxn ang="0">
                  <a:pos x="1031" y="306"/>
                </a:cxn>
                <a:cxn ang="0">
                  <a:pos x="876" y="226"/>
                </a:cxn>
                <a:cxn ang="0">
                  <a:pos x="722" y="161"/>
                </a:cxn>
                <a:cxn ang="0">
                  <a:pos x="567" y="106"/>
                </a:cxn>
                <a:cxn ang="0">
                  <a:pos x="409" y="64"/>
                </a:cxn>
                <a:cxn ang="0">
                  <a:pos x="249" y="32"/>
                </a:cxn>
                <a:cxn ang="0">
                  <a:pos x="84" y="8"/>
                </a:cxn>
              </a:cxnLst>
              <a:rect l="0" t="0" r="r" b="b"/>
              <a:pathLst>
                <a:path w="4897" h="2890">
                  <a:moveTo>
                    <a:pt x="4897" y="2675"/>
                  </a:moveTo>
                  <a:lnTo>
                    <a:pt x="4897" y="2675"/>
                  </a:lnTo>
                  <a:lnTo>
                    <a:pt x="4885" y="2683"/>
                  </a:lnTo>
                  <a:lnTo>
                    <a:pt x="4847" y="2707"/>
                  </a:lnTo>
                  <a:lnTo>
                    <a:pt x="4820" y="2722"/>
                  </a:lnTo>
                  <a:lnTo>
                    <a:pt x="4788" y="2740"/>
                  </a:lnTo>
                  <a:lnTo>
                    <a:pt x="4749" y="2757"/>
                  </a:lnTo>
                  <a:lnTo>
                    <a:pt x="4706" y="2777"/>
                  </a:lnTo>
                  <a:lnTo>
                    <a:pt x="4657" y="2796"/>
                  </a:lnTo>
                  <a:lnTo>
                    <a:pt x="4604" y="2816"/>
                  </a:lnTo>
                  <a:lnTo>
                    <a:pt x="4547" y="2833"/>
                  </a:lnTo>
                  <a:lnTo>
                    <a:pt x="4485" y="2849"/>
                  </a:lnTo>
                  <a:lnTo>
                    <a:pt x="4420" y="2864"/>
                  </a:lnTo>
                  <a:lnTo>
                    <a:pt x="4350" y="2875"/>
                  </a:lnTo>
                  <a:lnTo>
                    <a:pt x="4314" y="2880"/>
                  </a:lnTo>
                  <a:lnTo>
                    <a:pt x="4277" y="2885"/>
                  </a:lnTo>
                  <a:lnTo>
                    <a:pt x="4239" y="2887"/>
                  </a:lnTo>
                  <a:lnTo>
                    <a:pt x="4200" y="2888"/>
                  </a:lnTo>
                  <a:lnTo>
                    <a:pt x="4160" y="2890"/>
                  </a:lnTo>
                  <a:lnTo>
                    <a:pt x="4120" y="2888"/>
                  </a:lnTo>
                  <a:lnTo>
                    <a:pt x="4078" y="2887"/>
                  </a:lnTo>
                  <a:lnTo>
                    <a:pt x="4036" y="2883"/>
                  </a:lnTo>
                  <a:lnTo>
                    <a:pt x="3995" y="2880"/>
                  </a:lnTo>
                  <a:lnTo>
                    <a:pt x="3952" y="2874"/>
                  </a:lnTo>
                  <a:lnTo>
                    <a:pt x="3907" y="2866"/>
                  </a:lnTo>
                  <a:lnTo>
                    <a:pt x="3863" y="2858"/>
                  </a:lnTo>
                  <a:lnTo>
                    <a:pt x="3818" y="2846"/>
                  </a:lnTo>
                  <a:lnTo>
                    <a:pt x="3773" y="2833"/>
                  </a:lnTo>
                  <a:lnTo>
                    <a:pt x="3725" y="2819"/>
                  </a:lnTo>
                  <a:lnTo>
                    <a:pt x="3680" y="2803"/>
                  </a:lnTo>
                  <a:lnTo>
                    <a:pt x="3632" y="2785"/>
                  </a:lnTo>
                  <a:lnTo>
                    <a:pt x="3584" y="2764"/>
                  </a:lnTo>
                  <a:lnTo>
                    <a:pt x="3537" y="2743"/>
                  </a:lnTo>
                  <a:lnTo>
                    <a:pt x="3488" y="2717"/>
                  </a:lnTo>
                  <a:lnTo>
                    <a:pt x="3438" y="2691"/>
                  </a:lnTo>
                  <a:lnTo>
                    <a:pt x="3389" y="2662"/>
                  </a:lnTo>
                  <a:lnTo>
                    <a:pt x="3339" y="2630"/>
                  </a:lnTo>
                  <a:lnTo>
                    <a:pt x="3290" y="2596"/>
                  </a:lnTo>
                  <a:lnTo>
                    <a:pt x="3240" y="2560"/>
                  </a:lnTo>
                  <a:lnTo>
                    <a:pt x="3190" y="2522"/>
                  </a:lnTo>
                  <a:lnTo>
                    <a:pt x="3138" y="2480"/>
                  </a:lnTo>
                  <a:lnTo>
                    <a:pt x="3087" y="2434"/>
                  </a:lnTo>
                  <a:lnTo>
                    <a:pt x="3037" y="2388"/>
                  </a:lnTo>
                  <a:lnTo>
                    <a:pt x="2985" y="2338"/>
                  </a:lnTo>
                  <a:lnTo>
                    <a:pt x="2934" y="2284"/>
                  </a:lnTo>
                  <a:lnTo>
                    <a:pt x="2881" y="2228"/>
                  </a:lnTo>
                  <a:lnTo>
                    <a:pt x="2830" y="2168"/>
                  </a:lnTo>
                  <a:lnTo>
                    <a:pt x="2779" y="2107"/>
                  </a:lnTo>
                  <a:lnTo>
                    <a:pt x="2727" y="2040"/>
                  </a:lnTo>
                  <a:lnTo>
                    <a:pt x="2676" y="1971"/>
                  </a:lnTo>
                  <a:lnTo>
                    <a:pt x="2676" y="1971"/>
                  </a:lnTo>
                  <a:lnTo>
                    <a:pt x="2573" y="1834"/>
                  </a:lnTo>
                  <a:lnTo>
                    <a:pt x="2473" y="1701"/>
                  </a:lnTo>
                  <a:lnTo>
                    <a:pt x="2376" y="1577"/>
                  </a:lnTo>
                  <a:lnTo>
                    <a:pt x="2282" y="1458"/>
                  </a:lnTo>
                  <a:lnTo>
                    <a:pt x="2188" y="1345"/>
                  </a:lnTo>
                  <a:lnTo>
                    <a:pt x="2097" y="1238"/>
                  </a:lnTo>
                  <a:lnTo>
                    <a:pt x="2007" y="1136"/>
                  </a:lnTo>
                  <a:lnTo>
                    <a:pt x="1919" y="1039"/>
                  </a:lnTo>
                  <a:lnTo>
                    <a:pt x="1833" y="949"/>
                  </a:lnTo>
                  <a:lnTo>
                    <a:pt x="1748" y="863"/>
                  </a:lnTo>
                  <a:lnTo>
                    <a:pt x="1665" y="783"/>
                  </a:lnTo>
                  <a:lnTo>
                    <a:pt x="1583" y="708"/>
                  </a:lnTo>
                  <a:lnTo>
                    <a:pt x="1501" y="637"/>
                  </a:lnTo>
                  <a:lnTo>
                    <a:pt x="1421" y="571"/>
                  </a:lnTo>
                  <a:lnTo>
                    <a:pt x="1342" y="510"/>
                  </a:lnTo>
                  <a:lnTo>
                    <a:pt x="1264" y="453"/>
                  </a:lnTo>
                  <a:lnTo>
                    <a:pt x="1185" y="400"/>
                  </a:lnTo>
                  <a:lnTo>
                    <a:pt x="1107" y="352"/>
                  </a:lnTo>
                  <a:lnTo>
                    <a:pt x="1031" y="306"/>
                  </a:lnTo>
                  <a:lnTo>
                    <a:pt x="953" y="264"/>
                  </a:lnTo>
                  <a:lnTo>
                    <a:pt x="876" y="226"/>
                  </a:lnTo>
                  <a:lnTo>
                    <a:pt x="799" y="192"/>
                  </a:lnTo>
                  <a:lnTo>
                    <a:pt x="722" y="161"/>
                  </a:lnTo>
                  <a:lnTo>
                    <a:pt x="645" y="132"/>
                  </a:lnTo>
                  <a:lnTo>
                    <a:pt x="567" y="106"/>
                  </a:lnTo>
                  <a:lnTo>
                    <a:pt x="488" y="85"/>
                  </a:lnTo>
                  <a:lnTo>
                    <a:pt x="409" y="64"/>
                  </a:lnTo>
                  <a:lnTo>
                    <a:pt x="329" y="46"/>
                  </a:lnTo>
                  <a:lnTo>
                    <a:pt x="249" y="32"/>
                  </a:lnTo>
                  <a:lnTo>
                    <a:pt x="167" y="19"/>
                  </a:lnTo>
                  <a:lnTo>
                    <a:pt x="84" y="8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spcBef>
                  <a:spcPct val="50000"/>
                </a:spcBef>
              </a:pPr>
              <a:endParaRPr lang="ko-KR" altLang="en-US" sz="1000" b="1" dirty="0" smtClean="0">
                <a:solidFill>
                  <a:srgbClr val="000000"/>
                </a:solidFill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45" name="Freeform 9"/>
            <p:cNvSpPr>
              <a:spLocks/>
            </p:cNvSpPr>
            <p:nvPr userDrawn="1"/>
          </p:nvSpPr>
          <p:spPr bwMode="auto">
            <a:xfrm>
              <a:off x="303" y="654"/>
              <a:ext cx="4937" cy="1411"/>
            </a:xfrm>
            <a:custGeom>
              <a:avLst/>
              <a:gdLst/>
              <a:ahLst/>
              <a:cxnLst>
                <a:cxn ang="0">
                  <a:pos x="4937" y="2589"/>
                </a:cxn>
                <a:cxn ang="0">
                  <a:pos x="4887" y="2622"/>
                </a:cxn>
                <a:cxn ang="0">
                  <a:pos x="4828" y="2656"/>
                </a:cxn>
                <a:cxn ang="0">
                  <a:pos x="4747" y="2696"/>
                </a:cxn>
                <a:cxn ang="0">
                  <a:pos x="4646" y="2736"/>
                </a:cxn>
                <a:cxn ang="0">
                  <a:pos x="4528" y="2774"/>
                </a:cxn>
                <a:cxn ang="0">
                  <a:pos x="4393" y="2803"/>
                </a:cxn>
                <a:cxn ang="0">
                  <a:pos x="4319" y="2812"/>
                </a:cxn>
                <a:cxn ang="0">
                  <a:pos x="4243" y="2819"/>
                </a:cxn>
                <a:cxn ang="0">
                  <a:pos x="4163" y="2820"/>
                </a:cxn>
                <a:cxn ang="0">
                  <a:pos x="4081" y="2817"/>
                </a:cxn>
                <a:cxn ang="0">
                  <a:pos x="3995" y="2807"/>
                </a:cxn>
                <a:cxn ang="0">
                  <a:pos x="3906" y="2793"/>
                </a:cxn>
                <a:cxn ang="0">
                  <a:pos x="3814" y="2772"/>
                </a:cxn>
                <a:cxn ang="0">
                  <a:pos x="3721" y="2743"/>
                </a:cxn>
                <a:cxn ang="0">
                  <a:pos x="3625" y="2706"/>
                </a:cxn>
                <a:cxn ang="0">
                  <a:pos x="3528" y="2661"/>
                </a:cxn>
                <a:cxn ang="0">
                  <a:pos x="3429" y="2607"/>
                </a:cxn>
                <a:cxn ang="0">
                  <a:pos x="3328" y="2543"/>
                </a:cxn>
                <a:cxn ang="0">
                  <a:pos x="3227" y="2470"/>
                </a:cxn>
                <a:cxn ang="0">
                  <a:pos x="3124" y="2384"/>
                </a:cxn>
                <a:cxn ang="0">
                  <a:pos x="3020" y="2289"/>
                </a:cxn>
                <a:cxn ang="0">
                  <a:pos x="2916" y="2181"/>
                </a:cxn>
                <a:cxn ang="0">
                  <a:pos x="2810" y="2061"/>
                </a:cxn>
                <a:cxn ang="0">
                  <a:pos x="2705" y="1927"/>
                </a:cxn>
                <a:cxn ang="0">
                  <a:pos x="2601" y="1792"/>
                </a:cxn>
                <a:cxn ang="0">
                  <a:pos x="2399" y="1537"/>
                </a:cxn>
                <a:cxn ang="0">
                  <a:pos x="2208" y="1307"/>
                </a:cxn>
                <a:cxn ang="0">
                  <a:pos x="2024" y="1101"/>
                </a:cxn>
                <a:cxn ang="0">
                  <a:pos x="1847" y="917"/>
                </a:cxn>
                <a:cxn ang="0">
                  <a:pos x="1677" y="754"/>
                </a:cxn>
                <a:cxn ang="0">
                  <a:pos x="1511" y="611"/>
                </a:cxn>
                <a:cxn ang="0">
                  <a:pos x="1350" y="486"/>
                </a:cxn>
                <a:cxn ang="0">
                  <a:pos x="1191" y="379"/>
                </a:cxn>
                <a:cxn ang="0">
                  <a:pos x="1034" y="287"/>
                </a:cxn>
                <a:cxn ang="0">
                  <a:pos x="879" y="211"/>
                </a:cxn>
                <a:cxn ang="0">
                  <a:pos x="723" y="148"/>
                </a:cxn>
                <a:cxn ang="0">
                  <a:pos x="568" y="96"/>
                </a:cxn>
                <a:cxn ang="0">
                  <a:pos x="410" y="58"/>
                </a:cxn>
                <a:cxn ang="0">
                  <a:pos x="249" y="27"/>
                </a:cxn>
                <a:cxn ang="0">
                  <a:pos x="85" y="8"/>
                </a:cxn>
              </a:cxnLst>
              <a:rect l="0" t="0" r="r" b="b"/>
              <a:pathLst>
                <a:path w="4937" h="2820">
                  <a:moveTo>
                    <a:pt x="4937" y="2589"/>
                  </a:moveTo>
                  <a:lnTo>
                    <a:pt x="4937" y="2589"/>
                  </a:lnTo>
                  <a:lnTo>
                    <a:pt x="4925" y="2599"/>
                  </a:lnTo>
                  <a:lnTo>
                    <a:pt x="4887" y="2622"/>
                  </a:lnTo>
                  <a:lnTo>
                    <a:pt x="4861" y="2638"/>
                  </a:lnTo>
                  <a:lnTo>
                    <a:pt x="4828" y="2656"/>
                  </a:lnTo>
                  <a:lnTo>
                    <a:pt x="4790" y="2675"/>
                  </a:lnTo>
                  <a:lnTo>
                    <a:pt x="4747" y="2696"/>
                  </a:lnTo>
                  <a:lnTo>
                    <a:pt x="4698" y="2717"/>
                  </a:lnTo>
                  <a:lnTo>
                    <a:pt x="4646" y="2736"/>
                  </a:lnTo>
                  <a:lnTo>
                    <a:pt x="4589" y="2756"/>
                  </a:lnTo>
                  <a:lnTo>
                    <a:pt x="4528" y="2774"/>
                  </a:lnTo>
                  <a:lnTo>
                    <a:pt x="4462" y="2790"/>
                  </a:lnTo>
                  <a:lnTo>
                    <a:pt x="4393" y="2803"/>
                  </a:lnTo>
                  <a:lnTo>
                    <a:pt x="4357" y="2807"/>
                  </a:lnTo>
                  <a:lnTo>
                    <a:pt x="4319" y="2812"/>
                  </a:lnTo>
                  <a:lnTo>
                    <a:pt x="4282" y="2816"/>
                  </a:lnTo>
                  <a:lnTo>
                    <a:pt x="4243" y="2819"/>
                  </a:lnTo>
                  <a:lnTo>
                    <a:pt x="4203" y="2820"/>
                  </a:lnTo>
                  <a:lnTo>
                    <a:pt x="4163" y="2820"/>
                  </a:lnTo>
                  <a:lnTo>
                    <a:pt x="4122" y="2819"/>
                  </a:lnTo>
                  <a:lnTo>
                    <a:pt x="4081" y="2817"/>
                  </a:lnTo>
                  <a:lnTo>
                    <a:pt x="4038" y="2812"/>
                  </a:lnTo>
                  <a:lnTo>
                    <a:pt x="3995" y="2807"/>
                  </a:lnTo>
                  <a:lnTo>
                    <a:pt x="3950" y="2801"/>
                  </a:lnTo>
                  <a:lnTo>
                    <a:pt x="3906" y="2793"/>
                  </a:lnTo>
                  <a:lnTo>
                    <a:pt x="3860" y="2783"/>
                  </a:lnTo>
                  <a:lnTo>
                    <a:pt x="3814" y="2772"/>
                  </a:lnTo>
                  <a:lnTo>
                    <a:pt x="3768" y="2757"/>
                  </a:lnTo>
                  <a:lnTo>
                    <a:pt x="3721" y="2743"/>
                  </a:lnTo>
                  <a:lnTo>
                    <a:pt x="3674" y="2725"/>
                  </a:lnTo>
                  <a:lnTo>
                    <a:pt x="3625" y="2706"/>
                  </a:lnTo>
                  <a:lnTo>
                    <a:pt x="3577" y="2685"/>
                  </a:lnTo>
                  <a:lnTo>
                    <a:pt x="3528" y="2661"/>
                  </a:lnTo>
                  <a:lnTo>
                    <a:pt x="3479" y="2635"/>
                  </a:lnTo>
                  <a:lnTo>
                    <a:pt x="3429" y="2607"/>
                  </a:lnTo>
                  <a:lnTo>
                    <a:pt x="3379" y="2577"/>
                  </a:lnTo>
                  <a:lnTo>
                    <a:pt x="3328" y="2543"/>
                  </a:lnTo>
                  <a:lnTo>
                    <a:pt x="3278" y="2507"/>
                  </a:lnTo>
                  <a:lnTo>
                    <a:pt x="3227" y="2470"/>
                  </a:lnTo>
                  <a:lnTo>
                    <a:pt x="3175" y="2428"/>
                  </a:lnTo>
                  <a:lnTo>
                    <a:pt x="3124" y="2384"/>
                  </a:lnTo>
                  <a:lnTo>
                    <a:pt x="3071" y="2338"/>
                  </a:lnTo>
                  <a:lnTo>
                    <a:pt x="3020" y="2289"/>
                  </a:lnTo>
                  <a:lnTo>
                    <a:pt x="2967" y="2236"/>
                  </a:lnTo>
                  <a:lnTo>
                    <a:pt x="2916" y="2181"/>
                  </a:lnTo>
                  <a:lnTo>
                    <a:pt x="2863" y="2123"/>
                  </a:lnTo>
                  <a:lnTo>
                    <a:pt x="2810" y="2061"/>
                  </a:lnTo>
                  <a:lnTo>
                    <a:pt x="2757" y="1995"/>
                  </a:lnTo>
                  <a:lnTo>
                    <a:pt x="2705" y="1927"/>
                  </a:lnTo>
                  <a:lnTo>
                    <a:pt x="2705" y="1927"/>
                  </a:lnTo>
                  <a:lnTo>
                    <a:pt x="2601" y="1792"/>
                  </a:lnTo>
                  <a:lnTo>
                    <a:pt x="2499" y="1661"/>
                  </a:lnTo>
                  <a:lnTo>
                    <a:pt x="2399" y="1537"/>
                  </a:lnTo>
                  <a:lnTo>
                    <a:pt x="2302" y="1419"/>
                  </a:lnTo>
                  <a:lnTo>
                    <a:pt x="2208" y="1307"/>
                  </a:lnTo>
                  <a:lnTo>
                    <a:pt x="2115" y="1201"/>
                  </a:lnTo>
                  <a:lnTo>
                    <a:pt x="2024" y="1101"/>
                  </a:lnTo>
                  <a:lnTo>
                    <a:pt x="1936" y="1007"/>
                  </a:lnTo>
                  <a:lnTo>
                    <a:pt x="1847" y="917"/>
                  </a:lnTo>
                  <a:lnTo>
                    <a:pt x="1761" y="833"/>
                  </a:lnTo>
                  <a:lnTo>
                    <a:pt x="1677" y="754"/>
                  </a:lnTo>
                  <a:lnTo>
                    <a:pt x="1593" y="681"/>
                  </a:lnTo>
                  <a:lnTo>
                    <a:pt x="1511" y="611"/>
                  </a:lnTo>
                  <a:lnTo>
                    <a:pt x="1430" y="547"/>
                  </a:lnTo>
                  <a:lnTo>
                    <a:pt x="1350" y="486"/>
                  </a:lnTo>
                  <a:lnTo>
                    <a:pt x="1270" y="431"/>
                  </a:lnTo>
                  <a:lnTo>
                    <a:pt x="1191" y="379"/>
                  </a:lnTo>
                  <a:lnTo>
                    <a:pt x="1112" y="331"/>
                  </a:lnTo>
                  <a:lnTo>
                    <a:pt x="1034" y="287"/>
                  </a:lnTo>
                  <a:lnTo>
                    <a:pt x="957" y="247"/>
                  </a:lnTo>
                  <a:lnTo>
                    <a:pt x="879" y="211"/>
                  </a:lnTo>
                  <a:lnTo>
                    <a:pt x="801" y="177"/>
                  </a:lnTo>
                  <a:lnTo>
                    <a:pt x="723" y="148"/>
                  </a:lnTo>
                  <a:lnTo>
                    <a:pt x="646" y="121"/>
                  </a:lnTo>
                  <a:lnTo>
                    <a:pt x="568" y="96"/>
                  </a:lnTo>
                  <a:lnTo>
                    <a:pt x="489" y="75"/>
                  </a:lnTo>
                  <a:lnTo>
                    <a:pt x="410" y="58"/>
                  </a:lnTo>
                  <a:lnTo>
                    <a:pt x="330" y="41"/>
                  </a:lnTo>
                  <a:lnTo>
                    <a:pt x="249" y="27"/>
                  </a:lnTo>
                  <a:lnTo>
                    <a:pt x="167" y="16"/>
                  </a:lnTo>
                  <a:lnTo>
                    <a:pt x="85" y="8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spcBef>
                  <a:spcPct val="50000"/>
                </a:spcBef>
              </a:pPr>
              <a:endParaRPr lang="ko-KR" altLang="en-US" sz="1000" b="1" dirty="0" smtClean="0">
                <a:solidFill>
                  <a:srgbClr val="000000"/>
                </a:solidFill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46" name="Freeform 10"/>
            <p:cNvSpPr>
              <a:spLocks/>
            </p:cNvSpPr>
            <p:nvPr userDrawn="1"/>
          </p:nvSpPr>
          <p:spPr bwMode="auto">
            <a:xfrm>
              <a:off x="314" y="676"/>
              <a:ext cx="4975" cy="1375"/>
            </a:xfrm>
            <a:custGeom>
              <a:avLst/>
              <a:gdLst/>
              <a:ahLst/>
              <a:cxnLst>
                <a:cxn ang="0">
                  <a:pos x="4975" y="2501"/>
                </a:cxn>
                <a:cxn ang="0">
                  <a:pos x="4926" y="2537"/>
                </a:cxn>
                <a:cxn ang="0">
                  <a:pos x="4867" y="2571"/>
                </a:cxn>
                <a:cxn ang="0">
                  <a:pos x="4786" y="2613"/>
                </a:cxn>
                <a:cxn ang="0">
                  <a:pos x="4686" y="2656"/>
                </a:cxn>
                <a:cxn ang="0">
                  <a:pos x="4568" y="2695"/>
                </a:cxn>
                <a:cxn ang="0">
                  <a:pos x="4433" y="2727"/>
                </a:cxn>
                <a:cxn ang="0">
                  <a:pos x="4361" y="2739"/>
                </a:cxn>
                <a:cxn ang="0">
                  <a:pos x="4285" y="2747"/>
                </a:cxn>
                <a:cxn ang="0">
                  <a:pos x="4204" y="2750"/>
                </a:cxn>
                <a:cxn ang="0">
                  <a:pos x="4121" y="2748"/>
                </a:cxn>
                <a:cxn ang="0">
                  <a:pos x="4035" y="2740"/>
                </a:cxn>
                <a:cxn ang="0">
                  <a:pos x="3946" y="2727"/>
                </a:cxn>
                <a:cxn ang="0">
                  <a:pos x="3856" y="2708"/>
                </a:cxn>
                <a:cxn ang="0">
                  <a:pos x="3761" y="2680"/>
                </a:cxn>
                <a:cxn ang="0">
                  <a:pos x="3666" y="2645"/>
                </a:cxn>
                <a:cxn ang="0">
                  <a:pos x="3567" y="2603"/>
                </a:cxn>
                <a:cxn ang="0">
                  <a:pos x="3467" y="2550"/>
                </a:cxn>
                <a:cxn ang="0">
                  <a:pos x="3366" y="2488"/>
                </a:cxn>
                <a:cxn ang="0">
                  <a:pos x="3263" y="2416"/>
                </a:cxn>
                <a:cxn ang="0">
                  <a:pos x="3159" y="2333"/>
                </a:cxn>
                <a:cxn ang="0">
                  <a:pos x="3053" y="2240"/>
                </a:cxn>
                <a:cxn ang="0">
                  <a:pos x="2948" y="2133"/>
                </a:cxn>
                <a:cxn ang="0">
                  <a:pos x="2841" y="2014"/>
                </a:cxn>
                <a:cxn ang="0">
                  <a:pos x="2733" y="1883"/>
                </a:cxn>
                <a:cxn ang="0">
                  <a:pos x="2627" y="1747"/>
                </a:cxn>
                <a:cxn ang="0">
                  <a:pos x="2422" y="1495"/>
                </a:cxn>
                <a:cxn ang="0">
                  <a:pos x="2227" y="1269"/>
                </a:cxn>
                <a:cxn ang="0">
                  <a:pos x="2040" y="1066"/>
                </a:cxn>
                <a:cxn ang="0">
                  <a:pos x="1861" y="885"/>
                </a:cxn>
                <a:cxn ang="0">
                  <a:pos x="1687" y="723"/>
                </a:cxn>
                <a:cxn ang="0">
                  <a:pos x="1519" y="583"/>
                </a:cxn>
                <a:cxn ang="0">
                  <a:pos x="1357" y="462"/>
                </a:cxn>
                <a:cxn ang="0">
                  <a:pos x="1196" y="357"/>
                </a:cxn>
                <a:cxn ang="0">
                  <a:pos x="1039" y="268"/>
                </a:cxn>
                <a:cxn ang="0">
                  <a:pos x="882" y="194"/>
                </a:cxn>
                <a:cxn ang="0">
                  <a:pos x="726" y="134"/>
                </a:cxn>
                <a:cxn ang="0">
                  <a:pos x="569" y="86"/>
                </a:cxn>
                <a:cxn ang="0">
                  <a:pos x="410" y="50"/>
                </a:cxn>
                <a:cxn ang="0">
                  <a:pos x="249" y="23"/>
                </a:cxn>
                <a:cxn ang="0">
                  <a:pos x="83" y="5"/>
                </a:cxn>
              </a:cxnLst>
              <a:rect l="0" t="0" r="r" b="b"/>
              <a:pathLst>
                <a:path w="4975" h="2750">
                  <a:moveTo>
                    <a:pt x="4975" y="2501"/>
                  </a:moveTo>
                  <a:lnTo>
                    <a:pt x="4975" y="2501"/>
                  </a:lnTo>
                  <a:lnTo>
                    <a:pt x="4962" y="2511"/>
                  </a:lnTo>
                  <a:lnTo>
                    <a:pt x="4926" y="2537"/>
                  </a:lnTo>
                  <a:lnTo>
                    <a:pt x="4899" y="2553"/>
                  </a:lnTo>
                  <a:lnTo>
                    <a:pt x="4867" y="2571"/>
                  </a:lnTo>
                  <a:lnTo>
                    <a:pt x="4829" y="2592"/>
                  </a:lnTo>
                  <a:lnTo>
                    <a:pt x="4786" y="2613"/>
                  </a:lnTo>
                  <a:lnTo>
                    <a:pt x="4739" y="2635"/>
                  </a:lnTo>
                  <a:lnTo>
                    <a:pt x="4686" y="2656"/>
                  </a:lnTo>
                  <a:lnTo>
                    <a:pt x="4629" y="2676"/>
                  </a:lnTo>
                  <a:lnTo>
                    <a:pt x="4568" y="2695"/>
                  </a:lnTo>
                  <a:lnTo>
                    <a:pt x="4503" y="2713"/>
                  </a:lnTo>
                  <a:lnTo>
                    <a:pt x="4433" y="2727"/>
                  </a:lnTo>
                  <a:lnTo>
                    <a:pt x="4397" y="2734"/>
                  </a:lnTo>
                  <a:lnTo>
                    <a:pt x="4361" y="2739"/>
                  </a:lnTo>
                  <a:lnTo>
                    <a:pt x="4322" y="2743"/>
                  </a:lnTo>
                  <a:lnTo>
                    <a:pt x="4285" y="2747"/>
                  </a:lnTo>
                  <a:lnTo>
                    <a:pt x="4245" y="2748"/>
                  </a:lnTo>
                  <a:lnTo>
                    <a:pt x="4204" y="2750"/>
                  </a:lnTo>
                  <a:lnTo>
                    <a:pt x="4163" y="2750"/>
                  </a:lnTo>
                  <a:lnTo>
                    <a:pt x="4121" y="2748"/>
                  </a:lnTo>
                  <a:lnTo>
                    <a:pt x="4079" y="2745"/>
                  </a:lnTo>
                  <a:lnTo>
                    <a:pt x="4035" y="2740"/>
                  </a:lnTo>
                  <a:lnTo>
                    <a:pt x="3992" y="2735"/>
                  </a:lnTo>
                  <a:lnTo>
                    <a:pt x="3946" y="2727"/>
                  </a:lnTo>
                  <a:lnTo>
                    <a:pt x="3902" y="2719"/>
                  </a:lnTo>
                  <a:lnTo>
                    <a:pt x="3856" y="2708"/>
                  </a:lnTo>
                  <a:lnTo>
                    <a:pt x="3809" y="2695"/>
                  </a:lnTo>
                  <a:lnTo>
                    <a:pt x="3761" y="2680"/>
                  </a:lnTo>
                  <a:lnTo>
                    <a:pt x="3714" y="2664"/>
                  </a:lnTo>
                  <a:lnTo>
                    <a:pt x="3666" y="2645"/>
                  </a:lnTo>
                  <a:lnTo>
                    <a:pt x="3617" y="2626"/>
                  </a:lnTo>
                  <a:lnTo>
                    <a:pt x="3567" y="2603"/>
                  </a:lnTo>
                  <a:lnTo>
                    <a:pt x="3517" y="2577"/>
                  </a:lnTo>
                  <a:lnTo>
                    <a:pt x="3467" y="2550"/>
                  </a:lnTo>
                  <a:lnTo>
                    <a:pt x="3417" y="2521"/>
                  </a:lnTo>
                  <a:lnTo>
                    <a:pt x="3366" y="2488"/>
                  </a:lnTo>
                  <a:lnTo>
                    <a:pt x="3314" y="2453"/>
                  </a:lnTo>
                  <a:lnTo>
                    <a:pt x="3263" y="2416"/>
                  </a:lnTo>
                  <a:lnTo>
                    <a:pt x="3212" y="2375"/>
                  </a:lnTo>
                  <a:lnTo>
                    <a:pt x="3159" y="2333"/>
                  </a:lnTo>
                  <a:lnTo>
                    <a:pt x="3106" y="2288"/>
                  </a:lnTo>
                  <a:lnTo>
                    <a:pt x="3053" y="2240"/>
                  </a:lnTo>
                  <a:lnTo>
                    <a:pt x="3001" y="2188"/>
                  </a:lnTo>
                  <a:lnTo>
                    <a:pt x="2948" y="2133"/>
                  </a:lnTo>
                  <a:lnTo>
                    <a:pt x="2894" y="2075"/>
                  </a:lnTo>
                  <a:lnTo>
                    <a:pt x="2841" y="2014"/>
                  </a:lnTo>
                  <a:lnTo>
                    <a:pt x="2787" y="1951"/>
                  </a:lnTo>
                  <a:lnTo>
                    <a:pt x="2733" y="1883"/>
                  </a:lnTo>
                  <a:lnTo>
                    <a:pt x="2733" y="1883"/>
                  </a:lnTo>
                  <a:lnTo>
                    <a:pt x="2627" y="1747"/>
                  </a:lnTo>
                  <a:lnTo>
                    <a:pt x="2523" y="1618"/>
                  </a:lnTo>
                  <a:lnTo>
                    <a:pt x="2422" y="1495"/>
                  </a:lnTo>
                  <a:lnTo>
                    <a:pt x="2323" y="1379"/>
                  </a:lnTo>
                  <a:lnTo>
                    <a:pt x="2227" y="1269"/>
                  </a:lnTo>
                  <a:lnTo>
                    <a:pt x="2133" y="1164"/>
                  </a:lnTo>
                  <a:lnTo>
                    <a:pt x="2040" y="1066"/>
                  </a:lnTo>
                  <a:lnTo>
                    <a:pt x="1949" y="972"/>
                  </a:lnTo>
                  <a:lnTo>
                    <a:pt x="1861" y="885"/>
                  </a:lnTo>
                  <a:lnTo>
                    <a:pt x="1773" y="801"/>
                  </a:lnTo>
                  <a:lnTo>
                    <a:pt x="1687" y="723"/>
                  </a:lnTo>
                  <a:lnTo>
                    <a:pt x="1602" y="651"/>
                  </a:lnTo>
                  <a:lnTo>
                    <a:pt x="1519" y="583"/>
                  </a:lnTo>
                  <a:lnTo>
                    <a:pt x="1437" y="520"/>
                  </a:lnTo>
                  <a:lnTo>
                    <a:pt x="1357" y="462"/>
                  </a:lnTo>
                  <a:lnTo>
                    <a:pt x="1276" y="407"/>
                  </a:lnTo>
                  <a:lnTo>
                    <a:pt x="1196" y="357"/>
                  </a:lnTo>
                  <a:lnTo>
                    <a:pt x="1116" y="310"/>
                  </a:lnTo>
                  <a:lnTo>
                    <a:pt x="1039" y="268"/>
                  </a:lnTo>
                  <a:lnTo>
                    <a:pt x="960" y="229"/>
                  </a:lnTo>
                  <a:lnTo>
                    <a:pt x="882" y="194"/>
                  </a:lnTo>
                  <a:lnTo>
                    <a:pt x="804" y="162"/>
                  </a:lnTo>
                  <a:lnTo>
                    <a:pt x="726" y="134"/>
                  </a:lnTo>
                  <a:lnTo>
                    <a:pt x="647" y="108"/>
                  </a:lnTo>
                  <a:lnTo>
                    <a:pt x="569" y="86"/>
                  </a:lnTo>
                  <a:lnTo>
                    <a:pt x="490" y="66"/>
                  </a:lnTo>
                  <a:lnTo>
                    <a:pt x="410" y="50"/>
                  </a:lnTo>
                  <a:lnTo>
                    <a:pt x="331" y="36"/>
                  </a:lnTo>
                  <a:lnTo>
                    <a:pt x="249" y="23"/>
                  </a:lnTo>
                  <a:lnTo>
                    <a:pt x="167" y="13"/>
                  </a:lnTo>
                  <a:lnTo>
                    <a:pt x="83" y="5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spcBef>
                  <a:spcPct val="50000"/>
                </a:spcBef>
              </a:pPr>
              <a:endParaRPr lang="ko-KR" altLang="en-US" sz="1000" b="1" dirty="0" smtClean="0">
                <a:solidFill>
                  <a:srgbClr val="000000"/>
                </a:solidFill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47" name="Freeform 11"/>
            <p:cNvSpPr>
              <a:spLocks/>
            </p:cNvSpPr>
            <p:nvPr userDrawn="1"/>
          </p:nvSpPr>
          <p:spPr bwMode="auto">
            <a:xfrm>
              <a:off x="325" y="698"/>
              <a:ext cx="5012" cy="1339"/>
            </a:xfrm>
            <a:custGeom>
              <a:avLst/>
              <a:gdLst/>
              <a:ahLst/>
              <a:cxnLst>
                <a:cxn ang="0">
                  <a:pos x="5012" y="2414"/>
                </a:cxn>
                <a:cxn ang="0">
                  <a:pos x="4964" y="2448"/>
                </a:cxn>
                <a:cxn ang="0">
                  <a:pos x="4904" y="2485"/>
                </a:cxn>
                <a:cxn ang="0">
                  <a:pos x="4825" y="2528"/>
                </a:cxn>
                <a:cxn ang="0">
                  <a:pos x="4725" y="2574"/>
                </a:cxn>
                <a:cxn ang="0">
                  <a:pos x="4608" y="2615"/>
                </a:cxn>
                <a:cxn ang="0">
                  <a:pos x="4474" y="2649"/>
                </a:cxn>
                <a:cxn ang="0">
                  <a:pos x="4402" y="2662"/>
                </a:cxn>
                <a:cxn ang="0">
                  <a:pos x="4325" y="2672"/>
                </a:cxn>
                <a:cxn ang="0">
                  <a:pos x="4246" y="2677"/>
                </a:cxn>
                <a:cxn ang="0">
                  <a:pos x="4163" y="2677"/>
                </a:cxn>
                <a:cxn ang="0">
                  <a:pos x="4077" y="2672"/>
                </a:cxn>
                <a:cxn ang="0">
                  <a:pos x="3988" y="2661"/>
                </a:cxn>
                <a:cxn ang="0">
                  <a:pos x="3896" y="2643"/>
                </a:cxn>
                <a:cxn ang="0">
                  <a:pos x="3802" y="2617"/>
                </a:cxn>
                <a:cxn ang="0">
                  <a:pos x="3705" y="2583"/>
                </a:cxn>
                <a:cxn ang="0">
                  <a:pos x="3606" y="2543"/>
                </a:cxn>
                <a:cxn ang="0">
                  <a:pos x="3506" y="2491"/>
                </a:cxn>
                <a:cxn ang="0">
                  <a:pos x="3403" y="2431"/>
                </a:cxn>
                <a:cxn ang="0">
                  <a:pos x="3299" y="2362"/>
                </a:cxn>
                <a:cxn ang="0">
                  <a:pos x="3194" y="2280"/>
                </a:cxn>
                <a:cxn ang="0">
                  <a:pos x="3087" y="2188"/>
                </a:cxn>
                <a:cxn ang="0">
                  <a:pos x="2980" y="2083"/>
                </a:cxn>
                <a:cxn ang="0">
                  <a:pos x="2870" y="1966"/>
                </a:cxn>
                <a:cxn ang="0">
                  <a:pos x="2762" y="1836"/>
                </a:cxn>
                <a:cxn ang="0">
                  <a:pos x="2654" y="1702"/>
                </a:cxn>
                <a:cxn ang="0">
                  <a:pos x="2444" y="1455"/>
                </a:cxn>
                <a:cxn ang="0">
                  <a:pos x="2245" y="1230"/>
                </a:cxn>
                <a:cxn ang="0">
                  <a:pos x="2057" y="1030"/>
                </a:cxn>
                <a:cxn ang="0">
                  <a:pos x="1873" y="851"/>
                </a:cxn>
                <a:cxn ang="0">
                  <a:pos x="1698" y="692"/>
                </a:cxn>
                <a:cxn ang="0">
                  <a:pos x="1529" y="555"/>
                </a:cxn>
                <a:cxn ang="0">
                  <a:pos x="1364" y="436"/>
                </a:cxn>
                <a:cxn ang="0">
                  <a:pos x="1201" y="334"/>
                </a:cxn>
                <a:cxn ang="0">
                  <a:pos x="1043" y="248"/>
                </a:cxn>
                <a:cxn ang="0">
                  <a:pos x="885" y="177"/>
                </a:cxn>
                <a:cxn ang="0">
                  <a:pos x="728" y="119"/>
                </a:cxn>
                <a:cxn ang="0">
                  <a:pos x="571" y="74"/>
                </a:cxn>
                <a:cxn ang="0">
                  <a:pos x="411" y="42"/>
                </a:cxn>
                <a:cxn ang="0">
                  <a:pos x="250" y="17"/>
                </a:cxn>
                <a:cxn ang="0">
                  <a:pos x="85" y="5"/>
                </a:cxn>
              </a:cxnLst>
              <a:rect l="0" t="0" r="r" b="b"/>
              <a:pathLst>
                <a:path w="5012" h="2678">
                  <a:moveTo>
                    <a:pt x="5012" y="2414"/>
                  </a:moveTo>
                  <a:lnTo>
                    <a:pt x="5012" y="2414"/>
                  </a:lnTo>
                  <a:lnTo>
                    <a:pt x="5000" y="2423"/>
                  </a:lnTo>
                  <a:lnTo>
                    <a:pt x="4964" y="2448"/>
                  </a:lnTo>
                  <a:lnTo>
                    <a:pt x="4937" y="2465"/>
                  </a:lnTo>
                  <a:lnTo>
                    <a:pt x="4904" y="2485"/>
                  </a:lnTo>
                  <a:lnTo>
                    <a:pt x="4868" y="2506"/>
                  </a:lnTo>
                  <a:lnTo>
                    <a:pt x="4825" y="2528"/>
                  </a:lnTo>
                  <a:lnTo>
                    <a:pt x="4778" y="2551"/>
                  </a:lnTo>
                  <a:lnTo>
                    <a:pt x="4725" y="2574"/>
                  </a:lnTo>
                  <a:lnTo>
                    <a:pt x="4670" y="2594"/>
                  </a:lnTo>
                  <a:lnTo>
                    <a:pt x="4608" y="2615"/>
                  </a:lnTo>
                  <a:lnTo>
                    <a:pt x="4543" y="2635"/>
                  </a:lnTo>
                  <a:lnTo>
                    <a:pt x="4474" y="2649"/>
                  </a:lnTo>
                  <a:lnTo>
                    <a:pt x="4439" y="2657"/>
                  </a:lnTo>
                  <a:lnTo>
                    <a:pt x="4402" y="2662"/>
                  </a:lnTo>
                  <a:lnTo>
                    <a:pt x="4364" y="2669"/>
                  </a:lnTo>
                  <a:lnTo>
                    <a:pt x="4325" y="2672"/>
                  </a:lnTo>
                  <a:lnTo>
                    <a:pt x="4286" y="2675"/>
                  </a:lnTo>
                  <a:lnTo>
                    <a:pt x="4246" y="2677"/>
                  </a:lnTo>
                  <a:lnTo>
                    <a:pt x="4204" y="2678"/>
                  </a:lnTo>
                  <a:lnTo>
                    <a:pt x="4163" y="2677"/>
                  </a:lnTo>
                  <a:lnTo>
                    <a:pt x="4120" y="2675"/>
                  </a:lnTo>
                  <a:lnTo>
                    <a:pt x="4077" y="2672"/>
                  </a:lnTo>
                  <a:lnTo>
                    <a:pt x="4032" y="2667"/>
                  </a:lnTo>
                  <a:lnTo>
                    <a:pt x="3988" y="2661"/>
                  </a:lnTo>
                  <a:lnTo>
                    <a:pt x="3942" y="2653"/>
                  </a:lnTo>
                  <a:lnTo>
                    <a:pt x="3896" y="2643"/>
                  </a:lnTo>
                  <a:lnTo>
                    <a:pt x="3849" y="2630"/>
                  </a:lnTo>
                  <a:lnTo>
                    <a:pt x="3802" y="2617"/>
                  </a:lnTo>
                  <a:lnTo>
                    <a:pt x="3753" y="2601"/>
                  </a:lnTo>
                  <a:lnTo>
                    <a:pt x="3705" y="2583"/>
                  </a:lnTo>
                  <a:lnTo>
                    <a:pt x="3656" y="2564"/>
                  </a:lnTo>
                  <a:lnTo>
                    <a:pt x="3606" y="2543"/>
                  </a:lnTo>
                  <a:lnTo>
                    <a:pt x="3556" y="2519"/>
                  </a:lnTo>
                  <a:lnTo>
                    <a:pt x="3506" y="2491"/>
                  </a:lnTo>
                  <a:lnTo>
                    <a:pt x="3455" y="2464"/>
                  </a:lnTo>
                  <a:lnTo>
                    <a:pt x="3403" y="2431"/>
                  </a:lnTo>
                  <a:lnTo>
                    <a:pt x="3352" y="2398"/>
                  </a:lnTo>
                  <a:lnTo>
                    <a:pt x="3299" y="2362"/>
                  </a:lnTo>
                  <a:lnTo>
                    <a:pt x="3246" y="2322"/>
                  </a:lnTo>
                  <a:lnTo>
                    <a:pt x="3194" y="2280"/>
                  </a:lnTo>
                  <a:lnTo>
                    <a:pt x="3141" y="2236"/>
                  </a:lnTo>
                  <a:lnTo>
                    <a:pt x="3087" y="2188"/>
                  </a:lnTo>
                  <a:lnTo>
                    <a:pt x="3033" y="2138"/>
                  </a:lnTo>
                  <a:lnTo>
                    <a:pt x="2980" y="2083"/>
                  </a:lnTo>
                  <a:lnTo>
                    <a:pt x="2924" y="2026"/>
                  </a:lnTo>
                  <a:lnTo>
                    <a:pt x="2870" y="1966"/>
                  </a:lnTo>
                  <a:lnTo>
                    <a:pt x="2816" y="1903"/>
                  </a:lnTo>
                  <a:lnTo>
                    <a:pt x="2762" y="1836"/>
                  </a:lnTo>
                  <a:lnTo>
                    <a:pt x="2762" y="1836"/>
                  </a:lnTo>
                  <a:lnTo>
                    <a:pt x="2654" y="1702"/>
                  </a:lnTo>
                  <a:lnTo>
                    <a:pt x="2548" y="1576"/>
                  </a:lnTo>
                  <a:lnTo>
                    <a:pt x="2444" y="1455"/>
                  </a:lnTo>
                  <a:lnTo>
                    <a:pt x="2344" y="1338"/>
                  </a:lnTo>
                  <a:lnTo>
                    <a:pt x="2245" y="1230"/>
                  </a:lnTo>
                  <a:lnTo>
                    <a:pt x="2150" y="1127"/>
                  </a:lnTo>
                  <a:lnTo>
                    <a:pt x="2057" y="1030"/>
                  </a:lnTo>
                  <a:lnTo>
                    <a:pt x="1963" y="938"/>
                  </a:lnTo>
                  <a:lnTo>
                    <a:pt x="1873" y="851"/>
                  </a:lnTo>
                  <a:lnTo>
                    <a:pt x="1786" y="770"/>
                  </a:lnTo>
                  <a:lnTo>
                    <a:pt x="1698" y="692"/>
                  </a:lnTo>
                  <a:lnTo>
                    <a:pt x="1612" y="621"/>
                  </a:lnTo>
                  <a:lnTo>
                    <a:pt x="1529" y="555"/>
                  </a:lnTo>
                  <a:lnTo>
                    <a:pt x="1446" y="494"/>
                  </a:lnTo>
                  <a:lnTo>
                    <a:pt x="1364" y="436"/>
                  </a:lnTo>
                  <a:lnTo>
                    <a:pt x="1282" y="382"/>
                  </a:lnTo>
                  <a:lnTo>
                    <a:pt x="1201" y="334"/>
                  </a:lnTo>
                  <a:lnTo>
                    <a:pt x="1122" y="289"/>
                  </a:lnTo>
                  <a:lnTo>
                    <a:pt x="1043" y="248"/>
                  </a:lnTo>
                  <a:lnTo>
                    <a:pt x="964" y="210"/>
                  </a:lnTo>
                  <a:lnTo>
                    <a:pt x="885" y="177"/>
                  </a:lnTo>
                  <a:lnTo>
                    <a:pt x="807" y="147"/>
                  </a:lnTo>
                  <a:lnTo>
                    <a:pt x="728" y="119"/>
                  </a:lnTo>
                  <a:lnTo>
                    <a:pt x="649" y="95"/>
                  </a:lnTo>
                  <a:lnTo>
                    <a:pt x="571" y="74"/>
                  </a:lnTo>
                  <a:lnTo>
                    <a:pt x="490" y="56"/>
                  </a:lnTo>
                  <a:lnTo>
                    <a:pt x="411" y="42"/>
                  </a:lnTo>
                  <a:lnTo>
                    <a:pt x="331" y="29"/>
                  </a:lnTo>
                  <a:lnTo>
                    <a:pt x="250" y="17"/>
                  </a:lnTo>
                  <a:lnTo>
                    <a:pt x="167" y="9"/>
                  </a:lnTo>
                  <a:lnTo>
                    <a:pt x="85" y="5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spcBef>
                  <a:spcPct val="50000"/>
                </a:spcBef>
              </a:pPr>
              <a:endParaRPr lang="ko-KR" altLang="en-US" sz="1000" b="1" dirty="0" smtClean="0">
                <a:solidFill>
                  <a:srgbClr val="000000"/>
                </a:solidFill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48" name="Freeform 12"/>
            <p:cNvSpPr>
              <a:spLocks/>
            </p:cNvSpPr>
            <p:nvPr userDrawn="1"/>
          </p:nvSpPr>
          <p:spPr bwMode="auto">
            <a:xfrm>
              <a:off x="336" y="720"/>
              <a:ext cx="5049" cy="1304"/>
            </a:xfrm>
            <a:custGeom>
              <a:avLst/>
              <a:gdLst/>
              <a:ahLst/>
              <a:cxnLst>
                <a:cxn ang="0">
                  <a:pos x="5049" y="2324"/>
                </a:cxn>
                <a:cxn ang="0">
                  <a:pos x="5000" y="2361"/>
                </a:cxn>
                <a:cxn ang="0">
                  <a:pos x="4942" y="2398"/>
                </a:cxn>
                <a:cxn ang="0">
                  <a:pos x="4863" y="2443"/>
                </a:cxn>
                <a:cxn ang="0">
                  <a:pos x="4764" y="2492"/>
                </a:cxn>
                <a:cxn ang="0">
                  <a:pos x="4647" y="2537"/>
                </a:cxn>
                <a:cxn ang="0">
                  <a:pos x="4514" y="2574"/>
                </a:cxn>
                <a:cxn ang="0">
                  <a:pos x="4442" y="2589"/>
                </a:cxn>
                <a:cxn ang="0">
                  <a:pos x="4366" y="2598"/>
                </a:cxn>
                <a:cxn ang="0">
                  <a:pos x="4286" y="2605"/>
                </a:cxn>
                <a:cxn ang="0">
                  <a:pos x="4203" y="2608"/>
                </a:cxn>
                <a:cxn ang="0">
                  <a:pos x="4117" y="2603"/>
                </a:cxn>
                <a:cxn ang="0">
                  <a:pos x="4027" y="2593"/>
                </a:cxn>
                <a:cxn ang="0">
                  <a:pos x="3935" y="2577"/>
                </a:cxn>
                <a:cxn ang="0">
                  <a:pos x="3841" y="2555"/>
                </a:cxn>
                <a:cxn ang="0">
                  <a:pos x="3744" y="2522"/>
                </a:cxn>
                <a:cxn ang="0">
                  <a:pos x="3645" y="2484"/>
                </a:cxn>
                <a:cxn ang="0">
                  <a:pos x="3544" y="2434"/>
                </a:cxn>
                <a:cxn ang="0">
                  <a:pos x="3439" y="2375"/>
                </a:cxn>
                <a:cxn ang="0">
                  <a:pos x="3335" y="2308"/>
                </a:cxn>
                <a:cxn ang="0">
                  <a:pos x="3228" y="2229"/>
                </a:cxn>
                <a:cxn ang="0">
                  <a:pos x="3120" y="2137"/>
                </a:cxn>
                <a:cxn ang="0">
                  <a:pos x="3010" y="2035"/>
                </a:cxn>
                <a:cxn ang="0">
                  <a:pos x="2901" y="1919"/>
                </a:cxn>
                <a:cxn ang="0">
                  <a:pos x="2790" y="1789"/>
                </a:cxn>
                <a:cxn ang="0">
                  <a:pos x="2679" y="1659"/>
                </a:cxn>
                <a:cxn ang="0">
                  <a:pos x="2466" y="1413"/>
                </a:cxn>
                <a:cxn ang="0">
                  <a:pos x="2265" y="1192"/>
                </a:cxn>
                <a:cxn ang="0">
                  <a:pos x="2072" y="993"/>
                </a:cxn>
                <a:cxn ang="0">
                  <a:pos x="1887" y="819"/>
                </a:cxn>
                <a:cxn ang="0">
                  <a:pos x="1710" y="664"/>
                </a:cxn>
                <a:cxn ang="0">
                  <a:pos x="1537" y="528"/>
                </a:cxn>
                <a:cxn ang="0">
                  <a:pos x="1371" y="412"/>
                </a:cxn>
                <a:cxn ang="0">
                  <a:pos x="1207" y="312"/>
                </a:cxn>
                <a:cxn ang="0">
                  <a:pos x="1047" y="230"/>
                </a:cxn>
                <a:cxn ang="0">
                  <a:pos x="888" y="160"/>
                </a:cxn>
                <a:cxn ang="0">
                  <a:pos x="731" y="107"/>
                </a:cxn>
                <a:cxn ang="0">
                  <a:pos x="572" y="65"/>
                </a:cxn>
                <a:cxn ang="0">
                  <a:pos x="413" y="34"/>
                </a:cxn>
                <a:cxn ang="0">
                  <a:pos x="250" y="15"/>
                </a:cxn>
                <a:cxn ang="0">
                  <a:pos x="85" y="4"/>
                </a:cxn>
              </a:cxnLst>
              <a:rect l="0" t="0" r="r" b="b"/>
              <a:pathLst>
                <a:path w="5049" h="2608">
                  <a:moveTo>
                    <a:pt x="5049" y="2324"/>
                  </a:moveTo>
                  <a:lnTo>
                    <a:pt x="5049" y="2324"/>
                  </a:lnTo>
                  <a:lnTo>
                    <a:pt x="5036" y="2334"/>
                  </a:lnTo>
                  <a:lnTo>
                    <a:pt x="5000" y="2361"/>
                  </a:lnTo>
                  <a:lnTo>
                    <a:pt x="4974" y="2379"/>
                  </a:lnTo>
                  <a:lnTo>
                    <a:pt x="4942" y="2398"/>
                  </a:lnTo>
                  <a:lnTo>
                    <a:pt x="4906" y="2421"/>
                  </a:lnTo>
                  <a:lnTo>
                    <a:pt x="4863" y="2443"/>
                  </a:lnTo>
                  <a:lnTo>
                    <a:pt x="4815" y="2468"/>
                  </a:lnTo>
                  <a:lnTo>
                    <a:pt x="4764" y="2492"/>
                  </a:lnTo>
                  <a:lnTo>
                    <a:pt x="4709" y="2514"/>
                  </a:lnTo>
                  <a:lnTo>
                    <a:pt x="4647" y="2537"/>
                  </a:lnTo>
                  <a:lnTo>
                    <a:pt x="4584" y="2556"/>
                  </a:lnTo>
                  <a:lnTo>
                    <a:pt x="4514" y="2574"/>
                  </a:lnTo>
                  <a:lnTo>
                    <a:pt x="4478" y="2581"/>
                  </a:lnTo>
                  <a:lnTo>
                    <a:pt x="4442" y="2589"/>
                  </a:lnTo>
                  <a:lnTo>
                    <a:pt x="4404" y="2593"/>
                  </a:lnTo>
                  <a:lnTo>
                    <a:pt x="4366" y="2598"/>
                  </a:lnTo>
                  <a:lnTo>
                    <a:pt x="4327" y="2603"/>
                  </a:lnTo>
                  <a:lnTo>
                    <a:pt x="4286" y="2605"/>
                  </a:lnTo>
                  <a:lnTo>
                    <a:pt x="4245" y="2606"/>
                  </a:lnTo>
                  <a:lnTo>
                    <a:pt x="4203" y="2608"/>
                  </a:lnTo>
                  <a:lnTo>
                    <a:pt x="4160" y="2606"/>
                  </a:lnTo>
                  <a:lnTo>
                    <a:pt x="4117" y="2603"/>
                  </a:lnTo>
                  <a:lnTo>
                    <a:pt x="4073" y="2600"/>
                  </a:lnTo>
                  <a:lnTo>
                    <a:pt x="4027" y="2593"/>
                  </a:lnTo>
                  <a:lnTo>
                    <a:pt x="3982" y="2587"/>
                  </a:lnTo>
                  <a:lnTo>
                    <a:pt x="3935" y="2577"/>
                  </a:lnTo>
                  <a:lnTo>
                    <a:pt x="3888" y="2566"/>
                  </a:lnTo>
                  <a:lnTo>
                    <a:pt x="3841" y="2555"/>
                  </a:lnTo>
                  <a:lnTo>
                    <a:pt x="3792" y="2540"/>
                  </a:lnTo>
                  <a:lnTo>
                    <a:pt x="3744" y="2522"/>
                  </a:lnTo>
                  <a:lnTo>
                    <a:pt x="3695" y="2505"/>
                  </a:lnTo>
                  <a:lnTo>
                    <a:pt x="3645" y="2484"/>
                  </a:lnTo>
                  <a:lnTo>
                    <a:pt x="3594" y="2459"/>
                  </a:lnTo>
                  <a:lnTo>
                    <a:pt x="3544" y="2434"/>
                  </a:lnTo>
                  <a:lnTo>
                    <a:pt x="3492" y="2406"/>
                  </a:lnTo>
                  <a:lnTo>
                    <a:pt x="3439" y="2375"/>
                  </a:lnTo>
                  <a:lnTo>
                    <a:pt x="3388" y="2343"/>
                  </a:lnTo>
                  <a:lnTo>
                    <a:pt x="3335" y="2308"/>
                  </a:lnTo>
                  <a:lnTo>
                    <a:pt x="3281" y="2269"/>
                  </a:lnTo>
                  <a:lnTo>
                    <a:pt x="3228" y="2229"/>
                  </a:lnTo>
                  <a:lnTo>
                    <a:pt x="3174" y="2183"/>
                  </a:lnTo>
                  <a:lnTo>
                    <a:pt x="3120" y="2137"/>
                  </a:lnTo>
                  <a:lnTo>
                    <a:pt x="3066" y="2086"/>
                  </a:lnTo>
                  <a:lnTo>
                    <a:pt x="3010" y="2035"/>
                  </a:lnTo>
                  <a:lnTo>
                    <a:pt x="2956" y="1978"/>
                  </a:lnTo>
                  <a:lnTo>
                    <a:pt x="2901" y="1919"/>
                  </a:lnTo>
                  <a:lnTo>
                    <a:pt x="2845" y="1856"/>
                  </a:lnTo>
                  <a:lnTo>
                    <a:pt x="2790" y="1789"/>
                  </a:lnTo>
                  <a:lnTo>
                    <a:pt x="2790" y="1789"/>
                  </a:lnTo>
                  <a:lnTo>
                    <a:pt x="2679" y="1659"/>
                  </a:lnTo>
                  <a:lnTo>
                    <a:pt x="2572" y="1533"/>
                  </a:lnTo>
                  <a:lnTo>
                    <a:pt x="2466" y="1413"/>
                  </a:lnTo>
                  <a:lnTo>
                    <a:pt x="2365" y="1299"/>
                  </a:lnTo>
                  <a:lnTo>
                    <a:pt x="2265" y="1192"/>
                  </a:lnTo>
                  <a:lnTo>
                    <a:pt x="2168" y="1090"/>
                  </a:lnTo>
                  <a:lnTo>
                    <a:pt x="2072" y="993"/>
                  </a:lnTo>
                  <a:lnTo>
                    <a:pt x="1979" y="903"/>
                  </a:lnTo>
                  <a:lnTo>
                    <a:pt x="1887" y="819"/>
                  </a:lnTo>
                  <a:lnTo>
                    <a:pt x="1797" y="738"/>
                  </a:lnTo>
                  <a:lnTo>
                    <a:pt x="1710" y="664"/>
                  </a:lnTo>
                  <a:lnTo>
                    <a:pt x="1622" y="593"/>
                  </a:lnTo>
                  <a:lnTo>
                    <a:pt x="1537" y="528"/>
                  </a:lnTo>
                  <a:lnTo>
                    <a:pt x="1453" y="467"/>
                  </a:lnTo>
                  <a:lnTo>
                    <a:pt x="1371" y="412"/>
                  </a:lnTo>
                  <a:lnTo>
                    <a:pt x="1287" y="360"/>
                  </a:lnTo>
                  <a:lnTo>
                    <a:pt x="1207" y="312"/>
                  </a:lnTo>
                  <a:lnTo>
                    <a:pt x="1126" y="268"/>
                  </a:lnTo>
                  <a:lnTo>
                    <a:pt x="1047" y="230"/>
                  </a:lnTo>
                  <a:lnTo>
                    <a:pt x="967" y="192"/>
                  </a:lnTo>
                  <a:lnTo>
                    <a:pt x="888" y="160"/>
                  </a:lnTo>
                  <a:lnTo>
                    <a:pt x="808" y="133"/>
                  </a:lnTo>
                  <a:lnTo>
                    <a:pt x="731" y="107"/>
                  </a:lnTo>
                  <a:lnTo>
                    <a:pt x="652" y="84"/>
                  </a:lnTo>
                  <a:lnTo>
                    <a:pt x="572" y="65"/>
                  </a:lnTo>
                  <a:lnTo>
                    <a:pt x="492" y="49"/>
                  </a:lnTo>
                  <a:lnTo>
                    <a:pt x="413" y="34"/>
                  </a:lnTo>
                  <a:lnTo>
                    <a:pt x="332" y="23"/>
                  </a:lnTo>
                  <a:lnTo>
                    <a:pt x="250" y="15"/>
                  </a:lnTo>
                  <a:lnTo>
                    <a:pt x="168" y="8"/>
                  </a:lnTo>
                  <a:lnTo>
                    <a:pt x="85" y="4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spcBef>
                  <a:spcPct val="50000"/>
                </a:spcBef>
              </a:pPr>
              <a:endParaRPr lang="ko-KR" altLang="en-US" sz="1000" b="1" dirty="0" smtClean="0">
                <a:solidFill>
                  <a:srgbClr val="000000"/>
                </a:solidFill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49" name="Freeform 13"/>
            <p:cNvSpPr>
              <a:spLocks/>
            </p:cNvSpPr>
            <p:nvPr userDrawn="1"/>
          </p:nvSpPr>
          <p:spPr bwMode="auto">
            <a:xfrm>
              <a:off x="349" y="742"/>
              <a:ext cx="5081" cy="1267"/>
            </a:xfrm>
            <a:custGeom>
              <a:avLst/>
              <a:gdLst/>
              <a:ahLst/>
              <a:cxnLst>
                <a:cxn ang="0">
                  <a:pos x="5081" y="2233"/>
                </a:cxn>
                <a:cxn ang="0">
                  <a:pos x="5034" y="2270"/>
                </a:cxn>
                <a:cxn ang="0">
                  <a:pos x="4977" y="2309"/>
                </a:cxn>
                <a:cxn ang="0">
                  <a:pos x="4898" y="2355"/>
                </a:cxn>
                <a:cxn ang="0">
                  <a:pos x="4801" y="2405"/>
                </a:cxn>
                <a:cxn ang="0">
                  <a:pos x="4684" y="2454"/>
                </a:cxn>
                <a:cxn ang="0">
                  <a:pos x="4551" y="2494"/>
                </a:cxn>
                <a:cxn ang="0">
                  <a:pos x="4479" y="2509"/>
                </a:cxn>
                <a:cxn ang="0">
                  <a:pos x="4404" y="2522"/>
                </a:cxn>
                <a:cxn ang="0">
                  <a:pos x="4323" y="2530"/>
                </a:cxn>
                <a:cxn ang="0">
                  <a:pos x="4240" y="2533"/>
                </a:cxn>
                <a:cxn ang="0">
                  <a:pos x="4154" y="2531"/>
                </a:cxn>
                <a:cxn ang="0">
                  <a:pos x="4065" y="2523"/>
                </a:cxn>
                <a:cxn ang="0">
                  <a:pos x="3974" y="2509"/>
                </a:cxn>
                <a:cxn ang="0">
                  <a:pos x="3878" y="2488"/>
                </a:cxn>
                <a:cxn ang="0">
                  <a:pos x="3781" y="2459"/>
                </a:cxn>
                <a:cxn ang="0">
                  <a:pos x="3681" y="2420"/>
                </a:cxn>
                <a:cxn ang="0">
                  <a:pos x="3579" y="2373"/>
                </a:cxn>
                <a:cxn ang="0">
                  <a:pos x="3475" y="2317"/>
                </a:cxn>
                <a:cxn ang="0">
                  <a:pos x="3368" y="2250"/>
                </a:cxn>
                <a:cxn ang="0">
                  <a:pos x="3260" y="2171"/>
                </a:cxn>
                <a:cxn ang="0">
                  <a:pos x="3152" y="2082"/>
                </a:cxn>
                <a:cxn ang="0">
                  <a:pos x="3041" y="1982"/>
                </a:cxn>
                <a:cxn ang="0">
                  <a:pos x="2928" y="1868"/>
                </a:cxn>
                <a:cxn ang="0">
                  <a:pos x="2814" y="1742"/>
                </a:cxn>
                <a:cxn ang="0">
                  <a:pos x="2703" y="1611"/>
                </a:cxn>
                <a:cxn ang="0">
                  <a:pos x="2487" y="1369"/>
                </a:cxn>
                <a:cxn ang="0">
                  <a:pos x="2281" y="1151"/>
                </a:cxn>
                <a:cxn ang="0">
                  <a:pos x="2085" y="955"/>
                </a:cxn>
                <a:cxn ang="0">
                  <a:pos x="1898" y="783"/>
                </a:cxn>
                <a:cxn ang="0">
                  <a:pos x="1717" y="631"/>
                </a:cxn>
                <a:cxn ang="0">
                  <a:pos x="1544" y="498"/>
                </a:cxn>
                <a:cxn ang="0">
                  <a:pos x="1376" y="385"/>
                </a:cxn>
                <a:cxn ang="0">
                  <a:pos x="1211" y="289"/>
                </a:cxn>
                <a:cxn ang="0">
                  <a:pos x="1050" y="208"/>
                </a:cxn>
                <a:cxn ang="0">
                  <a:pos x="890" y="143"/>
                </a:cxn>
                <a:cxn ang="0">
                  <a:pos x="732" y="92"/>
                </a:cxn>
                <a:cxn ang="0">
                  <a:pos x="572" y="53"/>
                </a:cxn>
                <a:cxn ang="0">
                  <a:pos x="412" y="25"/>
                </a:cxn>
                <a:cxn ang="0">
                  <a:pos x="250" y="8"/>
                </a:cxn>
                <a:cxn ang="0">
                  <a:pos x="85" y="1"/>
                </a:cxn>
              </a:cxnLst>
              <a:rect l="0" t="0" r="r" b="b"/>
              <a:pathLst>
                <a:path w="5081" h="2533">
                  <a:moveTo>
                    <a:pt x="5081" y="2233"/>
                  </a:moveTo>
                  <a:lnTo>
                    <a:pt x="5081" y="2233"/>
                  </a:lnTo>
                  <a:lnTo>
                    <a:pt x="5070" y="2242"/>
                  </a:lnTo>
                  <a:lnTo>
                    <a:pt x="5034" y="2270"/>
                  </a:lnTo>
                  <a:lnTo>
                    <a:pt x="5008" y="2288"/>
                  </a:lnTo>
                  <a:lnTo>
                    <a:pt x="4977" y="2309"/>
                  </a:lnTo>
                  <a:lnTo>
                    <a:pt x="4940" y="2333"/>
                  </a:lnTo>
                  <a:lnTo>
                    <a:pt x="4898" y="2355"/>
                  </a:lnTo>
                  <a:lnTo>
                    <a:pt x="4852" y="2381"/>
                  </a:lnTo>
                  <a:lnTo>
                    <a:pt x="4801" y="2405"/>
                  </a:lnTo>
                  <a:lnTo>
                    <a:pt x="4744" y="2430"/>
                  </a:lnTo>
                  <a:lnTo>
                    <a:pt x="4684" y="2454"/>
                  </a:lnTo>
                  <a:lnTo>
                    <a:pt x="4621" y="2475"/>
                  </a:lnTo>
                  <a:lnTo>
                    <a:pt x="4551" y="2494"/>
                  </a:lnTo>
                  <a:lnTo>
                    <a:pt x="4516" y="2502"/>
                  </a:lnTo>
                  <a:lnTo>
                    <a:pt x="4479" y="2509"/>
                  </a:lnTo>
                  <a:lnTo>
                    <a:pt x="4441" y="2517"/>
                  </a:lnTo>
                  <a:lnTo>
                    <a:pt x="4404" y="2522"/>
                  </a:lnTo>
                  <a:lnTo>
                    <a:pt x="4364" y="2526"/>
                  </a:lnTo>
                  <a:lnTo>
                    <a:pt x="4323" y="2530"/>
                  </a:lnTo>
                  <a:lnTo>
                    <a:pt x="4283" y="2533"/>
                  </a:lnTo>
                  <a:lnTo>
                    <a:pt x="4240" y="2533"/>
                  </a:lnTo>
                  <a:lnTo>
                    <a:pt x="4198" y="2533"/>
                  </a:lnTo>
                  <a:lnTo>
                    <a:pt x="4154" y="2531"/>
                  </a:lnTo>
                  <a:lnTo>
                    <a:pt x="4110" y="2528"/>
                  </a:lnTo>
                  <a:lnTo>
                    <a:pt x="4065" y="2523"/>
                  </a:lnTo>
                  <a:lnTo>
                    <a:pt x="4019" y="2517"/>
                  </a:lnTo>
                  <a:lnTo>
                    <a:pt x="3974" y="2509"/>
                  </a:lnTo>
                  <a:lnTo>
                    <a:pt x="3926" y="2499"/>
                  </a:lnTo>
                  <a:lnTo>
                    <a:pt x="3878" y="2488"/>
                  </a:lnTo>
                  <a:lnTo>
                    <a:pt x="3829" y="2473"/>
                  </a:lnTo>
                  <a:lnTo>
                    <a:pt x="3781" y="2459"/>
                  </a:lnTo>
                  <a:lnTo>
                    <a:pt x="3731" y="2439"/>
                  </a:lnTo>
                  <a:lnTo>
                    <a:pt x="3681" y="2420"/>
                  </a:lnTo>
                  <a:lnTo>
                    <a:pt x="3631" y="2397"/>
                  </a:lnTo>
                  <a:lnTo>
                    <a:pt x="3579" y="2373"/>
                  </a:lnTo>
                  <a:lnTo>
                    <a:pt x="3526" y="2346"/>
                  </a:lnTo>
                  <a:lnTo>
                    <a:pt x="3475" y="2317"/>
                  </a:lnTo>
                  <a:lnTo>
                    <a:pt x="3421" y="2284"/>
                  </a:lnTo>
                  <a:lnTo>
                    <a:pt x="3368" y="2250"/>
                  </a:lnTo>
                  <a:lnTo>
                    <a:pt x="3314" y="2212"/>
                  </a:lnTo>
                  <a:lnTo>
                    <a:pt x="3260" y="2171"/>
                  </a:lnTo>
                  <a:lnTo>
                    <a:pt x="3206" y="2129"/>
                  </a:lnTo>
                  <a:lnTo>
                    <a:pt x="3152" y="2082"/>
                  </a:lnTo>
                  <a:lnTo>
                    <a:pt x="3096" y="2034"/>
                  </a:lnTo>
                  <a:lnTo>
                    <a:pt x="3041" y="1982"/>
                  </a:lnTo>
                  <a:lnTo>
                    <a:pt x="2984" y="1926"/>
                  </a:lnTo>
                  <a:lnTo>
                    <a:pt x="2928" y="1868"/>
                  </a:lnTo>
                  <a:lnTo>
                    <a:pt x="2871" y="1806"/>
                  </a:lnTo>
                  <a:lnTo>
                    <a:pt x="2814" y="1742"/>
                  </a:lnTo>
                  <a:lnTo>
                    <a:pt x="2814" y="1742"/>
                  </a:lnTo>
                  <a:lnTo>
                    <a:pt x="2703" y="1611"/>
                  </a:lnTo>
                  <a:lnTo>
                    <a:pt x="2593" y="1487"/>
                  </a:lnTo>
                  <a:lnTo>
                    <a:pt x="2487" y="1369"/>
                  </a:lnTo>
                  <a:lnTo>
                    <a:pt x="2382" y="1256"/>
                  </a:lnTo>
                  <a:lnTo>
                    <a:pt x="2281" y="1151"/>
                  </a:lnTo>
                  <a:lnTo>
                    <a:pt x="2182" y="1051"/>
                  </a:lnTo>
                  <a:lnTo>
                    <a:pt x="2085" y="955"/>
                  </a:lnTo>
                  <a:lnTo>
                    <a:pt x="1991" y="867"/>
                  </a:lnTo>
                  <a:lnTo>
                    <a:pt x="1898" y="783"/>
                  </a:lnTo>
                  <a:lnTo>
                    <a:pt x="1808" y="705"/>
                  </a:lnTo>
                  <a:lnTo>
                    <a:pt x="1717" y="631"/>
                  </a:lnTo>
                  <a:lnTo>
                    <a:pt x="1630" y="563"/>
                  </a:lnTo>
                  <a:lnTo>
                    <a:pt x="1544" y="498"/>
                  </a:lnTo>
                  <a:lnTo>
                    <a:pt x="1459" y="439"/>
                  </a:lnTo>
                  <a:lnTo>
                    <a:pt x="1376" y="385"/>
                  </a:lnTo>
                  <a:lnTo>
                    <a:pt x="1292" y="334"/>
                  </a:lnTo>
                  <a:lnTo>
                    <a:pt x="1211" y="289"/>
                  </a:lnTo>
                  <a:lnTo>
                    <a:pt x="1130" y="247"/>
                  </a:lnTo>
                  <a:lnTo>
                    <a:pt x="1050" y="208"/>
                  </a:lnTo>
                  <a:lnTo>
                    <a:pt x="969" y="174"/>
                  </a:lnTo>
                  <a:lnTo>
                    <a:pt x="890" y="143"/>
                  </a:lnTo>
                  <a:lnTo>
                    <a:pt x="811" y="116"/>
                  </a:lnTo>
                  <a:lnTo>
                    <a:pt x="732" y="92"/>
                  </a:lnTo>
                  <a:lnTo>
                    <a:pt x="651" y="71"/>
                  </a:lnTo>
                  <a:lnTo>
                    <a:pt x="572" y="53"/>
                  </a:lnTo>
                  <a:lnTo>
                    <a:pt x="493" y="37"/>
                  </a:lnTo>
                  <a:lnTo>
                    <a:pt x="412" y="25"/>
                  </a:lnTo>
                  <a:lnTo>
                    <a:pt x="332" y="16"/>
                  </a:lnTo>
                  <a:lnTo>
                    <a:pt x="250" y="8"/>
                  </a:lnTo>
                  <a:lnTo>
                    <a:pt x="168" y="3"/>
                  </a:lnTo>
                  <a:lnTo>
                    <a:pt x="85" y="1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spcBef>
                  <a:spcPct val="50000"/>
                </a:spcBef>
              </a:pPr>
              <a:endParaRPr lang="ko-KR" altLang="en-US" sz="1000" b="1" dirty="0" smtClean="0">
                <a:solidFill>
                  <a:srgbClr val="000000"/>
                </a:solidFill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50" name="Freeform 14"/>
            <p:cNvSpPr>
              <a:spLocks/>
            </p:cNvSpPr>
            <p:nvPr userDrawn="1"/>
          </p:nvSpPr>
          <p:spPr bwMode="auto">
            <a:xfrm>
              <a:off x="361" y="765"/>
              <a:ext cx="5115" cy="1230"/>
            </a:xfrm>
            <a:custGeom>
              <a:avLst/>
              <a:gdLst/>
              <a:ahLst/>
              <a:cxnLst>
                <a:cxn ang="0">
                  <a:pos x="5115" y="2141"/>
                </a:cxn>
                <a:cxn ang="0">
                  <a:pos x="5068" y="2180"/>
                </a:cxn>
                <a:cxn ang="0">
                  <a:pos x="5011" y="2220"/>
                </a:cxn>
                <a:cxn ang="0">
                  <a:pos x="4933" y="2268"/>
                </a:cxn>
                <a:cxn ang="0">
                  <a:pos x="4836" y="2320"/>
                </a:cxn>
                <a:cxn ang="0">
                  <a:pos x="4721" y="2370"/>
                </a:cxn>
                <a:cxn ang="0">
                  <a:pos x="4589" y="2414"/>
                </a:cxn>
                <a:cxn ang="0">
                  <a:pos x="4517" y="2431"/>
                </a:cxn>
                <a:cxn ang="0">
                  <a:pos x="4442" y="2444"/>
                </a:cxn>
                <a:cxn ang="0">
                  <a:pos x="4361" y="2456"/>
                </a:cxn>
                <a:cxn ang="0">
                  <a:pos x="4279" y="2460"/>
                </a:cxn>
                <a:cxn ang="0">
                  <a:pos x="4193" y="2460"/>
                </a:cxn>
                <a:cxn ang="0">
                  <a:pos x="4103" y="2454"/>
                </a:cxn>
                <a:cxn ang="0">
                  <a:pos x="4012" y="2441"/>
                </a:cxn>
                <a:cxn ang="0">
                  <a:pos x="3916" y="2422"/>
                </a:cxn>
                <a:cxn ang="0">
                  <a:pos x="3819" y="2394"/>
                </a:cxn>
                <a:cxn ang="0">
                  <a:pos x="3717" y="2357"/>
                </a:cxn>
                <a:cxn ang="0">
                  <a:pos x="3614" y="2312"/>
                </a:cxn>
                <a:cxn ang="0">
                  <a:pos x="3510" y="2257"/>
                </a:cxn>
                <a:cxn ang="0">
                  <a:pos x="3402" y="2192"/>
                </a:cxn>
                <a:cxn ang="0">
                  <a:pos x="3294" y="2117"/>
                </a:cxn>
                <a:cxn ang="0">
                  <a:pos x="3183" y="2029"/>
                </a:cxn>
                <a:cxn ang="0">
                  <a:pos x="3070" y="1931"/>
                </a:cxn>
                <a:cxn ang="0">
                  <a:pos x="2956" y="1818"/>
                </a:cxn>
                <a:cxn ang="0">
                  <a:pos x="2841" y="1694"/>
                </a:cxn>
                <a:cxn ang="0">
                  <a:pos x="2727" y="1564"/>
                </a:cxn>
                <a:cxn ang="0">
                  <a:pos x="2508" y="1325"/>
                </a:cxn>
                <a:cxn ang="0">
                  <a:pos x="2300" y="1111"/>
                </a:cxn>
                <a:cxn ang="0">
                  <a:pos x="2101" y="918"/>
                </a:cxn>
                <a:cxn ang="0">
                  <a:pos x="1911" y="749"/>
                </a:cxn>
                <a:cxn ang="0">
                  <a:pos x="1728" y="600"/>
                </a:cxn>
                <a:cxn ang="0">
                  <a:pos x="1553" y="470"/>
                </a:cxn>
                <a:cxn ang="0">
                  <a:pos x="1382" y="360"/>
                </a:cxn>
                <a:cxn ang="0">
                  <a:pos x="1215" y="266"/>
                </a:cxn>
                <a:cxn ang="0">
                  <a:pos x="1053" y="189"/>
                </a:cxn>
                <a:cxn ang="0">
                  <a:pos x="892" y="126"/>
                </a:cxn>
                <a:cxn ang="0">
                  <a:pos x="733" y="77"/>
                </a:cxn>
                <a:cxn ang="0">
                  <a:pos x="574" y="42"/>
                </a:cxn>
                <a:cxn ang="0">
                  <a:pos x="413" y="17"/>
                </a:cxn>
                <a:cxn ang="0">
                  <a:pos x="250" y="3"/>
                </a:cxn>
                <a:cxn ang="0">
                  <a:pos x="85" y="0"/>
                </a:cxn>
              </a:cxnLst>
              <a:rect l="0" t="0" r="r" b="b"/>
              <a:pathLst>
                <a:path w="5115" h="2460">
                  <a:moveTo>
                    <a:pt x="5115" y="2141"/>
                  </a:moveTo>
                  <a:lnTo>
                    <a:pt x="5115" y="2141"/>
                  </a:lnTo>
                  <a:lnTo>
                    <a:pt x="5104" y="2150"/>
                  </a:lnTo>
                  <a:lnTo>
                    <a:pt x="5068" y="2180"/>
                  </a:lnTo>
                  <a:lnTo>
                    <a:pt x="5043" y="2197"/>
                  </a:lnTo>
                  <a:lnTo>
                    <a:pt x="5011" y="2220"/>
                  </a:lnTo>
                  <a:lnTo>
                    <a:pt x="4975" y="2244"/>
                  </a:lnTo>
                  <a:lnTo>
                    <a:pt x="4933" y="2268"/>
                  </a:lnTo>
                  <a:lnTo>
                    <a:pt x="4888" y="2294"/>
                  </a:lnTo>
                  <a:lnTo>
                    <a:pt x="4836" y="2320"/>
                  </a:lnTo>
                  <a:lnTo>
                    <a:pt x="4781" y="2346"/>
                  </a:lnTo>
                  <a:lnTo>
                    <a:pt x="4721" y="2370"/>
                  </a:lnTo>
                  <a:lnTo>
                    <a:pt x="4657" y="2393"/>
                  </a:lnTo>
                  <a:lnTo>
                    <a:pt x="4589" y="2414"/>
                  </a:lnTo>
                  <a:lnTo>
                    <a:pt x="4554" y="2423"/>
                  </a:lnTo>
                  <a:lnTo>
                    <a:pt x="4517" y="2431"/>
                  </a:lnTo>
                  <a:lnTo>
                    <a:pt x="4479" y="2438"/>
                  </a:lnTo>
                  <a:lnTo>
                    <a:pt x="4442" y="2444"/>
                  </a:lnTo>
                  <a:lnTo>
                    <a:pt x="4402" y="2451"/>
                  </a:lnTo>
                  <a:lnTo>
                    <a:pt x="4361" y="2456"/>
                  </a:lnTo>
                  <a:lnTo>
                    <a:pt x="4321" y="2459"/>
                  </a:lnTo>
                  <a:lnTo>
                    <a:pt x="4279" y="2460"/>
                  </a:lnTo>
                  <a:lnTo>
                    <a:pt x="4236" y="2460"/>
                  </a:lnTo>
                  <a:lnTo>
                    <a:pt x="4193" y="2460"/>
                  </a:lnTo>
                  <a:lnTo>
                    <a:pt x="4149" y="2457"/>
                  </a:lnTo>
                  <a:lnTo>
                    <a:pt x="4103" y="2454"/>
                  </a:lnTo>
                  <a:lnTo>
                    <a:pt x="4057" y="2448"/>
                  </a:lnTo>
                  <a:lnTo>
                    <a:pt x="4012" y="2441"/>
                  </a:lnTo>
                  <a:lnTo>
                    <a:pt x="3964" y="2431"/>
                  </a:lnTo>
                  <a:lnTo>
                    <a:pt x="3916" y="2422"/>
                  </a:lnTo>
                  <a:lnTo>
                    <a:pt x="3867" y="2409"/>
                  </a:lnTo>
                  <a:lnTo>
                    <a:pt x="3819" y="2394"/>
                  </a:lnTo>
                  <a:lnTo>
                    <a:pt x="3769" y="2377"/>
                  </a:lnTo>
                  <a:lnTo>
                    <a:pt x="3717" y="2357"/>
                  </a:lnTo>
                  <a:lnTo>
                    <a:pt x="3666" y="2336"/>
                  </a:lnTo>
                  <a:lnTo>
                    <a:pt x="3614" y="2312"/>
                  </a:lnTo>
                  <a:lnTo>
                    <a:pt x="3563" y="2286"/>
                  </a:lnTo>
                  <a:lnTo>
                    <a:pt x="3510" y="2257"/>
                  </a:lnTo>
                  <a:lnTo>
                    <a:pt x="3456" y="2226"/>
                  </a:lnTo>
                  <a:lnTo>
                    <a:pt x="3402" y="2192"/>
                  </a:lnTo>
                  <a:lnTo>
                    <a:pt x="3348" y="2155"/>
                  </a:lnTo>
                  <a:lnTo>
                    <a:pt x="3294" y="2117"/>
                  </a:lnTo>
                  <a:lnTo>
                    <a:pt x="3238" y="2075"/>
                  </a:lnTo>
                  <a:lnTo>
                    <a:pt x="3183" y="2029"/>
                  </a:lnTo>
                  <a:lnTo>
                    <a:pt x="3127" y="1981"/>
                  </a:lnTo>
                  <a:lnTo>
                    <a:pt x="3070" y="1931"/>
                  </a:lnTo>
                  <a:lnTo>
                    <a:pt x="3013" y="1876"/>
                  </a:lnTo>
                  <a:lnTo>
                    <a:pt x="2956" y="1818"/>
                  </a:lnTo>
                  <a:lnTo>
                    <a:pt x="2899" y="1756"/>
                  </a:lnTo>
                  <a:lnTo>
                    <a:pt x="2841" y="1694"/>
                  </a:lnTo>
                  <a:lnTo>
                    <a:pt x="2841" y="1694"/>
                  </a:lnTo>
                  <a:lnTo>
                    <a:pt x="2727" y="1564"/>
                  </a:lnTo>
                  <a:lnTo>
                    <a:pt x="2616" y="1442"/>
                  </a:lnTo>
                  <a:lnTo>
                    <a:pt x="2508" y="1325"/>
                  </a:lnTo>
                  <a:lnTo>
                    <a:pt x="2402" y="1214"/>
                  </a:lnTo>
                  <a:lnTo>
                    <a:pt x="2300" y="1111"/>
                  </a:lnTo>
                  <a:lnTo>
                    <a:pt x="2198" y="1012"/>
                  </a:lnTo>
                  <a:lnTo>
                    <a:pt x="2101" y="918"/>
                  </a:lnTo>
                  <a:lnTo>
                    <a:pt x="2004" y="831"/>
                  </a:lnTo>
                  <a:lnTo>
                    <a:pt x="1911" y="749"/>
                  </a:lnTo>
                  <a:lnTo>
                    <a:pt x="1818" y="671"/>
                  </a:lnTo>
                  <a:lnTo>
                    <a:pt x="1728" y="600"/>
                  </a:lnTo>
                  <a:lnTo>
                    <a:pt x="1639" y="533"/>
                  </a:lnTo>
                  <a:lnTo>
                    <a:pt x="1553" y="470"/>
                  </a:lnTo>
                  <a:lnTo>
                    <a:pt x="1467" y="413"/>
                  </a:lnTo>
                  <a:lnTo>
                    <a:pt x="1382" y="360"/>
                  </a:lnTo>
                  <a:lnTo>
                    <a:pt x="1299" y="310"/>
                  </a:lnTo>
                  <a:lnTo>
                    <a:pt x="1215" y="266"/>
                  </a:lnTo>
                  <a:lnTo>
                    <a:pt x="1133" y="224"/>
                  </a:lnTo>
                  <a:lnTo>
                    <a:pt x="1053" y="189"/>
                  </a:lnTo>
                  <a:lnTo>
                    <a:pt x="972" y="155"/>
                  </a:lnTo>
                  <a:lnTo>
                    <a:pt x="892" y="126"/>
                  </a:lnTo>
                  <a:lnTo>
                    <a:pt x="813" y="100"/>
                  </a:lnTo>
                  <a:lnTo>
                    <a:pt x="733" y="77"/>
                  </a:lnTo>
                  <a:lnTo>
                    <a:pt x="653" y="58"/>
                  </a:lnTo>
                  <a:lnTo>
                    <a:pt x="574" y="42"/>
                  </a:lnTo>
                  <a:lnTo>
                    <a:pt x="493" y="29"/>
                  </a:lnTo>
                  <a:lnTo>
                    <a:pt x="413" y="17"/>
                  </a:lnTo>
                  <a:lnTo>
                    <a:pt x="332" y="9"/>
                  </a:lnTo>
                  <a:lnTo>
                    <a:pt x="250" y="3"/>
                  </a:lnTo>
                  <a:lnTo>
                    <a:pt x="168" y="0"/>
                  </a:lnTo>
                  <a:lnTo>
                    <a:pt x="85" y="0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spcBef>
                  <a:spcPct val="50000"/>
                </a:spcBef>
              </a:pPr>
              <a:endParaRPr lang="ko-KR" altLang="en-US" sz="1000" b="1" dirty="0" smtClean="0">
                <a:solidFill>
                  <a:srgbClr val="000000"/>
                </a:solidFill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51" name="Freeform 15"/>
            <p:cNvSpPr>
              <a:spLocks/>
            </p:cNvSpPr>
            <p:nvPr userDrawn="1"/>
          </p:nvSpPr>
          <p:spPr bwMode="auto">
            <a:xfrm>
              <a:off x="375" y="787"/>
              <a:ext cx="5147" cy="1195"/>
            </a:xfrm>
            <a:custGeom>
              <a:avLst/>
              <a:gdLst/>
              <a:ahLst/>
              <a:cxnLst>
                <a:cxn ang="0">
                  <a:pos x="5147" y="2049"/>
                </a:cxn>
                <a:cxn ang="0">
                  <a:pos x="5100" y="2090"/>
                </a:cxn>
                <a:cxn ang="0">
                  <a:pos x="5043" y="2132"/>
                </a:cxn>
                <a:cxn ang="0">
                  <a:pos x="4967" y="2182"/>
                </a:cxn>
                <a:cxn ang="0">
                  <a:pos x="4871" y="2237"/>
                </a:cxn>
                <a:cxn ang="0">
                  <a:pos x="4756" y="2288"/>
                </a:cxn>
                <a:cxn ang="0">
                  <a:pos x="4624" y="2335"/>
                </a:cxn>
                <a:cxn ang="0">
                  <a:pos x="4553" y="2355"/>
                </a:cxn>
                <a:cxn ang="0">
                  <a:pos x="4477" y="2369"/>
                </a:cxn>
                <a:cxn ang="0">
                  <a:pos x="4397" y="2382"/>
                </a:cxn>
                <a:cxn ang="0">
                  <a:pos x="4314" y="2388"/>
                </a:cxn>
                <a:cxn ang="0">
                  <a:pos x="4228" y="2390"/>
                </a:cxn>
                <a:cxn ang="0">
                  <a:pos x="4139" y="2385"/>
                </a:cxn>
                <a:cxn ang="0">
                  <a:pos x="4046" y="2374"/>
                </a:cxn>
                <a:cxn ang="0">
                  <a:pos x="3952" y="2356"/>
                </a:cxn>
                <a:cxn ang="0">
                  <a:pos x="3853" y="2330"/>
                </a:cxn>
                <a:cxn ang="0">
                  <a:pos x="3752" y="2296"/>
                </a:cxn>
                <a:cxn ang="0">
                  <a:pos x="3648" y="2253"/>
                </a:cxn>
                <a:cxn ang="0">
                  <a:pos x="3542" y="2200"/>
                </a:cxn>
                <a:cxn ang="0">
                  <a:pos x="3434" y="2137"/>
                </a:cxn>
                <a:cxn ang="0">
                  <a:pos x="3324" y="2064"/>
                </a:cxn>
                <a:cxn ang="0">
                  <a:pos x="3212" y="1978"/>
                </a:cxn>
                <a:cxn ang="0">
                  <a:pos x="3098" y="1880"/>
                </a:cxn>
                <a:cxn ang="0">
                  <a:pos x="2983" y="1770"/>
                </a:cxn>
                <a:cxn ang="0">
                  <a:pos x="2866" y="1646"/>
                </a:cxn>
                <a:cxn ang="0">
                  <a:pos x="2749" y="1520"/>
                </a:cxn>
                <a:cxn ang="0">
                  <a:pos x="2527" y="1284"/>
                </a:cxn>
                <a:cxn ang="0">
                  <a:pos x="2315" y="1072"/>
                </a:cxn>
                <a:cxn ang="0">
                  <a:pos x="2113" y="884"/>
                </a:cxn>
                <a:cxn ang="0">
                  <a:pos x="1920" y="717"/>
                </a:cxn>
                <a:cxn ang="0">
                  <a:pos x="1736" y="570"/>
                </a:cxn>
                <a:cxn ang="0">
                  <a:pos x="1558" y="444"/>
                </a:cxn>
                <a:cxn ang="0">
                  <a:pos x="1386" y="336"/>
                </a:cxn>
                <a:cxn ang="0">
                  <a:pos x="1219" y="246"/>
                </a:cxn>
                <a:cxn ang="0">
                  <a:pos x="1055" y="170"/>
                </a:cxn>
                <a:cxn ang="0">
                  <a:pos x="893" y="112"/>
                </a:cxn>
                <a:cxn ang="0">
                  <a:pos x="733" y="65"/>
                </a:cxn>
                <a:cxn ang="0">
                  <a:pos x="574" y="33"/>
                </a:cxn>
                <a:cxn ang="0">
                  <a:pos x="413" y="12"/>
                </a:cxn>
                <a:cxn ang="0">
                  <a:pos x="250" y="2"/>
                </a:cxn>
                <a:cxn ang="0">
                  <a:pos x="85" y="0"/>
                </a:cxn>
              </a:cxnLst>
              <a:rect l="0" t="0" r="r" b="b"/>
              <a:pathLst>
                <a:path w="5147" h="2390">
                  <a:moveTo>
                    <a:pt x="5147" y="2049"/>
                  </a:moveTo>
                  <a:lnTo>
                    <a:pt x="5147" y="2049"/>
                  </a:lnTo>
                  <a:lnTo>
                    <a:pt x="5135" y="2061"/>
                  </a:lnTo>
                  <a:lnTo>
                    <a:pt x="5100" y="2090"/>
                  </a:lnTo>
                  <a:lnTo>
                    <a:pt x="5075" y="2109"/>
                  </a:lnTo>
                  <a:lnTo>
                    <a:pt x="5043" y="2132"/>
                  </a:lnTo>
                  <a:lnTo>
                    <a:pt x="5008" y="2156"/>
                  </a:lnTo>
                  <a:lnTo>
                    <a:pt x="4967" y="2182"/>
                  </a:lnTo>
                  <a:lnTo>
                    <a:pt x="4921" y="2209"/>
                  </a:lnTo>
                  <a:lnTo>
                    <a:pt x="4871" y="2237"/>
                  </a:lnTo>
                  <a:lnTo>
                    <a:pt x="4815" y="2262"/>
                  </a:lnTo>
                  <a:lnTo>
                    <a:pt x="4756" y="2288"/>
                  </a:lnTo>
                  <a:lnTo>
                    <a:pt x="4692" y="2313"/>
                  </a:lnTo>
                  <a:lnTo>
                    <a:pt x="4624" y="2335"/>
                  </a:lnTo>
                  <a:lnTo>
                    <a:pt x="4589" y="2345"/>
                  </a:lnTo>
                  <a:lnTo>
                    <a:pt x="4553" y="2355"/>
                  </a:lnTo>
                  <a:lnTo>
                    <a:pt x="4515" y="2363"/>
                  </a:lnTo>
                  <a:lnTo>
                    <a:pt x="4477" y="2369"/>
                  </a:lnTo>
                  <a:lnTo>
                    <a:pt x="4438" y="2376"/>
                  </a:lnTo>
                  <a:lnTo>
                    <a:pt x="4397" y="2382"/>
                  </a:lnTo>
                  <a:lnTo>
                    <a:pt x="4357" y="2385"/>
                  </a:lnTo>
                  <a:lnTo>
                    <a:pt x="4314" y="2388"/>
                  </a:lnTo>
                  <a:lnTo>
                    <a:pt x="4272" y="2390"/>
                  </a:lnTo>
                  <a:lnTo>
                    <a:pt x="4228" y="2390"/>
                  </a:lnTo>
                  <a:lnTo>
                    <a:pt x="4184" y="2388"/>
                  </a:lnTo>
                  <a:lnTo>
                    <a:pt x="4139" y="2385"/>
                  </a:lnTo>
                  <a:lnTo>
                    <a:pt x="4093" y="2380"/>
                  </a:lnTo>
                  <a:lnTo>
                    <a:pt x="4046" y="2374"/>
                  </a:lnTo>
                  <a:lnTo>
                    <a:pt x="3999" y="2366"/>
                  </a:lnTo>
                  <a:lnTo>
                    <a:pt x="3952" y="2356"/>
                  </a:lnTo>
                  <a:lnTo>
                    <a:pt x="3902" y="2345"/>
                  </a:lnTo>
                  <a:lnTo>
                    <a:pt x="3853" y="2330"/>
                  </a:lnTo>
                  <a:lnTo>
                    <a:pt x="3803" y="2314"/>
                  </a:lnTo>
                  <a:lnTo>
                    <a:pt x="3752" y="2296"/>
                  </a:lnTo>
                  <a:lnTo>
                    <a:pt x="3700" y="2275"/>
                  </a:lnTo>
                  <a:lnTo>
                    <a:pt x="3648" y="2253"/>
                  </a:lnTo>
                  <a:lnTo>
                    <a:pt x="3596" y="2229"/>
                  </a:lnTo>
                  <a:lnTo>
                    <a:pt x="3542" y="2200"/>
                  </a:lnTo>
                  <a:lnTo>
                    <a:pt x="3489" y="2170"/>
                  </a:lnTo>
                  <a:lnTo>
                    <a:pt x="3434" y="2137"/>
                  </a:lnTo>
                  <a:lnTo>
                    <a:pt x="3380" y="2101"/>
                  </a:lnTo>
                  <a:lnTo>
                    <a:pt x="3324" y="2064"/>
                  </a:lnTo>
                  <a:lnTo>
                    <a:pt x="3269" y="2022"/>
                  </a:lnTo>
                  <a:lnTo>
                    <a:pt x="3212" y="1978"/>
                  </a:lnTo>
                  <a:lnTo>
                    <a:pt x="3156" y="1930"/>
                  </a:lnTo>
                  <a:lnTo>
                    <a:pt x="3098" y="1880"/>
                  </a:lnTo>
                  <a:lnTo>
                    <a:pt x="3041" y="1827"/>
                  </a:lnTo>
                  <a:lnTo>
                    <a:pt x="2983" y="1770"/>
                  </a:lnTo>
                  <a:lnTo>
                    <a:pt x="2924" y="1710"/>
                  </a:lnTo>
                  <a:lnTo>
                    <a:pt x="2866" y="1646"/>
                  </a:lnTo>
                  <a:lnTo>
                    <a:pt x="2866" y="1646"/>
                  </a:lnTo>
                  <a:lnTo>
                    <a:pt x="2749" y="1520"/>
                  </a:lnTo>
                  <a:lnTo>
                    <a:pt x="2637" y="1399"/>
                  </a:lnTo>
                  <a:lnTo>
                    <a:pt x="2527" y="1284"/>
                  </a:lnTo>
                  <a:lnTo>
                    <a:pt x="2419" y="1174"/>
                  </a:lnTo>
                  <a:lnTo>
                    <a:pt x="2315" y="1072"/>
                  </a:lnTo>
                  <a:lnTo>
                    <a:pt x="2213" y="976"/>
                  </a:lnTo>
                  <a:lnTo>
                    <a:pt x="2113" y="884"/>
                  </a:lnTo>
                  <a:lnTo>
                    <a:pt x="2016" y="798"/>
                  </a:lnTo>
                  <a:lnTo>
                    <a:pt x="1920" y="717"/>
                  </a:lnTo>
                  <a:lnTo>
                    <a:pt x="1827" y="641"/>
                  </a:lnTo>
                  <a:lnTo>
                    <a:pt x="1736" y="570"/>
                  </a:lnTo>
                  <a:lnTo>
                    <a:pt x="1647" y="504"/>
                  </a:lnTo>
                  <a:lnTo>
                    <a:pt x="1558" y="444"/>
                  </a:lnTo>
                  <a:lnTo>
                    <a:pt x="1472" y="388"/>
                  </a:lnTo>
                  <a:lnTo>
                    <a:pt x="1386" y="336"/>
                  </a:lnTo>
                  <a:lnTo>
                    <a:pt x="1303" y="288"/>
                  </a:lnTo>
                  <a:lnTo>
                    <a:pt x="1219" y="246"/>
                  </a:lnTo>
                  <a:lnTo>
                    <a:pt x="1136" y="205"/>
                  </a:lnTo>
                  <a:lnTo>
                    <a:pt x="1055" y="170"/>
                  </a:lnTo>
                  <a:lnTo>
                    <a:pt x="974" y="139"/>
                  </a:lnTo>
                  <a:lnTo>
                    <a:pt x="893" y="112"/>
                  </a:lnTo>
                  <a:lnTo>
                    <a:pt x="814" y="88"/>
                  </a:lnTo>
                  <a:lnTo>
                    <a:pt x="733" y="65"/>
                  </a:lnTo>
                  <a:lnTo>
                    <a:pt x="653" y="47"/>
                  </a:lnTo>
                  <a:lnTo>
                    <a:pt x="574" y="33"/>
                  </a:lnTo>
                  <a:lnTo>
                    <a:pt x="493" y="21"/>
                  </a:lnTo>
                  <a:lnTo>
                    <a:pt x="413" y="12"/>
                  </a:lnTo>
                  <a:lnTo>
                    <a:pt x="332" y="5"/>
                  </a:lnTo>
                  <a:lnTo>
                    <a:pt x="250" y="2"/>
                  </a:lnTo>
                  <a:lnTo>
                    <a:pt x="168" y="0"/>
                  </a:lnTo>
                  <a:lnTo>
                    <a:pt x="85" y="0"/>
                  </a:lnTo>
                  <a:lnTo>
                    <a:pt x="0" y="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spcBef>
                  <a:spcPct val="50000"/>
                </a:spcBef>
              </a:pPr>
              <a:endParaRPr lang="ko-KR" altLang="en-US" sz="1000" b="1" dirty="0" smtClean="0">
                <a:solidFill>
                  <a:srgbClr val="000000"/>
                </a:solidFill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52" name="Freeform 16"/>
            <p:cNvSpPr>
              <a:spLocks/>
            </p:cNvSpPr>
            <p:nvPr userDrawn="1"/>
          </p:nvSpPr>
          <p:spPr bwMode="auto">
            <a:xfrm>
              <a:off x="389" y="808"/>
              <a:ext cx="5176" cy="1160"/>
            </a:xfrm>
            <a:custGeom>
              <a:avLst/>
              <a:gdLst/>
              <a:ahLst/>
              <a:cxnLst>
                <a:cxn ang="0">
                  <a:pos x="5176" y="1959"/>
                </a:cxn>
                <a:cxn ang="0">
                  <a:pos x="5130" y="2001"/>
                </a:cxn>
                <a:cxn ang="0">
                  <a:pos x="5075" y="2044"/>
                </a:cxn>
                <a:cxn ang="0">
                  <a:pos x="4998" y="2096"/>
                </a:cxn>
                <a:cxn ang="0">
                  <a:pos x="4903" y="2153"/>
                </a:cxn>
                <a:cxn ang="0">
                  <a:pos x="4790" y="2208"/>
                </a:cxn>
                <a:cxn ang="0">
                  <a:pos x="4658" y="2258"/>
                </a:cxn>
                <a:cxn ang="0">
                  <a:pos x="4587" y="2277"/>
                </a:cxn>
                <a:cxn ang="0">
                  <a:pos x="4513" y="2295"/>
                </a:cxn>
                <a:cxn ang="0">
                  <a:pos x="4433" y="2308"/>
                </a:cxn>
                <a:cxn ang="0">
                  <a:pos x="4350" y="2317"/>
                </a:cxn>
                <a:cxn ang="0">
                  <a:pos x="4264" y="2321"/>
                </a:cxn>
                <a:cxn ang="0">
                  <a:pos x="4174" y="2317"/>
                </a:cxn>
                <a:cxn ang="0">
                  <a:pos x="4082" y="2308"/>
                </a:cxn>
                <a:cxn ang="0">
                  <a:pos x="3986" y="2292"/>
                </a:cxn>
                <a:cxn ang="0">
                  <a:pos x="3888" y="2269"/>
                </a:cxn>
                <a:cxn ang="0">
                  <a:pos x="3786" y="2235"/>
                </a:cxn>
                <a:cxn ang="0">
                  <a:pos x="3682" y="2195"/>
                </a:cxn>
                <a:cxn ang="0">
                  <a:pos x="3575" y="2143"/>
                </a:cxn>
                <a:cxn ang="0">
                  <a:pos x="3466" y="2082"/>
                </a:cxn>
                <a:cxn ang="0">
                  <a:pos x="3355" y="2011"/>
                </a:cxn>
                <a:cxn ang="0">
                  <a:pos x="3241" y="1927"/>
                </a:cxn>
                <a:cxn ang="0">
                  <a:pos x="3125" y="1831"/>
                </a:cxn>
                <a:cxn ang="0">
                  <a:pos x="3009" y="1723"/>
                </a:cxn>
                <a:cxn ang="0">
                  <a:pos x="2891" y="1600"/>
                </a:cxn>
                <a:cxn ang="0">
                  <a:pos x="2773" y="1475"/>
                </a:cxn>
                <a:cxn ang="0">
                  <a:pos x="2545" y="1244"/>
                </a:cxn>
                <a:cxn ang="0">
                  <a:pos x="2331" y="1035"/>
                </a:cxn>
                <a:cxn ang="0">
                  <a:pos x="2126" y="850"/>
                </a:cxn>
                <a:cxn ang="0">
                  <a:pos x="1931" y="685"/>
                </a:cxn>
                <a:cxn ang="0">
                  <a:pos x="1744" y="543"/>
                </a:cxn>
                <a:cxn ang="0">
                  <a:pos x="1565" y="419"/>
                </a:cxn>
                <a:cxn ang="0">
                  <a:pos x="1391" y="314"/>
                </a:cxn>
                <a:cxn ang="0">
                  <a:pos x="1222" y="226"/>
                </a:cxn>
                <a:cxn ang="0">
                  <a:pos x="1057" y="154"/>
                </a:cxn>
                <a:cxn ang="0">
                  <a:pos x="894" y="99"/>
                </a:cxn>
                <a:cxn ang="0">
                  <a:pos x="735" y="55"/>
                </a:cxn>
                <a:cxn ang="0">
                  <a:pos x="574" y="26"/>
                </a:cxn>
                <a:cxn ang="0">
                  <a:pos x="412" y="8"/>
                </a:cxn>
                <a:cxn ang="0">
                  <a:pos x="250" y="0"/>
                </a:cxn>
                <a:cxn ang="0">
                  <a:pos x="85" y="4"/>
                </a:cxn>
              </a:cxnLst>
              <a:rect l="0" t="0" r="r" b="b"/>
              <a:pathLst>
                <a:path w="5176" h="2321">
                  <a:moveTo>
                    <a:pt x="5176" y="1959"/>
                  </a:moveTo>
                  <a:lnTo>
                    <a:pt x="5176" y="1959"/>
                  </a:lnTo>
                  <a:lnTo>
                    <a:pt x="5165" y="1970"/>
                  </a:lnTo>
                  <a:lnTo>
                    <a:pt x="5130" y="2001"/>
                  </a:lnTo>
                  <a:lnTo>
                    <a:pt x="5105" y="2020"/>
                  </a:lnTo>
                  <a:lnTo>
                    <a:pt x="5075" y="2044"/>
                  </a:lnTo>
                  <a:lnTo>
                    <a:pt x="5039" y="2070"/>
                  </a:lnTo>
                  <a:lnTo>
                    <a:pt x="4998" y="2096"/>
                  </a:lnTo>
                  <a:lnTo>
                    <a:pt x="4953" y="2125"/>
                  </a:lnTo>
                  <a:lnTo>
                    <a:pt x="4903" y="2153"/>
                  </a:lnTo>
                  <a:lnTo>
                    <a:pt x="4849" y="2180"/>
                  </a:lnTo>
                  <a:lnTo>
                    <a:pt x="4790" y="2208"/>
                  </a:lnTo>
                  <a:lnTo>
                    <a:pt x="4726" y="2233"/>
                  </a:lnTo>
                  <a:lnTo>
                    <a:pt x="4658" y="2258"/>
                  </a:lnTo>
                  <a:lnTo>
                    <a:pt x="4624" y="2267"/>
                  </a:lnTo>
                  <a:lnTo>
                    <a:pt x="4587" y="2277"/>
                  </a:lnTo>
                  <a:lnTo>
                    <a:pt x="4550" y="2287"/>
                  </a:lnTo>
                  <a:lnTo>
                    <a:pt x="4513" y="2295"/>
                  </a:lnTo>
                  <a:lnTo>
                    <a:pt x="4472" y="2303"/>
                  </a:lnTo>
                  <a:lnTo>
                    <a:pt x="4433" y="2308"/>
                  </a:lnTo>
                  <a:lnTo>
                    <a:pt x="4392" y="2313"/>
                  </a:lnTo>
                  <a:lnTo>
                    <a:pt x="4350" y="2317"/>
                  </a:lnTo>
                  <a:lnTo>
                    <a:pt x="4307" y="2319"/>
                  </a:lnTo>
                  <a:lnTo>
                    <a:pt x="4264" y="2321"/>
                  </a:lnTo>
                  <a:lnTo>
                    <a:pt x="4220" y="2319"/>
                  </a:lnTo>
                  <a:lnTo>
                    <a:pt x="4174" y="2317"/>
                  </a:lnTo>
                  <a:lnTo>
                    <a:pt x="4128" y="2314"/>
                  </a:lnTo>
                  <a:lnTo>
                    <a:pt x="4082" y="2308"/>
                  </a:lnTo>
                  <a:lnTo>
                    <a:pt x="4034" y="2301"/>
                  </a:lnTo>
                  <a:lnTo>
                    <a:pt x="3986" y="2292"/>
                  </a:lnTo>
                  <a:lnTo>
                    <a:pt x="3936" y="2282"/>
                  </a:lnTo>
                  <a:lnTo>
                    <a:pt x="3888" y="2269"/>
                  </a:lnTo>
                  <a:lnTo>
                    <a:pt x="3836" y="2253"/>
                  </a:lnTo>
                  <a:lnTo>
                    <a:pt x="3786" y="2235"/>
                  </a:lnTo>
                  <a:lnTo>
                    <a:pt x="3734" y="2216"/>
                  </a:lnTo>
                  <a:lnTo>
                    <a:pt x="3682" y="2195"/>
                  </a:lnTo>
                  <a:lnTo>
                    <a:pt x="3628" y="2170"/>
                  </a:lnTo>
                  <a:lnTo>
                    <a:pt x="3575" y="2143"/>
                  </a:lnTo>
                  <a:lnTo>
                    <a:pt x="3521" y="2114"/>
                  </a:lnTo>
                  <a:lnTo>
                    <a:pt x="3466" y="2082"/>
                  </a:lnTo>
                  <a:lnTo>
                    <a:pt x="3410" y="2048"/>
                  </a:lnTo>
                  <a:lnTo>
                    <a:pt x="3355" y="2011"/>
                  </a:lnTo>
                  <a:lnTo>
                    <a:pt x="3298" y="1970"/>
                  </a:lnTo>
                  <a:lnTo>
                    <a:pt x="3241" y="1927"/>
                  </a:lnTo>
                  <a:lnTo>
                    <a:pt x="3184" y="1880"/>
                  </a:lnTo>
                  <a:lnTo>
                    <a:pt x="3125" y="1831"/>
                  </a:lnTo>
                  <a:lnTo>
                    <a:pt x="3067" y="1778"/>
                  </a:lnTo>
                  <a:lnTo>
                    <a:pt x="3009" y="1723"/>
                  </a:lnTo>
                  <a:lnTo>
                    <a:pt x="2949" y="1663"/>
                  </a:lnTo>
                  <a:lnTo>
                    <a:pt x="2891" y="1600"/>
                  </a:lnTo>
                  <a:lnTo>
                    <a:pt x="2891" y="1600"/>
                  </a:lnTo>
                  <a:lnTo>
                    <a:pt x="2773" y="1475"/>
                  </a:lnTo>
                  <a:lnTo>
                    <a:pt x="2658" y="1357"/>
                  </a:lnTo>
                  <a:lnTo>
                    <a:pt x="2545" y="1244"/>
                  </a:lnTo>
                  <a:lnTo>
                    <a:pt x="2437" y="1135"/>
                  </a:lnTo>
                  <a:lnTo>
                    <a:pt x="2331" y="1035"/>
                  </a:lnTo>
                  <a:lnTo>
                    <a:pt x="2227" y="938"/>
                  </a:lnTo>
                  <a:lnTo>
                    <a:pt x="2126" y="850"/>
                  </a:lnTo>
                  <a:lnTo>
                    <a:pt x="2027" y="764"/>
                  </a:lnTo>
                  <a:lnTo>
                    <a:pt x="1931" y="685"/>
                  </a:lnTo>
                  <a:lnTo>
                    <a:pt x="1837" y="611"/>
                  </a:lnTo>
                  <a:lnTo>
                    <a:pt x="1744" y="543"/>
                  </a:lnTo>
                  <a:lnTo>
                    <a:pt x="1654" y="478"/>
                  </a:lnTo>
                  <a:lnTo>
                    <a:pt x="1565" y="419"/>
                  </a:lnTo>
                  <a:lnTo>
                    <a:pt x="1477" y="364"/>
                  </a:lnTo>
                  <a:lnTo>
                    <a:pt x="1391" y="314"/>
                  </a:lnTo>
                  <a:lnTo>
                    <a:pt x="1305" y="268"/>
                  </a:lnTo>
                  <a:lnTo>
                    <a:pt x="1222" y="226"/>
                  </a:lnTo>
                  <a:lnTo>
                    <a:pt x="1139" y="188"/>
                  </a:lnTo>
                  <a:lnTo>
                    <a:pt x="1057" y="154"/>
                  </a:lnTo>
                  <a:lnTo>
                    <a:pt x="976" y="125"/>
                  </a:lnTo>
                  <a:lnTo>
                    <a:pt x="894" y="99"/>
                  </a:lnTo>
                  <a:lnTo>
                    <a:pt x="814" y="75"/>
                  </a:lnTo>
                  <a:lnTo>
                    <a:pt x="735" y="55"/>
                  </a:lnTo>
                  <a:lnTo>
                    <a:pt x="654" y="39"/>
                  </a:lnTo>
                  <a:lnTo>
                    <a:pt x="574" y="26"/>
                  </a:lnTo>
                  <a:lnTo>
                    <a:pt x="493" y="16"/>
                  </a:lnTo>
                  <a:lnTo>
                    <a:pt x="412" y="8"/>
                  </a:lnTo>
                  <a:lnTo>
                    <a:pt x="332" y="4"/>
                  </a:lnTo>
                  <a:lnTo>
                    <a:pt x="250" y="0"/>
                  </a:lnTo>
                  <a:lnTo>
                    <a:pt x="168" y="0"/>
                  </a:lnTo>
                  <a:lnTo>
                    <a:pt x="85" y="4"/>
                  </a:lnTo>
                  <a:lnTo>
                    <a:pt x="0" y="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spcBef>
                  <a:spcPct val="50000"/>
                </a:spcBef>
              </a:pPr>
              <a:endParaRPr lang="ko-KR" altLang="en-US" sz="1000" b="1" dirty="0" smtClean="0">
                <a:solidFill>
                  <a:srgbClr val="000000"/>
                </a:solidFill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53" name="Freeform 17"/>
            <p:cNvSpPr>
              <a:spLocks/>
            </p:cNvSpPr>
            <p:nvPr userDrawn="1"/>
          </p:nvSpPr>
          <p:spPr bwMode="auto">
            <a:xfrm>
              <a:off x="403" y="829"/>
              <a:ext cx="5205" cy="1124"/>
            </a:xfrm>
            <a:custGeom>
              <a:avLst/>
              <a:gdLst/>
              <a:ahLst/>
              <a:cxnLst>
                <a:cxn ang="0">
                  <a:pos x="5205" y="1868"/>
                </a:cxn>
                <a:cxn ang="0">
                  <a:pos x="5161" y="1910"/>
                </a:cxn>
                <a:cxn ang="0">
                  <a:pos x="5105" y="1956"/>
                </a:cxn>
                <a:cxn ang="0">
                  <a:pos x="5030" y="2011"/>
                </a:cxn>
                <a:cxn ang="0">
                  <a:pos x="4936" y="2069"/>
                </a:cxn>
                <a:cxn ang="0">
                  <a:pos x="4822" y="2127"/>
                </a:cxn>
                <a:cxn ang="0">
                  <a:pos x="4693" y="2178"/>
                </a:cxn>
                <a:cxn ang="0">
                  <a:pos x="4621" y="2201"/>
                </a:cxn>
                <a:cxn ang="0">
                  <a:pos x="4546" y="2219"/>
                </a:cxn>
                <a:cxn ang="0">
                  <a:pos x="4467" y="2235"/>
                </a:cxn>
                <a:cxn ang="0">
                  <a:pos x="4385" y="2245"/>
                </a:cxn>
                <a:cxn ang="0">
                  <a:pos x="4299" y="2250"/>
                </a:cxn>
                <a:cxn ang="0">
                  <a:pos x="4208" y="2250"/>
                </a:cxn>
                <a:cxn ang="0">
                  <a:pos x="4117" y="2241"/>
                </a:cxn>
                <a:cxn ang="0">
                  <a:pos x="4020" y="2227"/>
                </a:cxn>
                <a:cxn ang="0">
                  <a:pos x="3921" y="2206"/>
                </a:cxn>
                <a:cxn ang="0">
                  <a:pos x="3820" y="2175"/>
                </a:cxn>
                <a:cxn ang="0">
                  <a:pos x="3714" y="2135"/>
                </a:cxn>
                <a:cxn ang="0">
                  <a:pos x="3607" y="2086"/>
                </a:cxn>
                <a:cxn ang="0">
                  <a:pos x="3497" y="2027"/>
                </a:cxn>
                <a:cxn ang="0">
                  <a:pos x="3385" y="1957"/>
                </a:cxn>
                <a:cxn ang="0">
                  <a:pos x="3270" y="1875"/>
                </a:cxn>
                <a:cxn ang="0">
                  <a:pos x="3153" y="1781"/>
                </a:cxn>
                <a:cxn ang="0">
                  <a:pos x="3035" y="1675"/>
                </a:cxn>
                <a:cxn ang="0">
                  <a:pos x="2914" y="1555"/>
                </a:cxn>
                <a:cxn ang="0">
                  <a:pos x="2795" y="1431"/>
                </a:cxn>
                <a:cxn ang="0">
                  <a:pos x="2564" y="1202"/>
                </a:cxn>
                <a:cxn ang="0">
                  <a:pos x="2346" y="997"/>
                </a:cxn>
                <a:cxn ang="0">
                  <a:pos x="2140" y="816"/>
                </a:cxn>
                <a:cxn ang="0">
                  <a:pos x="1941" y="654"/>
                </a:cxn>
                <a:cxn ang="0">
                  <a:pos x="1752" y="514"/>
                </a:cxn>
                <a:cxn ang="0">
                  <a:pos x="1570" y="394"/>
                </a:cxn>
                <a:cxn ang="0">
                  <a:pos x="1395" y="293"/>
                </a:cxn>
                <a:cxn ang="0">
                  <a:pos x="1226" y="207"/>
                </a:cxn>
                <a:cxn ang="0">
                  <a:pos x="1059" y="139"/>
                </a:cxn>
                <a:cxn ang="0">
                  <a:pos x="897" y="86"/>
                </a:cxn>
                <a:cxn ang="0">
                  <a:pos x="734" y="45"/>
                </a:cxn>
                <a:cxn ang="0">
                  <a:pos x="575" y="20"/>
                </a:cxn>
                <a:cxn ang="0">
                  <a:pos x="414" y="5"/>
                </a:cxn>
                <a:cxn ang="0">
                  <a:pos x="250" y="0"/>
                </a:cxn>
                <a:cxn ang="0">
                  <a:pos x="85" y="7"/>
                </a:cxn>
              </a:cxnLst>
              <a:rect l="0" t="0" r="r" b="b"/>
              <a:pathLst>
                <a:path w="5205" h="2250">
                  <a:moveTo>
                    <a:pt x="5205" y="1868"/>
                  </a:moveTo>
                  <a:lnTo>
                    <a:pt x="5205" y="1868"/>
                  </a:lnTo>
                  <a:lnTo>
                    <a:pt x="5194" y="1880"/>
                  </a:lnTo>
                  <a:lnTo>
                    <a:pt x="5161" y="1910"/>
                  </a:lnTo>
                  <a:lnTo>
                    <a:pt x="5136" y="1931"/>
                  </a:lnTo>
                  <a:lnTo>
                    <a:pt x="5105" y="1956"/>
                  </a:lnTo>
                  <a:lnTo>
                    <a:pt x="5071" y="1981"/>
                  </a:lnTo>
                  <a:lnTo>
                    <a:pt x="5030" y="2011"/>
                  </a:lnTo>
                  <a:lnTo>
                    <a:pt x="4984" y="2040"/>
                  </a:lnTo>
                  <a:lnTo>
                    <a:pt x="4936" y="2069"/>
                  </a:lnTo>
                  <a:lnTo>
                    <a:pt x="4882" y="2098"/>
                  </a:lnTo>
                  <a:lnTo>
                    <a:pt x="4822" y="2127"/>
                  </a:lnTo>
                  <a:lnTo>
                    <a:pt x="4760" y="2153"/>
                  </a:lnTo>
                  <a:lnTo>
                    <a:pt x="4693" y="2178"/>
                  </a:lnTo>
                  <a:lnTo>
                    <a:pt x="4657" y="2190"/>
                  </a:lnTo>
                  <a:lnTo>
                    <a:pt x="4621" y="2201"/>
                  </a:lnTo>
                  <a:lnTo>
                    <a:pt x="4585" y="2211"/>
                  </a:lnTo>
                  <a:lnTo>
                    <a:pt x="4546" y="2219"/>
                  </a:lnTo>
                  <a:lnTo>
                    <a:pt x="4507" y="2227"/>
                  </a:lnTo>
                  <a:lnTo>
                    <a:pt x="4467" y="2235"/>
                  </a:lnTo>
                  <a:lnTo>
                    <a:pt x="4426" y="2240"/>
                  </a:lnTo>
                  <a:lnTo>
                    <a:pt x="4385" y="2245"/>
                  </a:lnTo>
                  <a:lnTo>
                    <a:pt x="4342" y="2248"/>
                  </a:lnTo>
                  <a:lnTo>
                    <a:pt x="4299" y="2250"/>
                  </a:lnTo>
                  <a:lnTo>
                    <a:pt x="4254" y="2250"/>
                  </a:lnTo>
                  <a:lnTo>
                    <a:pt x="4208" y="2250"/>
                  </a:lnTo>
                  <a:lnTo>
                    <a:pt x="4163" y="2246"/>
                  </a:lnTo>
                  <a:lnTo>
                    <a:pt x="4117" y="2241"/>
                  </a:lnTo>
                  <a:lnTo>
                    <a:pt x="4068" y="2235"/>
                  </a:lnTo>
                  <a:lnTo>
                    <a:pt x="4020" y="2227"/>
                  </a:lnTo>
                  <a:lnTo>
                    <a:pt x="3971" y="2217"/>
                  </a:lnTo>
                  <a:lnTo>
                    <a:pt x="3921" y="2206"/>
                  </a:lnTo>
                  <a:lnTo>
                    <a:pt x="3871" y="2191"/>
                  </a:lnTo>
                  <a:lnTo>
                    <a:pt x="3820" y="2175"/>
                  </a:lnTo>
                  <a:lnTo>
                    <a:pt x="3767" y="2156"/>
                  </a:lnTo>
                  <a:lnTo>
                    <a:pt x="3714" y="2135"/>
                  </a:lnTo>
                  <a:lnTo>
                    <a:pt x="3661" y="2112"/>
                  </a:lnTo>
                  <a:lnTo>
                    <a:pt x="3607" y="2086"/>
                  </a:lnTo>
                  <a:lnTo>
                    <a:pt x="3553" y="2057"/>
                  </a:lnTo>
                  <a:lnTo>
                    <a:pt x="3497" y="2027"/>
                  </a:lnTo>
                  <a:lnTo>
                    <a:pt x="3442" y="1993"/>
                  </a:lnTo>
                  <a:lnTo>
                    <a:pt x="3385" y="1957"/>
                  </a:lnTo>
                  <a:lnTo>
                    <a:pt x="3328" y="1917"/>
                  </a:lnTo>
                  <a:lnTo>
                    <a:pt x="3270" y="1875"/>
                  </a:lnTo>
                  <a:lnTo>
                    <a:pt x="3213" y="1830"/>
                  </a:lnTo>
                  <a:lnTo>
                    <a:pt x="3153" y="1781"/>
                  </a:lnTo>
                  <a:lnTo>
                    <a:pt x="3095" y="1730"/>
                  </a:lnTo>
                  <a:lnTo>
                    <a:pt x="3035" y="1675"/>
                  </a:lnTo>
                  <a:lnTo>
                    <a:pt x="2975" y="1617"/>
                  </a:lnTo>
                  <a:lnTo>
                    <a:pt x="2914" y="1555"/>
                  </a:lnTo>
                  <a:lnTo>
                    <a:pt x="2914" y="1555"/>
                  </a:lnTo>
                  <a:lnTo>
                    <a:pt x="2795" y="1431"/>
                  </a:lnTo>
                  <a:lnTo>
                    <a:pt x="2678" y="1313"/>
                  </a:lnTo>
                  <a:lnTo>
                    <a:pt x="2564" y="1202"/>
                  </a:lnTo>
                  <a:lnTo>
                    <a:pt x="2453" y="1097"/>
                  </a:lnTo>
                  <a:lnTo>
                    <a:pt x="2346" y="997"/>
                  </a:lnTo>
                  <a:lnTo>
                    <a:pt x="2241" y="903"/>
                  </a:lnTo>
                  <a:lnTo>
                    <a:pt x="2140" y="816"/>
                  </a:lnTo>
                  <a:lnTo>
                    <a:pt x="2040" y="732"/>
                  </a:lnTo>
                  <a:lnTo>
                    <a:pt x="1941" y="654"/>
                  </a:lnTo>
                  <a:lnTo>
                    <a:pt x="1847" y="582"/>
                  </a:lnTo>
                  <a:lnTo>
                    <a:pt x="1752" y="514"/>
                  </a:lnTo>
                  <a:lnTo>
                    <a:pt x="1661" y="452"/>
                  </a:lnTo>
                  <a:lnTo>
                    <a:pt x="1570" y="394"/>
                  </a:lnTo>
                  <a:lnTo>
                    <a:pt x="1483" y="341"/>
                  </a:lnTo>
                  <a:lnTo>
                    <a:pt x="1395" y="293"/>
                  </a:lnTo>
                  <a:lnTo>
                    <a:pt x="1311" y="247"/>
                  </a:lnTo>
                  <a:lnTo>
                    <a:pt x="1226" y="207"/>
                  </a:lnTo>
                  <a:lnTo>
                    <a:pt x="1143" y="171"/>
                  </a:lnTo>
                  <a:lnTo>
                    <a:pt x="1059" y="139"/>
                  </a:lnTo>
                  <a:lnTo>
                    <a:pt x="977" y="110"/>
                  </a:lnTo>
                  <a:lnTo>
                    <a:pt x="897" y="86"/>
                  </a:lnTo>
                  <a:lnTo>
                    <a:pt x="815" y="63"/>
                  </a:lnTo>
                  <a:lnTo>
                    <a:pt x="734" y="45"/>
                  </a:lnTo>
                  <a:lnTo>
                    <a:pt x="655" y="31"/>
                  </a:lnTo>
                  <a:lnTo>
                    <a:pt x="575" y="20"/>
                  </a:lnTo>
                  <a:lnTo>
                    <a:pt x="494" y="10"/>
                  </a:lnTo>
                  <a:lnTo>
                    <a:pt x="414" y="5"/>
                  </a:lnTo>
                  <a:lnTo>
                    <a:pt x="332" y="2"/>
                  </a:lnTo>
                  <a:lnTo>
                    <a:pt x="250" y="0"/>
                  </a:lnTo>
                  <a:lnTo>
                    <a:pt x="168" y="2"/>
                  </a:lnTo>
                  <a:lnTo>
                    <a:pt x="85" y="7"/>
                  </a:lnTo>
                  <a:lnTo>
                    <a:pt x="0" y="13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spcBef>
                  <a:spcPct val="50000"/>
                </a:spcBef>
              </a:pPr>
              <a:endParaRPr lang="ko-KR" altLang="en-US" sz="1000" b="1" dirty="0" smtClean="0">
                <a:solidFill>
                  <a:srgbClr val="000000"/>
                </a:solidFill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54" name="Freeform 18"/>
            <p:cNvSpPr>
              <a:spLocks/>
            </p:cNvSpPr>
            <p:nvPr userDrawn="1"/>
          </p:nvSpPr>
          <p:spPr bwMode="auto">
            <a:xfrm>
              <a:off x="418" y="850"/>
              <a:ext cx="5233" cy="1090"/>
            </a:xfrm>
            <a:custGeom>
              <a:avLst/>
              <a:gdLst/>
              <a:ahLst/>
              <a:cxnLst>
                <a:cxn ang="0">
                  <a:pos x="5233" y="1778"/>
                </a:cxn>
                <a:cxn ang="0">
                  <a:pos x="5189" y="1822"/>
                </a:cxn>
                <a:cxn ang="0">
                  <a:pos x="5133" y="1867"/>
                </a:cxn>
                <a:cxn ang="0">
                  <a:pos x="5060" y="1923"/>
                </a:cxn>
                <a:cxn ang="0">
                  <a:pos x="4965" y="1985"/>
                </a:cxn>
                <a:cxn ang="0">
                  <a:pos x="4854" y="2044"/>
                </a:cxn>
                <a:cxn ang="0">
                  <a:pos x="4725" y="2099"/>
                </a:cxn>
                <a:cxn ang="0">
                  <a:pos x="4654" y="2122"/>
                </a:cxn>
                <a:cxn ang="0">
                  <a:pos x="4579" y="2143"/>
                </a:cxn>
                <a:cxn ang="0">
                  <a:pos x="4500" y="2159"/>
                </a:cxn>
                <a:cxn ang="0">
                  <a:pos x="4418" y="2172"/>
                </a:cxn>
                <a:cxn ang="0">
                  <a:pos x="4332" y="2178"/>
                </a:cxn>
                <a:cxn ang="0">
                  <a:pos x="4242" y="2180"/>
                </a:cxn>
                <a:cxn ang="0">
                  <a:pos x="4149" y="2174"/>
                </a:cxn>
                <a:cxn ang="0">
                  <a:pos x="4053" y="2162"/>
                </a:cxn>
                <a:cxn ang="0">
                  <a:pos x="3953" y="2141"/>
                </a:cxn>
                <a:cxn ang="0">
                  <a:pos x="3852" y="2114"/>
                </a:cxn>
                <a:cxn ang="0">
                  <a:pos x="3746" y="2075"/>
                </a:cxn>
                <a:cxn ang="0">
                  <a:pos x="3638" y="2028"/>
                </a:cxn>
                <a:cxn ang="0">
                  <a:pos x="3527" y="1972"/>
                </a:cxn>
                <a:cxn ang="0">
                  <a:pos x="3414" y="1902"/>
                </a:cxn>
                <a:cxn ang="0">
                  <a:pos x="3298" y="1823"/>
                </a:cxn>
                <a:cxn ang="0">
                  <a:pos x="3180" y="1731"/>
                </a:cxn>
                <a:cxn ang="0">
                  <a:pos x="3059" y="1626"/>
                </a:cxn>
                <a:cxn ang="0">
                  <a:pos x="2937" y="1508"/>
                </a:cxn>
                <a:cxn ang="0">
                  <a:pos x="2816" y="1387"/>
                </a:cxn>
                <a:cxn ang="0">
                  <a:pos x="2581" y="1161"/>
                </a:cxn>
                <a:cxn ang="0">
                  <a:pos x="2361" y="959"/>
                </a:cxn>
                <a:cxn ang="0">
                  <a:pos x="2151" y="780"/>
                </a:cxn>
                <a:cxn ang="0">
                  <a:pos x="1951" y="624"/>
                </a:cxn>
                <a:cxn ang="0">
                  <a:pos x="1759" y="486"/>
                </a:cxn>
                <a:cxn ang="0">
                  <a:pos x="1576" y="370"/>
                </a:cxn>
                <a:cxn ang="0">
                  <a:pos x="1400" y="270"/>
                </a:cxn>
                <a:cxn ang="0">
                  <a:pos x="1229" y="189"/>
                </a:cxn>
                <a:cxn ang="0">
                  <a:pos x="1061" y="123"/>
                </a:cxn>
                <a:cxn ang="0">
                  <a:pos x="897" y="73"/>
                </a:cxn>
                <a:cxn ang="0">
                  <a:pos x="736" y="36"/>
                </a:cxn>
                <a:cxn ang="0">
                  <a:pos x="575" y="13"/>
                </a:cxn>
                <a:cxn ang="0">
                  <a:pos x="413" y="2"/>
                </a:cxn>
                <a:cxn ang="0">
                  <a:pos x="250" y="2"/>
                </a:cxn>
                <a:cxn ang="0">
                  <a:pos x="85" y="10"/>
                </a:cxn>
              </a:cxnLst>
              <a:rect l="0" t="0" r="r" b="b"/>
              <a:pathLst>
                <a:path w="5233" h="2180">
                  <a:moveTo>
                    <a:pt x="5233" y="1778"/>
                  </a:moveTo>
                  <a:lnTo>
                    <a:pt x="5233" y="1778"/>
                  </a:lnTo>
                  <a:lnTo>
                    <a:pt x="5222" y="1789"/>
                  </a:lnTo>
                  <a:lnTo>
                    <a:pt x="5189" y="1822"/>
                  </a:lnTo>
                  <a:lnTo>
                    <a:pt x="5164" y="1843"/>
                  </a:lnTo>
                  <a:lnTo>
                    <a:pt x="5133" y="1867"/>
                  </a:lnTo>
                  <a:lnTo>
                    <a:pt x="5099" y="1894"/>
                  </a:lnTo>
                  <a:lnTo>
                    <a:pt x="5060" y="1923"/>
                  </a:lnTo>
                  <a:lnTo>
                    <a:pt x="5015" y="1954"/>
                  </a:lnTo>
                  <a:lnTo>
                    <a:pt x="4965" y="1985"/>
                  </a:lnTo>
                  <a:lnTo>
                    <a:pt x="4913" y="2014"/>
                  </a:lnTo>
                  <a:lnTo>
                    <a:pt x="4854" y="2044"/>
                  </a:lnTo>
                  <a:lnTo>
                    <a:pt x="4792" y="2072"/>
                  </a:lnTo>
                  <a:lnTo>
                    <a:pt x="4725" y="2099"/>
                  </a:lnTo>
                  <a:lnTo>
                    <a:pt x="4689" y="2111"/>
                  </a:lnTo>
                  <a:lnTo>
                    <a:pt x="4654" y="2122"/>
                  </a:lnTo>
                  <a:lnTo>
                    <a:pt x="4617" y="2133"/>
                  </a:lnTo>
                  <a:lnTo>
                    <a:pt x="4579" y="2143"/>
                  </a:lnTo>
                  <a:lnTo>
                    <a:pt x="4540" y="2153"/>
                  </a:lnTo>
                  <a:lnTo>
                    <a:pt x="4500" y="2159"/>
                  </a:lnTo>
                  <a:lnTo>
                    <a:pt x="4460" y="2167"/>
                  </a:lnTo>
                  <a:lnTo>
                    <a:pt x="4418" y="2172"/>
                  </a:lnTo>
                  <a:lnTo>
                    <a:pt x="4375" y="2175"/>
                  </a:lnTo>
                  <a:lnTo>
                    <a:pt x="4332" y="2178"/>
                  </a:lnTo>
                  <a:lnTo>
                    <a:pt x="4288" y="2180"/>
                  </a:lnTo>
                  <a:lnTo>
                    <a:pt x="4242" y="2180"/>
                  </a:lnTo>
                  <a:lnTo>
                    <a:pt x="4196" y="2178"/>
                  </a:lnTo>
                  <a:lnTo>
                    <a:pt x="4149" y="2174"/>
                  </a:lnTo>
                  <a:lnTo>
                    <a:pt x="4102" y="2169"/>
                  </a:lnTo>
                  <a:lnTo>
                    <a:pt x="4053" y="2162"/>
                  </a:lnTo>
                  <a:lnTo>
                    <a:pt x="4003" y="2153"/>
                  </a:lnTo>
                  <a:lnTo>
                    <a:pt x="3953" y="2141"/>
                  </a:lnTo>
                  <a:lnTo>
                    <a:pt x="3903" y="2128"/>
                  </a:lnTo>
                  <a:lnTo>
                    <a:pt x="3852" y="2114"/>
                  </a:lnTo>
                  <a:lnTo>
                    <a:pt x="3799" y="2096"/>
                  </a:lnTo>
                  <a:lnTo>
                    <a:pt x="3746" y="2075"/>
                  </a:lnTo>
                  <a:lnTo>
                    <a:pt x="3692" y="2054"/>
                  </a:lnTo>
                  <a:lnTo>
                    <a:pt x="3638" y="2028"/>
                  </a:lnTo>
                  <a:lnTo>
                    <a:pt x="3582" y="2001"/>
                  </a:lnTo>
                  <a:lnTo>
                    <a:pt x="3527" y="1972"/>
                  </a:lnTo>
                  <a:lnTo>
                    <a:pt x="3471" y="1938"/>
                  </a:lnTo>
                  <a:lnTo>
                    <a:pt x="3414" y="1902"/>
                  </a:lnTo>
                  <a:lnTo>
                    <a:pt x="3356" y="1865"/>
                  </a:lnTo>
                  <a:lnTo>
                    <a:pt x="3298" y="1823"/>
                  </a:lnTo>
                  <a:lnTo>
                    <a:pt x="3239" y="1778"/>
                  </a:lnTo>
                  <a:lnTo>
                    <a:pt x="3180" y="1731"/>
                  </a:lnTo>
                  <a:lnTo>
                    <a:pt x="3120" y="1681"/>
                  </a:lnTo>
                  <a:lnTo>
                    <a:pt x="3059" y="1626"/>
                  </a:lnTo>
                  <a:lnTo>
                    <a:pt x="2999" y="1570"/>
                  </a:lnTo>
                  <a:lnTo>
                    <a:pt x="2937" y="1508"/>
                  </a:lnTo>
                  <a:lnTo>
                    <a:pt x="2937" y="1508"/>
                  </a:lnTo>
                  <a:lnTo>
                    <a:pt x="2816" y="1387"/>
                  </a:lnTo>
                  <a:lnTo>
                    <a:pt x="2697" y="1271"/>
                  </a:lnTo>
                  <a:lnTo>
                    <a:pt x="2581" y="1161"/>
                  </a:lnTo>
                  <a:lnTo>
                    <a:pt x="2470" y="1058"/>
                  </a:lnTo>
                  <a:lnTo>
                    <a:pt x="2361" y="959"/>
                  </a:lnTo>
                  <a:lnTo>
                    <a:pt x="2255" y="867"/>
                  </a:lnTo>
                  <a:lnTo>
                    <a:pt x="2151" y="780"/>
                  </a:lnTo>
                  <a:lnTo>
                    <a:pt x="2050" y="699"/>
                  </a:lnTo>
                  <a:lnTo>
                    <a:pt x="1951" y="624"/>
                  </a:lnTo>
                  <a:lnTo>
                    <a:pt x="1854" y="552"/>
                  </a:lnTo>
                  <a:lnTo>
                    <a:pt x="1759" y="486"/>
                  </a:lnTo>
                  <a:lnTo>
                    <a:pt x="1668" y="427"/>
                  </a:lnTo>
                  <a:lnTo>
                    <a:pt x="1576" y="370"/>
                  </a:lnTo>
                  <a:lnTo>
                    <a:pt x="1487" y="318"/>
                  </a:lnTo>
                  <a:lnTo>
                    <a:pt x="1400" y="270"/>
                  </a:lnTo>
                  <a:lnTo>
                    <a:pt x="1314" y="228"/>
                  </a:lnTo>
                  <a:lnTo>
                    <a:pt x="1229" y="189"/>
                  </a:lnTo>
                  <a:lnTo>
                    <a:pt x="1144" y="154"/>
                  </a:lnTo>
                  <a:lnTo>
                    <a:pt x="1061" y="123"/>
                  </a:lnTo>
                  <a:lnTo>
                    <a:pt x="979" y="96"/>
                  </a:lnTo>
                  <a:lnTo>
                    <a:pt x="897" y="73"/>
                  </a:lnTo>
                  <a:lnTo>
                    <a:pt x="817" y="54"/>
                  </a:lnTo>
                  <a:lnTo>
                    <a:pt x="736" y="36"/>
                  </a:lnTo>
                  <a:lnTo>
                    <a:pt x="656" y="23"/>
                  </a:lnTo>
                  <a:lnTo>
                    <a:pt x="575" y="13"/>
                  </a:lnTo>
                  <a:lnTo>
                    <a:pt x="495" y="7"/>
                  </a:lnTo>
                  <a:lnTo>
                    <a:pt x="413" y="2"/>
                  </a:lnTo>
                  <a:lnTo>
                    <a:pt x="332" y="0"/>
                  </a:lnTo>
                  <a:lnTo>
                    <a:pt x="250" y="2"/>
                  </a:lnTo>
                  <a:lnTo>
                    <a:pt x="168" y="5"/>
                  </a:lnTo>
                  <a:lnTo>
                    <a:pt x="85" y="10"/>
                  </a:lnTo>
                  <a:lnTo>
                    <a:pt x="0" y="1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spcBef>
                  <a:spcPct val="50000"/>
                </a:spcBef>
              </a:pPr>
              <a:endParaRPr lang="ko-KR" altLang="en-US" sz="1000" b="1" dirty="0" smtClean="0">
                <a:solidFill>
                  <a:srgbClr val="000000"/>
                </a:solidFill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55" name="Freeform 19"/>
            <p:cNvSpPr>
              <a:spLocks/>
            </p:cNvSpPr>
            <p:nvPr userDrawn="1"/>
          </p:nvSpPr>
          <p:spPr bwMode="auto">
            <a:xfrm>
              <a:off x="434" y="870"/>
              <a:ext cx="5259" cy="1056"/>
            </a:xfrm>
            <a:custGeom>
              <a:avLst/>
              <a:gdLst/>
              <a:ahLst/>
              <a:cxnLst>
                <a:cxn ang="0">
                  <a:pos x="5259" y="1687"/>
                </a:cxn>
                <a:cxn ang="0">
                  <a:pos x="5214" y="1731"/>
                </a:cxn>
                <a:cxn ang="0">
                  <a:pos x="5160" y="1779"/>
                </a:cxn>
                <a:cxn ang="0">
                  <a:pos x="5087" y="1837"/>
                </a:cxn>
                <a:cxn ang="0">
                  <a:pos x="4994" y="1900"/>
                </a:cxn>
                <a:cxn ang="0">
                  <a:pos x="4883" y="1963"/>
                </a:cxn>
                <a:cxn ang="0">
                  <a:pos x="4755" y="2020"/>
                </a:cxn>
                <a:cxn ang="0">
                  <a:pos x="4684" y="2045"/>
                </a:cxn>
                <a:cxn ang="0">
                  <a:pos x="4611" y="2068"/>
                </a:cxn>
                <a:cxn ang="0">
                  <a:pos x="4531" y="2086"/>
                </a:cxn>
                <a:cxn ang="0">
                  <a:pos x="4449" y="2100"/>
                </a:cxn>
                <a:cxn ang="0">
                  <a:pos x="4363" y="2108"/>
                </a:cxn>
                <a:cxn ang="0">
                  <a:pos x="4275" y="2112"/>
                </a:cxn>
                <a:cxn ang="0">
                  <a:pos x="4181" y="2107"/>
                </a:cxn>
                <a:cxn ang="0">
                  <a:pos x="4084" y="2097"/>
                </a:cxn>
                <a:cxn ang="0">
                  <a:pos x="3984" y="2079"/>
                </a:cxn>
                <a:cxn ang="0">
                  <a:pos x="3882" y="2052"/>
                </a:cxn>
                <a:cxn ang="0">
                  <a:pos x="3776" y="2016"/>
                </a:cxn>
                <a:cxn ang="0">
                  <a:pos x="3668" y="1971"/>
                </a:cxn>
                <a:cxn ang="0">
                  <a:pos x="3555" y="1916"/>
                </a:cxn>
                <a:cxn ang="0">
                  <a:pos x="3441" y="1850"/>
                </a:cxn>
                <a:cxn ang="0">
                  <a:pos x="3325" y="1773"/>
                </a:cxn>
                <a:cxn ang="0">
                  <a:pos x="3205" y="1682"/>
                </a:cxn>
                <a:cxn ang="0">
                  <a:pos x="3083" y="1579"/>
                </a:cxn>
                <a:cxn ang="0">
                  <a:pos x="2958" y="1463"/>
                </a:cxn>
                <a:cxn ang="0">
                  <a:pos x="2835" y="1343"/>
                </a:cxn>
                <a:cxn ang="0">
                  <a:pos x="2599" y="1122"/>
                </a:cxn>
                <a:cxn ang="0">
                  <a:pos x="2374" y="923"/>
                </a:cxn>
                <a:cxn ang="0">
                  <a:pos x="2161" y="747"/>
                </a:cxn>
                <a:cxn ang="0">
                  <a:pos x="1960" y="594"/>
                </a:cxn>
                <a:cxn ang="0">
                  <a:pos x="1767" y="460"/>
                </a:cxn>
                <a:cxn ang="0">
                  <a:pos x="1581" y="347"/>
                </a:cxn>
                <a:cxn ang="0">
                  <a:pos x="1403" y="250"/>
                </a:cxn>
                <a:cxn ang="0">
                  <a:pos x="1231" y="171"/>
                </a:cxn>
                <a:cxn ang="0">
                  <a:pos x="1063" y="109"/>
                </a:cxn>
                <a:cxn ang="0">
                  <a:pos x="898" y="63"/>
                </a:cxn>
                <a:cxn ang="0">
                  <a:pos x="735" y="29"/>
                </a:cxn>
                <a:cxn ang="0">
                  <a:pos x="574" y="8"/>
                </a:cxn>
                <a:cxn ang="0">
                  <a:pos x="412" y="0"/>
                </a:cxn>
                <a:cxn ang="0">
                  <a:pos x="249" y="3"/>
                </a:cxn>
                <a:cxn ang="0">
                  <a:pos x="84" y="16"/>
                </a:cxn>
              </a:cxnLst>
              <a:rect l="0" t="0" r="r" b="b"/>
              <a:pathLst>
                <a:path w="5259" h="2112">
                  <a:moveTo>
                    <a:pt x="5259" y="1687"/>
                  </a:moveTo>
                  <a:lnTo>
                    <a:pt x="5259" y="1687"/>
                  </a:lnTo>
                  <a:lnTo>
                    <a:pt x="5248" y="1698"/>
                  </a:lnTo>
                  <a:lnTo>
                    <a:pt x="5214" y="1731"/>
                  </a:lnTo>
                  <a:lnTo>
                    <a:pt x="5189" y="1753"/>
                  </a:lnTo>
                  <a:lnTo>
                    <a:pt x="5160" y="1779"/>
                  </a:lnTo>
                  <a:lnTo>
                    <a:pt x="5127" y="1806"/>
                  </a:lnTo>
                  <a:lnTo>
                    <a:pt x="5087" y="1837"/>
                  </a:lnTo>
                  <a:lnTo>
                    <a:pt x="5044" y="1868"/>
                  </a:lnTo>
                  <a:lnTo>
                    <a:pt x="4994" y="1900"/>
                  </a:lnTo>
                  <a:lnTo>
                    <a:pt x="4941" y="1931"/>
                  </a:lnTo>
                  <a:lnTo>
                    <a:pt x="4883" y="1963"/>
                  </a:lnTo>
                  <a:lnTo>
                    <a:pt x="4822" y="1992"/>
                  </a:lnTo>
                  <a:lnTo>
                    <a:pt x="4755" y="2020"/>
                  </a:lnTo>
                  <a:lnTo>
                    <a:pt x="4720" y="2033"/>
                  </a:lnTo>
                  <a:lnTo>
                    <a:pt x="4684" y="2045"/>
                  </a:lnTo>
                  <a:lnTo>
                    <a:pt x="4648" y="2057"/>
                  </a:lnTo>
                  <a:lnTo>
                    <a:pt x="4611" y="2068"/>
                  </a:lnTo>
                  <a:lnTo>
                    <a:pt x="4572" y="2078"/>
                  </a:lnTo>
                  <a:lnTo>
                    <a:pt x="4531" y="2086"/>
                  </a:lnTo>
                  <a:lnTo>
                    <a:pt x="4491" y="2094"/>
                  </a:lnTo>
                  <a:lnTo>
                    <a:pt x="4449" y="2100"/>
                  </a:lnTo>
                  <a:lnTo>
                    <a:pt x="4406" y="2105"/>
                  </a:lnTo>
                  <a:lnTo>
                    <a:pt x="4363" y="2108"/>
                  </a:lnTo>
                  <a:lnTo>
                    <a:pt x="4319" y="2110"/>
                  </a:lnTo>
                  <a:lnTo>
                    <a:pt x="4275" y="2112"/>
                  </a:lnTo>
                  <a:lnTo>
                    <a:pt x="4227" y="2110"/>
                  </a:lnTo>
                  <a:lnTo>
                    <a:pt x="4181" y="2107"/>
                  </a:lnTo>
                  <a:lnTo>
                    <a:pt x="4133" y="2104"/>
                  </a:lnTo>
                  <a:lnTo>
                    <a:pt x="4084" y="2097"/>
                  </a:lnTo>
                  <a:lnTo>
                    <a:pt x="4036" y="2089"/>
                  </a:lnTo>
                  <a:lnTo>
                    <a:pt x="3984" y="2079"/>
                  </a:lnTo>
                  <a:lnTo>
                    <a:pt x="3934" y="2066"/>
                  </a:lnTo>
                  <a:lnTo>
                    <a:pt x="3882" y="2052"/>
                  </a:lnTo>
                  <a:lnTo>
                    <a:pt x="3829" y="2036"/>
                  </a:lnTo>
                  <a:lnTo>
                    <a:pt x="3776" y="2016"/>
                  </a:lnTo>
                  <a:lnTo>
                    <a:pt x="3722" y="1995"/>
                  </a:lnTo>
                  <a:lnTo>
                    <a:pt x="3668" y="1971"/>
                  </a:lnTo>
                  <a:lnTo>
                    <a:pt x="3612" y="1945"/>
                  </a:lnTo>
                  <a:lnTo>
                    <a:pt x="3555" y="1916"/>
                  </a:lnTo>
                  <a:lnTo>
                    <a:pt x="3498" y="1884"/>
                  </a:lnTo>
                  <a:lnTo>
                    <a:pt x="3441" y="1850"/>
                  </a:lnTo>
                  <a:lnTo>
                    <a:pt x="3383" y="1813"/>
                  </a:lnTo>
                  <a:lnTo>
                    <a:pt x="3325" y="1773"/>
                  </a:lnTo>
                  <a:lnTo>
                    <a:pt x="3265" y="1729"/>
                  </a:lnTo>
                  <a:lnTo>
                    <a:pt x="3205" y="1682"/>
                  </a:lnTo>
                  <a:lnTo>
                    <a:pt x="3144" y="1632"/>
                  </a:lnTo>
                  <a:lnTo>
                    <a:pt x="3083" y="1579"/>
                  </a:lnTo>
                  <a:lnTo>
                    <a:pt x="3021" y="1522"/>
                  </a:lnTo>
                  <a:lnTo>
                    <a:pt x="2958" y="1463"/>
                  </a:lnTo>
                  <a:lnTo>
                    <a:pt x="2958" y="1463"/>
                  </a:lnTo>
                  <a:lnTo>
                    <a:pt x="2835" y="1343"/>
                  </a:lnTo>
                  <a:lnTo>
                    <a:pt x="2715" y="1228"/>
                  </a:lnTo>
                  <a:lnTo>
                    <a:pt x="2599" y="1122"/>
                  </a:lnTo>
                  <a:lnTo>
                    <a:pt x="2485" y="1020"/>
                  </a:lnTo>
                  <a:lnTo>
                    <a:pt x="2374" y="923"/>
                  </a:lnTo>
                  <a:lnTo>
                    <a:pt x="2267" y="833"/>
                  </a:lnTo>
                  <a:lnTo>
                    <a:pt x="2161" y="747"/>
                  </a:lnTo>
                  <a:lnTo>
                    <a:pt x="2060" y="668"/>
                  </a:lnTo>
                  <a:lnTo>
                    <a:pt x="1960" y="594"/>
                  </a:lnTo>
                  <a:lnTo>
                    <a:pt x="1861" y="524"/>
                  </a:lnTo>
                  <a:lnTo>
                    <a:pt x="1767" y="460"/>
                  </a:lnTo>
                  <a:lnTo>
                    <a:pt x="1673" y="400"/>
                  </a:lnTo>
                  <a:lnTo>
                    <a:pt x="1581" y="347"/>
                  </a:lnTo>
                  <a:lnTo>
                    <a:pt x="1492" y="297"/>
                  </a:lnTo>
                  <a:lnTo>
                    <a:pt x="1403" y="250"/>
                  </a:lnTo>
                  <a:lnTo>
                    <a:pt x="1316" y="210"/>
                  </a:lnTo>
                  <a:lnTo>
                    <a:pt x="1231" y="171"/>
                  </a:lnTo>
                  <a:lnTo>
                    <a:pt x="1146" y="138"/>
                  </a:lnTo>
                  <a:lnTo>
                    <a:pt x="1063" y="109"/>
                  </a:lnTo>
                  <a:lnTo>
                    <a:pt x="980" y="84"/>
                  </a:lnTo>
                  <a:lnTo>
                    <a:pt x="898" y="63"/>
                  </a:lnTo>
                  <a:lnTo>
                    <a:pt x="816" y="43"/>
                  </a:lnTo>
                  <a:lnTo>
                    <a:pt x="735" y="29"/>
                  </a:lnTo>
                  <a:lnTo>
                    <a:pt x="655" y="17"/>
                  </a:lnTo>
                  <a:lnTo>
                    <a:pt x="574" y="8"/>
                  </a:lnTo>
                  <a:lnTo>
                    <a:pt x="494" y="3"/>
                  </a:lnTo>
                  <a:lnTo>
                    <a:pt x="412" y="0"/>
                  </a:lnTo>
                  <a:lnTo>
                    <a:pt x="331" y="0"/>
                  </a:lnTo>
                  <a:lnTo>
                    <a:pt x="249" y="3"/>
                  </a:lnTo>
                  <a:lnTo>
                    <a:pt x="168" y="8"/>
                  </a:lnTo>
                  <a:lnTo>
                    <a:pt x="84" y="16"/>
                  </a:lnTo>
                  <a:lnTo>
                    <a:pt x="0" y="25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spcBef>
                  <a:spcPct val="50000"/>
                </a:spcBef>
              </a:pPr>
              <a:endParaRPr lang="ko-KR" altLang="en-US" sz="1000" b="1" dirty="0" smtClean="0">
                <a:solidFill>
                  <a:srgbClr val="000000"/>
                </a:solidFill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56" name="Freeform 20"/>
            <p:cNvSpPr>
              <a:spLocks/>
            </p:cNvSpPr>
            <p:nvPr userDrawn="1"/>
          </p:nvSpPr>
          <p:spPr bwMode="auto">
            <a:xfrm>
              <a:off x="450" y="890"/>
              <a:ext cx="5283" cy="1021"/>
            </a:xfrm>
            <a:custGeom>
              <a:avLst/>
              <a:gdLst/>
              <a:ahLst/>
              <a:cxnLst>
                <a:cxn ang="0">
                  <a:pos x="5283" y="1597"/>
                </a:cxn>
                <a:cxn ang="0">
                  <a:pos x="5240" y="1642"/>
                </a:cxn>
                <a:cxn ang="0">
                  <a:pos x="5187" y="1691"/>
                </a:cxn>
                <a:cxn ang="0">
                  <a:pos x="5114" y="1750"/>
                </a:cxn>
                <a:cxn ang="0">
                  <a:pos x="5022" y="1817"/>
                </a:cxn>
                <a:cxn ang="0">
                  <a:pos x="4912" y="1881"/>
                </a:cxn>
                <a:cxn ang="0">
                  <a:pos x="4818" y="1928"/>
                </a:cxn>
                <a:cxn ang="0">
                  <a:pos x="4750" y="1955"/>
                </a:cxn>
                <a:cxn ang="0">
                  <a:pos x="4678" y="1981"/>
                </a:cxn>
                <a:cxn ang="0">
                  <a:pos x="4601" y="2002"/>
                </a:cxn>
                <a:cxn ang="0">
                  <a:pos x="4522" y="2020"/>
                </a:cxn>
                <a:cxn ang="0">
                  <a:pos x="4438" y="2033"/>
                </a:cxn>
                <a:cxn ang="0">
                  <a:pos x="4350" y="2041"/>
                </a:cxn>
                <a:cxn ang="0">
                  <a:pos x="4259" y="2043"/>
                </a:cxn>
                <a:cxn ang="0">
                  <a:pos x="4164" y="2038"/>
                </a:cxn>
                <a:cxn ang="0">
                  <a:pos x="4066" y="2025"/>
                </a:cxn>
                <a:cxn ang="0">
                  <a:pos x="3964" y="2005"/>
                </a:cxn>
                <a:cxn ang="0">
                  <a:pos x="3860" y="1976"/>
                </a:cxn>
                <a:cxn ang="0">
                  <a:pos x="3752" y="1938"/>
                </a:cxn>
                <a:cxn ang="0">
                  <a:pos x="3641" y="1889"/>
                </a:cxn>
                <a:cxn ang="0">
                  <a:pos x="3527" y="1831"/>
                </a:cxn>
                <a:cxn ang="0">
                  <a:pos x="3410" y="1760"/>
                </a:cxn>
                <a:cxn ang="0">
                  <a:pos x="3291" y="1679"/>
                </a:cxn>
                <a:cxn ang="0">
                  <a:pos x="3169" y="1584"/>
                </a:cxn>
                <a:cxn ang="0">
                  <a:pos x="3044" y="1477"/>
                </a:cxn>
                <a:cxn ang="0">
                  <a:pos x="2980" y="1418"/>
                </a:cxn>
                <a:cxn ang="0">
                  <a:pos x="2734" y="1188"/>
                </a:cxn>
                <a:cxn ang="0">
                  <a:pos x="2499" y="982"/>
                </a:cxn>
                <a:cxn ang="0">
                  <a:pos x="2279" y="799"/>
                </a:cxn>
                <a:cxn ang="0">
                  <a:pos x="2069" y="638"/>
                </a:cxn>
                <a:cxn ang="0">
                  <a:pos x="1869" y="497"/>
                </a:cxn>
                <a:cxn ang="0">
                  <a:pos x="1679" y="378"/>
                </a:cxn>
                <a:cxn ang="0">
                  <a:pos x="1496" y="276"/>
                </a:cxn>
                <a:cxn ang="0">
                  <a:pos x="1319" y="192"/>
                </a:cxn>
                <a:cxn ang="0">
                  <a:pos x="1148" y="124"/>
                </a:cxn>
                <a:cxn ang="0">
                  <a:pos x="980" y="73"/>
                </a:cxn>
                <a:cxn ang="0">
                  <a:pos x="817" y="36"/>
                </a:cxn>
                <a:cxn ang="0">
                  <a:pos x="654" y="11"/>
                </a:cxn>
                <a:cxn ang="0">
                  <a:pos x="493" y="2"/>
                </a:cxn>
                <a:cxn ang="0">
                  <a:pos x="331" y="2"/>
                </a:cxn>
                <a:cxn ang="0">
                  <a:pos x="167" y="13"/>
                </a:cxn>
                <a:cxn ang="0">
                  <a:pos x="0" y="34"/>
                </a:cxn>
              </a:cxnLst>
              <a:rect l="0" t="0" r="r" b="b"/>
              <a:pathLst>
                <a:path w="5283" h="2043">
                  <a:moveTo>
                    <a:pt x="5283" y="1597"/>
                  </a:moveTo>
                  <a:lnTo>
                    <a:pt x="5283" y="1597"/>
                  </a:lnTo>
                  <a:lnTo>
                    <a:pt x="5272" y="1608"/>
                  </a:lnTo>
                  <a:lnTo>
                    <a:pt x="5240" y="1642"/>
                  </a:lnTo>
                  <a:lnTo>
                    <a:pt x="5215" y="1665"/>
                  </a:lnTo>
                  <a:lnTo>
                    <a:pt x="5187" y="1691"/>
                  </a:lnTo>
                  <a:lnTo>
                    <a:pt x="5153" y="1720"/>
                  </a:lnTo>
                  <a:lnTo>
                    <a:pt x="5114" y="1750"/>
                  </a:lnTo>
                  <a:lnTo>
                    <a:pt x="5071" y="1783"/>
                  </a:lnTo>
                  <a:lnTo>
                    <a:pt x="5022" y="1817"/>
                  </a:lnTo>
                  <a:lnTo>
                    <a:pt x="4969" y="1849"/>
                  </a:lnTo>
                  <a:lnTo>
                    <a:pt x="4912" y="1881"/>
                  </a:lnTo>
                  <a:lnTo>
                    <a:pt x="4850" y="1912"/>
                  </a:lnTo>
                  <a:lnTo>
                    <a:pt x="4818" y="1928"/>
                  </a:lnTo>
                  <a:lnTo>
                    <a:pt x="4785" y="1942"/>
                  </a:lnTo>
                  <a:lnTo>
                    <a:pt x="4750" y="1955"/>
                  </a:lnTo>
                  <a:lnTo>
                    <a:pt x="4714" y="1968"/>
                  </a:lnTo>
                  <a:lnTo>
                    <a:pt x="4678" y="1981"/>
                  </a:lnTo>
                  <a:lnTo>
                    <a:pt x="4640" y="1993"/>
                  </a:lnTo>
                  <a:lnTo>
                    <a:pt x="4601" y="2002"/>
                  </a:lnTo>
                  <a:lnTo>
                    <a:pt x="4563" y="2012"/>
                  </a:lnTo>
                  <a:lnTo>
                    <a:pt x="4522" y="2020"/>
                  </a:lnTo>
                  <a:lnTo>
                    <a:pt x="4481" y="2028"/>
                  </a:lnTo>
                  <a:lnTo>
                    <a:pt x="4438" y="2033"/>
                  </a:lnTo>
                  <a:lnTo>
                    <a:pt x="4395" y="2038"/>
                  </a:lnTo>
                  <a:lnTo>
                    <a:pt x="4350" y="2041"/>
                  </a:lnTo>
                  <a:lnTo>
                    <a:pt x="4304" y="2043"/>
                  </a:lnTo>
                  <a:lnTo>
                    <a:pt x="4259" y="2043"/>
                  </a:lnTo>
                  <a:lnTo>
                    <a:pt x="4211" y="2041"/>
                  </a:lnTo>
                  <a:lnTo>
                    <a:pt x="4164" y="2038"/>
                  </a:lnTo>
                  <a:lnTo>
                    <a:pt x="4116" y="2033"/>
                  </a:lnTo>
                  <a:lnTo>
                    <a:pt x="4066" y="2025"/>
                  </a:lnTo>
                  <a:lnTo>
                    <a:pt x="4016" y="2017"/>
                  </a:lnTo>
                  <a:lnTo>
                    <a:pt x="3964" y="2005"/>
                  </a:lnTo>
                  <a:lnTo>
                    <a:pt x="3913" y="1991"/>
                  </a:lnTo>
                  <a:lnTo>
                    <a:pt x="3860" y="1976"/>
                  </a:lnTo>
                  <a:lnTo>
                    <a:pt x="3806" y="1959"/>
                  </a:lnTo>
                  <a:lnTo>
                    <a:pt x="3752" y="1938"/>
                  </a:lnTo>
                  <a:lnTo>
                    <a:pt x="3696" y="1915"/>
                  </a:lnTo>
                  <a:lnTo>
                    <a:pt x="3641" y="1889"/>
                  </a:lnTo>
                  <a:lnTo>
                    <a:pt x="3584" y="1862"/>
                  </a:lnTo>
                  <a:lnTo>
                    <a:pt x="3527" y="1831"/>
                  </a:lnTo>
                  <a:lnTo>
                    <a:pt x="3469" y="1797"/>
                  </a:lnTo>
                  <a:lnTo>
                    <a:pt x="3410" y="1760"/>
                  </a:lnTo>
                  <a:lnTo>
                    <a:pt x="3350" y="1721"/>
                  </a:lnTo>
                  <a:lnTo>
                    <a:pt x="3291" y="1679"/>
                  </a:lnTo>
                  <a:lnTo>
                    <a:pt x="3230" y="1634"/>
                  </a:lnTo>
                  <a:lnTo>
                    <a:pt x="3169" y="1584"/>
                  </a:lnTo>
                  <a:lnTo>
                    <a:pt x="3106" y="1532"/>
                  </a:lnTo>
                  <a:lnTo>
                    <a:pt x="3044" y="1477"/>
                  </a:lnTo>
                  <a:lnTo>
                    <a:pt x="2980" y="1418"/>
                  </a:lnTo>
                  <a:lnTo>
                    <a:pt x="2980" y="1418"/>
                  </a:lnTo>
                  <a:lnTo>
                    <a:pt x="2855" y="1300"/>
                  </a:lnTo>
                  <a:lnTo>
                    <a:pt x="2734" y="1188"/>
                  </a:lnTo>
                  <a:lnTo>
                    <a:pt x="2615" y="1082"/>
                  </a:lnTo>
                  <a:lnTo>
                    <a:pt x="2499" y="982"/>
                  </a:lnTo>
                  <a:lnTo>
                    <a:pt x="2388" y="888"/>
                  </a:lnTo>
                  <a:lnTo>
                    <a:pt x="2279" y="799"/>
                  </a:lnTo>
                  <a:lnTo>
                    <a:pt x="2173" y="715"/>
                  </a:lnTo>
                  <a:lnTo>
                    <a:pt x="2069" y="638"/>
                  </a:lnTo>
                  <a:lnTo>
                    <a:pt x="1968" y="565"/>
                  </a:lnTo>
                  <a:lnTo>
                    <a:pt x="1869" y="497"/>
                  </a:lnTo>
                  <a:lnTo>
                    <a:pt x="1773" y="434"/>
                  </a:lnTo>
                  <a:lnTo>
                    <a:pt x="1679" y="378"/>
                  </a:lnTo>
                  <a:lnTo>
                    <a:pt x="1586" y="325"/>
                  </a:lnTo>
                  <a:lnTo>
                    <a:pt x="1496" y="276"/>
                  </a:lnTo>
                  <a:lnTo>
                    <a:pt x="1407" y="231"/>
                  </a:lnTo>
                  <a:lnTo>
                    <a:pt x="1319" y="192"/>
                  </a:lnTo>
                  <a:lnTo>
                    <a:pt x="1233" y="155"/>
                  </a:lnTo>
                  <a:lnTo>
                    <a:pt x="1148" y="124"/>
                  </a:lnTo>
                  <a:lnTo>
                    <a:pt x="1064" y="97"/>
                  </a:lnTo>
                  <a:lnTo>
                    <a:pt x="980" y="73"/>
                  </a:lnTo>
                  <a:lnTo>
                    <a:pt x="899" y="52"/>
                  </a:lnTo>
                  <a:lnTo>
                    <a:pt x="817" y="36"/>
                  </a:lnTo>
                  <a:lnTo>
                    <a:pt x="736" y="23"/>
                  </a:lnTo>
                  <a:lnTo>
                    <a:pt x="654" y="11"/>
                  </a:lnTo>
                  <a:lnTo>
                    <a:pt x="574" y="5"/>
                  </a:lnTo>
                  <a:lnTo>
                    <a:pt x="493" y="2"/>
                  </a:lnTo>
                  <a:lnTo>
                    <a:pt x="413" y="0"/>
                  </a:lnTo>
                  <a:lnTo>
                    <a:pt x="331" y="2"/>
                  </a:lnTo>
                  <a:lnTo>
                    <a:pt x="250" y="6"/>
                  </a:lnTo>
                  <a:lnTo>
                    <a:pt x="167" y="13"/>
                  </a:lnTo>
                  <a:lnTo>
                    <a:pt x="85" y="23"/>
                  </a:lnTo>
                  <a:lnTo>
                    <a:pt x="0" y="3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spcBef>
                  <a:spcPct val="50000"/>
                </a:spcBef>
              </a:pPr>
              <a:endParaRPr lang="ko-KR" altLang="en-US" sz="1000" b="1" dirty="0" smtClean="0">
                <a:solidFill>
                  <a:srgbClr val="000000"/>
                </a:solidFill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57" name="Freeform 21"/>
            <p:cNvSpPr>
              <a:spLocks/>
            </p:cNvSpPr>
            <p:nvPr userDrawn="1"/>
          </p:nvSpPr>
          <p:spPr bwMode="auto">
            <a:xfrm>
              <a:off x="467" y="910"/>
              <a:ext cx="5306" cy="988"/>
            </a:xfrm>
            <a:custGeom>
              <a:avLst/>
              <a:gdLst/>
              <a:ahLst/>
              <a:cxnLst>
                <a:cxn ang="0">
                  <a:pos x="5306" y="1505"/>
                </a:cxn>
                <a:cxn ang="0">
                  <a:pos x="5263" y="1552"/>
                </a:cxn>
                <a:cxn ang="0">
                  <a:pos x="5211" y="1602"/>
                </a:cxn>
                <a:cxn ang="0">
                  <a:pos x="5138" y="1663"/>
                </a:cxn>
                <a:cxn ang="0">
                  <a:pos x="5048" y="1731"/>
                </a:cxn>
                <a:cxn ang="0">
                  <a:pos x="4939" y="1799"/>
                </a:cxn>
                <a:cxn ang="0">
                  <a:pos x="4845" y="1848"/>
                </a:cxn>
                <a:cxn ang="0">
                  <a:pos x="4779" y="1877"/>
                </a:cxn>
                <a:cxn ang="0">
                  <a:pos x="4707" y="1904"/>
                </a:cxn>
                <a:cxn ang="0">
                  <a:pos x="4630" y="1928"/>
                </a:cxn>
                <a:cxn ang="0">
                  <a:pos x="4551" y="1948"/>
                </a:cxn>
                <a:cxn ang="0">
                  <a:pos x="4468" y="1962"/>
                </a:cxn>
                <a:cxn ang="0">
                  <a:pos x="4380" y="1972"/>
                </a:cxn>
                <a:cxn ang="0">
                  <a:pos x="4289" y="1975"/>
                </a:cxn>
                <a:cxn ang="0">
                  <a:pos x="4194" y="1972"/>
                </a:cxn>
                <a:cxn ang="0">
                  <a:pos x="4096" y="1961"/>
                </a:cxn>
                <a:cxn ang="0">
                  <a:pos x="3993" y="1943"/>
                </a:cxn>
                <a:cxn ang="0">
                  <a:pos x="3889" y="1915"/>
                </a:cxn>
                <a:cxn ang="0">
                  <a:pos x="3779" y="1880"/>
                </a:cxn>
                <a:cxn ang="0">
                  <a:pos x="3668" y="1833"/>
                </a:cxn>
                <a:cxn ang="0">
                  <a:pos x="3553" y="1777"/>
                </a:cxn>
                <a:cxn ang="0">
                  <a:pos x="3436" y="1709"/>
                </a:cxn>
                <a:cxn ang="0">
                  <a:pos x="3315" y="1630"/>
                </a:cxn>
                <a:cxn ang="0">
                  <a:pos x="3192" y="1536"/>
                </a:cxn>
                <a:cxn ang="0">
                  <a:pos x="3066" y="1431"/>
                </a:cxn>
                <a:cxn ang="0">
                  <a:pos x="3000" y="1373"/>
                </a:cxn>
                <a:cxn ang="0">
                  <a:pos x="2750" y="1147"/>
                </a:cxn>
                <a:cxn ang="0">
                  <a:pos x="2514" y="945"/>
                </a:cxn>
                <a:cxn ang="0">
                  <a:pos x="2291" y="766"/>
                </a:cxn>
                <a:cxn ang="0">
                  <a:pos x="2078" y="607"/>
                </a:cxn>
                <a:cxn ang="0">
                  <a:pos x="1876" y="470"/>
                </a:cxn>
                <a:cxn ang="0">
                  <a:pos x="1684" y="354"/>
                </a:cxn>
                <a:cxn ang="0">
                  <a:pos x="1499" y="255"/>
                </a:cxn>
                <a:cxn ang="0">
                  <a:pos x="1322" y="175"/>
                </a:cxn>
                <a:cxn ang="0">
                  <a:pos x="1149" y="110"/>
                </a:cxn>
                <a:cxn ang="0">
                  <a:pos x="981" y="62"/>
                </a:cxn>
                <a:cxn ang="0">
                  <a:pos x="816" y="28"/>
                </a:cxn>
                <a:cxn ang="0">
                  <a:pos x="654" y="7"/>
                </a:cxn>
                <a:cxn ang="0">
                  <a:pos x="493" y="0"/>
                </a:cxn>
                <a:cxn ang="0">
                  <a:pos x="330" y="4"/>
                </a:cxn>
                <a:cxn ang="0">
                  <a:pos x="166" y="18"/>
                </a:cxn>
                <a:cxn ang="0">
                  <a:pos x="0" y="42"/>
                </a:cxn>
              </a:cxnLst>
              <a:rect l="0" t="0" r="r" b="b"/>
              <a:pathLst>
                <a:path w="5306" h="1975">
                  <a:moveTo>
                    <a:pt x="5306" y="1505"/>
                  </a:moveTo>
                  <a:lnTo>
                    <a:pt x="5306" y="1505"/>
                  </a:lnTo>
                  <a:lnTo>
                    <a:pt x="5295" y="1518"/>
                  </a:lnTo>
                  <a:lnTo>
                    <a:pt x="5263" y="1552"/>
                  </a:lnTo>
                  <a:lnTo>
                    <a:pt x="5240" y="1576"/>
                  </a:lnTo>
                  <a:lnTo>
                    <a:pt x="5211" y="1602"/>
                  </a:lnTo>
                  <a:lnTo>
                    <a:pt x="5177" y="1633"/>
                  </a:lnTo>
                  <a:lnTo>
                    <a:pt x="5138" y="1663"/>
                  </a:lnTo>
                  <a:lnTo>
                    <a:pt x="5095" y="1697"/>
                  </a:lnTo>
                  <a:lnTo>
                    <a:pt x="5048" y="1731"/>
                  </a:lnTo>
                  <a:lnTo>
                    <a:pt x="4995" y="1765"/>
                  </a:lnTo>
                  <a:lnTo>
                    <a:pt x="4939" y="1799"/>
                  </a:lnTo>
                  <a:lnTo>
                    <a:pt x="4877" y="1831"/>
                  </a:lnTo>
                  <a:lnTo>
                    <a:pt x="4845" y="1848"/>
                  </a:lnTo>
                  <a:lnTo>
                    <a:pt x="4812" y="1862"/>
                  </a:lnTo>
                  <a:lnTo>
                    <a:pt x="4779" y="1877"/>
                  </a:lnTo>
                  <a:lnTo>
                    <a:pt x="4743" y="1891"/>
                  </a:lnTo>
                  <a:lnTo>
                    <a:pt x="4707" y="1904"/>
                  </a:lnTo>
                  <a:lnTo>
                    <a:pt x="4669" y="1917"/>
                  </a:lnTo>
                  <a:lnTo>
                    <a:pt x="4630" y="1928"/>
                  </a:lnTo>
                  <a:lnTo>
                    <a:pt x="4591" y="1938"/>
                  </a:lnTo>
                  <a:lnTo>
                    <a:pt x="4551" y="1948"/>
                  </a:lnTo>
                  <a:lnTo>
                    <a:pt x="4509" y="1956"/>
                  </a:lnTo>
                  <a:lnTo>
                    <a:pt x="4468" y="1962"/>
                  </a:lnTo>
                  <a:lnTo>
                    <a:pt x="4423" y="1967"/>
                  </a:lnTo>
                  <a:lnTo>
                    <a:pt x="4380" y="1972"/>
                  </a:lnTo>
                  <a:lnTo>
                    <a:pt x="4335" y="1974"/>
                  </a:lnTo>
                  <a:lnTo>
                    <a:pt x="4289" y="1975"/>
                  </a:lnTo>
                  <a:lnTo>
                    <a:pt x="4242" y="1974"/>
                  </a:lnTo>
                  <a:lnTo>
                    <a:pt x="4194" y="1972"/>
                  </a:lnTo>
                  <a:lnTo>
                    <a:pt x="4144" y="1967"/>
                  </a:lnTo>
                  <a:lnTo>
                    <a:pt x="4096" y="1961"/>
                  </a:lnTo>
                  <a:lnTo>
                    <a:pt x="4044" y="1953"/>
                  </a:lnTo>
                  <a:lnTo>
                    <a:pt x="3993" y="1943"/>
                  </a:lnTo>
                  <a:lnTo>
                    <a:pt x="3942" y="1930"/>
                  </a:lnTo>
                  <a:lnTo>
                    <a:pt x="3889" y="1915"/>
                  </a:lnTo>
                  <a:lnTo>
                    <a:pt x="3835" y="1899"/>
                  </a:lnTo>
                  <a:lnTo>
                    <a:pt x="3779" y="1880"/>
                  </a:lnTo>
                  <a:lnTo>
                    <a:pt x="3725" y="1857"/>
                  </a:lnTo>
                  <a:lnTo>
                    <a:pt x="3668" y="1833"/>
                  </a:lnTo>
                  <a:lnTo>
                    <a:pt x="3611" y="1806"/>
                  </a:lnTo>
                  <a:lnTo>
                    <a:pt x="3553" y="1777"/>
                  </a:lnTo>
                  <a:lnTo>
                    <a:pt x="3495" y="1744"/>
                  </a:lnTo>
                  <a:lnTo>
                    <a:pt x="3436" y="1709"/>
                  </a:lnTo>
                  <a:lnTo>
                    <a:pt x="3375" y="1670"/>
                  </a:lnTo>
                  <a:lnTo>
                    <a:pt x="3315" y="1630"/>
                  </a:lnTo>
                  <a:lnTo>
                    <a:pt x="3253" y="1584"/>
                  </a:lnTo>
                  <a:lnTo>
                    <a:pt x="3192" y="1536"/>
                  </a:lnTo>
                  <a:lnTo>
                    <a:pt x="3128" y="1486"/>
                  </a:lnTo>
                  <a:lnTo>
                    <a:pt x="3066" y="1431"/>
                  </a:lnTo>
                  <a:lnTo>
                    <a:pt x="3000" y="1373"/>
                  </a:lnTo>
                  <a:lnTo>
                    <a:pt x="3000" y="1373"/>
                  </a:lnTo>
                  <a:lnTo>
                    <a:pt x="2874" y="1257"/>
                  </a:lnTo>
                  <a:lnTo>
                    <a:pt x="2750" y="1147"/>
                  </a:lnTo>
                  <a:lnTo>
                    <a:pt x="2631" y="1043"/>
                  </a:lnTo>
                  <a:lnTo>
                    <a:pt x="2514" y="945"/>
                  </a:lnTo>
                  <a:lnTo>
                    <a:pt x="2400" y="853"/>
                  </a:lnTo>
                  <a:lnTo>
                    <a:pt x="2291" y="766"/>
                  </a:lnTo>
                  <a:lnTo>
                    <a:pt x="2182" y="683"/>
                  </a:lnTo>
                  <a:lnTo>
                    <a:pt x="2078" y="607"/>
                  </a:lnTo>
                  <a:lnTo>
                    <a:pt x="1976" y="536"/>
                  </a:lnTo>
                  <a:lnTo>
                    <a:pt x="1876" y="470"/>
                  </a:lnTo>
                  <a:lnTo>
                    <a:pt x="1778" y="410"/>
                  </a:lnTo>
                  <a:lnTo>
                    <a:pt x="1684" y="354"/>
                  </a:lnTo>
                  <a:lnTo>
                    <a:pt x="1591" y="302"/>
                  </a:lnTo>
                  <a:lnTo>
                    <a:pt x="1499" y="255"/>
                  </a:lnTo>
                  <a:lnTo>
                    <a:pt x="1409" y="212"/>
                  </a:lnTo>
                  <a:lnTo>
                    <a:pt x="1322" y="175"/>
                  </a:lnTo>
                  <a:lnTo>
                    <a:pt x="1234" y="141"/>
                  </a:lnTo>
                  <a:lnTo>
                    <a:pt x="1149" y="110"/>
                  </a:lnTo>
                  <a:lnTo>
                    <a:pt x="1065" y="84"/>
                  </a:lnTo>
                  <a:lnTo>
                    <a:pt x="981" y="62"/>
                  </a:lnTo>
                  <a:lnTo>
                    <a:pt x="898" y="42"/>
                  </a:lnTo>
                  <a:lnTo>
                    <a:pt x="816" y="28"/>
                  </a:lnTo>
                  <a:lnTo>
                    <a:pt x="736" y="17"/>
                  </a:lnTo>
                  <a:lnTo>
                    <a:pt x="654" y="7"/>
                  </a:lnTo>
                  <a:lnTo>
                    <a:pt x="573" y="2"/>
                  </a:lnTo>
                  <a:lnTo>
                    <a:pt x="493" y="0"/>
                  </a:lnTo>
                  <a:lnTo>
                    <a:pt x="412" y="0"/>
                  </a:lnTo>
                  <a:lnTo>
                    <a:pt x="330" y="4"/>
                  </a:lnTo>
                  <a:lnTo>
                    <a:pt x="248" y="10"/>
                  </a:lnTo>
                  <a:lnTo>
                    <a:pt x="166" y="18"/>
                  </a:lnTo>
                  <a:lnTo>
                    <a:pt x="85" y="29"/>
                  </a:lnTo>
                  <a:lnTo>
                    <a:pt x="0" y="4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spcBef>
                  <a:spcPct val="50000"/>
                </a:spcBef>
              </a:pPr>
              <a:endParaRPr lang="ko-KR" altLang="en-US" sz="1000" b="1" dirty="0" smtClean="0">
                <a:solidFill>
                  <a:srgbClr val="000000"/>
                </a:solidFill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58" name="Freeform 22"/>
            <p:cNvSpPr>
              <a:spLocks/>
            </p:cNvSpPr>
            <p:nvPr userDrawn="1"/>
          </p:nvSpPr>
          <p:spPr bwMode="auto">
            <a:xfrm>
              <a:off x="485" y="930"/>
              <a:ext cx="5327" cy="953"/>
            </a:xfrm>
            <a:custGeom>
              <a:avLst/>
              <a:gdLst/>
              <a:ahLst/>
              <a:cxnLst>
                <a:cxn ang="0">
                  <a:pos x="5327" y="1416"/>
                </a:cxn>
                <a:cxn ang="0">
                  <a:pos x="5284" y="1463"/>
                </a:cxn>
                <a:cxn ang="0">
                  <a:pos x="5233" y="1515"/>
                </a:cxn>
                <a:cxn ang="0">
                  <a:pos x="5162" y="1578"/>
                </a:cxn>
                <a:cxn ang="0">
                  <a:pos x="5073" y="1647"/>
                </a:cxn>
                <a:cxn ang="0">
                  <a:pos x="4965" y="1718"/>
                </a:cxn>
                <a:cxn ang="0">
                  <a:pos x="4872" y="1768"/>
                </a:cxn>
                <a:cxn ang="0">
                  <a:pos x="4805" y="1799"/>
                </a:cxn>
                <a:cxn ang="0">
                  <a:pos x="4733" y="1828"/>
                </a:cxn>
                <a:cxn ang="0">
                  <a:pos x="4658" y="1854"/>
                </a:cxn>
                <a:cxn ang="0">
                  <a:pos x="4579" y="1875"/>
                </a:cxn>
                <a:cxn ang="0">
                  <a:pos x="4496" y="1891"/>
                </a:cxn>
                <a:cxn ang="0">
                  <a:pos x="4408" y="1902"/>
                </a:cxn>
                <a:cxn ang="0">
                  <a:pos x="4317" y="1907"/>
                </a:cxn>
                <a:cxn ang="0">
                  <a:pos x="4222" y="1907"/>
                </a:cxn>
                <a:cxn ang="0">
                  <a:pos x="4124" y="1897"/>
                </a:cxn>
                <a:cxn ang="0">
                  <a:pos x="4021" y="1881"/>
                </a:cxn>
                <a:cxn ang="0">
                  <a:pos x="3915" y="1857"/>
                </a:cxn>
                <a:cxn ang="0">
                  <a:pos x="3807" y="1821"/>
                </a:cxn>
                <a:cxn ang="0">
                  <a:pos x="3695" y="1778"/>
                </a:cxn>
                <a:cxn ang="0">
                  <a:pos x="3579" y="1723"/>
                </a:cxn>
                <a:cxn ang="0">
                  <a:pos x="3460" y="1657"/>
                </a:cxn>
                <a:cxn ang="0">
                  <a:pos x="3338" y="1579"/>
                </a:cxn>
                <a:cxn ang="0">
                  <a:pos x="3213" y="1489"/>
                </a:cxn>
                <a:cxn ang="0">
                  <a:pos x="3085" y="1386"/>
                </a:cxn>
                <a:cxn ang="0">
                  <a:pos x="3020" y="1329"/>
                </a:cxn>
                <a:cxn ang="0">
                  <a:pos x="2766" y="1108"/>
                </a:cxn>
                <a:cxn ang="0">
                  <a:pos x="2527" y="909"/>
                </a:cxn>
                <a:cxn ang="0">
                  <a:pos x="2301" y="733"/>
                </a:cxn>
                <a:cxn ang="0">
                  <a:pos x="2085" y="578"/>
                </a:cxn>
                <a:cxn ang="0">
                  <a:pos x="1883" y="446"/>
                </a:cxn>
                <a:cxn ang="0">
                  <a:pos x="1688" y="331"/>
                </a:cxn>
                <a:cxn ang="0">
                  <a:pos x="1502" y="236"/>
                </a:cxn>
                <a:cxn ang="0">
                  <a:pos x="1323" y="158"/>
                </a:cxn>
                <a:cxn ang="0">
                  <a:pos x="1150" y="97"/>
                </a:cxn>
                <a:cxn ang="0">
                  <a:pos x="982" y="52"/>
                </a:cxn>
                <a:cxn ang="0">
                  <a:pos x="816" y="21"/>
                </a:cxn>
                <a:cxn ang="0">
                  <a:pos x="654" y="5"/>
                </a:cxn>
                <a:cxn ang="0">
                  <a:pos x="491" y="0"/>
                </a:cxn>
                <a:cxn ang="0">
                  <a:pos x="329" y="7"/>
                </a:cxn>
                <a:cxn ang="0">
                  <a:pos x="167" y="24"/>
                </a:cxn>
                <a:cxn ang="0">
                  <a:pos x="0" y="53"/>
                </a:cxn>
              </a:cxnLst>
              <a:rect l="0" t="0" r="r" b="b"/>
              <a:pathLst>
                <a:path w="5327" h="1907">
                  <a:moveTo>
                    <a:pt x="5327" y="1416"/>
                  </a:moveTo>
                  <a:lnTo>
                    <a:pt x="5327" y="1416"/>
                  </a:lnTo>
                  <a:lnTo>
                    <a:pt x="5316" y="1429"/>
                  </a:lnTo>
                  <a:lnTo>
                    <a:pt x="5284" y="1463"/>
                  </a:lnTo>
                  <a:lnTo>
                    <a:pt x="5262" y="1487"/>
                  </a:lnTo>
                  <a:lnTo>
                    <a:pt x="5233" y="1515"/>
                  </a:lnTo>
                  <a:lnTo>
                    <a:pt x="5201" y="1545"/>
                  </a:lnTo>
                  <a:lnTo>
                    <a:pt x="5162" y="1578"/>
                  </a:lnTo>
                  <a:lnTo>
                    <a:pt x="5120" y="1612"/>
                  </a:lnTo>
                  <a:lnTo>
                    <a:pt x="5073" y="1647"/>
                  </a:lnTo>
                  <a:lnTo>
                    <a:pt x="5020" y="1683"/>
                  </a:lnTo>
                  <a:lnTo>
                    <a:pt x="4965" y="1718"/>
                  </a:lnTo>
                  <a:lnTo>
                    <a:pt x="4904" y="1752"/>
                  </a:lnTo>
                  <a:lnTo>
                    <a:pt x="4872" y="1768"/>
                  </a:lnTo>
                  <a:lnTo>
                    <a:pt x="4839" y="1784"/>
                  </a:lnTo>
                  <a:lnTo>
                    <a:pt x="4805" y="1799"/>
                  </a:lnTo>
                  <a:lnTo>
                    <a:pt x="4769" y="1813"/>
                  </a:lnTo>
                  <a:lnTo>
                    <a:pt x="4733" y="1828"/>
                  </a:lnTo>
                  <a:lnTo>
                    <a:pt x="4697" y="1841"/>
                  </a:lnTo>
                  <a:lnTo>
                    <a:pt x="4658" y="1854"/>
                  </a:lnTo>
                  <a:lnTo>
                    <a:pt x="4619" y="1865"/>
                  </a:lnTo>
                  <a:lnTo>
                    <a:pt x="4579" y="1875"/>
                  </a:lnTo>
                  <a:lnTo>
                    <a:pt x="4537" y="1883"/>
                  </a:lnTo>
                  <a:lnTo>
                    <a:pt x="4496" y="1891"/>
                  </a:lnTo>
                  <a:lnTo>
                    <a:pt x="4453" y="1897"/>
                  </a:lnTo>
                  <a:lnTo>
                    <a:pt x="4408" y="1902"/>
                  </a:lnTo>
                  <a:lnTo>
                    <a:pt x="4362" y="1905"/>
                  </a:lnTo>
                  <a:lnTo>
                    <a:pt x="4317" y="1907"/>
                  </a:lnTo>
                  <a:lnTo>
                    <a:pt x="4269" y="1907"/>
                  </a:lnTo>
                  <a:lnTo>
                    <a:pt x="4222" y="1907"/>
                  </a:lnTo>
                  <a:lnTo>
                    <a:pt x="4174" y="1902"/>
                  </a:lnTo>
                  <a:lnTo>
                    <a:pt x="4124" y="1897"/>
                  </a:lnTo>
                  <a:lnTo>
                    <a:pt x="4072" y="1891"/>
                  </a:lnTo>
                  <a:lnTo>
                    <a:pt x="4021" y="1881"/>
                  </a:lnTo>
                  <a:lnTo>
                    <a:pt x="3969" y="1870"/>
                  </a:lnTo>
                  <a:lnTo>
                    <a:pt x="3915" y="1857"/>
                  </a:lnTo>
                  <a:lnTo>
                    <a:pt x="3861" y="1841"/>
                  </a:lnTo>
                  <a:lnTo>
                    <a:pt x="3807" y="1821"/>
                  </a:lnTo>
                  <a:lnTo>
                    <a:pt x="3751" y="1800"/>
                  </a:lnTo>
                  <a:lnTo>
                    <a:pt x="3695" y="1778"/>
                  </a:lnTo>
                  <a:lnTo>
                    <a:pt x="3636" y="1752"/>
                  </a:lnTo>
                  <a:lnTo>
                    <a:pt x="3579" y="1723"/>
                  </a:lnTo>
                  <a:lnTo>
                    <a:pt x="3520" y="1692"/>
                  </a:lnTo>
                  <a:lnTo>
                    <a:pt x="3460" y="1657"/>
                  </a:lnTo>
                  <a:lnTo>
                    <a:pt x="3399" y="1620"/>
                  </a:lnTo>
                  <a:lnTo>
                    <a:pt x="3338" y="1579"/>
                  </a:lnTo>
                  <a:lnTo>
                    <a:pt x="3275" y="1536"/>
                  </a:lnTo>
                  <a:lnTo>
                    <a:pt x="3213" y="1489"/>
                  </a:lnTo>
                  <a:lnTo>
                    <a:pt x="3149" y="1439"/>
                  </a:lnTo>
                  <a:lnTo>
                    <a:pt x="3085" y="1386"/>
                  </a:lnTo>
                  <a:lnTo>
                    <a:pt x="3020" y="1329"/>
                  </a:lnTo>
                  <a:lnTo>
                    <a:pt x="3020" y="1329"/>
                  </a:lnTo>
                  <a:lnTo>
                    <a:pt x="2892" y="1214"/>
                  </a:lnTo>
                  <a:lnTo>
                    <a:pt x="2766" y="1108"/>
                  </a:lnTo>
                  <a:lnTo>
                    <a:pt x="2645" y="1004"/>
                  </a:lnTo>
                  <a:lnTo>
                    <a:pt x="2527" y="909"/>
                  </a:lnTo>
                  <a:lnTo>
                    <a:pt x="2412" y="817"/>
                  </a:lnTo>
                  <a:lnTo>
                    <a:pt x="2301" y="733"/>
                  </a:lnTo>
                  <a:lnTo>
                    <a:pt x="2192" y="652"/>
                  </a:lnTo>
                  <a:lnTo>
                    <a:pt x="2085" y="578"/>
                  </a:lnTo>
                  <a:lnTo>
                    <a:pt x="1983" y="509"/>
                  </a:lnTo>
                  <a:lnTo>
                    <a:pt x="1883" y="446"/>
                  </a:lnTo>
                  <a:lnTo>
                    <a:pt x="1784" y="386"/>
                  </a:lnTo>
                  <a:lnTo>
                    <a:pt x="1688" y="331"/>
                  </a:lnTo>
                  <a:lnTo>
                    <a:pt x="1594" y="281"/>
                  </a:lnTo>
                  <a:lnTo>
                    <a:pt x="1502" y="236"/>
                  </a:lnTo>
                  <a:lnTo>
                    <a:pt x="1412" y="195"/>
                  </a:lnTo>
                  <a:lnTo>
                    <a:pt x="1323" y="158"/>
                  </a:lnTo>
                  <a:lnTo>
                    <a:pt x="1236" y="126"/>
                  </a:lnTo>
                  <a:lnTo>
                    <a:pt x="1150" y="97"/>
                  </a:lnTo>
                  <a:lnTo>
                    <a:pt x="1065" y="73"/>
                  </a:lnTo>
                  <a:lnTo>
                    <a:pt x="982" y="52"/>
                  </a:lnTo>
                  <a:lnTo>
                    <a:pt x="898" y="36"/>
                  </a:lnTo>
                  <a:lnTo>
                    <a:pt x="816" y="21"/>
                  </a:lnTo>
                  <a:lnTo>
                    <a:pt x="734" y="11"/>
                  </a:lnTo>
                  <a:lnTo>
                    <a:pt x="654" y="5"/>
                  </a:lnTo>
                  <a:lnTo>
                    <a:pt x="572" y="0"/>
                  </a:lnTo>
                  <a:lnTo>
                    <a:pt x="491" y="0"/>
                  </a:lnTo>
                  <a:lnTo>
                    <a:pt x="411" y="2"/>
                  </a:lnTo>
                  <a:lnTo>
                    <a:pt x="329" y="7"/>
                  </a:lnTo>
                  <a:lnTo>
                    <a:pt x="248" y="15"/>
                  </a:lnTo>
                  <a:lnTo>
                    <a:pt x="167" y="24"/>
                  </a:lnTo>
                  <a:lnTo>
                    <a:pt x="83" y="37"/>
                  </a:lnTo>
                  <a:lnTo>
                    <a:pt x="0" y="53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spcBef>
                  <a:spcPct val="50000"/>
                </a:spcBef>
              </a:pPr>
              <a:endParaRPr lang="ko-KR" altLang="en-US" sz="1000" b="1" dirty="0" smtClean="0">
                <a:solidFill>
                  <a:srgbClr val="000000"/>
                </a:solidFill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59" name="Freeform 23"/>
            <p:cNvSpPr>
              <a:spLocks/>
            </p:cNvSpPr>
            <p:nvPr userDrawn="1"/>
          </p:nvSpPr>
          <p:spPr bwMode="auto">
            <a:xfrm>
              <a:off x="503" y="949"/>
              <a:ext cx="5347" cy="920"/>
            </a:xfrm>
            <a:custGeom>
              <a:avLst/>
              <a:gdLst/>
              <a:ahLst/>
              <a:cxnLst>
                <a:cxn ang="0">
                  <a:pos x="5347" y="1326"/>
                </a:cxn>
                <a:cxn ang="0">
                  <a:pos x="5305" y="1374"/>
                </a:cxn>
                <a:cxn ang="0">
                  <a:pos x="5255" y="1426"/>
                </a:cxn>
                <a:cxn ang="0">
                  <a:pos x="5184" y="1492"/>
                </a:cxn>
                <a:cxn ang="0">
                  <a:pos x="5095" y="1563"/>
                </a:cxn>
                <a:cxn ang="0">
                  <a:pos x="4989" y="1636"/>
                </a:cxn>
                <a:cxn ang="0">
                  <a:pos x="4897" y="1689"/>
                </a:cxn>
                <a:cxn ang="0">
                  <a:pos x="4830" y="1721"/>
                </a:cxn>
                <a:cxn ang="0">
                  <a:pos x="4759" y="1752"/>
                </a:cxn>
                <a:cxn ang="0">
                  <a:pos x="4685" y="1778"/>
                </a:cxn>
                <a:cxn ang="0">
                  <a:pos x="4605" y="1800"/>
                </a:cxn>
                <a:cxn ang="0">
                  <a:pos x="4522" y="1820"/>
                </a:cxn>
                <a:cxn ang="0">
                  <a:pos x="4436" y="1833"/>
                </a:cxn>
                <a:cxn ang="0">
                  <a:pos x="4344" y="1839"/>
                </a:cxn>
                <a:cxn ang="0">
                  <a:pos x="4250" y="1841"/>
                </a:cxn>
                <a:cxn ang="0">
                  <a:pos x="4151" y="1834"/>
                </a:cxn>
                <a:cxn ang="0">
                  <a:pos x="4049" y="1820"/>
                </a:cxn>
                <a:cxn ang="0">
                  <a:pos x="3943" y="1797"/>
                </a:cxn>
                <a:cxn ang="0">
                  <a:pos x="3833" y="1765"/>
                </a:cxn>
                <a:cxn ang="0">
                  <a:pos x="3720" y="1723"/>
                </a:cxn>
                <a:cxn ang="0">
                  <a:pos x="3603" y="1669"/>
                </a:cxn>
                <a:cxn ang="0">
                  <a:pos x="3484" y="1605"/>
                </a:cxn>
                <a:cxn ang="0">
                  <a:pos x="3361" y="1531"/>
                </a:cxn>
                <a:cxn ang="0">
                  <a:pos x="3235" y="1442"/>
                </a:cxn>
                <a:cxn ang="0">
                  <a:pos x="3104" y="1340"/>
                </a:cxn>
                <a:cxn ang="0">
                  <a:pos x="3039" y="1285"/>
                </a:cxn>
                <a:cxn ang="0">
                  <a:pos x="2782" y="1067"/>
                </a:cxn>
                <a:cxn ang="0">
                  <a:pos x="2539" y="872"/>
                </a:cxn>
                <a:cxn ang="0">
                  <a:pos x="2310" y="701"/>
                </a:cxn>
                <a:cxn ang="0">
                  <a:pos x="2094" y="549"/>
                </a:cxn>
                <a:cxn ang="0">
                  <a:pos x="1888" y="420"/>
                </a:cxn>
                <a:cxn ang="0">
                  <a:pos x="1692" y="308"/>
                </a:cxn>
                <a:cxn ang="0">
                  <a:pos x="1505" y="218"/>
                </a:cxn>
                <a:cxn ang="0">
                  <a:pos x="1325" y="142"/>
                </a:cxn>
                <a:cxn ang="0">
                  <a:pos x="1151" y="85"/>
                </a:cxn>
                <a:cxn ang="0">
                  <a:pos x="982" y="43"/>
                </a:cxn>
                <a:cxn ang="0">
                  <a:pos x="816" y="16"/>
                </a:cxn>
                <a:cxn ang="0">
                  <a:pos x="653" y="1"/>
                </a:cxn>
                <a:cxn ang="0">
                  <a:pos x="491" y="0"/>
                </a:cxn>
                <a:cxn ang="0">
                  <a:pos x="329" y="11"/>
                </a:cxn>
                <a:cxn ang="0">
                  <a:pos x="167" y="32"/>
                </a:cxn>
                <a:cxn ang="0">
                  <a:pos x="0" y="63"/>
                </a:cxn>
              </a:cxnLst>
              <a:rect l="0" t="0" r="r" b="b"/>
              <a:pathLst>
                <a:path w="5347" h="1841">
                  <a:moveTo>
                    <a:pt x="5347" y="1326"/>
                  </a:moveTo>
                  <a:lnTo>
                    <a:pt x="5347" y="1326"/>
                  </a:lnTo>
                  <a:lnTo>
                    <a:pt x="5336" y="1338"/>
                  </a:lnTo>
                  <a:lnTo>
                    <a:pt x="5305" y="1374"/>
                  </a:lnTo>
                  <a:lnTo>
                    <a:pt x="5283" y="1398"/>
                  </a:lnTo>
                  <a:lnTo>
                    <a:pt x="5255" y="1426"/>
                  </a:lnTo>
                  <a:lnTo>
                    <a:pt x="5222" y="1458"/>
                  </a:lnTo>
                  <a:lnTo>
                    <a:pt x="5184" y="1492"/>
                  </a:lnTo>
                  <a:lnTo>
                    <a:pt x="5143" y="1526"/>
                  </a:lnTo>
                  <a:lnTo>
                    <a:pt x="5095" y="1563"/>
                  </a:lnTo>
                  <a:lnTo>
                    <a:pt x="5046" y="1600"/>
                  </a:lnTo>
                  <a:lnTo>
                    <a:pt x="4989" y="1636"/>
                  </a:lnTo>
                  <a:lnTo>
                    <a:pt x="4929" y="1671"/>
                  </a:lnTo>
                  <a:lnTo>
                    <a:pt x="4897" y="1689"/>
                  </a:lnTo>
                  <a:lnTo>
                    <a:pt x="4865" y="1705"/>
                  </a:lnTo>
                  <a:lnTo>
                    <a:pt x="4830" y="1721"/>
                  </a:lnTo>
                  <a:lnTo>
                    <a:pt x="4796" y="1737"/>
                  </a:lnTo>
                  <a:lnTo>
                    <a:pt x="4759" y="1752"/>
                  </a:lnTo>
                  <a:lnTo>
                    <a:pt x="4723" y="1765"/>
                  </a:lnTo>
                  <a:lnTo>
                    <a:pt x="4685" y="1778"/>
                  </a:lnTo>
                  <a:lnTo>
                    <a:pt x="4646" y="1791"/>
                  </a:lnTo>
                  <a:lnTo>
                    <a:pt x="4605" y="1800"/>
                  </a:lnTo>
                  <a:lnTo>
                    <a:pt x="4565" y="1812"/>
                  </a:lnTo>
                  <a:lnTo>
                    <a:pt x="4522" y="1820"/>
                  </a:lnTo>
                  <a:lnTo>
                    <a:pt x="4479" y="1826"/>
                  </a:lnTo>
                  <a:lnTo>
                    <a:pt x="4436" y="1833"/>
                  </a:lnTo>
                  <a:lnTo>
                    <a:pt x="4390" y="1837"/>
                  </a:lnTo>
                  <a:lnTo>
                    <a:pt x="4344" y="1839"/>
                  </a:lnTo>
                  <a:lnTo>
                    <a:pt x="4297" y="1841"/>
                  </a:lnTo>
                  <a:lnTo>
                    <a:pt x="4250" y="1841"/>
                  </a:lnTo>
                  <a:lnTo>
                    <a:pt x="4200" y="1837"/>
                  </a:lnTo>
                  <a:lnTo>
                    <a:pt x="4151" y="1834"/>
                  </a:lnTo>
                  <a:lnTo>
                    <a:pt x="4100" y="1828"/>
                  </a:lnTo>
                  <a:lnTo>
                    <a:pt x="4049" y="1820"/>
                  </a:lnTo>
                  <a:lnTo>
                    <a:pt x="3996" y="1808"/>
                  </a:lnTo>
                  <a:lnTo>
                    <a:pt x="3943" y="1797"/>
                  </a:lnTo>
                  <a:lnTo>
                    <a:pt x="3888" y="1781"/>
                  </a:lnTo>
                  <a:lnTo>
                    <a:pt x="3833" y="1765"/>
                  </a:lnTo>
                  <a:lnTo>
                    <a:pt x="3776" y="1744"/>
                  </a:lnTo>
                  <a:lnTo>
                    <a:pt x="3720" y="1723"/>
                  </a:lnTo>
                  <a:lnTo>
                    <a:pt x="3663" y="1697"/>
                  </a:lnTo>
                  <a:lnTo>
                    <a:pt x="3603" y="1669"/>
                  </a:lnTo>
                  <a:lnTo>
                    <a:pt x="3545" y="1639"/>
                  </a:lnTo>
                  <a:lnTo>
                    <a:pt x="3484" y="1605"/>
                  </a:lnTo>
                  <a:lnTo>
                    <a:pt x="3422" y="1569"/>
                  </a:lnTo>
                  <a:lnTo>
                    <a:pt x="3361" y="1531"/>
                  </a:lnTo>
                  <a:lnTo>
                    <a:pt x="3297" y="1487"/>
                  </a:lnTo>
                  <a:lnTo>
                    <a:pt x="3235" y="1442"/>
                  </a:lnTo>
                  <a:lnTo>
                    <a:pt x="3170" y="1393"/>
                  </a:lnTo>
                  <a:lnTo>
                    <a:pt x="3104" y="1340"/>
                  </a:lnTo>
                  <a:lnTo>
                    <a:pt x="3039" y="1285"/>
                  </a:lnTo>
                  <a:lnTo>
                    <a:pt x="3039" y="1285"/>
                  </a:lnTo>
                  <a:lnTo>
                    <a:pt x="2909" y="1172"/>
                  </a:lnTo>
                  <a:lnTo>
                    <a:pt x="2782" y="1067"/>
                  </a:lnTo>
                  <a:lnTo>
                    <a:pt x="2659" y="967"/>
                  </a:lnTo>
                  <a:lnTo>
                    <a:pt x="2539" y="872"/>
                  </a:lnTo>
                  <a:lnTo>
                    <a:pt x="2423" y="783"/>
                  </a:lnTo>
                  <a:lnTo>
                    <a:pt x="2310" y="701"/>
                  </a:lnTo>
                  <a:lnTo>
                    <a:pt x="2201" y="622"/>
                  </a:lnTo>
                  <a:lnTo>
                    <a:pt x="2094" y="549"/>
                  </a:lnTo>
                  <a:lnTo>
                    <a:pt x="1990" y="483"/>
                  </a:lnTo>
                  <a:lnTo>
                    <a:pt x="1888" y="420"/>
                  </a:lnTo>
                  <a:lnTo>
                    <a:pt x="1788" y="362"/>
                  </a:lnTo>
                  <a:lnTo>
                    <a:pt x="1692" y="308"/>
                  </a:lnTo>
                  <a:lnTo>
                    <a:pt x="1597" y="261"/>
                  </a:lnTo>
                  <a:lnTo>
                    <a:pt x="1505" y="218"/>
                  </a:lnTo>
                  <a:lnTo>
                    <a:pt x="1413" y="177"/>
                  </a:lnTo>
                  <a:lnTo>
                    <a:pt x="1325" y="142"/>
                  </a:lnTo>
                  <a:lnTo>
                    <a:pt x="1237" y="111"/>
                  </a:lnTo>
                  <a:lnTo>
                    <a:pt x="1151" y="85"/>
                  </a:lnTo>
                  <a:lnTo>
                    <a:pt x="1065" y="61"/>
                  </a:lnTo>
                  <a:lnTo>
                    <a:pt x="982" y="43"/>
                  </a:lnTo>
                  <a:lnTo>
                    <a:pt x="898" y="27"/>
                  </a:lnTo>
                  <a:lnTo>
                    <a:pt x="816" y="16"/>
                  </a:lnTo>
                  <a:lnTo>
                    <a:pt x="734" y="6"/>
                  </a:lnTo>
                  <a:lnTo>
                    <a:pt x="653" y="1"/>
                  </a:lnTo>
                  <a:lnTo>
                    <a:pt x="572" y="0"/>
                  </a:lnTo>
                  <a:lnTo>
                    <a:pt x="491" y="0"/>
                  </a:lnTo>
                  <a:lnTo>
                    <a:pt x="410" y="5"/>
                  </a:lnTo>
                  <a:lnTo>
                    <a:pt x="329" y="11"/>
                  </a:lnTo>
                  <a:lnTo>
                    <a:pt x="249" y="21"/>
                  </a:lnTo>
                  <a:lnTo>
                    <a:pt x="167" y="32"/>
                  </a:lnTo>
                  <a:lnTo>
                    <a:pt x="83" y="47"/>
                  </a:lnTo>
                  <a:lnTo>
                    <a:pt x="0" y="63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spcBef>
                  <a:spcPct val="50000"/>
                </a:spcBef>
              </a:pPr>
              <a:endParaRPr lang="ko-KR" altLang="en-US" sz="1000" b="1" dirty="0" smtClean="0">
                <a:solidFill>
                  <a:srgbClr val="000000"/>
                </a:solidFill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60" name="Freeform 24"/>
            <p:cNvSpPr>
              <a:spLocks/>
            </p:cNvSpPr>
            <p:nvPr userDrawn="1"/>
          </p:nvSpPr>
          <p:spPr bwMode="auto">
            <a:xfrm>
              <a:off x="522" y="968"/>
              <a:ext cx="5365" cy="888"/>
            </a:xfrm>
            <a:custGeom>
              <a:avLst/>
              <a:gdLst/>
              <a:ahLst/>
              <a:cxnLst>
                <a:cxn ang="0">
                  <a:pos x="5365" y="1235"/>
                </a:cxn>
                <a:cxn ang="0">
                  <a:pos x="5325" y="1285"/>
                </a:cxn>
                <a:cxn ang="0">
                  <a:pos x="5275" y="1340"/>
                </a:cxn>
                <a:cxn ang="0">
                  <a:pos x="5206" y="1406"/>
                </a:cxn>
                <a:cxn ang="0">
                  <a:pos x="5118" y="1479"/>
                </a:cxn>
                <a:cxn ang="0">
                  <a:pos x="5013" y="1555"/>
                </a:cxn>
                <a:cxn ang="0">
                  <a:pos x="4921" y="1610"/>
                </a:cxn>
                <a:cxn ang="0">
                  <a:pos x="4854" y="1644"/>
                </a:cxn>
                <a:cxn ang="0">
                  <a:pos x="4785" y="1676"/>
                </a:cxn>
                <a:cxn ang="0">
                  <a:pos x="4710" y="1705"/>
                </a:cxn>
                <a:cxn ang="0">
                  <a:pos x="4631" y="1729"/>
                </a:cxn>
                <a:cxn ang="0">
                  <a:pos x="4549" y="1749"/>
                </a:cxn>
                <a:cxn ang="0">
                  <a:pos x="4461" y="1765"/>
                </a:cxn>
                <a:cxn ang="0">
                  <a:pos x="4370" y="1773"/>
                </a:cxn>
                <a:cxn ang="0">
                  <a:pos x="4275" y="1776"/>
                </a:cxn>
                <a:cxn ang="0">
                  <a:pos x="4177" y="1771"/>
                </a:cxn>
                <a:cxn ang="0">
                  <a:pos x="4074" y="1758"/>
                </a:cxn>
                <a:cxn ang="0">
                  <a:pos x="3969" y="1737"/>
                </a:cxn>
                <a:cxn ang="0">
                  <a:pos x="3857" y="1708"/>
                </a:cxn>
                <a:cxn ang="0">
                  <a:pos x="3745" y="1668"/>
                </a:cxn>
                <a:cxn ang="0">
                  <a:pos x="3627" y="1618"/>
                </a:cxn>
                <a:cxn ang="0">
                  <a:pos x="3506" y="1555"/>
                </a:cxn>
                <a:cxn ang="0">
                  <a:pos x="3383" y="1482"/>
                </a:cxn>
                <a:cxn ang="0">
                  <a:pos x="3255" y="1397"/>
                </a:cxn>
                <a:cxn ang="0">
                  <a:pos x="3124" y="1297"/>
                </a:cxn>
                <a:cxn ang="0">
                  <a:pos x="3058" y="1242"/>
                </a:cxn>
                <a:cxn ang="0">
                  <a:pos x="2797" y="1029"/>
                </a:cxn>
                <a:cxn ang="0">
                  <a:pos x="2551" y="838"/>
                </a:cxn>
                <a:cxn ang="0">
                  <a:pos x="2319" y="670"/>
                </a:cxn>
                <a:cxn ang="0">
                  <a:pos x="2101" y="523"/>
                </a:cxn>
                <a:cxn ang="0">
                  <a:pos x="1893" y="396"/>
                </a:cxn>
                <a:cxn ang="0">
                  <a:pos x="1696" y="289"/>
                </a:cxn>
                <a:cxn ang="0">
                  <a:pos x="1507" y="200"/>
                </a:cxn>
                <a:cxn ang="0">
                  <a:pos x="1325" y="129"/>
                </a:cxn>
                <a:cxn ang="0">
                  <a:pos x="1150" y="74"/>
                </a:cxn>
                <a:cxn ang="0">
                  <a:pos x="981" y="36"/>
                </a:cxn>
                <a:cxn ang="0">
                  <a:pos x="815" y="11"/>
                </a:cxn>
                <a:cxn ang="0">
                  <a:pos x="652" y="2"/>
                </a:cxn>
                <a:cxn ang="0">
                  <a:pos x="491" y="3"/>
                </a:cxn>
                <a:cxn ang="0">
                  <a:pos x="328" y="18"/>
                </a:cxn>
                <a:cxn ang="0">
                  <a:pos x="166" y="42"/>
                </a:cxn>
                <a:cxn ang="0">
                  <a:pos x="0" y="76"/>
                </a:cxn>
              </a:cxnLst>
              <a:rect l="0" t="0" r="r" b="b"/>
              <a:pathLst>
                <a:path w="5365" h="1776">
                  <a:moveTo>
                    <a:pt x="5365" y="1235"/>
                  </a:moveTo>
                  <a:lnTo>
                    <a:pt x="5365" y="1235"/>
                  </a:lnTo>
                  <a:lnTo>
                    <a:pt x="5354" y="1248"/>
                  </a:lnTo>
                  <a:lnTo>
                    <a:pt x="5325" y="1285"/>
                  </a:lnTo>
                  <a:lnTo>
                    <a:pt x="5301" y="1311"/>
                  </a:lnTo>
                  <a:lnTo>
                    <a:pt x="5275" y="1340"/>
                  </a:lnTo>
                  <a:lnTo>
                    <a:pt x="5243" y="1371"/>
                  </a:lnTo>
                  <a:lnTo>
                    <a:pt x="5206" y="1406"/>
                  </a:lnTo>
                  <a:lnTo>
                    <a:pt x="5164" y="1442"/>
                  </a:lnTo>
                  <a:lnTo>
                    <a:pt x="5118" y="1479"/>
                  </a:lnTo>
                  <a:lnTo>
                    <a:pt x="5067" y="1518"/>
                  </a:lnTo>
                  <a:lnTo>
                    <a:pt x="5013" y="1555"/>
                  </a:lnTo>
                  <a:lnTo>
                    <a:pt x="4953" y="1592"/>
                  </a:lnTo>
                  <a:lnTo>
                    <a:pt x="4921" y="1610"/>
                  </a:lnTo>
                  <a:lnTo>
                    <a:pt x="4889" y="1628"/>
                  </a:lnTo>
                  <a:lnTo>
                    <a:pt x="4854" y="1644"/>
                  </a:lnTo>
                  <a:lnTo>
                    <a:pt x="4820" y="1660"/>
                  </a:lnTo>
                  <a:lnTo>
                    <a:pt x="4785" y="1676"/>
                  </a:lnTo>
                  <a:lnTo>
                    <a:pt x="4747" y="1691"/>
                  </a:lnTo>
                  <a:lnTo>
                    <a:pt x="4710" y="1705"/>
                  </a:lnTo>
                  <a:lnTo>
                    <a:pt x="4671" y="1718"/>
                  </a:lnTo>
                  <a:lnTo>
                    <a:pt x="4631" y="1729"/>
                  </a:lnTo>
                  <a:lnTo>
                    <a:pt x="4591" y="1739"/>
                  </a:lnTo>
                  <a:lnTo>
                    <a:pt x="4549" y="1749"/>
                  </a:lnTo>
                  <a:lnTo>
                    <a:pt x="4506" y="1757"/>
                  </a:lnTo>
                  <a:lnTo>
                    <a:pt x="4461" y="1765"/>
                  </a:lnTo>
                  <a:lnTo>
                    <a:pt x="4417" y="1770"/>
                  </a:lnTo>
                  <a:lnTo>
                    <a:pt x="4370" y="1773"/>
                  </a:lnTo>
                  <a:lnTo>
                    <a:pt x="4324" y="1775"/>
                  </a:lnTo>
                  <a:lnTo>
                    <a:pt x="4275" y="1776"/>
                  </a:lnTo>
                  <a:lnTo>
                    <a:pt x="4227" y="1775"/>
                  </a:lnTo>
                  <a:lnTo>
                    <a:pt x="4177" y="1771"/>
                  </a:lnTo>
                  <a:lnTo>
                    <a:pt x="4125" y="1766"/>
                  </a:lnTo>
                  <a:lnTo>
                    <a:pt x="4074" y="1758"/>
                  </a:lnTo>
                  <a:lnTo>
                    <a:pt x="4021" y="1749"/>
                  </a:lnTo>
                  <a:lnTo>
                    <a:pt x="3969" y="1737"/>
                  </a:lnTo>
                  <a:lnTo>
                    <a:pt x="3913" y="1724"/>
                  </a:lnTo>
                  <a:lnTo>
                    <a:pt x="3857" y="1708"/>
                  </a:lnTo>
                  <a:lnTo>
                    <a:pt x="3802" y="1689"/>
                  </a:lnTo>
                  <a:lnTo>
                    <a:pt x="3745" y="1668"/>
                  </a:lnTo>
                  <a:lnTo>
                    <a:pt x="3687" y="1644"/>
                  </a:lnTo>
                  <a:lnTo>
                    <a:pt x="3627" y="1618"/>
                  </a:lnTo>
                  <a:lnTo>
                    <a:pt x="3567" y="1587"/>
                  </a:lnTo>
                  <a:lnTo>
                    <a:pt x="3506" y="1555"/>
                  </a:lnTo>
                  <a:lnTo>
                    <a:pt x="3445" y="1521"/>
                  </a:lnTo>
                  <a:lnTo>
                    <a:pt x="3383" y="1482"/>
                  </a:lnTo>
                  <a:lnTo>
                    <a:pt x="3319" y="1440"/>
                  </a:lnTo>
                  <a:lnTo>
                    <a:pt x="3255" y="1397"/>
                  </a:lnTo>
                  <a:lnTo>
                    <a:pt x="3190" y="1348"/>
                  </a:lnTo>
                  <a:lnTo>
                    <a:pt x="3124" y="1297"/>
                  </a:lnTo>
                  <a:lnTo>
                    <a:pt x="3058" y="1242"/>
                  </a:lnTo>
                  <a:lnTo>
                    <a:pt x="3058" y="1242"/>
                  </a:lnTo>
                  <a:lnTo>
                    <a:pt x="2924" y="1132"/>
                  </a:lnTo>
                  <a:lnTo>
                    <a:pt x="2797" y="1029"/>
                  </a:lnTo>
                  <a:lnTo>
                    <a:pt x="2672" y="930"/>
                  </a:lnTo>
                  <a:lnTo>
                    <a:pt x="2551" y="838"/>
                  </a:lnTo>
                  <a:lnTo>
                    <a:pt x="2434" y="751"/>
                  </a:lnTo>
                  <a:lnTo>
                    <a:pt x="2319" y="670"/>
                  </a:lnTo>
                  <a:lnTo>
                    <a:pt x="2209" y="593"/>
                  </a:lnTo>
                  <a:lnTo>
                    <a:pt x="2101" y="523"/>
                  </a:lnTo>
                  <a:lnTo>
                    <a:pt x="1996" y="457"/>
                  </a:lnTo>
                  <a:lnTo>
                    <a:pt x="1893" y="396"/>
                  </a:lnTo>
                  <a:lnTo>
                    <a:pt x="1793" y="341"/>
                  </a:lnTo>
                  <a:lnTo>
                    <a:pt x="1696" y="289"/>
                  </a:lnTo>
                  <a:lnTo>
                    <a:pt x="1600" y="242"/>
                  </a:lnTo>
                  <a:lnTo>
                    <a:pt x="1507" y="200"/>
                  </a:lnTo>
                  <a:lnTo>
                    <a:pt x="1415" y="163"/>
                  </a:lnTo>
                  <a:lnTo>
                    <a:pt x="1325" y="129"/>
                  </a:lnTo>
                  <a:lnTo>
                    <a:pt x="1238" y="100"/>
                  </a:lnTo>
                  <a:lnTo>
                    <a:pt x="1150" y="74"/>
                  </a:lnTo>
                  <a:lnTo>
                    <a:pt x="1065" y="53"/>
                  </a:lnTo>
                  <a:lnTo>
                    <a:pt x="981" y="36"/>
                  </a:lnTo>
                  <a:lnTo>
                    <a:pt x="897" y="23"/>
                  </a:lnTo>
                  <a:lnTo>
                    <a:pt x="815" y="11"/>
                  </a:lnTo>
                  <a:lnTo>
                    <a:pt x="734" y="5"/>
                  </a:lnTo>
                  <a:lnTo>
                    <a:pt x="652" y="2"/>
                  </a:lnTo>
                  <a:lnTo>
                    <a:pt x="571" y="0"/>
                  </a:lnTo>
                  <a:lnTo>
                    <a:pt x="491" y="3"/>
                  </a:lnTo>
                  <a:lnTo>
                    <a:pt x="409" y="8"/>
                  </a:lnTo>
                  <a:lnTo>
                    <a:pt x="328" y="18"/>
                  </a:lnTo>
                  <a:lnTo>
                    <a:pt x="248" y="29"/>
                  </a:lnTo>
                  <a:lnTo>
                    <a:pt x="166" y="42"/>
                  </a:lnTo>
                  <a:lnTo>
                    <a:pt x="84" y="58"/>
                  </a:lnTo>
                  <a:lnTo>
                    <a:pt x="0" y="7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spcBef>
                  <a:spcPct val="50000"/>
                </a:spcBef>
              </a:pPr>
              <a:endParaRPr lang="ko-KR" altLang="en-US" sz="1000" b="1" dirty="0" smtClean="0">
                <a:solidFill>
                  <a:srgbClr val="000000"/>
                </a:solidFill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61" name="Freeform 25"/>
            <p:cNvSpPr>
              <a:spLocks/>
            </p:cNvSpPr>
            <p:nvPr userDrawn="1"/>
          </p:nvSpPr>
          <p:spPr bwMode="auto">
            <a:xfrm>
              <a:off x="542" y="987"/>
              <a:ext cx="5381" cy="854"/>
            </a:xfrm>
            <a:custGeom>
              <a:avLst/>
              <a:gdLst/>
              <a:ahLst/>
              <a:cxnLst>
                <a:cxn ang="0">
                  <a:pos x="5381" y="1145"/>
                </a:cxn>
                <a:cxn ang="0">
                  <a:pos x="5341" y="1195"/>
                </a:cxn>
                <a:cxn ang="0">
                  <a:pos x="5293" y="1250"/>
                </a:cxn>
                <a:cxn ang="0">
                  <a:pos x="5224" y="1319"/>
                </a:cxn>
                <a:cxn ang="0">
                  <a:pos x="5138" y="1395"/>
                </a:cxn>
                <a:cxn ang="0">
                  <a:pos x="5033" y="1472"/>
                </a:cxn>
                <a:cxn ang="0">
                  <a:pos x="4943" y="1529"/>
                </a:cxn>
                <a:cxn ang="0">
                  <a:pos x="4877" y="1564"/>
                </a:cxn>
                <a:cxn ang="0">
                  <a:pos x="4808" y="1598"/>
                </a:cxn>
                <a:cxn ang="0">
                  <a:pos x="4733" y="1629"/>
                </a:cxn>
                <a:cxn ang="0">
                  <a:pos x="4655" y="1655"/>
                </a:cxn>
                <a:cxn ang="0">
                  <a:pos x="4572" y="1676"/>
                </a:cxn>
                <a:cxn ang="0">
                  <a:pos x="4486" y="1694"/>
                </a:cxn>
                <a:cxn ang="0">
                  <a:pos x="4396" y="1705"/>
                </a:cxn>
                <a:cxn ang="0">
                  <a:pos x="4300" y="1708"/>
                </a:cxn>
                <a:cxn ang="0">
                  <a:pos x="4201" y="1706"/>
                </a:cxn>
                <a:cxn ang="0">
                  <a:pos x="4098" y="1695"/>
                </a:cxn>
                <a:cxn ang="0">
                  <a:pos x="3992" y="1677"/>
                </a:cxn>
                <a:cxn ang="0">
                  <a:pos x="3882" y="1648"/>
                </a:cxn>
                <a:cxn ang="0">
                  <a:pos x="3768" y="1611"/>
                </a:cxn>
                <a:cxn ang="0">
                  <a:pos x="3650" y="1563"/>
                </a:cxn>
                <a:cxn ang="0">
                  <a:pos x="3528" y="1503"/>
                </a:cxn>
                <a:cxn ang="0">
                  <a:pos x="3403" y="1432"/>
                </a:cxn>
                <a:cxn ang="0">
                  <a:pos x="3274" y="1348"/>
                </a:cxn>
                <a:cxn ang="0">
                  <a:pos x="3142" y="1251"/>
                </a:cxn>
                <a:cxn ang="0">
                  <a:pos x="3074" y="1198"/>
                </a:cxn>
                <a:cxn ang="0">
                  <a:pos x="2810" y="988"/>
                </a:cxn>
                <a:cxn ang="0">
                  <a:pos x="2561" y="801"/>
                </a:cxn>
                <a:cxn ang="0">
                  <a:pos x="2328" y="638"/>
                </a:cxn>
                <a:cxn ang="0">
                  <a:pos x="2106" y="494"/>
                </a:cxn>
                <a:cxn ang="0">
                  <a:pos x="1898" y="371"/>
                </a:cxn>
                <a:cxn ang="0">
                  <a:pos x="1698" y="268"/>
                </a:cxn>
                <a:cxn ang="0">
                  <a:pos x="1508" y="182"/>
                </a:cxn>
                <a:cxn ang="0">
                  <a:pos x="1326" y="114"/>
                </a:cxn>
                <a:cxn ang="0">
                  <a:pos x="1149" y="63"/>
                </a:cxn>
                <a:cxn ang="0">
                  <a:pos x="980" y="27"/>
                </a:cxn>
                <a:cxn ang="0">
                  <a:pos x="813" y="6"/>
                </a:cxn>
                <a:cxn ang="0">
                  <a:pos x="650" y="0"/>
                </a:cxn>
                <a:cxn ang="0">
                  <a:pos x="489" y="5"/>
                </a:cxn>
                <a:cxn ang="0">
                  <a:pos x="328" y="22"/>
                </a:cxn>
                <a:cxn ang="0">
                  <a:pos x="165" y="50"/>
                </a:cxn>
                <a:cxn ang="0">
                  <a:pos x="0" y="89"/>
                </a:cxn>
              </a:cxnLst>
              <a:rect l="0" t="0" r="r" b="b"/>
              <a:pathLst>
                <a:path w="5381" h="1708">
                  <a:moveTo>
                    <a:pt x="5381" y="1145"/>
                  </a:moveTo>
                  <a:lnTo>
                    <a:pt x="5381" y="1145"/>
                  </a:lnTo>
                  <a:lnTo>
                    <a:pt x="5372" y="1157"/>
                  </a:lnTo>
                  <a:lnTo>
                    <a:pt x="5341" y="1195"/>
                  </a:lnTo>
                  <a:lnTo>
                    <a:pt x="5319" y="1220"/>
                  </a:lnTo>
                  <a:lnTo>
                    <a:pt x="5293" y="1250"/>
                  </a:lnTo>
                  <a:lnTo>
                    <a:pt x="5261" y="1283"/>
                  </a:lnTo>
                  <a:lnTo>
                    <a:pt x="5224" y="1319"/>
                  </a:lnTo>
                  <a:lnTo>
                    <a:pt x="5184" y="1356"/>
                  </a:lnTo>
                  <a:lnTo>
                    <a:pt x="5138" y="1395"/>
                  </a:lnTo>
                  <a:lnTo>
                    <a:pt x="5088" y="1434"/>
                  </a:lnTo>
                  <a:lnTo>
                    <a:pt x="5033" y="1472"/>
                  </a:lnTo>
                  <a:lnTo>
                    <a:pt x="4975" y="1511"/>
                  </a:lnTo>
                  <a:lnTo>
                    <a:pt x="4943" y="1529"/>
                  </a:lnTo>
                  <a:lnTo>
                    <a:pt x="4911" y="1547"/>
                  </a:lnTo>
                  <a:lnTo>
                    <a:pt x="4877" y="1564"/>
                  </a:lnTo>
                  <a:lnTo>
                    <a:pt x="4843" y="1582"/>
                  </a:lnTo>
                  <a:lnTo>
                    <a:pt x="4808" y="1598"/>
                  </a:lnTo>
                  <a:lnTo>
                    <a:pt x="4770" y="1613"/>
                  </a:lnTo>
                  <a:lnTo>
                    <a:pt x="4733" y="1629"/>
                  </a:lnTo>
                  <a:lnTo>
                    <a:pt x="4694" y="1642"/>
                  </a:lnTo>
                  <a:lnTo>
                    <a:pt x="4655" y="1655"/>
                  </a:lnTo>
                  <a:lnTo>
                    <a:pt x="4614" y="1666"/>
                  </a:lnTo>
                  <a:lnTo>
                    <a:pt x="4572" y="1676"/>
                  </a:lnTo>
                  <a:lnTo>
                    <a:pt x="4530" y="1685"/>
                  </a:lnTo>
                  <a:lnTo>
                    <a:pt x="4486" y="1694"/>
                  </a:lnTo>
                  <a:lnTo>
                    <a:pt x="4441" y="1700"/>
                  </a:lnTo>
                  <a:lnTo>
                    <a:pt x="4396" y="1705"/>
                  </a:lnTo>
                  <a:lnTo>
                    <a:pt x="4348" y="1708"/>
                  </a:lnTo>
                  <a:lnTo>
                    <a:pt x="4300" y="1708"/>
                  </a:lnTo>
                  <a:lnTo>
                    <a:pt x="4251" y="1708"/>
                  </a:lnTo>
                  <a:lnTo>
                    <a:pt x="4201" y="1706"/>
                  </a:lnTo>
                  <a:lnTo>
                    <a:pt x="4150" y="1702"/>
                  </a:lnTo>
                  <a:lnTo>
                    <a:pt x="4098" y="1695"/>
                  </a:lnTo>
                  <a:lnTo>
                    <a:pt x="4046" y="1687"/>
                  </a:lnTo>
                  <a:lnTo>
                    <a:pt x="3992" y="1677"/>
                  </a:lnTo>
                  <a:lnTo>
                    <a:pt x="3937" y="1664"/>
                  </a:lnTo>
                  <a:lnTo>
                    <a:pt x="3882" y="1648"/>
                  </a:lnTo>
                  <a:lnTo>
                    <a:pt x="3825" y="1631"/>
                  </a:lnTo>
                  <a:lnTo>
                    <a:pt x="3768" y="1611"/>
                  </a:lnTo>
                  <a:lnTo>
                    <a:pt x="3708" y="1589"/>
                  </a:lnTo>
                  <a:lnTo>
                    <a:pt x="3650" y="1563"/>
                  </a:lnTo>
                  <a:lnTo>
                    <a:pt x="3589" y="1534"/>
                  </a:lnTo>
                  <a:lnTo>
                    <a:pt x="3528" y="1503"/>
                  </a:lnTo>
                  <a:lnTo>
                    <a:pt x="3465" y="1469"/>
                  </a:lnTo>
                  <a:lnTo>
                    <a:pt x="3403" y="1432"/>
                  </a:lnTo>
                  <a:lnTo>
                    <a:pt x="3339" y="1392"/>
                  </a:lnTo>
                  <a:lnTo>
                    <a:pt x="3274" y="1348"/>
                  </a:lnTo>
                  <a:lnTo>
                    <a:pt x="3209" y="1301"/>
                  </a:lnTo>
                  <a:lnTo>
                    <a:pt x="3142" y="1251"/>
                  </a:lnTo>
                  <a:lnTo>
                    <a:pt x="3074" y="1198"/>
                  </a:lnTo>
                  <a:lnTo>
                    <a:pt x="3074" y="1198"/>
                  </a:lnTo>
                  <a:lnTo>
                    <a:pt x="2941" y="1090"/>
                  </a:lnTo>
                  <a:lnTo>
                    <a:pt x="2810" y="988"/>
                  </a:lnTo>
                  <a:lnTo>
                    <a:pt x="2684" y="891"/>
                  </a:lnTo>
                  <a:lnTo>
                    <a:pt x="2561" y="801"/>
                  </a:lnTo>
                  <a:lnTo>
                    <a:pt x="2443" y="717"/>
                  </a:lnTo>
                  <a:lnTo>
                    <a:pt x="2328" y="638"/>
                  </a:lnTo>
                  <a:lnTo>
                    <a:pt x="2216" y="563"/>
                  </a:lnTo>
                  <a:lnTo>
                    <a:pt x="2106" y="494"/>
                  </a:lnTo>
                  <a:lnTo>
                    <a:pt x="2001" y="429"/>
                  </a:lnTo>
                  <a:lnTo>
                    <a:pt x="1898" y="371"/>
                  </a:lnTo>
                  <a:lnTo>
                    <a:pt x="1796" y="316"/>
                  </a:lnTo>
                  <a:lnTo>
                    <a:pt x="1698" y="268"/>
                  </a:lnTo>
                  <a:lnTo>
                    <a:pt x="1602" y="223"/>
                  </a:lnTo>
                  <a:lnTo>
                    <a:pt x="1508" y="182"/>
                  </a:lnTo>
                  <a:lnTo>
                    <a:pt x="1416" y="147"/>
                  </a:lnTo>
                  <a:lnTo>
                    <a:pt x="1326" y="114"/>
                  </a:lnTo>
                  <a:lnTo>
                    <a:pt x="1237" y="87"/>
                  </a:lnTo>
                  <a:lnTo>
                    <a:pt x="1149" y="63"/>
                  </a:lnTo>
                  <a:lnTo>
                    <a:pt x="1065" y="43"/>
                  </a:lnTo>
                  <a:lnTo>
                    <a:pt x="980" y="27"/>
                  </a:lnTo>
                  <a:lnTo>
                    <a:pt x="897" y="16"/>
                  </a:lnTo>
                  <a:lnTo>
                    <a:pt x="813" y="6"/>
                  </a:lnTo>
                  <a:lnTo>
                    <a:pt x="732" y="1"/>
                  </a:lnTo>
                  <a:lnTo>
                    <a:pt x="650" y="0"/>
                  </a:lnTo>
                  <a:lnTo>
                    <a:pt x="569" y="0"/>
                  </a:lnTo>
                  <a:lnTo>
                    <a:pt x="489" y="5"/>
                  </a:lnTo>
                  <a:lnTo>
                    <a:pt x="408" y="11"/>
                  </a:lnTo>
                  <a:lnTo>
                    <a:pt x="328" y="22"/>
                  </a:lnTo>
                  <a:lnTo>
                    <a:pt x="246" y="35"/>
                  </a:lnTo>
                  <a:lnTo>
                    <a:pt x="165" y="50"/>
                  </a:lnTo>
                  <a:lnTo>
                    <a:pt x="83" y="68"/>
                  </a:lnTo>
                  <a:lnTo>
                    <a:pt x="0" y="89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spcBef>
                  <a:spcPct val="50000"/>
                </a:spcBef>
              </a:pPr>
              <a:endParaRPr lang="ko-KR" altLang="en-US" sz="1000" b="1" dirty="0" smtClean="0">
                <a:solidFill>
                  <a:srgbClr val="000000"/>
                </a:solidFill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62" name="Freeform 26"/>
            <p:cNvSpPr>
              <a:spLocks/>
            </p:cNvSpPr>
            <p:nvPr userDrawn="1"/>
          </p:nvSpPr>
          <p:spPr bwMode="auto">
            <a:xfrm>
              <a:off x="563" y="1005"/>
              <a:ext cx="5395" cy="822"/>
            </a:xfrm>
            <a:custGeom>
              <a:avLst/>
              <a:gdLst/>
              <a:ahLst/>
              <a:cxnLst>
                <a:cxn ang="0">
                  <a:pos x="5395" y="1054"/>
                </a:cxn>
                <a:cxn ang="0">
                  <a:pos x="5356" y="1106"/>
                </a:cxn>
                <a:cxn ang="0">
                  <a:pos x="5309" y="1162"/>
                </a:cxn>
                <a:cxn ang="0">
                  <a:pos x="5241" y="1232"/>
                </a:cxn>
                <a:cxn ang="0">
                  <a:pos x="5156" y="1309"/>
                </a:cxn>
                <a:cxn ang="0">
                  <a:pos x="5052" y="1390"/>
                </a:cxn>
                <a:cxn ang="0">
                  <a:pos x="4963" y="1450"/>
                </a:cxn>
                <a:cxn ang="0">
                  <a:pos x="4898" y="1487"/>
                </a:cxn>
                <a:cxn ang="0">
                  <a:pos x="4829" y="1521"/>
                </a:cxn>
                <a:cxn ang="0">
                  <a:pos x="4755" y="1553"/>
                </a:cxn>
                <a:cxn ang="0">
                  <a:pos x="4677" y="1582"/>
                </a:cxn>
                <a:cxn ang="0">
                  <a:pos x="4595" y="1605"/>
                </a:cxn>
                <a:cxn ang="0">
                  <a:pos x="4509" y="1624"/>
                </a:cxn>
                <a:cxn ang="0">
                  <a:pos x="4418" y="1637"/>
                </a:cxn>
                <a:cxn ang="0">
                  <a:pos x="4323" y="1644"/>
                </a:cxn>
                <a:cxn ang="0">
                  <a:pos x="4225" y="1642"/>
                </a:cxn>
                <a:cxn ang="0">
                  <a:pos x="4122" y="1634"/>
                </a:cxn>
                <a:cxn ang="0">
                  <a:pos x="4015" y="1618"/>
                </a:cxn>
                <a:cxn ang="0">
                  <a:pos x="3904" y="1592"/>
                </a:cxn>
                <a:cxn ang="0">
                  <a:pos x="3789" y="1556"/>
                </a:cxn>
                <a:cxn ang="0">
                  <a:pos x="3671" y="1510"/>
                </a:cxn>
                <a:cxn ang="0">
                  <a:pos x="3548" y="1451"/>
                </a:cxn>
                <a:cxn ang="0">
                  <a:pos x="3422" y="1384"/>
                </a:cxn>
                <a:cxn ang="0">
                  <a:pos x="3292" y="1301"/>
                </a:cxn>
                <a:cxn ang="0">
                  <a:pos x="3158" y="1206"/>
                </a:cxn>
                <a:cxn ang="0">
                  <a:pos x="3089" y="1154"/>
                </a:cxn>
                <a:cxn ang="0">
                  <a:pos x="2822" y="949"/>
                </a:cxn>
                <a:cxn ang="0">
                  <a:pos x="2572" y="767"/>
                </a:cxn>
                <a:cxn ang="0">
                  <a:pos x="2335" y="605"/>
                </a:cxn>
                <a:cxn ang="0">
                  <a:pos x="2111" y="467"/>
                </a:cxn>
                <a:cxn ang="0">
                  <a:pos x="1900" y="347"/>
                </a:cxn>
                <a:cxn ang="0">
                  <a:pos x="1699" y="247"/>
                </a:cxn>
                <a:cxn ang="0">
                  <a:pos x="1509" y="166"/>
                </a:cxn>
                <a:cxn ang="0">
                  <a:pos x="1326" y="102"/>
                </a:cxn>
                <a:cxn ang="0">
                  <a:pos x="1149" y="53"/>
                </a:cxn>
                <a:cxn ang="0">
                  <a:pos x="979" y="21"/>
                </a:cxn>
                <a:cxn ang="0">
                  <a:pos x="812" y="3"/>
                </a:cxn>
                <a:cxn ang="0">
                  <a:pos x="648" y="0"/>
                </a:cxn>
                <a:cxn ang="0">
                  <a:pos x="487" y="8"/>
                </a:cxn>
                <a:cxn ang="0">
                  <a:pos x="326" y="29"/>
                </a:cxn>
                <a:cxn ang="0">
                  <a:pos x="164" y="60"/>
                </a:cxn>
                <a:cxn ang="0">
                  <a:pos x="0" y="102"/>
                </a:cxn>
              </a:cxnLst>
              <a:rect l="0" t="0" r="r" b="b"/>
              <a:pathLst>
                <a:path w="5395" h="1644">
                  <a:moveTo>
                    <a:pt x="5395" y="1054"/>
                  </a:moveTo>
                  <a:lnTo>
                    <a:pt x="5395" y="1054"/>
                  </a:lnTo>
                  <a:lnTo>
                    <a:pt x="5385" y="1067"/>
                  </a:lnTo>
                  <a:lnTo>
                    <a:pt x="5356" y="1106"/>
                  </a:lnTo>
                  <a:lnTo>
                    <a:pt x="5335" y="1132"/>
                  </a:lnTo>
                  <a:lnTo>
                    <a:pt x="5309" y="1162"/>
                  </a:lnTo>
                  <a:lnTo>
                    <a:pt x="5277" y="1196"/>
                  </a:lnTo>
                  <a:lnTo>
                    <a:pt x="5241" y="1232"/>
                  </a:lnTo>
                  <a:lnTo>
                    <a:pt x="5201" y="1271"/>
                  </a:lnTo>
                  <a:lnTo>
                    <a:pt x="5156" y="1309"/>
                  </a:lnTo>
                  <a:lnTo>
                    <a:pt x="5106" y="1350"/>
                  </a:lnTo>
                  <a:lnTo>
                    <a:pt x="5052" y="1390"/>
                  </a:lnTo>
                  <a:lnTo>
                    <a:pt x="4994" y="1431"/>
                  </a:lnTo>
                  <a:lnTo>
                    <a:pt x="4963" y="1450"/>
                  </a:lnTo>
                  <a:lnTo>
                    <a:pt x="4931" y="1469"/>
                  </a:lnTo>
                  <a:lnTo>
                    <a:pt x="4898" y="1487"/>
                  </a:lnTo>
                  <a:lnTo>
                    <a:pt x="4865" y="1505"/>
                  </a:lnTo>
                  <a:lnTo>
                    <a:pt x="4829" y="1521"/>
                  </a:lnTo>
                  <a:lnTo>
                    <a:pt x="4793" y="1539"/>
                  </a:lnTo>
                  <a:lnTo>
                    <a:pt x="4755" y="1553"/>
                  </a:lnTo>
                  <a:lnTo>
                    <a:pt x="4716" y="1568"/>
                  </a:lnTo>
                  <a:lnTo>
                    <a:pt x="4677" y="1582"/>
                  </a:lnTo>
                  <a:lnTo>
                    <a:pt x="4637" y="1594"/>
                  </a:lnTo>
                  <a:lnTo>
                    <a:pt x="4595" y="1605"/>
                  </a:lnTo>
                  <a:lnTo>
                    <a:pt x="4552" y="1615"/>
                  </a:lnTo>
                  <a:lnTo>
                    <a:pt x="4509" y="1624"/>
                  </a:lnTo>
                  <a:lnTo>
                    <a:pt x="4463" y="1631"/>
                  </a:lnTo>
                  <a:lnTo>
                    <a:pt x="4418" y="1637"/>
                  </a:lnTo>
                  <a:lnTo>
                    <a:pt x="4372" y="1640"/>
                  </a:lnTo>
                  <a:lnTo>
                    <a:pt x="4323" y="1644"/>
                  </a:lnTo>
                  <a:lnTo>
                    <a:pt x="4275" y="1644"/>
                  </a:lnTo>
                  <a:lnTo>
                    <a:pt x="4225" y="1642"/>
                  </a:lnTo>
                  <a:lnTo>
                    <a:pt x="4173" y="1639"/>
                  </a:lnTo>
                  <a:lnTo>
                    <a:pt x="4122" y="1634"/>
                  </a:lnTo>
                  <a:lnTo>
                    <a:pt x="4069" y="1627"/>
                  </a:lnTo>
                  <a:lnTo>
                    <a:pt x="4015" y="1618"/>
                  </a:lnTo>
                  <a:lnTo>
                    <a:pt x="3959" y="1605"/>
                  </a:lnTo>
                  <a:lnTo>
                    <a:pt x="3904" y="1592"/>
                  </a:lnTo>
                  <a:lnTo>
                    <a:pt x="3847" y="1574"/>
                  </a:lnTo>
                  <a:lnTo>
                    <a:pt x="3789" y="1556"/>
                  </a:lnTo>
                  <a:lnTo>
                    <a:pt x="3730" y="1534"/>
                  </a:lnTo>
                  <a:lnTo>
                    <a:pt x="3671" y="1510"/>
                  </a:lnTo>
                  <a:lnTo>
                    <a:pt x="3610" y="1482"/>
                  </a:lnTo>
                  <a:lnTo>
                    <a:pt x="3548" y="1451"/>
                  </a:lnTo>
                  <a:lnTo>
                    <a:pt x="3486" y="1419"/>
                  </a:lnTo>
                  <a:lnTo>
                    <a:pt x="3422" y="1384"/>
                  </a:lnTo>
                  <a:lnTo>
                    <a:pt x="3357" y="1343"/>
                  </a:lnTo>
                  <a:lnTo>
                    <a:pt x="3292" y="1301"/>
                  </a:lnTo>
                  <a:lnTo>
                    <a:pt x="3225" y="1256"/>
                  </a:lnTo>
                  <a:lnTo>
                    <a:pt x="3158" y="1206"/>
                  </a:lnTo>
                  <a:lnTo>
                    <a:pt x="3089" y="1154"/>
                  </a:lnTo>
                  <a:lnTo>
                    <a:pt x="3089" y="1154"/>
                  </a:lnTo>
                  <a:lnTo>
                    <a:pt x="2954" y="1049"/>
                  </a:lnTo>
                  <a:lnTo>
                    <a:pt x="2822" y="949"/>
                  </a:lnTo>
                  <a:lnTo>
                    <a:pt x="2696" y="856"/>
                  </a:lnTo>
                  <a:lnTo>
                    <a:pt x="2572" y="767"/>
                  </a:lnTo>
                  <a:lnTo>
                    <a:pt x="2452" y="683"/>
                  </a:lnTo>
                  <a:lnTo>
                    <a:pt x="2335" y="605"/>
                  </a:lnTo>
                  <a:lnTo>
                    <a:pt x="2223" y="534"/>
                  </a:lnTo>
                  <a:lnTo>
                    <a:pt x="2111" y="467"/>
                  </a:lnTo>
                  <a:lnTo>
                    <a:pt x="2005" y="405"/>
                  </a:lnTo>
                  <a:lnTo>
                    <a:pt x="1900" y="347"/>
                  </a:lnTo>
                  <a:lnTo>
                    <a:pt x="1799" y="295"/>
                  </a:lnTo>
                  <a:lnTo>
                    <a:pt x="1699" y="247"/>
                  </a:lnTo>
                  <a:lnTo>
                    <a:pt x="1603" y="205"/>
                  </a:lnTo>
                  <a:lnTo>
                    <a:pt x="1509" y="166"/>
                  </a:lnTo>
                  <a:lnTo>
                    <a:pt x="1416" y="131"/>
                  </a:lnTo>
                  <a:lnTo>
                    <a:pt x="1326" y="102"/>
                  </a:lnTo>
                  <a:lnTo>
                    <a:pt x="1237" y="76"/>
                  </a:lnTo>
                  <a:lnTo>
                    <a:pt x="1149" y="53"/>
                  </a:lnTo>
                  <a:lnTo>
                    <a:pt x="1063" y="35"/>
                  </a:lnTo>
                  <a:lnTo>
                    <a:pt x="979" y="21"/>
                  </a:lnTo>
                  <a:lnTo>
                    <a:pt x="894" y="11"/>
                  </a:lnTo>
                  <a:lnTo>
                    <a:pt x="812" y="3"/>
                  </a:lnTo>
                  <a:lnTo>
                    <a:pt x="730" y="0"/>
                  </a:lnTo>
                  <a:lnTo>
                    <a:pt x="648" y="0"/>
                  </a:lnTo>
                  <a:lnTo>
                    <a:pt x="568" y="2"/>
                  </a:lnTo>
                  <a:lnTo>
                    <a:pt x="487" y="8"/>
                  </a:lnTo>
                  <a:lnTo>
                    <a:pt x="406" y="18"/>
                  </a:lnTo>
                  <a:lnTo>
                    <a:pt x="326" y="29"/>
                  </a:lnTo>
                  <a:lnTo>
                    <a:pt x="244" y="43"/>
                  </a:lnTo>
                  <a:lnTo>
                    <a:pt x="164" y="60"/>
                  </a:lnTo>
                  <a:lnTo>
                    <a:pt x="82" y="81"/>
                  </a:lnTo>
                  <a:lnTo>
                    <a:pt x="0" y="10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spcBef>
                  <a:spcPct val="50000"/>
                </a:spcBef>
              </a:pPr>
              <a:endParaRPr lang="ko-KR" altLang="en-US" sz="1000" b="1" dirty="0" smtClean="0">
                <a:solidFill>
                  <a:srgbClr val="000000"/>
                </a:solidFill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63" name="Freeform 27"/>
            <p:cNvSpPr>
              <a:spLocks/>
            </p:cNvSpPr>
            <p:nvPr userDrawn="1"/>
          </p:nvSpPr>
          <p:spPr bwMode="auto">
            <a:xfrm>
              <a:off x="584" y="1023"/>
              <a:ext cx="5409" cy="791"/>
            </a:xfrm>
            <a:custGeom>
              <a:avLst/>
              <a:gdLst/>
              <a:ahLst/>
              <a:cxnLst>
                <a:cxn ang="0">
                  <a:pos x="5409" y="964"/>
                </a:cxn>
                <a:cxn ang="0">
                  <a:pos x="5371" y="1018"/>
                </a:cxn>
                <a:cxn ang="0">
                  <a:pos x="5324" y="1076"/>
                </a:cxn>
                <a:cxn ang="0">
                  <a:pos x="5257" y="1147"/>
                </a:cxn>
                <a:cxn ang="0">
                  <a:pos x="5174" y="1228"/>
                </a:cxn>
                <a:cxn ang="0">
                  <a:pos x="5071" y="1310"/>
                </a:cxn>
                <a:cxn ang="0">
                  <a:pos x="4983" y="1371"/>
                </a:cxn>
                <a:cxn ang="0">
                  <a:pos x="4919" y="1410"/>
                </a:cxn>
                <a:cxn ang="0">
                  <a:pos x="4849" y="1447"/>
                </a:cxn>
                <a:cxn ang="0">
                  <a:pos x="4777" y="1481"/>
                </a:cxn>
                <a:cxn ang="0">
                  <a:pos x="4699" y="1510"/>
                </a:cxn>
                <a:cxn ang="0">
                  <a:pos x="4617" y="1536"/>
                </a:cxn>
                <a:cxn ang="0">
                  <a:pos x="4531" y="1555"/>
                </a:cxn>
                <a:cxn ang="0">
                  <a:pos x="4441" y="1572"/>
                </a:cxn>
                <a:cxn ang="0">
                  <a:pos x="4345" y="1580"/>
                </a:cxn>
                <a:cxn ang="0">
                  <a:pos x="4247" y="1581"/>
                </a:cxn>
                <a:cxn ang="0">
                  <a:pos x="4144" y="1575"/>
                </a:cxn>
                <a:cxn ang="0">
                  <a:pos x="4037" y="1560"/>
                </a:cxn>
                <a:cxn ang="0">
                  <a:pos x="3926" y="1536"/>
                </a:cxn>
                <a:cxn ang="0">
                  <a:pos x="3811" y="1502"/>
                </a:cxn>
                <a:cxn ang="0">
                  <a:pos x="3691" y="1458"/>
                </a:cxn>
                <a:cxn ang="0">
                  <a:pos x="3568" y="1404"/>
                </a:cxn>
                <a:cxn ang="0">
                  <a:pos x="3440" y="1336"/>
                </a:cxn>
                <a:cxn ang="0">
                  <a:pos x="3310" y="1257"/>
                </a:cxn>
                <a:cxn ang="0">
                  <a:pos x="3173" y="1165"/>
                </a:cxn>
                <a:cxn ang="0">
                  <a:pos x="3105" y="1113"/>
                </a:cxn>
                <a:cxn ang="0">
                  <a:pos x="2835" y="913"/>
                </a:cxn>
                <a:cxn ang="0">
                  <a:pos x="2582" y="733"/>
                </a:cxn>
                <a:cxn ang="0">
                  <a:pos x="2343" y="577"/>
                </a:cxn>
                <a:cxn ang="0">
                  <a:pos x="2117" y="441"/>
                </a:cxn>
                <a:cxn ang="0">
                  <a:pos x="1904" y="327"/>
                </a:cxn>
                <a:cxn ang="0">
                  <a:pos x="1702" y="230"/>
                </a:cxn>
                <a:cxn ang="0">
                  <a:pos x="1509" y="152"/>
                </a:cxn>
                <a:cxn ang="0">
                  <a:pos x="1325" y="91"/>
                </a:cxn>
                <a:cxn ang="0">
                  <a:pos x="1148" y="46"/>
                </a:cxn>
                <a:cxn ang="0">
                  <a:pos x="977" y="17"/>
                </a:cxn>
                <a:cxn ang="0">
                  <a:pos x="810" y="2"/>
                </a:cxn>
                <a:cxn ang="0">
                  <a:pos x="647" y="2"/>
                </a:cxn>
                <a:cxn ang="0">
                  <a:pos x="485" y="13"/>
                </a:cxn>
                <a:cxn ang="0">
                  <a:pos x="324" y="38"/>
                </a:cxn>
                <a:cxn ang="0">
                  <a:pos x="163" y="73"/>
                </a:cxn>
                <a:cxn ang="0">
                  <a:pos x="0" y="118"/>
                </a:cxn>
              </a:cxnLst>
              <a:rect l="0" t="0" r="r" b="b"/>
              <a:pathLst>
                <a:path w="5409" h="1581">
                  <a:moveTo>
                    <a:pt x="5409" y="964"/>
                  </a:moveTo>
                  <a:lnTo>
                    <a:pt x="5409" y="964"/>
                  </a:lnTo>
                  <a:lnTo>
                    <a:pt x="5399" y="979"/>
                  </a:lnTo>
                  <a:lnTo>
                    <a:pt x="5371" y="1018"/>
                  </a:lnTo>
                  <a:lnTo>
                    <a:pt x="5350" y="1045"/>
                  </a:lnTo>
                  <a:lnTo>
                    <a:pt x="5324" y="1076"/>
                  </a:lnTo>
                  <a:lnTo>
                    <a:pt x="5294" y="1110"/>
                  </a:lnTo>
                  <a:lnTo>
                    <a:pt x="5257" y="1147"/>
                  </a:lnTo>
                  <a:lnTo>
                    <a:pt x="5219" y="1187"/>
                  </a:lnTo>
                  <a:lnTo>
                    <a:pt x="5174" y="1228"/>
                  </a:lnTo>
                  <a:lnTo>
                    <a:pt x="5126" y="1270"/>
                  </a:lnTo>
                  <a:lnTo>
                    <a:pt x="5071" y="1310"/>
                  </a:lnTo>
                  <a:lnTo>
                    <a:pt x="5013" y="1352"/>
                  </a:lnTo>
                  <a:lnTo>
                    <a:pt x="4983" y="1371"/>
                  </a:lnTo>
                  <a:lnTo>
                    <a:pt x="4952" y="1391"/>
                  </a:lnTo>
                  <a:lnTo>
                    <a:pt x="4919" y="1410"/>
                  </a:lnTo>
                  <a:lnTo>
                    <a:pt x="4885" y="1429"/>
                  </a:lnTo>
                  <a:lnTo>
                    <a:pt x="4849" y="1447"/>
                  </a:lnTo>
                  <a:lnTo>
                    <a:pt x="4813" y="1463"/>
                  </a:lnTo>
                  <a:lnTo>
                    <a:pt x="4777" y="1481"/>
                  </a:lnTo>
                  <a:lnTo>
                    <a:pt x="4738" y="1496"/>
                  </a:lnTo>
                  <a:lnTo>
                    <a:pt x="4699" y="1510"/>
                  </a:lnTo>
                  <a:lnTo>
                    <a:pt x="4659" y="1523"/>
                  </a:lnTo>
                  <a:lnTo>
                    <a:pt x="4617" y="1536"/>
                  </a:lnTo>
                  <a:lnTo>
                    <a:pt x="4574" y="1547"/>
                  </a:lnTo>
                  <a:lnTo>
                    <a:pt x="4531" y="1555"/>
                  </a:lnTo>
                  <a:lnTo>
                    <a:pt x="4487" y="1563"/>
                  </a:lnTo>
                  <a:lnTo>
                    <a:pt x="4441" y="1572"/>
                  </a:lnTo>
                  <a:lnTo>
                    <a:pt x="4394" y="1576"/>
                  </a:lnTo>
                  <a:lnTo>
                    <a:pt x="4345" y="1580"/>
                  </a:lnTo>
                  <a:lnTo>
                    <a:pt x="4297" y="1581"/>
                  </a:lnTo>
                  <a:lnTo>
                    <a:pt x="4247" y="1581"/>
                  </a:lnTo>
                  <a:lnTo>
                    <a:pt x="4197" y="1578"/>
                  </a:lnTo>
                  <a:lnTo>
                    <a:pt x="4144" y="1575"/>
                  </a:lnTo>
                  <a:lnTo>
                    <a:pt x="4091" y="1568"/>
                  </a:lnTo>
                  <a:lnTo>
                    <a:pt x="4037" y="1560"/>
                  </a:lnTo>
                  <a:lnTo>
                    <a:pt x="3982" y="1549"/>
                  </a:lnTo>
                  <a:lnTo>
                    <a:pt x="3926" y="1536"/>
                  </a:lnTo>
                  <a:lnTo>
                    <a:pt x="3869" y="1520"/>
                  </a:lnTo>
                  <a:lnTo>
                    <a:pt x="3811" y="1502"/>
                  </a:lnTo>
                  <a:lnTo>
                    <a:pt x="3751" y="1481"/>
                  </a:lnTo>
                  <a:lnTo>
                    <a:pt x="3691" y="1458"/>
                  </a:lnTo>
                  <a:lnTo>
                    <a:pt x="3630" y="1433"/>
                  </a:lnTo>
                  <a:lnTo>
                    <a:pt x="3568" y="1404"/>
                  </a:lnTo>
                  <a:lnTo>
                    <a:pt x="3505" y="1371"/>
                  </a:lnTo>
                  <a:lnTo>
                    <a:pt x="3440" y="1336"/>
                  </a:lnTo>
                  <a:lnTo>
                    <a:pt x="3375" y="1299"/>
                  </a:lnTo>
                  <a:lnTo>
                    <a:pt x="3310" y="1257"/>
                  </a:lnTo>
                  <a:lnTo>
                    <a:pt x="3241" y="1211"/>
                  </a:lnTo>
                  <a:lnTo>
                    <a:pt x="3173" y="1165"/>
                  </a:lnTo>
                  <a:lnTo>
                    <a:pt x="3105" y="1113"/>
                  </a:lnTo>
                  <a:lnTo>
                    <a:pt x="3105" y="1113"/>
                  </a:lnTo>
                  <a:lnTo>
                    <a:pt x="2968" y="1010"/>
                  </a:lnTo>
                  <a:lnTo>
                    <a:pt x="2835" y="913"/>
                  </a:lnTo>
                  <a:lnTo>
                    <a:pt x="2707" y="821"/>
                  </a:lnTo>
                  <a:lnTo>
                    <a:pt x="2582" y="733"/>
                  </a:lnTo>
                  <a:lnTo>
                    <a:pt x="2460" y="653"/>
                  </a:lnTo>
                  <a:lnTo>
                    <a:pt x="2343" y="577"/>
                  </a:lnTo>
                  <a:lnTo>
                    <a:pt x="2228" y="507"/>
                  </a:lnTo>
                  <a:lnTo>
                    <a:pt x="2117" y="441"/>
                  </a:lnTo>
                  <a:lnTo>
                    <a:pt x="2009" y="381"/>
                  </a:lnTo>
                  <a:lnTo>
                    <a:pt x="1904" y="327"/>
                  </a:lnTo>
                  <a:lnTo>
                    <a:pt x="1802" y="277"/>
                  </a:lnTo>
                  <a:lnTo>
                    <a:pt x="1702" y="230"/>
                  </a:lnTo>
                  <a:lnTo>
                    <a:pt x="1605" y="189"/>
                  </a:lnTo>
                  <a:lnTo>
                    <a:pt x="1509" y="152"/>
                  </a:lnTo>
                  <a:lnTo>
                    <a:pt x="1416" y="118"/>
                  </a:lnTo>
                  <a:lnTo>
                    <a:pt x="1325" y="91"/>
                  </a:lnTo>
                  <a:lnTo>
                    <a:pt x="1235" y="67"/>
                  </a:lnTo>
                  <a:lnTo>
                    <a:pt x="1148" y="46"/>
                  </a:lnTo>
                  <a:lnTo>
                    <a:pt x="1062" y="29"/>
                  </a:lnTo>
                  <a:lnTo>
                    <a:pt x="977" y="17"/>
                  </a:lnTo>
                  <a:lnTo>
                    <a:pt x="892" y="8"/>
                  </a:lnTo>
                  <a:lnTo>
                    <a:pt x="810" y="2"/>
                  </a:lnTo>
                  <a:lnTo>
                    <a:pt x="728" y="0"/>
                  </a:lnTo>
                  <a:lnTo>
                    <a:pt x="647" y="2"/>
                  </a:lnTo>
                  <a:lnTo>
                    <a:pt x="566" y="7"/>
                  </a:lnTo>
                  <a:lnTo>
                    <a:pt x="485" y="13"/>
                  </a:lnTo>
                  <a:lnTo>
                    <a:pt x="405" y="25"/>
                  </a:lnTo>
                  <a:lnTo>
                    <a:pt x="324" y="38"/>
                  </a:lnTo>
                  <a:lnTo>
                    <a:pt x="244" y="54"/>
                  </a:lnTo>
                  <a:lnTo>
                    <a:pt x="163" y="73"/>
                  </a:lnTo>
                  <a:lnTo>
                    <a:pt x="81" y="94"/>
                  </a:lnTo>
                  <a:lnTo>
                    <a:pt x="0" y="11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spcBef>
                  <a:spcPct val="50000"/>
                </a:spcBef>
              </a:pPr>
              <a:endParaRPr lang="ko-KR" altLang="en-US" sz="1000" b="1" dirty="0" smtClean="0">
                <a:solidFill>
                  <a:srgbClr val="000000"/>
                </a:solidFill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64" name="Freeform 28"/>
            <p:cNvSpPr>
              <a:spLocks/>
            </p:cNvSpPr>
            <p:nvPr userDrawn="1"/>
          </p:nvSpPr>
          <p:spPr bwMode="auto">
            <a:xfrm>
              <a:off x="606" y="1042"/>
              <a:ext cx="5422" cy="758"/>
            </a:xfrm>
            <a:custGeom>
              <a:avLst/>
              <a:gdLst/>
              <a:ahLst/>
              <a:cxnLst>
                <a:cxn ang="0">
                  <a:pos x="5422" y="873"/>
                </a:cxn>
                <a:cxn ang="0">
                  <a:pos x="5384" y="926"/>
                </a:cxn>
                <a:cxn ang="0">
                  <a:pos x="5337" y="986"/>
                </a:cxn>
                <a:cxn ang="0">
                  <a:pos x="5273" y="1059"/>
                </a:cxn>
                <a:cxn ang="0">
                  <a:pos x="5190" y="1141"/>
                </a:cxn>
                <a:cxn ang="0">
                  <a:pos x="5088" y="1227"/>
                </a:cxn>
                <a:cxn ang="0">
                  <a:pos x="5001" y="1290"/>
                </a:cxn>
                <a:cxn ang="0">
                  <a:pos x="4937" y="1330"/>
                </a:cxn>
                <a:cxn ang="0">
                  <a:pos x="4869" y="1369"/>
                </a:cxn>
                <a:cxn ang="0">
                  <a:pos x="4797" y="1404"/>
                </a:cxn>
                <a:cxn ang="0">
                  <a:pos x="4719" y="1435"/>
                </a:cxn>
                <a:cxn ang="0">
                  <a:pos x="4637" y="1462"/>
                </a:cxn>
                <a:cxn ang="0">
                  <a:pos x="4552" y="1485"/>
                </a:cxn>
                <a:cxn ang="0">
                  <a:pos x="4462" y="1501"/>
                </a:cxn>
                <a:cxn ang="0">
                  <a:pos x="4368" y="1513"/>
                </a:cxn>
                <a:cxn ang="0">
                  <a:pos x="4268" y="1516"/>
                </a:cxn>
                <a:cxn ang="0">
                  <a:pos x="4165" y="1511"/>
                </a:cxn>
                <a:cxn ang="0">
                  <a:pos x="4058" y="1498"/>
                </a:cxn>
                <a:cxn ang="0">
                  <a:pos x="3947" y="1477"/>
                </a:cxn>
                <a:cxn ang="0">
                  <a:pos x="3830" y="1445"/>
                </a:cxn>
                <a:cxn ang="0">
                  <a:pos x="3711" y="1403"/>
                </a:cxn>
                <a:cxn ang="0">
                  <a:pos x="3586" y="1351"/>
                </a:cxn>
                <a:cxn ang="0">
                  <a:pos x="3458" y="1286"/>
                </a:cxn>
                <a:cxn ang="0">
                  <a:pos x="3325" y="1209"/>
                </a:cxn>
                <a:cxn ang="0">
                  <a:pos x="3189" y="1119"/>
                </a:cxn>
                <a:cxn ang="0">
                  <a:pos x="3120" y="1068"/>
                </a:cxn>
                <a:cxn ang="0">
                  <a:pos x="2846" y="871"/>
                </a:cxn>
                <a:cxn ang="0">
                  <a:pos x="2591" y="699"/>
                </a:cxn>
                <a:cxn ang="0">
                  <a:pos x="2349" y="545"/>
                </a:cxn>
                <a:cxn ang="0">
                  <a:pos x="2121" y="415"/>
                </a:cxn>
                <a:cxn ang="0">
                  <a:pos x="1906" y="303"/>
                </a:cxn>
                <a:cxn ang="0">
                  <a:pos x="1703" y="209"/>
                </a:cxn>
                <a:cxn ang="0">
                  <a:pos x="1509" y="135"/>
                </a:cxn>
                <a:cxn ang="0">
                  <a:pos x="1324" y="77"/>
                </a:cxn>
                <a:cxn ang="0">
                  <a:pos x="1147" y="37"/>
                </a:cxn>
                <a:cxn ang="0">
                  <a:pos x="974" y="11"/>
                </a:cxn>
                <a:cxn ang="0">
                  <a:pos x="808" y="0"/>
                </a:cxn>
                <a:cxn ang="0">
                  <a:pos x="644" y="1"/>
                </a:cxn>
                <a:cxn ang="0">
                  <a:pos x="483" y="17"/>
                </a:cxn>
                <a:cxn ang="0">
                  <a:pos x="323" y="45"/>
                </a:cxn>
                <a:cxn ang="0">
                  <a:pos x="162" y="84"/>
                </a:cxn>
                <a:cxn ang="0">
                  <a:pos x="0" y="132"/>
                </a:cxn>
              </a:cxnLst>
              <a:rect l="0" t="0" r="r" b="b"/>
              <a:pathLst>
                <a:path w="5422" h="1516">
                  <a:moveTo>
                    <a:pt x="5422" y="873"/>
                  </a:moveTo>
                  <a:lnTo>
                    <a:pt x="5422" y="873"/>
                  </a:lnTo>
                  <a:lnTo>
                    <a:pt x="5412" y="888"/>
                  </a:lnTo>
                  <a:lnTo>
                    <a:pt x="5384" y="926"/>
                  </a:lnTo>
                  <a:lnTo>
                    <a:pt x="5363" y="954"/>
                  </a:lnTo>
                  <a:lnTo>
                    <a:pt x="5337" y="986"/>
                  </a:lnTo>
                  <a:lnTo>
                    <a:pt x="5308" y="1022"/>
                  </a:lnTo>
                  <a:lnTo>
                    <a:pt x="5273" y="1059"/>
                  </a:lnTo>
                  <a:lnTo>
                    <a:pt x="5233" y="1099"/>
                  </a:lnTo>
                  <a:lnTo>
                    <a:pt x="5190" y="1141"/>
                  </a:lnTo>
                  <a:lnTo>
                    <a:pt x="5141" y="1185"/>
                  </a:lnTo>
                  <a:lnTo>
                    <a:pt x="5088" y="1227"/>
                  </a:lnTo>
                  <a:lnTo>
                    <a:pt x="5031" y="1269"/>
                  </a:lnTo>
                  <a:lnTo>
                    <a:pt x="5001" y="1290"/>
                  </a:lnTo>
                  <a:lnTo>
                    <a:pt x="4970" y="1311"/>
                  </a:lnTo>
                  <a:lnTo>
                    <a:pt x="4937" y="1330"/>
                  </a:lnTo>
                  <a:lnTo>
                    <a:pt x="4904" y="1349"/>
                  </a:lnTo>
                  <a:lnTo>
                    <a:pt x="4869" y="1369"/>
                  </a:lnTo>
                  <a:lnTo>
                    <a:pt x="4833" y="1387"/>
                  </a:lnTo>
                  <a:lnTo>
                    <a:pt x="4797" y="1404"/>
                  </a:lnTo>
                  <a:lnTo>
                    <a:pt x="4758" y="1420"/>
                  </a:lnTo>
                  <a:lnTo>
                    <a:pt x="4719" y="1435"/>
                  </a:lnTo>
                  <a:lnTo>
                    <a:pt x="4679" y="1450"/>
                  </a:lnTo>
                  <a:lnTo>
                    <a:pt x="4637" y="1462"/>
                  </a:lnTo>
                  <a:lnTo>
                    <a:pt x="4595" y="1474"/>
                  </a:lnTo>
                  <a:lnTo>
                    <a:pt x="4552" y="1485"/>
                  </a:lnTo>
                  <a:lnTo>
                    <a:pt x="4507" y="1493"/>
                  </a:lnTo>
                  <a:lnTo>
                    <a:pt x="4462" y="1501"/>
                  </a:lnTo>
                  <a:lnTo>
                    <a:pt x="4415" y="1508"/>
                  </a:lnTo>
                  <a:lnTo>
                    <a:pt x="4368" y="1513"/>
                  </a:lnTo>
                  <a:lnTo>
                    <a:pt x="4318" y="1514"/>
                  </a:lnTo>
                  <a:lnTo>
                    <a:pt x="4268" y="1516"/>
                  </a:lnTo>
                  <a:lnTo>
                    <a:pt x="4218" y="1514"/>
                  </a:lnTo>
                  <a:lnTo>
                    <a:pt x="4165" y="1511"/>
                  </a:lnTo>
                  <a:lnTo>
                    <a:pt x="4112" y="1506"/>
                  </a:lnTo>
                  <a:lnTo>
                    <a:pt x="4058" y="1498"/>
                  </a:lnTo>
                  <a:lnTo>
                    <a:pt x="4003" y="1488"/>
                  </a:lnTo>
                  <a:lnTo>
                    <a:pt x="3947" y="1477"/>
                  </a:lnTo>
                  <a:lnTo>
                    <a:pt x="3889" y="1462"/>
                  </a:lnTo>
                  <a:lnTo>
                    <a:pt x="3830" y="1445"/>
                  </a:lnTo>
                  <a:lnTo>
                    <a:pt x="3771" y="1425"/>
                  </a:lnTo>
                  <a:lnTo>
                    <a:pt x="3711" y="1403"/>
                  </a:lnTo>
                  <a:lnTo>
                    <a:pt x="3649" y="1378"/>
                  </a:lnTo>
                  <a:lnTo>
                    <a:pt x="3586" y="1351"/>
                  </a:lnTo>
                  <a:lnTo>
                    <a:pt x="3522" y="1320"/>
                  </a:lnTo>
                  <a:lnTo>
                    <a:pt x="3458" y="1286"/>
                  </a:lnTo>
                  <a:lnTo>
                    <a:pt x="3393" y="1249"/>
                  </a:lnTo>
                  <a:lnTo>
                    <a:pt x="3325" y="1209"/>
                  </a:lnTo>
                  <a:lnTo>
                    <a:pt x="3258" y="1165"/>
                  </a:lnTo>
                  <a:lnTo>
                    <a:pt x="3189" y="1119"/>
                  </a:lnTo>
                  <a:lnTo>
                    <a:pt x="3120" y="1068"/>
                  </a:lnTo>
                  <a:lnTo>
                    <a:pt x="3120" y="1068"/>
                  </a:lnTo>
                  <a:lnTo>
                    <a:pt x="2981" y="967"/>
                  </a:lnTo>
                  <a:lnTo>
                    <a:pt x="2846" y="871"/>
                  </a:lnTo>
                  <a:lnTo>
                    <a:pt x="2717" y="783"/>
                  </a:lnTo>
                  <a:lnTo>
                    <a:pt x="2591" y="699"/>
                  </a:lnTo>
                  <a:lnTo>
                    <a:pt x="2468" y="620"/>
                  </a:lnTo>
                  <a:lnTo>
                    <a:pt x="2349" y="545"/>
                  </a:lnTo>
                  <a:lnTo>
                    <a:pt x="2234" y="478"/>
                  </a:lnTo>
                  <a:lnTo>
                    <a:pt x="2121" y="415"/>
                  </a:lnTo>
                  <a:lnTo>
                    <a:pt x="2013" y="356"/>
                  </a:lnTo>
                  <a:lnTo>
                    <a:pt x="1906" y="303"/>
                  </a:lnTo>
                  <a:lnTo>
                    <a:pt x="1803" y="253"/>
                  </a:lnTo>
                  <a:lnTo>
                    <a:pt x="1703" y="209"/>
                  </a:lnTo>
                  <a:lnTo>
                    <a:pt x="1605" y="171"/>
                  </a:lnTo>
                  <a:lnTo>
                    <a:pt x="1509" y="135"/>
                  </a:lnTo>
                  <a:lnTo>
                    <a:pt x="1416" y="105"/>
                  </a:lnTo>
                  <a:lnTo>
                    <a:pt x="1324" y="77"/>
                  </a:lnTo>
                  <a:lnTo>
                    <a:pt x="1234" y="54"/>
                  </a:lnTo>
                  <a:lnTo>
                    <a:pt x="1147" y="37"/>
                  </a:lnTo>
                  <a:lnTo>
                    <a:pt x="1060" y="22"/>
                  </a:lnTo>
                  <a:lnTo>
                    <a:pt x="974" y="11"/>
                  </a:lnTo>
                  <a:lnTo>
                    <a:pt x="891" y="3"/>
                  </a:lnTo>
                  <a:lnTo>
                    <a:pt x="808" y="0"/>
                  </a:lnTo>
                  <a:lnTo>
                    <a:pt x="726" y="0"/>
                  </a:lnTo>
                  <a:lnTo>
                    <a:pt x="644" y="1"/>
                  </a:lnTo>
                  <a:lnTo>
                    <a:pt x="563" y="8"/>
                  </a:lnTo>
                  <a:lnTo>
                    <a:pt x="483" y="17"/>
                  </a:lnTo>
                  <a:lnTo>
                    <a:pt x="402" y="30"/>
                  </a:lnTo>
                  <a:lnTo>
                    <a:pt x="323" y="45"/>
                  </a:lnTo>
                  <a:lnTo>
                    <a:pt x="243" y="63"/>
                  </a:lnTo>
                  <a:lnTo>
                    <a:pt x="162" y="84"/>
                  </a:lnTo>
                  <a:lnTo>
                    <a:pt x="80" y="106"/>
                  </a:lnTo>
                  <a:lnTo>
                    <a:pt x="0" y="13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spcBef>
                  <a:spcPct val="50000"/>
                </a:spcBef>
              </a:pPr>
              <a:endParaRPr lang="ko-KR" altLang="en-US" sz="1000" b="1" dirty="0" smtClean="0">
                <a:solidFill>
                  <a:srgbClr val="000000"/>
                </a:solidFill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65" name="Freeform 29"/>
            <p:cNvSpPr>
              <a:spLocks/>
            </p:cNvSpPr>
            <p:nvPr userDrawn="1"/>
          </p:nvSpPr>
          <p:spPr bwMode="auto">
            <a:xfrm>
              <a:off x="628" y="1060"/>
              <a:ext cx="5431" cy="725"/>
            </a:xfrm>
            <a:custGeom>
              <a:avLst/>
              <a:gdLst/>
              <a:ahLst/>
              <a:cxnLst>
                <a:cxn ang="0">
                  <a:pos x="5431" y="783"/>
                </a:cxn>
                <a:cxn ang="0">
                  <a:pos x="5395" y="838"/>
                </a:cxn>
                <a:cxn ang="0">
                  <a:pos x="5350" y="899"/>
                </a:cxn>
                <a:cxn ang="0">
                  <a:pos x="5286" y="974"/>
                </a:cxn>
                <a:cxn ang="0">
                  <a:pos x="5204" y="1058"/>
                </a:cxn>
                <a:cxn ang="0">
                  <a:pos x="5105" y="1147"/>
                </a:cxn>
                <a:cxn ang="0">
                  <a:pos x="5018" y="1211"/>
                </a:cxn>
                <a:cxn ang="0">
                  <a:pos x="4955" y="1253"/>
                </a:cxn>
                <a:cxn ang="0">
                  <a:pos x="4887" y="1293"/>
                </a:cxn>
                <a:cxn ang="0">
                  <a:pos x="4815" y="1329"/>
                </a:cxn>
                <a:cxn ang="0">
                  <a:pos x="4739" y="1363"/>
                </a:cxn>
                <a:cxn ang="0">
                  <a:pos x="4657" y="1392"/>
                </a:cxn>
                <a:cxn ang="0">
                  <a:pos x="4572" y="1416"/>
                </a:cxn>
                <a:cxn ang="0">
                  <a:pos x="4482" y="1434"/>
                </a:cxn>
                <a:cxn ang="0">
                  <a:pos x="4387" y="1447"/>
                </a:cxn>
                <a:cxn ang="0">
                  <a:pos x="4289" y="1452"/>
                </a:cxn>
                <a:cxn ang="0">
                  <a:pos x="4186" y="1450"/>
                </a:cxn>
                <a:cxn ang="0">
                  <a:pos x="4078" y="1439"/>
                </a:cxn>
                <a:cxn ang="0">
                  <a:pos x="3967" y="1419"/>
                </a:cxn>
                <a:cxn ang="0">
                  <a:pos x="3850" y="1390"/>
                </a:cxn>
                <a:cxn ang="0">
                  <a:pos x="3729" y="1352"/>
                </a:cxn>
                <a:cxn ang="0">
                  <a:pos x="3604" y="1300"/>
                </a:cxn>
                <a:cxn ang="0">
                  <a:pos x="3475" y="1239"/>
                </a:cxn>
                <a:cxn ang="0">
                  <a:pos x="3342" y="1163"/>
                </a:cxn>
                <a:cxn ang="0">
                  <a:pos x="3204" y="1075"/>
                </a:cxn>
                <a:cxn ang="0">
                  <a:pos x="3134" y="1027"/>
                </a:cxn>
                <a:cxn ang="0">
                  <a:pos x="2857" y="835"/>
                </a:cxn>
                <a:cxn ang="0">
                  <a:pos x="2599" y="665"/>
                </a:cxn>
                <a:cxn ang="0">
                  <a:pos x="2355" y="517"/>
                </a:cxn>
                <a:cxn ang="0">
                  <a:pos x="2126" y="389"/>
                </a:cxn>
                <a:cxn ang="0">
                  <a:pos x="1909" y="281"/>
                </a:cxn>
                <a:cxn ang="0">
                  <a:pos x="1705" y="192"/>
                </a:cxn>
                <a:cxn ang="0">
                  <a:pos x="1509" y="121"/>
                </a:cxn>
                <a:cxn ang="0">
                  <a:pos x="1323" y="68"/>
                </a:cxn>
                <a:cxn ang="0">
                  <a:pos x="1145" y="29"/>
                </a:cxn>
                <a:cxn ang="0">
                  <a:pos x="973" y="7"/>
                </a:cxn>
                <a:cxn ang="0">
                  <a:pos x="807" y="0"/>
                </a:cxn>
                <a:cxn ang="0">
                  <a:pos x="643" y="5"/>
                </a:cxn>
                <a:cxn ang="0">
                  <a:pos x="482" y="24"/>
                </a:cxn>
                <a:cxn ang="0">
                  <a:pos x="322" y="55"/>
                </a:cxn>
                <a:cxn ang="0">
                  <a:pos x="161" y="97"/>
                </a:cxn>
                <a:cxn ang="0">
                  <a:pos x="0" y="149"/>
                </a:cxn>
              </a:cxnLst>
              <a:rect l="0" t="0" r="r" b="b"/>
              <a:pathLst>
                <a:path w="5431" h="1452">
                  <a:moveTo>
                    <a:pt x="5431" y="783"/>
                  </a:moveTo>
                  <a:lnTo>
                    <a:pt x="5431" y="783"/>
                  </a:lnTo>
                  <a:lnTo>
                    <a:pt x="5423" y="798"/>
                  </a:lnTo>
                  <a:lnTo>
                    <a:pt x="5395" y="838"/>
                  </a:lnTo>
                  <a:lnTo>
                    <a:pt x="5375" y="867"/>
                  </a:lnTo>
                  <a:lnTo>
                    <a:pt x="5350" y="899"/>
                  </a:lnTo>
                  <a:lnTo>
                    <a:pt x="5320" y="935"/>
                  </a:lnTo>
                  <a:lnTo>
                    <a:pt x="5286" y="974"/>
                  </a:lnTo>
                  <a:lnTo>
                    <a:pt x="5247" y="1016"/>
                  </a:lnTo>
                  <a:lnTo>
                    <a:pt x="5204" y="1058"/>
                  </a:lnTo>
                  <a:lnTo>
                    <a:pt x="5157" y="1101"/>
                  </a:lnTo>
                  <a:lnTo>
                    <a:pt x="5105" y="1147"/>
                  </a:lnTo>
                  <a:lnTo>
                    <a:pt x="5048" y="1190"/>
                  </a:lnTo>
                  <a:lnTo>
                    <a:pt x="5018" y="1211"/>
                  </a:lnTo>
                  <a:lnTo>
                    <a:pt x="4987" y="1232"/>
                  </a:lnTo>
                  <a:lnTo>
                    <a:pt x="4955" y="1253"/>
                  </a:lnTo>
                  <a:lnTo>
                    <a:pt x="4922" y="1272"/>
                  </a:lnTo>
                  <a:lnTo>
                    <a:pt x="4887" y="1293"/>
                  </a:lnTo>
                  <a:lnTo>
                    <a:pt x="4851" y="1311"/>
                  </a:lnTo>
                  <a:lnTo>
                    <a:pt x="4815" y="1329"/>
                  </a:lnTo>
                  <a:lnTo>
                    <a:pt x="4778" y="1347"/>
                  </a:lnTo>
                  <a:lnTo>
                    <a:pt x="4739" y="1363"/>
                  </a:lnTo>
                  <a:lnTo>
                    <a:pt x="4698" y="1377"/>
                  </a:lnTo>
                  <a:lnTo>
                    <a:pt x="4657" y="1392"/>
                  </a:lnTo>
                  <a:lnTo>
                    <a:pt x="4615" y="1405"/>
                  </a:lnTo>
                  <a:lnTo>
                    <a:pt x="4572" y="1416"/>
                  </a:lnTo>
                  <a:lnTo>
                    <a:pt x="4528" y="1426"/>
                  </a:lnTo>
                  <a:lnTo>
                    <a:pt x="4482" y="1434"/>
                  </a:lnTo>
                  <a:lnTo>
                    <a:pt x="4436" y="1442"/>
                  </a:lnTo>
                  <a:lnTo>
                    <a:pt x="4387" y="1447"/>
                  </a:lnTo>
                  <a:lnTo>
                    <a:pt x="4339" y="1450"/>
                  </a:lnTo>
                  <a:lnTo>
                    <a:pt x="4289" y="1452"/>
                  </a:lnTo>
                  <a:lnTo>
                    <a:pt x="4237" y="1452"/>
                  </a:lnTo>
                  <a:lnTo>
                    <a:pt x="4186" y="1450"/>
                  </a:lnTo>
                  <a:lnTo>
                    <a:pt x="4133" y="1445"/>
                  </a:lnTo>
                  <a:lnTo>
                    <a:pt x="4078" y="1439"/>
                  </a:lnTo>
                  <a:lnTo>
                    <a:pt x="4024" y="1431"/>
                  </a:lnTo>
                  <a:lnTo>
                    <a:pt x="3967" y="1419"/>
                  </a:lnTo>
                  <a:lnTo>
                    <a:pt x="3908" y="1406"/>
                  </a:lnTo>
                  <a:lnTo>
                    <a:pt x="3850" y="1390"/>
                  </a:lnTo>
                  <a:lnTo>
                    <a:pt x="3790" y="1373"/>
                  </a:lnTo>
                  <a:lnTo>
                    <a:pt x="3729" y="1352"/>
                  </a:lnTo>
                  <a:lnTo>
                    <a:pt x="3668" y="1327"/>
                  </a:lnTo>
                  <a:lnTo>
                    <a:pt x="3604" y="1300"/>
                  </a:lnTo>
                  <a:lnTo>
                    <a:pt x="3540" y="1271"/>
                  </a:lnTo>
                  <a:lnTo>
                    <a:pt x="3475" y="1239"/>
                  </a:lnTo>
                  <a:lnTo>
                    <a:pt x="3410" y="1203"/>
                  </a:lnTo>
                  <a:lnTo>
                    <a:pt x="3342" y="1163"/>
                  </a:lnTo>
                  <a:lnTo>
                    <a:pt x="3274" y="1121"/>
                  </a:lnTo>
                  <a:lnTo>
                    <a:pt x="3204" y="1075"/>
                  </a:lnTo>
                  <a:lnTo>
                    <a:pt x="3134" y="1027"/>
                  </a:lnTo>
                  <a:lnTo>
                    <a:pt x="3134" y="1027"/>
                  </a:lnTo>
                  <a:lnTo>
                    <a:pt x="2993" y="929"/>
                  </a:lnTo>
                  <a:lnTo>
                    <a:pt x="2857" y="835"/>
                  </a:lnTo>
                  <a:lnTo>
                    <a:pt x="2727" y="748"/>
                  </a:lnTo>
                  <a:lnTo>
                    <a:pt x="2599" y="665"/>
                  </a:lnTo>
                  <a:lnTo>
                    <a:pt x="2475" y="588"/>
                  </a:lnTo>
                  <a:lnTo>
                    <a:pt x="2355" y="517"/>
                  </a:lnTo>
                  <a:lnTo>
                    <a:pt x="2239" y="451"/>
                  </a:lnTo>
                  <a:lnTo>
                    <a:pt x="2126" y="389"/>
                  </a:lnTo>
                  <a:lnTo>
                    <a:pt x="2016" y="333"/>
                  </a:lnTo>
                  <a:lnTo>
                    <a:pt x="1909" y="281"/>
                  </a:lnTo>
                  <a:lnTo>
                    <a:pt x="1805" y="234"/>
                  </a:lnTo>
                  <a:lnTo>
                    <a:pt x="1705" y="192"/>
                  </a:lnTo>
                  <a:lnTo>
                    <a:pt x="1606" y="155"/>
                  </a:lnTo>
                  <a:lnTo>
                    <a:pt x="1509" y="121"/>
                  </a:lnTo>
                  <a:lnTo>
                    <a:pt x="1416" y="92"/>
                  </a:lnTo>
                  <a:lnTo>
                    <a:pt x="1323" y="68"/>
                  </a:lnTo>
                  <a:lnTo>
                    <a:pt x="1234" y="47"/>
                  </a:lnTo>
                  <a:lnTo>
                    <a:pt x="1145" y="29"/>
                  </a:lnTo>
                  <a:lnTo>
                    <a:pt x="1058" y="16"/>
                  </a:lnTo>
                  <a:lnTo>
                    <a:pt x="973" y="7"/>
                  </a:lnTo>
                  <a:lnTo>
                    <a:pt x="890" y="2"/>
                  </a:lnTo>
                  <a:lnTo>
                    <a:pt x="807" y="0"/>
                  </a:lnTo>
                  <a:lnTo>
                    <a:pt x="725" y="0"/>
                  </a:lnTo>
                  <a:lnTo>
                    <a:pt x="643" y="5"/>
                  </a:lnTo>
                  <a:lnTo>
                    <a:pt x="562" y="13"/>
                  </a:lnTo>
                  <a:lnTo>
                    <a:pt x="482" y="24"/>
                  </a:lnTo>
                  <a:lnTo>
                    <a:pt x="401" y="37"/>
                  </a:lnTo>
                  <a:lnTo>
                    <a:pt x="322" y="55"/>
                  </a:lnTo>
                  <a:lnTo>
                    <a:pt x="242" y="74"/>
                  </a:lnTo>
                  <a:lnTo>
                    <a:pt x="161" y="97"/>
                  </a:lnTo>
                  <a:lnTo>
                    <a:pt x="80" y="121"/>
                  </a:lnTo>
                  <a:lnTo>
                    <a:pt x="0" y="149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spcBef>
                  <a:spcPct val="50000"/>
                </a:spcBef>
              </a:pPr>
              <a:endParaRPr lang="ko-KR" altLang="en-US" sz="1000" b="1" dirty="0" smtClean="0">
                <a:solidFill>
                  <a:srgbClr val="000000"/>
                </a:solidFill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66" name="Freeform 30"/>
            <p:cNvSpPr>
              <a:spLocks/>
            </p:cNvSpPr>
            <p:nvPr userDrawn="1"/>
          </p:nvSpPr>
          <p:spPr bwMode="auto">
            <a:xfrm>
              <a:off x="652" y="1076"/>
              <a:ext cx="5439" cy="696"/>
            </a:xfrm>
            <a:custGeom>
              <a:avLst/>
              <a:gdLst/>
              <a:ahLst/>
              <a:cxnLst>
                <a:cxn ang="0">
                  <a:pos x="5439" y="694"/>
                </a:cxn>
                <a:cxn ang="0">
                  <a:pos x="5405" y="751"/>
                </a:cxn>
                <a:cxn ang="0">
                  <a:pos x="5359" y="812"/>
                </a:cxn>
                <a:cxn ang="0">
                  <a:pos x="5296" y="890"/>
                </a:cxn>
                <a:cxn ang="0">
                  <a:pos x="5216" y="975"/>
                </a:cxn>
                <a:cxn ang="0">
                  <a:pos x="5119" y="1066"/>
                </a:cxn>
                <a:cxn ang="0">
                  <a:pos x="5033" y="1133"/>
                </a:cxn>
                <a:cxn ang="0">
                  <a:pos x="4970" y="1175"/>
                </a:cxn>
                <a:cxn ang="0">
                  <a:pos x="4903" y="1217"/>
                </a:cxn>
                <a:cxn ang="0">
                  <a:pos x="4831" y="1256"/>
                </a:cxn>
                <a:cxn ang="0">
                  <a:pos x="4755" y="1290"/>
                </a:cxn>
                <a:cxn ang="0">
                  <a:pos x="4674" y="1321"/>
                </a:cxn>
                <a:cxn ang="0">
                  <a:pos x="4590" y="1348"/>
                </a:cxn>
                <a:cxn ang="0">
                  <a:pos x="4499" y="1368"/>
                </a:cxn>
                <a:cxn ang="0">
                  <a:pos x="4406" y="1382"/>
                </a:cxn>
                <a:cxn ang="0">
                  <a:pos x="4308" y="1390"/>
                </a:cxn>
                <a:cxn ang="0">
                  <a:pos x="4204" y="1390"/>
                </a:cxn>
                <a:cxn ang="0">
                  <a:pos x="4097" y="1381"/>
                </a:cxn>
                <a:cxn ang="0">
                  <a:pos x="3984" y="1364"/>
                </a:cxn>
                <a:cxn ang="0">
                  <a:pos x="3868" y="1337"/>
                </a:cxn>
                <a:cxn ang="0">
                  <a:pos x="3747" y="1300"/>
                </a:cxn>
                <a:cxn ang="0">
                  <a:pos x="3621" y="1251"/>
                </a:cxn>
                <a:cxn ang="0">
                  <a:pos x="3490" y="1192"/>
                </a:cxn>
                <a:cxn ang="0">
                  <a:pos x="3355" y="1119"/>
                </a:cxn>
                <a:cxn ang="0">
                  <a:pos x="3217" y="1033"/>
                </a:cxn>
                <a:cxn ang="0">
                  <a:pos x="3146" y="985"/>
                </a:cxn>
                <a:cxn ang="0">
                  <a:pos x="2867" y="798"/>
                </a:cxn>
                <a:cxn ang="0">
                  <a:pos x="2606" y="633"/>
                </a:cxn>
                <a:cxn ang="0">
                  <a:pos x="2360" y="489"/>
                </a:cxn>
                <a:cxn ang="0">
                  <a:pos x="2128" y="367"/>
                </a:cxn>
                <a:cxn ang="0">
                  <a:pos x="1910" y="262"/>
                </a:cxn>
                <a:cxn ang="0">
                  <a:pos x="1705" y="176"/>
                </a:cxn>
                <a:cxn ang="0">
                  <a:pos x="1509" y="108"/>
                </a:cxn>
                <a:cxn ang="0">
                  <a:pos x="1321" y="58"/>
                </a:cxn>
                <a:cxn ang="0">
                  <a:pos x="1142" y="24"/>
                </a:cxn>
                <a:cxn ang="0">
                  <a:pos x="970" y="5"/>
                </a:cxn>
                <a:cxn ang="0">
                  <a:pos x="803" y="0"/>
                </a:cxn>
                <a:cxn ang="0">
                  <a:pos x="640" y="10"/>
                </a:cxn>
                <a:cxn ang="0">
                  <a:pos x="479" y="32"/>
                </a:cxn>
                <a:cxn ang="0">
                  <a:pos x="319" y="66"/>
                </a:cxn>
                <a:cxn ang="0">
                  <a:pos x="161" y="111"/>
                </a:cxn>
                <a:cxn ang="0">
                  <a:pos x="0" y="168"/>
                </a:cxn>
              </a:cxnLst>
              <a:rect l="0" t="0" r="r" b="b"/>
              <a:pathLst>
                <a:path w="5439" h="1390">
                  <a:moveTo>
                    <a:pt x="5439" y="694"/>
                  </a:moveTo>
                  <a:lnTo>
                    <a:pt x="5439" y="694"/>
                  </a:lnTo>
                  <a:lnTo>
                    <a:pt x="5431" y="709"/>
                  </a:lnTo>
                  <a:lnTo>
                    <a:pt x="5405" y="751"/>
                  </a:lnTo>
                  <a:lnTo>
                    <a:pt x="5384" y="780"/>
                  </a:lnTo>
                  <a:lnTo>
                    <a:pt x="5359" y="812"/>
                  </a:lnTo>
                  <a:lnTo>
                    <a:pt x="5331" y="849"/>
                  </a:lnTo>
                  <a:lnTo>
                    <a:pt x="5296" y="890"/>
                  </a:lnTo>
                  <a:lnTo>
                    <a:pt x="5259" y="932"/>
                  </a:lnTo>
                  <a:lnTo>
                    <a:pt x="5216" y="975"/>
                  </a:lnTo>
                  <a:lnTo>
                    <a:pt x="5170" y="1020"/>
                  </a:lnTo>
                  <a:lnTo>
                    <a:pt x="5119" y="1066"/>
                  </a:lnTo>
                  <a:lnTo>
                    <a:pt x="5062" y="1111"/>
                  </a:lnTo>
                  <a:lnTo>
                    <a:pt x="5033" y="1133"/>
                  </a:lnTo>
                  <a:lnTo>
                    <a:pt x="5002" y="1154"/>
                  </a:lnTo>
                  <a:lnTo>
                    <a:pt x="4970" y="1175"/>
                  </a:lnTo>
                  <a:lnTo>
                    <a:pt x="4937" y="1196"/>
                  </a:lnTo>
                  <a:lnTo>
                    <a:pt x="4903" y="1217"/>
                  </a:lnTo>
                  <a:lnTo>
                    <a:pt x="4867" y="1237"/>
                  </a:lnTo>
                  <a:lnTo>
                    <a:pt x="4831" y="1256"/>
                  </a:lnTo>
                  <a:lnTo>
                    <a:pt x="4794" y="1274"/>
                  </a:lnTo>
                  <a:lnTo>
                    <a:pt x="4755" y="1290"/>
                  </a:lnTo>
                  <a:lnTo>
                    <a:pt x="4716" y="1306"/>
                  </a:lnTo>
                  <a:lnTo>
                    <a:pt x="4674" y="1321"/>
                  </a:lnTo>
                  <a:lnTo>
                    <a:pt x="4633" y="1335"/>
                  </a:lnTo>
                  <a:lnTo>
                    <a:pt x="4590" y="1348"/>
                  </a:lnTo>
                  <a:lnTo>
                    <a:pt x="4545" y="1358"/>
                  </a:lnTo>
                  <a:lnTo>
                    <a:pt x="4499" y="1368"/>
                  </a:lnTo>
                  <a:lnTo>
                    <a:pt x="4454" y="1376"/>
                  </a:lnTo>
                  <a:lnTo>
                    <a:pt x="4406" y="1382"/>
                  </a:lnTo>
                  <a:lnTo>
                    <a:pt x="4356" y="1387"/>
                  </a:lnTo>
                  <a:lnTo>
                    <a:pt x="4308" y="1390"/>
                  </a:lnTo>
                  <a:lnTo>
                    <a:pt x="4256" y="1390"/>
                  </a:lnTo>
                  <a:lnTo>
                    <a:pt x="4204" y="1390"/>
                  </a:lnTo>
                  <a:lnTo>
                    <a:pt x="4151" y="1387"/>
                  </a:lnTo>
                  <a:lnTo>
                    <a:pt x="4097" y="1381"/>
                  </a:lnTo>
                  <a:lnTo>
                    <a:pt x="4041" y="1374"/>
                  </a:lnTo>
                  <a:lnTo>
                    <a:pt x="3984" y="1364"/>
                  </a:lnTo>
                  <a:lnTo>
                    <a:pt x="3926" y="1351"/>
                  </a:lnTo>
                  <a:lnTo>
                    <a:pt x="3868" y="1337"/>
                  </a:lnTo>
                  <a:lnTo>
                    <a:pt x="3808" y="1319"/>
                  </a:lnTo>
                  <a:lnTo>
                    <a:pt x="3747" y="1300"/>
                  </a:lnTo>
                  <a:lnTo>
                    <a:pt x="3684" y="1277"/>
                  </a:lnTo>
                  <a:lnTo>
                    <a:pt x="3621" y="1251"/>
                  </a:lnTo>
                  <a:lnTo>
                    <a:pt x="3557" y="1222"/>
                  </a:lnTo>
                  <a:lnTo>
                    <a:pt x="3490" y="1192"/>
                  </a:lnTo>
                  <a:lnTo>
                    <a:pt x="3423" y="1156"/>
                  </a:lnTo>
                  <a:lnTo>
                    <a:pt x="3355" y="1119"/>
                  </a:lnTo>
                  <a:lnTo>
                    <a:pt x="3287" y="1079"/>
                  </a:lnTo>
                  <a:lnTo>
                    <a:pt x="3217" y="1033"/>
                  </a:lnTo>
                  <a:lnTo>
                    <a:pt x="3146" y="985"/>
                  </a:lnTo>
                  <a:lnTo>
                    <a:pt x="3146" y="985"/>
                  </a:lnTo>
                  <a:lnTo>
                    <a:pt x="3004" y="890"/>
                  </a:lnTo>
                  <a:lnTo>
                    <a:pt x="2867" y="798"/>
                  </a:lnTo>
                  <a:lnTo>
                    <a:pt x="2733" y="714"/>
                  </a:lnTo>
                  <a:lnTo>
                    <a:pt x="2606" y="633"/>
                  </a:lnTo>
                  <a:lnTo>
                    <a:pt x="2481" y="559"/>
                  </a:lnTo>
                  <a:lnTo>
                    <a:pt x="2360" y="489"/>
                  </a:lnTo>
                  <a:lnTo>
                    <a:pt x="2242" y="425"/>
                  </a:lnTo>
                  <a:lnTo>
                    <a:pt x="2128" y="367"/>
                  </a:lnTo>
                  <a:lnTo>
                    <a:pt x="2018" y="312"/>
                  </a:lnTo>
                  <a:lnTo>
                    <a:pt x="1910" y="262"/>
                  </a:lnTo>
                  <a:lnTo>
                    <a:pt x="1806" y="216"/>
                  </a:lnTo>
                  <a:lnTo>
                    <a:pt x="1705" y="176"/>
                  </a:lnTo>
                  <a:lnTo>
                    <a:pt x="1605" y="140"/>
                  </a:lnTo>
                  <a:lnTo>
                    <a:pt x="1509" y="108"/>
                  </a:lnTo>
                  <a:lnTo>
                    <a:pt x="1414" y="81"/>
                  </a:lnTo>
                  <a:lnTo>
                    <a:pt x="1321" y="58"/>
                  </a:lnTo>
                  <a:lnTo>
                    <a:pt x="1231" y="39"/>
                  </a:lnTo>
                  <a:lnTo>
                    <a:pt x="1142" y="24"/>
                  </a:lnTo>
                  <a:lnTo>
                    <a:pt x="1056" y="13"/>
                  </a:lnTo>
                  <a:lnTo>
                    <a:pt x="970" y="5"/>
                  </a:lnTo>
                  <a:lnTo>
                    <a:pt x="887" y="2"/>
                  </a:lnTo>
                  <a:lnTo>
                    <a:pt x="803" y="0"/>
                  </a:lnTo>
                  <a:lnTo>
                    <a:pt x="722" y="3"/>
                  </a:lnTo>
                  <a:lnTo>
                    <a:pt x="640" y="10"/>
                  </a:lnTo>
                  <a:lnTo>
                    <a:pt x="559" y="19"/>
                  </a:lnTo>
                  <a:lnTo>
                    <a:pt x="479" y="32"/>
                  </a:lnTo>
                  <a:lnTo>
                    <a:pt x="399" y="47"/>
                  </a:lnTo>
                  <a:lnTo>
                    <a:pt x="319" y="66"/>
                  </a:lnTo>
                  <a:lnTo>
                    <a:pt x="240" y="87"/>
                  </a:lnTo>
                  <a:lnTo>
                    <a:pt x="161" y="111"/>
                  </a:lnTo>
                  <a:lnTo>
                    <a:pt x="80" y="139"/>
                  </a:lnTo>
                  <a:lnTo>
                    <a:pt x="0" y="16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spcBef>
                  <a:spcPct val="50000"/>
                </a:spcBef>
              </a:pPr>
              <a:endParaRPr lang="ko-KR" altLang="en-US" sz="1000" b="1" dirty="0" smtClean="0">
                <a:solidFill>
                  <a:srgbClr val="000000"/>
                </a:solidFill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67" name="Freeform 31"/>
            <p:cNvSpPr>
              <a:spLocks/>
            </p:cNvSpPr>
            <p:nvPr userDrawn="1"/>
          </p:nvSpPr>
          <p:spPr bwMode="auto">
            <a:xfrm>
              <a:off x="675" y="1094"/>
              <a:ext cx="5448" cy="664"/>
            </a:xfrm>
            <a:custGeom>
              <a:avLst/>
              <a:gdLst/>
              <a:ahLst/>
              <a:cxnLst>
                <a:cxn ang="0">
                  <a:pos x="5448" y="603"/>
                </a:cxn>
                <a:cxn ang="0">
                  <a:pos x="5414" y="660"/>
                </a:cxn>
                <a:cxn ang="0">
                  <a:pos x="5369" y="723"/>
                </a:cxn>
                <a:cxn ang="0">
                  <a:pos x="5308" y="802"/>
                </a:cxn>
                <a:cxn ang="0">
                  <a:pos x="5229" y="891"/>
                </a:cxn>
                <a:cxn ang="0">
                  <a:pos x="5132" y="983"/>
                </a:cxn>
                <a:cxn ang="0">
                  <a:pos x="5047" y="1052"/>
                </a:cxn>
                <a:cxn ang="0">
                  <a:pos x="4986" y="1097"/>
                </a:cxn>
                <a:cxn ang="0">
                  <a:pos x="4919" y="1139"/>
                </a:cxn>
                <a:cxn ang="0">
                  <a:pos x="4849" y="1180"/>
                </a:cxn>
                <a:cxn ang="0">
                  <a:pos x="4772" y="1217"/>
                </a:cxn>
                <a:cxn ang="0">
                  <a:pos x="4692" y="1249"/>
                </a:cxn>
                <a:cxn ang="0">
                  <a:pos x="4607" y="1277"/>
                </a:cxn>
                <a:cxn ang="0">
                  <a:pos x="4518" y="1299"/>
                </a:cxn>
                <a:cxn ang="0">
                  <a:pos x="4425" y="1315"/>
                </a:cxn>
                <a:cxn ang="0">
                  <a:pos x="4326" y="1325"/>
                </a:cxn>
                <a:cxn ang="0">
                  <a:pos x="4222" y="1327"/>
                </a:cxn>
                <a:cxn ang="0">
                  <a:pos x="4115" y="1320"/>
                </a:cxn>
                <a:cxn ang="0">
                  <a:pos x="4003" y="1306"/>
                </a:cxn>
                <a:cxn ang="0">
                  <a:pos x="3885" y="1280"/>
                </a:cxn>
                <a:cxn ang="0">
                  <a:pos x="3764" y="1246"/>
                </a:cxn>
                <a:cxn ang="0">
                  <a:pos x="3638" y="1199"/>
                </a:cxn>
                <a:cxn ang="0">
                  <a:pos x="3506" y="1143"/>
                </a:cxn>
                <a:cxn ang="0">
                  <a:pos x="3371" y="1072"/>
                </a:cxn>
                <a:cxn ang="0">
                  <a:pos x="3230" y="989"/>
                </a:cxn>
                <a:cxn ang="0">
                  <a:pos x="3157" y="942"/>
                </a:cxn>
                <a:cxn ang="0">
                  <a:pos x="2877" y="760"/>
                </a:cxn>
                <a:cxn ang="0">
                  <a:pos x="2613" y="599"/>
                </a:cxn>
                <a:cxn ang="0">
                  <a:pos x="2365" y="460"/>
                </a:cxn>
                <a:cxn ang="0">
                  <a:pos x="2131" y="340"/>
                </a:cxn>
                <a:cxn ang="0">
                  <a:pos x="1912" y="240"/>
                </a:cxn>
                <a:cxn ang="0">
                  <a:pos x="1705" y="158"/>
                </a:cxn>
                <a:cxn ang="0">
                  <a:pos x="1508" y="95"/>
                </a:cxn>
                <a:cxn ang="0">
                  <a:pos x="1321" y="48"/>
                </a:cxn>
                <a:cxn ang="0">
                  <a:pos x="1141" y="17"/>
                </a:cxn>
                <a:cxn ang="0">
                  <a:pos x="968" y="1"/>
                </a:cxn>
                <a:cxn ang="0">
                  <a:pos x="801" y="0"/>
                </a:cxn>
                <a:cxn ang="0">
                  <a:pos x="639" y="12"/>
                </a:cxn>
                <a:cxn ang="0">
                  <a:pos x="478" y="38"/>
                </a:cxn>
                <a:cxn ang="0">
                  <a:pos x="319" y="75"/>
                </a:cxn>
                <a:cxn ang="0">
                  <a:pos x="160" y="124"/>
                </a:cxn>
                <a:cxn ang="0">
                  <a:pos x="0" y="184"/>
                </a:cxn>
              </a:cxnLst>
              <a:rect l="0" t="0" r="r" b="b"/>
              <a:pathLst>
                <a:path w="5448" h="1327">
                  <a:moveTo>
                    <a:pt x="5448" y="603"/>
                  </a:moveTo>
                  <a:lnTo>
                    <a:pt x="5448" y="603"/>
                  </a:lnTo>
                  <a:lnTo>
                    <a:pt x="5439" y="618"/>
                  </a:lnTo>
                  <a:lnTo>
                    <a:pt x="5414" y="660"/>
                  </a:lnTo>
                  <a:lnTo>
                    <a:pt x="5393" y="689"/>
                  </a:lnTo>
                  <a:lnTo>
                    <a:pt x="5369" y="723"/>
                  </a:lnTo>
                  <a:lnTo>
                    <a:pt x="5341" y="762"/>
                  </a:lnTo>
                  <a:lnTo>
                    <a:pt x="5308" y="802"/>
                  </a:lnTo>
                  <a:lnTo>
                    <a:pt x="5271" y="846"/>
                  </a:lnTo>
                  <a:lnTo>
                    <a:pt x="5229" y="891"/>
                  </a:lnTo>
                  <a:lnTo>
                    <a:pt x="5183" y="936"/>
                  </a:lnTo>
                  <a:lnTo>
                    <a:pt x="5132" y="983"/>
                  </a:lnTo>
                  <a:lnTo>
                    <a:pt x="5076" y="1030"/>
                  </a:lnTo>
                  <a:lnTo>
                    <a:pt x="5047" y="1052"/>
                  </a:lnTo>
                  <a:lnTo>
                    <a:pt x="5017" y="1075"/>
                  </a:lnTo>
                  <a:lnTo>
                    <a:pt x="4986" y="1097"/>
                  </a:lnTo>
                  <a:lnTo>
                    <a:pt x="4953" y="1118"/>
                  </a:lnTo>
                  <a:lnTo>
                    <a:pt x="4919" y="1139"/>
                  </a:lnTo>
                  <a:lnTo>
                    <a:pt x="4885" y="1160"/>
                  </a:lnTo>
                  <a:lnTo>
                    <a:pt x="4849" y="1180"/>
                  </a:lnTo>
                  <a:lnTo>
                    <a:pt x="4811" y="1199"/>
                  </a:lnTo>
                  <a:lnTo>
                    <a:pt x="4772" y="1217"/>
                  </a:lnTo>
                  <a:lnTo>
                    <a:pt x="4733" y="1233"/>
                  </a:lnTo>
                  <a:lnTo>
                    <a:pt x="4692" y="1249"/>
                  </a:lnTo>
                  <a:lnTo>
                    <a:pt x="4650" y="1264"/>
                  </a:lnTo>
                  <a:lnTo>
                    <a:pt x="4607" y="1277"/>
                  </a:lnTo>
                  <a:lnTo>
                    <a:pt x="4564" y="1288"/>
                  </a:lnTo>
                  <a:lnTo>
                    <a:pt x="4518" y="1299"/>
                  </a:lnTo>
                  <a:lnTo>
                    <a:pt x="4472" y="1307"/>
                  </a:lnTo>
                  <a:lnTo>
                    <a:pt x="4425" y="1315"/>
                  </a:lnTo>
                  <a:lnTo>
                    <a:pt x="4375" y="1320"/>
                  </a:lnTo>
                  <a:lnTo>
                    <a:pt x="4326" y="1325"/>
                  </a:lnTo>
                  <a:lnTo>
                    <a:pt x="4275" y="1327"/>
                  </a:lnTo>
                  <a:lnTo>
                    <a:pt x="4222" y="1327"/>
                  </a:lnTo>
                  <a:lnTo>
                    <a:pt x="4170" y="1325"/>
                  </a:lnTo>
                  <a:lnTo>
                    <a:pt x="4115" y="1320"/>
                  </a:lnTo>
                  <a:lnTo>
                    <a:pt x="4060" y="1314"/>
                  </a:lnTo>
                  <a:lnTo>
                    <a:pt x="4003" y="1306"/>
                  </a:lnTo>
                  <a:lnTo>
                    <a:pt x="3945" y="1294"/>
                  </a:lnTo>
                  <a:lnTo>
                    <a:pt x="3885" y="1280"/>
                  </a:lnTo>
                  <a:lnTo>
                    <a:pt x="3825" y="1264"/>
                  </a:lnTo>
                  <a:lnTo>
                    <a:pt x="3764" y="1246"/>
                  </a:lnTo>
                  <a:lnTo>
                    <a:pt x="3702" y="1223"/>
                  </a:lnTo>
                  <a:lnTo>
                    <a:pt x="3638" y="1199"/>
                  </a:lnTo>
                  <a:lnTo>
                    <a:pt x="3573" y="1172"/>
                  </a:lnTo>
                  <a:lnTo>
                    <a:pt x="3506" y="1143"/>
                  </a:lnTo>
                  <a:lnTo>
                    <a:pt x="3439" y="1109"/>
                  </a:lnTo>
                  <a:lnTo>
                    <a:pt x="3371" y="1072"/>
                  </a:lnTo>
                  <a:lnTo>
                    <a:pt x="3300" y="1033"/>
                  </a:lnTo>
                  <a:lnTo>
                    <a:pt x="3230" y="989"/>
                  </a:lnTo>
                  <a:lnTo>
                    <a:pt x="3157" y="942"/>
                  </a:lnTo>
                  <a:lnTo>
                    <a:pt x="3157" y="942"/>
                  </a:lnTo>
                  <a:lnTo>
                    <a:pt x="3016" y="849"/>
                  </a:lnTo>
                  <a:lnTo>
                    <a:pt x="2877" y="760"/>
                  </a:lnTo>
                  <a:lnTo>
                    <a:pt x="2742" y="678"/>
                  </a:lnTo>
                  <a:lnTo>
                    <a:pt x="2613" y="599"/>
                  </a:lnTo>
                  <a:lnTo>
                    <a:pt x="2487" y="528"/>
                  </a:lnTo>
                  <a:lnTo>
                    <a:pt x="2365" y="460"/>
                  </a:lnTo>
                  <a:lnTo>
                    <a:pt x="2247" y="397"/>
                  </a:lnTo>
                  <a:lnTo>
                    <a:pt x="2131" y="340"/>
                  </a:lnTo>
                  <a:lnTo>
                    <a:pt x="2020" y="289"/>
                  </a:lnTo>
                  <a:lnTo>
                    <a:pt x="1912" y="240"/>
                  </a:lnTo>
                  <a:lnTo>
                    <a:pt x="1806" y="197"/>
                  </a:lnTo>
                  <a:lnTo>
                    <a:pt x="1705" y="158"/>
                  </a:lnTo>
                  <a:lnTo>
                    <a:pt x="1605" y="124"/>
                  </a:lnTo>
                  <a:lnTo>
                    <a:pt x="1508" y="95"/>
                  </a:lnTo>
                  <a:lnTo>
                    <a:pt x="1414" y="69"/>
                  </a:lnTo>
                  <a:lnTo>
                    <a:pt x="1321" y="48"/>
                  </a:lnTo>
                  <a:lnTo>
                    <a:pt x="1230" y="30"/>
                  </a:lnTo>
                  <a:lnTo>
                    <a:pt x="1141" y="17"/>
                  </a:lnTo>
                  <a:lnTo>
                    <a:pt x="1054" y="8"/>
                  </a:lnTo>
                  <a:lnTo>
                    <a:pt x="968" y="1"/>
                  </a:lnTo>
                  <a:lnTo>
                    <a:pt x="885" y="0"/>
                  </a:lnTo>
                  <a:lnTo>
                    <a:pt x="801" y="0"/>
                  </a:lnTo>
                  <a:lnTo>
                    <a:pt x="719" y="4"/>
                  </a:lnTo>
                  <a:lnTo>
                    <a:pt x="639" y="12"/>
                  </a:lnTo>
                  <a:lnTo>
                    <a:pt x="558" y="24"/>
                  </a:lnTo>
                  <a:lnTo>
                    <a:pt x="478" y="38"/>
                  </a:lnTo>
                  <a:lnTo>
                    <a:pt x="399" y="56"/>
                  </a:lnTo>
                  <a:lnTo>
                    <a:pt x="319" y="75"/>
                  </a:lnTo>
                  <a:lnTo>
                    <a:pt x="239" y="100"/>
                  </a:lnTo>
                  <a:lnTo>
                    <a:pt x="160" y="124"/>
                  </a:lnTo>
                  <a:lnTo>
                    <a:pt x="81" y="153"/>
                  </a:lnTo>
                  <a:lnTo>
                    <a:pt x="0" y="18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spcBef>
                  <a:spcPct val="50000"/>
                </a:spcBef>
              </a:pPr>
              <a:endParaRPr lang="ko-KR" altLang="en-US" sz="1000" b="1" dirty="0" smtClean="0">
                <a:solidFill>
                  <a:srgbClr val="000000"/>
                </a:solidFill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68" name="Freeform 32"/>
            <p:cNvSpPr>
              <a:spLocks/>
            </p:cNvSpPr>
            <p:nvPr userDrawn="1"/>
          </p:nvSpPr>
          <p:spPr bwMode="auto">
            <a:xfrm>
              <a:off x="700" y="1111"/>
              <a:ext cx="5452" cy="633"/>
            </a:xfrm>
            <a:custGeom>
              <a:avLst/>
              <a:gdLst/>
              <a:ahLst/>
              <a:cxnLst>
                <a:cxn ang="0">
                  <a:pos x="5452" y="516"/>
                </a:cxn>
                <a:cxn ang="0">
                  <a:pos x="5419" y="574"/>
                </a:cxn>
                <a:cxn ang="0">
                  <a:pos x="5376" y="637"/>
                </a:cxn>
                <a:cxn ang="0">
                  <a:pos x="5316" y="717"/>
                </a:cxn>
                <a:cxn ang="0">
                  <a:pos x="5239" y="808"/>
                </a:cxn>
                <a:cxn ang="0">
                  <a:pos x="5143" y="903"/>
                </a:cxn>
                <a:cxn ang="0">
                  <a:pos x="5060" y="974"/>
                </a:cxn>
                <a:cxn ang="0">
                  <a:pos x="4998" y="1021"/>
                </a:cxn>
                <a:cxn ang="0">
                  <a:pos x="4932" y="1064"/>
                </a:cxn>
                <a:cxn ang="0">
                  <a:pos x="4862" y="1106"/>
                </a:cxn>
                <a:cxn ang="0">
                  <a:pos x="4787" y="1145"/>
                </a:cxn>
                <a:cxn ang="0">
                  <a:pos x="4707" y="1179"/>
                </a:cxn>
                <a:cxn ang="0">
                  <a:pos x="4624" y="1208"/>
                </a:cxn>
                <a:cxn ang="0">
                  <a:pos x="4533" y="1232"/>
                </a:cxn>
                <a:cxn ang="0">
                  <a:pos x="4440" y="1252"/>
                </a:cxn>
                <a:cxn ang="0">
                  <a:pos x="4342" y="1263"/>
                </a:cxn>
                <a:cxn ang="0">
                  <a:pos x="4239" y="1266"/>
                </a:cxn>
                <a:cxn ang="0">
                  <a:pos x="4131" y="1263"/>
                </a:cxn>
                <a:cxn ang="0">
                  <a:pos x="4018" y="1250"/>
                </a:cxn>
                <a:cxn ang="0">
                  <a:pos x="3902" y="1228"/>
                </a:cxn>
                <a:cxn ang="0">
                  <a:pos x="3779" y="1194"/>
                </a:cxn>
                <a:cxn ang="0">
                  <a:pos x="3652" y="1150"/>
                </a:cxn>
                <a:cxn ang="0">
                  <a:pos x="3520" y="1095"/>
                </a:cxn>
                <a:cxn ang="0">
                  <a:pos x="3384" y="1027"/>
                </a:cxn>
                <a:cxn ang="0">
                  <a:pos x="3242" y="947"/>
                </a:cxn>
                <a:cxn ang="0">
                  <a:pos x="3169" y="901"/>
                </a:cxn>
                <a:cxn ang="0">
                  <a:pos x="2885" y="724"/>
                </a:cxn>
                <a:cxn ang="0">
                  <a:pos x="2619" y="569"/>
                </a:cxn>
                <a:cxn ang="0">
                  <a:pos x="2369" y="433"/>
                </a:cxn>
                <a:cxn ang="0">
                  <a:pos x="2134" y="317"/>
                </a:cxn>
                <a:cxn ang="0">
                  <a:pos x="1912" y="222"/>
                </a:cxn>
                <a:cxn ang="0">
                  <a:pos x="1704" y="144"/>
                </a:cxn>
                <a:cxn ang="0">
                  <a:pos x="1507" y="83"/>
                </a:cxn>
                <a:cxn ang="0">
                  <a:pos x="1318" y="41"/>
                </a:cxn>
                <a:cxn ang="0">
                  <a:pos x="1139" y="13"/>
                </a:cxn>
                <a:cxn ang="0">
                  <a:pos x="965" y="0"/>
                </a:cxn>
                <a:cxn ang="0">
                  <a:pos x="798" y="4"/>
                </a:cxn>
                <a:cxn ang="0">
                  <a:pos x="635" y="18"/>
                </a:cxn>
                <a:cxn ang="0">
                  <a:pos x="475" y="47"/>
                </a:cxn>
                <a:cxn ang="0">
                  <a:pos x="317" y="89"/>
                </a:cxn>
                <a:cxn ang="0">
                  <a:pos x="158" y="141"/>
                </a:cxn>
                <a:cxn ang="0">
                  <a:pos x="0" y="204"/>
                </a:cxn>
              </a:cxnLst>
              <a:rect l="0" t="0" r="r" b="b"/>
              <a:pathLst>
                <a:path w="5452" h="1266">
                  <a:moveTo>
                    <a:pt x="5452" y="516"/>
                  </a:moveTo>
                  <a:lnTo>
                    <a:pt x="5452" y="516"/>
                  </a:lnTo>
                  <a:lnTo>
                    <a:pt x="5444" y="530"/>
                  </a:lnTo>
                  <a:lnTo>
                    <a:pt x="5419" y="574"/>
                  </a:lnTo>
                  <a:lnTo>
                    <a:pt x="5400" y="603"/>
                  </a:lnTo>
                  <a:lnTo>
                    <a:pt x="5376" y="637"/>
                  </a:lnTo>
                  <a:lnTo>
                    <a:pt x="5348" y="675"/>
                  </a:lnTo>
                  <a:lnTo>
                    <a:pt x="5316" y="717"/>
                  </a:lnTo>
                  <a:lnTo>
                    <a:pt x="5279" y="761"/>
                  </a:lnTo>
                  <a:lnTo>
                    <a:pt x="5239" y="808"/>
                  </a:lnTo>
                  <a:lnTo>
                    <a:pt x="5193" y="855"/>
                  </a:lnTo>
                  <a:lnTo>
                    <a:pt x="5143" y="903"/>
                  </a:lnTo>
                  <a:lnTo>
                    <a:pt x="5089" y="950"/>
                  </a:lnTo>
                  <a:lnTo>
                    <a:pt x="5060" y="974"/>
                  </a:lnTo>
                  <a:lnTo>
                    <a:pt x="5029" y="997"/>
                  </a:lnTo>
                  <a:lnTo>
                    <a:pt x="4998" y="1021"/>
                  </a:lnTo>
                  <a:lnTo>
                    <a:pt x="4965" y="1042"/>
                  </a:lnTo>
                  <a:lnTo>
                    <a:pt x="4932" y="1064"/>
                  </a:lnTo>
                  <a:lnTo>
                    <a:pt x="4897" y="1085"/>
                  </a:lnTo>
                  <a:lnTo>
                    <a:pt x="4862" y="1106"/>
                  </a:lnTo>
                  <a:lnTo>
                    <a:pt x="4825" y="1126"/>
                  </a:lnTo>
                  <a:lnTo>
                    <a:pt x="4787" y="1145"/>
                  </a:lnTo>
                  <a:lnTo>
                    <a:pt x="4747" y="1161"/>
                  </a:lnTo>
                  <a:lnTo>
                    <a:pt x="4707" y="1179"/>
                  </a:lnTo>
                  <a:lnTo>
                    <a:pt x="4665" y="1194"/>
                  </a:lnTo>
                  <a:lnTo>
                    <a:pt x="4624" y="1208"/>
                  </a:lnTo>
                  <a:lnTo>
                    <a:pt x="4579" y="1221"/>
                  </a:lnTo>
                  <a:lnTo>
                    <a:pt x="4533" y="1232"/>
                  </a:lnTo>
                  <a:lnTo>
                    <a:pt x="4488" y="1242"/>
                  </a:lnTo>
                  <a:lnTo>
                    <a:pt x="4440" y="1252"/>
                  </a:lnTo>
                  <a:lnTo>
                    <a:pt x="4392" y="1258"/>
                  </a:lnTo>
                  <a:lnTo>
                    <a:pt x="4342" y="1263"/>
                  </a:lnTo>
                  <a:lnTo>
                    <a:pt x="4292" y="1266"/>
                  </a:lnTo>
                  <a:lnTo>
                    <a:pt x="4239" y="1266"/>
                  </a:lnTo>
                  <a:lnTo>
                    <a:pt x="4186" y="1266"/>
                  </a:lnTo>
                  <a:lnTo>
                    <a:pt x="4131" y="1263"/>
                  </a:lnTo>
                  <a:lnTo>
                    <a:pt x="4075" y="1257"/>
                  </a:lnTo>
                  <a:lnTo>
                    <a:pt x="4018" y="1250"/>
                  </a:lnTo>
                  <a:lnTo>
                    <a:pt x="3960" y="1239"/>
                  </a:lnTo>
                  <a:lnTo>
                    <a:pt x="3902" y="1228"/>
                  </a:lnTo>
                  <a:lnTo>
                    <a:pt x="3841" y="1211"/>
                  </a:lnTo>
                  <a:lnTo>
                    <a:pt x="3779" y="1194"/>
                  </a:lnTo>
                  <a:lnTo>
                    <a:pt x="3716" y="1174"/>
                  </a:lnTo>
                  <a:lnTo>
                    <a:pt x="3652" y="1150"/>
                  </a:lnTo>
                  <a:lnTo>
                    <a:pt x="3586" y="1124"/>
                  </a:lnTo>
                  <a:lnTo>
                    <a:pt x="3520" y="1095"/>
                  </a:lnTo>
                  <a:lnTo>
                    <a:pt x="3452" y="1063"/>
                  </a:lnTo>
                  <a:lnTo>
                    <a:pt x="3384" y="1027"/>
                  </a:lnTo>
                  <a:lnTo>
                    <a:pt x="3313" y="989"/>
                  </a:lnTo>
                  <a:lnTo>
                    <a:pt x="3242" y="947"/>
                  </a:lnTo>
                  <a:lnTo>
                    <a:pt x="3169" y="901"/>
                  </a:lnTo>
                  <a:lnTo>
                    <a:pt x="3169" y="901"/>
                  </a:lnTo>
                  <a:lnTo>
                    <a:pt x="3024" y="811"/>
                  </a:lnTo>
                  <a:lnTo>
                    <a:pt x="2885" y="724"/>
                  </a:lnTo>
                  <a:lnTo>
                    <a:pt x="2749" y="643"/>
                  </a:lnTo>
                  <a:lnTo>
                    <a:pt x="2619" y="569"/>
                  </a:lnTo>
                  <a:lnTo>
                    <a:pt x="2491" y="498"/>
                  </a:lnTo>
                  <a:lnTo>
                    <a:pt x="2369" y="433"/>
                  </a:lnTo>
                  <a:lnTo>
                    <a:pt x="2249" y="373"/>
                  </a:lnTo>
                  <a:lnTo>
                    <a:pt x="2134" y="317"/>
                  </a:lnTo>
                  <a:lnTo>
                    <a:pt x="2022" y="267"/>
                  </a:lnTo>
                  <a:lnTo>
                    <a:pt x="1912" y="222"/>
                  </a:lnTo>
                  <a:lnTo>
                    <a:pt x="1806" y="180"/>
                  </a:lnTo>
                  <a:lnTo>
                    <a:pt x="1704" y="144"/>
                  </a:lnTo>
                  <a:lnTo>
                    <a:pt x="1604" y="112"/>
                  </a:lnTo>
                  <a:lnTo>
                    <a:pt x="1507" y="83"/>
                  </a:lnTo>
                  <a:lnTo>
                    <a:pt x="1411" y="60"/>
                  </a:lnTo>
                  <a:lnTo>
                    <a:pt x="1318" y="41"/>
                  </a:lnTo>
                  <a:lnTo>
                    <a:pt x="1227" y="25"/>
                  </a:lnTo>
                  <a:lnTo>
                    <a:pt x="1139" y="13"/>
                  </a:lnTo>
                  <a:lnTo>
                    <a:pt x="1051" y="5"/>
                  </a:lnTo>
                  <a:lnTo>
                    <a:pt x="965" y="0"/>
                  </a:lnTo>
                  <a:lnTo>
                    <a:pt x="882" y="0"/>
                  </a:lnTo>
                  <a:lnTo>
                    <a:pt x="798" y="4"/>
                  </a:lnTo>
                  <a:lnTo>
                    <a:pt x="717" y="8"/>
                  </a:lnTo>
                  <a:lnTo>
                    <a:pt x="635" y="18"/>
                  </a:lnTo>
                  <a:lnTo>
                    <a:pt x="556" y="31"/>
                  </a:lnTo>
                  <a:lnTo>
                    <a:pt x="475" y="47"/>
                  </a:lnTo>
                  <a:lnTo>
                    <a:pt x="396" y="67"/>
                  </a:lnTo>
                  <a:lnTo>
                    <a:pt x="317" y="89"/>
                  </a:lnTo>
                  <a:lnTo>
                    <a:pt x="238" y="113"/>
                  </a:lnTo>
                  <a:lnTo>
                    <a:pt x="158" y="141"/>
                  </a:lnTo>
                  <a:lnTo>
                    <a:pt x="79" y="172"/>
                  </a:lnTo>
                  <a:lnTo>
                    <a:pt x="0" y="20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spcBef>
                  <a:spcPct val="50000"/>
                </a:spcBef>
              </a:pPr>
              <a:endParaRPr lang="ko-KR" altLang="en-US" sz="1000" b="1" dirty="0" smtClean="0">
                <a:solidFill>
                  <a:srgbClr val="000000"/>
                </a:solidFill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69" name="Freeform 33"/>
            <p:cNvSpPr>
              <a:spLocks/>
            </p:cNvSpPr>
            <p:nvPr userDrawn="1"/>
          </p:nvSpPr>
          <p:spPr bwMode="auto">
            <a:xfrm>
              <a:off x="725" y="1127"/>
              <a:ext cx="5457" cy="603"/>
            </a:xfrm>
            <a:custGeom>
              <a:avLst/>
              <a:gdLst/>
              <a:ahLst/>
              <a:cxnLst>
                <a:cxn ang="0">
                  <a:pos x="5457" y="426"/>
                </a:cxn>
                <a:cxn ang="0">
                  <a:pos x="5425" y="484"/>
                </a:cxn>
                <a:cxn ang="0">
                  <a:pos x="5383" y="550"/>
                </a:cxn>
                <a:cxn ang="0">
                  <a:pos x="5323" y="631"/>
                </a:cxn>
                <a:cxn ang="0">
                  <a:pos x="5247" y="725"/>
                </a:cxn>
                <a:cxn ang="0">
                  <a:pos x="5153" y="822"/>
                </a:cxn>
                <a:cxn ang="0">
                  <a:pos x="5071" y="896"/>
                </a:cxn>
                <a:cxn ang="0">
                  <a:pos x="5010" y="943"/>
                </a:cxn>
                <a:cxn ang="0">
                  <a:pos x="4944" y="988"/>
                </a:cxn>
                <a:cxn ang="0">
                  <a:pos x="4875" y="1031"/>
                </a:cxn>
                <a:cxn ang="0">
                  <a:pos x="4801" y="1072"/>
                </a:cxn>
                <a:cxn ang="0">
                  <a:pos x="4722" y="1109"/>
                </a:cxn>
                <a:cxn ang="0">
                  <a:pos x="4637" y="1140"/>
                </a:cxn>
                <a:cxn ang="0">
                  <a:pos x="4549" y="1166"/>
                </a:cxn>
                <a:cxn ang="0">
                  <a:pos x="4456" y="1187"/>
                </a:cxn>
                <a:cxn ang="0">
                  <a:pos x="4358" y="1199"/>
                </a:cxn>
                <a:cxn ang="0">
                  <a:pos x="4254" y="1206"/>
                </a:cxn>
                <a:cxn ang="0">
                  <a:pos x="4147" y="1204"/>
                </a:cxn>
                <a:cxn ang="0">
                  <a:pos x="4035" y="1193"/>
                </a:cxn>
                <a:cxn ang="0">
                  <a:pos x="3917" y="1174"/>
                </a:cxn>
                <a:cxn ang="0">
                  <a:pos x="3793" y="1143"/>
                </a:cxn>
                <a:cxn ang="0">
                  <a:pos x="3666" y="1101"/>
                </a:cxn>
                <a:cxn ang="0">
                  <a:pos x="3534" y="1049"/>
                </a:cxn>
                <a:cxn ang="0">
                  <a:pos x="3396" y="983"/>
                </a:cxn>
                <a:cxn ang="0">
                  <a:pos x="3253" y="906"/>
                </a:cxn>
                <a:cxn ang="0">
                  <a:pos x="3180" y="862"/>
                </a:cxn>
                <a:cxn ang="0">
                  <a:pos x="2892" y="689"/>
                </a:cxn>
                <a:cxn ang="0">
                  <a:pos x="2624" y="537"/>
                </a:cxn>
                <a:cxn ang="0">
                  <a:pos x="2372" y="407"/>
                </a:cxn>
                <a:cxn ang="0">
                  <a:pos x="2136" y="295"/>
                </a:cxn>
                <a:cxn ang="0">
                  <a:pos x="1913" y="203"/>
                </a:cxn>
                <a:cxn ang="0">
                  <a:pos x="1702" y="129"/>
                </a:cxn>
                <a:cxn ang="0">
                  <a:pos x="1504" y="72"/>
                </a:cxn>
                <a:cxn ang="0">
                  <a:pos x="1315" y="32"/>
                </a:cxn>
                <a:cxn ang="0">
                  <a:pos x="1136" y="9"/>
                </a:cxn>
                <a:cxn ang="0">
                  <a:pos x="962" y="0"/>
                </a:cxn>
                <a:cxn ang="0">
                  <a:pos x="796" y="6"/>
                </a:cxn>
                <a:cxn ang="0">
                  <a:pos x="633" y="26"/>
                </a:cxn>
                <a:cxn ang="0">
                  <a:pos x="474" y="58"/>
                </a:cxn>
                <a:cxn ang="0">
                  <a:pos x="315" y="101"/>
                </a:cxn>
                <a:cxn ang="0">
                  <a:pos x="158" y="158"/>
                </a:cxn>
                <a:cxn ang="0">
                  <a:pos x="0" y="224"/>
                </a:cxn>
              </a:cxnLst>
              <a:rect l="0" t="0" r="r" b="b"/>
              <a:pathLst>
                <a:path w="5457" h="1206">
                  <a:moveTo>
                    <a:pt x="5457" y="426"/>
                  </a:moveTo>
                  <a:lnTo>
                    <a:pt x="5457" y="426"/>
                  </a:lnTo>
                  <a:lnTo>
                    <a:pt x="5450" y="442"/>
                  </a:lnTo>
                  <a:lnTo>
                    <a:pt x="5425" y="484"/>
                  </a:lnTo>
                  <a:lnTo>
                    <a:pt x="5405" y="515"/>
                  </a:lnTo>
                  <a:lnTo>
                    <a:pt x="5383" y="550"/>
                  </a:lnTo>
                  <a:lnTo>
                    <a:pt x="5355" y="589"/>
                  </a:lnTo>
                  <a:lnTo>
                    <a:pt x="5323" y="631"/>
                  </a:lnTo>
                  <a:lnTo>
                    <a:pt x="5287" y="676"/>
                  </a:lnTo>
                  <a:lnTo>
                    <a:pt x="5247" y="725"/>
                  </a:lnTo>
                  <a:lnTo>
                    <a:pt x="5203" y="773"/>
                  </a:lnTo>
                  <a:lnTo>
                    <a:pt x="5153" y="822"/>
                  </a:lnTo>
                  <a:lnTo>
                    <a:pt x="5100" y="872"/>
                  </a:lnTo>
                  <a:lnTo>
                    <a:pt x="5071" y="896"/>
                  </a:lnTo>
                  <a:lnTo>
                    <a:pt x="5041" y="918"/>
                  </a:lnTo>
                  <a:lnTo>
                    <a:pt x="5010" y="943"/>
                  </a:lnTo>
                  <a:lnTo>
                    <a:pt x="4978" y="965"/>
                  </a:lnTo>
                  <a:lnTo>
                    <a:pt x="4944" y="988"/>
                  </a:lnTo>
                  <a:lnTo>
                    <a:pt x="4911" y="1011"/>
                  </a:lnTo>
                  <a:lnTo>
                    <a:pt x="4875" y="1031"/>
                  </a:lnTo>
                  <a:lnTo>
                    <a:pt x="4839" y="1052"/>
                  </a:lnTo>
                  <a:lnTo>
                    <a:pt x="4801" y="1072"/>
                  </a:lnTo>
                  <a:lnTo>
                    <a:pt x="4762" y="1091"/>
                  </a:lnTo>
                  <a:lnTo>
                    <a:pt x="4722" y="1109"/>
                  </a:lnTo>
                  <a:lnTo>
                    <a:pt x="4681" y="1125"/>
                  </a:lnTo>
                  <a:lnTo>
                    <a:pt x="4637" y="1140"/>
                  </a:lnTo>
                  <a:lnTo>
                    <a:pt x="4594" y="1154"/>
                  </a:lnTo>
                  <a:lnTo>
                    <a:pt x="4549" y="1166"/>
                  </a:lnTo>
                  <a:lnTo>
                    <a:pt x="4503" y="1177"/>
                  </a:lnTo>
                  <a:lnTo>
                    <a:pt x="4456" y="1187"/>
                  </a:lnTo>
                  <a:lnTo>
                    <a:pt x="4407" y="1195"/>
                  </a:lnTo>
                  <a:lnTo>
                    <a:pt x="4358" y="1199"/>
                  </a:lnTo>
                  <a:lnTo>
                    <a:pt x="4307" y="1204"/>
                  </a:lnTo>
                  <a:lnTo>
                    <a:pt x="4254" y="1206"/>
                  </a:lnTo>
                  <a:lnTo>
                    <a:pt x="4202" y="1206"/>
                  </a:lnTo>
                  <a:lnTo>
                    <a:pt x="4147" y="1204"/>
                  </a:lnTo>
                  <a:lnTo>
                    <a:pt x="4092" y="1199"/>
                  </a:lnTo>
                  <a:lnTo>
                    <a:pt x="4035" y="1193"/>
                  </a:lnTo>
                  <a:lnTo>
                    <a:pt x="3977" y="1185"/>
                  </a:lnTo>
                  <a:lnTo>
                    <a:pt x="3917" y="1174"/>
                  </a:lnTo>
                  <a:lnTo>
                    <a:pt x="3856" y="1159"/>
                  </a:lnTo>
                  <a:lnTo>
                    <a:pt x="3793" y="1143"/>
                  </a:lnTo>
                  <a:lnTo>
                    <a:pt x="3731" y="1124"/>
                  </a:lnTo>
                  <a:lnTo>
                    <a:pt x="3666" y="1101"/>
                  </a:lnTo>
                  <a:lnTo>
                    <a:pt x="3600" y="1077"/>
                  </a:lnTo>
                  <a:lnTo>
                    <a:pt x="3534" y="1049"/>
                  </a:lnTo>
                  <a:lnTo>
                    <a:pt x="3466" y="1017"/>
                  </a:lnTo>
                  <a:lnTo>
                    <a:pt x="3396" y="983"/>
                  </a:lnTo>
                  <a:lnTo>
                    <a:pt x="3325" y="946"/>
                  </a:lnTo>
                  <a:lnTo>
                    <a:pt x="3253" y="906"/>
                  </a:lnTo>
                  <a:lnTo>
                    <a:pt x="3180" y="862"/>
                  </a:lnTo>
                  <a:lnTo>
                    <a:pt x="3180" y="862"/>
                  </a:lnTo>
                  <a:lnTo>
                    <a:pt x="3034" y="772"/>
                  </a:lnTo>
                  <a:lnTo>
                    <a:pt x="2892" y="689"/>
                  </a:lnTo>
                  <a:lnTo>
                    <a:pt x="2756" y="610"/>
                  </a:lnTo>
                  <a:lnTo>
                    <a:pt x="2624" y="537"/>
                  </a:lnTo>
                  <a:lnTo>
                    <a:pt x="2497" y="470"/>
                  </a:lnTo>
                  <a:lnTo>
                    <a:pt x="2372" y="407"/>
                  </a:lnTo>
                  <a:lnTo>
                    <a:pt x="2252" y="348"/>
                  </a:lnTo>
                  <a:lnTo>
                    <a:pt x="2136" y="295"/>
                  </a:lnTo>
                  <a:lnTo>
                    <a:pt x="2023" y="247"/>
                  </a:lnTo>
                  <a:lnTo>
                    <a:pt x="1913" y="203"/>
                  </a:lnTo>
                  <a:lnTo>
                    <a:pt x="1806" y="164"/>
                  </a:lnTo>
                  <a:lnTo>
                    <a:pt x="1702" y="129"/>
                  </a:lnTo>
                  <a:lnTo>
                    <a:pt x="1602" y="98"/>
                  </a:lnTo>
                  <a:lnTo>
                    <a:pt x="1504" y="72"/>
                  </a:lnTo>
                  <a:lnTo>
                    <a:pt x="1409" y="51"/>
                  </a:lnTo>
                  <a:lnTo>
                    <a:pt x="1315" y="32"/>
                  </a:lnTo>
                  <a:lnTo>
                    <a:pt x="1225" y="19"/>
                  </a:lnTo>
                  <a:lnTo>
                    <a:pt x="1136" y="9"/>
                  </a:lnTo>
                  <a:lnTo>
                    <a:pt x="1048" y="3"/>
                  </a:lnTo>
                  <a:lnTo>
                    <a:pt x="962" y="0"/>
                  </a:lnTo>
                  <a:lnTo>
                    <a:pt x="879" y="1"/>
                  </a:lnTo>
                  <a:lnTo>
                    <a:pt x="796" y="6"/>
                  </a:lnTo>
                  <a:lnTo>
                    <a:pt x="714" y="14"/>
                  </a:lnTo>
                  <a:lnTo>
                    <a:pt x="633" y="26"/>
                  </a:lnTo>
                  <a:lnTo>
                    <a:pt x="553" y="40"/>
                  </a:lnTo>
                  <a:lnTo>
                    <a:pt x="474" y="58"/>
                  </a:lnTo>
                  <a:lnTo>
                    <a:pt x="394" y="79"/>
                  </a:lnTo>
                  <a:lnTo>
                    <a:pt x="315" y="101"/>
                  </a:lnTo>
                  <a:lnTo>
                    <a:pt x="238" y="129"/>
                  </a:lnTo>
                  <a:lnTo>
                    <a:pt x="158" y="158"/>
                  </a:lnTo>
                  <a:lnTo>
                    <a:pt x="79" y="190"/>
                  </a:lnTo>
                  <a:lnTo>
                    <a:pt x="0" y="22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spcBef>
                  <a:spcPct val="50000"/>
                </a:spcBef>
              </a:pPr>
              <a:endParaRPr lang="ko-KR" altLang="en-US" sz="1000" b="1" dirty="0" smtClean="0">
                <a:solidFill>
                  <a:srgbClr val="000000"/>
                </a:solidFill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70" name="Freeform 34"/>
            <p:cNvSpPr>
              <a:spLocks/>
            </p:cNvSpPr>
            <p:nvPr userDrawn="1"/>
          </p:nvSpPr>
          <p:spPr bwMode="auto">
            <a:xfrm>
              <a:off x="752" y="1144"/>
              <a:ext cx="5459" cy="573"/>
            </a:xfrm>
            <a:custGeom>
              <a:avLst/>
              <a:gdLst/>
              <a:ahLst/>
              <a:cxnLst>
                <a:cxn ang="0">
                  <a:pos x="5459" y="335"/>
                </a:cxn>
                <a:cxn ang="0">
                  <a:pos x="5427" y="395"/>
                </a:cxn>
                <a:cxn ang="0">
                  <a:pos x="5385" y="461"/>
                </a:cxn>
                <a:cxn ang="0">
                  <a:pos x="5328" y="545"/>
                </a:cxn>
                <a:cxn ang="0">
                  <a:pos x="5253" y="639"/>
                </a:cxn>
                <a:cxn ang="0">
                  <a:pos x="5160" y="739"/>
                </a:cxn>
                <a:cxn ang="0">
                  <a:pos x="5080" y="815"/>
                </a:cxn>
                <a:cxn ang="0">
                  <a:pos x="5019" y="863"/>
                </a:cxn>
                <a:cxn ang="0">
                  <a:pos x="4955" y="912"/>
                </a:cxn>
                <a:cxn ang="0">
                  <a:pos x="4885" y="957"/>
                </a:cxn>
                <a:cxn ang="0">
                  <a:pos x="4812" y="999"/>
                </a:cxn>
                <a:cxn ang="0">
                  <a:pos x="4734" y="1036"/>
                </a:cxn>
                <a:cxn ang="0">
                  <a:pos x="4651" y="1070"/>
                </a:cxn>
                <a:cxn ang="0">
                  <a:pos x="4562" y="1098"/>
                </a:cxn>
                <a:cxn ang="0">
                  <a:pos x="4469" y="1120"/>
                </a:cxn>
                <a:cxn ang="0">
                  <a:pos x="4372" y="1136"/>
                </a:cxn>
                <a:cxn ang="0">
                  <a:pos x="4268" y="1144"/>
                </a:cxn>
                <a:cxn ang="0">
                  <a:pos x="4161" y="1144"/>
                </a:cxn>
                <a:cxn ang="0">
                  <a:pos x="4047" y="1136"/>
                </a:cxn>
                <a:cxn ang="0">
                  <a:pos x="3929" y="1119"/>
                </a:cxn>
                <a:cxn ang="0">
                  <a:pos x="3807" y="1090"/>
                </a:cxn>
                <a:cxn ang="0">
                  <a:pos x="3677" y="1051"/>
                </a:cxn>
                <a:cxn ang="0">
                  <a:pos x="3544" y="1001"/>
                </a:cxn>
                <a:cxn ang="0">
                  <a:pos x="3405" y="938"/>
                </a:cxn>
                <a:cxn ang="0">
                  <a:pos x="3261" y="862"/>
                </a:cxn>
                <a:cxn ang="0">
                  <a:pos x="3187" y="820"/>
                </a:cxn>
                <a:cxn ang="0">
                  <a:pos x="2899" y="652"/>
                </a:cxn>
                <a:cxn ang="0">
                  <a:pos x="2628" y="505"/>
                </a:cxn>
                <a:cxn ang="0">
                  <a:pos x="2374" y="379"/>
                </a:cxn>
                <a:cxn ang="0">
                  <a:pos x="2135" y="273"/>
                </a:cxn>
                <a:cxn ang="0">
                  <a:pos x="1911" y="184"/>
                </a:cxn>
                <a:cxn ang="0">
                  <a:pos x="1700" y="114"/>
                </a:cxn>
                <a:cxn ang="0">
                  <a:pos x="1500" y="61"/>
                </a:cxn>
                <a:cxn ang="0">
                  <a:pos x="1312" y="25"/>
                </a:cxn>
                <a:cxn ang="0">
                  <a:pos x="1131" y="4"/>
                </a:cxn>
                <a:cxn ang="0">
                  <a:pos x="958" y="0"/>
                </a:cxn>
                <a:cxn ang="0">
                  <a:pos x="791" y="8"/>
                </a:cxn>
                <a:cxn ang="0">
                  <a:pos x="628" y="32"/>
                </a:cxn>
                <a:cxn ang="0">
                  <a:pos x="470" y="67"/>
                </a:cxn>
                <a:cxn ang="0">
                  <a:pos x="313" y="114"/>
                </a:cxn>
                <a:cxn ang="0">
                  <a:pos x="156" y="174"/>
                </a:cxn>
                <a:cxn ang="0">
                  <a:pos x="0" y="243"/>
                </a:cxn>
              </a:cxnLst>
              <a:rect l="0" t="0" r="r" b="b"/>
              <a:pathLst>
                <a:path w="5459" h="1144">
                  <a:moveTo>
                    <a:pt x="5459" y="335"/>
                  </a:moveTo>
                  <a:lnTo>
                    <a:pt x="5459" y="335"/>
                  </a:lnTo>
                  <a:lnTo>
                    <a:pt x="5450" y="352"/>
                  </a:lnTo>
                  <a:lnTo>
                    <a:pt x="5427" y="395"/>
                  </a:lnTo>
                  <a:lnTo>
                    <a:pt x="5409" y="426"/>
                  </a:lnTo>
                  <a:lnTo>
                    <a:pt x="5385" y="461"/>
                  </a:lnTo>
                  <a:lnTo>
                    <a:pt x="5359" y="502"/>
                  </a:lnTo>
                  <a:lnTo>
                    <a:pt x="5328" y="545"/>
                  </a:lnTo>
                  <a:lnTo>
                    <a:pt x="5292" y="591"/>
                  </a:lnTo>
                  <a:lnTo>
                    <a:pt x="5253" y="639"/>
                  </a:lnTo>
                  <a:lnTo>
                    <a:pt x="5209" y="689"/>
                  </a:lnTo>
                  <a:lnTo>
                    <a:pt x="5160" y="739"/>
                  </a:lnTo>
                  <a:lnTo>
                    <a:pt x="5108" y="791"/>
                  </a:lnTo>
                  <a:lnTo>
                    <a:pt x="5080" y="815"/>
                  </a:lnTo>
                  <a:lnTo>
                    <a:pt x="5049" y="839"/>
                  </a:lnTo>
                  <a:lnTo>
                    <a:pt x="5019" y="863"/>
                  </a:lnTo>
                  <a:lnTo>
                    <a:pt x="4988" y="888"/>
                  </a:lnTo>
                  <a:lnTo>
                    <a:pt x="4955" y="912"/>
                  </a:lnTo>
                  <a:lnTo>
                    <a:pt x="4921" y="935"/>
                  </a:lnTo>
                  <a:lnTo>
                    <a:pt x="4885" y="957"/>
                  </a:lnTo>
                  <a:lnTo>
                    <a:pt x="4849" y="978"/>
                  </a:lnTo>
                  <a:lnTo>
                    <a:pt x="4812" y="999"/>
                  </a:lnTo>
                  <a:lnTo>
                    <a:pt x="4773" y="1018"/>
                  </a:lnTo>
                  <a:lnTo>
                    <a:pt x="4734" y="1036"/>
                  </a:lnTo>
                  <a:lnTo>
                    <a:pt x="4692" y="1054"/>
                  </a:lnTo>
                  <a:lnTo>
                    <a:pt x="4651" y="1070"/>
                  </a:lnTo>
                  <a:lnTo>
                    <a:pt x="4606" y="1085"/>
                  </a:lnTo>
                  <a:lnTo>
                    <a:pt x="4562" y="1098"/>
                  </a:lnTo>
                  <a:lnTo>
                    <a:pt x="4516" y="1111"/>
                  </a:lnTo>
                  <a:lnTo>
                    <a:pt x="4469" y="1120"/>
                  </a:lnTo>
                  <a:lnTo>
                    <a:pt x="4420" y="1128"/>
                  </a:lnTo>
                  <a:lnTo>
                    <a:pt x="4372" y="1136"/>
                  </a:lnTo>
                  <a:lnTo>
                    <a:pt x="4320" y="1141"/>
                  </a:lnTo>
                  <a:lnTo>
                    <a:pt x="4268" y="1144"/>
                  </a:lnTo>
                  <a:lnTo>
                    <a:pt x="4215" y="1144"/>
                  </a:lnTo>
                  <a:lnTo>
                    <a:pt x="4161" y="1144"/>
                  </a:lnTo>
                  <a:lnTo>
                    <a:pt x="4105" y="1141"/>
                  </a:lnTo>
                  <a:lnTo>
                    <a:pt x="4047" y="1136"/>
                  </a:lnTo>
                  <a:lnTo>
                    <a:pt x="3988" y="1128"/>
                  </a:lnTo>
                  <a:lnTo>
                    <a:pt x="3929" y="1119"/>
                  </a:lnTo>
                  <a:lnTo>
                    <a:pt x="3869" y="1106"/>
                  </a:lnTo>
                  <a:lnTo>
                    <a:pt x="3807" y="1090"/>
                  </a:lnTo>
                  <a:lnTo>
                    <a:pt x="3743" y="1072"/>
                  </a:lnTo>
                  <a:lnTo>
                    <a:pt x="3677" y="1051"/>
                  </a:lnTo>
                  <a:lnTo>
                    <a:pt x="3612" y="1027"/>
                  </a:lnTo>
                  <a:lnTo>
                    <a:pt x="3544" y="1001"/>
                  </a:lnTo>
                  <a:lnTo>
                    <a:pt x="3476" y="970"/>
                  </a:lnTo>
                  <a:lnTo>
                    <a:pt x="3405" y="938"/>
                  </a:lnTo>
                  <a:lnTo>
                    <a:pt x="3335" y="902"/>
                  </a:lnTo>
                  <a:lnTo>
                    <a:pt x="3261" y="862"/>
                  </a:lnTo>
                  <a:lnTo>
                    <a:pt x="3187" y="820"/>
                  </a:lnTo>
                  <a:lnTo>
                    <a:pt x="3187" y="820"/>
                  </a:lnTo>
                  <a:lnTo>
                    <a:pt x="3040" y="733"/>
                  </a:lnTo>
                  <a:lnTo>
                    <a:pt x="2899" y="652"/>
                  </a:lnTo>
                  <a:lnTo>
                    <a:pt x="2761" y="576"/>
                  </a:lnTo>
                  <a:lnTo>
                    <a:pt x="2628" y="505"/>
                  </a:lnTo>
                  <a:lnTo>
                    <a:pt x="2499" y="439"/>
                  </a:lnTo>
                  <a:lnTo>
                    <a:pt x="2374" y="379"/>
                  </a:lnTo>
                  <a:lnTo>
                    <a:pt x="2253" y="323"/>
                  </a:lnTo>
                  <a:lnTo>
                    <a:pt x="2135" y="273"/>
                  </a:lnTo>
                  <a:lnTo>
                    <a:pt x="2022" y="226"/>
                  </a:lnTo>
                  <a:lnTo>
                    <a:pt x="1911" y="184"/>
                  </a:lnTo>
                  <a:lnTo>
                    <a:pt x="1804" y="147"/>
                  </a:lnTo>
                  <a:lnTo>
                    <a:pt x="1700" y="114"/>
                  </a:lnTo>
                  <a:lnTo>
                    <a:pt x="1599" y="85"/>
                  </a:lnTo>
                  <a:lnTo>
                    <a:pt x="1500" y="61"/>
                  </a:lnTo>
                  <a:lnTo>
                    <a:pt x="1405" y="40"/>
                  </a:lnTo>
                  <a:lnTo>
                    <a:pt x="1312" y="25"/>
                  </a:lnTo>
                  <a:lnTo>
                    <a:pt x="1220" y="13"/>
                  </a:lnTo>
                  <a:lnTo>
                    <a:pt x="1131" y="4"/>
                  </a:lnTo>
                  <a:lnTo>
                    <a:pt x="1044" y="0"/>
                  </a:lnTo>
                  <a:lnTo>
                    <a:pt x="958" y="0"/>
                  </a:lnTo>
                  <a:lnTo>
                    <a:pt x="874" y="1"/>
                  </a:lnTo>
                  <a:lnTo>
                    <a:pt x="791" y="8"/>
                  </a:lnTo>
                  <a:lnTo>
                    <a:pt x="709" y="17"/>
                  </a:lnTo>
                  <a:lnTo>
                    <a:pt x="628" y="32"/>
                  </a:lnTo>
                  <a:lnTo>
                    <a:pt x="549" y="48"/>
                  </a:lnTo>
                  <a:lnTo>
                    <a:pt x="470" y="67"/>
                  </a:lnTo>
                  <a:lnTo>
                    <a:pt x="391" y="88"/>
                  </a:lnTo>
                  <a:lnTo>
                    <a:pt x="313" y="114"/>
                  </a:lnTo>
                  <a:lnTo>
                    <a:pt x="234" y="143"/>
                  </a:lnTo>
                  <a:lnTo>
                    <a:pt x="156" y="174"/>
                  </a:lnTo>
                  <a:lnTo>
                    <a:pt x="77" y="208"/>
                  </a:lnTo>
                  <a:lnTo>
                    <a:pt x="0" y="243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spcBef>
                  <a:spcPct val="50000"/>
                </a:spcBef>
              </a:pPr>
              <a:endParaRPr lang="ko-KR" altLang="en-US" sz="1000" b="1" dirty="0" smtClean="0">
                <a:solidFill>
                  <a:srgbClr val="000000"/>
                </a:solidFill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71" name="Freeform 35"/>
            <p:cNvSpPr>
              <a:spLocks/>
            </p:cNvSpPr>
            <p:nvPr userDrawn="1"/>
          </p:nvSpPr>
          <p:spPr bwMode="auto">
            <a:xfrm>
              <a:off x="778" y="1160"/>
              <a:ext cx="5461" cy="544"/>
            </a:xfrm>
            <a:custGeom>
              <a:avLst/>
              <a:gdLst/>
              <a:ahLst/>
              <a:cxnLst>
                <a:cxn ang="0">
                  <a:pos x="5461" y="247"/>
                </a:cxn>
                <a:cxn ang="0">
                  <a:pos x="5429" y="308"/>
                </a:cxn>
                <a:cxn ang="0">
                  <a:pos x="5390" y="376"/>
                </a:cxn>
                <a:cxn ang="0">
                  <a:pos x="5333" y="460"/>
                </a:cxn>
                <a:cxn ang="0">
                  <a:pos x="5259" y="557"/>
                </a:cxn>
                <a:cxn ang="0">
                  <a:pos x="5168" y="659"/>
                </a:cxn>
                <a:cxn ang="0">
                  <a:pos x="5088" y="736"/>
                </a:cxn>
                <a:cxn ang="0">
                  <a:pos x="5029" y="788"/>
                </a:cxn>
                <a:cxn ang="0">
                  <a:pos x="4965" y="836"/>
                </a:cxn>
                <a:cxn ang="0">
                  <a:pos x="4897" y="883"/>
                </a:cxn>
                <a:cxn ang="0">
                  <a:pos x="4823" y="927"/>
                </a:cxn>
                <a:cxn ang="0">
                  <a:pos x="4746" y="965"/>
                </a:cxn>
                <a:cxn ang="0">
                  <a:pos x="4662" y="1001"/>
                </a:cxn>
                <a:cxn ang="0">
                  <a:pos x="4575" y="1032"/>
                </a:cxn>
                <a:cxn ang="0">
                  <a:pos x="4483" y="1056"/>
                </a:cxn>
                <a:cxn ang="0">
                  <a:pos x="4385" y="1074"/>
                </a:cxn>
                <a:cxn ang="0">
                  <a:pos x="4282" y="1083"/>
                </a:cxn>
                <a:cxn ang="0">
                  <a:pos x="4175" y="1087"/>
                </a:cxn>
                <a:cxn ang="0">
                  <a:pos x="4061" y="1080"/>
                </a:cxn>
                <a:cxn ang="0">
                  <a:pos x="3943" y="1064"/>
                </a:cxn>
                <a:cxn ang="0">
                  <a:pos x="3819" y="1038"/>
                </a:cxn>
                <a:cxn ang="0">
                  <a:pos x="3690" y="1003"/>
                </a:cxn>
                <a:cxn ang="0">
                  <a:pos x="3556" y="954"/>
                </a:cxn>
                <a:cxn ang="0">
                  <a:pos x="3417" y="894"/>
                </a:cxn>
                <a:cxn ang="0">
                  <a:pos x="3271" y="820"/>
                </a:cxn>
                <a:cxn ang="0">
                  <a:pos x="3196" y="780"/>
                </a:cxn>
                <a:cxn ang="0">
                  <a:pos x="2904" y="617"/>
                </a:cxn>
                <a:cxn ang="0">
                  <a:pos x="2632" y="475"/>
                </a:cxn>
                <a:cxn ang="0">
                  <a:pos x="2377" y="354"/>
                </a:cxn>
                <a:cxn ang="0">
                  <a:pos x="2137" y="250"/>
                </a:cxn>
                <a:cxn ang="0">
                  <a:pos x="1912" y="166"/>
                </a:cxn>
                <a:cxn ang="0">
                  <a:pos x="1699" y="100"/>
                </a:cxn>
                <a:cxn ang="0">
                  <a:pos x="1499" y="52"/>
                </a:cxn>
                <a:cxn ang="0">
                  <a:pos x="1309" y="19"/>
                </a:cxn>
                <a:cxn ang="0">
                  <a:pos x="1129" y="2"/>
                </a:cxn>
                <a:cxn ang="0">
                  <a:pos x="955" y="0"/>
                </a:cxn>
                <a:cxn ang="0">
                  <a:pos x="789" y="13"/>
                </a:cxn>
                <a:cxn ang="0">
                  <a:pos x="626" y="39"/>
                </a:cxn>
                <a:cxn ang="0">
                  <a:pos x="468" y="77"/>
                </a:cxn>
                <a:cxn ang="0">
                  <a:pos x="312" y="129"/>
                </a:cxn>
                <a:cxn ang="0">
                  <a:pos x="157" y="192"/>
                </a:cxn>
                <a:cxn ang="0">
                  <a:pos x="0" y="266"/>
                </a:cxn>
              </a:cxnLst>
              <a:rect l="0" t="0" r="r" b="b"/>
              <a:pathLst>
                <a:path w="5461" h="1087">
                  <a:moveTo>
                    <a:pt x="5461" y="247"/>
                  </a:moveTo>
                  <a:lnTo>
                    <a:pt x="5461" y="247"/>
                  </a:lnTo>
                  <a:lnTo>
                    <a:pt x="5452" y="263"/>
                  </a:lnTo>
                  <a:lnTo>
                    <a:pt x="5429" y="308"/>
                  </a:lnTo>
                  <a:lnTo>
                    <a:pt x="5411" y="339"/>
                  </a:lnTo>
                  <a:lnTo>
                    <a:pt x="5390" y="376"/>
                  </a:lnTo>
                  <a:lnTo>
                    <a:pt x="5363" y="417"/>
                  </a:lnTo>
                  <a:lnTo>
                    <a:pt x="5333" y="460"/>
                  </a:lnTo>
                  <a:lnTo>
                    <a:pt x="5298" y="507"/>
                  </a:lnTo>
                  <a:lnTo>
                    <a:pt x="5259" y="557"/>
                  </a:lnTo>
                  <a:lnTo>
                    <a:pt x="5216" y="607"/>
                  </a:lnTo>
                  <a:lnTo>
                    <a:pt x="5168" y="659"/>
                  </a:lnTo>
                  <a:lnTo>
                    <a:pt x="5116" y="710"/>
                  </a:lnTo>
                  <a:lnTo>
                    <a:pt x="5088" y="736"/>
                  </a:lnTo>
                  <a:lnTo>
                    <a:pt x="5059" y="762"/>
                  </a:lnTo>
                  <a:lnTo>
                    <a:pt x="5029" y="788"/>
                  </a:lnTo>
                  <a:lnTo>
                    <a:pt x="4998" y="812"/>
                  </a:lnTo>
                  <a:lnTo>
                    <a:pt x="4965" y="836"/>
                  </a:lnTo>
                  <a:lnTo>
                    <a:pt x="4932" y="859"/>
                  </a:lnTo>
                  <a:lnTo>
                    <a:pt x="4897" y="883"/>
                  </a:lnTo>
                  <a:lnTo>
                    <a:pt x="4861" y="904"/>
                  </a:lnTo>
                  <a:lnTo>
                    <a:pt x="4823" y="927"/>
                  </a:lnTo>
                  <a:lnTo>
                    <a:pt x="4786" y="946"/>
                  </a:lnTo>
                  <a:lnTo>
                    <a:pt x="4746" y="965"/>
                  </a:lnTo>
                  <a:lnTo>
                    <a:pt x="4705" y="985"/>
                  </a:lnTo>
                  <a:lnTo>
                    <a:pt x="4662" y="1001"/>
                  </a:lnTo>
                  <a:lnTo>
                    <a:pt x="4619" y="1017"/>
                  </a:lnTo>
                  <a:lnTo>
                    <a:pt x="4575" y="1032"/>
                  </a:lnTo>
                  <a:lnTo>
                    <a:pt x="4529" y="1045"/>
                  </a:lnTo>
                  <a:lnTo>
                    <a:pt x="4483" y="1056"/>
                  </a:lnTo>
                  <a:lnTo>
                    <a:pt x="4435" y="1066"/>
                  </a:lnTo>
                  <a:lnTo>
                    <a:pt x="4385" y="1074"/>
                  </a:lnTo>
                  <a:lnTo>
                    <a:pt x="4335" y="1080"/>
                  </a:lnTo>
                  <a:lnTo>
                    <a:pt x="4282" y="1083"/>
                  </a:lnTo>
                  <a:lnTo>
                    <a:pt x="4229" y="1087"/>
                  </a:lnTo>
                  <a:lnTo>
                    <a:pt x="4175" y="1087"/>
                  </a:lnTo>
                  <a:lnTo>
                    <a:pt x="4118" y="1083"/>
                  </a:lnTo>
                  <a:lnTo>
                    <a:pt x="4061" y="1080"/>
                  </a:lnTo>
                  <a:lnTo>
                    <a:pt x="4003" y="1074"/>
                  </a:lnTo>
                  <a:lnTo>
                    <a:pt x="3943" y="1064"/>
                  </a:lnTo>
                  <a:lnTo>
                    <a:pt x="3882" y="1053"/>
                  </a:lnTo>
                  <a:lnTo>
                    <a:pt x="3819" y="1038"/>
                  </a:lnTo>
                  <a:lnTo>
                    <a:pt x="3756" y="1022"/>
                  </a:lnTo>
                  <a:lnTo>
                    <a:pt x="3690" y="1003"/>
                  </a:lnTo>
                  <a:lnTo>
                    <a:pt x="3624" y="980"/>
                  </a:lnTo>
                  <a:lnTo>
                    <a:pt x="3556" y="954"/>
                  </a:lnTo>
                  <a:lnTo>
                    <a:pt x="3488" y="925"/>
                  </a:lnTo>
                  <a:lnTo>
                    <a:pt x="3417" y="894"/>
                  </a:lnTo>
                  <a:lnTo>
                    <a:pt x="3345" y="859"/>
                  </a:lnTo>
                  <a:lnTo>
                    <a:pt x="3271" y="820"/>
                  </a:lnTo>
                  <a:lnTo>
                    <a:pt x="3196" y="780"/>
                  </a:lnTo>
                  <a:lnTo>
                    <a:pt x="3196" y="780"/>
                  </a:lnTo>
                  <a:lnTo>
                    <a:pt x="3049" y="696"/>
                  </a:lnTo>
                  <a:lnTo>
                    <a:pt x="2904" y="617"/>
                  </a:lnTo>
                  <a:lnTo>
                    <a:pt x="2766" y="542"/>
                  </a:lnTo>
                  <a:lnTo>
                    <a:pt x="2632" y="475"/>
                  </a:lnTo>
                  <a:lnTo>
                    <a:pt x="2502" y="412"/>
                  </a:lnTo>
                  <a:lnTo>
                    <a:pt x="2377" y="354"/>
                  </a:lnTo>
                  <a:lnTo>
                    <a:pt x="2255" y="299"/>
                  </a:lnTo>
                  <a:lnTo>
                    <a:pt x="2137" y="250"/>
                  </a:lnTo>
                  <a:lnTo>
                    <a:pt x="2021" y="207"/>
                  </a:lnTo>
                  <a:lnTo>
                    <a:pt x="1912" y="166"/>
                  </a:lnTo>
                  <a:lnTo>
                    <a:pt x="1803" y="131"/>
                  </a:lnTo>
                  <a:lnTo>
                    <a:pt x="1699" y="100"/>
                  </a:lnTo>
                  <a:lnTo>
                    <a:pt x="1598" y="74"/>
                  </a:lnTo>
                  <a:lnTo>
                    <a:pt x="1499" y="52"/>
                  </a:lnTo>
                  <a:lnTo>
                    <a:pt x="1402" y="34"/>
                  </a:lnTo>
                  <a:lnTo>
                    <a:pt x="1309" y="19"/>
                  </a:lnTo>
                  <a:lnTo>
                    <a:pt x="1218" y="8"/>
                  </a:lnTo>
                  <a:lnTo>
                    <a:pt x="1129" y="2"/>
                  </a:lnTo>
                  <a:lnTo>
                    <a:pt x="1041" y="0"/>
                  </a:lnTo>
                  <a:lnTo>
                    <a:pt x="955" y="0"/>
                  </a:lnTo>
                  <a:lnTo>
                    <a:pt x="872" y="5"/>
                  </a:lnTo>
                  <a:lnTo>
                    <a:pt x="789" y="13"/>
                  </a:lnTo>
                  <a:lnTo>
                    <a:pt x="707" y="24"/>
                  </a:lnTo>
                  <a:lnTo>
                    <a:pt x="626" y="39"/>
                  </a:lnTo>
                  <a:lnTo>
                    <a:pt x="547" y="56"/>
                  </a:lnTo>
                  <a:lnTo>
                    <a:pt x="468" y="77"/>
                  </a:lnTo>
                  <a:lnTo>
                    <a:pt x="390" y="102"/>
                  </a:lnTo>
                  <a:lnTo>
                    <a:pt x="312" y="129"/>
                  </a:lnTo>
                  <a:lnTo>
                    <a:pt x="235" y="160"/>
                  </a:lnTo>
                  <a:lnTo>
                    <a:pt x="157" y="192"/>
                  </a:lnTo>
                  <a:lnTo>
                    <a:pt x="78" y="228"/>
                  </a:lnTo>
                  <a:lnTo>
                    <a:pt x="0" y="26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spcBef>
                  <a:spcPct val="50000"/>
                </a:spcBef>
              </a:pPr>
              <a:endParaRPr lang="ko-KR" altLang="en-US" sz="1000" b="1" dirty="0" smtClean="0">
                <a:solidFill>
                  <a:srgbClr val="000000"/>
                </a:solidFill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72" name="Freeform 36"/>
            <p:cNvSpPr>
              <a:spLocks/>
            </p:cNvSpPr>
            <p:nvPr userDrawn="1"/>
          </p:nvSpPr>
          <p:spPr bwMode="auto">
            <a:xfrm>
              <a:off x="806" y="1176"/>
              <a:ext cx="5459" cy="514"/>
            </a:xfrm>
            <a:custGeom>
              <a:avLst/>
              <a:gdLst/>
              <a:ahLst/>
              <a:cxnLst>
                <a:cxn ang="0">
                  <a:pos x="5459" y="159"/>
                </a:cxn>
                <a:cxn ang="0">
                  <a:pos x="5428" y="221"/>
                </a:cxn>
                <a:cxn ang="0">
                  <a:pos x="5390" y="290"/>
                </a:cxn>
                <a:cxn ang="0">
                  <a:pos x="5334" y="376"/>
                </a:cxn>
                <a:cxn ang="0">
                  <a:pos x="5262" y="474"/>
                </a:cxn>
                <a:cxn ang="0">
                  <a:pos x="5173" y="579"/>
                </a:cxn>
                <a:cxn ang="0">
                  <a:pos x="5094" y="658"/>
                </a:cxn>
                <a:cxn ang="0">
                  <a:pos x="5035" y="710"/>
                </a:cxn>
                <a:cxn ang="0">
                  <a:pos x="4973" y="762"/>
                </a:cxn>
                <a:cxn ang="0">
                  <a:pos x="4905" y="809"/>
                </a:cxn>
                <a:cxn ang="0">
                  <a:pos x="4833" y="854"/>
                </a:cxn>
                <a:cxn ang="0">
                  <a:pos x="4755" y="896"/>
                </a:cxn>
                <a:cxn ang="0">
                  <a:pos x="4673" y="933"/>
                </a:cxn>
                <a:cxn ang="0">
                  <a:pos x="4586" y="965"/>
                </a:cxn>
                <a:cxn ang="0">
                  <a:pos x="4494" y="991"/>
                </a:cxn>
                <a:cxn ang="0">
                  <a:pos x="4395" y="1010"/>
                </a:cxn>
                <a:cxn ang="0">
                  <a:pos x="4294" y="1023"/>
                </a:cxn>
                <a:cxn ang="0">
                  <a:pos x="4186" y="1028"/>
                </a:cxn>
                <a:cxn ang="0">
                  <a:pos x="4072" y="1025"/>
                </a:cxn>
                <a:cxn ang="0">
                  <a:pos x="3954" y="1010"/>
                </a:cxn>
                <a:cxn ang="0">
                  <a:pos x="3830" y="988"/>
                </a:cxn>
                <a:cxn ang="0">
                  <a:pos x="3701" y="954"/>
                </a:cxn>
                <a:cxn ang="0">
                  <a:pos x="3567" y="909"/>
                </a:cxn>
                <a:cxn ang="0">
                  <a:pos x="3425" y="851"/>
                </a:cxn>
                <a:cxn ang="0">
                  <a:pos x="3279" y="779"/>
                </a:cxn>
                <a:cxn ang="0">
                  <a:pos x="3204" y="739"/>
                </a:cxn>
                <a:cxn ang="0">
                  <a:pos x="2910" y="582"/>
                </a:cxn>
                <a:cxn ang="0">
                  <a:pos x="2635" y="445"/>
                </a:cxn>
                <a:cxn ang="0">
                  <a:pos x="2377" y="327"/>
                </a:cxn>
                <a:cxn ang="0">
                  <a:pos x="2135" y="230"/>
                </a:cxn>
                <a:cxn ang="0">
                  <a:pos x="1909" y="150"/>
                </a:cxn>
                <a:cxn ang="0">
                  <a:pos x="1696" y="88"/>
                </a:cxn>
                <a:cxn ang="0">
                  <a:pos x="1495" y="43"/>
                </a:cxn>
                <a:cxn ang="0">
                  <a:pos x="1305" y="14"/>
                </a:cxn>
                <a:cxn ang="0">
                  <a:pos x="1124" y="1"/>
                </a:cxn>
                <a:cxn ang="0">
                  <a:pos x="951" y="3"/>
                </a:cxn>
                <a:cxn ang="0">
                  <a:pos x="784" y="19"/>
                </a:cxn>
                <a:cxn ang="0">
                  <a:pos x="623" y="48"/>
                </a:cxn>
                <a:cxn ang="0">
                  <a:pos x="465" y="92"/>
                </a:cxn>
                <a:cxn ang="0">
                  <a:pos x="309" y="145"/>
                </a:cxn>
                <a:cxn ang="0">
                  <a:pos x="155" y="211"/>
                </a:cxn>
                <a:cxn ang="0">
                  <a:pos x="0" y="289"/>
                </a:cxn>
              </a:cxnLst>
              <a:rect l="0" t="0" r="r" b="b"/>
              <a:pathLst>
                <a:path w="5459" h="1028">
                  <a:moveTo>
                    <a:pt x="5459" y="159"/>
                  </a:moveTo>
                  <a:lnTo>
                    <a:pt x="5459" y="159"/>
                  </a:lnTo>
                  <a:lnTo>
                    <a:pt x="5451" y="176"/>
                  </a:lnTo>
                  <a:lnTo>
                    <a:pt x="5428" y="221"/>
                  </a:lnTo>
                  <a:lnTo>
                    <a:pt x="5410" y="253"/>
                  </a:lnTo>
                  <a:lnTo>
                    <a:pt x="5390" y="290"/>
                  </a:lnTo>
                  <a:lnTo>
                    <a:pt x="5365" y="331"/>
                  </a:lnTo>
                  <a:lnTo>
                    <a:pt x="5334" y="376"/>
                  </a:lnTo>
                  <a:lnTo>
                    <a:pt x="5301" y="424"/>
                  </a:lnTo>
                  <a:lnTo>
                    <a:pt x="5262" y="474"/>
                  </a:lnTo>
                  <a:lnTo>
                    <a:pt x="5220" y="526"/>
                  </a:lnTo>
                  <a:lnTo>
                    <a:pt x="5173" y="579"/>
                  </a:lnTo>
                  <a:lnTo>
                    <a:pt x="5122" y="633"/>
                  </a:lnTo>
                  <a:lnTo>
                    <a:pt x="5094" y="658"/>
                  </a:lnTo>
                  <a:lnTo>
                    <a:pt x="5066" y="684"/>
                  </a:lnTo>
                  <a:lnTo>
                    <a:pt x="5035" y="710"/>
                  </a:lnTo>
                  <a:lnTo>
                    <a:pt x="5005" y="736"/>
                  </a:lnTo>
                  <a:lnTo>
                    <a:pt x="4973" y="762"/>
                  </a:lnTo>
                  <a:lnTo>
                    <a:pt x="4940" y="786"/>
                  </a:lnTo>
                  <a:lnTo>
                    <a:pt x="4905" y="809"/>
                  </a:lnTo>
                  <a:lnTo>
                    <a:pt x="4869" y="833"/>
                  </a:lnTo>
                  <a:lnTo>
                    <a:pt x="4833" y="854"/>
                  </a:lnTo>
                  <a:lnTo>
                    <a:pt x="4794" y="876"/>
                  </a:lnTo>
                  <a:lnTo>
                    <a:pt x="4755" y="896"/>
                  </a:lnTo>
                  <a:lnTo>
                    <a:pt x="4715" y="915"/>
                  </a:lnTo>
                  <a:lnTo>
                    <a:pt x="4673" y="933"/>
                  </a:lnTo>
                  <a:lnTo>
                    <a:pt x="4630" y="951"/>
                  </a:lnTo>
                  <a:lnTo>
                    <a:pt x="4586" y="965"/>
                  </a:lnTo>
                  <a:lnTo>
                    <a:pt x="4540" y="980"/>
                  </a:lnTo>
                  <a:lnTo>
                    <a:pt x="4494" y="991"/>
                  </a:lnTo>
                  <a:lnTo>
                    <a:pt x="4445" y="1002"/>
                  </a:lnTo>
                  <a:lnTo>
                    <a:pt x="4395" y="1010"/>
                  </a:lnTo>
                  <a:lnTo>
                    <a:pt x="4345" y="1018"/>
                  </a:lnTo>
                  <a:lnTo>
                    <a:pt x="4294" y="1023"/>
                  </a:lnTo>
                  <a:lnTo>
                    <a:pt x="4240" y="1027"/>
                  </a:lnTo>
                  <a:lnTo>
                    <a:pt x="4186" y="1028"/>
                  </a:lnTo>
                  <a:lnTo>
                    <a:pt x="4130" y="1028"/>
                  </a:lnTo>
                  <a:lnTo>
                    <a:pt x="4072" y="1025"/>
                  </a:lnTo>
                  <a:lnTo>
                    <a:pt x="4014" y="1018"/>
                  </a:lnTo>
                  <a:lnTo>
                    <a:pt x="3954" y="1010"/>
                  </a:lnTo>
                  <a:lnTo>
                    <a:pt x="3893" y="1001"/>
                  </a:lnTo>
                  <a:lnTo>
                    <a:pt x="3830" y="988"/>
                  </a:lnTo>
                  <a:lnTo>
                    <a:pt x="3766" y="972"/>
                  </a:lnTo>
                  <a:lnTo>
                    <a:pt x="3701" y="954"/>
                  </a:lnTo>
                  <a:lnTo>
                    <a:pt x="3635" y="933"/>
                  </a:lnTo>
                  <a:lnTo>
                    <a:pt x="3567" y="909"/>
                  </a:lnTo>
                  <a:lnTo>
                    <a:pt x="3496" y="881"/>
                  </a:lnTo>
                  <a:lnTo>
                    <a:pt x="3425" y="851"/>
                  </a:lnTo>
                  <a:lnTo>
                    <a:pt x="3353" y="817"/>
                  </a:lnTo>
                  <a:lnTo>
                    <a:pt x="3279" y="779"/>
                  </a:lnTo>
                  <a:lnTo>
                    <a:pt x="3204" y="739"/>
                  </a:lnTo>
                  <a:lnTo>
                    <a:pt x="3204" y="739"/>
                  </a:lnTo>
                  <a:lnTo>
                    <a:pt x="3054" y="658"/>
                  </a:lnTo>
                  <a:lnTo>
                    <a:pt x="2910" y="582"/>
                  </a:lnTo>
                  <a:lnTo>
                    <a:pt x="2770" y="511"/>
                  </a:lnTo>
                  <a:lnTo>
                    <a:pt x="2635" y="445"/>
                  </a:lnTo>
                  <a:lnTo>
                    <a:pt x="2503" y="384"/>
                  </a:lnTo>
                  <a:lnTo>
                    <a:pt x="2377" y="327"/>
                  </a:lnTo>
                  <a:lnTo>
                    <a:pt x="2254" y="277"/>
                  </a:lnTo>
                  <a:lnTo>
                    <a:pt x="2135" y="230"/>
                  </a:lnTo>
                  <a:lnTo>
                    <a:pt x="2021" y="189"/>
                  </a:lnTo>
                  <a:lnTo>
                    <a:pt x="1909" y="150"/>
                  </a:lnTo>
                  <a:lnTo>
                    <a:pt x="1800" y="117"/>
                  </a:lnTo>
                  <a:lnTo>
                    <a:pt x="1696" y="88"/>
                  </a:lnTo>
                  <a:lnTo>
                    <a:pt x="1595" y="64"/>
                  </a:lnTo>
                  <a:lnTo>
                    <a:pt x="1495" y="43"/>
                  </a:lnTo>
                  <a:lnTo>
                    <a:pt x="1399" y="27"/>
                  </a:lnTo>
                  <a:lnTo>
                    <a:pt x="1305" y="14"/>
                  </a:lnTo>
                  <a:lnTo>
                    <a:pt x="1213" y="6"/>
                  </a:lnTo>
                  <a:lnTo>
                    <a:pt x="1124" y="1"/>
                  </a:lnTo>
                  <a:lnTo>
                    <a:pt x="1037" y="0"/>
                  </a:lnTo>
                  <a:lnTo>
                    <a:pt x="951" y="3"/>
                  </a:lnTo>
                  <a:lnTo>
                    <a:pt x="867" y="9"/>
                  </a:lnTo>
                  <a:lnTo>
                    <a:pt x="784" y="19"/>
                  </a:lnTo>
                  <a:lnTo>
                    <a:pt x="704" y="32"/>
                  </a:lnTo>
                  <a:lnTo>
                    <a:pt x="623" y="48"/>
                  </a:lnTo>
                  <a:lnTo>
                    <a:pt x="544" y="67"/>
                  </a:lnTo>
                  <a:lnTo>
                    <a:pt x="465" y="92"/>
                  </a:lnTo>
                  <a:lnTo>
                    <a:pt x="387" y="117"/>
                  </a:lnTo>
                  <a:lnTo>
                    <a:pt x="309" y="145"/>
                  </a:lnTo>
                  <a:lnTo>
                    <a:pt x="232" y="177"/>
                  </a:lnTo>
                  <a:lnTo>
                    <a:pt x="155" y="211"/>
                  </a:lnTo>
                  <a:lnTo>
                    <a:pt x="77" y="248"/>
                  </a:lnTo>
                  <a:lnTo>
                    <a:pt x="0" y="289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spcBef>
                  <a:spcPct val="50000"/>
                </a:spcBef>
              </a:pPr>
              <a:endParaRPr lang="ko-KR" altLang="en-US" sz="1000" b="1" dirty="0" smtClean="0">
                <a:solidFill>
                  <a:srgbClr val="000000"/>
                </a:solidFill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73" name="Freeform 37"/>
            <p:cNvSpPr>
              <a:spLocks/>
            </p:cNvSpPr>
            <p:nvPr userDrawn="1"/>
          </p:nvSpPr>
          <p:spPr bwMode="auto">
            <a:xfrm>
              <a:off x="835" y="1192"/>
              <a:ext cx="5455" cy="485"/>
            </a:xfrm>
            <a:custGeom>
              <a:avLst/>
              <a:gdLst/>
              <a:ahLst/>
              <a:cxnLst>
                <a:cxn ang="0">
                  <a:pos x="5455" y="71"/>
                </a:cxn>
                <a:cxn ang="0">
                  <a:pos x="5426" y="132"/>
                </a:cxn>
                <a:cxn ang="0">
                  <a:pos x="5388" y="203"/>
                </a:cxn>
                <a:cxn ang="0">
                  <a:pos x="5334" y="291"/>
                </a:cxn>
                <a:cxn ang="0">
                  <a:pos x="5263" y="391"/>
                </a:cxn>
                <a:cxn ang="0">
                  <a:pos x="5176" y="499"/>
                </a:cxn>
                <a:cxn ang="0">
                  <a:pos x="5098" y="580"/>
                </a:cxn>
                <a:cxn ang="0">
                  <a:pos x="5041" y="633"/>
                </a:cxn>
                <a:cxn ang="0">
                  <a:pos x="4979" y="685"/>
                </a:cxn>
                <a:cxn ang="0">
                  <a:pos x="4912" y="735"/>
                </a:cxn>
                <a:cxn ang="0">
                  <a:pos x="4840" y="781"/>
                </a:cxn>
                <a:cxn ang="0">
                  <a:pos x="4763" y="825"/>
                </a:cxn>
                <a:cxn ang="0">
                  <a:pos x="4682" y="864"/>
                </a:cxn>
                <a:cxn ang="0">
                  <a:pos x="4594" y="898"/>
                </a:cxn>
                <a:cxn ang="0">
                  <a:pos x="4502" y="927"/>
                </a:cxn>
                <a:cxn ang="0">
                  <a:pos x="4405" y="948"/>
                </a:cxn>
                <a:cxn ang="0">
                  <a:pos x="4304" y="962"/>
                </a:cxn>
                <a:cxn ang="0">
                  <a:pos x="4196" y="969"/>
                </a:cxn>
                <a:cxn ang="0">
                  <a:pos x="4083" y="967"/>
                </a:cxn>
                <a:cxn ang="0">
                  <a:pos x="3964" y="957"/>
                </a:cxn>
                <a:cxn ang="0">
                  <a:pos x="3840" y="936"/>
                </a:cxn>
                <a:cxn ang="0">
                  <a:pos x="3710" y="904"/>
                </a:cxn>
                <a:cxn ang="0">
                  <a:pos x="3574" y="861"/>
                </a:cxn>
                <a:cxn ang="0">
                  <a:pos x="3432" y="806"/>
                </a:cxn>
                <a:cxn ang="0">
                  <a:pos x="3285" y="738"/>
                </a:cxn>
                <a:cxn ang="0">
                  <a:pos x="3210" y="699"/>
                </a:cxn>
                <a:cxn ang="0">
                  <a:pos x="2913" y="547"/>
                </a:cxn>
                <a:cxn ang="0">
                  <a:pos x="2636" y="415"/>
                </a:cxn>
                <a:cxn ang="0">
                  <a:pos x="2377" y="302"/>
                </a:cxn>
                <a:cxn ang="0">
                  <a:pos x="2134" y="208"/>
                </a:cxn>
                <a:cxn ang="0">
                  <a:pos x="1906" y="132"/>
                </a:cxn>
                <a:cxn ang="0">
                  <a:pos x="1692" y="76"/>
                </a:cxn>
                <a:cxn ang="0">
                  <a:pos x="1491" y="34"/>
                </a:cxn>
                <a:cxn ang="0">
                  <a:pos x="1301" y="8"/>
                </a:cxn>
                <a:cxn ang="0">
                  <a:pos x="1119" y="0"/>
                </a:cxn>
                <a:cxn ang="0">
                  <a:pos x="945" y="5"/>
                </a:cxn>
                <a:cxn ang="0">
                  <a:pos x="780" y="24"/>
                </a:cxn>
                <a:cxn ang="0">
                  <a:pos x="619" y="56"/>
                </a:cxn>
                <a:cxn ang="0">
                  <a:pos x="461" y="103"/>
                </a:cxn>
                <a:cxn ang="0">
                  <a:pos x="307" y="161"/>
                </a:cxn>
                <a:cxn ang="0">
                  <a:pos x="153" y="231"/>
                </a:cxn>
                <a:cxn ang="0">
                  <a:pos x="0" y="312"/>
                </a:cxn>
              </a:cxnLst>
              <a:rect l="0" t="0" r="r" b="b"/>
              <a:pathLst>
                <a:path w="5455" h="970">
                  <a:moveTo>
                    <a:pt x="5455" y="71"/>
                  </a:moveTo>
                  <a:lnTo>
                    <a:pt x="5455" y="71"/>
                  </a:lnTo>
                  <a:lnTo>
                    <a:pt x="5448" y="87"/>
                  </a:lnTo>
                  <a:lnTo>
                    <a:pt x="5426" y="132"/>
                  </a:lnTo>
                  <a:lnTo>
                    <a:pt x="5409" y="165"/>
                  </a:lnTo>
                  <a:lnTo>
                    <a:pt x="5388" y="203"/>
                  </a:lnTo>
                  <a:lnTo>
                    <a:pt x="5363" y="245"/>
                  </a:lnTo>
                  <a:lnTo>
                    <a:pt x="5334" y="291"/>
                  </a:lnTo>
                  <a:lnTo>
                    <a:pt x="5301" y="339"/>
                  </a:lnTo>
                  <a:lnTo>
                    <a:pt x="5263" y="391"/>
                  </a:lnTo>
                  <a:lnTo>
                    <a:pt x="5222" y="444"/>
                  </a:lnTo>
                  <a:lnTo>
                    <a:pt x="5176" y="499"/>
                  </a:lnTo>
                  <a:lnTo>
                    <a:pt x="5126" y="552"/>
                  </a:lnTo>
                  <a:lnTo>
                    <a:pt x="5098" y="580"/>
                  </a:lnTo>
                  <a:lnTo>
                    <a:pt x="5070" y="607"/>
                  </a:lnTo>
                  <a:lnTo>
                    <a:pt x="5041" y="633"/>
                  </a:lnTo>
                  <a:lnTo>
                    <a:pt x="5011" y="659"/>
                  </a:lnTo>
                  <a:lnTo>
                    <a:pt x="4979" y="685"/>
                  </a:lnTo>
                  <a:lnTo>
                    <a:pt x="4945" y="710"/>
                  </a:lnTo>
                  <a:lnTo>
                    <a:pt x="4912" y="735"/>
                  </a:lnTo>
                  <a:lnTo>
                    <a:pt x="4876" y="759"/>
                  </a:lnTo>
                  <a:lnTo>
                    <a:pt x="4840" y="781"/>
                  </a:lnTo>
                  <a:lnTo>
                    <a:pt x="4802" y="804"/>
                  </a:lnTo>
                  <a:lnTo>
                    <a:pt x="4763" y="825"/>
                  </a:lnTo>
                  <a:lnTo>
                    <a:pt x="4723" y="844"/>
                  </a:lnTo>
                  <a:lnTo>
                    <a:pt x="4682" y="864"/>
                  </a:lnTo>
                  <a:lnTo>
                    <a:pt x="4639" y="882"/>
                  </a:lnTo>
                  <a:lnTo>
                    <a:pt x="4594" y="898"/>
                  </a:lnTo>
                  <a:lnTo>
                    <a:pt x="4550" y="912"/>
                  </a:lnTo>
                  <a:lnTo>
                    <a:pt x="4502" y="927"/>
                  </a:lnTo>
                  <a:lnTo>
                    <a:pt x="4455" y="938"/>
                  </a:lnTo>
                  <a:lnTo>
                    <a:pt x="4405" y="948"/>
                  </a:lnTo>
                  <a:lnTo>
                    <a:pt x="4355" y="956"/>
                  </a:lnTo>
                  <a:lnTo>
                    <a:pt x="4304" y="962"/>
                  </a:lnTo>
                  <a:lnTo>
                    <a:pt x="4250" y="967"/>
                  </a:lnTo>
                  <a:lnTo>
                    <a:pt x="4196" y="969"/>
                  </a:lnTo>
                  <a:lnTo>
                    <a:pt x="4140" y="970"/>
                  </a:lnTo>
                  <a:lnTo>
                    <a:pt x="4083" y="967"/>
                  </a:lnTo>
                  <a:lnTo>
                    <a:pt x="4023" y="964"/>
                  </a:lnTo>
                  <a:lnTo>
                    <a:pt x="3964" y="957"/>
                  </a:lnTo>
                  <a:lnTo>
                    <a:pt x="3903" y="948"/>
                  </a:lnTo>
                  <a:lnTo>
                    <a:pt x="3840" y="936"/>
                  </a:lnTo>
                  <a:lnTo>
                    <a:pt x="3775" y="922"/>
                  </a:lnTo>
                  <a:lnTo>
                    <a:pt x="3710" y="904"/>
                  </a:lnTo>
                  <a:lnTo>
                    <a:pt x="3643" y="885"/>
                  </a:lnTo>
                  <a:lnTo>
                    <a:pt x="3574" y="861"/>
                  </a:lnTo>
                  <a:lnTo>
                    <a:pt x="3504" y="835"/>
                  </a:lnTo>
                  <a:lnTo>
                    <a:pt x="3432" y="806"/>
                  </a:lnTo>
                  <a:lnTo>
                    <a:pt x="3360" y="773"/>
                  </a:lnTo>
                  <a:lnTo>
                    <a:pt x="3285" y="738"/>
                  </a:lnTo>
                  <a:lnTo>
                    <a:pt x="3210" y="699"/>
                  </a:lnTo>
                  <a:lnTo>
                    <a:pt x="3210" y="699"/>
                  </a:lnTo>
                  <a:lnTo>
                    <a:pt x="3059" y="620"/>
                  </a:lnTo>
                  <a:lnTo>
                    <a:pt x="2913" y="547"/>
                  </a:lnTo>
                  <a:lnTo>
                    <a:pt x="2772" y="478"/>
                  </a:lnTo>
                  <a:lnTo>
                    <a:pt x="2636" y="415"/>
                  </a:lnTo>
                  <a:lnTo>
                    <a:pt x="2505" y="357"/>
                  </a:lnTo>
                  <a:lnTo>
                    <a:pt x="2377" y="302"/>
                  </a:lnTo>
                  <a:lnTo>
                    <a:pt x="2253" y="253"/>
                  </a:lnTo>
                  <a:lnTo>
                    <a:pt x="2134" y="208"/>
                  </a:lnTo>
                  <a:lnTo>
                    <a:pt x="2019" y="169"/>
                  </a:lnTo>
                  <a:lnTo>
                    <a:pt x="1906" y="132"/>
                  </a:lnTo>
                  <a:lnTo>
                    <a:pt x="1798" y="102"/>
                  </a:lnTo>
                  <a:lnTo>
                    <a:pt x="1692" y="76"/>
                  </a:lnTo>
                  <a:lnTo>
                    <a:pt x="1590" y="52"/>
                  </a:lnTo>
                  <a:lnTo>
                    <a:pt x="1491" y="34"/>
                  </a:lnTo>
                  <a:lnTo>
                    <a:pt x="1394" y="19"/>
                  </a:lnTo>
                  <a:lnTo>
                    <a:pt x="1301" y="8"/>
                  </a:lnTo>
                  <a:lnTo>
                    <a:pt x="1209" y="2"/>
                  </a:lnTo>
                  <a:lnTo>
                    <a:pt x="1119" y="0"/>
                  </a:lnTo>
                  <a:lnTo>
                    <a:pt x="1031" y="0"/>
                  </a:lnTo>
                  <a:lnTo>
                    <a:pt x="945" y="5"/>
                  </a:lnTo>
                  <a:lnTo>
                    <a:pt x="862" y="13"/>
                  </a:lnTo>
                  <a:lnTo>
                    <a:pt x="780" y="24"/>
                  </a:lnTo>
                  <a:lnTo>
                    <a:pt x="698" y="39"/>
                  </a:lnTo>
                  <a:lnTo>
                    <a:pt x="619" y="56"/>
                  </a:lnTo>
                  <a:lnTo>
                    <a:pt x="540" y="79"/>
                  </a:lnTo>
                  <a:lnTo>
                    <a:pt x="461" y="103"/>
                  </a:lnTo>
                  <a:lnTo>
                    <a:pt x="384" y="131"/>
                  </a:lnTo>
                  <a:lnTo>
                    <a:pt x="307" y="161"/>
                  </a:lnTo>
                  <a:lnTo>
                    <a:pt x="230" y="194"/>
                  </a:lnTo>
                  <a:lnTo>
                    <a:pt x="153" y="231"/>
                  </a:lnTo>
                  <a:lnTo>
                    <a:pt x="76" y="270"/>
                  </a:lnTo>
                  <a:lnTo>
                    <a:pt x="0" y="31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spcBef>
                  <a:spcPct val="50000"/>
                </a:spcBef>
              </a:pPr>
              <a:endParaRPr lang="ko-KR" altLang="en-US" sz="1000" b="1" dirty="0" smtClean="0">
                <a:solidFill>
                  <a:srgbClr val="000000"/>
                </a:solidFill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74" name="Freeform 38"/>
            <p:cNvSpPr>
              <a:spLocks/>
            </p:cNvSpPr>
            <p:nvPr userDrawn="1"/>
          </p:nvSpPr>
          <p:spPr bwMode="auto">
            <a:xfrm>
              <a:off x="864" y="1198"/>
              <a:ext cx="5451" cy="465"/>
            </a:xfrm>
            <a:custGeom>
              <a:avLst/>
              <a:gdLst/>
              <a:ahLst/>
              <a:cxnLst>
                <a:cxn ang="0">
                  <a:pos x="5451" y="0"/>
                </a:cxn>
                <a:cxn ang="0">
                  <a:pos x="5423" y="63"/>
                </a:cxn>
                <a:cxn ang="0">
                  <a:pos x="5386" y="134"/>
                </a:cxn>
                <a:cxn ang="0">
                  <a:pos x="5334" y="224"/>
                </a:cxn>
                <a:cxn ang="0">
                  <a:pos x="5265" y="326"/>
                </a:cxn>
                <a:cxn ang="0">
                  <a:pos x="5179" y="436"/>
                </a:cxn>
                <a:cxn ang="0">
                  <a:pos x="5102" y="518"/>
                </a:cxn>
                <a:cxn ang="0">
                  <a:pos x="5046" y="573"/>
                </a:cxn>
                <a:cxn ang="0">
                  <a:pos x="4983" y="628"/>
                </a:cxn>
                <a:cxn ang="0">
                  <a:pos x="4918" y="678"/>
                </a:cxn>
                <a:cxn ang="0">
                  <a:pos x="4847" y="726"/>
                </a:cxn>
                <a:cxn ang="0">
                  <a:pos x="4771" y="772"/>
                </a:cxn>
                <a:cxn ang="0">
                  <a:pos x="4689" y="814"/>
                </a:cxn>
                <a:cxn ang="0">
                  <a:pos x="4603" y="849"/>
                </a:cxn>
                <a:cxn ang="0">
                  <a:pos x="4512" y="880"/>
                </a:cxn>
                <a:cxn ang="0">
                  <a:pos x="4415" y="902"/>
                </a:cxn>
                <a:cxn ang="0">
                  <a:pos x="4312" y="920"/>
                </a:cxn>
                <a:cxn ang="0">
                  <a:pos x="4206" y="928"/>
                </a:cxn>
                <a:cxn ang="0">
                  <a:pos x="4092" y="930"/>
                </a:cxn>
                <a:cxn ang="0">
                  <a:pos x="3974" y="920"/>
                </a:cxn>
                <a:cxn ang="0">
                  <a:pos x="3849" y="902"/>
                </a:cxn>
                <a:cxn ang="0">
                  <a:pos x="3718" y="873"/>
                </a:cxn>
                <a:cxn ang="0">
                  <a:pos x="3582" y="833"/>
                </a:cxn>
                <a:cxn ang="0">
                  <a:pos x="3440" y="780"/>
                </a:cxn>
                <a:cxn ang="0">
                  <a:pos x="3292" y="715"/>
                </a:cxn>
                <a:cxn ang="0">
                  <a:pos x="3216" y="678"/>
                </a:cxn>
                <a:cxn ang="0">
                  <a:pos x="2917" y="531"/>
                </a:cxn>
                <a:cxn ang="0">
                  <a:pos x="2638" y="403"/>
                </a:cxn>
                <a:cxn ang="0">
                  <a:pos x="2377" y="295"/>
                </a:cxn>
                <a:cxn ang="0">
                  <a:pos x="2133" y="206"/>
                </a:cxn>
                <a:cxn ang="0">
                  <a:pos x="1903" y="135"/>
                </a:cxn>
                <a:cxn ang="0">
                  <a:pos x="1688" y="81"/>
                </a:cxn>
                <a:cxn ang="0">
                  <a:pos x="1487" y="43"/>
                </a:cxn>
                <a:cxn ang="0">
                  <a:pos x="1295" y="22"/>
                </a:cxn>
                <a:cxn ang="0">
                  <a:pos x="1115" y="16"/>
                </a:cxn>
                <a:cxn ang="0">
                  <a:pos x="941" y="26"/>
                </a:cxn>
                <a:cxn ang="0">
                  <a:pos x="775" y="48"/>
                </a:cxn>
                <a:cxn ang="0">
                  <a:pos x="615" y="85"/>
                </a:cxn>
                <a:cxn ang="0">
                  <a:pos x="458" y="134"/>
                </a:cxn>
                <a:cxn ang="0">
                  <a:pos x="304" y="195"/>
                </a:cxn>
                <a:cxn ang="0">
                  <a:pos x="153" y="268"/>
                </a:cxn>
                <a:cxn ang="0">
                  <a:pos x="0" y="352"/>
                </a:cxn>
              </a:cxnLst>
              <a:rect l="0" t="0" r="r" b="b"/>
              <a:pathLst>
                <a:path w="5451" h="930">
                  <a:moveTo>
                    <a:pt x="5451" y="0"/>
                  </a:moveTo>
                  <a:lnTo>
                    <a:pt x="5451" y="0"/>
                  </a:lnTo>
                  <a:lnTo>
                    <a:pt x="5444" y="18"/>
                  </a:lnTo>
                  <a:lnTo>
                    <a:pt x="5423" y="63"/>
                  </a:lnTo>
                  <a:lnTo>
                    <a:pt x="5406" y="97"/>
                  </a:lnTo>
                  <a:lnTo>
                    <a:pt x="5386" y="134"/>
                  </a:lnTo>
                  <a:lnTo>
                    <a:pt x="5362" y="177"/>
                  </a:lnTo>
                  <a:lnTo>
                    <a:pt x="5334" y="224"/>
                  </a:lnTo>
                  <a:lnTo>
                    <a:pt x="5301" y="274"/>
                  </a:lnTo>
                  <a:lnTo>
                    <a:pt x="5265" y="326"/>
                  </a:lnTo>
                  <a:lnTo>
                    <a:pt x="5223" y="381"/>
                  </a:lnTo>
                  <a:lnTo>
                    <a:pt x="5179" y="436"/>
                  </a:lnTo>
                  <a:lnTo>
                    <a:pt x="5129" y="491"/>
                  </a:lnTo>
                  <a:lnTo>
                    <a:pt x="5102" y="518"/>
                  </a:lnTo>
                  <a:lnTo>
                    <a:pt x="5075" y="546"/>
                  </a:lnTo>
                  <a:lnTo>
                    <a:pt x="5046" y="573"/>
                  </a:lnTo>
                  <a:lnTo>
                    <a:pt x="5015" y="600"/>
                  </a:lnTo>
                  <a:lnTo>
                    <a:pt x="4983" y="628"/>
                  </a:lnTo>
                  <a:lnTo>
                    <a:pt x="4951" y="654"/>
                  </a:lnTo>
                  <a:lnTo>
                    <a:pt x="4918" y="678"/>
                  </a:lnTo>
                  <a:lnTo>
                    <a:pt x="4883" y="704"/>
                  </a:lnTo>
                  <a:lnTo>
                    <a:pt x="4847" y="726"/>
                  </a:lnTo>
                  <a:lnTo>
                    <a:pt x="4809" y="751"/>
                  </a:lnTo>
                  <a:lnTo>
                    <a:pt x="4771" y="772"/>
                  </a:lnTo>
                  <a:lnTo>
                    <a:pt x="4730" y="793"/>
                  </a:lnTo>
                  <a:lnTo>
                    <a:pt x="4689" y="814"/>
                  </a:lnTo>
                  <a:lnTo>
                    <a:pt x="4647" y="831"/>
                  </a:lnTo>
                  <a:lnTo>
                    <a:pt x="4603" y="849"/>
                  </a:lnTo>
                  <a:lnTo>
                    <a:pt x="4558" y="865"/>
                  </a:lnTo>
                  <a:lnTo>
                    <a:pt x="4512" y="880"/>
                  </a:lnTo>
                  <a:lnTo>
                    <a:pt x="4464" y="891"/>
                  </a:lnTo>
                  <a:lnTo>
                    <a:pt x="4415" y="902"/>
                  </a:lnTo>
                  <a:lnTo>
                    <a:pt x="4365" y="912"/>
                  </a:lnTo>
                  <a:lnTo>
                    <a:pt x="4312" y="920"/>
                  </a:lnTo>
                  <a:lnTo>
                    <a:pt x="4260" y="925"/>
                  </a:lnTo>
                  <a:lnTo>
                    <a:pt x="4206" y="928"/>
                  </a:lnTo>
                  <a:lnTo>
                    <a:pt x="4150" y="930"/>
                  </a:lnTo>
                  <a:lnTo>
                    <a:pt x="4092" y="930"/>
                  </a:lnTo>
                  <a:lnTo>
                    <a:pt x="4033" y="927"/>
                  </a:lnTo>
                  <a:lnTo>
                    <a:pt x="3974" y="920"/>
                  </a:lnTo>
                  <a:lnTo>
                    <a:pt x="3911" y="912"/>
                  </a:lnTo>
                  <a:lnTo>
                    <a:pt x="3849" y="902"/>
                  </a:lnTo>
                  <a:lnTo>
                    <a:pt x="3785" y="889"/>
                  </a:lnTo>
                  <a:lnTo>
                    <a:pt x="3718" y="873"/>
                  </a:lnTo>
                  <a:lnTo>
                    <a:pt x="3652" y="854"/>
                  </a:lnTo>
                  <a:lnTo>
                    <a:pt x="3582" y="833"/>
                  </a:lnTo>
                  <a:lnTo>
                    <a:pt x="3511" y="809"/>
                  </a:lnTo>
                  <a:lnTo>
                    <a:pt x="3440" y="780"/>
                  </a:lnTo>
                  <a:lnTo>
                    <a:pt x="3367" y="749"/>
                  </a:lnTo>
                  <a:lnTo>
                    <a:pt x="3292" y="715"/>
                  </a:lnTo>
                  <a:lnTo>
                    <a:pt x="3216" y="678"/>
                  </a:lnTo>
                  <a:lnTo>
                    <a:pt x="3216" y="678"/>
                  </a:lnTo>
                  <a:lnTo>
                    <a:pt x="3063" y="602"/>
                  </a:lnTo>
                  <a:lnTo>
                    <a:pt x="2917" y="531"/>
                  </a:lnTo>
                  <a:lnTo>
                    <a:pt x="2774" y="465"/>
                  </a:lnTo>
                  <a:lnTo>
                    <a:pt x="2638" y="403"/>
                  </a:lnTo>
                  <a:lnTo>
                    <a:pt x="2505" y="347"/>
                  </a:lnTo>
                  <a:lnTo>
                    <a:pt x="2377" y="295"/>
                  </a:lnTo>
                  <a:lnTo>
                    <a:pt x="2252" y="248"/>
                  </a:lnTo>
                  <a:lnTo>
                    <a:pt x="2133" y="206"/>
                  </a:lnTo>
                  <a:lnTo>
                    <a:pt x="2016" y="168"/>
                  </a:lnTo>
                  <a:lnTo>
                    <a:pt x="1903" y="135"/>
                  </a:lnTo>
                  <a:lnTo>
                    <a:pt x="1795" y="106"/>
                  </a:lnTo>
                  <a:lnTo>
                    <a:pt x="1688" y="81"/>
                  </a:lnTo>
                  <a:lnTo>
                    <a:pt x="1587" y="60"/>
                  </a:lnTo>
                  <a:lnTo>
                    <a:pt x="1487" y="43"/>
                  </a:lnTo>
                  <a:lnTo>
                    <a:pt x="1390" y="30"/>
                  </a:lnTo>
                  <a:lnTo>
                    <a:pt x="1295" y="22"/>
                  </a:lnTo>
                  <a:lnTo>
                    <a:pt x="1204" y="18"/>
                  </a:lnTo>
                  <a:lnTo>
                    <a:pt x="1115" y="16"/>
                  </a:lnTo>
                  <a:lnTo>
                    <a:pt x="1027" y="19"/>
                  </a:lnTo>
                  <a:lnTo>
                    <a:pt x="941" y="26"/>
                  </a:lnTo>
                  <a:lnTo>
                    <a:pt x="858" y="35"/>
                  </a:lnTo>
                  <a:lnTo>
                    <a:pt x="775" y="48"/>
                  </a:lnTo>
                  <a:lnTo>
                    <a:pt x="694" y="64"/>
                  </a:lnTo>
                  <a:lnTo>
                    <a:pt x="615" y="85"/>
                  </a:lnTo>
                  <a:lnTo>
                    <a:pt x="536" y="108"/>
                  </a:lnTo>
                  <a:lnTo>
                    <a:pt x="458" y="134"/>
                  </a:lnTo>
                  <a:lnTo>
                    <a:pt x="382" y="163"/>
                  </a:lnTo>
                  <a:lnTo>
                    <a:pt x="304" y="195"/>
                  </a:lnTo>
                  <a:lnTo>
                    <a:pt x="228" y="231"/>
                  </a:lnTo>
                  <a:lnTo>
                    <a:pt x="153" y="268"/>
                  </a:lnTo>
                  <a:lnTo>
                    <a:pt x="76" y="310"/>
                  </a:lnTo>
                  <a:lnTo>
                    <a:pt x="0" y="35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spcBef>
                  <a:spcPct val="50000"/>
                </a:spcBef>
              </a:pPr>
              <a:endParaRPr lang="ko-KR" altLang="en-US" sz="1000" b="1" dirty="0" smtClean="0">
                <a:solidFill>
                  <a:srgbClr val="000000"/>
                </a:solidFill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75" name="Freeform 39"/>
            <p:cNvSpPr>
              <a:spLocks/>
            </p:cNvSpPr>
            <p:nvPr userDrawn="1"/>
          </p:nvSpPr>
          <p:spPr bwMode="auto">
            <a:xfrm>
              <a:off x="893" y="1169"/>
              <a:ext cx="5447" cy="482"/>
            </a:xfrm>
            <a:custGeom>
              <a:avLst/>
              <a:gdLst/>
              <a:ahLst/>
              <a:cxnLst>
                <a:cxn ang="0">
                  <a:pos x="5447" y="0"/>
                </a:cxn>
                <a:cxn ang="0">
                  <a:pos x="5419" y="64"/>
                </a:cxn>
                <a:cxn ang="0">
                  <a:pos x="5383" y="137"/>
                </a:cxn>
                <a:cxn ang="0">
                  <a:pos x="5332" y="227"/>
                </a:cxn>
                <a:cxn ang="0">
                  <a:pos x="5265" y="332"/>
                </a:cxn>
                <a:cxn ang="0">
                  <a:pos x="5180" y="444"/>
                </a:cxn>
                <a:cxn ang="0">
                  <a:pos x="5105" y="529"/>
                </a:cxn>
                <a:cxn ang="0">
                  <a:pos x="5048" y="586"/>
                </a:cxn>
                <a:cxn ang="0">
                  <a:pos x="4989" y="641"/>
                </a:cxn>
                <a:cxn ang="0">
                  <a:pos x="4923" y="692"/>
                </a:cxn>
                <a:cxn ang="0">
                  <a:pos x="4853" y="744"/>
                </a:cxn>
                <a:cxn ang="0">
                  <a:pos x="4778" y="791"/>
                </a:cxn>
                <a:cxn ang="0">
                  <a:pos x="4697" y="833"/>
                </a:cxn>
                <a:cxn ang="0">
                  <a:pos x="4611" y="870"/>
                </a:cxn>
                <a:cxn ang="0">
                  <a:pos x="4521" y="902"/>
                </a:cxn>
                <a:cxn ang="0">
                  <a:pos x="4424" y="928"/>
                </a:cxn>
                <a:cxn ang="0">
                  <a:pos x="4322" y="947"/>
                </a:cxn>
                <a:cxn ang="0">
                  <a:pos x="4214" y="959"/>
                </a:cxn>
                <a:cxn ang="0">
                  <a:pos x="4102" y="962"/>
                </a:cxn>
                <a:cxn ang="0">
                  <a:pos x="3982" y="956"/>
                </a:cxn>
                <a:cxn ang="0">
                  <a:pos x="3857" y="939"/>
                </a:cxn>
                <a:cxn ang="0">
                  <a:pos x="3727" y="914"/>
                </a:cxn>
                <a:cxn ang="0">
                  <a:pos x="3591" y="875"/>
                </a:cxn>
                <a:cxn ang="0">
                  <a:pos x="3448" y="825"/>
                </a:cxn>
                <a:cxn ang="0">
                  <a:pos x="3298" y="763"/>
                </a:cxn>
                <a:cxn ang="0">
                  <a:pos x="3221" y="726"/>
                </a:cxn>
                <a:cxn ang="0">
                  <a:pos x="2920" y="586"/>
                </a:cxn>
                <a:cxn ang="0">
                  <a:pos x="2640" y="463"/>
                </a:cxn>
                <a:cxn ang="0">
                  <a:pos x="2376" y="360"/>
                </a:cxn>
                <a:cxn ang="0">
                  <a:pos x="2131" y="276"/>
                </a:cxn>
                <a:cxn ang="0">
                  <a:pos x="1901" y="208"/>
                </a:cxn>
                <a:cxn ang="0">
                  <a:pos x="1686" y="158"/>
                </a:cxn>
                <a:cxn ang="0">
                  <a:pos x="1483" y="124"/>
                </a:cxn>
                <a:cxn ang="0">
                  <a:pos x="1291" y="108"/>
                </a:cxn>
                <a:cxn ang="0">
                  <a:pos x="1111" y="105"/>
                </a:cxn>
                <a:cxn ang="0">
                  <a:pos x="937" y="118"/>
                </a:cxn>
                <a:cxn ang="0">
                  <a:pos x="772" y="143"/>
                </a:cxn>
                <a:cxn ang="0">
                  <a:pos x="612" y="184"/>
                </a:cxn>
                <a:cxn ang="0">
                  <a:pos x="457" y="237"/>
                </a:cxn>
                <a:cxn ang="0">
                  <a:pos x="303" y="302"/>
                </a:cxn>
                <a:cxn ang="0">
                  <a:pos x="151" y="378"/>
                </a:cxn>
                <a:cxn ang="0">
                  <a:pos x="0" y="465"/>
                </a:cxn>
              </a:cxnLst>
              <a:rect l="0" t="0" r="r" b="b"/>
              <a:pathLst>
                <a:path w="5447" h="962">
                  <a:moveTo>
                    <a:pt x="5447" y="0"/>
                  </a:moveTo>
                  <a:lnTo>
                    <a:pt x="5447" y="0"/>
                  </a:lnTo>
                  <a:lnTo>
                    <a:pt x="5440" y="17"/>
                  </a:lnTo>
                  <a:lnTo>
                    <a:pt x="5419" y="64"/>
                  </a:lnTo>
                  <a:lnTo>
                    <a:pt x="5402" y="98"/>
                  </a:lnTo>
                  <a:lnTo>
                    <a:pt x="5383" y="137"/>
                  </a:lnTo>
                  <a:lnTo>
                    <a:pt x="5359" y="181"/>
                  </a:lnTo>
                  <a:lnTo>
                    <a:pt x="5332" y="227"/>
                  </a:lnTo>
                  <a:lnTo>
                    <a:pt x="5300" y="279"/>
                  </a:lnTo>
                  <a:lnTo>
                    <a:pt x="5265" y="332"/>
                  </a:lnTo>
                  <a:lnTo>
                    <a:pt x="5225" y="387"/>
                  </a:lnTo>
                  <a:lnTo>
                    <a:pt x="5180" y="444"/>
                  </a:lnTo>
                  <a:lnTo>
                    <a:pt x="5130" y="500"/>
                  </a:lnTo>
                  <a:lnTo>
                    <a:pt x="5105" y="529"/>
                  </a:lnTo>
                  <a:lnTo>
                    <a:pt x="5078" y="557"/>
                  </a:lnTo>
                  <a:lnTo>
                    <a:pt x="5048" y="586"/>
                  </a:lnTo>
                  <a:lnTo>
                    <a:pt x="5019" y="613"/>
                  </a:lnTo>
                  <a:lnTo>
                    <a:pt x="4989" y="641"/>
                  </a:lnTo>
                  <a:lnTo>
                    <a:pt x="4957" y="667"/>
                  </a:lnTo>
                  <a:lnTo>
                    <a:pt x="4923" y="692"/>
                  </a:lnTo>
                  <a:lnTo>
                    <a:pt x="4889" y="718"/>
                  </a:lnTo>
                  <a:lnTo>
                    <a:pt x="4853" y="744"/>
                  </a:lnTo>
                  <a:lnTo>
                    <a:pt x="4815" y="767"/>
                  </a:lnTo>
                  <a:lnTo>
                    <a:pt x="4778" y="791"/>
                  </a:lnTo>
                  <a:lnTo>
                    <a:pt x="4737" y="812"/>
                  </a:lnTo>
                  <a:lnTo>
                    <a:pt x="4697" y="833"/>
                  </a:lnTo>
                  <a:lnTo>
                    <a:pt x="4654" y="852"/>
                  </a:lnTo>
                  <a:lnTo>
                    <a:pt x="4611" y="870"/>
                  </a:lnTo>
                  <a:lnTo>
                    <a:pt x="4567" y="888"/>
                  </a:lnTo>
                  <a:lnTo>
                    <a:pt x="4521" y="902"/>
                  </a:lnTo>
                  <a:lnTo>
                    <a:pt x="4472" y="917"/>
                  </a:lnTo>
                  <a:lnTo>
                    <a:pt x="4424" y="928"/>
                  </a:lnTo>
                  <a:lnTo>
                    <a:pt x="4374" y="939"/>
                  </a:lnTo>
                  <a:lnTo>
                    <a:pt x="4322" y="947"/>
                  </a:lnTo>
                  <a:lnTo>
                    <a:pt x="4270" y="954"/>
                  </a:lnTo>
                  <a:lnTo>
                    <a:pt x="4214" y="959"/>
                  </a:lnTo>
                  <a:lnTo>
                    <a:pt x="4158" y="962"/>
                  </a:lnTo>
                  <a:lnTo>
                    <a:pt x="4102" y="962"/>
                  </a:lnTo>
                  <a:lnTo>
                    <a:pt x="4043" y="960"/>
                  </a:lnTo>
                  <a:lnTo>
                    <a:pt x="3982" y="956"/>
                  </a:lnTo>
                  <a:lnTo>
                    <a:pt x="3921" y="949"/>
                  </a:lnTo>
                  <a:lnTo>
                    <a:pt x="3857" y="939"/>
                  </a:lnTo>
                  <a:lnTo>
                    <a:pt x="3793" y="928"/>
                  </a:lnTo>
                  <a:lnTo>
                    <a:pt x="3727" y="914"/>
                  </a:lnTo>
                  <a:lnTo>
                    <a:pt x="3659" y="896"/>
                  </a:lnTo>
                  <a:lnTo>
                    <a:pt x="3591" y="875"/>
                  </a:lnTo>
                  <a:lnTo>
                    <a:pt x="3520" y="852"/>
                  </a:lnTo>
                  <a:lnTo>
                    <a:pt x="3448" y="825"/>
                  </a:lnTo>
                  <a:lnTo>
                    <a:pt x="3373" y="796"/>
                  </a:lnTo>
                  <a:lnTo>
                    <a:pt x="3298" y="763"/>
                  </a:lnTo>
                  <a:lnTo>
                    <a:pt x="3221" y="726"/>
                  </a:lnTo>
                  <a:lnTo>
                    <a:pt x="3221" y="726"/>
                  </a:lnTo>
                  <a:lnTo>
                    <a:pt x="3067" y="654"/>
                  </a:lnTo>
                  <a:lnTo>
                    <a:pt x="2920" y="586"/>
                  </a:lnTo>
                  <a:lnTo>
                    <a:pt x="2777" y="521"/>
                  </a:lnTo>
                  <a:lnTo>
                    <a:pt x="2640" y="463"/>
                  </a:lnTo>
                  <a:lnTo>
                    <a:pt x="2505" y="410"/>
                  </a:lnTo>
                  <a:lnTo>
                    <a:pt x="2376" y="360"/>
                  </a:lnTo>
                  <a:lnTo>
                    <a:pt x="2252" y="315"/>
                  </a:lnTo>
                  <a:lnTo>
                    <a:pt x="2131" y="276"/>
                  </a:lnTo>
                  <a:lnTo>
                    <a:pt x="2015" y="240"/>
                  </a:lnTo>
                  <a:lnTo>
                    <a:pt x="1901" y="208"/>
                  </a:lnTo>
                  <a:lnTo>
                    <a:pt x="1791" y="181"/>
                  </a:lnTo>
                  <a:lnTo>
                    <a:pt x="1686" y="158"/>
                  </a:lnTo>
                  <a:lnTo>
                    <a:pt x="1583" y="140"/>
                  </a:lnTo>
                  <a:lnTo>
                    <a:pt x="1483" y="124"/>
                  </a:lnTo>
                  <a:lnTo>
                    <a:pt x="1386" y="114"/>
                  </a:lnTo>
                  <a:lnTo>
                    <a:pt x="1291" y="108"/>
                  </a:lnTo>
                  <a:lnTo>
                    <a:pt x="1200" y="105"/>
                  </a:lnTo>
                  <a:lnTo>
                    <a:pt x="1111" y="105"/>
                  </a:lnTo>
                  <a:lnTo>
                    <a:pt x="1023" y="109"/>
                  </a:lnTo>
                  <a:lnTo>
                    <a:pt x="937" y="118"/>
                  </a:lnTo>
                  <a:lnTo>
                    <a:pt x="854" y="129"/>
                  </a:lnTo>
                  <a:lnTo>
                    <a:pt x="772" y="143"/>
                  </a:lnTo>
                  <a:lnTo>
                    <a:pt x="692" y="163"/>
                  </a:lnTo>
                  <a:lnTo>
                    <a:pt x="612" y="184"/>
                  </a:lnTo>
                  <a:lnTo>
                    <a:pt x="533" y="208"/>
                  </a:lnTo>
                  <a:lnTo>
                    <a:pt x="457" y="237"/>
                  </a:lnTo>
                  <a:lnTo>
                    <a:pt x="379" y="268"/>
                  </a:lnTo>
                  <a:lnTo>
                    <a:pt x="303" y="302"/>
                  </a:lnTo>
                  <a:lnTo>
                    <a:pt x="228" y="339"/>
                  </a:lnTo>
                  <a:lnTo>
                    <a:pt x="151" y="378"/>
                  </a:lnTo>
                  <a:lnTo>
                    <a:pt x="76" y="419"/>
                  </a:lnTo>
                  <a:lnTo>
                    <a:pt x="0" y="465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spcBef>
                  <a:spcPct val="50000"/>
                </a:spcBef>
              </a:pPr>
              <a:endParaRPr lang="ko-KR" altLang="en-US" sz="1000" b="1" dirty="0" smtClean="0">
                <a:solidFill>
                  <a:srgbClr val="000000"/>
                </a:solidFill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76" name="Freeform 40"/>
            <p:cNvSpPr>
              <a:spLocks/>
            </p:cNvSpPr>
            <p:nvPr userDrawn="1"/>
          </p:nvSpPr>
          <p:spPr bwMode="auto">
            <a:xfrm>
              <a:off x="925" y="1141"/>
              <a:ext cx="5439" cy="497"/>
            </a:xfrm>
            <a:custGeom>
              <a:avLst/>
              <a:gdLst/>
              <a:ahLst/>
              <a:cxnLst>
                <a:cxn ang="0">
                  <a:pos x="5439" y="0"/>
                </a:cxn>
                <a:cxn ang="0">
                  <a:pos x="5412" y="65"/>
                </a:cxn>
                <a:cxn ang="0">
                  <a:pos x="5377" y="137"/>
                </a:cxn>
                <a:cxn ang="0">
                  <a:pos x="5327" y="231"/>
                </a:cxn>
                <a:cxn ang="0">
                  <a:pos x="5261" y="336"/>
                </a:cxn>
                <a:cxn ang="0">
                  <a:pos x="5179" y="451"/>
                </a:cxn>
                <a:cxn ang="0">
                  <a:pos x="5104" y="538"/>
                </a:cxn>
                <a:cxn ang="0">
                  <a:pos x="5050" y="596"/>
                </a:cxn>
                <a:cxn ang="0">
                  <a:pos x="4990" y="652"/>
                </a:cxn>
                <a:cxn ang="0">
                  <a:pos x="4925" y="706"/>
                </a:cxn>
                <a:cxn ang="0">
                  <a:pos x="4855" y="759"/>
                </a:cxn>
                <a:cxn ang="0">
                  <a:pos x="4780" y="808"/>
                </a:cxn>
                <a:cxn ang="0">
                  <a:pos x="4701" y="851"/>
                </a:cxn>
                <a:cxn ang="0">
                  <a:pos x="4617" y="891"/>
                </a:cxn>
                <a:cxn ang="0">
                  <a:pos x="4526" y="925"/>
                </a:cxn>
                <a:cxn ang="0">
                  <a:pos x="4429" y="953"/>
                </a:cxn>
                <a:cxn ang="0">
                  <a:pos x="4328" y="975"/>
                </a:cxn>
                <a:cxn ang="0">
                  <a:pos x="4221" y="988"/>
                </a:cxn>
                <a:cxn ang="0">
                  <a:pos x="4108" y="993"/>
                </a:cxn>
                <a:cxn ang="0">
                  <a:pos x="3989" y="990"/>
                </a:cxn>
                <a:cxn ang="0">
                  <a:pos x="3864" y="975"/>
                </a:cxn>
                <a:cxn ang="0">
                  <a:pos x="3732" y="951"/>
                </a:cxn>
                <a:cxn ang="0">
                  <a:pos x="3595" y="917"/>
                </a:cxn>
                <a:cxn ang="0">
                  <a:pos x="3452" y="869"/>
                </a:cxn>
                <a:cxn ang="0">
                  <a:pos x="3302" y="809"/>
                </a:cxn>
                <a:cxn ang="0">
                  <a:pos x="3224" y="775"/>
                </a:cxn>
                <a:cxn ang="0">
                  <a:pos x="2921" y="638"/>
                </a:cxn>
                <a:cxn ang="0">
                  <a:pos x="2638" y="522"/>
                </a:cxn>
                <a:cxn ang="0">
                  <a:pos x="2374" y="423"/>
                </a:cxn>
                <a:cxn ang="0">
                  <a:pos x="2127" y="342"/>
                </a:cxn>
                <a:cxn ang="0">
                  <a:pos x="1897" y="281"/>
                </a:cxn>
                <a:cxn ang="0">
                  <a:pos x="1680" y="234"/>
                </a:cxn>
                <a:cxn ang="0">
                  <a:pos x="1477" y="205"/>
                </a:cxn>
                <a:cxn ang="0">
                  <a:pos x="1286" y="191"/>
                </a:cxn>
                <a:cxn ang="0">
                  <a:pos x="1104" y="192"/>
                </a:cxn>
                <a:cxn ang="0">
                  <a:pos x="932" y="208"/>
                </a:cxn>
                <a:cxn ang="0">
                  <a:pos x="766" y="239"/>
                </a:cxn>
                <a:cxn ang="0">
                  <a:pos x="607" y="283"/>
                </a:cxn>
                <a:cxn ang="0">
                  <a:pos x="453" y="338"/>
                </a:cxn>
                <a:cxn ang="0">
                  <a:pos x="300" y="407"/>
                </a:cxn>
                <a:cxn ang="0">
                  <a:pos x="150" y="486"/>
                </a:cxn>
                <a:cxn ang="0">
                  <a:pos x="0" y="578"/>
                </a:cxn>
              </a:cxnLst>
              <a:rect l="0" t="0" r="r" b="b"/>
              <a:pathLst>
                <a:path w="5439" h="993">
                  <a:moveTo>
                    <a:pt x="5439" y="0"/>
                  </a:moveTo>
                  <a:lnTo>
                    <a:pt x="5439" y="0"/>
                  </a:lnTo>
                  <a:lnTo>
                    <a:pt x="5432" y="18"/>
                  </a:lnTo>
                  <a:lnTo>
                    <a:pt x="5412" y="65"/>
                  </a:lnTo>
                  <a:lnTo>
                    <a:pt x="5397" y="99"/>
                  </a:lnTo>
                  <a:lnTo>
                    <a:pt x="5377" y="137"/>
                  </a:lnTo>
                  <a:lnTo>
                    <a:pt x="5354" y="183"/>
                  </a:lnTo>
                  <a:lnTo>
                    <a:pt x="5327" y="231"/>
                  </a:lnTo>
                  <a:lnTo>
                    <a:pt x="5297" y="283"/>
                  </a:lnTo>
                  <a:lnTo>
                    <a:pt x="5261" y="336"/>
                  </a:lnTo>
                  <a:lnTo>
                    <a:pt x="5222" y="393"/>
                  </a:lnTo>
                  <a:lnTo>
                    <a:pt x="5179" y="451"/>
                  </a:lnTo>
                  <a:lnTo>
                    <a:pt x="5130" y="509"/>
                  </a:lnTo>
                  <a:lnTo>
                    <a:pt x="5104" y="538"/>
                  </a:lnTo>
                  <a:lnTo>
                    <a:pt x="5078" y="567"/>
                  </a:lnTo>
                  <a:lnTo>
                    <a:pt x="5050" y="596"/>
                  </a:lnTo>
                  <a:lnTo>
                    <a:pt x="5021" y="623"/>
                  </a:lnTo>
                  <a:lnTo>
                    <a:pt x="4990" y="652"/>
                  </a:lnTo>
                  <a:lnTo>
                    <a:pt x="4958" y="680"/>
                  </a:lnTo>
                  <a:lnTo>
                    <a:pt x="4925" y="706"/>
                  </a:lnTo>
                  <a:lnTo>
                    <a:pt x="4891" y="733"/>
                  </a:lnTo>
                  <a:lnTo>
                    <a:pt x="4855" y="759"/>
                  </a:lnTo>
                  <a:lnTo>
                    <a:pt x="4819" y="783"/>
                  </a:lnTo>
                  <a:lnTo>
                    <a:pt x="4780" y="808"/>
                  </a:lnTo>
                  <a:lnTo>
                    <a:pt x="4742" y="830"/>
                  </a:lnTo>
                  <a:lnTo>
                    <a:pt x="4701" y="851"/>
                  </a:lnTo>
                  <a:lnTo>
                    <a:pt x="4660" y="872"/>
                  </a:lnTo>
                  <a:lnTo>
                    <a:pt x="4617" y="891"/>
                  </a:lnTo>
                  <a:lnTo>
                    <a:pt x="4572" y="909"/>
                  </a:lnTo>
                  <a:lnTo>
                    <a:pt x="4526" y="925"/>
                  </a:lnTo>
                  <a:lnTo>
                    <a:pt x="4479" y="940"/>
                  </a:lnTo>
                  <a:lnTo>
                    <a:pt x="4429" y="953"/>
                  </a:lnTo>
                  <a:lnTo>
                    <a:pt x="4379" y="966"/>
                  </a:lnTo>
                  <a:lnTo>
                    <a:pt x="4328" y="975"/>
                  </a:lnTo>
                  <a:lnTo>
                    <a:pt x="4275" y="982"/>
                  </a:lnTo>
                  <a:lnTo>
                    <a:pt x="4221" y="988"/>
                  </a:lnTo>
                  <a:lnTo>
                    <a:pt x="4165" y="992"/>
                  </a:lnTo>
                  <a:lnTo>
                    <a:pt x="4108" y="993"/>
                  </a:lnTo>
                  <a:lnTo>
                    <a:pt x="4049" y="993"/>
                  </a:lnTo>
                  <a:lnTo>
                    <a:pt x="3989" y="990"/>
                  </a:lnTo>
                  <a:lnTo>
                    <a:pt x="3927" y="984"/>
                  </a:lnTo>
                  <a:lnTo>
                    <a:pt x="3864" y="975"/>
                  </a:lnTo>
                  <a:lnTo>
                    <a:pt x="3799" y="966"/>
                  </a:lnTo>
                  <a:lnTo>
                    <a:pt x="3732" y="951"/>
                  </a:lnTo>
                  <a:lnTo>
                    <a:pt x="3666" y="935"/>
                  </a:lnTo>
                  <a:lnTo>
                    <a:pt x="3595" y="917"/>
                  </a:lnTo>
                  <a:lnTo>
                    <a:pt x="3524" y="895"/>
                  </a:lnTo>
                  <a:lnTo>
                    <a:pt x="3452" y="869"/>
                  </a:lnTo>
                  <a:lnTo>
                    <a:pt x="3377" y="841"/>
                  </a:lnTo>
                  <a:lnTo>
                    <a:pt x="3302" y="809"/>
                  </a:lnTo>
                  <a:lnTo>
                    <a:pt x="3224" y="775"/>
                  </a:lnTo>
                  <a:lnTo>
                    <a:pt x="3224" y="775"/>
                  </a:lnTo>
                  <a:lnTo>
                    <a:pt x="3070" y="704"/>
                  </a:lnTo>
                  <a:lnTo>
                    <a:pt x="2921" y="638"/>
                  </a:lnTo>
                  <a:lnTo>
                    <a:pt x="2777" y="578"/>
                  </a:lnTo>
                  <a:lnTo>
                    <a:pt x="2638" y="522"/>
                  </a:lnTo>
                  <a:lnTo>
                    <a:pt x="2503" y="470"/>
                  </a:lnTo>
                  <a:lnTo>
                    <a:pt x="2374" y="423"/>
                  </a:lnTo>
                  <a:lnTo>
                    <a:pt x="2249" y="381"/>
                  </a:lnTo>
                  <a:lnTo>
                    <a:pt x="2127" y="342"/>
                  </a:lnTo>
                  <a:lnTo>
                    <a:pt x="2010" y="310"/>
                  </a:lnTo>
                  <a:lnTo>
                    <a:pt x="1897" y="281"/>
                  </a:lnTo>
                  <a:lnTo>
                    <a:pt x="1787" y="255"/>
                  </a:lnTo>
                  <a:lnTo>
                    <a:pt x="1680" y="234"/>
                  </a:lnTo>
                  <a:lnTo>
                    <a:pt x="1577" y="218"/>
                  </a:lnTo>
                  <a:lnTo>
                    <a:pt x="1477" y="205"/>
                  </a:lnTo>
                  <a:lnTo>
                    <a:pt x="1380" y="197"/>
                  </a:lnTo>
                  <a:lnTo>
                    <a:pt x="1286" y="191"/>
                  </a:lnTo>
                  <a:lnTo>
                    <a:pt x="1194" y="191"/>
                  </a:lnTo>
                  <a:lnTo>
                    <a:pt x="1104" y="192"/>
                  </a:lnTo>
                  <a:lnTo>
                    <a:pt x="1018" y="199"/>
                  </a:lnTo>
                  <a:lnTo>
                    <a:pt x="932" y="208"/>
                  </a:lnTo>
                  <a:lnTo>
                    <a:pt x="848" y="221"/>
                  </a:lnTo>
                  <a:lnTo>
                    <a:pt x="766" y="239"/>
                  </a:lnTo>
                  <a:lnTo>
                    <a:pt x="686" y="259"/>
                  </a:lnTo>
                  <a:lnTo>
                    <a:pt x="607" y="283"/>
                  </a:lnTo>
                  <a:lnTo>
                    <a:pt x="529" y="309"/>
                  </a:lnTo>
                  <a:lnTo>
                    <a:pt x="453" y="338"/>
                  </a:lnTo>
                  <a:lnTo>
                    <a:pt x="376" y="372"/>
                  </a:lnTo>
                  <a:lnTo>
                    <a:pt x="300" y="407"/>
                  </a:lnTo>
                  <a:lnTo>
                    <a:pt x="225" y="446"/>
                  </a:lnTo>
                  <a:lnTo>
                    <a:pt x="150" y="486"/>
                  </a:lnTo>
                  <a:lnTo>
                    <a:pt x="75" y="531"/>
                  </a:lnTo>
                  <a:lnTo>
                    <a:pt x="0" y="57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spcBef>
                  <a:spcPct val="50000"/>
                </a:spcBef>
              </a:pPr>
              <a:endParaRPr lang="ko-KR" altLang="en-US" sz="1000" b="1" dirty="0" smtClean="0">
                <a:solidFill>
                  <a:srgbClr val="000000"/>
                </a:solidFill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77" name="Freeform 41"/>
            <p:cNvSpPr>
              <a:spLocks/>
            </p:cNvSpPr>
            <p:nvPr userDrawn="1"/>
          </p:nvSpPr>
          <p:spPr bwMode="auto">
            <a:xfrm>
              <a:off x="958" y="1112"/>
              <a:ext cx="5429" cy="513"/>
            </a:xfrm>
            <a:custGeom>
              <a:avLst/>
              <a:gdLst/>
              <a:ahLst/>
              <a:cxnLst>
                <a:cxn ang="0">
                  <a:pos x="5429" y="0"/>
                </a:cxn>
                <a:cxn ang="0">
                  <a:pos x="5403" y="66"/>
                </a:cxn>
                <a:cxn ang="0">
                  <a:pos x="5369" y="141"/>
                </a:cxn>
                <a:cxn ang="0">
                  <a:pos x="5321" y="234"/>
                </a:cxn>
                <a:cxn ang="0">
                  <a:pos x="5257" y="342"/>
                </a:cxn>
                <a:cxn ang="0">
                  <a:pos x="5176" y="459"/>
                </a:cxn>
                <a:cxn ang="0">
                  <a:pos x="5103" y="547"/>
                </a:cxn>
                <a:cxn ang="0">
                  <a:pos x="5049" y="607"/>
                </a:cxn>
                <a:cxn ang="0">
                  <a:pos x="4990" y="665"/>
                </a:cxn>
                <a:cxn ang="0">
                  <a:pos x="4927" y="720"/>
                </a:cxn>
                <a:cxn ang="0">
                  <a:pos x="4857" y="775"/>
                </a:cxn>
                <a:cxn ang="0">
                  <a:pos x="4784" y="825"/>
                </a:cxn>
                <a:cxn ang="0">
                  <a:pos x="4704" y="870"/>
                </a:cxn>
                <a:cxn ang="0">
                  <a:pos x="4620" y="912"/>
                </a:cxn>
                <a:cxn ang="0">
                  <a:pos x="4531" y="949"/>
                </a:cxn>
                <a:cxn ang="0">
                  <a:pos x="4435" y="979"/>
                </a:cxn>
                <a:cxn ang="0">
                  <a:pos x="4334" y="1003"/>
                </a:cxn>
                <a:cxn ang="0">
                  <a:pos x="4227" y="1017"/>
                </a:cxn>
                <a:cxn ang="0">
                  <a:pos x="4114" y="1025"/>
                </a:cxn>
                <a:cxn ang="0">
                  <a:pos x="3995" y="1024"/>
                </a:cxn>
                <a:cxn ang="0">
                  <a:pos x="3870" y="1012"/>
                </a:cxn>
                <a:cxn ang="0">
                  <a:pos x="3738" y="991"/>
                </a:cxn>
                <a:cxn ang="0">
                  <a:pos x="3601" y="959"/>
                </a:cxn>
                <a:cxn ang="0">
                  <a:pos x="3456" y="914"/>
                </a:cxn>
                <a:cxn ang="0">
                  <a:pos x="3305" y="857"/>
                </a:cxn>
                <a:cxn ang="0">
                  <a:pos x="3227" y="824"/>
                </a:cxn>
                <a:cxn ang="0">
                  <a:pos x="2922" y="693"/>
                </a:cxn>
                <a:cxn ang="0">
                  <a:pos x="2637" y="581"/>
                </a:cxn>
                <a:cxn ang="0">
                  <a:pos x="2372" y="488"/>
                </a:cxn>
                <a:cxn ang="0">
                  <a:pos x="2123" y="412"/>
                </a:cxn>
                <a:cxn ang="0">
                  <a:pos x="1891" y="354"/>
                </a:cxn>
                <a:cxn ang="0">
                  <a:pos x="1675" y="313"/>
                </a:cxn>
                <a:cxn ang="0">
                  <a:pos x="1472" y="287"/>
                </a:cxn>
                <a:cxn ang="0">
                  <a:pos x="1281" y="278"/>
                </a:cxn>
                <a:cxn ang="0">
                  <a:pos x="1099" y="283"/>
                </a:cxn>
                <a:cxn ang="0">
                  <a:pos x="926" y="302"/>
                </a:cxn>
                <a:cxn ang="0">
                  <a:pos x="761" y="336"/>
                </a:cxn>
                <a:cxn ang="0">
                  <a:pos x="603" y="383"/>
                </a:cxn>
                <a:cxn ang="0">
                  <a:pos x="449" y="441"/>
                </a:cxn>
                <a:cxn ang="0">
                  <a:pos x="298" y="514"/>
                </a:cxn>
                <a:cxn ang="0">
                  <a:pos x="149" y="596"/>
                </a:cxn>
                <a:cxn ang="0">
                  <a:pos x="0" y="691"/>
                </a:cxn>
              </a:cxnLst>
              <a:rect l="0" t="0" r="r" b="b"/>
              <a:pathLst>
                <a:path w="5429" h="1025">
                  <a:moveTo>
                    <a:pt x="5429" y="0"/>
                  </a:moveTo>
                  <a:lnTo>
                    <a:pt x="5429" y="0"/>
                  </a:lnTo>
                  <a:lnTo>
                    <a:pt x="5422" y="18"/>
                  </a:lnTo>
                  <a:lnTo>
                    <a:pt x="5403" y="66"/>
                  </a:lnTo>
                  <a:lnTo>
                    <a:pt x="5389" y="100"/>
                  </a:lnTo>
                  <a:lnTo>
                    <a:pt x="5369" y="141"/>
                  </a:lnTo>
                  <a:lnTo>
                    <a:pt x="5347" y="186"/>
                  </a:lnTo>
                  <a:lnTo>
                    <a:pt x="5321" y="234"/>
                  </a:lnTo>
                  <a:lnTo>
                    <a:pt x="5292" y="287"/>
                  </a:lnTo>
                  <a:lnTo>
                    <a:pt x="5257" y="342"/>
                  </a:lnTo>
                  <a:lnTo>
                    <a:pt x="5218" y="399"/>
                  </a:lnTo>
                  <a:lnTo>
                    <a:pt x="5176" y="459"/>
                  </a:lnTo>
                  <a:lnTo>
                    <a:pt x="5129" y="518"/>
                  </a:lnTo>
                  <a:lnTo>
                    <a:pt x="5103" y="547"/>
                  </a:lnTo>
                  <a:lnTo>
                    <a:pt x="5076" y="576"/>
                  </a:lnTo>
                  <a:lnTo>
                    <a:pt x="5049" y="607"/>
                  </a:lnTo>
                  <a:lnTo>
                    <a:pt x="5021" y="636"/>
                  </a:lnTo>
                  <a:lnTo>
                    <a:pt x="4990" y="665"/>
                  </a:lnTo>
                  <a:lnTo>
                    <a:pt x="4958" y="693"/>
                  </a:lnTo>
                  <a:lnTo>
                    <a:pt x="4927" y="720"/>
                  </a:lnTo>
                  <a:lnTo>
                    <a:pt x="4893" y="748"/>
                  </a:lnTo>
                  <a:lnTo>
                    <a:pt x="4857" y="775"/>
                  </a:lnTo>
                  <a:lnTo>
                    <a:pt x="4821" y="799"/>
                  </a:lnTo>
                  <a:lnTo>
                    <a:pt x="4784" y="825"/>
                  </a:lnTo>
                  <a:lnTo>
                    <a:pt x="4745" y="848"/>
                  </a:lnTo>
                  <a:lnTo>
                    <a:pt x="4704" y="870"/>
                  </a:lnTo>
                  <a:lnTo>
                    <a:pt x="4663" y="893"/>
                  </a:lnTo>
                  <a:lnTo>
                    <a:pt x="4620" y="912"/>
                  </a:lnTo>
                  <a:lnTo>
                    <a:pt x="4577" y="932"/>
                  </a:lnTo>
                  <a:lnTo>
                    <a:pt x="4531" y="949"/>
                  </a:lnTo>
                  <a:lnTo>
                    <a:pt x="4484" y="964"/>
                  </a:lnTo>
                  <a:lnTo>
                    <a:pt x="4435" y="979"/>
                  </a:lnTo>
                  <a:lnTo>
                    <a:pt x="4385" y="991"/>
                  </a:lnTo>
                  <a:lnTo>
                    <a:pt x="4334" y="1003"/>
                  </a:lnTo>
                  <a:lnTo>
                    <a:pt x="4281" y="1011"/>
                  </a:lnTo>
                  <a:lnTo>
                    <a:pt x="4227" y="1017"/>
                  </a:lnTo>
                  <a:lnTo>
                    <a:pt x="4171" y="1022"/>
                  </a:lnTo>
                  <a:lnTo>
                    <a:pt x="4114" y="1025"/>
                  </a:lnTo>
                  <a:lnTo>
                    <a:pt x="4055" y="1025"/>
                  </a:lnTo>
                  <a:lnTo>
                    <a:pt x="3995" y="1024"/>
                  </a:lnTo>
                  <a:lnTo>
                    <a:pt x="3932" y="1021"/>
                  </a:lnTo>
                  <a:lnTo>
                    <a:pt x="3870" y="1012"/>
                  </a:lnTo>
                  <a:lnTo>
                    <a:pt x="3805" y="1004"/>
                  </a:lnTo>
                  <a:lnTo>
                    <a:pt x="3738" y="991"/>
                  </a:lnTo>
                  <a:lnTo>
                    <a:pt x="3670" y="977"/>
                  </a:lnTo>
                  <a:lnTo>
                    <a:pt x="3601" y="959"/>
                  </a:lnTo>
                  <a:lnTo>
                    <a:pt x="3528" y="938"/>
                  </a:lnTo>
                  <a:lnTo>
                    <a:pt x="3456" y="914"/>
                  </a:lnTo>
                  <a:lnTo>
                    <a:pt x="3381" y="888"/>
                  </a:lnTo>
                  <a:lnTo>
                    <a:pt x="3305" y="857"/>
                  </a:lnTo>
                  <a:lnTo>
                    <a:pt x="3227" y="824"/>
                  </a:lnTo>
                  <a:lnTo>
                    <a:pt x="3227" y="824"/>
                  </a:lnTo>
                  <a:lnTo>
                    <a:pt x="3072" y="756"/>
                  </a:lnTo>
                  <a:lnTo>
                    <a:pt x="2922" y="693"/>
                  </a:lnTo>
                  <a:lnTo>
                    <a:pt x="2777" y="635"/>
                  </a:lnTo>
                  <a:lnTo>
                    <a:pt x="2637" y="581"/>
                  </a:lnTo>
                  <a:lnTo>
                    <a:pt x="2502" y="533"/>
                  </a:lnTo>
                  <a:lnTo>
                    <a:pt x="2372" y="488"/>
                  </a:lnTo>
                  <a:lnTo>
                    <a:pt x="2245" y="447"/>
                  </a:lnTo>
                  <a:lnTo>
                    <a:pt x="2123" y="412"/>
                  </a:lnTo>
                  <a:lnTo>
                    <a:pt x="2005" y="381"/>
                  </a:lnTo>
                  <a:lnTo>
                    <a:pt x="1891" y="354"/>
                  </a:lnTo>
                  <a:lnTo>
                    <a:pt x="1782" y="331"/>
                  </a:lnTo>
                  <a:lnTo>
                    <a:pt x="1675" y="313"/>
                  </a:lnTo>
                  <a:lnTo>
                    <a:pt x="1572" y="297"/>
                  </a:lnTo>
                  <a:lnTo>
                    <a:pt x="1472" y="287"/>
                  </a:lnTo>
                  <a:lnTo>
                    <a:pt x="1375" y="279"/>
                  </a:lnTo>
                  <a:lnTo>
                    <a:pt x="1281" y="278"/>
                  </a:lnTo>
                  <a:lnTo>
                    <a:pt x="1187" y="278"/>
                  </a:lnTo>
                  <a:lnTo>
                    <a:pt x="1099" y="283"/>
                  </a:lnTo>
                  <a:lnTo>
                    <a:pt x="1011" y="291"/>
                  </a:lnTo>
                  <a:lnTo>
                    <a:pt x="926" y="302"/>
                  </a:lnTo>
                  <a:lnTo>
                    <a:pt x="843" y="317"/>
                  </a:lnTo>
                  <a:lnTo>
                    <a:pt x="761" y="336"/>
                  </a:lnTo>
                  <a:lnTo>
                    <a:pt x="682" y="357"/>
                  </a:lnTo>
                  <a:lnTo>
                    <a:pt x="603" y="383"/>
                  </a:lnTo>
                  <a:lnTo>
                    <a:pt x="525" y="410"/>
                  </a:lnTo>
                  <a:lnTo>
                    <a:pt x="449" y="441"/>
                  </a:lnTo>
                  <a:lnTo>
                    <a:pt x="372" y="476"/>
                  </a:lnTo>
                  <a:lnTo>
                    <a:pt x="298" y="514"/>
                  </a:lnTo>
                  <a:lnTo>
                    <a:pt x="224" y="554"/>
                  </a:lnTo>
                  <a:lnTo>
                    <a:pt x="149" y="596"/>
                  </a:lnTo>
                  <a:lnTo>
                    <a:pt x="75" y="643"/>
                  </a:lnTo>
                  <a:lnTo>
                    <a:pt x="0" y="691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spcBef>
                  <a:spcPct val="50000"/>
                </a:spcBef>
              </a:pPr>
              <a:endParaRPr lang="ko-KR" altLang="en-US" sz="1000" b="1" dirty="0" smtClean="0">
                <a:solidFill>
                  <a:srgbClr val="000000"/>
                </a:solidFill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78" name="Freeform 42"/>
            <p:cNvSpPr>
              <a:spLocks/>
            </p:cNvSpPr>
            <p:nvPr userDrawn="1"/>
          </p:nvSpPr>
          <p:spPr bwMode="auto">
            <a:xfrm>
              <a:off x="993" y="1083"/>
              <a:ext cx="5418" cy="530"/>
            </a:xfrm>
            <a:custGeom>
              <a:avLst/>
              <a:gdLst/>
              <a:ahLst/>
              <a:cxnLst>
                <a:cxn ang="0">
                  <a:pos x="5418" y="0"/>
                </a:cxn>
                <a:cxn ang="0">
                  <a:pos x="5393" y="68"/>
                </a:cxn>
                <a:cxn ang="0">
                  <a:pos x="5361" y="142"/>
                </a:cxn>
                <a:cxn ang="0">
                  <a:pos x="5314" y="237"/>
                </a:cxn>
                <a:cxn ang="0">
                  <a:pos x="5251" y="347"/>
                </a:cxn>
                <a:cxn ang="0">
                  <a:pos x="5171" y="467"/>
                </a:cxn>
                <a:cxn ang="0">
                  <a:pos x="5100" y="557"/>
                </a:cxn>
                <a:cxn ang="0">
                  <a:pos x="5047" y="618"/>
                </a:cxn>
                <a:cxn ang="0">
                  <a:pos x="4989" y="676"/>
                </a:cxn>
                <a:cxn ang="0">
                  <a:pos x="4926" y="735"/>
                </a:cxn>
                <a:cxn ang="0">
                  <a:pos x="4858" y="789"/>
                </a:cxn>
                <a:cxn ang="0">
                  <a:pos x="4785" y="843"/>
                </a:cxn>
                <a:cxn ang="0">
                  <a:pos x="4707" y="890"/>
                </a:cxn>
                <a:cxn ang="0">
                  <a:pos x="4622" y="933"/>
                </a:cxn>
                <a:cxn ang="0">
                  <a:pos x="4533" y="972"/>
                </a:cxn>
                <a:cxn ang="0">
                  <a:pos x="4437" y="1004"/>
                </a:cxn>
                <a:cxn ang="0">
                  <a:pos x="4338" y="1030"/>
                </a:cxn>
                <a:cxn ang="0">
                  <a:pos x="4231" y="1048"/>
                </a:cxn>
                <a:cxn ang="0">
                  <a:pos x="4118" y="1058"/>
                </a:cxn>
                <a:cxn ang="0">
                  <a:pos x="3999" y="1059"/>
                </a:cxn>
                <a:cxn ang="0">
                  <a:pos x="3874" y="1049"/>
                </a:cxn>
                <a:cxn ang="0">
                  <a:pos x="3742" y="1032"/>
                </a:cxn>
                <a:cxn ang="0">
                  <a:pos x="3603" y="1001"/>
                </a:cxn>
                <a:cxn ang="0">
                  <a:pos x="3459" y="959"/>
                </a:cxn>
                <a:cxn ang="0">
                  <a:pos x="3306" y="906"/>
                </a:cxn>
                <a:cxn ang="0">
                  <a:pos x="3228" y="873"/>
                </a:cxn>
                <a:cxn ang="0">
                  <a:pos x="2920" y="748"/>
                </a:cxn>
                <a:cxn ang="0">
                  <a:pos x="2634" y="641"/>
                </a:cxn>
                <a:cxn ang="0">
                  <a:pos x="2367" y="552"/>
                </a:cxn>
                <a:cxn ang="0">
                  <a:pos x="2119" y="483"/>
                </a:cxn>
                <a:cxn ang="0">
                  <a:pos x="1886" y="428"/>
                </a:cxn>
                <a:cxn ang="0">
                  <a:pos x="1669" y="391"/>
                </a:cxn>
                <a:cxn ang="0">
                  <a:pos x="1465" y="370"/>
                </a:cxn>
                <a:cxn ang="0">
                  <a:pos x="1273" y="363"/>
                </a:cxn>
                <a:cxn ang="0">
                  <a:pos x="1091" y="371"/>
                </a:cxn>
                <a:cxn ang="0">
                  <a:pos x="919" y="396"/>
                </a:cxn>
                <a:cxn ang="0">
                  <a:pos x="755" y="433"/>
                </a:cxn>
                <a:cxn ang="0">
                  <a:pos x="597" y="483"/>
                </a:cxn>
                <a:cxn ang="0">
                  <a:pos x="444" y="546"/>
                </a:cxn>
                <a:cxn ang="0">
                  <a:pos x="294" y="620"/>
                </a:cxn>
                <a:cxn ang="0">
                  <a:pos x="147" y="707"/>
                </a:cxn>
                <a:cxn ang="0">
                  <a:pos x="0" y="806"/>
                </a:cxn>
              </a:cxnLst>
              <a:rect l="0" t="0" r="r" b="b"/>
              <a:pathLst>
                <a:path w="5418" h="1059">
                  <a:moveTo>
                    <a:pt x="5418" y="0"/>
                  </a:moveTo>
                  <a:lnTo>
                    <a:pt x="5418" y="0"/>
                  </a:lnTo>
                  <a:lnTo>
                    <a:pt x="5411" y="18"/>
                  </a:lnTo>
                  <a:lnTo>
                    <a:pt x="5393" y="68"/>
                  </a:lnTo>
                  <a:lnTo>
                    <a:pt x="5377" y="102"/>
                  </a:lnTo>
                  <a:lnTo>
                    <a:pt x="5361" y="142"/>
                  </a:lnTo>
                  <a:lnTo>
                    <a:pt x="5339" y="189"/>
                  </a:lnTo>
                  <a:lnTo>
                    <a:pt x="5314" y="237"/>
                  </a:lnTo>
                  <a:lnTo>
                    <a:pt x="5284" y="292"/>
                  </a:lnTo>
                  <a:lnTo>
                    <a:pt x="5251" y="347"/>
                  </a:lnTo>
                  <a:lnTo>
                    <a:pt x="5214" y="407"/>
                  </a:lnTo>
                  <a:lnTo>
                    <a:pt x="5171" y="467"/>
                  </a:lnTo>
                  <a:lnTo>
                    <a:pt x="5125" y="526"/>
                  </a:lnTo>
                  <a:lnTo>
                    <a:pt x="5100" y="557"/>
                  </a:lnTo>
                  <a:lnTo>
                    <a:pt x="5073" y="588"/>
                  </a:lnTo>
                  <a:lnTo>
                    <a:pt x="5047" y="618"/>
                  </a:lnTo>
                  <a:lnTo>
                    <a:pt x="5018" y="647"/>
                  </a:lnTo>
                  <a:lnTo>
                    <a:pt x="4989" y="676"/>
                  </a:lnTo>
                  <a:lnTo>
                    <a:pt x="4958" y="706"/>
                  </a:lnTo>
                  <a:lnTo>
                    <a:pt x="4926" y="735"/>
                  </a:lnTo>
                  <a:lnTo>
                    <a:pt x="4893" y="762"/>
                  </a:lnTo>
                  <a:lnTo>
                    <a:pt x="4858" y="789"/>
                  </a:lnTo>
                  <a:lnTo>
                    <a:pt x="4822" y="817"/>
                  </a:lnTo>
                  <a:lnTo>
                    <a:pt x="4785" y="843"/>
                  </a:lnTo>
                  <a:lnTo>
                    <a:pt x="4746" y="867"/>
                  </a:lnTo>
                  <a:lnTo>
                    <a:pt x="4707" y="890"/>
                  </a:lnTo>
                  <a:lnTo>
                    <a:pt x="4665" y="912"/>
                  </a:lnTo>
                  <a:lnTo>
                    <a:pt x="4622" y="933"/>
                  </a:lnTo>
                  <a:lnTo>
                    <a:pt x="4579" y="954"/>
                  </a:lnTo>
                  <a:lnTo>
                    <a:pt x="4533" y="972"/>
                  </a:lnTo>
                  <a:lnTo>
                    <a:pt x="4486" y="990"/>
                  </a:lnTo>
                  <a:lnTo>
                    <a:pt x="4437" y="1004"/>
                  </a:lnTo>
                  <a:lnTo>
                    <a:pt x="4389" y="1019"/>
                  </a:lnTo>
                  <a:lnTo>
                    <a:pt x="4338" y="1030"/>
                  </a:lnTo>
                  <a:lnTo>
                    <a:pt x="4285" y="1040"/>
                  </a:lnTo>
                  <a:lnTo>
                    <a:pt x="4231" y="1048"/>
                  </a:lnTo>
                  <a:lnTo>
                    <a:pt x="4175" y="1054"/>
                  </a:lnTo>
                  <a:lnTo>
                    <a:pt x="4118" y="1058"/>
                  </a:lnTo>
                  <a:lnTo>
                    <a:pt x="4058" y="1059"/>
                  </a:lnTo>
                  <a:lnTo>
                    <a:pt x="3999" y="1059"/>
                  </a:lnTo>
                  <a:lnTo>
                    <a:pt x="3936" y="1056"/>
                  </a:lnTo>
                  <a:lnTo>
                    <a:pt x="3874" y="1049"/>
                  </a:lnTo>
                  <a:lnTo>
                    <a:pt x="3809" y="1041"/>
                  </a:lnTo>
                  <a:lnTo>
                    <a:pt x="3742" y="1032"/>
                  </a:lnTo>
                  <a:lnTo>
                    <a:pt x="3672" y="1017"/>
                  </a:lnTo>
                  <a:lnTo>
                    <a:pt x="3603" y="1001"/>
                  </a:lnTo>
                  <a:lnTo>
                    <a:pt x="3531" y="982"/>
                  </a:lnTo>
                  <a:lnTo>
                    <a:pt x="3459" y="959"/>
                  </a:lnTo>
                  <a:lnTo>
                    <a:pt x="3382" y="933"/>
                  </a:lnTo>
                  <a:lnTo>
                    <a:pt x="3306" y="906"/>
                  </a:lnTo>
                  <a:lnTo>
                    <a:pt x="3228" y="873"/>
                  </a:lnTo>
                  <a:lnTo>
                    <a:pt x="3228" y="873"/>
                  </a:lnTo>
                  <a:lnTo>
                    <a:pt x="3071" y="809"/>
                  </a:lnTo>
                  <a:lnTo>
                    <a:pt x="2920" y="748"/>
                  </a:lnTo>
                  <a:lnTo>
                    <a:pt x="2776" y="693"/>
                  </a:lnTo>
                  <a:lnTo>
                    <a:pt x="2634" y="641"/>
                  </a:lnTo>
                  <a:lnTo>
                    <a:pt x="2499" y="596"/>
                  </a:lnTo>
                  <a:lnTo>
                    <a:pt x="2367" y="552"/>
                  </a:lnTo>
                  <a:lnTo>
                    <a:pt x="2241" y="515"/>
                  </a:lnTo>
                  <a:lnTo>
                    <a:pt x="2119" y="483"/>
                  </a:lnTo>
                  <a:lnTo>
                    <a:pt x="2001" y="454"/>
                  </a:lnTo>
                  <a:lnTo>
                    <a:pt x="1886" y="428"/>
                  </a:lnTo>
                  <a:lnTo>
                    <a:pt x="1776" y="407"/>
                  </a:lnTo>
                  <a:lnTo>
                    <a:pt x="1669" y="391"/>
                  </a:lnTo>
                  <a:lnTo>
                    <a:pt x="1565" y="378"/>
                  </a:lnTo>
                  <a:lnTo>
                    <a:pt x="1465" y="370"/>
                  </a:lnTo>
                  <a:lnTo>
                    <a:pt x="1368" y="365"/>
                  </a:lnTo>
                  <a:lnTo>
                    <a:pt x="1273" y="363"/>
                  </a:lnTo>
                  <a:lnTo>
                    <a:pt x="1182" y="366"/>
                  </a:lnTo>
                  <a:lnTo>
                    <a:pt x="1091" y="371"/>
                  </a:lnTo>
                  <a:lnTo>
                    <a:pt x="1005" y="381"/>
                  </a:lnTo>
                  <a:lnTo>
                    <a:pt x="919" y="396"/>
                  </a:lnTo>
                  <a:lnTo>
                    <a:pt x="837" y="412"/>
                  </a:lnTo>
                  <a:lnTo>
                    <a:pt x="755" y="433"/>
                  </a:lnTo>
                  <a:lnTo>
                    <a:pt x="676" y="455"/>
                  </a:lnTo>
                  <a:lnTo>
                    <a:pt x="597" y="483"/>
                  </a:lnTo>
                  <a:lnTo>
                    <a:pt x="521" y="512"/>
                  </a:lnTo>
                  <a:lnTo>
                    <a:pt x="444" y="546"/>
                  </a:lnTo>
                  <a:lnTo>
                    <a:pt x="369" y="581"/>
                  </a:lnTo>
                  <a:lnTo>
                    <a:pt x="294" y="620"/>
                  </a:lnTo>
                  <a:lnTo>
                    <a:pt x="221" y="662"/>
                  </a:lnTo>
                  <a:lnTo>
                    <a:pt x="147" y="707"/>
                  </a:lnTo>
                  <a:lnTo>
                    <a:pt x="74" y="754"/>
                  </a:lnTo>
                  <a:lnTo>
                    <a:pt x="0" y="80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spcBef>
                  <a:spcPct val="50000"/>
                </a:spcBef>
              </a:pPr>
              <a:endParaRPr lang="ko-KR" altLang="en-US" sz="1000" b="1" dirty="0" smtClean="0">
                <a:solidFill>
                  <a:srgbClr val="000000"/>
                </a:solidFill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79" name="Freeform 43"/>
            <p:cNvSpPr>
              <a:spLocks/>
            </p:cNvSpPr>
            <p:nvPr userDrawn="1"/>
          </p:nvSpPr>
          <p:spPr bwMode="auto">
            <a:xfrm>
              <a:off x="1029" y="1055"/>
              <a:ext cx="5404" cy="545"/>
            </a:xfrm>
            <a:custGeom>
              <a:avLst/>
              <a:gdLst/>
              <a:ahLst/>
              <a:cxnLst>
                <a:cxn ang="0">
                  <a:pos x="5404" y="0"/>
                </a:cxn>
                <a:cxn ang="0">
                  <a:pos x="5380" y="68"/>
                </a:cxn>
                <a:cxn ang="0">
                  <a:pos x="5350" y="144"/>
                </a:cxn>
                <a:cxn ang="0">
                  <a:pos x="5304" y="241"/>
                </a:cxn>
                <a:cxn ang="0">
                  <a:pos x="5243" y="352"/>
                </a:cxn>
                <a:cxn ang="0">
                  <a:pos x="5165" y="473"/>
                </a:cxn>
                <a:cxn ang="0">
                  <a:pos x="5096" y="566"/>
                </a:cxn>
                <a:cxn ang="0">
                  <a:pos x="5043" y="627"/>
                </a:cxn>
                <a:cxn ang="0">
                  <a:pos x="4986" y="688"/>
                </a:cxn>
                <a:cxn ang="0">
                  <a:pos x="4924" y="748"/>
                </a:cxn>
                <a:cxn ang="0">
                  <a:pos x="4857" y="805"/>
                </a:cxn>
                <a:cxn ang="0">
                  <a:pos x="4785" y="858"/>
                </a:cxn>
                <a:cxn ang="0">
                  <a:pos x="4707" y="908"/>
                </a:cxn>
                <a:cxn ang="0">
                  <a:pos x="4624" y="955"/>
                </a:cxn>
                <a:cxn ang="0">
                  <a:pos x="4535" y="995"/>
                </a:cxn>
                <a:cxn ang="0">
                  <a:pos x="4440" y="1029"/>
                </a:cxn>
                <a:cxn ang="0">
                  <a:pos x="4340" y="1056"/>
                </a:cxn>
                <a:cxn ang="0">
                  <a:pos x="4233" y="1076"/>
                </a:cxn>
                <a:cxn ang="0">
                  <a:pos x="4121" y="1089"/>
                </a:cxn>
                <a:cxn ang="0">
                  <a:pos x="4002" y="1092"/>
                </a:cxn>
                <a:cxn ang="0">
                  <a:pos x="3877" y="1085"/>
                </a:cxn>
                <a:cxn ang="0">
                  <a:pos x="3745" y="1069"/>
                </a:cxn>
                <a:cxn ang="0">
                  <a:pos x="3606" y="1042"/>
                </a:cxn>
                <a:cxn ang="0">
                  <a:pos x="3460" y="1003"/>
                </a:cxn>
                <a:cxn ang="0">
                  <a:pos x="3307" y="951"/>
                </a:cxn>
                <a:cxn ang="0">
                  <a:pos x="3228" y="921"/>
                </a:cxn>
                <a:cxn ang="0">
                  <a:pos x="2919" y="801"/>
                </a:cxn>
                <a:cxn ang="0">
                  <a:pos x="2631" y="701"/>
                </a:cxn>
                <a:cxn ang="0">
                  <a:pos x="2363" y="617"/>
                </a:cxn>
                <a:cxn ang="0">
                  <a:pos x="2113" y="551"/>
                </a:cxn>
                <a:cxn ang="0">
                  <a:pos x="1880" y="501"/>
                </a:cxn>
                <a:cxn ang="0">
                  <a:pos x="1662" y="469"/>
                </a:cxn>
                <a:cxn ang="0">
                  <a:pos x="1458" y="451"/>
                </a:cxn>
                <a:cxn ang="0">
                  <a:pos x="1266" y="448"/>
                </a:cxn>
                <a:cxn ang="0">
                  <a:pos x="1085" y="461"/>
                </a:cxn>
                <a:cxn ang="0">
                  <a:pos x="914" y="488"/>
                </a:cxn>
                <a:cxn ang="0">
                  <a:pos x="750" y="528"/>
                </a:cxn>
                <a:cxn ang="0">
                  <a:pos x="593" y="582"/>
                </a:cxn>
                <a:cxn ang="0">
                  <a:pos x="440" y="648"/>
                </a:cxn>
                <a:cxn ang="0">
                  <a:pos x="292" y="727"/>
                </a:cxn>
                <a:cxn ang="0">
                  <a:pos x="146" y="817"/>
                </a:cxn>
                <a:cxn ang="0">
                  <a:pos x="0" y="918"/>
                </a:cxn>
              </a:cxnLst>
              <a:rect l="0" t="0" r="r" b="b"/>
              <a:pathLst>
                <a:path w="5404" h="1092">
                  <a:moveTo>
                    <a:pt x="5404" y="0"/>
                  </a:moveTo>
                  <a:lnTo>
                    <a:pt x="5404" y="0"/>
                  </a:lnTo>
                  <a:lnTo>
                    <a:pt x="5398" y="18"/>
                  </a:lnTo>
                  <a:lnTo>
                    <a:pt x="5380" y="68"/>
                  </a:lnTo>
                  <a:lnTo>
                    <a:pt x="5366" y="104"/>
                  </a:lnTo>
                  <a:lnTo>
                    <a:pt x="5350" y="144"/>
                  </a:lnTo>
                  <a:lnTo>
                    <a:pt x="5329" y="191"/>
                  </a:lnTo>
                  <a:lnTo>
                    <a:pt x="5304" y="241"/>
                  </a:lnTo>
                  <a:lnTo>
                    <a:pt x="5275" y="294"/>
                  </a:lnTo>
                  <a:lnTo>
                    <a:pt x="5243" y="352"/>
                  </a:lnTo>
                  <a:lnTo>
                    <a:pt x="5207" y="412"/>
                  </a:lnTo>
                  <a:lnTo>
                    <a:pt x="5165" y="473"/>
                  </a:lnTo>
                  <a:lnTo>
                    <a:pt x="5119" y="535"/>
                  </a:lnTo>
                  <a:lnTo>
                    <a:pt x="5096" y="566"/>
                  </a:lnTo>
                  <a:lnTo>
                    <a:pt x="5069" y="596"/>
                  </a:lnTo>
                  <a:lnTo>
                    <a:pt x="5043" y="627"/>
                  </a:lnTo>
                  <a:lnTo>
                    <a:pt x="5015" y="658"/>
                  </a:lnTo>
                  <a:lnTo>
                    <a:pt x="4986" y="688"/>
                  </a:lnTo>
                  <a:lnTo>
                    <a:pt x="4955" y="719"/>
                  </a:lnTo>
                  <a:lnTo>
                    <a:pt x="4924" y="748"/>
                  </a:lnTo>
                  <a:lnTo>
                    <a:pt x="4892" y="777"/>
                  </a:lnTo>
                  <a:lnTo>
                    <a:pt x="4857" y="805"/>
                  </a:lnTo>
                  <a:lnTo>
                    <a:pt x="4821" y="832"/>
                  </a:lnTo>
                  <a:lnTo>
                    <a:pt x="4785" y="858"/>
                  </a:lnTo>
                  <a:lnTo>
                    <a:pt x="4746" y="884"/>
                  </a:lnTo>
                  <a:lnTo>
                    <a:pt x="4707" y="908"/>
                  </a:lnTo>
                  <a:lnTo>
                    <a:pt x="4667" y="932"/>
                  </a:lnTo>
                  <a:lnTo>
                    <a:pt x="4624" y="955"/>
                  </a:lnTo>
                  <a:lnTo>
                    <a:pt x="4581" y="974"/>
                  </a:lnTo>
                  <a:lnTo>
                    <a:pt x="4535" y="995"/>
                  </a:lnTo>
                  <a:lnTo>
                    <a:pt x="4489" y="1013"/>
                  </a:lnTo>
                  <a:lnTo>
                    <a:pt x="4440" y="1029"/>
                  </a:lnTo>
                  <a:lnTo>
                    <a:pt x="4390" y="1043"/>
                  </a:lnTo>
                  <a:lnTo>
                    <a:pt x="4340" y="1056"/>
                  </a:lnTo>
                  <a:lnTo>
                    <a:pt x="4288" y="1068"/>
                  </a:lnTo>
                  <a:lnTo>
                    <a:pt x="4233" y="1076"/>
                  </a:lnTo>
                  <a:lnTo>
                    <a:pt x="4178" y="1084"/>
                  </a:lnTo>
                  <a:lnTo>
                    <a:pt x="4121" y="1089"/>
                  </a:lnTo>
                  <a:lnTo>
                    <a:pt x="4063" y="1092"/>
                  </a:lnTo>
                  <a:lnTo>
                    <a:pt x="4002" y="1092"/>
                  </a:lnTo>
                  <a:lnTo>
                    <a:pt x="3941" y="1090"/>
                  </a:lnTo>
                  <a:lnTo>
                    <a:pt x="3877" y="1085"/>
                  </a:lnTo>
                  <a:lnTo>
                    <a:pt x="3811" y="1079"/>
                  </a:lnTo>
                  <a:lnTo>
                    <a:pt x="3745" y="1069"/>
                  </a:lnTo>
                  <a:lnTo>
                    <a:pt x="3675" y="1058"/>
                  </a:lnTo>
                  <a:lnTo>
                    <a:pt x="3606" y="1042"/>
                  </a:lnTo>
                  <a:lnTo>
                    <a:pt x="3534" y="1024"/>
                  </a:lnTo>
                  <a:lnTo>
                    <a:pt x="3460" y="1003"/>
                  </a:lnTo>
                  <a:lnTo>
                    <a:pt x="3384" y="979"/>
                  </a:lnTo>
                  <a:lnTo>
                    <a:pt x="3307" y="951"/>
                  </a:lnTo>
                  <a:lnTo>
                    <a:pt x="3228" y="921"/>
                  </a:lnTo>
                  <a:lnTo>
                    <a:pt x="3228" y="921"/>
                  </a:lnTo>
                  <a:lnTo>
                    <a:pt x="3071" y="859"/>
                  </a:lnTo>
                  <a:lnTo>
                    <a:pt x="2919" y="801"/>
                  </a:lnTo>
                  <a:lnTo>
                    <a:pt x="2773" y="750"/>
                  </a:lnTo>
                  <a:lnTo>
                    <a:pt x="2631" y="701"/>
                  </a:lnTo>
                  <a:lnTo>
                    <a:pt x="2495" y="656"/>
                  </a:lnTo>
                  <a:lnTo>
                    <a:pt x="2363" y="617"/>
                  </a:lnTo>
                  <a:lnTo>
                    <a:pt x="2237" y="582"/>
                  </a:lnTo>
                  <a:lnTo>
                    <a:pt x="2113" y="551"/>
                  </a:lnTo>
                  <a:lnTo>
                    <a:pt x="1995" y="524"/>
                  </a:lnTo>
                  <a:lnTo>
                    <a:pt x="1880" y="501"/>
                  </a:lnTo>
                  <a:lnTo>
                    <a:pt x="1769" y="483"/>
                  </a:lnTo>
                  <a:lnTo>
                    <a:pt x="1662" y="469"/>
                  </a:lnTo>
                  <a:lnTo>
                    <a:pt x="1558" y="457"/>
                  </a:lnTo>
                  <a:lnTo>
                    <a:pt x="1458" y="451"/>
                  </a:lnTo>
                  <a:lnTo>
                    <a:pt x="1361" y="448"/>
                  </a:lnTo>
                  <a:lnTo>
                    <a:pt x="1266" y="448"/>
                  </a:lnTo>
                  <a:lnTo>
                    <a:pt x="1175" y="453"/>
                  </a:lnTo>
                  <a:lnTo>
                    <a:pt x="1085" y="461"/>
                  </a:lnTo>
                  <a:lnTo>
                    <a:pt x="998" y="472"/>
                  </a:lnTo>
                  <a:lnTo>
                    <a:pt x="914" y="488"/>
                  </a:lnTo>
                  <a:lnTo>
                    <a:pt x="830" y="506"/>
                  </a:lnTo>
                  <a:lnTo>
                    <a:pt x="750" y="528"/>
                  </a:lnTo>
                  <a:lnTo>
                    <a:pt x="671" y="553"/>
                  </a:lnTo>
                  <a:lnTo>
                    <a:pt x="593" y="582"/>
                  </a:lnTo>
                  <a:lnTo>
                    <a:pt x="517" y="614"/>
                  </a:lnTo>
                  <a:lnTo>
                    <a:pt x="440" y="648"/>
                  </a:lnTo>
                  <a:lnTo>
                    <a:pt x="365" y="687"/>
                  </a:lnTo>
                  <a:lnTo>
                    <a:pt x="292" y="727"/>
                  </a:lnTo>
                  <a:lnTo>
                    <a:pt x="218" y="771"/>
                  </a:lnTo>
                  <a:lnTo>
                    <a:pt x="146" y="817"/>
                  </a:lnTo>
                  <a:lnTo>
                    <a:pt x="72" y="866"/>
                  </a:lnTo>
                  <a:lnTo>
                    <a:pt x="0" y="91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spcBef>
                  <a:spcPct val="50000"/>
                </a:spcBef>
              </a:pPr>
              <a:endParaRPr lang="ko-KR" altLang="en-US" sz="1000" b="1" dirty="0" smtClean="0">
                <a:solidFill>
                  <a:srgbClr val="000000"/>
                </a:solidFill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80" name="Freeform 44"/>
            <p:cNvSpPr>
              <a:spLocks/>
            </p:cNvSpPr>
            <p:nvPr userDrawn="1"/>
          </p:nvSpPr>
          <p:spPr bwMode="auto">
            <a:xfrm>
              <a:off x="1067" y="1026"/>
              <a:ext cx="5390" cy="562"/>
            </a:xfrm>
            <a:custGeom>
              <a:avLst/>
              <a:gdLst/>
              <a:ahLst/>
              <a:cxnLst>
                <a:cxn ang="0">
                  <a:pos x="5390" y="0"/>
                </a:cxn>
                <a:cxn ang="0">
                  <a:pos x="5366" y="70"/>
                </a:cxn>
                <a:cxn ang="0">
                  <a:pos x="5337" y="147"/>
                </a:cxn>
                <a:cxn ang="0">
                  <a:pos x="5292" y="244"/>
                </a:cxn>
                <a:cxn ang="0">
                  <a:pos x="5233" y="357"/>
                </a:cxn>
                <a:cxn ang="0">
                  <a:pos x="5158" y="480"/>
                </a:cxn>
                <a:cxn ang="0">
                  <a:pos x="5088" y="575"/>
                </a:cxn>
                <a:cxn ang="0">
                  <a:pos x="5037" y="638"/>
                </a:cxn>
                <a:cxn ang="0">
                  <a:pos x="4981" y="701"/>
                </a:cxn>
                <a:cxn ang="0">
                  <a:pos x="4920" y="762"/>
                </a:cxn>
                <a:cxn ang="0">
                  <a:pos x="4854" y="821"/>
                </a:cxn>
                <a:cxn ang="0">
                  <a:pos x="4783" y="875"/>
                </a:cxn>
                <a:cxn ang="0">
                  <a:pos x="4705" y="927"/>
                </a:cxn>
                <a:cxn ang="0">
                  <a:pos x="4623" y="976"/>
                </a:cxn>
                <a:cxn ang="0">
                  <a:pos x="4534" y="1018"/>
                </a:cxn>
                <a:cxn ang="0">
                  <a:pos x="4441" y="1053"/>
                </a:cxn>
                <a:cxn ang="0">
                  <a:pos x="4341" y="1084"/>
                </a:cxn>
                <a:cxn ang="0">
                  <a:pos x="4234" y="1106"/>
                </a:cxn>
                <a:cxn ang="0">
                  <a:pos x="4122" y="1121"/>
                </a:cxn>
                <a:cxn ang="0">
                  <a:pos x="4004" y="1126"/>
                </a:cxn>
                <a:cxn ang="0">
                  <a:pos x="3878" y="1122"/>
                </a:cxn>
                <a:cxn ang="0">
                  <a:pos x="3746" y="1110"/>
                </a:cxn>
                <a:cxn ang="0">
                  <a:pos x="3607" y="1084"/>
                </a:cxn>
                <a:cxn ang="0">
                  <a:pos x="3460" y="1048"/>
                </a:cxn>
                <a:cxn ang="0">
                  <a:pos x="3307" y="1000"/>
                </a:cxn>
                <a:cxn ang="0">
                  <a:pos x="3228" y="971"/>
                </a:cxn>
                <a:cxn ang="0">
                  <a:pos x="2917" y="856"/>
                </a:cxn>
                <a:cxn ang="0">
                  <a:pos x="2628" y="761"/>
                </a:cxn>
                <a:cxn ang="0">
                  <a:pos x="2359" y="682"/>
                </a:cxn>
                <a:cxn ang="0">
                  <a:pos x="2107" y="620"/>
                </a:cxn>
                <a:cxn ang="0">
                  <a:pos x="1873" y="575"/>
                </a:cxn>
                <a:cxn ang="0">
                  <a:pos x="1655" y="548"/>
                </a:cxn>
                <a:cxn ang="0">
                  <a:pos x="1451" y="533"/>
                </a:cxn>
                <a:cxn ang="0">
                  <a:pos x="1259" y="535"/>
                </a:cxn>
                <a:cxn ang="0">
                  <a:pos x="1077" y="551"/>
                </a:cxn>
                <a:cxn ang="0">
                  <a:pos x="906" y="582"/>
                </a:cxn>
                <a:cxn ang="0">
                  <a:pos x="744" y="625"/>
                </a:cxn>
                <a:cxn ang="0">
                  <a:pos x="587" y="683"/>
                </a:cxn>
                <a:cxn ang="0">
                  <a:pos x="436" y="753"/>
                </a:cxn>
                <a:cxn ang="0">
                  <a:pos x="288" y="835"/>
                </a:cxn>
                <a:cxn ang="0">
                  <a:pos x="144" y="929"/>
                </a:cxn>
                <a:cxn ang="0">
                  <a:pos x="0" y="1034"/>
                </a:cxn>
              </a:cxnLst>
              <a:rect l="0" t="0" r="r" b="b"/>
              <a:pathLst>
                <a:path w="5390" h="1126">
                  <a:moveTo>
                    <a:pt x="5390" y="0"/>
                  </a:moveTo>
                  <a:lnTo>
                    <a:pt x="5390" y="0"/>
                  </a:lnTo>
                  <a:lnTo>
                    <a:pt x="5384" y="18"/>
                  </a:lnTo>
                  <a:lnTo>
                    <a:pt x="5366" y="70"/>
                  </a:lnTo>
                  <a:lnTo>
                    <a:pt x="5353" y="105"/>
                  </a:lnTo>
                  <a:lnTo>
                    <a:pt x="5337" y="147"/>
                  </a:lnTo>
                  <a:lnTo>
                    <a:pt x="5316" y="192"/>
                  </a:lnTo>
                  <a:lnTo>
                    <a:pt x="5292" y="244"/>
                  </a:lnTo>
                  <a:lnTo>
                    <a:pt x="5265" y="299"/>
                  </a:lnTo>
                  <a:lnTo>
                    <a:pt x="5233" y="357"/>
                  </a:lnTo>
                  <a:lnTo>
                    <a:pt x="5198" y="418"/>
                  </a:lnTo>
                  <a:lnTo>
                    <a:pt x="5158" y="480"/>
                  </a:lnTo>
                  <a:lnTo>
                    <a:pt x="5113" y="544"/>
                  </a:lnTo>
                  <a:lnTo>
                    <a:pt x="5088" y="575"/>
                  </a:lnTo>
                  <a:lnTo>
                    <a:pt x="5063" y="607"/>
                  </a:lnTo>
                  <a:lnTo>
                    <a:pt x="5037" y="638"/>
                  </a:lnTo>
                  <a:lnTo>
                    <a:pt x="5011" y="670"/>
                  </a:lnTo>
                  <a:lnTo>
                    <a:pt x="4981" y="701"/>
                  </a:lnTo>
                  <a:lnTo>
                    <a:pt x="4951" y="732"/>
                  </a:lnTo>
                  <a:lnTo>
                    <a:pt x="4920" y="762"/>
                  </a:lnTo>
                  <a:lnTo>
                    <a:pt x="4888" y="791"/>
                  </a:lnTo>
                  <a:lnTo>
                    <a:pt x="4854" y="821"/>
                  </a:lnTo>
                  <a:lnTo>
                    <a:pt x="4819" y="848"/>
                  </a:lnTo>
                  <a:lnTo>
                    <a:pt x="4783" y="875"/>
                  </a:lnTo>
                  <a:lnTo>
                    <a:pt x="4745" y="903"/>
                  </a:lnTo>
                  <a:lnTo>
                    <a:pt x="4705" y="927"/>
                  </a:lnTo>
                  <a:lnTo>
                    <a:pt x="4665" y="951"/>
                  </a:lnTo>
                  <a:lnTo>
                    <a:pt x="4623" y="976"/>
                  </a:lnTo>
                  <a:lnTo>
                    <a:pt x="4580" y="997"/>
                  </a:lnTo>
                  <a:lnTo>
                    <a:pt x="4534" y="1018"/>
                  </a:lnTo>
                  <a:lnTo>
                    <a:pt x="4488" y="1037"/>
                  </a:lnTo>
                  <a:lnTo>
                    <a:pt x="4441" y="1053"/>
                  </a:lnTo>
                  <a:lnTo>
                    <a:pt x="4391" y="1069"/>
                  </a:lnTo>
                  <a:lnTo>
                    <a:pt x="4341" y="1084"/>
                  </a:lnTo>
                  <a:lnTo>
                    <a:pt x="4289" y="1095"/>
                  </a:lnTo>
                  <a:lnTo>
                    <a:pt x="4234" y="1106"/>
                  </a:lnTo>
                  <a:lnTo>
                    <a:pt x="4179" y="1114"/>
                  </a:lnTo>
                  <a:lnTo>
                    <a:pt x="4122" y="1121"/>
                  </a:lnTo>
                  <a:lnTo>
                    <a:pt x="4064" y="1124"/>
                  </a:lnTo>
                  <a:lnTo>
                    <a:pt x="4004" y="1126"/>
                  </a:lnTo>
                  <a:lnTo>
                    <a:pt x="3941" y="1126"/>
                  </a:lnTo>
                  <a:lnTo>
                    <a:pt x="3878" y="1122"/>
                  </a:lnTo>
                  <a:lnTo>
                    <a:pt x="3812" y="1118"/>
                  </a:lnTo>
                  <a:lnTo>
                    <a:pt x="3746" y="1110"/>
                  </a:lnTo>
                  <a:lnTo>
                    <a:pt x="3676" y="1098"/>
                  </a:lnTo>
                  <a:lnTo>
                    <a:pt x="3607" y="1084"/>
                  </a:lnTo>
                  <a:lnTo>
                    <a:pt x="3535" y="1068"/>
                  </a:lnTo>
                  <a:lnTo>
                    <a:pt x="3460" y="1048"/>
                  </a:lnTo>
                  <a:lnTo>
                    <a:pt x="3385" y="1026"/>
                  </a:lnTo>
                  <a:lnTo>
                    <a:pt x="3307" y="1000"/>
                  </a:lnTo>
                  <a:lnTo>
                    <a:pt x="3228" y="971"/>
                  </a:lnTo>
                  <a:lnTo>
                    <a:pt x="3228" y="971"/>
                  </a:lnTo>
                  <a:lnTo>
                    <a:pt x="3069" y="911"/>
                  </a:lnTo>
                  <a:lnTo>
                    <a:pt x="2917" y="856"/>
                  </a:lnTo>
                  <a:lnTo>
                    <a:pt x="2770" y="806"/>
                  </a:lnTo>
                  <a:lnTo>
                    <a:pt x="2628" y="761"/>
                  </a:lnTo>
                  <a:lnTo>
                    <a:pt x="2491" y="719"/>
                  </a:lnTo>
                  <a:lnTo>
                    <a:pt x="2359" y="682"/>
                  </a:lnTo>
                  <a:lnTo>
                    <a:pt x="2231" y="649"/>
                  </a:lnTo>
                  <a:lnTo>
                    <a:pt x="2107" y="620"/>
                  </a:lnTo>
                  <a:lnTo>
                    <a:pt x="1988" y="596"/>
                  </a:lnTo>
                  <a:lnTo>
                    <a:pt x="1873" y="575"/>
                  </a:lnTo>
                  <a:lnTo>
                    <a:pt x="1762" y="559"/>
                  </a:lnTo>
                  <a:lnTo>
                    <a:pt x="1655" y="548"/>
                  </a:lnTo>
                  <a:lnTo>
                    <a:pt x="1551" y="538"/>
                  </a:lnTo>
                  <a:lnTo>
                    <a:pt x="1451" y="533"/>
                  </a:lnTo>
                  <a:lnTo>
                    <a:pt x="1353" y="533"/>
                  </a:lnTo>
                  <a:lnTo>
                    <a:pt x="1259" y="535"/>
                  </a:lnTo>
                  <a:lnTo>
                    <a:pt x="1166" y="541"/>
                  </a:lnTo>
                  <a:lnTo>
                    <a:pt x="1077" y="551"/>
                  </a:lnTo>
                  <a:lnTo>
                    <a:pt x="991" y="565"/>
                  </a:lnTo>
                  <a:lnTo>
                    <a:pt x="906" y="582"/>
                  </a:lnTo>
                  <a:lnTo>
                    <a:pt x="824" y="603"/>
                  </a:lnTo>
                  <a:lnTo>
                    <a:pt x="744" y="625"/>
                  </a:lnTo>
                  <a:lnTo>
                    <a:pt x="665" y="653"/>
                  </a:lnTo>
                  <a:lnTo>
                    <a:pt x="587" y="683"/>
                  </a:lnTo>
                  <a:lnTo>
                    <a:pt x="511" y="716"/>
                  </a:lnTo>
                  <a:lnTo>
                    <a:pt x="436" y="753"/>
                  </a:lnTo>
                  <a:lnTo>
                    <a:pt x="362" y="791"/>
                  </a:lnTo>
                  <a:lnTo>
                    <a:pt x="288" y="835"/>
                  </a:lnTo>
                  <a:lnTo>
                    <a:pt x="216" y="880"/>
                  </a:lnTo>
                  <a:lnTo>
                    <a:pt x="144" y="929"/>
                  </a:lnTo>
                  <a:lnTo>
                    <a:pt x="72" y="979"/>
                  </a:lnTo>
                  <a:lnTo>
                    <a:pt x="0" y="103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spcBef>
                  <a:spcPct val="50000"/>
                </a:spcBef>
              </a:pPr>
              <a:endParaRPr lang="ko-KR" altLang="en-US" sz="1000" b="1" dirty="0" smtClean="0">
                <a:solidFill>
                  <a:srgbClr val="000000"/>
                </a:solidFill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81" name="Freeform 45"/>
            <p:cNvSpPr>
              <a:spLocks/>
            </p:cNvSpPr>
            <p:nvPr userDrawn="1"/>
          </p:nvSpPr>
          <p:spPr bwMode="auto">
            <a:xfrm>
              <a:off x="1106" y="997"/>
              <a:ext cx="5373" cy="580"/>
            </a:xfrm>
            <a:custGeom>
              <a:avLst/>
              <a:gdLst/>
              <a:ahLst/>
              <a:cxnLst>
                <a:cxn ang="0">
                  <a:pos x="5373" y="0"/>
                </a:cxn>
                <a:cxn ang="0">
                  <a:pos x="5351" y="69"/>
                </a:cxn>
                <a:cxn ang="0">
                  <a:pos x="5323" y="147"/>
                </a:cxn>
                <a:cxn ang="0">
                  <a:pos x="5280" y="247"/>
                </a:cxn>
                <a:cxn ang="0">
                  <a:pos x="5221" y="361"/>
                </a:cxn>
                <a:cxn ang="0">
                  <a:pos x="5148" y="486"/>
                </a:cxn>
                <a:cxn ang="0">
                  <a:pos x="5081" y="583"/>
                </a:cxn>
                <a:cxn ang="0">
                  <a:pos x="5031" y="647"/>
                </a:cxn>
                <a:cxn ang="0">
                  <a:pos x="4976" y="712"/>
                </a:cxn>
                <a:cxn ang="0">
                  <a:pos x="4916" y="773"/>
                </a:cxn>
                <a:cxn ang="0">
                  <a:pos x="4849" y="833"/>
                </a:cxn>
                <a:cxn ang="0">
                  <a:pos x="4780" y="891"/>
                </a:cxn>
                <a:cxn ang="0">
                  <a:pos x="4704" y="944"/>
                </a:cxn>
                <a:cxn ang="0">
                  <a:pos x="4622" y="994"/>
                </a:cxn>
                <a:cxn ang="0">
                  <a:pos x="4534" y="1038"/>
                </a:cxn>
                <a:cxn ang="0">
                  <a:pos x="4441" y="1077"/>
                </a:cxn>
                <a:cxn ang="0">
                  <a:pos x="4341" y="1109"/>
                </a:cxn>
                <a:cxn ang="0">
                  <a:pos x="4236" y="1133"/>
                </a:cxn>
                <a:cxn ang="0">
                  <a:pos x="4123" y="1149"/>
                </a:cxn>
                <a:cxn ang="0">
                  <a:pos x="4004" y="1159"/>
                </a:cxn>
                <a:cxn ang="0">
                  <a:pos x="3879" y="1157"/>
                </a:cxn>
                <a:cxn ang="0">
                  <a:pos x="3746" y="1146"/>
                </a:cxn>
                <a:cxn ang="0">
                  <a:pos x="3607" y="1124"/>
                </a:cxn>
                <a:cxn ang="0">
                  <a:pos x="3460" y="1091"/>
                </a:cxn>
                <a:cxn ang="0">
                  <a:pos x="3305" y="1044"/>
                </a:cxn>
                <a:cxn ang="0">
                  <a:pos x="3226" y="1017"/>
                </a:cxn>
                <a:cxn ang="0">
                  <a:pos x="2914" y="909"/>
                </a:cxn>
                <a:cxn ang="0">
                  <a:pos x="2622" y="818"/>
                </a:cxn>
                <a:cxn ang="0">
                  <a:pos x="2353" y="746"/>
                </a:cxn>
                <a:cxn ang="0">
                  <a:pos x="2100" y="689"/>
                </a:cxn>
                <a:cxn ang="0">
                  <a:pos x="1866" y="649"/>
                </a:cxn>
                <a:cxn ang="0">
                  <a:pos x="1648" y="625"/>
                </a:cxn>
                <a:cxn ang="0">
                  <a:pos x="1442" y="615"/>
                </a:cxn>
                <a:cxn ang="0">
                  <a:pos x="1251" y="620"/>
                </a:cxn>
                <a:cxn ang="0">
                  <a:pos x="1070" y="641"/>
                </a:cxn>
                <a:cxn ang="0">
                  <a:pos x="899" y="675"/>
                </a:cxn>
                <a:cxn ang="0">
                  <a:pos x="737" y="722"/>
                </a:cxn>
                <a:cxn ang="0">
                  <a:pos x="581" y="783"/>
                </a:cxn>
                <a:cxn ang="0">
                  <a:pos x="431" y="856"/>
                </a:cxn>
                <a:cxn ang="0">
                  <a:pos x="286" y="941"/>
                </a:cxn>
                <a:cxn ang="0">
                  <a:pos x="143" y="1038"/>
                </a:cxn>
                <a:cxn ang="0">
                  <a:pos x="0" y="1146"/>
                </a:cxn>
              </a:cxnLst>
              <a:rect l="0" t="0" r="r" b="b"/>
              <a:pathLst>
                <a:path w="5373" h="1159">
                  <a:moveTo>
                    <a:pt x="5373" y="0"/>
                  </a:moveTo>
                  <a:lnTo>
                    <a:pt x="5373" y="0"/>
                  </a:lnTo>
                  <a:lnTo>
                    <a:pt x="5367" y="18"/>
                  </a:lnTo>
                  <a:lnTo>
                    <a:pt x="5351" y="69"/>
                  </a:lnTo>
                  <a:lnTo>
                    <a:pt x="5338" y="105"/>
                  </a:lnTo>
                  <a:lnTo>
                    <a:pt x="5323" y="147"/>
                  </a:lnTo>
                  <a:lnTo>
                    <a:pt x="5303" y="194"/>
                  </a:lnTo>
                  <a:lnTo>
                    <a:pt x="5280" y="247"/>
                  </a:lnTo>
                  <a:lnTo>
                    <a:pt x="5253" y="302"/>
                  </a:lnTo>
                  <a:lnTo>
                    <a:pt x="5221" y="361"/>
                  </a:lnTo>
                  <a:lnTo>
                    <a:pt x="5187" y="423"/>
                  </a:lnTo>
                  <a:lnTo>
                    <a:pt x="5148" y="486"/>
                  </a:lnTo>
                  <a:lnTo>
                    <a:pt x="5105" y="550"/>
                  </a:lnTo>
                  <a:lnTo>
                    <a:pt x="5081" y="583"/>
                  </a:lnTo>
                  <a:lnTo>
                    <a:pt x="5056" y="615"/>
                  </a:lnTo>
                  <a:lnTo>
                    <a:pt x="5031" y="647"/>
                  </a:lnTo>
                  <a:lnTo>
                    <a:pt x="5003" y="680"/>
                  </a:lnTo>
                  <a:lnTo>
                    <a:pt x="4976" y="712"/>
                  </a:lnTo>
                  <a:lnTo>
                    <a:pt x="4947" y="743"/>
                  </a:lnTo>
                  <a:lnTo>
                    <a:pt x="4916" y="773"/>
                  </a:lnTo>
                  <a:lnTo>
                    <a:pt x="4883" y="804"/>
                  </a:lnTo>
                  <a:lnTo>
                    <a:pt x="4849" y="833"/>
                  </a:lnTo>
                  <a:lnTo>
                    <a:pt x="4815" y="862"/>
                  </a:lnTo>
                  <a:lnTo>
                    <a:pt x="4780" y="891"/>
                  </a:lnTo>
                  <a:lnTo>
                    <a:pt x="4742" y="919"/>
                  </a:lnTo>
                  <a:lnTo>
                    <a:pt x="4704" y="944"/>
                  </a:lnTo>
                  <a:lnTo>
                    <a:pt x="4663" y="970"/>
                  </a:lnTo>
                  <a:lnTo>
                    <a:pt x="4622" y="994"/>
                  </a:lnTo>
                  <a:lnTo>
                    <a:pt x="4579" y="1017"/>
                  </a:lnTo>
                  <a:lnTo>
                    <a:pt x="4534" y="1038"/>
                  </a:lnTo>
                  <a:lnTo>
                    <a:pt x="4488" y="1057"/>
                  </a:lnTo>
                  <a:lnTo>
                    <a:pt x="4441" y="1077"/>
                  </a:lnTo>
                  <a:lnTo>
                    <a:pt x="4391" y="1093"/>
                  </a:lnTo>
                  <a:lnTo>
                    <a:pt x="4341" y="1109"/>
                  </a:lnTo>
                  <a:lnTo>
                    <a:pt x="4288" y="1122"/>
                  </a:lnTo>
                  <a:lnTo>
                    <a:pt x="4236" y="1133"/>
                  </a:lnTo>
                  <a:lnTo>
                    <a:pt x="4180" y="1143"/>
                  </a:lnTo>
                  <a:lnTo>
                    <a:pt x="4123" y="1149"/>
                  </a:lnTo>
                  <a:lnTo>
                    <a:pt x="4065" y="1156"/>
                  </a:lnTo>
                  <a:lnTo>
                    <a:pt x="4004" y="1159"/>
                  </a:lnTo>
                  <a:lnTo>
                    <a:pt x="3943" y="1159"/>
                  </a:lnTo>
                  <a:lnTo>
                    <a:pt x="3879" y="1157"/>
                  </a:lnTo>
                  <a:lnTo>
                    <a:pt x="3814" y="1153"/>
                  </a:lnTo>
                  <a:lnTo>
                    <a:pt x="3746" y="1146"/>
                  </a:lnTo>
                  <a:lnTo>
                    <a:pt x="3677" y="1136"/>
                  </a:lnTo>
                  <a:lnTo>
                    <a:pt x="3607" y="1124"/>
                  </a:lnTo>
                  <a:lnTo>
                    <a:pt x="3534" y="1109"/>
                  </a:lnTo>
                  <a:lnTo>
                    <a:pt x="3460" y="1091"/>
                  </a:lnTo>
                  <a:lnTo>
                    <a:pt x="3383" y="1070"/>
                  </a:lnTo>
                  <a:lnTo>
                    <a:pt x="3305" y="1044"/>
                  </a:lnTo>
                  <a:lnTo>
                    <a:pt x="3226" y="1017"/>
                  </a:lnTo>
                  <a:lnTo>
                    <a:pt x="3226" y="1017"/>
                  </a:lnTo>
                  <a:lnTo>
                    <a:pt x="3067" y="960"/>
                  </a:lnTo>
                  <a:lnTo>
                    <a:pt x="2914" y="909"/>
                  </a:lnTo>
                  <a:lnTo>
                    <a:pt x="2765" y="862"/>
                  </a:lnTo>
                  <a:lnTo>
                    <a:pt x="2622" y="818"/>
                  </a:lnTo>
                  <a:lnTo>
                    <a:pt x="2485" y="780"/>
                  </a:lnTo>
                  <a:lnTo>
                    <a:pt x="2353" y="746"/>
                  </a:lnTo>
                  <a:lnTo>
                    <a:pt x="2224" y="715"/>
                  </a:lnTo>
                  <a:lnTo>
                    <a:pt x="2100" y="689"/>
                  </a:lnTo>
                  <a:lnTo>
                    <a:pt x="1981" y="667"/>
                  </a:lnTo>
                  <a:lnTo>
                    <a:pt x="1866" y="649"/>
                  </a:lnTo>
                  <a:lnTo>
                    <a:pt x="1755" y="634"/>
                  </a:lnTo>
                  <a:lnTo>
                    <a:pt x="1648" y="625"/>
                  </a:lnTo>
                  <a:lnTo>
                    <a:pt x="1543" y="617"/>
                  </a:lnTo>
                  <a:lnTo>
                    <a:pt x="1442" y="615"/>
                  </a:lnTo>
                  <a:lnTo>
                    <a:pt x="1345" y="615"/>
                  </a:lnTo>
                  <a:lnTo>
                    <a:pt x="1251" y="620"/>
                  </a:lnTo>
                  <a:lnTo>
                    <a:pt x="1159" y="628"/>
                  </a:lnTo>
                  <a:lnTo>
                    <a:pt x="1070" y="641"/>
                  </a:lnTo>
                  <a:lnTo>
                    <a:pt x="984" y="655"/>
                  </a:lnTo>
                  <a:lnTo>
                    <a:pt x="899" y="675"/>
                  </a:lnTo>
                  <a:lnTo>
                    <a:pt x="817" y="696"/>
                  </a:lnTo>
                  <a:lnTo>
                    <a:pt x="737" y="722"/>
                  </a:lnTo>
                  <a:lnTo>
                    <a:pt x="659" y="751"/>
                  </a:lnTo>
                  <a:lnTo>
                    <a:pt x="581" y="783"/>
                  </a:lnTo>
                  <a:lnTo>
                    <a:pt x="506" y="817"/>
                  </a:lnTo>
                  <a:lnTo>
                    <a:pt x="431" y="856"/>
                  </a:lnTo>
                  <a:lnTo>
                    <a:pt x="358" y="896"/>
                  </a:lnTo>
                  <a:lnTo>
                    <a:pt x="286" y="941"/>
                  </a:lnTo>
                  <a:lnTo>
                    <a:pt x="213" y="988"/>
                  </a:lnTo>
                  <a:lnTo>
                    <a:pt x="143" y="1038"/>
                  </a:lnTo>
                  <a:lnTo>
                    <a:pt x="70" y="1090"/>
                  </a:lnTo>
                  <a:lnTo>
                    <a:pt x="0" y="114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spcBef>
                  <a:spcPct val="50000"/>
                </a:spcBef>
              </a:pPr>
              <a:endParaRPr lang="ko-KR" altLang="en-US" sz="1000" b="1" dirty="0" smtClean="0">
                <a:solidFill>
                  <a:srgbClr val="000000"/>
                </a:solidFill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82" name="Freeform 46"/>
            <p:cNvSpPr>
              <a:spLocks/>
            </p:cNvSpPr>
            <p:nvPr userDrawn="1"/>
          </p:nvSpPr>
          <p:spPr bwMode="auto">
            <a:xfrm>
              <a:off x="1146" y="968"/>
              <a:ext cx="5355" cy="631"/>
            </a:xfrm>
            <a:custGeom>
              <a:avLst/>
              <a:gdLst/>
              <a:ahLst/>
              <a:cxnLst>
                <a:cxn ang="0">
                  <a:pos x="5355" y="0"/>
                </a:cxn>
                <a:cxn ang="0">
                  <a:pos x="5334" y="71"/>
                </a:cxn>
                <a:cxn ang="0">
                  <a:pos x="5306" y="150"/>
                </a:cxn>
                <a:cxn ang="0">
                  <a:pos x="5266" y="250"/>
                </a:cxn>
                <a:cxn ang="0">
                  <a:pos x="5209" y="366"/>
                </a:cxn>
                <a:cxn ang="0">
                  <a:pos x="5138" y="494"/>
                </a:cxn>
                <a:cxn ang="0">
                  <a:pos x="5072" y="592"/>
                </a:cxn>
                <a:cxn ang="0">
                  <a:pos x="5023" y="658"/>
                </a:cxn>
                <a:cxn ang="0">
                  <a:pos x="4969" y="723"/>
                </a:cxn>
                <a:cxn ang="0">
                  <a:pos x="4909" y="788"/>
                </a:cxn>
                <a:cxn ang="0">
                  <a:pos x="4845" y="849"/>
                </a:cxn>
                <a:cxn ang="0">
                  <a:pos x="4775" y="909"/>
                </a:cxn>
                <a:cxn ang="0">
                  <a:pos x="4700" y="964"/>
                </a:cxn>
                <a:cxn ang="0">
                  <a:pos x="4619" y="1015"/>
                </a:cxn>
                <a:cxn ang="0">
                  <a:pos x="4532" y="1060"/>
                </a:cxn>
                <a:cxn ang="0">
                  <a:pos x="4439" y="1101"/>
                </a:cxn>
                <a:cxn ang="0">
                  <a:pos x="4340" y="1135"/>
                </a:cxn>
                <a:cxn ang="0">
                  <a:pos x="4235" y="1162"/>
                </a:cxn>
                <a:cxn ang="0">
                  <a:pos x="4123" y="1182"/>
                </a:cxn>
                <a:cxn ang="0">
                  <a:pos x="4004" y="1193"/>
                </a:cxn>
                <a:cxn ang="0">
                  <a:pos x="3879" y="1194"/>
                </a:cxn>
                <a:cxn ang="0">
                  <a:pos x="3746" y="1185"/>
                </a:cxn>
                <a:cxn ang="0">
                  <a:pos x="3606" y="1165"/>
                </a:cxn>
                <a:cxn ang="0">
                  <a:pos x="3458" y="1136"/>
                </a:cxn>
                <a:cxn ang="0">
                  <a:pos x="3304" y="1093"/>
                </a:cxn>
                <a:cxn ang="0">
                  <a:pos x="3224" y="1067"/>
                </a:cxn>
                <a:cxn ang="0">
                  <a:pos x="2910" y="965"/>
                </a:cxn>
                <a:cxn ang="0">
                  <a:pos x="2618" y="880"/>
                </a:cxn>
                <a:cxn ang="0">
                  <a:pos x="2346" y="812"/>
                </a:cxn>
                <a:cxn ang="0">
                  <a:pos x="2094" y="760"/>
                </a:cxn>
                <a:cxn ang="0">
                  <a:pos x="1859" y="723"/>
                </a:cxn>
                <a:cxn ang="0">
                  <a:pos x="1640" y="704"/>
                </a:cxn>
                <a:cxn ang="0">
                  <a:pos x="1434" y="699"/>
                </a:cxn>
                <a:cxn ang="0">
                  <a:pos x="1242" y="707"/>
                </a:cxn>
                <a:cxn ang="0">
                  <a:pos x="1063" y="731"/>
                </a:cxn>
                <a:cxn ang="0">
                  <a:pos x="893" y="768"/>
                </a:cxn>
                <a:cxn ang="0">
                  <a:pos x="732" y="820"/>
                </a:cxn>
                <a:cxn ang="0">
                  <a:pos x="576" y="884"/>
                </a:cxn>
                <a:cxn ang="0">
                  <a:pos x="427" y="960"/>
                </a:cxn>
                <a:cxn ang="0">
                  <a:pos x="283" y="1049"/>
                </a:cxn>
                <a:cxn ang="0">
                  <a:pos x="141" y="1149"/>
                </a:cxn>
                <a:cxn ang="0">
                  <a:pos x="0" y="1261"/>
                </a:cxn>
              </a:cxnLst>
              <a:rect l="0" t="0" r="r" b="b"/>
              <a:pathLst>
                <a:path w="5355" h="1261">
                  <a:moveTo>
                    <a:pt x="5355" y="0"/>
                  </a:moveTo>
                  <a:lnTo>
                    <a:pt x="5355" y="0"/>
                  </a:lnTo>
                  <a:lnTo>
                    <a:pt x="5349" y="19"/>
                  </a:lnTo>
                  <a:lnTo>
                    <a:pt x="5334" y="71"/>
                  </a:lnTo>
                  <a:lnTo>
                    <a:pt x="5322" y="106"/>
                  </a:lnTo>
                  <a:lnTo>
                    <a:pt x="5306" y="150"/>
                  </a:lnTo>
                  <a:lnTo>
                    <a:pt x="5288" y="197"/>
                  </a:lnTo>
                  <a:lnTo>
                    <a:pt x="5266" y="250"/>
                  </a:lnTo>
                  <a:lnTo>
                    <a:pt x="5240" y="306"/>
                  </a:lnTo>
                  <a:lnTo>
                    <a:pt x="5209" y="366"/>
                  </a:lnTo>
                  <a:lnTo>
                    <a:pt x="5176" y="429"/>
                  </a:lnTo>
                  <a:lnTo>
                    <a:pt x="5138" y="494"/>
                  </a:lnTo>
                  <a:lnTo>
                    <a:pt x="5095" y="560"/>
                  </a:lnTo>
                  <a:lnTo>
                    <a:pt x="5072" y="592"/>
                  </a:lnTo>
                  <a:lnTo>
                    <a:pt x="5048" y="625"/>
                  </a:lnTo>
                  <a:lnTo>
                    <a:pt x="5023" y="658"/>
                  </a:lnTo>
                  <a:lnTo>
                    <a:pt x="4997" y="691"/>
                  </a:lnTo>
                  <a:lnTo>
                    <a:pt x="4969" y="723"/>
                  </a:lnTo>
                  <a:lnTo>
                    <a:pt x="4940" y="755"/>
                  </a:lnTo>
                  <a:lnTo>
                    <a:pt x="4909" y="788"/>
                  </a:lnTo>
                  <a:lnTo>
                    <a:pt x="4877" y="818"/>
                  </a:lnTo>
                  <a:lnTo>
                    <a:pt x="4845" y="849"/>
                  </a:lnTo>
                  <a:lnTo>
                    <a:pt x="4811" y="880"/>
                  </a:lnTo>
                  <a:lnTo>
                    <a:pt x="4775" y="909"/>
                  </a:lnTo>
                  <a:lnTo>
                    <a:pt x="4739" y="936"/>
                  </a:lnTo>
                  <a:lnTo>
                    <a:pt x="4700" y="964"/>
                  </a:lnTo>
                  <a:lnTo>
                    <a:pt x="4661" y="989"/>
                  </a:lnTo>
                  <a:lnTo>
                    <a:pt x="4619" y="1015"/>
                  </a:lnTo>
                  <a:lnTo>
                    <a:pt x="4576" y="1038"/>
                  </a:lnTo>
                  <a:lnTo>
                    <a:pt x="4532" y="1060"/>
                  </a:lnTo>
                  <a:lnTo>
                    <a:pt x="4486" y="1081"/>
                  </a:lnTo>
                  <a:lnTo>
                    <a:pt x="4439" y="1101"/>
                  </a:lnTo>
                  <a:lnTo>
                    <a:pt x="4390" y="1119"/>
                  </a:lnTo>
                  <a:lnTo>
                    <a:pt x="4340" y="1135"/>
                  </a:lnTo>
                  <a:lnTo>
                    <a:pt x="4289" y="1149"/>
                  </a:lnTo>
                  <a:lnTo>
                    <a:pt x="4235" y="1162"/>
                  </a:lnTo>
                  <a:lnTo>
                    <a:pt x="4179" y="1173"/>
                  </a:lnTo>
                  <a:lnTo>
                    <a:pt x="4123" y="1182"/>
                  </a:lnTo>
                  <a:lnTo>
                    <a:pt x="4064" y="1188"/>
                  </a:lnTo>
                  <a:lnTo>
                    <a:pt x="4004" y="1193"/>
                  </a:lnTo>
                  <a:lnTo>
                    <a:pt x="3942" y="1194"/>
                  </a:lnTo>
                  <a:lnTo>
                    <a:pt x="3879" y="1194"/>
                  </a:lnTo>
                  <a:lnTo>
                    <a:pt x="3814" y="1191"/>
                  </a:lnTo>
                  <a:lnTo>
                    <a:pt x="3746" y="1185"/>
                  </a:lnTo>
                  <a:lnTo>
                    <a:pt x="3676" y="1177"/>
                  </a:lnTo>
                  <a:lnTo>
                    <a:pt x="3606" y="1165"/>
                  </a:lnTo>
                  <a:lnTo>
                    <a:pt x="3533" y="1153"/>
                  </a:lnTo>
                  <a:lnTo>
                    <a:pt x="3458" y="1136"/>
                  </a:lnTo>
                  <a:lnTo>
                    <a:pt x="3382" y="1115"/>
                  </a:lnTo>
                  <a:lnTo>
                    <a:pt x="3304" y="1093"/>
                  </a:lnTo>
                  <a:lnTo>
                    <a:pt x="3224" y="1067"/>
                  </a:lnTo>
                  <a:lnTo>
                    <a:pt x="3224" y="1067"/>
                  </a:lnTo>
                  <a:lnTo>
                    <a:pt x="3064" y="1014"/>
                  </a:lnTo>
                  <a:lnTo>
                    <a:pt x="2910" y="965"/>
                  </a:lnTo>
                  <a:lnTo>
                    <a:pt x="2761" y="920"/>
                  </a:lnTo>
                  <a:lnTo>
                    <a:pt x="2618" y="880"/>
                  </a:lnTo>
                  <a:lnTo>
                    <a:pt x="2480" y="842"/>
                  </a:lnTo>
                  <a:lnTo>
                    <a:pt x="2346" y="812"/>
                  </a:lnTo>
                  <a:lnTo>
                    <a:pt x="2219" y="783"/>
                  </a:lnTo>
                  <a:lnTo>
                    <a:pt x="2094" y="760"/>
                  </a:lnTo>
                  <a:lnTo>
                    <a:pt x="1974" y="739"/>
                  </a:lnTo>
                  <a:lnTo>
                    <a:pt x="1859" y="723"/>
                  </a:lnTo>
                  <a:lnTo>
                    <a:pt x="1746" y="712"/>
                  </a:lnTo>
                  <a:lnTo>
                    <a:pt x="1640" y="704"/>
                  </a:lnTo>
                  <a:lnTo>
                    <a:pt x="1535" y="699"/>
                  </a:lnTo>
                  <a:lnTo>
                    <a:pt x="1434" y="699"/>
                  </a:lnTo>
                  <a:lnTo>
                    <a:pt x="1337" y="700"/>
                  </a:lnTo>
                  <a:lnTo>
                    <a:pt x="1242" y="707"/>
                  </a:lnTo>
                  <a:lnTo>
                    <a:pt x="1151" y="718"/>
                  </a:lnTo>
                  <a:lnTo>
                    <a:pt x="1063" y="731"/>
                  </a:lnTo>
                  <a:lnTo>
                    <a:pt x="976" y="749"/>
                  </a:lnTo>
                  <a:lnTo>
                    <a:pt x="893" y="768"/>
                  </a:lnTo>
                  <a:lnTo>
                    <a:pt x="811" y="792"/>
                  </a:lnTo>
                  <a:lnTo>
                    <a:pt x="732" y="820"/>
                  </a:lnTo>
                  <a:lnTo>
                    <a:pt x="652" y="851"/>
                  </a:lnTo>
                  <a:lnTo>
                    <a:pt x="576" y="884"/>
                  </a:lnTo>
                  <a:lnTo>
                    <a:pt x="501" y="920"/>
                  </a:lnTo>
                  <a:lnTo>
                    <a:pt x="427" y="960"/>
                  </a:lnTo>
                  <a:lnTo>
                    <a:pt x="355" y="1004"/>
                  </a:lnTo>
                  <a:lnTo>
                    <a:pt x="283" y="1049"/>
                  </a:lnTo>
                  <a:lnTo>
                    <a:pt x="212" y="1098"/>
                  </a:lnTo>
                  <a:lnTo>
                    <a:pt x="141" y="1149"/>
                  </a:lnTo>
                  <a:lnTo>
                    <a:pt x="71" y="1204"/>
                  </a:lnTo>
                  <a:lnTo>
                    <a:pt x="0" y="1261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spcBef>
                  <a:spcPct val="50000"/>
                </a:spcBef>
              </a:pPr>
              <a:endParaRPr lang="ko-KR" altLang="en-US" sz="1000" b="1" dirty="0" smtClean="0">
                <a:solidFill>
                  <a:srgbClr val="000000"/>
                </a:solidFill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83" name="Freeform 47"/>
            <p:cNvSpPr>
              <a:spLocks/>
            </p:cNvSpPr>
            <p:nvPr userDrawn="1"/>
          </p:nvSpPr>
          <p:spPr bwMode="auto">
            <a:xfrm>
              <a:off x="1187" y="940"/>
              <a:ext cx="5335" cy="688"/>
            </a:xfrm>
            <a:custGeom>
              <a:avLst/>
              <a:gdLst/>
              <a:ahLst/>
              <a:cxnLst>
                <a:cxn ang="0">
                  <a:pos x="5335" y="0"/>
                </a:cxn>
                <a:cxn ang="0">
                  <a:pos x="5315" y="71"/>
                </a:cxn>
                <a:cxn ang="0">
                  <a:pos x="5289" y="150"/>
                </a:cxn>
                <a:cxn ang="0">
                  <a:pos x="5250" y="252"/>
                </a:cxn>
                <a:cxn ang="0">
                  <a:pos x="5196" y="371"/>
                </a:cxn>
                <a:cxn ang="0">
                  <a:pos x="5127" y="501"/>
                </a:cxn>
                <a:cxn ang="0">
                  <a:pos x="5061" y="601"/>
                </a:cxn>
                <a:cxn ang="0">
                  <a:pos x="5014" y="667"/>
                </a:cxn>
                <a:cxn ang="0">
                  <a:pos x="4960" y="735"/>
                </a:cxn>
                <a:cxn ang="0">
                  <a:pos x="4902" y="799"/>
                </a:cxn>
                <a:cxn ang="0">
                  <a:pos x="4838" y="862"/>
                </a:cxn>
                <a:cxn ang="0">
                  <a:pos x="4770" y="924"/>
                </a:cxn>
                <a:cxn ang="0">
                  <a:pos x="4695" y="980"/>
                </a:cxn>
                <a:cxn ang="0">
                  <a:pos x="4614" y="1034"/>
                </a:cxn>
                <a:cxn ang="0">
                  <a:pos x="4528" y="1082"/>
                </a:cxn>
                <a:cxn ang="0">
                  <a:pos x="4436" y="1126"/>
                </a:cxn>
                <a:cxn ang="0">
                  <a:pos x="4338" y="1161"/>
                </a:cxn>
                <a:cxn ang="0">
                  <a:pos x="4232" y="1190"/>
                </a:cxn>
                <a:cxn ang="0">
                  <a:pos x="4121" y="1213"/>
                </a:cxn>
                <a:cxn ang="0">
                  <a:pos x="4003" y="1226"/>
                </a:cxn>
                <a:cxn ang="0">
                  <a:pos x="3877" y="1229"/>
                </a:cxn>
                <a:cxn ang="0">
                  <a:pos x="3745" y="1224"/>
                </a:cxn>
                <a:cxn ang="0">
                  <a:pos x="3605" y="1206"/>
                </a:cxn>
                <a:cxn ang="0">
                  <a:pos x="3456" y="1179"/>
                </a:cxn>
                <a:cxn ang="0">
                  <a:pos x="3301" y="1140"/>
                </a:cxn>
                <a:cxn ang="0">
                  <a:pos x="3220" y="1114"/>
                </a:cxn>
                <a:cxn ang="0">
                  <a:pos x="2905" y="1019"/>
                </a:cxn>
                <a:cxn ang="0">
                  <a:pos x="2612" y="938"/>
                </a:cxn>
                <a:cxn ang="0">
                  <a:pos x="2340" y="875"/>
                </a:cxn>
                <a:cxn ang="0">
                  <a:pos x="2086" y="828"/>
                </a:cxn>
                <a:cxn ang="0">
                  <a:pos x="1851" y="798"/>
                </a:cxn>
                <a:cxn ang="0">
                  <a:pos x="1630" y="782"/>
                </a:cxn>
                <a:cxn ang="0">
                  <a:pos x="1426" y="780"/>
                </a:cxn>
                <a:cxn ang="0">
                  <a:pos x="1235" y="795"/>
                </a:cxn>
                <a:cxn ang="0">
                  <a:pos x="1099" y="814"/>
                </a:cxn>
                <a:cxn ang="0">
                  <a:pos x="1011" y="830"/>
                </a:cxn>
                <a:cxn ang="0">
                  <a:pos x="927" y="851"/>
                </a:cxn>
                <a:cxn ang="0">
                  <a:pos x="804" y="888"/>
                </a:cxn>
                <a:cxn ang="0">
                  <a:pos x="647" y="950"/>
                </a:cxn>
                <a:cxn ang="0">
                  <a:pos x="496" y="1024"/>
                </a:cxn>
                <a:cxn ang="0">
                  <a:pos x="352" y="1109"/>
                </a:cxn>
                <a:cxn ang="0">
                  <a:pos x="210" y="1208"/>
                </a:cxn>
                <a:cxn ang="0">
                  <a:pos x="70" y="1316"/>
                </a:cxn>
              </a:cxnLst>
              <a:rect l="0" t="0" r="r" b="b"/>
              <a:pathLst>
                <a:path w="5335" h="1376">
                  <a:moveTo>
                    <a:pt x="5335" y="0"/>
                  </a:moveTo>
                  <a:lnTo>
                    <a:pt x="5335" y="0"/>
                  </a:lnTo>
                  <a:lnTo>
                    <a:pt x="5331" y="18"/>
                  </a:lnTo>
                  <a:lnTo>
                    <a:pt x="5315" y="71"/>
                  </a:lnTo>
                  <a:lnTo>
                    <a:pt x="5304" y="107"/>
                  </a:lnTo>
                  <a:lnTo>
                    <a:pt x="5289" y="150"/>
                  </a:lnTo>
                  <a:lnTo>
                    <a:pt x="5271" y="199"/>
                  </a:lnTo>
                  <a:lnTo>
                    <a:pt x="5250" y="252"/>
                  </a:lnTo>
                  <a:lnTo>
                    <a:pt x="5225" y="310"/>
                  </a:lnTo>
                  <a:lnTo>
                    <a:pt x="5196" y="371"/>
                  </a:lnTo>
                  <a:lnTo>
                    <a:pt x="5163" y="434"/>
                  </a:lnTo>
                  <a:lnTo>
                    <a:pt x="5127" y="501"/>
                  </a:lnTo>
                  <a:lnTo>
                    <a:pt x="5085" y="567"/>
                  </a:lnTo>
                  <a:lnTo>
                    <a:pt x="5061" y="601"/>
                  </a:lnTo>
                  <a:lnTo>
                    <a:pt x="5038" y="635"/>
                  </a:lnTo>
                  <a:lnTo>
                    <a:pt x="5014" y="667"/>
                  </a:lnTo>
                  <a:lnTo>
                    <a:pt x="4988" y="701"/>
                  </a:lnTo>
                  <a:lnTo>
                    <a:pt x="4960" y="735"/>
                  </a:lnTo>
                  <a:lnTo>
                    <a:pt x="4932" y="767"/>
                  </a:lnTo>
                  <a:lnTo>
                    <a:pt x="4902" y="799"/>
                  </a:lnTo>
                  <a:lnTo>
                    <a:pt x="4871" y="832"/>
                  </a:lnTo>
                  <a:lnTo>
                    <a:pt x="4838" y="862"/>
                  </a:lnTo>
                  <a:lnTo>
                    <a:pt x="4804" y="893"/>
                  </a:lnTo>
                  <a:lnTo>
                    <a:pt x="4770" y="924"/>
                  </a:lnTo>
                  <a:lnTo>
                    <a:pt x="4734" y="953"/>
                  </a:lnTo>
                  <a:lnTo>
                    <a:pt x="4695" y="980"/>
                  </a:lnTo>
                  <a:lnTo>
                    <a:pt x="4656" y="1008"/>
                  </a:lnTo>
                  <a:lnTo>
                    <a:pt x="4614" y="1034"/>
                  </a:lnTo>
                  <a:lnTo>
                    <a:pt x="4573" y="1059"/>
                  </a:lnTo>
                  <a:lnTo>
                    <a:pt x="4528" y="1082"/>
                  </a:lnTo>
                  <a:lnTo>
                    <a:pt x="4484" y="1105"/>
                  </a:lnTo>
                  <a:lnTo>
                    <a:pt x="4436" y="1126"/>
                  </a:lnTo>
                  <a:lnTo>
                    <a:pt x="4388" y="1143"/>
                  </a:lnTo>
                  <a:lnTo>
                    <a:pt x="4338" y="1161"/>
                  </a:lnTo>
                  <a:lnTo>
                    <a:pt x="4287" y="1177"/>
                  </a:lnTo>
                  <a:lnTo>
                    <a:pt x="4232" y="1190"/>
                  </a:lnTo>
                  <a:lnTo>
                    <a:pt x="4178" y="1203"/>
                  </a:lnTo>
                  <a:lnTo>
                    <a:pt x="4121" y="1213"/>
                  </a:lnTo>
                  <a:lnTo>
                    <a:pt x="4063" y="1219"/>
                  </a:lnTo>
                  <a:lnTo>
                    <a:pt x="4003" y="1226"/>
                  </a:lnTo>
                  <a:lnTo>
                    <a:pt x="3941" y="1229"/>
                  </a:lnTo>
                  <a:lnTo>
                    <a:pt x="3877" y="1229"/>
                  </a:lnTo>
                  <a:lnTo>
                    <a:pt x="3812" y="1227"/>
                  </a:lnTo>
                  <a:lnTo>
                    <a:pt x="3745" y="1224"/>
                  </a:lnTo>
                  <a:lnTo>
                    <a:pt x="3676" y="1216"/>
                  </a:lnTo>
                  <a:lnTo>
                    <a:pt x="3605" y="1206"/>
                  </a:lnTo>
                  <a:lnTo>
                    <a:pt x="3531" y="1195"/>
                  </a:lnTo>
                  <a:lnTo>
                    <a:pt x="3456" y="1179"/>
                  </a:lnTo>
                  <a:lnTo>
                    <a:pt x="3380" y="1161"/>
                  </a:lnTo>
                  <a:lnTo>
                    <a:pt x="3301" y="1140"/>
                  </a:lnTo>
                  <a:lnTo>
                    <a:pt x="3220" y="1114"/>
                  </a:lnTo>
                  <a:lnTo>
                    <a:pt x="3220" y="1114"/>
                  </a:lnTo>
                  <a:lnTo>
                    <a:pt x="3061" y="1064"/>
                  </a:lnTo>
                  <a:lnTo>
                    <a:pt x="2905" y="1019"/>
                  </a:lnTo>
                  <a:lnTo>
                    <a:pt x="2756" y="977"/>
                  </a:lnTo>
                  <a:lnTo>
                    <a:pt x="2612" y="938"/>
                  </a:lnTo>
                  <a:lnTo>
                    <a:pt x="2473" y="906"/>
                  </a:lnTo>
                  <a:lnTo>
                    <a:pt x="2340" y="875"/>
                  </a:lnTo>
                  <a:lnTo>
                    <a:pt x="2211" y="851"/>
                  </a:lnTo>
                  <a:lnTo>
                    <a:pt x="2086" y="828"/>
                  </a:lnTo>
                  <a:lnTo>
                    <a:pt x="1966" y="811"/>
                  </a:lnTo>
                  <a:lnTo>
                    <a:pt x="1851" y="798"/>
                  </a:lnTo>
                  <a:lnTo>
                    <a:pt x="1739" y="788"/>
                  </a:lnTo>
                  <a:lnTo>
                    <a:pt x="1630" y="782"/>
                  </a:lnTo>
                  <a:lnTo>
                    <a:pt x="1526" y="780"/>
                  </a:lnTo>
                  <a:lnTo>
                    <a:pt x="1426" y="780"/>
                  </a:lnTo>
                  <a:lnTo>
                    <a:pt x="1329" y="785"/>
                  </a:lnTo>
                  <a:lnTo>
                    <a:pt x="1235" y="795"/>
                  </a:lnTo>
                  <a:lnTo>
                    <a:pt x="1143" y="806"/>
                  </a:lnTo>
                  <a:lnTo>
                    <a:pt x="1099" y="814"/>
                  </a:lnTo>
                  <a:lnTo>
                    <a:pt x="1054" y="822"/>
                  </a:lnTo>
                  <a:lnTo>
                    <a:pt x="1011" y="830"/>
                  </a:lnTo>
                  <a:lnTo>
                    <a:pt x="970" y="840"/>
                  </a:lnTo>
                  <a:lnTo>
                    <a:pt x="927" y="851"/>
                  </a:lnTo>
                  <a:lnTo>
                    <a:pt x="885" y="862"/>
                  </a:lnTo>
                  <a:lnTo>
                    <a:pt x="804" y="888"/>
                  </a:lnTo>
                  <a:lnTo>
                    <a:pt x="725" y="917"/>
                  </a:lnTo>
                  <a:lnTo>
                    <a:pt x="647" y="950"/>
                  </a:lnTo>
                  <a:lnTo>
                    <a:pt x="571" y="985"/>
                  </a:lnTo>
                  <a:lnTo>
                    <a:pt x="496" y="1024"/>
                  </a:lnTo>
                  <a:lnTo>
                    <a:pt x="424" y="1064"/>
                  </a:lnTo>
                  <a:lnTo>
                    <a:pt x="352" y="1109"/>
                  </a:lnTo>
                  <a:lnTo>
                    <a:pt x="280" y="1156"/>
                  </a:lnTo>
                  <a:lnTo>
                    <a:pt x="210" y="1208"/>
                  </a:lnTo>
                  <a:lnTo>
                    <a:pt x="139" y="1261"/>
                  </a:lnTo>
                  <a:lnTo>
                    <a:pt x="70" y="1316"/>
                  </a:lnTo>
                  <a:lnTo>
                    <a:pt x="0" y="137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spcBef>
                  <a:spcPct val="50000"/>
                </a:spcBef>
              </a:pPr>
              <a:endParaRPr lang="ko-KR" altLang="en-US" sz="1000" b="1" dirty="0" smtClean="0">
                <a:solidFill>
                  <a:srgbClr val="000000"/>
                </a:solidFill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84" name="Freeform 48"/>
            <p:cNvSpPr>
              <a:spLocks/>
            </p:cNvSpPr>
            <p:nvPr userDrawn="1"/>
          </p:nvSpPr>
          <p:spPr bwMode="auto">
            <a:xfrm>
              <a:off x="1229" y="911"/>
              <a:ext cx="5314" cy="745"/>
            </a:xfrm>
            <a:custGeom>
              <a:avLst/>
              <a:gdLst/>
              <a:ahLst/>
              <a:cxnLst>
                <a:cxn ang="0">
                  <a:pos x="5314" y="0"/>
                </a:cxn>
                <a:cxn ang="0">
                  <a:pos x="5296" y="71"/>
                </a:cxn>
                <a:cxn ang="0">
                  <a:pos x="5271" y="153"/>
                </a:cxn>
                <a:cxn ang="0">
                  <a:pos x="5233" y="257"/>
                </a:cxn>
                <a:cxn ang="0">
                  <a:pos x="5180" y="376"/>
                </a:cxn>
                <a:cxn ang="0">
                  <a:pos x="5112" y="507"/>
                </a:cxn>
                <a:cxn ang="0">
                  <a:pos x="5050" y="609"/>
                </a:cxn>
                <a:cxn ang="0">
                  <a:pos x="5003" y="678"/>
                </a:cxn>
                <a:cxn ang="0">
                  <a:pos x="4950" y="746"/>
                </a:cxn>
                <a:cxn ang="0">
                  <a:pos x="4893" y="812"/>
                </a:cxn>
                <a:cxn ang="0">
                  <a:pos x="4830" y="878"/>
                </a:cxn>
                <a:cxn ang="0">
                  <a:pos x="4762" y="940"/>
                </a:cxn>
                <a:cxn ang="0">
                  <a:pos x="4689" y="999"/>
                </a:cxn>
                <a:cxn ang="0">
                  <a:pos x="4610" y="1054"/>
                </a:cxn>
                <a:cxn ang="0">
                  <a:pos x="4524" y="1104"/>
                </a:cxn>
                <a:cxn ang="0">
                  <a:pos x="4432" y="1150"/>
                </a:cxn>
                <a:cxn ang="0">
                  <a:pos x="4335" y="1188"/>
                </a:cxn>
                <a:cxn ang="0">
                  <a:pos x="4229" y="1219"/>
                </a:cxn>
                <a:cxn ang="0">
                  <a:pos x="4118" y="1243"/>
                </a:cxn>
                <a:cxn ang="0">
                  <a:pos x="4000" y="1259"/>
                </a:cxn>
                <a:cxn ang="0">
                  <a:pos x="3875" y="1266"/>
                </a:cxn>
                <a:cxn ang="0">
                  <a:pos x="3742" y="1263"/>
                </a:cxn>
                <a:cxn ang="0">
                  <a:pos x="3602" y="1248"/>
                </a:cxn>
                <a:cxn ang="0">
                  <a:pos x="3453" y="1224"/>
                </a:cxn>
                <a:cxn ang="0">
                  <a:pos x="3298" y="1187"/>
                </a:cxn>
                <a:cxn ang="0">
                  <a:pos x="3217" y="1164"/>
                </a:cxn>
                <a:cxn ang="0">
                  <a:pos x="2899" y="1074"/>
                </a:cxn>
                <a:cxn ang="0">
                  <a:pos x="2605" y="999"/>
                </a:cxn>
                <a:cxn ang="0">
                  <a:pos x="2333" y="941"/>
                </a:cxn>
                <a:cxn ang="0">
                  <a:pos x="2079" y="899"/>
                </a:cxn>
                <a:cxn ang="0">
                  <a:pos x="1843" y="872"/>
                </a:cxn>
                <a:cxn ang="0">
                  <a:pos x="1622" y="861"/>
                </a:cxn>
                <a:cxn ang="0">
                  <a:pos x="1418" y="864"/>
                </a:cxn>
                <a:cxn ang="0">
                  <a:pos x="1226" y="882"/>
                </a:cxn>
                <a:cxn ang="0">
                  <a:pos x="1134" y="896"/>
                </a:cxn>
                <a:cxn ang="0">
                  <a:pos x="1047" y="912"/>
                </a:cxn>
                <a:cxn ang="0">
                  <a:pos x="961" y="933"/>
                </a:cxn>
                <a:cxn ang="0">
                  <a:pos x="878" y="957"/>
                </a:cxn>
                <a:cxn ang="0">
                  <a:pos x="718" y="1016"/>
                </a:cxn>
                <a:cxn ang="0">
                  <a:pos x="565" y="1087"/>
                </a:cxn>
                <a:cxn ang="0">
                  <a:pos x="419" y="1171"/>
                </a:cxn>
                <a:cxn ang="0">
                  <a:pos x="276" y="1266"/>
                </a:cxn>
                <a:cxn ang="0">
                  <a:pos x="138" y="1372"/>
                </a:cxn>
                <a:cxn ang="0">
                  <a:pos x="0" y="1490"/>
                </a:cxn>
              </a:cxnLst>
              <a:rect l="0" t="0" r="r" b="b"/>
              <a:pathLst>
                <a:path w="5314" h="1490">
                  <a:moveTo>
                    <a:pt x="5314" y="0"/>
                  </a:moveTo>
                  <a:lnTo>
                    <a:pt x="5314" y="0"/>
                  </a:lnTo>
                  <a:lnTo>
                    <a:pt x="5309" y="19"/>
                  </a:lnTo>
                  <a:lnTo>
                    <a:pt x="5296" y="71"/>
                  </a:lnTo>
                  <a:lnTo>
                    <a:pt x="5284" y="110"/>
                  </a:lnTo>
                  <a:lnTo>
                    <a:pt x="5271" y="153"/>
                  </a:lnTo>
                  <a:lnTo>
                    <a:pt x="5254" y="202"/>
                  </a:lnTo>
                  <a:lnTo>
                    <a:pt x="5233" y="257"/>
                  </a:lnTo>
                  <a:lnTo>
                    <a:pt x="5208" y="315"/>
                  </a:lnTo>
                  <a:lnTo>
                    <a:pt x="5180" y="376"/>
                  </a:lnTo>
                  <a:lnTo>
                    <a:pt x="5148" y="441"/>
                  </a:lnTo>
                  <a:lnTo>
                    <a:pt x="5112" y="507"/>
                  </a:lnTo>
                  <a:lnTo>
                    <a:pt x="5072" y="575"/>
                  </a:lnTo>
                  <a:lnTo>
                    <a:pt x="5050" y="609"/>
                  </a:lnTo>
                  <a:lnTo>
                    <a:pt x="5026" y="644"/>
                  </a:lnTo>
                  <a:lnTo>
                    <a:pt x="5003" y="678"/>
                  </a:lnTo>
                  <a:lnTo>
                    <a:pt x="4976" y="712"/>
                  </a:lnTo>
                  <a:lnTo>
                    <a:pt x="4950" y="746"/>
                  </a:lnTo>
                  <a:lnTo>
                    <a:pt x="4922" y="780"/>
                  </a:lnTo>
                  <a:lnTo>
                    <a:pt x="4893" y="812"/>
                  </a:lnTo>
                  <a:lnTo>
                    <a:pt x="4862" y="846"/>
                  </a:lnTo>
                  <a:lnTo>
                    <a:pt x="4830" y="878"/>
                  </a:lnTo>
                  <a:lnTo>
                    <a:pt x="4797" y="909"/>
                  </a:lnTo>
                  <a:lnTo>
                    <a:pt x="4762" y="940"/>
                  </a:lnTo>
                  <a:lnTo>
                    <a:pt x="4726" y="970"/>
                  </a:lnTo>
                  <a:lnTo>
                    <a:pt x="4689" y="999"/>
                  </a:lnTo>
                  <a:lnTo>
                    <a:pt x="4650" y="1027"/>
                  </a:lnTo>
                  <a:lnTo>
                    <a:pt x="4610" y="1054"/>
                  </a:lnTo>
                  <a:lnTo>
                    <a:pt x="4568" y="1080"/>
                  </a:lnTo>
                  <a:lnTo>
                    <a:pt x="4524" y="1104"/>
                  </a:lnTo>
                  <a:lnTo>
                    <a:pt x="4479" y="1127"/>
                  </a:lnTo>
                  <a:lnTo>
                    <a:pt x="4432" y="1150"/>
                  </a:lnTo>
                  <a:lnTo>
                    <a:pt x="4385" y="1169"/>
                  </a:lnTo>
                  <a:lnTo>
                    <a:pt x="4335" y="1188"/>
                  </a:lnTo>
                  <a:lnTo>
                    <a:pt x="4283" y="1205"/>
                  </a:lnTo>
                  <a:lnTo>
                    <a:pt x="4229" y="1219"/>
                  </a:lnTo>
                  <a:lnTo>
                    <a:pt x="4175" y="1232"/>
                  </a:lnTo>
                  <a:lnTo>
                    <a:pt x="4118" y="1243"/>
                  </a:lnTo>
                  <a:lnTo>
                    <a:pt x="4060" y="1251"/>
                  </a:lnTo>
                  <a:lnTo>
                    <a:pt x="4000" y="1259"/>
                  </a:lnTo>
                  <a:lnTo>
                    <a:pt x="3939" y="1263"/>
                  </a:lnTo>
                  <a:lnTo>
                    <a:pt x="3875" y="1266"/>
                  </a:lnTo>
                  <a:lnTo>
                    <a:pt x="3810" y="1264"/>
                  </a:lnTo>
                  <a:lnTo>
                    <a:pt x="3742" y="1263"/>
                  </a:lnTo>
                  <a:lnTo>
                    <a:pt x="3673" y="1256"/>
                  </a:lnTo>
                  <a:lnTo>
                    <a:pt x="3602" y="1248"/>
                  </a:lnTo>
                  <a:lnTo>
                    <a:pt x="3528" y="1237"/>
                  </a:lnTo>
                  <a:lnTo>
                    <a:pt x="3453" y="1224"/>
                  </a:lnTo>
                  <a:lnTo>
                    <a:pt x="3377" y="1206"/>
                  </a:lnTo>
                  <a:lnTo>
                    <a:pt x="3298" y="1187"/>
                  </a:lnTo>
                  <a:lnTo>
                    <a:pt x="3217" y="1164"/>
                  </a:lnTo>
                  <a:lnTo>
                    <a:pt x="3217" y="1164"/>
                  </a:lnTo>
                  <a:lnTo>
                    <a:pt x="3055" y="1116"/>
                  </a:lnTo>
                  <a:lnTo>
                    <a:pt x="2899" y="1074"/>
                  </a:lnTo>
                  <a:lnTo>
                    <a:pt x="2751" y="1033"/>
                  </a:lnTo>
                  <a:lnTo>
                    <a:pt x="2605" y="999"/>
                  </a:lnTo>
                  <a:lnTo>
                    <a:pt x="2466" y="969"/>
                  </a:lnTo>
                  <a:lnTo>
                    <a:pt x="2333" y="941"/>
                  </a:lnTo>
                  <a:lnTo>
                    <a:pt x="2202" y="919"/>
                  </a:lnTo>
                  <a:lnTo>
                    <a:pt x="2079" y="899"/>
                  </a:lnTo>
                  <a:lnTo>
                    <a:pt x="1958" y="885"/>
                  </a:lnTo>
                  <a:lnTo>
                    <a:pt x="1843" y="872"/>
                  </a:lnTo>
                  <a:lnTo>
                    <a:pt x="1730" y="865"/>
                  </a:lnTo>
                  <a:lnTo>
                    <a:pt x="1622" y="861"/>
                  </a:lnTo>
                  <a:lnTo>
                    <a:pt x="1518" y="861"/>
                  </a:lnTo>
                  <a:lnTo>
                    <a:pt x="1418" y="864"/>
                  </a:lnTo>
                  <a:lnTo>
                    <a:pt x="1321" y="872"/>
                  </a:lnTo>
                  <a:lnTo>
                    <a:pt x="1226" y="882"/>
                  </a:lnTo>
                  <a:lnTo>
                    <a:pt x="1180" y="888"/>
                  </a:lnTo>
                  <a:lnTo>
                    <a:pt x="1134" y="896"/>
                  </a:lnTo>
                  <a:lnTo>
                    <a:pt x="1090" y="904"/>
                  </a:lnTo>
                  <a:lnTo>
                    <a:pt x="1047" y="912"/>
                  </a:lnTo>
                  <a:lnTo>
                    <a:pt x="1004" y="924"/>
                  </a:lnTo>
                  <a:lnTo>
                    <a:pt x="961" y="933"/>
                  </a:lnTo>
                  <a:lnTo>
                    <a:pt x="919" y="945"/>
                  </a:lnTo>
                  <a:lnTo>
                    <a:pt x="878" y="957"/>
                  </a:lnTo>
                  <a:lnTo>
                    <a:pt x="797" y="985"/>
                  </a:lnTo>
                  <a:lnTo>
                    <a:pt x="718" y="1016"/>
                  </a:lnTo>
                  <a:lnTo>
                    <a:pt x="640" y="1050"/>
                  </a:lnTo>
                  <a:lnTo>
                    <a:pt x="565" y="1087"/>
                  </a:lnTo>
                  <a:lnTo>
                    <a:pt x="492" y="1127"/>
                  </a:lnTo>
                  <a:lnTo>
                    <a:pt x="419" y="1171"/>
                  </a:lnTo>
                  <a:lnTo>
                    <a:pt x="347" y="1216"/>
                  </a:lnTo>
                  <a:lnTo>
                    <a:pt x="276" y="1266"/>
                  </a:lnTo>
                  <a:lnTo>
                    <a:pt x="207" y="1318"/>
                  </a:lnTo>
                  <a:lnTo>
                    <a:pt x="138" y="1372"/>
                  </a:lnTo>
                  <a:lnTo>
                    <a:pt x="70" y="1431"/>
                  </a:lnTo>
                  <a:lnTo>
                    <a:pt x="0" y="149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spcBef>
                  <a:spcPct val="50000"/>
                </a:spcBef>
              </a:pPr>
              <a:endParaRPr lang="ko-KR" altLang="en-US" sz="1000" b="1" dirty="0" smtClean="0">
                <a:solidFill>
                  <a:srgbClr val="000000"/>
                </a:solidFill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85" name="Freeform 49"/>
            <p:cNvSpPr>
              <a:spLocks/>
            </p:cNvSpPr>
            <p:nvPr userDrawn="1"/>
          </p:nvSpPr>
          <p:spPr bwMode="auto">
            <a:xfrm>
              <a:off x="1272" y="882"/>
              <a:ext cx="5291" cy="803"/>
            </a:xfrm>
            <a:custGeom>
              <a:avLst/>
              <a:gdLst/>
              <a:ahLst/>
              <a:cxnLst>
                <a:cxn ang="0">
                  <a:pos x="5291" y="0"/>
                </a:cxn>
                <a:cxn ang="0">
                  <a:pos x="5273" y="73"/>
                </a:cxn>
                <a:cxn ang="0">
                  <a:pos x="5250" y="155"/>
                </a:cxn>
                <a:cxn ang="0">
                  <a:pos x="5214" y="260"/>
                </a:cxn>
                <a:cxn ang="0">
                  <a:pos x="5162" y="381"/>
                </a:cxn>
                <a:cxn ang="0">
                  <a:pos x="5097" y="515"/>
                </a:cxn>
                <a:cxn ang="0">
                  <a:pos x="5036" y="618"/>
                </a:cxn>
                <a:cxn ang="0">
                  <a:pos x="4989" y="688"/>
                </a:cxn>
                <a:cxn ang="0">
                  <a:pos x="4937" y="757"/>
                </a:cxn>
                <a:cxn ang="0">
                  <a:pos x="4882" y="827"/>
                </a:cxn>
                <a:cxn ang="0">
                  <a:pos x="4821" y="893"/>
                </a:cxn>
                <a:cxn ang="0">
                  <a:pos x="4753" y="956"/>
                </a:cxn>
                <a:cxn ang="0">
                  <a:pos x="4681" y="1017"/>
                </a:cxn>
                <a:cxn ang="0">
                  <a:pos x="4603" y="1074"/>
                </a:cxn>
                <a:cxn ang="0">
                  <a:pos x="4518" y="1127"/>
                </a:cxn>
                <a:cxn ang="0">
                  <a:pos x="4426" y="1174"/>
                </a:cxn>
                <a:cxn ang="0">
                  <a:pos x="4329" y="1214"/>
                </a:cxn>
                <a:cxn ang="0">
                  <a:pos x="4225" y="1248"/>
                </a:cxn>
                <a:cxn ang="0">
                  <a:pos x="4114" y="1274"/>
                </a:cxn>
                <a:cxn ang="0">
                  <a:pos x="3996" y="1292"/>
                </a:cxn>
                <a:cxn ang="0">
                  <a:pos x="3871" y="1301"/>
                </a:cxn>
                <a:cxn ang="0">
                  <a:pos x="3738" y="1301"/>
                </a:cxn>
                <a:cxn ang="0">
                  <a:pos x="3598" y="1290"/>
                </a:cxn>
                <a:cxn ang="0">
                  <a:pos x="3449" y="1267"/>
                </a:cxn>
                <a:cxn ang="0">
                  <a:pos x="3292" y="1233"/>
                </a:cxn>
                <a:cxn ang="0">
                  <a:pos x="3212" y="1212"/>
                </a:cxn>
                <a:cxn ang="0">
                  <a:pos x="2894" y="1129"/>
                </a:cxn>
                <a:cxn ang="0">
                  <a:pos x="2598" y="1059"/>
                </a:cxn>
                <a:cxn ang="0">
                  <a:pos x="2323" y="1007"/>
                </a:cxn>
                <a:cxn ang="0">
                  <a:pos x="2069" y="970"/>
                </a:cxn>
                <a:cxn ang="0">
                  <a:pos x="1833" y="948"/>
                </a:cxn>
                <a:cxn ang="0">
                  <a:pos x="1612" y="941"/>
                </a:cxn>
                <a:cxn ang="0">
                  <a:pos x="1408" y="948"/>
                </a:cxn>
                <a:cxn ang="0">
                  <a:pos x="1216" y="969"/>
                </a:cxn>
                <a:cxn ang="0">
                  <a:pos x="1126" y="985"/>
                </a:cxn>
                <a:cxn ang="0">
                  <a:pos x="1037" y="1004"/>
                </a:cxn>
                <a:cxn ang="0">
                  <a:pos x="953" y="1027"/>
                </a:cxn>
                <a:cxn ang="0">
                  <a:pos x="869" y="1053"/>
                </a:cxn>
                <a:cxn ang="0">
                  <a:pos x="789" y="1082"/>
                </a:cxn>
                <a:cxn ang="0">
                  <a:pos x="635" y="1150"/>
                </a:cxn>
                <a:cxn ang="0">
                  <a:pos x="486" y="1230"/>
                </a:cxn>
                <a:cxn ang="0">
                  <a:pos x="343" y="1324"/>
                </a:cxn>
                <a:cxn ang="0">
                  <a:pos x="204" y="1429"/>
                </a:cxn>
                <a:cxn ang="0">
                  <a:pos x="68" y="1545"/>
                </a:cxn>
              </a:cxnLst>
              <a:rect l="0" t="0" r="r" b="b"/>
              <a:pathLst>
                <a:path w="5291" h="1606">
                  <a:moveTo>
                    <a:pt x="5291" y="0"/>
                  </a:moveTo>
                  <a:lnTo>
                    <a:pt x="5291" y="0"/>
                  </a:lnTo>
                  <a:lnTo>
                    <a:pt x="5287" y="19"/>
                  </a:lnTo>
                  <a:lnTo>
                    <a:pt x="5273" y="73"/>
                  </a:lnTo>
                  <a:lnTo>
                    <a:pt x="5264" y="111"/>
                  </a:lnTo>
                  <a:lnTo>
                    <a:pt x="5250" y="155"/>
                  </a:lnTo>
                  <a:lnTo>
                    <a:pt x="5233" y="205"/>
                  </a:lnTo>
                  <a:lnTo>
                    <a:pt x="5214" y="260"/>
                  </a:lnTo>
                  <a:lnTo>
                    <a:pt x="5190" y="318"/>
                  </a:lnTo>
                  <a:lnTo>
                    <a:pt x="5162" y="381"/>
                  </a:lnTo>
                  <a:lnTo>
                    <a:pt x="5132" y="447"/>
                  </a:lnTo>
                  <a:lnTo>
                    <a:pt x="5097" y="515"/>
                  </a:lnTo>
                  <a:lnTo>
                    <a:pt x="5057" y="583"/>
                  </a:lnTo>
                  <a:lnTo>
                    <a:pt x="5036" y="618"/>
                  </a:lnTo>
                  <a:lnTo>
                    <a:pt x="5014" y="654"/>
                  </a:lnTo>
                  <a:lnTo>
                    <a:pt x="4989" y="688"/>
                  </a:lnTo>
                  <a:lnTo>
                    <a:pt x="4964" y="723"/>
                  </a:lnTo>
                  <a:lnTo>
                    <a:pt x="4937" y="757"/>
                  </a:lnTo>
                  <a:lnTo>
                    <a:pt x="4911" y="791"/>
                  </a:lnTo>
                  <a:lnTo>
                    <a:pt x="4882" y="827"/>
                  </a:lnTo>
                  <a:lnTo>
                    <a:pt x="4851" y="859"/>
                  </a:lnTo>
                  <a:lnTo>
                    <a:pt x="4821" y="893"/>
                  </a:lnTo>
                  <a:lnTo>
                    <a:pt x="4787" y="925"/>
                  </a:lnTo>
                  <a:lnTo>
                    <a:pt x="4753" y="956"/>
                  </a:lnTo>
                  <a:lnTo>
                    <a:pt x="4718" y="988"/>
                  </a:lnTo>
                  <a:lnTo>
                    <a:pt x="4681" y="1017"/>
                  </a:lnTo>
                  <a:lnTo>
                    <a:pt x="4642" y="1046"/>
                  </a:lnTo>
                  <a:lnTo>
                    <a:pt x="4603" y="1074"/>
                  </a:lnTo>
                  <a:lnTo>
                    <a:pt x="4561" y="1101"/>
                  </a:lnTo>
                  <a:lnTo>
                    <a:pt x="4518" y="1127"/>
                  </a:lnTo>
                  <a:lnTo>
                    <a:pt x="4472" y="1151"/>
                  </a:lnTo>
                  <a:lnTo>
                    <a:pt x="4426" y="1174"/>
                  </a:lnTo>
                  <a:lnTo>
                    <a:pt x="4379" y="1195"/>
                  </a:lnTo>
                  <a:lnTo>
                    <a:pt x="4329" y="1214"/>
                  </a:lnTo>
                  <a:lnTo>
                    <a:pt x="4278" y="1232"/>
                  </a:lnTo>
                  <a:lnTo>
                    <a:pt x="4225" y="1248"/>
                  </a:lnTo>
                  <a:lnTo>
                    <a:pt x="4171" y="1263"/>
                  </a:lnTo>
                  <a:lnTo>
                    <a:pt x="4114" y="1274"/>
                  </a:lnTo>
                  <a:lnTo>
                    <a:pt x="4056" y="1284"/>
                  </a:lnTo>
                  <a:lnTo>
                    <a:pt x="3996" y="1292"/>
                  </a:lnTo>
                  <a:lnTo>
                    <a:pt x="3935" y="1298"/>
                  </a:lnTo>
                  <a:lnTo>
                    <a:pt x="3871" y="1301"/>
                  </a:lnTo>
                  <a:lnTo>
                    <a:pt x="3806" y="1303"/>
                  </a:lnTo>
                  <a:lnTo>
                    <a:pt x="3738" y="1301"/>
                  </a:lnTo>
                  <a:lnTo>
                    <a:pt x="3668" y="1296"/>
                  </a:lnTo>
                  <a:lnTo>
                    <a:pt x="3598" y="1290"/>
                  </a:lnTo>
                  <a:lnTo>
                    <a:pt x="3524" y="1280"/>
                  </a:lnTo>
                  <a:lnTo>
                    <a:pt x="3449" y="1267"/>
                  </a:lnTo>
                  <a:lnTo>
                    <a:pt x="3371" y="1253"/>
                  </a:lnTo>
                  <a:lnTo>
                    <a:pt x="3292" y="1233"/>
                  </a:lnTo>
                  <a:lnTo>
                    <a:pt x="3212" y="1212"/>
                  </a:lnTo>
                  <a:lnTo>
                    <a:pt x="3212" y="1212"/>
                  </a:lnTo>
                  <a:lnTo>
                    <a:pt x="3049" y="1167"/>
                  </a:lnTo>
                  <a:lnTo>
                    <a:pt x="2894" y="1129"/>
                  </a:lnTo>
                  <a:lnTo>
                    <a:pt x="2742" y="1091"/>
                  </a:lnTo>
                  <a:lnTo>
                    <a:pt x="2598" y="1059"/>
                  </a:lnTo>
                  <a:lnTo>
                    <a:pt x="2458" y="1032"/>
                  </a:lnTo>
                  <a:lnTo>
                    <a:pt x="2323" y="1007"/>
                  </a:lnTo>
                  <a:lnTo>
                    <a:pt x="2194" y="986"/>
                  </a:lnTo>
                  <a:lnTo>
                    <a:pt x="2069" y="970"/>
                  </a:lnTo>
                  <a:lnTo>
                    <a:pt x="1948" y="957"/>
                  </a:lnTo>
                  <a:lnTo>
                    <a:pt x="1833" y="948"/>
                  </a:lnTo>
                  <a:lnTo>
                    <a:pt x="1720" y="943"/>
                  </a:lnTo>
                  <a:lnTo>
                    <a:pt x="1612" y="941"/>
                  </a:lnTo>
                  <a:lnTo>
                    <a:pt x="1508" y="943"/>
                  </a:lnTo>
                  <a:lnTo>
                    <a:pt x="1408" y="948"/>
                  </a:lnTo>
                  <a:lnTo>
                    <a:pt x="1311" y="957"/>
                  </a:lnTo>
                  <a:lnTo>
                    <a:pt x="1216" y="969"/>
                  </a:lnTo>
                  <a:lnTo>
                    <a:pt x="1171" y="977"/>
                  </a:lnTo>
                  <a:lnTo>
                    <a:pt x="1126" y="985"/>
                  </a:lnTo>
                  <a:lnTo>
                    <a:pt x="1082" y="994"/>
                  </a:lnTo>
                  <a:lnTo>
                    <a:pt x="1037" y="1004"/>
                  </a:lnTo>
                  <a:lnTo>
                    <a:pt x="994" y="1015"/>
                  </a:lnTo>
                  <a:lnTo>
                    <a:pt x="953" y="1027"/>
                  </a:lnTo>
                  <a:lnTo>
                    <a:pt x="911" y="1040"/>
                  </a:lnTo>
                  <a:lnTo>
                    <a:pt x="869" y="1053"/>
                  </a:lnTo>
                  <a:lnTo>
                    <a:pt x="829" y="1067"/>
                  </a:lnTo>
                  <a:lnTo>
                    <a:pt x="789" y="1082"/>
                  </a:lnTo>
                  <a:lnTo>
                    <a:pt x="711" y="1114"/>
                  </a:lnTo>
                  <a:lnTo>
                    <a:pt x="635" y="1150"/>
                  </a:lnTo>
                  <a:lnTo>
                    <a:pt x="560" y="1188"/>
                  </a:lnTo>
                  <a:lnTo>
                    <a:pt x="486" y="1230"/>
                  </a:lnTo>
                  <a:lnTo>
                    <a:pt x="414" y="1275"/>
                  </a:lnTo>
                  <a:lnTo>
                    <a:pt x="343" y="1324"/>
                  </a:lnTo>
                  <a:lnTo>
                    <a:pt x="274" y="1374"/>
                  </a:lnTo>
                  <a:lnTo>
                    <a:pt x="204" y="1429"/>
                  </a:lnTo>
                  <a:lnTo>
                    <a:pt x="136" y="1485"/>
                  </a:lnTo>
                  <a:lnTo>
                    <a:pt x="68" y="1545"/>
                  </a:lnTo>
                  <a:lnTo>
                    <a:pt x="0" y="160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spcBef>
                  <a:spcPct val="50000"/>
                </a:spcBef>
              </a:pPr>
              <a:endParaRPr lang="ko-KR" altLang="en-US" sz="1000" b="1" dirty="0" smtClean="0">
                <a:solidFill>
                  <a:srgbClr val="000000"/>
                </a:solidFill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86" name="Freeform 50"/>
            <p:cNvSpPr>
              <a:spLocks/>
            </p:cNvSpPr>
            <p:nvPr userDrawn="1"/>
          </p:nvSpPr>
          <p:spPr bwMode="auto">
            <a:xfrm>
              <a:off x="1317" y="854"/>
              <a:ext cx="5265" cy="860"/>
            </a:xfrm>
            <a:custGeom>
              <a:avLst/>
              <a:gdLst/>
              <a:ahLst/>
              <a:cxnLst>
                <a:cxn ang="0">
                  <a:pos x="5265" y="0"/>
                </a:cxn>
                <a:cxn ang="0">
                  <a:pos x="5249" y="73"/>
                </a:cxn>
                <a:cxn ang="0">
                  <a:pos x="5226" y="155"/>
                </a:cxn>
                <a:cxn ang="0">
                  <a:pos x="5191" y="262"/>
                </a:cxn>
                <a:cxn ang="0">
                  <a:pos x="5142" y="385"/>
                </a:cxn>
                <a:cxn ang="0">
                  <a:pos x="5078" y="520"/>
                </a:cxn>
                <a:cxn ang="0">
                  <a:pos x="5019" y="625"/>
                </a:cxn>
                <a:cxn ang="0">
                  <a:pos x="4974" y="696"/>
                </a:cxn>
                <a:cxn ang="0">
                  <a:pos x="4923" y="767"/>
                </a:cxn>
                <a:cxn ang="0">
                  <a:pos x="4869" y="838"/>
                </a:cxn>
                <a:cxn ang="0">
                  <a:pos x="4808" y="906"/>
                </a:cxn>
                <a:cxn ang="0">
                  <a:pos x="4741" y="971"/>
                </a:cxn>
                <a:cxn ang="0">
                  <a:pos x="4670" y="1034"/>
                </a:cxn>
                <a:cxn ang="0">
                  <a:pos x="4593" y="1093"/>
                </a:cxn>
                <a:cxn ang="0">
                  <a:pos x="4509" y="1147"/>
                </a:cxn>
                <a:cxn ang="0">
                  <a:pos x="4419" y="1195"/>
                </a:cxn>
                <a:cxn ang="0">
                  <a:pos x="4322" y="1239"/>
                </a:cxn>
                <a:cxn ang="0">
                  <a:pos x="4218" y="1274"/>
                </a:cxn>
                <a:cxn ang="0">
                  <a:pos x="4108" y="1303"/>
                </a:cxn>
                <a:cxn ang="0">
                  <a:pos x="3990" y="1324"/>
                </a:cxn>
                <a:cxn ang="0">
                  <a:pos x="3865" y="1336"/>
                </a:cxn>
                <a:cxn ang="0">
                  <a:pos x="3732" y="1337"/>
                </a:cxn>
                <a:cxn ang="0">
                  <a:pos x="3591" y="1329"/>
                </a:cxn>
                <a:cxn ang="0">
                  <a:pos x="3443" y="1311"/>
                </a:cxn>
                <a:cxn ang="0">
                  <a:pos x="3286" y="1279"/>
                </a:cxn>
                <a:cxn ang="0">
                  <a:pos x="3204" y="1260"/>
                </a:cxn>
                <a:cxn ang="0">
                  <a:pos x="2885" y="1181"/>
                </a:cxn>
                <a:cxn ang="0">
                  <a:pos x="2588" y="1119"/>
                </a:cxn>
                <a:cxn ang="0">
                  <a:pos x="2313" y="1071"/>
                </a:cxn>
                <a:cxn ang="0">
                  <a:pos x="2059" y="1039"/>
                </a:cxn>
                <a:cxn ang="0">
                  <a:pos x="1821" y="1022"/>
                </a:cxn>
                <a:cxn ang="0">
                  <a:pos x="1602" y="1019"/>
                </a:cxn>
                <a:cxn ang="0">
                  <a:pos x="1396" y="1031"/>
                </a:cxn>
                <a:cxn ang="0">
                  <a:pos x="1252" y="1048"/>
                </a:cxn>
                <a:cxn ang="0">
                  <a:pos x="1160" y="1064"/>
                </a:cxn>
                <a:cxn ang="0">
                  <a:pos x="1071" y="1084"/>
                </a:cxn>
                <a:cxn ang="0">
                  <a:pos x="985" y="1106"/>
                </a:cxn>
                <a:cxn ang="0">
                  <a:pos x="901" y="1132"/>
                </a:cxn>
                <a:cxn ang="0">
                  <a:pos x="820" y="1163"/>
                </a:cxn>
                <a:cxn ang="0">
                  <a:pos x="702" y="1213"/>
                </a:cxn>
                <a:cxn ang="0">
                  <a:pos x="552" y="1290"/>
                </a:cxn>
                <a:cxn ang="0">
                  <a:pos x="408" y="1381"/>
                </a:cxn>
                <a:cxn ang="0">
                  <a:pos x="269" y="1483"/>
                </a:cxn>
                <a:cxn ang="0">
                  <a:pos x="133" y="1596"/>
                </a:cxn>
                <a:cxn ang="0">
                  <a:pos x="0" y="1722"/>
                </a:cxn>
              </a:cxnLst>
              <a:rect l="0" t="0" r="r" b="b"/>
              <a:pathLst>
                <a:path w="5265" h="1722">
                  <a:moveTo>
                    <a:pt x="5265" y="0"/>
                  </a:moveTo>
                  <a:lnTo>
                    <a:pt x="5265" y="0"/>
                  </a:lnTo>
                  <a:lnTo>
                    <a:pt x="5262" y="20"/>
                  </a:lnTo>
                  <a:lnTo>
                    <a:pt x="5249" y="73"/>
                  </a:lnTo>
                  <a:lnTo>
                    <a:pt x="5238" y="112"/>
                  </a:lnTo>
                  <a:lnTo>
                    <a:pt x="5226" y="155"/>
                  </a:lnTo>
                  <a:lnTo>
                    <a:pt x="5210" y="205"/>
                  </a:lnTo>
                  <a:lnTo>
                    <a:pt x="5191" y="262"/>
                  </a:lnTo>
                  <a:lnTo>
                    <a:pt x="5169" y="322"/>
                  </a:lnTo>
                  <a:lnTo>
                    <a:pt x="5142" y="385"/>
                  </a:lnTo>
                  <a:lnTo>
                    <a:pt x="5113" y="451"/>
                  </a:lnTo>
                  <a:lnTo>
                    <a:pt x="5078" y="520"/>
                  </a:lnTo>
                  <a:lnTo>
                    <a:pt x="5040" y="590"/>
                  </a:lnTo>
                  <a:lnTo>
                    <a:pt x="5019" y="625"/>
                  </a:lnTo>
                  <a:lnTo>
                    <a:pt x="4997" y="661"/>
                  </a:lnTo>
                  <a:lnTo>
                    <a:pt x="4974" y="696"/>
                  </a:lnTo>
                  <a:lnTo>
                    <a:pt x="4949" y="732"/>
                  </a:lnTo>
                  <a:lnTo>
                    <a:pt x="4923" y="767"/>
                  </a:lnTo>
                  <a:lnTo>
                    <a:pt x="4897" y="803"/>
                  </a:lnTo>
                  <a:lnTo>
                    <a:pt x="4869" y="838"/>
                  </a:lnTo>
                  <a:lnTo>
                    <a:pt x="4838" y="872"/>
                  </a:lnTo>
                  <a:lnTo>
                    <a:pt x="4808" y="906"/>
                  </a:lnTo>
                  <a:lnTo>
                    <a:pt x="4776" y="938"/>
                  </a:lnTo>
                  <a:lnTo>
                    <a:pt x="4741" y="971"/>
                  </a:lnTo>
                  <a:lnTo>
                    <a:pt x="4706" y="1003"/>
                  </a:lnTo>
                  <a:lnTo>
                    <a:pt x="4670" y="1034"/>
                  </a:lnTo>
                  <a:lnTo>
                    <a:pt x="4631" y="1064"/>
                  </a:lnTo>
                  <a:lnTo>
                    <a:pt x="4593" y="1093"/>
                  </a:lnTo>
                  <a:lnTo>
                    <a:pt x="4551" y="1121"/>
                  </a:lnTo>
                  <a:lnTo>
                    <a:pt x="4509" y="1147"/>
                  </a:lnTo>
                  <a:lnTo>
                    <a:pt x="4465" y="1173"/>
                  </a:lnTo>
                  <a:lnTo>
                    <a:pt x="4419" y="1195"/>
                  </a:lnTo>
                  <a:lnTo>
                    <a:pt x="4370" y="1218"/>
                  </a:lnTo>
                  <a:lnTo>
                    <a:pt x="4322" y="1239"/>
                  </a:lnTo>
                  <a:lnTo>
                    <a:pt x="4270" y="1258"/>
                  </a:lnTo>
                  <a:lnTo>
                    <a:pt x="4218" y="1274"/>
                  </a:lnTo>
                  <a:lnTo>
                    <a:pt x="4163" y="1290"/>
                  </a:lnTo>
                  <a:lnTo>
                    <a:pt x="4108" y="1303"/>
                  </a:lnTo>
                  <a:lnTo>
                    <a:pt x="4050" y="1315"/>
                  </a:lnTo>
                  <a:lnTo>
                    <a:pt x="3990" y="1324"/>
                  </a:lnTo>
                  <a:lnTo>
                    <a:pt x="3929" y="1331"/>
                  </a:lnTo>
                  <a:lnTo>
                    <a:pt x="3865" y="1336"/>
                  </a:lnTo>
                  <a:lnTo>
                    <a:pt x="3800" y="1337"/>
                  </a:lnTo>
                  <a:lnTo>
                    <a:pt x="3732" y="1337"/>
                  </a:lnTo>
                  <a:lnTo>
                    <a:pt x="3662" y="1336"/>
                  </a:lnTo>
                  <a:lnTo>
                    <a:pt x="3591" y="1329"/>
                  </a:lnTo>
                  <a:lnTo>
                    <a:pt x="3518" y="1321"/>
                  </a:lnTo>
                  <a:lnTo>
                    <a:pt x="3443" y="1311"/>
                  </a:lnTo>
                  <a:lnTo>
                    <a:pt x="3365" y="1297"/>
                  </a:lnTo>
                  <a:lnTo>
                    <a:pt x="3286" y="1279"/>
                  </a:lnTo>
                  <a:lnTo>
                    <a:pt x="3204" y="1260"/>
                  </a:lnTo>
                  <a:lnTo>
                    <a:pt x="3204" y="1260"/>
                  </a:lnTo>
                  <a:lnTo>
                    <a:pt x="3042" y="1219"/>
                  </a:lnTo>
                  <a:lnTo>
                    <a:pt x="2885" y="1181"/>
                  </a:lnTo>
                  <a:lnTo>
                    <a:pt x="2733" y="1148"/>
                  </a:lnTo>
                  <a:lnTo>
                    <a:pt x="2588" y="1119"/>
                  </a:lnTo>
                  <a:lnTo>
                    <a:pt x="2447" y="1093"/>
                  </a:lnTo>
                  <a:lnTo>
                    <a:pt x="2313" y="1071"/>
                  </a:lnTo>
                  <a:lnTo>
                    <a:pt x="2184" y="1053"/>
                  </a:lnTo>
                  <a:lnTo>
                    <a:pt x="2059" y="1039"/>
                  </a:lnTo>
                  <a:lnTo>
                    <a:pt x="1938" y="1029"/>
                  </a:lnTo>
                  <a:lnTo>
                    <a:pt x="1821" y="1022"/>
                  </a:lnTo>
                  <a:lnTo>
                    <a:pt x="1709" y="1019"/>
                  </a:lnTo>
                  <a:lnTo>
                    <a:pt x="1602" y="1019"/>
                  </a:lnTo>
                  <a:lnTo>
                    <a:pt x="1498" y="1024"/>
                  </a:lnTo>
                  <a:lnTo>
                    <a:pt x="1396" y="1031"/>
                  </a:lnTo>
                  <a:lnTo>
                    <a:pt x="1299" y="1042"/>
                  </a:lnTo>
                  <a:lnTo>
                    <a:pt x="1252" y="1048"/>
                  </a:lnTo>
                  <a:lnTo>
                    <a:pt x="1206" y="1056"/>
                  </a:lnTo>
                  <a:lnTo>
                    <a:pt x="1160" y="1064"/>
                  </a:lnTo>
                  <a:lnTo>
                    <a:pt x="1116" y="1074"/>
                  </a:lnTo>
                  <a:lnTo>
                    <a:pt x="1071" y="1084"/>
                  </a:lnTo>
                  <a:lnTo>
                    <a:pt x="1027" y="1095"/>
                  </a:lnTo>
                  <a:lnTo>
                    <a:pt x="985" y="1106"/>
                  </a:lnTo>
                  <a:lnTo>
                    <a:pt x="942" y="1119"/>
                  </a:lnTo>
                  <a:lnTo>
                    <a:pt x="901" y="1132"/>
                  </a:lnTo>
                  <a:lnTo>
                    <a:pt x="860" y="1147"/>
                  </a:lnTo>
                  <a:lnTo>
                    <a:pt x="820" y="1163"/>
                  </a:lnTo>
                  <a:lnTo>
                    <a:pt x="780" y="1177"/>
                  </a:lnTo>
                  <a:lnTo>
                    <a:pt x="702" y="1213"/>
                  </a:lnTo>
                  <a:lnTo>
                    <a:pt x="626" y="1250"/>
                  </a:lnTo>
                  <a:lnTo>
                    <a:pt x="552" y="1290"/>
                  </a:lnTo>
                  <a:lnTo>
                    <a:pt x="479" y="1334"/>
                  </a:lnTo>
                  <a:lnTo>
                    <a:pt x="408" y="1381"/>
                  </a:lnTo>
                  <a:lnTo>
                    <a:pt x="338" y="1429"/>
                  </a:lnTo>
                  <a:lnTo>
                    <a:pt x="269" y="1483"/>
                  </a:lnTo>
                  <a:lnTo>
                    <a:pt x="201" y="1538"/>
                  </a:lnTo>
                  <a:lnTo>
                    <a:pt x="133" y="1596"/>
                  </a:lnTo>
                  <a:lnTo>
                    <a:pt x="66" y="1657"/>
                  </a:lnTo>
                  <a:lnTo>
                    <a:pt x="0" y="172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spcBef>
                  <a:spcPct val="50000"/>
                </a:spcBef>
              </a:pPr>
              <a:endParaRPr lang="ko-KR" altLang="en-US" sz="1000" b="1" dirty="0" smtClean="0">
                <a:solidFill>
                  <a:srgbClr val="000000"/>
                </a:solidFill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87" name="Freeform 51"/>
            <p:cNvSpPr>
              <a:spLocks/>
            </p:cNvSpPr>
            <p:nvPr userDrawn="1"/>
          </p:nvSpPr>
          <p:spPr bwMode="auto">
            <a:xfrm>
              <a:off x="1361" y="825"/>
              <a:ext cx="5239" cy="918"/>
            </a:xfrm>
            <a:custGeom>
              <a:avLst/>
              <a:gdLst/>
              <a:ahLst/>
              <a:cxnLst>
                <a:cxn ang="0">
                  <a:pos x="5239" y="0"/>
                </a:cxn>
                <a:cxn ang="0">
                  <a:pos x="5223" y="74"/>
                </a:cxn>
                <a:cxn ang="0">
                  <a:pos x="5202" y="158"/>
                </a:cxn>
                <a:cxn ang="0">
                  <a:pos x="5169" y="265"/>
                </a:cxn>
                <a:cxn ang="0">
                  <a:pos x="5122" y="389"/>
                </a:cxn>
                <a:cxn ang="0">
                  <a:pos x="5061" y="527"/>
                </a:cxn>
                <a:cxn ang="0">
                  <a:pos x="5003" y="635"/>
                </a:cxn>
                <a:cxn ang="0">
                  <a:pos x="4958" y="706"/>
                </a:cxn>
                <a:cxn ang="0">
                  <a:pos x="4909" y="778"/>
                </a:cxn>
                <a:cxn ang="0">
                  <a:pos x="4855" y="850"/>
                </a:cxn>
                <a:cxn ang="0">
                  <a:pos x="4796" y="921"/>
                </a:cxn>
                <a:cxn ang="0">
                  <a:pos x="4730" y="987"/>
                </a:cxn>
                <a:cxn ang="0">
                  <a:pos x="4660" y="1051"/>
                </a:cxn>
                <a:cxn ang="0">
                  <a:pos x="4583" y="1113"/>
                </a:cxn>
                <a:cxn ang="0">
                  <a:pos x="4500" y="1168"/>
                </a:cxn>
                <a:cxn ang="0">
                  <a:pos x="4411" y="1219"/>
                </a:cxn>
                <a:cxn ang="0">
                  <a:pos x="4315" y="1265"/>
                </a:cxn>
                <a:cxn ang="0">
                  <a:pos x="4211" y="1303"/>
                </a:cxn>
                <a:cxn ang="0">
                  <a:pos x="4101" y="1334"/>
                </a:cxn>
                <a:cxn ang="0">
                  <a:pos x="3985" y="1357"/>
                </a:cxn>
                <a:cxn ang="0">
                  <a:pos x="3860" y="1371"/>
                </a:cxn>
                <a:cxn ang="0">
                  <a:pos x="3727" y="1376"/>
                </a:cxn>
                <a:cxn ang="0">
                  <a:pos x="3585" y="1371"/>
                </a:cxn>
                <a:cxn ang="0">
                  <a:pos x="3436" y="1355"/>
                </a:cxn>
                <a:cxn ang="0">
                  <a:pos x="3279" y="1326"/>
                </a:cxn>
                <a:cxn ang="0">
                  <a:pos x="3198" y="1308"/>
                </a:cxn>
                <a:cxn ang="0">
                  <a:pos x="2877" y="1235"/>
                </a:cxn>
                <a:cxn ang="0">
                  <a:pos x="2580" y="1179"/>
                </a:cxn>
                <a:cxn ang="0">
                  <a:pos x="2303" y="1137"/>
                </a:cxn>
                <a:cxn ang="0">
                  <a:pos x="2048" y="1109"/>
                </a:cxn>
                <a:cxn ang="0">
                  <a:pos x="1811" y="1097"/>
                </a:cxn>
                <a:cxn ang="0">
                  <a:pos x="1591" y="1100"/>
                </a:cxn>
                <a:cxn ang="0">
                  <a:pos x="1387" y="1114"/>
                </a:cxn>
                <a:cxn ang="0">
                  <a:pos x="1243" y="1135"/>
                </a:cxn>
                <a:cxn ang="0">
                  <a:pos x="1151" y="1153"/>
                </a:cxn>
                <a:cxn ang="0">
                  <a:pos x="1062" y="1174"/>
                </a:cxn>
                <a:cxn ang="0">
                  <a:pos x="976" y="1200"/>
                </a:cxn>
                <a:cxn ang="0">
                  <a:pos x="893" y="1227"/>
                </a:cxn>
                <a:cxn ang="0">
                  <a:pos x="812" y="1258"/>
                </a:cxn>
                <a:cxn ang="0">
                  <a:pos x="696" y="1311"/>
                </a:cxn>
                <a:cxn ang="0">
                  <a:pos x="546" y="1392"/>
                </a:cxn>
                <a:cxn ang="0">
                  <a:pos x="404" y="1486"/>
                </a:cxn>
                <a:cxn ang="0">
                  <a:pos x="267" y="1591"/>
                </a:cxn>
                <a:cxn ang="0">
                  <a:pos x="132" y="1709"/>
                </a:cxn>
                <a:cxn ang="0">
                  <a:pos x="0" y="1836"/>
                </a:cxn>
              </a:cxnLst>
              <a:rect l="0" t="0" r="r" b="b"/>
              <a:pathLst>
                <a:path w="5239" h="1836">
                  <a:moveTo>
                    <a:pt x="5239" y="0"/>
                  </a:moveTo>
                  <a:lnTo>
                    <a:pt x="5239" y="0"/>
                  </a:lnTo>
                  <a:lnTo>
                    <a:pt x="5236" y="20"/>
                  </a:lnTo>
                  <a:lnTo>
                    <a:pt x="5223" y="74"/>
                  </a:lnTo>
                  <a:lnTo>
                    <a:pt x="5215" y="113"/>
                  </a:lnTo>
                  <a:lnTo>
                    <a:pt x="5202" y="158"/>
                  </a:lnTo>
                  <a:lnTo>
                    <a:pt x="5187" y="209"/>
                  </a:lnTo>
                  <a:lnTo>
                    <a:pt x="5169" y="265"/>
                  </a:lnTo>
                  <a:lnTo>
                    <a:pt x="5148" y="325"/>
                  </a:lnTo>
                  <a:lnTo>
                    <a:pt x="5122" y="389"/>
                  </a:lnTo>
                  <a:lnTo>
                    <a:pt x="5093" y="457"/>
                  </a:lnTo>
                  <a:lnTo>
                    <a:pt x="5061" y="527"/>
                  </a:lnTo>
                  <a:lnTo>
                    <a:pt x="5023" y="598"/>
                  </a:lnTo>
                  <a:lnTo>
                    <a:pt x="5003" y="635"/>
                  </a:lnTo>
                  <a:lnTo>
                    <a:pt x="4982" y="670"/>
                  </a:lnTo>
                  <a:lnTo>
                    <a:pt x="4958" y="706"/>
                  </a:lnTo>
                  <a:lnTo>
                    <a:pt x="4934" y="743"/>
                  </a:lnTo>
                  <a:lnTo>
                    <a:pt x="4909" y="778"/>
                  </a:lnTo>
                  <a:lnTo>
                    <a:pt x="4883" y="814"/>
                  </a:lnTo>
                  <a:lnTo>
                    <a:pt x="4855" y="850"/>
                  </a:lnTo>
                  <a:lnTo>
                    <a:pt x="4826" y="885"/>
                  </a:lnTo>
                  <a:lnTo>
                    <a:pt x="4796" y="921"/>
                  </a:lnTo>
                  <a:lnTo>
                    <a:pt x="4764" y="954"/>
                  </a:lnTo>
                  <a:lnTo>
                    <a:pt x="4730" y="987"/>
                  </a:lnTo>
                  <a:lnTo>
                    <a:pt x="4696" y="1019"/>
                  </a:lnTo>
                  <a:lnTo>
                    <a:pt x="4660" y="1051"/>
                  </a:lnTo>
                  <a:lnTo>
                    <a:pt x="4622" y="1082"/>
                  </a:lnTo>
                  <a:lnTo>
                    <a:pt x="4583" y="1113"/>
                  </a:lnTo>
                  <a:lnTo>
                    <a:pt x="4543" y="1140"/>
                  </a:lnTo>
                  <a:lnTo>
                    <a:pt x="4500" y="1168"/>
                  </a:lnTo>
                  <a:lnTo>
                    <a:pt x="4457" y="1195"/>
                  </a:lnTo>
                  <a:lnTo>
                    <a:pt x="4411" y="1219"/>
                  </a:lnTo>
                  <a:lnTo>
                    <a:pt x="4364" y="1242"/>
                  </a:lnTo>
                  <a:lnTo>
                    <a:pt x="4315" y="1265"/>
                  </a:lnTo>
                  <a:lnTo>
                    <a:pt x="4264" y="1284"/>
                  </a:lnTo>
                  <a:lnTo>
                    <a:pt x="4211" y="1303"/>
                  </a:lnTo>
                  <a:lnTo>
                    <a:pt x="4157" y="1319"/>
                  </a:lnTo>
                  <a:lnTo>
                    <a:pt x="4101" y="1334"/>
                  </a:lnTo>
                  <a:lnTo>
                    <a:pt x="4043" y="1347"/>
                  </a:lnTo>
                  <a:lnTo>
                    <a:pt x="3985" y="1357"/>
                  </a:lnTo>
                  <a:lnTo>
                    <a:pt x="3922" y="1365"/>
                  </a:lnTo>
                  <a:lnTo>
                    <a:pt x="3860" y="1371"/>
                  </a:lnTo>
                  <a:lnTo>
                    <a:pt x="3793" y="1374"/>
                  </a:lnTo>
                  <a:lnTo>
                    <a:pt x="3727" y="1376"/>
                  </a:lnTo>
                  <a:lnTo>
                    <a:pt x="3657" y="1374"/>
                  </a:lnTo>
                  <a:lnTo>
                    <a:pt x="3585" y="1371"/>
                  </a:lnTo>
                  <a:lnTo>
                    <a:pt x="3513" y="1365"/>
                  </a:lnTo>
                  <a:lnTo>
                    <a:pt x="3436" y="1355"/>
                  </a:lnTo>
                  <a:lnTo>
                    <a:pt x="3359" y="1342"/>
                  </a:lnTo>
                  <a:lnTo>
                    <a:pt x="3279" y="1326"/>
                  </a:lnTo>
                  <a:lnTo>
                    <a:pt x="3198" y="1308"/>
                  </a:lnTo>
                  <a:lnTo>
                    <a:pt x="3198" y="1308"/>
                  </a:lnTo>
                  <a:lnTo>
                    <a:pt x="3034" y="1269"/>
                  </a:lnTo>
                  <a:lnTo>
                    <a:pt x="2877" y="1235"/>
                  </a:lnTo>
                  <a:lnTo>
                    <a:pt x="2726" y="1205"/>
                  </a:lnTo>
                  <a:lnTo>
                    <a:pt x="2580" y="1179"/>
                  </a:lnTo>
                  <a:lnTo>
                    <a:pt x="2439" y="1156"/>
                  </a:lnTo>
                  <a:lnTo>
                    <a:pt x="2303" y="1137"/>
                  </a:lnTo>
                  <a:lnTo>
                    <a:pt x="2174" y="1121"/>
                  </a:lnTo>
                  <a:lnTo>
                    <a:pt x="2048" y="1109"/>
                  </a:lnTo>
                  <a:lnTo>
                    <a:pt x="1927" y="1101"/>
                  </a:lnTo>
                  <a:lnTo>
                    <a:pt x="1811" y="1097"/>
                  </a:lnTo>
                  <a:lnTo>
                    <a:pt x="1699" y="1097"/>
                  </a:lnTo>
                  <a:lnTo>
                    <a:pt x="1591" y="1100"/>
                  </a:lnTo>
                  <a:lnTo>
                    <a:pt x="1487" y="1105"/>
                  </a:lnTo>
                  <a:lnTo>
                    <a:pt x="1387" y="1114"/>
                  </a:lnTo>
                  <a:lnTo>
                    <a:pt x="1290" y="1127"/>
                  </a:lnTo>
                  <a:lnTo>
                    <a:pt x="1243" y="1135"/>
                  </a:lnTo>
                  <a:lnTo>
                    <a:pt x="1197" y="1143"/>
                  </a:lnTo>
                  <a:lnTo>
                    <a:pt x="1151" y="1153"/>
                  </a:lnTo>
                  <a:lnTo>
                    <a:pt x="1107" y="1164"/>
                  </a:lnTo>
                  <a:lnTo>
                    <a:pt x="1062" y="1174"/>
                  </a:lnTo>
                  <a:lnTo>
                    <a:pt x="1019" y="1187"/>
                  </a:lnTo>
                  <a:lnTo>
                    <a:pt x="976" y="1200"/>
                  </a:lnTo>
                  <a:lnTo>
                    <a:pt x="934" y="1213"/>
                  </a:lnTo>
                  <a:lnTo>
                    <a:pt x="893" y="1227"/>
                  </a:lnTo>
                  <a:lnTo>
                    <a:pt x="853" y="1242"/>
                  </a:lnTo>
                  <a:lnTo>
                    <a:pt x="812" y="1258"/>
                  </a:lnTo>
                  <a:lnTo>
                    <a:pt x="772" y="1276"/>
                  </a:lnTo>
                  <a:lnTo>
                    <a:pt x="696" y="1311"/>
                  </a:lnTo>
                  <a:lnTo>
                    <a:pt x="619" y="1350"/>
                  </a:lnTo>
                  <a:lnTo>
                    <a:pt x="546" y="1392"/>
                  </a:lnTo>
                  <a:lnTo>
                    <a:pt x="473" y="1437"/>
                  </a:lnTo>
                  <a:lnTo>
                    <a:pt x="404" y="1486"/>
                  </a:lnTo>
                  <a:lnTo>
                    <a:pt x="335" y="1537"/>
                  </a:lnTo>
                  <a:lnTo>
                    <a:pt x="267" y="1591"/>
                  </a:lnTo>
                  <a:lnTo>
                    <a:pt x="199" y="1649"/>
                  </a:lnTo>
                  <a:lnTo>
                    <a:pt x="132" y="1709"/>
                  </a:lnTo>
                  <a:lnTo>
                    <a:pt x="67" y="1772"/>
                  </a:lnTo>
                  <a:lnTo>
                    <a:pt x="0" y="183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spcBef>
                  <a:spcPct val="50000"/>
                </a:spcBef>
              </a:pPr>
              <a:endParaRPr lang="ko-KR" altLang="en-US" sz="1000" b="1" dirty="0" smtClean="0">
                <a:solidFill>
                  <a:srgbClr val="000000"/>
                </a:solidFill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88" name="Freeform 52"/>
            <p:cNvSpPr>
              <a:spLocks/>
            </p:cNvSpPr>
            <p:nvPr userDrawn="1"/>
          </p:nvSpPr>
          <p:spPr bwMode="auto">
            <a:xfrm>
              <a:off x="1407" y="796"/>
              <a:ext cx="5211" cy="976"/>
            </a:xfrm>
            <a:custGeom>
              <a:avLst/>
              <a:gdLst/>
              <a:ahLst/>
              <a:cxnLst>
                <a:cxn ang="0">
                  <a:pos x="5211" y="0"/>
                </a:cxn>
                <a:cxn ang="0">
                  <a:pos x="5197" y="76"/>
                </a:cxn>
                <a:cxn ang="0">
                  <a:pos x="5176" y="160"/>
                </a:cxn>
                <a:cxn ang="0">
                  <a:pos x="5144" y="268"/>
                </a:cxn>
                <a:cxn ang="0">
                  <a:pos x="5100" y="394"/>
                </a:cxn>
                <a:cxn ang="0">
                  <a:pos x="5040" y="533"/>
                </a:cxn>
                <a:cxn ang="0">
                  <a:pos x="4983" y="643"/>
                </a:cxn>
                <a:cxn ang="0">
                  <a:pos x="4940" y="715"/>
                </a:cxn>
                <a:cxn ang="0">
                  <a:pos x="4893" y="790"/>
                </a:cxn>
                <a:cxn ang="0">
                  <a:pos x="4839" y="862"/>
                </a:cxn>
                <a:cxn ang="0">
                  <a:pos x="4780" y="933"/>
                </a:cxn>
                <a:cxn ang="0">
                  <a:pos x="4716" y="1003"/>
                </a:cxn>
                <a:cxn ang="0">
                  <a:pos x="4647" y="1069"/>
                </a:cxn>
                <a:cxn ang="0">
                  <a:pos x="4571" y="1130"/>
                </a:cxn>
                <a:cxn ang="0">
                  <a:pos x="4489" y="1188"/>
                </a:cxn>
                <a:cxn ang="0">
                  <a:pos x="4400" y="1242"/>
                </a:cxn>
                <a:cxn ang="0">
                  <a:pos x="4305" y="1289"/>
                </a:cxn>
                <a:cxn ang="0">
                  <a:pos x="4203" y="1331"/>
                </a:cxn>
                <a:cxn ang="0">
                  <a:pos x="4093" y="1363"/>
                </a:cxn>
                <a:cxn ang="0">
                  <a:pos x="3976" y="1389"/>
                </a:cxn>
                <a:cxn ang="0">
                  <a:pos x="3851" y="1406"/>
                </a:cxn>
                <a:cxn ang="0">
                  <a:pos x="3718" y="1413"/>
                </a:cxn>
                <a:cxn ang="0">
                  <a:pos x="3578" y="1411"/>
                </a:cxn>
                <a:cxn ang="0">
                  <a:pos x="3428" y="1398"/>
                </a:cxn>
                <a:cxn ang="0">
                  <a:pos x="3271" y="1373"/>
                </a:cxn>
                <a:cxn ang="0">
                  <a:pos x="3188" y="1356"/>
                </a:cxn>
                <a:cxn ang="0">
                  <a:pos x="2867" y="1290"/>
                </a:cxn>
                <a:cxn ang="0">
                  <a:pos x="2568" y="1239"/>
                </a:cxn>
                <a:cxn ang="0">
                  <a:pos x="2292" y="1203"/>
                </a:cxn>
                <a:cxn ang="0">
                  <a:pos x="2037" y="1180"/>
                </a:cxn>
                <a:cxn ang="0">
                  <a:pos x="1799" y="1172"/>
                </a:cxn>
                <a:cxn ang="0">
                  <a:pos x="1580" y="1179"/>
                </a:cxn>
                <a:cxn ang="0">
                  <a:pos x="1376" y="1198"/>
                </a:cxn>
                <a:cxn ang="0">
                  <a:pos x="1231" y="1222"/>
                </a:cxn>
                <a:cxn ang="0">
                  <a:pos x="1140" y="1242"/>
                </a:cxn>
                <a:cxn ang="0">
                  <a:pos x="1052" y="1266"/>
                </a:cxn>
                <a:cxn ang="0">
                  <a:pos x="966" y="1292"/>
                </a:cxn>
                <a:cxn ang="0">
                  <a:pos x="883" y="1323"/>
                </a:cxn>
                <a:cxn ang="0">
                  <a:pos x="802" y="1355"/>
                </a:cxn>
                <a:cxn ang="0">
                  <a:pos x="687" y="1410"/>
                </a:cxn>
                <a:cxn ang="0">
                  <a:pos x="539" y="1495"/>
                </a:cxn>
                <a:cxn ang="0">
                  <a:pos x="398" y="1592"/>
                </a:cxn>
                <a:cxn ang="0">
                  <a:pos x="262" y="1700"/>
                </a:cxn>
                <a:cxn ang="0">
                  <a:pos x="130" y="1821"/>
                </a:cxn>
                <a:cxn ang="0">
                  <a:pos x="0" y="1952"/>
                </a:cxn>
              </a:cxnLst>
              <a:rect l="0" t="0" r="r" b="b"/>
              <a:pathLst>
                <a:path w="5211" h="1952">
                  <a:moveTo>
                    <a:pt x="5211" y="0"/>
                  </a:moveTo>
                  <a:lnTo>
                    <a:pt x="5211" y="0"/>
                  </a:lnTo>
                  <a:lnTo>
                    <a:pt x="5206" y="21"/>
                  </a:lnTo>
                  <a:lnTo>
                    <a:pt x="5197" y="76"/>
                  </a:lnTo>
                  <a:lnTo>
                    <a:pt x="5187" y="115"/>
                  </a:lnTo>
                  <a:lnTo>
                    <a:pt x="5176" y="160"/>
                  </a:lnTo>
                  <a:lnTo>
                    <a:pt x="5162" y="212"/>
                  </a:lnTo>
                  <a:lnTo>
                    <a:pt x="5144" y="268"/>
                  </a:lnTo>
                  <a:lnTo>
                    <a:pt x="5123" y="329"/>
                  </a:lnTo>
                  <a:lnTo>
                    <a:pt x="5100" y="394"/>
                  </a:lnTo>
                  <a:lnTo>
                    <a:pt x="5072" y="463"/>
                  </a:lnTo>
                  <a:lnTo>
                    <a:pt x="5040" y="533"/>
                  </a:lnTo>
                  <a:lnTo>
                    <a:pt x="5004" y="606"/>
                  </a:lnTo>
                  <a:lnTo>
                    <a:pt x="4983" y="643"/>
                  </a:lnTo>
                  <a:lnTo>
                    <a:pt x="4962" y="680"/>
                  </a:lnTo>
                  <a:lnTo>
                    <a:pt x="4940" y="715"/>
                  </a:lnTo>
                  <a:lnTo>
                    <a:pt x="4916" y="753"/>
                  </a:lnTo>
                  <a:lnTo>
                    <a:pt x="4893" y="790"/>
                  </a:lnTo>
                  <a:lnTo>
                    <a:pt x="4866" y="827"/>
                  </a:lnTo>
                  <a:lnTo>
                    <a:pt x="4839" y="862"/>
                  </a:lnTo>
                  <a:lnTo>
                    <a:pt x="4811" y="898"/>
                  </a:lnTo>
                  <a:lnTo>
                    <a:pt x="4780" y="933"/>
                  </a:lnTo>
                  <a:lnTo>
                    <a:pt x="4750" y="969"/>
                  </a:lnTo>
                  <a:lnTo>
                    <a:pt x="4716" y="1003"/>
                  </a:lnTo>
                  <a:lnTo>
                    <a:pt x="4683" y="1037"/>
                  </a:lnTo>
                  <a:lnTo>
                    <a:pt x="4647" y="1069"/>
                  </a:lnTo>
                  <a:lnTo>
                    <a:pt x="4609" y="1100"/>
                  </a:lnTo>
                  <a:lnTo>
                    <a:pt x="4571" y="1130"/>
                  </a:lnTo>
                  <a:lnTo>
                    <a:pt x="4530" y="1161"/>
                  </a:lnTo>
                  <a:lnTo>
                    <a:pt x="4489" y="1188"/>
                  </a:lnTo>
                  <a:lnTo>
                    <a:pt x="4446" y="1216"/>
                  </a:lnTo>
                  <a:lnTo>
                    <a:pt x="4400" y="1242"/>
                  </a:lnTo>
                  <a:lnTo>
                    <a:pt x="4354" y="1266"/>
                  </a:lnTo>
                  <a:lnTo>
                    <a:pt x="4305" y="1289"/>
                  </a:lnTo>
                  <a:lnTo>
                    <a:pt x="4255" y="1311"/>
                  </a:lnTo>
                  <a:lnTo>
                    <a:pt x="4203" y="1331"/>
                  </a:lnTo>
                  <a:lnTo>
                    <a:pt x="4148" y="1348"/>
                  </a:lnTo>
                  <a:lnTo>
                    <a:pt x="4093" y="1363"/>
                  </a:lnTo>
                  <a:lnTo>
                    <a:pt x="4036" y="1377"/>
                  </a:lnTo>
                  <a:lnTo>
                    <a:pt x="3976" y="1389"/>
                  </a:lnTo>
                  <a:lnTo>
                    <a:pt x="3915" y="1398"/>
                  </a:lnTo>
                  <a:lnTo>
                    <a:pt x="3851" y="1406"/>
                  </a:lnTo>
                  <a:lnTo>
                    <a:pt x="3786" y="1411"/>
                  </a:lnTo>
                  <a:lnTo>
                    <a:pt x="3718" y="1413"/>
                  </a:lnTo>
                  <a:lnTo>
                    <a:pt x="3649" y="1415"/>
                  </a:lnTo>
                  <a:lnTo>
                    <a:pt x="3578" y="1411"/>
                  </a:lnTo>
                  <a:lnTo>
                    <a:pt x="3504" y="1406"/>
                  </a:lnTo>
                  <a:lnTo>
                    <a:pt x="3428" y="1398"/>
                  </a:lnTo>
                  <a:lnTo>
                    <a:pt x="3350" y="1387"/>
                  </a:lnTo>
                  <a:lnTo>
                    <a:pt x="3271" y="1373"/>
                  </a:lnTo>
                  <a:lnTo>
                    <a:pt x="3188" y="1356"/>
                  </a:lnTo>
                  <a:lnTo>
                    <a:pt x="3188" y="1356"/>
                  </a:lnTo>
                  <a:lnTo>
                    <a:pt x="3025" y="1321"/>
                  </a:lnTo>
                  <a:lnTo>
                    <a:pt x="2867" y="1290"/>
                  </a:lnTo>
                  <a:lnTo>
                    <a:pt x="2716" y="1263"/>
                  </a:lnTo>
                  <a:lnTo>
                    <a:pt x="2568" y="1239"/>
                  </a:lnTo>
                  <a:lnTo>
                    <a:pt x="2428" y="1219"/>
                  </a:lnTo>
                  <a:lnTo>
                    <a:pt x="2292" y="1203"/>
                  </a:lnTo>
                  <a:lnTo>
                    <a:pt x="2162" y="1190"/>
                  </a:lnTo>
                  <a:lnTo>
                    <a:pt x="2037" y="1180"/>
                  </a:lnTo>
                  <a:lnTo>
                    <a:pt x="1916" y="1174"/>
                  </a:lnTo>
                  <a:lnTo>
                    <a:pt x="1799" y="1172"/>
                  </a:lnTo>
                  <a:lnTo>
                    <a:pt x="1688" y="1174"/>
                  </a:lnTo>
                  <a:lnTo>
                    <a:pt x="1580" y="1179"/>
                  </a:lnTo>
                  <a:lnTo>
                    <a:pt x="1476" y="1187"/>
                  </a:lnTo>
                  <a:lnTo>
                    <a:pt x="1376" y="1198"/>
                  </a:lnTo>
                  <a:lnTo>
                    <a:pt x="1279" y="1214"/>
                  </a:lnTo>
                  <a:lnTo>
                    <a:pt x="1231" y="1222"/>
                  </a:lnTo>
                  <a:lnTo>
                    <a:pt x="1186" y="1232"/>
                  </a:lnTo>
                  <a:lnTo>
                    <a:pt x="1140" y="1242"/>
                  </a:lnTo>
                  <a:lnTo>
                    <a:pt x="1095" y="1253"/>
                  </a:lnTo>
                  <a:lnTo>
                    <a:pt x="1052" y="1266"/>
                  </a:lnTo>
                  <a:lnTo>
                    <a:pt x="1009" y="1279"/>
                  </a:lnTo>
                  <a:lnTo>
                    <a:pt x="966" y="1292"/>
                  </a:lnTo>
                  <a:lnTo>
                    <a:pt x="925" y="1306"/>
                  </a:lnTo>
                  <a:lnTo>
                    <a:pt x="883" y="1323"/>
                  </a:lnTo>
                  <a:lnTo>
                    <a:pt x="843" y="1339"/>
                  </a:lnTo>
                  <a:lnTo>
                    <a:pt x="802" y="1355"/>
                  </a:lnTo>
                  <a:lnTo>
                    <a:pt x="763" y="1373"/>
                  </a:lnTo>
                  <a:lnTo>
                    <a:pt x="687" y="1410"/>
                  </a:lnTo>
                  <a:lnTo>
                    <a:pt x="612" y="1452"/>
                  </a:lnTo>
                  <a:lnTo>
                    <a:pt x="539" y="1495"/>
                  </a:lnTo>
                  <a:lnTo>
                    <a:pt x="468" y="1542"/>
                  </a:lnTo>
                  <a:lnTo>
                    <a:pt x="398" y="1592"/>
                  </a:lnTo>
                  <a:lnTo>
                    <a:pt x="329" y="1644"/>
                  </a:lnTo>
                  <a:lnTo>
                    <a:pt x="262" y="1700"/>
                  </a:lnTo>
                  <a:lnTo>
                    <a:pt x="196" y="1758"/>
                  </a:lnTo>
                  <a:lnTo>
                    <a:pt x="130" y="1821"/>
                  </a:lnTo>
                  <a:lnTo>
                    <a:pt x="65" y="1884"/>
                  </a:lnTo>
                  <a:lnTo>
                    <a:pt x="0" y="195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spcBef>
                  <a:spcPct val="50000"/>
                </a:spcBef>
              </a:pPr>
              <a:endParaRPr lang="ko-KR" altLang="en-US" sz="1000" b="1" dirty="0" smtClean="0">
                <a:solidFill>
                  <a:srgbClr val="000000"/>
                </a:solidFill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89" name="Freeform 53"/>
            <p:cNvSpPr>
              <a:spLocks/>
            </p:cNvSpPr>
            <p:nvPr userDrawn="1"/>
          </p:nvSpPr>
          <p:spPr bwMode="auto">
            <a:xfrm>
              <a:off x="1454" y="767"/>
              <a:ext cx="5179" cy="1034"/>
            </a:xfrm>
            <a:custGeom>
              <a:avLst/>
              <a:gdLst/>
              <a:ahLst/>
              <a:cxnLst>
                <a:cxn ang="0">
                  <a:pos x="5179" y="0"/>
                </a:cxn>
                <a:cxn ang="0">
                  <a:pos x="5166" y="74"/>
                </a:cxn>
                <a:cxn ang="0">
                  <a:pos x="5148" y="159"/>
                </a:cxn>
                <a:cxn ang="0">
                  <a:pos x="5118" y="269"/>
                </a:cxn>
                <a:cxn ang="0">
                  <a:pos x="5075" y="397"/>
                </a:cxn>
                <a:cxn ang="0">
                  <a:pos x="5016" y="537"/>
                </a:cxn>
                <a:cxn ang="0">
                  <a:pos x="4962" y="649"/>
                </a:cxn>
                <a:cxn ang="0">
                  <a:pos x="4921" y="723"/>
                </a:cxn>
                <a:cxn ang="0">
                  <a:pos x="4873" y="799"/>
                </a:cxn>
                <a:cxn ang="0">
                  <a:pos x="4822" y="873"/>
                </a:cxn>
                <a:cxn ang="0">
                  <a:pos x="4764" y="946"/>
                </a:cxn>
                <a:cxn ang="0">
                  <a:pos x="4701" y="1015"/>
                </a:cxn>
                <a:cxn ang="0">
                  <a:pos x="4632" y="1083"/>
                </a:cxn>
                <a:cxn ang="0">
                  <a:pos x="4558" y="1148"/>
                </a:cxn>
                <a:cxn ang="0">
                  <a:pos x="4476" y="1207"/>
                </a:cxn>
                <a:cxn ang="0">
                  <a:pos x="4389" y="1262"/>
                </a:cxn>
                <a:cxn ang="0">
                  <a:pos x="4294" y="1312"/>
                </a:cxn>
                <a:cxn ang="0">
                  <a:pos x="4192" y="1356"/>
                </a:cxn>
                <a:cxn ang="0">
                  <a:pos x="4083" y="1391"/>
                </a:cxn>
                <a:cxn ang="0">
                  <a:pos x="3967" y="1419"/>
                </a:cxn>
                <a:cxn ang="0">
                  <a:pos x="3842" y="1438"/>
                </a:cxn>
                <a:cxn ang="0">
                  <a:pos x="3710" y="1450"/>
                </a:cxn>
                <a:cxn ang="0">
                  <a:pos x="3568" y="1450"/>
                </a:cxn>
                <a:cxn ang="0">
                  <a:pos x="3420" y="1440"/>
                </a:cxn>
                <a:cxn ang="0">
                  <a:pos x="3261" y="1417"/>
                </a:cxn>
                <a:cxn ang="0">
                  <a:pos x="3178" y="1403"/>
                </a:cxn>
                <a:cxn ang="0">
                  <a:pos x="2856" y="1343"/>
                </a:cxn>
                <a:cxn ang="0">
                  <a:pos x="2558" y="1296"/>
                </a:cxn>
                <a:cxn ang="0">
                  <a:pos x="2281" y="1265"/>
                </a:cxn>
                <a:cxn ang="0">
                  <a:pos x="2024" y="1249"/>
                </a:cxn>
                <a:cxn ang="0">
                  <a:pos x="1787" y="1246"/>
                </a:cxn>
                <a:cxn ang="0">
                  <a:pos x="1568" y="1256"/>
                </a:cxn>
                <a:cxn ang="0">
                  <a:pos x="1363" y="1280"/>
                </a:cxn>
                <a:cxn ang="0">
                  <a:pos x="1268" y="1298"/>
                </a:cxn>
                <a:cxn ang="0">
                  <a:pos x="1175" y="1319"/>
                </a:cxn>
                <a:cxn ang="0">
                  <a:pos x="1084" y="1341"/>
                </a:cxn>
                <a:cxn ang="0">
                  <a:pos x="998" y="1369"/>
                </a:cxn>
                <a:cxn ang="0">
                  <a:pos x="914" y="1398"/>
                </a:cxn>
                <a:cxn ang="0">
                  <a:pos x="833" y="1432"/>
                </a:cxn>
                <a:cxn ang="0">
                  <a:pos x="754" y="1467"/>
                </a:cxn>
                <a:cxn ang="0">
                  <a:pos x="678" y="1508"/>
                </a:cxn>
                <a:cxn ang="0">
                  <a:pos x="532" y="1595"/>
                </a:cxn>
                <a:cxn ang="0">
                  <a:pos x="392" y="1695"/>
                </a:cxn>
                <a:cxn ang="0">
                  <a:pos x="258" y="1808"/>
                </a:cxn>
                <a:cxn ang="0">
                  <a:pos x="128" y="1931"/>
                </a:cxn>
                <a:cxn ang="0">
                  <a:pos x="0" y="2066"/>
                </a:cxn>
              </a:cxnLst>
              <a:rect l="0" t="0" r="r" b="b"/>
              <a:pathLst>
                <a:path w="5179" h="2066">
                  <a:moveTo>
                    <a:pt x="5179" y="0"/>
                  </a:moveTo>
                  <a:lnTo>
                    <a:pt x="5179" y="0"/>
                  </a:lnTo>
                  <a:lnTo>
                    <a:pt x="5176" y="19"/>
                  </a:lnTo>
                  <a:lnTo>
                    <a:pt x="5166" y="74"/>
                  </a:lnTo>
                  <a:lnTo>
                    <a:pt x="5158" y="114"/>
                  </a:lnTo>
                  <a:lnTo>
                    <a:pt x="5148" y="159"/>
                  </a:lnTo>
                  <a:lnTo>
                    <a:pt x="5134" y="211"/>
                  </a:lnTo>
                  <a:lnTo>
                    <a:pt x="5118" y="269"/>
                  </a:lnTo>
                  <a:lnTo>
                    <a:pt x="5098" y="331"/>
                  </a:lnTo>
                  <a:lnTo>
                    <a:pt x="5075" y="397"/>
                  </a:lnTo>
                  <a:lnTo>
                    <a:pt x="5048" y="466"/>
                  </a:lnTo>
                  <a:lnTo>
                    <a:pt x="5016" y="537"/>
                  </a:lnTo>
                  <a:lnTo>
                    <a:pt x="4982" y="612"/>
                  </a:lnTo>
                  <a:lnTo>
                    <a:pt x="4962" y="649"/>
                  </a:lnTo>
                  <a:lnTo>
                    <a:pt x="4941" y="686"/>
                  </a:lnTo>
                  <a:lnTo>
                    <a:pt x="4921" y="723"/>
                  </a:lnTo>
                  <a:lnTo>
                    <a:pt x="4897" y="762"/>
                  </a:lnTo>
                  <a:lnTo>
                    <a:pt x="4873" y="799"/>
                  </a:lnTo>
                  <a:lnTo>
                    <a:pt x="4848" y="836"/>
                  </a:lnTo>
                  <a:lnTo>
                    <a:pt x="4822" y="873"/>
                  </a:lnTo>
                  <a:lnTo>
                    <a:pt x="4794" y="909"/>
                  </a:lnTo>
                  <a:lnTo>
                    <a:pt x="4764" y="946"/>
                  </a:lnTo>
                  <a:lnTo>
                    <a:pt x="4733" y="981"/>
                  </a:lnTo>
                  <a:lnTo>
                    <a:pt x="4701" y="1015"/>
                  </a:lnTo>
                  <a:lnTo>
                    <a:pt x="4668" y="1051"/>
                  </a:lnTo>
                  <a:lnTo>
                    <a:pt x="4632" y="1083"/>
                  </a:lnTo>
                  <a:lnTo>
                    <a:pt x="4596" y="1117"/>
                  </a:lnTo>
                  <a:lnTo>
                    <a:pt x="4558" y="1148"/>
                  </a:lnTo>
                  <a:lnTo>
                    <a:pt x="4518" y="1178"/>
                  </a:lnTo>
                  <a:lnTo>
                    <a:pt x="4476" y="1207"/>
                  </a:lnTo>
                  <a:lnTo>
                    <a:pt x="4433" y="1236"/>
                  </a:lnTo>
                  <a:lnTo>
                    <a:pt x="4389" y="1262"/>
                  </a:lnTo>
                  <a:lnTo>
                    <a:pt x="4342" y="1288"/>
                  </a:lnTo>
                  <a:lnTo>
                    <a:pt x="4294" y="1312"/>
                  </a:lnTo>
                  <a:lnTo>
                    <a:pt x="4244" y="1335"/>
                  </a:lnTo>
                  <a:lnTo>
                    <a:pt x="4192" y="1356"/>
                  </a:lnTo>
                  <a:lnTo>
                    <a:pt x="4139" y="1374"/>
                  </a:lnTo>
                  <a:lnTo>
                    <a:pt x="4083" y="1391"/>
                  </a:lnTo>
                  <a:lnTo>
                    <a:pt x="4026" y="1406"/>
                  </a:lnTo>
                  <a:lnTo>
                    <a:pt x="3967" y="1419"/>
                  </a:lnTo>
                  <a:lnTo>
                    <a:pt x="3906" y="1430"/>
                  </a:lnTo>
                  <a:lnTo>
                    <a:pt x="3842" y="1438"/>
                  </a:lnTo>
                  <a:lnTo>
                    <a:pt x="3777" y="1445"/>
                  </a:lnTo>
                  <a:lnTo>
                    <a:pt x="3710" y="1450"/>
                  </a:lnTo>
                  <a:lnTo>
                    <a:pt x="3641" y="1451"/>
                  </a:lnTo>
                  <a:lnTo>
                    <a:pt x="3568" y="1450"/>
                  </a:lnTo>
                  <a:lnTo>
                    <a:pt x="3495" y="1446"/>
                  </a:lnTo>
                  <a:lnTo>
                    <a:pt x="3420" y="1440"/>
                  </a:lnTo>
                  <a:lnTo>
                    <a:pt x="3341" y="1430"/>
                  </a:lnTo>
                  <a:lnTo>
                    <a:pt x="3261" y="1417"/>
                  </a:lnTo>
                  <a:lnTo>
                    <a:pt x="3178" y="1403"/>
                  </a:lnTo>
                  <a:lnTo>
                    <a:pt x="3178" y="1403"/>
                  </a:lnTo>
                  <a:lnTo>
                    <a:pt x="3014" y="1370"/>
                  </a:lnTo>
                  <a:lnTo>
                    <a:pt x="2856" y="1343"/>
                  </a:lnTo>
                  <a:lnTo>
                    <a:pt x="2703" y="1317"/>
                  </a:lnTo>
                  <a:lnTo>
                    <a:pt x="2558" y="1296"/>
                  </a:lnTo>
                  <a:lnTo>
                    <a:pt x="2416" y="1280"/>
                  </a:lnTo>
                  <a:lnTo>
                    <a:pt x="2281" y="1265"/>
                  </a:lnTo>
                  <a:lnTo>
                    <a:pt x="2149" y="1256"/>
                  </a:lnTo>
                  <a:lnTo>
                    <a:pt x="2024" y="1249"/>
                  </a:lnTo>
                  <a:lnTo>
                    <a:pt x="1904" y="1246"/>
                  </a:lnTo>
                  <a:lnTo>
                    <a:pt x="1787" y="1246"/>
                  </a:lnTo>
                  <a:lnTo>
                    <a:pt x="1674" y="1249"/>
                  </a:lnTo>
                  <a:lnTo>
                    <a:pt x="1568" y="1256"/>
                  </a:lnTo>
                  <a:lnTo>
                    <a:pt x="1463" y="1267"/>
                  </a:lnTo>
                  <a:lnTo>
                    <a:pt x="1363" y="1280"/>
                  </a:lnTo>
                  <a:lnTo>
                    <a:pt x="1315" y="1288"/>
                  </a:lnTo>
                  <a:lnTo>
                    <a:pt x="1268" y="1298"/>
                  </a:lnTo>
                  <a:lnTo>
                    <a:pt x="1220" y="1307"/>
                  </a:lnTo>
                  <a:lnTo>
                    <a:pt x="1175" y="1319"/>
                  </a:lnTo>
                  <a:lnTo>
                    <a:pt x="1129" y="1330"/>
                  </a:lnTo>
                  <a:lnTo>
                    <a:pt x="1084" y="1341"/>
                  </a:lnTo>
                  <a:lnTo>
                    <a:pt x="1041" y="1354"/>
                  </a:lnTo>
                  <a:lnTo>
                    <a:pt x="998" y="1369"/>
                  </a:lnTo>
                  <a:lnTo>
                    <a:pt x="955" y="1383"/>
                  </a:lnTo>
                  <a:lnTo>
                    <a:pt x="914" y="1398"/>
                  </a:lnTo>
                  <a:lnTo>
                    <a:pt x="873" y="1414"/>
                  </a:lnTo>
                  <a:lnTo>
                    <a:pt x="833" y="1432"/>
                  </a:lnTo>
                  <a:lnTo>
                    <a:pt x="793" y="1450"/>
                  </a:lnTo>
                  <a:lnTo>
                    <a:pt x="754" y="1467"/>
                  </a:lnTo>
                  <a:lnTo>
                    <a:pt x="716" y="1487"/>
                  </a:lnTo>
                  <a:lnTo>
                    <a:pt x="678" y="1508"/>
                  </a:lnTo>
                  <a:lnTo>
                    <a:pt x="604" y="1550"/>
                  </a:lnTo>
                  <a:lnTo>
                    <a:pt x="532" y="1595"/>
                  </a:lnTo>
                  <a:lnTo>
                    <a:pt x="461" y="1643"/>
                  </a:lnTo>
                  <a:lnTo>
                    <a:pt x="392" y="1695"/>
                  </a:lnTo>
                  <a:lnTo>
                    <a:pt x="325" y="1750"/>
                  </a:lnTo>
                  <a:lnTo>
                    <a:pt x="258" y="1808"/>
                  </a:lnTo>
                  <a:lnTo>
                    <a:pt x="193" y="1868"/>
                  </a:lnTo>
                  <a:lnTo>
                    <a:pt x="128" y="1931"/>
                  </a:lnTo>
                  <a:lnTo>
                    <a:pt x="64" y="1997"/>
                  </a:lnTo>
                  <a:lnTo>
                    <a:pt x="0" y="206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spcBef>
                  <a:spcPct val="50000"/>
                </a:spcBef>
              </a:pPr>
              <a:endParaRPr lang="ko-KR" altLang="en-US" sz="1000" b="1" dirty="0" smtClean="0">
                <a:solidFill>
                  <a:srgbClr val="000000"/>
                </a:solidFill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90" name="Freeform 54"/>
            <p:cNvSpPr>
              <a:spLocks/>
            </p:cNvSpPr>
            <p:nvPr userDrawn="1"/>
          </p:nvSpPr>
          <p:spPr bwMode="auto">
            <a:xfrm>
              <a:off x="1501" y="738"/>
              <a:ext cx="5149" cy="1091"/>
            </a:xfrm>
            <a:custGeom>
              <a:avLst/>
              <a:gdLst/>
              <a:ahLst/>
              <a:cxnLst>
                <a:cxn ang="0">
                  <a:pos x="5149" y="0"/>
                </a:cxn>
                <a:cxn ang="0">
                  <a:pos x="5136" y="76"/>
                </a:cxn>
                <a:cxn ang="0">
                  <a:pos x="5119" y="162"/>
                </a:cxn>
                <a:cxn ang="0">
                  <a:pos x="5090" y="273"/>
                </a:cxn>
                <a:cxn ang="0">
                  <a:pos x="5050" y="402"/>
                </a:cxn>
                <a:cxn ang="0">
                  <a:pos x="4993" y="545"/>
                </a:cxn>
                <a:cxn ang="0">
                  <a:pos x="4940" y="658"/>
                </a:cxn>
                <a:cxn ang="0">
                  <a:pos x="4900" y="734"/>
                </a:cxn>
                <a:cxn ang="0">
                  <a:pos x="4854" y="809"/>
                </a:cxn>
                <a:cxn ang="0">
                  <a:pos x="4803" y="885"/>
                </a:cxn>
                <a:cxn ang="0">
                  <a:pos x="4747" y="960"/>
                </a:cxn>
                <a:cxn ang="0">
                  <a:pos x="4685" y="1032"/>
                </a:cxn>
                <a:cxn ang="0">
                  <a:pos x="4617" y="1102"/>
                </a:cxn>
                <a:cxn ang="0">
                  <a:pos x="4543" y="1168"/>
                </a:cxn>
                <a:cxn ang="0">
                  <a:pos x="4463" y="1229"/>
                </a:cxn>
                <a:cxn ang="0">
                  <a:pos x="4377" y="1287"/>
                </a:cxn>
                <a:cxn ang="0">
                  <a:pos x="4282" y="1337"/>
                </a:cxn>
                <a:cxn ang="0">
                  <a:pos x="4181" y="1384"/>
                </a:cxn>
                <a:cxn ang="0">
                  <a:pos x="4073" y="1421"/>
                </a:cxn>
                <a:cxn ang="0">
                  <a:pos x="3957" y="1452"/>
                </a:cxn>
                <a:cxn ang="0">
                  <a:pos x="3832" y="1475"/>
                </a:cxn>
                <a:cxn ang="0">
                  <a:pos x="3700" y="1488"/>
                </a:cxn>
                <a:cxn ang="0">
                  <a:pos x="3559" y="1491"/>
                </a:cxn>
                <a:cxn ang="0">
                  <a:pos x="3410" y="1483"/>
                </a:cxn>
                <a:cxn ang="0">
                  <a:pos x="3251" y="1465"/>
                </a:cxn>
                <a:cxn ang="0">
                  <a:pos x="3169" y="1450"/>
                </a:cxn>
                <a:cxn ang="0">
                  <a:pos x="2845" y="1397"/>
                </a:cxn>
                <a:cxn ang="0">
                  <a:pos x="2545" y="1358"/>
                </a:cxn>
                <a:cxn ang="0">
                  <a:pos x="2269" y="1333"/>
                </a:cxn>
                <a:cxn ang="0">
                  <a:pos x="2012" y="1321"/>
                </a:cxn>
                <a:cxn ang="0">
                  <a:pos x="1775" y="1323"/>
                </a:cxn>
                <a:cxn ang="0">
                  <a:pos x="1555" y="1337"/>
                </a:cxn>
                <a:cxn ang="0">
                  <a:pos x="1353" y="1366"/>
                </a:cxn>
                <a:cxn ang="0">
                  <a:pos x="1255" y="1384"/>
                </a:cxn>
                <a:cxn ang="0">
                  <a:pos x="1164" y="1407"/>
                </a:cxn>
                <a:cxn ang="0">
                  <a:pos x="1074" y="1433"/>
                </a:cxn>
                <a:cxn ang="0">
                  <a:pos x="987" y="1462"/>
                </a:cxn>
                <a:cxn ang="0">
                  <a:pos x="904" y="1492"/>
                </a:cxn>
                <a:cxn ang="0">
                  <a:pos x="824" y="1528"/>
                </a:cxn>
                <a:cxn ang="0">
                  <a:pos x="746" y="1567"/>
                </a:cxn>
                <a:cxn ang="0">
                  <a:pos x="669" y="1607"/>
                </a:cxn>
                <a:cxn ang="0">
                  <a:pos x="525" y="1699"/>
                </a:cxn>
                <a:cxn ang="0">
                  <a:pos x="386" y="1802"/>
                </a:cxn>
                <a:cxn ang="0">
                  <a:pos x="254" y="1917"/>
                </a:cxn>
                <a:cxn ang="0">
                  <a:pos x="127" y="2045"/>
                </a:cxn>
                <a:cxn ang="0">
                  <a:pos x="0" y="2182"/>
                </a:cxn>
              </a:cxnLst>
              <a:rect l="0" t="0" r="r" b="b"/>
              <a:pathLst>
                <a:path w="5149" h="2182">
                  <a:moveTo>
                    <a:pt x="5149" y="0"/>
                  </a:moveTo>
                  <a:lnTo>
                    <a:pt x="5149" y="0"/>
                  </a:lnTo>
                  <a:lnTo>
                    <a:pt x="5146" y="20"/>
                  </a:lnTo>
                  <a:lnTo>
                    <a:pt x="5136" y="76"/>
                  </a:lnTo>
                  <a:lnTo>
                    <a:pt x="5129" y="115"/>
                  </a:lnTo>
                  <a:lnTo>
                    <a:pt x="5119" y="162"/>
                  </a:lnTo>
                  <a:lnTo>
                    <a:pt x="5105" y="215"/>
                  </a:lnTo>
                  <a:lnTo>
                    <a:pt x="5090" y="273"/>
                  </a:lnTo>
                  <a:lnTo>
                    <a:pt x="5072" y="336"/>
                  </a:lnTo>
                  <a:lnTo>
                    <a:pt x="5050" y="402"/>
                  </a:lnTo>
                  <a:lnTo>
                    <a:pt x="5024" y="472"/>
                  </a:lnTo>
                  <a:lnTo>
                    <a:pt x="4993" y="545"/>
                  </a:lnTo>
                  <a:lnTo>
                    <a:pt x="4960" y="620"/>
                  </a:lnTo>
                  <a:lnTo>
                    <a:pt x="4940" y="658"/>
                  </a:lnTo>
                  <a:lnTo>
                    <a:pt x="4921" y="696"/>
                  </a:lnTo>
                  <a:lnTo>
                    <a:pt x="4900" y="734"/>
                  </a:lnTo>
                  <a:lnTo>
                    <a:pt x="4878" y="772"/>
                  </a:lnTo>
                  <a:lnTo>
                    <a:pt x="4854" y="809"/>
                  </a:lnTo>
                  <a:lnTo>
                    <a:pt x="4829" y="848"/>
                  </a:lnTo>
                  <a:lnTo>
                    <a:pt x="4803" y="885"/>
                  </a:lnTo>
                  <a:lnTo>
                    <a:pt x="4776" y="922"/>
                  </a:lnTo>
                  <a:lnTo>
                    <a:pt x="4747" y="960"/>
                  </a:lnTo>
                  <a:lnTo>
                    <a:pt x="4717" y="997"/>
                  </a:lnTo>
                  <a:lnTo>
                    <a:pt x="4685" y="1032"/>
                  </a:lnTo>
                  <a:lnTo>
                    <a:pt x="4651" y="1068"/>
                  </a:lnTo>
                  <a:lnTo>
                    <a:pt x="4617" y="1102"/>
                  </a:lnTo>
                  <a:lnTo>
                    <a:pt x="4581" y="1136"/>
                  </a:lnTo>
                  <a:lnTo>
                    <a:pt x="4543" y="1168"/>
                  </a:lnTo>
                  <a:lnTo>
                    <a:pt x="4504" y="1199"/>
                  </a:lnTo>
                  <a:lnTo>
                    <a:pt x="4463" y="1229"/>
                  </a:lnTo>
                  <a:lnTo>
                    <a:pt x="4421" y="1258"/>
                  </a:lnTo>
                  <a:lnTo>
                    <a:pt x="4377" y="1287"/>
                  </a:lnTo>
                  <a:lnTo>
                    <a:pt x="4331" y="1313"/>
                  </a:lnTo>
                  <a:lnTo>
                    <a:pt x="4282" y="1337"/>
                  </a:lnTo>
                  <a:lnTo>
                    <a:pt x="4232" y="1362"/>
                  </a:lnTo>
                  <a:lnTo>
                    <a:pt x="4181" y="1384"/>
                  </a:lnTo>
                  <a:lnTo>
                    <a:pt x="4128" y="1404"/>
                  </a:lnTo>
                  <a:lnTo>
                    <a:pt x="4073" y="1421"/>
                  </a:lnTo>
                  <a:lnTo>
                    <a:pt x="4016" y="1438"/>
                  </a:lnTo>
                  <a:lnTo>
                    <a:pt x="3957" y="1452"/>
                  </a:lnTo>
                  <a:lnTo>
                    <a:pt x="3896" y="1465"/>
                  </a:lnTo>
                  <a:lnTo>
                    <a:pt x="3832" y="1475"/>
                  </a:lnTo>
                  <a:lnTo>
                    <a:pt x="3767" y="1483"/>
                  </a:lnTo>
                  <a:lnTo>
                    <a:pt x="3700" y="1488"/>
                  </a:lnTo>
                  <a:lnTo>
                    <a:pt x="3631" y="1491"/>
                  </a:lnTo>
                  <a:lnTo>
                    <a:pt x="3559" y="1491"/>
                  </a:lnTo>
                  <a:lnTo>
                    <a:pt x="3485" y="1489"/>
                  </a:lnTo>
                  <a:lnTo>
                    <a:pt x="3410" y="1483"/>
                  </a:lnTo>
                  <a:lnTo>
                    <a:pt x="3331" y="1476"/>
                  </a:lnTo>
                  <a:lnTo>
                    <a:pt x="3251" y="1465"/>
                  </a:lnTo>
                  <a:lnTo>
                    <a:pt x="3169" y="1450"/>
                  </a:lnTo>
                  <a:lnTo>
                    <a:pt x="3169" y="1450"/>
                  </a:lnTo>
                  <a:lnTo>
                    <a:pt x="3003" y="1423"/>
                  </a:lnTo>
                  <a:lnTo>
                    <a:pt x="2845" y="1397"/>
                  </a:lnTo>
                  <a:lnTo>
                    <a:pt x="2692" y="1376"/>
                  </a:lnTo>
                  <a:lnTo>
                    <a:pt x="2545" y="1358"/>
                  </a:lnTo>
                  <a:lnTo>
                    <a:pt x="2405" y="1344"/>
                  </a:lnTo>
                  <a:lnTo>
                    <a:pt x="2269" y="1333"/>
                  </a:lnTo>
                  <a:lnTo>
                    <a:pt x="2138" y="1324"/>
                  </a:lnTo>
                  <a:lnTo>
                    <a:pt x="2012" y="1321"/>
                  </a:lnTo>
                  <a:lnTo>
                    <a:pt x="1891" y="1320"/>
                  </a:lnTo>
                  <a:lnTo>
                    <a:pt x="1775" y="1323"/>
                  </a:lnTo>
                  <a:lnTo>
                    <a:pt x="1664" y="1328"/>
                  </a:lnTo>
                  <a:lnTo>
                    <a:pt x="1555" y="1337"/>
                  </a:lnTo>
                  <a:lnTo>
                    <a:pt x="1451" y="1350"/>
                  </a:lnTo>
                  <a:lnTo>
                    <a:pt x="1353" y="1366"/>
                  </a:lnTo>
                  <a:lnTo>
                    <a:pt x="1304" y="1375"/>
                  </a:lnTo>
                  <a:lnTo>
                    <a:pt x="1255" y="1384"/>
                  </a:lnTo>
                  <a:lnTo>
                    <a:pt x="1210" y="1396"/>
                  </a:lnTo>
                  <a:lnTo>
                    <a:pt x="1164" y="1407"/>
                  </a:lnTo>
                  <a:lnTo>
                    <a:pt x="1118" y="1420"/>
                  </a:lnTo>
                  <a:lnTo>
                    <a:pt x="1074" y="1433"/>
                  </a:lnTo>
                  <a:lnTo>
                    <a:pt x="1030" y="1447"/>
                  </a:lnTo>
                  <a:lnTo>
                    <a:pt x="987" y="1462"/>
                  </a:lnTo>
                  <a:lnTo>
                    <a:pt x="946" y="1476"/>
                  </a:lnTo>
                  <a:lnTo>
                    <a:pt x="904" y="1492"/>
                  </a:lnTo>
                  <a:lnTo>
                    <a:pt x="864" y="1510"/>
                  </a:lnTo>
                  <a:lnTo>
                    <a:pt x="824" y="1528"/>
                  </a:lnTo>
                  <a:lnTo>
                    <a:pt x="785" y="1547"/>
                  </a:lnTo>
                  <a:lnTo>
                    <a:pt x="746" y="1567"/>
                  </a:lnTo>
                  <a:lnTo>
                    <a:pt x="707" y="1586"/>
                  </a:lnTo>
                  <a:lnTo>
                    <a:pt x="669" y="1607"/>
                  </a:lnTo>
                  <a:lnTo>
                    <a:pt x="596" y="1652"/>
                  </a:lnTo>
                  <a:lnTo>
                    <a:pt x="525" y="1699"/>
                  </a:lnTo>
                  <a:lnTo>
                    <a:pt x="456" y="1749"/>
                  </a:lnTo>
                  <a:lnTo>
                    <a:pt x="386" y="1802"/>
                  </a:lnTo>
                  <a:lnTo>
                    <a:pt x="320" y="1859"/>
                  </a:lnTo>
                  <a:lnTo>
                    <a:pt x="254" y="1917"/>
                  </a:lnTo>
                  <a:lnTo>
                    <a:pt x="190" y="1980"/>
                  </a:lnTo>
                  <a:lnTo>
                    <a:pt x="127" y="2045"/>
                  </a:lnTo>
                  <a:lnTo>
                    <a:pt x="63" y="2112"/>
                  </a:lnTo>
                  <a:lnTo>
                    <a:pt x="0" y="218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spcBef>
                  <a:spcPct val="50000"/>
                </a:spcBef>
              </a:pPr>
              <a:endParaRPr lang="ko-KR" altLang="en-US" sz="1000" b="1" dirty="0" smtClean="0">
                <a:solidFill>
                  <a:srgbClr val="000000"/>
                </a:solidFill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91" name="Freeform 55"/>
            <p:cNvSpPr>
              <a:spLocks/>
            </p:cNvSpPr>
            <p:nvPr userDrawn="1"/>
          </p:nvSpPr>
          <p:spPr bwMode="auto">
            <a:xfrm>
              <a:off x="1550" y="709"/>
              <a:ext cx="5113" cy="1149"/>
            </a:xfrm>
            <a:custGeom>
              <a:avLst/>
              <a:gdLst/>
              <a:ahLst/>
              <a:cxnLst>
                <a:cxn ang="0">
                  <a:pos x="5113" y="0"/>
                </a:cxn>
                <a:cxn ang="0">
                  <a:pos x="5104" y="78"/>
                </a:cxn>
                <a:cxn ang="0">
                  <a:pos x="5087" y="163"/>
                </a:cxn>
                <a:cxn ang="0">
                  <a:pos x="5061" y="276"/>
                </a:cxn>
                <a:cxn ang="0">
                  <a:pos x="5020" y="407"/>
                </a:cxn>
                <a:cxn ang="0">
                  <a:pos x="4968" y="551"/>
                </a:cxn>
                <a:cxn ang="0">
                  <a:pos x="4916" y="666"/>
                </a:cxn>
                <a:cxn ang="0">
                  <a:pos x="4876" y="743"/>
                </a:cxn>
                <a:cxn ang="0">
                  <a:pos x="4832" y="821"/>
                </a:cxn>
                <a:cxn ang="0">
                  <a:pos x="4783" y="896"/>
                </a:cxn>
                <a:cxn ang="0">
                  <a:pos x="4727" y="972"/>
                </a:cxn>
                <a:cxn ang="0">
                  <a:pos x="4666" y="1047"/>
                </a:cxn>
                <a:cxn ang="0">
                  <a:pos x="4600" y="1118"/>
                </a:cxn>
                <a:cxn ang="0">
                  <a:pos x="4528" y="1185"/>
                </a:cxn>
                <a:cxn ang="0">
                  <a:pos x="4447" y="1250"/>
                </a:cxn>
                <a:cxn ang="0">
                  <a:pos x="4361" y="1310"/>
                </a:cxn>
                <a:cxn ang="0">
                  <a:pos x="4268" y="1363"/>
                </a:cxn>
                <a:cxn ang="0">
                  <a:pos x="4168" y="1410"/>
                </a:cxn>
                <a:cxn ang="0">
                  <a:pos x="4060" y="1450"/>
                </a:cxn>
                <a:cxn ang="0">
                  <a:pos x="3944" y="1484"/>
                </a:cxn>
                <a:cxn ang="0">
                  <a:pos x="3821" y="1508"/>
                </a:cxn>
                <a:cxn ang="0">
                  <a:pos x="3689" y="1525"/>
                </a:cxn>
                <a:cxn ang="0">
                  <a:pos x="3547" y="1531"/>
                </a:cxn>
                <a:cxn ang="0">
                  <a:pos x="3397" y="1526"/>
                </a:cxn>
                <a:cxn ang="0">
                  <a:pos x="3239" y="1512"/>
                </a:cxn>
                <a:cxn ang="0">
                  <a:pos x="3156" y="1499"/>
                </a:cxn>
                <a:cxn ang="0">
                  <a:pos x="2832" y="1452"/>
                </a:cxn>
                <a:cxn ang="0">
                  <a:pos x="2532" y="1418"/>
                </a:cxn>
                <a:cxn ang="0">
                  <a:pos x="2255" y="1397"/>
                </a:cxn>
                <a:cxn ang="0">
                  <a:pos x="1998" y="1391"/>
                </a:cxn>
                <a:cxn ang="0">
                  <a:pos x="1760" y="1397"/>
                </a:cxn>
                <a:cxn ang="0">
                  <a:pos x="1541" y="1418"/>
                </a:cxn>
                <a:cxn ang="0">
                  <a:pos x="1338" y="1450"/>
                </a:cxn>
                <a:cxn ang="0">
                  <a:pos x="1242" y="1471"/>
                </a:cxn>
                <a:cxn ang="0">
                  <a:pos x="1151" y="1496"/>
                </a:cxn>
                <a:cxn ang="0">
                  <a:pos x="1062" y="1523"/>
                </a:cxn>
                <a:cxn ang="0">
                  <a:pos x="976" y="1554"/>
                </a:cxn>
                <a:cxn ang="0">
                  <a:pos x="893" y="1588"/>
                </a:cxn>
                <a:cxn ang="0">
                  <a:pos x="813" y="1623"/>
                </a:cxn>
                <a:cxn ang="0">
                  <a:pos x="736" y="1663"/>
                </a:cxn>
                <a:cxn ang="0">
                  <a:pos x="661" y="1707"/>
                </a:cxn>
                <a:cxn ang="0">
                  <a:pos x="516" y="1801"/>
                </a:cxn>
                <a:cxn ang="0">
                  <a:pos x="380" y="1907"/>
                </a:cxn>
                <a:cxn ang="0">
                  <a:pos x="250" y="2027"/>
                </a:cxn>
                <a:cxn ang="0">
                  <a:pos x="123" y="2156"/>
                </a:cxn>
                <a:cxn ang="0">
                  <a:pos x="0" y="2298"/>
                </a:cxn>
              </a:cxnLst>
              <a:rect l="0" t="0" r="r" b="b"/>
              <a:pathLst>
                <a:path w="5113" h="2298">
                  <a:moveTo>
                    <a:pt x="5113" y="0"/>
                  </a:moveTo>
                  <a:lnTo>
                    <a:pt x="5113" y="0"/>
                  </a:lnTo>
                  <a:lnTo>
                    <a:pt x="5112" y="21"/>
                  </a:lnTo>
                  <a:lnTo>
                    <a:pt x="5104" y="78"/>
                  </a:lnTo>
                  <a:lnTo>
                    <a:pt x="5097" y="117"/>
                  </a:lnTo>
                  <a:lnTo>
                    <a:pt x="5087" y="163"/>
                  </a:lnTo>
                  <a:lnTo>
                    <a:pt x="5075" y="217"/>
                  </a:lnTo>
                  <a:lnTo>
                    <a:pt x="5061" y="276"/>
                  </a:lnTo>
                  <a:lnTo>
                    <a:pt x="5043" y="339"/>
                  </a:lnTo>
                  <a:lnTo>
                    <a:pt x="5020" y="407"/>
                  </a:lnTo>
                  <a:lnTo>
                    <a:pt x="4997" y="478"/>
                  </a:lnTo>
                  <a:lnTo>
                    <a:pt x="4968" y="551"/>
                  </a:lnTo>
                  <a:lnTo>
                    <a:pt x="4934" y="627"/>
                  </a:lnTo>
                  <a:lnTo>
                    <a:pt x="4916" y="666"/>
                  </a:lnTo>
                  <a:lnTo>
                    <a:pt x="4897" y="704"/>
                  </a:lnTo>
                  <a:lnTo>
                    <a:pt x="4876" y="743"/>
                  </a:lnTo>
                  <a:lnTo>
                    <a:pt x="4855" y="782"/>
                  </a:lnTo>
                  <a:lnTo>
                    <a:pt x="4832" y="821"/>
                  </a:lnTo>
                  <a:lnTo>
                    <a:pt x="4808" y="859"/>
                  </a:lnTo>
                  <a:lnTo>
                    <a:pt x="4783" y="896"/>
                  </a:lnTo>
                  <a:lnTo>
                    <a:pt x="4755" y="935"/>
                  </a:lnTo>
                  <a:lnTo>
                    <a:pt x="4727" y="972"/>
                  </a:lnTo>
                  <a:lnTo>
                    <a:pt x="4697" y="1009"/>
                  </a:lnTo>
                  <a:lnTo>
                    <a:pt x="4666" y="1047"/>
                  </a:lnTo>
                  <a:lnTo>
                    <a:pt x="4634" y="1082"/>
                  </a:lnTo>
                  <a:lnTo>
                    <a:pt x="4600" y="1118"/>
                  </a:lnTo>
                  <a:lnTo>
                    <a:pt x="4564" y="1153"/>
                  </a:lnTo>
                  <a:lnTo>
                    <a:pt x="4528" y="1185"/>
                  </a:lnTo>
                  <a:lnTo>
                    <a:pt x="4489" y="1218"/>
                  </a:lnTo>
                  <a:lnTo>
                    <a:pt x="4447" y="1250"/>
                  </a:lnTo>
                  <a:lnTo>
                    <a:pt x="4405" y="1281"/>
                  </a:lnTo>
                  <a:lnTo>
                    <a:pt x="4361" y="1310"/>
                  </a:lnTo>
                  <a:lnTo>
                    <a:pt x="4315" y="1337"/>
                  </a:lnTo>
                  <a:lnTo>
                    <a:pt x="4268" y="1363"/>
                  </a:lnTo>
                  <a:lnTo>
                    <a:pt x="4219" y="1387"/>
                  </a:lnTo>
                  <a:lnTo>
                    <a:pt x="4168" y="1410"/>
                  </a:lnTo>
                  <a:lnTo>
                    <a:pt x="4115" y="1431"/>
                  </a:lnTo>
                  <a:lnTo>
                    <a:pt x="4060" y="1450"/>
                  </a:lnTo>
                  <a:lnTo>
                    <a:pt x="4003" y="1468"/>
                  </a:lnTo>
                  <a:lnTo>
                    <a:pt x="3944" y="1484"/>
                  </a:lnTo>
                  <a:lnTo>
                    <a:pt x="3883" y="1497"/>
                  </a:lnTo>
                  <a:lnTo>
                    <a:pt x="3821" y="1508"/>
                  </a:lnTo>
                  <a:lnTo>
                    <a:pt x="3756" y="1518"/>
                  </a:lnTo>
                  <a:lnTo>
                    <a:pt x="3689" y="1525"/>
                  </a:lnTo>
                  <a:lnTo>
                    <a:pt x="3619" y="1529"/>
                  </a:lnTo>
                  <a:lnTo>
                    <a:pt x="3547" y="1531"/>
                  </a:lnTo>
                  <a:lnTo>
                    <a:pt x="3474" y="1529"/>
                  </a:lnTo>
                  <a:lnTo>
                    <a:pt x="3397" y="1526"/>
                  </a:lnTo>
                  <a:lnTo>
                    <a:pt x="3320" y="1520"/>
                  </a:lnTo>
                  <a:lnTo>
                    <a:pt x="3239" y="1512"/>
                  </a:lnTo>
                  <a:lnTo>
                    <a:pt x="3156" y="1499"/>
                  </a:lnTo>
                  <a:lnTo>
                    <a:pt x="3156" y="1499"/>
                  </a:lnTo>
                  <a:lnTo>
                    <a:pt x="2991" y="1473"/>
                  </a:lnTo>
                  <a:lnTo>
                    <a:pt x="2832" y="1452"/>
                  </a:lnTo>
                  <a:lnTo>
                    <a:pt x="2680" y="1433"/>
                  </a:lnTo>
                  <a:lnTo>
                    <a:pt x="2532" y="1418"/>
                  </a:lnTo>
                  <a:lnTo>
                    <a:pt x="2391" y="1407"/>
                  </a:lnTo>
                  <a:lnTo>
                    <a:pt x="2255" y="1397"/>
                  </a:lnTo>
                  <a:lnTo>
                    <a:pt x="2124" y="1392"/>
                  </a:lnTo>
                  <a:lnTo>
                    <a:pt x="1998" y="1391"/>
                  </a:lnTo>
                  <a:lnTo>
                    <a:pt x="1877" y="1392"/>
                  </a:lnTo>
                  <a:lnTo>
                    <a:pt x="1760" y="1397"/>
                  </a:lnTo>
                  <a:lnTo>
                    <a:pt x="1649" y="1405"/>
                  </a:lnTo>
                  <a:lnTo>
                    <a:pt x="1541" y="1418"/>
                  </a:lnTo>
                  <a:lnTo>
                    <a:pt x="1438" y="1433"/>
                  </a:lnTo>
                  <a:lnTo>
                    <a:pt x="1338" y="1450"/>
                  </a:lnTo>
                  <a:lnTo>
                    <a:pt x="1290" y="1460"/>
                  </a:lnTo>
                  <a:lnTo>
                    <a:pt x="1242" y="1471"/>
                  </a:lnTo>
                  <a:lnTo>
                    <a:pt x="1197" y="1483"/>
                  </a:lnTo>
                  <a:lnTo>
                    <a:pt x="1151" y="1496"/>
                  </a:lnTo>
                  <a:lnTo>
                    <a:pt x="1106" y="1508"/>
                  </a:lnTo>
                  <a:lnTo>
                    <a:pt x="1062" y="1523"/>
                  </a:lnTo>
                  <a:lnTo>
                    <a:pt x="1019" y="1537"/>
                  </a:lnTo>
                  <a:lnTo>
                    <a:pt x="976" y="1554"/>
                  </a:lnTo>
                  <a:lnTo>
                    <a:pt x="934" y="1570"/>
                  </a:lnTo>
                  <a:lnTo>
                    <a:pt x="893" y="1588"/>
                  </a:lnTo>
                  <a:lnTo>
                    <a:pt x="852" y="1605"/>
                  </a:lnTo>
                  <a:lnTo>
                    <a:pt x="813" y="1623"/>
                  </a:lnTo>
                  <a:lnTo>
                    <a:pt x="775" y="1644"/>
                  </a:lnTo>
                  <a:lnTo>
                    <a:pt x="736" y="1663"/>
                  </a:lnTo>
                  <a:lnTo>
                    <a:pt x="698" y="1684"/>
                  </a:lnTo>
                  <a:lnTo>
                    <a:pt x="661" y="1707"/>
                  </a:lnTo>
                  <a:lnTo>
                    <a:pt x="587" y="1752"/>
                  </a:lnTo>
                  <a:lnTo>
                    <a:pt x="516" y="1801"/>
                  </a:lnTo>
                  <a:lnTo>
                    <a:pt x="448" y="1854"/>
                  </a:lnTo>
                  <a:lnTo>
                    <a:pt x="380" y="1907"/>
                  </a:lnTo>
                  <a:lnTo>
                    <a:pt x="315" y="1965"/>
                  </a:lnTo>
                  <a:lnTo>
                    <a:pt x="250" y="2027"/>
                  </a:lnTo>
                  <a:lnTo>
                    <a:pt x="186" y="2090"/>
                  </a:lnTo>
                  <a:lnTo>
                    <a:pt x="123" y="2156"/>
                  </a:lnTo>
                  <a:lnTo>
                    <a:pt x="61" y="2225"/>
                  </a:lnTo>
                  <a:lnTo>
                    <a:pt x="0" y="229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spcBef>
                  <a:spcPct val="50000"/>
                </a:spcBef>
              </a:pPr>
              <a:endParaRPr lang="ko-KR" altLang="en-US" sz="1000" b="1" dirty="0" smtClean="0">
                <a:solidFill>
                  <a:srgbClr val="000000"/>
                </a:solidFill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92" name="Freeform 56"/>
            <p:cNvSpPr>
              <a:spLocks/>
            </p:cNvSpPr>
            <p:nvPr userDrawn="1"/>
          </p:nvSpPr>
          <p:spPr bwMode="auto">
            <a:xfrm>
              <a:off x="1598" y="681"/>
              <a:ext cx="5079" cy="1206"/>
            </a:xfrm>
            <a:custGeom>
              <a:avLst/>
              <a:gdLst/>
              <a:ahLst/>
              <a:cxnLst>
                <a:cxn ang="0">
                  <a:pos x="5079" y="0"/>
                </a:cxn>
                <a:cxn ang="0">
                  <a:pos x="5070" y="76"/>
                </a:cxn>
                <a:cxn ang="0">
                  <a:pos x="5054" y="164"/>
                </a:cxn>
                <a:cxn ang="0">
                  <a:pos x="5031" y="278"/>
                </a:cxn>
                <a:cxn ang="0">
                  <a:pos x="4993" y="410"/>
                </a:cxn>
                <a:cxn ang="0">
                  <a:pos x="4942" y="555"/>
                </a:cxn>
                <a:cxn ang="0">
                  <a:pos x="4892" y="672"/>
                </a:cxn>
                <a:cxn ang="0">
                  <a:pos x="4853" y="749"/>
                </a:cxn>
                <a:cxn ang="0">
                  <a:pos x="4810" y="828"/>
                </a:cxn>
                <a:cxn ang="0">
                  <a:pos x="4761" y="907"/>
                </a:cxn>
                <a:cxn ang="0">
                  <a:pos x="4707" y="985"/>
                </a:cxn>
                <a:cxn ang="0">
                  <a:pos x="4648" y="1059"/>
                </a:cxn>
                <a:cxn ang="0">
                  <a:pos x="4582" y="1132"/>
                </a:cxn>
                <a:cxn ang="0">
                  <a:pos x="4510" y="1203"/>
                </a:cxn>
                <a:cxn ang="0">
                  <a:pos x="4432" y="1267"/>
                </a:cxn>
                <a:cxn ang="0">
                  <a:pos x="4348" y="1329"/>
                </a:cxn>
                <a:cxn ang="0">
                  <a:pos x="4255" y="1385"/>
                </a:cxn>
                <a:cxn ang="0">
                  <a:pos x="4155" y="1435"/>
                </a:cxn>
                <a:cxn ang="0">
                  <a:pos x="4048" y="1477"/>
                </a:cxn>
                <a:cxn ang="0">
                  <a:pos x="3932" y="1513"/>
                </a:cxn>
                <a:cxn ang="0">
                  <a:pos x="3809" y="1540"/>
                </a:cxn>
                <a:cxn ang="0">
                  <a:pos x="3677" y="1560"/>
                </a:cxn>
                <a:cxn ang="0">
                  <a:pos x="3537" y="1568"/>
                </a:cxn>
                <a:cxn ang="0">
                  <a:pos x="3387" y="1568"/>
                </a:cxn>
                <a:cxn ang="0">
                  <a:pos x="3229" y="1555"/>
                </a:cxn>
                <a:cxn ang="0">
                  <a:pos x="3145" y="1545"/>
                </a:cxn>
                <a:cxn ang="0">
                  <a:pos x="2820" y="1503"/>
                </a:cxn>
                <a:cxn ang="0">
                  <a:pos x="2520" y="1476"/>
                </a:cxn>
                <a:cxn ang="0">
                  <a:pos x="2241" y="1461"/>
                </a:cxn>
                <a:cxn ang="0">
                  <a:pos x="1986" y="1459"/>
                </a:cxn>
                <a:cxn ang="0">
                  <a:pos x="1748" y="1471"/>
                </a:cxn>
                <a:cxn ang="0">
                  <a:pos x="1529" y="1495"/>
                </a:cxn>
                <a:cxn ang="0">
                  <a:pos x="1326" y="1532"/>
                </a:cxn>
                <a:cxn ang="0">
                  <a:pos x="1232" y="1555"/>
                </a:cxn>
                <a:cxn ang="0">
                  <a:pos x="1139" y="1582"/>
                </a:cxn>
                <a:cxn ang="0">
                  <a:pos x="1051" y="1611"/>
                </a:cxn>
                <a:cxn ang="0">
                  <a:pos x="965" y="1644"/>
                </a:cxn>
                <a:cxn ang="0">
                  <a:pos x="883" y="1679"/>
                </a:cxn>
                <a:cxn ang="0">
                  <a:pos x="804" y="1718"/>
                </a:cxn>
                <a:cxn ang="0">
                  <a:pos x="727" y="1760"/>
                </a:cxn>
                <a:cxn ang="0">
                  <a:pos x="653" y="1803"/>
                </a:cxn>
                <a:cxn ang="0">
                  <a:pos x="510" y="1902"/>
                </a:cxn>
                <a:cxn ang="0">
                  <a:pos x="375" y="2012"/>
                </a:cxn>
                <a:cxn ang="0">
                  <a:pos x="246" y="2133"/>
                </a:cxn>
                <a:cxn ang="0">
                  <a:pos x="123" y="2267"/>
                </a:cxn>
                <a:cxn ang="0">
                  <a:pos x="0" y="2412"/>
                </a:cxn>
              </a:cxnLst>
              <a:rect l="0" t="0" r="r" b="b"/>
              <a:pathLst>
                <a:path w="5079" h="2412">
                  <a:moveTo>
                    <a:pt x="5079" y="0"/>
                  </a:moveTo>
                  <a:lnTo>
                    <a:pt x="5079" y="0"/>
                  </a:lnTo>
                  <a:lnTo>
                    <a:pt x="5078" y="19"/>
                  </a:lnTo>
                  <a:lnTo>
                    <a:pt x="5070" y="76"/>
                  </a:lnTo>
                  <a:lnTo>
                    <a:pt x="5064" y="116"/>
                  </a:lnTo>
                  <a:lnTo>
                    <a:pt x="5054" y="164"/>
                  </a:lnTo>
                  <a:lnTo>
                    <a:pt x="5045" y="218"/>
                  </a:lnTo>
                  <a:lnTo>
                    <a:pt x="5031" y="278"/>
                  </a:lnTo>
                  <a:lnTo>
                    <a:pt x="5013" y="340"/>
                  </a:lnTo>
                  <a:lnTo>
                    <a:pt x="4993" y="410"/>
                  </a:lnTo>
                  <a:lnTo>
                    <a:pt x="4970" y="481"/>
                  </a:lnTo>
                  <a:lnTo>
                    <a:pt x="4942" y="555"/>
                  </a:lnTo>
                  <a:lnTo>
                    <a:pt x="4910" y="633"/>
                  </a:lnTo>
                  <a:lnTo>
                    <a:pt x="4892" y="672"/>
                  </a:lnTo>
                  <a:lnTo>
                    <a:pt x="4874" y="710"/>
                  </a:lnTo>
                  <a:lnTo>
                    <a:pt x="4853" y="749"/>
                  </a:lnTo>
                  <a:lnTo>
                    <a:pt x="4832" y="789"/>
                  </a:lnTo>
                  <a:lnTo>
                    <a:pt x="4810" y="828"/>
                  </a:lnTo>
                  <a:lnTo>
                    <a:pt x="4786" y="868"/>
                  </a:lnTo>
                  <a:lnTo>
                    <a:pt x="4761" y="907"/>
                  </a:lnTo>
                  <a:lnTo>
                    <a:pt x="4735" y="946"/>
                  </a:lnTo>
                  <a:lnTo>
                    <a:pt x="4707" y="985"/>
                  </a:lnTo>
                  <a:lnTo>
                    <a:pt x="4678" y="1022"/>
                  </a:lnTo>
                  <a:lnTo>
                    <a:pt x="4648" y="1059"/>
                  </a:lnTo>
                  <a:lnTo>
                    <a:pt x="4616" y="1096"/>
                  </a:lnTo>
                  <a:lnTo>
                    <a:pt x="4582" y="1132"/>
                  </a:lnTo>
                  <a:lnTo>
                    <a:pt x="4548" y="1167"/>
                  </a:lnTo>
                  <a:lnTo>
                    <a:pt x="4510" y="1203"/>
                  </a:lnTo>
                  <a:lnTo>
                    <a:pt x="4473" y="1235"/>
                  </a:lnTo>
                  <a:lnTo>
                    <a:pt x="4432" y="1267"/>
                  </a:lnTo>
                  <a:lnTo>
                    <a:pt x="4391" y="1300"/>
                  </a:lnTo>
                  <a:lnTo>
                    <a:pt x="4348" y="1329"/>
                  </a:lnTo>
                  <a:lnTo>
                    <a:pt x="4302" y="1358"/>
                  </a:lnTo>
                  <a:lnTo>
                    <a:pt x="4255" y="1385"/>
                  </a:lnTo>
                  <a:lnTo>
                    <a:pt x="4206" y="1411"/>
                  </a:lnTo>
                  <a:lnTo>
                    <a:pt x="4155" y="1435"/>
                  </a:lnTo>
                  <a:lnTo>
                    <a:pt x="4102" y="1458"/>
                  </a:lnTo>
                  <a:lnTo>
                    <a:pt x="4048" y="1477"/>
                  </a:lnTo>
                  <a:lnTo>
                    <a:pt x="3991" y="1497"/>
                  </a:lnTo>
                  <a:lnTo>
                    <a:pt x="3932" y="1513"/>
                  </a:lnTo>
                  <a:lnTo>
                    <a:pt x="3871" y="1529"/>
                  </a:lnTo>
                  <a:lnTo>
                    <a:pt x="3809" y="1540"/>
                  </a:lnTo>
                  <a:lnTo>
                    <a:pt x="3745" y="1552"/>
                  </a:lnTo>
                  <a:lnTo>
                    <a:pt x="3677" y="1560"/>
                  </a:lnTo>
                  <a:lnTo>
                    <a:pt x="3608" y="1564"/>
                  </a:lnTo>
                  <a:lnTo>
                    <a:pt x="3537" y="1568"/>
                  </a:lnTo>
                  <a:lnTo>
                    <a:pt x="3463" y="1569"/>
                  </a:lnTo>
                  <a:lnTo>
                    <a:pt x="3387" y="1568"/>
                  </a:lnTo>
                  <a:lnTo>
                    <a:pt x="3309" y="1563"/>
                  </a:lnTo>
                  <a:lnTo>
                    <a:pt x="3229" y="1555"/>
                  </a:lnTo>
                  <a:lnTo>
                    <a:pt x="3145" y="1545"/>
                  </a:lnTo>
                  <a:lnTo>
                    <a:pt x="3145" y="1545"/>
                  </a:lnTo>
                  <a:lnTo>
                    <a:pt x="2980" y="1522"/>
                  </a:lnTo>
                  <a:lnTo>
                    <a:pt x="2820" y="1503"/>
                  </a:lnTo>
                  <a:lnTo>
                    <a:pt x="2668" y="1489"/>
                  </a:lnTo>
                  <a:lnTo>
                    <a:pt x="2520" y="1476"/>
                  </a:lnTo>
                  <a:lnTo>
                    <a:pt x="2379" y="1466"/>
                  </a:lnTo>
                  <a:lnTo>
                    <a:pt x="2241" y="1461"/>
                  </a:lnTo>
                  <a:lnTo>
                    <a:pt x="2111" y="1458"/>
                  </a:lnTo>
                  <a:lnTo>
                    <a:pt x="1986" y="1459"/>
                  </a:lnTo>
                  <a:lnTo>
                    <a:pt x="1865" y="1464"/>
                  </a:lnTo>
                  <a:lnTo>
                    <a:pt x="1748" y="1471"/>
                  </a:lnTo>
                  <a:lnTo>
                    <a:pt x="1636" y="1482"/>
                  </a:lnTo>
                  <a:lnTo>
                    <a:pt x="1529" y="1495"/>
                  </a:lnTo>
                  <a:lnTo>
                    <a:pt x="1426" y="1513"/>
                  </a:lnTo>
                  <a:lnTo>
                    <a:pt x="1326" y="1532"/>
                  </a:lnTo>
                  <a:lnTo>
                    <a:pt x="1279" y="1543"/>
                  </a:lnTo>
                  <a:lnTo>
                    <a:pt x="1232" y="1555"/>
                  </a:lnTo>
                  <a:lnTo>
                    <a:pt x="1185" y="1568"/>
                  </a:lnTo>
                  <a:lnTo>
                    <a:pt x="1139" y="1582"/>
                  </a:lnTo>
                  <a:lnTo>
                    <a:pt x="1095" y="1595"/>
                  </a:lnTo>
                  <a:lnTo>
                    <a:pt x="1051" y="1611"/>
                  </a:lnTo>
                  <a:lnTo>
                    <a:pt x="1008" y="1627"/>
                  </a:lnTo>
                  <a:lnTo>
                    <a:pt x="965" y="1644"/>
                  </a:lnTo>
                  <a:lnTo>
                    <a:pt x="924" y="1661"/>
                  </a:lnTo>
                  <a:lnTo>
                    <a:pt x="883" y="1679"/>
                  </a:lnTo>
                  <a:lnTo>
                    <a:pt x="843" y="1698"/>
                  </a:lnTo>
                  <a:lnTo>
                    <a:pt x="804" y="1718"/>
                  </a:lnTo>
                  <a:lnTo>
                    <a:pt x="765" y="1737"/>
                  </a:lnTo>
                  <a:lnTo>
                    <a:pt x="727" y="1760"/>
                  </a:lnTo>
                  <a:lnTo>
                    <a:pt x="689" y="1781"/>
                  </a:lnTo>
                  <a:lnTo>
                    <a:pt x="653" y="1803"/>
                  </a:lnTo>
                  <a:lnTo>
                    <a:pt x="581" y="1852"/>
                  </a:lnTo>
                  <a:lnTo>
                    <a:pt x="510" y="1902"/>
                  </a:lnTo>
                  <a:lnTo>
                    <a:pt x="442" y="1955"/>
                  </a:lnTo>
                  <a:lnTo>
                    <a:pt x="375" y="2012"/>
                  </a:lnTo>
                  <a:lnTo>
                    <a:pt x="310" y="2071"/>
                  </a:lnTo>
                  <a:lnTo>
                    <a:pt x="246" y="2133"/>
                  </a:lnTo>
                  <a:lnTo>
                    <a:pt x="184" y="2199"/>
                  </a:lnTo>
                  <a:lnTo>
                    <a:pt x="123" y="2267"/>
                  </a:lnTo>
                  <a:lnTo>
                    <a:pt x="62" y="2338"/>
                  </a:lnTo>
                  <a:lnTo>
                    <a:pt x="0" y="241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spcBef>
                  <a:spcPct val="50000"/>
                </a:spcBef>
              </a:pPr>
              <a:endParaRPr lang="ko-KR" altLang="en-US" sz="1000" b="1" dirty="0" smtClean="0">
                <a:solidFill>
                  <a:srgbClr val="000000"/>
                </a:solidFill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93" name="Freeform 57"/>
            <p:cNvSpPr>
              <a:spLocks/>
            </p:cNvSpPr>
            <p:nvPr userDrawn="1"/>
          </p:nvSpPr>
          <p:spPr bwMode="auto">
            <a:xfrm>
              <a:off x="1648" y="652"/>
              <a:ext cx="5042" cy="1263"/>
            </a:xfrm>
            <a:custGeom>
              <a:avLst/>
              <a:gdLst/>
              <a:ahLst/>
              <a:cxnLst>
                <a:cxn ang="0">
                  <a:pos x="5042" y="0"/>
                </a:cxn>
                <a:cxn ang="0">
                  <a:pos x="5033" y="77"/>
                </a:cxn>
                <a:cxn ang="0">
                  <a:pos x="5021" y="166"/>
                </a:cxn>
                <a:cxn ang="0">
                  <a:pos x="4997" y="281"/>
                </a:cxn>
                <a:cxn ang="0">
                  <a:pos x="4963" y="413"/>
                </a:cxn>
                <a:cxn ang="0">
                  <a:pos x="4913" y="562"/>
                </a:cxn>
                <a:cxn ang="0">
                  <a:pos x="4865" y="679"/>
                </a:cxn>
                <a:cxn ang="0">
                  <a:pos x="4828" y="759"/>
                </a:cxn>
                <a:cxn ang="0">
                  <a:pos x="4785" y="839"/>
                </a:cxn>
                <a:cxn ang="0">
                  <a:pos x="4738" y="918"/>
                </a:cxn>
                <a:cxn ang="0">
                  <a:pos x="4685" y="998"/>
                </a:cxn>
                <a:cxn ang="0">
                  <a:pos x="4627" y="1073"/>
                </a:cxn>
                <a:cxn ang="0">
                  <a:pos x="4563" y="1149"/>
                </a:cxn>
                <a:cxn ang="0">
                  <a:pos x="4492" y="1220"/>
                </a:cxn>
                <a:cxn ang="0">
                  <a:pos x="4414" y="1288"/>
                </a:cxn>
                <a:cxn ang="0">
                  <a:pos x="4330" y="1351"/>
                </a:cxn>
                <a:cxn ang="0">
                  <a:pos x="4239" y="1409"/>
                </a:cxn>
                <a:cxn ang="0">
                  <a:pos x="4139" y="1461"/>
                </a:cxn>
                <a:cxn ang="0">
                  <a:pos x="4034" y="1506"/>
                </a:cxn>
                <a:cxn ang="0">
                  <a:pos x="3919" y="1545"/>
                </a:cxn>
                <a:cxn ang="0">
                  <a:pos x="3795" y="1574"/>
                </a:cxn>
                <a:cxn ang="0">
                  <a:pos x="3664" y="1597"/>
                </a:cxn>
                <a:cxn ang="0">
                  <a:pos x="3523" y="1608"/>
                </a:cxn>
                <a:cxn ang="0">
                  <a:pos x="3374" y="1610"/>
                </a:cxn>
                <a:cxn ang="0">
                  <a:pos x="3215" y="1601"/>
                </a:cxn>
                <a:cxn ang="0">
                  <a:pos x="3131" y="1592"/>
                </a:cxn>
                <a:cxn ang="0">
                  <a:pos x="2806" y="1558"/>
                </a:cxn>
                <a:cxn ang="0">
                  <a:pos x="2505" y="1535"/>
                </a:cxn>
                <a:cxn ang="0">
                  <a:pos x="2227" y="1526"/>
                </a:cxn>
                <a:cxn ang="0">
                  <a:pos x="1971" y="1530"/>
                </a:cxn>
                <a:cxn ang="0">
                  <a:pos x="1733" y="1547"/>
                </a:cxn>
                <a:cxn ang="0">
                  <a:pos x="1515" y="1576"/>
                </a:cxn>
                <a:cxn ang="0">
                  <a:pos x="1362" y="1605"/>
                </a:cxn>
                <a:cxn ang="0">
                  <a:pos x="1265" y="1629"/>
                </a:cxn>
                <a:cxn ang="0">
                  <a:pos x="1172" y="1655"/>
                </a:cxn>
                <a:cxn ang="0">
                  <a:pos x="1082" y="1685"/>
                </a:cxn>
                <a:cxn ang="0">
                  <a:pos x="996" y="1718"/>
                </a:cxn>
                <a:cxn ang="0">
                  <a:pos x="913" y="1753"/>
                </a:cxn>
                <a:cxn ang="0">
                  <a:pos x="832" y="1792"/>
                </a:cxn>
                <a:cxn ang="0">
                  <a:pos x="756" y="1834"/>
                </a:cxn>
                <a:cxn ang="0">
                  <a:pos x="681" y="1879"/>
                </a:cxn>
                <a:cxn ang="0">
                  <a:pos x="572" y="1952"/>
                </a:cxn>
                <a:cxn ang="0">
                  <a:pos x="435" y="2060"/>
                </a:cxn>
                <a:cxn ang="0">
                  <a:pos x="306" y="2179"/>
                </a:cxn>
                <a:cxn ang="0">
                  <a:pos x="181" y="2309"/>
                </a:cxn>
                <a:cxn ang="0">
                  <a:pos x="60" y="2452"/>
                </a:cxn>
              </a:cxnLst>
              <a:rect l="0" t="0" r="r" b="b"/>
              <a:pathLst>
                <a:path w="5042" h="2527">
                  <a:moveTo>
                    <a:pt x="5042" y="0"/>
                  </a:moveTo>
                  <a:lnTo>
                    <a:pt x="5042" y="0"/>
                  </a:lnTo>
                  <a:lnTo>
                    <a:pt x="5040" y="21"/>
                  </a:lnTo>
                  <a:lnTo>
                    <a:pt x="5033" y="77"/>
                  </a:lnTo>
                  <a:lnTo>
                    <a:pt x="5028" y="118"/>
                  </a:lnTo>
                  <a:lnTo>
                    <a:pt x="5021" y="166"/>
                  </a:lnTo>
                  <a:lnTo>
                    <a:pt x="5010" y="221"/>
                  </a:lnTo>
                  <a:lnTo>
                    <a:pt x="4997" y="281"/>
                  </a:lnTo>
                  <a:lnTo>
                    <a:pt x="4981" y="345"/>
                  </a:lnTo>
                  <a:lnTo>
                    <a:pt x="4963" y="413"/>
                  </a:lnTo>
                  <a:lnTo>
                    <a:pt x="4939" y="486"/>
                  </a:lnTo>
                  <a:lnTo>
                    <a:pt x="4913" y="562"/>
                  </a:lnTo>
                  <a:lnTo>
                    <a:pt x="4882" y="639"/>
                  </a:lnTo>
                  <a:lnTo>
                    <a:pt x="4865" y="679"/>
                  </a:lnTo>
                  <a:lnTo>
                    <a:pt x="4847" y="718"/>
                  </a:lnTo>
                  <a:lnTo>
                    <a:pt x="4828" y="759"/>
                  </a:lnTo>
                  <a:lnTo>
                    <a:pt x="4807" y="799"/>
                  </a:lnTo>
                  <a:lnTo>
                    <a:pt x="4785" y="839"/>
                  </a:lnTo>
                  <a:lnTo>
                    <a:pt x="4763" y="878"/>
                  </a:lnTo>
                  <a:lnTo>
                    <a:pt x="4738" y="918"/>
                  </a:lnTo>
                  <a:lnTo>
                    <a:pt x="4713" y="957"/>
                  </a:lnTo>
                  <a:lnTo>
                    <a:pt x="4685" y="998"/>
                  </a:lnTo>
                  <a:lnTo>
                    <a:pt x="4657" y="1036"/>
                  </a:lnTo>
                  <a:lnTo>
                    <a:pt x="4627" y="1073"/>
                  </a:lnTo>
                  <a:lnTo>
                    <a:pt x="4596" y="1112"/>
                  </a:lnTo>
                  <a:lnTo>
                    <a:pt x="4563" y="1149"/>
                  </a:lnTo>
                  <a:lnTo>
                    <a:pt x="4528" y="1185"/>
                  </a:lnTo>
                  <a:lnTo>
                    <a:pt x="4492" y="1220"/>
                  </a:lnTo>
                  <a:lnTo>
                    <a:pt x="4454" y="1254"/>
                  </a:lnTo>
                  <a:lnTo>
                    <a:pt x="4414" y="1288"/>
                  </a:lnTo>
                  <a:lnTo>
                    <a:pt x="4373" y="1320"/>
                  </a:lnTo>
                  <a:lnTo>
                    <a:pt x="4330" y="1351"/>
                  </a:lnTo>
                  <a:lnTo>
                    <a:pt x="4285" y="1380"/>
                  </a:lnTo>
                  <a:lnTo>
                    <a:pt x="4239" y="1409"/>
                  </a:lnTo>
                  <a:lnTo>
                    <a:pt x="4191" y="1435"/>
                  </a:lnTo>
                  <a:lnTo>
                    <a:pt x="4139" y="1461"/>
                  </a:lnTo>
                  <a:lnTo>
                    <a:pt x="4088" y="1485"/>
                  </a:lnTo>
                  <a:lnTo>
                    <a:pt x="4034" y="1506"/>
                  </a:lnTo>
                  <a:lnTo>
                    <a:pt x="3977" y="1527"/>
                  </a:lnTo>
                  <a:lnTo>
                    <a:pt x="3919" y="1545"/>
                  </a:lnTo>
                  <a:lnTo>
                    <a:pt x="3857" y="1561"/>
                  </a:lnTo>
                  <a:lnTo>
                    <a:pt x="3795" y="1574"/>
                  </a:lnTo>
                  <a:lnTo>
                    <a:pt x="3731" y="1587"/>
                  </a:lnTo>
                  <a:lnTo>
                    <a:pt x="3664" y="1597"/>
                  </a:lnTo>
                  <a:lnTo>
                    <a:pt x="3595" y="1603"/>
                  </a:lnTo>
                  <a:lnTo>
                    <a:pt x="3523" y="1608"/>
                  </a:lnTo>
                  <a:lnTo>
                    <a:pt x="3449" y="1610"/>
                  </a:lnTo>
                  <a:lnTo>
                    <a:pt x="3374" y="1610"/>
                  </a:lnTo>
                  <a:lnTo>
                    <a:pt x="3295" y="1606"/>
                  </a:lnTo>
                  <a:lnTo>
                    <a:pt x="3215" y="1601"/>
                  </a:lnTo>
                  <a:lnTo>
                    <a:pt x="3131" y="1592"/>
                  </a:lnTo>
                  <a:lnTo>
                    <a:pt x="3131" y="1592"/>
                  </a:lnTo>
                  <a:lnTo>
                    <a:pt x="2966" y="1572"/>
                  </a:lnTo>
                  <a:lnTo>
                    <a:pt x="2806" y="1558"/>
                  </a:lnTo>
                  <a:lnTo>
                    <a:pt x="2652" y="1545"/>
                  </a:lnTo>
                  <a:lnTo>
                    <a:pt x="2505" y="1535"/>
                  </a:lnTo>
                  <a:lnTo>
                    <a:pt x="2364" y="1529"/>
                  </a:lnTo>
                  <a:lnTo>
                    <a:pt x="2227" y="1526"/>
                  </a:lnTo>
                  <a:lnTo>
                    <a:pt x="2097" y="1527"/>
                  </a:lnTo>
                  <a:lnTo>
                    <a:pt x="1971" y="1530"/>
                  </a:lnTo>
                  <a:lnTo>
                    <a:pt x="1850" y="1537"/>
                  </a:lnTo>
                  <a:lnTo>
                    <a:pt x="1733" y="1547"/>
                  </a:lnTo>
                  <a:lnTo>
                    <a:pt x="1622" y="1559"/>
                  </a:lnTo>
                  <a:lnTo>
                    <a:pt x="1515" y="1576"/>
                  </a:lnTo>
                  <a:lnTo>
                    <a:pt x="1412" y="1595"/>
                  </a:lnTo>
                  <a:lnTo>
                    <a:pt x="1362" y="1605"/>
                  </a:lnTo>
                  <a:lnTo>
                    <a:pt x="1314" y="1616"/>
                  </a:lnTo>
                  <a:lnTo>
                    <a:pt x="1265" y="1629"/>
                  </a:lnTo>
                  <a:lnTo>
                    <a:pt x="1218" y="1642"/>
                  </a:lnTo>
                  <a:lnTo>
                    <a:pt x="1172" y="1655"/>
                  </a:lnTo>
                  <a:lnTo>
                    <a:pt x="1126" y="1669"/>
                  </a:lnTo>
                  <a:lnTo>
                    <a:pt x="1082" y="1685"/>
                  </a:lnTo>
                  <a:lnTo>
                    <a:pt x="1039" y="1702"/>
                  </a:lnTo>
                  <a:lnTo>
                    <a:pt x="996" y="1718"/>
                  </a:lnTo>
                  <a:lnTo>
                    <a:pt x="954" y="1735"/>
                  </a:lnTo>
                  <a:lnTo>
                    <a:pt x="913" y="1753"/>
                  </a:lnTo>
                  <a:lnTo>
                    <a:pt x="872" y="1773"/>
                  </a:lnTo>
                  <a:lnTo>
                    <a:pt x="832" y="1792"/>
                  </a:lnTo>
                  <a:lnTo>
                    <a:pt x="793" y="1813"/>
                  </a:lnTo>
                  <a:lnTo>
                    <a:pt x="756" y="1834"/>
                  </a:lnTo>
                  <a:lnTo>
                    <a:pt x="717" y="1857"/>
                  </a:lnTo>
                  <a:lnTo>
                    <a:pt x="681" y="1879"/>
                  </a:lnTo>
                  <a:lnTo>
                    <a:pt x="643" y="1903"/>
                  </a:lnTo>
                  <a:lnTo>
                    <a:pt x="572" y="1952"/>
                  </a:lnTo>
                  <a:lnTo>
                    <a:pt x="503" y="2005"/>
                  </a:lnTo>
                  <a:lnTo>
                    <a:pt x="435" y="2060"/>
                  </a:lnTo>
                  <a:lnTo>
                    <a:pt x="370" y="2118"/>
                  </a:lnTo>
                  <a:lnTo>
                    <a:pt x="306" y="2179"/>
                  </a:lnTo>
                  <a:lnTo>
                    <a:pt x="242" y="2242"/>
                  </a:lnTo>
                  <a:lnTo>
                    <a:pt x="181" y="2309"/>
                  </a:lnTo>
                  <a:lnTo>
                    <a:pt x="120" y="2380"/>
                  </a:lnTo>
                  <a:lnTo>
                    <a:pt x="60" y="2452"/>
                  </a:lnTo>
                  <a:lnTo>
                    <a:pt x="0" y="2527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spcBef>
                  <a:spcPct val="50000"/>
                </a:spcBef>
              </a:pPr>
              <a:endParaRPr lang="ko-KR" altLang="en-US" sz="1000" b="1" dirty="0" smtClean="0">
                <a:solidFill>
                  <a:srgbClr val="000000"/>
                </a:solidFill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94" name="Freeform 58"/>
            <p:cNvSpPr>
              <a:spLocks/>
            </p:cNvSpPr>
            <p:nvPr userDrawn="1"/>
          </p:nvSpPr>
          <p:spPr bwMode="auto">
            <a:xfrm>
              <a:off x="1700" y="624"/>
              <a:ext cx="5002" cy="1320"/>
            </a:xfrm>
            <a:custGeom>
              <a:avLst/>
              <a:gdLst/>
              <a:ahLst/>
              <a:cxnLst>
                <a:cxn ang="0">
                  <a:pos x="5002" y="0"/>
                </a:cxn>
                <a:cxn ang="0">
                  <a:pos x="4995" y="78"/>
                </a:cxn>
                <a:cxn ang="0">
                  <a:pos x="4983" y="166"/>
                </a:cxn>
                <a:cxn ang="0">
                  <a:pos x="4962" y="281"/>
                </a:cxn>
                <a:cxn ang="0">
                  <a:pos x="4929" y="417"/>
                </a:cxn>
                <a:cxn ang="0">
                  <a:pos x="4882" y="567"/>
                </a:cxn>
                <a:cxn ang="0">
                  <a:pos x="4836" y="685"/>
                </a:cxn>
                <a:cxn ang="0">
                  <a:pos x="4800" y="766"/>
                </a:cxn>
                <a:cxn ang="0">
                  <a:pos x="4758" y="848"/>
                </a:cxn>
                <a:cxn ang="0">
                  <a:pos x="4712" y="929"/>
                </a:cxn>
                <a:cxn ang="0">
                  <a:pos x="4661" y="1009"/>
                </a:cxn>
                <a:cxn ang="0">
                  <a:pos x="4604" y="1087"/>
                </a:cxn>
                <a:cxn ang="0">
                  <a:pos x="4540" y="1164"/>
                </a:cxn>
                <a:cxn ang="0">
                  <a:pos x="4471" y="1237"/>
                </a:cxn>
                <a:cxn ang="0">
                  <a:pos x="4394" y="1306"/>
                </a:cxn>
                <a:cxn ang="0">
                  <a:pos x="4311" y="1371"/>
                </a:cxn>
                <a:cxn ang="0">
                  <a:pos x="4221" y="1432"/>
                </a:cxn>
                <a:cxn ang="0">
                  <a:pos x="4122" y="1486"/>
                </a:cxn>
                <a:cxn ang="0">
                  <a:pos x="4017" y="1534"/>
                </a:cxn>
                <a:cxn ang="0">
                  <a:pos x="3903" y="1574"/>
                </a:cxn>
                <a:cxn ang="0">
                  <a:pos x="3779" y="1607"/>
                </a:cxn>
                <a:cxn ang="0">
                  <a:pos x="3649" y="1631"/>
                </a:cxn>
                <a:cxn ang="0">
                  <a:pos x="3508" y="1646"/>
                </a:cxn>
                <a:cxn ang="0">
                  <a:pos x="3358" y="1650"/>
                </a:cxn>
                <a:cxn ang="0">
                  <a:pos x="3199" y="1646"/>
                </a:cxn>
                <a:cxn ang="0">
                  <a:pos x="3115" y="1637"/>
                </a:cxn>
                <a:cxn ang="0">
                  <a:pos x="2791" y="1610"/>
                </a:cxn>
                <a:cxn ang="0">
                  <a:pos x="2489" y="1594"/>
                </a:cxn>
                <a:cxn ang="0">
                  <a:pos x="2210" y="1591"/>
                </a:cxn>
                <a:cxn ang="0">
                  <a:pos x="1955" y="1599"/>
                </a:cxn>
                <a:cxn ang="0">
                  <a:pos x="1717" y="1621"/>
                </a:cxn>
                <a:cxn ang="0">
                  <a:pos x="1499" y="1654"/>
                </a:cxn>
                <a:cxn ang="0">
                  <a:pos x="1347" y="1687"/>
                </a:cxn>
                <a:cxn ang="0">
                  <a:pos x="1251" y="1713"/>
                </a:cxn>
                <a:cxn ang="0">
                  <a:pos x="1158" y="1741"/>
                </a:cxn>
                <a:cxn ang="0">
                  <a:pos x="1069" y="1773"/>
                </a:cxn>
                <a:cxn ang="0">
                  <a:pos x="983" y="1809"/>
                </a:cxn>
                <a:cxn ang="0">
                  <a:pos x="899" y="1846"/>
                </a:cxn>
                <a:cxn ang="0">
                  <a:pos x="820" y="1886"/>
                </a:cxn>
                <a:cxn ang="0">
                  <a:pos x="744" y="1930"/>
                </a:cxn>
                <a:cxn ang="0">
                  <a:pos x="669" y="1977"/>
                </a:cxn>
                <a:cxn ang="0">
                  <a:pos x="597" y="2027"/>
                </a:cxn>
                <a:cxn ang="0">
                  <a:pos x="494" y="2106"/>
                </a:cxn>
                <a:cxn ang="0">
                  <a:pos x="362" y="2222"/>
                </a:cxn>
                <a:cxn ang="0">
                  <a:pos x="237" y="2351"/>
                </a:cxn>
                <a:cxn ang="0">
                  <a:pos x="116" y="2490"/>
                </a:cxn>
                <a:cxn ang="0">
                  <a:pos x="0" y="2642"/>
                </a:cxn>
              </a:cxnLst>
              <a:rect l="0" t="0" r="r" b="b"/>
              <a:pathLst>
                <a:path w="5002" h="2642">
                  <a:moveTo>
                    <a:pt x="5002" y="0"/>
                  </a:moveTo>
                  <a:lnTo>
                    <a:pt x="5002" y="0"/>
                  </a:lnTo>
                  <a:lnTo>
                    <a:pt x="5001" y="21"/>
                  </a:lnTo>
                  <a:lnTo>
                    <a:pt x="4995" y="78"/>
                  </a:lnTo>
                  <a:lnTo>
                    <a:pt x="4990" y="120"/>
                  </a:lnTo>
                  <a:lnTo>
                    <a:pt x="4983" y="166"/>
                  </a:lnTo>
                  <a:lnTo>
                    <a:pt x="4973" y="221"/>
                  </a:lnTo>
                  <a:lnTo>
                    <a:pt x="4962" y="281"/>
                  </a:lnTo>
                  <a:lnTo>
                    <a:pt x="4947" y="347"/>
                  </a:lnTo>
                  <a:lnTo>
                    <a:pt x="4929" y="417"/>
                  </a:lnTo>
                  <a:lnTo>
                    <a:pt x="4906" y="491"/>
                  </a:lnTo>
                  <a:lnTo>
                    <a:pt x="4882" y="567"/>
                  </a:lnTo>
                  <a:lnTo>
                    <a:pt x="4852" y="646"/>
                  </a:lnTo>
                  <a:lnTo>
                    <a:pt x="4836" y="685"/>
                  </a:lnTo>
                  <a:lnTo>
                    <a:pt x="4818" y="725"/>
                  </a:lnTo>
                  <a:lnTo>
                    <a:pt x="4800" y="766"/>
                  </a:lnTo>
                  <a:lnTo>
                    <a:pt x="4780" y="807"/>
                  </a:lnTo>
                  <a:lnTo>
                    <a:pt x="4758" y="848"/>
                  </a:lnTo>
                  <a:lnTo>
                    <a:pt x="4736" y="888"/>
                  </a:lnTo>
                  <a:lnTo>
                    <a:pt x="4712" y="929"/>
                  </a:lnTo>
                  <a:lnTo>
                    <a:pt x="4687" y="969"/>
                  </a:lnTo>
                  <a:lnTo>
                    <a:pt x="4661" y="1009"/>
                  </a:lnTo>
                  <a:lnTo>
                    <a:pt x="4633" y="1048"/>
                  </a:lnTo>
                  <a:lnTo>
                    <a:pt x="4604" y="1087"/>
                  </a:lnTo>
                  <a:lnTo>
                    <a:pt x="4572" y="1126"/>
                  </a:lnTo>
                  <a:lnTo>
                    <a:pt x="4540" y="1164"/>
                  </a:lnTo>
                  <a:lnTo>
                    <a:pt x="4505" y="1201"/>
                  </a:lnTo>
                  <a:lnTo>
                    <a:pt x="4471" y="1237"/>
                  </a:lnTo>
                  <a:lnTo>
                    <a:pt x="4433" y="1273"/>
                  </a:lnTo>
                  <a:lnTo>
                    <a:pt x="4394" y="1306"/>
                  </a:lnTo>
                  <a:lnTo>
                    <a:pt x="4353" y="1340"/>
                  </a:lnTo>
                  <a:lnTo>
                    <a:pt x="4311" y="1371"/>
                  </a:lnTo>
                  <a:lnTo>
                    <a:pt x="4266" y="1403"/>
                  </a:lnTo>
                  <a:lnTo>
                    <a:pt x="4221" y="1432"/>
                  </a:lnTo>
                  <a:lnTo>
                    <a:pt x="4172" y="1460"/>
                  </a:lnTo>
                  <a:lnTo>
                    <a:pt x="4122" y="1486"/>
                  </a:lnTo>
                  <a:lnTo>
                    <a:pt x="4071" y="1511"/>
                  </a:lnTo>
                  <a:lnTo>
                    <a:pt x="4017" y="1534"/>
                  </a:lnTo>
                  <a:lnTo>
                    <a:pt x="3960" y="1555"/>
                  </a:lnTo>
                  <a:lnTo>
                    <a:pt x="3903" y="1574"/>
                  </a:lnTo>
                  <a:lnTo>
                    <a:pt x="3842" y="1592"/>
                  </a:lnTo>
                  <a:lnTo>
                    <a:pt x="3779" y="1607"/>
                  </a:lnTo>
                  <a:lnTo>
                    <a:pt x="3715" y="1621"/>
                  </a:lnTo>
                  <a:lnTo>
                    <a:pt x="3649" y="1631"/>
                  </a:lnTo>
                  <a:lnTo>
                    <a:pt x="3579" y="1641"/>
                  </a:lnTo>
                  <a:lnTo>
                    <a:pt x="3508" y="1646"/>
                  </a:lnTo>
                  <a:lnTo>
                    <a:pt x="3435" y="1650"/>
                  </a:lnTo>
                  <a:lnTo>
                    <a:pt x="3358" y="1650"/>
                  </a:lnTo>
                  <a:lnTo>
                    <a:pt x="3279" y="1649"/>
                  </a:lnTo>
                  <a:lnTo>
                    <a:pt x="3199" y="1646"/>
                  </a:lnTo>
                  <a:lnTo>
                    <a:pt x="3115" y="1637"/>
                  </a:lnTo>
                  <a:lnTo>
                    <a:pt x="3115" y="1637"/>
                  </a:lnTo>
                  <a:lnTo>
                    <a:pt x="2950" y="1623"/>
                  </a:lnTo>
                  <a:lnTo>
                    <a:pt x="2791" y="1610"/>
                  </a:lnTo>
                  <a:lnTo>
                    <a:pt x="2636" y="1600"/>
                  </a:lnTo>
                  <a:lnTo>
                    <a:pt x="2489" y="1594"/>
                  </a:lnTo>
                  <a:lnTo>
                    <a:pt x="2348" y="1591"/>
                  </a:lnTo>
                  <a:lnTo>
                    <a:pt x="2210" y="1591"/>
                  </a:lnTo>
                  <a:lnTo>
                    <a:pt x="2080" y="1594"/>
                  </a:lnTo>
                  <a:lnTo>
                    <a:pt x="1955" y="1599"/>
                  </a:lnTo>
                  <a:lnTo>
                    <a:pt x="1834" y="1608"/>
                  </a:lnTo>
                  <a:lnTo>
                    <a:pt x="1717" y="1621"/>
                  </a:lnTo>
                  <a:lnTo>
                    <a:pt x="1606" y="1636"/>
                  </a:lnTo>
                  <a:lnTo>
                    <a:pt x="1499" y="1654"/>
                  </a:lnTo>
                  <a:lnTo>
                    <a:pt x="1397" y="1675"/>
                  </a:lnTo>
                  <a:lnTo>
                    <a:pt x="1347" y="1687"/>
                  </a:lnTo>
                  <a:lnTo>
                    <a:pt x="1298" y="1699"/>
                  </a:lnTo>
                  <a:lnTo>
                    <a:pt x="1251" y="1713"/>
                  </a:lnTo>
                  <a:lnTo>
                    <a:pt x="1204" y="1726"/>
                  </a:lnTo>
                  <a:lnTo>
                    <a:pt x="1158" y="1741"/>
                  </a:lnTo>
                  <a:lnTo>
                    <a:pt x="1113" y="1757"/>
                  </a:lnTo>
                  <a:lnTo>
                    <a:pt x="1069" y="1773"/>
                  </a:lnTo>
                  <a:lnTo>
                    <a:pt x="1026" y="1791"/>
                  </a:lnTo>
                  <a:lnTo>
                    <a:pt x="983" y="1809"/>
                  </a:lnTo>
                  <a:lnTo>
                    <a:pt x="941" y="1826"/>
                  </a:lnTo>
                  <a:lnTo>
                    <a:pt x="899" y="1846"/>
                  </a:lnTo>
                  <a:lnTo>
                    <a:pt x="859" y="1865"/>
                  </a:lnTo>
                  <a:lnTo>
                    <a:pt x="820" y="1886"/>
                  </a:lnTo>
                  <a:lnTo>
                    <a:pt x="781" y="1909"/>
                  </a:lnTo>
                  <a:lnTo>
                    <a:pt x="744" y="1930"/>
                  </a:lnTo>
                  <a:lnTo>
                    <a:pt x="707" y="1952"/>
                  </a:lnTo>
                  <a:lnTo>
                    <a:pt x="669" y="1977"/>
                  </a:lnTo>
                  <a:lnTo>
                    <a:pt x="633" y="2001"/>
                  </a:lnTo>
                  <a:lnTo>
                    <a:pt x="597" y="2027"/>
                  </a:lnTo>
                  <a:lnTo>
                    <a:pt x="562" y="2052"/>
                  </a:lnTo>
                  <a:lnTo>
                    <a:pt x="494" y="2106"/>
                  </a:lnTo>
                  <a:lnTo>
                    <a:pt x="427" y="2162"/>
                  </a:lnTo>
                  <a:lnTo>
                    <a:pt x="362" y="2222"/>
                  </a:lnTo>
                  <a:lnTo>
                    <a:pt x="300" y="2285"/>
                  </a:lnTo>
                  <a:lnTo>
                    <a:pt x="237" y="2351"/>
                  </a:lnTo>
                  <a:lnTo>
                    <a:pt x="176" y="2419"/>
                  </a:lnTo>
                  <a:lnTo>
                    <a:pt x="116" y="2490"/>
                  </a:lnTo>
                  <a:lnTo>
                    <a:pt x="58" y="2564"/>
                  </a:lnTo>
                  <a:lnTo>
                    <a:pt x="0" y="264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spcBef>
                  <a:spcPct val="50000"/>
                </a:spcBef>
              </a:pPr>
              <a:endParaRPr lang="ko-KR" altLang="en-US" sz="1000" b="1" dirty="0" smtClean="0">
                <a:solidFill>
                  <a:srgbClr val="000000"/>
                </a:solidFill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95" name="Freeform 59"/>
            <p:cNvSpPr>
              <a:spLocks/>
            </p:cNvSpPr>
            <p:nvPr userDrawn="1"/>
          </p:nvSpPr>
          <p:spPr bwMode="auto">
            <a:xfrm>
              <a:off x="1751" y="595"/>
              <a:ext cx="4962" cy="1378"/>
            </a:xfrm>
            <a:custGeom>
              <a:avLst/>
              <a:gdLst/>
              <a:ahLst/>
              <a:cxnLst>
                <a:cxn ang="0">
                  <a:pos x="4962" y="0"/>
                </a:cxn>
                <a:cxn ang="0">
                  <a:pos x="4957" y="79"/>
                </a:cxn>
                <a:cxn ang="0">
                  <a:pos x="4946" y="170"/>
                </a:cxn>
                <a:cxn ang="0">
                  <a:pos x="4926" y="284"/>
                </a:cxn>
                <a:cxn ang="0">
                  <a:pos x="4894" y="421"/>
                </a:cxn>
                <a:cxn ang="0">
                  <a:pos x="4850" y="573"/>
                </a:cxn>
                <a:cxn ang="0">
                  <a:pos x="4806" y="693"/>
                </a:cxn>
                <a:cxn ang="0">
                  <a:pos x="4771" y="775"/>
                </a:cxn>
                <a:cxn ang="0">
                  <a:pos x="4732" y="857"/>
                </a:cxn>
                <a:cxn ang="0">
                  <a:pos x="4686" y="940"/>
                </a:cxn>
                <a:cxn ang="0">
                  <a:pos x="4636" y="1022"/>
                </a:cxn>
                <a:cxn ang="0">
                  <a:pos x="4581" y="1101"/>
                </a:cxn>
                <a:cxn ang="0">
                  <a:pos x="4518" y="1180"/>
                </a:cxn>
                <a:cxn ang="0">
                  <a:pos x="4449" y="1255"/>
                </a:cxn>
                <a:cxn ang="0">
                  <a:pos x="4374" y="1326"/>
                </a:cxn>
                <a:cxn ang="0">
                  <a:pos x="4292" y="1393"/>
                </a:cxn>
                <a:cxn ang="0">
                  <a:pos x="4202" y="1455"/>
                </a:cxn>
                <a:cxn ang="0">
                  <a:pos x="4104" y="1511"/>
                </a:cxn>
                <a:cxn ang="0">
                  <a:pos x="4000" y="1563"/>
                </a:cxn>
                <a:cxn ang="0">
                  <a:pos x="3886" y="1605"/>
                </a:cxn>
                <a:cxn ang="0">
                  <a:pos x="3764" y="1641"/>
                </a:cxn>
                <a:cxn ang="0">
                  <a:pos x="3634" y="1668"/>
                </a:cxn>
                <a:cxn ang="0">
                  <a:pos x="3493" y="1686"/>
                </a:cxn>
                <a:cxn ang="0">
                  <a:pos x="3344" y="1694"/>
                </a:cxn>
                <a:cxn ang="0">
                  <a:pos x="3184" y="1691"/>
                </a:cxn>
                <a:cxn ang="0">
                  <a:pos x="3101" y="1686"/>
                </a:cxn>
                <a:cxn ang="0">
                  <a:pos x="2774" y="1663"/>
                </a:cxn>
                <a:cxn ang="0">
                  <a:pos x="2473" y="1653"/>
                </a:cxn>
                <a:cxn ang="0">
                  <a:pos x="2195" y="1655"/>
                </a:cxn>
                <a:cxn ang="0">
                  <a:pos x="1938" y="1670"/>
                </a:cxn>
                <a:cxn ang="0">
                  <a:pos x="1702" y="1695"/>
                </a:cxn>
                <a:cxn ang="0">
                  <a:pos x="1486" y="1734"/>
                </a:cxn>
                <a:cxn ang="0">
                  <a:pos x="1333" y="1770"/>
                </a:cxn>
                <a:cxn ang="0">
                  <a:pos x="1237" y="1799"/>
                </a:cxn>
                <a:cxn ang="0">
                  <a:pos x="1144" y="1829"/>
                </a:cxn>
                <a:cxn ang="0">
                  <a:pos x="1055" y="1863"/>
                </a:cxn>
                <a:cxn ang="0">
                  <a:pos x="971" y="1899"/>
                </a:cxn>
                <a:cxn ang="0">
                  <a:pos x="889" y="1939"/>
                </a:cxn>
                <a:cxn ang="0">
                  <a:pos x="810" y="1981"/>
                </a:cxn>
                <a:cxn ang="0">
                  <a:pos x="733" y="2026"/>
                </a:cxn>
                <a:cxn ang="0">
                  <a:pos x="660" y="2075"/>
                </a:cxn>
                <a:cxn ang="0">
                  <a:pos x="589" y="2127"/>
                </a:cxn>
                <a:cxn ang="0">
                  <a:pos x="486" y="2209"/>
                </a:cxn>
                <a:cxn ang="0">
                  <a:pos x="357" y="2328"/>
                </a:cxn>
                <a:cxn ang="0">
                  <a:pos x="233" y="2459"/>
                </a:cxn>
                <a:cxn ang="0">
                  <a:pos x="115" y="2603"/>
                </a:cxn>
                <a:cxn ang="0">
                  <a:pos x="0" y="2756"/>
                </a:cxn>
              </a:cxnLst>
              <a:rect l="0" t="0" r="r" b="b"/>
              <a:pathLst>
                <a:path w="4962" h="2756">
                  <a:moveTo>
                    <a:pt x="4962" y="0"/>
                  </a:moveTo>
                  <a:lnTo>
                    <a:pt x="4962" y="0"/>
                  </a:lnTo>
                  <a:lnTo>
                    <a:pt x="4961" y="21"/>
                  </a:lnTo>
                  <a:lnTo>
                    <a:pt x="4957" y="79"/>
                  </a:lnTo>
                  <a:lnTo>
                    <a:pt x="4953" y="121"/>
                  </a:lnTo>
                  <a:lnTo>
                    <a:pt x="4946" y="170"/>
                  </a:lnTo>
                  <a:lnTo>
                    <a:pt x="4937" y="224"/>
                  </a:lnTo>
                  <a:lnTo>
                    <a:pt x="4926" y="284"/>
                  </a:lnTo>
                  <a:lnTo>
                    <a:pt x="4912" y="350"/>
                  </a:lnTo>
                  <a:lnTo>
                    <a:pt x="4894" y="421"/>
                  </a:lnTo>
                  <a:lnTo>
                    <a:pt x="4875" y="496"/>
                  </a:lnTo>
                  <a:lnTo>
                    <a:pt x="4850" y="573"/>
                  </a:lnTo>
                  <a:lnTo>
                    <a:pt x="4822" y="652"/>
                  </a:lnTo>
                  <a:lnTo>
                    <a:pt x="4806" y="693"/>
                  </a:lnTo>
                  <a:lnTo>
                    <a:pt x="4789" y="733"/>
                  </a:lnTo>
                  <a:lnTo>
                    <a:pt x="4771" y="775"/>
                  </a:lnTo>
                  <a:lnTo>
                    <a:pt x="4751" y="815"/>
                  </a:lnTo>
                  <a:lnTo>
                    <a:pt x="4732" y="857"/>
                  </a:lnTo>
                  <a:lnTo>
                    <a:pt x="4710" y="899"/>
                  </a:lnTo>
                  <a:lnTo>
                    <a:pt x="4686" y="940"/>
                  </a:lnTo>
                  <a:lnTo>
                    <a:pt x="4663" y="980"/>
                  </a:lnTo>
                  <a:lnTo>
                    <a:pt x="4636" y="1022"/>
                  </a:lnTo>
                  <a:lnTo>
                    <a:pt x="4608" y="1062"/>
                  </a:lnTo>
                  <a:lnTo>
                    <a:pt x="4581" y="1101"/>
                  </a:lnTo>
                  <a:lnTo>
                    <a:pt x="4550" y="1142"/>
                  </a:lnTo>
                  <a:lnTo>
                    <a:pt x="4518" y="1180"/>
                  </a:lnTo>
                  <a:lnTo>
                    <a:pt x="4485" y="1217"/>
                  </a:lnTo>
                  <a:lnTo>
                    <a:pt x="4449" y="1255"/>
                  </a:lnTo>
                  <a:lnTo>
                    <a:pt x="4413" y="1290"/>
                  </a:lnTo>
                  <a:lnTo>
                    <a:pt x="4374" y="1326"/>
                  </a:lnTo>
                  <a:lnTo>
                    <a:pt x="4333" y="1360"/>
                  </a:lnTo>
                  <a:lnTo>
                    <a:pt x="4292" y="1393"/>
                  </a:lnTo>
                  <a:lnTo>
                    <a:pt x="4247" y="1426"/>
                  </a:lnTo>
                  <a:lnTo>
                    <a:pt x="4202" y="1455"/>
                  </a:lnTo>
                  <a:lnTo>
                    <a:pt x="4154" y="1484"/>
                  </a:lnTo>
                  <a:lnTo>
                    <a:pt x="4104" y="1511"/>
                  </a:lnTo>
                  <a:lnTo>
                    <a:pt x="4053" y="1539"/>
                  </a:lnTo>
                  <a:lnTo>
                    <a:pt x="4000" y="1563"/>
                  </a:lnTo>
                  <a:lnTo>
                    <a:pt x="3943" y="1586"/>
                  </a:lnTo>
                  <a:lnTo>
                    <a:pt x="3886" y="1605"/>
                  </a:lnTo>
                  <a:lnTo>
                    <a:pt x="3827" y="1624"/>
                  </a:lnTo>
                  <a:lnTo>
                    <a:pt x="3764" y="1641"/>
                  </a:lnTo>
                  <a:lnTo>
                    <a:pt x="3700" y="1655"/>
                  </a:lnTo>
                  <a:lnTo>
                    <a:pt x="3634" y="1668"/>
                  </a:lnTo>
                  <a:lnTo>
                    <a:pt x="3564" y="1678"/>
                  </a:lnTo>
                  <a:lnTo>
                    <a:pt x="3493" y="1686"/>
                  </a:lnTo>
                  <a:lnTo>
                    <a:pt x="3420" y="1691"/>
                  </a:lnTo>
                  <a:lnTo>
                    <a:pt x="3344" y="1694"/>
                  </a:lnTo>
                  <a:lnTo>
                    <a:pt x="3266" y="1694"/>
                  </a:lnTo>
                  <a:lnTo>
                    <a:pt x="3184" y="1691"/>
                  </a:lnTo>
                  <a:lnTo>
                    <a:pt x="3101" y="1686"/>
                  </a:lnTo>
                  <a:lnTo>
                    <a:pt x="3101" y="1686"/>
                  </a:lnTo>
                  <a:lnTo>
                    <a:pt x="2935" y="1673"/>
                  </a:lnTo>
                  <a:lnTo>
                    <a:pt x="2774" y="1663"/>
                  </a:lnTo>
                  <a:lnTo>
                    <a:pt x="2622" y="1657"/>
                  </a:lnTo>
                  <a:lnTo>
                    <a:pt x="2473" y="1653"/>
                  </a:lnTo>
                  <a:lnTo>
                    <a:pt x="2331" y="1653"/>
                  </a:lnTo>
                  <a:lnTo>
                    <a:pt x="2195" y="1655"/>
                  </a:lnTo>
                  <a:lnTo>
                    <a:pt x="2065" y="1662"/>
                  </a:lnTo>
                  <a:lnTo>
                    <a:pt x="1938" y="1670"/>
                  </a:lnTo>
                  <a:lnTo>
                    <a:pt x="1819" y="1681"/>
                  </a:lnTo>
                  <a:lnTo>
                    <a:pt x="1702" y="1695"/>
                  </a:lnTo>
                  <a:lnTo>
                    <a:pt x="1591" y="1713"/>
                  </a:lnTo>
                  <a:lnTo>
                    <a:pt x="1486" y="1734"/>
                  </a:lnTo>
                  <a:lnTo>
                    <a:pt x="1383" y="1757"/>
                  </a:lnTo>
                  <a:lnTo>
                    <a:pt x="1333" y="1770"/>
                  </a:lnTo>
                  <a:lnTo>
                    <a:pt x="1284" y="1784"/>
                  </a:lnTo>
                  <a:lnTo>
                    <a:pt x="1237" y="1799"/>
                  </a:lnTo>
                  <a:lnTo>
                    <a:pt x="1190" y="1813"/>
                  </a:lnTo>
                  <a:lnTo>
                    <a:pt x="1144" y="1829"/>
                  </a:lnTo>
                  <a:lnTo>
                    <a:pt x="1100" y="1846"/>
                  </a:lnTo>
                  <a:lnTo>
                    <a:pt x="1055" y="1863"/>
                  </a:lnTo>
                  <a:lnTo>
                    <a:pt x="1012" y="1881"/>
                  </a:lnTo>
                  <a:lnTo>
                    <a:pt x="971" y="1899"/>
                  </a:lnTo>
                  <a:lnTo>
                    <a:pt x="929" y="1918"/>
                  </a:lnTo>
                  <a:lnTo>
                    <a:pt x="889" y="1939"/>
                  </a:lnTo>
                  <a:lnTo>
                    <a:pt x="848" y="1960"/>
                  </a:lnTo>
                  <a:lnTo>
                    <a:pt x="810" y="1981"/>
                  </a:lnTo>
                  <a:lnTo>
                    <a:pt x="771" y="2004"/>
                  </a:lnTo>
                  <a:lnTo>
                    <a:pt x="733" y="2026"/>
                  </a:lnTo>
                  <a:lnTo>
                    <a:pt x="696" y="2051"/>
                  </a:lnTo>
                  <a:lnTo>
                    <a:pt x="660" y="2075"/>
                  </a:lnTo>
                  <a:lnTo>
                    <a:pt x="624" y="2101"/>
                  </a:lnTo>
                  <a:lnTo>
                    <a:pt x="589" y="2127"/>
                  </a:lnTo>
                  <a:lnTo>
                    <a:pt x="554" y="2152"/>
                  </a:lnTo>
                  <a:lnTo>
                    <a:pt x="486" y="2209"/>
                  </a:lnTo>
                  <a:lnTo>
                    <a:pt x="421" y="2267"/>
                  </a:lnTo>
                  <a:lnTo>
                    <a:pt x="357" y="2328"/>
                  </a:lnTo>
                  <a:lnTo>
                    <a:pt x="295" y="2393"/>
                  </a:lnTo>
                  <a:lnTo>
                    <a:pt x="233" y="2459"/>
                  </a:lnTo>
                  <a:lnTo>
                    <a:pt x="174" y="2530"/>
                  </a:lnTo>
                  <a:lnTo>
                    <a:pt x="115" y="2603"/>
                  </a:lnTo>
                  <a:lnTo>
                    <a:pt x="57" y="2679"/>
                  </a:lnTo>
                  <a:lnTo>
                    <a:pt x="0" y="275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spcBef>
                  <a:spcPct val="50000"/>
                </a:spcBef>
              </a:pPr>
              <a:endParaRPr lang="ko-KR" altLang="en-US" sz="1000" b="1" dirty="0" smtClean="0">
                <a:solidFill>
                  <a:srgbClr val="000000"/>
                </a:solidFill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96" name="Freeform 60"/>
            <p:cNvSpPr>
              <a:spLocks/>
            </p:cNvSpPr>
            <p:nvPr userDrawn="1"/>
          </p:nvSpPr>
          <p:spPr bwMode="auto">
            <a:xfrm>
              <a:off x="1804" y="566"/>
              <a:ext cx="4921" cy="1435"/>
            </a:xfrm>
            <a:custGeom>
              <a:avLst/>
              <a:gdLst/>
              <a:ahLst/>
              <a:cxnLst>
                <a:cxn ang="0">
                  <a:pos x="4921" y="0"/>
                </a:cxn>
                <a:cxn ang="0">
                  <a:pos x="4915" y="79"/>
                </a:cxn>
                <a:cxn ang="0">
                  <a:pos x="4905" y="169"/>
                </a:cxn>
                <a:cxn ang="0">
                  <a:pos x="4887" y="285"/>
                </a:cxn>
                <a:cxn ang="0">
                  <a:pos x="4858" y="424"/>
                </a:cxn>
                <a:cxn ang="0">
                  <a:pos x="4816" y="578"/>
                </a:cxn>
                <a:cxn ang="0">
                  <a:pos x="4773" y="699"/>
                </a:cxn>
                <a:cxn ang="0">
                  <a:pos x="4740" y="781"/>
                </a:cxn>
                <a:cxn ang="0">
                  <a:pos x="4701" y="865"/>
                </a:cxn>
                <a:cxn ang="0">
                  <a:pos x="4658" y="949"/>
                </a:cxn>
                <a:cxn ang="0">
                  <a:pos x="4608" y="1031"/>
                </a:cxn>
                <a:cxn ang="0">
                  <a:pos x="4554" y="1114"/>
                </a:cxn>
                <a:cxn ang="0">
                  <a:pos x="4493" y="1193"/>
                </a:cxn>
                <a:cxn ang="0">
                  <a:pos x="4425" y="1270"/>
                </a:cxn>
                <a:cxn ang="0">
                  <a:pos x="4351" y="1343"/>
                </a:cxn>
                <a:cxn ang="0">
                  <a:pos x="4269" y="1412"/>
                </a:cxn>
                <a:cxn ang="0">
                  <a:pos x="4182" y="1477"/>
                </a:cxn>
                <a:cxn ang="0">
                  <a:pos x="4085" y="1535"/>
                </a:cxn>
                <a:cxn ang="0">
                  <a:pos x="3981" y="1588"/>
                </a:cxn>
                <a:cxn ang="0">
                  <a:pos x="3868" y="1634"/>
                </a:cxn>
                <a:cxn ang="0">
                  <a:pos x="3746" y="1672"/>
                </a:cxn>
                <a:cxn ang="0">
                  <a:pos x="3615" y="1701"/>
                </a:cxn>
                <a:cxn ang="0">
                  <a:pos x="3477" y="1722"/>
                </a:cxn>
                <a:cxn ang="0">
                  <a:pos x="3327" y="1734"/>
                </a:cxn>
                <a:cxn ang="0">
                  <a:pos x="3167" y="1734"/>
                </a:cxn>
                <a:cxn ang="0">
                  <a:pos x="3084" y="1730"/>
                </a:cxn>
                <a:cxn ang="0">
                  <a:pos x="2757" y="1714"/>
                </a:cxn>
                <a:cxn ang="0">
                  <a:pos x="2456" y="1711"/>
                </a:cxn>
                <a:cxn ang="0">
                  <a:pos x="2178" y="1719"/>
                </a:cxn>
                <a:cxn ang="0">
                  <a:pos x="1922" y="1739"/>
                </a:cxn>
                <a:cxn ang="0">
                  <a:pos x="1687" y="1769"/>
                </a:cxn>
                <a:cxn ang="0">
                  <a:pos x="1469" y="1811"/>
                </a:cxn>
                <a:cxn ang="0">
                  <a:pos x="1318" y="1852"/>
                </a:cxn>
                <a:cxn ang="0">
                  <a:pos x="1222" y="1881"/>
                </a:cxn>
                <a:cxn ang="0">
                  <a:pos x="1130" y="1915"/>
                </a:cxn>
                <a:cxn ang="0">
                  <a:pos x="1043" y="1950"/>
                </a:cxn>
                <a:cxn ang="0">
                  <a:pos x="958" y="1989"/>
                </a:cxn>
                <a:cxn ang="0">
                  <a:pos x="876" y="2029"/>
                </a:cxn>
                <a:cxn ang="0">
                  <a:pos x="797" y="2074"/>
                </a:cxn>
                <a:cxn ang="0">
                  <a:pos x="722" y="2121"/>
                </a:cxn>
                <a:cxn ang="0">
                  <a:pos x="650" y="2171"/>
                </a:cxn>
                <a:cxn ang="0">
                  <a:pos x="579" y="2225"/>
                </a:cxn>
                <a:cxn ang="0">
                  <a:pos x="478" y="2309"/>
                </a:cxn>
                <a:cxn ang="0">
                  <a:pos x="350" y="2433"/>
                </a:cxn>
                <a:cxn ang="0">
                  <a:pos x="229" y="2567"/>
                </a:cxn>
                <a:cxn ang="0">
                  <a:pos x="112" y="2712"/>
                </a:cxn>
                <a:cxn ang="0">
                  <a:pos x="0" y="2869"/>
                </a:cxn>
              </a:cxnLst>
              <a:rect l="0" t="0" r="r" b="b"/>
              <a:pathLst>
                <a:path w="4921" h="2869">
                  <a:moveTo>
                    <a:pt x="4921" y="0"/>
                  </a:moveTo>
                  <a:lnTo>
                    <a:pt x="4921" y="0"/>
                  </a:lnTo>
                  <a:lnTo>
                    <a:pt x="4919" y="21"/>
                  </a:lnTo>
                  <a:lnTo>
                    <a:pt x="4915" y="79"/>
                  </a:lnTo>
                  <a:lnTo>
                    <a:pt x="4911" y="121"/>
                  </a:lnTo>
                  <a:lnTo>
                    <a:pt x="4905" y="169"/>
                  </a:lnTo>
                  <a:lnTo>
                    <a:pt x="4898" y="224"/>
                  </a:lnTo>
                  <a:lnTo>
                    <a:pt x="4887" y="285"/>
                  </a:lnTo>
                  <a:lnTo>
                    <a:pt x="4875" y="353"/>
                  </a:lnTo>
                  <a:lnTo>
                    <a:pt x="4858" y="424"/>
                  </a:lnTo>
                  <a:lnTo>
                    <a:pt x="4839" y="498"/>
                  </a:lnTo>
                  <a:lnTo>
                    <a:pt x="4816" y="578"/>
                  </a:lnTo>
                  <a:lnTo>
                    <a:pt x="4789" y="658"/>
                  </a:lnTo>
                  <a:lnTo>
                    <a:pt x="4773" y="699"/>
                  </a:lnTo>
                  <a:lnTo>
                    <a:pt x="4758" y="741"/>
                  </a:lnTo>
                  <a:lnTo>
                    <a:pt x="4740" y="781"/>
                  </a:lnTo>
                  <a:lnTo>
                    <a:pt x="4722" y="823"/>
                  </a:lnTo>
                  <a:lnTo>
                    <a:pt x="4701" y="865"/>
                  </a:lnTo>
                  <a:lnTo>
                    <a:pt x="4680" y="907"/>
                  </a:lnTo>
                  <a:lnTo>
                    <a:pt x="4658" y="949"/>
                  </a:lnTo>
                  <a:lnTo>
                    <a:pt x="4634" y="991"/>
                  </a:lnTo>
                  <a:lnTo>
                    <a:pt x="4608" y="1031"/>
                  </a:lnTo>
                  <a:lnTo>
                    <a:pt x="4582" y="1073"/>
                  </a:lnTo>
                  <a:lnTo>
                    <a:pt x="4554" y="1114"/>
                  </a:lnTo>
                  <a:lnTo>
                    <a:pt x="4525" y="1154"/>
                  </a:lnTo>
                  <a:lnTo>
                    <a:pt x="4493" y="1193"/>
                  </a:lnTo>
                  <a:lnTo>
                    <a:pt x="4460" y="1232"/>
                  </a:lnTo>
                  <a:lnTo>
                    <a:pt x="4425" y="1270"/>
                  </a:lnTo>
                  <a:lnTo>
                    <a:pt x="4389" y="1307"/>
                  </a:lnTo>
                  <a:lnTo>
                    <a:pt x="4351" y="1343"/>
                  </a:lnTo>
                  <a:lnTo>
                    <a:pt x="4311" y="1378"/>
                  </a:lnTo>
                  <a:lnTo>
                    <a:pt x="4269" y="1412"/>
                  </a:lnTo>
                  <a:lnTo>
                    <a:pt x="4226" y="1446"/>
                  </a:lnTo>
                  <a:lnTo>
                    <a:pt x="4182" y="1477"/>
                  </a:lnTo>
                  <a:lnTo>
                    <a:pt x="4135" y="1508"/>
                  </a:lnTo>
                  <a:lnTo>
                    <a:pt x="4085" y="1535"/>
                  </a:lnTo>
                  <a:lnTo>
                    <a:pt x="4033" y="1563"/>
                  </a:lnTo>
                  <a:lnTo>
                    <a:pt x="3981" y="1588"/>
                  </a:lnTo>
                  <a:lnTo>
                    <a:pt x="3925" y="1613"/>
                  </a:lnTo>
                  <a:lnTo>
                    <a:pt x="3868" y="1634"/>
                  </a:lnTo>
                  <a:lnTo>
                    <a:pt x="3808" y="1655"/>
                  </a:lnTo>
                  <a:lnTo>
                    <a:pt x="3746" y="1672"/>
                  </a:lnTo>
                  <a:lnTo>
                    <a:pt x="3682" y="1688"/>
                  </a:lnTo>
                  <a:lnTo>
                    <a:pt x="3615" y="1701"/>
                  </a:lnTo>
                  <a:lnTo>
                    <a:pt x="3547" y="1713"/>
                  </a:lnTo>
                  <a:lnTo>
                    <a:pt x="3477" y="1722"/>
                  </a:lnTo>
                  <a:lnTo>
                    <a:pt x="3403" y="1729"/>
                  </a:lnTo>
                  <a:lnTo>
                    <a:pt x="3327" y="1734"/>
                  </a:lnTo>
                  <a:lnTo>
                    <a:pt x="3249" y="1735"/>
                  </a:lnTo>
                  <a:lnTo>
                    <a:pt x="3167" y="1734"/>
                  </a:lnTo>
                  <a:lnTo>
                    <a:pt x="3084" y="1730"/>
                  </a:lnTo>
                  <a:lnTo>
                    <a:pt x="3084" y="1730"/>
                  </a:lnTo>
                  <a:lnTo>
                    <a:pt x="2917" y="1721"/>
                  </a:lnTo>
                  <a:lnTo>
                    <a:pt x="2757" y="1714"/>
                  </a:lnTo>
                  <a:lnTo>
                    <a:pt x="2603" y="1711"/>
                  </a:lnTo>
                  <a:lnTo>
                    <a:pt x="2456" y="1711"/>
                  </a:lnTo>
                  <a:lnTo>
                    <a:pt x="2314" y="1714"/>
                  </a:lnTo>
                  <a:lnTo>
                    <a:pt x="2178" y="1719"/>
                  </a:lnTo>
                  <a:lnTo>
                    <a:pt x="2048" y="1727"/>
                  </a:lnTo>
                  <a:lnTo>
                    <a:pt x="1922" y="1739"/>
                  </a:lnTo>
                  <a:lnTo>
                    <a:pt x="1802" y="1753"/>
                  </a:lnTo>
                  <a:lnTo>
                    <a:pt x="1687" y="1769"/>
                  </a:lnTo>
                  <a:lnTo>
                    <a:pt x="1576" y="1789"/>
                  </a:lnTo>
                  <a:lnTo>
                    <a:pt x="1469" y="1811"/>
                  </a:lnTo>
                  <a:lnTo>
                    <a:pt x="1368" y="1837"/>
                  </a:lnTo>
                  <a:lnTo>
                    <a:pt x="1318" y="1852"/>
                  </a:lnTo>
                  <a:lnTo>
                    <a:pt x="1269" y="1866"/>
                  </a:lnTo>
                  <a:lnTo>
                    <a:pt x="1222" y="1881"/>
                  </a:lnTo>
                  <a:lnTo>
                    <a:pt x="1176" y="1897"/>
                  </a:lnTo>
                  <a:lnTo>
                    <a:pt x="1130" y="1915"/>
                  </a:lnTo>
                  <a:lnTo>
                    <a:pt x="1086" y="1932"/>
                  </a:lnTo>
                  <a:lnTo>
                    <a:pt x="1043" y="1950"/>
                  </a:lnTo>
                  <a:lnTo>
                    <a:pt x="1000" y="1969"/>
                  </a:lnTo>
                  <a:lnTo>
                    <a:pt x="958" y="1989"/>
                  </a:lnTo>
                  <a:lnTo>
                    <a:pt x="916" y="2008"/>
                  </a:lnTo>
                  <a:lnTo>
                    <a:pt x="876" y="2029"/>
                  </a:lnTo>
                  <a:lnTo>
                    <a:pt x="836" y="2052"/>
                  </a:lnTo>
                  <a:lnTo>
                    <a:pt x="797" y="2074"/>
                  </a:lnTo>
                  <a:lnTo>
                    <a:pt x="759" y="2097"/>
                  </a:lnTo>
                  <a:lnTo>
                    <a:pt x="722" y="2121"/>
                  </a:lnTo>
                  <a:lnTo>
                    <a:pt x="684" y="2145"/>
                  </a:lnTo>
                  <a:lnTo>
                    <a:pt x="650" y="2171"/>
                  </a:lnTo>
                  <a:lnTo>
                    <a:pt x="614" y="2197"/>
                  </a:lnTo>
                  <a:lnTo>
                    <a:pt x="579" y="2225"/>
                  </a:lnTo>
                  <a:lnTo>
                    <a:pt x="544" y="2252"/>
                  </a:lnTo>
                  <a:lnTo>
                    <a:pt x="478" y="2309"/>
                  </a:lnTo>
                  <a:lnTo>
                    <a:pt x="412" y="2370"/>
                  </a:lnTo>
                  <a:lnTo>
                    <a:pt x="350" y="2433"/>
                  </a:lnTo>
                  <a:lnTo>
                    <a:pt x="289" y="2497"/>
                  </a:lnTo>
                  <a:lnTo>
                    <a:pt x="229" y="2567"/>
                  </a:lnTo>
                  <a:lnTo>
                    <a:pt x="171" y="2638"/>
                  </a:lnTo>
                  <a:lnTo>
                    <a:pt x="112" y="2712"/>
                  </a:lnTo>
                  <a:lnTo>
                    <a:pt x="55" y="2790"/>
                  </a:lnTo>
                  <a:lnTo>
                    <a:pt x="0" y="2869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spcBef>
                  <a:spcPct val="50000"/>
                </a:spcBef>
              </a:pPr>
              <a:endParaRPr lang="ko-KR" altLang="en-US" sz="1000" b="1" dirty="0" smtClean="0">
                <a:solidFill>
                  <a:srgbClr val="000000"/>
                </a:solidFill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97" name="Freeform 61"/>
            <p:cNvSpPr>
              <a:spLocks/>
            </p:cNvSpPr>
            <p:nvPr userDrawn="1"/>
          </p:nvSpPr>
          <p:spPr bwMode="auto">
            <a:xfrm>
              <a:off x="1858" y="538"/>
              <a:ext cx="4875" cy="1492"/>
            </a:xfrm>
            <a:custGeom>
              <a:avLst/>
              <a:gdLst/>
              <a:ahLst/>
              <a:cxnLst>
                <a:cxn ang="0">
                  <a:pos x="4875" y="0"/>
                </a:cxn>
                <a:cxn ang="0">
                  <a:pos x="4872" y="79"/>
                </a:cxn>
                <a:cxn ang="0">
                  <a:pos x="4864" y="170"/>
                </a:cxn>
                <a:cxn ang="0">
                  <a:pos x="4847" y="287"/>
                </a:cxn>
                <a:cxn ang="0">
                  <a:pos x="4821" y="428"/>
                </a:cxn>
                <a:cxn ang="0">
                  <a:pos x="4780" y="581"/>
                </a:cxn>
                <a:cxn ang="0">
                  <a:pos x="4740" y="706"/>
                </a:cxn>
                <a:cxn ang="0">
                  <a:pos x="4707" y="790"/>
                </a:cxn>
                <a:cxn ang="0">
                  <a:pos x="4671" y="874"/>
                </a:cxn>
                <a:cxn ang="0">
                  <a:pos x="4628" y="959"/>
                </a:cxn>
                <a:cxn ang="0">
                  <a:pos x="4580" y="1043"/>
                </a:cxn>
                <a:cxn ang="0">
                  <a:pos x="4526" y="1127"/>
                </a:cxn>
                <a:cxn ang="0">
                  <a:pos x="4467" y="1208"/>
                </a:cxn>
                <a:cxn ang="0">
                  <a:pos x="4400" y="1287"/>
                </a:cxn>
                <a:cxn ang="0">
                  <a:pos x="4326" y="1361"/>
                </a:cxn>
                <a:cxn ang="0">
                  <a:pos x="4247" y="1432"/>
                </a:cxn>
                <a:cxn ang="0">
                  <a:pos x="4160" y="1500"/>
                </a:cxn>
                <a:cxn ang="0">
                  <a:pos x="4064" y="1560"/>
                </a:cxn>
                <a:cxn ang="0">
                  <a:pos x="3960" y="1615"/>
                </a:cxn>
                <a:cxn ang="0">
                  <a:pos x="3847" y="1663"/>
                </a:cxn>
                <a:cxn ang="0">
                  <a:pos x="3727" y="1703"/>
                </a:cxn>
                <a:cxn ang="0">
                  <a:pos x="3597" y="1737"/>
                </a:cxn>
                <a:cxn ang="0">
                  <a:pos x="3457" y="1760"/>
                </a:cxn>
                <a:cxn ang="0">
                  <a:pos x="3309" y="1775"/>
                </a:cxn>
                <a:cxn ang="0">
                  <a:pos x="3149" y="1778"/>
                </a:cxn>
                <a:cxn ang="0">
                  <a:pos x="3066" y="1776"/>
                </a:cxn>
                <a:cxn ang="0">
                  <a:pos x="2739" y="1766"/>
                </a:cxn>
                <a:cxn ang="0">
                  <a:pos x="2438" y="1770"/>
                </a:cxn>
                <a:cxn ang="0">
                  <a:pos x="2160" y="1783"/>
                </a:cxn>
                <a:cxn ang="0">
                  <a:pos x="1904" y="1808"/>
                </a:cxn>
                <a:cxn ang="0">
                  <a:pos x="1669" y="1844"/>
                </a:cxn>
                <a:cxn ang="0">
                  <a:pos x="1452" y="1891"/>
                </a:cxn>
                <a:cxn ang="0">
                  <a:pos x="1351" y="1918"/>
                </a:cxn>
                <a:cxn ang="0">
                  <a:pos x="1254" y="1949"/>
                </a:cxn>
                <a:cxn ang="0">
                  <a:pos x="1161" y="1983"/>
                </a:cxn>
                <a:cxn ang="0">
                  <a:pos x="1071" y="2018"/>
                </a:cxn>
                <a:cxn ang="0">
                  <a:pos x="984" y="2059"/>
                </a:cxn>
                <a:cxn ang="0">
                  <a:pos x="903" y="2101"/>
                </a:cxn>
                <a:cxn ang="0">
                  <a:pos x="823" y="2144"/>
                </a:cxn>
                <a:cxn ang="0">
                  <a:pos x="747" y="2193"/>
                </a:cxn>
                <a:cxn ang="0">
                  <a:pos x="673" y="2243"/>
                </a:cxn>
                <a:cxn ang="0">
                  <a:pos x="603" y="2296"/>
                </a:cxn>
                <a:cxn ang="0">
                  <a:pos x="535" y="2351"/>
                </a:cxn>
                <a:cxn ang="0">
                  <a:pos x="404" y="2472"/>
                </a:cxn>
                <a:cxn ang="0">
                  <a:pos x="282" y="2604"/>
                </a:cxn>
                <a:cxn ang="0">
                  <a:pos x="167" y="2747"/>
                </a:cxn>
                <a:cxn ang="0">
                  <a:pos x="54" y="2902"/>
                </a:cxn>
              </a:cxnLst>
              <a:rect l="0" t="0" r="r" b="b"/>
              <a:pathLst>
                <a:path w="4875" h="2984">
                  <a:moveTo>
                    <a:pt x="4875" y="0"/>
                  </a:moveTo>
                  <a:lnTo>
                    <a:pt x="4875" y="0"/>
                  </a:lnTo>
                  <a:lnTo>
                    <a:pt x="4875" y="21"/>
                  </a:lnTo>
                  <a:lnTo>
                    <a:pt x="4872" y="79"/>
                  </a:lnTo>
                  <a:lnTo>
                    <a:pt x="4868" y="121"/>
                  </a:lnTo>
                  <a:lnTo>
                    <a:pt x="4864" y="170"/>
                  </a:lnTo>
                  <a:lnTo>
                    <a:pt x="4857" y="226"/>
                  </a:lnTo>
                  <a:lnTo>
                    <a:pt x="4847" y="287"/>
                  </a:lnTo>
                  <a:lnTo>
                    <a:pt x="4835" y="355"/>
                  </a:lnTo>
                  <a:lnTo>
                    <a:pt x="4821" y="428"/>
                  </a:lnTo>
                  <a:lnTo>
                    <a:pt x="4803" y="502"/>
                  </a:lnTo>
                  <a:lnTo>
                    <a:pt x="4780" y="581"/>
                  </a:lnTo>
                  <a:lnTo>
                    <a:pt x="4754" y="664"/>
                  </a:lnTo>
                  <a:lnTo>
                    <a:pt x="4740" y="706"/>
                  </a:lnTo>
                  <a:lnTo>
                    <a:pt x="4724" y="748"/>
                  </a:lnTo>
                  <a:lnTo>
                    <a:pt x="4707" y="790"/>
                  </a:lnTo>
                  <a:lnTo>
                    <a:pt x="4689" y="832"/>
                  </a:lnTo>
                  <a:lnTo>
                    <a:pt x="4671" y="874"/>
                  </a:lnTo>
                  <a:lnTo>
                    <a:pt x="4650" y="917"/>
                  </a:lnTo>
                  <a:lnTo>
                    <a:pt x="4628" y="959"/>
                  </a:lnTo>
                  <a:lnTo>
                    <a:pt x="4604" y="1001"/>
                  </a:lnTo>
                  <a:lnTo>
                    <a:pt x="4580" y="1043"/>
                  </a:lnTo>
                  <a:lnTo>
                    <a:pt x="4554" y="1085"/>
                  </a:lnTo>
                  <a:lnTo>
                    <a:pt x="4526" y="1127"/>
                  </a:lnTo>
                  <a:lnTo>
                    <a:pt x="4497" y="1167"/>
                  </a:lnTo>
                  <a:lnTo>
                    <a:pt x="4467" y="1208"/>
                  </a:lnTo>
                  <a:lnTo>
                    <a:pt x="4435" y="1248"/>
                  </a:lnTo>
                  <a:lnTo>
                    <a:pt x="4400" y="1287"/>
                  </a:lnTo>
                  <a:lnTo>
                    <a:pt x="4364" y="1324"/>
                  </a:lnTo>
                  <a:lnTo>
                    <a:pt x="4326" y="1361"/>
                  </a:lnTo>
                  <a:lnTo>
                    <a:pt x="4288" y="1398"/>
                  </a:lnTo>
                  <a:lnTo>
                    <a:pt x="4247" y="1432"/>
                  </a:lnTo>
                  <a:lnTo>
                    <a:pt x="4204" y="1466"/>
                  </a:lnTo>
                  <a:lnTo>
                    <a:pt x="4160" y="1500"/>
                  </a:lnTo>
                  <a:lnTo>
                    <a:pt x="4113" y="1531"/>
                  </a:lnTo>
                  <a:lnTo>
                    <a:pt x="4064" y="1560"/>
                  </a:lnTo>
                  <a:lnTo>
                    <a:pt x="4013" y="1589"/>
                  </a:lnTo>
                  <a:lnTo>
                    <a:pt x="3960" y="1615"/>
                  </a:lnTo>
                  <a:lnTo>
                    <a:pt x="3906" y="1641"/>
                  </a:lnTo>
                  <a:lnTo>
                    <a:pt x="3847" y="1663"/>
                  </a:lnTo>
                  <a:lnTo>
                    <a:pt x="3789" y="1684"/>
                  </a:lnTo>
                  <a:lnTo>
                    <a:pt x="3727" y="1703"/>
                  </a:lnTo>
                  <a:lnTo>
                    <a:pt x="3663" y="1721"/>
                  </a:lnTo>
                  <a:lnTo>
                    <a:pt x="3597" y="1737"/>
                  </a:lnTo>
                  <a:lnTo>
                    <a:pt x="3528" y="1750"/>
                  </a:lnTo>
                  <a:lnTo>
                    <a:pt x="3457" y="1760"/>
                  </a:lnTo>
                  <a:lnTo>
                    <a:pt x="3385" y="1768"/>
                  </a:lnTo>
                  <a:lnTo>
                    <a:pt x="3309" y="1775"/>
                  </a:lnTo>
                  <a:lnTo>
                    <a:pt x="3230" y="1778"/>
                  </a:lnTo>
                  <a:lnTo>
                    <a:pt x="3149" y="1778"/>
                  </a:lnTo>
                  <a:lnTo>
                    <a:pt x="3066" y="1776"/>
                  </a:lnTo>
                  <a:lnTo>
                    <a:pt x="3066" y="1776"/>
                  </a:lnTo>
                  <a:lnTo>
                    <a:pt x="2899" y="1770"/>
                  </a:lnTo>
                  <a:lnTo>
                    <a:pt x="2739" y="1766"/>
                  </a:lnTo>
                  <a:lnTo>
                    <a:pt x="2585" y="1766"/>
                  </a:lnTo>
                  <a:lnTo>
                    <a:pt x="2438" y="1770"/>
                  </a:lnTo>
                  <a:lnTo>
                    <a:pt x="2297" y="1775"/>
                  </a:lnTo>
                  <a:lnTo>
                    <a:pt x="2160" y="1783"/>
                  </a:lnTo>
                  <a:lnTo>
                    <a:pt x="2030" y="1794"/>
                  </a:lnTo>
                  <a:lnTo>
                    <a:pt x="1904" y="1808"/>
                  </a:lnTo>
                  <a:lnTo>
                    <a:pt x="1784" y="1825"/>
                  </a:lnTo>
                  <a:lnTo>
                    <a:pt x="1669" y="1844"/>
                  </a:lnTo>
                  <a:lnTo>
                    <a:pt x="1558" y="1867"/>
                  </a:lnTo>
                  <a:lnTo>
                    <a:pt x="1452" y="1891"/>
                  </a:lnTo>
                  <a:lnTo>
                    <a:pt x="1401" y="1904"/>
                  </a:lnTo>
                  <a:lnTo>
                    <a:pt x="1351" y="1918"/>
                  </a:lnTo>
                  <a:lnTo>
                    <a:pt x="1302" y="1934"/>
                  </a:lnTo>
                  <a:lnTo>
                    <a:pt x="1254" y="1949"/>
                  </a:lnTo>
                  <a:lnTo>
                    <a:pt x="1207" y="1965"/>
                  </a:lnTo>
                  <a:lnTo>
                    <a:pt x="1161" y="1983"/>
                  </a:lnTo>
                  <a:lnTo>
                    <a:pt x="1115" y="2001"/>
                  </a:lnTo>
                  <a:lnTo>
                    <a:pt x="1071" y="2018"/>
                  </a:lnTo>
                  <a:lnTo>
                    <a:pt x="1028" y="2038"/>
                  </a:lnTo>
                  <a:lnTo>
                    <a:pt x="984" y="2059"/>
                  </a:lnTo>
                  <a:lnTo>
                    <a:pt x="943" y="2078"/>
                  </a:lnTo>
                  <a:lnTo>
                    <a:pt x="903" y="2101"/>
                  </a:lnTo>
                  <a:lnTo>
                    <a:pt x="862" y="2122"/>
                  </a:lnTo>
                  <a:lnTo>
                    <a:pt x="823" y="2144"/>
                  </a:lnTo>
                  <a:lnTo>
                    <a:pt x="785" y="2169"/>
                  </a:lnTo>
                  <a:lnTo>
                    <a:pt x="747" y="2193"/>
                  </a:lnTo>
                  <a:lnTo>
                    <a:pt x="710" y="2217"/>
                  </a:lnTo>
                  <a:lnTo>
                    <a:pt x="673" y="2243"/>
                  </a:lnTo>
                  <a:lnTo>
                    <a:pt x="637" y="2269"/>
                  </a:lnTo>
                  <a:lnTo>
                    <a:pt x="603" y="2296"/>
                  </a:lnTo>
                  <a:lnTo>
                    <a:pt x="568" y="2324"/>
                  </a:lnTo>
                  <a:lnTo>
                    <a:pt x="535" y="2351"/>
                  </a:lnTo>
                  <a:lnTo>
                    <a:pt x="468" y="2411"/>
                  </a:lnTo>
                  <a:lnTo>
                    <a:pt x="404" y="2472"/>
                  </a:lnTo>
                  <a:lnTo>
                    <a:pt x="343" y="2537"/>
                  </a:lnTo>
                  <a:lnTo>
                    <a:pt x="282" y="2604"/>
                  </a:lnTo>
                  <a:lnTo>
                    <a:pt x="224" y="2674"/>
                  </a:lnTo>
                  <a:lnTo>
                    <a:pt x="167" y="2747"/>
                  </a:lnTo>
                  <a:lnTo>
                    <a:pt x="110" y="2822"/>
                  </a:lnTo>
                  <a:lnTo>
                    <a:pt x="54" y="2902"/>
                  </a:lnTo>
                  <a:lnTo>
                    <a:pt x="0" y="298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spcBef>
                  <a:spcPct val="50000"/>
                </a:spcBef>
              </a:pPr>
              <a:endParaRPr lang="ko-KR" altLang="en-US" sz="1000" b="1" dirty="0" smtClean="0">
                <a:solidFill>
                  <a:srgbClr val="000000"/>
                </a:solidFill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98" name="Freeform 62"/>
            <p:cNvSpPr>
              <a:spLocks/>
            </p:cNvSpPr>
            <p:nvPr userDrawn="1"/>
          </p:nvSpPr>
          <p:spPr bwMode="auto">
            <a:xfrm>
              <a:off x="1912" y="510"/>
              <a:ext cx="4831" cy="1548"/>
            </a:xfrm>
            <a:custGeom>
              <a:avLst/>
              <a:gdLst/>
              <a:ahLst/>
              <a:cxnLst>
                <a:cxn ang="0">
                  <a:pos x="4831" y="0"/>
                </a:cxn>
                <a:cxn ang="0">
                  <a:pos x="4828" y="80"/>
                </a:cxn>
                <a:cxn ang="0">
                  <a:pos x="4821" y="172"/>
                </a:cxn>
                <a:cxn ang="0">
                  <a:pos x="4806" y="291"/>
                </a:cxn>
                <a:cxn ang="0">
                  <a:pos x="4782" y="430"/>
                </a:cxn>
                <a:cxn ang="0">
                  <a:pos x="4743" y="587"/>
                </a:cxn>
                <a:cxn ang="0">
                  <a:pos x="4706" y="711"/>
                </a:cxn>
                <a:cxn ang="0">
                  <a:pos x="4674" y="797"/>
                </a:cxn>
                <a:cxn ang="0">
                  <a:pos x="4638" y="882"/>
                </a:cxn>
                <a:cxn ang="0">
                  <a:pos x="4597" y="969"/>
                </a:cxn>
                <a:cxn ang="0">
                  <a:pos x="4550" y="1055"/>
                </a:cxn>
                <a:cxn ang="0">
                  <a:pos x="4497" y="1139"/>
                </a:cxn>
                <a:cxn ang="0">
                  <a:pos x="4439" y="1223"/>
                </a:cxn>
                <a:cxn ang="0">
                  <a:pos x="4374" y="1302"/>
                </a:cxn>
                <a:cxn ang="0">
                  <a:pos x="4303" y="1379"/>
                </a:cxn>
                <a:cxn ang="0">
                  <a:pos x="4224" y="1452"/>
                </a:cxn>
                <a:cxn ang="0">
                  <a:pos x="4136" y="1522"/>
                </a:cxn>
                <a:cxn ang="0">
                  <a:pos x="4042" y="1584"/>
                </a:cxn>
                <a:cxn ang="0">
                  <a:pos x="3939" y="1643"/>
                </a:cxn>
                <a:cxn ang="0">
                  <a:pos x="3828" y="1693"/>
                </a:cxn>
                <a:cxn ang="0">
                  <a:pos x="3707" y="1736"/>
                </a:cxn>
                <a:cxn ang="0">
                  <a:pos x="3578" y="1772"/>
                </a:cxn>
                <a:cxn ang="0">
                  <a:pos x="3439" y="1798"/>
                </a:cxn>
                <a:cxn ang="0">
                  <a:pos x="3291" y="1815"/>
                </a:cxn>
                <a:cxn ang="0">
                  <a:pos x="3131" y="1822"/>
                </a:cxn>
                <a:cxn ang="0">
                  <a:pos x="3048" y="1822"/>
                </a:cxn>
                <a:cxn ang="0">
                  <a:pos x="2720" y="1819"/>
                </a:cxn>
                <a:cxn ang="0">
                  <a:pos x="2419" y="1828"/>
                </a:cxn>
                <a:cxn ang="0">
                  <a:pos x="2141" y="1848"/>
                </a:cxn>
                <a:cxn ang="0">
                  <a:pos x="1887" y="1877"/>
                </a:cxn>
                <a:cxn ang="0">
                  <a:pos x="1651" y="1919"/>
                </a:cxn>
                <a:cxn ang="0">
                  <a:pos x="1436" y="1970"/>
                </a:cxn>
                <a:cxn ang="0">
                  <a:pos x="1335" y="1999"/>
                </a:cxn>
                <a:cxn ang="0">
                  <a:pos x="1239" y="2032"/>
                </a:cxn>
                <a:cxn ang="0">
                  <a:pos x="1146" y="2067"/>
                </a:cxn>
                <a:cxn ang="0">
                  <a:pos x="1057" y="2106"/>
                </a:cxn>
                <a:cxn ang="0">
                  <a:pos x="971" y="2148"/>
                </a:cxn>
                <a:cxn ang="0">
                  <a:pos x="889" y="2192"/>
                </a:cxn>
                <a:cxn ang="0">
                  <a:pos x="811" y="2237"/>
                </a:cxn>
                <a:cxn ang="0">
                  <a:pos x="735" y="2287"/>
                </a:cxn>
                <a:cxn ang="0">
                  <a:pos x="663" y="2339"/>
                </a:cxn>
                <a:cxn ang="0">
                  <a:pos x="593" y="2393"/>
                </a:cxn>
                <a:cxn ang="0">
                  <a:pos x="525" y="2452"/>
                </a:cxn>
                <a:cxn ang="0">
                  <a:pos x="397" y="2576"/>
                </a:cxn>
                <a:cxn ang="0">
                  <a:pos x="277" y="2710"/>
                </a:cxn>
                <a:cxn ang="0">
                  <a:pos x="163" y="2857"/>
                </a:cxn>
                <a:cxn ang="0">
                  <a:pos x="53" y="3013"/>
                </a:cxn>
              </a:cxnLst>
              <a:rect l="0" t="0" r="r" b="b"/>
              <a:pathLst>
                <a:path w="4831" h="3097">
                  <a:moveTo>
                    <a:pt x="4831" y="0"/>
                  </a:moveTo>
                  <a:lnTo>
                    <a:pt x="4831" y="0"/>
                  </a:lnTo>
                  <a:lnTo>
                    <a:pt x="4829" y="21"/>
                  </a:lnTo>
                  <a:lnTo>
                    <a:pt x="4828" y="80"/>
                  </a:lnTo>
                  <a:lnTo>
                    <a:pt x="4825" y="122"/>
                  </a:lnTo>
                  <a:lnTo>
                    <a:pt x="4821" y="172"/>
                  </a:lnTo>
                  <a:lnTo>
                    <a:pt x="4814" y="228"/>
                  </a:lnTo>
                  <a:lnTo>
                    <a:pt x="4806" y="291"/>
                  </a:lnTo>
                  <a:lnTo>
                    <a:pt x="4796" y="359"/>
                  </a:lnTo>
                  <a:lnTo>
                    <a:pt x="4782" y="430"/>
                  </a:lnTo>
                  <a:lnTo>
                    <a:pt x="4764" y="507"/>
                  </a:lnTo>
                  <a:lnTo>
                    <a:pt x="4743" y="587"/>
                  </a:lnTo>
                  <a:lnTo>
                    <a:pt x="4719" y="669"/>
                  </a:lnTo>
                  <a:lnTo>
                    <a:pt x="4706" y="711"/>
                  </a:lnTo>
                  <a:lnTo>
                    <a:pt x="4690" y="755"/>
                  </a:lnTo>
                  <a:lnTo>
                    <a:pt x="4674" y="797"/>
                  </a:lnTo>
                  <a:lnTo>
                    <a:pt x="4657" y="840"/>
                  </a:lnTo>
                  <a:lnTo>
                    <a:pt x="4638" y="882"/>
                  </a:lnTo>
                  <a:lnTo>
                    <a:pt x="4618" y="926"/>
                  </a:lnTo>
                  <a:lnTo>
                    <a:pt x="4597" y="969"/>
                  </a:lnTo>
                  <a:lnTo>
                    <a:pt x="4574" y="1011"/>
                  </a:lnTo>
                  <a:lnTo>
                    <a:pt x="4550" y="1055"/>
                  </a:lnTo>
                  <a:lnTo>
                    <a:pt x="4525" y="1097"/>
                  </a:lnTo>
                  <a:lnTo>
                    <a:pt x="4497" y="1139"/>
                  </a:lnTo>
                  <a:lnTo>
                    <a:pt x="4470" y="1181"/>
                  </a:lnTo>
                  <a:lnTo>
                    <a:pt x="4439" y="1223"/>
                  </a:lnTo>
                  <a:lnTo>
                    <a:pt x="4407" y="1263"/>
                  </a:lnTo>
                  <a:lnTo>
                    <a:pt x="4374" y="1302"/>
                  </a:lnTo>
                  <a:lnTo>
                    <a:pt x="4339" y="1342"/>
                  </a:lnTo>
                  <a:lnTo>
                    <a:pt x="4303" y="1379"/>
                  </a:lnTo>
                  <a:lnTo>
                    <a:pt x="4264" y="1417"/>
                  </a:lnTo>
                  <a:lnTo>
                    <a:pt x="4224" y="1452"/>
                  </a:lnTo>
                  <a:lnTo>
                    <a:pt x="4181" y="1488"/>
                  </a:lnTo>
                  <a:lnTo>
                    <a:pt x="4136" y="1522"/>
                  </a:lnTo>
                  <a:lnTo>
                    <a:pt x="4091" y="1554"/>
                  </a:lnTo>
                  <a:lnTo>
                    <a:pt x="4042" y="1584"/>
                  </a:lnTo>
                  <a:lnTo>
                    <a:pt x="3992" y="1614"/>
                  </a:lnTo>
                  <a:lnTo>
                    <a:pt x="3939" y="1643"/>
                  </a:lnTo>
                  <a:lnTo>
                    <a:pt x="3885" y="1668"/>
                  </a:lnTo>
                  <a:lnTo>
                    <a:pt x="3828" y="1693"/>
                  </a:lnTo>
                  <a:lnTo>
                    <a:pt x="3768" y="1715"/>
                  </a:lnTo>
                  <a:lnTo>
                    <a:pt x="3707" y="1736"/>
                  </a:lnTo>
                  <a:lnTo>
                    <a:pt x="3643" y="1754"/>
                  </a:lnTo>
                  <a:lnTo>
                    <a:pt x="3578" y="1772"/>
                  </a:lnTo>
                  <a:lnTo>
                    <a:pt x="3510" y="1786"/>
                  </a:lnTo>
                  <a:lnTo>
                    <a:pt x="3439" y="1798"/>
                  </a:lnTo>
                  <a:lnTo>
                    <a:pt x="3366" y="1807"/>
                  </a:lnTo>
                  <a:lnTo>
                    <a:pt x="3291" y="1815"/>
                  </a:lnTo>
                  <a:lnTo>
                    <a:pt x="3212" y="1820"/>
                  </a:lnTo>
                  <a:lnTo>
                    <a:pt x="3131" y="1822"/>
                  </a:lnTo>
                  <a:lnTo>
                    <a:pt x="3048" y="1822"/>
                  </a:lnTo>
                  <a:lnTo>
                    <a:pt x="3048" y="1822"/>
                  </a:lnTo>
                  <a:lnTo>
                    <a:pt x="2881" y="1819"/>
                  </a:lnTo>
                  <a:lnTo>
                    <a:pt x="2720" y="1819"/>
                  </a:lnTo>
                  <a:lnTo>
                    <a:pt x="2567" y="1822"/>
                  </a:lnTo>
                  <a:lnTo>
                    <a:pt x="2419" y="1828"/>
                  </a:lnTo>
                  <a:lnTo>
                    <a:pt x="2277" y="1836"/>
                  </a:lnTo>
                  <a:lnTo>
                    <a:pt x="2141" y="1848"/>
                  </a:lnTo>
                  <a:lnTo>
                    <a:pt x="2012" y="1861"/>
                  </a:lnTo>
                  <a:lnTo>
                    <a:pt x="1887" y="1877"/>
                  </a:lnTo>
                  <a:lnTo>
                    <a:pt x="1766" y="1896"/>
                  </a:lnTo>
                  <a:lnTo>
                    <a:pt x="1651" y="1919"/>
                  </a:lnTo>
                  <a:lnTo>
                    <a:pt x="1541" y="1943"/>
                  </a:lnTo>
                  <a:lnTo>
                    <a:pt x="1436" y="1970"/>
                  </a:lnTo>
                  <a:lnTo>
                    <a:pt x="1384" y="1985"/>
                  </a:lnTo>
                  <a:lnTo>
                    <a:pt x="1335" y="1999"/>
                  </a:lnTo>
                  <a:lnTo>
                    <a:pt x="1286" y="2016"/>
                  </a:lnTo>
                  <a:lnTo>
                    <a:pt x="1239" y="2032"/>
                  </a:lnTo>
                  <a:lnTo>
                    <a:pt x="1191" y="2050"/>
                  </a:lnTo>
                  <a:lnTo>
                    <a:pt x="1146" y="2067"/>
                  </a:lnTo>
                  <a:lnTo>
                    <a:pt x="1100" y="2087"/>
                  </a:lnTo>
                  <a:lnTo>
                    <a:pt x="1057" y="2106"/>
                  </a:lnTo>
                  <a:lnTo>
                    <a:pt x="1014" y="2127"/>
                  </a:lnTo>
                  <a:lnTo>
                    <a:pt x="971" y="2148"/>
                  </a:lnTo>
                  <a:lnTo>
                    <a:pt x="930" y="2169"/>
                  </a:lnTo>
                  <a:lnTo>
                    <a:pt x="889" y="2192"/>
                  </a:lnTo>
                  <a:lnTo>
                    <a:pt x="850" y="2214"/>
                  </a:lnTo>
                  <a:lnTo>
                    <a:pt x="811" y="2237"/>
                  </a:lnTo>
                  <a:lnTo>
                    <a:pt x="772" y="2263"/>
                  </a:lnTo>
                  <a:lnTo>
                    <a:pt x="735" y="2287"/>
                  </a:lnTo>
                  <a:lnTo>
                    <a:pt x="699" y="2313"/>
                  </a:lnTo>
                  <a:lnTo>
                    <a:pt x="663" y="2339"/>
                  </a:lnTo>
                  <a:lnTo>
                    <a:pt x="628" y="2366"/>
                  </a:lnTo>
                  <a:lnTo>
                    <a:pt x="593" y="2393"/>
                  </a:lnTo>
                  <a:lnTo>
                    <a:pt x="558" y="2423"/>
                  </a:lnTo>
                  <a:lnTo>
                    <a:pt x="525" y="2452"/>
                  </a:lnTo>
                  <a:lnTo>
                    <a:pt x="460" y="2511"/>
                  </a:lnTo>
                  <a:lnTo>
                    <a:pt x="397" y="2576"/>
                  </a:lnTo>
                  <a:lnTo>
                    <a:pt x="336" y="2640"/>
                  </a:lnTo>
                  <a:lnTo>
                    <a:pt x="277" y="2710"/>
                  </a:lnTo>
                  <a:lnTo>
                    <a:pt x="220" y="2783"/>
                  </a:lnTo>
                  <a:lnTo>
                    <a:pt x="163" y="2857"/>
                  </a:lnTo>
                  <a:lnTo>
                    <a:pt x="107" y="2934"/>
                  </a:lnTo>
                  <a:lnTo>
                    <a:pt x="53" y="3013"/>
                  </a:lnTo>
                  <a:lnTo>
                    <a:pt x="0" y="3097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spcBef>
                  <a:spcPct val="50000"/>
                </a:spcBef>
              </a:pPr>
              <a:endParaRPr lang="ko-KR" altLang="en-US" sz="1000" b="1" dirty="0" smtClean="0">
                <a:solidFill>
                  <a:srgbClr val="000000"/>
                </a:solidFill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399" name="Freeform 63"/>
            <p:cNvSpPr>
              <a:spLocks/>
            </p:cNvSpPr>
            <p:nvPr userDrawn="1"/>
          </p:nvSpPr>
          <p:spPr bwMode="auto">
            <a:xfrm>
              <a:off x="1968" y="481"/>
              <a:ext cx="4782" cy="1605"/>
            </a:xfrm>
            <a:custGeom>
              <a:avLst/>
              <a:gdLst/>
              <a:ahLst/>
              <a:cxnLst>
                <a:cxn ang="0">
                  <a:pos x="4782" y="0"/>
                </a:cxn>
                <a:cxn ang="0">
                  <a:pos x="4780" y="81"/>
                </a:cxn>
                <a:cxn ang="0">
                  <a:pos x="4775" y="173"/>
                </a:cxn>
                <a:cxn ang="0">
                  <a:pos x="4762" y="292"/>
                </a:cxn>
                <a:cxn ang="0">
                  <a:pos x="4740" y="433"/>
                </a:cxn>
                <a:cxn ang="0">
                  <a:pos x="4704" y="591"/>
                </a:cxn>
                <a:cxn ang="0">
                  <a:pos x="4668" y="717"/>
                </a:cxn>
                <a:cxn ang="0">
                  <a:pos x="4637" y="802"/>
                </a:cxn>
                <a:cxn ang="0">
                  <a:pos x="4602" y="890"/>
                </a:cxn>
                <a:cxn ang="0">
                  <a:pos x="4564" y="978"/>
                </a:cxn>
                <a:cxn ang="0">
                  <a:pos x="4518" y="1066"/>
                </a:cxn>
                <a:cxn ang="0">
                  <a:pos x="4466" y="1151"/>
                </a:cxn>
                <a:cxn ang="0">
                  <a:pos x="4409" y="1235"/>
                </a:cxn>
                <a:cxn ang="0">
                  <a:pos x="4346" y="1318"/>
                </a:cxn>
                <a:cxn ang="0">
                  <a:pos x="4275" y="1397"/>
                </a:cxn>
                <a:cxn ang="0">
                  <a:pos x="4197" y="1471"/>
                </a:cxn>
                <a:cxn ang="0">
                  <a:pos x="4111" y="1542"/>
                </a:cxn>
                <a:cxn ang="0">
                  <a:pos x="4018" y="1608"/>
                </a:cxn>
                <a:cxn ang="0">
                  <a:pos x="3917" y="1668"/>
                </a:cxn>
                <a:cxn ang="0">
                  <a:pos x="3805" y="1721"/>
                </a:cxn>
                <a:cxn ang="0">
                  <a:pos x="3686" y="1766"/>
                </a:cxn>
                <a:cxn ang="0">
                  <a:pos x="3557" y="1805"/>
                </a:cxn>
                <a:cxn ang="0">
                  <a:pos x="3418" y="1834"/>
                </a:cxn>
                <a:cxn ang="0">
                  <a:pos x="3270" y="1855"/>
                </a:cxn>
                <a:cxn ang="0">
                  <a:pos x="3110" y="1865"/>
                </a:cxn>
                <a:cxn ang="0">
                  <a:pos x="3027" y="1867"/>
                </a:cxn>
                <a:cxn ang="0">
                  <a:pos x="2700" y="1870"/>
                </a:cxn>
                <a:cxn ang="0">
                  <a:pos x="2399" y="1884"/>
                </a:cxn>
                <a:cxn ang="0">
                  <a:pos x="2121" y="1910"/>
                </a:cxn>
                <a:cxn ang="0">
                  <a:pos x="1867" y="1946"/>
                </a:cxn>
                <a:cxn ang="0">
                  <a:pos x="1633" y="1991"/>
                </a:cxn>
                <a:cxn ang="0">
                  <a:pos x="1419" y="2047"/>
                </a:cxn>
                <a:cxn ang="0">
                  <a:pos x="1317" y="2080"/>
                </a:cxn>
                <a:cxn ang="0">
                  <a:pos x="1222" y="2115"/>
                </a:cxn>
                <a:cxn ang="0">
                  <a:pos x="1129" y="2152"/>
                </a:cxn>
                <a:cxn ang="0">
                  <a:pos x="1041" y="2193"/>
                </a:cxn>
                <a:cxn ang="0">
                  <a:pos x="956" y="2235"/>
                </a:cxn>
                <a:cxn ang="0">
                  <a:pos x="874" y="2282"/>
                </a:cxn>
                <a:cxn ang="0">
                  <a:pos x="797" y="2330"/>
                </a:cxn>
                <a:cxn ang="0">
                  <a:pos x="722" y="2380"/>
                </a:cxn>
                <a:cxn ang="0">
                  <a:pos x="651" y="2435"/>
                </a:cxn>
                <a:cxn ang="0">
                  <a:pos x="582" y="2491"/>
                </a:cxn>
                <a:cxn ang="0">
                  <a:pos x="515" y="2550"/>
                </a:cxn>
                <a:cxn ang="0">
                  <a:pos x="389" y="2677"/>
                </a:cxn>
                <a:cxn ang="0">
                  <a:pos x="271" y="2816"/>
                </a:cxn>
                <a:cxn ang="0">
                  <a:pos x="158" y="2965"/>
                </a:cxn>
                <a:cxn ang="0">
                  <a:pos x="51" y="3124"/>
                </a:cxn>
              </a:cxnLst>
              <a:rect l="0" t="0" r="r" b="b"/>
              <a:pathLst>
                <a:path w="4782" h="3210">
                  <a:moveTo>
                    <a:pt x="4782" y="0"/>
                  </a:moveTo>
                  <a:lnTo>
                    <a:pt x="4782" y="0"/>
                  </a:lnTo>
                  <a:lnTo>
                    <a:pt x="4782" y="21"/>
                  </a:lnTo>
                  <a:lnTo>
                    <a:pt x="4780" y="81"/>
                  </a:lnTo>
                  <a:lnTo>
                    <a:pt x="4779" y="123"/>
                  </a:lnTo>
                  <a:lnTo>
                    <a:pt x="4775" y="173"/>
                  </a:lnTo>
                  <a:lnTo>
                    <a:pt x="4770" y="229"/>
                  </a:lnTo>
                  <a:lnTo>
                    <a:pt x="4762" y="292"/>
                  </a:lnTo>
                  <a:lnTo>
                    <a:pt x="4752" y="360"/>
                  </a:lnTo>
                  <a:lnTo>
                    <a:pt x="4740" y="433"/>
                  </a:lnTo>
                  <a:lnTo>
                    <a:pt x="4723" y="510"/>
                  </a:lnTo>
                  <a:lnTo>
                    <a:pt x="4704" y="591"/>
                  </a:lnTo>
                  <a:lnTo>
                    <a:pt x="4682" y="675"/>
                  </a:lnTo>
                  <a:lnTo>
                    <a:pt x="4668" y="717"/>
                  </a:lnTo>
                  <a:lnTo>
                    <a:pt x="4654" y="760"/>
                  </a:lnTo>
                  <a:lnTo>
                    <a:pt x="4637" y="802"/>
                  </a:lnTo>
                  <a:lnTo>
                    <a:pt x="4620" y="846"/>
                  </a:lnTo>
                  <a:lnTo>
                    <a:pt x="4602" y="890"/>
                  </a:lnTo>
                  <a:lnTo>
                    <a:pt x="4584" y="935"/>
                  </a:lnTo>
                  <a:lnTo>
                    <a:pt x="4564" y="978"/>
                  </a:lnTo>
                  <a:lnTo>
                    <a:pt x="4541" y="1022"/>
                  </a:lnTo>
                  <a:lnTo>
                    <a:pt x="4518" y="1066"/>
                  </a:lnTo>
                  <a:lnTo>
                    <a:pt x="4493" y="1108"/>
                  </a:lnTo>
                  <a:lnTo>
                    <a:pt x="4466" y="1151"/>
                  </a:lnTo>
                  <a:lnTo>
                    <a:pt x="4439" y="1193"/>
                  </a:lnTo>
                  <a:lnTo>
                    <a:pt x="4409" y="1235"/>
                  </a:lnTo>
                  <a:lnTo>
                    <a:pt x="4379" y="1277"/>
                  </a:lnTo>
                  <a:lnTo>
                    <a:pt x="4346" y="1318"/>
                  </a:lnTo>
                  <a:lnTo>
                    <a:pt x="4311" y="1358"/>
                  </a:lnTo>
                  <a:lnTo>
                    <a:pt x="4275" y="1397"/>
                  </a:lnTo>
                  <a:lnTo>
                    <a:pt x="4237" y="1435"/>
                  </a:lnTo>
                  <a:lnTo>
                    <a:pt x="4197" y="1471"/>
                  </a:lnTo>
                  <a:lnTo>
                    <a:pt x="4155" y="1508"/>
                  </a:lnTo>
                  <a:lnTo>
                    <a:pt x="4111" y="1542"/>
                  </a:lnTo>
                  <a:lnTo>
                    <a:pt x="4065" y="1576"/>
                  </a:lnTo>
                  <a:lnTo>
                    <a:pt x="4018" y="1608"/>
                  </a:lnTo>
                  <a:lnTo>
                    <a:pt x="3968" y="1639"/>
                  </a:lnTo>
                  <a:lnTo>
                    <a:pt x="3917" y="1668"/>
                  </a:lnTo>
                  <a:lnTo>
                    <a:pt x="3862" y="1695"/>
                  </a:lnTo>
                  <a:lnTo>
                    <a:pt x="3805" y="1721"/>
                  </a:lnTo>
                  <a:lnTo>
                    <a:pt x="3747" y="1744"/>
                  </a:lnTo>
                  <a:lnTo>
                    <a:pt x="3686" y="1766"/>
                  </a:lnTo>
                  <a:lnTo>
                    <a:pt x="3622" y="1787"/>
                  </a:lnTo>
                  <a:lnTo>
                    <a:pt x="3557" y="1805"/>
                  </a:lnTo>
                  <a:lnTo>
                    <a:pt x="3489" y="1821"/>
                  </a:lnTo>
                  <a:lnTo>
                    <a:pt x="3418" y="1834"/>
                  </a:lnTo>
                  <a:lnTo>
                    <a:pt x="3344" y="1846"/>
                  </a:lnTo>
                  <a:lnTo>
                    <a:pt x="3270" y="1855"/>
                  </a:lnTo>
                  <a:lnTo>
                    <a:pt x="3192" y="1860"/>
                  </a:lnTo>
                  <a:lnTo>
                    <a:pt x="3110" y="1865"/>
                  </a:lnTo>
                  <a:lnTo>
                    <a:pt x="3027" y="1867"/>
                  </a:lnTo>
                  <a:lnTo>
                    <a:pt x="3027" y="1867"/>
                  </a:lnTo>
                  <a:lnTo>
                    <a:pt x="2860" y="1867"/>
                  </a:lnTo>
                  <a:lnTo>
                    <a:pt x="2700" y="1870"/>
                  </a:lnTo>
                  <a:lnTo>
                    <a:pt x="2546" y="1876"/>
                  </a:lnTo>
                  <a:lnTo>
                    <a:pt x="2399" y="1884"/>
                  </a:lnTo>
                  <a:lnTo>
                    <a:pt x="2257" y="1896"/>
                  </a:lnTo>
                  <a:lnTo>
                    <a:pt x="2121" y="1910"/>
                  </a:lnTo>
                  <a:lnTo>
                    <a:pt x="1992" y="1926"/>
                  </a:lnTo>
                  <a:lnTo>
                    <a:pt x="1867" y="1946"/>
                  </a:lnTo>
                  <a:lnTo>
                    <a:pt x="1748" y="1967"/>
                  </a:lnTo>
                  <a:lnTo>
                    <a:pt x="1633" y="1991"/>
                  </a:lnTo>
                  <a:lnTo>
                    <a:pt x="1523" y="2018"/>
                  </a:lnTo>
                  <a:lnTo>
                    <a:pt x="1419" y="2047"/>
                  </a:lnTo>
                  <a:lnTo>
                    <a:pt x="1367" y="2064"/>
                  </a:lnTo>
                  <a:lnTo>
                    <a:pt x="1317" y="2080"/>
                  </a:lnTo>
                  <a:lnTo>
                    <a:pt x="1269" y="2097"/>
                  </a:lnTo>
                  <a:lnTo>
                    <a:pt x="1222" y="2115"/>
                  </a:lnTo>
                  <a:lnTo>
                    <a:pt x="1174" y="2133"/>
                  </a:lnTo>
                  <a:lnTo>
                    <a:pt x="1129" y="2152"/>
                  </a:lnTo>
                  <a:lnTo>
                    <a:pt x="1084" y="2172"/>
                  </a:lnTo>
                  <a:lnTo>
                    <a:pt x="1041" y="2193"/>
                  </a:lnTo>
                  <a:lnTo>
                    <a:pt x="998" y="2214"/>
                  </a:lnTo>
                  <a:lnTo>
                    <a:pt x="956" y="2235"/>
                  </a:lnTo>
                  <a:lnTo>
                    <a:pt x="915" y="2257"/>
                  </a:lnTo>
                  <a:lnTo>
                    <a:pt x="874" y="2282"/>
                  </a:lnTo>
                  <a:lnTo>
                    <a:pt x="836" y="2306"/>
                  </a:lnTo>
                  <a:lnTo>
                    <a:pt x="797" y="2330"/>
                  </a:lnTo>
                  <a:lnTo>
                    <a:pt x="759" y="2354"/>
                  </a:lnTo>
                  <a:lnTo>
                    <a:pt x="722" y="2380"/>
                  </a:lnTo>
                  <a:lnTo>
                    <a:pt x="686" y="2407"/>
                  </a:lnTo>
                  <a:lnTo>
                    <a:pt x="651" y="2435"/>
                  </a:lnTo>
                  <a:lnTo>
                    <a:pt x="615" y="2462"/>
                  </a:lnTo>
                  <a:lnTo>
                    <a:pt x="582" y="2491"/>
                  </a:lnTo>
                  <a:lnTo>
                    <a:pt x="548" y="2520"/>
                  </a:lnTo>
                  <a:lnTo>
                    <a:pt x="515" y="2550"/>
                  </a:lnTo>
                  <a:lnTo>
                    <a:pt x="451" y="2613"/>
                  </a:lnTo>
                  <a:lnTo>
                    <a:pt x="389" y="2677"/>
                  </a:lnTo>
                  <a:lnTo>
                    <a:pt x="329" y="2745"/>
                  </a:lnTo>
                  <a:lnTo>
                    <a:pt x="271" y="2816"/>
                  </a:lnTo>
                  <a:lnTo>
                    <a:pt x="214" y="2889"/>
                  </a:lnTo>
                  <a:lnTo>
                    <a:pt x="158" y="2965"/>
                  </a:lnTo>
                  <a:lnTo>
                    <a:pt x="104" y="3044"/>
                  </a:lnTo>
                  <a:lnTo>
                    <a:pt x="51" y="3124"/>
                  </a:lnTo>
                  <a:lnTo>
                    <a:pt x="0" y="321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spcBef>
                  <a:spcPct val="50000"/>
                </a:spcBef>
              </a:pPr>
              <a:endParaRPr lang="ko-KR" altLang="en-US" sz="1000" b="1" dirty="0" smtClean="0">
                <a:solidFill>
                  <a:srgbClr val="000000"/>
                </a:solidFill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400" name="Freeform 64"/>
            <p:cNvSpPr>
              <a:spLocks/>
            </p:cNvSpPr>
            <p:nvPr userDrawn="1"/>
          </p:nvSpPr>
          <p:spPr bwMode="auto">
            <a:xfrm>
              <a:off x="2023" y="453"/>
              <a:ext cx="4733" cy="1662"/>
            </a:xfrm>
            <a:custGeom>
              <a:avLst/>
              <a:gdLst/>
              <a:ahLst/>
              <a:cxnLst>
                <a:cxn ang="0">
                  <a:pos x="4733" y="0"/>
                </a:cxn>
                <a:cxn ang="0">
                  <a:pos x="4733" y="81"/>
                </a:cxn>
                <a:cxn ang="0">
                  <a:pos x="4729" y="173"/>
                </a:cxn>
                <a:cxn ang="0">
                  <a:pos x="4718" y="294"/>
                </a:cxn>
                <a:cxn ang="0">
                  <a:pos x="4699" y="436"/>
                </a:cxn>
                <a:cxn ang="0">
                  <a:pos x="4665" y="596"/>
                </a:cxn>
                <a:cxn ang="0">
                  <a:pos x="4631" y="724"/>
                </a:cxn>
                <a:cxn ang="0">
                  <a:pos x="4602" y="811"/>
                </a:cxn>
                <a:cxn ang="0">
                  <a:pos x="4568" y="898"/>
                </a:cxn>
                <a:cxn ang="0">
                  <a:pos x="4529" y="987"/>
                </a:cxn>
                <a:cxn ang="0">
                  <a:pos x="4486" y="1076"/>
                </a:cxn>
                <a:cxn ang="0">
                  <a:pos x="4436" y="1165"/>
                </a:cxn>
                <a:cxn ang="0">
                  <a:pos x="4381" y="1250"/>
                </a:cxn>
                <a:cxn ang="0">
                  <a:pos x="4317" y="1334"/>
                </a:cxn>
                <a:cxn ang="0">
                  <a:pos x="4247" y="1415"/>
                </a:cxn>
                <a:cxn ang="0">
                  <a:pos x="4171" y="1491"/>
                </a:cxn>
                <a:cxn ang="0">
                  <a:pos x="4086" y="1563"/>
                </a:cxn>
                <a:cxn ang="0">
                  <a:pos x="3993" y="1631"/>
                </a:cxn>
                <a:cxn ang="0">
                  <a:pos x="3893" y="1694"/>
                </a:cxn>
                <a:cxn ang="0">
                  <a:pos x="3784" y="1749"/>
                </a:cxn>
                <a:cxn ang="0">
                  <a:pos x="3664" y="1798"/>
                </a:cxn>
                <a:cxn ang="0">
                  <a:pos x="3537" y="1840"/>
                </a:cxn>
                <a:cxn ang="0">
                  <a:pos x="3398" y="1872"/>
                </a:cxn>
                <a:cxn ang="0">
                  <a:pos x="3249" y="1894"/>
                </a:cxn>
                <a:cxn ang="0">
                  <a:pos x="3091" y="1909"/>
                </a:cxn>
                <a:cxn ang="0">
                  <a:pos x="3008" y="1911"/>
                </a:cxn>
                <a:cxn ang="0">
                  <a:pos x="2681" y="1922"/>
                </a:cxn>
                <a:cxn ang="0">
                  <a:pos x="2380" y="1943"/>
                </a:cxn>
                <a:cxn ang="0">
                  <a:pos x="2102" y="1974"/>
                </a:cxn>
                <a:cxn ang="0">
                  <a:pos x="1848" y="2014"/>
                </a:cxn>
                <a:cxn ang="0">
                  <a:pos x="1615" y="2066"/>
                </a:cxn>
                <a:cxn ang="0">
                  <a:pos x="1401" y="2127"/>
                </a:cxn>
                <a:cxn ang="0">
                  <a:pos x="1301" y="2161"/>
                </a:cxn>
                <a:cxn ang="0">
                  <a:pos x="1205" y="2198"/>
                </a:cxn>
                <a:cxn ang="0">
                  <a:pos x="1114" y="2237"/>
                </a:cxn>
                <a:cxn ang="0">
                  <a:pos x="1026" y="2280"/>
                </a:cxn>
                <a:cxn ang="0">
                  <a:pos x="942" y="2324"/>
                </a:cxn>
                <a:cxn ang="0">
                  <a:pos x="861" y="2372"/>
                </a:cxn>
                <a:cxn ang="0">
                  <a:pos x="785" y="2422"/>
                </a:cxn>
                <a:cxn ang="0">
                  <a:pos x="711" y="2476"/>
                </a:cxn>
                <a:cxn ang="0">
                  <a:pos x="639" y="2531"/>
                </a:cxn>
                <a:cxn ang="0">
                  <a:pos x="571" y="2589"/>
                </a:cxn>
                <a:cxn ang="0">
                  <a:pos x="506" y="2650"/>
                </a:cxn>
                <a:cxn ang="0">
                  <a:pos x="382" y="2779"/>
                </a:cxn>
                <a:cxn ang="0">
                  <a:pos x="265" y="2921"/>
                </a:cxn>
                <a:cxn ang="0">
                  <a:pos x="156" y="3073"/>
                </a:cxn>
                <a:cxn ang="0">
                  <a:pos x="52" y="3236"/>
                </a:cxn>
              </a:cxnLst>
              <a:rect l="0" t="0" r="r" b="b"/>
              <a:pathLst>
                <a:path w="4733" h="3323">
                  <a:moveTo>
                    <a:pt x="4733" y="0"/>
                  </a:moveTo>
                  <a:lnTo>
                    <a:pt x="4733" y="0"/>
                  </a:lnTo>
                  <a:lnTo>
                    <a:pt x="4733" y="21"/>
                  </a:lnTo>
                  <a:lnTo>
                    <a:pt x="4733" y="81"/>
                  </a:lnTo>
                  <a:lnTo>
                    <a:pt x="4732" y="123"/>
                  </a:lnTo>
                  <a:lnTo>
                    <a:pt x="4729" y="173"/>
                  </a:lnTo>
                  <a:lnTo>
                    <a:pt x="4725" y="231"/>
                  </a:lnTo>
                  <a:lnTo>
                    <a:pt x="4718" y="294"/>
                  </a:lnTo>
                  <a:lnTo>
                    <a:pt x="4710" y="364"/>
                  </a:lnTo>
                  <a:lnTo>
                    <a:pt x="4699" y="436"/>
                  </a:lnTo>
                  <a:lnTo>
                    <a:pt x="4683" y="516"/>
                  </a:lnTo>
                  <a:lnTo>
                    <a:pt x="4665" y="596"/>
                  </a:lnTo>
                  <a:lnTo>
                    <a:pt x="4643" y="680"/>
                  </a:lnTo>
                  <a:lnTo>
                    <a:pt x="4631" y="724"/>
                  </a:lnTo>
                  <a:lnTo>
                    <a:pt x="4617" y="767"/>
                  </a:lnTo>
                  <a:lnTo>
                    <a:pt x="4602" y="811"/>
                  </a:lnTo>
                  <a:lnTo>
                    <a:pt x="4586" y="855"/>
                  </a:lnTo>
                  <a:lnTo>
                    <a:pt x="4568" y="898"/>
                  </a:lnTo>
                  <a:lnTo>
                    <a:pt x="4550" y="943"/>
                  </a:lnTo>
                  <a:lnTo>
                    <a:pt x="4529" y="987"/>
                  </a:lnTo>
                  <a:lnTo>
                    <a:pt x="4509" y="1032"/>
                  </a:lnTo>
                  <a:lnTo>
                    <a:pt x="4486" y="1076"/>
                  </a:lnTo>
                  <a:lnTo>
                    <a:pt x="4461" y="1119"/>
                  </a:lnTo>
                  <a:lnTo>
                    <a:pt x="4436" y="1165"/>
                  </a:lnTo>
                  <a:lnTo>
                    <a:pt x="4409" y="1207"/>
                  </a:lnTo>
                  <a:lnTo>
                    <a:pt x="4381" y="1250"/>
                  </a:lnTo>
                  <a:lnTo>
                    <a:pt x="4350" y="1292"/>
                  </a:lnTo>
                  <a:lnTo>
                    <a:pt x="4317" y="1334"/>
                  </a:lnTo>
                  <a:lnTo>
                    <a:pt x="4284" y="1375"/>
                  </a:lnTo>
                  <a:lnTo>
                    <a:pt x="4247" y="1415"/>
                  </a:lnTo>
                  <a:lnTo>
                    <a:pt x="4210" y="1454"/>
                  </a:lnTo>
                  <a:lnTo>
                    <a:pt x="4171" y="1491"/>
                  </a:lnTo>
                  <a:lnTo>
                    <a:pt x="4129" y="1528"/>
                  </a:lnTo>
                  <a:lnTo>
                    <a:pt x="4086" y="1563"/>
                  </a:lnTo>
                  <a:lnTo>
                    <a:pt x="4041" y="1599"/>
                  </a:lnTo>
                  <a:lnTo>
                    <a:pt x="3993" y="1631"/>
                  </a:lnTo>
                  <a:lnTo>
                    <a:pt x="3945" y="1664"/>
                  </a:lnTo>
                  <a:lnTo>
                    <a:pt x="3893" y="1694"/>
                  </a:lnTo>
                  <a:lnTo>
                    <a:pt x="3839" y="1723"/>
                  </a:lnTo>
                  <a:lnTo>
                    <a:pt x="3784" y="1749"/>
                  </a:lnTo>
                  <a:lnTo>
                    <a:pt x="3725" y="1775"/>
                  </a:lnTo>
                  <a:lnTo>
                    <a:pt x="3664" y="1798"/>
                  </a:lnTo>
                  <a:lnTo>
                    <a:pt x="3602" y="1820"/>
                  </a:lnTo>
                  <a:lnTo>
                    <a:pt x="3537" y="1840"/>
                  </a:lnTo>
                  <a:lnTo>
                    <a:pt x="3469" y="1856"/>
                  </a:lnTo>
                  <a:lnTo>
                    <a:pt x="3398" y="1872"/>
                  </a:lnTo>
                  <a:lnTo>
                    <a:pt x="3326" y="1885"/>
                  </a:lnTo>
                  <a:lnTo>
                    <a:pt x="3249" y="1894"/>
                  </a:lnTo>
                  <a:lnTo>
                    <a:pt x="3171" y="1903"/>
                  </a:lnTo>
                  <a:lnTo>
                    <a:pt x="3091" y="1909"/>
                  </a:lnTo>
                  <a:lnTo>
                    <a:pt x="3008" y="1911"/>
                  </a:lnTo>
                  <a:lnTo>
                    <a:pt x="3008" y="1911"/>
                  </a:lnTo>
                  <a:lnTo>
                    <a:pt x="2841" y="1915"/>
                  </a:lnTo>
                  <a:lnTo>
                    <a:pt x="2681" y="1922"/>
                  </a:lnTo>
                  <a:lnTo>
                    <a:pt x="2527" y="1932"/>
                  </a:lnTo>
                  <a:lnTo>
                    <a:pt x="2380" y="1943"/>
                  </a:lnTo>
                  <a:lnTo>
                    <a:pt x="2238" y="1957"/>
                  </a:lnTo>
                  <a:lnTo>
                    <a:pt x="2102" y="1974"/>
                  </a:lnTo>
                  <a:lnTo>
                    <a:pt x="1973" y="1993"/>
                  </a:lnTo>
                  <a:lnTo>
                    <a:pt x="1848" y="2014"/>
                  </a:lnTo>
                  <a:lnTo>
                    <a:pt x="1729" y="2038"/>
                  </a:lnTo>
                  <a:lnTo>
                    <a:pt x="1615" y="2066"/>
                  </a:lnTo>
                  <a:lnTo>
                    <a:pt x="1507" y="2095"/>
                  </a:lnTo>
                  <a:lnTo>
                    <a:pt x="1401" y="2127"/>
                  </a:lnTo>
                  <a:lnTo>
                    <a:pt x="1351" y="2143"/>
                  </a:lnTo>
                  <a:lnTo>
                    <a:pt x="1301" y="2161"/>
                  </a:lnTo>
                  <a:lnTo>
                    <a:pt x="1253" y="2179"/>
                  </a:lnTo>
                  <a:lnTo>
                    <a:pt x="1205" y="2198"/>
                  </a:lnTo>
                  <a:lnTo>
                    <a:pt x="1160" y="2217"/>
                  </a:lnTo>
                  <a:lnTo>
                    <a:pt x="1114" y="2237"/>
                  </a:lnTo>
                  <a:lnTo>
                    <a:pt x="1069" y="2258"/>
                  </a:lnTo>
                  <a:lnTo>
                    <a:pt x="1026" y="2280"/>
                  </a:lnTo>
                  <a:lnTo>
                    <a:pt x="983" y="2301"/>
                  </a:lnTo>
                  <a:lnTo>
                    <a:pt x="942" y="2324"/>
                  </a:lnTo>
                  <a:lnTo>
                    <a:pt x="901" y="2348"/>
                  </a:lnTo>
                  <a:lnTo>
                    <a:pt x="861" y="2372"/>
                  </a:lnTo>
                  <a:lnTo>
                    <a:pt x="822" y="2397"/>
                  </a:lnTo>
                  <a:lnTo>
                    <a:pt x="785" y="2422"/>
                  </a:lnTo>
                  <a:lnTo>
                    <a:pt x="747" y="2448"/>
                  </a:lnTo>
                  <a:lnTo>
                    <a:pt x="711" y="2476"/>
                  </a:lnTo>
                  <a:lnTo>
                    <a:pt x="675" y="2503"/>
                  </a:lnTo>
                  <a:lnTo>
                    <a:pt x="639" y="2531"/>
                  </a:lnTo>
                  <a:lnTo>
                    <a:pt x="606" y="2560"/>
                  </a:lnTo>
                  <a:lnTo>
                    <a:pt x="571" y="2589"/>
                  </a:lnTo>
                  <a:lnTo>
                    <a:pt x="538" y="2619"/>
                  </a:lnTo>
                  <a:lnTo>
                    <a:pt x="506" y="2650"/>
                  </a:lnTo>
                  <a:lnTo>
                    <a:pt x="442" y="2713"/>
                  </a:lnTo>
                  <a:lnTo>
                    <a:pt x="382" y="2779"/>
                  </a:lnTo>
                  <a:lnTo>
                    <a:pt x="322" y="2849"/>
                  </a:lnTo>
                  <a:lnTo>
                    <a:pt x="265" y="2921"/>
                  </a:lnTo>
                  <a:lnTo>
                    <a:pt x="210" y="2996"/>
                  </a:lnTo>
                  <a:lnTo>
                    <a:pt x="156" y="3073"/>
                  </a:lnTo>
                  <a:lnTo>
                    <a:pt x="103" y="3154"/>
                  </a:lnTo>
                  <a:lnTo>
                    <a:pt x="52" y="3236"/>
                  </a:lnTo>
                  <a:lnTo>
                    <a:pt x="0" y="3323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spcBef>
                  <a:spcPct val="50000"/>
                </a:spcBef>
              </a:pPr>
              <a:endParaRPr lang="ko-KR" altLang="en-US" sz="1000" b="1" dirty="0" smtClean="0">
                <a:solidFill>
                  <a:srgbClr val="000000"/>
                </a:solidFill>
                <a:latin typeface="바탕체" pitchFamily="17" charset="-127"/>
                <a:ea typeface="바탕체" pitchFamily="17" charset="-127"/>
              </a:endParaRPr>
            </a:p>
          </p:txBody>
        </p:sp>
      </p:grpSp>
      <p:sp>
        <p:nvSpPr>
          <p:cNvPr id="1806401" name="Rectangle 65" descr="좁은 수평선"/>
          <p:cNvSpPr>
            <a:spLocks noChangeArrowheads="1"/>
          </p:cNvSpPr>
          <p:nvPr/>
        </p:nvSpPr>
        <p:spPr bwMode="auto">
          <a:xfrm>
            <a:off x="0" y="691356"/>
            <a:ext cx="10668000" cy="462625"/>
          </a:xfrm>
          <a:prstGeom prst="rect">
            <a:avLst/>
          </a:prstGeom>
          <a:pattFill prst="narHorz">
            <a:fgClr>
              <a:schemeClr val="bg1">
                <a:alpha val="30000"/>
              </a:schemeClr>
            </a:fgClr>
            <a:bgClr>
              <a:schemeClr val="bg2">
                <a:alpha val="30000"/>
              </a:schemeClr>
            </a:bgClr>
          </a:pattFill>
          <a:ln w="9525">
            <a:noFill/>
            <a:miter lim="800000"/>
            <a:headEnd/>
            <a:tailEnd/>
          </a:ln>
          <a:effectLst/>
        </p:spPr>
        <p:txBody>
          <a:bodyPr wrap="none" lIns="98134" tIns="49072" rIns="98134" bIns="49072" anchor="ctr"/>
          <a:lstStyle/>
          <a:p>
            <a:pPr>
              <a:spcBef>
                <a:spcPct val="50000"/>
              </a:spcBef>
            </a:pPr>
            <a:endParaRPr lang="ko-KR" altLang="en-US" sz="1000" b="1" dirty="0" smtClean="0">
              <a:solidFill>
                <a:srgbClr val="000000"/>
              </a:solidFill>
              <a:latin typeface="바탕체" pitchFamily="17" charset="-127"/>
              <a:ea typeface="바탕체" pitchFamily="17" charset="-127"/>
            </a:endParaRPr>
          </a:p>
        </p:txBody>
      </p:sp>
      <p:grpSp>
        <p:nvGrpSpPr>
          <p:cNvPr id="3" name="Group 68"/>
          <p:cNvGrpSpPr>
            <a:grpSpLocks/>
          </p:cNvGrpSpPr>
          <p:nvPr/>
        </p:nvGrpSpPr>
        <p:grpSpPr bwMode="auto">
          <a:xfrm>
            <a:off x="7912100" y="429948"/>
            <a:ext cx="278668" cy="256250"/>
            <a:chOff x="384" y="72"/>
            <a:chExt cx="908" cy="908"/>
          </a:xfrm>
        </p:grpSpPr>
        <p:sp>
          <p:nvSpPr>
            <p:cNvPr id="1806405" name="Oval 69"/>
            <p:cNvSpPr>
              <a:spLocks noChangeArrowheads="1"/>
            </p:cNvSpPr>
            <p:nvPr userDrawn="1"/>
          </p:nvSpPr>
          <p:spPr bwMode="auto">
            <a:xfrm>
              <a:off x="384" y="72"/>
              <a:ext cx="908" cy="908"/>
            </a:xfrm>
            <a:prstGeom prst="ellipse">
              <a:avLst/>
            </a:prstGeom>
            <a:gradFill rotWithShape="1">
              <a:gsLst>
                <a:gs pos="0">
                  <a:srgbClr val="DDF2FF"/>
                </a:gs>
                <a:gs pos="100000">
                  <a:srgbClr val="3900C6"/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ko-KR" sz="2600" dirty="0" smtClean="0">
                <a:solidFill>
                  <a:srgbClr val="000000"/>
                </a:solidFill>
                <a:latin typeface="HY헤드라인M" pitchFamily="18" charset="-127"/>
                <a:ea typeface="HY헤드라인M" pitchFamily="18" charset="-127"/>
              </a:endParaRPr>
            </a:p>
          </p:txBody>
        </p:sp>
        <p:sp>
          <p:nvSpPr>
            <p:cNvPr id="1806406" name="Oval 70"/>
            <p:cNvSpPr>
              <a:spLocks noChangeArrowheads="1"/>
            </p:cNvSpPr>
            <p:nvPr userDrawn="1"/>
          </p:nvSpPr>
          <p:spPr bwMode="auto">
            <a:xfrm>
              <a:off x="612" y="328"/>
              <a:ext cx="408" cy="408"/>
            </a:xfrm>
            <a:prstGeom prst="ellipse">
              <a:avLst/>
            </a:prstGeom>
            <a:gradFill rotWithShape="1">
              <a:gsLst>
                <a:gs pos="0">
                  <a:schemeClr val="bg1"/>
                </a:gs>
                <a:gs pos="100000">
                  <a:srgbClr val="3900C6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>
                <a:spcBef>
                  <a:spcPct val="50000"/>
                </a:spcBef>
              </a:pPr>
              <a:endParaRPr lang="ko-KR" altLang="en-US" sz="1000" b="1" dirty="0" smtClean="0">
                <a:solidFill>
                  <a:srgbClr val="000000"/>
                </a:solidFill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407" name="Oval 71"/>
            <p:cNvSpPr>
              <a:spLocks noChangeArrowheads="1"/>
            </p:cNvSpPr>
            <p:nvPr userDrawn="1"/>
          </p:nvSpPr>
          <p:spPr bwMode="auto">
            <a:xfrm rot="-1983712">
              <a:off x="445" y="171"/>
              <a:ext cx="499" cy="318"/>
            </a:xfrm>
            <a:prstGeom prst="ellipse">
              <a:avLst/>
            </a:prstGeom>
            <a:gradFill rotWithShape="1">
              <a:gsLst>
                <a:gs pos="0">
                  <a:srgbClr val="E5E5FF">
                    <a:alpha val="95000"/>
                  </a:srgbClr>
                </a:gs>
                <a:gs pos="100000">
                  <a:schemeClr val="bg1">
                    <a:alpha val="0"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>
                <a:spcBef>
                  <a:spcPct val="50000"/>
                </a:spcBef>
              </a:pPr>
              <a:endParaRPr lang="ko-KR" altLang="en-US" sz="1000" b="1" dirty="0" smtClean="0">
                <a:solidFill>
                  <a:srgbClr val="000000"/>
                </a:solidFill>
                <a:latin typeface="바탕체" pitchFamily="17" charset="-127"/>
                <a:ea typeface="바탕체" pitchFamily="17" charset="-127"/>
              </a:endParaRPr>
            </a:p>
          </p:txBody>
        </p:sp>
      </p:grpSp>
      <p:grpSp>
        <p:nvGrpSpPr>
          <p:cNvPr id="4" name="Group 72"/>
          <p:cNvGrpSpPr>
            <a:grpSpLocks/>
          </p:cNvGrpSpPr>
          <p:nvPr/>
        </p:nvGrpSpPr>
        <p:grpSpPr bwMode="auto">
          <a:xfrm>
            <a:off x="8584033" y="438548"/>
            <a:ext cx="278667" cy="256248"/>
            <a:chOff x="1383" y="73"/>
            <a:chExt cx="907" cy="907"/>
          </a:xfrm>
        </p:grpSpPr>
        <p:sp>
          <p:nvSpPr>
            <p:cNvPr id="1806409" name="Oval 73"/>
            <p:cNvSpPr>
              <a:spLocks noChangeArrowheads="1"/>
            </p:cNvSpPr>
            <p:nvPr userDrawn="1"/>
          </p:nvSpPr>
          <p:spPr bwMode="auto">
            <a:xfrm>
              <a:off x="1383" y="73"/>
              <a:ext cx="907" cy="907"/>
            </a:xfrm>
            <a:prstGeom prst="ellipse">
              <a:avLst/>
            </a:prstGeom>
            <a:gradFill rotWithShape="1">
              <a:gsLst>
                <a:gs pos="0">
                  <a:srgbClr val="DDF2FF"/>
                </a:gs>
                <a:gs pos="100000">
                  <a:srgbClr val="0099FF"/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>
                <a:spcBef>
                  <a:spcPct val="50000"/>
                </a:spcBef>
              </a:pPr>
              <a:endParaRPr lang="ko-KR" altLang="en-US" sz="1000" b="1" dirty="0" smtClean="0">
                <a:solidFill>
                  <a:srgbClr val="000000"/>
                </a:solidFill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410" name="Oval 74"/>
            <p:cNvSpPr>
              <a:spLocks noChangeArrowheads="1"/>
            </p:cNvSpPr>
            <p:nvPr userDrawn="1"/>
          </p:nvSpPr>
          <p:spPr bwMode="auto">
            <a:xfrm>
              <a:off x="1610" y="328"/>
              <a:ext cx="408" cy="408"/>
            </a:xfrm>
            <a:prstGeom prst="ellipse">
              <a:avLst/>
            </a:prstGeom>
            <a:gradFill rotWithShape="1">
              <a:gsLst>
                <a:gs pos="0">
                  <a:schemeClr val="bg1"/>
                </a:gs>
                <a:gs pos="100000">
                  <a:srgbClr val="3900C6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>
                <a:spcBef>
                  <a:spcPct val="50000"/>
                </a:spcBef>
              </a:pPr>
              <a:endParaRPr lang="ko-KR" altLang="en-US" sz="1000" b="1" dirty="0" smtClean="0">
                <a:solidFill>
                  <a:srgbClr val="000000"/>
                </a:solidFill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411" name="Oval 75"/>
            <p:cNvSpPr>
              <a:spLocks noChangeArrowheads="1"/>
            </p:cNvSpPr>
            <p:nvPr userDrawn="1"/>
          </p:nvSpPr>
          <p:spPr bwMode="auto">
            <a:xfrm rot="-1983712">
              <a:off x="1443" y="171"/>
              <a:ext cx="499" cy="318"/>
            </a:xfrm>
            <a:prstGeom prst="ellipse">
              <a:avLst/>
            </a:prstGeom>
            <a:gradFill rotWithShape="1">
              <a:gsLst>
                <a:gs pos="0">
                  <a:srgbClr val="E5E5FF">
                    <a:alpha val="95000"/>
                  </a:srgbClr>
                </a:gs>
                <a:gs pos="100000">
                  <a:schemeClr val="bg1">
                    <a:alpha val="0"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>
                <a:spcBef>
                  <a:spcPct val="50000"/>
                </a:spcBef>
              </a:pPr>
              <a:endParaRPr lang="ko-KR" altLang="en-US" sz="1000" b="1" dirty="0" smtClean="0">
                <a:solidFill>
                  <a:srgbClr val="000000"/>
                </a:solidFill>
                <a:latin typeface="바탕체" pitchFamily="17" charset="-127"/>
                <a:ea typeface="바탕체" pitchFamily="17" charset="-127"/>
              </a:endParaRPr>
            </a:p>
          </p:txBody>
        </p:sp>
      </p:grpSp>
      <p:grpSp>
        <p:nvGrpSpPr>
          <p:cNvPr id="5" name="Group 76"/>
          <p:cNvGrpSpPr>
            <a:grpSpLocks/>
          </p:cNvGrpSpPr>
          <p:nvPr/>
        </p:nvGrpSpPr>
        <p:grpSpPr bwMode="auto">
          <a:xfrm>
            <a:off x="8248953" y="435114"/>
            <a:ext cx="278667" cy="256248"/>
            <a:chOff x="3379" y="73"/>
            <a:chExt cx="907" cy="907"/>
          </a:xfrm>
        </p:grpSpPr>
        <p:sp>
          <p:nvSpPr>
            <p:cNvPr id="1806413" name="Oval 77"/>
            <p:cNvSpPr>
              <a:spLocks noChangeArrowheads="1"/>
            </p:cNvSpPr>
            <p:nvPr userDrawn="1"/>
          </p:nvSpPr>
          <p:spPr bwMode="auto">
            <a:xfrm>
              <a:off x="3379" y="73"/>
              <a:ext cx="907" cy="907"/>
            </a:xfrm>
            <a:prstGeom prst="ellipse">
              <a:avLst/>
            </a:prstGeom>
            <a:gradFill rotWithShape="1">
              <a:gsLst>
                <a:gs pos="0">
                  <a:schemeClr val="bg1"/>
                </a:gs>
                <a:gs pos="100000">
                  <a:srgbClr val="FF00FF"/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>
                <a:spcBef>
                  <a:spcPct val="50000"/>
                </a:spcBef>
              </a:pPr>
              <a:endParaRPr lang="ko-KR" altLang="en-US" sz="1000" b="1" dirty="0" smtClean="0">
                <a:solidFill>
                  <a:srgbClr val="000000"/>
                </a:solidFill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414" name="Oval 78"/>
            <p:cNvSpPr>
              <a:spLocks noChangeArrowheads="1"/>
            </p:cNvSpPr>
            <p:nvPr userDrawn="1"/>
          </p:nvSpPr>
          <p:spPr bwMode="auto">
            <a:xfrm>
              <a:off x="3606" y="328"/>
              <a:ext cx="408" cy="408"/>
            </a:xfrm>
            <a:prstGeom prst="ellipse">
              <a:avLst/>
            </a:prstGeom>
            <a:gradFill rotWithShape="1">
              <a:gsLst>
                <a:gs pos="0">
                  <a:schemeClr val="bg1"/>
                </a:gs>
                <a:gs pos="100000">
                  <a:srgbClr val="3900C6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>
                <a:spcBef>
                  <a:spcPct val="50000"/>
                </a:spcBef>
              </a:pPr>
              <a:endParaRPr lang="ko-KR" altLang="en-US" sz="1000" b="1" dirty="0" smtClean="0">
                <a:solidFill>
                  <a:srgbClr val="000000"/>
                </a:solidFill>
                <a:latin typeface="바탕체" pitchFamily="17" charset="-127"/>
                <a:ea typeface="바탕체" pitchFamily="17" charset="-127"/>
              </a:endParaRPr>
            </a:p>
          </p:txBody>
        </p:sp>
        <p:sp>
          <p:nvSpPr>
            <p:cNvPr id="1806415" name="Oval 79"/>
            <p:cNvSpPr>
              <a:spLocks noChangeArrowheads="1"/>
            </p:cNvSpPr>
            <p:nvPr userDrawn="1"/>
          </p:nvSpPr>
          <p:spPr bwMode="auto">
            <a:xfrm rot="-1983712">
              <a:off x="3439" y="171"/>
              <a:ext cx="499" cy="318"/>
            </a:xfrm>
            <a:prstGeom prst="ellipse">
              <a:avLst/>
            </a:prstGeom>
            <a:gradFill rotWithShape="1">
              <a:gsLst>
                <a:gs pos="0">
                  <a:srgbClr val="FFDDFF">
                    <a:alpha val="95000"/>
                  </a:srgbClr>
                </a:gs>
                <a:gs pos="100000">
                  <a:schemeClr val="bg1">
                    <a:alpha val="0"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>
                <a:spcBef>
                  <a:spcPct val="50000"/>
                </a:spcBef>
              </a:pPr>
              <a:endParaRPr lang="ko-KR" altLang="en-US" sz="1000" b="1" dirty="0" smtClean="0">
                <a:solidFill>
                  <a:srgbClr val="000000"/>
                </a:solidFill>
                <a:latin typeface="바탕체" pitchFamily="17" charset="-127"/>
                <a:ea typeface="바탕체" pitchFamily="17" charset="-127"/>
              </a:endParaRPr>
            </a:p>
          </p:txBody>
        </p:sp>
      </p:grpSp>
      <p:sp>
        <p:nvSpPr>
          <p:cNvPr id="1806647" name="Text Box 311"/>
          <p:cNvSpPr txBox="1">
            <a:spLocks noChangeArrowheads="1"/>
          </p:cNvSpPr>
          <p:nvPr/>
        </p:nvSpPr>
        <p:spPr bwMode="auto">
          <a:xfrm>
            <a:off x="8997451" y="419648"/>
            <a:ext cx="1469720" cy="33226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57955" tIns="50226" rIns="57955" bIns="50226">
            <a:spAutoFit/>
          </a:bodyPr>
          <a:lstStyle/>
          <a:p>
            <a:r>
              <a:rPr lang="en-US" altLang="ko-KR" sz="1500" dirty="0" smtClean="0">
                <a:solidFill>
                  <a:srgbClr val="FFFFFF"/>
                </a:solidFill>
                <a:latin typeface="Arial Black" pitchFamily="34" charset="0"/>
                <a:ea typeface="HY견고딕" pitchFamily="18" charset="-127"/>
              </a:rPr>
              <a:t>SOUNDRACE</a:t>
            </a: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339" r:id="rId1"/>
    <p:sldLayoutId id="2147484340" r:id="rId2"/>
    <p:sldLayoutId id="2147484341" r:id="rId3"/>
    <p:sldLayoutId id="2147484342" r:id="rId4"/>
    <p:sldLayoutId id="2147484343" r:id="rId5"/>
    <p:sldLayoutId id="2147484344" r:id="rId6"/>
    <p:sldLayoutId id="2147484345" r:id="rId7"/>
    <p:sldLayoutId id="2147484346" r:id="rId8"/>
    <p:sldLayoutId id="2147484347" r:id="rId9"/>
    <p:sldLayoutId id="2147484348" r:id="rId10"/>
    <p:sldLayoutId id="2147484349" r:id="rId11"/>
    <p:sldLayoutId id="2147484350" r:id="rId12"/>
  </p:sldLayoutIdLst>
  <p:txStyles>
    <p:titleStyle>
      <a:lvl1pPr algn="ctr" rtl="0" fontAlgn="base" latinLnBrk="1">
        <a:spcBef>
          <a:spcPct val="0"/>
        </a:spcBef>
        <a:spcAft>
          <a:spcPct val="0"/>
        </a:spcAft>
        <a:defRPr kumimoji="1" sz="4700">
          <a:solidFill>
            <a:schemeClr val="tx2"/>
          </a:solidFill>
          <a:latin typeface="+mj-lt"/>
          <a:ea typeface="+mj-ea"/>
          <a:cs typeface="+mj-cs"/>
        </a:defRPr>
      </a:lvl1pPr>
      <a:lvl2pPr algn="ctr" rtl="0" fontAlgn="base" latinLnBrk="1">
        <a:spcBef>
          <a:spcPct val="0"/>
        </a:spcBef>
        <a:spcAft>
          <a:spcPct val="0"/>
        </a:spcAft>
        <a:defRPr kumimoji="1" sz="4700">
          <a:solidFill>
            <a:schemeClr val="tx2"/>
          </a:solidFill>
          <a:latin typeface="굴림" pitchFamily="50" charset="-127"/>
          <a:ea typeface="굴림" pitchFamily="50" charset="-127"/>
        </a:defRPr>
      </a:lvl2pPr>
      <a:lvl3pPr algn="ctr" rtl="0" fontAlgn="base" latinLnBrk="1">
        <a:spcBef>
          <a:spcPct val="0"/>
        </a:spcBef>
        <a:spcAft>
          <a:spcPct val="0"/>
        </a:spcAft>
        <a:defRPr kumimoji="1" sz="4700">
          <a:solidFill>
            <a:schemeClr val="tx2"/>
          </a:solidFill>
          <a:latin typeface="굴림" pitchFamily="50" charset="-127"/>
          <a:ea typeface="굴림" pitchFamily="50" charset="-127"/>
        </a:defRPr>
      </a:lvl3pPr>
      <a:lvl4pPr algn="ctr" rtl="0" fontAlgn="base" latinLnBrk="1">
        <a:spcBef>
          <a:spcPct val="0"/>
        </a:spcBef>
        <a:spcAft>
          <a:spcPct val="0"/>
        </a:spcAft>
        <a:defRPr kumimoji="1" sz="4700">
          <a:solidFill>
            <a:schemeClr val="tx2"/>
          </a:solidFill>
          <a:latin typeface="굴림" pitchFamily="50" charset="-127"/>
          <a:ea typeface="굴림" pitchFamily="50" charset="-127"/>
        </a:defRPr>
      </a:lvl4pPr>
      <a:lvl5pPr algn="ctr" rtl="0" fontAlgn="base" latinLnBrk="1">
        <a:spcBef>
          <a:spcPct val="0"/>
        </a:spcBef>
        <a:spcAft>
          <a:spcPct val="0"/>
        </a:spcAft>
        <a:defRPr kumimoji="1" sz="4700">
          <a:solidFill>
            <a:schemeClr val="tx2"/>
          </a:solidFill>
          <a:latin typeface="굴림" pitchFamily="50" charset="-127"/>
          <a:ea typeface="굴림" pitchFamily="50" charset="-127"/>
        </a:defRPr>
      </a:lvl5pPr>
      <a:lvl6pPr marL="490657" algn="ctr" rtl="0" fontAlgn="base" latinLnBrk="1">
        <a:spcBef>
          <a:spcPct val="0"/>
        </a:spcBef>
        <a:spcAft>
          <a:spcPct val="0"/>
        </a:spcAft>
        <a:defRPr kumimoji="1" sz="4700">
          <a:solidFill>
            <a:schemeClr val="tx2"/>
          </a:solidFill>
          <a:latin typeface="굴림" pitchFamily="50" charset="-127"/>
          <a:ea typeface="굴림" pitchFamily="50" charset="-127"/>
        </a:defRPr>
      </a:lvl6pPr>
      <a:lvl7pPr marL="981314" algn="ctr" rtl="0" fontAlgn="base" latinLnBrk="1">
        <a:spcBef>
          <a:spcPct val="0"/>
        </a:spcBef>
        <a:spcAft>
          <a:spcPct val="0"/>
        </a:spcAft>
        <a:defRPr kumimoji="1" sz="4700">
          <a:solidFill>
            <a:schemeClr val="tx2"/>
          </a:solidFill>
          <a:latin typeface="굴림" pitchFamily="50" charset="-127"/>
          <a:ea typeface="굴림" pitchFamily="50" charset="-127"/>
        </a:defRPr>
      </a:lvl7pPr>
      <a:lvl8pPr marL="1471968" algn="ctr" rtl="0" fontAlgn="base" latinLnBrk="1">
        <a:spcBef>
          <a:spcPct val="0"/>
        </a:spcBef>
        <a:spcAft>
          <a:spcPct val="0"/>
        </a:spcAft>
        <a:defRPr kumimoji="1" sz="4700">
          <a:solidFill>
            <a:schemeClr val="tx2"/>
          </a:solidFill>
          <a:latin typeface="굴림" pitchFamily="50" charset="-127"/>
          <a:ea typeface="굴림" pitchFamily="50" charset="-127"/>
        </a:defRPr>
      </a:lvl8pPr>
      <a:lvl9pPr marL="1962629" algn="ctr" rtl="0" fontAlgn="base" latinLnBrk="1">
        <a:spcBef>
          <a:spcPct val="0"/>
        </a:spcBef>
        <a:spcAft>
          <a:spcPct val="0"/>
        </a:spcAft>
        <a:defRPr kumimoji="1" sz="4700">
          <a:solidFill>
            <a:schemeClr val="tx2"/>
          </a:solidFill>
          <a:latin typeface="굴림" pitchFamily="50" charset="-127"/>
          <a:ea typeface="굴림" pitchFamily="50" charset="-127"/>
        </a:defRPr>
      </a:lvl9pPr>
    </p:titleStyle>
    <p:bodyStyle>
      <a:lvl1pPr marL="367994" indent="-367994" algn="l" rtl="0" fontAlgn="base" latinLnBrk="1">
        <a:spcBef>
          <a:spcPct val="20000"/>
        </a:spcBef>
        <a:spcAft>
          <a:spcPct val="0"/>
        </a:spcAft>
        <a:buChar char="•"/>
        <a:defRPr kumimoji="1" sz="3500">
          <a:solidFill>
            <a:schemeClr val="tx1"/>
          </a:solidFill>
          <a:latin typeface="+mn-lt"/>
          <a:ea typeface="+mn-ea"/>
          <a:cs typeface="+mn-cs"/>
        </a:defRPr>
      </a:lvl1pPr>
      <a:lvl2pPr marL="797316" indent="-306688" algn="l" rtl="0" fontAlgn="base" latinLnBrk="1">
        <a:spcBef>
          <a:spcPct val="20000"/>
        </a:spcBef>
        <a:spcAft>
          <a:spcPct val="0"/>
        </a:spcAft>
        <a:buChar char="–"/>
        <a:defRPr kumimoji="1" sz="3100">
          <a:solidFill>
            <a:schemeClr val="tx1"/>
          </a:solidFill>
          <a:latin typeface="+mn-lt"/>
          <a:ea typeface="+mn-ea"/>
        </a:defRPr>
      </a:lvl2pPr>
      <a:lvl3pPr marL="1226647" indent="-245342" algn="l" rtl="0" fontAlgn="base" latinLnBrk="1">
        <a:spcBef>
          <a:spcPct val="20000"/>
        </a:spcBef>
        <a:spcAft>
          <a:spcPct val="0"/>
        </a:spcAft>
        <a:buChar char="•"/>
        <a:defRPr kumimoji="1" sz="2600">
          <a:solidFill>
            <a:schemeClr val="tx1"/>
          </a:solidFill>
          <a:latin typeface="+mn-lt"/>
          <a:ea typeface="+mn-ea"/>
        </a:defRPr>
      </a:lvl3pPr>
      <a:lvl4pPr marL="1717298" indent="-245342" algn="l" rtl="0" fontAlgn="base" latinLnBrk="1">
        <a:spcBef>
          <a:spcPct val="20000"/>
        </a:spcBef>
        <a:spcAft>
          <a:spcPct val="0"/>
        </a:spcAft>
        <a:buChar char="–"/>
        <a:defRPr kumimoji="1" sz="2100">
          <a:solidFill>
            <a:schemeClr val="tx1"/>
          </a:solidFill>
          <a:latin typeface="+mn-lt"/>
          <a:ea typeface="+mn-ea"/>
        </a:defRPr>
      </a:lvl4pPr>
      <a:lvl5pPr marL="2207953" indent="-245342" algn="l" rtl="0" fontAlgn="base" latinLnBrk="1">
        <a:spcBef>
          <a:spcPct val="20000"/>
        </a:spcBef>
        <a:spcAft>
          <a:spcPct val="0"/>
        </a:spcAft>
        <a:buChar char="»"/>
        <a:defRPr kumimoji="1" sz="2100">
          <a:solidFill>
            <a:schemeClr val="tx1"/>
          </a:solidFill>
          <a:latin typeface="+mn-lt"/>
          <a:ea typeface="+mn-ea"/>
        </a:defRPr>
      </a:lvl5pPr>
      <a:lvl6pPr marL="2698617" indent="-245342" algn="l" rtl="0" fontAlgn="base" latinLnBrk="1">
        <a:spcBef>
          <a:spcPct val="20000"/>
        </a:spcBef>
        <a:spcAft>
          <a:spcPct val="0"/>
        </a:spcAft>
        <a:buChar char="»"/>
        <a:defRPr kumimoji="1" sz="2100">
          <a:solidFill>
            <a:schemeClr val="tx1"/>
          </a:solidFill>
          <a:latin typeface="+mn-lt"/>
          <a:ea typeface="+mn-ea"/>
        </a:defRPr>
      </a:lvl6pPr>
      <a:lvl7pPr marL="3189249" indent="-245342" algn="l" rtl="0" fontAlgn="base" latinLnBrk="1">
        <a:spcBef>
          <a:spcPct val="20000"/>
        </a:spcBef>
        <a:spcAft>
          <a:spcPct val="0"/>
        </a:spcAft>
        <a:buChar char="»"/>
        <a:defRPr kumimoji="1" sz="2100">
          <a:solidFill>
            <a:schemeClr val="tx1"/>
          </a:solidFill>
          <a:latin typeface="+mn-lt"/>
          <a:ea typeface="+mn-ea"/>
        </a:defRPr>
      </a:lvl7pPr>
      <a:lvl8pPr marL="3679937" indent="-245342" algn="l" rtl="0" fontAlgn="base" latinLnBrk="1">
        <a:spcBef>
          <a:spcPct val="20000"/>
        </a:spcBef>
        <a:spcAft>
          <a:spcPct val="0"/>
        </a:spcAft>
        <a:buChar char="»"/>
        <a:defRPr kumimoji="1" sz="2100">
          <a:solidFill>
            <a:schemeClr val="tx1"/>
          </a:solidFill>
          <a:latin typeface="+mn-lt"/>
          <a:ea typeface="+mn-ea"/>
        </a:defRPr>
      </a:lvl8pPr>
      <a:lvl9pPr marL="4170596" indent="-245342" algn="l" rtl="0" fontAlgn="base" latinLnBrk="1">
        <a:spcBef>
          <a:spcPct val="20000"/>
        </a:spcBef>
        <a:spcAft>
          <a:spcPct val="0"/>
        </a:spcAft>
        <a:buChar char="»"/>
        <a:defRPr kumimoji="1" sz="2100">
          <a:solidFill>
            <a:schemeClr val="tx1"/>
          </a:solidFill>
          <a:latin typeface="+mn-lt"/>
          <a:ea typeface="+mn-ea"/>
        </a:defRPr>
      </a:lvl9pPr>
    </p:bodyStyle>
    <p:otherStyle>
      <a:defPPr>
        <a:defRPr lang="ko-KR"/>
      </a:defPPr>
      <a:lvl1pPr marL="0" algn="l" defTabSz="981314" rtl="0" eaLnBrk="1" latinLnBrk="1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1pPr>
      <a:lvl2pPr marL="490657" algn="l" defTabSz="981314" rtl="0" eaLnBrk="1" latinLnBrk="1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2pPr>
      <a:lvl3pPr marL="981314" algn="l" defTabSz="981314" rtl="0" eaLnBrk="1" latinLnBrk="1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3pPr>
      <a:lvl4pPr marL="1471968" algn="l" defTabSz="981314" rtl="0" eaLnBrk="1" latinLnBrk="1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4pPr>
      <a:lvl5pPr marL="1962629" algn="l" defTabSz="981314" rtl="0" eaLnBrk="1" latinLnBrk="1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5pPr>
      <a:lvl6pPr marL="2453294" algn="l" defTabSz="981314" rtl="0" eaLnBrk="1" latinLnBrk="1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6pPr>
      <a:lvl7pPr marL="2943936" algn="l" defTabSz="981314" rtl="0" eaLnBrk="1" latinLnBrk="1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7pPr>
      <a:lvl8pPr marL="3434608" algn="l" defTabSz="981314" rtl="0" eaLnBrk="1" latinLnBrk="1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8pPr>
      <a:lvl9pPr marL="3925257" algn="l" defTabSz="981314" rtl="0" eaLnBrk="1" latinLnBrk="1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6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806338" name="Picture 2" descr="blue"/>
          <p:cNvPicPr>
            <a:picLocks noChangeAspect="1" noChangeArrowheads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xmlns=""/>
              </a:ext>
            </a:extLst>
          </a:blip>
          <a:srcRect/>
          <a:stretch>
            <a:fillRect/>
          </a:stretch>
        </p:blipFill>
        <p:spPr bwMode="auto">
          <a:xfrm>
            <a:off x="0" y="5"/>
            <a:ext cx="10668000" cy="1152260"/>
          </a:xfrm>
          <a:prstGeom prst="rect">
            <a:avLst/>
          </a:prstGeom>
          <a:noFill/>
        </p:spPr>
      </p:pic>
      <p:sp>
        <p:nvSpPr>
          <p:cNvPr id="1806339" name="Rectangle 3"/>
          <p:cNvSpPr>
            <a:spLocks noChangeArrowheads="1"/>
          </p:cNvSpPr>
          <p:nvPr/>
        </p:nvSpPr>
        <p:spPr bwMode="auto">
          <a:xfrm>
            <a:off x="0" y="7104462"/>
            <a:ext cx="10668000" cy="335359"/>
          </a:xfrm>
          <a:prstGeom prst="rect">
            <a:avLst/>
          </a:prstGeom>
          <a:solidFill>
            <a:srgbClr val="B2B2B2"/>
          </a:solidFill>
          <a:ln w="9525">
            <a:noFill/>
            <a:miter lim="800000"/>
            <a:headEnd/>
            <a:tailEnd/>
          </a:ln>
          <a:effectLst/>
        </p:spPr>
        <p:txBody>
          <a:bodyPr wrap="none" lIns="98134" tIns="49072" rIns="98134" bIns="49072" anchor="ctr"/>
          <a:lstStyle/>
          <a:p>
            <a:endParaRPr lang="ko-KR" altLang="en-US"/>
          </a:p>
        </p:txBody>
      </p:sp>
      <p:sp>
        <p:nvSpPr>
          <p:cNvPr id="1806401" name="Rectangle 65" descr="좁은 수평선"/>
          <p:cNvSpPr>
            <a:spLocks noChangeArrowheads="1"/>
          </p:cNvSpPr>
          <p:nvPr/>
        </p:nvSpPr>
        <p:spPr bwMode="auto">
          <a:xfrm>
            <a:off x="0" y="691356"/>
            <a:ext cx="10668000" cy="462625"/>
          </a:xfrm>
          <a:prstGeom prst="rect">
            <a:avLst/>
          </a:prstGeom>
          <a:pattFill prst="narHorz">
            <a:fgClr>
              <a:schemeClr val="bg1">
                <a:alpha val="30000"/>
              </a:schemeClr>
            </a:fgClr>
            <a:bgClr>
              <a:schemeClr val="bg2">
                <a:alpha val="30000"/>
              </a:schemeClr>
            </a:bgClr>
          </a:pattFill>
          <a:ln w="9525">
            <a:noFill/>
            <a:miter lim="800000"/>
            <a:headEnd/>
            <a:tailEnd/>
          </a:ln>
          <a:effectLst/>
        </p:spPr>
        <p:txBody>
          <a:bodyPr wrap="none" lIns="98134" tIns="49072" rIns="98134" bIns="49072" anchor="ctr"/>
          <a:lstStyle/>
          <a:p>
            <a:endParaRPr lang="ko-KR" altLang="en-US"/>
          </a:p>
        </p:txBody>
      </p:sp>
      <p:grpSp>
        <p:nvGrpSpPr>
          <p:cNvPr id="2" name="Group 68"/>
          <p:cNvGrpSpPr>
            <a:grpSpLocks/>
          </p:cNvGrpSpPr>
          <p:nvPr/>
        </p:nvGrpSpPr>
        <p:grpSpPr bwMode="auto">
          <a:xfrm>
            <a:off x="7912100" y="429948"/>
            <a:ext cx="278668" cy="256250"/>
            <a:chOff x="384" y="72"/>
            <a:chExt cx="908" cy="908"/>
          </a:xfrm>
        </p:grpSpPr>
        <p:sp>
          <p:nvSpPr>
            <p:cNvPr id="1806405" name="Oval 69"/>
            <p:cNvSpPr>
              <a:spLocks noChangeArrowheads="1"/>
            </p:cNvSpPr>
            <p:nvPr userDrawn="1"/>
          </p:nvSpPr>
          <p:spPr bwMode="auto">
            <a:xfrm>
              <a:off x="384" y="72"/>
              <a:ext cx="908" cy="908"/>
            </a:xfrm>
            <a:prstGeom prst="ellipse">
              <a:avLst/>
            </a:prstGeom>
            <a:gradFill rotWithShape="1">
              <a:gsLst>
                <a:gs pos="0">
                  <a:srgbClr val="DDF2FF"/>
                </a:gs>
                <a:gs pos="100000">
                  <a:srgbClr val="3900C6"/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ko-KR" sz="2600" b="0" dirty="0">
                <a:latin typeface="HY헤드라인M" pitchFamily="18" charset="-127"/>
                <a:ea typeface="HY헤드라인M" pitchFamily="18" charset="-127"/>
              </a:endParaRPr>
            </a:p>
          </p:txBody>
        </p:sp>
        <p:sp>
          <p:nvSpPr>
            <p:cNvPr id="1806406" name="Oval 70"/>
            <p:cNvSpPr>
              <a:spLocks noChangeArrowheads="1"/>
            </p:cNvSpPr>
            <p:nvPr userDrawn="1"/>
          </p:nvSpPr>
          <p:spPr bwMode="auto">
            <a:xfrm>
              <a:off x="612" y="328"/>
              <a:ext cx="408" cy="408"/>
            </a:xfrm>
            <a:prstGeom prst="ellipse">
              <a:avLst/>
            </a:prstGeom>
            <a:gradFill rotWithShape="1">
              <a:gsLst>
                <a:gs pos="0">
                  <a:schemeClr val="bg1"/>
                </a:gs>
                <a:gs pos="100000">
                  <a:srgbClr val="3900C6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6407" name="Oval 71"/>
            <p:cNvSpPr>
              <a:spLocks noChangeArrowheads="1"/>
            </p:cNvSpPr>
            <p:nvPr userDrawn="1"/>
          </p:nvSpPr>
          <p:spPr bwMode="auto">
            <a:xfrm rot="-1983712">
              <a:off x="445" y="171"/>
              <a:ext cx="499" cy="318"/>
            </a:xfrm>
            <a:prstGeom prst="ellipse">
              <a:avLst/>
            </a:prstGeom>
            <a:gradFill rotWithShape="1">
              <a:gsLst>
                <a:gs pos="0">
                  <a:srgbClr val="E5E5FF">
                    <a:alpha val="95000"/>
                  </a:srgbClr>
                </a:gs>
                <a:gs pos="100000">
                  <a:schemeClr val="bg1">
                    <a:alpha val="0"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</p:grpSp>
      <p:grpSp>
        <p:nvGrpSpPr>
          <p:cNvPr id="3" name="Group 72"/>
          <p:cNvGrpSpPr>
            <a:grpSpLocks/>
          </p:cNvGrpSpPr>
          <p:nvPr/>
        </p:nvGrpSpPr>
        <p:grpSpPr bwMode="auto">
          <a:xfrm>
            <a:off x="8584033" y="438548"/>
            <a:ext cx="278667" cy="256248"/>
            <a:chOff x="1383" y="73"/>
            <a:chExt cx="907" cy="907"/>
          </a:xfrm>
        </p:grpSpPr>
        <p:sp>
          <p:nvSpPr>
            <p:cNvPr id="1806409" name="Oval 73"/>
            <p:cNvSpPr>
              <a:spLocks noChangeArrowheads="1"/>
            </p:cNvSpPr>
            <p:nvPr userDrawn="1"/>
          </p:nvSpPr>
          <p:spPr bwMode="auto">
            <a:xfrm>
              <a:off x="1383" y="73"/>
              <a:ext cx="907" cy="907"/>
            </a:xfrm>
            <a:prstGeom prst="ellipse">
              <a:avLst/>
            </a:prstGeom>
            <a:gradFill rotWithShape="1">
              <a:gsLst>
                <a:gs pos="0">
                  <a:srgbClr val="DDF2FF"/>
                </a:gs>
                <a:gs pos="100000">
                  <a:srgbClr val="0099FF"/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6410" name="Oval 74"/>
            <p:cNvSpPr>
              <a:spLocks noChangeArrowheads="1"/>
            </p:cNvSpPr>
            <p:nvPr userDrawn="1"/>
          </p:nvSpPr>
          <p:spPr bwMode="auto">
            <a:xfrm>
              <a:off x="1610" y="328"/>
              <a:ext cx="408" cy="408"/>
            </a:xfrm>
            <a:prstGeom prst="ellipse">
              <a:avLst/>
            </a:prstGeom>
            <a:gradFill rotWithShape="1">
              <a:gsLst>
                <a:gs pos="0">
                  <a:schemeClr val="bg1"/>
                </a:gs>
                <a:gs pos="100000">
                  <a:srgbClr val="3900C6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6411" name="Oval 75"/>
            <p:cNvSpPr>
              <a:spLocks noChangeArrowheads="1"/>
            </p:cNvSpPr>
            <p:nvPr userDrawn="1"/>
          </p:nvSpPr>
          <p:spPr bwMode="auto">
            <a:xfrm rot="-1983712">
              <a:off x="1443" y="171"/>
              <a:ext cx="499" cy="318"/>
            </a:xfrm>
            <a:prstGeom prst="ellipse">
              <a:avLst/>
            </a:prstGeom>
            <a:gradFill rotWithShape="1">
              <a:gsLst>
                <a:gs pos="0">
                  <a:srgbClr val="E5E5FF">
                    <a:alpha val="95000"/>
                  </a:srgbClr>
                </a:gs>
                <a:gs pos="100000">
                  <a:schemeClr val="bg1">
                    <a:alpha val="0"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</p:grpSp>
      <p:grpSp>
        <p:nvGrpSpPr>
          <p:cNvPr id="4" name="Group 76"/>
          <p:cNvGrpSpPr>
            <a:grpSpLocks/>
          </p:cNvGrpSpPr>
          <p:nvPr/>
        </p:nvGrpSpPr>
        <p:grpSpPr bwMode="auto">
          <a:xfrm>
            <a:off x="8248953" y="435114"/>
            <a:ext cx="278667" cy="256248"/>
            <a:chOff x="3379" y="73"/>
            <a:chExt cx="907" cy="907"/>
          </a:xfrm>
        </p:grpSpPr>
        <p:sp>
          <p:nvSpPr>
            <p:cNvPr id="1806413" name="Oval 77"/>
            <p:cNvSpPr>
              <a:spLocks noChangeArrowheads="1"/>
            </p:cNvSpPr>
            <p:nvPr userDrawn="1"/>
          </p:nvSpPr>
          <p:spPr bwMode="auto">
            <a:xfrm>
              <a:off x="3379" y="73"/>
              <a:ext cx="907" cy="907"/>
            </a:xfrm>
            <a:prstGeom prst="ellipse">
              <a:avLst/>
            </a:prstGeom>
            <a:gradFill rotWithShape="1">
              <a:gsLst>
                <a:gs pos="0">
                  <a:schemeClr val="bg1"/>
                </a:gs>
                <a:gs pos="100000">
                  <a:srgbClr val="FF00FF"/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6414" name="Oval 78"/>
            <p:cNvSpPr>
              <a:spLocks noChangeArrowheads="1"/>
            </p:cNvSpPr>
            <p:nvPr userDrawn="1"/>
          </p:nvSpPr>
          <p:spPr bwMode="auto">
            <a:xfrm>
              <a:off x="3606" y="328"/>
              <a:ext cx="408" cy="408"/>
            </a:xfrm>
            <a:prstGeom prst="ellipse">
              <a:avLst/>
            </a:prstGeom>
            <a:gradFill rotWithShape="1">
              <a:gsLst>
                <a:gs pos="0">
                  <a:schemeClr val="bg1"/>
                </a:gs>
                <a:gs pos="100000">
                  <a:srgbClr val="3900C6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6415" name="Oval 79"/>
            <p:cNvSpPr>
              <a:spLocks noChangeArrowheads="1"/>
            </p:cNvSpPr>
            <p:nvPr userDrawn="1"/>
          </p:nvSpPr>
          <p:spPr bwMode="auto">
            <a:xfrm rot="-1983712">
              <a:off x="3439" y="171"/>
              <a:ext cx="499" cy="318"/>
            </a:xfrm>
            <a:prstGeom prst="ellipse">
              <a:avLst/>
            </a:prstGeom>
            <a:gradFill rotWithShape="1">
              <a:gsLst>
                <a:gs pos="0">
                  <a:srgbClr val="FFDDFF">
                    <a:alpha val="95000"/>
                  </a:srgbClr>
                </a:gs>
                <a:gs pos="100000">
                  <a:schemeClr val="bg1">
                    <a:alpha val="0"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</p:grpSp>
      <p:sp>
        <p:nvSpPr>
          <p:cNvPr id="1806647" name="Text Box 311"/>
          <p:cNvSpPr txBox="1">
            <a:spLocks noChangeArrowheads="1"/>
          </p:cNvSpPr>
          <p:nvPr/>
        </p:nvSpPr>
        <p:spPr bwMode="auto">
          <a:xfrm>
            <a:off x="8997451" y="419648"/>
            <a:ext cx="1469720" cy="33226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57955" tIns="50226" rIns="57955" bIns="50226">
            <a:spAutoFit/>
          </a:bodyPr>
          <a:lstStyle/>
          <a:p>
            <a:r>
              <a:rPr lang="en-US" altLang="ko-KR" sz="1500" b="0" dirty="0">
                <a:solidFill>
                  <a:schemeClr val="bg1"/>
                </a:solidFill>
                <a:latin typeface="Arial Black" pitchFamily="34" charset="0"/>
                <a:ea typeface="HY견고딕" pitchFamily="18" charset="-127"/>
              </a:rPr>
              <a:t>SOUNDRACE</a:t>
            </a: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365" r:id="rId1"/>
    <p:sldLayoutId id="2147484366" r:id="rId2"/>
    <p:sldLayoutId id="2147484367" r:id="rId3"/>
    <p:sldLayoutId id="2147484368" r:id="rId4"/>
    <p:sldLayoutId id="2147484369" r:id="rId5"/>
    <p:sldLayoutId id="2147484370" r:id="rId6"/>
    <p:sldLayoutId id="2147484371" r:id="rId7"/>
    <p:sldLayoutId id="2147484372" r:id="rId8"/>
    <p:sldLayoutId id="2147484373" r:id="rId9"/>
    <p:sldLayoutId id="2147484374" r:id="rId10"/>
    <p:sldLayoutId id="2147484375" r:id="rId11"/>
    <p:sldLayoutId id="2147484376" r:id="rId12"/>
  </p:sldLayoutIdLst>
  <p:txStyles>
    <p:titleStyle>
      <a:lvl1pPr algn="ctr" rtl="0" fontAlgn="base" latinLnBrk="1">
        <a:spcBef>
          <a:spcPct val="0"/>
        </a:spcBef>
        <a:spcAft>
          <a:spcPct val="0"/>
        </a:spcAft>
        <a:defRPr kumimoji="1" sz="4700">
          <a:solidFill>
            <a:schemeClr val="tx2"/>
          </a:solidFill>
          <a:latin typeface="+mj-lt"/>
          <a:ea typeface="+mj-ea"/>
          <a:cs typeface="+mj-cs"/>
        </a:defRPr>
      </a:lvl1pPr>
      <a:lvl2pPr algn="ctr" rtl="0" fontAlgn="base" latinLnBrk="1">
        <a:spcBef>
          <a:spcPct val="0"/>
        </a:spcBef>
        <a:spcAft>
          <a:spcPct val="0"/>
        </a:spcAft>
        <a:defRPr kumimoji="1" sz="4700">
          <a:solidFill>
            <a:schemeClr val="tx2"/>
          </a:solidFill>
          <a:latin typeface="굴림" pitchFamily="50" charset="-127"/>
          <a:ea typeface="굴림" pitchFamily="50" charset="-127"/>
        </a:defRPr>
      </a:lvl2pPr>
      <a:lvl3pPr algn="ctr" rtl="0" fontAlgn="base" latinLnBrk="1">
        <a:spcBef>
          <a:spcPct val="0"/>
        </a:spcBef>
        <a:spcAft>
          <a:spcPct val="0"/>
        </a:spcAft>
        <a:defRPr kumimoji="1" sz="4700">
          <a:solidFill>
            <a:schemeClr val="tx2"/>
          </a:solidFill>
          <a:latin typeface="굴림" pitchFamily="50" charset="-127"/>
          <a:ea typeface="굴림" pitchFamily="50" charset="-127"/>
        </a:defRPr>
      </a:lvl3pPr>
      <a:lvl4pPr algn="ctr" rtl="0" fontAlgn="base" latinLnBrk="1">
        <a:spcBef>
          <a:spcPct val="0"/>
        </a:spcBef>
        <a:spcAft>
          <a:spcPct val="0"/>
        </a:spcAft>
        <a:defRPr kumimoji="1" sz="4700">
          <a:solidFill>
            <a:schemeClr val="tx2"/>
          </a:solidFill>
          <a:latin typeface="굴림" pitchFamily="50" charset="-127"/>
          <a:ea typeface="굴림" pitchFamily="50" charset="-127"/>
        </a:defRPr>
      </a:lvl4pPr>
      <a:lvl5pPr algn="ctr" rtl="0" fontAlgn="base" latinLnBrk="1">
        <a:spcBef>
          <a:spcPct val="0"/>
        </a:spcBef>
        <a:spcAft>
          <a:spcPct val="0"/>
        </a:spcAft>
        <a:defRPr kumimoji="1" sz="4700">
          <a:solidFill>
            <a:schemeClr val="tx2"/>
          </a:solidFill>
          <a:latin typeface="굴림" pitchFamily="50" charset="-127"/>
          <a:ea typeface="굴림" pitchFamily="50" charset="-127"/>
        </a:defRPr>
      </a:lvl5pPr>
      <a:lvl6pPr marL="490657" algn="ctr" rtl="0" fontAlgn="base" latinLnBrk="1">
        <a:spcBef>
          <a:spcPct val="0"/>
        </a:spcBef>
        <a:spcAft>
          <a:spcPct val="0"/>
        </a:spcAft>
        <a:defRPr kumimoji="1" sz="4700">
          <a:solidFill>
            <a:schemeClr val="tx2"/>
          </a:solidFill>
          <a:latin typeface="굴림" pitchFamily="50" charset="-127"/>
          <a:ea typeface="굴림" pitchFamily="50" charset="-127"/>
        </a:defRPr>
      </a:lvl6pPr>
      <a:lvl7pPr marL="981314" algn="ctr" rtl="0" fontAlgn="base" latinLnBrk="1">
        <a:spcBef>
          <a:spcPct val="0"/>
        </a:spcBef>
        <a:spcAft>
          <a:spcPct val="0"/>
        </a:spcAft>
        <a:defRPr kumimoji="1" sz="4700">
          <a:solidFill>
            <a:schemeClr val="tx2"/>
          </a:solidFill>
          <a:latin typeface="굴림" pitchFamily="50" charset="-127"/>
          <a:ea typeface="굴림" pitchFamily="50" charset="-127"/>
        </a:defRPr>
      </a:lvl7pPr>
      <a:lvl8pPr marL="1471968" algn="ctr" rtl="0" fontAlgn="base" latinLnBrk="1">
        <a:spcBef>
          <a:spcPct val="0"/>
        </a:spcBef>
        <a:spcAft>
          <a:spcPct val="0"/>
        </a:spcAft>
        <a:defRPr kumimoji="1" sz="4700">
          <a:solidFill>
            <a:schemeClr val="tx2"/>
          </a:solidFill>
          <a:latin typeface="굴림" pitchFamily="50" charset="-127"/>
          <a:ea typeface="굴림" pitchFamily="50" charset="-127"/>
        </a:defRPr>
      </a:lvl8pPr>
      <a:lvl9pPr marL="1962629" algn="ctr" rtl="0" fontAlgn="base" latinLnBrk="1">
        <a:spcBef>
          <a:spcPct val="0"/>
        </a:spcBef>
        <a:spcAft>
          <a:spcPct val="0"/>
        </a:spcAft>
        <a:defRPr kumimoji="1" sz="4700">
          <a:solidFill>
            <a:schemeClr val="tx2"/>
          </a:solidFill>
          <a:latin typeface="굴림" pitchFamily="50" charset="-127"/>
          <a:ea typeface="굴림" pitchFamily="50" charset="-127"/>
        </a:defRPr>
      </a:lvl9pPr>
    </p:titleStyle>
    <p:bodyStyle>
      <a:lvl1pPr marL="367994" indent="-367994" algn="l" rtl="0" fontAlgn="base" latinLnBrk="1">
        <a:spcBef>
          <a:spcPct val="20000"/>
        </a:spcBef>
        <a:spcAft>
          <a:spcPct val="0"/>
        </a:spcAft>
        <a:buChar char="•"/>
        <a:defRPr kumimoji="1" sz="3500">
          <a:solidFill>
            <a:schemeClr val="tx1"/>
          </a:solidFill>
          <a:latin typeface="+mn-lt"/>
          <a:ea typeface="+mn-ea"/>
          <a:cs typeface="+mn-cs"/>
        </a:defRPr>
      </a:lvl1pPr>
      <a:lvl2pPr marL="797316" indent="-306688" algn="l" rtl="0" fontAlgn="base" latinLnBrk="1">
        <a:spcBef>
          <a:spcPct val="20000"/>
        </a:spcBef>
        <a:spcAft>
          <a:spcPct val="0"/>
        </a:spcAft>
        <a:buChar char="–"/>
        <a:defRPr kumimoji="1" sz="3100">
          <a:solidFill>
            <a:schemeClr val="tx1"/>
          </a:solidFill>
          <a:latin typeface="+mn-lt"/>
          <a:ea typeface="+mn-ea"/>
        </a:defRPr>
      </a:lvl2pPr>
      <a:lvl3pPr marL="1226647" indent="-245342" algn="l" rtl="0" fontAlgn="base" latinLnBrk="1">
        <a:spcBef>
          <a:spcPct val="20000"/>
        </a:spcBef>
        <a:spcAft>
          <a:spcPct val="0"/>
        </a:spcAft>
        <a:buChar char="•"/>
        <a:defRPr kumimoji="1" sz="2600">
          <a:solidFill>
            <a:schemeClr val="tx1"/>
          </a:solidFill>
          <a:latin typeface="+mn-lt"/>
          <a:ea typeface="+mn-ea"/>
        </a:defRPr>
      </a:lvl3pPr>
      <a:lvl4pPr marL="1717298" indent="-245342" algn="l" rtl="0" fontAlgn="base" latinLnBrk="1">
        <a:spcBef>
          <a:spcPct val="20000"/>
        </a:spcBef>
        <a:spcAft>
          <a:spcPct val="0"/>
        </a:spcAft>
        <a:buChar char="–"/>
        <a:defRPr kumimoji="1" sz="2100">
          <a:solidFill>
            <a:schemeClr val="tx1"/>
          </a:solidFill>
          <a:latin typeface="+mn-lt"/>
          <a:ea typeface="+mn-ea"/>
        </a:defRPr>
      </a:lvl4pPr>
      <a:lvl5pPr marL="2207953" indent="-245342" algn="l" rtl="0" fontAlgn="base" latinLnBrk="1">
        <a:spcBef>
          <a:spcPct val="20000"/>
        </a:spcBef>
        <a:spcAft>
          <a:spcPct val="0"/>
        </a:spcAft>
        <a:buChar char="»"/>
        <a:defRPr kumimoji="1" sz="2100">
          <a:solidFill>
            <a:schemeClr val="tx1"/>
          </a:solidFill>
          <a:latin typeface="+mn-lt"/>
          <a:ea typeface="+mn-ea"/>
        </a:defRPr>
      </a:lvl5pPr>
      <a:lvl6pPr marL="2698617" indent="-245342" algn="l" rtl="0" fontAlgn="base" latinLnBrk="1">
        <a:spcBef>
          <a:spcPct val="20000"/>
        </a:spcBef>
        <a:spcAft>
          <a:spcPct val="0"/>
        </a:spcAft>
        <a:buChar char="»"/>
        <a:defRPr kumimoji="1" sz="2100">
          <a:solidFill>
            <a:schemeClr val="tx1"/>
          </a:solidFill>
          <a:latin typeface="+mn-lt"/>
          <a:ea typeface="+mn-ea"/>
        </a:defRPr>
      </a:lvl6pPr>
      <a:lvl7pPr marL="3189249" indent="-245342" algn="l" rtl="0" fontAlgn="base" latinLnBrk="1">
        <a:spcBef>
          <a:spcPct val="20000"/>
        </a:spcBef>
        <a:spcAft>
          <a:spcPct val="0"/>
        </a:spcAft>
        <a:buChar char="»"/>
        <a:defRPr kumimoji="1" sz="2100">
          <a:solidFill>
            <a:schemeClr val="tx1"/>
          </a:solidFill>
          <a:latin typeface="+mn-lt"/>
          <a:ea typeface="+mn-ea"/>
        </a:defRPr>
      </a:lvl7pPr>
      <a:lvl8pPr marL="3679937" indent="-245342" algn="l" rtl="0" fontAlgn="base" latinLnBrk="1">
        <a:spcBef>
          <a:spcPct val="20000"/>
        </a:spcBef>
        <a:spcAft>
          <a:spcPct val="0"/>
        </a:spcAft>
        <a:buChar char="»"/>
        <a:defRPr kumimoji="1" sz="2100">
          <a:solidFill>
            <a:schemeClr val="tx1"/>
          </a:solidFill>
          <a:latin typeface="+mn-lt"/>
          <a:ea typeface="+mn-ea"/>
        </a:defRPr>
      </a:lvl8pPr>
      <a:lvl9pPr marL="4170596" indent="-245342" algn="l" rtl="0" fontAlgn="base" latinLnBrk="1">
        <a:spcBef>
          <a:spcPct val="20000"/>
        </a:spcBef>
        <a:spcAft>
          <a:spcPct val="0"/>
        </a:spcAft>
        <a:buChar char="»"/>
        <a:defRPr kumimoji="1" sz="2100">
          <a:solidFill>
            <a:schemeClr val="tx1"/>
          </a:solidFill>
          <a:latin typeface="+mn-lt"/>
          <a:ea typeface="+mn-ea"/>
        </a:defRPr>
      </a:lvl9pPr>
    </p:bodyStyle>
    <p:otherStyle>
      <a:defPPr>
        <a:defRPr lang="ko-KR"/>
      </a:defPPr>
      <a:lvl1pPr marL="0" algn="l" defTabSz="981314" rtl="0" eaLnBrk="1" latinLnBrk="1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1pPr>
      <a:lvl2pPr marL="490657" algn="l" defTabSz="981314" rtl="0" eaLnBrk="1" latinLnBrk="1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2pPr>
      <a:lvl3pPr marL="981314" algn="l" defTabSz="981314" rtl="0" eaLnBrk="1" latinLnBrk="1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3pPr>
      <a:lvl4pPr marL="1471968" algn="l" defTabSz="981314" rtl="0" eaLnBrk="1" latinLnBrk="1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4pPr>
      <a:lvl5pPr marL="1962629" algn="l" defTabSz="981314" rtl="0" eaLnBrk="1" latinLnBrk="1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5pPr>
      <a:lvl6pPr marL="2453294" algn="l" defTabSz="981314" rtl="0" eaLnBrk="1" latinLnBrk="1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6pPr>
      <a:lvl7pPr marL="2943936" algn="l" defTabSz="981314" rtl="0" eaLnBrk="1" latinLnBrk="1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7pPr>
      <a:lvl8pPr marL="3434608" algn="l" defTabSz="981314" rtl="0" eaLnBrk="1" latinLnBrk="1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8pPr>
      <a:lvl9pPr marL="3925257" algn="l" defTabSz="981314" rtl="0" eaLnBrk="1" latinLnBrk="1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7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806338" name="Picture 2" descr="blue"/>
          <p:cNvPicPr>
            <a:picLocks noChangeAspect="1" noChangeArrowheads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xmlns=""/>
              </a:ext>
            </a:extLst>
          </a:blip>
          <a:srcRect/>
          <a:stretch>
            <a:fillRect/>
          </a:stretch>
        </p:blipFill>
        <p:spPr bwMode="auto">
          <a:xfrm>
            <a:off x="0" y="5"/>
            <a:ext cx="10668000" cy="1152260"/>
          </a:xfrm>
          <a:prstGeom prst="rect">
            <a:avLst/>
          </a:prstGeom>
          <a:noFill/>
        </p:spPr>
      </p:pic>
      <p:sp>
        <p:nvSpPr>
          <p:cNvPr id="1806339" name="Rectangle 3"/>
          <p:cNvSpPr>
            <a:spLocks noChangeArrowheads="1"/>
          </p:cNvSpPr>
          <p:nvPr/>
        </p:nvSpPr>
        <p:spPr bwMode="auto">
          <a:xfrm>
            <a:off x="0" y="7104462"/>
            <a:ext cx="10668000" cy="335359"/>
          </a:xfrm>
          <a:prstGeom prst="rect">
            <a:avLst/>
          </a:prstGeom>
          <a:solidFill>
            <a:srgbClr val="B2B2B2"/>
          </a:solidFill>
          <a:ln w="9525">
            <a:noFill/>
            <a:miter lim="800000"/>
            <a:headEnd/>
            <a:tailEnd/>
          </a:ln>
          <a:effectLst/>
        </p:spPr>
        <p:txBody>
          <a:bodyPr wrap="none" lIns="98134" tIns="49072" rIns="98134" bIns="49072" anchor="ctr"/>
          <a:lstStyle/>
          <a:p>
            <a:endParaRPr lang="ko-KR" altLang="en-US"/>
          </a:p>
        </p:txBody>
      </p:sp>
      <p:sp>
        <p:nvSpPr>
          <p:cNvPr id="1806401" name="Rectangle 65" descr="좁은 수평선"/>
          <p:cNvSpPr>
            <a:spLocks noChangeArrowheads="1"/>
          </p:cNvSpPr>
          <p:nvPr/>
        </p:nvSpPr>
        <p:spPr bwMode="auto">
          <a:xfrm>
            <a:off x="0" y="691356"/>
            <a:ext cx="10668000" cy="462625"/>
          </a:xfrm>
          <a:prstGeom prst="rect">
            <a:avLst/>
          </a:prstGeom>
          <a:pattFill prst="narHorz">
            <a:fgClr>
              <a:schemeClr val="bg1">
                <a:alpha val="30000"/>
              </a:schemeClr>
            </a:fgClr>
            <a:bgClr>
              <a:schemeClr val="bg2">
                <a:alpha val="30000"/>
              </a:schemeClr>
            </a:bgClr>
          </a:pattFill>
          <a:ln w="9525">
            <a:noFill/>
            <a:miter lim="800000"/>
            <a:headEnd/>
            <a:tailEnd/>
          </a:ln>
          <a:effectLst/>
        </p:spPr>
        <p:txBody>
          <a:bodyPr wrap="none" lIns="98134" tIns="49072" rIns="98134" bIns="49072" anchor="ctr"/>
          <a:lstStyle/>
          <a:p>
            <a:endParaRPr lang="ko-KR" altLang="en-US"/>
          </a:p>
        </p:txBody>
      </p:sp>
      <p:grpSp>
        <p:nvGrpSpPr>
          <p:cNvPr id="2" name="Group 68"/>
          <p:cNvGrpSpPr>
            <a:grpSpLocks/>
          </p:cNvGrpSpPr>
          <p:nvPr/>
        </p:nvGrpSpPr>
        <p:grpSpPr bwMode="auto">
          <a:xfrm>
            <a:off x="7912100" y="429948"/>
            <a:ext cx="278668" cy="256250"/>
            <a:chOff x="384" y="72"/>
            <a:chExt cx="908" cy="908"/>
          </a:xfrm>
        </p:grpSpPr>
        <p:sp>
          <p:nvSpPr>
            <p:cNvPr id="1806405" name="Oval 69"/>
            <p:cNvSpPr>
              <a:spLocks noChangeArrowheads="1"/>
            </p:cNvSpPr>
            <p:nvPr userDrawn="1"/>
          </p:nvSpPr>
          <p:spPr bwMode="auto">
            <a:xfrm>
              <a:off x="384" y="72"/>
              <a:ext cx="908" cy="908"/>
            </a:xfrm>
            <a:prstGeom prst="ellipse">
              <a:avLst/>
            </a:prstGeom>
            <a:gradFill rotWithShape="1">
              <a:gsLst>
                <a:gs pos="0">
                  <a:srgbClr val="DDF2FF"/>
                </a:gs>
                <a:gs pos="100000">
                  <a:srgbClr val="3900C6"/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ko-KR" sz="2600" b="0" dirty="0">
                <a:latin typeface="HY헤드라인M" pitchFamily="18" charset="-127"/>
                <a:ea typeface="HY헤드라인M" pitchFamily="18" charset="-127"/>
              </a:endParaRPr>
            </a:p>
          </p:txBody>
        </p:sp>
        <p:sp>
          <p:nvSpPr>
            <p:cNvPr id="1806406" name="Oval 70"/>
            <p:cNvSpPr>
              <a:spLocks noChangeArrowheads="1"/>
            </p:cNvSpPr>
            <p:nvPr userDrawn="1"/>
          </p:nvSpPr>
          <p:spPr bwMode="auto">
            <a:xfrm>
              <a:off x="612" y="328"/>
              <a:ext cx="408" cy="408"/>
            </a:xfrm>
            <a:prstGeom prst="ellipse">
              <a:avLst/>
            </a:prstGeom>
            <a:gradFill rotWithShape="1">
              <a:gsLst>
                <a:gs pos="0">
                  <a:schemeClr val="bg1"/>
                </a:gs>
                <a:gs pos="100000">
                  <a:srgbClr val="3900C6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6407" name="Oval 71"/>
            <p:cNvSpPr>
              <a:spLocks noChangeArrowheads="1"/>
            </p:cNvSpPr>
            <p:nvPr userDrawn="1"/>
          </p:nvSpPr>
          <p:spPr bwMode="auto">
            <a:xfrm rot="-1983712">
              <a:off x="445" y="171"/>
              <a:ext cx="499" cy="318"/>
            </a:xfrm>
            <a:prstGeom prst="ellipse">
              <a:avLst/>
            </a:prstGeom>
            <a:gradFill rotWithShape="1">
              <a:gsLst>
                <a:gs pos="0">
                  <a:srgbClr val="E5E5FF">
                    <a:alpha val="95000"/>
                  </a:srgbClr>
                </a:gs>
                <a:gs pos="100000">
                  <a:schemeClr val="bg1">
                    <a:alpha val="0"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</p:grpSp>
      <p:grpSp>
        <p:nvGrpSpPr>
          <p:cNvPr id="3" name="Group 72"/>
          <p:cNvGrpSpPr>
            <a:grpSpLocks/>
          </p:cNvGrpSpPr>
          <p:nvPr/>
        </p:nvGrpSpPr>
        <p:grpSpPr bwMode="auto">
          <a:xfrm>
            <a:off x="8584033" y="438548"/>
            <a:ext cx="278667" cy="256248"/>
            <a:chOff x="1383" y="73"/>
            <a:chExt cx="907" cy="907"/>
          </a:xfrm>
        </p:grpSpPr>
        <p:sp>
          <p:nvSpPr>
            <p:cNvPr id="1806409" name="Oval 73"/>
            <p:cNvSpPr>
              <a:spLocks noChangeArrowheads="1"/>
            </p:cNvSpPr>
            <p:nvPr userDrawn="1"/>
          </p:nvSpPr>
          <p:spPr bwMode="auto">
            <a:xfrm>
              <a:off x="1383" y="73"/>
              <a:ext cx="907" cy="907"/>
            </a:xfrm>
            <a:prstGeom prst="ellipse">
              <a:avLst/>
            </a:prstGeom>
            <a:gradFill rotWithShape="1">
              <a:gsLst>
                <a:gs pos="0">
                  <a:srgbClr val="DDF2FF"/>
                </a:gs>
                <a:gs pos="100000">
                  <a:srgbClr val="0099FF"/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6410" name="Oval 74"/>
            <p:cNvSpPr>
              <a:spLocks noChangeArrowheads="1"/>
            </p:cNvSpPr>
            <p:nvPr userDrawn="1"/>
          </p:nvSpPr>
          <p:spPr bwMode="auto">
            <a:xfrm>
              <a:off x="1610" y="328"/>
              <a:ext cx="408" cy="408"/>
            </a:xfrm>
            <a:prstGeom prst="ellipse">
              <a:avLst/>
            </a:prstGeom>
            <a:gradFill rotWithShape="1">
              <a:gsLst>
                <a:gs pos="0">
                  <a:schemeClr val="bg1"/>
                </a:gs>
                <a:gs pos="100000">
                  <a:srgbClr val="3900C6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6411" name="Oval 75"/>
            <p:cNvSpPr>
              <a:spLocks noChangeArrowheads="1"/>
            </p:cNvSpPr>
            <p:nvPr userDrawn="1"/>
          </p:nvSpPr>
          <p:spPr bwMode="auto">
            <a:xfrm rot="-1983712">
              <a:off x="1443" y="171"/>
              <a:ext cx="499" cy="318"/>
            </a:xfrm>
            <a:prstGeom prst="ellipse">
              <a:avLst/>
            </a:prstGeom>
            <a:gradFill rotWithShape="1">
              <a:gsLst>
                <a:gs pos="0">
                  <a:srgbClr val="E5E5FF">
                    <a:alpha val="95000"/>
                  </a:srgbClr>
                </a:gs>
                <a:gs pos="100000">
                  <a:schemeClr val="bg1">
                    <a:alpha val="0"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</p:grpSp>
      <p:grpSp>
        <p:nvGrpSpPr>
          <p:cNvPr id="4" name="Group 76"/>
          <p:cNvGrpSpPr>
            <a:grpSpLocks/>
          </p:cNvGrpSpPr>
          <p:nvPr/>
        </p:nvGrpSpPr>
        <p:grpSpPr bwMode="auto">
          <a:xfrm>
            <a:off x="8248953" y="435114"/>
            <a:ext cx="278667" cy="256248"/>
            <a:chOff x="3379" y="73"/>
            <a:chExt cx="907" cy="907"/>
          </a:xfrm>
        </p:grpSpPr>
        <p:sp>
          <p:nvSpPr>
            <p:cNvPr id="1806413" name="Oval 77"/>
            <p:cNvSpPr>
              <a:spLocks noChangeArrowheads="1"/>
            </p:cNvSpPr>
            <p:nvPr userDrawn="1"/>
          </p:nvSpPr>
          <p:spPr bwMode="auto">
            <a:xfrm>
              <a:off x="3379" y="73"/>
              <a:ext cx="907" cy="907"/>
            </a:xfrm>
            <a:prstGeom prst="ellipse">
              <a:avLst/>
            </a:prstGeom>
            <a:gradFill rotWithShape="1">
              <a:gsLst>
                <a:gs pos="0">
                  <a:schemeClr val="bg1"/>
                </a:gs>
                <a:gs pos="100000">
                  <a:srgbClr val="FF00FF"/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6414" name="Oval 78"/>
            <p:cNvSpPr>
              <a:spLocks noChangeArrowheads="1"/>
            </p:cNvSpPr>
            <p:nvPr userDrawn="1"/>
          </p:nvSpPr>
          <p:spPr bwMode="auto">
            <a:xfrm>
              <a:off x="3606" y="328"/>
              <a:ext cx="408" cy="408"/>
            </a:xfrm>
            <a:prstGeom prst="ellipse">
              <a:avLst/>
            </a:prstGeom>
            <a:gradFill rotWithShape="1">
              <a:gsLst>
                <a:gs pos="0">
                  <a:schemeClr val="bg1"/>
                </a:gs>
                <a:gs pos="100000">
                  <a:srgbClr val="3900C6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6415" name="Oval 79"/>
            <p:cNvSpPr>
              <a:spLocks noChangeArrowheads="1"/>
            </p:cNvSpPr>
            <p:nvPr userDrawn="1"/>
          </p:nvSpPr>
          <p:spPr bwMode="auto">
            <a:xfrm rot="-1983712">
              <a:off x="3439" y="171"/>
              <a:ext cx="499" cy="318"/>
            </a:xfrm>
            <a:prstGeom prst="ellipse">
              <a:avLst/>
            </a:prstGeom>
            <a:gradFill rotWithShape="1">
              <a:gsLst>
                <a:gs pos="0">
                  <a:srgbClr val="FFDDFF">
                    <a:alpha val="95000"/>
                  </a:srgbClr>
                </a:gs>
                <a:gs pos="100000">
                  <a:schemeClr val="bg1">
                    <a:alpha val="0"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</p:grpSp>
      <p:sp>
        <p:nvSpPr>
          <p:cNvPr id="1806647" name="Text Box 311"/>
          <p:cNvSpPr txBox="1">
            <a:spLocks noChangeArrowheads="1"/>
          </p:cNvSpPr>
          <p:nvPr/>
        </p:nvSpPr>
        <p:spPr bwMode="auto">
          <a:xfrm>
            <a:off x="8997451" y="419648"/>
            <a:ext cx="1469720" cy="33226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57955" tIns="50226" rIns="57955" bIns="50226">
            <a:spAutoFit/>
          </a:bodyPr>
          <a:lstStyle/>
          <a:p>
            <a:r>
              <a:rPr lang="en-US" altLang="ko-KR" sz="1500" b="0" dirty="0">
                <a:solidFill>
                  <a:schemeClr val="bg1"/>
                </a:solidFill>
                <a:latin typeface="Arial Black" pitchFamily="34" charset="0"/>
                <a:ea typeface="HY견고딕" pitchFamily="18" charset="-127"/>
              </a:rPr>
              <a:t>SOUNDRACE</a:t>
            </a: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378" r:id="rId1"/>
    <p:sldLayoutId id="2147484379" r:id="rId2"/>
    <p:sldLayoutId id="2147484380" r:id="rId3"/>
    <p:sldLayoutId id="2147484381" r:id="rId4"/>
    <p:sldLayoutId id="2147484382" r:id="rId5"/>
    <p:sldLayoutId id="2147484383" r:id="rId6"/>
    <p:sldLayoutId id="2147484384" r:id="rId7"/>
    <p:sldLayoutId id="2147484385" r:id="rId8"/>
    <p:sldLayoutId id="2147484386" r:id="rId9"/>
    <p:sldLayoutId id="2147484387" r:id="rId10"/>
    <p:sldLayoutId id="2147484388" r:id="rId11"/>
    <p:sldLayoutId id="2147484389" r:id="rId12"/>
  </p:sldLayoutIdLst>
  <p:txStyles>
    <p:titleStyle>
      <a:lvl1pPr algn="ctr" rtl="0" fontAlgn="base" latinLnBrk="1">
        <a:spcBef>
          <a:spcPct val="0"/>
        </a:spcBef>
        <a:spcAft>
          <a:spcPct val="0"/>
        </a:spcAft>
        <a:defRPr kumimoji="1" sz="4700">
          <a:solidFill>
            <a:schemeClr val="tx2"/>
          </a:solidFill>
          <a:latin typeface="+mj-lt"/>
          <a:ea typeface="+mj-ea"/>
          <a:cs typeface="+mj-cs"/>
        </a:defRPr>
      </a:lvl1pPr>
      <a:lvl2pPr algn="ctr" rtl="0" fontAlgn="base" latinLnBrk="1">
        <a:spcBef>
          <a:spcPct val="0"/>
        </a:spcBef>
        <a:spcAft>
          <a:spcPct val="0"/>
        </a:spcAft>
        <a:defRPr kumimoji="1" sz="4700">
          <a:solidFill>
            <a:schemeClr val="tx2"/>
          </a:solidFill>
          <a:latin typeface="굴림" pitchFamily="50" charset="-127"/>
          <a:ea typeface="굴림" pitchFamily="50" charset="-127"/>
        </a:defRPr>
      </a:lvl2pPr>
      <a:lvl3pPr algn="ctr" rtl="0" fontAlgn="base" latinLnBrk="1">
        <a:spcBef>
          <a:spcPct val="0"/>
        </a:spcBef>
        <a:spcAft>
          <a:spcPct val="0"/>
        </a:spcAft>
        <a:defRPr kumimoji="1" sz="4700">
          <a:solidFill>
            <a:schemeClr val="tx2"/>
          </a:solidFill>
          <a:latin typeface="굴림" pitchFamily="50" charset="-127"/>
          <a:ea typeface="굴림" pitchFamily="50" charset="-127"/>
        </a:defRPr>
      </a:lvl3pPr>
      <a:lvl4pPr algn="ctr" rtl="0" fontAlgn="base" latinLnBrk="1">
        <a:spcBef>
          <a:spcPct val="0"/>
        </a:spcBef>
        <a:spcAft>
          <a:spcPct val="0"/>
        </a:spcAft>
        <a:defRPr kumimoji="1" sz="4700">
          <a:solidFill>
            <a:schemeClr val="tx2"/>
          </a:solidFill>
          <a:latin typeface="굴림" pitchFamily="50" charset="-127"/>
          <a:ea typeface="굴림" pitchFamily="50" charset="-127"/>
        </a:defRPr>
      </a:lvl4pPr>
      <a:lvl5pPr algn="ctr" rtl="0" fontAlgn="base" latinLnBrk="1">
        <a:spcBef>
          <a:spcPct val="0"/>
        </a:spcBef>
        <a:spcAft>
          <a:spcPct val="0"/>
        </a:spcAft>
        <a:defRPr kumimoji="1" sz="4700">
          <a:solidFill>
            <a:schemeClr val="tx2"/>
          </a:solidFill>
          <a:latin typeface="굴림" pitchFamily="50" charset="-127"/>
          <a:ea typeface="굴림" pitchFamily="50" charset="-127"/>
        </a:defRPr>
      </a:lvl5pPr>
      <a:lvl6pPr marL="490657" algn="ctr" rtl="0" fontAlgn="base" latinLnBrk="1">
        <a:spcBef>
          <a:spcPct val="0"/>
        </a:spcBef>
        <a:spcAft>
          <a:spcPct val="0"/>
        </a:spcAft>
        <a:defRPr kumimoji="1" sz="4700">
          <a:solidFill>
            <a:schemeClr val="tx2"/>
          </a:solidFill>
          <a:latin typeface="굴림" pitchFamily="50" charset="-127"/>
          <a:ea typeface="굴림" pitchFamily="50" charset="-127"/>
        </a:defRPr>
      </a:lvl6pPr>
      <a:lvl7pPr marL="981314" algn="ctr" rtl="0" fontAlgn="base" latinLnBrk="1">
        <a:spcBef>
          <a:spcPct val="0"/>
        </a:spcBef>
        <a:spcAft>
          <a:spcPct val="0"/>
        </a:spcAft>
        <a:defRPr kumimoji="1" sz="4700">
          <a:solidFill>
            <a:schemeClr val="tx2"/>
          </a:solidFill>
          <a:latin typeface="굴림" pitchFamily="50" charset="-127"/>
          <a:ea typeface="굴림" pitchFamily="50" charset="-127"/>
        </a:defRPr>
      </a:lvl7pPr>
      <a:lvl8pPr marL="1471968" algn="ctr" rtl="0" fontAlgn="base" latinLnBrk="1">
        <a:spcBef>
          <a:spcPct val="0"/>
        </a:spcBef>
        <a:spcAft>
          <a:spcPct val="0"/>
        </a:spcAft>
        <a:defRPr kumimoji="1" sz="4700">
          <a:solidFill>
            <a:schemeClr val="tx2"/>
          </a:solidFill>
          <a:latin typeface="굴림" pitchFamily="50" charset="-127"/>
          <a:ea typeface="굴림" pitchFamily="50" charset="-127"/>
        </a:defRPr>
      </a:lvl8pPr>
      <a:lvl9pPr marL="1962629" algn="ctr" rtl="0" fontAlgn="base" latinLnBrk="1">
        <a:spcBef>
          <a:spcPct val="0"/>
        </a:spcBef>
        <a:spcAft>
          <a:spcPct val="0"/>
        </a:spcAft>
        <a:defRPr kumimoji="1" sz="4700">
          <a:solidFill>
            <a:schemeClr val="tx2"/>
          </a:solidFill>
          <a:latin typeface="굴림" pitchFamily="50" charset="-127"/>
          <a:ea typeface="굴림" pitchFamily="50" charset="-127"/>
        </a:defRPr>
      </a:lvl9pPr>
    </p:titleStyle>
    <p:bodyStyle>
      <a:lvl1pPr marL="367994" indent="-367994" algn="l" rtl="0" fontAlgn="base" latinLnBrk="1">
        <a:spcBef>
          <a:spcPct val="20000"/>
        </a:spcBef>
        <a:spcAft>
          <a:spcPct val="0"/>
        </a:spcAft>
        <a:buChar char="•"/>
        <a:defRPr kumimoji="1" sz="3500">
          <a:solidFill>
            <a:schemeClr val="tx1"/>
          </a:solidFill>
          <a:latin typeface="+mn-lt"/>
          <a:ea typeface="+mn-ea"/>
          <a:cs typeface="+mn-cs"/>
        </a:defRPr>
      </a:lvl1pPr>
      <a:lvl2pPr marL="797316" indent="-306688" algn="l" rtl="0" fontAlgn="base" latinLnBrk="1">
        <a:spcBef>
          <a:spcPct val="20000"/>
        </a:spcBef>
        <a:spcAft>
          <a:spcPct val="0"/>
        </a:spcAft>
        <a:buChar char="–"/>
        <a:defRPr kumimoji="1" sz="3100">
          <a:solidFill>
            <a:schemeClr val="tx1"/>
          </a:solidFill>
          <a:latin typeface="+mn-lt"/>
          <a:ea typeface="+mn-ea"/>
        </a:defRPr>
      </a:lvl2pPr>
      <a:lvl3pPr marL="1226647" indent="-245342" algn="l" rtl="0" fontAlgn="base" latinLnBrk="1">
        <a:spcBef>
          <a:spcPct val="20000"/>
        </a:spcBef>
        <a:spcAft>
          <a:spcPct val="0"/>
        </a:spcAft>
        <a:buChar char="•"/>
        <a:defRPr kumimoji="1" sz="2600">
          <a:solidFill>
            <a:schemeClr val="tx1"/>
          </a:solidFill>
          <a:latin typeface="+mn-lt"/>
          <a:ea typeface="+mn-ea"/>
        </a:defRPr>
      </a:lvl3pPr>
      <a:lvl4pPr marL="1717298" indent="-245342" algn="l" rtl="0" fontAlgn="base" latinLnBrk="1">
        <a:spcBef>
          <a:spcPct val="20000"/>
        </a:spcBef>
        <a:spcAft>
          <a:spcPct val="0"/>
        </a:spcAft>
        <a:buChar char="–"/>
        <a:defRPr kumimoji="1" sz="2100">
          <a:solidFill>
            <a:schemeClr val="tx1"/>
          </a:solidFill>
          <a:latin typeface="+mn-lt"/>
          <a:ea typeface="+mn-ea"/>
        </a:defRPr>
      </a:lvl4pPr>
      <a:lvl5pPr marL="2207953" indent="-245342" algn="l" rtl="0" fontAlgn="base" latinLnBrk="1">
        <a:spcBef>
          <a:spcPct val="20000"/>
        </a:spcBef>
        <a:spcAft>
          <a:spcPct val="0"/>
        </a:spcAft>
        <a:buChar char="»"/>
        <a:defRPr kumimoji="1" sz="2100">
          <a:solidFill>
            <a:schemeClr val="tx1"/>
          </a:solidFill>
          <a:latin typeface="+mn-lt"/>
          <a:ea typeface="+mn-ea"/>
        </a:defRPr>
      </a:lvl5pPr>
      <a:lvl6pPr marL="2698617" indent="-245342" algn="l" rtl="0" fontAlgn="base" latinLnBrk="1">
        <a:spcBef>
          <a:spcPct val="20000"/>
        </a:spcBef>
        <a:spcAft>
          <a:spcPct val="0"/>
        </a:spcAft>
        <a:buChar char="»"/>
        <a:defRPr kumimoji="1" sz="2100">
          <a:solidFill>
            <a:schemeClr val="tx1"/>
          </a:solidFill>
          <a:latin typeface="+mn-lt"/>
          <a:ea typeface="+mn-ea"/>
        </a:defRPr>
      </a:lvl6pPr>
      <a:lvl7pPr marL="3189249" indent="-245342" algn="l" rtl="0" fontAlgn="base" latinLnBrk="1">
        <a:spcBef>
          <a:spcPct val="20000"/>
        </a:spcBef>
        <a:spcAft>
          <a:spcPct val="0"/>
        </a:spcAft>
        <a:buChar char="»"/>
        <a:defRPr kumimoji="1" sz="2100">
          <a:solidFill>
            <a:schemeClr val="tx1"/>
          </a:solidFill>
          <a:latin typeface="+mn-lt"/>
          <a:ea typeface="+mn-ea"/>
        </a:defRPr>
      </a:lvl7pPr>
      <a:lvl8pPr marL="3679937" indent="-245342" algn="l" rtl="0" fontAlgn="base" latinLnBrk="1">
        <a:spcBef>
          <a:spcPct val="20000"/>
        </a:spcBef>
        <a:spcAft>
          <a:spcPct val="0"/>
        </a:spcAft>
        <a:buChar char="»"/>
        <a:defRPr kumimoji="1" sz="2100">
          <a:solidFill>
            <a:schemeClr val="tx1"/>
          </a:solidFill>
          <a:latin typeface="+mn-lt"/>
          <a:ea typeface="+mn-ea"/>
        </a:defRPr>
      </a:lvl8pPr>
      <a:lvl9pPr marL="4170596" indent="-245342" algn="l" rtl="0" fontAlgn="base" latinLnBrk="1">
        <a:spcBef>
          <a:spcPct val="20000"/>
        </a:spcBef>
        <a:spcAft>
          <a:spcPct val="0"/>
        </a:spcAft>
        <a:buChar char="»"/>
        <a:defRPr kumimoji="1" sz="2100">
          <a:solidFill>
            <a:schemeClr val="tx1"/>
          </a:solidFill>
          <a:latin typeface="+mn-lt"/>
          <a:ea typeface="+mn-ea"/>
        </a:defRPr>
      </a:lvl9pPr>
    </p:bodyStyle>
    <p:otherStyle>
      <a:defPPr>
        <a:defRPr lang="ko-KR"/>
      </a:defPPr>
      <a:lvl1pPr marL="0" algn="l" defTabSz="981314" rtl="0" eaLnBrk="1" latinLnBrk="1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1pPr>
      <a:lvl2pPr marL="490657" algn="l" defTabSz="981314" rtl="0" eaLnBrk="1" latinLnBrk="1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2pPr>
      <a:lvl3pPr marL="981314" algn="l" defTabSz="981314" rtl="0" eaLnBrk="1" latinLnBrk="1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3pPr>
      <a:lvl4pPr marL="1471968" algn="l" defTabSz="981314" rtl="0" eaLnBrk="1" latinLnBrk="1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4pPr>
      <a:lvl5pPr marL="1962629" algn="l" defTabSz="981314" rtl="0" eaLnBrk="1" latinLnBrk="1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5pPr>
      <a:lvl6pPr marL="2453294" algn="l" defTabSz="981314" rtl="0" eaLnBrk="1" latinLnBrk="1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6pPr>
      <a:lvl7pPr marL="2943936" algn="l" defTabSz="981314" rtl="0" eaLnBrk="1" latinLnBrk="1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7pPr>
      <a:lvl8pPr marL="3434608" algn="l" defTabSz="981314" rtl="0" eaLnBrk="1" latinLnBrk="1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8pPr>
      <a:lvl9pPr marL="3925257" algn="l" defTabSz="981314" rtl="0" eaLnBrk="1" latinLnBrk="1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8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806338" name="Picture 2" descr="blue"/>
          <p:cNvPicPr>
            <a:picLocks noChangeAspect="1" noChangeArrowheads="1"/>
          </p:cNvPicPr>
          <p:nvPr/>
        </p:nvPicPr>
        <p:blipFill>
          <a:blip r:embed="rId14" cstate="email">
            <a:extLst>
              <a:ext uri="{28A0092B-C50C-407E-A947-70E740481C1C}">
                <a14:useLocalDpi xmlns:a14="http://schemas.microsoft.com/office/drawing/2010/main" xmlns=""/>
              </a:ext>
            </a:extLst>
          </a:blip>
          <a:srcRect/>
          <a:stretch>
            <a:fillRect/>
          </a:stretch>
        </p:blipFill>
        <p:spPr bwMode="auto">
          <a:xfrm>
            <a:off x="0" y="5"/>
            <a:ext cx="10668000" cy="1152260"/>
          </a:xfrm>
          <a:prstGeom prst="rect">
            <a:avLst/>
          </a:prstGeom>
          <a:noFill/>
        </p:spPr>
      </p:pic>
      <p:sp>
        <p:nvSpPr>
          <p:cNvPr id="1806339" name="Rectangle 3"/>
          <p:cNvSpPr>
            <a:spLocks noChangeArrowheads="1"/>
          </p:cNvSpPr>
          <p:nvPr/>
        </p:nvSpPr>
        <p:spPr bwMode="auto">
          <a:xfrm>
            <a:off x="0" y="7104462"/>
            <a:ext cx="10668000" cy="335359"/>
          </a:xfrm>
          <a:prstGeom prst="rect">
            <a:avLst/>
          </a:prstGeom>
          <a:solidFill>
            <a:srgbClr val="B2B2B2"/>
          </a:solidFill>
          <a:ln w="9525">
            <a:noFill/>
            <a:miter lim="800000"/>
            <a:headEnd/>
            <a:tailEnd/>
          </a:ln>
          <a:effectLst/>
        </p:spPr>
        <p:txBody>
          <a:bodyPr wrap="none" lIns="98134" tIns="49072" rIns="98134" bIns="49072" anchor="ctr"/>
          <a:lstStyle/>
          <a:p>
            <a:endParaRPr lang="ko-KR" altLang="en-US"/>
          </a:p>
        </p:txBody>
      </p:sp>
      <p:sp>
        <p:nvSpPr>
          <p:cNvPr id="1806401" name="Rectangle 65" descr="좁은 수평선"/>
          <p:cNvSpPr>
            <a:spLocks noChangeArrowheads="1"/>
          </p:cNvSpPr>
          <p:nvPr/>
        </p:nvSpPr>
        <p:spPr bwMode="auto">
          <a:xfrm>
            <a:off x="0" y="691356"/>
            <a:ext cx="10668000" cy="462625"/>
          </a:xfrm>
          <a:prstGeom prst="rect">
            <a:avLst/>
          </a:prstGeom>
          <a:pattFill prst="narHorz">
            <a:fgClr>
              <a:schemeClr val="bg1">
                <a:alpha val="30000"/>
              </a:schemeClr>
            </a:fgClr>
            <a:bgClr>
              <a:schemeClr val="bg2">
                <a:alpha val="30000"/>
              </a:schemeClr>
            </a:bgClr>
          </a:pattFill>
          <a:ln w="9525">
            <a:noFill/>
            <a:miter lim="800000"/>
            <a:headEnd/>
            <a:tailEnd/>
          </a:ln>
          <a:effectLst/>
        </p:spPr>
        <p:txBody>
          <a:bodyPr wrap="none" lIns="98134" tIns="49072" rIns="98134" bIns="49072" anchor="ctr"/>
          <a:lstStyle/>
          <a:p>
            <a:endParaRPr lang="ko-KR" altLang="en-US"/>
          </a:p>
        </p:txBody>
      </p:sp>
      <p:grpSp>
        <p:nvGrpSpPr>
          <p:cNvPr id="2" name="Group 68"/>
          <p:cNvGrpSpPr>
            <a:grpSpLocks/>
          </p:cNvGrpSpPr>
          <p:nvPr/>
        </p:nvGrpSpPr>
        <p:grpSpPr bwMode="auto">
          <a:xfrm>
            <a:off x="7912100" y="429948"/>
            <a:ext cx="278668" cy="256250"/>
            <a:chOff x="384" y="72"/>
            <a:chExt cx="908" cy="908"/>
          </a:xfrm>
        </p:grpSpPr>
        <p:sp>
          <p:nvSpPr>
            <p:cNvPr id="1806405" name="Oval 69"/>
            <p:cNvSpPr>
              <a:spLocks noChangeArrowheads="1"/>
            </p:cNvSpPr>
            <p:nvPr userDrawn="1"/>
          </p:nvSpPr>
          <p:spPr bwMode="auto">
            <a:xfrm>
              <a:off x="384" y="72"/>
              <a:ext cx="908" cy="908"/>
            </a:xfrm>
            <a:prstGeom prst="ellipse">
              <a:avLst/>
            </a:prstGeom>
            <a:gradFill rotWithShape="1">
              <a:gsLst>
                <a:gs pos="0">
                  <a:srgbClr val="DDF2FF"/>
                </a:gs>
                <a:gs pos="100000">
                  <a:srgbClr val="3900C6"/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ctr">
                <a:buFontTx/>
                <a:buNone/>
              </a:pPr>
              <a:endParaRPr lang="ko-KR" altLang="ko-KR" sz="2600" dirty="0"/>
            </a:p>
          </p:txBody>
        </p:sp>
        <p:sp>
          <p:nvSpPr>
            <p:cNvPr id="1806406" name="Oval 70"/>
            <p:cNvSpPr>
              <a:spLocks noChangeArrowheads="1"/>
            </p:cNvSpPr>
            <p:nvPr userDrawn="1"/>
          </p:nvSpPr>
          <p:spPr bwMode="auto">
            <a:xfrm>
              <a:off x="612" y="328"/>
              <a:ext cx="408" cy="408"/>
            </a:xfrm>
            <a:prstGeom prst="ellipse">
              <a:avLst/>
            </a:prstGeom>
            <a:gradFill rotWithShape="1">
              <a:gsLst>
                <a:gs pos="0">
                  <a:schemeClr val="bg1"/>
                </a:gs>
                <a:gs pos="100000">
                  <a:srgbClr val="3900C6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6407" name="Oval 71"/>
            <p:cNvSpPr>
              <a:spLocks noChangeArrowheads="1"/>
            </p:cNvSpPr>
            <p:nvPr userDrawn="1"/>
          </p:nvSpPr>
          <p:spPr bwMode="auto">
            <a:xfrm rot="-1983712">
              <a:off x="445" y="171"/>
              <a:ext cx="499" cy="318"/>
            </a:xfrm>
            <a:prstGeom prst="ellipse">
              <a:avLst/>
            </a:prstGeom>
            <a:gradFill rotWithShape="1">
              <a:gsLst>
                <a:gs pos="0">
                  <a:srgbClr val="E5E5FF">
                    <a:alpha val="95000"/>
                  </a:srgbClr>
                </a:gs>
                <a:gs pos="100000">
                  <a:schemeClr val="bg1">
                    <a:alpha val="0"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</p:grpSp>
      <p:grpSp>
        <p:nvGrpSpPr>
          <p:cNvPr id="3" name="Group 72"/>
          <p:cNvGrpSpPr>
            <a:grpSpLocks/>
          </p:cNvGrpSpPr>
          <p:nvPr/>
        </p:nvGrpSpPr>
        <p:grpSpPr bwMode="auto">
          <a:xfrm>
            <a:off x="8584033" y="438548"/>
            <a:ext cx="278667" cy="256248"/>
            <a:chOff x="1383" y="73"/>
            <a:chExt cx="907" cy="907"/>
          </a:xfrm>
        </p:grpSpPr>
        <p:sp>
          <p:nvSpPr>
            <p:cNvPr id="1806409" name="Oval 73"/>
            <p:cNvSpPr>
              <a:spLocks noChangeArrowheads="1"/>
            </p:cNvSpPr>
            <p:nvPr userDrawn="1"/>
          </p:nvSpPr>
          <p:spPr bwMode="auto">
            <a:xfrm>
              <a:off x="1383" y="73"/>
              <a:ext cx="907" cy="907"/>
            </a:xfrm>
            <a:prstGeom prst="ellipse">
              <a:avLst/>
            </a:prstGeom>
            <a:gradFill rotWithShape="1">
              <a:gsLst>
                <a:gs pos="0">
                  <a:srgbClr val="DDF2FF"/>
                </a:gs>
                <a:gs pos="100000">
                  <a:srgbClr val="0099FF"/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6410" name="Oval 74"/>
            <p:cNvSpPr>
              <a:spLocks noChangeArrowheads="1"/>
            </p:cNvSpPr>
            <p:nvPr userDrawn="1"/>
          </p:nvSpPr>
          <p:spPr bwMode="auto">
            <a:xfrm>
              <a:off x="1610" y="328"/>
              <a:ext cx="408" cy="408"/>
            </a:xfrm>
            <a:prstGeom prst="ellipse">
              <a:avLst/>
            </a:prstGeom>
            <a:gradFill rotWithShape="1">
              <a:gsLst>
                <a:gs pos="0">
                  <a:schemeClr val="bg1"/>
                </a:gs>
                <a:gs pos="100000">
                  <a:srgbClr val="3900C6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6411" name="Oval 75"/>
            <p:cNvSpPr>
              <a:spLocks noChangeArrowheads="1"/>
            </p:cNvSpPr>
            <p:nvPr userDrawn="1"/>
          </p:nvSpPr>
          <p:spPr bwMode="auto">
            <a:xfrm rot="-1983712">
              <a:off x="1443" y="171"/>
              <a:ext cx="499" cy="318"/>
            </a:xfrm>
            <a:prstGeom prst="ellipse">
              <a:avLst/>
            </a:prstGeom>
            <a:gradFill rotWithShape="1">
              <a:gsLst>
                <a:gs pos="0">
                  <a:srgbClr val="E5E5FF">
                    <a:alpha val="95000"/>
                  </a:srgbClr>
                </a:gs>
                <a:gs pos="100000">
                  <a:schemeClr val="bg1">
                    <a:alpha val="0"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</p:grpSp>
      <p:grpSp>
        <p:nvGrpSpPr>
          <p:cNvPr id="4" name="Group 76"/>
          <p:cNvGrpSpPr>
            <a:grpSpLocks/>
          </p:cNvGrpSpPr>
          <p:nvPr/>
        </p:nvGrpSpPr>
        <p:grpSpPr bwMode="auto">
          <a:xfrm>
            <a:off x="8248953" y="435114"/>
            <a:ext cx="278667" cy="256248"/>
            <a:chOff x="3379" y="73"/>
            <a:chExt cx="907" cy="907"/>
          </a:xfrm>
        </p:grpSpPr>
        <p:sp>
          <p:nvSpPr>
            <p:cNvPr id="1806413" name="Oval 77"/>
            <p:cNvSpPr>
              <a:spLocks noChangeArrowheads="1"/>
            </p:cNvSpPr>
            <p:nvPr userDrawn="1"/>
          </p:nvSpPr>
          <p:spPr bwMode="auto">
            <a:xfrm>
              <a:off x="3379" y="73"/>
              <a:ext cx="907" cy="907"/>
            </a:xfrm>
            <a:prstGeom prst="ellipse">
              <a:avLst/>
            </a:prstGeom>
            <a:gradFill rotWithShape="1">
              <a:gsLst>
                <a:gs pos="0">
                  <a:schemeClr val="bg1"/>
                </a:gs>
                <a:gs pos="100000">
                  <a:srgbClr val="FF00FF"/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6414" name="Oval 78"/>
            <p:cNvSpPr>
              <a:spLocks noChangeArrowheads="1"/>
            </p:cNvSpPr>
            <p:nvPr userDrawn="1"/>
          </p:nvSpPr>
          <p:spPr bwMode="auto">
            <a:xfrm>
              <a:off x="3606" y="328"/>
              <a:ext cx="408" cy="408"/>
            </a:xfrm>
            <a:prstGeom prst="ellipse">
              <a:avLst/>
            </a:prstGeom>
            <a:gradFill rotWithShape="1">
              <a:gsLst>
                <a:gs pos="0">
                  <a:schemeClr val="bg1"/>
                </a:gs>
                <a:gs pos="100000">
                  <a:srgbClr val="3900C6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806415" name="Oval 79"/>
            <p:cNvSpPr>
              <a:spLocks noChangeArrowheads="1"/>
            </p:cNvSpPr>
            <p:nvPr userDrawn="1"/>
          </p:nvSpPr>
          <p:spPr bwMode="auto">
            <a:xfrm rot="-1983712">
              <a:off x="3439" y="171"/>
              <a:ext cx="499" cy="318"/>
            </a:xfrm>
            <a:prstGeom prst="ellipse">
              <a:avLst/>
            </a:prstGeom>
            <a:gradFill rotWithShape="1">
              <a:gsLst>
                <a:gs pos="0">
                  <a:srgbClr val="FFDDFF">
                    <a:alpha val="95000"/>
                  </a:srgbClr>
                </a:gs>
                <a:gs pos="100000">
                  <a:schemeClr val="bg1">
                    <a:alpha val="0"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</p:grpSp>
      <p:sp>
        <p:nvSpPr>
          <p:cNvPr id="1806647" name="Text Box 311"/>
          <p:cNvSpPr txBox="1">
            <a:spLocks noChangeArrowheads="1"/>
          </p:cNvSpPr>
          <p:nvPr/>
        </p:nvSpPr>
        <p:spPr bwMode="auto">
          <a:xfrm>
            <a:off x="8997451" y="419648"/>
            <a:ext cx="1469720" cy="33226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57955" tIns="50226" rIns="57955" bIns="50226">
            <a:spAutoFit/>
          </a:bodyPr>
          <a:lstStyle/>
          <a:p>
            <a:pPr algn="ctr">
              <a:buFontTx/>
              <a:buNone/>
            </a:pPr>
            <a:r>
              <a:rPr lang="en-US" altLang="ko-KR" sz="1500" dirty="0">
                <a:solidFill>
                  <a:schemeClr val="bg1"/>
                </a:solidFill>
                <a:latin typeface="Arial Black" pitchFamily="34" charset="0"/>
                <a:ea typeface="HY견고딕" pitchFamily="18" charset="-127"/>
              </a:rPr>
              <a:t>SOUNDRACE</a:t>
            </a: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391" r:id="rId1"/>
    <p:sldLayoutId id="2147484392" r:id="rId2"/>
    <p:sldLayoutId id="2147484393" r:id="rId3"/>
    <p:sldLayoutId id="2147484394" r:id="rId4"/>
    <p:sldLayoutId id="2147484395" r:id="rId5"/>
    <p:sldLayoutId id="2147484396" r:id="rId6"/>
    <p:sldLayoutId id="2147484397" r:id="rId7"/>
    <p:sldLayoutId id="2147484398" r:id="rId8"/>
    <p:sldLayoutId id="2147484399" r:id="rId9"/>
    <p:sldLayoutId id="2147484400" r:id="rId10"/>
    <p:sldLayoutId id="2147484401" r:id="rId11"/>
    <p:sldLayoutId id="2147484402" r:id="rId12"/>
  </p:sldLayoutIdLst>
  <p:txStyles>
    <p:titleStyle>
      <a:lvl1pPr algn="ctr" rtl="0" fontAlgn="base" latinLnBrk="1">
        <a:spcBef>
          <a:spcPct val="0"/>
        </a:spcBef>
        <a:spcAft>
          <a:spcPct val="0"/>
        </a:spcAft>
        <a:defRPr kumimoji="1" sz="4700">
          <a:solidFill>
            <a:schemeClr val="tx2"/>
          </a:solidFill>
          <a:latin typeface="+mj-lt"/>
          <a:ea typeface="+mj-ea"/>
          <a:cs typeface="+mj-cs"/>
        </a:defRPr>
      </a:lvl1pPr>
      <a:lvl2pPr algn="ctr" rtl="0" fontAlgn="base" latinLnBrk="1">
        <a:spcBef>
          <a:spcPct val="0"/>
        </a:spcBef>
        <a:spcAft>
          <a:spcPct val="0"/>
        </a:spcAft>
        <a:defRPr kumimoji="1" sz="4700">
          <a:solidFill>
            <a:schemeClr val="tx2"/>
          </a:solidFill>
          <a:latin typeface="굴림" pitchFamily="50" charset="-127"/>
          <a:ea typeface="굴림" pitchFamily="50" charset="-127"/>
        </a:defRPr>
      </a:lvl2pPr>
      <a:lvl3pPr algn="ctr" rtl="0" fontAlgn="base" latinLnBrk="1">
        <a:spcBef>
          <a:spcPct val="0"/>
        </a:spcBef>
        <a:spcAft>
          <a:spcPct val="0"/>
        </a:spcAft>
        <a:defRPr kumimoji="1" sz="4700">
          <a:solidFill>
            <a:schemeClr val="tx2"/>
          </a:solidFill>
          <a:latin typeface="굴림" pitchFamily="50" charset="-127"/>
          <a:ea typeface="굴림" pitchFamily="50" charset="-127"/>
        </a:defRPr>
      </a:lvl3pPr>
      <a:lvl4pPr algn="ctr" rtl="0" fontAlgn="base" latinLnBrk="1">
        <a:spcBef>
          <a:spcPct val="0"/>
        </a:spcBef>
        <a:spcAft>
          <a:spcPct val="0"/>
        </a:spcAft>
        <a:defRPr kumimoji="1" sz="4700">
          <a:solidFill>
            <a:schemeClr val="tx2"/>
          </a:solidFill>
          <a:latin typeface="굴림" pitchFamily="50" charset="-127"/>
          <a:ea typeface="굴림" pitchFamily="50" charset="-127"/>
        </a:defRPr>
      </a:lvl4pPr>
      <a:lvl5pPr algn="ctr" rtl="0" fontAlgn="base" latinLnBrk="1">
        <a:spcBef>
          <a:spcPct val="0"/>
        </a:spcBef>
        <a:spcAft>
          <a:spcPct val="0"/>
        </a:spcAft>
        <a:defRPr kumimoji="1" sz="4700">
          <a:solidFill>
            <a:schemeClr val="tx2"/>
          </a:solidFill>
          <a:latin typeface="굴림" pitchFamily="50" charset="-127"/>
          <a:ea typeface="굴림" pitchFamily="50" charset="-127"/>
        </a:defRPr>
      </a:lvl5pPr>
      <a:lvl6pPr marL="490657" algn="ctr" rtl="0" fontAlgn="base" latinLnBrk="1">
        <a:spcBef>
          <a:spcPct val="0"/>
        </a:spcBef>
        <a:spcAft>
          <a:spcPct val="0"/>
        </a:spcAft>
        <a:defRPr kumimoji="1" sz="4700">
          <a:solidFill>
            <a:schemeClr val="tx2"/>
          </a:solidFill>
          <a:latin typeface="굴림" pitchFamily="50" charset="-127"/>
          <a:ea typeface="굴림" pitchFamily="50" charset="-127"/>
        </a:defRPr>
      </a:lvl6pPr>
      <a:lvl7pPr marL="981314" algn="ctr" rtl="0" fontAlgn="base" latinLnBrk="1">
        <a:spcBef>
          <a:spcPct val="0"/>
        </a:spcBef>
        <a:spcAft>
          <a:spcPct val="0"/>
        </a:spcAft>
        <a:defRPr kumimoji="1" sz="4700">
          <a:solidFill>
            <a:schemeClr val="tx2"/>
          </a:solidFill>
          <a:latin typeface="굴림" pitchFamily="50" charset="-127"/>
          <a:ea typeface="굴림" pitchFamily="50" charset="-127"/>
        </a:defRPr>
      </a:lvl7pPr>
      <a:lvl8pPr marL="1471968" algn="ctr" rtl="0" fontAlgn="base" latinLnBrk="1">
        <a:spcBef>
          <a:spcPct val="0"/>
        </a:spcBef>
        <a:spcAft>
          <a:spcPct val="0"/>
        </a:spcAft>
        <a:defRPr kumimoji="1" sz="4700">
          <a:solidFill>
            <a:schemeClr val="tx2"/>
          </a:solidFill>
          <a:latin typeface="굴림" pitchFamily="50" charset="-127"/>
          <a:ea typeface="굴림" pitchFamily="50" charset="-127"/>
        </a:defRPr>
      </a:lvl8pPr>
      <a:lvl9pPr marL="1962629" algn="ctr" rtl="0" fontAlgn="base" latinLnBrk="1">
        <a:spcBef>
          <a:spcPct val="0"/>
        </a:spcBef>
        <a:spcAft>
          <a:spcPct val="0"/>
        </a:spcAft>
        <a:defRPr kumimoji="1" sz="4700">
          <a:solidFill>
            <a:schemeClr val="tx2"/>
          </a:solidFill>
          <a:latin typeface="굴림" pitchFamily="50" charset="-127"/>
          <a:ea typeface="굴림" pitchFamily="50" charset="-127"/>
        </a:defRPr>
      </a:lvl9pPr>
    </p:titleStyle>
    <p:bodyStyle>
      <a:lvl1pPr marL="367994" indent="-367994" algn="l" rtl="0" fontAlgn="base" latinLnBrk="1">
        <a:spcBef>
          <a:spcPct val="20000"/>
        </a:spcBef>
        <a:spcAft>
          <a:spcPct val="0"/>
        </a:spcAft>
        <a:buChar char="•"/>
        <a:defRPr kumimoji="1" sz="3500">
          <a:solidFill>
            <a:schemeClr val="tx1"/>
          </a:solidFill>
          <a:latin typeface="+mn-lt"/>
          <a:ea typeface="+mn-ea"/>
          <a:cs typeface="+mn-cs"/>
        </a:defRPr>
      </a:lvl1pPr>
      <a:lvl2pPr marL="797316" indent="-306688" algn="l" rtl="0" fontAlgn="base" latinLnBrk="1">
        <a:spcBef>
          <a:spcPct val="20000"/>
        </a:spcBef>
        <a:spcAft>
          <a:spcPct val="0"/>
        </a:spcAft>
        <a:buChar char="–"/>
        <a:defRPr kumimoji="1" sz="3100">
          <a:solidFill>
            <a:schemeClr val="tx1"/>
          </a:solidFill>
          <a:latin typeface="+mn-lt"/>
          <a:ea typeface="+mn-ea"/>
        </a:defRPr>
      </a:lvl2pPr>
      <a:lvl3pPr marL="1226647" indent="-245342" algn="l" rtl="0" fontAlgn="base" latinLnBrk="1">
        <a:spcBef>
          <a:spcPct val="20000"/>
        </a:spcBef>
        <a:spcAft>
          <a:spcPct val="0"/>
        </a:spcAft>
        <a:buChar char="•"/>
        <a:defRPr kumimoji="1" sz="2600">
          <a:solidFill>
            <a:schemeClr val="tx1"/>
          </a:solidFill>
          <a:latin typeface="+mn-lt"/>
          <a:ea typeface="+mn-ea"/>
        </a:defRPr>
      </a:lvl3pPr>
      <a:lvl4pPr marL="1717298" indent="-245342" algn="l" rtl="0" fontAlgn="base" latinLnBrk="1">
        <a:spcBef>
          <a:spcPct val="20000"/>
        </a:spcBef>
        <a:spcAft>
          <a:spcPct val="0"/>
        </a:spcAft>
        <a:buChar char="–"/>
        <a:defRPr kumimoji="1" sz="2100">
          <a:solidFill>
            <a:schemeClr val="tx1"/>
          </a:solidFill>
          <a:latin typeface="+mn-lt"/>
          <a:ea typeface="+mn-ea"/>
        </a:defRPr>
      </a:lvl4pPr>
      <a:lvl5pPr marL="2207953" indent="-245342" algn="l" rtl="0" fontAlgn="base" latinLnBrk="1">
        <a:spcBef>
          <a:spcPct val="20000"/>
        </a:spcBef>
        <a:spcAft>
          <a:spcPct val="0"/>
        </a:spcAft>
        <a:buChar char="»"/>
        <a:defRPr kumimoji="1" sz="2100">
          <a:solidFill>
            <a:schemeClr val="tx1"/>
          </a:solidFill>
          <a:latin typeface="+mn-lt"/>
          <a:ea typeface="+mn-ea"/>
        </a:defRPr>
      </a:lvl5pPr>
      <a:lvl6pPr marL="2698617" indent="-245342" algn="l" rtl="0" fontAlgn="base" latinLnBrk="1">
        <a:spcBef>
          <a:spcPct val="20000"/>
        </a:spcBef>
        <a:spcAft>
          <a:spcPct val="0"/>
        </a:spcAft>
        <a:buChar char="»"/>
        <a:defRPr kumimoji="1" sz="2100">
          <a:solidFill>
            <a:schemeClr val="tx1"/>
          </a:solidFill>
          <a:latin typeface="+mn-lt"/>
          <a:ea typeface="+mn-ea"/>
        </a:defRPr>
      </a:lvl6pPr>
      <a:lvl7pPr marL="3189249" indent="-245342" algn="l" rtl="0" fontAlgn="base" latinLnBrk="1">
        <a:spcBef>
          <a:spcPct val="20000"/>
        </a:spcBef>
        <a:spcAft>
          <a:spcPct val="0"/>
        </a:spcAft>
        <a:buChar char="»"/>
        <a:defRPr kumimoji="1" sz="2100">
          <a:solidFill>
            <a:schemeClr val="tx1"/>
          </a:solidFill>
          <a:latin typeface="+mn-lt"/>
          <a:ea typeface="+mn-ea"/>
        </a:defRPr>
      </a:lvl7pPr>
      <a:lvl8pPr marL="3679937" indent="-245342" algn="l" rtl="0" fontAlgn="base" latinLnBrk="1">
        <a:spcBef>
          <a:spcPct val="20000"/>
        </a:spcBef>
        <a:spcAft>
          <a:spcPct val="0"/>
        </a:spcAft>
        <a:buChar char="»"/>
        <a:defRPr kumimoji="1" sz="2100">
          <a:solidFill>
            <a:schemeClr val="tx1"/>
          </a:solidFill>
          <a:latin typeface="+mn-lt"/>
          <a:ea typeface="+mn-ea"/>
        </a:defRPr>
      </a:lvl8pPr>
      <a:lvl9pPr marL="4170596" indent="-245342" algn="l" rtl="0" fontAlgn="base" latinLnBrk="1">
        <a:spcBef>
          <a:spcPct val="20000"/>
        </a:spcBef>
        <a:spcAft>
          <a:spcPct val="0"/>
        </a:spcAft>
        <a:buChar char="»"/>
        <a:defRPr kumimoji="1" sz="2100">
          <a:solidFill>
            <a:schemeClr val="tx1"/>
          </a:solidFill>
          <a:latin typeface="+mn-lt"/>
          <a:ea typeface="+mn-ea"/>
        </a:defRPr>
      </a:lvl9pPr>
    </p:bodyStyle>
    <p:otherStyle>
      <a:defPPr>
        <a:defRPr lang="ko-KR"/>
      </a:defPPr>
      <a:lvl1pPr marL="0" algn="l" defTabSz="981314" rtl="0" eaLnBrk="1" latinLnBrk="1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1pPr>
      <a:lvl2pPr marL="490657" algn="l" defTabSz="981314" rtl="0" eaLnBrk="1" latinLnBrk="1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2pPr>
      <a:lvl3pPr marL="981314" algn="l" defTabSz="981314" rtl="0" eaLnBrk="1" latinLnBrk="1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3pPr>
      <a:lvl4pPr marL="1471968" algn="l" defTabSz="981314" rtl="0" eaLnBrk="1" latinLnBrk="1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4pPr>
      <a:lvl5pPr marL="1962629" algn="l" defTabSz="981314" rtl="0" eaLnBrk="1" latinLnBrk="1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5pPr>
      <a:lvl6pPr marL="2453294" algn="l" defTabSz="981314" rtl="0" eaLnBrk="1" latinLnBrk="1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6pPr>
      <a:lvl7pPr marL="2943936" algn="l" defTabSz="981314" rtl="0" eaLnBrk="1" latinLnBrk="1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7pPr>
      <a:lvl8pPr marL="3434608" algn="l" defTabSz="981314" rtl="0" eaLnBrk="1" latinLnBrk="1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8pPr>
      <a:lvl9pPr marL="3925257" algn="l" defTabSz="981314" rtl="0" eaLnBrk="1" latinLnBrk="1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9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362" name="Picture 7" descr="점라인"/>
          <p:cNvPicPr>
            <a:picLocks noChangeAspect="1" noChangeArrowheads="1"/>
          </p:cNvPicPr>
          <p:nvPr/>
        </p:nvPicPr>
        <p:blipFill>
          <a:blip r:embed="rId14"/>
          <a:srcRect/>
          <a:stretch>
            <a:fillRect/>
          </a:stretch>
        </p:blipFill>
        <p:spPr bwMode="auto">
          <a:xfrm>
            <a:off x="-11969" y="952810"/>
            <a:ext cx="10691937" cy="1031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987612" name="Rectangle 103"/>
          <p:cNvSpPr>
            <a:spLocks noChangeArrowheads="1"/>
          </p:cNvSpPr>
          <p:nvPr/>
        </p:nvSpPr>
        <p:spPr bwMode="auto">
          <a:xfrm>
            <a:off x="3436327" y="92888"/>
            <a:ext cx="3229464" cy="3607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98134" tIns="49072" rIns="98134" bIns="49072">
            <a:spAutoFit/>
          </a:bodyPr>
          <a:lstStyle/>
          <a:p>
            <a:pPr lvl="1" algn="ctr">
              <a:defRPr/>
            </a:pPr>
            <a:r>
              <a:rPr lang="ko-KR" altLang="en-US" sz="1700" b="1" dirty="0" err="1">
                <a:solidFill>
                  <a:schemeClr val="accent2"/>
                </a:solidFill>
                <a:latin typeface="휴먼모음T" pitchFamily="18" charset="-127"/>
                <a:ea typeface="휴먼모음T" pitchFamily="18" charset="-127"/>
              </a:rPr>
              <a:t>영복교회</a:t>
            </a:r>
            <a:r>
              <a:rPr lang="ko-KR" altLang="en-US" sz="1700" b="1" dirty="0">
                <a:solidFill>
                  <a:schemeClr val="accent2"/>
                </a:solidFill>
                <a:latin typeface="휴먼모음T" pitchFamily="18" charset="-127"/>
                <a:ea typeface="휴먼모음T" pitchFamily="18" charset="-127"/>
              </a:rPr>
              <a:t> 방송설비 제안서</a:t>
            </a:r>
          </a:p>
        </p:txBody>
      </p:sp>
      <p:sp>
        <p:nvSpPr>
          <p:cNvPr id="1987619" name="Rectangle 35"/>
          <p:cNvSpPr>
            <a:spLocks noChangeArrowheads="1"/>
          </p:cNvSpPr>
          <p:nvPr/>
        </p:nvSpPr>
        <p:spPr bwMode="auto">
          <a:xfrm>
            <a:off x="0" y="525463"/>
            <a:ext cx="10668000" cy="468434"/>
          </a:xfrm>
          <a:prstGeom prst="rect">
            <a:avLst/>
          </a:prstGeom>
          <a:gradFill rotWithShape="1">
            <a:gsLst>
              <a:gs pos="0">
                <a:srgbClr val="CCECFF"/>
              </a:gs>
              <a:gs pos="100000">
                <a:schemeClr val="accent2"/>
              </a:gs>
            </a:gsLst>
            <a:lin ang="0" scaled="1"/>
          </a:gradFill>
          <a:ln w="38100" algn="ctr">
            <a:noFill/>
            <a:miter lim="800000"/>
            <a:headEnd/>
            <a:tailEnd/>
          </a:ln>
          <a:effectLst/>
        </p:spPr>
        <p:txBody>
          <a:bodyPr lIns="98134" tIns="49072" rIns="98134" bIns="49072" anchor="ctr">
            <a:spAutoFit/>
          </a:bodyPr>
          <a:lstStyle/>
          <a:p>
            <a:pPr>
              <a:defRPr/>
            </a:pPr>
            <a:endParaRPr lang="ko-KR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412" r:id="rId1"/>
    <p:sldLayoutId id="2147484413" r:id="rId2"/>
    <p:sldLayoutId id="2147484414" r:id="rId3"/>
    <p:sldLayoutId id="2147484415" r:id="rId4"/>
    <p:sldLayoutId id="2147484416" r:id="rId5"/>
    <p:sldLayoutId id="2147484417" r:id="rId6"/>
    <p:sldLayoutId id="2147484418" r:id="rId7"/>
    <p:sldLayoutId id="2147484419" r:id="rId8"/>
    <p:sldLayoutId id="2147484420" r:id="rId9"/>
    <p:sldLayoutId id="2147484421" r:id="rId10"/>
    <p:sldLayoutId id="2147484422" r:id="rId11"/>
    <p:sldLayoutId id="2147484423" r:id="rId12"/>
  </p:sldLayoutIdLst>
  <p:txStyles>
    <p:titleStyle>
      <a:lvl1pPr algn="ctr" rtl="0" eaLnBrk="0" fontAlgn="base" latinLnBrk="1" hangingPunct="0">
        <a:spcBef>
          <a:spcPct val="0"/>
        </a:spcBef>
        <a:spcAft>
          <a:spcPct val="0"/>
        </a:spcAft>
        <a:buFont typeface="Wingdings" pitchFamily="2" charset="2"/>
        <a:buChar char="v"/>
        <a:defRPr kumimoji="1" sz="3100">
          <a:solidFill>
            <a:srgbClr val="FFFF00"/>
          </a:solidFill>
          <a:latin typeface="+mj-lt"/>
          <a:ea typeface="+mj-ea"/>
          <a:cs typeface="+mj-cs"/>
        </a:defRPr>
      </a:lvl1pPr>
      <a:lvl2pPr algn="ctr" rtl="0" eaLnBrk="0" fontAlgn="base" latinLnBrk="1" hangingPunct="0">
        <a:spcBef>
          <a:spcPct val="0"/>
        </a:spcBef>
        <a:spcAft>
          <a:spcPct val="0"/>
        </a:spcAft>
        <a:buFont typeface="Wingdings" pitchFamily="2" charset="2"/>
        <a:buChar char="v"/>
        <a:defRPr kumimoji="1" sz="3100">
          <a:solidFill>
            <a:srgbClr val="FFFF00"/>
          </a:solidFill>
          <a:latin typeface="굴림" pitchFamily="50" charset="-127"/>
          <a:ea typeface="굴림" pitchFamily="50" charset="-127"/>
        </a:defRPr>
      </a:lvl2pPr>
      <a:lvl3pPr algn="ctr" rtl="0" eaLnBrk="0" fontAlgn="base" latinLnBrk="1" hangingPunct="0">
        <a:spcBef>
          <a:spcPct val="0"/>
        </a:spcBef>
        <a:spcAft>
          <a:spcPct val="0"/>
        </a:spcAft>
        <a:buFont typeface="Wingdings" pitchFamily="2" charset="2"/>
        <a:buChar char="v"/>
        <a:defRPr kumimoji="1" sz="3100">
          <a:solidFill>
            <a:srgbClr val="FFFF00"/>
          </a:solidFill>
          <a:latin typeface="굴림" pitchFamily="50" charset="-127"/>
          <a:ea typeface="굴림" pitchFamily="50" charset="-127"/>
        </a:defRPr>
      </a:lvl3pPr>
      <a:lvl4pPr algn="ctr" rtl="0" eaLnBrk="0" fontAlgn="base" latinLnBrk="1" hangingPunct="0">
        <a:spcBef>
          <a:spcPct val="0"/>
        </a:spcBef>
        <a:spcAft>
          <a:spcPct val="0"/>
        </a:spcAft>
        <a:buFont typeface="Wingdings" pitchFamily="2" charset="2"/>
        <a:buChar char="v"/>
        <a:defRPr kumimoji="1" sz="3100">
          <a:solidFill>
            <a:srgbClr val="FFFF00"/>
          </a:solidFill>
          <a:latin typeface="굴림" pitchFamily="50" charset="-127"/>
          <a:ea typeface="굴림" pitchFamily="50" charset="-127"/>
        </a:defRPr>
      </a:lvl4pPr>
      <a:lvl5pPr algn="ctr" rtl="0" eaLnBrk="0" fontAlgn="base" latinLnBrk="1" hangingPunct="0">
        <a:spcBef>
          <a:spcPct val="0"/>
        </a:spcBef>
        <a:spcAft>
          <a:spcPct val="0"/>
        </a:spcAft>
        <a:buFont typeface="Wingdings" pitchFamily="2" charset="2"/>
        <a:buChar char="v"/>
        <a:defRPr kumimoji="1" sz="3100">
          <a:solidFill>
            <a:srgbClr val="FFFF00"/>
          </a:solidFill>
          <a:latin typeface="굴림" pitchFamily="50" charset="-127"/>
          <a:ea typeface="굴림" pitchFamily="50" charset="-127"/>
        </a:defRPr>
      </a:lvl5pPr>
      <a:lvl6pPr marL="490657" algn="ctr" rtl="0" fontAlgn="base" latinLnBrk="1">
        <a:spcBef>
          <a:spcPct val="0"/>
        </a:spcBef>
        <a:spcAft>
          <a:spcPct val="0"/>
        </a:spcAft>
        <a:buFont typeface="Wingdings" pitchFamily="2" charset="2"/>
        <a:buChar char="v"/>
        <a:defRPr kumimoji="1" sz="3100">
          <a:solidFill>
            <a:srgbClr val="FFFF00"/>
          </a:solidFill>
          <a:latin typeface="굴림" pitchFamily="50" charset="-127"/>
          <a:ea typeface="굴림" pitchFamily="50" charset="-127"/>
        </a:defRPr>
      </a:lvl6pPr>
      <a:lvl7pPr marL="981314" algn="ctr" rtl="0" fontAlgn="base" latinLnBrk="1">
        <a:spcBef>
          <a:spcPct val="0"/>
        </a:spcBef>
        <a:spcAft>
          <a:spcPct val="0"/>
        </a:spcAft>
        <a:buFont typeface="Wingdings" pitchFamily="2" charset="2"/>
        <a:buChar char="v"/>
        <a:defRPr kumimoji="1" sz="3100">
          <a:solidFill>
            <a:srgbClr val="FFFF00"/>
          </a:solidFill>
          <a:latin typeface="굴림" pitchFamily="50" charset="-127"/>
          <a:ea typeface="굴림" pitchFamily="50" charset="-127"/>
        </a:defRPr>
      </a:lvl7pPr>
      <a:lvl8pPr marL="1471968" algn="ctr" rtl="0" fontAlgn="base" latinLnBrk="1">
        <a:spcBef>
          <a:spcPct val="0"/>
        </a:spcBef>
        <a:spcAft>
          <a:spcPct val="0"/>
        </a:spcAft>
        <a:buFont typeface="Wingdings" pitchFamily="2" charset="2"/>
        <a:buChar char="v"/>
        <a:defRPr kumimoji="1" sz="3100">
          <a:solidFill>
            <a:srgbClr val="FFFF00"/>
          </a:solidFill>
          <a:latin typeface="굴림" pitchFamily="50" charset="-127"/>
          <a:ea typeface="굴림" pitchFamily="50" charset="-127"/>
        </a:defRPr>
      </a:lvl8pPr>
      <a:lvl9pPr marL="1962629" algn="ctr" rtl="0" fontAlgn="base" latinLnBrk="1">
        <a:spcBef>
          <a:spcPct val="0"/>
        </a:spcBef>
        <a:spcAft>
          <a:spcPct val="0"/>
        </a:spcAft>
        <a:buFont typeface="Wingdings" pitchFamily="2" charset="2"/>
        <a:buChar char="v"/>
        <a:defRPr kumimoji="1" sz="3100">
          <a:solidFill>
            <a:srgbClr val="FFFF00"/>
          </a:solidFill>
          <a:latin typeface="굴림" pitchFamily="50" charset="-127"/>
          <a:ea typeface="굴림" pitchFamily="50" charset="-127"/>
        </a:defRPr>
      </a:lvl9pPr>
    </p:titleStyle>
    <p:bodyStyle>
      <a:lvl1pPr marL="367994" indent="-367994" algn="l" rtl="0" eaLnBrk="0" fontAlgn="base" latinLnBrk="1" hangingPunct="0">
        <a:lnSpc>
          <a:spcPct val="120000"/>
        </a:lnSpc>
        <a:spcBef>
          <a:spcPct val="20000"/>
        </a:spcBef>
        <a:spcAft>
          <a:spcPct val="0"/>
        </a:spcAft>
        <a:buChar char="•"/>
        <a:defRPr kumimoji="1" sz="2600">
          <a:solidFill>
            <a:srgbClr val="FF6600"/>
          </a:solidFill>
          <a:latin typeface="+mn-lt"/>
          <a:ea typeface="+mn-ea"/>
          <a:cs typeface="+mn-cs"/>
        </a:defRPr>
      </a:lvl1pPr>
      <a:lvl2pPr marL="797316" indent="-306688" algn="l" rtl="0" eaLnBrk="0" fontAlgn="base" latinLnBrk="1" hangingPunct="0">
        <a:lnSpc>
          <a:spcPct val="120000"/>
        </a:lnSpc>
        <a:spcBef>
          <a:spcPct val="20000"/>
        </a:spcBef>
        <a:spcAft>
          <a:spcPct val="0"/>
        </a:spcAft>
        <a:buChar char="–"/>
        <a:defRPr kumimoji="1" sz="2100">
          <a:solidFill>
            <a:schemeClr val="tx1"/>
          </a:solidFill>
          <a:latin typeface="+mn-lt"/>
          <a:ea typeface="+mn-ea"/>
        </a:defRPr>
      </a:lvl2pPr>
      <a:lvl3pPr marL="1226647" indent="-245342" algn="l" rtl="0" eaLnBrk="0" fontAlgn="base" latinLnBrk="1" hangingPunct="0">
        <a:lnSpc>
          <a:spcPct val="120000"/>
        </a:lnSpc>
        <a:spcBef>
          <a:spcPct val="20000"/>
        </a:spcBef>
        <a:spcAft>
          <a:spcPct val="0"/>
        </a:spcAft>
        <a:buChar char="•"/>
        <a:defRPr kumimoji="1">
          <a:solidFill>
            <a:schemeClr val="tx1"/>
          </a:solidFill>
          <a:latin typeface="+mn-lt"/>
          <a:ea typeface="+mn-ea"/>
        </a:defRPr>
      </a:lvl3pPr>
      <a:lvl4pPr marL="1717298" indent="-245342" algn="l" rtl="0" eaLnBrk="0" fontAlgn="base" latinLnBrk="1" hangingPunct="0">
        <a:lnSpc>
          <a:spcPct val="120000"/>
        </a:lnSpc>
        <a:spcBef>
          <a:spcPct val="20000"/>
        </a:spcBef>
        <a:spcAft>
          <a:spcPct val="0"/>
        </a:spcAft>
        <a:buChar char="–"/>
        <a:defRPr kumimoji="1" sz="1500">
          <a:solidFill>
            <a:schemeClr val="tx1"/>
          </a:solidFill>
          <a:latin typeface="+mn-lt"/>
          <a:ea typeface="+mn-ea"/>
        </a:defRPr>
      </a:lvl4pPr>
      <a:lvl5pPr marL="2207953" indent="-245342" algn="l" rtl="0" eaLnBrk="0" fontAlgn="base" latinLnBrk="1" hangingPunct="0">
        <a:lnSpc>
          <a:spcPct val="120000"/>
        </a:lnSpc>
        <a:spcBef>
          <a:spcPct val="20000"/>
        </a:spcBef>
        <a:spcAft>
          <a:spcPct val="0"/>
        </a:spcAft>
        <a:buChar char="»"/>
        <a:defRPr kumimoji="1" sz="1200">
          <a:solidFill>
            <a:schemeClr val="bg2"/>
          </a:solidFill>
          <a:latin typeface="+mn-lt"/>
          <a:ea typeface="+mn-ea"/>
        </a:defRPr>
      </a:lvl5pPr>
      <a:lvl6pPr marL="2698617" indent="-245342" algn="l" rtl="0" fontAlgn="base" latinLnBrk="1">
        <a:lnSpc>
          <a:spcPct val="120000"/>
        </a:lnSpc>
        <a:spcBef>
          <a:spcPct val="20000"/>
        </a:spcBef>
        <a:spcAft>
          <a:spcPct val="0"/>
        </a:spcAft>
        <a:buChar char="»"/>
        <a:defRPr kumimoji="1" sz="1200">
          <a:solidFill>
            <a:schemeClr val="bg2"/>
          </a:solidFill>
          <a:latin typeface="+mn-lt"/>
          <a:ea typeface="+mn-ea"/>
        </a:defRPr>
      </a:lvl6pPr>
      <a:lvl7pPr marL="3189249" indent="-245342" algn="l" rtl="0" fontAlgn="base" latinLnBrk="1">
        <a:lnSpc>
          <a:spcPct val="120000"/>
        </a:lnSpc>
        <a:spcBef>
          <a:spcPct val="20000"/>
        </a:spcBef>
        <a:spcAft>
          <a:spcPct val="0"/>
        </a:spcAft>
        <a:buChar char="»"/>
        <a:defRPr kumimoji="1" sz="1200">
          <a:solidFill>
            <a:schemeClr val="bg2"/>
          </a:solidFill>
          <a:latin typeface="+mn-lt"/>
          <a:ea typeface="+mn-ea"/>
        </a:defRPr>
      </a:lvl7pPr>
      <a:lvl8pPr marL="3679937" indent="-245342" algn="l" rtl="0" fontAlgn="base" latinLnBrk="1">
        <a:lnSpc>
          <a:spcPct val="120000"/>
        </a:lnSpc>
        <a:spcBef>
          <a:spcPct val="20000"/>
        </a:spcBef>
        <a:spcAft>
          <a:spcPct val="0"/>
        </a:spcAft>
        <a:buChar char="»"/>
        <a:defRPr kumimoji="1" sz="1200">
          <a:solidFill>
            <a:schemeClr val="bg2"/>
          </a:solidFill>
          <a:latin typeface="+mn-lt"/>
          <a:ea typeface="+mn-ea"/>
        </a:defRPr>
      </a:lvl8pPr>
      <a:lvl9pPr marL="4170596" indent="-245342" algn="l" rtl="0" fontAlgn="base" latinLnBrk="1">
        <a:lnSpc>
          <a:spcPct val="120000"/>
        </a:lnSpc>
        <a:spcBef>
          <a:spcPct val="20000"/>
        </a:spcBef>
        <a:spcAft>
          <a:spcPct val="0"/>
        </a:spcAft>
        <a:buChar char="»"/>
        <a:defRPr kumimoji="1" sz="1200">
          <a:solidFill>
            <a:schemeClr val="bg2"/>
          </a:solidFill>
          <a:latin typeface="+mn-lt"/>
          <a:ea typeface="+mn-ea"/>
        </a:defRPr>
      </a:lvl9pPr>
    </p:bodyStyle>
    <p:otherStyle>
      <a:defPPr>
        <a:defRPr lang="ko-KR"/>
      </a:defPPr>
      <a:lvl1pPr marL="0" algn="l" defTabSz="981314" rtl="0" eaLnBrk="1" latinLnBrk="1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1pPr>
      <a:lvl2pPr marL="490657" algn="l" defTabSz="981314" rtl="0" eaLnBrk="1" latinLnBrk="1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2pPr>
      <a:lvl3pPr marL="981314" algn="l" defTabSz="981314" rtl="0" eaLnBrk="1" latinLnBrk="1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3pPr>
      <a:lvl4pPr marL="1471968" algn="l" defTabSz="981314" rtl="0" eaLnBrk="1" latinLnBrk="1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4pPr>
      <a:lvl5pPr marL="1962629" algn="l" defTabSz="981314" rtl="0" eaLnBrk="1" latinLnBrk="1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5pPr>
      <a:lvl6pPr marL="2453294" algn="l" defTabSz="981314" rtl="0" eaLnBrk="1" latinLnBrk="1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6pPr>
      <a:lvl7pPr marL="2943936" algn="l" defTabSz="981314" rtl="0" eaLnBrk="1" latinLnBrk="1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7pPr>
      <a:lvl8pPr marL="3434608" algn="l" defTabSz="981314" rtl="0" eaLnBrk="1" latinLnBrk="1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8pPr>
      <a:lvl9pPr marL="3925257" algn="l" defTabSz="981314" rtl="0" eaLnBrk="1" latinLnBrk="1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03170" name="Picture 2" descr="blue"/>
          <p:cNvPicPr>
            <a:picLocks noChangeAspect="1" noChangeArrowheads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xmlns=""/>
              </a:ext>
            </a:extLst>
          </a:blip>
          <a:srcRect/>
          <a:stretch>
            <a:fillRect/>
          </a:stretch>
        </p:blipFill>
        <p:spPr bwMode="auto">
          <a:xfrm>
            <a:off x="0" y="111"/>
            <a:ext cx="10668000" cy="1152525"/>
          </a:xfrm>
          <a:prstGeom prst="rect">
            <a:avLst/>
          </a:prstGeom>
          <a:noFill/>
        </p:spPr>
      </p:pic>
      <p:sp>
        <p:nvSpPr>
          <p:cNvPr id="903171" name="Rectangle 3"/>
          <p:cNvSpPr>
            <a:spLocks noChangeArrowheads="1"/>
          </p:cNvSpPr>
          <p:nvPr/>
        </p:nvSpPr>
        <p:spPr bwMode="auto">
          <a:xfrm>
            <a:off x="0" y="7104062"/>
            <a:ext cx="10668000" cy="336551"/>
          </a:xfrm>
          <a:prstGeom prst="rect">
            <a:avLst/>
          </a:prstGeom>
          <a:solidFill>
            <a:srgbClr val="B2B2B2"/>
          </a:solidFill>
          <a:ln w="9525">
            <a:noFill/>
            <a:miter lim="800000"/>
            <a:headEnd/>
            <a:tailEnd/>
          </a:ln>
          <a:effectLst/>
        </p:spPr>
        <p:txBody>
          <a:bodyPr wrap="none" lIns="90893" tIns="45454" rIns="90893" bIns="45454" anchor="ctr"/>
          <a:lstStyle/>
          <a:p>
            <a:endParaRPr lang="ko-KR" altLang="en-US"/>
          </a:p>
        </p:txBody>
      </p:sp>
      <p:grpSp>
        <p:nvGrpSpPr>
          <p:cNvPr id="903172" name="Group 4"/>
          <p:cNvGrpSpPr>
            <a:grpSpLocks/>
          </p:cNvGrpSpPr>
          <p:nvPr/>
        </p:nvGrpSpPr>
        <p:grpSpPr bwMode="auto">
          <a:xfrm rot="-2166924">
            <a:off x="698518" y="-3092440"/>
            <a:ext cx="11991975" cy="5667375"/>
            <a:chOff x="266" y="453"/>
            <a:chExt cx="6490" cy="1666"/>
          </a:xfrm>
        </p:grpSpPr>
        <p:sp>
          <p:nvSpPr>
            <p:cNvPr id="903173" name="Freeform 5"/>
            <p:cNvSpPr>
              <a:spLocks/>
            </p:cNvSpPr>
            <p:nvPr userDrawn="1"/>
          </p:nvSpPr>
          <p:spPr bwMode="auto">
            <a:xfrm>
              <a:off x="266" y="570"/>
              <a:ext cx="4772" cy="1549"/>
            </a:xfrm>
            <a:custGeom>
              <a:avLst/>
              <a:gdLst/>
              <a:ahLst/>
              <a:cxnLst>
                <a:cxn ang="0">
                  <a:pos x="4772" y="2929"/>
                </a:cxn>
                <a:cxn ang="0">
                  <a:pos x="4719" y="2956"/>
                </a:cxn>
                <a:cxn ang="0">
                  <a:pos x="4658" y="2985"/>
                </a:cxn>
                <a:cxn ang="0">
                  <a:pos x="4574" y="3017"/>
                </a:cxn>
                <a:cxn ang="0">
                  <a:pos x="4472" y="3048"/>
                </a:cxn>
                <a:cxn ang="0">
                  <a:pos x="4351" y="3076"/>
                </a:cxn>
                <a:cxn ang="0">
                  <a:pos x="4215" y="3093"/>
                </a:cxn>
                <a:cxn ang="0">
                  <a:pos x="4141" y="3097"/>
                </a:cxn>
                <a:cxn ang="0">
                  <a:pos x="4065" y="3097"/>
                </a:cxn>
                <a:cxn ang="0">
                  <a:pos x="3984" y="3092"/>
                </a:cxn>
                <a:cxn ang="0">
                  <a:pos x="3902" y="3082"/>
                </a:cxn>
                <a:cxn ang="0">
                  <a:pos x="3818" y="3066"/>
                </a:cxn>
                <a:cxn ang="0">
                  <a:pos x="3730" y="3045"/>
                </a:cxn>
                <a:cxn ang="0">
                  <a:pos x="3640" y="3016"/>
                </a:cxn>
                <a:cxn ang="0">
                  <a:pos x="3548" y="2980"/>
                </a:cxn>
                <a:cxn ang="0">
                  <a:pos x="3455" y="2937"/>
                </a:cxn>
                <a:cxn ang="0">
                  <a:pos x="3361" y="2885"/>
                </a:cxn>
                <a:cxn ang="0">
                  <a:pos x="3265" y="2824"/>
                </a:cxn>
                <a:cxn ang="0">
                  <a:pos x="3169" y="2754"/>
                </a:cxn>
                <a:cxn ang="0">
                  <a:pos x="3072" y="2673"/>
                </a:cxn>
                <a:cxn ang="0">
                  <a:pos x="2974" y="2583"/>
                </a:cxn>
                <a:cxn ang="0">
                  <a:pos x="2876" y="2481"/>
                </a:cxn>
                <a:cxn ang="0">
                  <a:pos x="2778" y="2367"/>
                </a:cxn>
                <a:cxn ang="0">
                  <a:pos x="2681" y="2241"/>
                </a:cxn>
                <a:cxn ang="0">
                  <a:pos x="2583" y="2102"/>
                </a:cxn>
                <a:cxn ang="0">
                  <a:pos x="2488" y="1960"/>
                </a:cxn>
                <a:cxn ang="0">
                  <a:pos x="2303" y="1695"/>
                </a:cxn>
                <a:cxn ang="0">
                  <a:pos x="2125" y="1456"/>
                </a:cxn>
                <a:cxn ang="0">
                  <a:pos x="1953" y="1240"/>
                </a:cxn>
                <a:cxn ang="0">
                  <a:pos x="1788" y="1046"/>
                </a:cxn>
                <a:cxn ang="0">
                  <a:pos x="1628" y="873"/>
                </a:cxn>
                <a:cxn ang="0">
                  <a:pos x="1471" y="720"/>
                </a:cxn>
                <a:cxn ang="0">
                  <a:pos x="1317" y="584"/>
                </a:cxn>
                <a:cxn ang="0">
                  <a:pos x="1166" y="466"/>
                </a:cxn>
                <a:cxn ang="0">
                  <a:pos x="1014" y="365"/>
                </a:cxn>
                <a:cxn ang="0">
                  <a:pos x="865" y="277"/>
                </a:cxn>
                <a:cxn ang="0">
                  <a:pos x="713" y="203"/>
                </a:cxn>
                <a:cxn ang="0">
                  <a:pos x="560" y="140"/>
                </a:cxn>
                <a:cxn ang="0">
                  <a:pos x="405" y="90"/>
                </a:cxn>
                <a:cxn ang="0">
                  <a:pos x="247" y="48"/>
                </a:cxn>
                <a:cxn ang="0">
                  <a:pos x="84" y="14"/>
                </a:cxn>
              </a:cxnLst>
              <a:rect l="0" t="0" r="r" b="b"/>
              <a:pathLst>
                <a:path w="4772" h="3097">
                  <a:moveTo>
                    <a:pt x="4772" y="2929"/>
                  </a:moveTo>
                  <a:lnTo>
                    <a:pt x="4772" y="2929"/>
                  </a:lnTo>
                  <a:lnTo>
                    <a:pt x="4758" y="2937"/>
                  </a:lnTo>
                  <a:lnTo>
                    <a:pt x="4719" y="2956"/>
                  </a:lnTo>
                  <a:lnTo>
                    <a:pt x="4691" y="2971"/>
                  </a:lnTo>
                  <a:lnTo>
                    <a:pt x="4658" y="2985"/>
                  </a:lnTo>
                  <a:lnTo>
                    <a:pt x="4619" y="3001"/>
                  </a:lnTo>
                  <a:lnTo>
                    <a:pt x="4574" y="3017"/>
                  </a:lnTo>
                  <a:lnTo>
                    <a:pt x="4526" y="3034"/>
                  </a:lnTo>
                  <a:lnTo>
                    <a:pt x="4472" y="3048"/>
                  </a:lnTo>
                  <a:lnTo>
                    <a:pt x="4413" y="3063"/>
                  </a:lnTo>
                  <a:lnTo>
                    <a:pt x="4351" y="3076"/>
                  </a:lnTo>
                  <a:lnTo>
                    <a:pt x="4286" y="3085"/>
                  </a:lnTo>
                  <a:lnTo>
                    <a:pt x="4215" y="3093"/>
                  </a:lnTo>
                  <a:lnTo>
                    <a:pt x="4179" y="3095"/>
                  </a:lnTo>
                  <a:lnTo>
                    <a:pt x="4141" y="3097"/>
                  </a:lnTo>
                  <a:lnTo>
                    <a:pt x="4104" y="3097"/>
                  </a:lnTo>
                  <a:lnTo>
                    <a:pt x="4065" y="3097"/>
                  </a:lnTo>
                  <a:lnTo>
                    <a:pt x="4025" y="3095"/>
                  </a:lnTo>
                  <a:lnTo>
                    <a:pt x="3984" y="3092"/>
                  </a:lnTo>
                  <a:lnTo>
                    <a:pt x="3944" y="3087"/>
                  </a:lnTo>
                  <a:lnTo>
                    <a:pt x="3902" y="3082"/>
                  </a:lnTo>
                  <a:lnTo>
                    <a:pt x="3859" y="3076"/>
                  </a:lnTo>
                  <a:lnTo>
                    <a:pt x="3818" y="3066"/>
                  </a:lnTo>
                  <a:lnTo>
                    <a:pt x="3773" y="3056"/>
                  </a:lnTo>
                  <a:lnTo>
                    <a:pt x="3730" y="3045"/>
                  </a:lnTo>
                  <a:lnTo>
                    <a:pt x="3684" y="3032"/>
                  </a:lnTo>
                  <a:lnTo>
                    <a:pt x="3640" y="3016"/>
                  </a:lnTo>
                  <a:lnTo>
                    <a:pt x="3594" y="3000"/>
                  </a:lnTo>
                  <a:lnTo>
                    <a:pt x="3548" y="2980"/>
                  </a:lnTo>
                  <a:lnTo>
                    <a:pt x="3503" y="2959"/>
                  </a:lnTo>
                  <a:lnTo>
                    <a:pt x="3455" y="2937"/>
                  </a:lnTo>
                  <a:lnTo>
                    <a:pt x="3408" y="2912"/>
                  </a:lnTo>
                  <a:lnTo>
                    <a:pt x="3361" y="2885"/>
                  </a:lnTo>
                  <a:lnTo>
                    <a:pt x="3314" y="2856"/>
                  </a:lnTo>
                  <a:lnTo>
                    <a:pt x="3265" y="2824"/>
                  </a:lnTo>
                  <a:lnTo>
                    <a:pt x="3218" y="2790"/>
                  </a:lnTo>
                  <a:lnTo>
                    <a:pt x="3169" y="2754"/>
                  </a:lnTo>
                  <a:lnTo>
                    <a:pt x="3121" y="2715"/>
                  </a:lnTo>
                  <a:lnTo>
                    <a:pt x="3072" y="2673"/>
                  </a:lnTo>
                  <a:lnTo>
                    <a:pt x="3024" y="2630"/>
                  </a:lnTo>
                  <a:lnTo>
                    <a:pt x="2974" y="2583"/>
                  </a:lnTo>
                  <a:lnTo>
                    <a:pt x="2925" y="2533"/>
                  </a:lnTo>
                  <a:lnTo>
                    <a:pt x="2876" y="2481"/>
                  </a:lnTo>
                  <a:lnTo>
                    <a:pt x="2828" y="2425"/>
                  </a:lnTo>
                  <a:lnTo>
                    <a:pt x="2778" y="2367"/>
                  </a:lnTo>
                  <a:lnTo>
                    <a:pt x="2729" y="2305"/>
                  </a:lnTo>
                  <a:lnTo>
                    <a:pt x="2681" y="2241"/>
                  </a:lnTo>
                  <a:lnTo>
                    <a:pt x="2632" y="2173"/>
                  </a:lnTo>
                  <a:lnTo>
                    <a:pt x="2583" y="2102"/>
                  </a:lnTo>
                  <a:lnTo>
                    <a:pt x="2583" y="2102"/>
                  </a:lnTo>
                  <a:lnTo>
                    <a:pt x="2488" y="1960"/>
                  </a:lnTo>
                  <a:lnTo>
                    <a:pt x="2395" y="1824"/>
                  </a:lnTo>
                  <a:lnTo>
                    <a:pt x="2303" y="1695"/>
                  </a:lnTo>
                  <a:lnTo>
                    <a:pt x="2213" y="1572"/>
                  </a:lnTo>
                  <a:lnTo>
                    <a:pt x="2125" y="1456"/>
                  </a:lnTo>
                  <a:lnTo>
                    <a:pt x="2038" y="1345"/>
                  </a:lnTo>
                  <a:lnTo>
                    <a:pt x="1953" y="1240"/>
                  </a:lnTo>
                  <a:lnTo>
                    <a:pt x="1870" y="1140"/>
                  </a:lnTo>
                  <a:lnTo>
                    <a:pt x="1788" y="1046"/>
                  </a:lnTo>
                  <a:lnTo>
                    <a:pt x="1707" y="957"/>
                  </a:lnTo>
                  <a:lnTo>
                    <a:pt x="1628" y="873"/>
                  </a:lnTo>
                  <a:lnTo>
                    <a:pt x="1549" y="794"/>
                  </a:lnTo>
                  <a:lnTo>
                    <a:pt x="1471" y="720"/>
                  </a:lnTo>
                  <a:lnTo>
                    <a:pt x="1394" y="649"/>
                  </a:lnTo>
                  <a:lnTo>
                    <a:pt x="1317" y="584"/>
                  </a:lnTo>
                  <a:lnTo>
                    <a:pt x="1241" y="523"/>
                  </a:lnTo>
                  <a:lnTo>
                    <a:pt x="1166" y="466"/>
                  </a:lnTo>
                  <a:lnTo>
                    <a:pt x="1089" y="413"/>
                  </a:lnTo>
                  <a:lnTo>
                    <a:pt x="1014" y="365"/>
                  </a:lnTo>
                  <a:lnTo>
                    <a:pt x="940" y="319"/>
                  </a:lnTo>
                  <a:lnTo>
                    <a:pt x="865" y="277"/>
                  </a:lnTo>
                  <a:lnTo>
                    <a:pt x="790" y="239"/>
                  </a:lnTo>
                  <a:lnTo>
                    <a:pt x="713" y="203"/>
                  </a:lnTo>
                  <a:lnTo>
                    <a:pt x="637" y="171"/>
                  </a:lnTo>
                  <a:lnTo>
                    <a:pt x="560" y="140"/>
                  </a:lnTo>
                  <a:lnTo>
                    <a:pt x="484" y="114"/>
                  </a:lnTo>
                  <a:lnTo>
                    <a:pt x="405" y="90"/>
                  </a:lnTo>
                  <a:lnTo>
                    <a:pt x="327" y="67"/>
                  </a:lnTo>
                  <a:lnTo>
                    <a:pt x="247" y="48"/>
                  </a:lnTo>
                  <a:lnTo>
                    <a:pt x="166" y="30"/>
                  </a:lnTo>
                  <a:lnTo>
                    <a:pt x="84" y="14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903174" name="Freeform 6"/>
            <p:cNvSpPr>
              <a:spLocks/>
            </p:cNvSpPr>
            <p:nvPr userDrawn="1"/>
          </p:nvSpPr>
          <p:spPr bwMode="auto">
            <a:xfrm>
              <a:off x="275" y="591"/>
              <a:ext cx="4814" cy="1515"/>
            </a:xfrm>
            <a:custGeom>
              <a:avLst/>
              <a:gdLst/>
              <a:ahLst/>
              <a:cxnLst>
                <a:cxn ang="0">
                  <a:pos x="4814" y="2845"/>
                </a:cxn>
                <a:cxn ang="0">
                  <a:pos x="4763" y="2874"/>
                </a:cxn>
                <a:cxn ang="0">
                  <a:pos x="4701" y="2904"/>
                </a:cxn>
                <a:cxn ang="0">
                  <a:pos x="4618" y="2938"/>
                </a:cxn>
                <a:cxn ang="0">
                  <a:pos x="4517" y="2972"/>
                </a:cxn>
                <a:cxn ang="0">
                  <a:pos x="4396" y="3001"/>
                </a:cxn>
                <a:cxn ang="0">
                  <a:pos x="4260" y="3021"/>
                </a:cxn>
                <a:cxn ang="0">
                  <a:pos x="4186" y="3027"/>
                </a:cxn>
                <a:cxn ang="0">
                  <a:pos x="4110" y="3029"/>
                </a:cxn>
                <a:cxn ang="0">
                  <a:pos x="4031" y="3025"/>
                </a:cxn>
                <a:cxn ang="0">
                  <a:pos x="3948" y="3016"/>
                </a:cxn>
                <a:cxn ang="0">
                  <a:pos x="3863" y="3003"/>
                </a:cxn>
                <a:cxn ang="0">
                  <a:pos x="3774" y="2983"/>
                </a:cxn>
                <a:cxn ang="0">
                  <a:pos x="3684" y="2956"/>
                </a:cxn>
                <a:cxn ang="0">
                  <a:pos x="3592" y="2922"/>
                </a:cxn>
                <a:cxn ang="0">
                  <a:pos x="3499" y="2880"/>
                </a:cxn>
                <a:cxn ang="0">
                  <a:pos x="3403" y="2830"/>
                </a:cxn>
                <a:cxn ang="0">
                  <a:pos x="3308" y="2770"/>
                </a:cxn>
                <a:cxn ang="0">
                  <a:pos x="3209" y="2703"/>
                </a:cxn>
                <a:cxn ang="0">
                  <a:pos x="3110" y="2623"/>
                </a:cxn>
                <a:cxn ang="0">
                  <a:pos x="3012" y="2535"/>
                </a:cxn>
                <a:cxn ang="0">
                  <a:pos x="2913" y="2433"/>
                </a:cxn>
                <a:cxn ang="0">
                  <a:pos x="2813" y="2321"/>
                </a:cxn>
                <a:cxn ang="0">
                  <a:pos x="2713" y="2197"/>
                </a:cxn>
                <a:cxn ang="0">
                  <a:pos x="2615" y="2058"/>
                </a:cxn>
                <a:cxn ang="0">
                  <a:pos x="2516" y="1918"/>
                </a:cxn>
                <a:cxn ang="0">
                  <a:pos x="2327" y="1656"/>
                </a:cxn>
                <a:cxn ang="0">
                  <a:pos x="2145" y="1419"/>
                </a:cxn>
                <a:cxn ang="0">
                  <a:pos x="1972" y="1206"/>
                </a:cxn>
                <a:cxn ang="0">
                  <a:pos x="1802" y="1014"/>
                </a:cxn>
                <a:cxn ang="0">
                  <a:pos x="1640" y="842"/>
                </a:cxn>
                <a:cxn ang="0">
                  <a:pos x="1480" y="692"/>
                </a:cxn>
                <a:cxn ang="0">
                  <a:pos x="1325" y="560"/>
                </a:cxn>
                <a:cxn ang="0">
                  <a:pos x="1172" y="444"/>
                </a:cxn>
                <a:cxn ang="0">
                  <a:pos x="1019" y="343"/>
                </a:cxn>
                <a:cxn ang="0">
                  <a:pos x="868" y="260"/>
                </a:cxn>
                <a:cxn ang="0">
                  <a:pos x="715" y="188"/>
                </a:cxn>
                <a:cxn ang="0">
                  <a:pos x="563" y="129"/>
                </a:cxn>
                <a:cxn ang="0">
                  <a:pos x="406" y="80"/>
                </a:cxn>
                <a:cxn ang="0">
                  <a:pos x="247" y="42"/>
                </a:cxn>
                <a:cxn ang="0">
                  <a:pos x="84" y="11"/>
                </a:cxn>
              </a:cxnLst>
              <a:rect l="0" t="0" r="r" b="b"/>
              <a:pathLst>
                <a:path w="4814" h="3029">
                  <a:moveTo>
                    <a:pt x="4814" y="2845"/>
                  </a:moveTo>
                  <a:lnTo>
                    <a:pt x="4814" y="2845"/>
                  </a:lnTo>
                  <a:lnTo>
                    <a:pt x="4801" y="2853"/>
                  </a:lnTo>
                  <a:lnTo>
                    <a:pt x="4763" y="2874"/>
                  </a:lnTo>
                  <a:lnTo>
                    <a:pt x="4735" y="2888"/>
                  </a:lnTo>
                  <a:lnTo>
                    <a:pt x="4701" y="2904"/>
                  </a:lnTo>
                  <a:lnTo>
                    <a:pt x="4663" y="2921"/>
                  </a:lnTo>
                  <a:lnTo>
                    <a:pt x="4618" y="2938"/>
                  </a:lnTo>
                  <a:lnTo>
                    <a:pt x="4570" y="2954"/>
                  </a:lnTo>
                  <a:lnTo>
                    <a:pt x="4517" y="2972"/>
                  </a:lnTo>
                  <a:lnTo>
                    <a:pt x="4459" y="2987"/>
                  </a:lnTo>
                  <a:lnTo>
                    <a:pt x="4396" y="3001"/>
                  </a:lnTo>
                  <a:lnTo>
                    <a:pt x="4331" y="3013"/>
                  </a:lnTo>
                  <a:lnTo>
                    <a:pt x="4260" y="3021"/>
                  </a:lnTo>
                  <a:lnTo>
                    <a:pt x="4224" y="3024"/>
                  </a:lnTo>
                  <a:lnTo>
                    <a:pt x="4186" y="3027"/>
                  </a:lnTo>
                  <a:lnTo>
                    <a:pt x="4149" y="3027"/>
                  </a:lnTo>
                  <a:lnTo>
                    <a:pt x="4110" y="3029"/>
                  </a:lnTo>
                  <a:lnTo>
                    <a:pt x="4071" y="3027"/>
                  </a:lnTo>
                  <a:lnTo>
                    <a:pt x="4031" y="3025"/>
                  </a:lnTo>
                  <a:lnTo>
                    <a:pt x="3989" y="3021"/>
                  </a:lnTo>
                  <a:lnTo>
                    <a:pt x="3948" y="3016"/>
                  </a:lnTo>
                  <a:lnTo>
                    <a:pt x="3906" y="3011"/>
                  </a:lnTo>
                  <a:lnTo>
                    <a:pt x="3863" y="3003"/>
                  </a:lnTo>
                  <a:lnTo>
                    <a:pt x="3818" y="2993"/>
                  </a:lnTo>
                  <a:lnTo>
                    <a:pt x="3774" y="2983"/>
                  </a:lnTo>
                  <a:lnTo>
                    <a:pt x="3730" y="2971"/>
                  </a:lnTo>
                  <a:lnTo>
                    <a:pt x="3684" y="2956"/>
                  </a:lnTo>
                  <a:lnTo>
                    <a:pt x="3639" y="2940"/>
                  </a:lnTo>
                  <a:lnTo>
                    <a:pt x="3592" y="2922"/>
                  </a:lnTo>
                  <a:lnTo>
                    <a:pt x="3546" y="2903"/>
                  </a:lnTo>
                  <a:lnTo>
                    <a:pt x="3499" y="2880"/>
                  </a:lnTo>
                  <a:lnTo>
                    <a:pt x="3452" y="2856"/>
                  </a:lnTo>
                  <a:lnTo>
                    <a:pt x="3403" y="2830"/>
                  </a:lnTo>
                  <a:lnTo>
                    <a:pt x="3356" y="2801"/>
                  </a:lnTo>
                  <a:lnTo>
                    <a:pt x="3308" y="2770"/>
                  </a:lnTo>
                  <a:lnTo>
                    <a:pt x="3259" y="2738"/>
                  </a:lnTo>
                  <a:lnTo>
                    <a:pt x="3209" y="2703"/>
                  </a:lnTo>
                  <a:lnTo>
                    <a:pt x="3160" y="2664"/>
                  </a:lnTo>
                  <a:lnTo>
                    <a:pt x="3110" y="2623"/>
                  </a:lnTo>
                  <a:lnTo>
                    <a:pt x="3062" y="2580"/>
                  </a:lnTo>
                  <a:lnTo>
                    <a:pt x="3012" y="2535"/>
                  </a:lnTo>
                  <a:lnTo>
                    <a:pt x="2962" y="2485"/>
                  </a:lnTo>
                  <a:lnTo>
                    <a:pt x="2913" y="2433"/>
                  </a:lnTo>
                  <a:lnTo>
                    <a:pt x="2863" y="2378"/>
                  </a:lnTo>
                  <a:lnTo>
                    <a:pt x="2813" y="2321"/>
                  </a:lnTo>
                  <a:lnTo>
                    <a:pt x="2763" y="2260"/>
                  </a:lnTo>
                  <a:lnTo>
                    <a:pt x="2713" y="2197"/>
                  </a:lnTo>
                  <a:lnTo>
                    <a:pt x="2663" y="2129"/>
                  </a:lnTo>
                  <a:lnTo>
                    <a:pt x="2615" y="2058"/>
                  </a:lnTo>
                  <a:lnTo>
                    <a:pt x="2615" y="2058"/>
                  </a:lnTo>
                  <a:lnTo>
                    <a:pt x="2516" y="1918"/>
                  </a:lnTo>
                  <a:lnTo>
                    <a:pt x="2420" y="1784"/>
                  </a:lnTo>
                  <a:lnTo>
                    <a:pt x="2327" y="1656"/>
                  </a:lnTo>
                  <a:lnTo>
                    <a:pt x="2236" y="1535"/>
                  </a:lnTo>
                  <a:lnTo>
                    <a:pt x="2145" y="1419"/>
                  </a:lnTo>
                  <a:lnTo>
                    <a:pt x="2058" y="1309"/>
                  </a:lnTo>
                  <a:lnTo>
                    <a:pt x="1972" y="1206"/>
                  </a:lnTo>
                  <a:lnTo>
                    <a:pt x="1887" y="1107"/>
                  </a:lnTo>
                  <a:lnTo>
                    <a:pt x="1802" y="1014"/>
                  </a:lnTo>
                  <a:lnTo>
                    <a:pt x="1721" y="925"/>
                  </a:lnTo>
                  <a:lnTo>
                    <a:pt x="1640" y="842"/>
                  </a:lnTo>
                  <a:lnTo>
                    <a:pt x="1559" y="765"/>
                  </a:lnTo>
                  <a:lnTo>
                    <a:pt x="1480" y="692"/>
                  </a:lnTo>
                  <a:lnTo>
                    <a:pt x="1403" y="623"/>
                  </a:lnTo>
                  <a:lnTo>
                    <a:pt x="1325" y="560"/>
                  </a:lnTo>
                  <a:lnTo>
                    <a:pt x="1248" y="499"/>
                  </a:lnTo>
                  <a:lnTo>
                    <a:pt x="1172" y="444"/>
                  </a:lnTo>
                  <a:lnTo>
                    <a:pt x="1096" y="392"/>
                  </a:lnTo>
                  <a:lnTo>
                    <a:pt x="1019" y="343"/>
                  </a:lnTo>
                  <a:lnTo>
                    <a:pt x="944" y="300"/>
                  </a:lnTo>
                  <a:lnTo>
                    <a:pt x="868" y="260"/>
                  </a:lnTo>
                  <a:lnTo>
                    <a:pt x="792" y="222"/>
                  </a:lnTo>
                  <a:lnTo>
                    <a:pt x="715" y="188"/>
                  </a:lnTo>
                  <a:lnTo>
                    <a:pt x="639" y="158"/>
                  </a:lnTo>
                  <a:lnTo>
                    <a:pt x="563" y="129"/>
                  </a:lnTo>
                  <a:lnTo>
                    <a:pt x="485" y="103"/>
                  </a:lnTo>
                  <a:lnTo>
                    <a:pt x="406" y="80"/>
                  </a:lnTo>
                  <a:lnTo>
                    <a:pt x="327" y="61"/>
                  </a:lnTo>
                  <a:lnTo>
                    <a:pt x="247" y="42"/>
                  </a:lnTo>
                  <a:lnTo>
                    <a:pt x="165" y="25"/>
                  </a:lnTo>
                  <a:lnTo>
                    <a:pt x="84" y="11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903175" name="Freeform 7"/>
            <p:cNvSpPr>
              <a:spLocks/>
            </p:cNvSpPr>
            <p:nvPr userDrawn="1"/>
          </p:nvSpPr>
          <p:spPr bwMode="auto">
            <a:xfrm>
              <a:off x="284" y="611"/>
              <a:ext cx="4856" cy="1481"/>
            </a:xfrm>
            <a:custGeom>
              <a:avLst/>
              <a:gdLst/>
              <a:ahLst/>
              <a:cxnLst>
                <a:cxn ang="0">
                  <a:pos x="4856" y="2763"/>
                </a:cxn>
                <a:cxn ang="0">
                  <a:pos x="4805" y="2793"/>
                </a:cxn>
                <a:cxn ang="0">
                  <a:pos x="4745" y="2824"/>
                </a:cxn>
                <a:cxn ang="0">
                  <a:pos x="4662" y="2860"/>
                </a:cxn>
                <a:cxn ang="0">
                  <a:pos x="4561" y="2897"/>
                </a:cxn>
                <a:cxn ang="0">
                  <a:pos x="4441" y="2927"/>
                </a:cxn>
                <a:cxn ang="0">
                  <a:pos x="4305" y="2952"/>
                </a:cxn>
                <a:cxn ang="0">
                  <a:pos x="4232" y="2958"/>
                </a:cxn>
                <a:cxn ang="0">
                  <a:pos x="4155" y="2961"/>
                </a:cxn>
                <a:cxn ang="0">
                  <a:pos x="4076" y="2960"/>
                </a:cxn>
                <a:cxn ang="0">
                  <a:pos x="3993" y="2953"/>
                </a:cxn>
                <a:cxn ang="0">
                  <a:pos x="3907" y="2940"/>
                </a:cxn>
                <a:cxn ang="0">
                  <a:pos x="3819" y="2923"/>
                </a:cxn>
                <a:cxn ang="0">
                  <a:pos x="3729" y="2897"/>
                </a:cxn>
                <a:cxn ang="0">
                  <a:pos x="3636" y="2864"/>
                </a:cxn>
                <a:cxn ang="0">
                  <a:pos x="3541" y="2824"/>
                </a:cxn>
                <a:cxn ang="0">
                  <a:pos x="3446" y="2776"/>
                </a:cxn>
                <a:cxn ang="0">
                  <a:pos x="3348" y="2719"/>
                </a:cxn>
                <a:cxn ang="0">
                  <a:pos x="3250" y="2651"/>
                </a:cxn>
                <a:cxn ang="0">
                  <a:pos x="3150" y="2574"/>
                </a:cxn>
                <a:cxn ang="0">
                  <a:pos x="3050" y="2487"/>
                </a:cxn>
                <a:cxn ang="0">
                  <a:pos x="2949" y="2388"/>
                </a:cxn>
                <a:cxn ang="0">
                  <a:pos x="2847" y="2277"/>
                </a:cxn>
                <a:cxn ang="0">
                  <a:pos x="2746" y="2154"/>
                </a:cxn>
                <a:cxn ang="0">
                  <a:pos x="2645" y="2018"/>
                </a:cxn>
                <a:cxn ang="0">
                  <a:pos x="2545" y="1878"/>
                </a:cxn>
                <a:cxn ang="0">
                  <a:pos x="2352" y="1618"/>
                </a:cxn>
                <a:cxn ang="0">
                  <a:pos x="2167" y="1384"/>
                </a:cxn>
                <a:cxn ang="0">
                  <a:pos x="1989" y="1172"/>
                </a:cxn>
                <a:cxn ang="0">
                  <a:pos x="1818" y="983"/>
                </a:cxn>
                <a:cxn ang="0">
                  <a:pos x="1652" y="815"/>
                </a:cxn>
                <a:cxn ang="0">
                  <a:pos x="1491" y="667"/>
                </a:cxn>
                <a:cxn ang="0">
                  <a:pos x="1334" y="536"/>
                </a:cxn>
                <a:cxn ang="0">
                  <a:pos x="1178" y="423"/>
                </a:cxn>
                <a:cxn ang="0">
                  <a:pos x="1024" y="326"/>
                </a:cxn>
                <a:cxn ang="0">
                  <a:pos x="872" y="245"/>
                </a:cxn>
                <a:cxn ang="0">
                  <a:pos x="719" y="176"/>
                </a:cxn>
                <a:cxn ang="0">
                  <a:pos x="565" y="119"/>
                </a:cxn>
                <a:cxn ang="0">
                  <a:pos x="408" y="74"/>
                </a:cxn>
                <a:cxn ang="0">
                  <a:pos x="248" y="39"/>
                </a:cxn>
                <a:cxn ang="0">
                  <a:pos x="83" y="11"/>
                </a:cxn>
              </a:cxnLst>
              <a:rect l="0" t="0" r="r" b="b"/>
              <a:pathLst>
                <a:path w="4856" h="2961">
                  <a:moveTo>
                    <a:pt x="4856" y="2763"/>
                  </a:moveTo>
                  <a:lnTo>
                    <a:pt x="4856" y="2763"/>
                  </a:lnTo>
                  <a:lnTo>
                    <a:pt x="4844" y="2771"/>
                  </a:lnTo>
                  <a:lnTo>
                    <a:pt x="4805" y="2793"/>
                  </a:lnTo>
                  <a:lnTo>
                    <a:pt x="4777" y="2808"/>
                  </a:lnTo>
                  <a:lnTo>
                    <a:pt x="4745" y="2824"/>
                  </a:lnTo>
                  <a:lnTo>
                    <a:pt x="4706" y="2842"/>
                  </a:lnTo>
                  <a:lnTo>
                    <a:pt x="4662" y="2860"/>
                  </a:lnTo>
                  <a:lnTo>
                    <a:pt x="4613" y="2879"/>
                  </a:lnTo>
                  <a:lnTo>
                    <a:pt x="4561" y="2897"/>
                  </a:lnTo>
                  <a:lnTo>
                    <a:pt x="4504" y="2913"/>
                  </a:lnTo>
                  <a:lnTo>
                    <a:pt x="4441" y="2927"/>
                  </a:lnTo>
                  <a:lnTo>
                    <a:pt x="4375" y="2940"/>
                  </a:lnTo>
                  <a:lnTo>
                    <a:pt x="4305" y="2952"/>
                  </a:lnTo>
                  <a:lnTo>
                    <a:pt x="4269" y="2955"/>
                  </a:lnTo>
                  <a:lnTo>
                    <a:pt x="4232" y="2958"/>
                  </a:lnTo>
                  <a:lnTo>
                    <a:pt x="4194" y="2960"/>
                  </a:lnTo>
                  <a:lnTo>
                    <a:pt x="4155" y="2961"/>
                  </a:lnTo>
                  <a:lnTo>
                    <a:pt x="4116" y="2961"/>
                  </a:lnTo>
                  <a:lnTo>
                    <a:pt x="4076" y="2960"/>
                  </a:lnTo>
                  <a:lnTo>
                    <a:pt x="4034" y="2956"/>
                  </a:lnTo>
                  <a:lnTo>
                    <a:pt x="3993" y="2953"/>
                  </a:lnTo>
                  <a:lnTo>
                    <a:pt x="3950" y="2947"/>
                  </a:lnTo>
                  <a:lnTo>
                    <a:pt x="3907" y="2940"/>
                  </a:lnTo>
                  <a:lnTo>
                    <a:pt x="3864" y="2932"/>
                  </a:lnTo>
                  <a:lnTo>
                    <a:pt x="3819" y="2923"/>
                  </a:lnTo>
                  <a:lnTo>
                    <a:pt x="3773" y="2911"/>
                  </a:lnTo>
                  <a:lnTo>
                    <a:pt x="3729" y="2897"/>
                  </a:lnTo>
                  <a:lnTo>
                    <a:pt x="3683" y="2882"/>
                  </a:lnTo>
                  <a:lnTo>
                    <a:pt x="3636" y="2864"/>
                  </a:lnTo>
                  <a:lnTo>
                    <a:pt x="3589" y="2845"/>
                  </a:lnTo>
                  <a:lnTo>
                    <a:pt x="3541" y="2824"/>
                  </a:lnTo>
                  <a:lnTo>
                    <a:pt x="3494" y="2801"/>
                  </a:lnTo>
                  <a:lnTo>
                    <a:pt x="3446" y="2776"/>
                  </a:lnTo>
                  <a:lnTo>
                    <a:pt x="3397" y="2748"/>
                  </a:lnTo>
                  <a:lnTo>
                    <a:pt x="3348" y="2719"/>
                  </a:lnTo>
                  <a:lnTo>
                    <a:pt x="3299" y="2687"/>
                  </a:lnTo>
                  <a:lnTo>
                    <a:pt x="3250" y="2651"/>
                  </a:lnTo>
                  <a:lnTo>
                    <a:pt x="3200" y="2614"/>
                  </a:lnTo>
                  <a:lnTo>
                    <a:pt x="3150" y="2574"/>
                  </a:lnTo>
                  <a:lnTo>
                    <a:pt x="3100" y="2532"/>
                  </a:lnTo>
                  <a:lnTo>
                    <a:pt x="3050" y="2487"/>
                  </a:lnTo>
                  <a:lnTo>
                    <a:pt x="3000" y="2438"/>
                  </a:lnTo>
                  <a:lnTo>
                    <a:pt x="2949" y="2388"/>
                  </a:lnTo>
                  <a:lnTo>
                    <a:pt x="2899" y="2333"/>
                  </a:lnTo>
                  <a:lnTo>
                    <a:pt x="2847" y="2277"/>
                  </a:lnTo>
                  <a:lnTo>
                    <a:pt x="2797" y="2217"/>
                  </a:lnTo>
                  <a:lnTo>
                    <a:pt x="2746" y="2154"/>
                  </a:lnTo>
                  <a:lnTo>
                    <a:pt x="2696" y="2088"/>
                  </a:lnTo>
                  <a:lnTo>
                    <a:pt x="2645" y="2018"/>
                  </a:lnTo>
                  <a:lnTo>
                    <a:pt x="2645" y="2018"/>
                  </a:lnTo>
                  <a:lnTo>
                    <a:pt x="2545" y="1878"/>
                  </a:lnTo>
                  <a:lnTo>
                    <a:pt x="2447" y="1745"/>
                  </a:lnTo>
                  <a:lnTo>
                    <a:pt x="2352" y="1618"/>
                  </a:lnTo>
                  <a:lnTo>
                    <a:pt x="2259" y="1498"/>
                  </a:lnTo>
                  <a:lnTo>
                    <a:pt x="2167" y="1384"/>
                  </a:lnTo>
                  <a:lnTo>
                    <a:pt x="2077" y="1276"/>
                  </a:lnTo>
                  <a:lnTo>
                    <a:pt x="1989" y="1172"/>
                  </a:lnTo>
                  <a:lnTo>
                    <a:pt x="1903" y="1075"/>
                  </a:lnTo>
                  <a:lnTo>
                    <a:pt x="1818" y="983"/>
                  </a:lnTo>
                  <a:lnTo>
                    <a:pt x="1735" y="896"/>
                  </a:lnTo>
                  <a:lnTo>
                    <a:pt x="1652" y="815"/>
                  </a:lnTo>
                  <a:lnTo>
                    <a:pt x="1571" y="738"/>
                  </a:lnTo>
                  <a:lnTo>
                    <a:pt x="1491" y="667"/>
                  </a:lnTo>
                  <a:lnTo>
                    <a:pt x="1412" y="599"/>
                  </a:lnTo>
                  <a:lnTo>
                    <a:pt x="1334" y="536"/>
                  </a:lnTo>
                  <a:lnTo>
                    <a:pt x="1256" y="478"/>
                  </a:lnTo>
                  <a:lnTo>
                    <a:pt x="1178" y="423"/>
                  </a:lnTo>
                  <a:lnTo>
                    <a:pt x="1102" y="373"/>
                  </a:lnTo>
                  <a:lnTo>
                    <a:pt x="1024" y="326"/>
                  </a:lnTo>
                  <a:lnTo>
                    <a:pt x="948" y="284"/>
                  </a:lnTo>
                  <a:lnTo>
                    <a:pt x="872" y="245"/>
                  </a:lnTo>
                  <a:lnTo>
                    <a:pt x="795" y="208"/>
                  </a:lnTo>
                  <a:lnTo>
                    <a:pt x="719" y="176"/>
                  </a:lnTo>
                  <a:lnTo>
                    <a:pt x="641" y="147"/>
                  </a:lnTo>
                  <a:lnTo>
                    <a:pt x="565" y="119"/>
                  </a:lnTo>
                  <a:lnTo>
                    <a:pt x="486" y="95"/>
                  </a:lnTo>
                  <a:lnTo>
                    <a:pt x="408" y="74"/>
                  </a:lnTo>
                  <a:lnTo>
                    <a:pt x="327" y="55"/>
                  </a:lnTo>
                  <a:lnTo>
                    <a:pt x="248" y="39"/>
                  </a:lnTo>
                  <a:lnTo>
                    <a:pt x="166" y="24"/>
                  </a:lnTo>
                  <a:lnTo>
                    <a:pt x="83" y="11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903176" name="Freeform 8"/>
            <p:cNvSpPr>
              <a:spLocks/>
            </p:cNvSpPr>
            <p:nvPr userDrawn="1"/>
          </p:nvSpPr>
          <p:spPr bwMode="auto">
            <a:xfrm>
              <a:off x="293" y="633"/>
              <a:ext cx="4897" cy="1445"/>
            </a:xfrm>
            <a:custGeom>
              <a:avLst/>
              <a:gdLst/>
              <a:ahLst/>
              <a:cxnLst>
                <a:cxn ang="0">
                  <a:pos x="4897" y="2675"/>
                </a:cxn>
                <a:cxn ang="0">
                  <a:pos x="4847" y="2707"/>
                </a:cxn>
                <a:cxn ang="0">
                  <a:pos x="4788" y="2740"/>
                </a:cxn>
                <a:cxn ang="0">
                  <a:pos x="4706" y="2777"/>
                </a:cxn>
                <a:cxn ang="0">
                  <a:pos x="4604" y="2816"/>
                </a:cxn>
                <a:cxn ang="0">
                  <a:pos x="4485" y="2849"/>
                </a:cxn>
                <a:cxn ang="0">
                  <a:pos x="4350" y="2875"/>
                </a:cxn>
                <a:cxn ang="0">
                  <a:pos x="4277" y="2885"/>
                </a:cxn>
                <a:cxn ang="0">
                  <a:pos x="4200" y="2888"/>
                </a:cxn>
                <a:cxn ang="0">
                  <a:pos x="4120" y="2888"/>
                </a:cxn>
                <a:cxn ang="0">
                  <a:pos x="4036" y="2883"/>
                </a:cxn>
                <a:cxn ang="0">
                  <a:pos x="3952" y="2874"/>
                </a:cxn>
                <a:cxn ang="0">
                  <a:pos x="3863" y="2858"/>
                </a:cxn>
                <a:cxn ang="0">
                  <a:pos x="3773" y="2833"/>
                </a:cxn>
                <a:cxn ang="0">
                  <a:pos x="3680" y="2803"/>
                </a:cxn>
                <a:cxn ang="0">
                  <a:pos x="3584" y="2764"/>
                </a:cxn>
                <a:cxn ang="0">
                  <a:pos x="3488" y="2717"/>
                </a:cxn>
                <a:cxn ang="0">
                  <a:pos x="3389" y="2662"/>
                </a:cxn>
                <a:cxn ang="0">
                  <a:pos x="3290" y="2596"/>
                </a:cxn>
                <a:cxn ang="0">
                  <a:pos x="3190" y="2522"/>
                </a:cxn>
                <a:cxn ang="0">
                  <a:pos x="3087" y="2434"/>
                </a:cxn>
                <a:cxn ang="0">
                  <a:pos x="2985" y="2338"/>
                </a:cxn>
                <a:cxn ang="0">
                  <a:pos x="2881" y="2228"/>
                </a:cxn>
                <a:cxn ang="0">
                  <a:pos x="2779" y="2107"/>
                </a:cxn>
                <a:cxn ang="0">
                  <a:pos x="2676" y="1971"/>
                </a:cxn>
                <a:cxn ang="0">
                  <a:pos x="2573" y="1834"/>
                </a:cxn>
                <a:cxn ang="0">
                  <a:pos x="2376" y="1577"/>
                </a:cxn>
                <a:cxn ang="0">
                  <a:pos x="2188" y="1345"/>
                </a:cxn>
                <a:cxn ang="0">
                  <a:pos x="2007" y="1136"/>
                </a:cxn>
                <a:cxn ang="0">
                  <a:pos x="1833" y="949"/>
                </a:cxn>
                <a:cxn ang="0">
                  <a:pos x="1665" y="783"/>
                </a:cxn>
                <a:cxn ang="0">
                  <a:pos x="1501" y="637"/>
                </a:cxn>
                <a:cxn ang="0">
                  <a:pos x="1342" y="510"/>
                </a:cxn>
                <a:cxn ang="0">
                  <a:pos x="1185" y="400"/>
                </a:cxn>
                <a:cxn ang="0">
                  <a:pos x="1031" y="306"/>
                </a:cxn>
                <a:cxn ang="0">
                  <a:pos x="876" y="226"/>
                </a:cxn>
                <a:cxn ang="0">
                  <a:pos x="722" y="161"/>
                </a:cxn>
                <a:cxn ang="0">
                  <a:pos x="567" y="106"/>
                </a:cxn>
                <a:cxn ang="0">
                  <a:pos x="409" y="64"/>
                </a:cxn>
                <a:cxn ang="0">
                  <a:pos x="249" y="32"/>
                </a:cxn>
                <a:cxn ang="0">
                  <a:pos x="84" y="8"/>
                </a:cxn>
              </a:cxnLst>
              <a:rect l="0" t="0" r="r" b="b"/>
              <a:pathLst>
                <a:path w="4897" h="2890">
                  <a:moveTo>
                    <a:pt x="4897" y="2675"/>
                  </a:moveTo>
                  <a:lnTo>
                    <a:pt x="4897" y="2675"/>
                  </a:lnTo>
                  <a:lnTo>
                    <a:pt x="4885" y="2683"/>
                  </a:lnTo>
                  <a:lnTo>
                    <a:pt x="4847" y="2707"/>
                  </a:lnTo>
                  <a:lnTo>
                    <a:pt x="4820" y="2722"/>
                  </a:lnTo>
                  <a:lnTo>
                    <a:pt x="4788" y="2740"/>
                  </a:lnTo>
                  <a:lnTo>
                    <a:pt x="4749" y="2757"/>
                  </a:lnTo>
                  <a:lnTo>
                    <a:pt x="4706" y="2777"/>
                  </a:lnTo>
                  <a:lnTo>
                    <a:pt x="4657" y="2796"/>
                  </a:lnTo>
                  <a:lnTo>
                    <a:pt x="4604" y="2816"/>
                  </a:lnTo>
                  <a:lnTo>
                    <a:pt x="4547" y="2833"/>
                  </a:lnTo>
                  <a:lnTo>
                    <a:pt x="4485" y="2849"/>
                  </a:lnTo>
                  <a:lnTo>
                    <a:pt x="4420" y="2864"/>
                  </a:lnTo>
                  <a:lnTo>
                    <a:pt x="4350" y="2875"/>
                  </a:lnTo>
                  <a:lnTo>
                    <a:pt x="4314" y="2880"/>
                  </a:lnTo>
                  <a:lnTo>
                    <a:pt x="4277" y="2885"/>
                  </a:lnTo>
                  <a:lnTo>
                    <a:pt x="4239" y="2887"/>
                  </a:lnTo>
                  <a:lnTo>
                    <a:pt x="4200" y="2888"/>
                  </a:lnTo>
                  <a:lnTo>
                    <a:pt x="4160" y="2890"/>
                  </a:lnTo>
                  <a:lnTo>
                    <a:pt x="4120" y="2888"/>
                  </a:lnTo>
                  <a:lnTo>
                    <a:pt x="4078" y="2887"/>
                  </a:lnTo>
                  <a:lnTo>
                    <a:pt x="4036" y="2883"/>
                  </a:lnTo>
                  <a:lnTo>
                    <a:pt x="3995" y="2880"/>
                  </a:lnTo>
                  <a:lnTo>
                    <a:pt x="3952" y="2874"/>
                  </a:lnTo>
                  <a:lnTo>
                    <a:pt x="3907" y="2866"/>
                  </a:lnTo>
                  <a:lnTo>
                    <a:pt x="3863" y="2858"/>
                  </a:lnTo>
                  <a:lnTo>
                    <a:pt x="3818" y="2846"/>
                  </a:lnTo>
                  <a:lnTo>
                    <a:pt x="3773" y="2833"/>
                  </a:lnTo>
                  <a:lnTo>
                    <a:pt x="3725" y="2819"/>
                  </a:lnTo>
                  <a:lnTo>
                    <a:pt x="3680" y="2803"/>
                  </a:lnTo>
                  <a:lnTo>
                    <a:pt x="3632" y="2785"/>
                  </a:lnTo>
                  <a:lnTo>
                    <a:pt x="3584" y="2764"/>
                  </a:lnTo>
                  <a:lnTo>
                    <a:pt x="3537" y="2743"/>
                  </a:lnTo>
                  <a:lnTo>
                    <a:pt x="3488" y="2717"/>
                  </a:lnTo>
                  <a:lnTo>
                    <a:pt x="3438" y="2691"/>
                  </a:lnTo>
                  <a:lnTo>
                    <a:pt x="3389" y="2662"/>
                  </a:lnTo>
                  <a:lnTo>
                    <a:pt x="3339" y="2630"/>
                  </a:lnTo>
                  <a:lnTo>
                    <a:pt x="3290" y="2596"/>
                  </a:lnTo>
                  <a:lnTo>
                    <a:pt x="3240" y="2560"/>
                  </a:lnTo>
                  <a:lnTo>
                    <a:pt x="3190" y="2522"/>
                  </a:lnTo>
                  <a:lnTo>
                    <a:pt x="3138" y="2480"/>
                  </a:lnTo>
                  <a:lnTo>
                    <a:pt x="3087" y="2434"/>
                  </a:lnTo>
                  <a:lnTo>
                    <a:pt x="3037" y="2388"/>
                  </a:lnTo>
                  <a:lnTo>
                    <a:pt x="2985" y="2338"/>
                  </a:lnTo>
                  <a:lnTo>
                    <a:pt x="2934" y="2284"/>
                  </a:lnTo>
                  <a:lnTo>
                    <a:pt x="2881" y="2228"/>
                  </a:lnTo>
                  <a:lnTo>
                    <a:pt x="2830" y="2168"/>
                  </a:lnTo>
                  <a:lnTo>
                    <a:pt x="2779" y="2107"/>
                  </a:lnTo>
                  <a:lnTo>
                    <a:pt x="2727" y="2040"/>
                  </a:lnTo>
                  <a:lnTo>
                    <a:pt x="2676" y="1971"/>
                  </a:lnTo>
                  <a:lnTo>
                    <a:pt x="2676" y="1971"/>
                  </a:lnTo>
                  <a:lnTo>
                    <a:pt x="2573" y="1834"/>
                  </a:lnTo>
                  <a:lnTo>
                    <a:pt x="2473" y="1701"/>
                  </a:lnTo>
                  <a:lnTo>
                    <a:pt x="2376" y="1577"/>
                  </a:lnTo>
                  <a:lnTo>
                    <a:pt x="2282" y="1458"/>
                  </a:lnTo>
                  <a:lnTo>
                    <a:pt x="2188" y="1345"/>
                  </a:lnTo>
                  <a:lnTo>
                    <a:pt x="2097" y="1238"/>
                  </a:lnTo>
                  <a:lnTo>
                    <a:pt x="2007" y="1136"/>
                  </a:lnTo>
                  <a:lnTo>
                    <a:pt x="1919" y="1039"/>
                  </a:lnTo>
                  <a:lnTo>
                    <a:pt x="1833" y="949"/>
                  </a:lnTo>
                  <a:lnTo>
                    <a:pt x="1748" y="863"/>
                  </a:lnTo>
                  <a:lnTo>
                    <a:pt x="1665" y="783"/>
                  </a:lnTo>
                  <a:lnTo>
                    <a:pt x="1583" y="708"/>
                  </a:lnTo>
                  <a:lnTo>
                    <a:pt x="1501" y="637"/>
                  </a:lnTo>
                  <a:lnTo>
                    <a:pt x="1421" y="571"/>
                  </a:lnTo>
                  <a:lnTo>
                    <a:pt x="1342" y="510"/>
                  </a:lnTo>
                  <a:lnTo>
                    <a:pt x="1264" y="453"/>
                  </a:lnTo>
                  <a:lnTo>
                    <a:pt x="1185" y="400"/>
                  </a:lnTo>
                  <a:lnTo>
                    <a:pt x="1107" y="352"/>
                  </a:lnTo>
                  <a:lnTo>
                    <a:pt x="1031" y="306"/>
                  </a:lnTo>
                  <a:lnTo>
                    <a:pt x="953" y="264"/>
                  </a:lnTo>
                  <a:lnTo>
                    <a:pt x="876" y="226"/>
                  </a:lnTo>
                  <a:lnTo>
                    <a:pt x="799" y="192"/>
                  </a:lnTo>
                  <a:lnTo>
                    <a:pt x="722" y="161"/>
                  </a:lnTo>
                  <a:lnTo>
                    <a:pt x="645" y="132"/>
                  </a:lnTo>
                  <a:lnTo>
                    <a:pt x="567" y="106"/>
                  </a:lnTo>
                  <a:lnTo>
                    <a:pt x="488" y="85"/>
                  </a:lnTo>
                  <a:lnTo>
                    <a:pt x="409" y="64"/>
                  </a:lnTo>
                  <a:lnTo>
                    <a:pt x="329" y="46"/>
                  </a:lnTo>
                  <a:lnTo>
                    <a:pt x="249" y="32"/>
                  </a:lnTo>
                  <a:lnTo>
                    <a:pt x="167" y="19"/>
                  </a:lnTo>
                  <a:lnTo>
                    <a:pt x="84" y="8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903177" name="Freeform 9"/>
            <p:cNvSpPr>
              <a:spLocks/>
            </p:cNvSpPr>
            <p:nvPr userDrawn="1"/>
          </p:nvSpPr>
          <p:spPr bwMode="auto">
            <a:xfrm>
              <a:off x="303" y="654"/>
              <a:ext cx="4937" cy="1411"/>
            </a:xfrm>
            <a:custGeom>
              <a:avLst/>
              <a:gdLst/>
              <a:ahLst/>
              <a:cxnLst>
                <a:cxn ang="0">
                  <a:pos x="4937" y="2589"/>
                </a:cxn>
                <a:cxn ang="0">
                  <a:pos x="4887" y="2622"/>
                </a:cxn>
                <a:cxn ang="0">
                  <a:pos x="4828" y="2656"/>
                </a:cxn>
                <a:cxn ang="0">
                  <a:pos x="4747" y="2696"/>
                </a:cxn>
                <a:cxn ang="0">
                  <a:pos x="4646" y="2736"/>
                </a:cxn>
                <a:cxn ang="0">
                  <a:pos x="4528" y="2774"/>
                </a:cxn>
                <a:cxn ang="0">
                  <a:pos x="4393" y="2803"/>
                </a:cxn>
                <a:cxn ang="0">
                  <a:pos x="4319" y="2812"/>
                </a:cxn>
                <a:cxn ang="0">
                  <a:pos x="4243" y="2819"/>
                </a:cxn>
                <a:cxn ang="0">
                  <a:pos x="4163" y="2820"/>
                </a:cxn>
                <a:cxn ang="0">
                  <a:pos x="4081" y="2817"/>
                </a:cxn>
                <a:cxn ang="0">
                  <a:pos x="3995" y="2807"/>
                </a:cxn>
                <a:cxn ang="0">
                  <a:pos x="3906" y="2793"/>
                </a:cxn>
                <a:cxn ang="0">
                  <a:pos x="3814" y="2772"/>
                </a:cxn>
                <a:cxn ang="0">
                  <a:pos x="3721" y="2743"/>
                </a:cxn>
                <a:cxn ang="0">
                  <a:pos x="3625" y="2706"/>
                </a:cxn>
                <a:cxn ang="0">
                  <a:pos x="3528" y="2661"/>
                </a:cxn>
                <a:cxn ang="0">
                  <a:pos x="3429" y="2607"/>
                </a:cxn>
                <a:cxn ang="0">
                  <a:pos x="3328" y="2543"/>
                </a:cxn>
                <a:cxn ang="0">
                  <a:pos x="3227" y="2470"/>
                </a:cxn>
                <a:cxn ang="0">
                  <a:pos x="3124" y="2384"/>
                </a:cxn>
                <a:cxn ang="0">
                  <a:pos x="3020" y="2289"/>
                </a:cxn>
                <a:cxn ang="0">
                  <a:pos x="2916" y="2181"/>
                </a:cxn>
                <a:cxn ang="0">
                  <a:pos x="2810" y="2061"/>
                </a:cxn>
                <a:cxn ang="0">
                  <a:pos x="2705" y="1927"/>
                </a:cxn>
                <a:cxn ang="0">
                  <a:pos x="2601" y="1792"/>
                </a:cxn>
                <a:cxn ang="0">
                  <a:pos x="2399" y="1537"/>
                </a:cxn>
                <a:cxn ang="0">
                  <a:pos x="2208" y="1307"/>
                </a:cxn>
                <a:cxn ang="0">
                  <a:pos x="2024" y="1101"/>
                </a:cxn>
                <a:cxn ang="0">
                  <a:pos x="1847" y="917"/>
                </a:cxn>
                <a:cxn ang="0">
                  <a:pos x="1677" y="754"/>
                </a:cxn>
                <a:cxn ang="0">
                  <a:pos x="1511" y="611"/>
                </a:cxn>
                <a:cxn ang="0">
                  <a:pos x="1350" y="486"/>
                </a:cxn>
                <a:cxn ang="0">
                  <a:pos x="1191" y="379"/>
                </a:cxn>
                <a:cxn ang="0">
                  <a:pos x="1034" y="287"/>
                </a:cxn>
                <a:cxn ang="0">
                  <a:pos x="879" y="211"/>
                </a:cxn>
                <a:cxn ang="0">
                  <a:pos x="723" y="148"/>
                </a:cxn>
                <a:cxn ang="0">
                  <a:pos x="568" y="96"/>
                </a:cxn>
                <a:cxn ang="0">
                  <a:pos x="410" y="58"/>
                </a:cxn>
                <a:cxn ang="0">
                  <a:pos x="249" y="27"/>
                </a:cxn>
                <a:cxn ang="0">
                  <a:pos x="85" y="8"/>
                </a:cxn>
              </a:cxnLst>
              <a:rect l="0" t="0" r="r" b="b"/>
              <a:pathLst>
                <a:path w="4937" h="2820">
                  <a:moveTo>
                    <a:pt x="4937" y="2589"/>
                  </a:moveTo>
                  <a:lnTo>
                    <a:pt x="4937" y="2589"/>
                  </a:lnTo>
                  <a:lnTo>
                    <a:pt x="4925" y="2599"/>
                  </a:lnTo>
                  <a:lnTo>
                    <a:pt x="4887" y="2622"/>
                  </a:lnTo>
                  <a:lnTo>
                    <a:pt x="4861" y="2638"/>
                  </a:lnTo>
                  <a:lnTo>
                    <a:pt x="4828" y="2656"/>
                  </a:lnTo>
                  <a:lnTo>
                    <a:pt x="4790" y="2675"/>
                  </a:lnTo>
                  <a:lnTo>
                    <a:pt x="4747" y="2696"/>
                  </a:lnTo>
                  <a:lnTo>
                    <a:pt x="4698" y="2717"/>
                  </a:lnTo>
                  <a:lnTo>
                    <a:pt x="4646" y="2736"/>
                  </a:lnTo>
                  <a:lnTo>
                    <a:pt x="4589" y="2756"/>
                  </a:lnTo>
                  <a:lnTo>
                    <a:pt x="4528" y="2774"/>
                  </a:lnTo>
                  <a:lnTo>
                    <a:pt x="4462" y="2790"/>
                  </a:lnTo>
                  <a:lnTo>
                    <a:pt x="4393" y="2803"/>
                  </a:lnTo>
                  <a:lnTo>
                    <a:pt x="4357" y="2807"/>
                  </a:lnTo>
                  <a:lnTo>
                    <a:pt x="4319" y="2812"/>
                  </a:lnTo>
                  <a:lnTo>
                    <a:pt x="4282" y="2816"/>
                  </a:lnTo>
                  <a:lnTo>
                    <a:pt x="4243" y="2819"/>
                  </a:lnTo>
                  <a:lnTo>
                    <a:pt x="4203" y="2820"/>
                  </a:lnTo>
                  <a:lnTo>
                    <a:pt x="4163" y="2820"/>
                  </a:lnTo>
                  <a:lnTo>
                    <a:pt x="4122" y="2819"/>
                  </a:lnTo>
                  <a:lnTo>
                    <a:pt x="4081" y="2817"/>
                  </a:lnTo>
                  <a:lnTo>
                    <a:pt x="4038" y="2812"/>
                  </a:lnTo>
                  <a:lnTo>
                    <a:pt x="3995" y="2807"/>
                  </a:lnTo>
                  <a:lnTo>
                    <a:pt x="3950" y="2801"/>
                  </a:lnTo>
                  <a:lnTo>
                    <a:pt x="3906" y="2793"/>
                  </a:lnTo>
                  <a:lnTo>
                    <a:pt x="3860" y="2783"/>
                  </a:lnTo>
                  <a:lnTo>
                    <a:pt x="3814" y="2772"/>
                  </a:lnTo>
                  <a:lnTo>
                    <a:pt x="3768" y="2757"/>
                  </a:lnTo>
                  <a:lnTo>
                    <a:pt x="3721" y="2743"/>
                  </a:lnTo>
                  <a:lnTo>
                    <a:pt x="3674" y="2725"/>
                  </a:lnTo>
                  <a:lnTo>
                    <a:pt x="3625" y="2706"/>
                  </a:lnTo>
                  <a:lnTo>
                    <a:pt x="3577" y="2685"/>
                  </a:lnTo>
                  <a:lnTo>
                    <a:pt x="3528" y="2661"/>
                  </a:lnTo>
                  <a:lnTo>
                    <a:pt x="3479" y="2635"/>
                  </a:lnTo>
                  <a:lnTo>
                    <a:pt x="3429" y="2607"/>
                  </a:lnTo>
                  <a:lnTo>
                    <a:pt x="3379" y="2577"/>
                  </a:lnTo>
                  <a:lnTo>
                    <a:pt x="3328" y="2543"/>
                  </a:lnTo>
                  <a:lnTo>
                    <a:pt x="3278" y="2507"/>
                  </a:lnTo>
                  <a:lnTo>
                    <a:pt x="3227" y="2470"/>
                  </a:lnTo>
                  <a:lnTo>
                    <a:pt x="3175" y="2428"/>
                  </a:lnTo>
                  <a:lnTo>
                    <a:pt x="3124" y="2384"/>
                  </a:lnTo>
                  <a:lnTo>
                    <a:pt x="3071" y="2338"/>
                  </a:lnTo>
                  <a:lnTo>
                    <a:pt x="3020" y="2289"/>
                  </a:lnTo>
                  <a:lnTo>
                    <a:pt x="2967" y="2236"/>
                  </a:lnTo>
                  <a:lnTo>
                    <a:pt x="2916" y="2181"/>
                  </a:lnTo>
                  <a:lnTo>
                    <a:pt x="2863" y="2123"/>
                  </a:lnTo>
                  <a:lnTo>
                    <a:pt x="2810" y="2061"/>
                  </a:lnTo>
                  <a:lnTo>
                    <a:pt x="2757" y="1995"/>
                  </a:lnTo>
                  <a:lnTo>
                    <a:pt x="2705" y="1927"/>
                  </a:lnTo>
                  <a:lnTo>
                    <a:pt x="2705" y="1927"/>
                  </a:lnTo>
                  <a:lnTo>
                    <a:pt x="2601" y="1792"/>
                  </a:lnTo>
                  <a:lnTo>
                    <a:pt x="2499" y="1661"/>
                  </a:lnTo>
                  <a:lnTo>
                    <a:pt x="2399" y="1537"/>
                  </a:lnTo>
                  <a:lnTo>
                    <a:pt x="2302" y="1419"/>
                  </a:lnTo>
                  <a:lnTo>
                    <a:pt x="2208" y="1307"/>
                  </a:lnTo>
                  <a:lnTo>
                    <a:pt x="2115" y="1201"/>
                  </a:lnTo>
                  <a:lnTo>
                    <a:pt x="2024" y="1101"/>
                  </a:lnTo>
                  <a:lnTo>
                    <a:pt x="1936" y="1007"/>
                  </a:lnTo>
                  <a:lnTo>
                    <a:pt x="1847" y="917"/>
                  </a:lnTo>
                  <a:lnTo>
                    <a:pt x="1761" y="833"/>
                  </a:lnTo>
                  <a:lnTo>
                    <a:pt x="1677" y="754"/>
                  </a:lnTo>
                  <a:lnTo>
                    <a:pt x="1593" y="681"/>
                  </a:lnTo>
                  <a:lnTo>
                    <a:pt x="1511" y="611"/>
                  </a:lnTo>
                  <a:lnTo>
                    <a:pt x="1430" y="547"/>
                  </a:lnTo>
                  <a:lnTo>
                    <a:pt x="1350" y="486"/>
                  </a:lnTo>
                  <a:lnTo>
                    <a:pt x="1270" y="431"/>
                  </a:lnTo>
                  <a:lnTo>
                    <a:pt x="1191" y="379"/>
                  </a:lnTo>
                  <a:lnTo>
                    <a:pt x="1112" y="331"/>
                  </a:lnTo>
                  <a:lnTo>
                    <a:pt x="1034" y="287"/>
                  </a:lnTo>
                  <a:lnTo>
                    <a:pt x="957" y="247"/>
                  </a:lnTo>
                  <a:lnTo>
                    <a:pt x="879" y="211"/>
                  </a:lnTo>
                  <a:lnTo>
                    <a:pt x="801" y="177"/>
                  </a:lnTo>
                  <a:lnTo>
                    <a:pt x="723" y="148"/>
                  </a:lnTo>
                  <a:lnTo>
                    <a:pt x="646" y="121"/>
                  </a:lnTo>
                  <a:lnTo>
                    <a:pt x="568" y="96"/>
                  </a:lnTo>
                  <a:lnTo>
                    <a:pt x="489" y="75"/>
                  </a:lnTo>
                  <a:lnTo>
                    <a:pt x="410" y="58"/>
                  </a:lnTo>
                  <a:lnTo>
                    <a:pt x="330" y="41"/>
                  </a:lnTo>
                  <a:lnTo>
                    <a:pt x="249" y="27"/>
                  </a:lnTo>
                  <a:lnTo>
                    <a:pt x="167" y="16"/>
                  </a:lnTo>
                  <a:lnTo>
                    <a:pt x="85" y="8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903178" name="Freeform 10"/>
            <p:cNvSpPr>
              <a:spLocks/>
            </p:cNvSpPr>
            <p:nvPr userDrawn="1"/>
          </p:nvSpPr>
          <p:spPr bwMode="auto">
            <a:xfrm>
              <a:off x="314" y="676"/>
              <a:ext cx="4975" cy="1375"/>
            </a:xfrm>
            <a:custGeom>
              <a:avLst/>
              <a:gdLst/>
              <a:ahLst/>
              <a:cxnLst>
                <a:cxn ang="0">
                  <a:pos x="4975" y="2501"/>
                </a:cxn>
                <a:cxn ang="0">
                  <a:pos x="4926" y="2537"/>
                </a:cxn>
                <a:cxn ang="0">
                  <a:pos x="4867" y="2571"/>
                </a:cxn>
                <a:cxn ang="0">
                  <a:pos x="4786" y="2613"/>
                </a:cxn>
                <a:cxn ang="0">
                  <a:pos x="4686" y="2656"/>
                </a:cxn>
                <a:cxn ang="0">
                  <a:pos x="4568" y="2695"/>
                </a:cxn>
                <a:cxn ang="0">
                  <a:pos x="4433" y="2727"/>
                </a:cxn>
                <a:cxn ang="0">
                  <a:pos x="4361" y="2739"/>
                </a:cxn>
                <a:cxn ang="0">
                  <a:pos x="4285" y="2747"/>
                </a:cxn>
                <a:cxn ang="0">
                  <a:pos x="4204" y="2750"/>
                </a:cxn>
                <a:cxn ang="0">
                  <a:pos x="4121" y="2748"/>
                </a:cxn>
                <a:cxn ang="0">
                  <a:pos x="4035" y="2740"/>
                </a:cxn>
                <a:cxn ang="0">
                  <a:pos x="3946" y="2727"/>
                </a:cxn>
                <a:cxn ang="0">
                  <a:pos x="3856" y="2708"/>
                </a:cxn>
                <a:cxn ang="0">
                  <a:pos x="3761" y="2680"/>
                </a:cxn>
                <a:cxn ang="0">
                  <a:pos x="3666" y="2645"/>
                </a:cxn>
                <a:cxn ang="0">
                  <a:pos x="3567" y="2603"/>
                </a:cxn>
                <a:cxn ang="0">
                  <a:pos x="3467" y="2550"/>
                </a:cxn>
                <a:cxn ang="0">
                  <a:pos x="3366" y="2488"/>
                </a:cxn>
                <a:cxn ang="0">
                  <a:pos x="3263" y="2416"/>
                </a:cxn>
                <a:cxn ang="0">
                  <a:pos x="3159" y="2333"/>
                </a:cxn>
                <a:cxn ang="0">
                  <a:pos x="3053" y="2240"/>
                </a:cxn>
                <a:cxn ang="0">
                  <a:pos x="2948" y="2133"/>
                </a:cxn>
                <a:cxn ang="0">
                  <a:pos x="2841" y="2014"/>
                </a:cxn>
                <a:cxn ang="0">
                  <a:pos x="2733" y="1883"/>
                </a:cxn>
                <a:cxn ang="0">
                  <a:pos x="2627" y="1747"/>
                </a:cxn>
                <a:cxn ang="0">
                  <a:pos x="2422" y="1495"/>
                </a:cxn>
                <a:cxn ang="0">
                  <a:pos x="2227" y="1269"/>
                </a:cxn>
                <a:cxn ang="0">
                  <a:pos x="2040" y="1066"/>
                </a:cxn>
                <a:cxn ang="0">
                  <a:pos x="1861" y="885"/>
                </a:cxn>
                <a:cxn ang="0">
                  <a:pos x="1687" y="723"/>
                </a:cxn>
                <a:cxn ang="0">
                  <a:pos x="1519" y="583"/>
                </a:cxn>
                <a:cxn ang="0">
                  <a:pos x="1357" y="462"/>
                </a:cxn>
                <a:cxn ang="0">
                  <a:pos x="1196" y="357"/>
                </a:cxn>
                <a:cxn ang="0">
                  <a:pos x="1039" y="268"/>
                </a:cxn>
                <a:cxn ang="0">
                  <a:pos x="882" y="194"/>
                </a:cxn>
                <a:cxn ang="0">
                  <a:pos x="726" y="134"/>
                </a:cxn>
                <a:cxn ang="0">
                  <a:pos x="569" y="86"/>
                </a:cxn>
                <a:cxn ang="0">
                  <a:pos x="410" y="50"/>
                </a:cxn>
                <a:cxn ang="0">
                  <a:pos x="249" y="23"/>
                </a:cxn>
                <a:cxn ang="0">
                  <a:pos x="83" y="5"/>
                </a:cxn>
              </a:cxnLst>
              <a:rect l="0" t="0" r="r" b="b"/>
              <a:pathLst>
                <a:path w="4975" h="2750">
                  <a:moveTo>
                    <a:pt x="4975" y="2501"/>
                  </a:moveTo>
                  <a:lnTo>
                    <a:pt x="4975" y="2501"/>
                  </a:lnTo>
                  <a:lnTo>
                    <a:pt x="4962" y="2511"/>
                  </a:lnTo>
                  <a:lnTo>
                    <a:pt x="4926" y="2537"/>
                  </a:lnTo>
                  <a:lnTo>
                    <a:pt x="4899" y="2553"/>
                  </a:lnTo>
                  <a:lnTo>
                    <a:pt x="4867" y="2571"/>
                  </a:lnTo>
                  <a:lnTo>
                    <a:pt x="4829" y="2592"/>
                  </a:lnTo>
                  <a:lnTo>
                    <a:pt x="4786" y="2613"/>
                  </a:lnTo>
                  <a:lnTo>
                    <a:pt x="4739" y="2635"/>
                  </a:lnTo>
                  <a:lnTo>
                    <a:pt x="4686" y="2656"/>
                  </a:lnTo>
                  <a:lnTo>
                    <a:pt x="4629" y="2676"/>
                  </a:lnTo>
                  <a:lnTo>
                    <a:pt x="4568" y="2695"/>
                  </a:lnTo>
                  <a:lnTo>
                    <a:pt x="4503" y="2713"/>
                  </a:lnTo>
                  <a:lnTo>
                    <a:pt x="4433" y="2727"/>
                  </a:lnTo>
                  <a:lnTo>
                    <a:pt x="4397" y="2734"/>
                  </a:lnTo>
                  <a:lnTo>
                    <a:pt x="4361" y="2739"/>
                  </a:lnTo>
                  <a:lnTo>
                    <a:pt x="4322" y="2743"/>
                  </a:lnTo>
                  <a:lnTo>
                    <a:pt x="4285" y="2747"/>
                  </a:lnTo>
                  <a:lnTo>
                    <a:pt x="4245" y="2748"/>
                  </a:lnTo>
                  <a:lnTo>
                    <a:pt x="4204" y="2750"/>
                  </a:lnTo>
                  <a:lnTo>
                    <a:pt x="4163" y="2750"/>
                  </a:lnTo>
                  <a:lnTo>
                    <a:pt x="4121" y="2748"/>
                  </a:lnTo>
                  <a:lnTo>
                    <a:pt x="4079" y="2745"/>
                  </a:lnTo>
                  <a:lnTo>
                    <a:pt x="4035" y="2740"/>
                  </a:lnTo>
                  <a:lnTo>
                    <a:pt x="3992" y="2735"/>
                  </a:lnTo>
                  <a:lnTo>
                    <a:pt x="3946" y="2727"/>
                  </a:lnTo>
                  <a:lnTo>
                    <a:pt x="3902" y="2719"/>
                  </a:lnTo>
                  <a:lnTo>
                    <a:pt x="3856" y="2708"/>
                  </a:lnTo>
                  <a:lnTo>
                    <a:pt x="3809" y="2695"/>
                  </a:lnTo>
                  <a:lnTo>
                    <a:pt x="3761" y="2680"/>
                  </a:lnTo>
                  <a:lnTo>
                    <a:pt x="3714" y="2664"/>
                  </a:lnTo>
                  <a:lnTo>
                    <a:pt x="3666" y="2645"/>
                  </a:lnTo>
                  <a:lnTo>
                    <a:pt x="3617" y="2626"/>
                  </a:lnTo>
                  <a:lnTo>
                    <a:pt x="3567" y="2603"/>
                  </a:lnTo>
                  <a:lnTo>
                    <a:pt x="3517" y="2577"/>
                  </a:lnTo>
                  <a:lnTo>
                    <a:pt x="3467" y="2550"/>
                  </a:lnTo>
                  <a:lnTo>
                    <a:pt x="3417" y="2521"/>
                  </a:lnTo>
                  <a:lnTo>
                    <a:pt x="3366" y="2488"/>
                  </a:lnTo>
                  <a:lnTo>
                    <a:pt x="3314" y="2453"/>
                  </a:lnTo>
                  <a:lnTo>
                    <a:pt x="3263" y="2416"/>
                  </a:lnTo>
                  <a:lnTo>
                    <a:pt x="3212" y="2375"/>
                  </a:lnTo>
                  <a:lnTo>
                    <a:pt x="3159" y="2333"/>
                  </a:lnTo>
                  <a:lnTo>
                    <a:pt x="3106" y="2288"/>
                  </a:lnTo>
                  <a:lnTo>
                    <a:pt x="3053" y="2240"/>
                  </a:lnTo>
                  <a:lnTo>
                    <a:pt x="3001" y="2188"/>
                  </a:lnTo>
                  <a:lnTo>
                    <a:pt x="2948" y="2133"/>
                  </a:lnTo>
                  <a:lnTo>
                    <a:pt x="2894" y="2075"/>
                  </a:lnTo>
                  <a:lnTo>
                    <a:pt x="2841" y="2014"/>
                  </a:lnTo>
                  <a:lnTo>
                    <a:pt x="2787" y="1951"/>
                  </a:lnTo>
                  <a:lnTo>
                    <a:pt x="2733" y="1883"/>
                  </a:lnTo>
                  <a:lnTo>
                    <a:pt x="2733" y="1883"/>
                  </a:lnTo>
                  <a:lnTo>
                    <a:pt x="2627" y="1747"/>
                  </a:lnTo>
                  <a:lnTo>
                    <a:pt x="2523" y="1618"/>
                  </a:lnTo>
                  <a:lnTo>
                    <a:pt x="2422" y="1495"/>
                  </a:lnTo>
                  <a:lnTo>
                    <a:pt x="2323" y="1379"/>
                  </a:lnTo>
                  <a:lnTo>
                    <a:pt x="2227" y="1269"/>
                  </a:lnTo>
                  <a:lnTo>
                    <a:pt x="2133" y="1164"/>
                  </a:lnTo>
                  <a:lnTo>
                    <a:pt x="2040" y="1066"/>
                  </a:lnTo>
                  <a:lnTo>
                    <a:pt x="1949" y="972"/>
                  </a:lnTo>
                  <a:lnTo>
                    <a:pt x="1861" y="885"/>
                  </a:lnTo>
                  <a:lnTo>
                    <a:pt x="1773" y="801"/>
                  </a:lnTo>
                  <a:lnTo>
                    <a:pt x="1687" y="723"/>
                  </a:lnTo>
                  <a:lnTo>
                    <a:pt x="1602" y="651"/>
                  </a:lnTo>
                  <a:lnTo>
                    <a:pt x="1519" y="583"/>
                  </a:lnTo>
                  <a:lnTo>
                    <a:pt x="1437" y="520"/>
                  </a:lnTo>
                  <a:lnTo>
                    <a:pt x="1357" y="462"/>
                  </a:lnTo>
                  <a:lnTo>
                    <a:pt x="1276" y="407"/>
                  </a:lnTo>
                  <a:lnTo>
                    <a:pt x="1196" y="357"/>
                  </a:lnTo>
                  <a:lnTo>
                    <a:pt x="1116" y="310"/>
                  </a:lnTo>
                  <a:lnTo>
                    <a:pt x="1039" y="268"/>
                  </a:lnTo>
                  <a:lnTo>
                    <a:pt x="960" y="229"/>
                  </a:lnTo>
                  <a:lnTo>
                    <a:pt x="882" y="194"/>
                  </a:lnTo>
                  <a:lnTo>
                    <a:pt x="804" y="162"/>
                  </a:lnTo>
                  <a:lnTo>
                    <a:pt x="726" y="134"/>
                  </a:lnTo>
                  <a:lnTo>
                    <a:pt x="647" y="108"/>
                  </a:lnTo>
                  <a:lnTo>
                    <a:pt x="569" y="86"/>
                  </a:lnTo>
                  <a:lnTo>
                    <a:pt x="490" y="66"/>
                  </a:lnTo>
                  <a:lnTo>
                    <a:pt x="410" y="50"/>
                  </a:lnTo>
                  <a:lnTo>
                    <a:pt x="331" y="36"/>
                  </a:lnTo>
                  <a:lnTo>
                    <a:pt x="249" y="23"/>
                  </a:lnTo>
                  <a:lnTo>
                    <a:pt x="167" y="13"/>
                  </a:lnTo>
                  <a:lnTo>
                    <a:pt x="83" y="5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903179" name="Freeform 11"/>
            <p:cNvSpPr>
              <a:spLocks/>
            </p:cNvSpPr>
            <p:nvPr userDrawn="1"/>
          </p:nvSpPr>
          <p:spPr bwMode="auto">
            <a:xfrm>
              <a:off x="325" y="698"/>
              <a:ext cx="5012" cy="1339"/>
            </a:xfrm>
            <a:custGeom>
              <a:avLst/>
              <a:gdLst/>
              <a:ahLst/>
              <a:cxnLst>
                <a:cxn ang="0">
                  <a:pos x="5012" y="2414"/>
                </a:cxn>
                <a:cxn ang="0">
                  <a:pos x="4964" y="2448"/>
                </a:cxn>
                <a:cxn ang="0">
                  <a:pos x="4904" y="2485"/>
                </a:cxn>
                <a:cxn ang="0">
                  <a:pos x="4825" y="2528"/>
                </a:cxn>
                <a:cxn ang="0">
                  <a:pos x="4725" y="2574"/>
                </a:cxn>
                <a:cxn ang="0">
                  <a:pos x="4608" y="2615"/>
                </a:cxn>
                <a:cxn ang="0">
                  <a:pos x="4474" y="2649"/>
                </a:cxn>
                <a:cxn ang="0">
                  <a:pos x="4402" y="2662"/>
                </a:cxn>
                <a:cxn ang="0">
                  <a:pos x="4325" y="2672"/>
                </a:cxn>
                <a:cxn ang="0">
                  <a:pos x="4246" y="2677"/>
                </a:cxn>
                <a:cxn ang="0">
                  <a:pos x="4163" y="2677"/>
                </a:cxn>
                <a:cxn ang="0">
                  <a:pos x="4077" y="2672"/>
                </a:cxn>
                <a:cxn ang="0">
                  <a:pos x="3988" y="2661"/>
                </a:cxn>
                <a:cxn ang="0">
                  <a:pos x="3896" y="2643"/>
                </a:cxn>
                <a:cxn ang="0">
                  <a:pos x="3802" y="2617"/>
                </a:cxn>
                <a:cxn ang="0">
                  <a:pos x="3705" y="2583"/>
                </a:cxn>
                <a:cxn ang="0">
                  <a:pos x="3606" y="2543"/>
                </a:cxn>
                <a:cxn ang="0">
                  <a:pos x="3506" y="2491"/>
                </a:cxn>
                <a:cxn ang="0">
                  <a:pos x="3403" y="2431"/>
                </a:cxn>
                <a:cxn ang="0">
                  <a:pos x="3299" y="2362"/>
                </a:cxn>
                <a:cxn ang="0">
                  <a:pos x="3194" y="2280"/>
                </a:cxn>
                <a:cxn ang="0">
                  <a:pos x="3087" y="2188"/>
                </a:cxn>
                <a:cxn ang="0">
                  <a:pos x="2980" y="2083"/>
                </a:cxn>
                <a:cxn ang="0">
                  <a:pos x="2870" y="1966"/>
                </a:cxn>
                <a:cxn ang="0">
                  <a:pos x="2762" y="1836"/>
                </a:cxn>
                <a:cxn ang="0">
                  <a:pos x="2654" y="1702"/>
                </a:cxn>
                <a:cxn ang="0">
                  <a:pos x="2444" y="1455"/>
                </a:cxn>
                <a:cxn ang="0">
                  <a:pos x="2245" y="1230"/>
                </a:cxn>
                <a:cxn ang="0">
                  <a:pos x="2057" y="1030"/>
                </a:cxn>
                <a:cxn ang="0">
                  <a:pos x="1873" y="851"/>
                </a:cxn>
                <a:cxn ang="0">
                  <a:pos x="1698" y="692"/>
                </a:cxn>
                <a:cxn ang="0">
                  <a:pos x="1529" y="555"/>
                </a:cxn>
                <a:cxn ang="0">
                  <a:pos x="1364" y="436"/>
                </a:cxn>
                <a:cxn ang="0">
                  <a:pos x="1201" y="334"/>
                </a:cxn>
                <a:cxn ang="0">
                  <a:pos x="1043" y="248"/>
                </a:cxn>
                <a:cxn ang="0">
                  <a:pos x="885" y="177"/>
                </a:cxn>
                <a:cxn ang="0">
                  <a:pos x="728" y="119"/>
                </a:cxn>
                <a:cxn ang="0">
                  <a:pos x="571" y="74"/>
                </a:cxn>
                <a:cxn ang="0">
                  <a:pos x="411" y="42"/>
                </a:cxn>
                <a:cxn ang="0">
                  <a:pos x="250" y="17"/>
                </a:cxn>
                <a:cxn ang="0">
                  <a:pos x="85" y="5"/>
                </a:cxn>
              </a:cxnLst>
              <a:rect l="0" t="0" r="r" b="b"/>
              <a:pathLst>
                <a:path w="5012" h="2678">
                  <a:moveTo>
                    <a:pt x="5012" y="2414"/>
                  </a:moveTo>
                  <a:lnTo>
                    <a:pt x="5012" y="2414"/>
                  </a:lnTo>
                  <a:lnTo>
                    <a:pt x="5000" y="2423"/>
                  </a:lnTo>
                  <a:lnTo>
                    <a:pt x="4964" y="2448"/>
                  </a:lnTo>
                  <a:lnTo>
                    <a:pt x="4937" y="2465"/>
                  </a:lnTo>
                  <a:lnTo>
                    <a:pt x="4904" y="2485"/>
                  </a:lnTo>
                  <a:lnTo>
                    <a:pt x="4868" y="2506"/>
                  </a:lnTo>
                  <a:lnTo>
                    <a:pt x="4825" y="2528"/>
                  </a:lnTo>
                  <a:lnTo>
                    <a:pt x="4778" y="2551"/>
                  </a:lnTo>
                  <a:lnTo>
                    <a:pt x="4725" y="2574"/>
                  </a:lnTo>
                  <a:lnTo>
                    <a:pt x="4670" y="2594"/>
                  </a:lnTo>
                  <a:lnTo>
                    <a:pt x="4608" y="2615"/>
                  </a:lnTo>
                  <a:lnTo>
                    <a:pt x="4543" y="2635"/>
                  </a:lnTo>
                  <a:lnTo>
                    <a:pt x="4474" y="2649"/>
                  </a:lnTo>
                  <a:lnTo>
                    <a:pt x="4439" y="2657"/>
                  </a:lnTo>
                  <a:lnTo>
                    <a:pt x="4402" y="2662"/>
                  </a:lnTo>
                  <a:lnTo>
                    <a:pt x="4364" y="2669"/>
                  </a:lnTo>
                  <a:lnTo>
                    <a:pt x="4325" y="2672"/>
                  </a:lnTo>
                  <a:lnTo>
                    <a:pt x="4286" y="2675"/>
                  </a:lnTo>
                  <a:lnTo>
                    <a:pt x="4246" y="2677"/>
                  </a:lnTo>
                  <a:lnTo>
                    <a:pt x="4204" y="2678"/>
                  </a:lnTo>
                  <a:lnTo>
                    <a:pt x="4163" y="2677"/>
                  </a:lnTo>
                  <a:lnTo>
                    <a:pt x="4120" y="2675"/>
                  </a:lnTo>
                  <a:lnTo>
                    <a:pt x="4077" y="2672"/>
                  </a:lnTo>
                  <a:lnTo>
                    <a:pt x="4032" y="2667"/>
                  </a:lnTo>
                  <a:lnTo>
                    <a:pt x="3988" y="2661"/>
                  </a:lnTo>
                  <a:lnTo>
                    <a:pt x="3942" y="2653"/>
                  </a:lnTo>
                  <a:lnTo>
                    <a:pt x="3896" y="2643"/>
                  </a:lnTo>
                  <a:lnTo>
                    <a:pt x="3849" y="2630"/>
                  </a:lnTo>
                  <a:lnTo>
                    <a:pt x="3802" y="2617"/>
                  </a:lnTo>
                  <a:lnTo>
                    <a:pt x="3753" y="2601"/>
                  </a:lnTo>
                  <a:lnTo>
                    <a:pt x="3705" y="2583"/>
                  </a:lnTo>
                  <a:lnTo>
                    <a:pt x="3656" y="2564"/>
                  </a:lnTo>
                  <a:lnTo>
                    <a:pt x="3606" y="2543"/>
                  </a:lnTo>
                  <a:lnTo>
                    <a:pt x="3556" y="2519"/>
                  </a:lnTo>
                  <a:lnTo>
                    <a:pt x="3506" y="2491"/>
                  </a:lnTo>
                  <a:lnTo>
                    <a:pt x="3455" y="2464"/>
                  </a:lnTo>
                  <a:lnTo>
                    <a:pt x="3403" y="2431"/>
                  </a:lnTo>
                  <a:lnTo>
                    <a:pt x="3352" y="2398"/>
                  </a:lnTo>
                  <a:lnTo>
                    <a:pt x="3299" y="2362"/>
                  </a:lnTo>
                  <a:lnTo>
                    <a:pt x="3246" y="2322"/>
                  </a:lnTo>
                  <a:lnTo>
                    <a:pt x="3194" y="2280"/>
                  </a:lnTo>
                  <a:lnTo>
                    <a:pt x="3141" y="2236"/>
                  </a:lnTo>
                  <a:lnTo>
                    <a:pt x="3087" y="2188"/>
                  </a:lnTo>
                  <a:lnTo>
                    <a:pt x="3033" y="2138"/>
                  </a:lnTo>
                  <a:lnTo>
                    <a:pt x="2980" y="2083"/>
                  </a:lnTo>
                  <a:lnTo>
                    <a:pt x="2924" y="2026"/>
                  </a:lnTo>
                  <a:lnTo>
                    <a:pt x="2870" y="1966"/>
                  </a:lnTo>
                  <a:lnTo>
                    <a:pt x="2816" y="1903"/>
                  </a:lnTo>
                  <a:lnTo>
                    <a:pt x="2762" y="1836"/>
                  </a:lnTo>
                  <a:lnTo>
                    <a:pt x="2762" y="1836"/>
                  </a:lnTo>
                  <a:lnTo>
                    <a:pt x="2654" y="1702"/>
                  </a:lnTo>
                  <a:lnTo>
                    <a:pt x="2548" y="1576"/>
                  </a:lnTo>
                  <a:lnTo>
                    <a:pt x="2444" y="1455"/>
                  </a:lnTo>
                  <a:lnTo>
                    <a:pt x="2344" y="1338"/>
                  </a:lnTo>
                  <a:lnTo>
                    <a:pt x="2245" y="1230"/>
                  </a:lnTo>
                  <a:lnTo>
                    <a:pt x="2150" y="1127"/>
                  </a:lnTo>
                  <a:lnTo>
                    <a:pt x="2057" y="1030"/>
                  </a:lnTo>
                  <a:lnTo>
                    <a:pt x="1963" y="938"/>
                  </a:lnTo>
                  <a:lnTo>
                    <a:pt x="1873" y="851"/>
                  </a:lnTo>
                  <a:lnTo>
                    <a:pt x="1786" y="770"/>
                  </a:lnTo>
                  <a:lnTo>
                    <a:pt x="1698" y="692"/>
                  </a:lnTo>
                  <a:lnTo>
                    <a:pt x="1612" y="621"/>
                  </a:lnTo>
                  <a:lnTo>
                    <a:pt x="1529" y="555"/>
                  </a:lnTo>
                  <a:lnTo>
                    <a:pt x="1446" y="494"/>
                  </a:lnTo>
                  <a:lnTo>
                    <a:pt x="1364" y="436"/>
                  </a:lnTo>
                  <a:lnTo>
                    <a:pt x="1282" y="382"/>
                  </a:lnTo>
                  <a:lnTo>
                    <a:pt x="1201" y="334"/>
                  </a:lnTo>
                  <a:lnTo>
                    <a:pt x="1122" y="289"/>
                  </a:lnTo>
                  <a:lnTo>
                    <a:pt x="1043" y="248"/>
                  </a:lnTo>
                  <a:lnTo>
                    <a:pt x="964" y="210"/>
                  </a:lnTo>
                  <a:lnTo>
                    <a:pt x="885" y="177"/>
                  </a:lnTo>
                  <a:lnTo>
                    <a:pt x="807" y="147"/>
                  </a:lnTo>
                  <a:lnTo>
                    <a:pt x="728" y="119"/>
                  </a:lnTo>
                  <a:lnTo>
                    <a:pt x="649" y="95"/>
                  </a:lnTo>
                  <a:lnTo>
                    <a:pt x="571" y="74"/>
                  </a:lnTo>
                  <a:lnTo>
                    <a:pt x="490" y="56"/>
                  </a:lnTo>
                  <a:lnTo>
                    <a:pt x="411" y="42"/>
                  </a:lnTo>
                  <a:lnTo>
                    <a:pt x="331" y="29"/>
                  </a:lnTo>
                  <a:lnTo>
                    <a:pt x="250" y="17"/>
                  </a:lnTo>
                  <a:lnTo>
                    <a:pt x="167" y="9"/>
                  </a:lnTo>
                  <a:lnTo>
                    <a:pt x="85" y="5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903180" name="Freeform 12"/>
            <p:cNvSpPr>
              <a:spLocks/>
            </p:cNvSpPr>
            <p:nvPr userDrawn="1"/>
          </p:nvSpPr>
          <p:spPr bwMode="auto">
            <a:xfrm>
              <a:off x="336" y="720"/>
              <a:ext cx="5049" cy="1304"/>
            </a:xfrm>
            <a:custGeom>
              <a:avLst/>
              <a:gdLst/>
              <a:ahLst/>
              <a:cxnLst>
                <a:cxn ang="0">
                  <a:pos x="5049" y="2324"/>
                </a:cxn>
                <a:cxn ang="0">
                  <a:pos x="5000" y="2361"/>
                </a:cxn>
                <a:cxn ang="0">
                  <a:pos x="4942" y="2398"/>
                </a:cxn>
                <a:cxn ang="0">
                  <a:pos x="4863" y="2443"/>
                </a:cxn>
                <a:cxn ang="0">
                  <a:pos x="4764" y="2492"/>
                </a:cxn>
                <a:cxn ang="0">
                  <a:pos x="4647" y="2537"/>
                </a:cxn>
                <a:cxn ang="0">
                  <a:pos x="4514" y="2574"/>
                </a:cxn>
                <a:cxn ang="0">
                  <a:pos x="4442" y="2589"/>
                </a:cxn>
                <a:cxn ang="0">
                  <a:pos x="4366" y="2598"/>
                </a:cxn>
                <a:cxn ang="0">
                  <a:pos x="4286" y="2605"/>
                </a:cxn>
                <a:cxn ang="0">
                  <a:pos x="4203" y="2608"/>
                </a:cxn>
                <a:cxn ang="0">
                  <a:pos x="4117" y="2603"/>
                </a:cxn>
                <a:cxn ang="0">
                  <a:pos x="4027" y="2593"/>
                </a:cxn>
                <a:cxn ang="0">
                  <a:pos x="3935" y="2577"/>
                </a:cxn>
                <a:cxn ang="0">
                  <a:pos x="3841" y="2555"/>
                </a:cxn>
                <a:cxn ang="0">
                  <a:pos x="3744" y="2522"/>
                </a:cxn>
                <a:cxn ang="0">
                  <a:pos x="3645" y="2484"/>
                </a:cxn>
                <a:cxn ang="0">
                  <a:pos x="3544" y="2434"/>
                </a:cxn>
                <a:cxn ang="0">
                  <a:pos x="3439" y="2375"/>
                </a:cxn>
                <a:cxn ang="0">
                  <a:pos x="3335" y="2308"/>
                </a:cxn>
                <a:cxn ang="0">
                  <a:pos x="3228" y="2229"/>
                </a:cxn>
                <a:cxn ang="0">
                  <a:pos x="3120" y="2137"/>
                </a:cxn>
                <a:cxn ang="0">
                  <a:pos x="3010" y="2035"/>
                </a:cxn>
                <a:cxn ang="0">
                  <a:pos x="2901" y="1919"/>
                </a:cxn>
                <a:cxn ang="0">
                  <a:pos x="2790" y="1789"/>
                </a:cxn>
                <a:cxn ang="0">
                  <a:pos x="2679" y="1659"/>
                </a:cxn>
                <a:cxn ang="0">
                  <a:pos x="2466" y="1413"/>
                </a:cxn>
                <a:cxn ang="0">
                  <a:pos x="2265" y="1192"/>
                </a:cxn>
                <a:cxn ang="0">
                  <a:pos x="2072" y="993"/>
                </a:cxn>
                <a:cxn ang="0">
                  <a:pos x="1887" y="819"/>
                </a:cxn>
                <a:cxn ang="0">
                  <a:pos x="1710" y="664"/>
                </a:cxn>
                <a:cxn ang="0">
                  <a:pos x="1537" y="528"/>
                </a:cxn>
                <a:cxn ang="0">
                  <a:pos x="1371" y="412"/>
                </a:cxn>
                <a:cxn ang="0">
                  <a:pos x="1207" y="312"/>
                </a:cxn>
                <a:cxn ang="0">
                  <a:pos x="1047" y="230"/>
                </a:cxn>
                <a:cxn ang="0">
                  <a:pos x="888" y="160"/>
                </a:cxn>
                <a:cxn ang="0">
                  <a:pos x="731" y="107"/>
                </a:cxn>
                <a:cxn ang="0">
                  <a:pos x="572" y="65"/>
                </a:cxn>
                <a:cxn ang="0">
                  <a:pos x="413" y="34"/>
                </a:cxn>
                <a:cxn ang="0">
                  <a:pos x="250" y="15"/>
                </a:cxn>
                <a:cxn ang="0">
                  <a:pos x="85" y="4"/>
                </a:cxn>
              </a:cxnLst>
              <a:rect l="0" t="0" r="r" b="b"/>
              <a:pathLst>
                <a:path w="5049" h="2608">
                  <a:moveTo>
                    <a:pt x="5049" y="2324"/>
                  </a:moveTo>
                  <a:lnTo>
                    <a:pt x="5049" y="2324"/>
                  </a:lnTo>
                  <a:lnTo>
                    <a:pt x="5036" y="2334"/>
                  </a:lnTo>
                  <a:lnTo>
                    <a:pt x="5000" y="2361"/>
                  </a:lnTo>
                  <a:lnTo>
                    <a:pt x="4974" y="2379"/>
                  </a:lnTo>
                  <a:lnTo>
                    <a:pt x="4942" y="2398"/>
                  </a:lnTo>
                  <a:lnTo>
                    <a:pt x="4906" y="2421"/>
                  </a:lnTo>
                  <a:lnTo>
                    <a:pt x="4863" y="2443"/>
                  </a:lnTo>
                  <a:lnTo>
                    <a:pt x="4815" y="2468"/>
                  </a:lnTo>
                  <a:lnTo>
                    <a:pt x="4764" y="2492"/>
                  </a:lnTo>
                  <a:lnTo>
                    <a:pt x="4709" y="2514"/>
                  </a:lnTo>
                  <a:lnTo>
                    <a:pt x="4647" y="2537"/>
                  </a:lnTo>
                  <a:lnTo>
                    <a:pt x="4584" y="2556"/>
                  </a:lnTo>
                  <a:lnTo>
                    <a:pt x="4514" y="2574"/>
                  </a:lnTo>
                  <a:lnTo>
                    <a:pt x="4478" y="2581"/>
                  </a:lnTo>
                  <a:lnTo>
                    <a:pt x="4442" y="2589"/>
                  </a:lnTo>
                  <a:lnTo>
                    <a:pt x="4404" y="2593"/>
                  </a:lnTo>
                  <a:lnTo>
                    <a:pt x="4366" y="2598"/>
                  </a:lnTo>
                  <a:lnTo>
                    <a:pt x="4327" y="2603"/>
                  </a:lnTo>
                  <a:lnTo>
                    <a:pt x="4286" y="2605"/>
                  </a:lnTo>
                  <a:lnTo>
                    <a:pt x="4245" y="2606"/>
                  </a:lnTo>
                  <a:lnTo>
                    <a:pt x="4203" y="2608"/>
                  </a:lnTo>
                  <a:lnTo>
                    <a:pt x="4160" y="2606"/>
                  </a:lnTo>
                  <a:lnTo>
                    <a:pt x="4117" y="2603"/>
                  </a:lnTo>
                  <a:lnTo>
                    <a:pt x="4073" y="2600"/>
                  </a:lnTo>
                  <a:lnTo>
                    <a:pt x="4027" y="2593"/>
                  </a:lnTo>
                  <a:lnTo>
                    <a:pt x="3982" y="2587"/>
                  </a:lnTo>
                  <a:lnTo>
                    <a:pt x="3935" y="2577"/>
                  </a:lnTo>
                  <a:lnTo>
                    <a:pt x="3888" y="2566"/>
                  </a:lnTo>
                  <a:lnTo>
                    <a:pt x="3841" y="2555"/>
                  </a:lnTo>
                  <a:lnTo>
                    <a:pt x="3792" y="2540"/>
                  </a:lnTo>
                  <a:lnTo>
                    <a:pt x="3744" y="2522"/>
                  </a:lnTo>
                  <a:lnTo>
                    <a:pt x="3695" y="2505"/>
                  </a:lnTo>
                  <a:lnTo>
                    <a:pt x="3645" y="2484"/>
                  </a:lnTo>
                  <a:lnTo>
                    <a:pt x="3594" y="2459"/>
                  </a:lnTo>
                  <a:lnTo>
                    <a:pt x="3544" y="2434"/>
                  </a:lnTo>
                  <a:lnTo>
                    <a:pt x="3492" y="2406"/>
                  </a:lnTo>
                  <a:lnTo>
                    <a:pt x="3439" y="2375"/>
                  </a:lnTo>
                  <a:lnTo>
                    <a:pt x="3388" y="2343"/>
                  </a:lnTo>
                  <a:lnTo>
                    <a:pt x="3335" y="2308"/>
                  </a:lnTo>
                  <a:lnTo>
                    <a:pt x="3281" y="2269"/>
                  </a:lnTo>
                  <a:lnTo>
                    <a:pt x="3228" y="2229"/>
                  </a:lnTo>
                  <a:lnTo>
                    <a:pt x="3174" y="2183"/>
                  </a:lnTo>
                  <a:lnTo>
                    <a:pt x="3120" y="2137"/>
                  </a:lnTo>
                  <a:lnTo>
                    <a:pt x="3066" y="2086"/>
                  </a:lnTo>
                  <a:lnTo>
                    <a:pt x="3010" y="2035"/>
                  </a:lnTo>
                  <a:lnTo>
                    <a:pt x="2956" y="1978"/>
                  </a:lnTo>
                  <a:lnTo>
                    <a:pt x="2901" y="1919"/>
                  </a:lnTo>
                  <a:lnTo>
                    <a:pt x="2845" y="1856"/>
                  </a:lnTo>
                  <a:lnTo>
                    <a:pt x="2790" y="1789"/>
                  </a:lnTo>
                  <a:lnTo>
                    <a:pt x="2790" y="1789"/>
                  </a:lnTo>
                  <a:lnTo>
                    <a:pt x="2679" y="1659"/>
                  </a:lnTo>
                  <a:lnTo>
                    <a:pt x="2572" y="1533"/>
                  </a:lnTo>
                  <a:lnTo>
                    <a:pt x="2466" y="1413"/>
                  </a:lnTo>
                  <a:lnTo>
                    <a:pt x="2365" y="1299"/>
                  </a:lnTo>
                  <a:lnTo>
                    <a:pt x="2265" y="1192"/>
                  </a:lnTo>
                  <a:lnTo>
                    <a:pt x="2168" y="1090"/>
                  </a:lnTo>
                  <a:lnTo>
                    <a:pt x="2072" y="993"/>
                  </a:lnTo>
                  <a:lnTo>
                    <a:pt x="1979" y="903"/>
                  </a:lnTo>
                  <a:lnTo>
                    <a:pt x="1887" y="819"/>
                  </a:lnTo>
                  <a:lnTo>
                    <a:pt x="1797" y="738"/>
                  </a:lnTo>
                  <a:lnTo>
                    <a:pt x="1710" y="664"/>
                  </a:lnTo>
                  <a:lnTo>
                    <a:pt x="1622" y="593"/>
                  </a:lnTo>
                  <a:lnTo>
                    <a:pt x="1537" y="528"/>
                  </a:lnTo>
                  <a:lnTo>
                    <a:pt x="1453" y="467"/>
                  </a:lnTo>
                  <a:lnTo>
                    <a:pt x="1371" y="412"/>
                  </a:lnTo>
                  <a:lnTo>
                    <a:pt x="1287" y="360"/>
                  </a:lnTo>
                  <a:lnTo>
                    <a:pt x="1207" y="312"/>
                  </a:lnTo>
                  <a:lnTo>
                    <a:pt x="1126" y="268"/>
                  </a:lnTo>
                  <a:lnTo>
                    <a:pt x="1047" y="230"/>
                  </a:lnTo>
                  <a:lnTo>
                    <a:pt x="967" y="192"/>
                  </a:lnTo>
                  <a:lnTo>
                    <a:pt x="888" y="160"/>
                  </a:lnTo>
                  <a:lnTo>
                    <a:pt x="808" y="133"/>
                  </a:lnTo>
                  <a:lnTo>
                    <a:pt x="731" y="107"/>
                  </a:lnTo>
                  <a:lnTo>
                    <a:pt x="652" y="84"/>
                  </a:lnTo>
                  <a:lnTo>
                    <a:pt x="572" y="65"/>
                  </a:lnTo>
                  <a:lnTo>
                    <a:pt x="492" y="49"/>
                  </a:lnTo>
                  <a:lnTo>
                    <a:pt x="413" y="34"/>
                  </a:lnTo>
                  <a:lnTo>
                    <a:pt x="332" y="23"/>
                  </a:lnTo>
                  <a:lnTo>
                    <a:pt x="250" y="15"/>
                  </a:lnTo>
                  <a:lnTo>
                    <a:pt x="168" y="8"/>
                  </a:lnTo>
                  <a:lnTo>
                    <a:pt x="85" y="4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903181" name="Freeform 13"/>
            <p:cNvSpPr>
              <a:spLocks/>
            </p:cNvSpPr>
            <p:nvPr userDrawn="1"/>
          </p:nvSpPr>
          <p:spPr bwMode="auto">
            <a:xfrm>
              <a:off x="349" y="742"/>
              <a:ext cx="5081" cy="1267"/>
            </a:xfrm>
            <a:custGeom>
              <a:avLst/>
              <a:gdLst/>
              <a:ahLst/>
              <a:cxnLst>
                <a:cxn ang="0">
                  <a:pos x="5081" y="2233"/>
                </a:cxn>
                <a:cxn ang="0">
                  <a:pos x="5034" y="2270"/>
                </a:cxn>
                <a:cxn ang="0">
                  <a:pos x="4977" y="2309"/>
                </a:cxn>
                <a:cxn ang="0">
                  <a:pos x="4898" y="2355"/>
                </a:cxn>
                <a:cxn ang="0">
                  <a:pos x="4801" y="2405"/>
                </a:cxn>
                <a:cxn ang="0">
                  <a:pos x="4684" y="2454"/>
                </a:cxn>
                <a:cxn ang="0">
                  <a:pos x="4551" y="2494"/>
                </a:cxn>
                <a:cxn ang="0">
                  <a:pos x="4479" y="2509"/>
                </a:cxn>
                <a:cxn ang="0">
                  <a:pos x="4404" y="2522"/>
                </a:cxn>
                <a:cxn ang="0">
                  <a:pos x="4323" y="2530"/>
                </a:cxn>
                <a:cxn ang="0">
                  <a:pos x="4240" y="2533"/>
                </a:cxn>
                <a:cxn ang="0">
                  <a:pos x="4154" y="2531"/>
                </a:cxn>
                <a:cxn ang="0">
                  <a:pos x="4065" y="2523"/>
                </a:cxn>
                <a:cxn ang="0">
                  <a:pos x="3974" y="2509"/>
                </a:cxn>
                <a:cxn ang="0">
                  <a:pos x="3878" y="2488"/>
                </a:cxn>
                <a:cxn ang="0">
                  <a:pos x="3781" y="2459"/>
                </a:cxn>
                <a:cxn ang="0">
                  <a:pos x="3681" y="2420"/>
                </a:cxn>
                <a:cxn ang="0">
                  <a:pos x="3579" y="2373"/>
                </a:cxn>
                <a:cxn ang="0">
                  <a:pos x="3475" y="2317"/>
                </a:cxn>
                <a:cxn ang="0">
                  <a:pos x="3368" y="2250"/>
                </a:cxn>
                <a:cxn ang="0">
                  <a:pos x="3260" y="2171"/>
                </a:cxn>
                <a:cxn ang="0">
                  <a:pos x="3152" y="2082"/>
                </a:cxn>
                <a:cxn ang="0">
                  <a:pos x="3041" y="1982"/>
                </a:cxn>
                <a:cxn ang="0">
                  <a:pos x="2928" y="1868"/>
                </a:cxn>
                <a:cxn ang="0">
                  <a:pos x="2814" y="1742"/>
                </a:cxn>
                <a:cxn ang="0">
                  <a:pos x="2703" y="1611"/>
                </a:cxn>
                <a:cxn ang="0">
                  <a:pos x="2487" y="1369"/>
                </a:cxn>
                <a:cxn ang="0">
                  <a:pos x="2281" y="1151"/>
                </a:cxn>
                <a:cxn ang="0">
                  <a:pos x="2085" y="955"/>
                </a:cxn>
                <a:cxn ang="0">
                  <a:pos x="1898" y="783"/>
                </a:cxn>
                <a:cxn ang="0">
                  <a:pos x="1717" y="631"/>
                </a:cxn>
                <a:cxn ang="0">
                  <a:pos x="1544" y="498"/>
                </a:cxn>
                <a:cxn ang="0">
                  <a:pos x="1376" y="385"/>
                </a:cxn>
                <a:cxn ang="0">
                  <a:pos x="1211" y="289"/>
                </a:cxn>
                <a:cxn ang="0">
                  <a:pos x="1050" y="208"/>
                </a:cxn>
                <a:cxn ang="0">
                  <a:pos x="890" y="143"/>
                </a:cxn>
                <a:cxn ang="0">
                  <a:pos x="732" y="92"/>
                </a:cxn>
                <a:cxn ang="0">
                  <a:pos x="572" y="53"/>
                </a:cxn>
                <a:cxn ang="0">
                  <a:pos x="412" y="25"/>
                </a:cxn>
                <a:cxn ang="0">
                  <a:pos x="250" y="8"/>
                </a:cxn>
                <a:cxn ang="0">
                  <a:pos x="85" y="1"/>
                </a:cxn>
              </a:cxnLst>
              <a:rect l="0" t="0" r="r" b="b"/>
              <a:pathLst>
                <a:path w="5081" h="2533">
                  <a:moveTo>
                    <a:pt x="5081" y="2233"/>
                  </a:moveTo>
                  <a:lnTo>
                    <a:pt x="5081" y="2233"/>
                  </a:lnTo>
                  <a:lnTo>
                    <a:pt x="5070" y="2242"/>
                  </a:lnTo>
                  <a:lnTo>
                    <a:pt x="5034" y="2270"/>
                  </a:lnTo>
                  <a:lnTo>
                    <a:pt x="5008" y="2288"/>
                  </a:lnTo>
                  <a:lnTo>
                    <a:pt x="4977" y="2309"/>
                  </a:lnTo>
                  <a:lnTo>
                    <a:pt x="4940" y="2333"/>
                  </a:lnTo>
                  <a:lnTo>
                    <a:pt x="4898" y="2355"/>
                  </a:lnTo>
                  <a:lnTo>
                    <a:pt x="4852" y="2381"/>
                  </a:lnTo>
                  <a:lnTo>
                    <a:pt x="4801" y="2405"/>
                  </a:lnTo>
                  <a:lnTo>
                    <a:pt x="4744" y="2430"/>
                  </a:lnTo>
                  <a:lnTo>
                    <a:pt x="4684" y="2454"/>
                  </a:lnTo>
                  <a:lnTo>
                    <a:pt x="4621" y="2475"/>
                  </a:lnTo>
                  <a:lnTo>
                    <a:pt x="4551" y="2494"/>
                  </a:lnTo>
                  <a:lnTo>
                    <a:pt x="4516" y="2502"/>
                  </a:lnTo>
                  <a:lnTo>
                    <a:pt x="4479" y="2509"/>
                  </a:lnTo>
                  <a:lnTo>
                    <a:pt x="4441" y="2517"/>
                  </a:lnTo>
                  <a:lnTo>
                    <a:pt x="4404" y="2522"/>
                  </a:lnTo>
                  <a:lnTo>
                    <a:pt x="4364" y="2526"/>
                  </a:lnTo>
                  <a:lnTo>
                    <a:pt x="4323" y="2530"/>
                  </a:lnTo>
                  <a:lnTo>
                    <a:pt x="4283" y="2533"/>
                  </a:lnTo>
                  <a:lnTo>
                    <a:pt x="4240" y="2533"/>
                  </a:lnTo>
                  <a:lnTo>
                    <a:pt x="4198" y="2533"/>
                  </a:lnTo>
                  <a:lnTo>
                    <a:pt x="4154" y="2531"/>
                  </a:lnTo>
                  <a:lnTo>
                    <a:pt x="4110" y="2528"/>
                  </a:lnTo>
                  <a:lnTo>
                    <a:pt x="4065" y="2523"/>
                  </a:lnTo>
                  <a:lnTo>
                    <a:pt x="4019" y="2517"/>
                  </a:lnTo>
                  <a:lnTo>
                    <a:pt x="3974" y="2509"/>
                  </a:lnTo>
                  <a:lnTo>
                    <a:pt x="3926" y="2499"/>
                  </a:lnTo>
                  <a:lnTo>
                    <a:pt x="3878" y="2488"/>
                  </a:lnTo>
                  <a:lnTo>
                    <a:pt x="3829" y="2473"/>
                  </a:lnTo>
                  <a:lnTo>
                    <a:pt x="3781" y="2459"/>
                  </a:lnTo>
                  <a:lnTo>
                    <a:pt x="3731" y="2439"/>
                  </a:lnTo>
                  <a:lnTo>
                    <a:pt x="3681" y="2420"/>
                  </a:lnTo>
                  <a:lnTo>
                    <a:pt x="3631" y="2397"/>
                  </a:lnTo>
                  <a:lnTo>
                    <a:pt x="3579" y="2373"/>
                  </a:lnTo>
                  <a:lnTo>
                    <a:pt x="3526" y="2346"/>
                  </a:lnTo>
                  <a:lnTo>
                    <a:pt x="3475" y="2317"/>
                  </a:lnTo>
                  <a:lnTo>
                    <a:pt x="3421" y="2284"/>
                  </a:lnTo>
                  <a:lnTo>
                    <a:pt x="3368" y="2250"/>
                  </a:lnTo>
                  <a:lnTo>
                    <a:pt x="3314" y="2212"/>
                  </a:lnTo>
                  <a:lnTo>
                    <a:pt x="3260" y="2171"/>
                  </a:lnTo>
                  <a:lnTo>
                    <a:pt x="3206" y="2129"/>
                  </a:lnTo>
                  <a:lnTo>
                    <a:pt x="3152" y="2082"/>
                  </a:lnTo>
                  <a:lnTo>
                    <a:pt x="3096" y="2034"/>
                  </a:lnTo>
                  <a:lnTo>
                    <a:pt x="3041" y="1982"/>
                  </a:lnTo>
                  <a:lnTo>
                    <a:pt x="2984" y="1926"/>
                  </a:lnTo>
                  <a:lnTo>
                    <a:pt x="2928" y="1868"/>
                  </a:lnTo>
                  <a:lnTo>
                    <a:pt x="2871" y="1806"/>
                  </a:lnTo>
                  <a:lnTo>
                    <a:pt x="2814" y="1742"/>
                  </a:lnTo>
                  <a:lnTo>
                    <a:pt x="2814" y="1742"/>
                  </a:lnTo>
                  <a:lnTo>
                    <a:pt x="2703" y="1611"/>
                  </a:lnTo>
                  <a:lnTo>
                    <a:pt x="2593" y="1487"/>
                  </a:lnTo>
                  <a:lnTo>
                    <a:pt x="2487" y="1369"/>
                  </a:lnTo>
                  <a:lnTo>
                    <a:pt x="2382" y="1256"/>
                  </a:lnTo>
                  <a:lnTo>
                    <a:pt x="2281" y="1151"/>
                  </a:lnTo>
                  <a:lnTo>
                    <a:pt x="2182" y="1051"/>
                  </a:lnTo>
                  <a:lnTo>
                    <a:pt x="2085" y="955"/>
                  </a:lnTo>
                  <a:lnTo>
                    <a:pt x="1991" y="867"/>
                  </a:lnTo>
                  <a:lnTo>
                    <a:pt x="1898" y="783"/>
                  </a:lnTo>
                  <a:lnTo>
                    <a:pt x="1808" y="705"/>
                  </a:lnTo>
                  <a:lnTo>
                    <a:pt x="1717" y="631"/>
                  </a:lnTo>
                  <a:lnTo>
                    <a:pt x="1630" y="563"/>
                  </a:lnTo>
                  <a:lnTo>
                    <a:pt x="1544" y="498"/>
                  </a:lnTo>
                  <a:lnTo>
                    <a:pt x="1459" y="439"/>
                  </a:lnTo>
                  <a:lnTo>
                    <a:pt x="1376" y="385"/>
                  </a:lnTo>
                  <a:lnTo>
                    <a:pt x="1292" y="334"/>
                  </a:lnTo>
                  <a:lnTo>
                    <a:pt x="1211" y="289"/>
                  </a:lnTo>
                  <a:lnTo>
                    <a:pt x="1130" y="247"/>
                  </a:lnTo>
                  <a:lnTo>
                    <a:pt x="1050" y="208"/>
                  </a:lnTo>
                  <a:lnTo>
                    <a:pt x="969" y="174"/>
                  </a:lnTo>
                  <a:lnTo>
                    <a:pt x="890" y="143"/>
                  </a:lnTo>
                  <a:lnTo>
                    <a:pt x="811" y="116"/>
                  </a:lnTo>
                  <a:lnTo>
                    <a:pt x="732" y="92"/>
                  </a:lnTo>
                  <a:lnTo>
                    <a:pt x="651" y="71"/>
                  </a:lnTo>
                  <a:lnTo>
                    <a:pt x="572" y="53"/>
                  </a:lnTo>
                  <a:lnTo>
                    <a:pt x="493" y="37"/>
                  </a:lnTo>
                  <a:lnTo>
                    <a:pt x="412" y="25"/>
                  </a:lnTo>
                  <a:lnTo>
                    <a:pt x="332" y="16"/>
                  </a:lnTo>
                  <a:lnTo>
                    <a:pt x="250" y="8"/>
                  </a:lnTo>
                  <a:lnTo>
                    <a:pt x="168" y="3"/>
                  </a:lnTo>
                  <a:lnTo>
                    <a:pt x="85" y="1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903182" name="Freeform 14"/>
            <p:cNvSpPr>
              <a:spLocks/>
            </p:cNvSpPr>
            <p:nvPr userDrawn="1"/>
          </p:nvSpPr>
          <p:spPr bwMode="auto">
            <a:xfrm>
              <a:off x="361" y="765"/>
              <a:ext cx="5115" cy="1230"/>
            </a:xfrm>
            <a:custGeom>
              <a:avLst/>
              <a:gdLst/>
              <a:ahLst/>
              <a:cxnLst>
                <a:cxn ang="0">
                  <a:pos x="5115" y="2141"/>
                </a:cxn>
                <a:cxn ang="0">
                  <a:pos x="5068" y="2180"/>
                </a:cxn>
                <a:cxn ang="0">
                  <a:pos x="5011" y="2220"/>
                </a:cxn>
                <a:cxn ang="0">
                  <a:pos x="4933" y="2268"/>
                </a:cxn>
                <a:cxn ang="0">
                  <a:pos x="4836" y="2320"/>
                </a:cxn>
                <a:cxn ang="0">
                  <a:pos x="4721" y="2370"/>
                </a:cxn>
                <a:cxn ang="0">
                  <a:pos x="4589" y="2414"/>
                </a:cxn>
                <a:cxn ang="0">
                  <a:pos x="4517" y="2431"/>
                </a:cxn>
                <a:cxn ang="0">
                  <a:pos x="4442" y="2444"/>
                </a:cxn>
                <a:cxn ang="0">
                  <a:pos x="4361" y="2456"/>
                </a:cxn>
                <a:cxn ang="0">
                  <a:pos x="4279" y="2460"/>
                </a:cxn>
                <a:cxn ang="0">
                  <a:pos x="4193" y="2460"/>
                </a:cxn>
                <a:cxn ang="0">
                  <a:pos x="4103" y="2454"/>
                </a:cxn>
                <a:cxn ang="0">
                  <a:pos x="4012" y="2441"/>
                </a:cxn>
                <a:cxn ang="0">
                  <a:pos x="3916" y="2422"/>
                </a:cxn>
                <a:cxn ang="0">
                  <a:pos x="3819" y="2394"/>
                </a:cxn>
                <a:cxn ang="0">
                  <a:pos x="3717" y="2357"/>
                </a:cxn>
                <a:cxn ang="0">
                  <a:pos x="3614" y="2312"/>
                </a:cxn>
                <a:cxn ang="0">
                  <a:pos x="3510" y="2257"/>
                </a:cxn>
                <a:cxn ang="0">
                  <a:pos x="3402" y="2192"/>
                </a:cxn>
                <a:cxn ang="0">
                  <a:pos x="3294" y="2117"/>
                </a:cxn>
                <a:cxn ang="0">
                  <a:pos x="3183" y="2029"/>
                </a:cxn>
                <a:cxn ang="0">
                  <a:pos x="3070" y="1931"/>
                </a:cxn>
                <a:cxn ang="0">
                  <a:pos x="2956" y="1818"/>
                </a:cxn>
                <a:cxn ang="0">
                  <a:pos x="2841" y="1694"/>
                </a:cxn>
                <a:cxn ang="0">
                  <a:pos x="2727" y="1564"/>
                </a:cxn>
                <a:cxn ang="0">
                  <a:pos x="2508" y="1325"/>
                </a:cxn>
                <a:cxn ang="0">
                  <a:pos x="2300" y="1111"/>
                </a:cxn>
                <a:cxn ang="0">
                  <a:pos x="2101" y="918"/>
                </a:cxn>
                <a:cxn ang="0">
                  <a:pos x="1911" y="749"/>
                </a:cxn>
                <a:cxn ang="0">
                  <a:pos x="1728" y="600"/>
                </a:cxn>
                <a:cxn ang="0">
                  <a:pos x="1553" y="470"/>
                </a:cxn>
                <a:cxn ang="0">
                  <a:pos x="1382" y="360"/>
                </a:cxn>
                <a:cxn ang="0">
                  <a:pos x="1215" y="266"/>
                </a:cxn>
                <a:cxn ang="0">
                  <a:pos x="1053" y="189"/>
                </a:cxn>
                <a:cxn ang="0">
                  <a:pos x="892" y="126"/>
                </a:cxn>
                <a:cxn ang="0">
                  <a:pos x="733" y="77"/>
                </a:cxn>
                <a:cxn ang="0">
                  <a:pos x="574" y="42"/>
                </a:cxn>
                <a:cxn ang="0">
                  <a:pos x="413" y="17"/>
                </a:cxn>
                <a:cxn ang="0">
                  <a:pos x="250" y="3"/>
                </a:cxn>
                <a:cxn ang="0">
                  <a:pos x="85" y="0"/>
                </a:cxn>
              </a:cxnLst>
              <a:rect l="0" t="0" r="r" b="b"/>
              <a:pathLst>
                <a:path w="5115" h="2460">
                  <a:moveTo>
                    <a:pt x="5115" y="2141"/>
                  </a:moveTo>
                  <a:lnTo>
                    <a:pt x="5115" y="2141"/>
                  </a:lnTo>
                  <a:lnTo>
                    <a:pt x="5104" y="2150"/>
                  </a:lnTo>
                  <a:lnTo>
                    <a:pt x="5068" y="2180"/>
                  </a:lnTo>
                  <a:lnTo>
                    <a:pt x="5043" y="2197"/>
                  </a:lnTo>
                  <a:lnTo>
                    <a:pt x="5011" y="2220"/>
                  </a:lnTo>
                  <a:lnTo>
                    <a:pt x="4975" y="2244"/>
                  </a:lnTo>
                  <a:lnTo>
                    <a:pt x="4933" y="2268"/>
                  </a:lnTo>
                  <a:lnTo>
                    <a:pt x="4888" y="2294"/>
                  </a:lnTo>
                  <a:lnTo>
                    <a:pt x="4836" y="2320"/>
                  </a:lnTo>
                  <a:lnTo>
                    <a:pt x="4781" y="2346"/>
                  </a:lnTo>
                  <a:lnTo>
                    <a:pt x="4721" y="2370"/>
                  </a:lnTo>
                  <a:lnTo>
                    <a:pt x="4657" y="2393"/>
                  </a:lnTo>
                  <a:lnTo>
                    <a:pt x="4589" y="2414"/>
                  </a:lnTo>
                  <a:lnTo>
                    <a:pt x="4554" y="2423"/>
                  </a:lnTo>
                  <a:lnTo>
                    <a:pt x="4517" y="2431"/>
                  </a:lnTo>
                  <a:lnTo>
                    <a:pt x="4479" y="2438"/>
                  </a:lnTo>
                  <a:lnTo>
                    <a:pt x="4442" y="2444"/>
                  </a:lnTo>
                  <a:lnTo>
                    <a:pt x="4402" y="2451"/>
                  </a:lnTo>
                  <a:lnTo>
                    <a:pt x="4361" y="2456"/>
                  </a:lnTo>
                  <a:lnTo>
                    <a:pt x="4321" y="2459"/>
                  </a:lnTo>
                  <a:lnTo>
                    <a:pt x="4279" y="2460"/>
                  </a:lnTo>
                  <a:lnTo>
                    <a:pt x="4236" y="2460"/>
                  </a:lnTo>
                  <a:lnTo>
                    <a:pt x="4193" y="2460"/>
                  </a:lnTo>
                  <a:lnTo>
                    <a:pt x="4149" y="2457"/>
                  </a:lnTo>
                  <a:lnTo>
                    <a:pt x="4103" y="2454"/>
                  </a:lnTo>
                  <a:lnTo>
                    <a:pt x="4057" y="2448"/>
                  </a:lnTo>
                  <a:lnTo>
                    <a:pt x="4012" y="2441"/>
                  </a:lnTo>
                  <a:lnTo>
                    <a:pt x="3964" y="2431"/>
                  </a:lnTo>
                  <a:lnTo>
                    <a:pt x="3916" y="2422"/>
                  </a:lnTo>
                  <a:lnTo>
                    <a:pt x="3867" y="2409"/>
                  </a:lnTo>
                  <a:lnTo>
                    <a:pt x="3819" y="2394"/>
                  </a:lnTo>
                  <a:lnTo>
                    <a:pt x="3769" y="2377"/>
                  </a:lnTo>
                  <a:lnTo>
                    <a:pt x="3717" y="2357"/>
                  </a:lnTo>
                  <a:lnTo>
                    <a:pt x="3666" y="2336"/>
                  </a:lnTo>
                  <a:lnTo>
                    <a:pt x="3614" y="2312"/>
                  </a:lnTo>
                  <a:lnTo>
                    <a:pt x="3563" y="2286"/>
                  </a:lnTo>
                  <a:lnTo>
                    <a:pt x="3510" y="2257"/>
                  </a:lnTo>
                  <a:lnTo>
                    <a:pt x="3456" y="2226"/>
                  </a:lnTo>
                  <a:lnTo>
                    <a:pt x="3402" y="2192"/>
                  </a:lnTo>
                  <a:lnTo>
                    <a:pt x="3348" y="2155"/>
                  </a:lnTo>
                  <a:lnTo>
                    <a:pt x="3294" y="2117"/>
                  </a:lnTo>
                  <a:lnTo>
                    <a:pt x="3238" y="2075"/>
                  </a:lnTo>
                  <a:lnTo>
                    <a:pt x="3183" y="2029"/>
                  </a:lnTo>
                  <a:lnTo>
                    <a:pt x="3127" y="1981"/>
                  </a:lnTo>
                  <a:lnTo>
                    <a:pt x="3070" y="1931"/>
                  </a:lnTo>
                  <a:lnTo>
                    <a:pt x="3013" y="1876"/>
                  </a:lnTo>
                  <a:lnTo>
                    <a:pt x="2956" y="1818"/>
                  </a:lnTo>
                  <a:lnTo>
                    <a:pt x="2899" y="1756"/>
                  </a:lnTo>
                  <a:lnTo>
                    <a:pt x="2841" y="1694"/>
                  </a:lnTo>
                  <a:lnTo>
                    <a:pt x="2841" y="1694"/>
                  </a:lnTo>
                  <a:lnTo>
                    <a:pt x="2727" y="1564"/>
                  </a:lnTo>
                  <a:lnTo>
                    <a:pt x="2616" y="1442"/>
                  </a:lnTo>
                  <a:lnTo>
                    <a:pt x="2508" y="1325"/>
                  </a:lnTo>
                  <a:lnTo>
                    <a:pt x="2402" y="1214"/>
                  </a:lnTo>
                  <a:lnTo>
                    <a:pt x="2300" y="1111"/>
                  </a:lnTo>
                  <a:lnTo>
                    <a:pt x="2198" y="1012"/>
                  </a:lnTo>
                  <a:lnTo>
                    <a:pt x="2101" y="918"/>
                  </a:lnTo>
                  <a:lnTo>
                    <a:pt x="2004" y="831"/>
                  </a:lnTo>
                  <a:lnTo>
                    <a:pt x="1911" y="749"/>
                  </a:lnTo>
                  <a:lnTo>
                    <a:pt x="1818" y="671"/>
                  </a:lnTo>
                  <a:lnTo>
                    <a:pt x="1728" y="600"/>
                  </a:lnTo>
                  <a:lnTo>
                    <a:pt x="1639" y="533"/>
                  </a:lnTo>
                  <a:lnTo>
                    <a:pt x="1553" y="470"/>
                  </a:lnTo>
                  <a:lnTo>
                    <a:pt x="1467" y="413"/>
                  </a:lnTo>
                  <a:lnTo>
                    <a:pt x="1382" y="360"/>
                  </a:lnTo>
                  <a:lnTo>
                    <a:pt x="1299" y="310"/>
                  </a:lnTo>
                  <a:lnTo>
                    <a:pt x="1215" y="266"/>
                  </a:lnTo>
                  <a:lnTo>
                    <a:pt x="1133" y="224"/>
                  </a:lnTo>
                  <a:lnTo>
                    <a:pt x="1053" y="189"/>
                  </a:lnTo>
                  <a:lnTo>
                    <a:pt x="972" y="155"/>
                  </a:lnTo>
                  <a:lnTo>
                    <a:pt x="892" y="126"/>
                  </a:lnTo>
                  <a:lnTo>
                    <a:pt x="813" y="100"/>
                  </a:lnTo>
                  <a:lnTo>
                    <a:pt x="733" y="77"/>
                  </a:lnTo>
                  <a:lnTo>
                    <a:pt x="653" y="58"/>
                  </a:lnTo>
                  <a:lnTo>
                    <a:pt x="574" y="42"/>
                  </a:lnTo>
                  <a:lnTo>
                    <a:pt x="493" y="29"/>
                  </a:lnTo>
                  <a:lnTo>
                    <a:pt x="413" y="17"/>
                  </a:lnTo>
                  <a:lnTo>
                    <a:pt x="332" y="9"/>
                  </a:lnTo>
                  <a:lnTo>
                    <a:pt x="250" y="3"/>
                  </a:lnTo>
                  <a:lnTo>
                    <a:pt x="168" y="0"/>
                  </a:lnTo>
                  <a:lnTo>
                    <a:pt x="85" y="0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903183" name="Freeform 15"/>
            <p:cNvSpPr>
              <a:spLocks/>
            </p:cNvSpPr>
            <p:nvPr userDrawn="1"/>
          </p:nvSpPr>
          <p:spPr bwMode="auto">
            <a:xfrm>
              <a:off x="375" y="787"/>
              <a:ext cx="5147" cy="1195"/>
            </a:xfrm>
            <a:custGeom>
              <a:avLst/>
              <a:gdLst/>
              <a:ahLst/>
              <a:cxnLst>
                <a:cxn ang="0">
                  <a:pos x="5147" y="2049"/>
                </a:cxn>
                <a:cxn ang="0">
                  <a:pos x="5100" y="2090"/>
                </a:cxn>
                <a:cxn ang="0">
                  <a:pos x="5043" y="2132"/>
                </a:cxn>
                <a:cxn ang="0">
                  <a:pos x="4967" y="2182"/>
                </a:cxn>
                <a:cxn ang="0">
                  <a:pos x="4871" y="2237"/>
                </a:cxn>
                <a:cxn ang="0">
                  <a:pos x="4756" y="2288"/>
                </a:cxn>
                <a:cxn ang="0">
                  <a:pos x="4624" y="2335"/>
                </a:cxn>
                <a:cxn ang="0">
                  <a:pos x="4553" y="2355"/>
                </a:cxn>
                <a:cxn ang="0">
                  <a:pos x="4477" y="2369"/>
                </a:cxn>
                <a:cxn ang="0">
                  <a:pos x="4397" y="2382"/>
                </a:cxn>
                <a:cxn ang="0">
                  <a:pos x="4314" y="2388"/>
                </a:cxn>
                <a:cxn ang="0">
                  <a:pos x="4228" y="2390"/>
                </a:cxn>
                <a:cxn ang="0">
                  <a:pos x="4139" y="2385"/>
                </a:cxn>
                <a:cxn ang="0">
                  <a:pos x="4046" y="2374"/>
                </a:cxn>
                <a:cxn ang="0">
                  <a:pos x="3952" y="2356"/>
                </a:cxn>
                <a:cxn ang="0">
                  <a:pos x="3853" y="2330"/>
                </a:cxn>
                <a:cxn ang="0">
                  <a:pos x="3752" y="2296"/>
                </a:cxn>
                <a:cxn ang="0">
                  <a:pos x="3648" y="2253"/>
                </a:cxn>
                <a:cxn ang="0">
                  <a:pos x="3542" y="2200"/>
                </a:cxn>
                <a:cxn ang="0">
                  <a:pos x="3434" y="2137"/>
                </a:cxn>
                <a:cxn ang="0">
                  <a:pos x="3324" y="2064"/>
                </a:cxn>
                <a:cxn ang="0">
                  <a:pos x="3212" y="1978"/>
                </a:cxn>
                <a:cxn ang="0">
                  <a:pos x="3098" y="1880"/>
                </a:cxn>
                <a:cxn ang="0">
                  <a:pos x="2983" y="1770"/>
                </a:cxn>
                <a:cxn ang="0">
                  <a:pos x="2866" y="1646"/>
                </a:cxn>
                <a:cxn ang="0">
                  <a:pos x="2749" y="1520"/>
                </a:cxn>
                <a:cxn ang="0">
                  <a:pos x="2527" y="1284"/>
                </a:cxn>
                <a:cxn ang="0">
                  <a:pos x="2315" y="1072"/>
                </a:cxn>
                <a:cxn ang="0">
                  <a:pos x="2113" y="884"/>
                </a:cxn>
                <a:cxn ang="0">
                  <a:pos x="1920" y="717"/>
                </a:cxn>
                <a:cxn ang="0">
                  <a:pos x="1736" y="570"/>
                </a:cxn>
                <a:cxn ang="0">
                  <a:pos x="1558" y="444"/>
                </a:cxn>
                <a:cxn ang="0">
                  <a:pos x="1386" y="336"/>
                </a:cxn>
                <a:cxn ang="0">
                  <a:pos x="1219" y="246"/>
                </a:cxn>
                <a:cxn ang="0">
                  <a:pos x="1055" y="170"/>
                </a:cxn>
                <a:cxn ang="0">
                  <a:pos x="893" y="112"/>
                </a:cxn>
                <a:cxn ang="0">
                  <a:pos x="733" y="65"/>
                </a:cxn>
                <a:cxn ang="0">
                  <a:pos x="574" y="33"/>
                </a:cxn>
                <a:cxn ang="0">
                  <a:pos x="413" y="12"/>
                </a:cxn>
                <a:cxn ang="0">
                  <a:pos x="250" y="2"/>
                </a:cxn>
                <a:cxn ang="0">
                  <a:pos x="85" y="0"/>
                </a:cxn>
              </a:cxnLst>
              <a:rect l="0" t="0" r="r" b="b"/>
              <a:pathLst>
                <a:path w="5147" h="2390">
                  <a:moveTo>
                    <a:pt x="5147" y="2049"/>
                  </a:moveTo>
                  <a:lnTo>
                    <a:pt x="5147" y="2049"/>
                  </a:lnTo>
                  <a:lnTo>
                    <a:pt x="5135" y="2061"/>
                  </a:lnTo>
                  <a:lnTo>
                    <a:pt x="5100" y="2090"/>
                  </a:lnTo>
                  <a:lnTo>
                    <a:pt x="5075" y="2109"/>
                  </a:lnTo>
                  <a:lnTo>
                    <a:pt x="5043" y="2132"/>
                  </a:lnTo>
                  <a:lnTo>
                    <a:pt x="5008" y="2156"/>
                  </a:lnTo>
                  <a:lnTo>
                    <a:pt x="4967" y="2182"/>
                  </a:lnTo>
                  <a:lnTo>
                    <a:pt x="4921" y="2209"/>
                  </a:lnTo>
                  <a:lnTo>
                    <a:pt x="4871" y="2237"/>
                  </a:lnTo>
                  <a:lnTo>
                    <a:pt x="4815" y="2262"/>
                  </a:lnTo>
                  <a:lnTo>
                    <a:pt x="4756" y="2288"/>
                  </a:lnTo>
                  <a:lnTo>
                    <a:pt x="4692" y="2313"/>
                  </a:lnTo>
                  <a:lnTo>
                    <a:pt x="4624" y="2335"/>
                  </a:lnTo>
                  <a:lnTo>
                    <a:pt x="4589" y="2345"/>
                  </a:lnTo>
                  <a:lnTo>
                    <a:pt x="4553" y="2355"/>
                  </a:lnTo>
                  <a:lnTo>
                    <a:pt x="4515" y="2363"/>
                  </a:lnTo>
                  <a:lnTo>
                    <a:pt x="4477" y="2369"/>
                  </a:lnTo>
                  <a:lnTo>
                    <a:pt x="4438" y="2376"/>
                  </a:lnTo>
                  <a:lnTo>
                    <a:pt x="4397" y="2382"/>
                  </a:lnTo>
                  <a:lnTo>
                    <a:pt x="4357" y="2385"/>
                  </a:lnTo>
                  <a:lnTo>
                    <a:pt x="4314" y="2388"/>
                  </a:lnTo>
                  <a:lnTo>
                    <a:pt x="4272" y="2390"/>
                  </a:lnTo>
                  <a:lnTo>
                    <a:pt x="4228" y="2390"/>
                  </a:lnTo>
                  <a:lnTo>
                    <a:pt x="4184" y="2388"/>
                  </a:lnTo>
                  <a:lnTo>
                    <a:pt x="4139" y="2385"/>
                  </a:lnTo>
                  <a:lnTo>
                    <a:pt x="4093" y="2380"/>
                  </a:lnTo>
                  <a:lnTo>
                    <a:pt x="4046" y="2374"/>
                  </a:lnTo>
                  <a:lnTo>
                    <a:pt x="3999" y="2366"/>
                  </a:lnTo>
                  <a:lnTo>
                    <a:pt x="3952" y="2356"/>
                  </a:lnTo>
                  <a:lnTo>
                    <a:pt x="3902" y="2345"/>
                  </a:lnTo>
                  <a:lnTo>
                    <a:pt x="3853" y="2330"/>
                  </a:lnTo>
                  <a:lnTo>
                    <a:pt x="3803" y="2314"/>
                  </a:lnTo>
                  <a:lnTo>
                    <a:pt x="3752" y="2296"/>
                  </a:lnTo>
                  <a:lnTo>
                    <a:pt x="3700" y="2275"/>
                  </a:lnTo>
                  <a:lnTo>
                    <a:pt x="3648" y="2253"/>
                  </a:lnTo>
                  <a:lnTo>
                    <a:pt x="3596" y="2229"/>
                  </a:lnTo>
                  <a:lnTo>
                    <a:pt x="3542" y="2200"/>
                  </a:lnTo>
                  <a:lnTo>
                    <a:pt x="3489" y="2170"/>
                  </a:lnTo>
                  <a:lnTo>
                    <a:pt x="3434" y="2137"/>
                  </a:lnTo>
                  <a:lnTo>
                    <a:pt x="3380" y="2101"/>
                  </a:lnTo>
                  <a:lnTo>
                    <a:pt x="3324" y="2064"/>
                  </a:lnTo>
                  <a:lnTo>
                    <a:pt x="3269" y="2022"/>
                  </a:lnTo>
                  <a:lnTo>
                    <a:pt x="3212" y="1978"/>
                  </a:lnTo>
                  <a:lnTo>
                    <a:pt x="3156" y="1930"/>
                  </a:lnTo>
                  <a:lnTo>
                    <a:pt x="3098" y="1880"/>
                  </a:lnTo>
                  <a:lnTo>
                    <a:pt x="3041" y="1827"/>
                  </a:lnTo>
                  <a:lnTo>
                    <a:pt x="2983" y="1770"/>
                  </a:lnTo>
                  <a:lnTo>
                    <a:pt x="2924" y="1710"/>
                  </a:lnTo>
                  <a:lnTo>
                    <a:pt x="2866" y="1646"/>
                  </a:lnTo>
                  <a:lnTo>
                    <a:pt x="2866" y="1646"/>
                  </a:lnTo>
                  <a:lnTo>
                    <a:pt x="2749" y="1520"/>
                  </a:lnTo>
                  <a:lnTo>
                    <a:pt x="2637" y="1399"/>
                  </a:lnTo>
                  <a:lnTo>
                    <a:pt x="2527" y="1284"/>
                  </a:lnTo>
                  <a:lnTo>
                    <a:pt x="2419" y="1174"/>
                  </a:lnTo>
                  <a:lnTo>
                    <a:pt x="2315" y="1072"/>
                  </a:lnTo>
                  <a:lnTo>
                    <a:pt x="2213" y="976"/>
                  </a:lnTo>
                  <a:lnTo>
                    <a:pt x="2113" y="884"/>
                  </a:lnTo>
                  <a:lnTo>
                    <a:pt x="2016" y="798"/>
                  </a:lnTo>
                  <a:lnTo>
                    <a:pt x="1920" y="717"/>
                  </a:lnTo>
                  <a:lnTo>
                    <a:pt x="1827" y="641"/>
                  </a:lnTo>
                  <a:lnTo>
                    <a:pt x="1736" y="570"/>
                  </a:lnTo>
                  <a:lnTo>
                    <a:pt x="1647" y="504"/>
                  </a:lnTo>
                  <a:lnTo>
                    <a:pt x="1558" y="444"/>
                  </a:lnTo>
                  <a:lnTo>
                    <a:pt x="1472" y="388"/>
                  </a:lnTo>
                  <a:lnTo>
                    <a:pt x="1386" y="336"/>
                  </a:lnTo>
                  <a:lnTo>
                    <a:pt x="1303" y="288"/>
                  </a:lnTo>
                  <a:lnTo>
                    <a:pt x="1219" y="246"/>
                  </a:lnTo>
                  <a:lnTo>
                    <a:pt x="1136" y="205"/>
                  </a:lnTo>
                  <a:lnTo>
                    <a:pt x="1055" y="170"/>
                  </a:lnTo>
                  <a:lnTo>
                    <a:pt x="974" y="139"/>
                  </a:lnTo>
                  <a:lnTo>
                    <a:pt x="893" y="112"/>
                  </a:lnTo>
                  <a:lnTo>
                    <a:pt x="814" y="88"/>
                  </a:lnTo>
                  <a:lnTo>
                    <a:pt x="733" y="65"/>
                  </a:lnTo>
                  <a:lnTo>
                    <a:pt x="653" y="47"/>
                  </a:lnTo>
                  <a:lnTo>
                    <a:pt x="574" y="33"/>
                  </a:lnTo>
                  <a:lnTo>
                    <a:pt x="493" y="21"/>
                  </a:lnTo>
                  <a:lnTo>
                    <a:pt x="413" y="12"/>
                  </a:lnTo>
                  <a:lnTo>
                    <a:pt x="332" y="5"/>
                  </a:lnTo>
                  <a:lnTo>
                    <a:pt x="250" y="2"/>
                  </a:lnTo>
                  <a:lnTo>
                    <a:pt x="168" y="0"/>
                  </a:lnTo>
                  <a:lnTo>
                    <a:pt x="85" y="0"/>
                  </a:lnTo>
                  <a:lnTo>
                    <a:pt x="0" y="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903184" name="Freeform 16"/>
            <p:cNvSpPr>
              <a:spLocks/>
            </p:cNvSpPr>
            <p:nvPr userDrawn="1"/>
          </p:nvSpPr>
          <p:spPr bwMode="auto">
            <a:xfrm>
              <a:off x="389" y="808"/>
              <a:ext cx="5176" cy="1160"/>
            </a:xfrm>
            <a:custGeom>
              <a:avLst/>
              <a:gdLst/>
              <a:ahLst/>
              <a:cxnLst>
                <a:cxn ang="0">
                  <a:pos x="5176" y="1959"/>
                </a:cxn>
                <a:cxn ang="0">
                  <a:pos x="5130" y="2001"/>
                </a:cxn>
                <a:cxn ang="0">
                  <a:pos x="5075" y="2044"/>
                </a:cxn>
                <a:cxn ang="0">
                  <a:pos x="4998" y="2096"/>
                </a:cxn>
                <a:cxn ang="0">
                  <a:pos x="4903" y="2153"/>
                </a:cxn>
                <a:cxn ang="0">
                  <a:pos x="4790" y="2208"/>
                </a:cxn>
                <a:cxn ang="0">
                  <a:pos x="4658" y="2258"/>
                </a:cxn>
                <a:cxn ang="0">
                  <a:pos x="4587" y="2277"/>
                </a:cxn>
                <a:cxn ang="0">
                  <a:pos x="4513" y="2295"/>
                </a:cxn>
                <a:cxn ang="0">
                  <a:pos x="4433" y="2308"/>
                </a:cxn>
                <a:cxn ang="0">
                  <a:pos x="4350" y="2317"/>
                </a:cxn>
                <a:cxn ang="0">
                  <a:pos x="4264" y="2321"/>
                </a:cxn>
                <a:cxn ang="0">
                  <a:pos x="4174" y="2317"/>
                </a:cxn>
                <a:cxn ang="0">
                  <a:pos x="4082" y="2308"/>
                </a:cxn>
                <a:cxn ang="0">
                  <a:pos x="3986" y="2292"/>
                </a:cxn>
                <a:cxn ang="0">
                  <a:pos x="3888" y="2269"/>
                </a:cxn>
                <a:cxn ang="0">
                  <a:pos x="3786" y="2235"/>
                </a:cxn>
                <a:cxn ang="0">
                  <a:pos x="3682" y="2195"/>
                </a:cxn>
                <a:cxn ang="0">
                  <a:pos x="3575" y="2143"/>
                </a:cxn>
                <a:cxn ang="0">
                  <a:pos x="3466" y="2082"/>
                </a:cxn>
                <a:cxn ang="0">
                  <a:pos x="3355" y="2011"/>
                </a:cxn>
                <a:cxn ang="0">
                  <a:pos x="3241" y="1927"/>
                </a:cxn>
                <a:cxn ang="0">
                  <a:pos x="3125" y="1831"/>
                </a:cxn>
                <a:cxn ang="0">
                  <a:pos x="3009" y="1723"/>
                </a:cxn>
                <a:cxn ang="0">
                  <a:pos x="2891" y="1600"/>
                </a:cxn>
                <a:cxn ang="0">
                  <a:pos x="2773" y="1475"/>
                </a:cxn>
                <a:cxn ang="0">
                  <a:pos x="2545" y="1244"/>
                </a:cxn>
                <a:cxn ang="0">
                  <a:pos x="2331" y="1035"/>
                </a:cxn>
                <a:cxn ang="0">
                  <a:pos x="2126" y="850"/>
                </a:cxn>
                <a:cxn ang="0">
                  <a:pos x="1931" y="685"/>
                </a:cxn>
                <a:cxn ang="0">
                  <a:pos x="1744" y="543"/>
                </a:cxn>
                <a:cxn ang="0">
                  <a:pos x="1565" y="419"/>
                </a:cxn>
                <a:cxn ang="0">
                  <a:pos x="1391" y="314"/>
                </a:cxn>
                <a:cxn ang="0">
                  <a:pos x="1222" y="226"/>
                </a:cxn>
                <a:cxn ang="0">
                  <a:pos x="1057" y="154"/>
                </a:cxn>
                <a:cxn ang="0">
                  <a:pos x="894" y="99"/>
                </a:cxn>
                <a:cxn ang="0">
                  <a:pos x="735" y="55"/>
                </a:cxn>
                <a:cxn ang="0">
                  <a:pos x="574" y="26"/>
                </a:cxn>
                <a:cxn ang="0">
                  <a:pos x="412" y="8"/>
                </a:cxn>
                <a:cxn ang="0">
                  <a:pos x="250" y="0"/>
                </a:cxn>
                <a:cxn ang="0">
                  <a:pos x="85" y="4"/>
                </a:cxn>
              </a:cxnLst>
              <a:rect l="0" t="0" r="r" b="b"/>
              <a:pathLst>
                <a:path w="5176" h="2321">
                  <a:moveTo>
                    <a:pt x="5176" y="1959"/>
                  </a:moveTo>
                  <a:lnTo>
                    <a:pt x="5176" y="1959"/>
                  </a:lnTo>
                  <a:lnTo>
                    <a:pt x="5165" y="1970"/>
                  </a:lnTo>
                  <a:lnTo>
                    <a:pt x="5130" y="2001"/>
                  </a:lnTo>
                  <a:lnTo>
                    <a:pt x="5105" y="2020"/>
                  </a:lnTo>
                  <a:lnTo>
                    <a:pt x="5075" y="2044"/>
                  </a:lnTo>
                  <a:lnTo>
                    <a:pt x="5039" y="2070"/>
                  </a:lnTo>
                  <a:lnTo>
                    <a:pt x="4998" y="2096"/>
                  </a:lnTo>
                  <a:lnTo>
                    <a:pt x="4953" y="2125"/>
                  </a:lnTo>
                  <a:lnTo>
                    <a:pt x="4903" y="2153"/>
                  </a:lnTo>
                  <a:lnTo>
                    <a:pt x="4849" y="2180"/>
                  </a:lnTo>
                  <a:lnTo>
                    <a:pt x="4790" y="2208"/>
                  </a:lnTo>
                  <a:lnTo>
                    <a:pt x="4726" y="2233"/>
                  </a:lnTo>
                  <a:lnTo>
                    <a:pt x="4658" y="2258"/>
                  </a:lnTo>
                  <a:lnTo>
                    <a:pt x="4624" y="2267"/>
                  </a:lnTo>
                  <a:lnTo>
                    <a:pt x="4587" y="2277"/>
                  </a:lnTo>
                  <a:lnTo>
                    <a:pt x="4550" y="2287"/>
                  </a:lnTo>
                  <a:lnTo>
                    <a:pt x="4513" y="2295"/>
                  </a:lnTo>
                  <a:lnTo>
                    <a:pt x="4472" y="2303"/>
                  </a:lnTo>
                  <a:lnTo>
                    <a:pt x="4433" y="2308"/>
                  </a:lnTo>
                  <a:lnTo>
                    <a:pt x="4392" y="2313"/>
                  </a:lnTo>
                  <a:lnTo>
                    <a:pt x="4350" y="2317"/>
                  </a:lnTo>
                  <a:lnTo>
                    <a:pt x="4307" y="2319"/>
                  </a:lnTo>
                  <a:lnTo>
                    <a:pt x="4264" y="2321"/>
                  </a:lnTo>
                  <a:lnTo>
                    <a:pt x="4220" y="2319"/>
                  </a:lnTo>
                  <a:lnTo>
                    <a:pt x="4174" y="2317"/>
                  </a:lnTo>
                  <a:lnTo>
                    <a:pt x="4128" y="2314"/>
                  </a:lnTo>
                  <a:lnTo>
                    <a:pt x="4082" y="2308"/>
                  </a:lnTo>
                  <a:lnTo>
                    <a:pt x="4034" y="2301"/>
                  </a:lnTo>
                  <a:lnTo>
                    <a:pt x="3986" y="2292"/>
                  </a:lnTo>
                  <a:lnTo>
                    <a:pt x="3936" y="2282"/>
                  </a:lnTo>
                  <a:lnTo>
                    <a:pt x="3888" y="2269"/>
                  </a:lnTo>
                  <a:lnTo>
                    <a:pt x="3836" y="2253"/>
                  </a:lnTo>
                  <a:lnTo>
                    <a:pt x="3786" y="2235"/>
                  </a:lnTo>
                  <a:lnTo>
                    <a:pt x="3734" y="2216"/>
                  </a:lnTo>
                  <a:lnTo>
                    <a:pt x="3682" y="2195"/>
                  </a:lnTo>
                  <a:lnTo>
                    <a:pt x="3628" y="2170"/>
                  </a:lnTo>
                  <a:lnTo>
                    <a:pt x="3575" y="2143"/>
                  </a:lnTo>
                  <a:lnTo>
                    <a:pt x="3521" y="2114"/>
                  </a:lnTo>
                  <a:lnTo>
                    <a:pt x="3466" y="2082"/>
                  </a:lnTo>
                  <a:lnTo>
                    <a:pt x="3410" y="2048"/>
                  </a:lnTo>
                  <a:lnTo>
                    <a:pt x="3355" y="2011"/>
                  </a:lnTo>
                  <a:lnTo>
                    <a:pt x="3298" y="1970"/>
                  </a:lnTo>
                  <a:lnTo>
                    <a:pt x="3241" y="1927"/>
                  </a:lnTo>
                  <a:lnTo>
                    <a:pt x="3184" y="1880"/>
                  </a:lnTo>
                  <a:lnTo>
                    <a:pt x="3125" y="1831"/>
                  </a:lnTo>
                  <a:lnTo>
                    <a:pt x="3067" y="1778"/>
                  </a:lnTo>
                  <a:lnTo>
                    <a:pt x="3009" y="1723"/>
                  </a:lnTo>
                  <a:lnTo>
                    <a:pt x="2949" y="1663"/>
                  </a:lnTo>
                  <a:lnTo>
                    <a:pt x="2891" y="1600"/>
                  </a:lnTo>
                  <a:lnTo>
                    <a:pt x="2891" y="1600"/>
                  </a:lnTo>
                  <a:lnTo>
                    <a:pt x="2773" y="1475"/>
                  </a:lnTo>
                  <a:lnTo>
                    <a:pt x="2658" y="1357"/>
                  </a:lnTo>
                  <a:lnTo>
                    <a:pt x="2545" y="1244"/>
                  </a:lnTo>
                  <a:lnTo>
                    <a:pt x="2437" y="1135"/>
                  </a:lnTo>
                  <a:lnTo>
                    <a:pt x="2331" y="1035"/>
                  </a:lnTo>
                  <a:lnTo>
                    <a:pt x="2227" y="938"/>
                  </a:lnTo>
                  <a:lnTo>
                    <a:pt x="2126" y="850"/>
                  </a:lnTo>
                  <a:lnTo>
                    <a:pt x="2027" y="764"/>
                  </a:lnTo>
                  <a:lnTo>
                    <a:pt x="1931" y="685"/>
                  </a:lnTo>
                  <a:lnTo>
                    <a:pt x="1837" y="611"/>
                  </a:lnTo>
                  <a:lnTo>
                    <a:pt x="1744" y="543"/>
                  </a:lnTo>
                  <a:lnTo>
                    <a:pt x="1654" y="478"/>
                  </a:lnTo>
                  <a:lnTo>
                    <a:pt x="1565" y="419"/>
                  </a:lnTo>
                  <a:lnTo>
                    <a:pt x="1477" y="364"/>
                  </a:lnTo>
                  <a:lnTo>
                    <a:pt x="1391" y="314"/>
                  </a:lnTo>
                  <a:lnTo>
                    <a:pt x="1305" y="268"/>
                  </a:lnTo>
                  <a:lnTo>
                    <a:pt x="1222" y="226"/>
                  </a:lnTo>
                  <a:lnTo>
                    <a:pt x="1139" y="188"/>
                  </a:lnTo>
                  <a:lnTo>
                    <a:pt x="1057" y="154"/>
                  </a:lnTo>
                  <a:lnTo>
                    <a:pt x="976" y="125"/>
                  </a:lnTo>
                  <a:lnTo>
                    <a:pt x="894" y="99"/>
                  </a:lnTo>
                  <a:lnTo>
                    <a:pt x="814" y="75"/>
                  </a:lnTo>
                  <a:lnTo>
                    <a:pt x="735" y="55"/>
                  </a:lnTo>
                  <a:lnTo>
                    <a:pt x="654" y="39"/>
                  </a:lnTo>
                  <a:lnTo>
                    <a:pt x="574" y="26"/>
                  </a:lnTo>
                  <a:lnTo>
                    <a:pt x="493" y="16"/>
                  </a:lnTo>
                  <a:lnTo>
                    <a:pt x="412" y="8"/>
                  </a:lnTo>
                  <a:lnTo>
                    <a:pt x="332" y="4"/>
                  </a:lnTo>
                  <a:lnTo>
                    <a:pt x="250" y="0"/>
                  </a:lnTo>
                  <a:lnTo>
                    <a:pt x="168" y="0"/>
                  </a:lnTo>
                  <a:lnTo>
                    <a:pt x="85" y="4"/>
                  </a:lnTo>
                  <a:lnTo>
                    <a:pt x="0" y="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903185" name="Freeform 17"/>
            <p:cNvSpPr>
              <a:spLocks/>
            </p:cNvSpPr>
            <p:nvPr userDrawn="1"/>
          </p:nvSpPr>
          <p:spPr bwMode="auto">
            <a:xfrm>
              <a:off x="403" y="829"/>
              <a:ext cx="5205" cy="1124"/>
            </a:xfrm>
            <a:custGeom>
              <a:avLst/>
              <a:gdLst/>
              <a:ahLst/>
              <a:cxnLst>
                <a:cxn ang="0">
                  <a:pos x="5205" y="1868"/>
                </a:cxn>
                <a:cxn ang="0">
                  <a:pos x="5161" y="1910"/>
                </a:cxn>
                <a:cxn ang="0">
                  <a:pos x="5105" y="1956"/>
                </a:cxn>
                <a:cxn ang="0">
                  <a:pos x="5030" y="2011"/>
                </a:cxn>
                <a:cxn ang="0">
                  <a:pos x="4936" y="2069"/>
                </a:cxn>
                <a:cxn ang="0">
                  <a:pos x="4822" y="2127"/>
                </a:cxn>
                <a:cxn ang="0">
                  <a:pos x="4693" y="2178"/>
                </a:cxn>
                <a:cxn ang="0">
                  <a:pos x="4621" y="2201"/>
                </a:cxn>
                <a:cxn ang="0">
                  <a:pos x="4546" y="2219"/>
                </a:cxn>
                <a:cxn ang="0">
                  <a:pos x="4467" y="2235"/>
                </a:cxn>
                <a:cxn ang="0">
                  <a:pos x="4385" y="2245"/>
                </a:cxn>
                <a:cxn ang="0">
                  <a:pos x="4299" y="2250"/>
                </a:cxn>
                <a:cxn ang="0">
                  <a:pos x="4208" y="2250"/>
                </a:cxn>
                <a:cxn ang="0">
                  <a:pos x="4117" y="2241"/>
                </a:cxn>
                <a:cxn ang="0">
                  <a:pos x="4020" y="2227"/>
                </a:cxn>
                <a:cxn ang="0">
                  <a:pos x="3921" y="2206"/>
                </a:cxn>
                <a:cxn ang="0">
                  <a:pos x="3820" y="2175"/>
                </a:cxn>
                <a:cxn ang="0">
                  <a:pos x="3714" y="2135"/>
                </a:cxn>
                <a:cxn ang="0">
                  <a:pos x="3607" y="2086"/>
                </a:cxn>
                <a:cxn ang="0">
                  <a:pos x="3497" y="2027"/>
                </a:cxn>
                <a:cxn ang="0">
                  <a:pos x="3385" y="1957"/>
                </a:cxn>
                <a:cxn ang="0">
                  <a:pos x="3270" y="1875"/>
                </a:cxn>
                <a:cxn ang="0">
                  <a:pos x="3153" y="1781"/>
                </a:cxn>
                <a:cxn ang="0">
                  <a:pos x="3035" y="1675"/>
                </a:cxn>
                <a:cxn ang="0">
                  <a:pos x="2914" y="1555"/>
                </a:cxn>
                <a:cxn ang="0">
                  <a:pos x="2795" y="1431"/>
                </a:cxn>
                <a:cxn ang="0">
                  <a:pos x="2564" y="1202"/>
                </a:cxn>
                <a:cxn ang="0">
                  <a:pos x="2346" y="997"/>
                </a:cxn>
                <a:cxn ang="0">
                  <a:pos x="2140" y="816"/>
                </a:cxn>
                <a:cxn ang="0">
                  <a:pos x="1941" y="654"/>
                </a:cxn>
                <a:cxn ang="0">
                  <a:pos x="1752" y="514"/>
                </a:cxn>
                <a:cxn ang="0">
                  <a:pos x="1570" y="394"/>
                </a:cxn>
                <a:cxn ang="0">
                  <a:pos x="1395" y="293"/>
                </a:cxn>
                <a:cxn ang="0">
                  <a:pos x="1226" y="207"/>
                </a:cxn>
                <a:cxn ang="0">
                  <a:pos x="1059" y="139"/>
                </a:cxn>
                <a:cxn ang="0">
                  <a:pos x="897" y="86"/>
                </a:cxn>
                <a:cxn ang="0">
                  <a:pos x="734" y="45"/>
                </a:cxn>
                <a:cxn ang="0">
                  <a:pos x="575" y="20"/>
                </a:cxn>
                <a:cxn ang="0">
                  <a:pos x="414" y="5"/>
                </a:cxn>
                <a:cxn ang="0">
                  <a:pos x="250" y="0"/>
                </a:cxn>
                <a:cxn ang="0">
                  <a:pos x="85" y="7"/>
                </a:cxn>
              </a:cxnLst>
              <a:rect l="0" t="0" r="r" b="b"/>
              <a:pathLst>
                <a:path w="5205" h="2250">
                  <a:moveTo>
                    <a:pt x="5205" y="1868"/>
                  </a:moveTo>
                  <a:lnTo>
                    <a:pt x="5205" y="1868"/>
                  </a:lnTo>
                  <a:lnTo>
                    <a:pt x="5194" y="1880"/>
                  </a:lnTo>
                  <a:lnTo>
                    <a:pt x="5161" y="1910"/>
                  </a:lnTo>
                  <a:lnTo>
                    <a:pt x="5136" y="1931"/>
                  </a:lnTo>
                  <a:lnTo>
                    <a:pt x="5105" y="1956"/>
                  </a:lnTo>
                  <a:lnTo>
                    <a:pt x="5071" y="1981"/>
                  </a:lnTo>
                  <a:lnTo>
                    <a:pt x="5030" y="2011"/>
                  </a:lnTo>
                  <a:lnTo>
                    <a:pt x="4984" y="2040"/>
                  </a:lnTo>
                  <a:lnTo>
                    <a:pt x="4936" y="2069"/>
                  </a:lnTo>
                  <a:lnTo>
                    <a:pt x="4882" y="2098"/>
                  </a:lnTo>
                  <a:lnTo>
                    <a:pt x="4822" y="2127"/>
                  </a:lnTo>
                  <a:lnTo>
                    <a:pt x="4760" y="2153"/>
                  </a:lnTo>
                  <a:lnTo>
                    <a:pt x="4693" y="2178"/>
                  </a:lnTo>
                  <a:lnTo>
                    <a:pt x="4657" y="2190"/>
                  </a:lnTo>
                  <a:lnTo>
                    <a:pt x="4621" y="2201"/>
                  </a:lnTo>
                  <a:lnTo>
                    <a:pt x="4585" y="2211"/>
                  </a:lnTo>
                  <a:lnTo>
                    <a:pt x="4546" y="2219"/>
                  </a:lnTo>
                  <a:lnTo>
                    <a:pt x="4507" y="2227"/>
                  </a:lnTo>
                  <a:lnTo>
                    <a:pt x="4467" y="2235"/>
                  </a:lnTo>
                  <a:lnTo>
                    <a:pt x="4426" y="2240"/>
                  </a:lnTo>
                  <a:lnTo>
                    <a:pt x="4385" y="2245"/>
                  </a:lnTo>
                  <a:lnTo>
                    <a:pt x="4342" y="2248"/>
                  </a:lnTo>
                  <a:lnTo>
                    <a:pt x="4299" y="2250"/>
                  </a:lnTo>
                  <a:lnTo>
                    <a:pt x="4254" y="2250"/>
                  </a:lnTo>
                  <a:lnTo>
                    <a:pt x="4208" y="2250"/>
                  </a:lnTo>
                  <a:lnTo>
                    <a:pt x="4163" y="2246"/>
                  </a:lnTo>
                  <a:lnTo>
                    <a:pt x="4117" y="2241"/>
                  </a:lnTo>
                  <a:lnTo>
                    <a:pt x="4068" y="2235"/>
                  </a:lnTo>
                  <a:lnTo>
                    <a:pt x="4020" y="2227"/>
                  </a:lnTo>
                  <a:lnTo>
                    <a:pt x="3971" y="2217"/>
                  </a:lnTo>
                  <a:lnTo>
                    <a:pt x="3921" y="2206"/>
                  </a:lnTo>
                  <a:lnTo>
                    <a:pt x="3871" y="2191"/>
                  </a:lnTo>
                  <a:lnTo>
                    <a:pt x="3820" y="2175"/>
                  </a:lnTo>
                  <a:lnTo>
                    <a:pt x="3767" y="2156"/>
                  </a:lnTo>
                  <a:lnTo>
                    <a:pt x="3714" y="2135"/>
                  </a:lnTo>
                  <a:lnTo>
                    <a:pt x="3661" y="2112"/>
                  </a:lnTo>
                  <a:lnTo>
                    <a:pt x="3607" y="2086"/>
                  </a:lnTo>
                  <a:lnTo>
                    <a:pt x="3553" y="2057"/>
                  </a:lnTo>
                  <a:lnTo>
                    <a:pt x="3497" y="2027"/>
                  </a:lnTo>
                  <a:lnTo>
                    <a:pt x="3442" y="1993"/>
                  </a:lnTo>
                  <a:lnTo>
                    <a:pt x="3385" y="1957"/>
                  </a:lnTo>
                  <a:lnTo>
                    <a:pt x="3328" y="1917"/>
                  </a:lnTo>
                  <a:lnTo>
                    <a:pt x="3270" y="1875"/>
                  </a:lnTo>
                  <a:lnTo>
                    <a:pt x="3213" y="1830"/>
                  </a:lnTo>
                  <a:lnTo>
                    <a:pt x="3153" y="1781"/>
                  </a:lnTo>
                  <a:lnTo>
                    <a:pt x="3095" y="1730"/>
                  </a:lnTo>
                  <a:lnTo>
                    <a:pt x="3035" y="1675"/>
                  </a:lnTo>
                  <a:lnTo>
                    <a:pt x="2975" y="1617"/>
                  </a:lnTo>
                  <a:lnTo>
                    <a:pt x="2914" y="1555"/>
                  </a:lnTo>
                  <a:lnTo>
                    <a:pt x="2914" y="1555"/>
                  </a:lnTo>
                  <a:lnTo>
                    <a:pt x="2795" y="1431"/>
                  </a:lnTo>
                  <a:lnTo>
                    <a:pt x="2678" y="1313"/>
                  </a:lnTo>
                  <a:lnTo>
                    <a:pt x="2564" y="1202"/>
                  </a:lnTo>
                  <a:lnTo>
                    <a:pt x="2453" y="1097"/>
                  </a:lnTo>
                  <a:lnTo>
                    <a:pt x="2346" y="997"/>
                  </a:lnTo>
                  <a:lnTo>
                    <a:pt x="2241" y="903"/>
                  </a:lnTo>
                  <a:lnTo>
                    <a:pt x="2140" y="816"/>
                  </a:lnTo>
                  <a:lnTo>
                    <a:pt x="2040" y="732"/>
                  </a:lnTo>
                  <a:lnTo>
                    <a:pt x="1941" y="654"/>
                  </a:lnTo>
                  <a:lnTo>
                    <a:pt x="1847" y="582"/>
                  </a:lnTo>
                  <a:lnTo>
                    <a:pt x="1752" y="514"/>
                  </a:lnTo>
                  <a:lnTo>
                    <a:pt x="1661" y="452"/>
                  </a:lnTo>
                  <a:lnTo>
                    <a:pt x="1570" y="394"/>
                  </a:lnTo>
                  <a:lnTo>
                    <a:pt x="1483" y="341"/>
                  </a:lnTo>
                  <a:lnTo>
                    <a:pt x="1395" y="293"/>
                  </a:lnTo>
                  <a:lnTo>
                    <a:pt x="1311" y="247"/>
                  </a:lnTo>
                  <a:lnTo>
                    <a:pt x="1226" y="207"/>
                  </a:lnTo>
                  <a:lnTo>
                    <a:pt x="1143" y="171"/>
                  </a:lnTo>
                  <a:lnTo>
                    <a:pt x="1059" y="139"/>
                  </a:lnTo>
                  <a:lnTo>
                    <a:pt x="977" y="110"/>
                  </a:lnTo>
                  <a:lnTo>
                    <a:pt x="897" y="86"/>
                  </a:lnTo>
                  <a:lnTo>
                    <a:pt x="815" y="63"/>
                  </a:lnTo>
                  <a:lnTo>
                    <a:pt x="734" y="45"/>
                  </a:lnTo>
                  <a:lnTo>
                    <a:pt x="655" y="31"/>
                  </a:lnTo>
                  <a:lnTo>
                    <a:pt x="575" y="20"/>
                  </a:lnTo>
                  <a:lnTo>
                    <a:pt x="494" y="10"/>
                  </a:lnTo>
                  <a:lnTo>
                    <a:pt x="414" y="5"/>
                  </a:lnTo>
                  <a:lnTo>
                    <a:pt x="332" y="2"/>
                  </a:lnTo>
                  <a:lnTo>
                    <a:pt x="250" y="0"/>
                  </a:lnTo>
                  <a:lnTo>
                    <a:pt x="168" y="2"/>
                  </a:lnTo>
                  <a:lnTo>
                    <a:pt x="85" y="7"/>
                  </a:lnTo>
                  <a:lnTo>
                    <a:pt x="0" y="13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903186" name="Freeform 18"/>
            <p:cNvSpPr>
              <a:spLocks/>
            </p:cNvSpPr>
            <p:nvPr userDrawn="1"/>
          </p:nvSpPr>
          <p:spPr bwMode="auto">
            <a:xfrm>
              <a:off x="418" y="850"/>
              <a:ext cx="5233" cy="1090"/>
            </a:xfrm>
            <a:custGeom>
              <a:avLst/>
              <a:gdLst/>
              <a:ahLst/>
              <a:cxnLst>
                <a:cxn ang="0">
                  <a:pos x="5233" y="1778"/>
                </a:cxn>
                <a:cxn ang="0">
                  <a:pos x="5189" y="1822"/>
                </a:cxn>
                <a:cxn ang="0">
                  <a:pos x="5133" y="1867"/>
                </a:cxn>
                <a:cxn ang="0">
                  <a:pos x="5060" y="1923"/>
                </a:cxn>
                <a:cxn ang="0">
                  <a:pos x="4965" y="1985"/>
                </a:cxn>
                <a:cxn ang="0">
                  <a:pos x="4854" y="2044"/>
                </a:cxn>
                <a:cxn ang="0">
                  <a:pos x="4725" y="2099"/>
                </a:cxn>
                <a:cxn ang="0">
                  <a:pos x="4654" y="2122"/>
                </a:cxn>
                <a:cxn ang="0">
                  <a:pos x="4579" y="2143"/>
                </a:cxn>
                <a:cxn ang="0">
                  <a:pos x="4500" y="2159"/>
                </a:cxn>
                <a:cxn ang="0">
                  <a:pos x="4418" y="2172"/>
                </a:cxn>
                <a:cxn ang="0">
                  <a:pos x="4332" y="2178"/>
                </a:cxn>
                <a:cxn ang="0">
                  <a:pos x="4242" y="2180"/>
                </a:cxn>
                <a:cxn ang="0">
                  <a:pos x="4149" y="2174"/>
                </a:cxn>
                <a:cxn ang="0">
                  <a:pos x="4053" y="2162"/>
                </a:cxn>
                <a:cxn ang="0">
                  <a:pos x="3953" y="2141"/>
                </a:cxn>
                <a:cxn ang="0">
                  <a:pos x="3852" y="2114"/>
                </a:cxn>
                <a:cxn ang="0">
                  <a:pos x="3746" y="2075"/>
                </a:cxn>
                <a:cxn ang="0">
                  <a:pos x="3638" y="2028"/>
                </a:cxn>
                <a:cxn ang="0">
                  <a:pos x="3527" y="1972"/>
                </a:cxn>
                <a:cxn ang="0">
                  <a:pos x="3414" y="1902"/>
                </a:cxn>
                <a:cxn ang="0">
                  <a:pos x="3298" y="1823"/>
                </a:cxn>
                <a:cxn ang="0">
                  <a:pos x="3180" y="1731"/>
                </a:cxn>
                <a:cxn ang="0">
                  <a:pos x="3059" y="1626"/>
                </a:cxn>
                <a:cxn ang="0">
                  <a:pos x="2937" y="1508"/>
                </a:cxn>
                <a:cxn ang="0">
                  <a:pos x="2816" y="1387"/>
                </a:cxn>
                <a:cxn ang="0">
                  <a:pos x="2581" y="1161"/>
                </a:cxn>
                <a:cxn ang="0">
                  <a:pos x="2361" y="959"/>
                </a:cxn>
                <a:cxn ang="0">
                  <a:pos x="2151" y="780"/>
                </a:cxn>
                <a:cxn ang="0">
                  <a:pos x="1951" y="624"/>
                </a:cxn>
                <a:cxn ang="0">
                  <a:pos x="1759" y="486"/>
                </a:cxn>
                <a:cxn ang="0">
                  <a:pos x="1576" y="370"/>
                </a:cxn>
                <a:cxn ang="0">
                  <a:pos x="1400" y="270"/>
                </a:cxn>
                <a:cxn ang="0">
                  <a:pos x="1229" y="189"/>
                </a:cxn>
                <a:cxn ang="0">
                  <a:pos x="1061" y="123"/>
                </a:cxn>
                <a:cxn ang="0">
                  <a:pos x="897" y="73"/>
                </a:cxn>
                <a:cxn ang="0">
                  <a:pos x="736" y="36"/>
                </a:cxn>
                <a:cxn ang="0">
                  <a:pos x="575" y="13"/>
                </a:cxn>
                <a:cxn ang="0">
                  <a:pos x="413" y="2"/>
                </a:cxn>
                <a:cxn ang="0">
                  <a:pos x="250" y="2"/>
                </a:cxn>
                <a:cxn ang="0">
                  <a:pos x="85" y="10"/>
                </a:cxn>
              </a:cxnLst>
              <a:rect l="0" t="0" r="r" b="b"/>
              <a:pathLst>
                <a:path w="5233" h="2180">
                  <a:moveTo>
                    <a:pt x="5233" y="1778"/>
                  </a:moveTo>
                  <a:lnTo>
                    <a:pt x="5233" y="1778"/>
                  </a:lnTo>
                  <a:lnTo>
                    <a:pt x="5222" y="1789"/>
                  </a:lnTo>
                  <a:lnTo>
                    <a:pt x="5189" y="1822"/>
                  </a:lnTo>
                  <a:lnTo>
                    <a:pt x="5164" y="1843"/>
                  </a:lnTo>
                  <a:lnTo>
                    <a:pt x="5133" y="1867"/>
                  </a:lnTo>
                  <a:lnTo>
                    <a:pt x="5099" y="1894"/>
                  </a:lnTo>
                  <a:lnTo>
                    <a:pt x="5060" y="1923"/>
                  </a:lnTo>
                  <a:lnTo>
                    <a:pt x="5015" y="1954"/>
                  </a:lnTo>
                  <a:lnTo>
                    <a:pt x="4965" y="1985"/>
                  </a:lnTo>
                  <a:lnTo>
                    <a:pt x="4913" y="2014"/>
                  </a:lnTo>
                  <a:lnTo>
                    <a:pt x="4854" y="2044"/>
                  </a:lnTo>
                  <a:lnTo>
                    <a:pt x="4792" y="2072"/>
                  </a:lnTo>
                  <a:lnTo>
                    <a:pt x="4725" y="2099"/>
                  </a:lnTo>
                  <a:lnTo>
                    <a:pt x="4689" y="2111"/>
                  </a:lnTo>
                  <a:lnTo>
                    <a:pt x="4654" y="2122"/>
                  </a:lnTo>
                  <a:lnTo>
                    <a:pt x="4617" y="2133"/>
                  </a:lnTo>
                  <a:lnTo>
                    <a:pt x="4579" y="2143"/>
                  </a:lnTo>
                  <a:lnTo>
                    <a:pt x="4540" y="2153"/>
                  </a:lnTo>
                  <a:lnTo>
                    <a:pt x="4500" y="2159"/>
                  </a:lnTo>
                  <a:lnTo>
                    <a:pt x="4460" y="2167"/>
                  </a:lnTo>
                  <a:lnTo>
                    <a:pt x="4418" y="2172"/>
                  </a:lnTo>
                  <a:lnTo>
                    <a:pt x="4375" y="2175"/>
                  </a:lnTo>
                  <a:lnTo>
                    <a:pt x="4332" y="2178"/>
                  </a:lnTo>
                  <a:lnTo>
                    <a:pt x="4288" y="2180"/>
                  </a:lnTo>
                  <a:lnTo>
                    <a:pt x="4242" y="2180"/>
                  </a:lnTo>
                  <a:lnTo>
                    <a:pt x="4196" y="2178"/>
                  </a:lnTo>
                  <a:lnTo>
                    <a:pt x="4149" y="2174"/>
                  </a:lnTo>
                  <a:lnTo>
                    <a:pt x="4102" y="2169"/>
                  </a:lnTo>
                  <a:lnTo>
                    <a:pt x="4053" y="2162"/>
                  </a:lnTo>
                  <a:lnTo>
                    <a:pt x="4003" y="2153"/>
                  </a:lnTo>
                  <a:lnTo>
                    <a:pt x="3953" y="2141"/>
                  </a:lnTo>
                  <a:lnTo>
                    <a:pt x="3903" y="2128"/>
                  </a:lnTo>
                  <a:lnTo>
                    <a:pt x="3852" y="2114"/>
                  </a:lnTo>
                  <a:lnTo>
                    <a:pt x="3799" y="2096"/>
                  </a:lnTo>
                  <a:lnTo>
                    <a:pt x="3746" y="2075"/>
                  </a:lnTo>
                  <a:lnTo>
                    <a:pt x="3692" y="2054"/>
                  </a:lnTo>
                  <a:lnTo>
                    <a:pt x="3638" y="2028"/>
                  </a:lnTo>
                  <a:lnTo>
                    <a:pt x="3582" y="2001"/>
                  </a:lnTo>
                  <a:lnTo>
                    <a:pt x="3527" y="1972"/>
                  </a:lnTo>
                  <a:lnTo>
                    <a:pt x="3471" y="1938"/>
                  </a:lnTo>
                  <a:lnTo>
                    <a:pt x="3414" y="1902"/>
                  </a:lnTo>
                  <a:lnTo>
                    <a:pt x="3356" y="1865"/>
                  </a:lnTo>
                  <a:lnTo>
                    <a:pt x="3298" y="1823"/>
                  </a:lnTo>
                  <a:lnTo>
                    <a:pt x="3239" y="1778"/>
                  </a:lnTo>
                  <a:lnTo>
                    <a:pt x="3180" y="1731"/>
                  </a:lnTo>
                  <a:lnTo>
                    <a:pt x="3120" y="1681"/>
                  </a:lnTo>
                  <a:lnTo>
                    <a:pt x="3059" y="1626"/>
                  </a:lnTo>
                  <a:lnTo>
                    <a:pt x="2999" y="1570"/>
                  </a:lnTo>
                  <a:lnTo>
                    <a:pt x="2937" y="1508"/>
                  </a:lnTo>
                  <a:lnTo>
                    <a:pt x="2937" y="1508"/>
                  </a:lnTo>
                  <a:lnTo>
                    <a:pt x="2816" y="1387"/>
                  </a:lnTo>
                  <a:lnTo>
                    <a:pt x="2697" y="1271"/>
                  </a:lnTo>
                  <a:lnTo>
                    <a:pt x="2581" y="1161"/>
                  </a:lnTo>
                  <a:lnTo>
                    <a:pt x="2470" y="1058"/>
                  </a:lnTo>
                  <a:lnTo>
                    <a:pt x="2361" y="959"/>
                  </a:lnTo>
                  <a:lnTo>
                    <a:pt x="2255" y="867"/>
                  </a:lnTo>
                  <a:lnTo>
                    <a:pt x="2151" y="780"/>
                  </a:lnTo>
                  <a:lnTo>
                    <a:pt x="2050" y="699"/>
                  </a:lnTo>
                  <a:lnTo>
                    <a:pt x="1951" y="624"/>
                  </a:lnTo>
                  <a:lnTo>
                    <a:pt x="1854" y="552"/>
                  </a:lnTo>
                  <a:lnTo>
                    <a:pt x="1759" y="486"/>
                  </a:lnTo>
                  <a:lnTo>
                    <a:pt x="1668" y="427"/>
                  </a:lnTo>
                  <a:lnTo>
                    <a:pt x="1576" y="370"/>
                  </a:lnTo>
                  <a:lnTo>
                    <a:pt x="1487" y="318"/>
                  </a:lnTo>
                  <a:lnTo>
                    <a:pt x="1400" y="270"/>
                  </a:lnTo>
                  <a:lnTo>
                    <a:pt x="1314" y="228"/>
                  </a:lnTo>
                  <a:lnTo>
                    <a:pt x="1229" y="189"/>
                  </a:lnTo>
                  <a:lnTo>
                    <a:pt x="1144" y="154"/>
                  </a:lnTo>
                  <a:lnTo>
                    <a:pt x="1061" y="123"/>
                  </a:lnTo>
                  <a:lnTo>
                    <a:pt x="979" y="96"/>
                  </a:lnTo>
                  <a:lnTo>
                    <a:pt x="897" y="73"/>
                  </a:lnTo>
                  <a:lnTo>
                    <a:pt x="817" y="54"/>
                  </a:lnTo>
                  <a:lnTo>
                    <a:pt x="736" y="36"/>
                  </a:lnTo>
                  <a:lnTo>
                    <a:pt x="656" y="23"/>
                  </a:lnTo>
                  <a:lnTo>
                    <a:pt x="575" y="13"/>
                  </a:lnTo>
                  <a:lnTo>
                    <a:pt x="495" y="7"/>
                  </a:lnTo>
                  <a:lnTo>
                    <a:pt x="413" y="2"/>
                  </a:lnTo>
                  <a:lnTo>
                    <a:pt x="332" y="0"/>
                  </a:lnTo>
                  <a:lnTo>
                    <a:pt x="250" y="2"/>
                  </a:lnTo>
                  <a:lnTo>
                    <a:pt x="168" y="5"/>
                  </a:lnTo>
                  <a:lnTo>
                    <a:pt x="85" y="10"/>
                  </a:lnTo>
                  <a:lnTo>
                    <a:pt x="0" y="1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903187" name="Freeform 19"/>
            <p:cNvSpPr>
              <a:spLocks/>
            </p:cNvSpPr>
            <p:nvPr userDrawn="1"/>
          </p:nvSpPr>
          <p:spPr bwMode="auto">
            <a:xfrm>
              <a:off x="434" y="870"/>
              <a:ext cx="5259" cy="1056"/>
            </a:xfrm>
            <a:custGeom>
              <a:avLst/>
              <a:gdLst/>
              <a:ahLst/>
              <a:cxnLst>
                <a:cxn ang="0">
                  <a:pos x="5259" y="1687"/>
                </a:cxn>
                <a:cxn ang="0">
                  <a:pos x="5214" y="1731"/>
                </a:cxn>
                <a:cxn ang="0">
                  <a:pos x="5160" y="1779"/>
                </a:cxn>
                <a:cxn ang="0">
                  <a:pos x="5087" y="1837"/>
                </a:cxn>
                <a:cxn ang="0">
                  <a:pos x="4994" y="1900"/>
                </a:cxn>
                <a:cxn ang="0">
                  <a:pos x="4883" y="1963"/>
                </a:cxn>
                <a:cxn ang="0">
                  <a:pos x="4755" y="2020"/>
                </a:cxn>
                <a:cxn ang="0">
                  <a:pos x="4684" y="2045"/>
                </a:cxn>
                <a:cxn ang="0">
                  <a:pos x="4611" y="2068"/>
                </a:cxn>
                <a:cxn ang="0">
                  <a:pos x="4531" y="2086"/>
                </a:cxn>
                <a:cxn ang="0">
                  <a:pos x="4449" y="2100"/>
                </a:cxn>
                <a:cxn ang="0">
                  <a:pos x="4363" y="2108"/>
                </a:cxn>
                <a:cxn ang="0">
                  <a:pos x="4275" y="2112"/>
                </a:cxn>
                <a:cxn ang="0">
                  <a:pos x="4181" y="2107"/>
                </a:cxn>
                <a:cxn ang="0">
                  <a:pos x="4084" y="2097"/>
                </a:cxn>
                <a:cxn ang="0">
                  <a:pos x="3984" y="2079"/>
                </a:cxn>
                <a:cxn ang="0">
                  <a:pos x="3882" y="2052"/>
                </a:cxn>
                <a:cxn ang="0">
                  <a:pos x="3776" y="2016"/>
                </a:cxn>
                <a:cxn ang="0">
                  <a:pos x="3668" y="1971"/>
                </a:cxn>
                <a:cxn ang="0">
                  <a:pos x="3555" y="1916"/>
                </a:cxn>
                <a:cxn ang="0">
                  <a:pos x="3441" y="1850"/>
                </a:cxn>
                <a:cxn ang="0">
                  <a:pos x="3325" y="1773"/>
                </a:cxn>
                <a:cxn ang="0">
                  <a:pos x="3205" y="1682"/>
                </a:cxn>
                <a:cxn ang="0">
                  <a:pos x="3083" y="1579"/>
                </a:cxn>
                <a:cxn ang="0">
                  <a:pos x="2958" y="1463"/>
                </a:cxn>
                <a:cxn ang="0">
                  <a:pos x="2835" y="1343"/>
                </a:cxn>
                <a:cxn ang="0">
                  <a:pos x="2599" y="1122"/>
                </a:cxn>
                <a:cxn ang="0">
                  <a:pos x="2374" y="923"/>
                </a:cxn>
                <a:cxn ang="0">
                  <a:pos x="2161" y="747"/>
                </a:cxn>
                <a:cxn ang="0">
                  <a:pos x="1960" y="594"/>
                </a:cxn>
                <a:cxn ang="0">
                  <a:pos x="1767" y="460"/>
                </a:cxn>
                <a:cxn ang="0">
                  <a:pos x="1581" y="347"/>
                </a:cxn>
                <a:cxn ang="0">
                  <a:pos x="1403" y="250"/>
                </a:cxn>
                <a:cxn ang="0">
                  <a:pos x="1231" y="171"/>
                </a:cxn>
                <a:cxn ang="0">
                  <a:pos x="1063" y="109"/>
                </a:cxn>
                <a:cxn ang="0">
                  <a:pos x="898" y="63"/>
                </a:cxn>
                <a:cxn ang="0">
                  <a:pos x="735" y="29"/>
                </a:cxn>
                <a:cxn ang="0">
                  <a:pos x="574" y="8"/>
                </a:cxn>
                <a:cxn ang="0">
                  <a:pos x="412" y="0"/>
                </a:cxn>
                <a:cxn ang="0">
                  <a:pos x="249" y="3"/>
                </a:cxn>
                <a:cxn ang="0">
                  <a:pos x="84" y="16"/>
                </a:cxn>
              </a:cxnLst>
              <a:rect l="0" t="0" r="r" b="b"/>
              <a:pathLst>
                <a:path w="5259" h="2112">
                  <a:moveTo>
                    <a:pt x="5259" y="1687"/>
                  </a:moveTo>
                  <a:lnTo>
                    <a:pt x="5259" y="1687"/>
                  </a:lnTo>
                  <a:lnTo>
                    <a:pt x="5248" y="1698"/>
                  </a:lnTo>
                  <a:lnTo>
                    <a:pt x="5214" y="1731"/>
                  </a:lnTo>
                  <a:lnTo>
                    <a:pt x="5189" y="1753"/>
                  </a:lnTo>
                  <a:lnTo>
                    <a:pt x="5160" y="1779"/>
                  </a:lnTo>
                  <a:lnTo>
                    <a:pt x="5127" y="1806"/>
                  </a:lnTo>
                  <a:lnTo>
                    <a:pt x="5087" y="1837"/>
                  </a:lnTo>
                  <a:lnTo>
                    <a:pt x="5044" y="1868"/>
                  </a:lnTo>
                  <a:lnTo>
                    <a:pt x="4994" y="1900"/>
                  </a:lnTo>
                  <a:lnTo>
                    <a:pt x="4941" y="1931"/>
                  </a:lnTo>
                  <a:lnTo>
                    <a:pt x="4883" y="1963"/>
                  </a:lnTo>
                  <a:lnTo>
                    <a:pt x="4822" y="1992"/>
                  </a:lnTo>
                  <a:lnTo>
                    <a:pt x="4755" y="2020"/>
                  </a:lnTo>
                  <a:lnTo>
                    <a:pt x="4720" y="2033"/>
                  </a:lnTo>
                  <a:lnTo>
                    <a:pt x="4684" y="2045"/>
                  </a:lnTo>
                  <a:lnTo>
                    <a:pt x="4648" y="2057"/>
                  </a:lnTo>
                  <a:lnTo>
                    <a:pt x="4611" y="2068"/>
                  </a:lnTo>
                  <a:lnTo>
                    <a:pt x="4572" y="2078"/>
                  </a:lnTo>
                  <a:lnTo>
                    <a:pt x="4531" y="2086"/>
                  </a:lnTo>
                  <a:lnTo>
                    <a:pt x="4491" y="2094"/>
                  </a:lnTo>
                  <a:lnTo>
                    <a:pt x="4449" y="2100"/>
                  </a:lnTo>
                  <a:lnTo>
                    <a:pt x="4406" y="2105"/>
                  </a:lnTo>
                  <a:lnTo>
                    <a:pt x="4363" y="2108"/>
                  </a:lnTo>
                  <a:lnTo>
                    <a:pt x="4319" y="2110"/>
                  </a:lnTo>
                  <a:lnTo>
                    <a:pt x="4275" y="2112"/>
                  </a:lnTo>
                  <a:lnTo>
                    <a:pt x="4227" y="2110"/>
                  </a:lnTo>
                  <a:lnTo>
                    <a:pt x="4181" y="2107"/>
                  </a:lnTo>
                  <a:lnTo>
                    <a:pt x="4133" y="2104"/>
                  </a:lnTo>
                  <a:lnTo>
                    <a:pt x="4084" y="2097"/>
                  </a:lnTo>
                  <a:lnTo>
                    <a:pt x="4036" y="2089"/>
                  </a:lnTo>
                  <a:lnTo>
                    <a:pt x="3984" y="2079"/>
                  </a:lnTo>
                  <a:lnTo>
                    <a:pt x="3934" y="2066"/>
                  </a:lnTo>
                  <a:lnTo>
                    <a:pt x="3882" y="2052"/>
                  </a:lnTo>
                  <a:lnTo>
                    <a:pt x="3829" y="2036"/>
                  </a:lnTo>
                  <a:lnTo>
                    <a:pt x="3776" y="2016"/>
                  </a:lnTo>
                  <a:lnTo>
                    <a:pt x="3722" y="1995"/>
                  </a:lnTo>
                  <a:lnTo>
                    <a:pt x="3668" y="1971"/>
                  </a:lnTo>
                  <a:lnTo>
                    <a:pt x="3612" y="1945"/>
                  </a:lnTo>
                  <a:lnTo>
                    <a:pt x="3555" y="1916"/>
                  </a:lnTo>
                  <a:lnTo>
                    <a:pt x="3498" y="1884"/>
                  </a:lnTo>
                  <a:lnTo>
                    <a:pt x="3441" y="1850"/>
                  </a:lnTo>
                  <a:lnTo>
                    <a:pt x="3383" y="1813"/>
                  </a:lnTo>
                  <a:lnTo>
                    <a:pt x="3325" y="1773"/>
                  </a:lnTo>
                  <a:lnTo>
                    <a:pt x="3265" y="1729"/>
                  </a:lnTo>
                  <a:lnTo>
                    <a:pt x="3205" y="1682"/>
                  </a:lnTo>
                  <a:lnTo>
                    <a:pt x="3144" y="1632"/>
                  </a:lnTo>
                  <a:lnTo>
                    <a:pt x="3083" y="1579"/>
                  </a:lnTo>
                  <a:lnTo>
                    <a:pt x="3021" y="1522"/>
                  </a:lnTo>
                  <a:lnTo>
                    <a:pt x="2958" y="1463"/>
                  </a:lnTo>
                  <a:lnTo>
                    <a:pt x="2958" y="1463"/>
                  </a:lnTo>
                  <a:lnTo>
                    <a:pt x="2835" y="1343"/>
                  </a:lnTo>
                  <a:lnTo>
                    <a:pt x="2715" y="1228"/>
                  </a:lnTo>
                  <a:lnTo>
                    <a:pt x="2599" y="1122"/>
                  </a:lnTo>
                  <a:lnTo>
                    <a:pt x="2485" y="1020"/>
                  </a:lnTo>
                  <a:lnTo>
                    <a:pt x="2374" y="923"/>
                  </a:lnTo>
                  <a:lnTo>
                    <a:pt x="2267" y="833"/>
                  </a:lnTo>
                  <a:lnTo>
                    <a:pt x="2161" y="747"/>
                  </a:lnTo>
                  <a:lnTo>
                    <a:pt x="2060" y="668"/>
                  </a:lnTo>
                  <a:lnTo>
                    <a:pt x="1960" y="594"/>
                  </a:lnTo>
                  <a:lnTo>
                    <a:pt x="1861" y="524"/>
                  </a:lnTo>
                  <a:lnTo>
                    <a:pt x="1767" y="460"/>
                  </a:lnTo>
                  <a:lnTo>
                    <a:pt x="1673" y="400"/>
                  </a:lnTo>
                  <a:lnTo>
                    <a:pt x="1581" y="347"/>
                  </a:lnTo>
                  <a:lnTo>
                    <a:pt x="1492" y="297"/>
                  </a:lnTo>
                  <a:lnTo>
                    <a:pt x="1403" y="250"/>
                  </a:lnTo>
                  <a:lnTo>
                    <a:pt x="1316" y="210"/>
                  </a:lnTo>
                  <a:lnTo>
                    <a:pt x="1231" y="171"/>
                  </a:lnTo>
                  <a:lnTo>
                    <a:pt x="1146" y="138"/>
                  </a:lnTo>
                  <a:lnTo>
                    <a:pt x="1063" y="109"/>
                  </a:lnTo>
                  <a:lnTo>
                    <a:pt x="980" y="84"/>
                  </a:lnTo>
                  <a:lnTo>
                    <a:pt x="898" y="63"/>
                  </a:lnTo>
                  <a:lnTo>
                    <a:pt x="816" y="43"/>
                  </a:lnTo>
                  <a:lnTo>
                    <a:pt x="735" y="29"/>
                  </a:lnTo>
                  <a:lnTo>
                    <a:pt x="655" y="17"/>
                  </a:lnTo>
                  <a:lnTo>
                    <a:pt x="574" y="8"/>
                  </a:lnTo>
                  <a:lnTo>
                    <a:pt x="494" y="3"/>
                  </a:lnTo>
                  <a:lnTo>
                    <a:pt x="412" y="0"/>
                  </a:lnTo>
                  <a:lnTo>
                    <a:pt x="331" y="0"/>
                  </a:lnTo>
                  <a:lnTo>
                    <a:pt x="249" y="3"/>
                  </a:lnTo>
                  <a:lnTo>
                    <a:pt x="168" y="8"/>
                  </a:lnTo>
                  <a:lnTo>
                    <a:pt x="84" y="16"/>
                  </a:lnTo>
                  <a:lnTo>
                    <a:pt x="0" y="25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903188" name="Freeform 20"/>
            <p:cNvSpPr>
              <a:spLocks/>
            </p:cNvSpPr>
            <p:nvPr userDrawn="1"/>
          </p:nvSpPr>
          <p:spPr bwMode="auto">
            <a:xfrm>
              <a:off x="450" y="890"/>
              <a:ext cx="5283" cy="1021"/>
            </a:xfrm>
            <a:custGeom>
              <a:avLst/>
              <a:gdLst/>
              <a:ahLst/>
              <a:cxnLst>
                <a:cxn ang="0">
                  <a:pos x="5283" y="1597"/>
                </a:cxn>
                <a:cxn ang="0">
                  <a:pos x="5240" y="1642"/>
                </a:cxn>
                <a:cxn ang="0">
                  <a:pos x="5187" y="1691"/>
                </a:cxn>
                <a:cxn ang="0">
                  <a:pos x="5114" y="1750"/>
                </a:cxn>
                <a:cxn ang="0">
                  <a:pos x="5022" y="1817"/>
                </a:cxn>
                <a:cxn ang="0">
                  <a:pos x="4912" y="1881"/>
                </a:cxn>
                <a:cxn ang="0">
                  <a:pos x="4818" y="1928"/>
                </a:cxn>
                <a:cxn ang="0">
                  <a:pos x="4750" y="1955"/>
                </a:cxn>
                <a:cxn ang="0">
                  <a:pos x="4678" y="1981"/>
                </a:cxn>
                <a:cxn ang="0">
                  <a:pos x="4601" y="2002"/>
                </a:cxn>
                <a:cxn ang="0">
                  <a:pos x="4522" y="2020"/>
                </a:cxn>
                <a:cxn ang="0">
                  <a:pos x="4438" y="2033"/>
                </a:cxn>
                <a:cxn ang="0">
                  <a:pos x="4350" y="2041"/>
                </a:cxn>
                <a:cxn ang="0">
                  <a:pos x="4259" y="2043"/>
                </a:cxn>
                <a:cxn ang="0">
                  <a:pos x="4164" y="2038"/>
                </a:cxn>
                <a:cxn ang="0">
                  <a:pos x="4066" y="2025"/>
                </a:cxn>
                <a:cxn ang="0">
                  <a:pos x="3964" y="2005"/>
                </a:cxn>
                <a:cxn ang="0">
                  <a:pos x="3860" y="1976"/>
                </a:cxn>
                <a:cxn ang="0">
                  <a:pos x="3752" y="1938"/>
                </a:cxn>
                <a:cxn ang="0">
                  <a:pos x="3641" y="1889"/>
                </a:cxn>
                <a:cxn ang="0">
                  <a:pos x="3527" y="1831"/>
                </a:cxn>
                <a:cxn ang="0">
                  <a:pos x="3410" y="1760"/>
                </a:cxn>
                <a:cxn ang="0">
                  <a:pos x="3291" y="1679"/>
                </a:cxn>
                <a:cxn ang="0">
                  <a:pos x="3169" y="1584"/>
                </a:cxn>
                <a:cxn ang="0">
                  <a:pos x="3044" y="1477"/>
                </a:cxn>
                <a:cxn ang="0">
                  <a:pos x="2980" y="1418"/>
                </a:cxn>
                <a:cxn ang="0">
                  <a:pos x="2734" y="1188"/>
                </a:cxn>
                <a:cxn ang="0">
                  <a:pos x="2499" y="982"/>
                </a:cxn>
                <a:cxn ang="0">
                  <a:pos x="2279" y="799"/>
                </a:cxn>
                <a:cxn ang="0">
                  <a:pos x="2069" y="638"/>
                </a:cxn>
                <a:cxn ang="0">
                  <a:pos x="1869" y="497"/>
                </a:cxn>
                <a:cxn ang="0">
                  <a:pos x="1679" y="378"/>
                </a:cxn>
                <a:cxn ang="0">
                  <a:pos x="1496" y="276"/>
                </a:cxn>
                <a:cxn ang="0">
                  <a:pos x="1319" y="192"/>
                </a:cxn>
                <a:cxn ang="0">
                  <a:pos x="1148" y="124"/>
                </a:cxn>
                <a:cxn ang="0">
                  <a:pos x="980" y="73"/>
                </a:cxn>
                <a:cxn ang="0">
                  <a:pos x="817" y="36"/>
                </a:cxn>
                <a:cxn ang="0">
                  <a:pos x="654" y="11"/>
                </a:cxn>
                <a:cxn ang="0">
                  <a:pos x="493" y="2"/>
                </a:cxn>
                <a:cxn ang="0">
                  <a:pos x="331" y="2"/>
                </a:cxn>
                <a:cxn ang="0">
                  <a:pos x="167" y="13"/>
                </a:cxn>
                <a:cxn ang="0">
                  <a:pos x="0" y="34"/>
                </a:cxn>
              </a:cxnLst>
              <a:rect l="0" t="0" r="r" b="b"/>
              <a:pathLst>
                <a:path w="5283" h="2043">
                  <a:moveTo>
                    <a:pt x="5283" y="1597"/>
                  </a:moveTo>
                  <a:lnTo>
                    <a:pt x="5283" y="1597"/>
                  </a:lnTo>
                  <a:lnTo>
                    <a:pt x="5272" y="1608"/>
                  </a:lnTo>
                  <a:lnTo>
                    <a:pt x="5240" y="1642"/>
                  </a:lnTo>
                  <a:lnTo>
                    <a:pt x="5215" y="1665"/>
                  </a:lnTo>
                  <a:lnTo>
                    <a:pt x="5187" y="1691"/>
                  </a:lnTo>
                  <a:lnTo>
                    <a:pt x="5153" y="1720"/>
                  </a:lnTo>
                  <a:lnTo>
                    <a:pt x="5114" y="1750"/>
                  </a:lnTo>
                  <a:lnTo>
                    <a:pt x="5071" y="1783"/>
                  </a:lnTo>
                  <a:lnTo>
                    <a:pt x="5022" y="1817"/>
                  </a:lnTo>
                  <a:lnTo>
                    <a:pt x="4969" y="1849"/>
                  </a:lnTo>
                  <a:lnTo>
                    <a:pt x="4912" y="1881"/>
                  </a:lnTo>
                  <a:lnTo>
                    <a:pt x="4850" y="1912"/>
                  </a:lnTo>
                  <a:lnTo>
                    <a:pt x="4818" y="1928"/>
                  </a:lnTo>
                  <a:lnTo>
                    <a:pt x="4785" y="1942"/>
                  </a:lnTo>
                  <a:lnTo>
                    <a:pt x="4750" y="1955"/>
                  </a:lnTo>
                  <a:lnTo>
                    <a:pt x="4714" y="1968"/>
                  </a:lnTo>
                  <a:lnTo>
                    <a:pt x="4678" y="1981"/>
                  </a:lnTo>
                  <a:lnTo>
                    <a:pt x="4640" y="1993"/>
                  </a:lnTo>
                  <a:lnTo>
                    <a:pt x="4601" y="2002"/>
                  </a:lnTo>
                  <a:lnTo>
                    <a:pt x="4563" y="2012"/>
                  </a:lnTo>
                  <a:lnTo>
                    <a:pt x="4522" y="2020"/>
                  </a:lnTo>
                  <a:lnTo>
                    <a:pt x="4481" y="2028"/>
                  </a:lnTo>
                  <a:lnTo>
                    <a:pt x="4438" y="2033"/>
                  </a:lnTo>
                  <a:lnTo>
                    <a:pt x="4395" y="2038"/>
                  </a:lnTo>
                  <a:lnTo>
                    <a:pt x="4350" y="2041"/>
                  </a:lnTo>
                  <a:lnTo>
                    <a:pt x="4304" y="2043"/>
                  </a:lnTo>
                  <a:lnTo>
                    <a:pt x="4259" y="2043"/>
                  </a:lnTo>
                  <a:lnTo>
                    <a:pt x="4211" y="2041"/>
                  </a:lnTo>
                  <a:lnTo>
                    <a:pt x="4164" y="2038"/>
                  </a:lnTo>
                  <a:lnTo>
                    <a:pt x="4116" y="2033"/>
                  </a:lnTo>
                  <a:lnTo>
                    <a:pt x="4066" y="2025"/>
                  </a:lnTo>
                  <a:lnTo>
                    <a:pt x="4016" y="2017"/>
                  </a:lnTo>
                  <a:lnTo>
                    <a:pt x="3964" y="2005"/>
                  </a:lnTo>
                  <a:lnTo>
                    <a:pt x="3913" y="1991"/>
                  </a:lnTo>
                  <a:lnTo>
                    <a:pt x="3860" y="1976"/>
                  </a:lnTo>
                  <a:lnTo>
                    <a:pt x="3806" y="1959"/>
                  </a:lnTo>
                  <a:lnTo>
                    <a:pt x="3752" y="1938"/>
                  </a:lnTo>
                  <a:lnTo>
                    <a:pt x="3696" y="1915"/>
                  </a:lnTo>
                  <a:lnTo>
                    <a:pt x="3641" y="1889"/>
                  </a:lnTo>
                  <a:lnTo>
                    <a:pt x="3584" y="1862"/>
                  </a:lnTo>
                  <a:lnTo>
                    <a:pt x="3527" y="1831"/>
                  </a:lnTo>
                  <a:lnTo>
                    <a:pt x="3469" y="1797"/>
                  </a:lnTo>
                  <a:lnTo>
                    <a:pt x="3410" y="1760"/>
                  </a:lnTo>
                  <a:lnTo>
                    <a:pt x="3350" y="1721"/>
                  </a:lnTo>
                  <a:lnTo>
                    <a:pt x="3291" y="1679"/>
                  </a:lnTo>
                  <a:lnTo>
                    <a:pt x="3230" y="1634"/>
                  </a:lnTo>
                  <a:lnTo>
                    <a:pt x="3169" y="1584"/>
                  </a:lnTo>
                  <a:lnTo>
                    <a:pt x="3106" y="1532"/>
                  </a:lnTo>
                  <a:lnTo>
                    <a:pt x="3044" y="1477"/>
                  </a:lnTo>
                  <a:lnTo>
                    <a:pt x="2980" y="1418"/>
                  </a:lnTo>
                  <a:lnTo>
                    <a:pt x="2980" y="1418"/>
                  </a:lnTo>
                  <a:lnTo>
                    <a:pt x="2855" y="1300"/>
                  </a:lnTo>
                  <a:lnTo>
                    <a:pt x="2734" y="1188"/>
                  </a:lnTo>
                  <a:lnTo>
                    <a:pt x="2615" y="1082"/>
                  </a:lnTo>
                  <a:lnTo>
                    <a:pt x="2499" y="982"/>
                  </a:lnTo>
                  <a:lnTo>
                    <a:pt x="2388" y="888"/>
                  </a:lnTo>
                  <a:lnTo>
                    <a:pt x="2279" y="799"/>
                  </a:lnTo>
                  <a:lnTo>
                    <a:pt x="2173" y="715"/>
                  </a:lnTo>
                  <a:lnTo>
                    <a:pt x="2069" y="638"/>
                  </a:lnTo>
                  <a:lnTo>
                    <a:pt x="1968" y="565"/>
                  </a:lnTo>
                  <a:lnTo>
                    <a:pt x="1869" y="497"/>
                  </a:lnTo>
                  <a:lnTo>
                    <a:pt x="1773" y="434"/>
                  </a:lnTo>
                  <a:lnTo>
                    <a:pt x="1679" y="378"/>
                  </a:lnTo>
                  <a:lnTo>
                    <a:pt x="1586" y="325"/>
                  </a:lnTo>
                  <a:lnTo>
                    <a:pt x="1496" y="276"/>
                  </a:lnTo>
                  <a:lnTo>
                    <a:pt x="1407" y="231"/>
                  </a:lnTo>
                  <a:lnTo>
                    <a:pt x="1319" y="192"/>
                  </a:lnTo>
                  <a:lnTo>
                    <a:pt x="1233" y="155"/>
                  </a:lnTo>
                  <a:lnTo>
                    <a:pt x="1148" y="124"/>
                  </a:lnTo>
                  <a:lnTo>
                    <a:pt x="1064" y="97"/>
                  </a:lnTo>
                  <a:lnTo>
                    <a:pt x="980" y="73"/>
                  </a:lnTo>
                  <a:lnTo>
                    <a:pt x="899" y="52"/>
                  </a:lnTo>
                  <a:lnTo>
                    <a:pt x="817" y="36"/>
                  </a:lnTo>
                  <a:lnTo>
                    <a:pt x="736" y="23"/>
                  </a:lnTo>
                  <a:lnTo>
                    <a:pt x="654" y="11"/>
                  </a:lnTo>
                  <a:lnTo>
                    <a:pt x="574" y="5"/>
                  </a:lnTo>
                  <a:lnTo>
                    <a:pt x="493" y="2"/>
                  </a:lnTo>
                  <a:lnTo>
                    <a:pt x="413" y="0"/>
                  </a:lnTo>
                  <a:lnTo>
                    <a:pt x="331" y="2"/>
                  </a:lnTo>
                  <a:lnTo>
                    <a:pt x="250" y="6"/>
                  </a:lnTo>
                  <a:lnTo>
                    <a:pt x="167" y="13"/>
                  </a:lnTo>
                  <a:lnTo>
                    <a:pt x="85" y="23"/>
                  </a:lnTo>
                  <a:lnTo>
                    <a:pt x="0" y="3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903189" name="Freeform 21"/>
            <p:cNvSpPr>
              <a:spLocks/>
            </p:cNvSpPr>
            <p:nvPr userDrawn="1"/>
          </p:nvSpPr>
          <p:spPr bwMode="auto">
            <a:xfrm>
              <a:off x="467" y="910"/>
              <a:ext cx="5306" cy="988"/>
            </a:xfrm>
            <a:custGeom>
              <a:avLst/>
              <a:gdLst/>
              <a:ahLst/>
              <a:cxnLst>
                <a:cxn ang="0">
                  <a:pos x="5306" y="1505"/>
                </a:cxn>
                <a:cxn ang="0">
                  <a:pos x="5263" y="1552"/>
                </a:cxn>
                <a:cxn ang="0">
                  <a:pos x="5211" y="1602"/>
                </a:cxn>
                <a:cxn ang="0">
                  <a:pos x="5138" y="1663"/>
                </a:cxn>
                <a:cxn ang="0">
                  <a:pos x="5048" y="1731"/>
                </a:cxn>
                <a:cxn ang="0">
                  <a:pos x="4939" y="1799"/>
                </a:cxn>
                <a:cxn ang="0">
                  <a:pos x="4845" y="1848"/>
                </a:cxn>
                <a:cxn ang="0">
                  <a:pos x="4779" y="1877"/>
                </a:cxn>
                <a:cxn ang="0">
                  <a:pos x="4707" y="1904"/>
                </a:cxn>
                <a:cxn ang="0">
                  <a:pos x="4630" y="1928"/>
                </a:cxn>
                <a:cxn ang="0">
                  <a:pos x="4551" y="1948"/>
                </a:cxn>
                <a:cxn ang="0">
                  <a:pos x="4468" y="1962"/>
                </a:cxn>
                <a:cxn ang="0">
                  <a:pos x="4380" y="1972"/>
                </a:cxn>
                <a:cxn ang="0">
                  <a:pos x="4289" y="1975"/>
                </a:cxn>
                <a:cxn ang="0">
                  <a:pos x="4194" y="1972"/>
                </a:cxn>
                <a:cxn ang="0">
                  <a:pos x="4096" y="1961"/>
                </a:cxn>
                <a:cxn ang="0">
                  <a:pos x="3993" y="1943"/>
                </a:cxn>
                <a:cxn ang="0">
                  <a:pos x="3889" y="1915"/>
                </a:cxn>
                <a:cxn ang="0">
                  <a:pos x="3779" y="1880"/>
                </a:cxn>
                <a:cxn ang="0">
                  <a:pos x="3668" y="1833"/>
                </a:cxn>
                <a:cxn ang="0">
                  <a:pos x="3553" y="1777"/>
                </a:cxn>
                <a:cxn ang="0">
                  <a:pos x="3436" y="1709"/>
                </a:cxn>
                <a:cxn ang="0">
                  <a:pos x="3315" y="1630"/>
                </a:cxn>
                <a:cxn ang="0">
                  <a:pos x="3192" y="1536"/>
                </a:cxn>
                <a:cxn ang="0">
                  <a:pos x="3066" y="1431"/>
                </a:cxn>
                <a:cxn ang="0">
                  <a:pos x="3000" y="1373"/>
                </a:cxn>
                <a:cxn ang="0">
                  <a:pos x="2750" y="1147"/>
                </a:cxn>
                <a:cxn ang="0">
                  <a:pos x="2514" y="945"/>
                </a:cxn>
                <a:cxn ang="0">
                  <a:pos x="2291" y="766"/>
                </a:cxn>
                <a:cxn ang="0">
                  <a:pos x="2078" y="607"/>
                </a:cxn>
                <a:cxn ang="0">
                  <a:pos x="1876" y="470"/>
                </a:cxn>
                <a:cxn ang="0">
                  <a:pos x="1684" y="354"/>
                </a:cxn>
                <a:cxn ang="0">
                  <a:pos x="1499" y="255"/>
                </a:cxn>
                <a:cxn ang="0">
                  <a:pos x="1322" y="175"/>
                </a:cxn>
                <a:cxn ang="0">
                  <a:pos x="1149" y="110"/>
                </a:cxn>
                <a:cxn ang="0">
                  <a:pos x="981" y="62"/>
                </a:cxn>
                <a:cxn ang="0">
                  <a:pos x="816" y="28"/>
                </a:cxn>
                <a:cxn ang="0">
                  <a:pos x="654" y="7"/>
                </a:cxn>
                <a:cxn ang="0">
                  <a:pos x="493" y="0"/>
                </a:cxn>
                <a:cxn ang="0">
                  <a:pos x="330" y="4"/>
                </a:cxn>
                <a:cxn ang="0">
                  <a:pos x="166" y="18"/>
                </a:cxn>
                <a:cxn ang="0">
                  <a:pos x="0" y="42"/>
                </a:cxn>
              </a:cxnLst>
              <a:rect l="0" t="0" r="r" b="b"/>
              <a:pathLst>
                <a:path w="5306" h="1975">
                  <a:moveTo>
                    <a:pt x="5306" y="1505"/>
                  </a:moveTo>
                  <a:lnTo>
                    <a:pt x="5306" y="1505"/>
                  </a:lnTo>
                  <a:lnTo>
                    <a:pt x="5295" y="1518"/>
                  </a:lnTo>
                  <a:lnTo>
                    <a:pt x="5263" y="1552"/>
                  </a:lnTo>
                  <a:lnTo>
                    <a:pt x="5240" y="1576"/>
                  </a:lnTo>
                  <a:lnTo>
                    <a:pt x="5211" y="1602"/>
                  </a:lnTo>
                  <a:lnTo>
                    <a:pt x="5177" y="1633"/>
                  </a:lnTo>
                  <a:lnTo>
                    <a:pt x="5138" y="1663"/>
                  </a:lnTo>
                  <a:lnTo>
                    <a:pt x="5095" y="1697"/>
                  </a:lnTo>
                  <a:lnTo>
                    <a:pt x="5048" y="1731"/>
                  </a:lnTo>
                  <a:lnTo>
                    <a:pt x="4995" y="1765"/>
                  </a:lnTo>
                  <a:lnTo>
                    <a:pt x="4939" y="1799"/>
                  </a:lnTo>
                  <a:lnTo>
                    <a:pt x="4877" y="1831"/>
                  </a:lnTo>
                  <a:lnTo>
                    <a:pt x="4845" y="1848"/>
                  </a:lnTo>
                  <a:lnTo>
                    <a:pt x="4812" y="1862"/>
                  </a:lnTo>
                  <a:lnTo>
                    <a:pt x="4779" y="1877"/>
                  </a:lnTo>
                  <a:lnTo>
                    <a:pt x="4743" y="1891"/>
                  </a:lnTo>
                  <a:lnTo>
                    <a:pt x="4707" y="1904"/>
                  </a:lnTo>
                  <a:lnTo>
                    <a:pt x="4669" y="1917"/>
                  </a:lnTo>
                  <a:lnTo>
                    <a:pt x="4630" y="1928"/>
                  </a:lnTo>
                  <a:lnTo>
                    <a:pt x="4591" y="1938"/>
                  </a:lnTo>
                  <a:lnTo>
                    <a:pt x="4551" y="1948"/>
                  </a:lnTo>
                  <a:lnTo>
                    <a:pt x="4509" y="1956"/>
                  </a:lnTo>
                  <a:lnTo>
                    <a:pt x="4468" y="1962"/>
                  </a:lnTo>
                  <a:lnTo>
                    <a:pt x="4423" y="1967"/>
                  </a:lnTo>
                  <a:lnTo>
                    <a:pt x="4380" y="1972"/>
                  </a:lnTo>
                  <a:lnTo>
                    <a:pt x="4335" y="1974"/>
                  </a:lnTo>
                  <a:lnTo>
                    <a:pt x="4289" y="1975"/>
                  </a:lnTo>
                  <a:lnTo>
                    <a:pt x="4242" y="1974"/>
                  </a:lnTo>
                  <a:lnTo>
                    <a:pt x="4194" y="1972"/>
                  </a:lnTo>
                  <a:lnTo>
                    <a:pt x="4144" y="1967"/>
                  </a:lnTo>
                  <a:lnTo>
                    <a:pt x="4096" y="1961"/>
                  </a:lnTo>
                  <a:lnTo>
                    <a:pt x="4044" y="1953"/>
                  </a:lnTo>
                  <a:lnTo>
                    <a:pt x="3993" y="1943"/>
                  </a:lnTo>
                  <a:lnTo>
                    <a:pt x="3942" y="1930"/>
                  </a:lnTo>
                  <a:lnTo>
                    <a:pt x="3889" y="1915"/>
                  </a:lnTo>
                  <a:lnTo>
                    <a:pt x="3835" y="1899"/>
                  </a:lnTo>
                  <a:lnTo>
                    <a:pt x="3779" y="1880"/>
                  </a:lnTo>
                  <a:lnTo>
                    <a:pt x="3725" y="1857"/>
                  </a:lnTo>
                  <a:lnTo>
                    <a:pt x="3668" y="1833"/>
                  </a:lnTo>
                  <a:lnTo>
                    <a:pt x="3611" y="1806"/>
                  </a:lnTo>
                  <a:lnTo>
                    <a:pt x="3553" y="1777"/>
                  </a:lnTo>
                  <a:lnTo>
                    <a:pt x="3495" y="1744"/>
                  </a:lnTo>
                  <a:lnTo>
                    <a:pt x="3436" y="1709"/>
                  </a:lnTo>
                  <a:lnTo>
                    <a:pt x="3375" y="1670"/>
                  </a:lnTo>
                  <a:lnTo>
                    <a:pt x="3315" y="1630"/>
                  </a:lnTo>
                  <a:lnTo>
                    <a:pt x="3253" y="1584"/>
                  </a:lnTo>
                  <a:lnTo>
                    <a:pt x="3192" y="1536"/>
                  </a:lnTo>
                  <a:lnTo>
                    <a:pt x="3128" y="1486"/>
                  </a:lnTo>
                  <a:lnTo>
                    <a:pt x="3066" y="1431"/>
                  </a:lnTo>
                  <a:lnTo>
                    <a:pt x="3000" y="1373"/>
                  </a:lnTo>
                  <a:lnTo>
                    <a:pt x="3000" y="1373"/>
                  </a:lnTo>
                  <a:lnTo>
                    <a:pt x="2874" y="1257"/>
                  </a:lnTo>
                  <a:lnTo>
                    <a:pt x="2750" y="1147"/>
                  </a:lnTo>
                  <a:lnTo>
                    <a:pt x="2631" y="1043"/>
                  </a:lnTo>
                  <a:lnTo>
                    <a:pt x="2514" y="945"/>
                  </a:lnTo>
                  <a:lnTo>
                    <a:pt x="2400" y="853"/>
                  </a:lnTo>
                  <a:lnTo>
                    <a:pt x="2291" y="766"/>
                  </a:lnTo>
                  <a:lnTo>
                    <a:pt x="2182" y="683"/>
                  </a:lnTo>
                  <a:lnTo>
                    <a:pt x="2078" y="607"/>
                  </a:lnTo>
                  <a:lnTo>
                    <a:pt x="1976" y="536"/>
                  </a:lnTo>
                  <a:lnTo>
                    <a:pt x="1876" y="470"/>
                  </a:lnTo>
                  <a:lnTo>
                    <a:pt x="1778" y="410"/>
                  </a:lnTo>
                  <a:lnTo>
                    <a:pt x="1684" y="354"/>
                  </a:lnTo>
                  <a:lnTo>
                    <a:pt x="1591" y="302"/>
                  </a:lnTo>
                  <a:lnTo>
                    <a:pt x="1499" y="255"/>
                  </a:lnTo>
                  <a:lnTo>
                    <a:pt x="1409" y="212"/>
                  </a:lnTo>
                  <a:lnTo>
                    <a:pt x="1322" y="175"/>
                  </a:lnTo>
                  <a:lnTo>
                    <a:pt x="1234" y="141"/>
                  </a:lnTo>
                  <a:lnTo>
                    <a:pt x="1149" y="110"/>
                  </a:lnTo>
                  <a:lnTo>
                    <a:pt x="1065" y="84"/>
                  </a:lnTo>
                  <a:lnTo>
                    <a:pt x="981" y="62"/>
                  </a:lnTo>
                  <a:lnTo>
                    <a:pt x="898" y="42"/>
                  </a:lnTo>
                  <a:lnTo>
                    <a:pt x="816" y="28"/>
                  </a:lnTo>
                  <a:lnTo>
                    <a:pt x="736" y="17"/>
                  </a:lnTo>
                  <a:lnTo>
                    <a:pt x="654" y="7"/>
                  </a:lnTo>
                  <a:lnTo>
                    <a:pt x="573" y="2"/>
                  </a:lnTo>
                  <a:lnTo>
                    <a:pt x="493" y="0"/>
                  </a:lnTo>
                  <a:lnTo>
                    <a:pt x="412" y="0"/>
                  </a:lnTo>
                  <a:lnTo>
                    <a:pt x="330" y="4"/>
                  </a:lnTo>
                  <a:lnTo>
                    <a:pt x="248" y="10"/>
                  </a:lnTo>
                  <a:lnTo>
                    <a:pt x="166" y="18"/>
                  </a:lnTo>
                  <a:lnTo>
                    <a:pt x="85" y="29"/>
                  </a:lnTo>
                  <a:lnTo>
                    <a:pt x="0" y="4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903190" name="Freeform 22"/>
            <p:cNvSpPr>
              <a:spLocks/>
            </p:cNvSpPr>
            <p:nvPr userDrawn="1"/>
          </p:nvSpPr>
          <p:spPr bwMode="auto">
            <a:xfrm>
              <a:off x="485" y="930"/>
              <a:ext cx="5327" cy="953"/>
            </a:xfrm>
            <a:custGeom>
              <a:avLst/>
              <a:gdLst/>
              <a:ahLst/>
              <a:cxnLst>
                <a:cxn ang="0">
                  <a:pos x="5327" y="1416"/>
                </a:cxn>
                <a:cxn ang="0">
                  <a:pos x="5284" y="1463"/>
                </a:cxn>
                <a:cxn ang="0">
                  <a:pos x="5233" y="1515"/>
                </a:cxn>
                <a:cxn ang="0">
                  <a:pos x="5162" y="1578"/>
                </a:cxn>
                <a:cxn ang="0">
                  <a:pos x="5073" y="1647"/>
                </a:cxn>
                <a:cxn ang="0">
                  <a:pos x="4965" y="1718"/>
                </a:cxn>
                <a:cxn ang="0">
                  <a:pos x="4872" y="1768"/>
                </a:cxn>
                <a:cxn ang="0">
                  <a:pos x="4805" y="1799"/>
                </a:cxn>
                <a:cxn ang="0">
                  <a:pos x="4733" y="1828"/>
                </a:cxn>
                <a:cxn ang="0">
                  <a:pos x="4658" y="1854"/>
                </a:cxn>
                <a:cxn ang="0">
                  <a:pos x="4579" y="1875"/>
                </a:cxn>
                <a:cxn ang="0">
                  <a:pos x="4496" y="1891"/>
                </a:cxn>
                <a:cxn ang="0">
                  <a:pos x="4408" y="1902"/>
                </a:cxn>
                <a:cxn ang="0">
                  <a:pos x="4317" y="1907"/>
                </a:cxn>
                <a:cxn ang="0">
                  <a:pos x="4222" y="1907"/>
                </a:cxn>
                <a:cxn ang="0">
                  <a:pos x="4124" y="1897"/>
                </a:cxn>
                <a:cxn ang="0">
                  <a:pos x="4021" y="1881"/>
                </a:cxn>
                <a:cxn ang="0">
                  <a:pos x="3915" y="1857"/>
                </a:cxn>
                <a:cxn ang="0">
                  <a:pos x="3807" y="1821"/>
                </a:cxn>
                <a:cxn ang="0">
                  <a:pos x="3695" y="1778"/>
                </a:cxn>
                <a:cxn ang="0">
                  <a:pos x="3579" y="1723"/>
                </a:cxn>
                <a:cxn ang="0">
                  <a:pos x="3460" y="1657"/>
                </a:cxn>
                <a:cxn ang="0">
                  <a:pos x="3338" y="1579"/>
                </a:cxn>
                <a:cxn ang="0">
                  <a:pos x="3213" y="1489"/>
                </a:cxn>
                <a:cxn ang="0">
                  <a:pos x="3085" y="1386"/>
                </a:cxn>
                <a:cxn ang="0">
                  <a:pos x="3020" y="1329"/>
                </a:cxn>
                <a:cxn ang="0">
                  <a:pos x="2766" y="1108"/>
                </a:cxn>
                <a:cxn ang="0">
                  <a:pos x="2527" y="909"/>
                </a:cxn>
                <a:cxn ang="0">
                  <a:pos x="2301" y="733"/>
                </a:cxn>
                <a:cxn ang="0">
                  <a:pos x="2085" y="578"/>
                </a:cxn>
                <a:cxn ang="0">
                  <a:pos x="1883" y="446"/>
                </a:cxn>
                <a:cxn ang="0">
                  <a:pos x="1688" y="331"/>
                </a:cxn>
                <a:cxn ang="0">
                  <a:pos x="1502" y="236"/>
                </a:cxn>
                <a:cxn ang="0">
                  <a:pos x="1323" y="158"/>
                </a:cxn>
                <a:cxn ang="0">
                  <a:pos x="1150" y="97"/>
                </a:cxn>
                <a:cxn ang="0">
                  <a:pos x="982" y="52"/>
                </a:cxn>
                <a:cxn ang="0">
                  <a:pos x="816" y="21"/>
                </a:cxn>
                <a:cxn ang="0">
                  <a:pos x="654" y="5"/>
                </a:cxn>
                <a:cxn ang="0">
                  <a:pos x="491" y="0"/>
                </a:cxn>
                <a:cxn ang="0">
                  <a:pos x="329" y="7"/>
                </a:cxn>
                <a:cxn ang="0">
                  <a:pos x="167" y="24"/>
                </a:cxn>
                <a:cxn ang="0">
                  <a:pos x="0" y="53"/>
                </a:cxn>
              </a:cxnLst>
              <a:rect l="0" t="0" r="r" b="b"/>
              <a:pathLst>
                <a:path w="5327" h="1907">
                  <a:moveTo>
                    <a:pt x="5327" y="1416"/>
                  </a:moveTo>
                  <a:lnTo>
                    <a:pt x="5327" y="1416"/>
                  </a:lnTo>
                  <a:lnTo>
                    <a:pt x="5316" y="1429"/>
                  </a:lnTo>
                  <a:lnTo>
                    <a:pt x="5284" y="1463"/>
                  </a:lnTo>
                  <a:lnTo>
                    <a:pt x="5262" y="1487"/>
                  </a:lnTo>
                  <a:lnTo>
                    <a:pt x="5233" y="1515"/>
                  </a:lnTo>
                  <a:lnTo>
                    <a:pt x="5201" y="1545"/>
                  </a:lnTo>
                  <a:lnTo>
                    <a:pt x="5162" y="1578"/>
                  </a:lnTo>
                  <a:lnTo>
                    <a:pt x="5120" y="1612"/>
                  </a:lnTo>
                  <a:lnTo>
                    <a:pt x="5073" y="1647"/>
                  </a:lnTo>
                  <a:lnTo>
                    <a:pt x="5020" y="1683"/>
                  </a:lnTo>
                  <a:lnTo>
                    <a:pt x="4965" y="1718"/>
                  </a:lnTo>
                  <a:lnTo>
                    <a:pt x="4904" y="1752"/>
                  </a:lnTo>
                  <a:lnTo>
                    <a:pt x="4872" y="1768"/>
                  </a:lnTo>
                  <a:lnTo>
                    <a:pt x="4839" y="1784"/>
                  </a:lnTo>
                  <a:lnTo>
                    <a:pt x="4805" y="1799"/>
                  </a:lnTo>
                  <a:lnTo>
                    <a:pt x="4769" y="1813"/>
                  </a:lnTo>
                  <a:lnTo>
                    <a:pt x="4733" y="1828"/>
                  </a:lnTo>
                  <a:lnTo>
                    <a:pt x="4697" y="1841"/>
                  </a:lnTo>
                  <a:lnTo>
                    <a:pt x="4658" y="1854"/>
                  </a:lnTo>
                  <a:lnTo>
                    <a:pt x="4619" y="1865"/>
                  </a:lnTo>
                  <a:lnTo>
                    <a:pt x="4579" y="1875"/>
                  </a:lnTo>
                  <a:lnTo>
                    <a:pt x="4537" y="1883"/>
                  </a:lnTo>
                  <a:lnTo>
                    <a:pt x="4496" y="1891"/>
                  </a:lnTo>
                  <a:lnTo>
                    <a:pt x="4453" y="1897"/>
                  </a:lnTo>
                  <a:lnTo>
                    <a:pt x="4408" y="1902"/>
                  </a:lnTo>
                  <a:lnTo>
                    <a:pt x="4362" y="1905"/>
                  </a:lnTo>
                  <a:lnTo>
                    <a:pt x="4317" y="1907"/>
                  </a:lnTo>
                  <a:lnTo>
                    <a:pt x="4269" y="1907"/>
                  </a:lnTo>
                  <a:lnTo>
                    <a:pt x="4222" y="1907"/>
                  </a:lnTo>
                  <a:lnTo>
                    <a:pt x="4174" y="1902"/>
                  </a:lnTo>
                  <a:lnTo>
                    <a:pt x="4124" y="1897"/>
                  </a:lnTo>
                  <a:lnTo>
                    <a:pt x="4072" y="1891"/>
                  </a:lnTo>
                  <a:lnTo>
                    <a:pt x="4021" y="1881"/>
                  </a:lnTo>
                  <a:lnTo>
                    <a:pt x="3969" y="1870"/>
                  </a:lnTo>
                  <a:lnTo>
                    <a:pt x="3915" y="1857"/>
                  </a:lnTo>
                  <a:lnTo>
                    <a:pt x="3861" y="1841"/>
                  </a:lnTo>
                  <a:lnTo>
                    <a:pt x="3807" y="1821"/>
                  </a:lnTo>
                  <a:lnTo>
                    <a:pt x="3751" y="1800"/>
                  </a:lnTo>
                  <a:lnTo>
                    <a:pt x="3695" y="1778"/>
                  </a:lnTo>
                  <a:lnTo>
                    <a:pt x="3636" y="1752"/>
                  </a:lnTo>
                  <a:lnTo>
                    <a:pt x="3579" y="1723"/>
                  </a:lnTo>
                  <a:lnTo>
                    <a:pt x="3520" y="1692"/>
                  </a:lnTo>
                  <a:lnTo>
                    <a:pt x="3460" y="1657"/>
                  </a:lnTo>
                  <a:lnTo>
                    <a:pt x="3399" y="1620"/>
                  </a:lnTo>
                  <a:lnTo>
                    <a:pt x="3338" y="1579"/>
                  </a:lnTo>
                  <a:lnTo>
                    <a:pt x="3275" y="1536"/>
                  </a:lnTo>
                  <a:lnTo>
                    <a:pt x="3213" y="1489"/>
                  </a:lnTo>
                  <a:lnTo>
                    <a:pt x="3149" y="1439"/>
                  </a:lnTo>
                  <a:lnTo>
                    <a:pt x="3085" y="1386"/>
                  </a:lnTo>
                  <a:lnTo>
                    <a:pt x="3020" y="1329"/>
                  </a:lnTo>
                  <a:lnTo>
                    <a:pt x="3020" y="1329"/>
                  </a:lnTo>
                  <a:lnTo>
                    <a:pt x="2892" y="1214"/>
                  </a:lnTo>
                  <a:lnTo>
                    <a:pt x="2766" y="1108"/>
                  </a:lnTo>
                  <a:lnTo>
                    <a:pt x="2645" y="1004"/>
                  </a:lnTo>
                  <a:lnTo>
                    <a:pt x="2527" y="909"/>
                  </a:lnTo>
                  <a:lnTo>
                    <a:pt x="2412" y="817"/>
                  </a:lnTo>
                  <a:lnTo>
                    <a:pt x="2301" y="733"/>
                  </a:lnTo>
                  <a:lnTo>
                    <a:pt x="2192" y="652"/>
                  </a:lnTo>
                  <a:lnTo>
                    <a:pt x="2085" y="578"/>
                  </a:lnTo>
                  <a:lnTo>
                    <a:pt x="1983" y="509"/>
                  </a:lnTo>
                  <a:lnTo>
                    <a:pt x="1883" y="446"/>
                  </a:lnTo>
                  <a:lnTo>
                    <a:pt x="1784" y="386"/>
                  </a:lnTo>
                  <a:lnTo>
                    <a:pt x="1688" y="331"/>
                  </a:lnTo>
                  <a:lnTo>
                    <a:pt x="1594" y="281"/>
                  </a:lnTo>
                  <a:lnTo>
                    <a:pt x="1502" y="236"/>
                  </a:lnTo>
                  <a:lnTo>
                    <a:pt x="1412" y="195"/>
                  </a:lnTo>
                  <a:lnTo>
                    <a:pt x="1323" y="158"/>
                  </a:lnTo>
                  <a:lnTo>
                    <a:pt x="1236" y="126"/>
                  </a:lnTo>
                  <a:lnTo>
                    <a:pt x="1150" y="97"/>
                  </a:lnTo>
                  <a:lnTo>
                    <a:pt x="1065" y="73"/>
                  </a:lnTo>
                  <a:lnTo>
                    <a:pt x="982" y="52"/>
                  </a:lnTo>
                  <a:lnTo>
                    <a:pt x="898" y="36"/>
                  </a:lnTo>
                  <a:lnTo>
                    <a:pt x="816" y="21"/>
                  </a:lnTo>
                  <a:lnTo>
                    <a:pt x="734" y="11"/>
                  </a:lnTo>
                  <a:lnTo>
                    <a:pt x="654" y="5"/>
                  </a:lnTo>
                  <a:lnTo>
                    <a:pt x="572" y="0"/>
                  </a:lnTo>
                  <a:lnTo>
                    <a:pt x="491" y="0"/>
                  </a:lnTo>
                  <a:lnTo>
                    <a:pt x="411" y="2"/>
                  </a:lnTo>
                  <a:lnTo>
                    <a:pt x="329" y="7"/>
                  </a:lnTo>
                  <a:lnTo>
                    <a:pt x="248" y="15"/>
                  </a:lnTo>
                  <a:lnTo>
                    <a:pt x="167" y="24"/>
                  </a:lnTo>
                  <a:lnTo>
                    <a:pt x="83" y="37"/>
                  </a:lnTo>
                  <a:lnTo>
                    <a:pt x="0" y="53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903191" name="Freeform 23"/>
            <p:cNvSpPr>
              <a:spLocks/>
            </p:cNvSpPr>
            <p:nvPr userDrawn="1"/>
          </p:nvSpPr>
          <p:spPr bwMode="auto">
            <a:xfrm>
              <a:off x="503" y="949"/>
              <a:ext cx="5347" cy="920"/>
            </a:xfrm>
            <a:custGeom>
              <a:avLst/>
              <a:gdLst/>
              <a:ahLst/>
              <a:cxnLst>
                <a:cxn ang="0">
                  <a:pos x="5347" y="1326"/>
                </a:cxn>
                <a:cxn ang="0">
                  <a:pos x="5305" y="1374"/>
                </a:cxn>
                <a:cxn ang="0">
                  <a:pos x="5255" y="1426"/>
                </a:cxn>
                <a:cxn ang="0">
                  <a:pos x="5184" y="1492"/>
                </a:cxn>
                <a:cxn ang="0">
                  <a:pos x="5095" y="1563"/>
                </a:cxn>
                <a:cxn ang="0">
                  <a:pos x="4989" y="1636"/>
                </a:cxn>
                <a:cxn ang="0">
                  <a:pos x="4897" y="1689"/>
                </a:cxn>
                <a:cxn ang="0">
                  <a:pos x="4830" y="1721"/>
                </a:cxn>
                <a:cxn ang="0">
                  <a:pos x="4759" y="1752"/>
                </a:cxn>
                <a:cxn ang="0">
                  <a:pos x="4685" y="1778"/>
                </a:cxn>
                <a:cxn ang="0">
                  <a:pos x="4605" y="1800"/>
                </a:cxn>
                <a:cxn ang="0">
                  <a:pos x="4522" y="1820"/>
                </a:cxn>
                <a:cxn ang="0">
                  <a:pos x="4436" y="1833"/>
                </a:cxn>
                <a:cxn ang="0">
                  <a:pos x="4344" y="1839"/>
                </a:cxn>
                <a:cxn ang="0">
                  <a:pos x="4250" y="1841"/>
                </a:cxn>
                <a:cxn ang="0">
                  <a:pos x="4151" y="1834"/>
                </a:cxn>
                <a:cxn ang="0">
                  <a:pos x="4049" y="1820"/>
                </a:cxn>
                <a:cxn ang="0">
                  <a:pos x="3943" y="1797"/>
                </a:cxn>
                <a:cxn ang="0">
                  <a:pos x="3833" y="1765"/>
                </a:cxn>
                <a:cxn ang="0">
                  <a:pos x="3720" y="1723"/>
                </a:cxn>
                <a:cxn ang="0">
                  <a:pos x="3603" y="1669"/>
                </a:cxn>
                <a:cxn ang="0">
                  <a:pos x="3484" y="1605"/>
                </a:cxn>
                <a:cxn ang="0">
                  <a:pos x="3361" y="1531"/>
                </a:cxn>
                <a:cxn ang="0">
                  <a:pos x="3235" y="1442"/>
                </a:cxn>
                <a:cxn ang="0">
                  <a:pos x="3104" y="1340"/>
                </a:cxn>
                <a:cxn ang="0">
                  <a:pos x="3039" y="1285"/>
                </a:cxn>
                <a:cxn ang="0">
                  <a:pos x="2782" y="1067"/>
                </a:cxn>
                <a:cxn ang="0">
                  <a:pos x="2539" y="872"/>
                </a:cxn>
                <a:cxn ang="0">
                  <a:pos x="2310" y="701"/>
                </a:cxn>
                <a:cxn ang="0">
                  <a:pos x="2094" y="549"/>
                </a:cxn>
                <a:cxn ang="0">
                  <a:pos x="1888" y="420"/>
                </a:cxn>
                <a:cxn ang="0">
                  <a:pos x="1692" y="308"/>
                </a:cxn>
                <a:cxn ang="0">
                  <a:pos x="1505" y="218"/>
                </a:cxn>
                <a:cxn ang="0">
                  <a:pos x="1325" y="142"/>
                </a:cxn>
                <a:cxn ang="0">
                  <a:pos x="1151" y="85"/>
                </a:cxn>
                <a:cxn ang="0">
                  <a:pos x="982" y="43"/>
                </a:cxn>
                <a:cxn ang="0">
                  <a:pos x="816" y="16"/>
                </a:cxn>
                <a:cxn ang="0">
                  <a:pos x="653" y="1"/>
                </a:cxn>
                <a:cxn ang="0">
                  <a:pos x="491" y="0"/>
                </a:cxn>
                <a:cxn ang="0">
                  <a:pos x="329" y="11"/>
                </a:cxn>
                <a:cxn ang="0">
                  <a:pos x="167" y="32"/>
                </a:cxn>
                <a:cxn ang="0">
                  <a:pos x="0" y="63"/>
                </a:cxn>
              </a:cxnLst>
              <a:rect l="0" t="0" r="r" b="b"/>
              <a:pathLst>
                <a:path w="5347" h="1841">
                  <a:moveTo>
                    <a:pt x="5347" y="1326"/>
                  </a:moveTo>
                  <a:lnTo>
                    <a:pt x="5347" y="1326"/>
                  </a:lnTo>
                  <a:lnTo>
                    <a:pt x="5336" y="1338"/>
                  </a:lnTo>
                  <a:lnTo>
                    <a:pt x="5305" y="1374"/>
                  </a:lnTo>
                  <a:lnTo>
                    <a:pt x="5283" y="1398"/>
                  </a:lnTo>
                  <a:lnTo>
                    <a:pt x="5255" y="1426"/>
                  </a:lnTo>
                  <a:lnTo>
                    <a:pt x="5222" y="1458"/>
                  </a:lnTo>
                  <a:lnTo>
                    <a:pt x="5184" y="1492"/>
                  </a:lnTo>
                  <a:lnTo>
                    <a:pt x="5143" y="1526"/>
                  </a:lnTo>
                  <a:lnTo>
                    <a:pt x="5095" y="1563"/>
                  </a:lnTo>
                  <a:lnTo>
                    <a:pt x="5046" y="1600"/>
                  </a:lnTo>
                  <a:lnTo>
                    <a:pt x="4989" y="1636"/>
                  </a:lnTo>
                  <a:lnTo>
                    <a:pt x="4929" y="1671"/>
                  </a:lnTo>
                  <a:lnTo>
                    <a:pt x="4897" y="1689"/>
                  </a:lnTo>
                  <a:lnTo>
                    <a:pt x="4865" y="1705"/>
                  </a:lnTo>
                  <a:lnTo>
                    <a:pt x="4830" y="1721"/>
                  </a:lnTo>
                  <a:lnTo>
                    <a:pt x="4796" y="1737"/>
                  </a:lnTo>
                  <a:lnTo>
                    <a:pt x="4759" y="1752"/>
                  </a:lnTo>
                  <a:lnTo>
                    <a:pt x="4723" y="1765"/>
                  </a:lnTo>
                  <a:lnTo>
                    <a:pt x="4685" y="1778"/>
                  </a:lnTo>
                  <a:lnTo>
                    <a:pt x="4646" y="1791"/>
                  </a:lnTo>
                  <a:lnTo>
                    <a:pt x="4605" y="1800"/>
                  </a:lnTo>
                  <a:lnTo>
                    <a:pt x="4565" y="1812"/>
                  </a:lnTo>
                  <a:lnTo>
                    <a:pt x="4522" y="1820"/>
                  </a:lnTo>
                  <a:lnTo>
                    <a:pt x="4479" y="1826"/>
                  </a:lnTo>
                  <a:lnTo>
                    <a:pt x="4436" y="1833"/>
                  </a:lnTo>
                  <a:lnTo>
                    <a:pt x="4390" y="1837"/>
                  </a:lnTo>
                  <a:lnTo>
                    <a:pt x="4344" y="1839"/>
                  </a:lnTo>
                  <a:lnTo>
                    <a:pt x="4297" y="1841"/>
                  </a:lnTo>
                  <a:lnTo>
                    <a:pt x="4250" y="1841"/>
                  </a:lnTo>
                  <a:lnTo>
                    <a:pt x="4200" y="1837"/>
                  </a:lnTo>
                  <a:lnTo>
                    <a:pt x="4151" y="1834"/>
                  </a:lnTo>
                  <a:lnTo>
                    <a:pt x="4100" y="1828"/>
                  </a:lnTo>
                  <a:lnTo>
                    <a:pt x="4049" y="1820"/>
                  </a:lnTo>
                  <a:lnTo>
                    <a:pt x="3996" y="1808"/>
                  </a:lnTo>
                  <a:lnTo>
                    <a:pt x="3943" y="1797"/>
                  </a:lnTo>
                  <a:lnTo>
                    <a:pt x="3888" y="1781"/>
                  </a:lnTo>
                  <a:lnTo>
                    <a:pt x="3833" y="1765"/>
                  </a:lnTo>
                  <a:lnTo>
                    <a:pt x="3776" y="1744"/>
                  </a:lnTo>
                  <a:lnTo>
                    <a:pt x="3720" y="1723"/>
                  </a:lnTo>
                  <a:lnTo>
                    <a:pt x="3663" y="1697"/>
                  </a:lnTo>
                  <a:lnTo>
                    <a:pt x="3603" y="1669"/>
                  </a:lnTo>
                  <a:lnTo>
                    <a:pt x="3545" y="1639"/>
                  </a:lnTo>
                  <a:lnTo>
                    <a:pt x="3484" y="1605"/>
                  </a:lnTo>
                  <a:lnTo>
                    <a:pt x="3422" y="1569"/>
                  </a:lnTo>
                  <a:lnTo>
                    <a:pt x="3361" y="1531"/>
                  </a:lnTo>
                  <a:lnTo>
                    <a:pt x="3297" y="1487"/>
                  </a:lnTo>
                  <a:lnTo>
                    <a:pt x="3235" y="1442"/>
                  </a:lnTo>
                  <a:lnTo>
                    <a:pt x="3170" y="1393"/>
                  </a:lnTo>
                  <a:lnTo>
                    <a:pt x="3104" y="1340"/>
                  </a:lnTo>
                  <a:lnTo>
                    <a:pt x="3039" y="1285"/>
                  </a:lnTo>
                  <a:lnTo>
                    <a:pt x="3039" y="1285"/>
                  </a:lnTo>
                  <a:lnTo>
                    <a:pt x="2909" y="1172"/>
                  </a:lnTo>
                  <a:lnTo>
                    <a:pt x="2782" y="1067"/>
                  </a:lnTo>
                  <a:lnTo>
                    <a:pt x="2659" y="967"/>
                  </a:lnTo>
                  <a:lnTo>
                    <a:pt x="2539" y="872"/>
                  </a:lnTo>
                  <a:lnTo>
                    <a:pt x="2423" y="783"/>
                  </a:lnTo>
                  <a:lnTo>
                    <a:pt x="2310" y="701"/>
                  </a:lnTo>
                  <a:lnTo>
                    <a:pt x="2201" y="622"/>
                  </a:lnTo>
                  <a:lnTo>
                    <a:pt x="2094" y="549"/>
                  </a:lnTo>
                  <a:lnTo>
                    <a:pt x="1990" y="483"/>
                  </a:lnTo>
                  <a:lnTo>
                    <a:pt x="1888" y="420"/>
                  </a:lnTo>
                  <a:lnTo>
                    <a:pt x="1788" y="362"/>
                  </a:lnTo>
                  <a:lnTo>
                    <a:pt x="1692" y="308"/>
                  </a:lnTo>
                  <a:lnTo>
                    <a:pt x="1597" y="261"/>
                  </a:lnTo>
                  <a:lnTo>
                    <a:pt x="1505" y="218"/>
                  </a:lnTo>
                  <a:lnTo>
                    <a:pt x="1413" y="177"/>
                  </a:lnTo>
                  <a:lnTo>
                    <a:pt x="1325" y="142"/>
                  </a:lnTo>
                  <a:lnTo>
                    <a:pt x="1237" y="111"/>
                  </a:lnTo>
                  <a:lnTo>
                    <a:pt x="1151" y="85"/>
                  </a:lnTo>
                  <a:lnTo>
                    <a:pt x="1065" y="61"/>
                  </a:lnTo>
                  <a:lnTo>
                    <a:pt x="982" y="43"/>
                  </a:lnTo>
                  <a:lnTo>
                    <a:pt x="898" y="27"/>
                  </a:lnTo>
                  <a:lnTo>
                    <a:pt x="816" y="16"/>
                  </a:lnTo>
                  <a:lnTo>
                    <a:pt x="734" y="6"/>
                  </a:lnTo>
                  <a:lnTo>
                    <a:pt x="653" y="1"/>
                  </a:lnTo>
                  <a:lnTo>
                    <a:pt x="572" y="0"/>
                  </a:lnTo>
                  <a:lnTo>
                    <a:pt x="491" y="0"/>
                  </a:lnTo>
                  <a:lnTo>
                    <a:pt x="410" y="5"/>
                  </a:lnTo>
                  <a:lnTo>
                    <a:pt x="329" y="11"/>
                  </a:lnTo>
                  <a:lnTo>
                    <a:pt x="249" y="21"/>
                  </a:lnTo>
                  <a:lnTo>
                    <a:pt x="167" y="32"/>
                  </a:lnTo>
                  <a:lnTo>
                    <a:pt x="83" y="47"/>
                  </a:lnTo>
                  <a:lnTo>
                    <a:pt x="0" y="63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903192" name="Freeform 24"/>
            <p:cNvSpPr>
              <a:spLocks/>
            </p:cNvSpPr>
            <p:nvPr userDrawn="1"/>
          </p:nvSpPr>
          <p:spPr bwMode="auto">
            <a:xfrm>
              <a:off x="522" y="968"/>
              <a:ext cx="5365" cy="888"/>
            </a:xfrm>
            <a:custGeom>
              <a:avLst/>
              <a:gdLst/>
              <a:ahLst/>
              <a:cxnLst>
                <a:cxn ang="0">
                  <a:pos x="5365" y="1235"/>
                </a:cxn>
                <a:cxn ang="0">
                  <a:pos x="5325" y="1285"/>
                </a:cxn>
                <a:cxn ang="0">
                  <a:pos x="5275" y="1340"/>
                </a:cxn>
                <a:cxn ang="0">
                  <a:pos x="5206" y="1406"/>
                </a:cxn>
                <a:cxn ang="0">
                  <a:pos x="5118" y="1479"/>
                </a:cxn>
                <a:cxn ang="0">
                  <a:pos x="5013" y="1555"/>
                </a:cxn>
                <a:cxn ang="0">
                  <a:pos x="4921" y="1610"/>
                </a:cxn>
                <a:cxn ang="0">
                  <a:pos x="4854" y="1644"/>
                </a:cxn>
                <a:cxn ang="0">
                  <a:pos x="4785" y="1676"/>
                </a:cxn>
                <a:cxn ang="0">
                  <a:pos x="4710" y="1705"/>
                </a:cxn>
                <a:cxn ang="0">
                  <a:pos x="4631" y="1729"/>
                </a:cxn>
                <a:cxn ang="0">
                  <a:pos x="4549" y="1749"/>
                </a:cxn>
                <a:cxn ang="0">
                  <a:pos x="4461" y="1765"/>
                </a:cxn>
                <a:cxn ang="0">
                  <a:pos x="4370" y="1773"/>
                </a:cxn>
                <a:cxn ang="0">
                  <a:pos x="4275" y="1776"/>
                </a:cxn>
                <a:cxn ang="0">
                  <a:pos x="4177" y="1771"/>
                </a:cxn>
                <a:cxn ang="0">
                  <a:pos x="4074" y="1758"/>
                </a:cxn>
                <a:cxn ang="0">
                  <a:pos x="3969" y="1737"/>
                </a:cxn>
                <a:cxn ang="0">
                  <a:pos x="3857" y="1708"/>
                </a:cxn>
                <a:cxn ang="0">
                  <a:pos x="3745" y="1668"/>
                </a:cxn>
                <a:cxn ang="0">
                  <a:pos x="3627" y="1618"/>
                </a:cxn>
                <a:cxn ang="0">
                  <a:pos x="3506" y="1555"/>
                </a:cxn>
                <a:cxn ang="0">
                  <a:pos x="3383" y="1482"/>
                </a:cxn>
                <a:cxn ang="0">
                  <a:pos x="3255" y="1397"/>
                </a:cxn>
                <a:cxn ang="0">
                  <a:pos x="3124" y="1297"/>
                </a:cxn>
                <a:cxn ang="0">
                  <a:pos x="3058" y="1242"/>
                </a:cxn>
                <a:cxn ang="0">
                  <a:pos x="2797" y="1029"/>
                </a:cxn>
                <a:cxn ang="0">
                  <a:pos x="2551" y="838"/>
                </a:cxn>
                <a:cxn ang="0">
                  <a:pos x="2319" y="670"/>
                </a:cxn>
                <a:cxn ang="0">
                  <a:pos x="2101" y="523"/>
                </a:cxn>
                <a:cxn ang="0">
                  <a:pos x="1893" y="396"/>
                </a:cxn>
                <a:cxn ang="0">
                  <a:pos x="1696" y="289"/>
                </a:cxn>
                <a:cxn ang="0">
                  <a:pos x="1507" y="200"/>
                </a:cxn>
                <a:cxn ang="0">
                  <a:pos x="1325" y="129"/>
                </a:cxn>
                <a:cxn ang="0">
                  <a:pos x="1150" y="74"/>
                </a:cxn>
                <a:cxn ang="0">
                  <a:pos x="981" y="36"/>
                </a:cxn>
                <a:cxn ang="0">
                  <a:pos x="815" y="11"/>
                </a:cxn>
                <a:cxn ang="0">
                  <a:pos x="652" y="2"/>
                </a:cxn>
                <a:cxn ang="0">
                  <a:pos x="491" y="3"/>
                </a:cxn>
                <a:cxn ang="0">
                  <a:pos x="328" y="18"/>
                </a:cxn>
                <a:cxn ang="0">
                  <a:pos x="166" y="42"/>
                </a:cxn>
                <a:cxn ang="0">
                  <a:pos x="0" y="76"/>
                </a:cxn>
              </a:cxnLst>
              <a:rect l="0" t="0" r="r" b="b"/>
              <a:pathLst>
                <a:path w="5365" h="1776">
                  <a:moveTo>
                    <a:pt x="5365" y="1235"/>
                  </a:moveTo>
                  <a:lnTo>
                    <a:pt x="5365" y="1235"/>
                  </a:lnTo>
                  <a:lnTo>
                    <a:pt x="5354" y="1248"/>
                  </a:lnTo>
                  <a:lnTo>
                    <a:pt x="5325" y="1285"/>
                  </a:lnTo>
                  <a:lnTo>
                    <a:pt x="5301" y="1311"/>
                  </a:lnTo>
                  <a:lnTo>
                    <a:pt x="5275" y="1340"/>
                  </a:lnTo>
                  <a:lnTo>
                    <a:pt x="5243" y="1371"/>
                  </a:lnTo>
                  <a:lnTo>
                    <a:pt x="5206" y="1406"/>
                  </a:lnTo>
                  <a:lnTo>
                    <a:pt x="5164" y="1442"/>
                  </a:lnTo>
                  <a:lnTo>
                    <a:pt x="5118" y="1479"/>
                  </a:lnTo>
                  <a:lnTo>
                    <a:pt x="5067" y="1518"/>
                  </a:lnTo>
                  <a:lnTo>
                    <a:pt x="5013" y="1555"/>
                  </a:lnTo>
                  <a:lnTo>
                    <a:pt x="4953" y="1592"/>
                  </a:lnTo>
                  <a:lnTo>
                    <a:pt x="4921" y="1610"/>
                  </a:lnTo>
                  <a:lnTo>
                    <a:pt x="4889" y="1628"/>
                  </a:lnTo>
                  <a:lnTo>
                    <a:pt x="4854" y="1644"/>
                  </a:lnTo>
                  <a:lnTo>
                    <a:pt x="4820" y="1660"/>
                  </a:lnTo>
                  <a:lnTo>
                    <a:pt x="4785" y="1676"/>
                  </a:lnTo>
                  <a:lnTo>
                    <a:pt x="4747" y="1691"/>
                  </a:lnTo>
                  <a:lnTo>
                    <a:pt x="4710" y="1705"/>
                  </a:lnTo>
                  <a:lnTo>
                    <a:pt x="4671" y="1718"/>
                  </a:lnTo>
                  <a:lnTo>
                    <a:pt x="4631" y="1729"/>
                  </a:lnTo>
                  <a:lnTo>
                    <a:pt x="4591" y="1739"/>
                  </a:lnTo>
                  <a:lnTo>
                    <a:pt x="4549" y="1749"/>
                  </a:lnTo>
                  <a:lnTo>
                    <a:pt x="4506" y="1757"/>
                  </a:lnTo>
                  <a:lnTo>
                    <a:pt x="4461" y="1765"/>
                  </a:lnTo>
                  <a:lnTo>
                    <a:pt x="4417" y="1770"/>
                  </a:lnTo>
                  <a:lnTo>
                    <a:pt x="4370" y="1773"/>
                  </a:lnTo>
                  <a:lnTo>
                    <a:pt x="4324" y="1775"/>
                  </a:lnTo>
                  <a:lnTo>
                    <a:pt x="4275" y="1776"/>
                  </a:lnTo>
                  <a:lnTo>
                    <a:pt x="4227" y="1775"/>
                  </a:lnTo>
                  <a:lnTo>
                    <a:pt x="4177" y="1771"/>
                  </a:lnTo>
                  <a:lnTo>
                    <a:pt x="4125" y="1766"/>
                  </a:lnTo>
                  <a:lnTo>
                    <a:pt x="4074" y="1758"/>
                  </a:lnTo>
                  <a:lnTo>
                    <a:pt x="4021" y="1749"/>
                  </a:lnTo>
                  <a:lnTo>
                    <a:pt x="3969" y="1737"/>
                  </a:lnTo>
                  <a:lnTo>
                    <a:pt x="3913" y="1724"/>
                  </a:lnTo>
                  <a:lnTo>
                    <a:pt x="3857" y="1708"/>
                  </a:lnTo>
                  <a:lnTo>
                    <a:pt x="3802" y="1689"/>
                  </a:lnTo>
                  <a:lnTo>
                    <a:pt x="3745" y="1668"/>
                  </a:lnTo>
                  <a:lnTo>
                    <a:pt x="3687" y="1644"/>
                  </a:lnTo>
                  <a:lnTo>
                    <a:pt x="3627" y="1618"/>
                  </a:lnTo>
                  <a:lnTo>
                    <a:pt x="3567" y="1587"/>
                  </a:lnTo>
                  <a:lnTo>
                    <a:pt x="3506" y="1555"/>
                  </a:lnTo>
                  <a:lnTo>
                    <a:pt x="3445" y="1521"/>
                  </a:lnTo>
                  <a:lnTo>
                    <a:pt x="3383" y="1482"/>
                  </a:lnTo>
                  <a:lnTo>
                    <a:pt x="3319" y="1440"/>
                  </a:lnTo>
                  <a:lnTo>
                    <a:pt x="3255" y="1397"/>
                  </a:lnTo>
                  <a:lnTo>
                    <a:pt x="3190" y="1348"/>
                  </a:lnTo>
                  <a:lnTo>
                    <a:pt x="3124" y="1297"/>
                  </a:lnTo>
                  <a:lnTo>
                    <a:pt x="3058" y="1242"/>
                  </a:lnTo>
                  <a:lnTo>
                    <a:pt x="3058" y="1242"/>
                  </a:lnTo>
                  <a:lnTo>
                    <a:pt x="2924" y="1132"/>
                  </a:lnTo>
                  <a:lnTo>
                    <a:pt x="2797" y="1029"/>
                  </a:lnTo>
                  <a:lnTo>
                    <a:pt x="2672" y="930"/>
                  </a:lnTo>
                  <a:lnTo>
                    <a:pt x="2551" y="838"/>
                  </a:lnTo>
                  <a:lnTo>
                    <a:pt x="2434" y="751"/>
                  </a:lnTo>
                  <a:lnTo>
                    <a:pt x="2319" y="670"/>
                  </a:lnTo>
                  <a:lnTo>
                    <a:pt x="2209" y="593"/>
                  </a:lnTo>
                  <a:lnTo>
                    <a:pt x="2101" y="523"/>
                  </a:lnTo>
                  <a:lnTo>
                    <a:pt x="1996" y="457"/>
                  </a:lnTo>
                  <a:lnTo>
                    <a:pt x="1893" y="396"/>
                  </a:lnTo>
                  <a:lnTo>
                    <a:pt x="1793" y="341"/>
                  </a:lnTo>
                  <a:lnTo>
                    <a:pt x="1696" y="289"/>
                  </a:lnTo>
                  <a:lnTo>
                    <a:pt x="1600" y="242"/>
                  </a:lnTo>
                  <a:lnTo>
                    <a:pt x="1507" y="200"/>
                  </a:lnTo>
                  <a:lnTo>
                    <a:pt x="1415" y="163"/>
                  </a:lnTo>
                  <a:lnTo>
                    <a:pt x="1325" y="129"/>
                  </a:lnTo>
                  <a:lnTo>
                    <a:pt x="1238" y="100"/>
                  </a:lnTo>
                  <a:lnTo>
                    <a:pt x="1150" y="74"/>
                  </a:lnTo>
                  <a:lnTo>
                    <a:pt x="1065" y="53"/>
                  </a:lnTo>
                  <a:lnTo>
                    <a:pt x="981" y="36"/>
                  </a:lnTo>
                  <a:lnTo>
                    <a:pt x="897" y="23"/>
                  </a:lnTo>
                  <a:lnTo>
                    <a:pt x="815" y="11"/>
                  </a:lnTo>
                  <a:lnTo>
                    <a:pt x="734" y="5"/>
                  </a:lnTo>
                  <a:lnTo>
                    <a:pt x="652" y="2"/>
                  </a:lnTo>
                  <a:lnTo>
                    <a:pt x="571" y="0"/>
                  </a:lnTo>
                  <a:lnTo>
                    <a:pt x="491" y="3"/>
                  </a:lnTo>
                  <a:lnTo>
                    <a:pt x="409" y="8"/>
                  </a:lnTo>
                  <a:lnTo>
                    <a:pt x="328" y="18"/>
                  </a:lnTo>
                  <a:lnTo>
                    <a:pt x="248" y="29"/>
                  </a:lnTo>
                  <a:lnTo>
                    <a:pt x="166" y="42"/>
                  </a:lnTo>
                  <a:lnTo>
                    <a:pt x="84" y="58"/>
                  </a:lnTo>
                  <a:lnTo>
                    <a:pt x="0" y="7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903193" name="Freeform 25"/>
            <p:cNvSpPr>
              <a:spLocks/>
            </p:cNvSpPr>
            <p:nvPr userDrawn="1"/>
          </p:nvSpPr>
          <p:spPr bwMode="auto">
            <a:xfrm>
              <a:off x="542" y="987"/>
              <a:ext cx="5381" cy="854"/>
            </a:xfrm>
            <a:custGeom>
              <a:avLst/>
              <a:gdLst/>
              <a:ahLst/>
              <a:cxnLst>
                <a:cxn ang="0">
                  <a:pos x="5381" y="1145"/>
                </a:cxn>
                <a:cxn ang="0">
                  <a:pos x="5341" y="1195"/>
                </a:cxn>
                <a:cxn ang="0">
                  <a:pos x="5293" y="1250"/>
                </a:cxn>
                <a:cxn ang="0">
                  <a:pos x="5224" y="1319"/>
                </a:cxn>
                <a:cxn ang="0">
                  <a:pos x="5138" y="1395"/>
                </a:cxn>
                <a:cxn ang="0">
                  <a:pos x="5033" y="1472"/>
                </a:cxn>
                <a:cxn ang="0">
                  <a:pos x="4943" y="1529"/>
                </a:cxn>
                <a:cxn ang="0">
                  <a:pos x="4877" y="1564"/>
                </a:cxn>
                <a:cxn ang="0">
                  <a:pos x="4808" y="1598"/>
                </a:cxn>
                <a:cxn ang="0">
                  <a:pos x="4733" y="1629"/>
                </a:cxn>
                <a:cxn ang="0">
                  <a:pos x="4655" y="1655"/>
                </a:cxn>
                <a:cxn ang="0">
                  <a:pos x="4572" y="1676"/>
                </a:cxn>
                <a:cxn ang="0">
                  <a:pos x="4486" y="1694"/>
                </a:cxn>
                <a:cxn ang="0">
                  <a:pos x="4396" y="1705"/>
                </a:cxn>
                <a:cxn ang="0">
                  <a:pos x="4300" y="1708"/>
                </a:cxn>
                <a:cxn ang="0">
                  <a:pos x="4201" y="1706"/>
                </a:cxn>
                <a:cxn ang="0">
                  <a:pos x="4098" y="1695"/>
                </a:cxn>
                <a:cxn ang="0">
                  <a:pos x="3992" y="1677"/>
                </a:cxn>
                <a:cxn ang="0">
                  <a:pos x="3882" y="1648"/>
                </a:cxn>
                <a:cxn ang="0">
                  <a:pos x="3768" y="1611"/>
                </a:cxn>
                <a:cxn ang="0">
                  <a:pos x="3650" y="1563"/>
                </a:cxn>
                <a:cxn ang="0">
                  <a:pos x="3528" y="1503"/>
                </a:cxn>
                <a:cxn ang="0">
                  <a:pos x="3403" y="1432"/>
                </a:cxn>
                <a:cxn ang="0">
                  <a:pos x="3274" y="1348"/>
                </a:cxn>
                <a:cxn ang="0">
                  <a:pos x="3142" y="1251"/>
                </a:cxn>
                <a:cxn ang="0">
                  <a:pos x="3074" y="1198"/>
                </a:cxn>
                <a:cxn ang="0">
                  <a:pos x="2810" y="988"/>
                </a:cxn>
                <a:cxn ang="0">
                  <a:pos x="2561" y="801"/>
                </a:cxn>
                <a:cxn ang="0">
                  <a:pos x="2328" y="638"/>
                </a:cxn>
                <a:cxn ang="0">
                  <a:pos x="2106" y="494"/>
                </a:cxn>
                <a:cxn ang="0">
                  <a:pos x="1898" y="371"/>
                </a:cxn>
                <a:cxn ang="0">
                  <a:pos x="1698" y="268"/>
                </a:cxn>
                <a:cxn ang="0">
                  <a:pos x="1508" y="182"/>
                </a:cxn>
                <a:cxn ang="0">
                  <a:pos x="1326" y="114"/>
                </a:cxn>
                <a:cxn ang="0">
                  <a:pos x="1149" y="63"/>
                </a:cxn>
                <a:cxn ang="0">
                  <a:pos x="980" y="27"/>
                </a:cxn>
                <a:cxn ang="0">
                  <a:pos x="813" y="6"/>
                </a:cxn>
                <a:cxn ang="0">
                  <a:pos x="650" y="0"/>
                </a:cxn>
                <a:cxn ang="0">
                  <a:pos x="489" y="5"/>
                </a:cxn>
                <a:cxn ang="0">
                  <a:pos x="328" y="22"/>
                </a:cxn>
                <a:cxn ang="0">
                  <a:pos x="165" y="50"/>
                </a:cxn>
                <a:cxn ang="0">
                  <a:pos x="0" y="89"/>
                </a:cxn>
              </a:cxnLst>
              <a:rect l="0" t="0" r="r" b="b"/>
              <a:pathLst>
                <a:path w="5381" h="1708">
                  <a:moveTo>
                    <a:pt x="5381" y="1145"/>
                  </a:moveTo>
                  <a:lnTo>
                    <a:pt x="5381" y="1145"/>
                  </a:lnTo>
                  <a:lnTo>
                    <a:pt x="5372" y="1157"/>
                  </a:lnTo>
                  <a:lnTo>
                    <a:pt x="5341" y="1195"/>
                  </a:lnTo>
                  <a:lnTo>
                    <a:pt x="5319" y="1220"/>
                  </a:lnTo>
                  <a:lnTo>
                    <a:pt x="5293" y="1250"/>
                  </a:lnTo>
                  <a:lnTo>
                    <a:pt x="5261" y="1283"/>
                  </a:lnTo>
                  <a:lnTo>
                    <a:pt x="5224" y="1319"/>
                  </a:lnTo>
                  <a:lnTo>
                    <a:pt x="5184" y="1356"/>
                  </a:lnTo>
                  <a:lnTo>
                    <a:pt x="5138" y="1395"/>
                  </a:lnTo>
                  <a:lnTo>
                    <a:pt x="5088" y="1434"/>
                  </a:lnTo>
                  <a:lnTo>
                    <a:pt x="5033" y="1472"/>
                  </a:lnTo>
                  <a:lnTo>
                    <a:pt x="4975" y="1511"/>
                  </a:lnTo>
                  <a:lnTo>
                    <a:pt x="4943" y="1529"/>
                  </a:lnTo>
                  <a:lnTo>
                    <a:pt x="4911" y="1547"/>
                  </a:lnTo>
                  <a:lnTo>
                    <a:pt x="4877" y="1564"/>
                  </a:lnTo>
                  <a:lnTo>
                    <a:pt x="4843" y="1582"/>
                  </a:lnTo>
                  <a:lnTo>
                    <a:pt x="4808" y="1598"/>
                  </a:lnTo>
                  <a:lnTo>
                    <a:pt x="4770" y="1613"/>
                  </a:lnTo>
                  <a:lnTo>
                    <a:pt x="4733" y="1629"/>
                  </a:lnTo>
                  <a:lnTo>
                    <a:pt x="4694" y="1642"/>
                  </a:lnTo>
                  <a:lnTo>
                    <a:pt x="4655" y="1655"/>
                  </a:lnTo>
                  <a:lnTo>
                    <a:pt x="4614" y="1666"/>
                  </a:lnTo>
                  <a:lnTo>
                    <a:pt x="4572" y="1676"/>
                  </a:lnTo>
                  <a:lnTo>
                    <a:pt x="4530" y="1685"/>
                  </a:lnTo>
                  <a:lnTo>
                    <a:pt x="4486" y="1694"/>
                  </a:lnTo>
                  <a:lnTo>
                    <a:pt x="4441" y="1700"/>
                  </a:lnTo>
                  <a:lnTo>
                    <a:pt x="4396" y="1705"/>
                  </a:lnTo>
                  <a:lnTo>
                    <a:pt x="4348" y="1708"/>
                  </a:lnTo>
                  <a:lnTo>
                    <a:pt x="4300" y="1708"/>
                  </a:lnTo>
                  <a:lnTo>
                    <a:pt x="4251" y="1708"/>
                  </a:lnTo>
                  <a:lnTo>
                    <a:pt x="4201" y="1706"/>
                  </a:lnTo>
                  <a:lnTo>
                    <a:pt x="4150" y="1702"/>
                  </a:lnTo>
                  <a:lnTo>
                    <a:pt x="4098" y="1695"/>
                  </a:lnTo>
                  <a:lnTo>
                    <a:pt x="4046" y="1687"/>
                  </a:lnTo>
                  <a:lnTo>
                    <a:pt x="3992" y="1677"/>
                  </a:lnTo>
                  <a:lnTo>
                    <a:pt x="3937" y="1664"/>
                  </a:lnTo>
                  <a:lnTo>
                    <a:pt x="3882" y="1648"/>
                  </a:lnTo>
                  <a:lnTo>
                    <a:pt x="3825" y="1631"/>
                  </a:lnTo>
                  <a:lnTo>
                    <a:pt x="3768" y="1611"/>
                  </a:lnTo>
                  <a:lnTo>
                    <a:pt x="3708" y="1589"/>
                  </a:lnTo>
                  <a:lnTo>
                    <a:pt x="3650" y="1563"/>
                  </a:lnTo>
                  <a:lnTo>
                    <a:pt x="3589" y="1534"/>
                  </a:lnTo>
                  <a:lnTo>
                    <a:pt x="3528" y="1503"/>
                  </a:lnTo>
                  <a:lnTo>
                    <a:pt x="3465" y="1469"/>
                  </a:lnTo>
                  <a:lnTo>
                    <a:pt x="3403" y="1432"/>
                  </a:lnTo>
                  <a:lnTo>
                    <a:pt x="3339" y="1392"/>
                  </a:lnTo>
                  <a:lnTo>
                    <a:pt x="3274" y="1348"/>
                  </a:lnTo>
                  <a:lnTo>
                    <a:pt x="3209" y="1301"/>
                  </a:lnTo>
                  <a:lnTo>
                    <a:pt x="3142" y="1251"/>
                  </a:lnTo>
                  <a:lnTo>
                    <a:pt x="3074" y="1198"/>
                  </a:lnTo>
                  <a:lnTo>
                    <a:pt x="3074" y="1198"/>
                  </a:lnTo>
                  <a:lnTo>
                    <a:pt x="2941" y="1090"/>
                  </a:lnTo>
                  <a:lnTo>
                    <a:pt x="2810" y="988"/>
                  </a:lnTo>
                  <a:lnTo>
                    <a:pt x="2684" y="891"/>
                  </a:lnTo>
                  <a:lnTo>
                    <a:pt x="2561" y="801"/>
                  </a:lnTo>
                  <a:lnTo>
                    <a:pt x="2443" y="717"/>
                  </a:lnTo>
                  <a:lnTo>
                    <a:pt x="2328" y="638"/>
                  </a:lnTo>
                  <a:lnTo>
                    <a:pt x="2216" y="563"/>
                  </a:lnTo>
                  <a:lnTo>
                    <a:pt x="2106" y="494"/>
                  </a:lnTo>
                  <a:lnTo>
                    <a:pt x="2001" y="429"/>
                  </a:lnTo>
                  <a:lnTo>
                    <a:pt x="1898" y="371"/>
                  </a:lnTo>
                  <a:lnTo>
                    <a:pt x="1796" y="316"/>
                  </a:lnTo>
                  <a:lnTo>
                    <a:pt x="1698" y="268"/>
                  </a:lnTo>
                  <a:lnTo>
                    <a:pt x="1602" y="223"/>
                  </a:lnTo>
                  <a:lnTo>
                    <a:pt x="1508" y="182"/>
                  </a:lnTo>
                  <a:lnTo>
                    <a:pt x="1416" y="147"/>
                  </a:lnTo>
                  <a:lnTo>
                    <a:pt x="1326" y="114"/>
                  </a:lnTo>
                  <a:lnTo>
                    <a:pt x="1237" y="87"/>
                  </a:lnTo>
                  <a:lnTo>
                    <a:pt x="1149" y="63"/>
                  </a:lnTo>
                  <a:lnTo>
                    <a:pt x="1065" y="43"/>
                  </a:lnTo>
                  <a:lnTo>
                    <a:pt x="980" y="27"/>
                  </a:lnTo>
                  <a:lnTo>
                    <a:pt x="897" y="16"/>
                  </a:lnTo>
                  <a:lnTo>
                    <a:pt x="813" y="6"/>
                  </a:lnTo>
                  <a:lnTo>
                    <a:pt x="732" y="1"/>
                  </a:lnTo>
                  <a:lnTo>
                    <a:pt x="650" y="0"/>
                  </a:lnTo>
                  <a:lnTo>
                    <a:pt x="569" y="0"/>
                  </a:lnTo>
                  <a:lnTo>
                    <a:pt x="489" y="5"/>
                  </a:lnTo>
                  <a:lnTo>
                    <a:pt x="408" y="11"/>
                  </a:lnTo>
                  <a:lnTo>
                    <a:pt x="328" y="22"/>
                  </a:lnTo>
                  <a:lnTo>
                    <a:pt x="246" y="35"/>
                  </a:lnTo>
                  <a:lnTo>
                    <a:pt x="165" y="50"/>
                  </a:lnTo>
                  <a:lnTo>
                    <a:pt x="83" y="68"/>
                  </a:lnTo>
                  <a:lnTo>
                    <a:pt x="0" y="89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903194" name="Freeform 26"/>
            <p:cNvSpPr>
              <a:spLocks/>
            </p:cNvSpPr>
            <p:nvPr userDrawn="1"/>
          </p:nvSpPr>
          <p:spPr bwMode="auto">
            <a:xfrm>
              <a:off x="563" y="1005"/>
              <a:ext cx="5395" cy="822"/>
            </a:xfrm>
            <a:custGeom>
              <a:avLst/>
              <a:gdLst/>
              <a:ahLst/>
              <a:cxnLst>
                <a:cxn ang="0">
                  <a:pos x="5395" y="1054"/>
                </a:cxn>
                <a:cxn ang="0">
                  <a:pos x="5356" y="1106"/>
                </a:cxn>
                <a:cxn ang="0">
                  <a:pos x="5309" y="1162"/>
                </a:cxn>
                <a:cxn ang="0">
                  <a:pos x="5241" y="1232"/>
                </a:cxn>
                <a:cxn ang="0">
                  <a:pos x="5156" y="1309"/>
                </a:cxn>
                <a:cxn ang="0">
                  <a:pos x="5052" y="1390"/>
                </a:cxn>
                <a:cxn ang="0">
                  <a:pos x="4963" y="1450"/>
                </a:cxn>
                <a:cxn ang="0">
                  <a:pos x="4898" y="1487"/>
                </a:cxn>
                <a:cxn ang="0">
                  <a:pos x="4829" y="1521"/>
                </a:cxn>
                <a:cxn ang="0">
                  <a:pos x="4755" y="1553"/>
                </a:cxn>
                <a:cxn ang="0">
                  <a:pos x="4677" y="1582"/>
                </a:cxn>
                <a:cxn ang="0">
                  <a:pos x="4595" y="1605"/>
                </a:cxn>
                <a:cxn ang="0">
                  <a:pos x="4509" y="1624"/>
                </a:cxn>
                <a:cxn ang="0">
                  <a:pos x="4418" y="1637"/>
                </a:cxn>
                <a:cxn ang="0">
                  <a:pos x="4323" y="1644"/>
                </a:cxn>
                <a:cxn ang="0">
                  <a:pos x="4225" y="1642"/>
                </a:cxn>
                <a:cxn ang="0">
                  <a:pos x="4122" y="1634"/>
                </a:cxn>
                <a:cxn ang="0">
                  <a:pos x="4015" y="1618"/>
                </a:cxn>
                <a:cxn ang="0">
                  <a:pos x="3904" y="1592"/>
                </a:cxn>
                <a:cxn ang="0">
                  <a:pos x="3789" y="1556"/>
                </a:cxn>
                <a:cxn ang="0">
                  <a:pos x="3671" y="1510"/>
                </a:cxn>
                <a:cxn ang="0">
                  <a:pos x="3548" y="1451"/>
                </a:cxn>
                <a:cxn ang="0">
                  <a:pos x="3422" y="1384"/>
                </a:cxn>
                <a:cxn ang="0">
                  <a:pos x="3292" y="1301"/>
                </a:cxn>
                <a:cxn ang="0">
                  <a:pos x="3158" y="1206"/>
                </a:cxn>
                <a:cxn ang="0">
                  <a:pos x="3089" y="1154"/>
                </a:cxn>
                <a:cxn ang="0">
                  <a:pos x="2822" y="949"/>
                </a:cxn>
                <a:cxn ang="0">
                  <a:pos x="2572" y="767"/>
                </a:cxn>
                <a:cxn ang="0">
                  <a:pos x="2335" y="605"/>
                </a:cxn>
                <a:cxn ang="0">
                  <a:pos x="2111" y="467"/>
                </a:cxn>
                <a:cxn ang="0">
                  <a:pos x="1900" y="347"/>
                </a:cxn>
                <a:cxn ang="0">
                  <a:pos x="1699" y="247"/>
                </a:cxn>
                <a:cxn ang="0">
                  <a:pos x="1509" y="166"/>
                </a:cxn>
                <a:cxn ang="0">
                  <a:pos x="1326" y="102"/>
                </a:cxn>
                <a:cxn ang="0">
                  <a:pos x="1149" y="53"/>
                </a:cxn>
                <a:cxn ang="0">
                  <a:pos x="979" y="21"/>
                </a:cxn>
                <a:cxn ang="0">
                  <a:pos x="812" y="3"/>
                </a:cxn>
                <a:cxn ang="0">
                  <a:pos x="648" y="0"/>
                </a:cxn>
                <a:cxn ang="0">
                  <a:pos x="487" y="8"/>
                </a:cxn>
                <a:cxn ang="0">
                  <a:pos x="326" y="29"/>
                </a:cxn>
                <a:cxn ang="0">
                  <a:pos x="164" y="60"/>
                </a:cxn>
                <a:cxn ang="0">
                  <a:pos x="0" y="102"/>
                </a:cxn>
              </a:cxnLst>
              <a:rect l="0" t="0" r="r" b="b"/>
              <a:pathLst>
                <a:path w="5395" h="1644">
                  <a:moveTo>
                    <a:pt x="5395" y="1054"/>
                  </a:moveTo>
                  <a:lnTo>
                    <a:pt x="5395" y="1054"/>
                  </a:lnTo>
                  <a:lnTo>
                    <a:pt x="5385" y="1067"/>
                  </a:lnTo>
                  <a:lnTo>
                    <a:pt x="5356" y="1106"/>
                  </a:lnTo>
                  <a:lnTo>
                    <a:pt x="5335" y="1132"/>
                  </a:lnTo>
                  <a:lnTo>
                    <a:pt x="5309" y="1162"/>
                  </a:lnTo>
                  <a:lnTo>
                    <a:pt x="5277" y="1196"/>
                  </a:lnTo>
                  <a:lnTo>
                    <a:pt x="5241" y="1232"/>
                  </a:lnTo>
                  <a:lnTo>
                    <a:pt x="5201" y="1271"/>
                  </a:lnTo>
                  <a:lnTo>
                    <a:pt x="5156" y="1309"/>
                  </a:lnTo>
                  <a:lnTo>
                    <a:pt x="5106" y="1350"/>
                  </a:lnTo>
                  <a:lnTo>
                    <a:pt x="5052" y="1390"/>
                  </a:lnTo>
                  <a:lnTo>
                    <a:pt x="4994" y="1431"/>
                  </a:lnTo>
                  <a:lnTo>
                    <a:pt x="4963" y="1450"/>
                  </a:lnTo>
                  <a:lnTo>
                    <a:pt x="4931" y="1469"/>
                  </a:lnTo>
                  <a:lnTo>
                    <a:pt x="4898" y="1487"/>
                  </a:lnTo>
                  <a:lnTo>
                    <a:pt x="4865" y="1505"/>
                  </a:lnTo>
                  <a:lnTo>
                    <a:pt x="4829" y="1521"/>
                  </a:lnTo>
                  <a:lnTo>
                    <a:pt x="4793" y="1539"/>
                  </a:lnTo>
                  <a:lnTo>
                    <a:pt x="4755" y="1553"/>
                  </a:lnTo>
                  <a:lnTo>
                    <a:pt x="4716" y="1568"/>
                  </a:lnTo>
                  <a:lnTo>
                    <a:pt x="4677" y="1582"/>
                  </a:lnTo>
                  <a:lnTo>
                    <a:pt x="4637" y="1594"/>
                  </a:lnTo>
                  <a:lnTo>
                    <a:pt x="4595" y="1605"/>
                  </a:lnTo>
                  <a:lnTo>
                    <a:pt x="4552" y="1615"/>
                  </a:lnTo>
                  <a:lnTo>
                    <a:pt x="4509" y="1624"/>
                  </a:lnTo>
                  <a:lnTo>
                    <a:pt x="4463" y="1631"/>
                  </a:lnTo>
                  <a:lnTo>
                    <a:pt x="4418" y="1637"/>
                  </a:lnTo>
                  <a:lnTo>
                    <a:pt x="4372" y="1640"/>
                  </a:lnTo>
                  <a:lnTo>
                    <a:pt x="4323" y="1644"/>
                  </a:lnTo>
                  <a:lnTo>
                    <a:pt x="4275" y="1644"/>
                  </a:lnTo>
                  <a:lnTo>
                    <a:pt x="4225" y="1642"/>
                  </a:lnTo>
                  <a:lnTo>
                    <a:pt x="4173" y="1639"/>
                  </a:lnTo>
                  <a:lnTo>
                    <a:pt x="4122" y="1634"/>
                  </a:lnTo>
                  <a:lnTo>
                    <a:pt x="4069" y="1627"/>
                  </a:lnTo>
                  <a:lnTo>
                    <a:pt x="4015" y="1618"/>
                  </a:lnTo>
                  <a:lnTo>
                    <a:pt x="3959" y="1605"/>
                  </a:lnTo>
                  <a:lnTo>
                    <a:pt x="3904" y="1592"/>
                  </a:lnTo>
                  <a:lnTo>
                    <a:pt x="3847" y="1574"/>
                  </a:lnTo>
                  <a:lnTo>
                    <a:pt x="3789" y="1556"/>
                  </a:lnTo>
                  <a:lnTo>
                    <a:pt x="3730" y="1534"/>
                  </a:lnTo>
                  <a:lnTo>
                    <a:pt x="3671" y="1510"/>
                  </a:lnTo>
                  <a:lnTo>
                    <a:pt x="3610" y="1482"/>
                  </a:lnTo>
                  <a:lnTo>
                    <a:pt x="3548" y="1451"/>
                  </a:lnTo>
                  <a:lnTo>
                    <a:pt x="3486" y="1419"/>
                  </a:lnTo>
                  <a:lnTo>
                    <a:pt x="3422" y="1384"/>
                  </a:lnTo>
                  <a:lnTo>
                    <a:pt x="3357" y="1343"/>
                  </a:lnTo>
                  <a:lnTo>
                    <a:pt x="3292" y="1301"/>
                  </a:lnTo>
                  <a:lnTo>
                    <a:pt x="3225" y="1256"/>
                  </a:lnTo>
                  <a:lnTo>
                    <a:pt x="3158" y="1206"/>
                  </a:lnTo>
                  <a:lnTo>
                    <a:pt x="3089" y="1154"/>
                  </a:lnTo>
                  <a:lnTo>
                    <a:pt x="3089" y="1154"/>
                  </a:lnTo>
                  <a:lnTo>
                    <a:pt x="2954" y="1049"/>
                  </a:lnTo>
                  <a:lnTo>
                    <a:pt x="2822" y="949"/>
                  </a:lnTo>
                  <a:lnTo>
                    <a:pt x="2696" y="856"/>
                  </a:lnTo>
                  <a:lnTo>
                    <a:pt x="2572" y="767"/>
                  </a:lnTo>
                  <a:lnTo>
                    <a:pt x="2452" y="683"/>
                  </a:lnTo>
                  <a:lnTo>
                    <a:pt x="2335" y="605"/>
                  </a:lnTo>
                  <a:lnTo>
                    <a:pt x="2223" y="534"/>
                  </a:lnTo>
                  <a:lnTo>
                    <a:pt x="2111" y="467"/>
                  </a:lnTo>
                  <a:lnTo>
                    <a:pt x="2005" y="405"/>
                  </a:lnTo>
                  <a:lnTo>
                    <a:pt x="1900" y="347"/>
                  </a:lnTo>
                  <a:lnTo>
                    <a:pt x="1799" y="295"/>
                  </a:lnTo>
                  <a:lnTo>
                    <a:pt x="1699" y="247"/>
                  </a:lnTo>
                  <a:lnTo>
                    <a:pt x="1603" y="205"/>
                  </a:lnTo>
                  <a:lnTo>
                    <a:pt x="1509" y="166"/>
                  </a:lnTo>
                  <a:lnTo>
                    <a:pt x="1416" y="131"/>
                  </a:lnTo>
                  <a:lnTo>
                    <a:pt x="1326" y="102"/>
                  </a:lnTo>
                  <a:lnTo>
                    <a:pt x="1237" y="76"/>
                  </a:lnTo>
                  <a:lnTo>
                    <a:pt x="1149" y="53"/>
                  </a:lnTo>
                  <a:lnTo>
                    <a:pt x="1063" y="35"/>
                  </a:lnTo>
                  <a:lnTo>
                    <a:pt x="979" y="21"/>
                  </a:lnTo>
                  <a:lnTo>
                    <a:pt x="894" y="11"/>
                  </a:lnTo>
                  <a:lnTo>
                    <a:pt x="812" y="3"/>
                  </a:lnTo>
                  <a:lnTo>
                    <a:pt x="730" y="0"/>
                  </a:lnTo>
                  <a:lnTo>
                    <a:pt x="648" y="0"/>
                  </a:lnTo>
                  <a:lnTo>
                    <a:pt x="568" y="2"/>
                  </a:lnTo>
                  <a:lnTo>
                    <a:pt x="487" y="8"/>
                  </a:lnTo>
                  <a:lnTo>
                    <a:pt x="406" y="18"/>
                  </a:lnTo>
                  <a:lnTo>
                    <a:pt x="326" y="29"/>
                  </a:lnTo>
                  <a:lnTo>
                    <a:pt x="244" y="43"/>
                  </a:lnTo>
                  <a:lnTo>
                    <a:pt x="164" y="60"/>
                  </a:lnTo>
                  <a:lnTo>
                    <a:pt x="82" y="81"/>
                  </a:lnTo>
                  <a:lnTo>
                    <a:pt x="0" y="10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903195" name="Freeform 27"/>
            <p:cNvSpPr>
              <a:spLocks/>
            </p:cNvSpPr>
            <p:nvPr userDrawn="1"/>
          </p:nvSpPr>
          <p:spPr bwMode="auto">
            <a:xfrm>
              <a:off x="584" y="1023"/>
              <a:ext cx="5409" cy="791"/>
            </a:xfrm>
            <a:custGeom>
              <a:avLst/>
              <a:gdLst/>
              <a:ahLst/>
              <a:cxnLst>
                <a:cxn ang="0">
                  <a:pos x="5409" y="964"/>
                </a:cxn>
                <a:cxn ang="0">
                  <a:pos x="5371" y="1018"/>
                </a:cxn>
                <a:cxn ang="0">
                  <a:pos x="5324" y="1076"/>
                </a:cxn>
                <a:cxn ang="0">
                  <a:pos x="5257" y="1147"/>
                </a:cxn>
                <a:cxn ang="0">
                  <a:pos x="5174" y="1228"/>
                </a:cxn>
                <a:cxn ang="0">
                  <a:pos x="5071" y="1310"/>
                </a:cxn>
                <a:cxn ang="0">
                  <a:pos x="4983" y="1371"/>
                </a:cxn>
                <a:cxn ang="0">
                  <a:pos x="4919" y="1410"/>
                </a:cxn>
                <a:cxn ang="0">
                  <a:pos x="4849" y="1447"/>
                </a:cxn>
                <a:cxn ang="0">
                  <a:pos x="4777" y="1481"/>
                </a:cxn>
                <a:cxn ang="0">
                  <a:pos x="4699" y="1510"/>
                </a:cxn>
                <a:cxn ang="0">
                  <a:pos x="4617" y="1536"/>
                </a:cxn>
                <a:cxn ang="0">
                  <a:pos x="4531" y="1555"/>
                </a:cxn>
                <a:cxn ang="0">
                  <a:pos x="4441" y="1572"/>
                </a:cxn>
                <a:cxn ang="0">
                  <a:pos x="4345" y="1580"/>
                </a:cxn>
                <a:cxn ang="0">
                  <a:pos x="4247" y="1581"/>
                </a:cxn>
                <a:cxn ang="0">
                  <a:pos x="4144" y="1575"/>
                </a:cxn>
                <a:cxn ang="0">
                  <a:pos x="4037" y="1560"/>
                </a:cxn>
                <a:cxn ang="0">
                  <a:pos x="3926" y="1536"/>
                </a:cxn>
                <a:cxn ang="0">
                  <a:pos x="3811" y="1502"/>
                </a:cxn>
                <a:cxn ang="0">
                  <a:pos x="3691" y="1458"/>
                </a:cxn>
                <a:cxn ang="0">
                  <a:pos x="3568" y="1404"/>
                </a:cxn>
                <a:cxn ang="0">
                  <a:pos x="3440" y="1336"/>
                </a:cxn>
                <a:cxn ang="0">
                  <a:pos x="3310" y="1257"/>
                </a:cxn>
                <a:cxn ang="0">
                  <a:pos x="3173" y="1165"/>
                </a:cxn>
                <a:cxn ang="0">
                  <a:pos x="3105" y="1113"/>
                </a:cxn>
                <a:cxn ang="0">
                  <a:pos x="2835" y="913"/>
                </a:cxn>
                <a:cxn ang="0">
                  <a:pos x="2582" y="733"/>
                </a:cxn>
                <a:cxn ang="0">
                  <a:pos x="2343" y="577"/>
                </a:cxn>
                <a:cxn ang="0">
                  <a:pos x="2117" y="441"/>
                </a:cxn>
                <a:cxn ang="0">
                  <a:pos x="1904" y="327"/>
                </a:cxn>
                <a:cxn ang="0">
                  <a:pos x="1702" y="230"/>
                </a:cxn>
                <a:cxn ang="0">
                  <a:pos x="1509" y="152"/>
                </a:cxn>
                <a:cxn ang="0">
                  <a:pos x="1325" y="91"/>
                </a:cxn>
                <a:cxn ang="0">
                  <a:pos x="1148" y="46"/>
                </a:cxn>
                <a:cxn ang="0">
                  <a:pos x="977" y="17"/>
                </a:cxn>
                <a:cxn ang="0">
                  <a:pos x="810" y="2"/>
                </a:cxn>
                <a:cxn ang="0">
                  <a:pos x="647" y="2"/>
                </a:cxn>
                <a:cxn ang="0">
                  <a:pos x="485" y="13"/>
                </a:cxn>
                <a:cxn ang="0">
                  <a:pos x="324" y="38"/>
                </a:cxn>
                <a:cxn ang="0">
                  <a:pos x="163" y="73"/>
                </a:cxn>
                <a:cxn ang="0">
                  <a:pos x="0" y="118"/>
                </a:cxn>
              </a:cxnLst>
              <a:rect l="0" t="0" r="r" b="b"/>
              <a:pathLst>
                <a:path w="5409" h="1581">
                  <a:moveTo>
                    <a:pt x="5409" y="964"/>
                  </a:moveTo>
                  <a:lnTo>
                    <a:pt x="5409" y="964"/>
                  </a:lnTo>
                  <a:lnTo>
                    <a:pt x="5399" y="979"/>
                  </a:lnTo>
                  <a:lnTo>
                    <a:pt x="5371" y="1018"/>
                  </a:lnTo>
                  <a:lnTo>
                    <a:pt x="5350" y="1045"/>
                  </a:lnTo>
                  <a:lnTo>
                    <a:pt x="5324" y="1076"/>
                  </a:lnTo>
                  <a:lnTo>
                    <a:pt x="5294" y="1110"/>
                  </a:lnTo>
                  <a:lnTo>
                    <a:pt x="5257" y="1147"/>
                  </a:lnTo>
                  <a:lnTo>
                    <a:pt x="5219" y="1187"/>
                  </a:lnTo>
                  <a:lnTo>
                    <a:pt x="5174" y="1228"/>
                  </a:lnTo>
                  <a:lnTo>
                    <a:pt x="5126" y="1270"/>
                  </a:lnTo>
                  <a:lnTo>
                    <a:pt x="5071" y="1310"/>
                  </a:lnTo>
                  <a:lnTo>
                    <a:pt x="5013" y="1352"/>
                  </a:lnTo>
                  <a:lnTo>
                    <a:pt x="4983" y="1371"/>
                  </a:lnTo>
                  <a:lnTo>
                    <a:pt x="4952" y="1391"/>
                  </a:lnTo>
                  <a:lnTo>
                    <a:pt x="4919" y="1410"/>
                  </a:lnTo>
                  <a:lnTo>
                    <a:pt x="4885" y="1429"/>
                  </a:lnTo>
                  <a:lnTo>
                    <a:pt x="4849" y="1447"/>
                  </a:lnTo>
                  <a:lnTo>
                    <a:pt x="4813" y="1463"/>
                  </a:lnTo>
                  <a:lnTo>
                    <a:pt x="4777" y="1481"/>
                  </a:lnTo>
                  <a:lnTo>
                    <a:pt x="4738" y="1496"/>
                  </a:lnTo>
                  <a:lnTo>
                    <a:pt x="4699" y="1510"/>
                  </a:lnTo>
                  <a:lnTo>
                    <a:pt x="4659" y="1523"/>
                  </a:lnTo>
                  <a:lnTo>
                    <a:pt x="4617" y="1536"/>
                  </a:lnTo>
                  <a:lnTo>
                    <a:pt x="4574" y="1547"/>
                  </a:lnTo>
                  <a:lnTo>
                    <a:pt x="4531" y="1555"/>
                  </a:lnTo>
                  <a:lnTo>
                    <a:pt x="4487" y="1563"/>
                  </a:lnTo>
                  <a:lnTo>
                    <a:pt x="4441" y="1572"/>
                  </a:lnTo>
                  <a:lnTo>
                    <a:pt x="4394" y="1576"/>
                  </a:lnTo>
                  <a:lnTo>
                    <a:pt x="4345" y="1580"/>
                  </a:lnTo>
                  <a:lnTo>
                    <a:pt x="4297" y="1581"/>
                  </a:lnTo>
                  <a:lnTo>
                    <a:pt x="4247" y="1581"/>
                  </a:lnTo>
                  <a:lnTo>
                    <a:pt x="4197" y="1578"/>
                  </a:lnTo>
                  <a:lnTo>
                    <a:pt x="4144" y="1575"/>
                  </a:lnTo>
                  <a:lnTo>
                    <a:pt x="4091" y="1568"/>
                  </a:lnTo>
                  <a:lnTo>
                    <a:pt x="4037" y="1560"/>
                  </a:lnTo>
                  <a:lnTo>
                    <a:pt x="3982" y="1549"/>
                  </a:lnTo>
                  <a:lnTo>
                    <a:pt x="3926" y="1536"/>
                  </a:lnTo>
                  <a:lnTo>
                    <a:pt x="3869" y="1520"/>
                  </a:lnTo>
                  <a:lnTo>
                    <a:pt x="3811" y="1502"/>
                  </a:lnTo>
                  <a:lnTo>
                    <a:pt x="3751" y="1481"/>
                  </a:lnTo>
                  <a:lnTo>
                    <a:pt x="3691" y="1458"/>
                  </a:lnTo>
                  <a:lnTo>
                    <a:pt x="3630" y="1433"/>
                  </a:lnTo>
                  <a:lnTo>
                    <a:pt x="3568" y="1404"/>
                  </a:lnTo>
                  <a:lnTo>
                    <a:pt x="3505" y="1371"/>
                  </a:lnTo>
                  <a:lnTo>
                    <a:pt x="3440" y="1336"/>
                  </a:lnTo>
                  <a:lnTo>
                    <a:pt x="3375" y="1299"/>
                  </a:lnTo>
                  <a:lnTo>
                    <a:pt x="3310" y="1257"/>
                  </a:lnTo>
                  <a:lnTo>
                    <a:pt x="3241" y="1211"/>
                  </a:lnTo>
                  <a:lnTo>
                    <a:pt x="3173" y="1165"/>
                  </a:lnTo>
                  <a:lnTo>
                    <a:pt x="3105" y="1113"/>
                  </a:lnTo>
                  <a:lnTo>
                    <a:pt x="3105" y="1113"/>
                  </a:lnTo>
                  <a:lnTo>
                    <a:pt x="2968" y="1010"/>
                  </a:lnTo>
                  <a:lnTo>
                    <a:pt x="2835" y="913"/>
                  </a:lnTo>
                  <a:lnTo>
                    <a:pt x="2707" y="821"/>
                  </a:lnTo>
                  <a:lnTo>
                    <a:pt x="2582" y="733"/>
                  </a:lnTo>
                  <a:lnTo>
                    <a:pt x="2460" y="653"/>
                  </a:lnTo>
                  <a:lnTo>
                    <a:pt x="2343" y="577"/>
                  </a:lnTo>
                  <a:lnTo>
                    <a:pt x="2228" y="507"/>
                  </a:lnTo>
                  <a:lnTo>
                    <a:pt x="2117" y="441"/>
                  </a:lnTo>
                  <a:lnTo>
                    <a:pt x="2009" y="381"/>
                  </a:lnTo>
                  <a:lnTo>
                    <a:pt x="1904" y="327"/>
                  </a:lnTo>
                  <a:lnTo>
                    <a:pt x="1802" y="277"/>
                  </a:lnTo>
                  <a:lnTo>
                    <a:pt x="1702" y="230"/>
                  </a:lnTo>
                  <a:lnTo>
                    <a:pt x="1605" y="189"/>
                  </a:lnTo>
                  <a:lnTo>
                    <a:pt x="1509" y="152"/>
                  </a:lnTo>
                  <a:lnTo>
                    <a:pt x="1416" y="118"/>
                  </a:lnTo>
                  <a:lnTo>
                    <a:pt x="1325" y="91"/>
                  </a:lnTo>
                  <a:lnTo>
                    <a:pt x="1235" y="67"/>
                  </a:lnTo>
                  <a:lnTo>
                    <a:pt x="1148" y="46"/>
                  </a:lnTo>
                  <a:lnTo>
                    <a:pt x="1062" y="29"/>
                  </a:lnTo>
                  <a:lnTo>
                    <a:pt x="977" y="17"/>
                  </a:lnTo>
                  <a:lnTo>
                    <a:pt x="892" y="8"/>
                  </a:lnTo>
                  <a:lnTo>
                    <a:pt x="810" y="2"/>
                  </a:lnTo>
                  <a:lnTo>
                    <a:pt x="728" y="0"/>
                  </a:lnTo>
                  <a:lnTo>
                    <a:pt x="647" y="2"/>
                  </a:lnTo>
                  <a:lnTo>
                    <a:pt x="566" y="7"/>
                  </a:lnTo>
                  <a:lnTo>
                    <a:pt x="485" y="13"/>
                  </a:lnTo>
                  <a:lnTo>
                    <a:pt x="405" y="25"/>
                  </a:lnTo>
                  <a:lnTo>
                    <a:pt x="324" y="38"/>
                  </a:lnTo>
                  <a:lnTo>
                    <a:pt x="244" y="54"/>
                  </a:lnTo>
                  <a:lnTo>
                    <a:pt x="163" y="73"/>
                  </a:lnTo>
                  <a:lnTo>
                    <a:pt x="81" y="94"/>
                  </a:lnTo>
                  <a:lnTo>
                    <a:pt x="0" y="11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903196" name="Freeform 28"/>
            <p:cNvSpPr>
              <a:spLocks/>
            </p:cNvSpPr>
            <p:nvPr userDrawn="1"/>
          </p:nvSpPr>
          <p:spPr bwMode="auto">
            <a:xfrm>
              <a:off x="606" y="1042"/>
              <a:ext cx="5422" cy="758"/>
            </a:xfrm>
            <a:custGeom>
              <a:avLst/>
              <a:gdLst/>
              <a:ahLst/>
              <a:cxnLst>
                <a:cxn ang="0">
                  <a:pos x="5422" y="873"/>
                </a:cxn>
                <a:cxn ang="0">
                  <a:pos x="5384" y="926"/>
                </a:cxn>
                <a:cxn ang="0">
                  <a:pos x="5337" y="986"/>
                </a:cxn>
                <a:cxn ang="0">
                  <a:pos x="5273" y="1059"/>
                </a:cxn>
                <a:cxn ang="0">
                  <a:pos x="5190" y="1141"/>
                </a:cxn>
                <a:cxn ang="0">
                  <a:pos x="5088" y="1227"/>
                </a:cxn>
                <a:cxn ang="0">
                  <a:pos x="5001" y="1290"/>
                </a:cxn>
                <a:cxn ang="0">
                  <a:pos x="4937" y="1330"/>
                </a:cxn>
                <a:cxn ang="0">
                  <a:pos x="4869" y="1369"/>
                </a:cxn>
                <a:cxn ang="0">
                  <a:pos x="4797" y="1404"/>
                </a:cxn>
                <a:cxn ang="0">
                  <a:pos x="4719" y="1435"/>
                </a:cxn>
                <a:cxn ang="0">
                  <a:pos x="4637" y="1462"/>
                </a:cxn>
                <a:cxn ang="0">
                  <a:pos x="4552" y="1485"/>
                </a:cxn>
                <a:cxn ang="0">
                  <a:pos x="4462" y="1501"/>
                </a:cxn>
                <a:cxn ang="0">
                  <a:pos x="4368" y="1513"/>
                </a:cxn>
                <a:cxn ang="0">
                  <a:pos x="4268" y="1516"/>
                </a:cxn>
                <a:cxn ang="0">
                  <a:pos x="4165" y="1511"/>
                </a:cxn>
                <a:cxn ang="0">
                  <a:pos x="4058" y="1498"/>
                </a:cxn>
                <a:cxn ang="0">
                  <a:pos x="3947" y="1477"/>
                </a:cxn>
                <a:cxn ang="0">
                  <a:pos x="3830" y="1445"/>
                </a:cxn>
                <a:cxn ang="0">
                  <a:pos x="3711" y="1403"/>
                </a:cxn>
                <a:cxn ang="0">
                  <a:pos x="3586" y="1351"/>
                </a:cxn>
                <a:cxn ang="0">
                  <a:pos x="3458" y="1286"/>
                </a:cxn>
                <a:cxn ang="0">
                  <a:pos x="3325" y="1209"/>
                </a:cxn>
                <a:cxn ang="0">
                  <a:pos x="3189" y="1119"/>
                </a:cxn>
                <a:cxn ang="0">
                  <a:pos x="3120" y="1068"/>
                </a:cxn>
                <a:cxn ang="0">
                  <a:pos x="2846" y="871"/>
                </a:cxn>
                <a:cxn ang="0">
                  <a:pos x="2591" y="699"/>
                </a:cxn>
                <a:cxn ang="0">
                  <a:pos x="2349" y="545"/>
                </a:cxn>
                <a:cxn ang="0">
                  <a:pos x="2121" y="415"/>
                </a:cxn>
                <a:cxn ang="0">
                  <a:pos x="1906" y="303"/>
                </a:cxn>
                <a:cxn ang="0">
                  <a:pos x="1703" y="209"/>
                </a:cxn>
                <a:cxn ang="0">
                  <a:pos x="1509" y="135"/>
                </a:cxn>
                <a:cxn ang="0">
                  <a:pos x="1324" y="77"/>
                </a:cxn>
                <a:cxn ang="0">
                  <a:pos x="1147" y="37"/>
                </a:cxn>
                <a:cxn ang="0">
                  <a:pos x="974" y="11"/>
                </a:cxn>
                <a:cxn ang="0">
                  <a:pos x="808" y="0"/>
                </a:cxn>
                <a:cxn ang="0">
                  <a:pos x="644" y="1"/>
                </a:cxn>
                <a:cxn ang="0">
                  <a:pos x="483" y="17"/>
                </a:cxn>
                <a:cxn ang="0">
                  <a:pos x="323" y="45"/>
                </a:cxn>
                <a:cxn ang="0">
                  <a:pos x="162" y="84"/>
                </a:cxn>
                <a:cxn ang="0">
                  <a:pos x="0" y="132"/>
                </a:cxn>
              </a:cxnLst>
              <a:rect l="0" t="0" r="r" b="b"/>
              <a:pathLst>
                <a:path w="5422" h="1516">
                  <a:moveTo>
                    <a:pt x="5422" y="873"/>
                  </a:moveTo>
                  <a:lnTo>
                    <a:pt x="5422" y="873"/>
                  </a:lnTo>
                  <a:lnTo>
                    <a:pt x="5412" y="888"/>
                  </a:lnTo>
                  <a:lnTo>
                    <a:pt x="5384" y="926"/>
                  </a:lnTo>
                  <a:lnTo>
                    <a:pt x="5363" y="954"/>
                  </a:lnTo>
                  <a:lnTo>
                    <a:pt x="5337" y="986"/>
                  </a:lnTo>
                  <a:lnTo>
                    <a:pt x="5308" y="1022"/>
                  </a:lnTo>
                  <a:lnTo>
                    <a:pt x="5273" y="1059"/>
                  </a:lnTo>
                  <a:lnTo>
                    <a:pt x="5233" y="1099"/>
                  </a:lnTo>
                  <a:lnTo>
                    <a:pt x="5190" y="1141"/>
                  </a:lnTo>
                  <a:lnTo>
                    <a:pt x="5141" y="1185"/>
                  </a:lnTo>
                  <a:lnTo>
                    <a:pt x="5088" y="1227"/>
                  </a:lnTo>
                  <a:lnTo>
                    <a:pt x="5031" y="1269"/>
                  </a:lnTo>
                  <a:lnTo>
                    <a:pt x="5001" y="1290"/>
                  </a:lnTo>
                  <a:lnTo>
                    <a:pt x="4970" y="1311"/>
                  </a:lnTo>
                  <a:lnTo>
                    <a:pt x="4937" y="1330"/>
                  </a:lnTo>
                  <a:lnTo>
                    <a:pt x="4904" y="1349"/>
                  </a:lnTo>
                  <a:lnTo>
                    <a:pt x="4869" y="1369"/>
                  </a:lnTo>
                  <a:lnTo>
                    <a:pt x="4833" y="1387"/>
                  </a:lnTo>
                  <a:lnTo>
                    <a:pt x="4797" y="1404"/>
                  </a:lnTo>
                  <a:lnTo>
                    <a:pt x="4758" y="1420"/>
                  </a:lnTo>
                  <a:lnTo>
                    <a:pt x="4719" y="1435"/>
                  </a:lnTo>
                  <a:lnTo>
                    <a:pt x="4679" y="1450"/>
                  </a:lnTo>
                  <a:lnTo>
                    <a:pt x="4637" y="1462"/>
                  </a:lnTo>
                  <a:lnTo>
                    <a:pt x="4595" y="1474"/>
                  </a:lnTo>
                  <a:lnTo>
                    <a:pt x="4552" y="1485"/>
                  </a:lnTo>
                  <a:lnTo>
                    <a:pt x="4507" y="1493"/>
                  </a:lnTo>
                  <a:lnTo>
                    <a:pt x="4462" y="1501"/>
                  </a:lnTo>
                  <a:lnTo>
                    <a:pt x="4415" y="1508"/>
                  </a:lnTo>
                  <a:lnTo>
                    <a:pt x="4368" y="1513"/>
                  </a:lnTo>
                  <a:lnTo>
                    <a:pt x="4318" y="1514"/>
                  </a:lnTo>
                  <a:lnTo>
                    <a:pt x="4268" y="1516"/>
                  </a:lnTo>
                  <a:lnTo>
                    <a:pt x="4218" y="1514"/>
                  </a:lnTo>
                  <a:lnTo>
                    <a:pt x="4165" y="1511"/>
                  </a:lnTo>
                  <a:lnTo>
                    <a:pt x="4112" y="1506"/>
                  </a:lnTo>
                  <a:lnTo>
                    <a:pt x="4058" y="1498"/>
                  </a:lnTo>
                  <a:lnTo>
                    <a:pt x="4003" y="1488"/>
                  </a:lnTo>
                  <a:lnTo>
                    <a:pt x="3947" y="1477"/>
                  </a:lnTo>
                  <a:lnTo>
                    <a:pt x="3889" y="1462"/>
                  </a:lnTo>
                  <a:lnTo>
                    <a:pt x="3830" y="1445"/>
                  </a:lnTo>
                  <a:lnTo>
                    <a:pt x="3771" y="1425"/>
                  </a:lnTo>
                  <a:lnTo>
                    <a:pt x="3711" y="1403"/>
                  </a:lnTo>
                  <a:lnTo>
                    <a:pt x="3649" y="1378"/>
                  </a:lnTo>
                  <a:lnTo>
                    <a:pt x="3586" y="1351"/>
                  </a:lnTo>
                  <a:lnTo>
                    <a:pt x="3522" y="1320"/>
                  </a:lnTo>
                  <a:lnTo>
                    <a:pt x="3458" y="1286"/>
                  </a:lnTo>
                  <a:lnTo>
                    <a:pt x="3393" y="1249"/>
                  </a:lnTo>
                  <a:lnTo>
                    <a:pt x="3325" y="1209"/>
                  </a:lnTo>
                  <a:lnTo>
                    <a:pt x="3258" y="1165"/>
                  </a:lnTo>
                  <a:lnTo>
                    <a:pt x="3189" y="1119"/>
                  </a:lnTo>
                  <a:lnTo>
                    <a:pt x="3120" y="1068"/>
                  </a:lnTo>
                  <a:lnTo>
                    <a:pt x="3120" y="1068"/>
                  </a:lnTo>
                  <a:lnTo>
                    <a:pt x="2981" y="967"/>
                  </a:lnTo>
                  <a:lnTo>
                    <a:pt x="2846" y="871"/>
                  </a:lnTo>
                  <a:lnTo>
                    <a:pt x="2717" y="783"/>
                  </a:lnTo>
                  <a:lnTo>
                    <a:pt x="2591" y="699"/>
                  </a:lnTo>
                  <a:lnTo>
                    <a:pt x="2468" y="620"/>
                  </a:lnTo>
                  <a:lnTo>
                    <a:pt x="2349" y="545"/>
                  </a:lnTo>
                  <a:lnTo>
                    <a:pt x="2234" y="478"/>
                  </a:lnTo>
                  <a:lnTo>
                    <a:pt x="2121" y="415"/>
                  </a:lnTo>
                  <a:lnTo>
                    <a:pt x="2013" y="356"/>
                  </a:lnTo>
                  <a:lnTo>
                    <a:pt x="1906" y="303"/>
                  </a:lnTo>
                  <a:lnTo>
                    <a:pt x="1803" y="253"/>
                  </a:lnTo>
                  <a:lnTo>
                    <a:pt x="1703" y="209"/>
                  </a:lnTo>
                  <a:lnTo>
                    <a:pt x="1605" y="171"/>
                  </a:lnTo>
                  <a:lnTo>
                    <a:pt x="1509" y="135"/>
                  </a:lnTo>
                  <a:lnTo>
                    <a:pt x="1416" y="105"/>
                  </a:lnTo>
                  <a:lnTo>
                    <a:pt x="1324" y="77"/>
                  </a:lnTo>
                  <a:lnTo>
                    <a:pt x="1234" y="54"/>
                  </a:lnTo>
                  <a:lnTo>
                    <a:pt x="1147" y="37"/>
                  </a:lnTo>
                  <a:lnTo>
                    <a:pt x="1060" y="22"/>
                  </a:lnTo>
                  <a:lnTo>
                    <a:pt x="974" y="11"/>
                  </a:lnTo>
                  <a:lnTo>
                    <a:pt x="891" y="3"/>
                  </a:lnTo>
                  <a:lnTo>
                    <a:pt x="808" y="0"/>
                  </a:lnTo>
                  <a:lnTo>
                    <a:pt x="726" y="0"/>
                  </a:lnTo>
                  <a:lnTo>
                    <a:pt x="644" y="1"/>
                  </a:lnTo>
                  <a:lnTo>
                    <a:pt x="563" y="8"/>
                  </a:lnTo>
                  <a:lnTo>
                    <a:pt x="483" y="17"/>
                  </a:lnTo>
                  <a:lnTo>
                    <a:pt x="402" y="30"/>
                  </a:lnTo>
                  <a:lnTo>
                    <a:pt x="323" y="45"/>
                  </a:lnTo>
                  <a:lnTo>
                    <a:pt x="243" y="63"/>
                  </a:lnTo>
                  <a:lnTo>
                    <a:pt x="162" y="84"/>
                  </a:lnTo>
                  <a:lnTo>
                    <a:pt x="80" y="106"/>
                  </a:lnTo>
                  <a:lnTo>
                    <a:pt x="0" y="13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903197" name="Freeform 29"/>
            <p:cNvSpPr>
              <a:spLocks/>
            </p:cNvSpPr>
            <p:nvPr userDrawn="1"/>
          </p:nvSpPr>
          <p:spPr bwMode="auto">
            <a:xfrm>
              <a:off x="628" y="1060"/>
              <a:ext cx="5431" cy="725"/>
            </a:xfrm>
            <a:custGeom>
              <a:avLst/>
              <a:gdLst/>
              <a:ahLst/>
              <a:cxnLst>
                <a:cxn ang="0">
                  <a:pos x="5431" y="783"/>
                </a:cxn>
                <a:cxn ang="0">
                  <a:pos x="5395" y="838"/>
                </a:cxn>
                <a:cxn ang="0">
                  <a:pos x="5350" y="899"/>
                </a:cxn>
                <a:cxn ang="0">
                  <a:pos x="5286" y="974"/>
                </a:cxn>
                <a:cxn ang="0">
                  <a:pos x="5204" y="1058"/>
                </a:cxn>
                <a:cxn ang="0">
                  <a:pos x="5105" y="1147"/>
                </a:cxn>
                <a:cxn ang="0">
                  <a:pos x="5018" y="1211"/>
                </a:cxn>
                <a:cxn ang="0">
                  <a:pos x="4955" y="1253"/>
                </a:cxn>
                <a:cxn ang="0">
                  <a:pos x="4887" y="1293"/>
                </a:cxn>
                <a:cxn ang="0">
                  <a:pos x="4815" y="1329"/>
                </a:cxn>
                <a:cxn ang="0">
                  <a:pos x="4739" y="1363"/>
                </a:cxn>
                <a:cxn ang="0">
                  <a:pos x="4657" y="1392"/>
                </a:cxn>
                <a:cxn ang="0">
                  <a:pos x="4572" y="1416"/>
                </a:cxn>
                <a:cxn ang="0">
                  <a:pos x="4482" y="1434"/>
                </a:cxn>
                <a:cxn ang="0">
                  <a:pos x="4387" y="1447"/>
                </a:cxn>
                <a:cxn ang="0">
                  <a:pos x="4289" y="1452"/>
                </a:cxn>
                <a:cxn ang="0">
                  <a:pos x="4186" y="1450"/>
                </a:cxn>
                <a:cxn ang="0">
                  <a:pos x="4078" y="1439"/>
                </a:cxn>
                <a:cxn ang="0">
                  <a:pos x="3967" y="1419"/>
                </a:cxn>
                <a:cxn ang="0">
                  <a:pos x="3850" y="1390"/>
                </a:cxn>
                <a:cxn ang="0">
                  <a:pos x="3729" y="1352"/>
                </a:cxn>
                <a:cxn ang="0">
                  <a:pos x="3604" y="1300"/>
                </a:cxn>
                <a:cxn ang="0">
                  <a:pos x="3475" y="1239"/>
                </a:cxn>
                <a:cxn ang="0">
                  <a:pos x="3342" y="1163"/>
                </a:cxn>
                <a:cxn ang="0">
                  <a:pos x="3204" y="1075"/>
                </a:cxn>
                <a:cxn ang="0">
                  <a:pos x="3134" y="1027"/>
                </a:cxn>
                <a:cxn ang="0">
                  <a:pos x="2857" y="835"/>
                </a:cxn>
                <a:cxn ang="0">
                  <a:pos x="2599" y="665"/>
                </a:cxn>
                <a:cxn ang="0">
                  <a:pos x="2355" y="517"/>
                </a:cxn>
                <a:cxn ang="0">
                  <a:pos x="2126" y="389"/>
                </a:cxn>
                <a:cxn ang="0">
                  <a:pos x="1909" y="281"/>
                </a:cxn>
                <a:cxn ang="0">
                  <a:pos x="1705" y="192"/>
                </a:cxn>
                <a:cxn ang="0">
                  <a:pos x="1509" y="121"/>
                </a:cxn>
                <a:cxn ang="0">
                  <a:pos x="1323" y="68"/>
                </a:cxn>
                <a:cxn ang="0">
                  <a:pos x="1145" y="29"/>
                </a:cxn>
                <a:cxn ang="0">
                  <a:pos x="973" y="7"/>
                </a:cxn>
                <a:cxn ang="0">
                  <a:pos x="807" y="0"/>
                </a:cxn>
                <a:cxn ang="0">
                  <a:pos x="643" y="5"/>
                </a:cxn>
                <a:cxn ang="0">
                  <a:pos x="482" y="24"/>
                </a:cxn>
                <a:cxn ang="0">
                  <a:pos x="322" y="55"/>
                </a:cxn>
                <a:cxn ang="0">
                  <a:pos x="161" y="97"/>
                </a:cxn>
                <a:cxn ang="0">
                  <a:pos x="0" y="149"/>
                </a:cxn>
              </a:cxnLst>
              <a:rect l="0" t="0" r="r" b="b"/>
              <a:pathLst>
                <a:path w="5431" h="1452">
                  <a:moveTo>
                    <a:pt x="5431" y="783"/>
                  </a:moveTo>
                  <a:lnTo>
                    <a:pt x="5431" y="783"/>
                  </a:lnTo>
                  <a:lnTo>
                    <a:pt x="5423" y="798"/>
                  </a:lnTo>
                  <a:lnTo>
                    <a:pt x="5395" y="838"/>
                  </a:lnTo>
                  <a:lnTo>
                    <a:pt x="5375" y="867"/>
                  </a:lnTo>
                  <a:lnTo>
                    <a:pt x="5350" y="899"/>
                  </a:lnTo>
                  <a:lnTo>
                    <a:pt x="5320" y="935"/>
                  </a:lnTo>
                  <a:lnTo>
                    <a:pt x="5286" y="974"/>
                  </a:lnTo>
                  <a:lnTo>
                    <a:pt x="5247" y="1016"/>
                  </a:lnTo>
                  <a:lnTo>
                    <a:pt x="5204" y="1058"/>
                  </a:lnTo>
                  <a:lnTo>
                    <a:pt x="5157" y="1101"/>
                  </a:lnTo>
                  <a:lnTo>
                    <a:pt x="5105" y="1147"/>
                  </a:lnTo>
                  <a:lnTo>
                    <a:pt x="5048" y="1190"/>
                  </a:lnTo>
                  <a:lnTo>
                    <a:pt x="5018" y="1211"/>
                  </a:lnTo>
                  <a:lnTo>
                    <a:pt x="4987" y="1232"/>
                  </a:lnTo>
                  <a:lnTo>
                    <a:pt x="4955" y="1253"/>
                  </a:lnTo>
                  <a:lnTo>
                    <a:pt x="4922" y="1272"/>
                  </a:lnTo>
                  <a:lnTo>
                    <a:pt x="4887" y="1293"/>
                  </a:lnTo>
                  <a:lnTo>
                    <a:pt x="4851" y="1311"/>
                  </a:lnTo>
                  <a:lnTo>
                    <a:pt x="4815" y="1329"/>
                  </a:lnTo>
                  <a:lnTo>
                    <a:pt x="4778" y="1347"/>
                  </a:lnTo>
                  <a:lnTo>
                    <a:pt x="4739" y="1363"/>
                  </a:lnTo>
                  <a:lnTo>
                    <a:pt x="4698" y="1377"/>
                  </a:lnTo>
                  <a:lnTo>
                    <a:pt x="4657" y="1392"/>
                  </a:lnTo>
                  <a:lnTo>
                    <a:pt x="4615" y="1405"/>
                  </a:lnTo>
                  <a:lnTo>
                    <a:pt x="4572" y="1416"/>
                  </a:lnTo>
                  <a:lnTo>
                    <a:pt x="4528" y="1426"/>
                  </a:lnTo>
                  <a:lnTo>
                    <a:pt x="4482" y="1434"/>
                  </a:lnTo>
                  <a:lnTo>
                    <a:pt x="4436" y="1442"/>
                  </a:lnTo>
                  <a:lnTo>
                    <a:pt x="4387" y="1447"/>
                  </a:lnTo>
                  <a:lnTo>
                    <a:pt x="4339" y="1450"/>
                  </a:lnTo>
                  <a:lnTo>
                    <a:pt x="4289" y="1452"/>
                  </a:lnTo>
                  <a:lnTo>
                    <a:pt x="4237" y="1452"/>
                  </a:lnTo>
                  <a:lnTo>
                    <a:pt x="4186" y="1450"/>
                  </a:lnTo>
                  <a:lnTo>
                    <a:pt x="4133" y="1445"/>
                  </a:lnTo>
                  <a:lnTo>
                    <a:pt x="4078" y="1439"/>
                  </a:lnTo>
                  <a:lnTo>
                    <a:pt x="4024" y="1431"/>
                  </a:lnTo>
                  <a:lnTo>
                    <a:pt x="3967" y="1419"/>
                  </a:lnTo>
                  <a:lnTo>
                    <a:pt x="3908" y="1406"/>
                  </a:lnTo>
                  <a:lnTo>
                    <a:pt x="3850" y="1390"/>
                  </a:lnTo>
                  <a:lnTo>
                    <a:pt x="3790" y="1373"/>
                  </a:lnTo>
                  <a:lnTo>
                    <a:pt x="3729" y="1352"/>
                  </a:lnTo>
                  <a:lnTo>
                    <a:pt x="3668" y="1327"/>
                  </a:lnTo>
                  <a:lnTo>
                    <a:pt x="3604" y="1300"/>
                  </a:lnTo>
                  <a:lnTo>
                    <a:pt x="3540" y="1271"/>
                  </a:lnTo>
                  <a:lnTo>
                    <a:pt x="3475" y="1239"/>
                  </a:lnTo>
                  <a:lnTo>
                    <a:pt x="3410" y="1203"/>
                  </a:lnTo>
                  <a:lnTo>
                    <a:pt x="3342" y="1163"/>
                  </a:lnTo>
                  <a:lnTo>
                    <a:pt x="3274" y="1121"/>
                  </a:lnTo>
                  <a:lnTo>
                    <a:pt x="3204" y="1075"/>
                  </a:lnTo>
                  <a:lnTo>
                    <a:pt x="3134" y="1027"/>
                  </a:lnTo>
                  <a:lnTo>
                    <a:pt x="3134" y="1027"/>
                  </a:lnTo>
                  <a:lnTo>
                    <a:pt x="2993" y="929"/>
                  </a:lnTo>
                  <a:lnTo>
                    <a:pt x="2857" y="835"/>
                  </a:lnTo>
                  <a:lnTo>
                    <a:pt x="2727" y="748"/>
                  </a:lnTo>
                  <a:lnTo>
                    <a:pt x="2599" y="665"/>
                  </a:lnTo>
                  <a:lnTo>
                    <a:pt x="2475" y="588"/>
                  </a:lnTo>
                  <a:lnTo>
                    <a:pt x="2355" y="517"/>
                  </a:lnTo>
                  <a:lnTo>
                    <a:pt x="2239" y="451"/>
                  </a:lnTo>
                  <a:lnTo>
                    <a:pt x="2126" y="389"/>
                  </a:lnTo>
                  <a:lnTo>
                    <a:pt x="2016" y="333"/>
                  </a:lnTo>
                  <a:lnTo>
                    <a:pt x="1909" y="281"/>
                  </a:lnTo>
                  <a:lnTo>
                    <a:pt x="1805" y="234"/>
                  </a:lnTo>
                  <a:lnTo>
                    <a:pt x="1705" y="192"/>
                  </a:lnTo>
                  <a:lnTo>
                    <a:pt x="1606" y="155"/>
                  </a:lnTo>
                  <a:lnTo>
                    <a:pt x="1509" y="121"/>
                  </a:lnTo>
                  <a:lnTo>
                    <a:pt x="1416" y="92"/>
                  </a:lnTo>
                  <a:lnTo>
                    <a:pt x="1323" y="68"/>
                  </a:lnTo>
                  <a:lnTo>
                    <a:pt x="1234" y="47"/>
                  </a:lnTo>
                  <a:lnTo>
                    <a:pt x="1145" y="29"/>
                  </a:lnTo>
                  <a:lnTo>
                    <a:pt x="1058" y="16"/>
                  </a:lnTo>
                  <a:lnTo>
                    <a:pt x="973" y="7"/>
                  </a:lnTo>
                  <a:lnTo>
                    <a:pt x="890" y="2"/>
                  </a:lnTo>
                  <a:lnTo>
                    <a:pt x="807" y="0"/>
                  </a:lnTo>
                  <a:lnTo>
                    <a:pt x="725" y="0"/>
                  </a:lnTo>
                  <a:lnTo>
                    <a:pt x="643" y="5"/>
                  </a:lnTo>
                  <a:lnTo>
                    <a:pt x="562" y="13"/>
                  </a:lnTo>
                  <a:lnTo>
                    <a:pt x="482" y="24"/>
                  </a:lnTo>
                  <a:lnTo>
                    <a:pt x="401" y="37"/>
                  </a:lnTo>
                  <a:lnTo>
                    <a:pt x="322" y="55"/>
                  </a:lnTo>
                  <a:lnTo>
                    <a:pt x="242" y="74"/>
                  </a:lnTo>
                  <a:lnTo>
                    <a:pt x="161" y="97"/>
                  </a:lnTo>
                  <a:lnTo>
                    <a:pt x="80" y="121"/>
                  </a:lnTo>
                  <a:lnTo>
                    <a:pt x="0" y="149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903198" name="Freeform 30"/>
            <p:cNvSpPr>
              <a:spLocks/>
            </p:cNvSpPr>
            <p:nvPr userDrawn="1"/>
          </p:nvSpPr>
          <p:spPr bwMode="auto">
            <a:xfrm>
              <a:off x="652" y="1076"/>
              <a:ext cx="5439" cy="696"/>
            </a:xfrm>
            <a:custGeom>
              <a:avLst/>
              <a:gdLst/>
              <a:ahLst/>
              <a:cxnLst>
                <a:cxn ang="0">
                  <a:pos x="5439" y="694"/>
                </a:cxn>
                <a:cxn ang="0">
                  <a:pos x="5405" y="751"/>
                </a:cxn>
                <a:cxn ang="0">
                  <a:pos x="5359" y="812"/>
                </a:cxn>
                <a:cxn ang="0">
                  <a:pos x="5296" y="890"/>
                </a:cxn>
                <a:cxn ang="0">
                  <a:pos x="5216" y="975"/>
                </a:cxn>
                <a:cxn ang="0">
                  <a:pos x="5119" y="1066"/>
                </a:cxn>
                <a:cxn ang="0">
                  <a:pos x="5033" y="1133"/>
                </a:cxn>
                <a:cxn ang="0">
                  <a:pos x="4970" y="1175"/>
                </a:cxn>
                <a:cxn ang="0">
                  <a:pos x="4903" y="1217"/>
                </a:cxn>
                <a:cxn ang="0">
                  <a:pos x="4831" y="1256"/>
                </a:cxn>
                <a:cxn ang="0">
                  <a:pos x="4755" y="1290"/>
                </a:cxn>
                <a:cxn ang="0">
                  <a:pos x="4674" y="1321"/>
                </a:cxn>
                <a:cxn ang="0">
                  <a:pos x="4590" y="1348"/>
                </a:cxn>
                <a:cxn ang="0">
                  <a:pos x="4499" y="1368"/>
                </a:cxn>
                <a:cxn ang="0">
                  <a:pos x="4406" y="1382"/>
                </a:cxn>
                <a:cxn ang="0">
                  <a:pos x="4308" y="1390"/>
                </a:cxn>
                <a:cxn ang="0">
                  <a:pos x="4204" y="1390"/>
                </a:cxn>
                <a:cxn ang="0">
                  <a:pos x="4097" y="1381"/>
                </a:cxn>
                <a:cxn ang="0">
                  <a:pos x="3984" y="1364"/>
                </a:cxn>
                <a:cxn ang="0">
                  <a:pos x="3868" y="1337"/>
                </a:cxn>
                <a:cxn ang="0">
                  <a:pos x="3747" y="1300"/>
                </a:cxn>
                <a:cxn ang="0">
                  <a:pos x="3621" y="1251"/>
                </a:cxn>
                <a:cxn ang="0">
                  <a:pos x="3490" y="1192"/>
                </a:cxn>
                <a:cxn ang="0">
                  <a:pos x="3355" y="1119"/>
                </a:cxn>
                <a:cxn ang="0">
                  <a:pos x="3217" y="1033"/>
                </a:cxn>
                <a:cxn ang="0">
                  <a:pos x="3146" y="985"/>
                </a:cxn>
                <a:cxn ang="0">
                  <a:pos x="2867" y="798"/>
                </a:cxn>
                <a:cxn ang="0">
                  <a:pos x="2606" y="633"/>
                </a:cxn>
                <a:cxn ang="0">
                  <a:pos x="2360" y="489"/>
                </a:cxn>
                <a:cxn ang="0">
                  <a:pos x="2128" y="367"/>
                </a:cxn>
                <a:cxn ang="0">
                  <a:pos x="1910" y="262"/>
                </a:cxn>
                <a:cxn ang="0">
                  <a:pos x="1705" y="176"/>
                </a:cxn>
                <a:cxn ang="0">
                  <a:pos x="1509" y="108"/>
                </a:cxn>
                <a:cxn ang="0">
                  <a:pos x="1321" y="58"/>
                </a:cxn>
                <a:cxn ang="0">
                  <a:pos x="1142" y="24"/>
                </a:cxn>
                <a:cxn ang="0">
                  <a:pos x="970" y="5"/>
                </a:cxn>
                <a:cxn ang="0">
                  <a:pos x="803" y="0"/>
                </a:cxn>
                <a:cxn ang="0">
                  <a:pos x="640" y="10"/>
                </a:cxn>
                <a:cxn ang="0">
                  <a:pos x="479" y="32"/>
                </a:cxn>
                <a:cxn ang="0">
                  <a:pos x="319" y="66"/>
                </a:cxn>
                <a:cxn ang="0">
                  <a:pos x="161" y="111"/>
                </a:cxn>
                <a:cxn ang="0">
                  <a:pos x="0" y="168"/>
                </a:cxn>
              </a:cxnLst>
              <a:rect l="0" t="0" r="r" b="b"/>
              <a:pathLst>
                <a:path w="5439" h="1390">
                  <a:moveTo>
                    <a:pt x="5439" y="694"/>
                  </a:moveTo>
                  <a:lnTo>
                    <a:pt x="5439" y="694"/>
                  </a:lnTo>
                  <a:lnTo>
                    <a:pt x="5431" y="709"/>
                  </a:lnTo>
                  <a:lnTo>
                    <a:pt x="5405" y="751"/>
                  </a:lnTo>
                  <a:lnTo>
                    <a:pt x="5384" y="780"/>
                  </a:lnTo>
                  <a:lnTo>
                    <a:pt x="5359" y="812"/>
                  </a:lnTo>
                  <a:lnTo>
                    <a:pt x="5331" y="849"/>
                  </a:lnTo>
                  <a:lnTo>
                    <a:pt x="5296" y="890"/>
                  </a:lnTo>
                  <a:lnTo>
                    <a:pt x="5259" y="932"/>
                  </a:lnTo>
                  <a:lnTo>
                    <a:pt x="5216" y="975"/>
                  </a:lnTo>
                  <a:lnTo>
                    <a:pt x="5170" y="1020"/>
                  </a:lnTo>
                  <a:lnTo>
                    <a:pt x="5119" y="1066"/>
                  </a:lnTo>
                  <a:lnTo>
                    <a:pt x="5062" y="1111"/>
                  </a:lnTo>
                  <a:lnTo>
                    <a:pt x="5033" y="1133"/>
                  </a:lnTo>
                  <a:lnTo>
                    <a:pt x="5002" y="1154"/>
                  </a:lnTo>
                  <a:lnTo>
                    <a:pt x="4970" y="1175"/>
                  </a:lnTo>
                  <a:lnTo>
                    <a:pt x="4937" y="1196"/>
                  </a:lnTo>
                  <a:lnTo>
                    <a:pt x="4903" y="1217"/>
                  </a:lnTo>
                  <a:lnTo>
                    <a:pt x="4867" y="1237"/>
                  </a:lnTo>
                  <a:lnTo>
                    <a:pt x="4831" y="1256"/>
                  </a:lnTo>
                  <a:lnTo>
                    <a:pt x="4794" y="1274"/>
                  </a:lnTo>
                  <a:lnTo>
                    <a:pt x="4755" y="1290"/>
                  </a:lnTo>
                  <a:lnTo>
                    <a:pt x="4716" y="1306"/>
                  </a:lnTo>
                  <a:lnTo>
                    <a:pt x="4674" y="1321"/>
                  </a:lnTo>
                  <a:lnTo>
                    <a:pt x="4633" y="1335"/>
                  </a:lnTo>
                  <a:lnTo>
                    <a:pt x="4590" y="1348"/>
                  </a:lnTo>
                  <a:lnTo>
                    <a:pt x="4545" y="1358"/>
                  </a:lnTo>
                  <a:lnTo>
                    <a:pt x="4499" y="1368"/>
                  </a:lnTo>
                  <a:lnTo>
                    <a:pt x="4454" y="1376"/>
                  </a:lnTo>
                  <a:lnTo>
                    <a:pt x="4406" y="1382"/>
                  </a:lnTo>
                  <a:lnTo>
                    <a:pt x="4356" y="1387"/>
                  </a:lnTo>
                  <a:lnTo>
                    <a:pt x="4308" y="1390"/>
                  </a:lnTo>
                  <a:lnTo>
                    <a:pt x="4256" y="1390"/>
                  </a:lnTo>
                  <a:lnTo>
                    <a:pt x="4204" y="1390"/>
                  </a:lnTo>
                  <a:lnTo>
                    <a:pt x="4151" y="1387"/>
                  </a:lnTo>
                  <a:lnTo>
                    <a:pt x="4097" y="1381"/>
                  </a:lnTo>
                  <a:lnTo>
                    <a:pt x="4041" y="1374"/>
                  </a:lnTo>
                  <a:lnTo>
                    <a:pt x="3984" y="1364"/>
                  </a:lnTo>
                  <a:lnTo>
                    <a:pt x="3926" y="1351"/>
                  </a:lnTo>
                  <a:lnTo>
                    <a:pt x="3868" y="1337"/>
                  </a:lnTo>
                  <a:lnTo>
                    <a:pt x="3808" y="1319"/>
                  </a:lnTo>
                  <a:lnTo>
                    <a:pt x="3747" y="1300"/>
                  </a:lnTo>
                  <a:lnTo>
                    <a:pt x="3684" y="1277"/>
                  </a:lnTo>
                  <a:lnTo>
                    <a:pt x="3621" y="1251"/>
                  </a:lnTo>
                  <a:lnTo>
                    <a:pt x="3557" y="1222"/>
                  </a:lnTo>
                  <a:lnTo>
                    <a:pt x="3490" y="1192"/>
                  </a:lnTo>
                  <a:lnTo>
                    <a:pt x="3423" y="1156"/>
                  </a:lnTo>
                  <a:lnTo>
                    <a:pt x="3355" y="1119"/>
                  </a:lnTo>
                  <a:lnTo>
                    <a:pt x="3287" y="1079"/>
                  </a:lnTo>
                  <a:lnTo>
                    <a:pt x="3217" y="1033"/>
                  </a:lnTo>
                  <a:lnTo>
                    <a:pt x="3146" y="985"/>
                  </a:lnTo>
                  <a:lnTo>
                    <a:pt x="3146" y="985"/>
                  </a:lnTo>
                  <a:lnTo>
                    <a:pt x="3004" y="890"/>
                  </a:lnTo>
                  <a:lnTo>
                    <a:pt x="2867" y="798"/>
                  </a:lnTo>
                  <a:lnTo>
                    <a:pt x="2733" y="714"/>
                  </a:lnTo>
                  <a:lnTo>
                    <a:pt x="2606" y="633"/>
                  </a:lnTo>
                  <a:lnTo>
                    <a:pt x="2481" y="559"/>
                  </a:lnTo>
                  <a:lnTo>
                    <a:pt x="2360" y="489"/>
                  </a:lnTo>
                  <a:lnTo>
                    <a:pt x="2242" y="425"/>
                  </a:lnTo>
                  <a:lnTo>
                    <a:pt x="2128" y="367"/>
                  </a:lnTo>
                  <a:lnTo>
                    <a:pt x="2018" y="312"/>
                  </a:lnTo>
                  <a:lnTo>
                    <a:pt x="1910" y="262"/>
                  </a:lnTo>
                  <a:lnTo>
                    <a:pt x="1806" y="216"/>
                  </a:lnTo>
                  <a:lnTo>
                    <a:pt x="1705" y="176"/>
                  </a:lnTo>
                  <a:lnTo>
                    <a:pt x="1605" y="140"/>
                  </a:lnTo>
                  <a:lnTo>
                    <a:pt x="1509" y="108"/>
                  </a:lnTo>
                  <a:lnTo>
                    <a:pt x="1414" y="81"/>
                  </a:lnTo>
                  <a:lnTo>
                    <a:pt x="1321" y="58"/>
                  </a:lnTo>
                  <a:lnTo>
                    <a:pt x="1231" y="39"/>
                  </a:lnTo>
                  <a:lnTo>
                    <a:pt x="1142" y="24"/>
                  </a:lnTo>
                  <a:lnTo>
                    <a:pt x="1056" y="13"/>
                  </a:lnTo>
                  <a:lnTo>
                    <a:pt x="970" y="5"/>
                  </a:lnTo>
                  <a:lnTo>
                    <a:pt x="887" y="2"/>
                  </a:lnTo>
                  <a:lnTo>
                    <a:pt x="803" y="0"/>
                  </a:lnTo>
                  <a:lnTo>
                    <a:pt x="722" y="3"/>
                  </a:lnTo>
                  <a:lnTo>
                    <a:pt x="640" y="10"/>
                  </a:lnTo>
                  <a:lnTo>
                    <a:pt x="559" y="19"/>
                  </a:lnTo>
                  <a:lnTo>
                    <a:pt x="479" y="32"/>
                  </a:lnTo>
                  <a:lnTo>
                    <a:pt x="399" y="47"/>
                  </a:lnTo>
                  <a:lnTo>
                    <a:pt x="319" y="66"/>
                  </a:lnTo>
                  <a:lnTo>
                    <a:pt x="240" y="87"/>
                  </a:lnTo>
                  <a:lnTo>
                    <a:pt x="161" y="111"/>
                  </a:lnTo>
                  <a:lnTo>
                    <a:pt x="80" y="139"/>
                  </a:lnTo>
                  <a:lnTo>
                    <a:pt x="0" y="16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903199" name="Freeform 31"/>
            <p:cNvSpPr>
              <a:spLocks/>
            </p:cNvSpPr>
            <p:nvPr userDrawn="1"/>
          </p:nvSpPr>
          <p:spPr bwMode="auto">
            <a:xfrm>
              <a:off x="675" y="1094"/>
              <a:ext cx="5448" cy="664"/>
            </a:xfrm>
            <a:custGeom>
              <a:avLst/>
              <a:gdLst/>
              <a:ahLst/>
              <a:cxnLst>
                <a:cxn ang="0">
                  <a:pos x="5448" y="603"/>
                </a:cxn>
                <a:cxn ang="0">
                  <a:pos x="5414" y="660"/>
                </a:cxn>
                <a:cxn ang="0">
                  <a:pos x="5369" y="723"/>
                </a:cxn>
                <a:cxn ang="0">
                  <a:pos x="5308" y="802"/>
                </a:cxn>
                <a:cxn ang="0">
                  <a:pos x="5229" y="891"/>
                </a:cxn>
                <a:cxn ang="0">
                  <a:pos x="5132" y="983"/>
                </a:cxn>
                <a:cxn ang="0">
                  <a:pos x="5047" y="1052"/>
                </a:cxn>
                <a:cxn ang="0">
                  <a:pos x="4986" y="1097"/>
                </a:cxn>
                <a:cxn ang="0">
                  <a:pos x="4919" y="1139"/>
                </a:cxn>
                <a:cxn ang="0">
                  <a:pos x="4849" y="1180"/>
                </a:cxn>
                <a:cxn ang="0">
                  <a:pos x="4772" y="1217"/>
                </a:cxn>
                <a:cxn ang="0">
                  <a:pos x="4692" y="1249"/>
                </a:cxn>
                <a:cxn ang="0">
                  <a:pos x="4607" y="1277"/>
                </a:cxn>
                <a:cxn ang="0">
                  <a:pos x="4518" y="1299"/>
                </a:cxn>
                <a:cxn ang="0">
                  <a:pos x="4425" y="1315"/>
                </a:cxn>
                <a:cxn ang="0">
                  <a:pos x="4326" y="1325"/>
                </a:cxn>
                <a:cxn ang="0">
                  <a:pos x="4222" y="1327"/>
                </a:cxn>
                <a:cxn ang="0">
                  <a:pos x="4115" y="1320"/>
                </a:cxn>
                <a:cxn ang="0">
                  <a:pos x="4003" y="1306"/>
                </a:cxn>
                <a:cxn ang="0">
                  <a:pos x="3885" y="1280"/>
                </a:cxn>
                <a:cxn ang="0">
                  <a:pos x="3764" y="1246"/>
                </a:cxn>
                <a:cxn ang="0">
                  <a:pos x="3638" y="1199"/>
                </a:cxn>
                <a:cxn ang="0">
                  <a:pos x="3506" y="1143"/>
                </a:cxn>
                <a:cxn ang="0">
                  <a:pos x="3371" y="1072"/>
                </a:cxn>
                <a:cxn ang="0">
                  <a:pos x="3230" y="989"/>
                </a:cxn>
                <a:cxn ang="0">
                  <a:pos x="3157" y="942"/>
                </a:cxn>
                <a:cxn ang="0">
                  <a:pos x="2877" y="760"/>
                </a:cxn>
                <a:cxn ang="0">
                  <a:pos x="2613" y="599"/>
                </a:cxn>
                <a:cxn ang="0">
                  <a:pos x="2365" y="460"/>
                </a:cxn>
                <a:cxn ang="0">
                  <a:pos x="2131" y="340"/>
                </a:cxn>
                <a:cxn ang="0">
                  <a:pos x="1912" y="240"/>
                </a:cxn>
                <a:cxn ang="0">
                  <a:pos x="1705" y="158"/>
                </a:cxn>
                <a:cxn ang="0">
                  <a:pos x="1508" y="95"/>
                </a:cxn>
                <a:cxn ang="0">
                  <a:pos x="1321" y="48"/>
                </a:cxn>
                <a:cxn ang="0">
                  <a:pos x="1141" y="17"/>
                </a:cxn>
                <a:cxn ang="0">
                  <a:pos x="968" y="1"/>
                </a:cxn>
                <a:cxn ang="0">
                  <a:pos x="801" y="0"/>
                </a:cxn>
                <a:cxn ang="0">
                  <a:pos x="639" y="12"/>
                </a:cxn>
                <a:cxn ang="0">
                  <a:pos x="478" y="38"/>
                </a:cxn>
                <a:cxn ang="0">
                  <a:pos x="319" y="75"/>
                </a:cxn>
                <a:cxn ang="0">
                  <a:pos x="160" y="124"/>
                </a:cxn>
                <a:cxn ang="0">
                  <a:pos x="0" y="184"/>
                </a:cxn>
              </a:cxnLst>
              <a:rect l="0" t="0" r="r" b="b"/>
              <a:pathLst>
                <a:path w="5448" h="1327">
                  <a:moveTo>
                    <a:pt x="5448" y="603"/>
                  </a:moveTo>
                  <a:lnTo>
                    <a:pt x="5448" y="603"/>
                  </a:lnTo>
                  <a:lnTo>
                    <a:pt x="5439" y="618"/>
                  </a:lnTo>
                  <a:lnTo>
                    <a:pt x="5414" y="660"/>
                  </a:lnTo>
                  <a:lnTo>
                    <a:pt x="5393" y="689"/>
                  </a:lnTo>
                  <a:lnTo>
                    <a:pt x="5369" y="723"/>
                  </a:lnTo>
                  <a:lnTo>
                    <a:pt x="5341" y="762"/>
                  </a:lnTo>
                  <a:lnTo>
                    <a:pt x="5308" y="802"/>
                  </a:lnTo>
                  <a:lnTo>
                    <a:pt x="5271" y="846"/>
                  </a:lnTo>
                  <a:lnTo>
                    <a:pt x="5229" y="891"/>
                  </a:lnTo>
                  <a:lnTo>
                    <a:pt x="5183" y="936"/>
                  </a:lnTo>
                  <a:lnTo>
                    <a:pt x="5132" y="983"/>
                  </a:lnTo>
                  <a:lnTo>
                    <a:pt x="5076" y="1030"/>
                  </a:lnTo>
                  <a:lnTo>
                    <a:pt x="5047" y="1052"/>
                  </a:lnTo>
                  <a:lnTo>
                    <a:pt x="5017" y="1075"/>
                  </a:lnTo>
                  <a:lnTo>
                    <a:pt x="4986" y="1097"/>
                  </a:lnTo>
                  <a:lnTo>
                    <a:pt x="4953" y="1118"/>
                  </a:lnTo>
                  <a:lnTo>
                    <a:pt x="4919" y="1139"/>
                  </a:lnTo>
                  <a:lnTo>
                    <a:pt x="4885" y="1160"/>
                  </a:lnTo>
                  <a:lnTo>
                    <a:pt x="4849" y="1180"/>
                  </a:lnTo>
                  <a:lnTo>
                    <a:pt x="4811" y="1199"/>
                  </a:lnTo>
                  <a:lnTo>
                    <a:pt x="4772" y="1217"/>
                  </a:lnTo>
                  <a:lnTo>
                    <a:pt x="4733" y="1233"/>
                  </a:lnTo>
                  <a:lnTo>
                    <a:pt x="4692" y="1249"/>
                  </a:lnTo>
                  <a:lnTo>
                    <a:pt x="4650" y="1264"/>
                  </a:lnTo>
                  <a:lnTo>
                    <a:pt x="4607" y="1277"/>
                  </a:lnTo>
                  <a:lnTo>
                    <a:pt x="4564" y="1288"/>
                  </a:lnTo>
                  <a:lnTo>
                    <a:pt x="4518" y="1299"/>
                  </a:lnTo>
                  <a:lnTo>
                    <a:pt x="4472" y="1307"/>
                  </a:lnTo>
                  <a:lnTo>
                    <a:pt x="4425" y="1315"/>
                  </a:lnTo>
                  <a:lnTo>
                    <a:pt x="4375" y="1320"/>
                  </a:lnTo>
                  <a:lnTo>
                    <a:pt x="4326" y="1325"/>
                  </a:lnTo>
                  <a:lnTo>
                    <a:pt x="4275" y="1327"/>
                  </a:lnTo>
                  <a:lnTo>
                    <a:pt x="4222" y="1327"/>
                  </a:lnTo>
                  <a:lnTo>
                    <a:pt x="4170" y="1325"/>
                  </a:lnTo>
                  <a:lnTo>
                    <a:pt x="4115" y="1320"/>
                  </a:lnTo>
                  <a:lnTo>
                    <a:pt x="4060" y="1314"/>
                  </a:lnTo>
                  <a:lnTo>
                    <a:pt x="4003" y="1306"/>
                  </a:lnTo>
                  <a:lnTo>
                    <a:pt x="3945" y="1294"/>
                  </a:lnTo>
                  <a:lnTo>
                    <a:pt x="3885" y="1280"/>
                  </a:lnTo>
                  <a:lnTo>
                    <a:pt x="3825" y="1264"/>
                  </a:lnTo>
                  <a:lnTo>
                    <a:pt x="3764" y="1246"/>
                  </a:lnTo>
                  <a:lnTo>
                    <a:pt x="3702" y="1223"/>
                  </a:lnTo>
                  <a:lnTo>
                    <a:pt x="3638" y="1199"/>
                  </a:lnTo>
                  <a:lnTo>
                    <a:pt x="3573" y="1172"/>
                  </a:lnTo>
                  <a:lnTo>
                    <a:pt x="3506" y="1143"/>
                  </a:lnTo>
                  <a:lnTo>
                    <a:pt x="3439" y="1109"/>
                  </a:lnTo>
                  <a:lnTo>
                    <a:pt x="3371" y="1072"/>
                  </a:lnTo>
                  <a:lnTo>
                    <a:pt x="3300" y="1033"/>
                  </a:lnTo>
                  <a:lnTo>
                    <a:pt x="3230" y="989"/>
                  </a:lnTo>
                  <a:lnTo>
                    <a:pt x="3157" y="942"/>
                  </a:lnTo>
                  <a:lnTo>
                    <a:pt x="3157" y="942"/>
                  </a:lnTo>
                  <a:lnTo>
                    <a:pt x="3016" y="849"/>
                  </a:lnTo>
                  <a:lnTo>
                    <a:pt x="2877" y="760"/>
                  </a:lnTo>
                  <a:lnTo>
                    <a:pt x="2742" y="678"/>
                  </a:lnTo>
                  <a:lnTo>
                    <a:pt x="2613" y="599"/>
                  </a:lnTo>
                  <a:lnTo>
                    <a:pt x="2487" y="528"/>
                  </a:lnTo>
                  <a:lnTo>
                    <a:pt x="2365" y="460"/>
                  </a:lnTo>
                  <a:lnTo>
                    <a:pt x="2247" y="397"/>
                  </a:lnTo>
                  <a:lnTo>
                    <a:pt x="2131" y="340"/>
                  </a:lnTo>
                  <a:lnTo>
                    <a:pt x="2020" y="289"/>
                  </a:lnTo>
                  <a:lnTo>
                    <a:pt x="1912" y="240"/>
                  </a:lnTo>
                  <a:lnTo>
                    <a:pt x="1806" y="197"/>
                  </a:lnTo>
                  <a:lnTo>
                    <a:pt x="1705" y="158"/>
                  </a:lnTo>
                  <a:lnTo>
                    <a:pt x="1605" y="124"/>
                  </a:lnTo>
                  <a:lnTo>
                    <a:pt x="1508" y="95"/>
                  </a:lnTo>
                  <a:lnTo>
                    <a:pt x="1414" y="69"/>
                  </a:lnTo>
                  <a:lnTo>
                    <a:pt x="1321" y="48"/>
                  </a:lnTo>
                  <a:lnTo>
                    <a:pt x="1230" y="30"/>
                  </a:lnTo>
                  <a:lnTo>
                    <a:pt x="1141" y="17"/>
                  </a:lnTo>
                  <a:lnTo>
                    <a:pt x="1054" y="8"/>
                  </a:lnTo>
                  <a:lnTo>
                    <a:pt x="968" y="1"/>
                  </a:lnTo>
                  <a:lnTo>
                    <a:pt x="885" y="0"/>
                  </a:lnTo>
                  <a:lnTo>
                    <a:pt x="801" y="0"/>
                  </a:lnTo>
                  <a:lnTo>
                    <a:pt x="719" y="4"/>
                  </a:lnTo>
                  <a:lnTo>
                    <a:pt x="639" y="12"/>
                  </a:lnTo>
                  <a:lnTo>
                    <a:pt x="558" y="24"/>
                  </a:lnTo>
                  <a:lnTo>
                    <a:pt x="478" y="38"/>
                  </a:lnTo>
                  <a:lnTo>
                    <a:pt x="399" y="56"/>
                  </a:lnTo>
                  <a:lnTo>
                    <a:pt x="319" y="75"/>
                  </a:lnTo>
                  <a:lnTo>
                    <a:pt x="239" y="100"/>
                  </a:lnTo>
                  <a:lnTo>
                    <a:pt x="160" y="124"/>
                  </a:lnTo>
                  <a:lnTo>
                    <a:pt x="81" y="153"/>
                  </a:lnTo>
                  <a:lnTo>
                    <a:pt x="0" y="18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903200" name="Freeform 32"/>
            <p:cNvSpPr>
              <a:spLocks/>
            </p:cNvSpPr>
            <p:nvPr userDrawn="1"/>
          </p:nvSpPr>
          <p:spPr bwMode="auto">
            <a:xfrm>
              <a:off x="700" y="1111"/>
              <a:ext cx="5452" cy="633"/>
            </a:xfrm>
            <a:custGeom>
              <a:avLst/>
              <a:gdLst/>
              <a:ahLst/>
              <a:cxnLst>
                <a:cxn ang="0">
                  <a:pos x="5452" y="516"/>
                </a:cxn>
                <a:cxn ang="0">
                  <a:pos x="5419" y="574"/>
                </a:cxn>
                <a:cxn ang="0">
                  <a:pos x="5376" y="637"/>
                </a:cxn>
                <a:cxn ang="0">
                  <a:pos x="5316" y="717"/>
                </a:cxn>
                <a:cxn ang="0">
                  <a:pos x="5239" y="808"/>
                </a:cxn>
                <a:cxn ang="0">
                  <a:pos x="5143" y="903"/>
                </a:cxn>
                <a:cxn ang="0">
                  <a:pos x="5060" y="974"/>
                </a:cxn>
                <a:cxn ang="0">
                  <a:pos x="4998" y="1021"/>
                </a:cxn>
                <a:cxn ang="0">
                  <a:pos x="4932" y="1064"/>
                </a:cxn>
                <a:cxn ang="0">
                  <a:pos x="4862" y="1106"/>
                </a:cxn>
                <a:cxn ang="0">
                  <a:pos x="4787" y="1145"/>
                </a:cxn>
                <a:cxn ang="0">
                  <a:pos x="4707" y="1179"/>
                </a:cxn>
                <a:cxn ang="0">
                  <a:pos x="4624" y="1208"/>
                </a:cxn>
                <a:cxn ang="0">
                  <a:pos x="4533" y="1232"/>
                </a:cxn>
                <a:cxn ang="0">
                  <a:pos x="4440" y="1252"/>
                </a:cxn>
                <a:cxn ang="0">
                  <a:pos x="4342" y="1263"/>
                </a:cxn>
                <a:cxn ang="0">
                  <a:pos x="4239" y="1266"/>
                </a:cxn>
                <a:cxn ang="0">
                  <a:pos x="4131" y="1263"/>
                </a:cxn>
                <a:cxn ang="0">
                  <a:pos x="4018" y="1250"/>
                </a:cxn>
                <a:cxn ang="0">
                  <a:pos x="3902" y="1228"/>
                </a:cxn>
                <a:cxn ang="0">
                  <a:pos x="3779" y="1194"/>
                </a:cxn>
                <a:cxn ang="0">
                  <a:pos x="3652" y="1150"/>
                </a:cxn>
                <a:cxn ang="0">
                  <a:pos x="3520" y="1095"/>
                </a:cxn>
                <a:cxn ang="0">
                  <a:pos x="3384" y="1027"/>
                </a:cxn>
                <a:cxn ang="0">
                  <a:pos x="3242" y="947"/>
                </a:cxn>
                <a:cxn ang="0">
                  <a:pos x="3169" y="901"/>
                </a:cxn>
                <a:cxn ang="0">
                  <a:pos x="2885" y="724"/>
                </a:cxn>
                <a:cxn ang="0">
                  <a:pos x="2619" y="569"/>
                </a:cxn>
                <a:cxn ang="0">
                  <a:pos x="2369" y="433"/>
                </a:cxn>
                <a:cxn ang="0">
                  <a:pos x="2134" y="317"/>
                </a:cxn>
                <a:cxn ang="0">
                  <a:pos x="1912" y="222"/>
                </a:cxn>
                <a:cxn ang="0">
                  <a:pos x="1704" y="144"/>
                </a:cxn>
                <a:cxn ang="0">
                  <a:pos x="1507" y="83"/>
                </a:cxn>
                <a:cxn ang="0">
                  <a:pos x="1318" y="41"/>
                </a:cxn>
                <a:cxn ang="0">
                  <a:pos x="1139" y="13"/>
                </a:cxn>
                <a:cxn ang="0">
                  <a:pos x="965" y="0"/>
                </a:cxn>
                <a:cxn ang="0">
                  <a:pos x="798" y="4"/>
                </a:cxn>
                <a:cxn ang="0">
                  <a:pos x="635" y="18"/>
                </a:cxn>
                <a:cxn ang="0">
                  <a:pos x="475" y="47"/>
                </a:cxn>
                <a:cxn ang="0">
                  <a:pos x="317" y="89"/>
                </a:cxn>
                <a:cxn ang="0">
                  <a:pos x="158" y="141"/>
                </a:cxn>
                <a:cxn ang="0">
                  <a:pos x="0" y="204"/>
                </a:cxn>
              </a:cxnLst>
              <a:rect l="0" t="0" r="r" b="b"/>
              <a:pathLst>
                <a:path w="5452" h="1266">
                  <a:moveTo>
                    <a:pt x="5452" y="516"/>
                  </a:moveTo>
                  <a:lnTo>
                    <a:pt x="5452" y="516"/>
                  </a:lnTo>
                  <a:lnTo>
                    <a:pt x="5444" y="530"/>
                  </a:lnTo>
                  <a:lnTo>
                    <a:pt x="5419" y="574"/>
                  </a:lnTo>
                  <a:lnTo>
                    <a:pt x="5400" y="603"/>
                  </a:lnTo>
                  <a:lnTo>
                    <a:pt x="5376" y="637"/>
                  </a:lnTo>
                  <a:lnTo>
                    <a:pt x="5348" y="675"/>
                  </a:lnTo>
                  <a:lnTo>
                    <a:pt x="5316" y="717"/>
                  </a:lnTo>
                  <a:lnTo>
                    <a:pt x="5279" y="761"/>
                  </a:lnTo>
                  <a:lnTo>
                    <a:pt x="5239" y="808"/>
                  </a:lnTo>
                  <a:lnTo>
                    <a:pt x="5193" y="855"/>
                  </a:lnTo>
                  <a:lnTo>
                    <a:pt x="5143" y="903"/>
                  </a:lnTo>
                  <a:lnTo>
                    <a:pt x="5089" y="950"/>
                  </a:lnTo>
                  <a:lnTo>
                    <a:pt x="5060" y="974"/>
                  </a:lnTo>
                  <a:lnTo>
                    <a:pt x="5029" y="997"/>
                  </a:lnTo>
                  <a:lnTo>
                    <a:pt x="4998" y="1021"/>
                  </a:lnTo>
                  <a:lnTo>
                    <a:pt x="4965" y="1042"/>
                  </a:lnTo>
                  <a:lnTo>
                    <a:pt x="4932" y="1064"/>
                  </a:lnTo>
                  <a:lnTo>
                    <a:pt x="4897" y="1085"/>
                  </a:lnTo>
                  <a:lnTo>
                    <a:pt x="4862" y="1106"/>
                  </a:lnTo>
                  <a:lnTo>
                    <a:pt x="4825" y="1126"/>
                  </a:lnTo>
                  <a:lnTo>
                    <a:pt x="4787" y="1145"/>
                  </a:lnTo>
                  <a:lnTo>
                    <a:pt x="4747" y="1161"/>
                  </a:lnTo>
                  <a:lnTo>
                    <a:pt x="4707" y="1179"/>
                  </a:lnTo>
                  <a:lnTo>
                    <a:pt x="4665" y="1194"/>
                  </a:lnTo>
                  <a:lnTo>
                    <a:pt x="4624" y="1208"/>
                  </a:lnTo>
                  <a:lnTo>
                    <a:pt x="4579" y="1221"/>
                  </a:lnTo>
                  <a:lnTo>
                    <a:pt x="4533" y="1232"/>
                  </a:lnTo>
                  <a:lnTo>
                    <a:pt x="4488" y="1242"/>
                  </a:lnTo>
                  <a:lnTo>
                    <a:pt x="4440" y="1252"/>
                  </a:lnTo>
                  <a:lnTo>
                    <a:pt x="4392" y="1258"/>
                  </a:lnTo>
                  <a:lnTo>
                    <a:pt x="4342" y="1263"/>
                  </a:lnTo>
                  <a:lnTo>
                    <a:pt x="4292" y="1266"/>
                  </a:lnTo>
                  <a:lnTo>
                    <a:pt x="4239" y="1266"/>
                  </a:lnTo>
                  <a:lnTo>
                    <a:pt x="4186" y="1266"/>
                  </a:lnTo>
                  <a:lnTo>
                    <a:pt x="4131" y="1263"/>
                  </a:lnTo>
                  <a:lnTo>
                    <a:pt x="4075" y="1257"/>
                  </a:lnTo>
                  <a:lnTo>
                    <a:pt x="4018" y="1250"/>
                  </a:lnTo>
                  <a:lnTo>
                    <a:pt x="3960" y="1239"/>
                  </a:lnTo>
                  <a:lnTo>
                    <a:pt x="3902" y="1228"/>
                  </a:lnTo>
                  <a:lnTo>
                    <a:pt x="3841" y="1211"/>
                  </a:lnTo>
                  <a:lnTo>
                    <a:pt x="3779" y="1194"/>
                  </a:lnTo>
                  <a:lnTo>
                    <a:pt x="3716" y="1174"/>
                  </a:lnTo>
                  <a:lnTo>
                    <a:pt x="3652" y="1150"/>
                  </a:lnTo>
                  <a:lnTo>
                    <a:pt x="3586" y="1124"/>
                  </a:lnTo>
                  <a:lnTo>
                    <a:pt x="3520" y="1095"/>
                  </a:lnTo>
                  <a:lnTo>
                    <a:pt x="3452" y="1063"/>
                  </a:lnTo>
                  <a:lnTo>
                    <a:pt x="3384" y="1027"/>
                  </a:lnTo>
                  <a:lnTo>
                    <a:pt x="3313" y="989"/>
                  </a:lnTo>
                  <a:lnTo>
                    <a:pt x="3242" y="947"/>
                  </a:lnTo>
                  <a:lnTo>
                    <a:pt x="3169" y="901"/>
                  </a:lnTo>
                  <a:lnTo>
                    <a:pt x="3169" y="901"/>
                  </a:lnTo>
                  <a:lnTo>
                    <a:pt x="3024" y="811"/>
                  </a:lnTo>
                  <a:lnTo>
                    <a:pt x="2885" y="724"/>
                  </a:lnTo>
                  <a:lnTo>
                    <a:pt x="2749" y="643"/>
                  </a:lnTo>
                  <a:lnTo>
                    <a:pt x="2619" y="569"/>
                  </a:lnTo>
                  <a:lnTo>
                    <a:pt x="2491" y="498"/>
                  </a:lnTo>
                  <a:lnTo>
                    <a:pt x="2369" y="433"/>
                  </a:lnTo>
                  <a:lnTo>
                    <a:pt x="2249" y="373"/>
                  </a:lnTo>
                  <a:lnTo>
                    <a:pt x="2134" y="317"/>
                  </a:lnTo>
                  <a:lnTo>
                    <a:pt x="2022" y="267"/>
                  </a:lnTo>
                  <a:lnTo>
                    <a:pt x="1912" y="222"/>
                  </a:lnTo>
                  <a:lnTo>
                    <a:pt x="1806" y="180"/>
                  </a:lnTo>
                  <a:lnTo>
                    <a:pt x="1704" y="144"/>
                  </a:lnTo>
                  <a:lnTo>
                    <a:pt x="1604" y="112"/>
                  </a:lnTo>
                  <a:lnTo>
                    <a:pt x="1507" y="83"/>
                  </a:lnTo>
                  <a:lnTo>
                    <a:pt x="1411" y="60"/>
                  </a:lnTo>
                  <a:lnTo>
                    <a:pt x="1318" y="41"/>
                  </a:lnTo>
                  <a:lnTo>
                    <a:pt x="1227" y="25"/>
                  </a:lnTo>
                  <a:lnTo>
                    <a:pt x="1139" y="13"/>
                  </a:lnTo>
                  <a:lnTo>
                    <a:pt x="1051" y="5"/>
                  </a:lnTo>
                  <a:lnTo>
                    <a:pt x="965" y="0"/>
                  </a:lnTo>
                  <a:lnTo>
                    <a:pt x="882" y="0"/>
                  </a:lnTo>
                  <a:lnTo>
                    <a:pt x="798" y="4"/>
                  </a:lnTo>
                  <a:lnTo>
                    <a:pt x="717" y="8"/>
                  </a:lnTo>
                  <a:lnTo>
                    <a:pt x="635" y="18"/>
                  </a:lnTo>
                  <a:lnTo>
                    <a:pt x="556" y="31"/>
                  </a:lnTo>
                  <a:lnTo>
                    <a:pt x="475" y="47"/>
                  </a:lnTo>
                  <a:lnTo>
                    <a:pt x="396" y="67"/>
                  </a:lnTo>
                  <a:lnTo>
                    <a:pt x="317" y="89"/>
                  </a:lnTo>
                  <a:lnTo>
                    <a:pt x="238" y="113"/>
                  </a:lnTo>
                  <a:lnTo>
                    <a:pt x="158" y="141"/>
                  </a:lnTo>
                  <a:lnTo>
                    <a:pt x="79" y="172"/>
                  </a:lnTo>
                  <a:lnTo>
                    <a:pt x="0" y="20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903201" name="Freeform 33"/>
            <p:cNvSpPr>
              <a:spLocks/>
            </p:cNvSpPr>
            <p:nvPr userDrawn="1"/>
          </p:nvSpPr>
          <p:spPr bwMode="auto">
            <a:xfrm>
              <a:off x="725" y="1127"/>
              <a:ext cx="5457" cy="603"/>
            </a:xfrm>
            <a:custGeom>
              <a:avLst/>
              <a:gdLst/>
              <a:ahLst/>
              <a:cxnLst>
                <a:cxn ang="0">
                  <a:pos x="5457" y="426"/>
                </a:cxn>
                <a:cxn ang="0">
                  <a:pos x="5425" y="484"/>
                </a:cxn>
                <a:cxn ang="0">
                  <a:pos x="5383" y="550"/>
                </a:cxn>
                <a:cxn ang="0">
                  <a:pos x="5323" y="631"/>
                </a:cxn>
                <a:cxn ang="0">
                  <a:pos x="5247" y="725"/>
                </a:cxn>
                <a:cxn ang="0">
                  <a:pos x="5153" y="822"/>
                </a:cxn>
                <a:cxn ang="0">
                  <a:pos x="5071" y="896"/>
                </a:cxn>
                <a:cxn ang="0">
                  <a:pos x="5010" y="943"/>
                </a:cxn>
                <a:cxn ang="0">
                  <a:pos x="4944" y="988"/>
                </a:cxn>
                <a:cxn ang="0">
                  <a:pos x="4875" y="1031"/>
                </a:cxn>
                <a:cxn ang="0">
                  <a:pos x="4801" y="1072"/>
                </a:cxn>
                <a:cxn ang="0">
                  <a:pos x="4722" y="1109"/>
                </a:cxn>
                <a:cxn ang="0">
                  <a:pos x="4637" y="1140"/>
                </a:cxn>
                <a:cxn ang="0">
                  <a:pos x="4549" y="1166"/>
                </a:cxn>
                <a:cxn ang="0">
                  <a:pos x="4456" y="1187"/>
                </a:cxn>
                <a:cxn ang="0">
                  <a:pos x="4358" y="1199"/>
                </a:cxn>
                <a:cxn ang="0">
                  <a:pos x="4254" y="1206"/>
                </a:cxn>
                <a:cxn ang="0">
                  <a:pos x="4147" y="1204"/>
                </a:cxn>
                <a:cxn ang="0">
                  <a:pos x="4035" y="1193"/>
                </a:cxn>
                <a:cxn ang="0">
                  <a:pos x="3917" y="1174"/>
                </a:cxn>
                <a:cxn ang="0">
                  <a:pos x="3793" y="1143"/>
                </a:cxn>
                <a:cxn ang="0">
                  <a:pos x="3666" y="1101"/>
                </a:cxn>
                <a:cxn ang="0">
                  <a:pos x="3534" y="1049"/>
                </a:cxn>
                <a:cxn ang="0">
                  <a:pos x="3396" y="983"/>
                </a:cxn>
                <a:cxn ang="0">
                  <a:pos x="3253" y="906"/>
                </a:cxn>
                <a:cxn ang="0">
                  <a:pos x="3180" y="862"/>
                </a:cxn>
                <a:cxn ang="0">
                  <a:pos x="2892" y="689"/>
                </a:cxn>
                <a:cxn ang="0">
                  <a:pos x="2624" y="537"/>
                </a:cxn>
                <a:cxn ang="0">
                  <a:pos x="2372" y="407"/>
                </a:cxn>
                <a:cxn ang="0">
                  <a:pos x="2136" y="295"/>
                </a:cxn>
                <a:cxn ang="0">
                  <a:pos x="1913" y="203"/>
                </a:cxn>
                <a:cxn ang="0">
                  <a:pos x="1702" y="129"/>
                </a:cxn>
                <a:cxn ang="0">
                  <a:pos x="1504" y="72"/>
                </a:cxn>
                <a:cxn ang="0">
                  <a:pos x="1315" y="32"/>
                </a:cxn>
                <a:cxn ang="0">
                  <a:pos x="1136" y="9"/>
                </a:cxn>
                <a:cxn ang="0">
                  <a:pos x="962" y="0"/>
                </a:cxn>
                <a:cxn ang="0">
                  <a:pos x="796" y="6"/>
                </a:cxn>
                <a:cxn ang="0">
                  <a:pos x="633" y="26"/>
                </a:cxn>
                <a:cxn ang="0">
                  <a:pos x="474" y="58"/>
                </a:cxn>
                <a:cxn ang="0">
                  <a:pos x="315" y="101"/>
                </a:cxn>
                <a:cxn ang="0">
                  <a:pos x="158" y="158"/>
                </a:cxn>
                <a:cxn ang="0">
                  <a:pos x="0" y="224"/>
                </a:cxn>
              </a:cxnLst>
              <a:rect l="0" t="0" r="r" b="b"/>
              <a:pathLst>
                <a:path w="5457" h="1206">
                  <a:moveTo>
                    <a:pt x="5457" y="426"/>
                  </a:moveTo>
                  <a:lnTo>
                    <a:pt x="5457" y="426"/>
                  </a:lnTo>
                  <a:lnTo>
                    <a:pt x="5450" y="442"/>
                  </a:lnTo>
                  <a:lnTo>
                    <a:pt x="5425" y="484"/>
                  </a:lnTo>
                  <a:lnTo>
                    <a:pt x="5405" y="515"/>
                  </a:lnTo>
                  <a:lnTo>
                    <a:pt x="5383" y="550"/>
                  </a:lnTo>
                  <a:lnTo>
                    <a:pt x="5355" y="589"/>
                  </a:lnTo>
                  <a:lnTo>
                    <a:pt x="5323" y="631"/>
                  </a:lnTo>
                  <a:lnTo>
                    <a:pt x="5287" y="676"/>
                  </a:lnTo>
                  <a:lnTo>
                    <a:pt x="5247" y="725"/>
                  </a:lnTo>
                  <a:lnTo>
                    <a:pt x="5203" y="773"/>
                  </a:lnTo>
                  <a:lnTo>
                    <a:pt x="5153" y="822"/>
                  </a:lnTo>
                  <a:lnTo>
                    <a:pt x="5100" y="872"/>
                  </a:lnTo>
                  <a:lnTo>
                    <a:pt x="5071" y="896"/>
                  </a:lnTo>
                  <a:lnTo>
                    <a:pt x="5041" y="918"/>
                  </a:lnTo>
                  <a:lnTo>
                    <a:pt x="5010" y="943"/>
                  </a:lnTo>
                  <a:lnTo>
                    <a:pt x="4978" y="965"/>
                  </a:lnTo>
                  <a:lnTo>
                    <a:pt x="4944" y="988"/>
                  </a:lnTo>
                  <a:lnTo>
                    <a:pt x="4911" y="1011"/>
                  </a:lnTo>
                  <a:lnTo>
                    <a:pt x="4875" y="1031"/>
                  </a:lnTo>
                  <a:lnTo>
                    <a:pt x="4839" y="1052"/>
                  </a:lnTo>
                  <a:lnTo>
                    <a:pt x="4801" y="1072"/>
                  </a:lnTo>
                  <a:lnTo>
                    <a:pt x="4762" y="1091"/>
                  </a:lnTo>
                  <a:lnTo>
                    <a:pt x="4722" y="1109"/>
                  </a:lnTo>
                  <a:lnTo>
                    <a:pt x="4681" y="1125"/>
                  </a:lnTo>
                  <a:lnTo>
                    <a:pt x="4637" y="1140"/>
                  </a:lnTo>
                  <a:lnTo>
                    <a:pt x="4594" y="1154"/>
                  </a:lnTo>
                  <a:lnTo>
                    <a:pt x="4549" y="1166"/>
                  </a:lnTo>
                  <a:lnTo>
                    <a:pt x="4503" y="1177"/>
                  </a:lnTo>
                  <a:lnTo>
                    <a:pt x="4456" y="1187"/>
                  </a:lnTo>
                  <a:lnTo>
                    <a:pt x="4407" y="1195"/>
                  </a:lnTo>
                  <a:lnTo>
                    <a:pt x="4358" y="1199"/>
                  </a:lnTo>
                  <a:lnTo>
                    <a:pt x="4307" y="1204"/>
                  </a:lnTo>
                  <a:lnTo>
                    <a:pt x="4254" y="1206"/>
                  </a:lnTo>
                  <a:lnTo>
                    <a:pt x="4202" y="1206"/>
                  </a:lnTo>
                  <a:lnTo>
                    <a:pt x="4147" y="1204"/>
                  </a:lnTo>
                  <a:lnTo>
                    <a:pt x="4092" y="1199"/>
                  </a:lnTo>
                  <a:lnTo>
                    <a:pt x="4035" y="1193"/>
                  </a:lnTo>
                  <a:lnTo>
                    <a:pt x="3977" y="1185"/>
                  </a:lnTo>
                  <a:lnTo>
                    <a:pt x="3917" y="1174"/>
                  </a:lnTo>
                  <a:lnTo>
                    <a:pt x="3856" y="1159"/>
                  </a:lnTo>
                  <a:lnTo>
                    <a:pt x="3793" y="1143"/>
                  </a:lnTo>
                  <a:lnTo>
                    <a:pt x="3731" y="1124"/>
                  </a:lnTo>
                  <a:lnTo>
                    <a:pt x="3666" y="1101"/>
                  </a:lnTo>
                  <a:lnTo>
                    <a:pt x="3600" y="1077"/>
                  </a:lnTo>
                  <a:lnTo>
                    <a:pt x="3534" y="1049"/>
                  </a:lnTo>
                  <a:lnTo>
                    <a:pt x="3466" y="1017"/>
                  </a:lnTo>
                  <a:lnTo>
                    <a:pt x="3396" y="983"/>
                  </a:lnTo>
                  <a:lnTo>
                    <a:pt x="3325" y="946"/>
                  </a:lnTo>
                  <a:lnTo>
                    <a:pt x="3253" y="906"/>
                  </a:lnTo>
                  <a:lnTo>
                    <a:pt x="3180" y="862"/>
                  </a:lnTo>
                  <a:lnTo>
                    <a:pt x="3180" y="862"/>
                  </a:lnTo>
                  <a:lnTo>
                    <a:pt x="3034" y="772"/>
                  </a:lnTo>
                  <a:lnTo>
                    <a:pt x="2892" y="689"/>
                  </a:lnTo>
                  <a:lnTo>
                    <a:pt x="2756" y="610"/>
                  </a:lnTo>
                  <a:lnTo>
                    <a:pt x="2624" y="537"/>
                  </a:lnTo>
                  <a:lnTo>
                    <a:pt x="2497" y="470"/>
                  </a:lnTo>
                  <a:lnTo>
                    <a:pt x="2372" y="407"/>
                  </a:lnTo>
                  <a:lnTo>
                    <a:pt x="2252" y="348"/>
                  </a:lnTo>
                  <a:lnTo>
                    <a:pt x="2136" y="295"/>
                  </a:lnTo>
                  <a:lnTo>
                    <a:pt x="2023" y="247"/>
                  </a:lnTo>
                  <a:lnTo>
                    <a:pt x="1913" y="203"/>
                  </a:lnTo>
                  <a:lnTo>
                    <a:pt x="1806" y="164"/>
                  </a:lnTo>
                  <a:lnTo>
                    <a:pt x="1702" y="129"/>
                  </a:lnTo>
                  <a:lnTo>
                    <a:pt x="1602" y="98"/>
                  </a:lnTo>
                  <a:lnTo>
                    <a:pt x="1504" y="72"/>
                  </a:lnTo>
                  <a:lnTo>
                    <a:pt x="1409" y="51"/>
                  </a:lnTo>
                  <a:lnTo>
                    <a:pt x="1315" y="32"/>
                  </a:lnTo>
                  <a:lnTo>
                    <a:pt x="1225" y="19"/>
                  </a:lnTo>
                  <a:lnTo>
                    <a:pt x="1136" y="9"/>
                  </a:lnTo>
                  <a:lnTo>
                    <a:pt x="1048" y="3"/>
                  </a:lnTo>
                  <a:lnTo>
                    <a:pt x="962" y="0"/>
                  </a:lnTo>
                  <a:lnTo>
                    <a:pt x="879" y="1"/>
                  </a:lnTo>
                  <a:lnTo>
                    <a:pt x="796" y="6"/>
                  </a:lnTo>
                  <a:lnTo>
                    <a:pt x="714" y="14"/>
                  </a:lnTo>
                  <a:lnTo>
                    <a:pt x="633" y="26"/>
                  </a:lnTo>
                  <a:lnTo>
                    <a:pt x="553" y="40"/>
                  </a:lnTo>
                  <a:lnTo>
                    <a:pt x="474" y="58"/>
                  </a:lnTo>
                  <a:lnTo>
                    <a:pt x="394" y="79"/>
                  </a:lnTo>
                  <a:lnTo>
                    <a:pt x="315" y="101"/>
                  </a:lnTo>
                  <a:lnTo>
                    <a:pt x="238" y="129"/>
                  </a:lnTo>
                  <a:lnTo>
                    <a:pt x="158" y="158"/>
                  </a:lnTo>
                  <a:lnTo>
                    <a:pt x="79" y="190"/>
                  </a:lnTo>
                  <a:lnTo>
                    <a:pt x="0" y="22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903202" name="Freeform 34"/>
            <p:cNvSpPr>
              <a:spLocks/>
            </p:cNvSpPr>
            <p:nvPr userDrawn="1"/>
          </p:nvSpPr>
          <p:spPr bwMode="auto">
            <a:xfrm>
              <a:off x="752" y="1144"/>
              <a:ext cx="5459" cy="573"/>
            </a:xfrm>
            <a:custGeom>
              <a:avLst/>
              <a:gdLst/>
              <a:ahLst/>
              <a:cxnLst>
                <a:cxn ang="0">
                  <a:pos x="5459" y="335"/>
                </a:cxn>
                <a:cxn ang="0">
                  <a:pos x="5427" y="395"/>
                </a:cxn>
                <a:cxn ang="0">
                  <a:pos x="5385" y="461"/>
                </a:cxn>
                <a:cxn ang="0">
                  <a:pos x="5328" y="545"/>
                </a:cxn>
                <a:cxn ang="0">
                  <a:pos x="5253" y="639"/>
                </a:cxn>
                <a:cxn ang="0">
                  <a:pos x="5160" y="739"/>
                </a:cxn>
                <a:cxn ang="0">
                  <a:pos x="5080" y="815"/>
                </a:cxn>
                <a:cxn ang="0">
                  <a:pos x="5019" y="863"/>
                </a:cxn>
                <a:cxn ang="0">
                  <a:pos x="4955" y="912"/>
                </a:cxn>
                <a:cxn ang="0">
                  <a:pos x="4885" y="957"/>
                </a:cxn>
                <a:cxn ang="0">
                  <a:pos x="4812" y="999"/>
                </a:cxn>
                <a:cxn ang="0">
                  <a:pos x="4734" y="1036"/>
                </a:cxn>
                <a:cxn ang="0">
                  <a:pos x="4651" y="1070"/>
                </a:cxn>
                <a:cxn ang="0">
                  <a:pos x="4562" y="1098"/>
                </a:cxn>
                <a:cxn ang="0">
                  <a:pos x="4469" y="1120"/>
                </a:cxn>
                <a:cxn ang="0">
                  <a:pos x="4372" y="1136"/>
                </a:cxn>
                <a:cxn ang="0">
                  <a:pos x="4268" y="1144"/>
                </a:cxn>
                <a:cxn ang="0">
                  <a:pos x="4161" y="1144"/>
                </a:cxn>
                <a:cxn ang="0">
                  <a:pos x="4047" y="1136"/>
                </a:cxn>
                <a:cxn ang="0">
                  <a:pos x="3929" y="1119"/>
                </a:cxn>
                <a:cxn ang="0">
                  <a:pos x="3807" y="1090"/>
                </a:cxn>
                <a:cxn ang="0">
                  <a:pos x="3677" y="1051"/>
                </a:cxn>
                <a:cxn ang="0">
                  <a:pos x="3544" y="1001"/>
                </a:cxn>
                <a:cxn ang="0">
                  <a:pos x="3405" y="938"/>
                </a:cxn>
                <a:cxn ang="0">
                  <a:pos x="3261" y="862"/>
                </a:cxn>
                <a:cxn ang="0">
                  <a:pos x="3187" y="820"/>
                </a:cxn>
                <a:cxn ang="0">
                  <a:pos x="2899" y="652"/>
                </a:cxn>
                <a:cxn ang="0">
                  <a:pos x="2628" y="505"/>
                </a:cxn>
                <a:cxn ang="0">
                  <a:pos x="2374" y="379"/>
                </a:cxn>
                <a:cxn ang="0">
                  <a:pos x="2135" y="273"/>
                </a:cxn>
                <a:cxn ang="0">
                  <a:pos x="1911" y="184"/>
                </a:cxn>
                <a:cxn ang="0">
                  <a:pos x="1700" y="114"/>
                </a:cxn>
                <a:cxn ang="0">
                  <a:pos x="1500" y="61"/>
                </a:cxn>
                <a:cxn ang="0">
                  <a:pos x="1312" y="25"/>
                </a:cxn>
                <a:cxn ang="0">
                  <a:pos x="1131" y="4"/>
                </a:cxn>
                <a:cxn ang="0">
                  <a:pos x="958" y="0"/>
                </a:cxn>
                <a:cxn ang="0">
                  <a:pos x="791" y="8"/>
                </a:cxn>
                <a:cxn ang="0">
                  <a:pos x="628" y="32"/>
                </a:cxn>
                <a:cxn ang="0">
                  <a:pos x="470" y="67"/>
                </a:cxn>
                <a:cxn ang="0">
                  <a:pos x="313" y="114"/>
                </a:cxn>
                <a:cxn ang="0">
                  <a:pos x="156" y="174"/>
                </a:cxn>
                <a:cxn ang="0">
                  <a:pos x="0" y="243"/>
                </a:cxn>
              </a:cxnLst>
              <a:rect l="0" t="0" r="r" b="b"/>
              <a:pathLst>
                <a:path w="5459" h="1144">
                  <a:moveTo>
                    <a:pt x="5459" y="335"/>
                  </a:moveTo>
                  <a:lnTo>
                    <a:pt x="5459" y="335"/>
                  </a:lnTo>
                  <a:lnTo>
                    <a:pt x="5450" y="352"/>
                  </a:lnTo>
                  <a:lnTo>
                    <a:pt x="5427" y="395"/>
                  </a:lnTo>
                  <a:lnTo>
                    <a:pt x="5409" y="426"/>
                  </a:lnTo>
                  <a:lnTo>
                    <a:pt x="5385" y="461"/>
                  </a:lnTo>
                  <a:lnTo>
                    <a:pt x="5359" y="502"/>
                  </a:lnTo>
                  <a:lnTo>
                    <a:pt x="5328" y="545"/>
                  </a:lnTo>
                  <a:lnTo>
                    <a:pt x="5292" y="591"/>
                  </a:lnTo>
                  <a:lnTo>
                    <a:pt x="5253" y="639"/>
                  </a:lnTo>
                  <a:lnTo>
                    <a:pt x="5209" y="689"/>
                  </a:lnTo>
                  <a:lnTo>
                    <a:pt x="5160" y="739"/>
                  </a:lnTo>
                  <a:lnTo>
                    <a:pt x="5108" y="791"/>
                  </a:lnTo>
                  <a:lnTo>
                    <a:pt x="5080" y="815"/>
                  </a:lnTo>
                  <a:lnTo>
                    <a:pt x="5049" y="839"/>
                  </a:lnTo>
                  <a:lnTo>
                    <a:pt x="5019" y="863"/>
                  </a:lnTo>
                  <a:lnTo>
                    <a:pt x="4988" y="888"/>
                  </a:lnTo>
                  <a:lnTo>
                    <a:pt x="4955" y="912"/>
                  </a:lnTo>
                  <a:lnTo>
                    <a:pt x="4921" y="935"/>
                  </a:lnTo>
                  <a:lnTo>
                    <a:pt x="4885" y="957"/>
                  </a:lnTo>
                  <a:lnTo>
                    <a:pt x="4849" y="978"/>
                  </a:lnTo>
                  <a:lnTo>
                    <a:pt x="4812" y="999"/>
                  </a:lnTo>
                  <a:lnTo>
                    <a:pt x="4773" y="1018"/>
                  </a:lnTo>
                  <a:lnTo>
                    <a:pt x="4734" y="1036"/>
                  </a:lnTo>
                  <a:lnTo>
                    <a:pt x="4692" y="1054"/>
                  </a:lnTo>
                  <a:lnTo>
                    <a:pt x="4651" y="1070"/>
                  </a:lnTo>
                  <a:lnTo>
                    <a:pt x="4606" y="1085"/>
                  </a:lnTo>
                  <a:lnTo>
                    <a:pt x="4562" y="1098"/>
                  </a:lnTo>
                  <a:lnTo>
                    <a:pt x="4516" y="1111"/>
                  </a:lnTo>
                  <a:lnTo>
                    <a:pt x="4469" y="1120"/>
                  </a:lnTo>
                  <a:lnTo>
                    <a:pt x="4420" y="1128"/>
                  </a:lnTo>
                  <a:lnTo>
                    <a:pt x="4372" y="1136"/>
                  </a:lnTo>
                  <a:lnTo>
                    <a:pt x="4320" y="1141"/>
                  </a:lnTo>
                  <a:lnTo>
                    <a:pt x="4268" y="1144"/>
                  </a:lnTo>
                  <a:lnTo>
                    <a:pt x="4215" y="1144"/>
                  </a:lnTo>
                  <a:lnTo>
                    <a:pt x="4161" y="1144"/>
                  </a:lnTo>
                  <a:lnTo>
                    <a:pt x="4105" y="1141"/>
                  </a:lnTo>
                  <a:lnTo>
                    <a:pt x="4047" y="1136"/>
                  </a:lnTo>
                  <a:lnTo>
                    <a:pt x="3988" y="1128"/>
                  </a:lnTo>
                  <a:lnTo>
                    <a:pt x="3929" y="1119"/>
                  </a:lnTo>
                  <a:lnTo>
                    <a:pt x="3869" y="1106"/>
                  </a:lnTo>
                  <a:lnTo>
                    <a:pt x="3807" y="1090"/>
                  </a:lnTo>
                  <a:lnTo>
                    <a:pt x="3743" y="1072"/>
                  </a:lnTo>
                  <a:lnTo>
                    <a:pt x="3677" y="1051"/>
                  </a:lnTo>
                  <a:lnTo>
                    <a:pt x="3612" y="1027"/>
                  </a:lnTo>
                  <a:lnTo>
                    <a:pt x="3544" y="1001"/>
                  </a:lnTo>
                  <a:lnTo>
                    <a:pt x="3476" y="970"/>
                  </a:lnTo>
                  <a:lnTo>
                    <a:pt x="3405" y="938"/>
                  </a:lnTo>
                  <a:lnTo>
                    <a:pt x="3335" y="902"/>
                  </a:lnTo>
                  <a:lnTo>
                    <a:pt x="3261" y="862"/>
                  </a:lnTo>
                  <a:lnTo>
                    <a:pt x="3187" y="820"/>
                  </a:lnTo>
                  <a:lnTo>
                    <a:pt x="3187" y="820"/>
                  </a:lnTo>
                  <a:lnTo>
                    <a:pt x="3040" y="733"/>
                  </a:lnTo>
                  <a:lnTo>
                    <a:pt x="2899" y="652"/>
                  </a:lnTo>
                  <a:lnTo>
                    <a:pt x="2761" y="576"/>
                  </a:lnTo>
                  <a:lnTo>
                    <a:pt x="2628" y="505"/>
                  </a:lnTo>
                  <a:lnTo>
                    <a:pt x="2499" y="439"/>
                  </a:lnTo>
                  <a:lnTo>
                    <a:pt x="2374" y="379"/>
                  </a:lnTo>
                  <a:lnTo>
                    <a:pt x="2253" y="323"/>
                  </a:lnTo>
                  <a:lnTo>
                    <a:pt x="2135" y="273"/>
                  </a:lnTo>
                  <a:lnTo>
                    <a:pt x="2022" y="226"/>
                  </a:lnTo>
                  <a:lnTo>
                    <a:pt x="1911" y="184"/>
                  </a:lnTo>
                  <a:lnTo>
                    <a:pt x="1804" y="147"/>
                  </a:lnTo>
                  <a:lnTo>
                    <a:pt x="1700" y="114"/>
                  </a:lnTo>
                  <a:lnTo>
                    <a:pt x="1599" y="85"/>
                  </a:lnTo>
                  <a:lnTo>
                    <a:pt x="1500" y="61"/>
                  </a:lnTo>
                  <a:lnTo>
                    <a:pt x="1405" y="40"/>
                  </a:lnTo>
                  <a:lnTo>
                    <a:pt x="1312" y="25"/>
                  </a:lnTo>
                  <a:lnTo>
                    <a:pt x="1220" y="13"/>
                  </a:lnTo>
                  <a:lnTo>
                    <a:pt x="1131" y="4"/>
                  </a:lnTo>
                  <a:lnTo>
                    <a:pt x="1044" y="0"/>
                  </a:lnTo>
                  <a:lnTo>
                    <a:pt x="958" y="0"/>
                  </a:lnTo>
                  <a:lnTo>
                    <a:pt x="874" y="1"/>
                  </a:lnTo>
                  <a:lnTo>
                    <a:pt x="791" y="8"/>
                  </a:lnTo>
                  <a:lnTo>
                    <a:pt x="709" y="17"/>
                  </a:lnTo>
                  <a:lnTo>
                    <a:pt x="628" y="32"/>
                  </a:lnTo>
                  <a:lnTo>
                    <a:pt x="549" y="48"/>
                  </a:lnTo>
                  <a:lnTo>
                    <a:pt x="470" y="67"/>
                  </a:lnTo>
                  <a:lnTo>
                    <a:pt x="391" y="88"/>
                  </a:lnTo>
                  <a:lnTo>
                    <a:pt x="313" y="114"/>
                  </a:lnTo>
                  <a:lnTo>
                    <a:pt x="234" y="143"/>
                  </a:lnTo>
                  <a:lnTo>
                    <a:pt x="156" y="174"/>
                  </a:lnTo>
                  <a:lnTo>
                    <a:pt x="77" y="208"/>
                  </a:lnTo>
                  <a:lnTo>
                    <a:pt x="0" y="243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903203" name="Freeform 35"/>
            <p:cNvSpPr>
              <a:spLocks/>
            </p:cNvSpPr>
            <p:nvPr userDrawn="1"/>
          </p:nvSpPr>
          <p:spPr bwMode="auto">
            <a:xfrm>
              <a:off x="778" y="1160"/>
              <a:ext cx="5461" cy="544"/>
            </a:xfrm>
            <a:custGeom>
              <a:avLst/>
              <a:gdLst/>
              <a:ahLst/>
              <a:cxnLst>
                <a:cxn ang="0">
                  <a:pos x="5461" y="247"/>
                </a:cxn>
                <a:cxn ang="0">
                  <a:pos x="5429" y="308"/>
                </a:cxn>
                <a:cxn ang="0">
                  <a:pos x="5390" y="376"/>
                </a:cxn>
                <a:cxn ang="0">
                  <a:pos x="5333" y="460"/>
                </a:cxn>
                <a:cxn ang="0">
                  <a:pos x="5259" y="557"/>
                </a:cxn>
                <a:cxn ang="0">
                  <a:pos x="5168" y="659"/>
                </a:cxn>
                <a:cxn ang="0">
                  <a:pos x="5088" y="736"/>
                </a:cxn>
                <a:cxn ang="0">
                  <a:pos x="5029" y="788"/>
                </a:cxn>
                <a:cxn ang="0">
                  <a:pos x="4965" y="836"/>
                </a:cxn>
                <a:cxn ang="0">
                  <a:pos x="4897" y="883"/>
                </a:cxn>
                <a:cxn ang="0">
                  <a:pos x="4823" y="927"/>
                </a:cxn>
                <a:cxn ang="0">
                  <a:pos x="4746" y="965"/>
                </a:cxn>
                <a:cxn ang="0">
                  <a:pos x="4662" y="1001"/>
                </a:cxn>
                <a:cxn ang="0">
                  <a:pos x="4575" y="1032"/>
                </a:cxn>
                <a:cxn ang="0">
                  <a:pos x="4483" y="1056"/>
                </a:cxn>
                <a:cxn ang="0">
                  <a:pos x="4385" y="1074"/>
                </a:cxn>
                <a:cxn ang="0">
                  <a:pos x="4282" y="1083"/>
                </a:cxn>
                <a:cxn ang="0">
                  <a:pos x="4175" y="1087"/>
                </a:cxn>
                <a:cxn ang="0">
                  <a:pos x="4061" y="1080"/>
                </a:cxn>
                <a:cxn ang="0">
                  <a:pos x="3943" y="1064"/>
                </a:cxn>
                <a:cxn ang="0">
                  <a:pos x="3819" y="1038"/>
                </a:cxn>
                <a:cxn ang="0">
                  <a:pos x="3690" y="1003"/>
                </a:cxn>
                <a:cxn ang="0">
                  <a:pos x="3556" y="954"/>
                </a:cxn>
                <a:cxn ang="0">
                  <a:pos x="3417" y="894"/>
                </a:cxn>
                <a:cxn ang="0">
                  <a:pos x="3271" y="820"/>
                </a:cxn>
                <a:cxn ang="0">
                  <a:pos x="3196" y="780"/>
                </a:cxn>
                <a:cxn ang="0">
                  <a:pos x="2904" y="617"/>
                </a:cxn>
                <a:cxn ang="0">
                  <a:pos x="2632" y="475"/>
                </a:cxn>
                <a:cxn ang="0">
                  <a:pos x="2377" y="354"/>
                </a:cxn>
                <a:cxn ang="0">
                  <a:pos x="2137" y="250"/>
                </a:cxn>
                <a:cxn ang="0">
                  <a:pos x="1912" y="166"/>
                </a:cxn>
                <a:cxn ang="0">
                  <a:pos x="1699" y="100"/>
                </a:cxn>
                <a:cxn ang="0">
                  <a:pos x="1499" y="52"/>
                </a:cxn>
                <a:cxn ang="0">
                  <a:pos x="1309" y="19"/>
                </a:cxn>
                <a:cxn ang="0">
                  <a:pos x="1129" y="2"/>
                </a:cxn>
                <a:cxn ang="0">
                  <a:pos x="955" y="0"/>
                </a:cxn>
                <a:cxn ang="0">
                  <a:pos x="789" y="13"/>
                </a:cxn>
                <a:cxn ang="0">
                  <a:pos x="626" y="39"/>
                </a:cxn>
                <a:cxn ang="0">
                  <a:pos x="468" y="77"/>
                </a:cxn>
                <a:cxn ang="0">
                  <a:pos x="312" y="129"/>
                </a:cxn>
                <a:cxn ang="0">
                  <a:pos x="157" y="192"/>
                </a:cxn>
                <a:cxn ang="0">
                  <a:pos x="0" y="266"/>
                </a:cxn>
              </a:cxnLst>
              <a:rect l="0" t="0" r="r" b="b"/>
              <a:pathLst>
                <a:path w="5461" h="1087">
                  <a:moveTo>
                    <a:pt x="5461" y="247"/>
                  </a:moveTo>
                  <a:lnTo>
                    <a:pt x="5461" y="247"/>
                  </a:lnTo>
                  <a:lnTo>
                    <a:pt x="5452" y="263"/>
                  </a:lnTo>
                  <a:lnTo>
                    <a:pt x="5429" y="308"/>
                  </a:lnTo>
                  <a:lnTo>
                    <a:pt x="5411" y="339"/>
                  </a:lnTo>
                  <a:lnTo>
                    <a:pt x="5390" y="376"/>
                  </a:lnTo>
                  <a:lnTo>
                    <a:pt x="5363" y="417"/>
                  </a:lnTo>
                  <a:lnTo>
                    <a:pt x="5333" y="460"/>
                  </a:lnTo>
                  <a:lnTo>
                    <a:pt x="5298" y="507"/>
                  </a:lnTo>
                  <a:lnTo>
                    <a:pt x="5259" y="557"/>
                  </a:lnTo>
                  <a:lnTo>
                    <a:pt x="5216" y="607"/>
                  </a:lnTo>
                  <a:lnTo>
                    <a:pt x="5168" y="659"/>
                  </a:lnTo>
                  <a:lnTo>
                    <a:pt x="5116" y="710"/>
                  </a:lnTo>
                  <a:lnTo>
                    <a:pt x="5088" y="736"/>
                  </a:lnTo>
                  <a:lnTo>
                    <a:pt x="5059" y="762"/>
                  </a:lnTo>
                  <a:lnTo>
                    <a:pt x="5029" y="788"/>
                  </a:lnTo>
                  <a:lnTo>
                    <a:pt x="4998" y="812"/>
                  </a:lnTo>
                  <a:lnTo>
                    <a:pt x="4965" y="836"/>
                  </a:lnTo>
                  <a:lnTo>
                    <a:pt x="4932" y="859"/>
                  </a:lnTo>
                  <a:lnTo>
                    <a:pt x="4897" y="883"/>
                  </a:lnTo>
                  <a:lnTo>
                    <a:pt x="4861" y="904"/>
                  </a:lnTo>
                  <a:lnTo>
                    <a:pt x="4823" y="927"/>
                  </a:lnTo>
                  <a:lnTo>
                    <a:pt x="4786" y="946"/>
                  </a:lnTo>
                  <a:lnTo>
                    <a:pt x="4746" y="965"/>
                  </a:lnTo>
                  <a:lnTo>
                    <a:pt x="4705" y="985"/>
                  </a:lnTo>
                  <a:lnTo>
                    <a:pt x="4662" y="1001"/>
                  </a:lnTo>
                  <a:lnTo>
                    <a:pt x="4619" y="1017"/>
                  </a:lnTo>
                  <a:lnTo>
                    <a:pt x="4575" y="1032"/>
                  </a:lnTo>
                  <a:lnTo>
                    <a:pt x="4529" y="1045"/>
                  </a:lnTo>
                  <a:lnTo>
                    <a:pt x="4483" y="1056"/>
                  </a:lnTo>
                  <a:lnTo>
                    <a:pt x="4435" y="1066"/>
                  </a:lnTo>
                  <a:lnTo>
                    <a:pt x="4385" y="1074"/>
                  </a:lnTo>
                  <a:lnTo>
                    <a:pt x="4335" y="1080"/>
                  </a:lnTo>
                  <a:lnTo>
                    <a:pt x="4282" y="1083"/>
                  </a:lnTo>
                  <a:lnTo>
                    <a:pt x="4229" y="1087"/>
                  </a:lnTo>
                  <a:lnTo>
                    <a:pt x="4175" y="1087"/>
                  </a:lnTo>
                  <a:lnTo>
                    <a:pt x="4118" y="1083"/>
                  </a:lnTo>
                  <a:lnTo>
                    <a:pt x="4061" y="1080"/>
                  </a:lnTo>
                  <a:lnTo>
                    <a:pt x="4003" y="1074"/>
                  </a:lnTo>
                  <a:lnTo>
                    <a:pt x="3943" y="1064"/>
                  </a:lnTo>
                  <a:lnTo>
                    <a:pt x="3882" y="1053"/>
                  </a:lnTo>
                  <a:lnTo>
                    <a:pt x="3819" y="1038"/>
                  </a:lnTo>
                  <a:lnTo>
                    <a:pt x="3756" y="1022"/>
                  </a:lnTo>
                  <a:lnTo>
                    <a:pt x="3690" y="1003"/>
                  </a:lnTo>
                  <a:lnTo>
                    <a:pt x="3624" y="980"/>
                  </a:lnTo>
                  <a:lnTo>
                    <a:pt x="3556" y="954"/>
                  </a:lnTo>
                  <a:lnTo>
                    <a:pt x="3488" y="925"/>
                  </a:lnTo>
                  <a:lnTo>
                    <a:pt x="3417" y="894"/>
                  </a:lnTo>
                  <a:lnTo>
                    <a:pt x="3345" y="859"/>
                  </a:lnTo>
                  <a:lnTo>
                    <a:pt x="3271" y="820"/>
                  </a:lnTo>
                  <a:lnTo>
                    <a:pt x="3196" y="780"/>
                  </a:lnTo>
                  <a:lnTo>
                    <a:pt x="3196" y="780"/>
                  </a:lnTo>
                  <a:lnTo>
                    <a:pt x="3049" y="696"/>
                  </a:lnTo>
                  <a:lnTo>
                    <a:pt x="2904" y="617"/>
                  </a:lnTo>
                  <a:lnTo>
                    <a:pt x="2766" y="542"/>
                  </a:lnTo>
                  <a:lnTo>
                    <a:pt x="2632" y="475"/>
                  </a:lnTo>
                  <a:lnTo>
                    <a:pt x="2502" y="412"/>
                  </a:lnTo>
                  <a:lnTo>
                    <a:pt x="2377" y="354"/>
                  </a:lnTo>
                  <a:lnTo>
                    <a:pt x="2255" y="299"/>
                  </a:lnTo>
                  <a:lnTo>
                    <a:pt x="2137" y="250"/>
                  </a:lnTo>
                  <a:lnTo>
                    <a:pt x="2021" y="207"/>
                  </a:lnTo>
                  <a:lnTo>
                    <a:pt x="1912" y="166"/>
                  </a:lnTo>
                  <a:lnTo>
                    <a:pt x="1803" y="131"/>
                  </a:lnTo>
                  <a:lnTo>
                    <a:pt x="1699" y="100"/>
                  </a:lnTo>
                  <a:lnTo>
                    <a:pt x="1598" y="74"/>
                  </a:lnTo>
                  <a:lnTo>
                    <a:pt x="1499" y="52"/>
                  </a:lnTo>
                  <a:lnTo>
                    <a:pt x="1402" y="34"/>
                  </a:lnTo>
                  <a:lnTo>
                    <a:pt x="1309" y="19"/>
                  </a:lnTo>
                  <a:lnTo>
                    <a:pt x="1218" y="8"/>
                  </a:lnTo>
                  <a:lnTo>
                    <a:pt x="1129" y="2"/>
                  </a:lnTo>
                  <a:lnTo>
                    <a:pt x="1041" y="0"/>
                  </a:lnTo>
                  <a:lnTo>
                    <a:pt x="955" y="0"/>
                  </a:lnTo>
                  <a:lnTo>
                    <a:pt x="872" y="5"/>
                  </a:lnTo>
                  <a:lnTo>
                    <a:pt x="789" y="13"/>
                  </a:lnTo>
                  <a:lnTo>
                    <a:pt x="707" y="24"/>
                  </a:lnTo>
                  <a:lnTo>
                    <a:pt x="626" y="39"/>
                  </a:lnTo>
                  <a:lnTo>
                    <a:pt x="547" y="56"/>
                  </a:lnTo>
                  <a:lnTo>
                    <a:pt x="468" y="77"/>
                  </a:lnTo>
                  <a:lnTo>
                    <a:pt x="390" y="102"/>
                  </a:lnTo>
                  <a:lnTo>
                    <a:pt x="312" y="129"/>
                  </a:lnTo>
                  <a:lnTo>
                    <a:pt x="235" y="160"/>
                  </a:lnTo>
                  <a:lnTo>
                    <a:pt x="157" y="192"/>
                  </a:lnTo>
                  <a:lnTo>
                    <a:pt x="78" y="228"/>
                  </a:lnTo>
                  <a:lnTo>
                    <a:pt x="0" y="26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903204" name="Freeform 36"/>
            <p:cNvSpPr>
              <a:spLocks/>
            </p:cNvSpPr>
            <p:nvPr userDrawn="1"/>
          </p:nvSpPr>
          <p:spPr bwMode="auto">
            <a:xfrm>
              <a:off x="806" y="1176"/>
              <a:ext cx="5459" cy="514"/>
            </a:xfrm>
            <a:custGeom>
              <a:avLst/>
              <a:gdLst/>
              <a:ahLst/>
              <a:cxnLst>
                <a:cxn ang="0">
                  <a:pos x="5459" y="159"/>
                </a:cxn>
                <a:cxn ang="0">
                  <a:pos x="5428" y="221"/>
                </a:cxn>
                <a:cxn ang="0">
                  <a:pos x="5390" y="290"/>
                </a:cxn>
                <a:cxn ang="0">
                  <a:pos x="5334" y="376"/>
                </a:cxn>
                <a:cxn ang="0">
                  <a:pos x="5262" y="474"/>
                </a:cxn>
                <a:cxn ang="0">
                  <a:pos x="5173" y="579"/>
                </a:cxn>
                <a:cxn ang="0">
                  <a:pos x="5094" y="658"/>
                </a:cxn>
                <a:cxn ang="0">
                  <a:pos x="5035" y="710"/>
                </a:cxn>
                <a:cxn ang="0">
                  <a:pos x="4973" y="762"/>
                </a:cxn>
                <a:cxn ang="0">
                  <a:pos x="4905" y="809"/>
                </a:cxn>
                <a:cxn ang="0">
                  <a:pos x="4833" y="854"/>
                </a:cxn>
                <a:cxn ang="0">
                  <a:pos x="4755" y="896"/>
                </a:cxn>
                <a:cxn ang="0">
                  <a:pos x="4673" y="933"/>
                </a:cxn>
                <a:cxn ang="0">
                  <a:pos x="4586" y="965"/>
                </a:cxn>
                <a:cxn ang="0">
                  <a:pos x="4494" y="991"/>
                </a:cxn>
                <a:cxn ang="0">
                  <a:pos x="4395" y="1010"/>
                </a:cxn>
                <a:cxn ang="0">
                  <a:pos x="4294" y="1023"/>
                </a:cxn>
                <a:cxn ang="0">
                  <a:pos x="4186" y="1028"/>
                </a:cxn>
                <a:cxn ang="0">
                  <a:pos x="4072" y="1025"/>
                </a:cxn>
                <a:cxn ang="0">
                  <a:pos x="3954" y="1010"/>
                </a:cxn>
                <a:cxn ang="0">
                  <a:pos x="3830" y="988"/>
                </a:cxn>
                <a:cxn ang="0">
                  <a:pos x="3701" y="954"/>
                </a:cxn>
                <a:cxn ang="0">
                  <a:pos x="3567" y="909"/>
                </a:cxn>
                <a:cxn ang="0">
                  <a:pos x="3425" y="851"/>
                </a:cxn>
                <a:cxn ang="0">
                  <a:pos x="3279" y="779"/>
                </a:cxn>
                <a:cxn ang="0">
                  <a:pos x="3204" y="739"/>
                </a:cxn>
                <a:cxn ang="0">
                  <a:pos x="2910" y="582"/>
                </a:cxn>
                <a:cxn ang="0">
                  <a:pos x="2635" y="445"/>
                </a:cxn>
                <a:cxn ang="0">
                  <a:pos x="2377" y="327"/>
                </a:cxn>
                <a:cxn ang="0">
                  <a:pos x="2135" y="230"/>
                </a:cxn>
                <a:cxn ang="0">
                  <a:pos x="1909" y="150"/>
                </a:cxn>
                <a:cxn ang="0">
                  <a:pos x="1696" y="88"/>
                </a:cxn>
                <a:cxn ang="0">
                  <a:pos x="1495" y="43"/>
                </a:cxn>
                <a:cxn ang="0">
                  <a:pos x="1305" y="14"/>
                </a:cxn>
                <a:cxn ang="0">
                  <a:pos x="1124" y="1"/>
                </a:cxn>
                <a:cxn ang="0">
                  <a:pos x="951" y="3"/>
                </a:cxn>
                <a:cxn ang="0">
                  <a:pos x="784" y="19"/>
                </a:cxn>
                <a:cxn ang="0">
                  <a:pos x="623" y="48"/>
                </a:cxn>
                <a:cxn ang="0">
                  <a:pos x="465" y="92"/>
                </a:cxn>
                <a:cxn ang="0">
                  <a:pos x="309" y="145"/>
                </a:cxn>
                <a:cxn ang="0">
                  <a:pos x="155" y="211"/>
                </a:cxn>
                <a:cxn ang="0">
                  <a:pos x="0" y="289"/>
                </a:cxn>
              </a:cxnLst>
              <a:rect l="0" t="0" r="r" b="b"/>
              <a:pathLst>
                <a:path w="5459" h="1028">
                  <a:moveTo>
                    <a:pt x="5459" y="159"/>
                  </a:moveTo>
                  <a:lnTo>
                    <a:pt x="5459" y="159"/>
                  </a:lnTo>
                  <a:lnTo>
                    <a:pt x="5451" y="176"/>
                  </a:lnTo>
                  <a:lnTo>
                    <a:pt x="5428" y="221"/>
                  </a:lnTo>
                  <a:lnTo>
                    <a:pt x="5410" y="253"/>
                  </a:lnTo>
                  <a:lnTo>
                    <a:pt x="5390" y="290"/>
                  </a:lnTo>
                  <a:lnTo>
                    <a:pt x="5365" y="331"/>
                  </a:lnTo>
                  <a:lnTo>
                    <a:pt x="5334" y="376"/>
                  </a:lnTo>
                  <a:lnTo>
                    <a:pt x="5301" y="424"/>
                  </a:lnTo>
                  <a:lnTo>
                    <a:pt x="5262" y="474"/>
                  </a:lnTo>
                  <a:lnTo>
                    <a:pt x="5220" y="526"/>
                  </a:lnTo>
                  <a:lnTo>
                    <a:pt x="5173" y="579"/>
                  </a:lnTo>
                  <a:lnTo>
                    <a:pt x="5122" y="633"/>
                  </a:lnTo>
                  <a:lnTo>
                    <a:pt x="5094" y="658"/>
                  </a:lnTo>
                  <a:lnTo>
                    <a:pt x="5066" y="684"/>
                  </a:lnTo>
                  <a:lnTo>
                    <a:pt x="5035" y="710"/>
                  </a:lnTo>
                  <a:lnTo>
                    <a:pt x="5005" y="736"/>
                  </a:lnTo>
                  <a:lnTo>
                    <a:pt x="4973" y="762"/>
                  </a:lnTo>
                  <a:lnTo>
                    <a:pt x="4940" y="786"/>
                  </a:lnTo>
                  <a:lnTo>
                    <a:pt x="4905" y="809"/>
                  </a:lnTo>
                  <a:lnTo>
                    <a:pt x="4869" y="833"/>
                  </a:lnTo>
                  <a:lnTo>
                    <a:pt x="4833" y="854"/>
                  </a:lnTo>
                  <a:lnTo>
                    <a:pt x="4794" y="876"/>
                  </a:lnTo>
                  <a:lnTo>
                    <a:pt x="4755" y="896"/>
                  </a:lnTo>
                  <a:lnTo>
                    <a:pt x="4715" y="915"/>
                  </a:lnTo>
                  <a:lnTo>
                    <a:pt x="4673" y="933"/>
                  </a:lnTo>
                  <a:lnTo>
                    <a:pt x="4630" y="951"/>
                  </a:lnTo>
                  <a:lnTo>
                    <a:pt x="4586" y="965"/>
                  </a:lnTo>
                  <a:lnTo>
                    <a:pt x="4540" y="980"/>
                  </a:lnTo>
                  <a:lnTo>
                    <a:pt x="4494" y="991"/>
                  </a:lnTo>
                  <a:lnTo>
                    <a:pt x="4445" y="1002"/>
                  </a:lnTo>
                  <a:lnTo>
                    <a:pt x="4395" y="1010"/>
                  </a:lnTo>
                  <a:lnTo>
                    <a:pt x="4345" y="1018"/>
                  </a:lnTo>
                  <a:lnTo>
                    <a:pt x="4294" y="1023"/>
                  </a:lnTo>
                  <a:lnTo>
                    <a:pt x="4240" y="1027"/>
                  </a:lnTo>
                  <a:lnTo>
                    <a:pt x="4186" y="1028"/>
                  </a:lnTo>
                  <a:lnTo>
                    <a:pt x="4130" y="1028"/>
                  </a:lnTo>
                  <a:lnTo>
                    <a:pt x="4072" y="1025"/>
                  </a:lnTo>
                  <a:lnTo>
                    <a:pt x="4014" y="1018"/>
                  </a:lnTo>
                  <a:lnTo>
                    <a:pt x="3954" y="1010"/>
                  </a:lnTo>
                  <a:lnTo>
                    <a:pt x="3893" y="1001"/>
                  </a:lnTo>
                  <a:lnTo>
                    <a:pt x="3830" y="988"/>
                  </a:lnTo>
                  <a:lnTo>
                    <a:pt x="3766" y="972"/>
                  </a:lnTo>
                  <a:lnTo>
                    <a:pt x="3701" y="954"/>
                  </a:lnTo>
                  <a:lnTo>
                    <a:pt x="3635" y="933"/>
                  </a:lnTo>
                  <a:lnTo>
                    <a:pt x="3567" y="909"/>
                  </a:lnTo>
                  <a:lnTo>
                    <a:pt x="3496" y="881"/>
                  </a:lnTo>
                  <a:lnTo>
                    <a:pt x="3425" y="851"/>
                  </a:lnTo>
                  <a:lnTo>
                    <a:pt x="3353" y="817"/>
                  </a:lnTo>
                  <a:lnTo>
                    <a:pt x="3279" y="779"/>
                  </a:lnTo>
                  <a:lnTo>
                    <a:pt x="3204" y="739"/>
                  </a:lnTo>
                  <a:lnTo>
                    <a:pt x="3204" y="739"/>
                  </a:lnTo>
                  <a:lnTo>
                    <a:pt x="3054" y="658"/>
                  </a:lnTo>
                  <a:lnTo>
                    <a:pt x="2910" y="582"/>
                  </a:lnTo>
                  <a:lnTo>
                    <a:pt x="2770" y="511"/>
                  </a:lnTo>
                  <a:lnTo>
                    <a:pt x="2635" y="445"/>
                  </a:lnTo>
                  <a:lnTo>
                    <a:pt x="2503" y="384"/>
                  </a:lnTo>
                  <a:lnTo>
                    <a:pt x="2377" y="327"/>
                  </a:lnTo>
                  <a:lnTo>
                    <a:pt x="2254" y="277"/>
                  </a:lnTo>
                  <a:lnTo>
                    <a:pt x="2135" y="230"/>
                  </a:lnTo>
                  <a:lnTo>
                    <a:pt x="2021" y="189"/>
                  </a:lnTo>
                  <a:lnTo>
                    <a:pt x="1909" y="150"/>
                  </a:lnTo>
                  <a:lnTo>
                    <a:pt x="1800" y="117"/>
                  </a:lnTo>
                  <a:lnTo>
                    <a:pt x="1696" y="88"/>
                  </a:lnTo>
                  <a:lnTo>
                    <a:pt x="1595" y="64"/>
                  </a:lnTo>
                  <a:lnTo>
                    <a:pt x="1495" y="43"/>
                  </a:lnTo>
                  <a:lnTo>
                    <a:pt x="1399" y="27"/>
                  </a:lnTo>
                  <a:lnTo>
                    <a:pt x="1305" y="14"/>
                  </a:lnTo>
                  <a:lnTo>
                    <a:pt x="1213" y="6"/>
                  </a:lnTo>
                  <a:lnTo>
                    <a:pt x="1124" y="1"/>
                  </a:lnTo>
                  <a:lnTo>
                    <a:pt x="1037" y="0"/>
                  </a:lnTo>
                  <a:lnTo>
                    <a:pt x="951" y="3"/>
                  </a:lnTo>
                  <a:lnTo>
                    <a:pt x="867" y="9"/>
                  </a:lnTo>
                  <a:lnTo>
                    <a:pt x="784" y="19"/>
                  </a:lnTo>
                  <a:lnTo>
                    <a:pt x="704" y="32"/>
                  </a:lnTo>
                  <a:lnTo>
                    <a:pt x="623" y="48"/>
                  </a:lnTo>
                  <a:lnTo>
                    <a:pt x="544" y="67"/>
                  </a:lnTo>
                  <a:lnTo>
                    <a:pt x="465" y="92"/>
                  </a:lnTo>
                  <a:lnTo>
                    <a:pt x="387" y="117"/>
                  </a:lnTo>
                  <a:lnTo>
                    <a:pt x="309" y="145"/>
                  </a:lnTo>
                  <a:lnTo>
                    <a:pt x="232" y="177"/>
                  </a:lnTo>
                  <a:lnTo>
                    <a:pt x="155" y="211"/>
                  </a:lnTo>
                  <a:lnTo>
                    <a:pt x="77" y="248"/>
                  </a:lnTo>
                  <a:lnTo>
                    <a:pt x="0" y="289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903205" name="Freeform 37"/>
            <p:cNvSpPr>
              <a:spLocks/>
            </p:cNvSpPr>
            <p:nvPr userDrawn="1"/>
          </p:nvSpPr>
          <p:spPr bwMode="auto">
            <a:xfrm>
              <a:off x="835" y="1192"/>
              <a:ext cx="5455" cy="485"/>
            </a:xfrm>
            <a:custGeom>
              <a:avLst/>
              <a:gdLst/>
              <a:ahLst/>
              <a:cxnLst>
                <a:cxn ang="0">
                  <a:pos x="5455" y="71"/>
                </a:cxn>
                <a:cxn ang="0">
                  <a:pos x="5426" y="132"/>
                </a:cxn>
                <a:cxn ang="0">
                  <a:pos x="5388" y="203"/>
                </a:cxn>
                <a:cxn ang="0">
                  <a:pos x="5334" y="291"/>
                </a:cxn>
                <a:cxn ang="0">
                  <a:pos x="5263" y="391"/>
                </a:cxn>
                <a:cxn ang="0">
                  <a:pos x="5176" y="499"/>
                </a:cxn>
                <a:cxn ang="0">
                  <a:pos x="5098" y="580"/>
                </a:cxn>
                <a:cxn ang="0">
                  <a:pos x="5041" y="633"/>
                </a:cxn>
                <a:cxn ang="0">
                  <a:pos x="4979" y="685"/>
                </a:cxn>
                <a:cxn ang="0">
                  <a:pos x="4912" y="735"/>
                </a:cxn>
                <a:cxn ang="0">
                  <a:pos x="4840" y="781"/>
                </a:cxn>
                <a:cxn ang="0">
                  <a:pos x="4763" y="825"/>
                </a:cxn>
                <a:cxn ang="0">
                  <a:pos x="4682" y="864"/>
                </a:cxn>
                <a:cxn ang="0">
                  <a:pos x="4594" y="898"/>
                </a:cxn>
                <a:cxn ang="0">
                  <a:pos x="4502" y="927"/>
                </a:cxn>
                <a:cxn ang="0">
                  <a:pos x="4405" y="948"/>
                </a:cxn>
                <a:cxn ang="0">
                  <a:pos x="4304" y="962"/>
                </a:cxn>
                <a:cxn ang="0">
                  <a:pos x="4196" y="969"/>
                </a:cxn>
                <a:cxn ang="0">
                  <a:pos x="4083" y="967"/>
                </a:cxn>
                <a:cxn ang="0">
                  <a:pos x="3964" y="957"/>
                </a:cxn>
                <a:cxn ang="0">
                  <a:pos x="3840" y="936"/>
                </a:cxn>
                <a:cxn ang="0">
                  <a:pos x="3710" y="904"/>
                </a:cxn>
                <a:cxn ang="0">
                  <a:pos x="3574" y="861"/>
                </a:cxn>
                <a:cxn ang="0">
                  <a:pos x="3432" y="806"/>
                </a:cxn>
                <a:cxn ang="0">
                  <a:pos x="3285" y="738"/>
                </a:cxn>
                <a:cxn ang="0">
                  <a:pos x="3210" y="699"/>
                </a:cxn>
                <a:cxn ang="0">
                  <a:pos x="2913" y="547"/>
                </a:cxn>
                <a:cxn ang="0">
                  <a:pos x="2636" y="415"/>
                </a:cxn>
                <a:cxn ang="0">
                  <a:pos x="2377" y="302"/>
                </a:cxn>
                <a:cxn ang="0">
                  <a:pos x="2134" y="208"/>
                </a:cxn>
                <a:cxn ang="0">
                  <a:pos x="1906" y="132"/>
                </a:cxn>
                <a:cxn ang="0">
                  <a:pos x="1692" y="76"/>
                </a:cxn>
                <a:cxn ang="0">
                  <a:pos x="1491" y="34"/>
                </a:cxn>
                <a:cxn ang="0">
                  <a:pos x="1301" y="8"/>
                </a:cxn>
                <a:cxn ang="0">
                  <a:pos x="1119" y="0"/>
                </a:cxn>
                <a:cxn ang="0">
                  <a:pos x="945" y="5"/>
                </a:cxn>
                <a:cxn ang="0">
                  <a:pos x="780" y="24"/>
                </a:cxn>
                <a:cxn ang="0">
                  <a:pos x="619" y="56"/>
                </a:cxn>
                <a:cxn ang="0">
                  <a:pos x="461" y="103"/>
                </a:cxn>
                <a:cxn ang="0">
                  <a:pos x="307" y="161"/>
                </a:cxn>
                <a:cxn ang="0">
                  <a:pos x="153" y="231"/>
                </a:cxn>
                <a:cxn ang="0">
                  <a:pos x="0" y="312"/>
                </a:cxn>
              </a:cxnLst>
              <a:rect l="0" t="0" r="r" b="b"/>
              <a:pathLst>
                <a:path w="5455" h="970">
                  <a:moveTo>
                    <a:pt x="5455" y="71"/>
                  </a:moveTo>
                  <a:lnTo>
                    <a:pt x="5455" y="71"/>
                  </a:lnTo>
                  <a:lnTo>
                    <a:pt x="5448" y="87"/>
                  </a:lnTo>
                  <a:lnTo>
                    <a:pt x="5426" y="132"/>
                  </a:lnTo>
                  <a:lnTo>
                    <a:pt x="5409" y="165"/>
                  </a:lnTo>
                  <a:lnTo>
                    <a:pt x="5388" y="203"/>
                  </a:lnTo>
                  <a:lnTo>
                    <a:pt x="5363" y="245"/>
                  </a:lnTo>
                  <a:lnTo>
                    <a:pt x="5334" y="291"/>
                  </a:lnTo>
                  <a:lnTo>
                    <a:pt x="5301" y="339"/>
                  </a:lnTo>
                  <a:lnTo>
                    <a:pt x="5263" y="391"/>
                  </a:lnTo>
                  <a:lnTo>
                    <a:pt x="5222" y="444"/>
                  </a:lnTo>
                  <a:lnTo>
                    <a:pt x="5176" y="499"/>
                  </a:lnTo>
                  <a:lnTo>
                    <a:pt x="5126" y="552"/>
                  </a:lnTo>
                  <a:lnTo>
                    <a:pt x="5098" y="580"/>
                  </a:lnTo>
                  <a:lnTo>
                    <a:pt x="5070" y="607"/>
                  </a:lnTo>
                  <a:lnTo>
                    <a:pt x="5041" y="633"/>
                  </a:lnTo>
                  <a:lnTo>
                    <a:pt x="5011" y="659"/>
                  </a:lnTo>
                  <a:lnTo>
                    <a:pt x="4979" y="685"/>
                  </a:lnTo>
                  <a:lnTo>
                    <a:pt x="4945" y="710"/>
                  </a:lnTo>
                  <a:lnTo>
                    <a:pt x="4912" y="735"/>
                  </a:lnTo>
                  <a:lnTo>
                    <a:pt x="4876" y="759"/>
                  </a:lnTo>
                  <a:lnTo>
                    <a:pt x="4840" y="781"/>
                  </a:lnTo>
                  <a:lnTo>
                    <a:pt x="4802" y="804"/>
                  </a:lnTo>
                  <a:lnTo>
                    <a:pt x="4763" y="825"/>
                  </a:lnTo>
                  <a:lnTo>
                    <a:pt x="4723" y="844"/>
                  </a:lnTo>
                  <a:lnTo>
                    <a:pt x="4682" y="864"/>
                  </a:lnTo>
                  <a:lnTo>
                    <a:pt x="4639" y="882"/>
                  </a:lnTo>
                  <a:lnTo>
                    <a:pt x="4594" y="898"/>
                  </a:lnTo>
                  <a:lnTo>
                    <a:pt x="4550" y="912"/>
                  </a:lnTo>
                  <a:lnTo>
                    <a:pt x="4502" y="927"/>
                  </a:lnTo>
                  <a:lnTo>
                    <a:pt x="4455" y="938"/>
                  </a:lnTo>
                  <a:lnTo>
                    <a:pt x="4405" y="948"/>
                  </a:lnTo>
                  <a:lnTo>
                    <a:pt x="4355" y="956"/>
                  </a:lnTo>
                  <a:lnTo>
                    <a:pt x="4304" y="962"/>
                  </a:lnTo>
                  <a:lnTo>
                    <a:pt x="4250" y="967"/>
                  </a:lnTo>
                  <a:lnTo>
                    <a:pt x="4196" y="969"/>
                  </a:lnTo>
                  <a:lnTo>
                    <a:pt x="4140" y="970"/>
                  </a:lnTo>
                  <a:lnTo>
                    <a:pt x="4083" y="967"/>
                  </a:lnTo>
                  <a:lnTo>
                    <a:pt x="4023" y="964"/>
                  </a:lnTo>
                  <a:lnTo>
                    <a:pt x="3964" y="957"/>
                  </a:lnTo>
                  <a:lnTo>
                    <a:pt x="3903" y="948"/>
                  </a:lnTo>
                  <a:lnTo>
                    <a:pt x="3840" y="936"/>
                  </a:lnTo>
                  <a:lnTo>
                    <a:pt x="3775" y="922"/>
                  </a:lnTo>
                  <a:lnTo>
                    <a:pt x="3710" y="904"/>
                  </a:lnTo>
                  <a:lnTo>
                    <a:pt x="3643" y="885"/>
                  </a:lnTo>
                  <a:lnTo>
                    <a:pt x="3574" y="861"/>
                  </a:lnTo>
                  <a:lnTo>
                    <a:pt x="3504" y="835"/>
                  </a:lnTo>
                  <a:lnTo>
                    <a:pt x="3432" y="806"/>
                  </a:lnTo>
                  <a:lnTo>
                    <a:pt x="3360" y="773"/>
                  </a:lnTo>
                  <a:lnTo>
                    <a:pt x="3285" y="738"/>
                  </a:lnTo>
                  <a:lnTo>
                    <a:pt x="3210" y="699"/>
                  </a:lnTo>
                  <a:lnTo>
                    <a:pt x="3210" y="699"/>
                  </a:lnTo>
                  <a:lnTo>
                    <a:pt x="3059" y="620"/>
                  </a:lnTo>
                  <a:lnTo>
                    <a:pt x="2913" y="547"/>
                  </a:lnTo>
                  <a:lnTo>
                    <a:pt x="2772" y="478"/>
                  </a:lnTo>
                  <a:lnTo>
                    <a:pt x="2636" y="415"/>
                  </a:lnTo>
                  <a:lnTo>
                    <a:pt x="2505" y="357"/>
                  </a:lnTo>
                  <a:lnTo>
                    <a:pt x="2377" y="302"/>
                  </a:lnTo>
                  <a:lnTo>
                    <a:pt x="2253" y="253"/>
                  </a:lnTo>
                  <a:lnTo>
                    <a:pt x="2134" y="208"/>
                  </a:lnTo>
                  <a:lnTo>
                    <a:pt x="2019" y="169"/>
                  </a:lnTo>
                  <a:lnTo>
                    <a:pt x="1906" y="132"/>
                  </a:lnTo>
                  <a:lnTo>
                    <a:pt x="1798" y="102"/>
                  </a:lnTo>
                  <a:lnTo>
                    <a:pt x="1692" y="76"/>
                  </a:lnTo>
                  <a:lnTo>
                    <a:pt x="1590" y="52"/>
                  </a:lnTo>
                  <a:lnTo>
                    <a:pt x="1491" y="34"/>
                  </a:lnTo>
                  <a:lnTo>
                    <a:pt x="1394" y="19"/>
                  </a:lnTo>
                  <a:lnTo>
                    <a:pt x="1301" y="8"/>
                  </a:lnTo>
                  <a:lnTo>
                    <a:pt x="1209" y="2"/>
                  </a:lnTo>
                  <a:lnTo>
                    <a:pt x="1119" y="0"/>
                  </a:lnTo>
                  <a:lnTo>
                    <a:pt x="1031" y="0"/>
                  </a:lnTo>
                  <a:lnTo>
                    <a:pt x="945" y="5"/>
                  </a:lnTo>
                  <a:lnTo>
                    <a:pt x="862" y="13"/>
                  </a:lnTo>
                  <a:lnTo>
                    <a:pt x="780" y="24"/>
                  </a:lnTo>
                  <a:lnTo>
                    <a:pt x="698" y="39"/>
                  </a:lnTo>
                  <a:lnTo>
                    <a:pt x="619" y="56"/>
                  </a:lnTo>
                  <a:lnTo>
                    <a:pt x="540" y="79"/>
                  </a:lnTo>
                  <a:lnTo>
                    <a:pt x="461" y="103"/>
                  </a:lnTo>
                  <a:lnTo>
                    <a:pt x="384" y="131"/>
                  </a:lnTo>
                  <a:lnTo>
                    <a:pt x="307" y="161"/>
                  </a:lnTo>
                  <a:lnTo>
                    <a:pt x="230" y="194"/>
                  </a:lnTo>
                  <a:lnTo>
                    <a:pt x="153" y="231"/>
                  </a:lnTo>
                  <a:lnTo>
                    <a:pt x="76" y="270"/>
                  </a:lnTo>
                  <a:lnTo>
                    <a:pt x="0" y="31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903206" name="Freeform 38"/>
            <p:cNvSpPr>
              <a:spLocks/>
            </p:cNvSpPr>
            <p:nvPr userDrawn="1"/>
          </p:nvSpPr>
          <p:spPr bwMode="auto">
            <a:xfrm>
              <a:off x="864" y="1198"/>
              <a:ext cx="5451" cy="465"/>
            </a:xfrm>
            <a:custGeom>
              <a:avLst/>
              <a:gdLst/>
              <a:ahLst/>
              <a:cxnLst>
                <a:cxn ang="0">
                  <a:pos x="5451" y="0"/>
                </a:cxn>
                <a:cxn ang="0">
                  <a:pos x="5423" y="63"/>
                </a:cxn>
                <a:cxn ang="0">
                  <a:pos x="5386" y="134"/>
                </a:cxn>
                <a:cxn ang="0">
                  <a:pos x="5334" y="224"/>
                </a:cxn>
                <a:cxn ang="0">
                  <a:pos x="5265" y="326"/>
                </a:cxn>
                <a:cxn ang="0">
                  <a:pos x="5179" y="436"/>
                </a:cxn>
                <a:cxn ang="0">
                  <a:pos x="5102" y="518"/>
                </a:cxn>
                <a:cxn ang="0">
                  <a:pos x="5046" y="573"/>
                </a:cxn>
                <a:cxn ang="0">
                  <a:pos x="4983" y="628"/>
                </a:cxn>
                <a:cxn ang="0">
                  <a:pos x="4918" y="678"/>
                </a:cxn>
                <a:cxn ang="0">
                  <a:pos x="4847" y="726"/>
                </a:cxn>
                <a:cxn ang="0">
                  <a:pos x="4771" y="772"/>
                </a:cxn>
                <a:cxn ang="0">
                  <a:pos x="4689" y="814"/>
                </a:cxn>
                <a:cxn ang="0">
                  <a:pos x="4603" y="849"/>
                </a:cxn>
                <a:cxn ang="0">
                  <a:pos x="4512" y="880"/>
                </a:cxn>
                <a:cxn ang="0">
                  <a:pos x="4415" y="902"/>
                </a:cxn>
                <a:cxn ang="0">
                  <a:pos x="4312" y="920"/>
                </a:cxn>
                <a:cxn ang="0">
                  <a:pos x="4206" y="928"/>
                </a:cxn>
                <a:cxn ang="0">
                  <a:pos x="4092" y="930"/>
                </a:cxn>
                <a:cxn ang="0">
                  <a:pos x="3974" y="920"/>
                </a:cxn>
                <a:cxn ang="0">
                  <a:pos x="3849" y="902"/>
                </a:cxn>
                <a:cxn ang="0">
                  <a:pos x="3718" y="873"/>
                </a:cxn>
                <a:cxn ang="0">
                  <a:pos x="3582" y="833"/>
                </a:cxn>
                <a:cxn ang="0">
                  <a:pos x="3440" y="780"/>
                </a:cxn>
                <a:cxn ang="0">
                  <a:pos x="3292" y="715"/>
                </a:cxn>
                <a:cxn ang="0">
                  <a:pos x="3216" y="678"/>
                </a:cxn>
                <a:cxn ang="0">
                  <a:pos x="2917" y="531"/>
                </a:cxn>
                <a:cxn ang="0">
                  <a:pos x="2638" y="403"/>
                </a:cxn>
                <a:cxn ang="0">
                  <a:pos x="2377" y="295"/>
                </a:cxn>
                <a:cxn ang="0">
                  <a:pos x="2133" y="206"/>
                </a:cxn>
                <a:cxn ang="0">
                  <a:pos x="1903" y="135"/>
                </a:cxn>
                <a:cxn ang="0">
                  <a:pos x="1688" y="81"/>
                </a:cxn>
                <a:cxn ang="0">
                  <a:pos x="1487" y="43"/>
                </a:cxn>
                <a:cxn ang="0">
                  <a:pos x="1295" y="22"/>
                </a:cxn>
                <a:cxn ang="0">
                  <a:pos x="1115" y="16"/>
                </a:cxn>
                <a:cxn ang="0">
                  <a:pos x="941" y="26"/>
                </a:cxn>
                <a:cxn ang="0">
                  <a:pos x="775" y="48"/>
                </a:cxn>
                <a:cxn ang="0">
                  <a:pos x="615" y="85"/>
                </a:cxn>
                <a:cxn ang="0">
                  <a:pos x="458" y="134"/>
                </a:cxn>
                <a:cxn ang="0">
                  <a:pos x="304" y="195"/>
                </a:cxn>
                <a:cxn ang="0">
                  <a:pos x="153" y="268"/>
                </a:cxn>
                <a:cxn ang="0">
                  <a:pos x="0" y="352"/>
                </a:cxn>
              </a:cxnLst>
              <a:rect l="0" t="0" r="r" b="b"/>
              <a:pathLst>
                <a:path w="5451" h="930">
                  <a:moveTo>
                    <a:pt x="5451" y="0"/>
                  </a:moveTo>
                  <a:lnTo>
                    <a:pt x="5451" y="0"/>
                  </a:lnTo>
                  <a:lnTo>
                    <a:pt x="5444" y="18"/>
                  </a:lnTo>
                  <a:lnTo>
                    <a:pt x="5423" y="63"/>
                  </a:lnTo>
                  <a:lnTo>
                    <a:pt x="5406" y="97"/>
                  </a:lnTo>
                  <a:lnTo>
                    <a:pt x="5386" y="134"/>
                  </a:lnTo>
                  <a:lnTo>
                    <a:pt x="5362" y="177"/>
                  </a:lnTo>
                  <a:lnTo>
                    <a:pt x="5334" y="224"/>
                  </a:lnTo>
                  <a:lnTo>
                    <a:pt x="5301" y="274"/>
                  </a:lnTo>
                  <a:lnTo>
                    <a:pt x="5265" y="326"/>
                  </a:lnTo>
                  <a:lnTo>
                    <a:pt x="5223" y="381"/>
                  </a:lnTo>
                  <a:lnTo>
                    <a:pt x="5179" y="436"/>
                  </a:lnTo>
                  <a:lnTo>
                    <a:pt x="5129" y="491"/>
                  </a:lnTo>
                  <a:lnTo>
                    <a:pt x="5102" y="518"/>
                  </a:lnTo>
                  <a:lnTo>
                    <a:pt x="5075" y="546"/>
                  </a:lnTo>
                  <a:lnTo>
                    <a:pt x="5046" y="573"/>
                  </a:lnTo>
                  <a:lnTo>
                    <a:pt x="5015" y="600"/>
                  </a:lnTo>
                  <a:lnTo>
                    <a:pt x="4983" y="628"/>
                  </a:lnTo>
                  <a:lnTo>
                    <a:pt x="4951" y="654"/>
                  </a:lnTo>
                  <a:lnTo>
                    <a:pt x="4918" y="678"/>
                  </a:lnTo>
                  <a:lnTo>
                    <a:pt x="4883" y="704"/>
                  </a:lnTo>
                  <a:lnTo>
                    <a:pt x="4847" y="726"/>
                  </a:lnTo>
                  <a:lnTo>
                    <a:pt x="4809" y="751"/>
                  </a:lnTo>
                  <a:lnTo>
                    <a:pt x="4771" y="772"/>
                  </a:lnTo>
                  <a:lnTo>
                    <a:pt x="4730" y="793"/>
                  </a:lnTo>
                  <a:lnTo>
                    <a:pt x="4689" y="814"/>
                  </a:lnTo>
                  <a:lnTo>
                    <a:pt x="4647" y="831"/>
                  </a:lnTo>
                  <a:lnTo>
                    <a:pt x="4603" y="849"/>
                  </a:lnTo>
                  <a:lnTo>
                    <a:pt x="4558" y="865"/>
                  </a:lnTo>
                  <a:lnTo>
                    <a:pt x="4512" y="880"/>
                  </a:lnTo>
                  <a:lnTo>
                    <a:pt x="4464" y="891"/>
                  </a:lnTo>
                  <a:lnTo>
                    <a:pt x="4415" y="902"/>
                  </a:lnTo>
                  <a:lnTo>
                    <a:pt x="4365" y="912"/>
                  </a:lnTo>
                  <a:lnTo>
                    <a:pt x="4312" y="920"/>
                  </a:lnTo>
                  <a:lnTo>
                    <a:pt x="4260" y="925"/>
                  </a:lnTo>
                  <a:lnTo>
                    <a:pt x="4206" y="928"/>
                  </a:lnTo>
                  <a:lnTo>
                    <a:pt x="4150" y="930"/>
                  </a:lnTo>
                  <a:lnTo>
                    <a:pt x="4092" y="930"/>
                  </a:lnTo>
                  <a:lnTo>
                    <a:pt x="4033" y="927"/>
                  </a:lnTo>
                  <a:lnTo>
                    <a:pt x="3974" y="920"/>
                  </a:lnTo>
                  <a:lnTo>
                    <a:pt x="3911" y="912"/>
                  </a:lnTo>
                  <a:lnTo>
                    <a:pt x="3849" y="902"/>
                  </a:lnTo>
                  <a:lnTo>
                    <a:pt x="3785" y="889"/>
                  </a:lnTo>
                  <a:lnTo>
                    <a:pt x="3718" y="873"/>
                  </a:lnTo>
                  <a:lnTo>
                    <a:pt x="3652" y="854"/>
                  </a:lnTo>
                  <a:lnTo>
                    <a:pt x="3582" y="833"/>
                  </a:lnTo>
                  <a:lnTo>
                    <a:pt x="3511" y="809"/>
                  </a:lnTo>
                  <a:lnTo>
                    <a:pt x="3440" y="780"/>
                  </a:lnTo>
                  <a:lnTo>
                    <a:pt x="3367" y="749"/>
                  </a:lnTo>
                  <a:lnTo>
                    <a:pt x="3292" y="715"/>
                  </a:lnTo>
                  <a:lnTo>
                    <a:pt x="3216" y="678"/>
                  </a:lnTo>
                  <a:lnTo>
                    <a:pt x="3216" y="678"/>
                  </a:lnTo>
                  <a:lnTo>
                    <a:pt x="3063" y="602"/>
                  </a:lnTo>
                  <a:lnTo>
                    <a:pt x="2917" y="531"/>
                  </a:lnTo>
                  <a:lnTo>
                    <a:pt x="2774" y="465"/>
                  </a:lnTo>
                  <a:lnTo>
                    <a:pt x="2638" y="403"/>
                  </a:lnTo>
                  <a:lnTo>
                    <a:pt x="2505" y="347"/>
                  </a:lnTo>
                  <a:lnTo>
                    <a:pt x="2377" y="295"/>
                  </a:lnTo>
                  <a:lnTo>
                    <a:pt x="2252" y="248"/>
                  </a:lnTo>
                  <a:lnTo>
                    <a:pt x="2133" y="206"/>
                  </a:lnTo>
                  <a:lnTo>
                    <a:pt x="2016" y="168"/>
                  </a:lnTo>
                  <a:lnTo>
                    <a:pt x="1903" y="135"/>
                  </a:lnTo>
                  <a:lnTo>
                    <a:pt x="1795" y="106"/>
                  </a:lnTo>
                  <a:lnTo>
                    <a:pt x="1688" y="81"/>
                  </a:lnTo>
                  <a:lnTo>
                    <a:pt x="1587" y="60"/>
                  </a:lnTo>
                  <a:lnTo>
                    <a:pt x="1487" y="43"/>
                  </a:lnTo>
                  <a:lnTo>
                    <a:pt x="1390" y="30"/>
                  </a:lnTo>
                  <a:lnTo>
                    <a:pt x="1295" y="22"/>
                  </a:lnTo>
                  <a:lnTo>
                    <a:pt x="1204" y="18"/>
                  </a:lnTo>
                  <a:lnTo>
                    <a:pt x="1115" y="16"/>
                  </a:lnTo>
                  <a:lnTo>
                    <a:pt x="1027" y="19"/>
                  </a:lnTo>
                  <a:lnTo>
                    <a:pt x="941" y="26"/>
                  </a:lnTo>
                  <a:lnTo>
                    <a:pt x="858" y="35"/>
                  </a:lnTo>
                  <a:lnTo>
                    <a:pt x="775" y="48"/>
                  </a:lnTo>
                  <a:lnTo>
                    <a:pt x="694" y="64"/>
                  </a:lnTo>
                  <a:lnTo>
                    <a:pt x="615" y="85"/>
                  </a:lnTo>
                  <a:lnTo>
                    <a:pt x="536" y="108"/>
                  </a:lnTo>
                  <a:lnTo>
                    <a:pt x="458" y="134"/>
                  </a:lnTo>
                  <a:lnTo>
                    <a:pt x="382" y="163"/>
                  </a:lnTo>
                  <a:lnTo>
                    <a:pt x="304" y="195"/>
                  </a:lnTo>
                  <a:lnTo>
                    <a:pt x="228" y="231"/>
                  </a:lnTo>
                  <a:lnTo>
                    <a:pt x="153" y="268"/>
                  </a:lnTo>
                  <a:lnTo>
                    <a:pt x="76" y="310"/>
                  </a:lnTo>
                  <a:lnTo>
                    <a:pt x="0" y="35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903207" name="Freeform 39"/>
            <p:cNvSpPr>
              <a:spLocks/>
            </p:cNvSpPr>
            <p:nvPr userDrawn="1"/>
          </p:nvSpPr>
          <p:spPr bwMode="auto">
            <a:xfrm>
              <a:off x="893" y="1169"/>
              <a:ext cx="5447" cy="482"/>
            </a:xfrm>
            <a:custGeom>
              <a:avLst/>
              <a:gdLst/>
              <a:ahLst/>
              <a:cxnLst>
                <a:cxn ang="0">
                  <a:pos x="5447" y="0"/>
                </a:cxn>
                <a:cxn ang="0">
                  <a:pos x="5419" y="64"/>
                </a:cxn>
                <a:cxn ang="0">
                  <a:pos x="5383" y="137"/>
                </a:cxn>
                <a:cxn ang="0">
                  <a:pos x="5332" y="227"/>
                </a:cxn>
                <a:cxn ang="0">
                  <a:pos x="5265" y="332"/>
                </a:cxn>
                <a:cxn ang="0">
                  <a:pos x="5180" y="444"/>
                </a:cxn>
                <a:cxn ang="0">
                  <a:pos x="5105" y="529"/>
                </a:cxn>
                <a:cxn ang="0">
                  <a:pos x="5048" y="586"/>
                </a:cxn>
                <a:cxn ang="0">
                  <a:pos x="4989" y="641"/>
                </a:cxn>
                <a:cxn ang="0">
                  <a:pos x="4923" y="692"/>
                </a:cxn>
                <a:cxn ang="0">
                  <a:pos x="4853" y="744"/>
                </a:cxn>
                <a:cxn ang="0">
                  <a:pos x="4778" y="791"/>
                </a:cxn>
                <a:cxn ang="0">
                  <a:pos x="4697" y="833"/>
                </a:cxn>
                <a:cxn ang="0">
                  <a:pos x="4611" y="870"/>
                </a:cxn>
                <a:cxn ang="0">
                  <a:pos x="4521" y="902"/>
                </a:cxn>
                <a:cxn ang="0">
                  <a:pos x="4424" y="928"/>
                </a:cxn>
                <a:cxn ang="0">
                  <a:pos x="4322" y="947"/>
                </a:cxn>
                <a:cxn ang="0">
                  <a:pos x="4214" y="959"/>
                </a:cxn>
                <a:cxn ang="0">
                  <a:pos x="4102" y="962"/>
                </a:cxn>
                <a:cxn ang="0">
                  <a:pos x="3982" y="956"/>
                </a:cxn>
                <a:cxn ang="0">
                  <a:pos x="3857" y="939"/>
                </a:cxn>
                <a:cxn ang="0">
                  <a:pos x="3727" y="914"/>
                </a:cxn>
                <a:cxn ang="0">
                  <a:pos x="3591" y="875"/>
                </a:cxn>
                <a:cxn ang="0">
                  <a:pos x="3448" y="825"/>
                </a:cxn>
                <a:cxn ang="0">
                  <a:pos x="3298" y="763"/>
                </a:cxn>
                <a:cxn ang="0">
                  <a:pos x="3221" y="726"/>
                </a:cxn>
                <a:cxn ang="0">
                  <a:pos x="2920" y="586"/>
                </a:cxn>
                <a:cxn ang="0">
                  <a:pos x="2640" y="463"/>
                </a:cxn>
                <a:cxn ang="0">
                  <a:pos x="2376" y="360"/>
                </a:cxn>
                <a:cxn ang="0">
                  <a:pos x="2131" y="276"/>
                </a:cxn>
                <a:cxn ang="0">
                  <a:pos x="1901" y="208"/>
                </a:cxn>
                <a:cxn ang="0">
                  <a:pos x="1686" y="158"/>
                </a:cxn>
                <a:cxn ang="0">
                  <a:pos x="1483" y="124"/>
                </a:cxn>
                <a:cxn ang="0">
                  <a:pos x="1291" y="108"/>
                </a:cxn>
                <a:cxn ang="0">
                  <a:pos x="1111" y="105"/>
                </a:cxn>
                <a:cxn ang="0">
                  <a:pos x="937" y="118"/>
                </a:cxn>
                <a:cxn ang="0">
                  <a:pos x="772" y="143"/>
                </a:cxn>
                <a:cxn ang="0">
                  <a:pos x="612" y="184"/>
                </a:cxn>
                <a:cxn ang="0">
                  <a:pos x="457" y="237"/>
                </a:cxn>
                <a:cxn ang="0">
                  <a:pos x="303" y="302"/>
                </a:cxn>
                <a:cxn ang="0">
                  <a:pos x="151" y="378"/>
                </a:cxn>
                <a:cxn ang="0">
                  <a:pos x="0" y="465"/>
                </a:cxn>
              </a:cxnLst>
              <a:rect l="0" t="0" r="r" b="b"/>
              <a:pathLst>
                <a:path w="5447" h="962">
                  <a:moveTo>
                    <a:pt x="5447" y="0"/>
                  </a:moveTo>
                  <a:lnTo>
                    <a:pt x="5447" y="0"/>
                  </a:lnTo>
                  <a:lnTo>
                    <a:pt x="5440" y="17"/>
                  </a:lnTo>
                  <a:lnTo>
                    <a:pt x="5419" y="64"/>
                  </a:lnTo>
                  <a:lnTo>
                    <a:pt x="5402" y="98"/>
                  </a:lnTo>
                  <a:lnTo>
                    <a:pt x="5383" y="137"/>
                  </a:lnTo>
                  <a:lnTo>
                    <a:pt x="5359" y="181"/>
                  </a:lnTo>
                  <a:lnTo>
                    <a:pt x="5332" y="227"/>
                  </a:lnTo>
                  <a:lnTo>
                    <a:pt x="5300" y="279"/>
                  </a:lnTo>
                  <a:lnTo>
                    <a:pt x="5265" y="332"/>
                  </a:lnTo>
                  <a:lnTo>
                    <a:pt x="5225" y="387"/>
                  </a:lnTo>
                  <a:lnTo>
                    <a:pt x="5180" y="444"/>
                  </a:lnTo>
                  <a:lnTo>
                    <a:pt x="5130" y="500"/>
                  </a:lnTo>
                  <a:lnTo>
                    <a:pt x="5105" y="529"/>
                  </a:lnTo>
                  <a:lnTo>
                    <a:pt x="5078" y="557"/>
                  </a:lnTo>
                  <a:lnTo>
                    <a:pt x="5048" y="586"/>
                  </a:lnTo>
                  <a:lnTo>
                    <a:pt x="5019" y="613"/>
                  </a:lnTo>
                  <a:lnTo>
                    <a:pt x="4989" y="641"/>
                  </a:lnTo>
                  <a:lnTo>
                    <a:pt x="4957" y="667"/>
                  </a:lnTo>
                  <a:lnTo>
                    <a:pt x="4923" y="692"/>
                  </a:lnTo>
                  <a:lnTo>
                    <a:pt x="4889" y="718"/>
                  </a:lnTo>
                  <a:lnTo>
                    <a:pt x="4853" y="744"/>
                  </a:lnTo>
                  <a:lnTo>
                    <a:pt x="4815" y="767"/>
                  </a:lnTo>
                  <a:lnTo>
                    <a:pt x="4778" y="791"/>
                  </a:lnTo>
                  <a:lnTo>
                    <a:pt x="4737" y="812"/>
                  </a:lnTo>
                  <a:lnTo>
                    <a:pt x="4697" y="833"/>
                  </a:lnTo>
                  <a:lnTo>
                    <a:pt x="4654" y="852"/>
                  </a:lnTo>
                  <a:lnTo>
                    <a:pt x="4611" y="870"/>
                  </a:lnTo>
                  <a:lnTo>
                    <a:pt x="4567" y="888"/>
                  </a:lnTo>
                  <a:lnTo>
                    <a:pt x="4521" y="902"/>
                  </a:lnTo>
                  <a:lnTo>
                    <a:pt x="4472" y="917"/>
                  </a:lnTo>
                  <a:lnTo>
                    <a:pt x="4424" y="928"/>
                  </a:lnTo>
                  <a:lnTo>
                    <a:pt x="4374" y="939"/>
                  </a:lnTo>
                  <a:lnTo>
                    <a:pt x="4322" y="947"/>
                  </a:lnTo>
                  <a:lnTo>
                    <a:pt x="4270" y="954"/>
                  </a:lnTo>
                  <a:lnTo>
                    <a:pt x="4214" y="959"/>
                  </a:lnTo>
                  <a:lnTo>
                    <a:pt x="4158" y="962"/>
                  </a:lnTo>
                  <a:lnTo>
                    <a:pt x="4102" y="962"/>
                  </a:lnTo>
                  <a:lnTo>
                    <a:pt x="4043" y="960"/>
                  </a:lnTo>
                  <a:lnTo>
                    <a:pt x="3982" y="956"/>
                  </a:lnTo>
                  <a:lnTo>
                    <a:pt x="3921" y="949"/>
                  </a:lnTo>
                  <a:lnTo>
                    <a:pt x="3857" y="939"/>
                  </a:lnTo>
                  <a:lnTo>
                    <a:pt x="3793" y="928"/>
                  </a:lnTo>
                  <a:lnTo>
                    <a:pt x="3727" y="914"/>
                  </a:lnTo>
                  <a:lnTo>
                    <a:pt x="3659" y="896"/>
                  </a:lnTo>
                  <a:lnTo>
                    <a:pt x="3591" y="875"/>
                  </a:lnTo>
                  <a:lnTo>
                    <a:pt x="3520" y="852"/>
                  </a:lnTo>
                  <a:lnTo>
                    <a:pt x="3448" y="825"/>
                  </a:lnTo>
                  <a:lnTo>
                    <a:pt x="3373" y="796"/>
                  </a:lnTo>
                  <a:lnTo>
                    <a:pt x="3298" y="763"/>
                  </a:lnTo>
                  <a:lnTo>
                    <a:pt x="3221" y="726"/>
                  </a:lnTo>
                  <a:lnTo>
                    <a:pt x="3221" y="726"/>
                  </a:lnTo>
                  <a:lnTo>
                    <a:pt x="3067" y="654"/>
                  </a:lnTo>
                  <a:lnTo>
                    <a:pt x="2920" y="586"/>
                  </a:lnTo>
                  <a:lnTo>
                    <a:pt x="2777" y="521"/>
                  </a:lnTo>
                  <a:lnTo>
                    <a:pt x="2640" y="463"/>
                  </a:lnTo>
                  <a:lnTo>
                    <a:pt x="2505" y="410"/>
                  </a:lnTo>
                  <a:lnTo>
                    <a:pt x="2376" y="360"/>
                  </a:lnTo>
                  <a:lnTo>
                    <a:pt x="2252" y="315"/>
                  </a:lnTo>
                  <a:lnTo>
                    <a:pt x="2131" y="276"/>
                  </a:lnTo>
                  <a:lnTo>
                    <a:pt x="2015" y="240"/>
                  </a:lnTo>
                  <a:lnTo>
                    <a:pt x="1901" y="208"/>
                  </a:lnTo>
                  <a:lnTo>
                    <a:pt x="1791" y="181"/>
                  </a:lnTo>
                  <a:lnTo>
                    <a:pt x="1686" y="158"/>
                  </a:lnTo>
                  <a:lnTo>
                    <a:pt x="1583" y="140"/>
                  </a:lnTo>
                  <a:lnTo>
                    <a:pt x="1483" y="124"/>
                  </a:lnTo>
                  <a:lnTo>
                    <a:pt x="1386" y="114"/>
                  </a:lnTo>
                  <a:lnTo>
                    <a:pt x="1291" y="108"/>
                  </a:lnTo>
                  <a:lnTo>
                    <a:pt x="1200" y="105"/>
                  </a:lnTo>
                  <a:lnTo>
                    <a:pt x="1111" y="105"/>
                  </a:lnTo>
                  <a:lnTo>
                    <a:pt x="1023" y="109"/>
                  </a:lnTo>
                  <a:lnTo>
                    <a:pt x="937" y="118"/>
                  </a:lnTo>
                  <a:lnTo>
                    <a:pt x="854" y="129"/>
                  </a:lnTo>
                  <a:lnTo>
                    <a:pt x="772" y="143"/>
                  </a:lnTo>
                  <a:lnTo>
                    <a:pt x="692" y="163"/>
                  </a:lnTo>
                  <a:lnTo>
                    <a:pt x="612" y="184"/>
                  </a:lnTo>
                  <a:lnTo>
                    <a:pt x="533" y="208"/>
                  </a:lnTo>
                  <a:lnTo>
                    <a:pt x="457" y="237"/>
                  </a:lnTo>
                  <a:lnTo>
                    <a:pt x="379" y="268"/>
                  </a:lnTo>
                  <a:lnTo>
                    <a:pt x="303" y="302"/>
                  </a:lnTo>
                  <a:lnTo>
                    <a:pt x="228" y="339"/>
                  </a:lnTo>
                  <a:lnTo>
                    <a:pt x="151" y="378"/>
                  </a:lnTo>
                  <a:lnTo>
                    <a:pt x="76" y="419"/>
                  </a:lnTo>
                  <a:lnTo>
                    <a:pt x="0" y="465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903208" name="Freeform 40"/>
            <p:cNvSpPr>
              <a:spLocks/>
            </p:cNvSpPr>
            <p:nvPr userDrawn="1"/>
          </p:nvSpPr>
          <p:spPr bwMode="auto">
            <a:xfrm>
              <a:off x="925" y="1141"/>
              <a:ext cx="5439" cy="497"/>
            </a:xfrm>
            <a:custGeom>
              <a:avLst/>
              <a:gdLst/>
              <a:ahLst/>
              <a:cxnLst>
                <a:cxn ang="0">
                  <a:pos x="5439" y="0"/>
                </a:cxn>
                <a:cxn ang="0">
                  <a:pos x="5412" y="65"/>
                </a:cxn>
                <a:cxn ang="0">
                  <a:pos x="5377" y="137"/>
                </a:cxn>
                <a:cxn ang="0">
                  <a:pos x="5327" y="231"/>
                </a:cxn>
                <a:cxn ang="0">
                  <a:pos x="5261" y="336"/>
                </a:cxn>
                <a:cxn ang="0">
                  <a:pos x="5179" y="451"/>
                </a:cxn>
                <a:cxn ang="0">
                  <a:pos x="5104" y="538"/>
                </a:cxn>
                <a:cxn ang="0">
                  <a:pos x="5050" y="596"/>
                </a:cxn>
                <a:cxn ang="0">
                  <a:pos x="4990" y="652"/>
                </a:cxn>
                <a:cxn ang="0">
                  <a:pos x="4925" y="706"/>
                </a:cxn>
                <a:cxn ang="0">
                  <a:pos x="4855" y="759"/>
                </a:cxn>
                <a:cxn ang="0">
                  <a:pos x="4780" y="808"/>
                </a:cxn>
                <a:cxn ang="0">
                  <a:pos x="4701" y="851"/>
                </a:cxn>
                <a:cxn ang="0">
                  <a:pos x="4617" y="891"/>
                </a:cxn>
                <a:cxn ang="0">
                  <a:pos x="4526" y="925"/>
                </a:cxn>
                <a:cxn ang="0">
                  <a:pos x="4429" y="953"/>
                </a:cxn>
                <a:cxn ang="0">
                  <a:pos x="4328" y="975"/>
                </a:cxn>
                <a:cxn ang="0">
                  <a:pos x="4221" y="988"/>
                </a:cxn>
                <a:cxn ang="0">
                  <a:pos x="4108" y="993"/>
                </a:cxn>
                <a:cxn ang="0">
                  <a:pos x="3989" y="990"/>
                </a:cxn>
                <a:cxn ang="0">
                  <a:pos x="3864" y="975"/>
                </a:cxn>
                <a:cxn ang="0">
                  <a:pos x="3732" y="951"/>
                </a:cxn>
                <a:cxn ang="0">
                  <a:pos x="3595" y="917"/>
                </a:cxn>
                <a:cxn ang="0">
                  <a:pos x="3452" y="869"/>
                </a:cxn>
                <a:cxn ang="0">
                  <a:pos x="3302" y="809"/>
                </a:cxn>
                <a:cxn ang="0">
                  <a:pos x="3224" y="775"/>
                </a:cxn>
                <a:cxn ang="0">
                  <a:pos x="2921" y="638"/>
                </a:cxn>
                <a:cxn ang="0">
                  <a:pos x="2638" y="522"/>
                </a:cxn>
                <a:cxn ang="0">
                  <a:pos x="2374" y="423"/>
                </a:cxn>
                <a:cxn ang="0">
                  <a:pos x="2127" y="342"/>
                </a:cxn>
                <a:cxn ang="0">
                  <a:pos x="1897" y="281"/>
                </a:cxn>
                <a:cxn ang="0">
                  <a:pos x="1680" y="234"/>
                </a:cxn>
                <a:cxn ang="0">
                  <a:pos x="1477" y="205"/>
                </a:cxn>
                <a:cxn ang="0">
                  <a:pos x="1286" y="191"/>
                </a:cxn>
                <a:cxn ang="0">
                  <a:pos x="1104" y="192"/>
                </a:cxn>
                <a:cxn ang="0">
                  <a:pos x="932" y="208"/>
                </a:cxn>
                <a:cxn ang="0">
                  <a:pos x="766" y="239"/>
                </a:cxn>
                <a:cxn ang="0">
                  <a:pos x="607" y="283"/>
                </a:cxn>
                <a:cxn ang="0">
                  <a:pos x="453" y="338"/>
                </a:cxn>
                <a:cxn ang="0">
                  <a:pos x="300" y="407"/>
                </a:cxn>
                <a:cxn ang="0">
                  <a:pos x="150" y="486"/>
                </a:cxn>
                <a:cxn ang="0">
                  <a:pos x="0" y="578"/>
                </a:cxn>
              </a:cxnLst>
              <a:rect l="0" t="0" r="r" b="b"/>
              <a:pathLst>
                <a:path w="5439" h="993">
                  <a:moveTo>
                    <a:pt x="5439" y="0"/>
                  </a:moveTo>
                  <a:lnTo>
                    <a:pt x="5439" y="0"/>
                  </a:lnTo>
                  <a:lnTo>
                    <a:pt x="5432" y="18"/>
                  </a:lnTo>
                  <a:lnTo>
                    <a:pt x="5412" y="65"/>
                  </a:lnTo>
                  <a:lnTo>
                    <a:pt x="5397" y="99"/>
                  </a:lnTo>
                  <a:lnTo>
                    <a:pt x="5377" y="137"/>
                  </a:lnTo>
                  <a:lnTo>
                    <a:pt x="5354" y="183"/>
                  </a:lnTo>
                  <a:lnTo>
                    <a:pt x="5327" y="231"/>
                  </a:lnTo>
                  <a:lnTo>
                    <a:pt x="5297" y="283"/>
                  </a:lnTo>
                  <a:lnTo>
                    <a:pt x="5261" y="336"/>
                  </a:lnTo>
                  <a:lnTo>
                    <a:pt x="5222" y="393"/>
                  </a:lnTo>
                  <a:lnTo>
                    <a:pt x="5179" y="451"/>
                  </a:lnTo>
                  <a:lnTo>
                    <a:pt x="5130" y="509"/>
                  </a:lnTo>
                  <a:lnTo>
                    <a:pt x="5104" y="538"/>
                  </a:lnTo>
                  <a:lnTo>
                    <a:pt x="5078" y="567"/>
                  </a:lnTo>
                  <a:lnTo>
                    <a:pt x="5050" y="596"/>
                  </a:lnTo>
                  <a:lnTo>
                    <a:pt x="5021" y="623"/>
                  </a:lnTo>
                  <a:lnTo>
                    <a:pt x="4990" y="652"/>
                  </a:lnTo>
                  <a:lnTo>
                    <a:pt x="4958" y="680"/>
                  </a:lnTo>
                  <a:lnTo>
                    <a:pt x="4925" y="706"/>
                  </a:lnTo>
                  <a:lnTo>
                    <a:pt x="4891" y="733"/>
                  </a:lnTo>
                  <a:lnTo>
                    <a:pt x="4855" y="759"/>
                  </a:lnTo>
                  <a:lnTo>
                    <a:pt x="4819" y="783"/>
                  </a:lnTo>
                  <a:lnTo>
                    <a:pt x="4780" y="808"/>
                  </a:lnTo>
                  <a:lnTo>
                    <a:pt x="4742" y="830"/>
                  </a:lnTo>
                  <a:lnTo>
                    <a:pt x="4701" y="851"/>
                  </a:lnTo>
                  <a:lnTo>
                    <a:pt x="4660" y="872"/>
                  </a:lnTo>
                  <a:lnTo>
                    <a:pt x="4617" y="891"/>
                  </a:lnTo>
                  <a:lnTo>
                    <a:pt x="4572" y="909"/>
                  </a:lnTo>
                  <a:lnTo>
                    <a:pt x="4526" y="925"/>
                  </a:lnTo>
                  <a:lnTo>
                    <a:pt x="4479" y="940"/>
                  </a:lnTo>
                  <a:lnTo>
                    <a:pt x="4429" y="953"/>
                  </a:lnTo>
                  <a:lnTo>
                    <a:pt x="4379" y="966"/>
                  </a:lnTo>
                  <a:lnTo>
                    <a:pt x="4328" y="975"/>
                  </a:lnTo>
                  <a:lnTo>
                    <a:pt x="4275" y="982"/>
                  </a:lnTo>
                  <a:lnTo>
                    <a:pt x="4221" y="988"/>
                  </a:lnTo>
                  <a:lnTo>
                    <a:pt x="4165" y="992"/>
                  </a:lnTo>
                  <a:lnTo>
                    <a:pt x="4108" y="993"/>
                  </a:lnTo>
                  <a:lnTo>
                    <a:pt x="4049" y="993"/>
                  </a:lnTo>
                  <a:lnTo>
                    <a:pt x="3989" y="990"/>
                  </a:lnTo>
                  <a:lnTo>
                    <a:pt x="3927" y="984"/>
                  </a:lnTo>
                  <a:lnTo>
                    <a:pt x="3864" y="975"/>
                  </a:lnTo>
                  <a:lnTo>
                    <a:pt x="3799" y="966"/>
                  </a:lnTo>
                  <a:lnTo>
                    <a:pt x="3732" y="951"/>
                  </a:lnTo>
                  <a:lnTo>
                    <a:pt x="3666" y="935"/>
                  </a:lnTo>
                  <a:lnTo>
                    <a:pt x="3595" y="917"/>
                  </a:lnTo>
                  <a:lnTo>
                    <a:pt x="3524" y="895"/>
                  </a:lnTo>
                  <a:lnTo>
                    <a:pt x="3452" y="869"/>
                  </a:lnTo>
                  <a:lnTo>
                    <a:pt x="3377" y="841"/>
                  </a:lnTo>
                  <a:lnTo>
                    <a:pt x="3302" y="809"/>
                  </a:lnTo>
                  <a:lnTo>
                    <a:pt x="3224" y="775"/>
                  </a:lnTo>
                  <a:lnTo>
                    <a:pt x="3224" y="775"/>
                  </a:lnTo>
                  <a:lnTo>
                    <a:pt x="3070" y="704"/>
                  </a:lnTo>
                  <a:lnTo>
                    <a:pt x="2921" y="638"/>
                  </a:lnTo>
                  <a:lnTo>
                    <a:pt x="2777" y="578"/>
                  </a:lnTo>
                  <a:lnTo>
                    <a:pt x="2638" y="522"/>
                  </a:lnTo>
                  <a:lnTo>
                    <a:pt x="2503" y="470"/>
                  </a:lnTo>
                  <a:lnTo>
                    <a:pt x="2374" y="423"/>
                  </a:lnTo>
                  <a:lnTo>
                    <a:pt x="2249" y="381"/>
                  </a:lnTo>
                  <a:lnTo>
                    <a:pt x="2127" y="342"/>
                  </a:lnTo>
                  <a:lnTo>
                    <a:pt x="2010" y="310"/>
                  </a:lnTo>
                  <a:lnTo>
                    <a:pt x="1897" y="281"/>
                  </a:lnTo>
                  <a:lnTo>
                    <a:pt x="1787" y="255"/>
                  </a:lnTo>
                  <a:lnTo>
                    <a:pt x="1680" y="234"/>
                  </a:lnTo>
                  <a:lnTo>
                    <a:pt x="1577" y="218"/>
                  </a:lnTo>
                  <a:lnTo>
                    <a:pt x="1477" y="205"/>
                  </a:lnTo>
                  <a:lnTo>
                    <a:pt x="1380" y="197"/>
                  </a:lnTo>
                  <a:lnTo>
                    <a:pt x="1286" y="191"/>
                  </a:lnTo>
                  <a:lnTo>
                    <a:pt x="1194" y="191"/>
                  </a:lnTo>
                  <a:lnTo>
                    <a:pt x="1104" y="192"/>
                  </a:lnTo>
                  <a:lnTo>
                    <a:pt x="1018" y="199"/>
                  </a:lnTo>
                  <a:lnTo>
                    <a:pt x="932" y="208"/>
                  </a:lnTo>
                  <a:lnTo>
                    <a:pt x="848" y="221"/>
                  </a:lnTo>
                  <a:lnTo>
                    <a:pt x="766" y="239"/>
                  </a:lnTo>
                  <a:lnTo>
                    <a:pt x="686" y="259"/>
                  </a:lnTo>
                  <a:lnTo>
                    <a:pt x="607" y="283"/>
                  </a:lnTo>
                  <a:lnTo>
                    <a:pt x="529" y="309"/>
                  </a:lnTo>
                  <a:lnTo>
                    <a:pt x="453" y="338"/>
                  </a:lnTo>
                  <a:lnTo>
                    <a:pt x="376" y="372"/>
                  </a:lnTo>
                  <a:lnTo>
                    <a:pt x="300" y="407"/>
                  </a:lnTo>
                  <a:lnTo>
                    <a:pt x="225" y="446"/>
                  </a:lnTo>
                  <a:lnTo>
                    <a:pt x="150" y="486"/>
                  </a:lnTo>
                  <a:lnTo>
                    <a:pt x="75" y="531"/>
                  </a:lnTo>
                  <a:lnTo>
                    <a:pt x="0" y="57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903209" name="Freeform 41"/>
            <p:cNvSpPr>
              <a:spLocks/>
            </p:cNvSpPr>
            <p:nvPr userDrawn="1"/>
          </p:nvSpPr>
          <p:spPr bwMode="auto">
            <a:xfrm>
              <a:off x="958" y="1112"/>
              <a:ext cx="5429" cy="513"/>
            </a:xfrm>
            <a:custGeom>
              <a:avLst/>
              <a:gdLst/>
              <a:ahLst/>
              <a:cxnLst>
                <a:cxn ang="0">
                  <a:pos x="5429" y="0"/>
                </a:cxn>
                <a:cxn ang="0">
                  <a:pos x="5403" y="66"/>
                </a:cxn>
                <a:cxn ang="0">
                  <a:pos x="5369" y="141"/>
                </a:cxn>
                <a:cxn ang="0">
                  <a:pos x="5321" y="234"/>
                </a:cxn>
                <a:cxn ang="0">
                  <a:pos x="5257" y="342"/>
                </a:cxn>
                <a:cxn ang="0">
                  <a:pos x="5176" y="459"/>
                </a:cxn>
                <a:cxn ang="0">
                  <a:pos x="5103" y="547"/>
                </a:cxn>
                <a:cxn ang="0">
                  <a:pos x="5049" y="607"/>
                </a:cxn>
                <a:cxn ang="0">
                  <a:pos x="4990" y="665"/>
                </a:cxn>
                <a:cxn ang="0">
                  <a:pos x="4927" y="720"/>
                </a:cxn>
                <a:cxn ang="0">
                  <a:pos x="4857" y="775"/>
                </a:cxn>
                <a:cxn ang="0">
                  <a:pos x="4784" y="825"/>
                </a:cxn>
                <a:cxn ang="0">
                  <a:pos x="4704" y="870"/>
                </a:cxn>
                <a:cxn ang="0">
                  <a:pos x="4620" y="912"/>
                </a:cxn>
                <a:cxn ang="0">
                  <a:pos x="4531" y="949"/>
                </a:cxn>
                <a:cxn ang="0">
                  <a:pos x="4435" y="979"/>
                </a:cxn>
                <a:cxn ang="0">
                  <a:pos x="4334" y="1003"/>
                </a:cxn>
                <a:cxn ang="0">
                  <a:pos x="4227" y="1017"/>
                </a:cxn>
                <a:cxn ang="0">
                  <a:pos x="4114" y="1025"/>
                </a:cxn>
                <a:cxn ang="0">
                  <a:pos x="3995" y="1024"/>
                </a:cxn>
                <a:cxn ang="0">
                  <a:pos x="3870" y="1012"/>
                </a:cxn>
                <a:cxn ang="0">
                  <a:pos x="3738" y="991"/>
                </a:cxn>
                <a:cxn ang="0">
                  <a:pos x="3601" y="959"/>
                </a:cxn>
                <a:cxn ang="0">
                  <a:pos x="3456" y="914"/>
                </a:cxn>
                <a:cxn ang="0">
                  <a:pos x="3305" y="857"/>
                </a:cxn>
                <a:cxn ang="0">
                  <a:pos x="3227" y="824"/>
                </a:cxn>
                <a:cxn ang="0">
                  <a:pos x="2922" y="693"/>
                </a:cxn>
                <a:cxn ang="0">
                  <a:pos x="2637" y="581"/>
                </a:cxn>
                <a:cxn ang="0">
                  <a:pos x="2372" y="488"/>
                </a:cxn>
                <a:cxn ang="0">
                  <a:pos x="2123" y="412"/>
                </a:cxn>
                <a:cxn ang="0">
                  <a:pos x="1891" y="354"/>
                </a:cxn>
                <a:cxn ang="0">
                  <a:pos x="1675" y="313"/>
                </a:cxn>
                <a:cxn ang="0">
                  <a:pos x="1472" y="287"/>
                </a:cxn>
                <a:cxn ang="0">
                  <a:pos x="1281" y="278"/>
                </a:cxn>
                <a:cxn ang="0">
                  <a:pos x="1099" y="283"/>
                </a:cxn>
                <a:cxn ang="0">
                  <a:pos x="926" y="302"/>
                </a:cxn>
                <a:cxn ang="0">
                  <a:pos x="761" y="336"/>
                </a:cxn>
                <a:cxn ang="0">
                  <a:pos x="603" y="383"/>
                </a:cxn>
                <a:cxn ang="0">
                  <a:pos x="449" y="441"/>
                </a:cxn>
                <a:cxn ang="0">
                  <a:pos x="298" y="514"/>
                </a:cxn>
                <a:cxn ang="0">
                  <a:pos x="149" y="596"/>
                </a:cxn>
                <a:cxn ang="0">
                  <a:pos x="0" y="691"/>
                </a:cxn>
              </a:cxnLst>
              <a:rect l="0" t="0" r="r" b="b"/>
              <a:pathLst>
                <a:path w="5429" h="1025">
                  <a:moveTo>
                    <a:pt x="5429" y="0"/>
                  </a:moveTo>
                  <a:lnTo>
                    <a:pt x="5429" y="0"/>
                  </a:lnTo>
                  <a:lnTo>
                    <a:pt x="5422" y="18"/>
                  </a:lnTo>
                  <a:lnTo>
                    <a:pt x="5403" y="66"/>
                  </a:lnTo>
                  <a:lnTo>
                    <a:pt x="5389" y="100"/>
                  </a:lnTo>
                  <a:lnTo>
                    <a:pt x="5369" y="141"/>
                  </a:lnTo>
                  <a:lnTo>
                    <a:pt x="5347" y="186"/>
                  </a:lnTo>
                  <a:lnTo>
                    <a:pt x="5321" y="234"/>
                  </a:lnTo>
                  <a:lnTo>
                    <a:pt x="5292" y="287"/>
                  </a:lnTo>
                  <a:lnTo>
                    <a:pt x="5257" y="342"/>
                  </a:lnTo>
                  <a:lnTo>
                    <a:pt x="5218" y="399"/>
                  </a:lnTo>
                  <a:lnTo>
                    <a:pt x="5176" y="459"/>
                  </a:lnTo>
                  <a:lnTo>
                    <a:pt x="5129" y="518"/>
                  </a:lnTo>
                  <a:lnTo>
                    <a:pt x="5103" y="547"/>
                  </a:lnTo>
                  <a:lnTo>
                    <a:pt x="5076" y="576"/>
                  </a:lnTo>
                  <a:lnTo>
                    <a:pt x="5049" y="607"/>
                  </a:lnTo>
                  <a:lnTo>
                    <a:pt x="5021" y="636"/>
                  </a:lnTo>
                  <a:lnTo>
                    <a:pt x="4990" y="665"/>
                  </a:lnTo>
                  <a:lnTo>
                    <a:pt x="4958" y="693"/>
                  </a:lnTo>
                  <a:lnTo>
                    <a:pt x="4927" y="720"/>
                  </a:lnTo>
                  <a:lnTo>
                    <a:pt x="4893" y="748"/>
                  </a:lnTo>
                  <a:lnTo>
                    <a:pt x="4857" y="775"/>
                  </a:lnTo>
                  <a:lnTo>
                    <a:pt x="4821" y="799"/>
                  </a:lnTo>
                  <a:lnTo>
                    <a:pt x="4784" y="825"/>
                  </a:lnTo>
                  <a:lnTo>
                    <a:pt x="4745" y="848"/>
                  </a:lnTo>
                  <a:lnTo>
                    <a:pt x="4704" y="870"/>
                  </a:lnTo>
                  <a:lnTo>
                    <a:pt x="4663" y="893"/>
                  </a:lnTo>
                  <a:lnTo>
                    <a:pt x="4620" y="912"/>
                  </a:lnTo>
                  <a:lnTo>
                    <a:pt x="4577" y="932"/>
                  </a:lnTo>
                  <a:lnTo>
                    <a:pt x="4531" y="949"/>
                  </a:lnTo>
                  <a:lnTo>
                    <a:pt x="4484" y="964"/>
                  </a:lnTo>
                  <a:lnTo>
                    <a:pt x="4435" y="979"/>
                  </a:lnTo>
                  <a:lnTo>
                    <a:pt x="4385" y="991"/>
                  </a:lnTo>
                  <a:lnTo>
                    <a:pt x="4334" y="1003"/>
                  </a:lnTo>
                  <a:lnTo>
                    <a:pt x="4281" y="1011"/>
                  </a:lnTo>
                  <a:lnTo>
                    <a:pt x="4227" y="1017"/>
                  </a:lnTo>
                  <a:lnTo>
                    <a:pt x="4171" y="1022"/>
                  </a:lnTo>
                  <a:lnTo>
                    <a:pt x="4114" y="1025"/>
                  </a:lnTo>
                  <a:lnTo>
                    <a:pt x="4055" y="1025"/>
                  </a:lnTo>
                  <a:lnTo>
                    <a:pt x="3995" y="1024"/>
                  </a:lnTo>
                  <a:lnTo>
                    <a:pt x="3932" y="1021"/>
                  </a:lnTo>
                  <a:lnTo>
                    <a:pt x="3870" y="1012"/>
                  </a:lnTo>
                  <a:lnTo>
                    <a:pt x="3805" y="1004"/>
                  </a:lnTo>
                  <a:lnTo>
                    <a:pt x="3738" y="991"/>
                  </a:lnTo>
                  <a:lnTo>
                    <a:pt x="3670" y="977"/>
                  </a:lnTo>
                  <a:lnTo>
                    <a:pt x="3601" y="959"/>
                  </a:lnTo>
                  <a:lnTo>
                    <a:pt x="3528" y="938"/>
                  </a:lnTo>
                  <a:lnTo>
                    <a:pt x="3456" y="914"/>
                  </a:lnTo>
                  <a:lnTo>
                    <a:pt x="3381" y="888"/>
                  </a:lnTo>
                  <a:lnTo>
                    <a:pt x="3305" y="857"/>
                  </a:lnTo>
                  <a:lnTo>
                    <a:pt x="3227" y="824"/>
                  </a:lnTo>
                  <a:lnTo>
                    <a:pt x="3227" y="824"/>
                  </a:lnTo>
                  <a:lnTo>
                    <a:pt x="3072" y="756"/>
                  </a:lnTo>
                  <a:lnTo>
                    <a:pt x="2922" y="693"/>
                  </a:lnTo>
                  <a:lnTo>
                    <a:pt x="2777" y="635"/>
                  </a:lnTo>
                  <a:lnTo>
                    <a:pt x="2637" y="581"/>
                  </a:lnTo>
                  <a:lnTo>
                    <a:pt x="2502" y="533"/>
                  </a:lnTo>
                  <a:lnTo>
                    <a:pt x="2372" y="488"/>
                  </a:lnTo>
                  <a:lnTo>
                    <a:pt x="2245" y="447"/>
                  </a:lnTo>
                  <a:lnTo>
                    <a:pt x="2123" y="412"/>
                  </a:lnTo>
                  <a:lnTo>
                    <a:pt x="2005" y="381"/>
                  </a:lnTo>
                  <a:lnTo>
                    <a:pt x="1891" y="354"/>
                  </a:lnTo>
                  <a:lnTo>
                    <a:pt x="1782" y="331"/>
                  </a:lnTo>
                  <a:lnTo>
                    <a:pt x="1675" y="313"/>
                  </a:lnTo>
                  <a:lnTo>
                    <a:pt x="1572" y="297"/>
                  </a:lnTo>
                  <a:lnTo>
                    <a:pt x="1472" y="287"/>
                  </a:lnTo>
                  <a:lnTo>
                    <a:pt x="1375" y="279"/>
                  </a:lnTo>
                  <a:lnTo>
                    <a:pt x="1281" y="278"/>
                  </a:lnTo>
                  <a:lnTo>
                    <a:pt x="1187" y="278"/>
                  </a:lnTo>
                  <a:lnTo>
                    <a:pt x="1099" y="283"/>
                  </a:lnTo>
                  <a:lnTo>
                    <a:pt x="1011" y="291"/>
                  </a:lnTo>
                  <a:lnTo>
                    <a:pt x="926" y="302"/>
                  </a:lnTo>
                  <a:lnTo>
                    <a:pt x="843" y="317"/>
                  </a:lnTo>
                  <a:lnTo>
                    <a:pt x="761" y="336"/>
                  </a:lnTo>
                  <a:lnTo>
                    <a:pt x="682" y="357"/>
                  </a:lnTo>
                  <a:lnTo>
                    <a:pt x="603" y="383"/>
                  </a:lnTo>
                  <a:lnTo>
                    <a:pt x="525" y="410"/>
                  </a:lnTo>
                  <a:lnTo>
                    <a:pt x="449" y="441"/>
                  </a:lnTo>
                  <a:lnTo>
                    <a:pt x="372" y="476"/>
                  </a:lnTo>
                  <a:lnTo>
                    <a:pt x="298" y="514"/>
                  </a:lnTo>
                  <a:lnTo>
                    <a:pt x="224" y="554"/>
                  </a:lnTo>
                  <a:lnTo>
                    <a:pt x="149" y="596"/>
                  </a:lnTo>
                  <a:lnTo>
                    <a:pt x="75" y="643"/>
                  </a:lnTo>
                  <a:lnTo>
                    <a:pt x="0" y="691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903210" name="Freeform 42"/>
            <p:cNvSpPr>
              <a:spLocks/>
            </p:cNvSpPr>
            <p:nvPr userDrawn="1"/>
          </p:nvSpPr>
          <p:spPr bwMode="auto">
            <a:xfrm>
              <a:off x="993" y="1083"/>
              <a:ext cx="5418" cy="530"/>
            </a:xfrm>
            <a:custGeom>
              <a:avLst/>
              <a:gdLst/>
              <a:ahLst/>
              <a:cxnLst>
                <a:cxn ang="0">
                  <a:pos x="5418" y="0"/>
                </a:cxn>
                <a:cxn ang="0">
                  <a:pos x="5393" y="68"/>
                </a:cxn>
                <a:cxn ang="0">
                  <a:pos x="5361" y="142"/>
                </a:cxn>
                <a:cxn ang="0">
                  <a:pos x="5314" y="237"/>
                </a:cxn>
                <a:cxn ang="0">
                  <a:pos x="5251" y="347"/>
                </a:cxn>
                <a:cxn ang="0">
                  <a:pos x="5171" y="467"/>
                </a:cxn>
                <a:cxn ang="0">
                  <a:pos x="5100" y="557"/>
                </a:cxn>
                <a:cxn ang="0">
                  <a:pos x="5047" y="618"/>
                </a:cxn>
                <a:cxn ang="0">
                  <a:pos x="4989" y="676"/>
                </a:cxn>
                <a:cxn ang="0">
                  <a:pos x="4926" y="735"/>
                </a:cxn>
                <a:cxn ang="0">
                  <a:pos x="4858" y="789"/>
                </a:cxn>
                <a:cxn ang="0">
                  <a:pos x="4785" y="843"/>
                </a:cxn>
                <a:cxn ang="0">
                  <a:pos x="4707" y="890"/>
                </a:cxn>
                <a:cxn ang="0">
                  <a:pos x="4622" y="933"/>
                </a:cxn>
                <a:cxn ang="0">
                  <a:pos x="4533" y="972"/>
                </a:cxn>
                <a:cxn ang="0">
                  <a:pos x="4437" y="1004"/>
                </a:cxn>
                <a:cxn ang="0">
                  <a:pos x="4338" y="1030"/>
                </a:cxn>
                <a:cxn ang="0">
                  <a:pos x="4231" y="1048"/>
                </a:cxn>
                <a:cxn ang="0">
                  <a:pos x="4118" y="1058"/>
                </a:cxn>
                <a:cxn ang="0">
                  <a:pos x="3999" y="1059"/>
                </a:cxn>
                <a:cxn ang="0">
                  <a:pos x="3874" y="1049"/>
                </a:cxn>
                <a:cxn ang="0">
                  <a:pos x="3742" y="1032"/>
                </a:cxn>
                <a:cxn ang="0">
                  <a:pos x="3603" y="1001"/>
                </a:cxn>
                <a:cxn ang="0">
                  <a:pos x="3459" y="959"/>
                </a:cxn>
                <a:cxn ang="0">
                  <a:pos x="3306" y="906"/>
                </a:cxn>
                <a:cxn ang="0">
                  <a:pos x="3228" y="873"/>
                </a:cxn>
                <a:cxn ang="0">
                  <a:pos x="2920" y="748"/>
                </a:cxn>
                <a:cxn ang="0">
                  <a:pos x="2634" y="641"/>
                </a:cxn>
                <a:cxn ang="0">
                  <a:pos x="2367" y="552"/>
                </a:cxn>
                <a:cxn ang="0">
                  <a:pos x="2119" y="483"/>
                </a:cxn>
                <a:cxn ang="0">
                  <a:pos x="1886" y="428"/>
                </a:cxn>
                <a:cxn ang="0">
                  <a:pos x="1669" y="391"/>
                </a:cxn>
                <a:cxn ang="0">
                  <a:pos x="1465" y="370"/>
                </a:cxn>
                <a:cxn ang="0">
                  <a:pos x="1273" y="363"/>
                </a:cxn>
                <a:cxn ang="0">
                  <a:pos x="1091" y="371"/>
                </a:cxn>
                <a:cxn ang="0">
                  <a:pos x="919" y="396"/>
                </a:cxn>
                <a:cxn ang="0">
                  <a:pos x="755" y="433"/>
                </a:cxn>
                <a:cxn ang="0">
                  <a:pos x="597" y="483"/>
                </a:cxn>
                <a:cxn ang="0">
                  <a:pos x="444" y="546"/>
                </a:cxn>
                <a:cxn ang="0">
                  <a:pos x="294" y="620"/>
                </a:cxn>
                <a:cxn ang="0">
                  <a:pos x="147" y="707"/>
                </a:cxn>
                <a:cxn ang="0">
                  <a:pos x="0" y="806"/>
                </a:cxn>
              </a:cxnLst>
              <a:rect l="0" t="0" r="r" b="b"/>
              <a:pathLst>
                <a:path w="5418" h="1059">
                  <a:moveTo>
                    <a:pt x="5418" y="0"/>
                  </a:moveTo>
                  <a:lnTo>
                    <a:pt x="5418" y="0"/>
                  </a:lnTo>
                  <a:lnTo>
                    <a:pt x="5411" y="18"/>
                  </a:lnTo>
                  <a:lnTo>
                    <a:pt x="5393" y="68"/>
                  </a:lnTo>
                  <a:lnTo>
                    <a:pt x="5377" y="102"/>
                  </a:lnTo>
                  <a:lnTo>
                    <a:pt x="5361" y="142"/>
                  </a:lnTo>
                  <a:lnTo>
                    <a:pt x="5339" y="189"/>
                  </a:lnTo>
                  <a:lnTo>
                    <a:pt x="5314" y="237"/>
                  </a:lnTo>
                  <a:lnTo>
                    <a:pt x="5284" y="292"/>
                  </a:lnTo>
                  <a:lnTo>
                    <a:pt x="5251" y="347"/>
                  </a:lnTo>
                  <a:lnTo>
                    <a:pt x="5214" y="407"/>
                  </a:lnTo>
                  <a:lnTo>
                    <a:pt x="5171" y="467"/>
                  </a:lnTo>
                  <a:lnTo>
                    <a:pt x="5125" y="526"/>
                  </a:lnTo>
                  <a:lnTo>
                    <a:pt x="5100" y="557"/>
                  </a:lnTo>
                  <a:lnTo>
                    <a:pt x="5073" y="588"/>
                  </a:lnTo>
                  <a:lnTo>
                    <a:pt x="5047" y="618"/>
                  </a:lnTo>
                  <a:lnTo>
                    <a:pt x="5018" y="647"/>
                  </a:lnTo>
                  <a:lnTo>
                    <a:pt x="4989" y="676"/>
                  </a:lnTo>
                  <a:lnTo>
                    <a:pt x="4958" y="706"/>
                  </a:lnTo>
                  <a:lnTo>
                    <a:pt x="4926" y="735"/>
                  </a:lnTo>
                  <a:lnTo>
                    <a:pt x="4893" y="762"/>
                  </a:lnTo>
                  <a:lnTo>
                    <a:pt x="4858" y="789"/>
                  </a:lnTo>
                  <a:lnTo>
                    <a:pt x="4822" y="817"/>
                  </a:lnTo>
                  <a:lnTo>
                    <a:pt x="4785" y="843"/>
                  </a:lnTo>
                  <a:lnTo>
                    <a:pt x="4746" y="867"/>
                  </a:lnTo>
                  <a:lnTo>
                    <a:pt x="4707" y="890"/>
                  </a:lnTo>
                  <a:lnTo>
                    <a:pt x="4665" y="912"/>
                  </a:lnTo>
                  <a:lnTo>
                    <a:pt x="4622" y="933"/>
                  </a:lnTo>
                  <a:lnTo>
                    <a:pt x="4579" y="954"/>
                  </a:lnTo>
                  <a:lnTo>
                    <a:pt x="4533" y="972"/>
                  </a:lnTo>
                  <a:lnTo>
                    <a:pt x="4486" y="990"/>
                  </a:lnTo>
                  <a:lnTo>
                    <a:pt x="4437" y="1004"/>
                  </a:lnTo>
                  <a:lnTo>
                    <a:pt x="4389" y="1019"/>
                  </a:lnTo>
                  <a:lnTo>
                    <a:pt x="4338" y="1030"/>
                  </a:lnTo>
                  <a:lnTo>
                    <a:pt x="4285" y="1040"/>
                  </a:lnTo>
                  <a:lnTo>
                    <a:pt x="4231" y="1048"/>
                  </a:lnTo>
                  <a:lnTo>
                    <a:pt x="4175" y="1054"/>
                  </a:lnTo>
                  <a:lnTo>
                    <a:pt x="4118" y="1058"/>
                  </a:lnTo>
                  <a:lnTo>
                    <a:pt x="4058" y="1059"/>
                  </a:lnTo>
                  <a:lnTo>
                    <a:pt x="3999" y="1059"/>
                  </a:lnTo>
                  <a:lnTo>
                    <a:pt x="3936" y="1056"/>
                  </a:lnTo>
                  <a:lnTo>
                    <a:pt x="3874" y="1049"/>
                  </a:lnTo>
                  <a:lnTo>
                    <a:pt x="3809" y="1041"/>
                  </a:lnTo>
                  <a:lnTo>
                    <a:pt x="3742" y="1032"/>
                  </a:lnTo>
                  <a:lnTo>
                    <a:pt x="3672" y="1017"/>
                  </a:lnTo>
                  <a:lnTo>
                    <a:pt x="3603" y="1001"/>
                  </a:lnTo>
                  <a:lnTo>
                    <a:pt x="3531" y="982"/>
                  </a:lnTo>
                  <a:lnTo>
                    <a:pt x="3459" y="959"/>
                  </a:lnTo>
                  <a:lnTo>
                    <a:pt x="3382" y="933"/>
                  </a:lnTo>
                  <a:lnTo>
                    <a:pt x="3306" y="906"/>
                  </a:lnTo>
                  <a:lnTo>
                    <a:pt x="3228" y="873"/>
                  </a:lnTo>
                  <a:lnTo>
                    <a:pt x="3228" y="873"/>
                  </a:lnTo>
                  <a:lnTo>
                    <a:pt x="3071" y="809"/>
                  </a:lnTo>
                  <a:lnTo>
                    <a:pt x="2920" y="748"/>
                  </a:lnTo>
                  <a:lnTo>
                    <a:pt x="2776" y="693"/>
                  </a:lnTo>
                  <a:lnTo>
                    <a:pt x="2634" y="641"/>
                  </a:lnTo>
                  <a:lnTo>
                    <a:pt x="2499" y="596"/>
                  </a:lnTo>
                  <a:lnTo>
                    <a:pt x="2367" y="552"/>
                  </a:lnTo>
                  <a:lnTo>
                    <a:pt x="2241" y="515"/>
                  </a:lnTo>
                  <a:lnTo>
                    <a:pt x="2119" y="483"/>
                  </a:lnTo>
                  <a:lnTo>
                    <a:pt x="2001" y="454"/>
                  </a:lnTo>
                  <a:lnTo>
                    <a:pt x="1886" y="428"/>
                  </a:lnTo>
                  <a:lnTo>
                    <a:pt x="1776" y="407"/>
                  </a:lnTo>
                  <a:lnTo>
                    <a:pt x="1669" y="391"/>
                  </a:lnTo>
                  <a:lnTo>
                    <a:pt x="1565" y="378"/>
                  </a:lnTo>
                  <a:lnTo>
                    <a:pt x="1465" y="370"/>
                  </a:lnTo>
                  <a:lnTo>
                    <a:pt x="1368" y="365"/>
                  </a:lnTo>
                  <a:lnTo>
                    <a:pt x="1273" y="363"/>
                  </a:lnTo>
                  <a:lnTo>
                    <a:pt x="1182" y="366"/>
                  </a:lnTo>
                  <a:lnTo>
                    <a:pt x="1091" y="371"/>
                  </a:lnTo>
                  <a:lnTo>
                    <a:pt x="1005" y="381"/>
                  </a:lnTo>
                  <a:lnTo>
                    <a:pt x="919" y="396"/>
                  </a:lnTo>
                  <a:lnTo>
                    <a:pt x="837" y="412"/>
                  </a:lnTo>
                  <a:lnTo>
                    <a:pt x="755" y="433"/>
                  </a:lnTo>
                  <a:lnTo>
                    <a:pt x="676" y="455"/>
                  </a:lnTo>
                  <a:lnTo>
                    <a:pt x="597" y="483"/>
                  </a:lnTo>
                  <a:lnTo>
                    <a:pt x="521" y="512"/>
                  </a:lnTo>
                  <a:lnTo>
                    <a:pt x="444" y="546"/>
                  </a:lnTo>
                  <a:lnTo>
                    <a:pt x="369" y="581"/>
                  </a:lnTo>
                  <a:lnTo>
                    <a:pt x="294" y="620"/>
                  </a:lnTo>
                  <a:lnTo>
                    <a:pt x="221" y="662"/>
                  </a:lnTo>
                  <a:lnTo>
                    <a:pt x="147" y="707"/>
                  </a:lnTo>
                  <a:lnTo>
                    <a:pt x="74" y="754"/>
                  </a:lnTo>
                  <a:lnTo>
                    <a:pt x="0" y="80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903211" name="Freeform 43"/>
            <p:cNvSpPr>
              <a:spLocks/>
            </p:cNvSpPr>
            <p:nvPr userDrawn="1"/>
          </p:nvSpPr>
          <p:spPr bwMode="auto">
            <a:xfrm>
              <a:off x="1029" y="1055"/>
              <a:ext cx="5404" cy="545"/>
            </a:xfrm>
            <a:custGeom>
              <a:avLst/>
              <a:gdLst/>
              <a:ahLst/>
              <a:cxnLst>
                <a:cxn ang="0">
                  <a:pos x="5404" y="0"/>
                </a:cxn>
                <a:cxn ang="0">
                  <a:pos x="5380" y="68"/>
                </a:cxn>
                <a:cxn ang="0">
                  <a:pos x="5350" y="144"/>
                </a:cxn>
                <a:cxn ang="0">
                  <a:pos x="5304" y="241"/>
                </a:cxn>
                <a:cxn ang="0">
                  <a:pos x="5243" y="352"/>
                </a:cxn>
                <a:cxn ang="0">
                  <a:pos x="5165" y="473"/>
                </a:cxn>
                <a:cxn ang="0">
                  <a:pos x="5096" y="566"/>
                </a:cxn>
                <a:cxn ang="0">
                  <a:pos x="5043" y="627"/>
                </a:cxn>
                <a:cxn ang="0">
                  <a:pos x="4986" y="688"/>
                </a:cxn>
                <a:cxn ang="0">
                  <a:pos x="4924" y="748"/>
                </a:cxn>
                <a:cxn ang="0">
                  <a:pos x="4857" y="805"/>
                </a:cxn>
                <a:cxn ang="0">
                  <a:pos x="4785" y="858"/>
                </a:cxn>
                <a:cxn ang="0">
                  <a:pos x="4707" y="908"/>
                </a:cxn>
                <a:cxn ang="0">
                  <a:pos x="4624" y="955"/>
                </a:cxn>
                <a:cxn ang="0">
                  <a:pos x="4535" y="995"/>
                </a:cxn>
                <a:cxn ang="0">
                  <a:pos x="4440" y="1029"/>
                </a:cxn>
                <a:cxn ang="0">
                  <a:pos x="4340" y="1056"/>
                </a:cxn>
                <a:cxn ang="0">
                  <a:pos x="4233" y="1076"/>
                </a:cxn>
                <a:cxn ang="0">
                  <a:pos x="4121" y="1089"/>
                </a:cxn>
                <a:cxn ang="0">
                  <a:pos x="4002" y="1092"/>
                </a:cxn>
                <a:cxn ang="0">
                  <a:pos x="3877" y="1085"/>
                </a:cxn>
                <a:cxn ang="0">
                  <a:pos x="3745" y="1069"/>
                </a:cxn>
                <a:cxn ang="0">
                  <a:pos x="3606" y="1042"/>
                </a:cxn>
                <a:cxn ang="0">
                  <a:pos x="3460" y="1003"/>
                </a:cxn>
                <a:cxn ang="0">
                  <a:pos x="3307" y="951"/>
                </a:cxn>
                <a:cxn ang="0">
                  <a:pos x="3228" y="921"/>
                </a:cxn>
                <a:cxn ang="0">
                  <a:pos x="2919" y="801"/>
                </a:cxn>
                <a:cxn ang="0">
                  <a:pos x="2631" y="701"/>
                </a:cxn>
                <a:cxn ang="0">
                  <a:pos x="2363" y="617"/>
                </a:cxn>
                <a:cxn ang="0">
                  <a:pos x="2113" y="551"/>
                </a:cxn>
                <a:cxn ang="0">
                  <a:pos x="1880" y="501"/>
                </a:cxn>
                <a:cxn ang="0">
                  <a:pos x="1662" y="469"/>
                </a:cxn>
                <a:cxn ang="0">
                  <a:pos x="1458" y="451"/>
                </a:cxn>
                <a:cxn ang="0">
                  <a:pos x="1266" y="448"/>
                </a:cxn>
                <a:cxn ang="0">
                  <a:pos x="1085" y="461"/>
                </a:cxn>
                <a:cxn ang="0">
                  <a:pos x="914" y="488"/>
                </a:cxn>
                <a:cxn ang="0">
                  <a:pos x="750" y="528"/>
                </a:cxn>
                <a:cxn ang="0">
                  <a:pos x="593" y="582"/>
                </a:cxn>
                <a:cxn ang="0">
                  <a:pos x="440" y="648"/>
                </a:cxn>
                <a:cxn ang="0">
                  <a:pos x="292" y="727"/>
                </a:cxn>
                <a:cxn ang="0">
                  <a:pos x="146" y="817"/>
                </a:cxn>
                <a:cxn ang="0">
                  <a:pos x="0" y="918"/>
                </a:cxn>
              </a:cxnLst>
              <a:rect l="0" t="0" r="r" b="b"/>
              <a:pathLst>
                <a:path w="5404" h="1092">
                  <a:moveTo>
                    <a:pt x="5404" y="0"/>
                  </a:moveTo>
                  <a:lnTo>
                    <a:pt x="5404" y="0"/>
                  </a:lnTo>
                  <a:lnTo>
                    <a:pt x="5398" y="18"/>
                  </a:lnTo>
                  <a:lnTo>
                    <a:pt x="5380" y="68"/>
                  </a:lnTo>
                  <a:lnTo>
                    <a:pt x="5366" y="104"/>
                  </a:lnTo>
                  <a:lnTo>
                    <a:pt x="5350" y="144"/>
                  </a:lnTo>
                  <a:lnTo>
                    <a:pt x="5329" y="191"/>
                  </a:lnTo>
                  <a:lnTo>
                    <a:pt x="5304" y="241"/>
                  </a:lnTo>
                  <a:lnTo>
                    <a:pt x="5275" y="294"/>
                  </a:lnTo>
                  <a:lnTo>
                    <a:pt x="5243" y="352"/>
                  </a:lnTo>
                  <a:lnTo>
                    <a:pt x="5207" y="412"/>
                  </a:lnTo>
                  <a:lnTo>
                    <a:pt x="5165" y="473"/>
                  </a:lnTo>
                  <a:lnTo>
                    <a:pt x="5119" y="535"/>
                  </a:lnTo>
                  <a:lnTo>
                    <a:pt x="5096" y="566"/>
                  </a:lnTo>
                  <a:lnTo>
                    <a:pt x="5069" y="596"/>
                  </a:lnTo>
                  <a:lnTo>
                    <a:pt x="5043" y="627"/>
                  </a:lnTo>
                  <a:lnTo>
                    <a:pt x="5015" y="658"/>
                  </a:lnTo>
                  <a:lnTo>
                    <a:pt x="4986" y="688"/>
                  </a:lnTo>
                  <a:lnTo>
                    <a:pt x="4955" y="719"/>
                  </a:lnTo>
                  <a:lnTo>
                    <a:pt x="4924" y="748"/>
                  </a:lnTo>
                  <a:lnTo>
                    <a:pt x="4892" y="777"/>
                  </a:lnTo>
                  <a:lnTo>
                    <a:pt x="4857" y="805"/>
                  </a:lnTo>
                  <a:lnTo>
                    <a:pt x="4821" y="832"/>
                  </a:lnTo>
                  <a:lnTo>
                    <a:pt x="4785" y="858"/>
                  </a:lnTo>
                  <a:lnTo>
                    <a:pt x="4746" y="884"/>
                  </a:lnTo>
                  <a:lnTo>
                    <a:pt x="4707" y="908"/>
                  </a:lnTo>
                  <a:lnTo>
                    <a:pt x="4667" y="932"/>
                  </a:lnTo>
                  <a:lnTo>
                    <a:pt x="4624" y="955"/>
                  </a:lnTo>
                  <a:lnTo>
                    <a:pt x="4581" y="974"/>
                  </a:lnTo>
                  <a:lnTo>
                    <a:pt x="4535" y="995"/>
                  </a:lnTo>
                  <a:lnTo>
                    <a:pt x="4489" y="1013"/>
                  </a:lnTo>
                  <a:lnTo>
                    <a:pt x="4440" y="1029"/>
                  </a:lnTo>
                  <a:lnTo>
                    <a:pt x="4390" y="1043"/>
                  </a:lnTo>
                  <a:lnTo>
                    <a:pt x="4340" y="1056"/>
                  </a:lnTo>
                  <a:lnTo>
                    <a:pt x="4288" y="1068"/>
                  </a:lnTo>
                  <a:lnTo>
                    <a:pt x="4233" y="1076"/>
                  </a:lnTo>
                  <a:lnTo>
                    <a:pt x="4178" y="1084"/>
                  </a:lnTo>
                  <a:lnTo>
                    <a:pt x="4121" y="1089"/>
                  </a:lnTo>
                  <a:lnTo>
                    <a:pt x="4063" y="1092"/>
                  </a:lnTo>
                  <a:lnTo>
                    <a:pt x="4002" y="1092"/>
                  </a:lnTo>
                  <a:lnTo>
                    <a:pt x="3941" y="1090"/>
                  </a:lnTo>
                  <a:lnTo>
                    <a:pt x="3877" y="1085"/>
                  </a:lnTo>
                  <a:lnTo>
                    <a:pt x="3811" y="1079"/>
                  </a:lnTo>
                  <a:lnTo>
                    <a:pt x="3745" y="1069"/>
                  </a:lnTo>
                  <a:lnTo>
                    <a:pt x="3675" y="1058"/>
                  </a:lnTo>
                  <a:lnTo>
                    <a:pt x="3606" y="1042"/>
                  </a:lnTo>
                  <a:lnTo>
                    <a:pt x="3534" y="1024"/>
                  </a:lnTo>
                  <a:lnTo>
                    <a:pt x="3460" y="1003"/>
                  </a:lnTo>
                  <a:lnTo>
                    <a:pt x="3384" y="979"/>
                  </a:lnTo>
                  <a:lnTo>
                    <a:pt x="3307" y="951"/>
                  </a:lnTo>
                  <a:lnTo>
                    <a:pt x="3228" y="921"/>
                  </a:lnTo>
                  <a:lnTo>
                    <a:pt x="3228" y="921"/>
                  </a:lnTo>
                  <a:lnTo>
                    <a:pt x="3071" y="859"/>
                  </a:lnTo>
                  <a:lnTo>
                    <a:pt x="2919" y="801"/>
                  </a:lnTo>
                  <a:lnTo>
                    <a:pt x="2773" y="750"/>
                  </a:lnTo>
                  <a:lnTo>
                    <a:pt x="2631" y="701"/>
                  </a:lnTo>
                  <a:lnTo>
                    <a:pt x="2495" y="656"/>
                  </a:lnTo>
                  <a:lnTo>
                    <a:pt x="2363" y="617"/>
                  </a:lnTo>
                  <a:lnTo>
                    <a:pt x="2237" y="582"/>
                  </a:lnTo>
                  <a:lnTo>
                    <a:pt x="2113" y="551"/>
                  </a:lnTo>
                  <a:lnTo>
                    <a:pt x="1995" y="524"/>
                  </a:lnTo>
                  <a:lnTo>
                    <a:pt x="1880" y="501"/>
                  </a:lnTo>
                  <a:lnTo>
                    <a:pt x="1769" y="483"/>
                  </a:lnTo>
                  <a:lnTo>
                    <a:pt x="1662" y="469"/>
                  </a:lnTo>
                  <a:lnTo>
                    <a:pt x="1558" y="457"/>
                  </a:lnTo>
                  <a:lnTo>
                    <a:pt x="1458" y="451"/>
                  </a:lnTo>
                  <a:lnTo>
                    <a:pt x="1361" y="448"/>
                  </a:lnTo>
                  <a:lnTo>
                    <a:pt x="1266" y="448"/>
                  </a:lnTo>
                  <a:lnTo>
                    <a:pt x="1175" y="453"/>
                  </a:lnTo>
                  <a:lnTo>
                    <a:pt x="1085" y="461"/>
                  </a:lnTo>
                  <a:lnTo>
                    <a:pt x="998" y="472"/>
                  </a:lnTo>
                  <a:lnTo>
                    <a:pt x="914" y="488"/>
                  </a:lnTo>
                  <a:lnTo>
                    <a:pt x="830" y="506"/>
                  </a:lnTo>
                  <a:lnTo>
                    <a:pt x="750" y="528"/>
                  </a:lnTo>
                  <a:lnTo>
                    <a:pt x="671" y="553"/>
                  </a:lnTo>
                  <a:lnTo>
                    <a:pt x="593" y="582"/>
                  </a:lnTo>
                  <a:lnTo>
                    <a:pt x="517" y="614"/>
                  </a:lnTo>
                  <a:lnTo>
                    <a:pt x="440" y="648"/>
                  </a:lnTo>
                  <a:lnTo>
                    <a:pt x="365" y="687"/>
                  </a:lnTo>
                  <a:lnTo>
                    <a:pt x="292" y="727"/>
                  </a:lnTo>
                  <a:lnTo>
                    <a:pt x="218" y="771"/>
                  </a:lnTo>
                  <a:lnTo>
                    <a:pt x="146" y="817"/>
                  </a:lnTo>
                  <a:lnTo>
                    <a:pt x="72" y="866"/>
                  </a:lnTo>
                  <a:lnTo>
                    <a:pt x="0" y="91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903212" name="Freeform 44"/>
            <p:cNvSpPr>
              <a:spLocks/>
            </p:cNvSpPr>
            <p:nvPr userDrawn="1"/>
          </p:nvSpPr>
          <p:spPr bwMode="auto">
            <a:xfrm>
              <a:off x="1067" y="1026"/>
              <a:ext cx="5390" cy="562"/>
            </a:xfrm>
            <a:custGeom>
              <a:avLst/>
              <a:gdLst/>
              <a:ahLst/>
              <a:cxnLst>
                <a:cxn ang="0">
                  <a:pos x="5390" y="0"/>
                </a:cxn>
                <a:cxn ang="0">
                  <a:pos x="5366" y="70"/>
                </a:cxn>
                <a:cxn ang="0">
                  <a:pos x="5337" y="147"/>
                </a:cxn>
                <a:cxn ang="0">
                  <a:pos x="5292" y="244"/>
                </a:cxn>
                <a:cxn ang="0">
                  <a:pos x="5233" y="357"/>
                </a:cxn>
                <a:cxn ang="0">
                  <a:pos x="5158" y="480"/>
                </a:cxn>
                <a:cxn ang="0">
                  <a:pos x="5088" y="575"/>
                </a:cxn>
                <a:cxn ang="0">
                  <a:pos x="5037" y="638"/>
                </a:cxn>
                <a:cxn ang="0">
                  <a:pos x="4981" y="701"/>
                </a:cxn>
                <a:cxn ang="0">
                  <a:pos x="4920" y="762"/>
                </a:cxn>
                <a:cxn ang="0">
                  <a:pos x="4854" y="821"/>
                </a:cxn>
                <a:cxn ang="0">
                  <a:pos x="4783" y="875"/>
                </a:cxn>
                <a:cxn ang="0">
                  <a:pos x="4705" y="927"/>
                </a:cxn>
                <a:cxn ang="0">
                  <a:pos x="4623" y="976"/>
                </a:cxn>
                <a:cxn ang="0">
                  <a:pos x="4534" y="1018"/>
                </a:cxn>
                <a:cxn ang="0">
                  <a:pos x="4441" y="1053"/>
                </a:cxn>
                <a:cxn ang="0">
                  <a:pos x="4341" y="1084"/>
                </a:cxn>
                <a:cxn ang="0">
                  <a:pos x="4234" y="1106"/>
                </a:cxn>
                <a:cxn ang="0">
                  <a:pos x="4122" y="1121"/>
                </a:cxn>
                <a:cxn ang="0">
                  <a:pos x="4004" y="1126"/>
                </a:cxn>
                <a:cxn ang="0">
                  <a:pos x="3878" y="1122"/>
                </a:cxn>
                <a:cxn ang="0">
                  <a:pos x="3746" y="1110"/>
                </a:cxn>
                <a:cxn ang="0">
                  <a:pos x="3607" y="1084"/>
                </a:cxn>
                <a:cxn ang="0">
                  <a:pos x="3460" y="1048"/>
                </a:cxn>
                <a:cxn ang="0">
                  <a:pos x="3307" y="1000"/>
                </a:cxn>
                <a:cxn ang="0">
                  <a:pos x="3228" y="971"/>
                </a:cxn>
                <a:cxn ang="0">
                  <a:pos x="2917" y="856"/>
                </a:cxn>
                <a:cxn ang="0">
                  <a:pos x="2628" y="761"/>
                </a:cxn>
                <a:cxn ang="0">
                  <a:pos x="2359" y="682"/>
                </a:cxn>
                <a:cxn ang="0">
                  <a:pos x="2107" y="620"/>
                </a:cxn>
                <a:cxn ang="0">
                  <a:pos x="1873" y="575"/>
                </a:cxn>
                <a:cxn ang="0">
                  <a:pos x="1655" y="548"/>
                </a:cxn>
                <a:cxn ang="0">
                  <a:pos x="1451" y="533"/>
                </a:cxn>
                <a:cxn ang="0">
                  <a:pos x="1259" y="535"/>
                </a:cxn>
                <a:cxn ang="0">
                  <a:pos x="1077" y="551"/>
                </a:cxn>
                <a:cxn ang="0">
                  <a:pos x="906" y="582"/>
                </a:cxn>
                <a:cxn ang="0">
                  <a:pos x="744" y="625"/>
                </a:cxn>
                <a:cxn ang="0">
                  <a:pos x="587" y="683"/>
                </a:cxn>
                <a:cxn ang="0">
                  <a:pos x="436" y="753"/>
                </a:cxn>
                <a:cxn ang="0">
                  <a:pos x="288" y="835"/>
                </a:cxn>
                <a:cxn ang="0">
                  <a:pos x="144" y="929"/>
                </a:cxn>
                <a:cxn ang="0">
                  <a:pos x="0" y="1034"/>
                </a:cxn>
              </a:cxnLst>
              <a:rect l="0" t="0" r="r" b="b"/>
              <a:pathLst>
                <a:path w="5390" h="1126">
                  <a:moveTo>
                    <a:pt x="5390" y="0"/>
                  </a:moveTo>
                  <a:lnTo>
                    <a:pt x="5390" y="0"/>
                  </a:lnTo>
                  <a:lnTo>
                    <a:pt x="5384" y="18"/>
                  </a:lnTo>
                  <a:lnTo>
                    <a:pt x="5366" y="70"/>
                  </a:lnTo>
                  <a:lnTo>
                    <a:pt x="5353" y="105"/>
                  </a:lnTo>
                  <a:lnTo>
                    <a:pt x="5337" y="147"/>
                  </a:lnTo>
                  <a:lnTo>
                    <a:pt x="5316" y="192"/>
                  </a:lnTo>
                  <a:lnTo>
                    <a:pt x="5292" y="244"/>
                  </a:lnTo>
                  <a:lnTo>
                    <a:pt x="5265" y="299"/>
                  </a:lnTo>
                  <a:lnTo>
                    <a:pt x="5233" y="357"/>
                  </a:lnTo>
                  <a:lnTo>
                    <a:pt x="5198" y="418"/>
                  </a:lnTo>
                  <a:lnTo>
                    <a:pt x="5158" y="480"/>
                  </a:lnTo>
                  <a:lnTo>
                    <a:pt x="5113" y="544"/>
                  </a:lnTo>
                  <a:lnTo>
                    <a:pt x="5088" y="575"/>
                  </a:lnTo>
                  <a:lnTo>
                    <a:pt x="5063" y="607"/>
                  </a:lnTo>
                  <a:lnTo>
                    <a:pt x="5037" y="638"/>
                  </a:lnTo>
                  <a:lnTo>
                    <a:pt x="5011" y="670"/>
                  </a:lnTo>
                  <a:lnTo>
                    <a:pt x="4981" y="701"/>
                  </a:lnTo>
                  <a:lnTo>
                    <a:pt x="4951" y="732"/>
                  </a:lnTo>
                  <a:lnTo>
                    <a:pt x="4920" y="762"/>
                  </a:lnTo>
                  <a:lnTo>
                    <a:pt x="4888" y="791"/>
                  </a:lnTo>
                  <a:lnTo>
                    <a:pt x="4854" y="821"/>
                  </a:lnTo>
                  <a:lnTo>
                    <a:pt x="4819" y="848"/>
                  </a:lnTo>
                  <a:lnTo>
                    <a:pt x="4783" y="875"/>
                  </a:lnTo>
                  <a:lnTo>
                    <a:pt x="4745" y="903"/>
                  </a:lnTo>
                  <a:lnTo>
                    <a:pt x="4705" y="927"/>
                  </a:lnTo>
                  <a:lnTo>
                    <a:pt x="4665" y="951"/>
                  </a:lnTo>
                  <a:lnTo>
                    <a:pt x="4623" y="976"/>
                  </a:lnTo>
                  <a:lnTo>
                    <a:pt x="4580" y="997"/>
                  </a:lnTo>
                  <a:lnTo>
                    <a:pt x="4534" y="1018"/>
                  </a:lnTo>
                  <a:lnTo>
                    <a:pt x="4488" y="1037"/>
                  </a:lnTo>
                  <a:lnTo>
                    <a:pt x="4441" y="1053"/>
                  </a:lnTo>
                  <a:lnTo>
                    <a:pt x="4391" y="1069"/>
                  </a:lnTo>
                  <a:lnTo>
                    <a:pt x="4341" y="1084"/>
                  </a:lnTo>
                  <a:lnTo>
                    <a:pt x="4289" y="1095"/>
                  </a:lnTo>
                  <a:lnTo>
                    <a:pt x="4234" y="1106"/>
                  </a:lnTo>
                  <a:lnTo>
                    <a:pt x="4179" y="1114"/>
                  </a:lnTo>
                  <a:lnTo>
                    <a:pt x="4122" y="1121"/>
                  </a:lnTo>
                  <a:lnTo>
                    <a:pt x="4064" y="1124"/>
                  </a:lnTo>
                  <a:lnTo>
                    <a:pt x="4004" y="1126"/>
                  </a:lnTo>
                  <a:lnTo>
                    <a:pt x="3941" y="1126"/>
                  </a:lnTo>
                  <a:lnTo>
                    <a:pt x="3878" y="1122"/>
                  </a:lnTo>
                  <a:lnTo>
                    <a:pt x="3812" y="1118"/>
                  </a:lnTo>
                  <a:lnTo>
                    <a:pt x="3746" y="1110"/>
                  </a:lnTo>
                  <a:lnTo>
                    <a:pt x="3676" y="1098"/>
                  </a:lnTo>
                  <a:lnTo>
                    <a:pt x="3607" y="1084"/>
                  </a:lnTo>
                  <a:lnTo>
                    <a:pt x="3535" y="1068"/>
                  </a:lnTo>
                  <a:lnTo>
                    <a:pt x="3460" y="1048"/>
                  </a:lnTo>
                  <a:lnTo>
                    <a:pt x="3385" y="1026"/>
                  </a:lnTo>
                  <a:lnTo>
                    <a:pt x="3307" y="1000"/>
                  </a:lnTo>
                  <a:lnTo>
                    <a:pt x="3228" y="971"/>
                  </a:lnTo>
                  <a:lnTo>
                    <a:pt x="3228" y="971"/>
                  </a:lnTo>
                  <a:lnTo>
                    <a:pt x="3069" y="911"/>
                  </a:lnTo>
                  <a:lnTo>
                    <a:pt x="2917" y="856"/>
                  </a:lnTo>
                  <a:lnTo>
                    <a:pt x="2770" y="806"/>
                  </a:lnTo>
                  <a:lnTo>
                    <a:pt x="2628" y="761"/>
                  </a:lnTo>
                  <a:lnTo>
                    <a:pt x="2491" y="719"/>
                  </a:lnTo>
                  <a:lnTo>
                    <a:pt x="2359" y="682"/>
                  </a:lnTo>
                  <a:lnTo>
                    <a:pt x="2231" y="649"/>
                  </a:lnTo>
                  <a:lnTo>
                    <a:pt x="2107" y="620"/>
                  </a:lnTo>
                  <a:lnTo>
                    <a:pt x="1988" y="596"/>
                  </a:lnTo>
                  <a:lnTo>
                    <a:pt x="1873" y="575"/>
                  </a:lnTo>
                  <a:lnTo>
                    <a:pt x="1762" y="559"/>
                  </a:lnTo>
                  <a:lnTo>
                    <a:pt x="1655" y="548"/>
                  </a:lnTo>
                  <a:lnTo>
                    <a:pt x="1551" y="538"/>
                  </a:lnTo>
                  <a:lnTo>
                    <a:pt x="1451" y="533"/>
                  </a:lnTo>
                  <a:lnTo>
                    <a:pt x="1353" y="533"/>
                  </a:lnTo>
                  <a:lnTo>
                    <a:pt x="1259" y="535"/>
                  </a:lnTo>
                  <a:lnTo>
                    <a:pt x="1166" y="541"/>
                  </a:lnTo>
                  <a:lnTo>
                    <a:pt x="1077" y="551"/>
                  </a:lnTo>
                  <a:lnTo>
                    <a:pt x="991" y="565"/>
                  </a:lnTo>
                  <a:lnTo>
                    <a:pt x="906" y="582"/>
                  </a:lnTo>
                  <a:lnTo>
                    <a:pt x="824" y="603"/>
                  </a:lnTo>
                  <a:lnTo>
                    <a:pt x="744" y="625"/>
                  </a:lnTo>
                  <a:lnTo>
                    <a:pt x="665" y="653"/>
                  </a:lnTo>
                  <a:lnTo>
                    <a:pt x="587" y="683"/>
                  </a:lnTo>
                  <a:lnTo>
                    <a:pt x="511" y="716"/>
                  </a:lnTo>
                  <a:lnTo>
                    <a:pt x="436" y="753"/>
                  </a:lnTo>
                  <a:lnTo>
                    <a:pt x="362" y="791"/>
                  </a:lnTo>
                  <a:lnTo>
                    <a:pt x="288" y="835"/>
                  </a:lnTo>
                  <a:lnTo>
                    <a:pt x="216" y="880"/>
                  </a:lnTo>
                  <a:lnTo>
                    <a:pt x="144" y="929"/>
                  </a:lnTo>
                  <a:lnTo>
                    <a:pt x="72" y="979"/>
                  </a:lnTo>
                  <a:lnTo>
                    <a:pt x="0" y="103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903213" name="Freeform 45"/>
            <p:cNvSpPr>
              <a:spLocks/>
            </p:cNvSpPr>
            <p:nvPr userDrawn="1"/>
          </p:nvSpPr>
          <p:spPr bwMode="auto">
            <a:xfrm>
              <a:off x="1106" y="997"/>
              <a:ext cx="5373" cy="580"/>
            </a:xfrm>
            <a:custGeom>
              <a:avLst/>
              <a:gdLst/>
              <a:ahLst/>
              <a:cxnLst>
                <a:cxn ang="0">
                  <a:pos x="5373" y="0"/>
                </a:cxn>
                <a:cxn ang="0">
                  <a:pos x="5351" y="69"/>
                </a:cxn>
                <a:cxn ang="0">
                  <a:pos x="5323" y="147"/>
                </a:cxn>
                <a:cxn ang="0">
                  <a:pos x="5280" y="247"/>
                </a:cxn>
                <a:cxn ang="0">
                  <a:pos x="5221" y="361"/>
                </a:cxn>
                <a:cxn ang="0">
                  <a:pos x="5148" y="486"/>
                </a:cxn>
                <a:cxn ang="0">
                  <a:pos x="5081" y="583"/>
                </a:cxn>
                <a:cxn ang="0">
                  <a:pos x="5031" y="647"/>
                </a:cxn>
                <a:cxn ang="0">
                  <a:pos x="4976" y="712"/>
                </a:cxn>
                <a:cxn ang="0">
                  <a:pos x="4916" y="773"/>
                </a:cxn>
                <a:cxn ang="0">
                  <a:pos x="4849" y="833"/>
                </a:cxn>
                <a:cxn ang="0">
                  <a:pos x="4780" y="891"/>
                </a:cxn>
                <a:cxn ang="0">
                  <a:pos x="4704" y="944"/>
                </a:cxn>
                <a:cxn ang="0">
                  <a:pos x="4622" y="994"/>
                </a:cxn>
                <a:cxn ang="0">
                  <a:pos x="4534" y="1038"/>
                </a:cxn>
                <a:cxn ang="0">
                  <a:pos x="4441" y="1077"/>
                </a:cxn>
                <a:cxn ang="0">
                  <a:pos x="4341" y="1109"/>
                </a:cxn>
                <a:cxn ang="0">
                  <a:pos x="4236" y="1133"/>
                </a:cxn>
                <a:cxn ang="0">
                  <a:pos x="4123" y="1149"/>
                </a:cxn>
                <a:cxn ang="0">
                  <a:pos x="4004" y="1159"/>
                </a:cxn>
                <a:cxn ang="0">
                  <a:pos x="3879" y="1157"/>
                </a:cxn>
                <a:cxn ang="0">
                  <a:pos x="3746" y="1146"/>
                </a:cxn>
                <a:cxn ang="0">
                  <a:pos x="3607" y="1124"/>
                </a:cxn>
                <a:cxn ang="0">
                  <a:pos x="3460" y="1091"/>
                </a:cxn>
                <a:cxn ang="0">
                  <a:pos x="3305" y="1044"/>
                </a:cxn>
                <a:cxn ang="0">
                  <a:pos x="3226" y="1017"/>
                </a:cxn>
                <a:cxn ang="0">
                  <a:pos x="2914" y="909"/>
                </a:cxn>
                <a:cxn ang="0">
                  <a:pos x="2622" y="818"/>
                </a:cxn>
                <a:cxn ang="0">
                  <a:pos x="2353" y="746"/>
                </a:cxn>
                <a:cxn ang="0">
                  <a:pos x="2100" y="689"/>
                </a:cxn>
                <a:cxn ang="0">
                  <a:pos x="1866" y="649"/>
                </a:cxn>
                <a:cxn ang="0">
                  <a:pos x="1648" y="625"/>
                </a:cxn>
                <a:cxn ang="0">
                  <a:pos x="1442" y="615"/>
                </a:cxn>
                <a:cxn ang="0">
                  <a:pos x="1251" y="620"/>
                </a:cxn>
                <a:cxn ang="0">
                  <a:pos x="1070" y="641"/>
                </a:cxn>
                <a:cxn ang="0">
                  <a:pos x="899" y="675"/>
                </a:cxn>
                <a:cxn ang="0">
                  <a:pos x="737" y="722"/>
                </a:cxn>
                <a:cxn ang="0">
                  <a:pos x="581" y="783"/>
                </a:cxn>
                <a:cxn ang="0">
                  <a:pos x="431" y="856"/>
                </a:cxn>
                <a:cxn ang="0">
                  <a:pos x="286" y="941"/>
                </a:cxn>
                <a:cxn ang="0">
                  <a:pos x="143" y="1038"/>
                </a:cxn>
                <a:cxn ang="0">
                  <a:pos x="0" y="1146"/>
                </a:cxn>
              </a:cxnLst>
              <a:rect l="0" t="0" r="r" b="b"/>
              <a:pathLst>
                <a:path w="5373" h="1159">
                  <a:moveTo>
                    <a:pt x="5373" y="0"/>
                  </a:moveTo>
                  <a:lnTo>
                    <a:pt x="5373" y="0"/>
                  </a:lnTo>
                  <a:lnTo>
                    <a:pt x="5367" y="18"/>
                  </a:lnTo>
                  <a:lnTo>
                    <a:pt x="5351" y="69"/>
                  </a:lnTo>
                  <a:lnTo>
                    <a:pt x="5338" y="105"/>
                  </a:lnTo>
                  <a:lnTo>
                    <a:pt x="5323" y="147"/>
                  </a:lnTo>
                  <a:lnTo>
                    <a:pt x="5303" y="194"/>
                  </a:lnTo>
                  <a:lnTo>
                    <a:pt x="5280" y="247"/>
                  </a:lnTo>
                  <a:lnTo>
                    <a:pt x="5253" y="302"/>
                  </a:lnTo>
                  <a:lnTo>
                    <a:pt x="5221" y="361"/>
                  </a:lnTo>
                  <a:lnTo>
                    <a:pt x="5187" y="423"/>
                  </a:lnTo>
                  <a:lnTo>
                    <a:pt x="5148" y="486"/>
                  </a:lnTo>
                  <a:lnTo>
                    <a:pt x="5105" y="550"/>
                  </a:lnTo>
                  <a:lnTo>
                    <a:pt x="5081" y="583"/>
                  </a:lnTo>
                  <a:lnTo>
                    <a:pt x="5056" y="615"/>
                  </a:lnTo>
                  <a:lnTo>
                    <a:pt x="5031" y="647"/>
                  </a:lnTo>
                  <a:lnTo>
                    <a:pt x="5003" y="680"/>
                  </a:lnTo>
                  <a:lnTo>
                    <a:pt x="4976" y="712"/>
                  </a:lnTo>
                  <a:lnTo>
                    <a:pt x="4947" y="743"/>
                  </a:lnTo>
                  <a:lnTo>
                    <a:pt x="4916" y="773"/>
                  </a:lnTo>
                  <a:lnTo>
                    <a:pt x="4883" y="804"/>
                  </a:lnTo>
                  <a:lnTo>
                    <a:pt x="4849" y="833"/>
                  </a:lnTo>
                  <a:lnTo>
                    <a:pt x="4815" y="862"/>
                  </a:lnTo>
                  <a:lnTo>
                    <a:pt x="4780" y="891"/>
                  </a:lnTo>
                  <a:lnTo>
                    <a:pt x="4742" y="919"/>
                  </a:lnTo>
                  <a:lnTo>
                    <a:pt x="4704" y="944"/>
                  </a:lnTo>
                  <a:lnTo>
                    <a:pt x="4663" y="970"/>
                  </a:lnTo>
                  <a:lnTo>
                    <a:pt x="4622" y="994"/>
                  </a:lnTo>
                  <a:lnTo>
                    <a:pt x="4579" y="1017"/>
                  </a:lnTo>
                  <a:lnTo>
                    <a:pt x="4534" y="1038"/>
                  </a:lnTo>
                  <a:lnTo>
                    <a:pt x="4488" y="1057"/>
                  </a:lnTo>
                  <a:lnTo>
                    <a:pt x="4441" y="1077"/>
                  </a:lnTo>
                  <a:lnTo>
                    <a:pt x="4391" y="1093"/>
                  </a:lnTo>
                  <a:lnTo>
                    <a:pt x="4341" y="1109"/>
                  </a:lnTo>
                  <a:lnTo>
                    <a:pt x="4288" y="1122"/>
                  </a:lnTo>
                  <a:lnTo>
                    <a:pt x="4236" y="1133"/>
                  </a:lnTo>
                  <a:lnTo>
                    <a:pt x="4180" y="1143"/>
                  </a:lnTo>
                  <a:lnTo>
                    <a:pt x="4123" y="1149"/>
                  </a:lnTo>
                  <a:lnTo>
                    <a:pt x="4065" y="1156"/>
                  </a:lnTo>
                  <a:lnTo>
                    <a:pt x="4004" y="1159"/>
                  </a:lnTo>
                  <a:lnTo>
                    <a:pt x="3943" y="1159"/>
                  </a:lnTo>
                  <a:lnTo>
                    <a:pt x="3879" y="1157"/>
                  </a:lnTo>
                  <a:lnTo>
                    <a:pt x="3814" y="1153"/>
                  </a:lnTo>
                  <a:lnTo>
                    <a:pt x="3746" y="1146"/>
                  </a:lnTo>
                  <a:lnTo>
                    <a:pt x="3677" y="1136"/>
                  </a:lnTo>
                  <a:lnTo>
                    <a:pt x="3607" y="1124"/>
                  </a:lnTo>
                  <a:lnTo>
                    <a:pt x="3534" y="1109"/>
                  </a:lnTo>
                  <a:lnTo>
                    <a:pt x="3460" y="1091"/>
                  </a:lnTo>
                  <a:lnTo>
                    <a:pt x="3383" y="1070"/>
                  </a:lnTo>
                  <a:lnTo>
                    <a:pt x="3305" y="1044"/>
                  </a:lnTo>
                  <a:lnTo>
                    <a:pt x="3226" y="1017"/>
                  </a:lnTo>
                  <a:lnTo>
                    <a:pt x="3226" y="1017"/>
                  </a:lnTo>
                  <a:lnTo>
                    <a:pt x="3067" y="960"/>
                  </a:lnTo>
                  <a:lnTo>
                    <a:pt x="2914" y="909"/>
                  </a:lnTo>
                  <a:lnTo>
                    <a:pt x="2765" y="862"/>
                  </a:lnTo>
                  <a:lnTo>
                    <a:pt x="2622" y="818"/>
                  </a:lnTo>
                  <a:lnTo>
                    <a:pt x="2485" y="780"/>
                  </a:lnTo>
                  <a:lnTo>
                    <a:pt x="2353" y="746"/>
                  </a:lnTo>
                  <a:lnTo>
                    <a:pt x="2224" y="715"/>
                  </a:lnTo>
                  <a:lnTo>
                    <a:pt x="2100" y="689"/>
                  </a:lnTo>
                  <a:lnTo>
                    <a:pt x="1981" y="667"/>
                  </a:lnTo>
                  <a:lnTo>
                    <a:pt x="1866" y="649"/>
                  </a:lnTo>
                  <a:lnTo>
                    <a:pt x="1755" y="634"/>
                  </a:lnTo>
                  <a:lnTo>
                    <a:pt x="1648" y="625"/>
                  </a:lnTo>
                  <a:lnTo>
                    <a:pt x="1543" y="617"/>
                  </a:lnTo>
                  <a:lnTo>
                    <a:pt x="1442" y="615"/>
                  </a:lnTo>
                  <a:lnTo>
                    <a:pt x="1345" y="615"/>
                  </a:lnTo>
                  <a:lnTo>
                    <a:pt x="1251" y="620"/>
                  </a:lnTo>
                  <a:lnTo>
                    <a:pt x="1159" y="628"/>
                  </a:lnTo>
                  <a:lnTo>
                    <a:pt x="1070" y="641"/>
                  </a:lnTo>
                  <a:lnTo>
                    <a:pt x="984" y="655"/>
                  </a:lnTo>
                  <a:lnTo>
                    <a:pt x="899" y="675"/>
                  </a:lnTo>
                  <a:lnTo>
                    <a:pt x="817" y="696"/>
                  </a:lnTo>
                  <a:lnTo>
                    <a:pt x="737" y="722"/>
                  </a:lnTo>
                  <a:lnTo>
                    <a:pt x="659" y="751"/>
                  </a:lnTo>
                  <a:lnTo>
                    <a:pt x="581" y="783"/>
                  </a:lnTo>
                  <a:lnTo>
                    <a:pt x="506" y="817"/>
                  </a:lnTo>
                  <a:lnTo>
                    <a:pt x="431" y="856"/>
                  </a:lnTo>
                  <a:lnTo>
                    <a:pt x="358" y="896"/>
                  </a:lnTo>
                  <a:lnTo>
                    <a:pt x="286" y="941"/>
                  </a:lnTo>
                  <a:lnTo>
                    <a:pt x="213" y="988"/>
                  </a:lnTo>
                  <a:lnTo>
                    <a:pt x="143" y="1038"/>
                  </a:lnTo>
                  <a:lnTo>
                    <a:pt x="70" y="1090"/>
                  </a:lnTo>
                  <a:lnTo>
                    <a:pt x="0" y="114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903214" name="Freeform 46"/>
            <p:cNvSpPr>
              <a:spLocks/>
            </p:cNvSpPr>
            <p:nvPr userDrawn="1"/>
          </p:nvSpPr>
          <p:spPr bwMode="auto">
            <a:xfrm>
              <a:off x="1146" y="968"/>
              <a:ext cx="5355" cy="631"/>
            </a:xfrm>
            <a:custGeom>
              <a:avLst/>
              <a:gdLst/>
              <a:ahLst/>
              <a:cxnLst>
                <a:cxn ang="0">
                  <a:pos x="5355" y="0"/>
                </a:cxn>
                <a:cxn ang="0">
                  <a:pos x="5334" y="71"/>
                </a:cxn>
                <a:cxn ang="0">
                  <a:pos x="5306" y="150"/>
                </a:cxn>
                <a:cxn ang="0">
                  <a:pos x="5266" y="250"/>
                </a:cxn>
                <a:cxn ang="0">
                  <a:pos x="5209" y="366"/>
                </a:cxn>
                <a:cxn ang="0">
                  <a:pos x="5138" y="494"/>
                </a:cxn>
                <a:cxn ang="0">
                  <a:pos x="5072" y="592"/>
                </a:cxn>
                <a:cxn ang="0">
                  <a:pos x="5023" y="658"/>
                </a:cxn>
                <a:cxn ang="0">
                  <a:pos x="4969" y="723"/>
                </a:cxn>
                <a:cxn ang="0">
                  <a:pos x="4909" y="788"/>
                </a:cxn>
                <a:cxn ang="0">
                  <a:pos x="4845" y="849"/>
                </a:cxn>
                <a:cxn ang="0">
                  <a:pos x="4775" y="909"/>
                </a:cxn>
                <a:cxn ang="0">
                  <a:pos x="4700" y="964"/>
                </a:cxn>
                <a:cxn ang="0">
                  <a:pos x="4619" y="1015"/>
                </a:cxn>
                <a:cxn ang="0">
                  <a:pos x="4532" y="1060"/>
                </a:cxn>
                <a:cxn ang="0">
                  <a:pos x="4439" y="1101"/>
                </a:cxn>
                <a:cxn ang="0">
                  <a:pos x="4340" y="1135"/>
                </a:cxn>
                <a:cxn ang="0">
                  <a:pos x="4235" y="1162"/>
                </a:cxn>
                <a:cxn ang="0">
                  <a:pos x="4123" y="1182"/>
                </a:cxn>
                <a:cxn ang="0">
                  <a:pos x="4004" y="1193"/>
                </a:cxn>
                <a:cxn ang="0">
                  <a:pos x="3879" y="1194"/>
                </a:cxn>
                <a:cxn ang="0">
                  <a:pos x="3746" y="1185"/>
                </a:cxn>
                <a:cxn ang="0">
                  <a:pos x="3606" y="1165"/>
                </a:cxn>
                <a:cxn ang="0">
                  <a:pos x="3458" y="1136"/>
                </a:cxn>
                <a:cxn ang="0">
                  <a:pos x="3304" y="1093"/>
                </a:cxn>
                <a:cxn ang="0">
                  <a:pos x="3224" y="1067"/>
                </a:cxn>
                <a:cxn ang="0">
                  <a:pos x="2910" y="965"/>
                </a:cxn>
                <a:cxn ang="0">
                  <a:pos x="2618" y="880"/>
                </a:cxn>
                <a:cxn ang="0">
                  <a:pos x="2346" y="812"/>
                </a:cxn>
                <a:cxn ang="0">
                  <a:pos x="2094" y="760"/>
                </a:cxn>
                <a:cxn ang="0">
                  <a:pos x="1859" y="723"/>
                </a:cxn>
                <a:cxn ang="0">
                  <a:pos x="1640" y="704"/>
                </a:cxn>
                <a:cxn ang="0">
                  <a:pos x="1434" y="699"/>
                </a:cxn>
                <a:cxn ang="0">
                  <a:pos x="1242" y="707"/>
                </a:cxn>
                <a:cxn ang="0">
                  <a:pos x="1063" y="731"/>
                </a:cxn>
                <a:cxn ang="0">
                  <a:pos x="893" y="768"/>
                </a:cxn>
                <a:cxn ang="0">
                  <a:pos x="732" y="820"/>
                </a:cxn>
                <a:cxn ang="0">
                  <a:pos x="576" y="884"/>
                </a:cxn>
                <a:cxn ang="0">
                  <a:pos x="427" y="960"/>
                </a:cxn>
                <a:cxn ang="0">
                  <a:pos x="283" y="1049"/>
                </a:cxn>
                <a:cxn ang="0">
                  <a:pos x="141" y="1149"/>
                </a:cxn>
                <a:cxn ang="0">
                  <a:pos x="0" y="1261"/>
                </a:cxn>
              </a:cxnLst>
              <a:rect l="0" t="0" r="r" b="b"/>
              <a:pathLst>
                <a:path w="5355" h="1261">
                  <a:moveTo>
                    <a:pt x="5355" y="0"/>
                  </a:moveTo>
                  <a:lnTo>
                    <a:pt x="5355" y="0"/>
                  </a:lnTo>
                  <a:lnTo>
                    <a:pt x="5349" y="19"/>
                  </a:lnTo>
                  <a:lnTo>
                    <a:pt x="5334" y="71"/>
                  </a:lnTo>
                  <a:lnTo>
                    <a:pt x="5322" y="106"/>
                  </a:lnTo>
                  <a:lnTo>
                    <a:pt x="5306" y="150"/>
                  </a:lnTo>
                  <a:lnTo>
                    <a:pt x="5288" y="197"/>
                  </a:lnTo>
                  <a:lnTo>
                    <a:pt x="5266" y="250"/>
                  </a:lnTo>
                  <a:lnTo>
                    <a:pt x="5240" y="306"/>
                  </a:lnTo>
                  <a:lnTo>
                    <a:pt x="5209" y="366"/>
                  </a:lnTo>
                  <a:lnTo>
                    <a:pt x="5176" y="429"/>
                  </a:lnTo>
                  <a:lnTo>
                    <a:pt x="5138" y="494"/>
                  </a:lnTo>
                  <a:lnTo>
                    <a:pt x="5095" y="560"/>
                  </a:lnTo>
                  <a:lnTo>
                    <a:pt x="5072" y="592"/>
                  </a:lnTo>
                  <a:lnTo>
                    <a:pt x="5048" y="625"/>
                  </a:lnTo>
                  <a:lnTo>
                    <a:pt x="5023" y="658"/>
                  </a:lnTo>
                  <a:lnTo>
                    <a:pt x="4997" y="691"/>
                  </a:lnTo>
                  <a:lnTo>
                    <a:pt x="4969" y="723"/>
                  </a:lnTo>
                  <a:lnTo>
                    <a:pt x="4940" y="755"/>
                  </a:lnTo>
                  <a:lnTo>
                    <a:pt x="4909" y="788"/>
                  </a:lnTo>
                  <a:lnTo>
                    <a:pt x="4877" y="818"/>
                  </a:lnTo>
                  <a:lnTo>
                    <a:pt x="4845" y="849"/>
                  </a:lnTo>
                  <a:lnTo>
                    <a:pt x="4811" y="880"/>
                  </a:lnTo>
                  <a:lnTo>
                    <a:pt x="4775" y="909"/>
                  </a:lnTo>
                  <a:lnTo>
                    <a:pt x="4739" y="936"/>
                  </a:lnTo>
                  <a:lnTo>
                    <a:pt x="4700" y="964"/>
                  </a:lnTo>
                  <a:lnTo>
                    <a:pt x="4661" y="989"/>
                  </a:lnTo>
                  <a:lnTo>
                    <a:pt x="4619" y="1015"/>
                  </a:lnTo>
                  <a:lnTo>
                    <a:pt x="4576" y="1038"/>
                  </a:lnTo>
                  <a:lnTo>
                    <a:pt x="4532" y="1060"/>
                  </a:lnTo>
                  <a:lnTo>
                    <a:pt x="4486" y="1081"/>
                  </a:lnTo>
                  <a:lnTo>
                    <a:pt x="4439" y="1101"/>
                  </a:lnTo>
                  <a:lnTo>
                    <a:pt x="4390" y="1119"/>
                  </a:lnTo>
                  <a:lnTo>
                    <a:pt x="4340" y="1135"/>
                  </a:lnTo>
                  <a:lnTo>
                    <a:pt x="4289" y="1149"/>
                  </a:lnTo>
                  <a:lnTo>
                    <a:pt x="4235" y="1162"/>
                  </a:lnTo>
                  <a:lnTo>
                    <a:pt x="4179" y="1173"/>
                  </a:lnTo>
                  <a:lnTo>
                    <a:pt x="4123" y="1182"/>
                  </a:lnTo>
                  <a:lnTo>
                    <a:pt x="4064" y="1188"/>
                  </a:lnTo>
                  <a:lnTo>
                    <a:pt x="4004" y="1193"/>
                  </a:lnTo>
                  <a:lnTo>
                    <a:pt x="3942" y="1194"/>
                  </a:lnTo>
                  <a:lnTo>
                    <a:pt x="3879" y="1194"/>
                  </a:lnTo>
                  <a:lnTo>
                    <a:pt x="3814" y="1191"/>
                  </a:lnTo>
                  <a:lnTo>
                    <a:pt x="3746" y="1185"/>
                  </a:lnTo>
                  <a:lnTo>
                    <a:pt x="3676" y="1177"/>
                  </a:lnTo>
                  <a:lnTo>
                    <a:pt x="3606" y="1165"/>
                  </a:lnTo>
                  <a:lnTo>
                    <a:pt x="3533" y="1153"/>
                  </a:lnTo>
                  <a:lnTo>
                    <a:pt x="3458" y="1136"/>
                  </a:lnTo>
                  <a:lnTo>
                    <a:pt x="3382" y="1115"/>
                  </a:lnTo>
                  <a:lnTo>
                    <a:pt x="3304" y="1093"/>
                  </a:lnTo>
                  <a:lnTo>
                    <a:pt x="3224" y="1067"/>
                  </a:lnTo>
                  <a:lnTo>
                    <a:pt x="3224" y="1067"/>
                  </a:lnTo>
                  <a:lnTo>
                    <a:pt x="3064" y="1014"/>
                  </a:lnTo>
                  <a:lnTo>
                    <a:pt x="2910" y="965"/>
                  </a:lnTo>
                  <a:lnTo>
                    <a:pt x="2761" y="920"/>
                  </a:lnTo>
                  <a:lnTo>
                    <a:pt x="2618" y="880"/>
                  </a:lnTo>
                  <a:lnTo>
                    <a:pt x="2480" y="842"/>
                  </a:lnTo>
                  <a:lnTo>
                    <a:pt x="2346" y="812"/>
                  </a:lnTo>
                  <a:lnTo>
                    <a:pt x="2219" y="783"/>
                  </a:lnTo>
                  <a:lnTo>
                    <a:pt x="2094" y="760"/>
                  </a:lnTo>
                  <a:lnTo>
                    <a:pt x="1974" y="739"/>
                  </a:lnTo>
                  <a:lnTo>
                    <a:pt x="1859" y="723"/>
                  </a:lnTo>
                  <a:lnTo>
                    <a:pt x="1746" y="712"/>
                  </a:lnTo>
                  <a:lnTo>
                    <a:pt x="1640" y="704"/>
                  </a:lnTo>
                  <a:lnTo>
                    <a:pt x="1535" y="699"/>
                  </a:lnTo>
                  <a:lnTo>
                    <a:pt x="1434" y="699"/>
                  </a:lnTo>
                  <a:lnTo>
                    <a:pt x="1337" y="700"/>
                  </a:lnTo>
                  <a:lnTo>
                    <a:pt x="1242" y="707"/>
                  </a:lnTo>
                  <a:lnTo>
                    <a:pt x="1151" y="718"/>
                  </a:lnTo>
                  <a:lnTo>
                    <a:pt x="1063" y="731"/>
                  </a:lnTo>
                  <a:lnTo>
                    <a:pt x="976" y="749"/>
                  </a:lnTo>
                  <a:lnTo>
                    <a:pt x="893" y="768"/>
                  </a:lnTo>
                  <a:lnTo>
                    <a:pt x="811" y="792"/>
                  </a:lnTo>
                  <a:lnTo>
                    <a:pt x="732" y="820"/>
                  </a:lnTo>
                  <a:lnTo>
                    <a:pt x="652" y="851"/>
                  </a:lnTo>
                  <a:lnTo>
                    <a:pt x="576" y="884"/>
                  </a:lnTo>
                  <a:lnTo>
                    <a:pt x="501" y="920"/>
                  </a:lnTo>
                  <a:lnTo>
                    <a:pt x="427" y="960"/>
                  </a:lnTo>
                  <a:lnTo>
                    <a:pt x="355" y="1004"/>
                  </a:lnTo>
                  <a:lnTo>
                    <a:pt x="283" y="1049"/>
                  </a:lnTo>
                  <a:lnTo>
                    <a:pt x="212" y="1098"/>
                  </a:lnTo>
                  <a:lnTo>
                    <a:pt x="141" y="1149"/>
                  </a:lnTo>
                  <a:lnTo>
                    <a:pt x="71" y="1204"/>
                  </a:lnTo>
                  <a:lnTo>
                    <a:pt x="0" y="1261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903215" name="Freeform 47"/>
            <p:cNvSpPr>
              <a:spLocks/>
            </p:cNvSpPr>
            <p:nvPr userDrawn="1"/>
          </p:nvSpPr>
          <p:spPr bwMode="auto">
            <a:xfrm>
              <a:off x="1187" y="940"/>
              <a:ext cx="5335" cy="688"/>
            </a:xfrm>
            <a:custGeom>
              <a:avLst/>
              <a:gdLst/>
              <a:ahLst/>
              <a:cxnLst>
                <a:cxn ang="0">
                  <a:pos x="5335" y="0"/>
                </a:cxn>
                <a:cxn ang="0">
                  <a:pos x="5315" y="71"/>
                </a:cxn>
                <a:cxn ang="0">
                  <a:pos x="5289" y="150"/>
                </a:cxn>
                <a:cxn ang="0">
                  <a:pos x="5250" y="252"/>
                </a:cxn>
                <a:cxn ang="0">
                  <a:pos x="5196" y="371"/>
                </a:cxn>
                <a:cxn ang="0">
                  <a:pos x="5127" y="501"/>
                </a:cxn>
                <a:cxn ang="0">
                  <a:pos x="5061" y="601"/>
                </a:cxn>
                <a:cxn ang="0">
                  <a:pos x="5014" y="667"/>
                </a:cxn>
                <a:cxn ang="0">
                  <a:pos x="4960" y="735"/>
                </a:cxn>
                <a:cxn ang="0">
                  <a:pos x="4902" y="799"/>
                </a:cxn>
                <a:cxn ang="0">
                  <a:pos x="4838" y="862"/>
                </a:cxn>
                <a:cxn ang="0">
                  <a:pos x="4770" y="924"/>
                </a:cxn>
                <a:cxn ang="0">
                  <a:pos x="4695" y="980"/>
                </a:cxn>
                <a:cxn ang="0">
                  <a:pos x="4614" y="1034"/>
                </a:cxn>
                <a:cxn ang="0">
                  <a:pos x="4528" y="1082"/>
                </a:cxn>
                <a:cxn ang="0">
                  <a:pos x="4436" y="1126"/>
                </a:cxn>
                <a:cxn ang="0">
                  <a:pos x="4338" y="1161"/>
                </a:cxn>
                <a:cxn ang="0">
                  <a:pos x="4232" y="1190"/>
                </a:cxn>
                <a:cxn ang="0">
                  <a:pos x="4121" y="1213"/>
                </a:cxn>
                <a:cxn ang="0">
                  <a:pos x="4003" y="1226"/>
                </a:cxn>
                <a:cxn ang="0">
                  <a:pos x="3877" y="1229"/>
                </a:cxn>
                <a:cxn ang="0">
                  <a:pos x="3745" y="1224"/>
                </a:cxn>
                <a:cxn ang="0">
                  <a:pos x="3605" y="1206"/>
                </a:cxn>
                <a:cxn ang="0">
                  <a:pos x="3456" y="1179"/>
                </a:cxn>
                <a:cxn ang="0">
                  <a:pos x="3301" y="1140"/>
                </a:cxn>
                <a:cxn ang="0">
                  <a:pos x="3220" y="1114"/>
                </a:cxn>
                <a:cxn ang="0">
                  <a:pos x="2905" y="1019"/>
                </a:cxn>
                <a:cxn ang="0">
                  <a:pos x="2612" y="938"/>
                </a:cxn>
                <a:cxn ang="0">
                  <a:pos x="2340" y="875"/>
                </a:cxn>
                <a:cxn ang="0">
                  <a:pos x="2086" y="828"/>
                </a:cxn>
                <a:cxn ang="0">
                  <a:pos x="1851" y="798"/>
                </a:cxn>
                <a:cxn ang="0">
                  <a:pos x="1630" y="782"/>
                </a:cxn>
                <a:cxn ang="0">
                  <a:pos x="1426" y="780"/>
                </a:cxn>
                <a:cxn ang="0">
                  <a:pos x="1235" y="795"/>
                </a:cxn>
                <a:cxn ang="0">
                  <a:pos x="1099" y="814"/>
                </a:cxn>
                <a:cxn ang="0">
                  <a:pos x="1011" y="830"/>
                </a:cxn>
                <a:cxn ang="0">
                  <a:pos x="927" y="851"/>
                </a:cxn>
                <a:cxn ang="0">
                  <a:pos x="804" y="888"/>
                </a:cxn>
                <a:cxn ang="0">
                  <a:pos x="647" y="950"/>
                </a:cxn>
                <a:cxn ang="0">
                  <a:pos x="496" y="1024"/>
                </a:cxn>
                <a:cxn ang="0">
                  <a:pos x="352" y="1109"/>
                </a:cxn>
                <a:cxn ang="0">
                  <a:pos x="210" y="1208"/>
                </a:cxn>
                <a:cxn ang="0">
                  <a:pos x="70" y="1316"/>
                </a:cxn>
              </a:cxnLst>
              <a:rect l="0" t="0" r="r" b="b"/>
              <a:pathLst>
                <a:path w="5335" h="1376">
                  <a:moveTo>
                    <a:pt x="5335" y="0"/>
                  </a:moveTo>
                  <a:lnTo>
                    <a:pt x="5335" y="0"/>
                  </a:lnTo>
                  <a:lnTo>
                    <a:pt x="5331" y="18"/>
                  </a:lnTo>
                  <a:lnTo>
                    <a:pt x="5315" y="71"/>
                  </a:lnTo>
                  <a:lnTo>
                    <a:pt x="5304" y="107"/>
                  </a:lnTo>
                  <a:lnTo>
                    <a:pt x="5289" y="150"/>
                  </a:lnTo>
                  <a:lnTo>
                    <a:pt x="5271" y="199"/>
                  </a:lnTo>
                  <a:lnTo>
                    <a:pt x="5250" y="252"/>
                  </a:lnTo>
                  <a:lnTo>
                    <a:pt x="5225" y="310"/>
                  </a:lnTo>
                  <a:lnTo>
                    <a:pt x="5196" y="371"/>
                  </a:lnTo>
                  <a:lnTo>
                    <a:pt x="5163" y="434"/>
                  </a:lnTo>
                  <a:lnTo>
                    <a:pt x="5127" y="501"/>
                  </a:lnTo>
                  <a:lnTo>
                    <a:pt x="5085" y="567"/>
                  </a:lnTo>
                  <a:lnTo>
                    <a:pt x="5061" y="601"/>
                  </a:lnTo>
                  <a:lnTo>
                    <a:pt x="5038" y="635"/>
                  </a:lnTo>
                  <a:lnTo>
                    <a:pt x="5014" y="667"/>
                  </a:lnTo>
                  <a:lnTo>
                    <a:pt x="4988" y="701"/>
                  </a:lnTo>
                  <a:lnTo>
                    <a:pt x="4960" y="735"/>
                  </a:lnTo>
                  <a:lnTo>
                    <a:pt x="4932" y="767"/>
                  </a:lnTo>
                  <a:lnTo>
                    <a:pt x="4902" y="799"/>
                  </a:lnTo>
                  <a:lnTo>
                    <a:pt x="4871" y="832"/>
                  </a:lnTo>
                  <a:lnTo>
                    <a:pt x="4838" y="862"/>
                  </a:lnTo>
                  <a:lnTo>
                    <a:pt x="4804" y="893"/>
                  </a:lnTo>
                  <a:lnTo>
                    <a:pt x="4770" y="924"/>
                  </a:lnTo>
                  <a:lnTo>
                    <a:pt x="4734" y="953"/>
                  </a:lnTo>
                  <a:lnTo>
                    <a:pt x="4695" y="980"/>
                  </a:lnTo>
                  <a:lnTo>
                    <a:pt x="4656" y="1008"/>
                  </a:lnTo>
                  <a:lnTo>
                    <a:pt x="4614" y="1034"/>
                  </a:lnTo>
                  <a:lnTo>
                    <a:pt x="4573" y="1059"/>
                  </a:lnTo>
                  <a:lnTo>
                    <a:pt x="4528" y="1082"/>
                  </a:lnTo>
                  <a:lnTo>
                    <a:pt x="4484" y="1105"/>
                  </a:lnTo>
                  <a:lnTo>
                    <a:pt x="4436" y="1126"/>
                  </a:lnTo>
                  <a:lnTo>
                    <a:pt x="4388" y="1143"/>
                  </a:lnTo>
                  <a:lnTo>
                    <a:pt x="4338" y="1161"/>
                  </a:lnTo>
                  <a:lnTo>
                    <a:pt x="4287" y="1177"/>
                  </a:lnTo>
                  <a:lnTo>
                    <a:pt x="4232" y="1190"/>
                  </a:lnTo>
                  <a:lnTo>
                    <a:pt x="4178" y="1203"/>
                  </a:lnTo>
                  <a:lnTo>
                    <a:pt x="4121" y="1213"/>
                  </a:lnTo>
                  <a:lnTo>
                    <a:pt x="4063" y="1219"/>
                  </a:lnTo>
                  <a:lnTo>
                    <a:pt x="4003" y="1226"/>
                  </a:lnTo>
                  <a:lnTo>
                    <a:pt x="3941" y="1229"/>
                  </a:lnTo>
                  <a:lnTo>
                    <a:pt x="3877" y="1229"/>
                  </a:lnTo>
                  <a:lnTo>
                    <a:pt x="3812" y="1227"/>
                  </a:lnTo>
                  <a:lnTo>
                    <a:pt x="3745" y="1224"/>
                  </a:lnTo>
                  <a:lnTo>
                    <a:pt x="3676" y="1216"/>
                  </a:lnTo>
                  <a:lnTo>
                    <a:pt x="3605" y="1206"/>
                  </a:lnTo>
                  <a:lnTo>
                    <a:pt x="3531" y="1195"/>
                  </a:lnTo>
                  <a:lnTo>
                    <a:pt x="3456" y="1179"/>
                  </a:lnTo>
                  <a:lnTo>
                    <a:pt x="3380" y="1161"/>
                  </a:lnTo>
                  <a:lnTo>
                    <a:pt x="3301" y="1140"/>
                  </a:lnTo>
                  <a:lnTo>
                    <a:pt x="3220" y="1114"/>
                  </a:lnTo>
                  <a:lnTo>
                    <a:pt x="3220" y="1114"/>
                  </a:lnTo>
                  <a:lnTo>
                    <a:pt x="3061" y="1064"/>
                  </a:lnTo>
                  <a:lnTo>
                    <a:pt x="2905" y="1019"/>
                  </a:lnTo>
                  <a:lnTo>
                    <a:pt x="2756" y="977"/>
                  </a:lnTo>
                  <a:lnTo>
                    <a:pt x="2612" y="938"/>
                  </a:lnTo>
                  <a:lnTo>
                    <a:pt x="2473" y="906"/>
                  </a:lnTo>
                  <a:lnTo>
                    <a:pt x="2340" y="875"/>
                  </a:lnTo>
                  <a:lnTo>
                    <a:pt x="2211" y="851"/>
                  </a:lnTo>
                  <a:lnTo>
                    <a:pt x="2086" y="828"/>
                  </a:lnTo>
                  <a:lnTo>
                    <a:pt x="1966" y="811"/>
                  </a:lnTo>
                  <a:lnTo>
                    <a:pt x="1851" y="798"/>
                  </a:lnTo>
                  <a:lnTo>
                    <a:pt x="1739" y="788"/>
                  </a:lnTo>
                  <a:lnTo>
                    <a:pt x="1630" y="782"/>
                  </a:lnTo>
                  <a:lnTo>
                    <a:pt x="1526" y="780"/>
                  </a:lnTo>
                  <a:lnTo>
                    <a:pt x="1426" y="780"/>
                  </a:lnTo>
                  <a:lnTo>
                    <a:pt x="1329" y="785"/>
                  </a:lnTo>
                  <a:lnTo>
                    <a:pt x="1235" y="795"/>
                  </a:lnTo>
                  <a:lnTo>
                    <a:pt x="1143" y="806"/>
                  </a:lnTo>
                  <a:lnTo>
                    <a:pt x="1099" y="814"/>
                  </a:lnTo>
                  <a:lnTo>
                    <a:pt x="1054" y="822"/>
                  </a:lnTo>
                  <a:lnTo>
                    <a:pt x="1011" y="830"/>
                  </a:lnTo>
                  <a:lnTo>
                    <a:pt x="970" y="840"/>
                  </a:lnTo>
                  <a:lnTo>
                    <a:pt x="927" y="851"/>
                  </a:lnTo>
                  <a:lnTo>
                    <a:pt x="885" y="862"/>
                  </a:lnTo>
                  <a:lnTo>
                    <a:pt x="804" y="888"/>
                  </a:lnTo>
                  <a:lnTo>
                    <a:pt x="725" y="917"/>
                  </a:lnTo>
                  <a:lnTo>
                    <a:pt x="647" y="950"/>
                  </a:lnTo>
                  <a:lnTo>
                    <a:pt x="571" y="985"/>
                  </a:lnTo>
                  <a:lnTo>
                    <a:pt x="496" y="1024"/>
                  </a:lnTo>
                  <a:lnTo>
                    <a:pt x="424" y="1064"/>
                  </a:lnTo>
                  <a:lnTo>
                    <a:pt x="352" y="1109"/>
                  </a:lnTo>
                  <a:lnTo>
                    <a:pt x="280" y="1156"/>
                  </a:lnTo>
                  <a:lnTo>
                    <a:pt x="210" y="1208"/>
                  </a:lnTo>
                  <a:lnTo>
                    <a:pt x="139" y="1261"/>
                  </a:lnTo>
                  <a:lnTo>
                    <a:pt x="70" y="1316"/>
                  </a:lnTo>
                  <a:lnTo>
                    <a:pt x="0" y="137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903216" name="Freeform 48"/>
            <p:cNvSpPr>
              <a:spLocks/>
            </p:cNvSpPr>
            <p:nvPr userDrawn="1"/>
          </p:nvSpPr>
          <p:spPr bwMode="auto">
            <a:xfrm>
              <a:off x="1229" y="911"/>
              <a:ext cx="5314" cy="745"/>
            </a:xfrm>
            <a:custGeom>
              <a:avLst/>
              <a:gdLst/>
              <a:ahLst/>
              <a:cxnLst>
                <a:cxn ang="0">
                  <a:pos x="5314" y="0"/>
                </a:cxn>
                <a:cxn ang="0">
                  <a:pos x="5296" y="71"/>
                </a:cxn>
                <a:cxn ang="0">
                  <a:pos x="5271" y="153"/>
                </a:cxn>
                <a:cxn ang="0">
                  <a:pos x="5233" y="257"/>
                </a:cxn>
                <a:cxn ang="0">
                  <a:pos x="5180" y="376"/>
                </a:cxn>
                <a:cxn ang="0">
                  <a:pos x="5112" y="507"/>
                </a:cxn>
                <a:cxn ang="0">
                  <a:pos x="5050" y="609"/>
                </a:cxn>
                <a:cxn ang="0">
                  <a:pos x="5003" y="678"/>
                </a:cxn>
                <a:cxn ang="0">
                  <a:pos x="4950" y="746"/>
                </a:cxn>
                <a:cxn ang="0">
                  <a:pos x="4893" y="812"/>
                </a:cxn>
                <a:cxn ang="0">
                  <a:pos x="4830" y="878"/>
                </a:cxn>
                <a:cxn ang="0">
                  <a:pos x="4762" y="940"/>
                </a:cxn>
                <a:cxn ang="0">
                  <a:pos x="4689" y="999"/>
                </a:cxn>
                <a:cxn ang="0">
                  <a:pos x="4610" y="1054"/>
                </a:cxn>
                <a:cxn ang="0">
                  <a:pos x="4524" y="1104"/>
                </a:cxn>
                <a:cxn ang="0">
                  <a:pos x="4432" y="1150"/>
                </a:cxn>
                <a:cxn ang="0">
                  <a:pos x="4335" y="1188"/>
                </a:cxn>
                <a:cxn ang="0">
                  <a:pos x="4229" y="1219"/>
                </a:cxn>
                <a:cxn ang="0">
                  <a:pos x="4118" y="1243"/>
                </a:cxn>
                <a:cxn ang="0">
                  <a:pos x="4000" y="1259"/>
                </a:cxn>
                <a:cxn ang="0">
                  <a:pos x="3875" y="1266"/>
                </a:cxn>
                <a:cxn ang="0">
                  <a:pos x="3742" y="1263"/>
                </a:cxn>
                <a:cxn ang="0">
                  <a:pos x="3602" y="1248"/>
                </a:cxn>
                <a:cxn ang="0">
                  <a:pos x="3453" y="1224"/>
                </a:cxn>
                <a:cxn ang="0">
                  <a:pos x="3298" y="1187"/>
                </a:cxn>
                <a:cxn ang="0">
                  <a:pos x="3217" y="1164"/>
                </a:cxn>
                <a:cxn ang="0">
                  <a:pos x="2899" y="1074"/>
                </a:cxn>
                <a:cxn ang="0">
                  <a:pos x="2605" y="999"/>
                </a:cxn>
                <a:cxn ang="0">
                  <a:pos x="2333" y="941"/>
                </a:cxn>
                <a:cxn ang="0">
                  <a:pos x="2079" y="899"/>
                </a:cxn>
                <a:cxn ang="0">
                  <a:pos x="1843" y="872"/>
                </a:cxn>
                <a:cxn ang="0">
                  <a:pos x="1622" y="861"/>
                </a:cxn>
                <a:cxn ang="0">
                  <a:pos x="1418" y="864"/>
                </a:cxn>
                <a:cxn ang="0">
                  <a:pos x="1226" y="882"/>
                </a:cxn>
                <a:cxn ang="0">
                  <a:pos x="1134" y="896"/>
                </a:cxn>
                <a:cxn ang="0">
                  <a:pos x="1047" y="912"/>
                </a:cxn>
                <a:cxn ang="0">
                  <a:pos x="961" y="933"/>
                </a:cxn>
                <a:cxn ang="0">
                  <a:pos x="878" y="957"/>
                </a:cxn>
                <a:cxn ang="0">
                  <a:pos x="718" y="1016"/>
                </a:cxn>
                <a:cxn ang="0">
                  <a:pos x="565" y="1087"/>
                </a:cxn>
                <a:cxn ang="0">
                  <a:pos x="419" y="1171"/>
                </a:cxn>
                <a:cxn ang="0">
                  <a:pos x="276" y="1266"/>
                </a:cxn>
                <a:cxn ang="0">
                  <a:pos x="138" y="1372"/>
                </a:cxn>
                <a:cxn ang="0">
                  <a:pos x="0" y="1490"/>
                </a:cxn>
              </a:cxnLst>
              <a:rect l="0" t="0" r="r" b="b"/>
              <a:pathLst>
                <a:path w="5314" h="1490">
                  <a:moveTo>
                    <a:pt x="5314" y="0"/>
                  </a:moveTo>
                  <a:lnTo>
                    <a:pt x="5314" y="0"/>
                  </a:lnTo>
                  <a:lnTo>
                    <a:pt x="5309" y="19"/>
                  </a:lnTo>
                  <a:lnTo>
                    <a:pt x="5296" y="71"/>
                  </a:lnTo>
                  <a:lnTo>
                    <a:pt x="5284" y="110"/>
                  </a:lnTo>
                  <a:lnTo>
                    <a:pt x="5271" y="153"/>
                  </a:lnTo>
                  <a:lnTo>
                    <a:pt x="5254" y="202"/>
                  </a:lnTo>
                  <a:lnTo>
                    <a:pt x="5233" y="257"/>
                  </a:lnTo>
                  <a:lnTo>
                    <a:pt x="5208" y="315"/>
                  </a:lnTo>
                  <a:lnTo>
                    <a:pt x="5180" y="376"/>
                  </a:lnTo>
                  <a:lnTo>
                    <a:pt x="5148" y="441"/>
                  </a:lnTo>
                  <a:lnTo>
                    <a:pt x="5112" y="507"/>
                  </a:lnTo>
                  <a:lnTo>
                    <a:pt x="5072" y="575"/>
                  </a:lnTo>
                  <a:lnTo>
                    <a:pt x="5050" y="609"/>
                  </a:lnTo>
                  <a:lnTo>
                    <a:pt x="5026" y="644"/>
                  </a:lnTo>
                  <a:lnTo>
                    <a:pt x="5003" y="678"/>
                  </a:lnTo>
                  <a:lnTo>
                    <a:pt x="4976" y="712"/>
                  </a:lnTo>
                  <a:lnTo>
                    <a:pt x="4950" y="746"/>
                  </a:lnTo>
                  <a:lnTo>
                    <a:pt x="4922" y="780"/>
                  </a:lnTo>
                  <a:lnTo>
                    <a:pt x="4893" y="812"/>
                  </a:lnTo>
                  <a:lnTo>
                    <a:pt x="4862" y="846"/>
                  </a:lnTo>
                  <a:lnTo>
                    <a:pt x="4830" y="878"/>
                  </a:lnTo>
                  <a:lnTo>
                    <a:pt x="4797" y="909"/>
                  </a:lnTo>
                  <a:lnTo>
                    <a:pt x="4762" y="940"/>
                  </a:lnTo>
                  <a:lnTo>
                    <a:pt x="4726" y="970"/>
                  </a:lnTo>
                  <a:lnTo>
                    <a:pt x="4689" y="999"/>
                  </a:lnTo>
                  <a:lnTo>
                    <a:pt x="4650" y="1027"/>
                  </a:lnTo>
                  <a:lnTo>
                    <a:pt x="4610" y="1054"/>
                  </a:lnTo>
                  <a:lnTo>
                    <a:pt x="4568" y="1080"/>
                  </a:lnTo>
                  <a:lnTo>
                    <a:pt x="4524" y="1104"/>
                  </a:lnTo>
                  <a:lnTo>
                    <a:pt x="4479" y="1127"/>
                  </a:lnTo>
                  <a:lnTo>
                    <a:pt x="4432" y="1150"/>
                  </a:lnTo>
                  <a:lnTo>
                    <a:pt x="4385" y="1169"/>
                  </a:lnTo>
                  <a:lnTo>
                    <a:pt x="4335" y="1188"/>
                  </a:lnTo>
                  <a:lnTo>
                    <a:pt x="4283" y="1205"/>
                  </a:lnTo>
                  <a:lnTo>
                    <a:pt x="4229" y="1219"/>
                  </a:lnTo>
                  <a:lnTo>
                    <a:pt x="4175" y="1232"/>
                  </a:lnTo>
                  <a:lnTo>
                    <a:pt x="4118" y="1243"/>
                  </a:lnTo>
                  <a:lnTo>
                    <a:pt x="4060" y="1251"/>
                  </a:lnTo>
                  <a:lnTo>
                    <a:pt x="4000" y="1259"/>
                  </a:lnTo>
                  <a:lnTo>
                    <a:pt x="3939" y="1263"/>
                  </a:lnTo>
                  <a:lnTo>
                    <a:pt x="3875" y="1266"/>
                  </a:lnTo>
                  <a:lnTo>
                    <a:pt x="3810" y="1264"/>
                  </a:lnTo>
                  <a:lnTo>
                    <a:pt x="3742" y="1263"/>
                  </a:lnTo>
                  <a:lnTo>
                    <a:pt x="3673" y="1256"/>
                  </a:lnTo>
                  <a:lnTo>
                    <a:pt x="3602" y="1248"/>
                  </a:lnTo>
                  <a:lnTo>
                    <a:pt x="3528" y="1237"/>
                  </a:lnTo>
                  <a:lnTo>
                    <a:pt x="3453" y="1224"/>
                  </a:lnTo>
                  <a:lnTo>
                    <a:pt x="3377" y="1206"/>
                  </a:lnTo>
                  <a:lnTo>
                    <a:pt x="3298" y="1187"/>
                  </a:lnTo>
                  <a:lnTo>
                    <a:pt x="3217" y="1164"/>
                  </a:lnTo>
                  <a:lnTo>
                    <a:pt x="3217" y="1164"/>
                  </a:lnTo>
                  <a:lnTo>
                    <a:pt x="3055" y="1116"/>
                  </a:lnTo>
                  <a:lnTo>
                    <a:pt x="2899" y="1074"/>
                  </a:lnTo>
                  <a:lnTo>
                    <a:pt x="2751" y="1033"/>
                  </a:lnTo>
                  <a:lnTo>
                    <a:pt x="2605" y="999"/>
                  </a:lnTo>
                  <a:lnTo>
                    <a:pt x="2466" y="969"/>
                  </a:lnTo>
                  <a:lnTo>
                    <a:pt x="2333" y="941"/>
                  </a:lnTo>
                  <a:lnTo>
                    <a:pt x="2202" y="919"/>
                  </a:lnTo>
                  <a:lnTo>
                    <a:pt x="2079" y="899"/>
                  </a:lnTo>
                  <a:lnTo>
                    <a:pt x="1958" y="885"/>
                  </a:lnTo>
                  <a:lnTo>
                    <a:pt x="1843" y="872"/>
                  </a:lnTo>
                  <a:lnTo>
                    <a:pt x="1730" y="865"/>
                  </a:lnTo>
                  <a:lnTo>
                    <a:pt x="1622" y="861"/>
                  </a:lnTo>
                  <a:lnTo>
                    <a:pt x="1518" y="861"/>
                  </a:lnTo>
                  <a:lnTo>
                    <a:pt x="1418" y="864"/>
                  </a:lnTo>
                  <a:lnTo>
                    <a:pt x="1321" y="872"/>
                  </a:lnTo>
                  <a:lnTo>
                    <a:pt x="1226" y="882"/>
                  </a:lnTo>
                  <a:lnTo>
                    <a:pt x="1180" y="888"/>
                  </a:lnTo>
                  <a:lnTo>
                    <a:pt x="1134" y="896"/>
                  </a:lnTo>
                  <a:lnTo>
                    <a:pt x="1090" y="904"/>
                  </a:lnTo>
                  <a:lnTo>
                    <a:pt x="1047" y="912"/>
                  </a:lnTo>
                  <a:lnTo>
                    <a:pt x="1004" y="924"/>
                  </a:lnTo>
                  <a:lnTo>
                    <a:pt x="961" y="933"/>
                  </a:lnTo>
                  <a:lnTo>
                    <a:pt x="919" y="945"/>
                  </a:lnTo>
                  <a:lnTo>
                    <a:pt x="878" y="957"/>
                  </a:lnTo>
                  <a:lnTo>
                    <a:pt x="797" y="985"/>
                  </a:lnTo>
                  <a:lnTo>
                    <a:pt x="718" y="1016"/>
                  </a:lnTo>
                  <a:lnTo>
                    <a:pt x="640" y="1050"/>
                  </a:lnTo>
                  <a:lnTo>
                    <a:pt x="565" y="1087"/>
                  </a:lnTo>
                  <a:lnTo>
                    <a:pt x="492" y="1127"/>
                  </a:lnTo>
                  <a:lnTo>
                    <a:pt x="419" y="1171"/>
                  </a:lnTo>
                  <a:lnTo>
                    <a:pt x="347" y="1216"/>
                  </a:lnTo>
                  <a:lnTo>
                    <a:pt x="276" y="1266"/>
                  </a:lnTo>
                  <a:lnTo>
                    <a:pt x="207" y="1318"/>
                  </a:lnTo>
                  <a:lnTo>
                    <a:pt x="138" y="1372"/>
                  </a:lnTo>
                  <a:lnTo>
                    <a:pt x="70" y="1431"/>
                  </a:lnTo>
                  <a:lnTo>
                    <a:pt x="0" y="149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903217" name="Freeform 49"/>
            <p:cNvSpPr>
              <a:spLocks/>
            </p:cNvSpPr>
            <p:nvPr userDrawn="1"/>
          </p:nvSpPr>
          <p:spPr bwMode="auto">
            <a:xfrm>
              <a:off x="1272" y="882"/>
              <a:ext cx="5291" cy="803"/>
            </a:xfrm>
            <a:custGeom>
              <a:avLst/>
              <a:gdLst/>
              <a:ahLst/>
              <a:cxnLst>
                <a:cxn ang="0">
                  <a:pos x="5291" y="0"/>
                </a:cxn>
                <a:cxn ang="0">
                  <a:pos x="5273" y="73"/>
                </a:cxn>
                <a:cxn ang="0">
                  <a:pos x="5250" y="155"/>
                </a:cxn>
                <a:cxn ang="0">
                  <a:pos x="5214" y="260"/>
                </a:cxn>
                <a:cxn ang="0">
                  <a:pos x="5162" y="381"/>
                </a:cxn>
                <a:cxn ang="0">
                  <a:pos x="5097" y="515"/>
                </a:cxn>
                <a:cxn ang="0">
                  <a:pos x="5036" y="618"/>
                </a:cxn>
                <a:cxn ang="0">
                  <a:pos x="4989" y="688"/>
                </a:cxn>
                <a:cxn ang="0">
                  <a:pos x="4937" y="757"/>
                </a:cxn>
                <a:cxn ang="0">
                  <a:pos x="4882" y="827"/>
                </a:cxn>
                <a:cxn ang="0">
                  <a:pos x="4821" y="893"/>
                </a:cxn>
                <a:cxn ang="0">
                  <a:pos x="4753" y="956"/>
                </a:cxn>
                <a:cxn ang="0">
                  <a:pos x="4681" y="1017"/>
                </a:cxn>
                <a:cxn ang="0">
                  <a:pos x="4603" y="1074"/>
                </a:cxn>
                <a:cxn ang="0">
                  <a:pos x="4518" y="1127"/>
                </a:cxn>
                <a:cxn ang="0">
                  <a:pos x="4426" y="1174"/>
                </a:cxn>
                <a:cxn ang="0">
                  <a:pos x="4329" y="1214"/>
                </a:cxn>
                <a:cxn ang="0">
                  <a:pos x="4225" y="1248"/>
                </a:cxn>
                <a:cxn ang="0">
                  <a:pos x="4114" y="1274"/>
                </a:cxn>
                <a:cxn ang="0">
                  <a:pos x="3996" y="1292"/>
                </a:cxn>
                <a:cxn ang="0">
                  <a:pos x="3871" y="1301"/>
                </a:cxn>
                <a:cxn ang="0">
                  <a:pos x="3738" y="1301"/>
                </a:cxn>
                <a:cxn ang="0">
                  <a:pos x="3598" y="1290"/>
                </a:cxn>
                <a:cxn ang="0">
                  <a:pos x="3449" y="1267"/>
                </a:cxn>
                <a:cxn ang="0">
                  <a:pos x="3292" y="1233"/>
                </a:cxn>
                <a:cxn ang="0">
                  <a:pos x="3212" y="1212"/>
                </a:cxn>
                <a:cxn ang="0">
                  <a:pos x="2894" y="1129"/>
                </a:cxn>
                <a:cxn ang="0">
                  <a:pos x="2598" y="1059"/>
                </a:cxn>
                <a:cxn ang="0">
                  <a:pos x="2323" y="1007"/>
                </a:cxn>
                <a:cxn ang="0">
                  <a:pos x="2069" y="970"/>
                </a:cxn>
                <a:cxn ang="0">
                  <a:pos x="1833" y="948"/>
                </a:cxn>
                <a:cxn ang="0">
                  <a:pos x="1612" y="941"/>
                </a:cxn>
                <a:cxn ang="0">
                  <a:pos x="1408" y="948"/>
                </a:cxn>
                <a:cxn ang="0">
                  <a:pos x="1216" y="969"/>
                </a:cxn>
                <a:cxn ang="0">
                  <a:pos x="1126" y="985"/>
                </a:cxn>
                <a:cxn ang="0">
                  <a:pos x="1037" y="1004"/>
                </a:cxn>
                <a:cxn ang="0">
                  <a:pos x="953" y="1027"/>
                </a:cxn>
                <a:cxn ang="0">
                  <a:pos x="869" y="1053"/>
                </a:cxn>
                <a:cxn ang="0">
                  <a:pos x="789" y="1082"/>
                </a:cxn>
                <a:cxn ang="0">
                  <a:pos x="635" y="1150"/>
                </a:cxn>
                <a:cxn ang="0">
                  <a:pos x="486" y="1230"/>
                </a:cxn>
                <a:cxn ang="0">
                  <a:pos x="343" y="1324"/>
                </a:cxn>
                <a:cxn ang="0">
                  <a:pos x="204" y="1429"/>
                </a:cxn>
                <a:cxn ang="0">
                  <a:pos x="68" y="1545"/>
                </a:cxn>
              </a:cxnLst>
              <a:rect l="0" t="0" r="r" b="b"/>
              <a:pathLst>
                <a:path w="5291" h="1606">
                  <a:moveTo>
                    <a:pt x="5291" y="0"/>
                  </a:moveTo>
                  <a:lnTo>
                    <a:pt x="5291" y="0"/>
                  </a:lnTo>
                  <a:lnTo>
                    <a:pt x="5287" y="19"/>
                  </a:lnTo>
                  <a:lnTo>
                    <a:pt x="5273" y="73"/>
                  </a:lnTo>
                  <a:lnTo>
                    <a:pt x="5264" y="111"/>
                  </a:lnTo>
                  <a:lnTo>
                    <a:pt x="5250" y="155"/>
                  </a:lnTo>
                  <a:lnTo>
                    <a:pt x="5233" y="205"/>
                  </a:lnTo>
                  <a:lnTo>
                    <a:pt x="5214" y="260"/>
                  </a:lnTo>
                  <a:lnTo>
                    <a:pt x="5190" y="318"/>
                  </a:lnTo>
                  <a:lnTo>
                    <a:pt x="5162" y="381"/>
                  </a:lnTo>
                  <a:lnTo>
                    <a:pt x="5132" y="447"/>
                  </a:lnTo>
                  <a:lnTo>
                    <a:pt x="5097" y="515"/>
                  </a:lnTo>
                  <a:lnTo>
                    <a:pt x="5057" y="583"/>
                  </a:lnTo>
                  <a:lnTo>
                    <a:pt x="5036" y="618"/>
                  </a:lnTo>
                  <a:lnTo>
                    <a:pt x="5014" y="654"/>
                  </a:lnTo>
                  <a:lnTo>
                    <a:pt x="4989" y="688"/>
                  </a:lnTo>
                  <a:lnTo>
                    <a:pt x="4964" y="723"/>
                  </a:lnTo>
                  <a:lnTo>
                    <a:pt x="4937" y="757"/>
                  </a:lnTo>
                  <a:lnTo>
                    <a:pt x="4911" y="791"/>
                  </a:lnTo>
                  <a:lnTo>
                    <a:pt x="4882" y="827"/>
                  </a:lnTo>
                  <a:lnTo>
                    <a:pt x="4851" y="859"/>
                  </a:lnTo>
                  <a:lnTo>
                    <a:pt x="4821" y="893"/>
                  </a:lnTo>
                  <a:lnTo>
                    <a:pt x="4787" y="925"/>
                  </a:lnTo>
                  <a:lnTo>
                    <a:pt x="4753" y="956"/>
                  </a:lnTo>
                  <a:lnTo>
                    <a:pt x="4718" y="988"/>
                  </a:lnTo>
                  <a:lnTo>
                    <a:pt x="4681" y="1017"/>
                  </a:lnTo>
                  <a:lnTo>
                    <a:pt x="4642" y="1046"/>
                  </a:lnTo>
                  <a:lnTo>
                    <a:pt x="4603" y="1074"/>
                  </a:lnTo>
                  <a:lnTo>
                    <a:pt x="4561" y="1101"/>
                  </a:lnTo>
                  <a:lnTo>
                    <a:pt x="4518" y="1127"/>
                  </a:lnTo>
                  <a:lnTo>
                    <a:pt x="4472" y="1151"/>
                  </a:lnTo>
                  <a:lnTo>
                    <a:pt x="4426" y="1174"/>
                  </a:lnTo>
                  <a:lnTo>
                    <a:pt x="4379" y="1195"/>
                  </a:lnTo>
                  <a:lnTo>
                    <a:pt x="4329" y="1214"/>
                  </a:lnTo>
                  <a:lnTo>
                    <a:pt x="4278" y="1232"/>
                  </a:lnTo>
                  <a:lnTo>
                    <a:pt x="4225" y="1248"/>
                  </a:lnTo>
                  <a:lnTo>
                    <a:pt x="4171" y="1263"/>
                  </a:lnTo>
                  <a:lnTo>
                    <a:pt x="4114" y="1274"/>
                  </a:lnTo>
                  <a:lnTo>
                    <a:pt x="4056" y="1284"/>
                  </a:lnTo>
                  <a:lnTo>
                    <a:pt x="3996" y="1292"/>
                  </a:lnTo>
                  <a:lnTo>
                    <a:pt x="3935" y="1298"/>
                  </a:lnTo>
                  <a:lnTo>
                    <a:pt x="3871" y="1301"/>
                  </a:lnTo>
                  <a:lnTo>
                    <a:pt x="3806" y="1303"/>
                  </a:lnTo>
                  <a:lnTo>
                    <a:pt x="3738" y="1301"/>
                  </a:lnTo>
                  <a:lnTo>
                    <a:pt x="3668" y="1296"/>
                  </a:lnTo>
                  <a:lnTo>
                    <a:pt x="3598" y="1290"/>
                  </a:lnTo>
                  <a:lnTo>
                    <a:pt x="3524" y="1280"/>
                  </a:lnTo>
                  <a:lnTo>
                    <a:pt x="3449" y="1267"/>
                  </a:lnTo>
                  <a:lnTo>
                    <a:pt x="3371" y="1253"/>
                  </a:lnTo>
                  <a:lnTo>
                    <a:pt x="3292" y="1233"/>
                  </a:lnTo>
                  <a:lnTo>
                    <a:pt x="3212" y="1212"/>
                  </a:lnTo>
                  <a:lnTo>
                    <a:pt x="3212" y="1212"/>
                  </a:lnTo>
                  <a:lnTo>
                    <a:pt x="3049" y="1167"/>
                  </a:lnTo>
                  <a:lnTo>
                    <a:pt x="2894" y="1129"/>
                  </a:lnTo>
                  <a:lnTo>
                    <a:pt x="2742" y="1091"/>
                  </a:lnTo>
                  <a:lnTo>
                    <a:pt x="2598" y="1059"/>
                  </a:lnTo>
                  <a:lnTo>
                    <a:pt x="2458" y="1032"/>
                  </a:lnTo>
                  <a:lnTo>
                    <a:pt x="2323" y="1007"/>
                  </a:lnTo>
                  <a:lnTo>
                    <a:pt x="2194" y="986"/>
                  </a:lnTo>
                  <a:lnTo>
                    <a:pt x="2069" y="970"/>
                  </a:lnTo>
                  <a:lnTo>
                    <a:pt x="1948" y="957"/>
                  </a:lnTo>
                  <a:lnTo>
                    <a:pt x="1833" y="948"/>
                  </a:lnTo>
                  <a:lnTo>
                    <a:pt x="1720" y="943"/>
                  </a:lnTo>
                  <a:lnTo>
                    <a:pt x="1612" y="941"/>
                  </a:lnTo>
                  <a:lnTo>
                    <a:pt x="1508" y="943"/>
                  </a:lnTo>
                  <a:lnTo>
                    <a:pt x="1408" y="948"/>
                  </a:lnTo>
                  <a:lnTo>
                    <a:pt x="1311" y="957"/>
                  </a:lnTo>
                  <a:lnTo>
                    <a:pt x="1216" y="969"/>
                  </a:lnTo>
                  <a:lnTo>
                    <a:pt x="1171" y="977"/>
                  </a:lnTo>
                  <a:lnTo>
                    <a:pt x="1126" y="985"/>
                  </a:lnTo>
                  <a:lnTo>
                    <a:pt x="1082" y="994"/>
                  </a:lnTo>
                  <a:lnTo>
                    <a:pt x="1037" y="1004"/>
                  </a:lnTo>
                  <a:lnTo>
                    <a:pt x="994" y="1015"/>
                  </a:lnTo>
                  <a:lnTo>
                    <a:pt x="953" y="1027"/>
                  </a:lnTo>
                  <a:lnTo>
                    <a:pt x="911" y="1040"/>
                  </a:lnTo>
                  <a:lnTo>
                    <a:pt x="869" y="1053"/>
                  </a:lnTo>
                  <a:lnTo>
                    <a:pt x="829" y="1067"/>
                  </a:lnTo>
                  <a:lnTo>
                    <a:pt x="789" y="1082"/>
                  </a:lnTo>
                  <a:lnTo>
                    <a:pt x="711" y="1114"/>
                  </a:lnTo>
                  <a:lnTo>
                    <a:pt x="635" y="1150"/>
                  </a:lnTo>
                  <a:lnTo>
                    <a:pt x="560" y="1188"/>
                  </a:lnTo>
                  <a:lnTo>
                    <a:pt x="486" y="1230"/>
                  </a:lnTo>
                  <a:lnTo>
                    <a:pt x="414" y="1275"/>
                  </a:lnTo>
                  <a:lnTo>
                    <a:pt x="343" y="1324"/>
                  </a:lnTo>
                  <a:lnTo>
                    <a:pt x="274" y="1374"/>
                  </a:lnTo>
                  <a:lnTo>
                    <a:pt x="204" y="1429"/>
                  </a:lnTo>
                  <a:lnTo>
                    <a:pt x="136" y="1485"/>
                  </a:lnTo>
                  <a:lnTo>
                    <a:pt x="68" y="1545"/>
                  </a:lnTo>
                  <a:lnTo>
                    <a:pt x="0" y="160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903218" name="Freeform 50"/>
            <p:cNvSpPr>
              <a:spLocks/>
            </p:cNvSpPr>
            <p:nvPr userDrawn="1"/>
          </p:nvSpPr>
          <p:spPr bwMode="auto">
            <a:xfrm>
              <a:off x="1317" y="854"/>
              <a:ext cx="5265" cy="860"/>
            </a:xfrm>
            <a:custGeom>
              <a:avLst/>
              <a:gdLst/>
              <a:ahLst/>
              <a:cxnLst>
                <a:cxn ang="0">
                  <a:pos x="5265" y="0"/>
                </a:cxn>
                <a:cxn ang="0">
                  <a:pos x="5249" y="73"/>
                </a:cxn>
                <a:cxn ang="0">
                  <a:pos x="5226" y="155"/>
                </a:cxn>
                <a:cxn ang="0">
                  <a:pos x="5191" y="262"/>
                </a:cxn>
                <a:cxn ang="0">
                  <a:pos x="5142" y="385"/>
                </a:cxn>
                <a:cxn ang="0">
                  <a:pos x="5078" y="520"/>
                </a:cxn>
                <a:cxn ang="0">
                  <a:pos x="5019" y="625"/>
                </a:cxn>
                <a:cxn ang="0">
                  <a:pos x="4974" y="696"/>
                </a:cxn>
                <a:cxn ang="0">
                  <a:pos x="4923" y="767"/>
                </a:cxn>
                <a:cxn ang="0">
                  <a:pos x="4869" y="838"/>
                </a:cxn>
                <a:cxn ang="0">
                  <a:pos x="4808" y="906"/>
                </a:cxn>
                <a:cxn ang="0">
                  <a:pos x="4741" y="971"/>
                </a:cxn>
                <a:cxn ang="0">
                  <a:pos x="4670" y="1034"/>
                </a:cxn>
                <a:cxn ang="0">
                  <a:pos x="4593" y="1093"/>
                </a:cxn>
                <a:cxn ang="0">
                  <a:pos x="4509" y="1147"/>
                </a:cxn>
                <a:cxn ang="0">
                  <a:pos x="4419" y="1195"/>
                </a:cxn>
                <a:cxn ang="0">
                  <a:pos x="4322" y="1239"/>
                </a:cxn>
                <a:cxn ang="0">
                  <a:pos x="4218" y="1274"/>
                </a:cxn>
                <a:cxn ang="0">
                  <a:pos x="4108" y="1303"/>
                </a:cxn>
                <a:cxn ang="0">
                  <a:pos x="3990" y="1324"/>
                </a:cxn>
                <a:cxn ang="0">
                  <a:pos x="3865" y="1336"/>
                </a:cxn>
                <a:cxn ang="0">
                  <a:pos x="3732" y="1337"/>
                </a:cxn>
                <a:cxn ang="0">
                  <a:pos x="3591" y="1329"/>
                </a:cxn>
                <a:cxn ang="0">
                  <a:pos x="3443" y="1311"/>
                </a:cxn>
                <a:cxn ang="0">
                  <a:pos x="3286" y="1279"/>
                </a:cxn>
                <a:cxn ang="0">
                  <a:pos x="3204" y="1260"/>
                </a:cxn>
                <a:cxn ang="0">
                  <a:pos x="2885" y="1181"/>
                </a:cxn>
                <a:cxn ang="0">
                  <a:pos x="2588" y="1119"/>
                </a:cxn>
                <a:cxn ang="0">
                  <a:pos x="2313" y="1071"/>
                </a:cxn>
                <a:cxn ang="0">
                  <a:pos x="2059" y="1039"/>
                </a:cxn>
                <a:cxn ang="0">
                  <a:pos x="1821" y="1022"/>
                </a:cxn>
                <a:cxn ang="0">
                  <a:pos x="1602" y="1019"/>
                </a:cxn>
                <a:cxn ang="0">
                  <a:pos x="1396" y="1031"/>
                </a:cxn>
                <a:cxn ang="0">
                  <a:pos x="1252" y="1048"/>
                </a:cxn>
                <a:cxn ang="0">
                  <a:pos x="1160" y="1064"/>
                </a:cxn>
                <a:cxn ang="0">
                  <a:pos x="1071" y="1084"/>
                </a:cxn>
                <a:cxn ang="0">
                  <a:pos x="985" y="1106"/>
                </a:cxn>
                <a:cxn ang="0">
                  <a:pos x="901" y="1132"/>
                </a:cxn>
                <a:cxn ang="0">
                  <a:pos x="820" y="1163"/>
                </a:cxn>
                <a:cxn ang="0">
                  <a:pos x="702" y="1213"/>
                </a:cxn>
                <a:cxn ang="0">
                  <a:pos x="552" y="1290"/>
                </a:cxn>
                <a:cxn ang="0">
                  <a:pos x="408" y="1381"/>
                </a:cxn>
                <a:cxn ang="0">
                  <a:pos x="269" y="1483"/>
                </a:cxn>
                <a:cxn ang="0">
                  <a:pos x="133" y="1596"/>
                </a:cxn>
                <a:cxn ang="0">
                  <a:pos x="0" y="1722"/>
                </a:cxn>
              </a:cxnLst>
              <a:rect l="0" t="0" r="r" b="b"/>
              <a:pathLst>
                <a:path w="5265" h="1722">
                  <a:moveTo>
                    <a:pt x="5265" y="0"/>
                  </a:moveTo>
                  <a:lnTo>
                    <a:pt x="5265" y="0"/>
                  </a:lnTo>
                  <a:lnTo>
                    <a:pt x="5262" y="20"/>
                  </a:lnTo>
                  <a:lnTo>
                    <a:pt x="5249" y="73"/>
                  </a:lnTo>
                  <a:lnTo>
                    <a:pt x="5238" y="112"/>
                  </a:lnTo>
                  <a:lnTo>
                    <a:pt x="5226" y="155"/>
                  </a:lnTo>
                  <a:lnTo>
                    <a:pt x="5210" y="205"/>
                  </a:lnTo>
                  <a:lnTo>
                    <a:pt x="5191" y="262"/>
                  </a:lnTo>
                  <a:lnTo>
                    <a:pt x="5169" y="322"/>
                  </a:lnTo>
                  <a:lnTo>
                    <a:pt x="5142" y="385"/>
                  </a:lnTo>
                  <a:lnTo>
                    <a:pt x="5113" y="451"/>
                  </a:lnTo>
                  <a:lnTo>
                    <a:pt x="5078" y="520"/>
                  </a:lnTo>
                  <a:lnTo>
                    <a:pt x="5040" y="590"/>
                  </a:lnTo>
                  <a:lnTo>
                    <a:pt x="5019" y="625"/>
                  </a:lnTo>
                  <a:lnTo>
                    <a:pt x="4997" y="661"/>
                  </a:lnTo>
                  <a:lnTo>
                    <a:pt x="4974" y="696"/>
                  </a:lnTo>
                  <a:lnTo>
                    <a:pt x="4949" y="732"/>
                  </a:lnTo>
                  <a:lnTo>
                    <a:pt x="4923" y="767"/>
                  </a:lnTo>
                  <a:lnTo>
                    <a:pt x="4897" y="803"/>
                  </a:lnTo>
                  <a:lnTo>
                    <a:pt x="4869" y="838"/>
                  </a:lnTo>
                  <a:lnTo>
                    <a:pt x="4838" y="872"/>
                  </a:lnTo>
                  <a:lnTo>
                    <a:pt x="4808" y="906"/>
                  </a:lnTo>
                  <a:lnTo>
                    <a:pt x="4776" y="938"/>
                  </a:lnTo>
                  <a:lnTo>
                    <a:pt x="4741" y="971"/>
                  </a:lnTo>
                  <a:lnTo>
                    <a:pt x="4706" y="1003"/>
                  </a:lnTo>
                  <a:lnTo>
                    <a:pt x="4670" y="1034"/>
                  </a:lnTo>
                  <a:lnTo>
                    <a:pt x="4631" y="1064"/>
                  </a:lnTo>
                  <a:lnTo>
                    <a:pt x="4593" y="1093"/>
                  </a:lnTo>
                  <a:lnTo>
                    <a:pt x="4551" y="1121"/>
                  </a:lnTo>
                  <a:lnTo>
                    <a:pt x="4509" y="1147"/>
                  </a:lnTo>
                  <a:lnTo>
                    <a:pt x="4465" y="1173"/>
                  </a:lnTo>
                  <a:lnTo>
                    <a:pt x="4419" y="1195"/>
                  </a:lnTo>
                  <a:lnTo>
                    <a:pt x="4370" y="1218"/>
                  </a:lnTo>
                  <a:lnTo>
                    <a:pt x="4322" y="1239"/>
                  </a:lnTo>
                  <a:lnTo>
                    <a:pt x="4270" y="1258"/>
                  </a:lnTo>
                  <a:lnTo>
                    <a:pt x="4218" y="1274"/>
                  </a:lnTo>
                  <a:lnTo>
                    <a:pt x="4163" y="1290"/>
                  </a:lnTo>
                  <a:lnTo>
                    <a:pt x="4108" y="1303"/>
                  </a:lnTo>
                  <a:lnTo>
                    <a:pt x="4050" y="1315"/>
                  </a:lnTo>
                  <a:lnTo>
                    <a:pt x="3990" y="1324"/>
                  </a:lnTo>
                  <a:lnTo>
                    <a:pt x="3929" y="1331"/>
                  </a:lnTo>
                  <a:lnTo>
                    <a:pt x="3865" y="1336"/>
                  </a:lnTo>
                  <a:lnTo>
                    <a:pt x="3800" y="1337"/>
                  </a:lnTo>
                  <a:lnTo>
                    <a:pt x="3732" y="1337"/>
                  </a:lnTo>
                  <a:lnTo>
                    <a:pt x="3662" y="1336"/>
                  </a:lnTo>
                  <a:lnTo>
                    <a:pt x="3591" y="1329"/>
                  </a:lnTo>
                  <a:lnTo>
                    <a:pt x="3518" y="1321"/>
                  </a:lnTo>
                  <a:lnTo>
                    <a:pt x="3443" y="1311"/>
                  </a:lnTo>
                  <a:lnTo>
                    <a:pt x="3365" y="1297"/>
                  </a:lnTo>
                  <a:lnTo>
                    <a:pt x="3286" y="1279"/>
                  </a:lnTo>
                  <a:lnTo>
                    <a:pt x="3204" y="1260"/>
                  </a:lnTo>
                  <a:lnTo>
                    <a:pt x="3204" y="1260"/>
                  </a:lnTo>
                  <a:lnTo>
                    <a:pt x="3042" y="1219"/>
                  </a:lnTo>
                  <a:lnTo>
                    <a:pt x="2885" y="1181"/>
                  </a:lnTo>
                  <a:lnTo>
                    <a:pt x="2733" y="1148"/>
                  </a:lnTo>
                  <a:lnTo>
                    <a:pt x="2588" y="1119"/>
                  </a:lnTo>
                  <a:lnTo>
                    <a:pt x="2447" y="1093"/>
                  </a:lnTo>
                  <a:lnTo>
                    <a:pt x="2313" y="1071"/>
                  </a:lnTo>
                  <a:lnTo>
                    <a:pt x="2184" y="1053"/>
                  </a:lnTo>
                  <a:lnTo>
                    <a:pt x="2059" y="1039"/>
                  </a:lnTo>
                  <a:lnTo>
                    <a:pt x="1938" y="1029"/>
                  </a:lnTo>
                  <a:lnTo>
                    <a:pt x="1821" y="1022"/>
                  </a:lnTo>
                  <a:lnTo>
                    <a:pt x="1709" y="1019"/>
                  </a:lnTo>
                  <a:lnTo>
                    <a:pt x="1602" y="1019"/>
                  </a:lnTo>
                  <a:lnTo>
                    <a:pt x="1498" y="1024"/>
                  </a:lnTo>
                  <a:lnTo>
                    <a:pt x="1396" y="1031"/>
                  </a:lnTo>
                  <a:lnTo>
                    <a:pt x="1299" y="1042"/>
                  </a:lnTo>
                  <a:lnTo>
                    <a:pt x="1252" y="1048"/>
                  </a:lnTo>
                  <a:lnTo>
                    <a:pt x="1206" y="1056"/>
                  </a:lnTo>
                  <a:lnTo>
                    <a:pt x="1160" y="1064"/>
                  </a:lnTo>
                  <a:lnTo>
                    <a:pt x="1116" y="1074"/>
                  </a:lnTo>
                  <a:lnTo>
                    <a:pt x="1071" y="1084"/>
                  </a:lnTo>
                  <a:lnTo>
                    <a:pt x="1027" y="1095"/>
                  </a:lnTo>
                  <a:lnTo>
                    <a:pt x="985" y="1106"/>
                  </a:lnTo>
                  <a:lnTo>
                    <a:pt x="942" y="1119"/>
                  </a:lnTo>
                  <a:lnTo>
                    <a:pt x="901" y="1132"/>
                  </a:lnTo>
                  <a:lnTo>
                    <a:pt x="860" y="1147"/>
                  </a:lnTo>
                  <a:lnTo>
                    <a:pt x="820" y="1163"/>
                  </a:lnTo>
                  <a:lnTo>
                    <a:pt x="780" y="1177"/>
                  </a:lnTo>
                  <a:lnTo>
                    <a:pt x="702" y="1213"/>
                  </a:lnTo>
                  <a:lnTo>
                    <a:pt x="626" y="1250"/>
                  </a:lnTo>
                  <a:lnTo>
                    <a:pt x="552" y="1290"/>
                  </a:lnTo>
                  <a:lnTo>
                    <a:pt x="479" y="1334"/>
                  </a:lnTo>
                  <a:lnTo>
                    <a:pt x="408" y="1381"/>
                  </a:lnTo>
                  <a:lnTo>
                    <a:pt x="338" y="1429"/>
                  </a:lnTo>
                  <a:lnTo>
                    <a:pt x="269" y="1483"/>
                  </a:lnTo>
                  <a:lnTo>
                    <a:pt x="201" y="1538"/>
                  </a:lnTo>
                  <a:lnTo>
                    <a:pt x="133" y="1596"/>
                  </a:lnTo>
                  <a:lnTo>
                    <a:pt x="66" y="1657"/>
                  </a:lnTo>
                  <a:lnTo>
                    <a:pt x="0" y="172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903219" name="Freeform 51"/>
            <p:cNvSpPr>
              <a:spLocks/>
            </p:cNvSpPr>
            <p:nvPr userDrawn="1"/>
          </p:nvSpPr>
          <p:spPr bwMode="auto">
            <a:xfrm>
              <a:off x="1361" y="825"/>
              <a:ext cx="5239" cy="918"/>
            </a:xfrm>
            <a:custGeom>
              <a:avLst/>
              <a:gdLst/>
              <a:ahLst/>
              <a:cxnLst>
                <a:cxn ang="0">
                  <a:pos x="5239" y="0"/>
                </a:cxn>
                <a:cxn ang="0">
                  <a:pos x="5223" y="74"/>
                </a:cxn>
                <a:cxn ang="0">
                  <a:pos x="5202" y="158"/>
                </a:cxn>
                <a:cxn ang="0">
                  <a:pos x="5169" y="265"/>
                </a:cxn>
                <a:cxn ang="0">
                  <a:pos x="5122" y="389"/>
                </a:cxn>
                <a:cxn ang="0">
                  <a:pos x="5061" y="527"/>
                </a:cxn>
                <a:cxn ang="0">
                  <a:pos x="5003" y="635"/>
                </a:cxn>
                <a:cxn ang="0">
                  <a:pos x="4958" y="706"/>
                </a:cxn>
                <a:cxn ang="0">
                  <a:pos x="4909" y="778"/>
                </a:cxn>
                <a:cxn ang="0">
                  <a:pos x="4855" y="850"/>
                </a:cxn>
                <a:cxn ang="0">
                  <a:pos x="4796" y="921"/>
                </a:cxn>
                <a:cxn ang="0">
                  <a:pos x="4730" y="987"/>
                </a:cxn>
                <a:cxn ang="0">
                  <a:pos x="4660" y="1051"/>
                </a:cxn>
                <a:cxn ang="0">
                  <a:pos x="4583" y="1113"/>
                </a:cxn>
                <a:cxn ang="0">
                  <a:pos x="4500" y="1168"/>
                </a:cxn>
                <a:cxn ang="0">
                  <a:pos x="4411" y="1219"/>
                </a:cxn>
                <a:cxn ang="0">
                  <a:pos x="4315" y="1265"/>
                </a:cxn>
                <a:cxn ang="0">
                  <a:pos x="4211" y="1303"/>
                </a:cxn>
                <a:cxn ang="0">
                  <a:pos x="4101" y="1334"/>
                </a:cxn>
                <a:cxn ang="0">
                  <a:pos x="3985" y="1357"/>
                </a:cxn>
                <a:cxn ang="0">
                  <a:pos x="3860" y="1371"/>
                </a:cxn>
                <a:cxn ang="0">
                  <a:pos x="3727" y="1376"/>
                </a:cxn>
                <a:cxn ang="0">
                  <a:pos x="3585" y="1371"/>
                </a:cxn>
                <a:cxn ang="0">
                  <a:pos x="3436" y="1355"/>
                </a:cxn>
                <a:cxn ang="0">
                  <a:pos x="3279" y="1326"/>
                </a:cxn>
                <a:cxn ang="0">
                  <a:pos x="3198" y="1308"/>
                </a:cxn>
                <a:cxn ang="0">
                  <a:pos x="2877" y="1235"/>
                </a:cxn>
                <a:cxn ang="0">
                  <a:pos x="2580" y="1179"/>
                </a:cxn>
                <a:cxn ang="0">
                  <a:pos x="2303" y="1137"/>
                </a:cxn>
                <a:cxn ang="0">
                  <a:pos x="2048" y="1109"/>
                </a:cxn>
                <a:cxn ang="0">
                  <a:pos x="1811" y="1097"/>
                </a:cxn>
                <a:cxn ang="0">
                  <a:pos x="1591" y="1100"/>
                </a:cxn>
                <a:cxn ang="0">
                  <a:pos x="1387" y="1114"/>
                </a:cxn>
                <a:cxn ang="0">
                  <a:pos x="1243" y="1135"/>
                </a:cxn>
                <a:cxn ang="0">
                  <a:pos x="1151" y="1153"/>
                </a:cxn>
                <a:cxn ang="0">
                  <a:pos x="1062" y="1174"/>
                </a:cxn>
                <a:cxn ang="0">
                  <a:pos x="976" y="1200"/>
                </a:cxn>
                <a:cxn ang="0">
                  <a:pos x="893" y="1227"/>
                </a:cxn>
                <a:cxn ang="0">
                  <a:pos x="812" y="1258"/>
                </a:cxn>
                <a:cxn ang="0">
                  <a:pos x="696" y="1311"/>
                </a:cxn>
                <a:cxn ang="0">
                  <a:pos x="546" y="1392"/>
                </a:cxn>
                <a:cxn ang="0">
                  <a:pos x="404" y="1486"/>
                </a:cxn>
                <a:cxn ang="0">
                  <a:pos x="267" y="1591"/>
                </a:cxn>
                <a:cxn ang="0">
                  <a:pos x="132" y="1709"/>
                </a:cxn>
                <a:cxn ang="0">
                  <a:pos x="0" y="1836"/>
                </a:cxn>
              </a:cxnLst>
              <a:rect l="0" t="0" r="r" b="b"/>
              <a:pathLst>
                <a:path w="5239" h="1836">
                  <a:moveTo>
                    <a:pt x="5239" y="0"/>
                  </a:moveTo>
                  <a:lnTo>
                    <a:pt x="5239" y="0"/>
                  </a:lnTo>
                  <a:lnTo>
                    <a:pt x="5236" y="20"/>
                  </a:lnTo>
                  <a:lnTo>
                    <a:pt x="5223" y="74"/>
                  </a:lnTo>
                  <a:lnTo>
                    <a:pt x="5215" y="113"/>
                  </a:lnTo>
                  <a:lnTo>
                    <a:pt x="5202" y="158"/>
                  </a:lnTo>
                  <a:lnTo>
                    <a:pt x="5187" y="209"/>
                  </a:lnTo>
                  <a:lnTo>
                    <a:pt x="5169" y="265"/>
                  </a:lnTo>
                  <a:lnTo>
                    <a:pt x="5148" y="325"/>
                  </a:lnTo>
                  <a:lnTo>
                    <a:pt x="5122" y="389"/>
                  </a:lnTo>
                  <a:lnTo>
                    <a:pt x="5093" y="457"/>
                  </a:lnTo>
                  <a:lnTo>
                    <a:pt x="5061" y="527"/>
                  </a:lnTo>
                  <a:lnTo>
                    <a:pt x="5023" y="598"/>
                  </a:lnTo>
                  <a:lnTo>
                    <a:pt x="5003" y="635"/>
                  </a:lnTo>
                  <a:lnTo>
                    <a:pt x="4982" y="670"/>
                  </a:lnTo>
                  <a:lnTo>
                    <a:pt x="4958" y="706"/>
                  </a:lnTo>
                  <a:lnTo>
                    <a:pt x="4934" y="743"/>
                  </a:lnTo>
                  <a:lnTo>
                    <a:pt x="4909" y="778"/>
                  </a:lnTo>
                  <a:lnTo>
                    <a:pt x="4883" y="814"/>
                  </a:lnTo>
                  <a:lnTo>
                    <a:pt x="4855" y="850"/>
                  </a:lnTo>
                  <a:lnTo>
                    <a:pt x="4826" y="885"/>
                  </a:lnTo>
                  <a:lnTo>
                    <a:pt x="4796" y="921"/>
                  </a:lnTo>
                  <a:lnTo>
                    <a:pt x="4764" y="954"/>
                  </a:lnTo>
                  <a:lnTo>
                    <a:pt x="4730" y="987"/>
                  </a:lnTo>
                  <a:lnTo>
                    <a:pt x="4696" y="1019"/>
                  </a:lnTo>
                  <a:lnTo>
                    <a:pt x="4660" y="1051"/>
                  </a:lnTo>
                  <a:lnTo>
                    <a:pt x="4622" y="1082"/>
                  </a:lnTo>
                  <a:lnTo>
                    <a:pt x="4583" y="1113"/>
                  </a:lnTo>
                  <a:lnTo>
                    <a:pt x="4543" y="1140"/>
                  </a:lnTo>
                  <a:lnTo>
                    <a:pt x="4500" y="1168"/>
                  </a:lnTo>
                  <a:lnTo>
                    <a:pt x="4457" y="1195"/>
                  </a:lnTo>
                  <a:lnTo>
                    <a:pt x="4411" y="1219"/>
                  </a:lnTo>
                  <a:lnTo>
                    <a:pt x="4364" y="1242"/>
                  </a:lnTo>
                  <a:lnTo>
                    <a:pt x="4315" y="1265"/>
                  </a:lnTo>
                  <a:lnTo>
                    <a:pt x="4264" y="1284"/>
                  </a:lnTo>
                  <a:lnTo>
                    <a:pt x="4211" y="1303"/>
                  </a:lnTo>
                  <a:lnTo>
                    <a:pt x="4157" y="1319"/>
                  </a:lnTo>
                  <a:lnTo>
                    <a:pt x="4101" y="1334"/>
                  </a:lnTo>
                  <a:lnTo>
                    <a:pt x="4043" y="1347"/>
                  </a:lnTo>
                  <a:lnTo>
                    <a:pt x="3985" y="1357"/>
                  </a:lnTo>
                  <a:lnTo>
                    <a:pt x="3922" y="1365"/>
                  </a:lnTo>
                  <a:lnTo>
                    <a:pt x="3860" y="1371"/>
                  </a:lnTo>
                  <a:lnTo>
                    <a:pt x="3793" y="1374"/>
                  </a:lnTo>
                  <a:lnTo>
                    <a:pt x="3727" y="1376"/>
                  </a:lnTo>
                  <a:lnTo>
                    <a:pt x="3657" y="1374"/>
                  </a:lnTo>
                  <a:lnTo>
                    <a:pt x="3585" y="1371"/>
                  </a:lnTo>
                  <a:lnTo>
                    <a:pt x="3513" y="1365"/>
                  </a:lnTo>
                  <a:lnTo>
                    <a:pt x="3436" y="1355"/>
                  </a:lnTo>
                  <a:lnTo>
                    <a:pt x="3359" y="1342"/>
                  </a:lnTo>
                  <a:lnTo>
                    <a:pt x="3279" y="1326"/>
                  </a:lnTo>
                  <a:lnTo>
                    <a:pt x="3198" y="1308"/>
                  </a:lnTo>
                  <a:lnTo>
                    <a:pt x="3198" y="1308"/>
                  </a:lnTo>
                  <a:lnTo>
                    <a:pt x="3034" y="1269"/>
                  </a:lnTo>
                  <a:lnTo>
                    <a:pt x="2877" y="1235"/>
                  </a:lnTo>
                  <a:lnTo>
                    <a:pt x="2726" y="1205"/>
                  </a:lnTo>
                  <a:lnTo>
                    <a:pt x="2580" y="1179"/>
                  </a:lnTo>
                  <a:lnTo>
                    <a:pt x="2439" y="1156"/>
                  </a:lnTo>
                  <a:lnTo>
                    <a:pt x="2303" y="1137"/>
                  </a:lnTo>
                  <a:lnTo>
                    <a:pt x="2174" y="1121"/>
                  </a:lnTo>
                  <a:lnTo>
                    <a:pt x="2048" y="1109"/>
                  </a:lnTo>
                  <a:lnTo>
                    <a:pt x="1927" y="1101"/>
                  </a:lnTo>
                  <a:lnTo>
                    <a:pt x="1811" y="1097"/>
                  </a:lnTo>
                  <a:lnTo>
                    <a:pt x="1699" y="1097"/>
                  </a:lnTo>
                  <a:lnTo>
                    <a:pt x="1591" y="1100"/>
                  </a:lnTo>
                  <a:lnTo>
                    <a:pt x="1487" y="1105"/>
                  </a:lnTo>
                  <a:lnTo>
                    <a:pt x="1387" y="1114"/>
                  </a:lnTo>
                  <a:lnTo>
                    <a:pt x="1290" y="1127"/>
                  </a:lnTo>
                  <a:lnTo>
                    <a:pt x="1243" y="1135"/>
                  </a:lnTo>
                  <a:lnTo>
                    <a:pt x="1197" y="1143"/>
                  </a:lnTo>
                  <a:lnTo>
                    <a:pt x="1151" y="1153"/>
                  </a:lnTo>
                  <a:lnTo>
                    <a:pt x="1107" y="1164"/>
                  </a:lnTo>
                  <a:lnTo>
                    <a:pt x="1062" y="1174"/>
                  </a:lnTo>
                  <a:lnTo>
                    <a:pt x="1019" y="1187"/>
                  </a:lnTo>
                  <a:lnTo>
                    <a:pt x="976" y="1200"/>
                  </a:lnTo>
                  <a:lnTo>
                    <a:pt x="934" y="1213"/>
                  </a:lnTo>
                  <a:lnTo>
                    <a:pt x="893" y="1227"/>
                  </a:lnTo>
                  <a:lnTo>
                    <a:pt x="853" y="1242"/>
                  </a:lnTo>
                  <a:lnTo>
                    <a:pt x="812" y="1258"/>
                  </a:lnTo>
                  <a:lnTo>
                    <a:pt x="772" y="1276"/>
                  </a:lnTo>
                  <a:lnTo>
                    <a:pt x="696" y="1311"/>
                  </a:lnTo>
                  <a:lnTo>
                    <a:pt x="619" y="1350"/>
                  </a:lnTo>
                  <a:lnTo>
                    <a:pt x="546" y="1392"/>
                  </a:lnTo>
                  <a:lnTo>
                    <a:pt x="473" y="1437"/>
                  </a:lnTo>
                  <a:lnTo>
                    <a:pt x="404" y="1486"/>
                  </a:lnTo>
                  <a:lnTo>
                    <a:pt x="335" y="1537"/>
                  </a:lnTo>
                  <a:lnTo>
                    <a:pt x="267" y="1591"/>
                  </a:lnTo>
                  <a:lnTo>
                    <a:pt x="199" y="1649"/>
                  </a:lnTo>
                  <a:lnTo>
                    <a:pt x="132" y="1709"/>
                  </a:lnTo>
                  <a:lnTo>
                    <a:pt x="67" y="1772"/>
                  </a:lnTo>
                  <a:lnTo>
                    <a:pt x="0" y="183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903220" name="Freeform 52"/>
            <p:cNvSpPr>
              <a:spLocks/>
            </p:cNvSpPr>
            <p:nvPr userDrawn="1"/>
          </p:nvSpPr>
          <p:spPr bwMode="auto">
            <a:xfrm>
              <a:off x="1407" y="796"/>
              <a:ext cx="5211" cy="976"/>
            </a:xfrm>
            <a:custGeom>
              <a:avLst/>
              <a:gdLst/>
              <a:ahLst/>
              <a:cxnLst>
                <a:cxn ang="0">
                  <a:pos x="5211" y="0"/>
                </a:cxn>
                <a:cxn ang="0">
                  <a:pos x="5197" y="76"/>
                </a:cxn>
                <a:cxn ang="0">
                  <a:pos x="5176" y="160"/>
                </a:cxn>
                <a:cxn ang="0">
                  <a:pos x="5144" y="268"/>
                </a:cxn>
                <a:cxn ang="0">
                  <a:pos x="5100" y="394"/>
                </a:cxn>
                <a:cxn ang="0">
                  <a:pos x="5040" y="533"/>
                </a:cxn>
                <a:cxn ang="0">
                  <a:pos x="4983" y="643"/>
                </a:cxn>
                <a:cxn ang="0">
                  <a:pos x="4940" y="715"/>
                </a:cxn>
                <a:cxn ang="0">
                  <a:pos x="4893" y="790"/>
                </a:cxn>
                <a:cxn ang="0">
                  <a:pos x="4839" y="862"/>
                </a:cxn>
                <a:cxn ang="0">
                  <a:pos x="4780" y="933"/>
                </a:cxn>
                <a:cxn ang="0">
                  <a:pos x="4716" y="1003"/>
                </a:cxn>
                <a:cxn ang="0">
                  <a:pos x="4647" y="1069"/>
                </a:cxn>
                <a:cxn ang="0">
                  <a:pos x="4571" y="1130"/>
                </a:cxn>
                <a:cxn ang="0">
                  <a:pos x="4489" y="1188"/>
                </a:cxn>
                <a:cxn ang="0">
                  <a:pos x="4400" y="1242"/>
                </a:cxn>
                <a:cxn ang="0">
                  <a:pos x="4305" y="1289"/>
                </a:cxn>
                <a:cxn ang="0">
                  <a:pos x="4203" y="1331"/>
                </a:cxn>
                <a:cxn ang="0">
                  <a:pos x="4093" y="1363"/>
                </a:cxn>
                <a:cxn ang="0">
                  <a:pos x="3976" y="1389"/>
                </a:cxn>
                <a:cxn ang="0">
                  <a:pos x="3851" y="1406"/>
                </a:cxn>
                <a:cxn ang="0">
                  <a:pos x="3718" y="1413"/>
                </a:cxn>
                <a:cxn ang="0">
                  <a:pos x="3578" y="1411"/>
                </a:cxn>
                <a:cxn ang="0">
                  <a:pos x="3428" y="1398"/>
                </a:cxn>
                <a:cxn ang="0">
                  <a:pos x="3271" y="1373"/>
                </a:cxn>
                <a:cxn ang="0">
                  <a:pos x="3188" y="1356"/>
                </a:cxn>
                <a:cxn ang="0">
                  <a:pos x="2867" y="1290"/>
                </a:cxn>
                <a:cxn ang="0">
                  <a:pos x="2568" y="1239"/>
                </a:cxn>
                <a:cxn ang="0">
                  <a:pos x="2292" y="1203"/>
                </a:cxn>
                <a:cxn ang="0">
                  <a:pos x="2037" y="1180"/>
                </a:cxn>
                <a:cxn ang="0">
                  <a:pos x="1799" y="1172"/>
                </a:cxn>
                <a:cxn ang="0">
                  <a:pos x="1580" y="1179"/>
                </a:cxn>
                <a:cxn ang="0">
                  <a:pos x="1376" y="1198"/>
                </a:cxn>
                <a:cxn ang="0">
                  <a:pos x="1231" y="1222"/>
                </a:cxn>
                <a:cxn ang="0">
                  <a:pos x="1140" y="1242"/>
                </a:cxn>
                <a:cxn ang="0">
                  <a:pos x="1052" y="1266"/>
                </a:cxn>
                <a:cxn ang="0">
                  <a:pos x="966" y="1292"/>
                </a:cxn>
                <a:cxn ang="0">
                  <a:pos x="883" y="1323"/>
                </a:cxn>
                <a:cxn ang="0">
                  <a:pos x="802" y="1355"/>
                </a:cxn>
                <a:cxn ang="0">
                  <a:pos x="687" y="1410"/>
                </a:cxn>
                <a:cxn ang="0">
                  <a:pos x="539" y="1495"/>
                </a:cxn>
                <a:cxn ang="0">
                  <a:pos x="398" y="1592"/>
                </a:cxn>
                <a:cxn ang="0">
                  <a:pos x="262" y="1700"/>
                </a:cxn>
                <a:cxn ang="0">
                  <a:pos x="130" y="1821"/>
                </a:cxn>
                <a:cxn ang="0">
                  <a:pos x="0" y="1952"/>
                </a:cxn>
              </a:cxnLst>
              <a:rect l="0" t="0" r="r" b="b"/>
              <a:pathLst>
                <a:path w="5211" h="1952">
                  <a:moveTo>
                    <a:pt x="5211" y="0"/>
                  </a:moveTo>
                  <a:lnTo>
                    <a:pt x="5211" y="0"/>
                  </a:lnTo>
                  <a:lnTo>
                    <a:pt x="5206" y="21"/>
                  </a:lnTo>
                  <a:lnTo>
                    <a:pt x="5197" y="76"/>
                  </a:lnTo>
                  <a:lnTo>
                    <a:pt x="5187" y="115"/>
                  </a:lnTo>
                  <a:lnTo>
                    <a:pt x="5176" y="160"/>
                  </a:lnTo>
                  <a:lnTo>
                    <a:pt x="5162" y="212"/>
                  </a:lnTo>
                  <a:lnTo>
                    <a:pt x="5144" y="268"/>
                  </a:lnTo>
                  <a:lnTo>
                    <a:pt x="5123" y="329"/>
                  </a:lnTo>
                  <a:lnTo>
                    <a:pt x="5100" y="394"/>
                  </a:lnTo>
                  <a:lnTo>
                    <a:pt x="5072" y="463"/>
                  </a:lnTo>
                  <a:lnTo>
                    <a:pt x="5040" y="533"/>
                  </a:lnTo>
                  <a:lnTo>
                    <a:pt x="5004" y="606"/>
                  </a:lnTo>
                  <a:lnTo>
                    <a:pt x="4983" y="643"/>
                  </a:lnTo>
                  <a:lnTo>
                    <a:pt x="4962" y="680"/>
                  </a:lnTo>
                  <a:lnTo>
                    <a:pt x="4940" y="715"/>
                  </a:lnTo>
                  <a:lnTo>
                    <a:pt x="4916" y="753"/>
                  </a:lnTo>
                  <a:lnTo>
                    <a:pt x="4893" y="790"/>
                  </a:lnTo>
                  <a:lnTo>
                    <a:pt x="4866" y="827"/>
                  </a:lnTo>
                  <a:lnTo>
                    <a:pt x="4839" y="862"/>
                  </a:lnTo>
                  <a:lnTo>
                    <a:pt x="4811" y="898"/>
                  </a:lnTo>
                  <a:lnTo>
                    <a:pt x="4780" y="933"/>
                  </a:lnTo>
                  <a:lnTo>
                    <a:pt x="4750" y="969"/>
                  </a:lnTo>
                  <a:lnTo>
                    <a:pt x="4716" y="1003"/>
                  </a:lnTo>
                  <a:lnTo>
                    <a:pt x="4683" y="1037"/>
                  </a:lnTo>
                  <a:lnTo>
                    <a:pt x="4647" y="1069"/>
                  </a:lnTo>
                  <a:lnTo>
                    <a:pt x="4609" y="1100"/>
                  </a:lnTo>
                  <a:lnTo>
                    <a:pt x="4571" y="1130"/>
                  </a:lnTo>
                  <a:lnTo>
                    <a:pt x="4530" y="1161"/>
                  </a:lnTo>
                  <a:lnTo>
                    <a:pt x="4489" y="1188"/>
                  </a:lnTo>
                  <a:lnTo>
                    <a:pt x="4446" y="1216"/>
                  </a:lnTo>
                  <a:lnTo>
                    <a:pt x="4400" y="1242"/>
                  </a:lnTo>
                  <a:lnTo>
                    <a:pt x="4354" y="1266"/>
                  </a:lnTo>
                  <a:lnTo>
                    <a:pt x="4305" y="1289"/>
                  </a:lnTo>
                  <a:lnTo>
                    <a:pt x="4255" y="1311"/>
                  </a:lnTo>
                  <a:lnTo>
                    <a:pt x="4203" y="1331"/>
                  </a:lnTo>
                  <a:lnTo>
                    <a:pt x="4148" y="1348"/>
                  </a:lnTo>
                  <a:lnTo>
                    <a:pt x="4093" y="1363"/>
                  </a:lnTo>
                  <a:lnTo>
                    <a:pt x="4036" y="1377"/>
                  </a:lnTo>
                  <a:lnTo>
                    <a:pt x="3976" y="1389"/>
                  </a:lnTo>
                  <a:lnTo>
                    <a:pt x="3915" y="1398"/>
                  </a:lnTo>
                  <a:lnTo>
                    <a:pt x="3851" y="1406"/>
                  </a:lnTo>
                  <a:lnTo>
                    <a:pt x="3786" y="1411"/>
                  </a:lnTo>
                  <a:lnTo>
                    <a:pt x="3718" y="1413"/>
                  </a:lnTo>
                  <a:lnTo>
                    <a:pt x="3649" y="1415"/>
                  </a:lnTo>
                  <a:lnTo>
                    <a:pt x="3578" y="1411"/>
                  </a:lnTo>
                  <a:lnTo>
                    <a:pt x="3504" y="1406"/>
                  </a:lnTo>
                  <a:lnTo>
                    <a:pt x="3428" y="1398"/>
                  </a:lnTo>
                  <a:lnTo>
                    <a:pt x="3350" y="1387"/>
                  </a:lnTo>
                  <a:lnTo>
                    <a:pt x="3271" y="1373"/>
                  </a:lnTo>
                  <a:lnTo>
                    <a:pt x="3188" y="1356"/>
                  </a:lnTo>
                  <a:lnTo>
                    <a:pt x="3188" y="1356"/>
                  </a:lnTo>
                  <a:lnTo>
                    <a:pt x="3025" y="1321"/>
                  </a:lnTo>
                  <a:lnTo>
                    <a:pt x="2867" y="1290"/>
                  </a:lnTo>
                  <a:lnTo>
                    <a:pt x="2716" y="1263"/>
                  </a:lnTo>
                  <a:lnTo>
                    <a:pt x="2568" y="1239"/>
                  </a:lnTo>
                  <a:lnTo>
                    <a:pt x="2428" y="1219"/>
                  </a:lnTo>
                  <a:lnTo>
                    <a:pt x="2292" y="1203"/>
                  </a:lnTo>
                  <a:lnTo>
                    <a:pt x="2162" y="1190"/>
                  </a:lnTo>
                  <a:lnTo>
                    <a:pt x="2037" y="1180"/>
                  </a:lnTo>
                  <a:lnTo>
                    <a:pt x="1916" y="1174"/>
                  </a:lnTo>
                  <a:lnTo>
                    <a:pt x="1799" y="1172"/>
                  </a:lnTo>
                  <a:lnTo>
                    <a:pt x="1688" y="1174"/>
                  </a:lnTo>
                  <a:lnTo>
                    <a:pt x="1580" y="1179"/>
                  </a:lnTo>
                  <a:lnTo>
                    <a:pt x="1476" y="1187"/>
                  </a:lnTo>
                  <a:lnTo>
                    <a:pt x="1376" y="1198"/>
                  </a:lnTo>
                  <a:lnTo>
                    <a:pt x="1279" y="1214"/>
                  </a:lnTo>
                  <a:lnTo>
                    <a:pt x="1231" y="1222"/>
                  </a:lnTo>
                  <a:lnTo>
                    <a:pt x="1186" y="1232"/>
                  </a:lnTo>
                  <a:lnTo>
                    <a:pt x="1140" y="1242"/>
                  </a:lnTo>
                  <a:lnTo>
                    <a:pt x="1095" y="1253"/>
                  </a:lnTo>
                  <a:lnTo>
                    <a:pt x="1052" y="1266"/>
                  </a:lnTo>
                  <a:lnTo>
                    <a:pt x="1009" y="1279"/>
                  </a:lnTo>
                  <a:lnTo>
                    <a:pt x="966" y="1292"/>
                  </a:lnTo>
                  <a:lnTo>
                    <a:pt x="925" y="1306"/>
                  </a:lnTo>
                  <a:lnTo>
                    <a:pt x="883" y="1323"/>
                  </a:lnTo>
                  <a:lnTo>
                    <a:pt x="843" y="1339"/>
                  </a:lnTo>
                  <a:lnTo>
                    <a:pt x="802" y="1355"/>
                  </a:lnTo>
                  <a:lnTo>
                    <a:pt x="763" y="1373"/>
                  </a:lnTo>
                  <a:lnTo>
                    <a:pt x="687" y="1410"/>
                  </a:lnTo>
                  <a:lnTo>
                    <a:pt x="612" y="1452"/>
                  </a:lnTo>
                  <a:lnTo>
                    <a:pt x="539" y="1495"/>
                  </a:lnTo>
                  <a:lnTo>
                    <a:pt x="468" y="1542"/>
                  </a:lnTo>
                  <a:lnTo>
                    <a:pt x="398" y="1592"/>
                  </a:lnTo>
                  <a:lnTo>
                    <a:pt x="329" y="1644"/>
                  </a:lnTo>
                  <a:lnTo>
                    <a:pt x="262" y="1700"/>
                  </a:lnTo>
                  <a:lnTo>
                    <a:pt x="196" y="1758"/>
                  </a:lnTo>
                  <a:lnTo>
                    <a:pt x="130" y="1821"/>
                  </a:lnTo>
                  <a:lnTo>
                    <a:pt x="65" y="1884"/>
                  </a:lnTo>
                  <a:lnTo>
                    <a:pt x="0" y="195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903221" name="Freeform 53"/>
            <p:cNvSpPr>
              <a:spLocks/>
            </p:cNvSpPr>
            <p:nvPr userDrawn="1"/>
          </p:nvSpPr>
          <p:spPr bwMode="auto">
            <a:xfrm>
              <a:off x="1454" y="767"/>
              <a:ext cx="5179" cy="1034"/>
            </a:xfrm>
            <a:custGeom>
              <a:avLst/>
              <a:gdLst/>
              <a:ahLst/>
              <a:cxnLst>
                <a:cxn ang="0">
                  <a:pos x="5179" y="0"/>
                </a:cxn>
                <a:cxn ang="0">
                  <a:pos x="5166" y="74"/>
                </a:cxn>
                <a:cxn ang="0">
                  <a:pos x="5148" y="159"/>
                </a:cxn>
                <a:cxn ang="0">
                  <a:pos x="5118" y="269"/>
                </a:cxn>
                <a:cxn ang="0">
                  <a:pos x="5075" y="397"/>
                </a:cxn>
                <a:cxn ang="0">
                  <a:pos x="5016" y="537"/>
                </a:cxn>
                <a:cxn ang="0">
                  <a:pos x="4962" y="649"/>
                </a:cxn>
                <a:cxn ang="0">
                  <a:pos x="4921" y="723"/>
                </a:cxn>
                <a:cxn ang="0">
                  <a:pos x="4873" y="799"/>
                </a:cxn>
                <a:cxn ang="0">
                  <a:pos x="4822" y="873"/>
                </a:cxn>
                <a:cxn ang="0">
                  <a:pos x="4764" y="946"/>
                </a:cxn>
                <a:cxn ang="0">
                  <a:pos x="4701" y="1015"/>
                </a:cxn>
                <a:cxn ang="0">
                  <a:pos x="4632" y="1083"/>
                </a:cxn>
                <a:cxn ang="0">
                  <a:pos x="4558" y="1148"/>
                </a:cxn>
                <a:cxn ang="0">
                  <a:pos x="4476" y="1207"/>
                </a:cxn>
                <a:cxn ang="0">
                  <a:pos x="4389" y="1262"/>
                </a:cxn>
                <a:cxn ang="0">
                  <a:pos x="4294" y="1312"/>
                </a:cxn>
                <a:cxn ang="0">
                  <a:pos x="4192" y="1356"/>
                </a:cxn>
                <a:cxn ang="0">
                  <a:pos x="4083" y="1391"/>
                </a:cxn>
                <a:cxn ang="0">
                  <a:pos x="3967" y="1419"/>
                </a:cxn>
                <a:cxn ang="0">
                  <a:pos x="3842" y="1438"/>
                </a:cxn>
                <a:cxn ang="0">
                  <a:pos x="3710" y="1450"/>
                </a:cxn>
                <a:cxn ang="0">
                  <a:pos x="3568" y="1450"/>
                </a:cxn>
                <a:cxn ang="0">
                  <a:pos x="3420" y="1440"/>
                </a:cxn>
                <a:cxn ang="0">
                  <a:pos x="3261" y="1417"/>
                </a:cxn>
                <a:cxn ang="0">
                  <a:pos x="3178" y="1403"/>
                </a:cxn>
                <a:cxn ang="0">
                  <a:pos x="2856" y="1343"/>
                </a:cxn>
                <a:cxn ang="0">
                  <a:pos x="2558" y="1296"/>
                </a:cxn>
                <a:cxn ang="0">
                  <a:pos x="2281" y="1265"/>
                </a:cxn>
                <a:cxn ang="0">
                  <a:pos x="2024" y="1249"/>
                </a:cxn>
                <a:cxn ang="0">
                  <a:pos x="1787" y="1246"/>
                </a:cxn>
                <a:cxn ang="0">
                  <a:pos x="1568" y="1256"/>
                </a:cxn>
                <a:cxn ang="0">
                  <a:pos x="1363" y="1280"/>
                </a:cxn>
                <a:cxn ang="0">
                  <a:pos x="1268" y="1298"/>
                </a:cxn>
                <a:cxn ang="0">
                  <a:pos x="1175" y="1319"/>
                </a:cxn>
                <a:cxn ang="0">
                  <a:pos x="1084" y="1341"/>
                </a:cxn>
                <a:cxn ang="0">
                  <a:pos x="998" y="1369"/>
                </a:cxn>
                <a:cxn ang="0">
                  <a:pos x="914" y="1398"/>
                </a:cxn>
                <a:cxn ang="0">
                  <a:pos x="833" y="1432"/>
                </a:cxn>
                <a:cxn ang="0">
                  <a:pos x="754" y="1467"/>
                </a:cxn>
                <a:cxn ang="0">
                  <a:pos x="678" y="1508"/>
                </a:cxn>
                <a:cxn ang="0">
                  <a:pos x="532" y="1595"/>
                </a:cxn>
                <a:cxn ang="0">
                  <a:pos x="392" y="1695"/>
                </a:cxn>
                <a:cxn ang="0">
                  <a:pos x="258" y="1808"/>
                </a:cxn>
                <a:cxn ang="0">
                  <a:pos x="128" y="1931"/>
                </a:cxn>
                <a:cxn ang="0">
                  <a:pos x="0" y="2066"/>
                </a:cxn>
              </a:cxnLst>
              <a:rect l="0" t="0" r="r" b="b"/>
              <a:pathLst>
                <a:path w="5179" h="2066">
                  <a:moveTo>
                    <a:pt x="5179" y="0"/>
                  </a:moveTo>
                  <a:lnTo>
                    <a:pt x="5179" y="0"/>
                  </a:lnTo>
                  <a:lnTo>
                    <a:pt x="5176" y="19"/>
                  </a:lnTo>
                  <a:lnTo>
                    <a:pt x="5166" y="74"/>
                  </a:lnTo>
                  <a:lnTo>
                    <a:pt x="5158" y="114"/>
                  </a:lnTo>
                  <a:lnTo>
                    <a:pt x="5148" y="159"/>
                  </a:lnTo>
                  <a:lnTo>
                    <a:pt x="5134" y="211"/>
                  </a:lnTo>
                  <a:lnTo>
                    <a:pt x="5118" y="269"/>
                  </a:lnTo>
                  <a:lnTo>
                    <a:pt x="5098" y="331"/>
                  </a:lnTo>
                  <a:lnTo>
                    <a:pt x="5075" y="397"/>
                  </a:lnTo>
                  <a:lnTo>
                    <a:pt x="5048" y="466"/>
                  </a:lnTo>
                  <a:lnTo>
                    <a:pt x="5016" y="537"/>
                  </a:lnTo>
                  <a:lnTo>
                    <a:pt x="4982" y="612"/>
                  </a:lnTo>
                  <a:lnTo>
                    <a:pt x="4962" y="649"/>
                  </a:lnTo>
                  <a:lnTo>
                    <a:pt x="4941" y="686"/>
                  </a:lnTo>
                  <a:lnTo>
                    <a:pt x="4921" y="723"/>
                  </a:lnTo>
                  <a:lnTo>
                    <a:pt x="4897" y="762"/>
                  </a:lnTo>
                  <a:lnTo>
                    <a:pt x="4873" y="799"/>
                  </a:lnTo>
                  <a:lnTo>
                    <a:pt x="4848" y="836"/>
                  </a:lnTo>
                  <a:lnTo>
                    <a:pt x="4822" y="873"/>
                  </a:lnTo>
                  <a:lnTo>
                    <a:pt x="4794" y="909"/>
                  </a:lnTo>
                  <a:lnTo>
                    <a:pt x="4764" y="946"/>
                  </a:lnTo>
                  <a:lnTo>
                    <a:pt x="4733" y="981"/>
                  </a:lnTo>
                  <a:lnTo>
                    <a:pt x="4701" y="1015"/>
                  </a:lnTo>
                  <a:lnTo>
                    <a:pt x="4668" y="1051"/>
                  </a:lnTo>
                  <a:lnTo>
                    <a:pt x="4632" y="1083"/>
                  </a:lnTo>
                  <a:lnTo>
                    <a:pt x="4596" y="1117"/>
                  </a:lnTo>
                  <a:lnTo>
                    <a:pt x="4558" y="1148"/>
                  </a:lnTo>
                  <a:lnTo>
                    <a:pt x="4518" y="1178"/>
                  </a:lnTo>
                  <a:lnTo>
                    <a:pt x="4476" y="1207"/>
                  </a:lnTo>
                  <a:lnTo>
                    <a:pt x="4433" y="1236"/>
                  </a:lnTo>
                  <a:lnTo>
                    <a:pt x="4389" y="1262"/>
                  </a:lnTo>
                  <a:lnTo>
                    <a:pt x="4342" y="1288"/>
                  </a:lnTo>
                  <a:lnTo>
                    <a:pt x="4294" y="1312"/>
                  </a:lnTo>
                  <a:lnTo>
                    <a:pt x="4244" y="1335"/>
                  </a:lnTo>
                  <a:lnTo>
                    <a:pt x="4192" y="1356"/>
                  </a:lnTo>
                  <a:lnTo>
                    <a:pt x="4139" y="1374"/>
                  </a:lnTo>
                  <a:lnTo>
                    <a:pt x="4083" y="1391"/>
                  </a:lnTo>
                  <a:lnTo>
                    <a:pt x="4026" y="1406"/>
                  </a:lnTo>
                  <a:lnTo>
                    <a:pt x="3967" y="1419"/>
                  </a:lnTo>
                  <a:lnTo>
                    <a:pt x="3906" y="1430"/>
                  </a:lnTo>
                  <a:lnTo>
                    <a:pt x="3842" y="1438"/>
                  </a:lnTo>
                  <a:lnTo>
                    <a:pt x="3777" y="1445"/>
                  </a:lnTo>
                  <a:lnTo>
                    <a:pt x="3710" y="1450"/>
                  </a:lnTo>
                  <a:lnTo>
                    <a:pt x="3641" y="1451"/>
                  </a:lnTo>
                  <a:lnTo>
                    <a:pt x="3568" y="1450"/>
                  </a:lnTo>
                  <a:lnTo>
                    <a:pt x="3495" y="1446"/>
                  </a:lnTo>
                  <a:lnTo>
                    <a:pt x="3420" y="1440"/>
                  </a:lnTo>
                  <a:lnTo>
                    <a:pt x="3341" y="1430"/>
                  </a:lnTo>
                  <a:lnTo>
                    <a:pt x="3261" y="1417"/>
                  </a:lnTo>
                  <a:lnTo>
                    <a:pt x="3178" y="1403"/>
                  </a:lnTo>
                  <a:lnTo>
                    <a:pt x="3178" y="1403"/>
                  </a:lnTo>
                  <a:lnTo>
                    <a:pt x="3014" y="1370"/>
                  </a:lnTo>
                  <a:lnTo>
                    <a:pt x="2856" y="1343"/>
                  </a:lnTo>
                  <a:lnTo>
                    <a:pt x="2703" y="1317"/>
                  </a:lnTo>
                  <a:lnTo>
                    <a:pt x="2558" y="1296"/>
                  </a:lnTo>
                  <a:lnTo>
                    <a:pt x="2416" y="1280"/>
                  </a:lnTo>
                  <a:lnTo>
                    <a:pt x="2281" y="1265"/>
                  </a:lnTo>
                  <a:lnTo>
                    <a:pt x="2149" y="1256"/>
                  </a:lnTo>
                  <a:lnTo>
                    <a:pt x="2024" y="1249"/>
                  </a:lnTo>
                  <a:lnTo>
                    <a:pt x="1904" y="1246"/>
                  </a:lnTo>
                  <a:lnTo>
                    <a:pt x="1787" y="1246"/>
                  </a:lnTo>
                  <a:lnTo>
                    <a:pt x="1674" y="1249"/>
                  </a:lnTo>
                  <a:lnTo>
                    <a:pt x="1568" y="1256"/>
                  </a:lnTo>
                  <a:lnTo>
                    <a:pt x="1463" y="1267"/>
                  </a:lnTo>
                  <a:lnTo>
                    <a:pt x="1363" y="1280"/>
                  </a:lnTo>
                  <a:lnTo>
                    <a:pt x="1315" y="1288"/>
                  </a:lnTo>
                  <a:lnTo>
                    <a:pt x="1268" y="1298"/>
                  </a:lnTo>
                  <a:lnTo>
                    <a:pt x="1220" y="1307"/>
                  </a:lnTo>
                  <a:lnTo>
                    <a:pt x="1175" y="1319"/>
                  </a:lnTo>
                  <a:lnTo>
                    <a:pt x="1129" y="1330"/>
                  </a:lnTo>
                  <a:lnTo>
                    <a:pt x="1084" y="1341"/>
                  </a:lnTo>
                  <a:lnTo>
                    <a:pt x="1041" y="1354"/>
                  </a:lnTo>
                  <a:lnTo>
                    <a:pt x="998" y="1369"/>
                  </a:lnTo>
                  <a:lnTo>
                    <a:pt x="955" y="1383"/>
                  </a:lnTo>
                  <a:lnTo>
                    <a:pt x="914" y="1398"/>
                  </a:lnTo>
                  <a:lnTo>
                    <a:pt x="873" y="1414"/>
                  </a:lnTo>
                  <a:lnTo>
                    <a:pt x="833" y="1432"/>
                  </a:lnTo>
                  <a:lnTo>
                    <a:pt x="793" y="1450"/>
                  </a:lnTo>
                  <a:lnTo>
                    <a:pt x="754" y="1467"/>
                  </a:lnTo>
                  <a:lnTo>
                    <a:pt x="716" y="1487"/>
                  </a:lnTo>
                  <a:lnTo>
                    <a:pt x="678" y="1508"/>
                  </a:lnTo>
                  <a:lnTo>
                    <a:pt x="604" y="1550"/>
                  </a:lnTo>
                  <a:lnTo>
                    <a:pt x="532" y="1595"/>
                  </a:lnTo>
                  <a:lnTo>
                    <a:pt x="461" y="1643"/>
                  </a:lnTo>
                  <a:lnTo>
                    <a:pt x="392" y="1695"/>
                  </a:lnTo>
                  <a:lnTo>
                    <a:pt x="325" y="1750"/>
                  </a:lnTo>
                  <a:lnTo>
                    <a:pt x="258" y="1808"/>
                  </a:lnTo>
                  <a:lnTo>
                    <a:pt x="193" y="1868"/>
                  </a:lnTo>
                  <a:lnTo>
                    <a:pt x="128" y="1931"/>
                  </a:lnTo>
                  <a:lnTo>
                    <a:pt x="64" y="1997"/>
                  </a:lnTo>
                  <a:lnTo>
                    <a:pt x="0" y="206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903222" name="Freeform 54"/>
            <p:cNvSpPr>
              <a:spLocks/>
            </p:cNvSpPr>
            <p:nvPr userDrawn="1"/>
          </p:nvSpPr>
          <p:spPr bwMode="auto">
            <a:xfrm>
              <a:off x="1501" y="738"/>
              <a:ext cx="5149" cy="1091"/>
            </a:xfrm>
            <a:custGeom>
              <a:avLst/>
              <a:gdLst/>
              <a:ahLst/>
              <a:cxnLst>
                <a:cxn ang="0">
                  <a:pos x="5149" y="0"/>
                </a:cxn>
                <a:cxn ang="0">
                  <a:pos x="5136" y="76"/>
                </a:cxn>
                <a:cxn ang="0">
                  <a:pos x="5119" y="162"/>
                </a:cxn>
                <a:cxn ang="0">
                  <a:pos x="5090" y="273"/>
                </a:cxn>
                <a:cxn ang="0">
                  <a:pos x="5050" y="402"/>
                </a:cxn>
                <a:cxn ang="0">
                  <a:pos x="4993" y="545"/>
                </a:cxn>
                <a:cxn ang="0">
                  <a:pos x="4940" y="658"/>
                </a:cxn>
                <a:cxn ang="0">
                  <a:pos x="4900" y="734"/>
                </a:cxn>
                <a:cxn ang="0">
                  <a:pos x="4854" y="809"/>
                </a:cxn>
                <a:cxn ang="0">
                  <a:pos x="4803" y="885"/>
                </a:cxn>
                <a:cxn ang="0">
                  <a:pos x="4747" y="960"/>
                </a:cxn>
                <a:cxn ang="0">
                  <a:pos x="4685" y="1032"/>
                </a:cxn>
                <a:cxn ang="0">
                  <a:pos x="4617" y="1102"/>
                </a:cxn>
                <a:cxn ang="0">
                  <a:pos x="4543" y="1168"/>
                </a:cxn>
                <a:cxn ang="0">
                  <a:pos x="4463" y="1229"/>
                </a:cxn>
                <a:cxn ang="0">
                  <a:pos x="4377" y="1287"/>
                </a:cxn>
                <a:cxn ang="0">
                  <a:pos x="4282" y="1337"/>
                </a:cxn>
                <a:cxn ang="0">
                  <a:pos x="4181" y="1384"/>
                </a:cxn>
                <a:cxn ang="0">
                  <a:pos x="4073" y="1421"/>
                </a:cxn>
                <a:cxn ang="0">
                  <a:pos x="3957" y="1452"/>
                </a:cxn>
                <a:cxn ang="0">
                  <a:pos x="3832" y="1475"/>
                </a:cxn>
                <a:cxn ang="0">
                  <a:pos x="3700" y="1488"/>
                </a:cxn>
                <a:cxn ang="0">
                  <a:pos x="3559" y="1491"/>
                </a:cxn>
                <a:cxn ang="0">
                  <a:pos x="3410" y="1483"/>
                </a:cxn>
                <a:cxn ang="0">
                  <a:pos x="3251" y="1465"/>
                </a:cxn>
                <a:cxn ang="0">
                  <a:pos x="3169" y="1450"/>
                </a:cxn>
                <a:cxn ang="0">
                  <a:pos x="2845" y="1397"/>
                </a:cxn>
                <a:cxn ang="0">
                  <a:pos x="2545" y="1358"/>
                </a:cxn>
                <a:cxn ang="0">
                  <a:pos x="2269" y="1333"/>
                </a:cxn>
                <a:cxn ang="0">
                  <a:pos x="2012" y="1321"/>
                </a:cxn>
                <a:cxn ang="0">
                  <a:pos x="1775" y="1323"/>
                </a:cxn>
                <a:cxn ang="0">
                  <a:pos x="1555" y="1337"/>
                </a:cxn>
                <a:cxn ang="0">
                  <a:pos x="1353" y="1366"/>
                </a:cxn>
                <a:cxn ang="0">
                  <a:pos x="1255" y="1384"/>
                </a:cxn>
                <a:cxn ang="0">
                  <a:pos x="1164" y="1407"/>
                </a:cxn>
                <a:cxn ang="0">
                  <a:pos x="1074" y="1433"/>
                </a:cxn>
                <a:cxn ang="0">
                  <a:pos x="987" y="1462"/>
                </a:cxn>
                <a:cxn ang="0">
                  <a:pos x="904" y="1492"/>
                </a:cxn>
                <a:cxn ang="0">
                  <a:pos x="824" y="1528"/>
                </a:cxn>
                <a:cxn ang="0">
                  <a:pos x="746" y="1567"/>
                </a:cxn>
                <a:cxn ang="0">
                  <a:pos x="669" y="1607"/>
                </a:cxn>
                <a:cxn ang="0">
                  <a:pos x="525" y="1699"/>
                </a:cxn>
                <a:cxn ang="0">
                  <a:pos x="386" y="1802"/>
                </a:cxn>
                <a:cxn ang="0">
                  <a:pos x="254" y="1917"/>
                </a:cxn>
                <a:cxn ang="0">
                  <a:pos x="127" y="2045"/>
                </a:cxn>
                <a:cxn ang="0">
                  <a:pos x="0" y="2182"/>
                </a:cxn>
              </a:cxnLst>
              <a:rect l="0" t="0" r="r" b="b"/>
              <a:pathLst>
                <a:path w="5149" h="2182">
                  <a:moveTo>
                    <a:pt x="5149" y="0"/>
                  </a:moveTo>
                  <a:lnTo>
                    <a:pt x="5149" y="0"/>
                  </a:lnTo>
                  <a:lnTo>
                    <a:pt x="5146" y="20"/>
                  </a:lnTo>
                  <a:lnTo>
                    <a:pt x="5136" y="76"/>
                  </a:lnTo>
                  <a:lnTo>
                    <a:pt x="5129" y="115"/>
                  </a:lnTo>
                  <a:lnTo>
                    <a:pt x="5119" y="162"/>
                  </a:lnTo>
                  <a:lnTo>
                    <a:pt x="5105" y="215"/>
                  </a:lnTo>
                  <a:lnTo>
                    <a:pt x="5090" y="273"/>
                  </a:lnTo>
                  <a:lnTo>
                    <a:pt x="5072" y="336"/>
                  </a:lnTo>
                  <a:lnTo>
                    <a:pt x="5050" y="402"/>
                  </a:lnTo>
                  <a:lnTo>
                    <a:pt x="5024" y="472"/>
                  </a:lnTo>
                  <a:lnTo>
                    <a:pt x="4993" y="545"/>
                  </a:lnTo>
                  <a:lnTo>
                    <a:pt x="4960" y="620"/>
                  </a:lnTo>
                  <a:lnTo>
                    <a:pt x="4940" y="658"/>
                  </a:lnTo>
                  <a:lnTo>
                    <a:pt x="4921" y="696"/>
                  </a:lnTo>
                  <a:lnTo>
                    <a:pt x="4900" y="734"/>
                  </a:lnTo>
                  <a:lnTo>
                    <a:pt x="4878" y="772"/>
                  </a:lnTo>
                  <a:lnTo>
                    <a:pt x="4854" y="809"/>
                  </a:lnTo>
                  <a:lnTo>
                    <a:pt x="4829" y="848"/>
                  </a:lnTo>
                  <a:lnTo>
                    <a:pt x="4803" y="885"/>
                  </a:lnTo>
                  <a:lnTo>
                    <a:pt x="4776" y="922"/>
                  </a:lnTo>
                  <a:lnTo>
                    <a:pt x="4747" y="960"/>
                  </a:lnTo>
                  <a:lnTo>
                    <a:pt x="4717" y="997"/>
                  </a:lnTo>
                  <a:lnTo>
                    <a:pt x="4685" y="1032"/>
                  </a:lnTo>
                  <a:lnTo>
                    <a:pt x="4651" y="1068"/>
                  </a:lnTo>
                  <a:lnTo>
                    <a:pt x="4617" y="1102"/>
                  </a:lnTo>
                  <a:lnTo>
                    <a:pt x="4581" y="1136"/>
                  </a:lnTo>
                  <a:lnTo>
                    <a:pt x="4543" y="1168"/>
                  </a:lnTo>
                  <a:lnTo>
                    <a:pt x="4504" y="1199"/>
                  </a:lnTo>
                  <a:lnTo>
                    <a:pt x="4463" y="1229"/>
                  </a:lnTo>
                  <a:lnTo>
                    <a:pt x="4421" y="1258"/>
                  </a:lnTo>
                  <a:lnTo>
                    <a:pt x="4377" y="1287"/>
                  </a:lnTo>
                  <a:lnTo>
                    <a:pt x="4331" y="1313"/>
                  </a:lnTo>
                  <a:lnTo>
                    <a:pt x="4282" y="1337"/>
                  </a:lnTo>
                  <a:lnTo>
                    <a:pt x="4232" y="1362"/>
                  </a:lnTo>
                  <a:lnTo>
                    <a:pt x="4181" y="1384"/>
                  </a:lnTo>
                  <a:lnTo>
                    <a:pt x="4128" y="1404"/>
                  </a:lnTo>
                  <a:lnTo>
                    <a:pt x="4073" y="1421"/>
                  </a:lnTo>
                  <a:lnTo>
                    <a:pt x="4016" y="1438"/>
                  </a:lnTo>
                  <a:lnTo>
                    <a:pt x="3957" y="1452"/>
                  </a:lnTo>
                  <a:lnTo>
                    <a:pt x="3896" y="1465"/>
                  </a:lnTo>
                  <a:lnTo>
                    <a:pt x="3832" y="1475"/>
                  </a:lnTo>
                  <a:lnTo>
                    <a:pt x="3767" y="1483"/>
                  </a:lnTo>
                  <a:lnTo>
                    <a:pt x="3700" y="1488"/>
                  </a:lnTo>
                  <a:lnTo>
                    <a:pt x="3631" y="1491"/>
                  </a:lnTo>
                  <a:lnTo>
                    <a:pt x="3559" y="1491"/>
                  </a:lnTo>
                  <a:lnTo>
                    <a:pt x="3485" y="1489"/>
                  </a:lnTo>
                  <a:lnTo>
                    <a:pt x="3410" y="1483"/>
                  </a:lnTo>
                  <a:lnTo>
                    <a:pt x="3331" y="1476"/>
                  </a:lnTo>
                  <a:lnTo>
                    <a:pt x="3251" y="1465"/>
                  </a:lnTo>
                  <a:lnTo>
                    <a:pt x="3169" y="1450"/>
                  </a:lnTo>
                  <a:lnTo>
                    <a:pt x="3169" y="1450"/>
                  </a:lnTo>
                  <a:lnTo>
                    <a:pt x="3003" y="1423"/>
                  </a:lnTo>
                  <a:lnTo>
                    <a:pt x="2845" y="1397"/>
                  </a:lnTo>
                  <a:lnTo>
                    <a:pt x="2692" y="1376"/>
                  </a:lnTo>
                  <a:lnTo>
                    <a:pt x="2545" y="1358"/>
                  </a:lnTo>
                  <a:lnTo>
                    <a:pt x="2405" y="1344"/>
                  </a:lnTo>
                  <a:lnTo>
                    <a:pt x="2269" y="1333"/>
                  </a:lnTo>
                  <a:lnTo>
                    <a:pt x="2138" y="1324"/>
                  </a:lnTo>
                  <a:lnTo>
                    <a:pt x="2012" y="1321"/>
                  </a:lnTo>
                  <a:lnTo>
                    <a:pt x="1891" y="1320"/>
                  </a:lnTo>
                  <a:lnTo>
                    <a:pt x="1775" y="1323"/>
                  </a:lnTo>
                  <a:lnTo>
                    <a:pt x="1664" y="1328"/>
                  </a:lnTo>
                  <a:lnTo>
                    <a:pt x="1555" y="1337"/>
                  </a:lnTo>
                  <a:lnTo>
                    <a:pt x="1451" y="1350"/>
                  </a:lnTo>
                  <a:lnTo>
                    <a:pt x="1353" y="1366"/>
                  </a:lnTo>
                  <a:lnTo>
                    <a:pt x="1304" y="1375"/>
                  </a:lnTo>
                  <a:lnTo>
                    <a:pt x="1255" y="1384"/>
                  </a:lnTo>
                  <a:lnTo>
                    <a:pt x="1210" y="1396"/>
                  </a:lnTo>
                  <a:lnTo>
                    <a:pt x="1164" y="1407"/>
                  </a:lnTo>
                  <a:lnTo>
                    <a:pt x="1118" y="1420"/>
                  </a:lnTo>
                  <a:lnTo>
                    <a:pt x="1074" y="1433"/>
                  </a:lnTo>
                  <a:lnTo>
                    <a:pt x="1030" y="1447"/>
                  </a:lnTo>
                  <a:lnTo>
                    <a:pt x="987" y="1462"/>
                  </a:lnTo>
                  <a:lnTo>
                    <a:pt x="946" y="1476"/>
                  </a:lnTo>
                  <a:lnTo>
                    <a:pt x="904" y="1492"/>
                  </a:lnTo>
                  <a:lnTo>
                    <a:pt x="864" y="1510"/>
                  </a:lnTo>
                  <a:lnTo>
                    <a:pt x="824" y="1528"/>
                  </a:lnTo>
                  <a:lnTo>
                    <a:pt x="785" y="1547"/>
                  </a:lnTo>
                  <a:lnTo>
                    <a:pt x="746" y="1567"/>
                  </a:lnTo>
                  <a:lnTo>
                    <a:pt x="707" y="1586"/>
                  </a:lnTo>
                  <a:lnTo>
                    <a:pt x="669" y="1607"/>
                  </a:lnTo>
                  <a:lnTo>
                    <a:pt x="596" y="1652"/>
                  </a:lnTo>
                  <a:lnTo>
                    <a:pt x="525" y="1699"/>
                  </a:lnTo>
                  <a:lnTo>
                    <a:pt x="456" y="1749"/>
                  </a:lnTo>
                  <a:lnTo>
                    <a:pt x="386" y="1802"/>
                  </a:lnTo>
                  <a:lnTo>
                    <a:pt x="320" y="1859"/>
                  </a:lnTo>
                  <a:lnTo>
                    <a:pt x="254" y="1917"/>
                  </a:lnTo>
                  <a:lnTo>
                    <a:pt x="190" y="1980"/>
                  </a:lnTo>
                  <a:lnTo>
                    <a:pt x="127" y="2045"/>
                  </a:lnTo>
                  <a:lnTo>
                    <a:pt x="63" y="2112"/>
                  </a:lnTo>
                  <a:lnTo>
                    <a:pt x="0" y="218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903223" name="Freeform 55"/>
            <p:cNvSpPr>
              <a:spLocks/>
            </p:cNvSpPr>
            <p:nvPr userDrawn="1"/>
          </p:nvSpPr>
          <p:spPr bwMode="auto">
            <a:xfrm>
              <a:off x="1550" y="709"/>
              <a:ext cx="5113" cy="1149"/>
            </a:xfrm>
            <a:custGeom>
              <a:avLst/>
              <a:gdLst/>
              <a:ahLst/>
              <a:cxnLst>
                <a:cxn ang="0">
                  <a:pos x="5113" y="0"/>
                </a:cxn>
                <a:cxn ang="0">
                  <a:pos x="5104" y="78"/>
                </a:cxn>
                <a:cxn ang="0">
                  <a:pos x="5087" y="163"/>
                </a:cxn>
                <a:cxn ang="0">
                  <a:pos x="5061" y="276"/>
                </a:cxn>
                <a:cxn ang="0">
                  <a:pos x="5020" y="407"/>
                </a:cxn>
                <a:cxn ang="0">
                  <a:pos x="4968" y="551"/>
                </a:cxn>
                <a:cxn ang="0">
                  <a:pos x="4916" y="666"/>
                </a:cxn>
                <a:cxn ang="0">
                  <a:pos x="4876" y="743"/>
                </a:cxn>
                <a:cxn ang="0">
                  <a:pos x="4832" y="821"/>
                </a:cxn>
                <a:cxn ang="0">
                  <a:pos x="4783" y="896"/>
                </a:cxn>
                <a:cxn ang="0">
                  <a:pos x="4727" y="972"/>
                </a:cxn>
                <a:cxn ang="0">
                  <a:pos x="4666" y="1047"/>
                </a:cxn>
                <a:cxn ang="0">
                  <a:pos x="4600" y="1118"/>
                </a:cxn>
                <a:cxn ang="0">
                  <a:pos x="4528" y="1185"/>
                </a:cxn>
                <a:cxn ang="0">
                  <a:pos x="4447" y="1250"/>
                </a:cxn>
                <a:cxn ang="0">
                  <a:pos x="4361" y="1310"/>
                </a:cxn>
                <a:cxn ang="0">
                  <a:pos x="4268" y="1363"/>
                </a:cxn>
                <a:cxn ang="0">
                  <a:pos x="4168" y="1410"/>
                </a:cxn>
                <a:cxn ang="0">
                  <a:pos x="4060" y="1450"/>
                </a:cxn>
                <a:cxn ang="0">
                  <a:pos x="3944" y="1484"/>
                </a:cxn>
                <a:cxn ang="0">
                  <a:pos x="3821" y="1508"/>
                </a:cxn>
                <a:cxn ang="0">
                  <a:pos x="3689" y="1525"/>
                </a:cxn>
                <a:cxn ang="0">
                  <a:pos x="3547" y="1531"/>
                </a:cxn>
                <a:cxn ang="0">
                  <a:pos x="3397" y="1526"/>
                </a:cxn>
                <a:cxn ang="0">
                  <a:pos x="3239" y="1512"/>
                </a:cxn>
                <a:cxn ang="0">
                  <a:pos x="3156" y="1499"/>
                </a:cxn>
                <a:cxn ang="0">
                  <a:pos x="2832" y="1452"/>
                </a:cxn>
                <a:cxn ang="0">
                  <a:pos x="2532" y="1418"/>
                </a:cxn>
                <a:cxn ang="0">
                  <a:pos x="2255" y="1397"/>
                </a:cxn>
                <a:cxn ang="0">
                  <a:pos x="1998" y="1391"/>
                </a:cxn>
                <a:cxn ang="0">
                  <a:pos x="1760" y="1397"/>
                </a:cxn>
                <a:cxn ang="0">
                  <a:pos x="1541" y="1418"/>
                </a:cxn>
                <a:cxn ang="0">
                  <a:pos x="1338" y="1450"/>
                </a:cxn>
                <a:cxn ang="0">
                  <a:pos x="1242" y="1471"/>
                </a:cxn>
                <a:cxn ang="0">
                  <a:pos x="1151" y="1496"/>
                </a:cxn>
                <a:cxn ang="0">
                  <a:pos x="1062" y="1523"/>
                </a:cxn>
                <a:cxn ang="0">
                  <a:pos x="976" y="1554"/>
                </a:cxn>
                <a:cxn ang="0">
                  <a:pos x="893" y="1588"/>
                </a:cxn>
                <a:cxn ang="0">
                  <a:pos x="813" y="1623"/>
                </a:cxn>
                <a:cxn ang="0">
                  <a:pos x="736" y="1663"/>
                </a:cxn>
                <a:cxn ang="0">
                  <a:pos x="661" y="1707"/>
                </a:cxn>
                <a:cxn ang="0">
                  <a:pos x="516" y="1801"/>
                </a:cxn>
                <a:cxn ang="0">
                  <a:pos x="380" y="1907"/>
                </a:cxn>
                <a:cxn ang="0">
                  <a:pos x="250" y="2027"/>
                </a:cxn>
                <a:cxn ang="0">
                  <a:pos x="123" y="2156"/>
                </a:cxn>
                <a:cxn ang="0">
                  <a:pos x="0" y="2298"/>
                </a:cxn>
              </a:cxnLst>
              <a:rect l="0" t="0" r="r" b="b"/>
              <a:pathLst>
                <a:path w="5113" h="2298">
                  <a:moveTo>
                    <a:pt x="5113" y="0"/>
                  </a:moveTo>
                  <a:lnTo>
                    <a:pt x="5113" y="0"/>
                  </a:lnTo>
                  <a:lnTo>
                    <a:pt x="5112" y="21"/>
                  </a:lnTo>
                  <a:lnTo>
                    <a:pt x="5104" y="78"/>
                  </a:lnTo>
                  <a:lnTo>
                    <a:pt x="5097" y="117"/>
                  </a:lnTo>
                  <a:lnTo>
                    <a:pt x="5087" y="163"/>
                  </a:lnTo>
                  <a:lnTo>
                    <a:pt x="5075" y="217"/>
                  </a:lnTo>
                  <a:lnTo>
                    <a:pt x="5061" y="276"/>
                  </a:lnTo>
                  <a:lnTo>
                    <a:pt x="5043" y="339"/>
                  </a:lnTo>
                  <a:lnTo>
                    <a:pt x="5020" y="407"/>
                  </a:lnTo>
                  <a:lnTo>
                    <a:pt x="4997" y="478"/>
                  </a:lnTo>
                  <a:lnTo>
                    <a:pt x="4968" y="551"/>
                  </a:lnTo>
                  <a:lnTo>
                    <a:pt x="4934" y="627"/>
                  </a:lnTo>
                  <a:lnTo>
                    <a:pt x="4916" y="666"/>
                  </a:lnTo>
                  <a:lnTo>
                    <a:pt x="4897" y="704"/>
                  </a:lnTo>
                  <a:lnTo>
                    <a:pt x="4876" y="743"/>
                  </a:lnTo>
                  <a:lnTo>
                    <a:pt x="4855" y="782"/>
                  </a:lnTo>
                  <a:lnTo>
                    <a:pt x="4832" y="821"/>
                  </a:lnTo>
                  <a:lnTo>
                    <a:pt x="4808" y="859"/>
                  </a:lnTo>
                  <a:lnTo>
                    <a:pt x="4783" y="896"/>
                  </a:lnTo>
                  <a:lnTo>
                    <a:pt x="4755" y="935"/>
                  </a:lnTo>
                  <a:lnTo>
                    <a:pt x="4727" y="972"/>
                  </a:lnTo>
                  <a:lnTo>
                    <a:pt x="4697" y="1009"/>
                  </a:lnTo>
                  <a:lnTo>
                    <a:pt x="4666" y="1047"/>
                  </a:lnTo>
                  <a:lnTo>
                    <a:pt x="4634" y="1082"/>
                  </a:lnTo>
                  <a:lnTo>
                    <a:pt x="4600" y="1118"/>
                  </a:lnTo>
                  <a:lnTo>
                    <a:pt x="4564" y="1153"/>
                  </a:lnTo>
                  <a:lnTo>
                    <a:pt x="4528" y="1185"/>
                  </a:lnTo>
                  <a:lnTo>
                    <a:pt x="4489" y="1218"/>
                  </a:lnTo>
                  <a:lnTo>
                    <a:pt x="4447" y="1250"/>
                  </a:lnTo>
                  <a:lnTo>
                    <a:pt x="4405" y="1281"/>
                  </a:lnTo>
                  <a:lnTo>
                    <a:pt x="4361" y="1310"/>
                  </a:lnTo>
                  <a:lnTo>
                    <a:pt x="4315" y="1337"/>
                  </a:lnTo>
                  <a:lnTo>
                    <a:pt x="4268" y="1363"/>
                  </a:lnTo>
                  <a:lnTo>
                    <a:pt x="4219" y="1387"/>
                  </a:lnTo>
                  <a:lnTo>
                    <a:pt x="4168" y="1410"/>
                  </a:lnTo>
                  <a:lnTo>
                    <a:pt x="4115" y="1431"/>
                  </a:lnTo>
                  <a:lnTo>
                    <a:pt x="4060" y="1450"/>
                  </a:lnTo>
                  <a:lnTo>
                    <a:pt x="4003" y="1468"/>
                  </a:lnTo>
                  <a:lnTo>
                    <a:pt x="3944" y="1484"/>
                  </a:lnTo>
                  <a:lnTo>
                    <a:pt x="3883" y="1497"/>
                  </a:lnTo>
                  <a:lnTo>
                    <a:pt x="3821" y="1508"/>
                  </a:lnTo>
                  <a:lnTo>
                    <a:pt x="3756" y="1518"/>
                  </a:lnTo>
                  <a:lnTo>
                    <a:pt x="3689" y="1525"/>
                  </a:lnTo>
                  <a:lnTo>
                    <a:pt x="3619" y="1529"/>
                  </a:lnTo>
                  <a:lnTo>
                    <a:pt x="3547" y="1531"/>
                  </a:lnTo>
                  <a:lnTo>
                    <a:pt x="3474" y="1529"/>
                  </a:lnTo>
                  <a:lnTo>
                    <a:pt x="3397" y="1526"/>
                  </a:lnTo>
                  <a:lnTo>
                    <a:pt x="3320" y="1520"/>
                  </a:lnTo>
                  <a:lnTo>
                    <a:pt x="3239" y="1512"/>
                  </a:lnTo>
                  <a:lnTo>
                    <a:pt x="3156" y="1499"/>
                  </a:lnTo>
                  <a:lnTo>
                    <a:pt x="3156" y="1499"/>
                  </a:lnTo>
                  <a:lnTo>
                    <a:pt x="2991" y="1473"/>
                  </a:lnTo>
                  <a:lnTo>
                    <a:pt x="2832" y="1452"/>
                  </a:lnTo>
                  <a:lnTo>
                    <a:pt x="2680" y="1433"/>
                  </a:lnTo>
                  <a:lnTo>
                    <a:pt x="2532" y="1418"/>
                  </a:lnTo>
                  <a:lnTo>
                    <a:pt x="2391" y="1407"/>
                  </a:lnTo>
                  <a:lnTo>
                    <a:pt x="2255" y="1397"/>
                  </a:lnTo>
                  <a:lnTo>
                    <a:pt x="2124" y="1392"/>
                  </a:lnTo>
                  <a:lnTo>
                    <a:pt x="1998" y="1391"/>
                  </a:lnTo>
                  <a:lnTo>
                    <a:pt x="1877" y="1392"/>
                  </a:lnTo>
                  <a:lnTo>
                    <a:pt x="1760" y="1397"/>
                  </a:lnTo>
                  <a:lnTo>
                    <a:pt x="1649" y="1405"/>
                  </a:lnTo>
                  <a:lnTo>
                    <a:pt x="1541" y="1418"/>
                  </a:lnTo>
                  <a:lnTo>
                    <a:pt x="1438" y="1433"/>
                  </a:lnTo>
                  <a:lnTo>
                    <a:pt x="1338" y="1450"/>
                  </a:lnTo>
                  <a:lnTo>
                    <a:pt x="1290" y="1460"/>
                  </a:lnTo>
                  <a:lnTo>
                    <a:pt x="1242" y="1471"/>
                  </a:lnTo>
                  <a:lnTo>
                    <a:pt x="1197" y="1483"/>
                  </a:lnTo>
                  <a:lnTo>
                    <a:pt x="1151" y="1496"/>
                  </a:lnTo>
                  <a:lnTo>
                    <a:pt x="1106" y="1508"/>
                  </a:lnTo>
                  <a:lnTo>
                    <a:pt x="1062" y="1523"/>
                  </a:lnTo>
                  <a:lnTo>
                    <a:pt x="1019" y="1537"/>
                  </a:lnTo>
                  <a:lnTo>
                    <a:pt x="976" y="1554"/>
                  </a:lnTo>
                  <a:lnTo>
                    <a:pt x="934" y="1570"/>
                  </a:lnTo>
                  <a:lnTo>
                    <a:pt x="893" y="1588"/>
                  </a:lnTo>
                  <a:lnTo>
                    <a:pt x="852" y="1605"/>
                  </a:lnTo>
                  <a:lnTo>
                    <a:pt x="813" y="1623"/>
                  </a:lnTo>
                  <a:lnTo>
                    <a:pt x="775" y="1644"/>
                  </a:lnTo>
                  <a:lnTo>
                    <a:pt x="736" y="1663"/>
                  </a:lnTo>
                  <a:lnTo>
                    <a:pt x="698" y="1684"/>
                  </a:lnTo>
                  <a:lnTo>
                    <a:pt x="661" y="1707"/>
                  </a:lnTo>
                  <a:lnTo>
                    <a:pt x="587" y="1752"/>
                  </a:lnTo>
                  <a:lnTo>
                    <a:pt x="516" y="1801"/>
                  </a:lnTo>
                  <a:lnTo>
                    <a:pt x="448" y="1854"/>
                  </a:lnTo>
                  <a:lnTo>
                    <a:pt x="380" y="1907"/>
                  </a:lnTo>
                  <a:lnTo>
                    <a:pt x="315" y="1965"/>
                  </a:lnTo>
                  <a:lnTo>
                    <a:pt x="250" y="2027"/>
                  </a:lnTo>
                  <a:lnTo>
                    <a:pt x="186" y="2090"/>
                  </a:lnTo>
                  <a:lnTo>
                    <a:pt x="123" y="2156"/>
                  </a:lnTo>
                  <a:lnTo>
                    <a:pt x="61" y="2225"/>
                  </a:lnTo>
                  <a:lnTo>
                    <a:pt x="0" y="229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903224" name="Freeform 56"/>
            <p:cNvSpPr>
              <a:spLocks/>
            </p:cNvSpPr>
            <p:nvPr userDrawn="1"/>
          </p:nvSpPr>
          <p:spPr bwMode="auto">
            <a:xfrm>
              <a:off x="1598" y="681"/>
              <a:ext cx="5079" cy="1206"/>
            </a:xfrm>
            <a:custGeom>
              <a:avLst/>
              <a:gdLst/>
              <a:ahLst/>
              <a:cxnLst>
                <a:cxn ang="0">
                  <a:pos x="5079" y="0"/>
                </a:cxn>
                <a:cxn ang="0">
                  <a:pos x="5070" y="76"/>
                </a:cxn>
                <a:cxn ang="0">
                  <a:pos x="5054" y="164"/>
                </a:cxn>
                <a:cxn ang="0">
                  <a:pos x="5031" y="278"/>
                </a:cxn>
                <a:cxn ang="0">
                  <a:pos x="4993" y="410"/>
                </a:cxn>
                <a:cxn ang="0">
                  <a:pos x="4942" y="555"/>
                </a:cxn>
                <a:cxn ang="0">
                  <a:pos x="4892" y="672"/>
                </a:cxn>
                <a:cxn ang="0">
                  <a:pos x="4853" y="749"/>
                </a:cxn>
                <a:cxn ang="0">
                  <a:pos x="4810" y="828"/>
                </a:cxn>
                <a:cxn ang="0">
                  <a:pos x="4761" y="907"/>
                </a:cxn>
                <a:cxn ang="0">
                  <a:pos x="4707" y="985"/>
                </a:cxn>
                <a:cxn ang="0">
                  <a:pos x="4648" y="1059"/>
                </a:cxn>
                <a:cxn ang="0">
                  <a:pos x="4582" y="1132"/>
                </a:cxn>
                <a:cxn ang="0">
                  <a:pos x="4510" y="1203"/>
                </a:cxn>
                <a:cxn ang="0">
                  <a:pos x="4432" y="1267"/>
                </a:cxn>
                <a:cxn ang="0">
                  <a:pos x="4348" y="1329"/>
                </a:cxn>
                <a:cxn ang="0">
                  <a:pos x="4255" y="1385"/>
                </a:cxn>
                <a:cxn ang="0">
                  <a:pos x="4155" y="1435"/>
                </a:cxn>
                <a:cxn ang="0">
                  <a:pos x="4048" y="1477"/>
                </a:cxn>
                <a:cxn ang="0">
                  <a:pos x="3932" y="1513"/>
                </a:cxn>
                <a:cxn ang="0">
                  <a:pos x="3809" y="1540"/>
                </a:cxn>
                <a:cxn ang="0">
                  <a:pos x="3677" y="1560"/>
                </a:cxn>
                <a:cxn ang="0">
                  <a:pos x="3537" y="1568"/>
                </a:cxn>
                <a:cxn ang="0">
                  <a:pos x="3387" y="1568"/>
                </a:cxn>
                <a:cxn ang="0">
                  <a:pos x="3229" y="1555"/>
                </a:cxn>
                <a:cxn ang="0">
                  <a:pos x="3145" y="1545"/>
                </a:cxn>
                <a:cxn ang="0">
                  <a:pos x="2820" y="1503"/>
                </a:cxn>
                <a:cxn ang="0">
                  <a:pos x="2520" y="1476"/>
                </a:cxn>
                <a:cxn ang="0">
                  <a:pos x="2241" y="1461"/>
                </a:cxn>
                <a:cxn ang="0">
                  <a:pos x="1986" y="1459"/>
                </a:cxn>
                <a:cxn ang="0">
                  <a:pos x="1748" y="1471"/>
                </a:cxn>
                <a:cxn ang="0">
                  <a:pos x="1529" y="1495"/>
                </a:cxn>
                <a:cxn ang="0">
                  <a:pos x="1326" y="1532"/>
                </a:cxn>
                <a:cxn ang="0">
                  <a:pos x="1232" y="1555"/>
                </a:cxn>
                <a:cxn ang="0">
                  <a:pos x="1139" y="1582"/>
                </a:cxn>
                <a:cxn ang="0">
                  <a:pos x="1051" y="1611"/>
                </a:cxn>
                <a:cxn ang="0">
                  <a:pos x="965" y="1644"/>
                </a:cxn>
                <a:cxn ang="0">
                  <a:pos x="883" y="1679"/>
                </a:cxn>
                <a:cxn ang="0">
                  <a:pos x="804" y="1718"/>
                </a:cxn>
                <a:cxn ang="0">
                  <a:pos x="727" y="1760"/>
                </a:cxn>
                <a:cxn ang="0">
                  <a:pos x="653" y="1803"/>
                </a:cxn>
                <a:cxn ang="0">
                  <a:pos x="510" y="1902"/>
                </a:cxn>
                <a:cxn ang="0">
                  <a:pos x="375" y="2012"/>
                </a:cxn>
                <a:cxn ang="0">
                  <a:pos x="246" y="2133"/>
                </a:cxn>
                <a:cxn ang="0">
                  <a:pos x="123" y="2267"/>
                </a:cxn>
                <a:cxn ang="0">
                  <a:pos x="0" y="2412"/>
                </a:cxn>
              </a:cxnLst>
              <a:rect l="0" t="0" r="r" b="b"/>
              <a:pathLst>
                <a:path w="5079" h="2412">
                  <a:moveTo>
                    <a:pt x="5079" y="0"/>
                  </a:moveTo>
                  <a:lnTo>
                    <a:pt x="5079" y="0"/>
                  </a:lnTo>
                  <a:lnTo>
                    <a:pt x="5078" y="19"/>
                  </a:lnTo>
                  <a:lnTo>
                    <a:pt x="5070" y="76"/>
                  </a:lnTo>
                  <a:lnTo>
                    <a:pt x="5064" y="116"/>
                  </a:lnTo>
                  <a:lnTo>
                    <a:pt x="5054" y="164"/>
                  </a:lnTo>
                  <a:lnTo>
                    <a:pt x="5045" y="218"/>
                  </a:lnTo>
                  <a:lnTo>
                    <a:pt x="5031" y="278"/>
                  </a:lnTo>
                  <a:lnTo>
                    <a:pt x="5013" y="340"/>
                  </a:lnTo>
                  <a:lnTo>
                    <a:pt x="4993" y="410"/>
                  </a:lnTo>
                  <a:lnTo>
                    <a:pt x="4970" y="481"/>
                  </a:lnTo>
                  <a:lnTo>
                    <a:pt x="4942" y="555"/>
                  </a:lnTo>
                  <a:lnTo>
                    <a:pt x="4910" y="633"/>
                  </a:lnTo>
                  <a:lnTo>
                    <a:pt x="4892" y="672"/>
                  </a:lnTo>
                  <a:lnTo>
                    <a:pt x="4874" y="710"/>
                  </a:lnTo>
                  <a:lnTo>
                    <a:pt x="4853" y="749"/>
                  </a:lnTo>
                  <a:lnTo>
                    <a:pt x="4832" y="789"/>
                  </a:lnTo>
                  <a:lnTo>
                    <a:pt x="4810" y="828"/>
                  </a:lnTo>
                  <a:lnTo>
                    <a:pt x="4786" y="868"/>
                  </a:lnTo>
                  <a:lnTo>
                    <a:pt x="4761" y="907"/>
                  </a:lnTo>
                  <a:lnTo>
                    <a:pt x="4735" y="946"/>
                  </a:lnTo>
                  <a:lnTo>
                    <a:pt x="4707" y="985"/>
                  </a:lnTo>
                  <a:lnTo>
                    <a:pt x="4678" y="1022"/>
                  </a:lnTo>
                  <a:lnTo>
                    <a:pt x="4648" y="1059"/>
                  </a:lnTo>
                  <a:lnTo>
                    <a:pt x="4616" y="1096"/>
                  </a:lnTo>
                  <a:lnTo>
                    <a:pt x="4582" y="1132"/>
                  </a:lnTo>
                  <a:lnTo>
                    <a:pt x="4548" y="1167"/>
                  </a:lnTo>
                  <a:lnTo>
                    <a:pt x="4510" y="1203"/>
                  </a:lnTo>
                  <a:lnTo>
                    <a:pt x="4473" y="1235"/>
                  </a:lnTo>
                  <a:lnTo>
                    <a:pt x="4432" y="1267"/>
                  </a:lnTo>
                  <a:lnTo>
                    <a:pt x="4391" y="1300"/>
                  </a:lnTo>
                  <a:lnTo>
                    <a:pt x="4348" y="1329"/>
                  </a:lnTo>
                  <a:lnTo>
                    <a:pt x="4302" y="1358"/>
                  </a:lnTo>
                  <a:lnTo>
                    <a:pt x="4255" y="1385"/>
                  </a:lnTo>
                  <a:lnTo>
                    <a:pt x="4206" y="1411"/>
                  </a:lnTo>
                  <a:lnTo>
                    <a:pt x="4155" y="1435"/>
                  </a:lnTo>
                  <a:lnTo>
                    <a:pt x="4102" y="1458"/>
                  </a:lnTo>
                  <a:lnTo>
                    <a:pt x="4048" y="1477"/>
                  </a:lnTo>
                  <a:lnTo>
                    <a:pt x="3991" y="1497"/>
                  </a:lnTo>
                  <a:lnTo>
                    <a:pt x="3932" y="1513"/>
                  </a:lnTo>
                  <a:lnTo>
                    <a:pt x="3871" y="1529"/>
                  </a:lnTo>
                  <a:lnTo>
                    <a:pt x="3809" y="1540"/>
                  </a:lnTo>
                  <a:lnTo>
                    <a:pt x="3745" y="1552"/>
                  </a:lnTo>
                  <a:lnTo>
                    <a:pt x="3677" y="1560"/>
                  </a:lnTo>
                  <a:lnTo>
                    <a:pt x="3608" y="1564"/>
                  </a:lnTo>
                  <a:lnTo>
                    <a:pt x="3537" y="1568"/>
                  </a:lnTo>
                  <a:lnTo>
                    <a:pt x="3463" y="1569"/>
                  </a:lnTo>
                  <a:lnTo>
                    <a:pt x="3387" y="1568"/>
                  </a:lnTo>
                  <a:lnTo>
                    <a:pt x="3309" y="1563"/>
                  </a:lnTo>
                  <a:lnTo>
                    <a:pt x="3229" y="1555"/>
                  </a:lnTo>
                  <a:lnTo>
                    <a:pt x="3145" y="1545"/>
                  </a:lnTo>
                  <a:lnTo>
                    <a:pt x="3145" y="1545"/>
                  </a:lnTo>
                  <a:lnTo>
                    <a:pt x="2980" y="1522"/>
                  </a:lnTo>
                  <a:lnTo>
                    <a:pt x="2820" y="1503"/>
                  </a:lnTo>
                  <a:lnTo>
                    <a:pt x="2668" y="1489"/>
                  </a:lnTo>
                  <a:lnTo>
                    <a:pt x="2520" y="1476"/>
                  </a:lnTo>
                  <a:lnTo>
                    <a:pt x="2379" y="1466"/>
                  </a:lnTo>
                  <a:lnTo>
                    <a:pt x="2241" y="1461"/>
                  </a:lnTo>
                  <a:lnTo>
                    <a:pt x="2111" y="1458"/>
                  </a:lnTo>
                  <a:lnTo>
                    <a:pt x="1986" y="1459"/>
                  </a:lnTo>
                  <a:lnTo>
                    <a:pt x="1865" y="1464"/>
                  </a:lnTo>
                  <a:lnTo>
                    <a:pt x="1748" y="1471"/>
                  </a:lnTo>
                  <a:lnTo>
                    <a:pt x="1636" y="1482"/>
                  </a:lnTo>
                  <a:lnTo>
                    <a:pt x="1529" y="1495"/>
                  </a:lnTo>
                  <a:lnTo>
                    <a:pt x="1426" y="1513"/>
                  </a:lnTo>
                  <a:lnTo>
                    <a:pt x="1326" y="1532"/>
                  </a:lnTo>
                  <a:lnTo>
                    <a:pt x="1279" y="1543"/>
                  </a:lnTo>
                  <a:lnTo>
                    <a:pt x="1232" y="1555"/>
                  </a:lnTo>
                  <a:lnTo>
                    <a:pt x="1185" y="1568"/>
                  </a:lnTo>
                  <a:lnTo>
                    <a:pt x="1139" y="1582"/>
                  </a:lnTo>
                  <a:lnTo>
                    <a:pt x="1095" y="1595"/>
                  </a:lnTo>
                  <a:lnTo>
                    <a:pt x="1051" y="1611"/>
                  </a:lnTo>
                  <a:lnTo>
                    <a:pt x="1008" y="1627"/>
                  </a:lnTo>
                  <a:lnTo>
                    <a:pt x="965" y="1644"/>
                  </a:lnTo>
                  <a:lnTo>
                    <a:pt x="924" y="1661"/>
                  </a:lnTo>
                  <a:lnTo>
                    <a:pt x="883" y="1679"/>
                  </a:lnTo>
                  <a:lnTo>
                    <a:pt x="843" y="1698"/>
                  </a:lnTo>
                  <a:lnTo>
                    <a:pt x="804" y="1718"/>
                  </a:lnTo>
                  <a:lnTo>
                    <a:pt x="765" y="1737"/>
                  </a:lnTo>
                  <a:lnTo>
                    <a:pt x="727" y="1760"/>
                  </a:lnTo>
                  <a:lnTo>
                    <a:pt x="689" y="1781"/>
                  </a:lnTo>
                  <a:lnTo>
                    <a:pt x="653" y="1803"/>
                  </a:lnTo>
                  <a:lnTo>
                    <a:pt x="581" y="1852"/>
                  </a:lnTo>
                  <a:lnTo>
                    <a:pt x="510" y="1902"/>
                  </a:lnTo>
                  <a:lnTo>
                    <a:pt x="442" y="1955"/>
                  </a:lnTo>
                  <a:lnTo>
                    <a:pt x="375" y="2012"/>
                  </a:lnTo>
                  <a:lnTo>
                    <a:pt x="310" y="2071"/>
                  </a:lnTo>
                  <a:lnTo>
                    <a:pt x="246" y="2133"/>
                  </a:lnTo>
                  <a:lnTo>
                    <a:pt x="184" y="2199"/>
                  </a:lnTo>
                  <a:lnTo>
                    <a:pt x="123" y="2267"/>
                  </a:lnTo>
                  <a:lnTo>
                    <a:pt x="62" y="2338"/>
                  </a:lnTo>
                  <a:lnTo>
                    <a:pt x="0" y="241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903225" name="Freeform 57"/>
            <p:cNvSpPr>
              <a:spLocks/>
            </p:cNvSpPr>
            <p:nvPr userDrawn="1"/>
          </p:nvSpPr>
          <p:spPr bwMode="auto">
            <a:xfrm>
              <a:off x="1648" y="652"/>
              <a:ext cx="5042" cy="1263"/>
            </a:xfrm>
            <a:custGeom>
              <a:avLst/>
              <a:gdLst/>
              <a:ahLst/>
              <a:cxnLst>
                <a:cxn ang="0">
                  <a:pos x="5042" y="0"/>
                </a:cxn>
                <a:cxn ang="0">
                  <a:pos x="5033" y="77"/>
                </a:cxn>
                <a:cxn ang="0">
                  <a:pos x="5021" y="166"/>
                </a:cxn>
                <a:cxn ang="0">
                  <a:pos x="4997" y="281"/>
                </a:cxn>
                <a:cxn ang="0">
                  <a:pos x="4963" y="413"/>
                </a:cxn>
                <a:cxn ang="0">
                  <a:pos x="4913" y="562"/>
                </a:cxn>
                <a:cxn ang="0">
                  <a:pos x="4865" y="679"/>
                </a:cxn>
                <a:cxn ang="0">
                  <a:pos x="4828" y="759"/>
                </a:cxn>
                <a:cxn ang="0">
                  <a:pos x="4785" y="839"/>
                </a:cxn>
                <a:cxn ang="0">
                  <a:pos x="4738" y="918"/>
                </a:cxn>
                <a:cxn ang="0">
                  <a:pos x="4685" y="998"/>
                </a:cxn>
                <a:cxn ang="0">
                  <a:pos x="4627" y="1073"/>
                </a:cxn>
                <a:cxn ang="0">
                  <a:pos x="4563" y="1149"/>
                </a:cxn>
                <a:cxn ang="0">
                  <a:pos x="4492" y="1220"/>
                </a:cxn>
                <a:cxn ang="0">
                  <a:pos x="4414" y="1288"/>
                </a:cxn>
                <a:cxn ang="0">
                  <a:pos x="4330" y="1351"/>
                </a:cxn>
                <a:cxn ang="0">
                  <a:pos x="4239" y="1409"/>
                </a:cxn>
                <a:cxn ang="0">
                  <a:pos x="4139" y="1461"/>
                </a:cxn>
                <a:cxn ang="0">
                  <a:pos x="4034" y="1506"/>
                </a:cxn>
                <a:cxn ang="0">
                  <a:pos x="3919" y="1545"/>
                </a:cxn>
                <a:cxn ang="0">
                  <a:pos x="3795" y="1574"/>
                </a:cxn>
                <a:cxn ang="0">
                  <a:pos x="3664" y="1597"/>
                </a:cxn>
                <a:cxn ang="0">
                  <a:pos x="3523" y="1608"/>
                </a:cxn>
                <a:cxn ang="0">
                  <a:pos x="3374" y="1610"/>
                </a:cxn>
                <a:cxn ang="0">
                  <a:pos x="3215" y="1601"/>
                </a:cxn>
                <a:cxn ang="0">
                  <a:pos x="3131" y="1592"/>
                </a:cxn>
                <a:cxn ang="0">
                  <a:pos x="2806" y="1558"/>
                </a:cxn>
                <a:cxn ang="0">
                  <a:pos x="2505" y="1535"/>
                </a:cxn>
                <a:cxn ang="0">
                  <a:pos x="2227" y="1526"/>
                </a:cxn>
                <a:cxn ang="0">
                  <a:pos x="1971" y="1530"/>
                </a:cxn>
                <a:cxn ang="0">
                  <a:pos x="1733" y="1547"/>
                </a:cxn>
                <a:cxn ang="0">
                  <a:pos x="1515" y="1576"/>
                </a:cxn>
                <a:cxn ang="0">
                  <a:pos x="1362" y="1605"/>
                </a:cxn>
                <a:cxn ang="0">
                  <a:pos x="1265" y="1629"/>
                </a:cxn>
                <a:cxn ang="0">
                  <a:pos x="1172" y="1655"/>
                </a:cxn>
                <a:cxn ang="0">
                  <a:pos x="1082" y="1685"/>
                </a:cxn>
                <a:cxn ang="0">
                  <a:pos x="996" y="1718"/>
                </a:cxn>
                <a:cxn ang="0">
                  <a:pos x="913" y="1753"/>
                </a:cxn>
                <a:cxn ang="0">
                  <a:pos x="832" y="1792"/>
                </a:cxn>
                <a:cxn ang="0">
                  <a:pos x="756" y="1834"/>
                </a:cxn>
                <a:cxn ang="0">
                  <a:pos x="681" y="1879"/>
                </a:cxn>
                <a:cxn ang="0">
                  <a:pos x="572" y="1952"/>
                </a:cxn>
                <a:cxn ang="0">
                  <a:pos x="435" y="2060"/>
                </a:cxn>
                <a:cxn ang="0">
                  <a:pos x="306" y="2179"/>
                </a:cxn>
                <a:cxn ang="0">
                  <a:pos x="181" y="2309"/>
                </a:cxn>
                <a:cxn ang="0">
                  <a:pos x="60" y="2452"/>
                </a:cxn>
              </a:cxnLst>
              <a:rect l="0" t="0" r="r" b="b"/>
              <a:pathLst>
                <a:path w="5042" h="2527">
                  <a:moveTo>
                    <a:pt x="5042" y="0"/>
                  </a:moveTo>
                  <a:lnTo>
                    <a:pt x="5042" y="0"/>
                  </a:lnTo>
                  <a:lnTo>
                    <a:pt x="5040" y="21"/>
                  </a:lnTo>
                  <a:lnTo>
                    <a:pt x="5033" y="77"/>
                  </a:lnTo>
                  <a:lnTo>
                    <a:pt x="5028" y="118"/>
                  </a:lnTo>
                  <a:lnTo>
                    <a:pt x="5021" y="166"/>
                  </a:lnTo>
                  <a:lnTo>
                    <a:pt x="5010" y="221"/>
                  </a:lnTo>
                  <a:lnTo>
                    <a:pt x="4997" y="281"/>
                  </a:lnTo>
                  <a:lnTo>
                    <a:pt x="4981" y="345"/>
                  </a:lnTo>
                  <a:lnTo>
                    <a:pt x="4963" y="413"/>
                  </a:lnTo>
                  <a:lnTo>
                    <a:pt x="4939" y="486"/>
                  </a:lnTo>
                  <a:lnTo>
                    <a:pt x="4913" y="562"/>
                  </a:lnTo>
                  <a:lnTo>
                    <a:pt x="4882" y="639"/>
                  </a:lnTo>
                  <a:lnTo>
                    <a:pt x="4865" y="679"/>
                  </a:lnTo>
                  <a:lnTo>
                    <a:pt x="4847" y="718"/>
                  </a:lnTo>
                  <a:lnTo>
                    <a:pt x="4828" y="759"/>
                  </a:lnTo>
                  <a:lnTo>
                    <a:pt x="4807" y="799"/>
                  </a:lnTo>
                  <a:lnTo>
                    <a:pt x="4785" y="839"/>
                  </a:lnTo>
                  <a:lnTo>
                    <a:pt x="4763" y="878"/>
                  </a:lnTo>
                  <a:lnTo>
                    <a:pt x="4738" y="918"/>
                  </a:lnTo>
                  <a:lnTo>
                    <a:pt x="4713" y="957"/>
                  </a:lnTo>
                  <a:lnTo>
                    <a:pt x="4685" y="998"/>
                  </a:lnTo>
                  <a:lnTo>
                    <a:pt x="4657" y="1036"/>
                  </a:lnTo>
                  <a:lnTo>
                    <a:pt x="4627" y="1073"/>
                  </a:lnTo>
                  <a:lnTo>
                    <a:pt x="4596" y="1112"/>
                  </a:lnTo>
                  <a:lnTo>
                    <a:pt x="4563" y="1149"/>
                  </a:lnTo>
                  <a:lnTo>
                    <a:pt x="4528" y="1185"/>
                  </a:lnTo>
                  <a:lnTo>
                    <a:pt x="4492" y="1220"/>
                  </a:lnTo>
                  <a:lnTo>
                    <a:pt x="4454" y="1254"/>
                  </a:lnTo>
                  <a:lnTo>
                    <a:pt x="4414" y="1288"/>
                  </a:lnTo>
                  <a:lnTo>
                    <a:pt x="4373" y="1320"/>
                  </a:lnTo>
                  <a:lnTo>
                    <a:pt x="4330" y="1351"/>
                  </a:lnTo>
                  <a:lnTo>
                    <a:pt x="4285" y="1380"/>
                  </a:lnTo>
                  <a:lnTo>
                    <a:pt x="4239" y="1409"/>
                  </a:lnTo>
                  <a:lnTo>
                    <a:pt x="4191" y="1435"/>
                  </a:lnTo>
                  <a:lnTo>
                    <a:pt x="4139" y="1461"/>
                  </a:lnTo>
                  <a:lnTo>
                    <a:pt x="4088" y="1485"/>
                  </a:lnTo>
                  <a:lnTo>
                    <a:pt x="4034" y="1506"/>
                  </a:lnTo>
                  <a:lnTo>
                    <a:pt x="3977" y="1527"/>
                  </a:lnTo>
                  <a:lnTo>
                    <a:pt x="3919" y="1545"/>
                  </a:lnTo>
                  <a:lnTo>
                    <a:pt x="3857" y="1561"/>
                  </a:lnTo>
                  <a:lnTo>
                    <a:pt x="3795" y="1574"/>
                  </a:lnTo>
                  <a:lnTo>
                    <a:pt x="3731" y="1587"/>
                  </a:lnTo>
                  <a:lnTo>
                    <a:pt x="3664" y="1597"/>
                  </a:lnTo>
                  <a:lnTo>
                    <a:pt x="3595" y="1603"/>
                  </a:lnTo>
                  <a:lnTo>
                    <a:pt x="3523" y="1608"/>
                  </a:lnTo>
                  <a:lnTo>
                    <a:pt x="3449" y="1610"/>
                  </a:lnTo>
                  <a:lnTo>
                    <a:pt x="3374" y="1610"/>
                  </a:lnTo>
                  <a:lnTo>
                    <a:pt x="3295" y="1606"/>
                  </a:lnTo>
                  <a:lnTo>
                    <a:pt x="3215" y="1601"/>
                  </a:lnTo>
                  <a:lnTo>
                    <a:pt x="3131" y="1592"/>
                  </a:lnTo>
                  <a:lnTo>
                    <a:pt x="3131" y="1592"/>
                  </a:lnTo>
                  <a:lnTo>
                    <a:pt x="2966" y="1572"/>
                  </a:lnTo>
                  <a:lnTo>
                    <a:pt x="2806" y="1558"/>
                  </a:lnTo>
                  <a:lnTo>
                    <a:pt x="2652" y="1545"/>
                  </a:lnTo>
                  <a:lnTo>
                    <a:pt x="2505" y="1535"/>
                  </a:lnTo>
                  <a:lnTo>
                    <a:pt x="2364" y="1529"/>
                  </a:lnTo>
                  <a:lnTo>
                    <a:pt x="2227" y="1526"/>
                  </a:lnTo>
                  <a:lnTo>
                    <a:pt x="2097" y="1527"/>
                  </a:lnTo>
                  <a:lnTo>
                    <a:pt x="1971" y="1530"/>
                  </a:lnTo>
                  <a:lnTo>
                    <a:pt x="1850" y="1537"/>
                  </a:lnTo>
                  <a:lnTo>
                    <a:pt x="1733" y="1547"/>
                  </a:lnTo>
                  <a:lnTo>
                    <a:pt x="1622" y="1559"/>
                  </a:lnTo>
                  <a:lnTo>
                    <a:pt x="1515" y="1576"/>
                  </a:lnTo>
                  <a:lnTo>
                    <a:pt x="1412" y="1595"/>
                  </a:lnTo>
                  <a:lnTo>
                    <a:pt x="1362" y="1605"/>
                  </a:lnTo>
                  <a:lnTo>
                    <a:pt x="1314" y="1616"/>
                  </a:lnTo>
                  <a:lnTo>
                    <a:pt x="1265" y="1629"/>
                  </a:lnTo>
                  <a:lnTo>
                    <a:pt x="1218" y="1642"/>
                  </a:lnTo>
                  <a:lnTo>
                    <a:pt x="1172" y="1655"/>
                  </a:lnTo>
                  <a:lnTo>
                    <a:pt x="1126" y="1669"/>
                  </a:lnTo>
                  <a:lnTo>
                    <a:pt x="1082" y="1685"/>
                  </a:lnTo>
                  <a:lnTo>
                    <a:pt x="1039" y="1702"/>
                  </a:lnTo>
                  <a:lnTo>
                    <a:pt x="996" y="1718"/>
                  </a:lnTo>
                  <a:lnTo>
                    <a:pt x="954" y="1735"/>
                  </a:lnTo>
                  <a:lnTo>
                    <a:pt x="913" y="1753"/>
                  </a:lnTo>
                  <a:lnTo>
                    <a:pt x="872" y="1773"/>
                  </a:lnTo>
                  <a:lnTo>
                    <a:pt x="832" y="1792"/>
                  </a:lnTo>
                  <a:lnTo>
                    <a:pt x="793" y="1813"/>
                  </a:lnTo>
                  <a:lnTo>
                    <a:pt x="756" y="1834"/>
                  </a:lnTo>
                  <a:lnTo>
                    <a:pt x="717" y="1857"/>
                  </a:lnTo>
                  <a:lnTo>
                    <a:pt x="681" y="1879"/>
                  </a:lnTo>
                  <a:lnTo>
                    <a:pt x="643" y="1903"/>
                  </a:lnTo>
                  <a:lnTo>
                    <a:pt x="572" y="1952"/>
                  </a:lnTo>
                  <a:lnTo>
                    <a:pt x="503" y="2005"/>
                  </a:lnTo>
                  <a:lnTo>
                    <a:pt x="435" y="2060"/>
                  </a:lnTo>
                  <a:lnTo>
                    <a:pt x="370" y="2118"/>
                  </a:lnTo>
                  <a:lnTo>
                    <a:pt x="306" y="2179"/>
                  </a:lnTo>
                  <a:lnTo>
                    <a:pt x="242" y="2242"/>
                  </a:lnTo>
                  <a:lnTo>
                    <a:pt x="181" y="2309"/>
                  </a:lnTo>
                  <a:lnTo>
                    <a:pt x="120" y="2380"/>
                  </a:lnTo>
                  <a:lnTo>
                    <a:pt x="60" y="2452"/>
                  </a:lnTo>
                  <a:lnTo>
                    <a:pt x="0" y="2527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903226" name="Freeform 58"/>
            <p:cNvSpPr>
              <a:spLocks/>
            </p:cNvSpPr>
            <p:nvPr userDrawn="1"/>
          </p:nvSpPr>
          <p:spPr bwMode="auto">
            <a:xfrm>
              <a:off x="1700" y="624"/>
              <a:ext cx="5002" cy="1320"/>
            </a:xfrm>
            <a:custGeom>
              <a:avLst/>
              <a:gdLst/>
              <a:ahLst/>
              <a:cxnLst>
                <a:cxn ang="0">
                  <a:pos x="5002" y="0"/>
                </a:cxn>
                <a:cxn ang="0">
                  <a:pos x="4995" y="78"/>
                </a:cxn>
                <a:cxn ang="0">
                  <a:pos x="4983" y="166"/>
                </a:cxn>
                <a:cxn ang="0">
                  <a:pos x="4962" y="281"/>
                </a:cxn>
                <a:cxn ang="0">
                  <a:pos x="4929" y="417"/>
                </a:cxn>
                <a:cxn ang="0">
                  <a:pos x="4882" y="567"/>
                </a:cxn>
                <a:cxn ang="0">
                  <a:pos x="4836" y="685"/>
                </a:cxn>
                <a:cxn ang="0">
                  <a:pos x="4800" y="766"/>
                </a:cxn>
                <a:cxn ang="0">
                  <a:pos x="4758" y="848"/>
                </a:cxn>
                <a:cxn ang="0">
                  <a:pos x="4712" y="929"/>
                </a:cxn>
                <a:cxn ang="0">
                  <a:pos x="4661" y="1009"/>
                </a:cxn>
                <a:cxn ang="0">
                  <a:pos x="4604" y="1087"/>
                </a:cxn>
                <a:cxn ang="0">
                  <a:pos x="4540" y="1164"/>
                </a:cxn>
                <a:cxn ang="0">
                  <a:pos x="4471" y="1237"/>
                </a:cxn>
                <a:cxn ang="0">
                  <a:pos x="4394" y="1306"/>
                </a:cxn>
                <a:cxn ang="0">
                  <a:pos x="4311" y="1371"/>
                </a:cxn>
                <a:cxn ang="0">
                  <a:pos x="4221" y="1432"/>
                </a:cxn>
                <a:cxn ang="0">
                  <a:pos x="4122" y="1486"/>
                </a:cxn>
                <a:cxn ang="0">
                  <a:pos x="4017" y="1534"/>
                </a:cxn>
                <a:cxn ang="0">
                  <a:pos x="3903" y="1574"/>
                </a:cxn>
                <a:cxn ang="0">
                  <a:pos x="3779" y="1607"/>
                </a:cxn>
                <a:cxn ang="0">
                  <a:pos x="3649" y="1631"/>
                </a:cxn>
                <a:cxn ang="0">
                  <a:pos x="3508" y="1646"/>
                </a:cxn>
                <a:cxn ang="0">
                  <a:pos x="3358" y="1650"/>
                </a:cxn>
                <a:cxn ang="0">
                  <a:pos x="3199" y="1646"/>
                </a:cxn>
                <a:cxn ang="0">
                  <a:pos x="3115" y="1637"/>
                </a:cxn>
                <a:cxn ang="0">
                  <a:pos x="2791" y="1610"/>
                </a:cxn>
                <a:cxn ang="0">
                  <a:pos x="2489" y="1594"/>
                </a:cxn>
                <a:cxn ang="0">
                  <a:pos x="2210" y="1591"/>
                </a:cxn>
                <a:cxn ang="0">
                  <a:pos x="1955" y="1599"/>
                </a:cxn>
                <a:cxn ang="0">
                  <a:pos x="1717" y="1621"/>
                </a:cxn>
                <a:cxn ang="0">
                  <a:pos x="1499" y="1654"/>
                </a:cxn>
                <a:cxn ang="0">
                  <a:pos x="1347" y="1687"/>
                </a:cxn>
                <a:cxn ang="0">
                  <a:pos x="1251" y="1713"/>
                </a:cxn>
                <a:cxn ang="0">
                  <a:pos x="1158" y="1741"/>
                </a:cxn>
                <a:cxn ang="0">
                  <a:pos x="1069" y="1773"/>
                </a:cxn>
                <a:cxn ang="0">
                  <a:pos x="983" y="1809"/>
                </a:cxn>
                <a:cxn ang="0">
                  <a:pos x="899" y="1846"/>
                </a:cxn>
                <a:cxn ang="0">
                  <a:pos x="820" y="1886"/>
                </a:cxn>
                <a:cxn ang="0">
                  <a:pos x="744" y="1930"/>
                </a:cxn>
                <a:cxn ang="0">
                  <a:pos x="669" y="1977"/>
                </a:cxn>
                <a:cxn ang="0">
                  <a:pos x="597" y="2027"/>
                </a:cxn>
                <a:cxn ang="0">
                  <a:pos x="494" y="2106"/>
                </a:cxn>
                <a:cxn ang="0">
                  <a:pos x="362" y="2222"/>
                </a:cxn>
                <a:cxn ang="0">
                  <a:pos x="237" y="2351"/>
                </a:cxn>
                <a:cxn ang="0">
                  <a:pos x="116" y="2490"/>
                </a:cxn>
                <a:cxn ang="0">
                  <a:pos x="0" y="2642"/>
                </a:cxn>
              </a:cxnLst>
              <a:rect l="0" t="0" r="r" b="b"/>
              <a:pathLst>
                <a:path w="5002" h="2642">
                  <a:moveTo>
                    <a:pt x="5002" y="0"/>
                  </a:moveTo>
                  <a:lnTo>
                    <a:pt x="5002" y="0"/>
                  </a:lnTo>
                  <a:lnTo>
                    <a:pt x="5001" y="21"/>
                  </a:lnTo>
                  <a:lnTo>
                    <a:pt x="4995" y="78"/>
                  </a:lnTo>
                  <a:lnTo>
                    <a:pt x="4990" y="120"/>
                  </a:lnTo>
                  <a:lnTo>
                    <a:pt x="4983" y="166"/>
                  </a:lnTo>
                  <a:lnTo>
                    <a:pt x="4973" y="221"/>
                  </a:lnTo>
                  <a:lnTo>
                    <a:pt x="4962" y="281"/>
                  </a:lnTo>
                  <a:lnTo>
                    <a:pt x="4947" y="347"/>
                  </a:lnTo>
                  <a:lnTo>
                    <a:pt x="4929" y="417"/>
                  </a:lnTo>
                  <a:lnTo>
                    <a:pt x="4906" y="491"/>
                  </a:lnTo>
                  <a:lnTo>
                    <a:pt x="4882" y="567"/>
                  </a:lnTo>
                  <a:lnTo>
                    <a:pt x="4852" y="646"/>
                  </a:lnTo>
                  <a:lnTo>
                    <a:pt x="4836" y="685"/>
                  </a:lnTo>
                  <a:lnTo>
                    <a:pt x="4818" y="725"/>
                  </a:lnTo>
                  <a:lnTo>
                    <a:pt x="4800" y="766"/>
                  </a:lnTo>
                  <a:lnTo>
                    <a:pt x="4780" y="807"/>
                  </a:lnTo>
                  <a:lnTo>
                    <a:pt x="4758" y="848"/>
                  </a:lnTo>
                  <a:lnTo>
                    <a:pt x="4736" y="888"/>
                  </a:lnTo>
                  <a:lnTo>
                    <a:pt x="4712" y="929"/>
                  </a:lnTo>
                  <a:lnTo>
                    <a:pt x="4687" y="969"/>
                  </a:lnTo>
                  <a:lnTo>
                    <a:pt x="4661" y="1009"/>
                  </a:lnTo>
                  <a:lnTo>
                    <a:pt x="4633" y="1048"/>
                  </a:lnTo>
                  <a:lnTo>
                    <a:pt x="4604" y="1087"/>
                  </a:lnTo>
                  <a:lnTo>
                    <a:pt x="4572" y="1126"/>
                  </a:lnTo>
                  <a:lnTo>
                    <a:pt x="4540" y="1164"/>
                  </a:lnTo>
                  <a:lnTo>
                    <a:pt x="4505" y="1201"/>
                  </a:lnTo>
                  <a:lnTo>
                    <a:pt x="4471" y="1237"/>
                  </a:lnTo>
                  <a:lnTo>
                    <a:pt x="4433" y="1273"/>
                  </a:lnTo>
                  <a:lnTo>
                    <a:pt x="4394" y="1306"/>
                  </a:lnTo>
                  <a:lnTo>
                    <a:pt x="4353" y="1340"/>
                  </a:lnTo>
                  <a:lnTo>
                    <a:pt x="4311" y="1371"/>
                  </a:lnTo>
                  <a:lnTo>
                    <a:pt x="4266" y="1403"/>
                  </a:lnTo>
                  <a:lnTo>
                    <a:pt x="4221" y="1432"/>
                  </a:lnTo>
                  <a:lnTo>
                    <a:pt x="4172" y="1460"/>
                  </a:lnTo>
                  <a:lnTo>
                    <a:pt x="4122" y="1486"/>
                  </a:lnTo>
                  <a:lnTo>
                    <a:pt x="4071" y="1511"/>
                  </a:lnTo>
                  <a:lnTo>
                    <a:pt x="4017" y="1534"/>
                  </a:lnTo>
                  <a:lnTo>
                    <a:pt x="3960" y="1555"/>
                  </a:lnTo>
                  <a:lnTo>
                    <a:pt x="3903" y="1574"/>
                  </a:lnTo>
                  <a:lnTo>
                    <a:pt x="3842" y="1592"/>
                  </a:lnTo>
                  <a:lnTo>
                    <a:pt x="3779" y="1607"/>
                  </a:lnTo>
                  <a:lnTo>
                    <a:pt x="3715" y="1621"/>
                  </a:lnTo>
                  <a:lnTo>
                    <a:pt x="3649" y="1631"/>
                  </a:lnTo>
                  <a:lnTo>
                    <a:pt x="3579" y="1641"/>
                  </a:lnTo>
                  <a:lnTo>
                    <a:pt x="3508" y="1646"/>
                  </a:lnTo>
                  <a:lnTo>
                    <a:pt x="3435" y="1650"/>
                  </a:lnTo>
                  <a:lnTo>
                    <a:pt x="3358" y="1650"/>
                  </a:lnTo>
                  <a:lnTo>
                    <a:pt x="3279" y="1649"/>
                  </a:lnTo>
                  <a:lnTo>
                    <a:pt x="3199" y="1646"/>
                  </a:lnTo>
                  <a:lnTo>
                    <a:pt x="3115" y="1637"/>
                  </a:lnTo>
                  <a:lnTo>
                    <a:pt x="3115" y="1637"/>
                  </a:lnTo>
                  <a:lnTo>
                    <a:pt x="2950" y="1623"/>
                  </a:lnTo>
                  <a:lnTo>
                    <a:pt x="2791" y="1610"/>
                  </a:lnTo>
                  <a:lnTo>
                    <a:pt x="2636" y="1600"/>
                  </a:lnTo>
                  <a:lnTo>
                    <a:pt x="2489" y="1594"/>
                  </a:lnTo>
                  <a:lnTo>
                    <a:pt x="2348" y="1591"/>
                  </a:lnTo>
                  <a:lnTo>
                    <a:pt x="2210" y="1591"/>
                  </a:lnTo>
                  <a:lnTo>
                    <a:pt x="2080" y="1594"/>
                  </a:lnTo>
                  <a:lnTo>
                    <a:pt x="1955" y="1599"/>
                  </a:lnTo>
                  <a:lnTo>
                    <a:pt x="1834" y="1608"/>
                  </a:lnTo>
                  <a:lnTo>
                    <a:pt x="1717" y="1621"/>
                  </a:lnTo>
                  <a:lnTo>
                    <a:pt x="1606" y="1636"/>
                  </a:lnTo>
                  <a:lnTo>
                    <a:pt x="1499" y="1654"/>
                  </a:lnTo>
                  <a:lnTo>
                    <a:pt x="1397" y="1675"/>
                  </a:lnTo>
                  <a:lnTo>
                    <a:pt x="1347" y="1687"/>
                  </a:lnTo>
                  <a:lnTo>
                    <a:pt x="1298" y="1699"/>
                  </a:lnTo>
                  <a:lnTo>
                    <a:pt x="1251" y="1713"/>
                  </a:lnTo>
                  <a:lnTo>
                    <a:pt x="1204" y="1726"/>
                  </a:lnTo>
                  <a:lnTo>
                    <a:pt x="1158" y="1741"/>
                  </a:lnTo>
                  <a:lnTo>
                    <a:pt x="1113" y="1757"/>
                  </a:lnTo>
                  <a:lnTo>
                    <a:pt x="1069" y="1773"/>
                  </a:lnTo>
                  <a:lnTo>
                    <a:pt x="1026" y="1791"/>
                  </a:lnTo>
                  <a:lnTo>
                    <a:pt x="983" y="1809"/>
                  </a:lnTo>
                  <a:lnTo>
                    <a:pt x="941" y="1826"/>
                  </a:lnTo>
                  <a:lnTo>
                    <a:pt x="899" y="1846"/>
                  </a:lnTo>
                  <a:lnTo>
                    <a:pt x="859" y="1865"/>
                  </a:lnTo>
                  <a:lnTo>
                    <a:pt x="820" y="1886"/>
                  </a:lnTo>
                  <a:lnTo>
                    <a:pt x="781" y="1909"/>
                  </a:lnTo>
                  <a:lnTo>
                    <a:pt x="744" y="1930"/>
                  </a:lnTo>
                  <a:lnTo>
                    <a:pt x="707" y="1952"/>
                  </a:lnTo>
                  <a:lnTo>
                    <a:pt x="669" y="1977"/>
                  </a:lnTo>
                  <a:lnTo>
                    <a:pt x="633" y="2001"/>
                  </a:lnTo>
                  <a:lnTo>
                    <a:pt x="597" y="2027"/>
                  </a:lnTo>
                  <a:lnTo>
                    <a:pt x="562" y="2052"/>
                  </a:lnTo>
                  <a:lnTo>
                    <a:pt x="494" y="2106"/>
                  </a:lnTo>
                  <a:lnTo>
                    <a:pt x="427" y="2162"/>
                  </a:lnTo>
                  <a:lnTo>
                    <a:pt x="362" y="2222"/>
                  </a:lnTo>
                  <a:lnTo>
                    <a:pt x="300" y="2285"/>
                  </a:lnTo>
                  <a:lnTo>
                    <a:pt x="237" y="2351"/>
                  </a:lnTo>
                  <a:lnTo>
                    <a:pt x="176" y="2419"/>
                  </a:lnTo>
                  <a:lnTo>
                    <a:pt x="116" y="2490"/>
                  </a:lnTo>
                  <a:lnTo>
                    <a:pt x="58" y="2564"/>
                  </a:lnTo>
                  <a:lnTo>
                    <a:pt x="0" y="264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903227" name="Freeform 59"/>
            <p:cNvSpPr>
              <a:spLocks/>
            </p:cNvSpPr>
            <p:nvPr userDrawn="1"/>
          </p:nvSpPr>
          <p:spPr bwMode="auto">
            <a:xfrm>
              <a:off x="1751" y="595"/>
              <a:ext cx="4962" cy="1378"/>
            </a:xfrm>
            <a:custGeom>
              <a:avLst/>
              <a:gdLst/>
              <a:ahLst/>
              <a:cxnLst>
                <a:cxn ang="0">
                  <a:pos x="4962" y="0"/>
                </a:cxn>
                <a:cxn ang="0">
                  <a:pos x="4957" y="79"/>
                </a:cxn>
                <a:cxn ang="0">
                  <a:pos x="4946" y="170"/>
                </a:cxn>
                <a:cxn ang="0">
                  <a:pos x="4926" y="284"/>
                </a:cxn>
                <a:cxn ang="0">
                  <a:pos x="4894" y="421"/>
                </a:cxn>
                <a:cxn ang="0">
                  <a:pos x="4850" y="573"/>
                </a:cxn>
                <a:cxn ang="0">
                  <a:pos x="4806" y="693"/>
                </a:cxn>
                <a:cxn ang="0">
                  <a:pos x="4771" y="775"/>
                </a:cxn>
                <a:cxn ang="0">
                  <a:pos x="4732" y="857"/>
                </a:cxn>
                <a:cxn ang="0">
                  <a:pos x="4686" y="940"/>
                </a:cxn>
                <a:cxn ang="0">
                  <a:pos x="4636" y="1022"/>
                </a:cxn>
                <a:cxn ang="0">
                  <a:pos x="4581" y="1101"/>
                </a:cxn>
                <a:cxn ang="0">
                  <a:pos x="4518" y="1180"/>
                </a:cxn>
                <a:cxn ang="0">
                  <a:pos x="4449" y="1255"/>
                </a:cxn>
                <a:cxn ang="0">
                  <a:pos x="4374" y="1326"/>
                </a:cxn>
                <a:cxn ang="0">
                  <a:pos x="4292" y="1393"/>
                </a:cxn>
                <a:cxn ang="0">
                  <a:pos x="4202" y="1455"/>
                </a:cxn>
                <a:cxn ang="0">
                  <a:pos x="4104" y="1511"/>
                </a:cxn>
                <a:cxn ang="0">
                  <a:pos x="4000" y="1563"/>
                </a:cxn>
                <a:cxn ang="0">
                  <a:pos x="3886" y="1605"/>
                </a:cxn>
                <a:cxn ang="0">
                  <a:pos x="3764" y="1641"/>
                </a:cxn>
                <a:cxn ang="0">
                  <a:pos x="3634" y="1668"/>
                </a:cxn>
                <a:cxn ang="0">
                  <a:pos x="3493" y="1686"/>
                </a:cxn>
                <a:cxn ang="0">
                  <a:pos x="3344" y="1694"/>
                </a:cxn>
                <a:cxn ang="0">
                  <a:pos x="3184" y="1691"/>
                </a:cxn>
                <a:cxn ang="0">
                  <a:pos x="3101" y="1686"/>
                </a:cxn>
                <a:cxn ang="0">
                  <a:pos x="2774" y="1663"/>
                </a:cxn>
                <a:cxn ang="0">
                  <a:pos x="2473" y="1653"/>
                </a:cxn>
                <a:cxn ang="0">
                  <a:pos x="2195" y="1655"/>
                </a:cxn>
                <a:cxn ang="0">
                  <a:pos x="1938" y="1670"/>
                </a:cxn>
                <a:cxn ang="0">
                  <a:pos x="1702" y="1695"/>
                </a:cxn>
                <a:cxn ang="0">
                  <a:pos x="1486" y="1734"/>
                </a:cxn>
                <a:cxn ang="0">
                  <a:pos x="1333" y="1770"/>
                </a:cxn>
                <a:cxn ang="0">
                  <a:pos x="1237" y="1799"/>
                </a:cxn>
                <a:cxn ang="0">
                  <a:pos x="1144" y="1829"/>
                </a:cxn>
                <a:cxn ang="0">
                  <a:pos x="1055" y="1863"/>
                </a:cxn>
                <a:cxn ang="0">
                  <a:pos x="971" y="1899"/>
                </a:cxn>
                <a:cxn ang="0">
                  <a:pos x="889" y="1939"/>
                </a:cxn>
                <a:cxn ang="0">
                  <a:pos x="810" y="1981"/>
                </a:cxn>
                <a:cxn ang="0">
                  <a:pos x="733" y="2026"/>
                </a:cxn>
                <a:cxn ang="0">
                  <a:pos x="660" y="2075"/>
                </a:cxn>
                <a:cxn ang="0">
                  <a:pos x="589" y="2127"/>
                </a:cxn>
                <a:cxn ang="0">
                  <a:pos x="486" y="2209"/>
                </a:cxn>
                <a:cxn ang="0">
                  <a:pos x="357" y="2328"/>
                </a:cxn>
                <a:cxn ang="0">
                  <a:pos x="233" y="2459"/>
                </a:cxn>
                <a:cxn ang="0">
                  <a:pos x="115" y="2603"/>
                </a:cxn>
                <a:cxn ang="0">
                  <a:pos x="0" y="2756"/>
                </a:cxn>
              </a:cxnLst>
              <a:rect l="0" t="0" r="r" b="b"/>
              <a:pathLst>
                <a:path w="4962" h="2756">
                  <a:moveTo>
                    <a:pt x="4962" y="0"/>
                  </a:moveTo>
                  <a:lnTo>
                    <a:pt x="4962" y="0"/>
                  </a:lnTo>
                  <a:lnTo>
                    <a:pt x="4961" y="21"/>
                  </a:lnTo>
                  <a:lnTo>
                    <a:pt x="4957" y="79"/>
                  </a:lnTo>
                  <a:lnTo>
                    <a:pt x="4953" y="121"/>
                  </a:lnTo>
                  <a:lnTo>
                    <a:pt x="4946" y="170"/>
                  </a:lnTo>
                  <a:lnTo>
                    <a:pt x="4937" y="224"/>
                  </a:lnTo>
                  <a:lnTo>
                    <a:pt x="4926" y="284"/>
                  </a:lnTo>
                  <a:lnTo>
                    <a:pt x="4912" y="350"/>
                  </a:lnTo>
                  <a:lnTo>
                    <a:pt x="4894" y="421"/>
                  </a:lnTo>
                  <a:lnTo>
                    <a:pt x="4875" y="496"/>
                  </a:lnTo>
                  <a:lnTo>
                    <a:pt x="4850" y="573"/>
                  </a:lnTo>
                  <a:lnTo>
                    <a:pt x="4822" y="652"/>
                  </a:lnTo>
                  <a:lnTo>
                    <a:pt x="4806" y="693"/>
                  </a:lnTo>
                  <a:lnTo>
                    <a:pt x="4789" y="733"/>
                  </a:lnTo>
                  <a:lnTo>
                    <a:pt x="4771" y="775"/>
                  </a:lnTo>
                  <a:lnTo>
                    <a:pt x="4751" y="815"/>
                  </a:lnTo>
                  <a:lnTo>
                    <a:pt x="4732" y="857"/>
                  </a:lnTo>
                  <a:lnTo>
                    <a:pt x="4710" y="899"/>
                  </a:lnTo>
                  <a:lnTo>
                    <a:pt x="4686" y="940"/>
                  </a:lnTo>
                  <a:lnTo>
                    <a:pt x="4663" y="980"/>
                  </a:lnTo>
                  <a:lnTo>
                    <a:pt x="4636" y="1022"/>
                  </a:lnTo>
                  <a:lnTo>
                    <a:pt x="4608" y="1062"/>
                  </a:lnTo>
                  <a:lnTo>
                    <a:pt x="4581" y="1101"/>
                  </a:lnTo>
                  <a:lnTo>
                    <a:pt x="4550" y="1142"/>
                  </a:lnTo>
                  <a:lnTo>
                    <a:pt x="4518" y="1180"/>
                  </a:lnTo>
                  <a:lnTo>
                    <a:pt x="4485" y="1217"/>
                  </a:lnTo>
                  <a:lnTo>
                    <a:pt x="4449" y="1255"/>
                  </a:lnTo>
                  <a:lnTo>
                    <a:pt x="4413" y="1290"/>
                  </a:lnTo>
                  <a:lnTo>
                    <a:pt x="4374" y="1326"/>
                  </a:lnTo>
                  <a:lnTo>
                    <a:pt x="4333" y="1360"/>
                  </a:lnTo>
                  <a:lnTo>
                    <a:pt x="4292" y="1393"/>
                  </a:lnTo>
                  <a:lnTo>
                    <a:pt x="4247" y="1426"/>
                  </a:lnTo>
                  <a:lnTo>
                    <a:pt x="4202" y="1455"/>
                  </a:lnTo>
                  <a:lnTo>
                    <a:pt x="4154" y="1484"/>
                  </a:lnTo>
                  <a:lnTo>
                    <a:pt x="4104" y="1511"/>
                  </a:lnTo>
                  <a:lnTo>
                    <a:pt x="4053" y="1539"/>
                  </a:lnTo>
                  <a:lnTo>
                    <a:pt x="4000" y="1563"/>
                  </a:lnTo>
                  <a:lnTo>
                    <a:pt x="3943" y="1586"/>
                  </a:lnTo>
                  <a:lnTo>
                    <a:pt x="3886" y="1605"/>
                  </a:lnTo>
                  <a:lnTo>
                    <a:pt x="3827" y="1624"/>
                  </a:lnTo>
                  <a:lnTo>
                    <a:pt x="3764" y="1641"/>
                  </a:lnTo>
                  <a:lnTo>
                    <a:pt x="3700" y="1655"/>
                  </a:lnTo>
                  <a:lnTo>
                    <a:pt x="3634" y="1668"/>
                  </a:lnTo>
                  <a:lnTo>
                    <a:pt x="3564" y="1678"/>
                  </a:lnTo>
                  <a:lnTo>
                    <a:pt x="3493" y="1686"/>
                  </a:lnTo>
                  <a:lnTo>
                    <a:pt x="3420" y="1691"/>
                  </a:lnTo>
                  <a:lnTo>
                    <a:pt x="3344" y="1694"/>
                  </a:lnTo>
                  <a:lnTo>
                    <a:pt x="3266" y="1694"/>
                  </a:lnTo>
                  <a:lnTo>
                    <a:pt x="3184" y="1691"/>
                  </a:lnTo>
                  <a:lnTo>
                    <a:pt x="3101" y="1686"/>
                  </a:lnTo>
                  <a:lnTo>
                    <a:pt x="3101" y="1686"/>
                  </a:lnTo>
                  <a:lnTo>
                    <a:pt x="2935" y="1673"/>
                  </a:lnTo>
                  <a:lnTo>
                    <a:pt x="2774" y="1663"/>
                  </a:lnTo>
                  <a:lnTo>
                    <a:pt x="2622" y="1657"/>
                  </a:lnTo>
                  <a:lnTo>
                    <a:pt x="2473" y="1653"/>
                  </a:lnTo>
                  <a:lnTo>
                    <a:pt x="2331" y="1653"/>
                  </a:lnTo>
                  <a:lnTo>
                    <a:pt x="2195" y="1655"/>
                  </a:lnTo>
                  <a:lnTo>
                    <a:pt x="2065" y="1662"/>
                  </a:lnTo>
                  <a:lnTo>
                    <a:pt x="1938" y="1670"/>
                  </a:lnTo>
                  <a:lnTo>
                    <a:pt x="1819" y="1681"/>
                  </a:lnTo>
                  <a:lnTo>
                    <a:pt x="1702" y="1695"/>
                  </a:lnTo>
                  <a:lnTo>
                    <a:pt x="1591" y="1713"/>
                  </a:lnTo>
                  <a:lnTo>
                    <a:pt x="1486" y="1734"/>
                  </a:lnTo>
                  <a:lnTo>
                    <a:pt x="1383" y="1757"/>
                  </a:lnTo>
                  <a:lnTo>
                    <a:pt x="1333" y="1770"/>
                  </a:lnTo>
                  <a:lnTo>
                    <a:pt x="1284" y="1784"/>
                  </a:lnTo>
                  <a:lnTo>
                    <a:pt x="1237" y="1799"/>
                  </a:lnTo>
                  <a:lnTo>
                    <a:pt x="1190" y="1813"/>
                  </a:lnTo>
                  <a:lnTo>
                    <a:pt x="1144" y="1829"/>
                  </a:lnTo>
                  <a:lnTo>
                    <a:pt x="1100" y="1846"/>
                  </a:lnTo>
                  <a:lnTo>
                    <a:pt x="1055" y="1863"/>
                  </a:lnTo>
                  <a:lnTo>
                    <a:pt x="1012" y="1881"/>
                  </a:lnTo>
                  <a:lnTo>
                    <a:pt x="971" y="1899"/>
                  </a:lnTo>
                  <a:lnTo>
                    <a:pt x="929" y="1918"/>
                  </a:lnTo>
                  <a:lnTo>
                    <a:pt x="889" y="1939"/>
                  </a:lnTo>
                  <a:lnTo>
                    <a:pt x="848" y="1960"/>
                  </a:lnTo>
                  <a:lnTo>
                    <a:pt x="810" y="1981"/>
                  </a:lnTo>
                  <a:lnTo>
                    <a:pt x="771" y="2004"/>
                  </a:lnTo>
                  <a:lnTo>
                    <a:pt x="733" y="2026"/>
                  </a:lnTo>
                  <a:lnTo>
                    <a:pt x="696" y="2051"/>
                  </a:lnTo>
                  <a:lnTo>
                    <a:pt x="660" y="2075"/>
                  </a:lnTo>
                  <a:lnTo>
                    <a:pt x="624" y="2101"/>
                  </a:lnTo>
                  <a:lnTo>
                    <a:pt x="589" y="2127"/>
                  </a:lnTo>
                  <a:lnTo>
                    <a:pt x="554" y="2152"/>
                  </a:lnTo>
                  <a:lnTo>
                    <a:pt x="486" y="2209"/>
                  </a:lnTo>
                  <a:lnTo>
                    <a:pt x="421" y="2267"/>
                  </a:lnTo>
                  <a:lnTo>
                    <a:pt x="357" y="2328"/>
                  </a:lnTo>
                  <a:lnTo>
                    <a:pt x="295" y="2393"/>
                  </a:lnTo>
                  <a:lnTo>
                    <a:pt x="233" y="2459"/>
                  </a:lnTo>
                  <a:lnTo>
                    <a:pt x="174" y="2530"/>
                  </a:lnTo>
                  <a:lnTo>
                    <a:pt x="115" y="2603"/>
                  </a:lnTo>
                  <a:lnTo>
                    <a:pt x="57" y="2679"/>
                  </a:lnTo>
                  <a:lnTo>
                    <a:pt x="0" y="275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903228" name="Freeform 60"/>
            <p:cNvSpPr>
              <a:spLocks/>
            </p:cNvSpPr>
            <p:nvPr userDrawn="1"/>
          </p:nvSpPr>
          <p:spPr bwMode="auto">
            <a:xfrm>
              <a:off x="1804" y="566"/>
              <a:ext cx="4921" cy="1435"/>
            </a:xfrm>
            <a:custGeom>
              <a:avLst/>
              <a:gdLst/>
              <a:ahLst/>
              <a:cxnLst>
                <a:cxn ang="0">
                  <a:pos x="4921" y="0"/>
                </a:cxn>
                <a:cxn ang="0">
                  <a:pos x="4915" y="79"/>
                </a:cxn>
                <a:cxn ang="0">
                  <a:pos x="4905" y="169"/>
                </a:cxn>
                <a:cxn ang="0">
                  <a:pos x="4887" y="285"/>
                </a:cxn>
                <a:cxn ang="0">
                  <a:pos x="4858" y="424"/>
                </a:cxn>
                <a:cxn ang="0">
                  <a:pos x="4816" y="578"/>
                </a:cxn>
                <a:cxn ang="0">
                  <a:pos x="4773" y="699"/>
                </a:cxn>
                <a:cxn ang="0">
                  <a:pos x="4740" y="781"/>
                </a:cxn>
                <a:cxn ang="0">
                  <a:pos x="4701" y="865"/>
                </a:cxn>
                <a:cxn ang="0">
                  <a:pos x="4658" y="949"/>
                </a:cxn>
                <a:cxn ang="0">
                  <a:pos x="4608" y="1031"/>
                </a:cxn>
                <a:cxn ang="0">
                  <a:pos x="4554" y="1114"/>
                </a:cxn>
                <a:cxn ang="0">
                  <a:pos x="4493" y="1193"/>
                </a:cxn>
                <a:cxn ang="0">
                  <a:pos x="4425" y="1270"/>
                </a:cxn>
                <a:cxn ang="0">
                  <a:pos x="4351" y="1343"/>
                </a:cxn>
                <a:cxn ang="0">
                  <a:pos x="4269" y="1412"/>
                </a:cxn>
                <a:cxn ang="0">
                  <a:pos x="4182" y="1477"/>
                </a:cxn>
                <a:cxn ang="0">
                  <a:pos x="4085" y="1535"/>
                </a:cxn>
                <a:cxn ang="0">
                  <a:pos x="3981" y="1588"/>
                </a:cxn>
                <a:cxn ang="0">
                  <a:pos x="3868" y="1634"/>
                </a:cxn>
                <a:cxn ang="0">
                  <a:pos x="3746" y="1672"/>
                </a:cxn>
                <a:cxn ang="0">
                  <a:pos x="3615" y="1701"/>
                </a:cxn>
                <a:cxn ang="0">
                  <a:pos x="3477" y="1722"/>
                </a:cxn>
                <a:cxn ang="0">
                  <a:pos x="3327" y="1734"/>
                </a:cxn>
                <a:cxn ang="0">
                  <a:pos x="3167" y="1734"/>
                </a:cxn>
                <a:cxn ang="0">
                  <a:pos x="3084" y="1730"/>
                </a:cxn>
                <a:cxn ang="0">
                  <a:pos x="2757" y="1714"/>
                </a:cxn>
                <a:cxn ang="0">
                  <a:pos x="2456" y="1711"/>
                </a:cxn>
                <a:cxn ang="0">
                  <a:pos x="2178" y="1719"/>
                </a:cxn>
                <a:cxn ang="0">
                  <a:pos x="1922" y="1739"/>
                </a:cxn>
                <a:cxn ang="0">
                  <a:pos x="1687" y="1769"/>
                </a:cxn>
                <a:cxn ang="0">
                  <a:pos x="1469" y="1811"/>
                </a:cxn>
                <a:cxn ang="0">
                  <a:pos x="1318" y="1852"/>
                </a:cxn>
                <a:cxn ang="0">
                  <a:pos x="1222" y="1881"/>
                </a:cxn>
                <a:cxn ang="0">
                  <a:pos x="1130" y="1915"/>
                </a:cxn>
                <a:cxn ang="0">
                  <a:pos x="1043" y="1950"/>
                </a:cxn>
                <a:cxn ang="0">
                  <a:pos x="958" y="1989"/>
                </a:cxn>
                <a:cxn ang="0">
                  <a:pos x="876" y="2029"/>
                </a:cxn>
                <a:cxn ang="0">
                  <a:pos x="797" y="2074"/>
                </a:cxn>
                <a:cxn ang="0">
                  <a:pos x="722" y="2121"/>
                </a:cxn>
                <a:cxn ang="0">
                  <a:pos x="650" y="2171"/>
                </a:cxn>
                <a:cxn ang="0">
                  <a:pos x="579" y="2225"/>
                </a:cxn>
                <a:cxn ang="0">
                  <a:pos x="478" y="2309"/>
                </a:cxn>
                <a:cxn ang="0">
                  <a:pos x="350" y="2433"/>
                </a:cxn>
                <a:cxn ang="0">
                  <a:pos x="229" y="2567"/>
                </a:cxn>
                <a:cxn ang="0">
                  <a:pos x="112" y="2712"/>
                </a:cxn>
                <a:cxn ang="0">
                  <a:pos x="0" y="2869"/>
                </a:cxn>
              </a:cxnLst>
              <a:rect l="0" t="0" r="r" b="b"/>
              <a:pathLst>
                <a:path w="4921" h="2869">
                  <a:moveTo>
                    <a:pt x="4921" y="0"/>
                  </a:moveTo>
                  <a:lnTo>
                    <a:pt x="4921" y="0"/>
                  </a:lnTo>
                  <a:lnTo>
                    <a:pt x="4919" y="21"/>
                  </a:lnTo>
                  <a:lnTo>
                    <a:pt x="4915" y="79"/>
                  </a:lnTo>
                  <a:lnTo>
                    <a:pt x="4911" y="121"/>
                  </a:lnTo>
                  <a:lnTo>
                    <a:pt x="4905" y="169"/>
                  </a:lnTo>
                  <a:lnTo>
                    <a:pt x="4898" y="224"/>
                  </a:lnTo>
                  <a:lnTo>
                    <a:pt x="4887" y="285"/>
                  </a:lnTo>
                  <a:lnTo>
                    <a:pt x="4875" y="353"/>
                  </a:lnTo>
                  <a:lnTo>
                    <a:pt x="4858" y="424"/>
                  </a:lnTo>
                  <a:lnTo>
                    <a:pt x="4839" y="498"/>
                  </a:lnTo>
                  <a:lnTo>
                    <a:pt x="4816" y="578"/>
                  </a:lnTo>
                  <a:lnTo>
                    <a:pt x="4789" y="658"/>
                  </a:lnTo>
                  <a:lnTo>
                    <a:pt x="4773" y="699"/>
                  </a:lnTo>
                  <a:lnTo>
                    <a:pt x="4758" y="741"/>
                  </a:lnTo>
                  <a:lnTo>
                    <a:pt x="4740" y="781"/>
                  </a:lnTo>
                  <a:lnTo>
                    <a:pt x="4722" y="823"/>
                  </a:lnTo>
                  <a:lnTo>
                    <a:pt x="4701" y="865"/>
                  </a:lnTo>
                  <a:lnTo>
                    <a:pt x="4680" y="907"/>
                  </a:lnTo>
                  <a:lnTo>
                    <a:pt x="4658" y="949"/>
                  </a:lnTo>
                  <a:lnTo>
                    <a:pt x="4634" y="991"/>
                  </a:lnTo>
                  <a:lnTo>
                    <a:pt x="4608" y="1031"/>
                  </a:lnTo>
                  <a:lnTo>
                    <a:pt x="4582" y="1073"/>
                  </a:lnTo>
                  <a:lnTo>
                    <a:pt x="4554" y="1114"/>
                  </a:lnTo>
                  <a:lnTo>
                    <a:pt x="4525" y="1154"/>
                  </a:lnTo>
                  <a:lnTo>
                    <a:pt x="4493" y="1193"/>
                  </a:lnTo>
                  <a:lnTo>
                    <a:pt x="4460" y="1232"/>
                  </a:lnTo>
                  <a:lnTo>
                    <a:pt x="4425" y="1270"/>
                  </a:lnTo>
                  <a:lnTo>
                    <a:pt x="4389" y="1307"/>
                  </a:lnTo>
                  <a:lnTo>
                    <a:pt x="4351" y="1343"/>
                  </a:lnTo>
                  <a:lnTo>
                    <a:pt x="4311" y="1378"/>
                  </a:lnTo>
                  <a:lnTo>
                    <a:pt x="4269" y="1412"/>
                  </a:lnTo>
                  <a:lnTo>
                    <a:pt x="4226" y="1446"/>
                  </a:lnTo>
                  <a:lnTo>
                    <a:pt x="4182" y="1477"/>
                  </a:lnTo>
                  <a:lnTo>
                    <a:pt x="4135" y="1508"/>
                  </a:lnTo>
                  <a:lnTo>
                    <a:pt x="4085" y="1535"/>
                  </a:lnTo>
                  <a:lnTo>
                    <a:pt x="4033" y="1563"/>
                  </a:lnTo>
                  <a:lnTo>
                    <a:pt x="3981" y="1588"/>
                  </a:lnTo>
                  <a:lnTo>
                    <a:pt x="3925" y="1613"/>
                  </a:lnTo>
                  <a:lnTo>
                    <a:pt x="3868" y="1634"/>
                  </a:lnTo>
                  <a:lnTo>
                    <a:pt x="3808" y="1655"/>
                  </a:lnTo>
                  <a:lnTo>
                    <a:pt x="3746" y="1672"/>
                  </a:lnTo>
                  <a:lnTo>
                    <a:pt x="3682" y="1688"/>
                  </a:lnTo>
                  <a:lnTo>
                    <a:pt x="3615" y="1701"/>
                  </a:lnTo>
                  <a:lnTo>
                    <a:pt x="3547" y="1713"/>
                  </a:lnTo>
                  <a:lnTo>
                    <a:pt x="3477" y="1722"/>
                  </a:lnTo>
                  <a:lnTo>
                    <a:pt x="3403" y="1729"/>
                  </a:lnTo>
                  <a:lnTo>
                    <a:pt x="3327" y="1734"/>
                  </a:lnTo>
                  <a:lnTo>
                    <a:pt x="3249" y="1735"/>
                  </a:lnTo>
                  <a:lnTo>
                    <a:pt x="3167" y="1734"/>
                  </a:lnTo>
                  <a:lnTo>
                    <a:pt x="3084" y="1730"/>
                  </a:lnTo>
                  <a:lnTo>
                    <a:pt x="3084" y="1730"/>
                  </a:lnTo>
                  <a:lnTo>
                    <a:pt x="2917" y="1721"/>
                  </a:lnTo>
                  <a:lnTo>
                    <a:pt x="2757" y="1714"/>
                  </a:lnTo>
                  <a:lnTo>
                    <a:pt x="2603" y="1711"/>
                  </a:lnTo>
                  <a:lnTo>
                    <a:pt x="2456" y="1711"/>
                  </a:lnTo>
                  <a:lnTo>
                    <a:pt x="2314" y="1714"/>
                  </a:lnTo>
                  <a:lnTo>
                    <a:pt x="2178" y="1719"/>
                  </a:lnTo>
                  <a:lnTo>
                    <a:pt x="2048" y="1727"/>
                  </a:lnTo>
                  <a:lnTo>
                    <a:pt x="1922" y="1739"/>
                  </a:lnTo>
                  <a:lnTo>
                    <a:pt x="1802" y="1753"/>
                  </a:lnTo>
                  <a:lnTo>
                    <a:pt x="1687" y="1769"/>
                  </a:lnTo>
                  <a:lnTo>
                    <a:pt x="1576" y="1789"/>
                  </a:lnTo>
                  <a:lnTo>
                    <a:pt x="1469" y="1811"/>
                  </a:lnTo>
                  <a:lnTo>
                    <a:pt x="1368" y="1837"/>
                  </a:lnTo>
                  <a:lnTo>
                    <a:pt x="1318" y="1852"/>
                  </a:lnTo>
                  <a:lnTo>
                    <a:pt x="1269" y="1866"/>
                  </a:lnTo>
                  <a:lnTo>
                    <a:pt x="1222" y="1881"/>
                  </a:lnTo>
                  <a:lnTo>
                    <a:pt x="1176" y="1897"/>
                  </a:lnTo>
                  <a:lnTo>
                    <a:pt x="1130" y="1915"/>
                  </a:lnTo>
                  <a:lnTo>
                    <a:pt x="1086" y="1932"/>
                  </a:lnTo>
                  <a:lnTo>
                    <a:pt x="1043" y="1950"/>
                  </a:lnTo>
                  <a:lnTo>
                    <a:pt x="1000" y="1969"/>
                  </a:lnTo>
                  <a:lnTo>
                    <a:pt x="958" y="1989"/>
                  </a:lnTo>
                  <a:lnTo>
                    <a:pt x="916" y="2008"/>
                  </a:lnTo>
                  <a:lnTo>
                    <a:pt x="876" y="2029"/>
                  </a:lnTo>
                  <a:lnTo>
                    <a:pt x="836" y="2052"/>
                  </a:lnTo>
                  <a:lnTo>
                    <a:pt x="797" y="2074"/>
                  </a:lnTo>
                  <a:lnTo>
                    <a:pt x="759" y="2097"/>
                  </a:lnTo>
                  <a:lnTo>
                    <a:pt x="722" y="2121"/>
                  </a:lnTo>
                  <a:lnTo>
                    <a:pt x="684" y="2145"/>
                  </a:lnTo>
                  <a:lnTo>
                    <a:pt x="650" y="2171"/>
                  </a:lnTo>
                  <a:lnTo>
                    <a:pt x="614" y="2197"/>
                  </a:lnTo>
                  <a:lnTo>
                    <a:pt x="579" y="2225"/>
                  </a:lnTo>
                  <a:lnTo>
                    <a:pt x="544" y="2252"/>
                  </a:lnTo>
                  <a:lnTo>
                    <a:pt x="478" y="2309"/>
                  </a:lnTo>
                  <a:lnTo>
                    <a:pt x="412" y="2370"/>
                  </a:lnTo>
                  <a:lnTo>
                    <a:pt x="350" y="2433"/>
                  </a:lnTo>
                  <a:lnTo>
                    <a:pt x="289" y="2497"/>
                  </a:lnTo>
                  <a:lnTo>
                    <a:pt x="229" y="2567"/>
                  </a:lnTo>
                  <a:lnTo>
                    <a:pt x="171" y="2638"/>
                  </a:lnTo>
                  <a:lnTo>
                    <a:pt x="112" y="2712"/>
                  </a:lnTo>
                  <a:lnTo>
                    <a:pt x="55" y="2790"/>
                  </a:lnTo>
                  <a:lnTo>
                    <a:pt x="0" y="2869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903229" name="Freeform 61"/>
            <p:cNvSpPr>
              <a:spLocks/>
            </p:cNvSpPr>
            <p:nvPr userDrawn="1"/>
          </p:nvSpPr>
          <p:spPr bwMode="auto">
            <a:xfrm>
              <a:off x="1858" y="538"/>
              <a:ext cx="4875" cy="1492"/>
            </a:xfrm>
            <a:custGeom>
              <a:avLst/>
              <a:gdLst/>
              <a:ahLst/>
              <a:cxnLst>
                <a:cxn ang="0">
                  <a:pos x="4875" y="0"/>
                </a:cxn>
                <a:cxn ang="0">
                  <a:pos x="4872" y="79"/>
                </a:cxn>
                <a:cxn ang="0">
                  <a:pos x="4864" y="170"/>
                </a:cxn>
                <a:cxn ang="0">
                  <a:pos x="4847" y="287"/>
                </a:cxn>
                <a:cxn ang="0">
                  <a:pos x="4821" y="428"/>
                </a:cxn>
                <a:cxn ang="0">
                  <a:pos x="4780" y="581"/>
                </a:cxn>
                <a:cxn ang="0">
                  <a:pos x="4740" y="706"/>
                </a:cxn>
                <a:cxn ang="0">
                  <a:pos x="4707" y="790"/>
                </a:cxn>
                <a:cxn ang="0">
                  <a:pos x="4671" y="874"/>
                </a:cxn>
                <a:cxn ang="0">
                  <a:pos x="4628" y="959"/>
                </a:cxn>
                <a:cxn ang="0">
                  <a:pos x="4580" y="1043"/>
                </a:cxn>
                <a:cxn ang="0">
                  <a:pos x="4526" y="1127"/>
                </a:cxn>
                <a:cxn ang="0">
                  <a:pos x="4467" y="1208"/>
                </a:cxn>
                <a:cxn ang="0">
                  <a:pos x="4400" y="1287"/>
                </a:cxn>
                <a:cxn ang="0">
                  <a:pos x="4326" y="1361"/>
                </a:cxn>
                <a:cxn ang="0">
                  <a:pos x="4247" y="1432"/>
                </a:cxn>
                <a:cxn ang="0">
                  <a:pos x="4160" y="1500"/>
                </a:cxn>
                <a:cxn ang="0">
                  <a:pos x="4064" y="1560"/>
                </a:cxn>
                <a:cxn ang="0">
                  <a:pos x="3960" y="1615"/>
                </a:cxn>
                <a:cxn ang="0">
                  <a:pos x="3847" y="1663"/>
                </a:cxn>
                <a:cxn ang="0">
                  <a:pos x="3727" y="1703"/>
                </a:cxn>
                <a:cxn ang="0">
                  <a:pos x="3597" y="1737"/>
                </a:cxn>
                <a:cxn ang="0">
                  <a:pos x="3457" y="1760"/>
                </a:cxn>
                <a:cxn ang="0">
                  <a:pos x="3309" y="1775"/>
                </a:cxn>
                <a:cxn ang="0">
                  <a:pos x="3149" y="1778"/>
                </a:cxn>
                <a:cxn ang="0">
                  <a:pos x="3066" y="1776"/>
                </a:cxn>
                <a:cxn ang="0">
                  <a:pos x="2739" y="1766"/>
                </a:cxn>
                <a:cxn ang="0">
                  <a:pos x="2438" y="1770"/>
                </a:cxn>
                <a:cxn ang="0">
                  <a:pos x="2160" y="1783"/>
                </a:cxn>
                <a:cxn ang="0">
                  <a:pos x="1904" y="1808"/>
                </a:cxn>
                <a:cxn ang="0">
                  <a:pos x="1669" y="1844"/>
                </a:cxn>
                <a:cxn ang="0">
                  <a:pos x="1452" y="1891"/>
                </a:cxn>
                <a:cxn ang="0">
                  <a:pos x="1351" y="1918"/>
                </a:cxn>
                <a:cxn ang="0">
                  <a:pos x="1254" y="1949"/>
                </a:cxn>
                <a:cxn ang="0">
                  <a:pos x="1161" y="1983"/>
                </a:cxn>
                <a:cxn ang="0">
                  <a:pos x="1071" y="2018"/>
                </a:cxn>
                <a:cxn ang="0">
                  <a:pos x="984" y="2059"/>
                </a:cxn>
                <a:cxn ang="0">
                  <a:pos x="903" y="2101"/>
                </a:cxn>
                <a:cxn ang="0">
                  <a:pos x="823" y="2144"/>
                </a:cxn>
                <a:cxn ang="0">
                  <a:pos x="747" y="2193"/>
                </a:cxn>
                <a:cxn ang="0">
                  <a:pos x="673" y="2243"/>
                </a:cxn>
                <a:cxn ang="0">
                  <a:pos x="603" y="2296"/>
                </a:cxn>
                <a:cxn ang="0">
                  <a:pos x="535" y="2351"/>
                </a:cxn>
                <a:cxn ang="0">
                  <a:pos x="404" y="2472"/>
                </a:cxn>
                <a:cxn ang="0">
                  <a:pos x="282" y="2604"/>
                </a:cxn>
                <a:cxn ang="0">
                  <a:pos x="167" y="2747"/>
                </a:cxn>
                <a:cxn ang="0">
                  <a:pos x="54" y="2902"/>
                </a:cxn>
              </a:cxnLst>
              <a:rect l="0" t="0" r="r" b="b"/>
              <a:pathLst>
                <a:path w="4875" h="2984">
                  <a:moveTo>
                    <a:pt x="4875" y="0"/>
                  </a:moveTo>
                  <a:lnTo>
                    <a:pt x="4875" y="0"/>
                  </a:lnTo>
                  <a:lnTo>
                    <a:pt x="4875" y="21"/>
                  </a:lnTo>
                  <a:lnTo>
                    <a:pt x="4872" y="79"/>
                  </a:lnTo>
                  <a:lnTo>
                    <a:pt x="4868" y="121"/>
                  </a:lnTo>
                  <a:lnTo>
                    <a:pt x="4864" y="170"/>
                  </a:lnTo>
                  <a:lnTo>
                    <a:pt x="4857" y="226"/>
                  </a:lnTo>
                  <a:lnTo>
                    <a:pt x="4847" y="287"/>
                  </a:lnTo>
                  <a:lnTo>
                    <a:pt x="4835" y="355"/>
                  </a:lnTo>
                  <a:lnTo>
                    <a:pt x="4821" y="428"/>
                  </a:lnTo>
                  <a:lnTo>
                    <a:pt x="4803" y="502"/>
                  </a:lnTo>
                  <a:lnTo>
                    <a:pt x="4780" y="581"/>
                  </a:lnTo>
                  <a:lnTo>
                    <a:pt x="4754" y="664"/>
                  </a:lnTo>
                  <a:lnTo>
                    <a:pt x="4740" y="706"/>
                  </a:lnTo>
                  <a:lnTo>
                    <a:pt x="4724" y="748"/>
                  </a:lnTo>
                  <a:lnTo>
                    <a:pt x="4707" y="790"/>
                  </a:lnTo>
                  <a:lnTo>
                    <a:pt x="4689" y="832"/>
                  </a:lnTo>
                  <a:lnTo>
                    <a:pt x="4671" y="874"/>
                  </a:lnTo>
                  <a:lnTo>
                    <a:pt x="4650" y="917"/>
                  </a:lnTo>
                  <a:lnTo>
                    <a:pt x="4628" y="959"/>
                  </a:lnTo>
                  <a:lnTo>
                    <a:pt x="4604" y="1001"/>
                  </a:lnTo>
                  <a:lnTo>
                    <a:pt x="4580" y="1043"/>
                  </a:lnTo>
                  <a:lnTo>
                    <a:pt x="4554" y="1085"/>
                  </a:lnTo>
                  <a:lnTo>
                    <a:pt x="4526" y="1127"/>
                  </a:lnTo>
                  <a:lnTo>
                    <a:pt x="4497" y="1167"/>
                  </a:lnTo>
                  <a:lnTo>
                    <a:pt x="4467" y="1208"/>
                  </a:lnTo>
                  <a:lnTo>
                    <a:pt x="4435" y="1248"/>
                  </a:lnTo>
                  <a:lnTo>
                    <a:pt x="4400" y="1287"/>
                  </a:lnTo>
                  <a:lnTo>
                    <a:pt x="4364" y="1324"/>
                  </a:lnTo>
                  <a:lnTo>
                    <a:pt x="4326" y="1361"/>
                  </a:lnTo>
                  <a:lnTo>
                    <a:pt x="4288" y="1398"/>
                  </a:lnTo>
                  <a:lnTo>
                    <a:pt x="4247" y="1432"/>
                  </a:lnTo>
                  <a:lnTo>
                    <a:pt x="4204" y="1466"/>
                  </a:lnTo>
                  <a:lnTo>
                    <a:pt x="4160" y="1500"/>
                  </a:lnTo>
                  <a:lnTo>
                    <a:pt x="4113" y="1531"/>
                  </a:lnTo>
                  <a:lnTo>
                    <a:pt x="4064" y="1560"/>
                  </a:lnTo>
                  <a:lnTo>
                    <a:pt x="4013" y="1589"/>
                  </a:lnTo>
                  <a:lnTo>
                    <a:pt x="3960" y="1615"/>
                  </a:lnTo>
                  <a:lnTo>
                    <a:pt x="3906" y="1641"/>
                  </a:lnTo>
                  <a:lnTo>
                    <a:pt x="3847" y="1663"/>
                  </a:lnTo>
                  <a:lnTo>
                    <a:pt x="3789" y="1684"/>
                  </a:lnTo>
                  <a:lnTo>
                    <a:pt x="3727" y="1703"/>
                  </a:lnTo>
                  <a:lnTo>
                    <a:pt x="3663" y="1721"/>
                  </a:lnTo>
                  <a:lnTo>
                    <a:pt x="3597" y="1737"/>
                  </a:lnTo>
                  <a:lnTo>
                    <a:pt x="3528" y="1750"/>
                  </a:lnTo>
                  <a:lnTo>
                    <a:pt x="3457" y="1760"/>
                  </a:lnTo>
                  <a:lnTo>
                    <a:pt x="3385" y="1768"/>
                  </a:lnTo>
                  <a:lnTo>
                    <a:pt x="3309" y="1775"/>
                  </a:lnTo>
                  <a:lnTo>
                    <a:pt x="3230" y="1778"/>
                  </a:lnTo>
                  <a:lnTo>
                    <a:pt x="3149" y="1778"/>
                  </a:lnTo>
                  <a:lnTo>
                    <a:pt x="3066" y="1776"/>
                  </a:lnTo>
                  <a:lnTo>
                    <a:pt x="3066" y="1776"/>
                  </a:lnTo>
                  <a:lnTo>
                    <a:pt x="2899" y="1770"/>
                  </a:lnTo>
                  <a:lnTo>
                    <a:pt x="2739" y="1766"/>
                  </a:lnTo>
                  <a:lnTo>
                    <a:pt x="2585" y="1766"/>
                  </a:lnTo>
                  <a:lnTo>
                    <a:pt x="2438" y="1770"/>
                  </a:lnTo>
                  <a:lnTo>
                    <a:pt x="2297" y="1775"/>
                  </a:lnTo>
                  <a:lnTo>
                    <a:pt x="2160" y="1783"/>
                  </a:lnTo>
                  <a:lnTo>
                    <a:pt x="2030" y="1794"/>
                  </a:lnTo>
                  <a:lnTo>
                    <a:pt x="1904" y="1808"/>
                  </a:lnTo>
                  <a:lnTo>
                    <a:pt x="1784" y="1825"/>
                  </a:lnTo>
                  <a:lnTo>
                    <a:pt x="1669" y="1844"/>
                  </a:lnTo>
                  <a:lnTo>
                    <a:pt x="1558" y="1867"/>
                  </a:lnTo>
                  <a:lnTo>
                    <a:pt x="1452" y="1891"/>
                  </a:lnTo>
                  <a:lnTo>
                    <a:pt x="1401" y="1904"/>
                  </a:lnTo>
                  <a:lnTo>
                    <a:pt x="1351" y="1918"/>
                  </a:lnTo>
                  <a:lnTo>
                    <a:pt x="1302" y="1934"/>
                  </a:lnTo>
                  <a:lnTo>
                    <a:pt x="1254" y="1949"/>
                  </a:lnTo>
                  <a:lnTo>
                    <a:pt x="1207" y="1965"/>
                  </a:lnTo>
                  <a:lnTo>
                    <a:pt x="1161" y="1983"/>
                  </a:lnTo>
                  <a:lnTo>
                    <a:pt x="1115" y="2001"/>
                  </a:lnTo>
                  <a:lnTo>
                    <a:pt x="1071" y="2018"/>
                  </a:lnTo>
                  <a:lnTo>
                    <a:pt x="1028" y="2038"/>
                  </a:lnTo>
                  <a:lnTo>
                    <a:pt x="984" y="2059"/>
                  </a:lnTo>
                  <a:lnTo>
                    <a:pt x="943" y="2078"/>
                  </a:lnTo>
                  <a:lnTo>
                    <a:pt x="903" y="2101"/>
                  </a:lnTo>
                  <a:lnTo>
                    <a:pt x="862" y="2122"/>
                  </a:lnTo>
                  <a:lnTo>
                    <a:pt x="823" y="2144"/>
                  </a:lnTo>
                  <a:lnTo>
                    <a:pt x="785" y="2169"/>
                  </a:lnTo>
                  <a:lnTo>
                    <a:pt x="747" y="2193"/>
                  </a:lnTo>
                  <a:lnTo>
                    <a:pt x="710" y="2217"/>
                  </a:lnTo>
                  <a:lnTo>
                    <a:pt x="673" y="2243"/>
                  </a:lnTo>
                  <a:lnTo>
                    <a:pt x="637" y="2269"/>
                  </a:lnTo>
                  <a:lnTo>
                    <a:pt x="603" y="2296"/>
                  </a:lnTo>
                  <a:lnTo>
                    <a:pt x="568" y="2324"/>
                  </a:lnTo>
                  <a:lnTo>
                    <a:pt x="535" y="2351"/>
                  </a:lnTo>
                  <a:lnTo>
                    <a:pt x="468" y="2411"/>
                  </a:lnTo>
                  <a:lnTo>
                    <a:pt x="404" y="2472"/>
                  </a:lnTo>
                  <a:lnTo>
                    <a:pt x="343" y="2537"/>
                  </a:lnTo>
                  <a:lnTo>
                    <a:pt x="282" y="2604"/>
                  </a:lnTo>
                  <a:lnTo>
                    <a:pt x="224" y="2674"/>
                  </a:lnTo>
                  <a:lnTo>
                    <a:pt x="167" y="2747"/>
                  </a:lnTo>
                  <a:lnTo>
                    <a:pt x="110" y="2822"/>
                  </a:lnTo>
                  <a:lnTo>
                    <a:pt x="54" y="2902"/>
                  </a:lnTo>
                  <a:lnTo>
                    <a:pt x="0" y="298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903230" name="Freeform 62"/>
            <p:cNvSpPr>
              <a:spLocks/>
            </p:cNvSpPr>
            <p:nvPr userDrawn="1"/>
          </p:nvSpPr>
          <p:spPr bwMode="auto">
            <a:xfrm>
              <a:off x="1912" y="510"/>
              <a:ext cx="4831" cy="1548"/>
            </a:xfrm>
            <a:custGeom>
              <a:avLst/>
              <a:gdLst/>
              <a:ahLst/>
              <a:cxnLst>
                <a:cxn ang="0">
                  <a:pos x="4831" y="0"/>
                </a:cxn>
                <a:cxn ang="0">
                  <a:pos x="4828" y="80"/>
                </a:cxn>
                <a:cxn ang="0">
                  <a:pos x="4821" y="172"/>
                </a:cxn>
                <a:cxn ang="0">
                  <a:pos x="4806" y="291"/>
                </a:cxn>
                <a:cxn ang="0">
                  <a:pos x="4782" y="430"/>
                </a:cxn>
                <a:cxn ang="0">
                  <a:pos x="4743" y="587"/>
                </a:cxn>
                <a:cxn ang="0">
                  <a:pos x="4706" y="711"/>
                </a:cxn>
                <a:cxn ang="0">
                  <a:pos x="4674" y="797"/>
                </a:cxn>
                <a:cxn ang="0">
                  <a:pos x="4638" y="882"/>
                </a:cxn>
                <a:cxn ang="0">
                  <a:pos x="4597" y="969"/>
                </a:cxn>
                <a:cxn ang="0">
                  <a:pos x="4550" y="1055"/>
                </a:cxn>
                <a:cxn ang="0">
                  <a:pos x="4497" y="1139"/>
                </a:cxn>
                <a:cxn ang="0">
                  <a:pos x="4439" y="1223"/>
                </a:cxn>
                <a:cxn ang="0">
                  <a:pos x="4374" y="1302"/>
                </a:cxn>
                <a:cxn ang="0">
                  <a:pos x="4303" y="1379"/>
                </a:cxn>
                <a:cxn ang="0">
                  <a:pos x="4224" y="1452"/>
                </a:cxn>
                <a:cxn ang="0">
                  <a:pos x="4136" y="1522"/>
                </a:cxn>
                <a:cxn ang="0">
                  <a:pos x="4042" y="1584"/>
                </a:cxn>
                <a:cxn ang="0">
                  <a:pos x="3939" y="1643"/>
                </a:cxn>
                <a:cxn ang="0">
                  <a:pos x="3828" y="1693"/>
                </a:cxn>
                <a:cxn ang="0">
                  <a:pos x="3707" y="1736"/>
                </a:cxn>
                <a:cxn ang="0">
                  <a:pos x="3578" y="1772"/>
                </a:cxn>
                <a:cxn ang="0">
                  <a:pos x="3439" y="1798"/>
                </a:cxn>
                <a:cxn ang="0">
                  <a:pos x="3291" y="1815"/>
                </a:cxn>
                <a:cxn ang="0">
                  <a:pos x="3131" y="1822"/>
                </a:cxn>
                <a:cxn ang="0">
                  <a:pos x="3048" y="1822"/>
                </a:cxn>
                <a:cxn ang="0">
                  <a:pos x="2720" y="1819"/>
                </a:cxn>
                <a:cxn ang="0">
                  <a:pos x="2419" y="1828"/>
                </a:cxn>
                <a:cxn ang="0">
                  <a:pos x="2141" y="1848"/>
                </a:cxn>
                <a:cxn ang="0">
                  <a:pos x="1887" y="1877"/>
                </a:cxn>
                <a:cxn ang="0">
                  <a:pos x="1651" y="1919"/>
                </a:cxn>
                <a:cxn ang="0">
                  <a:pos x="1436" y="1970"/>
                </a:cxn>
                <a:cxn ang="0">
                  <a:pos x="1335" y="1999"/>
                </a:cxn>
                <a:cxn ang="0">
                  <a:pos x="1239" y="2032"/>
                </a:cxn>
                <a:cxn ang="0">
                  <a:pos x="1146" y="2067"/>
                </a:cxn>
                <a:cxn ang="0">
                  <a:pos x="1057" y="2106"/>
                </a:cxn>
                <a:cxn ang="0">
                  <a:pos x="971" y="2148"/>
                </a:cxn>
                <a:cxn ang="0">
                  <a:pos x="889" y="2192"/>
                </a:cxn>
                <a:cxn ang="0">
                  <a:pos x="811" y="2237"/>
                </a:cxn>
                <a:cxn ang="0">
                  <a:pos x="735" y="2287"/>
                </a:cxn>
                <a:cxn ang="0">
                  <a:pos x="663" y="2339"/>
                </a:cxn>
                <a:cxn ang="0">
                  <a:pos x="593" y="2393"/>
                </a:cxn>
                <a:cxn ang="0">
                  <a:pos x="525" y="2452"/>
                </a:cxn>
                <a:cxn ang="0">
                  <a:pos x="397" y="2576"/>
                </a:cxn>
                <a:cxn ang="0">
                  <a:pos x="277" y="2710"/>
                </a:cxn>
                <a:cxn ang="0">
                  <a:pos x="163" y="2857"/>
                </a:cxn>
                <a:cxn ang="0">
                  <a:pos x="53" y="3013"/>
                </a:cxn>
              </a:cxnLst>
              <a:rect l="0" t="0" r="r" b="b"/>
              <a:pathLst>
                <a:path w="4831" h="3097">
                  <a:moveTo>
                    <a:pt x="4831" y="0"/>
                  </a:moveTo>
                  <a:lnTo>
                    <a:pt x="4831" y="0"/>
                  </a:lnTo>
                  <a:lnTo>
                    <a:pt x="4829" y="21"/>
                  </a:lnTo>
                  <a:lnTo>
                    <a:pt x="4828" y="80"/>
                  </a:lnTo>
                  <a:lnTo>
                    <a:pt x="4825" y="122"/>
                  </a:lnTo>
                  <a:lnTo>
                    <a:pt x="4821" y="172"/>
                  </a:lnTo>
                  <a:lnTo>
                    <a:pt x="4814" y="228"/>
                  </a:lnTo>
                  <a:lnTo>
                    <a:pt x="4806" y="291"/>
                  </a:lnTo>
                  <a:lnTo>
                    <a:pt x="4796" y="359"/>
                  </a:lnTo>
                  <a:lnTo>
                    <a:pt x="4782" y="430"/>
                  </a:lnTo>
                  <a:lnTo>
                    <a:pt x="4764" y="507"/>
                  </a:lnTo>
                  <a:lnTo>
                    <a:pt x="4743" y="587"/>
                  </a:lnTo>
                  <a:lnTo>
                    <a:pt x="4719" y="669"/>
                  </a:lnTo>
                  <a:lnTo>
                    <a:pt x="4706" y="711"/>
                  </a:lnTo>
                  <a:lnTo>
                    <a:pt x="4690" y="755"/>
                  </a:lnTo>
                  <a:lnTo>
                    <a:pt x="4674" y="797"/>
                  </a:lnTo>
                  <a:lnTo>
                    <a:pt x="4657" y="840"/>
                  </a:lnTo>
                  <a:lnTo>
                    <a:pt x="4638" y="882"/>
                  </a:lnTo>
                  <a:lnTo>
                    <a:pt x="4618" y="926"/>
                  </a:lnTo>
                  <a:lnTo>
                    <a:pt x="4597" y="969"/>
                  </a:lnTo>
                  <a:lnTo>
                    <a:pt x="4574" y="1011"/>
                  </a:lnTo>
                  <a:lnTo>
                    <a:pt x="4550" y="1055"/>
                  </a:lnTo>
                  <a:lnTo>
                    <a:pt x="4525" y="1097"/>
                  </a:lnTo>
                  <a:lnTo>
                    <a:pt x="4497" y="1139"/>
                  </a:lnTo>
                  <a:lnTo>
                    <a:pt x="4470" y="1181"/>
                  </a:lnTo>
                  <a:lnTo>
                    <a:pt x="4439" y="1223"/>
                  </a:lnTo>
                  <a:lnTo>
                    <a:pt x="4407" y="1263"/>
                  </a:lnTo>
                  <a:lnTo>
                    <a:pt x="4374" y="1302"/>
                  </a:lnTo>
                  <a:lnTo>
                    <a:pt x="4339" y="1342"/>
                  </a:lnTo>
                  <a:lnTo>
                    <a:pt x="4303" y="1379"/>
                  </a:lnTo>
                  <a:lnTo>
                    <a:pt x="4264" y="1417"/>
                  </a:lnTo>
                  <a:lnTo>
                    <a:pt x="4224" y="1452"/>
                  </a:lnTo>
                  <a:lnTo>
                    <a:pt x="4181" y="1488"/>
                  </a:lnTo>
                  <a:lnTo>
                    <a:pt x="4136" y="1522"/>
                  </a:lnTo>
                  <a:lnTo>
                    <a:pt x="4091" y="1554"/>
                  </a:lnTo>
                  <a:lnTo>
                    <a:pt x="4042" y="1584"/>
                  </a:lnTo>
                  <a:lnTo>
                    <a:pt x="3992" y="1614"/>
                  </a:lnTo>
                  <a:lnTo>
                    <a:pt x="3939" y="1643"/>
                  </a:lnTo>
                  <a:lnTo>
                    <a:pt x="3885" y="1668"/>
                  </a:lnTo>
                  <a:lnTo>
                    <a:pt x="3828" y="1693"/>
                  </a:lnTo>
                  <a:lnTo>
                    <a:pt x="3768" y="1715"/>
                  </a:lnTo>
                  <a:lnTo>
                    <a:pt x="3707" y="1736"/>
                  </a:lnTo>
                  <a:lnTo>
                    <a:pt x="3643" y="1754"/>
                  </a:lnTo>
                  <a:lnTo>
                    <a:pt x="3578" y="1772"/>
                  </a:lnTo>
                  <a:lnTo>
                    <a:pt x="3510" y="1786"/>
                  </a:lnTo>
                  <a:lnTo>
                    <a:pt x="3439" y="1798"/>
                  </a:lnTo>
                  <a:lnTo>
                    <a:pt x="3366" y="1807"/>
                  </a:lnTo>
                  <a:lnTo>
                    <a:pt x="3291" y="1815"/>
                  </a:lnTo>
                  <a:lnTo>
                    <a:pt x="3212" y="1820"/>
                  </a:lnTo>
                  <a:lnTo>
                    <a:pt x="3131" y="1822"/>
                  </a:lnTo>
                  <a:lnTo>
                    <a:pt x="3048" y="1822"/>
                  </a:lnTo>
                  <a:lnTo>
                    <a:pt x="3048" y="1822"/>
                  </a:lnTo>
                  <a:lnTo>
                    <a:pt x="2881" y="1819"/>
                  </a:lnTo>
                  <a:lnTo>
                    <a:pt x="2720" y="1819"/>
                  </a:lnTo>
                  <a:lnTo>
                    <a:pt x="2567" y="1822"/>
                  </a:lnTo>
                  <a:lnTo>
                    <a:pt x="2419" y="1828"/>
                  </a:lnTo>
                  <a:lnTo>
                    <a:pt x="2277" y="1836"/>
                  </a:lnTo>
                  <a:lnTo>
                    <a:pt x="2141" y="1848"/>
                  </a:lnTo>
                  <a:lnTo>
                    <a:pt x="2012" y="1861"/>
                  </a:lnTo>
                  <a:lnTo>
                    <a:pt x="1887" y="1877"/>
                  </a:lnTo>
                  <a:lnTo>
                    <a:pt x="1766" y="1896"/>
                  </a:lnTo>
                  <a:lnTo>
                    <a:pt x="1651" y="1919"/>
                  </a:lnTo>
                  <a:lnTo>
                    <a:pt x="1541" y="1943"/>
                  </a:lnTo>
                  <a:lnTo>
                    <a:pt x="1436" y="1970"/>
                  </a:lnTo>
                  <a:lnTo>
                    <a:pt x="1384" y="1985"/>
                  </a:lnTo>
                  <a:lnTo>
                    <a:pt x="1335" y="1999"/>
                  </a:lnTo>
                  <a:lnTo>
                    <a:pt x="1286" y="2016"/>
                  </a:lnTo>
                  <a:lnTo>
                    <a:pt x="1239" y="2032"/>
                  </a:lnTo>
                  <a:lnTo>
                    <a:pt x="1191" y="2050"/>
                  </a:lnTo>
                  <a:lnTo>
                    <a:pt x="1146" y="2067"/>
                  </a:lnTo>
                  <a:lnTo>
                    <a:pt x="1100" y="2087"/>
                  </a:lnTo>
                  <a:lnTo>
                    <a:pt x="1057" y="2106"/>
                  </a:lnTo>
                  <a:lnTo>
                    <a:pt x="1014" y="2127"/>
                  </a:lnTo>
                  <a:lnTo>
                    <a:pt x="971" y="2148"/>
                  </a:lnTo>
                  <a:lnTo>
                    <a:pt x="930" y="2169"/>
                  </a:lnTo>
                  <a:lnTo>
                    <a:pt x="889" y="2192"/>
                  </a:lnTo>
                  <a:lnTo>
                    <a:pt x="850" y="2214"/>
                  </a:lnTo>
                  <a:lnTo>
                    <a:pt x="811" y="2237"/>
                  </a:lnTo>
                  <a:lnTo>
                    <a:pt x="772" y="2263"/>
                  </a:lnTo>
                  <a:lnTo>
                    <a:pt x="735" y="2287"/>
                  </a:lnTo>
                  <a:lnTo>
                    <a:pt x="699" y="2313"/>
                  </a:lnTo>
                  <a:lnTo>
                    <a:pt x="663" y="2339"/>
                  </a:lnTo>
                  <a:lnTo>
                    <a:pt x="628" y="2366"/>
                  </a:lnTo>
                  <a:lnTo>
                    <a:pt x="593" y="2393"/>
                  </a:lnTo>
                  <a:lnTo>
                    <a:pt x="558" y="2423"/>
                  </a:lnTo>
                  <a:lnTo>
                    <a:pt x="525" y="2452"/>
                  </a:lnTo>
                  <a:lnTo>
                    <a:pt x="460" y="2511"/>
                  </a:lnTo>
                  <a:lnTo>
                    <a:pt x="397" y="2576"/>
                  </a:lnTo>
                  <a:lnTo>
                    <a:pt x="336" y="2640"/>
                  </a:lnTo>
                  <a:lnTo>
                    <a:pt x="277" y="2710"/>
                  </a:lnTo>
                  <a:lnTo>
                    <a:pt x="220" y="2783"/>
                  </a:lnTo>
                  <a:lnTo>
                    <a:pt x="163" y="2857"/>
                  </a:lnTo>
                  <a:lnTo>
                    <a:pt x="107" y="2934"/>
                  </a:lnTo>
                  <a:lnTo>
                    <a:pt x="53" y="3013"/>
                  </a:lnTo>
                  <a:lnTo>
                    <a:pt x="0" y="3097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903231" name="Freeform 63"/>
            <p:cNvSpPr>
              <a:spLocks/>
            </p:cNvSpPr>
            <p:nvPr userDrawn="1"/>
          </p:nvSpPr>
          <p:spPr bwMode="auto">
            <a:xfrm>
              <a:off x="1968" y="481"/>
              <a:ext cx="4782" cy="1605"/>
            </a:xfrm>
            <a:custGeom>
              <a:avLst/>
              <a:gdLst/>
              <a:ahLst/>
              <a:cxnLst>
                <a:cxn ang="0">
                  <a:pos x="4782" y="0"/>
                </a:cxn>
                <a:cxn ang="0">
                  <a:pos x="4780" y="81"/>
                </a:cxn>
                <a:cxn ang="0">
                  <a:pos x="4775" y="173"/>
                </a:cxn>
                <a:cxn ang="0">
                  <a:pos x="4762" y="292"/>
                </a:cxn>
                <a:cxn ang="0">
                  <a:pos x="4740" y="433"/>
                </a:cxn>
                <a:cxn ang="0">
                  <a:pos x="4704" y="591"/>
                </a:cxn>
                <a:cxn ang="0">
                  <a:pos x="4668" y="717"/>
                </a:cxn>
                <a:cxn ang="0">
                  <a:pos x="4637" y="802"/>
                </a:cxn>
                <a:cxn ang="0">
                  <a:pos x="4602" y="890"/>
                </a:cxn>
                <a:cxn ang="0">
                  <a:pos x="4564" y="978"/>
                </a:cxn>
                <a:cxn ang="0">
                  <a:pos x="4518" y="1066"/>
                </a:cxn>
                <a:cxn ang="0">
                  <a:pos x="4466" y="1151"/>
                </a:cxn>
                <a:cxn ang="0">
                  <a:pos x="4409" y="1235"/>
                </a:cxn>
                <a:cxn ang="0">
                  <a:pos x="4346" y="1318"/>
                </a:cxn>
                <a:cxn ang="0">
                  <a:pos x="4275" y="1397"/>
                </a:cxn>
                <a:cxn ang="0">
                  <a:pos x="4197" y="1471"/>
                </a:cxn>
                <a:cxn ang="0">
                  <a:pos x="4111" y="1542"/>
                </a:cxn>
                <a:cxn ang="0">
                  <a:pos x="4018" y="1608"/>
                </a:cxn>
                <a:cxn ang="0">
                  <a:pos x="3917" y="1668"/>
                </a:cxn>
                <a:cxn ang="0">
                  <a:pos x="3805" y="1721"/>
                </a:cxn>
                <a:cxn ang="0">
                  <a:pos x="3686" y="1766"/>
                </a:cxn>
                <a:cxn ang="0">
                  <a:pos x="3557" y="1805"/>
                </a:cxn>
                <a:cxn ang="0">
                  <a:pos x="3418" y="1834"/>
                </a:cxn>
                <a:cxn ang="0">
                  <a:pos x="3270" y="1855"/>
                </a:cxn>
                <a:cxn ang="0">
                  <a:pos x="3110" y="1865"/>
                </a:cxn>
                <a:cxn ang="0">
                  <a:pos x="3027" y="1867"/>
                </a:cxn>
                <a:cxn ang="0">
                  <a:pos x="2700" y="1870"/>
                </a:cxn>
                <a:cxn ang="0">
                  <a:pos x="2399" y="1884"/>
                </a:cxn>
                <a:cxn ang="0">
                  <a:pos x="2121" y="1910"/>
                </a:cxn>
                <a:cxn ang="0">
                  <a:pos x="1867" y="1946"/>
                </a:cxn>
                <a:cxn ang="0">
                  <a:pos x="1633" y="1991"/>
                </a:cxn>
                <a:cxn ang="0">
                  <a:pos x="1419" y="2047"/>
                </a:cxn>
                <a:cxn ang="0">
                  <a:pos x="1317" y="2080"/>
                </a:cxn>
                <a:cxn ang="0">
                  <a:pos x="1222" y="2115"/>
                </a:cxn>
                <a:cxn ang="0">
                  <a:pos x="1129" y="2152"/>
                </a:cxn>
                <a:cxn ang="0">
                  <a:pos x="1041" y="2193"/>
                </a:cxn>
                <a:cxn ang="0">
                  <a:pos x="956" y="2235"/>
                </a:cxn>
                <a:cxn ang="0">
                  <a:pos x="874" y="2282"/>
                </a:cxn>
                <a:cxn ang="0">
                  <a:pos x="797" y="2330"/>
                </a:cxn>
                <a:cxn ang="0">
                  <a:pos x="722" y="2380"/>
                </a:cxn>
                <a:cxn ang="0">
                  <a:pos x="651" y="2435"/>
                </a:cxn>
                <a:cxn ang="0">
                  <a:pos x="582" y="2491"/>
                </a:cxn>
                <a:cxn ang="0">
                  <a:pos x="515" y="2550"/>
                </a:cxn>
                <a:cxn ang="0">
                  <a:pos x="389" y="2677"/>
                </a:cxn>
                <a:cxn ang="0">
                  <a:pos x="271" y="2816"/>
                </a:cxn>
                <a:cxn ang="0">
                  <a:pos x="158" y="2965"/>
                </a:cxn>
                <a:cxn ang="0">
                  <a:pos x="51" y="3124"/>
                </a:cxn>
              </a:cxnLst>
              <a:rect l="0" t="0" r="r" b="b"/>
              <a:pathLst>
                <a:path w="4782" h="3210">
                  <a:moveTo>
                    <a:pt x="4782" y="0"/>
                  </a:moveTo>
                  <a:lnTo>
                    <a:pt x="4782" y="0"/>
                  </a:lnTo>
                  <a:lnTo>
                    <a:pt x="4782" y="21"/>
                  </a:lnTo>
                  <a:lnTo>
                    <a:pt x="4780" y="81"/>
                  </a:lnTo>
                  <a:lnTo>
                    <a:pt x="4779" y="123"/>
                  </a:lnTo>
                  <a:lnTo>
                    <a:pt x="4775" y="173"/>
                  </a:lnTo>
                  <a:lnTo>
                    <a:pt x="4770" y="229"/>
                  </a:lnTo>
                  <a:lnTo>
                    <a:pt x="4762" y="292"/>
                  </a:lnTo>
                  <a:lnTo>
                    <a:pt x="4752" y="360"/>
                  </a:lnTo>
                  <a:lnTo>
                    <a:pt x="4740" y="433"/>
                  </a:lnTo>
                  <a:lnTo>
                    <a:pt x="4723" y="510"/>
                  </a:lnTo>
                  <a:lnTo>
                    <a:pt x="4704" y="591"/>
                  </a:lnTo>
                  <a:lnTo>
                    <a:pt x="4682" y="675"/>
                  </a:lnTo>
                  <a:lnTo>
                    <a:pt x="4668" y="717"/>
                  </a:lnTo>
                  <a:lnTo>
                    <a:pt x="4654" y="760"/>
                  </a:lnTo>
                  <a:lnTo>
                    <a:pt x="4637" y="802"/>
                  </a:lnTo>
                  <a:lnTo>
                    <a:pt x="4620" y="846"/>
                  </a:lnTo>
                  <a:lnTo>
                    <a:pt x="4602" y="890"/>
                  </a:lnTo>
                  <a:lnTo>
                    <a:pt x="4584" y="935"/>
                  </a:lnTo>
                  <a:lnTo>
                    <a:pt x="4564" y="978"/>
                  </a:lnTo>
                  <a:lnTo>
                    <a:pt x="4541" y="1022"/>
                  </a:lnTo>
                  <a:lnTo>
                    <a:pt x="4518" y="1066"/>
                  </a:lnTo>
                  <a:lnTo>
                    <a:pt x="4493" y="1108"/>
                  </a:lnTo>
                  <a:lnTo>
                    <a:pt x="4466" y="1151"/>
                  </a:lnTo>
                  <a:lnTo>
                    <a:pt x="4439" y="1193"/>
                  </a:lnTo>
                  <a:lnTo>
                    <a:pt x="4409" y="1235"/>
                  </a:lnTo>
                  <a:lnTo>
                    <a:pt x="4379" y="1277"/>
                  </a:lnTo>
                  <a:lnTo>
                    <a:pt x="4346" y="1318"/>
                  </a:lnTo>
                  <a:lnTo>
                    <a:pt x="4311" y="1358"/>
                  </a:lnTo>
                  <a:lnTo>
                    <a:pt x="4275" y="1397"/>
                  </a:lnTo>
                  <a:lnTo>
                    <a:pt x="4237" y="1435"/>
                  </a:lnTo>
                  <a:lnTo>
                    <a:pt x="4197" y="1471"/>
                  </a:lnTo>
                  <a:lnTo>
                    <a:pt x="4155" y="1508"/>
                  </a:lnTo>
                  <a:lnTo>
                    <a:pt x="4111" y="1542"/>
                  </a:lnTo>
                  <a:lnTo>
                    <a:pt x="4065" y="1576"/>
                  </a:lnTo>
                  <a:lnTo>
                    <a:pt x="4018" y="1608"/>
                  </a:lnTo>
                  <a:lnTo>
                    <a:pt x="3968" y="1639"/>
                  </a:lnTo>
                  <a:lnTo>
                    <a:pt x="3917" y="1668"/>
                  </a:lnTo>
                  <a:lnTo>
                    <a:pt x="3862" y="1695"/>
                  </a:lnTo>
                  <a:lnTo>
                    <a:pt x="3805" y="1721"/>
                  </a:lnTo>
                  <a:lnTo>
                    <a:pt x="3747" y="1744"/>
                  </a:lnTo>
                  <a:lnTo>
                    <a:pt x="3686" y="1766"/>
                  </a:lnTo>
                  <a:lnTo>
                    <a:pt x="3622" y="1787"/>
                  </a:lnTo>
                  <a:lnTo>
                    <a:pt x="3557" y="1805"/>
                  </a:lnTo>
                  <a:lnTo>
                    <a:pt x="3489" y="1821"/>
                  </a:lnTo>
                  <a:lnTo>
                    <a:pt x="3418" y="1834"/>
                  </a:lnTo>
                  <a:lnTo>
                    <a:pt x="3344" y="1846"/>
                  </a:lnTo>
                  <a:lnTo>
                    <a:pt x="3270" y="1855"/>
                  </a:lnTo>
                  <a:lnTo>
                    <a:pt x="3192" y="1860"/>
                  </a:lnTo>
                  <a:lnTo>
                    <a:pt x="3110" y="1865"/>
                  </a:lnTo>
                  <a:lnTo>
                    <a:pt x="3027" y="1867"/>
                  </a:lnTo>
                  <a:lnTo>
                    <a:pt x="3027" y="1867"/>
                  </a:lnTo>
                  <a:lnTo>
                    <a:pt x="2860" y="1867"/>
                  </a:lnTo>
                  <a:lnTo>
                    <a:pt x="2700" y="1870"/>
                  </a:lnTo>
                  <a:lnTo>
                    <a:pt x="2546" y="1876"/>
                  </a:lnTo>
                  <a:lnTo>
                    <a:pt x="2399" y="1884"/>
                  </a:lnTo>
                  <a:lnTo>
                    <a:pt x="2257" y="1896"/>
                  </a:lnTo>
                  <a:lnTo>
                    <a:pt x="2121" y="1910"/>
                  </a:lnTo>
                  <a:lnTo>
                    <a:pt x="1992" y="1926"/>
                  </a:lnTo>
                  <a:lnTo>
                    <a:pt x="1867" y="1946"/>
                  </a:lnTo>
                  <a:lnTo>
                    <a:pt x="1748" y="1967"/>
                  </a:lnTo>
                  <a:lnTo>
                    <a:pt x="1633" y="1991"/>
                  </a:lnTo>
                  <a:lnTo>
                    <a:pt x="1523" y="2018"/>
                  </a:lnTo>
                  <a:lnTo>
                    <a:pt x="1419" y="2047"/>
                  </a:lnTo>
                  <a:lnTo>
                    <a:pt x="1367" y="2064"/>
                  </a:lnTo>
                  <a:lnTo>
                    <a:pt x="1317" y="2080"/>
                  </a:lnTo>
                  <a:lnTo>
                    <a:pt x="1269" y="2097"/>
                  </a:lnTo>
                  <a:lnTo>
                    <a:pt x="1222" y="2115"/>
                  </a:lnTo>
                  <a:lnTo>
                    <a:pt x="1174" y="2133"/>
                  </a:lnTo>
                  <a:lnTo>
                    <a:pt x="1129" y="2152"/>
                  </a:lnTo>
                  <a:lnTo>
                    <a:pt x="1084" y="2172"/>
                  </a:lnTo>
                  <a:lnTo>
                    <a:pt x="1041" y="2193"/>
                  </a:lnTo>
                  <a:lnTo>
                    <a:pt x="998" y="2214"/>
                  </a:lnTo>
                  <a:lnTo>
                    <a:pt x="956" y="2235"/>
                  </a:lnTo>
                  <a:lnTo>
                    <a:pt x="915" y="2257"/>
                  </a:lnTo>
                  <a:lnTo>
                    <a:pt x="874" y="2282"/>
                  </a:lnTo>
                  <a:lnTo>
                    <a:pt x="836" y="2306"/>
                  </a:lnTo>
                  <a:lnTo>
                    <a:pt x="797" y="2330"/>
                  </a:lnTo>
                  <a:lnTo>
                    <a:pt x="759" y="2354"/>
                  </a:lnTo>
                  <a:lnTo>
                    <a:pt x="722" y="2380"/>
                  </a:lnTo>
                  <a:lnTo>
                    <a:pt x="686" y="2407"/>
                  </a:lnTo>
                  <a:lnTo>
                    <a:pt x="651" y="2435"/>
                  </a:lnTo>
                  <a:lnTo>
                    <a:pt x="615" y="2462"/>
                  </a:lnTo>
                  <a:lnTo>
                    <a:pt x="582" y="2491"/>
                  </a:lnTo>
                  <a:lnTo>
                    <a:pt x="548" y="2520"/>
                  </a:lnTo>
                  <a:lnTo>
                    <a:pt x="515" y="2550"/>
                  </a:lnTo>
                  <a:lnTo>
                    <a:pt x="451" y="2613"/>
                  </a:lnTo>
                  <a:lnTo>
                    <a:pt x="389" y="2677"/>
                  </a:lnTo>
                  <a:lnTo>
                    <a:pt x="329" y="2745"/>
                  </a:lnTo>
                  <a:lnTo>
                    <a:pt x="271" y="2816"/>
                  </a:lnTo>
                  <a:lnTo>
                    <a:pt x="214" y="2889"/>
                  </a:lnTo>
                  <a:lnTo>
                    <a:pt x="158" y="2965"/>
                  </a:lnTo>
                  <a:lnTo>
                    <a:pt x="104" y="3044"/>
                  </a:lnTo>
                  <a:lnTo>
                    <a:pt x="51" y="3124"/>
                  </a:lnTo>
                  <a:lnTo>
                    <a:pt x="0" y="321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903232" name="Freeform 64"/>
            <p:cNvSpPr>
              <a:spLocks/>
            </p:cNvSpPr>
            <p:nvPr userDrawn="1"/>
          </p:nvSpPr>
          <p:spPr bwMode="auto">
            <a:xfrm>
              <a:off x="2023" y="453"/>
              <a:ext cx="4733" cy="1662"/>
            </a:xfrm>
            <a:custGeom>
              <a:avLst/>
              <a:gdLst/>
              <a:ahLst/>
              <a:cxnLst>
                <a:cxn ang="0">
                  <a:pos x="4733" y="0"/>
                </a:cxn>
                <a:cxn ang="0">
                  <a:pos x="4733" y="81"/>
                </a:cxn>
                <a:cxn ang="0">
                  <a:pos x="4729" y="173"/>
                </a:cxn>
                <a:cxn ang="0">
                  <a:pos x="4718" y="294"/>
                </a:cxn>
                <a:cxn ang="0">
                  <a:pos x="4699" y="436"/>
                </a:cxn>
                <a:cxn ang="0">
                  <a:pos x="4665" y="596"/>
                </a:cxn>
                <a:cxn ang="0">
                  <a:pos x="4631" y="724"/>
                </a:cxn>
                <a:cxn ang="0">
                  <a:pos x="4602" y="811"/>
                </a:cxn>
                <a:cxn ang="0">
                  <a:pos x="4568" y="898"/>
                </a:cxn>
                <a:cxn ang="0">
                  <a:pos x="4529" y="987"/>
                </a:cxn>
                <a:cxn ang="0">
                  <a:pos x="4486" y="1076"/>
                </a:cxn>
                <a:cxn ang="0">
                  <a:pos x="4436" y="1165"/>
                </a:cxn>
                <a:cxn ang="0">
                  <a:pos x="4381" y="1250"/>
                </a:cxn>
                <a:cxn ang="0">
                  <a:pos x="4317" y="1334"/>
                </a:cxn>
                <a:cxn ang="0">
                  <a:pos x="4247" y="1415"/>
                </a:cxn>
                <a:cxn ang="0">
                  <a:pos x="4171" y="1491"/>
                </a:cxn>
                <a:cxn ang="0">
                  <a:pos x="4086" y="1563"/>
                </a:cxn>
                <a:cxn ang="0">
                  <a:pos x="3993" y="1631"/>
                </a:cxn>
                <a:cxn ang="0">
                  <a:pos x="3893" y="1694"/>
                </a:cxn>
                <a:cxn ang="0">
                  <a:pos x="3784" y="1749"/>
                </a:cxn>
                <a:cxn ang="0">
                  <a:pos x="3664" y="1798"/>
                </a:cxn>
                <a:cxn ang="0">
                  <a:pos x="3537" y="1840"/>
                </a:cxn>
                <a:cxn ang="0">
                  <a:pos x="3398" y="1872"/>
                </a:cxn>
                <a:cxn ang="0">
                  <a:pos x="3249" y="1894"/>
                </a:cxn>
                <a:cxn ang="0">
                  <a:pos x="3091" y="1909"/>
                </a:cxn>
                <a:cxn ang="0">
                  <a:pos x="3008" y="1911"/>
                </a:cxn>
                <a:cxn ang="0">
                  <a:pos x="2681" y="1922"/>
                </a:cxn>
                <a:cxn ang="0">
                  <a:pos x="2380" y="1943"/>
                </a:cxn>
                <a:cxn ang="0">
                  <a:pos x="2102" y="1974"/>
                </a:cxn>
                <a:cxn ang="0">
                  <a:pos x="1848" y="2014"/>
                </a:cxn>
                <a:cxn ang="0">
                  <a:pos x="1615" y="2066"/>
                </a:cxn>
                <a:cxn ang="0">
                  <a:pos x="1401" y="2127"/>
                </a:cxn>
                <a:cxn ang="0">
                  <a:pos x="1301" y="2161"/>
                </a:cxn>
                <a:cxn ang="0">
                  <a:pos x="1205" y="2198"/>
                </a:cxn>
                <a:cxn ang="0">
                  <a:pos x="1114" y="2237"/>
                </a:cxn>
                <a:cxn ang="0">
                  <a:pos x="1026" y="2280"/>
                </a:cxn>
                <a:cxn ang="0">
                  <a:pos x="942" y="2324"/>
                </a:cxn>
                <a:cxn ang="0">
                  <a:pos x="861" y="2372"/>
                </a:cxn>
                <a:cxn ang="0">
                  <a:pos x="785" y="2422"/>
                </a:cxn>
                <a:cxn ang="0">
                  <a:pos x="711" y="2476"/>
                </a:cxn>
                <a:cxn ang="0">
                  <a:pos x="639" y="2531"/>
                </a:cxn>
                <a:cxn ang="0">
                  <a:pos x="571" y="2589"/>
                </a:cxn>
                <a:cxn ang="0">
                  <a:pos x="506" y="2650"/>
                </a:cxn>
                <a:cxn ang="0">
                  <a:pos x="382" y="2779"/>
                </a:cxn>
                <a:cxn ang="0">
                  <a:pos x="265" y="2921"/>
                </a:cxn>
                <a:cxn ang="0">
                  <a:pos x="156" y="3073"/>
                </a:cxn>
                <a:cxn ang="0">
                  <a:pos x="52" y="3236"/>
                </a:cxn>
              </a:cxnLst>
              <a:rect l="0" t="0" r="r" b="b"/>
              <a:pathLst>
                <a:path w="4733" h="3323">
                  <a:moveTo>
                    <a:pt x="4733" y="0"/>
                  </a:moveTo>
                  <a:lnTo>
                    <a:pt x="4733" y="0"/>
                  </a:lnTo>
                  <a:lnTo>
                    <a:pt x="4733" y="21"/>
                  </a:lnTo>
                  <a:lnTo>
                    <a:pt x="4733" y="81"/>
                  </a:lnTo>
                  <a:lnTo>
                    <a:pt x="4732" y="123"/>
                  </a:lnTo>
                  <a:lnTo>
                    <a:pt x="4729" y="173"/>
                  </a:lnTo>
                  <a:lnTo>
                    <a:pt x="4725" y="231"/>
                  </a:lnTo>
                  <a:lnTo>
                    <a:pt x="4718" y="294"/>
                  </a:lnTo>
                  <a:lnTo>
                    <a:pt x="4710" y="364"/>
                  </a:lnTo>
                  <a:lnTo>
                    <a:pt x="4699" y="436"/>
                  </a:lnTo>
                  <a:lnTo>
                    <a:pt x="4683" y="516"/>
                  </a:lnTo>
                  <a:lnTo>
                    <a:pt x="4665" y="596"/>
                  </a:lnTo>
                  <a:lnTo>
                    <a:pt x="4643" y="680"/>
                  </a:lnTo>
                  <a:lnTo>
                    <a:pt x="4631" y="724"/>
                  </a:lnTo>
                  <a:lnTo>
                    <a:pt x="4617" y="767"/>
                  </a:lnTo>
                  <a:lnTo>
                    <a:pt x="4602" y="811"/>
                  </a:lnTo>
                  <a:lnTo>
                    <a:pt x="4586" y="855"/>
                  </a:lnTo>
                  <a:lnTo>
                    <a:pt x="4568" y="898"/>
                  </a:lnTo>
                  <a:lnTo>
                    <a:pt x="4550" y="943"/>
                  </a:lnTo>
                  <a:lnTo>
                    <a:pt x="4529" y="987"/>
                  </a:lnTo>
                  <a:lnTo>
                    <a:pt x="4509" y="1032"/>
                  </a:lnTo>
                  <a:lnTo>
                    <a:pt x="4486" y="1076"/>
                  </a:lnTo>
                  <a:lnTo>
                    <a:pt x="4461" y="1119"/>
                  </a:lnTo>
                  <a:lnTo>
                    <a:pt x="4436" y="1165"/>
                  </a:lnTo>
                  <a:lnTo>
                    <a:pt x="4409" y="1207"/>
                  </a:lnTo>
                  <a:lnTo>
                    <a:pt x="4381" y="1250"/>
                  </a:lnTo>
                  <a:lnTo>
                    <a:pt x="4350" y="1292"/>
                  </a:lnTo>
                  <a:lnTo>
                    <a:pt x="4317" y="1334"/>
                  </a:lnTo>
                  <a:lnTo>
                    <a:pt x="4284" y="1375"/>
                  </a:lnTo>
                  <a:lnTo>
                    <a:pt x="4247" y="1415"/>
                  </a:lnTo>
                  <a:lnTo>
                    <a:pt x="4210" y="1454"/>
                  </a:lnTo>
                  <a:lnTo>
                    <a:pt x="4171" y="1491"/>
                  </a:lnTo>
                  <a:lnTo>
                    <a:pt x="4129" y="1528"/>
                  </a:lnTo>
                  <a:lnTo>
                    <a:pt x="4086" y="1563"/>
                  </a:lnTo>
                  <a:lnTo>
                    <a:pt x="4041" y="1599"/>
                  </a:lnTo>
                  <a:lnTo>
                    <a:pt x="3993" y="1631"/>
                  </a:lnTo>
                  <a:lnTo>
                    <a:pt x="3945" y="1664"/>
                  </a:lnTo>
                  <a:lnTo>
                    <a:pt x="3893" y="1694"/>
                  </a:lnTo>
                  <a:lnTo>
                    <a:pt x="3839" y="1723"/>
                  </a:lnTo>
                  <a:lnTo>
                    <a:pt x="3784" y="1749"/>
                  </a:lnTo>
                  <a:lnTo>
                    <a:pt x="3725" y="1775"/>
                  </a:lnTo>
                  <a:lnTo>
                    <a:pt x="3664" y="1798"/>
                  </a:lnTo>
                  <a:lnTo>
                    <a:pt x="3602" y="1820"/>
                  </a:lnTo>
                  <a:lnTo>
                    <a:pt x="3537" y="1840"/>
                  </a:lnTo>
                  <a:lnTo>
                    <a:pt x="3469" y="1856"/>
                  </a:lnTo>
                  <a:lnTo>
                    <a:pt x="3398" y="1872"/>
                  </a:lnTo>
                  <a:lnTo>
                    <a:pt x="3326" y="1885"/>
                  </a:lnTo>
                  <a:lnTo>
                    <a:pt x="3249" y="1894"/>
                  </a:lnTo>
                  <a:lnTo>
                    <a:pt x="3171" y="1903"/>
                  </a:lnTo>
                  <a:lnTo>
                    <a:pt x="3091" y="1909"/>
                  </a:lnTo>
                  <a:lnTo>
                    <a:pt x="3008" y="1911"/>
                  </a:lnTo>
                  <a:lnTo>
                    <a:pt x="3008" y="1911"/>
                  </a:lnTo>
                  <a:lnTo>
                    <a:pt x="2841" y="1915"/>
                  </a:lnTo>
                  <a:lnTo>
                    <a:pt x="2681" y="1922"/>
                  </a:lnTo>
                  <a:lnTo>
                    <a:pt x="2527" y="1932"/>
                  </a:lnTo>
                  <a:lnTo>
                    <a:pt x="2380" y="1943"/>
                  </a:lnTo>
                  <a:lnTo>
                    <a:pt x="2238" y="1957"/>
                  </a:lnTo>
                  <a:lnTo>
                    <a:pt x="2102" y="1974"/>
                  </a:lnTo>
                  <a:lnTo>
                    <a:pt x="1973" y="1993"/>
                  </a:lnTo>
                  <a:lnTo>
                    <a:pt x="1848" y="2014"/>
                  </a:lnTo>
                  <a:lnTo>
                    <a:pt x="1729" y="2038"/>
                  </a:lnTo>
                  <a:lnTo>
                    <a:pt x="1615" y="2066"/>
                  </a:lnTo>
                  <a:lnTo>
                    <a:pt x="1507" y="2095"/>
                  </a:lnTo>
                  <a:lnTo>
                    <a:pt x="1401" y="2127"/>
                  </a:lnTo>
                  <a:lnTo>
                    <a:pt x="1351" y="2143"/>
                  </a:lnTo>
                  <a:lnTo>
                    <a:pt x="1301" y="2161"/>
                  </a:lnTo>
                  <a:lnTo>
                    <a:pt x="1253" y="2179"/>
                  </a:lnTo>
                  <a:lnTo>
                    <a:pt x="1205" y="2198"/>
                  </a:lnTo>
                  <a:lnTo>
                    <a:pt x="1160" y="2217"/>
                  </a:lnTo>
                  <a:lnTo>
                    <a:pt x="1114" y="2237"/>
                  </a:lnTo>
                  <a:lnTo>
                    <a:pt x="1069" y="2258"/>
                  </a:lnTo>
                  <a:lnTo>
                    <a:pt x="1026" y="2280"/>
                  </a:lnTo>
                  <a:lnTo>
                    <a:pt x="983" y="2301"/>
                  </a:lnTo>
                  <a:lnTo>
                    <a:pt x="942" y="2324"/>
                  </a:lnTo>
                  <a:lnTo>
                    <a:pt x="901" y="2348"/>
                  </a:lnTo>
                  <a:lnTo>
                    <a:pt x="861" y="2372"/>
                  </a:lnTo>
                  <a:lnTo>
                    <a:pt x="822" y="2397"/>
                  </a:lnTo>
                  <a:lnTo>
                    <a:pt x="785" y="2422"/>
                  </a:lnTo>
                  <a:lnTo>
                    <a:pt x="747" y="2448"/>
                  </a:lnTo>
                  <a:lnTo>
                    <a:pt x="711" y="2476"/>
                  </a:lnTo>
                  <a:lnTo>
                    <a:pt x="675" y="2503"/>
                  </a:lnTo>
                  <a:lnTo>
                    <a:pt x="639" y="2531"/>
                  </a:lnTo>
                  <a:lnTo>
                    <a:pt x="606" y="2560"/>
                  </a:lnTo>
                  <a:lnTo>
                    <a:pt x="571" y="2589"/>
                  </a:lnTo>
                  <a:lnTo>
                    <a:pt x="538" y="2619"/>
                  </a:lnTo>
                  <a:lnTo>
                    <a:pt x="506" y="2650"/>
                  </a:lnTo>
                  <a:lnTo>
                    <a:pt x="442" y="2713"/>
                  </a:lnTo>
                  <a:lnTo>
                    <a:pt x="382" y="2779"/>
                  </a:lnTo>
                  <a:lnTo>
                    <a:pt x="322" y="2849"/>
                  </a:lnTo>
                  <a:lnTo>
                    <a:pt x="265" y="2921"/>
                  </a:lnTo>
                  <a:lnTo>
                    <a:pt x="210" y="2996"/>
                  </a:lnTo>
                  <a:lnTo>
                    <a:pt x="156" y="3073"/>
                  </a:lnTo>
                  <a:lnTo>
                    <a:pt x="103" y="3154"/>
                  </a:lnTo>
                  <a:lnTo>
                    <a:pt x="52" y="3236"/>
                  </a:lnTo>
                  <a:lnTo>
                    <a:pt x="0" y="3323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</p:grpSp>
      <p:sp>
        <p:nvSpPr>
          <p:cNvPr id="903233" name="Rectangle 65" descr="좁은 수평선"/>
          <p:cNvSpPr>
            <a:spLocks noChangeArrowheads="1"/>
          </p:cNvSpPr>
          <p:nvPr/>
        </p:nvSpPr>
        <p:spPr bwMode="auto">
          <a:xfrm>
            <a:off x="0" y="692260"/>
            <a:ext cx="10668000" cy="461963"/>
          </a:xfrm>
          <a:prstGeom prst="rect">
            <a:avLst/>
          </a:prstGeom>
          <a:pattFill prst="narHorz">
            <a:fgClr>
              <a:schemeClr val="bg1">
                <a:alpha val="30000"/>
              </a:schemeClr>
            </a:fgClr>
            <a:bgClr>
              <a:schemeClr val="bg2">
                <a:alpha val="30000"/>
              </a:schemeClr>
            </a:bgClr>
          </a:pattFill>
          <a:ln w="9525">
            <a:noFill/>
            <a:miter lim="800000"/>
            <a:headEnd/>
            <a:tailEnd/>
          </a:ln>
          <a:effectLst/>
        </p:spPr>
        <p:txBody>
          <a:bodyPr wrap="none" lIns="90893" tIns="45454" rIns="90893" bIns="45454" anchor="ctr"/>
          <a:lstStyle/>
          <a:p>
            <a:endParaRPr lang="ko-KR" altLang="en-US"/>
          </a:p>
        </p:txBody>
      </p:sp>
      <p:sp>
        <p:nvSpPr>
          <p:cNvPr id="903234" name="Text Box 66"/>
          <p:cNvSpPr txBox="1">
            <a:spLocks noChangeArrowheads="1"/>
          </p:cNvSpPr>
          <p:nvPr/>
        </p:nvSpPr>
        <p:spPr bwMode="auto">
          <a:xfrm>
            <a:off x="8999535" y="419175"/>
            <a:ext cx="1469348" cy="331952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57771" tIns="50071" rIns="57771" bIns="50071">
            <a:spAutoFit/>
          </a:bodyPr>
          <a:lstStyle/>
          <a:p>
            <a:pPr defTabSz="981527"/>
            <a:r>
              <a:rPr lang="en-US" altLang="ko-KR" sz="1500" dirty="0">
                <a:solidFill>
                  <a:schemeClr val="bg1"/>
                </a:solidFill>
                <a:latin typeface="Arial Black" pitchFamily="34" charset="0"/>
                <a:ea typeface="HY견고딕" pitchFamily="18" charset="-127"/>
              </a:rPr>
              <a:t>SOUNDRACE</a:t>
            </a:r>
          </a:p>
        </p:txBody>
      </p:sp>
      <p:grpSp>
        <p:nvGrpSpPr>
          <p:cNvPr id="903235" name="Group 67"/>
          <p:cNvGrpSpPr>
            <a:grpSpLocks/>
          </p:cNvGrpSpPr>
          <p:nvPr/>
        </p:nvGrpSpPr>
        <p:grpSpPr bwMode="auto">
          <a:xfrm>
            <a:off x="7912107" y="430213"/>
            <a:ext cx="279400" cy="255587"/>
            <a:chOff x="384" y="72"/>
            <a:chExt cx="908" cy="908"/>
          </a:xfrm>
        </p:grpSpPr>
        <p:sp>
          <p:nvSpPr>
            <p:cNvPr id="903236" name="Oval 68"/>
            <p:cNvSpPr>
              <a:spLocks noChangeArrowheads="1"/>
            </p:cNvSpPr>
            <p:nvPr userDrawn="1"/>
          </p:nvSpPr>
          <p:spPr bwMode="auto">
            <a:xfrm>
              <a:off x="384" y="72"/>
              <a:ext cx="908" cy="908"/>
            </a:xfrm>
            <a:prstGeom prst="ellipse">
              <a:avLst/>
            </a:prstGeom>
            <a:gradFill rotWithShape="1">
              <a:gsLst>
                <a:gs pos="0">
                  <a:srgbClr val="DDF2FF"/>
                </a:gs>
                <a:gs pos="100000">
                  <a:srgbClr val="3900C6"/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lIns="98407" tIns="49208" rIns="98407" bIns="49208" anchor="ctr"/>
            <a:lstStyle/>
            <a:p>
              <a:pPr defTabSz="981527"/>
              <a:endParaRPr lang="ko-KR" altLang="en-US" sz="2600" dirty="0">
                <a:latin typeface="HY헤드라인M" pitchFamily="18" charset="-127"/>
                <a:ea typeface="HY헤드라인M" pitchFamily="18" charset="-127"/>
              </a:endParaRPr>
            </a:p>
          </p:txBody>
        </p:sp>
        <p:sp>
          <p:nvSpPr>
            <p:cNvPr id="903237" name="Oval 69"/>
            <p:cNvSpPr>
              <a:spLocks noChangeArrowheads="1"/>
            </p:cNvSpPr>
            <p:nvPr userDrawn="1"/>
          </p:nvSpPr>
          <p:spPr bwMode="auto">
            <a:xfrm>
              <a:off x="612" y="328"/>
              <a:ext cx="408" cy="408"/>
            </a:xfrm>
            <a:prstGeom prst="ellipse">
              <a:avLst/>
            </a:prstGeom>
            <a:gradFill rotWithShape="1">
              <a:gsLst>
                <a:gs pos="0">
                  <a:schemeClr val="bg1"/>
                </a:gs>
                <a:gs pos="100000">
                  <a:srgbClr val="3900C6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903238" name="Oval 70"/>
            <p:cNvSpPr>
              <a:spLocks noChangeArrowheads="1"/>
            </p:cNvSpPr>
            <p:nvPr userDrawn="1"/>
          </p:nvSpPr>
          <p:spPr bwMode="auto">
            <a:xfrm rot="-1983712">
              <a:off x="445" y="171"/>
              <a:ext cx="499" cy="318"/>
            </a:xfrm>
            <a:prstGeom prst="ellipse">
              <a:avLst/>
            </a:prstGeom>
            <a:gradFill rotWithShape="1">
              <a:gsLst>
                <a:gs pos="0">
                  <a:srgbClr val="E5E5FF">
                    <a:alpha val="95000"/>
                  </a:srgbClr>
                </a:gs>
                <a:gs pos="100000">
                  <a:schemeClr val="bg1">
                    <a:alpha val="0"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</p:grpSp>
      <p:grpSp>
        <p:nvGrpSpPr>
          <p:cNvPr id="903239" name="Group 71"/>
          <p:cNvGrpSpPr>
            <a:grpSpLocks/>
          </p:cNvGrpSpPr>
          <p:nvPr/>
        </p:nvGrpSpPr>
        <p:grpSpPr bwMode="auto">
          <a:xfrm>
            <a:off x="8585314" y="438154"/>
            <a:ext cx="277813" cy="257175"/>
            <a:chOff x="1383" y="73"/>
            <a:chExt cx="907" cy="907"/>
          </a:xfrm>
        </p:grpSpPr>
        <p:sp>
          <p:nvSpPr>
            <p:cNvPr id="903240" name="Oval 72"/>
            <p:cNvSpPr>
              <a:spLocks noChangeArrowheads="1"/>
            </p:cNvSpPr>
            <p:nvPr userDrawn="1"/>
          </p:nvSpPr>
          <p:spPr bwMode="auto">
            <a:xfrm>
              <a:off x="1383" y="73"/>
              <a:ext cx="907" cy="907"/>
            </a:xfrm>
            <a:prstGeom prst="ellipse">
              <a:avLst/>
            </a:prstGeom>
            <a:gradFill rotWithShape="1">
              <a:gsLst>
                <a:gs pos="0">
                  <a:srgbClr val="DDF2FF"/>
                </a:gs>
                <a:gs pos="100000">
                  <a:srgbClr val="0099FF"/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903241" name="Oval 73"/>
            <p:cNvSpPr>
              <a:spLocks noChangeArrowheads="1"/>
            </p:cNvSpPr>
            <p:nvPr userDrawn="1"/>
          </p:nvSpPr>
          <p:spPr bwMode="auto">
            <a:xfrm>
              <a:off x="1610" y="328"/>
              <a:ext cx="408" cy="408"/>
            </a:xfrm>
            <a:prstGeom prst="ellipse">
              <a:avLst/>
            </a:prstGeom>
            <a:gradFill rotWithShape="1">
              <a:gsLst>
                <a:gs pos="0">
                  <a:schemeClr val="bg1"/>
                </a:gs>
                <a:gs pos="100000">
                  <a:srgbClr val="3900C6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903242" name="Oval 74"/>
            <p:cNvSpPr>
              <a:spLocks noChangeArrowheads="1"/>
            </p:cNvSpPr>
            <p:nvPr userDrawn="1"/>
          </p:nvSpPr>
          <p:spPr bwMode="auto">
            <a:xfrm rot="-1983712">
              <a:off x="1443" y="171"/>
              <a:ext cx="499" cy="318"/>
            </a:xfrm>
            <a:prstGeom prst="ellipse">
              <a:avLst/>
            </a:prstGeom>
            <a:gradFill rotWithShape="1">
              <a:gsLst>
                <a:gs pos="0">
                  <a:srgbClr val="E5E5FF">
                    <a:alpha val="95000"/>
                  </a:srgbClr>
                </a:gs>
                <a:gs pos="100000">
                  <a:schemeClr val="bg1">
                    <a:alpha val="0"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</p:grpSp>
      <p:grpSp>
        <p:nvGrpSpPr>
          <p:cNvPr id="903243" name="Group 75"/>
          <p:cNvGrpSpPr>
            <a:grpSpLocks/>
          </p:cNvGrpSpPr>
          <p:nvPr/>
        </p:nvGrpSpPr>
        <p:grpSpPr bwMode="auto">
          <a:xfrm>
            <a:off x="8248657" y="434982"/>
            <a:ext cx="280988" cy="257175"/>
            <a:chOff x="3379" y="73"/>
            <a:chExt cx="907" cy="907"/>
          </a:xfrm>
        </p:grpSpPr>
        <p:sp>
          <p:nvSpPr>
            <p:cNvPr id="903244" name="Oval 76"/>
            <p:cNvSpPr>
              <a:spLocks noChangeArrowheads="1"/>
            </p:cNvSpPr>
            <p:nvPr userDrawn="1"/>
          </p:nvSpPr>
          <p:spPr bwMode="auto">
            <a:xfrm>
              <a:off x="3379" y="73"/>
              <a:ext cx="907" cy="907"/>
            </a:xfrm>
            <a:prstGeom prst="ellipse">
              <a:avLst/>
            </a:prstGeom>
            <a:gradFill rotWithShape="1">
              <a:gsLst>
                <a:gs pos="0">
                  <a:schemeClr val="bg1"/>
                </a:gs>
                <a:gs pos="100000">
                  <a:srgbClr val="FF00FF"/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903245" name="Oval 77"/>
            <p:cNvSpPr>
              <a:spLocks noChangeArrowheads="1"/>
            </p:cNvSpPr>
            <p:nvPr userDrawn="1"/>
          </p:nvSpPr>
          <p:spPr bwMode="auto">
            <a:xfrm>
              <a:off x="3606" y="328"/>
              <a:ext cx="408" cy="408"/>
            </a:xfrm>
            <a:prstGeom prst="ellipse">
              <a:avLst/>
            </a:prstGeom>
            <a:gradFill rotWithShape="1">
              <a:gsLst>
                <a:gs pos="0">
                  <a:schemeClr val="bg1"/>
                </a:gs>
                <a:gs pos="100000">
                  <a:srgbClr val="3900C6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903246" name="Oval 78"/>
            <p:cNvSpPr>
              <a:spLocks noChangeArrowheads="1"/>
            </p:cNvSpPr>
            <p:nvPr userDrawn="1"/>
          </p:nvSpPr>
          <p:spPr bwMode="auto">
            <a:xfrm rot="-1983712">
              <a:off x="3439" y="171"/>
              <a:ext cx="499" cy="318"/>
            </a:xfrm>
            <a:prstGeom prst="ellipse">
              <a:avLst/>
            </a:prstGeom>
            <a:gradFill rotWithShape="1">
              <a:gsLst>
                <a:gs pos="0">
                  <a:srgbClr val="FFDDFF">
                    <a:alpha val="95000"/>
                  </a:srgbClr>
                </a:gs>
                <a:gs pos="100000">
                  <a:schemeClr val="bg1">
                    <a:alpha val="0"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</p:grp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58" r:id="rId1"/>
    <p:sldLayoutId id="2147483778" r:id="rId2"/>
    <p:sldLayoutId id="2147483779" r:id="rId3"/>
    <p:sldLayoutId id="2147483780" r:id="rId4"/>
    <p:sldLayoutId id="2147483781" r:id="rId5"/>
    <p:sldLayoutId id="2147483782" r:id="rId6"/>
    <p:sldLayoutId id="2147483783" r:id="rId7"/>
    <p:sldLayoutId id="2147483784" r:id="rId8"/>
    <p:sldLayoutId id="2147483785" r:id="rId9"/>
    <p:sldLayoutId id="2147483786" r:id="rId10"/>
    <p:sldLayoutId id="2147483787" r:id="rId11"/>
  </p:sldLayoutIdLst>
  <p:txStyles>
    <p:titleStyle>
      <a:lvl1pPr algn="ctr" defTabSz="981527" rtl="0" fontAlgn="base" latinLnBrk="1">
        <a:spcBef>
          <a:spcPct val="0"/>
        </a:spcBef>
        <a:spcAft>
          <a:spcPct val="0"/>
        </a:spcAft>
        <a:defRPr kumimoji="1" sz="4700">
          <a:solidFill>
            <a:schemeClr val="tx2"/>
          </a:solidFill>
          <a:latin typeface="+mj-lt"/>
          <a:ea typeface="+mj-ea"/>
          <a:cs typeface="+mj-cs"/>
        </a:defRPr>
      </a:lvl1pPr>
      <a:lvl2pPr algn="ctr" defTabSz="981527" rtl="0" fontAlgn="base" latinLnBrk="1">
        <a:spcBef>
          <a:spcPct val="0"/>
        </a:spcBef>
        <a:spcAft>
          <a:spcPct val="0"/>
        </a:spcAft>
        <a:defRPr kumimoji="1" sz="4700">
          <a:solidFill>
            <a:schemeClr val="tx2"/>
          </a:solidFill>
          <a:latin typeface="굴림" pitchFamily="50" charset="-127"/>
          <a:ea typeface="굴림" pitchFamily="50" charset="-127"/>
        </a:defRPr>
      </a:lvl2pPr>
      <a:lvl3pPr algn="ctr" defTabSz="981527" rtl="0" fontAlgn="base" latinLnBrk="1">
        <a:spcBef>
          <a:spcPct val="0"/>
        </a:spcBef>
        <a:spcAft>
          <a:spcPct val="0"/>
        </a:spcAft>
        <a:defRPr kumimoji="1" sz="4700">
          <a:solidFill>
            <a:schemeClr val="tx2"/>
          </a:solidFill>
          <a:latin typeface="굴림" pitchFamily="50" charset="-127"/>
          <a:ea typeface="굴림" pitchFamily="50" charset="-127"/>
        </a:defRPr>
      </a:lvl3pPr>
      <a:lvl4pPr algn="ctr" defTabSz="981527" rtl="0" fontAlgn="base" latinLnBrk="1">
        <a:spcBef>
          <a:spcPct val="0"/>
        </a:spcBef>
        <a:spcAft>
          <a:spcPct val="0"/>
        </a:spcAft>
        <a:defRPr kumimoji="1" sz="4700">
          <a:solidFill>
            <a:schemeClr val="tx2"/>
          </a:solidFill>
          <a:latin typeface="굴림" pitchFamily="50" charset="-127"/>
          <a:ea typeface="굴림" pitchFamily="50" charset="-127"/>
        </a:defRPr>
      </a:lvl4pPr>
      <a:lvl5pPr algn="ctr" defTabSz="981527" rtl="0" fontAlgn="base" latinLnBrk="1">
        <a:spcBef>
          <a:spcPct val="0"/>
        </a:spcBef>
        <a:spcAft>
          <a:spcPct val="0"/>
        </a:spcAft>
        <a:defRPr kumimoji="1" sz="4700">
          <a:solidFill>
            <a:schemeClr val="tx2"/>
          </a:solidFill>
          <a:latin typeface="굴림" pitchFamily="50" charset="-127"/>
          <a:ea typeface="굴림" pitchFamily="50" charset="-127"/>
        </a:defRPr>
      </a:lvl5pPr>
      <a:lvl6pPr marL="454488" algn="ctr" defTabSz="981527" rtl="0" fontAlgn="base" latinLnBrk="1">
        <a:spcBef>
          <a:spcPct val="0"/>
        </a:spcBef>
        <a:spcAft>
          <a:spcPct val="0"/>
        </a:spcAft>
        <a:defRPr kumimoji="1" sz="4700">
          <a:solidFill>
            <a:schemeClr val="tx2"/>
          </a:solidFill>
          <a:latin typeface="굴림" pitchFamily="50" charset="-127"/>
          <a:ea typeface="굴림" pitchFamily="50" charset="-127"/>
        </a:defRPr>
      </a:lvl6pPr>
      <a:lvl7pPr marL="908945" algn="ctr" defTabSz="981527" rtl="0" fontAlgn="base" latinLnBrk="1">
        <a:spcBef>
          <a:spcPct val="0"/>
        </a:spcBef>
        <a:spcAft>
          <a:spcPct val="0"/>
        </a:spcAft>
        <a:defRPr kumimoji="1" sz="4700">
          <a:solidFill>
            <a:schemeClr val="tx2"/>
          </a:solidFill>
          <a:latin typeface="굴림" pitchFamily="50" charset="-127"/>
          <a:ea typeface="굴림" pitchFamily="50" charset="-127"/>
        </a:defRPr>
      </a:lvl7pPr>
      <a:lvl8pPr marL="1363412" algn="ctr" defTabSz="981527" rtl="0" fontAlgn="base" latinLnBrk="1">
        <a:spcBef>
          <a:spcPct val="0"/>
        </a:spcBef>
        <a:spcAft>
          <a:spcPct val="0"/>
        </a:spcAft>
        <a:defRPr kumimoji="1" sz="4700">
          <a:solidFill>
            <a:schemeClr val="tx2"/>
          </a:solidFill>
          <a:latin typeface="굴림" pitchFamily="50" charset="-127"/>
          <a:ea typeface="굴림" pitchFamily="50" charset="-127"/>
        </a:defRPr>
      </a:lvl8pPr>
      <a:lvl9pPr marL="1817867" algn="ctr" defTabSz="981527" rtl="0" fontAlgn="base" latinLnBrk="1">
        <a:spcBef>
          <a:spcPct val="0"/>
        </a:spcBef>
        <a:spcAft>
          <a:spcPct val="0"/>
        </a:spcAft>
        <a:defRPr kumimoji="1" sz="4700">
          <a:solidFill>
            <a:schemeClr val="tx2"/>
          </a:solidFill>
          <a:latin typeface="굴림" pitchFamily="50" charset="-127"/>
          <a:ea typeface="굴림" pitchFamily="50" charset="-127"/>
        </a:defRPr>
      </a:lvl9pPr>
    </p:titleStyle>
    <p:bodyStyle>
      <a:lvl1pPr marL="367677" indent="-367677" algn="l" defTabSz="981527" rtl="0" fontAlgn="base" latinLnBrk="1">
        <a:spcBef>
          <a:spcPct val="20000"/>
        </a:spcBef>
        <a:spcAft>
          <a:spcPct val="0"/>
        </a:spcAft>
        <a:buChar char="•"/>
        <a:defRPr kumimoji="1" sz="3500">
          <a:solidFill>
            <a:schemeClr val="tx1"/>
          </a:solidFill>
          <a:latin typeface="+mn-lt"/>
          <a:ea typeface="+mn-ea"/>
          <a:cs typeface="+mn-cs"/>
        </a:defRPr>
      </a:lvl1pPr>
      <a:lvl2pPr marL="798476" indent="-307733" algn="l" defTabSz="981527" rtl="0" fontAlgn="base" latinLnBrk="1">
        <a:spcBef>
          <a:spcPct val="20000"/>
        </a:spcBef>
        <a:spcAft>
          <a:spcPct val="0"/>
        </a:spcAft>
        <a:buChar char="–"/>
        <a:defRPr kumimoji="1" sz="3100">
          <a:solidFill>
            <a:schemeClr val="tx1"/>
          </a:solidFill>
          <a:latin typeface="+mn-lt"/>
          <a:ea typeface="+mn-ea"/>
        </a:defRPr>
      </a:lvl2pPr>
      <a:lvl3pPr marL="1226123" indent="-244606" algn="l" defTabSz="981527" rtl="0" fontAlgn="base" latinLnBrk="1">
        <a:spcBef>
          <a:spcPct val="20000"/>
        </a:spcBef>
        <a:spcAft>
          <a:spcPct val="0"/>
        </a:spcAft>
        <a:buChar char="•"/>
        <a:defRPr kumimoji="1" sz="2600">
          <a:solidFill>
            <a:schemeClr val="tx1"/>
          </a:solidFill>
          <a:latin typeface="+mn-lt"/>
          <a:ea typeface="+mn-ea"/>
        </a:defRPr>
      </a:lvl3pPr>
      <a:lvl4pPr marL="1716881" indent="-244606" algn="l" defTabSz="981527" rtl="0" fontAlgn="base" latinLnBrk="1">
        <a:spcBef>
          <a:spcPct val="20000"/>
        </a:spcBef>
        <a:spcAft>
          <a:spcPct val="0"/>
        </a:spcAft>
        <a:buChar char="–"/>
        <a:defRPr kumimoji="1" sz="2100">
          <a:solidFill>
            <a:schemeClr val="tx1"/>
          </a:solidFill>
          <a:latin typeface="+mn-lt"/>
          <a:ea typeface="+mn-ea"/>
        </a:defRPr>
      </a:lvl4pPr>
      <a:lvl5pPr marL="2207636" indent="-244606" algn="l" defTabSz="981527" rtl="0" fontAlgn="base" latinLnBrk="1">
        <a:spcBef>
          <a:spcPct val="20000"/>
        </a:spcBef>
        <a:spcAft>
          <a:spcPct val="0"/>
        </a:spcAft>
        <a:buChar char="»"/>
        <a:defRPr kumimoji="1" sz="2100">
          <a:solidFill>
            <a:schemeClr val="tx1"/>
          </a:solidFill>
          <a:latin typeface="+mn-lt"/>
          <a:ea typeface="+mn-ea"/>
        </a:defRPr>
      </a:lvl5pPr>
      <a:lvl6pPr marL="2662105" indent="-244606" algn="l" defTabSz="981527" rtl="0" fontAlgn="base" latinLnBrk="1">
        <a:spcBef>
          <a:spcPct val="20000"/>
        </a:spcBef>
        <a:spcAft>
          <a:spcPct val="0"/>
        </a:spcAft>
        <a:buChar char="»"/>
        <a:defRPr kumimoji="1" sz="2100">
          <a:solidFill>
            <a:schemeClr val="tx1"/>
          </a:solidFill>
          <a:latin typeface="+mn-lt"/>
          <a:ea typeface="+mn-ea"/>
        </a:defRPr>
      </a:lvl6pPr>
      <a:lvl7pPr marL="3116602" indent="-244606" algn="l" defTabSz="981527" rtl="0" fontAlgn="base" latinLnBrk="1">
        <a:spcBef>
          <a:spcPct val="20000"/>
        </a:spcBef>
        <a:spcAft>
          <a:spcPct val="0"/>
        </a:spcAft>
        <a:buChar char="»"/>
        <a:defRPr kumimoji="1" sz="2100">
          <a:solidFill>
            <a:schemeClr val="tx1"/>
          </a:solidFill>
          <a:latin typeface="+mn-lt"/>
          <a:ea typeface="+mn-ea"/>
        </a:defRPr>
      </a:lvl7pPr>
      <a:lvl8pPr marL="3571054" indent="-244606" algn="l" defTabSz="981527" rtl="0" fontAlgn="base" latinLnBrk="1">
        <a:spcBef>
          <a:spcPct val="20000"/>
        </a:spcBef>
        <a:spcAft>
          <a:spcPct val="0"/>
        </a:spcAft>
        <a:buChar char="»"/>
        <a:defRPr kumimoji="1" sz="2100">
          <a:solidFill>
            <a:schemeClr val="tx1"/>
          </a:solidFill>
          <a:latin typeface="+mn-lt"/>
          <a:ea typeface="+mn-ea"/>
        </a:defRPr>
      </a:lvl8pPr>
      <a:lvl9pPr marL="4025532" indent="-244606" algn="l" defTabSz="981527" rtl="0" fontAlgn="base" latinLnBrk="1">
        <a:spcBef>
          <a:spcPct val="20000"/>
        </a:spcBef>
        <a:spcAft>
          <a:spcPct val="0"/>
        </a:spcAft>
        <a:buChar char="»"/>
        <a:defRPr kumimoji="1" sz="2100">
          <a:solidFill>
            <a:schemeClr val="tx1"/>
          </a:solidFill>
          <a:latin typeface="+mn-lt"/>
          <a:ea typeface="+mn-ea"/>
        </a:defRPr>
      </a:lvl9pPr>
    </p:bodyStyle>
    <p:otherStyle>
      <a:defPPr>
        <a:defRPr lang="ko-KR"/>
      </a:defPPr>
      <a:lvl1pPr marL="0" algn="l" defTabSz="908945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4488" algn="l" defTabSz="908945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08945" algn="l" defTabSz="908945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63412" algn="l" defTabSz="908945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17867" algn="l" defTabSz="908945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72338" algn="l" defTabSz="908945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26806" algn="l" defTabSz="908945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181264" algn="l" defTabSz="908945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35747" algn="l" defTabSz="908945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0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Picture 7" descr="점라인"/>
          <p:cNvPicPr>
            <a:picLocks noChangeAspect="1" noChangeArrowheads="1"/>
          </p:cNvPicPr>
          <p:nvPr/>
        </p:nvPicPr>
        <p:blipFill>
          <a:blip r:embed="rId13"/>
          <a:srcRect/>
          <a:stretch>
            <a:fillRect/>
          </a:stretch>
        </p:blipFill>
        <p:spPr bwMode="auto">
          <a:xfrm>
            <a:off x="-11969" y="952810"/>
            <a:ext cx="10691937" cy="1031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027" name="Rectangle 103"/>
          <p:cNvSpPr>
            <a:spLocks noChangeArrowheads="1"/>
          </p:cNvSpPr>
          <p:nvPr/>
        </p:nvSpPr>
        <p:spPr bwMode="auto">
          <a:xfrm>
            <a:off x="2990171" y="92888"/>
            <a:ext cx="4233009" cy="3607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98134" tIns="49072" rIns="98134" bIns="49072">
            <a:spAutoFit/>
          </a:bodyPr>
          <a:lstStyle/>
          <a:p>
            <a:pPr lvl="1" algn="ctr"/>
            <a:r>
              <a:rPr lang="ko-KR" altLang="en-US" sz="1700" b="1" dirty="0">
                <a:solidFill>
                  <a:schemeClr val="accent2"/>
                </a:solidFill>
                <a:latin typeface="휴먼모음T" pitchFamily="18" charset="-127"/>
                <a:ea typeface="휴먼모음T" pitchFamily="18" charset="-127"/>
              </a:rPr>
              <a:t>포천 </a:t>
            </a:r>
            <a:r>
              <a:rPr lang="ko-KR" altLang="en-US" sz="1700" b="1" dirty="0" err="1">
                <a:solidFill>
                  <a:schemeClr val="accent2"/>
                </a:solidFill>
                <a:latin typeface="휴먼모음T" pitchFamily="18" charset="-127"/>
                <a:ea typeface="휴먼모음T" pitchFamily="18" charset="-127"/>
              </a:rPr>
              <a:t>송우교회</a:t>
            </a:r>
            <a:r>
              <a:rPr lang="ko-KR" altLang="en-US" sz="1700" b="1" dirty="0">
                <a:solidFill>
                  <a:schemeClr val="accent2"/>
                </a:solidFill>
                <a:latin typeface="휴먼모음T" pitchFamily="18" charset="-127"/>
                <a:ea typeface="휴먼모음T" pitchFamily="18" charset="-127"/>
              </a:rPr>
              <a:t> </a:t>
            </a:r>
            <a:r>
              <a:rPr lang="ko-KR" altLang="en-US" sz="1700" b="1" dirty="0" err="1">
                <a:solidFill>
                  <a:schemeClr val="accent2"/>
                </a:solidFill>
                <a:latin typeface="휴먼모음T" pitchFamily="18" charset="-127"/>
                <a:ea typeface="휴먼모음T" pitchFamily="18" charset="-127"/>
              </a:rPr>
              <a:t>대예배실</a:t>
            </a:r>
            <a:r>
              <a:rPr lang="ko-KR" altLang="en-US" sz="1700" b="1" dirty="0">
                <a:solidFill>
                  <a:schemeClr val="accent2"/>
                </a:solidFill>
                <a:latin typeface="휴먼모음T" pitchFamily="18" charset="-127"/>
                <a:ea typeface="휴먼모음T" pitchFamily="18" charset="-127"/>
              </a:rPr>
              <a:t> 방송설비 제안서</a:t>
            </a:r>
          </a:p>
        </p:txBody>
      </p:sp>
      <p:sp>
        <p:nvSpPr>
          <p:cNvPr id="1028" name="Rectangle 35"/>
          <p:cNvSpPr>
            <a:spLocks noChangeArrowheads="1"/>
          </p:cNvSpPr>
          <p:nvPr/>
        </p:nvSpPr>
        <p:spPr bwMode="auto">
          <a:xfrm>
            <a:off x="0" y="525463"/>
            <a:ext cx="10668000" cy="468434"/>
          </a:xfrm>
          <a:prstGeom prst="rect">
            <a:avLst/>
          </a:prstGeom>
          <a:gradFill rotWithShape="1">
            <a:gsLst>
              <a:gs pos="0">
                <a:srgbClr val="CCECFF"/>
              </a:gs>
              <a:gs pos="100000">
                <a:schemeClr val="accent2"/>
              </a:gs>
            </a:gsLst>
            <a:lin ang="0" scaled="1"/>
          </a:gradFill>
          <a:ln w="38100" algn="ctr">
            <a:noFill/>
            <a:miter lim="800000"/>
            <a:headEnd/>
            <a:tailEnd/>
          </a:ln>
          <a:effectLst/>
        </p:spPr>
        <p:txBody>
          <a:bodyPr lIns="98134" tIns="49072" rIns="98134" bIns="49072" anchor="ctr">
            <a:spAutoFit/>
          </a:bodyPr>
          <a:lstStyle/>
          <a:p>
            <a:endParaRPr lang="ko-KR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425" r:id="rId1"/>
    <p:sldLayoutId id="2147484426" r:id="rId2"/>
    <p:sldLayoutId id="2147484427" r:id="rId3"/>
    <p:sldLayoutId id="2147484428" r:id="rId4"/>
    <p:sldLayoutId id="2147484429" r:id="rId5"/>
    <p:sldLayoutId id="2147484430" r:id="rId6"/>
    <p:sldLayoutId id="2147484431" r:id="rId7"/>
    <p:sldLayoutId id="2147484432" r:id="rId8"/>
    <p:sldLayoutId id="2147484433" r:id="rId9"/>
    <p:sldLayoutId id="2147484434" r:id="rId10"/>
    <p:sldLayoutId id="2147484435" r:id="rId11"/>
  </p:sldLayoutIdLst>
  <p:txStyles>
    <p:titleStyle>
      <a:lvl1pPr algn="ctr" rtl="0" eaLnBrk="0" fontAlgn="base" latinLnBrk="1" hangingPunct="0">
        <a:spcBef>
          <a:spcPct val="0"/>
        </a:spcBef>
        <a:spcAft>
          <a:spcPct val="0"/>
        </a:spcAft>
        <a:buFont typeface="Wingdings" pitchFamily="2" charset="2"/>
        <a:buChar char="v"/>
        <a:defRPr kumimoji="1" sz="3100">
          <a:solidFill>
            <a:srgbClr val="FFFF00"/>
          </a:solidFill>
          <a:latin typeface="+mj-lt"/>
          <a:ea typeface="+mj-ea"/>
          <a:cs typeface="+mj-cs"/>
        </a:defRPr>
      </a:lvl1pPr>
      <a:lvl2pPr algn="ctr" rtl="0" eaLnBrk="0" fontAlgn="base" latinLnBrk="1" hangingPunct="0">
        <a:spcBef>
          <a:spcPct val="0"/>
        </a:spcBef>
        <a:spcAft>
          <a:spcPct val="0"/>
        </a:spcAft>
        <a:buFont typeface="Wingdings" pitchFamily="2" charset="2"/>
        <a:buChar char="v"/>
        <a:defRPr kumimoji="1" sz="3100">
          <a:solidFill>
            <a:srgbClr val="FFFF00"/>
          </a:solidFill>
          <a:latin typeface="굴림" pitchFamily="50" charset="-127"/>
          <a:ea typeface="굴림" pitchFamily="50" charset="-127"/>
        </a:defRPr>
      </a:lvl2pPr>
      <a:lvl3pPr algn="ctr" rtl="0" eaLnBrk="0" fontAlgn="base" latinLnBrk="1" hangingPunct="0">
        <a:spcBef>
          <a:spcPct val="0"/>
        </a:spcBef>
        <a:spcAft>
          <a:spcPct val="0"/>
        </a:spcAft>
        <a:buFont typeface="Wingdings" pitchFamily="2" charset="2"/>
        <a:buChar char="v"/>
        <a:defRPr kumimoji="1" sz="3100">
          <a:solidFill>
            <a:srgbClr val="FFFF00"/>
          </a:solidFill>
          <a:latin typeface="굴림" pitchFamily="50" charset="-127"/>
          <a:ea typeface="굴림" pitchFamily="50" charset="-127"/>
        </a:defRPr>
      </a:lvl3pPr>
      <a:lvl4pPr algn="ctr" rtl="0" eaLnBrk="0" fontAlgn="base" latinLnBrk="1" hangingPunct="0">
        <a:spcBef>
          <a:spcPct val="0"/>
        </a:spcBef>
        <a:spcAft>
          <a:spcPct val="0"/>
        </a:spcAft>
        <a:buFont typeface="Wingdings" pitchFamily="2" charset="2"/>
        <a:buChar char="v"/>
        <a:defRPr kumimoji="1" sz="3100">
          <a:solidFill>
            <a:srgbClr val="FFFF00"/>
          </a:solidFill>
          <a:latin typeface="굴림" pitchFamily="50" charset="-127"/>
          <a:ea typeface="굴림" pitchFamily="50" charset="-127"/>
        </a:defRPr>
      </a:lvl4pPr>
      <a:lvl5pPr algn="ctr" rtl="0" eaLnBrk="0" fontAlgn="base" latinLnBrk="1" hangingPunct="0">
        <a:spcBef>
          <a:spcPct val="0"/>
        </a:spcBef>
        <a:spcAft>
          <a:spcPct val="0"/>
        </a:spcAft>
        <a:buFont typeface="Wingdings" pitchFamily="2" charset="2"/>
        <a:buChar char="v"/>
        <a:defRPr kumimoji="1" sz="3100">
          <a:solidFill>
            <a:srgbClr val="FFFF00"/>
          </a:solidFill>
          <a:latin typeface="굴림" pitchFamily="50" charset="-127"/>
          <a:ea typeface="굴림" pitchFamily="50" charset="-127"/>
        </a:defRPr>
      </a:lvl5pPr>
      <a:lvl6pPr marL="490657" algn="ctr" rtl="0" fontAlgn="base" latinLnBrk="1">
        <a:spcBef>
          <a:spcPct val="0"/>
        </a:spcBef>
        <a:spcAft>
          <a:spcPct val="0"/>
        </a:spcAft>
        <a:buFont typeface="Wingdings" pitchFamily="2" charset="2"/>
        <a:buChar char="v"/>
        <a:defRPr kumimoji="1" sz="3100">
          <a:solidFill>
            <a:srgbClr val="FFFF00"/>
          </a:solidFill>
          <a:latin typeface="굴림" pitchFamily="50" charset="-127"/>
          <a:ea typeface="굴림" pitchFamily="50" charset="-127"/>
        </a:defRPr>
      </a:lvl6pPr>
      <a:lvl7pPr marL="981314" algn="ctr" rtl="0" fontAlgn="base" latinLnBrk="1">
        <a:spcBef>
          <a:spcPct val="0"/>
        </a:spcBef>
        <a:spcAft>
          <a:spcPct val="0"/>
        </a:spcAft>
        <a:buFont typeface="Wingdings" pitchFamily="2" charset="2"/>
        <a:buChar char="v"/>
        <a:defRPr kumimoji="1" sz="3100">
          <a:solidFill>
            <a:srgbClr val="FFFF00"/>
          </a:solidFill>
          <a:latin typeface="굴림" pitchFamily="50" charset="-127"/>
          <a:ea typeface="굴림" pitchFamily="50" charset="-127"/>
        </a:defRPr>
      </a:lvl7pPr>
      <a:lvl8pPr marL="1471968" algn="ctr" rtl="0" fontAlgn="base" latinLnBrk="1">
        <a:spcBef>
          <a:spcPct val="0"/>
        </a:spcBef>
        <a:spcAft>
          <a:spcPct val="0"/>
        </a:spcAft>
        <a:buFont typeface="Wingdings" pitchFamily="2" charset="2"/>
        <a:buChar char="v"/>
        <a:defRPr kumimoji="1" sz="3100">
          <a:solidFill>
            <a:srgbClr val="FFFF00"/>
          </a:solidFill>
          <a:latin typeface="굴림" pitchFamily="50" charset="-127"/>
          <a:ea typeface="굴림" pitchFamily="50" charset="-127"/>
        </a:defRPr>
      </a:lvl8pPr>
      <a:lvl9pPr marL="1962629" algn="ctr" rtl="0" fontAlgn="base" latinLnBrk="1">
        <a:spcBef>
          <a:spcPct val="0"/>
        </a:spcBef>
        <a:spcAft>
          <a:spcPct val="0"/>
        </a:spcAft>
        <a:buFont typeface="Wingdings" pitchFamily="2" charset="2"/>
        <a:buChar char="v"/>
        <a:defRPr kumimoji="1" sz="3100">
          <a:solidFill>
            <a:srgbClr val="FFFF00"/>
          </a:solidFill>
          <a:latin typeface="굴림" pitchFamily="50" charset="-127"/>
          <a:ea typeface="굴림" pitchFamily="50" charset="-127"/>
        </a:defRPr>
      </a:lvl9pPr>
    </p:titleStyle>
    <p:bodyStyle>
      <a:lvl1pPr marL="367994" indent="-367994" algn="l" rtl="0" eaLnBrk="0" fontAlgn="base" latinLnBrk="1" hangingPunct="0">
        <a:lnSpc>
          <a:spcPct val="120000"/>
        </a:lnSpc>
        <a:spcBef>
          <a:spcPct val="20000"/>
        </a:spcBef>
        <a:spcAft>
          <a:spcPct val="0"/>
        </a:spcAft>
        <a:buChar char="•"/>
        <a:defRPr kumimoji="1" sz="2600">
          <a:solidFill>
            <a:srgbClr val="FF6600"/>
          </a:solidFill>
          <a:latin typeface="+mn-lt"/>
          <a:ea typeface="+mn-ea"/>
          <a:cs typeface="+mn-cs"/>
        </a:defRPr>
      </a:lvl1pPr>
      <a:lvl2pPr marL="797316" indent="-306688" algn="l" rtl="0" eaLnBrk="0" fontAlgn="base" latinLnBrk="1" hangingPunct="0">
        <a:lnSpc>
          <a:spcPct val="120000"/>
        </a:lnSpc>
        <a:spcBef>
          <a:spcPct val="20000"/>
        </a:spcBef>
        <a:spcAft>
          <a:spcPct val="0"/>
        </a:spcAft>
        <a:buChar char="–"/>
        <a:defRPr kumimoji="1" sz="2100">
          <a:solidFill>
            <a:schemeClr val="tx1"/>
          </a:solidFill>
          <a:latin typeface="+mn-lt"/>
          <a:ea typeface="+mn-ea"/>
        </a:defRPr>
      </a:lvl2pPr>
      <a:lvl3pPr marL="1226647" indent="-245342" algn="l" rtl="0" eaLnBrk="0" fontAlgn="base" latinLnBrk="1" hangingPunct="0">
        <a:lnSpc>
          <a:spcPct val="120000"/>
        </a:lnSpc>
        <a:spcBef>
          <a:spcPct val="20000"/>
        </a:spcBef>
        <a:spcAft>
          <a:spcPct val="0"/>
        </a:spcAft>
        <a:buChar char="•"/>
        <a:defRPr kumimoji="1">
          <a:solidFill>
            <a:schemeClr val="tx1"/>
          </a:solidFill>
          <a:latin typeface="+mn-lt"/>
          <a:ea typeface="+mn-ea"/>
        </a:defRPr>
      </a:lvl3pPr>
      <a:lvl4pPr marL="1717298" indent="-245342" algn="l" rtl="0" eaLnBrk="0" fontAlgn="base" latinLnBrk="1" hangingPunct="0">
        <a:lnSpc>
          <a:spcPct val="120000"/>
        </a:lnSpc>
        <a:spcBef>
          <a:spcPct val="20000"/>
        </a:spcBef>
        <a:spcAft>
          <a:spcPct val="0"/>
        </a:spcAft>
        <a:buChar char="–"/>
        <a:defRPr kumimoji="1" sz="1500">
          <a:solidFill>
            <a:schemeClr val="tx1"/>
          </a:solidFill>
          <a:latin typeface="+mn-lt"/>
          <a:ea typeface="+mn-ea"/>
        </a:defRPr>
      </a:lvl4pPr>
      <a:lvl5pPr marL="2207953" indent="-245342" algn="l" rtl="0" eaLnBrk="0" fontAlgn="base" latinLnBrk="1" hangingPunct="0">
        <a:lnSpc>
          <a:spcPct val="120000"/>
        </a:lnSpc>
        <a:spcBef>
          <a:spcPct val="20000"/>
        </a:spcBef>
        <a:spcAft>
          <a:spcPct val="0"/>
        </a:spcAft>
        <a:buChar char="»"/>
        <a:defRPr kumimoji="1" sz="1200">
          <a:solidFill>
            <a:schemeClr val="bg2"/>
          </a:solidFill>
          <a:latin typeface="+mn-lt"/>
          <a:ea typeface="+mn-ea"/>
        </a:defRPr>
      </a:lvl5pPr>
      <a:lvl6pPr marL="2698617" indent="-245342" algn="l" rtl="0" fontAlgn="base" latinLnBrk="1">
        <a:lnSpc>
          <a:spcPct val="120000"/>
        </a:lnSpc>
        <a:spcBef>
          <a:spcPct val="20000"/>
        </a:spcBef>
        <a:spcAft>
          <a:spcPct val="0"/>
        </a:spcAft>
        <a:buChar char="»"/>
        <a:defRPr kumimoji="1" sz="1200">
          <a:solidFill>
            <a:schemeClr val="bg2"/>
          </a:solidFill>
          <a:latin typeface="+mn-lt"/>
          <a:ea typeface="+mn-ea"/>
        </a:defRPr>
      </a:lvl6pPr>
      <a:lvl7pPr marL="3189249" indent="-245342" algn="l" rtl="0" fontAlgn="base" latinLnBrk="1">
        <a:lnSpc>
          <a:spcPct val="120000"/>
        </a:lnSpc>
        <a:spcBef>
          <a:spcPct val="20000"/>
        </a:spcBef>
        <a:spcAft>
          <a:spcPct val="0"/>
        </a:spcAft>
        <a:buChar char="»"/>
        <a:defRPr kumimoji="1" sz="1200">
          <a:solidFill>
            <a:schemeClr val="bg2"/>
          </a:solidFill>
          <a:latin typeface="+mn-lt"/>
          <a:ea typeface="+mn-ea"/>
        </a:defRPr>
      </a:lvl7pPr>
      <a:lvl8pPr marL="3679937" indent="-245342" algn="l" rtl="0" fontAlgn="base" latinLnBrk="1">
        <a:lnSpc>
          <a:spcPct val="120000"/>
        </a:lnSpc>
        <a:spcBef>
          <a:spcPct val="20000"/>
        </a:spcBef>
        <a:spcAft>
          <a:spcPct val="0"/>
        </a:spcAft>
        <a:buChar char="»"/>
        <a:defRPr kumimoji="1" sz="1200">
          <a:solidFill>
            <a:schemeClr val="bg2"/>
          </a:solidFill>
          <a:latin typeface="+mn-lt"/>
          <a:ea typeface="+mn-ea"/>
        </a:defRPr>
      </a:lvl8pPr>
      <a:lvl9pPr marL="4170596" indent="-245342" algn="l" rtl="0" fontAlgn="base" latinLnBrk="1">
        <a:lnSpc>
          <a:spcPct val="120000"/>
        </a:lnSpc>
        <a:spcBef>
          <a:spcPct val="20000"/>
        </a:spcBef>
        <a:spcAft>
          <a:spcPct val="0"/>
        </a:spcAft>
        <a:buChar char="»"/>
        <a:defRPr kumimoji="1" sz="1200">
          <a:solidFill>
            <a:schemeClr val="bg2"/>
          </a:solidFill>
          <a:latin typeface="+mn-lt"/>
          <a:ea typeface="+mn-ea"/>
        </a:defRPr>
      </a:lvl9pPr>
    </p:bodyStyle>
    <p:otherStyle>
      <a:defPPr>
        <a:defRPr lang="ko-KR"/>
      </a:defPPr>
      <a:lvl1pPr marL="0" algn="l" defTabSz="981314" rtl="0" eaLnBrk="1" latinLnBrk="1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1pPr>
      <a:lvl2pPr marL="490657" algn="l" defTabSz="981314" rtl="0" eaLnBrk="1" latinLnBrk="1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2pPr>
      <a:lvl3pPr marL="981314" algn="l" defTabSz="981314" rtl="0" eaLnBrk="1" latinLnBrk="1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3pPr>
      <a:lvl4pPr marL="1471968" algn="l" defTabSz="981314" rtl="0" eaLnBrk="1" latinLnBrk="1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4pPr>
      <a:lvl5pPr marL="1962629" algn="l" defTabSz="981314" rtl="0" eaLnBrk="1" latinLnBrk="1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5pPr>
      <a:lvl6pPr marL="2453294" algn="l" defTabSz="981314" rtl="0" eaLnBrk="1" latinLnBrk="1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6pPr>
      <a:lvl7pPr marL="2943936" algn="l" defTabSz="981314" rtl="0" eaLnBrk="1" latinLnBrk="1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7pPr>
      <a:lvl8pPr marL="3434608" algn="l" defTabSz="981314" rtl="0" eaLnBrk="1" latinLnBrk="1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8pPr>
      <a:lvl9pPr marL="3925257" algn="l" defTabSz="981314" rtl="0" eaLnBrk="1" latinLnBrk="1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Picture 7" descr="점라인"/>
          <p:cNvPicPr>
            <a:picLocks noChangeAspect="1" noChangeArrowheads="1"/>
          </p:cNvPicPr>
          <p:nvPr/>
        </p:nvPicPr>
        <p:blipFill>
          <a:blip r:embed="rId13"/>
          <a:srcRect/>
          <a:stretch>
            <a:fillRect/>
          </a:stretch>
        </p:blipFill>
        <p:spPr bwMode="auto">
          <a:xfrm>
            <a:off x="-11969" y="952810"/>
            <a:ext cx="10691937" cy="1031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027" name="Rectangle 103"/>
          <p:cNvSpPr>
            <a:spLocks noChangeArrowheads="1"/>
          </p:cNvSpPr>
          <p:nvPr/>
        </p:nvSpPr>
        <p:spPr bwMode="auto">
          <a:xfrm>
            <a:off x="3203872" y="92888"/>
            <a:ext cx="3714995" cy="360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8134" tIns="49072" rIns="98134" bIns="49072">
            <a:spAutoFit/>
          </a:bodyPr>
          <a:lstStyle>
            <a:lvl1pPr marL="342900" indent="-342900" eaLnBrk="0" hangingPunct="0">
              <a:defRPr kumimoji="1">
                <a:solidFill>
                  <a:schemeClr val="bg2"/>
                </a:solidFill>
                <a:latin typeface="맑은 고딕" pitchFamily="50" charset="-127"/>
                <a:ea typeface="맑은 고딕" pitchFamily="50" charset="-127"/>
              </a:defRPr>
            </a:lvl1pPr>
            <a:lvl2pPr eaLnBrk="0" hangingPunct="0">
              <a:defRPr kumimoji="1">
                <a:solidFill>
                  <a:schemeClr val="bg2"/>
                </a:solidFill>
                <a:latin typeface="맑은 고딕" pitchFamily="50" charset="-127"/>
                <a:ea typeface="맑은 고딕" pitchFamily="50" charset="-127"/>
              </a:defRPr>
            </a:lvl2pPr>
            <a:lvl3pPr marL="1143000" indent="-228600" eaLnBrk="0" hangingPunct="0">
              <a:defRPr kumimoji="1">
                <a:solidFill>
                  <a:schemeClr val="bg2"/>
                </a:solidFill>
                <a:latin typeface="맑은 고딕" pitchFamily="50" charset="-127"/>
                <a:ea typeface="맑은 고딕" pitchFamily="50" charset="-127"/>
              </a:defRPr>
            </a:lvl3pPr>
            <a:lvl4pPr marL="1600200" indent="-228600" eaLnBrk="0" hangingPunct="0">
              <a:defRPr kumimoji="1">
                <a:solidFill>
                  <a:schemeClr val="bg2"/>
                </a:solidFill>
                <a:latin typeface="맑은 고딕" pitchFamily="50" charset="-127"/>
                <a:ea typeface="맑은 고딕" pitchFamily="50" charset="-127"/>
              </a:defRPr>
            </a:lvl4pPr>
            <a:lvl5pPr marL="2057400" indent="-228600" eaLnBrk="0" hangingPunct="0">
              <a:defRPr kumimoji="1">
                <a:solidFill>
                  <a:schemeClr val="bg2"/>
                </a:solidFill>
                <a:latin typeface="맑은 고딕" pitchFamily="50" charset="-127"/>
                <a:ea typeface="맑은 고딕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2"/>
                </a:solidFill>
                <a:latin typeface="맑은 고딕" pitchFamily="50" charset="-127"/>
                <a:ea typeface="맑은 고딕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2"/>
                </a:solidFill>
                <a:latin typeface="맑은 고딕" pitchFamily="50" charset="-127"/>
                <a:ea typeface="맑은 고딕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2"/>
                </a:solidFill>
                <a:latin typeface="맑은 고딕" pitchFamily="50" charset="-127"/>
                <a:ea typeface="맑은 고딕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2"/>
                </a:solidFill>
                <a:latin typeface="맑은 고딕" pitchFamily="50" charset="-127"/>
                <a:ea typeface="맑은 고딕" pitchFamily="50" charset="-127"/>
              </a:defRPr>
            </a:lvl9pPr>
          </a:lstStyle>
          <a:p>
            <a:pPr lvl="1" algn="ctr" eaLnBrk="1" hangingPunct="1">
              <a:defRPr/>
            </a:pPr>
            <a:r>
              <a:rPr lang="ko-KR" altLang="en-US" sz="1700" b="1" dirty="0" smtClean="0">
                <a:solidFill>
                  <a:schemeClr val="accent2"/>
                </a:solidFill>
                <a:latin typeface="휴먼모음T" pitchFamily="18" charset="-127"/>
                <a:ea typeface="휴먼모음T" pitchFamily="18" charset="-127"/>
              </a:rPr>
              <a:t>고창 고수 교회 방송설비 제안서</a:t>
            </a:r>
          </a:p>
        </p:txBody>
      </p:sp>
      <p:sp>
        <p:nvSpPr>
          <p:cNvPr id="1028" name="Rectangle 35"/>
          <p:cNvSpPr>
            <a:spLocks noChangeArrowheads="1"/>
          </p:cNvSpPr>
          <p:nvPr/>
        </p:nvSpPr>
        <p:spPr bwMode="auto">
          <a:xfrm>
            <a:off x="0" y="525463"/>
            <a:ext cx="10668000" cy="468434"/>
          </a:xfrm>
          <a:prstGeom prst="rect">
            <a:avLst/>
          </a:prstGeom>
          <a:gradFill rotWithShape="1">
            <a:gsLst>
              <a:gs pos="0">
                <a:srgbClr val="CCECFF"/>
              </a:gs>
              <a:gs pos="100000">
                <a:schemeClr val="accent2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xmlns="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8134" tIns="49072" rIns="98134" bIns="49072" anchor="ctr">
            <a:spAutoFit/>
          </a:bodyPr>
          <a:lstStyle>
            <a:lvl1pPr eaLnBrk="0" hangingPunct="0">
              <a:defRPr kumimoji="1">
                <a:solidFill>
                  <a:schemeClr val="bg2"/>
                </a:solidFill>
                <a:latin typeface="맑은 고딕" pitchFamily="50" charset="-127"/>
                <a:ea typeface="맑은 고딕" pitchFamily="50" charset="-127"/>
              </a:defRPr>
            </a:lvl1pPr>
            <a:lvl2pPr marL="742950" indent="-285750" eaLnBrk="0" hangingPunct="0">
              <a:defRPr kumimoji="1">
                <a:solidFill>
                  <a:schemeClr val="bg2"/>
                </a:solidFill>
                <a:latin typeface="맑은 고딕" pitchFamily="50" charset="-127"/>
                <a:ea typeface="맑은 고딕" pitchFamily="50" charset="-127"/>
              </a:defRPr>
            </a:lvl2pPr>
            <a:lvl3pPr marL="1143000" indent="-228600" eaLnBrk="0" hangingPunct="0">
              <a:defRPr kumimoji="1">
                <a:solidFill>
                  <a:schemeClr val="bg2"/>
                </a:solidFill>
                <a:latin typeface="맑은 고딕" pitchFamily="50" charset="-127"/>
                <a:ea typeface="맑은 고딕" pitchFamily="50" charset="-127"/>
              </a:defRPr>
            </a:lvl3pPr>
            <a:lvl4pPr marL="1600200" indent="-228600" eaLnBrk="0" hangingPunct="0">
              <a:defRPr kumimoji="1">
                <a:solidFill>
                  <a:schemeClr val="bg2"/>
                </a:solidFill>
                <a:latin typeface="맑은 고딕" pitchFamily="50" charset="-127"/>
                <a:ea typeface="맑은 고딕" pitchFamily="50" charset="-127"/>
              </a:defRPr>
            </a:lvl4pPr>
            <a:lvl5pPr marL="2057400" indent="-228600" eaLnBrk="0" hangingPunct="0">
              <a:defRPr kumimoji="1">
                <a:solidFill>
                  <a:schemeClr val="bg2"/>
                </a:solidFill>
                <a:latin typeface="맑은 고딕" pitchFamily="50" charset="-127"/>
                <a:ea typeface="맑은 고딕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2"/>
                </a:solidFill>
                <a:latin typeface="맑은 고딕" pitchFamily="50" charset="-127"/>
                <a:ea typeface="맑은 고딕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2"/>
                </a:solidFill>
                <a:latin typeface="맑은 고딕" pitchFamily="50" charset="-127"/>
                <a:ea typeface="맑은 고딕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2"/>
                </a:solidFill>
                <a:latin typeface="맑은 고딕" pitchFamily="50" charset="-127"/>
                <a:ea typeface="맑은 고딕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2"/>
                </a:solidFill>
                <a:latin typeface="맑은 고딕" pitchFamily="50" charset="-127"/>
                <a:ea typeface="맑은 고딕" pitchFamily="50" charset="-127"/>
              </a:defRPr>
            </a:lvl9pPr>
          </a:lstStyle>
          <a:p>
            <a:pPr eaLnBrk="1" hangingPunct="1">
              <a:defRPr/>
            </a:pPr>
            <a:endParaRPr lang="ko-KR" altLang="en-US" smtClean="0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437" r:id="rId1"/>
    <p:sldLayoutId id="2147484438" r:id="rId2"/>
    <p:sldLayoutId id="2147484439" r:id="rId3"/>
    <p:sldLayoutId id="2147484440" r:id="rId4"/>
    <p:sldLayoutId id="2147484441" r:id="rId5"/>
    <p:sldLayoutId id="2147484442" r:id="rId6"/>
    <p:sldLayoutId id="2147484443" r:id="rId7"/>
    <p:sldLayoutId id="2147484444" r:id="rId8"/>
    <p:sldLayoutId id="2147484445" r:id="rId9"/>
    <p:sldLayoutId id="2147484446" r:id="rId10"/>
    <p:sldLayoutId id="2147484447" r:id="rId11"/>
  </p:sldLayoutIdLst>
  <p:txStyles>
    <p:titleStyle>
      <a:lvl1pPr algn="ctr" rtl="0" eaLnBrk="0" fontAlgn="base" latinLnBrk="1" hangingPunct="0">
        <a:spcBef>
          <a:spcPct val="0"/>
        </a:spcBef>
        <a:spcAft>
          <a:spcPct val="0"/>
        </a:spcAft>
        <a:buFont typeface="Wingdings" pitchFamily="2" charset="2"/>
        <a:buChar char="v"/>
        <a:defRPr kumimoji="1" sz="3100">
          <a:solidFill>
            <a:srgbClr val="FFFF00"/>
          </a:solidFill>
          <a:latin typeface="+mj-lt"/>
          <a:ea typeface="+mj-ea"/>
          <a:cs typeface="+mj-cs"/>
        </a:defRPr>
      </a:lvl1pPr>
      <a:lvl2pPr algn="ctr" rtl="0" eaLnBrk="0" fontAlgn="base" latinLnBrk="1" hangingPunct="0">
        <a:spcBef>
          <a:spcPct val="0"/>
        </a:spcBef>
        <a:spcAft>
          <a:spcPct val="0"/>
        </a:spcAft>
        <a:buFont typeface="Wingdings" pitchFamily="2" charset="2"/>
        <a:buChar char="v"/>
        <a:defRPr kumimoji="1" sz="3100">
          <a:solidFill>
            <a:srgbClr val="FFFF00"/>
          </a:solidFill>
          <a:latin typeface="굴림" pitchFamily="50" charset="-127"/>
          <a:ea typeface="굴림" pitchFamily="50" charset="-127"/>
        </a:defRPr>
      </a:lvl2pPr>
      <a:lvl3pPr algn="ctr" rtl="0" eaLnBrk="0" fontAlgn="base" latinLnBrk="1" hangingPunct="0">
        <a:spcBef>
          <a:spcPct val="0"/>
        </a:spcBef>
        <a:spcAft>
          <a:spcPct val="0"/>
        </a:spcAft>
        <a:buFont typeface="Wingdings" pitchFamily="2" charset="2"/>
        <a:buChar char="v"/>
        <a:defRPr kumimoji="1" sz="3100">
          <a:solidFill>
            <a:srgbClr val="FFFF00"/>
          </a:solidFill>
          <a:latin typeface="굴림" pitchFamily="50" charset="-127"/>
          <a:ea typeface="굴림" pitchFamily="50" charset="-127"/>
        </a:defRPr>
      </a:lvl3pPr>
      <a:lvl4pPr algn="ctr" rtl="0" eaLnBrk="0" fontAlgn="base" latinLnBrk="1" hangingPunct="0">
        <a:spcBef>
          <a:spcPct val="0"/>
        </a:spcBef>
        <a:spcAft>
          <a:spcPct val="0"/>
        </a:spcAft>
        <a:buFont typeface="Wingdings" pitchFamily="2" charset="2"/>
        <a:buChar char="v"/>
        <a:defRPr kumimoji="1" sz="3100">
          <a:solidFill>
            <a:srgbClr val="FFFF00"/>
          </a:solidFill>
          <a:latin typeface="굴림" pitchFamily="50" charset="-127"/>
          <a:ea typeface="굴림" pitchFamily="50" charset="-127"/>
        </a:defRPr>
      </a:lvl4pPr>
      <a:lvl5pPr algn="ctr" rtl="0" eaLnBrk="0" fontAlgn="base" latinLnBrk="1" hangingPunct="0">
        <a:spcBef>
          <a:spcPct val="0"/>
        </a:spcBef>
        <a:spcAft>
          <a:spcPct val="0"/>
        </a:spcAft>
        <a:buFont typeface="Wingdings" pitchFamily="2" charset="2"/>
        <a:buChar char="v"/>
        <a:defRPr kumimoji="1" sz="3100">
          <a:solidFill>
            <a:srgbClr val="FFFF00"/>
          </a:solidFill>
          <a:latin typeface="굴림" pitchFamily="50" charset="-127"/>
          <a:ea typeface="굴림" pitchFamily="50" charset="-127"/>
        </a:defRPr>
      </a:lvl5pPr>
      <a:lvl6pPr marL="490657" algn="ctr" rtl="0" fontAlgn="base" latinLnBrk="1">
        <a:spcBef>
          <a:spcPct val="0"/>
        </a:spcBef>
        <a:spcAft>
          <a:spcPct val="0"/>
        </a:spcAft>
        <a:buFont typeface="Wingdings" pitchFamily="2" charset="2"/>
        <a:buChar char="v"/>
        <a:defRPr kumimoji="1" sz="3100">
          <a:solidFill>
            <a:srgbClr val="FFFF00"/>
          </a:solidFill>
          <a:latin typeface="굴림" pitchFamily="50" charset="-127"/>
          <a:ea typeface="굴림" pitchFamily="50" charset="-127"/>
        </a:defRPr>
      </a:lvl6pPr>
      <a:lvl7pPr marL="981314" algn="ctr" rtl="0" fontAlgn="base" latinLnBrk="1">
        <a:spcBef>
          <a:spcPct val="0"/>
        </a:spcBef>
        <a:spcAft>
          <a:spcPct val="0"/>
        </a:spcAft>
        <a:buFont typeface="Wingdings" pitchFamily="2" charset="2"/>
        <a:buChar char="v"/>
        <a:defRPr kumimoji="1" sz="3100">
          <a:solidFill>
            <a:srgbClr val="FFFF00"/>
          </a:solidFill>
          <a:latin typeface="굴림" pitchFamily="50" charset="-127"/>
          <a:ea typeface="굴림" pitchFamily="50" charset="-127"/>
        </a:defRPr>
      </a:lvl7pPr>
      <a:lvl8pPr marL="1471968" algn="ctr" rtl="0" fontAlgn="base" latinLnBrk="1">
        <a:spcBef>
          <a:spcPct val="0"/>
        </a:spcBef>
        <a:spcAft>
          <a:spcPct val="0"/>
        </a:spcAft>
        <a:buFont typeface="Wingdings" pitchFamily="2" charset="2"/>
        <a:buChar char="v"/>
        <a:defRPr kumimoji="1" sz="3100">
          <a:solidFill>
            <a:srgbClr val="FFFF00"/>
          </a:solidFill>
          <a:latin typeface="굴림" pitchFamily="50" charset="-127"/>
          <a:ea typeface="굴림" pitchFamily="50" charset="-127"/>
        </a:defRPr>
      </a:lvl8pPr>
      <a:lvl9pPr marL="1962629" algn="ctr" rtl="0" fontAlgn="base" latinLnBrk="1">
        <a:spcBef>
          <a:spcPct val="0"/>
        </a:spcBef>
        <a:spcAft>
          <a:spcPct val="0"/>
        </a:spcAft>
        <a:buFont typeface="Wingdings" pitchFamily="2" charset="2"/>
        <a:buChar char="v"/>
        <a:defRPr kumimoji="1" sz="3100">
          <a:solidFill>
            <a:srgbClr val="FFFF00"/>
          </a:solidFill>
          <a:latin typeface="굴림" pitchFamily="50" charset="-127"/>
          <a:ea typeface="굴림" pitchFamily="50" charset="-127"/>
        </a:defRPr>
      </a:lvl9pPr>
    </p:titleStyle>
    <p:bodyStyle>
      <a:lvl1pPr marL="367994" indent="-367994" algn="l" rtl="0" eaLnBrk="0" fontAlgn="base" latinLnBrk="1" hangingPunct="0">
        <a:lnSpc>
          <a:spcPct val="120000"/>
        </a:lnSpc>
        <a:spcBef>
          <a:spcPct val="20000"/>
        </a:spcBef>
        <a:spcAft>
          <a:spcPct val="0"/>
        </a:spcAft>
        <a:buChar char="•"/>
        <a:defRPr kumimoji="1" sz="2600">
          <a:solidFill>
            <a:srgbClr val="FF6600"/>
          </a:solidFill>
          <a:latin typeface="+mn-lt"/>
          <a:ea typeface="+mn-ea"/>
          <a:cs typeface="+mn-cs"/>
        </a:defRPr>
      </a:lvl1pPr>
      <a:lvl2pPr marL="797316" indent="-306688" algn="l" rtl="0" eaLnBrk="0" fontAlgn="base" latinLnBrk="1" hangingPunct="0">
        <a:lnSpc>
          <a:spcPct val="120000"/>
        </a:lnSpc>
        <a:spcBef>
          <a:spcPct val="20000"/>
        </a:spcBef>
        <a:spcAft>
          <a:spcPct val="0"/>
        </a:spcAft>
        <a:buChar char="–"/>
        <a:defRPr kumimoji="1" sz="2100">
          <a:solidFill>
            <a:schemeClr val="tx1"/>
          </a:solidFill>
          <a:latin typeface="+mn-lt"/>
          <a:ea typeface="+mn-ea"/>
        </a:defRPr>
      </a:lvl2pPr>
      <a:lvl3pPr marL="1226647" indent="-245342" algn="l" rtl="0" eaLnBrk="0" fontAlgn="base" latinLnBrk="1" hangingPunct="0">
        <a:lnSpc>
          <a:spcPct val="120000"/>
        </a:lnSpc>
        <a:spcBef>
          <a:spcPct val="20000"/>
        </a:spcBef>
        <a:spcAft>
          <a:spcPct val="0"/>
        </a:spcAft>
        <a:buChar char="•"/>
        <a:defRPr kumimoji="1">
          <a:solidFill>
            <a:schemeClr val="tx1"/>
          </a:solidFill>
          <a:latin typeface="+mn-lt"/>
          <a:ea typeface="+mn-ea"/>
        </a:defRPr>
      </a:lvl3pPr>
      <a:lvl4pPr marL="1717298" indent="-245342" algn="l" rtl="0" eaLnBrk="0" fontAlgn="base" latinLnBrk="1" hangingPunct="0">
        <a:lnSpc>
          <a:spcPct val="120000"/>
        </a:lnSpc>
        <a:spcBef>
          <a:spcPct val="20000"/>
        </a:spcBef>
        <a:spcAft>
          <a:spcPct val="0"/>
        </a:spcAft>
        <a:buChar char="–"/>
        <a:defRPr kumimoji="1" sz="1500">
          <a:solidFill>
            <a:schemeClr val="tx1"/>
          </a:solidFill>
          <a:latin typeface="+mn-lt"/>
          <a:ea typeface="+mn-ea"/>
        </a:defRPr>
      </a:lvl4pPr>
      <a:lvl5pPr marL="2207953" indent="-245342" algn="l" rtl="0" eaLnBrk="0" fontAlgn="base" latinLnBrk="1" hangingPunct="0">
        <a:lnSpc>
          <a:spcPct val="120000"/>
        </a:lnSpc>
        <a:spcBef>
          <a:spcPct val="20000"/>
        </a:spcBef>
        <a:spcAft>
          <a:spcPct val="0"/>
        </a:spcAft>
        <a:buChar char="»"/>
        <a:defRPr kumimoji="1" sz="1200">
          <a:solidFill>
            <a:schemeClr val="bg2"/>
          </a:solidFill>
          <a:latin typeface="+mn-lt"/>
          <a:ea typeface="+mn-ea"/>
        </a:defRPr>
      </a:lvl5pPr>
      <a:lvl6pPr marL="2698617" indent="-245342" algn="l" rtl="0" fontAlgn="base" latinLnBrk="1">
        <a:lnSpc>
          <a:spcPct val="120000"/>
        </a:lnSpc>
        <a:spcBef>
          <a:spcPct val="20000"/>
        </a:spcBef>
        <a:spcAft>
          <a:spcPct val="0"/>
        </a:spcAft>
        <a:buChar char="»"/>
        <a:defRPr kumimoji="1" sz="1200">
          <a:solidFill>
            <a:schemeClr val="bg2"/>
          </a:solidFill>
          <a:latin typeface="+mn-lt"/>
          <a:ea typeface="+mn-ea"/>
        </a:defRPr>
      </a:lvl6pPr>
      <a:lvl7pPr marL="3189249" indent="-245342" algn="l" rtl="0" fontAlgn="base" latinLnBrk="1">
        <a:lnSpc>
          <a:spcPct val="120000"/>
        </a:lnSpc>
        <a:spcBef>
          <a:spcPct val="20000"/>
        </a:spcBef>
        <a:spcAft>
          <a:spcPct val="0"/>
        </a:spcAft>
        <a:buChar char="»"/>
        <a:defRPr kumimoji="1" sz="1200">
          <a:solidFill>
            <a:schemeClr val="bg2"/>
          </a:solidFill>
          <a:latin typeface="+mn-lt"/>
          <a:ea typeface="+mn-ea"/>
        </a:defRPr>
      </a:lvl7pPr>
      <a:lvl8pPr marL="3679937" indent="-245342" algn="l" rtl="0" fontAlgn="base" latinLnBrk="1">
        <a:lnSpc>
          <a:spcPct val="120000"/>
        </a:lnSpc>
        <a:spcBef>
          <a:spcPct val="20000"/>
        </a:spcBef>
        <a:spcAft>
          <a:spcPct val="0"/>
        </a:spcAft>
        <a:buChar char="»"/>
        <a:defRPr kumimoji="1" sz="1200">
          <a:solidFill>
            <a:schemeClr val="bg2"/>
          </a:solidFill>
          <a:latin typeface="+mn-lt"/>
          <a:ea typeface="+mn-ea"/>
        </a:defRPr>
      </a:lvl8pPr>
      <a:lvl9pPr marL="4170596" indent="-245342" algn="l" rtl="0" fontAlgn="base" latinLnBrk="1">
        <a:lnSpc>
          <a:spcPct val="120000"/>
        </a:lnSpc>
        <a:spcBef>
          <a:spcPct val="20000"/>
        </a:spcBef>
        <a:spcAft>
          <a:spcPct val="0"/>
        </a:spcAft>
        <a:buChar char="»"/>
        <a:defRPr kumimoji="1" sz="1200">
          <a:solidFill>
            <a:schemeClr val="bg2"/>
          </a:solidFill>
          <a:latin typeface="+mn-lt"/>
          <a:ea typeface="+mn-ea"/>
        </a:defRPr>
      </a:lvl9pPr>
    </p:bodyStyle>
    <p:otherStyle>
      <a:defPPr>
        <a:defRPr lang="ko-KR"/>
      </a:defPPr>
      <a:lvl1pPr marL="0" algn="l" defTabSz="981314" rtl="0" eaLnBrk="1" latinLnBrk="1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1pPr>
      <a:lvl2pPr marL="490657" algn="l" defTabSz="981314" rtl="0" eaLnBrk="1" latinLnBrk="1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2pPr>
      <a:lvl3pPr marL="981314" algn="l" defTabSz="981314" rtl="0" eaLnBrk="1" latinLnBrk="1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3pPr>
      <a:lvl4pPr marL="1471968" algn="l" defTabSz="981314" rtl="0" eaLnBrk="1" latinLnBrk="1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4pPr>
      <a:lvl5pPr marL="1962629" algn="l" defTabSz="981314" rtl="0" eaLnBrk="1" latinLnBrk="1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5pPr>
      <a:lvl6pPr marL="2453294" algn="l" defTabSz="981314" rtl="0" eaLnBrk="1" latinLnBrk="1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6pPr>
      <a:lvl7pPr marL="2943936" algn="l" defTabSz="981314" rtl="0" eaLnBrk="1" latinLnBrk="1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7pPr>
      <a:lvl8pPr marL="3434608" algn="l" defTabSz="981314" rtl="0" eaLnBrk="1" latinLnBrk="1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8pPr>
      <a:lvl9pPr marL="3925257" algn="l" defTabSz="981314" rtl="0" eaLnBrk="1" latinLnBrk="1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Picture 7" descr="점라인"/>
          <p:cNvPicPr>
            <a:picLocks noChangeAspect="1" noChangeArrowheads="1"/>
          </p:cNvPicPr>
          <p:nvPr/>
        </p:nvPicPr>
        <p:blipFill>
          <a:blip r:embed="rId13"/>
          <a:srcRect/>
          <a:stretch>
            <a:fillRect/>
          </a:stretch>
        </p:blipFill>
        <p:spPr bwMode="auto">
          <a:xfrm>
            <a:off x="-11969" y="952810"/>
            <a:ext cx="10691937" cy="1031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027" name="Rectangle 103"/>
          <p:cNvSpPr>
            <a:spLocks noChangeArrowheads="1"/>
          </p:cNvSpPr>
          <p:nvPr/>
        </p:nvSpPr>
        <p:spPr bwMode="auto">
          <a:xfrm>
            <a:off x="3203872" y="92888"/>
            <a:ext cx="3714995" cy="360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8134" tIns="49072" rIns="98134" bIns="49072">
            <a:spAutoFit/>
          </a:bodyPr>
          <a:lstStyle>
            <a:lvl1pPr marL="342900" indent="-342900" eaLnBrk="0" hangingPunct="0">
              <a:defRPr kumimoji="1">
                <a:solidFill>
                  <a:schemeClr val="bg2"/>
                </a:solidFill>
                <a:latin typeface="맑은 고딕" pitchFamily="50" charset="-127"/>
                <a:ea typeface="맑은 고딕" pitchFamily="50" charset="-127"/>
              </a:defRPr>
            </a:lvl1pPr>
            <a:lvl2pPr eaLnBrk="0" hangingPunct="0">
              <a:defRPr kumimoji="1">
                <a:solidFill>
                  <a:schemeClr val="bg2"/>
                </a:solidFill>
                <a:latin typeface="맑은 고딕" pitchFamily="50" charset="-127"/>
                <a:ea typeface="맑은 고딕" pitchFamily="50" charset="-127"/>
              </a:defRPr>
            </a:lvl2pPr>
            <a:lvl3pPr marL="1143000" indent="-228600" eaLnBrk="0" hangingPunct="0">
              <a:defRPr kumimoji="1">
                <a:solidFill>
                  <a:schemeClr val="bg2"/>
                </a:solidFill>
                <a:latin typeface="맑은 고딕" pitchFamily="50" charset="-127"/>
                <a:ea typeface="맑은 고딕" pitchFamily="50" charset="-127"/>
              </a:defRPr>
            </a:lvl3pPr>
            <a:lvl4pPr marL="1600200" indent="-228600" eaLnBrk="0" hangingPunct="0">
              <a:defRPr kumimoji="1">
                <a:solidFill>
                  <a:schemeClr val="bg2"/>
                </a:solidFill>
                <a:latin typeface="맑은 고딕" pitchFamily="50" charset="-127"/>
                <a:ea typeface="맑은 고딕" pitchFamily="50" charset="-127"/>
              </a:defRPr>
            </a:lvl4pPr>
            <a:lvl5pPr marL="2057400" indent="-228600" eaLnBrk="0" hangingPunct="0">
              <a:defRPr kumimoji="1">
                <a:solidFill>
                  <a:schemeClr val="bg2"/>
                </a:solidFill>
                <a:latin typeface="맑은 고딕" pitchFamily="50" charset="-127"/>
                <a:ea typeface="맑은 고딕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2"/>
                </a:solidFill>
                <a:latin typeface="맑은 고딕" pitchFamily="50" charset="-127"/>
                <a:ea typeface="맑은 고딕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2"/>
                </a:solidFill>
                <a:latin typeface="맑은 고딕" pitchFamily="50" charset="-127"/>
                <a:ea typeface="맑은 고딕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2"/>
                </a:solidFill>
                <a:latin typeface="맑은 고딕" pitchFamily="50" charset="-127"/>
                <a:ea typeface="맑은 고딕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2"/>
                </a:solidFill>
                <a:latin typeface="맑은 고딕" pitchFamily="50" charset="-127"/>
                <a:ea typeface="맑은 고딕" pitchFamily="50" charset="-127"/>
              </a:defRPr>
            </a:lvl9pPr>
          </a:lstStyle>
          <a:p>
            <a:pPr lvl="1" algn="ctr" eaLnBrk="1" hangingPunct="1">
              <a:defRPr/>
            </a:pPr>
            <a:r>
              <a:rPr lang="ko-KR" altLang="en-US" sz="1700" b="1" dirty="0" smtClean="0">
                <a:solidFill>
                  <a:schemeClr val="accent2"/>
                </a:solidFill>
                <a:latin typeface="휴먼모음T" pitchFamily="18" charset="-127"/>
                <a:ea typeface="휴먼모음T" pitchFamily="18" charset="-127"/>
              </a:rPr>
              <a:t>고창 고수 교회 방송설비 제안서</a:t>
            </a:r>
          </a:p>
        </p:txBody>
      </p:sp>
      <p:sp>
        <p:nvSpPr>
          <p:cNvPr id="1028" name="Rectangle 35"/>
          <p:cNvSpPr>
            <a:spLocks noChangeArrowheads="1"/>
          </p:cNvSpPr>
          <p:nvPr/>
        </p:nvSpPr>
        <p:spPr bwMode="auto">
          <a:xfrm>
            <a:off x="0" y="525463"/>
            <a:ext cx="10668000" cy="468434"/>
          </a:xfrm>
          <a:prstGeom prst="rect">
            <a:avLst/>
          </a:prstGeom>
          <a:gradFill rotWithShape="1">
            <a:gsLst>
              <a:gs pos="0">
                <a:srgbClr val="CCECFF"/>
              </a:gs>
              <a:gs pos="100000">
                <a:schemeClr val="accent2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xmlns="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8134" tIns="49072" rIns="98134" bIns="49072" anchor="ctr">
            <a:spAutoFit/>
          </a:bodyPr>
          <a:lstStyle>
            <a:lvl1pPr eaLnBrk="0" hangingPunct="0">
              <a:defRPr kumimoji="1">
                <a:solidFill>
                  <a:schemeClr val="bg2"/>
                </a:solidFill>
                <a:latin typeface="맑은 고딕" pitchFamily="50" charset="-127"/>
                <a:ea typeface="맑은 고딕" pitchFamily="50" charset="-127"/>
              </a:defRPr>
            </a:lvl1pPr>
            <a:lvl2pPr marL="742950" indent="-285750" eaLnBrk="0" hangingPunct="0">
              <a:defRPr kumimoji="1">
                <a:solidFill>
                  <a:schemeClr val="bg2"/>
                </a:solidFill>
                <a:latin typeface="맑은 고딕" pitchFamily="50" charset="-127"/>
                <a:ea typeface="맑은 고딕" pitchFamily="50" charset="-127"/>
              </a:defRPr>
            </a:lvl2pPr>
            <a:lvl3pPr marL="1143000" indent="-228600" eaLnBrk="0" hangingPunct="0">
              <a:defRPr kumimoji="1">
                <a:solidFill>
                  <a:schemeClr val="bg2"/>
                </a:solidFill>
                <a:latin typeface="맑은 고딕" pitchFamily="50" charset="-127"/>
                <a:ea typeface="맑은 고딕" pitchFamily="50" charset="-127"/>
              </a:defRPr>
            </a:lvl3pPr>
            <a:lvl4pPr marL="1600200" indent="-228600" eaLnBrk="0" hangingPunct="0">
              <a:defRPr kumimoji="1">
                <a:solidFill>
                  <a:schemeClr val="bg2"/>
                </a:solidFill>
                <a:latin typeface="맑은 고딕" pitchFamily="50" charset="-127"/>
                <a:ea typeface="맑은 고딕" pitchFamily="50" charset="-127"/>
              </a:defRPr>
            </a:lvl4pPr>
            <a:lvl5pPr marL="2057400" indent="-228600" eaLnBrk="0" hangingPunct="0">
              <a:defRPr kumimoji="1">
                <a:solidFill>
                  <a:schemeClr val="bg2"/>
                </a:solidFill>
                <a:latin typeface="맑은 고딕" pitchFamily="50" charset="-127"/>
                <a:ea typeface="맑은 고딕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2"/>
                </a:solidFill>
                <a:latin typeface="맑은 고딕" pitchFamily="50" charset="-127"/>
                <a:ea typeface="맑은 고딕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2"/>
                </a:solidFill>
                <a:latin typeface="맑은 고딕" pitchFamily="50" charset="-127"/>
                <a:ea typeface="맑은 고딕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2"/>
                </a:solidFill>
                <a:latin typeface="맑은 고딕" pitchFamily="50" charset="-127"/>
                <a:ea typeface="맑은 고딕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2"/>
                </a:solidFill>
                <a:latin typeface="맑은 고딕" pitchFamily="50" charset="-127"/>
                <a:ea typeface="맑은 고딕" pitchFamily="50" charset="-127"/>
              </a:defRPr>
            </a:lvl9pPr>
          </a:lstStyle>
          <a:p>
            <a:pPr eaLnBrk="1" hangingPunct="1">
              <a:defRPr/>
            </a:pPr>
            <a:endParaRPr lang="ko-KR" altLang="en-US" smtClean="0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449" r:id="rId1"/>
    <p:sldLayoutId id="2147484450" r:id="rId2"/>
    <p:sldLayoutId id="2147484451" r:id="rId3"/>
    <p:sldLayoutId id="2147484452" r:id="rId4"/>
    <p:sldLayoutId id="2147484453" r:id="rId5"/>
    <p:sldLayoutId id="2147484454" r:id="rId6"/>
    <p:sldLayoutId id="2147484455" r:id="rId7"/>
    <p:sldLayoutId id="2147484456" r:id="rId8"/>
    <p:sldLayoutId id="2147484457" r:id="rId9"/>
    <p:sldLayoutId id="2147484458" r:id="rId10"/>
    <p:sldLayoutId id="2147484459" r:id="rId11"/>
  </p:sldLayoutIdLst>
  <p:txStyles>
    <p:titleStyle>
      <a:lvl1pPr algn="ctr" rtl="0" eaLnBrk="0" fontAlgn="base" latinLnBrk="1" hangingPunct="0">
        <a:spcBef>
          <a:spcPct val="0"/>
        </a:spcBef>
        <a:spcAft>
          <a:spcPct val="0"/>
        </a:spcAft>
        <a:buFont typeface="Wingdings" pitchFamily="2" charset="2"/>
        <a:buChar char="v"/>
        <a:defRPr kumimoji="1" sz="3100">
          <a:solidFill>
            <a:srgbClr val="FFFF00"/>
          </a:solidFill>
          <a:latin typeface="+mj-lt"/>
          <a:ea typeface="+mj-ea"/>
          <a:cs typeface="+mj-cs"/>
        </a:defRPr>
      </a:lvl1pPr>
      <a:lvl2pPr algn="ctr" rtl="0" eaLnBrk="0" fontAlgn="base" latinLnBrk="1" hangingPunct="0">
        <a:spcBef>
          <a:spcPct val="0"/>
        </a:spcBef>
        <a:spcAft>
          <a:spcPct val="0"/>
        </a:spcAft>
        <a:buFont typeface="Wingdings" pitchFamily="2" charset="2"/>
        <a:buChar char="v"/>
        <a:defRPr kumimoji="1" sz="3100">
          <a:solidFill>
            <a:srgbClr val="FFFF00"/>
          </a:solidFill>
          <a:latin typeface="굴림" pitchFamily="50" charset="-127"/>
          <a:ea typeface="굴림" pitchFamily="50" charset="-127"/>
        </a:defRPr>
      </a:lvl2pPr>
      <a:lvl3pPr algn="ctr" rtl="0" eaLnBrk="0" fontAlgn="base" latinLnBrk="1" hangingPunct="0">
        <a:spcBef>
          <a:spcPct val="0"/>
        </a:spcBef>
        <a:spcAft>
          <a:spcPct val="0"/>
        </a:spcAft>
        <a:buFont typeface="Wingdings" pitchFamily="2" charset="2"/>
        <a:buChar char="v"/>
        <a:defRPr kumimoji="1" sz="3100">
          <a:solidFill>
            <a:srgbClr val="FFFF00"/>
          </a:solidFill>
          <a:latin typeface="굴림" pitchFamily="50" charset="-127"/>
          <a:ea typeface="굴림" pitchFamily="50" charset="-127"/>
        </a:defRPr>
      </a:lvl3pPr>
      <a:lvl4pPr algn="ctr" rtl="0" eaLnBrk="0" fontAlgn="base" latinLnBrk="1" hangingPunct="0">
        <a:spcBef>
          <a:spcPct val="0"/>
        </a:spcBef>
        <a:spcAft>
          <a:spcPct val="0"/>
        </a:spcAft>
        <a:buFont typeface="Wingdings" pitchFamily="2" charset="2"/>
        <a:buChar char="v"/>
        <a:defRPr kumimoji="1" sz="3100">
          <a:solidFill>
            <a:srgbClr val="FFFF00"/>
          </a:solidFill>
          <a:latin typeface="굴림" pitchFamily="50" charset="-127"/>
          <a:ea typeface="굴림" pitchFamily="50" charset="-127"/>
        </a:defRPr>
      </a:lvl4pPr>
      <a:lvl5pPr algn="ctr" rtl="0" eaLnBrk="0" fontAlgn="base" latinLnBrk="1" hangingPunct="0">
        <a:spcBef>
          <a:spcPct val="0"/>
        </a:spcBef>
        <a:spcAft>
          <a:spcPct val="0"/>
        </a:spcAft>
        <a:buFont typeface="Wingdings" pitchFamily="2" charset="2"/>
        <a:buChar char="v"/>
        <a:defRPr kumimoji="1" sz="3100">
          <a:solidFill>
            <a:srgbClr val="FFFF00"/>
          </a:solidFill>
          <a:latin typeface="굴림" pitchFamily="50" charset="-127"/>
          <a:ea typeface="굴림" pitchFamily="50" charset="-127"/>
        </a:defRPr>
      </a:lvl5pPr>
      <a:lvl6pPr marL="490657" algn="ctr" rtl="0" fontAlgn="base" latinLnBrk="1">
        <a:spcBef>
          <a:spcPct val="0"/>
        </a:spcBef>
        <a:spcAft>
          <a:spcPct val="0"/>
        </a:spcAft>
        <a:buFont typeface="Wingdings" pitchFamily="2" charset="2"/>
        <a:buChar char="v"/>
        <a:defRPr kumimoji="1" sz="3100">
          <a:solidFill>
            <a:srgbClr val="FFFF00"/>
          </a:solidFill>
          <a:latin typeface="굴림" pitchFamily="50" charset="-127"/>
          <a:ea typeface="굴림" pitchFamily="50" charset="-127"/>
        </a:defRPr>
      </a:lvl6pPr>
      <a:lvl7pPr marL="981314" algn="ctr" rtl="0" fontAlgn="base" latinLnBrk="1">
        <a:spcBef>
          <a:spcPct val="0"/>
        </a:spcBef>
        <a:spcAft>
          <a:spcPct val="0"/>
        </a:spcAft>
        <a:buFont typeface="Wingdings" pitchFamily="2" charset="2"/>
        <a:buChar char="v"/>
        <a:defRPr kumimoji="1" sz="3100">
          <a:solidFill>
            <a:srgbClr val="FFFF00"/>
          </a:solidFill>
          <a:latin typeface="굴림" pitchFamily="50" charset="-127"/>
          <a:ea typeface="굴림" pitchFamily="50" charset="-127"/>
        </a:defRPr>
      </a:lvl7pPr>
      <a:lvl8pPr marL="1471968" algn="ctr" rtl="0" fontAlgn="base" latinLnBrk="1">
        <a:spcBef>
          <a:spcPct val="0"/>
        </a:spcBef>
        <a:spcAft>
          <a:spcPct val="0"/>
        </a:spcAft>
        <a:buFont typeface="Wingdings" pitchFamily="2" charset="2"/>
        <a:buChar char="v"/>
        <a:defRPr kumimoji="1" sz="3100">
          <a:solidFill>
            <a:srgbClr val="FFFF00"/>
          </a:solidFill>
          <a:latin typeface="굴림" pitchFamily="50" charset="-127"/>
          <a:ea typeface="굴림" pitchFamily="50" charset="-127"/>
        </a:defRPr>
      </a:lvl8pPr>
      <a:lvl9pPr marL="1962629" algn="ctr" rtl="0" fontAlgn="base" latinLnBrk="1">
        <a:spcBef>
          <a:spcPct val="0"/>
        </a:spcBef>
        <a:spcAft>
          <a:spcPct val="0"/>
        </a:spcAft>
        <a:buFont typeface="Wingdings" pitchFamily="2" charset="2"/>
        <a:buChar char="v"/>
        <a:defRPr kumimoji="1" sz="3100">
          <a:solidFill>
            <a:srgbClr val="FFFF00"/>
          </a:solidFill>
          <a:latin typeface="굴림" pitchFamily="50" charset="-127"/>
          <a:ea typeface="굴림" pitchFamily="50" charset="-127"/>
        </a:defRPr>
      </a:lvl9pPr>
    </p:titleStyle>
    <p:bodyStyle>
      <a:lvl1pPr marL="367994" indent="-367994" algn="l" rtl="0" eaLnBrk="0" fontAlgn="base" latinLnBrk="1" hangingPunct="0">
        <a:lnSpc>
          <a:spcPct val="120000"/>
        </a:lnSpc>
        <a:spcBef>
          <a:spcPct val="20000"/>
        </a:spcBef>
        <a:spcAft>
          <a:spcPct val="0"/>
        </a:spcAft>
        <a:buChar char="•"/>
        <a:defRPr kumimoji="1" sz="2600">
          <a:solidFill>
            <a:srgbClr val="FF6600"/>
          </a:solidFill>
          <a:latin typeface="+mn-lt"/>
          <a:ea typeface="+mn-ea"/>
          <a:cs typeface="+mn-cs"/>
        </a:defRPr>
      </a:lvl1pPr>
      <a:lvl2pPr marL="797316" indent="-306688" algn="l" rtl="0" eaLnBrk="0" fontAlgn="base" latinLnBrk="1" hangingPunct="0">
        <a:lnSpc>
          <a:spcPct val="120000"/>
        </a:lnSpc>
        <a:spcBef>
          <a:spcPct val="20000"/>
        </a:spcBef>
        <a:spcAft>
          <a:spcPct val="0"/>
        </a:spcAft>
        <a:buChar char="–"/>
        <a:defRPr kumimoji="1" sz="2100">
          <a:solidFill>
            <a:schemeClr val="tx1"/>
          </a:solidFill>
          <a:latin typeface="+mn-lt"/>
          <a:ea typeface="+mn-ea"/>
        </a:defRPr>
      </a:lvl2pPr>
      <a:lvl3pPr marL="1226647" indent="-245342" algn="l" rtl="0" eaLnBrk="0" fontAlgn="base" latinLnBrk="1" hangingPunct="0">
        <a:lnSpc>
          <a:spcPct val="120000"/>
        </a:lnSpc>
        <a:spcBef>
          <a:spcPct val="20000"/>
        </a:spcBef>
        <a:spcAft>
          <a:spcPct val="0"/>
        </a:spcAft>
        <a:buChar char="•"/>
        <a:defRPr kumimoji="1">
          <a:solidFill>
            <a:schemeClr val="tx1"/>
          </a:solidFill>
          <a:latin typeface="+mn-lt"/>
          <a:ea typeface="+mn-ea"/>
        </a:defRPr>
      </a:lvl3pPr>
      <a:lvl4pPr marL="1717298" indent="-245342" algn="l" rtl="0" eaLnBrk="0" fontAlgn="base" latinLnBrk="1" hangingPunct="0">
        <a:lnSpc>
          <a:spcPct val="120000"/>
        </a:lnSpc>
        <a:spcBef>
          <a:spcPct val="20000"/>
        </a:spcBef>
        <a:spcAft>
          <a:spcPct val="0"/>
        </a:spcAft>
        <a:buChar char="–"/>
        <a:defRPr kumimoji="1" sz="1500">
          <a:solidFill>
            <a:schemeClr val="tx1"/>
          </a:solidFill>
          <a:latin typeface="+mn-lt"/>
          <a:ea typeface="+mn-ea"/>
        </a:defRPr>
      </a:lvl4pPr>
      <a:lvl5pPr marL="2207953" indent="-245342" algn="l" rtl="0" eaLnBrk="0" fontAlgn="base" latinLnBrk="1" hangingPunct="0">
        <a:lnSpc>
          <a:spcPct val="120000"/>
        </a:lnSpc>
        <a:spcBef>
          <a:spcPct val="20000"/>
        </a:spcBef>
        <a:spcAft>
          <a:spcPct val="0"/>
        </a:spcAft>
        <a:buChar char="»"/>
        <a:defRPr kumimoji="1" sz="1200">
          <a:solidFill>
            <a:schemeClr val="bg2"/>
          </a:solidFill>
          <a:latin typeface="+mn-lt"/>
          <a:ea typeface="+mn-ea"/>
        </a:defRPr>
      </a:lvl5pPr>
      <a:lvl6pPr marL="2698617" indent="-245342" algn="l" rtl="0" fontAlgn="base" latinLnBrk="1">
        <a:lnSpc>
          <a:spcPct val="120000"/>
        </a:lnSpc>
        <a:spcBef>
          <a:spcPct val="20000"/>
        </a:spcBef>
        <a:spcAft>
          <a:spcPct val="0"/>
        </a:spcAft>
        <a:buChar char="»"/>
        <a:defRPr kumimoji="1" sz="1200">
          <a:solidFill>
            <a:schemeClr val="bg2"/>
          </a:solidFill>
          <a:latin typeface="+mn-lt"/>
          <a:ea typeface="+mn-ea"/>
        </a:defRPr>
      </a:lvl6pPr>
      <a:lvl7pPr marL="3189249" indent="-245342" algn="l" rtl="0" fontAlgn="base" latinLnBrk="1">
        <a:lnSpc>
          <a:spcPct val="120000"/>
        </a:lnSpc>
        <a:spcBef>
          <a:spcPct val="20000"/>
        </a:spcBef>
        <a:spcAft>
          <a:spcPct val="0"/>
        </a:spcAft>
        <a:buChar char="»"/>
        <a:defRPr kumimoji="1" sz="1200">
          <a:solidFill>
            <a:schemeClr val="bg2"/>
          </a:solidFill>
          <a:latin typeface="+mn-lt"/>
          <a:ea typeface="+mn-ea"/>
        </a:defRPr>
      </a:lvl7pPr>
      <a:lvl8pPr marL="3679937" indent="-245342" algn="l" rtl="0" fontAlgn="base" latinLnBrk="1">
        <a:lnSpc>
          <a:spcPct val="120000"/>
        </a:lnSpc>
        <a:spcBef>
          <a:spcPct val="20000"/>
        </a:spcBef>
        <a:spcAft>
          <a:spcPct val="0"/>
        </a:spcAft>
        <a:buChar char="»"/>
        <a:defRPr kumimoji="1" sz="1200">
          <a:solidFill>
            <a:schemeClr val="bg2"/>
          </a:solidFill>
          <a:latin typeface="+mn-lt"/>
          <a:ea typeface="+mn-ea"/>
        </a:defRPr>
      </a:lvl8pPr>
      <a:lvl9pPr marL="4170596" indent="-245342" algn="l" rtl="0" fontAlgn="base" latinLnBrk="1">
        <a:lnSpc>
          <a:spcPct val="120000"/>
        </a:lnSpc>
        <a:spcBef>
          <a:spcPct val="20000"/>
        </a:spcBef>
        <a:spcAft>
          <a:spcPct val="0"/>
        </a:spcAft>
        <a:buChar char="»"/>
        <a:defRPr kumimoji="1" sz="1200">
          <a:solidFill>
            <a:schemeClr val="bg2"/>
          </a:solidFill>
          <a:latin typeface="+mn-lt"/>
          <a:ea typeface="+mn-ea"/>
        </a:defRPr>
      </a:lvl9pPr>
    </p:bodyStyle>
    <p:otherStyle>
      <a:defPPr>
        <a:defRPr lang="ko-KR"/>
      </a:defPPr>
      <a:lvl1pPr marL="0" algn="l" defTabSz="981314" rtl="0" eaLnBrk="1" latinLnBrk="1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1pPr>
      <a:lvl2pPr marL="490657" algn="l" defTabSz="981314" rtl="0" eaLnBrk="1" latinLnBrk="1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2pPr>
      <a:lvl3pPr marL="981314" algn="l" defTabSz="981314" rtl="0" eaLnBrk="1" latinLnBrk="1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3pPr>
      <a:lvl4pPr marL="1471968" algn="l" defTabSz="981314" rtl="0" eaLnBrk="1" latinLnBrk="1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4pPr>
      <a:lvl5pPr marL="1962629" algn="l" defTabSz="981314" rtl="0" eaLnBrk="1" latinLnBrk="1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5pPr>
      <a:lvl6pPr marL="2453294" algn="l" defTabSz="981314" rtl="0" eaLnBrk="1" latinLnBrk="1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6pPr>
      <a:lvl7pPr marL="2943936" algn="l" defTabSz="981314" rtl="0" eaLnBrk="1" latinLnBrk="1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7pPr>
      <a:lvl8pPr marL="3434608" algn="l" defTabSz="981314" rtl="0" eaLnBrk="1" latinLnBrk="1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8pPr>
      <a:lvl9pPr marL="3925257" algn="l" defTabSz="981314" rtl="0" eaLnBrk="1" latinLnBrk="1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Picture 7" descr="점라인"/>
          <p:cNvPicPr>
            <a:picLocks noChangeAspect="1" noChangeArrowheads="1"/>
          </p:cNvPicPr>
          <p:nvPr/>
        </p:nvPicPr>
        <p:blipFill>
          <a:blip r:embed="rId13"/>
          <a:srcRect/>
          <a:stretch>
            <a:fillRect/>
          </a:stretch>
        </p:blipFill>
        <p:spPr bwMode="auto">
          <a:xfrm>
            <a:off x="-11969" y="952810"/>
            <a:ext cx="10691937" cy="1031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027" name="Rectangle 103"/>
          <p:cNvSpPr>
            <a:spLocks noChangeArrowheads="1"/>
          </p:cNvSpPr>
          <p:nvPr/>
        </p:nvSpPr>
        <p:spPr bwMode="auto">
          <a:xfrm>
            <a:off x="3436327" y="92888"/>
            <a:ext cx="3229464" cy="360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8140" tIns="49072" rIns="98140" bIns="49072">
            <a:spAutoFit/>
          </a:bodyPr>
          <a:lstStyle>
            <a:lvl1pPr marL="342900" indent="-342900" eaLnBrk="0" hangingPunct="0">
              <a:defRPr kumimoji="1">
                <a:solidFill>
                  <a:schemeClr val="bg2"/>
                </a:solidFill>
                <a:latin typeface="맑은 고딕" pitchFamily="50" charset="-127"/>
                <a:ea typeface="맑은 고딕" pitchFamily="50" charset="-127"/>
              </a:defRPr>
            </a:lvl1pPr>
            <a:lvl2pPr eaLnBrk="0" hangingPunct="0">
              <a:defRPr kumimoji="1">
                <a:solidFill>
                  <a:schemeClr val="bg2"/>
                </a:solidFill>
                <a:latin typeface="맑은 고딕" pitchFamily="50" charset="-127"/>
                <a:ea typeface="맑은 고딕" pitchFamily="50" charset="-127"/>
              </a:defRPr>
            </a:lvl2pPr>
            <a:lvl3pPr marL="1143000" indent="-228600" eaLnBrk="0" hangingPunct="0">
              <a:defRPr kumimoji="1">
                <a:solidFill>
                  <a:schemeClr val="bg2"/>
                </a:solidFill>
                <a:latin typeface="맑은 고딕" pitchFamily="50" charset="-127"/>
                <a:ea typeface="맑은 고딕" pitchFamily="50" charset="-127"/>
              </a:defRPr>
            </a:lvl3pPr>
            <a:lvl4pPr marL="1600200" indent="-228600" eaLnBrk="0" hangingPunct="0">
              <a:defRPr kumimoji="1">
                <a:solidFill>
                  <a:schemeClr val="bg2"/>
                </a:solidFill>
                <a:latin typeface="맑은 고딕" pitchFamily="50" charset="-127"/>
                <a:ea typeface="맑은 고딕" pitchFamily="50" charset="-127"/>
              </a:defRPr>
            </a:lvl4pPr>
            <a:lvl5pPr marL="2057400" indent="-228600" eaLnBrk="0" hangingPunct="0">
              <a:defRPr kumimoji="1">
                <a:solidFill>
                  <a:schemeClr val="bg2"/>
                </a:solidFill>
                <a:latin typeface="맑은 고딕" pitchFamily="50" charset="-127"/>
                <a:ea typeface="맑은 고딕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2"/>
                </a:solidFill>
                <a:latin typeface="맑은 고딕" pitchFamily="50" charset="-127"/>
                <a:ea typeface="맑은 고딕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2"/>
                </a:solidFill>
                <a:latin typeface="맑은 고딕" pitchFamily="50" charset="-127"/>
                <a:ea typeface="맑은 고딕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2"/>
                </a:solidFill>
                <a:latin typeface="맑은 고딕" pitchFamily="50" charset="-127"/>
                <a:ea typeface="맑은 고딕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2"/>
                </a:solidFill>
                <a:latin typeface="맑은 고딕" pitchFamily="50" charset="-127"/>
                <a:ea typeface="맑은 고딕" pitchFamily="50" charset="-127"/>
              </a:defRPr>
            </a:lvl9pPr>
          </a:lstStyle>
          <a:p>
            <a:pPr lvl="1" algn="ctr" eaLnBrk="1" hangingPunct="1">
              <a:defRPr/>
            </a:pPr>
            <a:r>
              <a:rPr lang="ko-KR" altLang="en-US" sz="1700" b="1" dirty="0" err="1" smtClean="0">
                <a:solidFill>
                  <a:schemeClr val="accent2"/>
                </a:solidFill>
                <a:latin typeface="휴먼모음T" pitchFamily="18" charset="-127"/>
                <a:ea typeface="휴먼모음T" pitchFamily="18" charset="-127"/>
              </a:rPr>
              <a:t>월배교회</a:t>
            </a:r>
            <a:r>
              <a:rPr lang="ko-KR" altLang="en-US" sz="1700" b="1" dirty="0" smtClean="0">
                <a:solidFill>
                  <a:schemeClr val="accent2"/>
                </a:solidFill>
                <a:latin typeface="휴먼모음T" pitchFamily="18" charset="-127"/>
                <a:ea typeface="휴먼모음T" pitchFamily="18" charset="-127"/>
              </a:rPr>
              <a:t> 방송설비 제안서</a:t>
            </a:r>
          </a:p>
        </p:txBody>
      </p:sp>
      <p:sp>
        <p:nvSpPr>
          <p:cNvPr id="1028" name="Rectangle 35"/>
          <p:cNvSpPr>
            <a:spLocks noChangeArrowheads="1"/>
          </p:cNvSpPr>
          <p:nvPr/>
        </p:nvSpPr>
        <p:spPr bwMode="auto">
          <a:xfrm>
            <a:off x="0" y="525463"/>
            <a:ext cx="10668000" cy="468434"/>
          </a:xfrm>
          <a:prstGeom prst="rect">
            <a:avLst/>
          </a:prstGeom>
          <a:gradFill rotWithShape="1">
            <a:gsLst>
              <a:gs pos="0">
                <a:srgbClr val="CCECFF"/>
              </a:gs>
              <a:gs pos="100000">
                <a:schemeClr val="accent2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xmlns="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8140" tIns="49072" rIns="98140" bIns="49072" anchor="ctr">
            <a:spAutoFit/>
          </a:bodyPr>
          <a:lstStyle>
            <a:lvl1pPr eaLnBrk="0" hangingPunct="0">
              <a:defRPr kumimoji="1">
                <a:solidFill>
                  <a:schemeClr val="bg2"/>
                </a:solidFill>
                <a:latin typeface="맑은 고딕" pitchFamily="50" charset="-127"/>
                <a:ea typeface="맑은 고딕" pitchFamily="50" charset="-127"/>
              </a:defRPr>
            </a:lvl1pPr>
            <a:lvl2pPr marL="742950" indent="-285750" eaLnBrk="0" hangingPunct="0">
              <a:defRPr kumimoji="1">
                <a:solidFill>
                  <a:schemeClr val="bg2"/>
                </a:solidFill>
                <a:latin typeface="맑은 고딕" pitchFamily="50" charset="-127"/>
                <a:ea typeface="맑은 고딕" pitchFamily="50" charset="-127"/>
              </a:defRPr>
            </a:lvl2pPr>
            <a:lvl3pPr marL="1143000" indent="-228600" eaLnBrk="0" hangingPunct="0">
              <a:defRPr kumimoji="1">
                <a:solidFill>
                  <a:schemeClr val="bg2"/>
                </a:solidFill>
                <a:latin typeface="맑은 고딕" pitchFamily="50" charset="-127"/>
                <a:ea typeface="맑은 고딕" pitchFamily="50" charset="-127"/>
              </a:defRPr>
            </a:lvl3pPr>
            <a:lvl4pPr marL="1600200" indent="-228600" eaLnBrk="0" hangingPunct="0">
              <a:defRPr kumimoji="1">
                <a:solidFill>
                  <a:schemeClr val="bg2"/>
                </a:solidFill>
                <a:latin typeface="맑은 고딕" pitchFamily="50" charset="-127"/>
                <a:ea typeface="맑은 고딕" pitchFamily="50" charset="-127"/>
              </a:defRPr>
            </a:lvl4pPr>
            <a:lvl5pPr marL="2057400" indent="-228600" eaLnBrk="0" hangingPunct="0">
              <a:defRPr kumimoji="1">
                <a:solidFill>
                  <a:schemeClr val="bg2"/>
                </a:solidFill>
                <a:latin typeface="맑은 고딕" pitchFamily="50" charset="-127"/>
                <a:ea typeface="맑은 고딕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2"/>
                </a:solidFill>
                <a:latin typeface="맑은 고딕" pitchFamily="50" charset="-127"/>
                <a:ea typeface="맑은 고딕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2"/>
                </a:solidFill>
                <a:latin typeface="맑은 고딕" pitchFamily="50" charset="-127"/>
                <a:ea typeface="맑은 고딕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2"/>
                </a:solidFill>
                <a:latin typeface="맑은 고딕" pitchFamily="50" charset="-127"/>
                <a:ea typeface="맑은 고딕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2"/>
                </a:solidFill>
                <a:latin typeface="맑은 고딕" pitchFamily="50" charset="-127"/>
                <a:ea typeface="맑은 고딕" pitchFamily="50" charset="-127"/>
              </a:defRPr>
            </a:lvl9pPr>
          </a:lstStyle>
          <a:p>
            <a:pPr eaLnBrk="1" hangingPunct="1">
              <a:defRPr/>
            </a:pPr>
            <a:endParaRPr lang="ko-KR" altLang="en-US" smtClean="0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461" r:id="rId1"/>
    <p:sldLayoutId id="2147484462" r:id="rId2"/>
    <p:sldLayoutId id="2147484463" r:id="rId3"/>
    <p:sldLayoutId id="2147484464" r:id="rId4"/>
    <p:sldLayoutId id="2147484465" r:id="rId5"/>
    <p:sldLayoutId id="2147484466" r:id="rId6"/>
    <p:sldLayoutId id="2147484467" r:id="rId7"/>
    <p:sldLayoutId id="2147484468" r:id="rId8"/>
    <p:sldLayoutId id="2147484469" r:id="rId9"/>
    <p:sldLayoutId id="2147484470" r:id="rId10"/>
    <p:sldLayoutId id="2147484471" r:id="rId11"/>
  </p:sldLayoutIdLst>
  <p:txStyles>
    <p:titleStyle>
      <a:lvl1pPr algn="ctr" rtl="0" eaLnBrk="0" fontAlgn="base" latinLnBrk="1" hangingPunct="0">
        <a:spcBef>
          <a:spcPct val="0"/>
        </a:spcBef>
        <a:spcAft>
          <a:spcPct val="0"/>
        </a:spcAft>
        <a:buFont typeface="Wingdings" pitchFamily="2" charset="2"/>
        <a:buChar char="v"/>
        <a:defRPr kumimoji="1" sz="3100">
          <a:solidFill>
            <a:srgbClr val="FFFF00"/>
          </a:solidFill>
          <a:latin typeface="+mj-lt"/>
          <a:ea typeface="+mj-ea"/>
          <a:cs typeface="+mj-cs"/>
        </a:defRPr>
      </a:lvl1pPr>
      <a:lvl2pPr algn="ctr" rtl="0" eaLnBrk="0" fontAlgn="base" latinLnBrk="1" hangingPunct="0">
        <a:spcBef>
          <a:spcPct val="0"/>
        </a:spcBef>
        <a:spcAft>
          <a:spcPct val="0"/>
        </a:spcAft>
        <a:buFont typeface="Wingdings" pitchFamily="2" charset="2"/>
        <a:buChar char="v"/>
        <a:defRPr kumimoji="1" sz="3100">
          <a:solidFill>
            <a:srgbClr val="FFFF00"/>
          </a:solidFill>
          <a:latin typeface="굴림" pitchFamily="50" charset="-127"/>
          <a:ea typeface="굴림" pitchFamily="50" charset="-127"/>
        </a:defRPr>
      </a:lvl2pPr>
      <a:lvl3pPr algn="ctr" rtl="0" eaLnBrk="0" fontAlgn="base" latinLnBrk="1" hangingPunct="0">
        <a:spcBef>
          <a:spcPct val="0"/>
        </a:spcBef>
        <a:spcAft>
          <a:spcPct val="0"/>
        </a:spcAft>
        <a:buFont typeface="Wingdings" pitchFamily="2" charset="2"/>
        <a:buChar char="v"/>
        <a:defRPr kumimoji="1" sz="3100">
          <a:solidFill>
            <a:srgbClr val="FFFF00"/>
          </a:solidFill>
          <a:latin typeface="굴림" pitchFamily="50" charset="-127"/>
          <a:ea typeface="굴림" pitchFamily="50" charset="-127"/>
        </a:defRPr>
      </a:lvl3pPr>
      <a:lvl4pPr algn="ctr" rtl="0" eaLnBrk="0" fontAlgn="base" latinLnBrk="1" hangingPunct="0">
        <a:spcBef>
          <a:spcPct val="0"/>
        </a:spcBef>
        <a:spcAft>
          <a:spcPct val="0"/>
        </a:spcAft>
        <a:buFont typeface="Wingdings" pitchFamily="2" charset="2"/>
        <a:buChar char="v"/>
        <a:defRPr kumimoji="1" sz="3100">
          <a:solidFill>
            <a:srgbClr val="FFFF00"/>
          </a:solidFill>
          <a:latin typeface="굴림" pitchFamily="50" charset="-127"/>
          <a:ea typeface="굴림" pitchFamily="50" charset="-127"/>
        </a:defRPr>
      </a:lvl4pPr>
      <a:lvl5pPr algn="ctr" rtl="0" eaLnBrk="0" fontAlgn="base" latinLnBrk="1" hangingPunct="0">
        <a:spcBef>
          <a:spcPct val="0"/>
        </a:spcBef>
        <a:spcAft>
          <a:spcPct val="0"/>
        </a:spcAft>
        <a:buFont typeface="Wingdings" pitchFamily="2" charset="2"/>
        <a:buChar char="v"/>
        <a:defRPr kumimoji="1" sz="3100">
          <a:solidFill>
            <a:srgbClr val="FFFF00"/>
          </a:solidFill>
          <a:latin typeface="굴림" pitchFamily="50" charset="-127"/>
          <a:ea typeface="굴림" pitchFamily="50" charset="-127"/>
        </a:defRPr>
      </a:lvl5pPr>
      <a:lvl6pPr marL="490685" algn="ctr" rtl="0" fontAlgn="base" latinLnBrk="1">
        <a:spcBef>
          <a:spcPct val="0"/>
        </a:spcBef>
        <a:spcAft>
          <a:spcPct val="0"/>
        </a:spcAft>
        <a:buFont typeface="Wingdings" pitchFamily="2" charset="2"/>
        <a:buChar char="v"/>
        <a:defRPr kumimoji="1" sz="3100">
          <a:solidFill>
            <a:srgbClr val="FFFF00"/>
          </a:solidFill>
          <a:latin typeface="굴림" pitchFamily="50" charset="-127"/>
          <a:ea typeface="굴림" pitchFamily="50" charset="-127"/>
        </a:defRPr>
      </a:lvl6pPr>
      <a:lvl7pPr marL="981371" algn="ctr" rtl="0" fontAlgn="base" latinLnBrk="1">
        <a:spcBef>
          <a:spcPct val="0"/>
        </a:spcBef>
        <a:spcAft>
          <a:spcPct val="0"/>
        </a:spcAft>
        <a:buFont typeface="Wingdings" pitchFamily="2" charset="2"/>
        <a:buChar char="v"/>
        <a:defRPr kumimoji="1" sz="3100">
          <a:solidFill>
            <a:srgbClr val="FFFF00"/>
          </a:solidFill>
          <a:latin typeface="굴림" pitchFamily="50" charset="-127"/>
          <a:ea typeface="굴림" pitchFamily="50" charset="-127"/>
        </a:defRPr>
      </a:lvl7pPr>
      <a:lvl8pPr marL="1472055" algn="ctr" rtl="0" fontAlgn="base" latinLnBrk="1">
        <a:spcBef>
          <a:spcPct val="0"/>
        </a:spcBef>
        <a:spcAft>
          <a:spcPct val="0"/>
        </a:spcAft>
        <a:buFont typeface="Wingdings" pitchFamily="2" charset="2"/>
        <a:buChar char="v"/>
        <a:defRPr kumimoji="1" sz="3100">
          <a:solidFill>
            <a:srgbClr val="FFFF00"/>
          </a:solidFill>
          <a:latin typeface="굴림" pitchFamily="50" charset="-127"/>
          <a:ea typeface="굴림" pitchFamily="50" charset="-127"/>
        </a:defRPr>
      </a:lvl8pPr>
      <a:lvl9pPr marL="1962745" algn="ctr" rtl="0" fontAlgn="base" latinLnBrk="1">
        <a:spcBef>
          <a:spcPct val="0"/>
        </a:spcBef>
        <a:spcAft>
          <a:spcPct val="0"/>
        </a:spcAft>
        <a:buFont typeface="Wingdings" pitchFamily="2" charset="2"/>
        <a:buChar char="v"/>
        <a:defRPr kumimoji="1" sz="3100">
          <a:solidFill>
            <a:srgbClr val="FFFF00"/>
          </a:solidFill>
          <a:latin typeface="굴림" pitchFamily="50" charset="-127"/>
          <a:ea typeface="굴림" pitchFamily="50" charset="-127"/>
        </a:defRPr>
      </a:lvl9pPr>
    </p:titleStyle>
    <p:bodyStyle>
      <a:lvl1pPr marL="368015" indent="-368015" algn="l" rtl="0" eaLnBrk="0" fontAlgn="base" latinLnBrk="1" hangingPunct="0">
        <a:lnSpc>
          <a:spcPct val="120000"/>
        </a:lnSpc>
        <a:spcBef>
          <a:spcPct val="20000"/>
        </a:spcBef>
        <a:spcAft>
          <a:spcPct val="0"/>
        </a:spcAft>
        <a:buChar char="•"/>
        <a:defRPr kumimoji="1" sz="2600">
          <a:solidFill>
            <a:srgbClr val="FF6600"/>
          </a:solidFill>
          <a:latin typeface="+mn-lt"/>
          <a:ea typeface="+mn-ea"/>
          <a:cs typeface="+mn-cs"/>
        </a:defRPr>
      </a:lvl1pPr>
      <a:lvl2pPr marL="797363" indent="-306705" algn="l" rtl="0" eaLnBrk="0" fontAlgn="base" latinLnBrk="1" hangingPunct="0">
        <a:lnSpc>
          <a:spcPct val="120000"/>
        </a:lnSpc>
        <a:spcBef>
          <a:spcPct val="20000"/>
        </a:spcBef>
        <a:spcAft>
          <a:spcPct val="0"/>
        </a:spcAft>
        <a:buChar char="–"/>
        <a:defRPr kumimoji="1" sz="2100">
          <a:solidFill>
            <a:schemeClr val="tx1"/>
          </a:solidFill>
          <a:latin typeface="+mn-lt"/>
          <a:ea typeface="+mn-ea"/>
        </a:defRPr>
      </a:lvl2pPr>
      <a:lvl3pPr marL="1226720" indent="-245356" algn="l" rtl="0" eaLnBrk="0" fontAlgn="base" latinLnBrk="1" hangingPunct="0">
        <a:lnSpc>
          <a:spcPct val="120000"/>
        </a:lnSpc>
        <a:spcBef>
          <a:spcPct val="20000"/>
        </a:spcBef>
        <a:spcAft>
          <a:spcPct val="0"/>
        </a:spcAft>
        <a:buChar char="•"/>
        <a:defRPr kumimoji="1">
          <a:solidFill>
            <a:schemeClr val="tx1"/>
          </a:solidFill>
          <a:latin typeface="+mn-lt"/>
          <a:ea typeface="+mn-ea"/>
        </a:defRPr>
      </a:lvl3pPr>
      <a:lvl4pPr marL="1717398" indent="-245356" algn="l" rtl="0" eaLnBrk="0" fontAlgn="base" latinLnBrk="1" hangingPunct="0">
        <a:lnSpc>
          <a:spcPct val="120000"/>
        </a:lnSpc>
        <a:spcBef>
          <a:spcPct val="20000"/>
        </a:spcBef>
        <a:spcAft>
          <a:spcPct val="0"/>
        </a:spcAft>
        <a:buChar char="–"/>
        <a:defRPr kumimoji="1" sz="1500">
          <a:solidFill>
            <a:schemeClr val="tx1"/>
          </a:solidFill>
          <a:latin typeface="+mn-lt"/>
          <a:ea typeface="+mn-ea"/>
        </a:defRPr>
      </a:lvl4pPr>
      <a:lvl5pPr marL="2208082" indent="-245356" algn="l" rtl="0" eaLnBrk="0" fontAlgn="base" latinLnBrk="1" hangingPunct="0">
        <a:lnSpc>
          <a:spcPct val="120000"/>
        </a:lnSpc>
        <a:spcBef>
          <a:spcPct val="20000"/>
        </a:spcBef>
        <a:spcAft>
          <a:spcPct val="0"/>
        </a:spcAft>
        <a:buChar char="»"/>
        <a:defRPr kumimoji="1" sz="1200">
          <a:solidFill>
            <a:schemeClr val="bg2"/>
          </a:solidFill>
          <a:latin typeface="+mn-lt"/>
          <a:ea typeface="+mn-ea"/>
        </a:defRPr>
      </a:lvl5pPr>
      <a:lvl6pPr marL="2698777" indent="-245356" algn="l" rtl="0" fontAlgn="base" latinLnBrk="1">
        <a:lnSpc>
          <a:spcPct val="120000"/>
        </a:lnSpc>
        <a:spcBef>
          <a:spcPct val="20000"/>
        </a:spcBef>
        <a:spcAft>
          <a:spcPct val="0"/>
        </a:spcAft>
        <a:buChar char="»"/>
        <a:defRPr kumimoji="1" sz="1200">
          <a:solidFill>
            <a:schemeClr val="bg2"/>
          </a:solidFill>
          <a:latin typeface="+mn-lt"/>
          <a:ea typeface="+mn-ea"/>
        </a:defRPr>
      </a:lvl6pPr>
      <a:lvl7pPr marL="3189439" indent="-245356" algn="l" rtl="0" fontAlgn="base" latinLnBrk="1">
        <a:lnSpc>
          <a:spcPct val="120000"/>
        </a:lnSpc>
        <a:spcBef>
          <a:spcPct val="20000"/>
        </a:spcBef>
        <a:spcAft>
          <a:spcPct val="0"/>
        </a:spcAft>
        <a:buChar char="»"/>
        <a:defRPr kumimoji="1" sz="1200">
          <a:solidFill>
            <a:schemeClr val="bg2"/>
          </a:solidFill>
          <a:latin typeface="+mn-lt"/>
          <a:ea typeface="+mn-ea"/>
        </a:defRPr>
      </a:lvl7pPr>
      <a:lvl8pPr marL="3680153" indent="-245356" algn="l" rtl="0" fontAlgn="base" latinLnBrk="1">
        <a:lnSpc>
          <a:spcPct val="120000"/>
        </a:lnSpc>
        <a:spcBef>
          <a:spcPct val="20000"/>
        </a:spcBef>
        <a:spcAft>
          <a:spcPct val="0"/>
        </a:spcAft>
        <a:buChar char="»"/>
        <a:defRPr kumimoji="1" sz="1200">
          <a:solidFill>
            <a:schemeClr val="bg2"/>
          </a:solidFill>
          <a:latin typeface="+mn-lt"/>
          <a:ea typeface="+mn-ea"/>
        </a:defRPr>
      </a:lvl8pPr>
      <a:lvl9pPr marL="4170839" indent="-245356" algn="l" rtl="0" fontAlgn="base" latinLnBrk="1">
        <a:lnSpc>
          <a:spcPct val="120000"/>
        </a:lnSpc>
        <a:spcBef>
          <a:spcPct val="20000"/>
        </a:spcBef>
        <a:spcAft>
          <a:spcPct val="0"/>
        </a:spcAft>
        <a:buChar char="»"/>
        <a:defRPr kumimoji="1" sz="1200">
          <a:solidFill>
            <a:schemeClr val="bg2"/>
          </a:solidFill>
          <a:latin typeface="+mn-lt"/>
          <a:ea typeface="+mn-ea"/>
        </a:defRPr>
      </a:lvl9pPr>
    </p:bodyStyle>
    <p:otherStyle>
      <a:defPPr>
        <a:defRPr lang="ko-KR"/>
      </a:defPPr>
      <a:lvl1pPr marL="0" algn="l" defTabSz="981371" rtl="0" eaLnBrk="1" latinLnBrk="1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1pPr>
      <a:lvl2pPr marL="490685" algn="l" defTabSz="981371" rtl="0" eaLnBrk="1" latinLnBrk="1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2pPr>
      <a:lvl3pPr marL="981371" algn="l" defTabSz="981371" rtl="0" eaLnBrk="1" latinLnBrk="1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3pPr>
      <a:lvl4pPr marL="1472055" algn="l" defTabSz="981371" rtl="0" eaLnBrk="1" latinLnBrk="1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4pPr>
      <a:lvl5pPr marL="1962745" algn="l" defTabSz="981371" rtl="0" eaLnBrk="1" latinLnBrk="1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5pPr>
      <a:lvl6pPr marL="2453441" algn="l" defTabSz="981371" rtl="0" eaLnBrk="1" latinLnBrk="1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6pPr>
      <a:lvl7pPr marL="2944109" algn="l" defTabSz="981371" rtl="0" eaLnBrk="1" latinLnBrk="1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7pPr>
      <a:lvl8pPr marL="3434812" algn="l" defTabSz="981371" rtl="0" eaLnBrk="1" latinLnBrk="1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8pPr>
      <a:lvl9pPr marL="3925488" algn="l" defTabSz="981371" rtl="0" eaLnBrk="1" latinLnBrk="1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098" name="Picture 7" descr="점라인"/>
          <p:cNvPicPr>
            <a:picLocks noChangeAspect="1" noChangeArrowheads="1"/>
          </p:cNvPicPr>
          <p:nvPr/>
        </p:nvPicPr>
        <p:blipFill>
          <a:blip r:embed="rId13"/>
          <a:srcRect/>
          <a:stretch>
            <a:fillRect/>
          </a:stretch>
        </p:blipFill>
        <p:spPr bwMode="auto">
          <a:xfrm>
            <a:off x="-11969" y="952810"/>
            <a:ext cx="10691937" cy="1031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027" name="Rectangle 103"/>
          <p:cNvSpPr>
            <a:spLocks noChangeArrowheads="1"/>
          </p:cNvSpPr>
          <p:nvPr/>
        </p:nvSpPr>
        <p:spPr bwMode="auto">
          <a:xfrm>
            <a:off x="3436327" y="92883"/>
            <a:ext cx="3935535" cy="361015"/>
          </a:xfrm>
          <a:prstGeom prst="rect">
            <a:avLst/>
          </a:prstGeom>
          <a:noFill/>
          <a:ln>
            <a:noFill/>
          </a:ln>
          <a:extLst/>
        </p:spPr>
        <p:txBody>
          <a:bodyPr wrap="square" lIns="98447" tIns="49222" rIns="98447" bIns="49222">
            <a:spAutoFit/>
          </a:bodyPr>
          <a:lstStyle>
            <a:lvl1pPr marL="342900" indent="-342900" eaLnBrk="0" hangingPunct="0">
              <a:defRPr kumimoji="1">
                <a:solidFill>
                  <a:schemeClr val="bg2"/>
                </a:solidFill>
                <a:latin typeface="맑은 고딕" pitchFamily="50" charset="-127"/>
                <a:ea typeface="맑은 고딕" pitchFamily="50" charset="-127"/>
              </a:defRPr>
            </a:lvl1pPr>
            <a:lvl2pPr eaLnBrk="0" hangingPunct="0">
              <a:defRPr kumimoji="1">
                <a:solidFill>
                  <a:schemeClr val="bg2"/>
                </a:solidFill>
                <a:latin typeface="맑은 고딕" pitchFamily="50" charset="-127"/>
                <a:ea typeface="맑은 고딕" pitchFamily="50" charset="-127"/>
              </a:defRPr>
            </a:lvl2pPr>
            <a:lvl3pPr marL="1143000" indent="-228600" eaLnBrk="0" hangingPunct="0">
              <a:defRPr kumimoji="1">
                <a:solidFill>
                  <a:schemeClr val="bg2"/>
                </a:solidFill>
                <a:latin typeface="맑은 고딕" pitchFamily="50" charset="-127"/>
                <a:ea typeface="맑은 고딕" pitchFamily="50" charset="-127"/>
              </a:defRPr>
            </a:lvl3pPr>
            <a:lvl4pPr marL="1600200" indent="-228600" eaLnBrk="0" hangingPunct="0">
              <a:defRPr kumimoji="1">
                <a:solidFill>
                  <a:schemeClr val="bg2"/>
                </a:solidFill>
                <a:latin typeface="맑은 고딕" pitchFamily="50" charset="-127"/>
                <a:ea typeface="맑은 고딕" pitchFamily="50" charset="-127"/>
              </a:defRPr>
            </a:lvl4pPr>
            <a:lvl5pPr marL="2057400" indent="-228600" eaLnBrk="0" hangingPunct="0">
              <a:defRPr kumimoji="1">
                <a:solidFill>
                  <a:schemeClr val="bg2"/>
                </a:solidFill>
                <a:latin typeface="맑은 고딕" pitchFamily="50" charset="-127"/>
                <a:ea typeface="맑은 고딕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2"/>
                </a:solidFill>
                <a:latin typeface="맑은 고딕" pitchFamily="50" charset="-127"/>
                <a:ea typeface="맑은 고딕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2"/>
                </a:solidFill>
                <a:latin typeface="맑은 고딕" pitchFamily="50" charset="-127"/>
                <a:ea typeface="맑은 고딕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2"/>
                </a:solidFill>
                <a:latin typeface="맑은 고딕" pitchFamily="50" charset="-127"/>
                <a:ea typeface="맑은 고딕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2"/>
                </a:solidFill>
                <a:latin typeface="맑은 고딕" pitchFamily="50" charset="-127"/>
                <a:ea typeface="맑은 고딕" pitchFamily="50" charset="-127"/>
              </a:defRPr>
            </a:lvl9pPr>
          </a:lstStyle>
          <a:p>
            <a:pPr marL="492230" lvl="1" eaLnBrk="1" hangingPunct="1">
              <a:defRPr/>
            </a:pPr>
            <a:r>
              <a:rPr lang="ko-KR" altLang="en-US" sz="1700" b="1" dirty="0" err="1" smtClean="0">
                <a:solidFill>
                  <a:srgbClr val="333399"/>
                </a:solidFill>
                <a:latin typeface="휴먼모음T" pitchFamily="18" charset="-127"/>
                <a:ea typeface="휴먼모음T" pitchFamily="18" charset="-127"/>
              </a:rPr>
              <a:t>곤지암</a:t>
            </a:r>
            <a:r>
              <a:rPr lang="ko-KR" altLang="en-US" sz="1700" b="1" dirty="0" smtClean="0">
                <a:solidFill>
                  <a:srgbClr val="333399"/>
                </a:solidFill>
                <a:latin typeface="휴먼모음T" pitchFamily="18" charset="-127"/>
                <a:ea typeface="휴먼모음T" pitchFamily="18" charset="-127"/>
              </a:rPr>
              <a:t> 만나 교회 방송설비 제안서</a:t>
            </a:r>
          </a:p>
        </p:txBody>
      </p:sp>
      <p:sp>
        <p:nvSpPr>
          <p:cNvPr id="1028" name="Rectangle 35"/>
          <p:cNvSpPr>
            <a:spLocks noChangeArrowheads="1"/>
          </p:cNvSpPr>
          <p:nvPr/>
        </p:nvSpPr>
        <p:spPr bwMode="auto">
          <a:xfrm>
            <a:off x="0" y="361300"/>
            <a:ext cx="10668000" cy="376404"/>
          </a:xfrm>
          <a:prstGeom prst="rect">
            <a:avLst/>
          </a:prstGeom>
          <a:gradFill rotWithShape="1">
            <a:gsLst>
              <a:gs pos="0">
                <a:srgbClr val="CCECFF"/>
              </a:gs>
              <a:gs pos="100000">
                <a:schemeClr val="accent2"/>
              </a:gs>
            </a:gsLst>
            <a:lin ang="0" scaled="1"/>
          </a:gradFill>
          <a:ln>
            <a:noFill/>
          </a:ln>
          <a:extLst/>
        </p:spPr>
        <p:txBody>
          <a:bodyPr lIns="98447" tIns="49222" rIns="98447" bIns="49222" anchor="ctr">
            <a:spAutoFit/>
          </a:bodyPr>
          <a:lstStyle>
            <a:lvl1pPr eaLnBrk="0" hangingPunct="0">
              <a:defRPr kumimoji="1">
                <a:solidFill>
                  <a:schemeClr val="bg2"/>
                </a:solidFill>
                <a:latin typeface="맑은 고딕" pitchFamily="50" charset="-127"/>
                <a:ea typeface="맑은 고딕" pitchFamily="50" charset="-127"/>
              </a:defRPr>
            </a:lvl1pPr>
            <a:lvl2pPr marL="742950" indent="-285750" eaLnBrk="0" hangingPunct="0">
              <a:defRPr kumimoji="1">
                <a:solidFill>
                  <a:schemeClr val="bg2"/>
                </a:solidFill>
                <a:latin typeface="맑은 고딕" pitchFamily="50" charset="-127"/>
                <a:ea typeface="맑은 고딕" pitchFamily="50" charset="-127"/>
              </a:defRPr>
            </a:lvl2pPr>
            <a:lvl3pPr marL="1143000" indent="-228600" eaLnBrk="0" hangingPunct="0">
              <a:defRPr kumimoji="1">
                <a:solidFill>
                  <a:schemeClr val="bg2"/>
                </a:solidFill>
                <a:latin typeface="맑은 고딕" pitchFamily="50" charset="-127"/>
                <a:ea typeface="맑은 고딕" pitchFamily="50" charset="-127"/>
              </a:defRPr>
            </a:lvl3pPr>
            <a:lvl4pPr marL="1600200" indent="-228600" eaLnBrk="0" hangingPunct="0">
              <a:defRPr kumimoji="1">
                <a:solidFill>
                  <a:schemeClr val="bg2"/>
                </a:solidFill>
                <a:latin typeface="맑은 고딕" pitchFamily="50" charset="-127"/>
                <a:ea typeface="맑은 고딕" pitchFamily="50" charset="-127"/>
              </a:defRPr>
            </a:lvl4pPr>
            <a:lvl5pPr marL="2057400" indent="-228600" eaLnBrk="0" hangingPunct="0">
              <a:defRPr kumimoji="1">
                <a:solidFill>
                  <a:schemeClr val="bg2"/>
                </a:solidFill>
                <a:latin typeface="맑은 고딕" pitchFamily="50" charset="-127"/>
                <a:ea typeface="맑은 고딕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2"/>
                </a:solidFill>
                <a:latin typeface="맑은 고딕" pitchFamily="50" charset="-127"/>
                <a:ea typeface="맑은 고딕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2"/>
                </a:solidFill>
                <a:latin typeface="맑은 고딕" pitchFamily="50" charset="-127"/>
                <a:ea typeface="맑은 고딕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2"/>
                </a:solidFill>
                <a:latin typeface="맑은 고딕" pitchFamily="50" charset="-127"/>
                <a:ea typeface="맑은 고딕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2"/>
                </a:solidFill>
                <a:latin typeface="맑은 고딕" pitchFamily="50" charset="-127"/>
                <a:ea typeface="맑은 고딕" pitchFamily="50" charset="-127"/>
              </a:defRPr>
            </a:lvl9pPr>
          </a:lstStyle>
          <a:p>
            <a:pPr algn="l" eaLnBrk="1" hangingPunct="1">
              <a:defRPr/>
            </a:pPr>
            <a:endParaRPr lang="ko-KR" altLang="en-US" sz="1800" smtClean="0">
              <a:solidFill>
                <a:srgbClr val="80808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xmlns="" val="428098975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473" r:id="rId1"/>
    <p:sldLayoutId id="2147484474" r:id="rId2"/>
    <p:sldLayoutId id="2147484475" r:id="rId3"/>
    <p:sldLayoutId id="2147484476" r:id="rId4"/>
    <p:sldLayoutId id="2147484477" r:id="rId5"/>
    <p:sldLayoutId id="2147484478" r:id="rId6"/>
    <p:sldLayoutId id="2147484479" r:id="rId7"/>
    <p:sldLayoutId id="2147484480" r:id="rId8"/>
    <p:sldLayoutId id="2147484481" r:id="rId9"/>
    <p:sldLayoutId id="2147484482" r:id="rId10"/>
    <p:sldLayoutId id="2147484483" r:id="rId11"/>
  </p:sldLayoutIdLst>
  <p:txStyles>
    <p:titleStyle>
      <a:lvl1pPr algn="ctr" rtl="0" eaLnBrk="0" fontAlgn="base" latinLnBrk="1" hangingPunct="0">
        <a:spcBef>
          <a:spcPct val="0"/>
        </a:spcBef>
        <a:spcAft>
          <a:spcPct val="0"/>
        </a:spcAft>
        <a:buFont typeface="Wingdings" pitchFamily="2" charset="2"/>
        <a:buChar char="v"/>
        <a:defRPr kumimoji="1" sz="3100">
          <a:solidFill>
            <a:srgbClr val="FFFF00"/>
          </a:solidFill>
          <a:latin typeface="+mj-lt"/>
          <a:ea typeface="+mj-ea"/>
          <a:cs typeface="+mj-cs"/>
        </a:defRPr>
      </a:lvl1pPr>
      <a:lvl2pPr algn="ctr" rtl="0" eaLnBrk="0" fontAlgn="base" latinLnBrk="1" hangingPunct="0">
        <a:spcBef>
          <a:spcPct val="0"/>
        </a:spcBef>
        <a:spcAft>
          <a:spcPct val="0"/>
        </a:spcAft>
        <a:buFont typeface="Wingdings" pitchFamily="2" charset="2"/>
        <a:buChar char="v"/>
        <a:defRPr kumimoji="1" sz="3100">
          <a:solidFill>
            <a:srgbClr val="FFFF00"/>
          </a:solidFill>
          <a:latin typeface="굴림" pitchFamily="50" charset="-127"/>
          <a:ea typeface="굴림" pitchFamily="50" charset="-127"/>
        </a:defRPr>
      </a:lvl2pPr>
      <a:lvl3pPr algn="ctr" rtl="0" eaLnBrk="0" fontAlgn="base" latinLnBrk="1" hangingPunct="0">
        <a:spcBef>
          <a:spcPct val="0"/>
        </a:spcBef>
        <a:spcAft>
          <a:spcPct val="0"/>
        </a:spcAft>
        <a:buFont typeface="Wingdings" pitchFamily="2" charset="2"/>
        <a:buChar char="v"/>
        <a:defRPr kumimoji="1" sz="3100">
          <a:solidFill>
            <a:srgbClr val="FFFF00"/>
          </a:solidFill>
          <a:latin typeface="굴림" pitchFamily="50" charset="-127"/>
          <a:ea typeface="굴림" pitchFamily="50" charset="-127"/>
        </a:defRPr>
      </a:lvl3pPr>
      <a:lvl4pPr algn="ctr" rtl="0" eaLnBrk="0" fontAlgn="base" latinLnBrk="1" hangingPunct="0">
        <a:spcBef>
          <a:spcPct val="0"/>
        </a:spcBef>
        <a:spcAft>
          <a:spcPct val="0"/>
        </a:spcAft>
        <a:buFont typeface="Wingdings" pitchFamily="2" charset="2"/>
        <a:buChar char="v"/>
        <a:defRPr kumimoji="1" sz="3100">
          <a:solidFill>
            <a:srgbClr val="FFFF00"/>
          </a:solidFill>
          <a:latin typeface="굴림" pitchFamily="50" charset="-127"/>
          <a:ea typeface="굴림" pitchFamily="50" charset="-127"/>
        </a:defRPr>
      </a:lvl4pPr>
      <a:lvl5pPr algn="ctr" rtl="0" eaLnBrk="0" fontAlgn="base" latinLnBrk="1" hangingPunct="0">
        <a:spcBef>
          <a:spcPct val="0"/>
        </a:spcBef>
        <a:spcAft>
          <a:spcPct val="0"/>
        </a:spcAft>
        <a:buFont typeface="Wingdings" pitchFamily="2" charset="2"/>
        <a:buChar char="v"/>
        <a:defRPr kumimoji="1" sz="3100">
          <a:solidFill>
            <a:srgbClr val="FFFF00"/>
          </a:solidFill>
          <a:latin typeface="굴림" pitchFamily="50" charset="-127"/>
          <a:ea typeface="굴림" pitchFamily="50" charset="-127"/>
        </a:defRPr>
      </a:lvl5pPr>
      <a:lvl6pPr marL="492230" algn="ctr" rtl="0" fontAlgn="base" latinLnBrk="1">
        <a:spcBef>
          <a:spcPct val="0"/>
        </a:spcBef>
        <a:spcAft>
          <a:spcPct val="0"/>
        </a:spcAft>
        <a:buFont typeface="Wingdings" pitchFamily="2" charset="2"/>
        <a:buChar char="v"/>
        <a:defRPr kumimoji="1" sz="3100">
          <a:solidFill>
            <a:srgbClr val="FFFF00"/>
          </a:solidFill>
          <a:latin typeface="굴림" pitchFamily="50" charset="-127"/>
          <a:ea typeface="굴림" pitchFamily="50" charset="-127"/>
        </a:defRPr>
      </a:lvl6pPr>
      <a:lvl7pPr marL="984451" algn="ctr" rtl="0" fontAlgn="base" latinLnBrk="1">
        <a:spcBef>
          <a:spcPct val="0"/>
        </a:spcBef>
        <a:spcAft>
          <a:spcPct val="0"/>
        </a:spcAft>
        <a:buFont typeface="Wingdings" pitchFamily="2" charset="2"/>
        <a:buChar char="v"/>
        <a:defRPr kumimoji="1" sz="3100">
          <a:solidFill>
            <a:srgbClr val="FFFF00"/>
          </a:solidFill>
          <a:latin typeface="굴림" pitchFamily="50" charset="-127"/>
          <a:ea typeface="굴림" pitchFamily="50" charset="-127"/>
        </a:defRPr>
      </a:lvl7pPr>
      <a:lvl8pPr marL="1476678" algn="ctr" rtl="0" fontAlgn="base" latinLnBrk="1">
        <a:spcBef>
          <a:spcPct val="0"/>
        </a:spcBef>
        <a:spcAft>
          <a:spcPct val="0"/>
        </a:spcAft>
        <a:buFont typeface="Wingdings" pitchFamily="2" charset="2"/>
        <a:buChar char="v"/>
        <a:defRPr kumimoji="1" sz="3100">
          <a:solidFill>
            <a:srgbClr val="FFFF00"/>
          </a:solidFill>
          <a:latin typeface="굴림" pitchFamily="50" charset="-127"/>
          <a:ea typeface="굴림" pitchFamily="50" charset="-127"/>
        </a:defRPr>
      </a:lvl8pPr>
      <a:lvl9pPr marL="1968913" algn="ctr" rtl="0" fontAlgn="base" latinLnBrk="1">
        <a:spcBef>
          <a:spcPct val="0"/>
        </a:spcBef>
        <a:spcAft>
          <a:spcPct val="0"/>
        </a:spcAft>
        <a:buFont typeface="Wingdings" pitchFamily="2" charset="2"/>
        <a:buChar char="v"/>
        <a:defRPr kumimoji="1" sz="3100">
          <a:solidFill>
            <a:srgbClr val="FFFF00"/>
          </a:solidFill>
          <a:latin typeface="굴림" pitchFamily="50" charset="-127"/>
          <a:ea typeface="굴림" pitchFamily="50" charset="-127"/>
        </a:defRPr>
      </a:lvl9pPr>
    </p:titleStyle>
    <p:bodyStyle>
      <a:lvl1pPr marL="369172" indent="-369172" algn="l" rtl="0" eaLnBrk="0" fontAlgn="base" latinLnBrk="1" hangingPunct="0">
        <a:lnSpc>
          <a:spcPct val="120000"/>
        </a:lnSpc>
        <a:spcBef>
          <a:spcPct val="20000"/>
        </a:spcBef>
        <a:spcAft>
          <a:spcPct val="0"/>
        </a:spcAft>
        <a:buChar char="•"/>
        <a:defRPr kumimoji="1" sz="2600">
          <a:solidFill>
            <a:srgbClr val="FF6600"/>
          </a:solidFill>
          <a:latin typeface="+mn-lt"/>
          <a:ea typeface="+mn-ea"/>
          <a:cs typeface="+mn-cs"/>
        </a:defRPr>
      </a:lvl1pPr>
      <a:lvl2pPr marL="799872" indent="-307664" algn="l" rtl="0" eaLnBrk="0" fontAlgn="base" latinLnBrk="1" hangingPunct="0">
        <a:lnSpc>
          <a:spcPct val="120000"/>
        </a:lnSpc>
        <a:spcBef>
          <a:spcPct val="20000"/>
        </a:spcBef>
        <a:spcAft>
          <a:spcPct val="0"/>
        </a:spcAft>
        <a:buChar char="–"/>
        <a:defRPr kumimoji="1" sz="2100">
          <a:solidFill>
            <a:schemeClr val="tx1"/>
          </a:solidFill>
          <a:latin typeface="+mn-lt"/>
          <a:ea typeface="+mn-ea"/>
        </a:defRPr>
      </a:lvl2pPr>
      <a:lvl3pPr marL="1230570" indent="-246114" algn="l" rtl="0" eaLnBrk="0" fontAlgn="base" latinLnBrk="1" hangingPunct="0">
        <a:lnSpc>
          <a:spcPct val="120000"/>
        </a:lnSpc>
        <a:spcBef>
          <a:spcPct val="20000"/>
        </a:spcBef>
        <a:spcAft>
          <a:spcPct val="0"/>
        </a:spcAft>
        <a:buChar char="•"/>
        <a:defRPr kumimoji="1">
          <a:solidFill>
            <a:schemeClr val="tx1"/>
          </a:solidFill>
          <a:latin typeface="+mn-lt"/>
          <a:ea typeface="+mn-ea"/>
        </a:defRPr>
      </a:lvl3pPr>
      <a:lvl4pPr marL="1722793" indent="-246114" algn="l" rtl="0" eaLnBrk="0" fontAlgn="base" latinLnBrk="1" hangingPunct="0">
        <a:lnSpc>
          <a:spcPct val="120000"/>
        </a:lnSpc>
        <a:spcBef>
          <a:spcPct val="20000"/>
        </a:spcBef>
        <a:spcAft>
          <a:spcPct val="0"/>
        </a:spcAft>
        <a:buChar char="–"/>
        <a:defRPr kumimoji="1" sz="1500">
          <a:solidFill>
            <a:schemeClr val="tx1"/>
          </a:solidFill>
          <a:latin typeface="+mn-lt"/>
          <a:ea typeface="+mn-ea"/>
        </a:defRPr>
      </a:lvl4pPr>
      <a:lvl5pPr marL="2215011" indent="-246114" algn="l" rtl="0" eaLnBrk="0" fontAlgn="base" latinLnBrk="1" hangingPunct="0">
        <a:lnSpc>
          <a:spcPct val="120000"/>
        </a:lnSpc>
        <a:spcBef>
          <a:spcPct val="20000"/>
        </a:spcBef>
        <a:spcAft>
          <a:spcPct val="0"/>
        </a:spcAft>
        <a:buChar char="»"/>
        <a:defRPr kumimoji="1" sz="1200">
          <a:solidFill>
            <a:schemeClr val="bg2"/>
          </a:solidFill>
          <a:latin typeface="+mn-lt"/>
          <a:ea typeface="+mn-ea"/>
        </a:defRPr>
      </a:lvl5pPr>
      <a:lvl6pPr marL="2707255" indent="-246114" algn="l" rtl="0" fontAlgn="base" latinLnBrk="1">
        <a:lnSpc>
          <a:spcPct val="120000"/>
        </a:lnSpc>
        <a:spcBef>
          <a:spcPct val="20000"/>
        </a:spcBef>
        <a:spcAft>
          <a:spcPct val="0"/>
        </a:spcAft>
        <a:buChar char="»"/>
        <a:defRPr kumimoji="1" sz="1200">
          <a:solidFill>
            <a:schemeClr val="bg2"/>
          </a:solidFill>
          <a:latin typeface="+mn-lt"/>
          <a:ea typeface="+mn-ea"/>
        </a:defRPr>
      </a:lvl6pPr>
      <a:lvl7pPr marL="3199480" indent="-246114" algn="l" rtl="0" fontAlgn="base" latinLnBrk="1">
        <a:lnSpc>
          <a:spcPct val="120000"/>
        </a:lnSpc>
        <a:spcBef>
          <a:spcPct val="20000"/>
        </a:spcBef>
        <a:spcAft>
          <a:spcPct val="0"/>
        </a:spcAft>
        <a:buChar char="»"/>
        <a:defRPr kumimoji="1" sz="1200">
          <a:solidFill>
            <a:schemeClr val="bg2"/>
          </a:solidFill>
          <a:latin typeface="+mn-lt"/>
          <a:ea typeface="+mn-ea"/>
        </a:defRPr>
      </a:lvl7pPr>
      <a:lvl8pPr marL="3691679" indent="-246114" algn="l" rtl="0" fontAlgn="base" latinLnBrk="1">
        <a:lnSpc>
          <a:spcPct val="120000"/>
        </a:lnSpc>
        <a:spcBef>
          <a:spcPct val="20000"/>
        </a:spcBef>
        <a:spcAft>
          <a:spcPct val="0"/>
        </a:spcAft>
        <a:buChar char="»"/>
        <a:defRPr kumimoji="1" sz="1200">
          <a:solidFill>
            <a:schemeClr val="bg2"/>
          </a:solidFill>
          <a:latin typeface="+mn-lt"/>
          <a:ea typeface="+mn-ea"/>
        </a:defRPr>
      </a:lvl8pPr>
      <a:lvl9pPr marL="4183936" indent="-246114" algn="l" rtl="0" fontAlgn="base" latinLnBrk="1">
        <a:lnSpc>
          <a:spcPct val="120000"/>
        </a:lnSpc>
        <a:spcBef>
          <a:spcPct val="20000"/>
        </a:spcBef>
        <a:spcAft>
          <a:spcPct val="0"/>
        </a:spcAft>
        <a:buChar char="»"/>
        <a:defRPr kumimoji="1" sz="1200">
          <a:solidFill>
            <a:schemeClr val="bg2"/>
          </a:solidFill>
          <a:latin typeface="+mn-lt"/>
          <a:ea typeface="+mn-ea"/>
        </a:defRPr>
      </a:lvl9pPr>
    </p:bodyStyle>
    <p:otherStyle>
      <a:defPPr>
        <a:defRPr lang="ko-KR"/>
      </a:defPPr>
      <a:lvl1pPr marL="0" algn="l" defTabSz="984451" rtl="0" eaLnBrk="1" latinLnBrk="1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1pPr>
      <a:lvl2pPr marL="492230" algn="l" defTabSz="984451" rtl="0" eaLnBrk="1" latinLnBrk="1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2pPr>
      <a:lvl3pPr marL="984451" algn="l" defTabSz="984451" rtl="0" eaLnBrk="1" latinLnBrk="1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3pPr>
      <a:lvl4pPr marL="1476678" algn="l" defTabSz="984451" rtl="0" eaLnBrk="1" latinLnBrk="1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4pPr>
      <a:lvl5pPr marL="1968913" algn="l" defTabSz="984451" rtl="0" eaLnBrk="1" latinLnBrk="1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5pPr>
      <a:lvl6pPr marL="2461136" algn="l" defTabSz="984451" rtl="0" eaLnBrk="1" latinLnBrk="1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6pPr>
      <a:lvl7pPr marL="2953345" algn="l" defTabSz="984451" rtl="0" eaLnBrk="1" latinLnBrk="1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7pPr>
      <a:lvl8pPr marL="3445591" algn="l" defTabSz="984451" rtl="0" eaLnBrk="1" latinLnBrk="1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8pPr>
      <a:lvl9pPr marL="3937822" algn="l" defTabSz="984451" rtl="0" eaLnBrk="1" latinLnBrk="1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5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05570" name="Picture 2" descr="blue"/>
          <p:cNvPicPr>
            <a:picLocks noChangeAspect="1" noChangeArrowheads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xmlns=""/>
              </a:ext>
            </a:extLst>
          </a:blip>
          <a:srcRect/>
          <a:stretch>
            <a:fillRect/>
          </a:stretch>
        </p:blipFill>
        <p:spPr bwMode="auto">
          <a:xfrm>
            <a:off x="0" y="111"/>
            <a:ext cx="10668000" cy="1152525"/>
          </a:xfrm>
          <a:prstGeom prst="rect">
            <a:avLst/>
          </a:prstGeom>
          <a:noFill/>
        </p:spPr>
      </p:pic>
      <p:sp>
        <p:nvSpPr>
          <p:cNvPr id="1005571" name="Rectangle 3"/>
          <p:cNvSpPr>
            <a:spLocks noChangeArrowheads="1"/>
          </p:cNvSpPr>
          <p:nvPr/>
        </p:nvSpPr>
        <p:spPr bwMode="auto">
          <a:xfrm>
            <a:off x="0" y="7104062"/>
            <a:ext cx="10668000" cy="336551"/>
          </a:xfrm>
          <a:prstGeom prst="rect">
            <a:avLst/>
          </a:prstGeom>
          <a:solidFill>
            <a:srgbClr val="B2B2B2"/>
          </a:solidFill>
          <a:ln w="9525">
            <a:noFill/>
            <a:miter lim="800000"/>
            <a:headEnd/>
            <a:tailEnd/>
          </a:ln>
          <a:effectLst/>
        </p:spPr>
        <p:txBody>
          <a:bodyPr wrap="none" lIns="90893" tIns="45454" rIns="90893" bIns="45454" anchor="ctr"/>
          <a:lstStyle/>
          <a:p>
            <a:endParaRPr lang="ko-KR" altLang="en-US">
              <a:solidFill>
                <a:srgbClr val="000000"/>
              </a:solidFill>
            </a:endParaRPr>
          </a:p>
        </p:txBody>
      </p:sp>
      <p:grpSp>
        <p:nvGrpSpPr>
          <p:cNvPr id="1005572" name="Group 4"/>
          <p:cNvGrpSpPr>
            <a:grpSpLocks/>
          </p:cNvGrpSpPr>
          <p:nvPr/>
        </p:nvGrpSpPr>
        <p:grpSpPr bwMode="auto">
          <a:xfrm rot="-2166924">
            <a:off x="701675" y="-3092440"/>
            <a:ext cx="11988800" cy="5667375"/>
            <a:chOff x="266" y="453"/>
            <a:chExt cx="6490" cy="1666"/>
          </a:xfrm>
        </p:grpSpPr>
        <p:sp>
          <p:nvSpPr>
            <p:cNvPr id="1005573" name="Freeform 5"/>
            <p:cNvSpPr>
              <a:spLocks/>
            </p:cNvSpPr>
            <p:nvPr userDrawn="1"/>
          </p:nvSpPr>
          <p:spPr bwMode="auto">
            <a:xfrm>
              <a:off x="266" y="570"/>
              <a:ext cx="4772" cy="1549"/>
            </a:xfrm>
            <a:custGeom>
              <a:avLst/>
              <a:gdLst/>
              <a:ahLst/>
              <a:cxnLst>
                <a:cxn ang="0">
                  <a:pos x="4772" y="2929"/>
                </a:cxn>
                <a:cxn ang="0">
                  <a:pos x="4719" y="2956"/>
                </a:cxn>
                <a:cxn ang="0">
                  <a:pos x="4658" y="2985"/>
                </a:cxn>
                <a:cxn ang="0">
                  <a:pos x="4574" y="3017"/>
                </a:cxn>
                <a:cxn ang="0">
                  <a:pos x="4472" y="3048"/>
                </a:cxn>
                <a:cxn ang="0">
                  <a:pos x="4351" y="3076"/>
                </a:cxn>
                <a:cxn ang="0">
                  <a:pos x="4215" y="3093"/>
                </a:cxn>
                <a:cxn ang="0">
                  <a:pos x="4141" y="3097"/>
                </a:cxn>
                <a:cxn ang="0">
                  <a:pos x="4065" y="3097"/>
                </a:cxn>
                <a:cxn ang="0">
                  <a:pos x="3984" y="3092"/>
                </a:cxn>
                <a:cxn ang="0">
                  <a:pos x="3902" y="3082"/>
                </a:cxn>
                <a:cxn ang="0">
                  <a:pos x="3818" y="3066"/>
                </a:cxn>
                <a:cxn ang="0">
                  <a:pos x="3730" y="3045"/>
                </a:cxn>
                <a:cxn ang="0">
                  <a:pos x="3640" y="3016"/>
                </a:cxn>
                <a:cxn ang="0">
                  <a:pos x="3548" y="2980"/>
                </a:cxn>
                <a:cxn ang="0">
                  <a:pos x="3455" y="2937"/>
                </a:cxn>
                <a:cxn ang="0">
                  <a:pos x="3361" y="2885"/>
                </a:cxn>
                <a:cxn ang="0">
                  <a:pos x="3265" y="2824"/>
                </a:cxn>
                <a:cxn ang="0">
                  <a:pos x="3169" y="2754"/>
                </a:cxn>
                <a:cxn ang="0">
                  <a:pos x="3072" y="2673"/>
                </a:cxn>
                <a:cxn ang="0">
                  <a:pos x="2974" y="2583"/>
                </a:cxn>
                <a:cxn ang="0">
                  <a:pos x="2876" y="2481"/>
                </a:cxn>
                <a:cxn ang="0">
                  <a:pos x="2778" y="2367"/>
                </a:cxn>
                <a:cxn ang="0">
                  <a:pos x="2681" y="2241"/>
                </a:cxn>
                <a:cxn ang="0">
                  <a:pos x="2583" y="2102"/>
                </a:cxn>
                <a:cxn ang="0">
                  <a:pos x="2488" y="1960"/>
                </a:cxn>
                <a:cxn ang="0">
                  <a:pos x="2303" y="1695"/>
                </a:cxn>
                <a:cxn ang="0">
                  <a:pos x="2125" y="1456"/>
                </a:cxn>
                <a:cxn ang="0">
                  <a:pos x="1953" y="1240"/>
                </a:cxn>
                <a:cxn ang="0">
                  <a:pos x="1788" y="1046"/>
                </a:cxn>
                <a:cxn ang="0">
                  <a:pos x="1628" y="873"/>
                </a:cxn>
                <a:cxn ang="0">
                  <a:pos x="1471" y="720"/>
                </a:cxn>
                <a:cxn ang="0">
                  <a:pos x="1317" y="584"/>
                </a:cxn>
                <a:cxn ang="0">
                  <a:pos x="1166" y="466"/>
                </a:cxn>
                <a:cxn ang="0">
                  <a:pos x="1014" y="365"/>
                </a:cxn>
                <a:cxn ang="0">
                  <a:pos x="865" y="277"/>
                </a:cxn>
                <a:cxn ang="0">
                  <a:pos x="713" y="203"/>
                </a:cxn>
                <a:cxn ang="0">
                  <a:pos x="560" y="140"/>
                </a:cxn>
                <a:cxn ang="0">
                  <a:pos x="405" y="90"/>
                </a:cxn>
                <a:cxn ang="0">
                  <a:pos x="247" y="48"/>
                </a:cxn>
                <a:cxn ang="0">
                  <a:pos x="84" y="14"/>
                </a:cxn>
              </a:cxnLst>
              <a:rect l="0" t="0" r="r" b="b"/>
              <a:pathLst>
                <a:path w="4772" h="3097">
                  <a:moveTo>
                    <a:pt x="4772" y="2929"/>
                  </a:moveTo>
                  <a:lnTo>
                    <a:pt x="4772" y="2929"/>
                  </a:lnTo>
                  <a:lnTo>
                    <a:pt x="4758" y="2937"/>
                  </a:lnTo>
                  <a:lnTo>
                    <a:pt x="4719" y="2956"/>
                  </a:lnTo>
                  <a:lnTo>
                    <a:pt x="4691" y="2971"/>
                  </a:lnTo>
                  <a:lnTo>
                    <a:pt x="4658" y="2985"/>
                  </a:lnTo>
                  <a:lnTo>
                    <a:pt x="4619" y="3001"/>
                  </a:lnTo>
                  <a:lnTo>
                    <a:pt x="4574" y="3017"/>
                  </a:lnTo>
                  <a:lnTo>
                    <a:pt x="4526" y="3034"/>
                  </a:lnTo>
                  <a:lnTo>
                    <a:pt x="4472" y="3048"/>
                  </a:lnTo>
                  <a:lnTo>
                    <a:pt x="4413" y="3063"/>
                  </a:lnTo>
                  <a:lnTo>
                    <a:pt x="4351" y="3076"/>
                  </a:lnTo>
                  <a:lnTo>
                    <a:pt x="4286" y="3085"/>
                  </a:lnTo>
                  <a:lnTo>
                    <a:pt x="4215" y="3093"/>
                  </a:lnTo>
                  <a:lnTo>
                    <a:pt x="4179" y="3095"/>
                  </a:lnTo>
                  <a:lnTo>
                    <a:pt x="4141" y="3097"/>
                  </a:lnTo>
                  <a:lnTo>
                    <a:pt x="4104" y="3097"/>
                  </a:lnTo>
                  <a:lnTo>
                    <a:pt x="4065" y="3097"/>
                  </a:lnTo>
                  <a:lnTo>
                    <a:pt x="4025" y="3095"/>
                  </a:lnTo>
                  <a:lnTo>
                    <a:pt x="3984" y="3092"/>
                  </a:lnTo>
                  <a:lnTo>
                    <a:pt x="3944" y="3087"/>
                  </a:lnTo>
                  <a:lnTo>
                    <a:pt x="3902" y="3082"/>
                  </a:lnTo>
                  <a:lnTo>
                    <a:pt x="3859" y="3076"/>
                  </a:lnTo>
                  <a:lnTo>
                    <a:pt x="3818" y="3066"/>
                  </a:lnTo>
                  <a:lnTo>
                    <a:pt x="3773" y="3056"/>
                  </a:lnTo>
                  <a:lnTo>
                    <a:pt x="3730" y="3045"/>
                  </a:lnTo>
                  <a:lnTo>
                    <a:pt x="3684" y="3032"/>
                  </a:lnTo>
                  <a:lnTo>
                    <a:pt x="3640" y="3016"/>
                  </a:lnTo>
                  <a:lnTo>
                    <a:pt x="3594" y="3000"/>
                  </a:lnTo>
                  <a:lnTo>
                    <a:pt x="3548" y="2980"/>
                  </a:lnTo>
                  <a:lnTo>
                    <a:pt x="3503" y="2959"/>
                  </a:lnTo>
                  <a:lnTo>
                    <a:pt x="3455" y="2937"/>
                  </a:lnTo>
                  <a:lnTo>
                    <a:pt x="3408" y="2912"/>
                  </a:lnTo>
                  <a:lnTo>
                    <a:pt x="3361" y="2885"/>
                  </a:lnTo>
                  <a:lnTo>
                    <a:pt x="3314" y="2856"/>
                  </a:lnTo>
                  <a:lnTo>
                    <a:pt x="3265" y="2824"/>
                  </a:lnTo>
                  <a:lnTo>
                    <a:pt x="3218" y="2790"/>
                  </a:lnTo>
                  <a:lnTo>
                    <a:pt x="3169" y="2754"/>
                  </a:lnTo>
                  <a:lnTo>
                    <a:pt x="3121" y="2715"/>
                  </a:lnTo>
                  <a:lnTo>
                    <a:pt x="3072" y="2673"/>
                  </a:lnTo>
                  <a:lnTo>
                    <a:pt x="3024" y="2630"/>
                  </a:lnTo>
                  <a:lnTo>
                    <a:pt x="2974" y="2583"/>
                  </a:lnTo>
                  <a:lnTo>
                    <a:pt x="2925" y="2533"/>
                  </a:lnTo>
                  <a:lnTo>
                    <a:pt x="2876" y="2481"/>
                  </a:lnTo>
                  <a:lnTo>
                    <a:pt x="2828" y="2425"/>
                  </a:lnTo>
                  <a:lnTo>
                    <a:pt x="2778" y="2367"/>
                  </a:lnTo>
                  <a:lnTo>
                    <a:pt x="2729" y="2305"/>
                  </a:lnTo>
                  <a:lnTo>
                    <a:pt x="2681" y="2241"/>
                  </a:lnTo>
                  <a:lnTo>
                    <a:pt x="2632" y="2173"/>
                  </a:lnTo>
                  <a:lnTo>
                    <a:pt x="2583" y="2102"/>
                  </a:lnTo>
                  <a:lnTo>
                    <a:pt x="2583" y="2102"/>
                  </a:lnTo>
                  <a:lnTo>
                    <a:pt x="2488" y="1960"/>
                  </a:lnTo>
                  <a:lnTo>
                    <a:pt x="2395" y="1824"/>
                  </a:lnTo>
                  <a:lnTo>
                    <a:pt x="2303" y="1695"/>
                  </a:lnTo>
                  <a:lnTo>
                    <a:pt x="2213" y="1572"/>
                  </a:lnTo>
                  <a:lnTo>
                    <a:pt x="2125" y="1456"/>
                  </a:lnTo>
                  <a:lnTo>
                    <a:pt x="2038" y="1345"/>
                  </a:lnTo>
                  <a:lnTo>
                    <a:pt x="1953" y="1240"/>
                  </a:lnTo>
                  <a:lnTo>
                    <a:pt x="1870" y="1140"/>
                  </a:lnTo>
                  <a:lnTo>
                    <a:pt x="1788" y="1046"/>
                  </a:lnTo>
                  <a:lnTo>
                    <a:pt x="1707" y="957"/>
                  </a:lnTo>
                  <a:lnTo>
                    <a:pt x="1628" y="873"/>
                  </a:lnTo>
                  <a:lnTo>
                    <a:pt x="1549" y="794"/>
                  </a:lnTo>
                  <a:lnTo>
                    <a:pt x="1471" y="720"/>
                  </a:lnTo>
                  <a:lnTo>
                    <a:pt x="1394" y="649"/>
                  </a:lnTo>
                  <a:lnTo>
                    <a:pt x="1317" y="584"/>
                  </a:lnTo>
                  <a:lnTo>
                    <a:pt x="1241" y="523"/>
                  </a:lnTo>
                  <a:lnTo>
                    <a:pt x="1166" y="466"/>
                  </a:lnTo>
                  <a:lnTo>
                    <a:pt x="1089" y="413"/>
                  </a:lnTo>
                  <a:lnTo>
                    <a:pt x="1014" y="365"/>
                  </a:lnTo>
                  <a:lnTo>
                    <a:pt x="940" y="319"/>
                  </a:lnTo>
                  <a:lnTo>
                    <a:pt x="865" y="277"/>
                  </a:lnTo>
                  <a:lnTo>
                    <a:pt x="790" y="239"/>
                  </a:lnTo>
                  <a:lnTo>
                    <a:pt x="713" y="203"/>
                  </a:lnTo>
                  <a:lnTo>
                    <a:pt x="637" y="171"/>
                  </a:lnTo>
                  <a:lnTo>
                    <a:pt x="560" y="140"/>
                  </a:lnTo>
                  <a:lnTo>
                    <a:pt x="484" y="114"/>
                  </a:lnTo>
                  <a:lnTo>
                    <a:pt x="405" y="90"/>
                  </a:lnTo>
                  <a:lnTo>
                    <a:pt x="327" y="67"/>
                  </a:lnTo>
                  <a:lnTo>
                    <a:pt x="247" y="48"/>
                  </a:lnTo>
                  <a:lnTo>
                    <a:pt x="166" y="30"/>
                  </a:lnTo>
                  <a:lnTo>
                    <a:pt x="84" y="14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5574" name="Freeform 6"/>
            <p:cNvSpPr>
              <a:spLocks/>
            </p:cNvSpPr>
            <p:nvPr userDrawn="1"/>
          </p:nvSpPr>
          <p:spPr bwMode="auto">
            <a:xfrm>
              <a:off x="275" y="591"/>
              <a:ext cx="4814" cy="1515"/>
            </a:xfrm>
            <a:custGeom>
              <a:avLst/>
              <a:gdLst/>
              <a:ahLst/>
              <a:cxnLst>
                <a:cxn ang="0">
                  <a:pos x="4814" y="2845"/>
                </a:cxn>
                <a:cxn ang="0">
                  <a:pos x="4763" y="2874"/>
                </a:cxn>
                <a:cxn ang="0">
                  <a:pos x="4701" y="2904"/>
                </a:cxn>
                <a:cxn ang="0">
                  <a:pos x="4618" y="2938"/>
                </a:cxn>
                <a:cxn ang="0">
                  <a:pos x="4517" y="2972"/>
                </a:cxn>
                <a:cxn ang="0">
                  <a:pos x="4396" y="3001"/>
                </a:cxn>
                <a:cxn ang="0">
                  <a:pos x="4260" y="3021"/>
                </a:cxn>
                <a:cxn ang="0">
                  <a:pos x="4186" y="3027"/>
                </a:cxn>
                <a:cxn ang="0">
                  <a:pos x="4110" y="3029"/>
                </a:cxn>
                <a:cxn ang="0">
                  <a:pos x="4031" y="3025"/>
                </a:cxn>
                <a:cxn ang="0">
                  <a:pos x="3948" y="3016"/>
                </a:cxn>
                <a:cxn ang="0">
                  <a:pos x="3863" y="3003"/>
                </a:cxn>
                <a:cxn ang="0">
                  <a:pos x="3774" y="2983"/>
                </a:cxn>
                <a:cxn ang="0">
                  <a:pos x="3684" y="2956"/>
                </a:cxn>
                <a:cxn ang="0">
                  <a:pos x="3592" y="2922"/>
                </a:cxn>
                <a:cxn ang="0">
                  <a:pos x="3499" y="2880"/>
                </a:cxn>
                <a:cxn ang="0">
                  <a:pos x="3403" y="2830"/>
                </a:cxn>
                <a:cxn ang="0">
                  <a:pos x="3308" y="2770"/>
                </a:cxn>
                <a:cxn ang="0">
                  <a:pos x="3209" y="2703"/>
                </a:cxn>
                <a:cxn ang="0">
                  <a:pos x="3110" y="2623"/>
                </a:cxn>
                <a:cxn ang="0">
                  <a:pos x="3012" y="2535"/>
                </a:cxn>
                <a:cxn ang="0">
                  <a:pos x="2913" y="2433"/>
                </a:cxn>
                <a:cxn ang="0">
                  <a:pos x="2813" y="2321"/>
                </a:cxn>
                <a:cxn ang="0">
                  <a:pos x="2713" y="2197"/>
                </a:cxn>
                <a:cxn ang="0">
                  <a:pos x="2615" y="2058"/>
                </a:cxn>
                <a:cxn ang="0">
                  <a:pos x="2516" y="1918"/>
                </a:cxn>
                <a:cxn ang="0">
                  <a:pos x="2327" y="1656"/>
                </a:cxn>
                <a:cxn ang="0">
                  <a:pos x="2145" y="1419"/>
                </a:cxn>
                <a:cxn ang="0">
                  <a:pos x="1972" y="1206"/>
                </a:cxn>
                <a:cxn ang="0">
                  <a:pos x="1802" y="1014"/>
                </a:cxn>
                <a:cxn ang="0">
                  <a:pos x="1640" y="842"/>
                </a:cxn>
                <a:cxn ang="0">
                  <a:pos x="1480" y="692"/>
                </a:cxn>
                <a:cxn ang="0">
                  <a:pos x="1325" y="560"/>
                </a:cxn>
                <a:cxn ang="0">
                  <a:pos x="1172" y="444"/>
                </a:cxn>
                <a:cxn ang="0">
                  <a:pos x="1019" y="343"/>
                </a:cxn>
                <a:cxn ang="0">
                  <a:pos x="868" y="260"/>
                </a:cxn>
                <a:cxn ang="0">
                  <a:pos x="715" y="188"/>
                </a:cxn>
                <a:cxn ang="0">
                  <a:pos x="563" y="129"/>
                </a:cxn>
                <a:cxn ang="0">
                  <a:pos x="406" y="80"/>
                </a:cxn>
                <a:cxn ang="0">
                  <a:pos x="247" y="42"/>
                </a:cxn>
                <a:cxn ang="0">
                  <a:pos x="84" y="11"/>
                </a:cxn>
              </a:cxnLst>
              <a:rect l="0" t="0" r="r" b="b"/>
              <a:pathLst>
                <a:path w="4814" h="3029">
                  <a:moveTo>
                    <a:pt x="4814" y="2845"/>
                  </a:moveTo>
                  <a:lnTo>
                    <a:pt x="4814" y="2845"/>
                  </a:lnTo>
                  <a:lnTo>
                    <a:pt x="4801" y="2853"/>
                  </a:lnTo>
                  <a:lnTo>
                    <a:pt x="4763" y="2874"/>
                  </a:lnTo>
                  <a:lnTo>
                    <a:pt x="4735" y="2888"/>
                  </a:lnTo>
                  <a:lnTo>
                    <a:pt x="4701" y="2904"/>
                  </a:lnTo>
                  <a:lnTo>
                    <a:pt x="4663" y="2921"/>
                  </a:lnTo>
                  <a:lnTo>
                    <a:pt x="4618" y="2938"/>
                  </a:lnTo>
                  <a:lnTo>
                    <a:pt x="4570" y="2954"/>
                  </a:lnTo>
                  <a:lnTo>
                    <a:pt x="4517" y="2972"/>
                  </a:lnTo>
                  <a:lnTo>
                    <a:pt x="4459" y="2987"/>
                  </a:lnTo>
                  <a:lnTo>
                    <a:pt x="4396" y="3001"/>
                  </a:lnTo>
                  <a:lnTo>
                    <a:pt x="4331" y="3013"/>
                  </a:lnTo>
                  <a:lnTo>
                    <a:pt x="4260" y="3021"/>
                  </a:lnTo>
                  <a:lnTo>
                    <a:pt x="4224" y="3024"/>
                  </a:lnTo>
                  <a:lnTo>
                    <a:pt x="4186" y="3027"/>
                  </a:lnTo>
                  <a:lnTo>
                    <a:pt x="4149" y="3027"/>
                  </a:lnTo>
                  <a:lnTo>
                    <a:pt x="4110" y="3029"/>
                  </a:lnTo>
                  <a:lnTo>
                    <a:pt x="4071" y="3027"/>
                  </a:lnTo>
                  <a:lnTo>
                    <a:pt x="4031" y="3025"/>
                  </a:lnTo>
                  <a:lnTo>
                    <a:pt x="3989" y="3021"/>
                  </a:lnTo>
                  <a:lnTo>
                    <a:pt x="3948" y="3016"/>
                  </a:lnTo>
                  <a:lnTo>
                    <a:pt x="3906" y="3011"/>
                  </a:lnTo>
                  <a:lnTo>
                    <a:pt x="3863" y="3003"/>
                  </a:lnTo>
                  <a:lnTo>
                    <a:pt x="3818" y="2993"/>
                  </a:lnTo>
                  <a:lnTo>
                    <a:pt x="3774" y="2983"/>
                  </a:lnTo>
                  <a:lnTo>
                    <a:pt x="3730" y="2971"/>
                  </a:lnTo>
                  <a:lnTo>
                    <a:pt x="3684" y="2956"/>
                  </a:lnTo>
                  <a:lnTo>
                    <a:pt x="3639" y="2940"/>
                  </a:lnTo>
                  <a:lnTo>
                    <a:pt x="3592" y="2922"/>
                  </a:lnTo>
                  <a:lnTo>
                    <a:pt x="3546" y="2903"/>
                  </a:lnTo>
                  <a:lnTo>
                    <a:pt x="3499" y="2880"/>
                  </a:lnTo>
                  <a:lnTo>
                    <a:pt x="3452" y="2856"/>
                  </a:lnTo>
                  <a:lnTo>
                    <a:pt x="3403" y="2830"/>
                  </a:lnTo>
                  <a:lnTo>
                    <a:pt x="3356" y="2801"/>
                  </a:lnTo>
                  <a:lnTo>
                    <a:pt x="3308" y="2770"/>
                  </a:lnTo>
                  <a:lnTo>
                    <a:pt x="3259" y="2738"/>
                  </a:lnTo>
                  <a:lnTo>
                    <a:pt x="3209" y="2703"/>
                  </a:lnTo>
                  <a:lnTo>
                    <a:pt x="3160" y="2664"/>
                  </a:lnTo>
                  <a:lnTo>
                    <a:pt x="3110" y="2623"/>
                  </a:lnTo>
                  <a:lnTo>
                    <a:pt x="3062" y="2580"/>
                  </a:lnTo>
                  <a:lnTo>
                    <a:pt x="3012" y="2535"/>
                  </a:lnTo>
                  <a:lnTo>
                    <a:pt x="2962" y="2485"/>
                  </a:lnTo>
                  <a:lnTo>
                    <a:pt x="2913" y="2433"/>
                  </a:lnTo>
                  <a:lnTo>
                    <a:pt x="2863" y="2378"/>
                  </a:lnTo>
                  <a:lnTo>
                    <a:pt x="2813" y="2321"/>
                  </a:lnTo>
                  <a:lnTo>
                    <a:pt x="2763" y="2260"/>
                  </a:lnTo>
                  <a:lnTo>
                    <a:pt x="2713" y="2197"/>
                  </a:lnTo>
                  <a:lnTo>
                    <a:pt x="2663" y="2129"/>
                  </a:lnTo>
                  <a:lnTo>
                    <a:pt x="2615" y="2058"/>
                  </a:lnTo>
                  <a:lnTo>
                    <a:pt x="2615" y="2058"/>
                  </a:lnTo>
                  <a:lnTo>
                    <a:pt x="2516" y="1918"/>
                  </a:lnTo>
                  <a:lnTo>
                    <a:pt x="2420" y="1784"/>
                  </a:lnTo>
                  <a:lnTo>
                    <a:pt x="2327" y="1656"/>
                  </a:lnTo>
                  <a:lnTo>
                    <a:pt x="2236" y="1535"/>
                  </a:lnTo>
                  <a:lnTo>
                    <a:pt x="2145" y="1419"/>
                  </a:lnTo>
                  <a:lnTo>
                    <a:pt x="2058" y="1309"/>
                  </a:lnTo>
                  <a:lnTo>
                    <a:pt x="1972" y="1206"/>
                  </a:lnTo>
                  <a:lnTo>
                    <a:pt x="1887" y="1107"/>
                  </a:lnTo>
                  <a:lnTo>
                    <a:pt x="1802" y="1014"/>
                  </a:lnTo>
                  <a:lnTo>
                    <a:pt x="1721" y="925"/>
                  </a:lnTo>
                  <a:lnTo>
                    <a:pt x="1640" y="842"/>
                  </a:lnTo>
                  <a:lnTo>
                    <a:pt x="1559" y="765"/>
                  </a:lnTo>
                  <a:lnTo>
                    <a:pt x="1480" y="692"/>
                  </a:lnTo>
                  <a:lnTo>
                    <a:pt x="1403" y="623"/>
                  </a:lnTo>
                  <a:lnTo>
                    <a:pt x="1325" y="560"/>
                  </a:lnTo>
                  <a:lnTo>
                    <a:pt x="1248" y="499"/>
                  </a:lnTo>
                  <a:lnTo>
                    <a:pt x="1172" y="444"/>
                  </a:lnTo>
                  <a:lnTo>
                    <a:pt x="1096" y="392"/>
                  </a:lnTo>
                  <a:lnTo>
                    <a:pt x="1019" y="343"/>
                  </a:lnTo>
                  <a:lnTo>
                    <a:pt x="944" y="300"/>
                  </a:lnTo>
                  <a:lnTo>
                    <a:pt x="868" y="260"/>
                  </a:lnTo>
                  <a:lnTo>
                    <a:pt x="792" y="222"/>
                  </a:lnTo>
                  <a:lnTo>
                    <a:pt x="715" y="188"/>
                  </a:lnTo>
                  <a:lnTo>
                    <a:pt x="639" y="158"/>
                  </a:lnTo>
                  <a:lnTo>
                    <a:pt x="563" y="129"/>
                  </a:lnTo>
                  <a:lnTo>
                    <a:pt x="485" y="103"/>
                  </a:lnTo>
                  <a:lnTo>
                    <a:pt x="406" y="80"/>
                  </a:lnTo>
                  <a:lnTo>
                    <a:pt x="327" y="61"/>
                  </a:lnTo>
                  <a:lnTo>
                    <a:pt x="247" y="42"/>
                  </a:lnTo>
                  <a:lnTo>
                    <a:pt x="165" y="25"/>
                  </a:lnTo>
                  <a:lnTo>
                    <a:pt x="84" y="11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5575" name="Freeform 7"/>
            <p:cNvSpPr>
              <a:spLocks/>
            </p:cNvSpPr>
            <p:nvPr userDrawn="1"/>
          </p:nvSpPr>
          <p:spPr bwMode="auto">
            <a:xfrm>
              <a:off x="284" y="611"/>
              <a:ext cx="4856" cy="1481"/>
            </a:xfrm>
            <a:custGeom>
              <a:avLst/>
              <a:gdLst/>
              <a:ahLst/>
              <a:cxnLst>
                <a:cxn ang="0">
                  <a:pos x="4856" y="2763"/>
                </a:cxn>
                <a:cxn ang="0">
                  <a:pos x="4805" y="2793"/>
                </a:cxn>
                <a:cxn ang="0">
                  <a:pos x="4745" y="2824"/>
                </a:cxn>
                <a:cxn ang="0">
                  <a:pos x="4662" y="2860"/>
                </a:cxn>
                <a:cxn ang="0">
                  <a:pos x="4561" y="2897"/>
                </a:cxn>
                <a:cxn ang="0">
                  <a:pos x="4441" y="2927"/>
                </a:cxn>
                <a:cxn ang="0">
                  <a:pos x="4305" y="2952"/>
                </a:cxn>
                <a:cxn ang="0">
                  <a:pos x="4232" y="2958"/>
                </a:cxn>
                <a:cxn ang="0">
                  <a:pos x="4155" y="2961"/>
                </a:cxn>
                <a:cxn ang="0">
                  <a:pos x="4076" y="2960"/>
                </a:cxn>
                <a:cxn ang="0">
                  <a:pos x="3993" y="2953"/>
                </a:cxn>
                <a:cxn ang="0">
                  <a:pos x="3907" y="2940"/>
                </a:cxn>
                <a:cxn ang="0">
                  <a:pos x="3819" y="2923"/>
                </a:cxn>
                <a:cxn ang="0">
                  <a:pos x="3729" y="2897"/>
                </a:cxn>
                <a:cxn ang="0">
                  <a:pos x="3636" y="2864"/>
                </a:cxn>
                <a:cxn ang="0">
                  <a:pos x="3541" y="2824"/>
                </a:cxn>
                <a:cxn ang="0">
                  <a:pos x="3446" y="2776"/>
                </a:cxn>
                <a:cxn ang="0">
                  <a:pos x="3348" y="2719"/>
                </a:cxn>
                <a:cxn ang="0">
                  <a:pos x="3250" y="2651"/>
                </a:cxn>
                <a:cxn ang="0">
                  <a:pos x="3150" y="2574"/>
                </a:cxn>
                <a:cxn ang="0">
                  <a:pos x="3050" y="2487"/>
                </a:cxn>
                <a:cxn ang="0">
                  <a:pos x="2949" y="2388"/>
                </a:cxn>
                <a:cxn ang="0">
                  <a:pos x="2847" y="2277"/>
                </a:cxn>
                <a:cxn ang="0">
                  <a:pos x="2746" y="2154"/>
                </a:cxn>
                <a:cxn ang="0">
                  <a:pos x="2645" y="2018"/>
                </a:cxn>
                <a:cxn ang="0">
                  <a:pos x="2545" y="1878"/>
                </a:cxn>
                <a:cxn ang="0">
                  <a:pos x="2352" y="1618"/>
                </a:cxn>
                <a:cxn ang="0">
                  <a:pos x="2167" y="1384"/>
                </a:cxn>
                <a:cxn ang="0">
                  <a:pos x="1989" y="1172"/>
                </a:cxn>
                <a:cxn ang="0">
                  <a:pos x="1818" y="983"/>
                </a:cxn>
                <a:cxn ang="0">
                  <a:pos x="1652" y="815"/>
                </a:cxn>
                <a:cxn ang="0">
                  <a:pos x="1491" y="667"/>
                </a:cxn>
                <a:cxn ang="0">
                  <a:pos x="1334" y="536"/>
                </a:cxn>
                <a:cxn ang="0">
                  <a:pos x="1178" y="423"/>
                </a:cxn>
                <a:cxn ang="0">
                  <a:pos x="1024" y="326"/>
                </a:cxn>
                <a:cxn ang="0">
                  <a:pos x="872" y="245"/>
                </a:cxn>
                <a:cxn ang="0">
                  <a:pos x="719" y="176"/>
                </a:cxn>
                <a:cxn ang="0">
                  <a:pos x="565" y="119"/>
                </a:cxn>
                <a:cxn ang="0">
                  <a:pos x="408" y="74"/>
                </a:cxn>
                <a:cxn ang="0">
                  <a:pos x="248" y="39"/>
                </a:cxn>
                <a:cxn ang="0">
                  <a:pos x="83" y="11"/>
                </a:cxn>
              </a:cxnLst>
              <a:rect l="0" t="0" r="r" b="b"/>
              <a:pathLst>
                <a:path w="4856" h="2961">
                  <a:moveTo>
                    <a:pt x="4856" y="2763"/>
                  </a:moveTo>
                  <a:lnTo>
                    <a:pt x="4856" y="2763"/>
                  </a:lnTo>
                  <a:lnTo>
                    <a:pt x="4844" y="2771"/>
                  </a:lnTo>
                  <a:lnTo>
                    <a:pt x="4805" y="2793"/>
                  </a:lnTo>
                  <a:lnTo>
                    <a:pt x="4777" y="2808"/>
                  </a:lnTo>
                  <a:lnTo>
                    <a:pt x="4745" y="2824"/>
                  </a:lnTo>
                  <a:lnTo>
                    <a:pt x="4706" y="2842"/>
                  </a:lnTo>
                  <a:lnTo>
                    <a:pt x="4662" y="2860"/>
                  </a:lnTo>
                  <a:lnTo>
                    <a:pt x="4613" y="2879"/>
                  </a:lnTo>
                  <a:lnTo>
                    <a:pt x="4561" y="2897"/>
                  </a:lnTo>
                  <a:lnTo>
                    <a:pt x="4504" y="2913"/>
                  </a:lnTo>
                  <a:lnTo>
                    <a:pt x="4441" y="2927"/>
                  </a:lnTo>
                  <a:lnTo>
                    <a:pt x="4375" y="2940"/>
                  </a:lnTo>
                  <a:lnTo>
                    <a:pt x="4305" y="2952"/>
                  </a:lnTo>
                  <a:lnTo>
                    <a:pt x="4269" y="2955"/>
                  </a:lnTo>
                  <a:lnTo>
                    <a:pt x="4232" y="2958"/>
                  </a:lnTo>
                  <a:lnTo>
                    <a:pt x="4194" y="2960"/>
                  </a:lnTo>
                  <a:lnTo>
                    <a:pt x="4155" y="2961"/>
                  </a:lnTo>
                  <a:lnTo>
                    <a:pt x="4116" y="2961"/>
                  </a:lnTo>
                  <a:lnTo>
                    <a:pt x="4076" y="2960"/>
                  </a:lnTo>
                  <a:lnTo>
                    <a:pt x="4034" y="2956"/>
                  </a:lnTo>
                  <a:lnTo>
                    <a:pt x="3993" y="2953"/>
                  </a:lnTo>
                  <a:lnTo>
                    <a:pt x="3950" y="2947"/>
                  </a:lnTo>
                  <a:lnTo>
                    <a:pt x="3907" y="2940"/>
                  </a:lnTo>
                  <a:lnTo>
                    <a:pt x="3864" y="2932"/>
                  </a:lnTo>
                  <a:lnTo>
                    <a:pt x="3819" y="2923"/>
                  </a:lnTo>
                  <a:lnTo>
                    <a:pt x="3773" y="2911"/>
                  </a:lnTo>
                  <a:lnTo>
                    <a:pt x="3729" y="2897"/>
                  </a:lnTo>
                  <a:lnTo>
                    <a:pt x="3683" y="2882"/>
                  </a:lnTo>
                  <a:lnTo>
                    <a:pt x="3636" y="2864"/>
                  </a:lnTo>
                  <a:lnTo>
                    <a:pt x="3589" y="2845"/>
                  </a:lnTo>
                  <a:lnTo>
                    <a:pt x="3541" y="2824"/>
                  </a:lnTo>
                  <a:lnTo>
                    <a:pt x="3494" y="2801"/>
                  </a:lnTo>
                  <a:lnTo>
                    <a:pt x="3446" y="2776"/>
                  </a:lnTo>
                  <a:lnTo>
                    <a:pt x="3397" y="2748"/>
                  </a:lnTo>
                  <a:lnTo>
                    <a:pt x="3348" y="2719"/>
                  </a:lnTo>
                  <a:lnTo>
                    <a:pt x="3299" y="2687"/>
                  </a:lnTo>
                  <a:lnTo>
                    <a:pt x="3250" y="2651"/>
                  </a:lnTo>
                  <a:lnTo>
                    <a:pt x="3200" y="2614"/>
                  </a:lnTo>
                  <a:lnTo>
                    <a:pt x="3150" y="2574"/>
                  </a:lnTo>
                  <a:lnTo>
                    <a:pt x="3100" y="2532"/>
                  </a:lnTo>
                  <a:lnTo>
                    <a:pt x="3050" y="2487"/>
                  </a:lnTo>
                  <a:lnTo>
                    <a:pt x="3000" y="2438"/>
                  </a:lnTo>
                  <a:lnTo>
                    <a:pt x="2949" y="2388"/>
                  </a:lnTo>
                  <a:lnTo>
                    <a:pt x="2899" y="2333"/>
                  </a:lnTo>
                  <a:lnTo>
                    <a:pt x="2847" y="2277"/>
                  </a:lnTo>
                  <a:lnTo>
                    <a:pt x="2797" y="2217"/>
                  </a:lnTo>
                  <a:lnTo>
                    <a:pt x="2746" y="2154"/>
                  </a:lnTo>
                  <a:lnTo>
                    <a:pt x="2696" y="2088"/>
                  </a:lnTo>
                  <a:lnTo>
                    <a:pt x="2645" y="2018"/>
                  </a:lnTo>
                  <a:lnTo>
                    <a:pt x="2645" y="2018"/>
                  </a:lnTo>
                  <a:lnTo>
                    <a:pt x="2545" y="1878"/>
                  </a:lnTo>
                  <a:lnTo>
                    <a:pt x="2447" y="1745"/>
                  </a:lnTo>
                  <a:lnTo>
                    <a:pt x="2352" y="1618"/>
                  </a:lnTo>
                  <a:lnTo>
                    <a:pt x="2259" y="1498"/>
                  </a:lnTo>
                  <a:lnTo>
                    <a:pt x="2167" y="1384"/>
                  </a:lnTo>
                  <a:lnTo>
                    <a:pt x="2077" y="1276"/>
                  </a:lnTo>
                  <a:lnTo>
                    <a:pt x="1989" y="1172"/>
                  </a:lnTo>
                  <a:lnTo>
                    <a:pt x="1903" y="1075"/>
                  </a:lnTo>
                  <a:lnTo>
                    <a:pt x="1818" y="983"/>
                  </a:lnTo>
                  <a:lnTo>
                    <a:pt x="1735" y="896"/>
                  </a:lnTo>
                  <a:lnTo>
                    <a:pt x="1652" y="815"/>
                  </a:lnTo>
                  <a:lnTo>
                    <a:pt x="1571" y="738"/>
                  </a:lnTo>
                  <a:lnTo>
                    <a:pt x="1491" y="667"/>
                  </a:lnTo>
                  <a:lnTo>
                    <a:pt x="1412" y="599"/>
                  </a:lnTo>
                  <a:lnTo>
                    <a:pt x="1334" y="536"/>
                  </a:lnTo>
                  <a:lnTo>
                    <a:pt x="1256" y="478"/>
                  </a:lnTo>
                  <a:lnTo>
                    <a:pt x="1178" y="423"/>
                  </a:lnTo>
                  <a:lnTo>
                    <a:pt x="1102" y="373"/>
                  </a:lnTo>
                  <a:lnTo>
                    <a:pt x="1024" y="326"/>
                  </a:lnTo>
                  <a:lnTo>
                    <a:pt x="948" y="284"/>
                  </a:lnTo>
                  <a:lnTo>
                    <a:pt x="872" y="245"/>
                  </a:lnTo>
                  <a:lnTo>
                    <a:pt x="795" y="208"/>
                  </a:lnTo>
                  <a:lnTo>
                    <a:pt x="719" y="176"/>
                  </a:lnTo>
                  <a:lnTo>
                    <a:pt x="641" y="147"/>
                  </a:lnTo>
                  <a:lnTo>
                    <a:pt x="565" y="119"/>
                  </a:lnTo>
                  <a:lnTo>
                    <a:pt x="486" y="95"/>
                  </a:lnTo>
                  <a:lnTo>
                    <a:pt x="408" y="74"/>
                  </a:lnTo>
                  <a:lnTo>
                    <a:pt x="327" y="55"/>
                  </a:lnTo>
                  <a:lnTo>
                    <a:pt x="248" y="39"/>
                  </a:lnTo>
                  <a:lnTo>
                    <a:pt x="166" y="24"/>
                  </a:lnTo>
                  <a:lnTo>
                    <a:pt x="83" y="11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5576" name="Freeform 8"/>
            <p:cNvSpPr>
              <a:spLocks/>
            </p:cNvSpPr>
            <p:nvPr userDrawn="1"/>
          </p:nvSpPr>
          <p:spPr bwMode="auto">
            <a:xfrm>
              <a:off x="293" y="633"/>
              <a:ext cx="4897" cy="1445"/>
            </a:xfrm>
            <a:custGeom>
              <a:avLst/>
              <a:gdLst/>
              <a:ahLst/>
              <a:cxnLst>
                <a:cxn ang="0">
                  <a:pos x="4897" y="2675"/>
                </a:cxn>
                <a:cxn ang="0">
                  <a:pos x="4847" y="2707"/>
                </a:cxn>
                <a:cxn ang="0">
                  <a:pos x="4788" y="2740"/>
                </a:cxn>
                <a:cxn ang="0">
                  <a:pos x="4706" y="2777"/>
                </a:cxn>
                <a:cxn ang="0">
                  <a:pos x="4604" y="2816"/>
                </a:cxn>
                <a:cxn ang="0">
                  <a:pos x="4485" y="2849"/>
                </a:cxn>
                <a:cxn ang="0">
                  <a:pos x="4350" y="2875"/>
                </a:cxn>
                <a:cxn ang="0">
                  <a:pos x="4277" y="2885"/>
                </a:cxn>
                <a:cxn ang="0">
                  <a:pos x="4200" y="2888"/>
                </a:cxn>
                <a:cxn ang="0">
                  <a:pos x="4120" y="2888"/>
                </a:cxn>
                <a:cxn ang="0">
                  <a:pos x="4036" y="2883"/>
                </a:cxn>
                <a:cxn ang="0">
                  <a:pos x="3952" y="2874"/>
                </a:cxn>
                <a:cxn ang="0">
                  <a:pos x="3863" y="2858"/>
                </a:cxn>
                <a:cxn ang="0">
                  <a:pos x="3773" y="2833"/>
                </a:cxn>
                <a:cxn ang="0">
                  <a:pos x="3680" y="2803"/>
                </a:cxn>
                <a:cxn ang="0">
                  <a:pos x="3584" y="2764"/>
                </a:cxn>
                <a:cxn ang="0">
                  <a:pos x="3488" y="2717"/>
                </a:cxn>
                <a:cxn ang="0">
                  <a:pos x="3389" y="2662"/>
                </a:cxn>
                <a:cxn ang="0">
                  <a:pos x="3290" y="2596"/>
                </a:cxn>
                <a:cxn ang="0">
                  <a:pos x="3190" y="2522"/>
                </a:cxn>
                <a:cxn ang="0">
                  <a:pos x="3087" y="2434"/>
                </a:cxn>
                <a:cxn ang="0">
                  <a:pos x="2985" y="2338"/>
                </a:cxn>
                <a:cxn ang="0">
                  <a:pos x="2881" y="2228"/>
                </a:cxn>
                <a:cxn ang="0">
                  <a:pos x="2779" y="2107"/>
                </a:cxn>
                <a:cxn ang="0">
                  <a:pos x="2676" y="1971"/>
                </a:cxn>
                <a:cxn ang="0">
                  <a:pos x="2573" y="1834"/>
                </a:cxn>
                <a:cxn ang="0">
                  <a:pos x="2376" y="1577"/>
                </a:cxn>
                <a:cxn ang="0">
                  <a:pos x="2188" y="1345"/>
                </a:cxn>
                <a:cxn ang="0">
                  <a:pos x="2007" y="1136"/>
                </a:cxn>
                <a:cxn ang="0">
                  <a:pos x="1833" y="949"/>
                </a:cxn>
                <a:cxn ang="0">
                  <a:pos x="1665" y="783"/>
                </a:cxn>
                <a:cxn ang="0">
                  <a:pos x="1501" y="637"/>
                </a:cxn>
                <a:cxn ang="0">
                  <a:pos x="1342" y="510"/>
                </a:cxn>
                <a:cxn ang="0">
                  <a:pos x="1185" y="400"/>
                </a:cxn>
                <a:cxn ang="0">
                  <a:pos x="1031" y="306"/>
                </a:cxn>
                <a:cxn ang="0">
                  <a:pos x="876" y="226"/>
                </a:cxn>
                <a:cxn ang="0">
                  <a:pos x="722" y="161"/>
                </a:cxn>
                <a:cxn ang="0">
                  <a:pos x="567" y="106"/>
                </a:cxn>
                <a:cxn ang="0">
                  <a:pos x="409" y="64"/>
                </a:cxn>
                <a:cxn ang="0">
                  <a:pos x="249" y="32"/>
                </a:cxn>
                <a:cxn ang="0">
                  <a:pos x="84" y="8"/>
                </a:cxn>
              </a:cxnLst>
              <a:rect l="0" t="0" r="r" b="b"/>
              <a:pathLst>
                <a:path w="4897" h="2890">
                  <a:moveTo>
                    <a:pt x="4897" y="2675"/>
                  </a:moveTo>
                  <a:lnTo>
                    <a:pt x="4897" y="2675"/>
                  </a:lnTo>
                  <a:lnTo>
                    <a:pt x="4885" y="2683"/>
                  </a:lnTo>
                  <a:lnTo>
                    <a:pt x="4847" y="2707"/>
                  </a:lnTo>
                  <a:lnTo>
                    <a:pt x="4820" y="2722"/>
                  </a:lnTo>
                  <a:lnTo>
                    <a:pt x="4788" y="2740"/>
                  </a:lnTo>
                  <a:lnTo>
                    <a:pt x="4749" y="2757"/>
                  </a:lnTo>
                  <a:lnTo>
                    <a:pt x="4706" y="2777"/>
                  </a:lnTo>
                  <a:lnTo>
                    <a:pt x="4657" y="2796"/>
                  </a:lnTo>
                  <a:lnTo>
                    <a:pt x="4604" y="2816"/>
                  </a:lnTo>
                  <a:lnTo>
                    <a:pt x="4547" y="2833"/>
                  </a:lnTo>
                  <a:lnTo>
                    <a:pt x="4485" y="2849"/>
                  </a:lnTo>
                  <a:lnTo>
                    <a:pt x="4420" y="2864"/>
                  </a:lnTo>
                  <a:lnTo>
                    <a:pt x="4350" y="2875"/>
                  </a:lnTo>
                  <a:lnTo>
                    <a:pt x="4314" y="2880"/>
                  </a:lnTo>
                  <a:lnTo>
                    <a:pt x="4277" y="2885"/>
                  </a:lnTo>
                  <a:lnTo>
                    <a:pt x="4239" y="2887"/>
                  </a:lnTo>
                  <a:lnTo>
                    <a:pt x="4200" y="2888"/>
                  </a:lnTo>
                  <a:lnTo>
                    <a:pt x="4160" y="2890"/>
                  </a:lnTo>
                  <a:lnTo>
                    <a:pt x="4120" y="2888"/>
                  </a:lnTo>
                  <a:lnTo>
                    <a:pt x="4078" y="2887"/>
                  </a:lnTo>
                  <a:lnTo>
                    <a:pt x="4036" y="2883"/>
                  </a:lnTo>
                  <a:lnTo>
                    <a:pt x="3995" y="2880"/>
                  </a:lnTo>
                  <a:lnTo>
                    <a:pt x="3952" y="2874"/>
                  </a:lnTo>
                  <a:lnTo>
                    <a:pt x="3907" y="2866"/>
                  </a:lnTo>
                  <a:lnTo>
                    <a:pt x="3863" y="2858"/>
                  </a:lnTo>
                  <a:lnTo>
                    <a:pt x="3818" y="2846"/>
                  </a:lnTo>
                  <a:lnTo>
                    <a:pt x="3773" y="2833"/>
                  </a:lnTo>
                  <a:lnTo>
                    <a:pt x="3725" y="2819"/>
                  </a:lnTo>
                  <a:lnTo>
                    <a:pt x="3680" y="2803"/>
                  </a:lnTo>
                  <a:lnTo>
                    <a:pt x="3632" y="2785"/>
                  </a:lnTo>
                  <a:lnTo>
                    <a:pt x="3584" y="2764"/>
                  </a:lnTo>
                  <a:lnTo>
                    <a:pt x="3537" y="2743"/>
                  </a:lnTo>
                  <a:lnTo>
                    <a:pt x="3488" y="2717"/>
                  </a:lnTo>
                  <a:lnTo>
                    <a:pt x="3438" y="2691"/>
                  </a:lnTo>
                  <a:lnTo>
                    <a:pt x="3389" y="2662"/>
                  </a:lnTo>
                  <a:lnTo>
                    <a:pt x="3339" y="2630"/>
                  </a:lnTo>
                  <a:lnTo>
                    <a:pt x="3290" y="2596"/>
                  </a:lnTo>
                  <a:lnTo>
                    <a:pt x="3240" y="2560"/>
                  </a:lnTo>
                  <a:lnTo>
                    <a:pt x="3190" y="2522"/>
                  </a:lnTo>
                  <a:lnTo>
                    <a:pt x="3138" y="2480"/>
                  </a:lnTo>
                  <a:lnTo>
                    <a:pt x="3087" y="2434"/>
                  </a:lnTo>
                  <a:lnTo>
                    <a:pt x="3037" y="2388"/>
                  </a:lnTo>
                  <a:lnTo>
                    <a:pt x="2985" y="2338"/>
                  </a:lnTo>
                  <a:lnTo>
                    <a:pt x="2934" y="2284"/>
                  </a:lnTo>
                  <a:lnTo>
                    <a:pt x="2881" y="2228"/>
                  </a:lnTo>
                  <a:lnTo>
                    <a:pt x="2830" y="2168"/>
                  </a:lnTo>
                  <a:lnTo>
                    <a:pt x="2779" y="2107"/>
                  </a:lnTo>
                  <a:lnTo>
                    <a:pt x="2727" y="2040"/>
                  </a:lnTo>
                  <a:lnTo>
                    <a:pt x="2676" y="1971"/>
                  </a:lnTo>
                  <a:lnTo>
                    <a:pt x="2676" y="1971"/>
                  </a:lnTo>
                  <a:lnTo>
                    <a:pt x="2573" y="1834"/>
                  </a:lnTo>
                  <a:lnTo>
                    <a:pt x="2473" y="1701"/>
                  </a:lnTo>
                  <a:lnTo>
                    <a:pt x="2376" y="1577"/>
                  </a:lnTo>
                  <a:lnTo>
                    <a:pt x="2282" y="1458"/>
                  </a:lnTo>
                  <a:lnTo>
                    <a:pt x="2188" y="1345"/>
                  </a:lnTo>
                  <a:lnTo>
                    <a:pt x="2097" y="1238"/>
                  </a:lnTo>
                  <a:lnTo>
                    <a:pt x="2007" y="1136"/>
                  </a:lnTo>
                  <a:lnTo>
                    <a:pt x="1919" y="1039"/>
                  </a:lnTo>
                  <a:lnTo>
                    <a:pt x="1833" y="949"/>
                  </a:lnTo>
                  <a:lnTo>
                    <a:pt x="1748" y="863"/>
                  </a:lnTo>
                  <a:lnTo>
                    <a:pt x="1665" y="783"/>
                  </a:lnTo>
                  <a:lnTo>
                    <a:pt x="1583" y="708"/>
                  </a:lnTo>
                  <a:lnTo>
                    <a:pt x="1501" y="637"/>
                  </a:lnTo>
                  <a:lnTo>
                    <a:pt x="1421" y="571"/>
                  </a:lnTo>
                  <a:lnTo>
                    <a:pt x="1342" y="510"/>
                  </a:lnTo>
                  <a:lnTo>
                    <a:pt x="1264" y="453"/>
                  </a:lnTo>
                  <a:lnTo>
                    <a:pt x="1185" y="400"/>
                  </a:lnTo>
                  <a:lnTo>
                    <a:pt x="1107" y="352"/>
                  </a:lnTo>
                  <a:lnTo>
                    <a:pt x="1031" y="306"/>
                  </a:lnTo>
                  <a:lnTo>
                    <a:pt x="953" y="264"/>
                  </a:lnTo>
                  <a:lnTo>
                    <a:pt x="876" y="226"/>
                  </a:lnTo>
                  <a:lnTo>
                    <a:pt x="799" y="192"/>
                  </a:lnTo>
                  <a:lnTo>
                    <a:pt x="722" y="161"/>
                  </a:lnTo>
                  <a:lnTo>
                    <a:pt x="645" y="132"/>
                  </a:lnTo>
                  <a:lnTo>
                    <a:pt x="567" y="106"/>
                  </a:lnTo>
                  <a:lnTo>
                    <a:pt x="488" y="85"/>
                  </a:lnTo>
                  <a:lnTo>
                    <a:pt x="409" y="64"/>
                  </a:lnTo>
                  <a:lnTo>
                    <a:pt x="329" y="46"/>
                  </a:lnTo>
                  <a:lnTo>
                    <a:pt x="249" y="32"/>
                  </a:lnTo>
                  <a:lnTo>
                    <a:pt x="167" y="19"/>
                  </a:lnTo>
                  <a:lnTo>
                    <a:pt x="84" y="8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5577" name="Freeform 9"/>
            <p:cNvSpPr>
              <a:spLocks/>
            </p:cNvSpPr>
            <p:nvPr userDrawn="1"/>
          </p:nvSpPr>
          <p:spPr bwMode="auto">
            <a:xfrm>
              <a:off x="303" y="654"/>
              <a:ext cx="4937" cy="1411"/>
            </a:xfrm>
            <a:custGeom>
              <a:avLst/>
              <a:gdLst/>
              <a:ahLst/>
              <a:cxnLst>
                <a:cxn ang="0">
                  <a:pos x="4937" y="2589"/>
                </a:cxn>
                <a:cxn ang="0">
                  <a:pos x="4887" y="2622"/>
                </a:cxn>
                <a:cxn ang="0">
                  <a:pos x="4828" y="2656"/>
                </a:cxn>
                <a:cxn ang="0">
                  <a:pos x="4747" y="2696"/>
                </a:cxn>
                <a:cxn ang="0">
                  <a:pos x="4646" y="2736"/>
                </a:cxn>
                <a:cxn ang="0">
                  <a:pos x="4528" y="2774"/>
                </a:cxn>
                <a:cxn ang="0">
                  <a:pos x="4393" y="2803"/>
                </a:cxn>
                <a:cxn ang="0">
                  <a:pos x="4319" y="2812"/>
                </a:cxn>
                <a:cxn ang="0">
                  <a:pos x="4243" y="2819"/>
                </a:cxn>
                <a:cxn ang="0">
                  <a:pos x="4163" y="2820"/>
                </a:cxn>
                <a:cxn ang="0">
                  <a:pos x="4081" y="2817"/>
                </a:cxn>
                <a:cxn ang="0">
                  <a:pos x="3995" y="2807"/>
                </a:cxn>
                <a:cxn ang="0">
                  <a:pos x="3906" y="2793"/>
                </a:cxn>
                <a:cxn ang="0">
                  <a:pos x="3814" y="2772"/>
                </a:cxn>
                <a:cxn ang="0">
                  <a:pos x="3721" y="2743"/>
                </a:cxn>
                <a:cxn ang="0">
                  <a:pos x="3625" y="2706"/>
                </a:cxn>
                <a:cxn ang="0">
                  <a:pos x="3528" y="2661"/>
                </a:cxn>
                <a:cxn ang="0">
                  <a:pos x="3429" y="2607"/>
                </a:cxn>
                <a:cxn ang="0">
                  <a:pos x="3328" y="2543"/>
                </a:cxn>
                <a:cxn ang="0">
                  <a:pos x="3227" y="2470"/>
                </a:cxn>
                <a:cxn ang="0">
                  <a:pos x="3124" y="2384"/>
                </a:cxn>
                <a:cxn ang="0">
                  <a:pos x="3020" y="2289"/>
                </a:cxn>
                <a:cxn ang="0">
                  <a:pos x="2916" y="2181"/>
                </a:cxn>
                <a:cxn ang="0">
                  <a:pos x="2810" y="2061"/>
                </a:cxn>
                <a:cxn ang="0">
                  <a:pos x="2705" y="1927"/>
                </a:cxn>
                <a:cxn ang="0">
                  <a:pos x="2601" y="1792"/>
                </a:cxn>
                <a:cxn ang="0">
                  <a:pos x="2399" y="1537"/>
                </a:cxn>
                <a:cxn ang="0">
                  <a:pos x="2208" y="1307"/>
                </a:cxn>
                <a:cxn ang="0">
                  <a:pos x="2024" y="1101"/>
                </a:cxn>
                <a:cxn ang="0">
                  <a:pos x="1847" y="917"/>
                </a:cxn>
                <a:cxn ang="0">
                  <a:pos x="1677" y="754"/>
                </a:cxn>
                <a:cxn ang="0">
                  <a:pos x="1511" y="611"/>
                </a:cxn>
                <a:cxn ang="0">
                  <a:pos x="1350" y="486"/>
                </a:cxn>
                <a:cxn ang="0">
                  <a:pos x="1191" y="379"/>
                </a:cxn>
                <a:cxn ang="0">
                  <a:pos x="1034" y="287"/>
                </a:cxn>
                <a:cxn ang="0">
                  <a:pos x="879" y="211"/>
                </a:cxn>
                <a:cxn ang="0">
                  <a:pos x="723" y="148"/>
                </a:cxn>
                <a:cxn ang="0">
                  <a:pos x="568" y="96"/>
                </a:cxn>
                <a:cxn ang="0">
                  <a:pos x="410" y="58"/>
                </a:cxn>
                <a:cxn ang="0">
                  <a:pos x="249" y="27"/>
                </a:cxn>
                <a:cxn ang="0">
                  <a:pos x="85" y="8"/>
                </a:cxn>
              </a:cxnLst>
              <a:rect l="0" t="0" r="r" b="b"/>
              <a:pathLst>
                <a:path w="4937" h="2820">
                  <a:moveTo>
                    <a:pt x="4937" y="2589"/>
                  </a:moveTo>
                  <a:lnTo>
                    <a:pt x="4937" y="2589"/>
                  </a:lnTo>
                  <a:lnTo>
                    <a:pt x="4925" y="2599"/>
                  </a:lnTo>
                  <a:lnTo>
                    <a:pt x="4887" y="2622"/>
                  </a:lnTo>
                  <a:lnTo>
                    <a:pt x="4861" y="2638"/>
                  </a:lnTo>
                  <a:lnTo>
                    <a:pt x="4828" y="2656"/>
                  </a:lnTo>
                  <a:lnTo>
                    <a:pt x="4790" y="2675"/>
                  </a:lnTo>
                  <a:lnTo>
                    <a:pt x="4747" y="2696"/>
                  </a:lnTo>
                  <a:lnTo>
                    <a:pt x="4698" y="2717"/>
                  </a:lnTo>
                  <a:lnTo>
                    <a:pt x="4646" y="2736"/>
                  </a:lnTo>
                  <a:lnTo>
                    <a:pt x="4589" y="2756"/>
                  </a:lnTo>
                  <a:lnTo>
                    <a:pt x="4528" y="2774"/>
                  </a:lnTo>
                  <a:lnTo>
                    <a:pt x="4462" y="2790"/>
                  </a:lnTo>
                  <a:lnTo>
                    <a:pt x="4393" y="2803"/>
                  </a:lnTo>
                  <a:lnTo>
                    <a:pt x="4357" y="2807"/>
                  </a:lnTo>
                  <a:lnTo>
                    <a:pt x="4319" y="2812"/>
                  </a:lnTo>
                  <a:lnTo>
                    <a:pt x="4282" y="2816"/>
                  </a:lnTo>
                  <a:lnTo>
                    <a:pt x="4243" y="2819"/>
                  </a:lnTo>
                  <a:lnTo>
                    <a:pt x="4203" y="2820"/>
                  </a:lnTo>
                  <a:lnTo>
                    <a:pt x="4163" y="2820"/>
                  </a:lnTo>
                  <a:lnTo>
                    <a:pt x="4122" y="2819"/>
                  </a:lnTo>
                  <a:lnTo>
                    <a:pt x="4081" y="2817"/>
                  </a:lnTo>
                  <a:lnTo>
                    <a:pt x="4038" y="2812"/>
                  </a:lnTo>
                  <a:lnTo>
                    <a:pt x="3995" y="2807"/>
                  </a:lnTo>
                  <a:lnTo>
                    <a:pt x="3950" y="2801"/>
                  </a:lnTo>
                  <a:lnTo>
                    <a:pt x="3906" y="2793"/>
                  </a:lnTo>
                  <a:lnTo>
                    <a:pt x="3860" y="2783"/>
                  </a:lnTo>
                  <a:lnTo>
                    <a:pt x="3814" y="2772"/>
                  </a:lnTo>
                  <a:lnTo>
                    <a:pt x="3768" y="2757"/>
                  </a:lnTo>
                  <a:lnTo>
                    <a:pt x="3721" y="2743"/>
                  </a:lnTo>
                  <a:lnTo>
                    <a:pt x="3674" y="2725"/>
                  </a:lnTo>
                  <a:lnTo>
                    <a:pt x="3625" y="2706"/>
                  </a:lnTo>
                  <a:lnTo>
                    <a:pt x="3577" y="2685"/>
                  </a:lnTo>
                  <a:lnTo>
                    <a:pt x="3528" y="2661"/>
                  </a:lnTo>
                  <a:lnTo>
                    <a:pt x="3479" y="2635"/>
                  </a:lnTo>
                  <a:lnTo>
                    <a:pt x="3429" y="2607"/>
                  </a:lnTo>
                  <a:lnTo>
                    <a:pt x="3379" y="2577"/>
                  </a:lnTo>
                  <a:lnTo>
                    <a:pt x="3328" y="2543"/>
                  </a:lnTo>
                  <a:lnTo>
                    <a:pt x="3278" y="2507"/>
                  </a:lnTo>
                  <a:lnTo>
                    <a:pt x="3227" y="2470"/>
                  </a:lnTo>
                  <a:lnTo>
                    <a:pt x="3175" y="2428"/>
                  </a:lnTo>
                  <a:lnTo>
                    <a:pt x="3124" y="2384"/>
                  </a:lnTo>
                  <a:lnTo>
                    <a:pt x="3071" y="2338"/>
                  </a:lnTo>
                  <a:lnTo>
                    <a:pt x="3020" y="2289"/>
                  </a:lnTo>
                  <a:lnTo>
                    <a:pt x="2967" y="2236"/>
                  </a:lnTo>
                  <a:lnTo>
                    <a:pt x="2916" y="2181"/>
                  </a:lnTo>
                  <a:lnTo>
                    <a:pt x="2863" y="2123"/>
                  </a:lnTo>
                  <a:lnTo>
                    <a:pt x="2810" y="2061"/>
                  </a:lnTo>
                  <a:lnTo>
                    <a:pt x="2757" y="1995"/>
                  </a:lnTo>
                  <a:lnTo>
                    <a:pt x="2705" y="1927"/>
                  </a:lnTo>
                  <a:lnTo>
                    <a:pt x="2705" y="1927"/>
                  </a:lnTo>
                  <a:lnTo>
                    <a:pt x="2601" y="1792"/>
                  </a:lnTo>
                  <a:lnTo>
                    <a:pt x="2499" y="1661"/>
                  </a:lnTo>
                  <a:lnTo>
                    <a:pt x="2399" y="1537"/>
                  </a:lnTo>
                  <a:lnTo>
                    <a:pt x="2302" y="1419"/>
                  </a:lnTo>
                  <a:lnTo>
                    <a:pt x="2208" y="1307"/>
                  </a:lnTo>
                  <a:lnTo>
                    <a:pt x="2115" y="1201"/>
                  </a:lnTo>
                  <a:lnTo>
                    <a:pt x="2024" y="1101"/>
                  </a:lnTo>
                  <a:lnTo>
                    <a:pt x="1936" y="1007"/>
                  </a:lnTo>
                  <a:lnTo>
                    <a:pt x="1847" y="917"/>
                  </a:lnTo>
                  <a:lnTo>
                    <a:pt x="1761" y="833"/>
                  </a:lnTo>
                  <a:lnTo>
                    <a:pt x="1677" y="754"/>
                  </a:lnTo>
                  <a:lnTo>
                    <a:pt x="1593" y="681"/>
                  </a:lnTo>
                  <a:lnTo>
                    <a:pt x="1511" y="611"/>
                  </a:lnTo>
                  <a:lnTo>
                    <a:pt x="1430" y="547"/>
                  </a:lnTo>
                  <a:lnTo>
                    <a:pt x="1350" y="486"/>
                  </a:lnTo>
                  <a:lnTo>
                    <a:pt x="1270" y="431"/>
                  </a:lnTo>
                  <a:lnTo>
                    <a:pt x="1191" y="379"/>
                  </a:lnTo>
                  <a:lnTo>
                    <a:pt x="1112" y="331"/>
                  </a:lnTo>
                  <a:lnTo>
                    <a:pt x="1034" y="287"/>
                  </a:lnTo>
                  <a:lnTo>
                    <a:pt x="957" y="247"/>
                  </a:lnTo>
                  <a:lnTo>
                    <a:pt x="879" y="211"/>
                  </a:lnTo>
                  <a:lnTo>
                    <a:pt x="801" y="177"/>
                  </a:lnTo>
                  <a:lnTo>
                    <a:pt x="723" y="148"/>
                  </a:lnTo>
                  <a:lnTo>
                    <a:pt x="646" y="121"/>
                  </a:lnTo>
                  <a:lnTo>
                    <a:pt x="568" y="96"/>
                  </a:lnTo>
                  <a:lnTo>
                    <a:pt x="489" y="75"/>
                  </a:lnTo>
                  <a:lnTo>
                    <a:pt x="410" y="58"/>
                  </a:lnTo>
                  <a:lnTo>
                    <a:pt x="330" y="41"/>
                  </a:lnTo>
                  <a:lnTo>
                    <a:pt x="249" y="27"/>
                  </a:lnTo>
                  <a:lnTo>
                    <a:pt x="167" y="16"/>
                  </a:lnTo>
                  <a:lnTo>
                    <a:pt x="85" y="8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5578" name="Freeform 10"/>
            <p:cNvSpPr>
              <a:spLocks/>
            </p:cNvSpPr>
            <p:nvPr userDrawn="1"/>
          </p:nvSpPr>
          <p:spPr bwMode="auto">
            <a:xfrm>
              <a:off x="314" y="676"/>
              <a:ext cx="4975" cy="1375"/>
            </a:xfrm>
            <a:custGeom>
              <a:avLst/>
              <a:gdLst/>
              <a:ahLst/>
              <a:cxnLst>
                <a:cxn ang="0">
                  <a:pos x="4975" y="2501"/>
                </a:cxn>
                <a:cxn ang="0">
                  <a:pos x="4926" y="2537"/>
                </a:cxn>
                <a:cxn ang="0">
                  <a:pos x="4867" y="2571"/>
                </a:cxn>
                <a:cxn ang="0">
                  <a:pos x="4786" y="2613"/>
                </a:cxn>
                <a:cxn ang="0">
                  <a:pos x="4686" y="2656"/>
                </a:cxn>
                <a:cxn ang="0">
                  <a:pos x="4568" y="2695"/>
                </a:cxn>
                <a:cxn ang="0">
                  <a:pos x="4433" y="2727"/>
                </a:cxn>
                <a:cxn ang="0">
                  <a:pos x="4361" y="2739"/>
                </a:cxn>
                <a:cxn ang="0">
                  <a:pos x="4285" y="2747"/>
                </a:cxn>
                <a:cxn ang="0">
                  <a:pos x="4204" y="2750"/>
                </a:cxn>
                <a:cxn ang="0">
                  <a:pos x="4121" y="2748"/>
                </a:cxn>
                <a:cxn ang="0">
                  <a:pos x="4035" y="2740"/>
                </a:cxn>
                <a:cxn ang="0">
                  <a:pos x="3946" y="2727"/>
                </a:cxn>
                <a:cxn ang="0">
                  <a:pos x="3856" y="2708"/>
                </a:cxn>
                <a:cxn ang="0">
                  <a:pos x="3761" y="2680"/>
                </a:cxn>
                <a:cxn ang="0">
                  <a:pos x="3666" y="2645"/>
                </a:cxn>
                <a:cxn ang="0">
                  <a:pos x="3567" y="2603"/>
                </a:cxn>
                <a:cxn ang="0">
                  <a:pos x="3467" y="2550"/>
                </a:cxn>
                <a:cxn ang="0">
                  <a:pos x="3366" y="2488"/>
                </a:cxn>
                <a:cxn ang="0">
                  <a:pos x="3263" y="2416"/>
                </a:cxn>
                <a:cxn ang="0">
                  <a:pos x="3159" y="2333"/>
                </a:cxn>
                <a:cxn ang="0">
                  <a:pos x="3053" y="2240"/>
                </a:cxn>
                <a:cxn ang="0">
                  <a:pos x="2948" y="2133"/>
                </a:cxn>
                <a:cxn ang="0">
                  <a:pos x="2841" y="2014"/>
                </a:cxn>
                <a:cxn ang="0">
                  <a:pos x="2733" y="1883"/>
                </a:cxn>
                <a:cxn ang="0">
                  <a:pos x="2627" y="1747"/>
                </a:cxn>
                <a:cxn ang="0">
                  <a:pos x="2422" y="1495"/>
                </a:cxn>
                <a:cxn ang="0">
                  <a:pos x="2227" y="1269"/>
                </a:cxn>
                <a:cxn ang="0">
                  <a:pos x="2040" y="1066"/>
                </a:cxn>
                <a:cxn ang="0">
                  <a:pos x="1861" y="885"/>
                </a:cxn>
                <a:cxn ang="0">
                  <a:pos x="1687" y="723"/>
                </a:cxn>
                <a:cxn ang="0">
                  <a:pos x="1519" y="583"/>
                </a:cxn>
                <a:cxn ang="0">
                  <a:pos x="1357" y="462"/>
                </a:cxn>
                <a:cxn ang="0">
                  <a:pos x="1196" y="357"/>
                </a:cxn>
                <a:cxn ang="0">
                  <a:pos x="1039" y="268"/>
                </a:cxn>
                <a:cxn ang="0">
                  <a:pos x="882" y="194"/>
                </a:cxn>
                <a:cxn ang="0">
                  <a:pos x="726" y="134"/>
                </a:cxn>
                <a:cxn ang="0">
                  <a:pos x="569" y="86"/>
                </a:cxn>
                <a:cxn ang="0">
                  <a:pos x="410" y="50"/>
                </a:cxn>
                <a:cxn ang="0">
                  <a:pos x="249" y="23"/>
                </a:cxn>
                <a:cxn ang="0">
                  <a:pos x="83" y="5"/>
                </a:cxn>
              </a:cxnLst>
              <a:rect l="0" t="0" r="r" b="b"/>
              <a:pathLst>
                <a:path w="4975" h="2750">
                  <a:moveTo>
                    <a:pt x="4975" y="2501"/>
                  </a:moveTo>
                  <a:lnTo>
                    <a:pt x="4975" y="2501"/>
                  </a:lnTo>
                  <a:lnTo>
                    <a:pt x="4962" y="2511"/>
                  </a:lnTo>
                  <a:lnTo>
                    <a:pt x="4926" y="2537"/>
                  </a:lnTo>
                  <a:lnTo>
                    <a:pt x="4899" y="2553"/>
                  </a:lnTo>
                  <a:lnTo>
                    <a:pt x="4867" y="2571"/>
                  </a:lnTo>
                  <a:lnTo>
                    <a:pt x="4829" y="2592"/>
                  </a:lnTo>
                  <a:lnTo>
                    <a:pt x="4786" y="2613"/>
                  </a:lnTo>
                  <a:lnTo>
                    <a:pt x="4739" y="2635"/>
                  </a:lnTo>
                  <a:lnTo>
                    <a:pt x="4686" y="2656"/>
                  </a:lnTo>
                  <a:lnTo>
                    <a:pt x="4629" y="2676"/>
                  </a:lnTo>
                  <a:lnTo>
                    <a:pt x="4568" y="2695"/>
                  </a:lnTo>
                  <a:lnTo>
                    <a:pt x="4503" y="2713"/>
                  </a:lnTo>
                  <a:lnTo>
                    <a:pt x="4433" y="2727"/>
                  </a:lnTo>
                  <a:lnTo>
                    <a:pt x="4397" y="2734"/>
                  </a:lnTo>
                  <a:lnTo>
                    <a:pt x="4361" y="2739"/>
                  </a:lnTo>
                  <a:lnTo>
                    <a:pt x="4322" y="2743"/>
                  </a:lnTo>
                  <a:lnTo>
                    <a:pt x="4285" y="2747"/>
                  </a:lnTo>
                  <a:lnTo>
                    <a:pt x="4245" y="2748"/>
                  </a:lnTo>
                  <a:lnTo>
                    <a:pt x="4204" y="2750"/>
                  </a:lnTo>
                  <a:lnTo>
                    <a:pt x="4163" y="2750"/>
                  </a:lnTo>
                  <a:lnTo>
                    <a:pt x="4121" y="2748"/>
                  </a:lnTo>
                  <a:lnTo>
                    <a:pt x="4079" y="2745"/>
                  </a:lnTo>
                  <a:lnTo>
                    <a:pt x="4035" y="2740"/>
                  </a:lnTo>
                  <a:lnTo>
                    <a:pt x="3992" y="2735"/>
                  </a:lnTo>
                  <a:lnTo>
                    <a:pt x="3946" y="2727"/>
                  </a:lnTo>
                  <a:lnTo>
                    <a:pt x="3902" y="2719"/>
                  </a:lnTo>
                  <a:lnTo>
                    <a:pt x="3856" y="2708"/>
                  </a:lnTo>
                  <a:lnTo>
                    <a:pt x="3809" y="2695"/>
                  </a:lnTo>
                  <a:lnTo>
                    <a:pt x="3761" y="2680"/>
                  </a:lnTo>
                  <a:lnTo>
                    <a:pt x="3714" y="2664"/>
                  </a:lnTo>
                  <a:lnTo>
                    <a:pt x="3666" y="2645"/>
                  </a:lnTo>
                  <a:lnTo>
                    <a:pt x="3617" y="2626"/>
                  </a:lnTo>
                  <a:lnTo>
                    <a:pt x="3567" y="2603"/>
                  </a:lnTo>
                  <a:lnTo>
                    <a:pt x="3517" y="2577"/>
                  </a:lnTo>
                  <a:lnTo>
                    <a:pt x="3467" y="2550"/>
                  </a:lnTo>
                  <a:lnTo>
                    <a:pt x="3417" y="2521"/>
                  </a:lnTo>
                  <a:lnTo>
                    <a:pt x="3366" y="2488"/>
                  </a:lnTo>
                  <a:lnTo>
                    <a:pt x="3314" y="2453"/>
                  </a:lnTo>
                  <a:lnTo>
                    <a:pt x="3263" y="2416"/>
                  </a:lnTo>
                  <a:lnTo>
                    <a:pt x="3212" y="2375"/>
                  </a:lnTo>
                  <a:lnTo>
                    <a:pt x="3159" y="2333"/>
                  </a:lnTo>
                  <a:lnTo>
                    <a:pt x="3106" y="2288"/>
                  </a:lnTo>
                  <a:lnTo>
                    <a:pt x="3053" y="2240"/>
                  </a:lnTo>
                  <a:lnTo>
                    <a:pt x="3001" y="2188"/>
                  </a:lnTo>
                  <a:lnTo>
                    <a:pt x="2948" y="2133"/>
                  </a:lnTo>
                  <a:lnTo>
                    <a:pt x="2894" y="2075"/>
                  </a:lnTo>
                  <a:lnTo>
                    <a:pt x="2841" y="2014"/>
                  </a:lnTo>
                  <a:lnTo>
                    <a:pt x="2787" y="1951"/>
                  </a:lnTo>
                  <a:lnTo>
                    <a:pt x="2733" y="1883"/>
                  </a:lnTo>
                  <a:lnTo>
                    <a:pt x="2733" y="1883"/>
                  </a:lnTo>
                  <a:lnTo>
                    <a:pt x="2627" y="1747"/>
                  </a:lnTo>
                  <a:lnTo>
                    <a:pt x="2523" y="1618"/>
                  </a:lnTo>
                  <a:lnTo>
                    <a:pt x="2422" y="1495"/>
                  </a:lnTo>
                  <a:lnTo>
                    <a:pt x="2323" y="1379"/>
                  </a:lnTo>
                  <a:lnTo>
                    <a:pt x="2227" y="1269"/>
                  </a:lnTo>
                  <a:lnTo>
                    <a:pt x="2133" y="1164"/>
                  </a:lnTo>
                  <a:lnTo>
                    <a:pt x="2040" y="1066"/>
                  </a:lnTo>
                  <a:lnTo>
                    <a:pt x="1949" y="972"/>
                  </a:lnTo>
                  <a:lnTo>
                    <a:pt x="1861" y="885"/>
                  </a:lnTo>
                  <a:lnTo>
                    <a:pt x="1773" y="801"/>
                  </a:lnTo>
                  <a:lnTo>
                    <a:pt x="1687" y="723"/>
                  </a:lnTo>
                  <a:lnTo>
                    <a:pt x="1602" y="651"/>
                  </a:lnTo>
                  <a:lnTo>
                    <a:pt x="1519" y="583"/>
                  </a:lnTo>
                  <a:lnTo>
                    <a:pt x="1437" y="520"/>
                  </a:lnTo>
                  <a:lnTo>
                    <a:pt x="1357" y="462"/>
                  </a:lnTo>
                  <a:lnTo>
                    <a:pt x="1276" y="407"/>
                  </a:lnTo>
                  <a:lnTo>
                    <a:pt x="1196" y="357"/>
                  </a:lnTo>
                  <a:lnTo>
                    <a:pt x="1116" y="310"/>
                  </a:lnTo>
                  <a:lnTo>
                    <a:pt x="1039" y="268"/>
                  </a:lnTo>
                  <a:lnTo>
                    <a:pt x="960" y="229"/>
                  </a:lnTo>
                  <a:lnTo>
                    <a:pt x="882" y="194"/>
                  </a:lnTo>
                  <a:lnTo>
                    <a:pt x="804" y="162"/>
                  </a:lnTo>
                  <a:lnTo>
                    <a:pt x="726" y="134"/>
                  </a:lnTo>
                  <a:lnTo>
                    <a:pt x="647" y="108"/>
                  </a:lnTo>
                  <a:lnTo>
                    <a:pt x="569" y="86"/>
                  </a:lnTo>
                  <a:lnTo>
                    <a:pt x="490" y="66"/>
                  </a:lnTo>
                  <a:lnTo>
                    <a:pt x="410" y="50"/>
                  </a:lnTo>
                  <a:lnTo>
                    <a:pt x="331" y="36"/>
                  </a:lnTo>
                  <a:lnTo>
                    <a:pt x="249" y="23"/>
                  </a:lnTo>
                  <a:lnTo>
                    <a:pt x="167" y="13"/>
                  </a:lnTo>
                  <a:lnTo>
                    <a:pt x="83" y="5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5579" name="Freeform 11"/>
            <p:cNvSpPr>
              <a:spLocks/>
            </p:cNvSpPr>
            <p:nvPr userDrawn="1"/>
          </p:nvSpPr>
          <p:spPr bwMode="auto">
            <a:xfrm>
              <a:off x="325" y="698"/>
              <a:ext cx="5012" cy="1339"/>
            </a:xfrm>
            <a:custGeom>
              <a:avLst/>
              <a:gdLst/>
              <a:ahLst/>
              <a:cxnLst>
                <a:cxn ang="0">
                  <a:pos x="5012" y="2414"/>
                </a:cxn>
                <a:cxn ang="0">
                  <a:pos x="4964" y="2448"/>
                </a:cxn>
                <a:cxn ang="0">
                  <a:pos x="4904" y="2485"/>
                </a:cxn>
                <a:cxn ang="0">
                  <a:pos x="4825" y="2528"/>
                </a:cxn>
                <a:cxn ang="0">
                  <a:pos x="4725" y="2574"/>
                </a:cxn>
                <a:cxn ang="0">
                  <a:pos x="4608" y="2615"/>
                </a:cxn>
                <a:cxn ang="0">
                  <a:pos x="4474" y="2649"/>
                </a:cxn>
                <a:cxn ang="0">
                  <a:pos x="4402" y="2662"/>
                </a:cxn>
                <a:cxn ang="0">
                  <a:pos x="4325" y="2672"/>
                </a:cxn>
                <a:cxn ang="0">
                  <a:pos x="4246" y="2677"/>
                </a:cxn>
                <a:cxn ang="0">
                  <a:pos x="4163" y="2677"/>
                </a:cxn>
                <a:cxn ang="0">
                  <a:pos x="4077" y="2672"/>
                </a:cxn>
                <a:cxn ang="0">
                  <a:pos x="3988" y="2661"/>
                </a:cxn>
                <a:cxn ang="0">
                  <a:pos x="3896" y="2643"/>
                </a:cxn>
                <a:cxn ang="0">
                  <a:pos x="3802" y="2617"/>
                </a:cxn>
                <a:cxn ang="0">
                  <a:pos x="3705" y="2583"/>
                </a:cxn>
                <a:cxn ang="0">
                  <a:pos x="3606" y="2543"/>
                </a:cxn>
                <a:cxn ang="0">
                  <a:pos x="3506" y="2491"/>
                </a:cxn>
                <a:cxn ang="0">
                  <a:pos x="3403" y="2431"/>
                </a:cxn>
                <a:cxn ang="0">
                  <a:pos x="3299" y="2362"/>
                </a:cxn>
                <a:cxn ang="0">
                  <a:pos x="3194" y="2280"/>
                </a:cxn>
                <a:cxn ang="0">
                  <a:pos x="3087" y="2188"/>
                </a:cxn>
                <a:cxn ang="0">
                  <a:pos x="2980" y="2083"/>
                </a:cxn>
                <a:cxn ang="0">
                  <a:pos x="2870" y="1966"/>
                </a:cxn>
                <a:cxn ang="0">
                  <a:pos x="2762" y="1836"/>
                </a:cxn>
                <a:cxn ang="0">
                  <a:pos x="2654" y="1702"/>
                </a:cxn>
                <a:cxn ang="0">
                  <a:pos x="2444" y="1455"/>
                </a:cxn>
                <a:cxn ang="0">
                  <a:pos x="2245" y="1230"/>
                </a:cxn>
                <a:cxn ang="0">
                  <a:pos x="2057" y="1030"/>
                </a:cxn>
                <a:cxn ang="0">
                  <a:pos x="1873" y="851"/>
                </a:cxn>
                <a:cxn ang="0">
                  <a:pos x="1698" y="692"/>
                </a:cxn>
                <a:cxn ang="0">
                  <a:pos x="1529" y="555"/>
                </a:cxn>
                <a:cxn ang="0">
                  <a:pos x="1364" y="436"/>
                </a:cxn>
                <a:cxn ang="0">
                  <a:pos x="1201" y="334"/>
                </a:cxn>
                <a:cxn ang="0">
                  <a:pos x="1043" y="248"/>
                </a:cxn>
                <a:cxn ang="0">
                  <a:pos x="885" y="177"/>
                </a:cxn>
                <a:cxn ang="0">
                  <a:pos x="728" y="119"/>
                </a:cxn>
                <a:cxn ang="0">
                  <a:pos x="571" y="74"/>
                </a:cxn>
                <a:cxn ang="0">
                  <a:pos x="411" y="42"/>
                </a:cxn>
                <a:cxn ang="0">
                  <a:pos x="250" y="17"/>
                </a:cxn>
                <a:cxn ang="0">
                  <a:pos x="85" y="5"/>
                </a:cxn>
              </a:cxnLst>
              <a:rect l="0" t="0" r="r" b="b"/>
              <a:pathLst>
                <a:path w="5012" h="2678">
                  <a:moveTo>
                    <a:pt x="5012" y="2414"/>
                  </a:moveTo>
                  <a:lnTo>
                    <a:pt x="5012" y="2414"/>
                  </a:lnTo>
                  <a:lnTo>
                    <a:pt x="5000" y="2423"/>
                  </a:lnTo>
                  <a:lnTo>
                    <a:pt x="4964" y="2448"/>
                  </a:lnTo>
                  <a:lnTo>
                    <a:pt x="4937" y="2465"/>
                  </a:lnTo>
                  <a:lnTo>
                    <a:pt x="4904" y="2485"/>
                  </a:lnTo>
                  <a:lnTo>
                    <a:pt x="4868" y="2506"/>
                  </a:lnTo>
                  <a:lnTo>
                    <a:pt x="4825" y="2528"/>
                  </a:lnTo>
                  <a:lnTo>
                    <a:pt x="4778" y="2551"/>
                  </a:lnTo>
                  <a:lnTo>
                    <a:pt x="4725" y="2574"/>
                  </a:lnTo>
                  <a:lnTo>
                    <a:pt x="4670" y="2594"/>
                  </a:lnTo>
                  <a:lnTo>
                    <a:pt x="4608" y="2615"/>
                  </a:lnTo>
                  <a:lnTo>
                    <a:pt x="4543" y="2635"/>
                  </a:lnTo>
                  <a:lnTo>
                    <a:pt x="4474" y="2649"/>
                  </a:lnTo>
                  <a:lnTo>
                    <a:pt x="4439" y="2657"/>
                  </a:lnTo>
                  <a:lnTo>
                    <a:pt x="4402" y="2662"/>
                  </a:lnTo>
                  <a:lnTo>
                    <a:pt x="4364" y="2669"/>
                  </a:lnTo>
                  <a:lnTo>
                    <a:pt x="4325" y="2672"/>
                  </a:lnTo>
                  <a:lnTo>
                    <a:pt x="4286" y="2675"/>
                  </a:lnTo>
                  <a:lnTo>
                    <a:pt x="4246" y="2677"/>
                  </a:lnTo>
                  <a:lnTo>
                    <a:pt x="4204" y="2678"/>
                  </a:lnTo>
                  <a:lnTo>
                    <a:pt x="4163" y="2677"/>
                  </a:lnTo>
                  <a:lnTo>
                    <a:pt x="4120" y="2675"/>
                  </a:lnTo>
                  <a:lnTo>
                    <a:pt x="4077" y="2672"/>
                  </a:lnTo>
                  <a:lnTo>
                    <a:pt x="4032" y="2667"/>
                  </a:lnTo>
                  <a:lnTo>
                    <a:pt x="3988" y="2661"/>
                  </a:lnTo>
                  <a:lnTo>
                    <a:pt x="3942" y="2653"/>
                  </a:lnTo>
                  <a:lnTo>
                    <a:pt x="3896" y="2643"/>
                  </a:lnTo>
                  <a:lnTo>
                    <a:pt x="3849" y="2630"/>
                  </a:lnTo>
                  <a:lnTo>
                    <a:pt x="3802" y="2617"/>
                  </a:lnTo>
                  <a:lnTo>
                    <a:pt x="3753" y="2601"/>
                  </a:lnTo>
                  <a:lnTo>
                    <a:pt x="3705" y="2583"/>
                  </a:lnTo>
                  <a:lnTo>
                    <a:pt x="3656" y="2564"/>
                  </a:lnTo>
                  <a:lnTo>
                    <a:pt x="3606" y="2543"/>
                  </a:lnTo>
                  <a:lnTo>
                    <a:pt x="3556" y="2519"/>
                  </a:lnTo>
                  <a:lnTo>
                    <a:pt x="3506" y="2491"/>
                  </a:lnTo>
                  <a:lnTo>
                    <a:pt x="3455" y="2464"/>
                  </a:lnTo>
                  <a:lnTo>
                    <a:pt x="3403" y="2431"/>
                  </a:lnTo>
                  <a:lnTo>
                    <a:pt x="3352" y="2398"/>
                  </a:lnTo>
                  <a:lnTo>
                    <a:pt x="3299" y="2362"/>
                  </a:lnTo>
                  <a:lnTo>
                    <a:pt x="3246" y="2322"/>
                  </a:lnTo>
                  <a:lnTo>
                    <a:pt x="3194" y="2280"/>
                  </a:lnTo>
                  <a:lnTo>
                    <a:pt x="3141" y="2236"/>
                  </a:lnTo>
                  <a:lnTo>
                    <a:pt x="3087" y="2188"/>
                  </a:lnTo>
                  <a:lnTo>
                    <a:pt x="3033" y="2138"/>
                  </a:lnTo>
                  <a:lnTo>
                    <a:pt x="2980" y="2083"/>
                  </a:lnTo>
                  <a:lnTo>
                    <a:pt x="2924" y="2026"/>
                  </a:lnTo>
                  <a:lnTo>
                    <a:pt x="2870" y="1966"/>
                  </a:lnTo>
                  <a:lnTo>
                    <a:pt x="2816" y="1903"/>
                  </a:lnTo>
                  <a:lnTo>
                    <a:pt x="2762" y="1836"/>
                  </a:lnTo>
                  <a:lnTo>
                    <a:pt x="2762" y="1836"/>
                  </a:lnTo>
                  <a:lnTo>
                    <a:pt x="2654" y="1702"/>
                  </a:lnTo>
                  <a:lnTo>
                    <a:pt x="2548" y="1576"/>
                  </a:lnTo>
                  <a:lnTo>
                    <a:pt x="2444" y="1455"/>
                  </a:lnTo>
                  <a:lnTo>
                    <a:pt x="2344" y="1338"/>
                  </a:lnTo>
                  <a:lnTo>
                    <a:pt x="2245" y="1230"/>
                  </a:lnTo>
                  <a:lnTo>
                    <a:pt x="2150" y="1127"/>
                  </a:lnTo>
                  <a:lnTo>
                    <a:pt x="2057" y="1030"/>
                  </a:lnTo>
                  <a:lnTo>
                    <a:pt x="1963" y="938"/>
                  </a:lnTo>
                  <a:lnTo>
                    <a:pt x="1873" y="851"/>
                  </a:lnTo>
                  <a:lnTo>
                    <a:pt x="1786" y="770"/>
                  </a:lnTo>
                  <a:lnTo>
                    <a:pt x="1698" y="692"/>
                  </a:lnTo>
                  <a:lnTo>
                    <a:pt x="1612" y="621"/>
                  </a:lnTo>
                  <a:lnTo>
                    <a:pt x="1529" y="555"/>
                  </a:lnTo>
                  <a:lnTo>
                    <a:pt x="1446" y="494"/>
                  </a:lnTo>
                  <a:lnTo>
                    <a:pt x="1364" y="436"/>
                  </a:lnTo>
                  <a:lnTo>
                    <a:pt x="1282" y="382"/>
                  </a:lnTo>
                  <a:lnTo>
                    <a:pt x="1201" y="334"/>
                  </a:lnTo>
                  <a:lnTo>
                    <a:pt x="1122" y="289"/>
                  </a:lnTo>
                  <a:lnTo>
                    <a:pt x="1043" y="248"/>
                  </a:lnTo>
                  <a:lnTo>
                    <a:pt x="964" y="210"/>
                  </a:lnTo>
                  <a:lnTo>
                    <a:pt x="885" y="177"/>
                  </a:lnTo>
                  <a:lnTo>
                    <a:pt x="807" y="147"/>
                  </a:lnTo>
                  <a:lnTo>
                    <a:pt x="728" y="119"/>
                  </a:lnTo>
                  <a:lnTo>
                    <a:pt x="649" y="95"/>
                  </a:lnTo>
                  <a:lnTo>
                    <a:pt x="571" y="74"/>
                  </a:lnTo>
                  <a:lnTo>
                    <a:pt x="490" y="56"/>
                  </a:lnTo>
                  <a:lnTo>
                    <a:pt x="411" y="42"/>
                  </a:lnTo>
                  <a:lnTo>
                    <a:pt x="331" y="29"/>
                  </a:lnTo>
                  <a:lnTo>
                    <a:pt x="250" y="17"/>
                  </a:lnTo>
                  <a:lnTo>
                    <a:pt x="167" y="9"/>
                  </a:lnTo>
                  <a:lnTo>
                    <a:pt x="85" y="5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5580" name="Freeform 12"/>
            <p:cNvSpPr>
              <a:spLocks/>
            </p:cNvSpPr>
            <p:nvPr userDrawn="1"/>
          </p:nvSpPr>
          <p:spPr bwMode="auto">
            <a:xfrm>
              <a:off x="336" y="720"/>
              <a:ext cx="5049" cy="1304"/>
            </a:xfrm>
            <a:custGeom>
              <a:avLst/>
              <a:gdLst/>
              <a:ahLst/>
              <a:cxnLst>
                <a:cxn ang="0">
                  <a:pos x="5049" y="2324"/>
                </a:cxn>
                <a:cxn ang="0">
                  <a:pos x="5000" y="2361"/>
                </a:cxn>
                <a:cxn ang="0">
                  <a:pos x="4942" y="2398"/>
                </a:cxn>
                <a:cxn ang="0">
                  <a:pos x="4863" y="2443"/>
                </a:cxn>
                <a:cxn ang="0">
                  <a:pos x="4764" y="2492"/>
                </a:cxn>
                <a:cxn ang="0">
                  <a:pos x="4647" y="2537"/>
                </a:cxn>
                <a:cxn ang="0">
                  <a:pos x="4514" y="2574"/>
                </a:cxn>
                <a:cxn ang="0">
                  <a:pos x="4442" y="2589"/>
                </a:cxn>
                <a:cxn ang="0">
                  <a:pos x="4366" y="2598"/>
                </a:cxn>
                <a:cxn ang="0">
                  <a:pos x="4286" y="2605"/>
                </a:cxn>
                <a:cxn ang="0">
                  <a:pos x="4203" y="2608"/>
                </a:cxn>
                <a:cxn ang="0">
                  <a:pos x="4117" y="2603"/>
                </a:cxn>
                <a:cxn ang="0">
                  <a:pos x="4027" y="2593"/>
                </a:cxn>
                <a:cxn ang="0">
                  <a:pos x="3935" y="2577"/>
                </a:cxn>
                <a:cxn ang="0">
                  <a:pos x="3841" y="2555"/>
                </a:cxn>
                <a:cxn ang="0">
                  <a:pos x="3744" y="2522"/>
                </a:cxn>
                <a:cxn ang="0">
                  <a:pos x="3645" y="2484"/>
                </a:cxn>
                <a:cxn ang="0">
                  <a:pos x="3544" y="2434"/>
                </a:cxn>
                <a:cxn ang="0">
                  <a:pos x="3439" y="2375"/>
                </a:cxn>
                <a:cxn ang="0">
                  <a:pos x="3335" y="2308"/>
                </a:cxn>
                <a:cxn ang="0">
                  <a:pos x="3228" y="2229"/>
                </a:cxn>
                <a:cxn ang="0">
                  <a:pos x="3120" y="2137"/>
                </a:cxn>
                <a:cxn ang="0">
                  <a:pos x="3010" y="2035"/>
                </a:cxn>
                <a:cxn ang="0">
                  <a:pos x="2901" y="1919"/>
                </a:cxn>
                <a:cxn ang="0">
                  <a:pos x="2790" y="1789"/>
                </a:cxn>
                <a:cxn ang="0">
                  <a:pos x="2679" y="1659"/>
                </a:cxn>
                <a:cxn ang="0">
                  <a:pos x="2466" y="1413"/>
                </a:cxn>
                <a:cxn ang="0">
                  <a:pos x="2265" y="1192"/>
                </a:cxn>
                <a:cxn ang="0">
                  <a:pos x="2072" y="993"/>
                </a:cxn>
                <a:cxn ang="0">
                  <a:pos x="1887" y="819"/>
                </a:cxn>
                <a:cxn ang="0">
                  <a:pos x="1710" y="664"/>
                </a:cxn>
                <a:cxn ang="0">
                  <a:pos x="1537" y="528"/>
                </a:cxn>
                <a:cxn ang="0">
                  <a:pos x="1371" y="412"/>
                </a:cxn>
                <a:cxn ang="0">
                  <a:pos x="1207" y="312"/>
                </a:cxn>
                <a:cxn ang="0">
                  <a:pos x="1047" y="230"/>
                </a:cxn>
                <a:cxn ang="0">
                  <a:pos x="888" y="160"/>
                </a:cxn>
                <a:cxn ang="0">
                  <a:pos x="731" y="107"/>
                </a:cxn>
                <a:cxn ang="0">
                  <a:pos x="572" y="65"/>
                </a:cxn>
                <a:cxn ang="0">
                  <a:pos x="413" y="34"/>
                </a:cxn>
                <a:cxn ang="0">
                  <a:pos x="250" y="15"/>
                </a:cxn>
                <a:cxn ang="0">
                  <a:pos x="85" y="4"/>
                </a:cxn>
              </a:cxnLst>
              <a:rect l="0" t="0" r="r" b="b"/>
              <a:pathLst>
                <a:path w="5049" h="2608">
                  <a:moveTo>
                    <a:pt x="5049" y="2324"/>
                  </a:moveTo>
                  <a:lnTo>
                    <a:pt x="5049" y="2324"/>
                  </a:lnTo>
                  <a:lnTo>
                    <a:pt x="5036" y="2334"/>
                  </a:lnTo>
                  <a:lnTo>
                    <a:pt x="5000" y="2361"/>
                  </a:lnTo>
                  <a:lnTo>
                    <a:pt x="4974" y="2379"/>
                  </a:lnTo>
                  <a:lnTo>
                    <a:pt x="4942" y="2398"/>
                  </a:lnTo>
                  <a:lnTo>
                    <a:pt x="4906" y="2421"/>
                  </a:lnTo>
                  <a:lnTo>
                    <a:pt x="4863" y="2443"/>
                  </a:lnTo>
                  <a:lnTo>
                    <a:pt x="4815" y="2468"/>
                  </a:lnTo>
                  <a:lnTo>
                    <a:pt x="4764" y="2492"/>
                  </a:lnTo>
                  <a:lnTo>
                    <a:pt x="4709" y="2514"/>
                  </a:lnTo>
                  <a:lnTo>
                    <a:pt x="4647" y="2537"/>
                  </a:lnTo>
                  <a:lnTo>
                    <a:pt x="4584" y="2556"/>
                  </a:lnTo>
                  <a:lnTo>
                    <a:pt x="4514" y="2574"/>
                  </a:lnTo>
                  <a:lnTo>
                    <a:pt x="4478" y="2581"/>
                  </a:lnTo>
                  <a:lnTo>
                    <a:pt x="4442" y="2589"/>
                  </a:lnTo>
                  <a:lnTo>
                    <a:pt x="4404" y="2593"/>
                  </a:lnTo>
                  <a:lnTo>
                    <a:pt x="4366" y="2598"/>
                  </a:lnTo>
                  <a:lnTo>
                    <a:pt x="4327" y="2603"/>
                  </a:lnTo>
                  <a:lnTo>
                    <a:pt x="4286" y="2605"/>
                  </a:lnTo>
                  <a:lnTo>
                    <a:pt x="4245" y="2606"/>
                  </a:lnTo>
                  <a:lnTo>
                    <a:pt x="4203" y="2608"/>
                  </a:lnTo>
                  <a:lnTo>
                    <a:pt x="4160" y="2606"/>
                  </a:lnTo>
                  <a:lnTo>
                    <a:pt x="4117" y="2603"/>
                  </a:lnTo>
                  <a:lnTo>
                    <a:pt x="4073" y="2600"/>
                  </a:lnTo>
                  <a:lnTo>
                    <a:pt x="4027" y="2593"/>
                  </a:lnTo>
                  <a:lnTo>
                    <a:pt x="3982" y="2587"/>
                  </a:lnTo>
                  <a:lnTo>
                    <a:pt x="3935" y="2577"/>
                  </a:lnTo>
                  <a:lnTo>
                    <a:pt x="3888" y="2566"/>
                  </a:lnTo>
                  <a:lnTo>
                    <a:pt x="3841" y="2555"/>
                  </a:lnTo>
                  <a:lnTo>
                    <a:pt x="3792" y="2540"/>
                  </a:lnTo>
                  <a:lnTo>
                    <a:pt x="3744" y="2522"/>
                  </a:lnTo>
                  <a:lnTo>
                    <a:pt x="3695" y="2505"/>
                  </a:lnTo>
                  <a:lnTo>
                    <a:pt x="3645" y="2484"/>
                  </a:lnTo>
                  <a:lnTo>
                    <a:pt x="3594" y="2459"/>
                  </a:lnTo>
                  <a:lnTo>
                    <a:pt x="3544" y="2434"/>
                  </a:lnTo>
                  <a:lnTo>
                    <a:pt x="3492" y="2406"/>
                  </a:lnTo>
                  <a:lnTo>
                    <a:pt x="3439" y="2375"/>
                  </a:lnTo>
                  <a:lnTo>
                    <a:pt x="3388" y="2343"/>
                  </a:lnTo>
                  <a:lnTo>
                    <a:pt x="3335" y="2308"/>
                  </a:lnTo>
                  <a:lnTo>
                    <a:pt x="3281" y="2269"/>
                  </a:lnTo>
                  <a:lnTo>
                    <a:pt x="3228" y="2229"/>
                  </a:lnTo>
                  <a:lnTo>
                    <a:pt x="3174" y="2183"/>
                  </a:lnTo>
                  <a:lnTo>
                    <a:pt x="3120" y="2137"/>
                  </a:lnTo>
                  <a:lnTo>
                    <a:pt x="3066" y="2086"/>
                  </a:lnTo>
                  <a:lnTo>
                    <a:pt x="3010" y="2035"/>
                  </a:lnTo>
                  <a:lnTo>
                    <a:pt x="2956" y="1978"/>
                  </a:lnTo>
                  <a:lnTo>
                    <a:pt x="2901" y="1919"/>
                  </a:lnTo>
                  <a:lnTo>
                    <a:pt x="2845" y="1856"/>
                  </a:lnTo>
                  <a:lnTo>
                    <a:pt x="2790" y="1789"/>
                  </a:lnTo>
                  <a:lnTo>
                    <a:pt x="2790" y="1789"/>
                  </a:lnTo>
                  <a:lnTo>
                    <a:pt x="2679" y="1659"/>
                  </a:lnTo>
                  <a:lnTo>
                    <a:pt x="2572" y="1533"/>
                  </a:lnTo>
                  <a:lnTo>
                    <a:pt x="2466" y="1413"/>
                  </a:lnTo>
                  <a:lnTo>
                    <a:pt x="2365" y="1299"/>
                  </a:lnTo>
                  <a:lnTo>
                    <a:pt x="2265" y="1192"/>
                  </a:lnTo>
                  <a:lnTo>
                    <a:pt x="2168" y="1090"/>
                  </a:lnTo>
                  <a:lnTo>
                    <a:pt x="2072" y="993"/>
                  </a:lnTo>
                  <a:lnTo>
                    <a:pt x="1979" y="903"/>
                  </a:lnTo>
                  <a:lnTo>
                    <a:pt x="1887" y="819"/>
                  </a:lnTo>
                  <a:lnTo>
                    <a:pt x="1797" y="738"/>
                  </a:lnTo>
                  <a:lnTo>
                    <a:pt x="1710" y="664"/>
                  </a:lnTo>
                  <a:lnTo>
                    <a:pt x="1622" y="593"/>
                  </a:lnTo>
                  <a:lnTo>
                    <a:pt x="1537" y="528"/>
                  </a:lnTo>
                  <a:lnTo>
                    <a:pt x="1453" y="467"/>
                  </a:lnTo>
                  <a:lnTo>
                    <a:pt x="1371" y="412"/>
                  </a:lnTo>
                  <a:lnTo>
                    <a:pt x="1287" y="360"/>
                  </a:lnTo>
                  <a:lnTo>
                    <a:pt x="1207" y="312"/>
                  </a:lnTo>
                  <a:lnTo>
                    <a:pt x="1126" y="268"/>
                  </a:lnTo>
                  <a:lnTo>
                    <a:pt x="1047" y="230"/>
                  </a:lnTo>
                  <a:lnTo>
                    <a:pt x="967" y="192"/>
                  </a:lnTo>
                  <a:lnTo>
                    <a:pt x="888" y="160"/>
                  </a:lnTo>
                  <a:lnTo>
                    <a:pt x="808" y="133"/>
                  </a:lnTo>
                  <a:lnTo>
                    <a:pt x="731" y="107"/>
                  </a:lnTo>
                  <a:lnTo>
                    <a:pt x="652" y="84"/>
                  </a:lnTo>
                  <a:lnTo>
                    <a:pt x="572" y="65"/>
                  </a:lnTo>
                  <a:lnTo>
                    <a:pt x="492" y="49"/>
                  </a:lnTo>
                  <a:lnTo>
                    <a:pt x="413" y="34"/>
                  </a:lnTo>
                  <a:lnTo>
                    <a:pt x="332" y="23"/>
                  </a:lnTo>
                  <a:lnTo>
                    <a:pt x="250" y="15"/>
                  </a:lnTo>
                  <a:lnTo>
                    <a:pt x="168" y="8"/>
                  </a:lnTo>
                  <a:lnTo>
                    <a:pt x="85" y="4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5581" name="Freeform 13"/>
            <p:cNvSpPr>
              <a:spLocks/>
            </p:cNvSpPr>
            <p:nvPr userDrawn="1"/>
          </p:nvSpPr>
          <p:spPr bwMode="auto">
            <a:xfrm>
              <a:off x="349" y="742"/>
              <a:ext cx="5081" cy="1267"/>
            </a:xfrm>
            <a:custGeom>
              <a:avLst/>
              <a:gdLst/>
              <a:ahLst/>
              <a:cxnLst>
                <a:cxn ang="0">
                  <a:pos x="5081" y="2233"/>
                </a:cxn>
                <a:cxn ang="0">
                  <a:pos x="5034" y="2270"/>
                </a:cxn>
                <a:cxn ang="0">
                  <a:pos x="4977" y="2309"/>
                </a:cxn>
                <a:cxn ang="0">
                  <a:pos x="4898" y="2355"/>
                </a:cxn>
                <a:cxn ang="0">
                  <a:pos x="4801" y="2405"/>
                </a:cxn>
                <a:cxn ang="0">
                  <a:pos x="4684" y="2454"/>
                </a:cxn>
                <a:cxn ang="0">
                  <a:pos x="4551" y="2494"/>
                </a:cxn>
                <a:cxn ang="0">
                  <a:pos x="4479" y="2509"/>
                </a:cxn>
                <a:cxn ang="0">
                  <a:pos x="4404" y="2522"/>
                </a:cxn>
                <a:cxn ang="0">
                  <a:pos x="4323" y="2530"/>
                </a:cxn>
                <a:cxn ang="0">
                  <a:pos x="4240" y="2533"/>
                </a:cxn>
                <a:cxn ang="0">
                  <a:pos x="4154" y="2531"/>
                </a:cxn>
                <a:cxn ang="0">
                  <a:pos x="4065" y="2523"/>
                </a:cxn>
                <a:cxn ang="0">
                  <a:pos x="3974" y="2509"/>
                </a:cxn>
                <a:cxn ang="0">
                  <a:pos x="3878" y="2488"/>
                </a:cxn>
                <a:cxn ang="0">
                  <a:pos x="3781" y="2459"/>
                </a:cxn>
                <a:cxn ang="0">
                  <a:pos x="3681" y="2420"/>
                </a:cxn>
                <a:cxn ang="0">
                  <a:pos x="3579" y="2373"/>
                </a:cxn>
                <a:cxn ang="0">
                  <a:pos x="3475" y="2317"/>
                </a:cxn>
                <a:cxn ang="0">
                  <a:pos x="3368" y="2250"/>
                </a:cxn>
                <a:cxn ang="0">
                  <a:pos x="3260" y="2171"/>
                </a:cxn>
                <a:cxn ang="0">
                  <a:pos x="3152" y="2082"/>
                </a:cxn>
                <a:cxn ang="0">
                  <a:pos x="3041" y="1982"/>
                </a:cxn>
                <a:cxn ang="0">
                  <a:pos x="2928" y="1868"/>
                </a:cxn>
                <a:cxn ang="0">
                  <a:pos x="2814" y="1742"/>
                </a:cxn>
                <a:cxn ang="0">
                  <a:pos x="2703" y="1611"/>
                </a:cxn>
                <a:cxn ang="0">
                  <a:pos x="2487" y="1369"/>
                </a:cxn>
                <a:cxn ang="0">
                  <a:pos x="2281" y="1151"/>
                </a:cxn>
                <a:cxn ang="0">
                  <a:pos x="2085" y="955"/>
                </a:cxn>
                <a:cxn ang="0">
                  <a:pos x="1898" y="783"/>
                </a:cxn>
                <a:cxn ang="0">
                  <a:pos x="1717" y="631"/>
                </a:cxn>
                <a:cxn ang="0">
                  <a:pos x="1544" y="498"/>
                </a:cxn>
                <a:cxn ang="0">
                  <a:pos x="1376" y="385"/>
                </a:cxn>
                <a:cxn ang="0">
                  <a:pos x="1211" y="289"/>
                </a:cxn>
                <a:cxn ang="0">
                  <a:pos x="1050" y="208"/>
                </a:cxn>
                <a:cxn ang="0">
                  <a:pos x="890" y="143"/>
                </a:cxn>
                <a:cxn ang="0">
                  <a:pos x="732" y="92"/>
                </a:cxn>
                <a:cxn ang="0">
                  <a:pos x="572" y="53"/>
                </a:cxn>
                <a:cxn ang="0">
                  <a:pos x="412" y="25"/>
                </a:cxn>
                <a:cxn ang="0">
                  <a:pos x="250" y="8"/>
                </a:cxn>
                <a:cxn ang="0">
                  <a:pos x="85" y="1"/>
                </a:cxn>
              </a:cxnLst>
              <a:rect l="0" t="0" r="r" b="b"/>
              <a:pathLst>
                <a:path w="5081" h="2533">
                  <a:moveTo>
                    <a:pt x="5081" y="2233"/>
                  </a:moveTo>
                  <a:lnTo>
                    <a:pt x="5081" y="2233"/>
                  </a:lnTo>
                  <a:lnTo>
                    <a:pt x="5070" y="2242"/>
                  </a:lnTo>
                  <a:lnTo>
                    <a:pt x="5034" y="2270"/>
                  </a:lnTo>
                  <a:lnTo>
                    <a:pt x="5008" y="2288"/>
                  </a:lnTo>
                  <a:lnTo>
                    <a:pt x="4977" y="2309"/>
                  </a:lnTo>
                  <a:lnTo>
                    <a:pt x="4940" y="2333"/>
                  </a:lnTo>
                  <a:lnTo>
                    <a:pt x="4898" y="2355"/>
                  </a:lnTo>
                  <a:lnTo>
                    <a:pt x="4852" y="2381"/>
                  </a:lnTo>
                  <a:lnTo>
                    <a:pt x="4801" y="2405"/>
                  </a:lnTo>
                  <a:lnTo>
                    <a:pt x="4744" y="2430"/>
                  </a:lnTo>
                  <a:lnTo>
                    <a:pt x="4684" y="2454"/>
                  </a:lnTo>
                  <a:lnTo>
                    <a:pt x="4621" y="2475"/>
                  </a:lnTo>
                  <a:lnTo>
                    <a:pt x="4551" y="2494"/>
                  </a:lnTo>
                  <a:lnTo>
                    <a:pt x="4516" y="2502"/>
                  </a:lnTo>
                  <a:lnTo>
                    <a:pt x="4479" y="2509"/>
                  </a:lnTo>
                  <a:lnTo>
                    <a:pt x="4441" y="2517"/>
                  </a:lnTo>
                  <a:lnTo>
                    <a:pt x="4404" y="2522"/>
                  </a:lnTo>
                  <a:lnTo>
                    <a:pt x="4364" y="2526"/>
                  </a:lnTo>
                  <a:lnTo>
                    <a:pt x="4323" y="2530"/>
                  </a:lnTo>
                  <a:lnTo>
                    <a:pt x="4283" y="2533"/>
                  </a:lnTo>
                  <a:lnTo>
                    <a:pt x="4240" y="2533"/>
                  </a:lnTo>
                  <a:lnTo>
                    <a:pt x="4198" y="2533"/>
                  </a:lnTo>
                  <a:lnTo>
                    <a:pt x="4154" y="2531"/>
                  </a:lnTo>
                  <a:lnTo>
                    <a:pt x="4110" y="2528"/>
                  </a:lnTo>
                  <a:lnTo>
                    <a:pt x="4065" y="2523"/>
                  </a:lnTo>
                  <a:lnTo>
                    <a:pt x="4019" y="2517"/>
                  </a:lnTo>
                  <a:lnTo>
                    <a:pt x="3974" y="2509"/>
                  </a:lnTo>
                  <a:lnTo>
                    <a:pt x="3926" y="2499"/>
                  </a:lnTo>
                  <a:lnTo>
                    <a:pt x="3878" y="2488"/>
                  </a:lnTo>
                  <a:lnTo>
                    <a:pt x="3829" y="2473"/>
                  </a:lnTo>
                  <a:lnTo>
                    <a:pt x="3781" y="2459"/>
                  </a:lnTo>
                  <a:lnTo>
                    <a:pt x="3731" y="2439"/>
                  </a:lnTo>
                  <a:lnTo>
                    <a:pt x="3681" y="2420"/>
                  </a:lnTo>
                  <a:lnTo>
                    <a:pt x="3631" y="2397"/>
                  </a:lnTo>
                  <a:lnTo>
                    <a:pt x="3579" y="2373"/>
                  </a:lnTo>
                  <a:lnTo>
                    <a:pt x="3526" y="2346"/>
                  </a:lnTo>
                  <a:lnTo>
                    <a:pt x="3475" y="2317"/>
                  </a:lnTo>
                  <a:lnTo>
                    <a:pt x="3421" y="2284"/>
                  </a:lnTo>
                  <a:lnTo>
                    <a:pt x="3368" y="2250"/>
                  </a:lnTo>
                  <a:lnTo>
                    <a:pt x="3314" y="2212"/>
                  </a:lnTo>
                  <a:lnTo>
                    <a:pt x="3260" y="2171"/>
                  </a:lnTo>
                  <a:lnTo>
                    <a:pt x="3206" y="2129"/>
                  </a:lnTo>
                  <a:lnTo>
                    <a:pt x="3152" y="2082"/>
                  </a:lnTo>
                  <a:lnTo>
                    <a:pt x="3096" y="2034"/>
                  </a:lnTo>
                  <a:lnTo>
                    <a:pt x="3041" y="1982"/>
                  </a:lnTo>
                  <a:lnTo>
                    <a:pt x="2984" y="1926"/>
                  </a:lnTo>
                  <a:lnTo>
                    <a:pt x="2928" y="1868"/>
                  </a:lnTo>
                  <a:lnTo>
                    <a:pt x="2871" y="1806"/>
                  </a:lnTo>
                  <a:lnTo>
                    <a:pt x="2814" y="1742"/>
                  </a:lnTo>
                  <a:lnTo>
                    <a:pt x="2814" y="1742"/>
                  </a:lnTo>
                  <a:lnTo>
                    <a:pt x="2703" y="1611"/>
                  </a:lnTo>
                  <a:lnTo>
                    <a:pt x="2593" y="1487"/>
                  </a:lnTo>
                  <a:lnTo>
                    <a:pt x="2487" y="1369"/>
                  </a:lnTo>
                  <a:lnTo>
                    <a:pt x="2382" y="1256"/>
                  </a:lnTo>
                  <a:lnTo>
                    <a:pt x="2281" y="1151"/>
                  </a:lnTo>
                  <a:lnTo>
                    <a:pt x="2182" y="1051"/>
                  </a:lnTo>
                  <a:lnTo>
                    <a:pt x="2085" y="955"/>
                  </a:lnTo>
                  <a:lnTo>
                    <a:pt x="1991" y="867"/>
                  </a:lnTo>
                  <a:lnTo>
                    <a:pt x="1898" y="783"/>
                  </a:lnTo>
                  <a:lnTo>
                    <a:pt x="1808" y="705"/>
                  </a:lnTo>
                  <a:lnTo>
                    <a:pt x="1717" y="631"/>
                  </a:lnTo>
                  <a:lnTo>
                    <a:pt x="1630" y="563"/>
                  </a:lnTo>
                  <a:lnTo>
                    <a:pt x="1544" y="498"/>
                  </a:lnTo>
                  <a:lnTo>
                    <a:pt x="1459" y="439"/>
                  </a:lnTo>
                  <a:lnTo>
                    <a:pt x="1376" y="385"/>
                  </a:lnTo>
                  <a:lnTo>
                    <a:pt x="1292" y="334"/>
                  </a:lnTo>
                  <a:lnTo>
                    <a:pt x="1211" y="289"/>
                  </a:lnTo>
                  <a:lnTo>
                    <a:pt x="1130" y="247"/>
                  </a:lnTo>
                  <a:lnTo>
                    <a:pt x="1050" y="208"/>
                  </a:lnTo>
                  <a:lnTo>
                    <a:pt x="969" y="174"/>
                  </a:lnTo>
                  <a:lnTo>
                    <a:pt x="890" y="143"/>
                  </a:lnTo>
                  <a:lnTo>
                    <a:pt x="811" y="116"/>
                  </a:lnTo>
                  <a:lnTo>
                    <a:pt x="732" y="92"/>
                  </a:lnTo>
                  <a:lnTo>
                    <a:pt x="651" y="71"/>
                  </a:lnTo>
                  <a:lnTo>
                    <a:pt x="572" y="53"/>
                  </a:lnTo>
                  <a:lnTo>
                    <a:pt x="493" y="37"/>
                  </a:lnTo>
                  <a:lnTo>
                    <a:pt x="412" y="25"/>
                  </a:lnTo>
                  <a:lnTo>
                    <a:pt x="332" y="16"/>
                  </a:lnTo>
                  <a:lnTo>
                    <a:pt x="250" y="8"/>
                  </a:lnTo>
                  <a:lnTo>
                    <a:pt x="168" y="3"/>
                  </a:lnTo>
                  <a:lnTo>
                    <a:pt x="85" y="1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5582" name="Freeform 14"/>
            <p:cNvSpPr>
              <a:spLocks/>
            </p:cNvSpPr>
            <p:nvPr userDrawn="1"/>
          </p:nvSpPr>
          <p:spPr bwMode="auto">
            <a:xfrm>
              <a:off x="361" y="765"/>
              <a:ext cx="5115" cy="1230"/>
            </a:xfrm>
            <a:custGeom>
              <a:avLst/>
              <a:gdLst/>
              <a:ahLst/>
              <a:cxnLst>
                <a:cxn ang="0">
                  <a:pos x="5115" y="2141"/>
                </a:cxn>
                <a:cxn ang="0">
                  <a:pos x="5068" y="2180"/>
                </a:cxn>
                <a:cxn ang="0">
                  <a:pos x="5011" y="2220"/>
                </a:cxn>
                <a:cxn ang="0">
                  <a:pos x="4933" y="2268"/>
                </a:cxn>
                <a:cxn ang="0">
                  <a:pos x="4836" y="2320"/>
                </a:cxn>
                <a:cxn ang="0">
                  <a:pos x="4721" y="2370"/>
                </a:cxn>
                <a:cxn ang="0">
                  <a:pos x="4589" y="2414"/>
                </a:cxn>
                <a:cxn ang="0">
                  <a:pos x="4517" y="2431"/>
                </a:cxn>
                <a:cxn ang="0">
                  <a:pos x="4442" y="2444"/>
                </a:cxn>
                <a:cxn ang="0">
                  <a:pos x="4361" y="2456"/>
                </a:cxn>
                <a:cxn ang="0">
                  <a:pos x="4279" y="2460"/>
                </a:cxn>
                <a:cxn ang="0">
                  <a:pos x="4193" y="2460"/>
                </a:cxn>
                <a:cxn ang="0">
                  <a:pos x="4103" y="2454"/>
                </a:cxn>
                <a:cxn ang="0">
                  <a:pos x="4012" y="2441"/>
                </a:cxn>
                <a:cxn ang="0">
                  <a:pos x="3916" y="2422"/>
                </a:cxn>
                <a:cxn ang="0">
                  <a:pos x="3819" y="2394"/>
                </a:cxn>
                <a:cxn ang="0">
                  <a:pos x="3717" y="2357"/>
                </a:cxn>
                <a:cxn ang="0">
                  <a:pos x="3614" y="2312"/>
                </a:cxn>
                <a:cxn ang="0">
                  <a:pos x="3510" y="2257"/>
                </a:cxn>
                <a:cxn ang="0">
                  <a:pos x="3402" y="2192"/>
                </a:cxn>
                <a:cxn ang="0">
                  <a:pos x="3294" y="2117"/>
                </a:cxn>
                <a:cxn ang="0">
                  <a:pos x="3183" y="2029"/>
                </a:cxn>
                <a:cxn ang="0">
                  <a:pos x="3070" y="1931"/>
                </a:cxn>
                <a:cxn ang="0">
                  <a:pos x="2956" y="1818"/>
                </a:cxn>
                <a:cxn ang="0">
                  <a:pos x="2841" y="1694"/>
                </a:cxn>
                <a:cxn ang="0">
                  <a:pos x="2727" y="1564"/>
                </a:cxn>
                <a:cxn ang="0">
                  <a:pos x="2508" y="1325"/>
                </a:cxn>
                <a:cxn ang="0">
                  <a:pos x="2300" y="1111"/>
                </a:cxn>
                <a:cxn ang="0">
                  <a:pos x="2101" y="918"/>
                </a:cxn>
                <a:cxn ang="0">
                  <a:pos x="1911" y="749"/>
                </a:cxn>
                <a:cxn ang="0">
                  <a:pos x="1728" y="600"/>
                </a:cxn>
                <a:cxn ang="0">
                  <a:pos x="1553" y="470"/>
                </a:cxn>
                <a:cxn ang="0">
                  <a:pos x="1382" y="360"/>
                </a:cxn>
                <a:cxn ang="0">
                  <a:pos x="1215" y="266"/>
                </a:cxn>
                <a:cxn ang="0">
                  <a:pos x="1053" y="189"/>
                </a:cxn>
                <a:cxn ang="0">
                  <a:pos x="892" y="126"/>
                </a:cxn>
                <a:cxn ang="0">
                  <a:pos x="733" y="77"/>
                </a:cxn>
                <a:cxn ang="0">
                  <a:pos x="574" y="42"/>
                </a:cxn>
                <a:cxn ang="0">
                  <a:pos x="413" y="17"/>
                </a:cxn>
                <a:cxn ang="0">
                  <a:pos x="250" y="3"/>
                </a:cxn>
                <a:cxn ang="0">
                  <a:pos x="85" y="0"/>
                </a:cxn>
              </a:cxnLst>
              <a:rect l="0" t="0" r="r" b="b"/>
              <a:pathLst>
                <a:path w="5115" h="2460">
                  <a:moveTo>
                    <a:pt x="5115" y="2141"/>
                  </a:moveTo>
                  <a:lnTo>
                    <a:pt x="5115" y="2141"/>
                  </a:lnTo>
                  <a:lnTo>
                    <a:pt x="5104" y="2150"/>
                  </a:lnTo>
                  <a:lnTo>
                    <a:pt x="5068" y="2180"/>
                  </a:lnTo>
                  <a:lnTo>
                    <a:pt x="5043" y="2197"/>
                  </a:lnTo>
                  <a:lnTo>
                    <a:pt x="5011" y="2220"/>
                  </a:lnTo>
                  <a:lnTo>
                    <a:pt x="4975" y="2244"/>
                  </a:lnTo>
                  <a:lnTo>
                    <a:pt x="4933" y="2268"/>
                  </a:lnTo>
                  <a:lnTo>
                    <a:pt x="4888" y="2294"/>
                  </a:lnTo>
                  <a:lnTo>
                    <a:pt x="4836" y="2320"/>
                  </a:lnTo>
                  <a:lnTo>
                    <a:pt x="4781" y="2346"/>
                  </a:lnTo>
                  <a:lnTo>
                    <a:pt x="4721" y="2370"/>
                  </a:lnTo>
                  <a:lnTo>
                    <a:pt x="4657" y="2393"/>
                  </a:lnTo>
                  <a:lnTo>
                    <a:pt x="4589" y="2414"/>
                  </a:lnTo>
                  <a:lnTo>
                    <a:pt x="4554" y="2423"/>
                  </a:lnTo>
                  <a:lnTo>
                    <a:pt x="4517" y="2431"/>
                  </a:lnTo>
                  <a:lnTo>
                    <a:pt x="4479" y="2438"/>
                  </a:lnTo>
                  <a:lnTo>
                    <a:pt x="4442" y="2444"/>
                  </a:lnTo>
                  <a:lnTo>
                    <a:pt x="4402" y="2451"/>
                  </a:lnTo>
                  <a:lnTo>
                    <a:pt x="4361" y="2456"/>
                  </a:lnTo>
                  <a:lnTo>
                    <a:pt x="4321" y="2459"/>
                  </a:lnTo>
                  <a:lnTo>
                    <a:pt x="4279" y="2460"/>
                  </a:lnTo>
                  <a:lnTo>
                    <a:pt x="4236" y="2460"/>
                  </a:lnTo>
                  <a:lnTo>
                    <a:pt x="4193" y="2460"/>
                  </a:lnTo>
                  <a:lnTo>
                    <a:pt x="4149" y="2457"/>
                  </a:lnTo>
                  <a:lnTo>
                    <a:pt x="4103" y="2454"/>
                  </a:lnTo>
                  <a:lnTo>
                    <a:pt x="4057" y="2448"/>
                  </a:lnTo>
                  <a:lnTo>
                    <a:pt x="4012" y="2441"/>
                  </a:lnTo>
                  <a:lnTo>
                    <a:pt x="3964" y="2431"/>
                  </a:lnTo>
                  <a:lnTo>
                    <a:pt x="3916" y="2422"/>
                  </a:lnTo>
                  <a:lnTo>
                    <a:pt x="3867" y="2409"/>
                  </a:lnTo>
                  <a:lnTo>
                    <a:pt x="3819" y="2394"/>
                  </a:lnTo>
                  <a:lnTo>
                    <a:pt x="3769" y="2377"/>
                  </a:lnTo>
                  <a:lnTo>
                    <a:pt x="3717" y="2357"/>
                  </a:lnTo>
                  <a:lnTo>
                    <a:pt x="3666" y="2336"/>
                  </a:lnTo>
                  <a:lnTo>
                    <a:pt x="3614" y="2312"/>
                  </a:lnTo>
                  <a:lnTo>
                    <a:pt x="3563" y="2286"/>
                  </a:lnTo>
                  <a:lnTo>
                    <a:pt x="3510" y="2257"/>
                  </a:lnTo>
                  <a:lnTo>
                    <a:pt x="3456" y="2226"/>
                  </a:lnTo>
                  <a:lnTo>
                    <a:pt x="3402" y="2192"/>
                  </a:lnTo>
                  <a:lnTo>
                    <a:pt x="3348" y="2155"/>
                  </a:lnTo>
                  <a:lnTo>
                    <a:pt x="3294" y="2117"/>
                  </a:lnTo>
                  <a:lnTo>
                    <a:pt x="3238" y="2075"/>
                  </a:lnTo>
                  <a:lnTo>
                    <a:pt x="3183" y="2029"/>
                  </a:lnTo>
                  <a:lnTo>
                    <a:pt x="3127" y="1981"/>
                  </a:lnTo>
                  <a:lnTo>
                    <a:pt x="3070" y="1931"/>
                  </a:lnTo>
                  <a:lnTo>
                    <a:pt x="3013" y="1876"/>
                  </a:lnTo>
                  <a:lnTo>
                    <a:pt x="2956" y="1818"/>
                  </a:lnTo>
                  <a:lnTo>
                    <a:pt x="2899" y="1756"/>
                  </a:lnTo>
                  <a:lnTo>
                    <a:pt x="2841" y="1694"/>
                  </a:lnTo>
                  <a:lnTo>
                    <a:pt x="2841" y="1694"/>
                  </a:lnTo>
                  <a:lnTo>
                    <a:pt x="2727" y="1564"/>
                  </a:lnTo>
                  <a:lnTo>
                    <a:pt x="2616" y="1442"/>
                  </a:lnTo>
                  <a:lnTo>
                    <a:pt x="2508" y="1325"/>
                  </a:lnTo>
                  <a:lnTo>
                    <a:pt x="2402" y="1214"/>
                  </a:lnTo>
                  <a:lnTo>
                    <a:pt x="2300" y="1111"/>
                  </a:lnTo>
                  <a:lnTo>
                    <a:pt x="2198" y="1012"/>
                  </a:lnTo>
                  <a:lnTo>
                    <a:pt x="2101" y="918"/>
                  </a:lnTo>
                  <a:lnTo>
                    <a:pt x="2004" y="831"/>
                  </a:lnTo>
                  <a:lnTo>
                    <a:pt x="1911" y="749"/>
                  </a:lnTo>
                  <a:lnTo>
                    <a:pt x="1818" y="671"/>
                  </a:lnTo>
                  <a:lnTo>
                    <a:pt x="1728" y="600"/>
                  </a:lnTo>
                  <a:lnTo>
                    <a:pt x="1639" y="533"/>
                  </a:lnTo>
                  <a:lnTo>
                    <a:pt x="1553" y="470"/>
                  </a:lnTo>
                  <a:lnTo>
                    <a:pt x="1467" y="413"/>
                  </a:lnTo>
                  <a:lnTo>
                    <a:pt x="1382" y="360"/>
                  </a:lnTo>
                  <a:lnTo>
                    <a:pt x="1299" y="310"/>
                  </a:lnTo>
                  <a:lnTo>
                    <a:pt x="1215" y="266"/>
                  </a:lnTo>
                  <a:lnTo>
                    <a:pt x="1133" y="224"/>
                  </a:lnTo>
                  <a:lnTo>
                    <a:pt x="1053" y="189"/>
                  </a:lnTo>
                  <a:lnTo>
                    <a:pt x="972" y="155"/>
                  </a:lnTo>
                  <a:lnTo>
                    <a:pt x="892" y="126"/>
                  </a:lnTo>
                  <a:lnTo>
                    <a:pt x="813" y="100"/>
                  </a:lnTo>
                  <a:lnTo>
                    <a:pt x="733" y="77"/>
                  </a:lnTo>
                  <a:lnTo>
                    <a:pt x="653" y="58"/>
                  </a:lnTo>
                  <a:lnTo>
                    <a:pt x="574" y="42"/>
                  </a:lnTo>
                  <a:lnTo>
                    <a:pt x="493" y="29"/>
                  </a:lnTo>
                  <a:lnTo>
                    <a:pt x="413" y="17"/>
                  </a:lnTo>
                  <a:lnTo>
                    <a:pt x="332" y="9"/>
                  </a:lnTo>
                  <a:lnTo>
                    <a:pt x="250" y="3"/>
                  </a:lnTo>
                  <a:lnTo>
                    <a:pt x="168" y="0"/>
                  </a:lnTo>
                  <a:lnTo>
                    <a:pt x="85" y="0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5583" name="Freeform 15"/>
            <p:cNvSpPr>
              <a:spLocks/>
            </p:cNvSpPr>
            <p:nvPr userDrawn="1"/>
          </p:nvSpPr>
          <p:spPr bwMode="auto">
            <a:xfrm>
              <a:off x="375" y="787"/>
              <a:ext cx="5147" cy="1195"/>
            </a:xfrm>
            <a:custGeom>
              <a:avLst/>
              <a:gdLst/>
              <a:ahLst/>
              <a:cxnLst>
                <a:cxn ang="0">
                  <a:pos x="5147" y="2049"/>
                </a:cxn>
                <a:cxn ang="0">
                  <a:pos x="5100" y="2090"/>
                </a:cxn>
                <a:cxn ang="0">
                  <a:pos x="5043" y="2132"/>
                </a:cxn>
                <a:cxn ang="0">
                  <a:pos x="4967" y="2182"/>
                </a:cxn>
                <a:cxn ang="0">
                  <a:pos x="4871" y="2237"/>
                </a:cxn>
                <a:cxn ang="0">
                  <a:pos x="4756" y="2288"/>
                </a:cxn>
                <a:cxn ang="0">
                  <a:pos x="4624" y="2335"/>
                </a:cxn>
                <a:cxn ang="0">
                  <a:pos x="4553" y="2355"/>
                </a:cxn>
                <a:cxn ang="0">
                  <a:pos x="4477" y="2369"/>
                </a:cxn>
                <a:cxn ang="0">
                  <a:pos x="4397" y="2382"/>
                </a:cxn>
                <a:cxn ang="0">
                  <a:pos x="4314" y="2388"/>
                </a:cxn>
                <a:cxn ang="0">
                  <a:pos x="4228" y="2390"/>
                </a:cxn>
                <a:cxn ang="0">
                  <a:pos x="4139" y="2385"/>
                </a:cxn>
                <a:cxn ang="0">
                  <a:pos x="4046" y="2374"/>
                </a:cxn>
                <a:cxn ang="0">
                  <a:pos x="3952" y="2356"/>
                </a:cxn>
                <a:cxn ang="0">
                  <a:pos x="3853" y="2330"/>
                </a:cxn>
                <a:cxn ang="0">
                  <a:pos x="3752" y="2296"/>
                </a:cxn>
                <a:cxn ang="0">
                  <a:pos x="3648" y="2253"/>
                </a:cxn>
                <a:cxn ang="0">
                  <a:pos x="3542" y="2200"/>
                </a:cxn>
                <a:cxn ang="0">
                  <a:pos x="3434" y="2137"/>
                </a:cxn>
                <a:cxn ang="0">
                  <a:pos x="3324" y="2064"/>
                </a:cxn>
                <a:cxn ang="0">
                  <a:pos x="3212" y="1978"/>
                </a:cxn>
                <a:cxn ang="0">
                  <a:pos x="3098" y="1880"/>
                </a:cxn>
                <a:cxn ang="0">
                  <a:pos x="2983" y="1770"/>
                </a:cxn>
                <a:cxn ang="0">
                  <a:pos x="2866" y="1646"/>
                </a:cxn>
                <a:cxn ang="0">
                  <a:pos x="2749" y="1520"/>
                </a:cxn>
                <a:cxn ang="0">
                  <a:pos x="2527" y="1284"/>
                </a:cxn>
                <a:cxn ang="0">
                  <a:pos x="2315" y="1072"/>
                </a:cxn>
                <a:cxn ang="0">
                  <a:pos x="2113" y="884"/>
                </a:cxn>
                <a:cxn ang="0">
                  <a:pos x="1920" y="717"/>
                </a:cxn>
                <a:cxn ang="0">
                  <a:pos x="1736" y="570"/>
                </a:cxn>
                <a:cxn ang="0">
                  <a:pos x="1558" y="444"/>
                </a:cxn>
                <a:cxn ang="0">
                  <a:pos x="1386" y="336"/>
                </a:cxn>
                <a:cxn ang="0">
                  <a:pos x="1219" y="246"/>
                </a:cxn>
                <a:cxn ang="0">
                  <a:pos x="1055" y="170"/>
                </a:cxn>
                <a:cxn ang="0">
                  <a:pos x="893" y="112"/>
                </a:cxn>
                <a:cxn ang="0">
                  <a:pos x="733" y="65"/>
                </a:cxn>
                <a:cxn ang="0">
                  <a:pos x="574" y="33"/>
                </a:cxn>
                <a:cxn ang="0">
                  <a:pos x="413" y="12"/>
                </a:cxn>
                <a:cxn ang="0">
                  <a:pos x="250" y="2"/>
                </a:cxn>
                <a:cxn ang="0">
                  <a:pos x="85" y="0"/>
                </a:cxn>
              </a:cxnLst>
              <a:rect l="0" t="0" r="r" b="b"/>
              <a:pathLst>
                <a:path w="5147" h="2390">
                  <a:moveTo>
                    <a:pt x="5147" y="2049"/>
                  </a:moveTo>
                  <a:lnTo>
                    <a:pt x="5147" y="2049"/>
                  </a:lnTo>
                  <a:lnTo>
                    <a:pt x="5135" y="2061"/>
                  </a:lnTo>
                  <a:lnTo>
                    <a:pt x="5100" y="2090"/>
                  </a:lnTo>
                  <a:lnTo>
                    <a:pt x="5075" y="2109"/>
                  </a:lnTo>
                  <a:lnTo>
                    <a:pt x="5043" y="2132"/>
                  </a:lnTo>
                  <a:lnTo>
                    <a:pt x="5008" y="2156"/>
                  </a:lnTo>
                  <a:lnTo>
                    <a:pt x="4967" y="2182"/>
                  </a:lnTo>
                  <a:lnTo>
                    <a:pt x="4921" y="2209"/>
                  </a:lnTo>
                  <a:lnTo>
                    <a:pt x="4871" y="2237"/>
                  </a:lnTo>
                  <a:lnTo>
                    <a:pt x="4815" y="2262"/>
                  </a:lnTo>
                  <a:lnTo>
                    <a:pt x="4756" y="2288"/>
                  </a:lnTo>
                  <a:lnTo>
                    <a:pt x="4692" y="2313"/>
                  </a:lnTo>
                  <a:lnTo>
                    <a:pt x="4624" y="2335"/>
                  </a:lnTo>
                  <a:lnTo>
                    <a:pt x="4589" y="2345"/>
                  </a:lnTo>
                  <a:lnTo>
                    <a:pt x="4553" y="2355"/>
                  </a:lnTo>
                  <a:lnTo>
                    <a:pt x="4515" y="2363"/>
                  </a:lnTo>
                  <a:lnTo>
                    <a:pt x="4477" y="2369"/>
                  </a:lnTo>
                  <a:lnTo>
                    <a:pt x="4438" y="2376"/>
                  </a:lnTo>
                  <a:lnTo>
                    <a:pt x="4397" y="2382"/>
                  </a:lnTo>
                  <a:lnTo>
                    <a:pt x="4357" y="2385"/>
                  </a:lnTo>
                  <a:lnTo>
                    <a:pt x="4314" y="2388"/>
                  </a:lnTo>
                  <a:lnTo>
                    <a:pt x="4272" y="2390"/>
                  </a:lnTo>
                  <a:lnTo>
                    <a:pt x="4228" y="2390"/>
                  </a:lnTo>
                  <a:lnTo>
                    <a:pt x="4184" y="2388"/>
                  </a:lnTo>
                  <a:lnTo>
                    <a:pt x="4139" y="2385"/>
                  </a:lnTo>
                  <a:lnTo>
                    <a:pt x="4093" y="2380"/>
                  </a:lnTo>
                  <a:lnTo>
                    <a:pt x="4046" y="2374"/>
                  </a:lnTo>
                  <a:lnTo>
                    <a:pt x="3999" y="2366"/>
                  </a:lnTo>
                  <a:lnTo>
                    <a:pt x="3952" y="2356"/>
                  </a:lnTo>
                  <a:lnTo>
                    <a:pt x="3902" y="2345"/>
                  </a:lnTo>
                  <a:lnTo>
                    <a:pt x="3853" y="2330"/>
                  </a:lnTo>
                  <a:lnTo>
                    <a:pt x="3803" y="2314"/>
                  </a:lnTo>
                  <a:lnTo>
                    <a:pt x="3752" y="2296"/>
                  </a:lnTo>
                  <a:lnTo>
                    <a:pt x="3700" y="2275"/>
                  </a:lnTo>
                  <a:lnTo>
                    <a:pt x="3648" y="2253"/>
                  </a:lnTo>
                  <a:lnTo>
                    <a:pt x="3596" y="2229"/>
                  </a:lnTo>
                  <a:lnTo>
                    <a:pt x="3542" y="2200"/>
                  </a:lnTo>
                  <a:lnTo>
                    <a:pt x="3489" y="2170"/>
                  </a:lnTo>
                  <a:lnTo>
                    <a:pt x="3434" y="2137"/>
                  </a:lnTo>
                  <a:lnTo>
                    <a:pt x="3380" y="2101"/>
                  </a:lnTo>
                  <a:lnTo>
                    <a:pt x="3324" y="2064"/>
                  </a:lnTo>
                  <a:lnTo>
                    <a:pt x="3269" y="2022"/>
                  </a:lnTo>
                  <a:lnTo>
                    <a:pt x="3212" y="1978"/>
                  </a:lnTo>
                  <a:lnTo>
                    <a:pt x="3156" y="1930"/>
                  </a:lnTo>
                  <a:lnTo>
                    <a:pt x="3098" y="1880"/>
                  </a:lnTo>
                  <a:lnTo>
                    <a:pt x="3041" y="1827"/>
                  </a:lnTo>
                  <a:lnTo>
                    <a:pt x="2983" y="1770"/>
                  </a:lnTo>
                  <a:lnTo>
                    <a:pt x="2924" y="1710"/>
                  </a:lnTo>
                  <a:lnTo>
                    <a:pt x="2866" y="1646"/>
                  </a:lnTo>
                  <a:lnTo>
                    <a:pt x="2866" y="1646"/>
                  </a:lnTo>
                  <a:lnTo>
                    <a:pt x="2749" y="1520"/>
                  </a:lnTo>
                  <a:lnTo>
                    <a:pt x="2637" y="1399"/>
                  </a:lnTo>
                  <a:lnTo>
                    <a:pt x="2527" y="1284"/>
                  </a:lnTo>
                  <a:lnTo>
                    <a:pt x="2419" y="1174"/>
                  </a:lnTo>
                  <a:lnTo>
                    <a:pt x="2315" y="1072"/>
                  </a:lnTo>
                  <a:lnTo>
                    <a:pt x="2213" y="976"/>
                  </a:lnTo>
                  <a:lnTo>
                    <a:pt x="2113" y="884"/>
                  </a:lnTo>
                  <a:lnTo>
                    <a:pt x="2016" y="798"/>
                  </a:lnTo>
                  <a:lnTo>
                    <a:pt x="1920" y="717"/>
                  </a:lnTo>
                  <a:lnTo>
                    <a:pt x="1827" y="641"/>
                  </a:lnTo>
                  <a:lnTo>
                    <a:pt x="1736" y="570"/>
                  </a:lnTo>
                  <a:lnTo>
                    <a:pt x="1647" y="504"/>
                  </a:lnTo>
                  <a:lnTo>
                    <a:pt x="1558" y="444"/>
                  </a:lnTo>
                  <a:lnTo>
                    <a:pt x="1472" y="388"/>
                  </a:lnTo>
                  <a:lnTo>
                    <a:pt x="1386" y="336"/>
                  </a:lnTo>
                  <a:lnTo>
                    <a:pt x="1303" y="288"/>
                  </a:lnTo>
                  <a:lnTo>
                    <a:pt x="1219" y="246"/>
                  </a:lnTo>
                  <a:lnTo>
                    <a:pt x="1136" y="205"/>
                  </a:lnTo>
                  <a:lnTo>
                    <a:pt x="1055" y="170"/>
                  </a:lnTo>
                  <a:lnTo>
                    <a:pt x="974" y="139"/>
                  </a:lnTo>
                  <a:lnTo>
                    <a:pt x="893" y="112"/>
                  </a:lnTo>
                  <a:lnTo>
                    <a:pt x="814" y="88"/>
                  </a:lnTo>
                  <a:lnTo>
                    <a:pt x="733" y="65"/>
                  </a:lnTo>
                  <a:lnTo>
                    <a:pt x="653" y="47"/>
                  </a:lnTo>
                  <a:lnTo>
                    <a:pt x="574" y="33"/>
                  </a:lnTo>
                  <a:lnTo>
                    <a:pt x="493" y="21"/>
                  </a:lnTo>
                  <a:lnTo>
                    <a:pt x="413" y="12"/>
                  </a:lnTo>
                  <a:lnTo>
                    <a:pt x="332" y="5"/>
                  </a:lnTo>
                  <a:lnTo>
                    <a:pt x="250" y="2"/>
                  </a:lnTo>
                  <a:lnTo>
                    <a:pt x="168" y="0"/>
                  </a:lnTo>
                  <a:lnTo>
                    <a:pt x="85" y="0"/>
                  </a:lnTo>
                  <a:lnTo>
                    <a:pt x="0" y="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5584" name="Freeform 16"/>
            <p:cNvSpPr>
              <a:spLocks/>
            </p:cNvSpPr>
            <p:nvPr userDrawn="1"/>
          </p:nvSpPr>
          <p:spPr bwMode="auto">
            <a:xfrm>
              <a:off x="389" y="808"/>
              <a:ext cx="5176" cy="1160"/>
            </a:xfrm>
            <a:custGeom>
              <a:avLst/>
              <a:gdLst/>
              <a:ahLst/>
              <a:cxnLst>
                <a:cxn ang="0">
                  <a:pos x="5176" y="1959"/>
                </a:cxn>
                <a:cxn ang="0">
                  <a:pos x="5130" y="2001"/>
                </a:cxn>
                <a:cxn ang="0">
                  <a:pos x="5075" y="2044"/>
                </a:cxn>
                <a:cxn ang="0">
                  <a:pos x="4998" y="2096"/>
                </a:cxn>
                <a:cxn ang="0">
                  <a:pos x="4903" y="2153"/>
                </a:cxn>
                <a:cxn ang="0">
                  <a:pos x="4790" y="2208"/>
                </a:cxn>
                <a:cxn ang="0">
                  <a:pos x="4658" y="2258"/>
                </a:cxn>
                <a:cxn ang="0">
                  <a:pos x="4587" y="2277"/>
                </a:cxn>
                <a:cxn ang="0">
                  <a:pos x="4513" y="2295"/>
                </a:cxn>
                <a:cxn ang="0">
                  <a:pos x="4433" y="2308"/>
                </a:cxn>
                <a:cxn ang="0">
                  <a:pos x="4350" y="2317"/>
                </a:cxn>
                <a:cxn ang="0">
                  <a:pos x="4264" y="2321"/>
                </a:cxn>
                <a:cxn ang="0">
                  <a:pos x="4174" y="2317"/>
                </a:cxn>
                <a:cxn ang="0">
                  <a:pos x="4082" y="2308"/>
                </a:cxn>
                <a:cxn ang="0">
                  <a:pos x="3986" y="2292"/>
                </a:cxn>
                <a:cxn ang="0">
                  <a:pos x="3888" y="2269"/>
                </a:cxn>
                <a:cxn ang="0">
                  <a:pos x="3786" y="2235"/>
                </a:cxn>
                <a:cxn ang="0">
                  <a:pos x="3682" y="2195"/>
                </a:cxn>
                <a:cxn ang="0">
                  <a:pos x="3575" y="2143"/>
                </a:cxn>
                <a:cxn ang="0">
                  <a:pos x="3466" y="2082"/>
                </a:cxn>
                <a:cxn ang="0">
                  <a:pos x="3355" y="2011"/>
                </a:cxn>
                <a:cxn ang="0">
                  <a:pos x="3241" y="1927"/>
                </a:cxn>
                <a:cxn ang="0">
                  <a:pos x="3125" y="1831"/>
                </a:cxn>
                <a:cxn ang="0">
                  <a:pos x="3009" y="1723"/>
                </a:cxn>
                <a:cxn ang="0">
                  <a:pos x="2891" y="1600"/>
                </a:cxn>
                <a:cxn ang="0">
                  <a:pos x="2773" y="1475"/>
                </a:cxn>
                <a:cxn ang="0">
                  <a:pos x="2545" y="1244"/>
                </a:cxn>
                <a:cxn ang="0">
                  <a:pos x="2331" y="1035"/>
                </a:cxn>
                <a:cxn ang="0">
                  <a:pos x="2126" y="850"/>
                </a:cxn>
                <a:cxn ang="0">
                  <a:pos x="1931" y="685"/>
                </a:cxn>
                <a:cxn ang="0">
                  <a:pos x="1744" y="543"/>
                </a:cxn>
                <a:cxn ang="0">
                  <a:pos x="1565" y="419"/>
                </a:cxn>
                <a:cxn ang="0">
                  <a:pos x="1391" y="314"/>
                </a:cxn>
                <a:cxn ang="0">
                  <a:pos x="1222" y="226"/>
                </a:cxn>
                <a:cxn ang="0">
                  <a:pos x="1057" y="154"/>
                </a:cxn>
                <a:cxn ang="0">
                  <a:pos x="894" y="99"/>
                </a:cxn>
                <a:cxn ang="0">
                  <a:pos x="735" y="55"/>
                </a:cxn>
                <a:cxn ang="0">
                  <a:pos x="574" y="26"/>
                </a:cxn>
                <a:cxn ang="0">
                  <a:pos x="412" y="8"/>
                </a:cxn>
                <a:cxn ang="0">
                  <a:pos x="250" y="0"/>
                </a:cxn>
                <a:cxn ang="0">
                  <a:pos x="85" y="4"/>
                </a:cxn>
              </a:cxnLst>
              <a:rect l="0" t="0" r="r" b="b"/>
              <a:pathLst>
                <a:path w="5176" h="2321">
                  <a:moveTo>
                    <a:pt x="5176" y="1959"/>
                  </a:moveTo>
                  <a:lnTo>
                    <a:pt x="5176" y="1959"/>
                  </a:lnTo>
                  <a:lnTo>
                    <a:pt x="5165" y="1970"/>
                  </a:lnTo>
                  <a:lnTo>
                    <a:pt x="5130" y="2001"/>
                  </a:lnTo>
                  <a:lnTo>
                    <a:pt x="5105" y="2020"/>
                  </a:lnTo>
                  <a:lnTo>
                    <a:pt x="5075" y="2044"/>
                  </a:lnTo>
                  <a:lnTo>
                    <a:pt x="5039" y="2070"/>
                  </a:lnTo>
                  <a:lnTo>
                    <a:pt x="4998" y="2096"/>
                  </a:lnTo>
                  <a:lnTo>
                    <a:pt x="4953" y="2125"/>
                  </a:lnTo>
                  <a:lnTo>
                    <a:pt x="4903" y="2153"/>
                  </a:lnTo>
                  <a:lnTo>
                    <a:pt x="4849" y="2180"/>
                  </a:lnTo>
                  <a:lnTo>
                    <a:pt x="4790" y="2208"/>
                  </a:lnTo>
                  <a:lnTo>
                    <a:pt x="4726" y="2233"/>
                  </a:lnTo>
                  <a:lnTo>
                    <a:pt x="4658" y="2258"/>
                  </a:lnTo>
                  <a:lnTo>
                    <a:pt x="4624" y="2267"/>
                  </a:lnTo>
                  <a:lnTo>
                    <a:pt x="4587" y="2277"/>
                  </a:lnTo>
                  <a:lnTo>
                    <a:pt x="4550" y="2287"/>
                  </a:lnTo>
                  <a:lnTo>
                    <a:pt x="4513" y="2295"/>
                  </a:lnTo>
                  <a:lnTo>
                    <a:pt x="4472" y="2303"/>
                  </a:lnTo>
                  <a:lnTo>
                    <a:pt x="4433" y="2308"/>
                  </a:lnTo>
                  <a:lnTo>
                    <a:pt x="4392" y="2313"/>
                  </a:lnTo>
                  <a:lnTo>
                    <a:pt x="4350" y="2317"/>
                  </a:lnTo>
                  <a:lnTo>
                    <a:pt x="4307" y="2319"/>
                  </a:lnTo>
                  <a:lnTo>
                    <a:pt x="4264" y="2321"/>
                  </a:lnTo>
                  <a:lnTo>
                    <a:pt x="4220" y="2319"/>
                  </a:lnTo>
                  <a:lnTo>
                    <a:pt x="4174" y="2317"/>
                  </a:lnTo>
                  <a:lnTo>
                    <a:pt x="4128" y="2314"/>
                  </a:lnTo>
                  <a:lnTo>
                    <a:pt x="4082" y="2308"/>
                  </a:lnTo>
                  <a:lnTo>
                    <a:pt x="4034" y="2301"/>
                  </a:lnTo>
                  <a:lnTo>
                    <a:pt x="3986" y="2292"/>
                  </a:lnTo>
                  <a:lnTo>
                    <a:pt x="3936" y="2282"/>
                  </a:lnTo>
                  <a:lnTo>
                    <a:pt x="3888" y="2269"/>
                  </a:lnTo>
                  <a:lnTo>
                    <a:pt x="3836" y="2253"/>
                  </a:lnTo>
                  <a:lnTo>
                    <a:pt x="3786" y="2235"/>
                  </a:lnTo>
                  <a:lnTo>
                    <a:pt x="3734" y="2216"/>
                  </a:lnTo>
                  <a:lnTo>
                    <a:pt x="3682" y="2195"/>
                  </a:lnTo>
                  <a:lnTo>
                    <a:pt x="3628" y="2170"/>
                  </a:lnTo>
                  <a:lnTo>
                    <a:pt x="3575" y="2143"/>
                  </a:lnTo>
                  <a:lnTo>
                    <a:pt x="3521" y="2114"/>
                  </a:lnTo>
                  <a:lnTo>
                    <a:pt x="3466" y="2082"/>
                  </a:lnTo>
                  <a:lnTo>
                    <a:pt x="3410" y="2048"/>
                  </a:lnTo>
                  <a:lnTo>
                    <a:pt x="3355" y="2011"/>
                  </a:lnTo>
                  <a:lnTo>
                    <a:pt x="3298" y="1970"/>
                  </a:lnTo>
                  <a:lnTo>
                    <a:pt x="3241" y="1927"/>
                  </a:lnTo>
                  <a:lnTo>
                    <a:pt x="3184" y="1880"/>
                  </a:lnTo>
                  <a:lnTo>
                    <a:pt x="3125" y="1831"/>
                  </a:lnTo>
                  <a:lnTo>
                    <a:pt x="3067" y="1778"/>
                  </a:lnTo>
                  <a:lnTo>
                    <a:pt x="3009" y="1723"/>
                  </a:lnTo>
                  <a:lnTo>
                    <a:pt x="2949" y="1663"/>
                  </a:lnTo>
                  <a:lnTo>
                    <a:pt x="2891" y="1600"/>
                  </a:lnTo>
                  <a:lnTo>
                    <a:pt x="2891" y="1600"/>
                  </a:lnTo>
                  <a:lnTo>
                    <a:pt x="2773" y="1475"/>
                  </a:lnTo>
                  <a:lnTo>
                    <a:pt x="2658" y="1357"/>
                  </a:lnTo>
                  <a:lnTo>
                    <a:pt x="2545" y="1244"/>
                  </a:lnTo>
                  <a:lnTo>
                    <a:pt x="2437" y="1135"/>
                  </a:lnTo>
                  <a:lnTo>
                    <a:pt x="2331" y="1035"/>
                  </a:lnTo>
                  <a:lnTo>
                    <a:pt x="2227" y="938"/>
                  </a:lnTo>
                  <a:lnTo>
                    <a:pt x="2126" y="850"/>
                  </a:lnTo>
                  <a:lnTo>
                    <a:pt x="2027" y="764"/>
                  </a:lnTo>
                  <a:lnTo>
                    <a:pt x="1931" y="685"/>
                  </a:lnTo>
                  <a:lnTo>
                    <a:pt x="1837" y="611"/>
                  </a:lnTo>
                  <a:lnTo>
                    <a:pt x="1744" y="543"/>
                  </a:lnTo>
                  <a:lnTo>
                    <a:pt x="1654" y="478"/>
                  </a:lnTo>
                  <a:lnTo>
                    <a:pt x="1565" y="419"/>
                  </a:lnTo>
                  <a:lnTo>
                    <a:pt x="1477" y="364"/>
                  </a:lnTo>
                  <a:lnTo>
                    <a:pt x="1391" y="314"/>
                  </a:lnTo>
                  <a:lnTo>
                    <a:pt x="1305" y="268"/>
                  </a:lnTo>
                  <a:lnTo>
                    <a:pt x="1222" y="226"/>
                  </a:lnTo>
                  <a:lnTo>
                    <a:pt x="1139" y="188"/>
                  </a:lnTo>
                  <a:lnTo>
                    <a:pt x="1057" y="154"/>
                  </a:lnTo>
                  <a:lnTo>
                    <a:pt x="976" y="125"/>
                  </a:lnTo>
                  <a:lnTo>
                    <a:pt x="894" y="99"/>
                  </a:lnTo>
                  <a:lnTo>
                    <a:pt x="814" y="75"/>
                  </a:lnTo>
                  <a:lnTo>
                    <a:pt x="735" y="55"/>
                  </a:lnTo>
                  <a:lnTo>
                    <a:pt x="654" y="39"/>
                  </a:lnTo>
                  <a:lnTo>
                    <a:pt x="574" y="26"/>
                  </a:lnTo>
                  <a:lnTo>
                    <a:pt x="493" y="16"/>
                  </a:lnTo>
                  <a:lnTo>
                    <a:pt x="412" y="8"/>
                  </a:lnTo>
                  <a:lnTo>
                    <a:pt x="332" y="4"/>
                  </a:lnTo>
                  <a:lnTo>
                    <a:pt x="250" y="0"/>
                  </a:lnTo>
                  <a:lnTo>
                    <a:pt x="168" y="0"/>
                  </a:lnTo>
                  <a:lnTo>
                    <a:pt x="85" y="4"/>
                  </a:lnTo>
                  <a:lnTo>
                    <a:pt x="0" y="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5585" name="Freeform 17"/>
            <p:cNvSpPr>
              <a:spLocks/>
            </p:cNvSpPr>
            <p:nvPr userDrawn="1"/>
          </p:nvSpPr>
          <p:spPr bwMode="auto">
            <a:xfrm>
              <a:off x="403" y="829"/>
              <a:ext cx="5205" cy="1124"/>
            </a:xfrm>
            <a:custGeom>
              <a:avLst/>
              <a:gdLst/>
              <a:ahLst/>
              <a:cxnLst>
                <a:cxn ang="0">
                  <a:pos x="5205" y="1868"/>
                </a:cxn>
                <a:cxn ang="0">
                  <a:pos x="5161" y="1910"/>
                </a:cxn>
                <a:cxn ang="0">
                  <a:pos x="5105" y="1956"/>
                </a:cxn>
                <a:cxn ang="0">
                  <a:pos x="5030" y="2011"/>
                </a:cxn>
                <a:cxn ang="0">
                  <a:pos x="4936" y="2069"/>
                </a:cxn>
                <a:cxn ang="0">
                  <a:pos x="4822" y="2127"/>
                </a:cxn>
                <a:cxn ang="0">
                  <a:pos x="4693" y="2178"/>
                </a:cxn>
                <a:cxn ang="0">
                  <a:pos x="4621" y="2201"/>
                </a:cxn>
                <a:cxn ang="0">
                  <a:pos x="4546" y="2219"/>
                </a:cxn>
                <a:cxn ang="0">
                  <a:pos x="4467" y="2235"/>
                </a:cxn>
                <a:cxn ang="0">
                  <a:pos x="4385" y="2245"/>
                </a:cxn>
                <a:cxn ang="0">
                  <a:pos x="4299" y="2250"/>
                </a:cxn>
                <a:cxn ang="0">
                  <a:pos x="4208" y="2250"/>
                </a:cxn>
                <a:cxn ang="0">
                  <a:pos x="4117" y="2241"/>
                </a:cxn>
                <a:cxn ang="0">
                  <a:pos x="4020" y="2227"/>
                </a:cxn>
                <a:cxn ang="0">
                  <a:pos x="3921" y="2206"/>
                </a:cxn>
                <a:cxn ang="0">
                  <a:pos x="3820" y="2175"/>
                </a:cxn>
                <a:cxn ang="0">
                  <a:pos x="3714" y="2135"/>
                </a:cxn>
                <a:cxn ang="0">
                  <a:pos x="3607" y="2086"/>
                </a:cxn>
                <a:cxn ang="0">
                  <a:pos x="3497" y="2027"/>
                </a:cxn>
                <a:cxn ang="0">
                  <a:pos x="3385" y="1957"/>
                </a:cxn>
                <a:cxn ang="0">
                  <a:pos x="3270" y="1875"/>
                </a:cxn>
                <a:cxn ang="0">
                  <a:pos x="3153" y="1781"/>
                </a:cxn>
                <a:cxn ang="0">
                  <a:pos x="3035" y="1675"/>
                </a:cxn>
                <a:cxn ang="0">
                  <a:pos x="2914" y="1555"/>
                </a:cxn>
                <a:cxn ang="0">
                  <a:pos x="2795" y="1431"/>
                </a:cxn>
                <a:cxn ang="0">
                  <a:pos x="2564" y="1202"/>
                </a:cxn>
                <a:cxn ang="0">
                  <a:pos x="2346" y="997"/>
                </a:cxn>
                <a:cxn ang="0">
                  <a:pos x="2140" y="816"/>
                </a:cxn>
                <a:cxn ang="0">
                  <a:pos x="1941" y="654"/>
                </a:cxn>
                <a:cxn ang="0">
                  <a:pos x="1752" y="514"/>
                </a:cxn>
                <a:cxn ang="0">
                  <a:pos x="1570" y="394"/>
                </a:cxn>
                <a:cxn ang="0">
                  <a:pos x="1395" y="293"/>
                </a:cxn>
                <a:cxn ang="0">
                  <a:pos x="1226" y="207"/>
                </a:cxn>
                <a:cxn ang="0">
                  <a:pos x="1059" y="139"/>
                </a:cxn>
                <a:cxn ang="0">
                  <a:pos x="897" y="86"/>
                </a:cxn>
                <a:cxn ang="0">
                  <a:pos x="734" y="45"/>
                </a:cxn>
                <a:cxn ang="0">
                  <a:pos x="575" y="20"/>
                </a:cxn>
                <a:cxn ang="0">
                  <a:pos x="414" y="5"/>
                </a:cxn>
                <a:cxn ang="0">
                  <a:pos x="250" y="0"/>
                </a:cxn>
                <a:cxn ang="0">
                  <a:pos x="85" y="7"/>
                </a:cxn>
              </a:cxnLst>
              <a:rect l="0" t="0" r="r" b="b"/>
              <a:pathLst>
                <a:path w="5205" h="2250">
                  <a:moveTo>
                    <a:pt x="5205" y="1868"/>
                  </a:moveTo>
                  <a:lnTo>
                    <a:pt x="5205" y="1868"/>
                  </a:lnTo>
                  <a:lnTo>
                    <a:pt x="5194" y="1880"/>
                  </a:lnTo>
                  <a:lnTo>
                    <a:pt x="5161" y="1910"/>
                  </a:lnTo>
                  <a:lnTo>
                    <a:pt x="5136" y="1931"/>
                  </a:lnTo>
                  <a:lnTo>
                    <a:pt x="5105" y="1956"/>
                  </a:lnTo>
                  <a:lnTo>
                    <a:pt x="5071" y="1981"/>
                  </a:lnTo>
                  <a:lnTo>
                    <a:pt x="5030" y="2011"/>
                  </a:lnTo>
                  <a:lnTo>
                    <a:pt x="4984" y="2040"/>
                  </a:lnTo>
                  <a:lnTo>
                    <a:pt x="4936" y="2069"/>
                  </a:lnTo>
                  <a:lnTo>
                    <a:pt x="4882" y="2098"/>
                  </a:lnTo>
                  <a:lnTo>
                    <a:pt x="4822" y="2127"/>
                  </a:lnTo>
                  <a:lnTo>
                    <a:pt x="4760" y="2153"/>
                  </a:lnTo>
                  <a:lnTo>
                    <a:pt x="4693" y="2178"/>
                  </a:lnTo>
                  <a:lnTo>
                    <a:pt x="4657" y="2190"/>
                  </a:lnTo>
                  <a:lnTo>
                    <a:pt x="4621" y="2201"/>
                  </a:lnTo>
                  <a:lnTo>
                    <a:pt x="4585" y="2211"/>
                  </a:lnTo>
                  <a:lnTo>
                    <a:pt x="4546" y="2219"/>
                  </a:lnTo>
                  <a:lnTo>
                    <a:pt x="4507" y="2227"/>
                  </a:lnTo>
                  <a:lnTo>
                    <a:pt x="4467" y="2235"/>
                  </a:lnTo>
                  <a:lnTo>
                    <a:pt x="4426" y="2240"/>
                  </a:lnTo>
                  <a:lnTo>
                    <a:pt x="4385" y="2245"/>
                  </a:lnTo>
                  <a:lnTo>
                    <a:pt x="4342" y="2248"/>
                  </a:lnTo>
                  <a:lnTo>
                    <a:pt x="4299" y="2250"/>
                  </a:lnTo>
                  <a:lnTo>
                    <a:pt x="4254" y="2250"/>
                  </a:lnTo>
                  <a:lnTo>
                    <a:pt x="4208" y="2250"/>
                  </a:lnTo>
                  <a:lnTo>
                    <a:pt x="4163" y="2246"/>
                  </a:lnTo>
                  <a:lnTo>
                    <a:pt x="4117" y="2241"/>
                  </a:lnTo>
                  <a:lnTo>
                    <a:pt x="4068" y="2235"/>
                  </a:lnTo>
                  <a:lnTo>
                    <a:pt x="4020" y="2227"/>
                  </a:lnTo>
                  <a:lnTo>
                    <a:pt x="3971" y="2217"/>
                  </a:lnTo>
                  <a:lnTo>
                    <a:pt x="3921" y="2206"/>
                  </a:lnTo>
                  <a:lnTo>
                    <a:pt x="3871" y="2191"/>
                  </a:lnTo>
                  <a:lnTo>
                    <a:pt x="3820" y="2175"/>
                  </a:lnTo>
                  <a:lnTo>
                    <a:pt x="3767" y="2156"/>
                  </a:lnTo>
                  <a:lnTo>
                    <a:pt x="3714" y="2135"/>
                  </a:lnTo>
                  <a:lnTo>
                    <a:pt x="3661" y="2112"/>
                  </a:lnTo>
                  <a:lnTo>
                    <a:pt x="3607" y="2086"/>
                  </a:lnTo>
                  <a:lnTo>
                    <a:pt x="3553" y="2057"/>
                  </a:lnTo>
                  <a:lnTo>
                    <a:pt x="3497" y="2027"/>
                  </a:lnTo>
                  <a:lnTo>
                    <a:pt x="3442" y="1993"/>
                  </a:lnTo>
                  <a:lnTo>
                    <a:pt x="3385" y="1957"/>
                  </a:lnTo>
                  <a:lnTo>
                    <a:pt x="3328" y="1917"/>
                  </a:lnTo>
                  <a:lnTo>
                    <a:pt x="3270" y="1875"/>
                  </a:lnTo>
                  <a:lnTo>
                    <a:pt x="3213" y="1830"/>
                  </a:lnTo>
                  <a:lnTo>
                    <a:pt x="3153" y="1781"/>
                  </a:lnTo>
                  <a:lnTo>
                    <a:pt x="3095" y="1730"/>
                  </a:lnTo>
                  <a:lnTo>
                    <a:pt x="3035" y="1675"/>
                  </a:lnTo>
                  <a:lnTo>
                    <a:pt x="2975" y="1617"/>
                  </a:lnTo>
                  <a:lnTo>
                    <a:pt x="2914" y="1555"/>
                  </a:lnTo>
                  <a:lnTo>
                    <a:pt x="2914" y="1555"/>
                  </a:lnTo>
                  <a:lnTo>
                    <a:pt x="2795" y="1431"/>
                  </a:lnTo>
                  <a:lnTo>
                    <a:pt x="2678" y="1313"/>
                  </a:lnTo>
                  <a:lnTo>
                    <a:pt x="2564" y="1202"/>
                  </a:lnTo>
                  <a:lnTo>
                    <a:pt x="2453" y="1097"/>
                  </a:lnTo>
                  <a:lnTo>
                    <a:pt x="2346" y="997"/>
                  </a:lnTo>
                  <a:lnTo>
                    <a:pt x="2241" y="903"/>
                  </a:lnTo>
                  <a:lnTo>
                    <a:pt x="2140" y="816"/>
                  </a:lnTo>
                  <a:lnTo>
                    <a:pt x="2040" y="732"/>
                  </a:lnTo>
                  <a:lnTo>
                    <a:pt x="1941" y="654"/>
                  </a:lnTo>
                  <a:lnTo>
                    <a:pt x="1847" y="582"/>
                  </a:lnTo>
                  <a:lnTo>
                    <a:pt x="1752" y="514"/>
                  </a:lnTo>
                  <a:lnTo>
                    <a:pt x="1661" y="452"/>
                  </a:lnTo>
                  <a:lnTo>
                    <a:pt x="1570" y="394"/>
                  </a:lnTo>
                  <a:lnTo>
                    <a:pt x="1483" y="341"/>
                  </a:lnTo>
                  <a:lnTo>
                    <a:pt x="1395" y="293"/>
                  </a:lnTo>
                  <a:lnTo>
                    <a:pt x="1311" y="247"/>
                  </a:lnTo>
                  <a:lnTo>
                    <a:pt x="1226" y="207"/>
                  </a:lnTo>
                  <a:lnTo>
                    <a:pt x="1143" y="171"/>
                  </a:lnTo>
                  <a:lnTo>
                    <a:pt x="1059" y="139"/>
                  </a:lnTo>
                  <a:lnTo>
                    <a:pt x="977" y="110"/>
                  </a:lnTo>
                  <a:lnTo>
                    <a:pt x="897" y="86"/>
                  </a:lnTo>
                  <a:lnTo>
                    <a:pt x="815" y="63"/>
                  </a:lnTo>
                  <a:lnTo>
                    <a:pt x="734" y="45"/>
                  </a:lnTo>
                  <a:lnTo>
                    <a:pt x="655" y="31"/>
                  </a:lnTo>
                  <a:lnTo>
                    <a:pt x="575" y="20"/>
                  </a:lnTo>
                  <a:lnTo>
                    <a:pt x="494" y="10"/>
                  </a:lnTo>
                  <a:lnTo>
                    <a:pt x="414" y="5"/>
                  </a:lnTo>
                  <a:lnTo>
                    <a:pt x="332" y="2"/>
                  </a:lnTo>
                  <a:lnTo>
                    <a:pt x="250" y="0"/>
                  </a:lnTo>
                  <a:lnTo>
                    <a:pt x="168" y="2"/>
                  </a:lnTo>
                  <a:lnTo>
                    <a:pt x="85" y="7"/>
                  </a:lnTo>
                  <a:lnTo>
                    <a:pt x="0" y="13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5586" name="Freeform 18"/>
            <p:cNvSpPr>
              <a:spLocks/>
            </p:cNvSpPr>
            <p:nvPr userDrawn="1"/>
          </p:nvSpPr>
          <p:spPr bwMode="auto">
            <a:xfrm>
              <a:off x="418" y="850"/>
              <a:ext cx="5233" cy="1090"/>
            </a:xfrm>
            <a:custGeom>
              <a:avLst/>
              <a:gdLst/>
              <a:ahLst/>
              <a:cxnLst>
                <a:cxn ang="0">
                  <a:pos x="5233" y="1778"/>
                </a:cxn>
                <a:cxn ang="0">
                  <a:pos x="5189" y="1822"/>
                </a:cxn>
                <a:cxn ang="0">
                  <a:pos x="5133" y="1867"/>
                </a:cxn>
                <a:cxn ang="0">
                  <a:pos x="5060" y="1923"/>
                </a:cxn>
                <a:cxn ang="0">
                  <a:pos x="4965" y="1985"/>
                </a:cxn>
                <a:cxn ang="0">
                  <a:pos x="4854" y="2044"/>
                </a:cxn>
                <a:cxn ang="0">
                  <a:pos x="4725" y="2099"/>
                </a:cxn>
                <a:cxn ang="0">
                  <a:pos x="4654" y="2122"/>
                </a:cxn>
                <a:cxn ang="0">
                  <a:pos x="4579" y="2143"/>
                </a:cxn>
                <a:cxn ang="0">
                  <a:pos x="4500" y="2159"/>
                </a:cxn>
                <a:cxn ang="0">
                  <a:pos x="4418" y="2172"/>
                </a:cxn>
                <a:cxn ang="0">
                  <a:pos x="4332" y="2178"/>
                </a:cxn>
                <a:cxn ang="0">
                  <a:pos x="4242" y="2180"/>
                </a:cxn>
                <a:cxn ang="0">
                  <a:pos x="4149" y="2174"/>
                </a:cxn>
                <a:cxn ang="0">
                  <a:pos x="4053" y="2162"/>
                </a:cxn>
                <a:cxn ang="0">
                  <a:pos x="3953" y="2141"/>
                </a:cxn>
                <a:cxn ang="0">
                  <a:pos x="3852" y="2114"/>
                </a:cxn>
                <a:cxn ang="0">
                  <a:pos x="3746" y="2075"/>
                </a:cxn>
                <a:cxn ang="0">
                  <a:pos x="3638" y="2028"/>
                </a:cxn>
                <a:cxn ang="0">
                  <a:pos x="3527" y="1972"/>
                </a:cxn>
                <a:cxn ang="0">
                  <a:pos x="3414" y="1902"/>
                </a:cxn>
                <a:cxn ang="0">
                  <a:pos x="3298" y="1823"/>
                </a:cxn>
                <a:cxn ang="0">
                  <a:pos x="3180" y="1731"/>
                </a:cxn>
                <a:cxn ang="0">
                  <a:pos x="3059" y="1626"/>
                </a:cxn>
                <a:cxn ang="0">
                  <a:pos x="2937" y="1508"/>
                </a:cxn>
                <a:cxn ang="0">
                  <a:pos x="2816" y="1387"/>
                </a:cxn>
                <a:cxn ang="0">
                  <a:pos x="2581" y="1161"/>
                </a:cxn>
                <a:cxn ang="0">
                  <a:pos x="2361" y="959"/>
                </a:cxn>
                <a:cxn ang="0">
                  <a:pos x="2151" y="780"/>
                </a:cxn>
                <a:cxn ang="0">
                  <a:pos x="1951" y="624"/>
                </a:cxn>
                <a:cxn ang="0">
                  <a:pos x="1759" y="486"/>
                </a:cxn>
                <a:cxn ang="0">
                  <a:pos x="1576" y="370"/>
                </a:cxn>
                <a:cxn ang="0">
                  <a:pos x="1400" y="270"/>
                </a:cxn>
                <a:cxn ang="0">
                  <a:pos x="1229" y="189"/>
                </a:cxn>
                <a:cxn ang="0">
                  <a:pos x="1061" y="123"/>
                </a:cxn>
                <a:cxn ang="0">
                  <a:pos x="897" y="73"/>
                </a:cxn>
                <a:cxn ang="0">
                  <a:pos x="736" y="36"/>
                </a:cxn>
                <a:cxn ang="0">
                  <a:pos x="575" y="13"/>
                </a:cxn>
                <a:cxn ang="0">
                  <a:pos x="413" y="2"/>
                </a:cxn>
                <a:cxn ang="0">
                  <a:pos x="250" y="2"/>
                </a:cxn>
                <a:cxn ang="0">
                  <a:pos x="85" y="10"/>
                </a:cxn>
              </a:cxnLst>
              <a:rect l="0" t="0" r="r" b="b"/>
              <a:pathLst>
                <a:path w="5233" h="2180">
                  <a:moveTo>
                    <a:pt x="5233" y="1778"/>
                  </a:moveTo>
                  <a:lnTo>
                    <a:pt x="5233" y="1778"/>
                  </a:lnTo>
                  <a:lnTo>
                    <a:pt x="5222" y="1789"/>
                  </a:lnTo>
                  <a:lnTo>
                    <a:pt x="5189" y="1822"/>
                  </a:lnTo>
                  <a:lnTo>
                    <a:pt x="5164" y="1843"/>
                  </a:lnTo>
                  <a:lnTo>
                    <a:pt x="5133" y="1867"/>
                  </a:lnTo>
                  <a:lnTo>
                    <a:pt x="5099" y="1894"/>
                  </a:lnTo>
                  <a:lnTo>
                    <a:pt x="5060" y="1923"/>
                  </a:lnTo>
                  <a:lnTo>
                    <a:pt x="5015" y="1954"/>
                  </a:lnTo>
                  <a:lnTo>
                    <a:pt x="4965" y="1985"/>
                  </a:lnTo>
                  <a:lnTo>
                    <a:pt x="4913" y="2014"/>
                  </a:lnTo>
                  <a:lnTo>
                    <a:pt x="4854" y="2044"/>
                  </a:lnTo>
                  <a:lnTo>
                    <a:pt x="4792" y="2072"/>
                  </a:lnTo>
                  <a:lnTo>
                    <a:pt x="4725" y="2099"/>
                  </a:lnTo>
                  <a:lnTo>
                    <a:pt x="4689" y="2111"/>
                  </a:lnTo>
                  <a:lnTo>
                    <a:pt x="4654" y="2122"/>
                  </a:lnTo>
                  <a:lnTo>
                    <a:pt x="4617" y="2133"/>
                  </a:lnTo>
                  <a:lnTo>
                    <a:pt x="4579" y="2143"/>
                  </a:lnTo>
                  <a:lnTo>
                    <a:pt x="4540" y="2153"/>
                  </a:lnTo>
                  <a:lnTo>
                    <a:pt x="4500" y="2159"/>
                  </a:lnTo>
                  <a:lnTo>
                    <a:pt x="4460" y="2167"/>
                  </a:lnTo>
                  <a:lnTo>
                    <a:pt x="4418" y="2172"/>
                  </a:lnTo>
                  <a:lnTo>
                    <a:pt x="4375" y="2175"/>
                  </a:lnTo>
                  <a:lnTo>
                    <a:pt x="4332" y="2178"/>
                  </a:lnTo>
                  <a:lnTo>
                    <a:pt x="4288" y="2180"/>
                  </a:lnTo>
                  <a:lnTo>
                    <a:pt x="4242" y="2180"/>
                  </a:lnTo>
                  <a:lnTo>
                    <a:pt x="4196" y="2178"/>
                  </a:lnTo>
                  <a:lnTo>
                    <a:pt x="4149" y="2174"/>
                  </a:lnTo>
                  <a:lnTo>
                    <a:pt x="4102" y="2169"/>
                  </a:lnTo>
                  <a:lnTo>
                    <a:pt x="4053" y="2162"/>
                  </a:lnTo>
                  <a:lnTo>
                    <a:pt x="4003" y="2153"/>
                  </a:lnTo>
                  <a:lnTo>
                    <a:pt x="3953" y="2141"/>
                  </a:lnTo>
                  <a:lnTo>
                    <a:pt x="3903" y="2128"/>
                  </a:lnTo>
                  <a:lnTo>
                    <a:pt x="3852" y="2114"/>
                  </a:lnTo>
                  <a:lnTo>
                    <a:pt x="3799" y="2096"/>
                  </a:lnTo>
                  <a:lnTo>
                    <a:pt x="3746" y="2075"/>
                  </a:lnTo>
                  <a:lnTo>
                    <a:pt x="3692" y="2054"/>
                  </a:lnTo>
                  <a:lnTo>
                    <a:pt x="3638" y="2028"/>
                  </a:lnTo>
                  <a:lnTo>
                    <a:pt x="3582" y="2001"/>
                  </a:lnTo>
                  <a:lnTo>
                    <a:pt x="3527" y="1972"/>
                  </a:lnTo>
                  <a:lnTo>
                    <a:pt x="3471" y="1938"/>
                  </a:lnTo>
                  <a:lnTo>
                    <a:pt x="3414" y="1902"/>
                  </a:lnTo>
                  <a:lnTo>
                    <a:pt x="3356" y="1865"/>
                  </a:lnTo>
                  <a:lnTo>
                    <a:pt x="3298" y="1823"/>
                  </a:lnTo>
                  <a:lnTo>
                    <a:pt x="3239" y="1778"/>
                  </a:lnTo>
                  <a:lnTo>
                    <a:pt x="3180" y="1731"/>
                  </a:lnTo>
                  <a:lnTo>
                    <a:pt x="3120" y="1681"/>
                  </a:lnTo>
                  <a:lnTo>
                    <a:pt x="3059" y="1626"/>
                  </a:lnTo>
                  <a:lnTo>
                    <a:pt x="2999" y="1570"/>
                  </a:lnTo>
                  <a:lnTo>
                    <a:pt x="2937" y="1508"/>
                  </a:lnTo>
                  <a:lnTo>
                    <a:pt x="2937" y="1508"/>
                  </a:lnTo>
                  <a:lnTo>
                    <a:pt x="2816" y="1387"/>
                  </a:lnTo>
                  <a:lnTo>
                    <a:pt x="2697" y="1271"/>
                  </a:lnTo>
                  <a:lnTo>
                    <a:pt x="2581" y="1161"/>
                  </a:lnTo>
                  <a:lnTo>
                    <a:pt x="2470" y="1058"/>
                  </a:lnTo>
                  <a:lnTo>
                    <a:pt x="2361" y="959"/>
                  </a:lnTo>
                  <a:lnTo>
                    <a:pt x="2255" y="867"/>
                  </a:lnTo>
                  <a:lnTo>
                    <a:pt x="2151" y="780"/>
                  </a:lnTo>
                  <a:lnTo>
                    <a:pt x="2050" y="699"/>
                  </a:lnTo>
                  <a:lnTo>
                    <a:pt x="1951" y="624"/>
                  </a:lnTo>
                  <a:lnTo>
                    <a:pt x="1854" y="552"/>
                  </a:lnTo>
                  <a:lnTo>
                    <a:pt x="1759" y="486"/>
                  </a:lnTo>
                  <a:lnTo>
                    <a:pt x="1668" y="427"/>
                  </a:lnTo>
                  <a:lnTo>
                    <a:pt x="1576" y="370"/>
                  </a:lnTo>
                  <a:lnTo>
                    <a:pt x="1487" y="318"/>
                  </a:lnTo>
                  <a:lnTo>
                    <a:pt x="1400" y="270"/>
                  </a:lnTo>
                  <a:lnTo>
                    <a:pt x="1314" y="228"/>
                  </a:lnTo>
                  <a:lnTo>
                    <a:pt x="1229" y="189"/>
                  </a:lnTo>
                  <a:lnTo>
                    <a:pt x="1144" y="154"/>
                  </a:lnTo>
                  <a:lnTo>
                    <a:pt x="1061" y="123"/>
                  </a:lnTo>
                  <a:lnTo>
                    <a:pt x="979" y="96"/>
                  </a:lnTo>
                  <a:lnTo>
                    <a:pt x="897" y="73"/>
                  </a:lnTo>
                  <a:lnTo>
                    <a:pt x="817" y="54"/>
                  </a:lnTo>
                  <a:lnTo>
                    <a:pt x="736" y="36"/>
                  </a:lnTo>
                  <a:lnTo>
                    <a:pt x="656" y="23"/>
                  </a:lnTo>
                  <a:lnTo>
                    <a:pt x="575" y="13"/>
                  </a:lnTo>
                  <a:lnTo>
                    <a:pt x="495" y="7"/>
                  </a:lnTo>
                  <a:lnTo>
                    <a:pt x="413" y="2"/>
                  </a:lnTo>
                  <a:lnTo>
                    <a:pt x="332" y="0"/>
                  </a:lnTo>
                  <a:lnTo>
                    <a:pt x="250" y="2"/>
                  </a:lnTo>
                  <a:lnTo>
                    <a:pt x="168" y="5"/>
                  </a:lnTo>
                  <a:lnTo>
                    <a:pt x="85" y="10"/>
                  </a:lnTo>
                  <a:lnTo>
                    <a:pt x="0" y="1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5587" name="Freeform 19"/>
            <p:cNvSpPr>
              <a:spLocks/>
            </p:cNvSpPr>
            <p:nvPr userDrawn="1"/>
          </p:nvSpPr>
          <p:spPr bwMode="auto">
            <a:xfrm>
              <a:off x="434" y="870"/>
              <a:ext cx="5259" cy="1056"/>
            </a:xfrm>
            <a:custGeom>
              <a:avLst/>
              <a:gdLst/>
              <a:ahLst/>
              <a:cxnLst>
                <a:cxn ang="0">
                  <a:pos x="5259" y="1687"/>
                </a:cxn>
                <a:cxn ang="0">
                  <a:pos x="5214" y="1731"/>
                </a:cxn>
                <a:cxn ang="0">
                  <a:pos x="5160" y="1779"/>
                </a:cxn>
                <a:cxn ang="0">
                  <a:pos x="5087" y="1837"/>
                </a:cxn>
                <a:cxn ang="0">
                  <a:pos x="4994" y="1900"/>
                </a:cxn>
                <a:cxn ang="0">
                  <a:pos x="4883" y="1963"/>
                </a:cxn>
                <a:cxn ang="0">
                  <a:pos x="4755" y="2020"/>
                </a:cxn>
                <a:cxn ang="0">
                  <a:pos x="4684" y="2045"/>
                </a:cxn>
                <a:cxn ang="0">
                  <a:pos x="4611" y="2068"/>
                </a:cxn>
                <a:cxn ang="0">
                  <a:pos x="4531" y="2086"/>
                </a:cxn>
                <a:cxn ang="0">
                  <a:pos x="4449" y="2100"/>
                </a:cxn>
                <a:cxn ang="0">
                  <a:pos x="4363" y="2108"/>
                </a:cxn>
                <a:cxn ang="0">
                  <a:pos x="4275" y="2112"/>
                </a:cxn>
                <a:cxn ang="0">
                  <a:pos x="4181" y="2107"/>
                </a:cxn>
                <a:cxn ang="0">
                  <a:pos x="4084" y="2097"/>
                </a:cxn>
                <a:cxn ang="0">
                  <a:pos x="3984" y="2079"/>
                </a:cxn>
                <a:cxn ang="0">
                  <a:pos x="3882" y="2052"/>
                </a:cxn>
                <a:cxn ang="0">
                  <a:pos x="3776" y="2016"/>
                </a:cxn>
                <a:cxn ang="0">
                  <a:pos x="3668" y="1971"/>
                </a:cxn>
                <a:cxn ang="0">
                  <a:pos x="3555" y="1916"/>
                </a:cxn>
                <a:cxn ang="0">
                  <a:pos x="3441" y="1850"/>
                </a:cxn>
                <a:cxn ang="0">
                  <a:pos x="3325" y="1773"/>
                </a:cxn>
                <a:cxn ang="0">
                  <a:pos x="3205" y="1682"/>
                </a:cxn>
                <a:cxn ang="0">
                  <a:pos x="3083" y="1579"/>
                </a:cxn>
                <a:cxn ang="0">
                  <a:pos x="2958" y="1463"/>
                </a:cxn>
                <a:cxn ang="0">
                  <a:pos x="2835" y="1343"/>
                </a:cxn>
                <a:cxn ang="0">
                  <a:pos x="2599" y="1122"/>
                </a:cxn>
                <a:cxn ang="0">
                  <a:pos x="2374" y="923"/>
                </a:cxn>
                <a:cxn ang="0">
                  <a:pos x="2161" y="747"/>
                </a:cxn>
                <a:cxn ang="0">
                  <a:pos x="1960" y="594"/>
                </a:cxn>
                <a:cxn ang="0">
                  <a:pos x="1767" y="460"/>
                </a:cxn>
                <a:cxn ang="0">
                  <a:pos x="1581" y="347"/>
                </a:cxn>
                <a:cxn ang="0">
                  <a:pos x="1403" y="250"/>
                </a:cxn>
                <a:cxn ang="0">
                  <a:pos x="1231" y="171"/>
                </a:cxn>
                <a:cxn ang="0">
                  <a:pos x="1063" y="109"/>
                </a:cxn>
                <a:cxn ang="0">
                  <a:pos x="898" y="63"/>
                </a:cxn>
                <a:cxn ang="0">
                  <a:pos x="735" y="29"/>
                </a:cxn>
                <a:cxn ang="0">
                  <a:pos x="574" y="8"/>
                </a:cxn>
                <a:cxn ang="0">
                  <a:pos x="412" y="0"/>
                </a:cxn>
                <a:cxn ang="0">
                  <a:pos x="249" y="3"/>
                </a:cxn>
                <a:cxn ang="0">
                  <a:pos x="84" y="16"/>
                </a:cxn>
              </a:cxnLst>
              <a:rect l="0" t="0" r="r" b="b"/>
              <a:pathLst>
                <a:path w="5259" h="2112">
                  <a:moveTo>
                    <a:pt x="5259" y="1687"/>
                  </a:moveTo>
                  <a:lnTo>
                    <a:pt x="5259" y="1687"/>
                  </a:lnTo>
                  <a:lnTo>
                    <a:pt x="5248" y="1698"/>
                  </a:lnTo>
                  <a:lnTo>
                    <a:pt x="5214" y="1731"/>
                  </a:lnTo>
                  <a:lnTo>
                    <a:pt x="5189" y="1753"/>
                  </a:lnTo>
                  <a:lnTo>
                    <a:pt x="5160" y="1779"/>
                  </a:lnTo>
                  <a:lnTo>
                    <a:pt x="5127" y="1806"/>
                  </a:lnTo>
                  <a:lnTo>
                    <a:pt x="5087" y="1837"/>
                  </a:lnTo>
                  <a:lnTo>
                    <a:pt x="5044" y="1868"/>
                  </a:lnTo>
                  <a:lnTo>
                    <a:pt x="4994" y="1900"/>
                  </a:lnTo>
                  <a:lnTo>
                    <a:pt x="4941" y="1931"/>
                  </a:lnTo>
                  <a:lnTo>
                    <a:pt x="4883" y="1963"/>
                  </a:lnTo>
                  <a:lnTo>
                    <a:pt x="4822" y="1992"/>
                  </a:lnTo>
                  <a:lnTo>
                    <a:pt x="4755" y="2020"/>
                  </a:lnTo>
                  <a:lnTo>
                    <a:pt x="4720" y="2033"/>
                  </a:lnTo>
                  <a:lnTo>
                    <a:pt x="4684" y="2045"/>
                  </a:lnTo>
                  <a:lnTo>
                    <a:pt x="4648" y="2057"/>
                  </a:lnTo>
                  <a:lnTo>
                    <a:pt x="4611" y="2068"/>
                  </a:lnTo>
                  <a:lnTo>
                    <a:pt x="4572" y="2078"/>
                  </a:lnTo>
                  <a:lnTo>
                    <a:pt x="4531" y="2086"/>
                  </a:lnTo>
                  <a:lnTo>
                    <a:pt x="4491" y="2094"/>
                  </a:lnTo>
                  <a:lnTo>
                    <a:pt x="4449" y="2100"/>
                  </a:lnTo>
                  <a:lnTo>
                    <a:pt x="4406" y="2105"/>
                  </a:lnTo>
                  <a:lnTo>
                    <a:pt x="4363" y="2108"/>
                  </a:lnTo>
                  <a:lnTo>
                    <a:pt x="4319" y="2110"/>
                  </a:lnTo>
                  <a:lnTo>
                    <a:pt x="4275" y="2112"/>
                  </a:lnTo>
                  <a:lnTo>
                    <a:pt x="4227" y="2110"/>
                  </a:lnTo>
                  <a:lnTo>
                    <a:pt x="4181" y="2107"/>
                  </a:lnTo>
                  <a:lnTo>
                    <a:pt x="4133" y="2104"/>
                  </a:lnTo>
                  <a:lnTo>
                    <a:pt x="4084" y="2097"/>
                  </a:lnTo>
                  <a:lnTo>
                    <a:pt x="4036" y="2089"/>
                  </a:lnTo>
                  <a:lnTo>
                    <a:pt x="3984" y="2079"/>
                  </a:lnTo>
                  <a:lnTo>
                    <a:pt x="3934" y="2066"/>
                  </a:lnTo>
                  <a:lnTo>
                    <a:pt x="3882" y="2052"/>
                  </a:lnTo>
                  <a:lnTo>
                    <a:pt x="3829" y="2036"/>
                  </a:lnTo>
                  <a:lnTo>
                    <a:pt x="3776" y="2016"/>
                  </a:lnTo>
                  <a:lnTo>
                    <a:pt x="3722" y="1995"/>
                  </a:lnTo>
                  <a:lnTo>
                    <a:pt x="3668" y="1971"/>
                  </a:lnTo>
                  <a:lnTo>
                    <a:pt x="3612" y="1945"/>
                  </a:lnTo>
                  <a:lnTo>
                    <a:pt x="3555" y="1916"/>
                  </a:lnTo>
                  <a:lnTo>
                    <a:pt x="3498" y="1884"/>
                  </a:lnTo>
                  <a:lnTo>
                    <a:pt x="3441" y="1850"/>
                  </a:lnTo>
                  <a:lnTo>
                    <a:pt x="3383" y="1813"/>
                  </a:lnTo>
                  <a:lnTo>
                    <a:pt x="3325" y="1773"/>
                  </a:lnTo>
                  <a:lnTo>
                    <a:pt x="3265" y="1729"/>
                  </a:lnTo>
                  <a:lnTo>
                    <a:pt x="3205" y="1682"/>
                  </a:lnTo>
                  <a:lnTo>
                    <a:pt x="3144" y="1632"/>
                  </a:lnTo>
                  <a:lnTo>
                    <a:pt x="3083" y="1579"/>
                  </a:lnTo>
                  <a:lnTo>
                    <a:pt x="3021" y="1522"/>
                  </a:lnTo>
                  <a:lnTo>
                    <a:pt x="2958" y="1463"/>
                  </a:lnTo>
                  <a:lnTo>
                    <a:pt x="2958" y="1463"/>
                  </a:lnTo>
                  <a:lnTo>
                    <a:pt x="2835" y="1343"/>
                  </a:lnTo>
                  <a:lnTo>
                    <a:pt x="2715" y="1228"/>
                  </a:lnTo>
                  <a:lnTo>
                    <a:pt x="2599" y="1122"/>
                  </a:lnTo>
                  <a:lnTo>
                    <a:pt x="2485" y="1020"/>
                  </a:lnTo>
                  <a:lnTo>
                    <a:pt x="2374" y="923"/>
                  </a:lnTo>
                  <a:lnTo>
                    <a:pt x="2267" y="833"/>
                  </a:lnTo>
                  <a:lnTo>
                    <a:pt x="2161" y="747"/>
                  </a:lnTo>
                  <a:lnTo>
                    <a:pt x="2060" y="668"/>
                  </a:lnTo>
                  <a:lnTo>
                    <a:pt x="1960" y="594"/>
                  </a:lnTo>
                  <a:lnTo>
                    <a:pt x="1861" y="524"/>
                  </a:lnTo>
                  <a:lnTo>
                    <a:pt x="1767" y="460"/>
                  </a:lnTo>
                  <a:lnTo>
                    <a:pt x="1673" y="400"/>
                  </a:lnTo>
                  <a:lnTo>
                    <a:pt x="1581" y="347"/>
                  </a:lnTo>
                  <a:lnTo>
                    <a:pt x="1492" y="297"/>
                  </a:lnTo>
                  <a:lnTo>
                    <a:pt x="1403" y="250"/>
                  </a:lnTo>
                  <a:lnTo>
                    <a:pt x="1316" y="210"/>
                  </a:lnTo>
                  <a:lnTo>
                    <a:pt x="1231" y="171"/>
                  </a:lnTo>
                  <a:lnTo>
                    <a:pt x="1146" y="138"/>
                  </a:lnTo>
                  <a:lnTo>
                    <a:pt x="1063" y="109"/>
                  </a:lnTo>
                  <a:lnTo>
                    <a:pt x="980" y="84"/>
                  </a:lnTo>
                  <a:lnTo>
                    <a:pt x="898" y="63"/>
                  </a:lnTo>
                  <a:lnTo>
                    <a:pt x="816" y="43"/>
                  </a:lnTo>
                  <a:lnTo>
                    <a:pt x="735" y="29"/>
                  </a:lnTo>
                  <a:lnTo>
                    <a:pt x="655" y="17"/>
                  </a:lnTo>
                  <a:lnTo>
                    <a:pt x="574" y="8"/>
                  </a:lnTo>
                  <a:lnTo>
                    <a:pt x="494" y="3"/>
                  </a:lnTo>
                  <a:lnTo>
                    <a:pt x="412" y="0"/>
                  </a:lnTo>
                  <a:lnTo>
                    <a:pt x="331" y="0"/>
                  </a:lnTo>
                  <a:lnTo>
                    <a:pt x="249" y="3"/>
                  </a:lnTo>
                  <a:lnTo>
                    <a:pt x="168" y="8"/>
                  </a:lnTo>
                  <a:lnTo>
                    <a:pt x="84" y="16"/>
                  </a:lnTo>
                  <a:lnTo>
                    <a:pt x="0" y="25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5588" name="Freeform 20"/>
            <p:cNvSpPr>
              <a:spLocks/>
            </p:cNvSpPr>
            <p:nvPr userDrawn="1"/>
          </p:nvSpPr>
          <p:spPr bwMode="auto">
            <a:xfrm>
              <a:off x="450" y="890"/>
              <a:ext cx="5283" cy="1021"/>
            </a:xfrm>
            <a:custGeom>
              <a:avLst/>
              <a:gdLst/>
              <a:ahLst/>
              <a:cxnLst>
                <a:cxn ang="0">
                  <a:pos x="5283" y="1597"/>
                </a:cxn>
                <a:cxn ang="0">
                  <a:pos x="5240" y="1642"/>
                </a:cxn>
                <a:cxn ang="0">
                  <a:pos x="5187" y="1691"/>
                </a:cxn>
                <a:cxn ang="0">
                  <a:pos x="5114" y="1750"/>
                </a:cxn>
                <a:cxn ang="0">
                  <a:pos x="5022" y="1817"/>
                </a:cxn>
                <a:cxn ang="0">
                  <a:pos x="4912" y="1881"/>
                </a:cxn>
                <a:cxn ang="0">
                  <a:pos x="4818" y="1928"/>
                </a:cxn>
                <a:cxn ang="0">
                  <a:pos x="4750" y="1955"/>
                </a:cxn>
                <a:cxn ang="0">
                  <a:pos x="4678" y="1981"/>
                </a:cxn>
                <a:cxn ang="0">
                  <a:pos x="4601" y="2002"/>
                </a:cxn>
                <a:cxn ang="0">
                  <a:pos x="4522" y="2020"/>
                </a:cxn>
                <a:cxn ang="0">
                  <a:pos x="4438" y="2033"/>
                </a:cxn>
                <a:cxn ang="0">
                  <a:pos x="4350" y="2041"/>
                </a:cxn>
                <a:cxn ang="0">
                  <a:pos x="4259" y="2043"/>
                </a:cxn>
                <a:cxn ang="0">
                  <a:pos x="4164" y="2038"/>
                </a:cxn>
                <a:cxn ang="0">
                  <a:pos x="4066" y="2025"/>
                </a:cxn>
                <a:cxn ang="0">
                  <a:pos x="3964" y="2005"/>
                </a:cxn>
                <a:cxn ang="0">
                  <a:pos x="3860" y="1976"/>
                </a:cxn>
                <a:cxn ang="0">
                  <a:pos x="3752" y="1938"/>
                </a:cxn>
                <a:cxn ang="0">
                  <a:pos x="3641" y="1889"/>
                </a:cxn>
                <a:cxn ang="0">
                  <a:pos x="3527" y="1831"/>
                </a:cxn>
                <a:cxn ang="0">
                  <a:pos x="3410" y="1760"/>
                </a:cxn>
                <a:cxn ang="0">
                  <a:pos x="3291" y="1679"/>
                </a:cxn>
                <a:cxn ang="0">
                  <a:pos x="3169" y="1584"/>
                </a:cxn>
                <a:cxn ang="0">
                  <a:pos x="3044" y="1477"/>
                </a:cxn>
                <a:cxn ang="0">
                  <a:pos x="2980" y="1418"/>
                </a:cxn>
                <a:cxn ang="0">
                  <a:pos x="2734" y="1188"/>
                </a:cxn>
                <a:cxn ang="0">
                  <a:pos x="2499" y="982"/>
                </a:cxn>
                <a:cxn ang="0">
                  <a:pos x="2279" y="799"/>
                </a:cxn>
                <a:cxn ang="0">
                  <a:pos x="2069" y="638"/>
                </a:cxn>
                <a:cxn ang="0">
                  <a:pos x="1869" y="497"/>
                </a:cxn>
                <a:cxn ang="0">
                  <a:pos x="1679" y="378"/>
                </a:cxn>
                <a:cxn ang="0">
                  <a:pos x="1496" y="276"/>
                </a:cxn>
                <a:cxn ang="0">
                  <a:pos x="1319" y="192"/>
                </a:cxn>
                <a:cxn ang="0">
                  <a:pos x="1148" y="124"/>
                </a:cxn>
                <a:cxn ang="0">
                  <a:pos x="980" y="73"/>
                </a:cxn>
                <a:cxn ang="0">
                  <a:pos x="817" y="36"/>
                </a:cxn>
                <a:cxn ang="0">
                  <a:pos x="654" y="11"/>
                </a:cxn>
                <a:cxn ang="0">
                  <a:pos x="493" y="2"/>
                </a:cxn>
                <a:cxn ang="0">
                  <a:pos x="331" y="2"/>
                </a:cxn>
                <a:cxn ang="0">
                  <a:pos x="167" y="13"/>
                </a:cxn>
                <a:cxn ang="0">
                  <a:pos x="0" y="34"/>
                </a:cxn>
              </a:cxnLst>
              <a:rect l="0" t="0" r="r" b="b"/>
              <a:pathLst>
                <a:path w="5283" h="2043">
                  <a:moveTo>
                    <a:pt x="5283" y="1597"/>
                  </a:moveTo>
                  <a:lnTo>
                    <a:pt x="5283" y="1597"/>
                  </a:lnTo>
                  <a:lnTo>
                    <a:pt x="5272" y="1608"/>
                  </a:lnTo>
                  <a:lnTo>
                    <a:pt x="5240" y="1642"/>
                  </a:lnTo>
                  <a:lnTo>
                    <a:pt x="5215" y="1665"/>
                  </a:lnTo>
                  <a:lnTo>
                    <a:pt x="5187" y="1691"/>
                  </a:lnTo>
                  <a:lnTo>
                    <a:pt x="5153" y="1720"/>
                  </a:lnTo>
                  <a:lnTo>
                    <a:pt x="5114" y="1750"/>
                  </a:lnTo>
                  <a:lnTo>
                    <a:pt x="5071" y="1783"/>
                  </a:lnTo>
                  <a:lnTo>
                    <a:pt x="5022" y="1817"/>
                  </a:lnTo>
                  <a:lnTo>
                    <a:pt x="4969" y="1849"/>
                  </a:lnTo>
                  <a:lnTo>
                    <a:pt x="4912" y="1881"/>
                  </a:lnTo>
                  <a:lnTo>
                    <a:pt x="4850" y="1912"/>
                  </a:lnTo>
                  <a:lnTo>
                    <a:pt x="4818" y="1928"/>
                  </a:lnTo>
                  <a:lnTo>
                    <a:pt x="4785" y="1942"/>
                  </a:lnTo>
                  <a:lnTo>
                    <a:pt x="4750" y="1955"/>
                  </a:lnTo>
                  <a:lnTo>
                    <a:pt x="4714" y="1968"/>
                  </a:lnTo>
                  <a:lnTo>
                    <a:pt x="4678" y="1981"/>
                  </a:lnTo>
                  <a:lnTo>
                    <a:pt x="4640" y="1993"/>
                  </a:lnTo>
                  <a:lnTo>
                    <a:pt x="4601" y="2002"/>
                  </a:lnTo>
                  <a:lnTo>
                    <a:pt x="4563" y="2012"/>
                  </a:lnTo>
                  <a:lnTo>
                    <a:pt x="4522" y="2020"/>
                  </a:lnTo>
                  <a:lnTo>
                    <a:pt x="4481" y="2028"/>
                  </a:lnTo>
                  <a:lnTo>
                    <a:pt x="4438" y="2033"/>
                  </a:lnTo>
                  <a:lnTo>
                    <a:pt x="4395" y="2038"/>
                  </a:lnTo>
                  <a:lnTo>
                    <a:pt x="4350" y="2041"/>
                  </a:lnTo>
                  <a:lnTo>
                    <a:pt x="4304" y="2043"/>
                  </a:lnTo>
                  <a:lnTo>
                    <a:pt x="4259" y="2043"/>
                  </a:lnTo>
                  <a:lnTo>
                    <a:pt x="4211" y="2041"/>
                  </a:lnTo>
                  <a:lnTo>
                    <a:pt x="4164" y="2038"/>
                  </a:lnTo>
                  <a:lnTo>
                    <a:pt x="4116" y="2033"/>
                  </a:lnTo>
                  <a:lnTo>
                    <a:pt x="4066" y="2025"/>
                  </a:lnTo>
                  <a:lnTo>
                    <a:pt x="4016" y="2017"/>
                  </a:lnTo>
                  <a:lnTo>
                    <a:pt x="3964" y="2005"/>
                  </a:lnTo>
                  <a:lnTo>
                    <a:pt x="3913" y="1991"/>
                  </a:lnTo>
                  <a:lnTo>
                    <a:pt x="3860" y="1976"/>
                  </a:lnTo>
                  <a:lnTo>
                    <a:pt x="3806" y="1959"/>
                  </a:lnTo>
                  <a:lnTo>
                    <a:pt x="3752" y="1938"/>
                  </a:lnTo>
                  <a:lnTo>
                    <a:pt x="3696" y="1915"/>
                  </a:lnTo>
                  <a:lnTo>
                    <a:pt x="3641" y="1889"/>
                  </a:lnTo>
                  <a:lnTo>
                    <a:pt x="3584" y="1862"/>
                  </a:lnTo>
                  <a:lnTo>
                    <a:pt x="3527" y="1831"/>
                  </a:lnTo>
                  <a:lnTo>
                    <a:pt x="3469" y="1797"/>
                  </a:lnTo>
                  <a:lnTo>
                    <a:pt x="3410" y="1760"/>
                  </a:lnTo>
                  <a:lnTo>
                    <a:pt x="3350" y="1721"/>
                  </a:lnTo>
                  <a:lnTo>
                    <a:pt x="3291" y="1679"/>
                  </a:lnTo>
                  <a:lnTo>
                    <a:pt x="3230" y="1634"/>
                  </a:lnTo>
                  <a:lnTo>
                    <a:pt x="3169" y="1584"/>
                  </a:lnTo>
                  <a:lnTo>
                    <a:pt x="3106" y="1532"/>
                  </a:lnTo>
                  <a:lnTo>
                    <a:pt x="3044" y="1477"/>
                  </a:lnTo>
                  <a:lnTo>
                    <a:pt x="2980" y="1418"/>
                  </a:lnTo>
                  <a:lnTo>
                    <a:pt x="2980" y="1418"/>
                  </a:lnTo>
                  <a:lnTo>
                    <a:pt x="2855" y="1300"/>
                  </a:lnTo>
                  <a:lnTo>
                    <a:pt x="2734" y="1188"/>
                  </a:lnTo>
                  <a:lnTo>
                    <a:pt x="2615" y="1082"/>
                  </a:lnTo>
                  <a:lnTo>
                    <a:pt x="2499" y="982"/>
                  </a:lnTo>
                  <a:lnTo>
                    <a:pt x="2388" y="888"/>
                  </a:lnTo>
                  <a:lnTo>
                    <a:pt x="2279" y="799"/>
                  </a:lnTo>
                  <a:lnTo>
                    <a:pt x="2173" y="715"/>
                  </a:lnTo>
                  <a:lnTo>
                    <a:pt x="2069" y="638"/>
                  </a:lnTo>
                  <a:lnTo>
                    <a:pt x="1968" y="565"/>
                  </a:lnTo>
                  <a:lnTo>
                    <a:pt x="1869" y="497"/>
                  </a:lnTo>
                  <a:lnTo>
                    <a:pt x="1773" y="434"/>
                  </a:lnTo>
                  <a:lnTo>
                    <a:pt x="1679" y="378"/>
                  </a:lnTo>
                  <a:lnTo>
                    <a:pt x="1586" y="325"/>
                  </a:lnTo>
                  <a:lnTo>
                    <a:pt x="1496" y="276"/>
                  </a:lnTo>
                  <a:lnTo>
                    <a:pt x="1407" y="231"/>
                  </a:lnTo>
                  <a:lnTo>
                    <a:pt x="1319" y="192"/>
                  </a:lnTo>
                  <a:lnTo>
                    <a:pt x="1233" y="155"/>
                  </a:lnTo>
                  <a:lnTo>
                    <a:pt x="1148" y="124"/>
                  </a:lnTo>
                  <a:lnTo>
                    <a:pt x="1064" y="97"/>
                  </a:lnTo>
                  <a:lnTo>
                    <a:pt x="980" y="73"/>
                  </a:lnTo>
                  <a:lnTo>
                    <a:pt x="899" y="52"/>
                  </a:lnTo>
                  <a:lnTo>
                    <a:pt x="817" y="36"/>
                  </a:lnTo>
                  <a:lnTo>
                    <a:pt x="736" y="23"/>
                  </a:lnTo>
                  <a:lnTo>
                    <a:pt x="654" y="11"/>
                  </a:lnTo>
                  <a:lnTo>
                    <a:pt x="574" y="5"/>
                  </a:lnTo>
                  <a:lnTo>
                    <a:pt x="493" y="2"/>
                  </a:lnTo>
                  <a:lnTo>
                    <a:pt x="413" y="0"/>
                  </a:lnTo>
                  <a:lnTo>
                    <a:pt x="331" y="2"/>
                  </a:lnTo>
                  <a:lnTo>
                    <a:pt x="250" y="6"/>
                  </a:lnTo>
                  <a:lnTo>
                    <a:pt x="167" y="13"/>
                  </a:lnTo>
                  <a:lnTo>
                    <a:pt x="85" y="23"/>
                  </a:lnTo>
                  <a:lnTo>
                    <a:pt x="0" y="3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5589" name="Freeform 21"/>
            <p:cNvSpPr>
              <a:spLocks/>
            </p:cNvSpPr>
            <p:nvPr userDrawn="1"/>
          </p:nvSpPr>
          <p:spPr bwMode="auto">
            <a:xfrm>
              <a:off x="467" y="910"/>
              <a:ext cx="5306" cy="988"/>
            </a:xfrm>
            <a:custGeom>
              <a:avLst/>
              <a:gdLst/>
              <a:ahLst/>
              <a:cxnLst>
                <a:cxn ang="0">
                  <a:pos x="5306" y="1505"/>
                </a:cxn>
                <a:cxn ang="0">
                  <a:pos x="5263" y="1552"/>
                </a:cxn>
                <a:cxn ang="0">
                  <a:pos x="5211" y="1602"/>
                </a:cxn>
                <a:cxn ang="0">
                  <a:pos x="5138" y="1663"/>
                </a:cxn>
                <a:cxn ang="0">
                  <a:pos x="5048" y="1731"/>
                </a:cxn>
                <a:cxn ang="0">
                  <a:pos x="4939" y="1799"/>
                </a:cxn>
                <a:cxn ang="0">
                  <a:pos x="4845" y="1848"/>
                </a:cxn>
                <a:cxn ang="0">
                  <a:pos x="4779" y="1877"/>
                </a:cxn>
                <a:cxn ang="0">
                  <a:pos x="4707" y="1904"/>
                </a:cxn>
                <a:cxn ang="0">
                  <a:pos x="4630" y="1928"/>
                </a:cxn>
                <a:cxn ang="0">
                  <a:pos x="4551" y="1948"/>
                </a:cxn>
                <a:cxn ang="0">
                  <a:pos x="4468" y="1962"/>
                </a:cxn>
                <a:cxn ang="0">
                  <a:pos x="4380" y="1972"/>
                </a:cxn>
                <a:cxn ang="0">
                  <a:pos x="4289" y="1975"/>
                </a:cxn>
                <a:cxn ang="0">
                  <a:pos x="4194" y="1972"/>
                </a:cxn>
                <a:cxn ang="0">
                  <a:pos x="4096" y="1961"/>
                </a:cxn>
                <a:cxn ang="0">
                  <a:pos x="3993" y="1943"/>
                </a:cxn>
                <a:cxn ang="0">
                  <a:pos x="3889" y="1915"/>
                </a:cxn>
                <a:cxn ang="0">
                  <a:pos x="3779" y="1880"/>
                </a:cxn>
                <a:cxn ang="0">
                  <a:pos x="3668" y="1833"/>
                </a:cxn>
                <a:cxn ang="0">
                  <a:pos x="3553" y="1777"/>
                </a:cxn>
                <a:cxn ang="0">
                  <a:pos x="3436" y="1709"/>
                </a:cxn>
                <a:cxn ang="0">
                  <a:pos x="3315" y="1630"/>
                </a:cxn>
                <a:cxn ang="0">
                  <a:pos x="3192" y="1536"/>
                </a:cxn>
                <a:cxn ang="0">
                  <a:pos x="3066" y="1431"/>
                </a:cxn>
                <a:cxn ang="0">
                  <a:pos x="3000" y="1373"/>
                </a:cxn>
                <a:cxn ang="0">
                  <a:pos x="2750" y="1147"/>
                </a:cxn>
                <a:cxn ang="0">
                  <a:pos x="2514" y="945"/>
                </a:cxn>
                <a:cxn ang="0">
                  <a:pos x="2291" y="766"/>
                </a:cxn>
                <a:cxn ang="0">
                  <a:pos x="2078" y="607"/>
                </a:cxn>
                <a:cxn ang="0">
                  <a:pos x="1876" y="470"/>
                </a:cxn>
                <a:cxn ang="0">
                  <a:pos x="1684" y="354"/>
                </a:cxn>
                <a:cxn ang="0">
                  <a:pos x="1499" y="255"/>
                </a:cxn>
                <a:cxn ang="0">
                  <a:pos x="1322" y="175"/>
                </a:cxn>
                <a:cxn ang="0">
                  <a:pos x="1149" y="110"/>
                </a:cxn>
                <a:cxn ang="0">
                  <a:pos x="981" y="62"/>
                </a:cxn>
                <a:cxn ang="0">
                  <a:pos x="816" y="28"/>
                </a:cxn>
                <a:cxn ang="0">
                  <a:pos x="654" y="7"/>
                </a:cxn>
                <a:cxn ang="0">
                  <a:pos x="493" y="0"/>
                </a:cxn>
                <a:cxn ang="0">
                  <a:pos x="330" y="4"/>
                </a:cxn>
                <a:cxn ang="0">
                  <a:pos x="166" y="18"/>
                </a:cxn>
                <a:cxn ang="0">
                  <a:pos x="0" y="42"/>
                </a:cxn>
              </a:cxnLst>
              <a:rect l="0" t="0" r="r" b="b"/>
              <a:pathLst>
                <a:path w="5306" h="1975">
                  <a:moveTo>
                    <a:pt x="5306" y="1505"/>
                  </a:moveTo>
                  <a:lnTo>
                    <a:pt x="5306" y="1505"/>
                  </a:lnTo>
                  <a:lnTo>
                    <a:pt x="5295" y="1518"/>
                  </a:lnTo>
                  <a:lnTo>
                    <a:pt x="5263" y="1552"/>
                  </a:lnTo>
                  <a:lnTo>
                    <a:pt x="5240" y="1576"/>
                  </a:lnTo>
                  <a:lnTo>
                    <a:pt x="5211" y="1602"/>
                  </a:lnTo>
                  <a:lnTo>
                    <a:pt x="5177" y="1633"/>
                  </a:lnTo>
                  <a:lnTo>
                    <a:pt x="5138" y="1663"/>
                  </a:lnTo>
                  <a:lnTo>
                    <a:pt x="5095" y="1697"/>
                  </a:lnTo>
                  <a:lnTo>
                    <a:pt x="5048" y="1731"/>
                  </a:lnTo>
                  <a:lnTo>
                    <a:pt x="4995" y="1765"/>
                  </a:lnTo>
                  <a:lnTo>
                    <a:pt x="4939" y="1799"/>
                  </a:lnTo>
                  <a:lnTo>
                    <a:pt x="4877" y="1831"/>
                  </a:lnTo>
                  <a:lnTo>
                    <a:pt x="4845" y="1848"/>
                  </a:lnTo>
                  <a:lnTo>
                    <a:pt x="4812" y="1862"/>
                  </a:lnTo>
                  <a:lnTo>
                    <a:pt x="4779" y="1877"/>
                  </a:lnTo>
                  <a:lnTo>
                    <a:pt x="4743" y="1891"/>
                  </a:lnTo>
                  <a:lnTo>
                    <a:pt x="4707" y="1904"/>
                  </a:lnTo>
                  <a:lnTo>
                    <a:pt x="4669" y="1917"/>
                  </a:lnTo>
                  <a:lnTo>
                    <a:pt x="4630" y="1928"/>
                  </a:lnTo>
                  <a:lnTo>
                    <a:pt x="4591" y="1938"/>
                  </a:lnTo>
                  <a:lnTo>
                    <a:pt x="4551" y="1948"/>
                  </a:lnTo>
                  <a:lnTo>
                    <a:pt x="4509" y="1956"/>
                  </a:lnTo>
                  <a:lnTo>
                    <a:pt x="4468" y="1962"/>
                  </a:lnTo>
                  <a:lnTo>
                    <a:pt x="4423" y="1967"/>
                  </a:lnTo>
                  <a:lnTo>
                    <a:pt x="4380" y="1972"/>
                  </a:lnTo>
                  <a:lnTo>
                    <a:pt x="4335" y="1974"/>
                  </a:lnTo>
                  <a:lnTo>
                    <a:pt x="4289" y="1975"/>
                  </a:lnTo>
                  <a:lnTo>
                    <a:pt x="4242" y="1974"/>
                  </a:lnTo>
                  <a:lnTo>
                    <a:pt x="4194" y="1972"/>
                  </a:lnTo>
                  <a:lnTo>
                    <a:pt x="4144" y="1967"/>
                  </a:lnTo>
                  <a:lnTo>
                    <a:pt x="4096" y="1961"/>
                  </a:lnTo>
                  <a:lnTo>
                    <a:pt x="4044" y="1953"/>
                  </a:lnTo>
                  <a:lnTo>
                    <a:pt x="3993" y="1943"/>
                  </a:lnTo>
                  <a:lnTo>
                    <a:pt x="3942" y="1930"/>
                  </a:lnTo>
                  <a:lnTo>
                    <a:pt x="3889" y="1915"/>
                  </a:lnTo>
                  <a:lnTo>
                    <a:pt x="3835" y="1899"/>
                  </a:lnTo>
                  <a:lnTo>
                    <a:pt x="3779" y="1880"/>
                  </a:lnTo>
                  <a:lnTo>
                    <a:pt x="3725" y="1857"/>
                  </a:lnTo>
                  <a:lnTo>
                    <a:pt x="3668" y="1833"/>
                  </a:lnTo>
                  <a:lnTo>
                    <a:pt x="3611" y="1806"/>
                  </a:lnTo>
                  <a:lnTo>
                    <a:pt x="3553" y="1777"/>
                  </a:lnTo>
                  <a:lnTo>
                    <a:pt x="3495" y="1744"/>
                  </a:lnTo>
                  <a:lnTo>
                    <a:pt x="3436" y="1709"/>
                  </a:lnTo>
                  <a:lnTo>
                    <a:pt x="3375" y="1670"/>
                  </a:lnTo>
                  <a:lnTo>
                    <a:pt x="3315" y="1630"/>
                  </a:lnTo>
                  <a:lnTo>
                    <a:pt x="3253" y="1584"/>
                  </a:lnTo>
                  <a:lnTo>
                    <a:pt x="3192" y="1536"/>
                  </a:lnTo>
                  <a:lnTo>
                    <a:pt x="3128" y="1486"/>
                  </a:lnTo>
                  <a:lnTo>
                    <a:pt x="3066" y="1431"/>
                  </a:lnTo>
                  <a:lnTo>
                    <a:pt x="3000" y="1373"/>
                  </a:lnTo>
                  <a:lnTo>
                    <a:pt x="3000" y="1373"/>
                  </a:lnTo>
                  <a:lnTo>
                    <a:pt x="2874" y="1257"/>
                  </a:lnTo>
                  <a:lnTo>
                    <a:pt x="2750" y="1147"/>
                  </a:lnTo>
                  <a:lnTo>
                    <a:pt x="2631" y="1043"/>
                  </a:lnTo>
                  <a:lnTo>
                    <a:pt x="2514" y="945"/>
                  </a:lnTo>
                  <a:lnTo>
                    <a:pt x="2400" y="853"/>
                  </a:lnTo>
                  <a:lnTo>
                    <a:pt x="2291" y="766"/>
                  </a:lnTo>
                  <a:lnTo>
                    <a:pt x="2182" y="683"/>
                  </a:lnTo>
                  <a:lnTo>
                    <a:pt x="2078" y="607"/>
                  </a:lnTo>
                  <a:lnTo>
                    <a:pt x="1976" y="536"/>
                  </a:lnTo>
                  <a:lnTo>
                    <a:pt x="1876" y="470"/>
                  </a:lnTo>
                  <a:lnTo>
                    <a:pt x="1778" y="410"/>
                  </a:lnTo>
                  <a:lnTo>
                    <a:pt x="1684" y="354"/>
                  </a:lnTo>
                  <a:lnTo>
                    <a:pt x="1591" y="302"/>
                  </a:lnTo>
                  <a:lnTo>
                    <a:pt x="1499" y="255"/>
                  </a:lnTo>
                  <a:lnTo>
                    <a:pt x="1409" y="212"/>
                  </a:lnTo>
                  <a:lnTo>
                    <a:pt x="1322" y="175"/>
                  </a:lnTo>
                  <a:lnTo>
                    <a:pt x="1234" y="141"/>
                  </a:lnTo>
                  <a:lnTo>
                    <a:pt x="1149" y="110"/>
                  </a:lnTo>
                  <a:lnTo>
                    <a:pt x="1065" y="84"/>
                  </a:lnTo>
                  <a:lnTo>
                    <a:pt x="981" y="62"/>
                  </a:lnTo>
                  <a:lnTo>
                    <a:pt x="898" y="42"/>
                  </a:lnTo>
                  <a:lnTo>
                    <a:pt x="816" y="28"/>
                  </a:lnTo>
                  <a:lnTo>
                    <a:pt x="736" y="17"/>
                  </a:lnTo>
                  <a:lnTo>
                    <a:pt x="654" y="7"/>
                  </a:lnTo>
                  <a:lnTo>
                    <a:pt x="573" y="2"/>
                  </a:lnTo>
                  <a:lnTo>
                    <a:pt x="493" y="0"/>
                  </a:lnTo>
                  <a:lnTo>
                    <a:pt x="412" y="0"/>
                  </a:lnTo>
                  <a:lnTo>
                    <a:pt x="330" y="4"/>
                  </a:lnTo>
                  <a:lnTo>
                    <a:pt x="248" y="10"/>
                  </a:lnTo>
                  <a:lnTo>
                    <a:pt x="166" y="18"/>
                  </a:lnTo>
                  <a:lnTo>
                    <a:pt x="85" y="29"/>
                  </a:lnTo>
                  <a:lnTo>
                    <a:pt x="0" y="4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5590" name="Freeform 22"/>
            <p:cNvSpPr>
              <a:spLocks/>
            </p:cNvSpPr>
            <p:nvPr userDrawn="1"/>
          </p:nvSpPr>
          <p:spPr bwMode="auto">
            <a:xfrm>
              <a:off x="485" y="930"/>
              <a:ext cx="5327" cy="953"/>
            </a:xfrm>
            <a:custGeom>
              <a:avLst/>
              <a:gdLst/>
              <a:ahLst/>
              <a:cxnLst>
                <a:cxn ang="0">
                  <a:pos x="5327" y="1416"/>
                </a:cxn>
                <a:cxn ang="0">
                  <a:pos x="5284" y="1463"/>
                </a:cxn>
                <a:cxn ang="0">
                  <a:pos x="5233" y="1515"/>
                </a:cxn>
                <a:cxn ang="0">
                  <a:pos x="5162" y="1578"/>
                </a:cxn>
                <a:cxn ang="0">
                  <a:pos x="5073" y="1647"/>
                </a:cxn>
                <a:cxn ang="0">
                  <a:pos x="4965" y="1718"/>
                </a:cxn>
                <a:cxn ang="0">
                  <a:pos x="4872" y="1768"/>
                </a:cxn>
                <a:cxn ang="0">
                  <a:pos x="4805" y="1799"/>
                </a:cxn>
                <a:cxn ang="0">
                  <a:pos x="4733" y="1828"/>
                </a:cxn>
                <a:cxn ang="0">
                  <a:pos x="4658" y="1854"/>
                </a:cxn>
                <a:cxn ang="0">
                  <a:pos x="4579" y="1875"/>
                </a:cxn>
                <a:cxn ang="0">
                  <a:pos x="4496" y="1891"/>
                </a:cxn>
                <a:cxn ang="0">
                  <a:pos x="4408" y="1902"/>
                </a:cxn>
                <a:cxn ang="0">
                  <a:pos x="4317" y="1907"/>
                </a:cxn>
                <a:cxn ang="0">
                  <a:pos x="4222" y="1907"/>
                </a:cxn>
                <a:cxn ang="0">
                  <a:pos x="4124" y="1897"/>
                </a:cxn>
                <a:cxn ang="0">
                  <a:pos x="4021" y="1881"/>
                </a:cxn>
                <a:cxn ang="0">
                  <a:pos x="3915" y="1857"/>
                </a:cxn>
                <a:cxn ang="0">
                  <a:pos x="3807" y="1821"/>
                </a:cxn>
                <a:cxn ang="0">
                  <a:pos x="3695" y="1778"/>
                </a:cxn>
                <a:cxn ang="0">
                  <a:pos x="3579" y="1723"/>
                </a:cxn>
                <a:cxn ang="0">
                  <a:pos x="3460" y="1657"/>
                </a:cxn>
                <a:cxn ang="0">
                  <a:pos x="3338" y="1579"/>
                </a:cxn>
                <a:cxn ang="0">
                  <a:pos x="3213" y="1489"/>
                </a:cxn>
                <a:cxn ang="0">
                  <a:pos x="3085" y="1386"/>
                </a:cxn>
                <a:cxn ang="0">
                  <a:pos x="3020" y="1329"/>
                </a:cxn>
                <a:cxn ang="0">
                  <a:pos x="2766" y="1108"/>
                </a:cxn>
                <a:cxn ang="0">
                  <a:pos x="2527" y="909"/>
                </a:cxn>
                <a:cxn ang="0">
                  <a:pos x="2301" y="733"/>
                </a:cxn>
                <a:cxn ang="0">
                  <a:pos x="2085" y="578"/>
                </a:cxn>
                <a:cxn ang="0">
                  <a:pos x="1883" y="446"/>
                </a:cxn>
                <a:cxn ang="0">
                  <a:pos x="1688" y="331"/>
                </a:cxn>
                <a:cxn ang="0">
                  <a:pos x="1502" y="236"/>
                </a:cxn>
                <a:cxn ang="0">
                  <a:pos x="1323" y="158"/>
                </a:cxn>
                <a:cxn ang="0">
                  <a:pos x="1150" y="97"/>
                </a:cxn>
                <a:cxn ang="0">
                  <a:pos x="982" y="52"/>
                </a:cxn>
                <a:cxn ang="0">
                  <a:pos x="816" y="21"/>
                </a:cxn>
                <a:cxn ang="0">
                  <a:pos x="654" y="5"/>
                </a:cxn>
                <a:cxn ang="0">
                  <a:pos x="491" y="0"/>
                </a:cxn>
                <a:cxn ang="0">
                  <a:pos x="329" y="7"/>
                </a:cxn>
                <a:cxn ang="0">
                  <a:pos x="167" y="24"/>
                </a:cxn>
                <a:cxn ang="0">
                  <a:pos x="0" y="53"/>
                </a:cxn>
              </a:cxnLst>
              <a:rect l="0" t="0" r="r" b="b"/>
              <a:pathLst>
                <a:path w="5327" h="1907">
                  <a:moveTo>
                    <a:pt x="5327" y="1416"/>
                  </a:moveTo>
                  <a:lnTo>
                    <a:pt x="5327" y="1416"/>
                  </a:lnTo>
                  <a:lnTo>
                    <a:pt x="5316" y="1429"/>
                  </a:lnTo>
                  <a:lnTo>
                    <a:pt x="5284" y="1463"/>
                  </a:lnTo>
                  <a:lnTo>
                    <a:pt x="5262" y="1487"/>
                  </a:lnTo>
                  <a:lnTo>
                    <a:pt x="5233" y="1515"/>
                  </a:lnTo>
                  <a:lnTo>
                    <a:pt x="5201" y="1545"/>
                  </a:lnTo>
                  <a:lnTo>
                    <a:pt x="5162" y="1578"/>
                  </a:lnTo>
                  <a:lnTo>
                    <a:pt x="5120" y="1612"/>
                  </a:lnTo>
                  <a:lnTo>
                    <a:pt x="5073" y="1647"/>
                  </a:lnTo>
                  <a:lnTo>
                    <a:pt x="5020" y="1683"/>
                  </a:lnTo>
                  <a:lnTo>
                    <a:pt x="4965" y="1718"/>
                  </a:lnTo>
                  <a:lnTo>
                    <a:pt x="4904" y="1752"/>
                  </a:lnTo>
                  <a:lnTo>
                    <a:pt x="4872" y="1768"/>
                  </a:lnTo>
                  <a:lnTo>
                    <a:pt x="4839" y="1784"/>
                  </a:lnTo>
                  <a:lnTo>
                    <a:pt x="4805" y="1799"/>
                  </a:lnTo>
                  <a:lnTo>
                    <a:pt x="4769" y="1813"/>
                  </a:lnTo>
                  <a:lnTo>
                    <a:pt x="4733" y="1828"/>
                  </a:lnTo>
                  <a:lnTo>
                    <a:pt x="4697" y="1841"/>
                  </a:lnTo>
                  <a:lnTo>
                    <a:pt x="4658" y="1854"/>
                  </a:lnTo>
                  <a:lnTo>
                    <a:pt x="4619" y="1865"/>
                  </a:lnTo>
                  <a:lnTo>
                    <a:pt x="4579" y="1875"/>
                  </a:lnTo>
                  <a:lnTo>
                    <a:pt x="4537" y="1883"/>
                  </a:lnTo>
                  <a:lnTo>
                    <a:pt x="4496" y="1891"/>
                  </a:lnTo>
                  <a:lnTo>
                    <a:pt x="4453" y="1897"/>
                  </a:lnTo>
                  <a:lnTo>
                    <a:pt x="4408" y="1902"/>
                  </a:lnTo>
                  <a:lnTo>
                    <a:pt x="4362" y="1905"/>
                  </a:lnTo>
                  <a:lnTo>
                    <a:pt x="4317" y="1907"/>
                  </a:lnTo>
                  <a:lnTo>
                    <a:pt x="4269" y="1907"/>
                  </a:lnTo>
                  <a:lnTo>
                    <a:pt x="4222" y="1907"/>
                  </a:lnTo>
                  <a:lnTo>
                    <a:pt x="4174" y="1902"/>
                  </a:lnTo>
                  <a:lnTo>
                    <a:pt x="4124" y="1897"/>
                  </a:lnTo>
                  <a:lnTo>
                    <a:pt x="4072" y="1891"/>
                  </a:lnTo>
                  <a:lnTo>
                    <a:pt x="4021" y="1881"/>
                  </a:lnTo>
                  <a:lnTo>
                    <a:pt x="3969" y="1870"/>
                  </a:lnTo>
                  <a:lnTo>
                    <a:pt x="3915" y="1857"/>
                  </a:lnTo>
                  <a:lnTo>
                    <a:pt x="3861" y="1841"/>
                  </a:lnTo>
                  <a:lnTo>
                    <a:pt x="3807" y="1821"/>
                  </a:lnTo>
                  <a:lnTo>
                    <a:pt x="3751" y="1800"/>
                  </a:lnTo>
                  <a:lnTo>
                    <a:pt x="3695" y="1778"/>
                  </a:lnTo>
                  <a:lnTo>
                    <a:pt x="3636" y="1752"/>
                  </a:lnTo>
                  <a:lnTo>
                    <a:pt x="3579" y="1723"/>
                  </a:lnTo>
                  <a:lnTo>
                    <a:pt x="3520" y="1692"/>
                  </a:lnTo>
                  <a:lnTo>
                    <a:pt x="3460" y="1657"/>
                  </a:lnTo>
                  <a:lnTo>
                    <a:pt x="3399" y="1620"/>
                  </a:lnTo>
                  <a:lnTo>
                    <a:pt x="3338" y="1579"/>
                  </a:lnTo>
                  <a:lnTo>
                    <a:pt x="3275" y="1536"/>
                  </a:lnTo>
                  <a:lnTo>
                    <a:pt x="3213" y="1489"/>
                  </a:lnTo>
                  <a:lnTo>
                    <a:pt x="3149" y="1439"/>
                  </a:lnTo>
                  <a:lnTo>
                    <a:pt x="3085" y="1386"/>
                  </a:lnTo>
                  <a:lnTo>
                    <a:pt x="3020" y="1329"/>
                  </a:lnTo>
                  <a:lnTo>
                    <a:pt x="3020" y="1329"/>
                  </a:lnTo>
                  <a:lnTo>
                    <a:pt x="2892" y="1214"/>
                  </a:lnTo>
                  <a:lnTo>
                    <a:pt x="2766" y="1108"/>
                  </a:lnTo>
                  <a:lnTo>
                    <a:pt x="2645" y="1004"/>
                  </a:lnTo>
                  <a:lnTo>
                    <a:pt x="2527" y="909"/>
                  </a:lnTo>
                  <a:lnTo>
                    <a:pt x="2412" y="817"/>
                  </a:lnTo>
                  <a:lnTo>
                    <a:pt x="2301" y="733"/>
                  </a:lnTo>
                  <a:lnTo>
                    <a:pt x="2192" y="652"/>
                  </a:lnTo>
                  <a:lnTo>
                    <a:pt x="2085" y="578"/>
                  </a:lnTo>
                  <a:lnTo>
                    <a:pt x="1983" y="509"/>
                  </a:lnTo>
                  <a:lnTo>
                    <a:pt x="1883" y="446"/>
                  </a:lnTo>
                  <a:lnTo>
                    <a:pt x="1784" y="386"/>
                  </a:lnTo>
                  <a:lnTo>
                    <a:pt x="1688" y="331"/>
                  </a:lnTo>
                  <a:lnTo>
                    <a:pt x="1594" y="281"/>
                  </a:lnTo>
                  <a:lnTo>
                    <a:pt x="1502" y="236"/>
                  </a:lnTo>
                  <a:lnTo>
                    <a:pt x="1412" y="195"/>
                  </a:lnTo>
                  <a:lnTo>
                    <a:pt x="1323" y="158"/>
                  </a:lnTo>
                  <a:lnTo>
                    <a:pt x="1236" y="126"/>
                  </a:lnTo>
                  <a:lnTo>
                    <a:pt x="1150" y="97"/>
                  </a:lnTo>
                  <a:lnTo>
                    <a:pt x="1065" y="73"/>
                  </a:lnTo>
                  <a:lnTo>
                    <a:pt x="982" y="52"/>
                  </a:lnTo>
                  <a:lnTo>
                    <a:pt x="898" y="36"/>
                  </a:lnTo>
                  <a:lnTo>
                    <a:pt x="816" y="21"/>
                  </a:lnTo>
                  <a:lnTo>
                    <a:pt x="734" y="11"/>
                  </a:lnTo>
                  <a:lnTo>
                    <a:pt x="654" y="5"/>
                  </a:lnTo>
                  <a:lnTo>
                    <a:pt x="572" y="0"/>
                  </a:lnTo>
                  <a:lnTo>
                    <a:pt x="491" y="0"/>
                  </a:lnTo>
                  <a:lnTo>
                    <a:pt x="411" y="2"/>
                  </a:lnTo>
                  <a:lnTo>
                    <a:pt x="329" y="7"/>
                  </a:lnTo>
                  <a:lnTo>
                    <a:pt x="248" y="15"/>
                  </a:lnTo>
                  <a:lnTo>
                    <a:pt x="167" y="24"/>
                  </a:lnTo>
                  <a:lnTo>
                    <a:pt x="83" y="37"/>
                  </a:lnTo>
                  <a:lnTo>
                    <a:pt x="0" y="53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5591" name="Freeform 23"/>
            <p:cNvSpPr>
              <a:spLocks/>
            </p:cNvSpPr>
            <p:nvPr userDrawn="1"/>
          </p:nvSpPr>
          <p:spPr bwMode="auto">
            <a:xfrm>
              <a:off x="503" y="949"/>
              <a:ext cx="5347" cy="920"/>
            </a:xfrm>
            <a:custGeom>
              <a:avLst/>
              <a:gdLst/>
              <a:ahLst/>
              <a:cxnLst>
                <a:cxn ang="0">
                  <a:pos x="5347" y="1326"/>
                </a:cxn>
                <a:cxn ang="0">
                  <a:pos x="5305" y="1374"/>
                </a:cxn>
                <a:cxn ang="0">
                  <a:pos x="5255" y="1426"/>
                </a:cxn>
                <a:cxn ang="0">
                  <a:pos x="5184" y="1492"/>
                </a:cxn>
                <a:cxn ang="0">
                  <a:pos x="5095" y="1563"/>
                </a:cxn>
                <a:cxn ang="0">
                  <a:pos x="4989" y="1636"/>
                </a:cxn>
                <a:cxn ang="0">
                  <a:pos x="4897" y="1689"/>
                </a:cxn>
                <a:cxn ang="0">
                  <a:pos x="4830" y="1721"/>
                </a:cxn>
                <a:cxn ang="0">
                  <a:pos x="4759" y="1752"/>
                </a:cxn>
                <a:cxn ang="0">
                  <a:pos x="4685" y="1778"/>
                </a:cxn>
                <a:cxn ang="0">
                  <a:pos x="4605" y="1800"/>
                </a:cxn>
                <a:cxn ang="0">
                  <a:pos x="4522" y="1820"/>
                </a:cxn>
                <a:cxn ang="0">
                  <a:pos x="4436" y="1833"/>
                </a:cxn>
                <a:cxn ang="0">
                  <a:pos x="4344" y="1839"/>
                </a:cxn>
                <a:cxn ang="0">
                  <a:pos x="4250" y="1841"/>
                </a:cxn>
                <a:cxn ang="0">
                  <a:pos x="4151" y="1834"/>
                </a:cxn>
                <a:cxn ang="0">
                  <a:pos x="4049" y="1820"/>
                </a:cxn>
                <a:cxn ang="0">
                  <a:pos x="3943" y="1797"/>
                </a:cxn>
                <a:cxn ang="0">
                  <a:pos x="3833" y="1765"/>
                </a:cxn>
                <a:cxn ang="0">
                  <a:pos x="3720" y="1723"/>
                </a:cxn>
                <a:cxn ang="0">
                  <a:pos x="3603" y="1669"/>
                </a:cxn>
                <a:cxn ang="0">
                  <a:pos x="3484" y="1605"/>
                </a:cxn>
                <a:cxn ang="0">
                  <a:pos x="3361" y="1531"/>
                </a:cxn>
                <a:cxn ang="0">
                  <a:pos x="3235" y="1442"/>
                </a:cxn>
                <a:cxn ang="0">
                  <a:pos x="3104" y="1340"/>
                </a:cxn>
                <a:cxn ang="0">
                  <a:pos x="3039" y="1285"/>
                </a:cxn>
                <a:cxn ang="0">
                  <a:pos x="2782" y="1067"/>
                </a:cxn>
                <a:cxn ang="0">
                  <a:pos x="2539" y="872"/>
                </a:cxn>
                <a:cxn ang="0">
                  <a:pos x="2310" y="701"/>
                </a:cxn>
                <a:cxn ang="0">
                  <a:pos x="2094" y="549"/>
                </a:cxn>
                <a:cxn ang="0">
                  <a:pos x="1888" y="420"/>
                </a:cxn>
                <a:cxn ang="0">
                  <a:pos x="1692" y="308"/>
                </a:cxn>
                <a:cxn ang="0">
                  <a:pos x="1505" y="218"/>
                </a:cxn>
                <a:cxn ang="0">
                  <a:pos x="1325" y="142"/>
                </a:cxn>
                <a:cxn ang="0">
                  <a:pos x="1151" y="85"/>
                </a:cxn>
                <a:cxn ang="0">
                  <a:pos x="982" y="43"/>
                </a:cxn>
                <a:cxn ang="0">
                  <a:pos x="816" y="16"/>
                </a:cxn>
                <a:cxn ang="0">
                  <a:pos x="653" y="1"/>
                </a:cxn>
                <a:cxn ang="0">
                  <a:pos x="491" y="0"/>
                </a:cxn>
                <a:cxn ang="0">
                  <a:pos x="329" y="11"/>
                </a:cxn>
                <a:cxn ang="0">
                  <a:pos x="167" y="32"/>
                </a:cxn>
                <a:cxn ang="0">
                  <a:pos x="0" y="63"/>
                </a:cxn>
              </a:cxnLst>
              <a:rect l="0" t="0" r="r" b="b"/>
              <a:pathLst>
                <a:path w="5347" h="1841">
                  <a:moveTo>
                    <a:pt x="5347" y="1326"/>
                  </a:moveTo>
                  <a:lnTo>
                    <a:pt x="5347" y="1326"/>
                  </a:lnTo>
                  <a:lnTo>
                    <a:pt x="5336" y="1338"/>
                  </a:lnTo>
                  <a:lnTo>
                    <a:pt x="5305" y="1374"/>
                  </a:lnTo>
                  <a:lnTo>
                    <a:pt x="5283" y="1398"/>
                  </a:lnTo>
                  <a:lnTo>
                    <a:pt x="5255" y="1426"/>
                  </a:lnTo>
                  <a:lnTo>
                    <a:pt x="5222" y="1458"/>
                  </a:lnTo>
                  <a:lnTo>
                    <a:pt x="5184" y="1492"/>
                  </a:lnTo>
                  <a:lnTo>
                    <a:pt x="5143" y="1526"/>
                  </a:lnTo>
                  <a:lnTo>
                    <a:pt x="5095" y="1563"/>
                  </a:lnTo>
                  <a:lnTo>
                    <a:pt x="5046" y="1600"/>
                  </a:lnTo>
                  <a:lnTo>
                    <a:pt x="4989" y="1636"/>
                  </a:lnTo>
                  <a:lnTo>
                    <a:pt x="4929" y="1671"/>
                  </a:lnTo>
                  <a:lnTo>
                    <a:pt x="4897" y="1689"/>
                  </a:lnTo>
                  <a:lnTo>
                    <a:pt x="4865" y="1705"/>
                  </a:lnTo>
                  <a:lnTo>
                    <a:pt x="4830" y="1721"/>
                  </a:lnTo>
                  <a:lnTo>
                    <a:pt x="4796" y="1737"/>
                  </a:lnTo>
                  <a:lnTo>
                    <a:pt x="4759" y="1752"/>
                  </a:lnTo>
                  <a:lnTo>
                    <a:pt x="4723" y="1765"/>
                  </a:lnTo>
                  <a:lnTo>
                    <a:pt x="4685" y="1778"/>
                  </a:lnTo>
                  <a:lnTo>
                    <a:pt x="4646" y="1791"/>
                  </a:lnTo>
                  <a:lnTo>
                    <a:pt x="4605" y="1800"/>
                  </a:lnTo>
                  <a:lnTo>
                    <a:pt x="4565" y="1812"/>
                  </a:lnTo>
                  <a:lnTo>
                    <a:pt x="4522" y="1820"/>
                  </a:lnTo>
                  <a:lnTo>
                    <a:pt x="4479" y="1826"/>
                  </a:lnTo>
                  <a:lnTo>
                    <a:pt x="4436" y="1833"/>
                  </a:lnTo>
                  <a:lnTo>
                    <a:pt x="4390" y="1837"/>
                  </a:lnTo>
                  <a:lnTo>
                    <a:pt x="4344" y="1839"/>
                  </a:lnTo>
                  <a:lnTo>
                    <a:pt x="4297" y="1841"/>
                  </a:lnTo>
                  <a:lnTo>
                    <a:pt x="4250" y="1841"/>
                  </a:lnTo>
                  <a:lnTo>
                    <a:pt x="4200" y="1837"/>
                  </a:lnTo>
                  <a:lnTo>
                    <a:pt x="4151" y="1834"/>
                  </a:lnTo>
                  <a:lnTo>
                    <a:pt x="4100" y="1828"/>
                  </a:lnTo>
                  <a:lnTo>
                    <a:pt x="4049" y="1820"/>
                  </a:lnTo>
                  <a:lnTo>
                    <a:pt x="3996" y="1808"/>
                  </a:lnTo>
                  <a:lnTo>
                    <a:pt x="3943" y="1797"/>
                  </a:lnTo>
                  <a:lnTo>
                    <a:pt x="3888" y="1781"/>
                  </a:lnTo>
                  <a:lnTo>
                    <a:pt x="3833" y="1765"/>
                  </a:lnTo>
                  <a:lnTo>
                    <a:pt x="3776" y="1744"/>
                  </a:lnTo>
                  <a:lnTo>
                    <a:pt x="3720" y="1723"/>
                  </a:lnTo>
                  <a:lnTo>
                    <a:pt x="3663" y="1697"/>
                  </a:lnTo>
                  <a:lnTo>
                    <a:pt x="3603" y="1669"/>
                  </a:lnTo>
                  <a:lnTo>
                    <a:pt x="3545" y="1639"/>
                  </a:lnTo>
                  <a:lnTo>
                    <a:pt x="3484" y="1605"/>
                  </a:lnTo>
                  <a:lnTo>
                    <a:pt x="3422" y="1569"/>
                  </a:lnTo>
                  <a:lnTo>
                    <a:pt x="3361" y="1531"/>
                  </a:lnTo>
                  <a:lnTo>
                    <a:pt x="3297" y="1487"/>
                  </a:lnTo>
                  <a:lnTo>
                    <a:pt x="3235" y="1442"/>
                  </a:lnTo>
                  <a:lnTo>
                    <a:pt x="3170" y="1393"/>
                  </a:lnTo>
                  <a:lnTo>
                    <a:pt x="3104" y="1340"/>
                  </a:lnTo>
                  <a:lnTo>
                    <a:pt x="3039" y="1285"/>
                  </a:lnTo>
                  <a:lnTo>
                    <a:pt x="3039" y="1285"/>
                  </a:lnTo>
                  <a:lnTo>
                    <a:pt x="2909" y="1172"/>
                  </a:lnTo>
                  <a:lnTo>
                    <a:pt x="2782" y="1067"/>
                  </a:lnTo>
                  <a:lnTo>
                    <a:pt x="2659" y="967"/>
                  </a:lnTo>
                  <a:lnTo>
                    <a:pt x="2539" y="872"/>
                  </a:lnTo>
                  <a:lnTo>
                    <a:pt x="2423" y="783"/>
                  </a:lnTo>
                  <a:lnTo>
                    <a:pt x="2310" y="701"/>
                  </a:lnTo>
                  <a:lnTo>
                    <a:pt x="2201" y="622"/>
                  </a:lnTo>
                  <a:lnTo>
                    <a:pt x="2094" y="549"/>
                  </a:lnTo>
                  <a:lnTo>
                    <a:pt x="1990" y="483"/>
                  </a:lnTo>
                  <a:lnTo>
                    <a:pt x="1888" y="420"/>
                  </a:lnTo>
                  <a:lnTo>
                    <a:pt x="1788" y="362"/>
                  </a:lnTo>
                  <a:lnTo>
                    <a:pt x="1692" y="308"/>
                  </a:lnTo>
                  <a:lnTo>
                    <a:pt x="1597" y="261"/>
                  </a:lnTo>
                  <a:lnTo>
                    <a:pt x="1505" y="218"/>
                  </a:lnTo>
                  <a:lnTo>
                    <a:pt x="1413" y="177"/>
                  </a:lnTo>
                  <a:lnTo>
                    <a:pt x="1325" y="142"/>
                  </a:lnTo>
                  <a:lnTo>
                    <a:pt x="1237" y="111"/>
                  </a:lnTo>
                  <a:lnTo>
                    <a:pt x="1151" y="85"/>
                  </a:lnTo>
                  <a:lnTo>
                    <a:pt x="1065" y="61"/>
                  </a:lnTo>
                  <a:lnTo>
                    <a:pt x="982" y="43"/>
                  </a:lnTo>
                  <a:lnTo>
                    <a:pt x="898" y="27"/>
                  </a:lnTo>
                  <a:lnTo>
                    <a:pt x="816" y="16"/>
                  </a:lnTo>
                  <a:lnTo>
                    <a:pt x="734" y="6"/>
                  </a:lnTo>
                  <a:lnTo>
                    <a:pt x="653" y="1"/>
                  </a:lnTo>
                  <a:lnTo>
                    <a:pt x="572" y="0"/>
                  </a:lnTo>
                  <a:lnTo>
                    <a:pt x="491" y="0"/>
                  </a:lnTo>
                  <a:lnTo>
                    <a:pt x="410" y="5"/>
                  </a:lnTo>
                  <a:lnTo>
                    <a:pt x="329" y="11"/>
                  </a:lnTo>
                  <a:lnTo>
                    <a:pt x="249" y="21"/>
                  </a:lnTo>
                  <a:lnTo>
                    <a:pt x="167" y="32"/>
                  </a:lnTo>
                  <a:lnTo>
                    <a:pt x="83" y="47"/>
                  </a:lnTo>
                  <a:lnTo>
                    <a:pt x="0" y="63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5592" name="Freeform 24"/>
            <p:cNvSpPr>
              <a:spLocks/>
            </p:cNvSpPr>
            <p:nvPr userDrawn="1"/>
          </p:nvSpPr>
          <p:spPr bwMode="auto">
            <a:xfrm>
              <a:off x="522" y="968"/>
              <a:ext cx="5365" cy="888"/>
            </a:xfrm>
            <a:custGeom>
              <a:avLst/>
              <a:gdLst/>
              <a:ahLst/>
              <a:cxnLst>
                <a:cxn ang="0">
                  <a:pos x="5365" y="1235"/>
                </a:cxn>
                <a:cxn ang="0">
                  <a:pos x="5325" y="1285"/>
                </a:cxn>
                <a:cxn ang="0">
                  <a:pos x="5275" y="1340"/>
                </a:cxn>
                <a:cxn ang="0">
                  <a:pos x="5206" y="1406"/>
                </a:cxn>
                <a:cxn ang="0">
                  <a:pos x="5118" y="1479"/>
                </a:cxn>
                <a:cxn ang="0">
                  <a:pos x="5013" y="1555"/>
                </a:cxn>
                <a:cxn ang="0">
                  <a:pos x="4921" y="1610"/>
                </a:cxn>
                <a:cxn ang="0">
                  <a:pos x="4854" y="1644"/>
                </a:cxn>
                <a:cxn ang="0">
                  <a:pos x="4785" y="1676"/>
                </a:cxn>
                <a:cxn ang="0">
                  <a:pos x="4710" y="1705"/>
                </a:cxn>
                <a:cxn ang="0">
                  <a:pos x="4631" y="1729"/>
                </a:cxn>
                <a:cxn ang="0">
                  <a:pos x="4549" y="1749"/>
                </a:cxn>
                <a:cxn ang="0">
                  <a:pos x="4461" y="1765"/>
                </a:cxn>
                <a:cxn ang="0">
                  <a:pos x="4370" y="1773"/>
                </a:cxn>
                <a:cxn ang="0">
                  <a:pos x="4275" y="1776"/>
                </a:cxn>
                <a:cxn ang="0">
                  <a:pos x="4177" y="1771"/>
                </a:cxn>
                <a:cxn ang="0">
                  <a:pos x="4074" y="1758"/>
                </a:cxn>
                <a:cxn ang="0">
                  <a:pos x="3969" y="1737"/>
                </a:cxn>
                <a:cxn ang="0">
                  <a:pos x="3857" y="1708"/>
                </a:cxn>
                <a:cxn ang="0">
                  <a:pos x="3745" y="1668"/>
                </a:cxn>
                <a:cxn ang="0">
                  <a:pos x="3627" y="1618"/>
                </a:cxn>
                <a:cxn ang="0">
                  <a:pos x="3506" y="1555"/>
                </a:cxn>
                <a:cxn ang="0">
                  <a:pos x="3383" y="1482"/>
                </a:cxn>
                <a:cxn ang="0">
                  <a:pos x="3255" y="1397"/>
                </a:cxn>
                <a:cxn ang="0">
                  <a:pos x="3124" y="1297"/>
                </a:cxn>
                <a:cxn ang="0">
                  <a:pos x="3058" y="1242"/>
                </a:cxn>
                <a:cxn ang="0">
                  <a:pos x="2797" y="1029"/>
                </a:cxn>
                <a:cxn ang="0">
                  <a:pos x="2551" y="838"/>
                </a:cxn>
                <a:cxn ang="0">
                  <a:pos x="2319" y="670"/>
                </a:cxn>
                <a:cxn ang="0">
                  <a:pos x="2101" y="523"/>
                </a:cxn>
                <a:cxn ang="0">
                  <a:pos x="1893" y="396"/>
                </a:cxn>
                <a:cxn ang="0">
                  <a:pos x="1696" y="289"/>
                </a:cxn>
                <a:cxn ang="0">
                  <a:pos x="1507" y="200"/>
                </a:cxn>
                <a:cxn ang="0">
                  <a:pos x="1325" y="129"/>
                </a:cxn>
                <a:cxn ang="0">
                  <a:pos x="1150" y="74"/>
                </a:cxn>
                <a:cxn ang="0">
                  <a:pos x="981" y="36"/>
                </a:cxn>
                <a:cxn ang="0">
                  <a:pos x="815" y="11"/>
                </a:cxn>
                <a:cxn ang="0">
                  <a:pos x="652" y="2"/>
                </a:cxn>
                <a:cxn ang="0">
                  <a:pos x="491" y="3"/>
                </a:cxn>
                <a:cxn ang="0">
                  <a:pos x="328" y="18"/>
                </a:cxn>
                <a:cxn ang="0">
                  <a:pos x="166" y="42"/>
                </a:cxn>
                <a:cxn ang="0">
                  <a:pos x="0" y="76"/>
                </a:cxn>
              </a:cxnLst>
              <a:rect l="0" t="0" r="r" b="b"/>
              <a:pathLst>
                <a:path w="5365" h="1776">
                  <a:moveTo>
                    <a:pt x="5365" y="1235"/>
                  </a:moveTo>
                  <a:lnTo>
                    <a:pt x="5365" y="1235"/>
                  </a:lnTo>
                  <a:lnTo>
                    <a:pt x="5354" y="1248"/>
                  </a:lnTo>
                  <a:lnTo>
                    <a:pt x="5325" y="1285"/>
                  </a:lnTo>
                  <a:lnTo>
                    <a:pt x="5301" y="1311"/>
                  </a:lnTo>
                  <a:lnTo>
                    <a:pt x="5275" y="1340"/>
                  </a:lnTo>
                  <a:lnTo>
                    <a:pt x="5243" y="1371"/>
                  </a:lnTo>
                  <a:lnTo>
                    <a:pt x="5206" y="1406"/>
                  </a:lnTo>
                  <a:lnTo>
                    <a:pt x="5164" y="1442"/>
                  </a:lnTo>
                  <a:lnTo>
                    <a:pt x="5118" y="1479"/>
                  </a:lnTo>
                  <a:lnTo>
                    <a:pt x="5067" y="1518"/>
                  </a:lnTo>
                  <a:lnTo>
                    <a:pt x="5013" y="1555"/>
                  </a:lnTo>
                  <a:lnTo>
                    <a:pt x="4953" y="1592"/>
                  </a:lnTo>
                  <a:lnTo>
                    <a:pt x="4921" y="1610"/>
                  </a:lnTo>
                  <a:lnTo>
                    <a:pt x="4889" y="1628"/>
                  </a:lnTo>
                  <a:lnTo>
                    <a:pt x="4854" y="1644"/>
                  </a:lnTo>
                  <a:lnTo>
                    <a:pt x="4820" y="1660"/>
                  </a:lnTo>
                  <a:lnTo>
                    <a:pt x="4785" y="1676"/>
                  </a:lnTo>
                  <a:lnTo>
                    <a:pt x="4747" y="1691"/>
                  </a:lnTo>
                  <a:lnTo>
                    <a:pt x="4710" y="1705"/>
                  </a:lnTo>
                  <a:lnTo>
                    <a:pt x="4671" y="1718"/>
                  </a:lnTo>
                  <a:lnTo>
                    <a:pt x="4631" y="1729"/>
                  </a:lnTo>
                  <a:lnTo>
                    <a:pt x="4591" y="1739"/>
                  </a:lnTo>
                  <a:lnTo>
                    <a:pt x="4549" y="1749"/>
                  </a:lnTo>
                  <a:lnTo>
                    <a:pt x="4506" y="1757"/>
                  </a:lnTo>
                  <a:lnTo>
                    <a:pt x="4461" y="1765"/>
                  </a:lnTo>
                  <a:lnTo>
                    <a:pt x="4417" y="1770"/>
                  </a:lnTo>
                  <a:lnTo>
                    <a:pt x="4370" y="1773"/>
                  </a:lnTo>
                  <a:lnTo>
                    <a:pt x="4324" y="1775"/>
                  </a:lnTo>
                  <a:lnTo>
                    <a:pt x="4275" y="1776"/>
                  </a:lnTo>
                  <a:lnTo>
                    <a:pt x="4227" y="1775"/>
                  </a:lnTo>
                  <a:lnTo>
                    <a:pt x="4177" y="1771"/>
                  </a:lnTo>
                  <a:lnTo>
                    <a:pt x="4125" y="1766"/>
                  </a:lnTo>
                  <a:lnTo>
                    <a:pt x="4074" y="1758"/>
                  </a:lnTo>
                  <a:lnTo>
                    <a:pt x="4021" y="1749"/>
                  </a:lnTo>
                  <a:lnTo>
                    <a:pt x="3969" y="1737"/>
                  </a:lnTo>
                  <a:lnTo>
                    <a:pt x="3913" y="1724"/>
                  </a:lnTo>
                  <a:lnTo>
                    <a:pt x="3857" y="1708"/>
                  </a:lnTo>
                  <a:lnTo>
                    <a:pt x="3802" y="1689"/>
                  </a:lnTo>
                  <a:lnTo>
                    <a:pt x="3745" y="1668"/>
                  </a:lnTo>
                  <a:lnTo>
                    <a:pt x="3687" y="1644"/>
                  </a:lnTo>
                  <a:lnTo>
                    <a:pt x="3627" y="1618"/>
                  </a:lnTo>
                  <a:lnTo>
                    <a:pt x="3567" y="1587"/>
                  </a:lnTo>
                  <a:lnTo>
                    <a:pt x="3506" y="1555"/>
                  </a:lnTo>
                  <a:lnTo>
                    <a:pt x="3445" y="1521"/>
                  </a:lnTo>
                  <a:lnTo>
                    <a:pt x="3383" y="1482"/>
                  </a:lnTo>
                  <a:lnTo>
                    <a:pt x="3319" y="1440"/>
                  </a:lnTo>
                  <a:lnTo>
                    <a:pt x="3255" y="1397"/>
                  </a:lnTo>
                  <a:lnTo>
                    <a:pt x="3190" y="1348"/>
                  </a:lnTo>
                  <a:lnTo>
                    <a:pt x="3124" y="1297"/>
                  </a:lnTo>
                  <a:lnTo>
                    <a:pt x="3058" y="1242"/>
                  </a:lnTo>
                  <a:lnTo>
                    <a:pt x="3058" y="1242"/>
                  </a:lnTo>
                  <a:lnTo>
                    <a:pt x="2924" y="1132"/>
                  </a:lnTo>
                  <a:lnTo>
                    <a:pt x="2797" y="1029"/>
                  </a:lnTo>
                  <a:lnTo>
                    <a:pt x="2672" y="930"/>
                  </a:lnTo>
                  <a:lnTo>
                    <a:pt x="2551" y="838"/>
                  </a:lnTo>
                  <a:lnTo>
                    <a:pt x="2434" y="751"/>
                  </a:lnTo>
                  <a:lnTo>
                    <a:pt x="2319" y="670"/>
                  </a:lnTo>
                  <a:lnTo>
                    <a:pt x="2209" y="593"/>
                  </a:lnTo>
                  <a:lnTo>
                    <a:pt x="2101" y="523"/>
                  </a:lnTo>
                  <a:lnTo>
                    <a:pt x="1996" y="457"/>
                  </a:lnTo>
                  <a:lnTo>
                    <a:pt x="1893" y="396"/>
                  </a:lnTo>
                  <a:lnTo>
                    <a:pt x="1793" y="341"/>
                  </a:lnTo>
                  <a:lnTo>
                    <a:pt x="1696" y="289"/>
                  </a:lnTo>
                  <a:lnTo>
                    <a:pt x="1600" y="242"/>
                  </a:lnTo>
                  <a:lnTo>
                    <a:pt x="1507" y="200"/>
                  </a:lnTo>
                  <a:lnTo>
                    <a:pt x="1415" y="163"/>
                  </a:lnTo>
                  <a:lnTo>
                    <a:pt x="1325" y="129"/>
                  </a:lnTo>
                  <a:lnTo>
                    <a:pt x="1238" y="100"/>
                  </a:lnTo>
                  <a:lnTo>
                    <a:pt x="1150" y="74"/>
                  </a:lnTo>
                  <a:lnTo>
                    <a:pt x="1065" y="53"/>
                  </a:lnTo>
                  <a:lnTo>
                    <a:pt x="981" y="36"/>
                  </a:lnTo>
                  <a:lnTo>
                    <a:pt x="897" y="23"/>
                  </a:lnTo>
                  <a:lnTo>
                    <a:pt x="815" y="11"/>
                  </a:lnTo>
                  <a:lnTo>
                    <a:pt x="734" y="5"/>
                  </a:lnTo>
                  <a:lnTo>
                    <a:pt x="652" y="2"/>
                  </a:lnTo>
                  <a:lnTo>
                    <a:pt x="571" y="0"/>
                  </a:lnTo>
                  <a:lnTo>
                    <a:pt x="491" y="3"/>
                  </a:lnTo>
                  <a:lnTo>
                    <a:pt x="409" y="8"/>
                  </a:lnTo>
                  <a:lnTo>
                    <a:pt x="328" y="18"/>
                  </a:lnTo>
                  <a:lnTo>
                    <a:pt x="248" y="29"/>
                  </a:lnTo>
                  <a:lnTo>
                    <a:pt x="166" y="42"/>
                  </a:lnTo>
                  <a:lnTo>
                    <a:pt x="84" y="58"/>
                  </a:lnTo>
                  <a:lnTo>
                    <a:pt x="0" y="7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5593" name="Freeform 25"/>
            <p:cNvSpPr>
              <a:spLocks/>
            </p:cNvSpPr>
            <p:nvPr userDrawn="1"/>
          </p:nvSpPr>
          <p:spPr bwMode="auto">
            <a:xfrm>
              <a:off x="542" y="987"/>
              <a:ext cx="5381" cy="854"/>
            </a:xfrm>
            <a:custGeom>
              <a:avLst/>
              <a:gdLst/>
              <a:ahLst/>
              <a:cxnLst>
                <a:cxn ang="0">
                  <a:pos x="5381" y="1145"/>
                </a:cxn>
                <a:cxn ang="0">
                  <a:pos x="5341" y="1195"/>
                </a:cxn>
                <a:cxn ang="0">
                  <a:pos x="5293" y="1250"/>
                </a:cxn>
                <a:cxn ang="0">
                  <a:pos x="5224" y="1319"/>
                </a:cxn>
                <a:cxn ang="0">
                  <a:pos x="5138" y="1395"/>
                </a:cxn>
                <a:cxn ang="0">
                  <a:pos x="5033" y="1472"/>
                </a:cxn>
                <a:cxn ang="0">
                  <a:pos x="4943" y="1529"/>
                </a:cxn>
                <a:cxn ang="0">
                  <a:pos x="4877" y="1564"/>
                </a:cxn>
                <a:cxn ang="0">
                  <a:pos x="4808" y="1598"/>
                </a:cxn>
                <a:cxn ang="0">
                  <a:pos x="4733" y="1629"/>
                </a:cxn>
                <a:cxn ang="0">
                  <a:pos x="4655" y="1655"/>
                </a:cxn>
                <a:cxn ang="0">
                  <a:pos x="4572" y="1676"/>
                </a:cxn>
                <a:cxn ang="0">
                  <a:pos x="4486" y="1694"/>
                </a:cxn>
                <a:cxn ang="0">
                  <a:pos x="4396" y="1705"/>
                </a:cxn>
                <a:cxn ang="0">
                  <a:pos x="4300" y="1708"/>
                </a:cxn>
                <a:cxn ang="0">
                  <a:pos x="4201" y="1706"/>
                </a:cxn>
                <a:cxn ang="0">
                  <a:pos x="4098" y="1695"/>
                </a:cxn>
                <a:cxn ang="0">
                  <a:pos x="3992" y="1677"/>
                </a:cxn>
                <a:cxn ang="0">
                  <a:pos x="3882" y="1648"/>
                </a:cxn>
                <a:cxn ang="0">
                  <a:pos x="3768" y="1611"/>
                </a:cxn>
                <a:cxn ang="0">
                  <a:pos x="3650" y="1563"/>
                </a:cxn>
                <a:cxn ang="0">
                  <a:pos x="3528" y="1503"/>
                </a:cxn>
                <a:cxn ang="0">
                  <a:pos x="3403" y="1432"/>
                </a:cxn>
                <a:cxn ang="0">
                  <a:pos x="3274" y="1348"/>
                </a:cxn>
                <a:cxn ang="0">
                  <a:pos x="3142" y="1251"/>
                </a:cxn>
                <a:cxn ang="0">
                  <a:pos x="3074" y="1198"/>
                </a:cxn>
                <a:cxn ang="0">
                  <a:pos x="2810" y="988"/>
                </a:cxn>
                <a:cxn ang="0">
                  <a:pos x="2561" y="801"/>
                </a:cxn>
                <a:cxn ang="0">
                  <a:pos x="2328" y="638"/>
                </a:cxn>
                <a:cxn ang="0">
                  <a:pos x="2106" y="494"/>
                </a:cxn>
                <a:cxn ang="0">
                  <a:pos x="1898" y="371"/>
                </a:cxn>
                <a:cxn ang="0">
                  <a:pos x="1698" y="268"/>
                </a:cxn>
                <a:cxn ang="0">
                  <a:pos x="1508" y="182"/>
                </a:cxn>
                <a:cxn ang="0">
                  <a:pos x="1326" y="114"/>
                </a:cxn>
                <a:cxn ang="0">
                  <a:pos x="1149" y="63"/>
                </a:cxn>
                <a:cxn ang="0">
                  <a:pos x="980" y="27"/>
                </a:cxn>
                <a:cxn ang="0">
                  <a:pos x="813" y="6"/>
                </a:cxn>
                <a:cxn ang="0">
                  <a:pos x="650" y="0"/>
                </a:cxn>
                <a:cxn ang="0">
                  <a:pos x="489" y="5"/>
                </a:cxn>
                <a:cxn ang="0">
                  <a:pos x="328" y="22"/>
                </a:cxn>
                <a:cxn ang="0">
                  <a:pos x="165" y="50"/>
                </a:cxn>
                <a:cxn ang="0">
                  <a:pos x="0" y="89"/>
                </a:cxn>
              </a:cxnLst>
              <a:rect l="0" t="0" r="r" b="b"/>
              <a:pathLst>
                <a:path w="5381" h="1708">
                  <a:moveTo>
                    <a:pt x="5381" y="1145"/>
                  </a:moveTo>
                  <a:lnTo>
                    <a:pt x="5381" y="1145"/>
                  </a:lnTo>
                  <a:lnTo>
                    <a:pt x="5372" y="1157"/>
                  </a:lnTo>
                  <a:lnTo>
                    <a:pt x="5341" y="1195"/>
                  </a:lnTo>
                  <a:lnTo>
                    <a:pt x="5319" y="1220"/>
                  </a:lnTo>
                  <a:lnTo>
                    <a:pt x="5293" y="1250"/>
                  </a:lnTo>
                  <a:lnTo>
                    <a:pt x="5261" y="1283"/>
                  </a:lnTo>
                  <a:lnTo>
                    <a:pt x="5224" y="1319"/>
                  </a:lnTo>
                  <a:lnTo>
                    <a:pt x="5184" y="1356"/>
                  </a:lnTo>
                  <a:lnTo>
                    <a:pt x="5138" y="1395"/>
                  </a:lnTo>
                  <a:lnTo>
                    <a:pt x="5088" y="1434"/>
                  </a:lnTo>
                  <a:lnTo>
                    <a:pt x="5033" y="1472"/>
                  </a:lnTo>
                  <a:lnTo>
                    <a:pt x="4975" y="1511"/>
                  </a:lnTo>
                  <a:lnTo>
                    <a:pt x="4943" y="1529"/>
                  </a:lnTo>
                  <a:lnTo>
                    <a:pt x="4911" y="1547"/>
                  </a:lnTo>
                  <a:lnTo>
                    <a:pt x="4877" y="1564"/>
                  </a:lnTo>
                  <a:lnTo>
                    <a:pt x="4843" y="1582"/>
                  </a:lnTo>
                  <a:lnTo>
                    <a:pt x="4808" y="1598"/>
                  </a:lnTo>
                  <a:lnTo>
                    <a:pt x="4770" y="1613"/>
                  </a:lnTo>
                  <a:lnTo>
                    <a:pt x="4733" y="1629"/>
                  </a:lnTo>
                  <a:lnTo>
                    <a:pt x="4694" y="1642"/>
                  </a:lnTo>
                  <a:lnTo>
                    <a:pt x="4655" y="1655"/>
                  </a:lnTo>
                  <a:lnTo>
                    <a:pt x="4614" y="1666"/>
                  </a:lnTo>
                  <a:lnTo>
                    <a:pt x="4572" y="1676"/>
                  </a:lnTo>
                  <a:lnTo>
                    <a:pt x="4530" y="1685"/>
                  </a:lnTo>
                  <a:lnTo>
                    <a:pt x="4486" y="1694"/>
                  </a:lnTo>
                  <a:lnTo>
                    <a:pt x="4441" y="1700"/>
                  </a:lnTo>
                  <a:lnTo>
                    <a:pt x="4396" y="1705"/>
                  </a:lnTo>
                  <a:lnTo>
                    <a:pt x="4348" y="1708"/>
                  </a:lnTo>
                  <a:lnTo>
                    <a:pt x="4300" y="1708"/>
                  </a:lnTo>
                  <a:lnTo>
                    <a:pt x="4251" y="1708"/>
                  </a:lnTo>
                  <a:lnTo>
                    <a:pt x="4201" y="1706"/>
                  </a:lnTo>
                  <a:lnTo>
                    <a:pt x="4150" y="1702"/>
                  </a:lnTo>
                  <a:lnTo>
                    <a:pt x="4098" y="1695"/>
                  </a:lnTo>
                  <a:lnTo>
                    <a:pt x="4046" y="1687"/>
                  </a:lnTo>
                  <a:lnTo>
                    <a:pt x="3992" y="1677"/>
                  </a:lnTo>
                  <a:lnTo>
                    <a:pt x="3937" y="1664"/>
                  </a:lnTo>
                  <a:lnTo>
                    <a:pt x="3882" y="1648"/>
                  </a:lnTo>
                  <a:lnTo>
                    <a:pt x="3825" y="1631"/>
                  </a:lnTo>
                  <a:lnTo>
                    <a:pt x="3768" y="1611"/>
                  </a:lnTo>
                  <a:lnTo>
                    <a:pt x="3708" y="1589"/>
                  </a:lnTo>
                  <a:lnTo>
                    <a:pt x="3650" y="1563"/>
                  </a:lnTo>
                  <a:lnTo>
                    <a:pt x="3589" y="1534"/>
                  </a:lnTo>
                  <a:lnTo>
                    <a:pt x="3528" y="1503"/>
                  </a:lnTo>
                  <a:lnTo>
                    <a:pt x="3465" y="1469"/>
                  </a:lnTo>
                  <a:lnTo>
                    <a:pt x="3403" y="1432"/>
                  </a:lnTo>
                  <a:lnTo>
                    <a:pt x="3339" y="1392"/>
                  </a:lnTo>
                  <a:lnTo>
                    <a:pt x="3274" y="1348"/>
                  </a:lnTo>
                  <a:lnTo>
                    <a:pt x="3209" y="1301"/>
                  </a:lnTo>
                  <a:lnTo>
                    <a:pt x="3142" y="1251"/>
                  </a:lnTo>
                  <a:lnTo>
                    <a:pt x="3074" y="1198"/>
                  </a:lnTo>
                  <a:lnTo>
                    <a:pt x="3074" y="1198"/>
                  </a:lnTo>
                  <a:lnTo>
                    <a:pt x="2941" y="1090"/>
                  </a:lnTo>
                  <a:lnTo>
                    <a:pt x="2810" y="988"/>
                  </a:lnTo>
                  <a:lnTo>
                    <a:pt x="2684" y="891"/>
                  </a:lnTo>
                  <a:lnTo>
                    <a:pt x="2561" y="801"/>
                  </a:lnTo>
                  <a:lnTo>
                    <a:pt x="2443" y="717"/>
                  </a:lnTo>
                  <a:lnTo>
                    <a:pt x="2328" y="638"/>
                  </a:lnTo>
                  <a:lnTo>
                    <a:pt x="2216" y="563"/>
                  </a:lnTo>
                  <a:lnTo>
                    <a:pt x="2106" y="494"/>
                  </a:lnTo>
                  <a:lnTo>
                    <a:pt x="2001" y="429"/>
                  </a:lnTo>
                  <a:lnTo>
                    <a:pt x="1898" y="371"/>
                  </a:lnTo>
                  <a:lnTo>
                    <a:pt x="1796" y="316"/>
                  </a:lnTo>
                  <a:lnTo>
                    <a:pt x="1698" y="268"/>
                  </a:lnTo>
                  <a:lnTo>
                    <a:pt x="1602" y="223"/>
                  </a:lnTo>
                  <a:lnTo>
                    <a:pt x="1508" y="182"/>
                  </a:lnTo>
                  <a:lnTo>
                    <a:pt x="1416" y="147"/>
                  </a:lnTo>
                  <a:lnTo>
                    <a:pt x="1326" y="114"/>
                  </a:lnTo>
                  <a:lnTo>
                    <a:pt x="1237" y="87"/>
                  </a:lnTo>
                  <a:lnTo>
                    <a:pt x="1149" y="63"/>
                  </a:lnTo>
                  <a:lnTo>
                    <a:pt x="1065" y="43"/>
                  </a:lnTo>
                  <a:lnTo>
                    <a:pt x="980" y="27"/>
                  </a:lnTo>
                  <a:lnTo>
                    <a:pt x="897" y="16"/>
                  </a:lnTo>
                  <a:lnTo>
                    <a:pt x="813" y="6"/>
                  </a:lnTo>
                  <a:lnTo>
                    <a:pt x="732" y="1"/>
                  </a:lnTo>
                  <a:lnTo>
                    <a:pt x="650" y="0"/>
                  </a:lnTo>
                  <a:lnTo>
                    <a:pt x="569" y="0"/>
                  </a:lnTo>
                  <a:lnTo>
                    <a:pt x="489" y="5"/>
                  </a:lnTo>
                  <a:lnTo>
                    <a:pt x="408" y="11"/>
                  </a:lnTo>
                  <a:lnTo>
                    <a:pt x="328" y="22"/>
                  </a:lnTo>
                  <a:lnTo>
                    <a:pt x="246" y="35"/>
                  </a:lnTo>
                  <a:lnTo>
                    <a:pt x="165" y="50"/>
                  </a:lnTo>
                  <a:lnTo>
                    <a:pt x="83" y="68"/>
                  </a:lnTo>
                  <a:lnTo>
                    <a:pt x="0" y="89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5594" name="Freeform 26"/>
            <p:cNvSpPr>
              <a:spLocks/>
            </p:cNvSpPr>
            <p:nvPr userDrawn="1"/>
          </p:nvSpPr>
          <p:spPr bwMode="auto">
            <a:xfrm>
              <a:off x="563" y="1005"/>
              <a:ext cx="5395" cy="822"/>
            </a:xfrm>
            <a:custGeom>
              <a:avLst/>
              <a:gdLst/>
              <a:ahLst/>
              <a:cxnLst>
                <a:cxn ang="0">
                  <a:pos x="5395" y="1054"/>
                </a:cxn>
                <a:cxn ang="0">
                  <a:pos x="5356" y="1106"/>
                </a:cxn>
                <a:cxn ang="0">
                  <a:pos x="5309" y="1162"/>
                </a:cxn>
                <a:cxn ang="0">
                  <a:pos x="5241" y="1232"/>
                </a:cxn>
                <a:cxn ang="0">
                  <a:pos x="5156" y="1309"/>
                </a:cxn>
                <a:cxn ang="0">
                  <a:pos x="5052" y="1390"/>
                </a:cxn>
                <a:cxn ang="0">
                  <a:pos x="4963" y="1450"/>
                </a:cxn>
                <a:cxn ang="0">
                  <a:pos x="4898" y="1487"/>
                </a:cxn>
                <a:cxn ang="0">
                  <a:pos x="4829" y="1521"/>
                </a:cxn>
                <a:cxn ang="0">
                  <a:pos x="4755" y="1553"/>
                </a:cxn>
                <a:cxn ang="0">
                  <a:pos x="4677" y="1582"/>
                </a:cxn>
                <a:cxn ang="0">
                  <a:pos x="4595" y="1605"/>
                </a:cxn>
                <a:cxn ang="0">
                  <a:pos x="4509" y="1624"/>
                </a:cxn>
                <a:cxn ang="0">
                  <a:pos x="4418" y="1637"/>
                </a:cxn>
                <a:cxn ang="0">
                  <a:pos x="4323" y="1644"/>
                </a:cxn>
                <a:cxn ang="0">
                  <a:pos x="4225" y="1642"/>
                </a:cxn>
                <a:cxn ang="0">
                  <a:pos x="4122" y="1634"/>
                </a:cxn>
                <a:cxn ang="0">
                  <a:pos x="4015" y="1618"/>
                </a:cxn>
                <a:cxn ang="0">
                  <a:pos x="3904" y="1592"/>
                </a:cxn>
                <a:cxn ang="0">
                  <a:pos x="3789" y="1556"/>
                </a:cxn>
                <a:cxn ang="0">
                  <a:pos x="3671" y="1510"/>
                </a:cxn>
                <a:cxn ang="0">
                  <a:pos x="3548" y="1451"/>
                </a:cxn>
                <a:cxn ang="0">
                  <a:pos x="3422" y="1384"/>
                </a:cxn>
                <a:cxn ang="0">
                  <a:pos x="3292" y="1301"/>
                </a:cxn>
                <a:cxn ang="0">
                  <a:pos x="3158" y="1206"/>
                </a:cxn>
                <a:cxn ang="0">
                  <a:pos x="3089" y="1154"/>
                </a:cxn>
                <a:cxn ang="0">
                  <a:pos x="2822" y="949"/>
                </a:cxn>
                <a:cxn ang="0">
                  <a:pos x="2572" y="767"/>
                </a:cxn>
                <a:cxn ang="0">
                  <a:pos x="2335" y="605"/>
                </a:cxn>
                <a:cxn ang="0">
                  <a:pos x="2111" y="467"/>
                </a:cxn>
                <a:cxn ang="0">
                  <a:pos x="1900" y="347"/>
                </a:cxn>
                <a:cxn ang="0">
                  <a:pos x="1699" y="247"/>
                </a:cxn>
                <a:cxn ang="0">
                  <a:pos x="1509" y="166"/>
                </a:cxn>
                <a:cxn ang="0">
                  <a:pos x="1326" y="102"/>
                </a:cxn>
                <a:cxn ang="0">
                  <a:pos x="1149" y="53"/>
                </a:cxn>
                <a:cxn ang="0">
                  <a:pos x="979" y="21"/>
                </a:cxn>
                <a:cxn ang="0">
                  <a:pos x="812" y="3"/>
                </a:cxn>
                <a:cxn ang="0">
                  <a:pos x="648" y="0"/>
                </a:cxn>
                <a:cxn ang="0">
                  <a:pos x="487" y="8"/>
                </a:cxn>
                <a:cxn ang="0">
                  <a:pos x="326" y="29"/>
                </a:cxn>
                <a:cxn ang="0">
                  <a:pos x="164" y="60"/>
                </a:cxn>
                <a:cxn ang="0">
                  <a:pos x="0" y="102"/>
                </a:cxn>
              </a:cxnLst>
              <a:rect l="0" t="0" r="r" b="b"/>
              <a:pathLst>
                <a:path w="5395" h="1644">
                  <a:moveTo>
                    <a:pt x="5395" y="1054"/>
                  </a:moveTo>
                  <a:lnTo>
                    <a:pt x="5395" y="1054"/>
                  </a:lnTo>
                  <a:lnTo>
                    <a:pt x="5385" y="1067"/>
                  </a:lnTo>
                  <a:lnTo>
                    <a:pt x="5356" y="1106"/>
                  </a:lnTo>
                  <a:lnTo>
                    <a:pt x="5335" y="1132"/>
                  </a:lnTo>
                  <a:lnTo>
                    <a:pt x="5309" y="1162"/>
                  </a:lnTo>
                  <a:lnTo>
                    <a:pt x="5277" y="1196"/>
                  </a:lnTo>
                  <a:lnTo>
                    <a:pt x="5241" y="1232"/>
                  </a:lnTo>
                  <a:lnTo>
                    <a:pt x="5201" y="1271"/>
                  </a:lnTo>
                  <a:lnTo>
                    <a:pt x="5156" y="1309"/>
                  </a:lnTo>
                  <a:lnTo>
                    <a:pt x="5106" y="1350"/>
                  </a:lnTo>
                  <a:lnTo>
                    <a:pt x="5052" y="1390"/>
                  </a:lnTo>
                  <a:lnTo>
                    <a:pt x="4994" y="1431"/>
                  </a:lnTo>
                  <a:lnTo>
                    <a:pt x="4963" y="1450"/>
                  </a:lnTo>
                  <a:lnTo>
                    <a:pt x="4931" y="1469"/>
                  </a:lnTo>
                  <a:lnTo>
                    <a:pt x="4898" y="1487"/>
                  </a:lnTo>
                  <a:lnTo>
                    <a:pt x="4865" y="1505"/>
                  </a:lnTo>
                  <a:lnTo>
                    <a:pt x="4829" y="1521"/>
                  </a:lnTo>
                  <a:lnTo>
                    <a:pt x="4793" y="1539"/>
                  </a:lnTo>
                  <a:lnTo>
                    <a:pt x="4755" y="1553"/>
                  </a:lnTo>
                  <a:lnTo>
                    <a:pt x="4716" y="1568"/>
                  </a:lnTo>
                  <a:lnTo>
                    <a:pt x="4677" y="1582"/>
                  </a:lnTo>
                  <a:lnTo>
                    <a:pt x="4637" y="1594"/>
                  </a:lnTo>
                  <a:lnTo>
                    <a:pt x="4595" y="1605"/>
                  </a:lnTo>
                  <a:lnTo>
                    <a:pt x="4552" y="1615"/>
                  </a:lnTo>
                  <a:lnTo>
                    <a:pt x="4509" y="1624"/>
                  </a:lnTo>
                  <a:lnTo>
                    <a:pt x="4463" y="1631"/>
                  </a:lnTo>
                  <a:lnTo>
                    <a:pt x="4418" y="1637"/>
                  </a:lnTo>
                  <a:lnTo>
                    <a:pt x="4372" y="1640"/>
                  </a:lnTo>
                  <a:lnTo>
                    <a:pt x="4323" y="1644"/>
                  </a:lnTo>
                  <a:lnTo>
                    <a:pt x="4275" y="1644"/>
                  </a:lnTo>
                  <a:lnTo>
                    <a:pt x="4225" y="1642"/>
                  </a:lnTo>
                  <a:lnTo>
                    <a:pt x="4173" y="1639"/>
                  </a:lnTo>
                  <a:lnTo>
                    <a:pt x="4122" y="1634"/>
                  </a:lnTo>
                  <a:lnTo>
                    <a:pt x="4069" y="1627"/>
                  </a:lnTo>
                  <a:lnTo>
                    <a:pt x="4015" y="1618"/>
                  </a:lnTo>
                  <a:lnTo>
                    <a:pt x="3959" y="1605"/>
                  </a:lnTo>
                  <a:lnTo>
                    <a:pt x="3904" y="1592"/>
                  </a:lnTo>
                  <a:lnTo>
                    <a:pt x="3847" y="1574"/>
                  </a:lnTo>
                  <a:lnTo>
                    <a:pt x="3789" y="1556"/>
                  </a:lnTo>
                  <a:lnTo>
                    <a:pt x="3730" y="1534"/>
                  </a:lnTo>
                  <a:lnTo>
                    <a:pt x="3671" y="1510"/>
                  </a:lnTo>
                  <a:lnTo>
                    <a:pt x="3610" y="1482"/>
                  </a:lnTo>
                  <a:lnTo>
                    <a:pt x="3548" y="1451"/>
                  </a:lnTo>
                  <a:lnTo>
                    <a:pt x="3486" y="1419"/>
                  </a:lnTo>
                  <a:lnTo>
                    <a:pt x="3422" y="1384"/>
                  </a:lnTo>
                  <a:lnTo>
                    <a:pt x="3357" y="1343"/>
                  </a:lnTo>
                  <a:lnTo>
                    <a:pt x="3292" y="1301"/>
                  </a:lnTo>
                  <a:lnTo>
                    <a:pt x="3225" y="1256"/>
                  </a:lnTo>
                  <a:lnTo>
                    <a:pt x="3158" y="1206"/>
                  </a:lnTo>
                  <a:lnTo>
                    <a:pt x="3089" y="1154"/>
                  </a:lnTo>
                  <a:lnTo>
                    <a:pt x="3089" y="1154"/>
                  </a:lnTo>
                  <a:lnTo>
                    <a:pt x="2954" y="1049"/>
                  </a:lnTo>
                  <a:lnTo>
                    <a:pt x="2822" y="949"/>
                  </a:lnTo>
                  <a:lnTo>
                    <a:pt x="2696" y="856"/>
                  </a:lnTo>
                  <a:lnTo>
                    <a:pt x="2572" y="767"/>
                  </a:lnTo>
                  <a:lnTo>
                    <a:pt x="2452" y="683"/>
                  </a:lnTo>
                  <a:lnTo>
                    <a:pt x="2335" y="605"/>
                  </a:lnTo>
                  <a:lnTo>
                    <a:pt x="2223" y="534"/>
                  </a:lnTo>
                  <a:lnTo>
                    <a:pt x="2111" y="467"/>
                  </a:lnTo>
                  <a:lnTo>
                    <a:pt x="2005" y="405"/>
                  </a:lnTo>
                  <a:lnTo>
                    <a:pt x="1900" y="347"/>
                  </a:lnTo>
                  <a:lnTo>
                    <a:pt x="1799" y="295"/>
                  </a:lnTo>
                  <a:lnTo>
                    <a:pt x="1699" y="247"/>
                  </a:lnTo>
                  <a:lnTo>
                    <a:pt x="1603" y="205"/>
                  </a:lnTo>
                  <a:lnTo>
                    <a:pt x="1509" y="166"/>
                  </a:lnTo>
                  <a:lnTo>
                    <a:pt x="1416" y="131"/>
                  </a:lnTo>
                  <a:lnTo>
                    <a:pt x="1326" y="102"/>
                  </a:lnTo>
                  <a:lnTo>
                    <a:pt x="1237" y="76"/>
                  </a:lnTo>
                  <a:lnTo>
                    <a:pt x="1149" y="53"/>
                  </a:lnTo>
                  <a:lnTo>
                    <a:pt x="1063" y="35"/>
                  </a:lnTo>
                  <a:lnTo>
                    <a:pt x="979" y="21"/>
                  </a:lnTo>
                  <a:lnTo>
                    <a:pt x="894" y="11"/>
                  </a:lnTo>
                  <a:lnTo>
                    <a:pt x="812" y="3"/>
                  </a:lnTo>
                  <a:lnTo>
                    <a:pt x="730" y="0"/>
                  </a:lnTo>
                  <a:lnTo>
                    <a:pt x="648" y="0"/>
                  </a:lnTo>
                  <a:lnTo>
                    <a:pt x="568" y="2"/>
                  </a:lnTo>
                  <a:lnTo>
                    <a:pt x="487" y="8"/>
                  </a:lnTo>
                  <a:lnTo>
                    <a:pt x="406" y="18"/>
                  </a:lnTo>
                  <a:lnTo>
                    <a:pt x="326" y="29"/>
                  </a:lnTo>
                  <a:lnTo>
                    <a:pt x="244" y="43"/>
                  </a:lnTo>
                  <a:lnTo>
                    <a:pt x="164" y="60"/>
                  </a:lnTo>
                  <a:lnTo>
                    <a:pt x="82" y="81"/>
                  </a:lnTo>
                  <a:lnTo>
                    <a:pt x="0" y="10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5595" name="Freeform 27"/>
            <p:cNvSpPr>
              <a:spLocks/>
            </p:cNvSpPr>
            <p:nvPr userDrawn="1"/>
          </p:nvSpPr>
          <p:spPr bwMode="auto">
            <a:xfrm>
              <a:off x="584" y="1023"/>
              <a:ext cx="5409" cy="791"/>
            </a:xfrm>
            <a:custGeom>
              <a:avLst/>
              <a:gdLst/>
              <a:ahLst/>
              <a:cxnLst>
                <a:cxn ang="0">
                  <a:pos x="5409" y="964"/>
                </a:cxn>
                <a:cxn ang="0">
                  <a:pos x="5371" y="1018"/>
                </a:cxn>
                <a:cxn ang="0">
                  <a:pos x="5324" y="1076"/>
                </a:cxn>
                <a:cxn ang="0">
                  <a:pos x="5257" y="1147"/>
                </a:cxn>
                <a:cxn ang="0">
                  <a:pos x="5174" y="1228"/>
                </a:cxn>
                <a:cxn ang="0">
                  <a:pos x="5071" y="1310"/>
                </a:cxn>
                <a:cxn ang="0">
                  <a:pos x="4983" y="1371"/>
                </a:cxn>
                <a:cxn ang="0">
                  <a:pos x="4919" y="1410"/>
                </a:cxn>
                <a:cxn ang="0">
                  <a:pos x="4849" y="1447"/>
                </a:cxn>
                <a:cxn ang="0">
                  <a:pos x="4777" y="1481"/>
                </a:cxn>
                <a:cxn ang="0">
                  <a:pos x="4699" y="1510"/>
                </a:cxn>
                <a:cxn ang="0">
                  <a:pos x="4617" y="1536"/>
                </a:cxn>
                <a:cxn ang="0">
                  <a:pos x="4531" y="1555"/>
                </a:cxn>
                <a:cxn ang="0">
                  <a:pos x="4441" y="1572"/>
                </a:cxn>
                <a:cxn ang="0">
                  <a:pos x="4345" y="1580"/>
                </a:cxn>
                <a:cxn ang="0">
                  <a:pos x="4247" y="1581"/>
                </a:cxn>
                <a:cxn ang="0">
                  <a:pos x="4144" y="1575"/>
                </a:cxn>
                <a:cxn ang="0">
                  <a:pos x="4037" y="1560"/>
                </a:cxn>
                <a:cxn ang="0">
                  <a:pos x="3926" y="1536"/>
                </a:cxn>
                <a:cxn ang="0">
                  <a:pos x="3811" y="1502"/>
                </a:cxn>
                <a:cxn ang="0">
                  <a:pos x="3691" y="1458"/>
                </a:cxn>
                <a:cxn ang="0">
                  <a:pos x="3568" y="1404"/>
                </a:cxn>
                <a:cxn ang="0">
                  <a:pos x="3440" y="1336"/>
                </a:cxn>
                <a:cxn ang="0">
                  <a:pos x="3310" y="1257"/>
                </a:cxn>
                <a:cxn ang="0">
                  <a:pos x="3173" y="1165"/>
                </a:cxn>
                <a:cxn ang="0">
                  <a:pos x="3105" y="1113"/>
                </a:cxn>
                <a:cxn ang="0">
                  <a:pos x="2835" y="913"/>
                </a:cxn>
                <a:cxn ang="0">
                  <a:pos x="2582" y="733"/>
                </a:cxn>
                <a:cxn ang="0">
                  <a:pos x="2343" y="577"/>
                </a:cxn>
                <a:cxn ang="0">
                  <a:pos x="2117" y="441"/>
                </a:cxn>
                <a:cxn ang="0">
                  <a:pos x="1904" y="327"/>
                </a:cxn>
                <a:cxn ang="0">
                  <a:pos x="1702" y="230"/>
                </a:cxn>
                <a:cxn ang="0">
                  <a:pos x="1509" y="152"/>
                </a:cxn>
                <a:cxn ang="0">
                  <a:pos x="1325" y="91"/>
                </a:cxn>
                <a:cxn ang="0">
                  <a:pos x="1148" y="46"/>
                </a:cxn>
                <a:cxn ang="0">
                  <a:pos x="977" y="17"/>
                </a:cxn>
                <a:cxn ang="0">
                  <a:pos x="810" y="2"/>
                </a:cxn>
                <a:cxn ang="0">
                  <a:pos x="647" y="2"/>
                </a:cxn>
                <a:cxn ang="0">
                  <a:pos x="485" y="13"/>
                </a:cxn>
                <a:cxn ang="0">
                  <a:pos x="324" y="38"/>
                </a:cxn>
                <a:cxn ang="0">
                  <a:pos x="163" y="73"/>
                </a:cxn>
                <a:cxn ang="0">
                  <a:pos x="0" y="118"/>
                </a:cxn>
              </a:cxnLst>
              <a:rect l="0" t="0" r="r" b="b"/>
              <a:pathLst>
                <a:path w="5409" h="1581">
                  <a:moveTo>
                    <a:pt x="5409" y="964"/>
                  </a:moveTo>
                  <a:lnTo>
                    <a:pt x="5409" y="964"/>
                  </a:lnTo>
                  <a:lnTo>
                    <a:pt x="5399" y="979"/>
                  </a:lnTo>
                  <a:lnTo>
                    <a:pt x="5371" y="1018"/>
                  </a:lnTo>
                  <a:lnTo>
                    <a:pt x="5350" y="1045"/>
                  </a:lnTo>
                  <a:lnTo>
                    <a:pt x="5324" y="1076"/>
                  </a:lnTo>
                  <a:lnTo>
                    <a:pt x="5294" y="1110"/>
                  </a:lnTo>
                  <a:lnTo>
                    <a:pt x="5257" y="1147"/>
                  </a:lnTo>
                  <a:lnTo>
                    <a:pt x="5219" y="1187"/>
                  </a:lnTo>
                  <a:lnTo>
                    <a:pt x="5174" y="1228"/>
                  </a:lnTo>
                  <a:lnTo>
                    <a:pt x="5126" y="1270"/>
                  </a:lnTo>
                  <a:lnTo>
                    <a:pt x="5071" y="1310"/>
                  </a:lnTo>
                  <a:lnTo>
                    <a:pt x="5013" y="1352"/>
                  </a:lnTo>
                  <a:lnTo>
                    <a:pt x="4983" y="1371"/>
                  </a:lnTo>
                  <a:lnTo>
                    <a:pt x="4952" y="1391"/>
                  </a:lnTo>
                  <a:lnTo>
                    <a:pt x="4919" y="1410"/>
                  </a:lnTo>
                  <a:lnTo>
                    <a:pt x="4885" y="1429"/>
                  </a:lnTo>
                  <a:lnTo>
                    <a:pt x="4849" y="1447"/>
                  </a:lnTo>
                  <a:lnTo>
                    <a:pt x="4813" y="1463"/>
                  </a:lnTo>
                  <a:lnTo>
                    <a:pt x="4777" y="1481"/>
                  </a:lnTo>
                  <a:lnTo>
                    <a:pt x="4738" y="1496"/>
                  </a:lnTo>
                  <a:lnTo>
                    <a:pt x="4699" y="1510"/>
                  </a:lnTo>
                  <a:lnTo>
                    <a:pt x="4659" y="1523"/>
                  </a:lnTo>
                  <a:lnTo>
                    <a:pt x="4617" y="1536"/>
                  </a:lnTo>
                  <a:lnTo>
                    <a:pt x="4574" y="1547"/>
                  </a:lnTo>
                  <a:lnTo>
                    <a:pt x="4531" y="1555"/>
                  </a:lnTo>
                  <a:lnTo>
                    <a:pt x="4487" y="1563"/>
                  </a:lnTo>
                  <a:lnTo>
                    <a:pt x="4441" y="1572"/>
                  </a:lnTo>
                  <a:lnTo>
                    <a:pt x="4394" y="1576"/>
                  </a:lnTo>
                  <a:lnTo>
                    <a:pt x="4345" y="1580"/>
                  </a:lnTo>
                  <a:lnTo>
                    <a:pt x="4297" y="1581"/>
                  </a:lnTo>
                  <a:lnTo>
                    <a:pt x="4247" y="1581"/>
                  </a:lnTo>
                  <a:lnTo>
                    <a:pt x="4197" y="1578"/>
                  </a:lnTo>
                  <a:lnTo>
                    <a:pt x="4144" y="1575"/>
                  </a:lnTo>
                  <a:lnTo>
                    <a:pt x="4091" y="1568"/>
                  </a:lnTo>
                  <a:lnTo>
                    <a:pt x="4037" y="1560"/>
                  </a:lnTo>
                  <a:lnTo>
                    <a:pt x="3982" y="1549"/>
                  </a:lnTo>
                  <a:lnTo>
                    <a:pt x="3926" y="1536"/>
                  </a:lnTo>
                  <a:lnTo>
                    <a:pt x="3869" y="1520"/>
                  </a:lnTo>
                  <a:lnTo>
                    <a:pt x="3811" y="1502"/>
                  </a:lnTo>
                  <a:lnTo>
                    <a:pt x="3751" y="1481"/>
                  </a:lnTo>
                  <a:lnTo>
                    <a:pt x="3691" y="1458"/>
                  </a:lnTo>
                  <a:lnTo>
                    <a:pt x="3630" y="1433"/>
                  </a:lnTo>
                  <a:lnTo>
                    <a:pt x="3568" y="1404"/>
                  </a:lnTo>
                  <a:lnTo>
                    <a:pt x="3505" y="1371"/>
                  </a:lnTo>
                  <a:lnTo>
                    <a:pt x="3440" y="1336"/>
                  </a:lnTo>
                  <a:lnTo>
                    <a:pt x="3375" y="1299"/>
                  </a:lnTo>
                  <a:lnTo>
                    <a:pt x="3310" y="1257"/>
                  </a:lnTo>
                  <a:lnTo>
                    <a:pt x="3241" y="1211"/>
                  </a:lnTo>
                  <a:lnTo>
                    <a:pt x="3173" y="1165"/>
                  </a:lnTo>
                  <a:lnTo>
                    <a:pt x="3105" y="1113"/>
                  </a:lnTo>
                  <a:lnTo>
                    <a:pt x="3105" y="1113"/>
                  </a:lnTo>
                  <a:lnTo>
                    <a:pt x="2968" y="1010"/>
                  </a:lnTo>
                  <a:lnTo>
                    <a:pt x="2835" y="913"/>
                  </a:lnTo>
                  <a:lnTo>
                    <a:pt x="2707" y="821"/>
                  </a:lnTo>
                  <a:lnTo>
                    <a:pt x="2582" y="733"/>
                  </a:lnTo>
                  <a:lnTo>
                    <a:pt x="2460" y="653"/>
                  </a:lnTo>
                  <a:lnTo>
                    <a:pt x="2343" y="577"/>
                  </a:lnTo>
                  <a:lnTo>
                    <a:pt x="2228" y="507"/>
                  </a:lnTo>
                  <a:lnTo>
                    <a:pt x="2117" y="441"/>
                  </a:lnTo>
                  <a:lnTo>
                    <a:pt x="2009" y="381"/>
                  </a:lnTo>
                  <a:lnTo>
                    <a:pt x="1904" y="327"/>
                  </a:lnTo>
                  <a:lnTo>
                    <a:pt x="1802" y="277"/>
                  </a:lnTo>
                  <a:lnTo>
                    <a:pt x="1702" y="230"/>
                  </a:lnTo>
                  <a:lnTo>
                    <a:pt x="1605" y="189"/>
                  </a:lnTo>
                  <a:lnTo>
                    <a:pt x="1509" y="152"/>
                  </a:lnTo>
                  <a:lnTo>
                    <a:pt x="1416" y="118"/>
                  </a:lnTo>
                  <a:lnTo>
                    <a:pt x="1325" y="91"/>
                  </a:lnTo>
                  <a:lnTo>
                    <a:pt x="1235" y="67"/>
                  </a:lnTo>
                  <a:lnTo>
                    <a:pt x="1148" y="46"/>
                  </a:lnTo>
                  <a:lnTo>
                    <a:pt x="1062" y="29"/>
                  </a:lnTo>
                  <a:lnTo>
                    <a:pt x="977" y="17"/>
                  </a:lnTo>
                  <a:lnTo>
                    <a:pt x="892" y="8"/>
                  </a:lnTo>
                  <a:lnTo>
                    <a:pt x="810" y="2"/>
                  </a:lnTo>
                  <a:lnTo>
                    <a:pt x="728" y="0"/>
                  </a:lnTo>
                  <a:lnTo>
                    <a:pt x="647" y="2"/>
                  </a:lnTo>
                  <a:lnTo>
                    <a:pt x="566" y="7"/>
                  </a:lnTo>
                  <a:lnTo>
                    <a:pt x="485" y="13"/>
                  </a:lnTo>
                  <a:lnTo>
                    <a:pt x="405" y="25"/>
                  </a:lnTo>
                  <a:lnTo>
                    <a:pt x="324" y="38"/>
                  </a:lnTo>
                  <a:lnTo>
                    <a:pt x="244" y="54"/>
                  </a:lnTo>
                  <a:lnTo>
                    <a:pt x="163" y="73"/>
                  </a:lnTo>
                  <a:lnTo>
                    <a:pt x="81" y="94"/>
                  </a:lnTo>
                  <a:lnTo>
                    <a:pt x="0" y="11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5596" name="Freeform 28"/>
            <p:cNvSpPr>
              <a:spLocks/>
            </p:cNvSpPr>
            <p:nvPr userDrawn="1"/>
          </p:nvSpPr>
          <p:spPr bwMode="auto">
            <a:xfrm>
              <a:off x="606" y="1042"/>
              <a:ext cx="5422" cy="758"/>
            </a:xfrm>
            <a:custGeom>
              <a:avLst/>
              <a:gdLst/>
              <a:ahLst/>
              <a:cxnLst>
                <a:cxn ang="0">
                  <a:pos x="5422" y="873"/>
                </a:cxn>
                <a:cxn ang="0">
                  <a:pos x="5384" y="926"/>
                </a:cxn>
                <a:cxn ang="0">
                  <a:pos x="5337" y="986"/>
                </a:cxn>
                <a:cxn ang="0">
                  <a:pos x="5273" y="1059"/>
                </a:cxn>
                <a:cxn ang="0">
                  <a:pos x="5190" y="1141"/>
                </a:cxn>
                <a:cxn ang="0">
                  <a:pos x="5088" y="1227"/>
                </a:cxn>
                <a:cxn ang="0">
                  <a:pos x="5001" y="1290"/>
                </a:cxn>
                <a:cxn ang="0">
                  <a:pos x="4937" y="1330"/>
                </a:cxn>
                <a:cxn ang="0">
                  <a:pos x="4869" y="1369"/>
                </a:cxn>
                <a:cxn ang="0">
                  <a:pos x="4797" y="1404"/>
                </a:cxn>
                <a:cxn ang="0">
                  <a:pos x="4719" y="1435"/>
                </a:cxn>
                <a:cxn ang="0">
                  <a:pos x="4637" y="1462"/>
                </a:cxn>
                <a:cxn ang="0">
                  <a:pos x="4552" y="1485"/>
                </a:cxn>
                <a:cxn ang="0">
                  <a:pos x="4462" y="1501"/>
                </a:cxn>
                <a:cxn ang="0">
                  <a:pos x="4368" y="1513"/>
                </a:cxn>
                <a:cxn ang="0">
                  <a:pos x="4268" y="1516"/>
                </a:cxn>
                <a:cxn ang="0">
                  <a:pos x="4165" y="1511"/>
                </a:cxn>
                <a:cxn ang="0">
                  <a:pos x="4058" y="1498"/>
                </a:cxn>
                <a:cxn ang="0">
                  <a:pos x="3947" y="1477"/>
                </a:cxn>
                <a:cxn ang="0">
                  <a:pos x="3830" y="1445"/>
                </a:cxn>
                <a:cxn ang="0">
                  <a:pos x="3711" y="1403"/>
                </a:cxn>
                <a:cxn ang="0">
                  <a:pos x="3586" y="1351"/>
                </a:cxn>
                <a:cxn ang="0">
                  <a:pos x="3458" y="1286"/>
                </a:cxn>
                <a:cxn ang="0">
                  <a:pos x="3325" y="1209"/>
                </a:cxn>
                <a:cxn ang="0">
                  <a:pos x="3189" y="1119"/>
                </a:cxn>
                <a:cxn ang="0">
                  <a:pos x="3120" y="1068"/>
                </a:cxn>
                <a:cxn ang="0">
                  <a:pos x="2846" y="871"/>
                </a:cxn>
                <a:cxn ang="0">
                  <a:pos x="2591" y="699"/>
                </a:cxn>
                <a:cxn ang="0">
                  <a:pos x="2349" y="545"/>
                </a:cxn>
                <a:cxn ang="0">
                  <a:pos x="2121" y="415"/>
                </a:cxn>
                <a:cxn ang="0">
                  <a:pos x="1906" y="303"/>
                </a:cxn>
                <a:cxn ang="0">
                  <a:pos x="1703" y="209"/>
                </a:cxn>
                <a:cxn ang="0">
                  <a:pos x="1509" y="135"/>
                </a:cxn>
                <a:cxn ang="0">
                  <a:pos x="1324" y="77"/>
                </a:cxn>
                <a:cxn ang="0">
                  <a:pos x="1147" y="37"/>
                </a:cxn>
                <a:cxn ang="0">
                  <a:pos x="974" y="11"/>
                </a:cxn>
                <a:cxn ang="0">
                  <a:pos x="808" y="0"/>
                </a:cxn>
                <a:cxn ang="0">
                  <a:pos x="644" y="1"/>
                </a:cxn>
                <a:cxn ang="0">
                  <a:pos x="483" y="17"/>
                </a:cxn>
                <a:cxn ang="0">
                  <a:pos x="323" y="45"/>
                </a:cxn>
                <a:cxn ang="0">
                  <a:pos x="162" y="84"/>
                </a:cxn>
                <a:cxn ang="0">
                  <a:pos x="0" y="132"/>
                </a:cxn>
              </a:cxnLst>
              <a:rect l="0" t="0" r="r" b="b"/>
              <a:pathLst>
                <a:path w="5422" h="1516">
                  <a:moveTo>
                    <a:pt x="5422" y="873"/>
                  </a:moveTo>
                  <a:lnTo>
                    <a:pt x="5422" y="873"/>
                  </a:lnTo>
                  <a:lnTo>
                    <a:pt x="5412" y="888"/>
                  </a:lnTo>
                  <a:lnTo>
                    <a:pt x="5384" y="926"/>
                  </a:lnTo>
                  <a:lnTo>
                    <a:pt x="5363" y="954"/>
                  </a:lnTo>
                  <a:lnTo>
                    <a:pt x="5337" y="986"/>
                  </a:lnTo>
                  <a:lnTo>
                    <a:pt x="5308" y="1022"/>
                  </a:lnTo>
                  <a:lnTo>
                    <a:pt x="5273" y="1059"/>
                  </a:lnTo>
                  <a:lnTo>
                    <a:pt x="5233" y="1099"/>
                  </a:lnTo>
                  <a:lnTo>
                    <a:pt x="5190" y="1141"/>
                  </a:lnTo>
                  <a:lnTo>
                    <a:pt x="5141" y="1185"/>
                  </a:lnTo>
                  <a:lnTo>
                    <a:pt x="5088" y="1227"/>
                  </a:lnTo>
                  <a:lnTo>
                    <a:pt x="5031" y="1269"/>
                  </a:lnTo>
                  <a:lnTo>
                    <a:pt x="5001" y="1290"/>
                  </a:lnTo>
                  <a:lnTo>
                    <a:pt x="4970" y="1311"/>
                  </a:lnTo>
                  <a:lnTo>
                    <a:pt x="4937" y="1330"/>
                  </a:lnTo>
                  <a:lnTo>
                    <a:pt x="4904" y="1349"/>
                  </a:lnTo>
                  <a:lnTo>
                    <a:pt x="4869" y="1369"/>
                  </a:lnTo>
                  <a:lnTo>
                    <a:pt x="4833" y="1387"/>
                  </a:lnTo>
                  <a:lnTo>
                    <a:pt x="4797" y="1404"/>
                  </a:lnTo>
                  <a:lnTo>
                    <a:pt x="4758" y="1420"/>
                  </a:lnTo>
                  <a:lnTo>
                    <a:pt x="4719" y="1435"/>
                  </a:lnTo>
                  <a:lnTo>
                    <a:pt x="4679" y="1450"/>
                  </a:lnTo>
                  <a:lnTo>
                    <a:pt x="4637" y="1462"/>
                  </a:lnTo>
                  <a:lnTo>
                    <a:pt x="4595" y="1474"/>
                  </a:lnTo>
                  <a:lnTo>
                    <a:pt x="4552" y="1485"/>
                  </a:lnTo>
                  <a:lnTo>
                    <a:pt x="4507" y="1493"/>
                  </a:lnTo>
                  <a:lnTo>
                    <a:pt x="4462" y="1501"/>
                  </a:lnTo>
                  <a:lnTo>
                    <a:pt x="4415" y="1508"/>
                  </a:lnTo>
                  <a:lnTo>
                    <a:pt x="4368" y="1513"/>
                  </a:lnTo>
                  <a:lnTo>
                    <a:pt x="4318" y="1514"/>
                  </a:lnTo>
                  <a:lnTo>
                    <a:pt x="4268" y="1516"/>
                  </a:lnTo>
                  <a:lnTo>
                    <a:pt x="4218" y="1514"/>
                  </a:lnTo>
                  <a:lnTo>
                    <a:pt x="4165" y="1511"/>
                  </a:lnTo>
                  <a:lnTo>
                    <a:pt x="4112" y="1506"/>
                  </a:lnTo>
                  <a:lnTo>
                    <a:pt x="4058" y="1498"/>
                  </a:lnTo>
                  <a:lnTo>
                    <a:pt x="4003" y="1488"/>
                  </a:lnTo>
                  <a:lnTo>
                    <a:pt x="3947" y="1477"/>
                  </a:lnTo>
                  <a:lnTo>
                    <a:pt x="3889" y="1462"/>
                  </a:lnTo>
                  <a:lnTo>
                    <a:pt x="3830" y="1445"/>
                  </a:lnTo>
                  <a:lnTo>
                    <a:pt x="3771" y="1425"/>
                  </a:lnTo>
                  <a:lnTo>
                    <a:pt x="3711" y="1403"/>
                  </a:lnTo>
                  <a:lnTo>
                    <a:pt x="3649" y="1378"/>
                  </a:lnTo>
                  <a:lnTo>
                    <a:pt x="3586" y="1351"/>
                  </a:lnTo>
                  <a:lnTo>
                    <a:pt x="3522" y="1320"/>
                  </a:lnTo>
                  <a:lnTo>
                    <a:pt x="3458" y="1286"/>
                  </a:lnTo>
                  <a:lnTo>
                    <a:pt x="3393" y="1249"/>
                  </a:lnTo>
                  <a:lnTo>
                    <a:pt x="3325" y="1209"/>
                  </a:lnTo>
                  <a:lnTo>
                    <a:pt x="3258" y="1165"/>
                  </a:lnTo>
                  <a:lnTo>
                    <a:pt x="3189" y="1119"/>
                  </a:lnTo>
                  <a:lnTo>
                    <a:pt x="3120" y="1068"/>
                  </a:lnTo>
                  <a:lnTo>
                    <a:pt x="3120" y="1068"/>
                  </a:lnTo>
                  <a:lnTo>
                    <a:pt x="2981" y="967"/>
                  </a:lnTo>
                  <a:lnTo>
                    <a:pt x="2846" y="871"/>
                  </a:lnTo>
                  <a:lnTo>
                    <a:pt x="2717" y="783"/>
                  </a:lnTo>
                  <a:lnTo>
                    <a:pt x="2591" y="699"/>
                  </a:lnTo>
                  <a:lnTo>
                    <a:pt x="2468" y="620"/>
                  </a:lnTo>
                  <a:lnTo>
                    <a:pt x="2349" y="545"/>
                  </a:lnTo>
                  <a:lnTo>
                    <a:pt x="2234" y="478"/>
                  </a:lnTo>
                  <a:lnTo>
                    <a:pt x="2121" y="415"/>
                  </a:lnTo>
                  <a:lnTo>
                    <a:pt x="2013" y="356"/>
                  </a:lnTo>
                  <a:lnTo>
                    <a:pt x="1906" y="303"/>
                  </a:lnTo>
                  <a:lnTo>
                    <a:pt x="1803" y="253"/>
                  </a:lnTo>
                  <a:lnTo>
                    <a:pt x="1703" y="209"/>
                  </a:lnTo>
                  <a:lnTo>
                    <a:pt x="1605" y="171"/>
                  </a:lnTo>
                  <a:lnTo>
                    <a:pt x="1509" y="135"/>
                  </a:lnTo>
                  <a:lnTo>
                    <a:pt x="1416" y="105"/>
                  </a:lnTo>
                  <a:lnTo>
                    <a:pt x="1324" y="77"/>
                  </a:lnTo>
                  <a:lnTo>
                    <a:pt x="1234" y="54"/>
                  </a:lnTo>
                  <a:lnTo>
                    <a:pt x="1147" y="37"/>
                  </a:lnTo>
                  <a:lnTo>
                    <a:pt x="1060" y="22"/>
                  </a:lnTo>
                  <a:lnTo>
                    <a:pt x="974" y="11"/>
                  </a:lnTo>
                  <a:lnTo>
                    <a:pt x="891" y="3"/>
                  </a:lnTo>
                  <a:lnTo>
                    <a:pt x="808" y="0"/>
                  </a:lnTo>
                  <a:lnTo>
                    <a:pt x="726" y="0"/>
                  </a:lnTo>
                  <a:lnTo>
                    <a:pt x="644" y="1"/>
                  </a:lnTo>
                  <a:lnTo>
                    <a:pt x="563" y="8"/>
                  </a:lnTo>
                  <a:lnTo>
                    <a:pt x="483" y="17"/>
                  </a:lnTo>
                  <a:lnTo>
                    <a:pt x="402" y="30"/>
                  </a:lnTo>
                  <a:lnTo>
                    <a:pt x="323" y="45"/>
                  </a:lnTo>
                  <a:lnTo>
                    <a:pt x="243" y="63"/>
                  </a:lnTo>
                  <a:lnTo>
                    <a:pt x="162" y="84"/>
                  </a:lnTo>
                  <a:lnTo>
                    <a:pt x="80" y="106"/>
                  </a:lnTo>
                  <a:lnTo>
                    <a:pt x="0" y="13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5597" name="Freeform 29"/>
            <p:cNvSpPr>
              <a:spLocks/>
            </p:cNvSpPr>
            <p:nvPr userDrawn="1"/>
          </p:nvSpPr>
          <p:spPr bwMode="auto">
            <a:xfrm>
              <a:off x="628" y="1060"/>
              <a:ext cx="5431" cy="725"/>
            </a:xfrm>
            <a:custGeom>
              <a:avLst/>
              <a:gdLst/>
              <a:ahLst/>
              <a:cxnLst>
                <a:cxn ang="0">
                  <a:pos x="5431" y="783"/>
                </a:cxn>
                <a:cxn ang="0">
                  <a:pos x="5395" y="838"/>
                </a:cxn>
                <a:cxn ang="0">
                  <a:pos x="5350" y="899"/>
                </a:cxn>
                <a:cxn ang="0">
                  <a:pos x="5286" y="974"/>
                </a:cxn>
                <a:cxn ang="0">
                  <a:pos x="5204" y="1058"/>
                </a:cxn>
                <a:cxn ang="0">
                  <a:pos x="5105" y="1147"/>
                </a:cxn>
                <a:cxn ang="0">
                  <a:pos x="5018" y="1211"/>
                </a:cxn>
                <a:cxn ang="0">
                  <a:pos x="4955" y="1253"/>
                </a:cxn>
                <a:cxn ang="0">
                  <a:pos x="4887" y="1293"/>
                </a:cxn>
                <a:cxn ang="0">
                  <a:pos x="4815" y="1329"/>
                </a:cxn>
                <a:cxn ang="0">
                  <a:pos x="4739" y="1363"/>
                </a:cxn>
                <a:cxn ang="0">
                  <a:pos x="4657" y="1392"/>
                </a:cxn>
                <a:cxn ang="0">
                  <a:pos x="4572" y="1416"/>
                </a:cxn>
                <a:cxn ang="0">
                  <a:pos x="4482" y="1434"/>
                </a:cxn>
                <a:cxn ang="0">
                  <a:pos x="4387" y="1447"/>
                </a:cxn>
                <a:cxn ang="0">
                  <a:pos x="4289" y="1452"/>
                </a:cxn>
                <a:cxn ang="0">
                  <a:pos x="4186" y="1450"/>
                </a:cxn>
                <a:cxn ang="0">
                  <a:pos x="4078" y="1439"/>
                </a:cxn>
                <a:cxn ang="0">
                  <a:pos x="3967" y="1419"/>
                </a:cxn>
                <a:cxn ang="0">
                  <a:pos x="3850" y="1390"/>
                </a:cxn>
                <a:cxn ang="0">
                  <a:pos x="3729" y="1352"/>
                </a:cxn>
                <a:cxn ang="0">
                  <a:pos x="3604" y="1300"/>
                </a:cxn>
                <a:cxn ang="0">
                  <a:pos x="3475" y="1239"/>
                </a:cxn>
                <a:cxn ang="0">
                  <a:pos x="3342" y="1163"/>
                </a:cxn>
                <a:cxn ang="0">
                  <a:pos x="3204" y="1075"/>
                </a:cxn>
                <a:cxn ang="0">
                  <a:pos x="3134" y="1027"/>
                </a:cxn>
                <a:cxn ang="0">
                  <a:pos x="2857" y="835"/>
                </a:cxn>
                <a:cxn ang="0">
                  <a:pos x="2599" y="665"/>
                </a:cxn>
                <a:cxn ang="0">
                  <a:pos x="2355" y="517"/>
                </a:cxn>
                <a:cxn ang="0">
                  <a:pos x="2126" y="389"/>
                </a:cxn>
                <a:cxn ang="0">
                  <a:pos x="1909" y="281"/>
                </a:cxn>
                <a:cxn ang="0">
                  <a:pos x="1705" y="192"/>
                </a:cxn>
                <a:cxn ang="0">
                  <a:pos x="1509" y="121"/>
                </a:cxn>
                <a:cxn ang="0">
                  <a:pos x="1323" y="68"/>
                </a:cxn>
                <a:cxn ang="0">
                  <a:pos x="1145" y="29"/>
                </a:cxn>
                <a:cxn ang="0">
                  <a:pos x="973" y="7"/>
                </a:cxn>
                <a:cxn ang="0">
                  <a:pos x="807" y="0"/>
                </a:cxn>
                <a:cxn ang="0">
                  <a:pos x="643" y="5"/>
                </a:cxn>
                <a:cxn ang="0">
                  <a:pos x="482" y="24"/>
                </a:cxn>
                <a:cxn ang="0">
                  <a:pos x="322" y="55"/>
                </a:cxn>
                <a:cxn ang="0">
                  <a:pos x="161" y="97"/>
                </a:cxn>
                <a:cxn ang="0">
                  <a:pos x="0" y="149"/>
                </a:cxn>
              </a:cxnLst>
              <a:rect l="0" t="0" r="r" b="b"/>
              <a:pathLst>
                <a:path w="5431" h="1452">
                  <a:moveTo>
                    <a:pt x="5431" y="783"/>
                  </a:moveTo>
                  <a:lnTo>
                    <a:pt x="5431" y="783"/>
                  </a:lnTo>
                  <a:lnTo>
                    <a:pt x="5423" y="798"/>
                  </a:lnTo>
                  <a:lnTo>
                    <a:pt x="5395" y="838"/>
                  </a:lnTo>
                  <a:lnTo>
                    <a:pt x="5375" y="867"/>
                  </a:lnTo>
                  <a:lnTo>
                    <a:pt x="5350" y="899"/>
                  </a:lnTo>
                  <a:lnTo>
                    <a:pt x="5320" y="935"/>
                  </a:lnTo>
                  <a:lnTo>
                    <a:pt x="5286" y="974"/>
                  </a:lnTo>
                  <a:lnTo>
                    <a:pt x="5247" y="1016"/>
                  </a:lnTo>
                  <a:lnTo>
                    <a:pt x="5204" y="1058"/>
                  </a:lnTo>
                  <a:lnTo>
                    <a:pt x="5157" y="1101"/>
                  </a:lnTo>
                  <a:lnTo>
                    <a:pt x="5105" y="1147"/>
                  </a:lnTo>
                  <a:lnTo>
                    <a:pt x="5048" y="1190"/>
                  </a:lnTo>
                  <a:lnTo>
                    <a:pt x="5018" y="1211"/>
                  </a:lnTo>
                  <a:lnTo>
                    <a:pt x="4987" y="1232"/>
                  </a:lnTo>
                  <a:lnTo>
                    <a:pt x="4955" y="1253"/>
                  </a:lnTo>
                  <a:lnTo>
                    <a:pt x="4922" y="1272"/>
                  </a:lnTo>
                  <a:lnTo>
                    <a:pt x="4887" y="1293"/>
                  </a:lnTo>
                  <a:lnTo>
                    <a:pt x="4851" y="1311"/>
                  </a:lnTo>
                  <a:lnTo>
                    <a:pt x="4815" y="1329"/>
                  </a:lnTo>
                  <a:lnTo>
                    <a:pt x="4778" y="1347"/>
                  </a:lnTo>
                  <a:lnTo>
                    <a:pt x="4739" y="1363"/>
                  </a:lnTo>
                  <a:lnTo>
                    <a:pt x="4698" y="1377"/>
                  </a:lnTo>
                  <a:lnTo>
                    <a:pt x="4657" y="1392"/>
                  </a:lnTo>
                  <a:lnTo>
                    <a:pt x="4615" y="1405"/>
                  </a:lnTo>
                  <a:lnTo>
                    <a:pt x="4572" y="1416"/>
                  </a:lnTo>
                  <a:lnTo>
                    <a:pt x="4528" y="1426"/>
                  </a:lnTo>
                  <a:lnTo>
                    <a:pt x="4482" y="1434"/>
                  </a:lnTo>
                  <a:lnTo>
                    <a:pt x="4436" y="1442"/>
                  </a:lnTo>
                  <a:lnTo>
                    <a:pt x="4387" y="1447"/>
                  </a:lnTo>
                  <a:lnTo>
                    <a:pt x="4339" y="1450"/>
                  </a:lnTo>
                  <a:lnTo>
                    <a:pt x="4289" y="1452"/>
                  </a:lnTo>
                  <a:lnTo>
                    <a:pt x="4237" y="1452"/>
                  </a:lnTo>
                  <a:lnTo>
                    <a:pt x="4186" y="1450"/>
                  </a:lnTo>
                  <a:lnTo>
                    <a:pt x="4133" y="1445"/>
                  </a:lnTo>
                  <a:lnTo>
                    <a:pt x="4078" y="1439"/>
                  </a:lnTo>
                  <a:lnTo>
                    <a:pt x="4024" y="1431"/>
                  </a:lnTo>
                  <a:lnTo>
                    <a:pt x="3967" y="1419"/>
                  </a:lnTo>
                  <a:lnTo>
                    <a:pt x="3908" y="1406"/>
                  </a:lnTo>
                  <a:lnTo>
                    <a:pt x="3850" y="1390"/>
                  </a:lnTo>
                  <a:lnTo>
                    <a:pt x="3790" y="1373"/>
                  </a:lnTo>
                  <a:lnTo>
                    <a:pt x="3729" y="1352"/>
                  </a:lnTo>
                  <a:lnTo>
                    <a:pt x="3668" y="1327"/>
                  </a:lnTo>
                  <a:lnTo>
                    <a:pt x="3604" y="1300"/>
                  </a:lnTo>
                  <a:lnTo>
                    <a:pt x="3540" y="1271"/>
                  </a:lnTo>
                  <a:lnTo>
                    <a:pt x="3475" y="1239"/>
                  </a:lnTo>
                  <a:lnTo>
                    <a:pt x="3410" y="1203"/>
                  </a:lnTo>
                  <a:lnTo>
                    <a:pt x="3342" y="1163"/>
                  </a:lnTo>
                  <a:lnTo>
                    <a:pt x="3274" y="1121"/>
                  </a:lnTo>
                  <a:lnTo>
                    <a:pt x="3204" y="1075"/>
                  </a:lnTo>
                  <a:lnTo>
                    <a:pt x="3134" y="1027"/>
                  </a:lnTo>
                  <a:lnTo>
                    <a:pt x="3134" y="1027"/>
                  </a:lnTo>
                  <a:lnTo>
                    <a:pt x="2993" y="929"/>
                  </a:lnTo>
                  <a:lnTo>
                    <a:pt x="2857" y="835"/>
                  </a:lnTo>
                  <a:lnTo>
                    <a:pt x="2727" y="748"/>
                  </a:lnTo>
                  <a:lnTo>
                    <a:pt x="2599" y="665"/>
                  </a:lnTo>
                  <a:lnTo>
                    <a:pt x="2475" y="588"/>
                  </a:lnTo>
                  <a:lnTo>
                    <a:pt x="2355" y="517"/>
                  </a:lnTo>
                  <a:lnTo>
                    <a:pt x="2239" y="451"/>
                  </a:lnTo>
                  <a:lnTo>
                    <a:pt x="2126" y="389"/>
                  </a:lnTo>
                  <a:lnTo>
                    <a:pt x="2016" y="333"/>
                  </a:lnTo>
                  <a:lnTo>
                    <a:pt x="1909" y="281"/>
                  </a:lnTo>
                  <a:lnTo>
                    <a:pt x="1805" y="234"/>
                  </a:lnTo>
                  <a:lnTo>
                    <a:pt x="1705" y="192"/>
                  </a:lnTo>
                  <a:lnTo>
                    <a:pt x="1606" y="155"/>
                  </a:lnTo>
                  <a:lnTo>
                    <a:pt x="1509" y="121"/>
                  </a:lnTo>
                  <a:lnTo>
                    <a:pt x="1416" y="92"/>
                  </a:lnTo>
                  <a:lnTo>
                    <a:pt x="1323" y="68"/>
                  </a:lnTo>
                  <a:lnTo>
                    <a:pt x="1234" y="47"/>
                  </a:lnTo>
                  <a:lnTo>
                    <a:pt x="1145" y="29"/>
                  </a:lnTo>
                  <a:lnTo>
                    <a:pt x="1058" y="16"/>
                  </a:lnTo>
                  <a:lnTo>
                    <a:pt x="973" y="7"/>
                  </a:lnTo>
                  <a:lnTo>
                    <a:pt x="890" y="2"/>
                  </a:lnTo>
                  <a:lnTo>
                    <a:pt x="807" y="0"/>
                  </a:lnTo>
                  <a:lnTo>
                    <a:pt x="725" y="0"/>
                  </a:lnTo>
                  <a:lnTo>
                    <a:pt x="643" y="5"/>
                  </a:lnTo>
                  <a:lnTo>
                    <a:pt x="562" y="13"/>
                  </a:lnTo>
                  <a:lnTo>
                    <a:pt x="482" y="24"/>
                  </a:lnTo>
                  <a:lnTo>
                    <a:pt x="401" y="37"/>
                  </a:lnTo>
                  <a:lnTo>
                    <a:pt x="322" y="55"/>
                  </a:lnTo>
                  <a:lnTo>
                    <a:pt x="242" y="74"/>
                  </a:lnTo>
                  <a:lnTo>
                    <a:pt x="161" y="97"/>
                  </a:lnTo>
                  <a:lnTo>
                    <a:pt x="80" y="121"/>
                  </a:lnTo>
                  <a:lnTo>
                    <a:pt x="0" y="149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5598" name="Freeform 30"/>
            <p:cNvSpPr>
              <a:spLocks/>
            </p:cNvSpPr>
            <p:nvPr userDrawn="1"/>
          </p:nvSpPr>
          <p:spPr bwMode="auto">
            <a:xfrm>
              <a:off x="652" y="1076"/>
              <a:ext cx="5439" cy="696"/>
            </a:xfrm>
            <a:custGeom>
              <a:avLst/>
              <a:gdLst/>
              <a:ahLst/>
              <a:cxnLst>
                <a:cxn ang="0">
                  <a:pos x="5439" y="694"/>
                </a:cxn>
                <a:cxn ang="0">
                  <a:pos x="5405" y="751"/>
                </a:cxn>
                <a:cxn ang="0">
                  <a:pos x="5359" y="812"/>
                </a:cxn>
                <a:cxn ang="0">
                  <a:pos x="5296" y="890"/>
                </a:cxn>
                <a:cxn ang="0">
                  <a:pos x="5216" y="975"/>
                </a:cxn>
                <a:cxn ang="0">
                  <a:pos x="5119" y="1066"/>
                </a:cxn>
                <a:cxn ang="0">
                  <a:pos x="5033" y="1133"/>
                </a:cxn>
                <a:cxn ang="0">
                  <a:pos x="4970" y="1175"/>
                </a:cxn>
                <a:cxn ang="0">
                  <a:pos x="4903" y="1217"/>
                </a:cxn>
                <a:cxn ang="0">
                  <a:pos x="4831" y="1256"/>
                </a:cxn>
                <a:cxn ang="0">
                  <a:pos x="4755" y="1290"/>
                </a:cxn>
                <a:cxn ang="0">
                  <a:pos x="4674" y="1321"/>
                </a:cxn>
                <a:cxn ang="0">
                  <a:pos x="4590" y="1348"/>
                </a:cxn>
                <a:cxn ang="0">
                  <a:pos x="4499" y="1368"/>
                </a:cxn>
                <a:cxn ang="0">
                  <a:pos x="4406" y="1382"/>
                </a:cxn>
                <a:cxn ang="0">
                  <a:pos x="4308" y="1390"/>
                </a:cxn>
                <a:cxn ang="0">
                  <a:pos x="4204" y="1390"/>
                </a:cxn>
                <a:cxn ang="0">
                  <a:pos x="4097" y="1381"/>
                </a:cxn>
                <a:cxn ang="0">
                  <a:pos x="3984" y="1364"/>
                </a:cxn>
                <a:cxn ang="0">
                  <a:pos x="3868" y="1337"/>
                </a:cxn>
                <a:cxn ang="0">
                  <a:pos x="3747" y="1300"/>
                </a:cxn>
                <a:cxn ang="0">
                  <a:pos x="3621" y="1251"/>
                </a:cxn>
                <a:cxn ang="0">
                  <a:pos x="3490" y="1192"/>
                </a:cxn>
                <a:cxn ang="0">
                  <a:pos x="3355" y="1119"/>
                </a:cxn>
                <a:cxn ang="0">
                  <a:pos x="3217" y="1033"/>
                </a:cxn>
                <a:cxn ang="0">
                  <a:pos x="3146" y="985"/>
                </a:cxn>
                <a:cxn ang="0">
                  <a:pos x="2867" y="798"/>
                </a:cxn>
                <a:cxn ang="0">
                  <a:pos x="2606" y="633"/>
                </a:cxn>
                <a:cxn ang="0">
                  <a:pos x="2360" y="489"/>
                </a:cxn>
                <a:cxn ang="0">
                  <a:pos x="2128" y="367"/>
                </a:cxn>
                <a:cxn ang="0">
                  <a:pos x="1910" y="262"/>
                </a:cxn>
                <a:cxn ang="0">
                  <a:pos x="1705" y="176"/>
                </a:cxn>
                <a:cxn ang="0">
                  <a:pos x="1509" y="108"/>
                </a:cxn>
                <a:cxn ang="0">
                  <a:pos x="1321" y="58"/>
                </a:cxn>
                <a:cxn ang="0">
                  <a:pos x="1142" y="24"/>
                </a:cxn>
                <a:cxn ang="0">
                  <a:pos x="970" y="5"/>
                </a:cxn>
                <a:cxn ang="0">
                  <a:pos x="803" y="0"/>
                </a:cxn>
                <a:cxn ang="0">
                  <a:pos x="640" y="10"/>
                </a:cxn>
                <a:cxn ang="0">
                  <a:pos x="479" y="32"/>
                </a:cxn>
                <a:cxn ang="0">
                  <a:pos x="319" y="66"/>
                </a:cxn>
                <a:cxn ang="0">
                  <a:pos x="161" y="111"/>
                </a:cxn>
                <a:cxn ang="0">
                  <a:pos x="0" y="168"/>
                </a:cxn>
              </a:cxnLst>
              <a:rect l="0" t="0" r="r" b="b"/>
              <a:pathLst>
                <a:path w="5439" h="1390">
                  <a:moveTo>
                    <a:pt x="5439" y="694"/>
                  </a:moveTo>
                  <a:lnTo>
                    <a:pt x="5439" y="694"/>
                  </a:lnTo>
                  <a:lnTo>
                    <a:pt x="5431" y="709"/>
                  </a:lnTo>
                  <a:lnTo>
                    <a:pt x="5405" y="751"/>
                  </a:lnTo>
                  <a:lnTo>
                    <a:pt x="5384" y="780"/>
                  </a:lnTo>
                  <a:lnTo>
                    <a:pt x="5359" y="812"/>
                  </a:lnTo>
                  <a:lnTo>
                    <a:pt x="5331" y="849"/>
                  </a:lnTo>
                  <a:lnTo>
                    <a:pt x="5296" y="890"/>
                  </a:lnTo>
                  <a:lnTo>
                    <a:pt x="5259" y="932"/>
                  </a:lnTo>
                  <a:lnTo>
                    <a:pt x="5216" y="975"/>
                  </a:lnTo>
                  <a:lnTo>
                    <a:pt x="5170" y="1020"/>
                  </a:lnTo>
                  <a:lnTo>
                    <a:pt x="5119" y="1066"/>
                  </a:lnTo>
                  <a:lnTo>
                    <a:pt x="5062" y="1111"/>
                  </a:lnTo>
                  <a:lnTo>
                    <a:pt x="5033" y="1133"/>
                  </a:lnTo>
                  <a:lnTo>
                    <a:pt x="5002" y="1154"/>
                  </a:lnTo>
                  <a:lnTo>
                    <a:pt x="4970" y="1175"/>
                  </a:lnTo>
                  <a:lnTo>
                    <a:pt x="4937" y="1196"/>
                  </a:lnTo>
                  <a:lnTo>
                    <a:pt x="4903" y="1217"/>
                  </a:lnTo>
                  <a:lnTo>
                    <a:pt x="4867" y="1237"/>
                  </a:lnTo>
                  <a:lnTo>
                    <a:pt x="4831" y="1256"/>
                  </a:lnTo>
                  <a:lnTo>
                    <a:pt x="4794" y="1274"/>
                  </a:lnTo>
                  <a:lnTo>
                    <a:pt x="4755" y="1290"/>
                  </a:lnTo>
                  <a:lnTo>
                    <a:pt x="4716" y="1306"/>
                  </a:lnTo>
                  <a:lnTo>
                    <a:pt x="4674" y="1321"/>
                  </a:lnTo>
                  <a:lnTo>
                    <a:pt x="4633" y="1335"/>
                  </a:lnTo>
                  <a:lnTo>
                    <a:pt x="4590" y="1348"/>
                  </a:lnTo>
                  <a:lnTo>
                    <a:pt x="4545" y="1358"/>
                  </a:lnTo>
                  <a:lnTo>
                    <a:pt x="4499" y="1368"/>
                  </a:lnTo>
                  <a:lnTo>
                    <a:pt x="4454" y="1376"/>
                  </a:lnTo>
                  <a:lnTo>
                    <a:pt x="4406" y="1382"/>
                  </a:lnTo>
                  <a:lnTo>
                    <a:pt x="4356" y="1387"/>
                  </a:lnTo>
                  <a:lnTo>
                    <a:pt x="4308" y="1390"/>
                  </a:lnTo>
                  <a:lnTo>
                    <a:pt x="4256" y="1390"/>
                  </a:lnTo>
                  <a:lnTo>
                    <a:pt x="4204" y="1390"/>
                  </a:lnTo>
                  <a:lnTo>
                    <a:pt x="4151" y="1387"/>
                  </a:lnTo>
                  <a:lnTo>
                    <a:pt x="4097" y="1381"/>
                  </a:lnTo>
                  <a:lnTo>
                    <a:pt x="4041" y="1374"/>
                  </a:lnTo>
                  <a:lnTo>
                    <a:pt x="3984" y="1364"/>
                  </a:lnTo>
                  <a:lnTo>
                    <a:pt x="3926" y="1351"/>
                  </a:lnTo>
                  <a:lnTo>
                    <a:pt x="3868" y="1337"/>
                  </a:lnTo>
                  <a:lnTo>
                    <a:pt x="3808" y="1319"/>
                  </a:lnTo>
                  <a:lnTo>
                    <a:pt x="3747" y="1300"/>
                  </a:lnTo>
                  <a:lnTo>
                    <a:pt x="3684" y="1277"/>
                  </a:lnTo>
                  <a:lnTo>
                    <a:pt x="3621" y="1251"/>
                  </a:lnTo>
                  <a:lnTo>
                    <a:pt x="3557" y="1222"/>
                  </a:lnTo>
                  <a:lnTo>
                    <a:pt x="3490" y="1192"/>
                  </a:lnTo>
                  <a:lnTo>
                    <a:pt x="3423" y="1156"/>
                  </a:lnTo>
                  <a:lnTo>
                    <a:pt x="3355" y="1119"/>
                  </a:lnTo>
                  <a:lnTo>
                    <a:pt x="3287" y="1079"/>
                  </a:lnTo>
                  <a:lnTo>
                    <a:pt x="3217" y="1033"/>
                  </a:lnTo>
                  <a:lnTo>
                    <a:pt x="3146" y="985"/>
                  </a:lnTo>
                  <a:lnTo>
                    <a:pt x="3146" y="985"/>
                  </a:lnTo>
                  <a:lnTo>
                    <a:pt x="3004" y="890"/>
                  </a:lnTo>
                  <a:lnTo>
                    <a:pt x="2867" y="798"/>
                  </a:lnTo>
                  <a:lnTo>
                    <a:pt x="2733" y="714"/>
                  </a:lnTo>
                  <a:lnTo>
                    <a:pt x="2606" y="633"/>
                  </a:lnTo>
                  <a:lnTo>
                    <a:pt x="2481" y="559"/>
                  </a:lnTo>
                  <a:lnTo>
                    <a:pt x="2360" y="489"/>
                  </a:lnTo>
                  <a:lnTo>
                    <a:pt x="2242" y="425"/>
                  </a:lnTo>
                  <a:lnTo>
                    <a:pt x="2128" y="367"/>
                  </a:lnTo>
                  <a:lnTo>
                    <a:pt x="2018" y="312"/>
                  </a:lnTo>
                  <a:lnTo>
                    <a:pt x="1910" y="262"/>
                  </a:lnTo>
                  <a:lnTo>
                    <a:pt x="1806" y="216"/>
                  </a:lnTo>
                  <a:lnTo>
                    <a:pt x="1705" y="176"/>
                  </a:lnTo>
                  <a:lnTo>
                    <a:pt x="1605" y="140"/>
                  </a:lnTo>
                  <a:lnTo>
                    <a:pt x="1509" y="108"/>
                  </a:lnTo>
                  <a:lnTo>
                    <a:pt x="1414" y="81"/>
                  </a:lnTo>
                  <a:lnTo>
                    <a:pt x="1321" y="58"/>
                  </a:lnTo>
                  <a:lnTo>
                    <a:pt x="1231" y="39"/>
                  </a:lnTo>
                  <a:lnTo>
                    <a:pt x="1142" y="24"/>
                  </a:lnTo>
                  <a:lnTo>
                    <a:pt x="1056" y="13"/>
                  </a:lnTo>
                  <a:lnTo>
                    <a:pt x="970" y="5"/>
                  </a:lnTo>
                  <a:lnTo>
                    <a:pt x="887" y="2"/>
                  </a:lnTo>
                  <a:lnTo>
                    <a:pt x="803" y="0"/>
                  </a:lnTo>
                  <a:lnTo>
                    <a:pt x="722" y="3"/>
                  </a:lnTo>
                  <a:lnTo>
                    <a:pt x="640" y="10"/>
                  </a:lnTo>
                  <a:lnTo>
                    <a:pt x="559" y="19"/>
                  </a:lnTo>
                  <a:lnTo>
                    <a:pt x="479" y="32"/>
                  </a:lnTo>
                  <a:lnTo>
                    <a:pt x="399" y="47"/>
                  </a:lnTo>
                  <a:lnTo>
                    <a:pt x="319" y="66"/>
                  </a:lnTo>
                  <a:lnTo>
                    <a:pt x="240" y="87"/>
                  </a:lnTo>
                  <a:lnTo>
                    <a:pt x="161" y="111"/>
                  </a:lnTo>
                  <a:lnTo>
                    <a:pt x="80" y="139"/>
                  </a:lnTo>
                  <a:lnTo>
                    <a:pt x="0" y="16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5599" name="Freeform 31"/>
            <p:cNvSpPr>
              <a:spLocks/>
            </p:cNvSpPr>
            <p:nvPr userDrawn="1"/>
          </p:nvSpPr>
          <p:spPr bwMode="auto">
            <a:xfrm>
              <a:off x="675" y="1094"/>
              <a:ext cx="5448" cy="664"/>
            </a:xfrm>
            <a:custGeom>
              <a:avLst/>
              <a:gdLst/>
              <a:ahLst/>
              <a:cxnLst>
                <a:cxn ang="0">
                  <a:pos x="5448" y="603"/>
                </a:cxn>
                <a:cxn ang="0">
                  <a:pos x="5414" y="660"/>
                </a:cxn>
                <a:cxn ang="0">
                  <a:pos x="5369" y="723"/>
                </a:cxn>
                <a:cxn ang="0">
                  <a:pos x="5308" y="802"/>
                </a:cxn>
                <a:cxn ang="0">
                  <a:pos x="5229" y="891"/>
                </a:cxn>
                <a:cxn ang="0">
                  <a:pos x="5132" y="983"/>
                </a:cxn>
                <a:cxn ang="0">
                  <a:pos x="5047" y="1052"/>
                </a:cxn>
                <a:cxn ang="0">
                  <a:pos x="4986" y="1097"/>
                </a:cxn>
                <a:cxn ang="0">
                  <a:pos x="4919" y="1139"/>
                </a:cxn>
                <a:cxn ang="0">
                  <a:pos x="4849" y="1180"/>
                </a:cxn>
                <a:cxn ang="0">
                  <a:pos x="4772" y="1217"/>
                </a:cxn>
                <a:cxn ang="0">
                  <a:pos x="4692" y="1249"/>
                </a:cxn>
                <a:cxn ang="0">
                  <a:pos x="4607" y="1277"/>
                </a:cxn>
                <a:cxn ang="0">
                  <a:pos x="4518" y="1299"/>
                </a:cxn>
                <a:cxn ang="0">
                  <a:pos x="4425" y="1315"/>
                </a:cxn>
                <a:cxn ang="0">
                  <a:pos x="4326" y="1325"/>
                </a:cxn>
                <a:cxn ang="0">
                  <a:pos x="4222" y="1327"/>
                </a:cxn>
                <a:cxn ang="0">
                  <a:pos x="4115" y="1320"/>
                </a:cxn>
                <a:cxn ang="0">
                  <a:pos x="4003" y="1306"/>
                </a:cxn>
                <a:cxn ang="0">
                  <a:pos x="3885" y="1280"/>
                </a:cxn>
                <a:cxn ang="0">
                  <a:pos x="3764" y="1246"/>
                </a:cxn>
                <a:cxn ang="0">
                  <a:pos x="3638" y="1199"/>
                </a:cxn>
                <a:cxn ang="0">
                  <a:pos x="3506" y="1143"/>
                </a:cxn>
                <a:cxn ang="0">
                  <a:pos x="3371" y="1072"/>
                </a:cxn>
                <a:cxn ang="0">
                  <a:pos x="3230" y="989"/>
                </a:cxn>
                <a:cxn ang="0">
                  <a:pos x="3157" y="942"/>
                </a:cxn>
                <a:cxn ang="0">
                  <a:pos x="2877" y="760"/>
                </a:cxn>
                <a:cxn ang="0">
                  <a:pos x="2613" y="599"/>
                </a:cxn>
                <a:cxn ang="0">
                  <a:pos x="2365" y="460"/>
                </a:cxn>
                <a:cxn ang="0">
                  <a:pos x="2131" y="340"/>
                </a:cxn>
                <a:cxn ang="0">
                  <a:pos x="1912" y="240"/>
                </a:cxn>
                <a:cxn ang="0">
                  <a:pos x="1705" y="158"/>
                </a:cxn>
                <a:cxn ang="0">
                  <a:pos x="1508" y="95"/>
                </a:cxn>
                <a:cxn ang="0">
                  <a:pos x="1321" y="48"/>
                </a:cxn>
                <a:cxn ang="0">
                  <a:pos x="1141" y="17"/>
                </a:cxn>
                <a:cxn ang="0">
                  <a:pos x="968" y="1"/>
                </a:cxn>
                <a:cxn ang="0">
                  <a:pos x="801" y="0"/>
                </a:cxn>
                <a:cxn ang="0">
                  <a:pos x="639" y="12"/>
                </a:cxn>
                <a:cxn ang="0">
                  <a:pos x="478" y="38"/>
                </a:cxn>
                <a:cxn ang="0">
                  <a:pos x="319" y="75"/>
                </a:cxn>
                <a:cxn ang="0">
                  <a:pos x="160" y="124"/>
                </a:cxn>
                <a:cxn ang="0">
                  <a:pos x="0" y="184"/>
                </a:cxn>
              </a:cxnLst>
              <a:rect l="0" t="0" r="r" b="b"/>
              <a:pathLst>
                <a:path w="5448" h="1327">
                  <a:moveTo>
                    <a:pt x="5448" y="603"/>
                  </a:moveTo>
                  <a:lnTo>
                    <a:pt x="5448" y="603"/>
                  </a:lnTo>
                  <a:lnTo>
                    <a:pt x="5439" y="618"/>
                  </a:lnTo>
                  <a:lnTo>
                    <a:pt x="5414" y="660"/>
                  </a:lnTo>
                  <a:lnTo>
                    <a:pt x="5393" y="689"/>
                  </a:lnTo>
                  <a:lnTo>
                    <a:pt x="5369" y="723"/>
                  </a:lnTo>
                  <a:lnTo>
                    <a:pt x="5341" y="762"/>
                  </a:lnTo>
                  <a:lnTo>
                    <a:pt x="5308" y="802"/>
                  </a:lnTo>
                  <a:lnTo>
                    <a:pt x="5271" y="846"/>
                  </a:lnTo>
                  <a:lnTo>
                    <a:pt x="5229" y="891"/>
                  </a:lnTo>
                  <a:lnTo>
                    <a:pt x="5183" y="936"/>
                  </a:lnTo>
                  <a:lnTo>
                    <a:pt x="5132" y="983"/>
                  </a:lnTo>
                  <a:lnTo>
                    <a:pt x="5076" y="1030"/>
                  </a:lnTo>
                  <a:lnTo>
                    <a:pt x="5047" y="1052"/>
                  </a:lnTo>
                  <a:lnTo>
                    <a:pt x="5017" y="1075"/>
                  </a:lnTo>
                  <a:lnTo>
                    <a:pt x="4986" y="1097"/>
                  </a:lnTo>
                  <a:lnTo>
                    <a:pt x="4953" y="1118"/>
                  </a:lnTo>
                  <a:lnTo>
                    <a:pt x="4919" y="1139"/>
                  </a:lnTo>
                  <a:lnTo>
                    <a:pt x="4885" y="1160"/>
                  </a:lnTo>
                  <a:lnTo>
                    <a:pt x="4849" y="1180"/>
                  </a:lnTo>
                  <a:lnTo>
                    <a:pt x="4811" y="1199"/>
                  </a:lnTo>
                  <a:lnTo>
                    <a:pt x="4772" y="1217"/>
                  </a:lnTo>
                  <a:lnTo>
                    <a:pt x="4733" y="1233"/>
                  </a:lnTo>
                  <a:lnTo>
                    <a:pt x="4692" y="1249"/>
                  </a:lnTo>
                  <a:lnTo>
                    <a:pt x="4650" y="1264"/>
                  </a:lnTo>
                  <a:lnTo>
                    <a:pt x="4607" y="1277"/>
                  </a:lnTo>
                  <a:lnTo>
                    <a:pt x="4564" y="1288"/>
                  </a:lnTo>
                  <a:lnTo>
                    <a:pt x="4518" y="1299"/>
                  </a:lnTo>
                  <a:lnTo>
                    <a:pt x="4472" y="1307"/>
                  </a:lnTo>
                  <a:lnTo>
                    <a:pt x="4425" y="1315"/>
                  </a:lnTo>
                  <a:lnTo>
                    <a:pt x="4375" y="1320"/>
                  </a:lnTo>
                  <a:lnTo>
                    <a:pt x="4326" y="1325"/>
                  </a:lnTo>
                  <a:lnTo>
                    <a:pt x="4275" y="1327"/>
                  </a:lnTo>
                  <a:lnTo>
                    <a:pt x="4222" y="1327"/>
                  </a:lnTo>
                  <a:lnTo>
                    <a:pt x="4170" y="1325"/>
                  </a:lnTo>
                  <a:lnTo>
                    <a:pt x="4115" y="1320"/>
                  </a:lnTo>
                  <a:lnTo>
                    <a:pt x="4060" y="1314"/>
                  </a:lnTo>
                  <a:lnTo>
                    <a:pt x="4003" y="1306"/>
                  </a:lnTo>
                  <a:lnTo>
                    <a:pt x="3945" y="1294"/>
                  </a:lnTo>
                  <a:lnTo>
                    <a:pt x="3885" y="1280"/>
                  </a:lnTo>
                  <a:lnTo>
                    <a:pt x="3825" y="1264"/>
                  </a:lnTo>
                  <a:lnTo>
                    <a:pt x="3764" y="1246"/>
                  </a:lnTo>
                  <a:lnTo>
                    <a:pt x="3702" y="1223"/>
                  </a:lnTo>
                  <a:lnTo>
                    <a:pt x="3638" y="1199"/>
                  </a:lnTo>
                  <a:lnTo>
                    <a:pt x="3573" y="1172"/>
                  </a:lnTo>
                  <a:lnTo>
                    <a:pt x="3506" y="1143"/>
                  </a:lnTo>
                  <a:lnTo>
                    <a:pt x="3439" y="1109"/>
                  </a:lnTo>
                  <a:lnTo>
                    <a:pt x="3371" y="1072"/>
                  </a:lnTo>
                  <a:lnTo>
                    <a:pt x="3300" y="1033"/>
                  </a:lnTo>
                  <a:lnTo>
                    <a:pt x="3230" y="989"/>
                  </a:lnTo>
                  <a:lnTo>
                    <a:pt x="3157" y="942"/>
                  </a:lnTo>
                  <a:lnTo>
                    <a:pt x="3157" y="942"/>
                  </a:lnTo>
                  <a:lnTo>
                    <a:pt x="3016" y="849"/>
                  </a:lnTo>
                  <a:lnTo>
                    <a:pt x="2877" y="760"/>
                  </a:lnTo>
                  <a:lnTo>
                    <a:pt x="2742" y="678"/>
                  </a:lnTo>
                  <a:lnTo>
                    <a:pt x="2613" y="599"/>
                  </a:lnTo>
                  <a:lnTo>
                    <a:pt x="2487" y="528"/>
                  </a:lnTo>
                  <a:lnTo>
                    <a:pt x="2365" y="460"/>
                  </a:lnTo>
                  <a:lnTo>
                    <a:pt x="2247" y="397"/>
                  </a:lnTo>
                  <a:lnTo>
                    <a:pt x="2131" y="340"/>
                  </a:lnTo>
                  <a:lnTo>
                    <a:pt x="2020" y="289"/>
                  </a:lnTo>
                  <a:lnTo>
                    <a:pt x="1912" y="240"/>
                  </a:lnTo>
                  <a:lnTo>
                    <a:pt x="1806" y="197"/>
                  </a:lnTo>
                  <a:lnTo>
                    <a:pt x="1705" y="158"/>
                  </a:lnTo>
                  <a:lnTo>
                    <a:pt x="1605" y="124"/>
                  </a:lnTo>
                  <a:lnTo>
                    <a:pt x="1508" y="95"/>
                  </a:lnTo>
                  <a:lnTo>
                    <a:pt x="1414" y="69"/>
                  </a:lnTo>
                  <a:lnTo>
                    <a:pt x="1321" y="48"/>
                  </a:lnTo>
                  <a:lnTo>
                    <a:pt x="1230" y="30"/>
                  </a:lnTo>
                  <a:lnTo>
                    <a:pt x="1141" y="17"/>
                  </a:lnTo>
                  <a:lnTo>
                    <a:pt x="1054" y="8"/>
                  </a:lnTo>
                  <a:lnTo>
                    <a:pt x="968" y="1"/>
                  </a:lnTo>
                  <a:lnTo>
                    <a:pt x="885" y="0"/>
                  </a:lnTo>
                  <a:lnTo>
                    <a:pt x="801" y="0"/>
                  </a:lnTo>
                  <a:lnTo>
                    <a:pt x="719" y="4"/>
                  </a:lnTo>
                  <a:lnTo>
                    <a:pt x="639" y="12"/>
                  </a:lnTo>
                  <a:lnTo>
                    <a:pt x="558" y="24"/>
                  </a:lnTo>
                  <a:lnTo>
                    <a:pt x="478" y="38"/>
                  </a:lnTo>
                  <a:lnTo>
                    <a:pt x="399" y="56"/>
                  </a:lnTo>
                  <a:lnTo>
                    <a:pt x="319" y="75"/>
                  </a:lnTo>
                  <a:lnTo>
                    <a:pt x="239" y="100"/>
                  </a:lnTo>
                  <a:lnTo>
                    <a:pt x="160" y="124"/>
                  </a:lnTo>
                  <a:lnTo>
                    <a:pt x="81" y="153"/>
                  </a:lnTo>
                  <a:lnTo>
                    <a:pt x="0" y="18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5600" name="Freeform 32"/>
            <p:cNvSpPr>
              <a:spLocks/>
            </p:cNvSpPr>
            <p:nvPr userDrawn="1"/>
          </p:nvSpPr>
          <p:spPr bwMode="auto">
            <a:xfrm>
              <a:off x="700" y="1111"/>
              <a:ext cx="5452" cy="633"/>
            </a:xfrm>
            <a:custGeom>
              <a:avLst/>
              <a:gdLst/>
              <a:ahLst/>
              <a:cxnLst>
                <a:cxn ang="0">
                  <a:pos x="5452" y="516"/>
                </a:cxn>
                <a:cxn ang="0">
                  <a:pos x="5419" y="574"/>
                </a:cxn>
                <a:cxn ang="0">
                  <a:pos x="5376" y="637"/>
                </a:cxn>
                <a:cxn ang="0">
                  <a:pos x="5316" y="717"/>
                </a:cxn>
                <a:cxn ang="0">
                  <a:pos x="5239" y="808"/>
                </a:cxn>
                <a:cxn ang="0">
                  <a:pos x="5143" y="903"/>
                </a:cxn>
                <a:cxn ang="0">
                  <a:pos x="5060" y="974"/>
                </a:cxn>
                <a:cxn ang="0">
                  <a:pos x="4998" y="1021"/>
                </a:cxn>
                <a:cxn ang="0">
                  <a:pos x="4932" y="1064"/>
                </a:cxn>
                <a:cxn ang="0">
                  <a:pos x="4862" y="1106"/>
                </a:cxn>
                <a:cxn ang="0">
                  <a:pos x="4787" y="1145"/>
                </a:cxn>
                <a:cxn ang="0">
                  <a:pos x="4707" y="1179"/>
                </a:cxn>
                <a:cxn ang="0">
                  <a:pos x="4624" y="1208"/>
                </a:cxn>
                <a:cxn ang="0">
                  <a:pos x="4533" y="1232"/>
                </a:cxn>
                <a:cxn ang="0">
                  <a:pos x="4440" y="1252"/>
                </a:cxn>
                <a:cxn ang="0">
                  <a:pos x="4342" y="1263"/>
                </a:cxn>
                <a:cxn ang="0">
                  <a:pos x="4239" y="1266"/>
                </a:cxn>
                <a:cxn ang="0">
                  <a:pos x="4131" y="1263"/>
                </a:cxn>
                <a:cxn ang="0">
                  <a:pos x="4018" y="1250"/>
                </a:cxn>
                <a:cxn ang="0">
                  <a:pos x="3902" y="1228"/>
                </a:cxn>
                <a:cxn ang="0">
                  <a:pos x="3779" y="1194"/>
                </a:cxn>
                <a:cxn ang="0">
                  <a:pos x="3652" y="1150"/>
                </a:cxn>
                <a:cxn ang="0">
                  <a:pos x="3520" y="1095"/>
                </a:cxn>
                <a:cxn ang="0">
                  <a:pos x="3384" y="1027"/>
                </a:cxn>
                <a:cxn ang="0">
                  <a:pos x="3242" y="947"/>
                </a:cxn>
                <a:cxn ang="0">
                  <a:pos x="3169" y="901"/>
                </a:cxn>
                <a:cxn ang="0">
                  <a:pos x="2885" y="724"/>
                </a:cxn>
                <a:cxn ang="0">
                  <a:pos x="2619" y="569"/>
                </a:cxn>
                <a:cxn ang="0">
                  <a:pos x="2369" y="433"/>
                </a:cxn>
                <a:cxn ang="0">
                  <a:pos x="2134" y="317"/>
                </a:cxn>
                <a:cxn ang="0">
                  <a:pos x="1912" y="222"/>
                </a:cxn>
                <a:cxn ang="0">
                  <a:pos x="1704" y="144"/>
                </a:cxn>
                <a:cxn ang="0">
                  <a:pos x="1507" y="83"/>
                </a:cxn>
                <a:cxn ang="0">
                  <a:pos x="1318" y="41"/>
                </a:cxn>
                <a:cxn ang="0">
                  <a:pos x="1139" y="13"/>
                </a:cxn>
                <a:cxn ang="0">
                  <a:pos x="965" y="0"/>
                </a:cxn>
                <a:cxn ang="0">
                  <a:pos x="798" y="4"/>
                </a:cxn>
                <a:cxn ang="0">
                  <a:pos x="635" y="18"/>
                </a:cxn>
                <a:cxn ang="0">
                  <a:pos x="475" y="47"/>
                </a:cxn>
                <a:cxn ang="0">
                  <a:pos x="317" y="89"/>
                </a:cxn>
                <a:cxn ang="0">
                  <a:pos x="158" y="141"/>
                </a:cxn>
                <a:cxn ang="0">
                  <a:pos x="0" y="204"/>
                </a:cxn>
              </a:cxnLst>
              <a:rect l="0" t="0" r="r" b="b"/>
              <a:pathLst>
                <a:path w="5452" h="1266">
                  <a:moveTo>
                    <a:pt x="5452" y="516"/>
                  </a:moveTo>
                  <a:lnTo>
                    <a:pt x="5452" y="516"/>
                  </a:lnTo>
                  <a:lnTo>
                    <a:pt x="5444" y="530"/>
                  </a:lnTo>
                  <a:lnTo>
                    <a:pt x="5419" y="574"/>
                  </a:lnTo>
                  <a:lnTo>
                    <a:pt x="5400" y="603"/>
                  </a:lnTo>
                  <a:lnTo>
                    <a:pt x="5376" y="637"/>
                  </a:lnTo>
                  <a:lnTo>
                    <a:pt x="5348" y="675"/>
                  </a:lnTo>
                  <a:lnTo>
                    <a:pt x="5316" y="717"/>
                  </a:lnTo>
                  <a:lnTo>
                    <a:pt x="5279" y="761"/>
                  </a:lnTo>
                  <a:lnTo>
                    <a:pt x="5239" y="808"/>
                  </a:lnTo>
                  <a:lnTo>
                    <a:pt x="5193" y="855"/>
                  </a:lnTo>
                  <a:lnTo>
                    <a:pt x="5143" y="903"/>
                  </a:lnTo>
                  <a:lnTo>
                    <a:pt x="5089" y="950"/>
                  </a:lnTo>
                  <a:lnTo>
                    <a:pt x="5060" y="974"/>
                  </a:lnTo>
                  <a:lnTo>
                    <a:pt x="5029" y="997"/>
                  </a:lnTo>
                  <a:lnTo>
                    <a:pt x="4998" y="1021"/>
                  </a:lnTo>
                  <a:lnTo>
                    <a:pt x="4965" y="1042"/>
                  </a:lnTo>
                  <a:lnTo>
                    <a:pt x="4932" y="1064"/>
                  </a:lnTo>
                  <a:lnTo>
                    <a:pt x="4897" y="1085"/>
                  </a:lnTo>
                  <a:lnTo>
                    <a:pt x="4862" y="1106"/>
                  </a:lnTo>
                  <a:lnTo>
                    <a:pt x="4825" y="1126"/>
                  </a:lnTo>
                  <a:lnTo>
                    <a:pt x="4787" y="1145"/>
                  </a:lnTo>
                  <a:lnTo>
                    <a:pt x="4747" y="1161"/>
                  </a:lnTo>
                  <a:lnTo>
                    <a:pt x="4707" y="1179"/>
                  </a:lnTo>
                  <a:lnTo>
                    <a:pt x="4665" y="1194"/>
                  </a:lnTo>
                  <a:lnTo>
                    <a:pt x="4624" y="1208"/>
                  </a:lnTo>
                  <a:lnTo>
                    <a:pt x="4579" y="1221"/>
                  </a:lnTo>
                  <a:lnTo>
                    <a:pt x="4533" y="1232"/>
                  </a:lnTo>
                  <a:lnTo>
                    <a:pt x="4488" y="1242"/>
                  </a:lnTo>
                  <a:lnTo>
                    <a:pt x="4440" y="1252"/>
                  </a:lnTo>
                  <a:lnTo>
                    <a:pt x="4392" y="1258"/>
                  </a:lnTo>
                  <a:lnTo>
                    <a:pt x="4342" y="1263"/>
                  </a:lnTo>
                  <a:lnTo>
                    <a:pt x="4292" y="1266"/>
                  </a:lnTo>
                  <a:lnTo>
                    <a:pt x="4239" y="1266"/>
                  </a:lnTo>
                  <a:lnTo>
                    <a:pt x="4186" y="1266"/>
                  </a:lnTo>
                  <a:lnTo>
                    <a:pt x="4131" y="1263"/>
                  </a:lnTo>
                  <a:lnTo>
                    <a:pt x="4075" y="1257"/>
                  </a:lnTo>
                  <a:lnTo>
                    <a:pt x="4018" y="1250"/>
                  </a:lnTo>
                  <a:lnTo>
                    <a:pt x="3960" y="1239"/>
                  </a:lnTo>
                  <a:lnTo>
                    <a:pt x="3902" y="1228"/>
                  </a:lnTo>
                  <a:lnTo>
                    <a:pt x="3841" y="1211"/>
                  </a:lnTo>
                  <a:lnTo>
                    <a:pt x="3779" y="1194"/>
                  </a:lnTo>
                  <a:lnTo>
                    <a:pt x="3716" y="1174"/>
                  </a:lnTo>
                  <a:lnTo>
                    <a:pt x="3652" y="1150"/>
                  </a:lnTo>
                  <a:lnTo>
                    <a:pt x="3586" y="1124"/>
                  </a:lnTo>
                  <a:lnTo>
                    <a:pt x="3520" y="1095"/>
                  </a:lnTo>
                  <a:lnTo>
                    <a:pt x="3452" y="1063"/>
                  </a:lnTo>
                  <a:lnTo>
                    <a:pt x="3384" y="1027"/>
                  </a:lnTo>
                  <a:lnTo>
                    <a:pt x="3313" y="989"/>
                  </a:lnTo>
                  <a:lnTo>
                    <a:pt x="3242" y="947"/>
                  </a:lnTo>
                  <a:lnTo>
                    <a:pt x="3169" y="901"/>
                  </a:lnTo>
                  <a:lnTo>
                    <a:pt x="3169" y="901"/>
                  </a:lnTo>
                  <a:lnTo>
                    <a:pt x="3024" y="811"/>
                  </a:lnTo>
                  <a:lnTo>
                    <a:pt x="2885" y="724"/>
                  </a:lnTo>
                  <a:lnTo>
                    <a:pt x="2749" y="643"/>
                  </a:lnTo>
                  <a:lnTo>
                    <a:pt x="2619" y="569"/>
                  </a:lnTo>
                  <a:lnTo>
                    <a:pt x="2491" y="498"/>
                  </a:lnTo>
                  <a:lnTo>
                    <a:pt x="2369" y="433"/>
                  </a:lnTo>
                  <a:lnTo>
                    <a:pt x="2249" y="373"/>
                  </a:lnTo>
                  <a:lnTo>
                    <a:pt x="2134" y="317"/>
                  </a:lnTo>
                  <a:lnTo>
                    <a:pt x="2022" y="267"/>
                  </a:lnTo>
                  <a:lnTo>
                    <a:pt x="1912" y="222"/>
                  </a:lnTo>
                  <a:lnTo>
                    <a:pt x="1806" y="180"/>
                  </a:lnTo>
                  <a:lnTo>
                    <a:pt x="1704" y="144"/>
                  </a:lnTo>
                  <a:lnTo>
                    <a:pt x="1604" y="112"/>
                  </a:lnTo>
                  <a:lnTo>
                    <a:pt x="1507" y="83"/>
                  </a:lnTo>
                  <a:lnTo>
                    <a:pt x="1411" y="60"/>
                  </a:lnTo>
                  <a:lnTo>
                    <a:pt x="1318" y="41"/>
                  </a:lnTo>
                  <a:lnTo>
                    <a:pt x="1227" y="25"/>
                  </a:lnTo>
                  <a:lnTo>
                    <a:pt x="1139" y="13"/>
                  </a:lnTo>
                  <a:lnTo>
                    <a:pt x="1051" y="5"/>
                  </a:lnTo>
                  <a:lnTo>
                    <a:pt x="965" y="0"/>
                  </a:lnTo>
                  <a:lnTo>
                    <a:pt x="882" y="0"/>
                  </a:lnTo>
                  <a:lnTo>
                    <a:pt x="798" y="4"/>
                  </a:lnTo>
                  <a:lnTo>
                    <a:pt x="717" y="8"/>
                  </a:lnTo>
                  <a:lnTo>
                    <a:pt x="635" y="18"/>
                  </a:lnTo>
                  <a:lnTo>
                    <a:pt x="556" y="31"/>
                  </a:lnTo>
                  <a:lnTo>
                    <a:pt x="475" y="47"/>
                  </a:lnTo>
                  <a:lnTo>
                    <a:pt x="396" y="67"/>
                  </a:lnTo>
                  <a:lnTo>
                    <a:pt x="317" y="89"/>
                  </a:lnTo>
                  <a:lnTo>
                    <a:pt x="238" y="113"/>
                  </a:lnTo>
                  <a:lnTo>
                    <a:pt x="158" y="141"/>
                  </a:lnTo>
                  <a:lnTo>
                    <a:pt x="79" y="172"/>
                  </a:lnTo>
                  <a:lnTo>
                    <a:pt x="0" y="20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5601" name="Freeform 33"/>
            <p:cNvSpPr>
              <a:spLocks/>
            </p:cNvSpPr>
            <p:nvPr userDrawn="1"/>
          </p:nvSpPr>
          <p:spPr bwMode="auto">
            <a:xfrm>
              <a:off x="725" y="1127"/>
              <a:ext cx="5457" cy="603"/>
            </a:xfrm>
            <a:custGeom>
              <a:avLst/>
              <a:gdLst/>
              <a:ahLst/>
              <a:cxnLst>
                <a:cxn ang="0">
                  <a:pos x="5457" y="426"/>
                </a:cxn>
                <a:cxn ang="0">
                  <a:pos x="5425" y="484"/>
                </a:cxn>
                <a:cxn ang="0">
                  <a:pos x="5383" y="550"/>
                </a:cxn>
                <a:cxn ang="0">
                  <a:pos x="5323" y="631"/>
                </a:cxn>
                <a:cxn ang="0">
                  <a:pos x="5247" y="725"/>
                </a:cxn>
                <a:cxn ang="0">
                  <a:pos x="5153" y="822"/>
                </a:cxn>
                <a:cxn ang="0">
                  <a:pos x="5071" y="896"/>
                </a:cxn>
                <a:cxn ang="0">
                  <a:pos x="5010" y="943"/>
                </a:cxn>
                <a:cxn ang="0">
                  <a:pos x="4944" y="988"/>
                </a:cxn>
                <a:cxn ang="0">
                  <a:pos x="4875" y="1031"/>
                </a:cxn>
                <a:cxn ang="0">
                  <a:pos x="4801" y="1072"/>
                </a:cxn>
                <a:cxn ang="0">
                  <a:pos x="4722" y="1109"/>
                </a:cxn>
                <a:cxn ang="0">
                  <a:pos x="4637" y="1140"/>
                </a:cxn>
                <a:cxn ang="0">
                  <a:pos x="4549" y="1166"/>
                </a:cxn>
                <a:cxn ang="0">
                  <a:pos x="4456" y="1187"/>
                </a:cxn>
                <a:cxn ang="0">
                  <a:pos x="4358" y="1199"/>
                </a:cxn>
                <a:cxn ang="0">
                  <a:pos x="4254" y="1206"/>
                </a:cxn>
                <a:cxn ang="0">
                  <a:pos x="4147" y="1204"/>
                </a:cxn>
                <a:cxn ang="0">
                  <a:pos x="4035" y="1193"/>
                </a:cxn>
                <a:cxn ang="0">
                  <a:pos x="3917" y="1174"/>
                </a:cxn>
                <a:cxn ang="0">
                  <a:pos x="3793" y="1143"/>
                </a:cxn>
                <a:cxn ang="0">
                  <a:pos x="3666" y="1101"/>
                </a:cxn>
                <a:cxn ang="0">
                  <a:pos x="3534" y="1049"/>
                </a:cxn>
                <a:cxn ang="0">
                  <a:pos x="3396" y="983"/>
                </a:cxn>
                <a:cxn ang="0">
                  <a:pos x="3253" y="906"/>
                </a:cxn>
                <a:cxn ang="0">
                  <a:pos x="3180" y="862"/>
                </a:cxn>
                <a:cxn ang="0">
                  <a:pos x="2892" y="689"/>
                </a:cxn>
                <a:cxn ang="0">
                  <a:pos x="2624" y="537"/>
                </a:cxn>
                <a:cxn ang="0">
                  <a:pos x="2372" y="407"/>
                </a:cxn>
                <a:cxn ang="0">
                  <a:pos x="2136" y="295"/>
                </a:cxn>
                <a:cxn ang="0">
                  <a:pos x="1913" y="203"/>
                </a:cxn>
                <a:cxn ang="0">
                  <a:pos x="1702" y="129"/>
                </a:cxn>
                <a:cxn ang="0">
                  <a:pos x="1504" y="72"/>
                </a:cxn>
                <a:cxn ang="0">
                  <a:pos x="1315" y="32"/>
                </a:cxn>
                <a:cxn ang="0">
                  <a:pos x="1136" y="9"/>
                </a:cxn>
                <a:cxn ang="0">
                  <a:pos x="962" y="0"/>
                </a:cxn>
                <a:cxn ang="0">
                  <a:pos x="796" y="6"/>
                </a:cxn>
                <a:cxn ang="0">
                  <a:pos x="633" y="26"/>
                </a:cxn>
                <a:cxn ang="0">
                  <a:pos x="474" y="58"/>
                </a:cxn>
                <a:cxn ang="0">
                  <a:pos x="315" y="101"/>
                </a:cxn>
                <a:cxn ang="0">
                  <a:pos x="158" y="158"/>
                </a:cxn>
                <a:cxn ang="0">
                  <a:pos x="0" y="224"/>
                </a:cxn>
              </a:cxnLst>
              <a:rect l="0" t="0" r="r" b="b"/>
              <a:pathLst>
                <a:path w="5457" h="1206">
                  <a:moveTo>
                    <a:pt x="5457" y="426"/>
                  </a:moveTo>
                  <a:lnTo>
                    <a:pt x="5457" y="426"/>
                  </a:lnTo>
                  <a:lnTo>
                    <a:pt x="5450" y="442"/>
                  </a:lnTo>
                  <a:lnTo>
                    <a:pt x="5425" y="484"/>
                  </a:lnTo>
                  <a:lnTo>
                    <a:pt x="5405" y="515"/>
                  </a:lnTo>
                  <a:lnTo>
                    <a:pt x="5383" y="550"/>
                  </a:lnTo>
                  <a:lnTo>
                    <a:pt x="5355" y="589"/>
                  </a:lnTo>
                  <a:lnTo>
                    <a:pt x="5323" y="631"/>
                  </a:lnTo>
                  <a:lnTo>
                    <a:pt x="5287" y="676"/>
                  </a:lnTo>
                  <a:lnTo>
                    <a:pt x="5247" y="725"/>
                  </a:lnTo>
                  <a:lnTo>
                    <a:pt x="5203" y="773"/>
                  </a:lnTo>
                  <a:lnTo>
                    <a:pt x="5153" y="822"/>
                  </a:lnTo>
                  <a:lnTo>
                    <a:pt x="5100" y="872"/>
                  </a:lnTo>
                  <a:lnTo>
                    <a:pt x="5071" y="896"/>
                  </a:lnTo>
                  <a:lnTo>
                    <a:pt x="5041" y="918"/>
                  </a:lnTo>
                  <a:lnTo>
                    <a:pt x="5010" y="943"/>
                  </a:lnTo>
                  <a:lnTo>
                    <a:pt x="4978" y="965"/>
                  </a:lnTo>
                  <a:lnTo>
                    <a:pt x="4944" y="988"/>
                  </a:lnTo>
                  <a:lnTo>
                    <a:pt x="4911" y="1011"/>
                  </a:lnTo>
                  <a:lnTo>
                    <a:pt x="4875" y="1031"/>
                  </a:lnTo>
                  <a:lnTo>
                    <a:pt x="4839" y="1052"/>
                  </a:lnTo>
                  <a:lnTo>
                    <a:pt x="4801" y="1072"/>
                  </a:lnTo>
                  <a:lnTo>
                    <a:pt x="4762" y="1091"/>
                  </a:lnTo>
                  <a:lnTo>
                    <a:pt x="4722" y="1109"/>
                  </a:lnTo>
                  <a:lnTo>
                    <a:pt x="4681" y="1125"/>
                  </a:lnTo>
                  <a:lnTo>
                    <a:pt x="4637" y="1140"/>
                  </a:lnTo>
                  <a:lnTo>
                    <a:pt x="4594" y="1154"/>
                  </a:lnTo>
                  <a:lnTo>
                    <a:pt x="4549" y="1166"/>
                  </a:lnTo>
                  <a:lnTo>
                    <a:pt x="4503" y="1177"/>
                  </a:lnTo>
                  <a:lnTo>
                    <a:pt x="4456" y="1187"/>
                  </a:lnTo>
                  <a:lnTo>
                    <a:pt x="4407" y="1195"/>
                  </a:lnTo>
                  <a:lnTo>
                    <a:pt x="4358" y="1199"/>
                  </a:lnTo>
                  <a:lnTo>
                    <a:pt x="4307" y="1204"/>
                  </a:lnTo>
                  <a:lnTo>
                    <a:pt x="4254" y="1206"/>
                  </a:lnTo>
                  <a:lnTo>
                    <a:pt x="4202" y="1206"/>
                  </a:lnTo>
                  <a:lnTo>
                    <a:pt x="4147" y="1204"/>
                  </a:lnTo>
                  <a:lnTo>
                    <a:pt x="4092" y="1199"/>
                  </a:lnTo>
                  <a:lnTo>
                    <a:pt x="4035" y="1193"/>
                  </a:lnTo>
                  <a:lnTo>
                    <a:pt x="3977" y="1185"/>
                  </a:lnTo>
                  <a:lnTo>
                    <a:pt x="3917" y="1174"/>
                  </a:lnTo>
                  <a:lnTo>
                    <a:pt x="3856" y="1159"/>
                  </a:lnTo>
                  <a:lnTo>
                    <a:pt x="3793" y="1143"/>
                  </a:lnTo>
                  <a:lnTo>
                    <a:pt x="3731" y="1124"/>
                  </a:lnTo>
                  <a:lnTo>
                    <a:pt x="3666" y="1101"/>
                  </a:lnTo>
                  <a:lnTo>
                    <a:pt x="3600" y="1077"/>
                  </a:lnTo>
                  <a:lnTo>
                    <a:pt x="3534" y="1049"/>
                  </a:lnTo>
                  <a:lnTo>
                    <a:pt x="3466" y="1017"/>
                  </a:lnTo>
                  <a:lnTo>
                    <a:pt x="3396" y="983"/>
                  </a:lnTo>
                  <a:lnTo>
                    <a:pt x="3325" y="946"/>
                  </a:lnTo>
                  <a:lnTo>
                    <a:pt x="3253" y="906"/>
                  </a:lnTo>
                  <a:lnTo>
                    <a:pt x="3180" y="862"/>
                  </a:lnTo>
                  <a:lnTo>
                    <a:pt x="3180" y="862"/>
                  </a:lnTo>
                  <a:lnTo>
                    <a:pt x="3034" y="772"/>
                  </a:lnTo>
                  <a:lnTo>
                    <a:pt x="2892" y="689"/>
                  </a:lnTo>
                  <a:lnTo>
                    <a:pt x="2756" y="610"/>
                  </a:lnTo>
                  <a:lnTo>
                    <a:pt x="2624" y="537"/>
                  </a:lnTo>
                  <a:lnTo>
                    <a:pt x="2497" y="470"/>
                  </a:lnTo>
                  <a:lnTo>
                    <a:pt x="2372" y="407"/>
                  </a:lnTo>
                  <a:lnTo>
                    <a:pt x="2252" y="348"/>
                  </a:lnTo>
                  <a:lnTo>
                    <a:pt x="2136" y="295"/>
                  </a:lnTo>
                  <a:lnTo>
                    <a:pt x="2023" y="247"/>
                  </a:lnTo>
                  <a:lnTo>
                    <a:pt x="1913" y="203"/>
                  </a:lnTo>
                  <a:lnTo>
                    <a:pt x="1806" y="164"/>
                  </a:lnTo>
                  <a:lnTo>
                    <a:pt x="1702" y="129"/>
                  </a:lnTo>
                  <a:lnTo>
                    <a:pt x="1602" y="98"/>
                  </a:lnTo>
                  <a:lnTo>
                    <a:pt x="1504" y="72"/>
                  </a:lnTo>
                  <a:lnTo>
                    <a:pt x="1409" y="51"/>
                  </a:lnTo>
                  <a:lnTo>
                    <a:pt x="1315" y="32"/>
                  </a:lnTo>
                  <a:lnTo>
                    <a:pt x="1225" y="19"/>
                  </a:lnTo>
                  <a:lnTo>
                    <a:pt x="1136" y="9"/>
                  </a:lnTo>
                  <a:lnTo>
                    <a:pt x="1048" y="3"/>
                  </a:lnTo>
                  <a:lnTo>
                    <a:pt x="962" y="0"/>
                  </a:lnTo>
                  <a:lnTo>
                    <a:pt x="879" y="1"/>
                  </a:lnTo>
                  <a:lnTo>
                    <a:pt x="796" y="6"/>
                  </a:lnTo>
                  <a:lnTo>
                    <a:pt x="714" y="14"/>
                  </a:lnTo>
                  <a:lnTo>
                    <a:pt x="633" y="26"/>
                  </a:lnTo>
                  <a:lnTo>
                    <a:pt x="553" y="40"/>
                  </a:lnTo>
                  <a:lnTo>
                    <a:pt x="474" y="58"/>
                  </a:lnTo>
                  <a:lnTo>
                    <a:pt x="394" y="79"/>
                  </a:lnTo>
                  <a:lnTo>
                    <a:pt x="315" y="101"/>
                  </a:lnTo>
                  <a:lnTo>
                    <a:pt x="238" y="129"/>
                  </a:lnTo>
                  <a:lnTo>
                    <a:pt x="158" y="158"/>
                  </a:lnTo>
                  <a:lnTo>
                    <a:pt x="79" y="190"/>
                  </a:lnTo>
                  <a:lnTo>
                    <a:pt x="0" y="22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5602" name="Freeform 34"/>
            <p:cNvSpPr>
              <a:spLocks/>
            </p:cNvSpPr>
            <p:nvPr userDrawn="1"/>
          </p:nvSpPr>
          <p:spPr bwMode="auto">
            <a:xfrm>
              <a:off x="752" y="1144"/>
              <a:ext cx="5459" cy="573"/>
            </a:xfrm>
            <a:custGeom>
              <a:avLst/>
              <a:gdLst/>
              <a:ahLst/>
              <a:cxnLst>
                <a:cxn ang="0">
                  <a:pos x="5459" y="335"/>
                </a:cxn>
                <a:cxn ang="0">
                  <a:pos x="5427" y="395"/>
                </a:cxn>
                <a:cxn ang="0">
                  <a:pos x="5385" y="461"/>
                </a:cxn>
                <a:cxn ang="0">
                  <a:pos x="5328" y="545"/>
                </a:cxn>
                <a:cxn ang="0">
                  <a:pos x="5253" y="639"/>
                </a:cxn>
                <a:cxn ang="0">
                  <a:pos x="5160" y="739"/>
                </a:cxn>
                <a:cxn ang="0">
                  <a:pos x="5080" y="815"/>
                </a:cxn>
                <a:cxn ang="0">
                  <a:pos x="5019" y="863"/>
                </a:cxn>
                <a:cxn ang="0">
                  <a:pos x="4955" y="912"/>
                </a:cxn>
                <a:cxn ang="0">
                  <a:pos x="4885" y="957"/>
                </a:cxn>
                <a:cxn ang="0">
                  <a:pos x="4812" y="999"/>
                </a:cxn>
                <a:cxn ang="0">
                  <a:pos x="4734" y="1036"/>
                </a:cxn>
                <a:cxn ang="0">
                  <a:pos x="4651" y="1070"/>
                </a:cxn>
                <a:cxn ang="0">
                  <a:pos x="4562" y="1098"/>
                </a:cxn>
                <a:cxn ang="0">
                  <a:pos x="4469" y="1120"/>
                </a:cxn>
                <a:cxn ang="0">
                  <a:pos x="4372" y="1136"/>
                </a:cxn>
                <a:cxn ang="0">
                  <a:pos x="4268" y="1144"/>
                </a:cxn>
                <a:cxn ang="0">
                  <a:pos x="4161" y="1144"/>
                </a:cxn>
                <a:cxn ang="0">
                  <a:pos x="4047" y="1136"/>
                </a:cxn>
                <a:cxn ang="0">
                  <a:pos x="3929" y="1119"/>
                </a:cxn>
                <a:cxn ang="0">
                  <a:pos x="3807" y="1090"/>
                </a:cxn>
                <a:cxn ang="0">
                  <a:pos x="3677" y="1051"/>
                </a:cxn>
                <a:cxn ang="0">
                  <a:pos x="3544" y="1001"/>
                </a:cxn>
                <a:cxn ang="0">
                  <a:pos x="3405" y="938"/>
                </a:cxn>
                <a:cxn ang="0">
                  <a:pos x="3261" y="862"/>
                </a:cxn>
                <a:cxn ang="0">
                  <a:pos x="3187" y="820"/>
                </a:cxn>
                <a:cxn ang="0">
                  <a:pos x="2899" y="652"/>
                </a:cxn>
                <a:cxn ang="0">
                  <a:pos x="2628" y="505"/>
                </a:cxn>
                <a:cxn ang="0">
                  <a:pos x="2374" y="379"/>
                </a:cxn>
                <a:cxn ang="0">
                  <a:pos x="2135" y="273"/>
                </a:cxn>
                <a:cxn ang="0">
                  <a:pos x="1911" y="184"/>
                </a:cxn>
                <a:cxn ang="0">
                  <a:pos x="1700" y="114"/>
                </a:cxn>
                <a:cxn ang="0">
                  <a:pos x="1500" y="61"/>
                </a:cxn>
                <a:cxn ang="0">
                  <a:pos x="1312" y="25"/>
                </a:cxn>
                <a:cxn ang="0">
                  <a:pos x="1131" y="4"/>
                </a:cxn>
                <a:cxn ang="0">
                  <a:pos x="958" y="0"/>
                </a:cxn>
                <a:cxn ang="0">
                  <a:pos x="791" y="8"/>
                </a:cxn>
                <a:cxn ang="0">
                  <a:pos x="628" y="32"/>
                </a:cxn>
                <a:cxn ang="0">
                  <a:pos x="470" y="67"/>
                </a:cxn>
                <a:cxn ang="0">
                  <a:pos x="313" y="114"/>
                </a:cxn>
                <a:cxn ang="0">
                  <a:pos x="156" y="174"/>
                </a:cxn>
                <a:cxn ang="0">
                  <a:pos x="0" y="243"/>
                </a:cxn>
              </a:cxnLst>
              <a:rect l="0" t="0" r="r" b="b"/>
              <a:pathLst>
                <a:path w="5459" h="1144">
                  <a:moveTo>
                    <a:pt x="5459" y="335"/>
                  </a:moveTo>
                  <a:lnTo>
                    <a:pt x="5459" y="335"/>
                  </a:lnTo>
                  <a:lnTo>
                    <a:pt x="5450" y="352"/>
                  </a:lnTo>
                  <a:lnTo>
                    <a:pt x="5427" y="395"/>
                  </a:lnTo>
                  <a:lnTo>
                    <a:pt x="5409" y="426"/>
                  </a:lnTo>
                  <a:lnTo>
                    <a:pt x="5385" y="461"/>
                  </a:lnTo>
                  <a:lnTo>
                    <a:pt x="5359" y="502"/>
                  </a:lnTo>
                  <a:lnTo>
                    <a:pt x="5328" y="545"/>
                  </a:lnTo>
                  <a:lnTo>
                    <a:pt x="5292" y="591"/>
                  </a:lnTo>
                  <a:lnTo>
                    <a:pt x="5253" y="639"/>
                  </a:lnTo>
                  <a:lnTo>
                    <a:pt x="5209" y="689"/>
                  </a:lnTo>
                  <a:lnTo>
                    <a:pt x="5160" y="739"/>
                  </a:lnTo>
                  <a:lnTo>
                    <a:pt x="5108" y="791"/>
                  </a:lnTo>
                  <a:lnTo>
                    <a:pt x="5080" y="815"/>
                  </a:lnTo>
                  <a:lnTo>
                    <a:pt x="5049" y="839"/>
                  </a:lnTo>
                  <a:lnTo>
                    <a:pt x="5019" y="863"/>
                  </a:lnTo>
                  <a:lnTo>
                    <a:pt x="4988" y="888"/>
                  </a:lnTo>
                  <a:lnTo>
                    <a:pt x="4955" y="912"/>
                  </a:lnTo>
                  <a:lnTo>
                    <a:pt x="4921" y="935"/>
                  </a:lnTo>
                  <a:lnTo>
                    <a:pt x="4885" y="957"/>
                  </a:lnTo>
                  <a:lnTo>
                    <a:pt x="4849" y="978"/>
                  </a:lnTo>
                  <a:lnTo>
                    <a:pt x="4812" y="999"/>
                  </a:lnTo>
                  <a:lnTo>
                    <a:pt x="4773" y="1018"/>
                  </a:lnTo>
                  <a:lnTo>
                    <a:pt x="4734" y="1036"/>
                  </a:lnTo>
                  <a:lnTo>
                    <a:pt x="4692" y="1054"/>
                  </a:lnTo>
                  <a:lnTo>
                    <a:pt x="4651" y="1070"/>
                  </a:lnTo>
                  <a:lnTo>
                    <a:pt x="4606" y="1085"/>
                  </a:lnTo>
                  <a:lnTo>
                    <a:pt x="4562" y="1098"/>
                  </a:lnTo>
                  <a:lnTo>
                    <a:pt x="4516" y="1111"/>
                  </a:lnTo>
                  <a:lnTo>
                    <a:pt x="4469" y="1120"/>
                  </a:lnTo>
                  <a:lnTo>
                    <a:pt x="4420" y="1128"/>
                  </a:lnTo>
                  <a:lnTo>
                    <a:pt x="4372" y="1136"/>
                  </a:lnTo>
                  <a:lnTo>
                    <a:pt x="4320" y="1141"/>
                  </a:lnTo>
                  <a:lnTo>
                    <a:pt x="4268" y="1144"/>
                  </a:lnTo>
                  <a:lnTo>
                    <a:pt x="4215" y="1144"/>
                  </a:lnTo>
                  <a:lnTo>
                    <a:pt x="4161" y="1144"/>
                  </a:lnTo>
                  <a:lnTo>
                    <a:pt x="4105" y="1141"/>
                  </a:lnTo>
                  <a:lnTo>
                    <a:pt x="4047" y="1136"/>
                  </a:lnTo>
                  <a:lnTo>
                    <a:pt x="3988" y="1128"/>
                  </a:lnTo>
                  <a:lnTo>
                    <a:pt x="3929" y="1119"/>
                  </a:lnTo>
                  <a:lnTo>
                    <a:pt x="3869" y="1106"/>
                  </a:lnTo>
                  <a:lnTo>
                    <a:pt x="3807" y="1090"/>
                  </a:lnTo>
                  <a:lnTo>
                    <a:pt x="3743" y="1072"/>
                  </a:lnTo>
                  <a:lnTo>
                    <a:pt x="3677" y="1051"/>
                  </a:lnTo>
                  <a:lnTo>
                    <a:pt x="3612" y="1027"/>
                  </a:lnTo>
                  <a:lnTo>
                    <a:pt x="3544" y="1001"/>
                  </a:lnTo>
                  <a:lnTo>
                    <a:pt x="3476" y="970"/>
                  </a:lnTo>
                  <a:lnTo>
                    <a:pt x="3405" y="938"/>
                  </a:lnTo>
                  <a:lnTo>
                    <a:pt x="3335" y="902"/>
                  </a:lnTo>
                  <a:lnTo>
                    <a:pt x="3261" y="862"/>
                  </a:lnTo>
                  <a:lnTo>
                    <a:pt x="3187" y="820"/>
                  </a:lnTo>
                  <a:lnTo>
                    <a:pt x="3187" y="820"/>
                  </a:lnTo>
                  <a:lnTo>
                    <a:pt x="3040" y="733"/>
                  </a:lnTo>
                  <a:lnTo>
                    <a:pt x="2899" y="652"/>
                  </a:lnTo>
                  <a:lnTo>
                    <a:pt x="2761" y="576"/>
                  </a:lnTo>
                  <a:lnTo>
                    <a:pt x="2628" y="505"/>
                  </a:lnTo>
                  <a:lnTo>
                    <a:pt x="2499" y="439"/>
                  </a:lnTo>
                  <a:lnTo>
                    <a:pt x="2374" y="379"/>
                  </a:lnTo>
                  <a:lnTo>
                    <a:pt x="2253" y="323"/>
                  </a:lnTo>
                  <a:lnTo>
                    <a:pt x="2135" y="273"/>
                  </a:lnTo>
                  <a:lnTo>
                    <a:pt x="2022" y="226"/>
                  </a:lnTo>
                  <a:lnTo>
                    <a:pt x="1911" y="184"/>
                  </a:lnTo>
                  <a:lnTo>
                    <a:pt x="1804" y="147"/>
                  </a:lnTo>
                  <a:lnTo>
                    <a:pt x="1700" y="114"/>
                  </a:lnTo>
                  <a:lnTo>
                    <a:pt x="1599" y="85"/>
                  </a:lnTo>
                  <a:lnTo>
                    <a:pt x="1500" y="61"/>
                  </a:lnTo>
                  <a:lnTo>
                    <a:pt x="1405" y="40"/>
                  </a:lnTo>
                  <a:lnTo>
                    <a:pt x="1312" y="25"/>
                  </a:lnTo>
                  <a:lnTo>
                    <a:pt x="1220" y="13"/>
                  </a:lnTo>
                  <a:lnTo>
                    <a:pt x="1131" y="4"/>
                  </a:lnTo>
                  <a:lnTo>
                    <a:pt x="1044" y="0"/>
                  </a:lnTo>
                  <a:lnTo>
                    <a:pt x="958" y="0"/>
                  </a:lnTo>
                  <a:lnTo>
                    <a:pt x="874" y="1"/>
                  </a:lnTo>
                  <a:lnTo>
                    <a:pt x="791" y="8"/>
                  </a:lnTo>
                  <a:lnTo>
                    <a:pt x="709" y="17"/>
                  </a:lnTo>
                  <a:lnTo>
                    <a:pt x="628" y="32"/>
                  </a:lnTo>
                  <a:lnTo>
                    <a:pt x="549" y="48"/>
                  </a:lnTo>
                  <a:lnTo>
                    <a:pt x="470" y="67"/>
                  </a:lnTo>
                  <a:lnTo>
                    <a:pt x="391" y="88"/>
                  </a:lnTo>
                  <a:lnTo>
                    <a:pt x="313" y="114"/>
                  </a:lnTo>
                  <a:lnTo>
                    <a:pt x="234" y="143"/>
                  </a:lnTo>
                  <a:lnTo>
                    <a:pt x="156" y="174"/>
                  </a:lnTo>
                  <a:lnTo>
                    <a:pt x="77" y="208"/>
                  </a:lnTo>
                  <a:lnTo>
                    <a:pt x="0" y="243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5603" name="Freeform 35"/>
            <p:cNvSpPr>
              <a:spLocks/>
            </p:cNvSpPr>
            <p:nvPr userDrawn="1"/>
          </p:nvSpPr>
          <p:spPr bwMode="auto">
            <a:xfrm>
              <a:off x="778" y="1160"/>
              <a:ext cx="5461" cy="544"/>
            </a:xfrm>
            <a:custGeom>
              <a:avLst/>
              <a:gdLst/>
              <a:ahLst/>
              <a:cxnLst>
                <a:cxn ang="0">
                  <a:pos x="5461" y="247"/>
                </a:cxn>
                <a:cxn ang="0">
                  <a:pos x="5429" y="308"/>
                </a:cxn>
                <a:cxn ang="0">
                  <a:pos x="5390" y="376"/>
                </a:cxn>
                <a:cxn ang="0">
                  <a:pos x="5333" y="460"/>
                </a:cxn>
                <a:cxn ang="0">
                  <a:pos x="5259" y="557"/>
                </a:cxn>
                <a:cxn ang="0">
                  <a:pos x="5168" y="659"/>
                </a:cxn>
                <a:cxn ang="0">
                  <a:pos x="5088" y="736"/>
                </a:cxn>
                <a:cxn ang="0">
                  <a:pos x="5029" y="788"/>
                </a:cxn>
                <a:cxn ang="0">
                  <a:pos x="4965" y="836"/>
                </a:cxn>
                <a:cxn ang="0">
                  <a:pos x="4897" y="883"/>
                </a:cxn>
                <a:cxn ang="0">
                  <a:pos x="4823" y="927"/>
                </a:cxn>
                <a:cxn ang="0">
                  <a:pos x="4746" y="965"/>
                </a:cxn>
                <a:cxn ang="0">
                  <a:pos x="4662" y="1001"/>
                </a:cxn>
                <a:cxn ang="0">
                  <a:pos x="4575" y="1032"/>
                </a:cxn>
                <a:cxn ang="0">
                  <a:pos x="4483" y="1056"/>
                </a:cxn>
                <a:cxn ang="0">
                  <a:pos x="4385" y="1074"/>
                </a:cxn>
                <a:cxn ang="0">
                  <a:pos x="4282" y="1083"/>
                </a:cxn>
                <a:cxn ang="0">
                  <a:pos x="4175" y="1087"/>
                </a:cxn>
                <a:cxn ang="0">
                  <a:pos x="4061" y="1080"/>
                </a:cxn>
                <a:cxn ang="0">
                  <a:pos x="3943" y="1064"/>
                </a:cxn>
                <a:cxn ang="0">
                  <a:pos x="3819" y="1038"/>
                </a:cxn>
                <a:cxn ang="0">
                  <a:pos x="3690" y="1003"/>
                </a:cxn>
                <a:cxn ang="0">
                  <a:pos x="3556" y="954"/>
                </a:cxn>
                <a:cxn ang="0">
                  <a:pos x="3417" y="894"/>
                </a:cxn>
                <a:cxn ang="0">
                  <a:pos x="3271" y="820"/>
                </a:cxn>
                <a:cxn ang="0">
                  <a:pos x="3196" y="780"/>
                </a:cxn>
                <a:cxn ang="0">
                  <a:pos x="2904" y="617"/>
                </a:cxn>
                <a:cxn ang="0">
                  <a:pos x="2632" y="475"/>
                </a:cxn>
                <a:cxn ang="0">
                  <a:pos x="2377" y="354"/>
                </a:cxn>
                <a:cxn ang="0">
                  <a:pos x="2137" y="250"/>
                </a:cxn>
                <a:cxn ang="0">
                  <a:pos x="1912" y="166"/>
                </a:cxn>
                <a:cxn ang="0">
                  <a:pos x="1699" y="100"/>
                </a:cxn>
                <a:cxn ang="0">
                  <a:pos x="1499" y="52"/>
                </a:cxn>
                <a:cxn ang="0">
                  <a:pos x="1309" y="19"/>
                </a:cxn>
                <a:cxn ang="0">
                  <a:pos x="1129" y="2"/>
                </a:cxn>
                <a:cxn ang="0">
                  <a:pos x="955" y="0"/>
                </a:cxn>
                <a:cxn ang="0">
                  <a:pos x="789" y="13"/>
                </a:cxn>
                <a:cxn ang="0">
                  <a:pos x="626" y="39"/>
                </a:cxn>
                <a:cxn ang="0">
                  <a:pos x="468" y="77"/>
                </a:cxn>
                <a:cxn ang="0">
                  <a:pos x="312" y="129"/>
                </a:cxn>
                <a:cxn ang="0">
                  <a:pos x="157" y="192"/>
                </a:cxn>
                <a:cxn ang="0">
                  <a:pos x="0" y="266"/>
                </a:cxn>
              </a:cxnLst>
              <a:rect l="0" t="0" r="r" b="b"/>
              <a:pathLst>
                <a:path w="5461" h="1087">
                  <a:moveTo>
                    <a:pt x="5461" y="247"/>
                  </a:moveTo>
                  <a:lnTo>
                    <a:pt x="5461" y="247"/>
                  </a:lnTo>
                  <a:lnTo>
                    <a:pt x="5452" y="263"/>
                  </a:lnTo>
                  <a:lnTo>
                    <a:pt x="5429" y="308"/>
                  </a:lnTo>
                  <a:lnTo>
                    <a:pt x="5411" y="339"/>
                  </a:lnTo>
                  <a:lnTo>
                    <a:pt x="5390" y="376"/>
                  </a:lnTo>
                  <a:lnTo>
                    <a:pt x="5363" y="417"/>
                  </a:lnTo>
                  <a:lnTo>
                    <a:pt x="5333" y="460"/>
                  </a:lnTo>
                  <a:lnTo>
                    <a:pt x="5298" y="507"/>
                  </a:lnTo>
                  <a:lnTo>
                    <a:pt x="5259" y="557"/>
                  </a:lnTo>
                  <a:lnTo>
                    <a:pt x="5216" y="607"/>
                  </a:lnTo>
                  <a:lnTo>
                    <a:pt x="5168" y="659"/>
                  </a:lnTo>
                  <a:lnTo>
                    <a:pt x="5116" y="710"/>
                  </a:lnTo>
                  <a:lnTo>
                    <a:pt x="5088" y="736"/>
                  </a:lnTo>
                  <a:lnTo>
                    <a:pt x="5059" y="762"/>
                  </a:lnTo>
                  <a:lnTo>
                    <a:pt x="5029" y="788"/>
                  </a:lnTo>
                  <a:lnTo>
                    <a:pt x="4998" y="812"/>
                  </a:lnTo>
                  <a:lnTo>
                    <a:pt x="4965" y="836"/>
                  </a:lnTo>
                  <a:lnTo>
                    <a:pt x="4932" y="859"/>
                  </a:lnTo>
                  <a:lnTo>
                    <a:pt x="4897" y="883"/>
                  </a:lnTo>
                  <a:lnTo>
                    <a:pt x="4861" y="904"/>
                  </a:lnTo>
                  <a:lnTo>
                    <a:pt x="4823" y="927"/>
                  </a:lnTo>
                  <a:lnTo>
                    <a:pt x="4786" y="946"/>
                  </a:lnTo>
                  <a:lnTo>
                    <a:pt x="4746" y="965"/>
                  </a:lnTo>
                  <a:lnTo>
                    <a:pt x="4705" y="985"/>
                  </a:lnTo>
                  <a:lnTo>
                    <a:pt x="4662" y="1001"/>
                  </a:lnTo>
                  <a:lnTo>
                    <a:pt x="4619" y="1017"/>
                  </a:lnTo>
                  <a:lnTo>
                    <a:pt x="4575" y="1032"/>
                  </a:lnTo>
                  <a:lnTo>
                    <a:pt x="4529" y="1045"/>
                  </a:lnTo>
                  <a:lnTo>
                    <a:pt x="4483" y="1056"/>
                  </a:lnTo>
                  <a:lnTo>
                    <a:pt x="4435" y="1066"/>
                  </a:lnTo>
                  <a:lnTo>
                    <a:pt x="4385" y="1074"/>
                  </a:lnTo>
                  <a:lnTo>
                    <a:pt x="4335" y="1080"/>
                  </a:lnTo>
                  <a:lnTo>
                    <a:pt x="4282" y="1083"/>
                  </a:lnTo>
                  <a:lnTo>
                    <a:pt x="4229" y="1087"/>
                  </a:lnTo>
                  <a:lnTo>
                    <a:pt x="4175" y="1087"/>
                  </a:lnTo>
                  <a:lnTo>
                    <a:pt x="4118" y="1083"/>
                  </a:lnTo>
                  <a:lnTo>
                    <a:pt x="4061" y="1080"/>
                  </a:lnTo>
                  <a:lnTo>
                    <a:pt x="4003" y="1074"/>
                  </a:lnTo>
                  <a:lnTo>
                    <a:pt x="3943" y="1064"/>
                  </a:lnTo>
                  <a:lnTo>
                    <a:pt x="3882" y="1053"/>
                  </a:lnTo>
                  <a:lnTo>
                    <a:pt x="3819" y="1038"/>
                  </a:lnTo>
                  <a:lnTo>
                    <a:pt x="3756" y="1022"/>
                  </a:lnTo>
                  <a:lnTo>
                    <a:pt x="3690" y="1003"/>
                  </a:lnTo>
                  <a:lnTo>
                    <a:pt x="3624" y="980"/>
                  </a:lnTo>
                  <a:lnTo>
                    <a:pt x="3556" y="954"/>
                  </a:lnTo>
                  <a:lnTo>
                    <a:pt x="3488" y="925"/>
                  </a:lnTo>
                  <a:lnTo>
                    <a:pt x="3417" y="894"/>
                  </a:lnTo>
                  <a:lnTo>
                    <a:pt x="3345" y="859"/>
                  </a:lnTo>
                  <a:lnTo>
                    <a:pt x="3271" y="820"/>
                  </a:lnTo>
                  <a:lnTo>
                    <a:pt x="3196" y="780"/>
                  </a:lnTo>
                  <a:lnTo>
                    <a:pt x="3196" y="780"/>
                  </a:lnTo>
                  <a:lnTo>
                    <a:pt x="3049" y="696"/>
                  </a:lnTo>
                  <a:lnTo>
                    <a:pt x="2904" y="617"/>
                  </a:lnTo>
                  <a:lnTo>
                    <a:pt x="2766" y="542"/>
                  </a:lnTo>
                  <a:lnTo>
                    <a:pt x="2632" y="475"/>
                  </a:lnTo>
                  <a:lnTo>
                    <a:pt x="2502" y="412"/>
                  </a:lnTo>
                  <a:lnTo>
                    <a:pt x="2377" y="354"/>
                  </a:lnTo>
                  <a:lnTo>
                    <a:pt x="2255" y="299"/>
                  </a:lnTo>
                  <a:lnTo>
                    <a:pt x="2137" y="250"/>
                  </a:lnTo>
                  <a:lnTo>
                    <a:pt x="2021" y="207"/>
                  </a:lnTo>
                  <a:lnTo>
                    <a:pt x="1912" y="166"/>
                  </a:lnTo>
                  <a:lnTo>
                    <a:pt x="1803" y="131"/>
                  </a:lnTo>
                  <a:lnTo>
                    <a:pt x="1699" y="100"/>
                  </a:lnTo>
                  <a:lnTo>
                    <a:pt x="1598" y="74"/>
                  </a:lnTo>
                  <a:lnTo>
                    <a:pt x="1499" y="52"/>
                  </a:lnTo>
                  <a:lnTo>
                    <a:pt x="1402" y="34"/>
                  </a:lnTo>
                  <a:lnTo>
                    <a:pt x="1309" y="19"/>
                  </a:lnTo>
                  <a:lnTo>
                    <a:pt x="1218" y="8"/>
                  </a:lnTo>
                  <a:lnTo>
                    <a:pt x="1129" y="2"/>
                  </a:lnTo>
                  <a:lnTo>
                    <a:pt x="1041" y="0"/>
                  </a:lnTo>
                  <a:lnTo>
                    <a:pt x="955" y="0"/>
                  </a:lnTo>
                  <a:lnTo>
                    <a:pt x="872" y="5"/>
                  </a:lnTo>
                  <a:lnTo>
                    <a:pt x="789" y="13"/>
                  </a:lnTo>
                  <a:lnTo>
                    <a:pt x="707" y="24"/>
                  </a:lnTo>
                  <a:lnTo>
                    <a:pt x="626" y="39"/>
                  </a:lnTo>
                  <a:lnTo>
                    <a:pt x="547" y="56"/>
                  </a:lnTo>
                  <a:lnTo>
                    <a:pt x="468" y="77"/>
                  </a:lnTo>
                  <a:lnTo>
                    <a:pt x="390" y="102"/>
                  </a:lnTo>
                  <a:lnTo>
                    <a:pt x="312" y="129"/>
                  </a:lnTo>
                  <a:lnTo>
                    <a:pt x="235" y="160"/>
                  </a:lnTo>
                  <a:lnTo>
                    <a:pt x="157" y="192"/>
                  </a:lnTo>
                  <a:lnTo>
                    <a:pt x="78" y="228"/>
                  </a:lnTo>
                  <a:lnTo>
                    <a:pt x="0" y="26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5604" name="Freeform 36"/>
            <p:cNvSpPr>
              <a:spLocks/>
            </p:cNvSpPr>
            <p:nvPr userDrawn="1"/>
          </p:nvSpPr>
          <p:spPr bwMode="auto">
            <a:xfrm>
              <a:off x="806" y="1176"/>
              <a:ext cx="5459" cy="514"/>
            </a:xfrm>
            <a:custGeom>
              <a:avLst/>
              <a:gdLst/>
              <a:ahLst/>
              <a:cxnLst>
                <a:cxn ang="0">
                  <a:pos x="5459" y="159"/>
                </a:cxn>
                <a:cxn ang="0">
                  <a:pos x="5428" y="221"/>
                </a:cxn>
                <a:cxn ang="0">
                  <a:pos x="5390" y="290"/>
                </a:cxn>
                <a:cxn ang="0">
                  <a:pos x="5334" y="376"/>
                </a:cxn>
                <a:cxn ang="0">
                  <a:pos x="5262" y="474"/>
                </a:cxn>
                <a:cxn ang="0">
                  <a:pos x="5173" y="579"/>
                </a:cxn>
                <a:cxn ang="0">
                  <a:pos x="5094" y="658"/>
                </a:cxn>
                <a:cxn ang="0">
                  <a:pos x="5035" y="710"/>
                </a:cxn>
                <a:cxn ang="0">
                  <a:pos x="4973" y="762"/>
                </a:cxn>
                <a:cxn ang="0">
                  <a:pos x="4905" y="809"/>
                </a:cxn>
                <a:cxn ang="0">
                  <a:pos x="4833" y="854"/>
                </a:cxn>
                <a:cxn ang="0">
                  <a:pos x="4755" y="896"/>
                </a:cxn>
                <a:cxn ang="0">
                  <a:pos x="4673" y="933"/>
                </a:cxn>
                <a:cxn ang="0">
                  <a:pos x="4586" y="965"/>
                </a:cxn>
                <a:cxn ang="0">
                  <a:pos x="4494" y="991"/>
                </a:cxn>
                <a:cxn ang="0">
                  <a:pos x="4395" y="1010"/>
                </a:cxn>
                <a:cxn ang="0">
                  <a:pos x="4294" y="1023"/>
                </a:cxn>
                <a:cxn ang="0">
                  <a:pos x="4186" y="1028"/>
                </a:cxn>
                <a:cxn ang="0">
                  <a:pos x="4072" y="1025"/>
                </a:cxn>
                <a:cxn ang="0">
                  <a:pos x="3954" y="1010"/>
                </a:cxn>
                <a:cxn ang="0">
                  <a:pos x="3830" y="988"/>
                </a:cxn>
                <a:cxn ang="0">
                  <a:pos x="3701" y="954"/>
                </a:cxn>
                <a:cxn ang="0">
                  <a:pos x="3567" y="909"/>
                </a:cxn>
                <a:cxn ang="0">
                  <a:pos x="3425" y="851"/>
                </a:cxn>
                <a:cxn ang="0">
                  <a:pos x="3279" y="779"/>
                </a:cxn>
                <a:cxn ang="0">
                  <a:pos x="3204" y="739"/>
                </a:cxn>
                <a:cxn ang="0">
                  <a:pos x="2910" y="582"/>
                </a:cxn>
                <a:cxn ang="0">
                  <a:pos x="2635" y="445"/>
                </a:cxn>
                <a:cxn ang="0">
                  <a:pos x="2377" y="327"/>
                </a:cxn>
                <a:cxn ang="0">
                  <a:pos x="2135" y="230"/>
                </a:cxn>
                <a:cxn ang="0">
                  <a:pos x="1909" y="150"/>
                </a:cxn>
                <a:cxn ang="0">
                  <a:pos x="1696" y="88"/>
                </a:cxn>
                <a:cxn ang="0">
                  <a:pos x="1495" y="43"/>
                </a:cxn>
                <a:cxn ang="0">
                  <a:pos x="1305" y="14"/>
                </a:cxn>
                <a:cxn ang="0">
                  <a:pos x="1124" y="1"/>
                </a:cxn>
                <a:cxn ang="0">
                  <a:pos x="951" y="3"/>
                </a:cxn>
                <a:cxn ang="0">
                  <a:pos x="784" y="19"/>
                </a:cxn>
                <a:cxn ang="0">
                  <a:pos x="623" y="48"/>
                </a:cxn>
                <a:cxn ang="0">
                  <a:pos x="465" y="92"/>
                </a:cxn>
                <a:cxn ang="0">
                  <a:pos x="309" y="145"/>
                </a:cxn>
                <a:cxn ang="0">
                  <a:pos x="155" y="211"/>
                </a:cxn>
                <a:cxn ang="0">
                  <a:pos x="0" y="289"/>
                </a:cxn>
              </a:cxnLst>
              <a:rect l="0" t="0" r="r" b="b"/>
              <a:pathLst>
                <a:path w="5459" h="1028">
                  <a:moveTo>
                    <a:pt x="5459" y="159"/>
                  </a:moveTo>
                  <a:lnTo>
                    <a:pt x="5459" y="159"/>
                  </a:lnTo>
                  <a:lnTo>
                    <a:pt x="5451" y="176"/>
                  </a:lnTo>
                  <a:lnTo>
                    <a:pt x="5428" y="221"/>
                  </a:lnTo>
                  <a:lnTo>
                    <a:pt x="5410" y="253"/>
                  </a:lnTo>
                  <a:lnTo>
                    <a:pt x="5390" y="290"/>
                  </a:lnTo>
                  <a:lnTo>
                    <a:pt x="5365" y="331"/>
                  </a:lnTo>
                  <a:lnTo>
                    <a:pt x="5334" y="376"/>
                  </a:lnTo>
                  <a:lnTo>
                    <a:pt x="5301" y="424"/>
                  </a:lnTo>
                  <a:lnTo>
                    <a:pt x="5262" y="474"/>
                  </a:lnTo>
                  <a:lnTo>
                    <a:pt x="5220" y="526"/>
                  </a:lnTo>
                  <a:lnTo>
                    <a:pt x="5173" y="579"/>
                  </a:lnTo>
                  <a:lnTo>
                    <a:pt x="5122" y="633"/>
                  </a:lnTo>
                  <a:lnTo>
                    <a:pt x="5094" y="658"/>
                  </a:lnTo>
                  <a:lnTo>
                    <a:pt x="5066" y="684"/>
                  </a:lnTo>
                  <a:lnTo>
                    <a:pt x="5035" y="710"/>
                  </a:lnTo>
                  <a:lnTo>
                    <a:pt x="5005" y="736"/>
                  </a:lnTo>
                  <a:lnTo>
                    <a:pt x="4973" y="762"/>
                  </a:lnTo>
                  <a:lnTo>
                    <a:pt x="4940" y="786"/>
                  </a:lnTo>
                  <a:lnTo>
                    <a:pt x="4905" y="809"/>
                  </a:lnTo>
                  <a:lnTo>
                    <a:pt x="4869" y="833"/>
                  </a:lnTo>
                  <a:lnTo>
                    <a:pt x="4833" y="854"/>
                  </a:lnTo>
                  <a:lnTo>
                    <a:pt x="4794" y="876"/>
                  </a:lnTo>
                  <a:lnTo>
                    <a:pt x="4755" y="896"/>
                  </a:lnTo>
                  <a:lnTo>
                    <a:pt x="4715" y="915"/>
                  </a:lnTo>
                  <a:lnTo>
                    <a:pt x="4673" y="933"/>
                  </a:lnTo>
                  <a:lnTo>
                    <a:pt x="4630" y="951"/>
                  </a:lnTo>
                  <a:lnTo>
                    <a:pt x="4586" y="965"/>
                  </a:lnTo>
                  <a:lnTo>
                    <a:pt x="4540" y="980"/>
                  </a:lnTo>
                  <a:lnTo>
                    <a:pt x="4494" y="991"/>
                  </a:lnTo>
                  <a:lnTo>
                    <a:pt x="4445" y="1002"/>
                  </a:lnTo>
                  <a:lnTo>
                    <a:pt x="4395" y="1010"/>
                  </a:lnTo>
                  <a:lnTo>
                    <a:pt x="4345" y="1018"/>
                  </a:lnTo>
                  <a:lnTo>
                    <a:pt x="4294" y="1023"/>
                  </a:lnTo>
                  <a:lnTo>
                    <a:pt x="4240" y="1027"/>
                  </a:lnTo>
                  <a:lnTo>
                    <a:pt x="4186" y="1028"/>
                  </a:lnTo>
                  <a:lnTo>
                    <a:pt x="4130" y="1028"/>
                  </a:lnTo>
                  <a:lnTo>
                    <a:pt x="4072" y="1025"/>
                  </a:lnTo>
                  <a:lnTo>
                    <a:pt x="4014" y="1018"/>
                  </a:lnTo>
                  <a:lnTo>
                    <a:pt x="3954" y="1010"/>
                  </a:lnTo>
                  <a:lnTo>
                    <a:pt x="3893" y="1001"/>
                  </a:lnTo>
                  <a:lnTo>
                    <a:pt x="3830" y="988"/>
                  </a:lnTo>
                  <a:lnTo>
                    <a:pt x="3766" y="972"/>
                  </a:lnTo>
                  <a:lnTo>
                    <a:pt x="3701" y="954"/>
                  </a:lnTo>
                  <a:lnTo>
                    <a:pt x="3635" y="933"/>
                  </a:lnTo>
                  <a:lnTo>
                    <a:pt x="3567" y="909"/>
                  </a:lnTo>
                  <a:lnTo>
                    <a:pt x="3496" y="881"/>
                  </a:lnTo>
                  <a:lnTo>
                    <a:pt x="3425" y="851"/>
                  </a:lnTo>
                  <a:lnTo>
                    <a:pt x="3353" y="817"/>
                  </a:lnTo>
                  <a:lnTo>
                    <a:pt x="3279" y="779"/>
                  </a:lnTo>
                  <a:lnTo>
                    <a:pt x="3204" y="739"/>
                  </a:lnTo>
                  <a:lnTo>
                    <a:pt x="3204" y="739"/>
                  </a:lnTo>
                  <a:lnTo>
                    <a:pt x="3054" y="658"/>
                  </a:lnTo>
                  <a:lnTo>
                    <a:pt x="2910" y="582"/>
                  </a:lnTo>
                  <a:lnTo>
                    <a:pt x="2770" y="511"/>
                  </a:lnTo>
                  <a:lnTo>
                    <a:pt x="2635" y="445"/>
                  </a:lnTo>
                  <a:lnTo>
                    <a:pt x="2503" y="384"/>
                  </a:lnTo>
                  <a:lnTo>
                    <a:pt x="2377" y="327"/>
                  </a:lnTo>
                  <a:lnTo>
                    <a:pt x="2254" y="277"/>
                  </a:lnTo>
                  <a:lnTo>
                    <a:pt x="2135" y="230"/>
                  </a:lnTo>
                  <a:lnTo>
                    <a:pt x="2021" y="189"/>
                  </a:lnTo>
                  <a:lnTo>
                    <a:pt x="1909" y="150"/>
                  </a:lnTo>
                  <a:lnTo>
                    <a:pt x="1800" y="117"/>
                  </a:lnTo>
                  <a:lnTo>
                    <a:pt x="1696" y="88"/>
                  </a:lnTo>
                  <a:lnTo>
                    <a:pt x="1595" y="64"/>
                  </a:lnTo>
                  <a:lnTo>
                    <a:pt x="1495" y="43"/>
                  </a:lnTo>
                  <a:lnTo>
                    <a:pt x="1399" y="27"/>
                  </a:lnTo>
                  <a:lnTo>
                    <a:pt x="1305" y="14"/>
                  </a:lnTo>
                  <a:lnTo>
                    <a:pt x="1213" y="6"/>
                  </a:lnTo>
                  <a:lnTo>
                    <a:pt x="1124" y="1"/>
                  </a:lnTo>
                  <a:lnTo>
                    <a:pt x="1037" y="0"/>
                  </a:lnTo>
                  <a:lnTo>
                    <a:pt x="951" y="3"/>
                  </a:lnTo>
                  <a:lnTo>
                    <a:pt x="867" y="9"/>
                  </a:lnTo>
                  <a:lnTo>
                    <a:pt x="784" y="19"/>
                  </a:lnTo>
                  <a:lnTo>
                    <a:pt x="704" y="32"/>
                  </a:lnTo>
                  <a:lnTo>
                    <a:pt x="623" y="48"/>
                  </a:lnTo>
                  <a:lnTo>
                    <a:pt x="544" y="67"/>
                  </a:lnTo>
                  <a:lnTo>
                    <a:pt x="465" y="92"/>
                  </a:lnTo>
                  <a:lnTo>
                    <a:pt x="387" y="117"/>
                  </a:lnTo>
                  <a:lnTo>
                    <a:pt x="309" y="145"/>
                  </a:lnTo>
                  <a:lnTo>
                    <a:pt x="232" y="177"/>
                  </a:lnTo>
                  <a:lnTo>
                    <a:pt x="155" y="211"/>
                  </a:lnTo>
                  <a:lnTo>
                    <a:pt x="77" y="248"/>
                  </a:lnTo>
                  <a:lnTo>
                    <a:pt x="0" y="289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5605" name="Freeform 37"/>
            <p:cNvSpPr>
              <a:spLocks/>
            </p:cNvSpPr>
            <p:nvPr userDrawn="1"/>
          </p:nvSpPr>
          <p:spPr bwMode="auto">
            <a:xfrm>
              <a:off x="835" y="1192"/>
              <a:ext cx="5455" cy="485"/>
            </a:xfrm>
            <a:custGeom>
              <a:avLst/>
              <a:gdLst/>
              <a:ahLst/>
              <a:cxnLst>
                <a:cxn ang="0">
                  <a:pos x="5455" y="71"/>
                </a:cxn>
                <a:cxn ang="0">
                  <a:pos x="5426" y="132"/>
                </a:cxn>
                <a:cxn ang="0">
                  <a:pos x="5388" y="203"/>
                </a:cxn>
                <a:cxn ang="0">
                  <a:pos x="5334" y="291"/>
                </a:cxn>
                <a:cxn ang="0">
                  <a:pos x="5263" y="391"/>
                </a:cxn>
                <a:cxn ang="0">
                  <a:pos x="5176" y="499"/>
                </a:cxn>
                <a:cxn ang="0">
                  <a:pos x="5098" y="580"/>
                </a:cxn>
                <a:cxn ang="0">
                  <a:pos x="5041" y="633"/>
                </a:cxn>
                <a:cxn ang="0">
                  <a:pos x="4979" y="685"/>
                </a:cxn>
                <a:cxn ang="0">
                  <a:pos x="4912" y="735"/>
                </a:cxn>
                <a:cxn ang="0">
                  <a:pos x="4840" y="781"/>
                </a:cxn>
                <a:cxn ang="0">
                  <a:pos x="4763" y="825"/>
                </a:cxn>
                <a:cxn ang="0">
                  <a:pos x="4682" y="864"/>
                </a:cxn>
                <a:cxn ang="0">
                  <a:pos x="4594" y="898"/>
                </a:cxn>
                <a:cxn ang="0">
                  <a:pos x="4502" y="927"/>
                </a:cxn>
                <a:cxn ang="0">
                  <a:pos x="4405" y="948"/>
                </a:cxn>
                <a:cxn ang="0">
                  <a:pos x="4304" y="962"/>
                </a:cxn>
                <a:cxn ang="0">
                  <a:pos x="4196" y="969"/>
                </a:cxn>
                <a:cxn ang="0">
                  <a:pos x="4083" y="967"/>
                </a:cxn>
                <a:cxn ang="0">
                  <a:pos x="3964" y="957"/>
                </a:cxn>
                <a:cxn ang="0">
                  <a:pos x="3840" y="936"/>
                </a:cxn>
                <a:cxn ang="0">
                  <a:pos x="3710" y="904"/>
                </a:cxn>
                <a:cxn ang="0">
                  <a:pos x="3574" y="861"/>
                </a:cxn>
                <a:cxn ang="0">
                  <a:pos x="3432" y="806"/>
                </a:cxn>
                <a:cxn ang="0">
                  <a:pos x="3285" y="738"/>
                </a:cxn>
                <a:cxn ang="0">
                  <a:pos x="3210" y="699"/>
                </a:cxn>
                <a:cxn ang="0">
                  <a:pos x="2913" y="547"/>
                </a:cxn>
                <a:cxn ang="0">
                  <a:pos x="2636" y="415"/>
                </a:cxn>
                <a:cxn ang="0">
                  <a:pos x="2377" y="302"/>
                </a:cxn>
                <a:cxn ang="0">
                  <a:pos x="2134" y="208"/>
                </a:cxn>
                <a:cxn ang="0">
                  <a:pos x="1906" y="132"/>
                </a:cxn>
                <a:cxn ang="0">
                  <a:pos x="1692" y="76"/>
                </a:cxn>
                <a:cxn ang="0">
                  <a:pos x="1491" y="34"/>
                </a:cxn>
                <a:cxn ang="0">
                  <a:pos x="1301" y="8"/>
                </a:cxn>
                <a:cxn ang="0">
                  <a:pos x="1119" y="0"/>
                </a:cxn>
                <a:cxn ang="0">
                  <a:pos x="945" y="5"/>
                </a:cxn>
                <a:cxn ang="0">
                  <a:pos x="780" y="24"/>
                </a:cxn>
                <a:cxn ang="0">
                  <a:pos x="619" y="56"/>
                </a:cxn>
                <a:cxn ang="0">
                  <a:pos x="461" y="103"/>
                </a:cxn>
                <a:cxn ang="0">
                  <a:pos x="307" y="161"/>
                </a:cxn>
                <a:cxn ang="0">
                  <a:pos x="153" y="231"/>
                </a:cxn>
                <a:cxn ang="0">
                  <a:pos x="0" y="312"/>
                </a:cxn>
              </a:cxnLst>
              <a:rect l="0" t="0" r="r" b="b"/>
              <a:pathLst>
                <a:path w="5455" h="970">
                  <a:moveTo>
                    <a:pt x="5455" y="71"/>
                  </a:moveTo>
                  <a:lnTo>
                    <a:pt x="5455" y="71"/>
                  </a:lnTo>
                  <a:lnTo>
                    <a:pt x="5448" y="87"/>
                  </a:lnTo>
                  <a:lnTo>
                    <a:pt x="5426" y="132"/>
                  </a:lnTo>
                  <a:lnTo>
                    <a:pt x="5409" y="165"/>
                  </a:lnTo>
                  <a:lnTo>
                    <a:pt x="5388" y="203"/>
                  </a:lnTo>
                  <a:lnTo>
                    <a:pt x="5363" y="245"/>
                  </a:lnTo>
                  <a:lnTo>
                    <a:pt x="5334" y="291"/>
                  </a:lnTo>
                  <a:lnTo>
                    <a:pt x="5301" y="339"/>
                  </a:lnTo>
                  <a:lnTo>
                    <a:pt x="5263" y="391"/>
                  </a:lnTo>
                  <a:lnTo>
                    <a:pt x="5222" y="444"/>
                  </a:lnTo>
                  <a:lnTo>
                    <a:pt x="5176" y="499"/>
                  </a:lnTo>
                  <a:lnTo>
                    <a:pt x="5126" y="552"/>
                  </a:lnTo>
                  <a:lnTo>
                    <a:pt x="5098" y="580"/>
                  </a:lnTo>
                  <a:lnTo>
                    <a:pt x="5070" y="607"/>
                  </a:lnTo>
                  <a:lnTo>
                    <a:pt x="5041" y="633"/>
                  </a:lnTo>
                  <a:lnTo>
                    <a:pt x="5011" y="659"/>
                  </a:lnTo>
                  <a:lnTo>
                    <a:pt x="4979" y="685"/>
                  </a:lnTo>
                  <a:lnTo>
                    <a:pt x="4945" y="710"/>
                  </a:lnTo>
                  <a:lnTo>
                    <a:pt x="4912" y="735"/>
                  </a:lnTo>
                  <a:lnTo>
                    <a:pt x="4876" y="759"/>
                  </a:lnTo>
                  <a:lnTo>
                    <a:pt x="4840" y="781"/>
                  </a:lnTo>
                  <a:lnTo>
                    <a:pt x="4802" y="804"/>
                  </a:lnTo>
                  <a:lnTo>
                    <a:pt x="4763" y="825"/>
                  </a:lnTo>
                  <a:lnTo>
                    <a:pt x="4723" y="844"/>
                  </a:lnTo>
                  <a:lnTo>
                    <a:pt x="4682" y="864"/>
                  </a:lnTo>
                  <a:lnTo>
                    <a:pt x="4639" y="882"/>
                  </a:lnTo>
                  <a:lnTo>
                    <a:pt x="4594" y="898"/>
                  </a:lnTo>
                  <a:lnTo>
                    <a:pt x="4550" y="912"/>
                  </a:lnTo>
                  <a:lnTo>
                    <a:pt x="4502" y="927"/>
                  </a:lnTo>
                  <a:lnTo>
                    <a:pt x="4455" y="938"/>
                  </a:lnTo>
                  <a:lnTo>
                    <a:pt x="4405" y="948"/>
                  </a:lnTo>
                  <a:lnTo>
                    <a:pt x="4355" y="956"/>
                  </a:lnTo>
                  <a:lnTo>
                    <a:pt x="4304" y="962"/>
                  </a:lnTo>
                  <a:lnTo>
                    <a:pt x="4250" y="967"/>
                  </a:lnTo>
                  <a:lnTo>
                    <a:pt x="4196" y="969"/>
                  </a:lnTo>
                  <a:lnTo>
                    <a:pt x="4140" y="970"/>
                  </a:lnTo>
                  <a:lnTo>
                    <a:pt x="4083" y="967"/>
                  </a:lnTo>
                  <a:lnTo>
                    <a:pt x="4023" y="964"/>
                  </a:lnTo>
                  <a:lnTo>
                    <a:pt x="3964" y="957"/>
                  </a:lnTo>
                  <a:lnTo>
                    <a:pt x="3903" y="948"/>
                  </a:lnTo>
                  <a:lnTo>
                    <a:pt x="3840" y="936"/>
                  </a:lnTo>
                  <a:lnTo>
                    <a:pt x="3775" y="922"/>
                  </a:lnTo>
                  <a:lnTo>
                    <a:pt x="3710" y="904"/>
                  </a:lnTo>
                  <a:lnTo>
                    <a:pt x="3643" y="885"/>
                  </a:lnTo>
                  <a:lnTo>
                    <a:pt x="3574" y="861"/>
                  </a:lnTo>
                  <a:lnTo>
                    <a:pt x="3504" y="835"/>
                  </a:lnTo>
                  <a:lnTo>
                    <a:pt x="3432" y="806"/>
                  </a:lnTo>
                  <a:lnTo>
                    <a:pt x="3360" y="773"/>
                  </a:lnTo>
                  <a:lnTo>
                    <a:pt x="3285" y="738"/>
                  </a:lnTo>
                  <a:lnTo>
                    <a:pt x="3210" y="699"/>
                  </a:lnTo>
                  <a:lnTo>
                    <a:pt x="3210" y="699"/>
                  </a:lnTo>
                  <a:lnTo>
                    <a:pt x="3059" y="620"/>
                  </a:lnTo>
                  <a:lnTo>
                    <a:pt x="2913" y="547"/>
                  </a:lnTo>
                  <a:lnTo>
                    <a:pt x="2772" y="478"/>
                  </a:lnTo>
                  <a:lnTo>
                    <a:pt x="2636" y="415"/>
                  </a:lnTo>
                  <a:lnTo>
                    <a:pt x="2505" y="357"/>
                  </a:lnTo>
                  <a:lnTo>
                    <a:pt x="2377" y="302"/>
                  </a:lnTo>
                  <a:lnTo>
                    <a:pt x="2253" y="253"/>
                  </a:lnTo>
                  <a:lnTo>
                    <a:pt x="2134" y="208"/>
                  </a:lnTo>
                  <a:lnTo>
                    <a:pt x="2019" y="169"/>
                  </a:lnTo>
                  <a:lnTo>
                    <a:pt x="1906" y="132"/>
                  </a:lnTo>
                  <a:lnTo>
                    <a:pt x="1798" y="102"/>
                  </a:lnTo>
                  <a:lnTo>
                    <a:pt x="1692" y="76"/>
                  </a:lnTo>
                  <a:lnTo>
                    <a:pt x="1590" y="52"/>
                  </a:lnTo>
                  <a:lnTo>
                    <a:pt x="1491" y="34"/>
                  </a:lnTo>
                  <a:lnTo>
                    <a:pt x="1394" y="19"/>
                  </a:lnTo>
                  <a:lnTo>
                    <a:pt x="1301" y="8"/>
                  </a:lnTo>
                  <a:lnTo>
                    <a:pt x="1209" y="2"/>
                  </a:lnTo>
                  <a:lnTo>
                    <a:pt x="1119" y="0"/>
                  </a:lnTo>
                  <a:lnTo>
                    <a:pt x="1031" y="0"/>
                  </a:lnTo>
                  <a:lnTo>
                    <a:pt x="945" y="5"/>
                  </a:lnTo>
                  <a:lnTo>
                    <a:pt x="862" y="13"/>
                  </a:lnTo>
                  <a:lnTo>
                    <a:pt x="780" y="24"/>
                  </a:lnTo>
                  <a:lnTo>
                    <a:pt x="698" y="39"/>
                  </a:lnTo>
                  <a:lnTo>
                    <a:pt x="619" y="56"/>
                  </a:lnTo>
                  <a:lnTo>
                    <a:pt x="540" y="79"/>
                  </a:lnTo>
                  <a:lnTo>
                    <a:pt x="461" y="103"/>
                  </a:lnTo>
                  <a:lnTo>
                    <a:pt x="384" y="131"/>
                  </a:lnTo>
                  <a:lnTo>
                    <a:pt x="307" y="161"/>
                  </a:lnTo>
                  <a:lnTo>
                    <a:pt x="230" y="194"/>
                  </a:lnTo>
                  <a:lnTo>
                    <a:pt x="153" y="231"/>
                  </a:lnTo>
                  <a:lnTo>
                    <a:pt x="76" y="270"/>
                  </a:lnTo>
                  <a:lnTo>
                    <a:pt x="0" y="31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5606" name="Freeform 38"/>
            <p:cNvSpPr>
              <a:spLocks/>
            </p:cNvSpPr>
            <p:nvPr userDrawn="1"/>
          </p:nvSpPr>
          <p:spPr bwMode="auto">
            <a:xfrm>
              <a:off x="864" y="1198"/>
              <a:ext cx="5451" cy="465"/>
            </a:xfrm>
            <a:custGeom>
              <a:avLst/>
              <a:gdLst/>
              <a:ahLst/>
              <a:cxnLst>
                <a:cxn ang="0">
                  <a:pos x="5451" y="0"/>
                </a:cxn>
                <a:cxn ang="0">
                  <a:pos x="5423" y="63"/>
                </a:cxn>
                <a:cxn ang="0">
                  <a:pos x="5386" y="134"/>
                </a:cxn>
                <a:cxn ang="0">
                  <a:pos x="5334" y="224"/>
                </a:cxn>
                <a:cxn ang="0">
                  <a:pos x="5265" y="326"/>
                </a:cxn>
                <a:cxn ang="0">
                  <a:pos x="5179" y="436"/>
                </a:cxn>
                <a:cxn ang="0">
                  <a:pos x="5102" y="518"/>
                </a:cxn>
                <a:cxn ang="0">
                  <a:pos x="5046" y="573"/>
                </a:cxn>
                <a:cxn ang="0">
                  <a:pos x="4983" y="628"/>
                </a:cxn>
                <a:cxn ang="0">
                  <a:pos x="4918" y="678"/>
                </a:cxn>
                <a:cxn ang="0">
                  <a:pos x="4847" y="726"/>
                </a:cxn>
                <a:cxn ang="0">
                  <a:pos x="4771" y="772"/>
                </a:cxn>
                <a:cxn ang="0">
                  <a:pos x="4689" y="814"/>
                </a:cxn>
                <a:cxn ang="0">
                  <a:pos x="4603" y="849"/>
                </a:cxn>
                <a:cxn ang="0">
                  <a:pos x="4512" y="880"/>
                </a:cxn>
                <a:cxn ang="0">
                  <a:pos x="4415" y="902"/>
                </a:cxn>
                <a:cxn ang="0">
                  <a:pos x="4312" y="920"/>
                </a:cxn>
                <a:cxn ang="0">
                  <a:pos x="4206" y="928"/>
                </a:cxn>
                <a:cxn ang="0">
                  <a:pos x="4092" y="930"/>
                </a:cxn>
                <a:cxn ang="0">
                  <a:pos x="3974" y="920"/>
                </a:cxn>
                <a:cxn ang="0">
                  <a:pos x="3849" y="902"/>
                </a:cxn>
                <a:cxn ang="0">
                  <a:pos x="3718" y="873"/>
                </a:cxn>
                <a:cxn ang="0">
                  <a:pos x="3582" y="833"/>
                </a:cxn>
                <a:cxn ang="0">
                  <a:pos x="3440" y="780"/>
                </a:cxn>
                <a:cxn ang="0">
                  <a:pos x="3292" y="715"/>
                </a:cxn>
                <a:cxn ang="0">
                  <a:pos x="3216" y="678"/>
                </a:cxn>
                <a:cxn ang="0">
                  <a:pos x="2917" y="531"/>
                </a:cxn>
                <a:cxn ang="0">
                  <a:pos x="2638" y="403"/>
                </a:cxn>
                <a:cxn ang="0">
                  <a:pos x="2377" y="295"/>
                </a:cxn>
                <a:cxn ang="0">
                  <a:pos x="2133" y="206"/>
                </a:cxn>
                <a:cxn ang="0">
                  <a:pos x="1903" y="135"/>
                </a:cxn>
                <a:cxn ang="0">
                  <a:pos x="1688" y="81"/>
                </a:cxn>
                <a:cxn ang="0">
                  <a:pos x="1487" y="43"/>
                </a:cxn>
                <a:cxn ang="0">
                  <a:pos x="1295" y="22"/>
                </a:cxn>
                <a:cxn ang="0">
                  <a:pos x="1115" y="16"/>
                </a:cxn>
                <a:cxn ang="0">
                  <a:pos x="941" y="26"/>
                </a:cxn>
                <a:cxn ang="0">
                  <a:pos x="775" y="48"/>
                </a:cxn>
                <a:cxn ang="0">
                  <a:pos x="615" y="85"/>
                </a:cxn>
                <a:cxn ang="0">
                  <a:pos x="458" y="134"/>
                </a:cxn>
                <a:cxn ang="0">
                  <a:pos x="304" y="195"/>
                </a:cxn>
                <a:cxn ang="0">
                  <a:pos x="153" y="268"/>
                </a:cxn>
                <a:cxn ang="0">
                  <a:pos x="0" y="352"/>
                </a:cxn>
              </a:cxnLst>
              <a:rect l="0" t="0" r="r" b="b"/>
              <a:pathLst>
                <a:path w="5451" h="930">
                  <a:moveTo>
                    <a:pt x="5451" y="0"/>
                  </a:moveTo>
                  <a:lnTo>
                    <a:pt x="5451" y="0"/>
                  </a:lnTo>
                  <a:lnTo>
                    <a:pt x="5444" y="18"/>
                  </a:lnTo>
                  <a:lnTo>
                    <a:pt x="5423" y="63"/>
                  </a:lnTo>
                  <a:lnTo>
                    <a:pt x="5406" y="97"/>
                  </a:lnTo>
                  <a:lnTo>
                    <a:pt x="5386" y="134"/>
                  </a:lnTo>
                  <a:lnTo>
                    <a:pt x="5362" y="177"/>
                  </a:lnTo>
                  <a:lnTo>
                    <a:pt x="5334" y="224"/>
                  </a:lnTo>
                  <a:lnTo>
                    <a:pt x="5301" y="274"/>
                  </a:lnTo>
                  <a:lnTo>
                    <a:pt x="5265" y="326"/>
                  </a:lnTo>
                  <a:lnTo>
                    <a:pt x="5223" y="381"/>
                  </a:lnTo>
                  <a:lnTo>
                    <a:pt x="5179" y="436"/>
                  </a:lnTo>
                  <a:lnTo>
                    <a:pt x="5129" y="491"/>
                  </a:lnTo>
                  <a:lnTo>
                    <a:pt x="5102" y="518"/>
                  </a:lnTo>
                  <a:lnTo>
                    <a:pt x="5075" y="546"/>
                  </a:lnTo>
                  <a:lnTo>
                    <a:pt x="5046" y="573"/>
                  </a:lnTo>
                  <a:lnTo>
                    <a:pt x="5015" y="600"/>
                  </a:lnTo>
                  <a:lnTo>
                    <a:pt x="4983" y="628"/>
                  </a:lnTo>
                  <a:lnTo>
                    <a:pt x="4951" y="654"/>
                  </a:lnTo>
                  <a:lnTo>
                    <a:pt x="4918" y="678"/>
                  </a:lnTo>
                  <a:lnTo>
                    <a:pt x="4883" y="704"/>
                  </a:lnTo>
                  <a:lnTo>
                    <a:pt x="4847" y="726"/>
                  </a:lnTo>
                  <a:lnTo>
                    <a:pt x="4809" y="751"/>
                  </a:lnTo>
                  <a:lnTo>
                    <a:pt x="4771" y="772"/>
                  </a:lnTo>
                  <a:lnTo>
                    <a:pt x="4730" y="793"/>
                  </a:lnTo>
                  <a:lnTo>
                    <a:pt x="4689" y="814"/>
                  </a:lnTo>
                  <a:lnTo>
                    <a:pt x="4647" y="831"/>
                  </a:lnTo>
                  <a:lnTo>
                    <a:pt x="4603" y="849"/>
                  </a:lnTo>
                  <a:lnTo>
                    <a:pt x="4558" y="865"/>
                  </a:lnTo>
                  <a:lnTo>
                    <a:pt x="4512" y="880"/>
                  </a:lnTo>
                  <a:lnTo>
                    <a:pt x="4464" y="891"/>
                  </a:lnTo>
                  <a:lnTo>
                    <a:pt x="4415" y="902"/>
                  </a:lnTo>
                  <a:lnTo>
                    <a:pt x="4365" y="912"/>
                  </a:lnTo>
                  <a:lnTo>
                    <a:pt x="4312" y="920"/>
                  </a:lnTo>
                  <a:lnTo>
                    <a:pt x="4260" y="925"/>
                  </a:lnTo>
                  <a:lnTo>
                    <a:pt x="4206" y="928"/>
                  </a:lnTo>
                  <a:lnTo>
                    <a:pt x="4150" y="930"/>
                  </a:lnTo>
                  <a:lnTo>
                    <a:pt x="4092" y="930"/>
                  </a:lnTo>
                  <a:lnTo>
                    <a:pt x="4033" y="927"/>
                  </a:lnTo>
                  <a:lnTo>
                    <a:pt x="3974" y="920"/>
                  </a:lnTo>
                  <a:lnTo>
                    <a:pt x="3911" y="912"/>
                  </a:lnTo>
                  <a:lnTo>
                    <a:pt x="3849" y="902"/>
                  </a:lnTo>
                  <a:lnTo>
                    <a:pt x="3785" y="889"/>
                  </a:lnTo>
                  <a:lnTo>
                    <a:pt x="3718" y="873"/>
                  </a:lnTo>
                  <a:lnTo>
                    <a:pt x="3652" y="854"/>
                  </a:lnTo>
                  <a:lnTo>
                    <a:pt x="3582" y="833"/>
                  </a:lnTo>
                  <a:lnTo>
                    <a:pt x="3511" y="809"/>
                  </a:lnTo>
                  <a:lnTo>
                    <a:pt x="3440" y="780"/>
                  </a:lnTo>
                  <a:lnTo>
                    <a:pt x="3367" y="749"/>
                  </a:lnTo>
                  <a:lnTo>
                    <a:pt x="3292" y="715"/>
                  </a:lnTo>
                  <a:lnTo>
                    <a:pt x="3216" y="678"/>
                  </a:lnTo>
                  <a:lnTo>
                    <a:pt x="3216" y="678"/>
                  </a:lnTo>
                  <a:lnTo>
                    <a:pt x="3063" y="602"/>
                  </a:lnTo>
                  <a:lnTo>
                    <a:pt x="2917" y="531"/>
                  </a:lnTo>
                  <a:lnTo>
                    <a:pt x="2774" y="465"/>
                  </a:lnTo>
                  <a:lnTo>
                    <a:pt x="2638" y="403"/>
                  </a:lnTo>
                  <a:lnTo>
                    <a:pt x="2505" y="347"/>
                  </a:lnTo>
                  <a:lnTo>
                    <a:pt x="2377" y="295"/>
                  </a:lnTo>
                  <a:lnTo>
                    <a:pt x="2252" y="248"/>
                  </a:lnTo>
                  <a:lnTo>
                    <a:pt x="2133" y="206"/>
                  </a:lnTo>
                  <a:lnTo>
                    <a:pt x="2016" y="168"/>
                  </a:lnTo>
                  <a:lnTo>
                    <a:pt x="1903" y="135"/>
                  </a:lnTo>
                  <a:lnTo>
                    <a:pt x="1795" y="106"/>
                  </a:lnTo>
                  <a:lnTo>
                    <a:pt x="1688" y="81"/>
                  </a:lnTo>
                  <a:lnTo>
                    <a:pt x="1587" y="60"/>
                  </a:lnTo>
                  <a:lnTo>
                    <a:pt x="1487" y="43"/>
                  </a:lnTo>
                  <a:lnTo>
                    <a:pt x="1390" y="30"/>
                  </a:lnTo>
                  <a:lnTo>
                    <a:pt x="1295" y="22"/>
                  </a:lnTo>
                  <a:lnTo>
                    <a:pt x="1204" y="18"/>
                  </a:lnTo>
                  <a:lnTo>
                    <a:pt x="1115" y="16"/>
                  </a:lnTo>
                  <a:lnTo>
                    <a:pt x="1027" y="19"/>
                  </a:lnTo>
                  <a:lnTo>
                    <a:pt x="941" y="26"/>
                  </a:lnTo>
                  <a:lnTo>
                    <a:pt x="858" y="35"/>
                  </a:lnTo>
                  <a:lnTo>
                    <a:pt x="775" y="48"/>
                  </a:lnTo>
                  <a:lnTo>
                    <a:pt x="694" y="64"/>
                  </a:lnTo>
                  <a:lnTo>
                    <a:pt x="615" y="85"/>
                  </a:lnTo>
                  <a:lnTo>
                    <a:pt x="536" y="108"/>
                  </a:lnTo>
                  <a:lnTo>
                    <a:pt x="458" y="134"/>
                  </a:lnTo>
                  <a:lnTo>
                    <a:pt x="382" y="163"/>
                  </a:lnTo>
                  <a:lnTo>
                    <a:pt x="304" y="195"/>
                  </a:lnTo>
                  <a:lnTo>
                    <a:pt x="228" y="231"/>
                  </a:lnTo>
                  <a:lnTo>
                    <a:pt x="153" y="268"/>
                  </a:lnTo>
                  <a:lnTo>
                    <a:pt x="76" y="310"/>
                  </a:lnTo>
                  <a:lnTo>
                    <a:pt x="0" y="35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5607" name="Freeform 39"/>
            <p:cNvSpPr>
              <a:spLocks/>
            </p:cNvSpPr>
            <p:nvPr userDrawn="1"/>
          </p:nvSpPr>
          <p:spPr bwMode="auto">
            <a:xfrm>
              <a:off x="893" y="1169"/>
              <a:ext cx="5447" cy="482"/>
            </a:xfrm>
            <a:custGeom>
              <a:avLst/>
              <a:gdLst/>
              <a:ahLst/>
              <a:cxnLst>
                <a:cxn ang="0">
                  <a:pos x="5447" y="0"/>
                </a:cxn>
                <a:cxn ang="0">
                  <a:pos x="5419" y="64"/>
                </a:cxn>
                <a:cxn ang="0">
                  <a:pos x="5383" y="137"/>
                </a:cxn>
                <a:cxn ang="0">
                  <a:pos x="5332" y="227"/>
                </a:cxn>
                <a:cxn ang="0">
                  <a:pos x="5265" y="332"/>
                </a:cxn>
                <a:cxn ang="0">
                  <a:pos x="5180" y="444"/>
                </a:cxn>
                <a:cxn ang="0">
                  <a:pos x="5105" y="529"/>
                </a:cxn>
                <a:cxn ang="0">
                  <a:pos x="5048" y="586"/>
                </a:cxn>
                <a:cxn ang="0">
                  <a:pos x="4989" y="641"/>
                </a:cxn>
                <a:cxn ang="0">
                  <a:pos x="4923" y="692"/>
                </a:cxn>
                <a:cxn ang="0">
                  <a:pos x="4853" y="744"/>
                </a:cxn>
                <a:cxn ang="0">
                  <a:pos x="4778" y="791"/>
                </a:cxn>
                <a:cxn ang="0">
                  <a:pos x="4697" y="833"/>
                </a:cxn>
                <a:cxn ang="0">
                  <a:pos x="4611" y="870"/>
                </a:cxn>
                <a:cxn ang="0">
                  <a:pos x="4521" y="902"/>
                </a:cxn>
                <a:cxn ang="0">
                  <a:pos x="4424" y="928"/>
                </a:cxn>
                <a:cxn ang="0">
                  <a:pos x="4322" y="947"/>
                </a:cxn>
                <a:cxn ang="0">
                  <a:pos x="4214" y="959"/>
                </a:cxn>
                <a:cxn ang="0">
                  <a:pos x="4102" y="962"/>
                </a:cxn>
                <a:cxn ang="0">
                  <a:pos x="3982" y="956"/>
                </a:cxn>
                <a:cxn ang="0">
                  <a:pos x="3857" y="939"/>
                </a:cxn>
                <a:cxn ang="0">
                  <a:pos x="3727" y="914"/>
                </a:cxn>
                <a:cxn ang="0">
                  <a:pos x="3591" y="875"/>
                </a:cxn>
                <a:cxn ang="0">
                  <a:pos x="3448" y="825"/>
                </a:cxn>
                <a:cxn ang="0">
                  <a:pos x="3298" y="763"/>
                </a:cxn>
                <a:cxn ang="0">
                  <a:pos x="3221" y="726"/>
                </a:cxn>
                <a:cxn ang="0">
                  <a:pos x="2920" y="586"/>
                </a:cxn>
                <a:cxn ang="0">
                  <a:pos x="2640" y="463"/>
                </a:cxn>
                <a:cxn ang="0">
                  <a:pos x="2376" y="360"/>
                </a:cxn>
                <a:cxn ang="0">
                  <a:pos x="2131" y="276"/>
                </a:cxn>
                <a:cxn ang="0">
                  <a:pos x="1901" y="208"/>
                </a:cxn>
                <a:cxn ang="0">
                  <a:pos x="1686" y="158"/>
                </a:cxn>
                <a:cxn ang="0">
                  <a:pos x="1483" y="124"/>
                </a:cxn>
                <a:cxn ang="0">
                  <a:pos x="1291" y="108"/>
                </a:cxn>
                <a:cxn ang="0">
                  <a:pos x="1111" y="105"/>
                </a:cxn>
                <a:cxn ang="0">
                  <a:pos x="937" y="118"/>
                </a:cxn>
                <a:cxn ang="0">
                  <a:pos x="772" y="143"/>
                </a:cxn>
                <a:cxn ang="0">
                  <a:pos x="612" y="184"/>
                </a:cxn>
                <a:cxn ang="0">
                  <a:pos x="457" y="237"/>
                </a:cxn>
                <a:cxn ang="0">
                  <a:pos x="303" y="302"/>
                </a:cxn>
                <a:cxn ang="0">
                  <a:pos x="151" y="378"/>
                </a:cxn>
                <a:cxn ang="0">
                  <a:pos x="0" y="465"/>
                </a:cxn>
              </a:cxnLst>
              <a:rect l="0" t="0" r="r" b="b"/>
              <a:pathLst>
                <a:path w="5447" h="962">
                  <a:moveTo>
                    <a:pt x="5447" y="0"/>
                  </a:moveTo>
                  <a:lnTo>
                    <a:pt x="5447" y="0"/>
                  </a:lnTo>
                  <a:lnTo>
                    <a:pt x="5440" y="17"/>
                  </a:lnTo>
                  <a:lnTo>
                    <a:pt x="5419" y="64"/>
                  </a:lnTo>
                  <a:lnTo>
                    <a:pt x="5402" y="98"/>
                  </a:lnTo>
                  <a:lnTo>
                    <a:pt x="5383" y="137"/>
                  </a:lnTo>
                  <a:lnTo>
                    <a:pt x="5359" y="181"/>
                  </a:lnTo>
                  <a:lnTo>
                    <a:pt x="5332" y="227"/>
                  </a:lnTo>
                  <a:lnTo>
                    <a:pt x="5300" y="279"/>
                  </a:lnTo>
                  <a:lnTo>
                    <a:pt x="5265" y="332"/>
                  </a:lnTo>
                  <a:lnTo>
                    <a:pt x="5225" y="387"/>
                  </a:lnTo>
                  <a:lnTo>
                    <a:pt x="5180" y="444"/>
                  </a:lnTo>
                  <a:lnTo>
                    <a:pt x="5130" y="500"/>
                  </a:lnTo>
                  <a:lnTo>
                    <a:pt x="5105" y="529"/>
                  </a:lnTo>
                  <a:lnTo>
                    <a:pt x="5078" y="557"/>
                  </a:lnTo>
                  <a:lnTo>
                    <a:pt x="5048" y="586"/>
                  </a:lnTo>
                  <a:lnTo>
                    <a:pt x="5019" y="613"/>
                  </a:lnTo>
                  <a:lnTo>
                    <a:pt x="4989" y="641"/>
                  </a:lnTo>
                  <a:lnTo>
                    <a:pt x="4957" y="667"/>
                  </a:lnTo>
                  <a:lnTo>
                    <a:pt x="4923" y="692"/>
                  </a:lnTo>
                  <a:lnTo>
                    <a:pt x="4889" y="718"/>
                  </a:lnTo>
                  <a:lnTo>
                    <a:pt x="4853" y="744"/>
                  </a:lnTo>
                  <a:lnTo>
                    <a:pt x="4815" y="767"/>
                  </a:lnTo>
                  <a:lnTo>
                    <a:pt x="4778" y="791"/>
                  </a:lnTo>
                  <a:lnTo>
                    <a:pt x="4737" y="812"/>
                  </a:lnTo>
                  <a:lnTo>
                    <a:pt x="4697" y="833"/>
                  </a:lnTo>
                  <a:lnTo>
                    <a:pt x="4654" y="852"/>
                  </a:lnTo>
                  <a:lnTo>
                    <a:pt x="4611" y="870"/>
                  </a:lnTo>
                  <a:lnTo>
                    <a:pt x="4567" y="888"/>
                  </a:lnTo>
                  <a:lnTo>
                    <a:pt x="4521" y="902"/>
                  </a:lnTo>
                  <a:lnTo>
                    <a:pt x="4472" y="917"/>
                  </a:lnTo>
                  <a:lnTo>
                    <a:pt x="4424" y="928"/>
                  </a:lnTo>
                  <a:lnTo>
                    <a:pt x="4374" y="939"/>
                  </a:lnTo>
                  <a:lnTo>
                    <a:pt x="4322" y="947"/>
                  </a:lnTo>
                  <a:lnTo>
                    <a:pt x="4270" y="954"/>
                  </a:lnTo>
                  <a:lnTo>
                    <a:pt x="4214" y="959"/>
                  </a:lnTo>
                  <a:lnTo>
                    <a:pt x="4158" y="962"/>
                  </a:lnTo>
                  <a:lnTo>
                    <a:pt x="4102" y="962"/>
                  </a:lnTo>
                  <a:lnTo>
                    <a:pt x="4043" y="960"/>
                  </a:lnTo>
                  <a:lnTo>
                    <a:pt x="3982" y="956"/>
                  </a:lnTo>
                  <a:lnTo>
                    <a:pt x="3921" y="949"/>
                  </a:lnTo>
                  <a:lnTo>
                    <a:pt x="3857" y="939"/>
                  </a:lnTo>
                  <a:lnTo>
                    <a:pt x="3793" y="928"/>
                  </a:lnTo>
                  <a:lnTo>
                    <a:pt x="3727" y="914"/>
                  </a:lnTo>
                  <a:lnTo>
                    <a:pt x="3659" y="896"/>
                  </a:lnTo>
                  <a:lnTo>
                    <a:pt x="3591" y="875"/>
                  </a:lnTo>
                  <a:lnTo>
                    <a:pt x="3520" y="852"/>
                  </a:lnTo>
                  <a:lnTo>
                    <a:pt x="3448" y="825"/>
                  </a:lnTo>
                  <a:lnTo>
                    <a:pt x="3373" y="796"/>
                  </a:lnTo>
                  <a:lnTo>
                    <a:pt x="3298" y="763"/>
                  </a:lnTo>
                  <a:lnTo>
                    <a:pt x="3221" y="726"/>
                  </a:lnTo>
                  <a:lnTo>
                    <a:pt x="3221" y="726"/>
                  </a:lnTo>
                  <a:lnTo>
                    <a:pt x="3067" y="654"/>
                  </a:lnTo>
                  <a:lnTo>
                    <a:pt x="2920" y="586"/>
                  </a:lnTo>
                  <a:lnTo>
                    <a:pt x="2777" y="521"/>
                  </a:lnTo>
                  <a:lnTo>
                    <a:pt x="2640" y="463"/>
                  </a:lnTo>
                  <a:lnTo>
                    <a:pt x="2505" y="410"/>
                  </a:lnTo>
                  <a:lnTo>
                    <a:pt x="2376" y="360"/>
                  </a:lnTo>
                  <a:lnTo>
                    <a:pt x="2252" y="315"/>
                  </a:lnTo>
                  <a:lnTo>
                    <a:pt x="2131" y="276"/>
                  </a:lnTo>
                  <a:lnTo>
                    <a:pt x="2015" y="240"/>
                  </a:lnTo>
                  <a:lnTo>
                    <a:pt x="1901" y="208"/>
                  </a:lnTo>
                  <a:lnTo>
                    <a:pt x="1791" y="181"/>
                  </a:lnTo>
                  <a:lnTo>
                    <a:pt x="1686" y="158"/>
                  </a:lnTo>
                  <a:lnTo>
                    <a:pt x="1583" y="140"/>
                  </a:lnTo>
                  <a:lnTo>
                    <a:pt x="1483" y="124"/>
                  </a:lnTo>
                  <a:lnTo>
                    <a:pt x="1386" y="114"/>
                  </a:lnTo>
                  <a:lnTo>
                    <a:pt x="1291" y="108"/>
                  </a:lnTo>
                  <a:lnTo>
                    <a:pt x="1200" y="105"/>
                  </a:lnTo>
                  <a:lnTo>
                    <a:pt x="1111" y="105"/>
                  </a:lnTo>
                  <a:lnTo>
                    <a:pt x="1023" y="109"/>
                  </a:lnTo>
                  <a:lnTo>
                    <a:pt x="937" y="118"/>
                  </a:lnTo>
                  <a:lnTo>
                    <a:pt x="854" y="129"/>
                  </a:lnTo>
                  <a:lnTo>
                    <a:pt x="772" y="143"/>
                  </a:lnTo>
                  <a:lnTo>
                    <a:pt x="692" y="163"/>
                  </a:lnTo>
                  <a:lnTo>
                    <a:pt x="612" y="184"/>
                  </a:lnTo>
                  <a:lnTo>
                    <a:pt x="533" y="208"/>
                  </a:lnTo>
                  <a:lnTo>
                    <a:pt x="457" y="237"/>
                  </a:lnTo>
                  <a:lnTo>
                    <a:pt x="379" y="268"/>
                  </a:lnTo>
                  <a:lnTo>
                    <a:pt x="303" y="302"/>
                  </a:lnTo>
                  <a:lnTo>
                    <a:pt x="228" y="339"/>
                  </a:lnTo>
                  <a:lnTo>
                    <a:pt x="151" y="378"/>
                  </a:lnTo>
                  <a:lnTo>
                    <a:pt x="76" y="419"/>
                  </a:lnTo>
                  <a:lnTo>
                    <a:pt x="0" y="465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5608" name="Freeform 40"/>
            <p:cNvSpPr>
              <a:spLocks/>
            </p:cNvSpPr>
            <p:nvPr userDrawn="1"/>
          </p:nvSpPr>
          <p:spPr bwMode="auto">
            <a:xfrm>
              <a:off x="925" y="1141"/>
              <a:ext cx="5439" cy="497"/>
            </a:xfrm>
            <a:custGeom>
              <a:avLst/>
              <a:gdLst/>
              <a:ahLst/>
              <a:cxnLst>
                <a:cxn ang="0">
                  <a:pos x="5439" y="0"/>
                </a:cxn>
                <a:cxn ang="0">
                  <a:pos x="5412" y="65"/>
                </a:cxn>
                <a:cxn ang="0">
                  <a:pos x="5377" y="137"/>
                </a:cxn>
                <a:cxn ang="0">
                  <a:pos x="5327" y="231"/>
                </a:cxn>
                <a:cxn ang="0">
                  <a:pos x="5261" y="336"/>
                </a:cxn>
                <a:cxn ang="0">
                  <a:pos x="5179" y="451"/>
                </a:cxn>
                <a:cxn ang="0">
                  <a:pos x="5104" y="538"/>
                </a:cxn>
                <a:cxn ang="0">
                  <a:pos x="5050" y="596"/>
                </a:cxn>
                <a:cxn ang="0">
                  <a:pos x="4990" y="652"/>
                </a:cxn>
                <a:cxn ang="0">
                  <a:pos x="4925" y="706"/>
                </a:cxn>
                <a:cxn ang="0">
                  <a:pos x="4855" y="759"/>
                </a:cxn>
                <a:cxn ang="0">
                  <a:pos x="4780" y="808"/>
                </a:cxn>
                <a:cxn ang="0">
                  <a:pos x="4701" y="851"/>
                </a:cxn>
                <a:cxn ang="0">
                  <a:pos x="4617" y="891"/>
                </a:cxn>
                <a:cxn ang="0">
                  <a:pos x="4526" y="925"/>
                </a:cxn>
                <a:cxn ang="0">
                  <a:pos x="4429" y="953"/>
                </a:cxn>
                <a:cxn ang="0">
                  <a:pos x="4328" y="975"/>
                </a:cxn>
                <a:cxn ang="0">
                  <a:pos x="4221" y="988"/>
                </a:cxn>
                <a:cxn ang="0">
                  <a:pos x="4108" y="993"/>
                </a:cxn>
                <a:cxn ang="0">
                  <a:pos x="3989" y="990"/>
                </a:cxn>
                <a:cxn ang="0">
                  <a:pos x="3864" y="975"/>
                </a:cxn>
                <a:cxn ang="0">
                  <a:pos x="3732" y="951"/>
                </a:cxn>
                <a:cxn ang="0">
                  <a:pos x="3595" y="917"/>
                </a:cxn>
                <a:cxn ang="0">
                  <a:pos x="3452" y="869"/>
                </a:cxn>
                <a:cxn ang="0">
                  <a:pos x="3302" y="809"/>
                </a:cxn>
                <a:cxn ang="0">
                  <a:pos x="3224" y="775"/>
                </a:cxn>
                <a:cxn ang="0">
                  <a:pos x="2921" y="638"/>
                </a:cxn>
                <a:cxn ang="0">
                  <a:pos x="2638" y="522"/>
                </a:cxn>
                <a:cxn ang="0">
                  <a:pos x="2374" y="423"/>
                </a:cxn>
                <a:cxn ang="0">
                  <a:pos x="2127" y="342"/>
                </a:cxn>
                <a:cxn ang="0">
                  <a:pos x="1897" y="281"/>
                </a:cxn>
                <a:cxn ang="0">
                  <a:pos x="1680" y="234"/>
                </a:cxn>
                <a:cxn ang="0">
                  <a:pos x="1477" y="205"/>
                </a:cxn>
                <a:cxn ang="0">
                  <a:pos x="1286" y="191"/>
                </a:cxn>
                <a:cxn ang="0">
                  <a:pos x="1104" y="192"/>
                </a:cxn>
                <a:cxn ang="0">
                  <a:pos x="932" y="208"/>
                </a:cxn>
                <a:cxn ang="0">
                  <a:pos x="766" y="239"/>
                </a:cxn>
                <a:cxn ang="0">
                  <a:pos x="607" y="283"/>
                </a:cxn>
                <a:cxn ang="0">
                  <a:pos x="453" y="338"/>
                </a:cxn>
                <a:cxn ang="0">
                  <a:pos x="300" y="407"/>
                </a:cxn>
                <a:cxn ang="0">
                  <a:pos x="150" y="486"/>
                </a:cxn>
                <a:cxn ang="0">
                  <a:pos x="0" y="578"/>
                </a:cxn>
              </a:cxnLst>
              <a:rect l="0" t="0" r="r" b="b"/>
              <a:pathLst>
                <a:path w="5439" h="993">
                  <a:moveTo>
                    <a:pt x="5439" y="0"/>
                  </a:moveTo>
                  <a:lnTo>
                    <a:pt x="5439" y="0"/>
                  </a:lnTo>
                  <a:lnTo>
                    <a:pt x="5432" y="18"/>
                  </a:lnTo>
                  <a:lnTo>
                    <a:pt x="5412" y="65"/>
                  </a:lnTo>
                  <a:lnTo>
                    <a:pt x="5397" y="99"/>
                  </a:lnTo>
                  <a:lnTo>
                    <a:pt x="5377" y="137"/>
                  </a:lnTo>
                  <a:lnTo>
                    <a:pt x="5354" y="183"/>
                  </a:lnTo>
                  <a:lnTo>
                    <a:pt x="5327" y="231"/>
                  </a:lnTo>
                  <a:lnTo>
                    <a:pt x="5297" y="283"/>
                  </a:lnTo>
                  <a:lnTo>
                    <a:pt x="5261" y="336"/>
                  </a:lnTo>
                  <a:lnTo>
                    <a:pt x="5222" y="393"/>
                  </a:lnTo>
                  <a:lnTo>
                    <a:pt x="5179" y="451"/>
                  </a:lnTo>
                  <a:lnTo>
                    <a:pt x="5130" y="509"/>
                  </a:lnTo>
                  <a:lnTo>
                    <a:pt x="5104" y="538"/>
                  </a:lnTo>
                  <a:lnTo>
                    <a:pt x="5078" y="567"/>
                  </a:lnTo>
                  <a:lnTo>
                    <a:pt x="5050" y="596"/>
                  </a:lnTo>
                  <a:lnTo>
                    <a:pt x="5021" y="623"/>
                  </a:lnTo>
                  <a:lnTo>
                    <a:pt x="4990" y="652"/>
                  </a:lnTo>
                  <a:lnTo>
                    <a:pt x="4958" y="680"/>
                  </a:lnTo>
                  <a:lnTo>
                    <a:pt x="4925" y="706"/>
                  </a:lnTo>
                  <a:lnTo>
                    <a:pt x="4891" y="733"/>
                  </a:lnTo>
                  <a:lnTo>
                    <a:pt x="4855" y="759"/>
                  </a:lnTo>
                  <a:lnTo>
                    <a:pt x="4819" y="783"/>
                  </a:lnTo>
                  <a:lnTo>
                    <a:pt x="4780" y="808"/>
                  </a:lnTo>
                  <a:lnTo>
                    <a:pt x="4742" y="830"/>
                  </a:lnTo>
                  <a:lnTo>
                    <a:pt x="4701" y="851"/>
                  </a:lnTo>
                  <a:lnTo>
                    <a:pt x="4660" y="872"/>
                  </a:lnTo>
                  <a:lnTo>
                    <a:pt x="4617" y="891"/>
                  </a:lnTo>
                  <a:lnTo>
                    <a:pt x="4572" y="909"/>
                  </a:lnTo>
                  <a:lnTo>
                    <a:pt x="4526" y="925"/>
                  </a:lnTo>
                  <a:lnTo>
                    <a:pt x="4479" y="940"/>
                  </a:lnTo>
                  <a:lnTo>
                    <a:pt x="4429" y="953"/>
                  </a:lnTo>
                  <a:lnTo>
                    <a:pt x="4379" y="966"/>
                  </a:lnTo>
                  <a:lnTo>
                    <a:pt x="4328" y="975"/>
                  </a:lnTo>
                  <a:lnTo>
                    <a:pt x="4275" y="982"/>
                  </a:lnTo>
                  <a:lnTo>
                    <a:pt x="4221" y="988"/>
                  </a:lnTo>
                  <a:lnTo>
                    <a:pt x="4165" y="992"/>
                  </a:lnTo>
                  <a:lnTo>
                    <a:pt x="4108" y="993"/>
                  </a:lnTo>
                  <a:lnTo>
                    <a:pt x="4049" y="993"/>
                  </a:lnTo>
                  <a:lnTo>
                    <a:pt x="3989" y="990"/>
                  </a:lnTo>
                  <a:lnTo>
                    <a:pt x="3927" y="984"/>
                  </a:lnTo>
                  <a:lnTo>
                    <a:pt x="3864" y="975"/>
                  </a:lnTo>
                  <a:lnTo>
                    <a:pt x="3799" y="966"/>
                  </a:lnTo>
                  <a:lnTo>
                    <a:pt x="3732" y="951"/>
                  </a:lnTo>
                  <a:lnTo>
                    <a:pt x="3666" y="935"/>
                  </a:lnTo>
                  <a:lnTo>
                    <a:pt x="3595" y="917"/>
                  </a:lnTo>
                  <a:lnTo>
                    <a:pt x="3524" y="895"/>
                  </a:lnTo>
                  <a:lnTo>
                    <a:pt x="3452" y="869"/>
                  </a:lnTo>
                  <a:lnTo>
                    <a:pt x="3377" y="841"/>
                  </a:lnTo>
                  <a:lnTo>
                    <a:pt x="3302" y="809"/>
                  </a:lnTo>
                  <a:lnTo>
                    <a:pt x="3224" y="775"/>
                  </a:lnTo>
                  <a:lnTo>
                    <a:pt x="3224" y="775"/>
                  </a:lnTo>
                  <a:lnTo>
                    <a:pt x="3070" y="704"/>
                  </a:lnTo>
                  <a:lnTo>
                    <a:pt x="2921" y="638"/>
                  </a:lnTo>
                  <a:lnTo>
                    <a:pt x="2777" y="578"/>
                  </a:lnTo>
                  <a:lnTo>
                    <a:pt x="2638" y="522"/>
                  </a:lnTo>
                  <a:lnTo>
                    <a:pt x="2503" y="470"/>
                  </a:lnTo>
                  <a:lnTo>
                    <a:pt x="2374" y="423"/>
                  </a:lnTo>
                  <a:lnTo>
                    <a:pt x="2249" y="381"/>
                  </a:lnTo>
                  <a:lnTo>
                    <a:pt x="2127" y="342"/>
                  </a:lnTo>
                  <a:lnTo>
                    <a:pt x="2010" y="310"/>
                  </a:lnTo>
                  <a:lnTo>
                    <a:pt x="1897" y="281"/>
                  </a:lnTo>
                  <a:lnTo>
                    <a:pt x="1787" y="255"/>
                  </a:lnTo>
                  <a:lnTo>
                    <a:pt x="1680" y="234"/>
                  </a:lnTo>
                  <a:lnTo>
                    <a:pt x="1577" y="218"/>
                  </a:lnTo>
                  <a:lnTo>
                    <a:pt x="1477" y="205"/>
                  </a:lnTo>
                  <a:lnTo>
                    <a:pt x="1380" y="197"/>
                  </a:lnTo>
                  <a:lnTo>
                    <a:pt x="1286" y="191"/>
                  </a:lnTo>
                  <a:lnTo>
                    <a:pt x="1194" y="191"/>
                  </a:lnTo>
                  <a:lnTo>
                    <a:pt x="1104" y="192"/>
                  </a:lnTo>
                  <a:lnTo>
                    <a:pt x="1018" y="199"/>
                  </a:lnTo>
                  <a:lnTo>
                    <a:pt x="932" y="208"/>
                  </a:lnTo>
                  <a:lnTo>
                    <a:pt x="848" y="221"/>
                  </a:lnTo>
                  <a:lnTo>
                    <a:pt x="766" y="239"/>
                  </a:lnTo>
                  <a:lnTo>
                    <a:pt x="686" y="259"/>
                  </a:lnTo>
                  <a:lnTo>
                    <a:pt x="607" y="283"/>
                  </a:lnTo>
                  <a:lnTo>
                    <a:pt x="529" y="309"/>
                  </a:lnTo>
                  <a:lnTo>
                    <a:pt x="453" y="338"/>
                  </a:lnTo>
                  <a:lnTo>
                    <a:pt x="376" y="372"/>
                  </a:lnTo>
                  <a:lnTo>
                    <a:pt x="300" y="407"/>
                  </a:lnTo>
                  <a:lnTo>
                    <a:pt x="225" y="446"/>
                  </a:lnTo>
                  <a:lnTo>
                    <a:pt x="150" y="486"/>
                  </a:lnTo>
                  <a:lnTo>
                    <a:pt x="75" y="531"/>
                  </a:lnTo>
                  <a:lnTo>
                    <a:pt x="0" y="57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5609" name="Freeform 41"/>
            <p:cNvSpPr>
              <a:spLocks/>
            </p:cNvSpPr>
            <p:nvPr userDrawn="1"/>
          </p:nvSpPr>
          <p:spPr bwMode="auto">
            <a:xfrm>
              <a:off x="958" y="1112"/>
              <a:ext cx="5429" cy="513"/>
            </a:xfrm>
            <a:custGeom>
              <a:avLst/>
              <a:gdLst/>
              <a:ahLst/>
              <a:cxnLst>
                <a:cxn ang="0">
                  <a:pos x="5429" y="0"/>
                </a:cxn>
                <a:cxn ang="0">
                  <a:pos x="5403" y="66"/>
                </a:cxn>
                <a:cxn ang="0">
                  <a:pos x="5369" y="141"/>
                </a:cxn>
                <a:cxn ang="0">
                  <a:pos x="5321" y="234"/>
                </a:cxn>
                <a:cxn ang="0">
                  <a:pos x="5257" y="342"/>
                </a:cxn>
                <a:cxn ang="0">
                  <a:pos x="5176" y="459"/>
                </a:cxn>
                <a:cxn ang="0">
                  <a:pos x="5103" y="547"/>
                </a:cxn>
                <a:cxn ang="0">
                  <a:pos x="5049" y="607"/>
                </a:cxn>
                <a:cxn ang="0">
                  <a:pos x="4990" y="665"/>
                </a:cxn>
                <a:cxn ang="0">
                  <a:pos x="4927" y="720"/>
                </a:cxn>
                <a:cxn ang="0">
                  <a:pos x="4857" y="775"/>
                </a:cxn>
                <a:cxn ang="0">
                  <a:pos x="4784" y="825"/>
                </a:cxn>
                <a:cxn ang="0">
                  <a:pos x="4704" y="870"/>
                </a:cxn>
                <a:cxn ang="0">
                  <a:pos x="4620" y="912"/>
                </a:cxn>
                <a:cxn ang="0">
                  <a:pos x="4531" y="949"/>
                </a:cxn>
                <a:cxn ang="0">
                  <a:pos x="4435" y="979"/>
                </a:cxn>
                <a:cxn ang="0">
                  <a:pos x="4334" y="1003"/>
                </a:cxn>
                <a:cxn ang="0">
                  <a:pos x="4227" y="1017"/>
                </a:cxn>
                <a:cxn ang="0">
                  <a:pos x="4114" y="1025"/>
                </a:cxn>
                <a:cxn ang="0">
                  <a:pos x="3995" y="1024"/>
                </a:cxn>
                <a:cxn ang="0">
                  <a:pos x="3870" y="1012"/>
                </a:cxn>
                <a:cxn ang="0">
                  <a:pos x="3738" y="991"/>
                </a:cxn>
                <a:cxn ang="0">
                  <a:pos x="3601" y="959"/>
                </a:cxn>
                <a:cxn ang="0">
                  <a:pos x="3456" y="914"/>
                </a:cxn>
                <a:cxn ang="0">
                  <a:pos x="3305" y="857"/>
                </a:cxn>
                <a:cxn ang="0">
                  <a:pos x="3227" y="824"/>
                </a:cxn>
                <a:cxn ang="0">
                  <a:pos x="2922" y="693"/>
                </a:cxn>
                <a:cxn ang="0">
                  <a:pos x="2637" y="581"/>
                </a:cxn>
                <a:cxn ang="0">
                  <a:pos x="2372" y="488"/>
                </a:cxn>
                <a:cxn ang="0">
                  <a:pos x="2123" y="412"/>
                </a:cxn>
                <a:cxn ang="0">
                  <a:pos x="1891" y="354"/>
                </a:cxn>
                <a:cxn ang="0">
                  <a:pos x="1675" y="313"/>
                </a:cxn>
                <a:cxn ang="0">
                  <a:pos x="1472" y="287"/>
                </a:cxn>
                <a:cxn ang="0">
                  <a:pos x="1281" y="278"/>
                </a:cxn>
                <a:cxn ang="0">
                  <a:pos x="1099" y="283"/>
                </a:cxn>
                <a:cxn ang="0">
                  <a:pos x="926" y="302"/>
                </a:cxn>
                <a:cxn ang="0">
                  <a:pos x="761" y="336"/>
                </a:cxn>
                <a:cxn ang="0">
                  <a:pos x="603" y="383"/>
                </a:cxn>
                <a:cxn ang="0">
                  <a:pos x="449" y="441"/>
                </a:cxn>
                <a:cxn ang="0">
                  <a:pos x="298" y="514"/>
                </a:cxn>
                <a:cxn ang="0">
                  <a:pos x="149" y="596"/>
                </a:cxn>
                <a:cxn ang="0">
                  <a:pos x="0" y="691"/>
                </a:cxn>
              </a:cxnLst>
              <a:rect l="0" t="0" r="r" b="b"/>
              <a:pathLst>
                <a:path w="5429" h="1025">
                  <a:moveTo>
                    <a:pt x="5429" y="0"/>
                  </a:moveTo>
                  <a:lnTo>
                    <a:pt x="5429" y="0"/>
                  </a:lnTo>
                  <a:lnTo>
                    <a:pt x="5422" y="18"/>
                  </a:lnTo>
                  <a:lnTo>
                    <a:pt x="5403" y="66"/>
                  </a:lnTo>
                  <a:lnTo>
                    <a:pt x="5389" y="100"/>
                  </a:lnTo>
                  <a:lnTo>
                    <a:pt x="5369" y="141"/>
                  </a:lnTo>
                  <a:lnTo>
                    <a:pt x="5347" y="186"/>
                  </a:lnTo>
                  <a:lnTo>
                    <a:pt x="5321" y="234"/>
                  </a:lnTo>
                  <a:lnTo>
                    <a:pt x="5292" y="287"/>
                  </a:lnTo>
                  <a:lnTo>
                    <a:pt x="5257" y="342"/>
                  </a:lnTo>
                  <a:lnTo>
                    <a:pt x="5218" y="399"/>
                  </a:lnTo>
                  <a:lnTo>
                    <a:pt x="5176" y="459"/>
                  </a:lnTo>
                  <a:lnTo>
                    <a:pt x="5129" y="518"/>
                  </a:lnTo>
                  <a:lnTo>
                    <a:pt x="5103" y="547"/>
                  </a:lnTo>
                  <a:lnTo>
                    <a:pt x="5076" y="576"/>
                  </a:lnTo>
                  <a:lnTo>
                    <a:pt x="5049" y="607"/>
                  </a:lnTo>
                  <a:lnTo>
                    <a:pt x="5021" y="636"/>
                  </a:lnTo>
                  <a:lnTo>
                    <a:pt x="4990" y="665"/>
                  </a:lnTo>
                  <a:lnTo>
                    <a:pt x="4958" y="693"/>
                  </a:lnTo>
                  <a:lnTo>
                    <a:pt x="4927" y="720"/>
                  </a:lnTo>
                  <a:lnTo>
                    <a:pt x="4893" y="748"/>
                  </a:lnTo>
                  <a:lnTo>
                    <a:pt x="4857" y="775"/>
                  </a:lnTo>
                  <a:lnTo>
                    <a:pt x="4821" y="799"/>
                  </a:lnTo>
                  <a:lnTo>
                    <a:pt x="4784" y="825"/>
                  </a:lnTo>
                  <a:lnTo>
                    <a:pt x="4745" y="848"/>
                  </a:lnTo>
                  <a:lnTo>
                    <a:pt x="4704" y="870"/>
                  </a:lnTo>
                  <a:lnTo>
                    <a:pt x="4663" y="893"/>
                  </a:lnTo>
                  <a:lnTo>
                    <a:pt x="4620" y="912"/>
                  </a:lnTo>
                  <a:lnTo>
                    <a:pt x="4577" y="932"/>
                  </a:lnTo>
                  <a:lnTo>
                    <a:pt x="4531" y="949"/>
                  </a:lnTo>
                  <a:lnTo>
                    <a:pt x="4484" y="964"/>
                  </a:lnTo>
                  <a:lnTo>
                    <a:pt x="4435" y="979"/>
                  </a:lnTo>
                  <a:lnTo>
                    <a:pt x="4385" y="991"/>
                  </a:lnTo>
                  <a:lnTo>
                    <a:pt x="4334" y="1003"/>
                  </a:lnTo>
                  <a:lnTo>
                    <a:pt x="4281" y="1011"/>
                  </a:lnTo>
                  <a:lnTo>
                    <a:pt x="4227" y="1017"/>
                  </a:lnTo>
                  <a:lnTo>
                    <a:pt x="4171" y="1022"/>
                  </a:lnTo>
                  <a:lnTo>
                    <a:pt x="4114" y="1025"/>
                  </a:lnTo>
                  <a:lnTo>
                    <a:pt x="4055" y="1025"/>
                  </a:lnTo>
                  <a:lnTo>
                    <a:pt x="3995" y="1024"/>
                  </a:lnTo>
                  <a:lnTo>
                    <a:pt x="3932" y="1021"/>
                  </a:lnTo>
                  <a:lnTo>
                    <a:pt x="3870" y="1012"/>
                  </a:lnTo>
                  <a:lnTo>
                    <a:pt x="3805" y="1004"/>
                  </a:lnTo>
                  <a:lnTo>
                    <a:pt x="3738" y="991"/>
                  </a:lnTo>
                  <a:lnTo>
                    <a:pt x="3670" y="977"/>
                  </a:lnTo>
                  <a:lnTo>
                    <a:pt x="3601" y="959"/>
                  </a:lnTo>
                  <a:lnTo>
                    <a:pt x="3528" y="938"/>
                  </a:lnTo>
                  <a:lnTo>
                    <a:pt x="3456" y="914"/>
                  </a:lnTo>
                  <a:lnTo>
                    <a:pt x="3381" y="888"/>
                  </a:lnTo>
                  <a:lnTo>
                    <a:pt x="3305" y="857"/>
                  </a:lnTo>
                  <a:lnTo>
                    <a:pt x="3227" y="824"/>
                  </a:lnTo>
                  <a:lnTo>
                    <a:pt x="3227" y="824"/>
                  </a:lnTo>
                  <a:lnTo>
                    <a:pt x="3072" y="756"/>
                  </a:lnTo>
                  <a:lnTo>
                    <a:pt x="2922" y="693"/>
                  </a:lnTo>
                  <a:lnTo>
                    <a:pt x="2777" y="635"/>
                  </a:lnTo>
                  <a:lnTo>
                    <a:pt x="2637" y="581"/>
                  </a:lnTo>
                  <a:lnTo>
                    <a:pt x="2502" y="533"/>
                  </a:lnTo>
                  <a:lnTo>
                    <a:pt x="2372" y="488"/>
                  </a:lnTo>
                  <a:lnTo>
                    <a:pt x="2245" y="447"/>
                  </a:lnTo>
                  <a:lnTo>
                    <a:pt x="2123" y="412"/>
                  </a:lnTo>
                  <a:lnTo>
                    <a:pt x="2005" y="381"/>
                  </a:lnTo>
                  <a:lnTo>
                    <a:pt x="1891" y="354"/>
                  </a:lnTo>
                  <a:lnTo>
                    <a:pt x="1782" y="331"/>
                  </a:lnTo>
                  <a:lnTo>
                    <a:pt x="1675" y="313"/>
                  </a:lnTo>
                  <a:lnTo>
                    <a:pt x="1572" y="297"/>
                  </a:lnTo>
                  <a:lnTo>
                    <a:pt x="1472" y="287"/>
                  </a:lnTo>
                  <a:lnTo>
                    <a:pt x="1375" y="279"/>
                  </a:lnTo>
                  <a:lnTo>
                    <a:pt x="1281" y="278"/>
                  </a:lnTo>
                  <a:lnTo>
                    <a:pt x="1187" y="278"/>
                  </a:lnTo>
                  <a:lnTo>
                    <a:pt x="1099" y="283"/>
                  </a:lnTo>
                  <a:lnTo>
                    <a:pt x="1011" y="291"/>
                  </a:lnTo>
                  <a:lnTo>
                    <a:pt x="926" y="302"/>
                  </a:lnTo>
                  <a:lnTo>
                    <a:pt x="843" y="317"/>
                  </a:lnTo>
                  <a:lnTo>
                    <a:pt x="761" y="336"/>
                  </a:lnTo>
                  <a:lnTo>
                    <a:pt x="682" y="357"/>
                  </a:lnTo>
                  <a:lnTo>
                    <a:pt x="603" y="383"/>
                  </a:lnTo>
                  <a:lnTo>
                    <a:pt x="525" y="410"/>
                  </a:lnTo>
                  <a:lnTo>
                    <a:pt x="449" y="441"/>
                  </a:lnTo>
                  <a:lnTo>
                    <a:pt x="372" y="476"/>
                  </a:lnTo>
                  <a:lnTo>
                    <a:pt x="298" y="514"/>
                  </a:lnTo>
                  <a:lnTo>
                    <a:pt x="224" y="554"/>
                  </a:lnTo>
                  <a:lnTo>
                    <a:pt x="149" y="596"/>
                  </a:lnTo>
                  <a:lnTo>
                    <a:pt x="75" y="643"/>
                  </a:lnTo>
                  <a:lnTo>
                    <a:pt x="0" y="691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5610" name="Freeform 42"/>
            <p:cNvSpPr>
              <a:spLocks/>
            </p:cNvSpPr>
            <p:nvPr userDrawn="1"/>
          </p:nvSpPr>
          <p:spPr bwMode="auto">
            <a:xfrm>
              <a:off x="993" y="1083"/>
              <a:ext cx="5418" cy="530"/>
            </a:xfrm>
            <a:custGeom>
              <a:avLst/>
              <a:gdLst/>
              <a:ahLst/>
              <a:cxnLst>
                <a:cxn ang="0">
                  <a:pos x="5418" y="0"/>
                </a:cxn>
                <a:cxn ang="0">
                  <a:pos x="5393" y="68"/>
                </a:cxn>
                <a:cxn ang="0">
                  <a:pos x="5361" y="142"/>
                </a:cxn>
                <a:cxn ang="0">
                  <a:pos x="5314" y="237"/>
                </a:cxn>
                <a:cxn ang="0">
                  <a:pos x="5251" y="347"/>
                </a:cxn>
                <a:cxn ang="0">
                  <a:pos x="5171" y="467"/>
                </a:cxn>
                <a:cxn ang="0">
                  <a:pos x="5100" y="557"/>
                </a:cxn>
                <a:cxn ang="0">
                  <a:pos x="5047" y="618"/>
                </a:cxn>
                <a:cxn ang="0">
                  <a:pos x="4989" y="676"/>
                </a:cxn>
                <a:cxn ang="0">
                  <a:pos x="4926" y="735"/>
                </a:cxn>
                <a:cxn ang="0">
                  <a:pos x="4858" y="789"/>
                </a:cxn>
                <a:cxn ang="0">
                  <a:pos x="4785" y="843"/>
                </a:cxn>
                <a:cxn ang="0">
                  <a:pos x="4707" y="890"/>
                </a:cxn>
                <a:cxn ang="0">
                  <a:pos x="4622" y="933"/>
                </a:cxn>
                <a:cxn ang="0">
                  <a:pos x="4533" y="972"/>
                </a:cxn>
                <a:cxn ang="0">
                  <a:pos x="4437" y="1004"/>
                </a:cxn>
                <a:cxn ang="0">
                  <a:pos x="4338" y="1030"/>
                </a:cxn>
                <a:cxn ang="0">
                  <a:pos x="4231" y="1048"/>
                </a:cxn>
                <a:cxn ang="0">
                  <a:pos x="4118" y="1058"/>
                </a:cxn>
                <a:cxn ang="0">
                  <a:pos x="3999" y="1059"/>
                </a:cxn>
                <a:cxn ang="0">
                  <a:pos x="3874" y="1049"/>
                </a:cxn>
                <a:cxn ang="0">
                  <a:pos x="3742" y="1032"/>
                </a:cxn>
                <a:cxn ang="0">
                  <a:pos x="3603" y="1001"/>
                </a:cxn>
                <a:cxn ang="0">
                  <a:pos x="3459" y="959"/>
                </a:cxn>
                <a:cxn ang="0">
                  <a:pos x="3306" y="906"/>
                </a:cxn>
                <a:cxn ang="0">
                  <a:pos x="3228" y="873"/>
                </a:cxn>
                <a:cxn ang="0">
                  <a:pos x="2920" y="748"/>
                </a:cxn>
                <a:cxn ang="0">
                  <a:pos x="2634" y="641"/>
                </a:cxn>
                <a:cxn ang="0">
                  <a:pos x="2367" y="552"/>
                </a:cxn>
                <a:cxn ang="0">
                  <a:pos x="2119" y="483"/>
                </a:cxn>
                <a:cxn ang="0">
                  <a:pos x="1886" y="428"/>
                </a:cxn>
                <a:cxn ang="0">
                  <a:pos x="1669" y="391"/>
                </a:cxn>
                <a:cxn ang="0">
                  <a:pos x="1465" y="370"/>
                </a:cxn>
                <a:cxn ang="0">
                  <a:pos x="1273" y="363"/>
                </a:cxn>
                <a:cxn ang="0">
                  <a:pos x="1091" y="371"/>
                </a:cxn>
                <a:cxn ang="0">
                  <a:pos x="919" y="396"/>
                </a:cxn>
                <a:cxn ang="0">
                  <a:pos x="755" y="433"/>
                </a:cxn>
                <a:cxn ang="0">
                  <a:pos x="597" y="483"/>
                </a:cxn>
                <a:cxn ang="0">
                  <a:pos x="444" y="546"/>
                </a:cxn>
                <a:cxn ang="0">
                  <a:pos x="294" y="620"/>
                </a:cxn>
                <a:cxn ang="0">
                  <a:pos x="147" y="707"/>
                </a:cxn>
                <a:cxn ang="0">
                  <a:pos x="0" y="806"/>
                </a:cxn>
              </a:cxnLst>
              <a:rect l="0" t="0" r="r" b="b"/>
              <a:pathLst>
                <a:path w="5418" h="1059">
                  <a:moveTo>
                    <a:pt x="5418" y="0"/>
                  </a:moveTo>
                  <a:lnTo>
                    <a:pt x="5418" y="0"/>
                  </a:lnTo>
                  <a:lnTo>
                    <a:pt x="5411" y="18"/>
                  </a:lnTo>
                  <a:lnTo>
                    <a:pt x="5393" y="68"/>
                  </a:lnTo>
                  <a:lnTo>
                    <a:pt x="5377" y="102"/>
                  </a:lnTo>
                  <a:lnTo>
                    <a:pt x="5361" y="142"/>
                  </a:lnTo>
                  <a:lnTo>
                    <a:pt x="5339" y="189"/>
                  </a:lnTo>
                  <a:lnTo>
                    <a:pt x="5314" y="237"/>
                  </a:lnTo>
                  <a:lnTo>
                    <a:pt x="5284" y="292"/>
                  </a:lnTo>
                  <a:lnTo>
                    <a:pt x="5251" y="347"/>
                  </a:lnTo>
                  <a:lnTo>
                    <a:pt x="5214" y="407"/>
                  </a:lnTo>
                  <a:lnTo>
                    <a:pt x="5171" y="467"/>
                  </a:lnTo>
                  <a:lnTo>
                    <a:pt x="5125" y="526"/>
                  </a:lnTo>
                  <a:lnTo>
                    <a:pt x="5100" y="557"/>
                  </a:lnTo>
                  <a:lnTo>
                    <a:pt x="5073" y="588"/>
                  </a:lnTo>
                  <a:lnTo>
                    <a:pt x="5047" y="618"/>
                  </a:lnTo>
                  <a:lnTo>
                    <a:pt x="5018" y="647"/>
                  </a:lnTo>
                  <a:lnTo>
                    <a:pt x="4989" y="676"/>
                  </a:lnTo>
                  <a:lnTo>
                    <a:pt x="4958" y="706"/>
                  </a:lnTo>
                  <a:lnTo>
                    <a:pt x="4926" y="735"/>
                  </a:lnTo>
                  <a:lnTo>
                    <a:pt x="4893" y="762"/>
                  </a:lnTo>
                  <a:lnTo>
                    <a:pt x="4858" y="789"/>
                  </a:lnTo>
                  <a:lnTo>
                    <a:pt x="4822" y="817"/>
                  </a:lnTo>
                  <a:lnTo>
                    <a:pt x="4785" y="843"/>
                  </a:lnTo>
                  <a:lnTo>
                    <a:pt x="4746" y="867"/>
                  </a:lnTo>
                  <a:lnTo>
                    <a:pt x="4707" y="890"/>
                  </a:lnTo>
                  <a:lnTo>
                    <a:pt x="4665" y="912"/>
                  </a:lnTo>
                  <a:lnTo>
                    <a:pt x="4622" y="933"/>
                  </a:lnTo>
                  <a:lnTo>
                    <a:pt x="4579" y="954"/>
                  </a:lnTo>
                  <a:lnTo>
                    <a:pt x="4533" y="972"/>
                  </a:lnTo>
                  <a:lnTo>
                    <a:pt x="4486" y="990"/>
                  </a:lnTo>
                  <a:lnTo>
                    <a:pt x="4437" y="1004"/>
                  </a:lnTo>
                  <a:lnTo>
                    <a:pt x="4389" y="1019"/>
                  </a:lnTo>
                  <a:lnTo>
                    <a:pt x="4338" y="1030"/>
                  </a:lnTo>
                  <a:lnTo>
                    <a:pt x="4285" y="1040"/>
                  </a:lnTo>
                  <a:lnTo>
                    <a:pt x="4231" y="1048"/>
                  </a:lnTo>
                  <a:lnTo>
                    <a:pt x="4175" y="1054"/>
                  </a:lnTo>
                  <a:lnTo>
                    <a:pt x="4118" y="1058"/>
                  </a:lnTo>
                  <a:lnTo>
                    <a:pt x="4058" y="1059"/>
                  </a:lnTo>
                  <a:lnTo>
                    <a:pt x="3999" y="1059"/>
                  </a:lnTo>
                  <a:lnTo>
                    <a:pt x="3936" y="1056"/>
                  </a:lnTo>
                  <a:lnTo>
                    <a:pt x="3874" y="1049"/>
                  </a:lnTo>
                  <a:lnTo>
                    <a:pt x="3809" y="1041"/>
                  </a:lnTo>
                  <a:lnTo>
                    <a:pt x="3742" y="1032"/>
                  </a:lnTo>
                  <a:lnTo>
                    <a:pt x="3672" y="1017"/>
                  </a:lnTo>
                  <a:lnTo>
                    <a:pt x="3603" y="1001"/>
                  </a:lnTo>
                  <a:lnTo>
                    <a:pt x="3531" y="982"/>
                  </a:lnTo>
                  <a:lnTo>
                    <a:pt x="3459" y="959"/>
                  </a:lnTo>
                  <a:lnTo>
                    <a:pt x="3382" y="933"/>
                  </a:lnTo>
                  <a:lnTo>
                    <a:pt x="3306" y="906"/>
                  </a:lnTo>
                  <a:lnTo>
                    <a:pt x="3228" y="873"/>
                  </a:lnTo>
                  <a:lnTo>
                    <a:pt x="3228" y="873"/>
                  </a:lnTo>
                  <a:lnTo>
                    <a:pt x="3071" y="809"/>
                  </a:lnTo>
                  <a:lnTo>
                    <a:pt x="2920" y="748"/>
                  </a:lnTo>
                  <a:lnTo>
                    <a:pt x="2776" y="693"/>
                  </a:lnTo>
                  <a:lnTo>
                    <a:pt x="2634" y="641"/>
                  </a:lnTo>
                  <a:lnTo>
                    <a:pt x="2499" y="596"/>
                  </a:lnTo>
                  <a:lnTo>
                    <a:pt x="2367" y="552"/>
                  </a:lnTo>
                  <a:lnTo>
                    <a:pt x="2241" y="515"/>
                  </a:lnTo>
                  <a:lnTo>
                    <a:pt x="2119" y="483"/>
                  </a:lnTo>
                  <a:lnTo>
                    <a:pt x="2001" y="454"/>
                  </a:lnTo>
                  <a:lnTo>
                    <a:pt x="1886" y="428"/>
                  </a:lnTo>
                  <a:lnTo>
                    <a:pt x="1776" y="407"/>
                  </a:lnTo>
                  <a:lnTo>
                    <a:pt x="1669" y="391"/>
                  </a:lnTo>
                  <a:lnTo>
                    <a:pt x="1565" y="378"/>
                  </a:lnTo>
                  <a:lnTo>
                    <a:pt x="1465" y="370"/>
                  </a:lnTo>
                  <a:lnTo>
                    <a:pt x="1368" y="365"/>
                  </a:lnTo>
                  <a:lnTo>
                    <a:pt x="1273" y="363"/>
                  </a:lnTo>
                  <a:lnTo>
                    <a:pt x="1182" y="366"/>
                  </a:lnTo>
                  <a:lnTo>
                    <a:pt x="1091" y="371"/>
                  </a:lnTo>
                  <a:lnTo>
                    <a:pt x="1005" y="381"/>
                  </a:lnTo>
                  <a:lnTo>
                    <a:pt x="919" y="396"/>
                  </a:lnTo>
                  <a:lnTo>
                    <a:pt x="837" y="412"/>
                  </a:lnTo>
                  <a:lnTo>
                    <a:pt x="755" y="433"/>
                  </a:lnTo>
                  <a:lnTo>
                    <a:pt x="676" y="455"/>
                  </a:lnTo>
                  <a:lnTo>
                    <a:pt x="597" y="483"/>
                  </a:lnTo>
                  <a:lnTo>
                    <a:pt x="521" y="512"/>
                  </a:lnTo>
                  <a:lnTo>
                    <a:pt x="444" y="546"/>
                  </a:lnTo>
                  <a:lnTo>
                    <a:pt x="369" y="581"/>
                  </a:lnTo>
                  <a:lnTo>
                    <a:pt x="294" y="620"/>
                  </a:lnTo>
                  <a:lnTo>
                    <a:pt x="221" y="662"/>
                  </a:lnTo>
                  <a:lnTo>
                    <a:pt x="147" y="707"/>
                  </a:lnTo>
                  <a:lnTo>
                    <a:pt x="74" y="754"/>
                  </a:lnTo>
                  <a:lnTo>
                    <a:pt x="0" y="80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5611" name="Freeform 43"/>
            <p:cNvSpPr>
              <a:spLocks/>
            </p:cNvSpPr>
            <p:nvPr userDrawn="1"/>
          </p:nvSpPr>
          <p:spPr bwMode="auto">
            <a:xfrm>
              <a:off x="1029" y="1055"/>
              <a:ext cx="5404" cy="545"/>
            </a:xfrm>
            <a:custGeom>
              <a:avLst/>
              <a:gdLst/>
              <a:ahLst/>
              <a:cxnLst>
                <a:cxn ang="0">
                  <a:pos x="5404" y="0"/>
                </a:cxn>
                <a:cxn ang="0">
                  <a:pos x="5380" y="68"/>
                </a:cxn>
                <a:cxn ang="0">
                  <a:pos x="5350" y="144"/>
                </a:cxn>
                <a:cxn ang="0">
                  <a:pos x="5304" y="241"/>
                </a:cxn>
                <a:cxn ang="0">
                  <a:pos x="5243" y="352"/>
                </a:cxn>
                <a:cxn ang="0">
                  <a:pos x="5165" y="473"/>
                </a:cxn>
                <a:cxn ang="0">
                  <a:pos x="5096" y="566"/>
                </a:cxn>
                <a:cxn ang="0">
                  <a:pos x="5043" y="627"/>
                </a:cxn>
                <a:cxn ang="0">
                  <a:pos x="4986" y="688"/>
                </a:cxn>
                <a:cxn ang="0">
                  <a:pos x="4924" y="748"/>
                </a:cxn>
                <a:cxn ang="0">
                  <a:pos x="4857" y="805"/>
                </a:cxn>
                <a:cxn ang="0">
                  <a:pos x="4785" y="858"/>
                </a:cxn>
                <a:cxn ang="0">
                  <a:pos x="4707" y="908"/>
                </a:cxn>
                <a:cxn ang="0">
                  <a:pos x="4624" y="955"/>
                </a:cxn>
                <a:cxn ang="0">
                  <a:pos x="4535" y="995"/>
                </a:cxn>
                <a:cxn ang="0">
                  <a:pos x="4440" y="1029"/>
                </a:cxn>
                <a:cxn ang="0">
                  <a:pos x="4340" y="1056"/>
                </a:cxn>
                <a:cxn ang="0">
                  <a:pos x="4233" y="1076"/>
                </a:cxn>
                <a:cxn ang="0">
                  <a:pos x="4121" y="1089"/>
                </a:cxn>
                <a:cxn ang="0">
                  <a:pos x="4002" y="1092"/>
                </a:cxn>
                <a:cxn ang="0">
                  <a:pos x="3877" y="1085"/>
                </a:cxn>
                <a:cxn ang="0">
                  <a:pos x="3745" y="1069"/>
                </a:cxn>
                <a:cxn ang="0">
                  <a:pos x="3606" y="1042"/>
                </a:cxn>
                <a:cxn ang="0">
                  <a:pos x="3460" y="1003"/>
                </a:cxn>
                <a:cxn ang="0">
                  <a:pos x="3307" y="951"/>
                </a:cxn>
                <a:cxn ang="0">
                  <a:pos x="3228" y="921"/>
                </a:cxn>
                <a:cxn ang="0">
                  <a:pos x="2919" y="801"/>
                </a:cxn>
                <a:cxn ang="0">
                  <a:pos x="2631" y="701"/>
                </a:cxn>
                <a:cxn ang="0">
                  <a:pos x="2363" y="617"/>
                </a:cxn>
                <a:cxn ang="0">
                  <a:pos x="2113" y="551"/>
                </a:cxn>
                <a:cxn ang="0">
                  <a:pos x="1880" y="501"/>
                </a:cxn>
                <a:cxn ang="0">
                  <a:pos x="1662" y="469"/>
                </a:cxn>
                <a:cxn ang="0">
                  <a:pos x="1458" y="451"/>
                </a:cxn>
                <a:cxn ang="0">
                  <a:pos x="1266" y="448"/>
                </a:cxn>
                <a:cxn ang="0">
                  <a:pos x="1085" y="461"/>
                </a:cxn>
                <a:cxn ang="0">
                  <a:pos x="914" y="488"/>
                </a:cxn>
                <a:cxn ang="0">
                  <a:pos x="750" y="528"/>
                </a:cxn>
                <a:cxn ang="0">
                  <a:pos x="593" y="582"/>
                </a:cxn>
                <a:cxn ang="0">
                  <a:pos x="440" y="648"/>
                </a:cxn>
                <a:cxn ang="0">
                  <a:pos x="292" y="727"/>
                </a:cxn>
                <a:cxn ang="0">
                  <a:pos x="146" y="817"/>
                </a:cxn>
                <a:cxn ang="0">
                  <a:pos x="0" y="918"/>
                </a:cxn>
              </a:cxnLst>
              <a:rect l="0" t="0" r="r" b="b"/>
              <a:pathLst>
                <a:path w="5404" h="1092">
                  <a:moveTo>
                    <a:pt x="5404" y="0"/>
                  </a:moveTo>
                  <a:lnTo>
                    <a:pt x="5404" y="0"/>
                  </a:lnTo>
                  <a:lnTo>
                    <a:pt x="5398" y="18"/>
                  </a:lnTo>
                  <a:lnTo>
                    <a:pt x="5380" y="68"/>
                  </a:lnTo>
                  <a:lnTo>
                    <a:pt x="5366" y="104"/>
                  </a:lnTo>
                  <a:lnTo>
                    <a:pt x="5350" y="144"/>
                  </a:lnTo>
                  <a:lnTo>
                    <a:pt x="5329" y="191"/>
                  </a:lnTo>
                  <a:lnTo>
                    <a:pt x="5304" y="241"/>
                  </a:lnTo>
                  <a:lnTo>
                    <a:pt x="5275" y="294"/>
                  </a:lnTo>
                  <a:lnTo>
                    <a:pt x="5243" y="352"/>
                  </a:lnTo>
                  <a:lnTo>
                    <a:pt x="5207" y="412"/>
                  </a:lnTo>
                  <a:lnTo>
                    <a:pt x="5165" y="473"/>
                  </a:lnTo>
                  <a:lnTo>
                    <a:pt x="5119" y="535"/>
                  </a:lnTo>
                  <a:lnTo>
                    <a:pt x="5096" y="566"/>
                  </a:lnTo>
                  <a:lnTo>
                    <a:pt x="5069" y="596"/>
                  </a:lnTo>
                  <a:lnTo>
                    <a:pt x="5043" y="627"/>
                  </a:lnTo>
                  <a:lnTo>
                    <a:pt x="5015" y="658"/>
                  </a:lnTo>
                  <a:lnTo>
                    <a:pt x="4986" y="688"/>
                  </a:lnTo>
                  <a:lnTo>
                    <a:pt x="4955" y="719"/>
                  </a:lnTo>
                  <a:lnTo>
                    <a:pt x="4924" y="748"/>
                  </a:lnTo>
                  <a:lnTo>
                    <a:pt x="4892" y="777"/>
                  </a:lnTo>
                  <a:lnTo>
                    <a:pt x="4857" y="805"/>
                  </a:lnTo>
                  <a:lnTo>
                    <a:pt x="4821" y="832"/>
                  </a:lnTo>
                  <a:lnTo>
                    <a:pt x="4785" y="858"/>
                  </a:lnTo>
                  <a:lnTo>
                    <a:pt x="4746" y="884"/>
                  </a:lnTo>
                  <a:lnTo>
                    <a:pt x="4707" y="908"/>
                  </a:lnTo>
                  <a:lnTo>
                    <a:pt x="4667" y="932"/>
                  </a:lnTo>
                  <a:lnTo>
                    <a:pt x="4624" y="955"/>
                  </a:lnTo>
                  <a:lnTo>
                    <a:pt x="4581" y="974"/>
                  </a:lnTo>
                  <a:lnTo>
                    <a:pt x="4535" y="995"/>
                  </a:lnTo>
                  <a:lnTo>
                    <a:pt x="4489" y="1013"/>
                  </a:lnTo>
                  <a:lnTo>
                    <a:pt x="4440" y="1029"/>
                  </a:lnTo>
                  <a:lnTo>
                    <a:pt x="4390" y="1043"/>
                  </a:lnTo>
                  <a:lnTo>
                    <a:pt x="4340" y="1056"/>
                  </a:lnTo>
                  <a:lnTo>
                    <a:pt x="4288" y="1068"/>
                  </a:lnTo>
                  <a:lnTo>
                    <a:pt x="4233" y="1076"/>
                  </a:lnTo>
                  <a:lnTo>
                    <a:pt x="4178" y="1084"/>
                  </a:lnTo>
                  <a:lnTo>
                    <a:pt x="4121" y="1089"/>
                  </a:lnTo>
                  <a:lnTo>
                    <a:pt x="4063" y="1092"/>
                  </a:lnTo>
                  <a:lnTo>
                    <a:pt x="4002" y="1092"/>
                  </a:lnTo>
                  <a:lnTo>
                    <a:pt x="3941" y="1090"/>
                  </a:lnTo>
                  <a:lnTo>
                    <a:pt x="3877" y="1085"/>
                  </a:lnTo>
                  <a:lnTo>
                    <a:pt x="3811" y="1079"/>
                  </a:lnTo>
                  <a:lnTo>
                    <a:pt x="3745" y="1069"/>
                  </a:lnTo>
                  <a:lnTo>
                    <a:pt x="3675" y="1058"/>
                  </a:lnTo>
                  <a:lnTo>
                    <a:pt x="3606" y="1042"/>
                  </a:lnTo>
                  <a:lnTo>
                    <a:pt x="3534" y="1024"/>
                  </a:lnTo>
                  <a:lnTo>
                    <a:pt x="3460" y="1003"/>
                  </a:lnTo>
                  <a:lnTo>
                    <a:pt x="3384" y="979"/>
                  </a:lnTo>
                  <a:lnTo>
                    <a:pt x="3307" y="951"/>
                  </a:lnTo>
                  <a:lnTo>
                    <a:pt x="3228" y="921"/>
                  </a:lnTo>
                  <a:lnTo>
                    <a:pt x="3228" y="921"/>
                  </a:lnTo>
                  <a:lnTo>
                    <a:pt x="3071" y="859"/>
                  </a:lnTo>
                  <a:lnTo>
                    <a:pt x="2919" y="801"/>
                  </a:lnTo>
                  <a:lnTo>
                    <a:pt x="2773" y="750"/>
                  </a:lnTo>
                  <a:lnTo>
                    <a:pt x="2631" y="701"/>
                  </a:lnTo>
                  <a:lnTo>
                    <a:pt x="2495" y="656"/>
                  </a:lnTo>
                  <a:lnTo>
                    <a:pt x="2363" y="617"/>
                  </a:lnTo>
                  <a:lnTo>
                    <a:pt x="2237" y="582"/>
                  </a:lnTo>
                  <a:lnTo>
                    <a:pt x="2113" y="551"/>
                  </a:lnTo>
                  <a:lnTo>
                    <a:pt x="1995" y="524"/>
                  </a:lnTo>
                  <a:lnTo>
                    <a:pt x="1880" y="501"/>
                  </a:lnTo>
                  <a:lnTo>
                    <a:pt x="1769" y="483"/>
                  </a:lnTo>
                  <a:lnTo>
                    <a:pt x="1662" y="469"/>
                  </a:lnTo>
                  <a:lnTo>
                    <a:pt x="1558" y="457"/>
                  </a:lnTo>
                  <a:lnTo>
                    <a:pt x="1458" y="451"/>
                  </a:lnTo>
                  <a:lnTo>
                    <a:pt x="1361" y="448"/>
                  </a:lnTo>
                  <a:lnTo>
                    <a:pt x="1266" y="448"/>
                  </a:lnTo>
                  <a:lnTo>
                    <a:pt x="1175" y="453"/>
                  </a:lnTo>
                  <a:lnTo>
                    <a:pt x="1085" y="461"/>
                  </a:lnTo>
                  <a:lnTo>
                    <a:pt x="998" y="472"/>
                  </a:lnTo>
                  <a:lnTo>
                    <a:pt x="914" y="488"/>
                  </a:lnTo>
                  <a:lnTo>
                    <a:pt x="830" y="506"/>
                  </a:lnTo>
                  <a:lnTo>
                    <a:pt x="750" y="528"/>
                  </a:lnTo>
                  <a:lnTo>
                    <a:pt x="671" y="553"/>
                  </a:lnTo>
                  <a:lnTo>
                    <a:pt x="593" y="582"/>
                  </a:lnTo>
                  <a:lnTo>
                    <a:pt x="517" y="614"/>
                  </a:lnTo>
                  <a:lnTo>
                    <a:pt x="440" y="648"/>
                  </a:lnTo>
                  <a:lnTo>
                    <a:pt x="365" y="687"/>
                  </a:lnTo>
                  <a:lnTo>
                    <a:pt x="292" y="727"/>
                  </a:lnTo>
                  <a:lnTo>
                    <a:pt x="218" y="771"/>
                  </a:lnTo>
                  <a:lnTo>
                    <a:pt x="146" y="817"/>
                  </a:lnTo>
                  <a:lnTo>
                    <a:pt x="72" y="866"/>
                  </a:lnTo>
                  <a:lnTo>
                    <a:pt x="0" y="91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5612" name="Freeform 44"/>
            <p:cNvSpPr>
              <a:spLocks/>
            </p:cNvSpPr>
            <p:nvPr userDrawn="1"/>
          </p:nvSpPr>
          <p:spPr bwMode="auto">
            <a:xfrm>
              <a:off x="1067" y="1026"/>
              <a:ext cx="5390" cy="562"/>
            </a:xfrm>
            <a:custGeom>
              <a:avLst/>
              <a:gdLst/>
              <a:ahLst/>
              <a:cxnLst>
                <a:cxn ang="0">
                  <a:pos x="5390" y="0"/>
                </a:cxn>
                <a:cxn ang="0">
                  <a:pos x="5366" y="70"/>
                </a:cxn>
                <a:cxn ang="0">
                  <a:pos x="5337" y="147"/>
                </a:cxn>
                <a:cxn ang="0">
                  <a:pos x="5292" y="244"/>
                </a:cxn>
                <a:cxn ang="0">
                  <a:pos x="5233" y="357"/>
                </a:cxn>
                <a:cxn ang="0">
                  <a:pos x="5158" y="480"/>
                </a:cxn>
                <a:cxn ang="0">
                  <a:pos x="5088" y="575"/>
                </a:cxn>
                <a:cxn ang="0">
                  <a:pos x="5037" y="638"/>
                </a:cxn>
                <a:cxn ang="0">
                  <a:pos x="4981" y="701"/>
                </a:cxn>
                <a:cxn ang="0">
                  <a:pos x="4920" y="762"/>
                </a:cxn>
                <a:cxn ang="0">
                  <a:pos x="4854" y="821"/>
                </a:cxn>
                <a:cxn ang="0">
                  <a:pos x="4783" y="875"/>
                </a:cxn>
                <a:cxn ang="0">
                  <a:pos x="4705" y="927"/>
                </a:cxn>
                <a:cxn ang="0">
                  <a:pos x="4623" y="976"/>
                </a:cxn>
                <a:cxn ang="0">
                  <a:pos x="4534" y="1018"/>
                </a:cxn>
                <a:cxn ang="0">
                  <a:pos x="4441" y="1053"/>
                </a:cxn>
                <a:cxn ang="0">
                  <a:pos x="4341" y="1084"/>
                </a:cxn>
                <a:cxn ang="0">
                  <a:pos x="4234" y="1106"/>
                </a:cxn>
                <a:cxn ang="0">
                  <a:pos x="4122" y="1121"/>
                </a:cxn>
                <a:cxn ang="0">
                  <a:pos x="4004" y="1126"/>
                </a:cxn>
                <a:cxn ang="0">
                  <a:pos x="3878" y="1122"/>
                </a:cxn>
                <a:cxn ang="0">
                  <a:pos x="3746" y="1110"/>
                </a:cxn>
                <a:cxn ang="0">
                  <a:pos x="3607" y="1084"/>
                </a:cxn>
                <a:cxn ang="0">
                  <a:pos x="3460" y="1048"/>
                </a:cxn>
                <a:cxn ang="0">
                  <a:pos x="3307" y="1000"/>
                </a:cxn>
                <a:cxn ang="0">
                  <a:pos x="3228" y="971"/>
                </a:cxn>
                <a:cxn ang="0">
                  <a:pos x="2917" y="856"/>
                </a:cxn>
                <a:cxn ang="0">
                  <a:pos x="2628" y="761"/>
                </a:cxn>
                <a:cxn ang="0">
                  <a:pos x="2359" y="682"/>
                </a:cxn>
                <a:cxn ang="0">
                  <a:pos x="2107" y="620"/>
                </a:cxn>
                <a:cxn ang="0">
                  <a:pos x="1873" y="575"/>
                </a:cxn>
                <a:cxn ang="0">
                  <a:pos x="1655" y="548"/>
                </a:cxn>
                <a:cxn ang="0">
                  <a:pos x="1451" y="533"/>
                </a:cxn>
                <a:cxn ang="0">
                  <a:pos x="1259" y="535"/>
                </a:cxn>
                <a:cxn ang="0">
                  <a:pos x="1077" y="551"/>
                </a:cxn>
                <a:cxn ang="0">
                  <a:pos x="906" y="582"/>
                </a:cxn>
                <a:cxn ang="0">
                  <a:pos x="744" y="625"/>
                </a:cxn>
                <a:cxn ang="0">
                  <a:pos x="587" y="683"/>
                </a:cxn>
                <a:cxn ang="0">
                  <a:pos x="436" y="753"/>
                </a:cxn>
                <a:cxn ang="0">
                  <a:pos x="288" y="835"/>
                </a:cxn>
                <a:cxn ang="0">
                  <a:pos x="144" y="929"/>
                </a:cxn>
                <a:cxn ang="0">
                  <a:pos x="0" y="1034"/>
                </a:cxn>
              </a:cxnLst>
              <a:rect l="0" t="0" r="r" b="b"/>
              <a:pathLst>
                <a:path w="5390" h="1126">
                  <a:moveTo>
                    <a:pt x="5390" y="0"/>
                  </a:moveTo>
                  <a:lnTo>
                    <a:pt x="5390" y="0"/>
                  </a:lnTo>
                  <a:lnTo>
                    <a:pt x="5384" y="18"/>
                  </a:lnTo>
                  <a:lnTo>
                    <a:pt x="5366" y="70"/>
                  </a:lnTo>
                  <a:lnTo>
                    <a:pt x="5353" y="105"/>
                  </a:lnTo>
                  <a:lnTo>
                    <a:pt x="5337" y="147"/>
                  </a:lnTo>
                  <a:lnTo>
                    <a:pt x="5316" y="192"/>
                  </a:lnTo>
                  <a:lnTo>
                    <a:pt x="5292" y="244"/>
                  </a:lnTo>
                  <a:lnTo>
                    <a:pt x="5265" y="299"/>
                  </a:lnTo>
                  <a:lnTo>
                    <a:pt x="5233" y="357"/>
                  </a:lnTo>
                  <a:lnTo>
                    <a:pt x="5198" y="418"/>
                  </a:lnTo>
                  <a:lnTo>
                    <a:pt x="5158" y="480"/>
                  </a:lnTo>
                  <a:lnTo>
                    <a:pt x="5113" y="544"/>
                  </a:lnTo>
                  <a:lnTo>
                    <a:pt x="5088" y="575"/>
                  </a:lnTo>
                  <a:lnTo>
                    <a:pt x="5063" y="607"/>
                  </a:lnTo>
                  <a:lnTo>
                    <a:pt x="5037" y="638"/>
                  </a:lnTo>
                  <a:lnTo>
                    <a:pt x="5011" y="670"/>
                  </a:lnTo>
                  <a:lnTo>
                    <a:pt x="4981" y="701"/>
                  </a:lnTo>
                  <a:lnTo>
                    <a:pt x="4951" y="732"/>
                  </a:lnTo>
                  <a:lnTo>
                    <a:pt x="4920" y="762"/>
                  </a:lnTo>
                  <a:lnTo>
                    <a:pt x="4888" y="791"/>
                  </a:lnTo>
                  <a:lnTo>
                    <a:pt x="4854" y="821"/>
                  </a:lnTo>
                  <a:lnTo>
                    <a:pt x="4819" y="848"/>
                  </a:lnTo>
                  <a:lnTo>
                    <a:pt x="4783" y="875"/>
                  </a:lnTo>
                  <a:lnTo>
                    <a:pt x="4745" y="903"/>
                  </a:lnTo>
                  <a:lnTo>
                    <a:pt x="4705" y="927"/>
                  </a:lnTo>
                  <a:lnTo>
                    <a:pt x="4665" y="951"/>
                  </a:lnTo>
                  <a:lnTo>
                    <a:pt x="4623" y="976"/>
                  </a:lnTo>
                  <a:lnTo>
                    <a:pt x="4580" y="997"/>
                  </a:lnTo>
                  <a:lnTo>
                    <a:pt x="4534" y="1018"/>
                  </a:lnTo>
                  <a:lnTo>
                    <a:pt x="4488" y="1037"/>
                  </a:lnTo>
                  <a:lnTo>
                    <a:pt x="4441" y="1053"/>
                  </a:lnTo>
                  <a:lnTo>
                    <a:pt x="4391" y="1069"/>
                  </a:lnTo>
                  <a:lnTo>
                    <a:pt x="4341" y="1084"/>
                  </a:lnTo>
                  <a:lnTo>
                    <a:pt x="4289" y="1095"/>
                  </a:lnTo>
                  <a:lnTo>
                    <a:pt x="4234" y="1106"/>
                  </a:lnTo>
                  <a:lnTo>
                    <a:pt x="4179" y="1114"/>
                  </a:lnTo>
                  <a:lnTo>
                    <a:pt x="4122" y="1121"/>
                  </a:lnTo>
                  <a:lnTo>
                    <a:pt x="4064" y="1124"/>
                  </a:lnTo>
                  <a:lnTo>
                    <a:pt x="4004" y="1126"/>
                  </a:lnTo>
                  <a:lnTo>
                    <a:pt x="3941" y="1126"/>
                  </a:lnTo>
                  <a:lnTo>
                    <a:pt x="3878" y="1122"/>
                  </a:lnTo>
                  <a:lnTo>
                    <a:pt x="3812" y="1118"/>
                  </a:lnTo>
                  <a:lnTo>
                    <a:pt x="3746" y="1110"/>
                  </a:lnTo>
                  <a:lnTo>
                    <a:pt x="3676" y="1098"/>
                  </a:lnTo>
                  <a:lnTo>
                    <a:pt x="3607" y="1084"/>
                  </a:lnTo>
                  <a:lnTo>
                    <a:pt x="3535" y="1068"/>
                  </a:lnTo>
                  <a:lnTo>
                    <a:pt x="3460" y="1048"/>
                  </a:lnTo>
                  <a:lnTo>
                    <a:pt x="3385" y="1026"/>
                  </a:lnTo>
                  <a:lnTo>
                    <a:pt x="3307" y="1000"/>
                  </a:lnTo>
                  <a:lnTo>
                    <a:pt x="3228" y="971"/>
                  </a:lnTo>
                  <a:lnTo>
                    <a:pt x="3228" y="971"/>
                  </a:lnTo>
                  <a:lnTo>
                    <a:pt x="3069" y="911"/>
                  </a:lnTo>
                  <a:lnTo>
                    <a:pt x="2917" y="856"/>
                  </a:lnTo>
                  <a:lnTo>
                    <a:pt x="2770" y="806"/>
                  </a:lnTo>
                  <a:lnTo>
                    <a:pt x="2628" y="761"/>
                  </a:lnTo>
                  <a:lnTo>
                    <a:pt x="2491" y="719"/>
                  </a:lnTo>
                  <a:lnTo>
                    <a:pt x="2359" y="682"/>
                  </a:lnTo>
                  <a:lnTo>
                    <a:pt x="2231" y="649"/>
                  </a:lnTo>
                  <a:lnTo>
                    <a:pt x="2107" y="620"/>
                  </a:lnTo>
                  <a:lnTo>
                    <a:pt x="1988" y="596"/>
                  </a:lnTo>
                  <a:lnTo>
                    <a:pt x="1873" y="575"/>
                  </a:lnTo>
                  <a:lnTo>
                    <a:pt x="1762" y="559"/>
                  </a:lnTo>
                  <a:lnTo>
                    <a:pt x="1655" y="548"/>
                  </a:lnTo>
                  <a:lnTo>
                    <a:pt x="1551" y="538"/>
                  </a:lnTo>
                  <a:lnTo>
                    <a:pt x="1451" y="533"/>
                  </a:lnTo>
                  <a:lnTo>
                    <a:pt x="1353" y="533"/>
                  </a:lnTo>
                  <a:lnTo>
                    <a:pt x="1259" y="535"/>
                  </a:lnTo>
                  <a:lnTo>
                    <a:pt x="1166" y="541"/>
                  </a:lnTo>
                  <a:lnTo>
                    <a:pt x="1077" y="551"/>
                  </a:lnTo>
                  <a:lnTo>
                    <a:pt x="991" y="565"/>
                  </a:lnTo>
                  <a:lnTo>
                    <a:pt x="906" y="582"/>
                  </a:lnTo>
                  <a:lnTo>
                    <a:pt x="824" y="603"/>
                  </a:lnTo>
                  <a:lnTo>
                    <a:pt x="744" y="625"/>
                  </a:lnTo>
                  <a:lnTo>
                    <a:pt x="665" y="653"/>
                  </a:lnTo>
                  <a:lnTo>
                    <a:pt x="587" y="683"/>
                  </a:lnTo>
                  <a:lnTo>
                    <a:pt x="511" y="716"/>
                  </a:lnTo>
                  <a:lnTo>
                    <a:pt x="436" y="753"/>
                  </a:lnTo>
                  <a:lnTo>
                    <a:pt x="362" y="791"/>
                  </a:lnTo>
                  <a:lnTo>
                    <a:pt x="288" y="835"/>
                  </a:lnTo>
                  <a:lnTo>
                    <a:pt x="216" y="880"/>
                  </a:lnTo>
                  <a:lnTo>
                    <a:pt x="144" y="929"/>
                  </a:lnTo>
                  <a:lnTo>
                    <a:pt x="72" y="979"/>
                  </a:lnTo>
                  <a:lnTo>
                    <a:pt x="0" y="103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5613" name="Freeform 45"/>
            <p:cNvSpPr>
              <a:spLocks/>
            </p:cNvSpPr>
            <p:nvPr userDrawn="1"/>
          </p:nvSpPr>
          <p:spPr bwMode="auto">
            <a:xfrm>
              <a:off x="1106" y="997"/>
              <a:ext cx="5373" cy="580"/>
            </a:xfrm>
            <a:custGeom>
              <a:avLst/>
              <a:gdLst/>
              <a:ahLst/>
              <a:cxnLst>
                <a:cxn ang="0">
                  <a:pos x="5373" y="0"/>
                </a:cxn>
                <a:cxn ang="0">
                  <a:pos x="5351" y="69"/>
                </a:cxn>
                <a:cxn ang="0">
                  <a:pos x="5323" y="147"/>
                </a:cxn>
                <a:cxn ang="0">
                  <a:pos x="5280" y="247"/>
                </a:cxn>
                <a:cxn ang="0">
                  <a:pos x="5221" y="361"/>
                </a:cxn>
                <a:cxn ang="0">
                  <a:pos x="5148" y="486"/>
                </a:cxn>
                <a:cxn ang="0">
                  <a:pos x="5081" y="583"/>
                </a:cxn>
                <a:cxn ang="0">
                  <a:pos x="5031" y="647"/>
                </a:cxn>
                <a:cxn ang="0">
                  <a:pos x="4976" y="712"/>
                </a:cxn>
                <a:cxn ang="0">
                  <a:pos x="4916" y="773"/>
                </a:cxn>
                <a:cxn ang="0">
                  <a:pos x="4849" y="833"/>
                </a:cxn>
                <a:cxn ang="0">
                  <a:pos x="4780" y="891"/>
                </a:cxn>
                <a:cxn ang="0">
                  <a:pos x="4704" y="944"/>
                </a:cxn>
                <a:cxn ang="0">
                  <a:pos x="4622" y="994"/>
                </a:cxn>
                <a:cxn ang="0">
                  <a:pos x="4534" y="1038"/>
                </a:cxn>
                <a:cxn ang="0">
                  <a:pos x="4441" y="1077"/>
                </a:cxn>
                <a:cxn ang="0">
                  <a:pos x="4341" y="1109"/>
                </a:cxn>
                <a:cxn ang="0">
                  <a:pos x="4236" y="1133"/>
                </a:cxn>
                <a:cxn ang="0">
                  <a:pos x="4123" y="1149"/>
                </a:cxn>
                <a:cxn ang="0">
                  <a:pos x="4004" y="1159"/>
                </a:cxn>
                <a:cxn ang="0">
                  <a:pos x="3879" y="1157"/>
                </a:cxn>
                <a:cxn ang="0">
                  <a:pos x="3746" y="1146"/>
                </a:cxn>
                <a:cxn ang="0">
                  <a:pos x="3607" y="1124"/>
                </a:cxn>
                <a:cxn ang="0">
                  <a:pos x="3460" y="1091"/>
                </a:cxn>
                <a:cxn ang="0">
                  <a:pos x="3305" y="1044"/>
                </a:cxn>
                <a:cxn ang="0">
                  <a:pos x="3226" y="1017"/>
                </a:cxn>
                <a:cxn ang="0">
                  <a:pos x="2914" y="909"/>
                </a:cxn>
                <a:cxn ang="0">
                  <a:pos x="2622" y="818"/>
                </a:cxn>
                <a:cxn ang="0">
                  <a:pos x="2353" y="746"/>
                </a:cxn>
                <a:cxn ang="0">
                  <a:pos x="2100" y="689"/>
                </a:cxn>
                <a:cxn ang="0">
                  <a:pos x="1866" y="649"/>
                </a:cxn>
                <a:cxn ang="0">
                  <a:pos x="1648" y="625"/>
                </a:cxn>
                <a:cxn ang="0">
                  <a:pos x="1442" y="615"/>
                </a:cxn>
                <a:cxn ang="0">
                  <a:pos x="1251" y="620"/>
                </a:cxn>
                <a:cxn ang="0">
                  <a:pos x="1070" y="641"/>
                </a:cxn>
                <a:cxn ang="0">
                  <a:pos x="899" y="675"/>
                </a:cxn>
                <a:cxn ang="0">
                  <a:pos x="737" y="722"/>
                </a:cxn>
                <a:cxn ang="0">
                  <a:pos x="581" y="783"/>
                </a:cxn>
                <a:cxn ang="0">
                  <a:pos x="431" y="856"/>
                </a:cxn>
                <a:cxn ang="0">
                  <a:pos x="286" y="941"/>
                </a:cxn>
                <a:cxn ang="0">
                  <a:pos x="143" y="1038"/>
                </a:cxn>
                <a:cxn ang="0">
                  <a:pos x="0" y="1146"/>
                </a:cxn>
              </a:cxnLst>
              <a:rect l="0" t="0" r="r" b="b"/>
              <a:pathLst>
                <a:path w="5373" h="1159">
                  <a:moveTo>
                    <a:pt x="5373" y="0"/>
                  </a:moveTo>
                  <a:lnTo>
                    <a:pt x="5373" y="0"/>
                  </a:lnTo>
                  <a:lnTo>
                    <a:pt x="5367" y="18"/>
                  </a:lnTo>
                  <a:lnTo>
                    <a:pt x="5351" y="69"/>
                  </a:lnTo>
                  <a:lnTo>
                    <a:pt x="5338" y="105"/>
                  </a:lnTo>
                  <a:lnTo>
                    <a:pt x="5323" y="147"/>
                  </a:lnTo>
                  <a:lnTo>
                    <a:pt x="5303" y="194"/>
                  </a:lnTo>
                  <a:lnTo>
                    <a:pt x="5280" y="247"/>
                  </a:lnTo>
                  <a:lnTo>
                    <a:pt x="5253" y="302"/>
                  </a:lnTo>
                  <a:lnTo>
                    <a:pt x="5221" y="361"/>
                  </a:lnTo>
                  <a:lnTo>
                    <a:pt x="5187" y="423"/>
                  </a:lnTo>
                  <a:lnTo>
                    <a:pt x="5148" y="486"/>
                  </a:lnTo>
                  <a:lnTo>
                    <a:pt x="5105" y="550"/>
                  </a:lnTo>
                  <a:lnTo>
                    <a:pt x="5081" y="583"/>
                  </a:lnTo>
                  <a:lnTo>
                    <a:pt x="5056" y="615"/>
                  </a:lnTo>
                  <a:lnTo>
                    <a:pt x="5031" y="647"/>
                  </a:lnTo>
                  <a:lnTo>
                    <a:pt x="5003" y="680"/>
                  </a:lnTo>
                  <a:lnTo>
                    <a:pt x="4976" y="712"/>
                  </a:lnTo>
                  <a:lnTo>
                    <a:pt x="4947" y="743"/>
                  </a:lnTo>
                  <a:lnTo>
                    <a:pt x="4916" y="773"/>
                  </a:lnTo>
                  <a:lnTo>
                    <a:pt x="4883" y="804"/>
                  </a:lnTo>
                  <a:lnTo>
                    <a:pt x="4849" y="833"/>
                  </a:lnTo>
                  <a:lnTo>
                    <a:pt x="4815" y="862"/>
                  </a:lnTo>
                  <a:lnTo>
                    <a:pt x="4780" y="891"/>
                  </a:lnTo>
                  <a:lnTo>
                    <a:pt x="4742" y="919"/>
                  </a:lnTo>
                  <a:lnTo>
                    <a:pt x="4704" y="944"/>
                  </a:lnTo>
                  <a:lnTo>
                    <a:pt x="4663" y="970"/>
                  </a:lnTo>
                  <a:lnTo>
                    <a:pt x="4622" y="994"/>
                  </a:lnTo>
                  <a:lnTo>
                    <a:pt x="4579" y="1017"/>
                  </a:lnTo>
                  <a:lnTo>
                    <a:pt x="4534" y="1038"/>
                  </a:lnTo>
                  <a:lnTo>
                    <a:pt x="4488" y="1057"/>
                  </a:lnTo>
                  <a:lnTo>
                    <a:pt x="4441" y="1077"/>
                  </a:lnTo>
                  <a:lnTo>
                    <a:pt x="4391" y="1093"/>
                  </a:lnTo>
                  <a:lnTo>
                    <a:pt x="4341" y="1109"/>
                  </a:lnTo>
                  <a:lnTo>
                    <a:pt x="4288" y="1122"/>
                  </a:lnTo>
                  <a:lnTo>
                    <a:pt x="4236" y="1133"/>
                  </a:lnTo>
                  <a:lnTo>
                    <a:pt x="4180" y="1143"/>
                  </a:lnTo>
                  <a:lnTo>
                    <a:pt x="4123" y="1149"/>
                  </a:lnTo>
                  <a:lnTo>
                    <a:pt x="4065" y="1156"/>
                  </a:lnTo>
                  <a:lnTo>
                    <a:pt x="4004" y="1159"/>
                  </a:lnTo>
                  <a:lnTo>
                    <a:pt x="3943" y="1159"/>
                  </a:lnTo>
                  <a:lnTo>
                    <a:pt x="3879" y="1157"/>
                  </a:lnTo>
                  <a:lnTo>
                    <a:pt x="3814" y="1153"/>
                  </a:lnTo>
                  <a:lnTo>
                    <a:pt x="3746" y="1146"/>
                  </a:lnTo>
                  <a:lnTo>
                    <a:pt x="3677" y="1136"/>
                  </a:lnTo>
                  <a:lnTo>
                    <a:pt x="3607" y="1124"/>
                  </a:lnTo>
                  <a:lnTo>
                    <a:pt x="3534" y="1109"/>
                  </a:lnTo>
                  <a:lnTo>
                    <a:pt x="3460" y="1091"/>
                  </a:lnTo>
                  <a:lnTo>
                    <a:pt x="3383" y="1070"/>
                  </a:lnTo>
                  <a:lnTo>
                    <a:pt x="3305" y="1044"/>
                  </a:lnTo>
                  <a:lnTo>
                    <a:pt x="3226" y="1017"/>
                  </a:lnTo>
                  <a:lnTo>
                    <a:pt x="3226" y="1017"/>
                  </a:lnTo>
                  <a:lnTo>
                    <a:pt x="3067" y="960"/>
                  </a:lnTo>
                  <a:lnTo>
                    <a:pt x="2914" y="909"/>
                  </a:lnTo>
                  <a:lnTo>
                    <a:pt x="2765" y="862"/>
                  </a:lnTo>
                  <a:lnTo>
                    <a:pt x="2622" y="818"/>
                  </a:lnTo>
                  <a:lnTo>
                    <a:pt x="2485" y="780"/>
                  </a:lnTo>
                  <a:lnTo>
                    <a:pt x="2353" y="746"/>
                  </a:lnTo>
                  <a:lnTo>
                    <a:pt x="2224" y="715"/>
                  </a:lnTo>
                  <a:lnTo>
                    <a:pt x="2100" y="689"/>
                  </a:lnTo>
                  <a:lnTo>
                    <a:pt x="1981" y="667"/>
                  </a:lnTo>
                  <a:lnTo>
                    <a:pt x="1866" y="649"/>
                  </a:lnTo>
                  <a:lnTo>
                    <a:pt x="1755" y="634"/>
                  </a:lnTo>
                  <a:lnTo>
                    <a:pt x="1648" y="625"/>
                  </a:lnTo>
                  <a:lnTo>
                    <a:pt x="1543" y="617"/>
                  </a:lnTo>
                  <a:lnTo>
                    <a:pt x="1442" y="615"/>
                  </a:lnTo>
                  <a:lnTo>
                    <a:pt x="1345" y="615"/>
                  </a:lnTo>
                  <a:lnTo>
                    <a:pt x="1251" y="620"/>
                  </a:lnTo>
                  <a:lnTo>
                    <a:pt x="1159" y="628"/>
                  </a:lnTo>
                  <a:lnTo>
                    <a:pt x="1070" y="641"/>
                  </a:lnTo>
                  <a:lnTo>
                    <a:pt x="984" y="655"/>
                  </a:lnTo>
                  <a:lnTo>
                    <a:pt x="899" y="675"/>
                  </a:lnTo>
                  <a:lnTo>
                    <a:pt x="817" y="696"/>
                  </a:lnTo>
                  <a:lnTo>
                    <a:pt x="737" y="722"/>
                  </a:lnTo>
                  <a:lnTo>
                    <a:pt x="659" y="751"/>
                  </a:lnTo>
                  <a:lnTo>
                    <a:pt x="581" y="783"/>
                  </a:lnTo>
                  <a:lnTo>
                    <a:pt x="506" y="817"/>
                  </a:lnTo>
                  <a:lnTo>
                    <a:pt x="431" y="856"/>
                  </a:lnTo>
                  <a:lnTo>
                    <a:pt x="358" y="896"/>
                  </a:lnTo>
                  <a:lnTo>
                    <a:pt x="286" y="941"/>
                  </a:lnTo>
                  <a:lnTo>
                    <a:pt x="213" y="988"/>
                  </a:lnTo>
                  <a:lnTo>
                    <a:pt x="143" y="1038"/>
                  </a:lnTo>
                  <a:lnTo>
                    <a:pt x="70" y="1090"/>
                  </a:lnTo>
                  <a:lnTo>
                    <a:pt x="0" y="114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5614" name="Freeform 46"/>
            <p:cNvSpPr>
              <a:spLocks/>
            </p:cNvSpPr>
            <p:nvPr userDrawn="1"/>
          </p:nvSpPr>
          <p:spPr bwMode="auto">
            <a:xfrm>
              <a:off x="1146" y="968"/>
              <a:ext cx="5355" cy="631"/>
            </a:xfrm>
            <a:custGeom>
              <a:avLst/>
              <a:gdLst/>
              <a:ahLst/>
              <a:cxnLst>
                <a:cxn ang="0">
                  <a:pos x="5355" y="0"/>
                </a:cxn>
                <a:cxn ang="0">
                  <a:pos x="5334" y="71"/>
                </a:cxn>
                <a:cxn ang="0">
                  <a:pos x="5306" y="150"/>
                </a:cxn>
                <a:cxn ang="0">
                  <a:pos x="5266" y="250"/>
                </a:cxn>
                <a:cxn ang="0">
                  <a:pos x="5209" y="366"/>
                </a:cxn>
                <a:cxn ang="0">
                  <a:pos x="5138" y="494"/>
                </a:cxn>
                <a:cxn ang="0">
                  <a:pos x="5072" y="592"/>
                </a:cxn>
                <a:cxn ang="0">
                  <a:pos x="5023" y="658"/>
                </a:cxn>
                <a:cxn ang="0">
                  <a:pos x="4969" y="723"/>
                </a:cxn>
                <a:cxn ang="0">
                  <a:pos x="4909" y="788"/>
                </a:cxn>
                <a:cxn ang="0">
                  <a:pos x="4845" y="849"/>
                </a:cxn>
                <a:cxn ang="0">
                  <a:pos x="4775" y="909"/>
                </a:cxn>
                <a:cxn ang="0">
                  <a:pos x="4700" y="964"/>
                </a:cxn>
                <a:cxn ang="0">
                  <a:pos x="4619" y="1015"/>
                </a:cxn>
                <a:cxn ang="0">
                  <a:pos x="4532" y="1060"/>
                </a:cxn>
                <a:cxn ang="0">
                  <a:pos x="4439" y="1101"/>
                </a:cxn>
                <a:cxn ang="0">
                  <a:pos x="4340" y="1135"/>
                </a:cxn>
                <a:cxn ang="0">
                  <a:pos x="4235" y="1162"/>
                </a:cxn>
                <a:cxn ang="0">
                  <a:pos x="4123" y="1182"/>
                </a:cxn>
                <a:cxn ang="0">
                  <a:pos x="4004" y="1193"/>
                </a:cxn>
                <a:cxn ang="0">
                  <a:pos x="3879" y="1194"/>
                </a:cxn>
                <a:cxn ang="0">
                  <a:pos x="3746" y="1185"/>
                </a:cxn>
                <a:cxn ang="0">
                  <a:pos x="3606" y="1165"/>
                </a:cxn>
                <a:cxn ang="0">
                  <a:pos x="3458" y="1136"/>
                </a:cxn>
                <a:cxn ang="0">
                  <a:pos x="3304" y="1093"/>
                </a:cxn>
                <a:cxn ang="0">
                  <a:pos x="3224" y="1067"/>
                </a:cxn>
                <a:cxn ang="0">
                  <a:pos x="2910" y="965"/>
                </a:cxn>
                <a:cxn ang="0">
                  <a:pos x="2618" y="880"/>
                </a:cxn>
                <a:cxn ang="0">
                  <a:pos x="2346" y="812"/>
                </a:cxn>
                <a:cxn ang="0">
                  <a:pos x="2094" y="760"/>
                </a:cxn>
                <a:cxn ang="0">
                  <a:pos x="1859" y="723"/>
                </a:cxn>
                <a:cxn ang="0">
                  <a:pos x="1640" y="704"/>
                </a:cxn>
                <a:cxn ang="0">
                  <a:pos x="1434" y="699"/>
                </a:cxn>
                <a:cxn ang="0">
                  <a:pos x="1242" y="707"/>
                </a:cxn>
                <a:cxn ang="0">
                  <a:pos x="1063" y="731"/>
                </a:cxn>
                <a:cxn ang="0">
                  <a:pos x="893" y="768"/>
                </a:cxn>
                <a:cxn ang="0">
                  <a:pos x="732" y="820"/>
                </a:cxn>
                <a:cxn ang="0">
                  <a:pos x="576" y="884"/>
                </a:cxn>
                <a:cxn ang="0">
                  <a:pos x="427" y="960"/>
                </a:cxn>
                <a:cxn ang="0">
                  <a:pos x="283" y="1049"/>
                </a:cxn>
                <a:cxn ang="0">
                  <a:pos x="141" y="1149"/>
                </a:cxn>
                <a:cxn ang="0">
                  <a:pos x="0" y="1261"/>
                </a:cxn>
              </a:cxnLst>
              <a:rect l="0" t="0" r="r" b="b"/>
              <a:pathLst>
                <a:path w="5355" h="1261">
                  <a:moveTo>
                    <a:pt x="5355" y="0"/>
                  </a:moveTo>
                  <a:lnTo>
                    <a:pt x="5355" y="0"/>
                  </a:lnTo>
                  <a:lnTo>
                    <a:pt x="5349" y="19"/>
                  </a:lnTo>
                  <a:lnTo>
                    <a:pt x="5334" y="71"/>
                  </a:lnTo>
                  <a:lnTo>
                    <a:pt x="5322" y="106"/>
                  </a:lnTo>
                  <a:lnTo>
                    <a:pt x="5306" y="150"/>
                  </a:lnTo>
                  <a:lnTo>
                    <a:pt x="5288" y="197"/>
                  </a:lnTo>
                  <a:lnTo>
                    <a:pt x="5266" y="250"/>
                  </a:lnTo>
                  <a:lnTo>
                    <a:pt x="5240" y="306"/>
                  </a:lnTo>
                  <a:lnTo>
                    <a:pt x="5209" y="366"/>
                  </a:lnTo>
                  <a:lnTo>
                    <a:pt x="5176" y="429"/>
                  </a:lnTo>
                  <a:lnTo>
                    <a:pt x="5138" y="494"/>
                  </a:lnTo>
                  <a:lnTo>
                    <a:pt x="5095" y="560"/>
                  </a:lnTo>
                  <a:lnTo>
                    <a:pt x="5072" y="592"/>
                  </a:lnTo>
                  <a:lnTo>
                    <a:pt x="5048" y="625"/>
                  </a:lnTo>
                  <a:lnTo>
                    <a:pt x="5023" y="658"/>
                  </a:lnTo>
                  <a:lnTo>
                    <a:pt x="4997" y="691"/>
                  </a:lnTo>
                  <a:lnTo>
                    <a:pt x="4969" y="723"/>
                  </a:lnTo>
                  <a:lnTo>
                    <a:pt x="4940" y="755"/>
                  </a:lnTo>
                  <a:lnTo>
                    <a:pt x="4909" y="788"/>
                  </a:lnTo>
                  <a:lnTo>
                    <a:pt x="4877" y="818"/>
                  </a:lnTo>
                  <a:lnTo>
                    <a:pt x="4845" y="849"/>
                  </a:lnTo>
                  <a:lnTo>
                    <a:pt x="4811" y="880"/>
                  </a:lnTo>
                  <a:lnTo>
                    <a:pt x="4775" y="909"/>
                  </a:lnTo>
                  <a:lnTo>
                    <a:pt x="4739" y="936"/>
                  </a:lnTo>
                  <a:lnTo>
                    <a:pt x="4700" y="964"/>
                  </a:lnTo>
                  <a:lnTo>
                    <a:pt x="4661" y="989"/>
                  </a:lnTo>
                  <a:lnTo>
                    <a:pt x="4619" y="1015"/>
                  </a:lnTo>
                  <a:lnTo>
                    <a:pt x="4576" y="1038"/>
                  </a:lnTo>
                  <a:lnTo>
                    <a:pt x="4532" y="1060"/>
                  </a:lnTo>
                  <a:lnTo>
                    <a:pt x="4486" y="1081"/>
                  </a:lnTo>
                  <a:lnTo>
                    <a:pt x="4439" y="1101"/>
                  </a:lnTo>
                  <a:lnTo>
                    <a:pt x="4390" y="1119"/>
                  </a:lnTo>
                  <a:lnTo>
                    <a:pt x="4340" y="1135"/>
                  </a:lnTo>
                  <a:lnTo>
                    <a:pt x="4289" y="1149"/>
                  </a:lnTo>
                  <a:lnTo>
                    <a:pt x="4235" y="1162"/>
                  </a:lnTo>
                  <a:lnTo>
                    <a:pt x="4179" y="1173"/>
                  </a:lnTo>
                  <a:lnTo>
                    <a:pt x="4123" y="1182"/>
                  </a:lnTo>
                  <a:lnTo>
                    <a:pt x="4064" y="1188"/>
                  </a:lnTo>
                  <a:lnTo>
                    <a:pt x="4004" y="1193"/>
                  </a:lnTo>
                  <a:lnTo>
                    <a:pt x="3942" y="1194"/>
                  </a:lnTo>
                  <a:lnTo>
                    <a:pt x="3879" y="1194"/>
                  </a:lnTo>
                  <a:lnTo>
                    <a:pt x="3814" y="1191"/>
                  </a:lnTo>
                  <a:lnTo>
                    <a:pt x="3746" y="1185"/>
                  </a:lnTo>
                  <a:lnTo>
                    <a:pt x="3676" y="1177"/>
                  </a:lnTo>
                  <a:lnTo>
                    <a:pt x="3606" y="1165"/>
                  </a:lnTo>
                  <a:lnTo>
                    <a:pt x="3533" y="1153"/>
                  </a:lnTo>
                  <a:lnTo>
                    <a:pt x="3458" y="1136"/>
                  </a:lnTo>
                  <a:lnTo>
                    <a:pt x="3382" y="1115"/>
                  </a:lnTo>
                  <a:lnTo>
                    <a:pt x="3304" y="1093"/>
                  </a:lnTo>
                  <a:lnTo>
                    <a:pt x="3224" y="1067"/>
                  </a:lnTo>
                  <a:lnTo>
                    <a:pt x="3224" y="1067"/>
                  </a:lnTo>
                  <a:lnTo>
                    <a:pt x="3064" y="1014"/>
                  </a:lnTo>
                  <a:lnTo>
                    <a:pt x="2910" y="965"/>
                  </a:lnTo>
                  <a:lnTo>
                    <a:pt x="2761" y="920"/>
                  </a:lnTo>
                  <a:lnTo>
                    <a:pt x="2618" y="880"/>
                  </a:lnTo>
                  <a:lnTo>
                    <a:pt x="2480" y="842"/>
                  </a:lnTo>
                  <a:lnTo>
                    <a:pt x="2346" y="812"/>
                  </a:lnTo>
                  <a:lnTo>
                    <a:pt x="2219" y="783"/>
                  </a:lnTo>
                  <a:lnTo>
                    <a:pt x="2094" y="760"/>
                  </a:lnTo>
                  <a:lnTo>
                    <a:pt x="1974" y="739"/>
                  </a:lnTo>
                  <a:lnTo>
                    <a:pt x="1859" y="723"/>
                  </a:lnTo>
                  <a:lnTo>
                    <a:pt x="1746" y="712"/>
                  </a:lnTo>
                  <a:lnTo>
                    <a:pt x="1640" y="704"/>
                  </a:lnTo>
                  <a:lnTo>
                    <a:pt x="1535" y="699"/>
                  </a:lnTo>
                  <a:lnTo>
                    <a:pt x="1434" y="699"/>
                  </a:lnTo>
                  <a:lnTo>
                    <a:pt x="1337" y="700"/>
                  </a:lnTo>
                  <a:lnTo>
                    <a:pt x="1242" y="707"/>
                  </a:lnTo>
                  <a:lnTo>
                    <a:pt x="1151" y="718"/>
                  </a:lnTo>
                  <a:lnTo>
                    <a:pt x="1063" y="731"/>
                  </a:lnTo>
                  <a:lnTo>
                    <a:pt x="976" y="749"/>
                  </a:lnTo>
                  <a:lnTo>
                    <a:pt x="893" y="768"/>
                  </a:lnTo>
                  <a:lnTo>
                    <a:pt x="811" y="792"/>
                  </a:lnTo>
                  <a:lnTo>
                    <a:pt x="732" y="820"/>
                  </a:lnTo>
                  <a:lnTo>
                    <a:pt x="652" y="851"/>
                  </a:lnTo>
                  <a:lnTo>
                    <a:pt x="576" y="884"/>
                  </a:lnTo>
                  <a:lnTo>
                    <a:pt x="501" y="920"/>
                  </a:lnTo>
                  <a:lnTo>
                    <a:pt x="427" y="960"/>
                  </a:lnTo>
                  <a:lnTo>
                    <a:pt x="355" y="1004"/>
                  </a:lnTo>
                  <a:lnTo>
                    <a:pt x="283" y="1049"/>
                  </a:lnTo>
                  <a:lnTo>
                    <a:pt x="212" y="1098"/>
                  </a:lnTo>
                  <a:lnTo>
                    <a:pt x="141" y="1149"/>
                  </a:lnTo>
                  <a:lnTo>
                    <a:pt x="71" y="1204"/>
                  </a:lnTo>
                  <a:lnTo>
                    <a:pt x="0" y="1261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5615" name="Freeform 47"/>
            <p:cNvSpPr>
              <a:spLocks/>
            </p:cNvSpPr>
            <p:nvPr userDrawn="1"/>
          </p:nvSpPr>
          <p:spPr bwMode="auto">
            <a:xfrm>
              <a:off x="1187" y="940"/>
              <a:ext cx="5335" cy="688"/>
            </a:xfrm>
            <a:custGeom>
              <a:avLst/>
              <a:gdLst/>
              <a:ahLst/>
              <a:cxnLst>
                <a:cxn ang="0">
                  <a:pos x="5335" y="0"/>
                </a:cxn>
                <a:cxn ang="0">
                  <a:pos x="5315" y="71"/>
                </a:cxn>
                <a:cxn ang="0">
                  <a:pos x="5289" y="150"/>
                </a:cxn>
                <a:cxn ang="0">
                  <a:pos x="5250" y="252"/>
                </a:cxn>
                <a:cxn ang="0">
                  <a:pos x="5196" y="371"/>
                </a:cxn>
                <a:cxn ang="0">
                  <a:pos x="5127" y="501"/>
                </a:cxn>
                <a:cxn ang="0">
                  <a:pos x="5061" y="601"/>
                </a:cxn>
                <a:cxn ang="0">
                  <a:pos x="5014" y="667"/>
                </a:cxn>
                <a:cxn ang="0">
                  <a:pos x="4960" y="735"/>
                </a:cxn>
                <a:cxn ang="0">
                  <a:pos x="4902" y="799"/>
                </a:cxn>
                <a:cxn ang="0">
                  <a:pos x="4838" y="862"/>
                </a:cxn>
                <a:cxn ang="0">
                  <a:pos x="4770" y="924"/>
                </a:cxn>
                <a:cxn ang="0">
                  <a:pos x="4695" y="980"/>
                </a:cxn>
                <a:cxn ang="0">
                  <a:pos x="4614" y="1034"/>
                </a:cxn>
                <a:cxn ang="0">
                  <a:pos x="4528" y="1082"/>
                </a:cxn>
                <a:cxn ang="0">
                  <a:pos x="4436" y="1126"/>
                </a:cxn>
                <a:cxn ang="0">
                  <a:pos x="4338" y="1161"/>
                </a:cxn>
                <a:cxn ang="0">
                  <a:pos x="4232" y="1190"/>
                </a:cxn>
                <a:cxn ang="0">
                  <a:pos x="4121" y="1213"/>
                </a:cxn>
                <a:cxn ang="0">
                  <a:pos x="4003" y="1226"/>
                </a:cxn>
                <a:cxn ang="0">
                  <a:pos x="3877" y="1229"/>
                </a:cxn>
                <a:cxn ang="0">
                  <a:pos x="3745" y="1224"/>
                </a:cxn>
                <a:cxn ang="0">
                  <a:pos x="3605" y="1206"/>
                </a:cxn>
                <a:cxn ang="0">
                  <a:pos x="3456" y="1179"/>
                </a:cxn>
                <a:cxn ang="0">
                  <a:pos x="3301" y="1140"/>
                </a:cxn>
                <a:cxn ang="0">
                  <a:pos x="3220" y="1114"/>
                </a:cxn>
                <a:cxn ang="0">
                  <a:pos x="2905" y="1019"/>
                </a:cxn>
                <a:cxn ang="0">
                  <a:pos x="2612" y="938"/>
                </a:cxn>
                <a:cxn ang="0">
                  <a:pos x="2340" y="875"/>
                </a:cxn>
                <a:cxn ang="0">
                  <a:pos x="2086" y="828"/>
                </a:cxn>
                <a:cxn ang="0">
                  <a:pos x="1851" y="798"/>
                </a:cxn>
                <a:cxn ang="0">
                  <a:pos x="1630" y="782"/>
                </a:cxn>
                <a:cxn ang="0">
                  <a:pos x="1426" y="780"/>
                </a:cxn>
                <a:cxn ang="0">
                  <a:pos x="1235" y="795"/>
                </a:cxn>
                <a:cxn ang="0">
                  <a:pos x="1099" y="814"/>
                </a:cxn>
                <a:cxn ang="0">
                  <a:pos x="1011" y="830"/>
                </a:cxn>
                <a:cxn ang="0">
                  <a:pos x="927" y="851"/>
                </a:cxn>
                <a:cxn ang="0">
                  <a:pos x="804" y="888"/>
                </a:cxn>
                <a:cxn ang="0">
                  <a:pos x="647" y="950"/>
                </a:cxn>
                <a:cxn ang="0">
                  <a:pos x="496" y="1024"/>
                </a:cxn>
                <a:cxn ang="0">
                  <a:pos x="352" y="1109"/>
                </a:cxn>
                <a:cxn ang="0">
                  <a:pos x="210" y="1208"/>
                </a:cxn>
                <a:cxn ang="0">
                  <a:pos x="70" y="1316"/>
                </a:cxn>
              </a:cxnLst>
              <a:rect l="0" t="0" r="r" b="b"/>
              <a:pathLst>
                <a:path w="5335" h="1376">
                  <a:moveTo>
                    <a:pt x="5335" y="0"/>
                  </a:moveTo>
                  <a:lnTo>
                    <a:pt x="5335" y="0"/>
                  </a:lnTo>
                  <a:lnTo>
                    <a:pt x="5331" y="18"/>
                  </a:lnTo>
                  <a:lnTo>
                    <a:pt x="5315" y="71"/>
                  </a:lnTo>
                  <a:lnTo>
                    <a:pt x="5304" y="107"/>
                  </a:lnTo>
                  <a:lnTo>
                    <a:pt x="5289" y="150"/>
                  </a:lnTo>
                  <a:lnTo>
                    <a:pt x="5271" y="199"/>
                  </a:lnTo>
                  <a:lnTo>
                    <a:pt x="5250" y="252"/>
                  </a:lnTo>
                  <a:lnTo>
                    <a:pt x="5225" y="310"/>
                  </a:lnTo>
                  <a:lnTo>
                    <a:pt x="5196" y="371"/>
                  </a:lnTo>
                  <a:lnTo>
                    <a:pt x="5163" y="434"/>
                  </a:lnTo>
                  <a:lnTo>
                    <a:pt x="5127" y="501"/>
                  </a:lnTo>
                  <a:lnTo>
                    <a:pt x="5085" y="567"/>
                  </a:lnTo>
                  <a:lnTo>
                    <a:pt x="5061" y="601"/>
                  </a:lnTo>
                  <a:lnTo>
                    <a:pt x="5038" y="635"/>
                  </a:lnTo>
                  <a:lnTo>
                    <a:pt x="5014" y="667"/>
                  </a:lnTo>
                  <a:lnTo>
                    <a:pt x="4988" y="701"/>
                  </a:lnTo>
                  <a:lnTo>
                    <a:pt x="4960" y="735"/>
                  </a:lnTo>
                  <a:lnTo>
                    <a:pt x="4932" y="767"/>
                  </a:lnTo>
                  <a:lnTo>
                    <a:pt x="4902" y="799"/>
                  </a:lnTo>
                  <a:lnTo>
                    <a:pt x="4871" y="832"/>
                  </a:lnTo>
                  <a:lnTo>
                    <a:pt x="4838" y="862"/>
                  </a:lnTo>
                  <a:lnTo>
                    <a:pt x="4804" y="893"/>
                  </a:lnTo>
                  <a:lnTo>
                    <a:pt x="4770" y="924"/>
                  </a:lnTo>
                  <a:lnTo>
                    <a:pt x="4734" y="953"/>
                  </a:lnTo>
                  <a:lnTo>
                    <a:pt x="4695" y="980"/>
                  </a:lnTo>
                  <a:lnTo>
                    <a:pt x="4656" y="1008"/>
                  </a:lnTo>
                  <a:lnTo>
                    <a:pt x="4614" y="1034"/>
                  </a:lnTo>
                  <a:lnTo>
                    <a:pt x="4573" y="1059"/>
                  </a:lnTo>
                  <a:lnTo>
                    <a:pt x="4528" y="1082"/>
                  </a:lnTo>
                  <a:lnTo>
                    <a:pt x="4484" y="1105"/>
                  </a:lnTo>
                  <a:lnTo>
                    <a:pt x="4436" y="1126"/>
                  </a:lnTo>
                  <a:lnTo>
                    <a:pt x="4388" y="1143"/>
                  </a:lnTo>
                  <a:lnTo>
                    <a:pt x="4338" y="1161"/>
                  </a:lnTo>
                  <a:lnTo>
                    <a:pt x="4287" y="1177"/>
                  </a:lnTo>
                  <a:lnTo>
                    <a:pt x="4232" y="1190"/>
                  </a:lnTo>
                  <a:lnTo>
                    <a:pt x="4178" y="1203"/>
                  </a:lnTo>
                  <a:lnTo>
                    <a:pt x="4121" y="1213"/>
                  </a:lnTo>
                  <a:lnTo>
                    <a:pt x="4063" y="1219"/>
                  </a:lnTo>
                  <a:lnTo>
                    <a:pt x="4003" y="1226"/>
                  </a:lnTo>
                  <a:lnTo>
                    <a:pt x="3941" y="1229"/>
                  </a:lnTo>
                  <a:lnTo>
                    <a:pt x="3877" y="1229"/>
                  </a:lnTo>
                  <a:lnTo>
                    <a:pt x="3812" y="1227"/>
                  </a:lnTo>
                  <a:lnTo>
                    <a:pt x="3745" y="1224"/>
                  </a:lnTo>
                  <a:lnTo>
                    <a:pt x="3676" y="1216"/>
                  </a:lnTo>
                  <a:lnTo>
                    <a:pt x="3605" y="1206"/>
                  </a:lnTo>
                  <a:lnTo>
                    <a:pt x="3531" y="1195"/>
                  </a:lnTo>
                  <a:lnTo>
                    <a:pt x="3456" y="1179"/>
                  </a:lnTo>
                  <a:lnTo>
                    <a:pt x="3380" y="1161"/>
                  </a:lnTo>
                  <a:lnTo>
                    <a:pt x="3301" y="1140"/>
                  </a:lnTo>
                  <a:lnTo>
                    <a:pt x="3220" y="1114"/>
                  </a:lnTo>
                  <a:lnTo>
                    <a:pt x="3220" y="1114"/>
                  </a:lnTo>
                  <a:lnTo>
                    <a:pt x="3061" y="1064"/>
                  </a:lnTo>
                  <a:lnTo>
                    <a:pt x="2905" y="1019"/>
                  </a:lnTo>
                  <a:lnTo>
                    <a:pt x="2756" y="977"/>
                  </a:lnTo>
                  <a:lnTo>
                    <a:pt x="2612" y="938"/>
                  </a:lnTo>
                  <a:lnTo>
                    <a:pt x="2473" y="906"/>
                  </a:lnTo>
                  <a:lnTo>
                    <a:pt x="2340" y="875"/>
                  </a:lnTo>
                  <a:lnTo>
                    <a:pt x="2211" y="851"/>
                  </a:lnTo>
                  <a:lnTo>
                    <a:pt x="2086" y="828"/>
                  </a:lnTo>
                  <a:lnTo>
                    <a:pt x="1966" y="811"/>
                  </a:lnTo>
                  <a:lnTo>
                    <a:pt x="1851" y="798"/>
                  </a:lnTo>
                  <a:lnTo>
                    <a:pt x="1739" y="788"/>
                  </a:lnTo>
                  <a:lnTo>
                    <a:pt x="1630" y="782"/>
                  </a:lnTo>
                  <a:lnTo>
                    <a:pt x="1526" y="780"/>
                  </a:lnTo>
                  <a:lnTo>
                    <a:pt x="1426" y="780"/>
                  </a:lnTo>
                  <a:lnTo>
                    <a:pt x="1329" y="785"/>
                  </a:lnTo>
                  <a:lnTo>
                    <a:pt x="1235" y="795"/>
                  </a:lnTo>
                  <a:lnTo>
                    <a:pt x="1143" y="806"/>
                  </a:lnTo>
                  <a:lnTo>
                    <a:pt x="1099" y="814"/>
                  </a:lnTo>
                  <a:lnTo>
                    <a:pt x="1054" y="822"/>
                  </a:lnTo>
                  <a:lnTo>
                    <a:pt x="1011" y="830"/>
                  </a:lnTo>
                  <a:lnTo>
                    <a:pt x="970" y="840"/>
                  </a:lnTo>
                  <a:lnTo>
                    <a:pt x="927" y="851"/>
                  </a:lnTo>
                  <a:lnTo>
                    <a:pt x="885" y="862"/>
                  </a:lnTo>
                  <a:lnTo>
                    <a:pt x="804" y="888"/>
                  </a:lnTo>
                  <a:lnTo>
                    <a:pt x="725" y="917"/>
                  </a:lnTo>
                  <a:lnTo>
                    <a:pt x="647" y="950"/>
                  </a:lnTo>
                  <a:lnTo>
                    <a:pt x="571" y="985"/>
                  </a:lnTo>
                  <a:lnTo>
                    <a:pt x="496" y="1024"/>
                  </a:lnTo>
                  <a:lnTo>
                    <a:pt x="424" y="1064"/>
                  </a:lnTo>
                  <a:lnTo>
                    <a:pt x="352" y="1109"/>
                  </a:lnTo>
                  <a:lnTo>
                    <a:pt x="280" y="1156"/>
                  </a:lnTo>
                  <a:lnTo>
                    <a:pt x="210" y="1208"/>
                  </a:lnTo>
                  <a:lnTo>
                    <a:pt x="139" y="1261"/>
                  </a:lnTo>
                  <a:lnTo>
                    <a:pt x="70" y="1316"/>
                  </a:lnTo>
                  <a:lnTo>
                    <a:pt x="0" y="137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5616" name="Freeform 48"/>
            <p:cNvSpPr>
              <a:spLocks/>
            </p:cNvSpPr>
            <p:nvPr userDrawn="1"/>
          </p:nvSpPr>
          <p:spPr bwMode="auto">
            <a:xfrm>
              <a:off x="1229" y="911"/>
              <a:ext cx="5314" cy="745"/>
            </a:xfrm>
            <a:custGeom>
              <a:avLst/>
              <a:gdLst/>
              <a:ahLst/>
              <a:cxnLst>
                <a:cxn ang="0">
                  <a:pos x="5314" y="0"/>
                </a:cxn>
                <a:cxn ang="0">
                  <a:pos x="5296" y="71"/>
                </a:cxn>
                <a:cxn ang="0">
                  <a:pos x="5271" y="153"/>
                </a:cxn>
                <a:cxn ang="0">
                  <a:pos x="5233" y="257"/>
                </a:cxn>
                <a:cxn ang="0">
                  <a:pos x="5180" y="376"/>
                </a:cxn>
                <a:cxn ang="0">
                  <a:pos x="5112" y="507"/>
                </a:cxn>
                <a:cxn ang="0">
                  <a:pos x="5050" y="609"/>
                </a:cxn>
                <a:cxn ang="0">
                  <a:pos x="5003" y="678"/>
                </a:cxn>
                <a:cxn ang="0">
                  <a:pos x="4950" y="746"/>
                </a:cxn>
                <a:cxn ang="0">
                  <a:pos x="4893" y="812"/>
                </a:cxn>
                <a:cxn ang="0">
                  <a:pos x="4830" y="878"/>
                </a:cxn>
                <a:cxn ang="0">
                  <a:pos x="4762" y="940"/>
                </a:cxn>
                <a:cxn ang="0">
                  <a:pos x="4689" y="999"/>
                </a:cxn>
                <a:cxn ang="0">
                  <a:pos x="4610" y="1054"/>
                </a:cxn>
                <a:cxn ang="0">
                  <a:pos x="4524" y="1104"/>
                </a:cxn>
                <a:cxn ang="0">
                  <a:pos x="4432" y="1150"/>
                </a:cxn>
                <a:cxn ang="0">
                  <a:pos x="4335" y="1188"/>
                </a:cxn>
                <a:cxn ang="0">
                  <a:pos x="4229" y="1219"/>
                </a:cxn>
                <a:cxn ang="0">
                  <a:pos x="4118" y="1243"/>
                </a:cxn>
                <a:cxn ang="0">
                  <a:pos x="4000" y="1259"/>
                </a:cxn>
                <a:cxn ang="0">
                  <a:pos x="3875" y="1266"/>
                </a:cxn>
                <a:cxn ang="0">
                  <a:pos x="3742" y="1263"/>
                </a:cxn>
                <a:cxn ang="0">
                  <a:pos x="3602" y="1248"/>
                </a:cxn>
                <a:cxn ang="0">
                  <a:pos x="3453" y="1224"/>
                </a:cxn>
                <a:cxn ang="0">
                  <a:pos x="3298" y="1187"/>
                </a:cxn>
                <a:cxn ang="0">
                  <a:pos x="3217" y="1164"/>
                </a:cxn>
                <a:cxn ang="0">
                  <a:pos x="2899" y="1074"/>
                </a:cxn>
                <a:cxn ang="0">
                  <a:pos x="2605" y="999"/>
                </a:cxn>
                <a:cxn ang="0">
                  <a:pos x="2333" y="941"/>
                </a:cxn>
                <a:cxn ang="0">
                  <a:pos x="2079" y="899"/>
                </a:cxn>
                <a:cxn ang="0">
                  <a:pos x="1843" y="872"/>
                </a:cxn>
                <a:cxn ang="0">
                  <a:pos x="1622" y="861"/>
                </a:cxn>
                <a:cxn ang="0">
                  <a:pos x="1418" y="864"/>
                </a:cxn>
                <a:cxn ang="0">
                  <a:pos x="1226" y="882"/>
                </a:cxn>
                <a:cxn ang="0">
                  <a:pos x="1134" y="896"/>
                </a:cxn>
                <a:cxn ang="0">
                  <a:pos x="1047" y="912"/>
                </a:cxn>
                <a:cxn ang="0">
                  <a:pos x="961" y="933"/>
                </a:cxn>
                <a:cxn ang="0">
                  <a:pos x="878" y="957"/>
                </a:cxn>
                <a:cxn ang="0">
                  <a:pos x="718" y="1016"/>
                </a:cxn>
                <a:cxn ang="0">
                  <a:pos x="565" y="1087"/>
                </a:cxn>
                <a:cxn ang="0">
                  <a:pos x="419" y="1171"/>
                </a:cxn>
                <a:cxn ang="0">
                  <a:pos x="276" y="1266"/>
                </a:cxn>
                <a:cxn ang="0">
                  <a:pos x="138" y="1372"/>
                </a:cxn>
                <a:cxn ang="0">
                  <a:pos x="0" y="1490"/>
                </a:cxn>
              </a:cxnLst>
              <a:rect l="0" t="0" r="r" b="b"/>
              <a:pathLst>
                <a:path w="5314" h="1490">
                  <a:moveTo>
                    <a:pt x="5314" y="0"/>
                  </a:moveTo>
                  <a:lnTo>
                    <a:pt x="5314" y="0"/>
                  </a:lnTo>
                  <a:lnTo>
                    <a:pt x="5309" y="19"/>
                  </a:lnTo>
                  <a:lnTo>
                    <a:pt x="5296" y="71"/>
                  </a:lnTo>
                  <a:lnTo>
                    <a:pt x="5284" y="110"/>
                  </a:lnTo>
                  <a:lnTo>
                    <a:pt x="5271" y="153"/>
                  </a:lnTo>
                  <a:lnTo>
                    <a:pt x="5254" y="202"/>
                  </a:lnTo>
                  <a:lnTo>
                    <a:pt x="5233" y="257"/>
                  </a:lnTo>
                  <a:lnTo>
                    <a:pt x="5208" y="315"/>
                  </a:lnTo>
                  <a:lnTo>
                    <a:pt x="5180" y="376"/>
                  </a:lnTo>
                  <a:lnTo>
                    <a:pt x="5148" y="441"/>
                  </a:lnTo>
                  <a:lnTo>
                    <a:pt x="5112" y="507"/>
                  </a:lnTo>
                  <a:lnTo>
                    <a:pt x="5072" y="575"/>
                  </a:lnTo>
                  <a:lnTo>
                    <a:pt x="5050" y="609"/>
                  </a:lnTo>
                  <a:lnTo>
                    <a:pt x="5026" y="644"/>
                  </a:lnTo>
                  <a:lnTo>
                    <a:pt x="5003" y="678"/>
                  </a:lnTo>
                  <a:lnTo>
                    <a:pt x="4976" y="712"/>
                  </a:lnTo>
                  <a:lnTo>
                    <a:pt x="4950" y="746"/>
                  </a:lnTo>
                  <a:lnTo>
                    <a:pt x="4922" y="780"/>
                  </a:lnTo>
                  <a:lnTo>
                    <a:pt x="4893" y="812"/>
                  </a:lnTo>
                  <a:lnTo>
                    <a:pt x="4862" y="846"/>
                  </a:lnTo>
                  <a:lnTo>
                    <a:pt x="4830" y="878"/>
                  </a:lnTo>
                  <a:lnTo>
                    <a:pt x="4797" y="909"/>
                  </a:lnTo>
                  <a:lnTo>
                    <a:pt x="4762" y="940"/>
                  </a:lnTo>
                  <a:lnTo>
                    <a:pt x="4726" y="970"/>
                  </a:lnTo>
                  <a:lnTo>
                    <a:pt x="4689" y="999"/>
                  </a:lnTo>
                  <a:lnTo>
                    <a:pt x="4650" y="1027"/>
                  </a:lnTo>
                  <a:lnTo>
                    <a:pt x="4610" y="1054"/>
                  </a:lnTo>
                  <a:lnTo>
                    <a:pt x="4568" y="1080"/>
                  </a:lnTo>
                  <a:lnTo>
                    <a:pt x="4524" y="1104"/>
                  </a:lnTo>
                  <a:lnTo>
                    <a:pt x="4479" y="1127"/>
                  </a:lnTo>
                  <a:lnTo>
                    <a:pt x="4432" y="1150"/>
                  </a:lnTo>
                  <a:lnTo>
                    <a:pt x="4385" y="1169"/>
                  </a:lnTo>
                  <a:lnTo>
                    <a:pt x="4335" y="1188"/>
                  </a:lnTo>
                  <a:lnTo>
                    <a:pt x="4283" y="1205"/>
                  </a:lnTo>
                  <a:lnTo>
                    <a:pt x="4229" y="1219"/>
                  </a:lnTo>
                  <a:lnTo>
                    <a:pt x="4175" y="1232"/>
                  </a:lnTo>
                  <a:lnTo>
                    <a:pt x="4118" y="1243"/>
                  </a:lnTo>
                  <a:lnTo>
                    <a:pt x="4060" y="1251"/>
                  </a:lnTo>
                  <a:lnTo>
                    <a:pt x="4000" y="1259"/>
                  </a:lnTo>
                  <a:lnTo>
                    <a:pt x="3939" y="1263"/>
                  </a:lnTo>
                  <a:lnTo>
                    <a:pt x="3875" y="1266"/>
                  </a:lnTo>
                  <a:lnTo>
                    <a:pt x="3810" y="1264"/>
                  </a:lnTo>
                  <a:lnTo>
                    <a:pt x="3742" y="1263"/>
                  </a:lnTo>
                  <a:lnTo>
                    <a:pt x="3673" y="1256"/>
                  </a:lnTo>
                  <a:lnTo>
                    <a:pt x="3602" y="1248"/>
                  </a:lnTo>
                  <a:lnTo>
                    <a:pt x="3528" y="1237"/>
                  </a:lnTo>
                  <a:lnTo>
                    <a:pt x="3453" y="1224"/>
                  </a:lnTo>
                  <a:lnTo>
                    <a:pt x="3377" y="1206"/>
                  </a:lnTo>
                  <a:lnTo>
                    <a:pt x="3298" y="1187"/>
                  </a:lnTo>
                  <a:lnTo>
                    <a:pt x="3217" y="1164"/>
                  </a:lnTo>
                  <a:lnTo>
                    <a:pt x="3217" y="1164"/>
                  </a:lnTo>
                  <a:lnTo>
                    <a:pt x="3055" y="1116"/>
                  </a:lnTo>
                  <a:lnTo>
                    <a:pt x="2899" y="1074"/>
                  </a:lnTo>
                  <a:lnTo>
                    <a:pt x="2751" y="1033"/>
                  </a:lnTo>
                  <a:lnTo>
                    <a:pt x="2605" y="999"/>
                  </a:lnTo>
                  <a:lnTo>
                    <a:pt x="2466" y="969"/>
                  </a:lnTo>
                  <a:lnTo>
                    <a:pt x="2333" y="941"/>
                  </a:lnTo>
                  <a:lnTo>
                    <a:pt x="2202" y="919"/>
                  </a:lnTo>
                  <a:lnTo>
                    <a:pt x="2079" y="899"/>
                  </a:lnTo>
                  <a:lnTo>
                    <a:pt x="1958" y="885"/>
                  </a:lnTo>
                  <a:lnTo>
                    <a:pt x="1843" y="872"/>
                  </a:lnTo>
                  <a:lnTo>
                    <a:pt x="1730" y="865"/>
                  </a:lnTo>
                  <a:lnTo>
                    <a:pt x="1622" y="861"/>
                  </a:lnTo>
                  <a:lnTo>
                    <a:pt x="1518" y="861"/>
                  </a:lnTo>
                  <a:lnTo>
                    <a:pt x="1418" y="864"/>
                  </a:lnTo>
                  <a:lnTo>
                    <a:pt x="1321" y="872"/>
                  </a:lnTo>
                  <a:lnTo>
                    <a:pt x="1226" y="882"/>
                  </a:lnTo>
                  <a:lnTo>
                    <a:pt x="1180" y="888"/>
                  </a:lnTo>
                  <a:lnTo>
                    <a:pt x="1134" y="896"/>
                  </a:lnTo>
                  <a:lnTo>
                    <a:pt x="1090" y="904"/>
                  </a:lnTo>
                  <a:lnTo>
                    <a:pt x="1047" y="912"/>
                  </a:lnTo>
                  <a:lnTo>
                    <a:pt x="1004" y="924"/>
                  </a:lnTo>
                  <a:lnTo>
                    <a:pt x="961" y="933"/>
                  </a:lnTo>
                  <a:lnTo>
                    <a:pt x="919" y="945"/>
                  </a:lnTo>
                  <a:lnTo>
                    <a:pt x="878" y="957"/>
                  </a:lnTo>
                  <a:lnTo>
                    <a:pt x="797" y="985"/>
                  </a:lnTo>
                  <a:lnTo>
                    <a:pt x="718" y="1016"/>
                  </a:lnTo>
                  <a:lnTo>
                    <a:pt x="640" y="1050"/>
                  </a:lnTo>
                  <a:lnTo>
                    <a:pt x="565" y="1087"/>
                  </a:lnTo>
                  <a:lnTo>
                    <a:pt x="492" y="1127"/>
                  </a:lnTo>
                  <a:lnTo>
                    <a:pt x="419" y="1171"/>
                  </a:lnTo>
                  <a:lnTo>
                    <a:pt x="347" y="1216"/>
                  </a:lnTo>
                  <a:lnTo>
                    <a:pt x="276" y="1266"/>
                  </a:lnTo>
                  <a:lnTo>
                    <a:pt x="207" y="1318"/>
                  </a:lnTo>
                  <a:lnTo>
                    <a:pt x="138" y="1372"/>
                  </a:lnTo>
                  <a:lnTo>
                    <a:pt x="70" y="1431"/>
                  </a:lnTo>
                  <a:lnTo>
                    <a:pt x="0" y="149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5617" name="Freeform 49"/>
            <p:cNvSpPr>
              <a:spLocks/>
            </p:cNvSpPr>
            <p:nvPr userDrawn="1"/>
          </p:nvSpPr>
          <p:spPr bwMode="auto">
            <a:xfrm>
              <a:off x="1272" y="882"/>
              <a:ext cx="5291" cy="803"/>
            </a:xfrm>
            <a:custGeom>
              <a:avLst/>
              <a:gdLst/>
              <a:ahLst/>
              <a:cxnLst>
                <a:cxn ang="0">
                  <a:pos x="5291" y="0"/>
                </a:cxn>
                <a:cxn ang="0">
                  <a:pos x="5273" y="73"/>
                </a:cxn>
                <a:cxn ang="0">
                  <a:pos x="5250" y="155"/>
                </a:cxn>
                <a:cxn ang="0">
                  <a:pos x="5214" y="260"/>
                </a:cxn>
                <a:cxn ang="0">
                  <a:pos x="5162" y="381"/>
                </a:cxn>
                <a:cxn ang="0">
                  <a:pos x="5097" y="515"/>
                </a:cxn>
                <a:cxn ang="0">
                  <a:pos x="5036" y="618"/>
                </a:cxn>
                <a:cxn ang="0">
                  <a:pos x="4989" y="688"/>
                </a:cxn>
                <a:cxn ang="0">
                  <a:pos x="4937" y="757"/>
                </a:cxn>
                <a:cxn ang="0">
                  <a:pos x="4882" y="827"/>
                </a:cxn>
                <a:cxn ang="0">
                  <a:pos x="4821" y="893"/>
                </a:cxn>
                <a:cxn ang="0">
                  <a:pos x="4753" y="956"/>
                </a:cxn>
                <a:cxn ang="0">
                  <a:pos x="4681" y="1017"/>
                </a:cxn>
                <a:cxn ang="0">
                  <a:pos x="4603" y="1074"/>
                </a:cxn>
                <a:cxn ang="0">
                  <a:pos x="4518" y="1127"/>
                </a:cxn>
                <a:cxn ang="0">
                  <a:pos x="4426" y="1174"/>
                </a:cxn>
                <a:cxn ang="0">
                  <a:pos x="4329" y="1214"/>
                </a:cxn>
                <a:cxn ang="0">
                  <a:pos x="4225" y="1248"/>
                </a:cxn>
                <a:cxn ang="0">
                  <a:pos x="4114" y="1274"/>
                </a:cxn>
                <a:cxn ang="0">
                  <a:pos x="3996" y="1292"/>
                </a:cxn>
                <a:cxn ang="0">
                  <a:pos x="3871" y="1301"/>
                </a:cxn>
                <a:cxn ang="0">
                  <a:pos x="3738" y="1301"/>
                </a:cxn>
                <a:cxn ang="0">
                  <a:pos x="3598" y="1290"/>
                </a:cxn>
                <a:cxn ang="0">
                  <a:pos x="3449" y="1267"/>
                </a:cxn>
                <a:cxn ang="0">
                  <a:pos x="3292" y="1233"/>
                </a:cxn>
                <a:cxn ang="0">
                  <a:pos x="3212" y="1212"/>
                </a:cxn>
                <a:cxn ang="0">
                  <a:pos x="2894" y="1129"/>
                </a:cxn>
                <a:cxn ang="0">
                  <a:pos x="2598" y="1059"/>
                </a:cxn>
                <a:cxn ang="0">
                  <a:pos x="2323" y="1007"/>
                </a:cxn>
                <a:cxn ang="0">
                  <a:pos x="2069" y="970"/>
                </a:cxn>
                <a:cxn ang="0">
                  <a:pos x="1833" y="948"/>
                </a:cxn>
                <a:cxn ang="0">
                  <a:pos x="1612" y="941"/>
                </a:cxn>
                <a:cxn ang="0">
                  <a:pos x="1408" y="948"/>
                </a:cxn>
                <a:cxn ang="0">
                  <a:pos x="1216" y="969"/>
                </a:cxn>
                <a:cxn ang="0">
                  <a:pos x="1126" y="985"/>
                </a:cxn>
                <a:cxn ang="0">
                  <a:pos x="1037" y="1004"/>
                </a:cxn>
                <a:cxn ang="0">
                  <a:pos x="953" y="1027"/>
                </a:cxn>
                <a:cxn ang="0">
                  <a:pos x="869" y="1053"/>
                </a:cxn>
                <a:cxn ang="0">
                  <a:pos x="789" y="1082"/>
                </a:cxn>
                <a:cxn ang="0">
                  <a:pos x="635" y="1150"/>
                </a:cxn>
                <a:cxn ang="0">
                  <a:pos x="486" y="1230"/>
                </a:cxn>
                <a:cxn ang="0">
                  <a:pos x="343" y="1324"/>
                </a:cxn>
                <a:cxn ang="0">
                  <a:pos x="204" y="1429"/>
                </a:cxn>
                <a:cxn ang="0">
                  <a:pos x="68" y="1545"/>
                </a:cxn>
              </a:cxnLst>
              <a:rect l="0" t="0" r="r" b="b"/>
              <a:pathLst>
                <a:path w="5291" h="1606">
                  <a:moveTo>
                    <a:pt x="5291" y="0"/>
                  </a:moveTo>
                  <a:lnTo>
                    <a:pt x="5291" y="0"/>
                  </a:lnTo>
                  <a:lnTo>
                    <a:pt x="5287" y="19"/>
                  </a:lnTo>
                  <a:lnTo>
                    <a:pt x="5273" y="73"/>
                  </a:lnTo>
                  <a:lnTo>
                    <a:pt x="5264" y="111"/>
                  </a:lnTo>
                  <a:lnTo>
                    <a:pt x="5250" y="155"/>
                  </a:lnTo>
                  <a:lnTo>
                    <a:pt x="5233" y="205"/>
                  </a:lnTo>
                  <a:lnTo>
                    <a:pt x="5214" y="260"/>
                  </a:lnTo>
                  <a:lnTo>
                    <a:pt x="5190" y="318"/>
                  </a:lnTo>
                  <a:lnTo>
                    <a:pt x="5162" y="381"/>
                  </a:lnTo>
                  <a:lnTo>
                    <a:pt x="5132" y="447"/>
                  </a:lnTo>
                  <a:lnTo>
                    <a:pt x="5097" y="515"/>
                  </a:lnTo>
                  <a:lnTo>
                    <a:pt x="5057" y="583"/>
                  </a:lnTo>
                  <a:lnTo>
                    <a:pt x="5036" y="618"/>
                  </a:lnTo>
                  <a:lnTo>
                    <a:pt x="5014" y="654"/>
                  </a:lnTo>
                  <a:lnTo>
                    <a:pt x="4989" y="688"/>
                  </a:lnTo>
                  <a:lnTo>
                    <a:pt x="4964" y="723"/>
                  </a:lnTo>
                  <a:lnTo>
                    <a:pt x="4937" y="757"/>
                  </a:lnTo>
                  <a:lnTo>
                    <a:pt x="4911" y="791"/>
                  </a:lnTo>
                  <a:lnTo>
                    <a:pt x="4882" y="827"/>
                  </a:lnTo>
                  <a:lnTo>
                    <a:pt x="4851" y="859"/>
                  </a:lnTo>
                  <a:lnTo>
                    <a:pt x="4821" y="893"/>
                  </a:lnTo>
                  <a:lnTo>
                    <a:pt x="4787" y="925"/>
                  </a:lnTo>
                  <a:lnTo>
                    <a:pt x="4753" y="956"/>
                  </a:lnTo>
                  <a:lnTo>
                    <a:pt x="4718" y="988"/>
                  </a:lnTo>
                  <a:lnTo>
                    <a:pt x="4681" y="1017"/>
                  </a:lnTo>
                  <a:lnTo>
                    <a:pt x="4642" y="1046"/>
                  </a:lnTo>
                  <a:lnTo>
                    <a:pt x="4603" y="1074"/>
                  </a:lnTo>
                  <a:lnTo>
                    <a:pt x="4561" y="1101"/>
                  </a:lnTo>
                  <a:lnTo>
                    <a:pt x="4518" y="1127"/>
                  </a:lnTo>
                  <a:lnTo>
                    <a:pt x="4472" y="1151"/>
                  </a:lnTo>
                  <a:lnTo>
                    <a:pt x="4426" y="1174"/>
                  </a:lnTo>
                  <a:lnTo>
                    <a:pt x="4379" y="1195"/>
                  </a:lnTo>
                  <a:lnTo>
                    <a:pt x="4329" y="1214"/>
                  </a:lnTo>
                  <a:lnTo>
                    <a:pt x="4278" y="1232"/>
                  </a:lnTo>
                  <a:lnTo>
                    <a:pt x="4225" y="1248"/>
                  </a:lnTo>
                  <a:lnTo>
                    <a:pt x="4171" y="1263"/>
                  </a:lnTo>
                  <a:lnTo>
                    <a:pt x="4114" y="1274"/>
                  </a:lnTo>
                  <a:lnTo>
                    <a:pt x="4056" y="1284"/>
                  </a:lnTo>
                  <a:lnTo>
                    <a:pt x="3996" y="1292"/>
                  </a:lnTo>
                  <a:lnTo>
                    <a:pt x="3935" y="1298"/>
                  </a:lnTo>
                  <a:lnTo>
                    <a:pt x="3871" y="1301"/>
                  </a:lnTo>
                  <a:lnTo>
                    <a:pt x="3806" y="1303"/>
                  </a:lnTo>
                  <a:lnTo>
                    <a:pt x="3738" y="1301"/>
                  </a:lnTo>
                  <a:lnTo>
                    <a:pt x="3668" y="1296"/>
                  </a:lnTo>
                  <a:lnTo>
                    <a:pt x="3598" y="1290"/>
                  </a:lnTo>
                  <a:lnTo>
                    <a:pt x="3524" y="1280"/>
                  </a:lnTo>
                  <a:lnTo>
                    <a:pt x="3449" y="1267"/>
                  </a:lnTo>
                  <a:lnTo>
                    <a:pt x="3371" y="1253"/>
                  </a:lnTo>
                  <a:lnTo>
                    <a:pt x="3292" y="1233"/>
                  </a:lnTo>
                  <a:lnTo>
                    <a:pt x="3212" y="1212"/>
                  </a:lnTo>
                  <a:lnTo>
                    <a:pt x="3212" y="1212"/>
                  </a:lnTo>
                  <a:lnTo>
                    <a:pt x="3049" y="1167"/>
                  </a:lnTo>
                  <a:lnTo>
                    <a:pt x="2894" y="1129"/>
                  </a:lnTo>
                  <a:lnTo>
                    <a:pt x="2742" y="1091"/>
                  </a:lnTo>
                  <a:lnTo>
                    <a:pt x="2598" y="1059"/>
                  </a:lnTo>
                  <a:lnTo>
                    <a:pt x="2458" y="1032"/>
                  </a:lnTo>
                  <a:lnTo>
                    <a:pt x="2323" y="1007"/>
                  </a:lnTo>
                  <a:lnTo>
                    <a:pt x="2194" y="986"/>
                  </a:lnTo>
                  <a:lnTo>
                    <a:pt x="2069" y="970"/>
                  </a:lnTo>
                  <a:lnTo>
                    <a:pt x="1948" y="957"/>
                  </a:lnTo>
                  <a:lnTo>
                    <a:pt x="1833" y="948"/>
                  </a:lnTo>
                  <a:lnTo>
                    <a:pt x="1720" y="943"/>
                  </a:lnTo>
                  <a:lnTo>
                    <a:pt x="1612" y="941"/>
                  </a:lnTo>
                  <a:lnTo>
                    <a:pt x="1508" y="943"/>
                  </a:lnTo>
                  <a:lnTo>
                    <a:pt x="1408" y="948"/>
                  </a:lnTo>
                  <a:lnTo>
                    <a:pt x="1311" y="957"/>
                  </a:lnTo>
                  <a:lnTo>
                    <a:pt x="1216" y="969"/>
                  </a:lnTo>
                  <a:lnTo>
                    <a:pt x="1171" y="977"/>
                  </a:lnTo>
                  <a:lnTo>
                    <a:pt x="1126" y="985"/>
                  </a:lnTo>
                  <a:lnTo>
                    <a:pt x="1082" y="994"/>
                  </a:lnTo>
                  <a:lnTo>
                    <a:pt x="1037" y="1004"/>
                  </a:lnTo>
                  <a:lnTo>
                    <a:pt x="994" y="1015"/>
                  </a:lnTo>
                  <a:lnTo>
                    <a:pt x="953" y="1027"/>
                  </a:lnTo>
                  <a:lnTo>
                    <a:pt x="911" y="1040"/>
                  </a:lnTo>
                  <a:lnTo>
                    <a:pt x="869" y="1053"/>
                  </a:lnTo>
                  <a:lnTo>
                    <a:pt x="829" y="1067"/>
                  </a:lnTo>
                  <a:lnTo>
                    <a:pt x="789" y="1082"/>
                  </a:lnTo>
                  <a:lnTo>
                    <a:pt x="711" y="1114"/>
                  </a:lnTo>
                  <a:lnTo>
                    <a:pt x="635" y="1150"/>
                  </a:lnTo>
                  <a:lnTo>
                    <a:pt x="560" y="1188"/>
                  </a:lnTo>
                  <a:lnTo>
                    <a:pt x="486" y="1230"/>
                  </a:lnTo>
                  <a:lnTo>
                    <a:pt x="414" y="1275"/>
                  </a:lnTo>
                  <a:lnTo>
                    <a:pt x="343" y="1324"/>
                  </a:lnTo>
                  <a:lnTo>
                    <a:pt x="274" y="1374"/>
                  </a:lnTo>
                  <a:lnTo>
                    <a:pt x="204" y="1429"/>
                  </a:lnTo>
                  <a:lnTo>
                    <a:pt x="136" y="1485"/>
                  </a:lnTo>
                  <a:lnTo>
                    <a:pt x="68" y="1545"/>
                  </a:lnTo>
                  <a:lnTo>
                    <a:pt x="0" y="160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5618" name="Freeform 50"/>
            <p:cNvSpPr>
              <a:spLocks/>
            </p:cNvSpPr>
            <p:nvPr userDrawn="1"/>
          </p:nvSpPr>
          <p:spPr bwMode="auto">
            <a:xfrm>
              <a:off x="1317" y="854"/>
              <a:ext cx="5265" cy="860"/>
            </a:xfrm>
            <a:custGeom>
              <a:avLst/>
              <a:gdLst/>
              <a:ahLst/>
              <a:cxnLst>
                <a:cxn ang="0">
                  <a:pos x="5265" y="0"/>
                </a:cxn>
                <a:cxn ang="0">
                  <a:pos x="5249" y="73"/>
                </a:cxn>
                <a:cxn ang="0">
                  <a:pos x="5226" y="155"/>
                </a:cxn>
                <a:cxn ang="0">
                  <a:pos x="5191" y="262"/>
                </a:cxn>
                <a:cxn ang="0">
                  <a:pos x="5142" y="385"/>
                </a:cxn>
                <a:cxn ang="0">
                  <a:pos x="5078" y="520"/>
                </a:cxn>
                <a:cxn ang="0">
                  <a:pos x="5019" y="625"/>
                </a:cxn>
                <a:cxn ang="0">
                  <a:pos x="4974" y="696"/>
                </a:cxn>
                <a:cxn ang="0">
                  <a:pos x="4923" y="767"/>
                </a:cxn>
                <a:cxn ang="0">
                  <a:pos x="4869" y="838"/>
                </a:cxn>
                <a:cxn ang="0">
                  <a:pos x="4808" y="906"/>
                </a:cxn>
                <a:cxn ang="0">
                  <a:pos x="4741" y="971"/>
                </a:cxn>
                <a:cxn ang="0">
                  <a:pos x="4670" y="1034"/>
                </a:cxn>
                <a:cxn ang="0">
                  <a:pos x="4593" y="1093"/>
                </a:cxn>
                <a:cxn ang="0">
                  <a:pos x="4509" y="1147"/>
                </a:cxn>
                <a:cxn ang="0">
                  <a:pos x="4419" y="1195"/>
                </a:cxn>
                <a:cxn ang="0">
                  <a:pos x="4322" y="1239"/>
                </a:cxn>
                <a:cxn ang="0">
                  <a:pos x="4218" y="1274"/>
                </a:cxn>
                <a:cxn ang="0">
                  <a:pos x="4108" y="1303"/>
                </a:cxn>
                <a:cxn ang="0">
                  <a:pos x="3990" y="1324"/>
                </a:cxn>
                <a:cxn ang="0">
                  <a:pos x="3865" y="1336"/>
                </a:cxn>
                <a:cxn ang="0">
                  <a:pos x="3732" y="1337"/>
                </a:cxn>
                <a:cxn ang="0">
                  <a:pos x="3591" y="1329"/>
                </a:cxn>
                <a:cxn ang="0">
                  <a:pos x="3443" y="1311"/>
                </a:cxn>
                <a:cxn ang="0">
                  <a:pos x="3286" y="1279"/>
                </a:cxn>
                <a:cxn ang="0">
                  <a:pos x="3204" y="1260"/>
                </a:cxn>
                <a:cxn ang="0">
                  <a:pos x="2885" y="1181"/>
                </a:cxn>
                <a:cxn ang="0">
                  <a:pos x="2588" y="1119"/>
                </a:cxn>
                <a:cxn ang="0">
                  <a:pos x="2313" y="1071"/>
                </a:cxn>
                <a:cxn ang="0">
                  <a:pos x="2059" y="1039"/>
                </a:cxn>
                <a:cxn ang="0">
                  <a:pos x="1821" y="1022"/>
                </a:cxn>
                <a:cxn ang="0">
                  <a:pos x="1602" y="1019"/>
                </a:cxn>
                <a:cxn ang="0">
                  <a:pos x="1396" y="1031"/>
                </a:cxn>
                <a:cxn ang="0">
                  <a:pos x="1252" y="1048"/>
                </a:cxn>
                <a:cxn ang="0">
                  <a:pos x="1160" y="1064"/>
                </a:cxn>
                <a:cxn ang="0">
                  <a:pos x="1071" y="1084"/>
                </a:cxn>
                <a:cxn ang="0">
                  <a:pos x="985" y="1106"/>
                </a:cxn>
                <a:cxn ang="0">
                  <a:pos x="901" y="1132"/>
                </a:cxn>
                <a:cxn ang="0">
                  <a:pos x="820" y="1163"/>
                </a:cxn>
                <a:cxn ang="0">
                  <a:pos x="702" y="1213"/>
                </a:cxn>
                <a:cxn ang="0">
                  <a:pos x="552" y="1290"/>
                </a:cxn>
                <a:cxn ang="0">
                  <a:pos x="408" y="1381"/>
                </a:cxn>
                <a:cxn ang="0">
                  <a:pos x="269" y="1483"/>
                </a:cxn>
                <a:cxn ang="0">
                  <a:pos x="133" y="1596"/>
                </a:cxn>
                <a:cxn ang="0">
                  <a:pos x="0" y="1722"/>
                </a:cxn>
              </a:cxnLst>
              <a:rect l="0" t="0" r="r" b="b"/>
              <a:pathLst>
                <a:path w="5265" h="1722">
                  <a:moveTo>
                    <a:pt x="5265" y="0"/>
                  </a:moveTo>
                  <a:lnTo>
                    <a:pt x="5265" y="0"/>
                  </a:lnTo>
                  <a:lnTo>
                    <a:pt x="5262" y="20"/>
                  </a:lnTo>
                  <a:lnTo>
                    <a:pt x="5249" y="73"/>
                  </a:lnTo>
                  <a:lnTo>
                    <a:pt x="5238" y="112"/>
                  </a:lnTo>
                  <a:lnTo>
                    <a:pt x="5226" y="155"/>
                  </a:lnTo>
                  <a:lnTo>
                    <a:pt x="5210" y="205"/>
                  </a:lnTo>
                  <a:lnTo>
                    <a:pt x="5191" y="262"/>
                  </a:lnTo>
                  <a:lnTo>
                    <a:pt x="5169" y="322"/>
                  </a:lnTo>
                  <a:lnTo>
                    <a:pt x="5142" y="385"/>
                  </a:lnTo>
                  <a:lnTo>
                    <a:pt x="5113" y="451"/>
                  </a:lnTo>
                  <a:lnTo>
                    <a:pt x="5078" y="520"/>
                  </a:lnTo>
                  <a:lnTo>
                    <a:pt x="5040" y="590"/>
                  </a:lnTo>
                  <a:lnTo>
                    <a:pt x="5019" y="625"/>
                  </a:lnTo>
                  <a:lnTo>
                    <a:pt x="4997" y="661"/>
                  </a:lnTo>
                  <a:lnTo>
                    <a:pt x="4974" y="696"/>
                  </a:lnTo>
                  <a:lnTo>
                    <a:pt x="4949" y="732"/>
                  </a:lnTo>
                  <a:lnTo>
                    <a:pt x="4923" y="767"/>
                  </a:lnTo>
                  <a:lnTo>
                    <a:pt x="4897" y="803"/>
                  </a:lnTo>
                  <a:lnTo>
                    <a:pt x="4869" y="838"/>
                  </a:lnTo>
                  <a:lnTo>
                    <a:pt x="4838" y="872"/>
                  </a:lnTo>
                  <a:lnTo>
                    <a:pt x="4808" y="906"/>
                  </a:lnTo>
                  <a:lnTo>
                    <a:pt x="4776" y="938"/>
                  </a:lnTo>
                  <a:lnTo>
                    <a:pt x="4741" y="971"/>
                  </a:lnTo>
                  <a:lnTo>
                    <a:pt x="4706" y="1003"/>
                  </a:lnTo>
                  <a:lnTo>
                    <a:pt x="4670" y="1034"/>
                  </a:lnTo>
                  <a:lnTo>
                    <a:pt x="4631" y="1064"/>
                  </a:lnTo>
                  <a:lnTo>
                    <a:pt x="4593" y="1093"/>
                  </a:lnTo>
                  <a:lnTo>
                    <a:pt x="4551" y="1121"/>
                  </a:lnTo>
                  <a:lnTo>
                    <a:pt x="4509" y="1147"/>
                  </a:lnTo>
                  <a:lnTo>
                    <a:pt x="4465" y="1173"/>
                  </a:lnTo>
                  <a:lnTo>
                    <a:pt x="4419" y="1195"/>
                  </a:lnTo>
                  <a:lnTo>
                    <a:pt x="4370" y="1218"/>
                  </a:lnTo>
                  <a:lnTo>
                    <a:pt x="4322" y="1239"/>
                  </a:lnTo>
                  <a:lnTo>
                    <a:pt x="4270" y="1258"/>
                  </a:lnTo>
                  <a:lnTo>
                    <a:pt x="4218" y="1274"/>
                  </a:lnTo>
                  <a:lnTo>
                    <a:pt x="4163" y="1290"/>
                  </a:lnTo>
                  <a:lnTo>
                    <a:pt x="4108" y="1303"/>
                  </a:lnTo>
                  <a:lnTo>
                    <a:pt x="4050" y="1315"/>
                  </a:lnTo>
                  <a:lnTo>
                    <a:pt x="3990" y="1324"/>
                  </a:lnTo>
                  <a:lnTo>
                    <a:pt x="3929" y="1331"/>
                  </a:lnTo>
                  <a:lnTo>
                    <a:pt x="3865" y="1336"/>
                  </a:lnTo>
                  <a:lnTo>
                    <a:pt x="3800" y="1337"/>
                  </a:lnTo>
                  <a:lnTo>
                    <a:pt x="3732" y="1337"/>
                  </a:lnTo>
                  <a:lnTo>
                    <a:pt x="3662" y="1336"/>
                  </a:lnTo>
                  <a:lnTo>
                    <a:pt x="3591" y="1329"/>
                  </a:lnTo>
                  <a:lnTo>
                    <a:pt x="3518" y="1321"/>
                  </a:lnTo>
                  <a:lnTo>
                    <a:pt x="3443" y="1311"/>
                  </a:lnTo>
                  <a:lnTo>
                    <a:pt x="3365" y="1297"/>
                  </a:lnTo>
                  <a:lnTo>
                    <a:pt x="3286" y="1279"/>
                  </a:lnTo>
                  <a:lnTo>
                    <a:pt x="3204" y="1260"/>
                  </a:lnTo>
                  <a:lnTo>
                    <a:pt x="3204" y="1260"/>
                  </a:lnTo>
                  <a:lnTo>
                    <a:pt x="3042" y="1219"/>
                  </a:lnTo>
                  <a:lnTo>
                    <a:pt x="2885" y="1181"/>
                  </a:lnTo>
                  <a:lnTo>
                    <a:pt x="2733" y="1148"/>
                  </a:lnTo>
                  <a:lnTo>
                    <a:pt x="2588" y="1119"/>
                  </a:lnTo>
                  <a:lnTo>
                    <a:pt x="2447" y="1093"/>
                  </a:lnTo>
                  <a:lnTo>
                    <a:pt x="2313" y="1071"/>
                  </a:lnTo>
                  <a:lnTo>
                    <a:pt x="2184" y="1053"/>
                  </a:lnTo>
                  <a:lnTo>
                    <a:pt x="2059" y="1039"/>
                  </a:lnTo>
                  <a:lnTo>
                    <a:pt x="1938" y="1029"/>
                  </a:lnTo>
                  <a:lnTo>
                    <a:pt x="1821" y="1022"/>
                  </a:lnTo>
                  <a:lnTo>
                    <a:pt x="1709" y="1019"/>
                  </a:lnTo>
                  <a:lnTo>
                    <a:pt x="1602" y="1019"/>
                  </a:lnTo>
                  <a:lnTo>
                    <a:pt x="1498" y="1024"/>
                  </a:lnTo>
                  <a:lnTo>
                    <a:pt x="1396" y="1031"/>
                  </a:lnTo>
                  <a:lnTo>
                    <a:pt x="1299" y="1042"/>
                  </a:lnTo>
                  <a:lnTo>
                    <a:pt x="1252" y="1048"/>
                  </a:lnTo>
                  <a:lnTo>
                    <a:pt x="1206" y="1056"/>
                  </a:lnTo>
                  <a:lnTo>
                    <a:pt x="1160" y="1064"/>
                  </a:lnTo>
                  <a:lnTo>
                    <a:pt x="1116" y="1074"/>
                  </a:lnTo>
                  <a:lnTo>
                    <a:pt x="1071" y="1084"/>
                  </a:lnTo>
                  <a:lnTo>
                    <a:pt x="1027" y="1095"/>
                  </a:lnTo>
                  <a:lnTo>
                    <a:pt x="985" y="1106"/>
                  </a:lnTo>
                  <a:lnTo>
                    <a:pt x="942" y="1119"/>
                  </a:lnTo>
                  <a:lnTo>
                    <a:pt x="901" y="1132"/>
                  </a:lnTo>
                  <a:lnTo>
                    <a:pt x="860" y="1147"/>
                  </a:lnTo>
                  <a:lnTo>
                    <a:pt x="820" y="1163"/>
                  </a:lnTo>
                  <a:lnTo>
                    <a:pt x="780" y="1177"/>
                  </a:lnTo>
                  <a:lnTo>
                    <a:pt x="702" y="1213"/>
                  </a:lnTo>
                  <a:lnTo>
                    <a:pt x="626" y="1250"/>
                  </a:lnTo>
                  <a:lnTo>
                    <a:pt x="552" y="1290"/>
                  </a:lnTo>
                  <a:lnTo>
                    <a:pt x="479" y="1334"/>
                  </a:lnTo>
                  <a:lnTo>
                    <a:pt x="408" y="1381"/>
                  </a:lnTo>
                  <a:lnTo>
                    <a:pt x="338" y="1429"/>
                  </a:lnTo>
                  <a:lnTo>
                    <a:pt x="269" y="1483"/>
                  </a:lnTo>
                  <a:lnTo>
                    <a:pt x="201" y="1538"/>
                  </a:lnTo>
                  <a:lnTo>
                    <a:pt x="133" y="1596"/>
                  </a:lnTo>
                  <a:lnTo>
                    <a:pt x="66" y="1657"/>
                  </a:lnTo>
                  <a:lnTo>
                    <a:pt x="0" y="172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5619" name="Freeform 51"/>
            <p:cNvSpPr>
              <a:spLocks/>
            </p:cNvSpPr>
            <p:nvPr userDrawn="1"/>
          </p:nvSpPr>
          <p:spPr bwMode="auto">
            <a:xfrm>
              <a:off x="1361" y="825"/>
              <a:ext cx="5239" cy="918"/>
            </a:xfrm>
            <a:custGeom>
              <a:avLst/>
              <a:gdLst/>
              <a:ahLst/>
              <a:cxnLst>
                <a:cxn ang="0">
                  <a:pos x="5239" y="0"/>
                </a:cxn>
                <a:cxn ang="0">
                  <a:pos x="5223" y="74"/>
                </a:cxn>
                <a:cxn ang="0">
                  <a:pos x="5202" y="158"/>
                </a:cxn>
                <a:cxn ang="0">
                  <a:pos x="5169" y="265"/>
                </a:cxn>
                <a:cxn ang="0">
                  <a:pos x="5122" y="389"/>
                </a:cxn>
                <a:cxn ang="0">
                  <a:pos x="5061" y="527"/>
                </a:cxn>
                <a:cxn ang="0">
                  <a:pos x="5003" y="635"/>
                </a:cxn>
                <a:cxn ang="0">
                  <a:pos x="4958" y="706"/>
                </a:cxn>
                <a:cxn ang="0">
                  <a:pos x="4909" y="778"/>
                </a:cxn>
                <a:cxn ang="0">
                  <a:pos x="4855" y="850"/>
                </a:cxn>
                <a:cxn ang="0">
                  <a:pos x="4796" y="921"/>
                </a:cxn>
                <a:cxn ang="0">
                  <a:pos x="4730" y="987"/>
                </a:cxn>
                <a:cxn ang="0">
                  <a:pos x="4660" y="1051"/>
                </a:cxn>
                <a:cxn ang="0">
                  <a:pos x="4583" y="1113"/>
                </a:cxn>
                <a:cxn ang="0">
                  <a:pos x="4500" y="1168"/>
                </a:cxn>
                <a:cxn ang="0">
                  <a:pos x="4411" y="1219"/>
                </a:cxn>
                <a:cxn ang="0">
                  <a:pos x="4315" y="1265"/>
                </a:cxn>
                <a:cxn ang="0">
                  <a:pos x="4211" y="1303"/>
                </a:cxn>
                <a:cxn ang="0">
                  <a:pos x="4101" y="1334"/>
                </a:cxn>
                <a:cxn ang="0">
                  <a:pos x="3985" y="1357"/>
                </a:cxn>
                <a:cxn ang="0">
                  <a:pos x="3860" y="1371"/>
                </a:cxn>
                <a:cxn ang="0">
                  <a:pos x="3727" y="1376"/>
                </a:cxn>
                <a:cxn ang="0">
                  <a:pos x="3585" y="1371"/>
                </a:cxn>
                <a:cxn ang="0">
                  <a:pos x="3436" y="1355"/>
                </a:cxn>
                <a:cxn ang="0">
                  <a:pos x="3279" y="1326"/>
                </a:cxn>
                <a:cxn ang="0">
                  <a:pos x="3198" y="1308"/>
                </a:cxn>
                <a:cxn ang="0">
                  <a:pos x="2877" y="1235"/>
                </a:cxn>
                <a:cxn ang="0">
                  <a:pos x="2580" y="1179"/>
                </a:cxn>
                <a:cxn ang="0">
                  <a:pos x="2303" y="1137"/>
                </a:cxn>
                <a:cxn ang="0">
                  <a:pos x="2048" y="1109"/>
                </a:cxn>
                <a:cxn ang="0">
                  <a:pos x="1811" y="1097"/>
                </a:cxn>
                <a:cxn ang="0">
                  <a:pos x="1591" y="1100"/>
                </a:cxn>
                <a:cxn ang="0">
                  <a:pos x="1387" y="1114"/>
                </a:cxn>
                <a:cxn ang="0">
                  <a:pos x="1243" y="1135"/>
                </a:cxn>
                <a:cxn ang="0">
                  <a:pos x="1151" y="1153"/>
                </a:cxn>
                <a:cxn ang="0">
                  <a:pos x="1062" y="1174"/>
                </a:cxn>
                <a:cxn ang="0">
                  <a:pos x="976" y="1200"/>
                </a:cxn>
                <a:cxn ang="0">
                  <a:pos x="893" y="1227"/>
                </a:cxn>
                <a:cxn ang="0">
                  <a:pos x="812" y="1258"/>
                </a:cxn>
                <a:cxn ang="0">
                  <a:pos x="696" y="1311"/>
                </a:cxn>
                <a:cxn ang="0">
                  <a:pos x="546" y="1392"/>
                </a:cxn>
                <a:cxn ang="0">
                  <a:pos x="404" y="1486"/>
                </a:cxn>
                <a:cxn ang="0">
                  <a:pos x="267" y="1591"/>
                </a:cxn>
                <a:cxn ang="0">
                  <a:pos x="132" y="1709"/>
                </a:cxn>
                <a:cxn ang="0">
                  <a:pos x="0" y="1836"/>
                </a:cxn>
              </a:cxnLst>
              <a:rect l="0" t="0" r="r" b="b"/>
              <a:pathLst>
                <a:path w="5239" h="1836">
                  <a:moveTo>
                    <a:pt x="5239" y="0"/>
                  </a:moveTo>
                  <a:lnTo>
                    <a:pt x="5239" y="0"/>
                  </a:lnTo>
                  <a:lnTo>
                    <a:pt x="5236" y="20"/>
                  </a:lnTo>
                  <a:lnTo>
                    <a:pt x="5223" y="74"/>
                  </a:lnTo>
                  <a:lnTo>
                    <a:pt x="5215" y="113"/>
                  </a:lnTo>
                  <a:lnTo>
                    <a:pt x="5202" y="158"/>
                  </a:lnTo>
                  <a:lnTo>
                    <a:pt x="5187" y="209"/>
                  </a:lnTo>
                  <a:lnTo>
                    <a:pt x="5169" y="265"/>
                  </a:lnTo>
                  <a:lnTo>
                    <a:pt x="5148" y="325"/>
                  </a:lnTo>
                  <a:lnTo>
                    <a:pt x="5122" y="389"/>
                  </a:lnTo>
                  <a:lnTo>
                    <a:pt x="5093" y="457"/>
                  </a:lnTo>
                  <a:lnTo>
                    <a:pt x="5061" y="527"/>
                  </a:lnTo>
                  <a:lnTo>
                    <a:pt x="5023" y="598"/>
                  </a:lnTo>
                  <a:lnTo>
                    <a:pt x="5003" y="635"/>
                  </a:lnTo>
                  <a:lnTo>
                    <a:pt x="4982" y="670"/>
                  </a:lnTo>
                  <a:lnTo>
                    <a:pt x="4958" y="706"/>
                  </a:lnTo>
                  <a:lnTo>
                    <a:pt x="4934" y="743"/>
                  </a:lnTo>
                  <a:lnTo>
                    <a:pt x="4909" y="778"/>
                  </a:lnTo>
                  <a:lnTo>
                    <a:pt x="4883" y="814"/>
                  </a:lnTo>
                  <a:lnTo>
                    <a:pt x="4855" y="850"/>
                  </a:lnTo>
                  <a:lnTo>
                    <a:pt x="4826" y="885"/>
                  </a:lnTo>
                  <a:lnTo>
                    <a:pt x="4796" y="921"/>
                  </a:lnTo>
                  <a:lnTo>
                    <a:pt x="4764" y="954"/>
                  </a:lnTo>
                  <a:lnTo>
                    <a:pt x="4730" y="987"/>
                  </a:lnTo>
                  <a:lnTo>
                    <a:pt x="4696" y="1019"/>
                  </a:lnTo>
                  <a:lnTo>
                    <a:pt x="4660" y="1051"/>
                  </a:lnTo>
                  <a:lnTo>
                    <a:pt x="4622" y="1082"/>
                  </a:lnTo>
                  <a:lnTo>
                    <a:pt x="4583" y="1113"/>
                  </a:lnTo>
                  <a:lnTo>
                    <a:pt x="4543" y="1140"/>
                  </a:lnTo>
                  <a:lnTo>
                    <a:pt x="4500" y="1168"/>
                  </a:lnTo>
                  <a:lnTo>
                    <a:pt x="4457" y="1195"/>
                  </a:lnTo>
                  <a:lnTo>
                    <a:pt x="4411" y="1219"/>
                  </a:lnTo>
                  <a:lnTo>
                    <a:pt x="4364" y="1242"/>
                  </a:lnTo>
                  <a:lnTo>
                    <a:pt x="4315" y="1265"/>
                  </a:lnTo>
                  <a:lnTo>
                    <a:pt x="4264" y="1284"/>
                  </a:lnTo>
                  <a:lnTo>
                    <a:pt x="4211" y="1303"/>
                  </a:lnTo>
                  <a:lnTo>
                    <a:pt x="4157" y="1319"/>
                  </a:lnTo>
                  <a:lnTo>
                    <a:pt x="4101" y="1334"/>
                  </a:lnTo>
                  <a:lnTo>
                    <a:pt x="4043" y="1347"/>
                  </a:lnTo>
                  <a:lnTo>
                    <a:pt x="3985" y="1357"/>
                  </a:lnTo>
                  <a:lnTo>
                    <a:pt x="3922" y="1365"/>
                  </a:lnTo>
                  <a:lnTo>
                    <a:pt x="3860" y="1371"/>
                  </a:lnTo>
                  <a:lnTo>
                    <a:pt x="3793" y="1374"/>
                  </a:lnTo>
                  <a:lnTo>
                    <a:pt x="3727" y="1376"/>
                  </a:lnTo>
                  <a:lnTo>
                    <a:pt x="3657" y="1374"/>
                  </a:lnTo>
                  <a:lnTo>
                    <a:pt x="3585" y="1371"/>
                  </a:lnTo>
                  <a:lnTo>
                    <a:pt x="3513" y="1365"/>
                  </a:lnTo>
                  <a:lnTo>
                    <a:pt x="3436" y="1355"/>
                  </a:lnTo>
                  <a:lnTo>
                    <a:pt x="3359" y="1342"/>
                  </a:lnTo>
                  <a:lnTo>
                    <a:pt x="3279" y="1326"/>
                  </a:lnTo>
                  <a:lnTo>
                    <a:pt x="3198" y="1308"/>
                  </a:lnTo>
                  <a:lnTo>
                    <a:pt x="3198" y="1308"/>
                  </a:lnTo>
                  <a:lnTo>
                    <a:pt x="3034" y="1269"/>
                  </a:lnTo>
                  <a:lnTo>
                    <a:pt x="2877" y="1235"/>
                  </a:lnTo>
                  <a:lnTo>
                    <a:pt x="2726" y="1205"/>
                  </a:lnTo>
                  <a:lnTo>
                    <a:pt x="2580" y="1179"/>
                  </a:lnTo>
                  <a:lnTo>
                    <a:pt x="2439" y="1156"/>
                  </a:lnTo>
                  <a:lnTo>
                    <a:pt x="2303" y="1137"/>
                  </a:lnTo>
                  <a:lnTo>
                    <a:pt x="2174" y="1121"/>
                  </a:lnTo>
                  <a:lnTo>
                    <a:pt x="2048" y="1109"/>
                  </a:lnTo>
                  <a:lnTo>
                    <a:pt x="1927" y="1101"/>
                  </a:lnTo>
                  <a:lnTo>
                    <a:pt x="1811" y="1097"/>
                  </a:lnTo>
                  <a:lnTo>
                    <a:pt x="1699" y="1097"/>
                  </a:lnTo>
                  <a:lnTo>
                    <a:pt x="1591" y="1100"/>
                  </a:lnTo>
                  <a:lnTo>
                    <a:pt x="1487" y="1105"/>
                  </a:lnTo>
                  <a:lnTo>
                    <a:pt x="1387" y="1114"/>
                  </a:lnTo>
                  <a:lnTo>
                    <a:pt x="1290" y="1127"/>
                  </a:lnTo>
                  <a:lnTo>
                    <a:pt x="1243" y="1135"/>
                  </a:lnTo>
                  <a:lnTo>
                    <a:pt x="1197" y="1143"/>
                  </a:lnTo>
                  <a:lnTo>
                    <a:pt x="1151" y="1153"/>
                  </a:lnTo>
                  <a:lnTo>
                    <a:pt x="1107" y="1164"/>
                  </a:lnTo>
                  <a:lnTo>
                    <a:pt x="1062" y="1174"/>
                  </a:lnTo>
                  <a:lnTo>
                    <a:pt x="1019" y="1187"/>
                  </a:lnTo>
                  <a:lnTo>
                    <a:pt x="976" y="1200"/>
                  </a:lnTo>
                  <a:lnTo>
                    <a:pt x="934" y="1213"/>
                  </a:lnTo>
                  <a:lnTo>
                    <a:pt x="893" y="1227"/>
                  </a:lnTo>
                  <a:lnTo>
                    <a:pt x="853" y="1242"/>
                  </a:lnTo>
                  <a:lnTo>
                    <a:pt x="812" y="1258"/>
                  </a:lnTo>
                  <a:lnTo>
                    <a:pt x="772" y="1276"/>
                  </a:lnTo>
                  <a:lnTo>
                    <a:pt x="696" y="1311"/>
                  </a:lnTo>
                  <a:lnTo>
                    <a:pt x="619" y="1350"/>
                  </a:lnTo>
                  <a:lnTo>
                    <a:pt x="546" y="1392"/>
                  </a:lnTo>
                  <a:lnTo>
                    <a:pt x="473" y="1437"/>
                  </a:lnTo>
                  <a:lnTo>
                    <a:pt x="404" y="1486"/>
                  </a:lnTo>
                  <a:lnTo>
                    <a:pt x="335" y="1537"/>
                  </a:lnTo>
                  <a:lnTo>
                    <a:pt x="267" y="1591"/>
                  </a:lnTo>
                  <a:lnTo>
                    <a:pt x="199" y="1649"/>
                  </a:lnTo>
                  <a:lnTo>
                    <a:pt x="132" y="1709"/>
                  </a:lnTo>
                  <a:lnTo>
                    <a:pt x="67" y="1772"/>
                  </a:lnTo>
                  <a:lnTo>
                    <a:pt x="0" y="183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5620" name="Freeform 52"/>
            <p:cNvSpPr>
              <a:spLocks/>
            </p:cNvSpPr>
            <p:nvPr userDrawn="1"/>
          </p:nvSpPr>
          <p:spPr bwMode="auto">
            <a:xfrm>
              <a:off x="1407" y="796"/>
              <a:ext cx="5211" cy="976"/>
            </a:xfrm>
            <a:custGeom>
              <a:avLst/>
              <a:gdLst/>
              <a:ahLst/>
              <a:cxnLst>
                <a:cxn ang="0">
                  <a:pos x="5211" y="0"/>
                </a:cxn>
                <a:cxn ang="0">
                  <a:pos x="5197" y="76"/>
                </a:cxn>
                <a:cxn ang="0">
                  <a:pos x="5176" y="160"/>
                </a:cxn>
                <a:cxn ang="0">
                  <a:pos x="5144" y="268"/>
                </a:cxn>
                <a:cxn ang="0">
                  <a:pos x="5100" y="394"/>
                </a:cxn>
                <a:cxn ang="0">
                  <a:pos x="5040" y="533"/>
                </a:cxn>
                <a:cxn ang="0">
                  <a:pos x="4983" y="643"/>
                </a:cxn>
                <a:cxn ang="0">
                  <a:pos x="4940" y="715"/>
                </a:cxn>
                <a:cxn ang="0">
                  <a:pos x="4893" y="790"/>
                </a:cxn>
                <a:cxn ang="0">
                  <a:pos x="4839" y="862"/>
                </a:cxn>
                <a:cxn ang="0">
                  <a:pos x="4780" y="933"/>
                </a:cxn>
                <a:cxn ang="0">
                  <a:pos x="4716" y="1003"/>
                </a:cxn>
                <a:cxn ang="0">
                  <a:pos x="4647" y="1069"/>
                </a:cxn>
                <a:cxn ang="0">
                  <a:pos x="4571" y="1130"/>
                </a:cxn>
                <a:cxn ang="0">
                  <a:pos x="4489" y="1188"/>
                </a:cxn>
                <a:cxn ang="0">
                  <a:pos x="4400" y="1242"/>
                </a:cxn>
                <a:cxn ang="0">
                  <a:pos x="4305" y="1289"/>
                </a:cxn>
                <a:cxn ang="0">
                  <a:pos x="4203" y="1331"/>
                </a:cxn>
                <a:cxn ang="0">
                  <a:pos x="4093" y="1363"/>
                </a:cxn>
                <a:cxn ang="0">
                  <a:pos x="3976" y="1389"/>
                </a:cxn>
                <a:cxn ang="0">
                  <a:pos x="3851" y="1406"/>
                </a:cxn>
                <a:cxn ang="0">
                  <a:pos x="3718" y="1413"/>
                </a:cxn>
                <a:cxn ang="0">
                  <a:pos x="3578" y="1411"/>
                </a:cxn>
                <a:cxn ang="0">
                  <a:pos x="3428" y="1398"/>
                </a:cxn>
                <a:cxn ang="0">
                  <a:pos x="3271" y="1373"/>
                </a:cxn>
                <a:cxn ang="0">
                  <a:pos x="3188" y="1356"/>
                </a:cxn>
                <a:cxn ang="0">
                  <a:pos x="2867" y="1290"/>
                </a:cxn>
                <a:cxn ang="0">
                  <a:pos x="2568" y="1239"/>
                </a:cxn>
                <a:cxn ang="0">
                  <a:pos x="2292" y="1203"/>
                </a:cxn>
                <a:cxn ang="0">
                  <a:pos x="2037" y="1180"/>
                </a:cxn>
                <a:cxn ang="0">
                  <a:pos x="1799" y="1172"/>
                </a:cxn>
                <a:cxn ang="0">
                  <a:pos x="1580" y="1179"/>
                </a:cxn>
                <a:cxn ang="0">
                  <a:pos x="1376" y="1198"/>
                </a:cxn>
                <a:cxn ang="0">
                  <a:pos x="1231" y="1222"/>
                </a:cxn>
                <a:cxn ang="0">
                  <a:pos x="1140" y="1242"/>
                </a:cxn>
                <a:cxn ang="0">
                  <a:pos x="1052" y="1266"/>
                </a:cxn>
                <a:cxn ang="0">
                  <a:pos x="966" y="1292"/>
                </a:cxn>
                <a:cxn ang="0">
                  <a:pos x="883" y="1323"/>
                </a:cxn>
                <a:cxn ang="0">
                  <a:pos x="802" y="1355"/>
                </a:cxn>
                <a:cxn ang="0">
                  <a:pos x="687" y="1410"/>
                </a:cxn>
                <a:cxn ang="0">
                  <a:pos x="539" y="1495"/>
                </a:cxn>
                <a:cxn ang="0">
                  <a:pos x="398" y="1592"/>
                </a:cxn>
                <a:cxn ang="0">
                  <a:pos x="262" y="1700"/>
                </a:cxn>
                <a:cxn ang="0">
                  <a:pos x="130" y="1821"/>
                </a:cxn>
                <a:cxn ang="0">
                  <a:pos x="0" y="1952"/>
                </a:cxn>
              </a:cxnLst>
              <a:rect l="0" t="0" r="r" b="b"/>
              <a:pathLst>
                <a:path w="5211" h="1952">
                  <a:moveTo>
                    <a:pt x="5211" y="0"/>
                  </a:moveTo>
                  <a:lnTo>
                    <a:pt x="5211" y="0"/>
                  </a:lnTo>
                  <a:lnTo>
                    <a:pt x="5206" y="21"/>
                  </a:lnTo>
                  <a:lnTo>
                    <a:pt x="5197" y="76"/>
                  </a:lnTo>
                  <a:lnTo>
                    <a:pt x="5187" y="115"/>
                  </a:lnTo>
                  <a:lnTo>
                    <a:pt x="5176" y="160"/>
                  </a:lnTo>
                  <a:lnTo>
                    <a:pt x="5162" y="212"/>
                  </a:lnTo>
                  <a:lnTo>
                    <a:pt x="5144" y="268"/>
                  </a:lnTo>
                  <a:lnTo>
                    <a:pt x="5123" y="329"/>
                  </a:lnTo>
                  <a:lnTo>
                    <a:pt x="5100" y="394"/>
                  </a:lnTo>
                  <a:lnTo>
                    <a:pt x="5072" y="463"/>
                  </a:lnTo>
                  <a:lnTo>
                    <a:pt x="5040" y="533"/>
                  </a:lnTo>
                  <a:lnTo>
                    <a:pt x="5004" y="606"/>
                  </a:lnTo>
                  <a:lnTo>
                    <a:pt x="4983" y="643"/>
                  </a:lnTo>
                  <a:lnTo>
                    <a:pt x="4962" y="680"/>
                  </a:lnTo>
                  <a:lnTo>
                    <a:pt x="4940" y="715"/>
                  </a:lnTo>
                  <a:lnTo>
                    <a:pt x="4916" y="753"/>
                  </a:lnTo>
                  <a:lnTo>
                    <a:pt x="4893" y="790"/>
                  </a:lnTo>
                  <a:lnTo>
                    <a:pt x="4866" y="827"/>
                  </a:lnTo>
                  <a:lnTo>
                    <a:pt x="4839" y="862"/>
                  </a:lnTo>
                  <a:lnTo>
                    <a:pt x="4811" y="898"/>
                  </a:lnTo>
                  <a:lnTo>
                    <a:pt x="4780" y="933"/>
                  </a:lnTo>
                  <a:lnTo>
                    <a:pt x="4750" y="969"/>
                  </a:lnTo>
                  <a:lnTo>
                    <a:pt x="4716" y="1003"/>
                  </a:lnTo>
                  <a:lnTo>
                    <a:pt x="4683" y="1037"/>
                  </a:lnTo>
                  <a:lnTo>
                    <a:pt x="4647" y="1069"/>
                  </a:lnTo>
                  <a:lnTo>
                    <a:pt x="4609" y="1100"/>
                  </a:lnTo>
                  <a:lnTo>
                    <a:pt x="4571" y="1130"/>
                  </a:lnTo>
                  <a:lnTo>
                    <a:pt x="4530" y="1161"/>
                  </a:lnTo>
                  <a:lnTo>
                    <a:pt x="4489" y="1188"/>
                  </a:lnTo>
                  <a:lnTo>
                    <a:pt x="4446" y="1216"/>
                  </a:lnTo>
                  <a:lnTo>
                    <a:pt x="4400" y="1242"/>
                  </a:lnTo>
                  <a:lnTo>
                    <a:pt x="4354" y="1266"/>
                  </a:lnTo>
                  <a:lnTo>
                    <a:pt x="4305" y="1289"/>
                  </a:lnTo>
                  <a:lnTo>
                    <a:pt x="4255" y="1311"/>
                  </a:lnTo>
                  <a:lnTo>
                    <a:pt x="4203" y="1331"/>
                  </a:lnTo>
                  <a:lnTo>
                    <a:pt x="4148" y="1348"/>
                  </a:lnTo>
                  <a:lnTo>
                    <a:pt x="4093" y="1363"/>
                  </a:lnTo>
                  <a:lnTo>
                    <a:pt x="4036" y="1377"/>
                  </a:lnTo>
                  <a:lnTo>
                    <a:pt x="3976" y="1389"/>
                  </a:lnTo>
                  <a:lnTo>
                    <a:pt x="3915" y="1398"/>
                  </a:lnTo>
                  <a:lnTo>
                    <a:pt x="3851" y="1406"/>
                  </a:lnTo>
                  <a:lnTo>
                    <a:pt x="3786" y="1411"/>
                  </a:lnTo>
                  <a:lnTo>
                    <a:pt x="3718" y="1413"/>
                  </a:lnTo>
                  <a:lnTo>
                    <a:pt x="3649" y="1415"/>
                  </a:lnTo>
                  <a:lnTo>
                    <a:pt x="3578" y="1411"/>
                  </a:lnTo>
                  <a:lnTo>
                    <a:pt x="3504" y="1406"/>
                  </a:lnTo>
                  <a:lnTo>
                    <a:pt x="3428" y="1398"/>
                  </a:lnTo>
                  <a:lnTo>
                    <a:pt x="3350" y="1387"/>
                  </a:lnTo>
                  <a:lnTo>
                    <a:pt x="3271" y="1373"/>
                  </a:lnTo>
                  <a:lnTo>
                    <a:pt x="3188" y="1356"/>
                  </a:lnTo>
                  <a:lnTo>
                    <a:pt x="3188" y="1356"/>
                  </a:lnTo>
                  <a:lnTo>
                    <a:pt x="3025" y="1321"/>
                  </a:lnTo>
                  <a:lnTo>
                    <a:pt x="2867" y="1290"/>
                  </a:lnTo>
                  <a:lnTo>
                    <a:pt x="2716" y="1263"/>
                  </a:lnTo>
                  <a:lnTo>
                    <a:pt x="2568" y="1239"/>
                  </a:lnTo>
                  <a:lnTo>
                    <a:pt x="2428" y="1219"/>
                  </a:lnTo>
                  <a:lnTo>
                    <a:pt x="2292" y="1203"/>
                  </a:lnTo>
                  <a:lnTo>
                    <a:pt x="2162" y="1190"/>
                  </a:lnTo>
                  <a:lnTo>
                    <a:pt x="2037" y="1180"/>
                  </a:lnTo>
                  <a:lnTo>
                    <a:pt x="1916" y="1174"/>
                  </a:lnTo>
                  <a:lnTo>
                    <a:pt x="1799" y="1172"/>
                  </a:lnTo>
                  <a:lnTo>
                    <a:pt x="1688" y="1174"/>
                  </a:lnTo>
                  <a:lnTo>
                    <a:pt x="1580" y="1179"/>
                  </a:lnTo>
                  <a:lnTo>
                    <a:pt x="1476" y="1187"/>
                  </a:lnTo>
                  <a:lnTo>
                    <a:pt x="1376" y="1198"/>
                  </a:lnTo>
                  <a:lnTo>
                    <a:pt x="1279" y="1214"/>
                  </a:lnTo>
                  <a:lnTo>
                    <a:pt x="1231" y="1222"/>
                  </a:lnTo>
                  <a:lnTo>
                    <a:pt x="1186" y="1232"/>
                  </a:lnTo>
                  <a:lnTo>
                    <a:pt x="1140" y="1242"/>
                  </a:lnTo>
                  <a:lnTo>
                    <a:pt x="1095" y="1253"/>
                  </a:lnTo>
                  <a:lnTo>
                    <a:pt x="1052" y="1266"/>
                  </a:lnTo>
                  <a:lnTo>
                    <a:pt x="1009" y="1279"/>
                  </a:lnTo>
                  <a:lnTo>
                    <a:pt x="966" y="1292"/>
                  </a:lnTo>
                  <a:lnTo>
                    <a:pt x="925" y="1306"/>
                  </a:lnTo>
                  <a:lnTo>
                    <a:pt x="883" y="1323"/>
                  </a:lnTo>
                  <a:lnTo>
                    <a:pt x="843" y="1339"/>
                  </a:lnTo>
                  <a:lnTo>
                    <a:pt x="802" y="1355"/>
                  </a:lnTo>
                  <a:lnTo>
                    <a:pt x="763" y="1373"/>
                  </a:lnTo>
                  <a:lnTo>
                    <a:pt x="687" y="1410"/>
                  </a:lnTo>
                  <a:lnTo>
                    <a:pt x="612" y="1452"/>
                  </a:lnTo>
                  <a:lnTo>
                    <a:pt x="539" y="1495"/>
                  </a:lnTo>
                  <a:lnTo>
                    <a:pt x="468" y="1542"/>
                  </a:lnTo>
                  <a:lnTo>
                    <a:pt x="398" y="1592"/>
                  </a:lnTo>
                  <a:lnTo>
                    <a:pt x="329" y="1644"/>
                  </a:lnTo>
                  <a:lnTo>
                    <a:pt x="262" y="1700"/>
                  </a:lnTo>
                  <a:lnTo>
                    <a:pt x="196" y="1758"/>
                  </a:lnTo>
                  <a:lnTo>
                    <a:pt x="130" y="1821"/>
                  </a:lnTo>
                  <a:lnTo>
                    <a:pt x="65" y="1884"/>
                  </a:lnTo>
                  <a:lnTo>
                    <a:pt x="0" y="195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5621" name="Freeform 53"/>
            <p:cNvSpPr>
              <a:spLocks/>
            </p:cNvSpPr>
            <p:nvPr userDrawn="1"/>
          </p:nvSpPr>
          <p:spPr bwMode="auto">
            <a:xfrm>
              <a:off x="1454" y="767"/>
              <a:ext cx="5179" cy="1034"/>
            </a:xfrm>
            <a:custGeom>
              <a:avLst/>
              <a:gdLst/>
              <a:ahLst/>
              <a:cxnLst>
                <a:cxn ang="0">
                  <a:pos x="5179" y="0"/>
                </a:cxn>
                <a:cxn ang="0">
                  <a:pos x="5166" y="74"/>
                </a:cxn>
                <a:cxn ang="0">
                  <a:pos x="5148" y="159"/>
                </a:cxn>
                <a:cxn ang="0">
                  <a:pos x="5118" y="269"/>
                </a:cxn>
                <a:cxn ang="0">
                  <a:pos x="5075" y="397"/>
                </a:cxn>
                <a:cxn ang="0">
                  <a:pos x="5016" y="537"/>
                </a:cxn>
                <a:cxn ang="0">
                  <a:pos x="4962" y="649"/>
                </a:cxn>
                <a:cxn ang="0">
                  <a:pos x="4921" y="723"/>
                </a:cxn>
                <a:cxn ang="0">
                  <a:pos x="4873" y="799"/>
                </a:cxn>
                <a:cxn ang="0">
                  <a:pos x="4822" y="873"/>
                </a:cxn>
                <a:cxn ang="0">
                  <a:pos x="4764" y="946"/>
                </a:cxn>
                <a:cxn ang="0">
                  <a:pos x="4701" y="1015"/>
                </a:cxn>
                <a:cxn ang="0">
                  <a:pos x="4632" y="1083"/>
                </a:cxn>
                <a:cxn ang="0">
                  <a:pos x="4558" y="1148"/>
                </a:cxn>
                <a:cxn ang="0">
                  <a:pos x="4476" y="1207"/>
                </a:cxn>
                <a:cxn ang="0">
                  <a:pos x="4389" y="1262"/>
                </a:cxn>
                <a:cxn ang="0">
                  <a:pos x="4294" y="1312"/>
                </a:cxn>
                <a:cxn ang="0">
                  <a:pos x="4192" y="1356"/>
                </a:cxn>
                <a:cxn ang="0">
                  <a:pos x="4083" y="1391"/>
                </a:cxn>
                <a:cxn ang="0">
                  <a:pos x="3967" y="1419"/>
                </a:cxn>
                <a:cxn ang="0">
                  <a:pos x="3842" y="1438"/>
                </a:cxn>
                <a:cxn ang="0">
                  <a:pos x="3710" y="1450"/>
                </a:cxn>
                <a:cxn ang="0">
                  <a:pos x="3568" y="1450"/>
                </a:cxn>
                <a:cxn ang="0">
                  <a:pos x="3420" y="1440"/>
                </a:cxn>
                <a:cxn ang="0">
                  <a:pos x="3261" y="1417"/>
                </a:cxn>
                <a:cxn ang="0">
                  <a:pos x="3178" y="1403"/>
                </a:cxn>
                <a:cxn ang="0">
                  <a:pos x="2856" y="1343"/>
                </a:cxn>
                <a:cxn ang="0">
                  <a:pos x="2558" y="1296"/>
                </a:cxn>
                <a:cxn ang="0">
                  <a:pos x="2281" y="1265"/>
                </a:cxn>
                <a:cxn ang="0">
                  <a:pos x="2024" y="1249"/>
                </a:cxn>
                <a:cxn ang="0">
                  <a:pos x="1787" y="1246"/>
                </a:cxn>
                <a:cxn ang="0">
                  <a:pos x="1568" y="1256"/>
                </a:cxn>
                <a:cxn ang="0">
                  <a:pos x="1363" y="1280"/>
                </a:cxn>
                <a:cxn ang="0">
                  <a:pos x="1268" y="1298"/>
                </a:cxn>
                <a:cxn ang="0">
                  <a:pos x="1175" y="1319"/>
                </a:cxn>
                <a:cxn ang="0">
                  <a:pos x="1084" y="1341"/>
                </a:cxn>
                <a:cxn ang="0">
                  <a:pos x="998" y="1369"/>
                </a:cxn>
                <a:cxn ang="0">
                  <a:pos x="914" y="1398"/>
                </a:cxn>
                <a:cxn ang="0">
                  <a:pos x="833" y="1432"/>
                </a:cxn>
                <a:cxn ang="0">
                  <a:pos x="754" y="1467"/>
                </a:cxn>
                <a:cxn ang="0">
                  <a:pos x="678" y="1508"/>
                </a:cxn>
                <a:cxn ang="0">
                  <a:pos x="532" y="1595"/>
                </a:cxn>
                <a:cxn ang="0">
                  <a:pos x="392" y="1695"/>
                </a:cxn>
                <a:cxn ang="0">
                  <a:pos x="258" y="1808"/>
                </a:cxn>
                <a:cxn ang="0">
                  <a:pos x="128" y="1931"/>
                </a:cxn>
                <a:cxn ang="0">
                  <a:pos x="0" y="2066"/>
                </a:cxn>
              </a:cxnLst>
              <a:rect l="0" t="0" r="r" b="b"/>
              <a:pathLst>
                <a:path w="5179" h="2066">
                  <a:moveTo>
                    <a:pt x="5179" y="0"/>
                  </a:moveTo>
                  <a:lnTo>
                    <a:pt x="5179" y="0"/>
                  </a:lnTo>
                  <a:lnTo>
                    <a:pt x="5176" y="19"/>
                  </a:lnTo>
                  <a:lnTo>
                    <a:pt x="5166" y="74"/>
                  </a:lnTo>
                  <a:lnTo>
                    <a:pt x="5158" y="114"/>
                  </a:lnTo>
                  <a:lnTo>
                    <a:pt x="5148" y="159"/>
                  </a:lnTo>
                  <a:lnTo>
                    <a:pt x="5134" y="211"/>
                  </a:lnTo>
                  <a:lnTo>
                    <a:pt x="5118" y="269"/>
                  </a:lnTo>
                  <a:lnTo>
                    <a:pt x="5098" y="331"/>
                  </a:lnTo>
                  <a:lnTo>
                    <a:pt x="5075" y="397"/>
                  </a:lnTo>
                  <a:lnTo>
                    <a:pt x="5048" y="466"/>
                  </a:lnTo>
                  <a:lnTo>
                    <a:pt x="5016" y="537"/>
                  </a:lnTo>
                  <a:lnTo>
                    <a:pt x="4982" y="612"/>
                  </a:lnTo>
                  <a:lnTo>
                    <a:pt x="4962" y="649"/>
                  </a:lnTo>
                  <a:lnTo>
                    <a:pt x="4941" y="686"/>
                  </a:lnTo>
                  <a:lnTo>
                    <a:pt x="4921" y="723"/>
                  </a:lnTo>
                  <a:lnTo>
                    <a:pt x="4897" y="762"/>
                  </a:lnTo>
                  <a:lnTo>
                    <a:pt x="4873" y="799"/>
                  </a:lnTo>
                  <a:lnTo>
                    <a:pt x="4848" y="836"/>
                  </a:lnTo>
                  <a:lnTo>
                    <a:pt x="4822" y="873"/>
                  </a:lnTo>
                  <a:lnTo>
                    <a:pt x="4794" y="909"/>
                  </a:lnTo>
                  <a:lnTo>
                    <a:pt x="4764" y="946"/>
                  </a:lnTo>
                  <a:lnTo>
                    <a:pt x="4733" y="981"/>
                  </a:lnTo>
                  <a:lnTo>
                    <a:pt x="4701" y="1015"/>
                  </a:lnTo>
                  <a:lnTo>
                    <a:pt x="4668" y="1051"/>
                  </a:lnTo>
                  <a:lnTo>
                    <a:pt x="4632" y="1083"/>
                  </a:lnTo>
                  <a:lnTo>
                    <a:pt x="4596" y="1117"/>
                  </a:lnTo>
                  <a:lnTo>
                    <a:pt x="4558" y="1148"/>
                  </a:lnTo>
                  <a:lnTo>
                    <a:pt x="4518" y="1178"/>
                  </a:lnTo>
                  <a:lnTo>
                    <a:pt x="4476" y="1207"/>
                  </a:lnTo>
                  <a:lnTo>
                    <a:pt x="4433" y="1236"/>
                  </a:lnTo>
                  <a:lnTo>
                    <a:pt x="4389" y="1262"/>
                  </a:lnTo>
                  <a:lnTo>
                    <a:pt x="4342" y="1288"/>
                  </a:lnTo>
                  <a:lnTo>
                    <a:pt x="4294" y="1312"/>
                  </a:lnTo>
                  <a:lnTo>
                    <a:pt x="4244" y="1335"/>
                  </a:lnTo>
                  <a:lnTo>
                    <a:pt x="4192" y="1356"/>
                  </a:lnTo>
                  <a:lnTo>
                    <a:pt x="4139" y="1374"/>
                  </a:lnTo>
                  <a:lnTo>
                    <a:pt x="4083" y="1391"/>
                  </a:lnTo>
                  <a:lnTo>
                    <a:pt x="4026" y="1406"/>
                  </a:lnTo>
                  <a:lnTo>
                    <a:pt x="3967" y="1419"/>
                  </a:lnTo>
                  <a:lnTo>
                    <a:pt x="3906" y="1430"/>
                  </a:lnTo>
                  <a:lnTo>
                    <a:pt x="3842" y="1438"/>
                  </a:lnTo>
                  <a:lnTo>
                    <a:pt x="3777" y="1445"/>
                  </a:lnTo>
                  <a:lnTo>
                    <a:pt x="3710" y="1450"/>
                  </a:lnTo>
                  <a:lnTo>
                    <a:pt x="3641" y="1451"/>
                  </a:lnTo>
                  <a:lnTo>
                    <a:pt x="3568" y="1450"/>
                  </a:lnTo>
                  <a:lnTo>
                    <a:pt x="3495" y="1446"/>
                  </a:lnTo>
                  <a:lnTo>
                    <a:pt x="3420" y="1440"/>
                  </a:lnTo>
                  <a:lnTo>
                    <a:pt x="3341" y="1430"/>
                  </a:lnTo>
                  <a:lnTo>
                    <a:pt x="3261" y="1417"/>
                  </a:lnTo>
                  <a:lnTo>
                    <a:pt x="3178" y="1403"/>
                  </a:lnTo>
                  <a:lnTo>
                    <a:pt x="3178" y="1403"/>
                  </a:lnTo>
                  <a:lnTo>
                    <a:pt x="3014" y="1370"/>
                  </a:lnTo>
                  <a:lnTo>
                    <a:pt x="2856" y="1343"/>
                  </a:lnTo>
                  <a:lnTo>
                    <a:pt x="2703" y="1317"/>
                  </a:lnTo>
                  <a:lnTo>
                    <a:pt x="2558" y="1296"/>
                  </a:lnTo>
                  <a:lnTo>
                    <a:pt x="2416" y="1280"/>
                  </a:lnTo>
                  <a:lnTo>
                    <a:pt x="2281" y="1265"/>
                  </a:lnTo>
                  <a:lnTo>
                    <a:pt x="2149" y="1256"/>
                  </a:lnTo>
                  <a:lnTo>
                    <a:pt x="2024" y="1249"/>
                  </a:lnTo>
                  <a:lnTo>
                    <a:pt x="1904" y="1246"/>
                  </a:lnTo>
                  <a:lnTo>
                    <a:pt x="1787" y="1246"/>
                  </a:lnTo>
                  <a:lnTo>
                    <a:pt x="1674" y="1249"/>
                  </a:lnTo>
                  <a:lnTo>
                    <a:pt x="1568" y="1256"/>
                  </a:lnTo>
                  <a:lnTo>
                    <a:pt x="1463" y="1267"/>
                  </a:lnTo>
                  <a:lnTo>
                    <a:pt x="1363" y="1280"/>
                  </a:lnTo>
                  <a:lnTo>
                    <a:pt x="1315" y="1288"/>
                  </a:lnTo>
                  <a:lnTo>
                    <a:pt x="1268" y="1298"/>
                  </a:lnTo>
                  <a:lnTo>
                    <a:pt x="1220" y="1307"/>
                  </a:lnTo>
                  <a:lnTo>
                    <a:pt x="1175" y="1319"/>
                  </a:lnTo>
                  <a:lnTo>
                    <a:pt x="1129" y="1330"/>
                  </a:lnTo>
                  <a:lnTo>
                    <a:pt x="1084" y="1341"/>
                  </a:lnTo>
                  <a:lnTo>
                    <a:pt x="1041" y="1354"/>
                  </a:lnTo>
                  <a:lnTo>
                    <a:pt x="998" y="1369"/>
                  </a:lnTo>
                  <a:lnTo>
                    <a:pt x="955" y="1383"/>
                  </a:lnTo>
                  <a:lnTo>
                    <a:pt x="914" y="1398"/>
                  </a:lnTo>
                  <a:lnTo>
                    <a:pt x="873" y="1414"/>
                  </a:lnTo>
                  <a:lnTo>
                    <a:pt x="833" y="1432"/>
                  </a:lnTo>
                  <a:lnTo>
                    <a:pt x="793" y="1450"/>
                  </a:lnTo>
                  <a:lnTo>
                    <a:pt x="754" y="1467"/>
                  </a:lnTo>
                  <a:lnTo>
                    <a:pt x="716" y="1487"/>
                  </a:lnTo>
                  <a:lnTo>
                    <a:pt x="678" y="1508"/>
                  </a:lnTo>
                  <a:lnTo>
                    <a:pt x="604" y="1550"/>
                  </a:lnTo>
                  <a:lnTo>
                    <a:pt x="532" y="1595"/>
                  </a:lnTo>
                  <a:lnTo>
                    <a:pt x="461" y="1643"/>
                  </a:lnTo>
                  <a:lnTo>
                    <a:pt x="392" y="1695"/>
                  </a:lnTo>
                  <a:lnTo>
                    <a:pt x="325" y="1750"/>
                  </a:lnTo>
                  <a:lnTo>
                    <a:pt x="258" y="1808"/>
                  </a:lnTo>
                  <a:lnTo>
                    <a:pt x="193" y="1868"/>
                  </a:lnTo>
                  <a:lnTo>
                    <a:pt x="128" y="1931"/>
                  </a:lnTo>
                  <a:lnTo>
                    <a:pt x="64" y="1997"/>
                  </a:lnTo>
                  <a:lnTo>
                    <a:pt x="0" y="206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5622" name="Freeform 54"/>
            <p:cNvSpPr>
              <a:spLocks/>
            </p:cNvSpPr>
            <p:nvPr userDrawn="1"/>
          </p:nvSpPr>
          <p:spPr bwMode="auto">
            <a:xfrm>
              <a:off x="1501" y="738"/>
              <a:ext cx="5149" cy="1091"/>
            </a:xfrm>
            <a:custGeom>
              <a:avLst/>
              <a:gdLst/>
              <a:ahLst/>
              <a:cxnLst>
                <a:cxn ang="0">
                  <a:pos x="5149" y="0"/>
                </a:cxn>
                <a:cxn ang="0">
                  <a:pos x="5136" y="76"/>
                </a:cxn>
                <a:cxn ang="0">
                  <a:pos x="5119" y="162"/>
                </a:cxn>
                <a:cxn ang="0">
                  <a:pos x="5090" y="273"/>
                </a:cxn>
                <a:cxn ang="0">
                  <a:pos x="5050" y="402"/>
                </a:cxn>
                <a:cxn ang="0">
                  <a:pos x="4993" y="545"/>
                </a:cxn>
                <a:cxn ang="0">
                  <a:pos x="4940" y="658"/>
                </a:cxn>
                <a:cxn ang="0">
                  <a:pos x="4900" y="734"/>
                </a:cxn>
                <a:cxn ang="0">
                  <a:pos x="4854" y="809"/>
                </a:cxn>
                <a:cxn ang="0">
                  <a:pos x="4803" y="885"/>
                </a:cxn>
                <a:cxn ang="0">
                  <a:pos x="4747" y="960"/>
                </a:cxn>
                <a:cxn ang="0">
                  <a:pos x="4685" y="1032"/>
                </a:cxn>
                <a:cxn ang="0">
                  <a:pos x="4617" y="1102"/>
                </a:cxn>
                <a:cxn ang="0">
                  <a:pos x="4543" y="1168"/>
                </a:cxn>
                <a:cxn ang="0">
                  <a:pos x="4463" y="1229"/>
                </a:cxn>
                <a:cxn ang="0">
                  <a:pos x="4377" y="1287"/>
                </a:cxn>
                <a:cxn ang="0">
                  <a:pos x="4282" y="1337"/>
                </a:cxn>
                <a:cxn ang="0">
                  <a:pos x="4181" y="1384"/>
                </a:cxn>
                <a:cxn ang="0">
                  <a:pos x="4073" y="1421"/>
                </a:cxn>
                <a:cxn ang="0">
                  <a:pos x="3957" y="1452"/>
                </a:cxn>
                <a:cxn ang="0">
                  <a:pos x="3832" y="1475"/>
                </a:cxn>
                <a:cxn ang="0">
                  <a:pos x="3700" y="1488"/>
                </a:cxn>
                <a:cxn ang="0">
                  <a:pos x="3559" y="1491"/>
                </a:cxn>
                <a:cxn ang="0">
                  <a:pos x="3410" y="1483"/>
                </a:cxn>
                <a:cxn ang="0">
                  <a:pos x="3251" y="1465"/>
                </a:cxn>
                <a:cxn ang="0">
                  <a:pos x="3169" y="1450"/>
                </a:cxn>
                <a:cxn ang="0">
                  <a:pos x="2845" y="1397"/>
                </a:cxn>
                <a:cxn ang="0">
                  <a:pos x="2545" y="1358"/>
                </a:cxn>
                <a:cxn ang="0">
                  <a:pos x="2269" y="1333"/>
                </a:cxn>
                <a:cxn ang="0">
                  <a:pos x="2012" y="1321"/>
                </a:cxn>
                <a:cxn ang="0">
                  <a:pos x="1775" y="1323"/>
                </a:cxn>
                <a:cxn ang="0">
                  <a:pos x="1555" y="1337"/>
                </a:cxn>
                <a:cxn ang="0">
                  <a:pos x="1353" y="1366"/>
                </a:cxn>
                <a:cxn ang="0">
                  <a:pos x="1255" y="1384"/>
                </a:cxn>
                <a:cxn ang="0">
                  <a:pos x="1164" y="1407"/>
                </a:cxn>
                <a:cxn ang="0">
                  <a:pos x="1074" y="1433"/>
                </a:cxn>
                <a:cxn ang="0">
                  <a:pos x="987" y="1462"/>
                </a:cxn>
                <a:cxn ang="0">
                  <a:pos x="904" y="1492"/>
                </a:cxn>
                <a:cxn ang="0">
                  <a:pos x="824" y="1528"/>
                </a:cxn>
                <a:cxn ang="0">
                  <a:pos x="746" y="1567"/>
                </a:cxn>
                <a:cxn ang="0">
                  <a:pos x="669" y="1607"/>
                </a:cxn>
                <a:cxn ang="0">
                  <a:pos x="525" y="1699"/>
                </a:cxn>
                <a:cxn ang="0">
                  <a:pos x="386" y="1802"/>
                </a:cxn>
                <a:cxn ang="0">
                  <a:pos x="254" y="1917"/>
                </a:cxn>
                <a:cxn ang="0">
                  <a:pos x="127" y="2045"/>
                </a:cxn>
                <a:cxn ang="0">
                  <a:pos x="0" y="2182"/>
                </a:cxn>
              </a:cxnLst>
              <a:rect l="0" t="0" r="r" b="b"/>
              <a:pathLst>
                <a:path w="5149" h="2182">
                  <a:moveTo>
                    <a:pt x="5149" y="0"/>
                  </a:moveTo>
                  <a:lnTo>
                    <a:pt x="5149" y="0"/>
                  </a:lnTo>
                  <a:lnTo>
                    <a:pt x="5146" y="20"/>
                  </a:lnTo>
                  <a:lnTo>
                    <a:pt x="5136" y="76"/>
                  </a:lnTo>
                  <a:lnTo>
                    <a:pt x="5129" y="115"/>
                  </a:lnTo>
                  <a:lnTo>
                    <a:pt x="5119" y="162"/>
                  </a:lnTo>
                  <a:lnTo>
                    <a:pt x="5105" y="215"/>
                  </a:lnTo>
                  <a:lnTo>
                    <a:pt x="5090" y="273"/>
                  </a:lnTo>
                  <a:lnTo>
                    <a:pt x="5072" y="336"/>
                  </a:lnTo>
                  <a:lnTo>
                    <a:pt x="5050" y="402"/>
                  </a:lnTo>
                  <a:lnTo>
                    <a:pt x="5024" y="472"/>
                  </a:lnTo>
                  <a:lnTo>
                    <a:pt x="4993" y="545"/>
                  </a:lnTo>
                  <a:lnTo>
                    <a:pt x="4960" y="620"/>
                  </a:lnTo>
                  <a:lnTo>
                    <a:pt x="4940" y="658"/>
                  </a:lnTo>
                  <a:lnTo>
                    <a:pt x="4921" y="696"/>
                  </a:lnTo>
                  <a:lnTo>
                    <a:pt x="4900" y="734"/>
                  </a:lnTo>
                  <a:lnTo>
                    <a:pt x="4878" y="772"/>
                  </a:lnTo>
                  <a:lnTo>
                    <a:pt x="4854" y="809"/>
                  </a:lnTo>
                  <a:lnTo>
                    <a:pt x="4829" y="848"/>
                  </a:lnTo>
                  <a:lnTo>
                    <a:pt x="4803" y="885"/>
                  </a:lnTo>
                  <a:lnTo>
                    <a:pt x="4776" y="922"/>
                  </a:lnTo>
                  <a:lnTo>
                    <a:pt x="4747" y="960"/>
                  </a:lnTo>
                  <a:lnTo>
                    <a:pt x="4717" y="997"/>
                  </a:lnTo>
                  <a:lnTo>
                    <a:pt x="4685" y="1032"/>
                  </a:lnTo>
                  <a:lnTo>
                    <a:pt x="4651" y="1068"/>
                  </a:lnTo>
                  <a:lnTo>
                    <a:pt x="4617" y="1102"/>
                  </a:lnTo>
                  <a:lnTo>
                    <a:pt x="4581" y="1136"/>
                  </a:lnTo>
                  <a:lnTo>
                    <a:pt x="4543" y="1168"/>
                  </a:lnTo>
                  <a:lnTo>
                    <a:pt x="4504" y="1199"/>
                  </a:lnTo>
                  <a:lnTo>
                    <a:pt x="4463" y="1229"/>
                  </a:lnTo>
                  <a:lnTo>
                    <a:pt x="4421" y="1258"/>
                  </a:lnTo>
                  <a:lnTo>
                    <a:pt x="4377" y="1287"/>
                  </a:lnTo>
                  <a:lnTo>
                    <a:pt x="4331" y="1313"/>
                  </a:lnTo>
                  <a:lnTo>
                    <a:pt x="4282" y="1337"/>
                  </a:lnTo>
                  <a:lnTo>
                    <a:pt x="4232" y="1362"/>
                  </a:lnTo>
                  <a:lnTo>
                    <a:pt x="4181" y="1384"/>
                  </a:lnTo>
                  <a:lnTo>
                    <a:pt x="4128" y="1404"/>
                  </a:lnTo>
                  <a:lnTo>
                    <a:pt x="4073" y="1421"/>
                  </a:lnTo>
                  <a:lnTo>
                    <a:pt x="4016" y="1438"/>
                  </a:lnTo>
                  <a:lnTo>
                    <a:pt x="3957" y="1452"/>
                  </a:lnTo>
                  <a:lnTo>
                    <a:pt x="3896" y="1465"/>
                  </a:lnTo>
                  <a:lnTo>
                    <a:pt x="3832" y="1475"/>
                  </a:lnTo>
                  <a:lnTo>
                    <a:pt x="3767" y="1483"/>
                  </a:lnTo>
                  <a:lnTo>
                    <a:pt x="3700" y="1488"/>
                  </a:lnTo>
                  <a:lnTo>
                    <a:pt x="3631" y="1491"/>
                  </a:lnTo>
                  <a:lnTo>
                    <a:pt x="3559" y="1491"/>
                  </a:lnTo>
                  <a:lnTo>
                    <a:pt x="3485" y="1489"/>
                  </a:lnTo>
                  <a:lnTo>
                    <a:pt x="3410" y="1483"/>
                  </a:lnTo>
                  <a:lnTo>
                    <a:pt x="3331" y="1476"/>
                  </a:lnTo>
                  <a:lnTo>
                    <a:pt x="3251" y="1465"/>
                  </a:lnTo>
                  <a:lnTo>
                    <a:pt x="3169" y="1450"/>
                  </a:lnTo>
                  <a:lnTo>
                    <a:pt x="3169" y="1450"/>
                  </a:lnTo>
                  <a:lnTo>
                    <a:pt x="3003" y="1423"/>
                  </a:lnTo>
                  <a:lnTo>
                    <a:pt x="2845" y="1397"/>
                  </a:lnTo>
                  <a:lnTo>
                    <a:pt x="2692" y="1376"/>
                  </a:lnTo>
                  <a:lnTo>
                    <a:pt x="2545" y="1358"/>
                  </a:lnTo>
                  <a:lnTo>
                    <a:pt x="2405" y="1344"/>
                  </a:lnTo>
                  <a:lnTo>
                    <a:pt x="2269" y="1333"/>
                  </a:lnTo>
                  <a:lnTo>
                    <a:pt x="2138" y="1324"/>
                  </a:lnTo>
                  <a:lnTo>
                    <a:pt x="2012" y="1321"/>
                  </a:lnTo>
                  <a:lnTo>
                    <a:pt x="1891" y="1320"/>
                  </a:lnTo>
                  <a:lnTo>
                    <a:pt x="1775" y="1323"/>
                  </a:lnTo>
                  <a:lnTo>
                    <a:pt x="1664" y="1328"/>
                  </a:lnTo>
                  <a:lnTo>
                    <a:pt x="1555" y="1337"/>
                  </a:lnTo>
                  <a:lnTo>
                    <a:pt x="1451" y="1350"/>
                  </a:lnTo>
                  <a:lnTo>
                    <a:pt x="1353" y="1366"/>
                  </a:lnTo>
                  <a:lnTo>
                    <a:pt x="1304" y="1375"/>
                  </a:lnTo>
                  <a:lnTo>
                    <a:pt x="1255" y="1384"/>
                  </a:lnTo>
                  <a:lnTo>
                    <a:pt x="1210" y="1396"/>
                  </a:lnTo>
                  <a:lnTo>
                    <a:pt x="1164" y="1407"/>
                  </a:lnTo>
                  <a:lnTo>
                    <a:pt x="1118" y="1420"/>
                  </a:lnTo>
                  <a:lnTo>
                    <a:pt x="1074" y="1433"/>
                  </a:lnTo>
                  <a:lnTo>
                    <a:pt x="1030" y="1447"/>
                  </a:lnTo>
                  <a:lnTo>
                    <a:pt x="987" y="1462"/>
                  </a:lnTo>
                  <a:lnTo>
                    <a:pt x="946" y="1476"/>
                  </a:lnTo>
                  <a:lnTo>
                    <a:pt x="904" y="1492"/>
                  </a:lnTo>
                  <a:lnTo>
                    <a:pt x="864" y="1510"/>
                  </a:lnTo>
                  <a:lnTo>
                    <a:pt x="824" y="1528"/>
                  </a:lnTo>
                  <a:lnTo>
                    <a:pt x="785" y="1547"/>
                  </a:lnTo>
                  <a:lnTo>
                    <a:pt x="746" y="1567"/>
                  </a:lnTo>
                  <a:lnTo>
                    <a:pt x="707" y="1586"/>
                  </a:lnTo>
                  <a:lnTo>
                    <a:pt x="669" y="1607"/>
                  </a:lnTo>
                  <a:lnTo>
                    <a:pt x="596" y="1652"/>
                  </a:lnTo>
                  <a:lnTo>
                    <a:pt x="525" y="1699"/>
                  </a:lnTo>
                  <a:lnTo>
                    <a:pt x="456" y="1749"/>
                  </a:lnTo>
                  <a:lnTo>
                    <a:pt x="386" y="1802"/>
                  </a:lnTo>
                  <a:lnTo>
                    <a:pt x="320" y="1859"/>
                  </a:lnTo>
                  <a:lnTo>
                    <a:pt x="254" y="1917"/>
                  </a:lnTo>
                  <a:lnTo>
                    <a:pt x="190" y="1980"/>
                  </a:lnTo>
                  <a:lnTo>
                    <a:pt x="127" y="2045"/>
                  </a:lnTo>
                  <a:lnTo>
                    <a:pt x="63" y="2112"/>
                  </a:lnTo>
                  <a:lnTo>
                    <a:pt x="0" y="218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5623" name="Freeform 55"/>
            <p:cNvSpPr>
              <a:spLocks/>
            </p:cNvSpPr>
            <p:nvPr userDrawn="1"/>
          </p:nvSpPr>
          <p:spPr bwMode="auto">
            <a:xfrm>
              <a:off x="1550" y="709"/>
              <a:ext cx="5113" cy="1149"/>
            </a:xfrm>
            <a:custGeom>
              <a:avLst/>
              <a:gdLst/>
              <a:ahLst/>
              <a:cxnLst>
                <a:cxn ang="0">
                  <a:pos x="5113" y="0"/>
                </a:cxn>
                <a:cxn ang="0">
                  <a:pos x="5104" y="78"/>
                </a:cxn>
                <a:cxn ang="0">
                  <a:pos x="5087" y="163"/>
                </a:cxn>
                <a:cxn ang="0">
                  <a:pos x="5061" y="276"/>
                </a:cxn>
                <a:cxn ang="0">
                  <a:pos x="5020" y="407"/>
                </a:cxn>
                <a:cxn ang="0">
                  <a:pos x="4968" y="551"/>
                </a:cxn>
                <a:cxn ang="0">
                  <a:pos x="4916" y="666"/>
                </a:cxn>
                <a:cxn ang="0">
                  <a:pos x="4876" y="743"/>
                </a:cxn>
                <a:cxn ang="0">
                  <a:pos x="4832" y="821"/>
                </a:cxn>
                <a:cxn ang="0">
                  <a:pos x="4783" y="896"/>
                </a:cxn>
                <a:cxn ang="0">
                  <a:pos x="4727" y="972"/>
                </a:cxn>
                <a:cxn ang="0">
                  <a:pos x="4666" y="1047"/>
                </a:cxn>
                <a:cxn ang="0">
                  <a:pos x="4600" y="1118"/>
                </a:cxn>
                <a:cxn ang="0">
                  <a:pos x="4528" y="1185"/>
                </a:cxn>
                <a:cxn ang="0">
                  <a:pos x="4447" y="1250"/>
                </a:cxn>
                <a:cxn ang="0">
                  <a:pos x="4361" y="1310"/>
                </a:cxn>
                <a:cxn ang="0">
                  <a:pos x="4268" y="1363"/>
                </a:cxn>
                <a:cxn ang="0">
                  <a:pos x="4168" y="1410"/>
                </a:cxn>
                <a:cxn ang="0">
                  <a:pos x="4060" y="1450"/>
                </a:cxn>
                <a:cxn ang="0">
                  <a:pos x="3944" y="1484"/>
                </a:cxn>
                <a:cxn ang="0">
                  <a:pos x="3821" y="1508"/>
                </a:cxn>
                <a:cxn ang="0">
                  <a:pos x="3689" y="1525"/>
                </a:cxn>
                <a:cxn ang="0">
                  <a:pos x="3547" y="1531"/>
                </a:cxn>
                <a:cxn ang="0">
                  <a:pos x="3397" y="1526"/>
                </a:cxn>
                <a:cxn ang="0">
                  <a:pos x="3239" y="1512"/>
                </a:cxn>
                <a:cxn ang="0">
                  <a:pos x="3156" y="1499"/>
                </a:cxn>
                <a:cxn ang="0">
                  <a:pos x="2832" y="1452"/>
                </a:cxn>
                <a:cxn ang="0">
                  <a:pos x="2532" y="1418"/>
                </a:cxn>
                <a:cxn ang="0">
                  <a:pos x="2255" y="1397"/>
                </a:cxn>
                <a:cxn ang="0">
                  <a:pos x="1998" y="1391"/>
                </a:cxn>
                <a:cxn ang="0">
                  <a:pos x="1760" y="1397"/>
                </a:cxn>
                <a:cxn ang="0">
                  <a:pos x="1541" y="1418"/>
                </a:cxn>
                <a:cxn ang="0">
                  <a:pos x="1338" y="1450"/>
                </a:cxn>
                <a:cxn ang="0">
                  <a:pos x="1242" y="1471"/>
                </a:cxn>
                <a:cxn ang="0">
                  <a:pos x="1151" y="1496"/>
                </a:cxn>
                <a:cxn ang="0">
                  <a:pos x="1062" y="1523"/>
                </a:cxn>
                <a:cxn ang="0">
                  <a:pos x="976" y="1554"/>
                </a:cxn>
                <a:cxn ang="0">
                  <a:pos x="893" y="1588"/>
                </a:cxn>
                <a:cxn ang="0">
                  <a:pos x="813" y="1623"/>
                </a:cxn>
                <a:cxn ang="0">
                  <a:pos x="736" y="1663"/>
                </a:cxn>
                <a:cxn ang="0">
                  <a:pos x="661" y="1707"/>
                </a:cxn>
                <a:cxn ang="0">
                  <a:pos x="516" y="1801"/>
                </a:cxn>
                <a:cxn ang="0">
                  <a:pos x="380" y="1907"/>
                </a:cxn>
                <a:cxn ang="0">
                  <a:pos x="250" y="2027"/>
                </a:cxn>
                <a:cxn ang="0">
                  <a:pos x="123" y="2156"/>
                </a:cxn>
                <a:cxn ang="0">
                  <a:pos x="0" y="2298"/>
                </a:cxn>
              </a:cxnLst>
              <a:rect l="0" t="0" r="r" b="b"/>
              <a:pathLst>
                <a:path w="5113" h="2298">
                  <a:moveTo>
                    <a:pt x="5113" y="0"/>
                  </a:moveTo>
                  <a:lnTo>
                    <a:pt x="5113" y="0"/>
                  </a:lnTo>
                  <a:lnTo>
                    <a:pt x="5112" y="21"/>
                  </a:lnTo>
                  <a:lnTo>
                    <a:pt x="5104" y="78"/>
                  </a:lnTo>
                  <a:lnTo>
                    <a:pt x="5097" y="117"/>
                  </a:lnTo>
                  <a:lnTo>
                    <a:pt x="5087" y="163"/>
                  </a:lnTo>
                  <a:lnTo>
                    <a:pt x="5075" y="217"/>
                  </a:lnTo>
                  <a:lnTo>
                    <a:pt x="5061" y="276"/>
                  </a:lnTo>
                  <a:lnTo>
                    <a:pt x="5043" y="339"/>
                  </a:lnTo>
                  <a:lnTo>
                    <a:pt x="5020" y="407"/>
                  </a:lnTo>
                  <a:lnTo>
                    <a:pt x="4997" y="478"/>
                  </a:lnTo>
                  <a:lnTo>
                    <a:pt x="4968" y="551"/>
                  </a:lnTo>
                  <a:lnTo>
                    <a:pt x="4934" y="627"/>
                  </a:lnTo>
                  <a:lnTo>
                    <a:pt x="4916" y="666"/>
                  </a:lnTo>
                  <a:lnTo>
                    <a:pt x="4897" y="704"/>
                  </a:lnTo>
                  <a:lnTo>
                    <a:pt x="4876" y="743"/>
                  </a:lnTo>
                  <a:lnTo>
                    <a:pt x="4855" y="782"/>
                  </a:lnTo>
                  <a:lnTo>
                    <a:pt x="4832" y="821"/>
                  </a:lnTo>
                  <a:lnTo>
                    <a:pt x="4808" y="859"/>
                  </a:lnTo>
                  <a:lnTo>
                    <a:pt x="4783" y="896"/>
                  </a:lnTo>
                  <a:lnTo>
                    <a:pt x="4755" y="935"/>
                  </a:lnTo>
                  <a:lnTo>
                    <a:pt x="4727" y="972"/>
                  </a:lnTo>
                  <a:lnTo>
                    <a:pt x="4697" y="1009"/>
                  </a:lnTo>
                  <a:lnTo>
                    <a:pt x="4666" y="1047"/>
                  </a:lnTo>
                  <a:lnTo>
                    <a:pt x="4634" y="1082"/>
                  </a:lnTo>
                  <a:lnTo>
                    <a:pt x="4600" y="1118"/>
                  </a:lnTo>
                  <a:lnTo>
                    <a:pt x="4564" y="1153"/>
                  </a:lnTo>
                  <a:lnTo>
                    <a:pt x="4528" y="1185"/>
                  </a:lnTo>
                  <a:lnTo>
                    <a:pt x="4489" y="1218"/>
                  </a:lnTo>
                  <a:lnTo>
                    <a:pt x="4447" y="1250"/>
                  </a:lnTo>
                  <a:lnTo>
                    <a:pt x="4405" y="1281"/>
                  </a:lnTo>
                  <a:lnTo>
                    <a:pt x="4361" y="1310"/>
                  </a:lnTo>
                  <a:lnTo>
                    <a:pt x="4315" y="1337"/>
                  </a:lnTo>
                  <a:lnTo>
                    <a:pt x="4268" y="1363"/>
                  </a:lnTo>
                  <a:lnTo>
                    <a:pt x="4219" y="1387"/>
                  </a:lnTo>
                  <a:lnTo>
                    <a:pt x="4168" y="1410"/>
                  </a:lnTo>
                  <a:lnTo>
                    <a:pt x="4115" y="1431"/>
                  </a:lnTo>
                  <a:lnTo>
                    <a:pt x="4060" y="1450"/>
                  </a:lnTo>
                  <a:lnTo>
                    <a:pt x="4003" y="1468"/>
                  </a:lnTo>
                  <a:lnTo>
                    <a:pt x="3944" y="1484"/>
                  </a:lnTo>
                  <a:lnTo>
                    <a:pt x="3883" y="1497"/>
                  </a:lnTo>
                  <a:lnTo>
                    <a:pt x="3821" y="1508"/>
                  </a:lnTo>
                  <a:lnTo>
                    <a:pt x="3756" y="1518"/>
                  </a:lnTo>
                  <a:lnTo>
                    <a:pt x="3689" y="1525"/>
                  </a:lnTo>
                  <a:lnTo>
                    <a:pt x="3619" y="1529"/>
                  </a:lnTo>
                  <a:lnTo>
                    <a:pt x="3547" y="1531"/>
                  </a:lnTo>
                  <a:lnTo>
                    <a:pt x="3474" y="1529"/>
                  </a:lnTo>
                  <a:lnTo>
                    <a:pt x="3397" y="1526"/>
                  </a:lnTo>
                  <a:lnTo>
                    <a:pt x="3320" y="1520"/>
                  </a:lnTo>
                  <a:lnTo>
                    <a:pt x="3239" y="1512"/>
                  </a:lnTo>
                  <a:lnTo>
                    <a:pt x="3156" y="1499"/>
                  </a:lnTo>
                  <a:lnTo>
                    <a:pt x="3156" y="1499"/>
                  </a:lnTo>
                  <a:lnTo>
                    <a:pt x="2991" y="1473"/>
                  </a:lnTo>
                  <a:lnTo>
                    <a:pt x="2832" y="1452"/>
                  </a:lnTo>
                  <a:lnTo>
                    <a:pt x="2680" y="1433"/>
                  </a:lnTo>
                  <a:lnTo>
                    <a:pt x="2532" y="1418"/>
                  </a:lnTo>
                  <a:lnTo>
                    <a:pt x="2391" y="1407"/>
                  </a:lnTo>
                  <a:lnTo>
                    <a:pt x="2255" y="1397"/>
                  </a:lnTo>
                  <a:lnTo>
                    <a:pt x="2124" y="1392"/>
                  </a:lnTo>
                  <a:lnTo>
                    <a:pt x="1998" y="1391"/>
                  </a:lnTo>
                  <a:lnTo>
                    <a:pt x="1877" y="1392"/>
                  </a:lnTo>
                  <a:lnTo>
                    <a:pt x="1760" y="1397"/>
                  </a:lnTo>
                  <a:lnTo>
                    <a:pt x="1649" y="1405"/>
                  </a:lnTo>
                  <a:lnTo>
                    <a:pt x="1541" y="1418"/>
                  </a:lnTo>
                  <a:lnTo>
                    <a:pt x="1438" y="1433"/>
                  </a:lnTo>
                  <a:lnTo>
                    <a:pt x="1338" y="1450"/>
                  </a:lnTo>
                  <a:lnTo>
                    <a:pt x="1290" y="1460"/>
                  </a:lnTo>
                  <a:lnTo>
                    <a:pt x="1242" y="1471"/>
                  </a:lnTo>
                  <a:lnTo>
                    <a:pt x="1197" y="1483"/>
                  </a:lnTo>
                  <a:lnTo>
                    <a:pt x="1151" y="1496"/>
                  </a:lnTo>
                  <a:lnTo>
                    <a:pt x="1106" y="1508"/>
                  </a:lnTo>
                  <a:lnTo>
                    <a:pt x="1062" y="1523"/>
                  </a:lnTo>
                  <a:lnTo>
                    <a:pt x="1019" y="1537"/>
                  </a:lnTo>
                  <a:lnTo>
                    <a:pt x="976" y="1554"/>
                  </a:lnTo>
                  <a:lnTo>
                    <a:pt x="934" y="1570"/>
                  </a:lnTo>
                  <a:lnTo>
                    <a:pt x="893" y="1588"/>
                  </a:lnTo>
                  <a:lnTo>
                    <a:pt x="852" y="1605"/>
                  </a:lnTo>
                  <a:lnTo>
                    <a:pt x="813" y="1623"/>
                  </a:lnTo>
                  <a:lnTo>
                    <a:pt x="775" y="1644"/>
                  </a:lnTo>
                  <a:lnTo>
                    <a:pt x="736" y="1663"/>
                  </a:lnTo>
                  <a:lnTo>
                    <a:pt x="698" y="1684"/>
                  </a:lnTo>
                  <a:lnTo>
                    <a:pt x="661" y="1707"/>
                  </a:lnTo>
                  <a:lnTo>
                    <a:pt x="587" y="1752"/>
                  </a:lnTo>
                  <a:lnTo>
                    <a:pt x="516" y="1801"/>
                  </a:lnTo>
                  <a:lnTo>
                    <a:pt x="448" y="1854"/>
                  </a:lnTo>
                  <a:lnTo>
                    <a:pt x="380" y="1907"/>
                  </a:lnTo>
                  <a:lnTo>
                    <a:pt x="315" y="1965"/>
                  </a:lnTo>
                  <a:lnTo>
                    <a:pt x="250" y="2027"/>
                  </a:lnTo>
                  <a:lnTo>
                    <a:pt x="186" y="2090"/>
                  </a:lnTo>
                  <a:lnTo>
                    <a:pt x="123" y="2156"/>
                  </a:lnTo>
                  <a:lnTo>
                    <a:pt x="61" y="2225"/>
                  </a:lnTo>
                  <a:lnTo>
                    <a:pt x="0" y="229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5624" name="Freeform 56"/>
            <p:cNvSpPr>
              <a:spLocks/>
            </p:cNvSpPr>
            <p:nvPr userDrawn="1"/>
          </p:nvSpPr>
          <p:spPr bwMode="auto">
            <a:xfrm>
              <a:off x="1598" y="681"/>
              <a:ext cx="5079" cy="1206"/>
            </a:xfrm>
            <a:custGeom>
              <a:avLst/>
              <a:gdLst/>
              <a:ahLst/>
              <a:cxnLst>
                <a:cxn ang="0">
                  <a:pos x="5079" y="0"/>
                </a:cxn>
                <a:cxn ang="0">
                  <a:pos x="5070" y="76"/>
                </a:cxn>
                <a:cxn ang="0">
                  <a:pos x="5054" y="164"/>
                </a:cxn>
                <a:cxn ang="0">
                  <a:pos x="5031" y="278"/>
                </a:cxn>
                <a:cxn ang="0">
                  <a:pos x="4993" y="410"/>
                </a:cxn>
                <a:cxn ang="0">
                  <a:pos x="4942" y="555"/>
                </a:cxn>
                <a:cxn ang="0">
                  <a:pos x="4892" y="672"/>
                </a:cxn>
                <a:cxn ang="0">
                  <a:pos x="4853" y="749"/>
                </a:cxn>
                <a:cxn ang="0">
                  <a:pos x="4810" y="828"/>
                </a:cxn>
                <a:cxn ang="0">
                  <a:pos x="4761" y="907"/>
                </a:cxn>
                <a:cxn ang="0">
                  <a:pos x="4707" y="985"/>
                </a:cxn>
                <a:cxn ang="0">
                  <a:pos x="4648" y="1059"/>
                </a:cxn>
                <a:cxn ang="0">
                  <a:pos x="4582" y="1132"/>
                </a:cxn>
                <a:cxn ang="0">
                  <a:pos x="4510" y="1203"/>
                </a:cxn>
                <a:cxn ang="0">
                  <a:pos x="4432" y="1267"/>
                </a:cxn>
                <a:cxn ang="0">
                  <a:pos x="4348" y="1329"/>
                </a:cxn>
                <a:cxn ang="0">
                  <a:pos x="4255" y="1385"/>
                </a:cxn>
                <a:cxn ang="0">
                  <a:pos x="4155" y="1435"/>
                </a:cxn>
                <a:cxn ang="0">
                  <a:pos x="4048" y="1477"/>
                </a:cxn>
                <a:cxn ang="0">
                  <a:pos x="3932" y="1513"/>
                </a:cxn>
                <a:cxn ang="0">
                  <a:pos x="3809" y="1540"/>
                </a:cxn>
                <a:cxn ang="0">
                  <a:pos x="3677" y="1560"/>
                </a:cxn>
                <a:cxn ang="0">
                  <a:pos x="3537" y="1568"/>
                </a:cxn>
                <a:cxn ang="0">
                  <a:pos x="3387" y="1568"/>
                </a:cxn>
                <a:cxn ang="0">
                  <a:pos x="3229" y="1555"/>
                </a:cxn>
                <a:cxn ang="0">
                  <a:pos x="3145" y="1545"/>
                </a:cxn>
                <a:cxn ang="0">
                  <a:pos x="2820" y="1503"/>
                </a:cxn>
                <a:cxn ang="0">
                  <a:pos x="2520" y="1476"/>
                </a:cxn>
                <a:cxn ang="0">
                  <a:pos x="2241" y="1461"/>
                </a:cxn>
                <a:cxn ang="0">
                  <a:pos x="1986" y="1459"/>
                </a:cxn>
                <a:cxn ang="0">
                  <a:pos x="1748" y="1471"/>
                </a:cxn>
                <a:cxn ang="0">
                  <a:pos x="1529" y="1495"/>
                </a:cxn>
                <a:cxn ang="0">
                  <a:pos x="1326" y="1532"/>
                </a:cxn>
                <a:cxn ang="0">
                  <a:pos x="1232" y="1555"/>
                </a:cxn>
                <a:cxn ang="0">
                  <a:pos x="1139" y="1582"/>
                </a:cxn>
                <a:cxn ang="0">
                  <a:pos x="1051" y="1611"/>
                </a:cxn>
                <a:cxn ang="0">
                  <a:pos x="965" y="1644"/>
                </a:cxn>
                <a:cxn ang="0">
                  <a:pos x="883" y="1679"/>
                </a:cxn>
                <a:cxn ang="0">
                  <a:pos x="804" y="1718"/>
                </a:cxn>
                <a:cxn ang="0">
                  <a:pos x="727" y="1760"/>
                </a:cxn>
                <a:cxn ang="0">
                  <a:pos x="653" y="1803"/>
                </a:cxn>
                <a:cxn ang="0">
                  <a:pos x="510" y="1902"/>
                </a:cxn>
                <a:cxn ang="0">
                  <a:pos x="375" y="2012"/>
                </a:cxn>
                <a:cxn ang="0">
                  <a:pos x="246" y="2133"/>
                </a:cxn>
                <a:cxn ang="0">
                  <a:pos x="123" y="2267"/>
                </a:cxn>
                <a:cxn ang="0">
                  <a:pos x="0" y="2412"/>
                </a:cxn>
              </a:cxnLst>
              <a:rect l="0" t="0" r="r" b="b"/>
              <a:pathLst>
                <a:path w="5079" h="2412">
                  <a:moveTo>
                    <a:pt x="5079" y="0"/>
                  </a:moveTo>
                  <a:lnTo>
                    <a:pt x="5079" y="0"/>
                  </a:lnTo>
                  <a:lnTo>
                    <a:pt x="5078" y="19"/>
                  </a:lnTo>
                  <a:lnTo>
                    <a:pt x="5070" y="76"/>
                  </a:lnTo>
                  <a:lnTo>
                    <a:pt x="5064" y="116"/>
                  </a:lnTo>
                  <a:lnTo>
                    <a:pt x="5054" y="164"/>
                  </a:lnTo>
                  <a:lnTo>
                    <a:pt x="5045" y="218"/>
                  </a:lnTo>
                  <a:lnTo>
                    <a:pt x="5031" y="278"/>
                  </a:lnTo>
                  <a:lnTo>
                    <a:pt x="5013" y="340"/>
                  </a:lnTo>
                  <a:lnTo>
                    <a:pt x="4993" y="410"/>
                  </a:lnTo>
                  <a:lnTo>
                    <a:pt x="4970" y="481"/>
                  </a:lnTo>
                  <a:lnTo>
                    <a:pt x="4942" y="555"/>
                  </a:lnTo>
                  <a:lnTo>
                    <a:pt x="4910" y="633"/>
                  </a:lnTo>
                  <a:lnTo>
                    <a:pt x="4892" y="672"/>
                  </a:lnTo>
                  <a:lnTo>
                    <a:pt x="4874" y="710"/>
                  </a:lnTo>
                  <a:lnTo>
                    <a:pt x="4853" y="749"/>
                  </a:lnTo>
                  <a:lnTo>
                    <a:pt x="4832" y="789"/>
                  </a:lnTo>
                  <a:lnTo>
                    <a:pt x="4810" y="828"/>
                  </a:lnTo>
                  <a:lnTo>
                    <a:pt x="4786" y="868"/>
                  </a:lnTo>
                  <a:lnTo>
                    <a:pt x="4761" y="907"/>
                  </a:lnTo>
                  <a:lnTo>
                    <a:pt x="4735" y="946"/>
                  </a:lnTo>
                  <a:lnTo>
                    <a:pt x="4707" y="985"/>
                  </a:lnTo>
                  <a:lnTo>
                    <a:pt x="4678" y="1022"/>
                  </a:lnTo>
                  <a:lnTo>
                    <a:pt x="4648" y="1059"/>
                  </a:lnTo>
                  <a:lnTo>
                    <a:pt x="4616" y="1096"/>
                  </a:lnTo>
                  <a:lnTo>
                    <a:pt x="4582" y="1132"/>
                  </a:lnTo>
                  <a:lnTo>
                    <a:pt x="4548" y="1167"/>
                  </a:lnTo>
                  <a:lnTo>
                    <a:pt x="4510" y="1203"/>
                  </a:lnTo>
                  <a:lnTo>
                    <a:pt x="4473" y="1235"/>
                  </a:lnTo>
                  <a:lnTo>
                    <a:pt x="4432" y="1267"/>
                  </a:lnTo>
                  <a:lnTo>
                    <a:pt x="4391" y="1300"/>
                  </a:lnTo>
                  <a:lnTo>
                    <a:pt x="4348" y="1329"/>
                  </a:lnTo>
                  <a:lnTo>
                    <a:pt x="4302" y="1358"/>
                  </a:lnTo>
                  <a:lnTo>
                    <a:pt x="4255" y="1385"/>
                  </a:lnTo>
                  <a:lnTo>
                    <a:pt x="4206" y="1411"/>
                  </a:lnTo>
                  <a:lnTo>
                    <a:pt x="4155" y="1435"/>
                  </a:lnTo>
                  <a:lnTo>
                    <a:pt x="4102" y="1458"/>
                  </a:lnTo>
                  <a:lnTo>
                    <a:pt x="4048" y="1477"/>
                  </a:lnTo>
                  <a:lnTo>
                    <a:pt x="3991" y="1497"/>
                  </a:lnTo>
                  <a:lnTo>
                    <a:pt x="3932" y="1513"/>
                  </a:lnTo>
                  <a:lnTo>
                    <a:pt x="3871" y="1529"/>
                  </a:lnTo>
                  <a:lnTo>
                    <a:pt x="3809" y="1540"/>
                  </a:lnTo>
                  <a:lnTo>
                    <a:pt x="3745" y="1552"/>
                  </a:lnTo>
                  <a:lnTo>
                    <a:pt x="3677" y="1560"/>
                  </a:lnTo>
                  <a:lnTo>
                    <a:pt x="3608" y="1564"/>
                  </a:lnTo>
                  <a:lnTo>
                    <a:pt x="3537" y="1568"/>
                  </a:lnTo>
                  <a:lnTo>
                    <a:pt x="3463" y="1569"/>
                  </a:lnTo>
                  <a:lnTo>
                    <a:pt x="3387" y="1568"/>
                  </a:lnTo>
                  <a:lnTo>
                    <a:pt x="3309" y="1563"/>
                  </a:lnTo>
                  <a:lnTo>
                    <a:pt x="3229" y="1555"/>
                  </a:lnTo>
                  <a:lnTo>
                    <a:pt x="3145" y="1545"/>
                  </a:lnTo>
                  <a:lnTo>
                    <a:pt x="3145" y="1545"/>
                  </a:lnTo>
                  <a:lnTo>
                    <a:pt x="2980" y="1522"/>
                  </a:lnTo>
                  <a:lnTo>
                    <a:pt x="2820" y="1503"/>
                  </a:lnTo>
                  <a:lnTo>
                    <a:pt x="2668" y="1489"/>
                  </a:lnTo>
                  <a:lnTo>
                    <a:pt x="2520" y="1476"/>
                  </a:lnTo>
                  <a:lnTo>
                    <a:pt x="2379" y="1466"/>
                  </a:lnTo>
                  <a:lnTo>
                    <a:pt x="2241" y="1461"/>
                  </a:lnTo>
                  <a:lnTo>
                    <a:pt x="2111" y="1458"/>
                  </a:lnTo>
                  <a:lnTo>
                    <a:pt x="1986" y="1459"/>
                  </a:lnTo>
                  <a:lnTo>
                    <a:pt x="1865" y="1464"/>
                  </a:lnTo>
                  <a:lnTo>
                    <a:pt x="1748" y="1471"/>
                  </a:lnTo>
                  <a:lnTo>
                    <a:pt x="1636" y="1482"/>
                  </a:lnTo>
                  <a:lnTo>
                    <a:pt x="1529" y="1495"/>
                  </a:lnTo>
                  <a:lnTo>
                    <a:pt x="1426" y="1513"/>
                  </a:lnTo>
                  <a:lnTo>
                    <a:pt x="1326" y="1532"/>
                  </a:lnTo>
                  <a:lnTo>
                    <a:pt x="1279" y="1543"/>
                  </a:lnTo>
                  <a:lnTo>
                    <a:pt x="1232" y="1555"/>
                  </a:lnTo>
                  <a:lnTo>
                    <a:pt x="1185" y="1568"/>
                  </a:lnTo>
                  <a:lnTo>
                    <a:pt x="1139" y="1582"/>
                  </a:lnTo>
                  <a:lnTo>
                    <a:pt x="1095" y="1595"/>
                  </a:lnTo>
                  <a:lnTo>
                    <a:pt x="1051" y="1611"/>
                  </a:lnTo>
                  <a:lnTo>
                    <a:pt x="1008" y="1627"/>
                  </a:lnTo>
                  <a:lnTo>
                    <a:pt x="965" y="1644"/>
                  </a:lnTo>
                  <a:lnTo>
                    <a:pt x="924" y="1661"/>
                  </a:lnTo>
                  <a:lnTo>
                    <a:pt x="883" y="1679"/>
                  </a:lnTo>
                  <a:lnTo>
                    <a:pt x="843" y="1698"/>
                  </a:lnTo>
                  <a:lnTo>
                    <a:pt x="804" y="1718"/>
                  </a:lnTo>
                  <a:lnTo>
                    <a:pt x="765" y="1737"/>
                  </a:lnTo>
                  <a:lnTo>
                    <a:pt x="727" y="1760"/>
                  </a:lnTo>
                  <a:lnTo>
                    <a:pt x="689" y="1781"/>
                  </a:lnTo>
                  <a:lnTo>
                    <a:pt x="653" y="1803"/>
                  </a:lnTo>
                  <a:lnTo>
                    <a:pt x="581" y="1852"/>
                  </a:lnTo>
                  <a:lnTo>
                    <a:pt x="510" y="1902"/>
                  </a:lnTo>
                  <a:lnTo>
                    <a:pt x="442" y="1955"/>
                  </a:lnTo>
                  <a:lnTo>
                    <a:pt x="375" y="2012"/>
                  </a:lnTo>
                  <a:lnTo>
                    <a:pt x="310" y="2071"/>
                  </a:lnTo>
                  <a:lnTo>
                    <a:pt x="246" y="2133"/>
                  </a:lnTo>
                  <a:lnTo>
                    <a:pt x="184" y="2199"/>
                  </a:lnTo>
                  <a:lnTo>
                    <a:pt x="123" y="2267"/>
                  </a:lnTo>
                  <a:lnTo>
                    <a:pt x="62" y="2338"/>
                  </a:lnTo>
                  <a:lnTo>
                    <a:pt x="0" y="241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5625" name="Freeform 57"/>
            <p:cNvSpPr>
              <a:spLocks/>
            </p:cNvSpPr>
            <p:nvPr userDrawn="1"/>
          </p:nvSpPr>
          <p:spPr bwMode="auto">
            <a:xfrm>
              <a:off x="1648" y="652"/>
              <a:ext cx="5042" cy="1263"/>
            </a:xfrm>
            <a:custGeom>
              <a:avLst/>
              <a:gdLst/>
              <a:ahLst/>
              <a:cxnLst>
                <a:cxn ang="0">
                  <a:pos x="5042" y="0"/>
                </a:cxn>
                <a:cxn ang="0">
                  <a:pos x="5033" y="77"/>
                </a:cxn>
                <a:cxn ang="0">
                  <a:pos x="5021" y="166"/>
                </a:cxn>
                <a:cxn ang="0">
                  <a:pos x="4997" y="281"/>
                </a:cxn>
                <a:cxn ang="0">
                  <a:pos x="4963" y="413"/>
                </a:cxn>
                <a:cxn ang="0">
                  <a:pos x="4913" y="562"/>
                </a:cxn>
                <a:cxn ang="0">
                  <a:pos x="4865" y="679"/>
                </a:cxn>
                <a:cxn ang="0">
                  <a:pos x="4828" y="759"/>
                </a:cxn>
                <a:cxn ang="0">
                  <a:pos x="4785" y="839"/>
                </a:cxn>
                <a:cxn ang="0">
                  <a:pos x="4738" y="918"/>
                </a:cxn>
                <a:cxn ang="0">
                  <a:pos x="4685" y="998"/>
                </a:cxn>
                <a:cxn ang="0">
                  <a:pos x="4627" y="1073"/>
                </a:cxn>
                <a:cxn ang="0">
                  <a:pos x="4563" y="1149"/>
                </a:cxn>
                <a:cxn ang="0">
                  <a:pos x="4492" y="1220"/>
                </a:cxn>
                <a:cxn ang="0">
                  <a:pos x="4414" y="1288"/>
                </a:cxn>
                <a:cxn ang="0">
                  <a:pos x="4330" y="1351"/>
                </a:cxn>
                <a:cxn ang="0">
                  <a:pos x="4239" y="1409"/>
                </a:cxn>
                <a:cxn ang="0">
                  <a:pos x="4139" y="1461"/>
                </a:cxn>
                <a:cxn ang="0">
                  <a:pos x="4034" y="1506"/>
                </a:cxn>
                <a:cxn ang="0">
                  <a:pos x="3919" y="1545"/>
                </a:cxn>
                <a:cxn ang="0">
                  <a:pos x="3795" y="1574"/>
                </a:cxn>
                <a:cxn ang="0">
                  <a:pos x="3664" y="1597"/>
                </a:cxn>
                <a:cxn ang="0">
                  <a:pos x="3523" y="1608"/>
                </a:cxn>
                <a:cxn ang="0">
                  <a:pos x="3374" y="1610"/>
                </a:cxn>
                <a:cxn ang="0">
                  <a:pos x="3215" y="1601"/>
                </a:cxn>
                <a:cxn ang="0">
                  <a:pos x="3131" y="1592"/>
                </a:cxn>
                <a:cxn ang="0">
                  <a:pos x="2806" y="1558"/>
                </a:cxn>
                <a:cxn ang="0">
                  <a:pos x="2505" y="1535"/>
                </a:cxn>
                <a:cxn ang="0">
                  <a:pos x="2227" y="1526"/>
                </a:cxn>
                <a:cxn ang="0">
                  <a:pos x="1971" y="1530"/>
                </a:cxn>
                <a:cxn ang="0">
                  <a:pos x="1733" y="1547"/>
                </a:cxn>
                <a:cxn ang="0">
                  <a:pos x="1515" y="1576"/>
                </a:cxn>
                <a:cxn ang="0">
                  <a:pos x="1362" y="1605"/>
                </a:cxn>
                <a:cxn ang="0">
                  <a:pos x="1265" y="1629"/>
                </a:cxn>
                <a:cxn ang="0">
                  <a:pos x="1172" y="1655"/>
                </a:cxn>
                <a:cxn ang="0">
                  <a:pos x="1082" y="1685"/>
                </a:cxn>
                <a:cxn ang="0">
                  <a:pos x="996" y="1718"/>
                </a:cxn>
                <a:cxn ang="0">
                  <a:pos x="913" y="1753"/>
                </a:cxn>
                <a:cxn ang="0">
                  <a:pos x="832" y="1792"/>
                </a:cxn>
                <a:cxn ang="0">
                  <a:pos x="756" y="1834"/>
                </a:cxn>
                <a:cxn ang="0">
                  <a:pos x="681" y="1879"/>
                </a:cxn>
                <a:cxn ang="0">
                  <a:pos x="572" y="1952"/>
                </a:cxn>
                <a:cxn ang="0">
                  <a:pos x="435" y="2060"/>
                </a:cxn>
                <a:cxn ang="0">
                  <a:pos x="306" y="2179"/>
                </a:cxn>
                <a:cxn ang="0">
                  <a:pos x="181" y="2309"/>
                </a:cxn>
                <a:cxn ang="0">
                  <a:pos x="60" y="2452"/>
                </a:cxn>
              </a:cxnLst>
              <a:rect l="0" t="0" r="r" b="b"/>
              <a:pathLst>
                <a:path w="5042" h="2527">
                  <a:moveTo>
                    <a:pt x="5042" y="0"/>
                  </a:moveTo>
                  <a:lnTo>
                    <a:pt x="5042" y="0"/>
                  </a:lnTo>
                  <a:lnTo>
                    <a:pt x="5040" y="21"/>
                  </a:lnTo>
                  <a:lnTo>
                    <a:pt x="5033" y="77"/>
                  </a:lnTo>
                  <a:lnTo>
                    <a:pt x="5028" y="118"/>
                  </a:lnTo>
                  <a:lnTo>
                    <a:pt x="5021" y="166"/>
                  </a:lnTo>
                  <a:lnTo>
                    <a:pt x="5010" y="221"/>
                  </a:lnTo>
                  <a:lnTo>
                    <a:pt x="4997" y="281"/>
                  </a:lnTo>
                  <a:lnTo>
                    <a:pt x="4981" y="345"/>
                  </a:lnTo>
                  <a:lnTo>
                    <a:pt x="4963" y="413"/>
                  </a:lnTo>
                  <a:lnTo>
                    <a:pt x="4939" y="486"/>
                  </a:lnTo>
                  <a:lnTo>
                    <a:pt x="4913" y="562"/>
                  </a:lnTo>
                  <a:lnTo>
                    <a:pt x="4882" y="639"/>
                  </a:lnTo>
                  <a:lnTo>
                    <a:pt x="4865" y="679"/>
                  </a:lnTo>
                  <a:lnTo>
                    <a:pt x="4847" y="718"/>
                  </a:lnTo>
                  <a:lnTo>
                    <a:pt x="4828" y="759"/>
                  </a:lnTo>
                  <a:lnTo>
                    <a:pt x="4807" y="799"/>
                  </a:lnTo>
                  <a:lnTo>
                    <a:pt x="4785" y="839"/>
                  </a:lnTo>
                  <a:lnTo>
                    <a:pt x="4763" y="878"/>
                  </a:lnTo>
                  <a:lnTo>
                    <a:pt x="4738" y="918"/>
                  </a:lnTo>
                  <a:lnTo>
                    <a:pt x="4713" y="957"/>
                  </a:lnTo>
                  <a:lnTo>
                    <a:pt x="4685" y="998"/>
                  </a:lnTo>
                  <a:lnTo>
                    <a:pt x="4657" y="1036"/>
                  </a:lnTo>
                  <a:lnTo>
                    <a:pt x="4627" y="1073"/>
                  </a:lnTo>
                  <a:lnTo>
                    <a:pt x="4596" y="1112"/>
                  </a:lnTo>
                  <a:lnTo>
                    <a:pt x="4563" y="1149"/>
                  </a:lnTo>
                  <a:lnTo>
                    <a:pt x="4528" y="1185"/>
                  </a:lnTo>
                  <a:lnTo>
                    <a:pt x="4492" y="1220"/>
                  </a:lnTo>
                  <a:lnTo>
                    <a:pt x="4454" y="1254"/>
                  </a:lnTo>
                  <a:lnTo>
                    <a:pt x="4414" y="1288"/>
                  </a:lnTo>
                  <a:lnTo>
                    <a:pt x="4373" y="1320"/>
                  </a:lnTo>
                  <a:lnTo>
                    <a:pt x="4330" y="1351"/>
                  </a:lnTo>
                  <a:lnTo>
                    <a:pt x="4285" y="1380"/>
                  </a:lnTo>
                  <a:lnTo>
                    <a:pt x="4239" y="1409"/>
                  </a:lnTo>
                  <a:lnTo>
                    <a:pt x="4191" y="1435"/>
                  </a:lnTo>
                  <a:lnTo>
                    <a:pt x="4139" y="1461"/>
                  </a:lnTo>
                  <a:lnTo>
                    <a:pt x="4088" y="1485"/>
                  </a:lnTo>
                  <a:lnTo>
                    <a:pt x="4034" y="1506"/>
                  </a:lnTo>
                  <a:lnTo>
                    <a:pt x="3977" y="1527"/>
                  </a:lnTo>
                  <a:lnTo>
                    <a:pt x="3919" y="1545"/>
                  </a:lnTo>
                  <a:lnTo>
                    <a:pt x="3857" y="1561"/>
                  </a:lnTo>
                  <a:lnTo>
                    <a:pt x="3795" y="1574"/>
                  </a:lnTo>
                  <a:lnTo>
                    <a:pt x="3731" y="1587"/>
                  </a:lnTo>
                  <a:lnTo>
                    <a:pt x="3664" y="1597"/>
                  </a:lnTo>
                  <a:lnTo>
                    <a:pt x="3595" y="1603"/>
                  </a:lnTo>
                  <a:lnTo>
                    <a:pt x="3523" y="1608"/>
                  </a:lnTo>
                  <a:lnTo>
                    <a:pt x="3449" y="1610"/>
                  </a:lnTo>
                  <a:lnTo>
                    <a:pt x="3374" y="1610"/>
                  </a:lnTo>
                  <a:lnTo>
                    <a:pt x="3295" y="1606"/>
                  </a:lnTo>
                  <a:lnTo>
                    <a:pt x="3215" y="1601"/>
                  </a:lnTo>
                  <a:lnTo>
                    <a:pt x="3131" y="1592"/>
                  </a:lnTo>
                  <a:lnTo>
                    <a:pt x="3131" y="1592"/>
                  </a:lnTo>
                  <a:lnTo>
                    <a:pt x="2966" y="1572"/>
                  </a:lnTo>
                  <a:lnTo>
                    <a:pt x="2806" y="1558"/>
                  </a:lnTo>
                  <a:lnTo>
                    <a:pt x="2652" y="1545"/>
                  </a:lnTo>
                  <a:lnTo>
                    <a:pt x="2505" y="1535"/>
                  </a:lnTo>
                  <a:lnTo>
                    <a:pt x="2364" y="1529"/>
                  </a:lnTo>
                  <a:lnTo>
                    <a:pt x="2227" y="1526"/>
                  </a:lnTo>
                  <a:lnTo>
                    <a:pt x="2097" y="1527"/>
                  </a:lnTo>
                  <a:lnTo>
                    <a:pt x="1971" y="1530"/>
                  </a:lnTo>
                  <a:lnTo>
                    <a:pt x="1850" y="1537"/>
                  </a:lnTo>
                  <a:lnTo>
                    <a:pt x="1733" y="1547"/>
                  </a:lnTo>
                  <a:lnTo>
                    <a:pt x="1622" y="1559"/>
                  </a:lnTo>
                  <a:lnTo>
                    <a:pt x="1515" y="1576"/>
                  </a:lnTo>
                  <a:lnTo>
                    <a:pt x="1412" y="1595"/>
                  </a:lnTo>
                  <a:lnTo>
                    <a:pt x="1362" y="1605"/>
                  </a:lnTo>
                  <a:lnTo>
                    <a:pt x="1314" y="1616"/>
                  </a:lnTo>
                  <a:lnTo>
                    <a:pt x="1265" y="1629"/>
                  </a:lnTo>
                  <a:lnTo>
                    <a:pt x="1218" y="1642"/>
                  </a:lnTo>
                  <a:lnTo>
                    <a:pt x="1172" y="1655"/>
                  </a:lnTo>
                  <a:lnTo>
                    <a:pt x="1126" y="1669"/>
                  </a:lnTo>
                  <a:lnTo>
                    <a:pt x="1082" y="1685"/>
                  </a:lnTo>
                  <a:lnTo>
                    <a:pt x="1039" y="1702"/>
                  </a:lnTo>
                  <a:lnTo>
                    <a:pt x="996" y="1718"/>
                  </a:lnTo>
                  <a:lnTo>
                    <a:pt x="954" y="1735"/>
                  </a:lnTo>
                  <a:lnTo>
                    <a:pt x="913" y="1753"/>
                  </a:lnTo>
                  <a:lnTo>
                    <a:pt x="872" y="1773"/>
                  </a:lnTo>
                  <a:lnTo>
                    <a:pt x="832" y="1792"/>
                  </a:lnTo>
                  <a:lnTo>
                    <a:pt x="793" y="1813"/>
                  </a:lnTo>
                  <a:lnTo>
                    <a:pt x="756" y="1834"/>
                  </a:lnTo>
                  <a:lnTo>
                    <a:pt x="717" y="1857"/>
                  </a:lnTo>
                  <a:lnTo>
                    <a:pt x="681" y="1879"/>
                  </a:lnTo>
                  <a:lnTo>
                    <a:pt x="643" y="1903"/>
                  </a:lnTo>
                  <a:lnTo>
                    <a:pt x="572" y="1952"/>
                  </a:lnTo>
                  <a:lnTo>
                    <a:pt x="503" y="2005"/>
                  </a:lnTo>
                  <a:lnTo>
                    <a:pt x="435" y="2060"/>
                  </a:lnTo>
                  <a:lnTo>
                    <a:pt x="370" y="2118"/>
                  </a:lnTo>
                  <a:lnTo>
                    <a:pt x="306" y="2179"/>
                  </a:lnTo>
                  <a:lnTo>
                    <a:pt x="242" y="2242"/>
                  </a:lnTo>
                  <a:lnTo>
                    <a:pt x="181" y="2309"/>
                  </a:lnTo>
                  <a:lnTo>
                    <a:pt x="120" y="2380"/>
                  </a:lnTo>
                  <a:lnTo>
                    <a:pt x="60" y="2452"/>
                  </a:lnTo>
                  <a:lnTo>
                    <a:pt x="0" y="2527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5626" name="Freeform 58"/>
            <p:cNvSpPr>
              <a:spLocks/>
            </p:cNvSpPr>
            <p:nvPr userDrawn="1"/>
          </p:nvSpPr>
          <p:spPr bwMode="auto">
            <a:xfrm>
              <a:off x="1700" y="624"/>
              <a:ext cx="5002" cy="1320"/>
            </a:xfrm>
            <a:custGeom>
              <a:avLst/>
              <a:gdLst/>
              <a:ahLst/>
              <a:cxnLst>
                <a:cxn ang="0">
                  <a:pos x="5002" y="0"/>
                </a:cxn>
                <a:cxn ang="0">
                  <a:pos x="4995" y="78"/>
                </a:cxn>
                <a:cxn ang="0">
                  <a:pos x="4983" y="166"/>
                </a:cxn>
                <a:cxn ang="0">
                  <a:pos x="4962" y="281"/>
                </a:cxn>
                <a:cxn ang="0">
                  <a:pos x="4929" y="417"/>
                </a:cxn>
                <a:cxn ang="0">
                  <a:pos x="4882" y="567"/>
                </a:cxn>
                <a:cxn ang="0">
                  <a:pos x="4836" y="685"/>
                </a:cxn>
                <a:cxn ang="0">
                  <a:pos x="4800" y="766"/>
                </a:cxn>
                <a:cxn ang="0">
                  <a:pos x="4758" y="848"/>
                </a:cxn>
                <a:cxn ang="0">
                  <a:pos x="4712" y="929"/>
                </a:cxn>
                <a:cxn ang="0">
                  <a:pos x="4661" y="1009"/>
                </a:cxn>
                <a:cxn ang="0">
                  <a:pos x="4604" y="1087"/>
                </a:cxn>
                <a:cxn ang="0">
                  <a:pos x="4540" y="1164"/>
                </a:cxn>
                <a:cxn ang="0">
                  <a:pos x="4471" y="1237"/>
                </a:cxn>
                <a:cxn ang="0">
                  <a:pos x="4394" y="1306"/>
                </a:cxn>
                <a:cxn ang="0">
                  <a:pos x="4311" y="1371"/>
                </a:cxn>
                <a:cxn ang="0">
                  <a:pos x="4221" y="1432"/>
                </a:cxn>
                <a:cxn ang="0">
                  <a:pos x="4122" y="1486"/>
                </a:cxn>
                <a:cxn ang="0">
                  <a:pos x="4017" y="1534"/>
                </a:cxn>
                <a:cxn ang="0">
                  <a:pos x="3903" y="1574"/>
                </a:cxn>
                <a:cxn ang="0">
                  <a:pos x="3779" y="1607"/>
                </a:cxn>
                <a:cxn ang="0">
                  <a:pos x="3649" y="1631"/>
                </a:cxn>
                <a:cxn ang="0">
                  <a:pos x="3508" y="1646"/>
                </a:cxn>
                <a:cxn ang="0">
                  <a:pos x="3358" y="1650"/>
                </a:cxn>
                <a:cxn ang="0">
                  <a:pos x="3199" y="1646"/>
                </a:cxn>
                <a:cxn ang="0">
                  <a:pos x="3115" y="1637"/>
                </a:cxn>
                <a:cxn ang="0">
                  <a:pos x="2791" y="1610"/>
                </a:cxn>
                <a:cxn ang="0">
                  <a:pos x="2489" y="1594"/>
                </a:cxn>
                <a:cxn ang="0">
                  <a:pos x="2210" y="1591"/>
                </a:cxn>
                <a:cxn ang="0">
                  <a:pos x="1955" y="1599"/>
                </a:cxn>
                <a:cxn ang="0">
                  <a:pos x="1717" y="1621"/>
                </a:cxn>
                <a:cxn ang="0">
                  <a:pos x="1499" y="1654"/>
                </a:cxn>
                <a:cxn ang="0">
                  <a:pos x="1347" y="1687"/>
                </a:cxn>
                <a:cxn ang="0">
                  <a:pos x="1251" y="1713"/>
                </a:cxn>
                <a:cxn ang="0">
                  <a:pos x="1158" y="1741"/>
                </a:cxn>
                <a:cxn ang="0">
                  <a:pos x="1069" y="1773"/>
                </a:cxn>
                <a:cxn ang="0">
                  <a:pos x="983" y="1809"/>
                </a:cxn>
                <a:cxn ang="0">
                  <a:pos x="899" y="1846"/>
                </a:cxn>
                <a:cxn ang="0">
                  <a:pos x="820" y="1886"/>
                </a:cxn>
                <a:cxn ang="0">
                  <a:pos x="744" y="1930"/>
                </a:cxn>
                <a:cxn ang="0">
                  <a:pos x="669" y="1977"/>
                </a:cxn>
                <a:cxn ang="0">
                  <a:pos x="597" y="2027"/>
                </a:cxn>
                <a:cxn ang="0">
                  <a:pos x="494" y="2106"/>
                </a:cxn>
                <a:cxn ang="0">
                  <a:pos x="362" y="2222"/>
                </a:cxn>
                <a:cxn ang="0">
                  <a:pos x="237" y="2351"/>
                </a:cxn>
                <a:cxn ang="0">
                  <a:pos x="116" y="2490"/>
                </a:cxn>
                <a:cxn ang="0">
                  <a:pos x="0" y="2642"/>
                </a:cxn>
              </a:cxnLst>
              <a:rect l="0" t="0" r="r" b="b"/>
              <a:pathLst>
                <a:path w="5002" h="2642">
                  <a:moveTo>
                    <a:pt x="5002" y="0"/>
                  </a:moveTo>
                  <a:lnTo>
                    <a:pt x="5002" y="0"/>
                  </a:lnTo>
                  <a:lnTo>
                    <a:pt x="5001" y="21"/>
                  </a:lnTo>
                  <a:lnTo>
                    <a:pt x="4995" y="78"/>
                  </a:lnTo>
                  <a:lnTo>
                    <a:pt x="4990" y="120"/>
                  </a:lnTo>
                  <a:lnTo>
                    <a:pt x="4983" y="166"/>
                  </a:lnTo>
                  <a:lnTo>
                    <a:pt x="4973" y="221"/>
                  </a:lnTo>
                  <a:lnTo>
                    <a:pt x="4962" y="281"/>
                  </a:lnTo>
                  <a:lnTo>
                    <a:pt x="4947" y="347"/>
                  </a:lnTo>
                  <a:lnTo>
                    <a:pt x="4929" y="417"/>
                  </a:lnTo>
                  <a:lnTo>
                    <a:pt x="4906" y="491"/>
                  </a:lnTo>
                  <a:lnTo>
                    <a:pt x="4882" y="567"/>
                  </a:lnTo>
                  <a:lnTo>
                    <a:pt x="4852" y="646"/>
                  </a:lnTo>
                  <a:lnTo>
                    <a:pt x="4836" y="685"/>
                  </a:lnTo>
                  <a:lnTo>
                    <a:pt x="4818" y="725"/>
                  </a:lnTo>
                  <a:lnTo>
                    <a:pt x="4800" y="766"/>
                  </a:lnTo>
                  <a:lnTo>
                    <a:pt x="4780" y="807"/>
                  </a:lnTo>
                  <a:lnTo>
                    <a:pt x="4758" y="848"/>
                  </a:lnTo>
                  <a:lnTo>
                    <a:pt x="4736" y="888"/>
                  </a:lnTo>
                  <a:lnTo>
                    <a:pt x="4712" y="929"/>
                  </a:lnTo>
                  <a:lnTo>
                    <a:pt x="4687" y="969"/>
                  </a:lnTo>
                  <a:lnTo>
                    <a:pt x="4661" y="1009"/>
                  </a:lnTo>
                  <a:lnTo>
                    <a:pt x="4633" y="1048"/>
                  </a:lnTo>
                  <a:lnTo>
                    <a:pt x="4604" y="1087"/>
                  </a:lnTo>
                  <a:lnTo>
                    <a:pt x="4572" y="1126"/>
                  </a:lnTo>
                  <a:lnTo>
                    <a:pt x="4540" y="1164"/>
                  </a:lnTo>
                  <a:lnTo>
                    <a:pt x="4505" y="1201"/>
                  </a:lnTo>
                  <a:lnTo>
                    <a:pt x="4471" y="1237"/>
                  </a:lnTo>
                  <a:lnTo>
                    <a:pt x="4433" y="1273"/>
                  </a:lnTo>
                  <a:lnTo>
                    <a:pt x="4394" y="1306"/>
                  </a:lnTo>
                  <a:lnTo>
                    <a:pt x="4353" y="1340"/>
                  </a:lnTo>
                  <a:lnTo>
                    <a:pt x="4311" y="1371"/>
                  </a:lnTo>
                  <a:lnTo>
                    <a:pt x="4266" y="1403"/>
                  </a:lnTo>
                  <a:lnTo>
                    <a:pt x="4221" y="1432"/>
                  </a:lnTo>
                  <a:lnTo>
                    <a:pt x="4172" y="1460"/>
                  </a:lnTo>
                  <a:lnTo>
                    <a:pt x="4122" y="1486"/>
                  </a:lnTo>
                  <a:lnTo>
                    <a:pt x="4071" y="1511"/>
                  </a:lnTo>
                  <a:lnTo>
                    <a:pt x="4017" y="1534"/>
                  </a:lnTo>
                  <a:lnTo>
                    <a:pt x="3960" y="1555"/>
                  </a:lnTo>
                  <a:lnTo>
                    <a:pt x="3903" y="1574"/>
                  </a:lnTo>
                  <a:lnTo>
                    <a:pt x="3842" y="1592"/>
                  </a:lnTo>
                  <a:lnTo>
                    <a:pt x="3779" y="1607"/>
                  </a:lnTo>
                  <a:lnTo>
                    <a:pt x="3715" y="1621"/>
                  </a:lnTo>
                  <a:lnTo>
                    <a:pt x="3649" y="1631"/>
                  </a:lnTo>
                  <a:lnTo>
                    <a:pt x="3579" y="1641"/>
                  </a:lnTo>
                  <a:lnTo>
                    <a:pt x="3508" y="1646"/>
                  </a:lnTo>
                  <a:lnTo>
                    <a:pt x="3435" y="1650"/>
                  </a:lnTo>
                  <a:lnTo>
                    <a:pt x="3358" y="1650"/>
                  </a:lnTo>
                  <a:lnTo>
                    <a:pt x="3279" y="1649"/>
                  </a:lnTo>
                  <a:lnTo>
                    <a:pt x="3199" y="1646"/>
                  </a:lnTo>
                  <a:lnTo>
                    <a:pt x="3115" y="1637"/>
                  </a:lnTo>
                  <a:lnTo>
                    <a:pt x="3115" y="1637"/>
                  </a:lnTo>
                  <a:lnTo>
                    <a:pt x="2950" y="1623"/>
                  </a:lnTo>
                  <a:lnTo>
                    <a:pt x="2791" y="1610"/>
                  </a:lnTo>
                  <a:lnTo>
                    <a:pt x="2636" y="1600"/>
                  </a:lnTo>
                  <a:lnTo>
                    <a:pt x="2489" y="1594"/>
                  </a:lnTo>
                  <a:lnTo>
                    <a:pt x="2348" y="1591"/>
                  </a:lnTo>
                  <a:lnTo>
                    <a:pt x="2210" y="1591"/>
                  </a:lnTo>
                  <a:lnTo>
                    <a:pt x="2080" y="1594"/>
                  </a:lnTo>
                  <a:lnTo>
                    <a:pt x="1955" y="1599"/>
                  </a:lnTo>
                  <a:lnTo>
                    <a:pt x="1834" y="1608"/>
                  </a:lnTo>
                  <a:lnTo>
                    <a:pt x="1717" y="1621"/>
                  </a:lnTo>
                  <a:lnTo>
                    <a:pt x="1606" y="1636"/>
                  </a:lnTo>
                  <a:lnTo>
                    <a:pt x="1499" y="1654"/>
                  </a:lnTo>
                  <a:lnTo>
                    <a:pt x="1397" y="1675"/>
                  </a:lnTo>
                  <a:lnTo>
                    <a:pt x="1347" y="1687"/>
                  </a:lnTo>
                  <a:lnTo>
                    <a:pt x="1298" y="1699"/>
                  </a:lnTo>
                  <a:lnTo>
                    <a:pt x="1251" y="1713"/>
                  </a:lnTo>
                  <a:lnTo>
                    <a:pt x="1204" y="1726"/>
                  </a:lnTo>
                  <a:lnTo>
                    <a:pt x="1158" y="1741"/>
                  </a:lnTo>
                  <a:lnTo>
                    <a:pt x="1113" y="1757"/>
                  </a:lnTo>
                  <a:lnTo>
                    <a:pt x="1069" y="1773"/>
                  </a:lnTo>
                  <a:lnTo>
                    <a:pt x="1026" y="1791"/>
                  </a:lnTo>
                  <a:lnTo>
                    <a:pt x="983" y="1809"/>
                  </a:lnTo>
                  <a:lnTo>
                    <a:pt x="941" y="1826"/>
                  </a:lnTo>
                  <a:lnTo>
                    <a:pt x="899" y="1846"/>
                  </a:lnTo>
                  <a:lnTo>
                    <a:pt x="859" y="1865"/>
                  </a:lnTo>
                  <a:lnTo>
                    <a:pt x="820" y="1886"/>
                  </a:lnTo>
                  <a:lnTo>
                    <a:pt x="781" y="1909"/>
                  </a:lnTo>
                  <a:lnTo>
                    <a:pt x="744" y="1930"/>
                  </a:lnTo>
                  <a:lnTo>
                    <a:pt x="707" y="1952"/>
                  </a:lnTo>
                  <a:lnTo>
                    <a:pt x="669" y="1977"/>
                  </a:lnTo>
                  <a:lnTo>
                    <a:pt x="633" y="2001"/>
                  </a:lnTo>
                  <a:lnTo>
                    <a:pt x="597" y="2027"/>
                  </a:lnTo>
                  <a:lnTo>
                    <a:pt x="562" y="2052"/>
                  </a:lnTo>
                  <a:lnTo>
                    <a:pt x="494" y="2106"/>
                  </a:lnTo>
                  <a:lnTo>
                    <a:pt x="427" y="2162"/>
                  </a:lnTo>
                  <a:lnTo>
                    <a:pt x="362" y="2222"/>
                  </a:lnTo>
                  <a:lnTo>
                    <a:pt x="300" y="2285"/>
                  </a:lnTo>
                  <a:lnTo>
                    <a:pt x="237" y="2351"/>
                  </a:lnTo>
                  <a:lnTo>
                    <a:pt x="176" y="2419"/>
                  </a:lnTo>
                  <a:lnTo>
                    <a:pt x="116" y="2490"/>
                  </a:lnTo>
                  <a:lnTo>
                    <a:pt x="58" y="2564"/>
                  </a:lnTo>
                  <a:lnTo>
                    <a:pt x="0" y="264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5627" name="Freeform 59"/>
            <p:cNvSpPr>
              <a:spLocks/>
            </p:cNvSpPr>
            <p:nvPr userDrawn="1"/>
          </p:nvSpPr>
          <p:spPr bwMode="auto">
            <a:xfrm>
              <a:off x="1751" y="595"/>
              <a:ext cx="4962" cy="1378"/>
            </a:xfrm>
            <a:custGeom>
              <a:avLst/>
              <a:gdLst/>
              <a:ahLst/>
              <a:cxnLst>
                <a:cxn ang="0">
                  <a:pos x="4962" y="0"/>
                </a:cxn>
                <a:cxn ang="0">
                  <a:pos x="4957" y="79"/>
                </a:cxn>
                <a:cxn ang="0">
                  <a:pos x="4946" y="170"/>
                </a:cxn>
                <a:cxn ang="0">
                  <a:pos x="4926" y="284"/>
                </a:cxn>
                <a:cxn ang="0">
                  <a:pos x="4894" y="421"/>
                </a:cxn>
                <a:cxn ang="0">
                  <a:pos x="4850" y="573"/>
                </a:cxn>
                <a:cxn ang="0">
                  <a:pos x="4806" y="693"/>
                </a:cxn>
                <a:cxn ang="0">
                  <a:pos x="4771" y="775"/>
                </a:cxn>
                <a:cxn ang="0">
                  <a:pos x="4732" y="857"/>
                </a:cxn>
                <a:cxn ang="0">
                  <a:pos x="4686" y="940"/>
                </a:cxn>
                <a:cxn ang="0">
                  <a:pos x="4636" y="1022"/>
                </a:cxn>
                <a:cxn ang="0">
                  <a:pos x="4581" y="1101"/>
                </a:cxn>
                <a:cxn ang="0">
                  <a:pos x="4518" y="1180"/>
                </a:cxn>
                <a:cxn ang="0">
                  <a:pos x="4449" y="1255"/>
                </a:cxn>
                <a:cxn ang="0">
                  <a:pos x="4374" y="1326"/>
                </a:cxn>
                <a:cxn ang="0">
                  <a:pos x="4292" y="1393"/>
                </a:cxn>
                <a:cxn ang="0">
                  <a:pos x="4202" y="1455"/>
                </a:cxn>
                <a:cxn ang="0">
                  <a:pos x="4104" y="1511"/>
                </a:cxn>
                <a:cxn ang="0">
                  <a:pos x="4000" y="1563"/>
                </a:cxn>
                <a:cxn ang="0">
                  <a:pos x="3886" y="1605"/>
                </a:cxn>
                <a:cxn ang="0">
                  <a:pos x="3764" y="1641"/>
                </a:cxn>
                <a:cxn ang="0">
                  <a:pos x="3634" y="1668"/>
                </a:cxn>
                <a:cxn ang="0">
                  <a:pos x="3493" y="1686"/>
                </a:cxn>
                <a:cxn ang="0">
                  <a:pos x="3344" y="1694"/>
                </a:cxn>
                <a:cxn ang="0">
                  <a:pos x="3184" y="1691"/>
                </a:cxn>
                <a:cxn ang="0">
                  <a:pos x="3101" y="1686"/>
                </a:cxn>
                <a:cxn ang="0">
                  <a:pos x="2774" y="1663"/>
                </a:cxn>
                <a:cxn ang="0">
                  <a:pos x="2473" y="1653"/>
                </a:cxn>
                <a:cxn ang="0">
                  <a:pos x="2195" y="1655"/>
                </a:cxn>
                <a:cxn ang="0">
                  <a:pos x="1938" y="1670"/>
                </a:cxn>
                <a:cxn ang="0">
                  <a:pos x="1702" y="1695"/>
                </a:cxn>
                <a:cxn ang="0">
                  <a:pos x="1486" y="1734"/>
                </a:cxn>
                <a:cxn ang="0">
                  <a:pos x="1333" y="1770"/>
                </a:cxn>
                <a:cxn ang="0">
                  <a:pos x="1237" y="1799"/>
                </a:cxn>
                <a:cxn ang="0">
                  <a:pos x="1144" y="1829"/>
                </a:cxn>
                <a:cxn ang="0">
                  <a:pos x="1055" y="1863"/>
                </a:cxn>
                <a:cxn ang="0">
                  <a:pos x="971" y="1899"/>
                </a:cxn>
                <a:cxn ang="0">
                  <a:pos x="889" y="1939"/>
                </a:cxn>
                <a:cxn ang="0">
                  <a:pos x="810" y="1981"/>
                </a:cxn>
                <a:cxn ang="0">
                  <a:pos x="733" y="2026"/>
                </a:cxn>
                <a:cxn ang="0">
                  <a:pos x="660" y="2075"/>
                </a:cxn>
                <a:cxn ang="0">
                  <a:pos x="589" y="2127"/>
                </a:cxn>
                <a:cxn ang="0">
                  <a:pos x="486" y="2209"/>
                </a:cxn>
                <a:cxn ang="0">
                  <a:pos x="357" y="2328"/>
                </a:cxn>
                <a:cxn ang="0">
                  <a:pos x="233" y="2459"/>
                </a:cxn>
                <a:cxn ang="0">
                  <a:pos x="115" y="2603"/>
                </a:cxn>
                <a:cxn ang="0">
                  <a:pos x="0" y="2756"/>
                </a:cxn>
              </a:cxnLst>
              <a:rect l="0" t="0" r="r" b="b"/>
              <a:pathLst>
                <a:path w="4962" h="2756">
                  <a:moveTo>
                    <a:pt x="4962" y="0"/>
                  </a:moveTo>
                  <a:lnTo>
                    <a:pt x="4962" y="0"/>
                  </a:lnTo>
                  <a:lnTo>
                    <a:pt x="4961" y="21"/>
                  </a:lnTo>
                  <a:lnTo>
                    <a:pt x="4957" y="79"/>
                  </a:lnTo>
                  <a:lnTo>
                    <a:pt x="4953" y="121"/>
                  </a:lnTo>
                  <a:lnTo>
                    <a:pt x="4946" y="170"/>
                  </a:lnTo>
                  <a:lnTo>
                    <a:pt x="4937" y="224"/>
                  </a:lnTo>
                  <a:lnTo>
                    <a:pt x="4926" y="284"/>
                  </a:lnTo>
                  <a:lnTo>
                    <a:pt x="4912" y="350"/>
                  </a:lnTo>
                  <a:lnTo>
                    <a:pt x="4894" y="421"/>
                  </a:lnTo>
                  <a:lnTo>
                    <a:pt x="4875" y="496"/>
                  </a:lnTo>
                  <a:lnTo>
                    <a:pt x="4850" y="573"/>
                  </a:lnTo>
                  <a:lnTo>
                    <a:pt x="4822" y="652"/>
                  </a:lnTo>
                  <a:lnTo>
                    <a:pt x="4806" y="693"/>
                  </a:lnTo>
                  <a:lnTo>
                    <a:pt x="4789" y="733"/>
                  </a:lnTo>
                  <a:lnTo>
                    <a:pt x="4771" y="775"/>
                  </a:lnTo>
                  <a:lnTo>
                    <a:pt x="4751" y="815"/>
                  </a:lnTo>
                  <a:lnTo>
                    <a:pt x="4732" y="857"/>
                  </a:lnTo>
                  <a:lnTo>
                    <a:pt x="4710" y="899"/>
                  </a:lnTo>
                  <a:lnTo>
                    <a:pt x="4686" y="940"/>
                  </a:lnTo>
                  <a:lnTo>
                    <a:pt x="4663" y="980"/>
                  </a:lnTo>
                  <a:lnTo>
                    <a:pt x="4636" y="1022"/>
                  </a:lnTo>
                  <a:lnTo>
                    <a:pt x="4608" y="1062"/>
                  </a:lnTo>
                  <a:lnTo>
                    <a:pt x="4581" y="1101"/>
                  </a:lnTo>
                  <a:lnTo>
                    <a:pt x="4550" y="1142"/>
                  </a:lnTo>
                  <a:lnTo>
                    <a:pt x="4518" y="1180"/>
                  </a:lnTo>
                  <a:lnTo>
                    <a:pt x="4485" y="1217"/>
                  </a:lnTo>
                  <a:lnTo>
                    <a:pt x="4449" y="1255"/>
                  </a:lnTo>
                  <a:lnTo>
                    <a:pt x="4413" y="1290"/>
                  </a:lnTo>
                  <a:lnTo>
                    <a:pt x="4374" y="1326"/>
                  </a:lnTo>
                  <a:lnTo>
                    <a:pt x="4333" y="1360"/>
                  </a:lnTo>
                  <a:lnTo>
                    <a:pt x="4292" y="1393"/>
                  </a:lnTo>
                  <a:lnTo>
                    <a:pt x="4247" y="1426"/>
                  </a:lnTo>
                  <a:lnTo>
                    <a:pt x="4202" y="1455"/>
                  </a:lnTo>
                  <a:lnTo>
                    <a:pt x="4154" y="1484"/>
                  </a:lnTo>
                  <a:lnTo>
                    <a:pt x="4104" y="1511"/>
                  </a:lnTo>
                  <a:lnTo>
                    <a:pt x="4053" y="1539"/>
                  </a:lnTo>
                  <a:lnTo>
                    <a:pt x="4000" y="1563"/>
                  </a:lnTo>
                  <a:lnTo>
                    <a:pt x="3943" y="1586"/>
                  </a:lnTo>
                  <a:lnTo>
                    <a:pt x="3886" y="1605"/>
                  </a:lnTo>
                  <a:lnTo>
                    <a:pt x="3827" y="1624"/>
                  </a:lnTo>
                  <a:lnTo>
                    <a:pt x="3764" y="1641"/>
                  </a:lnTo>
                  <a:lnTo>
                    <a:pt x="3700" y="1655"/>
                  </a:lnTo>
                  <a:lnTo>
                    <a:pt x="3634" y="1668"/>
                  </a:lnTo>
                  <a:lnTo>
                    <a:pt x="3564" y="1678"/>
                  </a:lnTo>
                  <a:lnTo>
                    <a:pt x="3493" y="1686"/>
                  </a:lnTo>
                  <a:lnTo>
                    <a:pt x="3420" y="1691"/>
                  </a:lnTo>
                  <a:lnTo>
                    <a:pt x="3344" y="1694"/>
                  </a:lnTo>
                  <a:lnTo>
                    <a:pt x="3266" y="1694"/>
                  </a:lnTo>
                  <a:lnTo>
                    <a:pt x="3184" y="1691"/>
                  </a:lnTo>
                  <a:lnTo>
                    <a:pt x="3101" y="1686"/>
                  </a:lnTo>
                  <a:lnTo>
                    <a:pt x="3101" y="1686"/>
                  </a:lnTo>
                  <a:lnTo>
                    <a:pt x="2935" y="1673"/>
                  </a:lnTo>
                  <a:lnTo>
                    <a:pt x="2774" y="1663"/>
                  </a:lnTo>
                  <a:lnTo>
                    <a:pt x="2622" y="1657"/>
                  </a:lnTo>
                  <a:lnTo>
                    <a:pt x="2473" y="1653"/>
                  </a:lnTo>
                  <a:lnTo>
                    <a:pt x="2331" y="1653"/>
                  </a:lnTo>
                  <a:lnTo>
                    <a:pt x="2195" y="1655"/>
                  </a:lnTo>
                  <a:lnTo>
                    <a:pt x="2065" y="1662"/>
                  </a:lnTo>
                  <a:lnTo>
                    <a:pt x="1938" y="1670"/>
                  </a:lnTo>
                  <a:lnTo>
                    <a:pt x="1819" y="1681"/>
                  </a:lnTo>
                  <a:lnTo>
                    <a:pt x="1702" y="1695"/>
                  </a:lnTo>
                  <a:lnTo>
                    <a:pt x="1591" y="1713"/>
                  </a:lnTo>
                  <a:lnTo>
                    <a:pt x="1486" y="1734"/>
                  </a:lnTo>
                  <a:lnTo>
                    <a:pt x="1383" y="1757"/>
                  </a:lnTo>
                  <a:lnTo>
                    <a:pt x="1333" y="1770"/>
                  </a:lnTo>
                  <a:lnTo>
                    <a:pt x="1284" y="1784"/>
                  </a:lnTo>
                  <a:lnTo>
                    <a:pt x="1237" y="1799"/>
                  </a:lnTo>
                  <a:lnTo>
                    <a:pt x="1190" y="1813"/>
                  </a:lnTo>
                  <a:lnTo>
                    <a:pt x="1144" y="1829"/>
                  </a:lnTo>
                  <a:lnTo>
                    <a:pt x="1100" y="1846"/>
                  </a:lnTo>
                  <a:lnTo>
                    <a:pt x="1055" y="1863"/>
                  </a:lnTo>
                  <a:lnTo>
                    <a:pt x="1012" y="1881"/>
                  </a:lnTo>
                  <a:lnTo>
                    <a:pt x="971" y="1899"/>
                  </a:lnTo>
                  <a:lnTo>
                    <a:pt x="929" y="1918"/>
                  </a:lnTo>
                  <a:lnTo>
                    <a:pt x="889" y="1939"/>
                  </a:lnTo>
                  <a:lnTo>
                    <a:pt x="848" y="1960"/>
                  </a:lnTo>
                  <a:lnTo>
                    <a:pt x="810" y="1981"/>
                  </a:lnTo>
                  <a:lnTo>
                    <a:pt x="771" y="2004"/>
                  </a:lnTo>
                  <a:lnTo>
                    <a:pt x="733" y="2026"/>
                  </a:lnTo>
                  <a:lnTo>
                    <a:pt x="696" y="2051"/>
                  </a:lnTo>
                  <a:lnTo>
                    <a:pt x="660" y="2075"/>
                  </a:lnTo>
                  <a:lnTo>
                    <a:pt x="624" y="2101"/>
                  </a:lnTo>
                  <a:lnTo>
                    <a:pt x="589" y="2127"/>
                  </a:lnTo>
                  <a:lnTo>
                    <a:pt x="554" y="2152"/>
                  </a:lnTo>
                  <a:lnTo>
                    <a:pt x="486" y="2209"/>
                  </a:lnTo>
                  <a:lnTo>
                    <a:pt x="421" y="2267"/>
                  </a:lnTo>
                  <a:lnTo>
                    <a:pt x="357" y="2328"/>
                  </a:lnTo>
                  <a:lnTo>
                    <a:pt x="295" y="2393"/>
                  </a:lnTo>
                  <a:lnTo>
                    <a:pt x="233" y="2459"/>
                  </a:lnTo>
                  <a:lnTo>
                    <a:pt x="174" y="2530"/>
                  </a:lnTo>
                  <a:lnTo>
                    <a:pt x="115" y="2603"/>
                  </a:lnTo>
                  <a:lnTo>
                    <a:pt x="57" y="2679"/>
                  </a:lnTo>
                  <a:lnTo>
                    <a:pt x="0" y="275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5628" name="Freeform 60"/>
            <p:cNvSpPr>
              <a:spLocks/>
            </p:cNvSpPr>
            <p:nvPr userDrawn="1"/>
          </p:nvSpPr>
          <p:spPr bwMode="auto">
            <a:xfrm>
              <a:off x="1804" y="566"/>
              <a:ext cx="4921" cy="1435"/>
            </a:xfrm>
            <a:custGeom>
              <a:avLst/>
              <a:gdLst/>
              <a:ahLst/>
              <a:cxnLst>
                <a:cxn ang="0">
                  <a:pos x="4921" y="0"/>
                </a:cxn>
                <a:cxn ang="0">
                  <a:pos x="4915" y="79"/>
                </a:cxn>
                <a:cxn ang="0">
                  <a:pos x="4905" y="169"/>
                </a:cxn>
                <a:cxn ang="0">
                  <a:pos x="4887" y="285"/>
                </a:cxn>
                <a:cxn ang="0">
                  <a:pos x="4858" y="424"/>
                </a:cxn>
                <a:cxn ang="0">
                  <a:pos x="4816" y="578"/>
                </a:cxn>
                <a:cxn ang="0">
                  <a:pos x="4773" y="699"/>
                </a:cxn>
                <a:cxn ang="0">
                  <a:pos x="4740" y="781"/>
                </a:cxn>
                <a:cxn ang="0">
                  <a:pos x="4701" y="865"/>
                </a:cxn>
                <a:cxn ang="0">
                  <a:pos x="4658" y="949"/>
                </a:cxn>
                <a:cxn ang="0">
                  <a:pos x="4608" y="1031"/>
                </a:cxn>
                <a:cxn ang="0">
                  <a:pos x="4554" y="1114"/>
                </a:cxn>
                <a:cxn ang="0">
                  <a:pos x="4493" y="1193"/>
                </a:cxn>
                <a:cxn ang="0">
                  <a:pos x="4425" y="1270"/>
                </a:cxn>
                <a:cxn ang="0">
                  <a:pos x="4351" y="1343"/>
                </a:cxn>
                <a:cxn ang="0">
                  <a:pos x="4269" y="1412"/>
                </a:cxn>
                <a:cxn ang="0">
                  <a:pos x="4182" y="1477"/>
                </a:cxn>
                <a:cxn ang="0">
                  <a:pos x="4085" y="1535"/>
                </a:cxn>
                <a:cxn ang="0">
                  <a:pos x="3981" y="1588"/>
                </a:cxn>
                <a:cxn ang="0">
                  <a:pos x="3868" y="1634"/>
                </a:cxn>
                <a:cxn ang="0">
                  <a:pos x="3746" y="1672"/>
                </a:cxn>
                <a:cxn ang="0">
                  <a:pos x="3615" y="1701"/>
                </a:cxn>
                <a:cxn ang="0">
                  <a:pos x="3477" y="1722"/>
                </a:cxn>
                <a:cxn ang="0">
                  <a:pos x="3327" y="1734"/>
                </a:cxn>
                <a:cxn ang="0">
                  <a:pos x="3167" y="1734"/>
                </a:cxn>
                <a:cxn ang="0">
                  <a:pos x="3084" y="1730"/>
                </a:cxn>
                <a:cxn ang="0">
                  <a:pos x="2757" y="1714"/>
                </a:cxn>
                <a:cxn ang="0">
                  <a:pos x="2456" y="1711"/>
                </a:cxn>
                <a:cxn ang="0">
                  <a:pos x="2178" y="1719"/>
                </a:cxn>
                <a:cxn ang="0">
                  <a:pos x="1922" y="1739"/>
                </a:cxn>
                <a:cxn ang="0">
                  <a:pos x="1687" y="1769"/>
                </a:cxn>
                <a:cxn ang="0">
                  <a:pos x="1469" y="1811"/>
                </a:cxn>
                <a:cxn ang="0">
                  <a:pos x="1318" y="1852"/>
                </a:cxn>
                <a:cxn ang="0">
                  <a:pos x="1222" y="1881"/>
                </a:cxn>
                <a:cxn ang="0">
                  <a:pos x="1130" y="1915"/>
                </a:cxn>
                <a:cxn ang="0">
                  <a:pos x="1043" y="1950"/>
                </a:cxn>
                <a:cxn ang="0">
                  <a:pos x="958" y="1989"/>
                </a:cxn>
                <a:cxn ang="0">
                  <a:pos x="876" y="2029"/>
                </a:cxn>
                <a:cxn ang="0">
                  <a:pos x="797" y="2074"/>
                </a:cxn>
                <a:cxn ang="0">
                  <a:pos x="722" y="2121"/>
                </a:cxn>
                <a:cxn ang="0">
                  <a:pos x="650" y="2171"/>
                </a:cxn>
                <a:cxn ang="0">
                  <a:pos x="579" y="2225"/>
                </a:cxn>
                <a:cxn ang="0">
                  <a:pos x="478" y="2309"/>
                </a:cxn>
                <a:cxn ang="0">
                  <a:pos x="350" y="2433"/>
                </a:cxn>
                <a:cxn ang="0">
                  <a:pos x="229" y="2567"/>
                </a:cxn>
                <a:cxn ang="0">
                  <a:pos x="112" y="2712"/>
                </a:cxn>
                <a:cxn ang="0">
                  <a:pos x="0" y="2869"/>
                </a:cxn>
              </a:cxnLst>
              <a:rect l="0" t="0" r="r" b="b"/>
              <a:pathLst>
                <a:path w="4921" h="2869">
                  <a:moveTo>
                    <a:pt x="4921" y="0"/>
                  </a:moveTo>
                  <a:lnTo>
                    <a:pt x="4921" y="0"/>
                  </a:lnTo>
                  <a:lnTo>
                    <a:pt x="4919" y="21"/>
                  </a:lnTo>
                  <a:lnTo>
                    <a:pt x="4915" y="79"/>
                  </a:lnTo>
                  <a:lnTo>
                    <a:pt x="4911" y="121"/>
                  </a:lnTo>
                  <a:lnTo>
                    <a:pt x="4905" y="169"/>
                  </a:lnTo>
                  <a:lnTo>
                    <a:pt x="4898" y="224"/>
                  </a:lnTo>
                  <a:lnTo>
                    <a:pt x="4887" y="285"/>
                  </a:lnTo>
                  <a:lnTo>
                    <a:pt x="4875" y="353"/>
                  </a:lnTo>
                  <a:lnTo>
                    <a:pt x="4858" y="424"/>
                  </a:lnTo>
                  <a:lnTo>
                    <a:pt x="4839" y="498"/>
                  </a:lnTo>
                  <a:lnTo>
                    <a:pt x="4816" y="578"/>
                  </a:lnTo>
                  <a:lnTo>
                    <a:pt x="4789" y="658"/>
                  </a:lnTo>
                  <a:lnTo>
                    <a:pt x="4773" y="699"/>
                  </a:lnTo>
                  <a:lnTo>
                    <a:pt x="4758" y="741"/>
                  </a:lnTo>
                  <a:lnTo>
                    <a:pt x="4740" y="781"/>
                  </a:lnTo>
                  <a:lnTo>
                    <a:pt x="4722" y="823"/>
                  </a:lnTo>
                  <a:lnTo>
                    <a:pt x="4701" y="865"/>
                  </a:lnTo>
                  <a:lnTo>
                    <a:pt x="4680" y="907"/>
                  </a:lnTo>
                  <a:lnTo>
                    <a:pt x="4658" y="949"/>
                  </a:lnTo>
                  <a:lnTo>
                    <a:pt x="4634" y="991"/>
                  </a:lnTo>
                  <a:lnTo>
                    <a:pt x="4608" y="1031"/>
                  </a:lnTo>
                  <a:lnTo>
                    <a:pt x="4582" y="1073"/>
                  </a:lnTo>
                  <a:lnTo>
                    <a:pt x="4554" y="1114"/>
                  </a:lnTo>
                  <a:lnTo>
                    <a:pt x="4525" y="1154"/>
                  </a:lnTo>
                  <a:lnTo>
                    <a:pt x="4493" y="1193"/>
                  </a:lnTo>
                  <a:lnTo>
                    <a:pt x="4460" y="1232"/>
                  </a:lnTo>
                  <a:lnTo>
                    <a:pt x="4425" y="1270"/>
                  </a:lnTo>
                  <a:lnTo>
                    <a:pt x="4389" y="1307"/>
                  </a:lnTo>
                  <a:lnTo>
                    <a:pt x="4351" y="1343"/>
                  </a:lnTo>
                  <a:lnTo>
                    <a:pt x="4311" y="1378"/>
                  </a:lnTo>
                  <a:lnTo>
                    <a:pt x="4269" y="1412"/>
                  </a:lnTo>
                  <a:lnTo>
                    <a:pt x="4226" y="1446"/>
                  </a:lnTo>
                  <a:lnTo>
                    <a:pt x="4182" y="1477"/>
                  </a:lnTo>
                  <a:lnTo>
                    <a:pt x="4135" y="1508"/>
                  </a:lnTo>
                  <a:lnTo>
                    <a:pt x="4085" y="1535"/>
                  </a:lnTo>
                  <a:lnTo>
                    <a:pt x="4033" y="1563"/>
                  </a:lnTo>
                  <a:lnTo>
                    <a:pt x="3981" y="1588"/>
                  </a:lnTo>
                  <a:lnTo>
                    <a:pt x="3925" y="1613"/>
                  </a:lnTo>
                  <a:lnTo>
                    <a:pt x="3868" y="1634"/>
                  </a:lnTo>
                  <a:lnTo>
                    <a:pt x="3808" y="1655"/>
                  </a:lnTo>
                  <a:lnTo>
                    <a:pt x="3746" y="1672"/>
                  </a:lnTo>
                  <a:lnTo>
                    <a:pt x="3682" y="1688"/>
                  </a:lnTo>
                  <a:lnTo>
                    <a:pt x="3615" y="1701"/>
                  </a:lnTo>
                  <a:lnTo>
                    <a:pt x="3547" y="1713"/>
                  </a:lnTo>
                  <a:lnTo>
                    <a:pt x="3477" y="1722"/>
                  </a:lnTo>
                  <a:lnTo>
                    <a:pt x="3403" y="1729"/>
                  </a:lnTo>
                  <a:lnTo>
                    <a:pt x="3327" y="1734"/>
                  </a:lnTo>
                  <a:lnTo>
                    <a:pt x="3249" y="1735"/>
                  </a:lnTo>
                  <a:lnTo>
                    <a:pt x="3167" y="1734"/>
                  </a:lnTo>
                  <a:lnTo>
                    <a:pt x="3084" y="1730"/>
                  </a:lnTo>
                  <a:lnTo>
                    <a:pt x="3084" y="1730"/>
                  </a:lnTo>
                  <a:lnTo>
                    <a:pt x="2917" y="1721"/>
                  </a:lnTo>
                  <a:lnTo>
                    <a:pt x="2757" y="1714"/>
                  </a:lnTo>
                  <a:lnTo>
                    <a:pt x="2603" y="1711"/>
                  </a:lnTo>
                  <a:lnTo>
                    <a:pt x="2456" y="1711"/>
                  </a:lnTo>
                  <a:lnTo>
                    <a:pt x="2314" y="1714"/>
                  </a:lnTo>
                  <a:lnTo>
                    <a:pt x="2178" y="1719"/>
                  </a:lnTo>
                  <a:lnTo>
                    <a:pt x="2048" y="1727"/>
                  </a:lnTo>
                  <a:lnTo>
                    <a:pt x="1922" y="1739"/>
                  </a:lnTo>
                  <a:lnTo>
                    <a:pt x="1802" y="1753"/>
                  </a:lnTo>
                  <a:lnTo>
                    <a:pt x="1687" y="1769"/>
                  </a:lnTo>
                  <a:lnTo>
                    <a:pt x="1576" y="1789"/>
                  </a:lnTo>
                  <a:lnTo>
                    <a:pt x="1469" y="1811"/>
                  </a:lnTo>
                  <a:lnTo>
                    <a:pt x="1368" y="1837"/>
                  </a:lnTo>
                  <a:lnTo>
                    <a:pt x="1318" y="1852"/>
                  </a:lnTo>
                  <a:lnTo>
                    <a:pt x="1269" y="1866"/>
                  </a:lnTo>
                  <a:lnTo>
                    <a:pt x="1222" y="1881"/>
                  </a:lnTo>
                  <a:lnTo>
                    <a:pt x="1176" y="1897"/>
                  </a:lnTo>
                  <a:lnTo>
                    <a:pt x="1130" y="1915"/>
                  </a:lnTo>
                  <a:lnTo>
                    <a:pt x="1086" y="1932"/>
                  </a:lnTo>
                  <a:lnTo>
                    <a:pt x="1043" y="1950"/>
                  </a:lnTo>
                  <a:lnTo>
                    <a:pt x="1000" y="1969"/>
                  </a:lnTo>
                  <a:lnTo>
                    <a:pt x="958" y="1989"/>
                  </a:lnTo>
                  <a:lnTo>
                    <a:pt x="916" y="2008"/>
                  </a:lnTo>
                  <a:lnTo>
                    <a:pt x="876" y="2029"/>
                  </a:lnTo>
                  <a:lnTo>
                    <a:pt x="836" y="2052"/>
                  </a:lnTo>
                  <a:lnTo>
                    <a:pt x="797" y="2074"/>
                  </a:lnTo>
                  <a:lnTo>
                    <a:pt x="759" y="2097"/>
                  </a:lnTo>
                  <a:lnTo>
                    <a:pt x="722" y="2121"/>
                  </a:lnTo>
                  <a:lnTo>
                    <a:pt x="684" y="2145"/>
                  </a:lnTo>
                  <a:lnTo>
                    <a:pt x="650" y="2171"/>
                  </a:lnTo>
                  <a:lnTo>
                    <a:pt x="614" y="2197"/>
                  </a:lnTo>
                  <a:lnTo>
                    <a:pt x="579" y="2225"/>
                  </a:lnTo>
                  <a:lnTo>
                    <a:pt x="544" y="2252"/>
                  </a:lnTo>
                  <a:lnTo>
                    <a:pt x="478" y="2309"/>
                  </a:lnTo>
                  <a:lnTo>
                    <a:pt x="412" y="2370"/>
                  </a:lnTo>
                  <a:lnTo>
                    <a:pt x="350" y="2433"/>
                  </a:lnTo>
                  <a:lnTo>
                    <a:pt x="289" y="2497"/>
                  </a:lnTo>
                  <a:lnTo>
                    <a:pt x="229" y="2567"/>
                  </a:lnTo>
                  <a:lnTo>
                    <a:pt x="171" y="2638"/>
                  </a:lnTo>
                  <a:lnTo>
                    <a:pt x="112" y="2712"/>
                  </a:lnTo>
                  <a:lnTo>
                    <a:pt x="55" y="2790"/>
                  </a:lnTo>
                  <a:lnTo>
                    <a:pt x="0" y="2869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5629" name="Freeform 61"/>
            <p:cNvSpPr>
              <a:spLocks/>
            </p:cNvSpPr>
            <p:nvPr userDrawn="1"/>
          </p:nvSpPr>
          <p:spPr bwMode="auto">
            <a:xfrm>
              <a:off x="1858" y="538"/>
              <a:ext cx="4875" cy="1492"/>
            </a:xfrm>
            <a:custGeom>
              <a:avLst/>
              <a:gdLst/>
              <a:ahLst/>
              <a:cxnLst>
                <a:cxn ang="0">
                  <a:pos x="4875" y="0"/>
                </a:cxn>
                <a:cxn ang="0">
                  <a:pos x="4872" y="79"/>
                </a:cxn>
                <a:cxn ang="0">
                  <a:pos x="4864" y="170"/>
                </a:cxn>
                <a:cxn ang="0">
                  <a:pos x="4847" y="287"/>
                </a:cxn>
                <a:cxn ang="0">
                  <a:pos x="4821" y="428"/>
                </a:cxn>
                <a:cxn ang="0">
                  <a:pos x="4780" y="581"/>
                </a:cxn>
                <a:cxn ang="0">
                  <a:pos x="4740" y="706"/>
                </a:cxn>
                <a:cxn ang="0">
                  <a:pos x="4707" y="790"/>
                </a:cxn>
                <a:cxn ang="0">
                  <a:pos x="4671" y="874"/>
                </a:cxn>
                <a:cxn ang="0">
                  <a:pos x="4628" y="959"/>
                </a:cxn>
                <a:cxn ang="0">
                  <a:pos x="4580" y="1043"/>
                </a:cxn>
                <a:cxn ang="0">
                  <a:pos x="4526" y="1127"/>
                </a:cxn>
                <a:cxn ang="0">
                  <a:pos x="4467" y="1208"/>
                </a:cxn>
                <a:cxn ang="0">
                  <a:pos x="4400" y="1287"/>
                </a:cxn>
                <a:cxn ang="0">
                  <a:pos x="4326" y="1361"/>
                </a:cxn>
                <a:cxn ang="0">
                  <a:pos x="4247" y="1432"/>
                </a:cxn>
                <a:cxn ang="0">
                  <a:pos x="4160" y="1500"/>
                </a:cxn>
                <a:cxn ang="0">
                  <a:pos x="4064" y="1560"/>
                </a:cxn>
                <a:cxn ang="0">
                  <a:pos x="3960" y="1615"/>
                </a:cxn>
                <a:cxn ang="0">
                  <a:pos x="3847" y="1663"/>
                </a:cxn>
                <a:cxn ang="0">
                  <a:pos x="3727" y="1703"/>
                </a:cxn>
                <a:cxn ang="0">
                  <a:pos x="3597" y="1737"/>
                </a:cxn>
                <a:cxn ang="0">
                  <a:pos x="3457" y="1760"/>
                </a:cxn>
                <a:cxn ang="0">
                  <a:pos x="3309" y="1775"/>
                </a:cxn>
                <a:cxn ang="0">
                  <a:pos x="3149" y="1778"/>
                </a:cxn>
                <a:cxn ang="0">
                  <a:pos x="3066" y="1776"/>
                </a:cxn>
                <a:cxn ang="0">
                  <a:pos x="2739" y="1766"/>
                </a:cxn>
                <a:cxn ang="0">
                  <a:pos x="2438" y="1770"/>
                </a:cxn>
                <a:cxn ang="0">
                  <a:pos x="2160" y="1783"/>
                </a:cxn>
                <a:cxn ang="0">
                  <a:pos x="1904" y="1808"/>
                </a:cxn>
                <a:cxn ang="0">
                  <a:pos x="1669" y="1844"/>
                </a:cxn>
                <a:cxn ang="0">
                  <a:pos x="1452" y="1891"/>
                </a:cxn>
                <a:cxn ang="0">
                  <a:pos x="1351" y="1918"/>
                </a:cxn>
                <a:cxn ang="0">
                  <a:pos x="1254" y="1949"/>
                </a:cxn>
                <a:cxn ang="0">
                  <a:pos x="1161" y="1983"/>
                </a:cxn>
                <a:cxn ang="0">
                  <a:pos x="1071" y="2018"/>
                </a:cxn>
                <a:cxn ang="0">
                  <a:pos x="984" y="2059"/>
                </a:cxn>
                <a:cxn ang="0">
                  <a:pos x="903" y="2101"/>
                </a:cxn>
                <a:cxn ang="0">
                  <a:pos x="823" y="2144"/>
                </a:cxn>
                <a:cxn ang="0">
                  <a:pos x="747" y="2193"/>
                </a:cxn>
                <a:cxn ang="0">
                  <a:pos x="673" y="2243"/>
                </a:cxn>
                <a:cxn ang="0">
                  <a:pos x="603" y="2296"/>
                </a:cxn>
                <a:cxn ang="0">
                  <a:pos x="535" y="2351"/>
                </a:cxn>
                <a:cxn ang="0">
                  <a:pos x="404" y="2472"/>
                </a:cxn>
                <a:cxn ang="0">
                  <a:pos x="282" y="2604"/>
                </a:cxn>
                <a:cxn ang="0">
                  <a:pos x="167" y="2747"/>
                </a:cxn>
                <a:cxn ang="0">
                  <a:pos x="54" y="2902"/>
                </a:cxn>
              </a:cxnLst>
              <a:rect l="0" t="0" r="r" b="b"/>
              <a:pathLst>
                <a:path w="4875" h="2984">
                  <a:moveTo>
                    <a:pt x="4875" y="0"/>
                  </a:moveTo>
                  <a:lnTo>
                    <a:pt x="4875" y="0"/>
                  </a:lnTo>
                  <a:lnTo>
                    <a:pt x="4875" y="21"/>
                  </a:lnTo>
                  <a:lnTo>
                    <a:pt x="4872" y="79"/>
                  </a:lnTo>
                  <a:lnTo>
                    <a:pt x="4868" y="121"/>
                  </a:lnTo>
                  <a:lnTo>
                    <a:pt x="4864" y="170"/>
                  </a:lnTo>
                  <a:lnTo>
                    <a:pt x="4857" y="226"/>
                  </a:lnTo>
                  <a:lnTo>
                    <a:pt x="4847" y="287"/>
                  </a:lnTo>
                  <a:lnTo>
                    <a:pt x="4835" y="355"/>
                  </a:lnTo>
                  <a:lnTo>
                    <a:pt x="4821" y="428"/>
                  </a:lnTo>
                  <a:lnTo>
                    <a:pt x="4803" y="502"/>
                  </a:lnTo>
                  <a:lnTo>
                    <a:pt x="4780" y="581"/>
                  </a:lnTo>
                  <a:lnTo>
                    <a:pt x="4754" y="664"/>
                  </a:lnTo>
                  <a:lnTo>
                    <a:pt x="4740" y="706"/>
                  </a:lnTo>
                  <a:lnTo>
                    <a:pt x="4724" y="748"/>
                  </a:lnTo>
                  <a:lnTo>
                    <a:pt x="4707" y="790"/>
                  </a:lnTo>
                  <a:lnTo>
                    <a:pt x="4689" y="832"/>
                  </a:lnTo>
                  <a:lnTo>
                    <a:pt x="4671" y="874"/>
                  </a:lnTo>
                  <a:lnTo>
                    <a:pt x="4650" y="917"/>
                  </a:lnTo>
                  <a:lnTo>
                    <a:pt x="4628" y="959"/>
                  </a:lnTo>
                  <a:lnTo>
                    <a:pt x="4604" y="1001"/>
                  </a:lnTo>
                  <a:lnTo>
                    <a:pt x="4580" y="1043"/>
                  </a:lnTo>
                  <a:lnTo>
                    <a:pt x="4554" y="1085"/>
                  </a:lnTo>
                  <a:lnTo>
                    <a:pt x="4526" y="1127"/>
                  </a:lnTo>
                  <a:lnTo>
                    <a:pt x="4497" y="1167"/>
                  </a:lnTo>
                  <a:lnTo>
                    <a:pt x="4467" y="1208"/>
                  </a:lnTo>
                  <a:lnTo>
                    <a:pt x="4435" y="1248"/>
                  </a:lnTo>
                  <a:lnTo>
                    <a:pt x="4400" y="1287"/>
                  </a:lnTo>
                  <a:lnTo>
                    <a:pt x="4364" y="1324"/>
                  </a:lnTo>
                  <a:lnTo>
                    <a:pt x="4326" y="1361"/>
                  </a:lnTo>
                  <a:lnTo>
                    <a:pt x="4288" y="1398"/>
                  </a:lnTo>
                  <a:lnTo>
                    <a:pt x="4247" y="1432"/>
                  </a:lnTo>
                  <a:lnTo>
                    <a:pt x="4204" y="1466"/>
                  </a:lnTo>
                  <a:lnTo>
                    <a:pt x="4160" y="1500"/>
                  </a:lnTo>
                  <a:lnTo>
                    <a:pt x="4113" y="1531"/>
                  </a:lnTo>
                  <a:lnTo>
                    <a:pt x="4064" y="1560"/>
                  </a:lnTo>
                  <a:lnTo>
                    <a:pt x="4013" y="1589"/>
                  </a:lnTo>
                  <a:lnTo>
                    <a:pt x="3960" y="1615"/>
                  </a:lnTo>
                  <a:lnTo>
                    <a:pt x="3906" y="1641"/>
                  </a:lnTo>
                  <a:lnTo>
                    <a:pt x="3847" y="1663"/>
                  </a:lnTo>
                  <a:lnTo>
                    <a:pt x="3789" y="1684"/>
                  </a:lnTo>
                  <a:lnTo>
                    <a:pt x="3727" y="1703"/>
                  </a:lnTo>
                  <a:lnTo>
                    <a:pt x="3663" y="1721"/>
                  </a:lnTo>
                  <a:lnTo>
                    <a:pt x="3597" y="1737"/>
                  </a:lnTo>
                  <a:lnTo>
                    <a:pt x="3528" y="1750"/>
                  </a:lnTo>
                  <a:lnTo>
                    <a:pt x="3457" y="1760"/>
                  </a:lnTo>
                  <a:lnTo>
                    <a:pt x="3385" y="1768"/>
                  </a:lnTo>
                  <a:lnTo>
                    <a:pt x="3309" y="1775"/>
                  </a:lnTo>
                  <a:lnTo>
                    <a:pt x="3230" y="1778"/>
                  </a:lnTo>
                  <a:lnTo>
                    <a:pt x="3149" y="1778"/>
                  </a:lnTo>
                  <a:lnTo>
                    <a:pt x="3066" y="1776"/>
                  </a:lnTo>
                  <a:lnTo>
                    <a:pt x="3066" y="1776"/>
                  </a:lnTo>
                  <a:lnTo>
                    <a:pt x="2899" y="1770"/>
                  </a:lnTo>
                  <a:lnTo>
                    <a:pt x="2739" y="1766"/>
                  </a:lnTo>
                  <a:lnTo>
                    <a:pt x="2585" y="1766"/>
                  </a:lnTo>
                  <a:lnTo>
                    <a:pt x="2438" y="1770"/>
                  </a:lnTo>
                  <a:lnTo>
                    <a:pt x="2297" y="1775"/>
                  </a:lnTo>
                  <a:lnTo>
                    <a:pt x="2160" y="1783"/>
                  </a:lnTo>
                  <a:lnTo>
                    <a:pt x="2030" y="1794"/>
                  </a:lnTo>
                  <a:lnTo>
                    <a:pt x="1904" y="1808"/>
                  </a:lnTo>
                  <a:lnTo>
                    <a:pt x="1784" y="1825"/>
                  </a:lnTo>
                  <a:lnTo>
                    <a:pt x="1669" y="1844"/>
                  </a:lnTo>
                  <a:lnTo>
                    <a:pt x="1558" y="1867"/>
                  </a:lnTo>
                  <a:lnTo>
                    <a:pt x="1452" y="1891"/>
                  </a:lnTo>
                  <a:lnTo>
                    <a:pt x="1401" y="1904"/>
                  </a:lnTo>
                  <a:lnTo>
                    <a:pt x="1351" y="1918"/>
                  </a:lnTo>
                  <a:lnTo>
                    <a:pt x="1302" y="1934"/>
                  </a:lnTo>
                  <a:lnTo>
                    <a:pt x="1254" y="1949"/>
                  </a:lnTo>
                  <a:lnTo>
                    <a:pt x="1207" y="1965"/>
                  </a:lnTo>
                  <a:lnTo>
                    <a:pt x="1161" y="1983"/>
                  </a:lnTo>
                  <a:lnTo>
                    <a:pt x="1115" y="2001"/>
                  </a:lnTo>
                  <a:lnTo>
                    <a:pt x="1071" y="2018"/>
                  </a:lnTo>
                  <a:lnTo>
                    <a:pt x="1028" y="2038"/>
                  </a:lnTo>
                  <a:lnTo>
                    <a:pt x="984" y="2059"/>
                  </a:lnTo>
                  <a:lnTo>
                    <a:pt x="943" y="2078"/>
                  </a:lnTo>
                  <a:lnTo>
                    <a:pt x="903" y="2101"/>
                  </a:lnTo>
                  <a:lnTo>
                    <a:pt x="862" y="2122"/>
                  </a:lnTo>
                  <a:lnTo>
                    <a:pt x="823" y="2144"/>
                  </a:lnTo>
                  <a:lnTo>
                    <a:pt x="785" y="2169"/>
                  </a:lnTo>
                  <a:lnTo>
                    <a:pt x="747" y="2193"/>
                  </a:lnTo>
                  <a:lnTo>
                    <a:pt x="710" y="2217"/>
                  </a:lnTo>
                  <a:lnTo>
                    <a:pt x="673" y="2243"/>
                  </a:lnTo>
                  <a:lnTo>
                    <a:pt x="637" y="2269"/>
                  </a:lnTo>
                  <a:lnTo>
                    <a:pt x="603" y="2296"/>
                  </a:lnTo>
                  <a:lnTo>
                    <a:pt x="568" y="2324"/>
                  </a:lnTo>
                  <a:lnTo>
                    <a:pt x="535" y="2351"/>
                  </a:lnTo>
                  <a:lnTo>
                    <a:pt x="468" y="2411"/>
                  </a:lnTo>
                  <a:lnTo>
                    <a:pt x="404" y="2472"/>
                  </a:lnTo>
                  <a:lnTo>
                    <a:pt x="343" y="2537"/>
                  </a:lnTo>
                  <a:lnTo>
                    <a:pt x="282" y="2604"/>
                  </a:lnTo>
                  <a:lnTo>
                    <a:pt x="224" y="2674"/>
                  </a:lnTo>
                  <a:lnTo>
                    <a:pt x="167" y="2747"/>
                  </a:lnTo>
                  <a:lnTo>
                    <a:pt x="110" y="2822"/>
                  </a:lnTo>
                  <a:lnTo>
                    <a:pt x="54" y="2902"/>
                  </a:lnTo>
                  <a:lnTo>
                    <a:pt x="0" y="298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5630" name="Freeform 62"/>
            <p:cNvSpPr>
              <a:spLocks/>
            </p:cNvSpPr>
            <p:nvPr userDrawn="1"/>
          </p:nvSpPr>
          <p:spPr bwMode="auto">
            <a:xfrm>
              <a:off x="1912" y="510"/>
              <a:ext cx="4831" cy="1548"/>
            </a:xfrm>
            <a:custGeom>
              <a:avLst/>
              <a:gdLst/>
              <a:ahLst/>
              <a:cxnLst>
                <a:cxn ang="0">
                  <a:pos x="4831" y="0"/>
                </a:cxn>
                <a:cxn ang="0">
                  <a:pos x="4828" y="80"/>
                </a:cxn>
                <a:cxn ang="0">
                  <a:pos x="4821" y="172"/>
                </a:cxn>
                <a:cxn ang="0">
                  <a:pos x="4806" y="291"/>
                </a:cxn>
                <a:cxn ang="0">
                  <a:pos x="4782" y="430"/>
                </a:cxn>
                <a:cxn ang="0">
                  <a:pos x="4743" y="587"/>
                </a:cxn>
                <a:cxn ang="0">
                  <a:pos x="4706" y="711"/>
                </a:cxn>
                <a:cxn ang="0">
                  <a:pos x="4674" y="797"/>
                </a:cxn>
                <a:cxn ang="0">
                  <a:pos x="4638" y="882"/>
                </a:cxn>
                <a:cxn ang="0">
                  <a:pos x="4597" y="969"/>
                </a:cxn>
                <a:cxn ang="0">
                  <a:pos x="4550" y="1055"/>
                </a:cxn>
                <a:cxn ang="0">
                  <a:pos x="4497" y="1139"/>
                </a:cxn>
                <a:cxn ang="0">
                  <a:pos x="4439" y="1223"/>
                </a:cxn>
                <a:cxn ang="0">
                  <a:pos x="4374" y="1302"/>
                </a:cxn>
                <a:cxn ang="0">
                  <a:pos x="4303" y="1379"/>
                </a:cxn>
                <a:cxn ang="0">
                  <a:pos x="4224" y="1452"/>
                </a:cxn>
                <a:cxn ang="0">
                  <a:pos x="4136" y="1522"/>
                </a:cxn>
                <a:cxn ang="0">
                  <a:pos x="4042" y="1584"/>
                </a:cxn>
                <a:cxn ang="0">
                  <a:pos x="3939" y="1643"/>
                </a:cxn>
                <a:cxn ang="0">
                  <a:pos x="3828" y="1693"/>
                </a:cxn>
                <a:cxn ang="0">
                  <a:pos x="3707" y="1736"/>
                </a:cxn>
                <a:cxn ang="0">
                  <a:pos x="3578" y="1772"/>
                </a:cxn>
                <a:cxn ang="0">
                  <a:pos x="3439" y="1798"/>
                </a:cxn>
                <a:cxn ang="0">
                  <a:pos x="3291" y="1815"/>
                </a:cxn>
                <a:cxn ang="0">
                  <a:pos x="3131" y="1822"/>
                </a:cxn>
                <a:cxn ang="0">
                  <a:pos x="3048" y="1822"/>
                </a:cxn>
                <a:cxn ang="0">
                  <a:pos x="2720" y="1819"/>
                </a:cxn>
                <a:cxn ang="0">
                  <a:pos x="2419" y="1828"/>
                </a:cxn>
                <a:cxn ang="0">
                  <a:pos x="2141" y="1848"/>
                </a:cxn>
                <a:cxn ang="0">
                  <a:pos x="1887" y="1877"/>
                </a:cxn>
                <a:cxn ang="0">
                  <a:pos x="1651" y="1919"/>
                </a:cxn>
                <a:cxn ang="0">
                  <a:pos x="1436" y="1970"/>
                </a:cxn>
                <a:cxn ang="0">
                  <a:pos x="1335" y="1999"/>
                </a:cxn>
                <a:cxn ang="0">
                  <a:pos x="1239" y="2032"/>
                </a:cxn>
                <a:cxn ang="0">
                  <a:pos x="1146" y="2067"/>
                </a:cxn>
                <a:cxn ang="0">
                  <a:pos x="1057" y="2106"/>
                </a:cxn>
                <a:cxn ang="0">
                  <a:pos x="971" y="2148"/>
                </a:cxn>
                <a:cxn ang="0">
                  <a:pos x="889" y="2192"/>
                </a:cxn>
                <a:cxn ang="0">
                  <a:pos x="811" y="2237"/>
                </a:cxn>
                <a:cxn ang="0">
                  <a:pos x="735" y="2287"/>
                </a:cxn>
                <a:cxn ang="0">
                  <a:pos x="663" y="2339"/>
                </a:cxn>
                <a:cxn ang="0">
                  <a:pos x="593" y="2393"/>
                </a:cxn>
                <a:cxn ang="0">
                  <a:pos x="525" y="2452"/>
                </a:cxn>
                <a:cxn ang="0">
                  <a:pos x="397" y="2576"/>
                </a:cxn>
                <a:cxn ang="0">
                  <a:pos x="277" y="2710"/>
                </a:cxn>
                <a:cxn ang="0">
                  <a:pos x="163" y="2857"/>
                </a:cxn>
                <a:cxn ang="0">
                  <a:pos x="53" y="3013"/>
                </a:cxn>
              </a:cxnLst>
              <a:rect l="0" t="0" r="r" b="b"/>
              <a:pathLst>
                <a:path w="4831" h="3097">
                  <a:moveTo>
                    <a:pt x="4831" y="0"/>
                  </a:moveTo>
                  <a:lnTo>
                    <a:pt x="4831" y="0"/>
                  </a:lnTo>
                  <a:lnTo>
                    <a:pt x="4829" y="21"/>
                  </a:lnTo>
                  <a:lnTo>
                    <a:pt x="4828" y="80"/>
                  </a:lnTo>
                  <a:lnTo>
                    <a:pt x="4825" y="122"/>
                  </a:lnTo>
                  <a:lnTo>
                    <a:pt x="4821" y="172"/>
                  </a:lnTo>
                  <a:lnTo>
                    <a:pt x="4814" y="228"/>
                  </a:lnTo>
                  <a:lnTo>
                    <a:pt x="4806" y="291"/>
                  </a:lnTo>
                  <a:lnTo>
                    <a:pt x="4796" y="359"/>
                  </a:lnTo>
                  <a:lnTo>
                    <a:pt x="4782" y="430"/>
                  </a:lnTo>
                  <a:lnTo>
                    <a:pt x="4764" y="507"/>
                  </a:lnTo>
                  <a:lnTo>
                    <a:pt x="4743" y="587"/>
                  </a:lnTo>
                  <a:lnTo>
                    <a:pt x="4719" y="669"/>
                  </a:lnTo>
                  <a:lnTo>
                    <a:pt x="4706" y="711"/>
                  </a:lnTo>
                  <a:lnTo>
                    <a:pt x="4690" y="755"/>
                  </a:lnTo>
                  <a:lnTo>
                    <a:pt x="4674" y="797"/>
                  </a:lnTo>
                  <a:lnTo>
                    <a:pt x="4657" y="840"/>
                  </a:lnTo>
                  <a:lnTo>
                    <a:pt x="4638" y="882"/>
                  </a:lnTo>
                  <a:lnTo>
                    <a:pt x="4618" y="926"/>
                  </a:lnTo>
                  <a:lnTo>
                    <a:pt x="4597" y="969"/>
                  </a:lnTo>
                  <a:lnTo>
                    <a:pt x="4574" y="1011"/>
                  </a:lnTo>
                  <a:lnTo>
                    <a:pt x="4550" y="1055"/>
                  </a:lnTo>
                  <a:lnTo>
                    <a:pt x="4525" y="1097"/>
                  </a:lnTo>
                  <a:lnTo>
                    <a:pt x="4497" y="1139"/>
                  </a:lnTo>
                  <a:lnTo>
                    <a:pt x="4470" y="1181"/>
                  </a:lnTo>
                  <a:lnTo>
                    <a:pt x="4439" y="1223"/>
                  </a:lnTo>
                  <a:lnTo>
                    <a:pt x="4407" y="1263"/>
                  </a:lnTo>
                  <a:lnTo>
                    <a:pt x="4374" y="1302"/>
                  </a:lnTo>
                  <a:lnTo>
                    <a:pt x="4339" y="1342"/>
                  </a:lnTo>
                  <a:lnTo>
                    <a:pt x="4303" y="1379"/>
                  </a:lnTo>
                  <a:lnTo>
                    <a:pt x="4264" y="1417"/>
                  </a:lnTo>
                  <a:lnTo>
                    <a:pt x="4224" y="1452"/>
                  </a:lnTo>
                  <a:lnTo>
                    <a:pt x="4181" y="1488"/>
                  </a:lnTo>
                  <a:lnTo>
                    <a:pt x="4136" y="1522"/>
                  </a:lnTo>
                  <a:lnTo>
                    <a:pt x="4091" y="1554"/>
                  </a:lnTo>
                  <a:lnTo>
                    <a:pt x="4042" y="1584"/>
                  </a:lnTo>
                  <a:lnTo>
                    <a:pt x="3992" y="1614"/>
                  </a:lnTo>
                  <a:lnTo>
                    <a:pt x="3939" y="1643"/>
                  </a:lnTo>
                  <a:lnTo>
                    <a:pt x="3885" y="1668"/>
                  </a:lnTo>
                  <a:lnTo>
                    <a:pt x="3828" y="1693"/>
                  </a:lnTo>
                  <a:lnTo>
                    <a:pt x="3768" y="1715"/>
                  </a:lnTo>
                  <a:lnTo>
                    <a:pt x="3707" y="1736"/>
                  </a:lnTo>
                  <a:lnTo>
                    <a:pt x="3643" y="1754"/>
                  </a:lnTo>
                  <a:lnTo>
                    <a:pt x="3578" y="1772"/>
                  </a:lnTo>
                  <a:lnTo>
                    <a:pt x="3510" y="1786"/>
                  </a:lnTo>
                  <a:lnTo>
                    <a:pt x="3439" y="1798"/>
                  </a:lnTo>
                  <a:lnTo>
                    <a:pt x="3366" y="1807"/>
                  </a:lnTo>
                  <a:lnTo>
                    <a:pt x="3291" y="1815"/>
                  </a:lnTo>
                  <a:lnTo>
                    <a:pt x="3212" y="1820"/>
                  </a:lnTo>
                  <a:lnTo>
                    <a:pt x="3131" y="1822"/>
                  </a:lnTo>
                  <a:lnTo>
                    <a:pt x="3048" y="1822"/>
                  </a:lnTo>
                  <a:lnTo>
                    <a:pt x="3048" y="1822"/>
                  </a:lnTo>
                  <a:lnTo>
                    <a:pt x="2881" y="1819"/>
                  </a:lnTo>
                  <a:lnTo>
                    <a:pt x="2720" y="1819"/>
                  </a:lnTo>
                  <a:lnTo>
                    <a:pt x="2567" y="1822"/>
                  </a:lnTo>
                  <a:lnTo>
                    <a:pt x="2419" y="1828"/>
                  </a:lnTo>
                  <a:lnTo>
                    <a:pt x="2277" y="1836"/>
                  </a:lnTo>
                  <a:lnTo>
                    <a:pt x="2141" y="1848"/>
                  </a:lnTo>
                  <a:lnTo>
                    <a:pt x="2012" y="1861"/>
                  </a:lnTo>
                  <a:lnTo>
                    <a:pt x="1887" y="1877"/>
                  </a:lnTo>
                  <a:lnTo>
                    <a:pt x="1766" y="1896"/>
                  </a:lnTo>
                  <a:lnTo>
                    <a:pt x="1651" y="1919"/>
                  </a:lnTo>
                  <a:lnTo>
                    <a:pt x="1541" y="1943"/>
                  </a:lnTo>
                  <a:lnTo>
                    <a:pt x="1436" y="1970"/>
                  </a:lnTo>
                  <a:lnTo>
                    <a:pt x="1384" y="1985"/>
                  </a:lnTo>
                  <a:lnTo>
                    <a:pt x="1335" y="1999"/>
                  </a:lnTo>
                  <a:lnTo>
                    <a:pt x="1286" y="2016"/>
                  </a:lnTo>
                  <a:lnTo>
                    <a:pt x="1239" y="2032"/>
                  </a:lnTo>
                  <a:lnTo>
                    <a:pt x="1191" y="2050"/>
                  </a:lnTo>
                  <a:lnTo>
                    <a:pt x="1146" y="2067"/>
                  </a:lnTo>
                  <a:lnTo>
                    <a:pt x="1100" y="2087"/>
                  </a:lnTo>
                  <a:lnTo>
                    <a:pt x="1057" y="2106"/>
                  </a:lnTo>
                  <a:lnTo>
                    <a:pt x="1014" y="2127"/>
                  </a:lnTo>
                  <a:lnTo>
                    <a:pt x="971" y="2148"/>
                  </a:lnTo>
                  <a:lnTo>
                    <a:pt x="930" y="2169"/>
                  </a:lnTo>
                  <a:lnTo>
                    <a:pt x="889" y="2192"/>
                  </a:lnTo>
                  <a:lnTo>
                    <a:pt x="850" y="2214"/>
                  </a:lnTo>
                  <a:lnTo>
                    <a:pt x="811" y="2237"/>
                  </a:lnTo>
                  <a:lnTo>
                    <a:pt x="772" y="2263"/>
                  </a:lnTo>
                  <a:lnTo>
                    <a:pt x="735" y="2287"/>
                  </a:lnTo>
                  <a:lnTo>
                    <a:pt x="699" y="2313"/>
                  </a:lnTo>
                  <a:lnTo>
                    <a:pt x="663" y="2339"/>
                  </a:lnTo>
                  <a:lnTo>
                    <a:pt x="628" y="2366"/>
                  </a:lnTo>
                  <a:lnTo>
                    <a:pt x="593" y="2393"/>
                  </a:lnTo>
                  <a:lnTo>
                    <a:pt x="558" y="2423"/>
                  </a:lnTo>
                  <a:lnTo>
                    <a:pt x="525" y="2452"/>
                  </a:lnTo>
                  <a:lnTo>
                    <a:pt x="460" y="2511"/>
                  </a:lnTo>
                  <a:lnTo>
                    <a:pt x="397" y="2576"/>
                  </a:lnTo>
                  <a:lnTo>
                    <a:pt x="336" y="2640"/>
                  </a:lnTo>
                  <a:lnTo>
                    <a:pt x="277" y="2710"/>
                  </a:lnTo>
                  <a:lnTo>
                    <a:pt x="220" y="2783"/>
                  </a:lnTo>
                  <a:lnTo>
                    <a:pt x="163" y="2857"/>
                  </a:lnTo>
                  <a:lnTo>
                    <a:pt x="107" y="2934"/>
                  </a:lnTo>
                  <a:lnTo>
                    <a:pt x="53" y="3013"/>
                  </a:lnTo>
                  <a:lnTo>
                    <a:pt x="0" y="3097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5631" name="Freeform 63"/>
            <p:cNvSpPr>
              <a:spLocks/>
            </p:cNvSpPr>
            <p:nvPr userDrawn="1"/>
          </p:nvSpPr>
          <p:spPr bwMode="auto">
            <a:xfrm>
              <a:off x="1968" y="481"/>
              <a:ext cx="4782" cy="1605"/>
            </a:xfrm>
            <a:custGeom>
              <a:avLst/>
              <a:gdLst/>
              <a:ahLst/>
              <a:cxnLst>
                <a:cxn ang="0">
                  <a:pos x="4782" y="0"/>
                </a:cxn>
                <a:cxn ang="0">
                  <a:pos x="4780" y="81"/>
                </a:cxn>
                <a:cxn ang="0">
                  <a:pos x="4775" y="173"/>
                </a:cxn>
                <a:cxn ang="0">
                  <a:pos x="4762" y="292"/>
                </a:cxn>
                <a:cxn ang="0">
                  <a:pos x="4740" y="433"/>
                </a:cxn>
                <a:cxn ang="0">
                  <a:pos x="4704" y="591"/>
                </a:cxn>
                <a:cxn ang="0">
                  <a:pos x="4668" y="717"/>
                </a:cxn>
                <a:cxn ang="0">
                  <a:pos x="4637" y="802"/>
                </a:cxn>
                <a:cxn ang="0">
                  <a:pos x="4602" y="890"/>
                </a:cxn>
                <a:cxn ang="0">
                  <a:pos x="4564" y="978"/>
                </a:cxn>
                <a:cxn ang="0">
                  <a:pos x="4518" y="1066"/>
                </a:cxn>
                <a:cxn ang="0">
                  <a:pos x="4466" y="1151"/>
                </a:cxn>
                <a:cxn ang="0">
                  <a:pos x="4409" y="1235"/>
                </a:cxn>
                <a:cxn ang="0">
                  <a:pos x="4346" y="1318"/>
                </a:cxn>
                <a:cxn ang="0">
                  <a:pos x="4275" y="1397"/>
                </a:cxn>
                <a:cxn ang="0">
                  <a:pos x="4197" y="1471"/>
                </a:cxn>
                <a:cxn ang="0">
                  <a:pos x="4111" y="1542"/>
                </a:cxn>
                <a:cxn ang="0">
                  <a:pos x="4018" y="1608"/>
                </a:cxn>
                <a:cxn ang="0">
                  <a:pos x="3917" y="1668"/>
                </a:cxn>
                <a:cxn ang="0">
                  <a:pos x="3805" y="1721"/>
                </a:cxn>
                <a:cxn ang="0">
                  <a:pos x="3686" y="1766"/>
                </a:cxn>
                <a:cxn ang="0">
                  <a:pos x="3557" y="1805"/>
                </a:cxn>
                <a:cxn ang="0">
                  <a:pos x="3418" y="1834"/>
                </a:cxn>
                <a:cxn ang="0">
                  <a:pos x="3270" y="1855"/>
                </a:cxn>
                <a:cxn ang="0">
                  <a:pos x="3110" y="1865"/>
                </a:cxn>
                <a:cxn ang="0">
                  <a:pos x="3027" y="1867"/>
                </a:cxn>
                <a:cxn ang="0">
                  <a:pos x="2700" y="1870"/>
                </a:cxn>
                <a:cxn ang="0">
                  <a:pos x="2399" y="1884"/>
                </a:cxn>
                <a:cxn ang="0">
                  <a:pos x="2121" y="1910"/>
                </a:cxn>
                <a:cxn ang="0">
                  <a:pos x="1867" y="1946"/>
                </a:cxn>
                <a:cxn ang="0">
                  <a:pos x="1633" y="1991"/>
                </a:cxn>
                <a:cxn ang="0">
                  <a:pos x="1419" y="2047"/>
                </a:cxn>
                <a:cxn ang="0">
                  <a:pos x="1317" y="2080"/>
                </a:cxn>
                <a:cxn ang="0">
                  <a:pos x="1222" y="2115"/>
                </a:cxn>
                <a:cxn ang="0">
                  <a:pos x="1129" y="2152"/>
                </a:cxn>
                <a:cxn ang="0">
                  <a:pos x="1041" y="2193"/>
                </a:cxn>
                <a:cxn ang="0">
                  <a:pos x="956" y="2235"/>
                </a:cxn>
                <a:cxn ang="0">
                  <a:pos x="874" y="2282"/>
                </a:cxn>
                <a:cxn ang="0">
                  <a:pos x="797" y="2330"/>
                </a:cxn>
                <a:cxn ang="0">
                  <a:pos x="722" y="2380"/>
                </a:cxn>
                <a:cxn ang="0">
                  <a:pos x="651" y="2435"/>
                </a:cxn>
                <a:cxn ang="0">
                  <a:pos x="582" y="2491"/>
                </a:cxn>
                <a:cxn ang="0">
                  <a:pos x="515" y="2550"/>
                </a:cxn>
                <a:cxn ang="0">
                  <a:pos x="389" y="2677"/>
                </a:cxn>
                <a:cxn ang="0">
                  <a:pos x="271" y="2816"/>
                </a:cxn>
                <a:cxn ang="0">
                  <a:pos x="158" y="2965"/>
                </a:cxn>
                <a:cxn ang="0">
                  <a:pos x="51" y="3124"/>
                </a:cxn>
              </a:cxnLst>
              <a:rect l="0" t="0" r="r" b="b"/>
              <a:pathLst>
                <a:path w="4782" h="3210">
                  <a:moveTo>
                    <a:pt x="4782" y="0"/>
                  </a:moveTo>
                  <a:lnTo>
                    <a:pt x="4782" y="0"/>
                  </a:lnTo>
                  <a:lnTo>
                    <a:pt x="4782" y="21"/>
                  </a:lnTo>
                  <a:lnTo>
                    <a:pt x="4780" y="81"/>
                  </a:lnTo>
                  <a:lnTo>
                    <a:pt x="4779" y="123"/>
                  </a:lnTo>
                  <a:lnTo>
                    <a:pt x="4775" y="173"/>
                  </a:lnTo>
                  <a:lnTo>
                    <a:pt x="4770" y="229"/>
                  </a:lnTo>
                  <a:lnTo>
                    <a:pt x="4762" y="292"/>
                  </a:lnTo>
                  <a:lnTo>
                    <a:pt x="4752" y="360"/>
                  </a:lnTo>
                  <a:lnTo>
                    <a:pt x="4740" y="433"/>
                  </a:lnTo>
                  <a:lnTo>
                    <a:pt x="4723" y="510"/>
                  </a:lnTo>
                  <a:lnTo>
                    <a:pt x="4704" y="591"/>
                  </a:lnTo>
                  <a:lnTo>
                    <a:pt x="4682" y="675"/>
                  </a:lnTo>
                  <a:lnTo>
                    <a:pt x="4668" y="717"/>
                  </a:lnTo>
                  <a:lnTo>
                    <a:pt x="4654" y="760"/>
                  </a:lnTo>
                  <a:lnTo>
                    <a:pt x="4637" y="802"/>
                  </a:lnTo>
                  <a:lnTo>
                    <a:pt x="4620" y="846"/>
                  </a:lnTo>
                  <a:lnTo>
                    <a:pt x="4602" y="890"/>
                  </a:lnTo>
                  <a:lnTo>
                    <a:pt x="4584" y="935"/>
                  </a:lnTo>
                  <a:lnTo>
                    <a:pt x="4564" y="978"/>
                  </a:lnTo>
                  <a:lnTo>
                    <a:pt x="4541" y="1022"/>
                  </a:lnTo>
                  <a:lnTo>
                    <a:pt x="4518" y="1066"/>
                  </a:lnTo>
                  <a:lnTo>
                    <a:pt x="4493" y="1108"/>
                  </a:lnTo>
                  <a:lnTo>
                    <a:pt x="4466" y="1151"/>
                  </a:lnTo>
                  <a:lnTo>
                    <a:pt x="4439" y="1193"/>
                  </a:lnTo>
                  <a:lnTo>
                    <a:pt x="4409" y="1235"/>
                  </a:lnTo>
                  <a:lnTo>
                    <a:pt x="4379" y="1277"/>
                  </a:lnTo>
                  <a:lnTo>
                    <a:pt x="4346" y="1318"/>
                  </a:lnTo>
                  <a:lnTo>
                    <a:pt x="4311" y="1358"/>
                  </a:lnTo>
                  <a:lnTo>
                    <a:pt x="4275" y="1397"/>
                  </a:lnTo>
                  <a:lnTo>
                    <a:pt x="4237" y="1435"/>
                  </a:lnTo>
                  <a:lnTo>
                    <a:pt x="4197" y="1471"/>
                  </a:lnTo>
                  <a:lnTo>
                    <a:pt x="4155" y="1508"/>
                  </a:lnTo>
                  <a:lnTo>
                    <a:pt x="4111" y="1542"/>
                  </a:lnTo>
                  <a:lnTo>
                    <a:pt x="4065" y="1576"/>
                  </a:lnTo>
                  <a:lnTo>
                    <a:pt x="4018" y="1608"/>
                  </a:lnTo>
                  <a:lnTo>
                    <a:pt x="3968" y="1639"/>
                  </a:lnTo>
                  <a:lnTo>
                    <a:pt x="3917" y="1668"/>
                  </a:lnTo>
                  <a:lnTo>
                    <a:pt x="3862" y="1695"/>
                  </a:lnTo>
                  <a:lnTo>
                    <a:pt x="3805" y="1721"/>
                  </a:lnTo>
                  <a:lnTo>
                    <a:pt x="3747" y="1744"/>
                  </a:lnTo>
                  <a:lnTo>
                    <a:pt x="3686" y="1766"/>
                  </a:lnTo>
                  <a:lnTo>
                    <a:pt x="3622" y="1787"/>
                  </a:lnTo>
                  <a:lnTo>
                    <a:pt x="3557" y="1805"/>
                  </a:lnTo>
                  <a:lnTo>
                    <a:pt x="3489" y="1821"/>
                  </a:lnTo>
                  <a:lnTo>
                    <a:pt x="3418" y="1834"/>
                  </a:lnTo>
                  <a:lnTo>
                    <a:pt x="3344" y="1846"/>
                  </a:lnTo>
                  <a:lnTo>
                    <a:pt x="3270" y="1855"/>
                  </a:lnTo>
                  <a:lnTo>
                    <a:pt x="3192" y="1860"/>
                  </a:lnTo>
                  <a:lnTo>
                    <a:pt x="3110" y="1865"/>
                  </a:lnTo>
                  <a:lnTo>
                    <a:pt x="3027" y="1867"/>
                  </a:lnTo>
                  <a:lnTo>
                    <a:pt x="3027" y="1867"/>
                  </a:lnTo>
                  <a:lnTo>
                    <a:pt x="2860" y="1867"/>
                  </a:lnTo>
                  <a:lnTo>
                    <a:pt x="2700" y="1870"/>
                  </a:lnTo>
                  <a:lnTo>
                    <a:pt x="2546" y="1876"/>
                  </a:lnTo>
                  <a:lnTo>
                    <a:pt x="2399" y="1884"/>
                  </a:lnTo>
                  <a:lnTo>
                    <a:pt x="2257" y="1896"/>
                  </a:lnTo>
                  <a:lnTo>
                    <a:pt x="2121" y="1910"/>
                  </a:lnTo>
                  <a:lnTo>
                    <a:pt x="1992" y="1926"/>
                  </a:lnTo>
                  <a:lnTo>
                    <a:pt x="1867" y="1946"/>
                  </a:lnTo>
                  <a:lnTo>
                    <a:pt x="1748" y="1967"/>
                  </a:lnTo>
                  <a:lnTo>
                    <a:pt x="1633" y="1991"/>
                  </a:lnTo>
                  <a:lnTo>
                    <a:pt x="1523" y="2018"/>
                  </a:lnTo>
                  <a:lnTo>
                    <a:pt x="1419" y="2047"/>
                  </a:lnTo>
                  <a:lnTo>
                    <a:pt x="1367" y="2064"/>
                  </a:lnTo>
                  <a:lnTo>
                    <a:pt x="1317" y="2080"/>
                  </a:lnTo>
                  <a:lnTo>
                    <a:pt x="1269" y="2097"/>
                  </a:lnTo>
                  <a:lnTo>
                    <a:pt x="1222" y="2115"/>
                  </a:lnTo>
                  <a:lnTo>
                    <a:pt x="1174" y="2133"/>
                  </a:lnTo>
                  <a:lnTo>
                    <a:pt x="1129" y="2152"/>
                  </a:lnTo>
                  <a:lnTo>
                    <a:pt x="1084" y="2172"/>
                  </a:lnTo>
                  <a:lnTo>
                    <a:pt x="1041" y="2193"/>
                  </a:lnTo>
                  <a:lnTo>
                    <a:pt x="998" y="2214"/>
                  </a:lnTo>
                  <a:lnTo>
                    <a:pt x="956" y="2235"/>
                  </a:lnTo>
                  <a:lnTo>
                    <a:pt x="915" y="2257"/>
                  </a:lnTo>
                  <a:lnTo>
                    <a:pt x="874" y="2282"/>
                  </a:lnTo>
                  <a:lnTo>
                    <a:pt x="836" y="2306"/>
                  </a:lnTo>
                  <a:lnTo>
                    <a:pt x="797" y="2330"/>
                  </a:lnTo>
                  <a:lnTo>
                    <a:pt x="759" y="2354"/>
                  </a:lnTo>
                  <a:lnTo>
                    <a:pt x="722" y="2380"/>
                  </a:lnTo>
                  <a:lnTo>
                    <a:pt x="686" y="2407"/>
                  </a:lnTo>
                  <a:lnTo>
                    <a:pt x="651" y="2435"/>
                  </a:lnTo>
                  <a:lnTo>
                    <a:pt x="615" y="2462"/>
                  </a:lnTo>
                  <a:lnTo>
                    <a:pt x="582" y="2491"/>
                  </a:lnTo>
                  <a:lnTo>
                    <a:pt x="548" y="2520"/>
                  </a:lnTo>
                  <a:lnTo>
                    <a:pt x="515" y="2550"/>
                  </a:lnTo>
                  <a:lnTo>
                    <a:pt x="451" y="2613"/>
                  </a:lnTo>
                  <a:lnTo>
                    <a:pt x="389" y="2677"/>
                  </a:lnTo>
                  <a:lnTo>
                    <a:pt x="329" y="2745"/>
                  </a:lnTo>
                  <a:lnTo>
                    <a:pt x="271" y="2816"/>
                  </a:lnTo>
                  <a:lnTo>
                    <a:pt x="214" y="2889"/>
                  </a:lnTo>
                  <a:lnTo>
                    <a:pt x="158" y="2965"/>
                  </a:lnTo>
                  <a:lnTo>
                    <a:pt x="104" y="3044"/>
                  </a:lnTo>
                  <a:lnTo>
                    <a:pt x="51" y="3124"/>
                  </a:lnTo>
                  <a:lnTo>
                    <a:pt x="0" y="321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5632" name="Freeform 64"/>
            <p:cNvSpPr>
              <a:spLocks/>
            </p:cNvSpPr>
            <p:nvPr userDrawn="1"/>
          </p:nvSpPr>
          <p:spPr bwMode="auto">
            <a:xfrm>
              <a:off x="2023" y="453"/>
              <a:ext cx="4733" cy="1662"/>
            </a:xfrm>
            <a:custGeom>
              <a:avLst/>
              <a:gdLst/>
              <a:ahLst/>
              <a:cxnLst>
                <a:cxn ang="0">
                  <a:pos x="4733" y="0"/>
                </a:cxn>
                <a:cxn ang="0">
                  <a:pos x="4733" y="81"/>
                </a:cxn>
                <a:cxn ang="0">
                  <a:pos x="4729" y="173"/>
                </a:cxn>
                <a:cxn ang="0">
                  <a:pos x="4718" y="294"/>
                </a:cxn>
                <a:cxn ang="0">
                  <a:pos x="4699" y="436"/>
                </a:cxn>
                <a:cxn ang="0">
                  <a:pos x="4665" y="596"/>
                </a:cxn>
                <a:cxn ang="0">
                  <a:pos x="4631" y="724"/>
                </a:cxn>
                <a:cxn ang="0">
                  <a:pos x="4602" y="811"/>
                </a:cxn>
                <a:cxn ang="0">
                  <a:pos x="4568" y="898"/>
                </a:cxn>
                <a:cxn ang="0">
                  <a:pos x="4529" y="987"/>
                </a:cxn>
                <a:cxn ang="0">
                  <a:pos x="4486" y="1076"/>
                </a:cxn>
                <a:cxn ang="0">
                  <a:pos x="4436" y="1165"/>
                </a:cxn>
                <a:cxn ang="0">
                  <a:pos x="4381" y="1250"/>
                </a:cxn>
                <a:cxn ang="0">
                  <a:pos x="4317" y="1334"/>
                </a:cxn>
                <a:cxn ang="0">
                  <a:pos x="4247" y="1415"/>
                </a:cxn>
                <a:cxn ang="0">
                  <a:pos x="4171" y="1491"/>
                </a:cxn>
                <a:cxn ang="0">
                  <a:pos x="4086" y="1563"/>
                </a:cxn>
                <a:cxn ang="0">
                  <a:pos x="3993" y="1631"/>
                </a:cxn>
                <a:cxn ang="0">
                  <a:pos x="3893" y="1694"/>
                </a:cxn>
                <a:cxn ang="0">
                  <a:pos x="3784" y="1749"/>
                </a:cxn>
                <a:cxn ang="0">
                  <a:pos x="3664" y="1798"/>
                </a:cxn>
                <a:cxn ang="0">
                  <a:pos x="3537" y="1840"/>
                </a:cxn>
                <a:cxn ang="0">
                  <a:pos x="3398" y="1872"/>
                </a:cxn>
                <a:cxn ang="0">
                  <a:pos x="3249" y="1894"/>
                </a:cxn>
                <a:cxn ang="0">
                  <a:pos x="3091" y="1909"/>
                </a:cxn>
                <a:cxn ang="0">
                  <a:pos x="3008" y="1911"/>
                </a:cxn>
                <a:cxn ang="0">
                  <a:pos x="2681" y="1922"/>
                </a:cxn>
                <a:cxn ang="0">
                  <a:pos x="2380" y="1943"/>
                </a:cxn>
                <a:cxn ang="0">
                  <a:pos x="2102" y="1974"/>
                </a:cxn>
                <a:cxn ang="0">
                  <a:pos x="1848" y="2014"/>
                </a:cxn>
                <a:cxn ang="0">
                  <a:pos x="1615" y="2066"/>
                </a:cxn>
                <a:cxn ang="0">
                  <a:pos x="1401" y="2127"/>
                </a:cxn>
                <a:cxn ang="0">
                  <a:pos x="1301" y="2161"/>
                </a:cxn>
                <a:cxn ang="0">
                  <a:pos x="1205" y="2198"/>
                </a:cxn>
                <a:cxn ang="0">
                  <a:pos x="1114" y="2237"/>
                </a:cxn>
                <a:cxn ang="0">
                  <a:pos x="1026" y="2280"/>
                </a:cxn>
                <a:cxn ang="0">
                  <a:pos x="942" y="2324"/>
                </a:cxn>
                <a:cxn ang="0">
                  <a:pos x="861" y="2372"/>
                </a:cxn>
                <a:cxn ang="0">
                  <a:pos x="785" y="2422"/>
                </a:cxn>
                <a:cxn ang="0">
                  <a:pos x="711" y="2476"/>
                </a:cxn>
                <a:cxn ang="0">
                  <a:pos x="639" y="2531"/>
                </a:cxn>
                <a:cxn ang="0">
                  <a:pos x="571" y="2589"/>
                </a:cxn>
                <a:cxn ang="0">
                  <a:pos x="506" y="2650"/>
                </a:cxn>
                <a:cxn ang="0">
                  <a:pos x="382" y="2779"/>
                </a:cxn>
                <a:cxn ang="0">
                  <a:pos x="265" y="2921"/>
                </a:cxn>
                <a:cxn ang="0">
                  <a:pos x="156" y="3073"/>
                </a:cxn>
                <a:cxn ang="0">
                  <a:pos x="52" y="3236"/>
                </a:cxn>
              </a:cxnLst>
              <a:rect l="0" t="0" r="r" b="b"/>
              <a:pathLst>
                <a:path w="4733" h="3323">
                  <a:moveTo>
                    <a:pt x="4733" y="0"/>
                  </a:moveTo>
                  <a:lnTo>
                    <a:pt x="4733" y="0"/>
                  </a:lnTo>
                  <a:lnTo>
                    <a:pt x="4733" y="21"/>
                  </a:lnTo>
                  <a:lnTo>
                    <a:pt x="4733" y="81"/>
                  </a:lnTo>
                  <a:lnTo>
                    <a:pt x="4732" y="123"/>
                  </a:lnTo>
                  <a:lnTo>
                    <a:pt x="4729" y="173"/>
                  </a:lnTo>
                  <a:lnTo>
                    <a:pt x="4725" y="231"/>
                  </a:lnTo>
                  <a:lnTo>
                    <a:pt x="4718" y="294"/>
                  </a:lnTo>
                  <a:lnTo>
                    <a:pt x="4710" y="364"/>
                  </a:lnTo>
                  <a:lnTo>
                    <a:pt x="4699" y="436"/>
                  </a:lnTo>
                  <a:lnTo>
                    <a:pt x="4683" y="516"/>
                  </a:lnTo>
                  <a:lnTo>
                    <a:pt x="4665" y="596"/>
                  </a:lnTo>
                  <a:lnTo>
                    <a:pt x="4643" y="680"/>
                  </a:lnTo>
                  <a:lnTo>
                    <a:pt x="4631" y="724"/>
                  </a:lnTo>
                  <a:lnTo>
                    <a:pt x="4617" y="767"/>
                  </a:lnTo>
                  <a:lnTo>
                    <a:pt x="4602" y="811"/>
                  </a:lnTo>
                  <a:lnTo>
                    <a:pt x="4586" y="855"/>
                  </a:lnTo>
                  <a:lnTo>
                    <a:pt x="4568" y="898"/>
                  </a:lnTo>
                  <a:lnTo>
                    <a:pt x="4550" y="943"/>
                  </a:lnTo>
                  <a:lnTo>
                    <a:pt x="4529" y="987"/>
                  </a:lnTo>
                  <a:lnTo>
                    <a:pt x="4509" y="1032"/>
                  </a:lnTo>
                  <a:lnTo>
                    <a:pt x="4486" y="1076"/>
                  </a:lnTo>
                  <a:lnTo>
                    <a:pt x="4461" y="1119"/>
                  </a:lnTo>
                  <a:lnTo>
                    <a:pt x="4436" y="1165"/>
                  </a:lnTo>
                  <a:lnTo>
                    <a:pt x="4409" y="1207"/>
                  </a:lnTo>
                  <a:lnTo>
                    <a:pt x="4381" y="1250"/>
                  </a:lnTo>
                  <a:lnTo>
                    <a:pt x="4350" y="1292"/>
                  </a:lnTo>
                  <a:lnTo>
                    <a:pt x="4317" y="1334"/>
                  </a:lnTo>
                  <a:lnTo>
                    <a:pt x="4284" y="1375"/>
                  </a:lnTo>
                  <a:lnTo>
                    <a:pt x="4247" y="1415"/>
                  </a:lnTo>
                  <a:lnTo>
                    <a:pt x="4210" y="1454"/>
                  </a:lnTo>
                  <a:lnTo>
                    <a:pt x="4171" y="1491"/>
                  </a:lnTo>
                  <a:lnTo>
                    <a:pt x="4129" y="1528"/>
                  </a:lnTo>
                  <a:lnTo>
                    <a:pt x="4086" y="1563"/>
                  </a:lnTo>
                  <a:lnTo>
                    <a:pt x="4041" y="1599"/>
                  </a:lnTo>
                  <a:lnTo>
                    <a:pt x="3993" y="1631"/>
                  </a:lnTo>
                  <a:lnTo>
                    <a:pt x="3945" y="1664"/>
                  </a:lnTo>
                  <a:lnTo>
                    <a:pt x="3893" y="1694"/>
                  </a:lnTo>
                  <a:lnTo>
                    <a:pt x="3839" y="1723"/>
                  </a:lnTo>
                  <a:lnTo>
                    <a:pt x="3784" y="1749"/>
                  </a:lnTo>
                  <a:lnTo>
                    <a:pt x="3725" y="1775"/>
                  </a:lnTo>
                  <a:lnTo>
                    <a:pt x="3664" y="1798"/>
                  </a:lnTo>
                  <a:lnTo>
                    <a:pt x="3602" y="1820"/>
                  </a:lnTo>
                  <a:lnTo>
                    <a:pt x="3537" y="1840"/>
                  </a:lnTo>
                  <a:lnTo>
                    <a:pt x="3469" y="1856"/>
                  </a:lnTo>
                  <a:lnTo>
                    <a:pt x="3398" y="1872"/>
                  </a:lnTo>
                  <a:lnTo>
                    <a:pt x="3326" y="1885"/>
                  </a:lnTo>
                  <a:lnTo>
                    <a:pt x="3249" y="1894"/>
                  </a:lnTo>
                  <a:lnTo>
                    <a:pt x="3171" y="1903"/>
                  </a:lnTo>
                  <a:lnTo>
                    <a:pt x="3091" y="1909"/>
                  </a:lnTo>
                  <a:lnTo>
                    <a:pt x="3008" y="1911"/>
                  </a:lnTo>
                  <a:lnTo>
                    <a:pt x="3008" y="1911"/>
                  </a:lnTo>
                  <a:lnTo>
                    <a:pt x="2841" y="1915"/>
                  </a:lnTo>
                  <a:lnTo>
                    <a:pt x="2681" y="1922"/>
                  </a:lnTo>
                  <a:lnTo>
                    <a:pt x="2527" y="1932"/>
                  </a:lnTo>
                  <a:lnTo>
                    <a:pt x="2380" y="1943"/>
                  </a:lnTo>
                  <a:lnTo>
                    <a:pt x="2238" y="1957"/>
                  </a:lnTo>
                  <a:lnTo>
                    <a:pt x="2102" y="1974"/>
                  </a:lnTo>
                  <a:lnTo>
                    <a:pt x="1973" y="1993"/>
                  </a:lnTo>
                  <a:lnTo>
                    <a:pt x="1848" y="2014"/>
                  </a:lnTo>
                  <a:lnTo>
                    <a:pt x="1729" y="2038"/>
                  </a:lnTo>
                  <a:lnTo>
                    <a:pt x="1615" y="2066"/>
                  </a:lnTo>
                  <a:lnTo>
                    <a:pt x="1507" y="2095"/>
                  </a:lnTo>
                  <a:lnTo>
                    <a:pt x="1401" y="2127"/>
                  </a:lnTo>
                  <a:lnTo>
                    <a:pt x="1351" y="2143"/>
                  </a:lnTo>
                  <a:lnTo>
                    <a:pt x="1301" y="2161"/>
                  </a:lnTo>
                  <a:lnTo>
                    <a:pt x="1253" y="2179"/>
                  </a:lnTo>
                  <a:lnTo>
                    <a:pt x="1205" y="2198"/>
                  </a:lnTo>
                  <a:lnTo>
                    <a:pt x="1160" y="2217"/>
                  </a:lnTo>
                  <a:lnTo>
                    <a:pt x="1114" y="2237"/>
                  </a:lnTo>
                  <a:lnTo>
                    <a:pt x="1069" y="2258"/>
                  </a:lnTo>
                  <a:lnTo>
                    <a:pt x="1026" y="2280"/>
                  </a:lnTo>
                  <a:lnTo>
                    <a:pt x="983" y="2301"/>
                  </a:lnTo>
                  <a:lnTo>
                    <a:pt x="942" y="2324"/>
                  </a:lnTo>
                  <a:lnTo>
                    <a:pt x="901" y="2348"/>
                  </a:lnTo>
                  <a:lnTo>
                    <a:pt x="861" y="2372"/>
                  </a:lnTo>
                  <a:lnTo>
                    <a:pt x="822" y="2397"/>
                  </a:lnTo>
                  <a:lnTo>
                    <a:pt x="785" y="2422"/>
                  </a:lnTo>
                  <a:lnTo>
                    <a:pt x="747" y="2448"/>
                  </a:lnTo>
                  <a:lnTo>
                    <a:pt x="711" y="2476"/>
                  </a:lnTo>
                  <a:lnTo>
                    <a:pt x="675" y="2503"/>
                  </a:lnTo>
                  <a:lnTo>
                    <a:pt x="639" y="2531"/>
                  </a:lnTo>
                  <a:lnTo>
                    <a:pt x="606" y="2560"/>
                  </a:lnTo>
                  <a:lnTo>
                    <a:pt x="571" y="2589"/>
                  </a:lnTo>
                  <a:lnTo>
                    <a:pt x="538" y="2619"/>
                  </a:lnTo>
                  <a:lnTo>
                    <a:pt x="506" y="2650"/>
                  </a:lnTo>
                  <a:lnTo>
                    <a:pt x="442" y="2713"/>
                  </a:lnTo>
                  <a:lnTo>
                    <a:pt x="382" y="2779"/>
                  </a:lnTo>
                  <a:lnTo>
                    <a:pt x="322" y="2849"/>
                  </a:lnTo>
                  <a:lnTo>
                    <a:pt x="265" y="2921"/>
                  </a:lnTo>
                  <a:lnTo>
                    <a:pt x="210" y="2996"/>
                  </a:lnTo>
                  <a:lnTo>
                    <a:pt x="156" y="3073"/>
                  </a:lnTo>
                  <a:lnTo>
                    <a:pt x="103" y="3154"/>
                  </a:lnTo>
                  <a:lnTo>
                    <a:pt x="52" y="3236"/>
                  </a:lnTo>
                  <a:lnTo>
                    <a:pt x="0" y="3323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</p:grpSp>
      <p:sp>
        <p:nvSpPr>
          <p:cNvPr id="1005633" name="Rectangle 65" descr="좁은 수평선"/>
          <p:cNvSpPr>
            <a:spLocks noChangeArrowheads="1"/>
          </p:cNvSpPr>
          <p:nvPr/>
        </p:nvSpPr>
        <p:spPr bwMode="auto">
          <a:xfrm>
            <a:off x="0" y="692260"/>
            <a:ext cx="10668000" cy="461963"/>
          </a:xfrm>
          <a:prstGeom prst="rect">
            <a:avLst/>
          </a:prstGeom>
          <a:pattFill prst="narHorz">
            <a:fgClr>
              <a:schemeClr val="bg1">
                <a:alpha val="30000"/>
              </a:schemeClr>
            </a:fgClr>
            <a:bgClr>
              <a:schemeClr val="bg2">
                <a:alpha val="30000"/>
              </a:schemeClr>
            </a:bgClr>
          </a:pattFill>
          <a:ln w="9525">
            <a:noFill/>
            <a:miter lim="800000"/>
            <a:headEnd/>
            <a:tailEnd/>
          </a:ln>
          <a:effectLst/>
        </p:spPr>
        <p:txBody>
          <a:bodyPr wrap="none" lIns="90893" tIns="45454" rIns="90893" bIns="45454" anchor="ctr"/>
          <a:lstStyle/>
          <a:p>
            <a:endParaRPr lang="ko-KR" altLang="en-US">
              <a:solidFill>
                <a:srgbClr val="000000"/>
              </a:solidFill>
            </a:endParaRPr>
          </a:p>
        </p:txBody>
      </p:sp>
      <p:sp>
        <p:nvSpPr>
          <p:cNvPr id="1005634" name="Rectangle 66"/>
          <p:cNvSpPr>
            <a:spLocks noChangeArrowheads="1"/>
          </p:cNvSpPr>
          <p:nvPr/>
        </p:nvSpPr>
        <p:spPr bwMode="auto">
          <a:xfrm>
            <a:off x="14292" y="1301754"/>
            <a:ext cx="10653712" cy="5794375"/>
          </a:xfrm>
          <a:prstGeom prst="rect">
            <a:avLst/>
          </a:prstGeom>
          <a:solidFill>
            <a:schemeClr val="bg1"/>
          </a:solidFill>
          <a:ln w="9525">
            <a:noFill/>
            <a:miter lim="800000"/>
            <a:headEnd/>
            <a:tailEnd/>
          </a:ln>
          <a:effectLst/>
        </p:spPr>
        <p:txBody>
          <a:bodyPr wrap="none" lIns="90893" tIns="45454" rIns="90893" bIns="45454" anchor="ctr"/>
          <a:lstStyle/>
          <a:p>
            <a:endParaRPr lang="ko-KR" altLang="en-US">
              <a:solidFill>
                <a:srgbClr val="000000"/>
              </a:solidFill>
            </a:endParaRPr>
          </a:p>
        </p:txBody>
      </p:sp>
      <p:sp>
        <p:nvSpPr>
          <p:cNvPr id="1005635" name="Text Box 67"/>
          <p:cNvSpPr txBox="1">
            <a:spLocks noChangeArrowheads="1"/>
          </p:cNvSpPr>
          <p:nvPr/>
        </p:nvSpPr>
        <p:spPr bwMode="auto">
          <a:xfrm>
            <a:off x="8999530" y="419123"/>
            <a:ext cx="1469403" cy="3319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57798" tIns="50094" rIns="57798" bIns="50094">
            <a:spAutoFit/>
          </a:bodyPr>
          <a:lstStyle/>
          <a:p>
            <a:pPr defTabSz="981527"/>
            <a:r>
              <a:rPr lang="en-US" altLang="ko-KR" sz="1500" dirty="0">
                <a:solidFill>
                  <a:srgbClr val="FFFFFF"/>
                </a:solidFill>
                <a:latin typeface="Arial Black" pitchFamily="34" charset="0"/>
                <a:ea typeface="HY견고딕" pitchFamily="18" charset="-127"/>
              </a:rPr>
              <a:t>SOUNDRACE</a:t>
            </a:r>
          </a:p>
        </p:txBody>
      </p:sp>
      <p:grpSp>
        <p:nvGrpSpPr>
          <p:cNvPr id="1005636" name="Group 68"/>
          <p:cNvGrpSpPr>
            <a:grpSpLocks/>
          </p:cNvGrpSpPr>
          <p:nvPr/>
        </p:nvGrpSpPr>
        <p:grpSpPr bwMode="auto">
          <a:xfrm>
            <a:off x="7912107" y="430213"/>
            <a:ext cx="279400" cy="255587"/>
            <a:chOff x="384" y="72"/>
            <a:chExt cx="908" cy="908"/>
          </a:xfrm>
        </p:grpSpPr>
        <p:sp>
          <p:nvSpPr>
            <p:cNvPr id="1005637" name="Oval 69"/>
            <p:cNvSpPr>
              <a:spLocks noChangeArrowheads="1"/>
            </p:cNvSpPr>
            <p:nvPr userDrawn="1"/>
          </p:nvSpPr>
          <p:spPr bwMode="auto">
            <a:xfrm>
              <a:off x="384" y="72"/>
              <a:ext cx="908" cy="908"/>
            </a:xfrm>
            <a:prstGeom prst="ellipse">
              <a:avLst/>
            </a:prstGeom>
            <a:gradFill rotWithShape="1">
              <a:gsLst>
                <a:gs pos="0">
                  <a:srgbClr val="DDF2FF"/>
                </a:gs>
                <a:gs pos="100000">
                  <a:srgbClr val="3900C6"/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lIns="98455" tIns="49231" rIns="98455" bIns="49231" anchor="ctr"/>
            <a:lstStyle/>
            <a:p>
              <a:pPr defTabSz="981527"/>
              <a:endParaRPr lang="ko-KR" altLang="en-US" sz="2600" dirty="0">
                <a:solidFill>
                  <a:srgbClr val="000000"/>
                </a:solidFill>
                <a:latin typeface="HY헤드라인M" pitchFamily="18" charset="-127"/>
                <a:ea typeface="HY헤드라인M" pitchFamily="18" charset="-127"/>
              </a:endParaRPr>
            </a:p>
          </p:txBody>
        </p:sp>
        <p:sp>
          <p:nvSpPr>
            <p:cNvPr id="1005638" name="Oval 70"/>
            <p:cNvSpPr>
              <a:spLocks noChangeArrowheads="1"/>
            </p:cNvSpPr>
            <p:nvPr userDrawn="1"/>
          </p:nvSpPr>
          <p:spPr bwMode="auto">
            <a:xfrm>
              <a:off x="612" y="328"/>
              <a:ext cx="408" cy="408"/>
            </a:xfrm>
            <a:prstGeom prst="ellipse">
              <a:avLst/>
            </a:prstGeom>
            <a:gradFill rotWithShape="1">
              <a:gsLst>
                <a:gs pos="0">
                  <a:schemeClr val="bg1"/>
                </a:gs>
                <a:gs pos="100000">
                  <a:srgbClr val="3900C6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5639" name="Oval 71"/>
            <p:cNvSpPr>
              <a:spLocks noChangeArrowheads="1"/>
            </p:cNvSpPr>
            <p:nvPr userDrawn="1"/>
          </p:nvSpPr>
          <p:spPr bwMode="auto">
            <a:xfrm rot="-1983712">
              <a:off x="445" y="171"/>
              <a:ext cx="499" cy="318"/>
            </a:xfrm>
            <a:prstGeom prst="ellipse">
              <a:avLst/>
            </a:prstGeom>
            <a:gradFill rotWithShape="1">
              <a:gsLst>
                <a:gs pos="0">
                  <a:srgbClr val="E5E5FF">
                    <a:alpha val="95000"/>
                  </a:srgbClr>
                </a:gs>
                <a:gs pos="100000">
                  <a:schemeClr val="bg1">
                    <a:alpha val="0"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</p:grpSp>
      <p:grpSp>
        <p:nvGrpSpPr>
          <p:cNvPr id="1005640" name="Group 72"/>
          <p:cNvGrpSpPr>
            <a:grpSpLocks/>
          </p:cNvGrpSpPr>
          <p:nvPr/>
        </p:nvGrpSpPr>
        <p:grpSpPr bwMode="auto">
          <a:xfrm>
            <a:off x="8585314" y="438154"/>
            <a:ext cx="277813" cy="257175"/>
            <a:chOff x="1383" y="73"/>
            <a:chExt cx="907" cy="907"/>
          </a:xfrm>
        </p:grpSpPr>
        <p:sp>
          <p:nvSpPr>
            <p:cNvPr id="1005641" name="Oval 73"/>
            <p:cNvSpPr>
              <a:spLocks noChangeArrowheads="1"/>
            </p:cNvSpPr>
            <p:nvPr userDrawn="1"/>
          </p:nvSpPr>
          <p:spPr bwMode="auto">
            <a:xfrm>
              <a:off x="1383" y="73"/>
              <a:ext cx="907" cy="907"/>
            </a:xfrm>
            <a:prstGeom prst="ellipse">
              <a:avLst/>
            </a:prstGeom>
            <a:gradFill rotWithShape="1">
              <a:gsLst>
                <a:gs pos="0">
                  <a:srgbClr val="DDF2FF"/>
                </a:gs>
                <a:gs pos="100000">
                  <a:srgbClr val="0099FF"/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5642" name="Oval 74"/>
            <p:cNvSpPr>
              <a:spLocks noChangeArrowheads="1"/>
            </p:cNvSpPr>
            <p:nvPr userDrawn="1"/>
          </p:nvSpPr>
          <p:spPr bwMode="auto">
            <a:xfrm>
              <a:off x="1610" y="328"/>
              <a:ext cx="408" cy="408"/>
            </a:xfrm>
            <a:prstGeom prst="ellipse">
              <a:avLst/>
            </a:prstGeom>
            <a:gradFill rotWithShape="1">
              <a:gsLst>
                <a:gs pos="0">
                  <a:schemeClr val="bg1"/>
                </a:gs>
                <a:gs pos="100000">
                  <a:srgbClr val="3900C6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5643" name="Oval 75"/>
            <p:cNvSpPr>
              <a:spLocks noChangeArrowheads="1"/>
            </p:cNvSpPr>
            <p:nvPr userDrawn="1"/>
          </p:nvSpPr>
          <p:spPr bwMode="auto">
            <a:xfrm rot="-1983712">
              <a:off x="1443" y="171"/>
              <a:ext cx="499" cy="318"/>
            </a:xfrm>
            <a:prstGeom prst="ellipse">
              <a:avLst/>
            </a:prstGeom>
            <a:gradFill rotWithShape="1">
              <a:gsLst>
                <a:gs pos="0">
                  <a:srgbClr val="E5E5FF">
                    <a:alpha val="95000"/>
                  </a:srgbClr>
                </a:gs>
                <a:gs pos="100000">
                  <a:schemeClr val="bg1">
                    <a:alpha val="0"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</p:grpSp>
      <p:grpSp>
        <p:nvGrpSpPr>
          <p:cNvPr id="1005644" name="Group 76"/>
          <p:cNvGrpSpPr>
            <a:grpSpLocks/>
          </p:cNvGrpSpPr>
          <p:nvPr/>
        </p:nvGrpSpPr>
        <p:grpSpPr bwMode="auto">
          <a:xfrm>
            <a:off x="8248657" y="434982"/>
            <a:ext cx="280988" cy="257175"/>
            <a:chOff x="3379" y="73"/>
            <a:chExt cx="907" cy="907"/>
          </a:xfrm>
        </p:grpSpPr>
        <p:sp>
          <p:nvSpPr>
            <p:cNvPr id="1005645" name="Oval 77"/>
            <p:cNvSpPr>
              <a:spLocks noChangeArrowheads="1"/>
            </p:cNvSpPr>
            <p:nvPr userDrawn="1"/>
          </p:nvSpPr>
          <p:spPr bwMode="auto">
            <a:xfrm>
              <a:off x="3379" y="73"/>
              <a:ext cx="907" cy="907"/>
            </a:xfrm>
            <a:prstGeom prst="ellipse">
              <a:avLst/>
            </a:prstGeom>
            <a:gradFill rotWithShape="1">
              <a:gsLst>
                <a:gs pos="0">
                  <a:schemeClr val="bg1"/>
                </a:gs>
                <a:gs pos="100000">
                  <a:srgbClr val="FF00FF"/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5646" name="Oval 78"/>
            <p:cNvSpPr>
              <a:spLocks noChangeArrowheads="1"/>
            </p:cNvSpPr>
            <p:nvPr userDrawn="1"/>
          </p:nvSpPr>
          <p:spPr bwMode="auto">
            <a:xfrm>
              <a:off x="3606" y="328"/>
              <a:ext cx="408" cy="408"/>
            </a:xfrm>
            <a:prstGeom prst="ellipse">
              <a:avLst/>
            </a:prstGeom>
            <a:gradFill rotWithShape="1">
              <a:gsLst>
                <a:gs pos="0">
                  <a:schemeClr val="bg1"/>
                </a:gs>
                <a:gs pos="100000">
                  <a:srgbClr val="3900C6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5647" name="Oval 79"/>
            <p:cNvSpPr>
              <a:spLocks noChangeArrowheads="1"/>
            </p:cNvSpPr>
            <p:nvPr userDrawn="1"/>
          </p:nvSpPr>
          <p:spPr bwMode="auto">
            <a:xfrm rot="-1983712">
              <a:off x="3439" y="171"/>
              <a:ext cx="499" cy="318"/>
            </a:xfrm>
            <a:prstGeom prst="ellipse">
              <a:avLst/>
            </a:prstGeom>
            <a:gradFill rotWithShape="1">
              <a:gsLst>
                <a:gs pos="0">
                  <a:srgbClr val="FFDDFF">
                    <a:alpha val="95000"/>
                  </a:srgbClr>
                </a:gs>
                <a:gs pos="100000">
                  <a:schemeClr val="bg1">
                    <a:alpha val="0"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xmlns="" val="268137721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513" r:id="rId1"/>
    <p:sldLayoutId id="2147484514" r:id="rId2"/>
    <p:sldLayoutId id="2147484515" r:id="rId3"/>
    <p:sldLayoutId id="2147484516" r:id="rId4"/>
    <p:sldLayoutId id="2147484517" r:id="rId5"/>
    <p:sldLayoutId id="2147484518" r:id="rId6"/>
    <p:sldLayoutId id="2147484519" r:id="rId7"/>
    <p:sldLayoutId id="2147484520" r:id="rId8"/>
    <p:sldLayoutId id="2147484521" r:id="rId9"/>
    <p:sldLayoutId id="2147484522" r:id="rId10"/>
    <p:sldLayoutId id="2147484523" r:id="rId11"/>
    <p:sldLayoutId id="2147484524" r:id="rId12"/>
  </p:sldLayoutIdLst>
  <p:txStyles>
    <p:titleStyle>
      <a:lvl1pPr algn="ctr" defTabSz="981527" rtl="0" fontAlgn="base" latinLnBrk="1">
        <a:spcBef>
          <a:spcPct val="0"/>
        </a:spcBef>
        <a:spcAft>
          <a:spcPct val="0"/>
        </a:spcAft>
        <a:defRPr kumimoji="1" sz="4700">
          <a:solidFill>
            <a:schemeClr val="tx2"/>
          </a:solidFill>
          <a:latin typeface="+mj-lt"/>
          <a:ea typeface="+mj-ea"/>
          <a:cs typeface="+mj-cs"/>
        </a:defRPr>
      </a:lvl1pPr>
      <a:lvl2pPr algn="ctr" defTabSz="981527" rtl="0" fontAlgn="base" latinLnBrk="1">
        <a:spcBef>
          <a:spcPct val="0"/>
        </a:spcBef>
        <a:spcAft>
          <a:spcPct val="0"/>
        </a:spcAft>
        <a:defRPr kumimoji="1" sz="4700">
          <a:solidFill>
            <a:schemeClr val="tx2"/>
          </a:solidFill>
          <a:latin typeface="굴림" pitchFamily="50" charset="-127"/>
          <a:ea typeface="굴림" pitchFamily="50" charset="-127"/>
        </a:defRPr>
      </a:lvl2pPr>
      <a:lvl3pPr algn="ctr" defTabSz="981527" rtl="0" fontAlgn="base" latinLnBrk="1">
        <a:spcBef>
          <a:spcPct val="0"/>
        </a:spcBef>
        <a:spcAft>
          <a:spcPct val="0"/>
        </a:spcAft>
        <a:defRPr kumimoji="1" sz="4700">
          <a:solidFill>
            <a:schemeClr val="tx2"/>
          </a:solidFill>
          <a:latin typeface="굴림" pitchFamily="50" charset="-127"/>
          <a:ea typeface="굴림" pitchFamily="50" charset="-127"/>
        </a:defRPr>
      </a:lvl3pPr>
      <a:lvl4pPr algn="ctr" defTabSz="981527" rtl="0" fontAlgn="base" latinLnBrk="1">
        <a:spcBef>
          <a:spcPct val="0"/>
        </a:spcBef>
        <a:spcAft>
          <a:spcPct val="0"/>
        </a:spcAft>
        <a:defRPr kumimoji="1" sz="4700">
          <a:solidFill>
            <a:schemeClr val="tx2"/>
          </a:solidFill>
          <a:latin typeface="굴림" pitchFamily="50" charset="-127"/>
          <a:ea typeface="굴림" pitchFamily="50" charset="-127"/>
        </a:defRPr>
      </a:lvl4pPr>
      <a:lvl5pPr algn="ctr" defTabSz="981527" rtl="0" fontAlgn="base" latinLnBrk="1">
        <a:spcBef>
          <a:spcPct val="0"/>
        </a:spcBef>
        <a:spcAft>
          <a:spcPct val="0"/>
        </a:spcAft>
        <a:defRPr kumimoji="1" sz="4700">
          <a:solidFill>
            <a:schemeClr val="tx2"/>
          </a:solidFill>
          <a:latin typeface="굴림" pitchFamily="50" charset="-127"/>
          <a:ea typeface="굴림" pitchFamily="50" charset="-127"/>
        </a:defRPr>
      </a:lvl5pPr>
      <a:lvl6pPr marL="454488" algn="ctr" defTabSz="981527" rtl="0" fontAlgn="base" latinLnBrk="1">
        <a:spcBef>
          <a:spcPct val="0"/>
        </a:spcBef>
        <a:spcAft>
          <a:spcPct val="0"/>
        </a:spcAft>
        <a:defRPr kumimoji="1" sz="4700">
          <a:solidFill>
            <a:schemeClr val="tx2"/>
          </a:solidFill>
          <a:latin typeface="굴림" pitchFamily="50" charset="-127"/>
          <a:ea typeface="굴림" pitchFamily="50" charset="-127"/>
        </a:defRPr>
      </a:lvl6pPr>
      <a:lvl7pPr marL="908945" algn="ctr" defTabSz="981527" rtl="0" fontAlgn="base" latinLnBrk="1">
        <a:spcBef>
          <a:spcPct val="0"/>
        </a:spcBef>
        <a:spcAft>
          <a:spcPct val="0"/>
        </a:spcAft>
        <a:defRPr kumimoji="1" sz="4700">
          <a:solidFill>
            <a:schemeClr val="tx2"/>
          </a:solidFill>
          <a:latin typeface="굴림" pitchFamily="50" charset="-127"/>
          <a:ea typeface="굴림" pitchFamily="50" charset="-127"/>
        </a:defRPr>
      </a:lvl7pPr>
      <a:lvl8pPr marL="1363412" algn="ctr" defTabSz="981527" rtl="0" fontAlgn="base" latinLnBrk="1">
        <a:spcBef>
          <a:spcPct val="0"/>
        </a:spcBef>
        <a:spcAft>
          <a:spcPct val="0"/>
        </a:spcAft>
        <a:defRPr kumimoji="1" sz="4700">
          <a:solidFill>
            <a:schemeClr val="tx2"/>
          </a:solidFill>
          <a:latin typeface="굴림" pitchFamily="50" charset="-127"/>
          <a:ea typeface="굴림" pitchFamily="50" charset="-127"/>
        </a:defRPr>
      </a:lvl8pPr>
      <a:lvl9pPr marL="1817867" algn="ctr" defTabSz="981527" rtl="0" fontAlgn="base" latinLnBrk="1">
        <a:spcBef>
          <a:spcPct val="0"/>
        </a:spcBef>
        <a:spcAft>
          <a:spcPct val="0"/>
        </a:spcAft>
        <a:defRPr kumimoji="1" sz="4700">
          <a:solidFill>
            <a:schemeClr val="tx2"/>
          </a:solidFill>
          <a:latin typeface="굴림" pitchFamily="50" charset="-127"/>
          <a:ea typeface="굴림" pitchFamily="50" charset="-127"/>
        </a:defRPr>
      </a:lvl9pPr>
    </p:titleStyle>
    <p:bodyStyle>
      <a:lvl1pPr marL="367677" indent="-367677" algn="l" defTabSz="981527" rtl="0" fontAlgn="base" latinLnBrk="1">
        <a:spcBef>
          <a:spcPct val="20000"/>
        </a:spcBef>
        <a:spcAft>
          <a:spcPct val="0"/>
        </a:spcAft>
        <a:buChar char="•"/>
        <a:defRPr kumimoji="1" sz="3500">
          <a:solidFill>
            <a:schemeClr val="tx1"/>
          </a:solidFill>
          <a:latin typeface="+mn-lt"/>
          <a:ea typeface="+mn-ea"/>
          <a:cs typeface="+mn-cs"/>
        </a:defRPr>
      </a:lvl1pPr>
      <a:lvl2pPr marL="798476" indent="-307733" algn="l" defTabSz="981527" rtl="0" fontAlgn="base" latinLnBrk="1">
        <a:spcBef>
          <a:spcPct val="20000"/>
        </a:spcBef>
        <a:spcAft>
          <a:spcPct val="0"/>
        </a:spcAft>
        <a:buChar char="–"/>
        <a:defRPr kumimoji="1" sz="3100">
          <a:solidFill>
            <a:schemeClr val="tx1"/>
          </a:solidFill>
          <a:latin typeface="+mn-lt"/>
          <a:ea typeface="+mn-ea"/>
        </a:defRPr>
      </a:lvl2pPr>
      <a:lvl3pPr marL="1226123" indent="-244606" algn="l" defTabSz="981527" rtl="0" fontAlgn="base" latinLnBrk="1">
        <a:spcBef>
          <a:spcPct val="20000"/>
        </a:spcBef>
        <a:spcAft>
          <a:spcPct val="0"/>
        </a:spcAft>
        <a:buChar char="•"/>
        <a:defRPr kumimoji="1" sz="2600">
          <a:solidFill>
            <a:schemeClr val="tx1"/>
          </a:solidFill>
          <a:latin typeface="+mn-lt"/>
          <a:ea typeface="+mn-ea"/>
        </a:defRPr>
      </a:lvl3pPr>
      <a:lvl4pPr marL="1716881" indent="-244606" algn="l" defTabSz="981527" rtl="0" fontAlgn="base" latinLnBrk="1">
        <a:spcBef>
          <a:spcPct val="20000"/>
        </a:spcBef>
        <a:spcAft>
          <a:spcPct val="0"/>
        </a:spcAft>
        <a:buChar char="–"/>
        <a:defRPr kumimoji="1" sz="2100">
          <a:solidFill>
            <a:schemeClr val="tx1"/>
          </a:solidFill>
          <a:latin typeface="+mn-lt"/>
          <a:ea typeface="+mn-ea"/>
        </a:defRPr>
      </a:lvl4pPr>
      <a:lvl5pPr marL="2207636" indent="-244606" algn="l" defTabSz="981527" rtl="0" fontAlgn="base" latinLnBrk="1">
        <a:spcBef>
          <a:spcPct val="20000"/>
        </a:spcBef>
        <a:spcAft>
          <a:spcPct val="0"/>
        </a:spcAft>
        <a:buChar char="»"/>
        <a:defRPr kumimoji="1" sz="2100">
          <a:solidFill>
            <a:schemeClr val="tx1"/>
          </a:solidFill>
          <a:latin typeface="+mn-lt"/>
          <a:ea typeface="+mn-ea"/>
        </a:defRPr>
      </a:lvl5pPr>
      <a:lvl6pPr marL="2662105" indent="-244606" algn="l" defTabSz="981527" rtl="0" fontAlgn="base" latinLnBrk="1">
        <a:spcBef>
          <a:spcPct val="20000"/>
        </a:spcBef>
        <a:spcAft>
          <a:spcPct val="0"/>
        </a:spcAft>
        <a:buChar char="»"/>
        <a:defRPr kumimoji="1" sz="2100">
          <a:solidFill>
            <a:schemeClr val="tx1"/>
          </a:solidFill>
          <a:latin typeface="+mn-lt"/>
          <a:ea typeface="+mn-ea"/>
        </a:defRPr>
      </a:lvl6pPr>
      <a:lvl7pPr marL="3116602" indent="-244606" algn="l" defTabSz="981527" rtl="0" fontAlgn="base" latinLnBrk="1">
        <a:spcBef>
          <a:spcPct val="20000"/>
        </a:spcBef>
        <a:spcAft>
          <a:spcPct val="0"/>
        </a:spcAft>
        <a:buChar char="»"/>
        <a:defRPr kumimoji="1" sz="2100">
          <a:solidFill>
            <a:schemeClr val="tx1"/>
          </a:solidFill>
          <a:latin typeface="+mn-lt"/>
          <a:ea typeface="+mn-ea"/>
        </a:defRPr>
      </a:lvl7pPr>
      <a:lvl8pPr marL="3571054" indent="-244606" algn="l" defTabSz="981527" rtl="0" fontAlgn="base" latinLnBrk="1">
        <a:spcBef>
          <a:spcPct val="20000"/>
        </a:spcBef>
        <a:spcAft>
          <a:spcPct val="0"/>
        </a:spcAft>
        <a:buChar char="»"/>
        <a:defRPr kumimoji="1" sz="2100">
          <a:solidFill>
            <a:schemeClr val="tx1"/>
          </a:solidFill>
          <a:latin typeface="+mn-lt"/>
          <a:ea typeface="+mn-ea"/>
        </a:defRPr>
      </a:lvl8pPr>
      <a:lvl9pPr marL="4025532" indent="-244606" algn="l" defTabSz="981527" rtl="0" fontAlgn="base" latinLnBrk="1">
        <a:spcBef>
          <a:spcPct val="20000"/>
        </a:spcBef>
        <a:spcAft>
          <a:spcPct val="0"/>
        </a:spcAft>
        <a:buChar char="»"/>
        <a:defRPr kumimoji="1" sz="2100">
          <a:solidFill>
            <a:schemeClr val="tx1"/>
          </a:solidFill>
          <a:latin typeface="+mn-lt"/>
          <a:ea typeface="+mn-ea"/>
        </a:defRPr>
      </a:lvl9pPr>
    </p:bodyStyle>
    <p:otherStyle>
      <a:defPPr>
        <a:defRPr lang="ko-KR"/>
      </a:defPPr>
      <a:lvl1pPr marL="0" algn="l" defTabSz="908945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4488" algn="l" defTabSz="908945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08945" algn="l" defTabSz="908945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63412" algn="l" defTabSz="908945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17867" algn="l" defTabSz="908945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72338" algn="l" defTabSz="908945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26806" algn="l" defTabSz="908945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181264" algn="l" defTabSz="908945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35747" algn="l" defTabSz="908945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6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05570" name="Picture 2" descr="blue"/>
          <p:cNvPicPr>
            <a:picLocks noChangeAspect="1" noChangeArrowheads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xmlns=""/>
              </a:ext>
            </a:extLst>
          </a:blip>
          <a:srcRect/>
          <a:stretch>
            <a:fillRect/>
          </a:stretch>
        </p:blipFill>
        <p:spPr bwMode="auto">
          <a:xfrm>
            <a:off x="0" y="111"/>
            <a:ext cx="10668000" cy="1152525"/>
          </a:xfrm>
          <a:prstGeom prst="rect">
            <a:avLst/>
          </a:prstGeom>
          <a:noFill/>
        </p:spPr>
      </p:pic>
      <p:sp>
        <p:nvSpPr>
          <p:cNvPr id="1005571" name="Rectangle 3"/>
          <p:cNvSpPr>
            <a:spLocks noChangeArrowheads="1"/>
          </p:cNvSpPr>
          <p:nvPr/>
        </p:nvSpPr>
        <p:spPr bwMode="auto">
          <a:xfrm>
            <a:off x="0" y="7104062"/>
            <a:ext cx="10668000" cy="336551"/>
          </a:xfrm>
          <a:prstGeom prst="rect">
            <a:avLst/>
          </a:prstGeom>
          <a:solidFill>
            <a:srgbClr val="B2B2B2"/>
          </a:solidFill>
          <a:ln w="9525">
            <a:noFill/>
            <a:miter lim="800000"/>
            <a:headEnd/>
            <a:tailEnd/>
          </a:ln>
          <a:effectLst/>
        </p:spPr>
        <p:txBody>
          <a:bodyPr wrap="none" lIns="90893" tIns="45454" rIns="90893" bIns="45454" anchor="ctr"/>
          <a:lstStyle/>
          <a:p>
            <a:endParaRPr lang="ko-KR" altLang="en-US">
              <a:solidFill>
                <a:srgbClr val="000000"/>
              </a:solidFill>
            </a:endParaRPr>
          </a:p>
        </p:txBody>
      </p:sp>
      <p:grpSp>
        <p:nvGrpSpPr>
          <p:cNvPr id="1005572" name="Group 4"/>
          <p:cNvGrpSpPr>
            <a:grpSpLocks/>
          </p:cNvGrpSpPr>
          <p:nvPr/>
        </p:nvGrpSpPr>
        <p:grpSpPr bwMode="auto">
          <a:xfrm rot="-2166924">
            <a:off x="701675" y="-3092440"/>
            <a:ext cx="11988800" cy="5667375"/>
            <a:chOff x="266" y="453"/>
            <a:chExt cx="6490" cy="1666"/>
          </a:xfrm>
        </p:grpSpPr>
        <p:sp>
          <p:nvSpPr>
            <p:cNvPr id="1005573" name="Freeform 5"/>
            <p:cNvSpPr>
              <a:spLocks/>
            </p:cNvSpPr>
            <p:nvPr userDrawn="1"/>
          </p:nvSpPr>
          <p:spPr bwMode="auto">
            <a:xfrm>
              <a:off x="266" y="570"/>
              <a:ext cx="4772" cy="1549"/>
            </a:xfrm>
            <a:custGeom>
              <a:avLst/>
              <a:gdLst/>
              <a:ahLst/>
              <a:cxnLst>
                <a:cxn ang="0">
                  <a:pos x="4772" y="2929"/>
                </a:cxn>
                <a:cxn ang="0">
                  <a:pos x="4719" y="2956"/>
                </a:cxn>
                <a:cxn ang="0">
                  <a:pos x="4658" y="2985"/>
                </a:cxn>
                <a:cxn ang="0">
                  <a:pos x="4574" y="3017"/>
                </a:cxn>
                <a:cxn ang="0">
                  <a:pos x="4472" y="3048"/>
                </a:cxn>
                <a:cxn ang="0">
                  <a:pos x="4351" y="3076"/>
                </a:cxn>
                <a:cxn ang="0">
                  <a:pos x="4215" y="3093"/>
                </a:cxn>
                <a:cxn ang="0">
                  <a:pos x="4141" y="3097"/>
                </a:cxn>
                <a:cxn ang="0">
                  <a:pos x="4065" y="3097"/>
                </a:cxn>
                <a:cxn ang="0">
                  <a:pos x="3984" y="3092"/>
                </a:cxn>
                <a:cxn ang="0">
                  <a:pos x="3902" y="3082"/>
                </a:cxn>
                <a:cxn ang="0">
                  <a:pos x="3818" y="3066"/>
                </a:cxn>
                <a:cxn ang="0">
                  <a:pos x="3730" y="3045"/>
                </a:cxn>
                <a:cxn ang="0">
                  <a:pos x="3640" y="3016"/>
                </a:cxn>
                <a:cxn ang="0">
                  <a:pos x="3548" y="2980"/>
                </a:cxn>
                <a:cxn ang="0">
                  <a:pos x="3455" y="2937"/>
                </a:cxn>
                <a:cxn ang="0">
                  <a:pos x="3361" y="2885"/>
                </a:cxn>
                <a:cxn ang="0">
                  <a:pos x="3265" y="2824"/>
                </a:cxn>
                <a:cxn ang="0">
                  <a:pos x="3169" y="2754"/>
                </a:cxn>
                <a:cxn ang="0">
                  <a:pos x="3072" y="2673"/>
                </a:cxn>
                <a:cxn ang="0">
                  <a:pos x="2974" y="2583"/>
                </a:cxn>
                <a:cxn ang="0">
                  <a:pos x="2876" y="2481"/>
                </a:cxn>
                <a:cxn ang="0">
                  <a:pos x="2778" y="2367"/>
                </a:cxn>
                <a:cxn ang="0">
                  <a:pos x="2681" y="2241"/>
                </a:cxn>
                <a:cxn ang="0">
                  <a:pos x="2583" y="2102"/>
                </a:cxn>
                <a:cxn ang="0">
                  <a:pos x="2488" y="1960"/>
                </a:cxn>
                <a:cxn ang="0">
                  <a:pos x="2303" y="1695"/>
                </a:cxn>
                <a:cxn ang="0">
                  <a:pos x="2125" y="1456"/>
                </a:cxn>
                <a:cxn ang="0">
                  <a:pos x="1953" y="1240"/>
                </a:cxn>
                <a:cxn ang="0">
                  <a:pos x="1788" y="1046"/>
                </a:cxn>
                <a:cxn ang="0">
                  <a:pos x="1628" y="873"/>
                </a:cxn>
                <a:cxn ang="0">
                  <a:pos x="1471" y="720"/>
                </a:cxn>
                <a:cxn ang="0">
                  <a:pos x="1317" y="584"/>
                </a:cxn>
                <a:cxn ang="0">
                  <a:pos x="1166" y="466"/>
                </a:cxn>
                <a:cxn ang="0">
                  <a:pos x="1014" y="365"/>
                </a:cxn>
                <a:cxn ang="0">
                  <a:pos x="865" y="277"/>
                </a:cxn>
                <a:cxn ang="0">
                  <a:pos x="713" y="203"/>
                </a:cxn>
                <a:cxn ang="0">
                  <a:pos x="560" y="140"/>
                </a:cxn>
                <a:cxn ang="0">
                  <a:pos x="405" y="90"/>
                </a:cxn>
                <a:cxn ang="0">
                  <a:pos x="247" y="48"/>
                </a:cxn>
                <a:cxn ang="0">
                  <a:pos x="84" y="14"/>
                </a:cxn>
              </a:cxnLst>
              <a:rect l="0" t="0" r="r" b="b"/>
              <a:pathLst>
                <a:path w="4772" h="3097">
                  <a:moveTo>
                    <a:pt x="4772" y="2929"/>
                  </a:moveTo>
                  <a:lnTo>
                    <a:pt x="4772" y="2929"/>
                  </a:lnTo>
                  <a:lnTo>
                    <a:pt x="4758" y="2937"/>
                  </a:lnTo>
                  <a:lnTo>
                    <a:pt x="4719" y="2956"/>
                  </a:lnTo>
                  <a:lnTo>
                    <a:pt x="4691" y="2971"/>
                  </a:lnTo>
                  <a:lnTo>
                    <a:pt x="4658" y="2985"/>
                  </a:lnTo>
                  <a:lnTo>
                    <a:pt x="4619" y="3001"/>
                  </a:lnTo>
                  <a:lnTo>
                    <a:pt x="4574" y="3017"/>
                  </a:lnTo>
                  <a:lnTo>
                    <a:pt x="4526" y="3034"/>
                  </a:lnTo>
                  <a:lnTo>
                    <a:pt x="4472" y="3048"/>
                  </a:lnTo>
                  <a:lnTo>
                    <a:pt x="4413" y="3063"/>
                  </a:lnTo>
                  <a:lnTo>
                    <a:pt x="4351" y="3076"/>
                  </a:lnTo>
                  <a:lnTo>
                    <a:pt x="4286" y="3085"/>
                  </a:lnTo>
                  <a:lnTo>
                    <a:pt x="4215" y="3093"/>
                  </a:lnTo>
                  <a:lnTo>
                    <a:pt x="4179" y="3095"/>
                  </a:lnTo>
                  <a:lnTo>
                    <a:pt x="4141" y="3097"/>
                  </a:lnTo>
                  <a:lnTo>
                    <a:pt x="4104" y="3097"/>
                  </a:lnTo>
                  <a:lnTo>
                    <a:pt x="4065" y="3097"/>
                  </a:lnTo>
                  <a:lnTo>
                    <a:pt x="4025" y="3095"/>
                  </a:lnTo>
                  <a:lnTo>
                    <a:pt x="3984" y="3092"/>
                  </a:lnTo>
                  <a:lnTo>
                    <a:pt x="3944" y="3087"/>
                  </a:lnTo>
                  <a:lnTo>
                    <a:pt x="3902" y="3082"/>
                  </a:lnTo>
                  <a:lnTo>
                    <a:pt x="3859" y="3076"/>
                  </a:lnTo>
                  <a:lnTo>
                    <a:pt x="3818" y="3066"/>
                  </a:lnTo>
                  <a:lnTo>
                    <a:pt x="3773" y="3056"/>
                  </a:lnTo>
                  <a:lnTo>
                    <a:pt x="3730" y="3045"/>
                  </a:lnTo>
                  <a:lnTo>
                    <a:pt x="3684" y="3032"/>
                  </a:lnTo>
                  <a:lnTo>
                    <a:pt x="3640" y="3016"/>
                  </a:lnTo>
                  <a:lnTo>
                    <a:pt x="3594" y="3000"/>
                  </a:lnTo>
                  <a:lnTo>
                    <a:pt x="3548" y="2980"/>
                  </a:lnTo>
                  <a:lnTo>
                    <a:pt x="3503" y="2959"/>
                  </a:lnTo>
                  <a:lnTo>
                    <a:pt x="3455" y="2937"/>
                  </a:lnTo>
                  <a:lnTo>
                    <a:pt x="3408" y="2912"/>
                  </a:lnTo>
                  <a:lnTo>
                    <a:pt x="3361" y="2885"/>
                  </a:lnTo>
                  <a:lnTo>
                    <a:pt x="3314" y="2856"/>
                  </a:lnTo>
                  <a:lnTo>
                    <a:pt x="3265" y="2824"/>
                  </a:lnTo>
                  <a:lnTo>
                    <a:pt x="3218" y="2790"/>
                  </a:lnTo>
                  <a:lnTo>
                    <a:pt x="3169" y="2754"/>
                  </a:lnTo>
                  <a:lnTo>
                    <a:pt x="3121" y="2715"/>
                  </a:lnTo>
                  <a:lnTo>
                    <a:pt x="3072" y="2673"/>
                  </a:lnTo>
                  <a:lnTo>
                    <a:pt x="3024" y="2630"/>
                  </a:lnTo>
                  <a:lnTo>
                    <a:pt x="2974" y="2583"/>
                  </a:lnTo>
                  <a:lnTo>
                    <a:pt x="2925" y="2533"/>
                  </a:lnTo>
                  <a:lnTo>
                    <a:pt x="2876" y="2481"/>
                  </a:lnTo>
                  <a:lnTo>
                    <a:pt x="2828" y="2425"/>
                  </a:lnTo>
                  <a:lnTo>
                    <a:pt x="2778" y="2367"/>
                  </a:lnTo>
                  <a:lnTo>
                    <a:pt x="2729" y="2305"/>
                  </a:lnTo>
                  <a:lnTo>
                    <a:pt x="2681" y="2241"/>
                  </a:lnTo>
                  <a:lnTo>
                    <a:pt x="2632" y="2173"/>
                  </a:lnTo>
                  <a:lnTo>
                    <a:pt x="2583" y="2102"/>
                  </a:lnTo>
                  <a:lnTo>
                    <a:pt x="2583" y="2102"/>
                  </a:lnTo>
                  <a:lnTo>
                    <a:pt x="2488" y="1960"/>
                  </a:lnTo>
                  <a:lnTo>
                    <a:pt x="2395" y="1824"/>
                  </a:lnTo>
                  <a:lnTo>
                    <a:pt x="2303" y="1695"/>
                  </a:lnTo>
                  <a:lnTo>
                    <a:pt x="2213" y="1572"/>
                  </a:lnTo>
                  <a:lnTo>
                    <a:pt x="2125" y="1456"/>
                  </a:lnTo>
                  <a:lnTo>
                    <a:pt x="2038" y="1345"/>
                  </a:lnTo>
                  <a:lnTo>
                    <a:pt x="1953" y="1240"/>
                  </a:lnTo>
                  <a:lnTo>
                    <a:pt x="1870" y="1140"/>
                  </a:lnTo>
                  <a:lnTo>
                    <a:pt x="1788" y="1046"/>
                  </a:lnTo>
                  <a:lnTo>
                    <a:pt x="1707" y="957"/>
                  </a:lnTo>
                  <a:lnTo>
                    <a:pt x="1628" y="873"/>
                  </a:lnTo>
                  <a:lnTo>
                    <a:pt x="1549" y="794"/>
                  </a:lnTo>
                  <a:lnTo>
                    <a:pt x="1471" y="720"/>
                  </a:lnTo>
                  <a:lnTo>
                    <a:pt x="1394" y="649"/>
                  </a:lnTo>
                  <a:lnTo>
                    <a:pt x="1317" y="584"/>
                  </a:lnTo>
                  <a:lnTo>
                    <a:pt x="1241" y="523"/>
                  </a:lnTo>
                  <a:lnTo>
                    <a:pt x="1166" y="466"/>
                  </a:lnTo>
                  <a:lnTo>
                    <a:pt x="1089" y="413"/>
                  </a:lnTo>
                  <a:lnTo>
                    <a:pt x="1014" y="365"/>
                  </a:lnTo>
                  <a:lnTo>
                    <a:pt x="940" y="319"/>
                  </a:lnTo>
                  <a:lnTo>
                    <a:pt x="865" y="277"/>
                  </a:lnTo>
                  <a:lnTo>
                    <a:pt x="790" y="239"/>
                  </a:lnTo>
                  <a:lnTo>
                    <a:pt x="713" y="203"/>
                  </a:lnTo>
                  <a:lnTo>
                    <a:pt x="637" y="171"/>
                  </a:lnTo>
                  <a:lnTo>
                    <a:pt x="560" y="140"/>
                  </a:lnTo>
                  <a:lnTo>
                    <a:pt x="484" y="114"/>
                  </a:lnTo>
                  <a:lnTo>
                    <a:pt x="405" y="90"/>
                  </a:lnTo>
                  <a:lnTo>
                    <a:pt x="327" y="67"/>
                  </a:lnTo>
                  <a:lnTo>
                    <a:pt x="247" y="48"/>
                  </a:lnTo>
                  <a:lnTo>
                    <a:pt x="166" y="30"/>
                  </a:lnTo>
                  <a:lnTo>
                    <a:pt x="84" y="14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5574" name="Freeform 6"/>
            <p:cNvSpPr>
              <a:spLocks/>
            </p:cNvSpPr>
            <p:nvPr userDrawn="1"/>
          </p:nvSpPr>
          <p:spPr bwMode="auto">
            <a:xfrm>
              <a:off x="275" y="591"/>
              <a:ext cx="4814" cy="1515"/>
            </a:xfrm>
            <a:custGeom>
              <a:avLst/>
              <a:gdLst/>
              <a:ahLst/>
              <a:cxnLst>
                <a:cxn ang="0">
                  <a:pos x="4814" y="2845"/>
                </a:cxn>
                <a:cxn ang="0">
                  <a:pos x="4763" y="2874"/>
                </a:cxn>
                <a:cxn ang="0">
                  <a:pos x="4701" y="2904"/>
                </a:cxn>
                <a:cxn ang="0">
                  <a:pos x="4618" y="2938"/>
                </a:cxn>
                <a:cxn ang="0">
                  <a:pos x="4517" y="2972"/>
                </a:cxn>
                <a:cxn ang="0">
                  <a:pos x="4396" y="3001"/>
                </a:cxn>
                <a:cxn ang="0">
                  <a:pos x="4260" y="3021"/>
                </a:cxn>
                <a:cxn ang="0">
                  <a:pos x="4186" y="3027"/>
                </a:cxn>
                <a:cxn ang="0">
                  <a:pos x="4110" y="3029"/>
                </a:cxn>
                <a:cxn ang="0">
                  <a:pos x="4031" y="3025"/>
                </a:cxn>
                <a:cxn ang="0">
                  <a:pos x="3948" y="3016"/>
                </a:cxn>
                <a:cxn ang="0">
                  <a:pos x="3863" y="3003"/>
                </a:cxn>
                <a:cxn ang="0">
                  <a:pos x="3774" y="2983"/>
                </a:cxn>
                <a:cxn ang="0">
                  <a:pos x="3684" y="2956"/>
                </a:cxn>
                <a:cxn ang="0">
                  <a:pos x="3592" y="2922"/>
                </a:cxn>
                <a:cxn ang="0">
                  <a:pos x="3499" y="2880"/>
                </a:cxn>
                <a:cxn ang="0">
                  <a:pos x="3403" y="2830"/>
                </a:cxn>
                <a:cxn ang="0">
                  <a:pos x="3308" y="2770"/>
                </a:cxn>
                <a:cxn ang="0">
                  <a:pos x="3209" y="2703"/>
                </a:cxn>
                <a:cxn ang="0">
                  <a:pos x="3110" y="2623"/>
                </a:cxn>
                <a:cxn ang="0">
                  <a:pos x="3012" y="2535"/>
                </a:cxn>
                <a:cxn ang="0">
                  <a:pos x="2913" y="2433"/>
                </a:cxn>
                <a:cxn ang="0">
                  <a:pos x="2813" y="2321"/>
                </a:cxn>
                <a:cxn ang="0">
                  <a:pos x="2713" y="2197"/>
                </a:cxn>
                <a:cxn ang="0">
                  <a:pos x="2615" y="2058"/>
                </a:cxn>
                <a:cxn ang="0">
                  <a:pos x="2516" y="1918"/>
                </a:cxn>
                <a:cxn ang="0">
                  <a:pos x="2327" y="1656"/>
                </a:cxn>
                <a:cxn ang="0">
                  <a:pos x="2145" y="1419"/>
                </a:cxn>
                <a:cxn ang="0">
                  <a:pos x="1972" y="1206"/>
                </a:cxn>
                <a:cxn ang="0">
                  <a:pos x="1802" y="1014"/>
                </a:cxn>
                <a:cxn ang="0">
                  <a:pos x="1640" y="842"/>
                </a:cxn>
                <a:cxn ang="0">
                  <a:pos x="1480" y="692"/>
                </a:cxn>
                <a:cxn ang="0">
                  <a:pos x="1325" y="560"/>
                </a:cxn>
                <a:cxn ang="0">
                  <a:pos x="1172" y="444"/>
                </a:cxn>
                <a:cxn ang="0">
                  <a:pos x="1019" y="343"/>
                </a:cxn>
                <a:cxn ang="0">
                  <a:pos x="868" y="260"/>
                </a:cxn>
                <a:cxn ang="0">
                  <a:pos x="715" y="188"/>
                </a:cxn>
                <a:cxn ang="0">
                  <a:pos x="563" y="129"/>
                </a:cxn>
                <a:cxn ang="0">
                  <a:pos x="406" y="80"/>
                </a:cxn>
                <a:cxn ang="0">
                  <a:pos x="247" y="42"/>
                </a:cxn>
                <a:cxn ang="0">
                  <a:pos x="84" y="11"/>
                </a:cxn>
              </a:cxnLst>
              <a:rect l="0" t="0" r="r" b="b"/>
              <a:pathLst>
                <a:path w="4814" h="3029">
                  <a:moveTo>
                    <a:pt x="4814" y="2845"/>
                  </a:moveTo>
                  <a:lnTo>
                    <a:pt x="4814" y="2845"/>
                  </a:lnTo>
                  <a:lnTo>
                    <a:pt x="4801" y="2853"/>
                  </a:lnTo>
                  <a:lnTo>
                    <a:pt x="4763" y="2874"/>
                  </a:lnTo>
                  <a:lnTo>
                    <a:pt x="4735" y="2888"/>
                  </a:lnTo>
                  <a:lnTo>
                    <a:pt x="4701" y="2904"/>
                  </a:lnTo>
                  <a:lnTo>
                    <a:pt x="4663" y="2921"/>
                  </a:lnTo>
                  <a:lnTo>
                    <a:pt x="4618" y="2938"/>
                  </a:lnTo>
                  <a:lnTo>
                    <a:pt x="4570" y="2954"/>
                  </a:lnTo>
                  <a:lnTo>
                    <a:pt x="4517" y="2972"/>
                  </a:lnTo>
                  <a:lnTo>
                    <a:pt x="4459" y="2987"/>
                  </a:lnTo>
                  <a:lnTo>
                    <a:pt x="4396" y="3001"/>
                  </a:lnTo>
                  <a:lnTo>
                    <a:pt x="4331" y="3013"/>
                  </a:lnTo>
                  <a:lnTo>
                    <a:pt x="4260" y="3021"/>
                  </a:lnTo>
                  <a:lnTo>
                    <a:pt x="4224" y="3024"/>
                  </a:lnTo>
                  <a:lnTo>
                    <a:pt x="4186" y="3027"/>
                  </a:lnTo>
                  <a:lnTo>
                    <a:pt x="4149" y="3027"/>
                  </a:lnTo>
                  <a:lnTo>
                    <a:pt x="4110" y="3029"/>
                  </a:lnTo>
                  <a:lnTo>
                    <a:pt x="4071" y="3027"/>
                  </a:lnTo>
                  <a:lnTo>
                    <a:pt x="4031" y="3025"/>
                  </a:lnTo>
                  <a:lnTo>
                    <a:pt x="3989" y="3021"/>
                  </a:lnTo>
                  <a:lnTo>
                    <a:pt x="3948" y="3016"/>
                  </a:lnTo>
                  <a:lnTo>
                    <a:pt x="3906" y="3011"/>
                  </a:lnTo>
                  <a:lnTo>
                    <a:pt x="3863" y="3003"/>
                  </a:lnTo>
                  <a:lnTo>
                    <a:pt x="3818" y="2993"/>
                  </a:lnTo>
                  <a:lnTo>
                    <a:pt x="3774" y="2983"/>
                  </a:lnTo>
                  <a:lnTo>
                    <a:pt x="3730" y="2971"/>
                  </a:lnTo>
                  <a:lnTo>
                    <a:pt x="3684" y="2956"/>
                  </a:lnTo>
                  <a:lnTo>
                    <a:pt x="3639" y="2940"/>
                  </a:lnTo>
                  <a:lnTo>
                    <a:pt x="3592" y="2922"/>
                  </a:lnTo>
                  <a:lnTo>
                    <a:pt x="3546" y="2903"/>
                  </a:lnTo>
                  <a:lnTo>
                    <a:pt x="3499" y="2880"/>
                  </a:lnTo>
                  <a:lnTo>
                    <a:pt x="3452" y="2856"/>
                  </a:lnTo>
                  <a:lnTo>
                    <a:pt x="3403" y="2830"/>
                  </a:lnTo>
                  <a:lnTo>
                    <a:pt x="3356" y="2801"/>
                  </a:lnTo>
                  <a:lnTo>
                    <a:pt x="3308" y="2770"/>
                  </a:lnTo>
                  <a:lnTo>
                    <a:pt x="3259" y="2738"/>
                  </a:lnTo>
                  <a:lnTo>
                    <a:pt x="3209" y="2703"/>
                  </a:lnTo>
                  <a:lnTo>
                    <a:pt x="3160" y="2664"/>
                  </a:lnTo>
                  <a:lnTo>
                    <a:pt x="3110" y="2623"/>
                  </a:lnTo>
                  <a:lnTo>
                    <a:pt x="3062" y="2580"/>
                  </a:lnTo>
                  <a:lnTo>
                    <a:pt x="3012" y="2535"/>
                  </a:lnTo>
                  <a:lnTo>
                    <a:pt x="2962" y="2485"/>
                  </a:lnTo>
                  <a:lnTo>
                    <a:pt x="2913" y="2433"/>
                  </a:lnTo>
                  <a:lnTo>
                    <a:pt x="2863" y="2378"/>
                  </a:lnTo>
                  <a:lnTo>
                    <a:pt x="2813" y="2321"/>
                  </a:lnTo>
                  <a:lnTo>
                    <a:pt x="2763" y="2260"/>
                  </a:lnTo>
                  <a:lnTo>
                    <a:pt x="2713" y="2197"/>
                  </a:lnTo>
                  <a:lnTo>
                    <a:pt x="2663" y="2129"/>
                  </a:lnTo>
                  <a:lnTo>
                    <a:pt x="2615" y="2058"/>
                  </a:lnTo>
                  <a:lnTo>
                    <a:pt x="2615" y="2058"/>
                  </a:lnTo>
                  <a:lnTo>
                    <a:pt x="2516" y="1918"/>
                  </a:lnTo>
                  <a:lnTo>
                    <a:pt x="2420" y="1784"/>
                  </a:lnTo>
                  <a:lnTo>
                    <a:pt x="2327" y="1656"/>
                  </a:lnTo>
                  <a:lnTo>
                    <a:pt x="2236" y="1535"/>
                  </a:lnTo>
                  <a:lnTo>
                    <a:pt x="2145" y="1419"/>
                  </a:lnTo>
                  <a:lnTo>
                    <a:pt x="2058" y="1309"/>
                  </a:lnTo>
                  <a:lnTo>
                    <a:pt x="1972" y="1206"/>
                  </a:lnTo>
                  <a:lnTo>
                    <a:pt x="1887" y="1107"/>
                  </a:lnTo>
                  <a:lnTo>
                    <a:pt x="1802" y="1014"/>
                  </a:lnTo>
                  <a:lnTo>
                    <a:pt x="1721" y="925"/>
                  </a:lnTo>
                  <a:lnTo>
                    <a:pt x="1640" y="842"/>
                  </a:lnTo>
                  <a:lnTo>
                    <a:pt x="1559" y="765"/>
                  </a:lnTo>
                  <a:lnTo>
                    <a:pt x="1480" y="692"/>
                  </a:lnTo>
                  <a:lnTo>
                    <a:pt x="1403" y="623"/>
                  </a:lnTo>
                  <a:lnTo>
                    <a:pt x="1325" y="560"/>
                  </a:lnTo>
                  <a:lnTo>
                    <a:pt x="1248" y="499"/>
                  </a:lnTo>
                  <a:lnTo>
                    <a:pt x="1172" y="444"/>
                  </a:lnTo>
                  <a:lnTo>
                    <a:pt x="1096" y="392"/>
                  </a:lnTo>
                  <a:lnTo>
                    <a:pt x="1019" y="343"/>
                  </a:lnTo>
                  <a:lnTo>
                    <a:pt x="944" y="300"/>
                  </a:lnTo>
                  <a:lnTo>
                    <a:pt x="868" y="260"/>
                  </a:lnTo>
                  <a:lnTo>
                    <a:pt x="792" y="222"/>
                  </a:lnTo>
                  <a:lnTo>
                    <a:pt x="715" y="188"/>
                  </a:lnTo>
                  <a:lnTo>
                    <a:pt x="639" y="158"/>
                  </a:lnTo>
                  <a:lnTo>
                    <a:pt x="563" y="129"/>
                  </a:lnTo>
                  <a:lnTo>
                    <a:pt x="485" y="103"/>
                  </a:lnTo>
                  <a:lnTo>
                    <a:pt x="406" y="80"/>
                  </a:lnTo>
                  <a:lnTo>
                    <a:pt x="327" y="61"/>
                  </a:lnTo>
                  <a:lnTo>
                    <a:pt x="247" y="42"/>
                  </a:lnTo>
                  <a:lnTo>
                    <a:pt x="165" y="25"/>
                  </a:lnTo>
                  <a:lnTo>
                    <a:pt x="84" y="11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5575" name="Freeform 7"/>
            <p:cNvSpPr>
              <a:spLocks/>
            </p:cNvSpPr>
            <p:nvPr userDrawn="1"/>
          </p:nvSpPr>
          <p:spPr bwMode="auto">
            <a:xfrm>
              <a:off x="284" y="611"/>
              <a:ext cx="4856" cy="1481"/>
            </a:xfrm>
            <a:custGeom>
              <a:avLst/>
              <a:gdLst/>
              <a:ahLst/>
              <a:cxnLst>
                <a:cxn ang="0">
                  <a:pos x="4856" y="2763"/>
                </a:cxn>
                <a:cxn ang="0">
                  <a:pos x="4805" y="2793"/>
                </a:cxn>
                <a:cxn ang="0">
                  <a:pos x="4745" y="2824"/>
                </a:cxn>
                <a:cxn ang="0">
                  <a:pos x="4662" y="2860"/>
                </a:cxn>
                <a:cxn ang="0">
                  <a:pos x="4561" y="2897"/>
                </a:cxn>
                <a:cxn ang="0">
                  <a:pos x="4441" y="2927"/>
                </a:cxn>
                <a:cxn ang="0">
                  <a:pos x="4305" y="2952"/>
                </a:cxn>
                <a:cxn ang="0">
                  <a:pos x="4232" y="2958"/>
                </a:cxn>
                <a:cxn ang="0">
                  <a:pos x="4155" y="2961"/>
                </a:cxn>
                <a:cxn ang="0">
                  <a:pos x="4076" y="2960"/>
                </a:cxn>
                <a:cxn ang="0">
                  <a:pos x="3993" y="2953"/>
                </a:cxn>
                <a:cxn ang="0">
                  <a:pos x="3907" y="2940"/>
                </a:cxn>
                <a:cxn ang="0">
                  <a:pos x="3819" y="2923"/>
                </a:cxn>
                <a:cxn ang="0">
                  <a:pos x="3729" y="2897"/>
                </a:cxn>
                <a:cxn ang="0">
                  <a:pos x="3636" y="2864"/>
                </a:cxn>
                <a:cxn ang="0">
                  <a:pos x="3541" y="2824"/>
                </a:cxn>
                <a:cxn ang="0">
                  <a:pos x="3446" y="2776"/>
                </a:cxn>
                <a:cxn ang="0">
                  <a:pos x="3348" y="2719"/>
                </a:cxn>
                <a:cxn ang="0">
                  <a:pos x="3250" y="2651"/>
                </a:cxn>
                <a:cxn ang="0">
                  <a:pos x="3150" y="2574"/>
                </a:cxn>
                <a:cxn ang="0">
                  <a:pos x="3050" y="2487"/>
                </a:cxn>
                <a:cxn ang="0">
                  <a:pos x="2949" y="2388"/>
                </a:cxn>
                <a:cxn ang="0">
                  <a:pos x="2847" y="2277"/>
                </a:cxn>
                <a:cxn ang="0">
                  <a:pos x="2746" y="2154"/>
                </a:cxn>
                <a:cxn ang="0">
                  <a:pos x="2645" y="2018"/>
                </a:cxn>
                <a:cxn ang="0">
                  <a:pos x="2545" y="1878"/>
                </a:cxn>
                <a:cxn ang="0">
                  <a:pos x="2352" y="1618"/>
                </a:cxn>
                <a:cxn ang="0">
                  <a:pos x="2167" y="1384"/>
                </a:cxn>
                <a:cxn ang="0">
                  <a:pos x="1989" y="1172"/>
                </a:cxn>
                <a:cxn ang="0">
                  <a:pos x="1818" y="983"/>
                </a:cxn>
                <a:cxn ang="0">
                  <a:pos x="1652" y="815"/>
                </a:cxn>
                <a:cxn ang="0">
                  <a:pos x="1491" y="667"/>
                </a:cxn>
                <a:cxn ang="0">
                  <a:pos x="1334" y="536"/>
                </a:cxn>
                <a:cxn ang="0">
                  <a:pos x="1178" y="423"/>
                </a:cxn>
                <a:cxn ang="0">
                  <a:pos x="1024" y="326"/>
                </a:cxn>
                <a:cxn ang="0">
                  <a:pos x="872" y="245"/>
                </a:cxn>
                <a:cxn ang="0">
                  <a:pos x="719" y="176"/>
                </a:cxn>
                <a:cxn ang="0">
                  <a:pos x="565" y="119"/>
                </a:cxn>
                <a:cxn ang="0">
                  <a:pos x="408" y="74"/>
                </a:cxn>
                <a:cxn ang="0">
                  <a:pos x="248" y="39"/>
                </a:cxn>
                <a:cxn ang="0">
                  <a:pos x="83" y="11"/>
                </a:cxn>
              </a:cxnLst>
              <a:rect l="0" t="0" r="r" b="b"/>
              <a:pathLst>
                <a:path w="4856" h="2961">
                  <a:moveTo>
                    <a:pt x="4856" y="2763"/>
                  </a:moveTo>
                  <a:lnTo>
                    <a:pt x="4856" y="2763"/>
                  </a:lnTo>
                  <a:lnTo>
                    <a:pt x="4844" y="2771"/>
                  </a:lnTo>
                  <a:lnTo>
                    <a:pt x="4805" y="2793"/>
                  </a:lnTo>
                  <a:lnTo>
                    <a:pt x="4777" y="2808"/>
                  </a:lnTo>
                  <a:lnTo>
                    <a:pt x="4745" y="2824"/>
                  </a:lnTo>
                  <a:lnTo>
                    <a:pt x="4706" y="2842"/>
                  </a:lnTo>
                  <a:lnTo>
                    <a:pt x="4662" y="2860"/>
                  </a:lnTo>
                  <a:lnTo>
                    <a:pt x="4613" y="2879"/>
                  </a:lnTo>
                  <a:lnTo>
                    <a:pt x="4561" y="2897"/>
                  </a:lnTo>
                  <a:lnTo>
                    <a:pt x="4504" y="2913"/>
                  </a:lnTo>
                  <a:lnTo>
                    <a:pt x="4441" y="2927"/>
                  </a:lnTo>
                  <a:lnTo>
                    <a:pt x="4375" y="2940"/>
                  </a:lnTo>
                  <a:lnTo>
                    <a:pt x="4305" y="2952"/>
                  </a:lnTo>
                  <a:lnTo>
                    <a:pt x="4269" y="2955"/>
                  </a:lnTo>
                  <a:lnTo>
                    <a:pt x="4232" y="2958"/>
                  </a:lnTo>
                  <a:lnTo>
                    <a:pt x="4194" y="2960"/>
                  </a:lnTo>
                  <a:lnTo>
                    <a:pt x="4155" y="2961"/>
                  </a:lnTo>
                  <a:lnTo>
                    <a:pt x="4116" y="2961"/>
                  </a:lnTo>
                  <a:lnTo>
                    <a:pt x="4076" y="2960"/>
                  </a:lnTo>
                  <a:lnTo>
                    <a:pt x="4034" y="2956"/>
                  </a:lnTo>
                  <a:lnTo>
                    <a:pt x="3993" y="2953"/>
                  </a:lnTo>
                  <a:lnTo>
                    <a:pt x="3950" y="2947"/>
                  </a:lnTo>
                  <a:lnTo>
                    <a:pt x="3907" y="2940"/>
                  </a:lnTo>
                  <a:lnTo>
                    <a:pt x="3864" y="2932"/>
                  </a:lnTo>
                  <a:lnTo>
                    <a:pt x="3819" y="2923"/>
                  </a:lnTo>
                  <a:lnTo>
                    <a:pt x="3773" y="2911"/>
                  </a:lnTo>
                  <a:lnTo>
                    <a:pt x="3729" y="2897"/>
                  </a:lnTo>
                  <a:lnTo>
                    <a:pt x="3683" y="2882"/>
                  </a:lnTo>
                  <a:lnTo>
                    <a:pt x="3636" y="2864"/>
                  </a:lnTo>
                  <a:lnTo>
                    <a:pt x="3589" y="2845"/>
                  </a:lnTo>
                  <a:lnTo>
                    <a:pt x="3541" y="2824"/>
                  </a:lnTo>
                  <a:lnTo>
                    <a:pt x="3494" y="2801"/>
                  </a:lnTo>
                  <a:lnTo>
                    <a:pt x="3446" y="2776"/>
                  </a:lnTo>
                  <a:lnTo>
                    <a:pt x="3397" y="2748"/>
                  </a:lnTo>
                  <a:lnTo>
                    <a:pt x="3348" y="2719"/>
                  </a:lnTo>
                  <a:lnTo>
                    <a:pt x="3299" y="2687"/>
                  </a:lnTo>
                  <a:lnTo>
                    <a:pt x="3250" y="2651"/>
                  </a:lnTo>
                  <a:lnTo>
                    <a:pt x="3200" y="2614"/>
                  </a:lnTo>
                  <a:lnTo>
                    <a:pt x="3150" y="2574"/>
                  </a:lnTo>
                  <a:lnTo>
                    <a:pt x="3100" y="2532"/>
                  </a:lnTo>
                  <a:lnTo>
                    <a:pt x="3050" y="2487"/>
                  </a:lnTo>
                  <a:lnTo>
                    <a:pt x="3000" y="2438"/>
                  </a:lnTo>
                  <a:lnTo>
                    <a:pt x="2949" y="2388"/>
                  </a:lnTo>
                  <a:lnTo>
                    <a:pt x="2899" y="2333"/>
                  </a:lnTo>
                  <a:lnTo>
                    <a:pt x="2847" y="2277"/>
                  </a:lnTo>
                  <a:lnTo>
                    <a:pt x="2797" y="2217"/>
                  </a:lnTo>
                  <a:lnTo>
                    <a:pt x="2746" y="2154"/>
                  </a:lnTo>
                  <a:lnTo>
                    <a:pt x="2696" y="2088"/>
                  </a:lnTo>
                  <a:lnTo>
                    <a:pt x="2645" y="2018"/>
                  </a:lnTo>
                  <a:lnTo>
                    <a:pt x="2645" y="2018"/>
                  </a:lnTo>
                  <a:lnTo>
                    <a:pt x="2545" y="1878"/>
                  </a:lnTo>
                  <a:lnTo>
                    <a:pt x="2447" y="1745"/>
                  </a:lnTo>
                  <a:lnTo>
                    <a:pt x="2352" y="1618"/>
                  </a:lnTo>
                  <a:lnTo>
                    <a:pt x="2259" y="1498"/>
                  </a:lnTo>
                  <a:lnTo>
                    <a:pt x="2167" y="1384"/>
                  </a:lnTo>
                  <a:lnTo>
                    <a:pt x="2077" y="1276"/>
                  </a:lnTo>
                  <a:lnTo>
                    <a:pt x="1989" y="1172"/>
                  </a:lnTo>
                  <a:lnTo>
                    <a:pt x="1903" y="1075"/>
                  </a:lnTo>
                  <a:lnTo>
                    <a:pt x="1818" y="983"/>
                  </a:lnTo>
                  <a:lnTo>
                    <a:pt x="1735" y="896"/>
                  </a:lnTo>
                  <a:lnTo>
                    <a:pt x="1652" y="815"/>
                  </a:lnTo>
                  <a:lnTo>
                    <a:pt x="1571" y="738"/>
                  </a:lnTo>
                  <a:lnTo>
                    <a:pt x="1491" y="667"/>
                  </a:lnTo>
                  <a:lnTo>
                    <a:pt x="1412" y="599"/>
                  </a:lnTo>
                  <a:lnTo>
                    <a:pt x="1334" y="536"/>
                  </a:lnTo>
                  <a:lnTo>
                    <a:pt x="1256" y="478"/>
                  </a:lnTo>
                  <a:lnTo>
                    <a:pt x="1178" y="423"/>
                  </a:lnTo>
                  <a:lnTo>
                    <a:pt x="1102" y="373"/>
                  </a:lnTo>
                  <a:lnTo>
                    <a:pt x="1024" y="326"/>
                  </a:lnTo>
                  <a:lnTo>
                    <a:pt x="948" y="284"/>
                  </a:lnTo>
                  <a:lnTo>
                    <a:pt x="872" y="245"/>
                  </a:lnTo>
                  <a:lnTo>
                    <a:pt x="795" y="208"/>
                  </a:lnTo>
                  <a:lnTo>
                    <a:pt x="719" y="176"/>
                  </a:lnTo>
                  <a:lnTo>
                    <a:pt x="641" y="147"/>
                  </a:lnTo>
                  <a:lnTo>
                    <a:pt x="565" y="119"/>
                  </a:lnTo>
                  <a:lnTo>
                    <a:pt x="486" y="95"/>
                  </a:lnTo>
                  <a:lnTo>
                    <a:pt x="408" y="74"/>
                  </a:lnTo>
                  <a:lnTo>
                    <a:pt x="327" y="55"/>
                  </a:lnTo>
                  <a:lnTo>
                    <a:pt x="248" y="39"/>
                  </a:lnTo>
                  <a:lnTo>
                    <a:pt x="166" y="24"/>
                  </a:lnTo>
                  <a:lnTo>
                    <a:pt x="83" y="11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5576" name="Freeform 8"/>
            <p:cNvSpPr>
              <a:spLocks/>
            </p:cNvSpPr>
            <p:nvPr userDrawn="1"/>
          </p:nvSpPr>
          <p:spPr bwMode="auto">
            <a:xfrm>
              <a:off x="293" y="633"/>
              <a:ext cx="4897" cy="1445"/>
            </a:xfrm>
            <a:custGeom>
              <a:avLst/>
              <a:gdLst/>
              <a:ahLst/>
              <a:cxnLst>
                <a:cxn ang="0">
                  <a:pos x="4897" y="2675"/>
                </a:cxn>
                <a:cxn ang="0">
                  <a:pos x="4847" y="2707"/>
                </a:cxn>
                <a:cxn ang="0">
                  <a:pos x="4788" y="2740"/>
                </a:cxn>
                <a:cxn ang="0">
                  <a:pos x="4706" y="2777"/>
                </a:cxn>
                <a:cxn ang="0">
                  <a:pos x="4604" y="2816"/>
                </a:cxn>
                <a:cxn ang="0">
                  <a:pos x="4485" y="2849"/>
                </a:cxn>
                <a:cxn ang="0">
                  <a:pos x="4350" y="2875"/>
                </a:cxn>
                <a:cxn ang="0">
                  <a:pos x="4277" y="2885"/>
                </a:cxn>
                <a:cxn ang="0">
                  <a:pos x="4200" y="2888"/>
                </a:cxn>
                <a:cxn ang="0">
                  <a:pos x="4120" y="2888"/>
                </a:cxn>
                <a:cxn ang="0">
                  <a:pos x="4036" y="2883"/>
                </a:cxn>
                <a:cxn ang="0">
                  <a:pos x="3952" y="2874"/>
                </a:cxn>
                <a:cxn ang="0">
                  <a:pos x="3863" y="2858"/>
                </a:cxn>
                <a:cxn ang="0">
                  <a:pos x="3773" y="2833"/>
                </a:cxn>
                <a:cxn ang="0">
                  <a:pos x="3680" y="2803"/>
                </a:cxn>
                <a:cxn ang="0">
                  <a:pos x="3584" y="2764"/>
                </a:cxn>
                <a:cxn ang="0">
                  <a:pos x="3488" y="2717"/>
                </a:cxn>
                <a:cxn ang="0">
                  <a:pos x="3389" y="2662"/>
                </a:cxn>
                <a:cxn ang="0">
                  <a:pos x="3290" y="2596"/>
                </a:cxn>
                <a:cxn ang="0">
                  <a:pos x="3190" y="2522"/>
                </a:cxn>
                <a:cxn ang="0">
                  <a:pos x="3087" y="2434"/>
                </a:cxn>
                <a:cxn ang="0">
                  <a:pos x="2985" y="2338"/>
                </a:cxn>
                <a:cxn ang="0">
                  <a:pos x="2881" y="2228"/>
                </a:cxn>
                <a:cxn ang="0">
                  <a:pos x="2779" y="2107"/>
                </a:cxn>
                <a:cxn ang="0">
                  <a:pos x="2676" y="1971"/>
                </a:cxn>
                <a:cxn ang="0">
                  <a:pos x="2573" y="1834"/>
                </a:cxn>
                <a:cxn ang="0">
                  <a:pos x="2376" y="1577"/>
                </a:cxn>
                <a:cxn ang="0">
                  <a:pos x="2188" y="1345"/>
                </a:cxn>
                <a:cxn ang="0">
                  <a:pos x="2007" y="1136"/>
                </a:cxn>
                <a:cxn ang="0">
                  <a:pos x="1833" y="949"/>
                </a:cxn>
                <a:cxn ang="0">
                  <a:pos x="1665" y="783"/>
                </a:cxn>
                <a:cxn ang="0">
                  <a:pos x="1501" y="637"/>
                </a:cxn>
                <a:cxn ang="0">
                  <a:pos x="1342" y="510"/>
                </a:cxn>
                <a:cxn ang="0">
                  <a:pos x="1185" y="400"/>
                </a:cxn>
                <a:cxn ang="0">
                  <a:pos x="1031" y="306"/>
                </a:cxn>
                <a:cxn ang="0">
                  <a:pos x="876" y="226"/>
                </a:cxn>
                <a:cxn ang="0">
                  <a:pos x="722" y="161"/>
                </a:cxn>
                <a:cxn ang="0">
                  <a:pos x="567" y="106"/>
                </a:cxn>
                <a:cxn ang="0">
                  <a:pos x="409" y="64"/>
                </a:cxn>
                <a:cxn ang="0">
                  <a:pos x="249" y="32"/>
                </a:cxn>
                <a:cxn ang="0">
                  <a:pos x="84" y="8"/>
                </a:cxn>
              </a:cxnLst>
              <a:rect l="0" t="0" r="r" b="b"/>
              <a:pathLst>
                <a:path w="4897" h="2890">
                  <a:moveTo>
                    <a:pt x="4897" y="2675"/>
                  </a:moveTo>
                  <a:lnTo>
                    <a:pt x="4897" y="2675"/>
                  </a:lnTo>
                  <a:lnTo>
                    <a:pt x="4885" y="2683"/>
                  </a:lnTo>
                  <a:lnTo>
                    <a:pt x="4847" y="2707"/>
                  </a:lnTo>
                  <a:lnTo>
                    <a:pt x="4820" y="2722"/>
                  </a:lnTo>
                  <a:lnTo>
                    <a:pt x="4788" y="2740"/>
                  </a:lnTo>
                  <a:lnTo>
                    <a:pt x="4749" y="2757"/>
                  </a:lnTo>
                  <a:lnTo>
                    <a:pt x="4706" y="2777"/>
                  </a:lnTo>
                  <a:lnTo>
                    <a:pt x="4657" y="2796"/>
                  </a:lnTo>
                  <a:lnTo>
                    <a:pt x="4604" y="2816"/>
                  </a:lnTo>
                  <a:lnTo>
                    <a:pt x="4547" y="2833"/>
                  </a:lnTo>
                  <a:lnTo>
                    <a:pt x="4485" y="2849"/>
                  </a:lnTo>
                  <a:lnTo>
                    <a:pt x="4420" y="2864"/>
                  </a:lnTo>
                  <a:lnTo>
                    <a:pt x="4350" y="2875"/>
                  </a:lnTo>
                  <a:lnTo>
                    <a:pt x="4314" y="2880"/>
                  </a:lnTo>
                  <a:lnTo>
                    <a:pt x="4277" y="2885"/>
                  </a:lnTo>
                  <a:lnTo>
                    <a:pt x="4239" y="2887"/>
                  </a:lnTo>
                  <a:lnTo>
                    <a:pt x="4200" y="2888"/>
                  </a:lnTo>
                  <a:lnTo>
                    <a:pt x="4160" y="2890"/>
                  </a:lnTo>
                  <a:lnTo>
                    <a:pt x="4120" y="2888"/>
                  </a:lnTo>
                  <a:lnTo>
                    <a:pt x="4078" y="2887"/>
                  </a:lnTo>
                  <a:lnTo>
                    <a:pt x="4036" y="2883"/>
                  </a:lnTo>
                  <a:lnTo>
                    <a:pt x="3995" y="2880"/>
                  </a:lnTo>
                  <a:lnTo>
                    <a:pt x="3952" y="2874"/>
                  </a:lnTo>
                  <a:lnTo>
                    <a:pt x="3907" y="2866"/>
                  </a:lnTo>
                  <a:lnTo>
                    <a:pt x="3863" y="2858"/>
                  </a:lnTo>
                  <a:lnTo>
                    <a:pt x="3818" y="2846"/>
                  </a:lnTo>
                  <a:lnTo>
                    <a:pt x="3773" y="2833"/>
                  </a:lnTo>
                  <a:lnTo>
                    <a:pt x="3725" y="2819"/>
                  </a:lnTo>
                  <a:lnTo>
                    <a:pt x="3680" y="2803"/>
                  </a:lnTo>
                  <a:lnTo>
                    <a:pt x="3632" y="2785"/>
                  </a:lnTo>
                  <a:lnTo>
                    <a:pt x="3584" y="2764"/>
                  </a:lnTo>
                  <a:lnTo>
                    <a:pt x="3537" y="2743"/>
                  </a:lnTo>
                  <a:lnTo>
                    <a:pt x="3488" y="2717"/>
                  </a:lnTo>
                  <a:lnTo>
                    <a:pt x="3438" y="2691"/>
                  </a:lnTo>
                  <a:lnTo>
                    <a:pt x="3389" y="2662"/>
                  </a:lnTo>
                  <a:lnTo>
                    <a:pt x="3339" y="2630"/>
                  </a:lnTo>
                  <a:lnTo>
                    <a:pt x="3290" y="2596"/>
                  </a:lnTo>
                  <a:lnTo>
                    <a:pt x="3240" y="2560"/>
                  </a:lnTo>
                  <a:lnTo>
                    <a:pt x="3190" y="2522"/>
                  </a:lnTo>
                  <a:lnTo>
                    <a:pt x="3138" y="2480"/>
                  </a:lnTo>
                  <a:lnTo>
                    <a:pt x="3087" y="2434"/>
                  </a:lnTo>
                  <a:lnTo>
                    <a:pt x="3037" y="2388"/>
                  </a:lnTo>
                  <a:lnTo>
                    <a:pt x="2985" y="2338"/>
                  </a:lnTo>
                  <a:lnTo>
                    <a:pt x="2934" y="2284"/>
                  </a:lnTo>
                  <a:lnTo>
                    <a:pt x="2881" y="2228"/>
                  </a:lnTo>
                  <a:lnTo>
                    <a:pt x="2830" y="2168"/>
                  </a:lnTo>
                  <a:lnTo>
                    <a:pt x="2779" y="2107"/>
                  </a:lnTo>
                  <a:lnTo>
                    <a:pt x="2727" y="2040"/>
                  </a:lnTo>
                  <a:lnTo>
                    <a:pt x="2676" y="1971"/>
                  </a:lnTo>
                  <a:lnTo>
                    <a:pt x="2676" y="1971"/>
                  </a:lnTo>
                  <a:lnTo>
                    <a:pt x="2573" y="1834"/>
                  </a:lnTo>
                  <a:lnTo>
                    <a:pt x="2473" y="1701"/>
                  </a:lnTo>
                  <a:lnTo>
                    <a:pt x="2376" y="1577"/>
                  </a:lnTo>
                  <a:lnTo>
                    <a:pt x="2282" y="1458"/>
                  </a:lnTo>
                  <a:lnTo>
                    <a:pt x="2188" y="1345"/>
                  </a:lnTo>
                  <a:lnTo>
                    <a:pt x="2097" y="1238"/>
                  </a:lnTo>
                  <a:lnTo>
                    <a:pt x="2007" y="1136"/>
                  </a:lnTo>
                  <a:lnTo>
                    <a:pt x="1919" y="1039"/>
                  </a:lnTo>
                  <a:lnTo>
                    <a:pt x="1833" y="949"/>
                  </a:lnTo>
                  <a:lnTo>
                    <a:pt x="1748" y="863"/>
                  </a:lnTo>
                  <a:lnTo>
                    <a:pt x="1665" y="783"/>
                  </a:lnTo>
                  <a:lnTo>
                    <a:pt x="1583" y="708"/>
                  </a:lnTo>
                  <a:lnTo>
                    <a:pt x="1501" y="637"/>
                  </a:lnTo>
                  <a:lnTo>
                    <a:pt x="1421" y="571"/>
                  </a:lnTo>
                  <a:lnTo>
                    <a:pt x="1342" y="510"/>
                  </a:lnTo>
                  <a:lnTo>
                    <a:pt x="1264" y="453"/>
                  </a:lnTo>
                  <a:lnTo>
                    <a:pt x="1185" y="400"/>
                  </a:lnTo>
                  <a:lnTo>
                    <a:pt x="1107" y="352"/>
                  </a:lnTo>
                  <a:lnTo>
                    <a:pt x="1031" y="306"/>
                  </a:lnTo>
                  <a:lnTo>
                    <a:pt x="953" y="264"/>
                  </a:lnTo>
                  <a:lnTo>
                    <a:pt x="876" y="226"/>
                  </a:lnTo>
                  <a:lnTo>
                    <a:pt x="799" y="192"/>
                  </a:lnTo>
                  <a:lnTo>
                    <a:pt x="722" y="161"/>
                  </a:lnTo>
                  <a:lnTo>
                    <a:pt x="645" y="132"/>
                  </a:lnTo>
                  <a:lnTo>
                    <a:pt x="567" y="106"/>
                  </a:lnTo>
                  <a:lnTo>
                    <a:pt x="488" y="85"/>
                  </a:lnTo>
                  <a:lnTo>
                    <a:pt x="409" y="64"/>
                  </a:lnTo>
                  <a:lnTo>
                    <a:pt x="329" y="46"/>
                  </a:lnTo>
                  <a:lnTo>
                    <a:pt x="249" y="32"/>
                  </a:lnTo>
                  <a:lnTo>
                    <a:pt x="167" y="19"/>
                  </a:lnTo>
                  <a:lnTo>
                    <a:pt x="84" y="8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5577" name="Freeform 9"/>
            <p:cNvSpPr>
              <a:spLocks/>
            </p:cNvSpPr>
            <p:nvPr userDrawn="1"/>
          </p:nvSpPr>
          <p:spPr bwMode="auto">
            <a:xfrm>
              <a:off x="303" y="654"/>
              <a:ext cx="4937" cy="1411"/>
            </a:xfrm>
            <a:custGeom>
              <a:avLst/>
              <a:gdLst/>
              <a:ahLst/>
              <a:cxnLst>
                <a:cxn ang="0">
                  <a:pos x="4937" y="2589"/>
                </a:cxn>
                <a:cxn ang="0">
                  <a:pos x="4887" y="2622"/>
                </a:cxn>
                <a:cxn ang="0">
                  <a:pos x="4828" y="2656"/>
                </a:cxn>
                <a:cxn ang="0">
                  <a:pos x="4747" y="2696"/>
                </a:cxn>
                <a:cxn ang="0">
                  <a:pos x="4646" y="2736"/>
                </a:cxn>
                <a:cxn ang="0">
                  <a:pos x="4528" y="2774"/>
                </a:cxn>
                <a:cxn ang="0">
                  <a:pos x="4393" y="2803"/>
                </a:cxn>
                <a:cxn ang="0">
                  <a:pos x="4319" y="2812"/>
                </a:cxn>
                <a:cxn ang="0">
                  <a:pos x="4243" y="2819"/>
                </a:cxn>
                <a:cxn ang="0">
                  <a:pos x="4163" y="2820"/>
                </a:cxn>
                <a:cxn ang="0">
                  <a:pos x="4081" y="2817"/>
                </a:cxn>
                <a:cxn ang="0">
                  <a:pos x="3995" y="2807"/>
                </a:cxn>
                <a:cxn ang="0">
                  <a:pos x="3906" y="2793"/>
                </a:cxn>
                <a:cxn ang="0">
                  <a:pos x="3814" y="2772"/>
                </a:cxn>
                <a:cxn ang="0">
                  <a:pos x="3721" y="2743"/>
                </a:cxn>
                <a:cxn ang="0">
                  <a:pos x="3625" y="2706"/>
                </a:cxn>
                <a:cxn ang="0">
                  <a:pos x="3528" y="2661"/>
                </a:cxn>
                <a:cxn ang="0">
                  <a:pos x="3429" y="2607"/>
                </a:cxn>
                <a:cxn ang="0">
                  <a:pos x="3328" y="2543"/>
                </a:cxn>
                <a:cxn ang="0">
                  <a:pos x="3227" y="2470"/>
                </a:cxn>
                <a:cxn ang="0">
                  <a:pos x="3124" y="2384"/>
                </a:cxn>
                <a:cxn ang="0">
                  <a:pos x="3020" y="2289"/>
                </a:cxn>
                <a:cxn ang="0">
                  <a:pos x="2916" y="2181"/>
                </a:cxn>
                <a:cxn ang="0">
                  <a:pos x="2810" y="2061"/>
                </a:cxn>
                <a:cxn ang="0">
                  <a:pos x="2705" y="1927"/>
                </a:cxn>
                <a:cxn ang="0">
                  <a:pos x="2601" y="1792"/>
                </a:cxn>
                <a:cxn ang="0">
                  <a:pos x="2399" y="1537"/>
                </a:cxn>
                <a:cxn ang="0">
                  <a:pos x="2208" y="1307"/>
                </a:cxn>
                <a:cxn ang="0">
                  <a:pos x="2024" y="1101"/>
                </a:cxn>
                <a:cxn ang="0">
                  <a:pos x="1847" y="917"/>
                </a:cxn>
                <a:cxn ang="0">
                  <a:pos x="1677" y="754"/>
                </a:cxn>
                <a:cxn ang="0">
                  <a:pos x="1511" y="611"/>
                </a:cxn>
                <a:cxn ang="0">
                  <a:pos x="1350" y="486"/>
                </a:cxn>
                <a:cxn ang="0">
                  <a:pos x="1191" y="379"/>
                </a:cxn>
                <a:cxn ang="0">
                  <a:pos x="1034" y="287"/>
                </a:cxn>
                <a:cxn ang="0">
                  <a:pos x="879" y="211"/>
                </a:cxn>
                <a:cxn ang="0">
                  <a:pos x="723" y="148"/>
                </a:cxn>
                <a:cxn ang="0">
                  <a:pos x="568" y="96"/>
                </a:cxn>
                <a:cxn ang="0">
                  <a:pos x="410" y="58"/>
                </a:cxn>
                <a:cxn ang="0">
                  <a:pos x="249" y="27"/>
                </a:cxn>
                <a:cxn ang="0">
                  <a:pos x="85" y="8"/>
                </a:cxn>
              </a:cxnLst>
              <a:rect l="0" t="0" r="r" b="b"/>
              <a:pathLst>
                <a:path w="4937" h="2820">
                  <a:moveTo>
                    <a:pt x="4937" y="2589"/>
                  </a:moveTo>
                  <a:lnTo>
                    <a:pt x="4937" y="2589"/>
                  </a:lnTo>
                  <a:lnTo>
                    <a:pt x="4925" y="2599"/>
                  </a:lnTo>
                  <a:lnTo>
                    <a:pt x="4887" y="2622"/>
                  </a:lnTo>
                  <a:lnTo>
                    <a:pt x="4861" y="2638"/>
                  </a:lnTo>
                  <a:lnTo>
                    <a:pt x="4828" y="2656"/>
                  </a:lnTo>
                  <a:lnTo>
                    <a:pt x="4790" y="2675"/>
                  </a:lnTo>
                  <a:lnTo>
                    <a:pt x="4747" y="2696"/>
                  </a:lnTo>
                  <a:lnTo>
                    <a:pt x="4698" y="2717"/>
                  </a:lnTo>
                  <a:lnTo>
                    <a:pt x="4646" y="2736"/>
                  </a:lnTo>
                  <a:lnTo>
                    <a:pt x="4589" y="2756"/>
                  </a:lnTo>
                  <a:lnTo>
                    <a:pt x="4528" y="2774"/>
                  </a:lnTo>
                  <a:lnTo>
                    <a:pt x="4462" y="2790"/>
                  </a:lnTo>
                  <a:lnTo>
                    <a:pt x="4393" y="2803"/>
                  </a:lnTo>
                  <a:lnTo>
                    <a:pt x="4357" y="2807"/>
                  </a:lnTo>
                  <a:lnTo>
                    <a:pt x="4319" y="2812"/>
                  </a:lnTo>
                  <a:lnTo>
                    <a:pt x="4282" y="2816"/>
                  </a:lnTo>
                  <a:lnTo>
                    <a:pt x="4243" y="2819"/>
                  </a:lnTo>
                  <a:lnTo>
                    <a:pt x="4203" y="2820"/>
                  </a:lnTo>
                  <a:lnTo>
                    <a:pt x="4163" y="2820"/>
                  </a:lnTo>
                  <a:lnTo>
                    <a:pt x="4122" y="2819"/>
                  </a:lnTo>
                  <a:lnTo>
                    <a:pt x="4081" y="2817"/>
                  </a:lnTo>
                  <a:lnTo>
                    <a:pt x="4038" y="2812"/>
                  </a:lnTo>
                  <a:lnTo>
                    <a:pt x="3995" y="2807"/>
                  </a:lnTo>
                  <a:lnTo>
                    <a:pt x="3950" y="2801"/>
                  </a:lnTo>
                  <a:lnTo>
                    <a:pt x="3906" y="2793"/>
                  </a:lnTo>
                  <a:lnTo>
                    <a:pt x="3860" y="2783"/>
                  </a:lnTo>
                  <a:lnTo>
                    <a:pt x="3814" y="2772"/>
                  </a:lnTo>
                  <a:lnTo>
                    <a:pt x="3768" y="2757"/>
                  </a:lnTo>
                  <a:lnTo>
                    <a:pt x="3721" y="2743"/>
                  </a:lnTo>
                  <a:lnTo>
                    <a:pt x="3674" y="2725"/>
                  </a:lnTo>
                  <a:lnTo>
                    <a:pt x="3625" y="2706"/>
                  </a:lnTo>
                  <a:lnTo>
                    <a:pt x="3577" y="2685"/>
                  </a:lnTo>
                  <a:lnTo>
                    <a:pt x="3528" y="2661"/>
                  </a:lnTo>
                  <a:lnTo>
                    <a:pt x="3479" y="2635"/>
                  </a:lnTo>
                  <a:lnTo>
                    <a:pt x="3429" y="2607"/>
                  </a:lnTo>
                  <a:lnTo>
                    <a:pt x="3379" y="2577"/>
                  </a:lnTo>
                  <a:lnTo>
                    <a:pt x="3328" y="2543"/>
                  </a:lnTo>
                  <a:lnTo>
                    <a:pt x="3278" y="2507"/>
                  </a:lnTo>
                  <a:lnTo>
                    <a:pt x="3227" y="2470"/>
                  </a:lnTo>
                  <a:lnTo>
                    <a:pt x="3175" y="2428"/>
                  </a:lnTo>
                  <a:lnTo>
                    <a:pt x="3124" y="2384"/>
                  </a:lnTo>
                  <a:lnTo>
                    <a:pt x="3071" y="2338"/>
                  </a:lnTo>
                  <a:lnTo>
                    <a:pt x="3020" y="2289"/>
                  </a:lnTo>
                  <a:lnTo>
                    <a:pt x="2967" y="2236"/>
                  </a:lnTo>
                  <a:lnTo>
                    <a:pt x="2916" y="2181"/>
                  </a:lnTo>
                  <a:lnTo>
                    <a:pt x="2863" y="2123"/>
                  </a:lnTo>
                  <a:lnTo>
                    <a:pt x="2810" y="2061"/>
                  </a:lnTo>
                  <a:lnTo>
                    <a:pt x="2757" y="1995"/>
                  </a:lnTo>
                  <a:lnTo>
                    <a:pt x="2705" y="1927"/>
                  </a:lnTo>
                  <a:lnTo>
                    <a:pt x="2705" y="1927"/>
                  </a:lnTo>
                  <a:lnTo>
                    <a:pt x="2601" y="1792"/>
                  </a:lnTo>
                  <a:lnTo>
                    <a:pt x="2499" y="1661"/>
                  </a:lnTo>
                  <a:lnTo>
                    <a:pt x="2399" y="1537"/>
                  </a:lnTo>
                  <a:lnTo>
                    <a:pt x="2302" y="1419"/>
                  </a:lnTo>
                  <a:lnTo>
                    <a:pt x="2208" y="1307"/>
                  </a:lnTo>
                  <a:lnTo>
                    <a:pt x="2115" y="1201"/>
                  </a:lnTo>
                  <a:lnTo>
                    <a:pt x="2024" y="1101"/>
                  </a:lnTo>
                  <a:lnTo>
                    <a:pt x="1936" y="1007"/>
                  </a:lnTo>
                  <a:lnTo>
                    <a:pt x="1847" y="917"/>
                  </a:lnTo>
                  <a:lnTo>
                    <a:pt x="1761" y="833"/>
                  </a:lnTo>
                  <a:lnTo>
                    <a:pt x="1677" y="754"/>
                  </a:lnTo>
                  <a:lnTo>
                    <a:pt x="1593" y="681"/>
                  </a:lnTo>
                  <a:lnTo>
                    <a:pt x="1511" y="611"/>
                  </a:lnTo>
                  <a:lnTo>
                    <a:pt x="1430" y="547"/>
                  </a:lnTo>
                  <a:lnTo>
                    <a:pt x="1350" y="486"/>
                  </a:lnTo>
                  <a:lnTo>
                    <a:pt x="1270" y="431"/>
                  </a:lnTo>
                  <a:lnTo>
                    <a:pt x="1191" y="379"/>
                  </a:lnTo>
                  <a:lnTo>
                    <a:pt x="1112" y="331"/>
                  </a:lnTo>
                  <a:lnTo>
                    <a:pt x="1034" y="287"/>
                  </a:lnTo>
                  <a:lnTo>
                    <a:pt x="957" y="247"/>
                  </a:lnTo>
                  <a:lnTo>
                    <a:pt x="879" y="211"/>
                  </a:lnTo>
                  <a:lnTo>
                    <a:pt x="801" y="177"/>
                  </a:lnTo>
                  <a:lnTo>
                    <a:pt x="723" y="148"/>
                  </a:lnTo>
                  <a:lnTo>
                    <a:pt x="646" y="121"/>
                  </a:lnTo>
                  <a:lnTo>
                    <a:pt x="568" y="96"/>
                  </a:lnTo>
                  <a:lnTo>
                    <a:pt x="489" y="75"/>
                  </a:lnTo>
                  <a:lnTo>
                    <a:pt x="410" y="58"/>
                  </a:lnTo>
                  <a:lnTo>
                    <a:pt x="330" y="41"/>
                  </a:lnTo>
                  <a:lnTo>
                    <a:pt x="249" y="27"/>
                  </a:lnTo>
                  <a:lnTo>
                    <a:pt x="167" y="16"/>
                  </a:lnTo>
                  <a:lnTo>
                    <a:pt x="85" y="8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5578" name="Freeform 10"/>
            <p:cNvSpPr>
              <a:spLocks/>
            </p:cNvSpPr>
            <p:nvPr userDrawn="1"/>
          </p:nvSpPr>
          <p:spPr bwMode="auto">
            <a:xfrm>
              <a:off x="314" y="676"/>
              <a:ext cx="4975" cy="1375"/>
            </a:xfrm>
            <a:custGeom>
              <a:avLst/>
              <a:gdLst/>
              <a:ahLst/>
              <a:cxnLst>
                <a:cxn ang="0">
                  <a:pos x="4975" y="2501"/>
                </a:cxn>
                <a:cxn ang="0">
                  <a:pos x="4926" y="2537"/>
                </a:cxn>
                <a:cxn ang="0">
                  <a:pos x="4867" y="2571"/>
                </a:cxn>
                <a:cxn ang="0">
                  <a:pos x="4786" y="2613"/>
                </a:cxn>
                <a:cxn ang="0">
                  <a:pos x="4686" y="2656"/>
                </a:cxn>
                <a:cxn ang="0">
                  <a:pos x="4568" y="2695"/>
                </a:cxn>
                <a:cxn ang="0">
                  <a:pos x="4433" y="2727"/>
                </a:cxn>
                <a:cxn ang="0">
                  <a:pos x="4361" y="2739"/>
                </a:cxn>
                <a:cxn ang="0">
                  <a:pos x="4285" y="2747"/>
                </a:cxn>
                <a:cxn ang="0">
                  <a:pos x="4204" y="2750"/>
                </a:cxn>
                <a:cxn ang="0">
                  <a:pos x="4121" y="2748"/>
                </a:cxn>
                <a:cxn ang="0">
                  <a:pos x="4035" y="2740"/>
                </a:cxn>
                <a:cxn ang="0">
                  <a:pos x="3946" y="2727"/>
                </a:cxn>
                <a:cxn ang="0">
                  <a:pos x="3856" y="2708"/>
                </a:cxn>
                <a:cxn ang="0">
                  <a:pos x="3761" y="2680"/>
                </a:cxn>
                <a:cxn ang="0">
                  <a:pos x="3666" y="2645"/>
                </a:cxn>
                <a:cxn ang="0">
                  <a:pos x="3567" y="2603"/>
                </a:cxn>
                <a:cxn ang="0">
                  <a:pos x="3467" y="2550"/>
                </a:cxn>
                <a:cxn ang="0">
                  <a:pos x="3366" y="2488"/>
                </a:cxn>
                <a:cxn ang="0">
                  <a:pos x="3263" y="2416"/>
                </a:cxn>
                <a:cxn ang="0">
                  <a:pos x="3159" y="2333"/>
                </a:cxn>
                <a:cxn ang="0">
                  <a:pos x="3053" y="2240"/>
                </a:cxn>
                <a:cxn ang="0">
                  <a:pos x="2948" y="2133"/>
                </a:cxn>
                <a:cxn ang="0">
                  <a:pos x="2841" y="2014"/>
                </a:cxn>
                <a:cxn ang="0">
                  <a:pos x="2733" y="1883"/>
                </a:cxn>
                <a:cxn ang="0">
                  <a:pos x="2627" y="1747"/>
                </a:cxn>
                <a:cxn ang="0">
                  <a:pos x="2422" y="1495"/>
                </a:cxn>
                <a:cxn ang="0">
                  <a:pos x="2227" y="1269"/>
                </a:cxn>
                <a:cxn ang="0">
                  <a:pos x="2040" y="1066"/>
                </a:cxn>
                <a:cxn ang="0">
                  <a:pos x="1861" y="885"/>
                </a:cxn>
                <a:cxn ang="0">
                  <a:pos x="1687" y="723"/>
                </a:cxn>
                <a:cxn ang="0">
                  <a:pos x="1519" y="583"/>
                </a:cxn>
                <a:cxn ang="0">
                  <a:pos x="1357" y="462"/>
                </a:cxn>
                <a:cxn ang="0">
                  <a:pos x="1196" y="357"/>
                </a:cxn>
                <a:cxn ang="0">
                  <a:pos x="1039" y="268"/>
                </a:cxn>
                <a:cxn ang="0">
                  <a:pos x="882" y="194"/>
                </a:cxn>
                <a:cxn ang="0">
                  <a:pos x="726" y="134"/>
                </a:cxn>
                <a:cxn ang="0">
                  <a:pos x="569" y="86"/>
                </a:cxn>
                <a:cxn ang="0">
                  <a:pos x="410" y="50"/>
                </a:cxn>
                <a:cxn ang="0">
                  <a:pos x="249" y="23"/>
                </a:cxn>
                <a:cxn ang="0">
                  <a:pos x="83" y="5"/>
                </a:cxn>
              </a:cxnLst>
              <a:rect l="0" t="0" r="r" b="b"/>
              <a:pathLst>
                <a:path w="4975" h="2750">
                  <a:moveTo>
                    <a:pt x="4975" y="2501"/>
                  </a:moveTo>
                  <a:lnTo>
                    <a:pt x="4975" y="2501"/>
                  </a:lnTo>
                  <a:lnTo>
                    <a:pt x="4962" y="2511"/>
                  </a:lnTo>
                  <a:lnTo>
                    <a:pt x="4926" y="2537"/>
                  </a:lnTo>
                  <a:lnTo>
                    <a:pt x="4899" y="2553"/>
                  </a:lnTo>
                  <a:lnTo>
                    <a:pt x="4867" y="2571"/>
                  </a:lnTo>
                  <a:lnTo>
                    <a:pt x="4829" y="2592"/>
                  </a:lnTo>
                  <a:lnTo>
                    <a:pt x="4786" y="2613"/>
                  </a:lnTo>
                  <a:lnTo>
                    <a:pt x="4739" y="2635"/>
                  </a:lnTo>
                  <a:lnTo>
                    <a:pt x="4686" y="2656"/>
                  </a:lnTo>
                  <a:lnTo>
                    <a:pt x="4629" y="2676"/>
                  </a:lnTo>
                  <a:lnTo>
                    <a:pt x="4568" y="2695"/>
                  </a:lnTo>
                  <a:lnTo>
                    <a:pt x="4503" y="2713"/>
                  </a:lnTo>
                  <a:lnTo>
                    <a:pt x="4433" y="2727"/>
                  </a:lnTo>
                  <a:lnTo>
                    <a:pt x="4397" y="2734"/>
                  </a:lnTo>
                  <a:lnTo>
                    <a:pt x="4361" y="2739"/>
                  </a:lnTo>
                  <a:lnTo>
                    <a:pt x="4322" y="2743"/>
                  </a:lnTo>
                  <a:lnTo>
                    <a:pt x="4285" y="2747"/>
                  </a:lnTo>
                  <a:lnTo>
                    <a:pt x="4245" y="2748"/>
                  </a:lnTo>
                  <a:lnTo>
                    <a:pt x="4204" y="2750"/>
                  </a:lnTo>
                  <a:lnTo>
                    <a:pt x="4163" y="2750"/>
                  </a:lnTo>
                  <a:lnTo>
                    <a:pt x="4121" y="2748"/>
                  </a:lnTo>
                  <a:lnTo>
                    <a:pt x="4079" y="2745"/>
                  </a:lnTo>
                  <a:lnTo>
                    <a:pt x="4035" y="2740"/>
                  </a:lnTo>
                  <a:lnTo>
                    <a:pt x="3992" y="2735"/>
                  </a:lnTo>
                  <a:lnTo>
                    <a:pt x="3946" y="2727"/>
                  </a:lnTo>
                  <a:lnTo>
                    <a:pt x="3902" y="2719"/>
                  </a:lnTo>
                  <a:lnTo>
                    <a:pt x="3856" y="2708"/>
                  </a:lnTo>
                  <a:lnTo>
                    <a:pt x="3809" y="2695"/>
                  </a:lnTo>
                  <a:lnTo>
                    <a:pt x="3761" y="2680"/>
                  </a:lnTo>
                  <a:lnTo>
                    <a:pt x="3714" y="2664"/>
                  </a:lnTo>
                  <a:lnTo>
                    <a:pt x="3666" y="2645"/>
                  </a:lnTo>
                  <a:lnTo>
                    <a:pt x="3617" y="2626"/>
                  </a:lnTo>
                  <a:lnTo>
                    <a:pt x="3567" y="2603"/>
                  </a:lnTo>
                  <a:lnTo>
                    <a:pt x="3517" y="2577"/>
                  </a:lnTo>
                  <a:lnTo>
                    <a:pt x="3467" y="2550"/>
                  </a:lnTo>
                  <a:lnTo>
                    <a:pt x="3417" y="2521"/>
                  </a:lnTo>
                  <a:lnTo>
                    <a:pt x="3366" y="2488"/>
                  </a:lnTo>
                  <a:lnTo>
                    <a:pt x="3314" y="2453"/>
                  </a:lnTo>
                  <a:lnTo>
                    <a:pt x="3263" y="2416"/>
                  </a:lnTo>
                  <a:lnTo>
                    <a:pt x="3212" y="2375"/>
                  </a:lnTo>
                  <a:lnTo>
                    <a:pt x="3159" y="2333"/>
                  </a:lnTo>
                  <a:lnTo>
                    <a:pt x="3106" y="2288"/>
                  </a:lnTo>
                  <a:lnTo>
                    <a:pt x="3053" y="2240"/>
                  </a:lnTo>
                  <a:lnTo>
                    <a:pt x="3001" y="2188"/>
                  </a:lnTo>
                  <a:lnTo>
                    <a:pt x="2948" y="2133"/>
                  </a:lnTo>
                  <a:lnTo>
                    <a:pt x="2894" y="2075"/>
                  </a:lnTo>
                  <a:lnTo>
                    <a:pt x="2841" y="2014"/>
                  </a:lnTo>
                  <a:lnTo>
                    <a:pt x="2787" y="1951"/>
                  </a:lnTo>
                  <a:lnTo>
                    <a:pt x="2733" y="1883"/>
                  </a:lnTo>
                  <a:lnTo>
                    <a:pt x="2733" y="1883"/>
                  </a:lnTo>
                  <a:lnTo>
                    <a:pt x="2627" y="1747"/>
                  </a:lnTo>
                  <a:lnTo>
                    <a:pt x="2523" y="1618"/>
                  </a:lnTo>
                  <a:lnTo>
                    <a:pt x="2422" y="1495"/>
                  </a:lnTo>
                  <a:lnTo>
                    <a:pt x="2323" y="1379"/>
                  </a:lnTo>
                  <a:lnTo>
                    <a:pt x="2227" y="1269"/>
                  </a:lnTo>
                  <a:lnTo>
                    <a:pt x="2133" y="1164"/>
                  </a:lnTo>
                  <a:lnTo>
                    <a:pt x="2040" y="1066"/>
                  </a:lnTo>
                  <a:lnTo>
                    <a:pt x="1949" y="972"/>
                  </a:lnTo>
                  <a:lnTo>
                    <a:pt x="1861" y="885"/>
                  </a:lnTo>
                  <a:lnTo>
                    <a:pt x="1773" y="801"/>
                  </a:lnTo>
                  <a:lnTo>
                    <a:pt x="1687" y="723"/>
                  </a:lnTo>
                  <a:lnTo>
                    <a:pt x="1602" y="651"/>
                  </a:lnTo>
                  <a:lnTo>
                    <a:pt x="1519" y="583"/>
                  </a:lnTo>
                  <a:lnTo>
                    <a:pt x="1437" y="520"/>
                  </a:lnTo>
                  <a:lnTo>
                    <a:pt x="1357" y="462"/>
                  </a:lnTo>
                  <a:lnTo>
                    <a:pt x="1276" y="407"/>
                  </a:lnTo>
                  <a:lnTo>
                    <a:pt x="1196" y="357"/>
                  </a:lnTo>
                  <a:lnTo>
                    <a:pt x="1116" y="310"/>
                  </a:lnTo>
                  <a:lnTo>
                    <a:pt x="1039" y="268"/>
                  </a:lnTo>
                  <a:lnTo>
                    <a:pt x="960" y="229"/>
                  </a:lnTo>
                  <a:lnTo>
                    <a:pt x="882" y="194"/>
                  </a:lnTo>
                  <a:lnTo>
                    <a:pt x="804" y="162"/>
                  </a:lnTo>
                  <a:lnTo>
                    <a:pt x="726" y="134"/>
                  </a:lnTo>
                  <a:lnTo>
                    <a:pt x="647" y="108"/>
                  </a:lnTo>
                  <a:lnTo>
                    <a:pt x="569" y="86"/>
                  </a:lnTo>
                  <a:lnTo>
                    <a:pt x="490" y="66"/>
                  </a:lnTo>
                  <a:lnTo>
                    <a:pt x="410" y="50"/>
                  </a:lnTo>
                  <a:lnTo>
                    <a:pt x="331" y="36"/>
                  </a:lnTo>
                  <a:lnTo>
                    <a:pt x="249" y="23"/>
                  </a:lnTo>
                  <a:lnTo>
                    <a:pt x="167" y="13"/>
                  </a:lnTo>
                  <a:lnTo>
                    <a:pt x="83" y="5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5579" name="Freeform 11"/>
            <p:cNvSpPr>
              <a:spLocks/>
            </p:cNvSpPr>
            <p:nvPr userDrawn="1"/>
          </p:nvSpPr>
          <p:spPr bwMode="auto">
            <a:xfrm>
              <a:off x="325" y="698"/>
              <a:ext cx="5012" cy="1339"/>
            </a:xfrm>
            <a:custGeom>
              <a:avLst/>
              <a:gdLst/>
              <a:ahLst/>
              <a:cxnLst>
                <a:cxn ang="0">
                  <a:pos x="5012" y="2414"/>
                </a:cxn>
                <a:cxn ang="0">
                  <a:pos x="4964" y="2448"/>
                </a:cxn>
                <a:cxn ang="0">
                  <a:pos x="4904" y="2485"/>
                </a:cxn>
                <a:cxn ang="0">
                  <a:pos x="4825" y="2528"/>
                </a:cxn>
                <a:cxn ang="0">
                  <a:pos x="4725" y="2574"/>
                </a:cxn>
                <a:cxn ang="0">
                  <a:pos x="4608" y="2615"/>
                </a:cxn>
                <a:cxn ang="0">
                  <a:pos x="4474" y="2649"/>
                </a:cxn>
                <a:cxn ang="0">
                  <a:pos x="4402" y="2662"/>
                </a:cxn>
                <a:cxn ang="0">
                  <a:pos x="4325" y="2672"/>
                </a:cxn>
                <a:cxn ang="0">
                  <a:pos x="4246" y="2677"/>
                </a:cxn>
                <a:cxn ang="0">
                  <a:pos x="4163" y="2677"/>
                </a:cxn>
                <a:cxn ang="0">
                  <a:pos x="4077" y="2672"/>
                </a:cxn>
                <a:cxn ang="0">
                  <a:pos x="3988" y="2661"/>
                </a:cxn>
                <a:cxn ang="0">
                  <a:pos x="3896" y="2643"/>
                </a:cxn>
                <a:cxn ang="0">
                  <a:pos x="3802" y="2617"/>
                </a:cxn>
                <a:cxn ang="0">
                  <a:pos x="3705" y="2583"/>
                </a:cxn>
                <a:cxn ang="0">
                  <a:pos x="3606" y="2543"/>
                </a:cxn>
                <a:cxn ang="0">
                  <a:pos x="3506" y="2491"/>
                </a:cxn>
                <a:cxn ang="0">
                  <a:pos x="3403" y="2431"/>
                </a:cxn>
                <a:cxn ang="0">
                  <a:pos x="3299" y="2362"/>
                </a:cxn>
                <a:cxn ang="0">
                  <a:pos x="3194" y="2280"/>
                </a:cxn>
                <a:cxn ang="0">
                  <a:pos x="3087" y="2188"/>
                </a:cxn>
                <a:cxn ang="0">
                  <a:pos x="2980" y="2083"/>
                </a:cxn>
                <a:cxn ang="0">
                  <a:pos x="2870" y="1966"/>
                </a:cxn>
                <a:cxn ang="0">
                  <a:pos x="2762" y="1836"/>
                </a:cxn>
                <a:cxn ang="0">
                  <a:pos x="2654" y="1702"/>
                </a:cxn>
                <a:cxn ang="0">
                  <a:pos x="2444" y="1455"/>
                </a:cxn>
                <a:cxn ang="0">
                  <a:pos x="2245" y="1230"/>
                </a:cxn>
                <a:cxn ang="0">
                  <a:pos x="2057" y="1030"/>
                </a:cxn>
                <a:cxn ang="0">
                  <a:pos x="1873" y="851"/>
                </a:cxn>
                <a:cxn ang="0">
                  <a:pos x="1698" y="692"/>
                </a:cxn>
                <a:cxn ang="0">
                  <a:pos x="1529" y="555"/>
                </a:cxn>
                <a:cxn ang="0">
                  <a:pos x="1364" y="436"/>
                </a:cxn>
                <a:cxn ang="0">
                  <a:pos x="1201" y="334"/>
                </a:cxn>
                <a:cxn ang="0">
                  <a:pos x="1043" y="248"/>
                </a:cxn>
                <a:cxn ang="0">
                  <a:pos x="885" y="177"/>
                </a:cxn>
                <a:cxn ang="0">
                  <a:pos x="728" y="119"/>
                </a:cxn>
                <a:cxn ang="0">
                  <a:pos x="571" y="74"/>
                </a:cxn>
                <a:cxn ang="0">
                  <a:pos x="411" y="42"/>
                </a:cxn>
                <a:cxn ang="0">
                  <a:pos x="250" y="17"/>
                </a:cxn>
                <a:cxn ang="0">
                  <a:pos x="85" y="5"/>
                </a:cxn>
              </a:cxnLst>
              <a:rect l="0" t="0" r="r" b="b"/>
              <a:pathLst>
                <a:path w="5012" h="2678">
                  <a:moveTo>
                    <a:pt x="5012" y="2414"/>
                  </a:moveTo>
                  <a:lnTo>
                    <a:pt x="5012" y="2414"/>
                  </a:lnTo>
                  <a:lnTo>
                    <a:pt x="5000" y="2423"/>
                  </a:lnTo>
                  <a:lnTo>
                    <a:pt x="4964" y="2448"/>
                  </a:lnTo>
                  <a:lnTo>
                    <a:pt x="4937" y="2465"/>
                  </a:lnTo>
                  <a:lnTo>
                    <a:pt x="4904" y="2485"/>
                  </a:lnTo>
                  <a:lnTo>
                    <a:pt x="4868" y="2506"/>
                  </a:lnTo>
                  <a:lnTo>
                    <a:pt x="4825" y="2528"/>
                  </a:lnTo>
                  <a:lnTo>
                    <a:pt x="4778" y="2551"/>
                  </a:lnTo>
                  <a:lnTo>
                    <a:pt x="4725" y="2574"/>
                  </a:lnTo>
                  <a:lnTo>
                    <a:pt x="4670" y="2594"/>
                  </a:lnTo>
                  <a:lnTo>
                    <a:pt x="4608" y="2615"/>
                  </a:lnTo>
                  <a:lnTo>
                    <a:pt x="4543" y="2635"/>
                  </a:lnTo>
                  <a:lnTo>
                    <a:pt x="4474" y="2649"/>
                  </a:lnTo>
                  <a:lnTo>
                    <a:pt x="4439" y="2657"/>
                  </a:lnTo>
                  <a:lnTo>
                    <a:pt x="4402" y="2662"/>
                  </a:lnTo>
                  <a:lnTo>
                    <a:pt x="4364" y="2669"/>
                  </a:lnTo>
                  <a:lnTo>
                    <a:pt x="4325" y="2672"/>
                  </a:lnTo>
                  <a:lnTo>
                    <a:pt x="4286" y="2675"/>
                  </a:lnTo>
                  <a:lnTo>
                    <a:pt x="4246" y="2677"/>
                  </a:lnTo>
                  <a:lnTo>
                    <a:pt x="4204" y="2678"/>
                  </a:lnTo>
                  <a:lnTo>
                    <a:pt x="4163" y="2677"/>
                  </a:lnTo>
                  <a:lnTo>
                    <a:pt x="4120" y="2675"/>
                  </a:lnTo>
                  <a:lnTo>
                    <a:pt x="4077" y="2672"/>
                  </a:lnTo>
                  <a:lnTo>
                    <a:pt x="4032" y="2667"/>
                  </a:lnTo>
                  <a:lnTo>
                    <a:pt x="3988" y="2661"/>
                  </a:lnTo>
                  <a:lnTo>
                    <a:pt x="3942" y="2653"/>
                  </a:lnTo>
                  <a:lnTo>
                    <a:pt x="3896" y="2643"/>
                  </a:lnTo>
                  <a:lnTo>
                    <a:pt x="3849" y="2630"/>
                  </a:lnTo>
                  <a:lnTo>
                    <a:pt x="3802" y="2617"/>
                  </a:lnTo>
                  <a:lnTo>
                    <a:pt x="3753" y="2601"/>
                  </a:lnTo>
                  <a:lnTo>
                    <a:pt x="3705" y="2583"/>
                  </a:lnTo>
                  <a:lnTo>
                    <a:pt x="3656" y="2564"/>
                  </a:lnTo>
                  <a:lnTo>
                    <a:pt x="3606" y="2543"/>
                  </a:lnTo>
                  <a:lnTo>
                    <a:pt x="3556" y="2519"/>
                  </a:lnTo>
                  <a:lnTo>
                    <a:pt x="3506" y="2491"/>
                  </a:lnTo>
                  <a:lnTo>
                    <a:pt x="3455" y="2464"/>
                  </a:lnTo>
                  <a:lnTo>
                    <a:pt x="3403" y="2431"/>
                  </a:lnTo>
                  <a:lnTo>
                    <a:pt x="3352" y="2398"/>
                  </a:lnTo>
                  <a:lnTo>
                    <a:pt x="3299" y="2362"/>
                  </a:lnTo>
                  <a:lnTo>
                    <a:pt x="3246" y="2322"/>
                  </a:lnTo>
                  <a:lnTo>
                    <a:pt x="3194" y="2280"/>
                  </a:lnTo>
                  <a:lnTo>
                    <a:pt x="3141" y="2236"/>
                  </a:lnTo>
                  <a:lnTo>
                    <a:pt x="3087" y="2188"/>
                  </a:lnTo>
                  <a:lnTo>
                    <a:pt x="3033" y="2138"/>
                  </a:lnTo>
                  <a:lnTo>
                    <a:pt x="2980" y="2083"/>
                  </a:lnTo>
                  <a:lnTo>
                    <a:pt x="2924" y="2026"/>
                  </a:lnTo>
                  <a:lnTo>
                    <a:pt x="2870" y="1966"/>
                  </a:lnTo>
                  <a:lnTo>
                    <a:pt x="2816" y="1903"/>
                  </a:lnTo>
                  <a:lnTo>
                    <a:pt x="2762" y="1836"/>
                  </a:lnTo>
                  <a:lnTo>
                    <a:pt x="2762" y="1836"/>
                  </a:lnTo>
                  <a:lnTo>
                    <a:pt x="2654" y="1702"/>
                  </a:lnTo>
                  <a:lnTo>
                    <a:pt x="2548" y="1576"/>
                  </a:lnTo>
                  <a:lnTo>
                    <a:pt x="2444" y="1455"/>
                  </a:lnTo>
                  <a:lnTo>
                    <a:pt x="2344" y="1338"/>
                  </a:lnTo>
                  <a:lnTo>
                    <a:pt x="2245" y="1230"/>
                  </a:lnTo>
                  <a:lnTo>
                    <a:pt x="2150" y="1127"/>
                  </a:lnTo>
                  <a:lnTo>
                    <a:pt x="2057" y="1030"/>
                  </a:lnTo>
                  <a:lnTo>
                    <a:pt x="1963" y="938"/>
                  </a:lnTo>
                  <a:lnTo>
                    <a:pt x="1873" y="851"/>
                  </a:lnTo>
                  <a:lnTo>
                    <a:pt x="1786" y="770"/>
                  </a:lnTo>
                  <a:lnTo>
                    <a:pt x="1698" y="692"/>
                  </a:lnTo>
                  <a:lnTo>
                    <a:pt x="1612" y="621"/>
                  </a:lnTo>
                  <a:lnTo>
                    <a:pt x="1529" y="555"/>
                  </a:lnTo>
                  <a:lnTo>
                    <a:pt x="1446" y="494"/>
                  </a:lnTo>
                  <a:lnTo>
                    <a:pt x="1364" y="436"/>
                  </a:lnTo>
                  <a:lnTo>
                    <a:pt x="1282" y="382"/>
                  </a:lnTo>
                  <a:lnTo>
                    <a:pt x="1201" y="334"/>
                  </a:lnTo>
                  <a:lnTo>
                    <a:pt x="1122" y="289"/>
                  </a:lnTo>
                  <a:lnTo>
                    <a:pt x="1043" y="248"/>
                  </a:lnTo>
                  <a:lnTo>
                    <a:pt x="964" y="210"/>
                  </a:lnTo>
                  <a:lnTo>
                    <a:pt x="885" y="177"/>
                  </a:lnTo>
                  <a:lnTo>
                    <a:pt x="807" y="147"/>
                  </a:lnTo>
                  <a:lnTo>
                    <a:pt x="728" y="119"/>
                  </a:lnTo>
                  <a:lnTo>
                    <a:pt x="649" y="95"/>
                  </a:lnTo>
                  <a:lnTo>
                    <a:pt x="571" y="74"/>
                  </a:lnTo>
                  <a:lnTo>
                    <a:pt x="490" y="56"/>
                  </a:lnTo>
                  <a:lnTo>
                    <a:pt x="411" y="42"/>
                  </a:lnTo>
                  <a:lnTo>
                    <a:pt x="331" y="29"/>
                  </a:lnTo>
                  <a:lnTo>
                    <a:pt x="250" y="17"/>
                  </a:lnTo>
                  <a:lnTo>
                    <a:pt x="167" y="9"/>
                  </a:lnTo>
                  <a:lnTo>
                    <a:pt x="85" y="5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5580" name="Freeform 12"/>
            <p:cNvSpPr>
              <a:spLocks/>
            </p:cNvSpPr>
            <p:nvPr userDrawn="1"/>
          </p:nvSpPr>
          <p:spPr bwMode="auto">
            <a:xfrm>
              <a:off x="336" y="720"/>
              <a:ext cx="5049" cy="1304"/>
            </a:xfrm>
            <a:custGeom>
              <a:avLst/>
              <a:gdLst/>
              <a:ahLst/>
              <a:cxnLst>
                <a:cxn ang="0">
                  <a:pos x="5049" y="2324"/>
                </a:cxn>
                <a:cxn ang="0">
                  <a:pos x="5000" y="2361"/>
                </a:cxn>
                <a:cxn ang="0">
                  <a:pos x="4942" y="2398"/>
                </a:cxn>
                <a:cxn ang="0">
                  <a:pos x="4863" y="2443"/>
                </a:cxn>
                <a:cxn ang="0">
                  <a:pos x="4764" y="2492"/>
                </a:cxn>
                <a:cxn ang="0">
                  <a:pos x="4647" y="2537"/>
                </a:cxn>
                <a:cxn ang="0">
                  <a:pos x="4514" y="2574"/>
                </a:cxn>
                <a:cxn ang="0">
                  <a:pos x="4442" y="2589"/>
                </a:cxn>
                <a:cxn ang="0">
                  <a:pos x="4366" y="2598"/>
                </a:cxn>
                <a:cxn ang="0">
                  <a:pos x="4286" y="2605"/>
                </a:cxn>
                <a:cxn ang="0">
                  <a:pos x="4203" y="2608"/>
                </a:cxn>
                <a:cxn ang="0">
                  <a:pos x="4117" y="2603"/>
                </a:cxn>
                <a:cxn ang="0">
                  <a:pos x="4027" y="2593"/>
                </a:cxn>
                <a:cxn ang="0">
                  <a:pos x="3935" y="2577"/>
                </a:cxn>
                <a:cxn ang="0">
                  <a:pos x="3841" y="2555"/>
                </a:cxn>
                <a:cxn ang="0">
                  <a:pos x="3744" y="2522"/>
                </a:cxn>
                <a:cxn ang="0">
                  <a:pos x="3645" y="2484"/>
                </a:cxn>
                <a:cxn ang="0">
                  <a:pos x="3544" y="2434"/>
                </a:cxn>
                <a:cxn ang="0">
                  <a:pos x="3439" y="2375"/>
                </a:cxn>
                <a:cxn ang="0">
                  <a:pos x="3335" y="2308"/>
                </a:cxn>
                <a:cxn ang="0">
                  <a:pos x="3228" y="2229"/>
                </a:cxn>
                <a:cxn ang="0">
                  <a:pos x="3120" y="2137"/>
                </a:cxn>
                <a:cxn ang="0">
                  <a:pos x="3010" y="2035"/>
                </a:cxn>
                <a:cxn ang="0">
                  <a:pos x="2901" y="1919"/>
                </a:cxn>
                <a:cxn ang="0">
                  <a:pos x="2790" y="1789"/>
                </a:cxn>
                <a:cxn ang="0">
                  <a:pos x="2679" y="1659"/>
                </a:cxn>
                <a:cxn ang="0">
                  <a:pos x="2466" y="1413"/>
                </a:cxn>
                <a:cxn ang="0">
                  <a:pos x="2265" y="1192"/>
                </a:cxn>
                <a:cxn ang="0">
                  <a:pos x="2072" y="993"/>
                </a:cxn>
                <a:cxn ang="0">
                  <a:pos x="1887" y="819"/>
                </a:cxn>
                <a:cxn ang="0">
                  <a:pos x="1710" y="664"/>
                </a:cxn>
                <a:cxn ang="0">
                  <a:pos x="1537" y="528"/>
                </a:cxn>
                <a:cxn ang="0">
                  <a:pos x="1371" y="412"/>
                </a:cxn>
                <a:cxn ang="0">
                  <a:pos x="1207" y="312"/>
                </a:cxn>
                <a:cxn ang="0">
                  <a:pos x="1047" y="230"/>
                </a:cxn>
                <a:cxn ang="0">
                  <a:pos x="888" y="160"/>
                </a:cxn>
                <a:cxn ang="0">
                  <a:pos x="731" y="107"/>
                </a:cxn>
                <a:cxn ang="0">
                  <a:pos x="572" y="65"/>
                </a:cxn>
                <a:cxn ang="0">
                  <a:pos x="413" y="34"/>
                </a:cxn>
                <a:cxn ang="0">
                  <a:pos x="250" y="15"/>
                </a:cxn>
                <a:cxn ang="0">
                  <a:pos x="85" y="4"/>
                </a:cxn>
              </a:cxnLst>
              <a:rect l="0" t="0" r="r" b="b"/>
              <a:pathLst>
                <a:path w="5049" h="2608">
                  <a:moveTo>
                    <a:pt x="5049" y="2324"/>
                  </a:moveTo>
                  <a:lnTo>
                    <a:pt x="5049" y="2324"/>
                  </a:lnTo>
                  <a:lnTo>
                    <a:pt x="5036" y="2334"/>
                  </a:lnTo>
                  <a:lnTo>
                    <a:pt x="5000" y="2361"/>
                  </a:lnTo>
                  <a:lnTo>
                    <a:pt x="4974" y="2379"/>
                  </a:lnTo>
                  <a:lnTo>
                    <a:pt x="4942" y="2398"/>
                  </a:lnTo>
                  <a:lnTo>
                    <a:pt x="4906" y="2421"/>
                  </a:lnTo>
                  <a:lnTo>
                    <a:pt x="4863" y="2443"/>
                  </a:lnTo>
                  <a:lnTo>
                    <a:pt x="4815" y="2468"/>
                  </a:lnTo>
                  <a:lnTo>
                    <a:pt x="4764" y="2492"/>
                  </a:lnTo>
                  <a:lnTo>
                    <a:pt x="4709" y="2514"/>
                  </a:lnTo>
                  <a:lnTo>
                    <a:pt x="4647" y="2537"/>
                  </a:lnTo>
                  <a:lnTo>
                    <a:pt x="4584" y="2556"/>
                  </a:lnTo>
                  <a:lnTo>
                    <a:pt x="4514" y="2574"/>
                  </a:lnTo>
                  <a:lnTo>
                    <a:pt x="4478" y="2581"/>
                  </a:lnTo>
                  <a:lnTo>
                    <a:pt x="4442" y="2589"/>
                  </a:lnTo>
                  <a:lnTo>
                    <a:pt x="4404" y="2593"/>
                  </a:lnTo>
                  <a:lnTo>
                    <a:pt x="4366" y="2598"/>
                  </a:lnTo>
                  <a:lnTo>
                    <a:pt x="4327" y="2603"/>
                  </a:lnTo>
                  <a:lnTo>
                    <a:pt x="4286" y="2605"/>
                  </a:lnTo>
                  <a:lnTo>
                    <a:pt x="4245" y="2606"/>
                  </a:lnTo>
                  <a:lnTo>
                    <a:pt x="4203" y="2608"/>
                  </a:lnTo>
                  <a:lnTo>
                    <a:pt x="4160" y="2606"/>
                  </a:lnTo>
                  <a:lnTo>
                    <a:pt x="4117" y="2603"/>
                  </a:lnTo>
                  <a:lnTo>
                    <a:pt x="4073" y="2600"/>
                  </a:lnTo>
                  <a:lnTo>
                    <a:pt x="4027" y="2593"/>
                  </a:lnTo>
                  <a:lnTo>
                    <a:pt x="3982" y="2587"/>
                  </a:lnTo>
                  <a:lnTo>
                    <a:pt x="3935" y="2577"/>
                  </a:lnTo>
                  <a:lnTo>
                    <a:pt x="3888" y="2566"/>
                  </a:lnTo>
                  <a:lnTo>
                    <a:pt x="3841" y="2555"/>
                  </a:lnTo>
                  <a:lnTo>
                    <a:pt x="3792" y="2540"/>
                  </a:lnTo>
                  <a:lnTo>
                    <a:pt x="3744" y="2522"/>
                  </a:lnTo>
                  <a:lnTo>
                    <a:pt x="3695" y="2505"/>
                  </a:lnTo>
                  <a:lnTo>
                    <a:pt x="3645" y="2484"/>
                  </a:lnTo>
                  <a:lnTo>
                    <a:pt x="3594" y="2459"/>
                  </a:lnTo>
                  <a:lnTo>
                    <a:pt x="3544" y="2434"/>
                  </a:lnTo>
                  <a:lnTo>
                    <a:pt x="3492" y="2406"/>
                  </a:lnTo>
                  <a:lnTo>
                    <a:pt x="3439" y="2375"/>
                  </a:lnTo>
                  <a:lnTo>
                    <a:pt x="3388" y="2343"/>
                  </a:lnTo>
                  <a:lnTo>
                    <a:pt x="3335" y="2308"/>
                  </a:lnTo>
                  <a:lnTo>
                    <a:pt x="3281" y="2269"/>
                  </a:lnTo>
                  <a:lnTo>
                    <a:pt x="3228" y="2229"/>
                  </a:lnTo>
                  <a:lnTo>
                    <a:pt x="3174" y="2183"/>
                  </a:lnTo>
                  <a:lnTo>
                    <a:pt x="3120" y="2137"/>
                  </a:lnTo>
                  <a:lnTo>
                    <a:pt x="3066" y="2086"/>
                  </a:lnTo>
                  <a:lnTo>
                    <a:pt x="3010" y="2035"/>
                  </a:lnTo>
                  <a:lnTo>
                    <a:pt x="2956" y="1978"/>
                  </a:lnTo>
                  <a:lnTo>
                    <a:pt x="2901" y="1919"/>
                  </a:lnTo>
                  <a:lnTo>
                    <a:pt x="2845" y="1856"/>
                  </a:lnTo>
                  <a:lnTo>
                    <a:pt x="2790" y="1789"/>
                  </a:lnTo>
                  <a:lnTo>
                    <a:pt x="2790" y="1789"/>
                  </a:lnTo>
                  <a:lnTo>
                    <a:pt x="2679" y="1659"/>
                  </a:lnTo>
                  <a:lnTo>
                    <a:pt x="2572" y="1533"/>
                  </a:lnTo>
                  <a:lnTo>
                    <a:pt x="2466" y="1413"/>
                  </a:lnTo>
                  <a:lnTo>
                    <a:pt x="2365" y="1299"/>
                  </a:lnTo>
                  <a:lnTo>
                    <a:pt x="2265" y="1192"/>
                  </a:lnTo>
                  <a:lnTo>
                    <a:pt x="2168" y="1090"/>
                  </a:lnTo>
                  <a:lnTo>
                    <a:pt x="2072" y="993"/>
                  </a:lnTo>
                  <a:lnTo>
                    <a:pt x="1979" y="903"/>
                  </a:lnTo>
                  <a:lnTo>
                    <a:pt x="1887" y="819"/>
                  </a:lnTo>
                  <a:lnTo>
                    <a:pt x="1797" y="738"/>
                  </a:lnTo>
                  <a:lnTo>
                    <a:pt x="1710" y="664"/>
                  </a:lnTo>
                  <a:lnTo>
                    <a:pt x="1622" y="593"/>
                  </a:lnTo>
                  <a:lnTo>
                    <a:pt x="1537" y="528"/>
                  </a:lnTo>
                  <a:lnTo>
                    <a:pt x="1453" y="467"/>
                  </a:lnTo>
                  <a:lnTo>
                    <a:pt x="1371" y="412"/>
                  </a:lnTo>
                  <a:lnTo>
                    <a:pt x="1287" y="360"/>
                  </a:lnTo>
                  <a:lnTo>
                    <a:pt x="1207" y="312"/>
                  </a:lnTo>
                  <a:lnTo>
                    <a:pt x="1126" y="268"/>
                  </a:lnTo>
                  <a:lnTo>
                    <a:pt x="1047" y="230"/>
                  </a:lnTo>
                  <a:lnTo>
                    <a:pt x="967" y="192"/>
                  </a:lnTo>
                  <a:lnTo>
                    <a:pt x="888" y="160"/>
                  </a:lnTo>
                  <a:lnTo>
                    <a:pt x="808" y="133"/>
                  </a:lnTo>
                  <a:lnTo>
                    <a:pt x="731" y="107"/>
                  </a:lnTo>
                  <a:lnTo>
                    <a:pt x="652" y="84"/>
                  </a:lnTo>
                  <a:lnTo>
                    <a:pt x="572" y="65"/>
                  </a:lnTo>
                  <a:lnTo>
                    <a:pt x="492" y="49"/>
                  </a:lnTo>
                  <a:lnTo>
                    <a:pt x="413" y="34"/>
                  </a:lnTo>
                  <a:lnTo>
                    <a:pt x="332" y="23"/>
                  </a:lnTo>
                  <a:lnTo>
                    <a:pt x="250" y="15"/>
                  </a:lnTo>
                  <a:lnTo>
                    <a:pt x="168" y="8"/>
                  </a:lnTo>
                  <a:lnTo>
                    <a:pt x="85" y="4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5581" name="Freeform 13"/>
            <p:cNvSpPr>
              <a:spLocks/>
            </p:cNvSpPr>
            <p:nvPr userDrawn="1"/>
          </p:nvSpPr>
          <p:spPr bwMode="auto">
            <a:xfrm>
              <a:off x="349" y="742"/>
              <a:ext cx="5081" cy="1267"/>
            </a:xfrm>
            <a:custGeom>
              <a:avLst/>
              <a:gdLst/>
              <a:ahLst/>
              <a:cxnLst>
                <a:cxn ang="0">
                  <a:pos x="5081" y="2233"/>
                </a:cxn>
                <a:cxn ang="0">
                  <a:pos x="5034" y="2270"/>
                </a:cxn>
                <a:cxn ang="0">
                  <a:pos x="4977" y="2309"/>
                </a:cxn>
                <a:cxn ang="0">
                  <a:pos x="4898" y="2355"/>
                </a:cxn>
                <a:cxn ang="0">
                  <a:pos x="4801" y="2405"/>
                </a:cxn>
                <a:cxn ang="0">
                  <a:pos x="4684" y="2454"/>
                </a:cxn>
                <a:cxn ang="0">
                  <a:pos x="4551" y="2494"/>
                </a:cxn>
                <a:cxn ang="0">
                  <a:pos x="4479" y="2509"/>
                </a:cxn>
                <a:cxn ang="0">
                  <a:pos x="4404" y="2522"/>
                </a:cxn>
                <a:cxn ang="0">
                  <a:pos x="4323" y="2530"/>
                </a:cxn>
                <a:cxn ang="0">
                  <a:pos x="4240" y="2533"/>
                </a:cxn>
                <a:cxn ang="0">
                  <a:pos x="4154" y="2531"/>
                </a:cxn>
                <a:cxn ang="0">
                  <a:pos x="4065" y="2523"/>
                </a:cxn>
                <a:cxn ang="0">
                  <a:pos x="3974" y="2509"/>
                </a:cxn>
                <a:cxn ang="0">
                  <a:pos x="3878" y="2488"/>
                </a:cxn>
                <a:cxn ang="0">
                  <a:pos x="3781" y="2459"/>
                </a:cxn>
                <a:cxn ang="0">
                  <a:pos x="3681" y="2420"/>
                </a:cxn>
                <a:cxn ang="0">
                  <a:pos x="3579" y="2373"/>
                </a:cxn>
                <a:cxn ang="0">
                  <a:pos x="3475" y="2317"/>
                </a:cxn>
                <a:cxn ang="0">
                  <a:pos x="3368" y="2250"/>
                </a:cxn>
                <a:cxn ang="0">
                  <a:pos x="3260" y="2171"/>
                </a:cxn>
                <a:cxn ang="0">
                  <a:pos x="3152" y="2082"/>
                </a:cxn>
                <a:cxn ang="0">
                  <a:pos x="3041" y="1982"/>
                </a:cxn>
                <a:cxn ang="0">
                  <a:pos x="2928" y="1868"/>
                </a:cxn>
                <a:cxn ang="0">
                  <a:pos x="2814" y="1742"/>
                </a:cxn>
                <a:cxn ang="0">
                  <a:pos x="2703" y="1611"/>
                </a:cxn>
                <a:cxn ang="0">
                  <a:pos x="2487" y="1369"/>
                </a:cxn>
                <a:cxn ang="0">
                  <a:pos x="2281" y="1151"/>
                </a:cxn>
                <a:cxn ang="0">
                  <a:pos x="2085" y="955"/>
                </a:cxn>
                <a:cxn ang="0">
                  <a:pos x="1898" y="783"/>
                </a:cxn>
                <a:cxn ang="0">
                  <a:pos x="1717" y="631"/>
                </a:cxn>
                <a:cxn ang="0">
                  <a:pos x="1544" y="498"/>
                </a:cxn>
                <a:cxn ang="0">
                  <a:pos x="1376" y="385"/>
                </a:cxn>
                <a:cxn ang="0">
                  <a:pos x="1211" y="289"/>
                </a:cxn>
                <a:cxn ang="0">
                  <a:pos x="1050" y="208"/>
                </a:cxn>
                <a:cxn ang="0">
                  <a:pos x="890" y="143"/>
                </a:cxn>
                <a:cxn ang="0">
                  <a:pos x="732" y="92"/>
                </a:cxn>
                <a:cxn ang="0">
                  <a:pos x="572" y="53"/>
                </a:cxn>
                <a:cxn ang="0">
                  <a:pos x="412" y="25"/>
                </a:cxn>
                <a:cxn ang="0">
                  <a:pos x="250" y="8"/>
                </a:cxn>
                <a:cxn ang="0">
                  <a:pos x="85" y="1"/>
                </a:cxn>
              </a:cxnLst>
              <a:rect l="0" t="0" r="r" b="b"/>
              <a:pathLst>
                <a:path w="5081" h="2533">
                  <a:moveTo>
                    <a:pt x="5081" y="2233"/>
                  </a:moveTo>
                  <a:lnTo>
                    <a:pt x="5081" y="2233"/>
                  </a:lnTo>
                  <a:lnTo>
                    <a:pt x="5070" y="2242"/>
                  </a:lnTo>
                  <a:lnTo>
                    <a:pt x="5034" y="2270"/>
                  </a:lnTo>
                  <a:lnTo>
                    <a:pt x="5008" y="2288"/>
                  </a:lnTo>
                  <a:lnTo>
                    <a:pt x="4977" y="2309"/>
                  </a:lnTo>
                  <a:lnTo>
                    <a:pt x="4940" y="2333"/>
                  </a:lnTo>
                  <a:lnTo>
                    <a:pt x="4898" y="2355"/>
                  </a:lnTo>
                  <a:lnTo>
                    <a:pt x="4852" y="2381"/>
                  </a:lnTo>
                  <a:lnTo>
                    <a:pt x="4801" y="2405"/>
                  </a:lnTo>
                  <a:lnTo>
                    <a:pt x="4744" y="2430"/>
                  </a:lnTo>
                  <a:lnTo>
                    <a:pt x="4684" y="2454"/>
                  </a:lnTo>
                  <a:lnTo>
                    <a:pt x="4621" y="2475"/>
                  </a:lnTo>
                  <a:lnTo>
                    <a:pt x="4551" y="2494"/>
                  </a:lnTo>
                  <a:lnTo>
                    <a:pt x="4516" y="2502"/>
                  </a:lnTo>
                  <a:lnTo>
                    <a:pt x="4479" y="2509"/>
                  </a:lnTo>
                  <a:lnTo>
                    <a:pt x="4441" y="2517"/>
                  </a:lnTo>
                  <a:lnTo>
                    <a:pt x="4404" y="2522"/>
                  </a:lnTo>
                  <a:lnTo>
                    <a:pt x="4364" y="2526"/>
                  </a:lnTo>
                  <a:lnTo>
                    <a:pt x="4323" y="2530"/>
                  </a:lnTo>
                  <a:lnTo>
                    <a:pt x="4283" y="2533"/>
                  </a:lnTo>
                  <a:lnTo>
                    <a:pt x="4240" y="2533"/>
                  </a:lnTo>
                  <a:lnTo>
                    <a:pt x="4198" y="2533"/>
                  </a:lnTo>
                  <a:lnTo>
                    <a:pt x="4154" y="2531"/>
                  </a:lnTo>
                  <a:lnTo>
                    <a:pt x="4110" y="2528"/>
                  </a:lnTo>
                  <a:lnTo>
                    <a:pt x="4065" y="2523"/>
                  </a:lnTo>
                  <a:lnTo>
                    <a:pt x="4019" y="2517"/>
                  </a:lnTo>
                  <a:lnTo>
                    <a:pt x="3974" y="2509"/>
                  </a:lnTo>
                  <a:lnTo>
                    <a:pt x="3926" y="2499"/>
                  </a:lnTo>
                  <a:lnTo>
                    <a:pt x="3878" y="2488"/>
                  </a:lnTo>
                  <a:lnTo>
                    <a:pt x="3829" y="2473"/>
                  </a:lnTo>
                  <a:lnTo>
                    <a:pt x="3781" y="2459"/>
                  </a:lnTo>
                  <a:lnTo>
                    <a:pt x="3731" y="2439"/>
                  </a:lnTo>
                  <a:lnTo>
                    <a:pt x="3681" y="2420"/>
                  </a:lnTo>
                  <a:lnTo>
                    <a:pt x="3631" y="2397"/>
                  </a:lnTo>
                  <a:lnTo>
                    <a:pt x="3579" y="2373"/>
                  </a:lnTo>
                  <a:lnTo>
                    <a:pt x="3526" y="2346"/>
                  </a:lnTo>
                  <a:lnTo>
                    <a:pt x="3475" y="2317"/>
                  </a:lnTo>
                  <a:lnTo>
                    <a:pt x="3421" y="2284"/>
                  </a:lnTo>
                  <a:lnTo>
                    <a:pt x="3368" y="2250"/>
                  </a:lnTo>
                  <a:lnTo>
                    <a:pt x="3314" y="2212"/>
                  </a:lnTo>
                  <a:lnTo>
                    <a:pt x="3260" y="2171"/>
                  </a:lnTo>
                  <a:lnTo>
                    <a:pt x="3206" y="2129"/>
                  </a:lnTo>
                  <a:lnTo>
                    <a:pt x="3152" y="2082"/>
                  </a:lnTo>
                  <a:lnTo>
                    <a:pt x="3096" y="2034"/>
                  </a:lnTo>
                  <a:lnTo>
                    <a:pt x="3041" y="1982"/>
                  </a:lnTo>
                  <a:lnTo>
                    <a:pt x="2984" y="1926"/>
                  </a:lnTo>
                  <a:lnTo>
                    <a:pt x="2928" y="1868"/>
                  </a:lnTo>
                  <a:lnTo>
                    <a:pt x="2871" y="1806"/>
                  </a:lnTo>
                  <a:lnTo>
                    <a:pt x="2814" y="1742"/>
                  </a:lnTo>
                  <a:lnTo>
                    <a:pt x="2814" y="1742"/>
                  </a:lnTo>
                  <a:lnTo>
                    <a:pt x="2703" y="1611"/>
                  </a:lnTo>
                  <a:lnTo>
                    <a:pt x="2593" y="1487"/>
                  </a:lnTo>
                  <a:lnTo>
                    <a:pt x="2487" y="1369"/>
                  </a:lnTo>
                  <a:lnTo>
                    <a:pt x="2382" y="1256"/>
                  </a:lnTo>
                  <a:lnTo>
                    <a:pt x="2281" y="1151"/>
                  </a:lnTo>
                  <a:lnTo>
                    <a:pt x="2182" y="1051"/>
                  </a:lnTo>
                  <a:lnTo>
                    <a:pt x="2085" y="955"/>
                  </a:lnTo>
                  <a:lnTo>
                    <a:pt x="1991" y="867"/>
                  </a:lnTo>
                  <a:lnTo>
                    <a:pt x="1898" y="783"/>
                  </a:lnTo>
                  <a:lnTo>
                    <a:pt x="1808" y="705"/>
                  </a:lnTo>
                  <a:lnTo>
                    <a:pt x="1717" y="631"/>
                  </a:lnTo>
                  <a:lnTo>
                    <a:pt x="1630" y="563"/>
                  </a:lnTo>
                  <a:lnTo>
                    <a:pt x="1544" y="498"/>
                  </a:lnTo>
                  <a:lnTo>
                    <a:pt x="1459" y="439"/>
                  </a:lnTo>
                  <a:lnTo>
                    <a:pt x="1376" y="385"/>
                  </a:lnTo>
                  <a:lnTo>
                    <a:pt x="1292" y="334"/>
                  </a:lnTo>
                  <a:lnTo>
                    <a:pt x="1211" y="289"/>
                  </a:lnTo>
                  <a:lnTo>
                    <a:pt x="1130" y="247"/>
                  </a:lnTo>
                  <a:lnTo>
                    <a:pt x="1050" y="208"/>
                  </a:lnTo>
                  <a:lnTo>
                    <a:pt x="969" y="174"/>
                  </a:lnTo>
                  <a:lnTo>
                    <a:pt x="890" y="143"/>
                  </a:lnTo>
                  <a:lnTo>
                    <a:pt x="811" y="116"/>
                  </a:lnTo>
                  <a:lnTo>
                    <a:pt x="732" y="92"/>
                  </a:lnTo>
                  <a:lnTo>
                    <a:pt x="651" y="71"/>
                  </a:lnTo>
                  <a:lnTo>
                    <a:pt x="572" y="53"/>
                  </a:lnTo>
                  <a:lnTo>
                    <a:pt x="493" y="37"/>
                  </a:lnTo>
                  <a:lnTo>
                    <a:pt x="412" y="25"/>
                  </a:lnTo>
                  <a:lnTo>
                    <a:pt x="332" y="16"/>
                  </a:lnTo>
                  <a:lnTo>
                    <a:pt x="250" y="8"/>
                  </a:lnTo>
                  <a:lnTo>
                    <a:pt x="168" y="3"/>
                  </a:lnTo>
                  <a:lnTo>
                    <a:pt x="85" y="1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5582" name="Freeform 14"/>
            <p:cNvSpPr>
              <a:spLocks/>
            </p:cNvSpPr>
            <p:nvPr userDrawn="1"/>
          </p:nvSpPr>
          <p:spPr bwMode="auto">
            <a:xfrm>
              <a:off x="361" y="765"/>
              <a:ext cx="5115" cy="1230"/>
            </a:xfrm>
            <a:custGeom>
              <a:avLst/>
              <a:gdLst/>
              <a:ahLst/>
              <a:cxnLst>
                <a:cxn ang="0">
                  <a:pos x="5115" y="2141"/>
                </a:cxn>
                <a:cxn ang="0">
                  <a:pos x="5068" y="2180"/>
                </a:cxn>
                <a:cxn ang="0">
                  <a:pos x="5011" y="2220"/>
                </a:cxn>
                <a:cxn ang="0">
                  <a:pos x="4933" y="2268"/>
                </a:cxn>
                <a:cxn ang="0">
                  <a:pos x="4836" y="2320"/>
                </a:cxn>
                <a:cxn ang="0">
                  <a:pos x="4721" y="2370"/>
                </a:cxn>
                <a:cxn ang="0">
                  <a:pos x="4589" y="2414"/>
                </a:cxn>
                <a:cxn ang="0">
                  <a:pos x="4517" y="2431"/>
                </a:cxn>
                <a:cxn ang="0">
                  <a:pos x="4442" y="2444"/>
                </a:cxn>
                <a:cxn ang="0">
                  <a:pos x="4361" y="2456"/>
                </a:cxn>
                <a:cxn ang="0">
                  <a:pos x="4279" y="2460"/>
                </a:cxn>
                <a:cxn ang="0">
                  <a:pos x="4193" y="2460"/>
                </a:cxn>
                <a:cxn ang="0">
                  <a:pos x="4103" y="2454"/>
                </a:cxn>
                <a:cxn ang="0">
                  <a:pos x="4012" y="2441"/>
                </a:cxn>
                <a:cxn ang="0">
                  <a:pos x="3916" y="2422"/>
                </a:cxn>
                <a:cxn ang="0">
                  <a:pos x="3819" y="2394"/>
                </a:cxn>
                <a:cxn ang="0">
                  <a:pos x="3717" y="2357"/>
                </a:cxn>
                <a:cxn ang="0">
                  <a:pos x="3614" y="2312"/>
                </a:cxn>
                <a:cxn ang="0">
                  <a:pos x="3510" y="2257"/>
                </a:cxn>
                <a:cxn ang="0">
                  <a:pos x="3402" y="2192"/>
                </a:cxn>
                <a:cxn ang="0">
                  <a:pos x="3294" y="2117"/>
                </a:cxn>
                <a:cxn ang="0">
                  <a:pos x="3183" y="2029"/>
                </a:cxn>
                <a:cxn ang="0">
                  <a:pos x="3070" y="1931"/>
                </a:cxn>
                <a:cxn ang="0">
                  <a:pos x="2956" y="1818"/>
                </a:cxn>
                <a:cxn ang="0">
                  <a:pos x="2841" y="1694"/>
                </a:cxn>
                <a:cxn ang="0">
                  <a:pos x="2727" y="1564"/>
                </a:cxn>
                <a:cxn ang="0">
                  <a:pos x="2508" y="1325"/>
                </a:cxn>
                <a:cxn ang="0">
                  <a:pos x="2300" y="1111"/>
                </a:cxn>
                <a:cxn ang="0">
                  <a:pos x="2101" y="918"/>
                </a:cxn>
                <a:cxn ang="0">
                  <a:pos x="1911" y="749"/>
                </a:cxn>
                <a:cxn ang="0">
                  <a:pos x="1728" y="600"/>
                </a:cxn>
                <a:cxn ang="0">
                  <a:pos x="1553" y="470"/>
                </a:cxn>
                <a:cxn ang="0">
                  <a:pos x="1382" y="360"/>
                </a:cxn>
                <a:cxn ang="0">
                  <a:pos x="1215" y="266"/>
                </a:cxn>
                <a:cxn ang="0">
                  <a:pos x="1053" y="189"/>
                </a:cxn>
                <a:cxn ang="0">
                  <a:pos x="892" y="126"/>
                </a:cxn>
                <a:cxn ang="0">
                  <a:pos x="733" y="77"/>
                </a:cxn>
                <a:cxn ang="0">
                  <a:pos x="574" y="42"/>
                </a:cxn>
                <a:cxn ang="0">
                  <a:pos x="413" y="17"/>
                </a:cxn>
                <a:cxn ang="0">
                  <a:pos x="250" y="3"/>
                </a:cxn>
                <a:cxn ang="0">
                  <a:pos x="85" y="0"/>
                </a:cxn>
              </a:cxnLst>
              <a:rect l="0" t="0" r="r" b="b"/>
              <a:pathLst>
                <a:path w="5115" h="2460">
                  <a:moveTo>
                    <a:pt x="5115" y="2141"/>
                  </a:moveTo>
                  <a:lnTo>
                    <a:pt x="5115" y="2141"/>
                  </a:lnTo>
                  <a:lnTo>
                    <a:pt x="5104" y="2150"/>
                  </a:lnTo>
                  <a:lnTo>
                    <a:pt x="5068" y="2180"/>
                  </a:lnTo>
                  <a:lnTo>
                    <a:pt x="5043" y="2197"/>
                  </a:lnTo>
                  <a:lnTo>
                    <a:pt x="5011" y="2220"/>
                  </a:lnTo>
                  <a:lnTo>
                    <a:pt x="4975" y="2244"/>
                  </a:lnTo>
                  <a:lnTo>
                    <a:pt x="4933" y="2268"/>
                  </a:lnTo>
                  <a:lnTo>
                    <a:pt x="4888" y="2294"/>
                  </a:lnTo>
                  <a:lnTo>
                    <a:pt x="4836" y="2320"/>
                  </a:lnTo>
                  <a:lnTo>
                    <a:pt x="4781" y="2346"/>
                  </a:lnTo>
                  <a:lnTo>
                    <a:pt x="4721" y="2370"/>
                  </a:lnTo>
                  <a:lnTo>
                    <a:pt x="4657" y="2393"/>
                  </a:lnTo>
                  <a:lnTo>
                    <a:pt x="4589" y="2414"/>
                  </a:lnTo>
                  <a:lnTo>
                    <a:pt x="4554" y="2423"/>
                  </a:lnTo>
                  <a:lnTo>
                    <a:pt x="4517" y="2431"/>
                  </a:lnTo>
                  <a:lnTo>
                    <a:pt x="4479" y="2438"/>
                  </a:lnTo>
                  <a:lnTo>
                    <a:pt x="4442" y="2444"/>
                  </a:lnTo>
                  <a:lnTo>
                    <a:pt x="4402" y="2451"/>
                  </a:lnTo>
                  <a:lnTo>
                    <a:pt x="4361" y="2456"/>
                  </a:lnTo>
                  <a:lnTo>
                    <a:pt x="4321" y="2459"/>
                  </a:lnTo>
                  <a:lnTo>
                    <a:pt x="4279" y="2460"/>
                  </a:lnTo>
                  <a:lnTo>
                    <a:pt x="4236" y="2460"/>
                  </a:lnTo>
                  <a:lnTo>
                    <a:pt x="4193" y="2460"/>
                  </a:lnTo>
                  <a:lnTo>
                    <a:pt x="4149" y="2457"/>
                  </a:lnTo>
                  <a:lnTo>
                    <a:pt x="4103" y="2454"/>
                  </a:lnTo>
                  <a:lnTo>
                    <a:pt x="4057" y="2448"/>
                  </a:lnTo>
                  <a:lnTo>
                    <a:pt x="4012" y="2441"/>
                  </a:lnTo>
                  <a:lnTo>
                    <a:pt x="3964" y="2431"/>
                  </a:lnTo>
                  <a:lnTo>
                    <a:pt x="3916" y="2422"/>
                  </a:lnTo>
                  <a:lnTo>
                    <a:pt x="3867" y="2409"/>
                  </a:lnTo>
                  <a:lnTo>
                    <a:pt x="3819" y="2394"/>
                  </a:lnTo>
                  <a:lnTo>
                    <a:pt x="3769" y="2377"/>
                  </a:lnTo>
                  <a:lnTo>
                    <a:pt x="3717" y="2357"/>
                  </a:lnTo>
                  <a:lnTo>
                    <a:pt x="3666" y="2336"/>
                  </a:lnTo>
                  <a:lnTo>
                    <a:pt x="3614" y="2312"/>
                  </a:lnTo>
                  <a:lnTo>
                    <a:pt x="3563" y="2286"/>
                  </a:lnTo>
                  <a:lnTo>
                    <a:pt x="3510" y="2257"/>
                  </a:lnTo>
                  <a:lnTo>
                    <a:pt x="3456" y="2226"/>
                  </a:lnTo>
                  <a:lnTo>
                    <a:pt x="3402" y="2192"/>
                  </a:lnTo>
                  <a:lnTo>
                    <a:pt x="3348" y="2155"/>
                  </a:lnTo>
                  <a:lnTo>
                    <a:pt x="3294" y="2117"/>
                  </a:lnTo>
                  <a:lnTo>
                    <a:pt x="3238" y="2075"/>
                  </a:lnTo>
                  <a:lnTo>
                    <a:pt x="3183" y="2029"/>
                  </a:lnTo>
                  <a:lnTo>
                    <a:pt x="3127" y="1981"/>
                  </a:lnTo>
                  <a:lnTo>
                    <a:pt x="3070" y="1931"/>
                  </a:lnTo>
                  <a:lnTo>
                    <a:pt x="3013" y="1876"/>
                  </a:lnTo>
                  <a:lnTo>
                    <a:pt x="2956" y="1818"/>
                  </a:lnTo>
                  <a:lnTo>
                    <a:pt x="2899" y="1756"/>
                  </a:lnTo>
                  <a:lnTo>
                    <a:pt x="2841" y="1694"/>
                  </a:lnTo>
                  <a:lnTo>
                    <a:pt x="2841" y="1694"/>
                  </a:lnTo>
                  <a:lnTo>
                    <a:pt x="2727" y="1564"/>
                  </a:lnTo>
                  <a:lnTo>
                    <a:pt x="2616" y="1442"/>
                  </a:lnTo>
                  <a:lnTo>
                    <a:pt x="2508" y="1325"/>
                  </a:lnTo>
                  <a:lnTo>
                    <a:pt x="2402" y="1214"/>
                  </a:lnTo>
                  <a:lnTo>
                    <a:pt x="2300" y="1111"/>
                  </a:lnTo>
                  <a:lnTo>
                    <a:pt x="2198" y="1012"/>
                  </a:lnTo>
                  <a:lnTo>
                    <a:pt x="2101" y="918"/>
                  </a:lnTo>
                  <a:lnTo>
                    <a:pt x="2004" y="831"/>
                  </a:lnTo>
                  <a:lnTo>
                    <a:pt x="1911" y="749"/>
                  </a:lnTo>
                  <a:lnTo>
                    <a:pt x="1818" y="671"/>
                  </a:lnTo>
                  <a:lnTo>
                    <a:pt x="1728" y="600"/>
                  </a:lnTo>
                  <a:lnTo>
                    <a:pt x="1639" y="533"/>
                  </a:lnTo>
                  <a:lnTo>
                    <a:pt x="1553" y="470"/>
                  </a:lnTo>
                  <a:lnTo>
                    <a:pt x="1467" y="413"/>
                  </a:lnTo>
                  <a:lnTo>
                    <a:pt x="1382" y="360"/>
                  </a:lnTo>
                  <a:lnTo>
                    <a:pt x="1299" y="310"/>
                  </a:lnTo>
                  <a:lnTo>
                    <a:pt x="1215" y="266"/>
                  </a:lnTo>
                  <a:lnTo>
                    <a:pt x="1133" y="224"/>
                  </a:lnTo>
                  <a:lnTo>
                    <a:pt x="1053" y="189"/>
                  </a:lnTo>
                  <a:lnTo>
                    <a:pt x="972" y="155"/>
                  </a:lnTo>
                  <a:lnTo>
                    <a:pt x="892" y="126"/>
                  </a:lnTo>
                  <a:lnTo>
                    <a:pt x="813" y="100"/>
                  </a:lnTo>
                  <a:lnTo>
                    <a:pt x="733" y="77"/>
                  </a:lnTo>
                  <a:lnTo>
                    <a:pt x="653" y="58"/>
                  </a:lnTo>
                  <a:lnTo>
                    <a:pt x="574" y="42"/>
                  </a:lnTo>
                  <a:lnTo>
                    <a:pt x="493" y="29"/>
                  </a:lnTo>
                  <a:lnTo>
                    <a:pt x="413" y="17"/>
                  </a:lnTo>
                  <a:lnTo>
                    <a:pt x="332" y="9"/>
                  </a:lnTo>
                  <a:lnTo>
                    <a:pt x="250" y="3"/>
                  </a:lnTo>
                  <a:lnTo>
                    <a:pt x="168" y="0"/>
                  </a:lnTo>
                  <a:lnTo>
                    <a:pt x="85" y="0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5583" name="Freeform 15"/>
            <p:cNvSpPr>
              <a:spLocks/>
            </p:cNvSpPr>
            <p:nvPr userDrawn="1"/>
          </p:nvSpPr>
          <p:spPr bwMode="auto">
            <a:xfrm>
              <a:off x="375" y="787"/>
              <a:ext cx="5147" cy="1195"/>
            </a:xfrm>
            <a:custGeom>
              <a:avLst/>
              <a:gdLst/>
              <a:ahLst/>
              <a:cxnLst>
                <a:cxn ang="0">
                  <a:pos x="5147" y="2049"/>
                </a:cxn>
                <a:cxn ang="0">
                  <a:pos x="5100" y="2090"/>
                </a:cxn>
                <a:cxn ang="0">
                  <a:pos x="5043" y="2132"/>
                </a:cxn>
                <a:cxn ang="0">
                  <a:pos x="4967" y="2182"/>
                </a:cxn>
                <a:cxn ang="0">
                  <a:pos x="4871" y="2237"/>
                </a:cxn>
                <a:cxn ang="0">
                  <a:pos x="4756" y="2288"/>
                </a:cxn>
                <a:cxn ang="0">
                  <a:pos x="4624" y="2335"/>
                </a:cxn>
                <a:cxn ang="0">
                  <a:pos x="4553" y="2355"/>
                </a:cxn>
                <a:cxn ang="0">
                  <a:pos x="4477" y="2369"/>
                </a:cxn>
                <a:cxn ang="0">
                  <a:pos x="4397" y="2382"/>
                </a:cxn>
                <a:cxn ang="0">
                  <a:pos x="4314" y="2388"/>
                </a:cxn>
                <a:cxn ang="0">
                  <a:pos x="4228" y="2390"/>
                </a:cxn>
                <a:cxn ang="0">
                  <a:pos x="4139" y="2385"/>
                </a:cxn>
                <a:cxn ang="0">
                  <a:pos x="4046" y="2374"/>
                </a:cxn>
                <a:cxn ang="0">
                  <a:pos x="3952" y="2356"/>
                </a:cxn>
                <a:cxn ang="0">
                  <a:pos x="3853" y="2330"/>
                </a:cxn>
                <a:cxn ang="0">
                  <a:pos x="3752" y="2296"/>
                </a:cxn>
                <a:cxn ang="0">
                  <a:pos x="3648" y="2253"/>
                </a:cxn>
                <a:cxn ang="0">
                  <a:pos x="3542" y="2200"/>
                </a:cxn>
                <a:cxn ang="0">
                  <a:pos x="3434" y="2137"/>
                </a:cxn>
                <a:cxn ang="0">
                  <a:pos x="3324" y="2064"/>
                </a:cxn>
                <a:cxn ang="0">
                  <a:pos x="3212" y="1978"/>
                </a:cxn>
                <a:cxn ang="0">
                  <a:pos x="3098" y="1880"/>
                </a:cxn>
                <a:cxn ang="0">
                  <a:pos x="2983" y="1770"/>
                </a:cxn>
                <a:cxn ang="0">
                  <a:pos x="2866" y="1646"/>
                </a:cxn>
                <a:cxn ang="0">
                  <a:pos x="2749" y="1520"/>
                </a:cxn>
                <a:cxn ang="0">
                  <a:pos x="2527" y="1284"/>
                </a:cxn>
                <a:cxn ang="0">
                  <a:pos x="2315" y="1072"/>
                </a:cxn>
                <a:cxn ang="0">
                  <a:pos x="2113" y="884"/>
                </a:cxn>
                <a:cxn ang="0">
                  <a:pos x="1920" y="717"/>
                </a:cxn>
                <a:cxn ang="0">
                  <a:pos x="1736" y="570"/>
                </a:cxn>
                <a:cxn ang="0">
                  <a:pos x="1558" y="444"/>
                </a:cxn>
                <a:cxn ang="0">
                  <a:pos x="1386" y="336"/>
                </a:cxn>
                <a:cxn ang="0">
                  <a:pos x="1219" y="246"/>
                </a:cxn>
                <a:cxn ang="0">
                  <a:pos x="1055" y="170"/>
                </a:cxn>
                <a:cxn ang="0">
                  <a:pos x="893" y="112"/>
                </a:cxn>
                <a:cxn ang="0">
                  <a:pos x="733" y="65"/>
                </a:cxn>
                <a:cxn ang="0">
                  <a:pos x="574" y="33"/>
                </a:cxn>
                <a:cxn ang="0">
                  <a:pos x="413" y="12"/>
                </a:cxn>
                <a:cxn ang="0">
                  <a:pos x="250" y="2"/>
                </a:cxn>
                <a:cxn ang="0">
                  <a:pos x="85" y="0"/>
                </a:cxn>
              </a:cxnLst>
              <a:rect l="0" t="0" r="r" b="b"/>
              <a:pathLst>
                <a:path w="5147" h="2390">
                  <a:moveTo>
                    <a:pt x="5147" y="2049"/>
                  </a:moveTo>
                  <a:lnTo>
                    <a:pt x="5147" y="2049"/>
                  </a:lnTo>
                  <a:lnTo>
                    <a:pt x="5135" y="2061"/>
                  </a:lnTo>
                  <a:lnTo>
                    <a:pt x="5100" y="2090"/>
                  </a:lnTo>
                  <a:lnTo>
                    <a:pt x="5075" y="2109"/>
                  </a:lnTo>
                  <a:lnTo>
                    <a:pt x="5043" y="2132"/>
                  </a:lnTo>
                  <a:lnTo>
                    <a:pt x="5008" y="2156"/>
                  </a:lnTo>
                  <a:lnTo>
                    <a:pt x="4967" y="2182"/>
                  </a:lnTo>
                  <a:lnTo>
                    <a:pt x="4921" y="2209"/>
                  </a:lnTo>
                  <a:lnTo>
                    <a:pt x="4871" y="2237"/>
                  </a:lnTo>
                  <a:lnTo>
                    <a:pt x="4815" y="2262"/>
                  </a:lnTo>
                  <a:lnTo>
                    <a:pt x="4756" y="2288"/>
                  </a:lnTo>
                  <a:lnTo>
                    <a:pt x="4692" y="2313"/>
                  </a:lnTo>
                  <a:lnTo>
                    <a:pt x="4624" y="2335"/>
                  </a:lnTo>
                  <a:lnTo>
                    <a:pt x="4589" y="2345"/>
                  </a:lnTo>
                  <a:lnTo>
                    <a:pt x="4553" y="2355"/>
                  </a:lnTo>
                  <a:lnTo>
                    <a:pt x="4515" y="2363"/>
                  </a:lnTo>
                  <a:lnTo>
                    <a:pt x="4477" y="2369"/>
                  </a:lnTo>
                  <a:lnTo>
                    <a:pt x="4438" y="2376"/>
                  </a:lnTo>
                  <a:lnTo>
                    <a:pt x="4397" y="2382"/>
                  </a:lnTo>
                  <a:lnTo>
                    <a:pt x="4357" y="2385"/>
                  </a:lnTo>
                  <a:lnTo>
                    <a:pt x="4314" y="2388"/>
                  </a:lnTo>
                  <a:lnTo>
                    <a:pt x="4272" y="2390"/>
                  </a:lnTo>
                  <a:lnTo>
                    <a:pt x="4228" y="2390"/>
                  </a:lnTo>
                  <a:lnTo>
                    <a:pt x="4184" y="2388"/>
                  </a:lnTo>
                  <a:lnTo>
                    <a:pt x="4139" y="2385"/>
                  </a:lnTo>
                  <a:lnTo>
                    <a:pt x="4093" y="2380"/>
                  </a:lnTo>
                  <a:lnTo>
                    <a:pt x="4046" y="2374"/>
                  </a:lnTo>
                  <a:lnTo>
                    <a:pt x="3999" y="2366"/>
                  </a:lnTo>
                  <a:lnTo>
                    <a:pt x="3952" y="2356"/>
                  </a:lnTo>
                  <a:lnTo>
                    <a:pt x="3902" y="2345"/>
                  </a:lnTo>
                  <a:lnTo>
                    <a:pt x="3853" y="2330"/>
                  </a:lnTo>
                  <a:lnTo>
                    <a:pt x="3803" y="2314"/>
                  </a:lnTo>
                  <a:lnTo>
                    <a:pt x="3752" y="2296"/>
                  </a:lnTo>
                  <a:lnTo>
                    <a:pt x="3700" y="2275"/>
                  </a:lnTo>
                  <a:lnTo>
                    <a:pt x="3648" y="2253"/>
                  </a:lnTo>
                  <a:lnTo>
                    <a:pt x="3596" y="2229"/>
                  </a:lnTo>
                  <a:lnTo>
                    <a:pt x="3542" y="2200"/>
                  </a:lnTo>
                  <a:lnTo>
                    <a:pt x="3489" y="2170"/>
                  </a:lnTo>
                  <a:lnTo>
                    <a:pt x="3434" y="2137"/>
                  </a:lnTo>
                  <a:lnTo>
                    <a:pt x="3380" y="2101"/>
                  </a:lnTo>
                  <a:lnTo>
                    <a:pt x="3324" y="2064"/>
                  </a:lnTo>
                  <a:lnTo>
                    <a:pt x="3269" y="2022"/>
                  </a:lnTo>
                  <a:lnTo>
                    <a:pt x="3212" y="1978"/>
                  </a:lnTo>
                  <a:lnTo>
                    <a:pt x="3156" y="1930"/>
                  </a:lnTo>
                  <a:lnTo>
                    <a:pt x="3098" y="1880"/>
                  </a:lnTo>
                  <a:lnTo>
                    <a:pt x="3041" y="1827"/>
                  </a:lnTo>
                  <a:lnTo>
                    <a:pt x="2983" y="1770"/>
                  </a:lnTo>
                  <a:lnTo>
                    <a:pt x="2924" y="1710"/>
                  </a:lnTo>
                  <a:lnTo>
                    <a:pt x="2866" y="1646"/>
                  </a:lnTo>
                  <a:lnTo>
                    <a:pt x="2866" y="1646"/>
                  </a:lnTo>
                  <a:lnTo>
                    <a:pt x="2749" y="1520"/>
                  </a:lnTo>
                  <a:lnTo>
                    <a:pt x="2637" y="1399"/>
                  </a:lnTo>
                  <a:lnTo>
                    <a:pt x="2527" y="1284"/>
                  </a:lnTo>
                  <a:lnTo>
                    <a:pt x="2419" y="1174"/>
                  </a:lnTo>
                  <a:lnTo>
                    <a:pt x="2315" y="1072"/>
                  </a:lnTo>
                  <a:lnTo>
                    <a:pt x="2213" y="976"/>
                  </a:lnTo>
                  <a:lnTo>
                    <a:pt x="2113" y="884"/>
                  </a:lnTo>
                  <a:lnTo>
                    <a:pt x="2016" y="798"/>
                  </a:lnTo>
                  <a:lnTo>
                    <a:pt x="1920" y="717"/>
                  </a:lnTo>
                  <a:lnTo>
                    <a:pt x="1827" y="641"/>
                  </a:lnTo>
                  <a:lnTo>
                    <a:pt x="1736" y="570"/>
                  </a:lnTo>
                  <a:lnTo>
                    <a:pt x="1647" y="504"/>
                  </a:lnTo>
                  <a:lnTo>
                    <a:pt x="1558" y="444"/>
                  </a:lnTo>
                  <a:lnTo>
                    <a:pt x="1472" y="388"/>
                  </a:lnTo>
                  <a:lnTo>
                    <a:pt x="1386" y="336"/>
                  </a:lnTo>
                  <a:lnTo>
                    <a:pt x="1303" y="288"/>
                  </a:lnTo>
                  <a:lnTo>
                    <a:pt x="1219" y="246"/>
                  </a:lnTo>
                  <a:lnTo>
                    <a:pt x="1136" y="205"/>
                  </a:lnTo>
                  <a:lnTo>
                    <a:pt x="1055" y="170"/>
                  </a:lnTo>
                  <a:lnTo>
                    <a:pt x="974" y="139"/>
                  </a:lnTo>
                  <a:lnTo>
                    <a:pt x="893" y="112"/>
                  </a:lnTo>
                  <a:lnTo>
                    <a:pt x="814" y="88"/>
                  </a:lnTo>
                  <a:lnTo>
                    <a:pt x="733" y="65"/>
                  </a:lnTo>
                  <a:lnTo>
                    <a:pt x="653" y="47"/>
                  </a:lnTo>
                  <a:lnTo>
                    <a:pt x="574" y="33"/>
                  </a:lnTo>
                  <a:lnTo>
                    <a:pt x="493" y="21"/>
                  </a:lnTo>
                  <a:lnTo>
                    <a:pt x="413" y="12"/>
                  </a:lnTo>
                  <a:lnTo>
                    <a:pt x="332" y="5"/>
                  </a:lnTo>
                  <a:lnTo>
                    <a:pt x="250" y="2"/>
                  </a:lnTo>
                  <a:lnTo>
                    <a:pt x="168" y="0"/>
                  </a:lnTo>
                  <a:lnTo>
                    <a:pt x="85" y="0"/>
                  </a:lnTo>
                  <a:lnTo>
                    <a:pt x="0" y="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5584" name="Freeform 16"/>
            <p:cNvSpPr>
              <a:spLocks/>
            </p:cNvSpPr>
            <p:nvPr userDrawn="1"/>
          </p:nvSpPr>
          <p:spPr bwMode="auto">
            <a:xfrm>
              <a:off x="389" y="808"/>
              <a:ext cx="5176" cy="1160"/>
            </a:xfrm>
            <a:custGeom>
              <a:avLst/>
              <a:gdLst/>
              <a:ahLst/>
              <a:cxnLst>
                <a:cxn ang="0">
                  <a:pos x="5176" y="1959"/>
                </a:cxn>
                <a:cxn ang="0">
                  <a:pos x="5130" y="2001"/>
                </a:cxn>
                <a:cxn ang="0">
                  <a:pos x="5075" y="2044"/>
                </a:cxn>
                <a:cxn ang="0">
                  <a:pos x="4998" y="2096"/>
                </a:cxn>
                <a:cxn ang="0">
                  <a:pos x="4903" y="2153"/>
                </a:cxn>
                <a:cxn ang="0">
                  <a:pos x="4790" y="2208"/>
                </a:cxn>
                <a:cxn ang="0">
                  <a:pos x="4658" y="2258"/>
                </a:cxn>
                <a:cxn ang="0">
                  <a:pos x="4587" y="2277"/>
                </a:cxn>
                <a:cxn ang="0">
                  <a:pos x="4513" y="2295"/>
                </a:cxn>
                <a:cxn ang="0">
                  <a:pos x="4433" y="2308"/>
                </a:cxn>
                <a:cxn ang="0">
                  <a:pos x="4350" y="2317"/>
                </a:cxn>
                <a:cxn ang="0">
                  <a:pos x="4264" y="2321"/>
                </a:cxn>
                <a:cxn ang="0">
                  <a:pos x="4174" y="2317"/>
                </a:cxn>
                <a:cxn ang="0">
                  <a:pos x="4082" y="2308"/>
                </a:cxn>
                <a:cxn ang="0">
                  <a:pos x="3986" y="2292"/>
                </a:cxn>
                <a:cxn ang="0">
                  <a:pos x="3888" y="2269"/>
                </a:cxn>
                <a:cxn ang="0">
                  <a:pos x="3786" y="2235"/>
                </a:cxn>
                <a:cxn ang="0">
                  <a:pos x="3682" y="2195"/>
                </a:cxn>
                <a:cxn ang="0">
                  <a:pos x="3575" y="2143"/>
                </a:cxn>
                <a:cxn ang="0">
                  <a:pos x="3466" y="2082"/>
                </a:cxn>
                <a:cxn ang="0">
                  <a:pos x="3355" y="2011"/>
                </a:cxn>
                <a:cxn ang="0">
                  <a:pos x="3241" y="1927"/>
                </a:cxn>
                <a:cxn ang="0">
                  <a:pos x="3125" y="1831"/>
                </a:cxn>
                <a:cxn ang="0">
                  <a:pos x="3009" y="1723"/>
                </a:cxn>
                <a:cxn ang="0">
                  <a:pos x="2891" y="1600"/>
                </a:cxn>
                <a:cxn ang="0">
                  <a:pos x="2773" y="1475"/>
                </a:cxn>
                <a:cxn ang="0">
                  <a:pos x="2545" y="1244"/>
                </a:cxn>
                <a:cxn ang="0">
                  <a:pos x="2331" y="1035"/>
                </a:cxn>
                <a:cxn ang="0">
                  <a:pos x="2126" y="850"/>
                </a:cxn>
                <a:cxn ang="0">
                  <a:pos x="1931" y="685"/>
                </a:cxn>
                <a:cxn ang="0">
                  <a:pos x="1744" y="543"/>
                </a:cxn>
                <a:cxn ang="0">
                  <a:pos x="1565" y="419"/>
                </a:cxn>
                <a:cxn ang="0">
                  <a:pos x="1391" y="314"/>
                </a:cxn>
                <a:cxn ang="0">
                  <a:pos x="1222" y="226"/>
                </a:cxn>
                <a:cxn ang="0">
                  <a:pos x="1057" y="154"/>
                </a:cxn>
                <a:cxn ang="0">
                  <a:pos x="894" y="99"/>
                </a:cxn>
                <a:cxn ang="0">
                  <a:pos x="735" y="55"/>
                </a:cxn>
                <a:cxn ang="0">
                  <a:pos x="574" y="26"/>
                </a:cxn>
                <a:cxn ang="0">
                  <a:pos x="412" y="8"/>
                </a:cxn>
                <a:cxn ang="0">
                  <a:pos x="250" y="0"/>
                </a:cxn>
                <a:cxn ang="0">
                  <a:pos x="85" y="4"/>
                </a:cxn>
              </a:cxnLst>
              <a:rect l="0" t="0" r="r" b="b"/>
              <a:pathLst>
                <a:path w="5176" h="2321">
                  <a:moveTo>
                    <a:pt x="5176" y="1959"/>
                  </a:moveTo>
                  <a:lnTo>
                    <a:pt x="5176" y="1959"/>
                  </a:lnTo>
                  <a:lnTo>
                    <a:pt x="5165" y="1970"/>
                  </a:lnTo>
                  <a:lnTo>
                    <a:pt x="5130" y="2001"/>
                  </a:lnTo>
                  <a:lnTo>
                    <a:pt x="5105" y="2020"/>
                  </a:lnTo>
                  <a:lnTo>
                    <a:pt x="5075" y="2044"/>
                  </a:lnTo>
                  <a:lnTo>
                    <a:pt x="5039" y="2070"/>
                  </a:lnTo>
                  <a:lnTo>
                    <a:pt x="4998" y="2096"/>
                  </a:lnTo>
                  <a:lnTo>
                    <a:pt x="4953" y="2125"/>
                  </a:lnTo>
                  <a:lnTo>
                    <a:pt x="4903" y="2153"/>
                  </a:lnTo>
                  <a:lnTo>
                    <a:pt x="4849" y="2180"/>
                  </a:lnTo>
                  <a:lnTo>
                    <a:pt x="4790" y="2208"/>
                  </a:lnTo>
                  <a:lnTo>
                    <a:pt x="4726" y="2233"/>
                  </a:lnTo>
                  <a:lnTo>
                    <a:pt x="4658" y="2258"/>
                  </a:lnTo>
                  <a:lnTo>
                    <a:pt x="4624" y="2267"/>
                  </a:lnTo>
                  <a:lnTo>
                    <a:pt x="4587" y="2277"/>
                  </a:lnTo>
                  <a:lnTo>
                    <a:pt x="4550" y="2287"/>
                  </a:lnTo>
                  <a:lnTo>
                    <a:pt x="4513" y="2295"/>
                  </a:lnTo>
                  <a:lnTo>
                    <a:pt x="4472" y="2303"/>
                  </a:lnTo>
                  <a:lnTo>
                    <a:pt x="4433" y="2308"/>
                  </a:lnTo>
                  <a:lnTo>
                    <a:pt x="4392" y="2313"/>
                  </a:lnTo>
                  <a:lnTo>
                    <a:pt x="4350" y="2317"/>
                  </a:lnTo>
                  <a:lnTo>
                    <a:pt x="4307" y="2319"/>
                  </a:lnTo>
                  <a:lnTo>
                    <a:pt x="4264" y="2321"/>
                  </a:lnTo>
                  <a:lnTo>
                    <a:pt x="4220" y="2319"/>
                  </a:lnTo>
                  <a:lnTo>
                    <a:pt x="4174" y="2317"/>
                  </a:lnTo>
                  <a:lnTo>
                    <a:pt x="4128" y="2314"/>
                  </a:lnTo>
                  <a:lnTo>
                    <a:pt x="4082" y="2308"/>
                  </a:lnTo>
                  <a:lnTo>
                    <a:pt x="4034" y="2301"/>
                  </a:lnTo>
                  <a:lnTo>
                    <a:pt x="3986" y="2292"/>
                  </a:lnTo>
                  <a:lnTo>
                    <a:pt x="3936" y="2282"/>
                  </a:lnTo>
                  <a:lnTo>
                    <a:pt x="3888" y="2269"/>
                  </a:lnTo>
                  <a:lnTo>
                    <a:pt x="3836" y="2253"/>
                  </a:lnTo>
                  <a:lnTo>
                    <a:pt x="3786" y="2235"/>
                  </a:lnTo>
                  <a:lnTo>
                    <a:pt x="3734" y="2216"/>
                  </a:lnTo>
                  <a:lnTo>
                    <a:pt x="3682" y="2195"/>
                  </a:lnTo>
                  <a:lnTo>
                    <a:pt x="3628" y="2170"/>
                  </a:lnTo>
                  <a:lnTo>
                    <a:pt x="3575" y="2143"/>
                  </a:lnTo>
                  <a:lnTo>
                    <a:pt x="3521" y="2114"/>
                  </a:lnTo>
                  <a:lnTo>
                    <a:pt x="3466" y="2082"/>
                  </a:lnTo>
                  <a:lnTo>
                    <a:pt x="3410" y="2048"/>
                  </a:lnTo>
                  <a:lnTo>
                    <a:pt x="3355" y="2011"/>
                  </a:lnTo>
                  <a:lnTo>
                    <a:pt x="3298" y="1970"/>
                  </a:lnTo>
                  <a:lnTo>
                    <a:pt x="3241" y="1927"/>
                  </a:lnTo>
                  <a:lnTo>
                    <a:pt x="3184" y="1880"/>
                  </a:lnTo>
                  <a:lnTo>
                    <a:pt x="3125" y="1831"/>
                  </a:lnTo>
                  <a:lnTo>
                    <a:pt x="3067" y="1778"/>
                  </a:lnTo>
                  <a:lnTo>
                    <a:pt x="3009" y="1723"/>
                  </a:lnTo>
                  <a:lnTo>
                    <a:pt x="2949" y="1663"/>
                  </a:lnTo>
                  <a:lnTo>
                    <a:pt x="2891" y="1600"/>
                  </a:lnTo>
                  <a:lnTo>
                    <a:pt x="2891" y="1600"/>
                  </a:lnTo>
                  <a:lnTo>
                    <a:pt x="2773" y="1475"/>
                  </a:lnTo>
                  <a:lnTo>
                    <a:pt x="2658" y="1357"/>
                  </a:lnTo>
                  <a:lnTo>
                    <a:pt x="2545" y="1244"/>
                  </a:lnTo>
                  <a:lnTo>
                    <a:pt x="2437" y="1135"/>
                  </a:lnTo>
                  <a:lnTo>
                    <a:pt x="2331" y="1035"/>
                  </a:lnTo>
                  <a:lnTo>
                    <a:pt x="2227" y="938"/>
                  </a:lnTo>
                  <a:lnTo>
                    <a:pt x="2126" y="850"/>
                  </a:lnTo>
                  <a:lnTo>
                    <a:pt x="2027" y="764"/>
                  </a:lnTo>
                  <a:lnTo>
                    <a:pt x="1931" y="685"/>
                  </a:lnTo>
                  <a:lnTo>
                    <a:pt x="1837" y="611"/>
                  </a:lnTo>
                  <a:lnTo>
                    <a:pt x="1744" y="543"/>
                  </a:lnTo>
                  <a:lnTo>
                    <a:pt x="1654" y="478"/>
                  </a:lnTo>
                  <a:lnTo>
                    <a:pt x="1565" y="419"/>
                  </a:lnTo>
                  <a:lnTo>
                    <a:pt x="1477" y="364"/>
                  </a:lnTo>
                  <a:lnTo>
                    <a:pt x="1391" y="314"/>
                  </a:lnTo>
                  <a:lnTo>
                    <a:pt x="1305" y="268"/>
                  </a:lnTo>
                  <a:lnTo>
                    <a:pt x="1222" y="226"/>
                  </a:lnTo>
                  <a:lnTo>
                    <a:pt x="1139" y="188"/>
                  </a:lnTo>
                  <a:lnTo>
                    <a:pt x="1057" y="154"/>
                  </a:lnTo>
                  <a:lnTo>
                    <a:pt x="976" y="125"/>
                  </a:lnTo>
                  <a:lnTo>
                    <a:pt x="894" y="99"/>
                  </a:lnTo>
                  <a:lnTo>
                    <a:pt x="814" y="75"/>
                  </a:lnTo>
                  <a:lnTo>
                    <a:pt x="735" y="55"/>
                  </a:lnTo>
                  <a:lnTo>
                    <a:pt x="654" y="39"/>
                  </a:lnTo>
                  <a:lnTo>
                    <a:pt x="574" y="26"/>
                  </a:lnTo>
                  <a:lnTo>
                    <a:pt x="493" y="16"/>
                  </a:lnTo>
                  <a:lnTo>
                    <a:pt x="412" y="8"/>
                  </a:lnTo>
                  <a:lnTo>
                    <a:pt x="332" y="4"/>
                  </a:lnTo>
                  <a:lnTo>
                    <a:pt x="250" y="0"/>
                  </a:lnTo>
                  <a:lnTo>
                    <a:pt x="168" y="0"/>
                  </a:lnTo>
                  <a:lnTo>
                    <a:pt x="85" y="4"/>
                  </a:lnTo>
                  <a:lnTo>
                    <a:pt x="0" y="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5585" name="Freeform 17"/>
            <p:cNvSpPr>
              <a:spLocks/>
            </p:cNvSpPr>
            <p:nvPr userDrawn="1"/>
          </p:nvSpPr>
          <p:spPr bwMode="auto">
            <a:xfrm>
              <a:off x="403" y="829"/>
              <a:ext cx="5205" cy="1124"/>
            </a:xfrm>
            <a:custGeom>
              <a:avLst/>
              <a:gdLst/>
              <a:ahLst/>
              <a:cxnLst>
                <a:cxn ang="0">
                  <a:pos x="5205" y="1868"/>
                </a:cxn>
                <a:cxn ang="0">
                  <a:pos x="5161" y="1910"/>
                </a:cxn>
                <a:cxn ang="0">
                  <a:pos x="5105" y="1956"/>
                </a:cxn>
                <a:cxn ang="0">
                  <a:pos x="5030" y="2011"/>
                </a:cxn>
                <a:cxn ang="0">
                  <a:pos x="4936" y="2069"/>
                </a:cxn>
                <a:cxn ang="0">
                  <a:pos x="4822" y="2127"/>
                </a:cxn>
                <a:cxn ang="0">
                  <a:pos x="4693" y="2178"/>
                </a:cxn>
                <a:cxn ang="0">
                  <a:pos x="4621" y="2201"/>
                </a:cxn>
                <a:cxn ang="0">
                  <a:pos x="4546" y="2219"/>
                </a:cxn>
                <a:cxn ang="0">
                  <a:pos x="4467" y="2235"/>
                </a:cxn>
                <a:cxn ang="0">
                  <a:pos x="4385" y="2245"/>
                </a:cxn>
                <a:cxn ang="0">
                  <a:pos x="4299" y="2250"/>
                </a:cxn>
                <a:cxn ang="0">
                  <a:pos x="4208" y="2250"/>
                </a:cxn>
                <a:cxn ang="0">
                  <a:pos x="4117" y="2241"/>
                </a:cxn>
                <a:cxn ang="0">
                  <a:pos x="4020" y="2227"/>
                </a:cxn>
                <a:cxn ang="0">
                  <a:pos x="3921" y="2206"/>
                </a:cxn>
                <a:cxn ang="0">
                  <a:pos x="3820" y="2175"/>
                </a:cxn>
                <a:cxn ang="0">
                  <a:pos x="3714" y="2135"/>
                </a:cxn>
                <a:cxn ang="0">
                  <a:pos x="3607" y="2086"/>
                </a:cxn>
                <a:cxn ang="0">
                  <a:pos x="3497" y="2027"/>
                </a:cxn>
                <a:cxn ang="0">
                  <a:pos x="3385" y="1957"/>
                </a:cxn>
                <a:cxn ang="0">
                  <a:pos x="3270" y="1875"/>
                </a:cxn>
                <a:cxn ang="0">
                  <a:pos x="3153" y="1781"/>
                </a:cxn>
                <a:cxn ang="0">
                  <a:pos x="3035" y="1675"/>
                </a:cxn>
                <a:cxn ang="0">
                  <a:pos x="2914" y="1555"/>
                </a:cxn>
                <a:cxn ang="0">
                  <a:pos x="2795" y="1431"/>
                </a:cxn>
                <a:cxn ang="0">
                  <a:pos x="2564" y="1202"/>
                </a:cxn>
                <a:cxn ang="0">
                  <a:pos x="2346" y="997"/>
                </a:cxn>
                <a:cxn ang="0">
                  <a:pos x="2140" y="816"/>
                </a:cxn>
                <a:cxn ang="0">
                  <a:pos x="1941" y="654"/>
                </a:cxn>
                <a:cxn ang="0">
                  <a:pos x="1752" y="514"/>
                </a:cxn>
                <a:cxn ang="0">
                  <a:pos x="1570" y="394"/>
                </a:cxn>
                <a:cxn ang="0">
                  <a:pos x="1395" y="293"/>
                </a:cxn>
                <a:cxn ang="0">
                  <a:pos x="1226" y="207"/>
                </a:cxn>
                <a:cxn ang="0">
                  <a:pos x="1059" y="139"/>
                </a:cxn>
                <a:cxn ang="0">
                  <a:pos x="897" y="86"/>
                </a:cxn>
                <a:cxn ang="0">
                  <a:pos x="734" y="45"/>
                </a:cxn>
                <a:cxn ang="0">
                  <a:pos x="575" y="20"/>
                </a:cxn>
                <a:cxn ang="0">
                  <a:pos x="414" y="5"/>
                </a:cxn>
                <a:cxn ang="0">
                  <a:pos x="250" y="0"/>
                </a:cxn>
                <a:cxn ang="0">
                  <a:pos x="85" y="7"/>
                </a:cxn>
              </a:cxnLst>
              <a:rect l="0" t="0" r="r" b="b"/>
              <a:pathLst>
                <a:path w="5205" h="2250">
                  <a:moveTo>
                    <a:pt x="5205" y="1868"/>
                  </a:moveTo>
                  <a:lnTo>
                    <a:pt x="5205" y="1868"/>
                  </a:lnTo>
                  <a:lnTo>
                    <a:pt x="5194" y="1880"/>
                  </a:lnTo>
                  <a:lnTo>
                    <a:pt x="5161" y="1910"/>
                  </a:lnTo>
                  <a:lnTo>
                    <a:pt x="5136" y="1931"/>
                  </a:lnTo>
                  <a:lnTo>
                    <a:pt x="5105" y="1956"/>
                  </a:lnTo>
                  <a:lnTo>
                    <a:pt x="5071" y="1981"/>
                  </a:lnTo>
                  <a:lnTo>
                    <a:pt x="5030" y="2011"/>
                  </a:lnTo>
                  <a:lnTo>
                    <a:pt x="4984" y="2040"/>
                  </a:lnTo>
                  <a:lnTo>
                    <a:pt x="4936" y="2069"/>
                  </a:lnTo>
                  <a:lnTo>
                    <a:pt x="4882" y="2098"/>
                  </a:lnTo>
                  <a:lnTo>
                    <a:pt x="4822" y="2127"/>
                  </a:lnTo>
                  <a:lnTo>
                    <a:pt x="4760" y="2153"/>
                  </a:lnTo>
                  <a:lnTo>
                    <a:pt x="4693" y="2178"/>
                  </a:lnTo>
                  <a:lnTo>
                    <a:pt x="4657" y="2190"/>
                  </a:lnTo>
                  <a:lnTo>
                    <a:pt x="4621" y="2201"/>
                  </a:lnTo>
                  <a:lnTo>
                    <a:pt x="4585" y="2211"/>
                  </a:lnTo>
                  <a:lnTo>
                    <a:pt x="4546" y="2219"/>
                  </a:lnTo>
                  <a:lnTo>
                    <a:pt x="4507" y="2227"/>
                  </a:lnTo>
                  <a:lnTo>
                    <a:pt x="4467" y="2235"/>
                  </a:lnTo>
                  <a:lnTo>
                    <a:pt x="4426" y="2240"/>
                  </a:lnTo>
                  <a:lnTo>
                    <a:pt x="4385" y="2245"/>
                  </a:lnTo>
                  <a:lnTo>
                    <a:pt x="4342" y="2248"/>
                  </a:lnTo>
                  <a:lnTo>
                    <a:pt x="4299" y="2250"/>
                  </a:lnTo>
                  <a:lnTo>
                    <a:pt x="4254" y="2250"/>
                  </a:lnTo>
                  <a:lnTo>
                    <a:pt x="4208" y="2250"/>
                  </a:lnTo>
                  <a:lnTo>
                    <a:pt x="4163" y="2246"/>
                  </a:lnTo>
                  <a:lnTo>
                    <a:pt x="4117" y="2241"/>
                  </a:lnTo>
                  <a:lnTo>
                    <a:pt x="4068" y="2235"/>
                  </a:lnTo>
                  <a:lnTo>
                    <a:pt x="4020" y="2227"/>
                  </a:lnTo>
                  <a:lnTo>
                    <a:pt x="3971" y="2217"/>
                  </a:lnTo>
                  <a:lnTo>
                    <a:pt x="3921" y="2206"/>
                  </a:lnTo>
                  <a:lnTo>
                    <a:pt x="3871" y="2191"/>
                  </a:lnTo>
                  <a:lnTo>
                    <a:pt x="3820" y="2175"/>
                  </a:lnTo>
                  <a:lnTo>
                    <a:pt x="3767" y="2156"/>
                  </a:lnTo>
                  <a:lnTo>
                    <a:pt x="3714" y="2135"/>
                  </a:lnTo>
                  <a:lnTo>
                    <a:pt x="3661" y="2112"/>
                  </a:lnTo>
                  <a:lnTo>
                    <a:pt x="3607" y="2086"/>
                  </a:lnTo>
                  <a:lnTo>
                    <a:pt x="3553" y="2057"/>
                  </a:lnTo>
                  <a:lnTo>
                    <a:pt x="3497" y="2027"/>
                  </a:lnTo>
                  <a:lnTo>
                    <a:pt x="3442" y="1993"/>
                  </a:lnTo>
                  <a:lnTo>
                    <a:pt x="3385" y="1957"/>
                  </a:lnTo>
                  <a:lnTo>
                    <a:pt x="3328" y="1917"/>
                  </a:lnTo>
                  <a:lnTo>
                    <a:pt x="3270" y="1875"/>
                  </a:lnTo>
                  <a:lnTo>
                    <a:pt x="3213" y="1830"/>
                  </a:lnTo>
                  <a:lnTo>
                    <a:pt x="3153" y="1781"/>
                  </a:lnTo>
                  <a:lnTo>
                    <a:pt x="3095" y="1730"/>
                  </a:lnTo>
                  <a:lnTo>
                    <a:pt x="3035" y="1675"/>
                  </a:lnTo>
                  <a:lnTo>
                    <a:pt x="2975" y="1617"/>
                  </a:lnTo>
                  <a:lnTo>
                    <a:pt x="2914" y="1555"/>
                  </a:lnTo>
                  <a:lnTo>
                    <a:pt x="2914" y="1555"/>
                  </a:lnTo>
                  <a:lnTo>
                    <a:pt x="2795" y="1431"/>
                  </a:lnTo>
                  <a:lnTo>
                    <a:pt x="2678" y="1313"/>
                  </a:lnTo>
                  <a:lnTo>
                    <a:pt x="2564" y="1202"/>
                  </a:lnTo>
                  <a:lnTo>
                    <a:pt x="2453" y="1097"/>
                  </a:lnTo>
                  <a:lnTo>
                    <a:pt x="2346" y="997"/>
                  </a:lnTo>
                  <a:lnTo>
                    <a:pt x="2241" y="903"/>
                  </a:lnTo>
                  <a:lnTo>
                    <a:pt x="2140" y="816"/>
                  </a:lnTo>
                  <a:lnTo>
                    <a:pt x="2040" y="732"/>
                  </a:lnTo>
                  <a:lnTo>
                    <a:pt x="1941" y="654"/>
                  </a:lnTo>
                  <a:lnTo>
                    <a:pt x="1847" y="582"/>
                  </a:lnTo>
                  <a:lnTo>
                    <a:pt x="1752" y="514"/>
                  </a:lnTo>
                  <a:lnTo>
                    <a:pt x="1661" y="452"/>
                  </a:lnTo>
                  <a:lnTo>
                    <a:pt x="1570" y="394"/>
                  </a:lnTo>
                  <a:lnTo>
                    <a:pt x="1483" y="341"/>
                  </a:lnTo>
                  <a:lnTo>
                    <a:pt x="1395" y="293"/>
                  </a:lnTo>
                  <a:lnTo>
                    <a:pt x="1311" y="247"/>
                  </a:lnTo>
                  <a:lnTo>
                    <a:pt x="1226" y="207"/>
                  </a:lnTo>
                  <a:lnTo>
                    <a:pt x="1143" y="171"/>
                  </a:lnTo>
                  <a:lnTo>
                    <a:pt x="1059" y="139"/>
                  </a:lnTo>
                  <a:lnTo>
                    <a:pt x="977" y="110"/>
                  </a:lnTo>
                  <a:lnTo>
                    <a:pt x="897" y="86"/>
                  </a:lnTo>
                  <a:lnTo>
                    <a:pt x="815" y="63"/>
                  </a:lnTo>
                  <a:lnTo>
                    <a:pt x="734" y="45"/>
                  </a:lnTo>
                  <a:lnTo>
                    <a:pt x="655" y="31"/>
                  </a:lnTo>
                  <a:lnTo>
                    <a:pt x="575" y="20"/>
                  </a:lnTo>
                  <a:lnTo>
                    <a:pt x="494" y="10"/>
                  </a:lnTo>
                  <a:lnTo>
                    <a:pt x="414" y="5"/>
                  </a:lnTo>
                  <a:lnTo>
                    <a:pt x="332" y="2"/>
                  </a:lnTo>
                  <a:lnTo>
                    <a:pt x="250" y="0"/>
                  </a:lnTo>
                  <a:lnTo>
                    <a:pt x="168" y="2"/>
                  </a:lnTo>
                  <a:lnTo>
                    <a:pt x="85" y="7"/>
                  </a:lnTo>
                  <a:lnTo>
                    <a:pt x="0" y="13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5586" name="Freeform 18"/>
            <p:cNvSpPr>
              <a:spLocks/>
            </p:cNvSpPr>
            <p:nvPr userDrawn="1"/>
          </p:nvSpPr>
          <p:spPr bwMode="auto">
            <a:xfrm>
              <a:off x="418" y="850"/>
              <a:ext cx="5233" cy="1090"/>
            </a:xfrm>
            <a:custGeom>
              <a:avLst/>
              <a:gdLst/>
              <a:ahLst/>
              <a:cxnLst>
                <a:cxn ang="0">
                  <a:pos x="5233" y="1778"/>
                </a:cxn>
                <a:cxn ang="0">
                  <a:pos x="5189" y="1822"/>
                </a:cxn>
                <a:cxn ang="0">
                  <a:pos x="5133" y="1867"/>
                </a:cxn>
                <a:cxn ang="0">
                  <a:pos x="5060" y="1923"/>
                </a:cxn>
                <a:cxn ang="0">
                  <a:pos x="4965" y="1985"/>
                </a:cxn>
                <a:cxn ang="0">
                  <a:pos x="4854" y="2044"/>
                </a:cxn>
                <a:cxn ang="0">
                  <a:pos x="4725" y="2099"/>
                </a:cxn>
                <a:cxn ang="0">
                  <a:pos x="4654" y="2122"/>
                </a:cxn>
                <a:cxn ang="0">
                  <a:pos x="4579" y="2143"/>
                </a:cxn>
                <a:cxn ang="0">
                  <a:pos x="4500" y="2159"/>
                </a:cxn>
                <a:cxn ang="0">
                  <a:pos x="4418" y="2172"/>
                </a:cxn>
                <a:cxn ang="0">
                  <a:pos x="4332" y="2178"/>
                </a:cxn>
                <a:cxn ang="0">
                  <a:pos x="4242" y="2180"/>
                </a:cxn>
                <a:cxn ang="0">
                  <a:pos x="4149" y="2174"/>
                </a:cxn>
                <a:cxn ang="0">
                  <a:pos x="4053" y="2162"/>
                </a:cxn>
                <a:cxn ang="0">
                  <a:pos x="3953" y="2141"/>
                </a:cxn>
                <a:cxn ang="0">
                  <a:pos x="3852" y="2114"/>
                </a:cxn>
                <a:cxn ang="0">
                  <a:pos x="3746" y="2075"/>
                </a:cxn>
                <a:cxn ang="0">
                  <a:pos x="3638" y="2028"/>
                </a:cxn>
                <a:cxn ang="0">
                  <a:pos x="3527" y="1972"/>
                </a:cxn>
                <a:cxn ang="0">
                  <a:pos x="3414" y="1902"/>
                </a:cxn>
                <a:cxn ang="0">
                  <a:pos x="3298" y="1823"/>
                </a:cxn>
                <a:cxn ang="0">
                  <a:pos x="3180" y="1731"/>
                </a:cxn>
                <a:cxn ang="0">
                  <a:pos x="3059" y="1626"/>
                </a:cxn>
                <a:cxn ang="0">
                  <a:pos x="2937" y="1508"/>
                </a:cxn>
                <a:cxn ang="0">
                  <a:pos x="2816" y="1387"/>
                </a:cxn>
                <a:cxn ang="0">
                  <a:pos x="2581" y="1161"/>
                </a:cxn>
                <a:cxn ang="0">
                  <a:pos x="2361" y="959"/>
                </a:cxn>
                <a:cxn ang="0">
                  <a:pos x="2151" y="780"/>
                </a:cxn>
                <a:cxn ang="0">
                  <a:pos x="1951" y="624"/>
                </a:cxn>
                <a:cxn ang="0">
                  <a:pos x="1759" y="486"/>
                </a:cxn>
                <a:cxn ang="0">
                  <a:pos x="1576" y="370"/>
                </a:cxn>
                <a:cxn ang="0">
                  <a:pos x="1400" y="270"/>
                </a:cxn>
                <a:cxn ang="0">
                  <a:pos x="1229" y="189"/>
                </a:cxn>
                <a:cxn ang="0">
                  <a:pos x="1061" y="123"/>
                </a:cxn>
                <a:cxn ang="0">
                  <a:pos x="897" y="73"/>
                </a:cxn>
                <a:cxn ang="0">
                  <a:pos x="736" y="36"/>
                </a:cxn>
                <a:cxn ang="0">
                  <a:pos x="575" y="13"/>
                </a:cxn>
                <a:cxn ang="0">
                  <a:pos x="413" y="2"/>
                </a:cxn>
                <a:cxn ang="0">
                  <a:pos x="250" y="2"/>
                </a:cxn>
                <a:cxn ang="0">
                  <a:pos x="85" y="10"/>
                </a:cxn>
              </a:cxnLst>
              <a:rect l="0" t="0" r="r" b="b"/>
              <a:pathLst>
                <a:path w="5233" h="2180">
                  <a:moveTo>
                    <a:pt x="5233" y="1778"/>
                  </a:moveTo>
                  <a:lnTo>
                    <a:pt x="5233" y="1778"/>
                  </a:lnTo>
                  <a:lnTo>
                    <a:pt x="5222" y="1789"/>
                  </a:lnTo>
                  <a:lnTo>
                    <a:pt x="5189" y="1822"/>
                  </a:lnTo>
                  <a:lnTo>
                    <a:pt x="5164" y="1843"/>
                  </a:lnTo>
                  <a:lnTo>
                    <a:pt x="5133" y="1867"/>
                  </a:lnTo>
                  <a:lnTo>
                    <a:pt x="5099" y="1894"/>
                  </a:lnTo>
                  <a:lnTo>
                    <a:pt x="5060" y="1923"/>
                  </a:lnTo>
                  <a:lnTo>
                    <a:pt x="5015" y="1954"/>
                  </a:lnTo>
                  <a:lnTo>
                    <a:pt x="4965" y="1985"/>
                  </a:lnTo>
                  <a:lnTo>
                    <a:pt x="4913" y="2014"/>
                  </a:lnTo>
                  <a:lnTo>
                    <a:pt x="4854" y="2044"/>
                  </a:lnTo>
                  <a:lnTo>
                    <a:pt x="4792" y="2072"/>
                  </a:lnTo>
                  <a:lnTo>
                    <a:pt x="4725" y="2099"/>
                  </a:lnTo>
                  <a:lnTo>
                    <a:pt x="4689" y="2111"/>
                  </a:lnTo>
                  <a:lnTo>
                    <a:pt x="4654" y="2122"/>
                  </a:lnTo>
                  <a:lnTo>
                    <a:pt x="4617" y="2133"/>
                  </a:lnTo>
                  <a:lnTo>
                    <a:pt x="4579" y="2143"/>
                  </a:lnTo>
                  <a:lnTo>
                    <a:pt x="4540" y="2153"/>
                  </a:lnTo>
                  <a:lnTo>
                    <a:pt x="4500" y="2159"/>
                  </a:lnTo>
                  <a:lnTo>
                    <a:pt x="4460" y="2167"/>
                  </a:lnTo>
                  <a:lnTo>
                    <a:pt x="4418" y="2172"/>
                  </a:lnTo>
                  <a:lnTo>
                    <a:pt x="4375" y="2175"/>
                  </a:lnTo>
                  <a:lnTo>
                    <a:pt x="4332" y="2178"/>
                  </a:lnTo>
                  <a:lnTo>
                    <a:pt x="4288" y="2180"/>
                  </a:lnTo>
                  <a:lnTo>
                    <a:pt x="4242" y="2180"/>
                  </a:lnTo>
                  <a:lnTo>
                    <a:pt x="4196" y="2178"/>
                  </a:lnTo>
                  <a:lnTo>
                    <a:pt x="4149" y="2174"/>
                  </a:lnTo>
                  <a:lnTo>
                    <a:pt x="4102" y="2169"/>
                  </a:lnTo>
                  <a:lnTo>
                    <a:pt x="4053" y="2162"/>
                  </a:lnTo>
                  <a:lnTo>
                    <a:pt x="4003" y="2153"/>
                  </a:lnTo>
                  <a:lnTo>
                    <a:pt x="3953" y="2141"/>
                  </a:lnTo>
                  <a:lnTo>
                    <a:pt x="3903" y="2128"/>
                  </a:lnTo>
                  <a:lnTo>
                    <a:pt x="3852" y="2114"/>
                  </a:lnTo>
                  <a:lnTo>
                    <a:pt x="3799" y="2096"/>
                  </a:lnTo>
                  <a:lnTo>
                    <a:pt x="3746" y="2075"/>
                  </a:lnTo>
                  <a:lnTo>
                    <a:pt x="3692" y="2054"/>
                  </a:lnTo>
                  <a:lnTo>
                    <a:pt x="3638" y="2028"/>
                  </a:lnTo>
                  <a:lnTo>
                    <a:pt x="3582" y="2001"/>
                  </a:lnTo>
                  <a:lnTo>
                    <a:pt x="3527" y="1972"/>
                  </a:lnTo>
                  <a:lnTo>
                    <a:pt x="3471" y="1938"/>
                  </a:lnTo>
                  <a:lnTo>
                    <a:pt x="3414" y="1902"/>
                  </a:lnTo>
                  <a:lnTo>
                    <a:pt x="3356" y="1865"/>
                  </a:lnTo>
                  <a:lnTo>
                    <a:pt x="3298" y="1823"/>
                  </a:lnTo>
                  <a:lnTo>
                    <a:pt x="3239" y="1778"/>
                  </a:lnTo>
                  <a:lnTo>
                    <a:pt x="3180" y="1731"/>
                  </a:lnTo>
                  <a:lnTo>
                    <a:pt x="3120" y="1681"/>
                  </a:lnTo>
                  <a:lnTo>
                    <a:pt x="3059" y="1626"/>
                  </a:lnTo>
                  <a:lnTo>
                    <a:pt x="2999" y="1570"/>
                  </a:lnTo>
                  <a:lnTo>
                    <a:pt x="2937" y="1508"/>
                  </a:lnTo>
                  <a:lnTo>
                    <a:pt x="2937" y="1508"/>
                  </a:lnTo>
                  <a:lnTo>
                    <a:pt x="2816" y="1387"/>
                  </a:lnTo>
                  <a:lnTo>
                    <a:pt x="2697" y="1271"/>
                  </a:lnTo>
                  <a:lnTo>
                    <a:pt x="2581" y="1161"/>
                  </a:lnTo>
                  <a:lnTo>
                    <a:pt x="2470" y="1058"/>
                  </a:lnTo>
                  <a:lnTo>
                    <a:pt x="2361" y="959"/>
                  </a:lnTo>
                  <a:lnTo>
                    <a:pt x="2255" y="867"/>
                  </a:lnTo>
                  <a:lnTo>
                    <a:pt x="2151" y="780"/>
                  </a:lnTo>
                  <a:lnTo>
                    <a:pt x="2050" y="699"/>
                  </a:lnTo>
                  <a:lnTo>
                    <a:pt x="1951" y="624"/>
                  </a:lnTo>
                  <a:lnTo>
                    <a:pt x="1854" y="552"/>
                  </a:lnTo>
                  <a:lnTo>
                    <a:pt x="1759" y="486"/>
                  </a:lnTo>
                  <a:lnTo>
                    <a:pt x="1668" y="427"/>
                  </a:lnTo>
                  <a:lnTo>
                    <a:pt x="1576" y="370"/>
                  </a:lnTo>
                  <a:lnTo>
                    <a:pt x="1487" y="318"/>
                  </a:lnTo>
                  <a:lnTo>
                    <a:pt x="1400" y="270"/>
                  </a:lnTo>
                  <a:lnTo>
                    <a:pt x="1314" y="228"/>
                  </a:lnTo>
                  <a:lnTo>
                    <a:pt x="1229" y="189"/>
                  </a:lnTo>
                  <a:lnTo>
                    <a:pt x="1144" y="154"/>
                  </a:lnTo>
                  <a:lnTo>
                    <a:pt x="1061" y="123"/>
                  </a:lnTo>
                  <a:lnTo>
                    <a:pt x="979" y="96"/>
                  </a:lnTo>
                  <a:lnTo>
                    <a:pt x="897" y="73"/>
                  </a:lnTo>
                  <a:lnTo>
                    <a:pt x="817" y="54"/>
                  </a:lnTo>
                  <a:lnTo>
                    <a:pt x="736" y="36"/>
                  </a:lnTo>
                  <a:lnTo>
                    <a:pt x="656" y="23"/>
                  </a:lnTo>
                  <a:lnTo>
                    <a:pt x="575" y="13"/>
                  </a:lnTo>
                  <a:lnTo>
                    <a:pt x="495" y="7"/>
                  </a:lnTo>
                  <a:lnTo>
                    <a:pt x="413" y="2"/>
                  </a:lnTo>
                  <a:lnTo>
                    <a:pt x="332" y="0"/>
                  </a:lnTo>
                  <a:lnTo>
                    <a:pt x="250" y="2"/>
                  </a:lnTo>
                  <a:lnTo>
                    <a:pt x="168" y="5"/>
                  </a:lnTo>
                  <a:lnTo>
                    <a:pt x="85" y="10"/>
                  </a:lnTo>
                  <a:lnTo>
                    <a:pt x="0" y="1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5587" name="Freeform 19"/>
            <p:cNvSpPr>
              <a:spLocks/>
            </p:cNvSpPr>
            <p:nvPr userDrawn="1"/>
          </p:nvSpPr>
          <p:spPr bwMode="auto">
            <a:xfrm>
              <a:off x="434" y="870"/>
              <a:ext cx="5259" cy="1056"/>
            </a:xfrm>
            <a:custGeom>
              <a:avLst/>
              <a:gdLst/>
              <a:ahLst/>
              <a:cxnLst>
                <a:cxn ang="0">
                  <a:pos x="5259" y="1687"/>
                </a:cxn>
                <a:cxn ang="0">
                  <a:pos x="5214" y="1731"/>
                </a:cxn>
                <a:cxn ang="0">
                  <a:pos x="5160" y="1779"/>
                </a:cxn>
                <a:cxn ang="0">
                  <a:pos x="5087" y="1837"/>
                </a:cxn>
                <a:cxn ang="0">
                  <a:pos x="4994" y="1900"/>
                </a:cxn>
                <a:cxn ang="0">
                  <a:pos x="4883" y="1963"/>
                </a:cxn>
                <a:cxn ang="0">
                  <a:pos x="4755" y="2020"/>
                </a:cxn>
                <a:cxn ang="0">
                  <a:pos x="4684" y="2045"/>
                </a:cxn>
                <a:cxn ang="0">
                  <a:pos x="4611" y="2068"/>
                </a:cxn>
                <a:cxn ang="0">
                  <a:pos x="4531" y="2086"/>
                </a:cxn>
                <a:cxn ang="0">
                  <a:pos x="4449" y="2100"/>
                </a:cxn>
                <a:cxn ang="0">
                  <a:pos x="4363" y="2108"/>
                </a:cxn>
                <a:cxn ang="0">
                  <a:pos x="4275" y="2112"/>
                </a:cxn>
                <a:cxn ang="0">
                  <a:pos x="4181" y="2107"/>
                </a:cxn>
                <a:cxn ang="0">
                  <a:pos x="4084" y="2097"/>
                </a:cxn>
                <a:cxn ang="0">
                  <a:pos x="3984" y="2079"/>
                </a:cxn>
                <a:cxn ang="0">
                  <a:pos x="3882" y="2052"/>
                </a:cxn>
                <a:cxn ang="0">
                  <a:pos x="3776" y="2016"/>
                </a:cxn>
                <a:cxn ang="0">
                  <a:pos x="3668" y="1971"/>
                </a:cxn>
                <a:cxn ang="0">
                  <a:pos x="3555" y="1916"/>
                </a:cxn>
                <a:cxn ang="0">
                  <a:pos x="3441" y="1850"/>
                </a:cxn>
                <a:cxn ang="0">
                  <a:pos x="3325" y="1773"/>
                </a:cxn>
                <a:cxn ang="0">
                  <a:pos x="3205" y="1682"/>
                </a:cxn>
                <a:cxn ang="0">
                  <a:pos x="3083" y="1579"/>
                </a:cxn>
                <a:cxn ang="0">
                  <a:pos x="2958" y="1463"/>
                </a:cxn>
                <a:cxn ang="0">
                  <a:pos x="2835" y="1343"/>
                </a:cxn>
                <a:cxn ang="0">
                  <a:pos x="2599" y="1122"/>
                </a:cxn>
                <a:cxn ang="0">
                  <a:pos x="2374" y="923"/>
                </a:cxn>
                <a:cxn ang="0">
                  <a:pos x="2161" y="747"/>
                </a:cxn>
                <a:cxn ang="0">
                  <a:pos x="1960" y="594"/>
                </a:cxn>
                <a:cxn ang="0">
                  <a:pos x="1767" y="460"/>
                </a:cxn>
                <a:cxn ang="0">
                  <a:pos x="1581" y="347"/>
                </a:cxn>
                <a:cxn ang="0">
                  <a:pos x="1403" y="250"/>
                </a:cxn>
                <a:cxn ang="0">
                  <a:pos x="1231" y="171"/>
                </a:cxn>
                <a:cxn ang="0">
                  <a:pos x="1063" y="109"/>
                </a:cxn>
                <a:cxn ang="0">
                  <a:pos x="898" y="63"/>
                </a:cxn>
                <a:cxn ang="0">
                  <a:pos x="735" y="29"/>
                </a:cxn>
                <a:cxn ang="0">
                  <a:pos x="574" y="8"/>
                </a:cxn>
                <a:cxn ang="0">
                  <a:pos x="412" y="0"/>
                </a:cxn>
                <a:cxn ang="0">
                  <a:pos x="249" y="3"/>
                </a:cxn>
                <a:cxn ang="0">
                  <a:pos x="84" y="16"/>
                </a:cxn>
              </a:cxnLst>
              <a:rect l="0" t="0" r="r" b="b"/>
              <a:pathLst>
                <a:path w="5259" h="2112">
                  <a:moveTo>
                    <a:pt x="5259" y="1687"/>
                  </a:moveTo>
                  <a:lnTo>
                    <a:pt x="5259" y="1687"/>
                  </a:lnTo>
                  <a:lnTo>
                    <a:pt x="5248" y="1698"/>
                  </a:lnTo>
                  <a:lnTo>
                    <a:pt x="5214" y="1731"/>
                  </a:lnTo>
                  <a:lnTo>
                    <a:pt x="5189" y="1753"/>
                  </a:lnTo>
                  <a:lnTo>
                    <a:pt x="5160" y="1779"/>
                  </a:lnTo>
                  <a:lnTo>
                    <a:pt x="5127" y="1806"/>
                  </a:lnTo>
                  <a:lnTo>
                    <a:pt x="5087" y="1837"/>
                  </a:lnTo>
                  <a:lnTo>
                    <a:pt x="5044" y="1868"/>
                  </a:lnTo>
                  <a:lnTo>
                    <a:pt x="4994" y="1900"/>
                  </a:lnTo>
                  <a:lnTo>
                    <a:pt x="4941" y="1931"/>
                  </a:lnTo>
                  <a:lnTo>
                    <a:pt x="4883" y="1963"/>
                  </a:lnTo>
                  <a:lnTo>
                    <a:pt x="4822" y="1992"/>
                  </a:lnTo>
                  <a:lnTo>
                    <a:pt x="4755" y="2020"/>
                  </a:lnTo>
                  <a:lnTo>
                    <a:pt x="4720" y="2033"/>
                  </a:lnTo>
                  <a:lnTo>
                    <a:pt x="4684" y="2045"/>
                  </a:lnTo>
                  <a:lnTo>
                    <a:pt x="4648" y="2057"/>
                  </a:lnTo>
                  <a:lnTo>
                    <a:pt x="4611" y="2068"/>
                  </a:lnTo>
                  <a:lnTo>
                    <a:pt x="4572" y="2078"/>
                  </a:lnTo>
                  <a:lnTo>
                    <a:pt x="4531" y="2086"/>
                  </a:lnTo>
                  <a:lnTo>
                    <a:pt x="4491" y="2094"/>
                  </a:lnTo>
                  <a:lnTo>
                    <a:pt x="4449" y="2100"/>
                  </a:lnTo>
                  <a:lnTo>
                    <a:pt x="4406" y="2105"/>
                  </a:lnTo>
                  <a:lnTo>
                    <a:pt x="4363" y="2108"/>
                  </a:lnTo>
                  <a:lnTo>
                    <a:pt x="4319" y="2110"/>
                  </a:lnTo>
                  <a:lnTo>
                    <a:pt x="4275" y="2112"/>
                  </a:lnTo>
                  <a:lnTo>
                    <a:pt x="4227" y="2110"/>
                  </a:lnTo>
                  <a:lnTo>
                    <a:pt x="4181" y="2107"/>
                  </a:lnTo>
                  <a:lnTo>
                    <a:pt x="4133" y="2104"/>
                  </a:lnTo>
                  <a:lnTo>
                    <a:pt x="4084" y="2097"/>
                  </a:lnTo>
                  <a:lnTo>
                    <a:pt x="4036" y="2089"/>
                  </a:lnTo>
                  <a:lnTo>
                    <a:pt x="3984" y="2079"/>
                  </a:lnTo>
                  <a:lnTo>
                    <a:pt x="3934" y="2066"/>
                  </a:lnTo>
                  <a:lnTo>
                    <a:pt x="3882" y="2052"/>
                  </a:lnTo>
                  <a:lnTo>
                    <a:pt x="3829" y="2036"/>
                  </a:lnTo>
                  <a:lnTo>
                    <a:pt x="3776" y="2016"/>
                  </a:lnTo>
                  <a:lnTo>
                    <a:pt x="3722" y="1995"/>
                  </a:lnTo>
                  <a:lnTo>
                    <a:pt x="3668" y="1971"/>
                  </a:lnTo>
                  <a:lnTo>
                    <a:pt x="3612" y="1945"/>
                  </a:lnTo>
                  <a:lnTo>
                    <a:pt x="3555" y="1916"/>
                  </a:lnTo>
                  <a:lnTo>
                    <a:pt x="3498" y="1884"/>
                  </a:lnTo>
                  <a:lnTo>
                    <a:pt x="3441" y="1850"/>
                  </a:lnTo>
                  <a:lnTo>
                    <a:pt x="3383" y="1813"/>
                  </a:lnTo>
                  <a:lnTo>
                    <a:pt x="3325" y="1773"/>
                  </a:lnTo>
                  <a:lnTo>
                    <a:pt x="3265" y="1729"/>
                  </a:lnTo>
                  <a:lnTo>
                    <a:pt x="3205" y="1682"/>
                  </a:lnTo>
                  <a:lnTo>
                    <a:pt x="3144" y="1632"/>
                  </a:lnTo>
                  <a:lnTo>
                    <a:pt x="3083" y="1579"/>
                  </a:lnTo>
                  <a:lnTo>
                    <a:pt x="3021" y="1522"/>
                  </a:lnTo>
                  <a:lnTo>
                    <a:pt x="2958" y="1463"/>
                  </a:lnTo>
                  <a:lnTo>
                    <a:pt x="2958" y="1463"/>
                  </a:lnTo>
                  <a:lnTo>
                    <a:pt x="2835" y="1343"/>
                  </a:lnTo>
                  <a:lnTo>
                    <a:pt x="2715" y="1228"/>
                  </a:lnTo>
                  <a:lnTo>
                    <a:pt x="2599" y="1122"/>
                  </a:lnTo>
                  <a:lnTo>
                    <a:pt x="2485" y="1020"/>
                  </a:lnTo>
                  <a:lnTo>
                    <a:pt x="2374" y="923"/>
                  </a:lnTo>
                  <a:lnTo>
                    <a:pt x="2267" y="833"/>
                  </a:lnTo>
                  <a:lnTo>
                    <a:pt x="2161" y="747"/>
                  </a:lnTo>
                  <a:lnTo>
                    <a:pt x="2060" y="668"/>
                  </a:lnTo>
                  <a:lnTo>
                    <a:pt x="1960" y="594"/>
                  </a:lnTo>
                  <a:lnTo>
                    <a:pt x="1861" y="524"/>
                  </a:lnTo>
                  <a:lnTo>
                    <a:pt x="1767" y="460"/>
                  </a:lnTo>
                  <a:lnTo>
                    <a:pt x="1673" y="400"/>
                  </a:lnTo>
                  <a:lnTo>
                    <a:pt x="1581" y="347"/>
                  </a:lnTo>
                  <a:lnTo>
                    <a:pt x="1492" y="297"/>
                  </a:lnTo>
                  <a:lnTo>
                    <a:pt x="1403" y="250"/>
                  </a:lnTo>
                  <a:lnTo>
                    <a:pt x="1316" y="210"/>
                  </a:lnTo>
                  <a:lnTo>
                    <a:pt x="1231" y="171"/>
                  </a:lnTo>
                  <a:lnTo>
                    <a:pt x="1146" y="138"/>
                  </a:lnTo>
                  <a:lnTo>
                    <a:pt x="1063" y="109"/>
                  </a:lnTo>
                  <a:lnTo>
                    <a:pt x="980" y="84"/>
                  </a:lnTo>
                  <a:lnTo>
                    <a:pt x="898" y="63"/>
                  </a:lnTo>
                  <a:lnTo>
                    <a:pt x="816" y="43"/>
                  </a:lnTo>
                  <a:lnTo>
                    <a:pt x="735" y="29"/>
                  </a:lnTo>
                  <a:lnTo>
                    <a:pt x="655" y="17"/>
                  </a:lnTo>
                  <a:lnTo>
                    <a:pt x="574" y="8"/>
                  </a:lnTo>
                  <a:lnTo>
                    <a:pt x="494" y="3"/>
                  </a:lnTo>
                  <a:lnTo>
                    <a:pt x="412" y="0"/>
                  </a:lnTo>
                  <a:lnTo>
                    <a:pt x="331" y="0"/>
                  </a:lnTo>
                  <a:lnTo>
                    <a:pt x="249" y="3"/>
                  </a:lnTo>
                  <a:lnTo>
                    <a:pt x="168" y="8"/>
                  </a:lnTo>
                  <a:lnTo>
                    <a:pt x="84" y="16"/>
                  </a:lnTo>
                  <a:lnTo>
                    <a:pt x="0" y="25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5588" name="Freeform 20"/>
            <p:cNvSpPr>
              <a:spLocks/>
            </p:cNvSpPr>
            <p:nvPr userDrawn="1"/>
          </p:nvSpPr>
          <p:spPr bwMode="auto">
            <a:xfrm>
              <a:off x="450" y="890"/>
              <a:ext cx="5283" cy="1021"/>
            </a:xfrm>
            <a:custGeom>
              <a:avLst/>
              <a:gdLst/>
              <a:ahLst/>
              <a:cxnLst>
                <a:cxn ang="0">
                  <a:pos x="5283" y="1597"/>
                </a:cxn>
                <a:cxn ang="0">
                  <a:pos x="5240" y="1642"/>
                </a:cxn>
                <a:cxn ang="0">
                  <a:pos x="5187" y="1691"/>
                </a:cxn>
                <a:cxn ang="0">
                  <a:pos x="5114" y="1750"/>
                </a:cxn>
                <a:cxn ang="0">
                  <a:pos x="5022" y="1817"/>
                </a:cxn>
                <a:cxn ang="0">
                  <a:pos x="4912" y="1881"/>
                </a:cxn>
                <a:cxn ang="0">
                  <a:pos x="4818" y="1928"/>
                </a:cxn>
                <a:cxn ang="0">
                  <a:pos x="4750" y="1955"/>
                </a:cxn>
                <a:cxn ang="0">
                  <a:pos x="4678" y="1981"/>
                </a:cxn>
                <a:cxn ang="0">
                  <a:pos x="4601" y="2002"/>
                </a:cxn>
                <a:cxn ang="0">
                  <a:pos x="4522" y="2020"/>
                </a:cxn>
                <a:cxn ang="0">
                  <a:pos x="4438" y="2033"/>
                </a:cxn>
                <a:cxn ang="0">
                  <a:pos x="4350" y="2041"/>
                </a:cxn>
                <a:cxn ang="0">
                  <a:pos x="4259" y="2043"/>
                </a:cxn>
                <a:cxn ang="0">
                  <a:pos x="4164" y="2038"/>
                </a:cxn>
                <a:cxn ang="0">
                  <a:pos x="4066" y="2025"/>
                </a:cxn>
                <a:cxn ang="0">
                  <a:pos x="3964" y="2005"/>
                </a:cxn>
                <a:cxn ang="0">
                  <a:pos x="3860" y="1976"/>
                </a:cxn>
                <a:cxn ang="0">
                  <a:pos x="3752" y="1938"/>
                </a:cxn>
                <a:cxn ang="0">
                  <a:pos x="3641" y="1889"/>
                </a:cxn>
                <a:cxn ang="0">
                  <a:pos x="3527" y="1831"/>
                </a:cxn>
                <a:cxn ang="0">
                  <a:pos x="3410" y="1760"/>
                </a:cxn>
                <a:cxn ang="0">
                  <a:pos x="3291" y="1679"/>
                </a:cxn>
                <a:cxn ang="0">
                  <a:pos x="3169" y="1584"/>
                </a:cxn>
                <a:cxn ang="0">
                  <a:pos x="3044" y="1477"/>
                </a:cxn>
                <a:cxn ang="0">
                  <a:pos x="2980" y="1418"/>
                </a:cxn>
                <a:cxn ang="0">
                  <a:pos x="2734" y="1188"/>
                </a:cxn>
                <a:cxn ang="0">
                  <a:pos x="2499" y="982"/>
                </a:cxn>
                <a:cxn ang="0">
                  <a:pos x="2279" y="799"/>
                </a:cxn>
                <a:cxn ang="0">
                  <a:pos x="2069" y="638"/>
                </a:cxn>
                <a:cxn ang="0">
                  <a:pos x="1869" y="497"/>
                </a:cxn>
                <a:cxn ang="0">
                  <a:pos x="1679" y="378"/>
                </a:cxn>
                <a:cxn ang="0">
                  <a:pos x="1496" y="276"/>
                </a:cxn>
                <a:cxn ang="0">
                  <a:pos x="1319" y="192"/>
                </a:cxn>
                <a:cxn ang="0">
                  <a:pos x="1148" y="124"/>
                </a:cxn>
                <a:cxn ang="0">
                  <a:pos x="980" y="73"/>
                </a:cxn>
                <a:cxn ang="0">
                  <a:pos x="817" y="36"/>
                </a:cxn>
                <a:cxn ang="0">
                  <a:pos x="654" y="11"/>
                </a:cxn>
                <a:cxn ang="0">
                  <a:pos x="493" y="2"/>
                </a:cxn>
                <a:cxn ang="0">
                  <a:pos x="331" y="2"/>
                </a:cxn>
                <a:cxn ang="0">
                  <a:pos x="167" y="13"/>
                </a:cxn>
                <a:cxn ang="0">
                  <a:pos x="0" y="34"/>
                </a:cxn>
              </a:cxnLst>
              <a:rect l="0" t="0" r="r" b="b"/>
              <a:pathLst>
                <a:path w="5283" h="2043">
                  <a:moveTo>
                    <a:pt x="5283" y="1597"/>
                  </a:moveTo>
                  <a:lnTo>
                    <a:pt x="5283" y="1597"/>
                  </a:lnTo>
                  <a:lnTo>
                    <a:pt x="5272" y="1608"/>
                  </a:lnTo>
                  <a:lnTo>
                    <a:pt x="5240" y="1642"/>
                  </a:lnTo>
                  <a:lnTo>
                    <a:pt x="5215" y="1665"/>
                  </a:lnTo>
                  <a:lnTo>
                    <a:pt x="5187" y="1691"/>
                  </a:lnTo>
                  <a:lnTo>
                    <a:pt x="5153" y="1720"/>
                  </a:lnTo>
                  <a:lnTo>
                    <a:pt x="5114" y="1750"/>
                  </a:lnTo>
                  <a:lnTo>
                    <a:pt x="5071" y="1783"/>
                  </a:lnTo>
                  <a:lnTo>
                    <a:pt x="5022" y="1817"/>
                  </a:lnTo>
                  <a:lnTo>
                    <a:pt x="4969" y="1849"/>
                  </a:lnTo>
                  <a:lnTo>
                    <a:pt x="4912" y="1881"/>
                  </a:lnTo>
                  <a:lnTo>
                    <a:pt x="4850" y="1912"/>
                  </a:lnTo>
                  <a:lnTo>
                    <a:pt x="4818" y="1928"/>
                  </a:lnTo>
                  <a:lnTo>
                    <a:pt x="4785" y="1942"/>
                  </a:lnTo>
                  <a:lnTo>
                    <a:pt x="4750" y="1955"/>
                  </a:lnTo>
                  <a:lnTo>
                    <a:pt x="4714" y="1968"/>
                  </a:lnTo>
                  <a:lnTo>
                    <a:pt x="4678" y="1981"/>
                  </a:lnTo>
                  <a:lnTo>
                    <a:pt x="4640" y="1993"/>
                  </a:lnTo>
                  <a:lnTo>
                    <a:pt x="4601" y="2002"/>
                  </a:lnTo>
                  <a:lnTo>
                    <a:pt x="4563" y="2012"/>
                  </a:lnTo>
                  <a:lnTo>
                    <a:pt x="4522" y="2020"/>
                  </a:lnTo>
                  <a:lnTo>
                    <a:pt x="4481" y="2028"/>
                  </a:lnTo>
                  <a:lnTo>
                    <a:pt x="4438" y="2033"/>
                  </a:lnTo>
                  <a:lnTo>
                    <a:pt x="4395" y="2038"/>
                  </a:lnTo>
                  <a:lnTo>
                    <a:pt x="4350" y="2041"/>
                  </a:lnTo>
                  <a:lnTo>
                    <a:pt x="4304" y="2043"/>
                  </a:lnTo>
                  <a:lnTo>
                    <a:pt x="4259" y="2043"/>
                  </a:lnTo>
                  <a:lnTo>
                    <a:pt x="4211" y="2041"/>
                  </a:lnTo>
                  <a:lnTo>
                    <a:pt x="4164" y="2038"/>
                  </a:lnTo>
                  <a:lnTo>
                    <a:pt x="4116" y="2033"/>
                  </a:lnTo>
                  <a:lnTo>
                    <a:pt x="4066" y="2025"/>
                  </a:lnTo>
                  <a:lnTo>
                    <a:pt x="4016" y="2017"/>
                  </a:lnTo>
                  <a:lnTo>
                    <a:pt x="3964" y="2005"/>
                  </a:lnTo>
                  <a:lnTo>
                    <a:pt x="3913" y="1991"/>
                  </a:lnTo>
                  <a:lnTo>
                    <a:pt x="3860" y="1976"/>
                  </a:lnTo>
                  <a:lnTo>
                    <a:pt x="3806" y="1959"/>
                  </a:lnTo>
                  <a:lnTo>
                    <a:pt x="3752" y="1938"/>
                  </a:lnTo>
                  <a:lnTo>
                    <a:pt x="3696" y="1915"/>
                  </a:lnTo>
                  <a:lnTo>
                    <a:pt x="3641" y="1889"/>
                  </a:lnTo>
                  <a:lnTo>
                    <a:pt x="3584" y="1862"/>
                  </a:lnTo>
                  <a:lnTo>
                    <a:pt x="3527" y="1831"/>
                  </a:lnTo>
                  <a:lnTo>
                    <a:pt x="3469" y="1797"/>
                  </a:lnTo>
                  <a:lnTo>
                    <a:pt x="3410" y="1760"/>
                  </a:lnTo>
                  <a:lnTo>
                    <a:pt x="3350" y="1721"/>
                  </a:lnTo>
                  <a:lnTo>
                    <a:pt x="3291" y="1679"/>
                  </a:lnTo>
                  <a:lnTo>
                    <a:pt x="3230" y="1634"/>
                  </a:lnTo>
                  <a:lnTo>
                    <a:pt x="3169" y="1584"/>
                  </a:lnTo>
                  <a:lnTo>
                    <a:pt x="3106" y="1532"/>
                  </a:lnTo>
                  <a:lnTo>
                    <a:pt x="3044" y="1477"/>
                  </a:lnTo>
                  <a:lnTo>
                    <a:pt x="2980" y="1418"/>
                  </a:lnTo>
                  <a:lnTo>
                    <a:pt x="2980" y="1418"/>
                  </a:lnTo>
                  <a:lnTo>
                    <a:pt x="2855" y="1300"/>
                  </a:lnTo>
                  <a:lnTo>
                    <a:pt x="2734" y="1188"/>
                  </a:lnTo>
                  <a:lnTo>
                    <a:pt x="2615" y="1082"/>
                  </a:lnTo>
                  <a:lnTo>
                    <a:pt x="2499" y="982"/>
                  </a:lnTo>
                  <a:lnTo>
                    <a:pt x="2388" y="888"/>
                  </a:lnTo>
                  <a:lnTo>
                    <a:pt x="2279" y="799"/>
                  </a:lnTo>
                  <a:lnTo>
                    <a:pt x="2173" y="715"/>
                  </a:lnTo>
                  <a:lnTo>
                    <a:pt x="2069" y="638"/>
                  </a:lnTo>
                  <a:lnTo>
                    <a:pt x="1968" y="565"/>
                  </a:lnTo>
                  <a:lnTo>
                    <a:pt x="1869" y="497"/>
                  </a:lnTo>
                  <a:lnTo>
                    <a:pt x="1773" y="434"/>
                  </a:lnTo>
                  <a:lnTo>
                    <a:pt x="1679" y="378"/>
                  </a:lnTo>
                  <a:lnTo>
                    <a:pt x="1586" y="325"/>
                  </a:lnTo>
                  <a:lnTo>
                    <a:pt x="1496" y="276"/>
                  </a:lnTo>
                  <a:lnTo>
                    <a:pt x="1407" y="231"/>
                  </a:lnTo>
                  <a:lnTo>
                    <a:pt x="1319" y="192"/>
                  </a:lnTo>
                  <a:lnTo>
                    <a:pt x="1233" y="155"/>
                  </a:lnTo>
                  <a:lnTo>
                    <a:pt x="1148" y="124"/>
                  </a:lnTo>
                  <a:lnTo>
                    <a:pt x="1064" y="97"/>
                  </a:lnTo>
                  <a:lnTo>
                    <a:pt x="980" y="73"/>
                  </a:lnTo>
                  <a:lnTo>
                    <a:pt x="899" y="52"/>
                  </a:lnTo>
                  <a:lnTo>
                    <a:pt x="817" y="36"/>
                  </a:lnTo>
                  <a:lnTo>
                    <a:pt x="736" y="23"/>
                  </a:lnTo>
                  <a:lnTo>
                    <a:pt x="654" y="11"/>
                  </a:lnTo>
                  <a:lnTo>
                    <a:pt x="574" y="5"/>
                  </a:lnTo>
                  <a:lnTo>
                    <a:pt x="493" y="2"/>
                  </a:lnTo>
                  <a:lnTo>
                    <a:pt x="413" y="0"/>
                  </a:lnTo>
                  <a:lnTo>
                    <a:pt x="331" y="2"/>
                  </a:lnTo>
                  <a:lnTo>
                    <a:pt x="250" y="6"/>
                  </a:lnTo>
                  <a:lnTo>
                    <a:pt x="167" y="13"/>
                  </a:lnTo>
                  <a:lnTo>
                    <a:pt x="85" y="23"/>
                  </a:lnTo>
                  <a:lnTo>
                    <a:pt x="0" y="3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5589" name="Freeform 21"/>
            <p:cNvSpPr>
              <a:spLocks/>
            </p:cNvSpPr>
            <p:nvPr userDrawn="1"/>
          </p:nvSpPr>
          <p:spPr bwMode="auto">
            <a:xfrm>
              <a:off x="467" y="910"/>
              <a:ext cx="5306" cy="988"/>
            </a:xfrm>
            <a:custGeom>
              <a:avLst/>
              <a:gdLst/>
              <a:ahLst/>
              <a:cxnLst>
                <a:cxn ang="0">
                  <a:pos x="5306" y="1505"/>
                </a:cxn>
                <a:cxn ang="0">
                  <a:pos x="5263" y="1552"/>
                </a:cxn>
                <a:cxn ang="0">
                  <a:pos x="5211" y="1602"/>
                </a:cxn>
                <a:cxn ang="0">
                  <a:pos x="5138" y="1663"/>
                </a:cxn>
                <a:cxn ang="0">
                  <a:pos x="5048" y="1731"/>
                </a:cxn>
                <a:cxn ang="0">
                  <a:pos x="4939" y="1799"/>
                </a:cxn>
                <a:cxn ang="0">
                  <a:pos x="4845" y="1848"/>
                </a:cxn>
                <a:cxn ang="0">
                  <a:pos x="4779" y="1877"/>
                </a:cxn>
                <a:cxn ang="0">
                  <a:pos x="4707" y="1904"/>
                </a:cxn>
                <a:cxn ang="0">
                  <a:pos x="4630" y="1928"/>
                </a:cxn>
                <a:cxn ang="0">
                  <a:pos x="4551" y="1948"/>
                </a:cxn>
                <a:cxn ang="0">
                  <a:pos x="4468" y="1962"/>
                </a:cxn>
                <a:cxn ang="0">
                  <a:pos x="4380" y="1972"/>
                </a:cxn>
                <a:cxn ang="0">
                  <a:pos x="4289" y="1975"/>
                </a:cxn>
                <a:cxn ang="0">
                  <a:pos x="4194" y="1972"/>
                </a:cxn>
                <a:cxn ang="0">
                  <a:pos x="4096" y="1961"/>
                </a:cxn>
                <a:cxn ang="0">
                  <a:pos x="3993" y="1943"/>
                </a:cxn>
                <a:cxn ang="0">
                  <a:pos x="3889" y="1915"/>
                </a:cxn>
                <a:cxn ang="0">
                  <a:pos x="3779" y="1880"/>
                </a:cxn>
                <a:cxn ang="0">
                  <a:pos x="3668" y="1833"/>
                </a:cxn>
                <a:cxn ang="0">
                  <a:pos x="3553" y="1777"/>
                </a:cxn>
                <a:cxn ang="0">
                  <a:pos x="3436" y="1709"/>
                </a:cxn>
                <a:cxn ang="0">
                  <a:pos x="3315" y="1630"/>
                </a:cxn>
                <a:cxn ang="0">
                  <a:pos x="3192" y="1536"/>
                </a:cxn>
                <a:cxn ang="0">
                  <a:pos x="3066" y="1431"/>
                </a:cxn>
                <a:cxn ang="0">
                  <a:pos x="3000" y="1373"/>
                </a:cxn>
                <a:cxn ang="0">
                  <a:pos x="2750" y="1147"/>
                </a:cxn>
                <a:cxn ang="0">
                  <a:pos x="2514" y="945"/>
                </a:cxn>
                <a:cxn ang="0">
                  <a:pos x="2291" y="766"/>
                </a:cxn>
                <a:cxn ang="0">
                  <a:pos x="2078" y="607"/>
                </a:cxn>
                <a:cxn ang="0">
                  <a:pos x="1876" y="470"/>
                </a:cxn>
                <a:cxn ang="0">
                  <a:pos x="1684" y="354"/>
                </a:cxn>
                <a:cxn ang="0">
                  <a:pos x="1499" y="255"/>
                </a:cxn>
                <a:cxn ang="0">
                  <a:pos x="1322" y="175"/>
                </a:cxn>
                <a:cxn ang="0">
                  <a:pos x="1149" y="110"/>
                </a:cxn>
                <a:cxn ang="0">
                  <a:pos x="981" y="62"/>
                </a:cxn>
                <a:cxn ang="0">
                  <a:pos x="816" y="28"/>
                </a:cxn>
                <a:cxn ang="0">
                  <a:pos x="654" y="7"/>
                </a:cxn>
                <a:cxn ang="0">
                  <a:pos x="493" y="0"/>
                </a:cxn>
                <a:cxn ang="0">
                  <a:pos x="330" y="4"/>
                </a:cxn>
                <a:cxn ang="0">
                  <a:pos x="166" y="18"/>
                </a:cxn>
                <a:cxn ang="0">
                  <a:pos x="0" y="42"/>
                </a:cxn>
              </a:cxnLst>
              <a:rect l="0" t="0" r="r" b="b"/>
              <a:pathLst>
                <a:path w="5306" h="1975">
                  <a:moveTo>
                    <a:pt x="5306" y="1505"/>
                  </a:moveTo>
                  <a:lnTo>
                    <a:pt x="5306" y="1505"/>
                  </a:lnTo>
                  <a:lnTo>
                    <a:pt x="5295" y="1518"/>
                  </a:lnTo>
                  <a:lnTo>
                    <a:pt x="5263" y="1552"/>
                  </a:lnTo>
                  <a:lnTo>
                    <a:pt x="5240" y="1576"/>
                  </a:lnTo>
                  <a:lnTo>
                    <a:pt x="5211" y="1602"/>
                  </a:lnTo>
                  <a:lnTo>
                    <a:pt x="5177" y="1633"/>
                  </a:lnTo>
                  <a:lnTo>
                    <a:pt x="5138" y="1663"/>
                  </a:lnTo>
                  <a:lnTo>
                    <a:pt x="5095" y="1697"/>
                  </a:lnTo>
                  <a:lnTo>
                    <a:pt x="5048" y="1731"/>
                  </a:lnTo>
                  <a:lnTo>
                    <a:pt x="4995" y="1765"/>
                  </a:lnTo>
                  <a:lnTo>
                    <a:pt x="4939" y="1799"/>
                  </a:lnTo>
                  <a:lnTo>
                    <a:pt x="4877" y="1831"/>
                  </a:lnTo>
                  <a:lnTo>
                    <a:pt x="4845" y="1848"/>
                  </a:lnTo>
                  <a:lnTo>
                    <a:pt x="4812" y="1862"/>
                  </a:lnTo>
                  <a:lnTo>
                    <a:pt x="4779" y="1877"/>
                  </a:lnTo>
                  <a:lnTo>
                    <a:pt x="4743" y="1891"/>
                  </a:lnTo>
                  <a:lnTo>
                    <a:pt x="4707" y="1904"/>
                  </a:lnTo>
                  <a:lnTo>
                    <a:pt x="4669" y="1917"/>
                  </a:lnTo>
                  <a:lnTo>
                    <a:pt x="4630" y="1928"/>
                  </a:lnTo>
                  <a:lnTo>
                    <a:pt x="4591" y="1938"/>
                  </a:lnTo>
                  <a:lnTo>
                    <a:pt x="4551" y="1948"/>
                  </a:lnTo>
                  <a:lnTo>
                    <a:pt x="4509" y="1956"/>
                  </a:lnTo>
                  <a:lnTo>
                    <a:pt x="4468" y="1962"/>
                  </a:lnTo>
                  <a:lnTo>
                    <a:pt x="4423" y="1967"/>
                  </a:lnTo>
                  <a:lnTo>
                    <a:pt x="4380" y="1972"/>
                  </a:lnTo>
                  <a:lnTo>
                    <a:pt x="4335" y="1974"/>
                  </a:lnTo>
                  <a:lnTo>
                    <a:pt x="4289" y="1975"/>
                  </a:lnTo>
                  <a:lnTo>
                    <a:pt x="4242" y="1974"/>
                  </a:lnTo>
                  <a:lnTo>
                    <a:pt x="4194" y="1972"/>
                  </a:lnTo>
                  <a:lnTo>
                    <a:pt x="4144" y="1967"/>
                  </a:lnTo>
                  <a:lnTo>
                    <a:pt x="4096" y="1961"/>
                  </a:lnTo>
                  <a:lnTo>
                    <a:pt x="4044" y="1953"/>
                  </a:lnTo>
                  <a:lnTo>
                    <a:pt x="3993" y="1943"/>
                  </a:lnTo>
                  <a:lnTo>
                    <a:pt x="3942" y="1930"/>
                  </a:lnTo>
                  <a:lnTo>
                    <a:pt x="3889" y="1915"/>
                  </a:lnTo>
                  <a:lnTo>
                    <a:pt x="3835" y="1899"/>
                  </a:lnTo>
                  <a:lnTo>
                    <a:pt x="3779" y="1880"/>
                  </a:lnTo>
                  <a:lnTo>
                    <a:pt x="3725" y="1857"/>
                  </a:lnTo>
                  <a:lnTo>
                    <a:pt x="3668" y="1833"/>
                  </a:lnTo>
                  <a:lnTo>
                    <a:pt x="3611" y="1806"/>
                  </a:lnTo>
                  <a:lnTo>
                    <a:pt x="3553" y="1777"/>
                  </a:lnTo>
                  <a:lnTo>
                    <a:pt x="3495" y="1744"/>
                  </a:lnTo>
                  <a:lnTo>
                    <a:pt x="3436" y="1709"/>
                  </a:lnTo>
                  <a:lnTo>
                    <a:pt x="3375" y="1670"/>
                  </a:lnTo>
                  <a:lnTo>
                    <a:pt x="3315" y="1630"/>
                  </a:lnTo>
                  <a:lnTo>
                    <a:pt x="3253" y="1584"/>
                  </a:lnTo>
                  <a:lnTo>
                    <a:pt x="3192" y="1536"/>
                  </a:lnTo>
                  <a:lnTo>
                    <a:pt x="3128" y="1486"/>
                  </a:lnTo>
                  <a:lnTo>
                    <a:pt x="3066" y="1431"/>
                  </a:lnTo>
                  <a:lnTo>
                    <a:pt x="3000" y="1373"/>
                  </a:lnTo>
                  <a:lnTo>
                    <a:pt x="3000" y="1373"/>
                  </a:lnTo>
                  <a:lnTo>
                    <a:pt x="2874" y="1257"/>
                  </a:lnTo>
                  <a:lnTo>
                    <a:pt x="2750" y="1147"/>
                  </a:lnTo>
                  <a:lnTo>
                    <a:pt x="2631" y="1043"/>
                  </a:lnTo>
                  <a:lnTo>
                    <a:pt x="2514" y="945"/>
                  </a:lnTo>
                  <a:lnTo>
                    <a:pt x="2400" y="853"/>
                  </a:lnTo>
                  <a:lnTo>
                    <a:pt x="2291" y="766"/>
                  </a:lnTo>
                  <a:lnTo>
                    <a:pt x="2182" y="683"/>
                  </a:lnTo>
                  <a:lnTo>
                    <a:pt x="2078" y="607"/>
                  </a:lnTo>
                  <a:lnTo>
                    <a:pt x="1976" y="536"/>
                  </a:lnTo>
                  <a:lnTo>
                    <a:pt x="1876" y="470"/>
                  </a:lnTo>
                  <a:lnTo>
                    <a:pt x="1778" y="410"/>
                  </a:lnTo>
                  <a:lnTo>
                    <a:pt x="1684" y="354"/>
                  </a:lnTo>
                  <a:lnTo>
                    <a:pt x="1591" y="302"/>
                  </a:lnTo>
                  <a:lnTo>
                    <a:pt x="1499" y="255"/>
                  </a:lnTo>
                  <a:lnTo>
                    <a:pt x="1409" y="212"/>
                  </a:lnTo>
                  <a:lnTo>
                    <a:pt x="1322" y="175"/>
                  </a:lnTo>
                  <a:lnTo>
                    <a:pt x="1234" y="141"/>
                  </a:lnTo>
                  <a:lnTo>
                    <a:pt x="1149" y="110"/>
                  </a:lnTo>
                  <a:lnTo>
                    <a:pt x="1065" y="84"/>
                  </a:lnTo>
                  <a:lnTo>
                    <a:pt x="981" y="62"/>
                  </a:lnTo>
                  <a:lnTo>
                    <a:pt x="898" y="42"/>
                  </a:lnTo>
                  <a:lnTo>
                    <a:pt x="816" y="28"/>
                  </a:lnTo>
                  <a:lnTo>
                    <a:pt x="736" y="17"/>
                  </a:lnTo>
                  <a:lnTo>
                    <a:pt x="654" y="7"/>
                  </a:lnTo>
                  <a:lnTo>
                    <a:pt x="573" y="2"/>
                  </a:lnTo>
                  <a:lnTo>
                    <a:pt x="493" y="0"/>
                  </a:lnTo>
                  <a:lnTo>
                    <a:pt x="412" y="0"/>
                  </a:lnTo>
                  <a:lnTo>
                    <a:pt x="330" y="4"/>
                  </a:lnTo>
                  <a:lnTo>
                    <a:pt x="248" y="10"/>
                  </a:lnTo>
                  <a:lnTo>
                    <a:pt x="166" y="18"/>
                  </a:lnTo>
                  <a:lnTo>
                    <a:pt x="85" y="29"/>
                  </a:lnTo>
                  <a:lnTo>
                    <a:pt x="0" y="4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5590" name="Freeform 22"/>
            <p:cNvSpPr>
              <a:spLocks/>
            </p:cNvSpPr>
            <p:nvPr userDrawn="1"/>
          </p:nvSpPr>
          <p:spPr bwMode="auto">
            <a:xfrm>
              <a:off x="485" y="930"/>
              <a:ext cx="5327" cy="953"/>
            </a:xfrm>
            <a:custGeom>
              <a:avLst/>
              <a:gdLst/>
              <a:ahLst/>
              <a:cxnLst>
                <a:cxn ang="0">
                  <a:pos x="5327" y="1416"/>
                </a:cxn>
                <a:cxn ang="0">
                  <a:pos x="5284" y="1463"/>
                </a:cxn>
                <a:cxn ang="0">
                  <a:pos x="5233" y="1515"/>
                </a:cxn>
                <a:cxn ang="0">
                  <a:pos x="5162" y="1578"/>
                </a:cxn>
                <a:cxn ang="0">
                  <a:pos x="5073" y="1647"/>
                </a:cxn>
                <a:cxn ang="0">
                  <a:pos x="4965" y="1718"/>
                </a:cxn>
                <a:cxn ang="0">
                  <a:pos x="4872" y="1768"/>
                </a:cxn>
                <a:cxn ang="0">
                  <a:pos x="4805" y="1799"/>
                </a:cxn>
                <a:cxn ang="0">
                  <a:pos x="4733" y="1828"/>
                </a:cxn>
                <a:cxn ang="0">
                  <a:pos x="4658" y="1854"/>
                </a:cxn>
                <a:cxn ang="0">
                  <a:pos x="4579" y="1875"/>
                </a:cxn>
                <a:cxn ang="0">
                  <a:pos x="4496" y="1891"/>
                </a:cxn>
                <a:cxn ang="0">
                  <a:pos x="4408" y="1902"/>
                </a:cxn>
                <a:cxn ang="0">
                  <a:pos x="4317" y="1907"/>
                </a:cxn>
                <a:cxn ang="0">
                  <a:pos x="4222" y="1907"/>
                </a:cxn>
                <a:cxn ang="0">
                  <a:pos x="4124" y="1897"/>
                </a:cxn>
                <a:cxn ang="0">
                  <a:pos x="4021" y="1881"/>
                </a:cxn>
                <a:cxn ang="0">
                  <a:pos x="3915" y="1857"/>
                </a:cxn>
                <a:cxn ang="0">
                  <a:pos x="3807" y="1821"/>
                </a:cxn>
                <a:cxn ang="0">
                  <a:pos x="3695" y="1778"/>
                </a:cxn>
                <a:cxn ang="0">
                  <a:pos x="3579" y="1723"/>
                </a:cxn>
                <a:cxn ang="0">
                  <a:pos x="3460" y="1657"/>
                </a:cxn>
                <a:cxn ang="0">
                  <a:pos x="3338" y="1579"/>
                </a:cxn>
                <a:cxn ang="0">
                  <a:pos x="3213" y="1489"/>
                </a:cxn>
                <a:cxn ang="0">
                  <a:pos x="3085" y="1386"/>
                </a:cxn>
                <a:cxn ang="0">
                  <a:pos x="3020" y="1329"/>
                </a:cxn>
                <a:cxn ang="0">
                  <a:pos x="2766" y="1108"/>
                </a:cxn>
                <a:cxn ang="0">
                  <a:pos x="2527" y="909"/>
                </a:cxn>
                <a:cxn ang="0">
                  <a:pos x="2301" y="733"/>
                </a:cxn>
                <a:cxn ang="0">
                  <a:pos x="2085" y="578"/>
                </a:cxn>
                <a:cxn ang="0">
                  <a:pos x="1883" y="446"/>
                </a:cxn>
                <a:cxn ang="0">
                  <a:pos x="1688" y="331"/>
                </a:cxn>
                <a:cxn ang="0">
                  <a:pos x="1502" y="236"/>
                </a:cxn>
                <a:cxn ang="0">
                  <a:pos x="1323" y="158"/>
                </a:cxn>
                <a:cxn ang="0">
                  <a:pos x="1150" y="97"/>
                </a:cxn>
                <a:cxn ang="0">
                  <a:pos x="982" y="52"/>
                </a:cxn>
                <a:cxn ang="0">
                  <a:pos x="816" y="21"/>
                </a:cxn>
                <a:cxn ang="0">
                  <a:pos x="654" y="5"/>
                </a:cxn>
                <a:cxn ang="0">
                  <a:pos x="491" y="0"/>
                </a:cxn>
                <a:cxn ang="0">
                  <a:pos x="329" y="7"/>
                </a:cxn>
                <a:cxn ang="0">
                  <a:pos x="167" y="24"/>
                </a:cxn>
                <a:cxn ang="0">
                  <a:pos x="0" y="53"/>
                </a:cxn>
              </a:cxnLst>
              <a:rect l="0" t="0" r="r" b="b"/>
              <a:pathLst>
                <a:path w="5327" h="1907">
                  <a:moveTo>
                    <a:pt x="5327" y="1416"/>
                  </a:moveTo>
                  <a:lnTo>
                    <a:pt x="5327" y="1416"/>
                  </a:lnTo>
                  <a:lnTo>
                    <a:pt x="5316" y="1429"/>
                  </a:lnTo>
                  <a:lnTo>
                    <a:pt x="5284" y="1463"/>
                  </a:lnTo>
                  <a:lnTo>
                    <a:pt x="5262" y="1487"/>
                  </a:lnTo>
                  <a:lnTo>
                    <a:pt x="5233" y="1515"/>
                  </a:lnTo>
                  <a:lnTo>
                    <a:pt x="5201" y="1545"/>
                  </a:lnTo>
                  <a:lnTo>
                    <a:pt x="5162" y="1578"/>
                  </a:lnTo>
                  <a:lnTo>
                    <a:pt x="5120" y="1612"/>
                  </a:lnTo>
                  <a:lnTo>
                    <a:pt x="5073" y="1647"/>
                  </a:lnTo>
                  <a:lnTo>
                    <a:pt x="5020" y="1683"/>
                  </a:lnTo>
                  <a:lnTo>
                    <a:pt x="4965" y="1718"/>
                  </a:lnTo>
                  <a:lnTo>
                    <a:pt x="4904" y="1752"/>
                  </a:lnTo>
                  <a:lnTo>
                    <a:pt x="4872" y="1768"/>
                  </a:lnTo>
                  <a:lnTo>
                    <a:pt x="4839" y="1784"/>
                  </a:lnTo>
                  <a:lnTo>
                    <a:pt x="4805" y="1799"/>
                  </a:lnTo>
                  <a:lnTo>
                    <a:pt x="4769" y="1813"/>
                  </a:lnTo>
                  <a:lnTo>
                    <a:pt x="4733" y="1828"/>
                  </a:lnTo>
                  <a:lnTo>
                    <a:pt x="4697" y="1841"/>
                  </a:lnTo>
                  <a:lnTo>
                    <a:pt x="4658" y="1854"/>
                  </a:lnTo>
                  <a:lnTo>
                    <a:pt x="4619" y="1865"/>
                  </a:lnTo>
                  <a:lnTo>
                    <a:pt x="4579" y="1875"/>
                  </a:lnTo>
                  <a:lnTo>
                    <a:pt x="4537" y="1883"/>
                  </a:lnTo>
                  <a:lnTo>
                    <a:pt x="4496" y="1891"/>
                  </a:lnTo>
                  <a:lnTo>
                    <a:pt x="4453" y="1897"/>
                  </a:lnTo>
                  <a:lnTo>
                    <a:pt x="4408" y="1902"/>
                  </a:lnTo>
                  <a:lnTo>
                    <a:pt x="4362" y="1905"/>
                  </a:lnTo>
                  <a:lnTo>
                    <a:pt x="4317" y="1907"/>
                  </a:lnTo>
                  <a:lnTo>
                    <a:pt x="4269" y="1907"/>
                  </a:lnTo>
                  <a:lnTo>
                    <a:pt x="4222" y="1907"/>
                  </a:lnTo>
                  <a:lnTo>
                    <a:pt x="4174" y="1902"/>
                  </a:lnTo>
                  <a:lnTo>
                    <a:pt x="4124" y="1897"/>
                  </a:lnTo>
                  <a:lnTo>
                    <a:pt x="4072" y="1891"/>
                  </a:lnTo>
                  <a:lnTo>
                    <a:pt x="4021" y="1881"/>
                  </a:lnTo>
                  <a:lnTo>
                    <a:pt x="3969" y="1870"/>
                  </a:lnTo>
                  <a:lnTo>
                    <a:pt x="3915" y="1857"/>
                  </a:lnTo>
                  <a:lnTo>
                    <a:pt x="3861" y="1841"/>
                  </a:lnTo>
                  <a:lnTo>
                    <a:pt x="3807" y="1821"/>
                  </a:lnTo>
                  <a:lnTo>
                    <a:pt x="3751" y="1800"/>
                  </a:lnTo>
                  <a:lnTo>
                    <a:pt x="3695" y="1778"/>
                  </a:lnTo>
                  <a:lnTo>
                    <a:pt x="3636" y="1752"/>
                  </a:lnTo>
                  <a:lnTo>
                    <a:pt x="3579" y="1723"/>
                  </a:lnTo>
                  <a:lnTo>
                    <a:pt x="3520" y="1692"/>
                  </a:lnTo>
                  <a:lnTo>
                    <a:pt x="3460" y="1657"/>
                  </a:lnTo>
                  <a:lnTo>
                    <a:pt x="3399" y="1620"/>
                  </a:lnTo>
                  <a:lnTo>
                    <a:pt x="3338" y="1579"/>
                  </a:lnTo>
                  <a:lnTo>
                    <a:pt x="3275" y="1536"/>
                  </a:lnTo>
                  <a:lnTo>
                    <a:pt x="3213" y="1489"/>
                  </a:lnTo>
                  <a:lnTo>
                    <a:pt x="3149" y="1439"/>
                  </a:lnTo>
                  <a:lnTo>
                    <a:pt x="3085" y="1386"/>
                  </a:lnTo>
                  <a:lnTo>
                    <a:pt x="3020" y="1329"/>
                  </a:lnTo>
                  <a:lnTo>
                    <a:pt x="3020" y="1329"/>
                  </a:lnTo>
                  <a:lnTo>
                    <a:pt x="2892" y="1214"/>
                  </a:lnTo>
                  <a:lnTo>
                    <a:pt x="2766" y="1108"/>
                  </a:lnTo>
                  <a:lnTo>
                    <a:pt x="2645" y="1004"/>
                  </a:lnTo>
                  <a:lnTo>
                    <a:pt x="2527" y="909"/>
                  </a:lnTo>
                  <a:lnTo>
                    <a:pt x="2412" y="817"/>
                  </a:lnTo>
                  <a:lnTo>
                    <a:pt x="2301" y="733"/>
                  </a:lnTo>
                  <a:lnTo>
                    <a:pt x="2192" y="652"/>
                  </a:lnTo>
                  <a:lnTo>
                    <a:pt x="2085" y="578"/>
                  </a:lnTo>
                  <a:lnTo>
                    <a:pt x="1983" y="509"/>
                  </a:lnTo>
                  <a:lnTo>
                    <a:pt x="1883" y="446"/>
                  </a:lnTo>
                  <a:lnTo>
                    <a:pt x="1784" y="386"/>
                  </a:lnTo>
                  <a:lnTo>
                    <a:pt x="1688" y="331"/>
                  </a:lnTo>
                  <a:lnTo>
                    <a:pt x="1594" y="281"/>
                  </a:lnTo>
                  <a:lnTo>
                    <a:pt x="1502" y="236"/>
                  </a:lnTo>
                  <a:lnTo>
                    <a:pt x="1412" y="195"/>
                  </a:lnTo>
                  <a:lnTo>
                    <a:pt x="1323" y="158"/>
                  </a:lnTo>
                  <a:lnTo>
                    <a:pt x="1236" y="126"/>
                  </a:lnTo>
                  <a:lnTo>
                    <a:pt x="1150" y="97"/>
                  </a:lnTo>
                  <a:lnTo>
                    <a:pt x="1065" y="73"/>
                  </a:lnTo>
                  <a:lnTo>
                    <a:pt x="982" y="52"/>
                  </a:lnTo>
                  <a:lnTo>
                    <a:pt x="898" y="36"/>
                  </a:lnTo>
                  <a:lnTo>
                    <a:pt x="816" y="21"/>
                  </a:lnTo>
                  <a:lnTo>
                    <a:pt x="734" y="11"/>
                  </a:lnTo>
                  <a:lnTo>
                    <a:pt x="654" y="5"/>
                  </a:lnTo>
                  <a:lnTo>
                    <a:pt x="572" y="0"/>
                  </a:lnTo>
                  <a:lnTo>
                    <a:pt x="491" y="0"/>
                  </a:lnTo>
                  <a:lnTo>
                    <a:pt x="411" y="2"/>
                  </a:lnTo>
                  <a:lnTo>
                    <a:pt x="329" y="7"/>
                  </a:lnTo>
                  <a:lnTo>
                    <a:pt x="248" y="15"/>
                  </a:lnTo>
                  <a:lnTo>
                    <a:pt x="167" y="24"/>
                  </a:lnTo>
                  <a:lnTo>
                    <a:pt x="83" y="37"/>
                  </a:lnTo>
                  <a:lnTo>
                    <a:pt x="0" y="53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5591" name="Freeform 23"/>
            <p:cNvSpPr>
              <a:spLocks/>
            </p:cNvSpPr>
            <p:nvPr userDrawn="1"/>
          </p:nvSpPr>
          <p:spPr bwMode="auto">
            <a:xfrm>
              <a:off x="503" y="949"/>
              <a:ext cx="5347" cy="920"/>
            </a:xfrm>
            <a:custGeom>
              <a:avLst/>
              <a:gdLst/>
              <a:ahLst/>
              <a:cxnLst>
                <a:cxn ang="0">
                  <a:pos x="5347" y="1326"/>
                </a:cxn>
                <a:cxn ang="0">
                  <a:pos x="5305" y="1374"/>
                </a:cxn>
                <a:cxn ang="0">
                  <a:pos x="5255" y="1426"/>
                </a:cxn>
                <a:cxn ang="0">
                  <a:pos x="5184" y="1492"/>
                </a:cxn>
                <a:cxn ang="0">
                  <a:pos x="5095" y="1563"/>
                </a:cxn>
                <a:cxn ang="0">
                  <a:pos x="4989" y="1636"/>
                </a:cxn>
                <a:cxn ang="0">
                  <a:pos x="4897" y="1689"/>
                </a:cxn>
                <a:cxn ang="0">
                  <a:pos x="4830" y="1721"/>
                </a:cxn>
                <a:cxn ang="0">
                  <a:pos x="4759" y="1752"/>
                </a:cxn>
                <a:cxn ang="0">
                  <a:pos x="4685" y="1778"/>
                </a:cxn>
                <a:cxn ang="0">
                  <a:pos x="4605" y="1800"/>
                </a:cxn>
                <a:cxn ang="0">
                  <a:pos x="4522" y="1820"/>
                </a:cxn>
                <a:cxn ang="0">
                  <a:pos x="4436" y="1833"/>
                </a:cxn>
                <a:cxn ang="0">
                  <a:pos x="4344" y="1839"/>
                </a:cxn>
                <a:cxn ang="0">
                  <a:pos x="4250" y="1841"/>
                </a:cxn>
                <a:cxn ang="0">
                  <a:pos x="4151" y="1834"/>
                </a:cxn>
                <a:cxn ang="0">
                  <a:pos x="4049" y="1820"/>
                </a:cxn>
                <a:cxn ang="0">
                  <a:pos x="3943" y="1797"/>
                </a:cxn>
                <a:cxn ang="0">
                  <a:pos x="3833" y="1765"/>
                </a:cxn>
                <a:cxn ang="0">
                  <a:pos x="3720" y="1723"/>
                </a:cxn>
                <a:cxn ang="0">
                  <a:pos x="3603" y="1669"/>
                </a:cxn>
                <a:cxn ang="0">
                  <a:pos x="3484" y="1605"/>
                </a:cxn>
                <a:cxn ang="0">
                  <a:pos x="3361" y="1531"/>
                </a:cxn>
                <a:cxn ang="0">
                  <a:pos x="3235" y="1442"/>
                </a:cxn>
                <a:cxn ang="0">
                  <a:pos x="3104" y="1340"/>
                </a:cxn>
                <a:cxn ang="0">
                  <a:pos x="3039" y="1285"/>
                </a:cxn>
                <a:cxn ang="0">
                  <a:pos x="2782" y="1067"/>
                </a:cxn>
                <a:cxn ang="0">
                  <a:pos x="2539" y="872"/>
                </a:cxn>
                <a:cxn ang="0">
                  <a:pos x="2310" y="701"/>
                </a:cxn>
                <a:cxn ang="0">
                  <a:pos x="2094" y="549"/>
                </a:cxn>
                <a:cxn ang="0">
                  <a:pos x="1888" y="420"/>
                </a:cxn>
                <a:cxn ang="0">
                  <a:pos x="1692" y="308"/>
                </a:cxn>
                <a:cxn ang="0">
                  <a:pos x="1505" y="218"/>
                </a:cxn>
                <a:cxn ang="0">
                  <a:pos x="1325" y="142"/>
                </a:cxn>
                <a:cxn ang="0">
                  <a:pos x="1151" y="85"/>
                </a:cxn>
                <a:cxn ang="0">
                  <a:pos x="982" y="43"/>
                </a:cxn>
                <a:cxn ang="0">
                  <a:pos x="816" y="16"/>
                </a:cxn>
                <a:cxn ang="0">
                  <a:pos x="653" y="1"/>
                </a:cxn>
                <a:cxn ang="0">
                  <a:pos x="491" y="0"/>
                </a:cxn>
                <a:cxn ang="0">
                  <a:pos x="329" y="11"/>
                </a:cxn>
                <a:cxn ang="0">
                  <a:pos x="167" y="32"/>
                </a:cxn>
                <a:cxn ang="0">
                  <a:pos x="0" y="63"/>
                </a:cxn>
              </a:cxnLst>
              <a:rect l="0" t="0" r="r" b="b"/>
              <a:pathLst>
                <a:path w="5347" h="1841">
                  <a:moveTo>
                    <a:pt x="5347" y="1326"/>
                  </a:moveTo>
                  <a:lnTo>
                    <a:pt x="5347" y="1326"/>
                  </a:lnTo>
                  <a:lnTo>
                    <a:pt x="5336" y="1338"/>
                  </a:lnTo>
                  <a:lnTo>
                    <a:pt x="5305" y="1374"/>
                  </a:lnTo>
                  <a:lnTo>
                    <a:pt x="5283" y="1398"/>
                  </a:lnTo>
                  <a:lnTo>
                    <a:pt x="5255" y="1426"/>
                  </a:lnTo>
                  <a:lnTo>
                    <a:pt x="5222" y="1458"/>
                  </a:lnTo>
                  <a:lnTo>
                    <a:pt x="5184" y="1492"/>
                  </a:lnTo>
                  <a:lnTo>
                    <a:pt x="5143" y="1526"/>
                  </a:lnTo>
                  <a:lnTo>
                    <a:pt x="5095" y="1563"/>
                  </a:lnTo>
                  <a:lnTo>
                    <a:pt x="5046" y="1600"/>
                  </a:lnTo>
                  <a:lnTo>
                    <a:pt x="4989" y="1636"/>
                  </a:lnTo>
                  <a:lnTo>
                    <a:pt x="4929" y="1671"/>
                  </a:lnTo>
                  <a:lnTo>
                    <a:pt x="4897" y="1689"/>
                  </a:lnTo>
                  <a:lnTo>
                    <a:pt x="4865" y="1705"/>
                  </a:lnTo>
                  <a:lnTo>
                    <a:pt x="4830" y="1721"/>
                  </a:lnTo>
                  <a:lnTo>
                    <a:pt x="4796" y="1737"/>
                  </a:lnTo>
                  <a:lnTo>
                    <a:pt x="4759" y="1752"/>
                  </a:lnTo>
                  <a:lnTo>
                    <a:pt x="4723" y="1765"/>
                  </a:lnTo>
                  <a:lnTo>
                    <a:pt x="4685" y="1778"/>
                  </a:lnTo>
                  <a:lnTo>
                    <a:pt x="4646" y="1791"/>
                  </a:lnTo>
                  <a:lnTo>
                    <a:pt x="4605" y="1800"/>
                  </a:lnTo>
                  <a:lnTo>
                    <a:pt x="4565" y="1812"/>
                  </a:lnTo>
                  <a:lnTo>
                    <a:pt x="4522" y="1820"/>
                  </a:lnTo>
                  <a:lnTo>
                    <a:pt x="4479" y="1826"/>
                  </a:lnTo>
                  <a:lnTo>
                    <a:pt x="4436" y="1833"/>
                  </a:lnTo>
                  <a:lnTo>
                    <a:pt x="4390" y="1837"/>
                  </a:lnTo>
                  <a:lnTo>
                    <a:pt x="4344" y="1839"/>
                  </a:lnTo>
                  <a:lnTo>
                    <a:pt x="4297" y="1841"/>
                  </a:lnTo>
                  <a:lnTo>
                    <a:pt x="4250" y="1841"/>
                  </a:lnTo>
                  <a:lnTo>
                    <a:pt x="4200" y="1837"/>
                  </a:lnTo>
                  <a:lnTo>
                    <a:pt x="4151" y="1834"/>
                  </a:lnTo>
                  <a:lnTo>
                    <a:pt x="4100" y="1828"/>
                  </a:lnTo>
                  <a:lnTo>
                    <a:pt x="4049" y="1820"/>
                  </a:lnTo>
                  <a:lnTo>
                    <a:pt x="3996" y="1808"/>
                  </a:lnTo>
                  <a:lnTo>
                    <a:pt x="3943" y="1797"/>
                  </a:lnTo>
                  <a:lnTo>
                    <a:pt x="3888" y="1781"/>
                  </a:lnTo>
                  <a:lnTo>
                    <a:pt x="3833" y="1765"/>
                  </a:lnTo>
                  <a:lnTo>
                    <a:pt x="3776" y="1744"/>
                  </a:lnTo>
                  <a:lnTo>
                    <a:pt x="3720" y="1723"/>
                  </a:lnTo>
                  <a:lnTo>
                    <a:pt x="3663" y="1697"/>
                  </a:lnTo>
                  <a:lnTo>
                    <a:pt x="3603" y="1669"/>
                  </a:lnTo>
                  <a:lnTo>
                    <a:pt x="3545" y="1639"/>
                  </a:lnTo>
                  <a:lnTo>
                    <a:pt x="3484" y="1605"/>
                  </a:lnTo>
                  <a:lnTo>
                    <a:pt x="3422" y="1569"/>
                  </a:lnTo>
                  <a:lnTo>
                    <a:pt x="3361" y="1531"/>
                  </a:lnTo>
                  <a:lnTo>
                    <a:pt x="3297" y="1487"/>
                  </a:lnTo>
                  <a:lnTo>
                    <a:pt x="3235" y="1442"/>
                  </a:lnTo>
                  <a:lnTo>
                    <a:pt x="3170" y="1393"/>
                  </a:lnTo>
                  <a:lnTo>
                    <a:pt x="3104" y="1340"/>
                  </a:lnTo>
                  <a:lnTo>
                    <a:pt x="3039" y="1285"/>
                  </a:lnTo>
                  <a:lnTo>
                    <a:pt x="3039" y="1285"/>
                  </a:lnTo>
                  <a:lnTo>
                    <a:pt x="2909" y="1172"/>
                  </a:lnTo>
                  <a:lnTo>
                    <a:pt x="2782" y="1067"/>
                  </a:lnTo>
                  <a:lnTo>
                    <a:pt x="2659" y="967"/>
                  </a:lnTo>
                  <a:lnTo>
                    <a:pt x="2539" y="872"/>
                  </a:lnTo>
                  <a:lnTo>
                    <a:pt x="2423" y="783"/>
                  </a:lnTo>
                  <a:lnTo>
                    <a:pt x="2310" y="701"/>
                  </a:lnTo>
                  <a:lnTo>
                    <a:pt x="2201" y="622"/>
                  </a:lnTo>
                  <a:lnTo>
                    <a:pt x="2094" y="549"/>
                  </a:lnTo>
                  <a:lnTo>
                    <a:pt x="1990" y="483"/>
                  </a:lnTo>
                  <a:lnTo>
                    <a:pt x="1888" y="420"/>
                  </a:lnTo>
                  <a:lnTo>
                    <a:pt x="1788" y="362"/>
                  </a:lnTo>
                  <a:lnTo>
                    <a:pt x="1692" y="308"/>
                  </a:lnTo>
                  <a:lnTo>
                    <a:pt x="1597" y="261"/>
                  </a:lnTo>
                  <a:lnTo>
                    <a:pt x="1505" y="218"/>
                  </a:lnTo>
                  <a:lnTo>
                    <a:pt x="1413" y="177"/>
                  </a:lnTo>
                  <a:lnTo>
                    <a:pt x="1325" y="142"/>
                  </a:lnTo>
                  <a:lnTo>
                    <a:pt x="1237" y="111"/>
                  </a:lnTo>
                  <a:lnTo>
                    <a:pt x="1151" y="85"/>
                  </a:lnTo>
                  <a:lnTo>
                    <a:pt x="1065" y="61"/>
                  </a:lnTo>
                  <a:lnTo>
                    <a:pt x="982" y="43"/>
                  </a:lnTo>
                  <a:lnTo>
                    <a:pt x="898" y="27"/>
                  </a:lnTo>
                  <a:lnTo>
                    <a:pt x="816" y="16"/>
                  </a:lnTo>
                  <a:lnTo>
                    <a:pt x="734" y="6"/>
                  </a:lnTo>
                  <a:lnTo>
                    <a:pt x="653" y="1"/>
                  </a:lnTo>
                  <a:lnTo>
                    <a:pt x="572" y="0"/>
                  </a:lnTo>
                  <a:lnTo>
                    <a:pt x="491" y="0"/>
                  </a:lnTo>
                  <a:lnTo>
                    <a:pt x="410" y="5"/>
                  </a:lnTo>
                  <a:lnTo>
                    <a:pt x="329" y="11"/>
                  </a:lnTo>
                  <a:lnTo>
                    <a:pt x="249" y="21"/>
                  </a:lnTo>
                  <a:lnTo>
                    <a:pt x="167" y="32"/>
                  </a:lnTo>
                  <a:lnTo>
                    <a:pt x="83" y="47"/>
                  </a:lnTo>
                  <a:lnTo>
                    <a:pt x="0" y="63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5592" name="Freeform 24"/>
            <p:cNvSpPr>
              <a:spLocks/>
            </p:cNvSpPr>
            <p:nvPr userDrawn="1"/>
          </p:nvSpPr>
          <p:spPr bwMode="auto">
            <a:xfrm>
              <a:off x="522" y="968"/>
              <a:ext cx="5365" cy="888"/>
            </a:xfrm>
            <a:custGeom>
              <a:avLst/>
              <a:gdLst/>
              <a:ahLst/>
              <a:cxnLst>
                <a:cxn ang="0">
                  <a:pos x="5365" y="1235"/>
                </a:cxn>
                <a:cxn ang="0">
                  <a:pos x="5325" y="1285"/>
                </a:cxn>
                <a:cxn ang="0">
                  <a:pos x="5275" y="1340"/>
                </a:cxn>
                <a:cxn ang="0">
                  <a:pos x="5206" y="1406"/>
                </a:cxn>
                <a:cxn ang="0">
                  <a:pos x="5118" y="1479"/>
                </a:cxn>
                <a:cxn ang="0">
                  <a:pos x="5013" y="1555"/>
                </a:cxn>
                <a:cxn ang="0">
                  <a:pos x="4921" y="1610"/>
                </a:cxn>
                <a:cxn ang="0">
                  <a:pos x="4854" y="1644"/>
                </a:cxn>
                <a:cxn ang="0">
                  <a:pos x="4785" y="1676"/>
                </a:cxn>
                <a:cxn ang="0">
                  <a:pos x="4710" y="1705"/>
                </a:cxn>
                <a:cxn ang="0">
                  <a:pos x="4631" y="1729"/>
                </a:cxn>
                <a:cxn ang="0">
                  <a:pos x="4549" y="1749"/>
                </a:cxn>
                <a:cxn ang="0">
                  <a:pos x="4461" y="1765"/>
                </a:cxn>
                <a:cxn ang="0">
                  <a:pos x="4370" y="1773"/>
                </a:cxn>
                <a:cxn ang="0">
                  <a:pos x="4275" y="1776"/>
                </a:cxn>
                <a:cxn ang="0">
                  <a:pos x="4177" y="1771"/>
                </a:cxn>
                <a:cxn ang="0">
                  <a:pos x="4074" y="1758"/>
                </a:cxn>
                <a:cxn ang="0">
                  <a:pos x="3969" y="1737"/>
                </a:cxn>
                <a:cxn ang="0">
                  <a:pos x="3857" y="1708"/>
                </a:cxn>
                <a:cxn ang="0">
                  <a:pos x="3745" y="1668"/>
                </a:cxn>
                <a:cxn ang="0">
                  <a:pos x="3627" y="1618"/>
                </a:cxn>
                <a:cxn ang="0">
                  <a:pos x="3506" y="1555"/>
                </a:cxn>
                <a:cxn ang="0">
                  <a:pos x="3383" y="1482"/>
                </a:cxn>
                <a:cxn ang="0">
                  <a:pos x="3255" y="1397"/>
                </a:cxn>
                <a:cxn ang="0">
                  <a:pos x="3124" y="1297"/>
                </a:cxn>
                <a:cxn ang="0">
                  <a:pos x="3058" y="1242"/>
                </a:cxn>
                <a:cxn ang="0">
                  <a:pos x="2797" y="1029"/>
                </a:cxn>
                <a:cxn ang="0">
                  <a:pos x="2551" y="838"/>
                </a:cxn>
                <a:cxn ang="0">
                  <a:pos x="2319" y="670"/>
                </a:cxn>
                <a:cxn ang="0">
                  <a:pos x="2101" y="523"/>
                </a:cxn>
                <a:cxn ang="0">
                  <a:pos x="1893" y="396"/>
                </a:cxn>
                <a:cxn ang="0">
                  <a:pos x="1696" y="289"/>
                </a:cxn>
                <a:cxn ang="0">
                  <a:pos x="1507" y="200"/>
                </a:cxn>
                <a:cxn ang="0">
                  <a:pos x="1325" y="129"/>
                </a:cxn>
                <a:cxn ang="0">
                  <a:pos x="1150" y="74"/>
                </a:cxn>
                <a:cxn ang="0">
                  <a:pos x="981" y="36"/>
                </a:cxn>
                <a:cxn ang="0">
                  <a:pos x="815" y="11"/>
                </a:cxn>
                <a:cxn ang="0">
                  <a:pos x="652" y="2"/>
                </a:cxn>
                <a:cxn ang="0">
                  <a:pos x="491" y="3"/>
                </a:cxn>
                <a:cxn ang="0">
                  <a:pos x="328" y="18"/>
                </a:cxn>
                <a:cxn ang="0">
                  <a:pos x="166" y="42"/>
                </a:cxn>
                <a:cxn ang="0">
                  <a:pos x="0" y="76"/>
                </a:cxn>
              </a:cxnLst>
              <a:rect l="0" t="0" r="r" b="b"/>
              <a:pathLst>
                <a:path w="5365" h="1776">
                  <a:moveTo>
                    <a:pt x="5365" y="1235"/>
                  </a:moveTo>
                  <a:lnTo>
                    <a:pt x="5365" y="1235"/>
                  </a:lnTo>
                  <a:lnTo>
                    <a:pt x="5354" y="1248"/>
                  </a:lnTo>
                  <a:lnTo>
                    <a:pt x="5325" y="1285"/>
                  </a:lnTo>
                  <a:lnTo>
                    <a:pt x="5301" y="1311"/>
                  </a:lnTo>
                  <a:lnTo>
                    <a:pt x="5275" y="1340"/>
                  </a:lnTo>
                  <a:lnTo>
                    <a:pt x="5243" y="1371"/>
                  </a:lnTo>
                  <a:lnTo>
                    <a:pt x="5206" y="1406"/>
                  </a:lnTo>
                  <a:lnTo>
                    <a:pt x="5164" y="1442"/>
                  </a:lnTo>
                  <a:lnTo>
                    <a:pt x="5118" y="1479"/>
                  </a:lnTo>
                  <a:lnTo>
                    <a:pt x="5067" y="1518"/>
                  </a:lnTo>
                  <a:lnTo>
                    <a:pt x="5013" y="1555"/>
                  </a:lnTo>
                  <a:lnTo>
                    <a:pt x="4953" y="1592"/>
                  </a:lnTo>
                  <a:lnTo>
                    <a:pt x="4921" y="1610"/>
                  </a:lnTo>
                  <a:lnTo>
                    <a:pt x="4889" y="1628"/>
                  </a:lnTo>
                  <a:lnTo>
                    <a:pt x="4854" y="1644"/>
                  </a:lnTo>
                  <a:lnTo>
                    <a:pt x="4820" y="1660"/>
                  </a:lnTo>
                  <a:lnTo>
                    <a:pt x="4785" y="1676"/>
                  </a:lnTo>
                  <a:lnTo>
                    <a:pt x="4747" y="1691"/>
                  </a:lnTo>
                  <a:lnTo>
                    <a:pt x="4710" y="1705"/>
                  </a:lnTo>
                  <a:lnTo>
                    <a:pt x="4671" y="1718"/>
                  </a:lnTo>
                  <a:lnTo>
                    <a:pt x="4631" y="1729"/>
                  </a:lnTo>
                  <a:lnTo>
                    <a:pt x="4591" y="1739"/>
                  </a:lnTo>
                  <a:lnTo>
                    <a:pt x="4549" y="1749"/>
                  </a:lnTo>
                  <a:lnTo>
                    <a:pt x="4506" y="1757"/>
                  </a:lnTo>
                  <a:lnTo>
                    <a:pt x="4461" y="1765"/>
                  </a:lnTo>
                  <a:lnTo>
                    <a:pt x="4417" y="1770"/>
                  </a:lnTo>
                  <a:lnTo>
                    <a:pt x="4370" y="1773"/>
                  </a:lnTo>
                  <a:lnTo>
                    <a:pt x="4324" y="1775"/>
                  </a:lnTo>
                  <a:lnTo>
                    <a:pt x="4275" y="1776"/>
                  </a:lnTo>
                  <a:lnTo>
                    <a:pt x="4227" y="1775"/>
                  </a:lnTo>
                  <a:lnTo>
                    <a:pt x="4177" y="1771"/>
                  </a:lnTo>
                  <a:lnTo>
                    <a:pt x="4125" y="1766"/>
                  </a:lnTo>
                  <a:lnTo>
                    <a:pt x="4074" y="1758"/>
                  </a:lnTo>
                  <a:lnTo>
                    <a:pt x="4021" y="1749"/>
                  </a:lnTo>
                  <a:lnTo>
                    <a:pt x="3969" y="1737"/>
                  </a:lnTo>
                  <a:lnTo>
                    <a:pt x="3913" y="1724"/>
                  </a:lnTo>
                  <a:lnTo>
                    <a:pt x="3857" y="1708"/>
                  </a:lnTo>
                  <a:lnTo>
                    <a:pt x="3802" y="1689"/>
                  </a:lnTo>
                  <a:lnTo>
                    <a:pt x="3745" y="1668"/>
                  </a:lnTo>
                  <a:lnTo>
                    <a:pt x="3687" y="1644"/>
                  </a:lnTo>
                  <a:lnTo>
                    <a:pt x="3627" y="1618"/>
                  </a:lnTo>
                  <a:lnTo>
                    <a:pt x="3567" y="1587"/>
                  </a:lnTo>
                  <a:lnTo>
                    <a:pt x="3506" y="1555"/>
                  </a:lnTo>
                  <a:lnTo>
                    <a:pt x="3445" y="1521"/>
                  </a:lnTo>
                  <a:lnTo>
                    <a:pt x="3383" y="1482"/>
                  </a:lnTo>
                  <a:lnTo>
                    <a:pt x="3319" y="1440"/>
                  </a:lnTo>
                  <a:lnTo>
                    <a:pt x="3255" y="1397"/>
                  </a:lnTo>
                  <a:lnTo>
                    <a:pt x="3190" y="1348"/>
                  </a:lnTo>
                  <a:lnTo>
                    <a:pt x="3124" y="1297"/>
                  </a:lnTo>
                  <a:lnTo>
                    <a:pt x="3058" y="1242"/>
                  </a:lnTo>
                  <a:lnTo>
                    <a:pt x="3058" y="1242"/>
                  </a:lnTo>
                  <a:lnTo>
                    <a:pt x="2924" y="1132"/>
                  </a:lnTo>
                  <a:lnTo>
                    <a:pt x="2797" y="1029"/>
                  </a:lnTo>
                  <a:lnTo>
                    <a:pt x="2672" y="930"/>
                  </a:lnTo>
                  <a:lnTo>
                    <a:pt x="2551" y="838"/>
                  </a:lnTo>
                  <a:lnTo>
                    <a:pt x="2434" y="751"/>
                  </a:lnTo>
                  <a:lnTo>
                    <a:pt x="2319" y="670"/>
                  </a:lnTo>
                  <a:lnTo>
                    <a:pt x="2209" y="593"/>
                  </a:lnTo>
                  <a:lnTo>
                    <a:pt x="2101" y="523"/>
                  </a:lnTo>
                  <a:lnTo>
                    <a:pt x="1996" y="457"/>
                  </a:lnTo>
                  <a:lnTo>
                    <a:pt x="1893" y="396"/>
                  </a:lnTo>
                  <a:lnTo>
                    <a:pt x="1793" y="341"/>
                  </a:lnTo>
                  <a:lnTo>
                    <a:pt x="1696" y="289"/>
                  </a:lnTo>
                  <a:lnTo>
                    <a:pt x="1600" y="242"/>
                  </a:lnTo>
                  <a:lnTo>
                    <a:pt x="1507" y="200"/>
                  </a:lnTo>
                  <a:lnTo>
                    <a:pt x="1415" y="163"/>
                  </a:lnTo>
                  <a:lnTo>
                    <a:pt x="1325" y="129"/>
                  </a:lnTo>
                  <a:lnTo>
                    <a:pt x="1238" y="100"/>
                  </a:lnTo>
                  <a:lnTo>
                    <a:pt x="1150" y="74"/>
                  </a:lnTo>
                  <a:lnTo>
                    <a:pt x="1065" y="53"/>
                  </a:lnTo>
                  <a:lnTo>
                    <a:pt x="981" y="36"/>
                  </a:lnTo>
                  <a:lnTo>
                    <a:pt x="897" y="23"/>
                  </a:lnTo>
                  <a:lnTo>
                    <a:pt x="815" y="11"/>
                  </a:lnTo>
                  <a:lnTo>
                    <a:pt x="734" y="5"/>
                  </a:lnTo>
                  <a:lnTo>
                    <a:pt x="652" y="2"/>
                  </a:lnTo>
                  <a:lnTo>
                    <a:pt x="571" y="0"/>
                  </a:lnTo>
                  <a:lnTo>
                    <a:pt x="491" y="3"/>
                  </a:lnTo>
                  <a:lnTo>
                    <a:pt x="409" y="8"/>
                  </a:lnTo>
                  <a:lnTo>
                    <a:pt x="328" y="18"/>
                  </a:lnTo>
                  <a:lnTo>
                    <a:pt x="248" y="29"/>
                  </a:lnTo>
                  <a:lnTo>
                    <a:pt x="166" y="42"/>
                  </a:lnTo>
                  <a:lnTo>
                    <a:pt x="84" y="58"/>
                  </a:lnTo>
                  <a:lnTo>
                    <a:pt x="0" y="7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5593" name="Freeform 25"/>
            <p:cNvSpPr>
              <a:spLocks/>
            </p:cNvSpPr>
            <p:nvPr userDrawn="1"/>
          </p:nvSpPr>
          <p:spPr bwMode="auto">
            <a:xfrm>
              <a:off x="542" y="987"/>
              <a:ext cx="5381" cy="854"/>
            </a:xfrm>
            <a:custGeom>
              <a:avLst/>
              <a:gdLst/>
              <a:ahLst/>
              <a:cxnLst>
                <a:cxn ang="0">
                  <a:pos x="5381" y="1145"/>
                </a:cxn>
                <a:cxn ang="0">
                  <a:pos x="5341" y="1195"/>
                </a:cxn>
                <a:cxn ang="0">
                  <a:pos x="5293" y="1250"/>
                </a:cxn>
                <a:cxn ang="0">
                  <a:pos x="5224" y="1319"/>
                </a:cxn>
                <a:cxn ang="0">
                  <a:pos x="5138" y="1395"/>
                </a:cxn>
                <a:cxn ang="0">
                  <a:pos x="5033" y="1472"/>
                </a:cxn>
                <a:cxn ang="0">
                  <a:pos x="4943" y="1529"/>
                </a:cxn>
                <a:cxn ang="0">
                  <a:pos x="4877" y="1564"/>
                </a:cxn>
                <a:cxn ang="0">
                  <a:pos x="4808" y="1598"/>
                </a:cxn>
                <a:cxn ang="0">
                  <a:pos x="4733" y="1629"/>
                </a:cxn>
                <a:cxn ang="0">
                  <a:pos x="4655" y="1655"/>
                </a:cxn>
                <a:cxn ang="0">
                  <a:pos x="4572" y="1676"/>
                </a:cxn>
                <a:cxn ang="0">
                  <a:pos x="4486" y="1694"/>
                </a:cxn>
                <a:cxn ang="0">
                  <a:pos x="4396" y="1705"/>
                </a:cxn>
                <a:cxn ang="0">
                  <a:pos x="4300" y="1708"/>
                </a:cxn>
                <a:cxn ang="0">
                  <a:pos x="4201" y="1706"/>
                </a:cxn>
                <a:cxn ang="0">
                  <a:pos x="4098" y="1695"/>
                </a:cxn>
                <a:cxn ang="0">
                  <a:pos x="3992" y="1677"/>
                </a:cxn>
                <a:cxn ang="0">
                  <a:pos x="3882" y="1648"/>
                </a:cxn>
                <a:cxn ang="0">
                  <a:pos x="3768" y="1611"/>
                </a:cxn>
                <a:cxn ang="0">
                  <a:pos x="3650" y="1563"/>
                </a:cxn>
                <a:cxn ang="0">
                  <a:pos x="3528" y="1503"/>
                </a:cxn>
                <a:cxn ang="0">
                  <a:pos x="3403" y="1432"/>
                </a:cxn>
                <a:cxn ang="0">
                  <a:pos x="3274" y="1348"/>
                </a:cxn>
                <a:cxn ang="0">
                  <a:pos x="3142" y="1251"/>
                </a:cxn>
                <a:cxn ang="0">
                  <a:pos x="3074" y="1198"/>
                </a:cxn>
                <a:cxn ang="0">
                  <a:pos x="2810" y="988"/>
                </a:cxn>
                <a:cxn ang="0">
                  <a:pos x="2561" y="801"/>
                </a:cxn>
                <a:cxn ang="0">
                  <a:pos x="2328" y="638"/>
                </a:cxn>
                <a:cxn ang="0">
                  <a:pos x="2106" y="494"/>
                </a:cxn>
                <a:cxn ang="0">
                  <a:pos x="1898" y="371"/>
                </a:cxn>
                <a:cxn ang="0">
                  <a:pos x="1698" y="268"/>
                </a:cxn>
                <a:cxn ang="0">
                  <a:pos x="1508" y="182"/>
                </a:cxn>
                <a:cxn ang="0">
                  <a:pos x="1326" y="114"/>
                </a:cxn>
                <a:cxn ang="0">
                  <a:pos x="1149" y="63"/>
                </a:cxn>
                <a:cxn ang="0">
                  <a:pos x="980" y="27"/>
                </a:cxn>
                <a:cxn ang="0">
                  <a:pos x="813" y="6"/>
                </a:cxn>
                <a:cxn ang="0">
                  <a:pos x="650" y="0"/>
                </a:cxn>
                <a:cxn ang="0">
                  <a:pos x="489" y="5"/>
                </a:cxn>
                <a:cxn ang="0">
                  <a:pos x="328" y="22"/>
                </a:cxn>
                <a:cxn ang="0">
                  <a:pos x="165" y="50"/>
                </a:cxn>
                <a:cxn ang="0">
                  <a:pos x="0" y="89"/>
                </a:cxn>
              </a:cxnLst>
              <a:rect l="0" t="0" r="r" b="b"/>
              <a:pathLst>
                <a:path w="5381" h="1708">
                  <a:moveTo>
                    <a:pt x="5381" y="1145"/>
                  </a:moveTo>
                  <a:lnTo>
                    <a:pt x="5381" y="1145"/>
                  </a:lnTo>
                  <a:lnTo>
                    <a:pt x="5372" y="1157"/>
                  </a:lnTo>
                  <a:lnTo>
                    <a:pt x="5341" y="1195"/>
                  </a:lnTo>
                  <a:lnTo>
                    <a:pt x="5319" y="1220"/>
                  </a:lnTo>
                  <a:lnTo>
                    <a:pt x="5293" y="1250"/>
                  </a:lnTo>
                  <a:lnTo>
                    <a:pt x="5261" y="1283"/>
                  </a:lnTo>
                  <a:lnTo>
                    <a:pt x="5224" y="1319"/>
                  </a:lnTo>
                  <a:lnTo>
                    <a:pt x="5184" y="1356"/>
                  </a:lnTo>
                  <a:lnTo>
                    <a:pt x="5138" y="1395"/>
                  </a:lnTo>
                  <a:lnTo>
                    <a:pt x="5088" y="1434"/>
                  </a:lnTo>
                  <a:lnTo>
                    <a:pt x="5033" y="1472"/>
                  </a:lnTo>
                  <a:lnTo>
                    <a:pt x="4975" y="1511"/>
                  </a:lnTo>
                  <a:lnTo>
                    <a:pt x="4943" y="1529"/>
                  </a:lnTo>
                  <a:lnTo>
                    <a:pt x="4911" y="1547"/>
                  </a:lnTo>
                  <a:lnTo>
                    <a:pt x="4877" y="1564"/>
                  </a:lnTo>
                  <a:lnTo>
                    <a:pt x="4843" y="1582"/>
                  </a:lnTo>
                  <a:lnTo>
                    <a:pt x="4808" y="1598"/>
                  </a:lnTo>
                  <a:lnTo>
                    <a:pt x="4770" y="1613"/>
                  </a:lnTo>
                  <a:lnTo>
                    <a:pt x="4733" y="1629"/>
                  </a:lnTo>
                  <a:lnTo>
                    <a:pt x="4694" y="1642"/>
                  </a:lnTo>
                  <a:lnTo>
                    <a:pt x="4655" y="1655"/>
                  </a:lnTo>
                  <a:lnTo>
                    <a:pt x="4614" y="1666"/>
                  </a:lnTo>
                  <a:lnTo>
                    <a:pt x="4572" y="1676"/>
                  </a:lnTo>
                  <a:lnTo>
                    <a:pt x="4530" y="1685"/>
                  </a:lnTo>
                  <a:lnTo>
                    <a:pt x="4486" y="1694"/>
                  </a:lnTo>
                  <a:lnTo>
                    <a:pt x="4441" y="1700"/>
                  </a:lnTo>
                  <a:lnTo>
                    <a:pt x="4396" y="1705"/>
                  </a:lnTo>
                  <a:lnTo>
                    <a:pt x="4348" y="1708"/>
                  </a:lnTo>
                  <a:lnTo>
                    <a:pt x="4300" y="1708"/>
                  </a:lnTo>
                  <a:lnTo>
                    <a:pt x="4251" y="1708"/>
                  </a:lnTo>
                  <a:lnTo>
                    <a:pt x="4201" y="1706"/>
                  </a:lnTo>
                  <a:lnTo>
                    <a:pt x="4150" y="1702"/>
                  </a:lnTo>
                  <a:lnTo>
                    <a:pt x="4098" y="1695"/>
                  </a:lnTo>
                  <a:lnTo>
                    <a:pt x="4046" y="1687"/>
                  </a:lnTo>
                  <a:lnTo>
                    <a:pt x="3992" y="1677"/>
                  </a:lnTo>
                  <a:lnTo>
                    <a:pt x="3937" y="1664"/>
                  </a:lnTo>
                  <a:lnTo>
                    <a:pt x="3882" y="1648"/>
                  </a:lnTo>
                  <a:lnTo>
                    <a:pt x="3825" y="1631"/>
                  </a:lnTo>
                  <a:lnTo>
                    <a:pt x="3768" y="1611"/>
                  </a:lnTo>
                  <a:lnTo>
                    <a:pt x="3708" y="1589"/>
                  </a:lnTo>
                  <a:lnTo>
                    <a:pt x="3650" y="1563"/>
                  </a:lnTo>
                  <a:lnTo>
                    <a:pt x="3589" y="1534"/>
                  </a:lnTo>
                  <a:lnTo>
                    <a:pt x="3528" y="1503"/>
                  </a:lnTo>
                  <a:lnTo>
                    <a:pt x="3465" y="1469"/>
                  </a:lnTo>
                  <a:lnTo>
                    <a:pt x="3403" y="1432"/>
                  </a:lnTo>
                  <a:lnTo>
                    <a:pt x="3339" y="1392"/>
                  </a:lnTo>
                  <a:lnTo>
                    <a:pt x="3274" y="1348"/>
                  </a:lnTo>
                  <a:lnTo>
                    <a:pt x="3209" y="1301"/>
                  </a:lnTo>
                  <a:lnTo>
                    <a:pt x="3142" y="1251"/>
                  </a:lnTo>
                  <a:lnTo>
                    <a:pt x="3074" y="1198"/>
                  </a:lnTo>
                  <a:lnTo>
                    <a:pt x="3074" y="1198"/>
                  </a:lnTo>
                  <a:lnTo>
                    <a:pt x="2941" y="1090"/>
                  </a:lnTo>
                  <a:lnTo>
                    <a:pt x="2810" y="988"/>
                  </a:lnTo>
                  <a:lnTo>
                    <a:pt x="2684" y="891"/>
                  </a:lnTo>
                  <a:lnTo>
                    <a:pt x="2561" y="801"/>
                  </a:lnTo>
                  <a:lnTo>
                    <a:pt x="2443" y="717"/>
                  </a:lnTo>
                  <a:lnTo>
                    <a:pt x="2328" y="638"/>
                  </a:lnTo>
                  <a:lnTo>
                    <a:pt x="2216" y="563"/>
                  </a:lnTo>
                  <a:lnTo>
                    <a:pt x="2106" y="494"/>
                  </a:lnTo>
                  <a:lnTo>
                    <a:pt x="2001" y="429"/>
                  </a:lnTo>
                  <a:lnTo>
                    <a:pt x="1898" y="371"/>
                  </a:lnTo>
                  <a:lnTo>
                    <a:pt x="1796" y="316"/>
                  </a:lnTo>
                  <a:lnTo>
                    <a:pt x="1698" y="268"/>
                  </a:lnTo>
                  <a:lnTo>
                    <a:pt x="1602" y="223"/>
                  </a:lnTo>
                  <a:lnTo>
                    <a:pt x="1508" y="182"/>
                  </a:lnTo>
                  <a:lnTo>
                    <a:pt x="1416" y="147"/>
                  </a:lnTo>
                  <a:lnTo>
                    <a:pt x="1326" y="114"/>
                  </a:lnTo>
                  <a:lnTo>
                    <a:pt x="1237" y="87"/>
                  </a:lnTo>
                  <a:lnTo>
                    <a:pt x="1149" y="63"/>
                  </a:lnTo>
                  <a:lnTo>
                    <a:pt x="1065" y="43"/>
                  </a:lnTo>
                  <a:lnTo>
                    <a:pt x="980" y="27"/>
                  </a:lnTo>
                  <a:lnTo>
                    <a:pt x="897" y="16"/>
                  </a:lnTo>
                  <a:lnTo>
                    <a:pt x="813" y="6"/>
                  </a:lnTo>
                  <a:lnTo>
                    <a:pt x="732" y="1"/>
                  </a:lnTo>
                  <a:lnTo>
                    <a:pt x="650" y="0"/>
                  </a:lnTo>
                  <a:lnTo>
                    <a:pt x="569" y="0"/>
                  </a:lnTo>
                  <a:lnTo>
                    <a:pt x="489" y="5"/>
                  </a:lnTo>
                  <a:lnTo>
                    <a:pt x="408" y="11"/>
                  </a:lnTo>
                  <a:lnTo>
                    <a:pt x="328" y="22"/>
                  </a:lnTo>
                  <a:lnTo>
                    <a:pt x="246" y="35"/>
                  </a:lnTo>
                  <a:lnTo>
                    <a:pt x="165" y="50"/>
                  </a:lnTo>
                  <a:lnTo>
                    <a:pt x="83" y="68"/>
                  </a:lnTo>
                  <a:lnTo>
                    <a:pt x="0" y="89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5594" name="Freeform 26"/>
            <p:cNvSpPr>
              <a:spLocks/>
            </p:cNvSpPr>
            <p:nvPr userDrawn="1"/>
          </p:nvSpPr>
          <p:spPr bwMode="auto">
            <a:xfrm>
              <a:off x="563" y="1005"/>
              <a:ext cx="5395" cy="822"/>
            </a:xfrm>
            <a:custGeom>
              <a:avLst/>
              <a:gdLst/>
              <a:ahLst/>
              <a:cxnLst>
                <a:cxn ang="0">
                  <a:pos x="5395" y="1054"/>
                </a:cxn>
                <a:cxn ang="0">
                  <a:pos x="5356" y="1106"/>
                </a:cxn>
                <a:cxn ang="0">
                  <a:pos x="5309" y="1162"/>
                </a:cxn>
                <a:cxn ang="0">
                  <a:pos x="5241" y="1232"/>
                </a:cxn>
                <a:cxn ang="0">
                  <a:pos x="5156" y="1309"/>
                </a:cxn>
                <a:cxn ang="0">
                  <a:pos x="5052" y="1390"/>
                </a:cxn>
                <a:cxn ang="0">
                  <a:pos x="4963" y="1450"/>
                </a:cxn>
                <a:cxn ang="0">
                  <a:pos x="4898" y="1487"/>
                </a:cxn>
                <a:cxn ang="0">
                  <a:pos x="4829" y="1521"/>
                </a:cxn>
                <a:cxn ang="0">
                  <a:pos x="4755" y="1553"/>
                </a:cxn>
                <a:cxn ang="0">
                  <a:pos x="4677" y="1582"/>
                </a:cxn>
                <a:cxn ang="0">
                  <a:pos x="4595" y="1605"/>
                </a:cxn>
                <a:cxn ang="0">
                  <a:pos x="4509" y="1624"/>
                </a:cxn>
                <a:cxn ang="0">
                  <a:pos x="4418" y="1637"/>
                </a:cxn>
                <a:cxn ang="0">
                  <a:pos x="4323" y="1644"/>
                </a:cxn>
                <a:cxn ang="0">
                  <a:pos x="4225" y="1642"/>
                </a:cxn>
                <a:cxn ang="0">
                  <a:pos x="4122" y="1634"/>
                </a:cxn>
                <a:cxn ang="0">
                  <a:pos x="4015" y="1618"/>
                </a:cxn>
                <a:cxn ang="0">
                  <a:pos x="3904" y="1592"/>
                </a:cxn>
                <a:cxn ang="0">
                  <a:pos x="3789" y="1556"/>
                </a:cxn>
                <a:cxn ang="0">
                  <a:pos x="3671" y="1510"/>
                </a:cxn>
                <a:cxn ang="0">
                  <a:pos x="3548" y="1451"/>
                </a:cxn>
                <a:cxn ang="0">
                  <a:pos x="3422" y="1384"/>
                </a:cxn>
                <a:cxn ang="0">
                  <a:pos x="3292" y="1301"/>
                </a:cxn>
                <a:cxn ang="0">
                  <a:pos x="3158" y="1206"/>
                </a:cxn>
                <a:cxn ang="0">
                  <a:pos x="3089" y="1154"/>
                </a:cxn>
                <a:cxn ang="0">
                  <a:pos x="2822" y="949"/>
                </a:cxn>
                <a:cxn ang="0">
                  <a:pos x="2572" y="767"/>
                </a:cxn>
                <a:cxn ang="0">
                  <a:pos x="2335" y="605"/>
                </a:cxn>
                <a:cxn ang="0">
                  <a:pos x="2111" y="467"/>
                </a:cxn>
                <a:cxn ang="0">
                  <a:pos x="1900" y="347"/>
                </a:cxn>
                <a:cxn ang="0">
                  <a:pos x="1699" y="247"/>
                </a:cxn>
                <a:cxn ang="0">
                  <a:pos x="1509" y="166"/>
                </a:cxn>
                <a:cxn ang="0">
                  <a:pos x="1326" y="102"/>
                </a:cxn>
                <a:cxn ang="0">
                  <a:pos x="1149" y="53"/>
                </a:cxn>
                <a:cxn ang="0">
                  <a:pos x="979" y="21"/>
                </a:cxn>
                <a:cxn ang="0">
                  <a:pos x="812" y="3"/>
                </a:cxn>
                <a:cxn ang="0">
                  <a:pos x="648" y="0"/>
                </a:cxn>
                <a:cxn ang="0">
                  <a:pos x="487" y="8"/>
                </a:cxn>
                <a:cxn ang="0">
                  <a:pos x="326" y="29"/>
                </a:cxn>
                <a:cxn ang="0">
                  <a:pos x="164" y="60"/>
                </a:cxn>
                <a:cxn ang="0">
                  <a:pos x="0" y="102"/>
                </a:cxn>
              </a:cxnLst>
              <a:rect l="0" t="0" r="r" b="b"/>
              <a:pathLst>
                <a:path w="5395" h="1644">
                  <a:moveTo>
                    <a:pt x="5395" y="1054"/>
                  </a:moveTo>
                  <a:lnTo>
                    <a:pt x="5395" y="1054"/>
                  </a:lnTo>
                  <a:lnTo>
                    <a:pt x="5385" y="1067"/>
                  </a:lnTo>
                  <a:lnTo>
                    <a:pt x="5356" y="1106"/>
                  </a:lnTo>
                  <a:lnTo>
                    <a:pt x="5335" y="1132"/>
                  </a:lnTo>
                  <a:lnTo>
                    <a:pt x="5309" y="1162"/>
                  </a:lnTo>
                  <a:lnTo>
                    <a:pt x="5277" y="1196"/>
                  </a:lnTo>
                  <a:lnTo>
                    <a:pt x="5241" y="1232"/>
                  </a:lnTo>
                  <a:lnTo>
                    <a:pt x="5201" y="1271"/>
                  </a:lnTo>
                  <a:lnTo>
                    <a:pt x="5156" y="1309"/>
                  </a:lnTo>
                  <a:lnTo>
                    <a:pt x="5106" y="1350"/>
                  </a:lnTo>
                  <a:lnTo>
                    <a:pt x="5052" y="1390"/>
                  </a:lnTo>
                  <a:lnTo>
                    <a:pt x="4994" y="1431"/>
                  </a:lnTo>
                  <a:lnTo>
                    <a:pt x="4963" y="1450"/>
                  </a:lnTo>
                  <a:lnTo>
                    <a:pt x="4931" y="1469"/>
                  </a:lnTo>
                  <a:lnTo>
                    <a:pt x="4898" y="1487"/>
                  </a:lnTo>
                  <a:lnTo>
                    <a:pt x="4865" y="1505"/>
                  </a:lnTo>
                  <a:lnTo>
                    <a:pt x="4829" y="1521"/>
                  </a:lnTo>
                  <a:lnTo>
                    <a:pt x="4793" y="1539"/>
                  </a:lnTo>
                  <a:lnTo>
                    <a:pt x="4755" y="1553"/>
                  </a:lnTo>
                  <a:lnTo>
                    <a:pt x="4716" y="1568"/>
                  </a:lnTo>
                  <a:lnTo>
                    <a:pt x="4677" y="1582"/>
                  </a:lnTo>
                  <a:lnTo>
                    <a:pt x="4637" y="1594"/>
                  </a:lnTo>
                  <a:lnTo>
                    <a:pt x="4595" y="1605"/>
                  </a:lnTo>
                  <a:lnTo>
                    <a:pt x="4552" y="1615"/>
                  </a:lnTo>
                  <a:lnTo>
                    <a:pt x="4509" y="1624"/>
                  </a:lnTo>
                  <a:lnTo>
                    <a:pt x="4463" y="1631"/>
                  </a:lnTo>
                  <a:lnTo>
                    <a:pt x="4418" y="1637"/>
                  </a:lnTo>
                  <a:lnTo>
                    <a:pt x="4372" y="1640"/>
                  </a:lnTo>
                  <a:lnTo>
                    <a:pt x="4323" y="1644"/>
                  </a:lnTo>
                  <a:lnTo>
                    <a:pt x="4275" y="1644"/>
                  </a:lnTo>
                  <a:lnTo>
                    <a:pt x="4225" y="1642"/>
                  </a:lnTo>
                  <a:lnTo>
                    <a:pt x="4173" y="1639"/>
                  </a:lnTo>
                  <a:lnTo>
                    <a:pt x="4122" y="1634"/>
                  </a:lnTo>
                  <a:lnTo>
                    <a:pt x="4069" y="1627"/>
                  </a:lnTo>
                  <a:lnTo>
                    <a:pt x="4015" y="1618"/>
                  </a:lnTo>
                  <a:lnTo>
                    <a:pt x="3959" y="1605"/>
                  </a:lnTo>
                  <a:lnTo>
                    <a:pt x="3904" y="1592"/>
                  </a:lnTo>
                  <a:lnTo>
                    <a:pt x="3847" y="1574"/>
                  </a:lnTo>
                  <a:lnTo>
                    <a:pt x="3789" y="1556"/>
                  </a:lnTo>
                  <a:lnTo>
                    <a:pt x="3730" y="1534"/>
                  </a:lnTo>
                  <a:lnTo>
                    <a:pt x="3671" y="1510"/>
                  </a:lnTo>
                  <a:lnTo>
                    <a:pt x="3610" y="1482"/>
                  </a:lnTo>
                  <a:lnTo>
                    <a:pt x="3548" y="1451"/>
                  </a:lnTo>
                  <a:lnTo>
                    <a:pt x="3486" y="1419"/>
                  </a:lnTo>
                  <a:lnTo>
                    <a:pt x="3422" y="1384"/>
                  </a:lnTo>
                  <a:lnTo>
                    <a:pt x="3357" y="1343"/>
                  </a:lnTo>
                  <a:lnTo>
                    <a:pt x="3292" y="1301"/>
                  </a:lnTo>
                  <a:lnTo>
                    <a:pt x="3225" y="1256"/>
                  </a:lnTo>
                  <a:lnTo>
                    <a:pt x="3158" y="1206"/>
                  </a:lnTo>
                  <a:lnTo>
                    <a:pt x="3089" y="1154"/>
                  </a:lnTo>
                  <a:lnTo>
                    <a:pt x="3089" y="1154"/>
                  </a:lnTo>
                  <a:lnTo>
                    <a:pt x="2954" y="1049"/>
                  </a:lnTo>
                  <a:lnTo>
                    <a:pt x="2822" y="949"/>
                  </a:lnTo>
                  <a:lnTo>
                    <a:pt x="2696" y="856"/>
                  </a:lnTo>
                  <a:lnTo>
                    <a:pt x="2572" y="767"/>
                  </a:lnTo>
                  <a:lnTo>
                    <a:pt x="2452" y="683"/>
                  </a:lnTo>
                  <a:lnTo>
                    <a:pt x="2335" y="605"/>
                  </a:lnTo>
                  <a:lnTo>
                    <a:pt x="2223" y="534"/>
                  </a:lnTo>
                  <a:lnTo>
                    <a:pt x="2111" y="467"/>
                  </a:lnTo>
                  <a:lnTo>
                    <a:pt x="2005" y="405"/>
                  </a:lnTo>
                  <a:lnTo>
                    <a:pt x="1900" y="347"/>
                  </a:lnTo>
                  <a:lnTo>
                    <a:pt x="1799" y="295"/>
                  </a:lnTo>
                  <a:lnTo>
                    <a:pt x="1699" y="247"/>
                  </a:lnTo>
                  <a:lnTo>
                    <a:pt x="1603" y="205"/>
                  </a:lnTo>
                  <a:lnTo>
                    <a:pt x="1509" y="166"/>
                  </a:lnTo>
                  <a:lnTo>
                    <a:pt x="1416" y="131"/>
                  </a:lnTo>
                  <a:lnTo>
                    <a:pt x="1326" y="102"/>
                  </a:lnTo>
                  <a:lnTo>
                    <a:pt x="1237" y="76"/>
                  </a:lnTo>
                  <a:lnTo>
                    <a:pt x="1149" y="53"/>
                  </a:lnTo>
                  <a:lnTo>
                    <a:pt x="1063" y="35"/>
                  </a:lnTo>
                  <a:lnTo>
                    <a:pt x="979" y="21"/>
                  </a:lnTo>
                  <a:lnTo>
                    <a:pt x="894" y="11"/>
                  </a:lnTo>
                  <a:lnTo>
                    <a:pt x="812" y="3"/>
                  </a:lnTo>
                  <a:lnTo>
                    <a:pt x="730" y="0"/>
                  </a:lnTo>
                  <a:lnTo>
                    <a:pt x="648" y="0"/>
                  </a:lnTo>
                  <a:lnTo>
                    <a:pt x="568" y="2"/>
                  </a:lnTo>
                  <a:lnTo>
                    <a:pt x="487" y="8"/>
                  </a:lnTo>
                  <a:lnTo>
                    <a:pt x="406" y="18"/>
                  </a:lnTo>
                  <a:lnTo>
                    <a:pt x="326" y="29"/>
                  </a:lnTo>
                  <a:lnTo>
                    <a:pt x="244" y="43"/>
                  </a:lnTo>
                  <a:lnTo>
                    <a:pt x="164" y="60"/>
                  </a:lnTo>
                  <a:lnTo>
                    <a:pt x="82" y="81"/>
                  </a:lnTo>
                  <a:lnTo>
                    <a:pt x="0" y="10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5595" name="Freeform 27"/>
            <p:cNvSpPr>
              <a:spLocks/>
            </p:cNvSpPr>
            <p:nvPr userDrawn="1"/>
          </p:nvSpPr>
          <p:spPr bwMode="auto">
            <a:xfrm>
              <a:off x="584" y="1023"/>
              <a:ext cx="5409" cy="791"/>
            </a:xfrm>
            <a:custGeom>
              <a:avLst/>
              <a:gdLst/>
              <a:ahLst/>
              <a:cxnLst>
                <a:cxn ang="0">
                  <a:pos x="5409" y="964"/>
                </a:cxn>
                <a:cxn ang="0">
                  <a:pos x="5371" y="1018"/>
                </a:cxn>
                <a:cxn ang="0">
                  <a:pos x="5324" y="1076"/>
                </a:cxn>
                <a:cxn ang="0">
                  <a:pos x="5257" y="1147"/>
                </a:cxn>
                <a:cxn ang="0">
                  <a:pos x="5174" y="1228"/>
                </a:cxn>
                <a:cxn ang="0">
                  <a:pos x="5071" y="1310"/>
                </a:cxn>
                <a:cxn ang="0">
                  <a:pos x="4983" y="1371"/>
                </a:cxn>
                <a:cxn ang="0">
                  <a:pos x="4919" y="1410"/>
                </a:cxn>
                <a:cxn ang="0">
                  <a:pos x="4849" y="1447"/>
                </a:cxn>
                <a:cxn ang="0">
                  <a:pos x="4777" y="1481"/>
                </a:cxn>
                <a:cxn ang="0">
                  <a:pos x="4699" y="1510"/>
                </a:cxn>
                <a:cxn ang="0">
                  <a:pos x="4617" y="1536"/>
                </a:cxn>
                <a:cxn ang="0">
                  <a:pos x="4531" y="1555"/>
                </a:cxn>
                <a:cxn ang="0">
                  <a:pos x="4441" y="1572"/>
                </a:cxn>
                <a:cxn ang="0">
                  <a:pos x="4345" y="1580"/>
                </a:cxn>
                <a:cxn ang="0">
                  <a:pos x="4247" y="1581"/>
                </a:cxn>
                <a:cxn ang="0">
                  <a:pos x="4144" y="1575"/>
                </a:cxn>
                <a:cxn ang="0">
                  <a:pos x="4037" y="1560"/>
                </a:cxn>
                <a:cxn ang="0">
                  <a:pos x="3926" y="1536"/>
                </a:cxn>
                <a:cxn ang="0">
                  <a:pos x="3811" y="1502"/>
                </a:cxn>
                <a:cxn ang="0">
                  <a:pos x="3691" y="1458"/>
                </a:cxn>
                <a:cxn ang="0">
                  <a:pos x="3568" y="1404"/>
                </a:cxn>
                <a:cxn ang="0">
                  <a:pos x="3440" y="1336"/>
                </a:cxn>
                <a:cxn ang="0">
                  <a:pos x="3310" y="1257"/>
                </a:cxn>
                <a:cxn ang="0">
                  <a:pos x="3173" y="1165"/>
                </a:cxn>
                <a:cxn ang="0">
                  <a:pos x="3105" y="1113"/>
                </a:cxn>
                <a:cxn ang="0">
                  <a:pos x="2835" y="913"/>
                </a:cxn>
                <a:cxn ang="0">
                  <a:pos x="2582" y="733"/>
                </a:cxn>
                <a:cxn ang="0">
                  <a:pos x="2343" y="577"/>
                </a:cxn>
                <a:cxn ang="0">
                  <a:pos x="2117" y="441"/>
                </a:cxn>
                <a:cxn ang="0">
                  <a:pos x="1904" y="327"/>
                </a:cxn>
                <a:cxn ang="0">
                  <a:pos x="1702" y="230"/>
                </a:cxn>
                <a:cxn ang="0">
                  <a:pos x="1509" y="152"/>
                </a:cxn>
                <a:cxn ang="0">
                  <a:pos x="1325" y="91"/>
                </a:cxn>
                <a:cxn ang="0">
                  <a:pos x="1148" y="46"/>
                </a:cxn>
                <a:cxn ang="0">
                  <a:pos x="977" y="17"/>
                </a:cxn>
                <a:cxn ang="0">
                  <a:pos x="810" y="2"/>
                </a:cxn>
                <a:cxn ang="0">
                  <a:pos x="647" y="2"/>
                </a:cxn>
                <a:cxn ang="0">
                  <a:pos x="485" y="13"/>
                </a:cxn>
                <a:cxn ang="0">
                  <a:pos x="324" y="38"/>
                </a:cxn>
                <a:cxn ang="0">
                  <a:pos x="163" y="73"/>
                </a:cxn>
                <a:cxn ang="0">
                  <a:pos x="0" y="118"/>
                </a:cxn>
              </a:cxnLst>
              <a:rect l="0" t="0" r="r" b="b"/>
              <a:pathLst>
                <a:path w="5409" h="1581">
                  <a:moveTo>
                    <a:pt x="5409" y="964"/>
                  </a:moveTo>
                  <a:lnTo>
                    <a:pt x="5409" y="964"/>
                  </a:lnTo>
                  <a:lnTo>
                    <a:pt x="5399" y="979"/>
                  </a:lnTo>
                  <a:lnTo>
                    <a:pt x="5371" y="1018"/>
                  </a:lnTo>
                  <a:lnTo>
                    <a:pt x="5350" y="1045"/>
                  </a:lnTo>
                  <a:lnTo>
                    <a:pt x="5324" y="1076"/>
                  </a:lnTo>
                  <a:lnTo>
                    <a:pt x="5294" y="1110"/>
                  </a:lnTo>
                  <a:lnTo>
                    <a:pt x="5257" y="1147"/>
                  </a:lnTo>
                  <a:lnTo>
                    <a:pt x="5219" y="1187"/>
                  </a:lnTo>
                  <a:lnTo>
                    <a:pt x="5174" y="1228"/>
                  </a:lnTo>
                  <a:lnTo>
                    <a:pt x="5126" y="1270"/>
                  </a:lnTo>
                  <a:lnTo>
                    <a:pt x="5071" y="1310"/>
                  </a:lnTo>
                  <a:lnTo>
                    <a:pt x="5013" y="1352"/>
                  </a:lnTo>
                  <a:lnTo>
                    <a:pt x="4983" y="1371"/>
                  </a:lnTo>
                  <a:lnTo>
                    <a:pt x="4952" y="1391"/>
                  </a:lnTo>
                  <a:lnTo>
                    <a:pt x="4919" y="1410"/>
                  </a:lnTo>
                  <a:lnTo>
                    <a:pt x="4885" y="1429"/>
                  </a:lnTo>
                  <a:lnTo>
                    <a:pt x="4849" y="1447"/>
                  </a:lnTo>
                  <a:lnTo>
                    <a:pt x="4813" y="1463"/>
                  </a:lnTo>
                  <a:lnTo>
                    <a:pt x="4777" y="1481"/>
                  </a:lnTo>
                  <a:lnTo>
                    <a:pt x="4738" y="1496"/>
                  </a:lnTo>
                  <a:lnTo>
                    <a:pt x="4699" y="1510"/>
                  </a:lnTo>
                  <a:lnTo>
                    <a:pt x="4659" y="1523"/>
                  </a:lnTo>
                  <a:lnTo>
                    <a:pt x="4617" y="1536"/>
                  </a:lnTo>
                  <a:lnTo>
                    <a:pt x="4574" y="1547"/>
                  </a:lnTo>
                  <a:lnTo>
                    <a:pt x="4531" y="1555"/>
                  </a:lnTo>
                  <a:lnTo>
                    <a:pt x="4487" y="1563"/>
                  </a:lnTo>
                  <a:lnTo>
                    <a:pt x="4441" y="1572"/>
                  </a:lnTo>
                  <a:lnTo>
                    <a:pt x="4394" y="1576"/>
                  </a:lnTo>
                  <a:lnTo>
                    <a:pt x="4345" y="1580"/>
                  </a:lnTo>
                  <a:lnTo>
                    <a:pt x="4297" y="1581"/>
                  </a:lnTo>
                  <a:lnTo>
                    <a:pt x="4247" y="1581"/>
                  </a:lnTo>
                  <a:lnTo>
                    <a:pt x="4197" y="1578"/>
                  </a:lnTo>
                  <a:lnTo>
                    <a:pt x="4144" y="1575"/>
                  </a:lnTo>
                  <a:lnTo>
                    <a:pt x="4091" y="1568"/>
                  </a:lnTo>
                  <a:lnTo>
                    <a:pt x="4037" y="1560"/>
                  </a:lnTo>
                  <a:lnTo>
                    <a:pt x="3982" y="1549"/>
                  </a:lnTo>
                  <a:lnTo>
                    <a:pt x="3926" y="1536"/>
                  </a:lnTo>
                  <a:lnTo>
                    <a:pt x="3869" y="1520"/>
                  </a:lnTo>
                  <a:lnTo>
                    <a:pt x="3811" y="1502"/>
                  </a:lnTo>
                  <a:lnTo>
                    <a:pt x="3751" y="1481"/>
                  </a:lnTo>
                  <a:lnTo>
                    <a:pt x="3691" y="1458"/>
                  </a:lnTo>
                  <a:lnTo>
                    <a:pt x="3630" y="1433"/>
                  </a:lnTo>
                  <a:lnTo>
                    <a:pt x="3568" y="1404"/>
                  </a:lnTo>
                  <a:lnTo>
                    <a:pt x="3505" y="1371"/>
                  </a:lnTo>
                  <a:lnTo>
                    <a:pt x="3440" y="1336"/>
                  </a:lnTo>
                  <a:lnTo>
                    <a:pt x="3375" y="1299"/>
                  </a:lnTo>
                  <a:lnTo>
                    <a:pt x="3310" y="1257"/>
                  </a:lnTo>
                  <a:lnTo>
                    <a:pt x="3241" y="1211"/>
                  </a:lnTo>
                  <a:lnTo>
                    <a:pt x="3173" y="1165"/>
                  </a:lnTo>
                  <a:lnTo>
                    <a:pt x="3105" y="1113"/>
                  </a:lnTo>
                  <a:lnTo>
                    <a:pt x="3105" y="1113"/>
                  </a:lnTo>
                  <a:lnTo>
                    <a:pt x="2968" y="1010"/>
                  </a:lnTo>
                  <a:lnTo>
                    <a:pt x="2835" y="913"/>
                  </a:lnTo>
                  <a:lnTo>
                    <a:pt x="2707" y="821"/>
                  </a:lnTo>
                  <a:lnTo>
                    <a:pt x="2582" y="733"/>
                  </a:lnTo>
                  <a:lnTo>
                    <a:pt x="2460" y="653"/>
                  </a:lnTo>
                  <a:lnTo>
                    <a:pt x="2343" y="577"/>
                  </a:lnTo>
                  <a:lnTo>
                    <a:pt x="2228" y="507"/>
                  </a:lnTo>
                  <a:lnTo>
                    <a:pt x="2117" y="441"/>
                  </a:lnTo>
                  <a:lnTo>
                    <a:pt x="2009" y="381"/>
                  </a:lnTo>
                  <a:lnTo>
                    <a:pt x="1904" y="327"/>
                  </a:lnTo>
                  <a:lnTo>
                    <a:pt x="1802" y="277"/>
                  </a:lnTo>
                  <a:lnTo>
                    <a:pt x="1702" y="230"/>
                  </a:lnTo>
                  <a:lnTo>
                    <a:pt x="1605" y="189"/>
                  </a:lnTo>
                  <a:lnTo>
                    <a:pt x="1509" y="152"/>
                  </a:lnTo>
                  <a:lnTo>
                    <a:pt x="1416" y="118"/>
                  </a:lnTo>
                  <a:lnTo>
                    <a:pt x="1325" y="91"/>
                  </a:lnTo>
                  <a:lnTo>
                    <a:pt x="1235" y="67"/>
                  </a:lnTo>
                  <a:lnTo>
                    <a:pt x="1148" y="46"/>
                  </a:lnTo>
                  <a:lnTo>
                    <a:pt x="1062" y="29"/>
                  </a:lnTo>
                  <a:lnTo>
                    <a:pt x="977" y="17"/>
                  </a:lnTo>
                  <a:lnTo>
                    <a:pt x="892" y="8"/>
                  </a:lnTo>
                  <a:lnTo>
                    <a:pt x="810" y="2"/>
                  </a:lnTo>
                  <a:lnTo>
                    <a:pt x="728" y="0"/>
                  </a:lnTo>
                  <a:lnTo>
                    <a:pt x="647" y="2"/>
                  </a:lnTo>
                  <a:lnTo>
                    <a:pt x="566" y="7"/>
                  </a:lnTo>
                  <a:lnTo>
                    <a:pt x="485" y="13"/>
                  </a:lnTo>
                  <a:lnTo>
                    <a:pt x="405" y="25"/>
                  </a:lnTo>
                  <a:lnTo>
                    <a:pt x="324" y="38"/>
                  </a:lnTo>
                  <a:lnTo>
                    <a:pt x="244" y="54"/>
                  </a:lnTo>
                  <a:lnTo>
                    <a:pt x="163" y="73"/>
                  </a:lnTo>
                  <a:lnTo>
                    <a:pt x="81" y="94"/>
                  </a:lnTo>
                  <a:lnTo>
                    <a:pt x="0" y="11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5596" name="Freeform 28"/>
            <p:cNvSpPr>
              <a:spLocks/>
            </p:cNvSpPr>
            <p:nvPr userDrawn="1"/>
          </p:nvSpPr>
          <p:spPr bwMode="auto">
            <a:xfrm>
              <a:off x="606" y="1042"/>
              <a:ext cx="5422" cy="758"/>
            </a:xfrm>
            <a:custGeom>
              <a:avLst/>
              <a:gdLst/>
              <a:ahLst/>
              <a:cxnLst>
                <a:cxn ang="0">
                  <a:pos x="5422" y="873"/>
                </a:cxn>
                <a:cxn ang="0">
                  <a:pos x="5384" y="926"/>
                </a:cxn>
                <a:cxn ang="0">
                  <a:pos x="5337" y="986"/>
                </a:cxn>
                <a:cxn ang="0">
                  <a:pos x="5273" y="1059"/>
                </a:cxn>
                <a:cxn ang="0">
                  <a:pos x="5190" y="1141"/>
                </a:cxn>
                <a:cxn ang="0">
                  <a:pos x="5088" y="1227"/>
                </a:cxn>
                <a:cxn ang="0">
                  <a:pos x="5001" y="1290"/>
                </a:cxn>
                <a:cxn ang="0">
                  <a:pos x="4937" y="1330"/>
                </a:cxn>
                <a:cxn ang="0">
                  <a:pos x="4869" y="1369"/>
                </a:cxn>
                <a:cxn ang="0">
                  <a:pos x="4797" y="1404"/>
                </a:cxn>
                <a:cxn ang="0">
                  <a:pos x="4719" y="1435"/>
                </a:cxn>
                <a:cxn ang="0">
                  <a:pos x="4637" y="1462"/>
                </a:cxn>
                <a:cxn ang="0">
                  <a:pos x="4552" y="1485"/>
                </a:cxn>
                <a:cxn ang="0">
                  <a:pos x="4462" y="1501"/>
                </a:cxn>
                <a:cxn ang="0">
                  <a:pos x="4368" y="1513"/>
                </a:cxn>
                <a:cxn ang="0">
                  <a:pos x="4268" y="1516"/>
                </a:cxn>
                <a:cxn ang="0">
                  <a:pos x="4165" y="1511"/>
                </a:cxn>
                <a:cxn ang="0">
                  <a:pos x="4058" y="1498"/>
                </a:cxn>
                <a:cxn ang="0">
                  <a:pos x="3947" y="1477"/>
                </a:cxn>
                <a:cxn ang="0">
                  <a:pos x="3830" y="1445"/>
                </a:cxn>
                <a:cxn ang="0">
                  <a:pos x="3711" y="1403"/>
                </a:cxn>
                <a:cxn ang="0">
                  <a:pos x="3586" y="1351"/>
                </a:cxn>
                <a:cxn ang="0">
                  <a:pos x="3458" y="1286"/>
                </a:cxn>
                <a:cxn ang="0">
                  <a:pos x="3325" y="1209"/>
                </a:cxn>
                <a:cxn ang="0">
                  <a:pos x="3189" y="1119"/>
                </a:cxn>
                <a:cxn ang="0">
                  <a:pos x="3120" y="1068"/>
                </a:cxn>
                <a:cxn ang="0">
                  <a:pos x="2846" y="871"/>
                </a:cxn>
                <a:cxn ang="0">
                  <a:pos x="2591" y="699"/>
                </a:cxn>
                <a:cxn ang="0">
                  <a:pos x="2349" y="545"/>
                </a:cxn>
                <a:cxn ang="0">
                  <a:pos x="2121" y="415"/>
                </a:cxn>
                <a:cxn ang="0">
                  <a:pos x="1906" y="303"/>
                </a:cxn>
                <a:cxn ang="0">
                  <a:pos x="1703" y="209"/>
                </a:cxn>
                <a:cxn ang="0">
                  <a:pos x="1509" y="135"/>
                </a:cxn>
                <a:cxn ang="0">
                  <a:pos x="1324" y="77"/>
                </a:cxn>
                <a:cxn ang="0">
                  <a:pos x="1147" y="37"/>
                </a:cxn>
                <a:cxn ang="0">
                  <a:pos x="974" y="11"/>
                </a:cxn>
                <a:cxn ang="0">
                  <a:pos x="808" y="0"/>
                </a:cxn>
                <a:cxn ang="0">
                  <a:pos x="644" y="1"/>
                </a:cxn>
                <a:cxn ang="0">
                  <a:pos x="483" y="17"/>
                </a:cxn>
                <a:cxn ang="0">
                  <a:pos x="323" y="45"/>
                </a:cxn>
                <a:cxn ang="0">
                  <a:pos x="162" y="84"/>
                </a:cxn>
                <a:cxn ang="0">
                  <a:pos x="0" y="132"/>
                </a:cxn>
              </a:cxnLst>
              <a:rect l="0" t="0" r="r" b="b"/>
              <a:pathLst>
                <a:path w="5422" h="1516">
                  <a:moveTo>
                    <a:pt x="5422" y="873"/>
                  </a:moveTo>
                  <a:lnTo>
                    <a:pt x="5422" y="873"/>
                  </a:lnTo>
                  <a:lnTo>
                    <a:pt x="5412" y="888"/>
                  </a:lnTo>
                  <a:lnTo>
                    <a:pt x="5384" y="926"/>
                  </a:lnTo>
                  <a:lnTo>
                    <a:pt x="5363" y="954"/>
                  </a:lnTo>
                  <a:lnTo>
                    <a:pt x="5337" y="986"/>
                  </a:lnTo>
                  <a:lnTo>
                    <a:pt x="5308" y="1022"/>
                  </a:lnTo>
                  <a:lnTo>
                    <a:pt x="5273" y="1059"/>
                  </a:lnTo>
                  <a:lnTo>
                    <a:pt x="5233" y="1099"/>
                  </a:lnTo>
                  <a:lnTo>
                    <a:pt x="5190" y="1141"/>
                  </a:lnTo>
                  <a:lnTo>
                    <a:pt x="5141" y="1185"/>
                  </a:lnTo>
                  <a:lnTo>
                    <a:pt x="5088" y="1227"/>
                  </a:lnTo>
                  <a:lnTo>
                    <a:pt x="5031" y="1269"/>
                  </a:lnTo>
                  <a:lnTo>
                    <a:pt x="5001" y="1290"/>
                  </a:lnTo>
                  <a:lnTo>
                    <a:pt x="4970" y="1311"/>
                  </a:lnTo>
                  <a:lnTo>
                    <a:pt x="4937" y="1330"/>
                  </a:lnTo>
                  <a:lnTo>
                    <a:pt x="4904" y="1349"/>
                  </a:lnTo>
                  <a:lnTo>
                    <a:pt x="4869" y="1369"/>
                  </a:lnTo>
                  <a:lnTo>
                    <a:pt x="4833" y="1387"/>
                  </a:lnTo>
                  <a:lnTo>
                    <a:pt x="4797" y="1404"/>
                  </a:lnTo>
                  <a:lnTo>
                    <a:pt x="4758" y="1420"/>
                  </a:lnTo>
                  <a:lnTo>
                    <a:pt x="4719" y="1435"/>
                  </a:lnTo>
                  <a:lnTo>
                    <a:pt x="4679" y="1450"/>
                  </a:lnTo>
                  <a:lnTo>
                    <a:pt x="4637" y="1462"/>
                  </a:lnTo>
                  <a:lnTo>
                    <a:pt x="4595" y="1474"/>
                  </a:lnTo>
                  <a:lnTo>
                    <a:pt x="4552" y="1485"/>
                  </a:lnTo>
                  <a:lnTo>
                    <a:pt x="4507" y="1493"/>
                  </a:lnTo>
                  <a:lnTo>
                    <a:pt x="4462" y="1501"/>
                  </a:lnTo>
                  <a:lnTo>
                    <a:pt x="4415" y="1508"/>
                  </a:lnTo>
                  <a:lnTo>
                    <a:pt x="4368" y="1513"/>
                  </a:lnTo>
                  <a:lnTo>
                    <a:pt x="4318" y="1514"/>
                  </a:lnTo>
                  <a:lnTo>
                    <a:pt x="4268" y="1516"/>
                  </a:lnTo>
                  <a:lnTo>
                    <a:pt x="4218" y="1514"/>
                  </a:lnTo>
                  <a:lnTo>
                    <a:pt x="4165" y="1511"/>
                  </a:lnTo>
                  <a:lnTo>
                    <a:pt x="4112" y="1506"/>
                  </a:lnTo>
                  <a:lnTo>
                    <a:pt x="4058" y="1498"/>
                  </a:lnTo>
                  <a:lnTo>
                    <a:pt x="4003" y="1488"/>
                  </a:lnTo>
                  <a:lnTo>
                    <a:pt x="3947" y="1477"/>
                  </a:lnTo>
                  <a:lnTo>
                    <a:pt x="3889" y="1462"/>
                  </a:lnTo>
                  <a:lnTo>
                    <a:pt x="3830" y="1445"/>
                  </a:lnTo>
                  <a:lnTo>
                    <a:pt x="3771" y="1425"/>
                  </a:lnTo>
                  <a:lnTo>
                    <a:pt x="3711" y="1403"/>
                  </a:lnTo>
                  <a:lnTo>
                    <a:pt x="3649" y="1378"/>
                  </a:lnTo>
                  <a:lnTo>
                    <a:pt x="3586" y="1351"/>
                  </a:lnTo>
                  <a:lnTo>
                    <a:pt x="3522" y="1320"/>
                  </a:lnTo>
                  <a:lnTo>
                    <a:pt x="3458" y="1286"/>
                  </a:lnTo>
                  <a:lnTo>
                    <a:pt x="3393" y="1249"/>
                  </a:lnTo>
                  <a:lnTo>
                    <a:pt x="3325" y="1209"/>
                  </a:lnTo>
                  <a:lnTo>
                    <a:pt x="3258" y="1165"/>
                  </a:lnTo>
                  <a:lnTo>
                    <a:pt x="3189" y="1119"/>
                  </a:lnTo>
                  <a:lnTo>
                    <a:pt x="3120" y="1068"/>
                  </a:lnTo>
                  <a:lnTo>
                    <a:pt x="3120" y="1068"/>
                  </a:lnTo>
                  <a:lnTo>
                    <a:pt x="2981" y="967"/>
                  </a:lnTo>
                  <a:lnTo>
                    <a:pt x="2846" y="871"/>
                  </a:lnTo>
                  <a:lnTo>
                    <a:pt x="2717" y="783"/>
                  </a:lnTo>
                  <a:lnTo>
                    <a:pt x="2591" y="699"/>
                  </a:lnTo>
                  <a:lnTo>
                    <a:pt x="2468" y="620"/>
                  </a:lnTo>
                  <a:lnTo>
                    <a:pt x="2349" y="545"/>
                  </a:lnTo>
                  <a:lnTo>
                    <a:pt x="2234" y="478"/>
                  </a:lnTo>
                  <a:lnTo>
                    <a:pt x="2121" y="415"/>
                  </a:lnTo>
                  <a:lnTo>
                    <a:pt x="2013" y="356"/>
                  </a:lnTo>
                  <a:lnTo>
                    <a:pt x="1906" y="303"/>
                  </a:lnTo>
                  <a:lnTo>
                    <a:pt x="1803" y="253"/>
                  </a:lnTo>
                  <a:lnTo>
                    <a:pt x="1703" y="209"/>
                  </a:lnTo>
                  <a:lnTo>
                    <a:pt x="1605" y="171"/>
                  </a:lnTo>
                  <a:lnTo>
                    <a:pt x="1509" y="135"/>
                  </a:lnTo>
                  <a:lnTo>
                    <a:pt x="1416" y="105"/>
                  </a:lnTo>
                  <a:lnTo>
                    <a:pt x="1324" y="77"/>
                  </a:lnTo>
                  <a:lnTo>
                    <a:pt x="1234" y="54"/>
                  </a:lnTo>
                  <a:lnTo>
                    <a:pt x="1147" y="37"/>
                  </a:lnTo>
                  <a:lnTo>
                    <a:pt x="1060" y="22"/>
                  </a:lnTo>
                  <a:lnTo>
                    <a:pt x="974" y="11"/>
                  </a:lnTo>
                  <a:lnTo>
                    <a:pt x="891" y="3"/>
                  </a:lnTo>
                  <a:lnTo>
                    <a:pt x="808" y="0"/>
                  </a:lnTo>
                  <a:lnTo>
                    <a:pt x="726" y="0"/>
                  </a:lnTo>
                  <a:lnTo>
                    <a:pt x="644" y="1"/>
                  </a:lnTo>
                  <a:lnTo>
                    <a:pt x="563" y="8"/>
                  </a:lnTo>
                  <a:lnTo>
                    <a:pt x="483" y="17"/>
                  </a:lnTo>
                  <a:lnTo>
                    <a:pt x="402" y="30"/>
                  </a:lnTo>
                  <a:lnTo>
                    <a:pt x="323" y="45"/>
                  </a:lnTo>
                  <a:lnTo>
                    <a:pt x="243" y="63"/>
                  </a:lnTo>
                  <a:lnTo>
                    <a:pt x="162" y="84"/>
                  </a:lnTo>
                  <a:lnTo>
                    <a:pt x="80" y="106"/>
                  </a:lnTo>
                  <a:lnTo>
                    <a:pt x="0" y="13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5597" name="Freeform 29"/>
            <p:cNvSpPr>
              <a:spLocks/>
            </p:cNvSpPr>
            <p:nvPr userDrawn="1"/>
          </p:nvSpPr>
          <p:spPr bwMode="auto">
            <a:xfrm>
              <a:off x="628" y="1060"/>
              <a:ext cx="5431" cy="725"/>
            </a:xfrm>
            <a:custGeom>
              <a:avLst/>
              <a:gdLst/>
              <a:ahLst/>
              <a:cxnLst>
                <a:cxn ang="0">
                  <a:pos x="5431" y="783"/>
                </a:cxn>
                <a:cxn ang="0">
                  <a:pos x="5395" y="838"/>
                </a:cxn>
                <a:cxn ang="0">
                  <a:pos x="5350" y="899"/>
                </a:cxn>
                <a:cxn ang="0">
                  <a:pos x="5286" y="974"/>
                </a:cxn>
                <a:cxn ang="0">
                  <a:pos x="5204" y="1058"/>
                </a:cxn>
                <a:cxn ang="0">
                  <a:pos x="5105" y="1147"/>
                </a:cxn>
                <a:cxn ang="0">
                  <a:pos x="5018" y="1211"/>
                </a:cxn>
                <a:cxn ang="0">
                  <a:pos x="4955" y="1253"/>
                </a:cxn>
                <a:cxn ang="0">
                  <a:pos x="4887" y="1293"/>
                </a:cxn>
                <a:cxn ang="0">
                  <a:pos x="4815" y="1329"/>
                </a:cxn>
                <a:cxn ang="0">
                  <a:pos x="4739" y="1363"/>
                </a:cxn>
                <a:cxn ang="0">
                  <a:pos x="4657" y="1392"/>
                </a:cxn>
                <a:cxn ang="0">
                  <a:pos x="4572" y="1416"/>
                </a:cxn>
                <a:cxn ang="0">
                  <a:pos x="4482" y="1434"/>
                </a:cxn>
                <a:cxn ang="0">
                  <a:pos x="4387" y="1447"/>
                </a:cxn>
                <a:cxn ang="0">
                  <a:pos x="4289" y="1452"/>
                </a:cxn>
                <a:cxn ang="0">
                  <a:pos x="4186" y="1450"/>
                </a:cxn>
                <a:cxn ang="0">
                  <a:pos x="4078" y="1439"/>
                </a:cxn>
                <a:cxn ang="0">
                  <a:pos x="3967" y="1419"/>
                </a:cxn>
                <a:cxn ang="0">
                  <a:pos x="3850" y="1390"/>
                </a:cxn>
                <a:cxn ang="0">
                  <a:pos x="3729" y="1352"/>
                </a:cxn>
                <a:cxn ang="0">
                  <a:pos x="3604" y="1300"/>
                </a:cxn>
                <a:cxn ang="0">
                  <a:pos x="3475" y="1239"/>
                </a:cxn>
                <a:cxn ang="0">
                  <a:pos x="3342" y="1163"/>
                </a:cxn>
                <a:cxn ang="0">
                  <a:pos x="3204" y="1075"/>
                </a:cxn>
                <a:cxn ang="0">
                  <a:pos x="3134" y="1027"/>
                </a:cxn>
                <a:cxn ang="0">
                  <a:pos x="2857" y="835"/>
                </a:cxn>
                <a:cxn ang="0">
                  <a:pos x="2599" y="665"/>
                </a:cxn>
                <a:cxn ang="0">
                  <a:pos x="2355" y="517"/>
                </a:cxn>
                <a:cxn ang="0">
                  <a:pos x="2126" y="389"/>
                </a:cxn>
                <a:cxn ang="0">
                  <a:pos x="1909" y="281"/>
                </a:cxn>
                <a:cxn ang="0">
                  <a:pos x="1705" y="192"/>
                </a:cxn>
                <a:cxn ang="0">
                  <a:pos x="1509" y="121"/>
                </a:cxn>
                <a:cxn ang="0">
                  <a:pos x="1323" y="68"/>
                </a:cxn>
                <a:cxn ang="0">
                  <a:pos x="1145" y="29"/>
                </a:cxn>
                <a:cxn ang="0">
                  <a:pos x="973" y="7"/>
                </a:cxn>
                <a:cxn ang="0">
                  <a:pos x="807" y="0"/>
                </a:cxn>
                <a:cxn ang="0">
                  <a:pos x="643" y="5"/>
                </a:cxn>
                <a:cxn ang="0">
                  <a:pos x="482" y="24"/>
                </a:cxn>
                <a:cxn ang="0">
                  <a:pos x="322" y="55"/>
                </a:cxn>
                <a:cxn ang="0">
                  <a:pos x="161" y="97"/>
                </a:cxn>
                <a:cxn ang="0">
                  <a:pos x="0" y="149"/>
                </a:cxn>
              </a:cxnLst>
              <a:rect l="0" t="0" r="r" b="b"/>
              <a:pathLst>
                <a:path w="5431" h="1452">
                  <a:moveTo>
                    <a:pt x="5431" y="783"/>
                  </a:moveTo>
                  <a:lnTo>
                    <a:pt x="5431" y="783"/>
                  </a:lnTo>
                  <a:lnTo>
                    <a:pt x="5423" y="798"/>
                  </a:lnTo>
                  <a:lnTo>
                    <a:pt x="5395" y="838"/>
                  </a:lnTo>
                  <a:lnTo>
                    <a:pt x="5375" y="867"/>
                  </a:lnTo>
                  <a:lnTo>
                    <a:pt x="5350" y="899"/>
                  </a:lnTo>
                  <a:lnTo>
                    <a:pt x="5320" y="935"/>
                  </a:lnTo>
                  <a:lnTo>
                    <a:pt x="5286" y="974"/>
                  </a:lnTo>
                  <a:lnTo>
                    <a:pt x="5247" y="1016"/>
                  </a:lnTo>
                  <a:lnTo>
                    <a:pt x="5204" y="1058"/>
                  </a:lnTo>
                  <a:lnTo>
                    <a:pt x="5157" y="1101"/>
                  </a:lnTo>
                  <a:lnTo>
                    <a:pt x="5105" y="1147"/>
                  </a:lnTo>
                  <a:lnTo>
                    <a:pt x="5048" y="1190"/>
                  </a:lnTo>
                  <a:lnTo>
                    <a:pt x="5018" y="1211"/>
                  </a:lnTo>
                  <a:lnTo>
                    <a:pt x="4987" y="1232"/>
                  </a:lnTo>
                  <a:lnTo>
                    <a:pt x="4955" y="1253"/>
                  </a:lnTo>
                  <a:lnTo>
                    <a:pt x="4922" y="1272"/>
                  </a:lnTo>
                  <a:lnTo>
                    <a:pt x="4887" y="1293"/>
                  </a:lnTo>
                  <a:lnTo>
                    <a:pt x="4851" y="1311"/>
                  </a:lnTo>
                  <a:lnTo>
                    <a:pt x="4815" y="1329"/>
                  </a:lnTo>
                  <a:lnTo>
                    <a:pt x="4778" y="1347"/>
                  </a:lnTo>
                  <a:lnTo>
                    <a:pt x="4739" y="1363"/>
                  </a:lnTo>
                  <a:lnTo>
                    <a:pt x="4698" y="1377"/>
                  </a:lnTo>
                  <a:lnTo>
                    <a:pt x="4657" y="1392"/>
                  </a:lnTo>
                  <a:lnTo>
                    <a:pt x="4615" y="1405"/>
                  </a:lnTo>
                  <a:lnTo>
                    <a:pt x="4572" y="1416"/>
                  </a:lnTo>
                  <a:lnTo>
                    <a:pt x="4528" y="1426"/>
                  </a:lnTo>
                  <a:lnTo>
                    <a:pt x="4482" y="1434"/>
                  </a:lnTo>
                  <a:lnTo>
                    <a:pt x="4436" y="1442"/>
                  </a:lnTo>
                  <a:lnTo>
                    <a:pt x="4387" y="1447"/>
                  </a:lnTo>
                  <a:lnTo>
                    <a:pt x="4339" y="1450"/>
                  </a:lnTo>
                  <a:lnTo>
                    <a:pt x="4289" y="1452"/>
                  </a:lnTo>
                  <a:lnTo>
                    <a:pt x="4237" y="1452"/>
                  </a:lnTo>
                  <a:lnTo>
                    <a:pt x="4186" y="1450"/>
                  </a:lnTo>
                  <a:lnTo>
                    <a:pt x="4133" y="1445"/>
                  </a:lnTo>
                  <a:lnTo>
                    <a:pt x="4078" y="1439"/>
                  </a:lnTo>
                  <a:lnTo>
                    <a:pt x="4024" y="1431"/>
                  </a:lnTo>
                  <a:lnTo>
                    <a:pt x="3967" y="1419"/>
                  </a:lnTo>
                  <a:lnTo>
                    <a:pt x="3908" y="1406"/>
                  </a:lnTo>
                  <a:lnTo>
                    <a:pt x="3850" y="1390"/>
                  </a:lnTo>
                  <a:lnTo>
                    <a:pt x="3790" y="1373"/>
                  </a:lnTo>
                  <a:lnTo>
                    <a:pt x="3729" y="1352"/>
                  </a:lnTo>
                  <a:lnTo>
                    <a:pt x="3668" y="1327"/>
                  </a:lnTo>
                  <a:lnTo>
                    <a:pt x="3604" y="1300"/>
                  </a:lnTo>
                  <a:lnTo>
                    <a:pt x="3540" y="1271"/>
                  </a:lnTo>
                  <a:lnTo>
                    <a:pt x="3475" y="1239"/>
                  </a:lnTo>
                  <a:lnTo>
                    <a:pt x="3410" y="1203"/>
                  </a:lnTo>
                  <a:lnTo>
                    <a:pt x="3342" y="1163"/>
                  </a:lnTo>
                  <a:lnTo>
                    <a:pt x="3274" y="1121"/>
                  </a:lnTo>
                  <a:lnTo>
                    <a:pt x="3204" y="1075"/>
                  </a:lnTo>
                  <a:lnTo>
                    <a:pt x="3134" y="1027"/>
                  </a:lnTo>
                  <a:lnTo>
                    <a:pt x="3134" y="1027"/>
                  </a:lnTo>
                  <a:lnTo>
                    <a:pt x="2993" y="929"/>
                  </a:lnTo>
                  <a:lnTo>
                    <a:pt x="2857" y="835"/>
                  </a:lnTo>
                  <a:lnTo>
                    <a:pt x="2727" y="748"/>
                  </a:lnTo>
                  <a:lnTo>
                    <a:pt x="2599" y="665"/>
                  </a:lnTo>
                  <a:lnTo>
                    <a:pt x="2475" y="588"/>
                  </a:lnTo>
                  <a:lnTo>
                    <a:pt x="2355" y="517"/>
                  </a:lnTo>
                  <a:lnTo>
                    <a:pt x="2239" y="451"/>
                  </a:lnTo>
                  <a:lnTo>
                    <a:pt x="2126" y="389"/>
                  </a:lnTo>
                  <a:lnTo>
                    <a:pt x="2016" y="333"/>
                  </a:lnTo>
                  <a:lnTo>
                    <a:pt x="1909" y="281"/>
                  </a:lnTo>
                  <a:lnTo>
                    <a:pt x="1805" y="234"/>
                  </a:lnTo>
                  <a:lnTo>
                    <a:pt x="1705" y="192"/>
                  </a:lnTo>
                  <a:lnTo>
                    <a:pt x="1606" y="155"/>
                  </a:lnTo>
                  <a:lnTo>
                    <a:pt x="1509" y="121"/>
                  </a:lnTo>
                  <a:lnTo>
                    <a:pt x="1416" y="92"/>
                  </a:lnTo>
                  <a:lnTo>
                    <a:pt x="1323" y="68"/>
                  </a:lnTo>
                  <a:lnTo>
                    <a:pt x="1234" y="47"/>
                  </a:lnTo>
                  <a:lnTo>
                    <a:pt x="1145" y="29"/>
                  </a:lnTo>
                  <a:lnTo>
                    <a:pt x="1058" y="16"/>
                  </a:lnTo>
                  <a:lnTo>
                    <a:pt x="973" y="7"/>
                  </a:lnTo>
                  <a:lnTo>
                    <a:pt x="890" y="2"/>
                  </a:lnTo>
                  <a:lnTo>
                    <a:pt x="807" y="0"/>
                  </a:lnTo>
                  <a:lnTo>
                    <a:pt x="725" y="0"/>
                  </a:lnTo>
                  <a:lnTo>
                    <a:pt x="643" y="5"/>
                  </a:lnTo>
                  <a:lnTo>
                    <a:pt x="562" y="13"/>
                  </a:lnTo>
                  <a:lnTo>
                    <a:pt x="482" y="24"/>
                  </a:lnTo>
                  <a:lnTo>
                    <a:pt x="401" y="37"/>
                  </a:lnTo>
                  <a:lnTo>
                    <a:pt x="322" y="55"/>
                  </a:lnTo>
                  <a:lnTo>
                    <a:pt x="242" y="74"/>
                  </a:lnTo>
                  <a:lnTo>
                    <a:pt x="161" y="97"/>
                  </a:lnTo>
                  <a:lnTo>
                    <a:pt x="80" y="121"/>
                  </a:lnTo>
                  <a:lnTo>
                    <a:pt x="0" y="149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5598" name="Freeform 30"/>
            <p:cNvSpPr>
              <a:spLocks/>
            </p:cNvSpPr>
            <p:nvPr userDrawn="1"/>
          </p:nvSpPr>
          <p:spPr bwMode="auto">
            <a:xfrm>
              <a:off x="652" y="1076"/>
              <a:ext cx="5439" cy="696"/>
            </a:xfrm>
            <a:custGeom>
              <a:avLst/>
              <a:gdLst/>
              <a:ahLst/>
              <a:cxnLst>
                <a:cxn ang="0">
                  <a:pos x="5439" y="694"/>
                </a:cxn>
                <a:cxn ang="0">
                  <a:pos x="5405" y="751"/>
                </a:cxn>
                <a:cxn ang="0">
                  <a:pos x="5359" y="812"/>
                </a:cxn>
                <a:cxn ang="0">
                  <a:pos x="5296" y="890"/>
                </a:cxn>
                <a:cxn ang="0">
                  <a:pos x="5216" y="975"/>
                </a:cxn>
                <a:cxn ang="0">
                  <a:pos x="5119" y="1066"/>
                </a:cxn>
                <a:cxn ang="0">
                  <a:pos x="5033" y="1133"/>
                </a:cxn>
                <a:cxn ang="0">
                  <a:pos x="4970" y="1175"/>
                </a:cxn>
                <a:cxn ang="0">
                  <a:pos x="4903" y="1217"/>
                </a:cxn>
                <a:cxn ang="0">
                  <a:pos x="4831" y="1256"/>
                </a:cxn>
                <a:cxn ang="0">
                  <a:pos x="4755" y="1290"/>
                </a:cxn>
                <a:cxn ang="0">
                  <a:pos x="4674" y="1321"/>
                </a:cxn>
                <a:cxn ang="0">
                  <a:pos x="4590" y="1348"/>
                </a:cxn>
                <a:cxn ang="0">
                  <a:pos x="4499" y="1368"/>
                </a:cxn>
                <a:cxn ang="0">
                  <a:pos x="4406" y="1382"/>
                </a:cxn>
                <a:cxn ang="0">
                  <a:pos x="4308" y="1390"/>
                </a:cxn>
                <a:cxn ang="0">
                  <a:pos x="4204" y="1390"/>
                </a:cxn>
                <a:cxn ang="0">
                  <a:pos x="4097" y="1381"/>
                </a:cxn>
                <a:cxn ang="0">
                  <a:pos x="3984" y="1364"/>
                </a:cxn>
                <a:cxn ang="0">
                  <a:pos x="3868" y="1337"/>
                </a:cxn>
                <a:cxn ang="0">
                  <a:pos x="3747" y="1300"/>
                </a:cxn>
                <a:cxn ang="0">
                  <a:pos x="3621" y="1251"/>
                </a:cxn>
                <a:cxn ang="0">
                  <a:pos x="3490" y="1192"/>
                </a:cxn>
                <a:cxn ang="0">
                  <a:pos x="3355" y="1119"/>
                </a:cxn>
                <a:cxn ang="0">
                  <a:pos x="3217" y="1033"/>
                </a:cxn>
                <a:cxn ang="0">
                  <a:pos x="3146" y="985"/>
                </a:cxn>
                <a:cxn ang="0">
                  <a:pos x="2867" y="798"/>
                </a:cxn>
                <a:cxn ang="0">
                  <a:pos x="2606" y="633"/>
                </a:cxn>
                <a:cxn ang="0">
                  <a:pos x="2360" y="489"/>
                </a:cxn>
                <a:cxn ang="0">
                  <a:pos x="2128" y="367"/>
                </a:cxn>
                <a:cxn ang="0">
                  <a:pos x="1910" y="262"/>
                </a:cxn>
                <a:cxn ang="0">
                  <a:pos x="1705" y="176"/>
                </a:cxn>
                <a:cxn ang="0">
                  <a:pos x="1509" y="108"/>
                </a:cxn>
                <a:cxn ang="0">
                  <a:pos x="1321" y="58"/>
                </a:cxn>
                <a:cxn ang="0">
                  <a:pos x="1142" y="24"/>
                </a:cxn>
                <a:cxn ang="0">
                  <a:pos x="970" y="5"/>
                </a:cxn>
                <a:cxn ang="0">
                  <a:pos x="803" y="0"/>
                </a:cxn>
                <a:cxn ang="0">
                  <a:pos x="640" y="10"/>
                </a:cxn>
                <a:cxn ang="0">
                  <a:pos x="479" y="32"/>
                </a:cxn>
                <a:cxn ang="0">
                  <a:pos x="319" y="66"/>
                </a:cxn>
                <a:cxn ang="0">
                  <a:pos x="161" y="111"/>
                </a:cxn>
                <a:cxn ang="0">
                  <a:pos x="0" y="168"/>
                </a:cxn>
              </a:cxnLst>
              <a:rect l="0" t="0" r="r" b="b"/>
              <a:pathLst>
                <a:path w="5439" h="1390">
                  <a:moveTo>
                    <a:pt x="5439" y="694"/>
                  </a:moveTo>
                  <a:lnTo>
                    <a:pt x="5439" y="694"/>
                  </a:lnTo>
                  <a:lnTo>
                    <a:pt x="5431" y="709"/>
                  </a:lnTo>
                  <a:lnTo>
                    <a:pt x="5405" y="751"/>
                  </a:lnTo>
                  <a:lnTo>
                    <a:pt x="5384" y="780"/>
                  </a:lnTo>
                  <a:lnTo>
                    <a:pt x="5359" y="812"/>
                  </a:lnTo>
                  <a:lnTo>
                    <a:pt x="5331" y="849"/>
                  </a:lnTo>
                  <a:lnTo>
                    <a:pt x="5296" y="890"/>
                  </a:lnTo>
                  <a:lnTo>
                    <a:pt x="5259" y="932"/>
                  </a:lnTo>
                  <a:lnTo>
                    <a:pt x="5216" y="975"/>
                  </a:lnTo>
                  <a:lnTo>
                    <a:pt x="5170" y="1020"/>
                  </a:lnTo>
                  <a:lnTo>
                    <a:pt x="5119" y="1066"/>
                  </a:lnTo>
                  <a:lnTo>
                    <a:pt x="5062" y="1111"/>
                  </a:lnTo>
                  <a:lnTo>
                    <a:pt x="5033" y="1133"/>
                  </a:lnTo>
                  <a:lnTo>
                    <a:pt x="5002" y="1154"/>
                  </a:lnTo>
                  <a:lnTo>
                    <a:pt x="4970" y="1175"/>
                  </a:lnTo>
                  <a:lnTo>
                    <a:pt x="4937" y="1196"/>
                  </a:lnTo>
                  <a:lnTo>
                    <a:pt x="4903" y="1217"/>
                  </a:lnTo>
                  <a:lnTo>
                    <a:pt x="4867" y="1237"/>
                  </a:lnTo>
                  <a:lnTo>
                    <a:pt x="4831" y="1256"/>
                  </a:lnTo>
                  <a:lnTo>
                    <a:pt x="4794" y="1274"/>
                  </a:lnTo>
                  <a:lnTo>
                    <a:pt x="4755" y="1290"/>
                  </a:lnTo>
                  <a:lnTo>
                    <a:pt x="4716" y="1306"/>
                  </a:lnTo>
                  <a:lnTo>
                    <a:pt x="4674" y="1321"/>
                  </a:lnTo>
                  <a:lnTo>
                    <a:pt x="4633" y="1335"/>
                  </a:lnTo>
                  <a:lnTo>
                    <a:pt x="4590" y="1348"/>
                  </a:lnTo>
                  <a:lnTo>
                    <a:pt x="4545" y="1358"/>
                  </a:lnTo>
                  <a:lnTo>
                    <a:pt x="4499" y="1368"/>
                  </a:lnTo>
                  <a:lnTo>
                    <a:pt x="4454" y="1376"/>
                  </a:lnTo>
                  <a:lnTo>
                    <a:pt x="4406" y="1382"/>
                  </a:lnTo>
                  <a:lnTo>
                    <a:pt x="4356" y="1387"/>
                  </a:lnTo>
                  <a:lnTo>
                    <a:pt x="4308" y="1390"/>
                  </a:lnTo>
                  <a:lnTo>
                    <a:pt x="4256" y="1390"/>
                  </a:lnTo>
                  <a:lnTo>
                    <a:pt x="4204" y="1390"/>
                  </a:lnTo>
                  <a:lnTo>
                    <a:pt x="4151" y="1387"/>
                  </a:lnTo>
                  <a:lnTo>
                    <a:pt x="4097" y="1381"/>
                  </a:lnTo>
                  <a:lnTo>
                    <a:pt x="4041" y="1374"/>
                  </a:lnTo>
                  <a:lnTo>
                    <a:pt x="3984" y="1364"/>
                  </a:lnTo>
                  <a:lnTo>
                    <a:pt x="3926" y="1351"/>
                  </a:lnTo>
                  <a:lnTo>
                    <a:pt x="3868" y="1337"/>
                  </a:lnTo>
                  <a:lnTo>
                    <a:pt x="3808" y="1319"/>
                  </a:lnTo>
                  <a:lnTo>
                    <a:pt x="3747" y="1300"/>
                  </a:lnTo>
                  <a:lnTo>
                    <a:pt x="3684" y="1277"/>
                  </a:lnTo>
                  <a:lnTo>
                    <a:pt x="3621" y="1251"/>
                  </a:lnTo>
                  <a:lnTo>
                    <a:pt x="3557" y="1222"/>
                  </a:lnTo>
                  <a:lnTo>
                    <a:pt x="3490" y="1192"/>
                  </a:lnTo>
                  <a:lnTo>
                    <a:pt x="3423" y="1156"/>
                  </a:lnTo>
                  <a:lnTo>
                    <a:pt x="3355" y="1119"/>
                  </a:lnTo>
                  <a:lnTo>
                    <a:pt x="3287" y="1079"/>
                  </a:lnTo>
                  <a:lnTo>
                    <a:pt x="3217" y="1033"/>
                  </a:lnTo>
                  <a:lnTo>
                    <a:pt x="3146" y="985"/>
                  </a:lnTo>
                  <a:lnTo>
                    <a:pt x="3146" y="985"/>
                  </a:lnTo>
                  <a:lnTo>
                    <a:pt x="3004" y="890"/>
                  </a:lnTo>
                  <a:lnTo>
                    <a:pt x="2867" y="798"/>
                  </a:lnTo>
                  <a:lnTo>
                    <a:pt x="2733" y="714"/>
                  </a:lnTo>
                  <a:lnTo>
                    <a:pt x="2606" y="633"/>
                  </a:lnTo>
                  <a:lnTo>
                    <a:pt x="2481" y="559"/>
                  </a:lnTo>
                  <a:lnTo>
                    <a:pt x="2360" y="489"/>
                  </a:lnTo>
                  <a:lnTo>
                    <a:pt x="2242" y="425"/>
                  </a:lnTo>
                  <a:lnTo>
                    <a:pt x="2128" y="367"/>
                  </a:lnTo>
                  <a:lnTo>
                    <a:pt x="2018" y="312"/>
                  </a:lnTo>
                  <a:lnTo>
                    <a:pt x="1910" y="262"/>
                  </a:lnTo>
                  <a:lnTo>
                    <a:pt x="1806" y="216"/>
                  </a:lnTo>
                  <a:lnTo>
                    <a:pt x="1705" y="176"/>
                  </a:lnTo>
                  <a:lnTo>
                    <a:pt x="1605" y="140"/>
                  </a:lnTo>
                  <a:lnTo>
                    <a:pt x="1509" y="108"/>
                  </a:lnTo>
                  <a:lnTo>
                    <a:pt x="1414" y="81"/>
                  </a:lnTo>
                  <a:lnTo>
                    <a:pt x="1321" y="58"/>
                  </a:lnTo>
                  <a:lnTo>
                    <a:pt x="1231" y="39"/>
                  </a:lnTo>
                  <a:lnTo>
                    <a:pt x="1142" y="24"/>
                  </a:lnTo>
                  <a:lnTo>
                    <a:pt x="1056" y="13"/>
                  </a:lnTo>
                  <a:lnTo>
                    <a:pt x="970" y="5"/>
                  </a:lnTo>
                  <a:lnTo>
                    <a:pt x="887" y="2"/>
                  </a:lnTo>
                  <a:lnTo>
                    <a:pt x="803" y="0"/>
                  </a:lnTo>
                  <a:lnTo>
                    <a:pt x="722" y="3"/>
                  </a:lnTo>
                  <a:lnTo>
                    <a:pt x="640" y="10"/>
                  </a:lnTo>
                  <a:lnTo>
                    <a:pt x="559" y="19"/>
                  </a:lnTo>
                  <a:lnTo>
                    <a:pt x="479" y="32"/>
                  </a:lnTo>
                  <a:lnTo>
                    <a:pt x="399" y="47"/>
                  </a:lnTo>
                  <a:lnTo>
                    <a:pt x="319" y="66"/>
                  </a:lnTo>
                  <a:lnTo>
                    <a:pt x="240" y="87"/>
                  </a:lnTo>
                  <a:lnTo>
                    <a:pt x="161" y="111"/>
                  </a:lnTo>
                  <a:lnTo>
                    <a:pt x="80" y="139"/>
                  </a:lnTo>
                  <a:lnTo>
                    <a:pt x="0" y="16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5599" name="Freeform 31"/>
            <p:cNvSpPr>
              <a:spLocks/>
            </p:cNvSpPr>
            <p:nvPr userDrawn="1"/>
          </p:nvSpPr>
          <p:spPr bwMode="auto">
            <a:xfrm>
              <a:off x="675" y="1094"/>
              <a:ext cx="5448" cy="664"/>
            </a:xfrm>
            <a:custGeom>
              <a:avLst/>
              <a:gdLst/>
              <a:ahLst/>
              <a:cxnLst>
                <a:cxn ang="0">
                  <a:pos x="5448" y="603"/>
                </a:cxn>
                <a:cxn ang="0">
                  <a:pos x="5414" y="660"/>
                </a:cxn>
                <a:cxn ang="0">
                  <a:pos x="5369" y="723"/>
                </a:cxn>
                <a:cxn ang="0">
                  <a:pos x="5308" y="802"/>
                </a:cxn>
                <a:cxn ang="0">
                  <a:pos x="5229" y="891"/>
                </a:cxn>
                <a:cxn ang="0">
                  <a:pos x="5132" y="983"/>
                </a:cxn>
                <a:cxn ang="0">
                  <a:pos x="5047" y="1052"/>
                </a:cxn>
                <a:cxn ang="0">
                  <a:pos x="4986" y="1097"/>
                </a:cxn>
                <a:cxn ang="0">
                  <a:pos x="4919" y="1139"/>
                </a:cxn>
                <a:cxn ang="0">
                  <a:pos x="4849" y="1180"/>
                </a:cxn>
                <a:cxn ang="0">
                  <a:pos x="4772" y="1217"/>
                </a:cxn>
                <a:cxn ang="0">
                  <a:pos x="4692" y="1249"/>
                </a:cxn>
                <a:cxn ang="0">
                  <a:pos x="4607" y="1277"/>
                </a:cxn>
                <a:cxn ang="0">
                  <a:pos x="4518" y="1299"/>
                </a:cxn>
                <a:cxn ang="0">
                  <a:pos x="4425" y="1315"/>
                </a:cxn>
                <a:cxn ang="0">
                  <a:pos x="4326" y="1325"/>
                </a:cxn>
                <a:cxn ang="0">
                  <a:pos x="4222" y="1327"/>
                </a:cxn>
                <a:cxn ang="0">
                  <a:pos x="4115" y="1320"/>
                </a:cxn>
                <a:cxn ang="0">
                  <a:pos x="4003" y="1306"/>
                </a:cxn>
                <a:cxn ang="0">
                  <a:pos x="3885" y="1280"/>
                </a:cxn>
                <a:cxn ang="0">
                  <a:pos x="3764" y="1246"/>
                </a:cxn>
                <a:cxn ang="0">
                  <a:pos x="3638" y="1199"/>
                </a:cxn>
                <a:cxn ang="0">
                  <a:pos x="3506" y="1143"/>
                </a:cxn>
                <a:cxn ang="0">
                  <a:pos x="3371" y="1072"/>
                </a:cxn>
                <a:cxn ang="0">
                  <a:pos x="3230" y="989"/>
                </a:cxn>
                <a:cxn ang="0">
                  <a:pos x="3157" y="942"/>
                </a:cxn>
                <a:cxn ang="0">
                  <a:pos x="2877" y="760"/>
                </a:cxn>
                <a:cxn ang="0">
                  <a:pos x="2613" y="599"/>
                </a:cxn>
                <a:cxn ang="0">
                  <a:pos x="2365" y="460"/>
                </a:cxn>
                <a:cxn ang="0">
                  <a:pos x="2131" y="340"/>
                </a:cxn>
                <a:cxn ang="0">
                  <a:pos x="1912" y="240"/>
                </a:cxn>
                <a:cxn ang="0">
                  <a:pos x="1705" y="158"/>
                </a:cxn>
                <a:cxn ang="0">
                  <a:pos x="1508" y="95"/>
                </a:cxn>
                <a:cxn ang="0">
                  <a:pos x="1321" y="48"/>
                </a:cxn>
                <a:cxn ang="0">
                  <a:pos x="1141" y="17"/>
                </a:cxn>
                <a:cxn ang="0">
                  <a:pos x="968" y="1"/>
                </a:cxn>
                <a:cxn ang="0">
                  <a:pos x="801" y="0"/>
                </a:cxn>
                <a:cxn ang="0">
                  <a:pos x="639" y="12"/>
                </a:cxn>
                <a:cxn ang="0">
                  <a:pos x="478" y="38"/>
                </a:cxn>
                <a:cxn ang="0">
                  <a:pos x="319" y="75"/>
                </a:cxn>
                <a:cxn ang="0">
                  <a:pos x="160" y="124"/>
                </a:cxn>
                <a:cxn ang="0">
                  <a:pos x="0" y="184"/>
                </a:cxn>
              </a:cxnLst>
              <a:rect l="0" t="0" r="r" b="b"/>
              <a:pathLst>
                <a:path w="5448" h="1327">
                  <a:moveTo>
                    <a:pt x="5448" y="603"/>
                  </a:moveTo>
                  <a:lnTo>
                    <a:pt x="5448" y="603"/>
                  </a:lnTo>
                  <a:lnTo>
                    <a:pt x="5439" y="618"/>
                  </a:lnTo>
                  <a:lnTo>
                    <a:pt x="5414" y="660"/>
                  </a:lnTo>
                  <a:lnTo>
                    <a:pt x="5393" y="689"/>
                  </a:lnTo>
                  <a:lnTo>
                    <a:pt x="5369" y="723"/>
                  </a:lnTo>
                  <a:lnTo>
                    <a:pt x="5341" y="762"/>
                  </a:lnTo>
                  <a:lnTo>
                    <a:pt x="5308" y="802"/>
                  </a:lnTo>
                  <a:lnTo>
                    <a:pt x="5271" y="846"/>
                  </a:lnTo>
                  <a:lnTo>
                    <a:pt x="5229" y="891"/>
                  </a:lnTo>
                  <a:lnTo>
                    <a:pt x="5183" y="936"/>
                  </a:lnTo>
                  <a:lnTo>
                    <a:pt x="5132" y="983"/>
                  </a:lnTo>
                  <a:lnTo>
                    <a:pt x="5076" y="1030"/>
                  </a:lnTo>
                  <a:lnTo>
                    <a:pt x="5047" y="1052"/>
                  </a:lnTo>
                  <a:lnTo>
                    <a:pt x="5017" y="1075"/>
                  </a:lnTo>
                  <a:lnTo>
                    <a:pt x="4986" y="1097"/>
                  </a:lnTo>
                  <a:lnTo>
                    <a:pt x="4953" y="1118"/>
                  </a:lnTo>
                  <a:lnTo>
                    <a:pt x="4919" y="1139"/>
                  </a:lnTo>
                  <a:lnTo>
                    <a:pt x="4885" y="1160"/>
                  </a:lnTo>
                  <a:lnTo>
                    <a:pt x="4849" y="1180"/>
                  </a:lnTo>
                  <a:lnTo>
                    <a:pt x="4811" y="1199"/>
                  </a:lnTo>
                  <a:lnTo>
                    <a:pt x="4772" y="1217"/>
                  </a:lnTo>
                  <a:lnTo>
                    <a:pt x="4733" y="1233"/>
                  </a:lnTo>
                  <a:lnTo>
                    <a:pt x="4692" y="1249"/>
                  </a:lnTo>
                  <a:lnTo>
                    <a:pt x="4650" y="1264"/>
                  </a:lnTo>
                  <a:lnTo>
                    <a:pt x="4607" y="1277"/>
                  </a:lnTo>
                  <a:lnTo>
                    <a:pt x="4564" y="1288"/>
                  </a:lnTo>
                  <a:lnTo>
                    <a:pt x="4518" y="1299"/>
                  </a:lnTo>
                  <a:lnTo>
                    <a:pt x="4472" y="1307"/>
                  </a:lnTo>
                  <a:lnTo>
                    <a:pt x="4425" y="1315"/>
                  </a:lnTo>
                  <a:lnTo>
                    <a:pt x="4375" y="1320"/>
                  </a:lnTo>
                  <a:lnTo>
                    <a:pt x="4326" y="1325"/>
                  </a:lnTo>
                  <a:lnTo>
                    <a:pt x="4275" y="1327"/>
                  </a:lnTo>
                  <a:lnTo>
                    <a:pt x="4222" y="1327"/>
                  </a:lnTo>
                  <a:lnTo>
                    <a:pt x="4170" y="1325"/>
                  </a:lnTo>
                  <a:lnTo>
                    <a:pt x="4115" y="1320"/>
                  </a:lnTo>
                  <a:lnTo>
                    <a:pt x="4060" y="1314"/>
                  </a:lnTo>
                  <a:lnTo>
                    <a:pt x="4003" y="1306"/>
                  </a:lnTo>
                  <a:lnTo>
                    <a:pt x="3945" y="1294"/>
                  </a:lnTo>
                  <a:lnTo>
                    <a:pt x="3885" y="1280"/>
                  </a:lnTo>
                  <a:lnTo>
                    <a:pt x="3825" y="1264"/>
                  </a:lnTo>
                  <a:lnTo>
                    <a:pt x="3764" y="1246"/>
                  </a:lnTo>
                  <a:lnTo>
                    <a:pt x="3702" y="1223"/>
                  </a:lnTo>
                  <a:lnTo>
                    <a:pt x="3638" y="1199"/>
                  </a:lnTo>
                  <a:lnTo>
                    <a:pt x="3573" y="1172"/>
                  </a:lnTo>
                  <a:lnTo>
                    <a:pt x="3506" y="1143"/>
                  </a:lnTo>
                  <a:lnTo>
                    <a:pt x="3439" y="1109"/>
                  </a:lnTo>
                  <a:lnTo>
                    <a:pt x="3371" y="1072"/>
                  </a:lnTo>
                  <a:lnTo>
                    <a:pt x="3300" y="1033"/>
                  </a:lnTo>
                  <a:lnTo>
                    <a:pt x="3230" y="989"/>
                  </a:lnTo>
                  <a:lnTo>
                    <a:pt x="3157" y="942"/>
                  </a:lnTo>
                  <a:lnTo>
                    <a:pt x="3157" y="942"/>
                  </a:lnTo>
                  <a:lnTo>
                    <a:pt x="3016" y="849"/>
                  </a:lnTo>
                  <a:lnTo>
                    <a:pt x="2877" y="760"/>
                  </a:lnTo>
                  <a:lnTo>
                    <a:pt x="2742" y="678"/>
                  </a:lnTo>
                  <a:lnTo>
                    <a:pt x="2613" y="599"/>
                  </a:lnTo>
                  <a:lnTo>
                    <a:pt x="2487" y="528"/>
                  </a:lnTo>
                  <a:lnTo>
                    <a:pt x="2365" y="460"/>
                  </a:lnTo>
                  <a:lnTo>
                    <a:pt x="2247" y="397"/>
                  </a:lnTo>
                  <a:lnTo>
                    <a:pt x="2131" y="340"/>
                  </a:lnTo>
                  <a:lnTo>
                    <a:pt x="2020" y="289"/>
                  </a:lnTo>
                  <a:lnTo>
                    <a:pt x="1912" y="240"/>
                  </a:lnTo>
                  <a:lnTo>
                    <a:pt x="1806" y="197"/>
                  </a:lnTo>
                  <a:lnTo>
                    <a:pt x="1705" y="158"/>
                  </a:lnTo>
                  <a:lnTo>
                    <a:pt x="1605" y="124"/>
                  </a:lnTo>
                  <a:lnTo>
                    <a:pt x="1508" y="95"/>
                  </a:lnTo>
                  <a:lnTo>
                    <a:pt x="1414" y="69"/>
                  </a:lnTo>
                  <a:lnTo>
                    <a:pt x="1321" y="48"/>
                  </a:lnTo>
                  <a:lnTo>
                    <a:pt x="1230" y="30"/>
                  </a:lnTo>
                  <a:lnTo>
                    <a:pt x="1141" y="17"/>
                  </a:lnTo>
                  <a:lnTo>
                    <a:pt x="1054" y="8"/>
                  </a:lnTo>
                  <a:lnTo>
                    <a:pt x="968" y="1"/>
                  </a:lnTo>
                  <a:lnTo>
                    <a:pt x="885" y="0"/>
                  </a:lnTo>
                  <a:lnTo>
                    <a:pt x="801" y="0"/>
                  </a:lnTo>
                  <a:lnTo>
                    <a:pt x="719" y="4"/>
                  </a:lnTo>
                  <a:lnTo>
                    <a:pt x="639" y="12"/>
                  </a:lnTo>
                  <a:lnTo>
                    <a:pt x="558" y="24"/>
                  </a:lnTo>
                  <a:lnTo>
                    <a:pt x="478" y="38"/>
                  </a:lnTo>
                  <a:lnTo>
                    <a:pt x="399" y="56"/>
                  </a:lnTo>
                  <a:lnTo>
                    <a:pt x="319" y="75"/>
                  </a:lnTo>
                  <a:lnTo>
                    <a:pt x="239" y="100"/>
                  </a:lnTo>
                  <a:lnTo>
                    <a:pt x="160" y="124"/>
                  </a:lnTo>
                  <a:lnTo>
                    <a:pt x="81" y="153"/>
                  </a:lnTo>
                  <a:lnTo>
                    <a:pt x="0" y="18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5600" name="Freeform 32"/>
            <p:cNvSpPr>
              <a:spLocks/>
            </p:cNvSpPr>
            <p:nvPr userDrawn="1"/>
          </p:nvSpPr>
          <p:spPr bwMode="auto">
            <a:xfrm>
              <a:off x="700" y="1111"/>
              <a:ext cx="5452" cy="633"/>
            </a:xfrm>
            <a:custGeom>
              <a:avLst/>
              <a:gdLst/>
              <a:ahLst/>
              <a:cxnLst>
                <a:cxn ang="0">
                  <a:pos x="5452" y="516"/>
                </a:cxn>
                <a:cxn ang="0">
                  <a:pos x="5419" y="574"/>
                </a:cxn>
                <a:cxn ang="0">
                  <a:pos x="5376" y="637"/>
                </a:cxn>
                <a:cxn ang="0">
                  <a:pos x="5316" y="717"/>
                </a:cxn>
                <a:cxn ang="0">
                  <a:pos x="5239" y="808"/>
                </a:cxn>
                <a:cxn ang="0">
                  <a:pos x="5143" y="903"/>
                </a:cxn>
                <a:cxn ang="0">
                  <a:pos x="5060" y="974"/>
                </a:cxn>
                <a:cxn ang="0">
                  <a:pos x="4998" y="1021"/>
                </a:cxn>
                <a:cxn ang="0">
                  <a:pos x="4932" y="1064"/>
                </a:cxn>
                <a:cxn ang="0">
                  <a:pos x="4862" y="1106"/>
                </a:cxn>
                <a:cxn ang="0">
                  <a:pos x="4787" y="1145"/>
                </a:cxn>
                <a:cxn ang="0">
                  <a:pos x="4707" y="1179"/>
                </a:cxn>
                <a:cxn ang="0">
                  <a:pos x="4624" y="1208"/>
                </a:cxn>
                <a:cxn ang="0">
                  <a:pos x="4533" y="1232"/>
                </a:cxn>
                <a:cxn ang="0">
                  <a:pos x="4440" y="1252"/>
                </a:cxn>
                <a:cxn ang="0">
                  <a:pos x="4342" y="1263"/>
                </a:cxn>
                <a:cxn ang="0">
                  <a:pos x="4239" y="1266"/>
                </a:cxn>
                <a:cxn ang="0">
                  <a:pos x="4131" y="1263"/>
                </a:cxn>
                <a:cxn ang="0">
                  <a:pos x="4018" y="1250"/>
                </a:cxn>
                <a:cxn ang="0">
                  <a:pos x="3902" y="1228"/>
                </a:cxn>
                <a:cxn ang="0">
                  <a:pos x="3779" y="1194"/>
                </a:cxn>
                <a:cxn ang="0">
                  <a:pos x="3652" y="1150"/>
                </a:cxn>
                <a:cxn ang="0">
                  <a:pos x="3520" y="1095"/>
                </a:cxn>
                <a:cxn ang="0">
                  <a:pos x="3384" y="1027"/>
                </a:cxn>
                <a:cxn ang="0">
                  <a:pos x="3242" y="947"/>
                </a:cxn>
                <a:cxn ang="0">
                  <a:pos x="3169" y="901"/>
                </a:cxn>
                <a:cxn ang="0">
                  <a:pos x="2885" y="724"/>
                </a:cxn>
                <a:cxn ang="0">
                  <a:pos x="2619" y="569"/>
                </a:cxn>
                <a:cxn ang="0">
                  <a:pos x="2369" y="433"/>
                </a:cxn>
                <a:cxn ang="0">
                  <a:pos x="2134" y="317"/>
                </a:cxn>
                <a:cxn ang="0">
                  <a:pos x="1912" y="222"/>
                </a:cxn>
                <a:cxn ang="0">
                  <a:pos x="1704" y="144"/>
                </a:cxn>
                <a:cxn ang="0">
                  <a:pos x="1507" y="83"/>
                </a:cxn>
                <a:cxn ang="0">
                  <a:pos x="1318" y="41"/>
                </a:cxn>
                <a:cxn ang="0">
                  <a:pos x="1139" y="13"/>
                </a:cxn>
                <a:cxn ang="0">
                  <a:pos x="965" y="0"/>
                </a:cxn>
                <a:cxn ang="0">
                  <a:pos x="798" y="4"/>
                </a:cxn>
                <a:cxn ang="0">
                  <a:pos x="635" y="18"/>
                </a:cxn>
                <a:cxn ang="0">
                  <a:pos x="475" y="47"/>
                </a:cxn>
                <a:cxn ang="0">
                  <a:pos x="317" y="89"/>
                </a:cxn>
                <a:cxn ang="0">
                  <a:pos x="158" y="141"/>
                </a:cxn>
                <a:cxn ang="0">
                  <a:pos x="0" y="204"/>
                </a:cxn>
              </a:cxnLst>
              <a:rect l="0" t="0" r="r" b="b"/>
              <a:pathLst>
                <a:path w="5452" h="1266">
                  <a:moveTo>
                    <a:pt x="5452" y="516"/>
                  </a:moveTo>
                  <a:lnTo>
                    <a:pt x="5452" y="516"/>
                  </a:lnTo>
                  <a:lnTo>
                    <a:pt x="5444" y="530"/>
                  </a:lnTo>
                  <a:lnTo>
                    <a:pt x="5419" y="574"/>
                  </a:lnTo>
                  <a:lnTo>
                    <a:pt x="5400" y="603"/>
                  </a:lnTo>
                  <a:lnTo>
                    <a:pt x="5376" y="637"/>
                  </a:lnTo>
                  <a:lnTo>
                    <a:pt x="5348" y="675"/>
                  </a:lnTo>
                  <a:lnTo>
                    <a:pt x="5316" y="717"/>
                  </a:lnTo>
                  <a:lnTo>
                    <a:pt x="5279" y="761"/>
                  </a:lnTo>
                  <a:lnTo>
                    <a:pt x="5239" y="808"/>
                  </a:lnTo>
                  <a:lnTo>
                    <a:pt x="5193" y="855"/>
                  </a:lnTo>
                  <a:lnTo>
                    <a:pt x="5143" y="903"/>
                  </a:lnTo>
                  <a:lnTo>
                    <a:pt x="5089" y="950"/>
                  </a:lnTo>
                  <a:lnTo>
                    <a:pt x="5060" y="974"/>
                  </a:lnTo>
                  <a:lnTo>
                    <a:pt x="5029" y="997"/>
                  </a:lnTo>
                  <a:lnTo>
                    <a:pt x="4998" y="1021"/>
                  </a:lnTo>
                  <a:lnTo>
                    <a:pt x="4965" y="1042"/>
                  </a:lnTo>
                  <a:lnTo>
                    <a:pt x="4932" y="1064"/>
                  </a:lnTo>
                  <a:lnTo>
                    <a:pt x="4897" y="1085"/>
                  </a:lnTo>
                  <a:lnTo>
                    <a:pt x="4862" y="1106"/>
                  </a:lnTo>
                  <a:lnTo>
                    <a:pt x="4825" y="1126"/>
                  </a:lnTo>
                  <a:lnTo>
                    <a:pt x="4787" y="1145"/>
                  </a:lnTo>
                  <a:lnTo>
                    <a:pt x="4747" y="1161"/>
                  </a:lnTo>
                  <a:lnTo>
                    <a:pt x="4707" y="1179"/>
                  </a:lnTo>
                  <a:lnTo>
                    <a:pt x="4665" y="1194"/>
                  </a:lnTo>
                  <a:lnTo>
                    <a:pt x="4624" y="1208"/>
                  </a:lnTo>
                  <a:lnTo>
                    <a:pt x="4579" y="1221"/>
                  </a:lnTo>
                  <a:lnTo>
                    <a:pt x="4533" y="1232"/>
                  </a:lnTo>
                  <a:lnTo>
                    <a:pt x="4488" y="1242"/>
                  </a:lnTo>
                  <a:lnTo>
                    <a:pt x="4440" y="1252"/>
                  </a:lnTo>
                  <a:lnTo>
                    <a:pt x="4392" y="1258"/>
                  </a:lnTo>
                  <a:lnTo>
                    <a:pt x="4342" y="1263"/>
                  </a:lnTo>
                  <a:lnTo>
                    <a:pt x="4292" y="1266"/>
                  </a:lnTo>
                  <a:lnTo>
                    <a:pt x="4239" y="1266"/>
                  </a:lnTo>
                  <a:lnTo>
                    <a:pt x="4186" y="1266"/>
                  </a:lnTo>
                  <a:lnTo>
                    <a:pt x="4131" y="1263"/>
                  </a:lnTo>
                  <a:lnTo>
                    <a:pt x="4075" y="1257"/>
                  </a:lnTo>
                  <a:lnTo>
                    <a:pt x="4018" y="1250"/>
                  </a:lnTo>
                  <a:lnTo>
                    <a:pt x="3960" y="1239"/>
                  </a:lnTo>
                  <a:lnTo>
                    <a:pt x="3902" y="1228"/>
                  </a:lnTo>
                  <a:lnTo>
                    <a:pt x="3841" y="1211"/>
                  </a:lnTo>
                  <a:lnTo>
                    <a:pt x="3779" y="1194"/>
                  </a:lnTo>
                  <a:lnTo>
                    <a:pt x="3716" y="1174"/>
                  </a:lnTo>
                  <a:lnTo>
                    <a:pt x="3652" y="1150"/>
                  </a:lnTo>
                  <a:lnTo>
                    <a:pt x="3586" y="1124"/>
                  </a:lnTo>
                  <a:lnTo>
                    <a:pt x="3520" y="1095"/>
                  </a:lnTo>
                  <a:lnTo>
                    <a:pt x="3452" y="1063"/>
                  </a:lnTo>
                  <a:lnTo>
                    <a:pt x="3384" y="1027"/>
                  </a:lnTo>
                  <a:lnTo>
                    <a:pt x="3313" y="989"/>
                  </a:lnTo>
                  <a:lnTo>
                    <a:pt x="3242" y="947"/>
                  </a:lnTo>
                  <a:lnTo>
                    <a:pt x="3169" y="901"/>
                  </a:lnTo>
                  <a:lnTo>
                    <a:pt x="3169" y="901"/>
                  </a:lnTo>
                  <a:lnTo>
                    <a:pt x="3024" y="811"/>
                  </a:lnTo>
                  <a:lnTo>
                    <a:pt x="2885" y="724"/>
                  </a:lnTo>
                  <a:lnTo>
                    <a:pt x="2749" y="643"/>
                  </a:lnTo>
                  <a:lnTo>
                    <a:pt x="2619" y="569"/>
                  </a:lnTo>
                  <a:lnTo>
                    <a:pt x="2491" y="498"/>
                  </a:lnTo>
                  <a:lnTo>
                    <a:pt x="2369" y="433"/>
                  </a:lnTo>
                  <a:lnTo>
                    <a:pt x="2249" y="373"/>
                  </a:lnTo>
                  <a:lnTo>
                    <a:pt x="2134" y="317"/>
                  </a:lnTo>
                  <a:lnTo>
                    <a:pt x="2022" y="267"/>
                  </a:lnTo>
                  <a:lnTo>
                    <a:pt x="1912" y="222"/>
                  </a:lnTo>
                  <a:lnTo>
                    <a:pt x="1806" y="180"/>
                  </a:lnTo>
                  <a:lnTo>
                    <a:pt x="1704" y="144"/>
                  </a:lnTo>
                  <a:lnTo>
                    <a:pt x="1604" y="112"/>
                  </a:lnTo>
                  <a:lnTo>
                    <a:pt x="1507" y="83"/>
                  </a:lnTo>
                  <a:lnTo>
                    <a:pt x="1411" y="60"/>
                  </a:lnTo>
                  <a:lnTo>
                    <a:pt x="1318" y="41"/>
                  </a:lnTo>
                  <a:lnTo>
                    <a:pt x="1227" y="25"/>
                  </a:lnTo>
                  <a:lnTo>
                    <a:pt x="1139" y="13"/>
                  </a:lnTo>
                  <a:lnTo>
                    <a:pt x="1051" y="5"/>
                  </a:lnTo>
                  <a:lnTo>
                    <a:pt x="965" y="0"/>
                  </a:lnTo>
                  <a:lnTo>
                    <a:pt x="882" y="0"/>
                  </a:lnTo>
                  <a:lnTo>
                    <a:pt x="798" y="4"/>
                  </a:lnTo>
                  <a:lnTo>
                    <a:pt x="717" y="8"/>
                  </a:lnTo>
                  <a:lnTo>
                    <a:pt x="635" y="18"/>
                  </a:lnTo>
                  <a:lnTo>
                    <a:pt x="556" y="31"/>
                  </a:lnTo>
                  <a:lnTo>
                    <a:pt x="475" y="47"/>
                  </a:lnTo>
                  <a:lnTo>
                    <a:pt x="396" y="67"/>
                  </a:lnTo>
                  <a:lnTo>
                    <a:pt x="317" y="89"/>
                  </a:lnTo>
                  <a:lnTo>
                    <a:pt x="238" y="113"/>
                  </a:lnTo>
                  <a:lnTo>
                    <a:pt x="158" y="141"/>
                  </a:lnTo>
                  <a:lnTo>
                    <a:pt x="79" y="172"/>
                  </a:lnTo>
                  <a:lnTo>
                    <a:pt x="0" y="20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5601" name="Freeform 33"/>
            <p:cNvSpPr>
              <a:spLocks/>
            </p:cNvSpPr>
            <p:nvPr userDrawn="1"/>
          </p:nvSpPr>
          <p:spPr bwMode="auto">
            <a:xfrm>
              <a:off x="725" y="1127"/>
              <a:ext cx="5457" cy="603"/>
            </a:xfrm>
            <a:custGeom>
              <a:avLst/>
              <a:gdLst/>
              <a:ahLst/>
              <a:cxnLst>
                <a:cxn ang="0">
                  <a:pos x="5457" y="426"/>
                </a:cxn>
                <a:cxn ang="0">
                  <a:pos x="5425" y="484"/>
                </a:cxn>
                <a:cxn ang="0">
                  <a:pos x="5383" y="550"/>
                </a:cxn>
                <a:cxn ang="0">
                  <a:pos x="5323" y="631"/>
                </a:cxn>
                <a:cxn ang="0">
                  <a:pos x="5247" y="725"/>
                </a:cxn>
                <a:cxn ang="0">
                  <a:pos x="5153" y="822"/>
                </a:cxn>
                <a:cxn ang="0">
                  <a:pos x="5071" y="896"/>
                </a:cxn>
                <a:cxn ang="0">
                  <a:pos x="5010" y="943"/>
                </a:cxn>
                <a:cxn ang="0">
                  <a:pos x="4944" y="988"/>
                </a:cxn>
                <a:cxn ang="0">
                  <a:pos x="4875" y="1031"/>
                </a:cxn>
                <a:cxn ang="0">
                  <a:pos x="4801" y="1072"/>
                </a:cxn>
                <a:cxn ang="0">
                  <a:pos x="4722" y="1109"/>
                </a:cxn>
                <a:cxn ang="0">
                  <a:pos x="4637" y="1140"/>
                </a:cxn>
                <a:cxn ang="0">
                  <a:pos x="4549" y="1166"/>
                </a:cxn>
                <a:cxn ang="0">
                  <a:pos x="4456" y="1187"/>
                </a:cxn>
                <a:cxn ang="0">
                  <a:pos x="4358" y="1199"/>
                </a:cxn>
                <a:cxn ang="0">
                  <a:pos x="4254" y="1206"/>
                </a:cxn>
                <a:cxn ang="0">
                  <a:pos x="4147" y="1204"/>
                </a:cxn>
                <a:cxn ang="0">
                  <a:pos x="4035" y="1193"/>
                </a:cxn>
                <a:cxn ang="0">
                  <a:pos x="3917" y="1174"/>
                </a:cxn>
                <a:cxn ang="0">
                  <a:pos x="3793" y="1143"/>
                </a:cxn>
                <a:cxn ang="0">
                  <a:pos x="3666" y="1101"/>
                </a:cxn>
                <a:cxn ang="0">
                  <a:pos x="3534" y="1049"/>
                </a:cxn>
                <a:cxn ang="0">
                  <a:pos x="3396" y="983"/>
                </a:cxn>
                <a:cxn ang="0">
                  <a:pos x="3253" y="906"/>
                </a:cxn>
                <a:cxn ang="0">
                  <a:pos x="3180" y="862"/>
                </a:cxn>
                <a:cxn ang="0">
                  <a:pos x="2892" y="689"/>
                </a:cxn>
                <a:cxn ang="0">
                  <a:pos x="2624" y="537"/>
                </a:cxn>
                <a:cxn ang="0">
                  <a:pos x="2372" y="407"/>
                </a:cxn>
                <a:cxn ang="0">
                  <a:pos x="2136" y="295"/>
                </a:cxn>
                <a:cxn ang="0">
                  <a:pos x="1913" y="203"/>
                </a:cxn>
                <a:cxn ang="0">
                  <a:pos x="1702" y="129"/>
                </a:cxn>
                <a:cxn ang="0">
                  <a:pos x="1504" y="72"/>
                </a:cxn>
                <a:cxn ang="0">
                  <a:pos x="1315" y="32"/>
                </a:cxn>
                <a:cxn ang="0">
                  <a:pos x="1136" y="9"/>
                </a:cxn>
                <a:cxn ang="0">
                  <a:pos x="962" y="0"/>
                </a:cxn>
                <a:cxn ang="0">
                  <a:pos x="796" y="6"/>
                </a:cxn>
                <a:cxn ang="0">
                  <a:pos x="633" y="26"/>
                </a:cxn>
                <a:cxn ang="0">
                  <a:pos x="474" y="58"/>
                </a:cxn>
                <a:cxn ang="0">
                  <a:pos x="315" y="101"/>
                </a:cxn>
                <a:cxn ang="0">
                  <a:pos x="158" y="158"/>
                </a:cxn>
                <a:cxn ang="0">
                  <a:pos x="0" y="224"/>
                </a:cxn>
              </a:cxnLst>
              <a:rect l="0" t="0" r="r" b="b"/>
              <a:pathLst>
                <a:path w="5457" h="1206">
                  <a:moveTo>
                    <a:pt x="5457" y="426"/>
                  </a:moveTo>
                  <a:lnTo>
                    <a:pt x="5457" y="426"/>
                  </a:lnTo>
                  <a:lnTo>
                    <a:pt x="5450" y="442"/>
                  </a:lnTo>
                  <a:lnTo>
                    <a:pt x="5425" y="484"/>
                  </a:lnTo>
                  <a:lnTo>
                    <a:pt x="5405" y="515"/>
                  </a:lnTo>
                  <a:lnTo>
                    <a:pt x="5383" y="550"/>
                  </a:lnTo>
                  <a:lnTo>
                    <a:pt x="5355" y="589"/>
                  </a:lnTo>
                  <a:lnTo>
                    <a:pt x="5323" y="631"/>
                  </a:lnTo>
                  <a:lnTo>
                    <a:pt x="5287" y="676"/>
                  </a:lnTo>
                  <a:lnTo>
                    <a:pt x="5247" y="725"/>
                  </a:lnTo>
                  <a:lnTo>
                    <a:pt x="5203" y="773"/>
                  </a:lnTo>
                  <a:lnTo>
                    <a:pt x="5153" y="822"/>
                  </a:lnTo>
                  <a:lnTo>
                    <a:pt x="5100" y="872"/>
                  </a:lnTo>
                  <a:lnTo>
                    <a:pt x="5071" y="896"/>
                  </a:lnTo>
                  <a:lnTo>
                    <a:pt x="5041" y="918"/>
                  </a:lnTo>
                  <a:lnTo>
                    <a:pt x="5010" y="943"/>
                  </a:lnTo>
                  <a:lnTo>
                    <a:pt x="4978" y="965"/>
                  </a:lnTo>
                  <a:lnTo>
                    <a:pt x="4944" y="988"/>
                  </a:lnTo>
                  <a:lnTo>
                    <a:pt x="4911" y="1011"/>
                  </a:lnTo>
                  <a:lnTo>
                    <a:pt x="4875" y="1031"/>
                  </a:lnTo>
                  <a:lnTo>
                    <a:pt x="4839" y="1052"/>
                  </a:lnTo>
                  <a:lnTo>
                    <a:pt x="4801" y="1072"/>
                  </a:lnTo>
                  <a:lnTo>
                    <a:pt x="4762" y="1091"/>
                  </a:lnTo>
                  <a:lnTo>
                    <a:pt x="4722" y="1109"/>
                  </a:lnTo>
                  <a:lnTo>
                    <a:pt x="4681" y="1125"/>
                  </a:lnTo>
                  <a:lnTo>
                    <a:pt x="4637" y="1140"/>
                  </a:lnTo>
                  <a:lnTo>
                    <a:pt x="4594" y="1154"/>
                  </a:lnTo>
                  <a:lnTo>
                    <a:pt x="4549" y="1166"/>
                  </a:lnTo>
                  <a:lnTo>
                    <a:pt x="4503" y="1177"/>
                  </a:lnTo>
                  <a:lnTo>
                    <a:pt x="4456" y="1187"/>
                  </a:lnTo>
                  <a:lnTo>
                    <a:pt x="4407" y="1195"/>
                  </a:lnTo>
                  <a:lnTo>
                    <a:pt x="4358" y="1199"/>
                  </a:lnTo>
                  <a:lnTo>
                    <a:pt x="4307" y="1204"/>
                  </a:lnTo>
                  <a:lnTo>
                    <a:pt x="4254" y="1206"/>
                  </a:lnTo>
                  <a:lnTo>
                    <a:pt x="4202" y="1206"/>
                  </a:lnTo>
                  <a:lnTo>
                    <a:pt x="4147" y="1204"/>
                  </a:lnTo>
                  <a:lnTo>
                    <a:pt x="4092" y="1199"/>
                  </a:lnTo>
                  <a:lnTo>
                    <a:pt x="4035" y="1193"/>
                  </a:lnTo>
                  <a:lnTo>
                    <a:pt x="3977" y="1185"/>
                  </a:lnTo>
                  <a:lnTo>
                    <a:pt x="3917" y="1174"/>
                  </a:lnTo>
                  <a:lnTo>
                    <a:pt x="3856" y="1159"/>
                  </a:lnTo>
                  <a:lnTo>
                    <a:pt x="3793" y="1143"/>
                  </a:lnTo>
                  <a:lnTo>
                    <a:pt x="3731" y="1124"/>
                  </a:lnTo>
                  <a:lnTo>
                    <a:pt x="3666" y="1101"/>
                  </a:lnTo>
                  <a:lnTo>
                    <a:pt x="3600" y="1077"/>
                  </a:lnTo>
                  <a:lnTo>
                    <a:pt x="3534" y="1049"/>
                  </a:lnTo>
                  <a:lnTo>
                    <a:pt x="3466" y="1017"/>
                  </a:lnTo>
                  <a:lnTo>
                    <a:pt x="3396" y="983"/>
                  </a:lnTo>
                  <a:lnTo>
                    <a:pt x="3325" y="946"/>
                  </a:lnTo>
                  <a:lnTo>
                    <a:pt x="3253" y="906"/>
                  </a:lnTo>
                  <a:lnTo>
                    <a:pt x="3180" y="862"/>
                  </a:lnTo>
                  <a:lnTo>
                    <a:pt x="3180" y="862"/>
                  </a:lnTo>
                  <a:lnTo>
                    <a:pt x="3034" y="772"/>
                  </a:lnTo>
                  <a:lnTo>
                    <a:pt x="2892" y="689"/>
                  </a:lnTo>
                  <a:lnTo>
                    <a:pt x="2756" y="610"/>
                  </a:lnTo>
                  <a:lnTo>
                    <a:pt x="2624" y="537"/>
                  </a:lnTo>
                  <a:lnTo>
                    <a:pt x="2497" y="470"/>
                  </a:lnTo>
                  <a:lnTo>
                    <a:pt x="2372" y="407"/>
                  </a:lnTo>
                  <a:lnTo>
                    <a:pt x="2252" y="348"/>
                  </a:lnTo>
                  <a:lnTo>
                    <a:pt x="2136" y="295"/>
                  </a:lnTo>
                  <a:lnTo>
                    <a:pt x="2023" y="247"/>
                  </a:lnTo>
                  <a:lnTo>
                    <a:pt x="1913" y="203"/>
                  </a:lnTo>
                  <a:lnTo>
                    <a:pt x="1806" y="164"/>
                  </a:lnTo>
                  <a:lnTo>
                    <a:pt x="1702" y="129"/>
                  </a:lnTo>
                  <a:lnTo>
                    <a:pt x="1602" y="98"/>
                  </a:lnTo>
                  <a:lnTo>
                    <a:pt x="1504" y="72"/>
                  </a:lnTo>
                  <a:lnTo>
                    <a:pt x="1409" y="51"/>
                  </a:lnTo>
                  <a:lnTo>
                    <a:pt x="1315" y="32"/>
                  </a:lnTo>
                  <a:lnTo>
                    <a:pt x="1225" y="19"/>
                  </a:lnTo>
                  <a:lnTo>
                    <a:pt x="1136" y="9"/>
                  </a:lnTo>
                  <a:lnTo>
                    <a:pt x="1048" y="3"/>
                  </a:lnTo>
                  <a:lnTo>
                    <a:pt x="962" y="0"/>
                  </a:lnTo>
                  <a:lnTo>
                    <a:pt x="879" y="1"/>
                  </a:lnTo>
                  <a:lnTo>
                    <a:pt x="796" y="6"/>
                  </a:lnTo>
                  <a:lnTo>
                    <a:pt x="714" y="14"/>
                  </a:lnTo>
                  <a:lnTo>
                    <a:pt x="633" y="26"/>
                  </a:lnTo>
                  <a:lnTo>
                    <a:pt x="553" y="40"/>
                  </a:lnTo>
                  <a:lnTo>
                    <a:pt x="474" y="58"/>
                  </a:lnTo>
                  <a:lnTo>
                    <a:pt x="394" y="79"/>
                  </a:lnTo>
                  <a:lnTo>
                    <a:pt x="315" y="101"/>
                  </a:lnTo>
                  <a:lnTo>
                    <a:pt x="238" y="129"/>
                  </a:lnTo>
                  <a:lnTo>
                    <a:pt x="158" y="158"/>
                  </a:lnTo>
                  <a:lnTo>
                    <a:pt x="79" y="190"/>
                  </a:lnTo>
                  <a:lnTo>
                    <a:pt x="0" y="22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5602" name="Freeform 34"/>
            <p:cNvSpPr>
              <a:spLocks/>
            </p:cNvSpPr>
            <p:nvPr userDrawn="1"/>
          </p:nvSpPr>
          <p:spPr bwMode="auto">
            <a:xfrm>
              <a:off x="752" y="1144"/>
              <a:ext cx="5459" cy="573"/>
            </a:xfrm>
            <a:custGeom>
              <a:avLst/>
              <a:gdLst/>
              <a:ahLst/>
              <a:cxnLst>
                <a:cxn ang="0">
                  <a:pos x="5459" y="335"/>
                </a:cxn>
                <a:cxn ang="0">
                  <a:pos x="5427" y="395"/>
                </a:cxn>
                <a:cxn ang="0">
                  <a:pos x="5385" y="461"/>
                </a:cxn>
                <a:cxn ang="0">
                  <a:pos x="5328" y="545"/>
                </a:cxn>
                <a:cxn ang="0">
                  <a:pos x="5253" y="639"/>
                </a:cxn>
                <a:cxn ang="0">
                  <a:pos x="5160" y="739"/>
                </a:cxn>
                <a:cxn ang="0">
                  <a:pos x="5080" y="815"/>
                </a:cxn>
                <a:cxn ang="0">
                  <a:pos x="5019" y="863"/>
                </a:cxn>
                <a:cxn ang="0">
                  <a:pos x="4955" y="912"/>
                </a:cxn>
                <a:cxn ang="0">
                  <a:pos x="4885" y="957"/>
                </a:cxn>
                <a:cxn ang="0">
                  <a:pos x="4812" y="999"/>
                </a:cxn>
                <a:cxn ang="0">
                  <a:pos x="4734" y="1036"/>
                </a:cxn>
                <a:cxn ang="0">
                  <a:pos x="4651" y="1070"/>
                </a:cxn>
                <a:cxn ang="0">
                  <a:pos x="4562" y="1098"/>
                </a:cxn>
                <a:cxn ang="0">
                  <a:pos x="4469" y="1120"/>
                </a:cxn>
                <a:cxn ang="0">
                  <a:pos x="4372" y="1136"/>
                </a:cxn>
                <a:cxn ang="0">
                  <a:pos x="4268" y="1144"/>
                </a:cxn>
                <a:cxn ang="0">
                  <a:pos x="4161" y="1144"/>
                </a:cxn>
                <a:cxn ang="0">
                  <a:pos x="4047" y="1136"/>
                </a:cxn>
                <a:cxn ang="0">
                  <a:pos x="3929" y="1119"/>
                </a:cxn>
                <a:cxn ang="0">
                  <a:pos x="3807" y="1090"/>
                </a:cxn>
                <a:cxn ang="0">
                  <a:pos x="3677" y="1051"/>
                </a:cxn>
                <a:cxn ang="0">
                  <a:pos x="3544" y="1001"/>
                </a:cxn>
                <a:cxn ang="0">
                  <a:pos x="3405" y="938"/>
                </a:cxn>
                <a:cxn ang="0">
                  <a:pos x="3261" y="862"/>
                </a:cxn>
                <a:cxn ang="0">
                  <a:pos x="3187" y="820"/>
                </a:cxn>
                <a:cxn ang="0">
                  <a:pos x="2899" y="652"/>
                </a:cxn>
                <a:cxn ang="0">
                  <a:pos x="2628" y="505"/>
                </a:cxn>
                <a:cxn ang="0">
                  <a:pos x="2374" y="379"/>
                </a:cxn>
                <a:cxn ang="0">
                  <a:pos x="2135" y="273"/>
                </a:cxn>
                <a:cxn ang="0">
                  <a:pos x="1911" y="184"/>
                </a:cxn>
                <a:cxn ang="0">
                  <a:pos x="1700" y="114"/>
                </a:cxn>
                <a:cxn ang="0">
                  <a:pos x="1500" y="61"/>
                </a:cxn>
                <a:cxn ang="0">
                  <a:pos x="1312" y="25"/>
                </a:cxn>
                <a:cxn ang="0">
                  <a:pos x="1131" y="4"/>
                </a:cxn>
                <a:cxn ang="0">
                  <a:pos x="958" y="0"/>
                </a:cxn>
                <a:cxn ang="0">
                  <a:pos x="791" y="8"/>
                </a:cxn>
                <a:cxn ang="0">
                  <a:pos x="628" y="32"/>
                </a:cxn>
                <a:cxn ang="0">
                  <a:pos x="470" y="67"/>
                </a:cxn>
                <a:cxn ang="0">
                  <a:pos x="313" y="114"/>
                </a:cxn>
                <a:cxn ang="0">
                  <a:pos x="156" y="174"/>
                </a:cxn>
                <a:cxn ang="0">
                  <a:pos x="0" y="243"/>
                </a:cxn>
              </a:cxnLst>
              <a:rect l="0" t="0" r="r" b="b"/>
              <a:pathLst>
                <a:path w="5459" h="1144">
                  <a:moveTo>
                    <a:pt x="5459" y="335"/>
                  </a:moveTo>
                  <a:lnTo>
                    <a:pt x="5459" y="335"/>
                  </a:lnTo>
                  <a:lnTo>
                    <a:pt x="5450" y="352"/>
                  </a:lnTo>
                  <a:lnTo>
                    <a:pt x="5427" y="395"/>
                  </a:lnTo>
                  <a:lnTo>
                    <a:pt x="5409" y="426"/>
                  </a:lnTo>
                  <a:lnTo>
                    <a:pt x="5385" y="461"/>
                  </a:lnTo>
                  <a:lnTo>
                    <a:pt x="5359" y="502"/>
                  </a:lnTo>
                  <a:lnTo>
                    <a:pt x="5328" y="545"/>
                  </a:lnTo>
                  <a:lnTo>
                    <a:pt x="5292" y="591"/>
                  </a:lnTo>
                  <a:lnTo>
                    <a:pt x="5253" y="639"/>
                  </a:lnTo>
                  <a:lnTo>
                    <a:pt x="5209" y="689"/>
                  </a:lnTo>
                  <a:lnTo>
                    <a:pt x="5160" y="739"/>
                  </a:lnTo>
                  <a:lnTo>
                    <a:pt x="5108" y="791"/>
                  </a:lnTo>
                  <a:lnTo>
                    <a:pt x="5080" y="815"/>
                  </a:lnTo>
                  <a:lnTo>
                    <a:pt x="5049" y="839"/>
                  </a:lnTo>
                  <a:lnTo>
                    <a:pt x="5019" y="863"/>
                  </a:lnTo>
                  <a:lnTo>
                    <a:pt x="4988" y="888"/>
                  </a:lnTo>
                  <a:lnTo>
                    <a:pt x="4955" y="912"/>
                  </a:lnTo>
                  <a:lnTo>
                    <a:pt x="4921" y="935"/>
                  </a:lnTo>
                  <a:lnTo>
                    <a:pt x="4885" y="957"/>
                  </a:lnTo>
                  <a:lnTo>
                    <a:pt x="4849" y="978"/>
                  </a:lnTo>
                  <a:lnTo>
                    <a:pt x="4812" y="999"/>
                  </a:lnTo>
                  <a:lnTo>
                    <a:pt x="4773" y="1018"/>
                  </a:lnTo>
                  <a:lnTo>
                    <a:pt x="4734" y="1036"/>
                  </a:lnTo>
                  <a:lnTo>
                    <a:pt x="4692" y="1054"/>
                  </a:lnTo>
                  <a:lnTo>
                    <a:pt x="4651" y="1070"/>
                  </a:lnTo>
                  <a:lnTo>
                    <a:pt x="4606" y="1085"/>
                  </a:lnTo>
                  <a:lnTo>
                    <a:pt x="4562" y="1098"/>
                  </a:lnTo>
                  <a:lnTo>
                    <a:pt x="4516" y="1111"/>
                  </a:lnTo>
                  <a:lnTo>
                    <a:pt x="4469" y="1120"/>
                  </a:lnTo>
                  <a:lnTo>
                    <a:pt x="4420" y="1128"/>
                  </a:lnTo>
                  <a:lnTo>
                    <a:pt x="4372" y="1136"/>
                  </a:lnTo>
                  <a:lnTo>
                    <a:pt x="4320" y="1141"/>
                  </a:lnTo>
                  <a:lnTo>
                    <a:pt x="4268" y="1144"/>
                  </a:lnTo>
                  <a:lnTo>
                    <a:pt x="4215" y="1144"/>
                  </a:lnTo>
                  <a:lnTo>
                    <a:pt x="4161" y="1144"/>
                  </a:lnTo>
                  <a:lnTo>
                    <a:pt x="4105" y="1141"/>
                  </a:lnTo>
                  <a:lnTo>
                    <a:pt x="4047" y="1136"/>
                  </a:lnTo>
                  <a:lnTo>
                    <a:pt x="3988" y="1128"/>
                  </a:lnTo>
                  <a:lnTo>
                    <a:pt x="3929" y="1119"/>
                  </a:lnTo>
                  <a:lnTo>
                    <a:pt x="3869" y="1106"/>
                  </a:lnTo>
                  <a:lnTo>
                    <a:pt x="3807" y="1090"/>
                  </a:lnTo>
                  <a:lnTo>
                    <a:pt x="3743" y="1072"/>
                  </a:lnTo>
                  <a:lnTo>
                    <a:pt x="3677" y="1051"/>
                  </a:lnTo>
                  <a:lnTo>
                    <a:pt x="3612" y="1027"/>
                  </a:lnTo>
                  <a:lnTo>
                    <a:pt x="3544" y="1001"/>
                  </a:lnTo>
                  <a:lnTo>
                    <a:pt x="3476" y="970"/>
                  </a:lnTo>
                  <a:lnTo>
                    <a:pt x="3405" y="938"/>
                  </a:lnTo>
                  <a:lnTo>
                    <a:pt x="3335" y="902"/>
                  </a:lnTo>
                  <a:lnTo>
                    <a:pt x="3261" y="862"/>
                  </a:lnTo>
                  <a:lnTo>
                    <a:pt x="3187" y="820"/>
                  </a:lnTo>
                  <a:lnTo>
                    <a:pt x="3187" y="820"/>
                  </a:lnTo>
                  <a:lnTo>
                    <a:pt x="3040" y="733"/>
                  </a:lnTo>
                  <a:lnTo>
                    <a:pt x="2899" y="652"/>
                  </a:lnTo>
                  <a:lnTo>
                    <a:pt x="2761" y="576"/>
                  </a:lnTo>
                  <a:lnTo>
                    <a:pt x="2628" y="505"/>
                  </a:lnTo>
                  <a:lnTo>
                    <a:pt x="2499" y="439"/>
                  </a:lnTo>
                  <a:lnTo>
                    <a:pt x="2374" y="379"/>
                  </a:lnTo>
                  <a:lnTo>
                    <a:pt x="2253" y="323"/>
                  </a:lnTo>
                  <a:lnTo>
                    <a:pt x="2135" y="273"/>
                  </a:lnTo>
                  <a:lnTo>
                    <a:pt x="2022" y="226"/>
                  </a:lnTo>
                  <a:lnTo>
                    <a:pt x="1911" y="184"/>
                  </a:lnTo>
                  <a:lnTo>
                    <a:pt x="1804" y="147"/>
                  </a:lnTo>
                  <a:lnTo>
                    <a:pt x="1700" y="114"/>
                  </a:lnTo>
                  <a:lnTo>
                    <a:pt x="1599" y="85"/>
                  </a:lnTo>
                  <a:lnTo>
                    <a:pt x="1500" y="61"/>
                  </a:lnTo>
                  <a:lnTo>
                    <a:pt x="1405" y="40"/>
                  </a:lnTo>
                  <a:lnTo>
                    <a:pt x="1312" y="25"/>
                  </a:lnTo>
                  <a:lnTo>
                    <a:pt x="1220" y="13"/>
                  </a:lnTo>
                  <a:lnTo>
                    <a:pt x="1131" y="4"/>
                  </a:lnTo>
                  <a:lnTo>
                    <a:pt x="1044" y="0"/>
                  </a:lnTo>
                  <a:lnTo>
                    <a:pt x="958" y="0"/>
                  </a:lnTo>
                  <a:lnTo>
                    <a:pt x="874" y="1"/>
                  </a:lnTo>
                  <a:lnTo>
                    <a:pt x="791" y="8"/>
                  </a:lnTo>
                  <a:lnTo>
                    <a:pt x="709" y="17"/>
                  </a:lnTo>
                  <a:lnTo>
                    <a:pt x="628" y="32"/>
                  </a:lnTo>
                  <a:lnTo>
                    <a:pt x="549" y="48"/>
                  </a:lnTo>
                  <a:lnTo>
                    <a:pt x="470" y="67"/>
                  </a:lnTo>
                  <a:lnTo>
                    <a:pt x="391" y="88"/>
                  </a:lnTo>
                  <a:lnTo>
                    <a:pt x="313" y="114"/>
                  </a:lnTo>
                  <a:lnTo>
                    <a:pt x="234" y="143"/>
                  </a:lnTo>
                  <a:lnTo>
                    <a:pt x="156" y="174"/>
                  </a:lnTo>
                  <a:lnTo>
                    <a:pt x="77" y="208"/>
                  </a:lnTo>
                  <a:lnTo>
                    <a:pt x="0" y="243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5603" name="Freeform 35"/>
            <p:cNvSpPr>
              <a:spLocks/>
            </p:cNvSpPr>
            <p:nvPr userDrawn="1"/>
          </p:nvSpPr>
          <p:spPr bwMode="auto">
            <a:xfrm>
              <a:off x="778" y="1160"/>
              <a:ext cx="5461" cy="544"/>
            </a:xfrm>
            <a:custGeom>
              <a:avLst/>
              <a:gdLst/>
              <a:ahLst/>
              <a:cxnLst>
                <a:cxn ang="0">
                  <a:pos x="5461" y="247"/>
                </a:cxn>
                <a:cxn ang="0">
                  <a:pos x="5429" y="308"/>
                </a:cxn>
                <a:cxn ang="0">
                  <a:pos x="5390" y="376"/>
                </a:cxn>
                <a:cxn ang="0">
                  <a:pos x="5333" y="460"/>
                </a:cxn>
                <a:cxn ang="0">
                  <a:pos x="5259" y="557"/>
                </a:cxn>
                <a:cxn ang="0">
                  <a:pos x="5168" y="659"/>
                </a:cxn>
                <a:cxn ang="0">
                  <a:pos x="5088" y="736"/>
                </a:cxn>
                <a:cxn ang="0">
                  <a:pos x="5029" y="788"/>
                </a:cxn>
                <a:cxn ang="0">
                  <a:pos x="4965" y="836"/>
                </a:cxn>
                <a:cxn ang="0">
                  <a:pos x="4897" y="883"/>
                </a:cxn>
                <a:cxn ang="0">
                  <a:pos x="4823" y="927"/>
                </a:cxn>
                <a:cxn ang="0">
                  <a:pos x="4746" y="965"/>
                </a:cxn>
                <a:cxn ang="0">
                  <a:pos x="4662" y="1001"/>
                </a:cxn>
                <a:cxn ang="0">
                  <a:pos x="4575" y="1032"/>
                </a:cxn>
                <a:cxn ang="0">
                  <a:pos x="4483" y="1056"/>
                </a:cxn>
                <a:cxn ang="0">
                  <a:pos x="4385" y="1074"/>
                </a:cxn>
                <a:cxn ang="0">
                  <a:pos x="4282" y="1083"/>
                </a:cxn>
                <a:cxn ang="0">
                  <a:pos x="4175" y="1087"/>
                </a:cxn>
                <a:cxn ang="0">
                  <a:pos x="4061" y="1080"/>
                </a:cxn>
                <a:cxn ang="0">
                  <a:pos x="3943" y="1064"/>
                </a:cxn>
                <a:cxn ang="0">
                  <a:pos x="3819" y="1038"/>
                </a:cxn>
                <a:cxn ang="0">
                  <a:pos x="3690" y="1003"/>
                </a:cxn>
                <a:cxn ang="0">
                  <a:pos x="3556" y="954"/>
                </a:cxn>
                <a:cxn ang="0">
                  <a:pos x="3417" y="894"/>
                </a:cxn>
                <a:cxn ang="0">
                  <a:pos x="3271" y="820"/>
                </a:cxn>
                <a:cxn ang="0">
                  <a:pos x="3196" y="780"/>
                </a:cxn>
                <a:cxn ang="0">
                  <a:pos x="2904" y="617"/>
                </a:cxn>
                <a:cxn ang="0">
                  <a:pos x="2632" y="475"/>
                </a:cxn>
                <a:cxn ang="0">
                  <a:pos x="2377" y="354"/>
                </a:cxn>
                <a:cxn ang="0">
                  <a:pos x="2137" y="250"/>
                </a:cxn>
                <a:cxn ang="0">
                  <a:pos x="1912" y="166"/>
                </a:cxn>
                <a:cxn ang="0">
                  <a:pos x="1699" y="100"/>
                </a:cxn>
                <a:cxn ang="0">
                  <a:pos x="1499" y="52"/>
                </a:cxn>
                <a:cxn ang="0">
                  <a:pos x="1309" y="19"/>
                </a:cxn>
                <a:cxn ang="0">
                  <a:pos x="1129" y="2"/>
                </a:cxn>
                <a:cxn ang="0">
                  <a:pos x="955" y="0"/>
                </a:cxn>
                <a:cxn ang="0">
                  <a:pos x="789" y="13"/>
                </a:cxn>
                <a:cxn ang="0">
                  <a:pos x="626" y="39"/>
                </a:cxn>
                <a:cxn ang="0">
                  <a:pos x="468" y="77"/>
                </a:cxn>
                <a:cxn ang="0">
                  <a:pos x="312" y="129"/>
                </a:cxn>
                <a:cxn ang="0">
                  <a:pos x="157" y="192"/>
                </a:cxn>
                <a:cxn ang="0">
                  <a:pos x="0" y="266"/>
                </a:cxn>
              </a:cxnLst>
              <a:rect l="0" t="0" r="r" b="b"/>
              <a:pathLst>
                <a:path w="5461" h="1087">
                  <a:moveTo>
                    <a:pt x="5461" y="247"/>
                  </a:moveTo>
                  <a:lnTo>
                    <a:pt x="5461" y="247"/>
                  </a:lnTo>
                  <a:lnTo>
                    <a:pt x="5452" y="263"/>
                  </a:lnTo>
                  <a:lnTo>
                    <a:pt x="5429" y="308"/>
                  </a:lnTo>
                  <a:lnTo>
                    <a:pt x="5411" y="339"/>
                  </a:lnTo>
                  <a:lnTo>
                    <a:pt x="5390" y="376"/>
                  </a:lnTo>
                  <a:lnTo>
                    <a:pt x="5363" y="417"/>
                  </a:lnTo>
                  <a:lnTo>
                    <a:pt x="5333" y="460"/>
                  </a:lnTo>
                  <a:lnTo>
                    <a:pt x="5298" y="507"/>
                  </a:lnTo>
                  <a:lnTo>
                    <a:pt x="5259" y="557"/>
                  </a:lnTo>
                  <a:lnTo>
                    <a:pt x="5216" y="607"/>
                  </a:lnTo>
                  <a:lnTo>
                    <a:pt x="5168" y="659"/>
                  </a:lnTo>
                  <a:lnTo>
                    <a:pt x="5116" y="710"/>
                  </a:lnTo>
                  <a:lnTo>
                    <a:pt x="5088" y="736"/>
                  </a:lnTo>
                  <a:lnTo>
                    <a:pt x="5059" y="762"/>
                  </a:lnTo>
                  <a:lnTo>
                    <a:pt x="5029" y="788"/>
                  </a:lnTo>
                  <a:lnTo>
                    <a:pt x="4998" y="812"/>
                  </a:lnTo>
                  <a:lnTo>
                    <a:pt x="4965" y="836"/>
                  </a:lnTo>
                  <a:lnTo>
                    <a:pt x="4932" y="859"/>
                  </a:lnTo>
                  <a:lnTo>
                    <a:pt x="4897" y="883"/>
                  </a:lnTo>
                  <a:lnTo>
                    <a:pt x="4861" y="904"/>
                  </a:lnTo>
                  <a:lnTo>
                    <a:pt x="4823" y="927"/>
                  </a:lnTo>
                  <a:lnTo>
                    <a:pt x="4786" y="946"/>
                  </a:lnTo>
                  <a:lnTo>
                    <a:pt x="4746" y="965"/>
                  </a:lnTo>
                  <a:lnTo>
                    <a:pt x="4705" y="985"/>
                  </a:lnTo>
                  <a:lnTo>
                    <a:pt x="4662" y="1001"/>
                  </a:lnTo>
                  <a:lnTo>
                    <a:pt x="4619" y="1017"/>
                  </a:lnTo>
                  <a:lnTo>
                    <a:pt x="4575" y="1032"/>
                  </a:lnTo>
                  <a:lnTo>
                    <a:pt x="4529" y="1045"/>
                  </a:lnTo>
                  <a:lnTo>
                    <a:pt x="4483" y="1056"/>
                  </a:lnTo>
                  <a:lnTo>
                    <a:pt x="4435" y="1066"/>
                  </a:lnTo>
                  <a:lnTo>
                    <a:pt x="4385" y="1074"/>
                  </a:lnTo>
                  <a:lnTo>
                    <a:pt x="4335" y="1080"/>
                  </a:lnTo>
                  <a:lnTo>
                    <a:pt x="4282" y="1083"/>
                  </a:lnTo>
                  <a:lnTo>
                    <a:pt x="4229" y="1087"/>
                  </a:lnTo>
                  <a:lnTo>
                    <a:pt x="4175" y="1087"/>
                  </a:lnTo>
                  <a:lnTo>
                    <a:pt x="4118" y="1083"/>
                  </a:lnTo>
                  <a:lnTo>
                    <a:pt x="4061" y="1080"/>
                  </a:lnTo>
                  <a:lnTo>
                    <a:pt x="4003" y="1074"/>
                  </a:lnTo>
                  <a:lnTo>
                    <a:pt x="3943" y="1064"/>
                  </a:lnTo>
                  <a:lnTo>
                    <a:pt x="3882" y="1053"/>
                  </a:lnTo>
                  <a:lnTo>
                    <a:pt x="3819" y="1038"/>
                  </a:lnTo>
                  <a:lnTo>
                    <a:pt x="3756" y="1022"/>
                  </a:lnTo>
                  <a:lnTo>
                    <a:pt x="3690" y="1003"/>
                  </a:lnTo>
                  <a:lnTo>
                    <a:pt x="3624" y="980"/>
                  </a:lnTo>
                  <a:lnTo>
                    <a:pt x="3556" y="954"/>
                  </a:lnTo>
                  <a:lnTo>
                    <a:pt x="3488" y="925"/>
                  </a:lnTo>
                  <a:lnTo>
                    <a:pt x="3417" y="894"/>
                  </a:lnTo>
                  <a:lnTo>
                    <a:pt x="3345" y="859"/>
                  </a:lnTo>
                  <a:lnTo>
                    <a:pt x="3271" y="820"/>
                  </a:lnTo>
                  <a:lnTo>
                    <a:pt x="3196" y="780"/>
                  </a:lnTo>
                  <a:lnTo>
                    <a:pt x="3196" y="780"/>
                  </a:lnTo>
                  <a:lnTo>
                    <a:pt x="3049" y="696"/>
                  </a:lnTo>
                  <a:lnTo>
                    <a:pt x="2904" y="617"/>
                  </a:lnTo>
                  <a:lnTo>
                    <a:pt x="2766" y="542"/>
                  </a:lnTo>
                  <a:lnTo>
                    <a:pt x="2632" y="475"/>
                  </a:lnTo>
                  <a:lnTo>
                    <a:pt x="2502" y="412"/>
                  </a:lnTo>
                  <a:lnTo>
                    <a:pt x="2377" y="354"/>
                  </a:lnTo>
                  <a:lnTo>
                    <a:pt x="2255" y="299"/>
                  </a:lnTo>
                  <a:lnTo>
                    <a:pt x="2137" y="250"/>
                  </a:lnTo>
                  <a:lnTo>
                    <a:pt x="2021" y="207"/>
                  </a:lnTo>
                  <a:lnTo>
                    <a:pt x="1912" y="166"/>
                  </a:lnTo>
                  <a:lnTo>
                    <a:pt x="1803" y="131"/>
                  </a:lnTo>
                  <a:lnTo>
                    <a:pt x="1699" y="100"/>
                  </a:lnTo>
                  <a:lnTo>
                    <a:pt x="1598" y="74"/>
                  </a:lnTo>
                  <a:lnTo>
                    <a:pt x="1499" y="52"/>
                  </a:lnTo>
                  <a:lnTo>
                    <a:pt x="1402" y="34"/>
                  </a:lnTo>
                  <a:lnTo>
                    <a:pt x="1309" y="19"/>
                  </a:lnTo>
                  <a:lnTo>
                    <a:pt x="1218" y="8"/>
                  </a:lnTo>
                  <a:lnTo>
                    <a:pt x="1129" y="2"/>
                  </a:lnTo>
                  <a:lnTo>
                    <a:pt x="1041" y="0"/>
                  </a:lnTo>
                  <a:lnTo>
                    <a:pt x="955" y="0"/>
                  </a:lnTo>
                  <a:lnTo>
                    <a:pt x="872" y="5"/>
                  </a:lnTo>
                  <a:lnTo>
                    <a:pt x="789" y="13"/>
                  </a:lnTo>
                  <a:lnTo>
                    <a:pt x="707" y="24"/>
                  </a:lnTo>
                  <a:lnTo>
                    <a:pt x="626" y="39"/>
                  </a:lnTo>
                  <a:lnTo>
                    <a:pt x="547" y="56"/>
                  </a:lnTo>
                  <a:lnTo>
                    <a:pt x="468" y="77"/>
                  </a:lnTo>
                  <a:lnTo>
                    <a:pt x="390" y="102"/>
                  </a:lnTo>
                  <a:lnTo>
                    <a:pt x="312" y="129"/>
                  </a:lnTo>
                  <a:lnTo>
                    <a:pt x="235" y="160"/>
                  </a:lnTo>
                  <a:lnTo>
                    <a:pt x="157" y="192"/>
                  </a:lnTo>
                  <a:lnTo>
                    <a:pt x="78" y="228"/>
                  </a:lnTo>
                  <a:lnTo>
                    <a:pt x="0" y="26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5604" name="Freeform 36"/>
            <p:cNvSpPr>
              <a:spLocks/>
            </p:cNvSpPr>
            <p:nvPr userDrawn="1"/>
          </p:nvSpPr>
          <p:spPr bwMode="auto">
            <a:xfrm>
              <a:off x="806" y="1176"/>
              <a:ext cx="5459" cy="514"/>
            </a:xfrm>
            <a:custGeom>
              <a:avLst/>
              <a:gdLst/>
              <a:ahLst/>
              <a:cxnLst>
                <a:cxn ang="0">
                  <a:pos x="5459" y="159"/>
                </a:cxn>
                <a:cxn ang="0">
                  <a:pos x="5428" y="221"/>
                </a:cxn>
                <a:cxn ang="0">
                  <a:pos x="5390" y="290"/>
                </a:cxn>
                <a:cxn ang="0">
                  <a:pos x="5334" y="376"/>
                </a:cxn>
                <a:cxn ang="0">
                  <a:pos x="5262" y="474"/>
                </a:cxn>
                <a:cxn ang="0">
                  <a:pos x="5173" y="579"/>
                </a:cxn>
                <a:cxn ang="0">
                  <a:pos x="5094" y="658"/>
                </a:cxn>
                <a:cxn ang="0">
                  <a:pos x="5035" y="710"/>
                </a:cxn>
                <a:cxn ang="0">
                  <a:pos x="4973" y="762"/>
                </a:cxn>
                <a:cxn ang="0">
                  <a:pos x="4905" y="809"/>
                </a:cxn>
                <a:cxn ang="0">
                  <a:pos x="4833" y="854"/>
                </a:cxn>
                <a:cxn ang="0">
                  <a:pos x="4755" y="896"/>
                </a:cxn>
                <a:cxn ang="0">
                  <a:pos x="4673" y="933"/>
                </a:cxn>
                <a:cxn ang="0">
                  <a:pos x="4586" y="965"/>
                </a:cxn>
                <a:cxn ang="0">
                  <a:pos x="4494" y="991"/>
                </a:cxn>
                <a:cxn ang="0">
                  <a:pos x="4395" y="1010"/>
                </a:cxn>
                <a:cxn ang="0">
                  <a:pos x="4294" y="1023"/>
                </a:cxn>
                <a:cxn ang="0">
                  <a:pos x="4186" y="1028"/>
                </a:cxn>
                <a:cxn ang="0">
                  <a:pos x="4072" y="1025"/>
                </a:cxn>
                <a:cxn ang="0">
                  <a:pos x="3954" y="1010"/>
                </a:cxn>
                <a:cxn ang="0">
                  <a:pos x="3830" y="988"/>
                </a:cxn>
                <a:cxn ang="0">
                  <a:pos x="3701" y="954"/>
                </a:cxn>
                <a:cxn ang="0">
                  <a:pos x="3567" y="909"/>
                </a:cxn>
                <a:cxn ang="0">
                  <a:pos x="3425" y="851"/>
                </a:cxn>
                <a:cxn ang="0">
                  <a:pos x="3279" y="779"/>
                </a:cxn>
                <a:cxn ang="0">
                  <a:pos x="3204" y="739"/>
                </a:cxn>
                <a:cxn ang="0">
                  <a:pos x="2910" y="582"/>
                </a:cxn>
                <a:cxn ang="0">
                  <a:pos x="2635" y="445"/>
                </a:cxn>
                <a:cxn ang="0">
                  <a:pos x="2377" y="327"/>
                </a:cxn>
                <a:cxn ang="0">
                  <a:pos x="2135" y="230"/>
                </a:cxn>
                <a:cxn ang="0">
                  <a:pos x="1909" y="150"/>
                </a:cxn>
                <a:cxn ang="0">
                  <a:pos x="1696" y="88"/>
                </a:cxn>
                <a:cxn ang="0">
                  <a:pos x="1495" y="43"/>
                </a:cxn>
                <a:cxn ang="0">
                  <a:pos x="1305" y="14"/>
                </a:cxn>
                <a:cxn ang="0">
                  <a:pos x="1124" y="1"/>
                </a:cxn>
                <a:cxn ang="0">
                  <a:pos x="951" y="3"/>
                </a:cxn>
                <a:cxn ang="0">
                  <a:pos x="784" y="19"/>
                </a:cxn>
                <a:cxn ang="0">
                  <a:pos x="623" y="48"/>
                </a:cxn>
                <a:cxn ang="0">
                  <a:pos x="465" y="92"/>
                </a:cxn>
                <a:cxn ang="0">
                  <a:pos x="309" y="145"/>
                </a:cxn>
                <a:cxn ang="0">
                  <a:pos x="155" y="211"/>
                </a:cxn>
                <a:cxn ang="0">
                  <a:pos x="0" y="289"/>
                </a:cxn>
              </a:cxnLst>
              <a:rect l="0" t="0" r="r" b="b"/>
              <a:pathLst>
                <a:path w="5459" h="1028">
                  <a:moveTo>
                    <a:pt x="5459" y="159"/>
                  </a:moveTo>
                  <a:lnTo>
                    <a:pt x="5459" y="159"/>
                  </a:lnTo>
                  <a:lnTo>
                    <a:pt x="5451" y="176"/>
                  </a:lnTo>
                  <a:lnTo>
                    <a:pt x="5428" y="221"/>
                  </a:lnTo>
                  <a:lnTo>
                    <a:pt x="5410" y="253"/>
                  </a:lnTo>
                  <a:lnTo>
                    <a:pt x="5390" y="290"/>
                  </a:lnTo>
                  <a:lnTo>
                    <a:pt x="5365" y="331"/>
                  </a:lnTo>
                  <a:lnTo>
                    <a:pt x="5334" y="376"/>
                  </a:lnTo>
                  <a:lnTo>
                    <a:pt x="5301" y="424"/>
                  </a:lnTo>
                  <a:lnTo>
                    <a:pt x="5262" y="474"/>
                  </a:lnTo>
                  <a:lnTo>
                    <a:pt x="5220" y="526"/>
                  </a:lnTo>
                  <a:lnTo>
                    <a:pt x="5173" y="579"/>
                  </a:lnTo>
                  <a:lnTo>
                    <a:pt x="5122" y="633"/>
                  </a:lnTo>
                  <a:lnTo>
                    <a:pt x="5094" y="658"/>
                  </a:lnTo>
                  <a:lnTo>
                    <a:pt x="5066" y="684"/>
                  </a:lnTo>
                  <a:lnTo>
                    <a:pt x="5035" y="710"/>
                  </a:lnTo>
                  <a:lnTo>
                    <a:pt x="5005" y="736"/>
                  </a:lnTo>
                  <a:lnTo>
                    <a:pt x="4973" y="762"/>
                  </a:lnTo>
                  <a:lnTo>
                    <a:pt x="4940" y="786"/>
                  </a:lnTo>
                  <a:lnTo>
                    <a:pt x="4905" y="809"/>
                  </a:lnTo>
                  <a:lnTo>
                    <a:pt x="4869" y="833"/>
                  </a:lnTo>
                  <a:lnTo>
                    <a:pt x="4833" y="854"/>
                  </a:lnTo>
                  <a:lnTo>
                    <a:pt x="4794" y="876"/>
                  </a:lnTo>
                  <a:lnTo>
                    <a:pt x="4755" y="896"/>
                  </a:lnTo>
                  <a:lnTo>
                    <a:pt x="4715" y="915"/>
                  </a:lnTo>
                  <a:lnTo>
                    <a:pt x="4673" y="933"/>
                  </a:lnTo>
                  <a:lnTo>
                    <a:pt x="4630" y="951"/>
                  </a:lnTo>
                  <a:lnTo>
                    <a:pt x="4586" y="965"/>
                  </a:lnTo>
                  <a:lnTo>
                    <a:pt x="4540" y="980"/>
                  </a:lnTo>
                  <a:lnTo>
                    <a:pt x="4494" y="991"/>
                  </a:lnTo>
                  <a:lnTo>
                    <a:pt x="4445" y="1002"/>
                  </a:lnTo>
                  <a:lnTo>
                    <a:pt x="4395" y="1010"/>
                  </a:lnTo>
                  <a:lnTo>
                    <a:pt x="4345" y="1018"/>
                  </a:lnTo>
                  <a:lnTo>
                    <a:pt x="4294" y="1023"/>
                  </a:lnTo>
                  <a:lnTo>
                    <a:pt x="4240" y="1027"/>
                  </a:lnTo>
                  <a:lnTo>
                    <a:pt x="4186" y="1028"/>
                  </a:lnTo>
                  <a:lnTo>
                    <a:pt x="4130" y="1028"/>
                  </a:lnTo>
                  <a:lnTo>
                    <a:pt x="4072" y="1025"/>
                  </a:lnTo>
                  <a:lnTo>
                    <a:pt x="4014" y="1018"/>
                  </a:lnTo>
                  <a:lnTo>
                    <a:pt x="3954" y="1010"/>
                  </a:lnTo>
                  <a:lnTo>
                    <a:pt x="3893" y="1001"/>
                  </a:lnTo>
                  <a:lnTo>
                    <a:pt x="3830" y="988"/>
                  </a:lnTo>
                  <a:lnTo>
                    <a:pt x="3766" y="972"/>
                  </a:lnTo>
                  <a:lnTo>
                    <a:pt x="3701" y="954"/>
                  </a:lnTo>
                  <a:lnTo>
                    <a:pt x="3635" y="933"/>
                  </a:lnTo>
                  <a:lnTo>
                    <a:pt x="3567" y="909"/>
                  </a:lnTo>
                  <a:lnTo>
                    <a:pt x="3496" y="881"/>
                  </a:lnTo>
                  <a:lnTo>
                    <a:pt x="3425" y="851"/>
                  </a:lnTo>
                  <a:lnTo>
                    <a:pt x="3353" y="817"/>
                  </a:lnTo>
                  <a:lnTo>
                    <a:pt x="3279" y="779"/>
                  </a:lnTo>
                  <a:lnTo>
                    <a:pt x="3204" y="739"/>
                  </a:lnTo>
                  <a:lnTo>
                    <a:pt x="3204" y="739"/>
                  </a:lnTo>
                  <a:lnTo>
                    <a:pt x="3054" y="658"/>
                  </a:lnTo>
                  <a:lnTo>
                    <a:pt x="2910" y="582"/>
                  </a:lnTo>
                  <a:lnTo>
                    <a:pt x="2770" y="511"/>
                  </a:lnTo>
                  <a:lnTo>
                    <a:pt x="2635" y="445"/>
                  </a:lnTo>
                  <a:lnTo>
                    <a:pt x="2503" y="384"/>
                  </a:lnTo>
                  <a:lnTo>
                    <a:pt x="2377" y="327"/>
                  </a:lnTo>
                  <a:lnTo>
                    <a:pt x="2254" y="277"/>
                  </a:lnTo>
                  <a:lnTo>
                    <a:pt x="2135" y="230"/>
                  </a:lnTo>
                  <a:lnTo>
                    <a:pt x="2021" y="189"/>
                  </a:lnTo>
                  <a:lnTo>
                    <a:pt x="1909" y="150"/>
                  </a:lnTo>
                  <a:lnTo>
                    <a:pt x="1800" y="117"/>
                  </a:lnTo>
                  <a:lnTo>
                    <a:pt x="1696" y="88"/>
                  </a:lnTo>
                  <a:lnTo>
                    <a:pt x="1595" y="64"/>
                  </a:lnTo>
                  <a:lnTo>
                    <a:pt x="1495" y="43"/>
                  </a:lnTo>
                  <a:lnTo>
                    <a:pt x="1399" y="27"/>
                  </a:lnTo>
                  <a:lnTo>
                    <a:pt x="1305" y="14"/>
                  </a:lnTo>
                  <a:lnTo>
                    <a:pt x="1213" y="6"/>
                  </a:lnTo>
                  <a:lnTo>
                    <a:pt x="1124" y="1"/>
                  </a:lnTo>
                  <a:lnTo>
                    <a:pt x="1037" y="0"/>
                  </a:lnTo>
                  <a:lnTo>
                    <a:pt x="951" y="3"/>
                  </a:lnTo>
                  <a:lnTo>
                    <a:pt x="867" y="9"/>
                  </a:lnTo>
                  <a:lnTo>
                    <a:pt x="784" y="19"/>
                  </a:lnTo>
                  <a:lnTo>
                    <a:pt x="704" y="32"/>
                  </a:lnTo>
                  <a:lnTo>
                    <a:pt x="623" y="48"/>
                  </a:lnTo>
                  <a:lnTo>
                    <a:pt x="544" y="67"/>
                  </a:lnTo>
                  <a:lnTo>
                    <a:pt x="465" y="92"/>
                  </a:lnTo>
                  <a:lnTo>
                    <a:pt x="387" y="117"/>
                  </a:lnTo>
                  <a:lnTo>
                    <a:pt x="309" y="145"/>
                  </a:lnTo>
                  <a:lnTo>
                    <a:pt x="232" y="177"/>
                  </a:lnTo>
                  <a:lnTo>
                    <a:pt x="155" y="211"/>
                  </a:lnTo>
                  <a:lnTo>
                    <a:pt x="77" y="248"/>
                  </a:lnTo>
                  <a:lnTo>
                    <a:pt x="0" y="289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5605" name="Freeform 37"/>
            <p:cNvSpPr>
              <a:spLocks/>
            </p:cNvSpPr>
            <p:nvPr userDrawn="1"/>
          </p:nvSpPr>
          <p:spPr bwMode="auto">
            <a:xfrm>
              <a:off x="835" y="1192"/>
              <a:ext cx="5455" cy="485"/>
            </a:xfrm>
            <a:custGeom>
              <a:avLst/>
              <a:gdLst/>
              <a:ahLst/>
              <a:cxnLst>
                <a:cxn ang="0">
                  <a:pos x="5455" y="71"/>
                </a:cxn>
                <a:cxn ang="0">
                  <a:pos x="5426" y="132"/>
                </a:cxn>
                <a:cxn ang="0">
                  <a:pos x="5388" y="203"/>
                </a:cxn>
                <a:cxn ang="0">
                  <a:pos x="5334" y="291"/>
                </a:cxn>
                <a:cxn ang="0">
                  <a:pos x="5263" y="391"/>
                </a:cxn>
                <a:cxn ang="0">
                  <a:pos x="5176" y="499"/>
                </a:cxn>
                <a:cxn ang="0">
                  <a:pos x="5098" y="580"/>
                </a:cxn>
                <a:cxn ang="0">
                  <a:pos x="5041" y="633"/>
                </a:cxn>
                <a:cxn ang="0">
                  <a:pos x="4979" y="685"/>
                </a:cxn>
                <a:cxn ang="0">
                  <a:pos x="4912" y="735"/>
                </a:cxn>
                <a:cxn ang="0">
                  <a:pos x="4840" y="781"/>
                </a:cxn>
                <a:cxn ang="0">
                  <a:pos x="4763" y="825"/>
                </a:cxn>
                <a:cxn ang="0">
                  <a:pos x="4682" y="864"/>
                </a:cxn>
                <a:cxn ang="0">
                  <a:pos x="4594" y="898"/>
                </a:cxn>
                <a:cxn ang="0">
                  <a:pos x="4502" y="927"/>
                </a:cxn>
                <a:cxn ang="0">
                  <a:pos x="4405" y="948"/>
                </a:cxn>
                <a:cxn ang="0">
                  <a:pos x="4304" y="962"/>
                </a:cxn>
                <a:cxn ang="0">
                  <a:pos x="4196" y="969"/>
                </a:cxn>
                <a:cxn ang="0">
                  <a:pos x="4083" y="967"/>
                </a:cxn>
                <a:cxn ang="0">
                  <a:pos x="3964" y="957"/>
                </a:cxn>
                <a:cxn ang="0">
                  <a:pos x="3840" y="936"/>
                </a:cxn>
                <a:cxn ang="0">
                  <a:pos x="3710" y="904"/>
                </a:cxn>
                <a:cxn ang="0">
                  <a:pos x="3574" y="861"/>
                </a:cxn>
                <a:cxn ang="0">
                  <a:pos x="3432" y="806"/>
                </a:cxn>
                <a:cxn ang="0">
                  <a:pos x="3285" y="738"/>
                </a:cxn>
                <a:cxn ang="0">
                  <a:pos x="3210" y="699"/>
                </a:cxn>
                <a:cxn ang="0">
                  <a:pos x="2913" y="547"/>
                </a:cxn>
                <a:cxn ang="0">
                  <a:pos x="2636" y="415"/>
                </a:cxn>
                <a:cxn ang="0">
                  <a:pos x="2377" y="302"/>
                </a:cxn>
                <a:cxn ang="0">
                  <a:pos x="2134" y="208"/>
                </a:cxn>
                <a:cxn ang="0">
                  <a:pos x="1906" y="132"/>
                </a:cxn>
                <a:cxn ang="0">
                  <a:pos x="1692" y="76"/>
                </a:cxn>
                <a:cxn ang="0">
                  <a:pos x="1491" y="34"/>
                </a:cxn>
                <a:cxn ang="0">
                  <a:pos x="1301" y="8"/>
                </a:cxn>
                <a:cxn ang="0">
                  <a:pos x="1119" y="0"/>
                </a:cxn>
                <a:cxn ang="0">
                  <a:pos x="945" y="5"/>
                </a:cxn>
                <a:cxn ang="0">
                  <a:pos x="780" y="24"/>
                </a:cxn>
                <a:cxn ang="0">
                  <a:pos x="619" y="56"/>
                </a:cxn>
                <a:cxn ang="0">
                  <a:pos x="461" y="103"/>
                </a:cxn>
                <a:cxn ang="0">
                  <a:pos x="307" y="161"/>
                </a:cxn>
                <a:cxn ang="0">
                  <a:pos x="153" y="231"/>
                </a:cxn>
                <a:cxn ang="0">
                  <a:pos x="0" y="312"/>
                </a:cxn>
              </a:cxnLst>
              <a:rect l="0" t="0" r="r" b="b"/>
              <a:pathLst>
                <a:path w="5455" h="970">
                  <a:moveTo>
                    <a:pt x="5455" y="71"/>
                  </a:moveTo>
                  <a:lnTo>
                    <a:pt x="5455" y="71"/>
                  </a:lnTo>
                  <a:lnTo>
                    <a:pt x="5448" y="87"/>
                  </a:lnTo>
                  <a:lnTo>
                    <a:pt x="5426" y="132"/>
                  </a:lnTo>
                  <a:lnTo>
                    <a:pt x="5409" y="165"/>
                  </a:lnTo>
                  <a:lnTo>
                    <a:pt x="5388" y="203"/>
                  </a:lnTo>
                  <a:lnTo>
                    <a:pt x="5363" y="245"/>
                  </a:lnTo>
                  <a:lnTo>
                    <a:pt x="5334" y="291"/>
                  </a:lnTo>
                  <a:lnTo>
                    <a:pt x="5301" y="339"/>
                  </a:lnTo>
                  <a:lnTo>
                    <a:pt x="5263" y="391"/>
                  </a:lnTo>
                  <a:lnTo>
                    <a:pt x="5222" y="444"/>
                  </a:lnTo>
                  <a:lnTo>
                    <a:pt x="5176" y="499"/>
                  </a:lnTo>
                  <a:lnTo>
                    <a:pt x="5126" y="552"/>
                  </a:lnTo>
                  <a:lnTo>
                    <a:pt x="5098" y="580"/>
                  </a:lnTo>
                  <a:lnTo>
                    <a:pt x="5070" y="607"/>
                  </a:lnTo>
                  <a:lnTo>
                    <a:pt x="5041" y="633"/>
                  </a:lnTo>
                  <a:lnTo>
                    <a:pt x="5011" y="659"/>
                  </a:lnTo>
                  <a:lnTo>
                    <a:pt x="4979" y="685"/>
                  </a:lnTo>
                  <a:lnTo>
                    <a:pt x="4945" y="710"/>
                  </a:lnTo>
                  <a:lnTo>
                    <a:pt x="4912" y="735"/>
                  </a:lnTo>
                  <a:lnTo>
                    <a:pt x="4876" y="759"/>
                  </a:lnTo>
                  <a:lnTo>
                    <a:pt x="4840" y="781"/>
                  </a:lnTo>
                  <a:lnTo>
                    <a:pt x="4802" y="804"/>
                  </a:lnTo>
                  <a:lnTo>
                    <a:pt x="4763" y="825"/>
                  </a:lnTo>
                  <a:lnTo>
                    <a:pt x="4723" y="844"/>
                  </a:lnTo>
                  <a:lnTo>
                    <a:pt x="4682" y="864"/>
                  </a:lnTo>
                  <a:lnTo>
                    <a:pt x="4639" y="882"/>
                  </a:lnTo>
                  <a:lnTo>
                    <a:pt x="4594" y="898"/>
                  </a:lnTo>
                  <a:lnTo>
                    <a:pt x="4550" y="912"/>
                  </a:lnTo>
                  <a:lnTo>
                    <a:pt x="4502" y="927"/>
                  </a:lnTo>
                  <a:lnTo>
                    <a:pt x="4455" y="938"/>
                  </a:lnTo>
                  <a:lnTo>
                    <a:pt x="4405" y="948"/>
                  </a:lnTo>
                  <a:lnTo>
                    <a:pt x="4355" y="956"/>
                  </a:lnTo>
                  <a:lnTo>
                    <a:pt x="4304" y="962"/>
                  </a:lnTo>
                  <a:lnTo>
                    <a:pt x="4250" y="967"/>
                  </a:lnTo>
                  <a:lnTo>
                    <a:pt x="4196" y="969"/>
                  </a:lnTo>
                  <a:lnTo>
                    <a:pt x="4140" y="970"/>
                  </a:lnTo>
                  <a:lnTo>
                    <a:pt x="4083" y="967"/>
                  </a:lnTo>
                  <a:lnTo>
                    <a:pt x="4023" y="964"/>
                  </a:lnTo>
                  <a:lnTo>
                    <a:pt x="3964" y="957"/>
                  </a:lnTo>
                  <a:lnTo>
                    <a:pt x="3903" y="948"/>
                  </a:lnTo>
                  <a:lnTo>
                    <a:pt x="3840" y="936"/>
                  </a:lnTo>
                  <a:lnTo>
                    <a:pt x="3775" y="922"/>
                  </a:lnTo>
                  <a:lnTo>
                    <a:pt x="3710" y="904"/>
                  </a:lnTo>
                  <a:lnTo>
                    <a:pt x="3643" y="885"/>
                  </a:lnTo>
                  <a:lnTo>
                    <a:pt x="3574" y="861"/>
                  </a:lnTo>
                  <a:lnTo>
                    <a:pt x="3504" y="835"/>
                  </a:lnTo>
                  <a:lnTo>
                    <a:pt x="3432" y="806"/>
                  </a:lnTo>
                  <a:lnTo>
                    <a:pt x="3360" y="773"/>
                  </a:lnTo>
                  <a:lnTo>
                    <a:pt x="3285" y="738"/>
                  </a:lnTo>
                  <a:lnTo>
                    <a:pt x="3210" y="699"/>
                  </a:lnTo>
                  <a:lnTo>
                    <a:pt x="3210" y="699"/>
                  </a:lnTo>
                  <a:lnTo>
                    <a:pt x="3059" y="620"/>
                  </a:lnTo>
                  <a:lnTo>
                    <a:pt x="2913" y="547"/>
                  </a:lnTo>
                  <a:lnTo>
                    <a:pt x="2772" y="478"/>
                  </a:lnTo>
                  <a:lnTo>
                    <a:pt x="2636" y="415"/>
                  </a:lnTo>
                  <a:lnTo>
                    <a:pt x="2505" y="357"/>
                  </a:lnTo>
                  <a:lnTo>
                    <a:pt x="2377" y="302"/>
                  </a:lnTo>
                  <a:lnTo>
                    <a:pt x="2253" y="253"/>
                  </a:lnTo>
                  <a:lnTo>
                    <a:pt x="2134" y="208"/>
                  </a:lnTo>
                  <a:lnTo>
                    <a:pt x="2019" y="169"/>
                  </a:lnTo>
                  <a:lnTo>
                    <a:pt x="1906" y="132"/>
                  </a:lnTo>
                  <a:lnTo>
                    <a:pt x="1798" y="102"/>
                  </a:lnTo>
                  <a:lnTo>
                    <a:pt x="1692" y="76"/>
                  </a:lnTo>
                  <a:lnTo>
                    <a:pt x="1590" y="52"/>
                  </a:lnTo>
                  <a:lnTo>
                    <a:pt x="1491" y="34"/>
                  </a:lnTo>
                  <a:lnTo>
                    <a:pt x="1394" y="19"/>
                  </a:lnTo>
                  <a:lnTo>
                    <a:pt x="1301" y="8"/>
                  </a:lnTo>
                  <a:lnTo>
                    <a:pt x="1209" y="2"/>
                  </a:lnTo>
                  <a:lnTo>
                    <a:pt x="1119" y="0"/>
                  </a:lnTo>
                  <a:lnTo>
                    <a:pt x="1031" y="0"/>
                  </a:lnTo>
                  <a:lnTo>
                    <a:pt x="945" y="5"/>
                  </a:lnTo>
                  <a:lnTo>
                    <a:pt x="862" y="13"/>
                  </a:lnTo>
                  <a:lnTo>
                    <a:pt x="780" y="24"/>
                  </a:lnTo>
                  <a:lnTo>
                    <a:pt x="698" y="39"/>
                  </a:lnTo>
                  <a:lnTo>
                    <a:pt x="619" y="56"/>
                  </a:lnTo>
                  <a:lnTo>
                    <a:pt x="540" y="79"/>
                  </a:lnTo>
                  <a:lnTo>
                    <a:pt x="461" y="103"/>
                  </a:lnTo>
                  <a:lnTo>
                    <a:pt x="384" y="131"/>
                  </a:lnTo>
                  <a:lnTo>
                    <a:pt x="307" y="161"/>
                  </a:lnTo>
                  <a:lnTo>
                    <a:pt x="230" y="194"/>
                  </a:lnTo>
                  <a:lnTo>
                    <a:pt x="153" y="231"/>
                  </a:lnTo>
                  <a:lnTo>
                    <a:pt x="76" y="270"/>
                  </a:lnTo>
                  <a:lnTo>
                    <a:pt x="0" y="31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5606" name="Freeform 38"/>
            <p:cNvSpPr>
              <a:spLocks/>
            </p:cNvSpPr>
            <p:nvPr userDrawn="1"/>
          </p:nvSpPr>
          <p:spPr bwMode="auto">
            <a:xfrm>
              <a:off x="864" y="1198"/>
              <a:ext cx="5451" cy="465"/>
            </a:xfrm>
            <a:custGeom>
              <a:avLst/>
              <a:gdLst/>
              <a:ahLst/>
              <a:cxnLst>
                <a:cxn ang="0">
                  <a:pos x="5451" y="0"/>
                </a:cxn>
                <a:cxn ang="0">
                  <a:pos x="5423" y="63"/>
                </a:cxn>
                <a:cxn ang="0">
                  <a:pos x="5386" y="134"/>
                </a:cxn>
                <a:cxn ang="0">
                  <a:pos x="5334" y="224"/>
                </a:cxn>
                <a:cxn ang="0">
                  <a:pos x="5265" y="326"/>
                </a:cxn>
                <a:cxn ang="0">
                  <a:pos x="5179" y="436"/>
                </a:cxn>
                <a:cxn ang="0">
                  <a:pos x="5102" y="518"/>
                </a:cxn>
                <a:cxn ang="0">
                  <a:pos x="5046" y="573"/>
                </a:cxn>
                <a:cxn ang="0">
                  <a:pos x="4983" y="628"/>
                </a:cxn>
                <a:cxn ang="0">
                  <a:pos x="4918" y="678"/>
                </a:cxn>
                <a:cxn ang="0">
                  <a:pos x="4847" y="726"/>
                </a:cxn>
                <a:cxn ang="0">
                  <a:pos x="4771" y="772"/>
                </a:cxn>
                <a:cxn ang="0">
                  <a:pos x="4689" y="814"/>
                </a:cxn>
                <a:cxn ang="0">
                  <a:pos x="4603" y="849"/>
                </a:cxn>
                <a:cxn ang="0">
                  <a:pos x="4512" y="880"/>
                </a:cxn>
                <a:cxn ang="0">
                  <a:pos x="4415" y="902"/>
                </a:cxn>
                <a:cxn ang="0">
                  <a:pos x="4312" y="920"/>
                </a:cxn>
                <a:cxn ang="0">
                  <a:pos x="4206" y="928"/>
                </a:cxn>
                <a:cxn ang="0">
                  <a:pos x="4092" y="930"/>
                </a:cxn>
                <a:cxn ang="0">
                  <a:pos x="3974" y="920"/>
                </a:cxn>
                <a:cxn ang="0">
                  <a:pos x="3849" y="902"/>
                </a:cxn>
                <a:cxn ang="0">
                  <a:pos x="3718" y="873"/>
                </a:cxn>
                <a:cxn ang="0">
                  <a:pos x="3582" y="833"/>
                </a:cxn>
                <a:cxn ang="0">
                  <a:pos x="3440" y="780"/>
                </a:cxn>
                <a:cxn ang="0">
                  <a:pos x="3292" y="715"/>
                </a:cxn>
                <a:cxn ang="0">
                  <a:pos x="3216" y="678"/>
                </a:cxn>
                <a:cxn ang="0">
                  <a:pos x="2917" y="531"/>
                </a:cxn>
                <a:cxn ang="0">
                  <a:pos x="2638" y="403"/>
                </a:cxn>
                <a:cxn ang="0">
                  <a:pos x="2377" y="295"/>
                </a:cxn>
                <a:cxn ang="0">
                  <a:pos x="2133" y="206"/>
                </a:cxn>
                <a:cxn ang="0">
                  <a:pos x="1903" y="135"/>
                </a:cxn>
                <a:cxn ang="0">
                  <a:pos x="1688" y="81"/>
                </a:cxn>
                <a:cxn ang="0">
                  <a:pos x="1487" y="43"/>
                </a:cxn>
                <a:cxn ang="0">
                  <a:pos x="1295" y="22"/>
                </a:cxn>
                <a:cxn ang="0">
                  <a:pos x="1115" y="16"/>
                </a:cxn>
                <a:cxn ang="0">
                  <a:pos x="941" y="26"/>
                </a:cxn>
                <a:cxn ang="0">
                  <a:pos x="775" y="48"/>
                </a:cxn>
                <a:cxn ang="0">
                  <a:pos x="615" y="85"/>
                </a:cxn>
                <a:cxn ang="0">
                  <a:pos x="458" y="134"/>
                </a:cxn>
                <a:cxn ang="0">
                  <a:pos x="304" y="195"/>
                </a:cxn>
                <a:cxn ang="0">
                  <a:pos x="153" y="268"/>
                </a:cxn>
                <a:cxn ang="0">
                  <a:pos x="0" y="352"/>
                </a:cxn>
              </a:cxnLst>
              <a:rect l="0" t="0" r="r" b="b"/>
              <a:pathLst>
                <a:path w="5451" h="930">
                  <a:moveTo>
                    <a:pt x="5451" y="0"/>
                  </a:moveTo>
                  <a:lnTo>
                    <a:pt x="5451" y="0"/>
                  </a:lnTo>
                  <a:lnTo>
                    <a:pt x="5444" y="18"/>
                  </a:lnTo>
                  <a:lnTo>
                    <a:pt x="5423" y="63"/>
                  </a:lnTo>
                  <a:lnTo>
                    <a:pt x="5406" y="97"/>
                  </a:lnTo>
                  <a:lnTo>
                    <a:pt x="5386" y="134"/>
                  </a:lnTo>
                  <a:lnTo>
                    <a:pt x="5362" y="177"/>
                  </a:lnTo>
                  <a:lnTo>
                    <a:pt x="5334" y="224"/>
                  </a:lnTo>
                  <a:lnTo>
                    <a:pt x="5301" y="274"/>
                  </a:lnTo>
                  <a:lnTo>
                    <a:pt x="5265" y="326"/>
                  </a:lnTo>
                  <a:lnTo>
                    <a:pt x="5223" y="381"/>
                  </a:lnTo>
                  <a:lnTo>
                    <a:pt x="5179" y="436"/>
                  </a:lnTo>
                  <a:lnTo>
                    <a:pt x="5129" y="491"/>
                  </a:lnTo>
                  <a:lnTo>
                    <a:pt x="5102" y="518"/>
                  </a:lnTo>
                  <a:lnTo>
                    <a:pt x="5075" y="546"/>
                  </a:lnTo>
                  <a:lnTo>
                    <a:pt x="5046" y="573"/>
                  </a:lnTo>
                  <a:lnTo>
                    <a:pt x="5015" y="600"/>
                  </a:lnTo>
                  <a:lnTo>
                    <a:pt x="4983" y="628"/>
                  </a:lnTo>
                  <a:lnTo>
                    <a:pt x="4951" y="654"/>
                  </a:lnTo>
                  <a:lnTo>
                    <a:pt x="4918" y="678"/>
                  </a:lnTo>
                  <a:lnTo>
                    <a:pt x="4883" y="704"/>
                  </a:lnTo>
                  <a:lnTo>
                    <a:pt x="4847" y="726"/>
                  </a:lnTo>
                  <a:lnTo>
                    <a:pt x="4809" y="751"/>
                  </a:lnTo>
                  <a:lnTo>
                    <a:pt x="4771" y="772"/>
                  </a:lnTo>
                  <a:lnTo>
                    <a:pt x="4730" y="793"/>
                  </a:lnTo>
                  <a:lnTo>
                    <a:pt x="4689" y="814"/>
                  </a:lnTo>
                  <a:lnTo>
                    <a:pt x="4647" y="831"/>
                  </a:lnTo>
                  <a:lnTo>
                    <a:pt x="4603" y="849"/>
                  </a:lnTo>
                  <a:lnTo>
                    <a:pt x="4558" y="865"/>
                  </a:lnTo>
                  <a:lnTo>
                    <a:pt x="4512" y="880"/>
                  </a:lnTo>
                  <a:lnTo>
                    <a:pt x="4464" y="891"/>
                  </a:lnTo>
                  <a:lnTo>
                    <a:pt x="4415" y="902"/>
                  </a:lnTo>
                  <a:lnTo>
                    <a:pt x="4365" y="912"/>
                  </a:lnTo>
                  <a:lnTo>
                    <a:pt x="4312" y="920"/>
                  </a:lnTo>
                  <a:lnTo>
                    <a:pt x="4260" y="925"/>
                  </a:lnTo>
                  <a:lnTo>
                    <a:pt x="4206" y="928"/>
                  </a:lnTo>
                  <a:lnTo>
                    <a:pt x="4150" y="930"/>
                  </a:lnTo>
                  <a:lnTo>
                    <a:pt x="4092" y="930"/>
                  </a:lnTo>
                  <a:lnTo>
                    <a:pt x="4033" y="927"/>
                  </a:lnTo>
                  <a:lnTo>
                    <a:pt x="3974" y="920"/>
                  </a:lnTo>
                  <a:lnTo>
                    <a:pt x="3911" y="912"/>
                  </a:lnTo>
                  <a:lnTo>
                    <a:pt x="3849" y="902"/>
                  </a:lnTo>
                  <a:lnTo>
                    <a:pt x="3785" y="889"/>
                  </a:lnTo>
                  <a:lnTo>
                    <a:pt x="3718" y="873"/>
                  </a:lnTo>
                  <a:lnTo>
                    <a:pt x="3652" y="854"/>
                  </a:lnTo>
                  <a:lnTo>
                    <a:pt x="3582" y="833"/>
                  </a:lnTo>
                  <a:lnTo>
                    <a:pt x="3511" y="809"/>
                  </a:lnTo>
                  <a:lnTo>
                    <a:pt x="3440" y="780"/>
                  </a:lnTo>
                  <a:lnTo>
                    <a:pt x="3367" y="749"/>
                  </a:lnTo>
                  <a:lnTo>
                    <a:pt x="3292" y="715"/>
                  </a:lnTo>
                  <a:lnTo>
                    <a:pt x="3216" y="678"/>
                  </a:lnTo>
                  <a:lnTo>
                    <a:pt x="3216" y="678"/>
                  </a:lnTo>
                  <a:lnTo>
                    <a:pt x="3063" y="602"/>
                  </a:lnTo>
                  <a:lnTo>
                    <a:pt x="2917" y="531"/>
                  </a:lnTo>
                  <a:lnTo>
                    <a:pt x="2774" y="465"/>
                  </a:lnTo>
                  <a:lnTo>
                    <a:pt x="2638" y="403"/>
                  </a:lnTo>
                  <a:lnTo>
                    <a:pt x="2505" y="347"/>
                  </a:lnTo>
                  <a:lnTo>
                    <a:pt x="2377" y="295"/>
                  </a:lnTo>
                  <a:lnTo>
                    <a:pt x="2252" y="248"/>
                  </a:lnTo>
                  <a:lnTo>
                    <a:pt x="2133" y="206"/>
                  </a:lnTo>
                  <a:lnTo>
                    <a:pt x="2016" y="168"/>
                  </a:lnTo>
                  <a:lnTo>
                    <a:pt x="1903" y="135"/>
                  </a:lnTo>
                  <a:lnTo>
                    <a:pt x="1795" y="106"/>
                  </a:lnTo>
                  <a:lnTo>
                    <a:pt x="1688" y="81"/>
                  </a:lnTo>
                  <a:lnTo>
                    <a:pt x="1587" y="60"/>
                  </a:lnTo>
                  <a:lnTo>
                    <a:pt x="1487" y="43"/>
                  </a:lnTo>
                  <a:lnTo>
                    <a:pt x="1390" y="30"/>
                  </a:lnTo>
                  <a:lnTo>
                    <a:pt x="1295" y="22"/>
                  </a:lnTo>
                  <a:lnTo>
                    <a:pt x="1204" y="18"/>
                  </a:lnTo>
                  <a:lnTo>
                    <a:pt x="1115" y="16"/>
                  </a:lnTo>
                  <a:lnTo>
                    <a:pt x="1027" y="19"/>
                  </a:lnTo>
                  <a:lnTo>
                    <a:pt x="941" y="26"/>
                  </a:lnTo>
                  <a:lnTo>
                    <a:pt x="858" y="35"/>
                  </a:lnTo>
                  <a:lnTo>
                    <a:pt x="775" y="48"/>
                  </a:lnTo>
                  <a:lnTo>
                    <a:pt x="694" y="64"/>
                  </a:lnTo>
                  <a:lnTo>
                    <a:pt x="615" y="85"/>
                  </a:lnTo>
                  <a:lnTo>
                    <a:pt x="536" y="108"/>
                  </a:lnTo>
                  <a:lnTo>
                    <a:pt x="458" y="134"/>
                  </a:lnTo>
                  <a:lnTo>
                    <a:pt x="382" y="163"/>
                  </a:lnTo>
                  <a:lnTo>
                    <a:pt x="304" y="195"/>
                  </a:lnTo>
                  <a:lnTo>
                    <a:pt x="228" y="231"/>
                  </a:lnTo>
                  <a:lnTo>
                    <a:pt x="153" y="268"/>
                  </a:lnTo>
                  <a:lnTo>
                    <a:pt x="76" y="310"/>
                  </a:lnTo>
                  <a:lnTo>
                    <a:pt x="0" y="35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5607" name="Freeform 39"/>
            <p:cNvSpPr>
              <a:spLocks/>
            </p:cNvSpPr>
            <p:nvPr userDrawn="1"/>
          </p:nvSpPr>
          <p:spPr bwMode="auto">
            <a:xfrm>
              <a:off x="893" y="1169"/>
              <a:ext cx="5447" cy="482"/>
            </a:xfrm>
            <a:custGeom>
              <a:avLst/>
              <a:gdLst/>
              <a:ahLst/>
              <a:cxnLst>
                <a:cxn ang="0">
                  <a:pos x="5447" y="0"/>
                </a:cxn>
                <a:cxn ang="0">
                  <a:pos x="5419" y="64"/>
                </a:cxn>
                <a:cxn ang="0">
                  <a:pos x="5383" y="137"/>
                </a:cxn>
                <a:cxn ang="0">
                  <a:pos x="5332" y="227"/>
                </a:cxn>
                <a:cxn ang="0">
                  <a:pos x="5265" y="332"/>
                </a:cxn>
                <a:cxn ang="0">
                  <a:pos x="5180" y="444"/>
                </a:cxn>
                <a:cxn ang="0">
                  <a:pos x="5105" y="529"/>
                </a:cxn>
                <a:cxn ang="0">
                  <a:pos x="5048" y="586"/>
                </a:cxn>
                <a:cxn ang="0">
                  <a:pos x="4989" y="641"/>
                </a:cxn>
                <a:cxn ang="0">
                  <a:pos x="4923" y="692"/>
                </a:cxn>
                <a:cxn ang="0">
                  <a:pos x="4853" y="744"/>
                </a:cxn>
                <a:cxn ang="0">
                  <a:pos x="4778" y="791"/>
                </a:cxn>
                <a:cxn ang="0">
                  <a:pos x="4697" y="833"/>
                </a:cxn>
                <a:cxn ang="0">
                  <a:pos x="4611" y="870"/>
                </a:cxn>
                <a:cxn ang="0">
                  <a:pos x="4521" y="902"/>
                </a:cxn>
                <a:cxn ang="0">
                  <a:pos x="4424" y="928"/>
                </a:cxn>
                <a:cxn ang="0">
                  <a:pos x="4322" y="947"/>
                </a:cxn>
                <a:cxn ang="0">
                  <a:pos x="4214" y="959"/>
                </a:cxn>
                <a:cxn ang="0">
                  <a:pos x="4102" y="962"/>
                </a:cxn>
                <a:cxn ang="0">
                  <a:pos x="3982" y="956"/>
                </a:cxn>
                <a:cxn ang="0">
                  <a:pos x="3857" y="939"/>
                </a:cxn>
                <a:cxn ang="0">
                  <a:pos x="3727" y="914"/>
                </a:cxn>
                <a:cxn ang="0">
                  <a:pos x="3591" y="875"/>
                </a:cxn>
                <a:cxn ang="0">
                  <a:pos x="3448" y="825"/>
                </a:cxn>
                <a:cxn ang="0">
                  <a:pos x="3298" y="763"/>
                </a:cxn>
                <a:cxn ang="0">
                  <a:pos x="3221" y="726"/>
                </a:cxn>
                <a:cxn ang="0">
                  <a:pos x="2920" y="586"/>
                </a:cxn>
                <a:cxn ang="0">
                  <a:pos x="2640" y="463"/>
                </a:cxn>
                <a:cxn ang="0">
                  <a:pos x="2376" y="360"/>
                </a:cxn>
                <a:cxn ang="0">
                  <a:pos x="2131" y="276"/>
                </a:cxn>
                <a:cxn ang="0">
                  <a:pos x="1901" y="208"/>
                </a:cxn>
                <a:cxn ang="0">
                  <a:pos x="1686" y="158"/>
                </a:cxn>
                <a:cxn ang="0">
                  <a:pos x="1483" y="124"/>
                </a:cxn>
                <a:cxn ang="0">
                  <a:pos x="1291" y="108"/>
                </a:cxn>
                <a:cxn ang="0">
                  <a:pos x="1111" y="105"/>
                </a:cxn>
                <a:cxn ang="0">
                  <a:pos x="937" y="118"/>
                </a:cxn>
                <a:cxn ang="0">
                  <a:pos x="772" y="143"/>
                </a:cxn>
                <a:cxn ang="0">
                  <a:pos x="612" y="184"/>
                </a:cxn>
                <a:cxn ang="0">
                  <a:pos x="457" y="237"/>
                </a:cxn>
                <a:cxn ang="0">
                  <a:pos x="303" y="302"/>
                </a:cxn>
                <a:cxn ang="0">
                  <a:pos x="151" y="378"/>
                </a:cxn>
                <a:cxn ang="0">
                  <a:pos x="0" y="465"/>
                </a:cxn>
              </a:cxnLst>
              <a:rect l="0" t="0" r="r" b="b"/>
              <a:pathLst>
                <a:path w="5447" h="962">
                  <a:moveTo>
                    <a:pt x="5447" y="0"/>
                  </a:moveTo>
                  <a:lnTo>
                    <a:pt x="5447" y="0"/>
                  </a:lnTo>
                  <a:lnTo>
                    <a:pt x="5440" y="17"/>
                  </a:lnTo>
                  <a:lnTo>
                    <a:pt x="5419" y="64"/>
                  </a:lnTo>
                  <a:lnTo>
                    <a:pt x="5402" y="98"/>
                  </a:lnTo>
                  <a:lnTo>
                    <a:pt x="5383" y="137"/>
                  </a:lnTo>
                  <a:lnTo>
                    <a:pt x="5359" y="181"/>
                  </a:lnTo>
                  <a:lnTo>
                    <a:pt x="5332" y="227"/>
                  </a:lnTo>
                  <a:lnTo>
                    <a:pt x="5300" y="279"/>
                  </a:lnTo>
                  <a:lnTo>
                    <a:pt x="5265" y="332"/>
                  </a:lnTo>
                  <a:lnTo>
                    <a:pt x="5225" y="387"/>
                  </a:lnTo>
                  <a:lnTo>
                    <a:pt x="5180" y="444"/>
                  </a:lnTo>
                  <a:lnTo>
                    <a:pt x="5130" y="500"/>
                  </a:lnTo>
                  <a:lnTo>
                    <a:pt x="5105" y="529"/>
                  </a:lnTo>
                  <a:lnTo>
                    <a:pt x="5078" y="557"/>
                  </a:lnTo>
                  <a:lnTo>
                    <a:pt x="5048" y="586"/>
                  </a:lnTo>
                  <a:lnTo>
                    <a:pt x="5019" y="613"/>
                  </a:lnTo>
                  <a:lnTo>
                    <a:pt x="4989" y="641"/>
                  </a:lnTo>
                  <a:lnTo>
                    <a:pt x="4957" y="667"/>
                  </a:lnTo>
                  <a:lnTo>
                    <a:pt x="4923" y="692"/>
                  </a:lnTo>
                  <a:lnTo>
                    <a:pt x="4889" y="718"/>
                  </a:lnTo>
                  <a:lnTo>
                    <a:pt x="4853" y="744"/>
                  </a:lnTo>
                  <a:lnTo>
                    <a:pt x="4815" y="767"/>
                  </a:lnTo>
                  <a:lnTo>
                    <a:pt x="4778" y="791"/>
                  </a:lnTo>
                  <a:lnTo>
                    <a:pt x="4737" y="812"/>
                  </a:lnTo>
                  <a:lnTo>
                    <a:pt x="4697" y="833"/>
                  </a:lnTo>
                  <a:lnTo>
                    <a:pt x="4654" y="852"/>
                  </a:lnTo>
                  <a:lnTo>
                    <a:pt x="4611" y="870"/>
                  </a:lnTo>
                  <a:lnTo>
                    <a:pt x="4567" y="888"/>
                  </a:lnTo>
                  <a:lnTo>
                    <a:pt x="4521" y="902"/>
                  </a:lnTo>
                  <a:lnTo>
                    <a:pt x="4472" y="917"/>
                  </a:lnTo>
                  <a:lnTo>
                    <a:pt x="4424" y="928"/>
                  </a:lnTo>
                  <a:lnTo>
                    <a:pt x="4374" y="939"/>
                  </a:lnTo>
                  <a:lnTo>
                    <a:pt x="4322" y="947"/>
                  </a:lnTo>
                  <a:lnTo>
                    <a:pt x="4270" y="954"/>
                  </a:lnTo>
                  <a:lnTo>
                    <a:pt x="4214" y="959"/>
                  </a:lnTo>
                  <a:lnTo>
                    <a:pt x="4158" y="962"/>
                  </a:lnTo>
                  <a:lnTo>
                    <a:pt x="4102" y="962"/>
                  </a:lnTo>
                  <a:lnTo>
                    <a:pt x="4043" y="960"/>
                  </a:lnTo>
                  <a:lnTo>
                    <a:pt x="3982" y="956"/>
                  </a:lnTo>
                  <a:lnTo>
                    <a:pt x="3921" y="949"/>
                  </a:lnTo>
                  <a:lnTo>
                    <a:pt x="3857" y="939"/>
                  </a:lnTo>
                  <a:lnTo>
                    <a:pt x="3793" y="928"/>
                  </a:lnTo>
                  <a:lnTo>
                    <a:pt x="3727" y="914"/>
                  </a:lnTo>
                  <a:lnTo>
                    <a:pt x="3659" y="896"/>
                  </a:lnTo>
                  <a:lnTo>
                    <a:pt x="3591" y="875"/>
                  </a:lnTo>
                  <a:lnTo>
                    <a:pt x="3520" y="852"/>
                  </a:lnTo>
                  <a:lnTo>
                    <a:pt x="3448" y="825"/>
                  </a:lnTo>
                  <a:lnTo>
                    <a:pt x="3373" y="796"/>
                  </a:lnTo>
                  <a:lnTo>
                    <a:pt x="3298" y="763"/>
                  </a:lnTo>
                  <a:lnTo>
                    <a:pt x="3221" y="726"/>
                  </a:lnTo>
                  <a:lnTo>
                    <a:pt x="3221" y="726"/>
                  </a:lnTo>
                  <a:lnTo>
                    <a:pt x="3067" y="654"/>
                  </a:lnTo>
                  <a:lnTo>
                    <a:pt x="2920" y="586"/>
                  </a:lnTo>
                  <a:lnTo>
                    <a:pt x="2777" y="521"/>
                  </a:lnTo>
                  <a:lnTo>
                    <a:pt x="2640" y="463"/>
                  </a:lnTo>
                  <a:lnTo>
                    <a:pt x="2505" y="410"/>
                  </a:lnTo>
                  <a:lnTo>
                    <a:pt x="2376" y="360"/>
                  </a:lnTo>
                  <a:lnTo>
                    <a:pt x="2252" y="315"/>
                  </a:lnTo>
                  <a:lnTo>
                    <a:pt x="2131" y="276"/>
                  </a:lnTo>
                  <a:lnTo>
                    <a:pt x="2015" y="240"/>
                  </a:lnTo>
                  <a:lnTo>
                    <a:pt x="1901" y="208"/>
                  </a:lnTo>
                  <a:lnTo>
                    <a:pt x="1791" y="181"/>
                  </a:lnTo>
                  <a:lnTo>
                    <a:pt x="1686" y="158"/>
                  </a:lnTo>
                  <a:lnTo>
                    <a:pt x="1583" y="140"/>
                  </a:lnTo>
                  <a:lnTo>
                    <a:pt x="1483" y="124"/>
                  </a:lnTo>
                  <a:lnTo>
                    <a:pt x="1386" y="114"/>
                  </a:lnTo>
                  <a:lnTo>
                    <a:pt x="1291" y="108"/>
                  </a:lnTo>
                  <a:lnTo>
                    <a:pt x="1200" y="105"/>
                  </a:lnTo>
                  <a:lnTo>
                    <a:pt x="1111" y="105"/>
                  </a:lnTo>
                  <a:lnTo>
                    <a:pt x="1023" y="109"/>
                  </a:lnTo>
                  <a:lnTo>
                    <a:pt x="937" y="118"/>
                  </a:lnTo>
                  <a:lnTo>
                    <a:pt x="854" y="129"/>
                  </a:lnTo>
                  <a:lnTo>
                    <a:pt x="772" y="143"/>
                  </a:lnTo>
                  <a:lnTo>
                    <a:pt x="692" y="163"/>
                  </a:lnTo>
                  <a:lnTo>
                    <a:pt x="612" y="184"/>
                  </a:lnTo>
                  <a:lnTo>
                    <a:pt x="533" y="208"/>
                  </a:lnTo>
                  <a:lnTo>
                    <a:pt x="457" y="237"/>
                  </a:lnTo>
                  <a:lnTo>
                    <a:pt x="379" y="268"/>
                  </a:lnTo>
                  <a:lnTo>
                    <a:pt x="303" y="302"/>
                  </a:lnTo>
                  <a:lnTo>
                    <a:pt x="228" y="339"/>
                  </a:lnTo>
                  <a:lnTo>
                    <a:pt x="151" y="378"/>
                  </a:lnTo>
                  <a:lnTo>
                    <a:pt x="76" y="419"/>
                  </a:lnTo>
                  <a:lnTo>
                    <a:pt x="0" y="465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5608" name="Freeform 40"/>
            <p:cNvSpPr>
              <a:spLocks/>
            </p:cNvSpPr>
            <p:nvPr userDrawn="1"/>
          </p:nvSpPr>
          <p:spPr bwMode="auto">
            <a:xfrm>
              <a:off x="925" y="1141"/>
              <a:ext cx="5439" cy="497"/>
            </a:xfrm>
            <a:custGeom>
              <a:avLst/>
              <a:gdLst/>
              <a:ahLst/>
              <a:cxnLst>
                <a:cxn ang="0">
                  <a:pos x="5439" y="0"/>
                </a:cxn>
                <a:cxn ang="0">
                  <a:pos x="5412" y="65"/>
                </a:cxn>
                <a:cxn ang="0">
                  <a:pos x="5377" y="137"/>
                </a:cxn>
                <a:cxn ang="0">
                  <a:pos x="5327" y="231"/>
                </a:cxn>
                <a:cxn ang="0">
                  <a:pos x="5261" y="336"/>
                </a:cxn>
                <a:cxn ang="0">
                  <a:pos x="5179" y="451"/>
                </a:cxn>
                <a:cxn ang="0">
                  <a:pos x="5104" y="538"/>
                </a:cxn>
                <a:cxn ang="0">
                  <a:pos x="5050" y="596"/>
                </a:cxn>
                <a:cxn ang="0">
                  <a:pos x="4990" y="652"/>
                </a:cxn>
                <a:cxn ang="0">
                  <a:pos x="4925" y="706"/>
                </a:cxn>
                <a:cxn ang="0">
                  <a:pos x="4855" y="759"/>
                </a:cxn>
                <a:cxn ang="0">
                  <a:pos x="4780" y="808"/>
                </a:cxn>
                <a:cxn ang="0">
                  <a:pos x="4701" y="851"/>
                </a:cxn>
                <a:cxn ang="0">
                  <a:pos x="4617" y="891"/>
                </a:cxn>
                <a:cxn ang="0">
                  <a:pos x="4526" y="925"/>
                </a:cxn>
                <a:cxn ang="0">
                  <a:pos x="4429" y="953"/>
                </a:cxn>
                <a:cxn ang="0">
                  <a:pos x="4328" y="975"/>
                </a:cxn>
                <a:cxn ang="0">
                  <a:pos x="4221" y="988"/>
                </a:cxn>
                <a:cxn ang="0">
                  <a:pos x="4108" y="993"/>
                </a:cxn>
                <a:cxn ang="0">
                  <a:pos x="3989" y="990"/>
                </a:cxn>
                <a:cxn ang="0">
                  <a:pos x="3864" y="975"/>
                </a:cxn>
                <a:cxn ang="0">
                  <a:pos x="3732" y="951"/>
                </a:cxn>
                <a:cxn ang="0">
                  <a:pos x="3595" y="917"/>
                </a:cxn>
                <a:cxn ang="0">
                  <a:pos x="3452" y="869"/>
                </a:cxn>
                <a:cxn ang="0">
                  <a:pos x="3302" y="809"/>
                </a:cxn>
                <a:cxn ang="0">
                  <a:pos x="3224" y="775"/>
                </a:cxn>
                <a:cxn ang="0">
                  <a:pos x="2921" y="638"/>
                </a:cxn>
                <a:cxn ang="0">
                  <a:pos x="2638" y="522"/>
                </a:cxn>
                <a:cxn ang="0">
                  <a:pos x="2374" y="423"/>
                </a:cxn>
                <a:cxn ang="0">
                  <a:pos x="2127" y="342"/>
                </a:cxn>
                <a:cxn ang="0">
                  <a:pos x="1897" y="281"/>
                </a:cxn>
                <a:cxn ang="0">
                  <a:pos x="1680" y="234"/>
                </a:cxn>
                <a:cxn ang="0">
                  <a:pos x="1477" y="205"/>
                </a:cxn>
                <a:cxn ang="0">
                  <a:pos x="1286" y="191"/>
                </a:cxn>
                <a:cxn ang="0">
                  <a:pos x="1104" y="192"/>
                </a:cxn>
                <a:cxn ang="0">
                  <a:pos x="932" y="208"/>
                </a:cxn>
                <a:cxn ang="0">
                  <a:pos x="766" y="239"/>
                </a:cxn>
                <a:cxn ang="0">
                  <a:pos x="607" y="283"/>
                </a:cxn>
                <a:cxn ang="0">
                  <a:pos x="453" y="338"/>
                </a:cxn>
                <a:cxn ang="0">
                  <a:pos x="300" y="407"/>
                </a:cxn>
                <a:cxn ang="0">
                  <a:pos x="150" y="486"/>
                </a:cxn>
                <a:cxn ang="0">
                  <a:pos x="0" y="578"/>
                </a:cxn>
              </a:cxnLst>
              <a:rect l="0" t="0" r="r" b="b"/>
              <a:pathLst>
                <a:path w="5439" h="993">
                  <a:moveTo>
                    <a:pt x="5439" y="0"/>
                  </a:moveTo>
                  <a:lnTo>
                    <a:pt x="5439" y="0"/>
                  </a:lnTo>
                  <a:lnTo>
                    <a:pt x="5432" y="18"/>
                  </a:lnTo>
                  <a:lnTo>
                    <a:pt x="5412" y="65"/>
                  </a:lnTo>
                  <a:lnTo>
                    <a:pt x="5397" y="99"/>
                  </a:lnTo>
                  <a:lnTo>
                    <a:pt x="5377" y="137"/>
                  </a:lnTo>
                  <a:lnTo>
                    <a:pt x="5354" y="183"/>
                  </a:lnTo>
                  <a:lnTo>
                    <a:pt x="5327" y="231"/>
                  </a:lnTo>
                  <a:lnTo>
                    <a:pt x="5297" y="283"/>
                  </a:lnTo>
                  <a:lnTo>
                    <a:pt x="5261" y="336"/>
                  </a:lnTo>
                  <a:lnTo>
                    <a:pt x="5222" y="393"/>
                  </a:lnTo>
                  <a:lnTo>
                    <a:pt x="5179" y="451"/>
                  </a:lnTo>
                  <a:lnTo>
                    <a:pt x="5130" y="509"/>
                  </a:lnTo>
                  <a:lnTo>
                    <a:pt x="5104" y="538"/>
                  </a:lnTo>
                  <a:lnTo>
                    <a:pt x="5078" y="567"/>
                  </a:lnTo>
                  <a:lnTo>
                    <a:pt x="5050" y="596"/>
                  </a:lnTo>
                  <a:lnTo>
                    <a:pt x="5021" y="623"/>
                  </a:lnTo>
                  <a:lnTo>
                    <a:pt x="4990" y="652"/>
                  </a:lnTo>
                  <a:lnTo>
                    <a:pt x="4958" y="680"/>
                  </a:lnTo>
                  <a:lnTo>
                    <a:pt x="4925" y="706"/>
                  </a:lnTo>
                  <a:lnTo>
                    <a:pt x="4891" y="733"/>
                  </a:lnTo>
                  <a:lnTo>
                    <a:pt x="4855" y="759"/>
                  </a:lnTo>
                  <a:lnTo>
                    <a:pt x="4819" y="783"/>
                  </a:lnTo>
                  <a:lnTo>
                    <a:pt x="4780" y="808"/>
                  </a:lnTo>
                  <a:lnTo>
                    <a:pt x="4742" y="830"/>
                  </a:lnTo>
                  <a:lnTo>
                    <a:pt x="4701" y="851"/>
                  </a:lnTo>
                  <a:lnTo>
                    <a:pt x="4660" y="872"/>
                  </a:lnTo>
                  <a:lnTo>
                    <a:pt x="4617" y="891"/>
                  </a:lnTo>
                  <a:lnTo>
                    <a:pt x="4572" y="909"/>
                  </a:lnTo>
                  <a:lnTo>
                    <a:pt x="4526" y="925"/>
                  </a:lnTo>
                  <a:lnTo>
                    <a:pt x="4479" y="940"/>
                  </a:lnTo>
                  <a:lnTo>
                    <a:pt x="4429" y="953"/>
                  </a:lnTo>
                  <a:lnTo>
                    <a:pt x="4379" y="966"/>
                  </a:lnTo>
                  <a:lnTo>
                    <a:pt x="4328" y="975"/>
                  </a:lnTo>
                  <a:lnTo>
                    <a:pt x="4275" y="982"/>
                  </a:lnTo>
                  <a:lnTo>
                    <a:pt x="4221" y="988"/>
                  </a:lnTo>
                  <a:lnTo>
                    <a:pt x="4165" y="992"/>
                  </a:lnTo>
                  <a:lnTo>
                    <a:pt x="4108" y="993"/>
                  </a:lnTo>
                  <a:lnTo>
                    <a:pt x="4049" y="993"/>
                  </a:lnTo>
                  <a:lnTo>
                    <a:pt x="3989" y="990"/>
                  </a:lnTo>
                  <a:lnTo>
                    <a:pt x="3927" y="984"/>
                  </a:lnTo>
                  <a:lnTo>
                    <a:pt x="3864" y="975"/>
                  </a:lnTo>
                  <a:lnTo>
                    <a:pt x="3799" y="966"/>
                  </a:lnTo>
                  <a:lnTo>
                    <a:pt x="3732" y="951"/>
                  </a:lnTo>
                  <a:lnTo>
                    <a:pt x="3666" y="935"/>
                  </a:lnTo>
                  <a:lnTo>
                    <a:pt x="3595" y="917"/>
                  </a:lnTo>
                  <a:lnTo>
                    <a:pt x="3524" y="895"/>
                  </a:lnTo>
                  <a:lnTo>
                    <a:pt x="3452" y="869"/>
                  </a:lnTo>
                  <a:lnTo>
                    <a:pt x="3377" y="841"/>
                  </a:lnTo>
                  <a:lnTo>
                    <a:pt x="3302" y="809"/>
                  </a:lnTo>
                  <a:lnTo>
                    <a:pt x="3224" y="775"/>
                  </a:lnTo>
                  <a:lnTo>
                    <a:pt x="3224" y="775"/>
                  </a:lnTo>
                  <a:lnTo>
                    <a:pt x="3070" y="704"/>
                  </a:lnTo>
                  <a:lnTo>
                    <a:pt x="2921" y="638"/>
                  </a:lnTo>
                  <a:lnTo>
                    <a:pt x="2777" y="578"/>
                  </a:lnTo>
                  <a:lnTo>
                    <a:pt x="2638" y="522"/>
                  </a:lnTo>
                  <a:lnTo>
                    <a:pt x="2503" y="470"/>
                  </a:lnTo>
                  <a:lnTo>
                    <a:pt x="2374" y="423"/>
                  </a:lnTo>
                  <a:lnTo>
                    <a:pt x="2249" y="381"/>
                  </a:lnTo>
                  <a:lnTo>
                    <a:pt x="2127" y="342"/>
                  </a:lnTo>
                  <a:lnTo>
                    <a:pt x="2010" y="310"/>
                  </a:lnTo>
                  <a:lnTo>
                    <a:pt x="1897" y="281"/>
                  </a:lnTo>
                  <a:lnTo>
                    <a:pt x="1787" y="255"/>
                  </a:lnTo>
                  <a:lnTo>
                    <a:pt x="1680" y="234"/>
                  </a:lnTo>
                  <a:lnTo>
                    <a:pt x="1577" y="218"/>
                  </a:lnTo>
                  <a:lnTo>
                    <a:pt x="1477" y="205"/>
                  </a:lnTo>
                  <a:lnTo>
                    <a:pt x="1380" y="197"/>
                  </a:lnTo>
                  <a:lnTo>
                    <a:pt x="1286" y="191"/>
                  </a:lnTo>
                  <a:lnTo>
                    <a:pt x="1194" y="191"/>
                  </a:lnTo>
                  <a:lnTo>
                    <a:pt x="1104" y="192"/>
                  </a:lnTo>
                  <a:lnTo>
                    <a:pt x="1018" y="199"/>
                  </a:lnTo>
                  <a:lnTo>
                    <a:pt x="932" y="208"/>
                  </a:lnTo>
                  <a:lnTo>
                    <a:pt x="848" y="221"/>
                  </a:lnTo>
                  <a:lnTo>
                    <a:pt x="766" y="239"/>
                  </a:lnTo>
                  <a:lnTo>
                    <a:pt x="686" y="259"/>
                  </a:lnTo>
                  <a:lnTo>
                    <a:pt x="607" y="283"/>
                  </a:lnTo>
                  <a:lnTo>
                    <a:pt x="529" y="309"/>
                  </a:lnTo>
                  <a:lnTo>
                    <a:pt x="453" y="338"/>
                  </a:lnTo>
                  <a:lnTo>
                    <a:pt x="376" y="372"/>
                  </a:lnTo>
                  <a:lnTo>
                    <a:pt x="300" y="407"/>
                  </a:lnTo>
                  <a:lnTo>
                    <a:pt x="225" y="446"/>
                  </a:lnTo>
                  <a:lnTo>
                    <a:pt x="150" y="486"/>
                  </a:lnTo>
                  <a:lnTo>
                    <a:pt x="75" y="531"/>
                  </a:lnTo>
                  <a:lnTo>
                    <a:pt x="0" y="57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5609" name="Freeform 41"/>
            <p:cNvSpPr>
              <a:spLocks/>
            </p:cNvSpPr>
            <p:nvPr userDrawn="1"/>
          </p:nvSpPr>
          <p:spPr bwMode="auto">
            <a:xfrm>
              <a:off x="958" y="1112"/>
              <a:ext cx="5429" cy="513"/>
            </a:xfrm>
            <a:custGeom>
              <a:avLst/>
              <a:gdLst/>
              <a:ahLst/>
              <a:cxnLst>
                <a:cxn ang="0">
                  <a:pos x="5429" y="0"/>
                </a:cxn>
                <a:cxn ang="0">
                  <a:pos x="5403" y="66"/>
                </a:cxn>
                <a:cxn ang="0">
                  <a:pos x="5369" y="141"/>
                </a:cxn>
                <a:cxn ang="0">
                  <a:pos x="5321" y="234"/>
                </a:cxn>
                <a:cxn ang="0">
                  <a:pos x="5257" y="342"/>
                </a:cxn>
                <a:cxn ang="0">
                  <a:pos x="5176" y="459"/>
                </a:cxn>
                <a:cxn ang="0">
                  <a:pos x="5103" y="547"/>
                </a:cxn>
                <a:cxn ang="0">
                  <a:pos x="5049" y="607"/>
                </a:cxn>
                <a:cxn ang="0">
                  <a:pos x="4990" y="665"/>
                </a:cxn>
                <a:cxn ang="0">
                  <a:pos x="4927" y="720"/>
                </a:cxn>
                <a:cxn ang="0">
                  <a:pos x="4857" y="775"/>
                </a:cxn>
                <a:cxn ang="0">
                  <a:pos x="4784" y="825"/>
                </a:cxn>
                <a:cxn ang="0">
                  <a:pos x="4704" y="870"/>
                </a:cxn>
                <a:cxn ang="0">
                  <a:pos x="4620" y="912"/>
                </a:cxn>
                <a:cxn ang="0">
                  <a:pos x="4531" y="949"/>
                </a:cxn>
                <a:cxn ang="0">
                  <a:pos x="4435" y="979"/>
                </a:cxn>
                <a:cxn ang="0">
                  <a:pos x="4334" y="1003"/>
                </a:cxn>
                <a:cxn ang="0">
                  <a:pos x="4227" y="1017"/>
                </a:cxn>
                <a:cxn ang="0">
                  <a:pos x="4114" y="1025"/>
                </a:cxn>
                <a:cxn ang="0">
                  <a:pos x="3995" y="1024"/>
                </a:cxn>
                <a:cxn ang="0">
                  <a:pos x="3870" y="1012"/>
                </a:cxn>
                <a:cxn ang="0">
                  <a:pos x="3738" y="991"/>
                </a:cxn>
                <a:cxn ang="0">
                  <a:pos x="3601" y="959"/>
                </a:cxn>
                <a:cxn ang="0">
                  <a:pos x="3456" y="914"/>
                </a:cxn>
                <a:cxn ang="0">
                  <a:pos x="3305" y="857"/>
                </a:cxn>
                <a:cxn ang="0">
                  <a:pos x="3227" y="824"/>
                </a:cxn>
                <a:cxn ang="0">
                  <a:pos x="2922" y="693"/>
                </a:cxn>
                <a:cxn ang="0">
                  <a:pos x="2637" y="581"/>
                </a:cxn>
                <a:cxn ang="0">
                  <a:pos x="2372" y="488"/>
                </a:cxn>
                <a:cxn ang="0">
                  <a:pos x="2123" y="412"/>
                </a:cxn>
                <a:cxn ang="0">
                  <a:pos x="1891" y="354"/>
                </a:cxn>
                <a:cxn ang="0">
                  <a:pos x="1675" y="313"/>
                </a:cxn>
                <a:cxn ang="0">
                  <a:pos x="1472" y="287"/>
                </a:cxn>
                <a:cxn ang="0">
                  <a:pos x="1281" y="278"/>
                </a:cxn>
                <a:cxn ang="0">
                  <a:pos x="1099" y="283"/>
                </a:cxn>
                <a:cxn ang="0">
                  <a:pos x="926" y="302"/>
                </a:cxn>
                <a:cxn ang="0">
                  <a:pos x="761" y="336"/>
                </a:cxn>
                <a:cxn ang="0">
                  <a:pos x="603" y="383"/>
                </a:cxn>
                <a:cxn ang="0">
                  <a:pos x="449" y="441"/>
                </a:cxn>
                <a:cxn ang="0">
                  <a:pos x="298" y="514"/>
                </a:cxn>
                <a:cxn ang="0">
                  <a:pos x="149" y="596"/>
                </a:cxn>
                <a:cxn ang="0">
                  <a:pos x="0" y="691"/>
                </a:cxn>
              </a:cxnLst>
              <a:rect l="0" t="0" r="r" b="b"/>
              <a:pathLst>
                <a:path w="5429" h="1025">
                  <a:moveTo>
                    <a:pt x="5429" y="0"/>
                  </a:moveTo>
                  <a:lnTo>
                    <a:pt x="5429" y="0"/>
                  </a:lnTo>
                  <a:lnTo>
                    <a:pt x="5422" y="18"/>
                  </a:lnTo>
                  <a:lnTo>
                    <a:pt x="5403" y="66"/>
                  </a:lnTo>
                  <a:lnTo>
                    <a:pt x="5389" y="100"/>
                  </a:lnTo>
                  <a:lnTo>
                    <a:pt x="5369" y="141"/>
                  </a:lnTo>
                  <a:lnTo>
                    <a:pt x="5347" y="186"/>
                  </a:lnTo>
                  <a:lnTo>
                    <a:pt x="5321" y="234"/>
                  </a:lnTo>
                  <a:lnTo>
                    <a:pt x="5292" y="287"/>
                  </a:lnTo>
                  <a:lnTo>
                    <a:pt x="5257" y="342"/>
                  </a:lnTo>
                  <a:lnTo>
                    <a:pt x="5218" y="399"/>
                  </a:lnTo>
                  <a:lnTo>
                    <a:pt x="5176" y="459"/>
                  </a:lnTo>
                  <a:lnTo>
                    <a:pt x="5129" y="518"/>
                  </a:lnTo>
                  <a:lnTo>
                    <a:pt x="5103" y="547"/>
                  </a:lnTo>
                  <a:lnTo>
                    <a:pt x="5076" y="576"/>
                  </a:lnTo>
                  <a:lnTo>
                    <a:pt x="5049" y="607"/>
                  </a:lnTo>
                  <a:lnTo>
                    <a:pt x="5021" y="636"/>
                  </a:lnTo>
                  <a:lnTo>
                    <a:pt x="4990" y="665"/>
                  </a:lnTo>
                  <a:lnTo>
                    <a:pt x="4958" y="693"/>
                  </a:lnTo>
                  <a:lnTo>
                    <a:pt x="4927" y="720"/>
                  </a:lnTo>
                  <a:lnTo>
                    <a:pt x="4893" y="748"/>
                  </a:lnTo>
                  <a:lnTo>
                    <a:pt x="4857" y="775"/>
                  </a:lnTo>
                  <a:lnTo>
                    <a:pt x="4821" y="799"/>
                  </a:lnTo>
                  <a:lnTo>
                    <a:pt x="4784" y="825"/>
                  </a:lnTo>
                  <a:lnTo>
                    <a:pt x="4745" y="848"/>
                  </a:lnTo>
                  <a:lnTo>
                    <a:pt x="4704" y="870"/>
                  </a:lnTo>
                  <a:lnTo>
                    <a:pt x="4663" y="893"/>
                  </a:lnTo>
                  <a:lnTo>
                    <a:pt x="4620" y="912"/>
                  </a:lnTo>
                  <a:lnTo>
                    <a:pt x="4577" y="932"/>
                  </a:lnTo>
                  <a:lnTo>
                    <a:pt x="4531" y="949"/>
                  </a:lnTo>
                  <a:lnTo>
                    <a:pt x="4484" y="964"/>
                  </a:lnTo>
                  <a:lnTo>
                    <a:pt x="4435" y="979"/>
                  </a:lnTo>
                  <a:lnTo>
                    <a:pt x="4385" y="991"/>
                  </a:lnTo>
                  <a:lnTo>
                    <a:pt x="4334" y="1003"/>
                  </a:lnTo>
                  <a:lnTo>
                    <a:pt x="4281" y="1011"/>
                  </a:lnTo>
                  <a:lnTo>
                    <a:pt x="4227" y="1017"/>
                  </a:lnTo>
                  <a:lnTo>
                    <a:pt x="4171" y="1022"/>
                  </a:lnTo>
                  <a:lnTo>
                    <a:pt x="4114" y="1025"/>
                  </a:lnTo>
                  <a:lnTo>
                    <a:pt x="4055" y="1025"/>
                  </a:lnTo>
                  <a:lnTo>
                    <a:pt x="3995" y="1024"/>
                  </a:lnTo>
                  <a:lnTo>
                    <a:pt x="3932" y="1021"/>
                  </a:lnTo>
                  <a:lnTo>
                    <a:pt x="3870" y="1012"/>
                  </a:lnTo>
                  <a:lnTo>
                    <a:pt x="3805" y="1004"/>
                  </a:lnTo>
                  <a:lnTo>
                    <a:pt x="3738" y="991"/>
                  </a:lnTo>
                  <a:lnTo>
                    <a:pt x="3670" y="977"/>
                  </a:lnTo>
                  <a:lnTo>
                    <a:pt x="3601" y="959"/>
                  </a:lnTo>
                  <a:lnTo>
                    <a:pt x="3528" y="938"/>
                  </a:lnTo>
                  <a:lnTo>
                    <a:pt x="3456" y="914"/>
                  </a:lnTo>
                  <a:lnTo>
                    <a:pt x="3381" y="888"/>
                  </a:lnTo>
                  <a:lnTo>
                    <a:pt x="3305" y="857"/>
                  </a:lnTo>
                  <a:lnTo>
                    <a:pt x="3227" y="824"/>
                  </a:lnTo>
                  <a:lnTo>
                    <a:pt x="3227" y="824"/>
                  </a:lnTo>
                  <a:lnTo>
                    <a:pt x="3072" y="756"/>
                  </a:lnTo>
                  <a:lnTo>
                    <a:pt x="2922" y="693"/>
                  </a:lnTo>
                  <a:lnTo>
                    <a:pt x="2777" y="635"/>
                  </a:lnTo>
                  <a:lnTo>
                    <a:pt x="2637" y="581"/>
                  </a:lnTo>
                  <a:lnTo>
                    <a:pt x="2502" y="533"/>
                  </a:lnTo>
                  <a:lnTo>
                    <a:pt x="2372" y="488"/>
                  </a:lnTo>
                  <a:lnTo>
                    <a:pt x="2245" y="447"/>
                  </a:lnTo>
                  <a:lnTo>
                    <a:pt x="2123" y="412"/>
                  </a:lnTo>
                  <a:lnTo>
                    <a:pt x="2005" y="381"/>
                  </a:lnTo>
                  <a:lnTo>
                    <a:pt x="1891" y="354"/>
                  </a:lnTo>
                  <a:lnTo>
                    <a:pt x="1782" y="331"/>
                  </a:lnTo>
                  <a:lnTo>
                    <a:pt x="1675" y="313"/>
                  </a:lnTo>
                  <a:lnTo>
                    <a:pt x="1572" y="297"/>
                  </a:lnTo>
                  <a:lnTo>
                    <a:pt x="1472" y="287"/>
                  </a:lnTo>
                  <a:lnTo>
                    <a:pt x="1375" y="279"/>
                  </a:lnTo>
                  <a:lnTo>
                    <a:pt x="1281" y="278"/>
                  </a:lnTo>
                  <a:lnTo>
                    <a:pt x="1187" y="278"/>
                  </a:lnTo>
                  <a:lnTo>
                    <a:pt x="1099" y="283"/>
                  </a:lnTo>
                  <a:lnTo>
                    <a:pt x="1011" y="291"/>
                  </a:lnTo>
                  <a:lnTo>
                    <a:pt x="926" y="302"/>
                  </a:lnTo>
                  <a:lnTo>
                    <a:pt x="843" y="317"/>
                  </a:lnTo>
                  <a:lnTo>
                    <a:pt x="761" y="336"/>
                  </a:lnTo>
                  <a:lnTo>
                    <a:pt x="682" y="357"/>
                  </a:lnTo>
                  <a:lnTo>
                    <a:pt x="603" y="383"/>
                  </a:lnTo>
                  <a:lnTo>
                    <a:pt x="525" y="410"/>
                  </a:lnTo>
                  <a:lnTo>
                    <a:pt x="449" y="441"/>
                  </a:lnTo>
                  <a:lnTo>
                    <a:pt x="372" y="476"/>
                  </a:lnTo>
                  <a:lnTo>
                    <a:pt x="298" y="514"/>
                  </a:lnTo>
                  <a:lnTo>
                    <a:pt x="224" y="554"/>
                  </a:lnTo>
                  <a:lnTo>
                    <a:pt x="149" y="596"/>
                  </a:lnTo>
                  <a:lnTo>
                    <a:pt x="75" y="643"/>
                  </a:lnTo>
                  <a:lnTo>
                    <a:pt x="0" y="691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5610" name="Freeform 42"/>
            <p:cNvSpPr>
              <a:spLocks/>
            </p:cNvSpPr>
            <p:nvPr userDrawn="1"/>
          </p:nvSpPr>
          <p:spPr bwMode="auto">
            <a:xfrm>
              <a:off x="993" y="1083"/>
              <a:ext cx="5418" cy="530"/>
            </a:xfrm>
            <a:custGeom>
              <a:avLst/>
              <a:gdLst/>
              <a:ahLst/>
              <a:cxnLst>
                <a:cxn ang="0">
                  <a:pos x="5418" y="0"/>
                </a:cxn>
                <a:cxn ang="0">
                  <a:pos x="5393" y="68"/>
                </a:cxn>
                <a:cxn ang="0">
                  <a:pos x="5361" y="142"/>
                </a:cxn>
                <a:cxn ang="0">
                  <a:pos x="5314" y="237"/>
                </a:cxn>
                <a:cxn ang="0">
                  <a:pos x="5251" y="347"/>
                </a:cxn>
                <a:cxn ang="0">
                  <a:pos x="5171" y="467"/>
                </a:cxn>
                <a:cxn ang="0">
                  <a:pos x="5100" y="557"/>
                </a:cxn>
                <a:cxn ang="0">
                  <a:pos x="5047" y="618"/>
                </a:cxn>
                <a:cxn ang="0">
                  <a:pos x="4989" y="676"/>
                </a:cxn>
                <a:cxn ang="0">
                  <a:pos x="4926" y="735"/>
                </a:cxn>
                <a:cxn ang="0">
                  <a:pos x="4858" y="789"/>
                </a:cxn>
                <a:cxn ang="0">
                  <a:pos x="4785" y="843"/>
                </a:cxn>
                <a:cxn ang="0">
                  <a:pos x="4707" y="890"/>
                </a:cxn>
                <a:cxn ang="0">
                  <a:pos x="4622" y="933"/>
                </a:cxn>
                <a:cxn ang="0">
                  <a:pos x="4533" y="972"/>
                </a:cxn>
                <a:cxn ang="0">
                  <a:pos x="4437" y="1004"/>
                </a:cxn>
                <a:cxn ang="0">
                  <a:pos x="4338" y="1030"/>
                </a:cxn>
                <a:cxn ang="0">
                  <a:pos x="4231" y="1048"/>
                </a:cxn>
                <a:cxn ang="0">
                  <a:pos x="4118" y="1058"/>
                </a:cxn>
                <a:cxn ang="0">
                  <a:pos x="3999" y="1059"/>
                </a:cxn>
                <a:cxn ang="0">
                  <a:pos x="3874" y="1049"/>
                </a:cxn>
                <a:cxn ang="0">
                  <a:pos x="3742" y="1032"/>
                </a:cxn>
                <a:cxn ang="0">
                  <a:pos x="3603" y="1001"/>
                </a:cxn>
                <a:cxn ang="0">
                  <a:pos x="3459" y="959"/>
                </a:cxn>
                <a:cxn ang="0">
                  <a:pos x="3306" y="906"/>
                </a:cxn>
                <a:cxn ang="0">
                  <a:pos x="3228" y="873"/>
                </a:cxn>
                <a:cxn ang="0">
                  <a:pos x="2920" y="748"/>
                </a:cxn>
                <a:cxn ang="0">
                  <a:pos x="2634" y="641"/>
                </a:cxn>
                <a:cxn ang="0">
                  <a:pos x="2367" y="552"/>
                </a:cxn>
                <a:cxn ang="0">
                  <a:pos x="2119" y="483"/>
                </a:cxn>
                <a:cxn ang="0">
                  <a:pos x="1886" y="428"/>
                </a:cxn>
                <a:cxn ang="0">
                  <a:pos x="1669" y="391"/>
                </a:cxn>
                <a:cxn ang="0">
                  <a:pos x="1465" y="370"/>
                </a:cxn>
                <a:cxn ang="0">
                  <a:pos x="1273" y="363"/>
                </a:cxn>
                <a:cxn ang="0">
                  <a:pos x="1091" y="371"/>
                </a:cxn>
                <a:cxn ang="0">
                  <a:pos x="919" y="396"/>
                </a:cxn>
                <a:cxn ang="0">
                  <a:pos x="755" y="433"/>
                </a:cxn>
                <a:cxn ang="0">
                  <a:pos x="597" y="483"/>
                </a:cxn>
                <a:cxn ang="0">
                  <a:pos x="444" y="546"/>
                </a:cxn>
                <a:cxn ang="0">
                  <a:pos x="294" y="620"/>
                </a:cxn>
                <a:cxn ang="0">
                  <a:pos x="147" y="707"/>
                </a:cxn>
                <a:cxn ang="0">
                  <a:pos x="0" y="806"/>
                </a:cxn>
              </a:cxnLst>
              <a:rect l="0" t="0" r="r" b="b"/>
              <a:pathLst>
                <a:path w="5418" h="1059">
                  <a:moveTo>
                    <a:pt x="5418" y="0"/>
                  </a:moveTo>
                  <a:lnTo>
                    <a:pt x="5418" y="0"/>
                  </a:lnTo>
                  <a:lnTo>
                    <a:pt x="5411" y="18"/>
                  </a:lnTo>
                  <a:lnTo>
                    <a:pt x="5393" y="68"/>
                  </a:lnTo>
                  <a:lnTo>
                    <a:pt x="5377" y="102"/>
                  </a:lnTo>
                  <a:lnTo>
                    <a:pt x="5361" y="142"/>
                  </a:lnTo>
                  <a:lnTo>
                    <a:pt x="5339" y="189"/>
                  </a:lnTo>
                  <a:lnTo>
                    <a:pt x="5314" y="237"/>
                  </a:lnTo>
                  <a:lnTo>
                    <a:pt x="5284" y="292"/>
                  </a:lnTo>
                  <a:lnTo>
                    <a:pt x="5251" y="347"/>
                  </a:lnTo>
                  <a:lnTo>
                    <a:pt x="5214" y="407"/>
                  </a:lnTo>
                  <a:lnTo>
                    <a:pt x="5171" y="467"/>
                  </a:lnTo>
                  <a:lnTo>
                    <a:pt x="5125" y="526"/>
                  </a:lnTo>
                  <a:lnTo>
                    <a:pt x="5100" y="557"/>
                  </a:lnTo>
                  <a:lnTo>
                    <a:pt x="5073" y="588"/>
                  </a:lnTo>
                  <a:lnTo>
                    <a:pt x="5047" y="618"/>
                  </a:lnTo>
                  <a:lnTo>
                    <a:pt x="5018" y="647"/>
                  </a:lnTo>
                  <a:lnTo>
                    <a:pt x="4989" y="676"/>
                  </a:lnTo>
                  <a:lnTo>
                    <a:pt x="4958" y="706"/>
                  </a:lnTo>
                  <a:lnTo>
                    <a:pt x="4926" y="735"/>
                  </a:lnTo>
                  <a:lnTo>
                    <a:pt x="4893" y="762"/>
                  </a:lnTo>
                  <a:lnTo>
                    <a:pt x="4858" y="789"/>
                  </a:lnTo>
                  <a:lnTo>
                    <a:pt x="4822" y="817"/>
                  </a:lnTo>
                  <a:lnTo>
                    <a:pt x="4785" y="843"/>
                  </a:lnTo>
                  <a:lnTo>
                    <a:pt x="4746" y="867"/>
                  </a:lnTo>
                  <a:lnTo>
                    <a:pt x="4707" y="890"/>
                  </a:lnTo>
                  <a:lnTo>
                    <a:pt x="4665" y="912"/>
                  </a:lnTo>
                  <a:lnTo>
                    <a:pt x="4622" y="933"/>
                  </a:lnTo>
                  <a:lnTo>
                    <a:pt x="4579" y="954"/>
                  </a:lnTo>
                  <a:lnTo>
                    <a:pt x="4533" y="972"/>
                  </a:lnTo>
                  <a:lnTo>
                    <a:pt x="4486" y="990"/>
                  </a:lnTo>
                  <a:lnTo>
                    <a:pt x="4437" y="1004"/>
                  </a:lnTo>
                  <a:lnTo>
                    <a:pt x="4389" y="1019"/>
                  </a:lnTo>
                  <a:lnTo>
                    <a:pt x="4338" y="1030"/>
                  </a:lnTo>
                  <a:lnTo>
                    <a:pt x="4285" y="1040"/>
                  </a:lnTo>
                  <a:lnTo>
                    <a:pt x="4231" y="1048"/>
                  </a:lnTo>
                  <a:lnTo>
                    <a:pt x="4175" y="1054"/>
                  </a:lnTo>
                  <a:lnTo>
                    <a:pt x="4118" y="1058"/>
                  </a:lnTo>
                  <a:lnTo>
                    <a:pt x="4058" y="1059"/>
                  </a:lnTo>
                  <a:lnTo>
                    <a:pt x="3999" y="1059"/>
                  </a:lnTo>
                  <a:lnTo>
                    <a:pt x="3936" y="1056"/>
                  </a:lnTo>
                  <a:lnTo>
                    <a:pt x="3874" y="1049"/>
                  </a:lnTo>
                  <a:lnTo>
                    <a:pt x="3809" y="1041"/>
                  </a:lnTo>
                  <a:lnTo>
                    <a:pt x="3742" y="1032"/>
                  </a:lnTo>
                  <a:lnTo>
                    <a:pt x="3672" y="1017"/>
                  </a:lnTo>
                  <a:lnTo>
                    <a:pt x="3603" y="1001"/>
                  </a:lnTo>
                  <a:lnTo>
                    <a:pt x="3531" y="982"/>
                  </a:lnTo>
                  <a:lnTo>
                    <a:pt x="3459" y="959"/>
                  </a:lnTo>
                  <a:lnTo>
                    <a:pt x="3382" y="933"/>
                  </a:lnTo>
                  <a:lnTo>
                    <a:pt x="3306" y="906"/>
                  </a:lnTo>
                  <a:lnTo>
                    <a:pt x="3228" y="873"/>
                  </a:lnTo>
                  <a:lnTo>
                    <a:pt x="3228" y="873"/>
                  </a:lnTo>
                  <a:lnTo>
                    <a:pt x="3071" y="809"/>
                  </a:lnTo>
                  <a:lnTo>
                    <a:pt x="2920" y="748"/>
                  </a:lnTo>
                  <a:lnTo>
                    <a:pt x="2776" y="693"/>
                  </a:lnTo>
                  <a:lnTo>
                    <a:pt x="2634" y="641"/>
                  </a:lnTo>
                  <a:lnTo>
                    <a:pt x="2499" y="596"/>
                  </a:lnTo>
                  <a:lnTo>
                    <a:pt x="2367" y="552"/>
                  </a:lnTo>
                  <a:lnTo>
                    <a:pt x="2241" y="515"/>
                  </a:lnTo>
                  <a:lnTo>
                    <a:pt x="2119" y="483"/>
                  </a:lnTo>
                  <a:lnTo>
                    <a:pt x="2001" y="454"/>
                  </a:lnTo>
                  <a:lnTo>
                    <a:pt x="1886" y="428"/>
                  </a:lnTo>
                  <a:lnTo>
                    <a:pt x="1776" y="407"/>
                  </a:lnTo>
                  <a:lnTo>
                    <a:pt x="1669" y="391"/>
                  </a:lnTo>
                  <a:lnTo>
                    <a:pt x="1565" y="378"/>
                  </a:lnTo>
                  <a:lnTo>
                    <a:pt x="1465" y="370"/>
                  </a:lnTo>
                  <a:lnTo>
                    <a:pt x="1368" y="365"/>
                  </a:lnTo>
                  <a:lnTo>
                    <a:pt x="1273" y="363"/>
                  </a:lnTo>
                  <a:lnTo>
                    <a:pt x="1182" y="366"/>
                  </a:lnTo>
                  <a:lnTo>
                    <a:pt x="1091" y="371"/>
                  </a:lnTo>
                  <a:lnTo>
                    <a:pt x="1005" y="381"/>
                  </a:lnTo>
                  <a:lnTo>
                    <a:pt x="919" y="396"/>
                  </a:lnTo>
                  <a:lnTo>
                    <a:pt x="837" y="412"/>
                  </a:lnTo>
                  <a:lnTo>
                    <a:pt x="755" y="433"/>
                  </a:lnTo>
                  <a:lnTo>
                    <a:pt x="676" y="455"/>
                  </a:lnTo>
                  <a:lnTo>
                    <a:pt x="597" y="483"/>
                  </a:lnTo>
                  <a:lnTo>
                    <a:pt x="521" y="512"/>
                  </a:lnTo>
                  <a:lnTo>
                    <a:pt x="444" y="546"/>
                  </a:lnTo>
                  <a:lnTo>
                    <a:pt x="369" y="581"/>
                  </a:lnTo>
                  <a:lnTo>
                    <a:pt x="294" y="620"/>
                  </a:lnTo>
                  <a:lnTo>
                    <a:pt x="221" y="662"/>
                  </a:lnTo>
                  <a:lnTo>
                    <a:pt x="147" y="707"/>
                  </a:lnTo>
                  <a:lnTo>
                    <a:pt x="74" y="754"/>
                  </a:lnTo>
                  <a:lnTo>
                    <a:pt x="0" y="80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5611" name="Freeform 43"/>
            <p:cNvSpPr>
              <a:spLocks/>
            </p:cNvSpPr>
            <p:nvPr userDrawn="1"/>
          </p:nvSpPr>
          <p:spPr bwMode="auto">
            <a:xfrm>
              <a:off x="1029" y="1055"/>
              <a:ext cx="5404" cy="545"/>
            </a:xfrm>
            <a:custGeom>
              <a:avLst/>
              <a:gdLst/>
              <a:ahLst/>
              <a:cxnLst>
                <a:cxn ang="0">
                  <a:pos x="5404" y="0"/>
                </a:cxn>
                <a:cxn ang="0">
                  <a:pos x="5380" y="68"/>
                </a:cxn>
                <a:cxn ang="0">
                  <a:pos x="5350" y="144"/>
                </a:cxn>
                <a:cxn ang="0">
                  <a:pos x="5304" y="241"/>
                </a:cxn>
                <a:cxn ang="0">
                  <a:pos x="5243" y="352"/>
                </a:cxn>
                <a:cxn ang="0">
                  <a:pos x="5165" y="473"/>
                </a:cxn>
                <a:cxn ang="0">
                  <a:pos x="5096" y="566"/>
                </a:cxn>
                <a:cxn ang="0">
                  <a:pos x="5043" y="627"/>
                </a:cxn>
                <a:cxn ang="0">
                  <a:pos x="4986" y="688"/>
                </a:cxn>
                <a:cxn ang="0">
                  <a:pos x="4924" y="748"/>
                </a:cxn>
                <a:cxn ang="0">
                  <a:pos x="4857" y="805"/>
                </a:cxn>
                <a:cxn ang="0">
                  <a:pos x="4785" y="858"/>
                </a:cxn>
                <a:cxn ang="0">
                  <a:pos x="4707" y="908"/>
                </a:cxn>
                <a:cxn ang="0">
                  <a:pos x="4624" y="955"/>
                </a:cxn>
                <a:cxn ang="0">
                  <a:pos x="4535" y="995"/>
                </a:cxn>
                <a:cxn ang="0">
                  <a:pos x="4440" y="1029"/>
                </a:cxn>
                <a:cxn ang="0">
                  <a:pos x="4340" y="1056"/>
                </a:cxn>
                <a:cxn ang="0">
                  <a:pos x="4233" y="1076"/>
                </a:cxn>
                <a:cxn ang="0">
                  <a:pos x="4121" y="1089"/>
                </a:cxn>
                <a:cxn ang="0">
                  <a:pos x="4002" y="1092"/>
                </a:cxn>
                <a:cxn ang="0">
                  <a:pos x="3877" y="1085"/>
                </a:cxn>
                <a:cxn ang="0">
                  <a:pos x="3745" y="1069"/>
                </a:cxn>
                <a:cxn ang="0">
                  <a:pos x="3606" y="1042"/>
                </a:cxn>
                <a:cxn ang="0">
                  <a:pos x="3460" y="1003"/>
                </a:cxn>
                <a:cxn ang="0">
                  <a:pos x="3307" y="951"/>
                </a:cxn>
                <a:cxn ang="0">
                  <a:pos x="3228" y="921"/>
                </a:cxn>
                <a:cxn ang="0">
                  <a:pos x="2919" y="801"/>
                </a:cxn>
                <a:cxn ang="0">
                  <a:pos x="2631" y="701"/>
                </a:cxn>
                <a:cxn ang="0">
                  <a:pos x="2363" y="617"/>
                </a:cxn>
                <a:cxn ang="0">
                  <a:pos x="2113" y="551"/>
                </a:cxn>
                <a:cxn ang="0">
                  <a:pos x="1880" y="501"/>
                </a:cxn>
                <a:cxn ang="0">
                  <a:pos x="1662" y="469"/>
                </a:cxn>
                <a:cxn ang="0">
                  <a:pos x="1458" y="451"/>
                </a:cxn>
                <a:cxn ang="0">
                  <a:pos x="1266" y="448"/>
                </a:cxn>
                <a:cxn ang="0">
                  <a:pos x="1085" y="461"/>
                </a:cxn>
                <a:cxn ang="0">
                  <a:pos x="914" y="488"/>
                </a:cxn>
                <a:cxn ang="0">
                  <a:pos x="750" y="528"/>
                </a:cxn>
                <a:cxn ang="0">
                  <a:pos x="593" y="582"/>
                </a:cxn>
                <a:cxn ang="0">
                  <a:pos x="440" y="648"/>
                </a:cxn>
                <a:cxn ang="0">
                  <a:pos x="292" y="727"/>
                </a:cxn>
                <a:cxn ang="0">
                  <a:pos x="146" y="817"/>
                </a:cxn>
                <a:cxn ang="0">
                  <a:pos x="0" y="918"/>
                </a:cxn>
              </a:cxnLst>
              <a:rect l="0" t="0" r="r" b="b"/>
              <a:pathLst>
                <a:path w="5404" h="1092">
                  <a:moveTo>
                    <a:pt x="5404" y="0"/>
                  </a:moveTo>
                  <a:lnTo>
                    <a:pt x="5404" y="0"/>
                  </a:lnTo>
                  <a:lnTo>
                    <a:pt x="5398" y="18"/>
                  </a:lnTo>
                  <a:lnTo>
                    <a:pt x="5380" y="68"/>
                  </a:lnTo>
                  <a:lnTo>
                    <a:pt x="5366" y="104"/>
                  </a:lnTo>
                  <a:lnTo>
                    <a:pt x="5350" y="144"/>
                  </a:lnTo>
                  <a:lnTo>
                    <a:pt x="5329" y="191"/>
                  </a:lnTo>
                  <a:lnTo>
                    <a:pt x="5304" y="241"/>
                  </a:lnTo>
                  <a:lnTo>
                    <a:pt x="5275" y="294"/>
                  </a:lnTo>
                  <a:lnTo>
                    <a:pt x="5243" y="352"/>
                  </a:lnTo>
                  <a:lnTo>
                    <a:pt x="5207" y="412"/>
                  </a:lnTo>
                  <a:lnTo>
                    <a:pt x="5165" y="473"/>
                  </a:lnTo>
                  <a:lnTo>
                    <a:pt x="5119" y="535"/>
                  </a:lnTo>
                  <a:lnTo>
                    <a:pt x="5096" y="566"/>
                  </a:lnTo>
                  <a:lnTo>
                    <a:pt x="5069" y="596"/>
                  </a:lnTo>
                  <a:lnTo>
                    <a:pt x="5043" y="627"/>
                  </a:lnTo>
                  <a:lnTo>
                    <a:pt x="5015" y="658"/>
                  </a:lnTo>
                  <a:lnTo>
                    <a:pt x="4986" y="688"/>
                  </a:lnTo>
                  <a:lnTo>
                    <a:pt x="4955" y="719"/>
                  </a:lnTo>
                  <a:lnTo>
                    <a:pt x="4924" y="748"/>
                  </a:lnTo>
                  <a:lnTo>
                    <a:pt x="4892" y="777"/>
                  </a:lnTo>
                  <a:lnTo>
                    <a:pt x="4857" y="805"/>
                  </a:lnTo>
                  <a:lnTo>
                    <a:pt x="4821" y="832"/>
                  </a:lnTo>
                  <a:lnTo>
                    <a:pt x="4785" y="858"/>
                  </a:lnTo>
                  <a:lnTo>
                    <a:pt x="4746" y="884"/>
                  </a:lnTo>
                  <a:lnTo>
                    <a:pt x="4707" y="908"/>
                  </a:lnTo>
                  <a:lnTo>
                    <a:pt x="4667" y="932"/>
                  </a:lnTo>
                  <a:lnTo>
                    <a:pt x="4624" y="955"/>
                  </a:lnTo>
                  <a:lnTo>
                    <a:pt x="4581" y="974"/>
                  </a:lnTo>
                  <a:lnTo>
                    <a:pt x="4535" y="995"/>
                  </a:lnTo>
                  <a:lnTo>
                    <a:pt x="4489" y="1013"/>
                  </a:lnTo>
                  <a:lnTo>
                    <a:pt x="4440" y="1029"/>
                  </a:lnTo>
                  <a:lnTo>
                    <a:pt x="4390" y="1043"/>
                  </a:lnTo>
                  <a:lnTo>
                    <a:pt x="4340" y="1056"/>
                  </a:lnTo>
                  <a:lnTo>
                    <a:pt x="4288" y="1068"/>
                  </a:lnTo>
                  <a:lnTo>
                    <a:pt x="4233" y="1076"/>
                  </a:lnTo>
                  <a:lnTo>
                    <a:pt x="4178" y="1084"/>
                  </a:lnTo>
                  <a:lnTo>
                    <a:pt x="4121" y="1089"/>
                  </a:lnTo>
                  <a:lnTo>
                    <a:pt x="4063" y="1092"/>
                  </a:lnTo>
                  <a:lnTo>
                    <a:pt x="4002" y="1092"/>
                  </a:lnTo>
                  <a:lnTo>
                    <a:pt x="3941" y="1090"/>
                  </a:lnTo>
                  <a:lnTo>
                    <a:pt x="3877" y="1085"/>
                  </a:lnTo>
                  <a:lnTo>
                    <a:pt x="3811" y="1079"/>
                  </a:lnTo>
                  <a:lnTo>
                    <a:pt x="3745" y="1069"/>
                  </a:lnTo>
                  <a:lnTo>
                    <a:pt x="3675" y="1058"/>
                  </a:lnTo>
                  <a:lnTo>
                    <a:pt x="3606" y="1042"/>
                  </a:lnTo>
                  <a:lnTo>
                    <a:pt x="3534" y="1024"/>
                  </a:lnTo>
                  <a:lnTo>
                    <a:pt x="3460" y="1003"/>
                  </a:lnTo>
                  <a:lnTo>
                    <a:pt x="3384" y="979"/>
                  </a:lnTo>
                  <a:lnTo>
                    <a:pt x="3307" y="951"/>
                  </a:lnTo>
                  <a:lnTo>
                    <a:pt x="3228" y="921"/>
                  </a:lnTo>
                  <a:lnTo>
                    <a:pt x="3228" y="921"/>
                  </a:lnTo>
                  <a:lnTo>
                    <a:pt x="3071" y="859"/>
                  </a:lnTo>
                  <a:lnTo>
                    <a:pt x="2919" y="801"/>
                  </a:lnTo>
                  <a:lnTo>
                    <a:pt x="2773" y="750"/>
                  </a:lnTo>
                  <a:lnTo>
                    <a:pt x="2631" y="701"/>
                  </a:lnTo>
                  <a:lnTo>
                    <a:pt x="2495" y="656"/>
                  </a:lnTo>
                  <a:lnTo>
                    <a:pt x="2363" y="617"/>
                  </a:lnTo>
                  <a:lnTo>
                    <a:pt x="2237" y="582"/>
                  </a:lnTo>
                  <a:lnTo>
                    <a:pt x="2113" y="551"/>
                  </a:lnTo>
                  <a:lnTo>
                    <a:pt x="1995" y="524"/>
                  </a:lnTo>
                  <a:lnTo>
                    <a:pt x="1880" y="501"/>
                  </a:lnTo>
                  <a:lnTo>
                    <a:pt x="1769" y="483"/>
                  </a:lnTo>
                  <a:lnTo>
                    <a:pt x="1662" y="469"/>
                  </a:lnTo>
                  <a:lnTo>
                    <a:pt x="1558" y="457"/>
                  </a:lnTo>
                  <a:lnTo>
                    <a:pt x="1458" y="451"/>
                  </a:lnTo>
                  <a:lnTo>
                    <a:pt x="1361" y="448"/>
                  </a:lnTo>
                  <a:lnTo>
                    <a:pt x="1266" y="448"/>
                  </a:lnTo>
                  <a:lnTo>
                    <a:pt x="1175" y="453"/>
                  </a:lnTo>
                  <a:lnTo>
                    <a:pt x="1085" y="461"/>
                  </a:lnTo>
                  <a:lnTo>
                    <a:pt x="998" y="472"/>
                  </a:lnTo>
                  <a:lnTo>
                    <a:pt x="914" y="488"/>
                  </a:lnTo>
                  <a:lnTo>
                    <a:pt x="830" y="506"/>
                  </a:lnTo>
                  <a:lnTo>
                    <a:pt x="750" y="528"/>
                  </a:lnTo>
                  <a:lnTo>
                    <a:pt x="671" y="553"/>
                  </a:lnTo>
                  <a:lnTo>
                    <a:pt x="593" y="582"/>
                  </a:lnTo>
                  <a:lnTo>
                    <a:pt x="517" y="614"/>
                  </a:lnTo>
                  <a:lnTo>
                    <a:pt x="440" y="648"/>
                  </a:lnTo>
                  <a:lnTo>
                    <a:pt x="365" y="687"/>
                  </a:lnTo>
                  <a:lnTo>
                    <a:pt x="292" y="727"/>
                  </a:lnTo>
                  <a:lnTo>
                    <a:pt x="218" y="771"/>
                  </a:lnTo>
                  <a:lnTo>
                    <a:pt x="146" y="817"/>
                  </a:lnTo>
                  <a:lnTo>
                    <a:pt x="72" y="866"/>
                  </a:lnTo>
                  <a:lnTo>
                    <a:pt x="0" y="91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5612" name="Freeform 44"/>
            <p:cNvSpPr>
              <a:spLocks/>
            </p:cNvSpPr>
            <p:nvPr userDrawn="1"/>
          </p:nvSpPr>
          <p:spPr bwMode="auto">
            <a:xfrm>
              <a:off x="1067" y="1026"/>
              <a:ext cx="5390" cy="562"/>
            </a:xfrm>
            <a:custGeom>
              <a:avLst/>
              <a:gdLst/>
              <a:ahLst/>
              <a:cxnLst>
                <a:cxn ang="0">
                  <a:pos x="5390" y="0"/>
                </a:cxn>
                <a:cxn ang="0">
                  <a:pos x="5366" y="70"/>
                </a:cxn>
                <a:cxn ang="0">
                  <a:pos x="5337" y="147"/>
                </a:cxn>
                <a:cxn ang="0">
                  <a:pos x="5292" y="244"/>
                </a:cxn>
                <a:cxn ang="0">
                  <a:pos x="5233" y="357"/>
                </a:cxn>
                <a:cxn ang="0">
                  <a:pos x="5158" y="480"/>
                </a:cxn>
                <a:cxn ang="0">
                  <a:pos x="5088" y="575"/>
                </a:cxn>
                <a:cxn ang="0">
                  <a:pos x="5037" y="638"/>
                </a:cxn>
                <a:cxn ang="0">
                  <a:pos x="4981" y="701"/>
                </a:cxn>
                <a:cxn ang="0">
                  <a:pos x="4920" y="762"/>
                </a:cxn>
                <a:cxn ang="0">
                  <a:pos x="4854" y="821"/>
                </a:cxn>
                <a:cxn ang="0">
                  <a:pos x="4783" y="875"/>
                </a:cxn>
                <a:cxn ang="0">
                  <a:pos x="4705" y="927"/>
                </a:cxn>
                <a:cxn ang="0">
                  <a:pos x="4623" y="976"/>
                </a:cxn>
                <a:cxn ang="0">
                  <a:pos x="4534" y="1018"/>
                </a:cxn>
                <a:cxn ang="0">
                  <a:pos x="4441" y="1053"/>
                </a:cxn>
                <a:cxn ang="0">
                  <a:pos x="4341" y="1084"/>
                </a:cxn>
                <a:cxn ang="0">
                  <a:pos x="4234" y="1106"/>
                </a:cxn>
                <a:cxn ang="0">
                  <a:pos x="4122" y="1121"/>
                </a:cxn>
                <a:cxn ang="0">
                  <a:pos x="4004" y="1126"/>
                </a:cxn>
                <a:cxn ang="0">
                  <a:pos x="3878" y="1122"/>
                </a:cxn>
                <a:cxn ang="0">
                  <a:pos x="3746" y="1110"/>
                </a:cxn>
                <a:cxn ang="0">
                  <a:pos x="3607" y="1084"/>
                </a:cxn>
                <a:cxn ang="0">
                  <a:pos x="3460" y="1048"/>
                </a:cxn>
                <a:cxn ang="0">
                  <a:pos x="3307" y="1000"/>
                </a:cxn>
                <a:cxn ang="0">
                  <a:pos x="3228" y="971"/>
                </a:cxn>
                <a:cxn ang="0">
                  <a:pos x="2917" y="856"/>
                </a:cxn>
                <a:cxn ang="0">
                  <a:pos x="2628" y="761"/>
                </a:cxn>
                <a:cxn ang="0">
                  <a:pos x="2359" y="682"/>
                </a:cxn>
                <a:cxn ang="0">
                  <a:pos x="2107" y="620"/>
                </a:cxn>
                <a:cxn ang="0">
                  <a:pos x="1873" y="575"/>
                </a:cxn>
                <a:cxn ang="0">
                  <a:pos x="1655" y="548"/>
                </a:cxn>
                <a:cxn ang="0">
                  <a:pos x="1451" y="533"/>
                </a:cxn>
                <a:cxn ang="0">
                  <a:pos x="1259" y="535"/>
                </a:cxn>
                <a:cxn ang="0">
                  <a:pos x="1077" y="551"/>
                </a:cxn>
                <a:cxn ang="0">
                  <a:pos x="906" y="582"/>
                </a:cxn>
                <a:cxn ang="0">
                  <a:pos x="744" y="625"/>
                </a:cxn>
                <a:cxn ang="0">
                  <a:pos x="587" y="683"/>
                </a:cxn>
                <a:cxn ang="0">
                  <a:pos x="436" y="753"/>
                </a:cxn>
                <a:cxn ang="0">
                  <a:pos x="288" y="835"/>
                </a:cxn>
                <a:cxn ang="0">
                  <a:pos x="144" y="929"/>
                </a:cxn>
                <a:cxn ang="0">
                  <a:pos x="0" y="1034"/>
                </a:cxn>
              </a:cxnLst>
              <a:rect l="0" t="0" r="r" b="b"/>
              <a:pathLst>
                <a:path w="5390" h="1126">
                  <a:moveTo>
                    <a:pt x="5390" y="0"/>
                  </a:moveTo>
                  <a:lnTo>
                    <a:pt x="5390" y="0"/>
                  </a:lnTo>
                  <a:lnTo>
                    <a:pt x="5384" y="18"/>
                  </a:lnTo>
                  <a:lnTo>
                    <a:pt x="5366" y="70"/>
                  </a:lnTo>
                  <a:lnTo>
                    <a:pt x="5353" y="105"/>
                  </a:lnTo>
                  <a:lnTo>
                    <a:pt x="5337" y="147"/>
                  </a:lnTo>
                  <a:lnTo>
                    <a:pt x="5316" y="192"/>
                  </a:lnTo>
                  <a:lnTo>
                    <a:pt x="5292" y="244"/>
                  </a:lnTo>
                  <a:lnTo>
                    <a:pt x="5265" y="299"/>
                  </a:lnTo>
                  <a:lnTo>
                    <a:pt x="5233" y="357"/>
                  </a:lnTo>
                  <a:lnTo>
                    <a:pt x="5198" y="418"/>
                  </a:lnTo>
                  <a:lnTo>
                    <a:pt x="5158" y="480"/>
                  </a:lnTo>
                  <a:lnTo>
                    <a:pt x="5113" y="544"/>
                  </a:lnTo>
                  <a:lnTo>
                    <a:pt x="5088" y="575"/>
                  </a:lnTo>
                  <a:lnTo>
                    <a:pt x="5063" y="607"/>
                  </a:lnTo>
                  <a:lnTo>
                    <a:pt x="5037" y="638"/>
                  </a:lnTo>
                  <a:lnTo>
                    <a:pt x="5011" y="670"/>
                  </a:lnTo>
                  <a:lnTo>
                    <a:pt x="4981" y="701"/>
                  </a:lnTo>
                  <a:lnTo>
                    <a:pt x="4951" y="732"/>
                  </a:lnTo>
                  <a:lnTo>
                    <a:pt x="4920" y="762"/>
                  </a:lnTo>
                  <a:lnTo>
                    <a:pt x="4888" y="791"/>
                  </a:lnTo>
                  <a:lnTo>
                    <a:pt x="4854" y="821"/>
                  </a:lnTo>
                  <a:lnTo>
                    <a:pt x="4819" y="848"/>
                  </a:lnTo>
                  <a:lnTo>
                    <a:pt x="4783" y="875"/>
                  </a:lnTo>
                  <a:lnTo>
                    <a:pt x="4745" y="903"/>
                  </a:lnTo>
                  <a:lnTo>
                    <a:pt x="4705" y="927"/>
                  </a:lnTo>
                  <a:lnTo>
                    <a:pt x="4665" y="951"/>
                  </a:lnTo>
                  <a:lnTo>
                    <a:pt x="4623" y="976"/>
                  </a:lnTo>
                  <a:lnTo>
                    <a:pt x="4580" y="997"/>
                  </a:lnTo>
                  <a:lnTo>
                    <a:pt x="4534" y="1018"/>
                  </a:lnTo>
                  <a:lnTo>
                    <a:pt x="4488" y="1037"/>
                  </a:lnTo>
                  <a:lnTo>
                    <a:pt x="4441" y="1053"/>
                  </a:lnTo>
                  <a:lnTo>
                    <a:pt x="4391" y="1069"/>
                  </a:lnTo>
                  <a:lnTo>
                    <a:pt x="4341" y="1084"/>
                  </a:lnTo>
                  <a:lnTo>
                    <a:pt x="4289" y="1095"/>
                  </a:lnTo>
                  <a:lnTo>
                    <a:pt x="4234" y="1106"/>
                  </a:lnTo>
                  <a:lnTo>
                    <a:pt x="4179" y="1114"/>
                  </a:lnTo>
                  <a:lnTo>
                    <a:pt x="4122" y="1121"/>
                  </a:lnTo>
                  <a:lnTo>
                    <a:pt x="4064" y="1124"/>
                  </a:lnTo>
                  <a:lnTo>
                    <a:pt x="4004" y="1126"/>
                  </a:lnTo>
                  <a:lnTo>
                    <a:pt x="3941" y="1126"/>
                  </a:lnTo>
                  <a:lnTo>
                    <a:pt x="3878" y="1122"/>
                  </a:lnTo>
                  <a:lnTo>
                    <a:pt x="3812" y="1118"/>
                  </a:lnTo>
                  <a:lnTo>
                    <a:pt x="3746" y="1110"/>
                  </a:lnTo>
                  <a:lnTo>
                    <a:pt x="3676" y="1098"/>
                  </a:lnTo>
                  <a:lnTo>
                    <a:pt x="3607" y="1084"/>
                  </a:lnTo>
                  <a:lnTo>
                    <a:pt x="3535" y="1068"/>
                  </a:lnTo>
                  <a:lnTo>
                    <a:pt x="3460" y="1048"/>
                  </a:lnTo>
                  <a:lnTo>
                    <a:pt x="3385" y="1026"/>
                  </a:lnTo>
                  <a:lnTo>
                    <a:pt x="3307" y="1000"/>
                  </a:lnTo>
                  <a:lnTo>
                    <a:pt x="3228" y="971"/>
                  </a:lnTo>
                  <a:lnTo>
                    <a:pt x="3228" y="971"/>
                  </a:lnTo>
                  <a:lnTo>
                    <a:pt x="3069" y="911"/>
                  </a:lnTo>
                  <a:lnTo>
                    <a:pt x="2917" y="856"/>
                  </a:lnTo>
                  <a:lnTo>
                    <a:pt x="2770" y="806"/>
                  </a:lnTo>
                  <a:lnTo>
                    <a:pt x="2628" y="761"/>
                  </a:lnTo>
                  <a:lnTo>
                    <a:pt x="2491" y="719"/>
                  </a:lnTo>
                  <a:lnTo>
                    <a:pt x="2359" y="682"/>
                  </a:lnTo>
                  <a:lnTo>
                    <a:pt x="2231" y="649"/>
                  </a:lnTo>
                  <a:lnTo>
                    <a:pt x="2107" y="620"/>
                  </a:lnTo>
                  <a:lnTo>
                    <a:pt x="1988" y="596"/>
                  </a:lnTo>
                  <a:lnTo>
                    <a:pt x="1873" y="575"/>
                  </a:lnTo>
                  <a:lnTo>
                    <a:pt x="1762" y="559"/>
                  </a:lnTo>
                  <a:lnTo>
                    <a:pt x="1655" y="548"/>
                  </a:lnTo>
                  <a:lnTo>
                    <a:pt x="1551" y="538"/>
                  </a:lnTo>
                  <a:lnTo>
                    <a:pt x="1451" y="533"/>
                  </a:lnTo>
                  <a:lnTo>
                    <a:pt x="1353" y="533"/>
                  </a:lnTo>
                  <a:lnTo>
                    <a:pt x="1259" y="535"/>
                  </a:lnTo>
                  <a:lnTo>
                    <a:pt x="1166" y="541"/>
                  </a:lnTo>
                  <a:lnTo>
                    <a:pt x="1077" y="551"/>
                  </a:lnTo>
                  <a:lnTo>
                    <a:pt x="991" y="565"/>
                  </a:lnTo>
                  <a:lnTo>
                    <a:pt x="906" y="582"/>
                  </a:lnTo>
                  <a:lnTo>
                    <a:pt x="824" y="603"/>
                  </a:lnTo>
                  <a:lnTo>
                    <a:pt x="744" y="625"/>
                  </a:lnTo>
                  <a:lnTo>
                    <a:pt x="665" y="653"/>
                  </a:lnTo>
                  <a:lnTo>
                    <a:pt x="587" y="683"/>
                  </a:lnTo>
                  <a:lnTo>
                    <a:pt x="511" y="716"/>
                  </a:lnTo>
                  <a:lnTo>
                    <a:pt x="436" y="753"/>
                  </a:lnTo>
                  <a:lnTo>
                    <a:pt x="362" y="791"/>
                  </a:lnTo>
                  <a:lnTo>
                    <a:pt x="288" y="835"/>
                  </a:lnTo>
                  <a:lnTo>
                    <a:pt x="216" y="880"/>
                  </a:lnTo>
                  <a:lnTo>
                    <a:pt x="144" y="929"/>
                  </a:lnTo>
                  <a:lnTo>
                    <a:pt x="72" y="979"/>
                  </a:lnTo>
                  <a:lnTo>
                    <a:pt x="0" y="103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5613" name="Freeform 45"/>
            <p:cNvSpPr>
              <a:spLocks/>
            </p:cNvSpPr>
            <p:nvPr userDrawn="1"/>
          </p:nvSpPr>
          <p:spPr bwMode="auto">
            <a:xfrm>
              <a:off x="1106" y="997"/>
              <a:ext cx="5373" cy="580"/>
            </a:xfrm>
            <a:custGeom>
              <a:avLst/>
              <a:gdLst/>
              <a:ahLst/>
              <a:cxnLst>
                <a:cxn ang="0">
                  <a:pos x="5373" y="0"/>
                </a:cxn>
                <a:cxn ang="0">
                  <a:pos x="5351" y="69"/>
                </a:cxn>
                <a:cxn ang="0">
                  <a:pos x="5323" y="147"/>
                </a:cxn>
                <a:cxn ang="0">
                  <a:pos x="5280" y="247"/>
                </a:cxn>
                <a:cxn ang="0">
                  <a:pos x="5221" y="361"/>
                </a:cxn>
                <a:cxn ang="0">
                  <a:pos x="5148" y="486"/>
                </a:cxn>
                <a:cxn ang="0">
                  <a:pos x="5081" y="583"/>
                </a:cxn>
                <a:cxn ang="0">
                  <a:pos x="5031" y="647"/>
                </a:cxn>
                <a:cxn ang="0">
                  <a:pos x="4976" y="712"/>
                </a:cxn>
                <a:cxn ang="0">
                  <a:pos x="4916" y="773"/>
                </a:cxn>
                <a:cxn ang="0">
                  <a:pos x="4849" y="833"/>
                </a:cxn>
                <a:cxn ang="0">
                  <a:pos x="4780" y="891"/>
                </a:cxn>
                <a:cxn ang="0">
                  <a:pos x="4704" y="944"/>
                </a:cxn>
                <a:cxn ang="0">
                  <a:pos x="4622" y="994"/>
                </a:cxn>
                <a:cxn ang="0">
                  <a:pos x="4534" y="1038"/>
                </a:cxn>
                <a:cxn ang="0">
                  <a:pos x="4441" y="1077"/>
                </a:cxn>
                <a:cxn ang="0">
                  <a:pos x="4341" y="1109"/>
                </a:cxn>
                <a:cxn ang="0">
                  <a:pos x="4236" y="1133"/>
                </a:cxn>
                <a:cxn ang="0">
                  <a:pos x="4123" y="1149"/>
                </a:cxn>
                <a:cxn ang="0">
                  <a:pos x="4004" y="1159"/>
                </a:cxn>
                <a:cxn ang="0">
                  <a:pos x="3879" y="1157"/>
                </a:cxn>
                <a:cxn ang="0">
                  <a:pos x="3746" y="1146"/>
                </a:cxn>
                <a:cxn ang="0">
                  <a:pos x="3607" y="1124"/>
                </a:cxn>
                <a:cxn ang="0">
                  <a:pos x="3460" y="1091"/>
                </a:cxn>
                <a:cxn ang="0">
                  <a:pos x="3305" y="1044"/>
                </a:cxn>
                <a:cxn ang="0">
                  <a:pos x="3226" y="1017"/>
                </a:cxn>
                <a:cxn ang="0">
                  <a:pos x="2914" y="909"/>
                </a:cxn>
                <a:cxn ang="0">
                  <a:pos x="2622" y="818"/>
                </a:cxn>
                <a:cxn ang="0">
                  <a:pos x="2353" y="746"/>
                </a:cxn>
                <a:cxn ang="0">
                  <a:pos x="2100" y="689"/>
                </a:cxn>
                <a:cxn ang="0">
                  <a:pos x="1866" y="649"/>
                </a:cxn>
                <a:cxn ang="0">
                  <a:pos x="1648" y="625"/>
                </a:cxn>
                <a:cxn ang="0">
                  <a:pos x="1442" y="615"/>
                </a:cxn>
                <a:cxn ang="0">
                  <a:pos x="1251" y="620"/>
                </a:cxn>
                <a:cxn ang="0">
                  <a:pos x="1070" y="641"/>
                </a:cxn>
                <a:cxn ang="0">
                  <a:pos x="899" y="675"/>
                </a:cxn>
                <a:cxn ang="0">
                  <a:pos x="737" y="722"/>
                </a:cxn>
                <a:cxn ang="0">
                  <a:pos x="581" y="783"/>
                </a:cxn>
                <a:cxn ang="0">
                  <a:pos x="431" y="856"/>
                </a:cxn>
                <a:cxn ang="0">
                  <a:pos x="286" y="941"/>
                </a:cxn>
                <a:cxn ang="0">
                  <a:pos x="143" y="1038"/>
                </a:cxn>
                <a:cxn ang="0">
                  <a:pos x="0" y="1146"/>
                </a:cxn>
              </a:cxnLst>
              <a:rect l="0" t="0" r="r" b="b"/>
              <a:pathLst>
                <a:path w="5373" h="1159">
                  <a:moveTo>
                    <a:pt x="5373" y="0"/>
                  </a:moveTo>
                  <a:lnTo>
                    <a:pt x="5373" y="0"/>
                  </a:lnTo>
                  <a:lnTo>
                    <a:pt x="5367" y="18"/>
                  </a:lnTo>
                  <a:lnTo>
                    <a:pt x="5351" y="69"/>
                  </a:lnTo>
                  <a:lnTo>
                    <a:pt x="5338" y="105"/>
                  </a:lnTo>
                  <a:lnTo>
                    <a:pt x="5323" y="147"/>
                  </a:lnTo>
                  <a:lnTo>
                    <a:pt x="5303" y="194"/>
                  </a:lnTo>
                  <a:lnTo>
                    <a:pt x="5280" y="247"/>
                  </a:lnTo>
                  <a:lnTo>
                    <a:pt x="5253" y="302"/>
                  </a:lnTo>
                  <a:lnTo>
                    <a:pt x="5221" y="361"/>
                  </a:lnTo>
                  <a:lnTo>
                    <a:pt x="5187" y="423"/>
                  </a:lnTo>
                  <a:lnTo>
                    <a:pt x="5148" y="486"/>
                  </a:lnTo>
                  <a:lnTo>
                    <a:pt x="5105" y="550"/>
                  </a:lnTo>
                  <a:lnTo>
                    <a:pt x="5081" y="583"/>
                  </a:lnTo>
                  <a:lnTo>
                    <a:pt x="5056" y="615"/>
                  </a:lnTo>
                  <a:lnTo>
                    <a:pt x="5031" y="647"/>
                  </a:lnTo>
                  <a:lnTo>
                    <a:pt x="5003" y="680"/>
                  </a:lnTo>
                  <a:lnTo>
                    <a:pt x="4976" y="712"/>
                  </a:lnTo>
                  <a:lnTo>
                    <a:pt x="4947" y="743"/>
                  </a:lnTo>
                  <a:lnTo>
                    <a:pt x="4916" y="773"/>
                  </a:lnTo>
                  <a:lnTo>
                    <a:pt x="4883" y="804"/>
                  </a:lnTo>
                  <a:lnTo>
                    <a:pt x="4849" y="833"/>
                  </a:lnTo>
                  <a:lnTo>
                    <a:pt x="4815" y="862"/>
                  </a:lnTo>
                  <a:lnTo>
                    <a:pt x="4780" y="891"/>
                  </a:lnTo>
                  <a:lnTo>
                    <a:pt x="4742" y="919"/>
                  </a:lnTo>
                  <a:lnTo>
                    <a:pt x="4704" y="944"/>
                  </a:lnTo>
                  <a:lnTo>
                    <a:pt x="4663" y="970"/>
                  </a:lnTo>
                  <a:lnTo>
                    <a:pt x="4622" y="994"/>
                  </a:lnTo>
                  <a:lnTo>
                    <a:pt x="4579" y="1017"/>
                  </a:lnTo>
                  <a:lnTo>
                    <a:pt x="4534" y="1038"/>
                  </a:lnTo>
                  <a:lnTo>
                    <a:pt x="4488" y="1057"/>
                  </a:lnTo>
                  <a:lnTo>
                    <a:pt x="4441" y="1077"/>
                  </a:lnTo>
                  <a:lnTo>
                    <a:pt x="4391" y="1093"/>
                  </a:lnTo>
                  <a:lnTo>
                    <a:pt x="4341" y="1109"/>
                  </a:lnTo>
                  <a:lnTo>
                    <a:pt x="4288" y="1122"/>
                  </a:lnTo>
                  <a:lnTo>
                    <a:pt x="4236" y="1133"/>
                  </a:lnTo>
                  <a:lnTo>
                    <a:pt x="4180" y="1143"/>
                  </a:lnTo>
                  <a:lnTo>
                    <a:pt x="4123" y="1149"/>
                  </a:lnTo>
                  <a:lnTo>
                    <a:pt x="4065" y="1156"/>
                  </a:lnTo>
                  <a:lnTo>
                    <a:pt x="4004" y="1159"/>
                  </a:lnTo>
                  <a:lnTo>
                    <a:pt x="3943" y="1159"/>
                  </a:lnTo>
                  <a:lnTo>
                    <a:pt x="3879" y="1157"/>
                  </a:lnTo>
                  <a:lnTo>
                    <a:pt x="3814" y="1153"/>
                  </a:lnTo>
                  <a:lnTo>
                    <a:pt x="3746" y="1146"/>
                  </a:lnTo>
                  <a:lnTo>
                    <a:pt x="3677" y="1136"/>
                  </a:lnTo>
                  <a:lnTo>
                    <a:pt x="3607" y="1124"/>
                  </a:lnTo>
                  <a:lnTo>
                    <a:pt x="3534" y="1109"/>
                  </a:lnTo>
                  <a:lnTo>
                    <a:pt x="3460" y="1091"/>
                  </a:lnTo>
                  <a:lnTo>
                    <a:pt x="3383" y="1070"/>
                  </a:lnTo>
                  <a:lnTo>
                    <a:pt x="3305" y="1044"/>
                  </a:lnTo>
                  <a:lnTo>
                    <a:pt x="3226" y="1017"/>
                  </a:lnTo>
                  <a:lnTo>
                    <a:pt x="3226" y="1017"/>
                  </a:lnTo>
                  <a:lnTo>
                    <a:pt x="3067" y="960"/>
                  </a:lnTo>
                  <a:lnTo>
                    <a:pt x="2914" y="909"/>
                  </a:lnTo>
                  <a:lnTo>
                    <a:pt x="2765" y="862"/>
                  </a:lnTo>
                  <a:lnTo>
                    <a:pt x="2622" y="818"/>
                  </a:lnTo>
                  <a:lnTo>
                    <a:pt x="2485" y="780"/>
                  </a:lnTo>
                  <a:lnTo>
                    <a:pt x="2353" y="746"/>
                  </a:lnTo>
                  <a:lnTo>
                    <a:pt x="2224" y="715"/>
                  </a:lnTo>
                  <a:lnTo>
                    <a:pt x="2100" y="689"/>
                  </a:lnTo>
                  <a:lnTo>
                    <a:pt x="1981" y="667"/>
                  </a:lnTo>
                  <a:lnTo>
                    <a:pt x="1866" y="649"/>
                  </a:lnTo>
                  <a:lnTo>
                    <a:pt x="1755" y="634"/>
                  </a:lnTo>
                  <a:lnTo>
                    <a:pt x="1648" y="625"/>
                  </a:lnTo>
                  <a:lnTo>
                    <a:pt x="1543" y="617"/>
                  </a:lnTo>
                  <a:lnTo>
                    <a:pt x="1442" y="615"/>
                  </a:lnTo>
                  <a:lnTo>
                    <a:pt x="1345" y="615"/>
                  </a:lnTo>
                  <a:lnTo>
                    <a:pt x="1251" y="620"/>
                  </a:lnTo>
                  <a:lnTo>
                    <a:pt x="1159" y="628"/>
                  </a:lnTo>
                  <a:lnTo>
                    <a:pt x="1070" y="641"/>
                  </a:lnTo>
                  <a:lnTo>
                    <a:pt x="984" y="655"/>
                  </a:lnTo>
                  <a:lnTo>
                    <a:pt x="899" y="675"/>
                  </a:lnTo>
                  <a:lnTo>
                    <a:pt x="817" y="696"/>
                  </a:lnTo>
                  <a:lnTo>
                    <a:pt x="737" y="722"/>
                  </a:lnTo>
                  <a:lnTo>
                    <a:pt x="659" y="751"/>
                  </a:lnTo>
                  <a:lnTo>
                    <a:pt x="581" y="783"/>
                  </a:lnTo>
                  <a:lnTo>
                    <a:pt x="506" y="817"/>
                  </a:lnTo>
                  <a:lnTo>
                    <a:pt x="431" y="856"/>
                  </a:lnTo>
                  <a:lnTo>
                    <a:pt x="358" y="896"/>
                  </a:lnTo>
                  <a:lnTo>
                    <a:pt x="286" y="941"/>
                  </a:lnTo>
                  <a:lnTo>
                    <a:pt x="213" y="988"/>
                  </a:lnTo>
                  <a:lnTo>
                    <a:pt x="143" y="1038"/>
                  </a:lnTo>
                  <a:lnTo>
                    <a:pt x="70" y="1090"/>
                  </a:lnTo>
                  <a:lnTo>
                    <a:pt x="0" y="114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5614" name="Freeform 46"/>
            <p:cNvSpPr>
              <a:spLocks/>
            </p:cNvSpPr>
            <p:nvPr userDrawn="1"/>
          </p:nvSpPr>
          <p:spPr bwMode="auto">
            <a:xfrm>
              <a:off x="1146" y="968"/>
              <a:ext cx="5355" cy="631"/>
            </a:xfrm>
            <a:custGeom>
              <a:avLst/>
              <a:gdLst/>
              <a:ahLst/>
              <a:cxnLst>
                <a:cxn ang="0">
                  <a:pos x="5355" y="0"/>
                </a:cxn>
                <a:cxn ang="0">
                  <a:pos x="5334" y="71"/>
                </a:cxn>
                <a:cxn ang="0">
                  <a:pos x="5306" y="150"/>
                </a:cxn>
                <a:cxn ang="0">
                  <a:pos x="5266" y="250"/>
                </a:cxn>
                <a:cxn ang="0">
                  <a:pos x="5209" y="366"/>
                </a:cxn>
                <a:cxn ang="0">
                  <a:pos x="5138" y="494"/>
                </a:cxn>
                <a:cxn ang="0">
                  <a:pos x="5072" y="592"/>
                </a:cxn>
                <a:cxn ang="0">
                  <a:pos x="5023" y="658"/>
                </a:cxn>
                <a:cxn ang="0">
                  <a:pos x="4969" y="723"/>
                </a:cxn>
                <a:cxn ang="0">
                  <a:pos x="4909" y="788"/>
                </a:cxn>
                <a:cxn ang="0">
                  <a:pos x="4845" y="849"/>
                </a:cxn>
                <a:cxn ang="0">
                  <a:pos x="4775" y="909"/>
                </a:cxn>
                <a:cxn ang="0">
                  <a:pos x="4700" y="964"/>
                </a:cxn>
                <a:cxn ang="0">
                  <a:pos x="4619" y="1015"/>
                </a:cxn>
                <a:cxn ang="0">
                  <a:pos x="4532" y="1060"/>
                </a:cxn>
                <a:cxn ang="0">
                  <a:pos x="4439" y="1101"/>
                </a:cxn>
                <a:cxn ang="0">
                  <a:pos x="4340" y="1135"/>
                </a:cxn>
                <a:cxn ang="0">
                  <a:pos x="4235" y="1162"/>
                </a:cxn>
                <a:cxn ang="0">
                  <a:pos x="4123" y="1182"/>
                </a:cxn>
                <a:cxn ang="0">
                  <a:pos x="4004" y="1193"/>
                </a:cxn>
                <a:cxn ang="0">
                  <a:pos x="3879" y="1194"/>
                </a:cxn>
                <a:cxn ang="0">
                  <a:pos x="3746" y="1185"/>
                </a:cxn>
                <a:cxn ang="0">
                  <a:pos x="3606" y="1165"/>
                </a:cxn>
                <a:cxn ang="0">
                  <a:pos x="3458" y="1136"/>
                </a:cxn>
                <a:cxn ang="0">
                  <a:pos x="3304" y="1093"/>
                </a:cxn>
                <a:cxn ang="0">
                  <a:pos x="3224" y="1067"/>
                </a:cxn>
                <a:cxn ang="0">
                  <a:pos x="2910" y="965"/>
                </a:cxn>
                <a:cxn ang="0">
                  <a:pos x="2618" y="880"/>
                </a:cxn>
                <a:cxn ang="0">
                  <a:pos x="2346" y="812"/>
                </a:cxn>
                <a:cxn ang="0">
                  <a:pos x="2094" y="760"/>
                </a:cxn>
                <a:cxn ang="0">
                  <a:pos x="1859" y="723"/>
                </a:cxn>
                <a:cxn ang="0">
                  <a:pos x="1640" y="704"/>
                </a:cxn>
                <a:cxn ang="0">
                  <a:pos x="1434" y="699"/>
                </a:cxn>
                <a:cxn ang="0">
                  <a:pos x="1242" y="707"/>
                </a:cxn>
                <a:cxn ang="0">
                  <a:pos x="1063" y="731"/>
                </a:cxn>
                <a:cxn ang="0">
                  <a:pos x="893" y="768"/>
                </a:cxn>
                <a:cxn ang="0">
                  <a:pos x="732" y="820"/>
                </a:cxn>
                <a:cxn ang="0">
                  <a:pos x="576" y="884"/>
                </a:cxn>
                <a:cxn ang="0">
                  <a:pos x="427" y="960"/>
                </a:cxn>
                <a:cxn ang="0">
                  <a:pos x="283" y="1049"/>
                </a:cxn>
                <a:cxn ang="0">
                  <a:pos x="141" y="1149"/>
                </a:cxn>
                <a:cxn ang="0">
                  <a:pos x="0" y="1261"/>
                </a:cxn>
              </a:cxnLst>
              <a:rect l="0" t="0" r="r" b="b"/>
              <a:pathLst>
                <a:path w="5355" h="1261">
                  <a:moveTo>
                    <a:pt x="5355" y="0"/>
                  </a:moveTo>
                  <a:lnTo>
                    <a:pt x="5355" y="0"/>
                  </a:lnTo>
                  <a:lnTo>
                    <a:pt x="5349" y="19"/>
                  </a:lnTo>
                  <a:lnTo>
                    <a:pt x="5334" y="71"/>
                  </a:lnTo>
                  <a:lnTo>
                    <a:pt x="5322" y="106"/>
                  </a:lnTo>
                  <a:lnTo>
                    <a:pt x="5306" y="150"/>
                  </a:lnTo>
                  <a:lnTo>
                    <a:pt x="5288" y="197"/>
                  </a:lnTo>
                  <a:lnTo>
                    <a:pt x="5266" y="250"/>
                  </a:lnTo>
                  <a:lnTo>
                    <a:pt x="5240" y="306"/>
                  </a:lnTo>
                  <a:lnTo>
                    <a:pt x="5209" y="366"/>
                  </a:lnTo>
                  <a:lnTo>
                    <a:pt x="5176" y="429"/>
                  </a:lnTo>
                  <a:lnTo>
                    <a:pt x="5138" y="494"/>
                  </a:lnTo>
                  <a:lnTo>
                    <a:pt x="5095" y="560"/>
                  </a:lnTo>
                  <a:lnTo>
                    <a:pt x="5072" y="592"/>
                  </a:lnTo>
                  <a:lnTo>
                    <a:pt x="5048" y="625"/>
                  </a:lnTo>
                  <a:lnTo>
                    <a:pt x="5023" y="658"/>
                  </a:lnTo>
                  <a:lnTo>
                    <a:pt x="4997" y="691"/>
                  </a:lnTo>
                  <a:lnTo>
                    <a:pt x="4969" y="723"/>
                  </a:lnTo>
                  <a:lnTo>
                    <a:pt x="4940" y="755"/>
                  </a:lnTo>
                  <a:lnTo>
                    <a:pt x="4909" y="788"/>
                  </a:lnTo>
                  <a:lnTo>
                    <a:pt x="4877" y="818"/>
                  </a:lnTo>
                  <a:lnTo>
                    <a:pt x="4845" y="849"/>
                  </a:lnTo>
                  <a:lnTo>
                    <a:pt x="4811" y="880"/>
                  </a:lnTo>
                  <a:lnTo>
                    <a:pt x="4775" y="909"/>
                  </a:lnTo>
                  <a:lnTo>
                    <a:pt x="4739" y="936"/>
                  </a:lnTo>
                  <a:lnTo>
                    <a:pt x="4700" y="964"/>
                  </a:lnTo>
                  <a:lnTo>
                    <a:pt x="4661" y="989"/>
                  </a:lnTo>
                  <a:lnTo>
                    <a:pt x="4619" y="1015"/>
                  </a:lnTo>
                  <a:lnTo>
                    <a:pt x="4576" y="1038"/>
                  </a:lnTo>
                  <a:lnTo>
                    <a:pt x="4532" y="1060"/>
                  </a:lnTo>
                  <a:lnTo>
                    <a:pt x="4486" y="1081"/>
                  </a:lnTo>
                  <a:lnTo>
                    <a:pt x="4439" y="1101"/>
                  </a:lnTo>
                  <a:lnTo>
                    <a:pt x="4390" y="1119"/>
                  </a:lnTo>
                  <a:lnTo>
                    <a:pt x="4340" y="1135"/>
                  </a:lnTo>
                  <a:lnTo>
                    <a:pt x="4289" y="1149"/>
                  </a:lnTo>
                  <a:lnTo>
                    <a:pt x="4235" y="1162"/>
                  </a:lnTo>
                  <a:lnTo>
                    <a:pt x="4179" y="1173"/>
                  </a:lnTo>
                  <a:lnTo>
                    <a:pt x="4123" y="1182"/>
                  </a:lnTo>
                  <a:lnTo>
                    <a:pt x="4064" y="1188"/>
                  </a:lnTo>
                  <a:lnTo>
                    <a:pt x="4004" y="1193"/>
                  </a:lnTo>
                  <a:lnTo>
                    <a:pt x="3942" y="1194"/>
                  </a:lnTo>
                  <a:lnTo>
                    <a:pt x="3879" y="1194"/>
                  </a:lnTo>
                  <a:lnTo>
                    <a:pt x="3814" y="1191"/>
                  </a:lnTo>
                  <a:lnTo>
                    <a:pt x="3746" y="1185"/>
                  </a:lnTo>
                  <a:lnTo>
                    <a:pt x="3676" y="1177"/>
                  </a:lnTo>
                  <a:lnTo>
                    <a:pt x="3606" y="1165"/>
                  </a:lnTo>
                  <a:lnTo>
                    <a:pt x="3533" y="1153"/>
                  </a:lnTo>
                  <a:lnTo>
                    <a:pt x="3458" y="1136"/>
                  </a:lnTo>
                  <a:lnTo>
                    <a:pt x="3382" y="1115"/>
                  </a:lnTo>
                  <a:lnTo>
                    <a:pt x="3304" y="1093"/>
                  </a:lnTo>
                  <a:lnTo>
                    <a:pt x="3224" y="1067"/>
                  </a:lnTo>
                  <a:lnTo>
                    <a:pt x="3224" y="1067"/>
                  </a:lnTo>
                  <a:lnTo>
                    <a:pt x="3064" y="1014"/>
                  </a:lnTo>
                  <a:lnTo>
                    <a:pt x="2910" y="965"/>
                  </a:lnTo>
                  <a:lnTo>
                    <a:pt x="2761" y="920"/>
                  </a:lnTo>
                  <a:lnTo>
                    <a:pt x="2618" y="880"/>
                  </a:lnTo>
                  <a:lnTo>
                    <a:pt x="2480" y="842"/>
                  </a:lnTo>
                  <a:lnTo>
                    <a:pt x="2346" y="812"/>
                  </a:lnTo>
                  <a:lnTo>
                    <a:pt x="2219" y="783"/>
                  </a:lnTo>
                  <a:lnTo>
                    <a:pt x="2094" y="760"/>
                  </a:lnTo>
                  <a:lnTo>
                    <a:pt x="1974" y="739"/>
                  </a:lnTo>
                  <a:lnTo>
                    <a:pt x="1859" y="723"/>
                  </a:lnTo>
                  <a:lnTo>
                    <a:pt x="1746" y="712"/>
                  </a:lnTo>
                  <a:lnTo>
                    <a:pt x="1640" y="704"/>
                  </a:lnTo>
                  <a:lnTo>
                    <a:pt x="1535" y="699"/>
                  </a:lnTo>
                  <a:lnTo>
                    <a:pt x="1434" y="699"/>
                  </a:lnTo>
                  <a:lnTo>
                    <a:pt x="1337" y="700"/>
                  </a:lnTo>
                  <a:lnTo>
                    <a:pt x="1242" y="707"/>
                  </a:lnTo>
                  <a:lnTo>
                    <a:pt x="1151" y="718"/>
                  </a:lnTo>
                  <a:lnTo>
                    <a:pt x="1063" y="731"/>
                  </a:lnTo>
                  <a:lnTo>
                    <a:pt x="976" y="749"/>
                  </a:lnTo>
                  <a:lnTo>
                    <a:pt x="893" y="768"/>
                  </a:lnTo>
                  <a:lnTo>
                    <a:pt x="811" y="792"/>
                  </a:lnTo>
                  <a:lnTo>
                    <a:pt x="732" y="820"/>
                  </a:lnTo>
                  <a:lnTo>
                    <a:pt x="652" y="851"/>
                  </a:lnTo>
                  <a:lnTo>
                    <a:pt x="576" y="884"/>
                  </a:lnTo>
                  <a:lnTo>
                    <a:pt x="501" y="920"/>
                  </a:lnTo>
                  <a:lnTo>
                    <a:pt x="427" y="960"/>
                  </a:lnTo>
                  <a:lnTo>
                    <a:pt x="355" y="1004"/>
                  </a:lnTo>
                  <a:lnTo>
                    <a:pt x="283" y="1049"/>
                  </a:lnTo>
                  <a:lnTo>
                    <a:pt x="212" y="1098"/>
                  </a:lnTo>
                  <a:lnTo>
                    <a:pt x="141" y="1149"/>
                  </a:lnTo>
                  <a:lnTo>
                    <a:pt x="71" y="1204"/>
                  </a:lnTo>
                  <a:lnTo>
                    <a:pt x="0" y="1261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5615" name="Freeform 47"/>
            <p:cNvSpPr>
              <a:spLocks/>
            </p:cNvSpPr>
            <p:nvPr userDrawn="1"/>
          </p:nvSpPr>
          <p:spPr bwMode="auto">
            <a:xfrm>
              <a:off x="1187" y="940"/>
              <a:ext cx="5335" cy="688"/>
            </a:xfrm>
            <a:custGeom>
              <a:avLst/>
              <a:gdLst/>
              <a:ahLst/>
              <a:cxnLst>
                <a:cxn ang="0">
                  <a:pos x="5335" y="0"/>
                </a:cxn>
                <a:cxn ang="0">
                  <a:pos x="5315" y="71"/>
                </a:cxn>
                <a:cxn ang="0">
                  <a:pos x="5289" y="150"/>
                </a:cxn>
                <a:cxn ang="0">
                  <a:pos x="5250" y="252"/>
                </a:cxn>
                <a:cxn ang="0">
                  <a:pos x="5196" y="371"/>
                </a:cxn>
                <a:cxn ang="0">
                  <a:pos x="5127" y="501"/>
                </a:cxn>
                <a:cxn ang="0">
                  <a:pos x="5061" y="601"/>
                </a:cxn>
                <a:cxn ang="0">
                  <a:pos x="5014" y="667"/>
                </a:cxn>
                <a:cxn ang="0">
                  <a:pos x="4960" y="735"/>
                </a:cxn>
                <a:cxn ang="0">
                  <a:pos x="4902" y="799"/>
                </a:cxn>
                <a:cxn ang="0">
                  <a:pos x="4838" y="862"/>
                </a:cxn>
                <a:cxn ang="0">
                  <a:pos x="4770" y="924"/>
                </a:cxn>
                <a:cxn ang="0">
                  <a:pos x="4695" y="980"/>
                </a:cxn>
                <a:cxn ang="0">
                  <a:pos x="4614" y="1034"/>
                </a:cxn>
                <a:cxn ang="0">
                  <a:pos x="4528" y="1082"/>
                </a:cxn>
                <a:cxn ang="0">
                  <a:pos x="4436" y="1126"/>
                </a:cxn>
                <a:cxn ang="0">
                  <a:pos x="4338" y="1161"/>
                </a:cxn>
                <a:cxn ang="0">
                  <a:pos x="4232" y="1190"/>
                </a:cxn>
                <a:cxn ang="0">
                  <a:pos x="4121" y="1213"/>
                </a:cxn>
                <a:cxn ang="0">
                  <a:pos x="4003" y="1226"/>
                </a:cxn>
                <a:cxn ang="0">
                  <a:pos x="3877" y="1229"/>
                </a:cxn>
                <a:cxn ang="0">
                  <a:pos x="3745" y="1224"/>
                </a:cxn>
                <a:cxn ang="0">
                  <a:pos x="3605" y="1206"/>
                </a:cxn>
                <a:cxn ang="0">
                  <a:pos x="3456" y="1179"/>
                </a:cxn>
                <a:cxn ang="0">
                  <a:pos x="3301" y="1140"/>
                </a:cxn>
                <a:cxn ang="0">
                  <a:pos x="3220" y="1114"/>
                </a:cxn>
                <a:cxn ang="0">
                  <a:pos x="2905" y="1019"/>
                </a:cxn>
                <a:cxn ang="0">
                  <a:pos x="2612" y="938"/>
                </a:cxn>
                <a:cxn ang="0">
                  <a:pos x="2340" y="875"/>
                </a:cxn>
                <a:cxn ang="0">
                  <a:pos x="2086" y="828"/>
                </a:cxn>
                <a:cxn ang="0">
                  <a:pos x="1851" y="798"/>
                </a:cxn>
                <a:cxn ang="0">
                  <a:pos x="1630" y="782"/>
                </a:cxn>
                <a:cxn ang="0">
                  <a:pos x="1426" y="780"/>
                </a:cxn>
                <a:cxn ang="0">
                  <a:pos x="1235" y="795"/>
                </a:cxn>
                <a:cxn ang="0">
                  <a:pos x="1099" y="814"/>
                </a:cxn>
                <a:cxn ang="0">
                  <a:pos x="1011" y="830"/>
                </a:cxn>
                <a:cxn ang="0">
                  <a:pos x="927" y="851"/>
                </a:cxn>
                <a:cxn ang="0">
                  <a:pos x="804" y="888"/>
                </a:cxn>
                <a:cxn ang="0">
                  <a:pos x="647" y="950"/>
                </a:cxn>
                <a:cxn ang="0">
                  <a:pos x="496" y="1024"/>
                </a:cxn>
                <a:cxn ang="0">
                  <a:pos x="352" y="1109"/>
                </a:cxn>
                <a:cxn ang="0">
                  <a:pos x="210" y="1208"/>
                </a:cxn>
                <a:cxn ang="0">
                  <a:pos x="70" y="1316"/>
                </a:cxn>
              </a:cxnLst>
              <a:rect l="0" t="0" r="r" b="b"/>
              <a:pathLst>
                <a:path w="5335" h="1376">
                  <a:moveTo>
                    <a:pt x="5335" y="0"/>
                  </a:moveTo>
                  <a:lnTo>
                    <a:pt x="5335" y="0"/>
                  </a:lnTo>
                  <a:lnTo>
                    <a:pt x="5331" y="18"/>
                  </a:lnTo>
                  <a:lnTo>
                    <a:pt x="5315" y="71"/>
                  </a:lnTo>
                  <a:lnTo>
                    <a:pt x="5304" y="107"/>
                  </a:lnTo>
                  <a:lnTo>
                    <a:pt x="5289" y="150"/>
                  </a:lnTo>
                  <a:lnTo>
                    <a:pt x="5271" y="199"/>
                  </a:lnTo>
                  <a:lnTo>
                    <a:pt x="5250" y="252"/>
                  </a:lnTo>
                  <a:lnTo>
                    <a:pt x="5225" y="310"/>
                  </a:lnTo>
                  <a:lnTo>
                    <a:pt x="5196" y="371"/>
                  </a:lnTo>
                  <a:lnTo>
                    <a:pt x="5163" y="434"/>
                  </a:lnTo>
                  <a:lnTo>
                    <a:pt x="5127" y="501"/>
                  </a:lnTo>
                  <a:lnTo>
                    <a:pt x="5085" y="567"/>
                  </a:lnTo>
                  <a:lnTo>
                    <a:pt x="5061" y="601"/>
                  </a:lnTo>
                  <a:lnTo>
                    <a:pt x="5038" y="635"/>
                  </a:lnTo>
                  <a:lnTo>
                    <a:pt x="5014" y="667"/>
                  </a:lnTo>
                  <a:lnTo>
                    <a:pt x="4988" y="701"/>
                  </a:lnTo>
                  <a:lnTo>
                    <a:pt x="4960" y="735"/>
                  </a:lnTo>
                  <a:lnTo>
                    <a:pt x="4932" y="767"/>
                  </a:lnTo>
                  <a:lnTo>
                    <a:pt x="4902" y="799"/>
                  </a:lnTo>
                  <a:lnTo>
                    <a:pt x="4871" y="832"/>
                  </a:lnTo>
                  <a:lnTo>
                    <a:pt x="4838" y="862"/>
                  </a:lnTo>
                  <a:lnTo>
                    <a:pt x="4804" y="893"/>
                  </a:lnTo>
                  <a:lnTo>
                    <a:pt x="4770" y="924"/>
                  </a:lnTo>
                  <a:lnTo>
                    <a:pt x="4734" y="953"/>
                  </a:lnTo>
                  <a:lnTo>
                    <a:pt x="4695" y="980"/>
                  </a:lnTo>
                  <a:lnTo>
                    <a:pt x="4656" y="1008"/>
                  </a:lnTo>
                  <a:lnTo>
                    <a:pt x="4614" y="1034"/>
                  </a:lnTo>
                  <a:lnTo>
                    <a:pt x="4573" y="1059"/>
                  </a:lnTo>
                  <a:lnTo>
                    <a:pt x="4528" y="1082"/>
                  </a:lnTo>
                  <a:lnTo>
                    <a:pt x="4484" y="1105"/>
                  </a:lnTo>
                  <a:lnTo>
                    <a:pt x="4436" y="1126"/>
                  </a:lnTo>
                  <a:lnTo>
                    <a:pt x="4388" y="1143"/>
                  </a:lnTo>
                  <a:lnTo>
                    <a:pt x="4338" y="1161"/>
                  </a:lnTo>
                  <a:lnTo>
                    <a:pt x="4287" y="1177"/>
                  </a:lnTo>
                  <a:lnTo>
                    <a:pt x="4232" y="1190"/>
                  </a:lnTo>
                  <a:lnTo>
                    <a:pt x="4178" y="1203"/>
                  </a:lnTo>
                  <a:lnTo>
                    <a:pt x="4121" y="1213"/>
                  </a:lnTo>
                  <a:lnTo>
                    <a:pt x="4063" y="1219"/>
                  </a:lnTo>
                  <a:lnTo>
                    <a:pt x="4003" y="1226"/>
                  </a:lnTo>
                  <a:lnTo>
                    <a:pt x="3941" y="1229"/>
                  </a:lnTo>
                  <a:lnTo>
                    <a:pt x="3877" y="1229"/>
                  </a:lnTo>
                  <a:lnTo>
                    <a:pt x="3812" y="1227"/>
                  </a:lnTo>
                  <a:lnTo>
                    <a:pt x="3745" y="1224"/>
                  </a:lnTo>
                  <a:lnTo>
                    <a:pt x="3676" y="1216"/>
                  </a:lnTo>
                  <a:lnTo>
                    <a:pt x="3605" y="1206"/>
                  </a:lnTo>
                  <a:lnTo>
                    <a:pt x="3531" y="1195"/>
                  </a:lnTo>
                  <a:lnTo>
                    <a:pt x="3456" y="1179"/>
                  </a:lnTo>
                  <a:lnTo>
                    <a:pt x="3380" y="1161"/>
                  </a:lnTo>
                  <a:lnTo>
                    <a:pt x="3301" y="1140"/>
                  </a:lnTo>
                  <a:lnTo>
                    <a:pt x="3220" y="1114"/>
                  </a:lnTo>
                  <a:lnTo>
                    <a:pt x="3220" y="1114"/>
                  </a:lnTo>
                  <a:lnTo>
                    <a:pt x="3061" y="1064"/>
                  </a:lnTo>
                  <a:lnTo>
                    <a:pt x="2905" y="1019"/>
                  </a:lnTo>
                  <a:lnTo>
                    <a:pt x="2756" y="977"/>
                  </a:lnTo>
                  <a:lnTo>
                    <a:pt x="2612" y="938"/>
                  </a:lnTo>
                  <a:lnTo>
                    <a:pt x="2473" y="906"/>
                  </a:lnTo>
                  <a:lnTo>
                    <a:pt x="2340" y="875"/>
                  </a:lnTo>
                  <a:lnTo>
                    <a:pt x="2211" y="851"/>
                  </a:lnTo>
                  <a:lnTo>
                    <a:pt x="2086" y="828"/>
                  </a:lnTo>
                  <a:lnTo>
                    <a:pt x="1966" y="811"/>
                  </a:lnTo>
                  <a:lnTo>
                    <a:pt x="1851" y="798"/>
                  </a:lnTo>
                  <a:lnTo>
                    <a:pt x="1739" y="788"/>
                  </a:lnTo>
                  <a:lnTo>
                    <a:pt x="1630" y="782"/>
                  </a:lnTo>
                  <a:lnTo>
                    <a:pt x="1526" y="780"/>
                  </a:lnTo>
                  <a:lnTo>
                    <a:pt x="1426" y="780"/>
                  </a:lnTo>
                  <a:lnTo>
                    <a:pt x="1329" y="785"/>
                  </a:lnTo>
                  <a:lnTo>
                    <a:pt x="1235" y="795"/>
                  </a:lnTo>
                  <a:lnTo>
                    <a:pt x="1143" y="806"/>
                  </a:lnTo>
                  <a:lnTo>
                    <a:pt x="1099" y="814"/>
                  </a:lnTo>
                  <a:lnTo>
                    <a:pt x="1054" y="822"/>
                  </a:lnTo>
                  <a:lnTo>
                    <a:pt x="1011" y="830"/>
                  </a:lnTo>
                  <a:lnTo>
                    <a:pt x="970" y="840"/>
                  </a:lnTo>
                  <a:lnTo>
                    <a:pt x="927" y="851"/>
                  </a:lnTo>
                  <a:lnTo>
                    <a:pt x="885" y="862"/>
                  </a:lnTo>
                  <a:lnTo>
                    <a:pt x="804" y="888"/>
                  </a:lnTo>
                  <a:lnTo>
                    <a:pt x="725" y="917"/>
                  </a:lnTo>
                  <a:lnTo>
                    <a:pt x="647" y="950"/>
                  </a:lnTo>
                  <a:lnTo>
                    <a:pt x="571" y="985"/>
                  </a:lnTo>
                  <a:lnTo>
                    <a:pt x="496" y="1024"/>
                  </a:lnTo>
                  <a:lnTo>
                    <a:pt x="424" y="1064"/>
                  </a:lnTo>
                  <a:lnTo>
                    <a:pt x="352" y="1109"/>
                  </a:lnTo>
                  <a:lnTo>
                    <a:pt x="280" y="1156"/>
                  </a:lnTo>
                  <a:lnTo>
                    <a:pt x="210" y="1208"/>
                  </a:lnTo>
                  <a:lnTo>
                    <a:pt x="139" y="1261"/>
                  </a:lnTo>
                  <a:lnTo>
                    <a:pt x="70" y="1316"/>
                  </a:lnTo>
                  <a:lnTo>
                    <a:pt x="0" y="137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5616" name="Freeform 48"/>
            <p:cNvSpPr>
              <a:spLocks/>
            </p:cNvSpPr>
            <p:nvPr userDrawn="1"/>
          </p:nvSpPr>
          <p:spPr bwMode="auto">
            <a:xfrm>
              <a:off x="1229" y="911"/>
              <a:ext cx="5314" cy="745"/>
            </a:xfrm>
            <a:custGeom>
              <a:avLst/>
              <a:gdLst/>
              <a:ahLst/>
              <a:cxnLst>
                <a:cxn ang="0">
                  <a:pos x="5314" y="0"/>
                </a:cxn>
                <a:cxn ang="0">
                  <a:pos x="5296" y="71"/>
                </a:cxn>
                <a:cxn ang="0">
                  <a:pos x="5271" y="153"/>
                </a:cxn>
                <a:cxn ang="0">
                  <a:pos x="5233" y="257"/>
                </a:cxn>
                <a:cxn ang="0">
                  <a:pos x="5180" y="376"/>
                </a:cxn>
                <a:cxn ang="0">
                  <a:pos x="5112" y="507"/>
                </a:cxn>
                <a:cxn ang="0">
                  <a:pos x="5050" y="609"/>
                </a:cxn>
                <a:cxn ang="0">
                  <a:pos x="5003" y="678"/>
                </a:cxn>
                <a:cxn ang="0">
                  <a:pos x="4950" y="746"/>
                </a:cxn>
                <a:cxn ang="0">
                  <a:pos x="4893" y="812"/>
                </a:cxn>
                <a:cxn ang="0">
                  <a:pos x="4830" y="878"/>
                </a:cxn>
                <a:cxn ang="0">
                  <a:pos x="4762" y="940"/>
                </a:cxn>
                <a:cxn ang="0">
                  <a:pos x="4689" y="999"/>
                </a:cxn>
                <a:cxn ang="0">
                  <a:pos x="4610" y="1054"/>
                </a:cxn>
                <a:cxn ang="0">
                  <a:pos x="4524" y="1104"/>
                </a:cxn>
                <a:cxn ang="0">
                  <a:pos x="4432" y="1150"/>
                </a:cxn>
                <a:cxn ang="0">
                  <a:pos x="4335" y="1188"/>
                </a:cxn>
                <a:cxn ang="0">
                  <a:pos x="4229" y="1219"/>
                </a:cxn>
                <a:cxn ang="0">
                  <a:pos x="4118" y="1243"/>
                </a:cxn>
                <a:cxn ang="0">
                  <a:pos x="4000" y="1259"/>
                </a:cxn>
                <a:cxn ang="0">
                  <a:pos x="3875" y="1266"/>
                </a:cxn>
                <a:cxn ang="0">
                  <a:pos x="3742" y="1263"/>
                </a:cxn>
                <a:cxn ang="0">
                  <a:pos x="3602" y="1248"/>
                </a:cxn>
                <a:cxn ang="0">
                  <a:pos x="3453" y="1224"/>
                </a:cxn>
                <a:cxn ang="0">
                  <a:pos x="3298" y="1187"/>
                </a:cxn>
                <a:cxn ang="0">
                  <a:pos x="3217" y="1164"/>
                </a:cxn>
                <a:cxn ang="0">
                  <a:pos x="2899" y="1074"/>
                </a:cxn>
                <a:cxn ang="0">
                  <a:pos x="2605" y="999"/>
                </a:cxn>
                <a:cxn ang="0">
                  <a:pos x="2333" y="941"/>
                </a:cxn>
                <a:cxn ang="0">
                  <a:pos x="2079" y="899"/>
                </a:cxn>
                <a:cxn ang="0">
                  <a:pos x="1843" y="872"/>
                </a:cxn>
                <a:cxn ang="0">
                  <a:pos x="1622" y="861"/>
                </a:cxn>
                <a:cxn ang="0">
                  <a:pos x="1418" y="864"/>
                </a:cxn>
                <a:cxn ang="0">
                  <a:pos x="1226" y="882"/>
                </a:cxn>
                <a:cxn ang="0">
                  <a:pos x="1134" y="896"/>
                </a:cxn>
                <a:cxn ang="0">
                  <a:pos x="1047" y="912"/>
                </a:cxn>
                <a:cxn ang="0">
                  <a:pos x="961" y="933"/>
                </a:cxn>
                <a:cxn ang="0">
                  <a:pos x="878" y="957"/>
                </a:cxn>
                <a:cxn ang="0">
                  <a:pos x="718" y="1016"/>
                </a:cxn>
                <a:cxn ang="0">
                  <a:pos x="565" y="1087"/>
                </a:cxn>
                <a:cxn ang="0">
                  <a:pos x="419" y="1171"/>
                </a:cxn>
                <a:cxn ang="0">
                  <a:pos x="276" y="1266"/>
                </a:cxn>
                <a:cxn ang="0">
                  <a:pos x="138" y="1372"/>
                </a:cxn>
                <a:cxn ang="0">
                  <a:pos x="0" y="1490"/>
                </a:cxn>
              </a:cxnLst>
              <a:rect l="0" t="0" r="r" b="b"/>
              <a:pathLst>
                <a:path w="5314" h="1490">
                  <a:moveTo>
                    <a:pt x="5314" y="0"/>
                  </a:moveTo>
                  <a:lnTo>
                    <a:pt x="5314" y="0"/>
                  </a:lnTo>
                  <a:lnTo>
                    <a:pt x="5309" y="19"/>
                  </a:lnTo>
                  <a:lnTo>
                    <a:pt x="5296" y="71"/>
                  </a:lnTo>
                  <a:lnTo>
                    <a:pt x="5284" y="110"/>
                  </a:lnTo>
                  <a:lnTo>
                    <a:pt x="5271" y="153"/>
                  </a:lnTo>
                  <a:lnTo>
                    <a:pt x="5254" y="202"/>
                  </a:lnTo>
                  <a:lnTo>
                    <a:pt x="5233" y="257"/>
                  </a:lnTo>
                  <a:lnTo>
                    <a:pt x="5208" y="315"/>
                  </a:lnTo>
                  <a:lnTo>
                    <a:pt x="5180" y="376"/>
                  </a:lnTo>
                  <a:lnTo>
                    <a:pt x="5148" y="441"/>
                  </a:lnTo>
                  <a:lnTo>
                    <a:pt x="5112" y="507"/>
                  </a:lnTo>
                  <a:lnTo>
                    <a:pt x="5072" y="575"/>
                  </a:lnTo>
                  <a:lnTo>
                    <a:pt x="5050" y="609"/>
                  </a:lnTo>
                  <a:lnTo>
                    <a:pt x="5026" y="644"/>
                  </a:lnTo>
                  <a:lnTo>
                    <a:pt x="5003" y="678"/>
                  </a:lnTo>
                  <a:lnTo>
                    <a:pt x="4976" y="712"/>
                  </a:lnTo>
                  <a:lnTo>
                    <a:pt x="4950" y="746"/>
                  </a:lnTo>
                  <a:lnTo>
                    <a:pt x="4922" y="780"/>
                  </a:lnTo>
                  <a:lnTo>
                    <a:pt x="4893" y="812"/>
                  </a:lnTo>
                  <a:lnTo>
                    <a:pt x="4862" y="846"/>
                  </a:lnTo>
                  <a:lnTo>
                    <a:pt x="4830" y="878"/>
                  </a:lnTo>
                  <a:lnTo>
                    <a:pt x="4797" y="909"/>
                  </a:lnTo>
                  <a:lnTo>
                    <a:pt x="4762" y="940"/>
                  </a:lnTo>
                  <a:lnTo>
                    <a:pt x="4726" y="970"/>
                  </a:lnTo>
                  <a:lnTo>
                    <a:pt x="4689" y="999"/>
                  </a:lnTo>
                  <a:lnTo>
                    <a:pt x="4650" y="1027"/>
                  </a:lnTo>
                  <a:lnTo>
                    <a:pt x="4610" y="1054"/>
                  </a:lnTo>
                  <a:lnTo>
                    <a:pt x="4568" y="1080"/>
                  </a:lnTo>
                  <a:lnTo>
                    <a:pt x="4524" y="1104"/>
                  </a:lnTo>
                  <a:lnTo>
                    <a:pt x="4479" y="1127"/>
                  </a:lnTo>
                  <a:lnTo>
                    <a:pt x="4432" y="1150"/>
                  </a:lnTo>
                  <a:lnTo>
                    <a:pt x="4385" y="1169"/>
                  </a:lnTo>
                  <a:lnTo>
                    <a:pt x="4335" y="1188"/>
                  </a:lnTo>
                  <a:lnTo>
                    <a:pt x="4283" y="1205"/>
                  </a:lnTo>
                  <a:lnTo>
                    <a:pt x="4229" y="1219"/>
                  </a:lnTo>
                  <a:lnTo>
                    <a:pt x="4175" y="1232"/>
                  </a:lnTo>
                  <a:lnTo>
                    <a:pt x="4118" y="1243"/>
                  </a:lnTo>
                  <a:lnTo>
                    <a:pt x="4060" y="1251"/>
                  </a:lnTo>
                  <a:lnTo>
                    <a:pt x="4000" y="1259"/>
                  </a:lnTo>
                  <a:lnTo>
                    <a:pt x="3939" y="1263"/>
                  </a:lnTo>
                  <a:lnTo>
                    <a:pt x="3875" y="1266"/>
                  </a:lnTo>
                  <a:lnTo>
                    <a:pt x="3810" y="1264"/>
                  </a:lnTo>
                  <a:lnTo>
                    <a:pt x="3742" y="1263"/>
                  </a:lnTo>
                  <a:lnTo>
                    <a:pt x="3673" y="1256"/>
                  </a:lnTo>
                  <a:lnTo>
                    <a:pt x="3602" y="1248"/>
                  </a:lnTo>
                  <a:lnTo>
                    <a:pt x="3528" y="1237"/>
                  </a:lnTo>
                  <a:lnTo>
                    <a:pt x="3453" y="1224"/>
                  </a:lnTo>
                  <a:lnTo>
                    <a:pt x="3377" y="1206"/>
                  </a:lnTo>
                  <a:lnTo>
                    <a:pt x="3298" y="1187"/>
                  </a:lnTo>
                  <a:lnTo>
                    <a:pt x="3217" y="1164"/>
                  </a:lnTo>
                  <a:lnTo>
                    <a:pt x="3217" y="1164"/>
                  </a:lnTo>
                  <a:lnTo>
                    <a:pt x="3055" y="1116"/>
                  </a:lnTo>
                  <a:lnTo>
                    <a:pt x="2899" y="1074"/>
                  </a:lnTo>
                  <a:lnTo>
                    <a:pt x="2751" y="1033"/>
                  </a:lnTo>
                  <a:lnTo>
                    <a:pt x="2605" y="999"/>
                  </a:lnTo>
                  <a:lnTo>
                    <a:pt x="2466" y="969"/>
                  </a:lnTo>
                  <a:lnTo>
                    <a:pt x="2333" y="941"/>
                  </a:lnTo>
                  <a:lnTo>
                    <a:pt x="2202" y="919"/>
                  </a:lnTo>
                  <a:lnTo>
                    <a:pt x="2079" y="899"/>
                  </a:lnTo>
                  <a:lnTo>
                    <a:pt x="1958" y="885"/>
                  </a:lnTo>
                  <a:lnTo>
                    <a:pt x="1843" y="872"/>
                  </a:lnTo>
                  <a:lnTo>
                    <a:pt x="1730" y="865"/>
                  </a:lnTo>
                  <a:lnTo>
                    <a:pt x="1622" y="861"/>
                  </a:lnTo>
                  <a:lnTo>
                    <a:pt x="1518" y="861"/>
                  </a:lnTo>
                  <a:lnTo>
                    <a:pt x="1418" y="864"/>
                  </a:lnTo>
                  <a:lnTo>
                    <a:pt x="1321" y="872"/>
                  </a:lnTo>
                  <a:lnTo>
                    <a:pt x="1226" y="882"/>
                  </a:lnTo>
                  <a:lnTo>
                    <a:pt x="1180" y="888"/>
                  </a:lnTo>
                  <a:lnTo>
                    <a:pt x="1134" y="896"/>
                  </a:lnTo>
                  <a:lnTo>
                    <a:pt x="1090" y="904"/>
                  </a:lnTo>
                  <a:lnTo>
                    <a:pt x="1047" y="912"/>
                  </a:lnTo>
                  <a:lnTo>
                    <a:pt x="1004" y="924"/>
                  </a:lnTo>
                  <a:lnTo>
                    <a:pt x="961" y="933"/>
                  </a:lnTo>
                  <a:lnTo>
                    <a:pt x="919" y="945"/>
                  </a:lnTo>
                  <a:lnTo>
                    <a:pt x="878" y="957"/>
                  </a:lnTo>
                  <a:lnTo>
                    <a:pt x="797" y="985"/>
                  </a:lnTo>
                  <a:lnTo>
                    <a:pt x="718" y="1016"/>
                  </a:lnTo>
                  <a:lnTo>
                    <a:pt x="640" y="1050"/>
                  </a:lnTo>
                  <a:lnTo>
                    <a:pt x="565" y="1087"/>
                  </a:lnTo>
                  <a:lnTo>
                    <a:pt x="492" y="1127"/>
                  </a:lnTo>
                  <a:lnTo>
                    <a:pt x="419" y="1171"/>
                  </a:lnTo>
                  <a:lnTo>
                    <a:pt x="347" y="1216"/>
                  </a:lnTo>
                  <a:lnTo>
                    <a:pt x="276" y="1266"/>
                  </a:lnTo>
                  <a:lnTo>
                    <a:pt x="207" y="1318"/>
                  </a:lnTo>
                  <a:lnTo>
                    <a:pt x="138" y="1372"/>
                  </a:lnTo>
                  <a:lnTo>
                    <a:pt x="70" y="1431"/>
                  </a:lnTo>
                  <a:lnTo>
                    <a:pt x="0" y="149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5617" name="Freeform 49"/>
            <p:cNvSpPr>
              <a:spLocks/>
            </p:cNvSpPr>
            <p:nvPr userDrawn="1"/>
          </p:nvSpPr>
          <p:spPr bwMode="auto">
            <a:xfrm>
              <a:off x="1272" y="882"/>
              <a:ext cx="5291" cy="803"/>
            </a:xfrm>
            <a:custGeom>
              <a:avLst/>
              <a:gdLst/>
              <a:ahLst/>
              <a:cxnLst>
                <a:cxn ang="0">
                  <a:pos x="5291" y="0"/>
                </a:cxn>
                <a:cxn ang="0">
                  <a:pos x="5273" y="73"/>
                </a:cxn>
                <a:cxn ang="0">
                  <a:pos x="5250" y="155"/>
                </a:cxn>
                <a:cxn ang="0">
                  <a:pos x="5214" y="260"/>
                </a:cxn>
                <a:cxn ang="0">
                  <a:pos x="5162" y="381"/>
                </a:cxn>
                <a:cxn ang="0">
                  <a:pos x="5097" y="515"/>
                </a:cxn>
                <a:cxn ang="0">
                  <a:pos x="5036" y="618"/>
                </a:cxn>
                <a:cxn ang="0">
                  <a:pos x="4989" y="688"/>
                </a:cxn>
                <a:cxn ang="0">
                  <a:pos x="4937" y="757"/>
                </a:cxn>
                <a:cxn ang="0">
                  <a:pos x="4882" y="827"/>
                </a:cxn>
                <a:cxn ang="0">
                  <a:pos x="4821" y="893"/>
                </a:cxn>
                <a:cxn ang="0">
                  <a:pos x="4753" y="956"/>
                </a:cxn>
                <a:cxn ang="0">
                  <a:pos x="4681" y="1017"/>
                </a:cxn>
                <a:cxn ang="0">
                  <a:pos x="4603" y="1074"/>
                </a:cxn>
                <a:cxn ang="0">
                  <a:pos x="4518" y="1127"/>
                </a:cxn>
                <a:cxn ang="0">
                  <a:pos x="4426" y="1174"/>
                </a:cxn>
                <a:cxn ang="0">
                  <a:pos x="4329" y="1214"/>
                </a:cxn>
                <a:cxn ang="0">
                  <a:pos x="4225" y="1248"/>
                </a:cxn>
                <a:cxn ang="0">
                  <a:pos x="4114" y="1274"/>
                </a:cxn>
                <a:cxn ang="0">
                  <a:pos x="3996" y="1292"/>
                </a:cxn>
                <a:cxn ang="0">
                  <a:pos x="3871" y="1301"/>
                </a:cxn>
                <a:cxn ang="0">
                  <a:pos x="3738" y="1301"/>
                </a:cxn>
                <a:cxn ang="0">
                  <a:pos x="3598" y="1290"/>
                </a:cxn>
                <a:cxn ang="0">
                  <a:pos x="3449" y="1267"/>
                </a:cxn>
                <a:cxn ang="0">
                  <a:pos x="3292" y="1233"/>
                </a:cxn>
                <a:cxn ang="0">
                  <a:pos x="3212" y="1212"/>
                </a:cxn>
                <a:cxn ang="0">
                  <a:pos x="2894" y="1129"/>
                </a:cxn>
                <a:cxn ang="0">
                  <a:pos x="2598" y="1059"/>
                </a:cxn>
                <a:cxn ang="0">
                  <a:pos x="2323" y="1007"/>
                </a:cxn>
                <a:cxn ang="0">
                  <a:pos x="2069" y="970"/>
                </a:cxn>
                <a:cxn ang="0">
                  <a:pos x="1833" y="948"/>
                </a:cxn>
                <a:cxn ang="0">
                  <a:pos x="1612" y="941"/>
                </a:cxn>
                <a:cxn ang="0">
                  <a:pos x="1408" y="948"/>
                </a:cxn>
                <a:cxn ang="0">
                  <a:pos x="1216" y="969"/>
                </a:cxn>
                <a:cxn ang="0">
                  <a:pos x="1126" y="985"/>
                </a:cxn>
                <a:cxn ang="0">
                  <a:pos x="1037" y="1004"/>
                </a:cxn>
                <a:cxn ang="0">
                  <a:pos x="953" y="1027"/>
                </a:cxn>
                <a:cxn ang="0">
                  <a:pos x="869" y="1053"/>
                </a:cxn>
                <a:cxn ang="0">
                  <a:pos x="789" y="1082"/>
                </a:cxn>
                <a:cxn ang="0">
                  <a:pos x="635" y="1150"/>
                </a:cxn>
                <a:cxn ang="0">
                  <a:pos x="486" y="1230"/>
                </a:cxn>
                <a:cxn ang="0">
                  <a:pos x="343" y="1324"/>
                </a:cxn>
                <a:cxn ang="0">
                  <a:pos x="204" y="1429"/>
                </a:cxn>
                <a:cxn ang="0">
                  <a:pos x="68" y="1545"/>
                </a:cxn>
              </a:cxnLst>
              <a:rect l="0" t="0" r="r" b="b"/>
              <a:pathLst>
                <a:path w="5291" h="1606">
                  <a:moveTo>
                    <a:pt x="5291" y="0"/>
                  </a:moveTo>
                  <a:lnTo>
                    <a:pt x="5291" y="0"/>
                  </a:lnTo>
                  <a:lnTo>
                    <a:pt x="5287" y="19"/>
                  </a:lnTo>
                  <a:lnTo>
                    <a:pt x="5273" y="73"/>
                  </a:lnTo>
                  <a:lnTo>
                    <a:pt x="5264" y="111"/>
                  </a:lnTo>
                  <a:lnTo>
                    <a:pt x="5250" y="155"/>
                  </a:lnTo>
                  <a:lnTo>
                    <a:pt x="5233" y="205"/>
                  </a:lnTo>
                  <a:lnTo>
                    <a:pt x="5214" y="260"/>
                  </a:lnTo>
                  <a:lnTo>
                    <a:pt x="5190" y="318"/>
                  </a:lnTo>
                  <a:lnTo>
                    <a:pt x="5162" y="381"/>
                  </a:lnTo>
                  <a:lnTo>
                    <a:pt x="5132" y="447"/>
                  </a:lnTo>
                  <a:lnTo>
                    <a:pt x="5097" y="515"/>
                  </a:lnTo>
                  <a:lnTo>
                    <a:pt x="5057" y="583"/>
                  </a:lnTo>
                  <a:lnTo>
                    <a:pt x="5036" y="618"/>
                  </a:lnTo>
                  <a:lnTo>
                    <a:pt x="5014" y="654"/>
                  </a:lnTo>
                  <a:lnTo>
                    <a:pt x="4989" y="688"/>
                  </a:lnTo>
                  <a:lnTo>
                    <a:pt x="4964" y="723"/>
                  </a:lnTo>
                  <a:lnTo>
                    <a:pt x="4937" y="757"/>
                  </a:lnTo>
                  <a:lnTo>
                    <a:pt x="4911" y="791"/>
                  </a:lnTo>
                  <a:lnTo>
                    <a:pt x="4882" y="827"/>
                  </a:lnTo>
                  <a:lnTo>
                    <a:pt x="4851" y="859"/>
                  </a:lnTo>
                  <a:lnTo>
                    <a:pt x="4821" y="893"/>
                  </a:lnTo>
                  <a:lnTo>
                    <a:pt x="4787" y="925"/>
                  </a:lnTo>
                  <a:lnTo>
                    <a:pt x="4753" y="956"/>
                  </a:lnTo>
                  <a:lnTo>
                    <a:pt x="4718" y="988"/>
                  </a:lnTo>
                  <a:lnTo>
                    <a:pt x="4681" y="1017"/>
                  </a:lnTo>
                  <a:lnTo>
                    <a:pt x="4642" y="1046"/>
                  </a:lnTo>
                  <a:lnTo>
                    <a:pt x="4603" y="1074"/>
                  </a:lnTo>
                  <a:lnTo>
                    <a:pt x="4561" y="1101"/>
                  </a:lnTo>
                  <a:lnTo>
                    <a:pt x="4518" y="1127"/>
                  </a:lnTo>
                  <a:lnTo>
                    <a:pt x="4472" y="1151"/>
                  </a:lnTo>
                  <a:lnTo>
                    <a:pt x="4426" y="1174"/>
                  </a:lnTo>
                  <a:lnTo>
                    <a:pt x="4379" y="1195"/>
                  </a:lnTo>
                  <a:lnTo>
                    <a:pt x="4329" y="1214"/>
                  </a:lnTo>
                  <a:lnTo>
                    <a:pt x="4278" y="1232"/>
                  </a:lnTo>
                  <a:lnTo>
                    <a:pt x="4225" y="1248"/>
                  </a:lnTo>
                  <a:lnTo>
                    <a:pt x="4171" y="1263"/>
                  </a:lnTo>
                  <a:lnTo>
                    <a:pt x="4114" y="1274"/>
                  </a:lnTo>
                  <a:lnTo>
                    <a:pt x="4056" y="1284"/>
                  </a:lnTo>
                  <a:lnTo>
                    <a:pt x="3996" y="1292"/>
                  </a:lnTo>
                  <a:lnTo>
                    <a:pt x="3935" y="1298"/>
                  </a:lnTo>
                  <a:lnTo>
                    <a:pt x="3871" y="1301"/>
                  </a:lnTo>
                  <a:lnTo>
                    <a:pt x="3806" y="1303"/>
                  </a:lnTo>
                  <a:lnTo>
                    <a:pt x="3738" y="1301"/>
                  </a:lnTo>
                  <a:lnTo>
                    <a:pt x="3668" y="1296"/>
                  </a:lnTo>
                  <a:lnTo>
                    <a:pt x="3598" y="1290"/>
                  </a:lnTo>
                  <a:lnTo>
                    <a:pt x="3524" y="1280"/>
                  </a:lnTo>
                  <a:lnTo>
                    <a:pt x="3449" y="1267"/>
                  </a:lnTo>
                  <a:lnTo>
                    <a:pt x="3371" y="1253"/>
                  </a:lnTo>
                  <a:lnTo>
                    <a:pt x="3292" y="1233"/>
                  </a:lnTo>
                  <a:lnTo>
                    <a:pt x="3212" y="1212"/>
                  </a:lnTo>
                  <a:lnTo>
                    <a:pt x="3212" y="1212"/>
                  </a:lnTo>
                  <a:lnTo>
                    <a:pt x="3049" y="1167"/>
                  </a:lnTo>
                  <a:lnTo>
                    <a:pt x="2894" y="1129"/>
                  </a:lnTo>
                  <a:lnTo>
                    <a:pt x="2742" y="1091"/>
                  </a:lnTo>
                  <a:lnTo>
                    <a:pt x="2598" y="1059"/>
                  </a:lnTo>
                  <a:lnTo>
                    <a:pt x="2458" y="1032"/>
                  </a:lnTo>
                  <a:lnTo>
                    <a:pt x="2323" y="1007"/>
                  </a:lnTo>
                  <a:lnTo>
                    <a:pt x="2194" y="986"/>
                  </a:lnTo>
                  <a:lnTo>
                    <a:pt x="2069" y="970"/>
                  </a:lnTo>
                  <a:lnTo>
                    <a:pt x="1948" y="957"/>
                  </a:lnTo>
                  <a:lnTo>
                    <a:pt x="1833" y="948"/>
                  </a:lnTo>
                  <a:lnTo>
                    <a:pt x="1720" y="943"/>
                  </a:lnTo>
                  <a:lnTo>
                    <a:pt x="1612" y="941"/>
                  </a:lnTo>
                  <a:lnTo>
                    <a:pt x="1508" y="943"/>
                  </a:lnTo>
                  <a:lnTo>
                    <a:pt x="1408" y="948"/>
                  </a:lnTo>
                  <a:lnTo>
                    <a:pt x="1311" y="957"/>
                  </a:lnTo>
                  <a:lnTo>
                    <a:pt x="1216" y="969"/>
                  </a:lnTo>
                  <a:lnTo>
                    <a:pt x="1171" y="977"/>
                  </a:lnTo>
                  <a:lnTo>
                    <a:pt x="1126" y="985"/>
                  </a:lnTo>
                  <a:lnTo>
                    <a:pt x="1082" y="994"/>
                  </a:lnTo>
                  <a:lnTo>
                    <a:pt x="1037" y="1004"/>
                  </a:lnTo>
                  <a:lnTo>
                    <a:pt x="994" y="1015"/>
                  </a:lnTo>
                  <a:lnTo>
                    <a:pt x="953" y="1027"/>
                  </a:lnTo>
                  <a:lnTo>
                    <a:pt x="911" y="1040"/>
                  </a:lnTo>
                  <a:lnTo>
                    <a:pt x="869" y="1053"/>
                  </a:lnTo>
                  <a:lnTo>
                    <a:pt x="829" y="1067"/>
                  </a:lnTo>
                  <a:lnTo>
                    <a:pt x="789" y="1082"/>
                  </a:lnTo>
                  <a:lnTo>
                    <a:pt x="711" y="1114"/>
                  </a:lnTo>
                  <a:lnTo>
                    <a:pt x="635" y="1150"/>
                  </a:lnTo>
                  <a:lnTo>
                    <a:pt x="560" y="1188"/>
                  </a:lnTo>
                  <a:lnTo>
                    <a:pt x="486" y="1230"/>
                  </a:lnTo>
                  <a:lnTo>
                    <a:pt x="414" y="1275"/>
                  </a:lnTo>
                  <a:lnTo>
                    <a:pt x="343" y="1324"/>
                  </a:lnTo>
                  <a:lnTo>
                    <a:pt x="274" y="1374"/>
                  </a:lnTo>
                  <a:lnTo>
                    <a:pt x="204" y="1429"/>
                  </a:lnTo>
                  <a:lnTo>
                    <a:pt x="136" y="1485"/>
                  </a:lnTo>
                  <a:lnTo>
                    <a:pt x="68" y="1545"/>
                  </a:lnTo>
                  <a:lnTo>
                    <a:pt x="0" y="160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5618" name="Freeform 50"/>
            <p:cNvSpPr>
              <a:spLocks/>
            </p:cNvSpPr>
            <p:nvPr userDrawn="1"/>
          </p:nvSpPr>
          <p:spPr bwMode="auto">
            <a:xfrm>
              <a:off x="1317" y="854"/>
              <a:ext cx="5265" cy="860"/>
            </a:xfrm>
            <a:custGeom>
              <a:avLst/>
              <a:gdLst/>
              <a:ahLst/>
              <a:cxnLst>
                <a:cxn ang="0">
                  <a:pos x="5265" y="0"/>
                </a:cxn>
                <a:cxn ang="0">
                  <a:pos x="5249" y="73"/>
                </a:cxn>
                <a:cxn ang="0">
                  <a:pos x="5226" y="155"/>
                </a:cxn>
                <a:cxn ang="0">
                  <a:pos x="5191" y="262"/>
                </a:cxn>
                <a:cxn ang="0">
                  <a:pos x="5142" y="385"/>
                </a:cxn>
                <a:cxn ang="0">
                  <a:pos x="5078" y="520"/>
                </a:cxn>
                <a:cxn ang="0">
                  <a:pos x="5019" y="625"/>
                </a:cxn>
                <a:cxn ang="0">
                  <a:pos x="4974" y="696"/>
                </a:cxn>
                <a:cxn ang="0">
                  <a:pos x="4923" y="767"/>
                </a:cxn>
                <a:cxn ang="0">
                  <a:pos x="4869" y="838"/>
                </a:cxn>
                <a:cxn ang="0">
                  <a:pos x="4808" y="906"/>
                </a:cxn>
                <a:cxn ang="0">
                  <a:pos x="4741" y="971"/>
                </a:cxn>
                <a:cxn ang="0">
                  <a:pos x="4670" y="1034"/>
                </a:cxn>
                <a:cxn ang="0">
                  <a:pos x="4593" y="1093"/>
                </a:cxn>
                <a:cxn ang="0">
                  <a:pos x="4509" y="1147"/>
                </a:cxn>
                <a:cxn ang="0">
                  <a:pos x="4419" y="1195"/>
                </a:cxn>
                <a:cxn ang="0">
                  <a:pos x="4322" y="1239"/>
                </a:cxn>
                <a:cxn ang="0">
                  <a:pos x="4218" y="1274"/>
                </a:cxn>
                <a:cxn ang="0">
                  <a:pos x="4108" y="1303"/>
                </a:cxn>
                <a:cxn ang="0">
                  <a:pos x="3990" y="1324"/>
                </a:cxn>
                <a:cxn ang="0">
                  <a:pos x="3865" y="1336"/>
                </a:cxn>
                <a:cxn ang="0">
                  <a:pos x="3732" y="1337"/>
                </a:cxn>
                <a:cxn ang="0">
                  <a:pos x="3591" y="1329"/>
                </a:cxn>
                <a:cxn ang="0">
                  <a:pos x="3443" y="1311"/>
                </a:cxn>
                <a:cxn ang="0">
                  <a:pos x="3286" y="1279"/>
                </a:cxn>
                <a:cxn ang="0">
                  <a:pos x="3204" y="1260"/>
                </a:cxn>
                <a:cxn ang="0">
                  <a:pos x="2885" y="1181"/>
                </a:cxn>
                <a:cxn ang="0">
                  <a:pos x="2588" y="1119"/>
                </a:cxn>
                <a:cxn ang="0">
                  <a:pos x="2313" y="1071"/>
                </a:cxn>
                <a:cxn ang="0">
                  <a:pos x="2059" y="1039"/>
                </a:cxn>
                <a:cxn ang="0">
                  <a:pos x="1821" y="1022"/>
                </a:cxn>
                <a:cxn ang="0">
                  <a:pos x="1602" y="1019"/>
                </a:cxn>
                <a:cxn ang="0">
                  <a:pos x="1396" y="1031"/>
                </a:cxn>
                <a:cxn ang="0">
                  <a:pos x="1252" y="1048"/>
                </a:cxn>
                <a:cxn ang="0">
                  <a:pos x="1160" y="1064"/>
                </a:cxn>
                <a:cxn ang="0">
                  <a:pos x="1071" y="1084"/>
                </a:cxn>
                <a:cxn ang="0">
                  <a:pos x="985" y="1106"/>
                </a:cxn>
                <a:cxn ang="0">
                  <a:pos x="901" y="1132"/>
                </a:cxn>
                <a:cxn ang="0">
                  <a:pos x="820" y="1163"/>
                </a:cxn>
                <a:cxn ang="0">
                  <a:pos x="702" y="1213"/>
                </a:cxn>
                <a:cxn ang="0">
                  <a:pos x="552" y="1290"/>
                </a:cxn>
                <a:cxn ang="0">
                  <a:pos x="408" y="1381"/>
                </a:cxn>
                <a:cxn ang="0">
                  <a:pos x="269" y="1483"/>
                </a:cxn>
                <a:cxn ang="0">
                  <a:pos x="133" y="1596"/>
                </a:cxn>
                <a:cxn ang="0">
                  <a:pos x="0" y="1722"/>
                </a:cxn>
              </a:cxnLst>
              <a:rect l="0" t="0" r="r" b="b"/>
              <a:pathLst>
                <a:path w="5265" h="1722">
                  <a:moveTo>
                    <a:pt x="5265" y="0"/>
                  </a:moveTo>
                  <a:lnTo>
                    <a:pt x="5265" y="0"/>
                  </a:lnTo>
                  <a:lnTo>
                    <a:pt x="5262" y="20"/>
                  </a:lnTo>
                  <a:lnTo>
                    <a:pt x="5249" y="73"/>
                  </a:lnTo>
                  <a:lnTo>
                    <a:pt x="5238" y="112"/>
                  </a:lnTo>
                  <a:lnTo>
                    <a:pt x="5226" y="155"/>
                  </a:lnTo>
                  <a:lnTo>
                    <a:pt x="5210" y="205"/>
                  </a:lnTo>
                  <a:lnTo>
                    <a:pt x="5191" y="262"/>
                  </a:lnTo>
                  <a:lnTo>
                    <a:pt x="5169" y="322"/>
                  </a:lnTo>
                  <a:lnTo>
                    <a:pt x="5142" y="385"/>
                  </a:lnTo>
                  <a:lnTo>
                    <a:pt x="5113" y="451"/>
                  </a:lnTo>
                  <a:lnTo>
                    <a:pt x="5078" y="520"/>
                  </a:lnTo>
                  <a:lnTo>
                    <a:pt x="5040" y="590"/>
                  </a:lnTo>
                  <a:lnTo>
                    <a:pt x="5019" y="625"/>
                  </a:lnTo>
                  <a:lnTo>
                    <a:pt x="4997" y="661"/>
                  </a:lnTo>
                  <a:lnTo>
                    <a:pt x="4974" y="696"/>
                  </a:lnTo>
                  <a:lnTo>
                    <a:pt x="4949" y="732"/>
                  </a:lnTo>
                  <a:lnTo>
                    <a:pt x="4923" y="767"/>
                  </a:lnTo>
                  <a:lnTo>
                    <a:pt x="4897" y="803"/>
                  </a:lnTo>
                  <a:lnTo>
                    <a:pt x="4869" y="838"/>
                  </a:lnTo>
                  <a:lnTo>
                    <a:pt x="4838" y="872"/>
                  </a:lnTo>
                  <a:lnTo>
                    <a:pt x="4808" y="906"/>
                  </a:lnTo>
                  <a:lnTo>
                    <a:pt x="4776" y="938"/>
                  </a:lnTo>
                  <a:lnTo>
                    <a:pt x="4741" y="971"/>
                  </a:lnTo>
                  <a:lnTo>
                    <a:pt x="4706" y="1003"/>
                  </a:lnTo>
                  <a:lnTo>
                    <a:pt x="4670" y="1034"/>
                  </a:lnTo>
                  <a:lnTo>
                    <a:pt x="4631" y="1064"/>
                  </a:lnTo>
                  <a:lnTo>
                    <a:pt x="4593" y="1093"/>
                  </a:lnTo>
                  <a:lnTo>
                    <a:pt x="4551" y="1121"/>
                  </a:lnTo>
                  <a:lnTo>
                    <a:pt x="4509" y="1147"/>
                  </a:lnTo>
                  <a:lnTo>
                    <a:pt x="4465" y="1173"/>
                  </a:lnTo>
                  <a:lnTo>
                    <a:pt x="4419" y="1195"/>
                  </a:lnTo>
                  <a:lnTo>
                    <a:pt x="4370" y="1218"/>
                  </a:lnTo>
                  <a:lnTo>
                    <a:pt x="4322" y="1239"/>
                  </a:lnTo>
                  <a:lnTo>
                    <a:pt x="4270" y="1258"/>
                  </a:lnTo>
                  <a:lnTo>
                    <a:pt x="4218" y="1274"/>
                  </a:lnTo>
                  <a:lnTo>
                    <a:pt x="4163" y="1290"/>
                  </a:lnTo>
                  <a:lnTo>
                    <a:pt x="4108" y="1303"/>
                  </a:lnTo>
                  <a:lnTo>
                    <a:pt x="4050" y="1315"/>
                  </a:lnTo>
                  <a:lnTo>
                    <a:pt x="3990" y="1324"/>
                  </a:lnTo>
                  <a:lnTo>
                    <a:pt x="3929" y="1331"/>
                  </a:lnTo>
                  <a:lnTo>
                    <a:pt x="3865" y="1336"/>
                  </a:lnTo>
                  <a:lnTo>
                    <a:pt x="3800" y="1337"/>
                  </a:lnTo>
                  <a:lnTo>
                    <a:pt x="3732" y="1337"/>
                  </a:lnTo>
                  <a:lnTo>
                    <a:pt x="3662" y="1336"/>
                  </a:lnTo>
                  <a:lnTo>
                    <a:pt x="3591" y="1329"/>
                  </a:lnTo>
                  <a:lnTo>
                    <a:pt x="3518" y="1321"/>
                  </a:lnTo>
                  <a:lnTo>
                    <a:pt x="3443" y="1311"/>
                  </a:lnTo>
                  <a:lnTo>
                    <a:pt x="3365" y="1297"/>
                  </a:lnTo>
                  <a:lnTo>
                    <a:pt x="3286" y="1279"/>
                  </a:lnTo>
                  <a:lnTo>
                    <a:pt x="3204" y="1260"/>
                  </a:lnTo>
                  <a:lnTo>
                    <a:pt x="3204" y="1260"/>
                  </a:lnTo>
                  <a:lnTo>
                    <a:pt x="3042" y="1219"/>
                  </a:lnTo>
                  <a:lnTo>
                    <a:pt x="2885" y="1181"/>
                  </a:lnTo>
                  <a:lnTo>
                    <a:pt x="2733" y="1148"/>
                  </a:lnTo>
                  <a:lnTo>
                    <a:pt x="2588" y="1119"/>
                  </a:lnTo>
                  <a:lnTo>
                    <a:pt x="2447" y="1093"/>
                  </a:lnTo>
                  <a:lnTo>
                    <a:pt x="2313" y="1071"/>
                  </a:lnTo>
                  <a:lnTo>
                    <a:pt x="2184" y="1053"/>
                  </a:lnTo>
                  <a:lnTo>
                    <a:pt x="2059" y="1039"/>
                  </a:lnTo>
                  <a:lnTo>
                    <a:pt x="1938" y="1029"/>
                  </a:lnTo>
                  <a:lnTo>
                    <a:pt x="1821" y="1022"/>
                  </a:lnTo>
                  <a:lnTo>
                    <a:pt x="1709" y="1019"/>
                  </a:lnTo>
                  <a:lnTo>
                    <a:pt x="1602" y="1019"/>
                  </a:lnTo>
                  <a:lnTo>
                    <a:pt x="1498" y="1024"/>
                  </a:lnTo>
                  <a:lnTo>
                    <a:pt x="1396" y="1031"/>
                  </a:lnTo>
                  <a:lnTo>
                    <a:pt x="1299" y="1042"/>
                  </a:lnTo>
                  <a:lnTo>
                    <a:pt x="1252" y="1048"/>
                  </a:lnTo>
                  <a:lnTo>
                    <a:pt x="1206" y="1056"/>
                  </a:lnTo>
                  <a:lnTo>
                    <a:pt x="1160" y="1064"/>
                  </a:lnTo>
                  <a:lnTo>
                    <a:pt x="1116" y="1074"/>
                  </a:lnTo>
                  <a:lnTo>
                    <a:pt x="1071" y="1084"/>
                  </a:lnTo>
                  <a:lnTo>
                    <a:pt x="1027" y="1095"/>
                  </a:lnTo>
                  <a:lnTo>
                    <a:pt x="985" y="1106"/>
                  </a:lnTo>
                  <a:lnTo>
                    <a:pt x="942" y="1119"/>
                  </a:lnTo>
                  <a:lnTo>
                    <a:pt x="901" y="1132"/>
                  </a:lnTo>
                  <a:lnTo>
                    <a:pt x="860" y="1147"/>
                  </a:lnTo>
                  <a:lnTo>
                    <a:pt x="820" y="1163"/>
                  </a:lnTo>
                  <a:lnTo>
                    <a:pt x="780" y="1177"/>
                  </a:lnTo>
                  <a:lnTo>
                    <a:pt x="702" y="1213"/>
                  </a:lnTo>
                  <a:lnTo>
                    <a:pt x="626" y="1250"/>
                  </a:lnTo>
                  <a:lnTo>
                    <a:pt x="552" y="1290"/>
                  </a:lnTo>
                  <a:lnTo>
                    <a:pt x="479" y="1334"/>
                  </a:lnTo>
                  <a:lnTo>
                    <a:pt x="408" y="1381"/>
                  </a:lnTo>
                  <a:lnTo>
                    <a:pt x="338" y="1429"/>
                  </a:lnTo>
                  <a:lnTo>
                    <a:pt x="269" y="1483"/>
                  </a:lnTo>
                  <a:lnTo>
                    <a:pt x="201" y="1538"/>
                  </a:lnTo>
                  <a:lnTo>
                    <a:pt x="133" y="1596"/>
                  </a:lnTo>
                  <a:lnTo>
                    <a:pt x="66" y="1657"/>
                  </a:lnTo>
                  <a:lnTo>
                    <a:pt x="0" y="172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5619" name="Freeform 51"/>
            <p:cNvSpPr>
              <a:spLocks/>
            </p:cNvSpPr>
            <p:nvPr userDrawn="1"/>
          </p:nvSpPr>
          <p:spPr bwMode="auto">
            <a:xfrm>
              <a:off x="1361" y="825"/>
              <a:ext cx="5239" cy="918"/>
            </a:xfrm>
            <a:custGeom>
              <a:avLst/>
              <a:gdLst/>
              <a:ahLst/>
              <a:cxnLst>
                <a:cxn ang="0">
                  <a:pos x="5239" y="0"/>
                </a:cxn>
                <a:cxn ang="0">
                  <a:pos x="5223" y="74"/>
                </a:cxn>
                <a:cxn ang="0">
                  <a:pos x="5202" y="158"/>
                </a:cxn>
                <a:cxn ang="0">
                  <a:pos x="5169" y="265"/>
                </a:cxn>
                <a:cxn ang="0">
                  <a:pos x="5122" y="389"/>
                </a:cxn>
                <a:cxn ang="0">
                  <a:pos x="5061" y="527"/>
                </a:cxn>
                <a:cxn ang="0">
                  <a:pos x="5003" y="635"/>
                </a:cxn>
                <a:cxn ang="0">
                  <a:pos x="4958" y="706"/>
                </a:cxn>
                <a:cxn ang="0">
                  <a:pos x="4909" y="778"/>
                </a:cxn>
                <a:cxn ang="0">
                  <a:pos x="4855" y="850"/>
                </a:cxn>
                <a:cxn ang="0">
                  <a:pos x="4796" y="921"/>
                </a:cxn>
                <a:cxn ang="0">
                  <a:pos x="4730" y="987"/>
                </a:cxn>
                <a:cxn ang="0">
                  <a:pos x="4660" y="1051"/>
                </a:cxn>
                <a:cxn ang="0">
                  <a:pos x="4583" y="1113"/>
                </a:cxn>
                <a:cxn ang="0">
                  <a:pos x="4500" y="1168"/>
                </a:cxn>
                <a:cxn ang="0">
                  <a:pos x="4411" y="1219"/>
                </a:cxn>
                <a:cxn ang="0">
                  <a:pos x="4315" y="1265"/>
                </a:cxn>
                <a:cxn ang="0">
                  <a:pos x="4211" y="1303"/>
                </a:cxn>
                <a:cxn ang="0">
                  <a:pos x="4101" y="1334"/>
                </a:cxn>
                <a:cxn ang="0">
                  <a:pos x="3985" y="1357"/>
                </a:cxn>
                <a:cxn ang="0">
                  <a:pos x="3860" y="1371"/>
                </a:cxn>
                <a:cxn ang="0">
                  <a:pos x="3727" y="1376"/>
                </a:cxn>
                <a:cxn ang="0">
                  <a:pos x="3585" y="1371"/>
                </a:cxn>
                <a:cxn ang="0">
                  <a:pos x="3436" y="1355"/>
                </a:cxn>
                <a:cxn ang="0">
                  <a:pos x="3279" y="1326"/>
                </a:cxn>
                <a:cxn ang="0">
                  <a:pos x="3198" y="1308"/>
                </a:cxn>
                <a:cxn ang="0">
                  <a:pos x="2877" y="1235"/>
                </a:cxn>
                <a:cxn ang="0">
                  <a:pos x="2580" y="1179"/>
                </a:cxn>
                <a:cxn ang="0">
                  <a:pos x="2303" y="1137"/>
                </a:cxn>
                <a:cxn ang="0">
                  <a:pos x="2048" y="1109"/>
                </a:cxn>
                <a:cxn ang="0">
                  <a:pos x="1811" y="1097"/>
                </a:cxn>
                <a:cxn ang="0">
                  <a:pos x="1591" y="1100"/>
                </a:cxn>
                <a:cxn ang="0">
                  <a:pos x="1387" y="1114"/>
                </a:cxn>
                <a:cxn ang="0">
                  <a:pos x="1243" y="1135"/>
                </a:cxn>
                <a:cxn ang="0">
                  <a:pos x="1151" y="1153"/>
                </a:cxn>
                <a:cxn ang="0">
                  <a:pos x="1062" y="1174"/>
                </a:cxn>
                <a:cxn ang="0">
                  <a:pos x="976" y="1200"/>
                </a:cxn>
                <a:cxn ang="0">
                  <a:pos x="893" y="1227"/>
                </a:cxn>
                <a:cxn ang="0">
                  <a:pos x="812" y="1258"/>
                </a:cxn>
                <a:cxn ang="0">
                  <a:pos x="696" y="1311"/>
                </a:cxn>
                <a:cxn ang="0">
                  <a:pos x="546" y="1392"/>
                </a:cxn>
                <a:cxn ang="0">
                  <a:pos x="404" y="1486"/>
                </a:cxn>
                <a:cxn ang="0">
                  <a:pos x="267" y="1591"/>
                </a:cxn>
                <a:cxn ang="0">
                  <a:pos x="132" y="1709"/>
                </a:cxn>
                <a:cxn ang="0">
                  <a:pos x="0" y="1836"/>
                </a:cxn>
              </a:cxnLst>
              <a:rect l="0" t="0" r="r" b="b"/>
              <a:pathLst>
                <a:path w="5239" h="1836">
                  <a:moveTo>
                    <a:pt x="5239" y="0"/>
                  </a:moveTo>
                  <a:lnTo>
                    <a:pt x="5239" y="0"/>
                  </a:lnTo>
                  <a:lnTo>
                    <a:pt x="5236" y="20"/>
                  </a:lnTo>
                  <a:lnTo>
                    <a:pt x="5223" y="74"/>
                  </a:lnTo>
                  <a:lnTo>
                    <a:pt x="5215" y="113"/>
                  </a:lnTo>
                  <a:lnTo>
                    <a:pt x="5202" y="158"/>
                  </a:lnTo>
                  <a:lnTo>
                    <a:pt x="5187" y="209"/>
                  </a:lnTo>
                  <a:lnTo>
                    <a:pt x="5169" y="265"/>
                  </a:lnTo>
                  <a:lnTo>
                    <a:pt x="5148" y="325"/>
                  </a:lnTo>
                  <a:lnTo>
                    <a:pt x="5122" y="389"/>
                  </a:lnTo>
                  <a:lnTo>
                    <a:pt x="5093" y="457"/>
                  </a:lnTo>
                  <a:lnTo>
                    <a:pt x="5061" y="527"/>
                  </a:lnTo>
                  <a:lnTo>
                    <a:pt x="5023" y="598"/>
                  </a:lnTo>
                  <a:lnTo>
                    <a:pt x="5003" y="635"/>
                  </a:lnTo>
                  <a:lnTo>
                    <a:pt x="4982" y="670"/>
                  </a:lnTo>
                  <a:lnTo>
                    <a:pt x="4958" y="706"/>
                  </a:lnTo>
                  <a:lnTo>
                    <a:pt x="4934" y="743"/>
                  </a:lnTo>
                  <a:lnTo>
                    <a:pt x="4909" y="778"/>
                  </a:lnTo>
                  <a:lnTo>
                    <a:pt x="4883" y="814"/>
                  </a:lnTo>
                  <a:lnTo>
                    <a:pt x="4855" y="850"/>
                  </a:lnTo>
                  <a:lnTo>
                    <a:pt x="4826" y="885"/>
                  </a:lnTo>
                  <a:lnTo>
                    <a:pt x="4796" y="921"/>
                  </a:lnTo>
                  <a:lnTo>
                    <a:pt x="4764" y="954"/>
                  </a:lnTo>
                  <a:lnTo>
                    <a:pt x="4730" y="987"/>
                  </a:lnTo>
                  <a:lnTo>
                    <a:pt x="4696" y="1019"/>
                  </a:lnTo>
                  <a:lnTo>
                    <a:pt x="4660" y="1051"/>
                  </a:lnTo>
                  <a:lnTo>
                    <a:pt x="4622" y="1082"/>
                  </a:lnTo>
                  <a:lnTo>
                    <a:pt x="4583" y="1113"/>
                  </a:lnTo>
                  <a:lnTo>
                    <a:pt x="4543" y="1140"/>
                  </a:lnTo>
                  <a:lnTo>
                    <a:pt x="4500" y="1168"/>
                  </a:lnTo>
                  <a:lnTo>
                    <a:pt x="4457" y="1195"/>
                  </a:lnTo>
                  <a:lnTo>
                    <a:pt x="4411" y="1219"/>
                  </a:lnTo>
                  <a:lnTo>
                    <a:pt x="4364" y="1242"/>
                  </a:lnTo>
                  <a:lnTo>
                    <a:pt x="4315" y="1265"/>
                  </a:lnTo>
                  <a:lnTo>
                    <a:pt x="4264" y="1284"/>
                  </a:lnTo>
                  <a:lnTo>
                    <a:pt x="4211" y="1303"/>
                  </a:lnTo>
                  <a:lnTo>
                    <a:pt x="4157" y="1319"/>
                  </a:lnTo>
                  <a:lnTo>
                    <a:pt x="4101" y="1334"/>
                  </a:lnTo>
                  <a:lnTo>
                    <a:pt x="4043" y="1347"/>
                  </a:lnTo>
                  <a:lnTo>
                    <a:pt x="3985" y="1357"/>
                  </a:lnTo>
                  <a:lnTo>
                    <a:pt x="3922" y="1365"/>
                  </a:lnTo>
                  <a:lnTo>
                    <a:pt x="3860" y="1371"/>
                  </a:lnTo>
                  <a:lnTo>
                    <a:pt x="3793" y="1374"/>
                  </a:lnTo>
                  <a:lnTo>
                    <a:pt x="3727" y="1376"/>
                  </a:lnTo>
                  <a:lnTo>
                    <a:pt x="3657" y="1374"/>
                  </a:lnTo>
                  <a:lnTo>
                    <a:pt x="3585" y="1371"/>
                  </a:lnTo>
                  <a:lnTo>
                    <a:pt x="3513" y="1365"/>
                  </a:lnTo>
                  <a:lnTo>
                    <a:pt x="3436" y="1355"/>
                  </a:lnTo>
                  <a:lnTo>
                    <a:pt x="3359" y="1342"/>
                  </a:lnTo>
                  <a:lnTo>
                    <a:pt x="3279" y="1326"/>
                  </a:lnTo>
                  <a:lnTo>
                    <a:pt x="3198" y="1308"/>
                  </a:lnTo>
                  <a:lnTo>
                    <a:pt x="3198" y="1308"/>
                  </a:lnTo>
                  <a:lnTo>
                    <a:pt x="3034" y="1269"/>
                  </a:lnTo>
                  <a:lnTo>
                    <a:pt x="2877" y="1235"/>
                  </a:lnTo>
                  <a:lnTo>
                    <a:pt x="2726" y="1205"/>
                  </a:lnTo>
                  <a:lnTo>
                    <a:pt x="2580" y="1179"/>
                  </a:lnTo>
                  <a:lnTo>
                    <a:pt x="2439" y="1156"/>
                  </a:lnTo>
                  <a:lnTo>
                    <a:pt x="2303" y="1137"/>
                  </a:lnTo>
                  <a:lnTo>
                    <a:pt x="2174" y="1121"/>
                  </a:lnTo>
                  <a:lnTo>
                    <a:pt x="2048" y="1109"/>
                  </a:lnTo>
                  <a:lnTo>
                    <a:pt x="1927" y="1101"/>
                  </a:lnTo>
                  <a:lnTo>
                    <a:pt x="1811" y="1097"/>
                  </a:lnTo>
                  <a:lnTo>
                    <a:pt x="1699" y="1097"/>
                  </a:lnTo>
                  <a:lnTo>
                    <a:pt x="1591" y="1100"/>
                  </a:lnTo>
                  <a:lnTo>
                    <a:pt x="1487" y="1105"/>
                  </a:lnTo>
                  <a:lnTo>
                    <a:pt x="1387" y="1114"/>
                  </a:lnTo>
                  <a:lnTo>
                    <a:pt x="1290" y="1127"/>
                  </a:lnTo>
                  <a:lnTo>
                    <a:pt x="1243" y="1135"/>
                  </a:lnTo>
                  <a:lnTo>
                    <a:pt x="1197" y="1143"/>
                  </a:lnTo>
                  <a:lnTo>
                    <a:pt x="1151" y="1153"/>
                  </a:lnTo>
                  <a:lnTo>
                    <a:pt x="1107" y="1164"/>
                  </a:lnTo>
                  <a:lnTo>
                    <a:pt x="1062" y="1174"/>
                  </a:lnTo>
                  <a:lnTo>
                    <a:pt x="1019" y="1187"/>
                  </a:lnTo>
                  <a:lnTo>
                    <a:pt x="976" y="1200"/>
                  </a:lnTo>
                  <a:lnTo>
                    <a:pt x="934" y="1213"/>
                  </a:lnTo>
                  <a:lnTo>
                    <a:pt x="893" y="1227"/>
                  </a:lnTo>
                  <a:lnTo>
                    <a:pt x="853" y="1242"/>
                  </a:lnTo>
                  <a:lnTo>
                    <a:pt x="812" y="1258"/>
                  </a:lnTo>
                  <a:lnTo>
                    <a:pt x="772" y="1276"/>
                  </a:lnTo>
                  <a:lnTo>
                    <a:pt x="696" y="1311"/>
                  </a:lnTo>
                  <a:lnTo>
                    <a:pt x="619" y="1350"/>
                  </a:lnTo>
                  <a:lnTo>
                    <a:pt x="546" y="1392"/>
                  </a:lnTo>
                  <a:lnTo>
                    <a:pt x="473" y="1437"/>
                  </a:lnTo>
                  <a:lnTo>
                    <a:pt x="404" y="1486"/>
                  </a:lnTo>
                  <a:lnTo>
                    <a:pt x="335" y="1537"/>
                  </a:lnTo>
                  <a:lnTo>
                    <a:pt x="267" y="1591"/>
                  </a:lnTo>
                  <a:lnTo>
                    <a:pt x="199" y="1649"/>
                  </a:lnTo>
                  <a:lnTo>
                    <a:pt x="132" y="1709"/>
                  </a:lnTo>
                  <a:lnTo>
                    <a:pt x="67" y="1772"/>
                  </a:lnTo>
                  <a:lnTo>
                    <a:pt x="0" y="183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5620" name="Freeform 52"/>
            <p:cNvSpPr>
              <a:spLocks/>
            </p:cNvSpPr>
            <p:nvPr userDrawn="1"/>
          </p:nvSpPr>
          <p:spPr bwMode="auto">
            <a:xfrm>
              <a:off x="1407" y="796"/>
              <a:ext cx="5211" cy="976"/>
            </a:xfrm>
            <a:custGeom>
              <a:avLst/>
              <a:gdLst/>
              <a:ahLst/>
              <a:cxnLst>
                <a:cxn ang="0">
                  <a:pos x="5211" y="0"/>
                </a:cxn>
                <a:cxn ang="0">
                  <a:pos x="5197" y="76"/>
                </a:cxn>
                <a:cxn ang="0">
                  <a:pos x="5176" y="160"/>
                </a:cxn>
                <a:cxn ang="0">
                  <a:pos x="5144" y="268"/>
                </a:cxn>
                <a:cxn ang="0">
                  <a:pos x="5100" y="394"/>
                </a:cxn>
                <a:cxn ang="0">
                  <a:pos x="5040" y="533"/>
                </a:cxn>
                <a:cxn ang="0">
                  <a:pos x="4983" y="643"/>
                </a:cxn>
                <a:cxn ang="0">
                  <a:pos x="4940" y="715"/>
                </a:cxn>
                <a:cxn ang="0">
                  <a:pos x="4893" y="790"/>
                </a:cxn>
                <a:cxn ang="0">
                  <a:pos x="4839" y="862"/>
                </a:cxn>
                <a:cxn ang="0">
                  <a:pos x="4780" y="933"/>
                </a:cxn>
                <a:cxn ang="0">
                  <a:pos x="4716" y="1003"/>
                </a:cxn>
                <a:cxn ang="0">
                  <a:pos x="4647" y="1069"/>
                </a:cxn>
                <a:cxn ang="0">
                  <a:pos x="4571" y="1130"/>
                </a:cxn>
                <a:cxn ang="0">
                  <a:pos x="4489" y="1188"/>
                </a:cxn>
                <a:cxn ang="0">
                  <a:pos x="4400" y="1242"/>
                </a:cxn>
                <a:cxn ang="0">
                  <a:pos x="4305" y="1289"/>
                </a:cxn>
                <a:cxn ang="0">
                  <a:pos x="4203" y="1331"/>
                </a:cxn>
                <a:cxn ang="0">
                  <a:pos x="4093" y="1363"/>
                </a:cxn>
                <a:cxn ang="0">
                  <a:pos x="3976" y="1389"/>
                </a:cxn>
                <a:cxn ang="0">
                  <a:pos x="3851" y="1406"/>
                </a:cxn>
                <a:cxn ang="0">
                  <a:pos x="3718" y="1413"/>
                </a:cxn>
                <a:cxn ang="0">
                  <a:pos x="3578" y="1411"/>
                </a:cxn>
                <a:cxn ang="0">
                  <a:pos x="3428" y="1398"/>
                </a:cxn>
                <a:cxn ang="0">
                  <a:pos x="3271" y="1373"/>
                </a:cxn>
                <a:cxn ang="0">
                  <a:pos x="3188" y="1356"/>
                </a:cxn>
                <a:cxn ang="0">
                  <a:pos x="2867" y="1290"/>
                </a:cxn>
                <a:cxn ang="0">
                  <a:pos x="2568" y="1239"/>
                </a:cxn>
                <a:cxn ang="0">
                  <a:pos x="2292" y="1203"/>
                </a:cxn>
                <a:cxn ang="0">
                  <a:pos x="2037" y="1180"/>
                </a:cxn>
                <a:cxn ang="0">
                  <a:pos x="1799" y="1172"/>
                </a:cxn>
                <a:cxn ang="0">
                  <a:pos x="1580" y="1179"/>
                </a:cxn>
                <a:cxn ang="0">
                  <a:pos x="1376" y="1198"/>
                </a:cxn>
                <a:cxn ang="0">
                  <a:pos x="1231" y="1222"/>
                </a:cxn>
                <a:cxn ang="0">
                  <a:pos x="1140" y="1242"/>
                </a:cxn>
                <a:cxn ang="0">
                  <a:pos x="1052" y="1266"/>
                </a:cxn>
                <a:cxn ang="0">
                  <a:pos x="966" y="1292"/>
                </a:cxn>
                <a:cxn ang="0">
                  <a:pos x="883" y="1323"/>
                </a:cxn>
                <a:cxn ang="0">
                  <a:pos x="802" y="1355"/>
                </a:cxn>
                <a:cxn ang="0">
                  <a:pos x="687" y="1410"/>
                </a:cxn>
                <a:cxn ang="0">
                  <a:pos x="539" y="1495"/>
                </a:cxn>
                <a:cxn ang="0">
                  <a:pos x="398" y="1592"/>
                </a:cxn>
                <a:cxn ang="0">
                  <a:pos x="262" y="1700"/>
                </a:cxn>
                <a:cxn ang="0">
                  <a:pos x="130" y="1821"/>
                </a:cxn>
                <a:cxn ang="0">
                  <a:pos x="0" y="1952"/>
                </a:cxn>
              </a:cxnLst>
              <a:rect l="0" t="0" r="r" b="b"/>
              <a:pathLst>
                <a:path w="5211" h="1952">
                  <a:moveTo>
                    <a:pt x="5211" y="0"/>
                  </a:moveTo>
                  <a:lnTo>
                    <a:pt x="5211" y="0"/>
                  </a:lnTo>
                  <a:lnTo>
                    <a:pt x="5206" y="21"/>
                  </a:lnTo>
                  <a:lnTo>
                    <a:pt x="5197" y="76"/>
                  </a:lnTo>
                  <a:lnTo>
                    <a:pt x="5187" y="115"/>
                  </a:lnTo>
                  <a:lnTo>
                    <a:pt x="5176" y="160"/>
                  </a:lnTo>
                  <a:lnTo>
                    <a:pt x="5162" y="212"/>
                  </a:lnTo>
                  <a:lnTo>
                    <a:pt x="5144" y="268"/>
                  </a:lnTo>
                  <a:lnTo>
                    <a:pt x="5123" y="329"/>
                  </a:lnTo>
                  <a:lnTo>
                    <a:pt x="5100" y="394"/>
                  </a:lnTo>
                  <a:lnTo>
                    <a:pt x="5072" y="463"/>
                  </a:lnTo>
                  <a:lnTo>
                    <a:pt x="5040" y="533"/>
                  </a:lnTo>
                  <a:lnTo>
                    <a:pt x="5004" y="606"/>
                  </a:lnTo>
                  <a:lnTo>
                    <a:pt x="4983" y="643"/>
                  </a:lnTo>
                  <a:lnTo>
                    <a:pt x="4962" y="680"/>
                  </a:lnTo>
                  <a:lnTo>
                    <a:pt x="4940" y="715"/>
                  </a:lnTo>
                  <a:lnTo>
                    <a:pt x="4916" y="753"/>
                  </a:lnTo>
                  <a:lnTo>
                    <a:pt x="4893" y="790"/>
                  </a:lnTo>
                  <a:lnTo>
                    <a:pt x="4866" y="827"/>
                  </a:lnTo>
                  <a:lnTo>
                    <a:pt x="4839" y="862"/>
                  </a:lnTo>
                  <a:lnTo>
                    <a:pt x="4811" y="898"/>
                  </a:lnTo>
                  <a:lnTo>
                    <a:pt x="4780" y="933"/>
                  </a:lnTo>
                  <a:lnTo>
                    <a:pt x="4750" y="969"/>
                  </a:lnTo>
                  <a:lnTo>
                    <a:pt x="4716" y="1003"/>
                  </a:lnTo>
                  <a:lnTo>
                    <a:pt x="4683" y="1037"/>
                  </a:lnTo>
                  <a:lnTo>
                    <a:pt x="4647" y="1069"/>
                  </a:lnTo>
                  <a:lnTo>
                    <a:pt x="4609" y="1100"/>
                  </a:lnTo>
                  <a:lnTo>
                    <a:pt x="4571" y="1130"/>
                  </a:lnTo>
                  <a:lnTo>
                    <a:pt x="4530" y="1161"/>
                  </a:lnTo>
                  <a:lnTo>
                    <a:pt x="4489" y="1188"/>
                  </a:lnTo>
                  <a:lnTo>
                    <a:pt x="4446" y="1216"/>
                  </a:lnTo>
                  <a:lnTo>
                    <a:pt x="4400" y="1242"/>
                  </a:lnTo>
                  <a:lnTo>
                    <a:pt x="4354" y="1266"/>
                  </a:lnTo>
                  <a:lnTo>
                    <a:pt x="4305" y="1289"/>
                  </a:lnTo>
                  <a:lnTo>
                    <a:pt x="4255" y="1311"/>
                  </a:lnTo>
                  <a:lnTo>
                    <a:pt x="4203" y="1331"/>
                  </a:lnTo>
                  <a:lnTo>
                    <a:pt x="4148" y="1348"/>
                  </a:lnTo>
                  <a:lnTo>
                    <a:pt x="4093" y="1363"/>
                  </a:lnTo>
                  <a:lnTo>
                    <a:pt x="4036" y="1377"/>
                  </a:lnTo>
                  <a:lnTo>
                    <a:pt x="3976" y="1389"/>
                  </a:lnTo>
                  <a:lnTo>
                    <a:pt x="3915" y="1398"/>
                  </a:lnTo>
                  <a:lnTo>
                    <a:pt x="3851" y="1406"/>
                  </a:lnTo>
                  <a:lnTo>
                    <a:pt x="3786" y="1411"/>
                  </a:lnTo>
                  <a:lnTo>
                    <a:pt x="3718" y="1413"/>
                  </a:lnTo>
                  <a:lnTo>
                    <a:pt x="3649" y="1415"/>
                  </a:lnTo>
                  <a:lnTo>
                    <a:pt x="3578" y="1411"/>
                  </a:lnTo>
                  <a:lnTo>
                    <a:pt x="3504" y="1406"/>
                  </a:lnTo>
                  <a:lnTo>
                    <a:pt x="3428" y="1398"/>
                  </a:lnTo>
                  <a:lnTo>
                    <a:pt x="3350" y="1387"/>
                  </a:lnTo>
                  <a:lnTo>
                    <a:pt x="3271" y="1373"/>
                  </a:lnTo>
                  <a:lnTo>
                    <a:pt x="3188" y="1356"/>
                  </a:lnTo>
                  <a:lnTo>
                    <a:pt x="3188" y="1356"/>
                  </a:lnTo>
                  <a:lnTo>
                    <a:pt x="3025" y="1321"/>
                  </a:lnTo>
                  <a:lnTo>
                    <a:pt x="2867" y="1290"/>
                  </a:lnTo>
                  <a:lnTo>
                    <a:pt x="2716" y="1263"/>
                  </a:lnTo>
                  <a:lnTo>
                    <a:pt x="2568" y="1239"/>
                  </a:lnTo>
                  <a:lnTo>
                    <a:pt x="2428" y="1219"/>
                  </a:lnTo>
                  <a:lnTo>
                    <a:pt x="2292" y="1203"/>
                  </a:lnTo>
                  <a:lnTo>
                    <a:pt x="2162" y="1190"/>
                  </a:lnTo>
                  <a:lnTo>
                    <a:pt x="2037" y="1180"/>
                  </a:lnTo>
                  <a:lnTo>
                    <a:pt x="1916" y="1174"/>
                  </a:lnTo>
                  <a:lnTo>
                    <a:pt x="1799" y="1172"/>
                  </a:lnTo>
                  <a:lnTo>
                    <a:pt x="1688" y="1174"/>
                  </a:lnTo>
                  <a:lnTo>
                    <a:pt x="1580" y="1179"/>
                  </a:lnTo>
                  <a:lnTo>
                    <a:pt x="1476" y="1187"/>
                  </a:lnTo>
                  <a:lnTo>
                    <a:pt x="1376" y="1198"/>
                  </a:lnTo>
                  <a:lnTo>
                    <a:pt x="1279" y="1214"/>
                  </a:lnTo>
                  <a:lnTo>
                    <a:pt x="1231" y="1222"/>
                  </a:lnTo>
                  <a:lnTo>
                    <a:pt x="1186" y="1232"/>
                  </a:lnTo>
                  <a:lnTo>
                    <a:pt x="1140" y="1242"/>
                  </a:lnTo>
                  <a:lnTo>
                    <a:pt x="1095" y="1253"/>
                  </a:lnTo>
                  <a:lnTo>
                    <a:pt x="1052" y="1266"/>
                  </a:lnTo>
                  <a:lnTo>
                    <a:pt x="1009" y="1279"/>
                  </a:lnTo>
                  <a:lnTo>
                    <a:pt x="966" y="1292"/>
                  </a:lnTo>
                  <a:lnTo>
                    <a:pt x="925" y="1306"/>
                  </a:lnTo>
                  <a:lnTo>
                    <a:pt x="883" y="1323"/>
                  </a:lnTo>
                  <a:lnTo>
                    <a:pt x="843" y="1339"/>
                  </a:lnTo>
                  <a:lnTo>
                    <a:pt x="802" y="1355"/>
                  </a:lnTo>
                  <a:lnTo>
                    <a:pt x="763" y="1373"/>
                  </a:lnTo>
                  <a:lnTo>
                    <a:pt x="687" y="1410"/>
                  </a:lnTo>
                  <a:lnTo>
                    <a:pt x="612" y="1452"/>
                  </a:lnTo>
                  <a:lnTo>
                    <a:pt x="539" y="1495"/>
                  </a:lnTo>
                  <a:lnTo>
                    <a:pt x="468" y="1542"/>
                  </a:lnTo>
                  <a:lnTo>
                    <a:pt x="398" y="1592"/>
                  </a:lnTo>
                  <a:lnTo>
                    <a:pt x="329" y="1644"/>
                  </a:lnTo>
                  <a:lnTo>
                    <a:pt x="262" y="1700"/>
                  </a:lnTo>
                  <a:lnTo>
                    <a:pt x="196" y="1758"/>
                  </a:lnTo>
                  <a:lnTo>
                    <a:pt x="130" y="1821"/>
                  </a:lnTo>
                  <a:lnTo>
                    <a:pt x="65" y="1884"/>
                  </a:lnTo>
                  <a:lnTo>
                    <a:pt x="0" y="195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5621" name="Freeform 53"/>
            <p:cNvSpPr>
              <a:spLocks/>
            </p:cNvSpPr>
            <p:nvPr userDrawn="1"/>
          </p:nvSpPr>
          <p:spPr bwMode="auto">
            <a:xfrm>
              <a:off x="1454" y="767"/>
              <a:ext cx="5179" cy="1034"/>
            </a:xfrm>
            <a:custGeom>
              <a:avLst/>
              <a:gdLst/>
              <a:ahLst/>
              <a:cxnLst>
                <a:cxn ang="0">
                  <a:pos x="5179" y="0"/>
                </a:cxn>
                <a:cxn ang="0">
                  <a:pos x="5166" y="74"/>
                </a:cxn>
                <a:cxn ang="0">
                  <a:pos x="5148" y="159"/>
                </a:cxn>
                <a:cxn ang="0">
                  <a:pos x="5118" y="269"/>
                </a:cxn>
                <a:cxn ang="0">
                  <a:pos x="5075" y="397"/>
                </a:cxn>
                <a:cxn ang="0">
                  <a:pos x="5016" y="537"/>
                </a:cxn>
                <a:cxn ang="0">
                  <a:pos x="4962" y="649"/>
                </a:cxn>
                <a:cxn ang="0">
                  <a:pos x="4921" y="723"/>
                </a:cxn>
                <a:cxn ang="0">
                  <a:pos x="4873" y="799"/>
                </a:cxn>
                <a:cxn ang="0">
                  <a:pos x="4822" y="873"/>
                </a:cxn>
                <a:cxn ang="0">
                  <a:pos x="4764" y="946"/>
                </a:cxn>
                <a:cxn ang="0">
                  <a:pos x="4701" y="1015"/>
                </a:cxn>
                <a:cxn ang="0">
                  <a:pos x="4632" y="1083"/>
                </a:cxn>
                <a:cxn ang="0">
                  <a:pos x="4558" y="1148"/>
                </a:cxn>
                <a:cxn ang="0">
                  <a:pos x="4476" y="1207"/>
                </a:cxn>
                <a:cxn ang="0">
                  <a:pos x="4389" y="1262"/>
                </a:cxn>
                <a:cxn ang="0">
                  <a:pos x="4294" y="1312"/>
                </a:cxn>
                <a:cxn ang="0">
                  <a:pos x="4192" y="1356"/>
                </a:cxn>
                <a:cxn ang="0">
                  <a:pos x="4083" y="1391"/>
                </a:cxn>
                <a:cxn ang="0">
                  <a:pos x="3967" y="1419"/>
                </a:cxn>
                <a:cxn ang="0">
                  <a:pos x="3842" y="1438"/>
                </a:cxn>
                <a:cxn ang="0">
                  <a:pos x="3710" y="1450"/>
                </a:cxn>
                <a:cxn ang="0">
                  <a:pos x="3568" y="1450"/>
                </a:cxn>
                <a:cxn ang="0">
                  <a:pos x="3420" y="1440"/>
                </a:cxn>
                <a:cxn ang="0">
                  <a:pos x="3261" y="1417"/>
                </a:cxn>
                <a:cxn ang="0">
                  <a:pos x="3178" y="1403"/>
                </a:cxn>
                <a:cxn ang="0">
                  <a:pos x="2856" y="1343"/>
                </a:cxn>
                <a:cxn ang="0">
                  <a:pos x="2558" y="1296"/>
                </a:cxn>
                <a:cxn ang="0">
                  <a:pos x="2281" y="1265"/>
                </a:cxn>
                <a:cxn ang="0">
                  <a:pos x="2024" y="1249"/>
                </a:cxn>
                <a:cxn ang="0">
                  <a:pos x="1787" y="1246"/>
                </a:cxn>
                <a:cxn ang="0">
                  <a:pos x="1568" y="1256"/>
                </a:cxn>
                <a:cxn ang="0">
                  <a:pos x="1363" y="1280"/>
                </a:cxn>
                <a:cxn ang="0">
                  <a:pos x="1268" y="1298"/>
                </a:cxn>
                <a:cxn ang="0">
                  <a:pos x="1175" y="1319"/>
                </a:cxn>
                <a:cxn ang="0">
                  <a:pos x="1084" y="1341"/>
                </a:cxn>
                <a:cxn ang="0">
                  <a:pos x="998" y="1369"/>
                </a:cxn>
                <a:cxn ang="0">
                  <a:pos x="914" y="1398"/>
                </a:cxn>
                <a:cxn ang="0">
                  <a:pos x="833" y="1432"/>
                </a:cxn>
                <a:cxn ang="0">
                  <a:pos x="754" y="1467"/>
                </a:cxn>
                <a:cxn ang="0">
                  <a:pos x="678" y="1508"/>
                </a:cxn>
                <a:cxn ang="0">
                  <a:pos x="532" y="1595"/>
                </a:cxn>
                <a:cxn ang="0">
                  <a:pos x="392" y="1695"/>
                </a:cxn>
                <a:cxn ang="0">
                  <a:pos x="258" y="1808"/>
                </a:cxn>
                <a:cxn ang="0">
                  <a:pos x="128" y="1931"/>
                </a:cxn>
                <a:cxn ang="0">
                  <a:pos x="0" y="2066"/>
                </a:cxn>
              </a:cxnLst>
              <a:rect l="0" t="0" r="r" b="b"/>
              <a:pathLst>
                <a:path w="5179" h="2066">
                  <a:moveTo>
                    <a:pt x="5179" y="0"/>
                  </a:moveTo>
                  <a:lnTo>
                    <a:pt x="5179" y="0"/>
                  </a:lnTo>
                  <a:lnTo>
                    <a:pt x="5176" y="19"/>
                  </a:lnTo>
                  <a:lnTo>
                    <a:pt x="5166" y="74"/>
                  </a:lnTo>
                  <a:lnTo>
                    <a:pt x="5158" y="114"/>
                  </a:lnTo>
                  <a:lnTo>
                    <a:pt x="5148" y="159"/>
                  </a:lnTo>
                  <a:lnTo>
                    <a:pt x="5134" y="211"/>
                  </a:lnTo>
                  <a:lnTo>
                    <a:pt x="5118" y="269"/>
                  </a:lnTo>
                  <a:lnTo>
                    <a:pt x="5098" y="331"/>
                  </a:lnTo>
                  <a:lnTo>
                    <a:pt x="5075" y="397"/>
                  </a:lnTo>
                  <a:lnTo>
                    <a:pt x="5048" y="466"/>
                  </a:lnTo>
                  <a:lnTo>
                    <a:pt x="5016" y="537"/>
                  </a:lnTo>
                  <a:lnTo>
                    <a:pt x="4982" y="612"/>
                  </a:lnTo>
                  <a:lnTo>
                    <a:pt x="4962" y="649"/>
                  </a:lnTo>
                  <a:lnTo>
                    <a:pt x="4941" y="686"/>
                  </a:lnTo>
                  <a:lnTo>
                    <a:pt x="4921" y="723"/>
                  </a:lnTo>
                  <a:lnTo>
                    <a:pt x="4897" y="762"/>
                  </a:lnTo>
                  <a:lnTo>
                    <a:pt x="4873" y="799"/>
                  </a:lnTo>
                  <a:lnTo>
                    <a:pt x="4848" y="836"/>
                  </a:lnTo>
                  <a:lnTo>
                    <a:pt x="4822" y="873"/>
                  </a:lnTo>
                  <a:lnTo>
                    <a:pt x="4794" y="909"/>
                  </a:lnTo>
                  <a:lnTo>
                    <a:pt x="4764" y="946"/>
                  </a:lnTo>
                  <a:lnTo>
                    <a:pt x="4733" y="981"/>
                  </a:lnTo>
                  <a:lnTo>
                    <a:pt x="4701" y="1015"/>
                  </a:lnTo>
                  <a:lnTo>
                    <a:pt x="4668" y="1051"/>
                  </a:lnTo>
                  <a:lnTo>
                    <a:pt x="4632" y="1083"/>
                  </a:lnTo>
                  <a:lnTo>
                    <a:pt x="4596" y="1117"/>
                  </a:lnTo>
                  <a:lnTo>
                    <a:pt x="4558" y="1148"/>
                  </a:lnTo>
                  <a:lnTo>
                    <a:pt x="4518" y="1178"/>
                  </a:lnTo>
                  <a:lnTo>
                    <a:pt x="4476" y="1207"/>
                  </a:lnTo>
                  <a:lnTo>
                    <a:pt x="4433" y="1236"/>
                  </a:lnTo>
                  <a:lnTo>
                    <a:pt x="4389" y="1262"/>
                  </a:lnTo>
                  <a:lnTo>
                    <a:pt x="4342" y="1288"/>
                  </a:lnTo>
                  <a:lnTo>
                    <a:pt x="4294" y="1312"/>
                  </a:lnTo>
                  <a:lnTo>
                    <a:pt x="4244" y="1335"/>
                  </a:lnTo>
                  <a:lnTo>
                    <a:pt x="4192" y="1356"/>
                  </a:lnTo>
                  <a:lnTo>
                    <a:pt x="4139" y="1374"/>
                  </a:lnTo>
                  <a:lnTo>
                    <a:pt x="4083" y="1391"/>
                  </a:lnTo>
                  <a:lnTo>
                    <a:pt x="4026" y="1406"/>
                  </a:lnTo>
                  <a:lnTo>
                    <a:pt x="3967" y="1419"/>
                  </a:lnTo>
                  <a:lnTo>
                    <a:pt x="3906" y="1430"/>
                  </a:lnTo>
                  <a:lnTo>
                    <a:pt x="3842" y="1438"/>
                  </a:lnTo>
                  <a:lnTo>
                    <a:pt x="3777" y="1445"/>
                  </a:lnTo>
                  <a:lnTo>
                    <a:pt x="3710" y="1450"/>
                  </a:lnTo>
                  <a:lnTo>
                    <a:pt x="3641" y="1451"/>
                  </a:lnTo>
                  <a:lnTo>
                    <a:pt x="3568" y="1450"/>
                  </a:lnTo>
                  <a:lnTo>
                    <a:pt x="3495" y="1446"/>
                  </a:lnTo>
                  <a:lnTo>
                    <a:pt x="3420" y="1440"/>
                  </a:lnTo>
                  <a:lnTo>
                    <a:pt x="3341" y="1430"/>
                  </a:lnTo>
                  <a:lnTo>
                    <a:pt x="3261" y="1417"/>
                  </a:lnTo>
                  <a:lnTo>
                    <a:pt x="3178" y="1403"/>
                  </a:lnTo>
                  <a:lnTo>
                    <a:pt x="3178" y="1403"/>
                  </a:lnTo>
                  <a:lnTo>
                    <a:pt x="3014" y="1370"/>
                  </a:lnTo>
                  <a:lnTo>
                    <a:pt x="2856" y="1343"/>
                  </a:lnTo>
                  <a:lnTo>
                    <a:pt x="2703" y="1317"/>
                  </a:lnTo>
                  <a:lnTo>
                    <a:pt x="2558" y="1296"/>
                  </a:lnTo>
                  <a:lnTo>
                    <a:pt x="2416" y="1280"/>
                  </a:lnTo>
                  <a:lnTo>
                    <a:pt x="2281" y="1265"/>
                  </a:lnTo>
                  <a:lnTo>
                    <a:pt x="2149" y="1256"/>
                  </a:lnTo>
                  <a:lnTo>
                    <a:pt x="2024" y="1249"/>
                  </a:lnTo>
                  <a:lnTo>
                    <a:pt x="1904" y="1246"/>
                  </a:lnTo>
                  <a:lnTo>
                    <a:pt x="1787" y="1246"/>
                  </a:lnTo>
                  <a:lnTo>
                    <a:pt x="1674" y="1249"/>
                  </a:lnTo>
                  <a:lnTo>
                    <a:pt x="1568" y="1256"/>
                  </a:lnTo>
                  <a:lnTo>
                    <a:pt x="1463" y="1267"/>
                  </a:lnTo>
                  <a:lnTo>
                    <a:pt x="1363" y="1280"/>
                  </a:lnTo>
                  <a:lnTo>
                    <a:pt x="1315" y="1288"/>
                  </a:lnTo>
                  <a:lnTo>
                    <a:pt x="1268" y="1298"/>
                  </a:lnTo>
                  <a:lnTo>
                    <a:pt x="1220" y="1307"/>
                  </a:lnTo>
                  <a:lnTo>
                    <a:pt x="1175" y="1319"/>
                  </a:lnTo>
                  <a:lnTo>
                    <a:pt x="1129" y="1330"/>
                  </a:lnTo>
                  <a:lnTo>
                    <a:pt x="1084" y="1341"/>
                  </a:lnTo>
                  <a:lnTo>
                    <a:pt x="1041" y="1354"/>
                  </a:lnTo>
                  <a:lnTo>
                    <a:pt x="998" y="1369"/>
                  </a:lnTo>
                  <a:lnTo>
                    <a:pt x="955" y="1383"/>
                  </a:lnTo>
                  <a:lnTo>
                    <a:pt x="914" y="1398"/>
                  </a:lnTo>
                  <a:lnTo>
                    <a:pt x="873" y="1414"/>
                  </a:lnTo>
                  <a:lnTo>
                    <a:pt x="833" y="1432"/>
                  </a:lnTo>
                  <a:lnTo>
                    <a:pt x="793" y="1450"/>
                  </a:lnTo>
                  <a:lnTo>
                    <a:pt x="754" y="1467"/>
                  </a:lnTo>
                  <a:lnTo>
                    <a:pt x="716" y="1487"/>
                  </a:lnTo>
                  <a:lnTo>
                    <a:pt x="678" y="1508"/>
                  </a:lnTo>
                  <a:lnTo>
                    <a:pt x="604" y="1550"/>
                  </a:lnTo>
                  <a:lnTo>
                    <a:pt x="532" y="1595"/>
                  </a:lnTo>
                  <a:lnTo>
                    <a:pt x="461" y="1643"/>
                  </a:lnTo>
                  <a:lnTo>
                    <a:pt x="392" y="1695"/>
                  </a:lnTo>
                  <a:lnTo>
                    <a:pt x="325" y="1750"/>
                  </a:lnTo>
                  <a:lnTo>
                    <a:pt x="258" y="1808"/>
                  </a:lnTo>
                  <a:lnTo>
                    <a:pt x="193" y="1868"/>
                  </a:lnTo>
                  <a:lnTo>
                    <a:pt x="128" y="1931"/>
                  </a:lnTo>
                  <a:lnTo>
                    <a:pt x="64" y="1997"/>
                  </a:lnTo>
                  <a:lnTo>
                    <a:pt x="0" y="206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5622" name="Freeform 54"/>
            <p:cNvSpPr>
              <a:spLocks/>
            </p:cNvSpPr>
            <p:nvPr userDrawn="1"/>
          </p:nvSpPr>
          <p:spPr bwMode="auto">
            <a:xfrm>
              <a:off x="1501" y="738"/>
              <a:ext cx="5149" cy="1091"/>
            </a:xfrm>
            <a:custGeom>
              <a:avLst/>
              <a:gdLst/>
              <a:ahLst/>
              <a:cxnLst>
                <a:cxn ang="0">
                  <a:pos x="5149" y="0"/>
                </a:cxn>
                <a:cxn ang="0">
                  <a:pos x="5136" y="76"/>
                </a:cxn>
                <a:cxn ang="0">
                  <a:pos x="5119" y="162"/>
                </a:cxn>
                <a:cxn ang="0">
                  <a:pos x="5090" y="273"/>
                </a:cxn>
                <a:cxn ang="0">
                  <a:pos x="5050" y="402"/>
                </a:cxn>
                <a:cxn ang="0">
                  <a:pos x="4993" y="545"/>
                </a:cxn>
                <a:cxn ang="0">
                  <a:pos x="4940" y="658"/>
                </a:cxn>
                <a:cxn ang="0">
                  <a:pos x="4900" y="734"/>
                </a:cxn>
                <a:cxn ang="0">
                  <a:pos x="4854" y="809"/>
                </a:cxn>
                <a:cxn ang="0">
                  <a:pos x="4803" y="885"/>
                </a:cxn>
                <a:cxn ang="0">
                  <a:pos x="4747" y="960"/>
                </a:cxn>
                <a:cxn ang="0">
                  <a:pos x="4685" y="1032"/>
                </a:cxn>
                <a:cxn ang="0">
                  <a:pos x="4617" y="1102"/>
                </a:cxn>
                <a:cxn ang="0">
                  <a:pos x="4543" y="1168"/>
                </a:cxn>
                <a:cxn ang="0">
                  <a:pos x="4463" y="1229"/>
                </a:cxn>
                <a:cxn ang="0">
                  <a:pos x="4377" y="1287"/>
                </a:cxn>
                <a:cxn ang="0">
                  <a:pos x="4282" y="1337"/>
                </a:cxn>
                <a:cxn ang="0">
                  <a:pos x="4181" y="1384"/>
                </a:cxn>
                <a:cxn ang="0">
                  <a:pos x="4073" y="1421"/>
                </a:cxn>
                <a:cxn ang="0">
                  <a:pos x="3957" y="1452"/>
                </a:cxn>
                <a:cxn ang="0">
                  <a:pos x="3832" y="1475"/>
                </a:cxn>
                <a:cxn ang="0">
                  <a:pos x="3700" y="1488"/>
                </a:cxn>
                <a:cxn ang="0">
                  <a:pos x="3559" y="1491"/>
                </a:cxn>
                <a:cxn ang="0">
                  <a:pos x="3410" y="1483"/>
                </a:cxn>
                <a:cxn ang="0">
                  <a:pos x="3251" y="1465"/>
                </a:cxn>
                <a:cxn ang="0">
                  <a:pos x="3169" y="1450"/>
                </a:cxn>
                <a:cxn ang="0">
                  <a:pos x="2845" y="1397"/>
                </a:cxn>
                <a:cxn ang="0">
                  <a:pos x="2545" y="1358"/>
                </a:cxn>
                <a:cxn ang="0">
                  <a:pos x="2269" y="1333"/>
                </a:cxn>
                <a:cxn ang="0">
                  <a:pos x="2012" y="1321"/>
                </a:cxn>
                <a:cxn ang="0">
                  <a:pos x="1775" y="1323"/>
                </a:cxn>
                <a:cxn ang="0">
                  <a:pos x="1555" y="1337"/>
                </a:cxn>
                <a:cxn ang="0">
                  <a:pos x="1353" y="1366"/>
                </a:cxn>
                <a:cxn ang="0">
                  <a:pos x="1255" y="1384"/>
                </a:cxn>
                <a:cxn ang="0">
                  <a:pos x="1164" y="1407"/>
                </a:cxn>
                <a:cxn ang="0">
                  <a:pos x="1074" y="1433"/>
                </a:cxn>
                <a:cxn ang="0">
                  <a:pos x="987" y="1462"/>
                </a:cxn>
                <a:cxn ang="0">
                  <a:pos x="904" y="1492"/>
                </a:cxn>
                <a:cxn ang="0">
                  <a:pos x="824" y="1528"/>
                </a:cxn>
                <a:cxn ang="0">
                  <a:pos x="746" y="1567"/>
                </a:cxn>
                <a:cxn ang="0">
                  <a:pos x="669" y="1607"/>
                </a:cxn>
                <a:cxn ang="0">
                  <a:pos x="525" y="1699"/>
                </a:cxn>
                <a:cxn ang="0">
                  <a:pos x="386" y="1802"/>
                </a:cxn>
                <a:cxn ang="0">
                  <a:pos x="254" y="1917"/>
                </a:cxn>
                <a:cxn ang="0">
                  <a:pos x="127" y="2045"/>
                </a:cxn>
                <a:cxn ang="0">
                  <a:pos x="0" y="2182"/>
                </a:cxn>
              </a:cxnLst>
              <a:rect l="0" t="0" r="r" b="b"/>
              <a:pathLst>
                <a:path w="5149" h="2182">
                  <a:moveTo>
                    <a:pt x="5149" y="0"/>
                  </a:moveTo>
                  <a:lnTo>
                    <a:pt x="5149" y="0"/>
                  </a:lnTo>
                  <a:lnTo>
                    <a:pt x="5146" y="20"/>
                  </a:lnTo>
                  <a:lnTo>
                    <a:pt x="5136" y="76"/>
                  </a:lnTo>
                  <a:lnTo>
                    <a:pt x="5129" y="115"/>
                  </a:lnTo>
                  <a:lnTo>
                    <a:pt x="5119" y="162"/>
                  </a:lnTo>
                  <a:lnTo>
                    <a:pt x="5105" y="215"/>
                  </a:lnTo>
                  <a:lnTo>
                    <a:pt x="5090" y="273"/>
                  </a:lnTo>
                  <a:lnTo>
                    <a:pt x="5072" y="336"/>
                  </a:lnTo>
                  <a:lnTo>
                    <a:pt x="5050" y="402"/>
                  </a:lnTo>
                  <a:lnTo>
                    <a:pt x="5024" y="472"/>
                  </a:lnTo>
                  <a:lnTo>
                    <a:pt x="4993" y="545"/>
                  </a:lnTo>
                  <a:lnTo>
                    <a:pt x="4960" y="620"/>
                  </a:lnTo>
                  <a:lnTo>
                    <a:pt x="4940" y="658"/>
                  </a:lnTo>
                  <a:lnTo>
                    <a:pt x="4921" y="696"/>
                  </a:lnTo>
                  <a:lnTo>
                    <a:pt x="4900" y="734"/>
                  </a:lnTo>
                  <a:lnTo>
                    <a:pt x="4878" y="772"/>
                  </a:lnTo>
                  <a:lnTo>
                    <a:pt x="4854" y="809"/>
                  </a:lnTo>
                  <a:lnTo>
                    <a:pt x="4829" y="848"/>
                  </a:lnTo>
                  <a:lnTo>
                    <a:pt x="4803" y="885"/>
                  </a:lnTo>
                  <a:lnTo>
                    <a:pt x="4776" y="922"/>
                  </a:lnTo>
                  <a:lnTo>
                    <a:pt x="4747" y="960"/>
                  </a:lnTo>
                  <a:lnTo>
                    <a:pt x="4717" y="997"/>
                  </a:lnTo>
                  <a:lnTo>
                    <a:pt x="4685" y="1032"/>
                  </a:lnTo>
                  <a:lnTo>
                    <a:pt x="4651" y="1068"/>
                  </a:lnTo>
                  <a:lnTo>
                    <a:pt x="4617" y="1102"/>
                  </a:lnTo>
                  <a:lnTo>
                    <a:pt x="4581" y="1136"/>
                  </a:lnTo>
                  <a:lnTo>
                    <a:pt x="4543" y="1168"/>
                  </a:lnTo>
                  <a:lnTo>
                    <a:pt x="4504" y="1199"/>
                  </a:lnTo>
                  <a:lnTo>
                    <a:pt x="4463" y="1229"/>
                  </a:lnTo>
                  <a:lnTo>
                    <a:pt x="4421" y="1258"/>
                  </a:lnTo>
                  <a:lnTo>
                    <a:pt x="4377" y="1287"/>
                  </a:lnTo>
                  <a:lnTo>
                    <a:pt x="4331" y="1313"/>
                  </a:lnTo>
                  <a:lnTo>
                    <a:pt x="4282" y="1337"/>
                  </a:lnTo>
                  <a:lnTo>
                    <a:pt x="4232" y="1362"/>
                  </a:lnTo>
                  <a:lnTo>
                    <a:pt x="4181" y="1384"/>
                  </a:lnTo>
                  <a:lnTo>
                    <a:pt x="4128" y="1404"/>
                  </a:lnTo>
                  <a:lnTo>
                    <a:pt x="4073" y="1421"/>
                  </a:lnTo>
                  <a:lnTo>
                    <a:pt x="4016" y="1438"/>
                  </a:lnTo>
                  <a:lnTo>
                    <a:pt x="3957" y="1452"/>
                  </a:lnTo>
                  <a:lnTo>
                    <a:pt x="3896" y="1465"/>
                  </a:lnTo>
                  <a:lnTo>
                    <a:pt x="3832" y="1475"/>
                  </a:lnTo>
                  <a:lnTo>
                    <a:pt x="3767" y="1483"/>
                  </a:lnTo>
                  <a:lnTo>
                    <a:pt x="3700" y="1488"/>
                  </a:lnTo>
                  <a:lnTo>
                    <a:pt x="3631" y="1491"/>
                  </a:lnTo>
                  <a:lnTo>
                    <a:pt x="3559" y="1491"/>
                  </a:lnTo>
                  <a:lnTo>
                    <a:pt x="3485" y="1489"/>
                  </a:lnTo>
                  <a:lnTo>
                    <a:pt x="3410" y="1483"/>
                  </a:lnTo>
                  <a:lnTo>
                    <a:pt x="3331" y="1476"/>
                  </a:lnTo>
                  <a:lnTo>
                    <a:pt x="3251" y="1465"/>
                  </a:lnTo>
                  <a:lnTo>
                    <a:pt x="3169" y="1450"/>
                  </a:lnTo>
                  <a:lnTo>
                    <a:pt x="3169" y="1450"/>
                  </a:lnTo>
                  <a:lnTo>
                    <a:pt x="3003" y="1423"/>
                  </a:lnTo>
                  <a:lnTo>
                    <a:pt x="2845" y="1397"/>
                  </a:lnTo>
                  <a:lnTo>
                    <a:pt x="2692" y="1376"/>
                  </a:lnTo>
                  <a:lnTo>
                    <a:pt x="2545" y="1358"/>
                  </a:lnTo>
                  <a:lnTo>
                    <a:pt x="2405" y="1344"/>
                  </a:lnTo>
                  <a:lnTo>
                    <a:pt x="2269" y="1333"/>
                  </a:lnTo>
                  <a:lnTo>
                    <a:pt x="2138" y="1324"/>
                  </a:lnTo>
                  <a:lnTo>
                    <a:pt x="2012" y="1321"/>
                  </a:lnTo>
                  <a:lnTo>
                    <a:pt x="1891" y="1320"/>
                  </a:lnTo>
                  <a:lnTo>
                    <a:pt x="1775" y="1323"/>
                  </a:lnTo>
                  <a:lnTo>
                    <a:pt x="1664" y="1328"/>
                  </a:lnTo>
                  <a:lnTo>
                    <a:pt x="1555" y="1337"/>
                  </a:lnTo>
                  <a:lnTo>
                    <a:pt x="1451" y="1350"/>
                  </a:lnTo>
                  <a:lnTo>
                    <a:pt x="1353" y="1366"/>
                  </a:lnTo>
                  <a:lnTo>
                    <a:pt x="1304" y="1375"/>
                  </a:lnTo>
                  <a:lnTo>
                    <a:pt x="1255" y="1384"/>
                  </a:lnTo>
                  <a:lnTo>
                    <a:pt x="1210" y="1396"/>
                  </a:lnTo>
                  <a:lnTo>
                    <a:pt x="1164" y="1407"/>
                  </a:lnTo>
                  <a:lnTo>
                    <a:pt x="1118" y="1420"/>
                  </a:lnTo>
                  <a:lnTo>
                    <a:pt x="1074" y="1433"/>
                  </a:lnTo>
                  <a:lnTo>
                    <a:pt x="1030" y="1447"/>
                  </a:lnTo>
                  <a:lnTo>
                    <a:pt x="987" y="1462"/>
                  </a:lnTo>
                  <a:lnTo>
                    <a:pt x="946" y="1476"/>
                  </a:lnTo>
                  <a:lnTo>
                    <a:pt x="904" y="1492"/>
                  </a:lnTo>
                  <a:lnTo>
                    <a:pt x="864" y="1510"/>
                  </a:lnTo>
                  <a:lnTo>
                    <a:pt x="824" y="1528"/>
                  </a:lnTo>
                  <a:lnTo>
                    <a:pt x="785" y="1547"/>
                  </a:lnTo>
                  <a:lnTo>
                    <a:pt x="746" y="1567"/>
                  </a:lnTo>
                  <a:lnTo>
                    <a:pt x="707" y="1586"/>
                  </a:lnTo>
                  <a:lnTo>
                    <a:pt x="669" y="1607"/>
                  </a:lnTo>
                  <a:lnTo>
                    <a:pt x="596" y="1652"/>
                  </a:lnTo>
                  <a:lnTo>
                    <a:pt x="525" y="1699"/>
                  </a:lnTo>
                  <a:lnTo>
                    <a:pt x="456" y="1749"/>
                  </a:lnTo>
                  <a:lnTo>
                    <a:pt x="386" y="1802"/>
                  </a:lnTo>
                  <a:lnTo>
                    <a:pt x="320" y="1859"/>
                  </a:lnTo>
                  <a:lnTo>
                    <a:pt x="254" y="1917"/>
                  </a:lnTo>
                  <a:lnTo>
                    <a:pt x="190" y="1980"/>
                  </a:lnTo>
                  <a:lnTo>
                    <a:pt x="127" y="2045"/>
                  </a:lnTo>
                  <a:lnTo>
                    <a:pt x="63" y="2112"/>
                  </a:lnTo>
                  <a:lnTo>
                    <a:pt x="0" y="218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5623" name="Freeform 55"/>
            <p:cNvSpPr>
              <a:spLocks/>
            </p:cNvSpPr>
            <p:nvPr userDrawn="1"/>
          </p:nvSpPr>
          <p:spPr bwMode="auto">
            <a:xfrm>
              <a:off x="1550" y="709"/>
              <a:ext cx="5113" cy="1149"/>
            </a:xfrm>
            <a:custGeom>
              <a:avLst/>
              <a:gdLst/>
              <a:ahLst/>
              <a:cxnLst>
                <a:cxn ang="0">
                  <a:pos x="5113" y="0"/>
                </a:cxn>
                <a:cxn ang="0">
                  <a:pos x="5104" y="78"/>
                </a:cxn>
                <a:cxn ang="0">
                  <a:pos x="5087" y="163"/>
                </a:cxn>
                <a:cxn ang="0">
                  <a:pos x="5061" y="276"/>
                </a:cxn>
                <a:cxn ang="0">
                  <a:pos x="5020" y="407"/>
                </a:cxn>
                <a:cxn ang="0">
                  <a:pos x="4968" y="551"/>
                </a:cxn>
                <a:cxn ang="0">
                  <a:pos x="4916" y="666"/>
                </a:cxn>
                <a:cxn ang="0">
                  <a:pos x="4876" y="743"/>
                </a:cxn>
                <a:cxn ang="0">
                  <a:pos x="4832" y="821"/>
                </a:cxn>
                <a:cxn ang="0">
                  <a:pos x="4783" y="896"/>
                </a:cxn>
                <a:cxn ang="0">
                  <a:pos x="4727" y="972"/>
                </a:cxn>
                <a:cxn ang="0">
                  <a:pos x="4666" y="1047"/>
                </a:cxn>
                <a:cxn ang="0">
                  <a:pos x="4600" y="1118"/>
                </a:cxn>
                <a:cxn ang="0">
                  <a:pos x="4528" y="1185"/>
                </a:cxn>
                <a:cxn ang="0">
                  <a:pos x="4447" y="1250"/>
                </a:cxn>
                <a:cxn ang="0">
                  <a:pos x="4361" y="1310"/>
                </a:cxn>
                <a:cxn ang="0">
                  <a:pos x="4268" y="1363"/>
                </a:cxn>
                <a:cxn ang="0">
                  <a:pos x="4168" y="1410"/>
                </a:cxn>
                <a:cxn ang="0">
                  <a:pos x="4060" y="1450"/>
                </a:cxn>
                <a:cxn ang="0">
                  <a:pos x="3944" y="1484"/>
                </a:cxn>
                <a:cxn ang="0">
                  <a:pos x="3821" y="1508"/>
                </a:cxn>
                <a:cxn ang="0">
                  <a:pos x="3689" y="1525"/>
                </a:cxn>
                <a:cxn ang="0">
                  <a:pos x="3547" y="1531"/>
                </a:cxn>
                <a:cxn ang="0">
                  <a:pos x="3397" y="1526"/>
                </a:cxn>
                <a:cxn ang="0">
                  <a:pos x="3239" y="1512"/>
                </a:cxn>
                <a:cxn ang="0">
                  <a:pos x="3156" y="1499"/>
                </a:cxn>
                <a:cxn ang="0">
                  <a:pos x="2832" y="1452"/>
                </a:cxn>
                <a:cxn ang="0">
                  <a:pos x="2532" y="1418"/>
                </a:cxn>
                <a:cxn ang="0">
                  <a:pos x="2255" y="1397"/>
                </a:cxn>
                <a:cxn ang="0">
                  <a:pos x="1998" y="1391"/>
                </a:cxn>
                <a:cxn ang="0">
                  <a:pos x="1760" y="1397"/>
                </a:cxn>
                <a:cxn ang="0">
                  <a:pos x="1541" y="1418"/>
                </a:cxn>
                <a:cxn ang="0">
                  <a:pos x="1338" y="1450"/>
                </a:cxn>
                <a:cxn ang="0">
                  <a:pos x="1242" y="1471"/>
                </a:cxn>
                <a:cxn ang="0">
                  <a:pos x="1151" y="1496"/>
                </a:cxn>
                <a:cxn ang="0">
                  <a:pos x="1062" y="1523"/>
                </a:cxn>
                <a:cxn ang="0">
                  <a:pos x="976" y="1554"/>
                </a:cxn>
                <a:cxn ang="0">
                  <a:pos x="893" y="1588"/>
                </a:cxn>
                <a:cxn ang="0">
                  <a:pos x="813" y="1623"/>
                </a:cxn>
                <a:cxn ang="0">
                  <a:pos x="736" y="1663"/>
                </a:cxn>
                <a:cxn ang="0">
                  <a:pos x="661" y="1707"/>
                </a:cxn>
                <a:cxn ang="0">
                  <a:pos x="516" y="1801"/>
                </a:cxn>
                <a:cxn ang="0">
                  <a:pos x="380" y="1907"/>
                </a:cxn>
                <a:cxn ang="0">
                  <a:pos x="250" y="2027"/>
                </a:cxn>
                <a:cxn ang="0">
                  <a:pos x="123" y="2156"/>
                </a:cxn>
                <a:cxn ang="0">
                  <a:pos x="0" y="2298"/>
                </a:cxn>
              </a:cxnLst>
              <a:rect l="0" t="0" r="r" b="b"/>
              <a:pathLst>
                <a:path w="5113" h="2298">
                  <a:moveTo>
                    <a:pt x="5113" y="0"/>
                  </a:moveTo>
                  <a:lnTo>
                    <a:pt x="5113" y="0"/>
                  </a:lnTo>
                  <a:lnTo>
                    <a:pt x="5112" y="21"/>
                  </a:lnTo>
                  <a:lnTo>
                    <a:pt x="5104" y="78"/>
                  </a:lnTo>
                  <a:lnTo>
                    <a:pt x="5097" y="117"/>
                  </a:lnTo>
                  <a:lnTo>
                    <a:pt x="5087" y="163"/>
                  </a:lnTo>
                  <a:lnTo>
                    <a:pt x="5075" y="217"/>
                  </a:lnTo>
                  <a:lnTo>
                    <a:pt x="5061" y="276"/>
                  </a:lnTo>
                  <a:lnTo>
                    <a:pt x="5043" y="339"/>
                  </a:lnTo>
                  <a:lnTo>
                    <a:pt x="5020" y="407"/>
                  </a:lnTo>
                  <a:lnTo>
                    <a:pt x="4997" y="478"/>
                  </a:lnTo>
                  <a:lnTo>
                    <a:pt x="4968" y="551"/>
                  </a:lnTo>
                  <a:lnTo>
                    <a:pt x="4934" y="627"/>
                  </a:lnTo>
                  <a:lnTo>
                    <a:pt x="4916" y="666"/>
                  </a:lnTo>
                  <a:lnTo>
                    <a:pt x="4897" y="704"/>
                  </a:lnTo>
                  <a:lnTo>
                    <a:pt x="4876" y="743"/>
                  </a:lnTo>
                  <a:lnTo>
                    <a:pt x="4855" y="782"/>
                  </a:lnTo>
                  <a:lnTo>
                    <a:pt x="4832" y="821"/>
                  </a:lnTo>
                  <a:lnTo>
                    <a:pt x="4808" y="859"/>
                  </a:lnTo>
                  <a:lnTo>
                    <a:pt x="4783" y="896"/>
                  </a:lnTo>
                  <a:lnTo>
                    <a:pt x="4755" y="935"/>
                  </a:lnTo>
                  <a:lnTo>
                    <a:pt x="4727" y="972"/>
                  </a:lnTo>
                  <a:lnTo>
                    <a:pt x="4697" y="1009"/>
                  </a:lnTo>
                  <a:lnTo>
                    <a:pt x="4666" y="1047"/>
                  </a:lnTo>
                  <a:lnTo>
                    <a:pt x="4634" y="1082"/>
                  </a:lnTo>
                  <a:lnTo>
                    <a:pt x="4600" y="1118"/>
                  </a:lnTo>
                  <a:lnTo>
                    <a:pt x="4564" y="1153"/>
                  </a:lnTo>
                  <a:lnTo>
                    <a:pt x="4528" y="1185"/>
                  </a:lnTo>
                  <a:lnTo>
                    <a:pt x="4489" y="1218"/>
                  </a:lnTo>
                  <a:lnTo>
                    <a:pt x="4447" y="1250"/>
                  </a:lnTo>
                  <a:lnTo>
                    <a:pt x="4405" y="1281"/>
                  </a:lnTo>
                  <a:lnTo>
                    <a:pt x="4361" y="1310"/>
                  </a:lnTo>
                  <a:lnTo>
                    <a:pt x="4315" y="1337"/>
                  </a:lnTo>
                  <a:lnTo>
                    <a:pt x="4268" y="1363"/>
                  </a:lnTo>
                  <a:lnTo>
                    <a:pt x="4219" y="1387"/>
                  </a:lnTo>
                  <a:lnTo>
                    <a:pt x="4168" y="1410"/>
                  </a:lnTo>
                  <a:lnTo>
                    <a:pt x="4115" y="1431"/>
                  </a:lnTo>
                  <a:lnTo>
                    <a:pt x="4060" y="1450"/>
                  </a:lnTo>
                  <a:lnTo>
                    <a:pt x="4003" y="1468"/>
                  </a:lnTo>
                  <a:lnTo>
                    <a:pt x="3944" y="1484"/>
                  </a:lnTo>
                  <a:lnTo>
                    <a:pt x="3883" y="1497"/>
                  </a:lnTo>
                  <a:lnTo>
                    <a:pt x="3821" y="1508"/>
                  </a:lnTo>
                  <a:lnTo>
                    <a:pt x="3756" y="1518"/>
                  </a:lnTo>
                  <a:lnTo>
                    <a:pt x="3689" y="1525"/>
                  </a:lnTo>
                  <a:lnTo>
                    <a:pt x="3619" y="1529"/>
                  </a:lnTo>
                  <a:lnTo>
                    <a:pt x="3547" y="1531"/>
                  </a:lnTo>
                  <a:lnTo>
                    <a:pt x="3474" y="1529"/>
                  </a:lnTo>
                  <a:lnTo>
                    <a:pt x="3397" y="1526"/>
                  </a:lnTo>
                  <a:lnTo>
                    <a:pt x="3320" y="1520"/>
                  </a:lnTo>
                  <a:lnTo>
                    <a:pt x="3239" y="1512"/>
                  </a:lnTo>
                  <a:lnTo>
                    <a:pt x="3156" y="1499"/>
                  </a:lnTo>
                  <a:lnTo>
                    <a:pt x="3156" y="1499"/>
                  </a:lnTo>
                  <a:lnTo>
                    <a:pt x="2991" y="1473"/>
                  </a:lnTo>
                  <a:lnTo>
                    <a:pt x="2832" y="1452"/>
                  </a:lnTo>
                  <a:lnTo>
                    <a:pt x="2680" y="1433"/>
                  </a:lnTo>
                  <a:lnTo>
                    <a:pt x="2532" y="1418"/>
                  </a:lnTo>
                  <a:lnTo>
                    <a:pt x="2391" y="1407"/>
                  </a:lnTo>
                  <a:lnTo>
                    <a:pt x="2255" y="1397"/>
                  </a:lnTo>
                  <a:lnTo>
                    <a:pt x="2124" y="1392"/>
                  </a:lnTo>
                  <a:lnTo>
                    <a:pt x="1998" y="1391"/>
                  </a:lnTo>
                  <a:lnTo>
                    <a:pt x="1877" y="1392"/>
                  </a:lnTo>
                  <a:lnTo>
                    <a:pt x="1760" y="1397"/>
                  </a:lnTo>
                  <a:lnTo>
                    <a:pt x="1649" y="1405"/>
                  </a:lnTo>
                  <a:lnTo>
                    <a:pt x="1541" y="1418"/>
                  </a:lnTo>
                  <a:lnTo>
                    <a:pt x="1438" y="1433"/>
                  </a:lnTo>
                  <a:lnTo>
                    <a:pt x="1338" y="1450"/>
                  </a:lnTo>
                  <a:lnTo>
                    <a:pt x="1290" y="1460"/>
                  </a:lnTo>
                  <a:lnTo>
                    <a:pt x="1242" y="1471"/>
                  </a:lnTo>
                  <a:lnTo>
                    <a:pt x="1197" y="1483"/>
                  </a:lnTo>
                  <a:lnTo>
                    <a:pt x="1151" y="1496"/>
                  </a:lnTo>
                  <a:lnTo>
                    <a:pt x="1106" y="1508"/>
                  </a:lnTo>
                  <a:lnTo>
                    <a:pt x="1062" y="1523"/>
                  </a:lnTo>
                  <a:lnTo>
                    <a:pt x="1019" y="1537"/>
                  </a:lnTo>
                  <a:lnTo>
                    <a:pt x="976" y="1554"/>
                  </a:lnTo>
                  <a:lnTo>
                    <a:pt x="934" y="1570"/>
                  </a:lnTo>
                  <a:lnTo>
                    <a:pt x="893" y="1588"/>
                  </a:lnTo>
                  <a:lnTo>
                    <a:pt x="852" y="1605"/>
                  </a:lnTo>
                  <a:lnTo>
                    <a:pt x="813" y="1623"/>
                  </a:lnTo>
                  <a:lnTo>
                    <a:pt x="775" y="1644"/>
                  </a:lnTo>
                  <a:lnTo>
                    <a:pt x="736" y="1663"/>
                  </a:lnTo>
                  <a:lnTo>
                    <a:pt x="698" y="1684"/>
                  </a:lnTo>
                  <a:lnTo>
                    <a:pt x="661" y="1707"/>
                  </a:lnTo>
                  <a:lnTo>
                    <a:pt x="587" y="1752"/>
                  </a:lnTo>
                  <a:lnTo>
                    <a:pt x="516" y="1801"/>
                  </a:lnTo>
                  <a:lnTo>
                    <a:pt x="448" y="1854"/>
                  </a:lnTo>
                  <a:lnTo>
                    <a:pt x="380" y="1907"/>
                  </a:lnTo>
                  <a:lnTo>
                    <a:pt x="315" y="1965"/>
                  </a:lnTo>
                  <a:lnTo>
                    <a:pt x="250" y="2027"/>
                  </a:lnTo>
                  <a:lnTo>
                    <a:pt x="186" y="2090"/>
                  </a:lnTo>
                  <a:lnTo>
                    <a:pt x="123" y="2156"/>
                  </a:lnTo>
                  <a:lnTo>
                    <a:pt x="61" y="2225"/>
                  </a:lnTo>
                  <a:lnTo>
                    <a:pt x="0" y="229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5624" name="Freeform 56"/>
            <p:cNvSpPr>
              <a:spLocks/>
            </p:cNvSpPr>
            <p:nvPr userDrawn="1"/>
          </p:nvSpPr>
          <p:spPr bwMode="auto">
            <a:xfrm>
              <a:off x="1598" y="681"/>
              <a:ext cx="5079" cy="1206"/>
            </a:xfrm>
            <a:custGeom>
              <a:avLst/>
              <a:gdLst/>
              <a:ahLst/>
              <a:cxnLst>
                <a:cxn ang="0">
                  <a:pos x="5079" y="0"/>
                </a:cxn>
                <a:cxn ang="0">
                  <a:pos x="5070" y="76"/>
                </a:cxn>
                <a:cxn ang="0">
                  <a:pos x="5054" y="164"/>
                </a:cxn>
                <a:cxn ang="0">
                  <a:pos x="5031" y="278"/>
                </a:cxn>
                <a:cxn ang="0">
                  <a:pos x="4993" y="410"/>
                </a:cxn>
                <a:cxn ang="0">
                  <a:pos x="4942" y="555"/>
                </a:cxn>
                <a:cxn ang="0">
                  <a:pos x="4892" y="672"/>
                </a:cxn>
                <a:cxn ang="0">
                  <a:pos x="4853" y="749"/>
                </a:cxn>
                <a:cxn ang="0">
                  <a:pos x="4810" y="828"/>
                </a:cxn>
                <a:cxn ang="0">
                  <a:pos x="4761" y="907"/>
                </a:cxn>
                <a:cxn ang="0">
                  <a:pos x="4707" y="985"/>
                </a:cxn>
                <a:cxn ang="0">
                  <a:pos x="4648" y="1059"/>
                </a:cxn>
                <a:cxn ang="0">
                  <a:pos x="4582" y="1132"/>
                </a:cxn>
                <a:cxn ang="0">
                  <a:pos x="4510" y="1203"/>
                </a:cxn>
                <a:cxn ang="0">
                  <a:pos x="4432" y="1267"/>
                </a:cxn>
                <a:cxn ang="0">
                  <a:pos x="4348" y="1329"/>
                </a:cxn>
                <a:cxn ang="0">
                  <a:pos x="4255" y="1385"/>
                </a:cxn>
                <a:cxn ang="0">
                  <a:pos x="4155" y="1435"/>
                </a:cxn>
                <a:cxn ang="0">
                  <a:pos x="4048" y="1477"/>
                </a:cxn>
                <a:cxn ang="0">
                  <a:pos x="3932" y="1513"/>
                </a:cxn>
                <a:cxn ang="0">
                  <a:pos x="3809" y="1540"/>
                </a:cxn>
                <a:cxn ang="0">
                  <a:pos x="3677" y="1560"/>
                </a:cxn>
                <a:cxn ang="0">
                  <a:pos x="3537" y="1568"/>
                </a:cxn>
                <a:cxn ang="0">
                  <a:pos x="3387" y="1568"/>
                </a:cxn>
                <a:cxn ang="0">
                  <a:pos x="3229" y="1555"/>
                </a:cxn>
                <a:cxn ang="0">
                  <a:pos x="3145" y="1545"/>
                </a:cxn>
                <a:cxn ang="0">
                  <a:pos x="2820" y="1503"/>
                </a:cxn>
                <a:cxn ang="0">
                  <a:pos x="2520" y="1476"/>
                </a:cxn>
                <a:cxn ang="0">
                  <a:pos x="2241" y="1461"/>
                </a:cxn>
                <a:cxn ang="0">
                  <a:pos x="1986" y="1459"/>
                </a:cxn>
                <a:cxn ang="0">
                  <a:pos x="1748" y="1471"/>
                </a:cxn>
                <a:cxn ang="0">
                  <a:pos x="1529" y="1495"/>
                </a:cxn>
                <a:cxn ang="0">
                  <a:pos x="1326" y="1532"/>
                </a:cxn>
                <a:cxn ang="0">
                  <a:pos x="1232" y="1555"/>
                </a:cxn>
                <a:cxn ang="0">
                  <a:pos x="1139" y="1582"/>
                </a:cxn>
                <a:cxn ang="0">
                  <a:pos x="1051" y="1611"/>
                </a:cxn>
                <a:cxn ang="0">
                  <a:pos x="965" y="1644"/>
                </a:cxn>
                <a:cxn ang="0">
                  <a:pos x="883" y="1679"/>
                </a:cxn>
                <a:cxn ang="0">
                  <a:pos x="804" y="1718"/>
                </a:cxn>
                <a:cxn ang="0">
                  <a:pos x="727" y="1760"/>
                </a:cxn>
                <a:cxn ang="0">
                  <a:pos x="653" y="1803"/>
                </a:cxn>
                <a:cxn ang="0">
                  <a:pos x="510" y="1902"/>
                </a:cxn>
                <a:cxn ang="0">
                  <a:pos x="375" y="2012"/>
                </a:cxn>
                <a:cxn ang="0">
                  <a:pos x="246" y="2133"/>
                </a:cxn>
                <a:cxn ang="0">
                  <a:pos x="123" y="2267"/>
                </a:cxn>
                <a:cxn ang="0">
                  <a:pos x="0" y="2412"/>
                </a:cxn>
              </a:cxnLst>
              <a:rect l="0" t="0" r="r" b="b"/>
              <a:pathLst>
                <a:path w="5079" h="2412">
                  <a:moveTo>
                    <a:pt x="5079" y="0"/>
                  </a:moveTo>
                  <a:lnTo>
                    <a:pt x="5079" y="0"/>
                  </a:lnTo>
                  <a:lnTo>
                    <a:pt x="5078" y="19"/>
                  </a:lnTo>
                  <a:lnTo>
                    <a:pt x="5070" y="76"/>
                  </a:lnTo>
                  <a:lnTo>
                    <a:pt x="5064" y="116"/>
                  </a:lnTo>
                  <a:lnTo>
                    <a:pt x="5054" y="164"/>
                  </a:lnTo>
                  <a:lnTo>
                    <a:pt x="5045" y="218"/>
                  </a:lnTo>
                  <a:lnTo>
                    <a:pt x="5031" y="278"/>
                  </a:lnTo>
                  <a:lnTo>
                    <a:pt x="5013" y="340"/>
                  </a:lnTo>
                  <a:lnTo>
                    <a:pt x="4993" y="410"/>
                  </a:lnTo>
                  <a:lnTo>
                    <a:pt x="4970" y="481"/>
                  </a:lnTo>
                  <a:lnTo>
                    <a:pt x="4942" y="555"/>
                  </a:lnTo>
                  <a:lnTo>
                    <a:pt x="4910" y="633"/>
                  </a:lnTo>
                  <a:lnTo>
                    <a:pt x="4892" y="672"/>
                  </a:lnTo>
                  <a:lnTo>
                    <a:pt x="4874" y="710"/>
                  </a:lnTo>
                  <a:lnTo>
                    <a:pt x="4853" y="749"/>
                  </a:lnTo>
                  <a:lnTo>
                    <a:pt x="4832" y="789"/>
                  </a:lnTo>
                  <a:lnTo>
                    <a:pt x="4810" y="828"/>
                  </a:lnTo>
                  <a:lnTo>
                    <a:pt x="4786" y="868"/>
                  </a:lnTo>
                  <a:lnTo>
                    <a:pt x="4761" y="907"/>
                  </a:lnTo>
                  <a:lnTo>
                    <a:pt x="4735" y="946"/>
                  </a:lnTo>
                  <a:lnTo>
                    <a:pt x="4707" y="985"/>
                  </a:lnTo>
                  <a:lnTo>
                    <a:pt x="4678" y="1022"/>
                  </a:lnTo>
                  <a:lnTo>
                    <a:pt x="4648" y="1059"/>
                  </a:lnTo>
                  <a:lnTo>
                    <a:pt x="4616" y="1096"/>
                  </a:lnTo>
                  <a:lnTo>
                    <a:pt x="4582" y="1132"/>
                  </a:lnTo>
                  <a:lnTo>
                    <a:pt x="4548" y="1167"/>
                  </a:lnTo>
                  <a:lnTo>
                    <a:pt x="4510" y="1203"/>
                  </a:lnTo>
                  <a:lnTo>
                    <a:pt x="4473" y="1235"/>
                  </a:lnTo>
                  <a:lnTo>
                    <a:pt x="4432" y="1267"/>
                  </a:lnTo>
                  <a:lnTo>
                    <a:pt x="4391" y="1300"/>
                  </a:lnTo>
                  <a:lnTo>
                    <a:pt x="4348" y="1329"/>
                  </a:lnTo>
                  <a:lnTo>
                    <a:pt x="4302" y="1358"/>
                  </a:lnTo>
                  <a:lnTo>
                    <a:pt x="4255" y="1385"/>
                  </a:lnTo>
                  <a:lnTo>
                    <a:pt x="4206" y="1411"/>
                  </a:lnTo>
                  <a:lnTo>
                    <a:pt x="4155" y="1435"/>
                  </a:lnTo>
                  <a:lnTo>
                    <a:pt x="4102" y="1458"/>
                  </a:lnTo>
                  <a:lnTo>
                    <a:pt x="4048" y="1477"/>
                  </a:lnTo>
                  <a:lnTo>
                    <a:pt x="3991" y="1497"/>
                  </a:lnTo>
                  <a:lnTo>
                    <a:pt x="3932" y="1513"/>
                  </a:lnTo>
                  <a:lnTo>
                    <a:pt x="3871" y="1529"/>
                  </a:lnTo>
                  <a:lnTo>
                    <a:pt x="3809" y="1540"/>
                  </a:lnTo>
                  <a:lnTo>
                    <a:pt x="3745" y="1552"/>
                  </a:lnTo>
                  <a:lnTo>
                    <a:pt x="3677" y="1560"/>
                  </a:lnTo>
                  <a:lnTo>
                    <a:pt x="3608" y="1564"/>
                  </a:lnTo>
                  <a:lnTo>
                    <a:pt x="3537" y="1568"/>
                  </a:lnTo>
                  <a:lnTo>
                    <a:pt x="3463" y="1569"/>
                  </a:lnTo>
                  <a:lnTo>
                    <a:pt x="3387" y="1568"/>
                  </a:lnTo>
                  <a:lnTo>
                    <a:pt x="3309" y="1563"/>
                  </a:lnTo>
                  <a:lnTo>
                    <a:pt x="3229" y="1555"/>
                  </a:lnTo>
                  <a:lnTo>
                    <a:pt x="3145" y="1545"/>
                  </a:lnTo>
                  <a:lnTo>
                    <a:pt x="3145" y="1545"/>
                  </a:lnTo>
                  <a:lnTo>
                    <a:pt x="2980" y="1522"/>
                  </a:lnTo>
                  <a:lnTo>
                    <a:pt x="2820" y="1503"/>
                  </a:lnTo>
                  <a:lnTo>
                    <a:pt x="2668" y="1489"/>
                  </a:lnTo>
                  <a:lnTo>
                    <a:pt x="2520" y="1476"/>
                  </a:lnTo>
                  <a:lnTo>
                    <a:pt x="2379" y="1466"/>
                  </a:lnTo>
                  <a:lnTo>
                    <a:pt x="2241" y="1461"/>
                  </a:lnTo>
                  <a:lnTo>
                    <a:pt x="2111" y="1458"/>
                  </a:lnTo>
                  <a:lnTo>
                    <a:pt x="1986" y="1459"/>
                  </a:lnTo>
                  <a:lnTo>
                    <a:pt x="1865" y="1464"/>
                  </a:lnTo>
                  <a:lnTo>
                    <a:pt x="1748" y="1471"/>
                  </a:lnTo>
                  <a:lnTo>
                    <a:pt x="1636" y="1482"/>
                  </a:lnTo>
                  <a:lnTo>
                    <a:pt x="1529" y="1495"/>
                  </a:lnTo>
                  <a:lnTo>
                    <a:pt x="1426" y="1513"/>
                  </a:lnTo>
                  <a:lnTo>
                    <a:pt x="1326" y="1532"/>
                  </a:lnTo>
                  <a:lnTo>
                    <a:pt x="1279" y="1543"/>
                  </a:lnTo>
                  <a:lnTo>
                    <a:pt x="1232" y="1555"/>
                  </a:lnTo>
                  <a:lnTo>
                    <a:pt x="1185" y="1568"/>
                  </a:lnTo>
                  <a:lnTo>
                    <a:pt x="1139" y="1582"/>
                  </a:lnTo>
                  <a:lnTo>
                    <a:pt x="1095" y="1595"/>
                  </a:lnTo>
                  <a:lnTo>
                    <a:pt x="1051" y="1611"/>
                  </a:lnTo>
                  <a:lnTo>
                    <a:pt x="1008" y="1627"/>
                  </a:lnTo>
                  <a:lnTo>
                    <a:pt x="965" y="1644"/>
                  </a:lnTo>
                  <a:lnTo>
                    <a:pt x="924" y="1661"/>
                  </a:lnTo>
                  <a:lnTo>
                    <a:pt x="883" y="1679"/>
                  </a:lnTo>
                  <a:lnTo>
                    <a:pt x="843" y="1698"/>
                  </a:lnTo>
                  <a:lnTo>
                    <a:pt x="804" y="1718"/>
                  </a:lnTo>
                  <a:lnTo>
                    <a:pt x="765" y="1737"/>
                  </a:lnTo>
                  <a:lnTo>
                    <a:pt x="727" y="1760"/>
                  </a:lnTo>
                  <a:lnTo>
                    <a:pt x="689" y="1781"/>
                  </a:lnTo>
                  <a:lnTo>
                    <a:pt x="653" y="1803"/>
                  </a:lnTo>
                  <a:lnTo>
                    <a:pt x="581" y="1852"/>
                  </a:lnTo>
                  <a:lnTo>
                    <a:pt x="510" y="1902"/>
                  </a:lnTo>
                  <a:lnTo>
                    <a:pt x="442" y="1955"/>
                  </a:lnTo>
                  <a:lnTo>
                    <a:pt x="375" y="2012"/>
                  </a:lnTo>
                  <a:lnTo>
                    <a:pt x="310" y="2071"/>
                  </a:lnTo>
                  <a:lnTo>
                    <a:pt x="246" y="2133"/>
                  </a:lnTo>
                  <a:lnTo>
                    <a:pt x="184" y="2199"/>
                  </a:lnTo>
                  <a:lnTo>
                    <a:pt x="123" y="2267"/>
                  </a:lnTo>
                  <a:lnTo>
                    <a:pt x="62" y="2338"/>
                  </a:lnTo>
                  <a:lnTo>
                    <a:pt x="0" y="241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5625" name="Freeform 57"/>
            <p:cNvSpPr>
              <a:spLocks/>
            </p:cNvSpPr>
            <p:nvPr userDrawn="1"/>
          </p:nvSpPr>
          <p:spPr bwMode="auto">
            <a:xfrm>
              <a:off x="1648" y="652"/>
              <a:ext cx="5042" cy="1263"/>
            </a:xfrm>
            <a:custGeom>
              <a:avLst/>
              <a:gdLst/>
              <a:ahLst/>
              <a:cxnLst>
                <a:cxn ang="0">
                  <a:pos x="5042" y="0"/>
                </a:cxn>
                <a:cxn ang="0">
                  <a:pos x="5033" y="77"/>
                </a:cxn>
                <a:cxn ang="0">
                  <a:pos x="5021" y="166"/>
                </a:cxn>
                <a:cxn ang="0">
                  <a:pos x="4997" y="281"/>
                </a:cxn>
                <a:cxn ang="0">
                  <a:pos x="4963" y="413"/>
                </a:cxn>
                <a:cxn ang="0">
                  <a:pos x="4913" y="562"/>
                </a:cxn>
                <a:cxn ang="0">
                  <a:pos x="4865" y="679"/>
                </a:cxn>
                <a:cxn ang="0">
                  <a:pos x="4828" y="759"/>
                </a:cxn>
                <a:cxn ang="0">
                  <a:pos x="4785" y="839"/>
                </a:cxn>
                <a:cxn ang="0">
                  <a:pos x="4738" y="918"/>
                </a:cxn>
                <a:cxn ang="0">
                  <a:pos x="4685" y="998"/>
                </a:cxn>
                <a:cxn ang="0">
                  <a:pos x="4627" y="1073"/>
                </a:cxn>
                <a:cxn ang="0">
                  <a:pos x="4563" y="1149"/>
                </a:cxn>
                <a:cxn ang="0">
                  <a:pos x="4492" y="1220"/>
                </a:cxn>
                <a:cxn ang="0">
                  <a:pos x="4414" y="1288"/>
                </a:cxn>
                <a:cxn ang="0">
                  <a:pos x="4330" y="1351"/>
                </a:cxn>
                <a:cxn ang="0">
                  <a:pos x="4239" y="1409"/>
                </a:cxn>
                <a:cxn ang="0">
                  <a:pos x="4139" y="1461"/>
                </a:cxn>
                <a:cxn ang="0">
                  <a:pos x="4034" y="1506"/>
                </a:cxn>
                <a:cxn ang="0">
                  <a:pos x="3919" y="1545"/>
                </a:cxn>
                <a:cxn ang="0">
                  <a:pos x="3795" y="1574"/>
                </a:cxn>
                <a:cxn ang="0">
                  <a:pos x="3664" y="1597"/>
                </a:cxn>
                <a:cxn ang="0">
                  <a:pos x="3523" y="1608"/>
                </a:cxn>
                <a:cxn ang="0">
                  <a:pos x="3374" y="1610"/>
                </a:cxn>
                <a:cxn ang="0">
                  <a:pos x="3215" y="1601"/>
                </a:cxn>
                <a:cxn ang="0">
                  <a:pos x="3131" y="1592"/>
                </a:cxn>
                <a:cxn ang="0">
                  <a:pos x="2806" y="1558"/>
                </a:cxn>
                <a:cxn ang="0">
                  <a:pos x="2505" y="1535"/>
                </a:cxn>
                <a:cxn ang="0">
                  <a:pos x="2227" y="1526"/>
                </a:cxn>
                <a:cxn ang="0">
                  <a:pos x="1971" y="1530"/>
                </a:cxn>
                <a:cxn ang="0">
                  <a:pos x="1733" y="1547"/>
                </a:cxn>
                <a:cxn ang="0">
                  <a:pos x="1515" y="1576"/>
                </a:cxn>
                <a:cxn ang="0">
                  <a:pos x="1362" y="1605"/>
                </a:cxn>
                <a:cxn ang="0">
                  <a:pos x="1265" y="1629"/>
                </a:cxn>
                <a:cxn ang="0">
                  <a:pos x="1172" y="1655"/>
                </a:cxn>
                <a:cxn ang="0">
                  <a:pos x="1082" y="1685"/>
                </a:cxn>
                <a:cxn ang="0">
                  <a:pos x="996" y="1718"/>
                </a:cxn>
                <a:cxn ang="0">
                  <a:pos x="913" y="1753"/>
                </a:cxn>
                <a:cxn ang="0">
                  <a:pos x="832" y="1792"/>
                </a:cxn>
                <a:cxn ang="0">
                  <a:pos x="756" y="1834"/>
                </a:cxn>
                <a:cxn ang="0">
                  <a:pos x="681" y="1879"/>
                </a:cxn>
                <a:cxn ang="0">
                  <a:pos x="572" y="1952"/>
                </a:cxn>
                <a:cxn ang="0">
                  <a:pos x="435" y="2060"/>
                </a:cxn>
                <a:cxn ang="0">
                  <a:pos x="306" y="2179"/>
                </a:cxn>
                <a:cxn ang="0">
                  <a:pos x="181" y="2309"/>
                </a:cxn>
                <a:cxn ang="0">
                  <a:pos x="60" y="2452"/>
                </a:cxn>
              </a:cxnLst>
              <a:rect l="0" t="0" r="r" b="b"/>
              <a:pathLst>
                <a:path w="5042" h="2527">
                  <a:moveTo>
                    <a:pt x="5042" y="0"/>
                  </a:moveTo>
                  <a:lnTo>
                    <a:pt x="5042" y="0"/>
                  </a:lnTo>
                  <a:lnTo>
                    <a:pt x="5040" y="21"/>
                  </a:lnTo>
                  <a:lnTo>
                    <a:pt x="5033" y="77"/>
                  </a:lnTo>
                  <a:lnTo>
                    <a:pt x="5028" y="118"/>
                  </a:lnTo>
                  <a:lnTo>
                    <a:pt x="5021" y="166"/>
                  </a:lnTo>
                  <a:lnTo>
                    <a:pt x="5010" y="221"/>
                  </a:lnTo>
                  <a:lnTo>
                    <a:pt x="4997" y="281"/>
                  </a:lnTo>
                  <a:lnTo>
                    <a:pt x="4981" y="345"/>
                  </a:lnTo>
                  <a:lnTo>
                    <a:pt x="4963" y="413"/>
                  </a:lnTo>
                  <a:lnTo>
                    <a:pt x="4939" y="486"/>
                  </a:lnTo>
                  <a:lnTo>
                    <a:pt x="4913" y="562"/>
                  </a:lnTo>
                  <a:lnTo>
                    <a:pt x="4882" y="639"/>
                  </a:lnTo>
                  <a:lnTo>
                    <a:pt x="4865" y="679"/>
                  </a:lnTo>
                  <a:lnTo>
                    <a:pt x="4847" y="718"/>
                  </a:lnTo>
                  <a:lnTo>
                    <a:pt x="4828" y="759"/>
                  </a:lnTo>
                  <a:lnTo>
                    <a:pt x="4807" y="799"/>
                  </a:lnTo>
                  <a:lnTo>
                    <a:pt x="4785" y="839"/>
                  </a:lnTo>
                  <a:lnTo>
                    <a:pt x="4763" y="878"/>
                  </a:lnTo>
                  <a:lnTo>
                    <a:pt x="4738" y="918"/>
                  </a:lnTo>
                  <a:lnTo>
                    <a:pt x="4713" y="957"/>
                  </a:lnTo>
                  <a:lnTo>
                    <a:pt x="4685" y="998"/>
                  </a:lnTo>
                  <a:lnTo>
                    <a:pt x="4657" y="1036"/>
                  </a:lnTo>
                  <a:lnTo>
                    <a:pt x="4627" y="1073"/>
                  </a:lnTo>
                  <a:lnTo>
                    <a:pt x="4596" y="1112"/>
                  </a:lnTo>
                  <a:lnTo>
                    <a:pt x="4563" y="1149"/>
                  </a:lnTo>
                  <a:lnTo>
                    <a:pt x="4528" y="1185"/>
                  </a:lnTo>
                  <a:lnTo>
                    <a:pt x="4492" y="1220"/>
                  </a:lnTo>
                  <a:lnTo>
                    <a:pt x="4454" y="1254"/>
                  </a:lnTo>
                  <a:lnTo>
                    <a:pt x="4414" y="1288"/>
                  </a:lnTo>
                  <a:lnTo>
                    <a:pt x="4373" y="1320"/>
                  </a:lnTo>
                  <a:lnTo>
                    <a:pt x="4330" y="1351"/>
                  </a:lnTo>
                  <a:lnTo>
                    <a:pt x="4285" y="1380"/>
                  </a:lnTo>
                  <a:lnTo>
                    <a:pt x="4239" y="1409"/>
                  </a:lnTo>
                  <a:lnTo>
                    <a:pt x="4191" y="1435"/>
                  </a:lnTo>
                  <a:lnTo>
                    <a:pt x="4139" y="1461"/>
                  </a:lnTo>
                  <a:lnTo>
                    <a:pt x="4088" y="1485"/>
                  </a:lnTo>
                  <a:lnTo>
                    <a:pt x="4034" y="1506"/>
                  </a:lnTo>
                  <a:lnTo>
                    <a:pt x="3977" y="1527"/>
                  </a:lnTo>
                  <a:lnTo>
                    <a:pt x="3919" y="1545"/>
                  </a:lnTo>
                  <a:lnTo>
                    <a:pt x="3857" y="1561"/>
                  </a:lnTo>
                  <a:lnTo>
                    <a:pt x="3795" y="1574"/>
                  </a:lnTo>
                  <a:lnTo>
                    <a:pt x="3731" y="1587"/>
                  </a:lnTo>
                  <a:lnTo>
                    <a:pt x="3664" y="1597"/>
                  </a:lnTo>
                  <a:lnTo>
                    <a:pt x="3595" y="1603"/>
                  </a:lnTo>
                  <a:lnTo>
                    <a:pt x="3523" y="1608"/>
                  </a:lnTo>
                  <a:lnTo>
                    <a:pt x="3449" y="1610"/>
                  </a:lnTo>
                  <a:lnTo>
                    <a:pt x="3374" y="1610"/>
                  </a:lnTo>
                  <a:lnTo>
                    <a:pt x="3295" y="1606"/>
                  </a:lnTo>
                  <a:lnTo>
                    <a:pt x="3215" y="1601"/>
                  </a:lnTo>
                  <a:lnTo>
                    <a:pt x="3131" y="1592"/>
                  </a:lnTo>
                  <a:lnTo>
                    <a:pt x="3131" y="1592"/>
                  </a:lnTo>
                  <a:lnTo>
                    <a:pt x="2966" y="1572"/>
                  </a:lnTo>
                  <a:lnTo>
                    <a:pt x="2806" y="1558"/>
                  </a:lnTo>
                  <a:lnTo>
                    <a:pt x="2652" y="1545"/>
                  </a:lnTo>
                  <a:lnTo>
                    <a:pt x="2505" y="1535"/>
                  </a:lnTo>
                  <a:lnTo>
                    <a:pt x="2364" y="1529"/>
                  </a:lnTo>
                  <a:lnTo>
                    <a:pt x="2227" y="1526"/>
                  </a:lnTo>
                  <a:lnTo>
                    <a:pt x="2097" y="1527"/>
                  </a:lnTo>
                  <a:lnTo>
                    <a:pt x="1971" y="1530"/>
                  </a:lnTo>
                  <a:lnTo>
                    <a:pt x="1850" y="1537"/>
                  </a:lnTo>
                  <a:lnTo>
                    <a:pt x="1733" y="1547"/>
                  </a:lnTo>
                  <a:lnTo>
                    <a:pt x="1622" y="1559"/>
                  </a:lnTo>
                  <a:lnTo>
                    <a:pt x="1515" y="1576"/>
                  </a:lnTo>
                  <a:lnTo>
                    <a:pt x="1412" y="1595"/>
                  </a:lnTo>
                  <a:lnTo>
                    <a:pt x="1362" y="1605"/>
                  </a:lnTo>
                  <a:lnTo>
                    <a:pt x="1314" y="1616"/>
                  </a:lnTo>
                  <a:lnTo>
                    <a:pt x="1265" y="1629"/>
                  </a:lnTo>
                  <a:lnTo>
                    <a:pt x="1218" y="1642"/>
                  </a:lnTo>
                  <a:lnTo>
                    <a:pt x="1172" y="1655"/>
                  </a:lnTo>
                  <a:lnTo>
                    <a:pt x="1126" y="1669"/>
                  </a:lnTo>
                  <a:lnTo>
                    <a:pt x="1082" y="1685"/>
                  </a:lnTo>
                  <a:lnTo>
                    <a:pt x="1039" y="1702"/>
                  </a:lnTo>
                  <a:lnTo>
                    <a:pt x="996" y="1718"/>
                  </a:lnTo>
                  <a:lnTo>
                    <a:pt x="954" y="1735"/>
                  </a:lnTo>
                  <a:lnTo>
                    <a:pt x="913" y="1753"/>
                  </a:lnTo>
                  <a:lnTo>
                    <a:pt x="872" y="1773"/>
                  </a:lnTo>
                  <a:lnTo>
                    <a:pt x="832" y="1792"/>
                  </a:lnTo>
                  <a:lnTo>
                    <a:pt x="793" y="1813"/>
                  </a:lnTo>
                  <a:lnTo>
                    <a:pt x="756" y="1834"/>
                  </a:lnTo>
                  <a:lnTo>
                    <a:pt x="717" y="1857"/>
                  </a:lnTo>
                  <a:lnTo>
                    <a:pt x="681" y="1879"/>
                  </a:lnTo>
                  <a:lnTo>
                    <a:pt x="643" y="1903"/>
                  </a:lnTo>
                  <a:lnTo>
                    <a:pt x="572" y="1952"/>
                  </a:lnTo>
                  <a:lnTo>
                    <a:pt x="503" y="2005"/>
                  </a:lnTo>
                  <a:lnTo>
                    <a:pt x="435" y="2060"/>
                  </a:lnTo>
                  <a:lnTo>
                    <a:pt x="370" y="2118"/>
                  </a:lnTo>
                  <a:lnTo>
                    <a:pt x="306" y="2179"/>
                  </a:lnTo>
                  <a:lnTo>
                    <a:pt x="242" y="2242"/>
                  </a:lnTo>
                  <a:lnTo>
                    <a:pt x="181" y="2309"/>
                  </a:lnTo>
                  <a:lnTo>
                    <a:pt x="120" y="2380"/>
                  </a:lnTo>
                  <a:lnTo>
                    <a:pt x="60" y="2452"/>
                  </a:lnTo>
                  <a:lnTo>
                    <a:pt x="0" y="2527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5626" name="Freeform 58"/>
            <p:cNvSpPr>
              <a:spLocks/>
            </p:cNvSpPr>
            <p:nvPr userDrawn="1"/>
          </p:nvSpPr>
          <p:spPr bwMode="auto">
            <a:xfrm>
              <a:off x="1700" y="624"/>
              <a:ext cx="5002" cy="1320"/>
            </a:xfrm>
            <a:custGeom>
              <a:avLst/>
              <a:gdLst/>
              <a:ahLst/>
              <a:cxnLst>
                <a:cxn ang="0">
                  <a:pos x="5002" y="0"/>
                </a:cxn>
                <a:cxn ang="0">
                  <a:pos x="4995" y="78"/>
                </a:cxn>
                <a:cxn ang="0">
                  <a:pos x="4983" y="166"/>
                </a:cxn>
                <a:cxn ang="0">
                  <a:pos x="4962" y="281"/>
                </a:cxn>
                <a:cxn ang="0">
                  <a:pos x="4929" y="417"/>
                </a:cxn>
                <a:cxn ang="0">
                  <a:pos x="4882" y="567"/>
                </a:cxn>
                <a:cxn ang="0">
                  <a:pos x="4836" y="685"/>
                </a:cxn>
                <a:cxn ang="0">
                  <a:pos x="4800" y="766"/>
                </a:cxn>
                <a:cxn ang="0">
                  <a:pos x="4758" y="848"/>
                </a:cxn>
                <a:cxn ang="0">
                  <a:pos x="4712" y="929"/>
                </a:cxn>
                <a:cxn ang="0">
                  <a:pos x="4661" y="1009"/>
                </a:cxn>
                <a:cxn ang="0">
                  <a:pos x="4604" y="1087"/>
                </a:cxn>
                <a:cxn ang="0">
                  <a:pos x="4540" y="1164"/>
                </a:cxn>
                <a:cxn ang="0">
                  <a:pos x="4471" y="1237"/>
                </a:cxn>
                <a:cxn ang="0">
                  <a:pos x="4394" y="1306"/>
                </a:cxn>
                <a:cxn ang="0">
                  <a:pos x="4311" y="1371"/>
                </a:cxn>
                <a:cxn ang="0">
                  <a:pos x="4221" y="1432"/>
                </a:cxn>
                <a:cxn ang="0">
                  <a:pos x="4122" y="1486"/>
                </a:cxn>
                <a:cxn ang="0">
                  <a:pos x="4017" y="1534"/>
                </a:cxn>
                <a:cxn ang="0">
                  <a:pos x="3903" y="1574"/>
                </a:cxn>
                <a:cxn ang="0">
                  <a:pos x="3779" y="1607"/>
                </a:cxn>
                <a:cxn ang="0">
                  <a:pos x="3649" y="1631"/>
                </a:cxn>
                <a:cxn ang="0">
                  <a:pos x="3508" y="1646"/>
                </a:cxn>
                <a:cxn ang="0">
                  <a:pos x="3358" y="1650"/>
                </a:cxn>
                <a:cxn ang="0">
                  <a:pos x="3199" y="1646"/>
                </a:cxn>
                <a:cxn ang="0">
                  <a:pos x="3115" y="1637"/>
                </a:cxn>
                <a:cxn ang="0">
                  <a:pos x="2791" y="1610"/>
                </a:cxn>
                <a:cxn ang="0">
                  <a:pos x="2489" y="1594"/>
                </a:cxn>
                <a:cxn ang="0">
                  <a:pos x="2210" y="1591"/>
                </a:cxn>
                <a:cxn ang="0">
                  <a:pos x="1955" y="1599"/>
                </a:cxn>
                <a:cxn ang="0">
                  <a:pos x="1717" y="1621"/>
                </a:cxn>
                <a:cxn ang="0">
                  <a:pos x="1499" y="1654"/>
                </a:cxn>
                <a:cxn ang="0">
                  <a:pos x="1347" y="1687"/>
                </a:cxn>
                <a:cxn ang="0">
                  <a:pos x="1251" y="1713"/>
                </a:cxn>
                <a:cxn ang="0">
                  <a:pos x="1158" y="1741"/>
                </a:cxn>
                <a:cxn ang="0">
                  <a:pos x="1069" y="1773"/>
                </a:cxn>
                <a:cxn ang="0">
                  <a:pos x="983" y="1809"/>
                </a:cxn>
                <a:cxn ang="0">
                  <a:pos x="899" y="1846"/>
                </a:cxn>
                <a:cxn ang="0">
                  <a:pos x="820" y="1886"/>
                </a:cxn>
                <a:cxn ang="0">
                  <a:pos x="744" y="1930"/>
                </a:cxn>
                <a:cxn ang="0">
                  <a:pos x="669" y="1977"/>
                </a:cxn>
                <a:cxn ang="0">
                  <a:pos x="597" y="2027"/>
                </a:cxn>
                <a:cxn ang="0">
                  <a:pos x="494" y="2106"/>
                </a:cxn>
                <a:cxn ang="0">
                  <a:pos x="362" y="2222"/>
                </a:cxn>
                <a:cxn ang="0">
                  <a:pos x="237" y="2351"/>
                </a:cxn>
                <a:cxn ang="0">
                  <a:pos x="116" y="2490"/>
                </a:cxn>
                <a:cxn ang="0">
                  <a:pos x="0" y="2642"/>
                </a:cxn>
              </a:cxnLst>
              <a:rect l="0" t="0" r="r" b="b"/>
              <a:pathLst>
                <a:path w="5002" h="2642">
                  <a:moveTo>
                    <a:pt x="5002" y="0"/>
                  </a:moveTo>
                  <a:lnTo>
                    <a:pt x="5002" y="0"/>
                  </a:lnTo>
                  <a:lnTo>
                    <a:pt x="5001" y="21"/>
                  </a:lnTo>
                  <a:lnTo>
                    <a:pt x="4995" y="78"/>
                  </a:lnTo>
                  <a:lnTo>
                    <a:pt x="4990" y="120"/>
                  </a:lnTo>
                  <a:lnTo>
                    <a:pt x="4983" y="166"/>
                  </a:lnTo>
                  <a:lnTo>
                    <a:pt x="4973" y="221"/>
                  </a:lnTo>
                  <a:lnTo>
                    <a:pt x="4962" y="281"/>
                  </a:lnTo>
                  <a:lnTo>
                    <a:pt x="4947" y="347"/>
                  </a:lnTo>
                  <a:lnTo>
                    <a:pt x="4929" y="417"/>
                  </a:lnTo>
                  <a:lnTo>
                    <a:pt x="4906" y="491"/>
                  </a:lnTo>
                  <a:lnTo>
                    <a:pt x="4882" y="567"/>
                  </a:lnTo>
                  <a:lnTo>
                    <a:pt x="4852" y="646"/>
                  </a:lnTo>
                  <a:lnTo>
                    <a:pt x="4836" y="685"/>
                  </a:lnTo>
                  <a:lnTo>
                    <a:pt x="4818" y="725"/>
                  </a:lnTo>
                  <a:lnTo>
                    <a:pt x="4800" y="766"/>
                  </a:lnTo>
                  <a:lnTo>
                    <a:pt x="4780" y="807"/>
                  </a:lnTo>
                  <a:lnTo>
                    <a:pt x="4758" y="848"/>
                  </a:lnTo>
                  <a:lnTo>
                    <a:pt x="4736" y="888"/>
                  </a:lnTo>
                  <a:lnTo>
                    <a:pt x="4712" y="929"/>
                  </a:lnTo>
                  <a:lnTo>
                    <a:pt x="4687" y="969"/>
                  </a:lnTo>
                  <a:lnTo>
                    <a:pt x="4661" y="1009"/>
                  </a:lnTo>
                  <a:lnTo>
                    <a:pt x="4633" y="1048"/>
                  </a:lnTo>
                  <a:lnTo>
                    <a:pt x="4604" y="1087"/>
                  </a:lnTo>
                  <a:lnTo>
                    <a:pt x="4572" y="1126"/>
                  </a:lnTo>
                  <a:lnTo>
                    <a:pt x="4540" y="1164"/>
                  </a:lnTo>
                  <a:lnTo>
                    <a:pt x="4505" y="1201"/>
                  </a:lnTo>
                  <a:lnTo>
                    <a:pt x="4471" y="1237"/>
                  </a:lnTo>
                  <a:lnTo>
                    <a:pt x="4433" y="1273"/>
                  </a:lnTo>
                  <a:lnTo>
                    <a:pt x="4394" y="1306"/>
                  </a:lnTo>
                  <a:lnTo>
                    <a:pt x="4353" y="1340"/>
                  </a:lnTo>
                  <a:lnTo>
                    <a:pt x="4311" y="1371"/>
                  </a:lnTo>
                  <a:lnTo>
                    <a:pt x="4266" y="1403"/>
                  </a:lnTo>
                  <a:lnTo>
                    <a:pt x="4221" y="1432"/>
                  </a:lnTo>
                  <a:lnTo>
                    <a:pt x="4172" y="1460"/>
                  </a:lnTo>
                  <a:lnTo>
                    <a:pt x="4122" y="1486"/>
                  </a:lnTo>
                  <a:lnTo>
                    <a:pt x="4071" y="1511"/>
                  </a:lnTo>
                  <a:lnTo>
                    <a:pt x="4017" y="1534"/>
                  </a:lnTo>
                  <a:lnTo>
                    <a:pt x="3960" y="1555"/>
                  </a:lnTo>
                  <a:lnTo>
                    <a:pt x="3903" y="1574"/>
                  </a:lnTo>
                  <a:lnTo>
                    <a:pt x="3842" y="1592"/>
                  </a:lnTo>
                  <a:lnTo>
                    <a:pt x="3779" y="1607"/>
                  </a:lnTo>
                  <a:lnTo>
                    <a:pt x="3715" y="1621"/>
                  </a:lnTo>
                  <a:lnTo>
                    <a:pt x="3649" y="1631"/>
                  </a:lnTo>
                  <a:lnTo>
                    <a:pt x="3579" y="1641"/>
                  </a:lnTo>
                  <a:lnTo>
                    <a:pt x="3508" y="1646"/>
                  </a:lnTo>
                  <a:lnTo>
                    <a:pt x="3435" y="1650"/>
                  </a:lnTo>
                  <a:lnTo>
                    <a:pt x="3358" y="1650"/>
                  </a:lnTo>
                  <a:lnTo>
                    <a:pt x="3279" y="1649"/>
                  </a:lnTo>
                  <a:lnTo>
                    <a:pt x="3199" y="1646"/>
                  </a:lnTo>
                  <a:lnTo>
                    <a:pt x="3115" y="1637"/>
                  </a:lnTo>
                  <a:lnTo>
                    <a:pt x="3115" y="1637"/>
                  </a:lnTo>
                  <a:lnTo>
                    <a:pt x="2950" y="1623"/>
                  </a:lnTo>
                  <a:lnTo>
                    <a:pt x="2791" y="1610"/>
                  </a:lnTo>
                  <a:lnTo>
                    <a:pt x="2636" y="1600"/>
                  </a:lnTo>
                  <a:lnTo>
                    <a:pt x="2489" y="1594"/>
                  </a:lnTo>
                  <a:lnTo>
                    <a:pt x="2348" y="1591"/>
                  </a:lnTo>
                  <a:lnTo>
                    <a:pt x="2210" y="1591"/>
                  </a:lnTo>
                  <a:lnTo>
                    <a:pt x="2080" y="1594"/>
                  </a:lnTo>
                  <a:lnTo>
                    <a:pt x="1955" y="1599"/>
                  </a:lnTo>
                  <a:lnTo>
                    <a:pt x="1834" y="1608"/>
                  </a:lnTo>
                  <a:lnTo>
                    <a:pt x="1717" y="1621"/>
                  </a:lnTo>
                  <a:lnTo>
                    <a:pt x="1606" y="1636"/>
                  </a:lnTo>
                  <a:lnTo>
                    <a:pt x="1499" y="1654"/>
                  </a:lnTo>
                  <a:lnTo>
                    <a:pt x="1397" y="1675"/>
                  </a:lnTo>
                  <a:lnTo>
                    <a:pt x="1347" y="1687"/>
                  </a:lnTo>
                  <a:lnTo>
                    <a:pt x="1298" y="1699"/>
                  </a:lnTo>
                  <a:lnTo>
                    <a:pt x="1251" y="1713"/>
                  </a:lnTo>
                  <a:lnTo>
                    <a:pt x="1204" y="1726"/>
                  </a:lnTo>
                  <a:lnTo>
                    <a:pt x="1158" y="1741"/>
                  </a:lnTo>
                  <a:lnTo>
                    <a:pt x="1113" y="1757"/>
                  </a:lnTo>
                  <a:lnTo>
                    <a:pt x="1069" y="1773"/>
                  </a:lnTo>
                  <a:lnTo>
                    <a:pt x="1026" y="1791"/>
                  </a:lnTo>
                  <a:lnTo>
                    <a:pt x="983" y="1809"/>
                  </a:lnTo>
                  <a:lnTo>
                    <a:pt x="941" y="1826"/>
                  </a:lnTo>
                  <a:lnTo>
                    <a:pt x="899" y="1846"/>
                  </a:lnTo>
                  <a:lnTo>
                    <a:pt x="859" y="1865"/>
                  </a:lnTo>
                  <a:lnTo>
                    <a:pt x="820" y="1886"/>
                  </a:lnTo>
                  <a:lnTo>
                    <a:pt x="781" y="1909"/>
                  </a:lnTo>
                  <a:lnTo>
                    <a:pt x="744" y="1930"/>
                  </a:lnTo>
                  <a:lnTo>
                    <a:pt x="707" y="1952"/>
                  </a:lnTo>
                  <a:lnTo>
                    <a:pt x="669" y="1977"/>
                  </a:lnTo>
                  <a:lnTo>
                    <a:pt x="633" y="2001"/>
                  </a:lnTo>
                  <a:lnTo>
                    <a:pt x="597" y="2027"/>
                  </a:lnTo>
                  <a:lnTo>
                    <a:pt x="562" y="2052"/>
                  </a:lnTo>
                  <a:lnTo>
                    <a:pt x="494" y="2106"/>
                  </a:lnTo>
                  <a:lnTo>
                    <a:pt x="427" y="2162"/>
                  </a:lnTo>
                  <a:lnTo>
                    <a:pt x="362" y="2222"/>
                  </a:lnTo>
                  <a:lnTo>
                    <a:pt x="300" y="2285"/>
                  </a:lnTo>
                  <a:lnTo>
                    <a:pt x="237" y="2351"/>
                  </a:lnTo>
                  <a:lnTo>
                    <a:pt x="176" y="2419"/>
                  </a:lnTo>
                  <a:lnTo>
                    <a:pt x="116" y="2490"/>
                  </a:lnTo>
                  <a:lnTo>
                    <a:pt x="58" y="2564"/>
                  </a:lnTo>
                  <a:lnTo>
                    <a:pt x="0" y="264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5627" name="Freeform 59"/>
            <p:cNvSpPr>
              <a:spLocks/>
            </p:cNvSpPr>
            <p:nvPr userDrawn="1"/>
          </p:nvSpPr>
          <p:spPr bwMode="auto">
            <a:xfrm>
              <a:off x="1751" y="595"/>
              <a:ext cx="4962" cy="1378"/>
            </a:xfrm>
            <a:custGeom>
              <a:avLst/>
              <a:gdLst/>
              <a:ahLst/>
              <a:cxnLst>
                <a:cxn ang="0">
                  <a:pos x="4962" y="0"/>
                </a:cxn>
                <a:cxn ang="0">
                  <a:pos x="4957" y="79"/>
                </a:cxn>
                <a:cxn ang="0">
                  <a:pos x="4946" y="170"/>
                </a:cxn>
                <a:cxn ang="0">
                  <a:pos x="4926" y="284"/>
                </a:cxn>
                <a:cxn ang="0">
                  <a:pos x="4894" y="421"/>
                </a:cxn>
                <a:cxn ang="0">
                  <a:pos x="4850" y="573"/>
                </a:cxn>
                <a:cxn ang="0">
                  <a:pos x="4806" y="693"/>
                </a:cxn>
                <a:cxn ang="0">
                  <a:pos x="4771" y="775"/>
                </a:cxn>
                <a:cxn ang="0">
                  <a:pos x="4732" y="857"/>
                </a:cxn>
                <a:cxn ang="0">
                  <a:pos x="4686" y="940"/>
                </a:cxn>
                <a:cxn ang="0">
                  <a:pos x="4636" y="1022"/>
                </a:cxn>
                <a:cxn ang="0">
                  <a:pos x="4581" y="1101"/>
                </a:cxn>
                <a:cxn ang="0">
                  <a:pos x="4518" y="1180"/>
                </a:cxn>
                <a:cxn ang="0">
                  <a:pos x="4449" y="1255"/>
                </a:cxn>
                <a:cxn ang="0">
                  <a:pos x="4374" y="1326"/>
                </a:cxn>
                <a:cxn ang="0">
                  <a:pos x="4292" y="1393"/>
                </a:cxn>
                <a:cxn ang="0">
                  <a:pos x="4202" y="1455"/>
                </a:cxn>
                <a:cxn ang="0">
                  <a:pos x="4104" y="1511"/>
                </a:cxn>
                <a:cxn ang="0">
                  <a:pos x="4000" y="1563"/>
                </a:cxn>
                <a:cxn ang="0">
                  <a:pos x="3886" y="1605"/>
                </a:cxn>
                <a:cxn ang="0">
                  <a:pos x="3764" y="1641"/>
                </a:cxn>
                <a:cxn ang="0">
                  <a:pos x="3634" y="1668"/>
                </a:cxn>
                <a:cxn ang="0">
                  <a:pos x="3493" y="1686"/>
                </a:cxn>
                <a:cxn ang="0">
                  <a:pos x="3344" y="1694"/>
                </a:cxn>
                <a:cxn ang="0">
                  <a:pos x="3184" y="1691"/>
                </a:cxn>
                <a:cxn ang="0">
                  <a:pos x="3101" y="1686"/>
                </a:cxn>
                <a:cxn ang="0">
                  <a:pos x="2774" y="1663"/>
                </a:cxn>
                <a:cxn ang="0">
                  <a:pos x="2473" y="1653"/>
                </a:cxn>
                <a:cxn ang="0">
                  <a:pos x="2195" y="1655"/>
                </a:cxn>
                <a:cxn ang="0">
                  <a:pos x="1938" y="1670"/>
                </a:cxn>
                <a:cxn ang="0">
                  <a:pos x="1702" y="1695"/>
                </a:cxn>
                <a:cxn ang="0">
                  <a:pos x="1486" y="1734"/>
                </a:cxn>
                <a:cxn ang="0">
                  <a:pos x="1333" y="1770"/>
                </a:cxn>
                <a:cxn ang="0">
                  <a:pos x="1237" y="1799"/>
                </a:cxn>
                <a:cxn ang="0">
                  <a:pos x="1144" y="1829"/>
                </a:cxn>
                <a:cxn ang="0">
                  <a:pos x="1055" y="1863"/>
                </a:cxn>
                <a:cxn ang="0">
                  <a:pos x="971" y="1899"/>
                </a:cxn>
                <a:cxn ang="0">
                  <a:pos x="889" y="1939"/>
                </a:cxn>
                <a:cxn ang="0">
                  <a:pos x="810" y="1981"/>
                </a:cxn>
                <a:cxn ang="0">
                  <a:pos x="733" y="2026"/>
                </a:cxn>
                <a:cxn ang="0">
                  <a:pos x="660" y="2075"/>
                </a:cxn>
                <a:cxn ang="0">
                  <a:pos x="589" y="2127"/>
                </a:cxn>
                <a:cxn ang="0">
                  <a:pos x="486" y="2209"/>
                </a:cxn>
                <a:cxn ang="0">
                  <a:pos x="357" y="2328"/>
                </a:cxn>
                <a:cxn ang="0">
                  <a:pos x="233" y="2459"/>
                </a:cxn>
                <a:cxn ang="0">
                  <a:pos x="115" y="2603"/>
                </a:cxn>
                <a:cxn ang="0">
                  <a:pos x="0" y="2756"/>
                </a:cxn>
              </a:cxnLst>
              <a:rect l="0" t="0" r="r" b="b"/>
              <a:pathLst>
                <a:path w="4962" h="2756">
                  <a:moveTo>
                    <a:pt x="4962" y="0"/>
                  </a:moveTo>
                  <a:lnTo>
                    <a:pt x="4962" y="0"/>
                  </a:lnTo>
                  <a:lnTo>
                    <a:pt x="4961" y="21"/>
                  </a:lnTo>
                  <a:lnTo>
                    <a:pt x="4957" y="79"/>
                  </a:lnTo>
                  <a:lnTo>
                    <a:pt x="4953" y="121"/>
                  </a:lnTo>
                  <a:lnTo>
                    <a:pt x="4946" y="170"/>
                  </a:lnTo>
                  <a:lnTo>
                    <a:pt x="4937" y="224"/>
                  </a:lnTo>
                  <a:lnTo>
                    <a:pt x="4926" y="284"/>
                  </a:lnTo>
                  <a:lnTo>
                    <a:pt x="4912" y="350"/>
                  </a:lnTo>
                  <a:lnTo>
                    <a:pt x="4894" y="421"/>
                  </a:lnTo>
                  <a:lnTo>
                    <a:pt x="4875" y="496"/>
                  </a:lnTo>
                  <a:lnTo>
                    <a:pt x="4850" y="573"/>
                  </a:lnTo>
                  <a:lnTo>
                    <a:pt x="4822" y="652"/>
                  </a:lnTo>
                  <a:lnTo>
                    <a:pt x="4806" y="693"/>
                  </a:lnTo>
                  <a:lnTo>
                    <a:pt x="4789" y="733"/>
                  </a:lnTo>
                  <a:lnTo>
                    <a:pt x="4771" y="775"/>
                  </a:lnTo>
                  <a:lnTo>
                    <a:pt x="4751" y="815"/>
                  </a:lnTo>
                  <a:lnTo>
                    <a:pt x="4732" y="857"/>
                  </a:lnTo>
                  <a:lnTo>
                    <a:pt x="4710" y="899"/>
                  </a:lnTo>
                  <a:lnTo>
                    <a:pt x="4686" y="940"/>
                  </a:lnTo>
                  <a:lnTo>
                    <a:pt x="4663" y="980"/>
                  </a:lnTo>
                  <a:lnTo>
                    <a:pt x="4636" y="1022"/>
                  </a:lnTo>
                  <a:lnTo>
                    <a:pt x="4608" y="1062"/>
                  </a:lnTo>
                  <a:lnTo>
                    <a:pt x="4581" y="1101"/>
                  </a:lnTo>
                  <a:lnTo>
                    <a:pt x="4550" y="1142"/>
                  </a:lnTo>
                  <a:lnTo>
                    <a:pt x="4518" y="1180"/>
                  </a:lnTo>
                  <a:lnTo>
                    <a:pt x="4485" y="1217"/>
                  </a:lnTo>
                  <a:lnTo>
                    <a:pt x="4449" y="1255"/>
                  </a:lnTo>
                  <a:lnTo>
                    <a:pt x="4413" y="1290"/>
                  </a:lnTo>
                  <a:lnTo>
                    <a:pt x="4374" y="1326"/>
                  </a:lnTo>
                  <a:lnTo>
                    <a:pt x="4333" y="1360"/>
                  </a:lnTo>
                  <a:lnTo>
                    <a:pt x="4292" y="1393"/>
                  </a:lnTo>
                  <a:lnTo>
                    <a:pt x="4247" y="1426"/>
                  </a:lnTo>
                  <a:lnTo>
                    <a:pt x="4202" y="1455"/>
                  </a:lnTo>
                  <a:lnTo>
                    <a:pt x="4154" y="1484"/>
                  </a:lnTo>
                  <a:lnTo>
                    <a:pt x="4104" y="1511"/>
                  </a:lnTo>
                  <a:lnTo>
                    <a:pt x="4053" y="1539"/>
                  </a:lnTo>
                  <a:lnTo>
                    <a:pt x="4000" y="1563"/>
                  </a:lnTo>
                  <a:lnTo>
                    <a:pt x="3943" y="1586"/>
                  </a:lnTo>
                  <a:lnTo>
                    <a:pt x="3886" y="1605"/>
                  </a:lnTo>
                  <a:lnTo>
                    <a:pt x="3827" y="1624"/>
                  </a:lnTo>
                  <a:lnTo>
                    <a:pt x="3764" y="1641"/>
                  </a:lnTo>
                  <a:lnTo>
                    <a:pt x="3700" y="1655"/>
                  </a:lnTo>
                  <a:lnTo>
                    <a:pt x="3634" y="1668"/>
                  </a:lnTo>
                  <a:lnTo>
                    <a:pt x="3564" y="1678"/>
                  </a:lnTo>
                  <a:lnTo>
                    <a:pt x="3493" y="1686"/>
                  </a:lnTo>
                  <a:lnTo>
                    <a:pt x="3420" y="1691"/>
                  </a:lnTo>
                  <a:lnTo>
                    <a:pt x="3344" y="1694"/>
                  </a:lnTo>
                  <a:lnTo>
                    <a:pt x="3266" y="1694"/>
                  </a:lnTo>
                  <a:lnTo>
                    <a:pt x="3184" y="1691"/>
                  </a:lnTo>
                  <a:lnTo>
                    <a:pt x="3101" y="1686"/>
                  </a:lnTo>
                  <a:lnTo>
                    <a:pt x="3101" y="1686"/>
                  </a:lnTo>
                  <a:lnTo>
                    <a:pt x="2935" y="1673"/>
                  </a:lnTo>
                  <a:lnTo>
                    <a:pt x="2774" y="1663"/>
                  </a:lnTo>
                  <a:lnTo>
                    <a:pt x="2622" y="1657"/>
                  </a:lnTo>
                  <a:lnTo>
                    <a:pt x="2473" y="1653"/>
                  </a:lnTo>
                  <a:lnTo>
                    <a:pt x="2331" y="1653"/>
                  </a:lnTo>
                  <a:lnTo>
                    <a:pt x="2195" y="1655"/>
                  </a:lnTo>
                  <a:lnTo>
                    <a:pt x="2065" y="1662"/>
                  </a:lnTo>
                  <a:lnTo>
                    <a:pt x="1938" y="1670"/>
                  </a:lnTo>
                  <a:lnTo>
                    <a:pt x="1819" y="1681"/>
                  </a:lnTo>
                  <a:lnTo>
                    <a:pt x="1702" y="1695"/>
                  </a:lnTo>
                  <a:lnTo>
                    <a:pt x="1591" y="1713"/>
                  </a:lnTo>
                  <a:lnTo>
                    <a:pt x="1486" y="1734"/>
                  </a:lnTo>
                  <a:lnTo>
                    <a:pt x="1383" y="1757"/>
                  </a:lnTo>
                  <a:lnTo>
                    <a:pt x="1333" y="1770"/>
                  </a:lnTo>
                  <a:lnTo>
                    <a:pt x="1284" y="1784"/>
                  </a:lnTo>
                  <a:lnTo>
                    <a:pt x="1237" y="1799"/>
                  </a:lnTo>
                  <a:lnTo>
                    <a:pt x="1190" y="1813"/>
                  </a:lnTo>
                  <a:lnTo>
                    <a:pt x="1144" y="1829"/>
                  </a:lnTo>
                  <a:lnTo>
                    <a:pt x="1100" y="1846"/>
                  </a:lnTo>
                  <a:lnTo>
                    <a:pt x="1055" y="1863"/>
                  </a:lnTo>
                  <a:lnTo>
                    <a:pt x="1012" y="1881"/>
                  </a:lnTo>
                  <a:lnTo>
                    <a:pt x="971" y="1899"/>
                  </a:lnTo>
                  <a:lnTo>
                    <a:pt x="929" y="1918"/>
                  </a:lnTo>
                  <a:lnTo>
                    <a:pt x="889" y="1939"/>
                  </a:lnTo>
                  <a:lnTo>
                    <a:pt x="848" y="1960"/>
                  </a:lnTo>
                  <a:lnTo>
                    <a:pt x="810" y="1981"/>
                  </a:lnTo>
                  <a:lnTo>
                    <a:pt x="771" y="2004"/>
                  </a:lnTo>
                  <a:lnTo>
                    <a:pt x="733" y="2026"/>
                  </a:lnTo>
                  <a:lnTo>
                    <a:pt x="696" y="2051"/>
                  </a:lnTo>
                  <a:lnTo>
                    <a:pt x="660" y="2075"/>
                  </a:lnTo>
                  <a:lnTo>
                    <a:pt x="624" y="2101"/>
                  </a:lnTo>
                  <a:lnTo>
                    <a:pt x="589" y="2127"/>
                  </a:lnTo>
                  <a:lnTo>
                    <a:pt x="554" y="2152"/>
                  </a:lnTo>
                  <a:lnTo>
                    <a:pt x="486" y="2209"/>
                  </a:lnTo>
                  <a:lnTo>
                    <a:pt x="421" y="2267"/>
                  </a:lnTo>
                  <a:lnTo>
                    <a:pt x="357" y="2328"/>
                  </a:lnTo>
                  <a:lnTo>
                    <a:pt x="295" y="2393"/>
                  </a:lnTo>
                  <a:lnTo>
                    <a:pt x="233" y="2459"/>
                  </a:lnTo>
                  <a:lnTo>
                    <a:pt x="174" y="2530"/>
                  </a:lnTo>
                  <a:lnTo>
                    <a:pt x="115" y="2603"/>
                  </a:lnTo>
                  <a:lnTo>
                    <a:pt x="57" y="2679"/>
                  </a:lnTo>
                  <a:lnTo>
                    <a:pt x="0" y="275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5628" name="Freeform 60"/>
            <p:cNvSpPr>
              <a:spLocks/>
            </p:cNvSpPr>
            <p:nvPr userDrawn="1"/>
          </p:nvSpPr>
          <p:spPr bwMode="auto">
            <a:xfrm>
              <a:off x="1804" y="566"/>
              <a:ext cx="4921" cy="1435"/>
            </a:xfrm>
            <a:custGeom>
              <a:avLst/>
              <a:gdLst/>
              <a:ahLst/>
              <a:cxnLst>
                <a:cxn ang="0">
                  <a:pos x="4921" y="0"/>
                </a:cxn>
                <a:cxn ang="0">
                  <a:pos x="4915" y="79"/>
                </a:cxn>
                <a:cxn ang="0">
                  <a:pos x="4905" y="169"/>
                </a:cxn>
                <a:cxn ang="0">
                  <a:pos x="4887" y="285"/>
                </a:cxn>
                <a:cxn ang="0">
                  <a:pos x="4858" y="424"/>
                </a:cxn>
                <a:cxn ang="0">
                  <a:pos x="4816" y="578"/>
                </a:cxn>
                <a:cxn ang="0">
                  <a:pos x="4773" y="699"/>
                </a:cxn>
                <a:cxn ang="0">
                  <a:pos x="4740" y="781"/>
                </a:cxn>
                <a:cxn ang="0">
                  <a:pos x="4701" y="865"/>
                </a:cxn>
                <a:cxn ang="0">
                  <a:pos x="4658" y="949"/>
                </a:cxn>
                <a:cxn ang="0">
                  <a:pos x="4608" y="1031"/>
                </a:cxn>
                <a:cxn ang="0">
                  <a:pos x="4554" y="1114"/>
                </a:cxn>
                <a:cxn ang="0">
                  <a:pos x="4493" y="1193"/>
                </a:cxn>
                <a:cxn ang="0">
                  <a:pos x="4425" y="1270"/>
                </a:cxn>
                <a:cxn ang="0">
                  <a:pos x="4351" y="1343"/>
                </a:cxn>
                <a:cxn ang="0">
                  <a:pos x="4269" y="1412"/>
                </a:cxn>
                <a:cxn ang="0">
                  <a:pos x="4182" y="1477"/>
                </a:cxn>
                <a:cxn ang="0">
                  <a:pos x="4085" y="1535"/>
                </a:cxn>
                <a:cxn ang="0">
                  <a:pos x="3981" y="1588"/>
                </a:cxn>
                <a:cxn ang="0">
                  <a:pos x="3868" y="1634"/>
                </a:cxn>
                <a:cxn ang="0">
                  <a:pos x="3746" y="1672"/>
                </a:cxn>
                <a:cxn ang="0">
                  <a:pos x="3615" y="1701"/>
                </a:cxn>
                <a:cxn ang="0">
                  <a:pos x="3477" y="1722"/>
                </a:cxn>
                <a:cxn ang="0">
                  <a:pos x="3327" y="1734"/>
                </a:cxn>
                <a:cxn ang="0">
                  <a:pos x="3167" y="1734"/>
                </a:cxn>
                <a:cxn ang="0">
                  <a:pos x="3084" y="1730"/>
                </a:cxn>
                <a:cxn ang="0">
                  <a:pos x="2757" y="1714"/>
                </a:cxn>
                <a:cxn ang="0">
                  <a:pos x="2456" y="1711"/>
                </a:cxn>
                <a:cxn ang="0">
                  <a:pos x="2178" y="1719"/>
                </a:cxn>
                <a:cxn ang="0">
                  <a:pos x="1922" y="1739"/>
                </a:cxn>
                <a:cxn ang="0">
                  <a:pos x="1687" y="1769"/>
                </a:cxn>
                <a:cxn ang="0">
                  <a:pos x="1469" y="1811"/>
                </a:cxn>
                <a:cxn ang="0">
                  <a:pos x="1318" y="1852"/>
                </a:cxn>
                <a:cxn ang="0">
                  <a:pos x="1222" y="1881"/>
                </a:cxn>
                <a:cxn ang="0">
                  <a:pos x="1130" y="1915"/>
                </a:cxn>
                <a:cxn ang="0">
                  <a:pos x="1043" y="1950"/>
                </a:cxn>
                <a:cxn ang="0">
                  <a:pos x="958" y="1989"/>
                </a:cxn>
                <a:cxn ang="0">
                  <a:pos x="876" y="2029"/>
                </a:cxn>
                <a:cxn ang="0">
                  <a:pos x="797" y="2074"/>
                </a:cxn>
                <a:cxn ang="0">
                  <a:pos x="722" y="2121"/>
                </a:cxn>
                <a:cxn ang="0">
                  <a:pos x="650" y="2171"/>
                </a:cxn>
                <a:cxn ang="0">
                  <a:pos x="579" y="2225"/>
                </a:cxn>
                <a:cxn ang="0">
                  <a:pos x="478" y="2309"/>
                </a:cxn>
                <a:cxn ang="0">
                  <a:pos x="350" y="2433"/>
                </a:cxn>
                <a:cxn ang="0">
                  <a:pos x="229" y="2567"/>
                </a:cxn>
                <a:cxn ang="0">
                  <a:pos x="112" y="2712"/>
                </a:cxn>
                <a:cxn ang="0">
                  <a:pos x="0" y="2869"/>
                </a:cxn>
              </a:cxnLst>
              <a:rect l="0" t="0" r="r" b="b"/>
              <a:pathLst>
                <a:path w="4921" h="2869">
                  <a:moveTo>
                    <a:pt x="4921" y="0"/>
                  </a:moveTo>
                  <a:lnTo>
                    <a:pt x="4921" y="0"/>
                  </a:lnTo>
                  <a:lnTo>
                    <a:pt x="4919" y="21"/>
                  </a:lnTo>
                  <a:lnTo>
                    <a:pt x="4915" y="79"/>
                  </a:lnTo>
                  <a:lnTo>
                    <a:pt x="4911" y="121"/>
                  </a:lnTo>
                  <a:lnTo>
                    <a:pt x="4905" y="169"/>
                  </a:lnTo>
                  <a:lnTo>
                    <a:pt x="4898" y="224"/>
                  </a:lnTo>
                  <a:lnTo>
                    <a:pt x="4887" y="285"/>
                  </a:lnTo>
                  <a:lnTo>
                    <a:pt x="4875" y="353"/>
                  </a:lnTo>
                  <a:lnTo>
                    <a:pt x="4858" y="424"/>
                  </a:lnTo>
                  <a:lnTo>
                    <a:pt x="4839" y="498"/>
                  </a:lnTo>
                  <a:lnTo>
                    <a:pt x="4816" y="578"/>
                  </a:lnTo>
                  <a:lnTo>
                    <a:pt x="4789" y="658"/>
                  </a:lnTo>
                  <a:lnTo>
                    <a:pt x="4773" y="699"/>
                  </a:lnTo>
                  <a:lnTo>
                    <a:pt x="4758" y="741"/>
                  </a:lnTo>
                  <a:lnTo>
                    <a:pt x="4740" y="781"/>
                  </a:lnTo>
                  <a:lnTo>
                    <a:pt x="4722" y="823"/>
                  </a:lnTo>
                  <a:lnTo>
                    <a:pt x="4701" y="865"/>
                  </a:lnTo>
                  <a:lnTo>
                    <a:pt x="4680" y="907"/>
                  </a:lnTo>
                  <a:lnTo>
                    <a:pt x="4658" y="949"/>
                  </a:lnTo>
                  <a:lnTo>
                    <a:pt x="4634" y="991"/>
                  </a:lnTo>
                  <a:lnTo>
                    <a:pt x="4608" y="1031"/>
                  </a:lnTo>
                  <a:lnTo>
                    <a:pt x="4582" y="1073"/>
                  </a:lnTo>
                  <a:lnTo>
                    <a:pt x="4554" y="1114"/>
                  </a:lnTo>
                  <a:lnTo>
                    <a:pt x="4525" y="1154"/>
                  </a:lnTo>
                  <a:lnTo>
                    <a:pt x="4493" y="1193"/>
                  </a:lnTo>
                  <a:lnTo>
                    <a:pt x="4460" y="1232"/>
                  </a:lnTo>
                  <a:lnTo>
                    <a:pt x="4425" y="1270"/>
                  </a:lnTo>
                  <a:lnTo>
                    <a:pt x="4389" y="1307"/>
                  </a:lnTo>
                  <a:lnTo>
                    <a:pt x="4351" y="1343"/>
                  </a:lnTo>
                  <a:lnTo>
                    <a:pt x="4311" y="1378"/>
                  </a:lnTo>
                  <a:lnTo>
                    <a:pt x="4269" y="1412"/>
                  </a:lnTo>
                  <a:lnTo>
                    <a:pt x="4226" y="1446"/>
                  </a:lnTo>
                  <a:lnTo>
                    <a:pt x="4182" y="1477"/>
                  </a:lnTo>
                  <a:lnTo>
                    <a:pt x="4135" y="1508"/>
                  </a:lnTo>
                  <a:lnTo>
                    <a:pt x="4085" y="1535"/>
                  </a:lnTo>
                  <a:lnTo>
                    <a:pt x="4033" y="1563"/>
                  </a:lnTo>
                  <a:lnTo>
                    <a:pt x="3981" y="1588"/>
                  </a:lnTo>
                  <a:lnTo>
                    <a:pt x="3925" y="1613"/>
                  </a:lnTo>
                  <a:lnTo>
                    <a:pt x="3868" y="1634"/>
                  </a:lnTo>
                  <a:lnTo>
                    <a:pt x="3808" y="1655"/>
                  </a:lnTo>
                  <a:lnTo>
                    <a:pt x="3746" y="1672"/>
                  </a:lnTo>
                  <a:lnTo>
                    <a:pt x="3682" y="1688"/>
                  </a:lnTo>
                  <a:lnTo>
                    <a:pt x="3615" y="1701"/>
                  </a:lnTo>
                  <a:lnTo>
                    <a:pt x="3547" y="1713"/>
                  </a:lnTo>
                  <a:lnTo>
                    <a:pt x="3477" y="1722"/>
                  </a:lnTo>
                  <a:lnTo>
                    <a:pt x="3403" y="1729"/>
                  </a:lnTo>
                  <a:lnTo>
                    <a:pt x="3327" y="1734"/>
                  </a:lnTo>
                  <a:lnTo>
                    <a:pt x="3249" y="1735"/>
                  </a:lnTo>
                  <a:lnTo>
                    <a:pt x="3167" y="1734"/>
                  </a:lnTo>
                  <a:lnTo>
                    <a:pt x="3084" y="1730"/>
                  </a:lnTo>
                  <a:lnTo>
                    <a:pt x="3084" y="1730"/>
                  </a:lnTo>
                  <a:lnTo>
                    <a:pt x="2917" y="1721"/>
                  </a:lnTo>
                  <a:lnTo>
                    <a:pt x="2757" y="1714"/>
                  </a:lnTo>
                  <a:lnTo>
                    <a:pt x="2603" y="1711"/>
                  </a:lnTo>
                  <a:lnTo>
                    <a:pt x="2456" y="1711"/>
                  </a:lnTo>
                  <a:lnTo>
                    <a:pt x="2314" y="1714"/>
                  </a:lnTo>
                  <a:lnTo>
                    <a:pt x="2178" y="1719"/>
                  </a:lnTo>
                  <a:lnTo>
                    <a:pt x="2048" y="1727"/>
                  </a:lnTo>
                  <a:lnTo>
                    <a:pt x="1922" y="1739"/>
                  </a:lnTo>
                  <a:lnTo>
                    <a:pt x="1802" y="1753"/>
                  </a:lnTo>
                  <a:lnTo>
                    <a:pt x="1687" y="1769"/>
                  </a:lnTo>
                  <a:lnTo>
                    <a:pt x="1576" y="1789"/>
                  </a:lnTo>
                  <a:lnTo>
                    <a:pt x="1469" y="1811"/>
                  </a:lnTo>
                  <a:lnTo>
                    <a:pt x="1368" y="1837"/>
                  </a:lnTo>
                  <a:lnTo>
                    <a:pt x="1318" y="1852"/>
                  </a:lnTo>
                  <a:lnTo>
                    <a:pt x="1269" y="1866"/>
                  </a:lnTo>
                  <a:lnTo>
                    <a:pt x="1222" y="1881"/>
                  </a:lnTo>
                  <a:lnTo>
                    <a:pt x="1176" y="1897"/>
                  </a:lnTo>
                  <a:lnTo>
                    <a:pt x="1130" y="1915"/>
                  </a:lnTo>
                  <a:lnTo>
                    <a:pt x="1086" y="1932"/>
                  </a:lnTo>
                  <a:lnTo>
                    <a:pt x="1043" y="1950"/>
                  </a:lnTo>
                  <a:lnTo>
                    <a:pt x="1000" y="1969"/>
                  </a:lnTo>
                  <a:lnTo>
                    <a:pt x="958" y="1989"/>
                  </a:lnTo>
                  <a:lnTo>
                    <a:pt x="916" y="2008"/>
                  </a:lnTo>
                  <a:lnTo>
                    <a:pt x="876" y="2029"/>
                  </a:lnTo>
                  <a:lnTo>
                    <a:pt x="836" y="2052"/>
                  </a:lnTo>
                  <a:lnTo>
                    <a:pt x="797" y="2074"/>
                  </a:lnTo>
                  <a:lnTo>
                    <a:pt x="759" y="2097"/>
                  </a:lnTo>
                  <a:lnTo>
                    <a:pt x="722" y="2121"/>
                  </a:lnTo>
                  <a:lnTo>
                    <a:pt x="684" y="2145"/>
                  </a:lnTo>
                  <a:lnTo>
                    <a:pt x="650" y="2171"/>
                  </a:lnTo>
                  <a:lnTo>
                    <a:pt x="614" y="2197"/>
                  </a:lnTo>
                  <a:lnTo>
                    <a:pt x="579" y="2225"/>
                  </a:lnTo>
                  <a:lnTo>
                    <a:pt x="544" y="2252"/>
                  </a:lnTo>
                  <a:lnTo>
                    <a:pt x="478" y="2309"/>
                  </a:lnTo>
                  <a:lnTo>
                    <a:pt x="412" y="2370"/>
                  </a:lnTo>
                  <a:lnTo>
                    <a:pt x="350" y="2433"/>
                  </a:lnTo>
                  <a:lnTo>
                    <a:pt x="289" y="2497"/>
                  </a:lnTo>
                  <a:lnTo>
                    <a:pt x="229" y="2567"/>
                  </a:lnTo>
                  <a:lnTo>
                    <a:pt x="171" y="2638"/>
                  </a:lnTo>
                  <a:lnTo>
                    <a:pt x="112" y="2712"/>
                  </a:lnTo>
                  <a:lnTo>
                    <a:pt x="55" y="2790"/>
                  </a:lnTo>
                  <a:lnTo>
                    <a:pt x="0" y="2869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5629" name="Freeform 61"/>
            <p:cNvSpPr>
              <a:spLocks/>
            </p:cNvSpPr>
            <p:nvPr userDrawn="1"/>
          </p:nvSpPr>
          <p:spPr bwMode="auto">
            <a:xfrm>
              <a:off x="1858" y="538"/>
              <a:ext cx="4875" cy="1492"/>
            </a:xfrm>
            <a:custGeom>
              <a:avLst/>
              <a:gdLst/>
              <a:ahLst/>
              <a:cxnLst>
                <a:cxn ang="0">
                  <a:pos x="4875" y="0"/>
                </a:cxn>
                <a:cxn ang="0">
                  <a:pos x="4872" y="79"/>
                </a:cxn>
                <a:cxn ang="0">
                  <a:pos x="4864" y="170"/>
                </a:cxn>
                <a:cxn ang="0">
                  <a:pos x="4847" y="287"/>
                </a:cxn>
                <a:cxn ang="0">
                  <a:pos x="4821" y="428"/>
                </a:cxn>
                <a:cxn ang="0">
                  <a:pos x="4780" y="581"/>
                </a:cxn>
                <a:cxn ang="0">
                  <a:pos x="4740" y="706"/>
                </a:cxn>
                <a:cxn ang="0">
                  <a:pos x="4707" y="790"/>
                </a:cxn>
                <a:cxn ang="0">
                  <a:pos x="4671" y="874"/>
                </a:cxn>
                <a:cxn ang="0">
                  <a:pos x="4628" y="959"/>
                </a:cxn>
                <a:cxn ang="0">
                  <a:pos x="4580" y="1043"/>
                </a:cxn>
                <a:cxn ang="0">
                  <a:pos x="4526" y="1127"/>
                </a:cxn>
                <a:cxn ang="0">
                  <a:pos x="4467" y="1208"/>
                </a:cxn>
                <a:cxn ang="0">
                  <a:pos x="4400" y="1287"/>
                </a:cxn>
                <a:cxn ang="0">
                  <a:pos x="4326" y="1361"/>
                </a:cxn>
                <a:cxn ang="0">
                  <a:pos x="4247" y="1432"/>
                </a:cxn>
                <a:cxn ang="0">
                  <a:pos x="4160" y="1500"/>
                </a:cxn>
                <a:cxn ang="0">
                  <a:pos x="4064" y="1560"/>
                </a:cxn>
                <a:cxn ang="0">
                  <a:pos x="3960" y="1615"/>
                </a:cxn>
                <a:cxn ang="0">
                  <a:pos x="3847" y="1663"/>
                </a:cxn>
                <a:cxn ang="0">
                  <a:pos x="3727" y="1703"/>
                </a:cxn>
                <a:cxn ang="0">
                  <a:pos x="3597" y="1737"/>
                </a:cxn>
                <a:cxn ang="0">
                  <a:pos x="3457" y="1760"/>
                </a:cxn>
                <a:cxn ang="0">
                  <a:pos x="3309" y="1775"/>
                </a:cxn>
                <a:cxn ang="0">
                  <a:pos x="3149" y="1778"/>
                </a:cxn>
                <a:cxn ang="0">
                  <a:pos x="3066" y="1776"/>
                </a:cxn>
                <a:cxn ang="0">
                  <a:pos x="2739" y="1766"/>
                </a:cxn>
                <a:cxn ang="0">
                  <a:pos x="2438" y="1770"/>
                </a:cxn>
                <a:cxn ang="0">
                  <a:pos x="2160" y="1783"/>
                </a:cxn>
                <a:cxn ang="0">
                  <a:pos x="1904" y="1808"/>
                </a:cxn>
                <a:cxn ang="0">
                  <a:pos x="1669" y="1844"/>
                </a:cxn>
                <a:cxn ang="0">
                  <a:pos x="1452" y="1891"/>
                </a:cxn>
                <a:cxn ang="0">
                  <a:pos x="1351" y="1918"/>
                </a:cxn>
                <a:cxn ang="0">
                  <a:pos x="1254" y="1949"/>
                </a:cxn>
                <a:cxn ang="0">
                  <a:pos x="1161" y="1983"/>
                </a:cxn>
                <a:cxn ang="0">
                  <a:pos x="1071" y="2018"/>
                </a:cxn>
                <a:cxn ang="0">
                  <a:pos x="984" y="2059"/>
                </a:cxn>
                <a:cxn ang="0">
                  <a:pos x="903" y="2101"/>
                </a:cxn>
                <a:cxn ang="0">
                  <a:pos x="823" y="2144"/>
                </a:cxn>
                <a:cxn ang="0">
                  <a:pos x="747" y="2193"/>
                </a:cxn>
                <a:cxn ang="0">
                  <a:pos x="673" y="2243"/>
                </a:cxn>
                <a:cxn ang="0">
                  <a:pos x="603" y="2296"/>
                </a:cxn>
                <a:cxn ang="0">
                  <a:pos x="535" y="2351"/>
                </a:cxn>
                <a:cxn ang="0">
                  <a:pos x="404" y="2472"/>
                </a:cxn>
                <a:cxn ang="0">
                  <a:pos x="282" y="2604"/>
                </a:cxn>
                <a:cxn ang="0">
                  <a:pos x="167" y="2747"/>
                </a:cxn>
                <a:cxn ang="0">
                  <a:pos x="54" y="2902"/>
                </a:cxn>
              </a:cxnLst>
              <a:rect l="0" t="0" r="r" b="b"/>
              <a:pathLst>
                <a:path w="4875" h="2984">
                  <a:moveTo>
                    <a:pt x="4875" y="0"/>
                  </a:moveTo>
                  <a:lnTo>
                    <a:pt x="4875" y="0"/>
                  </a:lnTo>
                  <a:lnTo>
                    <a:pt x="4875" y="21"/>
                  </a:lnTo>
                  <a:lnTo>
                    <a:pt x="4872" y="79"/>
                  </a:lnTo>
                  <a:lnTo>
                    <a:pt x="4868" y="121"/>
                  </a:lnTo>
                  <a:lnTo>
                    <a:pt x="4864" y="170"/>
                  </a:lnTo>
                  <a:lnTo>
                    <a:pt x="4857" y="226"/>
                  </a:lnTo>
                  <a:lnTo>
                    <a:pt x="4847" y="287"/>
                  </a:lnTo>
                  <a:lnTo>
                    <a:pt x="4835" y="355"/>
                  </a:lnTo>
                  <a:lnTo>
                    <a:pt x="4821" y="428"/>
                  </a:lnTo>
                  <a:lnTo>
                    <a:pt x="4803" y="502"/>
                  </a:lnTo>
                  <a:lnTo>
                    <a:pt x="4780" y="581"/>
                  </a:lnTo>
                  <a:lnTo>
                    <a:pt x="4754" y="664"/>
                  </a:lnTo>
                  <a:lnTo>
                    <a:pt x="4740" y="706"/>
                  </a:lnTo>
                  <a:lnTo>
                    <a:pt x="4724" y="748"/>
                  </a:lnTo>
                  <a:lnTo>
                    <a:pt x="4707" y="790"/>
                  </a:lnTo>
                  <a:lnTo>
                    <a:pt x="4689" y="832"/>
                  </a:lnTo>
                  <a:lnTo>
                    <a:pt x="4671" y="874"/>
                  </a:lnTo>
                  <a:lnTo>
                    <a:pt x="4650" y="917"/>
                  </a:lnTo>
                  <a:lnTo>
                    <a:pt x="4628" y="959"/>
                  </a:lnTo>
                  <a:lnTo>
                    <a:pt x="4604" y="1001"/>
                  </a:lnTo>
                  <a:lnTo>
                    <a:pt x="4580" y="1043"/>
                  </a:lnTo>
                  <a:lnTo>
                    <a:pt x="4554" y="1085"/>
                  </a:lnTo>
                  <a:lnTo>
                    <a:pt x="4526" y="1127"/>
                  </a:lnTo>
                  <a:lnTo>
                    <a:pt x="4497" y="1167"/>
                  </a:lnTo>
                  <a:lnTo>
                    <a:pt x="4467" y="1208"/>
                  </a:lnTo>
                  <a:lnTo>
                    <a:pt x="4435" y="1248"/>
                  </a:lnTo>
                  <a:lnTo>
                    <a:pt x="4400" y="1287"/>
                  </a:lnTo>
                  <a:lnTo>
                    <a:pt x="4364" y="1324"/>
                  </a:lnTo>
                  <a:lnTo>
                    <a:pt x="4326" y="1361"/>
                  </a:lnTo>
                  <a:lnTo>
                    <a:pt x="4288" y="1398"/>
                  </a:lnTo>
                  <a:lnTo>
                    <a:pt x="4247" y="1432"/>
                  </a:lnTo>
                  <a:lnTo>
                    <a:pt x="4204" y="1466"/>
                  </a:lnTo>
                  <a:lnTo>
                    <a:pt x="4160" y="1500"/>
                  </a:lnTo>
                  <a:lnTo>
                    <a:pt x="4113" y="1531"/>
                  </a:lnTo>
                  <a:lnTo>
                    <a:pt x="4064" y="1560"/>
                  </a:lnTo>
                  <a:lnTo>
                    <a:pt x="4013" y="1589"/>
                  </a:lnTo>
                  <a:lnTo>
                    <a:pt x="3960" y="1615"/>
                  </a:lnTo>
                  <a:lnTo>
                    <a:pt x="3906" y="1641"/>
                  </a:lnTo>
                  <a:lnTo>
                    <a:pt x="3847" y="1663"/>
                  </a:lnTo>
                  <a:lnTo>
                    <a:pt x="3789" y="1684"/>
                  </a:lnTo>
                  <a:lnTo>
                    <a:pt x="3727" y="1703"/>
                  </a:lnTo>
                  <a:lnTo>
                    <a:pt x="3663" y="1721"/>
                  </a:lnTo>
                  <a:lnTo>
                    <a:pt x="3597" y="1737"/>
                  </a:lnTo>
                  <a:lnTo>
                    <a:pt x="3528" y="1750"/>
                  </a:lnTo>
                  <a:lnTo>
                    <a:pt x="3457" y="1760"/>
                  </a:lnTo>
                  <a:lnTo>
                    <a:pt x="3385" y="1768"/>
                  </a:lnTo>
                  <a:lnTo>
                    <a:pt x="3309" y="1775"/>
                  </a:lnTo>
                  <a:lnTo>
                    <a:pt x="3230" y="1778"/>
                  </a:lnTo>
                  <a:lnTo>
                    <a:pt x="3149" y="1778"/>
                  </a:lnTo>
                  <a:lnTo>
                    <a:pt x="3066" y="1776"/>
                  </a:lnTo>
                  <a:lnTo>
                    <a:pt x="3066" y="1776"/>
                  </a:lnTo>
                  <a:lnTo>
                    <a:pt x="2899" y="1770"/>
                  </a:lnTo>
                  <a:lnTo>
                    <a:pt x="2739" y="1766"/>
                  </a:lnTo>
                  <a:lnTo>
                    <a:pt x="2585" y="1766"/>
                  </a:lnTo>
                  <a:lnTo>
                    <a:pt x="2438" y="1770"/>
                  </a:lnTo>
                  <a:lnTo>
                    <a:pt x="2297" y="1775"/>
                  </a:lnTo>
                  <a:lnTo>
                    <a:pt x="2160" y="1783"/>
                  </a:lnTo>
                  <a:lnTo>
                    <a:pt x="2030" y="1794"/>
                  </a:lnTo>
                  <a:lnTo>
                    <a:pt x="1904" y="1808"/>
                  </a:lnTo>
                  <a:lnTo>
                    <a:pt x="1784" y="1825"/>
                  </a:lnTo>
                  <a:lnTo>
                    <a:pt x="1669" y="1844"/>
                  </a:lnTo>
                  <a:lnTo>
                    <a:pt x="1558" y="1867"/>
                  </a:lnTo>
                  <a:lnTo>
                    <a:pt x="1452" y="1891"/>
                  </a:lnTo>
                  <a:lnTo>
                    <a:pt x="1401" y="1904"/>
                  </a:lnTo>
                  <a:lnTo>
                    <a:pt x="1351" y="1918"/>
                  </a:lnTo>
                  <a:lnTo>
                    <a:pt x="1302" y="1934"/>
                  </a:lnTo>
                  <a:lnTo>
                    <a:pt x="1254" y="1949"/>
                  </a:lnTo>
                  <a:lnTo>
                    <a:pt x="1207" y="1965"/>
                  </a:lnTo>
                  <a:lnTo>
                    <a:pt x="1161" y="1983"/>
                  </a:lnTo>
                  <a:lnTo>
                    <a:pt x="1115" y="2001"/>
                  </a:lnTo>
                  <a:lnTo>
                    <a:pt x="1071" y="2018"/>
                  </a:lnTo>
                  <a:lnTo>
                    <a:pt x="1028" y="2038"/>
                  </a:lnTo>
                  <a:lnTo>
                    <a:pt x="984" y="2059"/>
                  </a:lnTo>
                  <a:lnTo>
                    <a:pt x="943" y="2078"/>
                  </a:lnTo>
                  <a:lnTo>
                    <a:pt x="903" y="2101"/>
                  </a:lnTo>
                  <a:lnTo>
                    <a:pt x="862" y="2122"/>
                  </a:lnTo>
                  <a:lnTo>
                    <a:pt x="823" y="2144"/>
                  </a:lnTo>
                  <a:lnTo>
                    <a:pt x="785" y="2169"/>
                  </a:lnTo>
                  <a:lnTo>
                    <a:pt x="747" y="2193"/>
                  </a:lnTo>
                  <a:lnTo>
                    <a:pt x="710" y="2217"/>
                  </a:lnTo>
                  <a:lnTo>
                    <a:pt x="673" y="2243"/>
                  </a:lnTo>
                  <a:lnTo>
                    <a:pt x="637" y="2269"/>
                  </a:lnTo>
                  <a:lnTo>
                    <a:pt x="603" y="2296"/>
                  </a:lnTo>
                  <a:lnTo>
                    <a:pt x="568" y="2324"/>
                  </a:lnTo>
                  <a:lnTo>
                    <a:pt x="535" y="2351"/>
                  </a:lnTo>
                  <a:lnTo>
                    <a:pt x="468" y="2411"/>
                  </a:lnTo>
                  <a:lnTo>
                    <a:pt x="404" y="2472"/>
                  </a:lnTo>
                  <a:lnTo>
                    <a:pt x="343" y="2537"/>
                  </a:lnTo>
                  <a:lnTo>
                    <a:pt x="282" y="2604"/>
                  </a:lnTo>
                  <a:lnTo>
                    <a:pt x="224" y="2674"/>
                  </a:lnTo>
                  <a:lnTo>
                    <a:pt x="167" y="2747"/>
                  </a:lnTo>
                  <a:lnTo>
                    <a:pt x="110" y="2822"/>
                  </a:lnTo>
                  <a:lnTo>
                    <a:pt x="54" y="2902"/>
                  </a:lnTo>
                  <a:lnTo>
                    <a:pt x="0" y="298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5630" name="Freeform 62"/>
            <p:cNvSpPr>
              <a:spLocks/>
            </p:cNvSpPr>
            <p:nvPr userDrawn="1"/>
          </p:nvSpPr>
          <p:spPr bwMode="auto">
            <a:xfrm>
              <a:off x="1912" y="510"/>
              <a:ext cx="4831" cy="1548"/>
            </a:xfrm>
            <a:custGeom>
              <a:avLst/>
              <a:gdLst/>
              <a:ahLst/>
              <a:cxnLst>
                <a:cxn ang="0">
                  <a:pos x="4831" y="0"/>
                </a:cxn>
                <a:cxn ang="0">
                  <a:pos x="4828" y="80"/>
                </a:cxn>
                <a:cxn ang="0">
                  <a:pos x="4821" y="172"/>
                </a:cxn>
                <a:cxn ang="0">
                  <a:pos x="4806" y="291"/>
                </a:cxn>
                <a:cxn ang="0">
                  <a:pos x="4782" y="430"/>
                </a:cxn>
                <a:cxn ang="0">
                  <a:pos x="4743" y="587"/>
                </a:cxn>
                <a:cxn ang="0">
                  <a:pos x="4706" y="711"/>
                </a:cxn>
                <a:cxn ang="0">
                  <a:pos x="4674" y="797"/>
                </a:cxn>
                <a:cxn ang="0">
                  <a:pos x="4638" y="882"/>
                </a:cxn>
                <a:cxn ang="0">
                  <a:pos x="4597" y="969"/>
                </a:cxn>
                <a:cxn ang="0">
                  <a:pos x="4550" y="1055"/>
                </a:cxn>
                <a:cxn ang="0">
                  <a:pos x="4497" y="1139"/>
                </a:cxn>
                <a:cxn ang="0">
                  <a:pos x="4439" y="1223"/>
                </a:cxn>
                <a:cxn ang="0">
                  <a:pos x="4374" y="1302"/>
                </a:cxn>
                <a:cxn ang="0">
                  <a:pos x="4303" y="1379"/>
                </a:cxn>
                <a:cxn ang="0">
                  <a:pos x="4224" y="1452"/>
                </a:cxn>
                <a:cxn ang="0">
                  <a:pos x="4136" y="1522"/>
                </a:cxn>
                <a:cxn ang="0">
                  <a:pos x="4042" y="1584"/>
                </a:cxn>
                <a:cxn ang="0">
                  <a:pos x="3939" y="1643"/>
                </a:cxn>
                <a:cxn ang="0">
                  <a:pos x="3828" y="1693"/>
                </a:cxn>
                <a:cxn ang="0">
                  <a:pos x="3707" y="1736"/>
                </a:cxn>
                <a:cxn ang="0">
                  <a:pos x="3578" y="1772"/>
                </a:cxn>
                <a:cxn ang="0">
                  <a:pos x="3439" y="1798"/>
                </a:cxn>
                <a:cxn ang="0">
                  <a:pos x="3291" y="1815"/>
                </a:cxn>
                <a:cxn ang="0">
                  <a:pos x="3131" y="1822"/>
                </a:cxn>
                <a:cxn ang="0">
                  <a:pos x="3048" y="1822"/>
                </a:cxn>
                <a:cxn ang="0">
                  <a:pos x="2720" y="1819"/>
                </a:cxn>
                <a:cxn ang="0">
                  <a:pos x="2419" y="1828"/>
                </a:cxn>
                <a:cxn ang="0">
                  <a:pos x="2141" y="1848"/>
                </a:cxn>
                <a:cxn ang="0">
                  <a:pos x="1887" y="1877"/>
                </a:cxn>
                <a:cxn ang="0">
                  <a:pos x="1651" y="1919"/>
                </a:cxn>
                <a:cxn ang="0">
                  <a:pos x="1436" y="1970"/>
                </a:cxn>
                <a:cxn ang="0">
                  <a:pos x="1335" y="1999"/>
                </a:cxn>
                <a:cxn ang="0">
                  <a:pos x="1239" y="2032"/>
                </a:cxn>
                <a:cxn ang="0">
                  <a:pos x="1146" y="2067"/>
                </a:cxn>
                <a:cxn ang="0">
                  <a:pos x="1057" y="2106"/>
                </a:cxn>
                <a:cxn ang="0">
                  <a:pos x="971" y="2148"/>
                </a:cxn>
                <a:cxn ang="0">
                  <a:pos x="889" y="2192"/>
                </a:cxn>
                <a:cxn ang="0">
                  <a:pos x="811" y="2237"/>
                </a:cxn>
                <a:cxn ang="0">
                  <a:pos x="735" y="2287"/>
                </a:cxn>
                <a:cxn ang="0">
                  <a:pos x="663" y="2339"/>
                </a:cxn>
                <a:cxn ang="0">
                  <a:pos x="593" y="2393"/>
                </a:cxn>
                <a:cxn ang="0">
                  <a:pos x="525" y="2452"/>
                </a:cxn>
                <a:cxn ang="0">
                  <a:pos x="397" y="2576"/>
                </a:cxn>
                <a:cxn ang="0">
                  <a:pos x="277" y="2710"/>
                </a:cxn>
                <a:cxn ang="0">
                  <a:pos x="163" y="2857"/>
                </a:cxn>
                <a:cxn ang="0">
                  <a:pos x="53" y="3013"/>
                </a:cxn>
              </a:cxnLst>
              <a:rect l="0" t="0" r="r" b="b"/>
              <a:pathLst>
                <a:path w="4831" h="3097">
                  <a:moveTo>
                    <a:pt x="4831" y="0"/>
                  </a:moveTo>
                  <a:lnTo>
                    <a:pt x="4831" y="0"/>
                  </a:lnTo>
                  <a:lnTo>
                    <a:pt x="4829" y="21"/>
                  </a:lnTo>
                  <a:lnTo>
                    <a:pt x="4828" y="80"/>
                  </a:lnTo>
                  <a:lnTo>
                    <a:pt x="4825" y="122"/>
                  </a:lnTo>
                  <a:lnTo>
                    <a:pt x="4821" y="172"/>
                  </a:lnTo>
                  <a:lnTo>
                    <a:pt x="4814" y="228"/>
                  </a:lnTo>
                  <a:lnTo>
                    <a:pt x="4806" y="291"/>
                  </a:lnTo>
                  <a:lnTo>
                    <a:pt x="4796" y="359"/>
                  </a:lnTo>
                  <a:lnTo>
                    <a:pt x="4782" y="430"/>
                  </a:lnTo>
                  <a:lnTo>
                    <a:pt x="4764" y="507"/>
                  </a:lnTo>
                  <a:lnTo>
                    <a:pt x="4743" y="587"/>
                  </a:lnTo>
                  <a:lnTo>
                    <a:pt x="4719" y="669"/>
                  </a:lnTo>
                  <a:lnTo>
                    <a:pt x="4706" y="711"/>
                  </a:lnTo>
                  <a:lnTo>
                    <a:pt x="4690" y="755"/>
                  </a:lnTo>
                  <a:lnTo>
                    <a:pt x="4674" y="797"/>
                  </a:lnTo>
                  <a:lnTo>
                    <a:pt x="4657" y="840"/>
                  </a:lnTo>
                  <a:lnTo>
                    <a:pt x="4638" y="882"/>
                  </a:lnTo>
                  <a:lnTo>
                    <a:pt x="4618" y="926"/>
                  </a:lnTo>
                  <a:lnTo>
                    <a:pt x="4597" y="969"/>
                  </a:lnTo>
                  <a:lnTo>
                    <a:pt x="4574" y="1011"/>
                  </a:lnTo>
                  <a:lnTo>
                    <a:pt x="4550" y="1055"/>
                  </a:lnTo>
                  <a:lnTo>
                    <a:pt x="4525" y="1097"/>
                  </a:lnTo>
                  <a:lnTo>
                    <a:pt x="4497" y="1139"/>
                  </a:lnTo>
                  <a:lnTo>
                    <a:pt x="4470" y="1181"/>
                  </a:lnTo>
                  <a:lnTo>
                    <a:pt x="4439" y="1223"/>
                  </a:lnTo>
                  <a:lnTo>
                    <a:pt x="4407" y="1263"/>
                  </a:lnTo>
                  <a:lnTo>
                    <a:pt x="4374" y="1302"/>
                  </a:lnTo>
                  <a:lnTo>
                    <a:pt x="4339" y="1342"/>
                  </a:lnTo>
                  <a:lnTo>
                    <a:pt x="4303" y="1379"/>
                  </a:lnTo>
                  <a:lnTo>
                    <a:pt x="4264" y="1417"/>
                  </a:lnTo>
                  <a:lnTo>
                    <a:pt x="4224" y="1452"/>
                  </a:lnTo>
                  <a:lnTo>
                    <a:pt x="4181" y="1488"/>
                  </a:lnTo>
                  <a:lnTo>
                    <a:pt x="4136" y="1522"/>
                  </a:lnTo>
                  <a:lnTo>
                    <a:pt x="4091" y="1554"/>
                  </a:lnTo>
                  <a:lnTo>
                    <a:pt x="4042" y="1584"/>
                  </a:lnTo>
                  <a:lnTo>
                    <a:pt x="3992" y="1614"/>
                  </a:lnTo>
                  <a:lnTo>
                    <a:pt x="3939" y="1643"/>
                  </a:lnTo>
                  <a:lnTo>
                    <a:pt x="3885" y="1668"/>
                  </a:lnTo>
                  <a:lnTo>
                    <a:pt x="3828" y="1693"/>
                  </a:lnTo>
                  <a:lnTo>
                    <a:pt x="3768" y="1715"/>
                  </a:lnTo>
                  <a:lnTo>
                    <a:pt x="3707" y="1736"/>
                  </a:lnTo>
                  <a:lnTo>
                    <a:pt x="3643" y="1754"/>
                  </a:lnTo>
                  <a:lnTo>
                    <a:pt x="3578" y="1772"/>
                  </a:lnTo>
                  <a:lnTo>
                    <a:pt x="3510" y="1786"/>
                  </a:lnTo>
                  <a:lnTo>
                    <a:pt x="3439" y="1798"/>
                  </a:lnTo>
                  <a:lnTo>
                    <a:pt x="3366" y="1807"/>
                  </a:lnTo>
                  <a:lnTo>
                    <a:pt x="3291" y="1815"/>
                  </a:lnTo>
                  <a:lnTo>
                    <a:pt x="3212" y="1820"/>
                  </a:lnTo>
                  <a:lnTo>
                    <a:pt x="3131" y="1822"/>
                  </a:lnTo>
                  <a:lnTo>
                    <a:pt x="3048" y="1822"/>
                  </a:lnTo>
                  <a:lnTo>
                    <a:pt x="3048" y="1822"/>
                  </a:lnTo>
                  <a:lnTo>
                    <a:pt x="2881" y="1819"/>
                  </a:lnTo>
                  <a:lnTo>
                    <a:pt x="2720" y="1819"/>
                  </a:lnTo>
                  <a:lnTo>
                    <a:pt x="2567" y="1822"/>
                  </a:lnTo>
                  <a:lnTo>
                    <a:pt x="2419" y="1828"/>
                  </a:lnTo>
                  <a:lnTo>
                    <a:pt x="2277" y="1836"/>
                  </a:lnTo>
                  <a:lnTo>
                    <a:pt x="2141" y="1848"/>
                  </a:lnTo>
                  <a:lnTo>
                    <a:pt x="2012" y="1861"/>
                  </a:lnTo>
                  <a:lnTo>
                    <a:pt x="1887" y="1877"/>
                  </a:lnTo>
                  <a:lnTo>
                    <a:pt x="1766" y="1896"/>
                  </a:lnTo>
                  <a:lnTo>
                    <a:pt x="1651" y="1919"/>
                  </a:lnTo>
                  <a:lnTo>
                    <a:pt x="1541" y="1943"/>
                  </a:lnTo>
                  <a:lnTo>
                    <a:pt x="1436" y="1970"/>
                  </a:lnTo>
                  <a:lnTo>
                    <a:pt x="1384" y="1985"/>
                  </a:lnTo>
                  <a:lnTo>
                    <a:pt x="1335" y="1999"/>
                  </a:lnTo>
                  <a:lnTo>
                    <a:pt x="1286" y="2016"/>
                  </a:lnTo>
                  <a:lnTo>
                    <a:pt x="1239" y="2032"/>
                  </a:lnTo>
                  <a:lnTo>
                    <a:pt x="1191" y="2050"/>
                  </a:lnTo>
                  <a:lnTo>
                    <a:pt x="1146" y="2067"/>
                  </a:lnTo>
                  <a:lnTo>
                    <a:pt x="1100" y="2087"/>
                  </a:lnTo>
                  <a:lnTo>
                    <a:pt x="1057" y="2106"/>
                  </a:lnTo>
                  <a:lnTo>
                    <a:pt x="1014" y="2127"/>
                  </a:lnTo>
                  <a:lnTo>
                    <a:pt x="971" y="2148"/>
                  </a:lnTo>
                  <a:lnTo>
                    <a:pt x="930" y="2169"/>
                  </a:lnTo>
                  <a:lnTo>
                    <a:pt x="889" y="2192"/>
                  </a:lnTo>
                  <a:lnTo>
                    <a:pt x="850" y="2214"/>
                  </a:lnTo>
                  <a:lnTo>
                    <a:pt x="811" y="2237"/>
                  </a:lnTo>
                  <a:lnTo>
                    <a:pt x="772" y="2263"/>
                  </a:lnTo>
                  <a:lnTo>
                    <a:pt x="735" y="2287"/>
                  </a:lnTo>
                  <a:lnTo>
                    <a:pt x="699" y="2313"/>
                  </a:lnTo>
                  <a:lnTo>
                    <a:pt x="663" y="2339"/>
                  </a:lnTo>
                  <a:lnTo>
                    <a:pt x="628" y="2366"/>
                  </a:lnTo>
                  <a:lnTo>
                    <a:pt x="593" y="2393"/>
                  </a:lnTo>
                  <a:lnTo>
                    <a:pt x="558" y="2423"/>
                  </a:lnTo>
                  <a:lnTo>
                    <a:pt x="525" y="2452"/>
                  </a:lnTo>
                  <a:lnTo>
                    <a:pt x="460" y="2511"/>
                  </a:lnTo>
                  <a:lnTo>
                    <a:pt x="397" y="2576"/>
                  </a:lnTo>
                  <a:lnTo>
                    <a:pt x="336" y="2640"/>
                  </a:lnTo>
                  <a:lnTo>
                    <a:pt x="277" y="2710"/>
                  </a:lnTo>
                  <a:lnTo>
                    <a:pt x="220" y="2783"/>
                  </a:lnTo>
                  <a:lnTo>
                    <a:pt x="163" y="2857"/>
                  </a:lnTo>
                  <a:lnTo>
                    <a:pt x="107" y="2934"/>
                  </a:lnTo>
                  <a:lnTo>
                    <a:pt x="53" y="3013"/>
                  </a:lnTo>
                  <a:lnTo>
                    <a:pt x="0" y="3097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5631" name="Freeform 63"/>
            <p:cNvSpPr>
              <a:spLocks/>
            </p:cNvSpPr>
            <p:nvPr userDrawn="1"/>
          </p:nvSpPr>
          <p:spPr bwMode="auto">
            <a:xfrm>
              <a:off x="1968" y="481"/>
              <a:ext cx="4782" cy="1605"/>
            </a:xfrm>
            <a:custGeom>
              <a:avLst/>
              <a:gdLst/>
              <a:ahLst/>
              <a:cxnLst>
                <a:cxn ang="0">
                  <a:pos x="4782" y="0"/>
                </a:cxn>
                <a:cxn ang="0">
                  <a:pos x="4780" y="81"/>
                </a:cxn>
                <a:cxn ang="0">
                  <a:pos x="4775" y="173"/>
                </a:cxn>
                <a:cxn ang="0">
                  <a:pos x="4762" y="292"/>
                </a:cxn>
                <a:cxn ang="0">
                  <a:pos x="4740" y="433"/>
                </a:cxn>
                <a:cxn ang="0">
                  <a:pos x="4704" y="591"/>
                </a:cxn>
                <a:cxn ang="0">
                  <a:pos x="4668" y="717"/>
                </a:cxn>
                <a:cxn ang="0">
                  <a:pos x="4637" y="802"/>
                </a:cxn>
                <a:cxn ang="0">
                  <a:pos x="4602" y="890"/>
                </a:cxn>
                <a:cxn ang="0">
                  <a:pos x="4564" y="978"/>
                </a:cxn>
                <a:cxn ang="0">
                  <a:pos x="4518" y="1066"/>
                </a:cxn>
                <a:cxn ang="0">
                  <a:pos x="4466" y="1151"/>
                </a:cxn>
                <a:cxn ang="0">
                  <a:pos x="4409" y="1235"/>
                </a:cxn>
                <a:cxn ang="0">
                  <a:pos x="4346" y="1318"/>
                </a:cxn>
                <a:cxn ang="0">
                  <a:pos x="4275" y="1397"/>
                </a:cxn>
                <a:cxn ang="0">
                  <a:pos x="4197" y="1471"/>
                </a:cxn>
                <a:cxn ang="0">
                  <a:pos x="4111" y="1542"/>
                </a:cxn>
                <a:cxn ang="0">
                  <a:pos x="4018" y="1608"/>
                </a:cxn>
                <a:cxn ang="0">
                  <a:pos x="3917" y="1668"/>
                </a:cxn>
                <a:cxn ang="0">
                  <a:pos x="3805" y="1721"/>
                </a:cxn>
                <a:cxn ang="0">
                  <a:pos x="3686" y="1766"/>
                </a:cxn>
                <a:cxn ang="0">
                  <a:pos x="3557" y="1805"/>
                </a:cxn>
                <a:cxn ang="0">
                  <a:pos x="3418" y="1834"/>
                </a:cxn>
                <a:cxn ang="0">
                  <a:pos x="3270" y="1855"/>
                </a:cxn>
                <a:cxn ang="0">
                  <a:pos x="3110" y="1865"/>
                </a:cxn>
                <a:cxn ang="0">
                  <a:pos x="3027" y="1867"/>
                </a:cxn>
                <a:cxn ang="0">
                  <a:pos x="2700" y="1870"/>
                </a:cxn>
                <a:cxn ang="0">
                  <a:pos x="2399" y="1884"/>
                </a:cxn>
                <a:cxn ang="0">
                  <a:pos x="2121" y="1910"/>
                </a:cxn>
                <a:cxn ang="0">
                  <a:pos x="1867" y="1946"/>
                </a:cxn>
                <a:cxn ang="0">
                  <a:pos x="1633" y="1991"/>
                </a:cxn>
                <a:cxn ang="0">
                  <a:pos x="1419" y="2047"/>
                </a:cxn>
                <a:cxn ang="0">
                  <a:pos x="1317" y="2080"/>
                </a:cxn>
                <a:cxn ang="0">
                  <a:pos x="1222" y="2115"/>
                </a:cxn>
                <a:cxn ang="0">
                  <a:pos x="1129" y="2152"/>
                </a:cxn>
                <a:cxn ang="0">
                  <a:pos x="1041" y="2193"/>
                </a:cxn>
                <a:cxn ang="0">
                  <a:pos x="956" y="2235"/>
                </a:cxn>
                <a:cxn ang="0">
                  <a:pos x="874" y="2282"/>
                </a:cxn>
                <a:cxn ang="0">
                  <a:pos x="797" y="2330"/>
                </a:cxn>
                <a:cxn ang="0">
                  <a:pos x="722" y="2380"/>
                </a:cxn>
                <a:cxn ang="0">
                  <a:pos x="651" y="2435"/>
                </a:cxn>
                <a:cxn ang="0">
                  <a:pos x="582" y="2491"/>
                </a:cxn>
                <a:cxn ang="0">
                  <a:pos x="515" y="2550"/>
                </a:cxn>
                <a:cxn ang="0">
                  <a:pos x="389" y="2677"/>
                </a:cxn>
                <a:cxn ang="0">
                  <a:pos x="271" y="2816"/>
                </a:cxn>
                <a:cxn ang="0">
                  <a:pos x="158" y="2965"/>
                </a:cxn>
                <a:cxn ang="0">
                  <a:pos x="51" y="3124"/>
                </a:cxn>
              </a:cxnLst>
              <a:rect l="0" t="0" r="r" b="b"/>
              <a:pathLst>
                <a:path w="4782" h="3210">
                  <a:moveTo>
                    <a:pt x="4782" y="0"/>
                  </a:moveTo>
                  <a:lnTo>
                    <a:pt x="4782" y="0"/>
                  </a:lnTo>
                  <a:lnTo>
                    <a:pt x="4782" y="21"/>
                  </a:lnTo>
                  <a:lnTo>
                    <a:pt x="4780" y="81"/>
                  </a:lnTo>
                  <a:lnTo>
                    <a:pt x="4779" y="123"/>
                  </a:lnTo>
                  <a:lnTo>
                    <a:pt x="4775" y="173"/>
                  </a:lnTo>
                  <a:lnTo>
                    <a:pt x="4770" y="229"/>
                  </a:lnTo>
                  <a:lnTo>
                    <a:pt x="4762" y="292"/>
                  </a:lnTo>
                  <a:lnTo>
                    <a:pt x="4752" y="360"/>
                  </a:lnTo>
                  <a:lnTo>
                    <a:pt x="4740" y="433"/>
                  </a:lnTo>
                  <a:lnTo>
                    <a:pt x="4723" y="510"/>
                  </a:lnTo>
                  <a:lnTo>
                    <a:pt x="4704" y="591"/>
                  </a:lnTo>
                  <a:lnTo>
                    <a:pt x="4682" y="675"/>
                  </a:lnTo>
                  <a:lnTo>
                    <a:pt x="4668" y="717"/>
                  </a:lnTo>
                  <a:lnTo>
                    <a:pt x="4654" y="760"/>
                  </a:lnTo>
                  <a:lnTo>
                    <a:pt x="4637" y="802"/>
                  </a:lnTo>
                  <a:lnTo>
                    <a:pt x="4620" y="846"/>
                  </a:lnTo>
                  <a:lnTo>
                    <a:pt x="4602" y="890"/>
                  </a:lnTo>
                  <a:lnTo>
                    <a:pt x="4584" y="935"/>
                  </a:lnTo>
                  <a:lnTo>
                    <a:pt x="4564" y="978"/>
                  </a:lnTo>
                  <a:lnTo>
                    <a:pt x="4541" y="1022"/>
                  </a:lnTo>
                  <a:lnTo>
                    <a:pt x="4518" y="1066"/>
                  </a:lnTo>
                  <a:lnTo>
                    <a:pt x="4493" y="1108"/>
                  </a:lnTo>
                  <a:lnTo>
                    <a:pt x="4466" y="1151"/>
                  </a:lnTo>
                  <a:lnTo>
                    <a:pt x="4439" y="1193"/>
                  </a:lnTo>
                  <a:lnTo>
                    <a:pt x="4409" y="1235"/>
                  </a:lnTo>
                  <a:lnTo>
                    <a:pt x="4379" y="1277"/>
                  </a:lnTo>
                  <a:lnTo>
                    <a:pt x="4346" y="1318"/>
                  </a:lnTo>
                  <a:lnTo>
                    <a:pt x="4311" y="1358"/>
                  </a:lnTo>
                  <a:lnTo>
                    <a:pt x="4275" y="1397"/>
                  </a:lnTo>
                  <a:lnTo>
                    <a:pt x="4237" y="1435"/>
                  </a:lnTo>
                  <a:lnTo>
                    <a:pt x="4197" y="1471"/>
                  </a:lnTo>
                  <a:lnTo>
                    <a:pt x="4155" y="1508"/>
                  </a:lnTo>
                  <a:lnTo>
                    <a:pt x="4111" y="1542"/>
                  </a:lnTo>
                  <a:lnTo>
                    <a:pt x="4065" y="1576"/>
                  </a:lnTo>
                  <a:lnTo>
                    <a:pt x="4018" y="1608"/>
                  </a:lnTo>
                  <a:lnTo>
                    <a:pt x="3968" y="1639"/>
                  </a:lnTo>
                  <a:lnTo>
                    <a:pt x="3917" y="1668"/>
                  </a:lnTo>
                  <a:lnTo>
                    <a:pt x="3862" y="1695"/>
                  </a:lnTo>
                  <a:lnTo>
                    <a:pt x="3805" y="1721"/>
                  </a:lnTo>
                  <a:lnTo>
                    <a:pt x="3747" y="1744"/>
                  </a:lnTo>
                  <a:lnTo>
                    <a:pt x="3686" y="1766"/>
                  </a:lnTo>
                  <a:lnTo>
                    <a:pt x="3622" y="1787"/>
                  </a:lnTo>
                  <a:lnTo>
                    <a:pt x="3557" y="1805"/>
                  </a:lnTo>
                  <a:lnTo>
                    <a:pt x="3489" y="1821"/>
                  </a:lnTo>
                  <a:lnTo>
                    <a:pt x="3418" y="1834"/>
                  </a:lnTo>
                  <a:lnTo>
                    <a:pt x="3344" y="1846"/>
                  </a:lnTo>
                  <a:lnTo>
                    <a:pt x="3270" y="1855"/>
                  </a:lnTo>
                  <a:lnTo>
                    <a:pt x="3192" y="1860"/>
                  </a:lnTo>
                  <a:lnTo>
                    <a:pt x="3110" y="1865"/>
                  </a:lnTo>
                  <a:lnTo>
                    <a:pt x="3027" y="1867"/>
                  </a:lnTo>
                  <a:lnTo>
                    <a:pt x="3027" y="1867"/>
                  </a:lnTo>
                  <a:lnTo>
                    <a:pt x="2860" y="1867"/>
                  </a:lnTo>
                  <a:lnTo>
                    <a:pt x="2700" y="1870"/>
                  </a:lnTo>
                  <a:lnTo>
                    <a:pt x="2546" y="1876"/>
                  </a:lnTo>
                  <a:lnTo>
                    <a:pt x="2399" y="1884"/>
                  </a:lnTo>
                  <a:lnTo>
                    <a:pt x="2257" y="1896"/>
                  </a:lnTo>
                  <a:lnTo>
                    <a:pt x="2121" y="1910"/>
                  </a:lnTo>
                  <a:lnTo>
                    <a:pt x="1992" y="1926"/>
                  </a:lnTo>
                  <a:lnTo>
                    <a:pt x="1867" y="1946"/>
                  </a:lnTo>
                  <a:lnTo>
                    <a:pt x="1748" y="1967"/>
                  </a:lnTo>
                  <a:lnTo>
                    <a:pt x="1633" y="1991"/>
                  </a:lnTo>
                  <a:lnTo>
                    <a:pt x="1523" y="2018"/>
                  </a:lnTo>
                  <a:lnTo>
                    <a:pt x="1419" y="2047"/>
                  </a:lnTo>
                  <a:lnTo>
                    <a:pt x="1367" y="2064"/>
                  </a:lnTo>
                  <a:lnTo>
                    <a:pt x="1317" y="2080"/>
                  </a:lnTo>
                  <a:lnTo>
                    <a:pt x="1269" y="2097"/>
                  </a:lnTo>
                  <a:lnTo>
                    <a:pt x="1222" y="2115"/>
                  </a:lnTo>
                  <a:lnTo>
                    <a:pt x="1174" y="2133"/>
                  </a:lnTo>
                  <a:lnTo>
                    <a:pt x="1129" y="2152"/>
                  </a:lnTo>
                  <a:lnTo>
                    <a:pt x="1084" y="2172"/>
                  </a:lnTo>
                  <a:lnTo>
                    <a:pt x="1041" y="2193"/>
                  </a:lnTo>
                  <a:lnTo>
                    <a:pt x="998" y="2214"/>
                  </a:lnTo>
                  <a:lnTo>
                    <a:pt x="956" y="2235"/>
                  </a:lnTo>
                  <a:lnTo>
                    <a:pt x="915" y="2257"/>
                  </a:lnTo>
                  <a:lnTo>
                    <a:pt x="874" y="2282"/>
                  </a:lnTo>
                  <a:lnTo>
                    <a:pt x="836" y="2306"/>
                  </a:lnTo>
                  <a:lnTo>
                    <a:pt x="797" y="2330"/>
                  </a:lnTo>
                  <a:lnTo>
                    <a:pt x="759" y="2354"/>
                  </a:lnTo>
                  <a:lnTo>
                    <a:pt x="722" y="2380"/>
                  </a:lnTo>
                  <a:lnTo>
                    <a:pt x="686" y="2407"/>
                  </a:lnTo>
                  <a:lnTo>
                    <a:pt x="651" y="2435"/>
                  </a:lnTo>
                  <a:lnTo>
                    <a:pt x="615" y="2462"/>
                  </a:lnTo>
                  <a:lnTo>
                    <a:pt x="582" y="2491"/>
                  </a:lnTo>
                  <a:lnTo>
                    <a:pt x="548" y="2520"/>
                  </a:lnTo>
                  <a:lnTo>
                    <a:pt x="515" y="2550"/>
                  </a:lnTo>
                  <a:lnTo>
                    <a:pt x="451" y="2613"/>
                  </a:lnTo>
                  <a:lnTo>
                    <a:pt x="389" y="2677"/>
                  </a:lnTo>
                  <a:lnTo>
                    <a:pt x="329" y="2745"/>
                  </a:lnTo>
                  <a:lnTo>
                    <a:pt x="271" y="2816"/>
                  </a:lnTo>
                  <a:lnTo>
                    <a:pt x="214" y="2889"/>
                  </a:lnTo>
                  <a:lnTo>
                    <a:pt x="158" y="2965"/>
                  </a:lnTo>
                  <a:lnTo>
                    <a:pt x="104" y="3044"/>
                  </a:lnTo>
                  <a:lnTo>
                    <a:pt x="51" y="3124"/>
                  </a:lnTo>
                  <a:lnTo>
                    <a:pt x="0" y="321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5632" name="Freeform 64"/>
            <p:cNvSpPr>
              <a:spLocks/>
            </p:cNvSpPr>
            <p:nvPr userDrawn="1"/>
          </p:nvSpPr>
          <p:spPr bwMode="auto">
            <a:xfrm>
              <a:off x="2023" y="453"/>
              <a:ext cx="4733" cy="1662"/>
            </a:xfrm>
            <a:custGeom>
              <a:avLst/>
              <a:gdLst/>
              <a:ahLst/>
              <a:cxnLst>
                <a:cxn ang="0">
                  <a:pos x="4733" y="0"/>
                </a:cxn>
                <a:cxn ang="0">
                  <a:pos x="4733" y="81"/>
                </a:cxn>
                <a:cxn ang="0">
                  <a:pos x="4729" y="173"/>
                </a:cxn>
                <a:cxn ang="0">
                  <a:pos x="4718" y="294"/>
                </a:cxn>
                <a:cxn ang="0">
                  <a:pos x="4699" y="436"/>
                </a:cxn>
                <a:cxn ang="0">
                  <a:pos x="4665" y="596"/>
                </a:cxn>
                <a:cxn ang="0">
                  <a:pos x="4631" y="724"/>
                </a:cxn>
                <a:cxn ang="0">
                  <a:pos x="4602" y="811"/>
                </a:cxn>
                <a:cxn ang="0">
                  <a:pos x="4568" y="898"/>
                </a:cxn>
                <a:cxn ang="0">
                  <a:pos x="4529" y="987"/>
                </a:cxn>
                <a:cxn ang="0">
                  <a:pos x="4486" y="1076"/>
                </a:cxn>
                <a:cxn ang="0">
                  <a:pos x="4436" y="1165"/>
                </a:cxn>
                <a:cxn ang="0">
                  <a:pos x="4381" y="1250"/>
                </a:cxn>
                <a:cxn ang="0">
                  <a:pos x="4317" y="1334"/>
                </a:cxn>
                <a:cxn ang="0">
                  <a:pos x="4247" y="1415"/>
                </a:cxn>
                <a:cxn ang="0">
                  <a:pos x="4171" y="1491"/>
                </a:cxn>
                <a:cxn ang="0">
                  <a:pos x="4086" y="1563"/>
                </a:cxn>
                <a:cxn ang="0">
                  <a:pos x="3993" y="1631"/>
                </a:cxn>
                <a:cxn ang="0">
                  <a:pos x="3893" y="1694"/>
                </a:cxn>
                <a:cxn ang="0">
                  <a:pos x="3784" y="1749"/>
                </a:cxn>
                <a:cxn ang="0">
                  <a:pos x="3664" y="1798"/>
                </a:cxn>
                <a:cxn ang="0">
                  <a:pos x="3537" y="1840"/>
                </a:cxn>
                <a:cxn ang="0">
                  <a:pos x="3398" y="1872"/>
                </a:cxn>
                <a:cxn ang="0">
                  <a:pos x="3249" y="1894"/>
                </a:cxn>
                <a:cxn ang="0">
                  <a:pos x="3091" y="1909"/>
                </a:cxn>
                <a:cxn ang="0">
                  <a:pos x="3008" y="1911"/>
                </a:cxn>
                <a:cxn ang="0">
                  <a:pos x="2681" y="1922"/>
                </a:cxn>
                <a:cxn ang="0">
                  <a:pos x="2380" y="1943"/>
                </a:cxn>
                <a:cxn ang="0">
                  <a:pos x="2102" y="1974"/>
                </a:cxn>
                <a:cxn ang="0">
                  <a:pos x="1848" y="2014"/>
                </a:cxn>
                <a:cxn ang="0">
                  <a:pos x="1615" y="2066"/>
                </a:cxn>
                <a:cxn ang="0">
                  <a:pos x="1401" y="2127"/>
                </a:cxn>
                <a:cxn ang="0">
                  <a:pos x="1301" y="2161"/>
                </a:cxn>
                <a:cxn ang="0">
                  <a:pos x="1205" y="2198"/>
                </a:cxn>
                <a:cxn ang="0">
                  <a:pos x="1114" y="2237"/>
                </a:cxn>
                <a:cxn ang="0">
                  <a:pos x="1026" y="2280"/>
                </a:cxn>
                <a:cxn ang="0">
                  <a:pos x="942" y="2324"/>
                </a:cxn>
                <a:cxn ang="0">
                  <a:pos x="861" y="2372"/>
                </a:cxn>
                <a:cxn ang="0">
                  <a:pos x="785" y="2422"/>
                </a:cxn>
                <a:cxn ang="0">
                  <a:pos x="711" y="2476"/>
                </a:cxn>
                <a:cxn ang="0">
                  <a:pos x="639" y="2531"/>
                </a:cxn>
                <a:cxn ang="0">
                  <a:pos x="571" y="2589"/>
                </a:cxn>
                <a:cxn ang="0">
                  <a:pos x="506" y="2650"/>
                </a:cxn>
                <a:cxn ang="0">
                  <a:pos x="382" y="2779"/>
                </a:cxn>
                <a:cxn ang="0">
                  <a:pos x="265" y="2921"/>
                </a:cxn>
                <a:cxn ang="0">
                  <a:pos x="156" y="3073"/>
                </a:cxn>
                <a:cxn ang="0">
                  <a:pos x="52" y="3236"/>
                </a:cxn>
              </a:cxnLst>
              <a:rect l="0" t="0" r="r" b="b"/>
              <a:pathLst>
                <a:path w="4733" h="3323">
                  <a:moveTo>
                    <a:pt x="4733" y="0"/>
                  </a:moveTo>
                  <a:lnTo>
                    <a:pt x="4733" y="0"/>
                  </a:lnTo>
                  <a:lnTo>
                    <a:pt x="4733" y="21"/>
                  </a:lnTo>
                  <a:lnTo>
                    <a:pt x="4733" y="81"/>
                  </a:lnTo>
                  <a:lnTo>
                    <a:pt x="4732" y="123"/>
                  </a:lnTo>
                  <a:lnTo>
                    <a:pt x="4729" y="173"/>
                  </a:lnTo>
                  <a:lnTo>
                    <a:pt x="4725" y="231"/>
                  </a:lnTo>
                  <a:lnTo>
                    <a:pt x="4718" y="294"/>
                  </a:lnTo>
                  <a:lnTo>
                    <a:pt x="4710" y="364"/>
                  </a:lnTo>
                  <a:lnTo>
                    <a:pt x="4699" y="436"/>
                  </a:lnTo>
                  <a:lnTo>
                    <a:pt x="4683" y="516"/>
                  </a:lnTo>
                  <a:lnTo>
                    <a:pt x="4665" y="596"/>
                  </a:lnTo>
                  <a:lnTo>
                    <a:pt x="4643" y="680"/>
                  </a:lnTo>
                  <a:lnTo>
                    <a:pt x="4631" y="724"/>
                  </a:lnTo>
                  <a:lnTo>
                    <a:pt x="4617" y="767"/>
                  </a:lnTo>
                  <a:lnTo>
                    <a:pt x="4602" y="811"/>
                  </a:lnTo>
                  <a:lnTo>
                    <a:pt x="4586" y="855"/>
                  </a:lnTo>
                  <a:lnTo>
                    <a:pt x="4568" y="898"/>
                  </a:lnTo>
                  <a:lnTo>
                    <a:pt x="4550" y="943"/>
                  </a:lnTo>
                  <a:lnTo>
                    <a:pt x="4529" y="987"/>
                  </a:lnTo>
                  <a:lnTo>
                    <a:pt x="4509" y="1032"/>
                  </a:lnTo>
                  <a:lnTo>
                    <a:pt x="4486" y="1076"/>
                  </a:lnTo>
                  <a:lnTo>
                    <a:pt x="4461" y="1119"/>
                  </a:lnTo>
                  <a:lnTo>
                    <a:pt x="4436" y="1165"/>
                  </a:lnTo>
                  <a:lnTo>
                    <a:pt x="4409" y="1207"/>
                  </a:lnTo>
                  <a:lnTo>
                    <a:pt x="4381" y="1250"/>
                  </a:lnTo>
                  <a:lnTo>
                    <a:pt x="4350" y="1292"/>
                  </a:lnTo>
                  <a:lnTo>
                    <a:pt x="4317" y="1334"/>
                  </a:lnTo>
                  <a:lnTo>
                    <a:pt x="4284" y="1375"/>
                  </a:lnTo>
                  <a:lnTo>
                    <a:pt x="4247" y="1415"/>
                  </a:lnTo>
                  <a:lnTo>
                    <a:pt x="4210" y="1454"/>
                  </a:lnTo>
                  <a:lnTo>
                    <a:pt x="4171" y="1491"/>
                  </a:lnTo>
                  <a:lnTo>
                    <a:pt x="4129" y="1528"/>
                  </a:lnTo>
                  <a:lnTo>
                    <a:pt x="4086" y="1563"/>
                  </a:lnTo>
                  <a:lnTo>
                    <a:pt x="4041" y="1599"/>
                  </a:lnTo>
                  <a:lnTo>
                    <a:pt x="3993" y="1631"/>
                  </a:lnTo>
                  <a:lnTo>
                    <a:pt x="3945" y="1664"/>
                  </a:lnTo>
                  <a:lnTo>
                    <a:pt x="3893" y="1694"/>
                  </a:lnTo>
                  <a:lnTo>
                    <a:pt x="3839" y="1723"/>
                  </a:lnTo>
                  <a:lnTo>
                    <a:pt x="3784" y="1749"/>
                  </a:lnTo>
                  <a:lnTo>
                    <a:pt x="3725" y="1775"/>
                  </a:lnTo>
                  <a:lnTo>
                    <a:pt x="3664" y="1798"/>
                  </a:lnTo>
                  <a:lnTo>
                    <a:pt x="3602" y="1820"/>
                  </a:lnTo>
                  <a:lnTo>
                    <a:pt x="3537" y="1840"/>
                  </a:lnTo>
                  <a:lnTo>
                    <a:pt x="3469" y="1856"/>
                  </a:lnTo>
                  <a:lnTo>
                    <a:pt x="3398" y="1872"/>
                  </a:lnTo>
                  <a:lnTo>
                    <a:pt x="3326" y="1885"/>
                  </a:lnTo>
                  <a:lnTo>
                    <a:pt x="3249" y="1894"/>
                  </a:lnTo>
                  <a:lnTo>
                    <a:pt x="3171" y="1903"/>
                  </a:lnTo>
                  <a:lnTo>
                    <a:pt x="3091" y="1909"/>
                  </a:lnTo>
                  <a:lnTo>
                    <a:pt x="3008" y="1911"/>
                  </a:lnTo>
                  <a:lnTo>
                    <a:pt x="3008" y="1911"/>
                  </a:lnTo>
                  <a:lnTo>
                    <a:pt x="2841" y="1915"/>
                  </a:lnTo>
                  <a:lnTo>
                    <a:pt x="2681" y="1922"/>
                  </a:lnTo>
                  <a:lnTo>
                    <a:pt x="2527" y="1932"/>
                  </a:lnTo>
                  <a:lnTo>
                    <a:pt x="2380" y="1943"/>
                  </a:lnTo>
                  <a:lnTo>
                    <a:pt x="2238" y="1957"/>
                  </a:lnTo>
                  <a:lnTo>
                    <a:pt x="2102" y="1974"/>
                  </a:lnTo>
                  <a:lnTo>
                    <a:pt x="1973" y="1993"/>
                  </a:lnTo>
                  <a:lnTo>
                    <a:pt x="1848" y="2014"/>
                  </a:lnTo>
                  <a:lnTo>
                    <a:pt x="1729" y="2038"/>
                  </a:lnTo>
                  <a:lnTo>
                    <a:pt x="1615" y="2066"/>
                  </a:lnTo>
                  <a:lnTo>
                    <a:pt x="1507" y="2095"/>
                  </a:lnTo>
                  <a:lnTo>
                    <a:pt x="1401" y="2127"/>
                  </a:lnTo>
                  <a:lnTo>
                    <a:pt x="1351" y="2143"/>
                  </a:lnTo>
                  <a:lnTo>
                    <a:pt x="1301" y="2161"/>
                  </a:lnTo>
                  <a:lnTo>
                    <a:pt x="1253" y="2179"/>
                  </a:lnTo>
                  <a:lnTo>
                    <a:pt x="1205" y="2198"/>
                  </a:lnTo>
                  <a:lnTo>
                    <a:pt x="1160" y="2217"/>
                  </a:lnTo>
                  <a:lnTo>
                    <a:pt x="1114" y="2237"/>
                  </a:lnTo>
                  <a:lnTo>
                    <a:pt x="1069" y="2258"/>
                  </a:lnTo>
                  <a:lnTo>
                    <a:pt x="1026" y="2280"/>
                  </a:lnTo>
                  <a:lnTo>
                    <a:pt x="983" y="2301"/>
                  </a:lnTo>
                  <a:lnTo>
                    <a:pt x="942" y="2324"/>
                  </a:lnTo>
                  <a:lnTo>
                    <a:pt x="901" y="2348"/>
                  </a:lnTo>
                  <a:lnTo>
                    <a:pt x="861" y="2372"/>
                  </a:lnTo>
                  <a:lnTo>
                    <a:pt x="822" y="2397"/>
                  </a:lnTo>
                  <a:lnTo>
                    <a:pt x="785" y="2422"/>
                  </a:lnTo>
                  <a:lnTo>
                    <a:pt x="747" y="2448"/>
                  </a:lnTo>
                  <a:lnTo>
                    <a:pt x="711" y="2476"/>
                  </a:lnTo>
                  <a:lnTo>
                    <a:pt x="675" y="2503"/>
                  </a:lnTo>
                  <a:lnTo>
                    <a:pt x="639" y="2531"/>
                  </a:lnTo>
                  <a:lnTo>
                    <a:pt x="606" y="2560"/>
                  </a:lnTo>
                  <a:lnTo>
                    <a:pt x="571" y="2589"/>
                  </a:lnTo>
                  <a:lnTo>
                    <a:pt x="538" y="2619"/>
                  </a:lnTo>
                  <a:lnTo>
                    <a:pt x="506" y="2650"/>
                  </a:lnTo>
                  <a:lnTo>
                    <a:pt x="442" y="2713"/>
                  </a:lnTo>
                  <a:lnTo>
                    <a:pt x="382" y="2779"/>
                  </a:lnTo>
                  <a:lnTo>
                    <a:pt x="322" y="2849"/>
                  </a:lnTo>
                  <a:lnTo>
                    <a:pt x="265" y="2921"/>
                  </a:lnTo>
                  <a:lnTo>
                    <a:pt x="210" y="2996"/>
                  </a:lnTo>
                  <a:lnTo>
                    <a:pt x="156" y="3073"/>
                  </a:lnTo>
                  <a:lnTo>
                    <a:pt x="103" y="3154"/>
                  </a:lnTo>
                  <a:lnTo>
                    <a:pt x="52" y="3236"/>
                  </a:lnTo>
                  <a:lnTo>
                    <a:pt x="0" y="3323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</p:grpSp>
      <p:sp>
        <p:nvSpPr>
          <p:cNvPr id="1005633" name="Rectangle 65" descr="좁은 수평선"/>
          <p:cNvSpPr>
            <a:spLocks noChangeArrowheads="1"/>
          </p:cNvSpPr>
          <p:nvPr/>
        </p:nvSpPr>
        <p:spPr bwMode="auto">
          <a:xfrm>
            <a:off x="0" y="692260"/>
            <a:ext cx="10668000" cy="461963"/>
          </a:xfrm>
          <a:prstGeom prst="rect">
            <a:avLst/>
          </a:prstGeom>
          <a:pattFill prst="narHorz">
            <a:fgClr>
              <a:schemeClr val="bg1">
                <a:alpha val="30000"/>
              </a:schemeClr>
            </a:fgClr>
            <a:bgClr>
              <a:schemeClr val="bg2">
                <a:alpha val="30000"/>
              </a:schemeClr>
            </a:bgClr>
          </a:pattFill>
          <a:ln w="9525">
            <a:noFill/>
            <a:miter lim="800000"/>
            <a:headEnd/>
            <a:tailEnd/>
          </a:ln>
          <a:effectLst/>
        </p:spPr>
        <p:txBody>
          <a:bodyPr wrap="none" lIns="90893" tIns="45454" rIns="90893" bIns="45454" anchor="ctr"/>
          <a:lstStyle/>
          <a:p>
            <a:endParaRPr lang="ko-KR" altLang="en-US">
              <a:solidFill>
                <a:srgbClr val="000000"/>
              </a:solidFill>
            </a:endParaRPr>
          </a:p>
        </p:txBody>
      </p:sp>
      <p:sp>
        <p:nvSpPr>
          <p:cNvPr id="1005634" name="Rectangle 66"/>
          <p:cNvSpPr>
            <a:spLocks noChangeArrowheads="1"/>
          </p:cNvSpPr>
          <p:nvPr/>
        </p:nvSpPr>
        <p:spPr bwMode="auto">
          <a:xfrm>
            <a:off x="14292" y="1301754"/>
            <a:ext cx="10653712" cy="5794375"/>
          </a:xfrm>
          <a:prstGeom prst="rect">
            <a:avLst/>
          </a:prstGeom>
          <a:solidFill>
            <a:schemeClr val="bg1"/>
          </a:solidFill>
          <a:ln w="9525">
            <a:noFill/>
            <a:miter lim="800000"/>
            <a:headEnd/>
            <a:tailEnd/>
          </a:ln>
          <a:effectLst/>
        </p:spPr>
        <p:txBody>
          <a:bodyPr wrap="none" lIns="90893" tIns="45454" rIns="90893" bIns="45454" anchor="ctr"/>
          <a:lstStyle/>
          <a:p>
            <a:endParaRPr lang="ko-KR" altLang="en-US">
              <a:solidFill>
                <a:srgbClr val="000000"/>
              </a:solidFill>
            </a:endParaRPr>
          </a:p>
        </p:txBody>
      </p:sp>
      <p:sp>
        <p:nvSpPr>
          <p:cNvPr id="1005635" name="Text Box 67"/>
          <p:cNvSpPr txBox="1">
            <a:spLocks noChangeArrowheads="1"/>
          </p:cNvSpPr>
          <p:nvPr/>
        </p:nvSpPr>
        <p:spPr bwMode="auto">
          <a:xfrm>
            <a:off x="8999530" y="419123"/>
            <a:ext cx="1469403" cy="3319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57798" tIns="50094" rIns="57798" bIns="50094">
            <a:spAutoFit/>
          </a:bodyPr>
          <a:lstStyle/>
          <a:p>
            <a:pPr defTabSz="981527"/>
            <a:r>
              <a:rPr lang="en-US" altLang="ko-KR" sz="1500" dirty="0">
                <a:solidFill>
                  <a:srgbClr val="FFFFFF"/>
                </a:solidFill>
                <a:latin typeface="Arial Black" pitchFamily="34" charset="0"/>
                <a:ea typeface="HY견고딕" pitchFamily="18" charset="-127"/>
              </a:rPr>
              <a:t>SOUNDRACE</a:t>
            </a:r>
          </a:p>
        </p:txBody>
      </p:sp>
      <p:grpSp>
        <p:nvGrpSpPr>
          <p:cNvPr id="1005636" name="Group 68"/>
          <p:cNvGrpSpPr>
            <a:grpSpLocks/>
          </p:cNvGrpSpPr>
          <p:nvPr/>
        </p:nvGrpSpPr>
        <p:grpSpPr bwMode="auto">
          <a:xfrm>
            <a:off x="7912107" y="430213"/>
            <a:ext cx="279400" cy="255587"/>
            <a:chOff x="384" y="72"/>
            <a:chExt cx="908" cy="908"/>
          </a:xfrm>
        </p:grpSpPr>
        <p:sp>
          <p:nvSpPr>
            <p:cNvPr id="1005637" name="Oval 69"/>
            <p:cNvSpPr>
              <a:spLocks noChangeArrowheads="1"/>
            </p:cNvSpPr>
            <p:nvPr userDrawn="1"/>
          </p:nvSpPr>
          <p:spPr bwMode="auto">
            <a:xfrm>
              <a:off x="384" y="72"/>
              <a:ext cx="908" cy="908"/>
            </a:xfrm>
            <a:prstGeom prst="ellipse">
              <a:avLst/>
            </a:prstGeom>
            <a:gradFill rotWithShape="1">
              <a:gsLst>
                <a:gs pos="0">
                  <a:srgbClr val="DDF2FF"/>
                </a:gs>
                <a:gs pos="100000">
                  <a:srgbClr val="3900C6"/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lIns="98455" tIns="49231" rIns="98455" bIns="49231" anchor="ctr"/>
            <a:lstStyle/>
            <a:p>
              <a:pPr defTabSz="981527"/>
              <a:endParaRPr lang="ko-KR" altLang="en-US" sz="2600" dirty="0">
                <a:solidFill>
                  <a:srgbClr val="000000"/>
                </a:solidFill>
                <a:latin typeface="HY헤드라인M" pitchFamily="18" charset="-127"/>
                <a:ea typeface="HY헤드라인M" pitchFamily="18" charset="-127"/>
              </a:endParaRPr>
            </a:p>
          </p:txBody>
        </p:sp>
        <p:sp>
          <p:nvSpPr>
            <p:cNvPr id="1005638" name="Oval 70"/>
            <p:cNvSpPr>
              <a:spLocks noChangeArrowheads="1"/>
            </p:cNvSpPr>
            <p:nvPr userDrawn="1"/>
          </p:nvSpPr>
          <p:spPr bwMode="auto">
            <a:xfrm>
              <a:off x="612" y="328"/>
              <a:ext cx="408" cy="408"/>
            </a:xfrm>
            <a:prstGeom prst="ellipse">
              <a:avLst/>
            </a:prstGeom>
            <a:gradFill rotWithShape="1">
              <a:gsLst>
                <a:gs pos="0">
                  <a:schemeClr val="bg1"/>
                </a:gs>
                <a:gs pos="100000">
                  <a:srgbClr val="3900C6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5639" name="Oval 71"/>
            <p:cNvSpPr>
              <a:spLocks noChangeArrowheads="1"/>
            </p:cNvSpPr>
            <p:nvPr userDrawn="1"/>
          </p:nvSpPr>
          <p:spPr bwMode="auto">
            <a:xfrm rot="-1983712">
              <a:off x="445" y="171"/>
              <a:ext cx="499" cy="318"/>
            </a:xfrm>
            <a:prstGeom prst="ellipse">
              <a:avLst/>
            </a:prstGeom>
            <a:gradFill rotWithShape="1">
              <a:gsLst>
                <a:gs pos="0">
                  <a:srgbClr val="E5E5FF">
                    <a:alpha val="95000"/>
                  </a:srgbClr>
                </a:gs>
                <a:gs pos="100000">
                  <a:schemeClr val="bg1">
                    <a:alpha val="0"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</p:grpSp>
      <p:grpSp>
        <p:nvGrpSpPr>
          <p:cNvPr id="1005640" name="Group 72"/>
          <p:cNvGrpSpPr>
            <a:grpSpLocks/>
          </p:cNvGrpSpPr>
          <p:nvPr/>
        </p:nvGrpSpPr>
        <p:grpSpPr bwMode="auto">
          <a:xfrm>
            <a:off x="8585314" y="438154"/>
            <a:ext cx="277813" cy="257175"/>
            <a:chOff x="1383" y="73"/>
            <a:chExt cx="907" cy="907"/>
          </a:xfrm>
        </p:grpSpPr>
        <p:sp>
          <p:nvSpPr>
            <p:cNvPr id="1005641" name="Oval 73"/>
            <p:cNvSpPr>
              <a:spLocks noChangeArrowheads="1"/>
            </p:cNvSpPr>
            <p:nvPr userDrawn="1"/>
          </p:nvSpPr>
          <p:spPr bwMode="auto">
            <a:xfrm>
              <a:off x="1383" y="73"/>
              <a:ext cx="907" cy="907"/>
            </a:xfrm>
            <a:prstGeom prst="ellipse">
              <a:avLst/>
            </a:prstGeom>
            <a:gradFill rotWithShape="1">
              <a:gsLst>
                <a:gs pos="0">
                  <a:srgbClr val="DDF2FF"/>
                </a:gs>
                <a:gs pos="100000">
                  <a:srgbClr val="0099FF"/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5642" name="Oval 74"/>
            <p:cNvSpPr>
              <a:spLocks noChangeArrowheads="1"/>
            </p:cNvSpPr>
            <p:nvPr userDrawn="1"/>
          </p:nvSpPr>
          <p:spPr bwMode="auto">
            <a:xfrm>
              <a:off x="1610" y="328"/>
              <a:ext cx="408" cy="408"/>
            </a:xfrm>
            <a:prstGeom prst="ellipse">
              <a:avLst/>
            </a:prstGeom>
            <a:gradFill rotWithShape="1">
              <a:gsLst>
                <a:gs pos="0">
                  <a:schemeClr val="bg1"/>
                </a:gs>
                <a:gs pos="100000">
                  <a:srgbClr val="3900C6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5643" name="Oval 75"/>
            <p:cNvSpPr>
              <a:spLocks noChangeArrowheads="1"/>
            </p:cNvSpPr>
            <p:nvPr userDrawn="1"/>
          </p:nvSpPr>
          <p:spPr bwMode="auto">
            <a:xfrm rot="-1983712">
              <a:off x="1443" y="171"/>
              <a:ext cx="499" cy="318"/>
            </a:xfrm>
            <a:prstGeom prst="ellipse">
              <a:avLst/>
            </a:prstGeom>
            <a:gradFill rotWithShape="1">
              <a:gsLst>
                <a:gs pos="0">
                  <a:srgbClr val="E5E5FF">
                    <a:alpha val="95000"/>
                  </a:srgbClr>
                </a:gs>
                <a:gs pos="100000">
                  <a:schemeClr val="bg1">
                    <a:alpha val="0"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</p:grpSp>
      <p:grpSp>
        <p:nvGrpSpPr>
          <p:cNvPr id="1005644" name="Group 76"/>
          <p:cNvGrpSpPr>
            <a:grpSpLocks/>
          </p:cNvGrpSpPr>
          <p:nvPr/>
        </p:nvGrpSpPr>
        <p:grpSpPr bwMode="auto">
          <a:xfrm>
            <a:off x="8248657" y="434982"/>
            <a:ext cx="280988" cy="257175"/>
            <a:chOff x="3379" y="73"/>
            <a:chExt cx="907" cy="907"/>
          </a:xfrm>
        </p:grpSpPr>
        <p:sp>
          <p:nvSpPr>
            <p:cNvPr id="1005645" name="Oval 77"/>
            <p:cNvSpPr>
              <a:spLocks noChangeArrowheads="1"/>
            </p:cNvSpPr>
            <p:nvPr userDrawn="1"/>
          </p:nvSpPr>
          <p:spPr bwMode="auto">
            <a:xfrm>
              <a:off x="3379" y="73"/>
              <a:ext cx="907" cy="907"/>
            </a:xfrm>
            <a:prstGeom prst="ellipse">
              <a:avLst/>
            </a:prstGeom>
            <a:gradFill rotWithShape="1">
              <a:gsLst>
                <a:gs pos="0">
                  <a:schemeClr val="bg1"/>
                </a:gs>
                <a:gs pos="100000">
                  <a:srgbClr val="FF00FF"/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5646" name="Oval 78"/>
            <p:cNvSpPr>
              <a:spLocks noChangeArrowheads="1"/>
            </p:cNvSpPr>
            <p:nvPr userDrawn="1"/>
          </p:nvSpPr>
          <p:spPr bwMode="auto">
            <a:xfrm>
              <a:off x="3606" y="328"/>
              <a:ext cx="408" cy="408"/>
            </a:xfrm>
            <a:prstGeom prst="ellipse">
              <a:avLst/>
            </a:prstGeom>
            <a:gradFill rotWithShape="1">
              <a:gsLst>
                <a:gs pos="0">
                  <a:schemeClr val="bg1"/>
                </a:gs>
                <a:gs pos="100000">
                  <a:srgbClr val="3900C6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5647" name="Oval 79"/>
            <p:cNvSpPr>
              <a:spLocks noChangeArrowheads="1"/>
            </p:cNvSpPr>
            <p:nvPr userDrawn="1"/>
          </p:nvSpPr>
          <p:spPr bwMode="auto">
            <a:xfrm rot="-1983712">
              <a:off x="3439" y="171"/>
              <a:ext cx="499" cy="318"/>
            </a:xfrm>
            <a:prstGeom prst="ellipse">
              <a:avLst/>
            </a:prstGeom>
            <a:gradFill rotWithShape="1">
              <a:gsLst>
                <a:gs pos="0">
                  <a:srgbClr val="FFDDFF">
                    <a:alpha val="95000"/>
                  </a:srgbClr>
                </a:gs>
                <a:gs pos="100000">
                  <a:schemeClr val="bg1">
                    <a:alpha val="0"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xmlns="" val="130830713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541" r:id="rId1"/>
    <p:sldLayoutId id="2147484542" r:id="rId2"/>
    <p:sldLayoutId id="2147484543" r:id="rId3"/>
    <p:sldLayoutId id="2147484544" r:id="rId4"/>
    <p:sldLayoutId id="2147484545" r:id="rId5"/>
    <p:sldLayoutId id="2147484546" r:id="rId6"/>
    <p:sldLayoutId id="2147484547" r:id="rId7"/>
    <p:sldLayoutId id="2147484548" r:id="rId8"/>
    <p:sldLayoutId id="2147484549" r:id="rId9"/>
    <p:sldLayoutId id="2147484550" r:id="rId10"/>
    <p:sldLayoutId id="2147484551" r:id="rId11"/>
    <p:sldLayoutId id="2147484552" r:id="rId12"/>
  </p:sldLayoutIdLst>
  <p:txStyles>
    <p:titleStyle>
      <a:lvl1pPr algn="ctr" defTabSz="981527" rtl="0" fontAlgn="base" latinLnBrk="1">
        <a:spcBef>
          <a:spcPct val="0"/>
        </a:spcBef>
        <a:spcAft>
          <a:spcPct val="0"/>
        </a:spcAft>
        <a:defRPr kumimoji="1" sz="4700">
          <a:solidFill>
            <a:schemeClr val="tx2"/>
          </a:solidFill>
          <a:latin typeface="+mj-lt"/>
          <a:ea typeface="+mj-ea"/>
          <a:cs typeface="+mj-cs"/>
        </a:defRPr>
      </a:lvl1pPr>
      <a:lvl2pPr algn="ctr" defTabSz="981527" rtl="0" fontAlgn="base" latinLnBrk="1">
        <a:spcBef>
          <a:spcPct val="0"/>
        </a:spcBef>
        <a:spcAft>
          <a:spcPct val="0"/>
        </a:spcAft>
        <a:defRPr kumimoji="1" sz="4700">
          <a:solidFill>
            <a:schemeClr val="tx2"/>
          </a:solidFill>
          <a:latin typeface="굴림" pitchFamily="50" charset="-127"/>
          <a:ea typeface="굴림" pitchFamily="50" charset="-127"/>
        </a:defRPr>
      </a:lvl2pPr>
      <a:lvl3pPr algn="ctr" defTabSz="981527" rtl="0" fontAlgn="base" latinLnBrk="1">
        <a:spcBef>
          <a:spcPct val="0"/>
        </a:spcBef>
        <a:spcAft>
          <a:spcPct val="0"/>
        </a:spcAft>
        <a:defRPr kumimoji="1" sz="4700">
          <a:solidFill>
            <a:schemeClr val="tx2"/>
          </a:solidFill>
          <a:latin typeface="굴림" pitchFamily="50" charset="-127"/>
          <a:ea typeface="굴림" pitchFamily="50" charset="-127"/>
        </a:defRPr>
      </a:lvl3pPr>
      <a:lvl4pPr algn="ctr" defTabSz="981527" rtl="0" fontAlgn="base" latinLnBrk="1">
        <a:spcBef>
          <a:spcPct val="0"/>
        </a:spcBef>
        <a:spcAft>
          <a:spcPct val="0"/>
        </a:spcAft>
        <a:defRPr kumimoji="1" sz="4700">
          <a:solidFill>
            <a:schemeClr val="tx2"/>
          </a:solidFill>
          <a:latin typeface="굴림" pitchFamily="50" charset="-127"/>
          <a:ea typeface="굴림" pitchFamily="50" charset="-127"/>
        </a:defRPr>
      </a:lvl4pPr>
      <a:lvl5pPr algn="ctr" defTabSz="981527" rtl="0" fontAlgn="base" latinLnBrk="1">
        <a:spcBef>
          <a:spcPct val="0"/>
        </a:spcBef>
        <a:spcAft>
          <a:spcPct val="0"/>
        </a:spcAft>
        <a:defRPr kumimoji="1" sz="4700">
          <a:solidFill>
            <a:schemeClr val="tx2"/>
          </a:solidFill>
          <a:latin typeface="굴림" pitchFamily="50" charset="-127"/>
          <a:ea typeface="굴림" pitchFamily="50" charset="-127"/>
        </a:defRPr>
      </a:lvl5pPr>
      <a:lvl6pPr marL="454488" algn="ctr" defTabSz="981527" rtl="0" fontAlgn="base" latinLnBrk="1">
        <a:spcBef>
          <a:spcPct val="0"/>
        </a:spcBef>
        <a:spcAft>
          <a:spcPct val="0"/>
        </a:spcAft>
        <a:defRPr kumimoji="1" sz="4700">
          <a:solidFill>
            <a:schemeClr val="tx2"/>
          </a:solidFill>
          <a:latin typeface="굴림" pitchFamily="50" charset="-127"/>
          <a:ea typeface="굴림" pitchFamily="50" charset="-127"/>
        </a:defRPr>
      </a:lvl6pPr>
      <a:lvl7pPr marL="908945" algn="ctr" defTabSz="981527" rtl="0" fontAlgn="base" latinLnBrk="1">
        <a:spcBef>
          <a:spcPct val="0"/>
        </a:spcBef>
        <a:spcAft>
          <a:spcPct val="0"/>
        </a:spcAft>
        <a:defRPr kumimoji="1" sz="4700">
          <a:solidFill>
            <a:schemeClr val="tx2"/>
          </a:solidFill>
          <a:latin typeface="굴림" pitchFamily="50" charset="-127"/>
          <a:ea typeface="굴림" pitchFamily="50" charset="-127"/>
        </a:defRPr>
      </a:lvl7pPr>
      <a:lvl8pPr marL="1363412" algn="ctr" defTabSz="981527" rtl="0" fontAlgn="base" latinLnBrk="1">
        <a:spcBef>
          <a:spcPct val="0"/>
        </a:spcBef>
        <a:spcAft>
          <a:spcPct val="0"/>
        </a:spcAft>
        <a:defRPr kumimoji="1" sz="4700">
          <a:solidFill>
            <a:schemeClr val="tx2"/>
          </a:solidFill>
          <a:latin typeface="굴림" pitchFamily="50" charset="-127"/>
          <a:ea typeface="굴림" pitchFamily="50" charset="-127"/>
        </a:defRPr>
      </a:lvl8pPr>
      <a:lvl9pPr marL="1817867" algn="ctr" defTabSz="981527" rtl="0" fontAlgn="base" latinLnBrk="1">
        <a:spcBef>
          <a:spcPct val="0"/>
        </a:spcBef>
        <a:spcAft>
          <a:spcPct val="0"/>
        </a:spcAft>
        <a:defRPr kumimoji="1" sz="4700">
          <a:solidFill>
            <a:schemeClr val="tx2"/>
          </a:solidFill>
          <a:latin typeface="굴림" pitchFamily="50" charset="-127"/>
          <a:ea typeface="굴림" pitchFamily="50" charset="-127"/>
        </a:defRPr>
      </a:lvl9pPr>
    </p:titleStyle>
    <p:bodyStyle>
      <a:lvl1pPr marL="367677" indent="-367677" algn="l" defTabSz="981527" rtl="0" fontAlgn="base" latinLnBrk="1">
        <a:spcBef>
          <a:spcPct val="20000"/>
        </a:spcBef>
        <a:spcAft>
          <a:spcPct val="0"/>
        </a:spcAft>
        <a:buChar char="•"/>
        <a:defRPr kumimoji="1" sz="3500">
          <a:solidFill>
            <a:schemeClr val="tx1"/>
          </a:solidFill>
          <a:latin typeface="+mn-lt"/>
          <a:ea typeface="+mn-ea"/>
          <a:cs typeface="+mn-cs"/>
        </a:defRPr>
      </a:lvl1pPr>
      <a:lvl2pPr marL="798476" indent="-307733" algn="l" defTabSz="981527" rtl="0" fontAlgn="base" latinLnBrk="1">
        <a:spcBef>
          <a:spcPct val="20000"/>
        </a:spcBef>
        <a:spcAft>
          <a:spcPct val="0"/>
        </a:spcAft>
        <a:buChar char="–"/>
        <a:defRPr kumimoji="1" sz="3100">
          <a:solidFill>
            <a:schemeClr val="tx1"/>
          </a:solidFill>
          <a:latin typeface="+mn-lt"/>
          <a:ea typeface="+mn-ea"/>
        </a:defRPr>
      </a:lvl2pPr>
      <a:lvl3pPr marL="1226123" indent="-244606" algn="l" defTabSz="981527" rtl="0" fontAlgn="base" latinLnBrk="1">
        <a:spcBef>
          <a:spcPct val="20000"/>
        </a:spcBef>
        <a:spcAft>
          <a:spcPct val="0"/>
        </a:spcAft>
        <a:buChar char="•"/>
        <a:defRPr kumimoji="1" sz="2600">
          <a:solidFill>
            <a:schemeClr val="tx1"/>
          </a:solidFill>
          <a:latin typeface="+mn-lt"/>
          <a:ea typeface="+mn-ea"/>
        </a:defRPr>
      </a:lvl3pPr>
      <a:lvl4pPr marL="1716881" indent="-244606" algn="l" defTabSz="981527" rtl="0" fontAlgn="base" latinLnBrk="1">
        <a:spcBef>
          <a:spcPct val="20000"/>
        </a:spcBef>
        <a:spcAft>
          <a:spcPct val="0"/>
        </a:spcAft>
        <a:buChar char="–"/>
        <a:defRPr kumimoji="1" sz="2100">
          <a:solidFill>
            <a:schemeClr val="tx1"/>
          </a:solidFill>
          <a:latin typeface="+mn-lt"/>
          <a:ea typeface="+mn-ea"/>
        </a:defRPr>
      </a:lvl4pPr>
      <a:lvl5pPr marL="2207636" indent="-244606" algn="l" defTabSz="981527" rtl="0" fontAlgn="base" latinLnBrk="1">
        <a:spcBef>
          <a:spcPct val="20000"/>
        </a:spcBef>
        <a:spcAft>
          <a:spcPct val="0"/>
        </a:spcAft>
        <a:buChar char="»"/>
        <a:defRPr kumimoji="1" sz="2100">
          <a:solidFill>
            <a:schemeClr val="tx1"/>
          </a:solidFill>
          <a:latin typeface="+mn-lt"/>
          <a:ea typeface="+mn-ea"/>
        </a:defRPr>
      </a:lvl5pPr>
      <a:lvl6pPr marL="2662105" indent="-244606" algn="l" defTabSz="981527" rtl="0" fontAlgn="base" latinLnBrk="1">
        <a:spcBef>
          <a:spcPct val="20000"/>
        </a:spcBef>
        <a:spcAft>
          <a:spcPct val="0"/>
        </a:spcAft>
        <a:buChar char="»"/>
        <a:defRPr kumimoji="1" sz="2100">
          <a:solidFill>
            <a:schemeClr val="tx1"/>
          </a:solidFill>
          <a:latin typeface="+mn-lt"/>
          <a:ea typeface="+mn-ea"/>
        </a:defRPr>
      </a:lvl6pPr>
      <a:lvl7pPr marL="3116602" indent="-244606" algn="l" defTabSz="981527" rtl="0" fontAlgn="base" latinLnBrk="1">
        <a:spcBef>
          <a:spcPct val="20000"/>
        </a:spcBef>
        <a:spcAft>
          <a:spcPct val="0"/>
        </a:spcAft>
        <a:buChar char="»"/>
        <a:defRPr kumimoji="1" sz="2100">
          <a:solidFill>
            <a:schemeClr val="tx1"/>
          </a:solidFill>
          <a:latin typeface="+mn-lt"/>
          <a:ea typeface="+mn-ea"/>
        </a:defRPr>
      </a:lvl7pPr>
      <a:lvl8pPr marL="3571054" indent="-244606" algn="l" defTabSz="981527" rtl="0" fontAlgn="base" latinLnBrk="1">
        <a:spcBef>
          <a:spcPct val="20000"/>
        </a:spcBef>
        <a:spcAft>
          <a:spcPct val="0"/>
        </a:spcAft>
        <a:buChar char="»"/>
        <a:defRPr kumimoji="1" sz="2100">
          <a:solidFill>
            <a:schemeClr val="tx1"/>
          </a:solidFill>
          <a:latin typeface="+mn-lt"/>
          <a:ea typeface="+mn-ea"/>
        </a:defRPr>
      </a:lvl8pPr>
      <a:lvl9pPr marL="4025532" indent="-244606" algn="l" defTabSz="981527" rtl="0" fontAlgn="base" latinLnBrk="1">
        <a:spcBef>
          <a:spcPct val="20000"/>
        </a:spcBef>
        <a:spcAft>
          <a:spcPct val="0"/>
        </a:spcAft>
        <a:buChar char="»"/>
        <a:defRPr kumimoji="1" sz="2100">
          <a:solidFill>
            <a:schemeClr val="tx1"/>
          </a:solidFill>
          <a:latin typeface="+mn-lt"/>
          <a:ea typeface="+mn-ea"/>
        </a:defRPr>
      </a:lvl9pPr>
    </p:bodyStyle>
    <p:otherStyle>
      <a:defPPr>
        <a:defRPr lang="ko-KR"/>
      </a:defPPr>
      <a:lvl1pPr marL="0" algn="l" defTabSz="908945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4488" algn="l" defTabSz="908945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08945" algn="l" defTabSz="908945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63412" algn="l" defTabSz="908945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17867" algn="l" defTabSz="908945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72338" algn="l" defTabSz="908945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26806" algn="l" defTabSz="908945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181264" algn="l" defTabSz="908945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35747" algn="l" defTabSz="908945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7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05570" name="Picture 2" descr="blue"/>
          <p:cNvPicPr>
            <a:picLocks noChangeAspect="1" noChangeArrowheads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xmlns=""/>
              </a:ext>
            </a:extLst>
          </a:blip>
          <a:srcRect/>
          <a:stretch>
            <a:fillRect/>
          </a:stretch>
        </p:blipFill>
        <p:spPr bwMode="auto">
          <a:xfrm>
            <a:off x="0" y="111"/>
            <a:ext cx="10668000" cy="1152525"/>
          </a:xfrm>
          <a:prstGeom prst="rect">
            <a:avLst/>
          </a:prstGeom>
          <a:noFill/>
        </p:spPr>
      </p:pic>
      <p:sp>
        <p:nvSpPr>
          <p:cNvPr id="1005571" name="Rectangle 3"/>
          <p:cNvSpPr>
            <a:spLocks noChangeArrowheads="1"/>
          </p:cNvSpPr>
          <p:nvPr/>
        </p:nvSpPr>
        <p:spPr bwMode="auto">
          <a:xfrm>
            <a:off x="0" y="7104062"/>
            <a:ext cx="10668000" cy="336551"/>
          </a:xfrm>
          <a:prstGeom prst="rect">
            <a:avLst/>
          </a:prstGeom>
          <a:solidFill>
            <a:srgbClr val="B2B2B2"/>
          </a:solidFill>
          <a:ln w="9525">
            <a:noFill/>
            <a:miter lim="800000"/>
            <a:headEnd/>
            <a:tailEnd/>
          </a:ln>
          <a:effectLst/>
        </p:spPr>
        <p:txBody>
          <a:bodyPr wrap="none" lIns="90893" tIns="45454" rIns="90893" bIns="45454" anchor="ctr"/>
          <a:lstStyle/>
          <a:p>
            <a:endParaRPr lang="ko-KR" altLang="en-US">
              <a:solidFill>
                <a:srgbClr val="000000"/>
              </a:solidFill>
            </a:endParaRPr>
          </a:p>
        </p:txBody>
      </p:sp>
      <p:grpSp>
        <p:nvGrpSpPr>
          <p:cNvPr id="1005572" name="Group 4"/>
          <p:cNvGrpSpPr>
            <a:grpSpLocks/>
          </p:cNvGrpSpPr>
          <p:nvPr/>
        </p:nvGrpSpPr>
        <p:grpSpPr bwMode="auto">
          <a:xfrm rot="-2166924">
            <a:off x="701675" y="-3092440"/>
            <a:ext cx="11988800" cy="5667375"/>
            <a:chOff x="266" y="453"/>
            <a:chExt cx="6490" cy="1666"/>
          </a:xfrm>
        </p:grpSpPr>
        <p:sp>
          <p:nvSpPr>
            <p:cNvPr id="1005573" name="Freeform 5"/>
            <p:cNvSpPr>
              <a:spLocks/>
            </p:cNvSpPr>
            <p:nvPr userDrawn="1"/>
          </p:nvSpPr>
          <p:spPr bwMode="auto">
            <a:xfrm>
              <a:off x="266" y="570"/>
              <a:ext cx="4772" cy="1549"/>
            </a:xfrm>
            <a:custGeom>
              <a:avLst/>
              <a:gdLst/>
              <a:ahLst/>
              <a:cxnLst>
                <a:cxn ang="0">
                  <a:pos x="4772" y="2929"/>
                </a:cxn>
                <a:cxn ang="0">
                  <a:pos x="4719" y="2956"/>
                </a:cxn>
                <a:cxn ang="0">
                  <a:pos x="4658" y="2985"/>
                </a:cxn>
                <a:cxn ang="0">
                  <a:pos x="4574" y="3017"/>
                </a:cxn>
                <a:cxn ang="0">
                  <a:pos x="4472" y="3048"/>
                </a:cxn>
                <a:cxn ang="0">
                  <a:pos x="4351" y="3076"/>
                </a:cxn>
                <a:cxn ang="0">
                  <a:pos x="4215" y="3093"/>
                </a:cxn>
                <a:cxn ang="0">
                  <a:pos x="4141" y="3097"/>
                </a:cxn>
                <a:cxn ang="0">
                  <a:pos x="4065" y="3097"/>
                </a:cxn>
                <a:cxn ang="0">
                  <a:pos x="3984" y="3092"/>
                </a:cxn>
                <a:cxn ang="0">
                  <a:pos x="3902" y="3082"/>
                </a:cxn>
                <a:cxn ang="0">
                  <a:pos x="3818" y="3066"/>
                </a:cxn>
                <a:cxn ang="0">
                  <a:pos x="3730" y="3045"/>
                </a:cxn>
                <a:cxn ang="0">
                  <a:pos x="3640" y="3016"/>
                </a:cxn>
                <a:cxn ang="0">
                  <a:pos x="3548" y="2980"/>
                </a:cxn>
                <a:cxn ang="0">
                  <a:pos x="3455" y="2937"/>
                </a:cxn>
                <a:cxn ang="0">
                  <a:pos x="3361" y="2885"/>
                </a:cxn>
                <a:cxn ang="0">
                  <a:pos x="3265" y="2824"/>
                </a:cxn>
                <a:cxn ang="0">
                  <a:pos x="3169" y="2754"/>
                </a:cxn>
                <a:cxn ang="0">
                  <a:pos x="3072" y="2673"/>
                </a:cxn>
                <a:cxn ang="0">
                  <a:pos x="2974" y="2583"/>
                </a:cxn>
                <a:cxn ang="0">
                  <a:pos x="2876" y="2481"/>
                </a:cxn>
                <a:cxn ang="0">
                  <a:pos x="2778" y="2367"/>
                </a:cxn>
                <a:cxn ang="0">
                  <a:pos x="2681" y="2241"/>
                </a:cxn>
                <a:cxn ang="0">
                  <a:pos x="2583" y="2102"/>
                </a:cxn>
                <a:cxn ang="0">
                  <a:pos x="2488" y="1960"/>
                </a:cxn>
                <a:cxn ang="0">
                  <a:pos x="2303" y="1695"/>
                </a:cxn>
                <a:cxn ang="0">
                  <a:pos x="2125" y="1456"/>
                </a:cxn>
                <a:cxn ang="0">
                  <a:pos x="1953" y="1240"/>
                </a:cxn>
                <a:cxn ang="0">
                  <a:pos x="1788" y="1046"/>
                </a:cxn>
                <a:cxn ang="0">
                  <a:pos x="1628" y="873"/>
                </a:cxn>
                <a:cxn ang="0">
                  <a:pos x="1471" y="720"/>
                </a:cxn>
                <a:cxn ang="0">
                  <a:pos x="1317" y="584"/>
                </a:cxn>
                <a:cxn ang="0">
                  <a:pos x="1166" y="466"/>
                </a:cxn>
                <a:cxn ang="0">
                  <a:pos x="1014" y="365"/>
                </a:cxn>
                <a:cxn ang="0">
                  <a:pos x="865" y="277"/>
                </a:cxn>
                <a:cxn ang="0">
                  <a:pos x="713" y="203"/>
                </a:cxn>
                <a:cxn ang="0">
                  <a:pos x="560" y="140"/>
                </a:cxn>
                <a:cxn ang="0">
                  <a:pos x="405" y="90"/>
                </a:cxn>
                <a:cxn ang="0">
                  <a:pos x="247" y="48"/>
                </a:cxn>
                <a:cxn ang="0">
                  <a:pos x="84" y="14"/>
                </a:cxn>
              </a:cxnLst>
              <a:rect l="0" t="0" r="r" b="b"/>
              <a:pathLst>
                <a:path w="4772" h="3097">
                  <a:moveTo>
                    <a:pt x="4772" y="2929"/>
                  </a:moveTo>
                  <a:lnTo>
                    <a:pt x="4772" y="2929"/>
                  </a:lnTo>
                  <a:lnTo>
                    <a:pt x="4758" y="2937"/>
                  </a:lnTo>
                  <a:lnTo>
                    <a:pt x="4719" y="2956"/>
                  </a:lnTo>
                  <a:lnTo>
                    <a:pt x="4691" y="2971"/>
                  </a:lnTo>
                  <a:lnTo>
                    <a:pt x="4658" y="2985"/>
                  </a:lnTo>
                  <a:lnTo>
                    <a:pt x="4619" y="3001"/>
                  </a:lnTo>
                  <a:lnTo>
                    <a:pt x="4574" y="3017"/>
                  </a:lnTo>
                  <a:lnTo>
                    <a:pt x="4526" y="3034"/>
                  </a:lnTo>
                  <a:lnTo>
                    <a:pt x="4472" y="3048"/>
                  </a:lnTo>
                  <a:lnTo>
                    <a:pt x="4413" y="3063"/>
                  </a:lnTo>
                  <a:lnTo>
                    <a:pt x="4351" y="3076"/>
                  </a:lnTo>
                  <a:lnTo>
                    <a:pt x="4286" y="3085"/>
                  </a:lnTo>
                  <a:lnTo>
                    <a:pt x="4215" y="3093"/>
                  </a:lnTo>
                  <a:lnTo>
                    <a:pt x="4179" y="3095"/>
                  </a:lnTo>
                  <a:lnTo>
                    <a:pt x="4141" y="3097"/>
                  </a:lnTo>
                  <a:lnTo>
                    <a:pt x="4104" y="3097"/>
                  </a:lnTo>
                  <a:lnTo>
                    <a:pt x="4065" y="3097"/>
                  </a:lnTo>
                  <a:lnTo>
                    <a:pt x="4025" y="3095"/>
                  </a:lnTo>
                  <a:lnTo>
                    <a:pt x="3984" y="3092"/>
                  </a:lnTo>
                  <a:lnTo>
                    <a:pt x="3944" y="3087"/>
                  </a:lnTo>
                  <a:lnTo>
                    <a:pt x="3902" y="3082"/>
                  </a:lnTo>
                  <a:lnTo>
                    <a:pt x="3859" y="3076"/>
                  </a:lnTo>
                  <a:lnTo>
                    <a:pt x="3818" y="3066"/>
                  </a:lnTo>
                  <a:lnTo>
                    <a:pt x="3773" y="3056"/>
                  </a:lnTo>
                  <a:lnTo>
                    <a:pt x="3730" y="3045"/>
                  </a:lnTo>
                  <a:lnTo>
                    <a:pt x="3684" y="3032"/>
                  </a:lnTo>
                  <a:lnTo>
                    <a:pt x="3640" y="3016"/>
                  </a:lnTo>
                  <a:lnTo>
                    <a:pt x="3594" y="3000"/>
                  </a:lnTo>
                  <a:lnTo>
                    <a:pt x="3548" y="2980"/>
                  </a:lnTo>
                  <a:lnTo>
                    <a:pt x="3503" y="2959"/>
                  </a:lnTo>
                  <a:lnTo>
                    <a:pt x="3455" y="2937"/>
                  </a:lnTo>
                  <a:lnTo>
                    <a:pt x="3408" y="2912"/>
                  </a:lnTo>
                  <a:lnTo>
                    <a:pt x="3361" y="2885"/>
                  </a:lnTo>
                  <a:lnTo>
                    <a:pt x="3314" y="2856"/>
                  </a:lnTo>
                  <a:lnTo>
                    <a:pt x="3265" y="2824"/>
                  </a:lnTo>
                  <a:lnTo>
                    <a:pt x="3218" y="2790"/>
                  </a:lnTo>
                  <a:lnTo>
                    <a:pt x="3169" y="2754"/>
                  </a:lnTo>
                  <a:lnTo>
                    <a:pt x="3121" y="2715"/>
                  </a:lnTo>
                  <a:lnTo>
                    <a:pt x="3072" y="2673"/>
                  </a:lnTo>
                  <a:lnTo>
                    <a:pt x="3024" y="2630"/>
                  </a:lnTo>
                  <a:lnTo>
                    <a:pt x="2974" y="2583"/>
                  </a:lnTo>
                  <a:lnTo>
                    <a:pt x="2925" y="2533"/>
                  </a:lnTo>
                  <a:lnTo>
                    <a:pt x="2876" y="2481"/>
                  </a:lnTo>
                  <a:lnTo>
                    <a:pt x="2828" y="2425"/>
                  </a:lnTo>
                  <a:lnTo>
                    <a:pt x="2778" y="2367"/>
                  </a:lnTo>
                  <a:lnTo>
                    <a:pt x="2729" y="2305"/>
                  </a:lnTo>
                  <a:lnTo>
                    <a:pt x="2681" y="2241"/>
                  </a:lnTo>
                  <a:lnTo>
                    <a:pt x="2632" y="2173"/>
                  </a:lnTo>
                  <a:lnTo>
                    <a:pt x="2583" y="2102"/>
                  </a:lnTo>
                  <a:lnTo>
                    <a:pt x="2583" y="2102"/>
                  </a:lnTo>
                  <a:lnTo>
                    <a:pt x="2488" y="1960"/>
                  </a:lnTo>
                  <a:lnTo>
                    <a:pt x="2395" y="1824"/>
                  </a:lnTo>
                  <a:lnTo>
                    <a:pt x="2303" y="1695"/>
                  </a:lnTo>
                  <a:lnTo>
                    <a:pt x="2213" y="1572"/>
                  </a:lnTo>
                  <a:lnTo>
                    <a:pt x="2125" y="1456"/>
                  </a:lnTo>
                  <a:lnTo>
                    <a:pt x="2038" y="1345"/>
                  </a:lnTo>
                  <a:lnTo>
                    <a:pt x="1953" y="1240"/>
                  </a:lnTo>
                  <a:lnTo>
                    <a:pt x="1870" y="1140"/>
                  </a:lnTo>
                  <a:lnTo>
                    <a:pt x="1788" y="1046"/>
                  </a:lnTo>
                  <a:lnTo>
                    <a:pt x="1707" y="957"/>
                  </a:lnTo>
                  <a:lnTo>
                    <a:pt x="1628" y="873"/>
                  </a:lnTo>
                  <a:lnTo>
                    <a:pt x="1549" y="794"/>
                  </a:lnTo>
                  <a:lnTo>
                    <a:pt x="1471" y="720"/>
                  </a:lnTo>
                  <a:lnTo>
                    <a:pt x="1394" y="649"/>
                  </a:lnTo>
                  <a:lnTo>
                    <a:pt x="1317" y="584"/>
                  </a:lnTo>
                  <a:lnTo>
                    <a:pt x="1241" y="523"/>
                  </a:lnTo>
                  <a:lnTo>
                    <a:pt x="1166" y="466"/>
                  </a:lnTo>
                  <a:lnTo>
                    <a:pt x="1089" y="413"/>
                  </a:lnTo>
                  <a:lnTo>
                    <a:pt x="1014" y="365"/>
                  </a:lnTo>
                  <a:lnTo>
                    <a:pt x="940" y="319"/>
                  </a:lnTo>
                  <a:lnTo>
                    <a:pt x="865" y="277"/>
                  </a:lnTo>
                  <a:lnTo>
                    <a:pt x="790" y="239"/>
                  </a:lnTo>
                  <a:lnTo>
                    <a:pt x="713" y="203"/>
                  </a:lnTo>
                  <a:lnTo>
                    <a:pt x="637" y="171"/>
                  </a:lnTo>
                  <a:lnTo>
                    <a:pt x="560" y="140"/>
                  </a:lnTo>
                  <a:lnTo>
                    <a:pt x="484" y="114"/>
                  </a:lnTo>
                  <a:lnTo>
                    <a:pt x="405" y="90"/>
                  </a:lnTo>
                  <a:lnTo>
                    <a:pt x="327" y="67"/>
                  </a:lnTo>
                  <a:lnTo>
                    <a:pt x="247" y="48"/>
                  </a:lnTo>
                  <a:lnTo>
                    <a:pt x="166" y="30"/>
                  </a:lnTo>
                  <a:lnTo>
                    <a:pt x="84" y="14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5574" name="Freeform 6"/>
            <p:cNvSpPr>
              <a:spLocks/>
            </p:cNvSpPr>
            <p:nvPr userDrawn="1"/>
          </p:nvSpPr>
          <p:spPr bwMode="auto">
            <a:xfrm>
              <a:off x="275" y="591"/>
              <a:ext cx="4814" cy="1515"/>
            </a:xfrm>
            <a:custGeom>
              <a:avLst/>
              <a:gdLst/>
              <a:ahLst/>
              <a:cxnLst>
                <a:cxn ang="0">
                  <a:pos x="4814" y="2845"/>
                </a:cxn>
                <a:cxn ang="0">
                  <a:pos x="4763" y="2874"/>
                </a:cxn>
                <a:cxn ang="0">
                  <a:pos x="4701" y="2904"/>
                </a:cxn>
                <a:cxn ang="0">
                  <a:pos x="4618" y="2938"/>
                </a:cxn>
                <a:cxn ang="0">
                  <a:pos x="4517" y="2972"/>
                </a:cxn>
                <a:cxn ang="0">
                  <a:pos x="4396" y="3001"/>
                </a:cxn>
                <a:cxn ang="0">
                  <a:pos x="4260" y="3021"/>
                </a:cxn>
                <a:cxn ang="0">
                  <a:pos x="4186" y="3027"/>
                </a:cxn>
                <a:cxn ang="0">
                  <a:pos x="4110" y="3029"/>
                </a:cxn>
                <a:cxn ang="0">
                  <a:pos x="4031" y="3025"/>
                </a:cxn>
                <a:cxn ang="0">
                  <a:pos x="3948" y="3016"/>
                </a:cxn>
                <a:cxn ang="0">
                  <a:pos x="3863" y="3003"/>
                </a:cxn>
                <a:cxn ang="0">
                  <a:pos x="3774" y="2983"/>
                </a:cxn>
                <a:cxn ang="0">
                  <a:pos x="3684" y="2956"/>
                </a:cxn>
                <a:cxn ang="0">
                  <a:pos x="3592" y="2922"/>
                </a:cxn>
                <a:cxn ang="0">
                  <a:pos x="3499" y="2880"/>
                </a:cxn>
                <a:cxn ang="0">
                  <a:pos x="3403" y="2830"/>
                </a:cxn>
                <a:cxn ang="0">
                  <a:pos x="3308" y="2770"/>
                </a:cxn>
                <a:cxn ang="0">
                  <a:pos x="3209" y="2703"/>
                </a:cxn>
                <a:cxn ang="0">
                  <a:pos x="3110" y="2623"/>
                </a:cxn>
                <a:cxn ang="0">
                  <a:pos x="3012" y="2535"/>
                </a:cxn>
                <a:cxn ang="0">
                  <a:pos x="2913" y="2433"/>
                </a:cxn>
                <a:cxn ang="0">
                  <a:pos x="2813" y="2321"/>
                </a:cxn>
                <a:cxn ang="0">
                  <a:pos x="2713" y="2197"/>
                </a:cxn>
                <a:cxn ang="0">
                  <a:pos x="2615" y="2058"/>
                </a:cxn>
                <a:cxn ang="0">
                  <a:pos x="2516" y="1918"/>
                </a:cxn>
                <a:cxn ang="0">
                  <a:pos x="2327" y="1656"/>
                </a:cxn>
                <a:cxn ang="0">
                  <a:pos x="2145" y="1419"/>
                </a:cxn>
                <a:cxn ang="0">
                  <a:pos x="1972" y="1206"/>
                </a:cxn>
                <a:cxn ang="0">
                  <a:pos x="1802" y="1014"/>
                </a:cxn>
                <a:cxn ang="0">
                  <a:pos x="1640" y="842"/>
                </a:cxn>
                <a:cxn ang="0">
                  <a:pos x="1480" y="692"/>
                </a:cxn>
                <a:cxn ang="0">
                  <a:pos x="1325" y="560"/>
                </a:cxn>
                <a:cxn ang="0">
                  <a:pos x="1172" y="444"/>
                </a:cxn>
                <a:cxn ang="0">
                  <a:pos x="1019" y="343"/>
                </a:cxn>
                <a:cxn ang="0">
                  <a:pos x="868" y="260"/>
                </a:cxn>
                <a:cxn ang="0">
                  <a:pos x="715" y="188"/>
                </a:cxn>
                <a:cxn ang="0">
                  <a:pos x="563" y="129"/>
                </a:cxn>
                <a:cxn ang="0">
                  <a:pos x="406" y="80"/>
                </a:cxn>
                <a:cxn ang="0">
                  <a:pos x="247" y="42"/>
                </a:cxn>
                <a:cxn ang="0">
                  <a:pos x="84" y="11"/>
                </a:cxn>
              </a:cxnLst>
              <a:rect l="0" t="0" r="r" b="b"/>
              <a:pathLst>
                <a:path w="4814" h="3029">
                  <a:moveTo>
                    <a:pt x="4814" y="2845"/>
                  </a:moveTo>
                  <a:lnTo>
                    <a:pt x="4814" y="2845"/>
                  </a:lnTo>
                  <a:lnTo>
                    <a:pt x="4801" y="2853"/>
                  </a:lnTo>
                  <a:lnTo>
                    <a:pt x="4763" y="2874"/>
                  </a:lnTo>
                  <a:lnTo>
                    <a:pt x="4735" y="2888"/>
                  </a:lnTo>
                  <a:lnTo>
                    <a:pt x="4701" y="2904"/>
                  </a:lnTo>
                  <a:lnTo>
                    <a:pt x="4663" y="2921"/>
                  </a:lnTo>
                  <a:lnTo>
                    <a:pt x="4618" y="2938"/>
                  </a:lnTo>
                  <a:lnTo>
                    <a:pt x="4570" y="2954"/>
                  </a:lnTo>
                  <a:lnTo>
                    <a:pt x="4517" y="2972"/>
                  </a:lnTo>
                  <a:lnTo>
                    <a:pt x="4459" y="2987"/>
                  </a:lnTo>
                  <a:lnTo>
                    <a:pt x="4396" y="3001"/>
                  </a:lnTo>
                  <a:lnTo>
                    <a:pt x="4331" y="3013"/>
                  </a:lnTo>
                  <a:lnTo>
                    <a:pt x="4260" y="3021"/>
                  </a:lnTo>
                  <a:lnTo>
                    <a:pt x="4224" y="3024"/>
                  </a:lnTo>
                  <a:lnTo>
                    <a:pt x="4186" y="3027"/>
                  </a:lnTo>
                  <a:lnTo>
                    <a:pt x="4149" y="3027"/>
                  </a:lnTo>
                  <a:lnTo>
                    <a:pt x="4110" y="3029"/>
                  </a:lnTo>
                  <a:lnTo>
                    <a:pt x="4071" y="3027"/>
                  </a:lnTo>
                  <a:lnTo>
                    <a:pt x="4031" y="3025"/>
                  </a:lnTo>
                  <a:lnTo>
                    <a:pt x="3989" y="3021"/>
                  </a:lnTo>
                  <a:lnTo>
                    <a:pt x="3948" y="3016"/>
                  </a:lnTo>
                  <a:lnTo>
                    <a:pt x="3906" y="3011"/>
                  </a:lnTo>
                  <a:lnTo>
                    <a:pt x="3863" y="3003"/>
                  </a:lnTo>
                  <a:lnTo>
                    <a:pt x="3818" y="2993"/>
                  </a:lnTo>
                  <a:lnTo>
                    <a:pt x="3774" y="2983"/>
                  </a:lnTo>
                  <a:lnTo>
                    <a:pt x="3730" y="2971"/>
                  </a:lnTo>
                  <a:lnTo>
                    <a:pt x="3684" y="2956"/>
                  </a:lnTo>
                  <a:lnTo>
                    <a:pt x="3639" y="2940"/>
                  </a:lnTo>
                  <a:lnTo>
                    <a:pt x="3592" y="2922"/>
                  </a:lnTo>
                  <a:lnTo>
                    <a:pt x="3546" y="2903"/>
                  </a:lnTo>
                  <a:lnTo>
                    <a:pt x="3499" y="2880"/>
                  </a:lnTo>
                  <a:lnTo>
                    <a:pt x="3452" y="2856"/>
                  </a:lnTo>
                  <a:lnTo>
                    <a:pt x="3403" y="2830"/>
                  </a:lnTo>
                  <a:lnTo>
                    <a:pt x="3356" y="2801"/>
                  </a:lnTo>
                  <a:lnTo>
                    <a:pt x="3308" y="2770"/>
                  </a:lnTo>
                  <a:lnTo>
                    <a:pt x="3259" y="2738"/>
                  </a:lnTo>
                  <a:lnTo>
                    <a:pt x="3209" y="2703"/>
                  </a:lnTo>
                  <a:lnTo>
                    <a:pt x="3160" y="2664"/>
                  </a:lnTo>
                  <a:lnTo>
                    <a:pt x="3110" y="2623"/>
                  </a:lnTo>
                  <a:lnTo>
                    <a:pt x="3062" y="2580"/>
                  </a:lnTo>
                  <a:lnTo>
                    <a:pt x="3012" y="2535"/>
                  </a:lnTo>
                  <a:lnTo>
                    <a:pt x="2962" y="2485"/>
                  </a:lnTo>
                  <a:lnTo>
                    <a:pt x="2913" y="2433"/>
                  </a:lnTo>
                  <a:lnTo>
                    <a:pt x="2863" y="2378"/>
                  </a:lnTo>
                  <a:lnTo>
                    <a:pt x="2813" y="2321"/>
                  </a:lnTo>
                  <a:lnTo>
                    <a:pt x="2763" y="2260"/>
                  </a:lnTo>
                  <a:lnTo>
                    <a:pt x="2713" y="2197"/>
                  </a:lnTo>
                  <a:lnTo>
                    <a:pt x="2663" y="2129"/>
                  </a:lnTo>
                  <a:lnTo>
                    <a:pt x="2615" y="2058"/>
                  </a:lnTo>
                  <a:lnTo>
                    <a:pt x="2615" y="2058"/>
                  </a:lnTo>
                  <a:lnTo>
                    <a:pt x="2516" y="1918"/>
                  </a:lnTo>
                  <a:lnTo>
                    <a:pt x="2420" y="1784"/>
                  </a:lnTo>
                  <a:lnTo>
                    <a:pt x="2327" y="1656"/>
                  </a:lnTo>
                  <a:lnTo>
                    <a:pt x="2236" y="1535"/>
                  </a:lnTo>
                  <a:lnTo>
                    <a:pt x="2145" y="1419"/>
                  </a:lnTo>
                  <a:lnTo>
                    <a:pt x="2058" y="1309"/>
                  </a:lnTo>
                  <a:lnTo>
                    <a:pt x="1972" y="1206"/>
                  </a:lnTo>
                  <a:lnTo>
                    <a:pt x="1887" y="1107"/>
                  </a:lnTo>
                  <a:lnTo>
                    <a:pt x="1802" y="1014"/>
                  </a:lnTo>
                  <a:lnTo>
                    <a:pt x="1721" y="925"/>
                  </a:lnTo>
                  <a:lnTo>
                    <a:pt x="1640" y="842"/>
                  </a:lnTo>
                  <a:lnTo>
                    <a:pt x="1559" y="765"/>
                  </a:lnTo>
                  <a:lnTo>
                    <a:pt x="1480" y="692"/>
                  </a:lnTo>
                  <a:lnTo>
                    <a:pt x="1403" y="623"/>
                  </a:lnTo>
                  <a:lnTo>
                    <a:pt x="1325" y="560"/>
                  </a:lnTo>
                  <a:lnTo>
                    <a:pt x="1248" y="499"/>
                  </a:lnTo>
                  <a:lnTo>
                    <a:pt x="1172" y="444"/>
                  </a:lnTo>
                  <a:lnTo>
                    <a:pt x="1096" y="392"/>
                  </a:lnTo>
                  <a:lnTo>
                    <a:pt x="1019" y="343"/>
                  </a:lnTo>
                  <a:lnTo>
                    <a:pt x="944" y="300"/>
                  </a:lnTo>
                  <a:lnTo>
                    <a:pt x="868" y="260"/>
                  </a:lnTo>
                  <a:lnTo>
                    <a:pt x="792" y="222"/>
                  </a:lnTo>
                  <a:lnTo>
                    <a:pt x="715" y="188"/>
                  </a:lnTo>
                  <a:lnTo>
                    <a:pt x="639" y="158"/>
                  </a:lnTo>
                  <a:lnTo>
                    <a:pt x="563" y="129"/>
                  </a:lnTo>
                  <a:lnTo>
                    <a:pt x="485" y="103"/>
                  </a:lnTo>
                  <a:lnTo>
                    <a:pt x="406" y="80"/>
                  </a:lnTo>
                  <a:lnTo>
                    <a:pt x="327" y="61"/>
                  </a:lnTo>
                  <a:lnTo>
                    <a:pt x="247" y="42"/>
                  </a:lnTo>
                  <a:lnTo>
                    <a:pt x="165" y="25"/>
                  </a:lnTo>
                  <a:lnTo>
                    <a:pt x="84" y="11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5575" name="Freeform 7"/>
            <p:cNvSpPr>
              <a:spLocks/>
            </p:cNvSpPr>
            <p:nvPr userDrawn="1"/>
          </p:nvSpPr>
          <p:spPr bwMode="auto">
            <a:xfrm>
              <a:off x="284" y="611"/>
              <a:ext cx="4856" cy="1481"/>
            </a:xfrm>
            <a:custGeom>
              <a:avLst/>
              <a:gdLst/>
              <a:ahLst/>
              <a:cxnLst>
                <a:cxn ang="0">
                  <a:pos x="4856" y="2763"/>
                </a:cxn>
                <a:cxn ang="0">
                  <a:pos x="4805" y="2793"/>
                </a:cxn>
                <a:cxn ang="0">
                  <a:pos x="4745" y="2824"/>
                </a:cxn>
                <a:cxn ang="0">
                  <a:pos x="4662" y="2860"/>
                </a:cxn>
                <a:cxn ang="0">
                  <a:pos x="4561" y="2897"/>
                </a:cxn>
                <a:cxn ang="0">
                  <a:pos x="4441" y="2927"/>
                </a:cxn>
                <a:cxn ang="0">
                  <a:pos x="4305" y="2952"/>
                </a:cxn>
                <a:cxn ang="0">
                  <a:pos x="4232" y="2958"/>
                </a:cxn>
                <a:cxn ang="0">
                  <a:pos x="4155" y="2961"/>
                </a:cxn>
                <a:cxn ang="0">
                  <a:pos x="4076" y="2960"/>
                </a:cxn>
                <a:cxn ang="0">
                  <a:pos x="3993" y="2953"/>
                </a:cxn>
                <a:cxn ang="0">
                  <a:pos x="3907" y="2940"/>
                </a:cxn>
                <a:cxn ang="0">
                  <a:pos x="3819" y="2923"/>
                </a:cxn>
                <a:cxn ang="0">
                  <a:pos x="3729" y="2897"/>
                </a:cxn>
                <a:cxn ang="0">
                  <a:pos x="3636" y="2864"/>
                </a:cxn>
                <a:cxn ang="0">
                  <a:pos x="3541" y="2824"/>
                </a:cxn>
                <a:cxn ang="0">
                  <a:pos x="3446" y="2776"/>
                </a:cxn>
                <a:cxn ang="0">
                  <a:pos x="3348" y="2719"/>
                </a:cxn>
                <a:cxn ang="0">
                  <a:pos x="3250" y="2651"/>
                </a:cxn>
                <a:cxn ang="0">
                  <a:pos x="3150" y="2574"/>
                </a:cxn>
                <a:cxn ang="0">
                  <a:pos x="3050" y="2487"/>
                </a:cxn>
                <a:cxn ang="0">
                  <a:pos x="2949" y="2388"/>
                </a:cxn>
                <a:cxn ang="0">
                  <a:pos x="2847" y="2277"/>
                </a:cxn>
                <a:cxn ang="0">
                  <a:pos x="2746" y="2154"/>
                </a:cxn>
                <a:cxn ang="0">
                  <a:pos x="2645" y="2018"/>
                </a:cxn>
                <a:cxn ang="0">
                  <a:pos x="2545" y="1878"/>
                </a:cxn>
                <a:cxn ang="0">
                  <a:pos x="2352" y="1618"/>
                </a:cxn>
                <a:cxn ang="0">
                  <a:pos x="2167" y="1384"/>
                </a:cxn>
                <a:cxn ang="0">
                  <a:pos x="1989" y="1172"/>
                </a:cxn>
                <a:cxn ang="0">
                  <a:pos x="1818" y="983"/>
                </a:cxn>
                <a:cxn ang="0">
                  <a:pos x="1652" y="815"/>
                </a:cxn>
                <a:cxn ang="0">
                  <a:pos x="1491" y="667"/>
                </a:cxn>
                <a:cxn ang="0">
                  <a:pos x="1334" y="536"/>
                </a:cxn>
                <a:cxn ang="0">
                  <a:pos x="1178" y="423"/>
                </a:cxn>
                <a:cxn ang="0">
                  <a:pos x="1024" y="326"/>
                </a:cxn>
                <a:cxn ang="0">
                  <a:pos x="872" y="245"/>
                </a:cxn>
                <a:cxn ang="0">
                  <a:pos x="719" y="176"/>
                </a:cxn>
                <a:cxn ang="0">
                  <a:pos x="565" y="119"/>
                </a:cxn>
                <a:cxn ang="0">
                  <a:pos x="408" y="74"/>
                </a:cxn>
                <a:cxn ang="0">
                  <a:pos x="248" y="39"/>
                </a:cxn>
                <a:cxn ang="0">
                  <a:pos x="83" y="11"/>
                </a:cxn>
              </a:cxnLst>
              <a:rect l="0" t="0" r="r" b="b"/>
              <a:pathLst>
                <a:path w="4856" h="2961">
                  <a:moveTo>
                    <a:pt x="4856" y="2763"/>
                  </a:moveTo>
                  <a:lnTo>
                    <a:pt x="4856" y="2763"/>
                  </a:lnTo>
                  <a:lnTo>
                    <a:pt x="4844" y="2771"/>
                  </a:lnTo>
                  <a:lnTo>
                    <a:pt x="4805" y="2793"/>
                  </a:lnTo>
                  <a:lnTo>
                    <a:pt x="4777" y="2808"/>
                  </a:lnTo>
                  <a:lnTo>
                    <a:pt x="4745" y="2824"/>
                  </a:lnTo>
                  <a:lnTo>
                    <a:pt x="4706" y="2842"/>
                  </a:lnTo>
                  <a:lnTo>
                    <a:pt x="4662" y="2860"/>
                  </a:lnTo>
                  <a:lnTo>
                    <a:pt x="4613" y="2879"/>
                  </a:lnTo>
                  <a:lnTo>
                    <a:pt x="4561" y="2897"/>
                  </a:lnTo>
                  <a:lnTo>
                    <a:pt x="4504" y="2913"/>
                  </a:lnTo>
                  <a:lnTo>
                    <a:pt x="4441" y="2927"/>
                  </a:lnTo>
                  <a:lnTo>
                    <a:pt x="4375" y="2940"/>
                  </a:lnTo>
                  <a:lnTo>
                    <a:pt x="4305" y="2952"/>
                  </a:lnTo>
                  <a:lnTo>
                    <a:pt x="4269" y="2955"/>
                  </a:lnTo>
                  <a:lnTo>
                    <a:pt x="4232" y="2958"/>
                  </a:lnTo>
                  <a:lnTo>
                    <a:pt x="4194" y="2960"/>
                  </a:lnTo>
                  <a:lnTo>
                    <a:pt x="4155" y="2961"/>
                  </a:lnTo>
                  <a:lnTo>
                    <a:pt x="4116" y="2961"/>
                  </a:lnTo>
                  <a:lnTo>
                    <a:pt x="4076" y="2960"/>
                  </a:lnTo>
                  <a:lnTo>
                    <a:pt x="4034" y="2956"/>
                  </a:lnTo>
                  <a:lnTo>
                    <a:pt x="3993" y="2953"/>
                  </a:lnTo>
                  <a:lnTo>
                    <a:pt x="3950" y="2947"/>
                  </a:lnTo>
                  <a:lnTo>
                    <a:pt x="3907" y="2940"/>
                  </a:lnTo>
                  <a:lnTo>
                    <a:pt x="3864" y="2932"/>
                  </a:lnTo>
                  <a:lnTo>
                    <a:pt x="3819" y="2923"/>
                  </a:lnTo>
                  <a:lnTo>
                    <a:pt x="3773" y="2911"/>
                  </a:lnTo>
                  <a:lnTo>
                    <a:pt x="3729" y="2897"/>
                  </a:lnTo>
                  <a:lnTo>
                    <a:pt x="3683" y="2882"/>
                  </a:lnTo>
                  <a:lnTo>
                    <a:pt x="3636" y="2864"/>
                  </a:lnTo>
                  <a:lnTo>
                    <a:pt x="3589" y="2845"/>
                  </a:lnTo>
                  <a:lnTo>
                    <a:pt x="3541" y="2824"/>
                  </a:lnTo>
                  <a:lnTo>
                    <a:pt x="3494" y="2801"/>
                  </a:lnTo>
                  <a:lnTo>
                    <a:pt x="3446" y="2776"/>
                  </a:lnTo>
                  <a:lnTo>
                    <a:pt x="3397" y="2748"/>
                  </a:lnTo>
                  <a:lnTo>
                    <a:pt x="3348" y="2719"/>
                  </a:lnTo>
                  <a:lnTo>
                    <a:pt x="3299" y="2687"/>
                  </a:lnTo>
                  <a:lnTo>
                    <a:pt x="3250" y="2651"/>
                  </a:lnTo>
                  <a:lnTo>
                    <a:pt x="3200" y="2614"/>
                  </a:lnTo>
                  <a:lnTo>
                    <a:pt x="3150" y="2574"/>
                  </a:lnTo>
                  <a:lnTo>
                    <a:pt x="3100" y="2532"/>
                  </a:lnTo>
                  <a:lnTo>
                    <a:pt x="3050" y="2487"/>
                  </a:lnTo>
                  <a:lnTo>
                    <a:pt x="3000" y="2438"/>
                  </a:lnTo>
                  <a:lnTo>
                    <a:pt x="2949" y="2388"/>
                  </a:lnTo>
                  <a:lnTo>
                    <a:pt x="2899" y="2333"/>
                  </a:lnTo>
                  <a:lnTo>
                    <a:pt x="2847" y="2277"/>
                  </a:lnTo>
                  <a:lnTo>
                    <a:pt x="2797" y="2217"/>
                  </a:lnTo>
                  <a:lnTo>
                    <a:pt x="2746" y="2154"/>
                  </a:lnTo>
                  <a:lnTo>
                    <a:pt x="2696" y="2088"/>
                  </a:lnTo>
                  <a:lnTo>
                    <a:pt x="2645" y="2018"/>
                  </a:lnTo>
                  <a:lnTo>
                    <a:pt x="2645" y="2018"/>
                  </a:lnTo>
                  <a:lnTo>
                    <a:pt x="2545" y="1878"/>
                  </a:lnTo>
                  <a:lnTo>
                    <a:pt x="2447" y="1745"/>
                  </a:lnTo>
                  <a:lnTo>
                    <a:pt x="2352" y="1618"/>
                  </a:lnTo>
                  <a:lnTo>
                    <a:pt x="2259" y="1498"/>
                  </a:lnTo>
                  <a:lnTo>
                    <a:pt x="2167" y="1384"/>
                  </a:lnTo>
                  <a:lnTo>
                    <a:pt x="2077" y="1276"/>
                  </a:lnTo>
                  <a:lnTo>
                    <a:pt x="1989" y="1172"/>
                  </a:lnTo>
                  <a:lnTo>
                    <a:pt x="1903" y="1075"/>
                  </a:lnTo>
                  <a:lnTo>
                    <a:pt x="1818" y="983"/>
                  </a:lnTo>
                  <a:lnTo>
                    <a:pt x="1735" y="896"/>
                  </a:lnTo>
                  <a:lnTo>
                    <a:pt x="1652" y="815"/>
                  </a:lnTo>
                  <a:lnTo>
                    <a:pt x="1571" y="738"/>
                  </a:lnTo>
                  <a:lnTo>
                    <a:pt x="1491" y="667"/>
                  </a:lnTo>
                  <a:lnTo>
                    <a:pt x="1412" y="599"/>
                  </a:lnTo>
                  <a:lnTo>
                    <a:pt x="1334" y="536"/>
                  </a:lnTo>
                  <a:lnTo>
                    <a:pt x="1256" y="478"/>
                  </a:lnTo>
                  <a:lnTo>
                    <a:pt x="1178" y="423"/>
                  </a:lnTo>
                  <a:lnTo>
                    <a:pt x="1102" y="373"/>
                  </a:lnTo>
                  <a:lnTo>
                    <a:pt x="1024" y="326"/>
                  </a:lnTo>
                  <a:lnTo>
                    <a:pt x="948" y="284"/>
                  </a:lnTo>
                  <a:lnTo>
                    <a:pt x="872" y="245"/>
                  </a:lnTo>
                  <a:lnTo>
                    <a:pt x="795" y="208"/>
                  </a:lnTo>
                  <a:lnTo>
                    <a:pt x="719" y="176"/>
                  </a:lnTo>
                  <a:lnTo>
                    <a:pt x="641" y="147"/>
                  </a:lnTo>
                  <a:lnTo>
                    <a:pt x="565" y="119"/>
                  </a:lnTo>
                  <a:lnTo>
                    <a:pt x="486" y="95"/>
                  </a:lnTo>
                  <a:lnTo>
                    <a:pt x="408" y="74"/>
                  </a:lnTo>
                  <a:lnTo>
                    <a:pt x="327" y="55"/>
                  </a:lnTo>
                  <a:lnTo>
                    <a:pt x="248" y="39"/>
                  </a:lnTo>
                  <a:lnTo>
                    <a:pt x="166" y="24"/>
                  </a:lnTo>
                  <a:lnTo>
                    <a:pt x="83" y="11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5576" name="Freeform 8"/>
            <p:cNvSpPr>
              <a:spLocks/>
            </p:cNvSpPr>
            <p:nvPr userDrawn="1"/>
          </p:nvSpPr>
          <p:spPr bwMode="auto">
            <a:xfrm>
              <a:off x="293" y="633"/>
              <a:ext cx="4897" cy="1445"/>
            </a:xfrm>
            <a:custGeom>
              <a:avLst/>
              <a:gdLst/>
              <a:ahLst/>
              <a:cxnLst>
                <a:cxn ang="0">
                  <a:pos x="4897" y="2675"/>
                </a:cxn>
                <a:cxn ang="0">
                  <a:pos x="4847" y="2707"/>
                </a:cxn>
                <a:cxn ang="0">
                  <a:pos x="4788" y="2740"/>
                </a:cxn>
                <a:cxn ang="0">
                  <a:pos x="4706" y="2777"/>
                </a:cxn>
                <a:cxn ang="0">
                  <a:pos x="4604" y="2816"/>
                </a:cxn>
                <a:cxn ang="0">
                  <a:pos x="4485" y="2849"/>
                </a:cxn>
                <a:cxn ang="0">
                  <a:pos x="4350" y="2875"/>
                </a:cxn>
                <a:cxn ang="0">
                  <a:pos x="4277" y="2885"/>
                </a:cxn>
                <a:cxn ang="0">
                  <a:pos x="4200" y="2888"/>
                </a:cxn>
                <a:cxn ang="0">
                  <a:pos x="4120" y="2888"/>
                </a:cxn>
                <a:cxn ang="0">
                  <a:pos x="4036" y="2883"/>
                </a:cxn>
                <a:cxn ang="0">
                  <a:pos x="3952" y="2874"/>
                </a:cxn>
                <a:cxn ang="0">
                  <a:pos x="3863" y="2858"/>
                </a:cxn>
                <a:cxn ang="0">
                  <a:pos x="3773" y="2833"/>
                </a:cxn>
                <a:cxn ang="0">
                  <a:pos x="3680" y="2803"/>
                </a:cxn>
                <a:cxn ang="0">
                  <a:pos x="3584" y="2764"/>
                </a:cxn>
                <a:cxn ang="0">
                  <a:pos x="3488" y="2717"/>
                </a:cxn>
                <a:cxn ang="0">
                  <a:pos x="3389" y="2662"/>
                </a:cxn>
                <a:cxn ang="0">
                  <a:pos x="3290" y="2596"/>
                </a:cxn>
                <a:cxn ang="0">
                  <a:pos x="3190" y="2522"/>
                </a:cxn>
                <a:cxn ang="0">
                  <a:pos x="3087" y="2434"/>
                </a:cxn>
                <a:cxn ang="0">
                  <a:pos x="2985" y="2338"/>
                </a:cxn>
                <a:cxn ang="0">
                  <a:pos x="2881" y="2228"/>
                </a:cxn>
                <a:cxn ang="0">
                  <a:pos x="2779" y="2107"/>
                </a:cxn>
                <a:cxn ang="0">
                  <a:pos x="2676" y="1971"/>
                </a:cxn>
                <a:cxn ang="0">
                  <a:pos x="2573" y="1834"/>
                </a:cxn>
                <a:cxn ang="0">
                  <a:pos x="2376" y="1577"/>
                </a:cxn>
                <a:cxn ang="0">
                  <a:pos x="2188" y="1345"/>
                </a:cxn>
                <a:cxn ang="0">
                  <a:pos x="2007" y="1136"/>
                </a:cxn>
                <a:cxn ang="0">
                  <a:pos x="1833" y="949"/>
                </a:cxn>
                <a:cxn ang="0">
                  <a:pos x="1665" y="783"/>
                </a:cxn>
                <a:cxn ang="0">
                  <a:pos x="1501" y="637"/>
                </a:cxn>
                <a:cxn ang="0">
                  <a:pos x="1342" y="510"/>
                </a:cxn>
                <a:cxn ang="0">
                  <a:pos x="1185" y="400"/>
                </a:cxn>
                <a:cxn ang="0">
                  <a:pos x="1031" y="306"/>
                </a:cxn>
                <a:cxn ang="0">
                  <a:pos x="876" y="226"/>
                </a:cxn>
                <a:cxn ang="0">
                  <a:pos x="722" y="161"/>
                </a:cxn>
                <a:cxn ang="0">
                  <a:pos x="567" y="106"/>
                </a:cxn>
                <a:cxn ang="0">
                  <a:pos x="409" y="64"/>
                </a:cxn>
                <a:cxn ang="0">
                  <a:pos x="249" y="32"/>
                </a:cxn>
                <a:cxn ang="0">
                  <a:pos x="84" y="8"/>
                </a:cxn>
              </a:cxnLst>
              <a:rect l="0" t="0" r="r" b="b"/>
              <a:pathLst>
                <a:path w="4897" h="2890">
                  <a:moveTo>
                    <a:pt x="4897" y="2675"/>
                  </a:moveTo>
                  <a:lnTo>
                    <a:pt x="4897" y="2675"/>
                  </a:lnTo>
                  <a:lnTo>
                    <a:pt x="4885" y="2683"/>
                  </a:lnTo>
                  <a:lnTo>
                    <a:pt x="4847" y="2707"/>
                  </a:lnTo>
                  <a:lnTo>
                    <a:pt x="4820" y="2722"/>
                  </a:lnTo>
                  <a:lnTo>
                    <a:pt x="4788" y="2740"/>
                  </a:lnTo>
                  <a:lnTo>
                    <a:pt x="4749" y="2757"/>
                  </a:lnTo>
                  <a:lnTo>
                    <a:pt x="4706" y="2777"/>
                  </a:lnTo>
                  <a:lnTo>
                    <a:pt x="4657" y="2796"/>
                  </a:lnTo>
                  <a:lnTo>
                    <a:pt x="4604" y="2816"/>
                  </a:lnTo>
                  <a:lnTo>
                    <a:pt x="4547" y="2833"/>
                  </a:lnTo>
                  <a:lnTo>
                    <a:pt x="4485" y="2849"/>
                  </a:lnTo>
                  <a:lnTo>
                    <a:pt x="4420" y="2864"/>
                  </a:lnTo>
                  <a:lnTo>
                    <a:pt x="4350" y="2875"/>
                  </a:lnTo>
                  <a:lnTo>
                    <a:pt x="4314" y="2880"/>
                  </a:lnTo>
                  <a:lnTo>
                    <a:pt x="4277" y="2885"/>
                  </a:lnTo>
                  <a:lnTo>
                    <a:pt x="4239" y="2887"/>
                  </a:lnTo>
                  <a:lnTo>
                    <a:pt x="4200" y="2888"/>
                  </a:lnTo>
                  <a:lnTo>
                    <a:pt x="4160" y="2890"/>
                  </a:lnTo>
                  <a:lnTo>
                    <a:pt x="4120" y="2888"/>
                  </a:lnTo>
                  <a:lnTo>
                    <a:pt x="4078" y="2887"/>
                  </a:lnTo>
                  <a:lnTo>
                    <a:pt x="4036" y="2883"/>
                  </a:lnTo>
                  <a:lnTo>
                    <a:pt x="3995" y="2880"/>
                  </a:lnTo>
                  <a:lnTo>
                    <a:pt x="3952" y="2874"/>
                  </a:lnTo>
                  <a:lnTo>
                    <a:pt x="3907" y="2866"/>
                  </a:lnTo>
                  <a:lnTo>
                    <a:pt x="3863" y="2858"/>
                  </a:lnTo>
                  <a:lnTo>
                    <a:pt x="3818" y="2846"/>
                  </a:lnTo>
                  <a:lnTo>
                    <a:pt x="3773" y="2833"/>
                  </a:lnTo>
                  <a:lnTo>
                    <a:pt x="3725" y="2819"/>
                  </a:lnTo>
                  <a:lnTo>
                    <a:pt x="3680" y="2803"/>
                  </a:lnTo>
                  <a:lnTo>
                    <a:pt x="3632" y="2785"/>
                  </a:lnTo>
                  <a:lnTo>
                    <a:pt x="3584" y="2764"/>
                  </a:lnTo>
                  <a:lnTo>
                    <a:pt x="3537" y="2743"/>
                  </a:lnTo>
                  <a:lnTo>
                    <a:pt x="3488" y="2717"/>
                  </a:lnTo>
                  <a:lnTo>
                    <a:pt x="3438" y="2691"/>
                  </a:lnTo>
                  <a:lnTo>
                    <a:pt x="3389" y="2662"/>
                  </a:lnTo>
                  <a:lnTo>
                    <a:pt x="3339" y="2630"/>
                  </a:lnTo>
                  <a:lnTo>
                    <a:pt x="3290" y="2596"/>
                  </a:lnTo>
                  <a:lnTo>
                    <a:pt x="3240" y="2560"/>
                  </a:lnTo>
                  <a:lnTo>
                    <a:pt x="3190" y="2522"/>
                  </a:lnTo>
                  <a:lnTo>
                    <a:pt x="3138" y="2480"/>
                  </a:lnTo>
                  <a:lnTo>
                    <a:pt x="3087" y="2434"/>
                  </a:lnTo>
                  <a:lnTo>
                    <a:pt x="3037" y="2388"/>
                  </a:lnTo>
                  <a:lnTo>
                    <a:pt x="2985" y="2338"/>
                  </a:lnTo>
                  <a:lnTo>
                    <a:pt x="2934" y="2284"/>
                  </a:lnTo>
                  <a:lnTo>
                    <a:pt x="2881" y="2228"/>
                  </a:lnTo>
                  <a:lnTo>
                    <a:pt x="2830" y="2168"/>
                  </a:lnTo>
                  <a:lnTo>
                    <a:pt x="2779" y="2107"/>
                  </a:lnTo>
                  <a:lnTo>
                    <a:pt x="2727" y="2040"/>
                  </a:lnTo>
                  <a:lnTo>
                    <a:pt x="2676" y="1971"/>
                  </a:lnTo>
                  <a:lnTo>
                    <a:pt x="2676" y="1971"/>
                  </a:lnTo>
                  <a:lnTo>
                    <a:pt x="2573" y="1834"/>
                  </a:lnTo>
                  <a:lnTo>
                    <a:pt x="2473" y="1701"/>
                  </a:lnTo>
                  <a:lnTo>
                    <a:pt x="2376" y="1577"/>
                  </a:lnTo>
                  <a:lnTo>
                    <a:pt x="2282" y="1458"/>
                  </a:lnTo>
                  <a:lnTo>
                    <a:pt x="2188" y="1345"/>
                  </a:lnTo>
                  <a:lnTo>
                    <a:pt x="2097" y="1238"/>
                  </a:lnTo>
                  <a:lnTo>
                    <a:pt x="2007" y="1136"/>
                  </a:lnTo>
                  <a:lnTo>
                    <a:pt x="1919" y="1039"/>
                  </a:lnTo>
                  <a:lnTo>
                    <a:pt x="1833" y="949"/>
                  </a:lnTo>
                  <a:lnTo>
                    <a:pt x="1748" y="863"/>
                  </a:lnTo>
                  <a:lnTo>
                    <a:pt x="1665" y="783"/>
                  </a:lnTo>
                  <a:lnTo>
                    <a:pt x="1583" y="708"/>
                  </a:lnTo>
                  <a:lnTo>
                    <a:pt x="1501" y="637"/>
                  </a:lnTo>
                  <a:lnTo>
                    <a:pt x="1421" y="571"/>
                  </a:lnTo>
                  <a:lnTo>
                    <a:pt x="1342" y="510"/>
                  </a:lnTo>
                  <a:lnTo>
                    <a:pt x="1264" y="453"/>
                  </a:lnTo>
                  <a:lnTo>
                    <a:pt x="1185" y="400"/>
                  </a:lnTo>
                  <a:lnTo>
                    <a:pt x="1107" y="352"/>
                  </a:lnTo>
                  <a:lnTo>
                    <a:pt x="1031" y="306"/>
                  </a:lnTo>
                  <a:lnTo>
                    <a:pt x="953" y="264"/>
                  </a:lnTo>
                  <a:lnTo>
                    <a:pt x="876" y="226"/>
                  </a:lnTo>
                  <a:lnTo>
                    <a:pt x="799" y="192"/>
                  </a:lnTo>
                  <a:lnTo>
                    <a:pt x="722" y="161"/>
                  </a:lnTo>
                  <a:lnTo>
                    <a:pt x="645" y="132"/>
                  </a:lnTo>
                  <a:lnTo>
                    <a:pt x="567" y="106"/>
                  </a:lnTo>
                  <a:lnTo>
                    <a:pt x="488" y="85"/>
                  </a:lnTo>
                  <a:lnTo>
                    <a:pt x="409" y="64"/>
                  </a:lnTo>
                  <a:lnTo>
                    <a:pt x="329" y="46"/>
                  </a:lnTo>
                  <a:lnTo>
                    <a:pt x="249" y="32"/>
                  </a:lnTo>
                  <a:lnTo>
                    <a:pt x="167" y="19"/>
                  </a:lnTo>
                  <a:lnTo>
                    <a:pt x="84" y="8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5577" name="Freeform 9"/>
            <p:cNvSpPr>
              <a:spLocks/>
            </p:cNvSpPr>
            <p:nvPr userDrawn="1"/>
          </p:nvSpPr>
          <p:spPr bwMode="auto">
            <a:xfrm>
              <a:off x="303" y="654"/>
              <a:ext cx="4937" cy="1411"/>
            </a:xfrm>
            <a:custGeom>
              <a:avLst/>
              <a:gdLst/>
              <a:ahLst/>
              <a:cxnLst>
                <a:cxn ang="0">
                  <a:pos x="4937" y="2589"/>
                </a:cxn>
                <a:cxn ang="0">
                  <a:pos x="4887" y="2622"/>
                </a:cxn>
                <a:cxn ang="0">
                  <a:pos x="4828" y="2656"/>
                </a:cxn>
                <a:cxn ang="0">
                  <a:pos x="4747" y="2696"/>
                </a:cxn>
                <a:cxn ang="0">
                  <a:pos x="4646" y="2736"/>
                </a:cxn>
                <a:cxn ang="0">
                  <a:pos x="4528" y="2774"/>
                </a:cxn>
                <a:cxn ang="0">
                  <a:pos x="4393" y="2803"/>
                </a:cxn>
                <a:cxn ang="0">
                  <a:pos x="4319" y="2812"/>
                </a:cxn>
                <a:cxn ang="0">
                  <a:pos x="4243" y="2819"/>
                </a:cxn>
                <a:cxn ang="0">
                  <a:pos x="4163" y="2820"/>
                </a:cxn>
                <a:cxn ang="0">
                  <a:pos x="4081" y="2817"/>
                </a:cxn>
                <a:cxn ang="0">
                  <a:pos x="3995" y="2807"/>
                </a:cxn>
                <a:cxn ang="0">
                  <a:pos x="3906" y="2793"/>
                </a:cxn>
                <a:cxn ang="0">
                  <a:pos x="3814" y="2772"/>
                </a:cxn>
                <a:cxn ang="0">
                  <a:pos x="3721" y="2743"/>
                </a:cxn>
                <a:cxn ang="0">
                  <a:pos x="3625" y="2706"/>
                </a:cxn>
                <a:cxn ang="0">
                  <a:pos x="3528" y="2661"/>
                </a:cxn>
                <a:cxn ang="0">
                  <a:pos x="3429" y="2607"/>
                </a:cxn>
                <a:cxn ang="0">
                  <a:pos x="3328" y="2543"/>
                </a:cxn>
                <a:cxn ang="0">
                  <a:pos x="3227" y="2470"/>
                </a:cxn>
                <a:cxn ang="0">
                  <a:pos x="3124" y="2384"/>
                </a:cxn>
                <a:cxn ang="0">
                  <a:pos x="3020" y="2289"/>
                </a:cxn>
                <a:cxn ang="0">
                  <a:pos x="2916" y="2181"/>
                </a:cxn>
                <a:cxn ang="0">
                  <a:pos x="2810" y="2061"/>
                </a:cxn>
                <a:cxn ang="0">
                  <a:pos x="2705" y="1927"/>
                </a:cxn>
                <a:cxn ang="0">
                  <a:pos x="2601" y="1792"/>
                </a:cxn>
                <a:cxn ang="0">
                  <a:pos x="2399" y="1537"/>
                </a:cxn>
                <a:cxn ang="0">
                  <a:pos x="2208" y="1307"/>
                </a:cxn>
                <a:cxn ang="0">
                  <a:pos x="2024" y="1101"/>
                </a:cxn>
                <a:cxn ang="0">
                  <a:pos x="1847" y="917"/>
                </a:cxn>
                <a:cxn ang="0">
                  <a:pos x="1677" y="754"/>
                </a:cxn>
                <a:cxn ang="0">
                  <a:pos x="1511" y="611"/>
                </a:cxn>
                <a:cxn ang="0">
                  <a:pos x="1350" y="486"/>
                </a:cxn>
                <a:cxn ang="0">
                  <a:pos x="1191" y="379"/>
                </a:cxn>
                <a:cxn ang="0">
                  <a:pos x="1034" y="287"/>
                </a:cxn>
                <a:cxn ang="0">
                  <a:pos x="879" y="211"/>
                </a:cxn>
                <a:cxn ang="0">
                  <a:pos x="723" y="148"/>
                </a:cxn>
                <a:cxn ang="0">
                  <a:pos x="568" y="96"/>
                </a:cxn>
                <a:cxn ang="0">
                  <a:pos x="410" y="58"/>
                </a:cxn>
                <a:cxn ang="0">
                  <a:pos x="249" y="27"/>
                </a:cxn>
                <a:cxn ang="0">
                  <a:pos x="85" y="8"/>
                </a:cxn>
              </a:cxnLst>
              <a:rect l="0" t="0" r="r" b="b"/>
              <a:pathLst>
                <a:path w="4937" h="2820">
                  <a:moveTo>
                    <a:pt x="4937" y="2589"/>
                  </a:moveTo>
                  <a:lnTo>
                    <a:pt x="4937" y="2589"/>
                  </a:lnTo>
                  <a:lnTo>
                    <a:pt x="4925" y="2599"/>
                  </a:lnTo>
                  <a:lnTo>
                    <a:pt x="4887" y="2622"/>
                  </a:lnTo>
                  <a:lnTo>
                    <a:pt x="4861" y="2638"/>
                  </a:lnTo>
                  <a:lnTo>
                    <a:pt x="4828" y="2656"/>
                  </a:lnTo>
                  <a:lnTo>
                    <a:pt x="4790" y="2675"/>
                  </a:lnTo>
                  <a:lnTo>
                    <a:pt x="4747" y="2696"/>
                  </a:lnTo>
                  <a:lnTo>
                    <a:pt x="4698" y="2717"/>
                  </a:lnTo>
                  <a:lnTo>
                    <a:pt x="4646" y="2736"/>
                  </a:lnTo>
                  <a:lnTo>
                    <a:pt x="4589" y="2756"/>
                  </a:lnTo>
                  <a:lnTo>
                    <a:pt x="4528" y="2774"/>
                  </a:lnTo>
                  <a:lnTo>
                    <a:pt x="4462" y="2790"/>
                  </a:lnTo>
                  <a:lnTo>
                    <a:pt x="4393" y="2803"/>
                  </a:lnTo>
                  <a:lnTo>
                    <a:pt x="4357" y="2807"/>
                  </a:lnTo>
                  <a:lnTo>
                    <a:pt x="4319" y="2812"/>
                  </a:lnTo>
                  <a:lnTo>
                    <a:pt x="4282" y="2816"/>
                  </a:lnTo>
                  <a:lnTo>
                    <a:pt x="4243" y="2819"/>
                  </a:lnTo>
                  <a:lnTo>
                    <a:pt x="4203" y="2820"/>
                  </a:lnTo>
                  <a:lnTo>
                    <a:pt x="4163" y="2820"/>
                  </a:lnTo>
                  <a:lnTo>
                    <a:pt x="4122" y="2819"/>
                  </a:lnTo>
                  <a:lnTo>
                    <a:pt x="4081" y="2817"/>
                  </a:lnTo>
                  <a:lnTo>
                    <a:pt x="4038" y="2812"/>
                  </a:lnTo>
                  <a:lnTo>
                    <a:pt x="3995" y="2807"/>
                  </a:lnTo>
                  <a:lnTo>
                    <a:pt x="3950" y="2801"/>
                  </a:lnTo>
                  <a:lnTo>
                    <a:pt x="3906" y="2793"/>
                  </a:lnTo>
                  <a:lnTo>
                    <a:pt x="3860" y="2783"/>
                  </a:lnTo>
                  <a:lnTo>
                    <a:pt x="3814" y="2772"/>
                  </a:lnTo>
                  <a:lnTo>
                    <a:pt x="3768" y="2757"/>
                  </a:lnTo>
                  <a:lnTo>
                    <a:pt x="3721" y="2743"/>
                  </a:lnTo>
                  <a:lnTo>
                    <a:pt x="3674" y="2725"/>
                  </a:lnTo>
                  <a:lnTo>
                    <a:pt x="3625" y="2706"/>
                  </a:lnTo>
                  <a:lnTo>
                    <a:pt x="3577" y="2685"/>
                  </a:lnTo>
                  <a:lnTo>
                    <a:pt x="3528" y="2661"/>
                  </a:lnTo>
                  <a:lnTo>
                    <a:pt x="3479" y="2635"/>
                  </a:lnTo>
                  <a:lnTo>
                    <a:pt x="3429" y="2607"/>
                  </a:lnTo>
                  <a:lnTo>
                    <a:pt x="3379" y="2577"/>
                  </a:lnTo>
                  <a:lnTo>
                    <a:pt x="3328" y="2543"/>
                  </a:lnTo>
                  <a:lnTo>
                    <a:pt x="3278" y="2507"/>
                  </a:lnTo>
                  <a:lnTo>
                    <a:pt x="3227" y="2470"/>
                  </a:lnTo>
                  <a:lnTo>
                    <a:pt x="3175" y="2428"/>
                  </a:lnTo>
                  <a:lnTo>
                    <a:pt x="3124" y="2384"/>
                  </a:lnTo>
                  <a:lnTo>
                    <a:pt x="3071" y="2338"/>
                  </a:lnTo>
                  <a:lnTo>
                    <a:pt x="3020" y="2289"/>
                  </a:lnTo>
                  <a:lnTo>
                    <a:pt x="2967" y="2236"/>
                  </a:lnTo>
                  <a:lnTo>
                    <a:pt x="2916" y="2181"/>
                  </a:lnTo>
                  <a:lnTo>
                    <a:pt x="2863" y="2123"/>
                  </a:lnTo>
                  <a:lnTo>
                    <a:pt x="2810" y="2061"/>
                  </a:lnTo>
                  <a:lnTo>
                    <a:pt x="2757" y="1995"/>
                  </a:lnTo>
                  <a:lnTo>
                    <a:pt x="2705" y="1927"/>
                  </a:lnTo>
                  <a:lnTo>
                    <a:pt x="2705" y="1927"/>
                  </a:lnTo>
                  <a:lnTo>
                    <a:pt x="2601" y="1792"/>
                  </a:lnTo>
                  <a:lnTo>
                    <a:pt x="2499" y="1661"/>
                  </a:lnTo>
                  <a:lnTo>
                    <a:pt x="2399" y="1537"/>
                  </a:lnTo>
                  <a:lnTo>
                    <a:pt x="2302" y="1419"/>
                  </a:lnTo>
                  <a:lnTo>
                    <a:pt x="2208" y="1307"/>
                  </a:lnTo>
                  <a:lnTo>
                    <a:pt x="2115" y="1201"/>
                  </a:lnTo>
                  <a:lnTo>
                    <a:pt x="2024" y="1101"/>
                  </a:lnTo>
                  <a:lnTo>
                    <a:pt x="1936" y="1007"/>
                  </a:lnTo>
                  <a:lnTo>
                    <a:pt x="1847" y="917"/>
                  </a:lnTo>
                  <a:lnTo>
                    <a:pt x="1761" y="833"/>
                  </a:lnTo>
                  <a:lnTo>
                    <a:pt x="1677" y="754"/>
                  </a:lnTo>
                  <a:lnTo>
                    <a:pt x="1593" y="681"/>
                  </a:lnTo>
                  <a:lnTo>
                    <a:pt x="1511" y="611"/>
                  </a:lnTo>
                  <a:lnTo>
                    <a:pt x="1430" y="547"/>
                  </a:lnTo>
                  <a:lnTo>
                    <a:pt x="1350" y="486"/>
                  </a:lnTo>
                  <a:lnTo>
                    <a:pt x="1270" y="431"/>
                  </a:lnTo>
                  <a:lnTo>
                    <a:pt x="1191" y="379"/>
                  </a:lnTo>
                  <a:lnTo>
                    <a:pt x="1112" y="331"/>
                  </a:lnTo>
                  <a:lnTo>
                    <a:pt x="1034" y="287"/>
                  </a:lnTo>
                  <a:lnTo>
                    <a:pt x="957" y="247"/>
                  </a:lnTo>
                  <a:lnTo>
                    <a:pt x="879" y="211"/>
                  </a:lnTo>
                  <a:lnTo>
                    <a:pt x="801" y="177"/>
                  </a:lnTo>
                  <a:lnTo>
                    <a:pt x="723" y="148"/>
                  </a:lnTo>
                  <a:lnTo>
                    <a:pt x="646" y="121"/>
                  </a:lnTo>
                  <a:lnTo>
                    <a:pt x="568" y="96"/>
                  </a:lnTo>
                  <a:lnTo>
                    <a:pt x="489" y="75"/>
                  </a:lnTo>
                  <a:lnTo>
                    <a:pt x="410" y="58"/>
                  </a:lnTo>
                  <a:lnTo>
                    <a:pt x="330" y="41"/>
                  </a:lnTo>
                  <a:lnTo>
                    <a:pt x="249" y="27"/>
                  </a:lnTo>
                  <a:lnTo>
                    <a:pt x="167" y="16"/>
                  </a:lnTo>
                  <a:lnTo>
                    <a:pt x="85" y="8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5578" name="Freeform 10"/>
            <p:cNvSpPr>
              <a:spLocks/>
            </p:cNvSpPr>
            <p:nvPr userDrawn="1"/>
          </p:nvSpPr>
          <p:spPr bwMode="auto">
            <a:xfrm>
              <a:off x="314" y="676"/>
              <a:ext cx="4975" cy="1375"/>
            </a:xfrm>
            <a:custGeom>
              <a:avLst/>
              <a:gdLst/>
              <a:ahLst/>
              <a:cxnLst>
                <a:cxn ang="0">
                  <a:pos x="4975" y="2501"/>
                </a:cxn>
                <a:cxn ang="0">
                  <a:pos x="4926" y="2537"/>
                </a:cxn>
                <a:cxn ang="0">
                  <a:pos x="4867" y="2571"/>
                </a:cxn>
                <a:cxn ang="0">
                  <a:pos x="4786" y="2613"/>
                </a:cxn>
                <a:cxn ang="0">
                  <a:pos x="4686" y="2656"/>
                </a:cxn>
                <a:cxn ang="0">
                  <a:pos x="4568" y="2695"/>
                </a:cxn>
                <a:cxn ang="0">
                  <a:pos x="4433" y="2727"/>
                </a:cxn>
                <a:cxn ang="0">
                  <a:pos x="4361" y="2739"/>
                </a:cxn>
                <a:cxn ang="0">
                  <a:pos x="4285" y="2747"/>
                </a:cxn>
                <a:cxn ang="0">
                  <a:pos x="4204" y="2750"/>
                </a:cxn>
                <a:cxn ang="0">
                  <a:pos x="4121" y="2748"/>
                </a:cxn>
                <a:cxn ang="0">
                  <a:pos x="4035" y="2740"/>
                </a:cxn>
                <a:cxn ang="0">
                  <a:pos x="3946" y="2727"/>
                </a:cxn>
                <a:cxn ang="0">
                  <a:pos x="3856" y="2708"/>
                </a:cxn>
                <a:cxn ang="0">
                  <a:pos x="3761" y="2680"/>
                </a:cxn>
                <a:cxn ang="0">
                  <a:pos x="3666" y="2645"/>
                </a:cxn>
                <a:cxn ang="0">
                  <a:pos x="3567" y="2603"/>
                </a:cxn>
                <a:cxn ang="0">
                  <a:pos x="3467" y="2550"/>
                </a:cxn>
                <a:cxn ang="0">
                  <a:pos x="3366" y="2488"/>
                </a:cxn>
                <a:cxn ang="0">
                  <a:pos x="3263" y="2416"/>
                </a:cxn>
                <a:cxn ang="0">
                  <a:pos x="3159" y="2333"/>
                </a:cxn>
                <a:cxn ang="0">
                  <a:pos x="3053" y="2240"/>
                </a:cxn>
                <a:cxn ang="0">
                  <a:pos x="2948" y="2133"/>
                </a:cxn>
                <a:cxn ang="0">
                  <a:pos x="2841" y="2014"/>
                </a:cxn>
                <a:cxn ang="0">
                  <a:pos x="2733" y="1883"/>
                </a:cxn>
                <a:cxn ang="0">
                  <a:pos x="2627" y="1747"/>
                </a:cxn>
                <a:cxn ang="0">
                  <a:pos x="2422" y="1495"/>
                </a:cxn>
                <a:cxn ang="0">
                  <a:pos x="2227" y="1269"/>
                </a:cxn>
                <a:cxn ang="0">
                  <a:pos x="2040" y="1066"/>
                </a:cxn>
                <a:cxn ang="0">
                  <a:pos x="1861" y="885"/>
                </a:cxn>
                <a:cxn ang="0">
                  <a:pos x="1687" y="723"/>
                </a:cxn>
                <a:cxn ang="0">
                  <a:pos x="1519" y="583"/>
                </a:cxn>
                <a:cxn ang="0">
                  <a:pos x="1357" y="462"/>
                </a:cxn>
                <a:cxn ang="0">
                  <a:pos x="1196" y="357"/>
                </a:cxn>
                <a:cxn ang="0">
                  <a:pos x="1039" y="268"/>
                </a:cxn>
                <a:cxn ang="0">
                  <a:pos x="882" y="194"/>
                </a:cxn>
                <a:cxn ang="0">
                  <a:pos x="726" y="134"/>
                </a:cxn>
                <a:cxn ang="0">
                  <a:pos x="569" y="86"/>
                </a:cxn>
                <a:cxn ang="0">
                  <a:pos x="410" y="50"/>
                </a:cxn>
                <a:cxn ang="0">
                  <a:pos x="249" y="23"/>
                </a:cxn>
                <a:cxn ang="0">
                  <a:pos x="83" y="5"/>
                </a:cxn>
              </a:cxnLst>
              <a:rect l="0" t="0" r="r" b="b"/>
              <a:pathLst>
                <a:path w="4975" h="2750">
                  <a:moveTo>
                    <a:pt x="4975" y="2501"/>
                  </a:moveTo>
                  <a:lnTo>
                    <a:pt x="4975" y="2501"/>
                  </a:lnTo>
                  <a:lnTo>
                    <a:pt x="4962" y="2511"/>
                  </a:lnTo>
                  <a:lnTo>
                    <a:pt x="4926" y="2537"/>
                  </a:lnTo>
                  <a:lnTo>
                    <a:pt x="4899" y="2553"/>
                  </a:lnTo>
                  <a:lnTo>
                    <a:pt x="4867" y="2571"/>
                  </a:lnTo>
                  <a:lnTo>
                    <a:pt x="4829" y="2592"/>
                  </a:lnTo>
                  <a:lnTo>
                    <a:pt x="4786" y="2613"/>
                  </a:lnTo>
                  <a:lnTo>
                    <a:pt x="4739" y="2635"/>
                  </a:lnTo>
                  <a:lnTo>
                    <a:pt x="4686" y="2656"/>
                  </a:lnTo>
                  <a:lnTo>
                    <a:pt x="4629" y="2676"/>
                  </a:lnTo>
                  <a:lnTo>
                    <a:pt x="4568" y="2695"/>
                  </a:lnTo>
                  <a:lnTo>
                    <a:pt x="4503" y="2713"/>
                  </a:lnTo>
                  <a:lnTo>
                    <a:pt x="4433" y="2727"/>
                  </a:lnTo>
                  <a:lnTo>
                    <a:pt x="4397" y="2734"/>
                  </a:lnTo>
                  <a:lnTo>
                    <a:pt x="4361" y="2739"/>
                  </a:lnTo>
                  <a:lnTo>
                    <a:pt x="4322" y="2743"/>
                  </a:lnTo>
                  <a:lnTo>
                    <a:pt x="4285" y="2747"/>
                  </a:lnTo>
                  <a:lnTo>
                    <a:pt x="4245" y="2748"/>
                  </a:lnTo>
                  <a:lnTo>
                    <a:pt x="4204" y="2750"/>
                  </a:lnTo>
                  <a:lnTo>
                    <a:pt x="4163" y="2750"/>
                  </a:lnTo>
                  <a:lnTo>
                    <a:pt x="4121" y="2748"/>
                  </a:lnTo>
                  <a:lnTo>
                    <a:pt x="4079" y="2745"/>
                  </a:lnTo>
                  <a:lnTo>
                    <a:pt x="4035" y="2740"/>
                  </a:lnTo>
                  <a:lnTo>
                    <a:pt x="3992" y="2735"/>
                  </a:lnTo>
                  <a:lnTo>
                    <a:pt x="3946" y="2727"/>
                  </a:lnTo>
                  <a:lnTo>
                    <a:pt x="3902" y="2719"/>
                  </a:lnTo>
                  <a:lnTo>
                    <a:pt x="3856" y="2708"/>
                  </a:lnTo>
                  <a:lnTo>
                    <a:pt x="3809" y="2695"/>
                  </a:lnTo>
                  <a:lnTo>
                    <a:pt x="3761" y="2680"/>
                  </a:lnTo>
                  <a:lnTo>
                    <a:pt x="3714" y="2664"/>
                  </a:lnTo>
                  <a:lnTo>
                    <a:pt x="3666" y="2645"/>
                  </a:lnTo>
                  <a:lnTo>
                    <a:pt x="3617" y="2626"/>
                  </a:lnTo>
                  <a:lnTo>
                    <a:pt x="3567" y="2603"/>
                  </a:lnTo>
                  <a:lnTo>
                    <a:pt x="3517" y="2577"/>
                  </a:lnTo>
                  <a:lnTo>
                    <a:pt x="3467" y="2550"/>
                  </a:lnTo>
                  <a:lnTo>
                    <a:pt x="3417" y="2521"/>
                  </a:lnTo>
                  <a:lnTo>
                    <a:pt x="3366" y="2488"/>
                  </a:lnTo>
                  <a:lnTo>
                    <a:pt x="3314" y="2453"/>
                  </a:lnTo>
                  <a:lnTo>
                    <a:pt x="3263" y="2416"/>
                  </a:lnTo>
                  <a:lnTo>
                    <a:pt x="3212" y="2375"/>
                  </a:lnTo>
                  <a:lnTo>
                    <a:pt x="3159" y="2333"/>
                  </a:lnTo>
                  <a:lnTo>
                    <a:pt x="3106" y="2288"/>
                  </a:lnTo>
                  <a:lnTo>
                    <a:pt x="3053" y="2240"/>
                  </a:lnTo>
                  <a:lnTo>
                    <a:pt x="3001" y="2188"/>
                  </a:lnTo>
                  <a:lnTo>
                    <a:pt x="2948" y="2133"/>
                  </a:lnTo>
                  <a:lnTo>
                    <a:pt x="2894" y="2075"/>
                  </a:lnTo>
                  <a:lnTo>
                    <a:pt x="2841" y="2014"/>
                  </a:lnTo>
                  <a:lnTo>
                    <a:pt x="2787" y="1951"/>
                  </a:lnTo>
                  <a:lnTo>
                    <a:pt x="2733" y="1883"/>
                  </a:lnTo>
                  <a:lnTo>
                    <a:pt x="2733" y="1883"/>
                  </a:lnTo>
                  <a:lnTo>
                    <a:pt x="2627" y="1747"/>
                  </a:lnTo>
                  <a:lnTo>
                    <a:pt x="2523" y="1618"/>
                  </a:lnTo>
                  <a:lnTo>
                    <a:pt x="2422" y="1495"/>
                  </a:lnTo>
                  <a:lnTo>
                    <a:pt x="2323" y="1379"/>
                  </a:lnTo>
                  <a:lnTo>
                    <a:pt x="2227" y="1269"/>
                  </a:lnTo>
                  <a:lnTo>
                    <a:pt x="2133" y="1164"/>
                  </a:lnTo>
                  <a:lnTo>
                    <a:pt x="2040" y="1066"/>
                  </a:lnTo>
                  <a:lnTo>
                    <a:pt x="1949" y="972"/>
                  </a:lnTo>
                  <a:lnTo>
                    <a:pt x="1861" y="885"/>
                  </a:lnTo>
                  <a:lnTo>
                    <a:pt x="1773" y="801"/>
                  </a:lnTo>
                  <a:lnTo>
                    <a:pt x="1687" y="723"/>
                  </a:lnTo>
                  <a:lnTo>
                    <a:pt x="1602" y="651"/>
                  </a:lnTo>
                  <a:lnTo>
                    <a:pt x="1519" y="583"/>
                  </a:lnTo>
                  <a:lnTo>
                    <a:pt x="1437" y="520"/>
                  </a:lnTo>
                  <a:lnTo>
                    <a:pt x="1357" y="462"/>
                  </a:lnTo>
                  <a:lnTo>
                    <a:pt x="1276" y="407"/>
                  </a:lnTo>
                  <a:lnTo>
                    <a:pt x="1196" y="357"/>
                  </a:lnTo>
                  <a:lnTo>
                    <a:pt x="1116" y="310"/>
                  </a:lnTo>
                  <a:lnTo>
                    <a:pt x="1039" y="268"/>
                  </a:lnTo>
                  <a:lnTo>
                    <a:pt x="960" y="229"/>
                  </a:lnTo>
                  <a:lnTo>
                    <a:pt x="882" y="194"/>
                  </a:lnTo>
                  <a:lnTo>
                    <a:pt x="804" y="162"/>
                  </a:lnTo>
                  <a:lnTo>
                    <a:pt x="726" y="134"/>
                  </a:lnTo>
                  <a:lnTo>
                    <a:pt x="647" y="108"/>
                  </a:lnTo>
                  <a:lnTo>
                    <a:pt x="569" y="86"/>
                  </a:lnTo>
                  <a:lnTo>
                    <a:pt x="490" y="66"/>
                  </a:lnTo>
                  <a:lnTo>
                    <a:pt x="410" y="50"/>
                  </a:lnTo>
                  <a:lnTo>
                    <a:pt x="331" y="36"/>
                  </a:lnTo>
                  <a:lnTo>
                    <a:pt x="249" y="23"/>
                  </a:lnTo>
                  <a:lnTo>
                    <a:pt x="167" y="13"/>
                  </a:lnTo>
                  <a:lnTo>
                    <a:pt x="83" y="5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5579" name="Freeform 11"/>
            <p:cNvSpPr>
              <a:spLocks/>
            </p:cNvSpPr>
            <p:nvPr userDrawn="1"/>
          </p:nvSpPr>
          <p:spPr bwMode="auto">
            <a:xfrm>
              <a:off x="325" y="698"/>
              <a:ext cx="5012" cy="1339"/>
            </a:xfrm>
            <a:custGeom>
              <a:avLst/>
              <a:gdLst/>
              <a:ahLst/>
              <a:cxnLst>
                <a:cxn ang="0">
                  <a:pos x="5012" y="2414"/>
                </a:cxn>
                <a:cxn ang="0">
                  <a:pos x="4964" y="2448"/>
                </a:cxn>
                <a:cxn ang="0">
                  <a:pos x="4904" y="2485"/>
                </a:cxn>
                <a:cxn ang="0">
                  <a:pos x="4825" y="2528"/>
                </a:cxn>
                <a:cxn ang="0">
                  <a:pos x="4725" y="2574"/>
                </a:cxn>
                <a:cxn ang="0">
                  <a:pos x="4608" y="2615"/>
                </a:cxn>
                <a:cxn ang="0">
                  <a:pos x="4474" y="2649"/>
                </a:cxn>
                <a:cxn ang="0">
                  <a:pos x="4402" y="2662"/>
                </a:cxn>
                <a:cxn ang="0">
                  <a:pos x="4325" y="2672"/>
                </a:cxn>
                <a:cxn ang="0">
                  <a:pos x="4246" y="2677"/>
                </a:cxn>
                <a:cxn ang="0">
                  <a:pos x="4163" y="2677"/>
                </a:cxn>
                <a:cxn ang="0">
                  <a:pos x="4077" y="2672"/>
                </a:cxn>
                <a:cxn ang="0">
                  <a:pos x="3988" y="2661"/>
                </a:cxn>
                <a:cxn ang="0">
                  <a:pos x="3896" y="2643"/>
                </a:cxn>
                <a:cxn ang="0">
                  <a:pos x="3802" y="2617"/>
                </a:cxn>
                <a:cxn ang="0">
                  <a:pos x="3705" y="2583"/>
                </a:cxn>
                <a:cxn ang="0">
                  <a:pos x="3606" y="2543"/>
                </a:cxn>
                <a:cxn ang="0">
                  <a:pos x="3506" y="2491"/>
                </a:cxn>
                <a:cxn ang="0">
                  <a:pos x="3403" y="2431"/>
                </a:cxn>
                <a:cxn ang="0">
                  <a:pos x="3299" y="2362"/>
                </a:cxn>
                <a:cxn ang="0">
                  <a:pos x="3194" y="2280"/>
                </a:cxn>
                <a:cxn ang="0">
                  <a:pos x="3087" y="2188"/>
                </a:cxn>
                <a:cxn ang="0">
                  <a:pos x="2980" y="2083"/>
                </a:cxn>
                <a:cxn ang="0">
                  <a:pos x="2870" y="1966"/>
                </a:cxn>
                <a:cxn ang="0">
                  <a:pos x="2762" y="1836"/>
                </a:cxn>
                <a:cxn ang="0">
                  <a:pos x="2654" y="1702"/>
                </a:cxn>
                <a:cxn ang="0">
                  <a:pos x="2444" y="1455"/>
                </a:cxn>
                <a:cxn ang="0">
                  <a:pos x="2245" y="1230"/>
                </a:cxn>
                <a:cxn ang="0">
                  <a:pos x="2057" y="1030"/>
                </a:cxn>
                <a:cxn ang="0">
                  <a:pos x="1873" y="851"/>
                </a:cxn>
                <a:cxn ang="0">
                  <a:pos x="1698" y="692"/>
                </a:cxn>
                <a:cxn ang="0">
                  <a:pos x="1529" y="555"/>
                </a:cxn>
                <a:cxn ang="0">
                  <a:pos x="1364" y="436"/>
                </a:cxn>
                <a:cxn ang="0">
                  <a:pos x="1201" y="334"/>
                </a:cxn>
                <a:cxn ang="0">
                  <a:pos x="1043" y="248"/>
                </a:cxn>
                <a:cxn ang="0">
                  <a:pos x="885" y="177"/>
                </a:cxn>
                <a:cxn ang="0">
                  <a:pos x="728" y="119"/>
                </a:cxn>
                <a:cxn ang="0">
                  <a:pos x="571" y="74"/>
                </a:cxn>
                <a:cxn ang="0">
                  <a:pos x="411" y="42"/>
                </a:cxn>
                <a:cxn ang="0">
                  <a:pos x="250" y="17"/>
                </a:cxn>
                <a:cxn ang="0">
                  <a:pos x="85" y="5"/>
                </a:cxn>
              </a:cxnLst>
              <a:rect l="0" t="0" r="r" b="b"/>
              <a:pathLst>
                <a:path w="5012" h="2678">
                  <a:moveTo>
                    <a:pt x="5012" y="2414"/>
                  </a:moveTo>
                  <a:lnTo>
                    <a:pt x="5012" y="2414"/>
                  </a:lnTo>
                  <a:lnTo>
                    <a:pt x="5000" y="2423"/>
                  </a:lnTo>
                  <a:lnTo>
                    <a:pt x="4964" y="2448"/>
                  </a:lnTo>
                  <a:lnTo>
                    <a:pt x="4937" y="2465"/>
                  </a:lnTo>
                  <a:lnTo>
                    <a:pt x="4904" y="2485"/>
                  </a:lnTo>
                  <a:lnTo>
                    <a:pt x="4868" y="2506"/>
                  </a:lnTo>
                  <a:lnTo>
                    <a:pt x="4825" y="2528"/>
                  </a:lnTo>
                  <a:lnTo>
                    <a:pt x="4778" y="2551"/>
                  </a:lnTo>
                  <a:lnTo>
                    <a:pt x="4725" y="2574"/>
                  </a:lnTo>
                  <a:lnTo>
                    <a:pt x="4670" y="2594"/>
                  </a:lnTo>
                  <a:lnTo>
                    <a:pt x="4608" y="2615"/>
                  </a:lnTo>
                  <a:lnTo>
                    <a:pt x="4543" y="2635"/>
                  </a:lnTo>
                  <a:lnTo>
                    <a:pt x="4474" y="2649"/>
                  </a:lnTo>
                  <a:lnTo>
                    <a:pt x="4439" y="2657"/>
                  </a:lnTo>
                  <a:lnTo>
                    <a:pt x="4402" y="2662"/>
                  </a:lnTo>
                  <a:lnTo>
                    <a:pt x="4364" y="2669"/>
                  </a:lnTo>
                  <a:lnTo>
                    <a:pt x="4325" y="2672"/>
                  </a:lnTo>
                  <a:lnTo>
                    <a:pt x="4286" y="2675"/>
                  </a:lnTo>
                  <a:lnTo>
                    <a:pt x="4246" y="2677"/>
                  </a:lnTo>
                  <a:lnTo>
                    <a:pt x="4204" y="2678"/>
                  </a:lnTo>
                  <a:lnTo>
                    <a:pt x="4163" y="2677"/>
                  </a:lnTo>
                  <a:lnTo>
                    <a:pt x="4120" y="2675"/>
                  </a:lnTo>
                  <a:lnTo>
                    <a:pt x="4077" y="2672"/>
                  </a:lnTo>
                  <a:lnTo>
                    <a:pt x="4032" y="2667"/>
                  </a:lnTo>
                  <a:lnTo>
                    <a:pt x="3988" y="2661"/>
                  </a:lnTo>
                  <a:lnTo>
                    <a:pt x="3942" y="2653"/>
                  </a:lnTo>
                  <a:lnTo>
                    <a:pt x="3896" y="2643"/>
                  </a:lnTo>
                  <a:lnTo>
                    <a:pt x="3849" y="2630"/>
                  </a:lnTo>
                  <a:lnTo>
                    <a:pt x="3802" y="2617"/>
                  </a:lnTo>
                  <a:lnTo>
                    <a:pt x="3753" y="2601"/>
                  </a:lnTo>
                  <a:lnTo>
                    <a:pt x="3705" y="2583"/>
                  </a:lnTo>
                  <a:lnTo>
                    <a:pt x="3656" y="2564"/>
                  </a:lnTo>
                  <a:lnTo>
                    <a:pt x="3606" y="2543"/>
                  </a:lnTo>
                  <a:lnTo>
                    <a:pt x="3556" y="2519"/>
                  </a:lnTo>
                  <a:lnTo>
                    <a:pt x="3506" y="2491"/>
                  </a:lnTo>
                  <a:lnTo>
                    <a:pt x="3455" y="2464"/>
                  </a:lnTo>
                  <a:lnTo>
                    <a:pt x="3403" y="2431"/>
                  </a:lnTo>
                  <a:lnTo>
                    <a:pt x="3352" y="2398"/>
                  </a:lnTo>
                  <a:lnTo>
                    <a:pt x="3299" y="2362"/>
                  </a:lnTo>
                  <a:lnTo>
                    <a:pt x="3246" y="2322"/>
                  </a:lnTo>
                  <a:lnTo>
                    <a:pt x="3194" y="2280"/>
                  </a:lnTo>
                  <a:lnTo>
                    <a:pt x="3141" y="2236"/>
                  </a:lnTo>
                  <a:lnTo>
                    <a:pt x="3087" y="2188"/>
                  </a:lnTo>
                  <a:lnTo>
                    <a:pt x="3033" y="2138"/>
                  </a:lnTo>
                  <a:lnTo>
                    <a:pt x="2980" y="2083"/>
                  </a:lnTo>
                  <a:lnTo>
                    <a:pt x="2924" y="2026"/>
                  </a:lnTo>
                  <a:lnTo>
                    <a:pt x="2870" y="1966"/>
                  </a:lnTo>
                  <a:lnTo>
                    <a:pt x="2816" y="1903"/>
                  </a:lnTo>
                  <a:lnTo>
                    <a:pt x="2762" y="1836"/>
                  </a:lnTo>
                  <a:lnTo>
                    <a:pt x="2762" y="1836"/>
                  </a:lnTo>
                  <a:lnTo>
                    <a:pt x="2654" y="1702"/>
                  </a:lnTo>
                  <a:lnTo>
                    <a:pt x="2548" y="1576"/>
                  </a:lnTo>
                  <a:lnTo>
                    <a:pt x="2444" y="1455"/>
                  </a:lnTo>
                  <a:lnTo>
                    <a:pt x="2344" y="1338"/>
                  </a:lnTo>
                  <a:lnTo>
                    <a:pt x="2245" y="1230"/>
                  </a:lnTo>
                  <a:lnTo>
                    <a:pt x="2150" y="1127"/>
                  </a:lnTo>
                  <a:lnTo>
                    <a:pt x="2057" y="1030"/>
                  </a:lnTo>
                  <a:lnTo>
                    <a:pt x="1963" y="938"/>
                  </a:lnTo>
                  <a:lnTo>
                    <a:pt x="1873" y="851"/>
                  </a:lnTo>
                  <a:lnTo>
                    <a:pt x="1786" y="770"/>
                  </a:lnTo>
                  <a:lnTo>
                    <a:pt x="1698" y="692"/>
                  </a:lnTo>
                  <a:lnTo>
                    <a:pt x="1612" y="621"/>
                  </a:lnTo>
                  <a:lnTo>
                    <a:pt x="1529" y="555"/>
                  </a:lnTo>
                  <a:lnTo>
                    <a:pt x="1446" y="494"/>
                  </a:lnTo>
                  <a:lnTo>
                    <a:pt x="1364" y="436"/>
                  </a:lnTo>
                  <a:lnTo>
                    <a:pt x="1282" y="382"/>
                  </a:lnTo>
                  <a:lnTo>
                    <a:pt x="1201" y="334"/>
                  </a:lnTo>
                  <a:lnTo>
                    <a:pt x="1122" y="289"/>
                  </a:lnTo>
                  <a:lnTo>
                    <a:pt x="1043" y="248"/>
                  </a:lnTo>
                  <a:lnTo>
                    <a:pt x="964" y="210"/>
                  </a:lnTo>
                  <a:lnTo>
                    <a:pt x="885" y="177"/>
                  </a:lnTo>
                  <a:lnTo>
                    <a:pt x="807" y="147"/>
                  </a:lnTo>
                  <a:lnTo>
                    <a:pt x="728" y="119"/>
                  </a:lnTo>
                  <a:lnTo>
                    <a:pt x="649" y="95"/>
                  </a:lnTo>
                  <a:lnTo>
                    <a:pt x="571" y="74"/>
                  </a:lnTo>
                  <a:lnTo>
                    <a:pt x="490" y="56"/>
                  </a:lnTo>
                  <a:lnTo>
                    <a:pt x="411" y="42"/>
                  </a:lnTo>
                  <a:lnTo>
                    <a:pt x="331" y="29"/>
                  </a:lnTo>
                  <a:lnTo>
                    <a:pt x="250" y="17"/>
                  </a:lnTo>
                  <a:lnTo>
                    <a:pt x="167" y="9"/>
                  </a:lnTo>
                  <a:lnTo>
                    <a:pt x="85" y="5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5580" name="Freeform 12"/>
            <p:cNvSpPr>
              <a:spLocks/>
            </p:cNvSpPr>
            <p:nvPr userDrawn="1"/>
          </p:nvSpPr>
          <p:spPr bwMode="auto">
            <a:xfrm>
              <a:off x="336" y="720"/>
              <a:ext cx="5049" cy="1304"/>
            </a:xfrm>
            <a:custGeom>
              <a:avLst/>
              <a:gdLst/>
              <a:ahLst/>
              <a:cxnLst>
                <a:cxn ang="0">
                  <a:pos x="5049" y="2324"/>
                </a:cxn>
                <a:cxn ang="0">
                  <a:pos x="5000" y="2361"/>
                </a:cxn>
                <a:cxn ang="0">
                  <a:pos x="4942" y="2398"/>
                </a:cxn>
                <a:cxn ang="0">
                  <a:pos x="4863" y="2443"/>
                </a:cxn>
                <a:cxn ang="0">
                  <a:pos x="4764" y="2492"/>
                </a:cxn>
                <a:cxn ang="0">
                  <a:pos x="4647" y="2537"/>
                </a:cxn>
                <a:cxn ang="0">
                  <a:pos x="4514" y="2574"/>
                </a:cxn>
                <a:cxn ang="0">
                  <a:pos x="4442" y="2589"/>
                </a:cxn>
                <a:cxn ang="0">
                  <a:pos x="4366" y="2598"/>
                </a:cxn>
                <a:cxn ang="0">
                  <a:pos x="4286" y="2605"/>
                </a:cxn>
                <a:cxn ang="0">
                  <a:pos x="4203" y="2608"/>
                </a:cxn>
                <a:cxn ang="0">
                  <a:pos x="4117" y="2603"/>
                </a:cxn>
                <a:cxn ang="0">
                  <a:pos x="4027" y="2593"/>
                </a:cxn>
                <a:cxn ang="0">
                  <a:pos x="3935" y="2577"/>
                </a:cxn>
                <a:cxn ang="0">
                  <a:pos x="3841" y="2555"/>
                </a:cxn>
                <a:cxn ang="0">
                  <a:pos x="3744" y="2522"/>
                </a:cxn>
                <a:cxn ang="0">
                  <a:pos x="3645" y="2484"/>
                </a:cxn>
                <a:cxn ang="0">
                  <a:pos x="3544" y="2434"/>
                </a:cxn>
                <a:cxn ang="0">
                  <a:pos x="3439" y="2375"/>
                </a:cxn>
                <a:cxn ang="0">
                  <a:pos x="3335" y="2308"/>
                </a:cxn>
                <a:cxn ang="0">
                  <a:pos x="3228" y="2229"/>
                </a:cxn>
                <a:cxn ang="0">
                  <a:pos x="3120" y="2137"/>
                </a:cxn>
                <a:cxn ang="0">
                  <a:pos x="3010" y="2035"/>
                </a:cxn>
                <a:cxn ang="0">
                  <a:pos x="2901" y="1919"/>
                </a:cxn>
                <a:cxn ang="0">
                  <a:pos x="2790" y="1789"/>
                </a:cxn>
                <a:cxn ang="0">
                  <a:pos x="2679" y="1659"/>
                </a:cxn>
                <a:cxn ang="0">
                  <a:pos x="2466" y="1413"/>
                </a:cxn>
                <a:cxn ang="0">
                  <a:pos x="2265" y="1192"/>
                </a:cxn>
                <a:cxn ang="0">
                  <a:pos x="2072" y="993"/>
                </a:cxn>
                <a:cxn ang="0">
                  <a:pos x="1887" y="819"/>
                </a:cxn>
                <a:cxn ang="0">
                  <a:pos x="1710" y="664"/>
                </a:cxn>
                <a:cxn ang="0">
                  <a:pos x="1537" y="528"/>
                </a:cxn>
                <a:cxn ang="0">
                  <a:pos x="1371" y="412"/>
                </a:cxn>
                <a:cxn ang="0">
                  <a:pos x="1207" y="312"/>
                </a:cxn>
                <a:cxn ang="0">
                  <a:pos x="1047" y="230"/>
                </a:cxn>
                <a:cxn ang="0">
                  <a:pos x="888" y="160"/>
                </a:cxn>
                <a:cxn ang="0">
                  <a:pos x="731" y="107"/>
                </a:cxn>
                <a:cxn ang="0">
                  <a:pos x="572" y="65"/>
                </a:cxn>
                <a:cxn ang="0">
                  <a:pos x="413" y="34"/>
                </a:cxn>
                <a:cxn ang="0">
                  <a:pos x="250" y="15"/>
                </a:cxn>
                <a:cxn ang="0">
                  <a:pos x="85" y="4"/>
                </a:cxn>
              </a:cxnLst>
              <a:rect l="0" t="0" r="r" b="b"/>
              <a:pathLst>
                <a:path w="5049" h="2608">
                  <a:moveTo>
                    <a:pt x="5049" y="2324"/>
                  </a:moveTo>
                  <a:lnTo>
                    <a:pt x="5049" y="2324"/>
                  </a:lnTo>
                  <a:lnTo>
                    <a:pt x="5036" y="2334"/>
                  </a:lnTo>
                  <a:lnTo>
                    <a:pt x="5000" y="2361"/>
                  </a:lnTo>
                  <a:lnTo>
                    <a:pt x="4974" y="2379"/>
                  </a:lnTo>
                  <a:lnTo>
                    <a:pt x="4942" y="2398"/>
                  </a:lnTo>
                  <a:lnTo>
                    <a:pt x="4906" y="2421"/>
                  </a:lnTo>
                  <a:lnTo>
                    <a:pt x="4863" y="2443"/>
                  </a:lnTo>
                  <a:lnTo>
                    <a:pt x="4815" y="2468"/>
                  </a:lnTo>
                  <a:lnTo>
                    <a:pt x="4764" y="2492"/>
                  </a:lnTo>
                  <a:lnTo>
                    <a:pt x="4709" y="2514"/>
                  </a:lnTo>
                  <a:lnTo>
                    <a:pt x="4647" y="2537"/>
                  </a:lnTo>
                  <a:lnTo>
                    <a:pt x="4584" y="2556"/>
                  </a:lnTo>
                  <a:lnTo>
                    <a:pt x="4514" y="2574"/>
                  </a:lnTo>
                  <a:lnTo>
                    <a:pt x="4478" y="2581"/>
                  </a:lnTo>
                  <a:lnTo>
                    <a:pt x="4442" y="2589"/>
                  </a:lnTo>
                  <a:lnTo>
                    <a:pt x="4404" y="2593"/>
                  </a:lnTo>
                  <a:lnTo>
                    <a:pt x="4366" y="2598"/>
                  </a:lnTo>
                  <a:lnTo>
                    <a:pt x="4327" y="2603"/>
                  </a:lnTo>
                  <a:lnTo>
                    <a:pt x="4286" y="2605"/>
                  </a:lnTo>
                  <a:lnTo>
                    <a:pt x="4245" y="2606"/>
                  </a:lnTo>
                  <a:lnTo>
                    <a:pt x="4203" y="2608"/>
                  </a:lnTo>
                  <a:lnTo>
                    <a:pt x="4160" y="2606"/>
                  </a:lnTo>
                  <a:lnTo>
                    <a:pt x="4117" y="2603"/>
                  </a:lnTo>
                  <a:lnTo>
                    <a:pt x="4073" y="2600"/>
                  </a:lnTo>
                  <a:lnTo>
                    <a:pt x="4027" y="2593"/>
                  </a:lnTo>
                  <a:lnTo>
                    <a:pt x="3982" y="2587"/>
                  </a:lnTo>
                  <a:lnTo>
                    <a:pt x="3935" y="2577"/>
                  </a:lnTo>
                  <a:lnTo>
                    <a:pt x="3888" y="2566"/>
                  </a:lnTo>
                  <a:lnTo>
                    <a:pt x="3841" y="2555"/>
                  </a:lnTo>
                  <a:lnTo>
                    <a:pt x="3792" y="2540"/>
                  </a:lnTo>
                  <a:lnTo>
                    <a:pt x="3744" y="2522"/>
                  </a:lnTo>
                  <a:lnTo>
                    <a:pt x="3695" y="2505"/>
                  </a:lnTo>
                  <a:lnTo>
                    <a:pt x="3645" y="2484"/>
                  </a:lnTo>
                  <a:lnTo>
                    <a:pt x="3594" y="2459"/>
                  </a:lnTo>
                  <a:lnTo>
                    <a:pt x="3544" y="2434"/>
                  </a:lnTo>
                  <a:lnTo>
                    <a:pt x="3492" y="2406"/>
                  </a:lnTo>
                  <a:lnTo>
                    <a:pt x="3439" y="2375"/>
                  </a:lnTo>
                  <a:lnTo>
                    <a:pt x="3388" y="2343"/>
                  </a:lnTo>
                  <a:lnTo>
                    <a:pt x="3335" y="2308"/>
                  </a:lnTo>
                  <a:lnTo>
                    <a:pt x="3281" y="2269"/>
                  </a:lnTo>
                  <a:lnTo>
                    <a:pt x="3228" y="2229"/>
                  </a:lnTo>
                  <a:lnTo>
                    <a:pt x="3174" y="2183"/>
                  </a:lnTo>
                  <a:lnTo>
                    <a:pt x="3120" y="2137"/>
                  </a:lnTo>
                  <a:lnTo>
                    <a:pt x="3066" y="2086"/>
                  </a:lnTo>
                  <a:lnTo>
                    <a:pt x="3010" y="2035"/>
                  </a:lnTo>
                  <a:lnTo>
                    <a:pt x="2956" y="1978"/>
                  </a:lnTo>
                  <a:lnTo>
                    <a:pt x="2901" y="1919"/>
                  </a:lnTo>
                  <a:lnTo>
                    <a:pt x="2845" y="1856"/>
                  </a:lnTo>
                  <a:lnTo>
                    <a:pt x="2790" y="1789"/>
                  </a:lnTo>
                  <a:lnTo>
                    <a:pt x="2790" y="1789"/>
                  </a:lnTo>
                  <a:lnTo>
                    <a:pt x="2679" y="1659"/>
                  </a:lnTo>
                  <a:lnTo>
                    <a:pt x="2572" y="1533"/>
                  </a:lnTo>
                  <a:lnTo>
                    <a:pt x="2466" y="1413"/>
                  </a:lnTo>
                  <a:lnTo>
                    <a:pt x="2365" y="1299"/>
                  </a:lnTo>
                  <a:lnTo>
                    <a:pt x="2265" y="1192"/>
                  </a:lnTo>
                  <a:lnTo>
                    <a:pt x="2168" y="1090"/>
                  </a:lnTo>
                  <a:lnTo>
                    <a:pt x="2072" y="993"/>
                  </a:lnTo>
                  <a:lnTo>
                    <a:pt x="1979" y="903"/>
                  </a:lnTo>
                  <a:lnTo>
                    <a:pt x="1887" y="819"/>
                  </a:lnTo>
                  <a:lnTo>
                    <a:pt x="1797" y="738"/>
                  </a:lnTo>
                  <a:lnTo>
                    <a:pt x="1710" y="664"/>
                  </a:lnTo>
                  <a:lnTo>
                    <a:pt x="1622" y="593"/>
                  </a:lnTo>
                  <a:lnTo>
                    <a:pt x="1537" y="528"/>
                  </a:lnTo>
                  <a:lnTo>
                    <a:pt x="1453" y="467"/>
                  </a:lnTo>
                  <a:lnTo>
                    <a:pt x="1371" y="412"/>
                  </a:lnTo>
                  <a:lnTo>
                    <a:pt x="1287" y="360"/>
                  </a:lnTo>
                  <a:lnTo>
                    <a:pt x="1207" y="312"/>
                  </a:lnTo>
                  <a:lnTo>
                    <a:pt x="1126" y="268"/>
                  </a:lnTo>
                  <a:lnTo>
                    <a:pt x="1047" y="230"/>
                  </a:lnTo>
                  <a:lnTo>
                    <a:pt x="967" y="192"/>
                  </a:lnTo>
                  <a:lnTo>
                    <a:pt x="888" y="160"/>
                  </a:lnTo>
                  <a:lnTo>
                    <a:pt x="808" y="133"/>
                  </a:lnTo>
                  <a:lnTo>
                    <a:pt x="731" y="107"/>
                  </a:lnTo>
                  <a:lnTo>
                    <a:pt x="652" y="84"/>
                  </a:lnTo>
                  <a:lnTo>
                    <a:pt x="572" y="65"/>
                  </a:lnTo>
                  <a:lnTo>
                    <a:pt x="492" y="49"/>
                  </a:lnTo>
                  <a:lnTo>
                    <a:pt x="413" y="34"/>
                  </a:lnTo>
                  <a:lnTo>
                    <a:pt x="332" y="23"/>
                  </a:lnTo>
                  <a:lnTo>
                    <a:pt x="250" y="15"/>
                  </a:lnTo>
                  <a:lnTo>
                    <a:pt x="168" y="8"/>
                  </a:lnTo>
                  <a:lnTo>
                    <a:pt x="85" y="4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5581" name="Freeform 13"/>
            <p:cNvSpPr>
              <a:spLocks/>
            </p:cNvSpPr>
            <p:nvPr userDrawn="1"/>
          </p:nvSpPr>
          <p:spPr bwMode="auto">
            <a:xfrm>
              <a:off x="349" y="742"/>
              <a:ext cx="5081" cy="1267"/>
            </a:xfrm>
            <a:custGeom>
              <a:avLst/>
              <a:gdLst/>
              <a:ahLst/>
              <a:cxnLst>
                <a:cxn ang="0">
                  <a:pos x="5081" y="2233"/>
                </a:cxn>
                <a:cxn ang="0">
                  <a:pos x="5034" y="2270"/>
                </a:cxn>
                <a:cxn ang="0">
                  <a:pos x="4977" y="2309"/>
                </a:cxn>
                <a:cxn ang="0">
                  <a:pos x="4898" y="2355"/>
                </a:cxn>
                <a:cxn ang="0">
                  <a:pos x="4801" y="2405"/>
                </a:cxn>
                <a:cxn ang="0">
                  <a:pos x="4684" y="2454"/>
                </a:cxn>
                <a:cxn ang="0">
                  <a:pos x="4551" y="2494"/>
                </a:cxn>
                <a:cxn ang="0">
                  <a:pos x="4479" y="2509"/>
                </a:cxn>
                <a:cxn ang="0">
                  <a:pos x="4404" y="2522"/>
                </a:cxn>
                <a:cxn ang="0">
                  <a:pos x="4323" y="2530"/>
                </a:cxn>
                <a:cxn ang="0">
                  <a:pos x="4240" y="2533"/>
                </a:cxn>
                <a:cxn ang="0">
                  <a:pos x="4154" y="2531"/>
                </a:cxn>
                <a:cxn ang="0">
                  <a:pos x="4065" y="2523"/>
                </a:cxn>
                <a:cxn ang="0">
                  <a:pos x="3974" y="2509"/>
                </a:cxn>
                <a:cxn ang="0">
                  <a:pos x="3878" y="2488"/>
                </a:cxn>
                <a:cxn ang="0">
                  <a:pos x="3781" y="2459"/>
                </a:cxn>
                <a:cxn ang="0">
                  <a:pos x="3681" y="2420"/>
                </a:cxn>
                <a:cxn ang="0">
                  <a:pos x="3579" y="2373"/>
                </a:cxn>
                <a:cxn ang="0">
                  <a:pos x="3475" y="2317"/>
                </a:cxn>
                <a:cxn ang="0">
                  <a:pos x="3368" y="2250"/>
                </a:cxn>
                <a:cxn ang="0">
                  <a:pos x="3260" y="2171"/>
                </a:cxn>
                <a:cxn ang="0">
                  <a:pos x="3152" y="2082"/>
                </a:cxn>
                <a:cxn ang="0">
                  <a:pos x="3041" y="1982"/>
                </a:cxn>
                <a:cxn ang="0">
                  <a:pos x="2928" y="1868"/>
                </a:cxn>
                <a:cxn ang="0">
                  <a:pos x="2814" y="1742"/>
                </a:cxn>
                <a:cxn ang="0">
                  <a:pos x="2703" y="1611"/>
                </a:cxn>
                <a:cxn ang="0">
                  <a:pos x="2487" y="1369"/>
                </a:cxn>
                <a:cxn ang="0">
                  <a:pos x="2281" y="1151"/>
                </a:cxn>
                <a:cxn ang="0">
                  <a:pos x="2085" y="955"/>
                </a:cxn>
                <a:cxn ang="0">
                  <a:pos x="1898" y="783"/>
                </a:cxn>
                <a:cxn ang="0">
                  <a:pos x="1717" y="631"/>
                </a:cxn>
                <a:cxn ang="0">
                  <a:pos x="1544" y="498"/>
                </a:cxn>
                <a:cxn ang="0">
                  <a:pos x="1376" y="385"/>
                </a:cxn>
                <a:cxn ang="0">
                  <a:pos x="1211" y="289"/>
                </a:cxn>
                <a:cxn ang="0">
                  <a:pos x="1050" y="208"/>
                </a:cxn>
                <a:cxn ang="0">
                  <a:pos x="890" y="143"/>
                </a:cxn>
                <a:cxn ang="0">
                  <a:pos x="732" y="92"/>
                </a:cxn>
                <a:cxn ang="0">
                  <a:pos x="572" y="53"/>
                </a:cxn>
                <a:cxn ang="0">
                  <a:pos x="412" y="25"/>
                </a:cxn>
                <a:cxn ang="0">
                  <a:pos x="250" y="8"/>
                </a:cxn>
                <a:cxn ang="0">
                  <a:pos x="85" y="1"/>
                </a:cxn>
              </a:cxnLst>
              <a:rect l="0" t="0" r="r" b="b"/>
              <a:pathLst>
                <a:path w="5081" h="2533">
                  <a:moveTo>
                    <a:pt x="5081" y="2233"/>
                  </a:moveTo>
                  <a:lnTo>
                    <a:pt x="5081" y="2233"/>
                  </a:lnTo>
                  <a:lnTo>
                    <a:pt x="5070" y="2242"/>
                  </a:lnTo>
                  <a:lnTo>
                    <a:pt x="5034" y="2270"/>
                  </a:lnTo>
                  <a:lnTo>
                    <a:pt x="5008" y="2288"/>
                  </a:lnTo>
                  <a:lnTo>
                    <a:pt x="4977" y="2309"/>
                  </a:lnTo>
                  <a:lnTo>
                    <a:pt x="4940" y="2333"/>
                  </a:lnTo>
                  <a:lnTo>
                    <a:pt x="4898" y="2355"/>
                  </a:lnTo>
                  <a:lnTo>
                    <a:pt x="4852" y="2381"/>
                  </a:lnTo>
                  <a:lnTo>
                    <a:pt x="4801" y="2405"/>
                  </a:lnTo>
                  <a:lnTo>
                    <a:pt x="4744" y="2430"/>
                  </a:lnTo>
                  <a:lnTo>
                    <a:pt x="4684" y="2454"/>
                  </a:lnTo>
                  <a:lnTo>
                    <a:pt x="4621" y="2475"/>
                  </a:lnTo>
                  <a:lnTo>
                    <a:pt x="4551" y="2494"/>
                  </a:lnTo>
                  <a:lnTo>
                    <a:pt x="4516" y="2502"/>
                  </a:lnTo>
                  <a:lnTo>
                    <a:pt x="4479" y="2509"/>
                  </a:lnTo>
                  <a:lnTo>
                    <a:pt x="4441" y="2517"/>
                  </a:lnTo>
                  <a:lnTo>
                    <a:pt x="4404" y="2522"/>
                  </a:lnTo>
                  <a:lnTo>
                    <a:pt x="4364" y="2526"/>
                  </a:lnTo>
                  <a:lnTo>
                    <a:pt x="4323" y="2530"/>
                  </a:lnTo>
                  <a:lnTo>
                    <a:pt x="4283" y="2533"/>
                  </a:lnTo>
                  <a:lnTo>
                    <a:pt x="4240" y="2533"/>
                  </a:lnTo>
                  <a:lnTo>
                    <a:pt x="4198" y="2533"/>
                  </a:lnTo>
                  <a:lnTo>
                    <a:pt x="4154" y="2531"/>
                  </a:lnTo>
                  <a:lnTo>
                    <a:pt x="4110" y="2528"/>
                  </a:lnTo>
                  <a:lnTo>
                    <a:pt x="4065" y="2523"/>
                  </a:lnTo>
                  <a:lnTo>
                    <a:pt x="4019" y="2517"/>
                  </a:lnTo>
                  <a:lnTo>
                    <a:pt x="3974" y="2509"/>
                  </a:lnTo>
                  <a:lnTo>
                    <a:pt x="3926" y="2499"/>
                  </a:lnTo>
                  <a:lnTo>
                    <a:pt x="3878" y="2488"/>
                  </a:lnTo>
                  <a:lnTo>
                    <a:pt x="3829" y="2473"/>
                  </a:lnTo>
                  <a:lnTo>
                    <a:pt x="3781" y="2459"/>
                  </a:lnTo>
                  <a:lnTo>
                    <a:pt x="3731" y="2439"/>
                  </a:lnTo>
                  <a:lnTo>
                    <a:pt x="3681" y="2420"/>
                  </a:lnTo>
                  <a:lnTo>
                    <a:pt x="3631" y="2397"/>
                  </a:lnTo>
                  <a:lnTo>
                    <a:pt x="3579" y="2373"/>
                  </a:lnTo>
                  <a:lnTo>
                    <a:pt x="3526" y="2346"/>
                  </a:lnTo>
                  <a:lnTo>
                    <a:pt x="3475" y="2317"/>
                  </a:lnTo>
                  <a:lnTo>
                    <a:pt x="3421" y="2284"/>
                  </a:lnTo>
                  <a:lnTo>
                    <a:pt x="3368" y="2250"/>
                  </a:lnTo>
                  <a:lnTo>
                    <a:pt x="3314" y="2212"/>
                  </a:lnTo>
                  <a:lnTo>
                    <a:pt x="3260" y="2171"/>
                  </a:lnTo>
                  <a:lnTo>
                    <a:pt x="3206" y="2129"/>
                  </a:lnTo>
                  <a:lnTo>
                    <a:pt x="3152" y="2082"/>
                  </a:lnTo>
                  <a:lnTo>
                    <a:pt x="3096" y="2034"/>
                  </a:lnTo>
                  <a:lnTo>
                    <a:pt x="3041" y="1982"/>
                  </a:lnTo>
                  <a:lnTo>
                    <a:pt x="2984" y="1926"/>
                  </a:lnTo>
                  <a:lnTo>
                    <a:pt x="2928" y="1868"/>
                  </a:lnTo>
                  <a:lnTo>
                    <a:pt x="2871" y="1806"/>
                  </a:lnTo>
                  <a:lnTo>
                    <a:pt x="2814" y="1742"/>
                  </a:lnTo>
                  <a:lnTo>
                    <a:pt x="2814" y="1742"/>
                  </a:lnTo>
                  <a:lnTo>
                    <a:pt x="2703" y="1611"/>
                  </a:lnTo>
                  <a:lnTo>
                    <a:pt x="2593" y="1487"/>
                  </a:lnTo>
                  <a:lnTo>
                    <a:pt x="2487" y="1369"/>
                  </a:lnTo>
                  <a:lnTo>
                    <a:pt x="2382" y="1256"/>
                  </a:lnTo>
                  <a:lnTo>
                    <a:pt x="2281" y="1151"/>
                  </a:lnTo>
                  <a:lnTo>
                    <a:pt x="2182" y="1051"/>
                  </a:lnTo>
                  <a:lnTo>
                    <a:pt x="2085" y="955"/>
                  </a:lnTo>
                  <a:lnTo>
                    <a:pt x="1991" y="867"/>
                  </a:lnTo>
                  <a:lnTo>
                    <a:pt x="1898" y="783"/>
                  </a:lnTo>
                  <a:lnTo>
                    <a:pt x="1808" y="705"/>
                  </a:lnTo>
                  <a:lnTo>
                    <a:pt x="1717" y="631"/>
                  </a:lnTo>
                  <a:lnTo>
                    <a:pt x="1630" y="563"/>
                  </a:lnTo>
                  <a:lnTo>
                    <a:pt x="1544" y="498"/>
                  </a:lnTo>
                  <a:lnTo>
                    <a:pt x="1459" y="439"/>
                  </a:lnTo>
                  <a:lnTo>
                    <a:pt x="1376" y="385"/>
                  </a:lnTo>
                  <a:lnTo>
                    <a:pt x="1292" y="334"/>
                  </a:lnTo>
                  <a:lnTo>
                    <a:pt x="1211" y="289"/>
                  </a:lnTo>
                  <a:lnTo>
                    <a:pt x="1130" y="247"/>
                  </a:lnTo>
                  <a:lnTo>
                    <a:pt x="1050" y="208"/>
                  </a:lnTo>
                  <a:lnTo>
                    <a:pt x="969" y="174"/>
                  </a:lnTo>
                  <a:lnTo>
                    <a:pt x="890" y="143"/>
                  </a:lnTo>
                  <a:lnTo>
                    <a:pt x="811" y="116"/>
                  </a:lnTo>
                  <a:lnTo>
                    <a:pt x="732" y="92"/>
                  </a:lnTo>
                  <a:lnTo>
                    <a:pt x="651" y="71"/>
                  </a:lnTo>
                  <a:lnTo>
                    <a:pt x="572" y="53"/>
                  </a:lnTo>
                  <a:lnTo>
                    <a:pt x="493" y="37"/>
                  </a:lnTo>
                  <a:lnTo>
                    <a:pt x="412" y="25"/>
                  </a:lnTo>
                  <a:lnTo>
                    <a:pt x="332" y="16"/>
                  </a:lnTo>
                  <a:lnTo>
                    <a:pt x="250" y="8"/>
                  </a:lnTo>
                  <a:lnTo>
                    <a:pt x="168" y="3"/>
                  </a:lnTo>
                  <a:lnTo>
                    <a:pt x="85" y="1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5582" name="Freeform 14"/>
            <p:cNvSpPr>
              <a:spLocks/>
            </p:cNvSpPr>
            <p:nvPr userDrawn="1"/>
          </p:nvSpPr>
          <p:spPr bwMode="auto">
            <a:xfrm>
              <a:off x="361" y="765"/>
              <a:ext cx="5115" cy="1230"/>
            </a:xfrm>
            <a:custGeom>
              <a:avLst/>
              <a:gdLst/>
              <a:ahLst/>
              <a:cxnLst>
                <a:cxn ang="0">
                  <a:pos x="5115" y="2141"/>
                </a:cxn>
                <a:cxn ang="0">
                  <a:pos x="5068" y="2180"/>
                </a:cxn>
                <a:cxn ang="0">
                  <a:pos x="5011" y="2220"/>
                </a:cxn>
                <a:cxn ang="0">
                  <a:pos x="4933" y="2268"/>
                </a:cxn>
                <a:cxn ang="0">
                  <a:pos x="4836" y="2320"/>
                </a:cxn>
                <a:cxn ang="0">
                  <a:pos x="4721" y="2370"/>
                </a:cxn>
                <a:cxn ang="0">
                  <a:pos x="4589" y="2414"/>
                </a:cxn>
                <a:cxn ang="0">
                  <a:pos x="4517" y="2431"/>
                </a:cxn>
                <a:cxn ang="0">
                  <a:pos x="4442" y="2444"/>
                </a:cxn>
                <a:cxn ang="0">
                  <a:pos x="4361" y="2456"/>
                </a:cxn>
                <a:cxn ang="0">
                  <a:pos x="4279" y="2460"/>
                </a:cxn>
                <a:cxn ang="0">
                  <a:pos x="4193" y="2460"/>
                </a:cxn>
                <a:cxn ang="0">
                  <a:pos x="4103" y="2454"/>
                </a:cxn>
                <a:cxn ang="0">
                  <a:pos x="4012" y="2441"/>
                </a:cxn>
                <a:cxn ang="0">
                  <a:pos x="3916" y="2422"/>
                </a:cxn>
                <a:cxn ang="0">
                  <a:pos x="3819" y="2394"/>
                </a:cxn>
                <a:cxn ang="0">
                  <a:pos x="3717" y="2357"/>
                </a:cxn>
                <a:cxn ang="0">
                  <a:pos x="3614" y="2312"/>
                </a:cxn>
                <a:cxn ang="0">
                  <a:pos x="3510" y="2257"/>
                </a:cxn>
                <a:cxn ang="0">
                  <a:pos x="3402" y="2192"/>
                </a:cxn>
                <a:cxn ang="0">
                  <a:pos x="3294" y="2117"/>
                </a:cxn>
                <a:cxn ang="0">
                  <a:pos x="3183" y="2029"/>
                </a:cxn>
                <a:cxn ang="0">
                  <a:pos x="3070" y="1931"/>
                </a:cxn>
                <a:cxn ang="0">
                  <a:pos x="2956" y="1818"/>
                </a:cxn>
                <a:cxn ang="0">
                  <a:pos x="2841" y="1694"/>
                </a:cxn>
                <a:cxn ang="0">
                  <a:pos x="2727" y="1564"/>
                </a:cxn>
                <a:cxn ang="0">
                  <a:pos x="2508" y="1325"/>
                </a:cxn>
                <a:cxn ang="0">
                  <a:pos x="2300" y="1111"/>
                </a:cxn>
                <a:cxn ang="0">
                  <a:pos x="2101" y="918"/>
                </a:cxn>
                <a:cxn ang="0">
                  <a:pos x="1911" y="749"/>
                </a:cxn>
                <a:cxn ang="0">
                  <a:pos x="1728" y="600"/>
                </a:cxn>
                <a:cxn ang="0">
                  <a:pos x="1553" y="470"/>
                </a:cxn>
                <a:cxn ang="0">
                  <a:pos x="1382" y="360"/>
                </a:cxn>
                <a:cxn ang="0">
                  <a:pos x="1215" y="266"/>
                </a:cxn>
                <a:cxn ang="0">
                  <a:pos x="1053" y="189"/>
                </a:cxn>
                <a:cxn ang="0">
                  <a:pos x="892" y="126"/>
                </a:cxn>
                <a:cxn ang="0">
                  <a:pos x="733" y="77"/>
                </a:cxn>
                <a:cxn ang="0">
                  <a:pos x="574" y="42"/>
                </a:cxn>
                <a:cxn ang="0">
                  <a:pos x="413" y="17"/>
                </a:cxn>
                <a:cxn ang="0">
                  <a:pos x="250" y="3"/>
                </a:cxn>
                <a:cxn ang="0">
                  <a:pos x="85" y="0"/>
                </a:cxn>
              </a:cxnLst>
              <a:rect l="0" t="0" r="r" b="b"/>
              <a:pathLst>
                <a:path w="5115" h="2460">
                  <a:moveTo>
                    <a:pt x="5115" y="2141"/>
                  </a:moveTo>
                  <a:lnTo>
                    <a:pt x="5115" y="2141"/>
                  </a:lnTo>
                  <a:lnTo>
                    <a:pt x="5104" y="2150"/>
                  </a:lnTo>
                  <a:lnTo>
                    <a:pt x="5068" y="2180"/>
                  </a:lnTo>
                  <a:lnTo>
                    <a:pt x="5043" y="2197"/>
                  </a:lnTo>
                  <a:lnTo>
                    <a:pt x="5011" y="2220"/>
                  </a:lnTo>
                  <a:lnTo>
                    <a:pt x="4975" y="2244"/>
                  </a:lnTo>
                  <a:lnTo>
                    <a:pt x="4933" y="2268"/>
                  </a:lnTo>
                  <a:lnTo>
                    <a:pt x="4888" y="2294"/>
                  </a:lnTo>
                  <a:lnTo>
                    <a:pt x="4836" y="2320"/>
                  </a:lnTo>
                  <a:lnTo>
                    <a:pt x="4781" y="2346"/>
                  </a:lnTo>
                  <a:lnTo>
                    <a:pt x="4721" y="2370"/>
                  </a:lnTo>
                  <a:lnTo>
                    <a:pt x="4657" y="2393"/>
                  </a:lnTo>
                  <a:lnTo>
                    <a:pt x="4589" y="2414"/>
                  </a:lnTo>
                  <a:lnTo>
                    <a:pt x="4554" y="2423"/>
                  </a:lnTo>
                  <a:lnTo>
                    <a:pt x="4517" y="2431"/>
                  </a:lnTo>
                  <a:lnTo>
                    <a:pt x="4479" y="2438"/>
                  </a:lnTo>
                  <a:lnTo>
                    <a:pt x="4442" y="2444"/>
                  </a:lnTo>
                  <a:lnTo>
                    <a:pt x="4402" y="2451"/>
                  </a:lnTo>
                  <a:lnTo>
                    <a:pt x="4361" y="2456"/>
                  </a:lnTo>
                  <a:lnTo>
                    <a:pt x="4321" y="2459"/>
                  </a:lnTo>
                  <a:lnTo>
                    <a:pt x="4279" y="2460"/>
                  </a:lnTo>
                  <a:lnTo>
                    <a:pt x="4236" y="2460"/>
                  </a:lnTo>
                  <a:lnTo>
                    <a:pt x="4193" y="2460"/>
                  </a:lnTo>
                  <a:lnTo>
                    <a:pt x="4149" y="2457"/>
                  </a:lnTo>
                  <a:lnTo>
                    <a:pt x="4103" y="2454"/>
                  </a:lnTo>
                  <a:lnTo>
                    <a:pt x="4057" y="2448"/>
                  </a:lnTo>
                  <a:lnTo>
                    <a:pt x="4012" y="2441"/>
                  </a:lnTo>
                  <a:lnTo>
                    <a:pt x="3964" y="2431"/>
                  </a:lnTo>
                  <a:lnTo>
                    <a:pt x="3916" y="2422"/>
                  </a:lnTo>
                  <a:lnTo>
                    <a:pt x="3867" y="2409"/>
                  </a:lnTo>
                  <a:lnTo>
                    <a:pt x="3819" y="2394"/>
                  </a:lnTo>
                  <a:lnTo>
                    <a:pt x="3769" y="2377"/>
                  </a:lnTo>
                  <a:lnTo>
                    <a:pt x="3717" y="2357"/>
                  </a:lnTo>
                  <a:lnTo>
                    <a:pt x="3666" y="2336"/>
                  </a:lnTo>
                  <a:lnTo>
                    <a:pt x="3614" y="2312"/>
                  </a:lnTo>
                  <a:lnTo>
                    <a:pt x="3563" y="2286"/>
                  </a:lnTo>
                  <a:lnTo>
                    <a:pt x="3510" y="2257"/>
                  </a:lnTo>
                  <a:lnTo>
                    <a:pt x="3456" y="2226"/>
                  </a:lnTo>
                  <a:lnTo>
                    <a:pt x="3402" y="2192"/>
                  </a:lnTo>
                  <a:lnTo>
                    <a:pt x="3348" y="2155"/>
                  </a:lnTo>
                  <a:lnTo>
                    <a:pt x="3294" y="2117"/>
                  </a:lnTo>
                  <a:lnTo>
                    <a:pt x="3238" y="2075"/>
                  </a:lnTo>
                  <a:lnTo>
                    <a:pt x="3183" y="2029"/>
                  </a:lnTo>
                  <a:lnTo>
                    <a:pt x="3127" y="1981"/>
                  </a:lnTo>
                  <a:lnTo>
                    <a:pt x="3070" y="1931"/>
                  </a:lnTo>
                  <a:lnTo>
                    <a:pt x="3013" y="1876"/>
                  </a:lnTo>
                  <a:lnTo>
                    <a:pt x="2956" y="1818"/>
                  </a:lnTo>
                  <a:lnTo>
                    <a:pt x="2899" y="1756"/>
                  </a:lnTo>
                  <a:lnTo>
                    <a:pt x="2841" y="1694"/>
                  </a:lnTo>
                  <a:lnTo>
                    <a:pt x="2841" y="1694"/>
                  </a:lnTo>
                  <a:lnTo>
                    <a:pt x="2727" y="1564"/>
                  </a:lnTo>
                  <a:lnTo>
                    <a:pt x="2616" y="1442"/>
                  </a:lnTo>
                  <a:lnTo>
                    <a:pt x="2508" y="1325"/>
                  </a:lnTo>
                  <a:lnTo>
                    <a:pt x="2402" y="1214"/>
                  </a:lnTo>
                  <a:lnTo>
                    <a:pt x="2300" y="1111"/>
                  </a:lnTo>
                  <a:lnTo>
                    <a:pt x="2198" y="1012"/>
                  </a:lnTo>
                  <a:lnTo>
                    <a:pt x="2101" y="918"/>
                  </a:lnTo>
                  <a:lnTo>
                    <a:pt x="2004" y="831"/>
                  </a:lnTo>
                  <a:lnTo>
                    <a:pt x="1911" y="749"/>
                  </a:lnTo>
                  <a:lnTo>
                    <a:pt x="1818" y="671"/>
                  </a:lnTo>
                  <a:lnTo>
                    <a:pt x="1728" y="600"/>
                  </a:lnTo>
                  <a:lnTo>
                    <a:pt x="1639" y="533"/>
                  </a:lnTo>
                  <a:lnTo>
                    <a:pt x="1553" y="470"/>
                  </a:lnTo>
                  <a:lnTo>
                    <a:pt x="1467" y="413"/>
                  </a:lnTo>
                  <a:lnTo>
                    <a:pt x="1382" y="360"/>
                  </a:lnTo>
                  <a:lnTo>
                    <a:pt x="1299" y="310"/>
                  </a:lnTo>
                  <a:lnTo>
                    <a:pt x="1215" y="266"/>
                  </a:lnTo>
                  <a:lnTo>
                    <a:pt x="1133" y="224"/>
                  </a:lnTo>
                  <a:lnTo>
                    <a:pt x="1053" y="189"/>
                  </a:lnTo>
                  <a:lnTo>
                    <a:pt x="972" y="155"/>
                  </a:lnTo>
                  <a:lnTo>
                    <a:pt x="892" y="126"/>
                  </a:lnTo>
                  <a:lnTo>
                    <a:pt x="813" y="100"/>
                  </a:lnTo>
                  <a:lnTo>
                    <a:pt x="733" y="77"/>
                  </a:lnTo>
                  <a:lnTo>
                    <a:pt x="653" y="58"/>
                  </a:lnTo>
                  <a:lnTo>
                    <a:pt x="574" y="42"/>
                  </a:lnTo>
                  <a:lnTo>
                    <a:pt x="493" y="29"/>
                  </a:lnTo>
                  <a:lnTo>
                    <a:pt x="413" y="17"/>
                  </a:lnTo>
                  <a:lnTo>
                    <a:pt x="332" y="9"/>
                  </a:lnTo>
                  <a:lnTo>
                    <a:pt x="250" y="3"/>
                  </a:lnTo>
                  <a:lnTo>
                    <a:pt x="168" y="0"/>
                  </a:lnTo>
                  <a:lnTo>
                    <a:pt x="85" y="0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5583" name="Freeform 15"/>
            <p:cNvSpPr>
              <a:spLocks/>
            </p:cNvSpPr>
            <p:nvPr userDrawn="1"/>
          </p:nvSpPr>
          <p:spPr bwMode="auto">
            <a:xfrm>
              <a:off x="375" y="787"/>
              <a:ext cx="5147" cy="1195"/>
            </a:xfrm>
            <a:custGeom>
              <a:avLst/>
              <a:gdLst/>
              <a:ahLst/>
              <a:cxnLst>
                <a:cxn ang="0">
                  <a:pos x="5147" y="2049"/>
                </a:cxn>
                <a:cxn ang="0">
                  <a:pos x="5100" y="2090"/>
                </a:cxn>
                <a:cxn ang="0">
                  <a:pos x="5043" y="2132"/>
                </a:cxn>
                <a:cxn ang="0">
                  <a:pos x="4967" y="2182"/>
                </a:cxn>
                <a:cxn ang="0">
                  <a:pos x="4871" y="2237"/>
                </a:cxn>
                <a:cxn ang="0">
                  <a:pos x="4756" y="2288"/>
                </a:cxn>
                <a:cxn ang="0">
                  <a:pos x="4624" y="2335"/>
                </a:cxn>
                <a:cxn ang="0">
                  <a:pos x="4553" y="2355"/>
                </a:cxn>
                <a:cxn ang="0">
                  <a:pos x="4477" y="2369"/>
                </a:cxn>
                <a:cxn ang="0">
                  <a:pos x="4397" y="2382"/>
                </a:cxn>
                <a:cxn ang="0">
                  <a:pos x="4314" y="2388"/>
                </a:cxn>
                <a:cxn ang="0">
                  <a:pos x="4228" y="2390"/>
                </a:cxn>
                <a:cxn ang="0">
                  <a:pos x="4139" y="2385"/>
                </a:cxn>
                <a:cxn ang="0">
                  <a:pos x="4046" y="2374"/>
                </a:cxn>
                <a:cxn ang="0">
                  <a:pos x="3952" y="2356"/>
                </a:cxn>
                <a:cxn ang="0">
                  <a:pos x="3853" y="2330"/>
                </a:cxn>
                <a:cxn ang="0">
                  <a:pos x="3752" y="2296"/>
                </a:cxn>
                <a:cxn ang="0">
                  <a:pos x="3648" y="2253"/>
                </a:cxn>
                <a:cxn ang="0">
                  <a:pos x="3542" y="2200"/>
                </a:cxn>
                <a:cxn ang="0">
                  <a:pos x="3434" y="2137"/>
                </a:cxn>
                <a:cxn ang="0">
                  <a:pos x="3324" y="2064"/>
                </a:cxn>
                <a:cxn ang="0">
                  <a:pos x="3212" y="1978"/>
                </a:cxn>
                <a:cxn ang="0">
                  <a:pos x="3098" y="1880"/>
                </a:cxn>
                <a:cxn ang="0">
                  <a:pos x="2983" y="1770"/>
                </a:cxn>
                <a:cxn ang="0">
                  <a:pos x="2866" y="1646"/>
                </a:cxn>
                <a:cxn ang="0">
                  <a:pos x="2749" y="1520"/>
                </a:cxn>
                <a:cxn ang="0">
                  <a:pos x="2527" y="1284"/>
                </a:cxn>
                <a:cxn ang="0">
                  <a:pos x="2315" y="1072"/>
                </a:cxn>
                <a:cxn ang="0">
                  <a:pos x="2113" y="884"/>
                </a:cxn>
                <a:cxn ang="0">
                  <a:pos x="1920" y="717"/>
                </a:cxn>
                <a:cxn ang="0">
                  <a:pos x="1736" y="570"/>
                </a:cxn>
                <a:cxn ang="0">
                  <a:pos x="1558" y="444"/>
                </a:cxn>
                <a:cxn ang="0">
                  <a:pos x="1386" y="336"/>
                </a:cxn>
                <a:cxn ang="0">
                  <a:pos x="1219" y="246"/>
                </a:cxn>
                <a:cxn ang="0">
                  <a:pos x="1055" y="170"/>
                </a:cxn>
                <a:cxn ang="0">
                  <a:pos x="893" y="112"/>
                </a:cxn>
                <a:cxn ang="0">
                  <a:pos x="733" y="65"/>
                </a:cxn>
                <a:cxn ang="0">
                  <a:pos x="574" y="33"/>
                </a:cxn>
                <a:cxn ang="0">
                  <a:pos x="413" y="12"/>
                </a:cxn>
                <a:cxn ang="0">
                  <a:pos x="250" y="2"/>
                </a:cxn>
                <a:cxn ang="0">
                  <a:pos x="85" y="0"/>
                </a:cxn>
              </a:cxnLst>
              <a:rect l="0" t="0" r="r" b="b"/>
              <a:pathLst>
                <a:path w="5147" h="2390">
                  <a:moveTo>
                    <a:pt x="5147" y="2049"/>
                  </a:moveTo>
                  <a:lnTo>
                    <a:pt x="5147" y="2049"/>
                  </a:lnTo>
                  <a:lnTo>
                    <a:pt x="5135" y="2061"/>
                  </a:lnTo>
                  <a:lnTo>
                    <a:pt x="5100" y="2090"/>
                  </a:lnTo>
                  <a:lnTo>
                    <a:pt x="5075" y="2109"/>
                  </a:lnTo>
                  <a:lnTo>
                    <a:pt x="5043" y="2132"/>
                  </a:lnTo>
                  <a:lnTo>
                    <a:pt x="5008" y="2156"/>
                  </a:lnTo>
                  <a:lnTo>
                    <a:pt x="4967" y="2182"/>
                  </a:lnTo>
                  <a:lnTo>
                    <a:pt x="4921" y="2209"/>
                  </a:lnTo>
                  <a:lnTo>
                    <a:pt x="4871" y="2237"/>
                  </a:lnTo>
                  <a:lnTo>
                    <a:pt x="4815" y="2262"/>
                  </a:lnTo>
                  <a:lnTo>
                    <a:pt x="4756" y="2288"/>
                  </a:lnTo>
                  <a:lnTo>
                    <a:pt x="4692" y="2313"/>
                  </a:lnTo>
                  <a:lnTo>
                    <a:pt x="4624" y="2335"/>
                  </a:lnTo>
                  <a:lnTo>
                    <a:pt x="4589" y="2345"/>
                  </a:lnTo>
                  <a:lnTo>
                    <a:pt x="4553" y="2355"/>
                  </a:lnTo>
                  <a:lnTo>
                    <a:pt x="4515" y="2363"/>
                  </a:lnTo>
                  <a:lnTo>
                    <a:pt x="4477" y="2369"/>
                  </a:lnTo>
                  <a:lnTo>
                    <a:pt x="4438" y="2376"/>
                  </a:lnTo>
                  <a:lnTo>
                    <a:pt x="4397" y="2382"/>
                  </a:lnTo>
                  <a:lnTo>
                    <a:pt x="4357" y="2385"/>
                  </a:lnTo>
                  <a:lnTo>
                    <a:pt x="4314" y="2388"/>
                  </a:lnTo>
                  <a:lnTo>
                    <a:pt x="4272" y="2390"/>
                  </a:lnTo>
                  <a:lnTo>
                    <a:pt x="4228" y="2390"/>
                  </a:lnTo>
                  <a:lnTo>
                    <a:pt x="4184" y="2388"/>
                  </a:lnTo>
                  <a:lnTo>
                    <a:pt x="4139" y="2385"/>
                  </a:lnTo>
                  <a:lnTo>
                    <a:pt x="4093" y="2380"/>
                  </a:lnTo>
                  <a:lnTo>
                    <a:pt x="4046" y="2374"/>
                  </a:lnTo>
                  <a:lnTo>
                    <a:pt x="3999" y="2366"/>
                  </a:lnTo>
                  <a:lnTo>
                    <a:pt x="3952" y="2356"/>
                  </a:lnTo>
                  <a:lnTo>
                    <a:pt x="3902" y="2345"/>
                  </a:lnTo>
                  <a:lnTo>
                    <a:pt x="3853" y="2330"/>
                  </a:lnTo>
                  <a:lnTo>
                    <a:pt x="3803" y="2314"/>
                  </a:lnTo>
                  <a:lnTo>
                    <a:pt x="3752" y="2296"/>
                  </a:lnTo>
                  <a:lnTo>
                    <a:pt x="3700" y="2275"/>
                  </a:lnTo>
                  <a:lnTo>
                    <a:pt x="3648" y="2253"/>
                  </a:lnTo>
                  <a:lnTo>
                    <a:pt x="3596" y="2229"/>
                  </a:lnTo>
                  <a:lnTo>
                    <a:pt x="3542" y="2200"/>
                  </a:lnTo>
                  <a:lnTo>
                    <a:pt x="3489" y="2170"/>
                  </a:lnTo>
                  <a:lnTo>
                    <a:pt x="3434" y="2137"/>
                  </a:lnTo>
                  <a:lnTo>
                    <a:pt x="3380" y="2101"/>
                  </a:lnTo>
                  <a:lnTo>
                    <a:pt x="3324" y="2064"/>
                  </a:lnTo>
                  <a:lnTo>
                    <a:pt x="3269" y="2022"/>
                  </a:lnTo>
                  <a:lnTo>
                    <a:pt x="3212" y="1978"/>
                  </a:lnTo>
                  <a:lnTo>
                    <a:pt x="3156" y="1930"/>
                  </a:lnTo>
                  <a:lnTo>
                    <a:pt x="3098" y="1880"/>
                  </a:lnTo>
                  <a:lnTo>
                    <a:pt x="3041" y="1827"/>
                  </a:lnTo>
                  <a:lnTo>
                    <a:pt x="2983" y="1770"/>
                  </a:lnTo>
                  <a:lnTo>
                    <a:pt x="2924" y="1710"/>
                  </a:lnTo>
                  <a:lnTo>
                    <a:pt x="2866" y="1646"/>
                  </a:lnTo>
                  <a:lnTo>
                    <a:pt x="2866" y="1646"/>
                  </a:lnTo>
                  <a:lnTo>
                    <a:pt x="2749" y="1520"/>
                  </a:lnTo>
                  <a:lnTo>
                    <a:pt x="2637" y="1399"/>
                  </a:lnTo>
                  <a:lnTo>
                    <a:pt x="2527" y="1284"/>
                  </a:lnTo>
                  <a:lnTo>
                    <a:pt x="2419" y="1174"/>
                  </a:lnTo>
                  <a:lnTo>
                    <a:pt x="2315" y="1072"/>
                  </a:lnTo>
                  <a:lnTo>
                    <a:pt x="2213" y="976"/>
                  </a:lnTo>
                  <a:lnTo>
                    <a:pt x="2113" y="884"/>
                  </a:lnTo>
                  <a:lnTo>
                    <a:pt x="2016" y="798"/>
                  </a:lnTo>
                  <a:lnTo>
                    <a:pt x="1920" y="717"/>
                  </a:lnTo>
                  <a:lnTo>
                    <a:pt x="1827" y="641"/>
                  </a:lnTo>
                  <a:lnTo>
                    <a:pt x="1736" y="570"/>
                  </a:lnTo>
                  <a:lnTo>
                    <a:pt x="1647" y="504"/>
                  </a:lnTo>
                  <a:lnTo>
                    <a:pt x="1558" y="444"/>
                  </a:lnTo>
                  <a:lnTo>
                    <a:pt x="1472" y="388"/>
                  </a:lnTo>
                  <a:lnTo>
                    <a:pt x="1386" y="336"/>
                  </a:lnTo>
                  <a:lnTo>
                    <a:pt x="1303" y="288"/>
                  </a:lnTo>
                  <a:lnTo>
                    <a:pt x="1219" y="246"/>
                  </a:lnTo>
                  <a:lnTo>
                    <a:pt x="1136" y="205"/>
                  </a:lnTo>
                  <a:lnTo>
                    <a:pt x="1055" y="170"/>
                  </a:lnTo>
                  <a:lnTo>
                    <a:pt x="974" y="139"/>
                  </a:lnTo>
                  <a:lnTo>
                    <a:pt x="893" y="112"/>
                  </a:lnTo>
                  <a:lnTo>
                    <a:pt x="814" y="88"/>
                  </a:lnTo>
                  <a:lnTo>
                    <a:pt x="733" y="65"/>
                  </a:lnTo>
                  <a:lnTo>
                    <a:pt x="653" y="47"/>
                  </a:lnTo>
                  <a:lnTo>
                    <a:pt x="574" y="33"/>
                  </a:lnTo>
                  <a:lnTo>
                    <a:pt x="493" y="21"/>
                  </a:lnTo>
                  <a:lnTo>
                    <a:pt x="413" y="12"/>
                  </a:lnTo>
                  <a:lnTo>
                    <a:pt x="332" y="5"/>
                  </a:lnTo>
                  <a:lnTo>
                    <a:pt x="250" y="2"/>
                  </a:lnTo>
                  <a:lnTo>
                    <a:pt x="168" y="0"/>
                  </a:lnTo>
                  <a:lnTo>
                    <a:pt x="85" y="0"/>
                  </a:lnTo>
                  <a:lnTo>
                    <a:pt x="0" y="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5584" name="Freeform 16"/>
            <p:cNvSpPr>
              <a:spLocks/>
            </p:cNvSpPr>
            <p:nvPr userDrawn="1"/>
          </p:nvSpPr>
          <p:spPr bwMode="auto">
            <a:xfrm>
              <a:off x="389" y="808"/>
              <a:ext cx="5176" cy="1160"/>
            </a:xfrm>
            <a:custGeom>
              <a:avLst/>
              <a:gdLst/>
              <a:ahLst/>
              <a:cxnLst>
                <a:cxn ang="0">
                  <a:pos x="5176" y="1959"/>
                </a:cxn>
                <a:cxn ang="0">
                  <a:pos x="5130" y="2001"/>
                </a:cxn>
                <a:cxn ang="0">
                  <a:pos x="5075" y="2044"/>
                </a:cxn>
                <a:cxn ang="0">
                  <a:pos x="4998" y="2096"/>
                </a:cxn>
                <a:cxn ang="0">
                  <a:pos x="4903" y="2153"/>
                </a:cxn>
                <a:cxn ang="0">
                  <a:pos x="4790" y="2208"/>
                </a:cxn>
                <a:cxn ang="0">
                  <a:pos x="4658" y="2258"/>
                </a:cxn>
                <a:cxn ang="0">
                  <a:pos x="4587" y="2277"/>
                </a:cxn>
                <a:cxn ang="0">
                  <a:pos x="4513" y="2295"/>
                </a:cxn>
                <a:cxn ang="0">
                  <a:pos x="4433" y="2308"/>
                </a:cxn>
                <a:cxn ang="0">
                  <a:pos x="4350" y="2317"/>
                </a:cxn>
                <a:cxn ang="0">
                  <a:pos x="4264" y="2321"/>
                </a:cxn>
                <a:cxn ang="0">
                  <a:pos x="4174" y="2317"/>
                </a:cxn>
                <a:cxn ang="0">
                  <a:pos x="4082" y="2308"/>
                </a:cxn>
                <a:cxn ang="0">
                  <a:pos x="3986" y="2292"/>
                </a:cxn>
                <a:cxn ang="0">
                  <a:pos x="3888" y="2269"/>
                </a:cxn>
                <a:cxn ang="0">
                  <a:pos x="3786" y="2235"/>
                </a:cxn>
                <a:cxn ang="0">
                  <a:pos x="3682" y="2195"/>
                </a:cxn>
                <a:cxn ang="0">
                  <a:pos x="3575" y="2143"/>
                </a:cxn>
                <a:cxn ang="0">
                  <a:pos x="3466" y="2082"/>
                </a:cxn>
                <a:cxn ang="0">
                  <a:pos x="3355" y="2011"/>
                </a:cxn>
                <a:cxn ang="0">
                  <a:pos x="3241" y="1927"/>
                </a:cxn>
                <a:cxn ang="0">
                  <a:pos x="3125" y="1831"/>
                </a:cxn>
                <a:cxn ang="0">
                  <a:pos x="3009" y="1723"/>
                </a:cxn>
                <a:cxn ang="0">
                  <a:pos x="2891" y="1600"/>
                </a:cxn>
                <a:cxn ang="0">
                  <a:pos x="2773" y="1475"/>
                </a:cxn>
                <a:cxn ang="0">
                  <a:pos x="2545" y="1244"/>
                </a:cxn>
                <a:cxn ang="0">
                  <a:pos x="2331" y="1035"/>
                </a:cxn>
                <a:cxn ang="0">
                  <a:pos x="2126" y="850"/>
                </a:cxn>
                <a:cxn ang="0">
                  <a:pos x="1931" y="685"/>
                </a:cxn>
                <a:cxn ang="0">
                  <a:pos x="1744" y="543"/>
                </a:cxn>
                <a:cxn ang="0">
                  <a:pos x="1565" y="419"/>
                </a:cxn>
                <a:cxn ang="0">
                  <a:pos x="1391" y="314"/>
                </a:cxn>
                <a:cxn ang="0">
                  <a:pos x="1222" y="226"/>
                </a:cxn>
                <a:cxn ang="0">
                  <a:pos x="1057" y="154"/>
                </a:cxn>
                <a:cxn ang="0">
                  <a:pos x="894" y="99"/>
                </a:cxn>
                <a:cxn ang="0">
                  <a:pos x="735" y="55"/>
                </a:cxn>
                <a:cxn ang="0">
                  <a:pos x="574" y="26"/>
                </a:cxn>
                <a:cxn ang="0">
                  <a:pos x="412" y="8"/>
                </a:cxn>
                <a:cxn ang="0">
                  <a:pos x="250" y="0"/>
                </a:cxn>
                <a:cxn ang="0">
                  <a:pos x="85" y="4"/>
                </a:cxn>
              </a:cxnLst>
              <a:rect l="0" t="0" r="r" b="b"/>
              <a:pathLst>
                <a:path w="5176" h="2321">
                  <a:moveTo>
                    <a:pt x="5176" y="1959"/>
                  </a:moveTo>
                  <a:lnTo>
                    <a:pt x="5176" y="1959"/>
                  </a:lnTo>
                  <a:lnTo>
                    <a:pt x="5165" y="1970"/>
                  </a:lnTo>
                  <a:lnTo>
                    <a:pt x="5130" y="2001"/>
                  </a:lnTo>
                  <a:lnTo>
                    <a:pt x="5105" y="2020"/>
                  </a:lnTo>
                  <a:lnTo>
                    <a:pt x="5075" y="2044"/>
                  </a:lnTo>
                  <a:lnTo>
                    <a:pt x="5039" y="2070"/>
                  </a:lnTo>
                  <a:lnTo>
                    <a:pt x="4998" y="2096"/>
                  </a:lnTo>
                  <a:lnTo>
                    <a:pt x="4953" y="2125"/>
                  </a:lnTo>
                  <a:lnTo>
                    <a:pt x="4903" y="2153"/>
                  </a:lnTo>
                  <a:lnTo>
                    <a:pt x="4849" y="2180"/>
                  </a:lnTo>
                  <a:lnTo>
                    <a:pt x="4790" y="2208"/>
                  </a:lnTo>
                  <a:lnTo>
                    <a:pt x="4726" y="2233"/>
                  </a:lnTo>
                  <a:lnTo>
                    <a:pt x="4658" y="2258"/>
                  </a:lnTo>
                  <a:lnTo>
                    <a:pt x="4624" y="2267"/>
                  </a:lnTo>
                  <a:lnTo>
                    <a:pt x="4587" y="2277"/>
                  </a:lnTo>
                  <a:lnTo>
                    <a:pt x="4550" y="2287"/>
                  </a:lnTo>
                  <a:lnTo>
                    <a:pt x="4513" y="2295"/>
                  </a:lnTo>
                  <a:lnTo>
                    <a:pt x="4472" y="2303"/>
                  </a:lnTo>
                  <a:lnTo>
                    <a:pt x="4433" y="2308"/>
                  </a:lnTo>
                  <a:lnTo>
                    <a:pt x="4392" y="2313"/>
                  </a:lnTo>
                  <a:lnTo>
                    <a:pt x="4350" y="2317"/>
                  </a:lnTo>
                  <a:lnTo>
                    <a:pt x="4307" y="2319"/>
                  </a:lnTo>
                  <a:lnTo>
                    <a:pt x="4264" y="2321"/>
                  </a:lnTo>
                  <a:lnTo>
                    <a:pt x="4220" y="2319"/>
                  </a:lnTo>
                  <a:lnTo>
                    <a:pt x="4174" y="2317"/>
                  </a:lnTo>
                  <a:lnTo>
                    <a:pt x="4128" y="2314"/>
                  </a:lnTo>
                  <a:lnTo>
                    <a:pt x="4082" y="2308"/>
                  </a:lnTo>
                  <a:lnTo>
                    <a:pt x="4034" y="2301"/>
                  </a:lnTo>
                  <a:lnTo>
                    <a:pt x="3986" y="2292"/>
                  </a:lnTo>
                  <a:lnTo>
                    <a:pt x="3936" y="2282"/>
                  </a:lnTo>
                  <a:lnTo>
                    <a:pt x="3888" y="2269"/>
                  </a:lnTo>
                  <a:lnTo>
                    <a:pt x="3836" y="2253"/>
                  </a:lnTo>
                  <a:lnTo>
                    <a:pt x="3786" y="2235"/>
                  </a:lnTo>
                  <a:lnTo>
                    <a:pt x="3734" y="2216"/>
                  </a:lnTo>
                  <a:lnTo>
                    <a:pt x="3682" y="2195"/>
                  </a:lnTo>
                  <a:lnTo>
                    <a:pt x="3628" y="2170"/>
                  </a:lnTo>
                  <a:lnTo>
                    <a:pt x="3575" y="2143"/>
                  </a:lnTo>
                  <a:lnTo>
                    <a:pt x="3521" y="2114"/>
                  </a:lnTo>
                  <a:lnTo>
                    <a:pt x="3466" y="2082"/>
                  </a:lnTo>
                  <a:lnTo>
                    <a:pt x="3410" y="2048"/>
                  </a:lnTo>
                  <a:lnTo>
                    <a:pt x="3355" y="2011"/>
                  </a:lnTo>
                  <a:lnTo>
                    <a:pt x="3298" y="1970"/>
                  </a:lnTo>
                  <a:lnTo>
                    <a:pt x="3241" y="1927"/>
                  </a:lnTo>
                  <a:lnTo>
                    <a:pt x="3184" y="1880"/>
                  </a:lnTo>
                  <a:lnTo>
                    <a:pt x="3125" y="1831"/>
                  </a:lnTo>
                  <a:lnTo>
                    <a:pt x="3067" y="1778"/>
                  </a:lnTo>
                  <a:lnTo>
                    <a:pt x="3009" y="1723"/>
                  </a:lnTo>
                  <a:lnTo>
                    <a:pt x="2949" y="1663"/>
                  </a:lnTo>
                  <a:lnTo>
                    <a:pt x="2891" y="1600"/>
                  </a:lnTo>
                  <a:lnTo>
                    <a:pt x="2891" y="1600"/>
                  </a:lnTo>
                  <a:lnTo>
                    <a:pt x="2773" y="1475"/>
                  </a:lnTo>
                  <a:lnTo>
                    <a:pt x="2658" y="1357"/>
                  </a:lnTo>
                  <a:lnTo>
                    <a:pt x="2545" y="1244"/>
                  </a:lnTo>
                  <a:lnTo>
                    <a:pt x="2437" y="1135"/>
                  </a:lnTo>
                  <a:lnTo>
                    <a:pt x="2331" y="1035"/>
                  </a:lnTo>
                  <a:lnTo>
                    <a:pt x="2227" y="938"/>
                  </a:lnTo>
                  <a:lnTo>
                    <a:pt x="2126" y="850"/>
                  </a:lnTo>
                  <a:lnTo>
                    <a:pt x="2027" y="764"/>
                  </a:lnTo>
                  <a:lnTo>
                    <a:pt x="1931" y="685"/>
                  </a:lnTo>
                  <a:lnTo>
                    <a:pt x="1837" y="611"/>
                  </a:lnTo>
                  <a:lnTo>
                    <a:pt x="1744" y="543"/>
                  </a:lnTo>
                  <a:lnTo>
                    <a:pt x="1654" y="478"/>
                  </a:lnTo>
                  <a:lnTo>
                    <a:pt x="1565" y="419"/>
                  </a:lnTo>
                  <a:lnTo>
                    <a:pt x="1477" y="364"/>
                  </a:lnTo>
                  <a:lnTo>
                    <a:pt x="1391" y="314"/>
                  </a:lnTo>
                  <a:lnTo>
                    <a:pt x="1305" y="268"/>
                  </a:lnTo>
                  <a:lnTo>
                    <a:pt x="1222" y="226"/>
                  </a:lnTo>
                  <a:lnTo>
                    <a:pt x="1139" y="188"/>
                  </a:lnTo>
                  <a:lnTo>
                    <a:pt x="1057" y="154"/>
                  </a:lnTo>
                  <a:lnTo>
                    <a:pt x="976" y="125"/>
                  </a:lnTo>
                  <a:lnTo>
                    <a:pt x="894" y="99"/>
                  </a:lnTo>
                  <a:lnTo>
                    <a:pt x="814" y="75"/>
                  </a:lnTo>
                  <a:lnTo>
                    <a:pt x="735" y="55"/>
                  </a:lnTo>
                  <a:lnTo>
                    <a:pt x="654" y="39"/>
                  </a:lnTo>
                  <a:lnTo>
                    <a:pt x="574" y="26"/>
                  </a:lnTo>
                  <a:lnTo>
                    <a:pt x="493" y="16"/>
                  </a:lnTo>
                  <a:lnTo>
                    <a:pt x="412" y="8"/>
                  </a:lnTo>
                  <a:lnTo>
                    <a:pt x="332" y="4"/>
                  </a:lnTo>
                  <a:lnTo>
                    <a:pt x="250" y="0"/>
                  </a:lnTo>
                  <a:lnTo>
                    <a:pt x="168" y="0"/>
                  </a:lnTo>
                  <a:lnTo>
                    <a:pt x="85" y="4"/>
                  </a:lnTo>
                  <a:lnTo>
                    <a:pt x="0" y="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5585" name="Freeform 17"/>
            <p:cNvSpPr>
              <a:spLocks/>
            </p:cNvSpPr>
            <p:nvPr userDrawn="1"/>
          </p:nvSpPr>
          <p:spPr bwMode="auto">
            <a:xfrm>
              <a:off x="403" y="829"/>
              <a:ext cx="5205" cy="1124"/>
            </a:xfrm>
            <a:custGeom>
              <a:avLst/>
              <a:gdLst/>
              <a:ahLst/>
              <a:cxnLst>
                <a:cxn ang="0">
                  <a:pos x="5205" y="1868"/>
                </a:cxn>
                <a:cxn ang="0">
                  <a:pos x="5161" y="1910"/>
                </a:cxn>
                <a:cxn ang="0">
                  <a:pos x="5105" y="1956"/>
                </a:cxn>
                <a:cxn ang="0">
                  <a:pos x="5030" y="2011"/>
                </a:cxn>
                <a:cxn ang="0">
                  <a:pos x="4936" y="2069"/>
                </a:cxn>
                <a:cxn ang="0">
                  <a:pos x="4822" y="2127"/>
                </a:cxn>
                <a:cxn ang="0">
                  <a:pos x="4693" y="2178"/>
                </a:cxn>
                <a:cxn ang="0">
                  <a:pos x="4621" y="2201"/>
                </a:cxn>
                <a:cxn ang="0">
                  <a:pos x="4546" y="2219"/>
                </a:cxn>
                <a:cxn ang="0">
                  <a:pos x="4467" y="2235"/>
                </a:cxn>
                <a:cxn ang="0">
                  <a:pos x="4385" y="2245"/>
                </a:cxn>
                <a:cxn ang="0">
                  <a:pos x="4299" y="2250"/>
                </a:cxn>
                <a:cxn ang="0">
                  <a:pos x="4208" y="2250"/>
                </a:cxn>
                <a:cxn ang="0">
                  <a:pos x="4117" y="2241"/>
                </a:cxn>
                <a:cxn ang="0">
                  <a:pos x="4020" y="2227"/>
                </a:cxn>
                <a:cxn ang="0">
                  <a:pos x="3921" y="2206"/>
                </a:cxn>
                <a:cxn ang="0">
                  <a:pos x="3820" y="2175"/>
                </a:cxn>
                <a:cxn ang="0">
                  <a:pos x="3714" y="2135"/>
                </a:cxn>
                <a:cxn ang="0">
                  <a:pos x="3607" y="2086"/>
                </a:cxn>
                <a:cxn ang="0">
                  <a:pos x="3497" y="2027"/>
                </a:cxn>
                <a:cxn ang="0">
                  <a:pos x="3385" y="1957"/>
                </a:cxn>
                <a:cxn ang="0">
                  <a:pos x="3270" y="1875"/>
                </a:cxn>
                <a:cxn ang="0">
                  <a:pos x="3153" y="1781"/>
                </a:cxn>
                <a:cxn ang="0">
                  <a:pos x="3035" y="1675"/>
                </a:cxn>
                <a:cxn ang="0">
                  <a:pos x="2914" y="1555"/>
                </a:cxn>
                <a:cxn ang="0">
                  <a:pos x="2795" y="1431"/>
                </a:cxn>
                <a:cxn ang="0">
                  <a:pos x="2564" y="1202"/>
                </a:cxn>
                <a:cxn ang="0">
                  <a:pos x="2346" y="997"/>
                </a:cxn>
                <a:cxn ang="0">
                  <a:pos x="2140" y="816"/>
                </a:cxn>
                <a:cxn ang="0">
                  <a:pos x="1941" y="654"/>
                </a:cxn>
                <a:cxn ang="0">
                  <a:pos x="1752" y="514"/>
                </a:cxn>
                <a:cxn ang="0">
                  <a:pos x="1570" y="394"/>
                </a:cxn>
                <a:cxn ang="0">
                  <a:pos x="1395" y="293"/>
                </a:cxn>
                <a:cxn ang="0">
                  <a:pos x="1226" y="207"/>
                </a:cxn>
                <a:cxn ang="0">
                  <a:pos x="1059" y="139"/>
                </a:cxn>
                <a:cxn ang="0">
                  <a:pos x="897" y="86"/>
                </a:cxn>
                <a:cxn ang="0">
                  <a:pos x="734" y="45"/>
                </a:cxn>
                <a:cxn ang="0">
                  <a:pos x="575" y="20"/>
                </a:cxn>
                <a:cxn ang="0">
                  <a:pos x="414" y="5"/>
                </a:cxn>
                <a:cxn ang="0">
                  <a:pos x="250" y="0"/>
                </a:cxn>
                <a:cxn ang="0">
                  <a:pos x="85" y="7"/>
                </a:cxn>
              </a:cxnLst>
              <a:rect l="0" t="0" r="r" b="b"/>
              <a:pathLst>
                <a:path w="5205" h="2250">
                  <a:moveTo>
                    <a:pt x="5205" y="1868"/>
                  </a:moveTo>
                  <a:lnTo>
                    <a:pt x="5205" y="1868"/>
                  </a:lnTo>
                  <a:lnTo>
                    <a:pt x="5194" y="1880"/>
                  </a:lnTo>
                  <a:lnTo>
                    <a:pt x="5161" y="1910"/>
                  </a:lnTo>
                  <a:lnTo>
                    <a:pt x="5136" y="1931"/>
                  </a:lnTo>
                  <a:lnTo>
                    <a:pt x="5105" y="1956"/>
                  </a:lnTo>
                  <a:lnTo>
                    <a:pt x="5071" y="1981"/>
                  </a:lnTo>
                  <a:lnTo>
                    <a:pt x="5030" y="2011"/>
                  </a:lnTo>
                  <a:lnTo>
                    <a:pt x="4984" y="2040"/>
                  </a:lnTo>
                  <a:lnTo>
                    <a:pt x="4936" y="2069"/>
                  </a:lnTo>
                  <a:lnTo>
                    <a:pt x="4882" y="2098"/>
                  </a:lnTo>
                  <a:lnTo>
                    <a:pt x="4822" y="2127"/>
                  </a:lnTo>
                  <a:lnTo>
                    <a:pt x="4760" y="2153"/>
                  </a:lnTo>
                  <a:lnTo>
                    <a:pt x="4693" y="2178"/>
                  </a:lnTo>
                  <a:lnTo>
                    <a:pt x="4657" y="2190"/>
                  </a:lnTo>
                  <a:lnTo>
                    <a:pt x="4621" y="2201"/>
                  </a:lnTo>
                  <a:lnTo>
                    <a:pt x="4585" y="2211"/>
                  </a:lnTo>
                  <a:lnTo>
                    <a:pt x="4546" y="2219"/>
                  </a:lnTo>
                  <a:lnTo>
                    <a:pt x="4507" y="2227"/>
                  </a:lnTo>
                  <a:lnTo>
                    <a:pt x="4467" y="2235"/>
                  </a:lnTo>
                  <a:lnTo>
                    <a:pt x="4426" y="2240"/>
                  </a:lnTo>
                  <a:lnTo>
                    <a:pt x="4385" y="2245"/>
                  </a:lnTo>
                  <a:lnTo>
                    <a:pt x="4342" y="2248"/>
                  </a:lnTo>
                  <a:lnTo>
                    <a:pt x="4299" y="2250"/>
                  </a:lnTo>
                  <a:lnTo>
                    <a:pt x="4254" y="2250"/>
                  </a:lnTo>
                  <a:lnTo>
                    <a:pt x="4208" y="2250"/>
                  </a:lnTo>
                  <a:lnTo>
                    <a:pt x="4163" y="2246"/>
                  </a:lnTo>
                  <a:lnTo>
                    <a:pt x="4117" y="2241"/>
                  </a:lnTo>
                  <a:lnTo>
                    <a:pt x="4068" y="2235"/>
                  </a:lnTo>
                  <a:lnTo>
                    <a:pt x="4020" y="2227"/>
                  </a:lnTo>
                  <a:lnTo>
                    <a:pt x="3971" y="2217"/>
                  </a:lnTo>
                  <a:lnTo>
                    <a:pt x="3921" y="2206"/>
                  </a:lnTo>
                  <a:lnTo>
                    <a:pt x="3871" y="2191"/>
                  </a:lnTo>
                  <a:lnTo>
                    <a:pt x="3820" y="2175"/>
                  </a:lnTo>
                  <a:lnTo>
                    <a:pt x="3767" y="2156"/>
                  </a:lnTo>
                  <a:lnTo>
                    <a:pt x="3714" y="2135"/>
                  </a:lnTo>
                  <a:lnTo>
                    <a:pt x="3661" y="2112"/>
                  </a:lnTo>
                  <a:lnTo>
                    <a:pt x="3607" y="2086"/>
                  </a:lnTo>
                  <a:lnTo>
                    <a:pt x="3553" y="2057"/>
                  </a:lnTo>
                  <a:lnTo>
                    <a:pt x="3497" y="2027"/>
                  </a:lnTo>
                  <a:lnTo>
                    <a:pt x="3442" y="1993"/>
                  </a:lnTo>
                  <a:lnTo>
                    <a:pt x="3385" y="1957"/>
                  </a:lnTo>
                  <a:lnTo>
                    <a:pt x="3328" y="1917"/>
                  </a:lnTo>
                  <a:lnTo>
                    <a:pt x="3270" y="1875"/>
                  </a:lnTo>
                  <a:lnTo>
                    <a:pt x="3213" y="1830"/>
                  </a:lnTo>
                  <a:lnTo>
                    <a:pt x="3153" y="1781"/>
                  </a:lnTo>
                  <a:lnTo>
                    <a:pt x="3095" y="1730"/>
                  </a:lnTo>
                  <a:lnTo>
                    <a:pt x="3035" y="1675"/>
                  </a:lnTo>
                  <a:lnTo>
                    <a:pt x="2975" y="1617"/>
                  </a:lnTo>
                  <a:lnTo>
                    <a:pt x="2914" y="1555"/>
                  </a:lnTo>
                  <a:lnTo>
                    <a:pt x="2914" y="1555"/>
                  </a:lnTo>
                  <a:lnTo>
                    <a:pt x="2795" y="1431"/>
                  </a:lnTo>
                  <a:lnTo>
                    <a:pt x="2678" y="1313"/>
                  </a:lnTo>
                  <a:lnTo>
                    <a:pt x="2564" y="1202"/>
                  </a:lnTo>
                  <a:lnTo>
                    <a:pt x="2453" y="1097"/>
                  </a:lnTo>
                  <a:lnTo>
                    <a:pt x="2346" y="997"/>
                  </a:lnTo>
                  <a:lnTo>
                    <a:pt x="2241" y="903"/>
                  </a:lnTo>
                  <a:lnTo>
                    <a:pt x="2140" y="816"/>
                  </a:lnTo>
                  <a:lnTo>
                    <a:pt x="2040" y="732"/>
                  </a:lnTo>
                  <a:lnTo>
                    <a:pt x="1941" y="654"/>
                  </a:lnTo>
                  <a:lnTo>
                    <a:pt x="1847" y="582"/>
                  </a:lnTo>
                  <a:lnTo>
                    <a:pt x="1752" y="514"/>
                  </a:lnTo>
                  <a:lnTo>
                    <a:pt x="1661" y="452"/>
                  </a:lnTo>
                  <a:lnTo>
                    <a:pt x="1570" y="394"/>
                  </a:lnTo>
                  <a:lnTo>
                    <a:pt x="1483" y="341"/>
                  </a:lnTo>
                  <a:lnTo>
                    <a:pt x="1395" y="293"/>
                  </a:lnTo>
                  <a:lnTo>
                    <a:pt x="1311" y="247"/>
                  </a:lnTo>
                  <a:lnTo>
                    <a:pt x="1226" y="207"/>
                  </a:lnTo>
                  <a:lnTo>
                    <a:pt x="1143" y="171"/>
                  </a:lnTo>
                  <a:lnTo>
                    <a:pt x="1059" y="139"/>
                  </a:lnTo>
                  <a:lnTo>
                    <a:pt x="977" y="110"/>
                  </a:lnTo>
                  <a:lnTo>
                    <a:pt x="897" y="86"/>
                  </a:lnTo>
                  <a:lnTo>
                    <a:pt x="815" y="63"/>
                  </a:lnTo>
                  <a:lnTo>
                    <a:pt x="734" y="45"/>
                  </a:lnTo>
                  <a:lnTo>
                    <a:pt x="655" y="31"/>
                  </a:lnTo>
                  <a:lnTo>
                    <a:pt x="575" y="20"/>
                  </a:lnTo>
                  <a:lnTo>
                    <a:pt x="494" y="10"/>
                  </a:lnTo>
                  <a:lnTo>
                    <a:pt x="414" y="5"/>
                  </a:lnTo>
                  <a:lnTo>
                    <a:pt x="332" y="2"/>
                  </a:lnTo>
                  <a:lnTo>
                    <a:pt x="250" y="0"/>
                  </a:lnTo>
                  <a:lnTo>
                    <a:pt x="168" y="2"/>
                  </a:lnTo>
                  <a:lnTo>
                    <a:pt x="85" y="7"/>
                  </a:lnTo>
                  <a:lnTo>
                    <a:pt x="0" y="13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5586" name="Freeform 18"/>
            <p:cNvSpPr>
              <a:spLocks/>
            </p:cNvSpPr>
            <p:nvPr userDrawn="1"/>
          </p:nvSpPr>
          <p:spPr bwMode="auto">
            <a:xfrm>
              <a:off x="418" y="850"/>
              <a:ext cx="5233" cy="1090"/>
            </a:xfrm>
            <a:custGeom>
              <a:avLst/>
              <a:gdLst/>
              <a:ahLst/>
              <a:cxnLst>
                <a:cxn ang="0">
                  <a:pos x="5233" y="1778"/>
                </a:cxn>
                <a:cxn ang="0">
                  <a:pos x="5189" y="1822"/>
                </a:cxn>
                <a:cxn ang="0">
                  <a:pos x="5133" y="1867"/>
                </a:cxn>
                <a:cxn ang="0">
                  <a:pos x="5060" y="1923"/>
                </a:cxn>
                <a:cxn ang="0">
                  <a:pos x="4965" y="1985"/>
                </a:cxn>
                <a:cxn ang="0">
                  <a:pos x="4854" y="2044"/>
                </a:cxn>
                <a:cxn ang="0">
                  <a:pos x="4725" y="2099"/>
                </a:cxn>
                <a:cxn ang="0">
                  <a:pos x="4654" y="2122"/>
                </a:cxn>
                <a:cxn ang="0">
                  <a:pos x="4579" y="2143"/>
                </a:cxn>
                <a:cxn ang="0">
                  <a:pos x="4500" y="2159"/>
                </a:cxn>
                <a:cxn ang="0">
                  <a:pos x="4418" y="2172"/>
                </a:cxn>
                <a:cxn ang="0">
                  <a:pos x="4332" y="2178"/>
                </a:cxn>
                <a:cxn ang="0">
                  <a:pos x="4242" y="2180"/>
                </a:cxn>
                <a:cxn ang="0">
                  <a:pos x="4149" y="2174"/>
                </a:cxn>
                <a:cxn ang="0">
                  <a:pos x="4053" y="2162"/>
                </a:cxn>
                <a:cxn ang="0">
                  <a:pos x="3953" y="2141"/>
                </a:cxn>
                <a:cxn ang="0">
                  <a:pos x="3852" y="2114"/>
                </a:cxn>
                <a:cxn ang="0">
                  <a:pos x="3746" y="2075"/>
                </a:cxn>
                <a:cxn ang="0">
                  <a:pos x="3638" y="2028"/>
                </a:cxn>
                <a:cxn ang="0">
                  <a:pos x="3527" y="1972"/>
                </a:cxn>
                <a:cxn ang="0">
                  <a:pos x="3414" y="1902"/>
                </a:cxn>
                <a:cxn ang="0">
                  <a:pos x="3298" y="1823"/>
                </a:cxn>
                <a:cxn ang="0">
                  <a:pos x="3180" y="1731"/>
                </a:cxn>
                <a:cxn ang="0">
                  <a:pos x="3059" y="1626"/>
                </a:cxn>
                <a:cxn ang="0">
                  <a:pos x="2937" y="1508"/>
                </a:cxn>
                <a:cxn ang="0">
                  <a:pos x="2816" y="1387"/>
                </a:cxn>
                <a:cxn ang="0">
                  <a:pos x="2581" y="1161"/>
                </a:cxn>
                <a:cxn ang="0">
                  <a:pos x="2361" y="959"/>
                </a:cxn>
                <a:cxn ang="0">
                  <a:pos x="2151" y="780"/>
                </a:cxn>
                <a:cxn ang="0">
                  <a:pos x="1951" y="624"/>
                </a:cxn>
                <a:cxn ang="0">
                  <a:pos x="1759" y="486"/>
                </a:cxn>
                <a:cxn ang="0">
                  <a:pos x="1576" y="370"/>
                </a:cxn>
                <a:cxn ang="0">
                  <a:pos x="1400" y="270"/>
                </a:cxn>
                <a:cxn ang="0">
                  <a:pos x="1229" y="189"/>
                </a:cxn>
                <a:cxn ang="0">
                  <a:pos x="1061" y="123"/>
                </a:cxn>
                <a:cxn ang="0">
                  <a:pos x="897" y="73"/>
                </a:cxn>
                <a:cxn ang="0">
                  <a:pos x="736" y="36"/>
                </a:cxn>
                <a:cxn ang="0">
                  <a:pos x="575" y="13"/>
                </a:cxn>
                <a:cxn ang="0">
                  <a:pos x="413" y="2"/>
                </a:cxn>
                <a:cxn ang="0">
                  <a:pos x="250" y="2"/>
                </a:cxn>
                <a:cxn ang="0">
                  <a:pos x="85" y="10"/>
                </a:cxn>
              </a:cxnLst>
              <a:rect l="0" t="0" r="r" b="b"/>
              <a:pathLst>
                <a:path w="5233" h="2180">
                  <a:moveTo>
                    <a:pt x="5233" y="1778"/>
                  </a:moveTo>
                  <a:lnTo>
                    <a:pt x="5233" y="1778"/>
                  </a:lnTo>
                  <a:lnTo>
                    <a:pt x="5222" y="1789"/>
                  </a:lnTo>
                  <a:lnTo>
                    <a:pt x="5189" y="1822"/>
                  </a:lnTo>
                  <a:lnTo>
                    <a:pt x="5164" y="1843"/>
                  </a:lnTo>
                  <a:lnTo>
                    <a:pt x="5133" y="1867"/>
                  </a:lnTo>
                  <a:lnTo>
                    <a:pt x="5099" y="1894"/>
                  </a:lnTo>
                  <a:lnTo>
                    <a:pt x="5060" y="1923"/>
                  </a:lnTo>
                  <a:lnTo>
                    <a:pt x="5015" y="1954"/>
                  </a:lnTo>
                  <a:lnTo>
                    <a:pt x="4965" y="1985"/>
                  </a:lnTo>
                  <a:lnTo>
                    <a:pt x="4913" y="2014"/>
                  </a:lnTo>
                  <a:lnTo>
                    <a:pt x="4854" y="2044"/>
                  </a:lnTo>
                  <a:lnTo>
                    <a:pt x="4792" y="2072"/>
                  </a:lnTo>
                  <a:lnTo>
                    <a:pt x="4725" y="2099"/>
                  </a:lnTo>
                  <a:lnTo>
                    <a:pt x="4689" y="2111"/>
                  </a:lnTo>
                  <a:lnTo>
                    <a:pt x="4654" y="2122"/>
                  </a:lnTo>
                  <a:lnTo>
                    <a:pt x="4617" y="2133"/>
                  </a:lnTo>
                  <a:lnTo>
                    <a:pt x="4579" y="2143"/>
                  </a:lnTo>
                  <a:lnTo>
                    <a:pt x="4540" y="2153"/>
                  </a:lnTo>
                  <a:lnTo>
                    <a:pt x="4500" y="2159"/>
                  </a:lnTo>
                  <a:lnTo>
                    <a:pt x="4460" y="2167"/>
                  </a:lnTo>
                  <a:lnTo>
                    <a:pt x="4418" y="2172"/>
                  </a:lnTo>
                  <a:lnTo>
                    <a:pt x="4375" y="2175"/>
                  </a:lnTo>
                  <a:lnTo>
                    <a:pt x="4332" y="2178"/>
                  </a:lnTo>
                  <a:lnTo>
                    <a:pt x="4288" y="2180"/>
                  </a:lnTo>
                  <a:lnTo>
                    <a:pt x="4242" y="2180"/>
                  </a:lnTo>
                  <a:lnTo>
                    <a:pt x="4196" y="2178"/>
                  </a:lnTo>
                  <a:lnTo>
                    <a:pt x="4149" y="2174"/>
                  </a:lnTo>
                  <a:lnTo>
                    <a:pt x="4102" y="2169"/>
                  </a:lnTo>
                  <a:lnTo>
                    <a:pt x="4053" y="2162"/>
                  </a:lnTo>
                  <a:lnTo>
                    <a:pt x="4003" y="2153"/>
                  </a:lnTo>
                  <a:lnTo>
                    <a:pt x="3953" y="2141"/>
                  </a:lnTo>
                  <a:lnTo>
                    <a:pt x="3903" y="2128"/>
                  </a:lnTo>
                  <a:lnTo>
                    <a:pt x="3852" y="2114"/>
                  </a:lnTo>
                  <a:lnTo>
                    <a:pt x="3799" y="2096"/>
                  </a:lnTo>
                  <a:lnTo>
                    <a:pt x="3746" y="2075"/>
                  </a:lnTo>
                  <a:lnTo>
                    <a:pt x="3692" y="2054"/>
                  </a:lnTo>
                  <a:lnTo>
                    <a:pt x="3638" y="2028"/>
                  </a:lnTo>
                  <a:lnTo>
                    <a:pt x="3582" y="2001"/>
                  </a:lnTo>
                  <a:lnTo>
                    <a:pt x="3527" y="1972"/>
                  </a:lnTo>
                  <a:lnTo>
                    <a:pt x="3471" y="1938"/>
                  </a:lnTo>
                  <a:lnTo>
                    <a:pt x="3414" y="1902"/>
                  </a:lnTo>
                  <a:lnTo>
                    <a:pt x="3356" y="1865"/>
                  </a:lnTo>
                  <a:lnTo>
                    <a:pt x="3298" y="1823"/>
                  </a:lnTo>
                  <a:lnTo>
                    <a:pt x="3239" y="1778"/>
                  </a:lnTo>
                  <a:lnTo>
                    <a:pt x="3180" y="1731"/>
                  </a:lnTo>
                  <a:lnTo>
                    <a:pt x="3120" y="1681"/>
                  </a:lnTo>
                  <a:lnTo>
                    <a:pt x="3059" y="1626"/>
                  </a:lnTo>
                  <a:lnTo>
                    <a:pt x="2999" y="1570"/>
                  </a:lnTo>
                  <a:lnTo>
                    <a:pt x="2937" y="1508"/>
                  </a:lnTo>
                  <a:lnTo>
                    <a:pt x="2937" y="1508"/>
                  </a:lnTo>
                  <a:lnTo>
                    <a:pt x="2816" y="1387"/>
                  </a:lnTo>
                  <a:lnTo>
                    <a:pt x="2697" y="1271"/>
                  </a:lnTo>
                  <a:lnTo>
                    <a:pt x="2581" y="1161"/>
                  </a:lnTo>
                  <a:lnTo>
                    <a:pt x="2470" y="1058"/>
                  </a:lnTo>
                  <a:lnTo>
                    <a:pt x="2361" y="959"/>
                  </a:lnTo>
                  <a:lnTo>
                    <a:pt x="2255" y="867"/>
                  </a:lnTo>
                  <a:lnTo>
                    <a:pt x="2151" y="780"/>
                  </a:lnTo>
                  <a:lnTo>
                    <a:pt x="2050" y="699"/>
                  </a:lnTo>
                  <a:lnTo>
                    <a:pt x="1951" y="624"/>
                  </a:lnTo>
                  <a:lnTo>
                    <a:pt x="1854" y="552"/>
                  </a:lnTo>
                  <a:lnTo>
                    <a:pt x="1759" y="486"/>
                  </a:lnTo>
                  <a:lnTo>
                    <a:pt x="1668" y="427"/>
                  </a:lnTo>
                  <a:lnTo>
                    <a:pt x="1576" y="370"/>
                  </a:lnTo>
                  <a:lnTo>
                    <a:pt x="1487" y="318"/>
                  </a:lnTo>
                  <a:lnTo>
                    <a:pt x="1400" y="270"/>
                  </a:lnTo>
                  <a:lnTo>
                    <a:pt x="1314" y="228"/>
                  </a:lnTo>
                  <a:lnTo>
                    <a:pt x="1229" y="189"/>
                  </a:lnTo>
                  <a:lnTo>
                    <a:pt x="1144" y="154"/>
                  </a:lnTo>
                  <a:lnTo>
                    <a:pt x="1061" y="123"/>
                  </a:lnTo>
                  <a:lnTo>
                    <a:pt x="979" y="96"/>
                  </a:lnTo>
                  <a:lnTo>
                    <a:pt x="897" y="73"/>
                  </a:lnTo>
                  <a:lnTo>
                    <a:pt x="817" y="54"/>
                  </a:lnTo>
                  <a:lnTo>
                    <a:pt x="736" y="36"/>
                  </a:lnTo>
                  <a:lnTo>
                    <a:pt x="656" y="23"/>
                  </a:lnTo>
                  <a:lnTo>
                    <a:pt x="575" y="13"/>
                  </a:lnTo>
                  <a:lnTo>
                    <a:pt x="495" y="7"/>
                  </a:lnTo>
                  <a:lnTo>
                    <a:pt x="413" y="2"/>
                  </a:lnTo>
                  <a:lnTo>
                    <a:pt x="332" y="0"/>
                  </a:lnTo>
                  <a:lnTo>
                    <a:pt x="250" y="2"/>
                  </a:lnTo>
                  <a:lnTo>
                    <a:pt x="168" y="5"/>
                  </a:lnTo>
                  <a:lnTo>
                    <a:pt x="85" y="10"/>
                  </a:lnTo>
                  <a:lnTo>
                    <a:pt x="0" y="1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5587" name="Freeform 19"/>
            <p:cNvSpPr>
              <a:spLocks/>
            </p:cNvSpPr>
            <p:nvPr userDrawn="1"/>
          </p:nvSpPr>
          <p:spPr bwMode="auto">
            <a:xfrm>
              <a:off x="434" y="870"/>
              <a:ext cx="5259" cy="1056"/>
            </a:xfrm>
            <a:custGeom>
              <a:avLst/>
              <a:gdLst/>
              <a:ahLst/>
              <a:cxnLst>
                <a:cxn ang="0">
                  <a:pos x="5259" y="1687"/>
                </a:cxn>
                <a:cxn ang="0">
                  <a:pos x="5214" y="1731"/>
                </a:cxn>
                <a:cxn ang="0">
                  <a:pos x="5160" y="1779"/>
                </a:cxn>
                <a:cxn ang="0">
                  <a:pos x="5087" y="1837"/>
                </a:cxn>
                <a:cxn ang="0">
                  <a:pos x="4994" y="1900"/>
                </a:cxn>
                <a:cxn ang="0">
                  <a:pos x="4883" y="1963"/>
                </a:cxn>
                <a:cxn ang="0">
                  <a:pos x="4755" y="2020"/>
                </a:cxn>
                <a:cxn ang="0">
                  <a:pos x="4684" y="2045"/>
                </a:cxn>
                <a:cxn ang="0">
                  <a:pos x="4611" y="2068"/>
                </a:cxn>
                <a:cxn ang="0">
                  <a:pos x="4531" y="2086"/>
                </a:cxn>
                <a:cxn ang="0">
                  <a:pos x="4449" y="2100"/>
                </a:cxn>
                <a:cxn ang="0">
                  <a:pos x="4363" y="2108"/>
                </a:cxn>
                <a:cxn ang="0">
                  <a:pos x="4275" y="2112"/>
                </a:cxn>
                <a:cxn ang="0">
                  <a:pos x="4181" y="2107"/>
                </a:cxn>
                <a:cxn ang="0">
                  <a:pos x="4084" y="2097"/>
                </a:cxn>
                <a:cxn ang="0">
                  <a:pos x="3984" y="2079"/>
                </a:cxn>
                <a:cxn ang="0">
                  <a:pos x="3882" y="2052"/>
                </a:cxn>
                <a:cxn ang="0">
                  <a:pos x="3776" y="2016"/>
                </a:cxn>
                <a:cxn ang="0">
                  <a:pos x="3668" y="1971"/>
                </a:cxn>
                <a:cxn ang="0">
                  <a:pos x="3555" y="1916"/>
                </a:cxn>
                <a:cxn ang="0">
                  <a:pos x="3441" y="1850"/>
                </a:cxn>
                <a:cxn ang="0">
                  <a:pos x="3325" y="1773"/>
                </a:cxn>
                <a:cxn ang="0">
                  <a:pos x="3205" y="1682"/>
                </a:cxn>
                <a:cxn ang="0">
                  <a:pos x="3083" y="1579"/>
                </a:cxn>
                <a:cxn ang="0">
                  <a:pos x="2958" y="1463"/>
                </a:cxn>
                <a:cxn ang="0">
                  <a:pos x="2835" y="1343"/>
                </a:cxn>
                <a:cxn ang="0">
                  <a:pos x="2599" y="1122"/>
                </a:cxn>
                <a:cxn ang="0">
                  <a:pos x="2374" y="923"/>
                </a:cxn>
                <a:cxn ang="0">
                  <a:pos x="2161" y="747"/>
                </a:cxn>
                <a:cxn ang="0">
                  <a:pos x="1960" y="594"/>
                </a:cxn>
                <a:cxn ang="0">
                  <a:pos x="1767" y="460"/>
                </a:cxn>
                <a:cxn ang="0">
                  <a:pos x="1581" y="347"/>
                </a:cxn>
                <a:cxn ang="0">
                  <a:pos x="1403" y="250"/>
                </a:cxn>
                <a:cxn ang="0">
                  <a:pos x="1231" y="171"/>
                </a:cxn>
                <a:cxn ang="0">
                  <a:pos x="1063" y="109"/>
                </a:cxn>
                <a:cxn ang="0">
                  <a:pos x="898" y="63"/>
                </a:cxn>
                <a:cxn ang="0">
                  <a:pos x="735" y="29"/>
                </a:cxn>
                <a:cxn ang="0">
                  <a:pos x="574" y="8"/>
                </a:cxn>
                <a:cxn ang="0">
                  <a:pos x="412" y="0"/>
                </a:cxn>
                <a:cxn ang="0">
                  <a:pos x="249" y="3"/>
                </a:cxn>
                <a:cxn ang="0">
                  <a:pos x="84" y="16"/>
                </a:cxn>
              </a:cxnLst>
              <a:rect l="0" t="0" r="r" b="b"/>
              <a:pathLst>
                <a:path w="5259" h="2112">
                  <a:moveTo>
                    <a:pt x="5259" y="1687"/>
                  </a:moveTo>
                  <a:lnTo>
                    <a:pt x="5259" y="1687"/>
                  </a:lnTo>
                  <a:lnTo>
                    <a:pt x="5248" y="1698"/>
                  </a:lnTo>
                  <a:lnTo>
                    <a:pt x="5214" y="1731"/>
                  </a:lnTo>
                  <a:lnTo>
                    <a:pt x="5189" y="1753"/>
                  </a:lnTo>
                  <a:lnTo>
                    <a:pt x="5160" y="1779"/>
                  </a:lnTo>
                  <a:lnTo>
                    <a:pt x="5127" y="1806"/>
                  </a:lnTo>
                  <a:lnTo>
                    <a:pt x="5087" y="1837"/>
                  </a:lnTo>
                  <a:lnTo>
                    <a:pt x="5044" y="1868"/>
                  </a:lnTo>
                  <a:lnTo>
                    <a:pt x="4994" y="1900"/>
                  </a:lnTo>
                  <a:lnTo>
                    <a:pt x="4941" y="1931"/>
                  </a:lnTo>
                  <a:lnTo>
                    <a:pt x="4883" y="1963"/>
                  </a:lnTo>
                  <a:lnTo>
                    <a:pt x="4822" y="1992"/>
                  </a:lnTo>
                  <a:lnTo>
                    <a:pt x="4755" y="2020"/>
                  </a:lnTo>
                  <a:lnTo>
                    <a:pt x="4720" y="2033"/>
                  </a:lnTo>
                  <a:lnTo>
                    <a:pt x="4684" y="2045"/>
                  </a:lnTo>
                  <a:lnTo>
                    <a:pt x="4648" y="2057"/>
                  </a:lnTo>
                  <a:lnTo>
                    <a:pt x="4611" y="2068"/>
                  </a:lnTo>
                  <a:lnTo>
                    <a:pt x="4572" y="2078"/>
                  </a:lnTo>
                  <a:lnTo>
                    <a:pt x="4531" y="2086"/>
                  </a:lnTo>
                  <a:lnTo>
                    <a:pt x="4491" y="2094"/>
                  </a:lnTo>
                  <a:lnTo>
                    <a:pt x="4449" y="2100"/>
                  </a:lnTo>
                  <a:lnTo>
                    <a:pt x="4406" y="2105"/>
                  </a:lnTo>
                  <a:lnTo>
                    <a:pt x="4363" y="2108"/>
                  </a:lnTo>
                  <a:lnTo>
                    <a:pt x="4319" y="2110"/>
                  </a:lnTo>
                  <a:lnTo>
                    <a:pt x="4275" y="2112"/>
                  </a:lnTo>
                  <a:lnTo>
                    <a:pt x="4227" y="2110"/>
                  </a:lnTo>
                  <a:lnTo>
                    <a:pt x="4181" y="2107"/>
                  </a:lnTo>
                  <a:lnTo>
                    <a:pt x="4133" y="2104"/>
                  </a:lnTo>
                  <a:lnTo>
                    <a:pt x="4084" y="2097"/>
                  </a:lnTo>
                  <a:lnTo>
                    <a:pt x="4036" y="2089"/>
                  </a:lnTo>
                  <a:lnTo>
                    <a:pt x="3984" y="2079"/>
                  </a:lnTo>
                  <a:lnTo>
                    <a:pt x="3934" y="2066"/>
                  </a:lnTo>
                  <a:lnTo>
                    <a:pt x="3882" y="2052"/>
                  </a:lnTo>
                  <a:lnTo>
                    <a:pt x="3829" y="2036"/>
                  </a:lnTo>
                  <a:lnTo>
                    <a:pt x="3776" y="2016"/>
                  </a:lnTo>
                  <a:lnTo>
                    <a:pt x="3722" y="1995"/>
                  </a:lnTo>
                  <a:lnTo>
                    <a:pt x="3668" y="1971"/>
                  </a:lnTo>
                  <a:lnTo>
                    <a:pt x="3612" y="1945"/>
                  </a:lnTo>
                  <a:lnTo>
                    <a:pt x="3555" y="1916"/>
                  </a:lnTo>
                  <a:lnTo>
                    <a:pt x="3498" y="1884"/>
                  </a:lnTo>
                  <a:lnTo>
                    <a:pt x="3441" y="1850"/>
                  </a:lnTo>
                  <a:lnTo>
                    <a:pt x="3383" y="1813"/>
                  </a:lnTo>
                  <a:lnTo>
                    <a:pt x="3325" y="1773"/>
                  </a:lnTo>
                  <a:lnTo>
                    <a:pt x="3265" y="1729"/>
                  </a:lnTo>
                  <a:lnTo>
                    <a:pt x="3205" y="1682"/>
                  </a:lnTo>
                  <a:lnTo>
                    <a:pt x="3144" y="1632"/>
                  </a:lnTo>
                  <a:lnTo>
                    <a:pt x="3083" y="1579"/>
                  </a:lnTo>
                  <a:lnTo>
                    <a:pt x="3021" y="1522"/>
                  </a:lnTo>
                  <a:lnTo>
                    <a:pt x="2958" y="1463"/>
                  </a:lnTo>
                  <a:lnTo>
                    <a:pt x="2958" y="1463"/>
                  </a:lnTo>
                  <a:lnTo>
                    <a:pt x="2835" y="1343"/>
                  </a:lnTo>
                  <a:lnTo>
                    <a:pt x="2715" y="1228"/>
                  </a:lnTo>
                  <a:lnTo>
                    <a:pt x="2599" y="1122"/>
                  </a:lnTo>
                  <a:lnTo>
                    <a:pt x="2485" y="1020"/>
                  </a:lnTo>
                  <a:lnTo>
                    <a:pt x="2374" y="923"/>
                  </a:lnTo>
                  <a:lnTo>
                    <a:pt x="2267" y="833"/>
                  </a:lnTo>
                  <a:lnTo>
                    <a:pt x="2161" y="747"/>
                  </a:lnTo>
                  <a:lnTo>
                    <a:pt x="2060" y="668"/>
                  </a:lnTo>
                  <a:lnTo>
                    <a:pt x="1960" y="594"/>
                  </a:lnTo>
                  <a:lnTo>
                    <a:pt x="1861" y="524"/>
                  </a:lnTo>
                  <a:lnTo>
                    <a:pt x="1767" y="460"/>
                  </a:lnTo>
                  <a:lnTo>
                    <a:pt x="1673" y="400"/>
                  </a:lnTo>
                  <a:lnTo>
                    <a:pt x="1581" y="347"/>
                  </a:lnTo>
                  <a:lnTo>
                    <a:pt x="1492" y="297"/>
                  </a:lnTo>
                  <a:lnTo>
                    <a:pt x="1403" y="250"/>
                  </a:lnTo>
                  <a:lnTo>
                    <a:pt x="1316" y="210"/>
                  </a:lnTo>
                  <a:lnTo>
                    <a:pt x="1231" y="171"/>
                  </a:lnTo>
                  <a:lnTo>
                    <a:pt x="1146" y="138"/>
                  </a:lnTo>
                  <a:lnTo>
                    <a:pt x="1063" y="109"/>
                  </a:lnTo>
                  <a:lnTo>
                    <a:pt x="980" y="84"/>
                  </a:lnTo>
                  <a:lnTo>
                    <a:pt x="898" y="63"/>
                  </a:lnTo>
                  <a:lnTo>
                    <a:pt x="816" y="43"/>
                  </a:lnTo>
                  <a:lnTo>
                    <a:pt x="735" y="29"/>
                  </a:lnTo>
                  <a:lnTo>
                    <a:pt x="655" y="17"/>
                  </a:lnTo>
                  <a:lnTo>
                    <a:pt x="574" y="8"/>
                  </a:lnTo>
                  <a:lnTo>
                    <a:pt x="494" y="3"/>
                  </a:lnTo>
                  <a:lnTo>
                    <a:pt x="412" y="0"/>
                  </a:lnTo>
                  <a:lnTo>
                    <a:pt x="331" y="0"/>
                  </a:lnTo>
                  <a:lnTo>
                    <a:pt x="249" y="3"/>
                  </a:lnTo>
                  <a:lnTo>
                    <a:pt x="168" y="8"/>
                  </a:lnTo>
                  <a:lnTo>
                    <a:pt x="84" y="16"/>
                  </a:lnTo>
                  <a:lnTo>
                    <a:pt x="0" y="25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5588" name="Freeform 20"/>
            <p:cNvSpPr>
              <a:spLocks/>
            </p:cNvSpPr>
            <p:nvPr userDrawn="1"/>
          </p:nvSpPr>
          <p:spPr bwMode="auto">
            <a:xfrm>
              <a:off x="450" y="890"/>
              <a:ext cx="5283" cy="1021"/>
            </a:xfrm>
            <a:custGeom>
              <a:avLst/>
              <a:gdLst/>
              <a:ahLst/>
              <a:cxnLst>
                <a:cxn ang="0">
                  <a:pos x="5283" y="1597"/>
                </a:cxn>
                <a:cxn ang="0">
                  <a:pos x="5240" y="1642"/>
                </a:cxn>
                <a:cxn ang="0">
                  <a:pos x="5187" y="1691"/>
                </a:cxn>
                <a:cxn ang="0">
                  <a:pos x="5114" y="1750"/>
                </a:cxn>
                <a:cxn ang="0">
                  <a:pos x="5022" y="1817"/>
                </a:cxn>
                <a:cxn ang="0">
                  <a:pos x="4912" y="1881"/>
                </a:cxn>
                <a:cxn ang="0">
                  <a:pos x="4818" y="1928"/>
                </a:cxn>
                <a:cxn ang="0">
                  <a:pos x="4750" y="1955"/>
                </a:cxn>
                <a:cxn ang="0">
                  <a:pos x="4678" y="1981"/>
                </a:cxn>
                <a:cxn ang="0">
                  <a:pos x="4601" y="2002"/>
                </a:cxn>
                <a:cxn ang="0">
                  <a:pos x="4522" y="2020"/>
                </a:cxn>
                <a:cxn ang="0">
                  <a:pos x="4438" y="2033"/>
                </a:cxn>
                <a:cxn ang="0">
                  <a:pos x="4350" y="2041"/>
                </a:cxn>
                <a:cxn ang="0">
                  <a:pos x="4259" y="2043"/>
                </a:cxn>
                <a:cxn ang="0">
                  <a:pos x="4164" y="2038"/>
                </a:cxn>
                <a:cxn ang="0">
                  <a:pos x="4066" y="2025"/>
                </a:cxn>
                <a:cxn ang="0">
                  <a:pos x="3964" y="2005"/>
                </a:cxn>
                <a:cxn ang="0">
                  <a:pos x="3860" y="1976"/>
                </a:cxn>
                <a:cxn ang="0">
                  <a:pos x="3752" y="1938"/>
                </a:cxn>
                <a:cxn ang="0">
                  <a:pos x="3641" y="1889"/>
                </a:cxn>
                <a:cxn ang="0">
                  <a:pos x="3527" y="1831"/>
                </a:cxn>
                <a:cxn ang="0">
                  <a:pos x="3410" y="1760"/>
                </a:cxn>
                <a:cxn ang="0">
                  <a:pos x="3291" y="1679"/>
                </a:cxn>
                <a:cxn ang="0">
                  <a:pos x="3169" y="1584"/>
                </a:cxn>
                <a:cxn ang="0">
                  <a:pos x="3044" y="1477"/>
                </a:cxn>
                <a:cxn ang="0">
                  <a:pos x="2980" y="1418"/>
                </a:cxn>
                <a:cxn ang="0">
                  <a:pos x="2734" y="1188"/>
                </a:cxn>
                <a:cxn ang="0">
                  <a:pos x="2499" y="982"/>
                </a:cxn>
                <a:cxn ang="0">
                  <a:pos x="2279" y="799"/>
                </a:cxn>
                <a:cxn ang="0">
                  <a:pos x="2069" y="638"/>
                </a:cxn>
                <a:cxn ang="0">
                  <a:pos x="1869" y="497"/>
                </a:cxn>
                <a:cxn ang="0">
                  <a:pos x="1679" y="378"/>
                </a:cxn>
                <a:cxn ang="0">
                  <a:pos x="1496" y="276"/>
                </a:cxn>
                <a:cxn ang="0">
                  <a:pos x="1319" y="192"/>
                </a:cxn>
                <a:cxn ang="0">
                  <a:pos x="1148" y="124"/>
                </a:cxn>
                <a:cxn ang="0">
                  <a:pos x="980" y="73"/>
                </a:cxn>
                <a:cxn ang="0">
                  <a:pos x="817" y="36"/>
                </a:cxn>
                <a:cxn ang="0">
                  <a:pos x="654" y="11"/>
                </a:cxn>
                <a:cxn ang="0">
                  <a:pos x="493" y="2"/>
                </a:cxn>
                <a:cxn ang="0">
                  <a:pos x="331" y="2"/>
                </a:cxn>
                <a:cxn ang="0">
                  <a:pos x="167" y="13"/>
                </a:cxn>
                <a:cxn ang="0">
                  <a:pos x="0" y="34"/>
                </a:cxn>
              </a:cxnLst>
              <a:rect l="0" t="0" r="r" b="b"/>
              <a:pathLst>
                <a:path w="5283" h="2043">
                  <a:moveTo>
                    <a:pt x="5283" y="1597"/>
                  </a:moveTo>
                  <a:lnTo>
                    <a:pt x="5283" y="1597"/>
                  </a:lnTo>
                  <a:lnTo>
                    <a:pt x="5272" y="1608"/>
                  </a:lnTo>
                  <a:lnTo>
                    <a:pt x="5240" y="1642"/>
                  </a:lnTo>
                  <a:lnTo>
                    <a:pt x="5215" y="1665"/>
                  </a:lnTo>
                  <a:lnTo>
                    <a:pt x="5187" y="1691"/>
                  </a:lnTo>
                  <a:lnTo>
                    <a:pt x="5153" y="1720"/>
                  </a:lnTo>
                  <a:lnTo>
                    <a:pt x="5114" y="1750"/>
                  </a:lnTo>
                  <a:lnTo>
                    <a:pt x="5071" y="1783"/>
                  </a:lnTo>
                  <a:lnTo>
                    <a:pt x="5022" y="1817"/>
                  </a:lnTo>
                  <a:lnTo>
                    <a:pt x="4969" y="1849"/>
                  </a:lnTo>
                  <a:lnTo>
                    <a:pt x="4912" y="1881"/>
                  </a:lnTo>
                  <a:lnTo>
                    <a:pt x="4850" y="1912"/>
                  </a:lnTo>
                  <a:lnTo>
                    <a:pt x="4818" y="1928"/>
                  </a:lnTo>
                  <a:lnTo>
                    <a:pt x="4785" y="1942"/>
                  </a:lnTo>
                  <a:lnTo>
                    <a:pt x="4750" y="1955"/>
                  </a:lnTo>
                  <a:lnTo>
                    <a:pt x="4714" y="1968"/>
                  </a:lnTo>
                  <a:lnTo>
                    <a:pt x="4678" y="1981"/>
                  </a:lnTo>
                  <a:lnTo>
                    <a:pt x="4640" y="1993"/>
                  </a:lnTo>
                  <a:lnTo>
                    <a:pt x="4601" y="2002"/>
                  </a:lnTo>
                  <a:lnTo>
                    <a:pt x="4563" y="2012"/>
                  </a:lnTo>
                  <a:lnTo>
                    <a:pt x="4522" y="2020"/>
                  </a:lnTo>
                  <a:lnTo>
                    <a:pt x="4481" y="2028"/>
                  </a:lnTo>
                  <a:lnTo>
                    <a:pt x="4438" y="2033"/>
                  </a:lnTo>
                  <a:lnTo>
                    <a:pt x="4395" y="2038"/>
                  </a:lnTo>
                  <a:lnTo>
                    <a:pt x="4350" y="2041"/>
                  </a:lnTo>
                  <a:lnTo>
                    <a:pt x="4304" y="2043"/>
                  </a:lnTo>
                  <a:lnTo>
                    <a:pt x="4259" y="2043"/>
                  </a:lnTo>
                  <a:lnTo>
                    <a:pt x="4211" y="2041"/>
                  </a:lnTo>
                  <a:lnTo>
                    <a:pt x="4164" y="2038"/>
                  </a:lnTo>
                  <a:lnTo>
                    <a:pt x="4116" y="2033"/>
                  </a:lnTo>
                  <a:lnTo>
                    <a:pt x="4066" y="2025"/>
                  </a:lnTo>
                  <a:lnTo>
                    <a:pt x="4016" y="2017"/>
                  </a:lnTo>
                  <a:lnTo>
                    <a:pt x="3964" y="2005"/>
                  </a:lnTo>
                  <a:lnTo>
                    <a:pt x="3913" y="1991"/>
                  </a:lnTo>
                  <a:lnTo>
                    <a:pt x="3860" y="1976"/>
                  </a:lnTo>
                  <a:lnTo>
                    <a:pt x="3806" y="1959"/>
                  </a:lnTo>
                  <a:lnTo>
                    <a:pt x="3752" y="1938"/>
                  </a:lnTo>
                  <a:lnTo>
                    <a:pt x="3696" y="1915"/>
                  </a:lnTo>
                  <a:lnTo>
                    <a:pt x="3641" y="1889"/>
                  </a:lnTo>
                  <a:lnTo>
                    <a:pt x="3584" y="1862"/>
                  </a:lnTo>
                  <a:lnTo>
                    <a:pt x="3527" y="1831"/>
                  </a:lnTo>
                  <a:lnTo>
                    <a:pt x="3469" y="1797"/>
                  </a:lnTo>
                  <a:lnTo>
                    <a:pt x="3410" y="1760"/>
                  </a:lnTo>
                  <a:lnTo>
                    <a:pt x="3350" y="1721"/>
                  </a:lnTo>
                  <a:lnTo>
                    <a:pt x="3291" y="1679"/>
                  </a:lnTo>
                  <a:lnTo>
                    <a:pt x="3230" y="1634"/>
                  </a:lnTo>
                  <a:lnTo>
                    <a:pt x="3169" y="1584"/>
                  </a:lnTo>
                  <a:lnTo>
                    <a:pt x="3106" y="1532"/>
                  </a:lnTo>
                  <a:lnTo>
                    <a:pt x="3044" y="1477"/>
                  </a:lnTo>
                  <a:lnTo>
                    <a:pt x="2980" y="1418"/>
                  </a:lnTo>
                  <a:lnTo>
                    <a:pt x="2980" y="1418"/>
                  </a:lnTo>
                  <a:lnTo>
                    <a:pt x="2855" y="1300"/>
                  </a:lnTo>
                  <a:lnTo>
                    <a:pt x="2734" y="1188"/>
                  </a:lnTo>
                  <a:lnTo>
                    <a:pt x="2615" y="1082"/>
                  </a:lnTo>
                  <a:lnTo>
                    <a:pt x="2499" y="982"/>
                  </a:lnTo>
                  <a:lnTo>
                    <a:pt x="2388" y="888"/>
                  </a:lnTo>
                  <a:lnTo>
                    <a:pt x="2279" y="799"/>
                  </a:lnTo>
                  <a:lnTo>
                    <a:pt x="2173" y="715"/>
                  </a:lnTo>
                  <a:lnTo>
                    <a:pt x="2069" y="638"/>
                  </a:lnTo>
                  <a:lnTo>
                    <a:pt x="1968" y="565"/>
                  </a:lnTo>
                  <a:lnTo>
                    <a:pt x="1869" y="497"/>
                  </a:lnTo>
                  <a:lnTo>
                    <a:pt x="1773" y="434"/>
                  </a:lnTo>
                  <a:lnTo>
                    <a:pt x="1679" y="378"/>
                  </a:lnTo>
                  <a:lnTo>
                    <a:pt x="1586" y="325"/>
                  </a:lnTo>
                  <a:lnTo>
                    <a:pt x="1496" y="276"/>
                  </a:lnTo>
                  <a:lnTo>
                    <a:pt x="1407" y="231"/>
                  </a:lnTo>
                  <a:lnTo>
                    <a:pt x="1319" y="192"/>
                  </a:lnTo>
                  <a:lnTo>
                    <a:pt x="1233" y="155"/>
                  </a:lnTo>
                  <a:lnTo>
                    <a:pt x="1148" y="124"/>
                  </a:lnTo>
                  <a:lnTo>
                    <a:pt x="1064" y="97"/>
                  </a:lnTo>
                  <a:lnTo>
                    <a:pt x="980" y="73"/>
                  </a:lnTo>
                  <a:lnTo>
                    <a:pt x="899" y="52"/>
                  </a:lnTo>
                  <a:lnTo>
                    <a:pt x="817" y="36"/>
                  </a:lnTo>
                  <a:lnTo>
                    <a:pt x="736" y="23"/>
                  </a:lnTo>
                  <a:lnTo>
                    <a:pt x="654" y="11"/>
                  </a:lnTo>
                  <a:lnTo>
                    <a:pt x="574" y="5"/>
                  </a:lnTo>
                  <a:lnTo>
                    <a:pt x="493" y="2"/>
                  </a:lnTo>
                  <a:lnTo>
                    <a:pt x="413" y="0"/>
                  </a:lnTo>
                  <a:lnTo>
                    <a:pt x="331" y="2"/>
                  </a:lnTo>
                  <a:lnTo>
                    <a:pt x="250" y="6"/>
                  </a:lnTo>
                  <a:lnTo>
                    <a:pt x="167" y="13"/>
                  </a:lnTo>
                  <a:lnTo>
                    <a:pt x="85" y="23"/>
                  </a:lnTo>
                  <a:lnTo>
                    <a:pt x="0" y="3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5589" name="Freeform 21"/>
            <p:cNvSpPr>
              <a:spLocks/>
            </p:cNvSpPr>
            <p:nvPr userDrawn="1"/>
          </p:nvSpPr>
          <p:spPr bwMode="auto">
            <a:xfrm>
              <a:off x="467" y="910"/>
              <a:ext cx="5306" cy="988"/>
            </a:xfrm>
            <a:custGeom>
              <a:avLst/>
              <a:gdLst/>
              <a:ahLst/>
              <a:cxnLst>
                <a:cxn ang="0">
                  <a:pos x="5306" y="1505"/>
                </a:cxn>
                <a:cxn ang="0">
                  <a:pos x="5263" y="1552"/>
                </a:cxn>
                <a:cxn ang="0">
                  <a:pos x="5211" y="1602"/>
                </a:cxn>
                <a:cxn ang="0">
                  <a:pos x="5138" y="1663"/>
                </a:cxn>
                <a:cxn ang="0">
                  <a:pos x="5048" y="1731"/>
                </a:cxn>
                <a:cxn ang="0">
                  <a:pos x="4939" y="1799"/>
                </a:cxn>
                <a:cxn ang="0">
                  <a:pos x="4845" y="1848"/>
                </a:cxn>
                <a:cxn ang="0">
                  <a:pos x="4779" y="1877"/>
                </a:cxn>
                <a:cxn ang="0">
                  <a:pos x="4707" y="1904"/>
                </a:cxn>
                <a:cxn ang="0">
                  <a:pos x="4630" y="1928"/>
                </a:cxn>
                <a:cxn ang="0">
                  <a:pos x="4551" y="1948"/>
                </a:cxn>
                <a:cxn ang="0">
                  <a:pos x="4468" y="1962"/>
                </a:cxn>
                <a:cxn ang="0">
                  <a:pos x="4380" y="1972"/>
                </a:cxn>
                <a:cxn ang="0">
                  <a:pos x="4289" y="1975"/>
                </a:cxn>
                <a:cxn ang="0">
                  <a:pos x="4194" y="1972"/>
                </a:cxn>
                <a:cxn ang="0">
                  <a:pos x="4096" y="1961"/>
                </a:cxn>
                <a:cxn ang="0">
                  <a:pos x="3993" y="1943"/>
                </a:cxn>
                <a:cxn ang="0">
                  <a:pos x="3889" y="1915"/>
                </a:cxn>
                <a:cxn ang="0">
                  <a:pos x="3779" y="1880"/>
                </a:cxn>
                <a:cxn ang="0">
                  <a:pos x="3668" y="1833"/>
                </a:cxn>
                <a:cxn ang="0">
                  <a:pos x="3553" y="1777"/>
                </a:cxn>
                <a:cxn ang="0">
                  <a:pos x="3436" y="1709"/>
                </a:cxn>
                <a:cxn ang="0">
                  <a:pos x="3315" y="1630"/>
                </a:cxn>
                <a:cxn ang="0">
                  <a:pos x="3192" y="1536"/>
                </a:cxn>
                <a:cxn ang="0">
                  <a:pos x="3066" y="1431"/>
                </a:cxn>
                <a:cxn ang="0">
                  <a:pos x="3000" y="1373"/>
                </a:cxn>
                <a:cxn ang="0">
                  <a:pos x="2750" y="1147"/>
                </a:cxn>
                <a:cxn ang="0">
                  <a:pos x="2514" y="945"/>
                </a:cxn>
                <a:cxn ang="0">
                  <a:pos x="2291" y="766"/>
                </a:cxn>
                <a:cxn ang="0">
                  <a:pos x="2078" y="607"/>
                </a:cxn>
                <a:cxn ang="0">
                  <a:pos x="1876" y="470"/>
                </a:cxn>
                <a:cxn ang="0">
                  <a:pos x="1684" y="354"/>
                </a:cxn>
                <a:cxn ang="0">
                  <a:pos x="1499" y="255"/>
                </a:cxn>
                <a:cxn ang="0">
                  <a:pos x="1322" y="175"/>
                </a:cxn>
                <a:cxn ang="0">
                  <a:pos x="1149" y="110"/>
                </a:cxn>
                <a:cxn ang="0">
                  <a:pos x="981" y="62"/>
                </a:cxn>
                <a:cxn ang="0">
                  <a:pos x="816" y="28"/>
                </a:cxn>
                <a:cxn ang="0">
                  <a:pos x="654" y="7"/>
                </a:cxn>
                <a:cxn ang="0">
                  <a:pos x="493" y="0"/>
                </a:cxn>
                <a:cxn ang="0">
                  <a:pos x="330" y="4"/>
                </a:cxn>
                <a:cxn ang="0">
                  <a:pos x="166" y="18"/>
                </a:cxn>
                <a:cxn ang="0">
                  <a:pos x="0" y="42"/>
                </a:cxn>
              </a:cxnLst>
              <a:rect l="0" t="0" r="r" b="b"/>
              <a:pathLst>
                <a:path w="5306" h="1975">
                  <a:moveTo>
                    <a:pt x="5306" y="1505"/>
                  </a:moveTo>
                  <a:lnTo>
                    <a:pt x="5306" y="1505"/>
                  </a:lnTo>
                  <a:lnTo>
                    <a:pt x="5295" y="1518"/>
                  </a:lnTo>
                  <a:lnTo>
                    <a:pt x="5263" y="1552"/>
                  </a:lnTo>
                  <a:lnTo>
                    <a:pt x="5240" y="1576"/>
                  </a:lnTo>
                  <a:lnTo>
                    <a:pt x="5211" y="1602"/>
                  </a:lnTo>
                  <a:lnTo>
                    <a:pt x="5177" y="1633"/>
                  </a:lnTo>
                  <a:lnTo>
                    <a:pt x="5138" y="1663"/>
                  </a:lnTo>
                  <a:lnTo>
                    <a:pt x="5095" y="1697"/>
                  </a:lnTo>
                  <a:lnTo>
                    <a:pt x="5048" y="1731"/>
                  </a:lnTo>
                  <a:lnTo>
                    <a:pt x="4995" y="1765"/>
                  </a:lnTo>
                  <a:lnTo>
                    <a:pt x="4939" y="1799"/>
                  </a:lnTo>
                  <a:lnTo>
                    <a:pt x="4877" y="1831"/>
                  </a:lnTo>
                  <a:lnTo>
                    <a:pt x="4845" y="1848"/>
                  </a:lnTo>
                  <a:lnTo>
                    <a:pt x="4812" y="1862"/>
                  </a:lnTo>
                  <a:lnTo>
                    <a:pt x="4779" y="1877"/>
                  </a:lnTo>
                  <a:lnTo>
                    <a:pt x="4743" y="1891"/>
                  </a:lnTo>
                  <a:lnTo>
                    <a:pt x="4707" y="1904"/>
                  </a:lnTo>
                  <a:lnTo>
                    <a:pt x="4669" y="1917"/>
                  </a:lnTo>
                  <a:lnTo>
                    <a:pt x="4630" y="1928"/>
                  </a:lnTo>
                  <a:lnTo>
                    <a:pt x="4591" y="1938"/>
                  </a:lnTo>
                  <a:lnTo>
                    <a:pt x="4551" y="1948"/>
                  </a:lnTo>
                  <a:lnTo>
                    <a:pt x="4509" y="1956"/>
                  </a:lnTo>
                  <a:lnTo>
                    <a:pt x="4468" y="1962"/>
                  </a:lnTo>
                  <a:lnTo>
                    <a:pt x="4423" y="1967"/>
                  </a:lnTo>
                  <a:lnTo>
                    <a:pt x="4380" y="1972"/>
                  </a:lnTo>
                  <a:lnTo>
                    <a:pt x="4335" y="1974"/>
                  </a:lnTo>
                  <a:lnTo>
                    <a:pt x="4289" y="1975"/>
                  </a:lnTo>
                  <a:lnTo>
                    <a:pt x="4242" y="1974"/>
                  </a:lnTo>
                  <a:lnTo>
                    <a:pt x="4194" y="1972"/>
                  </a:lnTo>
                  <a:lnTo>
                    <a:pt x="4144" y="1967"/>
                  </a:lnTo>
                  <a:lnTo>
                    <a:pt x="4096" y="1961"/>
                  </a:lnTo>
                  <a:lnTo>
                    <a:pt x="4044" y="1953"/>
                  </a:lnTo>
                  <a:lnTo>
                    <a:pt x="3993" y="1943"/>
                  </a:lnTo>
                  <a:lnTo>
                    <a:pt x="3942" y="1930"/>
                  </a:lnTo>
                  <a:lnTo>
                    <a:pt x="3889" y="1915"/>
                  </a:lnTo>
                  <a:lnTo>
                    <a:pt x="3835" y="1899"/>
                  </a:lnTo>
                  <a:lnTo>
                    <a:pt x="3779" y="1880"/>
                  </a:lnTo>
                  <a:lnTo>
                    <a:pt x="3725" y="1857"/>
                  </a:lnTo>
                  <a:lnTo>
                    <a:pt x="3668" y="1833"/>
                  </a:lnTo>
                  <a:lnTo>
                    <a:pt x="3611" y="1806"/>
                  </a:lnTo>
                  <a:lnTo>
                    <a:pt x="3553" y="1777"/>
                  </a:lnTo>
                  <a:lnTo>
                    <a:pt x="3495" y="1744"/>
                  </a:lnTo>
                  <a:lnTo>
                    <a:pt x="3436" y="1709"/>
                  </a:lnTo>
                  <a:lnTo>
                    <a:pt x="3375" y="1670"/>
                  </a:lnTo>
                  <a:lnTo>
                    <a:pt x="3315" y="1630"/>
                  </a:lnTo>
                  <a:lnTo>
                    <a:pt x="3253" y="1584"/>
                  </a:lnTo>
                  <a:lnTo>
                    <a:pt x="3192" y="1536"/>
                  </a:lnTo>
                  <a:lnTo>
                    <a:pt x="3128" y="1486"/>
                  </a:lnTo>
                  <a:lnTo>
                    <a:pt x="3066" y="1431"/>
                  </a:lnTo>
                  <a:lnTo>
                    <a:pt x="3000" y="1373"/>
                  </a:lnTo>
                  <a:lnTo>
                    <a:pt x="3000" y="1373"/>
                  </a:lnTo>
                  <a:lnTo>
                    <a:pt x="2874" y="1257"/>
                  </a:lnTo>
                  <a:lnTo>
                    <a:pt x="2750" y="1147"/>
                  </a:lnTo>
                  <a:lnTo>
                    <a:pt x="2631" y="1043"/>
                  </a:lnTo>
                  <a:lnTo>
                    <a:pt x="2514" y="945"/>
                  </a:lnTo>
                  <a:lnTo>
                    <a:pt x="2400" y="853"/>
                  </a:lnTo>
                  <a:lnTo>
                    <a:pt x="2291" y="766"/>
                  </a:lnTo>
                  <a:lnTo>
                    <a:pt x="2182" y="683"/>
                  </a:lnTo>
                  <a:lnTo>
                    <a:pt x="2078" y="607"/>
                  </a:lnTo>
                  <a:lnTo>
                    <a:pt x="1976" y="536"/>
                  </a:lnTo>
                  <a:lnTo>
                    <a:pt x="1876" y="470"/>
                  </a:lnTo>
                  <a:lnTo>
                    <a:pt x="1778" y="410"/>
                  </a:lnTo>
                  <a:lnTo>
                    <a:pt x="1684" y="354"/>
                  </a:lnTo>
                  <a:lnTo>
                    <a:pt x="1591" y="302"/>
                  </a:lnTo>
                  <a:lnTo>
                    <a:pt x="1499" y="255"/>
                  </a:lnTo>
                  <a:lnTo>
                    <a:pt x="1409" y="212"/>
                  </a:lnTo>
                  <a:lnTo>
                    <a:pt x="1322" y="175"/>
                  </a:lnTo>
                  <a:lnTo>
                    <a:pt x="1234" y="141"/>
                  </a:lnTo>
                  <a:lnTo>
                    <a:pt x="1149" y="110"/>
                  </a:lnTo>
                  <a:lnTo>
                    <a:pt x="1065" y="84"/>
                  </a:lnTo>
                  <a:lnTo>
                    <a:pt x="981" y="62"/>
                  </a:lnTo>
                  <a:lnTo>
                    <a:pt x="898" y="42"/>
                  </a:lnTo>
                  <a:lnTo>
                    <a:pt x="816" y="28"/>
                  </a:lnTo>
                  <a:lnTo>
                    <a:pt x="736" y="17"/>
                  </a:lnTo>
                  <a:lnTo>
                    <a:pt x="654" y="7"/>
                  </a:lnTo>
                  <a:lnTo>
                    <a:pt x="573" y="2"/>
                  </a:lnTo>
                  <a:lnTo>
                    <a:pt x="493" y="0"/>
                  </a:lnTo>
                  <a:lnTo>
                    <a:pt x="412" y="0"/>
                  </a:lnTo>
                  <a:lnTo>
                    <a:pt x="330" y="4"/>
                  </a:lnTo>
                  <a:lnTo>
                    <a:pt x="248" y="10"/>
                  </a:lnTo>
                  <a:lnTo>
                    <a:pt x="166" y="18"/>
                  </a:lnTo>
                  <a:lnTo>
                    <a:pt x="85" y="29"/>
                  </a:lnTo>
                  <a:lnTo>
                    <a:pt x="0" y="4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5590" name="Freeform 22"/>
            <p:cNvSpPr>
              <a:spLocks/>
            </p:cNvSpPr>
            <p:nvPr userDrawn="1"/>
          </p:nvSpPr>
          <p:spPr bwMode="auto">
            <a:xfrm>
              <a:off x="485" y="930"/>
              <a:ext cx="5327" cy="953"/>
            </a:xfrm>
            <a:custGeom>
              <a:avLst/>
              <a:gdLst/>
              <a:ahLst/>
              <a:cxnLst>
                <a:cxn ang="0">
                  <a:pos x="5327" y="1416"/>
                </a:cxn>
                <a:cxn ang="0">
                  <a:pos x="5284" y="1463"/>
                </a:cxn>
                <a:cxn ang="0">
                  <a:pos x="5233" y="1515"/>
                </a:cxn>
                <a:cxn ang="0">
                  <a:pos x="5162" y="1578"/>
                </a:cxn>
                <a:cxn ang="0">
                  <a:pos x="5073" y="1647"/>
                </a:cxn>
                <a:cxn ang="0">
                  <a:pos x="4965" y="1718"/>
                </a:cxn>
                <a:cxn ang="0">
                  <a:pos x="4872" y="1768"/>
                </a:cxn>
                <a:cxn ang="0">
                  <a:pos x="4805" y="1799"/>
                </a:cxn>
                <a:cxn ang="0">
                  <a:pos x="4733" y="1828"/>
                </a:cxn>
                <a:cxn ang="0">
                  <a:pos x="4658" y="1854"/>
                </a:cxn>
                <a:cxn ang="0">
                  <a:pos x="4579" y="1875"/>
                </a:cxn>
                <a:cxn ang="0">
                  <a:pos x="4496" y="1891"/>
                </a:cxn>
                <a:cxn ang="0">
                  <a:pos x="4408" y="1902"/>
                </a:cxn>
                <a:cxn ang="0">
                  <a:pos x="4317" y="1907"/>
                </a:cxn>
                <a:cxn ang="0">
                  <a:pos x="4222" y="1907"/>
                </a:cxn>
                <a:cxn ang="0">
                  <a:pos x="4124" y="1897"/>
                </a:cxn>
                <a:cxn ang="0">
                  <a:pos x="4021" y="1881"/>
                </a:cxn>
                <a:cxn ang="0">
                  <a:pos x="3915" y="1857"/>
                </a:cxn>
                <a:cxn ang="0">
                  <a:pos x="3807" y="1821"/>
                </a:cxn>
                <a:cxn ang="0">
                  <a:pos x="3695" y="1778"/>
                </a:cxn>
                <a:cxn ang="0">
                  <a:pos x="3579" y="1723"/>
                </a:cxn>
                <a:cxn ang="0">
                  <a:pos x="3460" y="1657"/>
                </a:cxn>
                <a:cxn ang="0">
                  <a:pos x="3338" y="1579"/>
                </a:cxn>
                <a:cxn ang="0">
                  <a:pos x="3213" y="1489"/>
                </a:cxn>
                <a:cxn ang="0">
                  <a:pos x="3085" y="1386"/>
                </a:cxn>
                <a:cxn ang="0">
                  <a:pos x="3020" y="1329"/>
                </a:cxn>
                <a:cxn ang="0">
                  <a:pos x="2766" y="1108"/>
                </a:cxn>
                <a:cxn ang="0">
                  <a:pos x="2527" y="909"/>
                </a:cxn>
                <a:cxn ang="0">
                  <a:pos x="2301" y="733"/>
                </a:cxn>
                <a:cxn ang="0">
                  <a:pos x="2085" y="578"/>
                </a:cxn>
                <a:cxn ang="0">
                  <a:pos x="1883" y="446"/>
                </a:cxn>
                <a:cxn ang="0">
                  <a:pos x="1688" y="331"/>
                </a:cxn>
                <a:cxn ang="0">
                  <a:pos x="1502" y="236"/>
                </a:cxn>
                <a:cxn ang="0">
                  <a:pos x="1323" y="158"/>
                </a:cxn>
                <a:cxn ang="0">
                  <a:pos x="1150" y="97"/>
                </a:cxn>
                <a:cxn ang="0">
                  <a:pos x="982" y="52"/>
                </a:cxn>
                <a:cxn ang="0">
                  <a:pos x="816" y="21"/>
                </a:cxn>
                <a:cxn ang="0">
                  <a:pos x="654" y="5"/>
                </a:cxn>
                <a:cxn ang="0">
                  <a:pos x="491" y="0"/>
                </a:cxn>
                <a:cxn ang="0">
                  <a:pos x="329" y="7"/>
                </a:cxn>
                <a:cxn ang="0">
                  <a:pos x="167" y="24"/>
                </a:cxn>
                <a:cxn ang="0">
                  <a:pos x="0" y="53"/>
                </a:cxn>
              </a:cxnLst>
              <a:rect l="0" t="0" r="r" b="b"/>
              <a:pathLst>
                <a:path w="5327" h="1907">
                  <a:moveTo>
                    <a:pt x="5327" y="1416"/>
                  </a:moveTo>
                  <a:lnTo>
                    <a:pt x="5327" y="1416"/>
                  </a:lnTo>
                  <a:lnTo>
                    <a:pt x="5316" y="1429"/>
                  </a:lnTo>
                  <a:lnTo>
                    <a:pt x="5284" y="1463"/>
                  </a:lnTo>
                  <a:lnTo>
                    <a:pt x="5262" y="1487"/>
                  </a:lnTo>
                  <a:lnTo>
                    <a:pt x="5233" y="1515"/>
                  </a:lnTo>
                  <a:lnTo>
                    <a:pt x="5201" y="1545"/>
                  </a:lnTo>
                  <a:lnTo>
                    <a:pt x="5162" y="1578"/>
                  </a:lnTo>
                  <a:lnTo>
                    <a:pt x="5120" y="1612"/>
                  </a:lnTo>
                  <a:lnTo>
                    <a:pt x="5073" y="1647"/>
                  </a:lnTo>
                  <a:lnTo>
                    <a:pt x="5020" y="1683"/>
                  </a:lnTo>
                  <a:lnTo>
                    <a:pt x="4965" y="1718"/>
                  </a:lnTo>
                  <a:lnTo>
                    <a:pt x="4904" y="1752"/>
                  </a:lnTo>
                  <a:lnTo>
                    <a:pt x="4872" y="1768"/>
                  </a:lnTo>
                  <a:lnTo>
                    <a:pt x="4839" y="1784"/>
                  </a:lnTo>
                  <a:lnTo>
                    <a:pt x="4805" y="1799"/>
                  </a:lnTo>
                  <a:lnTo>
                    <a:pt x="4769" y="1813"/>
                  </a:lnTo>
                  <a:lnTo>
                    <a:pt x="4733" y="1828"/>
                  </a:lnTo>
                  <a:lnTo>
                    <a:pt x="4697" y="1841"/>
                  </a:lnTo>
                  <a:lnTo>
                    <a:pt x="4658" y="1854"/>
                  </a:lnTo>
                  <a:lnTo>
                    <a:pt x="4619" y="1865"/>
                  </a:lnTo>
                  <a:lnTo>
                    <a:pt x="4579" y="1875"/>
                  </a:lnTo>
                  <a:lnTo>
                    <a:pt x="4537" y="1883"/>
                  </a:lnTo>
                  <a:lnTo>
                    <a:pt x="4496" y="1891"/>
                  </a:lnTo>
                  <a:lnTo>
                    <a:pt x="4453" y="1897"/>
                  </a:lnTo>
                  <a:lnTo>
                    <a:pt x="4408" y="1902"/>
                  </a:lnTo>
                  <a:lnTo>
                    <a:pt x="4362" y="1905"/>
                  </a:lnTo>
                  <a:lnTo>
                    <a:pt x="4317" y="1907"/>
                  </a:lnTo>
                  <a:lnTo>
                    <a:pt x="4269" y="1907"/>
                  </a:lnTo>
                  <a:lnTo>
                    <a:pt x="4222" y="1907"/>
                  </a:lnTo>
                  <a:lnTo>
                    <a:pt x="4174" y="1902"/>
                  </a:lnTo>
                  <a:lnTo>
                    <a:pt x="4124" y="1897"/>
                  </a:lnTo>
                  <a:lnTo>
                    <a:pt x="4072" y="1891"/>
                  </a:lnTo>
                  <a:lnTo>
                    <a:pt x="4021" y="1881"/>
                  </a:lnTo>
                  <a:lnTo>
                    <a:pt x="3969" y="1870"/>
                  </a:lnTo>
                  <a:lnTo>
                    <a:pt x="3915" y="1857"/>
                  </a:lnTo>
                  <a:lnTo>
                    <a:pt x="3861" y="1841"/>
                  </a:lnTo>
                  <a:lnTo>
                    <a:pt x="3807" y="1821"/>
                  </a:lnTo>
                  <a:lnTo>
                    <a:pt x="3751" y="1800"/>
                  </a:lnTo>
                  <a:lnTo>
                    <a:pt x="3695" y="1778"/>
                  </a:lnTo>
                  <a:lnTo>
                    <a:pt x="3636" y="1752"/>
                  </a:lnTo>
                  <a:lnTo>
                    <a:pt x="3579" y="1723"/>
                  </a:lnTo>
                  <a:lnTo>
                    <a:pt x="3520" y="1692"/>
                  </a:lnTo>
                  <a:lnTo>
                    <a:pt x="3460" y="1657"/>
                  </a:lnTo>
                  <a:lnTo>
                    <a:pt x="3399" y="1620"/>
                  </a:lnTo>
                  <a:lnTo>
                    <a:pt x="3338" y="1579"/>
                  </a:lnTo>
                  <a:lnTo>
                    <a:pt x="3275" y="1536"/>
                  </a:lnTo>
                  <a:lnTo>
                    <a:pt x="3213" y="1489"/>
                  </a:lnTo>
                  <a:lnTo>
                    <a:pt x="3149" y="1439"/>
                  </a:lnTo>
                  <a:lnTo>
                    <a:pt x="3085" y="1386"/>
                  </a:lnTo>
                  <a:lnTo>
                    <a:pt x="3020" y="1329"/>
                  </a:lnTo>
                  <a:lnTo>
                    <a:pt x="3020" y="1329"/>
                  </a:lnTo>
                  <a:lnTo>
                    <a:pt x="2892" y="1214"/>
                  </a:lnTo>
                  <a:lnTo>
                    <a:pt x="2766" y="1108"/>
                  </a:lnTo>
                  <a:lnTo>
                    <a:pt x="2645" y="1004"/>
                  </a:lnTo>
                  <a:lnTo>
                    <a:pt x="2527" y="909"/>
                  </a:lnTo>
                  <a:lnTo>
                    <a:pt x="2412" y="817"/>
                  </a:lnTo>
                  <a:lnTo>
                    <a:pt x="2301" y="733"/>
                  </a:lnTo>
                  <a:lnTo>
                    <a:pt x="2192" y="652"/>
                  </a:lnTo>
                  <a:lnTo>
                    <a:pt x="2085" y="578"/>
                  </a:lnTo>
                  <a:lnTo>
                    <a:pt x="1983" y="509"/>
                  </a:lnTo>
                  <a:lnTo>
                    <a:pt x="1883" y="446"/>
                  </a:lnTo>
                  <a:lnTo>
                    <a:pt x="1784" y="386"/>
                  </a:lnTo>
                  <a:lnTo>
                    <a:pt x="1688" y="331"/>
                  </a:lnTo>
                  <a:lnTo>
                    <a:pt x="1594" y="281"/>
                  </a:lnTo>
                  <a:lnTo>
                    <a:pt x="1502" y="236"/>
                  </a:lnTo>
                  <a:lnTo>
                    <a:pt x="1412" y="195"/>
                  </a:lnTo>
                  <a:lnTo>
                    <a:pt x="1323" y="158"/>
                  </a:lnTo>
                  <a:lnTo>
                    <a:pt x="1236" y="126"/>
                  </a:lnTo>
                  <a:lnTo>
                    <a:pt x="1150" y="97"/>
                  </a:lnTo>
                  <a:lnTo>
                    <a:pt x="1065" y="73"/>
                  </a:lnTo>
                  <a:lnTo>
                    <a:pt x="982" y="52"/>
                  </a:lnTo>
                  <a:lnTo>
                    <a:pt x="898" y="36"/>
                  </a:lnTo>
                  <a:lnTo>
                    <a:pt x="816" y="21"/>
                  </a:lnTo>
                  <a:lnTo>
                    <a:pt x="734" y="11"/>
                  </a:lnTo>
                  <a:lnTo>
                    <a:pt x="654" y="5"/>
                  </a:lnTo>
                  <a:lnTo>
                    <a:pt x="572" y="0"/>
                  </a:lnTo>
                  <a:lnTo>
                    <a:pt x="491" y="0"/>
                  </a:lnTo>
                  <a:lnTo>
                    <a:pt x="411" y="2"/>
                  </a:lnTo>
                  <a:lnTo>
                    <a:pt x="329" y="7"/>
                  </a:lnTo>
                  <a:lnTo>
                    <a:pt x="248" y="15"/>
                  </a:lnTo>
                  <a:lnTo>
                    <a:pt x="167" y="24"/>
                  </a:lnTo>
                  <a:lnTo>
                    <a:pt x="83" y="37"/>
                  </a:lnTo>
                  <a:lnTo>
                    <a:pt x="0" y="53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5591" name="Freeform 23"/>
            <p:cNvSpPr>
              <a:spLocks/>
            </p:cNvSpPr>
            <p:nvPr userDrawn="1"/>
          </p:nvSpPr>
          <p:spPr bwMode="auto">
            <a:xfrm>
              <a:off x="503" y="949"/>
              <a:ext cx="5347" cy="920"/>
            </a:xfrm>
            <a:custGeom>
              <a:avLst/>
              <a:gdLst/>
              <a:ahLst/>
              <a:cxnLst>
                <a:cxn ang="0">
                  <a:pos x="5347" y="1326"/>
                </a:cxn>
                <a:cxn ang="0">
                  <a:pos x="5305" y="1374"/>
                </a:cxn>
                <a:cxn ang="0">
                  <a:pos x="5255" y="1426"/>
                </a:cxn>
                <a:cxn ang="0">
                  <a:pos x="5184" y="1492"/>
                </a:cxn>
                <a:cxn ang="0">
                  <a:pos x="5095" y="1563"/>
                </a:cxn>
                <a:cxn ang="0">
                  <a:pos x="4989" y="1636"/>
                </a:cxn>
                <a:cxn ang="0">
                  <a:pos x="4897" y="1689"/>
                </a:cxn>
                <a:cxn ang="0">
                  <a:pos x="4830" y="1721"/>
                </a:cxn>
                <a:cxn ang="0">
                  <a:pos x="4759" y="1752"/>
                </a:cxn>
                <a:cxn ang="0">
                  <a:pos x="4685" y="1778"/>
                </a:cxn>
                <a:cxn ang="0">
                  <a:pos x="4605" y="1800"/>
                </a:cxn>
                <a:cxn ang="0">
                  <a:pos x="4522" y="1820"/>
                </a:cxn>
                <a:cxn ang="0">
                  <a:pos x="4436" y="1833"/>
                </a:cxn>
                <a:cxn ang="0">
                  <a:pos x="4344" y="1839"/>
                </a:cxn>
                <a:cxn ang="0">
                  <a:pos x="4250" y="1841"/>
                </a:cxn>
                <a:cxn ang="0">
                  <a:pos x="4151" y="1834"/>
                </a:cxn>
                <a:cxn ang="0">
                  <a:pos x="4049" y="1820"/>
                </a:cxn>
                <a:cxn ang="0">
                  <a:pos x="3943" y="1797"/>
                </a:cxn>
                <a:cxn ang="0">
                  <a:pos x="3833" y="1765"/>
                </a:cxn>
                <a:cxn ang="0">
                  <a:pos x="3720" y="1723"/>
                </a:cxn>
                <a:cxn ang="0">
                  <a:pos x="3603" y="1669"/>
                </a:cxn>
                <a:cxn ang="0">
                  <a:pos x="3484" y="1605"/>
                </a:cxn>
                <a:cxn ang="0">
                  <a:pos x="3361" y="1531"/>
                </a:cxn>
                <a:cxn ang="0">
                  <a:pos x="3235" y="1442"/>
                </a:cxn>
                <a:cxn ang="0">
                  <a:pos x="3104" y="1340"/>
                </a:cxn>
                <a:cxn ang="0">
                  <a:pos x="3039" y="1285"/>
                </a:cxn>
                <a:cxn ang="0">
                  <a:pos x="2782" y="1067"/>
                </a:cxn>
                <a:cxn ang="0">
                  <a:pos x="2539" y="872"/>
                </a:cxn>
                <a:cxn ang="0">
                  <a:pos x="2310" y="701"/>
                </a:cxn>
                <a:cxn ang="0">
                  <a:pos x="2094" y="549"/>
                </a:cxn>
                <a:cxn ang="0">
                  <a:pos x="1888" y="420"/>
                </a:cxn>
                <a:cxn ang="0">
                  <a:pos x="1692" y="308"/>
                </a:cxn>
                <a:cxn ang="0">
                  <a:pos x="1505" y="218"/>
                </a:cxn>
                <a:cxn ang="0">
                  <a:pos x="1325" y="142"/>
                </a:cxn>
                <a:cxn ang="0">
                  <a:pos x="1151" y="85"/>
                </a:cxn>
                <a:cxn ang="0">
                  <a:pos x="982" y="43"/>
                </a:cxn>
                <a:cxn ang="0">
                  <a:pos x="816" y="16"/>
                </a:cxn>
                <a:cxn ang="0">
                  <a:pos x="653" y="1"/>
                </a:cxn>
                <a:cxn ang="0">
                  <a:pos x="491" y="0"/>
                </a:cxn>
                <a:cxn ang="0">
                  <a:pos x="329" y="11"/>
                </a:cxn>
                <a:cxn ang="0">
                  <a:pos x="167" y="32"/>
                </a:cxn>
                <a:cxn ang="0">
                  <a:pos x="0" y="63"/>
                </a:cxn>
              </a:cxnLst>
              <a:rect l="0" t="0" r="r" b="b"/>
              <a:pathLst>
                <a:path w="5347" h="1841">
                  <a:moveTo>
                    <a:pt x="5347" y="1326"/>
                  </a:moveTo>
                  <a:lnTo>
                    <a:pt x="5347" y="1326"/>
                  </a:lnTo>
                  <a:lnTo>
                    <a:pt x="5336" y="1338"/>
                  </a:lnTo>
                  <a:lnTo>
                    <a:pt x="5305" y="1374"/>
                  </a:lnTo>
                  <a:lnTo>
                    <a:pt x="5283" y="1398"/>
                  </a:lnTo>
                  <a:lnTo>
                    <a:pt x="5255" y="1426"/>
                  </a:lnTo>
                  <a:lnTo>
                    <a:pt x="5222" y="1458"/>
                  </a:lnTo>
                  <a:lnTo>
                    <a:pt x="5184" y="1492"/>
                  </a:lnTo>
                  <a:lnTo>
                    <a:pt x="5143" y="1526"/>
                  </a:lnTo>
                  <a:lnTo>
                    <a:pt x="5095" y="1563"/>
                  </a:lnTo>
                  <a:lnTo>
                    <a:pt x="5046" y="1600"/>
                  </a:lnTo>
                  <a:lnTo>
                    <a:pt x="4989" y="1636"/>
                  </a:lnTo>
                  <a:lnTo>
                    <a:pt x="4929" y="1671"/>
                  </a:lnTo>
                  <a:lnTo>
                    <a:pt x="4897" y="1689"/>
                  </a:lnTo>
                  <a:lnTo>
                    <a:pt x="4865" y="1705"/>
                  </a:lnTo>
                  <a:lnTo>
                    <a:pt x="4830" y="1721"/>
                  </a:lnTo>
                  <a:lnTo>
                    <a:pt x="4796" y="1737"/>
                  </a:lnTo>
                  <a:lnTo>
                    <a:pt x="4759" y="1752"/>
                  </a:lnTo>
                  <a:lnTo>
                    <a:pt x="4723" y="1765"/>
                  </a:lnTo>
                  <a:lnTo>
                    <a:pt x="4685" y="1778"/>
                  </a:lnTo>
                  <a:lnTo>
                    <a:pt x="4646" y="1791"/>
                  </a:lnTo>
                  <a:lnTo>
                    <a:pt x="4605" y="1800"/>
                  </a:lnTo>
                  <a:lnTo>
                    <a:pt x="4565" y="1812"/>
                  </a:lnTo>
                  <a:lnTo>
                    <a:pt x="4522" y="1820"/>
                  </a:lnTo>
                  <a:lnTo>
                    <a:pt x="4479" y="1826"/>
                  </a:lnTo>
                  <a:lnTo>
                    <a:pt x="4436" y="1833"/>
                  </a:lnTo>
                  <a:lnTo>
                    <a:pt x="4390" y="1837"/>
                  </a:lnTo>
                  <a:lnTo>
                    <a:pt x="4344" y="1839"/>
                  </a:lnTo>
                  <a:lnTo>
                    <a:pt x="4297" y="1841"/>
                  </a:lnTo>
                  <a:lnTo>
                    <a:pt x="4250" y="1841"/>
                  </a:lnTo>
                  <a:lnTo>
                    <a:pt x="4200" y="1837"/>
                  </a:lnTo>
                  <a:lnTo>
                    <a:pt x="4151" y="1834"/>
                  </a:lnTo>
                  <a:lnTo>
                    <a:pt x="4100" y="1828"/>
                  </a:lnTo>
                  <a:lnTo>
                    <a:pt x="4049" y="1820"/>
                  </a:lnTo>
                  <a:lnTo>
                    <a:pt x="3996" y="1808"/>
                  </a:lnTo>
                  <a:lnTo>
                    <a:pt x="3943" y="1797"/>
                  </a:lnTo>
                  <a:lnTo>
                    <a:pt x="3888" y="1781"/>
                  </a:lnTo>
                  <a:lnTo>
                    <a:pt x="3833" y="1765"/>
                  </a:lnTo>
                  <a:lnTo>
                    <a:pt x="3776" y="1744"/>
                  </a:lnTo>
                  <a:lnTo>
                    <a:pt x="3720" y="1723"/>
                  </a:lnTo>
                  <a:lnTo>
                    <a:pt x="3663" y="1697"/>
                  </a:lnTo>
                  <a:lnTo>
                    <a:pt x="3603" y="1669"/>
                  </a:lnTo>
                  <a:lnTo>
                    <a:pt x="3545" y="1639"/>
                  </a:lnTo>
                  <a:lnTo>
                    <a:pt x="3484" y="1605"/>
                  </a:lnTo>
                  <a:lnTo>
                    <a:pt x="3422" y="1569"/>
                  </a:lnTo>
                  <a:lnTo>
                    <a:pt x="3361" y="1531"/>
                  </a:lnTo>
                  <a:lnTo>
                    <a:pt x="3297" y="1487"/>
                  </a:lnTo>
                  <a:lnTo>
                    <a:pt x="3235" y="1442"/>
                  </a:lnTo>
                  <a:lnTo>
                    <a:pt x="3170" y="1393"/>
                  </a:lnTo>
                  <a:lnTo>
                    <a:pt x="3104" y="1340"/>
                  </a:lnTo>
                  <a:lnTo>
                    <a:pt x="3039" y="1285"/>
                  </a:lnTo>
                  <a:lnTo>
                    <a:pt x="3039" y="1285"/>
                  </a:lnTo>
                  <a:lnTo>
                    <a:pt x="2909" y="1172"/>
                  </a:lnTo>
                  <a:lnTo>
                    <a:pt x="2782" y="1067"/>
                  </a:lnTo>
                  <a:lnTo>
                    <a:pt x="2659" y="967"/>
                  </a:lnTo>
                  <a:lnTo>
                    <a:pt x="2539" y="872"/>
                  </a:lnTo>
                  <a:lnTo>
                    <a:pt x="2423" y="783"/>
                  </a:lnTo>
                  <a:lnTo>
                    <a:pt x="2310" y="701"/>
                  </a:lnTo>
                  <a:lnTo>
                    <a:pt x="2201" y="622"/>
                  </a:lnTo>
                  <a:lnTo>
                    <a:pt x="2094" y="549"/>
                  </a:lnTo>
                  <a:lnTo>
                    <a:pt x="1990" y="483"/>
                  </a:lnTo>
                  <a:lnTo>
                    <a:pt x="1888" y="420"/>
                  </a:lnTo>
                  <a:lnTo>
                    <a:pt x="1788" y="362"/>
                  </a:lnTo>
                  <a:lnTo>
                    <a:pt x="1692" y="308"/>
                  </a:lnTo>
                  <a:lnTo>
                    <a:pt x="1597" y="261"/>
                  </a:lnTo>
                  <a:lnTo>
                    <a:pt x="1505" y="218"/>
                  </a:lnTo>
                  <a:lnTo>
                    <a:pt x="1413" y="177"/>
                  </a:lnTo>
                  <a:lnTo>
                    <a:pt x="1325" y="142"/>
                  </a:lnTo>
                  <a:lnTo>
                    <a:pt x="1237" y="111"/>
                  </a:lnTo>
                  <a:lnTo>
                    <a:pt x="1151" y="85"/>
                  </a:lnTo>
                  <a:lnTo>
                    <a:pt x="1065" y="61"/>
                  </a:lnTo>
                  <a:lnTo>
                    <a:pt x="982" y="43"/>
                  </a:lnTo>
                  <a:lnTo>
                    <a:pt x="898" y="27"/>
                  </a:lnTo>
                  <a:lnTo>
                    <a:pt x="816" y="16"/>
                  </a:lnTo>
                  <a:lnTo>
                    <a:pt x="734" y="6"/>
                  </a:lnTo>
                  <a:lnTo>
                    <a:pt x="653" y="1"/>
                  </a:lnTo>
                  <a:lnTo>
                    <a:pt x="572" y="0"/>
                  </a:lnTo>
                  <a:lnTo>
                    <a:pt x="491" y="0"/>
                  </a:lnTo>
                  <a:lnTo>
                    <a:pt x="410" y="5"/>
                  </a:lnTo>
                  <a:lnTo>
                    <a:pt x="329" y="11"/>
                  </a:lnTo>
                  <a:lnTo>
                    <a:pt x="249" y="21"/>
                  </a:lnTo>
                  <a:lnTo>
                    <a:pt x="167" y="32"/>
                  </a:lnTo>
                  <a:lnTo>
                    <a:pt x="83" y="47"/>
                  </a:lnTo>
                  <a:lnTo>
                    <a:pt x="0" y="63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5592" name="Freeform 24"/>
            <p:cNvSpPr>
              <a:spLocks/>
            </p:cNvSpPr>
            <p:nvPr userDrawn="1"/>
          </p:nvSpPr>
          <p:spPr bwMode="auto">
            <a:xfrm>
              <a:off x="522" y="968"/>
              <a:ext cx="5365" cy="888"/>
            </a:xfrm>
            <a:custGeom>
              <a:avLst/>
              <a:gdLst/>
              <a:ahLst/>
              <a:cxnLst>
                <a:cxn ang="0">
                  <a:pos x="5365" y="1235"/>
                </a:cxn>
                <a:cxn ang="0">
                  <a:pos x="5325" y="1285"/>
                </a:cxn>
                <a:cxn ang="0">
                  <a:pos x="5275" y="1340"/>
                </a:cxn>
                <a:cxn ang="0">
                  <a:pos x="5206" y="1406"/>
                </a:cxn>
                <a:cxn ang="0">
                  <a:pos x="5118" y="1479"/>
                </a:cxn>
                <a:cxn ang="0">
                  <a:pos x="5013" y="1555"/>
                </a:cxn>
                <a:cxn ang="0">
                  <a:pos x="4921" y="1610"/>
                </a:cxn>
                <a:cxn ang="0">
                  <a:pos x="4854" y="1644"/>
                </a:cxn>
                <a:cxn ang="0">
                  <a:pos x="4785" y="1676"/>
                </a:cxn>
                <a:cxn ang="0">
                  <a:pos x="4710" y="1705"/>
                </a:cxn>
                <a:cxn ang="0">
                  <a:pos x="4631" y="1729"/>
                </a:cxn>
                <a:cxn ang="0">
                  <a:pos x="4549" y="1749"/>
                </a:cxn>
                <a:cxn ang="0">
                  <a:pos x="4461" y="1765"/>
                </a:cxn>
                <a:cxn ang="0">
                  <a:pos x="4370" y="1773"/>
                </a:cxn>
                <a:cxn ang="0">
                  <a:pos x="4275" y="1776"/>
                </a:cxn>
                <a:cxn ang="0">
                  <a:pos x="4177" y="1771"/>
                </a:cxn>
                <a:cxn ang="0">
                  <a:pos x="4074" y="1758"/>
                </a:cxn>
                <a:cxn ang="0">
                  <a:pos x="3969" y="1737"/>
                </a:cxn>
                <a:cxn ang="0">
                  <a:pos x="3857" y="1708"/>
                </a:cxn>
                <a:cxn ang="0">
                  <a:pos x="3745" y="1668"/>
                </a:cxn>
                <a:cxn ang="0">
                  <a:pos x="3627" y="1618"/>
                </a:cxn>
                <a:cxn ang="0">
                  <a:pos x="3506" y="1555"/>
                </a:cxn>
                <a:cxn ang="0">
                  <a:pos x="3383" y="1482"/>
                </a:cxn>
                <a:cxn ang="0">
                  <a:pos x="3255" y="1397"/>
                </a:cxn>
                <a:cxn ang="0">
                  <a:pos x="3124" y="1297"/>
                </a:cxn>
                <a:cxn ang="0">
                  <a:pos x="3058" y="1242"/>
                </a:cxn>
                <a:cxn ang="0">
                  <a:pos x="2797" y="1029"/>
                </a:cxn>
                <a:cxn ang="0">
                  <a:pos x="2551" y="838"/>
                </a:cxn>
                <a:cxn ang="0">
                  <a:pos x="2319" y="670"/>
                </a:cxn>
                <a:cxn ang="0">
                  <a:pos x="2101" y="523"/>
                </a:cxn>
                <a:cxn ang="0">
                  <a:pos x="1893" y="396"/>
                </a:cxn>
                <a:cxn ang="0">
                  <a:pos x="1696" y="289"/>
                </a:cxn>
                <a:cxn ang="0">
                  <a:pos x="1507" y="200"/>
                </a:cxn>
                <a:cxn ang="0">
                  <a:pos x="1325" y="129"/>
                </a:cxn>
                <a:cxn ang="0">
                  <a:pos x="1150" y="74"/>
                </a:cxn>
                <a:cxn ang="0">
                  <a:pos x="981" y="36"/>
                </a:cxn>
                <a:cxn ang="0">
                  <a:pos x="815" y="11"/>
                </a:cxn>
                <a:cxn ang="0">
                  <a:pos x="652" y="2"/>
                </a:cxn>
                <a:cxn ang="0">
                  <a:pos x="491" y="3"/>
                </a:cxn>
                <a:cxn ang="0">
                  <a:pos x="328" y="18"/>
                </a:cxn>
                <a:cxn ang="0">
                  <a:pos x="166" y="42"/>
                </a:cxn>
                <a:cxn ang="0">
                  <a:pos x="0" y="76"/>
                </a:cxn>
              </a:cxnLst>
              <a:rect l="0" t="0" r="r" b="b"/>
              <a:pathLst>
                <a:path w="5365" h="1776">
                  <a:moveTo>
                    <a:pt x="5365" y="1235"/>
                  </a:moveTo>
                  <a:lnTo>
                    <a:pt x="5365" y="1235"/>
                  </a:lnTo>
                  <a:lnTo>
                    <a:pt x="5354" y="1248"/>
                  </a:lnTo>
                  <a:lnTo>
                    <a:pt x="5325" y="1285"/>
                  </a:lnTo>
                  <a:lnTo>
                    <a:pt x="5301" y="1311"/>
                  </a:lnTo>
                  <a:lnTo>
                    <a:pt x="5275" y="1340"/>
                  </a:lnTo>
                  <a:lnTo>
                    <a:pt x="5243" y="1371"/>
                  </a:lnTo>
                  <a:lnTo>
                    <a:pt x="5206" y="1406"/>
                  </a:lnTo>
                  <a:lnTo>
                    <a:pt x="5164" y="1442"/>
                  </a:lnTo>
                  <a:lnTo>
                    <a:pt x="5118" y="1479"/>
                  </a:lnTo>
                  <a:lnTo>
                    <a:pt x="5067" y="1518"/>
                  </a:lnTo>
                  <a:lnTo>
                    <a:pt x="5013" y="1555"/>
                  </a:lnTo>
                  <a:lnTo>
                    <a:pt x="4953" y="1592"/>
                  </a:lnTo>
                  <a:lnTo>
                    <a:pt x="4921" y="1610"/>
                  </a:lnTo>
                  <a:lnTo>
                    <a:pt x="4889" y="1628"/>
                  </a:lnTo>
                  <a:lnTo>
                    <a:pt x="4854" y="1644"/>
                  </a:lnTo>
                  <a:lnTo>
                    <a:pt x="4820" y="1660"/>
                  </a:lnTo>
                  <a:lnTo>
                    <a:pt x="4785" y="1676"/>
                  </a:lnTo>
                  <a:lnTo>
                    <a:pt x="4747" y="1691"/>
                  </a:lnTo>
                  <a:lnTo>
                    <a:pt x="4710" y="1705"/>
                  </a:lnTo>
                  <a:lnTo>
                    <a:pt x="4671" y="1718"/>
                  </a:lnTo>
                  <a:lnTo>
                    <a:pt x="4631" y="1729"/>
                  </a:lnTo>
                  <a:lnTo>
                    <a:pt x="4591" y="1739"/>
                  </a:lnTo>
                  <a:lnTo>
                    <a:pt x="4549" y="1749"/>
                  </a:lnTo>
                  <a:lnTo>
                    <a:pt x="4506" y="1757"/>
                  </a:lnTo>
                  <a:lnTo>
                    <a:pt x="4461" y="1765"/>
                  </a:lnTo>
                  <a:lnTo>
                    <a:pt x="4417" y="1770"/>
                  </a:lnTo>
                  <a:lnTo>
                    <a:pt x="4370" y="1773"/>
                  </a:lnTo>
                  <a:lnTo>
                    <a:pt x="4324" y="1775"/>
                  </a:lnTo>
                  <a:lnTo>
                    <a:pt x="4275" y="1776"/>
                  </a:lnTo>
                  <a:lnTo>
                    <a:pt x="4227" y="1775"/>
                  </a:lnTo>
                  <a:lnTo>
                    <a:pt x="4177" y="1771"/>
                  </a:lnTo>
                  <a:lnTo>
                    <a:pt x="4125" y="1766"/>
                  </a:lnTo>
                  <a:lnTo>
                    <a:pt x="4074" y="1758"/>
                  </a:lnTo>
                  <a:lnTo>
                    <a:pt x="4021" y="1749"/>
                  </a:lnTo>
                  <a:lnTo>
                    <a:pt x="3969" y="1737"/>
                  </a:lnTo>
                  <a:lnTo>
                    <a:pt x="3913" y="1724"/>
                  </a:lnTo>
                  <a:lnTo>
                    <a:pt x="3857" y="1708"/>
                  </a:lnTo>
                  <a:lnTo>
                    <a:pt x="3802" y="1689"/>
                  </a:lnTo>
                  <a:lnTo>
                    <a:pt x="3745" y="1668"/>
                  </a:lnTo>
                  <a:lnTo>
                    <a:pt x="3687" y="1644"/>
                  </a:lnTo>
                  <a:lnTo>
                    <a:pt x="3627" y="1618"/>
                  </a:lnTo>
                  <a:lnTo>
                    <a:pt x="3567" y="1587"/>
                  </a:lnTo>
                  <a:lnTo>
                    <a:pt x="3506" y="1555"/>
                  </a:lnTo>
                  <a:lnTo>
                    <a:pt x="3445" y="1521"/>
                  </a:lnTo>
                  <a:lnTo>
                    <a:pt x="3383" y="1482"/>
                  </a:lnTo>
                  <a:lnTo>
                    <a:pt x="3319" y="1440"/>
                  </a:lnTo>
                  <a:lnTo>
                    <a:pt x="3255" y="1397"/>
                  </a:lnTo>
                  <a:lnTo>
                    <a:pt x="3190" y="1348"/>
                  </a:lnTo>
                  <a:lnTo>
                    <a:pt x="3124" y="1297"/>
                  </a:lnTo>
                  <a:lnTo>
                    <a:pt x="3058" y="1242"/>
                  </a:lnTo>
                  <a:lnTo>
                    <a:pt x="3058" y="1242"/>
                  </a:lnTo>
                  <a:lnTo>
                    <a:pt x="2924" y="1132"/>
                  </a:lnTo>
                  <a:lnTo>
                    <a:pt x="2797" y="1029"/>
                  </a:lnTo>
                  <a:lnTo>
                    <a:pt x="2672" y="930"/>
                  </a:lnTo>
                  <a:lnTo>
                    <a:pt x="2551" y="838"/>
                  </a:lnTo>
                  <a:lnTo>
                    <a:pt x="2434" y="751"/>
                  </a:lnTo>
                  <a:lnTo>
                    <a:pt x="2319" y="670"/>
                  </a:lnTo>
                  <a:lnTo>
                    <a:pt x="2209" y="593"/>
                  </a:lnTo>
                  <a:lnTo>
                    <a:pt x="2101" y="523"/>
                  </a:lnTo>
                  <a:lnTo>
                    <a:pt x="1996" y="457"/>
                  </a:lnTo>
                  <a:lnTo>
                    <a:pt x="1893" y="396"/>
                  </a:lnTo>
                  <a:lnTo>
                    <a:pt x="1793" y="341"/>
                  </a:lnTo>
                  <a:lnTo>
                    <a:pt x="1696" y="289"/>
                  </a:lnTo>
                  <a:lnTo>
                    <a:pt x="1600" y="242"/>
                  </a:lnTo>
                  <a:lnTo>
                    <a:pt x="1507" y="200"/>
                  </a:lnTo>
                  <a:lnTo>
                    <a:pt x="1415" y="163"/>
                  </a:lnTo>
                  <a:lnTo>
                    <a:pt x="1325" y="129"/>
                  </a:lnTo>
                  <a:lnTo>
                    <a:pt x="1238" y="100"/>
                  </a:lnTo>
                  <a:lnTo>
                    <a:pt x="1150" y="74"/>
                  </a:lnTo>
                  <a:lnTo>
                    <a:pt x="1065" y="53"/>
                  </a:lnTo>
                  <a:lnTo>
                    <a:pt x="981" y="36"/>
                  </a:lnTo>
                  <a:lnTo>
                    <a:pt x="897" y="23"/>
                  </a:lnTo>
                  <a:lnTo>
                    <a:pt x="815" y="11"/>
                  </a:lnTo>
                  <a:lnTo>
                    <a:pt x="734" y="5"/>
                  </a:lnTo>
                  <a:lnTo>
                    <a:pt x="652" y="2"/>
                  </a:lnTo>
                  <a:lnTo>
                    <a:pt x="571" y="0"/>
                  </a:lnTo>
                  <a:lnTo>
                    <a:pt x="491" y="3"/>
                  </a:lnTo>
                  <a:lnTo>
                    <a:pt x="409" y="8"/>
                  </a:lnTo>
                  <a:lnTo>
                    <a:pt x="328" y="18"/>
                  </a:lnTo>
                  <a:lnTo>
                    <a:pt x="248" y="29"/>
                  </a:lnTo>
                  <a:lnTo>
                    <a:pt x="166" y="42"/>
                  </a:lnTo>
                  <a:lnTo>
                    <a:pt x="84" y="58"/>
                  </a:lnTo>
                  <a:lnTo>
                    <a:pt x="0" y="7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5593" name="Freeform 25"/>
            <p:cNvSpPr>
              <a:spLocks/>
            </p:cNvSpPr>
            <p:nvPr userDrawn="1"/>
          </p:nvSpPr>
          <p:spPr bwMode="auto">
            <a:xfrm>
              <a:off x="542" y="987"/>
              <a:ext cx="5381" cy="854"/>
            </a:xfrm>
            <a:custGeom>
              <a:avLst/>
              <a:gdLst/>
              <a:ahLst/>
              <a:cxnLst>
                <a:cxn ang="0">
                  <a:pos x="5381" y="1145"/>
                </a:cxn>
                <a:cxn ang="0">
                  <a:pos x="5341" y="1195"/>
                </a:cxn>
                <a:cxn ang="0">
                  <a:pos x="5293" y="1250"/>
                </a:cxn>
                <a:cxn ang="0">
                  <a:pos x="5224" y="1319"/>
                </a:cxn>
                <a:cxn ang="0">
                  <a:pos x="5138" y="1395"/>
                </a:cxn>
                <a:cxn ang="0">
                  <a:pos x="5033" y="1472"/>
                </a:cxn>
                <a:cxn ang="0">
                  <a:pos x="4943" y="1529"/>
                </a:cxn>
                <a:cxn ang="0">
                  <a:pos x="4877" y="1564"/>
                </a:cxn>
                <a:cxn ang="0">
                  <a:pos x="4808" y="1598"/>
                </a:cxn>
                <a:cxn ang="0">
                  <a:pos x="4733" y="1629"/>
                </a:cxn>
                <a:cxn ang="0">
                  <a:pos x="4655" y="1655"/>
                </a:cxn>
                <a:cxn ang="0">
                  <a:pos x="4572" y="1676"/>
                </a:cxn>
                <a:cxn ang="0">
                  <a:pos x="4486" y="1694"/>
                </a:cxn>
                <a:cxn ang="0">
                  <a:pos x="4396" y="1705"/>
                </a:cxn>
                <a:cxn ang="0">
                  <a:pos x="4300" y="1708"/>
                </a:cxn>
                <a:cxn ang="0">
                  <a:pos x="4201" y="1706"/>
                </a:cxn>
                <a:cxn ang="0">
                  <a:pos x="4098" y="1695"/>
                </a:cxn>
                <a:cxn ang="0">
                  <a:pos x="3992" y="1677"/>
                </a:cxn>
                <a:cxn ang="0">
                  <a:pos x="3882" y="1648"/>
                </a:cxn>
                <a:cxn ang="0">
                  <a:pos x="3768" y="1611"/>
                </a:cxn>
                <a:cxn ang="0">
                  <a:pos x="3650" y="1563"/>
                </a:cxn>
                <a:cxn ang="0">
                  <a:pos x="3528" y="1503"/>
                </a:cxn>
                <a:cxn ang="0">
                  <a:pos x="3403" y="1432"/>
                </a:cxn>
                <a:cxn ang="0">
                  <a:pos x="3274" y="1348"/>
                </a:cxn>
                <a:cxn ang="0">
                  <a:pos x="3142" y="1251"/>
                </a:cxn>
                <a:cxn ang="0">
                  <a:pos x="3074" y="1198"/>
                </a:cxn>
                <a:cxn ang="0">
                  <a:pos x="2810" y="988"/>
                </a:cxn>
                <a:cxn ang="0">
                  <a:pos x="2561" y="801"/>
                </a:cxn>
                <a:cxn ang="0">
                  <a:pos x="2328" y="638"/>
                </a:cxn>
                <a:cxn ang="0">
                  <a:pos x="2106" y="494"/>
                </a:cxn>
                <a:cxn ang="0">
                  <a:pos x="1898" y="371"/>
                </a:cxn>
                <a:cxn ang="0">
                  <a:pos x="1698" y="268"/>
                </a:cxn>
                <a:cxn ang="0">
                  <a:pos x="1508" y="182"/>
                </a:cxn>
                <a:cxn ang="0">
                  <a:pos x="1326" y="114"/>
                </a:cxn>
                <a:cxn ang="0">
                  <a:pos x="1149" y="63"/>
                </a:cxn>
                <a:cxn ang="0">
                  <a:pos x="980" y="27"/>
                </a:cxn>
                <a:cxn ang="0">
                  <a:pos x="813" y="6"/>
                </a:cxn>
                <a:cxn ang="0">
                  <a:pos x="650" y="0"/>
                </a:cxn>
                <a:cxn ang="0">
                  <a:pos x="489" y="5"/>
                </a:cxn>
                <a:cxn ang="0">
                  <a:pos x="328" y="22"/>
                </a:cxn>
                <a:cxn ang="0">
                  <a:pos x="165" y="50"/>
                </a:cxn>
                <a:cxn ang="0">
                  <a:pos x="0" y="89"/>
                </a:cxn>
              </a:cxnLst>
              <a:rect l="0" t="0" r="r" b="b"/>
              <a:pathLst>
                <a:path w="5381" h="1708">
                  <a:moveTo>
                    <a:pt x="5381" y="1145"/>
                  </a:moveTo>
                  <a:lnTo>
                    <a:pt x="5381" y="1145"/>
                  </a:lnTo>
                  <a:lnTo>
                    <a:pt x="5372" y="1157"/>
                  </a:lnTo>
                  <a:lnTo>
                    <a:pt x="5341" y="1195"/>
                  </a:lnTo>
                  <a:lnTo>
                    <a:pt x="5319" y="1220"/>
                  </a:lnTo>
                  <a:lnTo>
                    <a:pt x="5293" y="1250"/>
                  </a:lnTo>
                  <a:lnTo>
                    <a:pt x="5261" y="1283"/>
                  </a:lnTo>
                  <a:lnTo>
                    <a:pt x="5224" y="1319"/>
                  </a:lnTo>
                  <a:lnTo>
                    <a:pt x="5184" y="1356"/>
                  </a:lnTo>
                  <a:lnTo>
                    <a:pt x="5138" y="1395"/>
                  </a:lnTo>
                  <a:lnTo>
                    <a:pt x="5088" y="1434"/>
                  </a:lnTo>
                  <a:lnTo>
                    <a:pt x="5033" y="1472"/>
                  </a:lnTo>
                  <a:lnTo>
                    <a:pt x="4975" y="1511"/>
                  </a:lnTo>
                  <a:lnTo>
                    <a:pt x="4943" y="1529"/>
                  </a:lnTo>
                  <a:lnTo>
                    <a:pt x="4911" y="1547"/>
                  </a:lnTo>
                  <a:lnTo>
                    <a:pt x="4877" y="1564"/>
                  </a:lnTo>
                  <a:lnTo>
                    <a:pt x="4843" y="1582"/>
                  </a:lnTo>
                  <a:lnTo>
                    <a:pt x="4808" y="1598"/>
                  </a:lnTo>
                  <a:lnTo>
                    <a:pt x="4770" y="1613"/>
                  </a:lnTo>
                  <a:lnTo>
                    <a:pt x="4733" y="1629"/>
                  </a:lnTo>
                  <a:lnTo>
                    <a:pt x="4694" y="1642"/>
                  </a:lnTo>
                  <a:lnTo>
                    <a:pt x="4655" y="1655"/>
                  </a:lnTo>
                  <a:lnTo>
                    <a:pt x="4614" y="1666"/>
                  </a:lnTo>
                  <a:lnTo>
                    <a:pt x="4572" y="1676"/>
                  </a:lnTo>
                  <a:lnTo>
                    <a:pt x="4530" y="1685"/>
                  </a:lnTo>
                  <a:lnTo>
                    <a:pt x="4486" y="1694"/>
                  </a:lnTo>
                  <a:lnTo>
                    <a:pt x="4441" y="1700"/>
                  </a:lnTo>
                  <a:lnTo>
                    <a:pt x="4396" y="1705"/>
                  </a:lnTo>
                  <a:lnTo>
                    <a:pt x="4348" y="1708"/>
                  </a:lnTo>
                  <a:lnTo>
                    <a:pt x="4300" y="1708"/>
                  </a:lnTo>
                  <a:lnTo>
                    <a:pt x="4251" y="1708"/>
                  </a:lnTo>
                  <a:lnTo>
                    <a:pt x="4201" y="1706"/>
                  </a:lnTo>
                  <a:lnTo>
                    <a:pt x="4150" y="1702"/>
                  </a:lnTo>
                  <a:lnTo>
                    <a:pt x="4098" y="1695"/>
                  </a:lnTo>
                  <a:lnTo>
                    <a:pt x="4046" y="1687"/>
                  </a:lnTo>
                  <a:lnTo>
                    <a:pt x="3992" y="1677"/>
                  </a:lnTo>
                  <a:lnTo>
                    <a:pt x="3937" y="1664"/>
                  </a:lnTo>
                  <a:lnTo>
                    <a:pt x="3882" y="1648"/>
                  </a:lnTo>
                  <a:lnTo>
                    <a:pt x="3825" y="1631"/>
                  </a:lnTo>
                  <a:lnTo>
                    <a:pt x="3768" y="1611"/>
                  </a:lnTo>
                  <a:lnTo>
                    <a:pt x="3708" y="1589"/>
                  </a:lnTo>
                  <a:lnTo>
                    <a:pt x="3650" y="1563"/>
                  </a:lnTo>
                  <a:lnTo>
                    <a:pt x="3589" y="1534"/>
                  </a:lnTo>
                  <a:lnTo>
                    <a:pt x="3528" y="1503"/>
                  </a:lnTo>
                  <a:lnTo>
                    <a:pt x="3465" y="1469"/>
                  </a:lnTo>
                  <a:lnTo>
                    <a:pt x="3403" y="1432"/>
                  </a:lnTo>
                  <a:lnTo>
                    <a:pt x="3339" y="1392"/>
                  </a:lnTo>
                  <a:lnTo>
                    <a:pt x="3274" y="1348"/>
                  </a:lnTo>
                  <a:lnTo>
                    <a:pt x="3209" y="1301"/>
                  </a:lnTo>
                  <a:lnTo>
                    <a:pt x="3142" y="1251"/>
                  </a:lnTo>
                  <a:lnTo>
                    <a:pt x="3074" y="1198"/>
                  </a:lnTo>
                  <a:lnTo>
                    <a:pt x="3074" y="1198"/>
                  </a:lnTo>
                  <a:lnTo>
                    <a:pt x="2941" y="1090"/>
                  </a:lnTo>
                  <a:lnTo>
                    <a:pt x="2810" y="988"/>
                  </a:lnTo>
                  <a:lnTo>
                    <a:pt x="2684" y="891"/>
                  </a:lnTo>
                  <a:lnTo>
                    <a:pt x="2561" y="801"/>
                  </a:lnTo>
                  <a:lnTo>
                    <a:pt x="2443" y="717"/>
                  </a:lnTo>
                  <a:lnTo>
                    <a:pt x="2328" y="638"/>
                  </a:lnTo>
                  <a:lnTo>
                    <a:pt x="2216" y="563"/>
                  </a:lnTo>
                  <a:lnTo>
                    <a:pt x="2106" y="494"/>
                  </a:lnTo>
                  <a:lnTo>
                    <a:pt x="2001" y="429"/>
                  </a:lnTo>
                  <a:lnTo>
                    <a:pt x="1898" y="371"/>
                  </a:lnTo>
                  <a:lnTo>
                    <a:pt x="1796" y="316"/>
                  </a:lnTo>
                  <a:lnTo>
                    <a:pt x="1698" y="268"/>
                  </a:lnTo>
                  <a:lnTo>
                    <a:pt x="1602" y="223"/>
                  </a:lnTo>
                  <a:lnTo>
                    <a:pt x="1508" y="182"/>
                  </a:lnTo>
                  <a:lnTo>
                    <a:pt x="1416" y="147"/>
                  </a:lnTo>
                  <a:lnTo>
                    <a:pt x="1326" y="114"/>
                  </a:lnTo>
                  <a:lnTo>
                    <a:pt x="1237" y="87"/>
                  </a:lnTo>
                  <a:lnTo>
                    <a:pt x="1149" y="63"/>
                  </a:lnTo>
                  <a:lnTo>
                    <a:pt x="1065" y="43"/>
                  </a:lnTo>
                  <a:lnTo>
                    <a:pt x="980" y="27"/>
                  </a:lnTo>
                  <a:lnTo>
                    <a:pt x="897" y="16"/>
                  </a:lnTo>
                  <a:lnTo>
                    <a:pt x="813" y="6"/>
                  </a:lnTo>
                  <a:lnTo>
                    <a:pt x="732" y="1"/>
                  </a:lnTo>
                  <a:lnTo>
                    <a:pt x="650" y="0"/>
                  </a:lnTo>
                  <a:lnTo>
                    <a:pt x="569" y="0"/>
                  </a:lnTo>
                  <a:lnTo>
                    <a:pt x="489" y="5"/>
                  </a:lnTo>
                  <a:lnTo>
                    <a:pt x="408" y="11"/>
                  </a:lnTo>
                  <a:lnTo>
                    <a:pt x="328" y="22"/>
                  </a:lnTo>
                  <a:lnTo>
                    <a:pt x="246" y="35"/>
                  </a:lnTo>
                  <a:lnTo>
                    <a:pt x="165" y="50"/>
                  </a:lnTo>
                  <a:lnTo>
                    <a:pt x="83" y="68"/>
                  </a:lnTo>
                  <a:lnTo>
                    <a:pt x="0" y="89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5594" name="Freeform 26"/>
            <p:cNvSpPr>
              <a:spLocks/>
            </p:cNvSpPr>
            <p:nvPr userDrawn="1"/>
          </p:nvSpPr>
          <p:spPr bwMode="auto">
            <a:xfrm>
              <a:off x="563" y="1005"/>
              <a:ext cx="5395" cy="822"/>
            </a:xfrm>
            <a:custGeom>
              <a:avLst/>
              <a:gdLst/>
              <a:ahLst/>
              <a:cxnLst>
                <a:cxn ang="0">
                  <a:pos x="5395" y="1054"/>
                </a:cxn>
                <a:cxn ang="0">
                  <a:pos x="5356" y="1106"/>
                </a:cxn>
                <a:cxn ang="0">
                  <a:pos x="5309" y="1162"/>
                </a:cxn>
                <a:cxn ang="0">
                  <a:pos x="5241" y="1232"/>
                </a:cxn>
                <a:cxn ang="0">
                  <a:pos x="5156" y="1309"/>
                </a:cxn>
                <a:cxn ang="0">
                  <a:pos x="5052" y="1390"/>
                </a:cxn>
                <a:cxn ang="0">
                  <a:pos x="4963" y="1450"/>
                </a:cxn>
                <a:cxn ang="0">
                  <a:pos x="4898" y="1487"/>
                </a:cxn>
                <a:cxn ang="0">
                  <a:pos x="4829" y="1521"/>
                </a:cxn>
                <a:cxn ang="0">
                  <a:pos x="4755" y="1553"/>
                </a:cxn>
                <a:cxn ang="0">
                  <a:pos x="4677" y="1582"/>
                </a:cxn>
                <a:cxn ang="0">
                  <a:pos x="4595" y="1605"/>
                </a:cxn>
                <a:cxn ang="0">
                  <a:pos x="4509" y="1624"/>
                </a:cxn>
                <a:cxn ang="0">
                  <a:pos x="4418" y="1637"/>
                </a:cxn>
                <a:cxn ang="0">
                  <a:pos x="4323" y="1644"/>
                </a:cxn>
                <a:cxn ang="0">
                  <a:pos x="4225" y="1642"/>
                </a:cxn>
                <a:cxn ang="0">
                  <a:pos x="4122" y="1634"/>
                </a:cxn>
                <a:cxn ang="0">
                  <a:pos x="4015" y="1618"/>
                </a:cxn>
                <a:cxn ang="0">
                  <a:pos x="3904" y="1592"/>
                </a:cxn>
                <a:cxn ang="0">
                  <a:pos x="3789" y="1556"/>
                </a:cxn>
                <a:cxn ang="0">
                  <a:pos x="3671" y="1510"/>
                </a:cxn>
                <a:cxn ang="0">
                  <a:pos x="3548" y="1451"/>
                </a:cxn>
                <a:cxn ang="0">
                  <a:pos x="3422" y="1384"/>
                </a:cxn>
                <a:cxn ang="0">
                  <a:pos x="3292" y="1301"/>
                </a:cxn>
                <a:cxn ang="0">
                  <a:pos x="3158" y="1206"/>
                </a:cxn>
                <a:cxn ang="0">
                  <a:pos x="3089" y="1154"/>
                </a:cxn>
                <a:cxn ang="0">
                  <a:pos x="2822" y="949"/>
                </a:cxn>
                <a:cxn ang="0">
                  <a:pos x="2572" y="767"/>
                </a:cxn>
                <a:cxn ang="0">
                  <a:pos x="2335" y="605"/>
                </a:cxn>
                <a:cxn ang="0">
                  <a:pos x="2111" y="467"/>
                </a:cxn>
                <a:cxn ang="0">
                  <a:pos x="1900" y="347"/>
                </a:cxn>
                <a:cxn ang="0">
                  <a:pos x="1699" y="247"/>
                </a:cxn>
                <a:cxn ang="0">
                  <a:pos x="1509" y="166"/>
                </a:cxn>
                <a:cxn ang="0">
                  <a:pos x="1326" y="102"/>
                </a:cxn>
                <a:cxn ang="0">
                  <a:pos x="1149" y="53"/>
                </a:cxn>
                <a:cxn ang="0">
                  <a:pos x="979" y="21"/>
                </a:cxn>
                <a:cxn ang="0">
                  <a:pos x="812" y="3"/>
                </a:cxn>
                <a:cxn ang="0">
                  <a:pos x="648" y="0"/>
                </a:cxn>
                <a:cxn ang="0">
                  <a:pos x="487" y="8"/>
                </a:cxn>
                <a:cxn ang="0">
                  <a:pos x="326" y="29"/>
                </a:cxn>
                <a:cxn ang="0">
                  <a:pos x="164" y="60"/>
                </a:cxn>
                <a:cxn ang="0">
                  <a:pos x="0" y="102"/>
                </a:cxn>
              </a:cxnLst>
              <a:rect l="0" t="0" r="r" b="b"/>
              <a:pathLst>
                <a:path w="5395" h="1644">
                  <a:moveTo>
                    <a:pt x="5395" y="1054"/>
                  </a:moveTo>
                  <a:lnTo>
                    <a:pt x="5395" y="1054"/>
                  </a:lnTo>
                  <a:lnTo>
                    <a:pt x="5385" y="1067"/>
                  </a:lnTo>
                  <a:lnTo>
                    <a:pt x="5356" y="1106"/>
                  </a:lnTo>
                  <a:lnTo>
                    <a:pt x="5335" y="1132"/>
                  </a:lnTo>
                  <a:lnTo>
                    <a:pt x="5309" y="1162"/>
                  </a:lnTo>
                  <a:lnTo>
                    <a:pt x="5277" y="1196"/>
                  </a:lnTo>
                  <a:lnTo>
                    <a:pt x="5241" y="1232"/>
                  </a:lnTo>
                  <a:lnTo>
                    <a:pt x="5201" y="1271"/>
                  </a:lnTo>
                  <a:lnTo>
                    <a:pt x="5156" y="1309"/>
                  </a:lnTo>
                  <a:lnTo>
                    <a:pt x="5106" y="1350"/>
                  </a:lnTo>
                  <a:lnTo>
                    <a:pt x="5052" y="1390"/>
                  </a:lnTo>
                  <a:lnTo>
                    <a:pt x="4994" y="1431"/>
                  </a:lnTo>
                  <a:lnTo>
                    <a:pt x="4963" y="1450"/>
                  </a:lnTo>
                  <a:lnTo>
                    <a:pt x="4931" y="1469"/>
                  </a:lnTo>
                  <a:lnTo>
                    <a:pt x="4898" y="1487"/>
                  </a:lnTo>
                  <a:lnTo>
                    <a:pt x="4865" y="1505"/>
                  </a:lnTo>
                  <a:lnTo>
                    <a:pt x="4829" y="1521"/>
                  </a:lnTo>
                  <a:lnTo>
                    <a:pt x="4793" y="1539"/>
                  </a:lnTo>
                  <a:lnTo>
                    <a:pt x="4755" y="1553"/>
                  </a:lnTo>
                  <a:lnTo>
                    <a:pt x="4716" y="1568"/>
                  </a:lnTo>
                  <a:lnTo>
                    <a:pt x="4677" y="1582"/>
                  </a:lnTo>
                  <a:lnTo>
                    <a:pt x="4637" y="1594"/>
                  </a:lnTo>
                  <a:lnTo>
                    <a:pt x="4595" y="1605"/>
                  </a:lnTo>
                  <a:lnTo>
                    <a:pt x="4552" y="1615"/>
                  </a:lnTo>
                  <a:lnTo>
                    <a:pt x="4509" y="1624"/>
                  </a:lnTo>
                  <a:lnTo>
                    <a:pt x="4463" y="1631"/>
                  </a:lnTo>
                  <a:lnTo>
                    <a:pt x="4418" y="1637"/>
                  </a:lnTo>
                  <a:lnTo>
                    <a:pt x="4372" y="1640"/>
                  </a:lnTo>
                  <a:lnTo>
                    <a:pt x="4323" y="1644"/>
                  </a:lnTo>
                  <a:lnTo>
                    <a:pt x="4275" y="1644"/>
                  </a:lnTo>
                  <a:lnTo>
                    <a:pt x="4225" y="1642"/>
                  </a:lnTo>
                  <a:lnTo>
                    <a:pt x="4173" y="1639"/>
                  </a:lnTo>
                  <a:lnTo>
                    <a:pt x="4122" y="1634"/>
                  </a:lnTo>
                  <a:lnTo>
                    <a:pt x="4069" y="1627"/>
                  </a:lnTo>
                  <a:lnTo>
                    <a:pt x="4015" y="1618"/>
                  </a:lnTo>
                  <a:lnTo>
                    <a:pt x="3959" y="1605"/>
                  </a:lnTo>
                  <a:lnTo>
                    <a:pt x="3904" y="1592"/>
                  </a:lnTo>
                  <a:lnTo>
                    <a:pt x="3847" y="1574"/>
                  </a:lnTo>
                  <a:lnTo>
                    <a:pt x="3789" y="1556"/>
                  </a:lnTo>
                  <a:lnTo>
                    <a:pt x="3730" y="1534"/>
                  </a:lnTo>
                  <a:lnTo>
                    <a:pt x="3671" y="1510"/>
                  </a:lnTo>
                  <a:lnTo>
                    <a:pt x="3610" y="1482"/>
                  </a:lnTo>
                  <a:lnTo>
                    <a:pt x="3548" y="1451"/>
                  </a:lnTo>
                  <a:lnTo>
                    <a:pt x="3486" y="1419"/>
                  </a:lnTo>
                  <a:lnTo>
                    <a:pt x="3422" y="1384"/>
                  </a:lnTo>
                  <a:lnTo>
                    <a:pt x="3357" y="1343"/>
                  </a:lnTo>
                  <a:lnTo>
                    <a:pt x="3292" y="1301"/>
                  </a:lnTo>
                  <a:lnTo>
                    <a:pt x="3225" y="1256"/>
                  </a:lnTo>
                  <a:lnTo>
                    <a:pt x="3158" y="1206"/>
                  </a:lnTo>
                  <a:lnTo>
                    <a:pt x="3089" y="1154"/>
                  </a:lnTo>
                  <a:lnTo>
                    <a:pt x="3089" y="1154"/>
                  </a:lnTo>
                  <a:lnTo>
                    <a:pt x="2954" y="1049"/>
                  </a:lnTo>
                  <a:lnTo>
                    <a:pt x="2822" y="949"/>
                  </a:lnTo>
                  <a:lnTo>
                    <a:pt x="2696" y="856"/>
                  </a:lnTo>
                  <a:lnTo>
                    <a:pt x="2572" y="767"/>
                  </a:lnTo>
                  <a:lnTo>
                    <a:pt x="2452" y="683"/>
                  </a:lnTo>
                  <a:lnTo>
                    <a:pt x="2335" y="605"/>
                  </a:lnTo>
                  <a:lnTo>
                    <a:pt x="2223" y="534"/>
                  </a:lnTo>
                  <a:lnTo>
                    <a:pt x="2111" y="467"/>
                  </a:lnTo>
                  <a:lnTo>
                    <a:pt x="2005" y="405"/>
                  </a:lnTo>
                  <a:lnTo>
                    <a:pt x="1900" y="347"/>
                  </a:lnTo>
                  <a:lnTo>
                    <a:pt x="1799" y="295"/>
                  </a:lnTo>
                  <a:lnTo>
                    <a:pt x="1699" y="247"/>
                  </a:lnTo>
                  <a:lnTo>
                    <a:pt x="1603" y="205"/>
                  </a:lnTo>
                  <a:lnTo>
                    <a:pt x="1509" y="166"/>
                  </a:lnTo>
                  <a:lnTo>
                    <a:pt x="1416" y="131"/>
                  </a:lnTo>
                  <a:lnTo>
                    <a:pt x="1326" y="102"/>
                  </a:lnTo>
                  <a:lnTo>
                    <a:pt x="1237" y="76"/>
                  </a:lnTo>
                  <a:lnTo>
                    <a:pt x="1149" y="53"/>
                  </a:lnTo>
                  <a:lnTo>
                    <a:pt x="1063" y="35"/>
                  </a:lnTo>
                  <a:lnTo>
                    <a:pt x="979" y="21"/>
                  </a:lnTo>
                  <a:lnTo>
                    <a:pt x="894" y="11"/>
                  </a:lnTo>
                  <a:lnTo>
                    <a:pt x="812" y="3"/>
                  </a:lnTo>
                  <a:lnTo>
                    <a:pt x="730" y="0"/>
                  </a:lnTo>
                  <a:lnTo>
                    <a:pt x="648" y="0"/>
                  </a:lnTo>
                  <a:lnTo>
                    <a:pt x="568" y="2"/>
                  </a:lnTo>
                  <a:lnTo>
                    <a:pt x="487" y="8"/>
                  </a:lnTo>
                  <a:lnTo>
                    <a:pt x="406" y="18"/>
                  </a:lnTo>
                  <a:lnTo>
                    <a:pt x="326" y="29"/>
                  </a:lnTo>
                  <a:lnTo>
                    <a:pt x="244" y="43"/>
                  </a:lnTo>
                  <a:lnTo>
                    <a:pt x="164" y="60"/>
                  </a:lnTo>
                  <a:lnTo>
                    <a:pt x="82" y="81"/>
                  </a:lnTo>
                  <a:lnTo>
                    <a:pt x="0" y="10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5595" name="Freeform 27"/>
            <p:cNvSpPr>
              <a:spLocks/>
            </p:cNvSpPr>
            <p:nvPr userDrawn="1"/>
          </p:nvSpPr>
          <p:spPr bwMode="auto">
            <a:xfrm>
              <a:off x="584" y="1023"/>
              <a:ext cx="5409" cy="791"/>
            </a:xfrm>
            <a:custGeom>
              <a:avLst/>
              <a:gdLst/>
              <a:ahLst/>
              <a:cxnLst>
                <a:cxn ang="0">
                  <a:pos x="5409" y="964"/>
                </a:cxn>
                <a:cxn ang="0">
                  <a:pos x="5371" y="1018"/>
                </a:cxn>
                <a:cxn ang="0">
                  <a:pos x="5324" y="1076"/>
                </a:cxn>
                <a:cxn ang="0">
                  <a:pos x="5257" y="1147"/>
                </a:cxn>
                <a:cxn ang="0">
                  <a:pos x="5174" y="1228"/>
                </a:cxn>
                <a:cxn ang="0">
                  <a:pos x="5071" y="1310"/>
                </a:cxn>
                <a:cxn ang="0">
                  <a:pos x="4983" y="1371"/>
                </a:cxn>
                <a:cxn ang="0">
                  <a:pos x="4919" y="1410"/>
                </a:cxn>
                <a:cxn ang="0">
                  <a:pos x="4849" y="1447"/>
                </a:cxn>
                <a:cxn ang="0">
                  <a:pos x="4777" y="1481"/>
                </a:cxn>
                <a:cxn ang="0">
                  <a:pos x="4699" y="1510"/>
                </a:cxn>
                <a:cxn ang="0">
                  <a:pos x="4617" y="1536"/>
                </a:cxn>
                <a:cxn ang="0">
                  <a:pos x="4531" y="1555"/>
                </a:cxn>
                <a:cxn ang="0">
                  <a:pos x="4441" y="1572"/>
                </a:cxn>
                <a:cxn ang="0">
                  <a:pos x="4345" y="1580"/>
                </a:cxn>
                <a:cxn ang="0">
                  <a:pos x="4247" y="1581"/>
                </a:cxn>
                <a:cxn ang="0">
                  <a:pos x="4144" y="1575"/>
                </a:cxn>
                <a:cxn ang="0">
                  <a:pos x="4037" y="1560"/>
                </a:cxn>
                <a:cxn ang="0">
                  <a:pos x="3926" y="1536"/>
                </a:cxn>
                <a:cxn ang="0">
                  <a:pos x="3811" y="1502"/>
                </a:cxn>
                <a:cxn ang="0">
                  <a:pos x="3691" y="1458"/>
                </a:cxn>
                <a:cxn ang="0">
                  <a:pos x="3568" y="1404"/>
                </a:cxn>
                <a:cxn ang="0">
                  <a:pos x="3440" y="1336"/>
                </a:cxn>
                <a:cxn ang="0">
                  <a:pos x="3310" y="1257"/>
                </a:cxn>
                <a:cxn ang="0">
                  <a:pos x="3173" y="1165"/>
                </a:cxn>
                <a:cxn ang="0">
                  <a:pos x="3105" y="1113"/>
                </a:cxn>
                <a:cxn ang="0">
                  <a:pos x="2835" y="913"/>
                </a:cxn>
                <a:cxn ang="0">
                  <a:pos x="2582" y="733"/>
                </a:cxn>
                <a:cxn ang="0">
                  <a:pos x="2343" y="577"/>
                </a:cxn>
                <a:cxn ang="0">
                  <a:pos x="2117" y="441"/>
                </a:cxn>
                <a:cxn ang="0">
                  <a:pos x="1904" y="327"/>
                </a:cxn>
                <a:cxn ang="0">
                  <a:pos x="1702" y="230"/>
                </a:cxn>
                <a:cxn ang="0">
                  <a:pos x="1509" y="152"/>
                </a:cxn>
                <a:cxn ang="0">
                  <a:pos x="1325" y="91"/>
                </a:cxn>
                <a:cxn ang="0">
                  <a:pos x="1148" y="46"/>
                </a:cxn>
                <a:cxn ang="0">
                  <a:pos x="977" y="17"/>
                </a:cxn>
                <a:cxn ang="0">
                  <a:pos x="810" y="2"/>
                </a:cxn>
                <a:cxn ang="0">
                  <a:pos x="647" y="2"/>
                </a:cxn>
                <a:cxn ang="0">
                  <a:pos x="485" y="13"/>
                </a:cxn>
                <a:cxn ang="0">
                  <a:pos x="324" y="38"/>
                </a:cxn>
                <a:cxn ang="0">
                  <a:pos x="163" y="73"/>
                </a:cxn>
                <a:cxn ang="0">
                  <a:pos x="0" y="118"/>
                </a:cxn>
              </a:cxnLst>
              <a:rect l="0" t="0" r="r" b="b"/>
              <a:pathLst>
                <a:path w="5409" h="1581">
                  <a:moveTo>
                    <a:pt x="5409" y="964"/>
                  </a:moveTo>
                  <a:lnTo>
                    <a:pt x="5409" y="964"/>
                  </a:lnTo>
                  <a:lnTo>
                    <a:pt x="5399" y="979"/>
                  </a:lnTo>
                  <a:lnTo>
                    <a:pt x="5371" y="1018"/>
                  </a:lnTo>
                  <a:lnTo>
                    <a:pt x="5350" y="1045"/>
                  </a:lnTo>
                  <a:lnTo>
                    <a:pt x="5324" y="1076"/>
                  </a:lnTo>
                  <a:lnTo>
                    <a:pt x="5294" y="1110"/>
                  </a:lnTo>
                  <a:lnTo>
                    <a:pt x="5257" y="1147"/>
                  </a:lnTo>
                  <a:lnTo>
                    <a:pt x="5219" y="1187"/>
                  </a:lnTo>
                  <a:lnTo>
                    <a:pt x="5174" y="1228"/>
                  </a:lnTo>
                  <a:lnTo>
                    <a:pt x="5126" y="1270"/>
                  </a:lnTo>
                  <a:lnTo>
                    <a:pt x="5071" y="1310"/>
                  </a:lnTo>
                  <a:lnTo>
                    <a:pt x="5013" y="1352"/>
                  </a:lnTo>
                  <a:lnTo>
                    <a:pt x="4983" y="1371"/>
                  </a:lnTo>
                  <a:lnTo>
                    <a:pt x="4952" y="1391"/>
                  </a:lnTo>
                  <a:lnTo>
                    <a:pt x="4919" y="1410"/>
                  </a:lnTo>
                  <a:lnTo>
                    <a:pt x="4885" y="1429"/>
                  </a:lnTo>
                  <a:lnTo>
                    <a:pt x="4849" y="1447"/>
                  </a:lnTo>
                  <a:lnTo>
                    <a:pt x="4813" y="1463"/>
                  </a:lnTo>
                  <a:lnTo>
                    <a:pt x="4777" y="1481"/>
                  </a:lnTo>
                  <a:lnTo>
                    <a:pt x="4738" y="1496"/>
                  </a:lnTo>
                  <a:lnTo>
                    <a:pt x="4699" y="1510"/>
                  </a:lnTo>
                  <a:lnTo>
                    <a:pt x="4659" y="1523"/>
                  </a:lnTo>
                  <a:lnTo>
                    <a:pt x="4617" y="1536"/>
                  </a:lnTo>
                  <a:lnTo>
                    <a:pt x="4574" y="1547"/>
                  </a:lnTo>
                  <a:lnTo>
                    <a:pt x="4531" y="1555"/>
                  </a:lnTo>
                  <a:lnTo>
                    <a:pt x="4487" y="1563"/>
                  </a:lnTo>
                  <a:lnTo>
                    <a:pt x="4441" y="1572"/>
                  </a:lnTo>
                  <a:lnTo>
                    <a:pt x="4394" y="1576"/>
                  </a:lnTo>
                  <a:lnTo>
                    <a:pt x="4345" y="1580"/>
                  </a:lnTo>
                  <a:lnTo>
                    <a:pt x="4297" y="1581"/>
                  </a:lnTo>
                  <a:lnTo>
                    <a:pt x="4247" y="1581"/>
                  </a:lnTo>
                  <a:lnTo>
                    <a:pt x="4197" y="1578"/>
                  </a:lnTo>
                  <a:lnTo>
                    <a:pt x="4144" y="1575"/>
                  </a:lnTo>
                  <a:lnTo>
                    <a:pt x="4091" y="1568"/>
                  </a:lnTo>
                  <a:lnTo>
                    <a:pt x="4037" y="1560"/>
                  </a:lnTo>
                  <a:lnTo>
                    <a:pt x="3982" y="1549"/>
                  </a:lnTo>
                  <a:lnTo>
                    <a:pt x="3926" y="1536"/>
                  </a:lnTo>
                  <a:lnTo>
                    <a:pt x="3869" y="1520"/>
                  </a:lnTo>
                  <a:lnTo>
                    <a:pt x="3811" y="1502"/>
                  </a:lnTo>
                  <a:lnTo>
                    <a:pt x="3751" y="1481"/>
                  </a:lnTo>
                  <a:lnTo>
                    <a:pt x="3691" y="1458"/>
                  </a:lnTo>
                  <a:lnTo>
                    <a:pt x="3630" y="1433"/>
                  </a:lnTo>
                  <a:lnTo>
                    <a:pt x="3568" y="1404"/>
                  </a:lnTo>
                  <a:lnTo>
                    <a:pt x="3505" y="1371"/>
                  </a:lnTo>
                  <a:lnTo>
                    <a:pt x="3440" y="1336"/>
                  </a:lnTo>
                  <a:lnTo>
                    <a:pt x="3375" y="1299"/>
                  </a:lnTo>
                  <a:lnTo>
                    <a:pt x="3310" y="1257"/>
                  </a:lnTo>
                  <a:lnTo>
                    <a:pt x="3241" y="1211"/>
                  </a:lnTo>
                  <a:lnTo>
                    <a:pt x="3173" y="1165"/>
                  </a:lnTo>
                  <a:lnTo>
                    <a:pt x="3105" y="1113"/>
                  </a:lnTo>
                  <a:lnTo>
                    <a:pt x="3105" y="1113"/>
                  </a:lnTo>
                  <a:lnTo>
                    <a:pt x="2968" y="1010"/>
                  </a:lnTo>
                  <a:lnTo>
                    <a:pt x="2835" y="913"/>
                  </a:lnTo>
                  <a:lnTo>
                    <a:pt x="2707" y="821"/>
                  </a:lnTo>
                  <a:lnTo>
                    <a:pt x="2582" y="733"/>
                  </a:lnTo>
                  <a:lnTo>
                    <a:pt x="2460" y="653"/>
                  </a:lnTo>
                  <a:lnTo>
                    <a:pt x="2343" y="577"/>
                  </a:lnTo>
                  <a:lnTo>
                    <a:pt x="2228" y="507"/>
                  </a:lnTo>
                  <a:lnTo>
                    <a:pt x="2117" y="441"/>
                  </a:lnTo>
                  <a:lnTo>
                    <a:pt x="2009" y="381"/>
                  </a:lnTo>
                  <a:lnTo>
                    <a:pt x="1904" y="327"/>
                  </a:lnTo>
                  <a:lnTo>
                    <a:pt x="1802" y="277"/>
                  </a:lnTo>
                  <a:lnTo>
                    <a:pt x="1702" y="230"/>
                  </a:lnTo>
                  <a:lnTo>
                    <a:pt x="1605" y="189"/>
                  </a:lnTo>
                  <a:lnTo>
                    <a:pt x="1509" y="152"/>
                  </a:lnTo>
                  <a:lnTo>
                    <a:pt x="1416" y="118"/>
                  </a:lnTo>
                  <a:lnTo>
                    <a:pt x="1325" y="91"/>
                  </a:lnTo>
                  <a:lnTo>
                    <a:pt x="1235" y="67"/>
                  </a:lnTo>
                  <a:lnTo>
                    <a:pt x="1148" y="46"/>
                  </a:lnTo>
                  <a:lnTo>
                    <a:pt x="1062" y="29"/>
                  </a:lnTo>
                  <a:lnTo>
                    <a:pt x="977" y="17"/>
                  </a:lnTo>
                  <a:lnTo>
                    <a:pt x="892" y="8"/>
                  </a:lnTo>
                  <a:lnTo>
                    <a:pt x="810" y="2"/>
                  </a:lnTo>
                  <a:lnTo>
                    <a:pt x="728" y="0"/>
                  </a:lnTo>
                  <a:lnTo>
                    <a:pt x="647" y="2"/>
                  </a:lnTo>
                  <a:lnTo>
                    <a:pt x="566" y="7"/>
                  </a:lnTo>
                  <a:lnTo>
                    <a:pt x="485" y="13"/>
                  </a:lnTo>
                  <a:lnTo>
                    <a:pt x="405" y="25"/>
                  </a:lnTo>
                  <a:lnTo>
                    <a:pt x="324" y="38"/>
                  </a:lnTo>
                  <a:lnTo>
                    <a:pt x="244" y="54"/>
                  </a:lnTo>
                  <a:lnTo>
                    <a:pt x="163" y="73"/>
                  </a:lnTo>
                  <a:lnTo>
                    <a:pt x="81" y="94"/>
                  </a:lnTo>
                  <a:lnTo>
                    <a:pt x="0" y="11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5596" name="Freeform 28"/>
            <p:cNvSpPr>
              <a:spLocks/>
            </p:cNvSpPr>
            <p:nvPr userDrawn="1"/>
          </p:nvSpPr>
          <p:spPr bwMode="auto">
            <a:xfrm>
              <a:off x="606" y="1042"/>
              <a:ext cx="5422" cy="758"/>
            </a:xfrm>
            <a:custGeom>
              <a:avLst/>
              <a:gdLst/>
              <a:ahLst/>
              <a:cxnLst>
                <a:cxn ang="0">
                  <a:pos x="5422" y="873"/>
                </a:cxn>
                <a:cxn ang="0">
                  <a:pos x="5384" y="926"/>
                </a:cxn>
                <a:cxn ang="0">
                  <a:pos x="5337" y="986"/>
                </a:cxn>
                <a:cxn ang="0">
                  <a:pos x="5273" y="1059"/>
                </a:cxn>
                <a:cxn ang="0">
                  <a:pos x="5190" y="1141"/>
                </a:cxn>
                <a:cxn ang="0">
                  <a:pos x="5088" y="1227"/>
                </a:cxn>
                <a:cxn ang="0">
                  <a:pos x="5001" y="1290"/>
                </a:cxn>
                <a:cxn ang="0">
                  <a:pos x="4937" y="1330"/>
                </a:cxn>
                <a:cxn ang="0">
                  <a:pos x="4869" y="1369"/>
                </a:cxn>
                <a:cxn ang="0">
                  <a:pos x="4797" y="1404"/>
                </a:cxn>
                <a:cxn ang="0">
                  <a:pos x="4719" y="1435"/>
                </a:cxn>
                <a:cxn ang="0">
                  <a:pos x="4637" y="1462"/>
                </a:cxn>
                <a:cxn ang="0">
                  <a:pos x="4552" y="1485"/>
                </a:cxn>
                <a:cxn ang="0">
                  <a:pos x="4462" y="1501"/>
                </a:cxn>
                <a:cxn ang="0">
                  <a:pos x="4368" y="1513"/>
                </a:cxn>
                <a:cxn ang="0">
                  <a:pos x="4268" y="1516"/>
                </a:cxn>
                <a:cxn ang="0">
                  <a:pos x="4165" y="1511"/>
                </a:cxn>
                <a:cxn ang="0">
                  <a:pos x="4058" y="1498"/>
                </a:cxn>
                <a:cxn ang="0">
                  <a:pos x="3947" y="1477"/>
                </a:cxn>
                <a:cxn ang="0">
                  <a:pos x="3830" y="1445"/>
                </a:cxn>
                <a:cxn ang="0">
                  <a:pos x="3711" y="1403"/>
                </a:cxn>
                <a:cxn ang="0">
                  <a:pos x="3586" y="1351"/>
                </a:cxn>
                <a:cxn ang="0">
                  <a:pos x="3458" y="1286"/>
                </a:cxn>
                <a:cxn ang="0">
                  <a:pos x="3325" y="1209"/>
                </a:cxn>
                <a:cxn ang="0">
                  <a:pos x="3189" y="1119"/>
                </a:cxn>
                <a:cxn ang="0">
                  <a:pos x="3120" y="1068"/>
                </a:cxn>
                <a:cxn ang="0">
                  <a:pos x="2846" y="871"/>
                </a:cxn>
                <a:cxn ang="0">
                  <a:pos x="2591" y="699"/>
                </a:cxn>
                <a:cxn ang="0">
                  <a:pos x="2349" y="545"/>
                </a:cxn>
                <a:cxn ang="0">
                  <a:pos x="2121" y="415"/>
                </a:cxn>
                <a:cxn ang="0">
                  <a:pos x="1906" y="303"/>
                </a:cxn>
                <a:cxn ang="0">
                  <a:pos x="1703" y="209"/>
                </a:cxn>
                <a:cxn ang="0">
                  <a:pos x="1509" y="135"/>
                </a:cxn>
                <a:cxn ang="0">
                  <a:pos x="1324" y="77"/>
                </a:cxn>
                <a:cxn ang="0">
                  <a:pos x="1147" y="37"/>
                </a:cxn>
                <a:cxn ang="0">
                  <a:pos x="974" y="11"/>
                </a:cxn>
                <a:cxn ang="0">
                  <a:pos x="808" y="0"/>
                </a:cxn>
                <a:cxn ang="0">
                  <a:pos x="644" y="1"/>
                </a:cxn>
                <a:cxn ang="0">
                  <a:pos x="483" y="17"/>
                </a:cxn>
                <a:cxn ang="0">
                  <a:pos x="323" y="45"/>
                </a:cxn>
                <a:cxn ang="0">
                  <a:pos x="162" y="84"/>
                </a:cxn>
                <a:cxn ang="0">
                  <a:pos x="0" y="132"/>
                </a:cxn>
              </a:cxnLst>
              <a:rect l="0" t="0" r="r" b="b"/>
              <a:pathLst>
                <a:path w="5422" h="1516">
                  <a:moveTo>
                    <a:pt x="5422" y="873"/>
                  </a:moveTo>
                  <a:lnTo>
                    <a:pt x="5422" y="873"/>
                  </a:lnTo>
                  <a:lnTo>
                    <a:pt x="5412" y="888"/>
                  </a:lnTo>
                  <a:lnTo>
                    <a:pt x="5384" y="926"/>
                  </a:lnTo>
                  <a:lnTo>
                    <a:pt x="5363" y="954"/>
                  </a:lnTo>
                  <a:lnTo>
                    <a:pt x="5337" y="986"/>
                  </a:lnTo>
                  <a:lnTo>
                    <a:pt x="5308" y="1022"/>
                  </a:lnTo>
                  <a:lnTo>
                    <a:pt x="5273" y="1059"/>
                  </a:lnTo>
                  <a:lnTo>
                    <a:pt x="5233" y="1099"/>
                  </a:lnTo>
                  <a:lnTo>
                    <a:pt x="5190" y="1141"/>
                  </a:lnTo>
                  <a:lnTo>
                    <a:pt x="5141" y="1185"/>
                  </a:lnTo>
                  <a:lnTo>
                    <a:pt x="5088" y="1227"/>
                  </a:lnTo>
                  <a:lnTo>
                    <a:pt x="5031" y="1269"/>
                  </a:lnTo>
                  <a:lnTo>
                    <a:pt x="5001" y="1290"/>
                  </a:lnTo>
                  <a:lnTo>
                    <a:pt x="4970" y="1311"/>
                  </a:lnTo>
                  <a:lnTo>
                    <a:pt x="4937" y="1330"/>
                  </a:lnTo>
                  <a:lnTo>
                    <a:pt x="4904" y="1349"/>
                  </a:lnTo>
                  <a:lnTo>
                    <a:pt x="4869" y="1369"/>
                  </a:lnTo>
                  <a:lnTo>
                    <a:pt x="4833" y="1387"/>
                  </a:lnTo>
                  <a:lnTo>
                    <a:pt x="4797" y="1404"/>
                  </a:lnTo>
                  <a:lnTo>
                    <a:pt x="4758" y="1420"/>
                  </a:lnTo>
                  <a:lnTo>
                    <a:pt x="4719" y="1435"/>
                  </a:lnTo>
                  <a:lnTo>
                    <a:pt x="4679" y="1450"/>
                  </a:lnTo>
                  <a:lnTo>
                    <a:pt x="4637" y="1462"/>
                  </a:lnTo>
                  <a:lnTo>
                    <a:pt x="4595" y="1474"/>
                  </a:lnTo>
                  <a:lnTo>
                    <a:pt x="4552" y="1485"/>
                  </a:lnTo>
                  <a:lnTo>
                    <a:pt x="4507" y="1493"/>
                  </a:lnTo>
                  <a:lnTo>
                    <a:pt x="4462" y="1501"/>
                  </a:lnTo>
                  <a:lnTo>
                    <a:pt x="4415" y="1508"/>
                  </a:lnTo>
                  <a:lnTo>
                    <a:pt x="4368" y="1513"/>
                  </a:lnTo>
                  <a:lnTo>
                    <a:pt x="4318" y="1514"/>
                  </a:lnTo>
                  <a:lnTo>
                    <a:pt x="4268" y="1516"/>
                  </a:lnTo>
                  <a:lnTo>
                    <a:pt x="4218" y="1514"/>
                  </a:lnTo>
                  <a:lnTo>
                    <a:pt x="4165" y="1511"/>
                  </a:lnTo>
                  <a:lnTo>
                    <a:pt x="4112" y="1506"/>
                  </a:lnTo>
                  <a:lnTo>
                    <a:pt x="4058" y="1498"/>
                  </a:lnTo>
                  <a:lnTo>
                    <a:pt x="4003" y="1488"/>
                  </a:lnTo>
                  <a:lnTo>
                    <a:pt x="3947" y="1477"/>
                  </a:lnTo>
                  <a:lnTo>
                    <a:pt x="3889" y="1462"/>
                  </a:lnTo>
                  <a:lnTo>
                    <a:pt x="3830" y="1445"/>
                  </a:lnTo>
                  <a:lnTo>
                    <a:pt x="3771" y="1425"/>
                  </a:lnTo>
                  <a:lnTo>
                    <a:pt x="3711" y="1403"/>
                  </a:lnTo>
                  <a:lnTo>
                    <a:pt x="3649" y="1378"/>
                  </a:lnTo>
                  <a:lnTo>
                    <a:pt x="3586" y="1351"/>
                  </a:lnTo>
                  <a:lnTo>
                    <a:pt x="3522" y="1320"/>
                  </a:lnTo>
                  <a:lnTo>
                    <a:pt x="3458" y="1286"/>
                  </a:lnTo>
                  <a:lnTo>
                    <a:pt x="3393" y="1249"/>
                  </a:lnTo>
                  <a:lnTo>
                    <a:pt x="3325" y="1209"/>
                  </a:lnTo>
                  <a:lnTo>
                    <a:pt x="3258" y="1165"/>
                  </a:lnTo>
                  <a:lnTo>
                    <a:pt x="3189" y="1119"/>
                  </a:lnTo>
                  <a:lnTo>
                    <a:pt x="3120" y="1068"/>
                  </a:lnTo>
                  <a:lnTo>
                    <a:pt x="3120" y="1068"/>
                  </a:lnTo>
                  <a:lnTo>
                    <a:pt x="2981" y="967"/>
                  </a:lnTo>
                  <a:lnTo>
                    <a:pt x="2846" y="871"/>
                  </a:lnTo>
                  <a:lnTo>
                    <a:pt x="2717" y="783"/>
                  </a:lnTo>
                  <a:lnTo>
                    <a:pt x="2591" y="699"/>
                  </a:lnTo>
                  <a:lnTo>
                    <a:pt x="2468" y="620"/>
                  </a:lnTo>
                  <a:lnTo>
                    <a:pt x="2349" y="545"/>
                  </a:lnTo>
                  <a:lnTo>
                    <a:pt x="2234" y="478"/>
                  </a:lnTo>
                  <a:lnTo>
                    <a:pt x="2121" y="415"/>
                  </a:lnTo>
                  <a:lnTo>
                    <a:pt x="2013" y="356"/>
                  </a:lnTo>
                  <a:lnTo>
                    <a:pt x="1906" y="303"/>
                  </a:lnTo>
                  <a:lnTo>
                    <a:pt x="1803" y="253"/>
                  </a:lnTo>
                  <a:lnTo>
                    <a:pt x="1703" y="209"/>
                  </a:lnTo>
                  <a:lnTo>
                    <a:pt x="1605" y="171"/>
                  </a:lnTo>
                  <a:lnTo>
                    <a:pt x="1509" y="135"/>
                  </a:lnTo>
                  <a:lnTo>
                    <a:pt x="1416" y="105"/>
                  </a:lnTo>
                  <a:lnTo>
                    <a:pt x="1324" y="77"/>
                  </a:lnTo>
                  <a:lnTo>
                    <a:pt x="1234" y="54"/>
                  </a:lnTo>
                  <a:lnTo>
                    <a:pt x="1147" y="37"/>
                  </a:lnTo>
                  <a:lnTo>
                    <a:pt x="1060" y="22"/>
                  </a:lnTo>
                  <a:lnTo>
                    <a:pt x="974" y="11"/>
                  </a:lnTo>
                  <a:lnTo>
                    <a:pt x="891" y="3"/>
                  </a:lnTo>
                  <a:lnTo>
                    <a:pt x="808" y="0"/>
                  </a:lnTo>
                  <a:lnTo>
                    <a:pt x="726" y="0"/>
                  </a:lnTo>
                  <a:lnTo>
                    <a:pt x="644" y="1"/>
                  </a:lnTo>
                  <a:lnTo>
                    <a:pt x="563" y="8"/>
                  </a:lnTo>
                  <a:lnTo>
                    <a:pt x="483" y="17"/>
                  </a:lnTo>
                  <a:lnTo>
                    <a:pt x="402" y="30"/>
                  </a:lnTo>
                  <a:lnTo>
                    <a:pt x="323" y="45"/>
                  </a:lnTo>
                  <a:lnTo>
                    <a:pt x="243" y="63"/>
                  </a:lnTo>
                  <a:lnTo>
                    <a:pt x="162" y="84"/>
                  </a:lnTo>
                  <a:lnTo>
                    <a:pt x="80" y="106"/>
                  </a:lnTo>
                  <a:lnTo>
                    <a:pt x="0" y="13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5597" name="Freeform 29"/>
            <p:cNvSpPr>
              <a:spLocks/>
            </p:cNvSpPr>
            <p:nvPr userDrawn="1"/>
          </p:nvSpPr>
          <p:spPr bwMode="auto">
            <a:xfrm>
              <a:off x="628" y="1060"/>
              <a:ext cx="5431" cy="725"/>
            </a:xfrm>
            <a:custGeom>
              <a:avLst/>
              <a:gdLst/>
              <a:ahLst/>
              <a:cxnLst>
                <a:cxn ang="0">
                  <a:pos x="5431" y="783"/>
                </a:cxn>
                <a:cxn ang="0">
                  <a:pos x="5395" y="838"/>
                </a:cxn>
                <a:cxn ang="0">
                  <a:pos x="5350" y="899"/>
                </a:cxn>
                <a:cxn ang="0">
                  <a:pos x="5286" y="974"/>
                </a:cxn>
                <a:cxn ang="0">
                  <a:pos x="5204" y="1058"/>
                </a:cxn>
                <a:cxn ang="0">
                  <a:pos x="5105" y="1147"/>
                </a:cxn>
                <a:cxn ang="0">
                  <a:pos x="5018" y="1211"/>
                </a:cxn>
                <a:cxn ang="0">
                  <a:pos x="4955" y="1253"/>
                </a:cxn>
                <a:cxn ang="0">
                  <a:pos x="4887" y="1293"/>
                </a:cxn>
                <a:cxn ang="0">
                  <a:pos x="4815" y="1329"/>
                </a:cxn>
                <a:cxn ang="0">
                  <a:pos x="4739" y="1363"/>
                </a:cxn>
                <a:cxn ang="0">
                  <a:pos x="4657" y="1392"/>
                </a:cxn>
                <a:cxn ang="0">
                  <a:pos x="4572" y="1416"/>
                </a:cxn>
                <a:cxn ang="0">
                  <a:pos x="4482" y="1434"/>
                </a:cxn>
                <a:cxn ang="0">
                  <a:pos x="4387" y="1447"/>
                </a:cxn>
                <a:cxn ang="0">
                  <a:pos x="4289" y="1452"/>
                </a:cxn>
                <a:cxn ang="0">
                  <a:pos x="4186" y="1450"/>
                </a:cxn>
                <a:cxn ang="0">
                  <a:pos x="4078" y="1439"/>
                </a:cxn>
                <a:cxn ang="0">
                  <a:pos x="3967" y="1419"/>
                </a:cxn>
                <a:cxn ang="0">
                  <a:pos x="3850" y="1390"/>
                </a:cxn>
                <a:cxn ang="0">
                  <a:pos x="3729" y="1352"/>
                </a:cxn>
                <a:cxn ang="0">
                  <a:pos x="3604" y="1300"/>
                </a:cxn>
                <a:cxn ang="0">
                  <a:pos x="3475" y="1239"/>
                </a:cxn>
                <a:cxn ang="0">
                  <a:pos x="3342" y="1163"/>
                </a:cxn>
                <a:cxn ang="0">
                  <a:pos x="3204" y="1075"/>
                </a:cxn>
                <a:cxn ang="0">
                  <a:pos x="3134" y="1027"/>
                </a:cxn>
                <a:cxn ang="0">
                  <a:pos x="2857" y="835"/>
                </a:cxn>
                <a:cxn ang="0">
                  <a:pos x="2599" y="665"/>
                </a:cxn>
                <a:cxn ang="0">
                  <a:pos x="2355" y="517"/>
                </a:cxn>
                <a:cxn ang="0">
                  <a:pos x="2126" y="389"/>
                </a:cxn>
                <a:cxn ang="0">
                  <a:pos x="1909" y="281"/>
                </a:cxn>
                <a:cxn ang="0">
                  <a:pos x="1705" y="192"/>
                </a:cxn>
                <a:cxn ang="0">
                  <a:pos x="1509" y="121"/>
                </a:cxn>
                <a:cxn ang="0">
                  <a:pos x="1323" y="68"/>
                </a:cxn>
                <a:cxn ang="0">
                  <a:pos x="1145" y="29"/>
                </a:cxn>
                <a:cxn ang="0">
                  <a:pos x="973" y="7"/>
                </a:cxn>
                <a:cxn ang="0">
                  <a:pos x="807" y="0"/>
                </a:cxn>
                <a:cxn ang="0">
                  <a:pos x="643" y="5"/>
                </a:cxn>
                <a:cxn ang="0">
                  <a:pos x="482" y="24"/>
                </a:cxn>
                <a:cxn ang="0">
                  <a:pos x="322" y="55"/>
                </a:cxn>
                <a:cxn ang="0">
                  <a:pos x="161" y="97"/>
                </a:cxn>
                <a:cxn ang="0">
                  <a:pos x="0" y="149"/>
                </a:cxn>
              </a:cxnLst>
              <a:rect l="0" t="0" r="r" b="b"/>
              <a:pathLst>
                <a:path w="5431" h="1452">
                  <a:moveTo>
                    <a:pt x="5431" y="783"/>
                  </a:moveTo>
                  <a:lnTo>
                    <a:pt x="5431" y="783"/>
                  </a:lnTo>
                  <a:lnTo>
                    <a:pt x="5423" y="798"/>
                  </a:lnTo>
                  <a:lnTo>
                    <a:pt x="5395" y="838"/>
                  </a:lnTo>
                  <a:lnTo>
                    <a:pt x="5375" y="867"/>
                  </a:lnTo>
                  <a:lnTo>
                    <a:pt x="5350" y="899"/>
                  </a:lnTo>
                  <a:lnTo>
                    <a:pt x="5320" y="935"/>
                  </a:lnTo>
                  <a:lnTo>
                    <a:pt x="5286" y="974"/>
                  </a:lnTo>
                  <a:lnTo>
                    <a:pt x="5247" y="1016"/>
                  </a:lnTo>
                  <a:lnTo>
                    <a:pt x="5204" y="1058"/>
                  </a:lnTo>
                  <a:lnTo>
                    <a:pt x="5157" y="1101"/>
                  </a:lnTo>
                  <a:lnTo>
                    <a:pt x="5105" y="1147"/>
                  </a:lnTo>
                  <a:lnTo>
                    <a:pt x="5048" y="1190"/>
                  </a:lnTo>
                  <a:lnTo>
                    <a:pt x="5018" y="1211"/>
                  </a:lnTo>
                  <a:lnTo>
                    <a:pt x="4987" y="1232"/>
                  </a:lnTo>
                  <a:lnTo>
                    <a:pt x="4955" y="1253"/>
                  </a:lnTo>
                  <a:lnTo>
                    <a:pt x="4922" y="1272"/>
                  </a:lnTo>
                  <a:lnTo>
                    <a:pt x="4887" y="1293"/>
                  </a:lnTo>
                  <a:lnTo>
                    <a:pt x="4851" y="1311"/>
                  </a:lnTo>
                  <a:lnTo>
                    <a:pt x="4815" y="1329"/>
                  </a:lnTo>
                  <a:lnTo>
                    <a:pt x="4778" y="1347"/>
                  </a:lnTo>
                  <a:lnTo>
                    <a:pt x="4739" y="1363"/>
                  </a:lnTo>
                  <a:lnTo>
                    <a:pt x="4698" y="1377"/>
                  </a:lnTo>
                  <a:lnTo>
                    <a:pt x="4657" y="1392"/>
                  </a:lnTo>
                  <a:lnTo>
                    <a:pt x="4615" y="1405"/>
                  </a:lnTo>
                  <a:lnTo>
                    <a:pt x="4572" y="1416"/>
                  </a:lnTo>
                  <a:lnTo>
                    <a:pt x="4528" y="1426"/>
                  </a:lnTo>
                  <a:lnTo>
                    <a:pt x="4482" y="1434"/>
                  </a:lnTo>
                  <a:lnTo>
                    <a:pt x="4436" y="1442"/>
                  </a:lnTo>
                  <a:lnTo>
                    <a:pt x="4387" y="1447"/>
                  </a:lnTo>
                  <a:lnTo>
                    <a:pt x="4339" y="1450"/>
                  </a:lnTo>
                  <a:lnTo>
                    <a:pt x="4289" y="1452"/>
                  </a:lnTo>
                  <a:lnTo>
                    <a:pt x="4237" y="1452"/>
                  </a:lnTo>
                  <a:lnTo>
                    <a:pt x="4186" y="1450"/>
                  </a:lnTo>
                  <a:lnTo>
                    <a:pt x="4133" y="1445"/>
                  </a:lnTo>
                  <a:lnTo>
                    <a:pt x="4078" y="1439"/>
                  </a:lnTo>
                  <a:lnTo>
                    <a:pt x="4024" y="1431"/>
                  </a:lnTo>
                  <a:lnTo>
                    <a:pt x="3967" y="1419"/>
                  </a:lnTo>
                  <a:lnTo>
                    <a:pt x="3908" y="1406"/>
                  </a:lnTo>
                  <a:lnTo>
                    <a:pt x="3850" y="1390"/>
                  </a:lnTo>
                  <a:lnTo>
                    <a:pt x="3790" y="1373"/>
                  </a:lnTo>
                  <a:lnTo>
                    <a:pt x="3729" y="1352"/>
                  </a:lnTo>
                  <a:lnTo>
                    <a:pt x="3668" y="1327"/>
                  </a:lnTo>
                  <a:lnTo>
                    <a:pt x="3604" y="1300"/>
                  </a:lnTo>
                  <a:lnTo>
                    <a:pt x="3540" y="1271"/>
                  </a:lnTo>
                  <a:lnTo>
                    <a:pt x="3475" y="1239"/>
                  </a:lnTo>
                  <a:lnTo>
                    <a:pt x="3410" y="1203"/>
                  </a:lnTo>
                  <a:lnTo>
                    <a:pt x="3342" y="1163"/>
                  </a:lnTo>
                  <a:lnTo>
                    <a:pt x="3274" y="1121"/>
                  </a:lnTo>
                  <a:lnTo>
                    <a:pt x="3204" y="1075"/>
                  </a:lnTo>
                  <a:lnTo>
                    <a:pt x="3134" y="1027"/>
                  </a:lnTo>
                  <a:lnTo>
                    <a:pt x="3134" y="1027"/>
                  </a:lnTo>
                  <a:lnTo>
                    <a:pt x="2993" y="929"/>
                  </a:lnTo>
                  <a:lnTo>
                    <a:pt x="2857" y="835"/>
                  </a:lnTo>
                  <a:lnTo>
                    <a:pt x="2727" y="748"/>
                  </a:lnTo>
                  <a:lnTo>
                    <a:pt x="2599" y="665"/>
                  </a:lnTo>
                  <a:lnTo>
                    <a:pt x="2475" y="588"/>
                  </a:lnTo>
                  <a:lnTo>
                    <a:pt x="2355" y="517"/>
                  </a:lnTo>
                  <a:lnTo>
                    <a:pt x="2239" y="451"/>
                  </a:lnTo>
                  <a:lnTo>
                    <a:pt x="2126" y="389"/>
                  </a:lnTo>
                  <a:lnTo>
                    <a:pt x="2016" y="333"/>
                  </a:lnTo>
                  <a:lnTo>
                    <a:pt x="1909" y="281"/>
                  </a:lnTo>
                  <a:lnTo>
                    <a:pt x="1805" y="234"/>
                  </a:lnTo>
                  <a:lnTo>
                    <a:pt x="1705" y="192"/>
                  </a:lnTo>
                  <a:lnTo>
                    <a:pt x="1606" y="155"/>
                  </a:lnTo>
                  <a:lnTo>
                    <a:pt x="1509" y="121"/>
                  </a:lnTo>
                  <a:lnTo>
                    <a:pt x="1416" y="92"/>
                  </a:lnTo>
                  <a:lnTo>
                    <a:pt x="1323" y="68"/>
                  </a:lnTo>
                  <a:lnTo>
                    <a:pt x="1234" y="47"/>
                  </a:lnTo>
                  <a:lnTo>
                    <a:pt x="1145" y="29"/>
                  </a:lnTo>
                  <a:lnTo>
                    <a:pt x="1058" y="16"/>
                  </a:lnTo>
                  <a:lnTo>
                    <a:pt x="973" y="7"/>
                  </a:lnTo>
                  <a:lnTo>
                    <a:pt x="890" y="2"/>
                  </a:lnTo>
                  <a:lnTo>
                    <a:pt x="807" y="0"/>
                  </a:lnTo>
                  <a:lnTo>
                    <a:pt x="725" y="0"/>
                  </a:lnTo>
                  <a:lnTo>
                    <a:pt x="643" y="5"/>
                  </a:lnTo>
                  <a:lnTo>
                    <a:pt x="562" y="13"/>
                  </a:lnTo>
                  <a:lnTo>
                    <a:pt x="482" y="24"/>
                  </a:lnTo>
                  <a:lnTo>
                    <a:pt x="401" y="37"/>
                  </a:lnTo>
                  <a:lnTo>
                    <a:pt x="322" y="55"/>
                  </a:lnTo>
                  <a:lnTo>
                    <a:pt x="242" y="74"/>
                  </a:lnTo>
                  <a:lnTo>
                    <a:pt x="161" y="97"/>
                  </a:lnTo>
                  <a:lnTo>
                    <a:pt x="80" y="121"/>
                  </a:lnTo>
                  <a:lnTo>
                    <a:pt x="0" y="149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5598" name="Freeform 30"/>
            <p:cNvSpPr>
              <a:spLocks/>
            </p:cNvSpPr>
            <p:nvPr userDrawn="1"/>
          </p:nvSpPr>
          <p:spPr bwMode="auto">
            <a:xfrm>
              <a:off x="652" y="1076"/>
              <a:ext cx="5439" cy="696"/>
            </a:xfrm>
            <a:custGeom>
              <a:avLst/>
              <a:gdLst/>
              <a:ahLst/>
              <a:cxnLst>
                <a:cxn ang="0">
                  <a:pos x="5439" y="694"/>
                </a:cxn>
                <a:cxn ang="0">
                  <a:pos x="5405" y="751"/>
                </a:cxn>
                <a:cxn ang="0">
                  <a:pos x="5359" y="812"/>
                </a:cxn>
                <a:cxn ang="0">
                  <a:pos x="5296" y="890"/>
                </a:cxn>
                <a:cxn ang="0">
                  <a:pos x="5216" y="975"/>
                </a:cxn>
                <a:cxn ang="0">
                  <a:pos x="5119" y="1066"/>
                </a:cxn>
                <a:cxn ang="0">
                  <a:pos x="5033" y="1133"/>
                </a:cxn>
                <a:cxn ang="0">
                  <a:pos x="4970" y="1175"/>
                </a:cxn>
                <a:cxn ang="0">
                  <a:pos x="4903" y="1217"/>
                </a:cxn>
                <a:cxn ang="0">
                  <a:pos x="4831" y="1256"/>
                </a:cxn>
                <a:cxn ang="0">
                  <a:pos x="4755" y="1290"/>
                </a:cxn>
                <a:cxn ang="0">
                  <a:pos x="4674" y="1321"/>
                </a:cxn>
                <a:cxn ang="0">
                  <a:pos x="4590" y="1348"/>
                </a:cxn>
                <a:cxn ang="0">
                  <a:pos x="4499" y="1368"/>
                </a:cxn>
                <a:cxn ang="0">
                  <a:pos x="4406" y="1382"/>
                </a:cxn>
                <a:cxn ang="0">
                  <a:pos x="4308" y="1390"/>
                </a:cxn>
                <a:cxn ang="0">
                  <a:pos x="4204" y="1390"/>
                </a:cxn>
                <a:cxn ang="0">
                  <a:pos x="4097" y="1381"/>
                </a:cxn>
                <a:cxn ang="0">
                  <a:pos x="3984" y="1364"/>
                </a:cxn>
                <a:cxn ang="0">
                  <a:pos x="3868" y="1337"/>
                </a:cxn>
                <a:cxn ang="0">
                  <a:pos x="3747" y="1300"/>
                </a:cxn>
                <a:cxn ang="0">
                  <a:pos x="3621" y="1251"/>
                </a:cxn>
                <a:cxn ang="0">
                  <a:pos x="3490" y="1192"/>
                </a:cxn>
                <a:cxn ang="0">
                  <a:pos x="3355" y="1119"/>
                </a:cxn>
                <a:cxn ang="0">
                  <a:pos x="3217" y="1033"/>
                </a:cxn>
                <a:cxn ang="0">
                  <a:pos x="3146" y="985"/>
                </a:cxn>
                <a:cxn ang="0">
                  <a:pos x="2867" y="798"/>
                </a:cxn>
                <a:cxn ang="0">
                  <a:pos x="2606" y="633"/>
                </a:cxn>
                <a:cxn ang="0">
                  <a:pos x="2360" y="489"/>
                </a:cxn>
                <a:cxn ang="0">
                  <a:pos x="2128" y="367"/>
                </a:cxn>
                <a:cxn ang="0">
                  <a:pos x="1910" y="262"/>
                </a:cxn>
                <a:cxn ang="0">
                  <a:pos x="1705" y="176"/>
                </a:cxn>
                <a:cxn ang="0">
                  <a:pos x="1509" y="108"/>
                </a:cxn>
                <a:cxn ang="0">
                  <a:pos x="1321" y="58"/>
                </a:cxn>
                <a:cxn ang="0">
                  <a:pos x="1142" y="24"/>
                </a:cxn>
                <a:cxn ang="0">
                  <a:pos x="970" y="5"/>
                </a:cxn>
                <a:cxn ang="0">
                  <a:pos x="803" y="0"/>
                </a:cxn>
                <a:cxn ang="0">
                  <a:pos x="640" y="10"/>
                </a:cxn>
                <a:cxn ang="0">
                  <a:pos x="479" y="32"/>
                </a:cxn>
                <a:cxn ang="0">
                  <a:pos x="319" y="66"/>
                </a:cxn>
                <a:cxn ang="0">
                  <a:pos x="161" y="111"/>
                </a:cxn>
                <a:cxn ang="0">
                  <a:pos x="0" y="168"/>
                </a:cxn>
              </a:cxnLst>
              <a:rect l="0" t="0" r="r" b="b"/>
              <a:pathLst>
                <a:path w="5439" h="1390">
                  <a:moveTo>
                    <a:pt x="5439" y="694"/>
                  </a:moveTo>
                  <a:lnTo>
                    <a:pt x="5439" y="694"/>
                  </a:lnTo>
                  <a:lnTo>
                    <a:pt x="5431" y="709"/>
                  </a:lnTo>
                  <a:lnTo>
                    <a:pt x="5405" y="751"/>
                  </a:lnTo>
                  <a:lnTo>
                    <a:pt x="5384" y="780"/>
                  </a:lnTo>
                  <a:lnTo>
                    <a:pt x="5359" y="812"/>
                  </a:lnTo>
                  <a:lnTo>
                    <a:pt x="5331" y="849"/>
                  </a:lnTo>
                  <a:lnTo>
                    <a:pt x="5296" y="890"/>
                  </a:lnTo>
                  <a:lnTo>
                    <a:pt x="5259" y="932"/>
                  </a:lnTo>
                  <a:lnTo>
                    <a:pt x="5216" y="975"/>
                  </a:lnTo>
                  <a:lnTo>
                    <a:pt x="5170" y="1020"/>
                  </a:lnTo>
                  <a:lnTo>
                    <a:pt x="5119" y="1066"/>
                  </a:lnTo>
                  <a:lnTo>
                    <a:pt x="5062" y="1111"/>
                  </a:lnTo>
                  <a:lnTo>
                    <a:pt x="5033" y="1133"/>
                  </a:lnTo>
                  <a:lnTo>
                    <a:pt x="5002" y="1154"/>
                  </a:lnTo>
                  <a:lnTo>
                    <a:pt x="4970" y="1175"/>
                  </a:lnTo>
                  <a:lnTo>
                    <a:pt x="4937" y="1196"/>
                  </a:lnTo>
                  <a:lnTo>
                    <a:pt x="4903" y="1217"/>
                  </a:lnTo>
                  <a:lnTo>
                    <a:pt x="4867" y="1237"/>
                  </a:lnTo>
                  <a:lnTo>
                    <a:pt x="4831" y="1256"/>
                  </a:lnTo>
                  <a:lnTo>
                    <a:pt x="4794" y="1274"/>
                  </a:lnTo>
                  <a:lnTo>
                    <a:pt x="4755" y="1290"/>
                  </a:lnTo>
                  <a:lnTo>
                    <a:pt x="4716" y="1306"/>
                  </a:lnTo>
                  <a:lnTo>
                    <a:pt x="4674" y="1321"/>
                  </a:lnTo>
                  <a:lnTo>
                    <a:pt x="4633" y="1335"/>
                  </a:lnTo>
                  <a:lnTo>
                    <a:pt x="4590" y="1348"/>
                  </a:lnTo>
                  <a:lnTo>
                    <a:pt x="4545" y="1358"/>
                  </a:lnTo>
                  <a:lnTo>
                    <a:pt x="4499" y="1368"/>
                  </a:lnTo>
                  <a:lnTo>
                    <a:pt x="4454" y="1376"/>
                  </a:lnTo>
                  <a:lnTo>
                    <a:pt x="4406" y="1382"/>
                  </a:lnTo>
                  <a:lnTo>
                    <a:pt x="4356" y="1387"/>
                  </a:lnTo>
                  <a:lnTo>
                    <a:pt x="4308" y="1390"/>
                  </a:lnTo>
                  <a:lnTo>
                    <a:pt x="4256" y="1390"/>
                  </a:lnTo>
                  <a:lnTo>
                    <a:pt x="4204" y="1390"/>
                  </a:lnTo>
                  <a:lnTo>
                    <a:pt x="4151" y="1387"/>
                  </a:lnTo>
                  <a:lnTo>
                    <a:pt x="4097" y="1381"/>
                  </a:lnTo>
                  <a:lnTo>
                    <a:pt x="4041" y="1374"/>
                  </a:lnTo>
                  <a:lnTo>
                    <a:pt x="3984" y="1364"/>
                  </a:lnTo>
                  <a:lnTo>
                    <a:pt x="3926" y="1351"/>
                  </a:lnTo>
                  <a:lnTo>
                    <a:pt x="3868" y="1337"/>
                  </a:lnTo>
                  <a:lnTo>
                    <a:pt x="3808" y="1319"/>
                  </a:lnTo>
                  <a:lnTo>
                    <a:pt x="3747" y="1300"/>
                  </a:lnTo>
                  <a:lnTo>
                    <a:pt x="3684" y="1277"/>
                  </a:lnTo>
                  <a:lnTo>
                    <a:pt x="3621" y="1251"/>
                  </a:lnTo>
                  <a:lnTo>
                    <a:pt x="3557" y="1222"/>
                  </a:lnTo>
                  <a:lnTo>
                    <a:pt x="3490" y="1192"/>
                  </a:lnTo>
                  <a:lnTo>
                    <a:pt x="3423" y="1156"/>
                  </a:lnTo>
                  <a:lnTo>
                    <a:pt x="3355" y="1119"/>
                  </a:lnTo>
                  <a:lnTo>
                    <a:pt x="3287" y="1079"/>
                  </a:lnTo>
                  <a:lnTo>
                    <a:pt x="3217" y="1033"/>
                  </a:lnTo>
                  <a:lnTo>
                    <a:pt x="3146" y="985"/>
                  </a:lnTo>
                  <a:lnTo>
                    <a:pt x="3146" y="985"/>
                  </a:lnTo>
                  <a:lnTo>
                    <a:pt x="3004" y="890"/>
                  </a:lnTo>
                  <a:lnTo>
                    <a:pt x="2867" y="798"/>
                  </a:lnTo>
                  <a:lnTo>
                    <a:pt x="2733" y="714"/>
                  </a:lnTo>
                  <a:lnTo>
                    <a:pt x="2606" y="633"/>
                  </a:lnTo>
                  <a:lnTo>
                    <a:pt x="2481" y="559"/>
                  </a:lnTo>
                  <a:lnTo>
                    <a:pt x="2360" y="489"/>
                  </a:lnTo>
                  <a:lnTo>
                    <a:pt x="2242" y="425"/>
                  </a:lnTo>
                  <a:lnTo>
                    <a:pt x="2128" y="367"/>
                  </a:lnTo>
                  <a:lnTo>
                    <a:pt x="2018" y="312"/>
                  </a:lnTo>
                  <a:lnTo>
                    <a:pt x="1910" y="262"/>
                  </a:lnTo>
                  <a:lnTo>
                    <a:pt x="1806" y="216"/>
                  </a:lnTo>
                  <a:lnTo>
                    <a:pt x="1705" y="176"/>
                  </a:lnTo>
                  <a:lnTo>
                    <a:pt x="1605" y="140"/>
                  </a:lnTo>
                  <a:lnTo>
                    <a:pt x="1509" y="108"/>
                  </a:lnTo>
                  <a:lnTo>
                    <a:pt x="1414" y="81"/>
                  </a:lnTo>
                  <a:lnTo>
                    <a:pt x="1321" y="58"/>
                  </a:lnTo>
                  <a:lnTo>
                    <a:pt x="1231" y="39"/>
                  </a:lnTo>
                  <a:lnTo>
                    <a:pt x="1142" y="24"/>
                  </a:lnTo>
                  <a:lnTo>
                    <a:pt x="1056" y="13"/>
                  </a:lnTo>
                  <a:lnTo>
                    <a:pt x="970" y="5"/>
                  </a:lnTo>
                  <a:lnTo>
                    <a:pt x="887" y="2"/>
                  </a:lnTo>
                  <a:lnTo>
                    <a:pt x="803" y="0"/>
                  </a:lnTo>
                  <a:lnTo>
                    <a:pt x="722" y="3"/>
                  </a:lnTo>
                  <a:lnTo>
                    <a:pt x="640" y="10"/>
                  </a:lnTo>
                  <a:lnTo>
                    <a:pt x="559" y="19"/>
                  </a:lnTo>
                  <a:lnTo>
                    <a:pt x="479" y="32"/>
                  </a:lnTo>
                  <a:lnTo>
                    <a:pt x="399" y="47"/>
                  </a:lnTo>
                  <a:lnTo>
                    <a:pt x="319" y="66"/>
                  </a:lnTo>
                  <a:lnTo>
                    <a:pt x="240" y="87"/>
                  </a:lnTo>
                  <a:lnTo>
                    <a:pt x="161" y="111"/>
                  </a:lnTo>
                  <a:lnTo>
                    <a:pt x="80" y="139"/>
                  </a:lnTo>
                  <a:lnTo>
                    <a:pt x="0" y="16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5599" name="Freeform 31"/>
            <p:cNvSpPr>
              <a:spLocks/>
            </p:cNvSpPr>
            <p:nvPr userDrawn="1"/>
          </p:nvSpPr>
          <p:spPr bwMode="auto">
            <a:xfrm>
              <a:off x="675" y="1094"/>
              <a:ext cx="5448" cy="664"/>
            </a:xfrm>
            <a:custGeom>
              <a:avLst/>
              <a:gdLst/>
              <a:ahLst/>
              <a:cxnLst>
                <a:cxn ang="0">
                  <a:pos x="5448" y="603"/>
                </a:cxn>
                <a:cxn ang="0">
                  <a:pos x="5414" y="660"/>
                </a:cxn>
                <a:cxn ang="0">
                  <a:pos x="5369" y="723"/>
                </a:cxn>
                <a:cxn ang="0">
                  <a:pos x="5308" y="802"/>
                </a:cxn>
                <a:cxn ang="0">
                  <a:pos x="5229" y="891"/>
                </a:cxn>
                <a:cxn ang="0">
                  <a:pos x="5132" y="983"/>
                </a:cxn>
                <a:cxn ang="0">
                  <a:pos x="5047" y="1052"/>
                </a:cxn>
                <a:cxn ang="0">
                  <a:pos x="4986" y="1097"/>
                </a:cxn>
                <a:cxn ang="0">
                  <a:pos x="4919" y="1139"/>
                </a:cxn>
                <a:cxn ang="0">
                  <a:pos x="4849" y="1180"/>
                </a:cxn>
                <a:cxn ang="0">
                  <a:pos x="4772" y="1217"/>
                </a:cxn>
                <a:cxn ang="0">
                  <a:pos x="4692" y="1249"/>
                </a:cxn>
                <a:cxn ang="0">
                  <a:pos x="4607" y="1277"/>
                </a:cxn>
                <a:cxn ang="0">
                  <a:pos x="4518" y="1299"/>
                </a:cxn>
                <a:cxn ang="0">
                  <a:pos x="4425" y="1315"/>
                </a:cxn>
                <a:cxn ang="0">
                  <a:pos x="4326" y="1325"/>
                </a:cxn>
                <a:cxn ang="0">
                  <a:pos x="4222" y="1327"/>
                </a:cxn>
                <a:cxn ang="0">
                  <a:pos x="4115" y="1320"/>
                </a:cxn>
                <a:cxn ang="0">
                  <a:pos x="4003" y="1306"/>
                </a:cxn>
                <a:cxn ang="0">
                  <a:pos x="3885" y="1280"/>
                </a:cxn>
                <a:cxn ang="0">
                  <a:pos x="3764" y="1246"/>
                </a:cxn>
                <a:cxn ang="0">
                  <a:pos x="3638" y="1199"/>
                </a:cxn>
                <a:cxn ang="0">
                  <a:pos x="3506" y="1143"/>
                </a:cxn>
                <a:cxn ang="0">
                  <a:pos x="3371" y="1072"/>
                </a:cxn>
                <a:cxn ang="0">
                  <a:pos x="3230" y="989"/>
                </a:cxn>
                <a:cxn ang="0">
                  <a:pos x="3157" y="942"/>
                </a:cxn>
                <a:cxn ang="0">
                  <a:pos x="2877" y="760"/>
                </a:cxn>
                <a:cxn ang="0">
                  <a:pos x="2613" y="599"/>
                </a:cxn>
                <a:cxn ang="0">
                  <a:pos x="2365" y="460"/>
                </a:cxn>
                <a:cxn ang="0">
                  <a:pos x="2131" y="340"/>
                </a:cxn>
                <a:cxn ang="0">
                  <a:pos x="1912" y="240"/>
                </a:cxn>
                <a:cxn ang="0">
                  <a:pos x="1705" y="158"/>
                </a:cxn>
                <a:cxn ang="0">
                  <a:pos x="1508" y="95"/>
                </a:cxn>
                <a:cxn ang="0">
                  <a:pos x="1321" y="48"/>
                </a:cxn>
                <a:cxn ang="0">
                  <a:pos x="1141" y="17"/>
                </a:cxn>
                <a:cxn ang="0">
                  <a:pos x="968" y="1"/>
                </a:cxn>
                <a:cxn ang="0">
                  <a:pos x="801" y="0"/>
                </a:cxn>
                <a:cxn ang="0">
                  <a:pos x="639" y="12"/>
                </a:cxn>
                <a:cxn ang="0">
                  <a:pos x="478" y="38"/>
                </a:cxn>
                <a:cxn ang="0">
                  <a:pos x="319" y="75"/>
                </a:cxn>
                <a:cxn ang="0">
                  <a:pos x="160" y="124"/>
                </a:cxn>
                <a:cxn ang="0">
                  <a:pos x="0" y="184"/>
                </a:cxn>
              </a:cxnLst>
              <a:rect l="0" t="0" r="r" b="b"/>
              <a:pathLst>
                <a:path w="5448" h="1327">
                  <a:moveTo>
                    <a:pt x="5448" y="603"/>
                  </a:moveTo>
                  <a:lnTo>
                    <a:pt x="5448" y="603"/>
                  </a:lnTo>
                  <a:lnTo>
                    <a:pt x="5439" y="618"/>
                  </a:lnTo>
                  <a:lnTo>
                    <a:pt x="5414" y="660"/>
                  </a:lnTo>
                  <a:lnTo>
                    <a:pt x="5393" y="689"/>
                  </a:lnTo>
                  <a:lnTo>
                    <a:pt x="5369" y="723"/>
                  </a:lnTo>
                  <a:lnTo>
                    <a:pt x="5341" y="762"/>
                  </a:lnTo>
                  <a:lnTo>
                    <a:pt x="5308" y="802"/>
                  </a:lnTo>
                  <a:lnTo>
                    <a:pt x="5271" y="846"/>
                  </a:lnTo>
                  <a:lnTo>
                    <a:pt x="5229" y="891"/>
                  </a:lnTo>
                  <a:lnTo>
                    <a:pt x="5183" y="936"/>
                  </a:lnTo>
                  <a:lnTo>
                    <a:pt x="5132" y="983"/>
                  </a:lnTo>
                  <a:lnTo>
                    <a:pt x="5076" y="1030"/>
                  </a:lnTo>
                  <a:lnTo>
                    <a:pt x="5047" y="1052"/>
                  </a:lnTo>
                  <a:lnTo>
                    <a:pt x="5017" y="1075"/>
                  </a:lnTo>
                  <a:lnTo>
                    <a:pt x="4986" y="1097"/>
                  </a:lnTo>
                  <a:lnTo>
                    <a:pt x="4953" y="1118"/>
                  </a:lnTo>
                  <a:lnTo>
                    <a:pt x="4919" y="1139"/>
                  </a:lnTo>
                  <a:lnTo>
                    <a:pt x="4885" y="1160"/>
                  </a:lnTo>
                  <a:lnTo>
                    <a:pt x="4849" y="1180"/>
                  </a:lnTo>
                  <a:lnTo>
                    <a:pt x="4811" y="1199"/>
                  </a:lnTo>
                  <a:lnTo>
                    <a:pt x="4772" y="1217"/>
                  </a:lnTo>
                  <a:lnTo>
                    <a:pt x="4733" y="1233"/>
                  </a:lnTo>
                  <a:lnTo>
                    <a:pt x="4692" y="1249"/>
                  </a:lnTo>
                  <a:lnTo>
                    <a:pt x="4650" y="1264"/>
                  </a:lnTo>
                  <a:lnTo>
                    <a:pt x="4607" y="1277"/>
                  </a:lnTo>
                  <a:lnTo>
                    <a:pt x="4564" y="1288"/>
                  </a:lnTo>
                  <a:lnTo>
                    <a:pt x="4518" y="1299"/>
                  </a:lnTo>
                  <a:lnTo>
                    <a:pt x="4472" y="1307"/>
                  </a:lnTo>
                  <a:lnTo>
                    <a:pt x="4425" y="1315"/>
                  </a:lnTo>
                  <a:lnTo>
                    <a:pt x="4375" y="1320"/>
                  </a:lnTo>
                  <a:lnTo>
                    <a:pt x="4326" y="1325"/>
                  </a:lnTo>
                  <a:lnTo>
                    <a:pt x="4275" y="1327"/>
                  </a:lnTo>
                  <a:lnTo>
                    <a:pt x="4222" y="1327"/>
                  </a:lnTo>
                  <a:lnTo>
                    <a:pt x="4170" y="1325"/>
                  </a:lnTo>
                  <a:lnTo>
                    <a:pt x="4115" y="1320"/>
                  </a:lnTo>
                  <a:lnTo>
                    <a:pt x="4060" y="1314"/>
                  </a:lnTo>
                  <a:lnTo>
                    <a:pt x="4003" y="1306"/>
                  </a:lnTo>
                  <a:lnTo>
                    <a:pt x="3945" y="1294"/>
                  </a:lnTo>
                  <a:lnTo>
                    <a:pt x="3885" y="1280"/>
                  </a:lnTo>
                  <a:lnTo>
                    <a:pt x="3825" y="1264"/>
                  </a:lnTo>
                  <a:lnTo>
                    <a:pt x="3764" y="1246"/>
                  </a:lnTo>
                  <a:lnTo>
                    <a:pt x="3702" y="1223"/>
                  </a:lnTo>
                  <a:lnTo>
                    <a:pt x="3638" y="1199"/>
                  </a:lnTo>
                  <a:lnTo>
                    <a:pt x="3573" y="1172"/>
                  </a:lnTo>
                  <a:lnTo>
                    <a:pt x="3506" y="1143"/>
                  </a:lnTo>
                  <a:lnTo>
                    <a:pt x="3439" y="1109"/>
                  </a:lnTo>
                  <a:lnTo>
                    <a:pt x="3371" y="1072"/>
                  </a:lnTo>
                  <a:lnTo>
                    <a:pt x="3300" y="1033"/>
                  </a:lnTo>
                  <a:lnTo>
                    <a:pt x="3230" y="989"/>
                  </a:lnTo>
                  <a:lnTo>
                    <a:pt x="3157" y="942"/>
                  </a:lnTo>
                  <a:lnTo>
                    <a:pt x="3157" y="942"/>
                  </a:lnTo>
                  <a:lnTo>
                    <a:pt x="3016" y="849"/>
                  </a:lnTo>
                  <a:lnTo>
                    <a:pt x="2877" y="760"/>
                  </a:lnTo>
                  <a:lnTo>
                    <a:pt x="2742" y="678"/>
                  </a:lnTo>
                  <a:lnTo>
                    <a:pt x="2613" y="599"/>
                  </a:lnTo>
                  <a:lnTo>
                    <a:pt x="2487" y="528"/>
                  </a:lnTo>
                  <a:lnTo>
                    <a:pt x="2365" y="460"/>
                  </a:lnTo>
                  <a:lnTo>
                    <a:pt x="2247" y="397"/>
                  </a:lnTo>
                  <a:lnTo>
                    <a:pt x="2131" y="340"/>
                  </a:lnTo>
                  <a:lnTo>
                    <a:pt x="2020" y="289"/>
                  </a:lnTo>
                  <a:lnTo>
                    <a:pt x="1912" y="240"/>
                  </a:lnTo>
                  <a:lnTo>
                    <a:pt x="1806" y="197"/>
                  </a:lnTo>
                  <a:lnTo>
                    <a:pt x="1705" y="158"/>
                  </a:lnTo>
                  <a:lnTo>
                    <a:pt x="1605" y="124"/>
                  </a:lnTo>
                  <a:lnTo>
                    <a:pt x="1508" y="95"/>
                  </a:lnTo>
                  <a:lnTo>
                    <a:pt x="1414" y="69"/>
                  </a:lnTo>
                  <a:lnTo>
                    <a:pt x="1321" y="48"/>
                  </a:lnTo>
                  <a:lnTo>
                    <a:pt x="1230" y="30"/>
                  </a:lnTo>
                  <a:lnTo>
                    <a:pt x="1141" y="17"/>
                  </a:lnTo>
                  <a:lnTo>
                    <a:pt x="1054" y="8"/>
                  </a:lnTo>
                  <a:lnTo>
                    <a:pt x="968" y="1"/>
                  </a:lnTo>
                  <a:lnTo>
                    <a:pt x="885" y="0"/>
                  </a:lnTo>
                  <a:lnTo>
                    <a:pt x="801" y="0"/>
                  </a:lnTo>
                  <a:lnTo>
                    <a:pt x="719" y="4"/>
                  </a:lnTo>
                  <a:lnTo>
                    <a:pt x="639" y="12"/>
                  </a:lnTo>
                  <a:lnTo>
                    <a:pt x="558" y="24"/>
                  </a:lnTo>
                  <a:lnTo>
                    <a:pt x="478" y="38"/>
                  </a:lnTo>
                  <a:lnTo>
                    <a:pt x="399" y="56"/>
                  </a:lnTo>
                  <a:lnTo>
                    <a:pt x="319" y="75"/>
                  </a:lnTo>
                  <a:lnTo>
                    <a:pt x="239" y="100"/>
                  </a:lnTo>
                  <a:lnTo>
                    <a:pt x="160" y="124"/>
                  </a:lnTo>
                  <a:lnTo>
                    <a:pt x="81" y="153"/>
                  </a:lnTo>
                  <a:lnTo>
                    <a:pt x="0" y="18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5600" name="Freeform 32"/>
            <p:cNvSpPr>
              <a:spLocks/>
            </p:cNvSpPr>
            <p:nvPr userDrawn="1"/>
          </p:nvSpPr>
          <p:spPr bwMode="auto">
            <a:xfrm>
              <a:off x="700" y="1111"/>
              <a:ext cx="5452" cy="633"/>
            </a:xfrm>
            <a:custGeom>
              <a:avLst/>
              <a:gdLst/>
              <a:ahLst/>
              <a:cxnLst>
                <a:cxn ang="0">
                  <a:pos x="5452" y="516"/>
                </a:cxn>
                <a:cxn ang="0">
                  <a:pos x="5419" y="574"/>
                </a:cxn>
                <a:cxn ang="0">
                  <a:pos x="5376" y="637"/>
                </a:cxn>
                <a:cxn ang="0">
                  <a:pos x="5316" y="717"/>
                </a:cxn>
                <a:cxn ang="0">
                  <a:pos x="5239" y="808"/>
                </a:cxn>
                <a:cxn ang="0">
                  <a:pos x="5143" y="903"/>
                </a:cxn>
                <a:cxn ang="0">
                  <a:pos x="5060" y="974"/>
                </a:cxn>
                <a:cxn ang="0">
                  <a:pos x="4998" y="1021"/>
                </a:cxn>
                <a:cxn ang="0">
                  <a:pos x="4932" y="1064"/>
                </a:cxn>
                <a:cxn ang="0">
                  <a:pos x="4862" y="1106"/>
                </a:cxn>
                <a:cxn ang="0">
                  <a:pos x="4787" y="1145"/>
                </a:cxn>
                <a:cxn ang="0">
                  <a:pos x="4707" y="1179"/>
                </a:cxn>
                <a:cxn ang="0">
                  <a:pos x="4624" y="1208"/>
                </a:cxn>
                <a:cxn ang="0">
                  <a:pos x="4533" y="1232"/>
                </a:cxn>
                <a:cxn ang="0">
                  <a:pos x="4440" y="1252"/>
                </a:cxn>
                <a:cxn ang="0">
                  <a:pos x="4342" y="1263"/>
                </a:cxn>
                <a:cxn ang="0">
                  <a:pos x="4239" y="1266"/>
                </a:cxn>
                <a:cxn ang="0">
                  <a:pos x="4131" y="1263"/>
                </a:cxn>
                <a:cxn ang="0">
                  <a:pos x="4018" y="1250"/>
                </a:cxn>
                <a:cxn ang="0">
                  <a:pos x="3902" y="1228"/>
                </a:cxn>
                <a:cxn ang="0">
                  <a:pos x="3779" y="1194"/>
                </a:cxn>
                <a:cxn ang="0">
                  <a:pos x="3652" y="1150"/>
                </a:cxn>
                <a:cxn ang="0">
                  <a:pos x="3520" y="1095"/>
                </a:cxn>
                <a:cxn ang="0">
                  <a:pos x="3384" y="1027"/>
                </a:cxn>
                <a:cxn ang="0">
                  <a:pos x="3242" y="947"/>
                </a:cxn>
                <a:cxn ang="0">
                  <a:pos x="3169" y="901"/>
                </a:cxn>
                <a:cxn ang="0">
                  <a:pos x="2885" y="724"/>
                </a:cxn>
                <a:cxn ang="0">
                  <a:pos x="2619" y="569"/>
                </a:cxn>
                <a:cxn ang="0">
                  <a:pos x="2369" y="433"/>
                </a:cxn>
                <a:cxn ang="0">
                  <a:pos x="2134" y="317"/>
                </a:cxn>
                <a:cxn ang="0">
                  <a:pos x="1912" y="222"/>
                </a:cxn>
                <a:cxn ang="0">
                  <a:pos x="1704" y="144"/>
                </a:cxn>
                <a:cxn ang="0">
                  <a:pos x="1507" y="83"/>
                </a:cxn>
                <a:cxn ang="0">
                  <a:pos x="1318" y="41"/>
                </a:cxn>
                <a:cxn ang="0">
                  <a:pos x="1139" y="13"/>
                </a:cxn>
                <a:cxn ang="0">
                  <a:pos x="965" y="0"/>
                </a:cxn>
                <a:cxn ang="0">
                  <a:pos x="798" y="4"/>
                </a:cxn>
                <a:cxn ang="0">
                  <a:pos x="635" y="18"/>
                </a:cxn>
                <a:cxn ang="0">
                  <a:pos x="475" y="47"/>
                </a:cxn>
                <a:cxn ang="0">
                  <a:pos x="317" y="89"/>
                </a:cxn>
                <a:cxn ang="0">
                  <a:pos x="158" y="141"/>
                </a:cxn>
                <a:cxn ang="0">
                  <a:pos x="0" y="204"/>
                </a:cxn>
              </a:cxnLst>
              <a:rect l="0" t="0" r="r" b="b"/>
              <a:pathLst>
                <a:path w="5452" h="1266">
                  <a:moveTo>
                    <a:pt x="5452" y="516"/>
                  </a:moveTo>
                  <a:lnTo>
                    <a:pt x="5452" y="516"/>
                  </a:lnTo>
                  <a:lnTo>
                    <a:pt x="5444" y="530"/>
                  </a:lnTo>
                  <a:lnTo>
                    <a:pt x="5419" y="574"/>
                  </a:lnTo>
                  <a:lnTo>
                    <a:pt x="5400" y="603"/>
                  </a:lnTo>
                  <a:lnTo>
                    <a:pt x="5376" y="637"/>
                  </a:lnTo>
                  <a:lnTo>
                    <a:pt x="5348" y="675"/>
                  </a:lnTo>
                  <a:lnTo>
                    <a:pt x="5316" y="717"/>
                  </a:lnTo>
                  <a:lnTo>
                    <a:pt x="5279" y="761"/>
                  </a:lnTo>
                  <a:lnTo>
                    <a:pt x="5239" y="808"/>
                  </a:lnTo>
                  <a:lnTo>
                    <a:pt x="5193" y="855"/>
                  </a:lnTo>
                  <a:lnTo>
                    <a:pt x="5143" y="903"/>
                  </a:lnTo>
                  <a:lnTo>
                    <a:pt x="5089" y="950"/>
                  </a:lnTo>
                  <a:lnTo>
                    <a:pt x="5060" y="974"/>
                  </a:lnTo>
                  <a:lnTo>
                    <a:pt x="5029" y="997"/>
                  </a:lnTo>
                  <a:lnTo>
                    <a:pt x="4998" y="1021"/>
                  </a:lnTo>
                  <a:lnTo>
                    <a:pt x="4965" y="1042"/>
                  </a:lnTo>
                  <a:lnTo>
                    <a:pt x="4932" y="1064"/>
                  </a:lnTo>
                  <a:lnTo>
                    <a:pt x="4897" y="1085"/>
                  </a:lnTo>
                  <a:lnTo>
                    <a:pt x="4862" y="1106"/>
                  </a:lnTo>
                  <a:lnTo>
                    <a:pt x="4825" y="1126"/>
                  </a:lnTo>
                  <a:lnTo>
                    <a:pt x="4787" y="1145"/>
                  </a:lnTo>
                  <a:lnTo>
                    <a:pt x="4747" y="1161"/>
                  </a:lnTo>
                  <a:lnTo>
                    <a:pt x="4707" y="1179"/>
                  </a:lnTo>
                  <a:lnTo>
                    <a:pt x="4665" y="1194"/>
                  </a:lnTo>
                  <a:lnTo>
                    <a:pt x="4624" y="1208"/>
                  </a:lnTo>
                  <a:lnTo>
                    <a:pt x="4579" y="1221"/>
                  </a:lnTo>
                  <a:lnTo>
                    <a:pt x="4533" y="1232"/>
                  </a:lnTo>
                  <a:lnTo>
                    <a:pt x="4488" y="1242"/>
                  </a:lnTo>
                  <a:lnTo>
                    <a:pt x="4440" y="1252"/>
                  </a:lnTo>
                  <a:lnTo>
                    <a:pt x="4392" y="1258"/>
                  </a:lnTo>
                  <a:lnTo>
                    <a:pt x="4342" y="1263"/>
                  </a:lnTo>
                  <a:lnTo>
                    <a:pt x="4292" y="1266"/>
                  </a:lnTo>
                  <a:lnTo>
                    <a:pt x="4239" y="1266"/>
                  </a:lnTo>
                  <a:lnTo>
                    <a:pt x="4186" y="1266"/>
                  </a:lnTo>
                  <a:lnTo>
                    <a:pt x="4131" y="1263"/>
                  </a:lnTo>
                  <a:lnTo>
                    <a:pt x="4075" y="1257"/>
                  </a:lnTo>
                  <a:lnTo>
                    <a:pt x="4018" y="1250"/>
                  </a:lnTo>
                  <a:lnTo>
                    <a:pt x="3960" y="1239"/>
                  </a:lnTo>
                  <a:lnTo>
                    <a:pt x="3902" y="1228"/>
                  </a:lnTo>
                  <a:lnTo>
                    <a:pt x="3841" y="1211"/>
                  </a:lnTo>
                  <a:lnTo>
                    <a:pt x="3779" y="1194"/>
                  </a:lnTo>
                  <a:lnTo>
                    <a:pt x="3716" y="1174"/>
                  </a:lnTo>
                  <a:lnTo>
                    <a:pt x="3652" y="1150"/>
                  </a:lnTo>
                  <a:lnTo>
                    <a:pt x="3586" y="1124"/>
                  </a:lnTo>
                  <a:lnTo>
                    <a:pt x="3520" y="1095"/>
                  </a:lnTo>
                  <a:lnTo>
                    <a:pt x="3452" y="1063"/>
                  </a:lnTo>
                  <a:lnTo>
                    <a:pt x="3384" y="1027"/>
                  </a:lnTo>
                  <a:lnTo>
                    <a:pt x="3313" y="989"/>
                  </a:lnTo>
                  <a:lnTo>
                    <a:pt x="3242" y="947"/>
                  </a:lnTo>
                  <a:lnTo>
                    <a:pt x="3169" y="901"/>
                  </a:lnTo>
                  <a:lnTo>
                    <a:pt x="3169" y="901"/>
                  </a:lnTo>
                  <a:lnTo>
                    <a:pt x="3024" y="811"/>
                  </a:lnTo>
                  <a:lnTo>
                    <a:pt x="2885" y="724"/>
                  </a:lnTo>
                  <a:lnTo>
                    <a:pt x="2749" y="643"/>
                  </a:lnTo>
                  <a:lnTo>
                    <a:pt x="2619" y="569"/>
                  </a:lnTo>
                  <a:lnTo>
                    <a:pt x="2491" y="498"/>
                  </a:lnTo>
                  <a:lnTo>
                    <a:pt x="2369" y="433"/>
                  </a:lnTo>
                  <a:lnTo>
                    <a:pt x="2249" y="373"/>
                  </a:lnTo>
                  <a:lnTo>
                    <a:pt x="2134" y="317"/>
                  </a:lnTo>
                  <a:lnTo>
                    <a:pt x="2022" y="267"/>
                  </a:lnTo>
                  <a:lnTo>
                    <a:pt x="1912" y="222"/>
                  </a:lnTo>
                  <a:lnTo>
                    <a:pt x="1806" y="180"/>
                  </a:lnTo>
                  <a:lnTo>
                    <a:pt x="1704" y="144"/>
                  </a:lnTo>
                  <a:lnTo>
                    <a:pt x="1604" y="112"/>
                  </a:lnTo>
                  <a:lnTo>
                    <a:pt x="1507" y="83"/>
                  </a:lnTo>
                  <a:lnTo>
                    <a:pt x="1411" y="60"/>
                  </a:lnTo>
                  <a:lnTo>
                    <a:pt x="1318" y="41"/>
                  </a:lnTo>
                  <a:lnTo>
                    <a:pt x="1227" y="25"/>
                  </a:lnTo>
                  <a:lnTo>
                    <a:pt x="1139" y="13"/>
                  </a:lnTo>
                  <a:lnTo>
                    <a:pt x="1051" y="5"/>
                  </a:lnTo>
                  <a:lnTo>
                    <a:pt x="965" y="0"/>
                  </a:lnTo>
                  <a:lnTo>
                    <a:pt x="882" y="0"/>
                  </a:lnTo>
                  <a:lnTo>
                    <a:pt x="798" y="4"/>
                  </a:lnTo>
                  <a:lnTo>
                    <a:pt x="717" y="8"/>
                  </a:lnTo>
                  <a:lnTo>
                    <a:pt x="635" y="18"/>
                  </a:lnTo>
                  <a:lnTo>
                    <a:pt x="556" y="31"/>
                  </a:lnTo>
                  <a:lnTo>
                    <a:pt x="475" y="47"/>
                  </a:lnTo>
                  <a:lnTo>
                    <a:pt x="396" y="67"/>
                  </a:lnTo>
                  <a:lnTo>
                    <a:pt x="317" y="89"/>
                  </a:lnTo>
                  <a:lnTo>
                    <a:pt x="238" y="113"/>
                  </a:lnTo>
                  <a:lnTo>
                    <a:pt x="158" y="141"/>
                  </a:lnTo>
                  <a:lnTo>
                    <a:pt x="79" y="172"/>
                  </a:lnTo>
                  <a:lnTo>
                    <a:pt x="0" y="20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5601" name="Freeform 33"/>
            <p:cNvSpPr>
              <a:spLocks/>
            </p:cNvSpPr>
            <p:nvPr userDrawn="1"/>
          </p:nvSpPr>
          <p:spPr bwMode="auto">
            <a:xfrm>
              <a:off x="725" y="1127"/>
              <a:ext cx="5457" cy="603"/>
            </a:xfrm>
            <a:custGeom>
              <a:avLst/>
              <a:gdLst/>
              <a:ahLst/>
              <a:cxnLst>
                <a:cxn ang="0">
                  <a:pos x="5457" y="426"/>
                </a:cxn>
                <a:cxn ang="0">
                  <a:pos x="5425" y="484"/>
                </a:cxn>
                <a:cxn ang="0">
                  <a:pos x="5383" y="550"/>
                </a:cxn>
                <a:cxn ang="0">
                  <a:pos x="5323" y="631"/>
                </a:cxn>
                <a:cxn ang="0">
                  <a:pos x="5247" y="725"/>
                </a:cxn>
                <a:cxn ang="0">
                  <a:pos x="5153" y="822"/>
                </a:cxn>
                <a:cxn ang="0">
                  <a:pos x="5071" y="896"/>
                </a:cxn>
                <a:cxn ang="0">
                  <a:pos x="5010" y="943"/>
                </a:cxn>
                <a:cxn ang="0">
                  <a:pos x="4944" y="988"/>
                </a:cxn>
                <a:cxn ang="0">
                  <a:pos x="4875" y="1031"/>
                </a:cxn>
                <a:cxn ang="0">
                  <a:pos x="4801" y="1072"/>
                </a:cxn>
                <a:cxn ang="0">
                  <a:pos x="4722" y="1109"/>
                </a:cxn>
                <a:cxn ang="0">
                  <a:pos x="4637" y="1140"/>
                </a:cxn>
                <a:cxn ang="0">
                  <a:pos x="4549" y="1166"/>
                </a:cxn>
                <a:cxn ang="0">
                  <a:pos x="4456" y="1187"/>
                </a:cxn>
                <a:cxn ang="0">
                  <a:pos x="4358" y="1199"/>
                </a:cxn>
                <a:cxn ang="0">
                  <a:pos x="4254" y="1206"/>
                </a:cxn>
                <a:cxn ang="0">
                  <a:pos x="4147" y="1204"/>
                </a:cxn>
                <a:cxn ang="0">
                  <a:pos x="4035" y="1193"/>
                </a:cxn>
                <a:cxn ang="0">
                  <a:pos x="3917" y="1174"/>
                </a:cxn>
                <a:cxn ang="0">
                  <a:pos x="3793" y="1143"/>
                </a:cxn>
                <a:cxn ang="0">
                  <a:pos x="3666" y="1101"/>
                </a:cxn>
                <a:cxn ang="0">
                  <a:pos x="3534" y="1049"/>
                </a:cxn>
                <a:cxn ang="0">
                  <a:pos x="3396" y="983"/>
                </a:cxn>
                <a:cxn ang="0">
                  <a:pos x="3253" y="906"/>
                </a:cxn>
                <a:cxn ang="0">
                  <a:pos x="3180" y="862"/>
                </a:cxn>
                <a:cxn ang="0">
                  <a:pos x="2892" y="689"/>
                </a:cxn>
                <a:cxn ang="0">
                  <a:pos x="2624" y="537"/>
                </a:cxn>
                <a:cxn ang="0">
                  <a:pos x="2372" y="407"/>
                </a:cxn>
                <a:cxn ang="0">
                  <a:pos x="2136" y="295"/>
                </a:cxn>
                <a:cxn ang="0">
                  <a:pos x="1913" y="203"/>
                </a:cxn>
                <a:cxn ang="0">
                  <a:pos x="1702" y="129"/>
                </a:cxn>
                <a:cxn ang="0">
                  <a:pos x="1504" y="72"/>
                </a:cxn>
                <a:cxn ang="0">
                  <a:pos x="1315" y="32"/>
                </a:cxn>
                <a:cxn ang="0">
                  <a:pos x="1136" y="9"/>
                </a:cxn>
                <a:cxn ang="0">
                  <a:pos x="962" y="0"/>
                </a:cxn>
                <a:cxn ang="0">
                  <a:pos x="796" y="6"/>
                </a:cxn>
                <a:cxn ang="0">
                  <a:pos x="633" y="26"/>
                </a:cxn>
                <a:cxn ang="0">
                  <a:pos x="474" y="58"/>
                </a:cxn>
                <a:cxn ang="0">
                  <a:pos x="315" y="101"/>
                </a:cxn>
                <a:cxn ang="0">
                  <a:pos x="158" y="158"/>
                </a:cxn>
                <a:cxn ang="0">
                  <a:pos x="0" y="224"/>
                </a:cxn>
              </a:cxnLst>
              <a:rect l="0" t="0" r="r" b="b"/>
              <a:pathLst>
                <a:path w="5457" h="1206">
                  <a:moveTo>
                    <a:pt x="5457" y="426"/>
                  </a:moveTo>
                  <a:lnTo>
                    <a:pt x="5457" y="426"/>
                  </a:lnTo>
                  <a:lnTo>
                    <a:pt x="5450" y="442"/>
                  </a:lnTo>
                  <a:lnTo>
                    <a:pt x="5425" y="484"/>
                  </a:lnTo>
                  <a:lnTo>
                    <a:pt x="5405" y="515"/>
                  </a:lnTo>
                  <a:lnTo>
                    <a:pt x="5383" y="550"/>
                  </a:lnTo>
                  <a:lnTo>
                    <a:pt x="5355" y="589"/>
                  </a:lnTo>
                  <a:lnTo>
                    <a:pt x="5323" y="631"/>
                  </a:lnTo>
                  <a:lnTo>
                    <a:pt x="5287" y="676"/>
                  </a:lnTo>
                  <a:lnTo>
                    <a:pt x="5247" y="725"/>
                  </a:lnTo>
                  <a:lnTo>
                    <a:pt x="5203" y="773"/>
                  </a:lnTo>
                  <a:lnTo>
                    <a:pt x="5153" y="822"/>
                  </a:lnTo>
                  <a:lnTo>
                    <a:pt x="5100" y="872"/>
                  </a:lnTo>
                  <a:lnTo>
                    <a:pt x="5071" y="896"/>
                  </a:lnTo>
                  <a:lnTo>
                    <a:pt x="5041" y="918"/>
                  </a:lnTo>
                  <a:lnTo>
                    <a:pt x="5010" y="943"/>
                  </a:lnTo>
                  <a:lnTo>
                    <a:pt x="4978" y="965"/>
                  </a:lnTo>
                  <a:lnTo>
                    <a:pt x="4944" y="988"/>
                  </a:lnTo>
                  <a:lnTo>
                    <a:pt x="4911" y="1011"/>
                  </a:lnTo>
                  <a:lnTo>
                    <a:pt x="4875" y="1031"/>
                  </a:lnTo>
                  <a:lnTo>
                    <a:pt x="4839" y="1052"/>
                  </a:lnTo>
                  <a:lnTo>
                    <a:pt x="4801" y="1072"/>
                  </a:lnTo>
                  <a:lnTo>
                    <a:pt x="4762" y="1091"/>
                  </a:lnTo>
                  <a:lnTo>
                    <a:pt x="4722" y="1109"/>
                  </a:lnTo>
                  <a:lnTo>
                    <a:pt x="4681" y="1125"/>
                  </a:lnTo>
                  <a:lnTo>
                    <a:pt x="4637" y="1140"/>
                  </a:lnTo>
                  <a:lnTo>
                    <a:pt x="4594" y="1154"/>
                  </a:lnTo>
                  <a:lnTo>
                    <a:pt x="4549" y="1166"/>
                  </a:lnTo>
                  <a:lnTo>
                    <a:pt x="4503" y="1177"/>
                  </a:lnTo>
                  <a:lnTo>
                    <a:pt x="4456" y="1187"/>
                  </a:lnTo>
                  <a:lnTo>
                    <a:pt x="4407" y="1195"/>
                  </a:lnTo>
                  <a:lnTo>
                    <a:pt x="4358" y="1199"/>
                  </a:lnTo>
                  <a:lnTo>
                    <a:pt x="4307" y="1204"/>
                  </a:lnTo>
                  <a:lnTo>
                    <a:pt x="4254" y="1206"/>
                  </a:lnTo>
                  <a:lnTo>
                    <a:pt x="4202" y="1206"/>
                  </a:lnTo>
                  <a:lnTo>
                    <a:pt x="4147" y="1204"/>
                  </a:lnTo>
                  <a:lnTo>
                    <a:pt x="4092" y="1199"/>
                  </a:lnTo>
                  <a:lnTo>
                    <a:pt x="4035" y="1193"/>
                  </a:lnTo>
                  <a:lnTo>
                    <a:pt x="3977" y="1185"/>
                  </a:lnTo>
                  <a:lnTo>
                    <a:pt x="3917" y="1174"/>
                  </a:lnTo>
                  <a:lnTo>
                    <a:pt x="3856" y="1159"/>
                  </a:lnTo>
                  <a:lnTo>
                    <a:pt x="3793" y="1143"/>
                  </a:lnTo>
                  <a:lnTo>
                    <a:pt x="3731" y="1124"/>
                  </a:lnTo>
                  <a:lnTo>
                    <a:pt x="3666" y="1101"/>
                  </a:lnTo>
                  <a:lnTo>
                    <a:pt x="3600" y="1077"/>
                  </a:lnTo>
                  <a:lnTo>
                    <a:pt x="3534" y="1049"/>
                  </a:lnTo>
                  <a:lnTo>
                    <a:pt x="3466" y="1017"/>
                  </a:lnTo>
                  <a:lnTo>
                    <a:pt x="3396" y="983"/>
                  </a:lnTo>
                  <a:lnTo>
                    <a:pt x="3325" y="946"/>
                  </a:lnTo>
                  <a:lnTo>
                    <a:pt x="3253" y="906"/>
                  </a:lnTo>
                  <a:lnTo>
                    <a:pt x="3180" y="862"/>
                  </a:lnTo>
                  <a:lnTo>
                    <a:pt x="3180" y="862"/>
                  </a:lnTo>
                  <a:lnTo>
                    <a:pt x="3034" y="772"/>
                  </a:lnTo>
                  <a:lnTo>
                    <a:pt x="2892" y="689"/>
                  </a:lnTo>
                  <a:lnTo>
                    <a:pt x="2756" y="610"/>
                  </a:lnTo>
                  <a:lnTo>
                    <a:pt x="2624" y="537"/>
                  </a:lnTo>
                  <a:lnTo>
                    <a:pt x="2497" y="470"/>
                  </a:lnTo>
                  <a:lnTo>
                    <a:pt x="2372" y="407"/>
                  </a:lnTo>
                  <a:lnTo>
                    <a:pt x="2252" y="348"/>
                  </a:lnTo>
                  <a:lnTo>
                    <a:pt x="2136" y="295"/>
                  </a:lnTo>
                  <a:lnTo>
                    <a:pt x="2023" y="247"/>
                  </a:lnTo>
                  <a:lnTo>
                    <a:pt x="1913" y="203"/>
                  </a:lnTo>
                  <a:lnTo>
                    <a:pt x="1806" y="164"/>
                  </a:lnTo>
                  <a:lnTo>
                    <a:pt x="1702" y="129"/>
                  </a:lnTo>
                  <a:lnTo>
                    <a:pt x="1602" y="98"/>
                  </a:lnTo>
                  <a:lnTo>
                    <a:pt x="1504" y="72"/>
                  </a:lnTo>
                  <a:lnTo>
                    <a:pt x="1409" y="51"/>
                  </a:lnTo>
                  <a:lnTo>
                    <a:pt x="1315" y="32"/>
                  </a:lnTo>
                  <a:lnTo>
                    <a:pt x="1225" y="19"/>
                  </a:lnTo>
                  <a:lnTo>
                    <a:pt x="1136" y="9"/>
                  </a:lnTo>
                  <a:lnTo>
                    <a:pt x="1048" y="3"/>
                  </a:lnTo>
                  <a:lnTo>
                    <a:pt x="962" y="0"/>
                  </a:lnTo>
                  <a:lnTo>
                    <a:pt x="879" y="1"/>
                  </a:lnTo>
                  <a:lnTo>
                    <a:pt x="796" y="6"/>
                  </a:lnTo>
                  <a:lnTo>
                    <a:pt x="714" y="14"/>
                  </a:lnTo>
                  <a:lnTo>
                    <a:pt x="633" y="26"/>
                  </a:lnTo>
                  <a:lnTo>
                    <a:pt x="553" y="40"/>
                  </a:lnTo>
                  <a:lnTo>
                    <a:pt x="474" y="58"/>
                  </a:lnTo>
                  <a:lnTo>
                    <a:pt x="394" y="79"/>
                  </a:lnTo>
                  <a:lnTo>
                    <a:pt x="315" y="101"/>
                  </a:lnTo>
                  <a:lnTo>
                    <a:pt x="238" y="129"/>
                  </a:lnTo>
                  <a:lnTo>
                    <a:pt x="158" y="158"/>
                  </a:lnTo>
                  <a:lnTo>
                    <a:pt x="79" y="190"/>
                  </a:lnTo>
                  <a:lnTo>
                    <a:pt x="0" y="22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5602" name="Freeform 34"/>
            <p:cNvSpPr>
              <a:spLocks/>
            </p:cNvSpPr>
            <p:nvPr userDrawn="1"/>
          </p:nvSpPr>
          <p:spPr bwMode="auto">
            <a:xfrm>
              <a:off x="752" y="1144"/>
              <a:ext cx="5459" cy="573"/>
            </a:xfrm>
            <a:custGeom>
              <a:avLst/>
              <a:gdLst/>
              <a:ahLst/>
              <a:cxnLst>
                <a:cxn ang="0">
                  <a:pos x="5459" y="335"/>
                </a:cxn>
                <a:cxn ang="0">
                  <a:pos x="5427" y="395"/>
                </a:cxn>
                <a:cxn ang="0">
                  <a:pos x="5385" y="461"/>
                </a:cxn>
                <a:cxn ang="0">
                  <a:pos x="5328" y="545"/>
                </a:cxn>
                <a:cxn ang="0">
                  <a:pos x="5253" y="639"/>
                </a:cxn>
                <a:cxn ang="0">
                  <a:pos x="5160" y="739"/>
                </a:cxn>
                <a:cxn ang="0">
                  <a:pos x="5080" y="815"/>
                </a:cxn>
                <a:cxn ang="0">
                  <a:pos x="5019" y="863"/>
                </a:cxn>
                <a:cxn ang="0">
                  <a:pos x="4955" y="912"/>
                </a:cxn>
                <a:cxn ang="0">
                  <a:pos x="4885" y="957"/>
                </a:cxn>
                <a:cxn ang="0">
                  <a:pos x="4812" y="999"/>
                </a:cxn>
                <a:cxn ang="0">
                  <a:pos x="4734" y="1036"/>
                </a:cxn>
                <a:cxn ang="0">
                  <a:pos x="4651" y="1070"/>
                </a:cxn>
                <a:cxn ang="0">
                  <a:pos x="4562" y="1098"/>
                </a:cxn>
                <a:cxn ang="0">
                  <a:pos x="4469" y="1120"/>
                </a:cxn>
                <a:cxn ang="0">
                  <a:pos x="4372" y="1136"/>
                </a:cxn>
                <a:cxn ang="0">
                  <a:pos x="4268" y="1144"/>
                </a:cxn>
                <a:cxn ang="0">
                  <a:pos x="4161" y="1144"/>
                </a:cxn>
                <a:cxn ang="0">
                  <a:pos x="4047" y="1136"/>
                </a:cxn>
                <a:cxn ang="0">
                  <a:pos x="3929" y="1119"/>
                </a:cxn>
                <a:cxn ang="0">
                  <a:pos x="3807" y="1090"/>
                </a:cxn>
                <a:cxn ang="0">
                  <a:pos x="3677" y="1051"/>
                </a:cxn>
                <a:cxn ang="0">
                  <a:pos x="3544" y="1001"/>
                </a:cxn>
                <a:cxn ang="0">
                  <a:pos x="3405" y="938"/>
                </a:cxn>
                <a:cxn ang="0">
                  <a:pos x="3261" y="862"/>
                </a:cxn>
                <a:cxn ang="0">
                  <a:pos x="3187" y="820"/>
                </a:cxn>
                <a:cxn ang="0">
                  <a:pos x="2899" y="652"/>
                </a:cxn>
                <a:cxn ang="0">
                  <a:pos x="2628" y="505"/>
                </a:cxn>
                <a:cxn ang="0">
                  <a:pos x="2374" y="379"/>
                </a:cxn>
                <a:cxn ang="0">
                  <a:pos x="2135" y="273"/>
                </a:cxn>
                <a:cxn ang="0">
                  <a:pos x="1911" y="184"/>
                </a:cxn>
                <a:cxn ang="0">
                  <a:pos x="1700" y="114"/>
                </a:cxn>
                <a:cxn ang="0">
                  <a:pos x="1500" y="61"/>
                </a:cxn>
                <a:cxn ang="0">
                  <a:pos x="1312" y="25"/>
                </a:cxn>
                <a:cxn ang="0">
                  <a:pos x="1131" y="4"/>
                </a:cxn>
                <a:cxn ang="0">
                  <a:pos x="958" y="0"/>
                </a:cxn>
                <a:cxn ang="0">
                  <a:pos x="791" y="8"/>
                </a:cxn>
                <a:cxn ang="0">
                  <a:pos x="628" y="32"/>
                </a:cxn>
                <a:cxn ang="0">
                  <a:pos x="470" y="67"/>
                </a:cxn>
                <a:cxn ang="0">
                  <a:pos x="313" y="114"/>
                </a:cxn>
                <a:cxn ang="0">
                  <a:pos x="156" y="174"/>
                </a:cxn>
                <a:cxn ang="0">
                  <a:pos x="0" y="243"/>
                </a:cxn>
              </a:cxnLst>
              <a:rect l="0" t="0" r="r" b="b"/>
              <a:pathLst>
                <a:path w="5459" h="1144">
                  <a:moveTo>
                    <a:pt x="5459" y="335"/>
                  </a:moveTo>
                  <a:lnTo>
                    <a:pt x="5459" y="335"/>
                  </a:lnTo>
                  <a:lnTo>
                    <a:pt x="5450" y="352"/>
                  </a:lnTo>
                  <a:lnTo>
                    <a:pt x="5427" y="395"/>
                  </a:lnTo>
                  <a:lnTo>
                    <a:pt x="5409" y="426"/>
                  </a:lnTo>
                  <a:lnTo>
                    <a:pt x="5385" y="461"/>
                  </a:lnTo>
                  <a:lnTo>
                    <a:pt x="5359" y="502"/>
                  </a:lnTo>
                  <a:lnTo>
                    <a:pt x="5328" y="545"/>
                  </a:lnTo>
                  <a:lnTo>
                    <a:pt x="5292" y="591"/>
                  </a:lnTo>
                  <a:lnTo>
                    <a:pt x="5253" y="639"/>
                  </a:lnTo>
                  <a:lnTo>
                    <a:pt x="5209" y="689"/>
                  </a:lnTo>
                  <a:lnTo>
                    <a:pt x="5160" y="739"/>
                  </a:lnTo>
                  <a:lnTo>
                    <a:pt x="5108" y="791"/>
                  </a:lnTo>
                  <a:lnTo>
                    <a:pt x="5080" y="815"/>
                  </a:lnTo>
                  <a:lnTo>
                    <a:pt x="5049" y="839"/>
                  </a:lnTo>
                  <a:lnTo>
                    <a:pt x="5019" y="863"/>
                  </a:lnTo>
                  <a:lnTo>
                    <a:pt x="4988" y="888"/>
                  </a:lnTo>
                  <a:lnTo>
                    <a:pt x="4955" y="912"/>
                  </a:lnTo>
                  <a:lnTo>
                    <a:pt x="4921" y="935"/>
                  </a:lnTo>
                  <a:lnTo>
                    <a:pt x="4885" y="957"/>
                  </a:lnTo>
                  <a:lnTo>
                    <a:pt x="4849" y="978"/>
                  </a:lnTo>
                  <a:lnTo>
                    <a:pt x="4812" y="999"/>
                  </a:lnTo>
                  <a:lnTo>
                    <a:pt x="4773" y="1018"/>
                  </a:lnTo>
                  <a:lnTo>
                    <a:pt x="4734" y="1036"/>
                  </a:lnTo>
                  <a:lnTo>
                    <a:pt x="4692" y="1054"/>
                  </a:lnTo>
                  <a:lnTo>
                    <a:pt x="4651" y="1070"/>
                  </a:lnTo>
                  <a:lnTo>
                    <a:pt x="4606" y="1085"/>
                  </a:lnTo>
                  <a:lnTo>
                    <a:pt x="4562" y="1098"/>
                  </a:lnTo>
                  <a:lnTo>
                    <a:pt x="4516" y="1111"/>
                  </a:lnTo>
                  <a:lnTo>
                    <a:pt x="4469" y="1120"/>
                  </a:lnTo>
                  <a:lnTo>
                    <a:pt x="4420" y="1128"/>
                  </a:lnTo>
                  <a:lnTo>
                    <a:pt x="4372" y="1136"/>
                  </a:lnTo>
                  <a:lnTo>
                    <a:pt x="4320" y="1141"/>
                  </a:lnTo>
                  <a:lnTo>
                    <a:pt x="4268" y="1144"/>
                  </a:lnTo>
                  <a:lnTo>
                    <a:pt x="4215" y="1144"/>
                  </a:lnTo>
                  <a:lnTo>
                    <a:pt x="4161" y="1144"/>
                  </a:lnTo>
                  <a:lnTo>
                    <a:pt x="4105" y="1141"/>
                  </a:lnTo>
                  <a:lnTo>
                    <a:pt x="4047" y="1136"/>
                  </a:lnTo>
                  <a:lnTo>
                    <a:pt x="3988" y="1128"/>
                  </a:lnTo>
                  <a:lnTo>
                    <a:pt x="3929" y="1119"/>
                  </a:lnTo>
                  <a:lnTo>
                    <a:pt x="3869" y="1106"/>
                  </a:lnTo>
                  <a:lnTo>
                    <a:pt x="3807" y="1090"/>
                  </a:lnTo>
                  <a:lnTo>
                    <a:pt x="3743" y="1072"/>
                  </a:lnTo>
                  <a:lnTo>
                    <a:pt x="3677" y="1051"/>
                  </a:lnTo>
                  <a:lnTo>
                    <a:pt x="3612" y="1027"/>
                  </a:lnTo>
                  <a:lnTo>
                    <a:pt x="3544" y="1001"/>
                  </a:lnTo>
                  <a:lnTo>
                    <a:pt x="3476" y="970"/>
                  </a:lnTo>
                  <a:lnTo>
                    <a:pt x="3405" y="938"/>
                  </a:lnTo>
                  <a:lnTo>
                    <a:pt x="3335" y="902"/>
                  </a:lnTo>
                  <a:lnTo>
                    <a:pt x="3261" y="862"/>
                  </a:lnTo>
                  <a:lnTo>
                    <a:pt x="3187" y="820"/>
                  </a:lnTo>
                  <a:lnTo>
                    <a:pt x="3187" y="820"/>
                  </a:lnTo>
                  <a:lnTo>
                    <a:pt x="3040" y="733"/>
                  </a:lnTo>
                  <a:lnTo>
                    <a:pt x="2899" y="652"/>
                  </a:lnTo>
                  <a:lnTo>
                    <a:pt x="2761" y="576"/>
                  </a:lnTo>
                  <a:lnTo>
                    <a:pt x="2628" y="505"/>
                  </a:lnTo>
                  <a:lnTo>
                    <a:pt x="2499" y="439"/>
                  </a:lnTo>
                  <a:lnTo>
                    <a:pt x="2374" y="379"/>
                  </a:lnTo>
                  <a:lnTo>
                    <a:pt x="2253" y="323"/>
                  </a:lnTo>
                  <a:lnTo>
                    <a:pt x="2135" y="273"/>
                  </a:lnTo>
                  <a:lnTo>
                    <a:pt x="2022" y="226"/>
                  </a:lnTo>
                  <a:lnTo>
                    <a:pt x="1911" y="184"/>
                  </a:lnTo>
                  <a:lnTo>
                    <a:pt x="1804" y="147"/>
                  </a:lnTo>
                  <a:lnTo>
                    <a:pt x="1700" y="114"/>
                  </a:lnTo>
                  <a:lnTo>
                    <a:pt x="1599" y="85"/>
                  </a:lnTo>
                  <a:lnTo>
                    <a:pt x="1500" y="61"/>
                  </a:lnTo>
                  <a:lnTo>
                    <a:pt x="1405" y="40"/>
                  </a:lnTo>
                  <a:lnTo>
                    <a:pt x="1312" y="25"/>
                  </a:lnTo>
                  <a:lnTo>
                    <a:pt x="1220" y="13"/>
                  </a:lnTo>
                  <a:lnTo>
                    <a:pt x="1131" y="4"/>
                  </a:lnTo>
                  <a:lnTo>
                    <a:pt x="1044" y="0"/>
                  </a:lnTo>
                  <a:lnTo>
                    <a:pt x="958" y="0"/>
                  </a:lnTo>
                  <a:lnTo>
                    <a:pt x="874" y="1"/>
                  </a:lnTo>
                  <a:lnTo>
                    <a:pt x="791" y="8"/>
                  </a:lnTo>
                  <a:lnTo>
                    <a:pt x="709" y="17"/>
                  </a:lnTo>
                  <a:lnTo>
                    <a:pt x="628" y="32"/>
                  </a:lnTo>
                  <a:lnTo>
                    <a:pt x="549" y="48"/>
                  </a:lnTo>
                  <a:lnTo>
                    <a:pt x="470" y="67"/>
                  </a:lnTo>
                  <a:lnTo>
                    <a:pt x="391" y="88"/>
                  </a:lnTo>
                  <a:lnTo>
                    <a:pt x="313" y="114"/>
                  </a:lnTo>
                  <a:lnTo>
                    <a:pt x="234" y="143"/>
                  </a:lnTo>
                  <a:lnTo>
                    <a:pt x="156" y="174"/>
                  </a:lnTo>
                  <a:lnTo>
                    <a:pt x="77" y="208"/>
                  </a:lnTo>
                  <a:lnTo>
                    <a:pt x="0" y="243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5603" name="Freeform 35"/>
            <p:cNvSpPr>
              <a:spLocks/>
            </p:cNvSpPr>
            <p:nvPr userDrawn="1"/>
          </p:nvSpPr>
          <p:spPr bwMode="auto">
            <a:xfrm>
              <a:off x="778" y="1160"/>
              <a:ext cx="5461" cy="544"/>
            </a:xfrm>
            <a:custGeom>
              <a:avLst/>
              <a:gdLst/>
              <a:ahLst/>
              <a:cxnLst>
                <a:cxn ang="0">
                  <a:pos x="5461" y="247"/>
                </a:cxn>
                <a:cxn ang="0">
                  <a:pos x="5429" y="308"/>
                </a:cxn>
                <a:cxn ang="0">
                  <a:pos x="5390" y="376"/>
                </a:cxn>
                <a:cxn ang="0">
                  <a:pos x="5333" y="460"/>
                </a:cxn>
                <a:cxn ang="0">
                  <a:pos x="5259" y="557"/>
                </a:cxn>
                <a:cxn ang="0">
                  <a:pos x="5168" y="659"/>
                </a:cxn>
                <a:cxn ang="0">
                  <a:pos x="5088" y="736"/>
                </a:cxn>
                <a:cxn ang="0">
                  <a:pos x="5029" y="788"/>
                </a:cxn>
                <a:cxn ang="0">
                  <a:pos x="4965" y="836"/>
                </a:cxn>
                <a:cxn ang="0">
                  <a:pos x="4897" y="883"/>
                </a:cxn>
                <a:cxn ang="0">
                  <a:pos x="4823" y="927"/>
                </a:cxn>
                <a:cxn ang="0">
                  <a:pos x="4746" y="965"/>
                </a:cxn>
                <a:cxn ang="0">
                  <a:pos x="4662" y="1001"/>
                </a:cxn>
                <a:cxn ang="0">
                  <a:pos x="4575" y="1032"/>
                </a:cxn>
                <a:cxn ang="0">
                  <a:pos x="4483" y="1056"/>
                </a:cxn>
                <a:cxn ang="0">
                  <a:pos x="4385" y="1074"/>
                </a:cxn>
                <a:cxn ang="0">
                  <a:pos x="4282" y="1083"/>
                </a:cxn>
                <a:cxn ang="0">
                  <a:pos x="4175" y="1087"/>
                </a:cxn>
                <a:cxn ang="0">
                  <a:pos x="4061" y="1080"/>
                </a:cxn>
                <a:cxn ang="0">
                  <a:pos x="3943" y="1064"/>
                </a:cxn>
                <a:cxn ang="0">
                  <a:pos x="3819" y="1038"/>
                </a:cxn>
                <a:cxn ang="0">
                  <a:pos x="3690" y="1003"/>
                </a:cxn>
                <a:cxn ang="0">
                  <a:pos x="3556" y="954"/>
                </a:cxn>
                <a:cxn ang="0">
                  <a:pos x="3417" y="894"/>
                </a:cxn>
                <a:cxn ang="0">
                  <a:pos x="3271" y="820"/>
                </a:cxn>
                <a:cxn ang="0">
                  <a:pos x="3196" y="780"/>
                </a:cxn>
                <a:cxn ang="0">
                  <a:pos x="2904" y="617"/>
                </a:cxn>
                <a:cxn ang="0">
                  <a:pos x="2632" y="475"/>
                </a:cxn>
                <a:cxn ang="0">
                  <a:pos x="2377" y="354"/>
                </a:cxn>
                <a:cxn ang="0">
                  <a:pos x="2137" y="250"/>
                </a:cxn>
                <a:cxn ang="0">
                  <a:pos x="1912" y="166"/>
                </a:cxn>
                <a:cxn ang="0">
                  <a:pos x="1699" y="100"/>
                </a:cxn>
                <a:cxn ang="0">
                  <a:pos x="1499" y="52"/>
                </a:cxn>
                <a:cxn ang="0">
                  <a:pos x="1309" y="19"/>
                </a:cxn>
                <a:cxn ang="0">
                  <a:pos x="1129" y="2"/>
                </a:cxn>
                <a:cxn ang="0">
                  <a:pos x="955" y="0"/>
                </a:cxn>
                <a:cxn ang="0">
                  <a:pos x="789" y="13"/>
                </a:cxn>
                <a:cxn ang="0">
                  <a:pos x="626" y="39"/>
                </a:cxn>
                <a:cxn ang="0">
                  <a:pos x="468" y="77"/>
                </a:cxn>
                <a:cxn ang="0">
                  <a:pos x="312" y="129"/>
                </a:cxn>
                <a:cxn ang="0">
                  <a:pos x="157" y="192"/>
                </a:cxn>
                <a:cxn ang="0">
                  <a:pos x="0" y="266"/>
                </a:cxn>
              </a:cxnLst>
              <a:rect l="0" t="0" r="r" b="b"/>
              <a:pathLst>
                <a:path w="5461" h="1087">
                  <a:moveTo>
                    <a:pt x="5461" y="247"/>
                  </a:moveTo>
                  <a:lnTo>
                    <a:pt x="5461" y="247"/>
                  </a:lnTo>
                  <a:lnTo>
                    <a:pt x="5452" y="263"/>
                  </a:lnTo>
                  <a:lnTo>
                    <a:pt x="5429" y="308"/>
                  </a:lnTo>
                  <a:lnTo>
                    <a:pt x="5411" y="339"/>
                  </a:lnTo>
                  <a:lnTo>
                    <a:pt x="5390" y="376"/>
                  </a:lnTo>
                  <a:lnTo>
                    <a:pt x="5363" y="417"/>
                  </a:lnTo>
                  <a:lnTo>
                    <a:pt x="5333" y="460"/>
                  </a:lnTo>
                  <a:lnTo>
                    <a:pt x="5298" y="507"/>
                  </a:lnTo>
                  <a:lnTo>
                    <a:pt x="5259" y="557"/>
                  </a:lnTo>
                  <a:lnTo>
                    <a:pt x="5216" y="607"/>
                  </a:lnTo>
                  <a:lnTo>
                    <a:pt x="5168" y="659"/>
                  </a:lnTo>
                  <a:lnTo>
                    <a:pt x="5116" y="710"/>
                  </a:lnTo>
                  <a:lnTo>
                    <a:pt x="5088" y="736"/>
                  </a:lnTo>
                  <a:lnTo>
                    <a:pt x="5059" y="762"/>
                  </a:lnTo>
                  <a:lnTo>
                    <a:pt x="5029" y="788"/>
                  </a:lnTo>
                  <a:lnTo>
                    <a:pt x="4998" y="812"/>
                  </a:lnTo>
                  <a:lnTo>
                    <a:pt x="4965" y="836"/>
                  </a:lnTo>
                  <a:lnTo>
                    <a:pt x="4932" y="859"/>
                  </a:lnTo>
                  <a:lnTo>
                    <a:pt x="4897" y="883"/>
                  </a:lnTo>
                  <a:lnTo>
                    <a:pt x="4861" y="904"/>
                  </a:lnTo>
                  <a:lnTo>
                    <a:pt x="4823" y="927"/>
                  </a:lnTo>
                  <a:lnTo>
                    <a:pt x="4786" y="946"/>
                  </a:lnTo>
                  <a:lnTo>
                    <a:pt x="4746" y="965"/>
                  </a:lnTo>
                  <a:lnTo>
                    <a:pt x="4705" y="985"/>
                  </a:lnTo>
                  <a:lnTo>
                    <a:pt x="4662" y="1001"/>
                  </a:lnTo>
                  <a:lnTo>
                    <a:pt x="4619" y="1017"/>
                  </a:lnTo>
                  <a:lnTo>
                    <a:pt x="4575" y="1032"/>
                  </a:lnTo>
                  <a:lnTo>
                    <a:pt x="4529" y="1045"/>
                  </a:lnTo>
                  <a:lnTo>
                    <a:pt x="4483" y="1056"/>
                  </a:lnTo>
                  <a:lnTo>
                    <a:pt x="4435" y="1066"/>
                  </a:lnTo>
                  <a:lnTo>
                    <a:pt x="4385" y="1074"/>
                  </a:lnTo>
                  <a:lnTo>
                    <a:pt x="4335" y="1080"/>
                  </a:lnTo>
                  <a:lnTo>
                    <a:pt x="4282" y="1083"/>
                  </a:lnTo>
                  <a:lnTo>
                    <a:pt x="4229" y="1087"/>
                  </a:lnTo>
                  <a:lnTo>
                    <a:pt x="4175" y="1087"/>
                  </a:lnTo>
                  <a:lnTo>
                    <a:pt x="4118" y="1083"/>
                  </a:lnTo>
                  <a:lnTo>
                    <a:pt x="4061" y="1080"/>
                  </a:lnTo>
                  <a:lnTo>
                    <a:pt x="4003" y="1074"/>
                  </a:lnTo>
                  <a:lnTo>
                    <a:pt x="3943" y="1064"/>
                  </a:lnTo>
                  <a:lnTo>
                    <a:pt x="3882" y="1053"/>
                  </a:lnTo>
                  <a:lnTo>
                    <a:pt x="3819" y="1038"/>
                  </a:lnTo>
                  <a:lnTo>
                    <a:pt x="3756" y="1022"/>
                  </a:lnTo>
                  <a:lnTo>
                    <a:pt x="3690" y="1003"/>
                  </a:lnTo>
                  <a:lnTo>
                    <a:pt x="3624" y="980"/>
                  </a:lnTo>
                  <a:lnTo>
                    <a:pt x="3556" y="954"/>
                  </a:lnTo>
                  <a:lnTo>
                    <a:pt x="3488" y="925"/>
                  </a:lnTo>
                  <a:lnTo>
                    <a:pt x="3417" y="894"/>
                  </a:lnTo>
                  <a:lnTo>
                    <a:pt x="3345" y="859"/>
                  </a:lnTo>
                  <a:lnTo>
                    <a:pt x="3271" y="820"/>
                  </a:lnTo>
                  <a:lnTo>
                    <a:pt x="3196" y="780"/>
                  </a:lnTo>
                  <a:lnTo>
                    <a:pt x="3196" y="780"/>
                  </a:lnTo>
                  <a:lnTo>
                    <a:pt x="3049" y="696"/>
                  </a:lnTo>
                  <a:lnTo>
                    <a:pt x="2904" y="617"/>
                  </a:lnTo>
                  <a:lnTo>
                    <a:pt x="2766" y="542"/>
                  </a:lnTo>
                  <a:lnTo>
                    <a:pt x="2632" y="475"/>
                  </a:lnTo>
                  <a:lnTo>
                    <a:pt x="2502" y="412"/>
                  </a:lnTo>
                  <a:lnTo>
                    <a:pt x="2377" y="354"/>
                  </a:lnTo>
                  <a:lnTo>
                    <a:pt x="2255" y="299"/>
                  </a:lnTo>
                  <a:lnTo>
                    <a:pt x="2137" y="250"/>
                  </a:lnTo>
                  <a:lnTo>
                    <a:pt x="2021" y="207"/>
                  </a:lnTo>
                  <a:lnTo>
                    <a:pt x="1912" y="166"/>
                  </a:lnTo>
                  <a:lnTo>
                    <a:pt x="1803" y="131"/>
                  </a:lnTo>
                  <a:lnTo>
                    <a:pt x="1699" y="100"/>
                  </a:lnTo>
                  <a:lnTo>
                    <a:pt x="1598" y="74"/>
                  </a:lnTo>
                  <a:lnTo>
                    <a:pt x="1499" y="52"/>
                  </a:lnTo>
                  <a:lnTo>
                    <a:pt x="1402" y="34"/>
                  </a:lnTo>
                  <a:lnTo>
                    <a:pt x="1309" y="19"/>
                  </a:lnTo>
                  <a:lnTo>
                    <a:pt x="1218" y="8"/>
                  </a:lnTo>
                  <a:lnTo>
                    <a:pt x="1129" y="2"/>
                  </a:lnTo>
                  <a:lnTo>
                    <a:pt x="1041" y="0"/>
                  </a:lnTo>
                  <a:lnTo>
                    <a:pt x="955" y="0"/>
                  </a:lnTo>
                  <a:lnTo>
                    <a:pt x="872" y="5"/>
                  </a:lnTo>
                  <a:lnTo>
                    <a:pt x="789" y="13"/>
                  </a:lnTo>
                  <a:lnTo>
                    <a:pt x="707" y="24"/>
                  </a:lnTo>
                  <a:lnTo>
                    <a:pt x="626" y="39"/>
                  </a:lnTo>
                  <a:lnTo>
                    <a:pt x="547" y="56"/>
                  </a:lnTo>
                  <a:lnTo>
                    <a:pt x="468" y="77"/>
                  </a:lnTo>
                  <a:lnTo>
                    <a:pt x="390" y="102"/>
                  </a:lnTo>
                  <a:lnTo>
                    <a:pt x="312" y="129"/>
                  </a:lnTo>
                  <a:lnTo>
                    <a:pt x="235" y="160"/>
                  </a:lnTo>
                  <a:lnTo>
                    <a:pt x="157" y="192"/>
                  </a:lnTo>
                  <a:lnTo>
                    <a:pt x="78" y="228"/>
                  </a:lnTo>
                  <a:lnTo>
                    <a:pt x="0" y="26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5604" name="Freeform 36"/>
            <p:cNvSpPr>
              <a:spLocks/>
            </p:cNvSpPr>
            <p:nvPr userDrawn="1"/>
          </p:nvSpPr>
          <p:spPr bwMode="auto">
            <a:xfrm>
              <a:off x="806" y="1176"/>
              <a:ext cx="5459" cy="514"/>
            </a:xfrm>
            <a:custGeom>
              <a:avLst/>
              <a:gdLst/>
              <a:ahLst/>
              <a:cxnLst>
                <a:cxn ang="0">
                  <a:pos x="5459" y="159"/>
                </a:cxn>
                <a:cxn ang="0">
                  <a:pos x="5428" y="221"/>
                </a:cxn>
                <a:cxn ang="0">
                  <a:pos x="5390" y="290"/>
                </a:cxn>
                <a:cxn ang="0">
                  <a:pos x="5334" y="376"/>
                </a:cxn>
                <a:cxn ang="0">
                  <a:pos x="5262" y="474"/>
                </a:cxn>
                <a:cxn ang="0">
                  <a:pos x="5173" y="579"/>
                </a:cxn>
                <a:cxn ang="0">
                  <a:pos x="5094" y="658"/>
                </a:cxn>
                <a:cxn ang="0">
                  <a:pos x="5035" y="710"/>
                </a:cxn>
                <a:cxn ang="0">
                  <a:pos x="4973" y="762"/>
                </a:cxn>
                <a:cxn ang="0">
                  <a:pos x="4905" y="809"/>
                </a:cxn>
                <a:cxn ang="0">
                  <a:pos x="4833" y="854"/>
                </a:cxn>
                <a:cxn ang="0">
                  <a:pos x="4755" y="896"/>
                </a:cxn>
                <a:cxn ang="0">
                  <a:pos x="4673" y="933"/>
                </a:cxn>
                <a:cxn ang="0">
                  <a:pos x="4586" y="965"/>
                </a:cxn>
                <a:cxn ang="0">
                  <a:pos x="4494" y="991"/>
                </a:cxn>
                <a:cxn ang="0">
                  <a:pos x="4395" y="1010"/>
                </a:cxn>
                <a:cxn ang="0">
                  <a:pos x="4294" y="1023"/>
                </a:cxn>
                <a:cxn ang="0">
                  <a:pos x="4186" y="1028"/>
                </a:cxn>
                <a:cxn ang="0">
                  <a:pos x="4072" y="1025"/>
                </a:cxn>
                <a:cxn ang="0">
                  <a:pos x="3954" y="1010"/>
                </a:cxn>
                <a:cxn ang="0">
                  <a:pos x="3830" y="988"/>
                </a:cxn>
                <a:cxn ang="0">
                  <a:pos x="3701" y="954"/>
                </a:cxn>
                <a:cxn ang="0">
                  <a:pos x="3567" y="909"/>
                </a:cxn>
                <a:cxn ang="0">
                  <a:pos x="3425" y="851"/>
                </a:cxn>
                <a:cxn ang="0">
                  <a:pos x="3279" y="779"/>
                </a:cxn>
                <a:cxn ang="0">
                  <a:pos x="3204" y="739"/>
                </a:cxn>
                <a:cxn ang="0">
                  <a:pos x="2910" y="582"/>
                </a:cxn>
                <a:cxn ang="0">
                  <a:pos x="2635" y="445"/>
                </a:cxn>
                <a:cxn ang="0">
                  <a:pos x="2377" y="327"/>
                </a:cxn>
                <a:cxn ang="0">
                  <a:pos x="2135" y="230"/>
                </a:cxn>
                <a:cxn ang="0">
                  <a:pos x="1909" y="150"/>
                </a:cxn>
                <a:cxn ang="0">
                  <a:pos x="1696" y="88"/>
                </a:cxn>
                <a:cxn ang="0">
                  <a:pos x="1495" y="43"/>
                </a:cxn>
                <a:cxn ang="0">
                  <a:pos x="1305" y="14"/>
                </a:cxn>
                <a:cxn ang="0">
                  <a:pos x="1124" y="1"/>
                </a:cxn>
                <a:cxn ang="0">
                  <a:pos x="951" y="3"/>
                </a:cxn>
                <a:cxn ang="0">
                  <a:pos x="784" y="19"/>
                </a:cxn>
                <a:cxn ang="0">
                  <a:pos x="623" y="48"/>
                </a:cxn>
                <a:cxn ang="0">
                  <a:pos x="465" y="92"/>
                </a:cxn>
                <a:cxn ang="0">
                  <a:pos x="309" y="145"/>
                </a:cxn>
                <a:cxn ang="0">
                  <a:pos x="155" y="211"/>
                </a:cxn>
                <a:cxn ang="0">
                  <a:pos x="0" y="289"/>
                </a:cxn>
              </a:cxnLst>
              <a:rect l="0" t="0" r="r" b="b"/>
              <a:pathLst>
                <a:path w="5459" h="1028">
                  <a:moveTo>
                    <a:pt x="5459" y="159"/>
                  </a:moveTo>
                  <a:lnTo>
                    <a:pt x="5459" y="159"/>
                  </a:lnTo>
                  <a:lnTo>
                    <a:pt x="5451" y="176"/>
                  </a:lnTo>
                  <a:lnTo>
                    <a:pt x="5428" y="221"/>
                  </a:lnTo>
                  <a:lnTo>
                    <a:pt x="5410" y="253"/>
                  </a:lnTo>
                  <a:lnTo>
                    <a:pt x="5390" y="290"/>
                  </a:lnTo>
                  <a:lnTo>
                    <a:pt x="5365" y="331"/>
                  </a:lnTo>
                  <a:lnTo>
                    <a:pt x="5334" y="376"/>
                  </a:lnTo>
                  <a:lnTo>
                    <a:pt x="5301" y="424"/>
                  </a:lnTo>
                  <a:lnTo>
                    <a:pt x="5262" y="474"/>
                  </a:lnTo>
                  <a:lnTo>
                    <a:pt x="5220" y="526"/>
                  </a:lnTo>
                  <a:lnTo>
                    <a:pt x="5173" y="579"/>
                  </a:lnTo>
                  <a:lnTo>
                    <a:pt x="5122" y="633"/>
                  </a:lnTo>
                  <a:lnTo>
                    <a:pt x="5094" y="658"/>
                  </a:lnTo>
                  <a:lnTo>
                    <a:pt x="5066" y="684"/>
                  </a:lnTo>
                  <a:lnTo>
                    <a:pt x="5035" y="710"/>
                  </a:lnTo>
                  <a:lnTo>
                    <a:pt x="5005" y="736"/>
                  </a:lnTo>
                  <a:lnTo>
                    <a:pt x="4973" y="762"/>
                  </a:lnTo>
                  <a:lnTo>
                    <a:pt x="4940" y="786"/>
                  </a:lnTo>
                  <a:lnTo>
                    <a:pt x="4905" y="809"/>
                  </a:lnTo>
                  <a:lnTo>
                    <a:pt x="4869" y="833"/>
                  </a:lnTo>
                  <a:lnTo>
                    <a:pt x="4833" y="854"/>
                  </a:lnTo>
                  <a:lnTo>
                    <a:pt x="4794" y="876"/>
                  </a:lnTo>
                  <a:lnTo>
                    <a:pt x="4755" y="896"/>
                  </a:lnTo>
                  <a:lnTo>
                    <a:pt x="4715" y="915"/>
                  </a:lnTo>
                  <a:lnTo>
                    <a:pt x="4673" y="933"/>
                  </a:lnTo>
                  <a:lnTo>
                    <a:pt x="4630" y="951"/>
                  </a:lnTo>
                  <a:lnTo>
                    <a:pt x="4586" y="965"/>
                  </a:lnTo>
                  <a:lnTo>
                    <a:pt x="4540" y="980"/>
                  </a:lnTo>
                  <a:lnTo>
                    <a:pt x="4494" y="991"/>
                  </a:lnTo>
                  <a:lnTo>
                    <a:pt x="4445" y="1002"/>
                  </a:lnTo>
                  <a:lnTo>
                    <a:pt x="4395" y="1010"/>
                  </a:lnTo>
                  <a:lnTo>
                    <a:pt x="4345" y="1018"/>
                  </a:lnTo>
                  <a:lnTo>
                    <a:pt x="4294" y="1023"/>
                  </a:lnTo>
                  <a:lnTo>
                    <a:pt x="4240" y="1027"/>
                  </a:lnTo>
                  <a:lnTo>
                    <a:pt x="4186" y="1028"/>
                  </a:lnTo>
                  <a:lnTo>
                    <a:pt x="4130" y="1028"/>
                  </a:lnTo>
                  <a:lnTo>
                    <a:pt x="4072" y="1025"/>
                  </a:lnTo>
                  <a:lnTo>
                    <a:pt x="4014" y="1018"/>
                  </a:lnTo>
                  <a:lnTo>
                    <a:pt x="3954" y="1010"/>
                  </a:lnTo>
                  <a:lnTo>
                    <a:pt x="3893" y="1001"/>
                  </a:lnTo>
                  <a:lnTo>
                    <a:pt x="3830" y="988"/>
                  </a:lnTo>
                  <a:lnTo>
                    <a:pt x="3766" y="972"/>
                  </a:lnTo>
                  <a:lnTo>
                    <a:pt x="3701" y="954"/>
                  </a:lnTo>
                  <a:lnTo>
                    <a:pt x="3635" y="933"/>
                  </a:lnTo>
                  <a:lnTo>
                    <a:pt x="3567" y="909"/>
                  </a:lnTo>
                  <a:lnTo>
                    <a:pt x="3496" y="881"/>
                  </a:lnTo>
                  <a:lnTo>
                    <a:pt x="3425" y="851"/>
                  </a:lnTo>
                  <a:lnTo>
                    <a:pt x="3353" y="817"/>
                  </a:lnTo>
                  <a:lnTo>
                    <a:pt x="3279" y="779"/>
                  </a:lnTo>
                  <a:lnTo>
                    <a:pt x="3204" y="739"/>
                  </a:lnTo>
                  <a:lnTo>
                    <a:pt x="3204" y="739"/>
                  </a:lnTo>
                  <a:lnTo>
                    <a:pt x="3054" y="658"/>
                  </a:lnTo>
                  <a:lnTo>
                    <a:pt x="2910" y="582"/>
                  </a:lnTo>
                  <a:lnTo>
                    <a:pt x="2770" y="511"/>
                  </a:lnTo>
                  <a:lnTo>
                    <a:pt x="2635" y="445"/>
                  </a:lnTo>
                  <a:lnTo>
                    <a:pt x="2503" y="384"/>
                  </a:lnTo>
                  <a:lnTo>
                    <a:pt x="2377" y="327"/>
                  </a:lnTo>
                  <a:lnTo>
                    <a:pt x="2254" y="277"/>
                  </a:lnTo>
                  <a:lnTo>
                    <a:pt x="2135" y="230"/>
                  </a:lnTo>
                  <a:lnTo>
                    <a:pt x="2021" y="189"/>
                  </a:lnTo>
                  <a:lnTo>
                    <a:pt x="1909" y="150"/>
                  </a:lnTo>
                  <a:lnTo>
                    <a:pt x="1800" y="117"/>
                  </a:lnTo>
                  <a:lnTo>
                    <a:pt x="1696" y="88"/>
                  </a:lnTo>
                  <a:lnTo>
                    <a:pt x="1595" y="64"/>
                  </a:lnTo>
                  <a:lnTo>
                    <a:pt x="1495" y="43"/>
                  </a:lnTo>
                  <a:lnTo>
                    <a:pt x="1399" y="27"/>
                  </a:lnTo>
                  <a:lnTo>
                    <a:pt x="1305" y="14"/>
                  </a:lnTo>
                  <a:lnTo>
                    <a:pt x="1213" y="6"/>
                  </a:lnTo>
                  <a:lnTo>
                    <a:pt x="1124" y="1"/>
                  </a:lnTo>
                  <a:lnTo>
                    <a:pt x="1037" y="0"/>
                  </a:lnTo>
                  <a:lnTo>
                    <a:pt x="951" y="3"/>
                  </a:lnTo>
                  <a:lnTo>
                    <a:pt x="867" y="9"/>
                  </a:lnTo>
                  <a:lnTo>
                    <a:pt x="784" y="19"/>
                  </a:lnTo>
                  <a:lnTo>
                    <a:pt x="704" y="32"/>
                  </a:lnTo>
                  <a:lnTo>
                    <a:pt x="623" y="48"/>
                  </a:lnTo>
                  <a:lnTo>
                    <a:pt x="544" y="67"/>
                  </a:lnTo>
                  <a:lnTo>
                    <a:pt x="465" y="92"/>
                  </a:lnTo>
                  <a:lnTo>
                    <a:pt x="387" y="117"/>
                  </a:lnTo>
                  <a:lnTo>
                    <a:pt x="309" y="145"/>
                  </a:lnTo>
                  <a:lnTo>
                    <a:pt x="232" y="177"/>
                  </a:lnTo>
                  <a:lnTo>
                    <a:pt x="155" y="211"/>
                  </a:lnTo>
                  <a:lnTo>
                    <a:pt x="77" y="248"/>
                  </a:lnTo>
                  <a:lnTo>
                    <a:pt x="0" y="289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5605" name="Freeform 37"/>
            <p:cNvSpPr>
              <a:spLocks/>
            </p:cNvSpPr>
            <p:nvPr userDrawn="1"/>
          </p:nvSpPr>
          <p:spPr bwMode="auto">
            <a:xfrm>
              <a:off x="835" y="1192"/>
              <a:ext cx="5455" cy="485"/>
            </a:xfrm>
            <a:custGeom>
              <a:avLst/>
              <a:gdLst/>
              <a:ahLst/>
              <a:cxnLst>
                <a:cxn ang="0">
                  <a:pos x="5455" y="71"/>
                </a:cxn>
                <a:cxn ang="0">
                  <a:pos x="5426" y="132"/>
                </a:cxn>
                <a:cxn ang="0">
                  <a:pos x="5388" y="203"/>
                </a:cxn>
                <a:cxn ang="0">
                  <a:pos x="5334" y="291"/>
                </a:cxn>
                <a:cxn ang="0">
                  <a:pos x="5263" y="391"/>
                </a:cxn>
                <a:cxn ang="0">
                  <a:pos x="5176" y="499"/>
                </a:cxn>
                <a:cxn ang="0">
                  <a:pos x="5098" y="580"/>
                </a:cxn>
                <a:cxn ang="0">
                  <a:pos x="5041" y="633"/>
                </a:cxn>
                <a:cxn ang="0">
                  <a:pos x="4979" y="685"/>
                </a:cxn>
                <a:cxn ang="0">
                  <a:pos x="4912" y="735"/>
                </a:cxn>
                <a:cxn ang="0">
                  <a:pos x="4840" y="781"/>
                </a:cxn>
                <a:cxn ang="0">
                  <a:pos x="4763" y="825"/>
                </a:cxn>
                <a:cxn ang="0">
                  <a:pos x="4682" y="864"/>
                </a:cxn>
                <a:cxn ang="0">
                  <a:pos x="4594" y="898"/>
                </a:cxn>
                <a:cxn ang="0">
                  <a:pos x="4502" y="927"/>
                </a:cxn>
                <a:cxn ang="0">
                  <a:pos x="4405" y="948"/>
                </a:cxn>
                <a:cxn ang="0">
                  <a:pos x="4304" y="962"/>
                </a:cxn>
                <a:cxn ang="0">
                  <a:pos x="4196" y="969"/>
                </a:cxn>
                <a:cxn ang="0">
                  <a:pos x="4083" y="967"/>
                </a:cxn>
                <a:cxn ang="0">
                  <a:pos x="3964" y="957"/>
                </a:cxn>
                <a:cxn ang="0">
                  <a:pos x="3840" y="936"/>
                </a:cxn>
                <a:cxn ang="0">
                  <a:pos x="3710" y="904"/>
                </a:cxn>
                <a:cxn ang="0">
                  <a:pos x="3574" y="861"/>
                </a:cxn>
                <a:cxn ang="0">
                  <a:pos x="3432" y="806"/>
                </a:cxn>
                <a:cxn ang="0">
                  <a:pos x="3285" y="738"/>
                </a:cxn>
                <a:cxn ang="0">
                  <a:pos x="3210" y="699"/>
                </a:cxn>
                <a:cxn ang="0">
                  <a:pos x="2913" y="547"/>
                </a:cxn>
                <a:cxn ang="0">
                  <a:pos x="2636" y="415"/>
                </a:cxn>
                <a:cxn ang="0">
                  <a:pos x="2377" y="302"/>
                </a:cxn>
                <a:cxn ang="0">
                  <a:pos x="2134" y="208"/>
                </a:cxn>
                <a:cxn ang="0">
                  <a:pos x="1906" y="132"/>
                </a:cxn>
                <a:cxn ang="0">
                  <a:pos x="1692" y="76"/>
                </a:cxn>
                <a:cxn ang="0">
                  <a:pos x="1491" y="34"/>
                </a:cxn>
                <a:cxn ang="0">
                  <a:pos x="1301" y="8"/>
                </a:cxn>
                <a:cxn ang="0">
                  <a:pos x="1119" y="0"/>
                </a:cxn>
                <a:cxn ang="0">
                  <a:pos x="945" y="5"/>
                </a:cxn>
                <a:cxn ang="0">
                  <a:pos x="780" y="24"/>
                </a:cxn>
                <a:cxn ang="0">
                  <a:pos x="619" y="56"/>
                </a:cxn>
                <a:cxn ang="0">
                  <a:pos x="461" y="103"/>
                </a:cxn>
                <a:cxn ang="0">
                  <a:pos x="307" y="161"/>
                </a:cxn>
                <a:cxn ang="0">
                  <a:pos x="153" y="231"/>
                </a:cxn>
                <a:cxn ang="0">
                  <a:pos x="0" y="312"/>
                </a:cxn>
              </a:cxnLst>
              <a:rect l="0" t="0" r="r" b="b"/>
              <a:pathLst>
                <a:path w="5455" h="970">
                  <a:moveTo>
                    <a:pt x="5455" y="71"/>
                  </a:moveTo>
                  <a:lnTo>
                    <a:pt x="5455" y="71"/>
                  </a:lnTo>
                  <a:lnTo>
                    <a:pt x="5448" y="87"/>
                  </a:lnTo>
                  <a:lnTo>
                    <a:pt x="5426" y="132"/>
                  </a:lnTo>
                  <a:lnTo>
                    <a:pt x="5409" y="165"/>
                  </a:lnTo>
                  <a:lnTo>
                    <a:pt x="5388" y="203"/>
                  </a:lnTo>
                  <a:lnTo>
                    <a:pt x="5363" y="245"/>
                  </a:lnTo>
                  <a:lnTo>
                    <a:pt x="5334" y="291"/>
                  </a:lnTo>
                  <a:lnTo>
                    <a:pt x="5301" y="339"/>
                  </a:lnTo>
                  <a:lnTo>
                    <a:pt x="5263" y="391"/>
                  </a:lnTo>
                  <a:lnTo>
                    <a:pt x="5222" y="444"/>
                  </a:lnTo>
                  <a:lnTo>
                    <a:pt x="5176" y="499"/>
                  </a:lnTo>
                  <a:lnTo>
                    <a:pt x="5126" y="552"/>
                  </a:lnTo>
                  <a:lnTo>
                    <a:pt x="5098" y="580"/>
                  </a:lnTo>
                  <a:lnTo>
                    <a:pt x="5070" y="607"/>
                  </a:lnTo>
                  <a:lnTo>
                    <a:pt x="5041" y="633"/>
                  </a:lnTo>
                  <a:lnTo>
                    <a:pt x="5011" y="659"/>
                  </a:lnTo>
                  <a:lnTo>
                    <a:pt x="4979" y="685"/>
                  </a:lnTo>
                  <a:lnTo>
                    <a:pt x="4945" y="710"/>
                  </a:lnTo>
                  <a:lnTo>
                    <a:pt x="4912" y="735"/>
                  </a:lnTo>
                  <a:lnTo>
                    <a:pt x="4876" y="759"/>
                  </a:lnTo>
                  <a:lnTo>
                    <a:pt x="4840" y="781"/>
                  </a:lnTo>
                  <a:lnTo>
                    <a:pt x="4802" y="804"/>
                  </a:lnTo>
                  <a:lnTo>
                    <a:pt x="4763" y="825"/>
                  </a:lnTo>
                  <a:lnTo>
                    <a:pt x="4723" y="844"/>
                  </a:lnTo>
                  <a:lnTo>
                    <a:pt x="4682" y="864"/>
                  </a:lnTo>
                  <a:lnTo>
                    <a:pt x="4639" y="882"/>
                  </a:lnTo>
                  <a:lnTo>
                    <a:pt x="4594" y="898"/>
                  </a:lnTo>
                  <a:lnTo>
                    <a:pt x="4550" y="912"/>
                  </a:lnTo>
                  <a:lnTo>
                    <a:pt x="4502" y="927"/>
                  </a:lnTo>
                  <a:lnTo>
                    <a:pt x="4455" y="938"/>
                  </a:lnTo>
                  <a:lnTo>
                    <a:pt x="4405" y="948"/>
                  </a:lnTo>
                  <a:lnTo>
                    <a:pt x="4355" y="956"/>
                  </a:lnTo>
                  <a:lnTo>
                    <a:pt x="4304" y="962"/>
                  </a:lnTo>
                  <a:lnTo>
                    <a:pt x="4250" y="967"/>
                  </a:lnTo>
                  <a:lnTo>
                    <a:pt x="4196" y="969"/>
                  </a:lnTo>
                  <a:lnTo>
                    <a:pt x="4140" y="970"/>
                  </a:lnTo>
                  <a:lnTo>
                    <a:pt x="4083" y="967"/>
                  </a:lnTo>
                  <a:lnTo>
                    <a:pt x="4023" y="964"/>
                  </a:lnTo>
                  <a:lnTo>
                    <a:pt x="3964" y="957"/>
                  </a:lnTo>
                  <a:lnTo>
                    <a:pt x="3903" y="948"/>
                  </a:lnTo>
                  <a:lnTo>
                    <a:pt x="3840" y="936"/>
                  </a:lnTo>
                  <a:lnTo>
                    <a:pt x="3775" y="922"/>
                  </a:lnTo>
                  <a:lnTo>
                    <a:pt x="3710" y="904"/>
                  </a:lnTo>
                  <a:lnTo>
                    <a:pt x="3643" y="885"/>
                  </a:lnTo>
                  <a:lnTo>
                    <a:pt x="3574" y="861"/>
                  </a:lnTo>
                  <a:lnTo>
                    <a:pt x="3504" y="835"/>
                  </a:lnTo>
                  <a:lnTo>
                    <a:pt x="3432" y="806"/>
                  </a:lnTo>
                  <a:lnTo>
                    <a:pt x="3360" y="773"/>
                  </a:lnTo>
                  <a:lnTo>
                    <a:pt x="3285" y="738"/>
                  </a:lnTo>
                  <a:lnTo>
                    <a:pt x="3210" y="699"/>
                  </a:lnTo>
                  <a:lnTo>
                    <a:pt x="3210" y="699"/>
                  </a:lnTo>
                  <a:lnTo>
                    <a:pt x="3059" y="620"/>
                  </a:lnTo>
                  <a:lnTo>
                    <a:pt x="2913" y="547"/>
                  </a:lnTo>
                  <a:lnTo>
                    <a:pt x="2772" y="478"/>
                  </a:lnTo>
                  <a:lnTo>
                    <a:pt x="2636" y="415"/>
                  </a:lnTo>
                  <a:lnTo>
                    <a:pt x="2505" y="357"/>
                  </a:lnTo>
                  <a:lnTo>
                    <a:pt x="2377" y="302"/>
                  </a:lnTo>
                  <a:lnTo>
                    <a:pt x="2253" y="253"/>
                  </a:lnTo>
                  <a:lnTo>
                    <a:pt x="2134" y="208"/>
                  </a:lnTo>
                  <a:lnTo>
                    <a:pt x="2019" y="169"/>
                  </a:lnTo>
                  <a:lnTo>
                    <a:pt x="1906" y="132"/>
                  </a:lnTo>
                  <a:lnTo>
                    <a:pt x="1798" y="102"/>
                  </a:lnTo>
                  <a:lnTo>
                    <a:pt x="1692" y="76"/>
                  </a:lnTo>
                  <a:lnTo>
                    <a:pt x="1590" y="52"/>
                  </a:lnTo>
                  <a:lnTo>
                    <a:pt x="1491" y="34"/>
                  </a:lnTo>
                  <a:lnTo>
                    <a:pt x="1394" y="19"/>
                  </a:lnTo>
                  <a:lnTo>
                    <a:pt x="1301" y="8"/>
                  </a:lnTo>
                  <a:lnTo>
                    <a:pt x="1209" y="2"/>
                  </a:lnTo>
                  <a:lnTo>
                    <a:pt x="1119" y="0"/>
                  </a:lnTo>
                  <a:lnTo>
                    <a:pt x="1031" y="0"/>
                  </a:lnTo>
                  <a:lnTo>
                    <a:pt x="945" y="5"/>
                  </a:lnTo>
                  <a:lnTo>
                    <a:pt x="862" y="13"/>
                  </a:lnTo>
                  <a:lnTo>
                    <a:pt x="780" y="24"/>
                  </a:lnTo>
                  <a:lnTo>
                    <a:pt x="698" y="39"/>
                  </a:lnTo>
                  <a:lnTo>
                    <a:pt x="619" y="56"/>
                  </a:lnTo>
                  <a:lnTo>
                    <a:pt x="540" y="79"/>
                  </a:lnTo>
                  <a:lnTo>
                    <a:pt x="461" y="103"/>
                  </a:lnTo>
                  <a:lnTo>
                    <a:pt x="384" y="131"/>
                  </a:lnTo>
                  <a:lnTo>
                    <a:pt x="307" y="161"/>
                  </a:lnTo>
                  <a:lnTo>
                    <a:pt x="230" y="194"/>
                  </a:lnTo>
                  <a:lnTo>
                    <a:pt x="153" y="231"/>
                  </a:lnTo>
                  <a:lnTo>
                    <a:pt x="76" y="270"/>
                  </a:lnTo>
                  <a:lnTo>
                    <a:pt x="0" y="31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5606" name="Freeform 38"/>
            <p:cNvSpPr>
              <a:spLocks/>
            </p:cNvSpPr>
            <p:nvPr userDrawn="1"/>
          </p:nvSpPr>
          <p:spPr bwMode="auto">
            <a:xfrm>
              <a:off x="864" y="1198"/>
              <a:ext cx="5451" cy="465"/>
            </a:xfrm>
            <a:custGeom>
              <a:avLst/>
              <a:gdLst/>
              <a:ahLst/>
              <a:cxnLst>
                <a:cxn ang="0">
                  <a:pos x="5451" y="0"/>
                </a:cxn>
                <a:cxn ang="0">
                  <a:pos x="5423" y="63"/>
                </a:cxn>
                <a:cxn ang="0">
                  <a:pos x="5386" y="134"/>
                </a:cxn>
                <a:cxn ang="0">
                  <a:pos x="5334" y="224"/>
                </a:cxn>
                <a:cxn ang="0">
                  <a:pos x="5265" y="326"/>
                </a:cxn>
                <a:cxn ang="0">
                  <a:pos x="5179" y="436"/>
                </a:cxn>
                <a:cxn ang="0">
                  <a:pos x="5102" y="518"/>
                </a:cxn>
                <a:cxn ang="0">
                  <a:pos x="5046" y="573"/>
                </a:cxn>
                <a:cxn ang="0">
                  <a:pos x="4983" y="628"/>
                </a:cxn>
                <a:cxn ang="0">
                  <a:pos x="4918" y="678"/>
                </a:cxn>
                <a:cxn ang="0">
                  <a:pos x="4847" y="726"/>
                </a:cxn>
                <a:cxn ang="0">
                  <a:pos x="4771" y="772"/>
                </a:cxn>
                <a:cxn ang="0">
                  <a:pos x="4689" y="814"/>
                </a:cxn>
                <a:cxn ang="0">
                  <a:pos x="4603" y="849"/>
                </a:cxn>
                <a:cxn ang="0">
                  <a:pos x="4512" y="880"/>
                </a:cxn>
                <a:cxn ang="0">
                  <a:pos x="4415" y="902"/>
                </a:cxn>
                <a:cxn ang="0">
                  <a:pos x="4312" y="920"/>
                </a:cxn>
                <a:cxn ang="0">
                  <a:pos x="4206" y="928"/>
                </a:cxn>
                <a:cxn ang="0">
                  <a:pos x="4092" y="930"/>
                </a:cxn>
                <a:cxn ang="0">
                  <a:pos x="3974" y="920"/>
                </a:cxn>
                <a:cxn ang="0">
                  <a:pos x="3849" y="902"/>
                </a:cxn>
                <a:cxn ang="0">
                  <a:pos x="3718" y="873"/>
                </a:cxn>
                <a:cxn ang="0">
                  <a:pos x="3582" y="833"/>
                </a:cxn>
                <a:cxn ang="0">
                  <a:pos x="3440" y="780"/>
                </a:cxn>
                <a:cxn ang="0">
                  <a:pos x="3292" y="715"/>
                </a:cxn>
                <a:cxn ang="0">
                  <a:pos x="3216" y="678"/>
                </a:cxn>
                <a:cxn ang="0">
                  <a:pos x="2917" y="531"/>
                </a:cxn>
                <a:cxn ang="0">
                  <a:pos x="2638" y="403"/>
                </a:cxn>
                <a:cxn ang="0">
                  <a:pos x="2377" y="295"/>
                </a:cxn>
                <a:cxn ang="0">
                  <a:pos x="2133" y="206"/>
                </a:cxn>
                <a:cxn ang="0">
                  <a:pos x="1903" y="135"/>
                </a:cxn>
                <a:cxn ang="0">
                  <a:pos x="1688" y="81"/>
                </a:cxn>
                <a:cxn ang="0">
                  <a:pos x="1487" y="43"/>
                </a:cxn>
                <a:cxn ang="0">
                  <a:pos x="1295" y="22"/>
                </a:cxn>
                <a:cxn ang="0">
                  <a:pos x="1115" y="16"/>
                </a:cxn>
                <a:cxn ang="0">
                  <a:pos x="941" y="26"/>
                </a:cxn>
                <a:cxn ang="0">
                  <a:pos x="775" y="48"/>
                </a:cxn>
                <a:cxn ang="0">
                  <a:pos x="615" y="85"/>
                </a:cxn>
                <a:cxn ang="0">
                  <a:pos x="458" y="134"/>
                </a:cxn>
                <a:cxn ang="0">
                  <a:pos x="304" y="195"/>
                </a:cxn>
                <a:cxn ang="0">
                  <a:pos x="153" y="268"/>
                </a:cxn>
                <a:cxn ang="0">
                  <a:pos x="0" y="352"/>
                </a:cxn>
              </a:cxnLst>
              <a:rect l="0" t="0" r="r" b="b"/>
              <a:pathLst>
                <a:path w="5451" h="930">
                  <a:moveTo>
                    <a:pt x="5451" y="0"/>
                  </a:moveTo>
                  <a:lnTo>
                    <a:pt x="5451" y="0"/>
                  </a:lnTo>
                  <a:lnTo>
                    <a:pt x="5444" y="18"/>
                  </a:lnTo>
                  <a:lnTo>
                    <a:pt x="5423" y="63"/>
                  </a:lnTo>
                  <a:lnTo>
                    <a:pt x="5406" y="97"/>
                  </a:lnTo>
                  <a:lnTo>
                    <a:pt x="5386" y="134"/>
                  </a:lnTo>
                  <a:lnTo>
                    <a:pt x="5362" y="177"/>
                  </a:lnTo>
                  <a:lnTo>
                    <a:pt x="5334" y="224"/>
                  </a:lnTo>
                  <a:lnTo>
                    <a:pt x="5301" y="274"/>
                  </a:lnTo>
                  <a:lnTo>
                    <a:pt x="5265" y="326"/>
                  </a:lnTo>
                  <a:lnTo>
                    <a:pt x="5223" y="381"/>
                  </a:lnTo>
                  <a:lnTo>
                    <a:pt x="5179" y="436"/>
                  </a:lnTo>
                  <a:lnTo>
                    <a:pt x="5129" y="491"/>
                  </a:lnTo>
                  <a:lnTo>
                    <a:pt x="5102" y="518"/>
                  </a:lnTo>
                  <a:lnTo>
                    <a:pt x="5075" y="546"/>
                  </a:lnTo>
                  <a:lnTo>
                    <a:pt x="5046" y="573"/>
                  </a:lnTo>
                  <a:lnTo>
                    <a:pt x="5015" y="600"/>
                  </a:lnTo>
                  <a:lnTo>
                    <a:pt x="4983" y="628"/>
                  </a:lnTo>
                  <a:lnTo>
                    <a:pt x="4951" y="654"/>
                  </a:lnTo>
                  <a:lnTo>
                    <a:pt x="4918" y="678"/>
                  </a:lnTo>
                  <a:lnTo>
                    <a:pt x="4883" y="704"/>
                  </a:lnTo>
                  <a:lnTo>
                    <a:pt x="4847" y="726"/>
                  </a:lnTo>
                  <a:lnTo>
                    <a:pt x="4809" y="751"/>
                  </a:lnTo>
                  <a:lnTo>
                    <a:pt x="4771" y="772"/>
                  </a:lnTo>
                  <a:lnTo>
                    <a:pt x="4730" y="793"/>
                  </a:lnTo>
                  <a:lnTo>
                    <a:pt x="4689" y="814"/>
                  </a:lnTo>
                  <a:lnTo>
                    <a:pt x="4647" y="831"/>
                  </a:lnTo>
                  <a:lnTo>
                    <a:pt x="4603" y="849"/>
                  </a:lnTo>
                  <a:lnTo>
                    <a:pt x="4558" y="865"/>
                  </a:lnTo>
                  <a:lnTo>
                    <a:pt x="4512" y="880"/>
                  </a:lnTo>
                  <a:lnTo>
                    <a:pt x="4464" y="891"/>
                  </a:lnTo>
                  <a:lnTo>
                    <a:pt x="4415" y="902"/>
                  </a:lnTo>
                  <a:lnTo>
                    <a:pt x="4365" y="912"/>
                  </a:lnTo>
                  <a:lnTo>
                    <a:pt x="4312" y="920"/>
                  </a:lnTo>
                  <a:lnTo>
                    <a:pt x="4260" y="925"/>
                  </a:lnTo>
                  <a:lnTo>
                    <a:pt x="4206" y="928"/>
                  </a:lnTo>
                  <a:lnTo>
                    <a:pt x="4150" y="930"/>
                  </a:lnTo>
                  <a:lnTo>
                    <a:pt x="4092" y="930"/>
                  </a:lnTo>
                  <a:lnTo>
                    <a:pt x="4033" y="927"/>
                  </a:lnTo>
                  <a:lnTo>
                    <a:pt x="3974" y="920"/>
                  </a:lnTo>
                  <a:lnTo>
                    <a:pt x="3911" y="912"/>
                  </a:lnTo>
                  <a:lnTo>
                    <a:pt x="3849" y="902"/>
                  </a:lnTo>
                  <a:lnTo>
                    <a:pt x="3785" y="889"/>
                  </a:lnTo>
                  <a:lnTo>
                    <a:pt x="3718" y="873"/>
                  </a:lnTo>
                  <a:lnTo>
                    <a:pt x="3652" y="854"/>
                  </a:lnTo>
                  <a:lnTo>
                    <a:pt x="3582" y="833"/>
                  </a:lnTo>
                  <a:lnTo>
                    <a:pt x="3511" y="809"/>
                  </a:lnTo>
                  <a:lnTo>
                    <a:pt x="3440" y="780"/>
                  </a:lnTo>
                  <a:lnTo>
                    <a:pt x="3367" y="749"/>
                  </a:lnTo>
                  <a:lnTo>
                    <a:pt x="3292" y="715"/>
                  </a:lnTo>
                  <a:lnTo>
                    <a:pt x="3216" y="678"/>
                  </a:lnTo>
                  <a:lnTo>
                    <a:pt x="3216" y="678"/>
                  </a:lnTo>
                  <a:lnTo>
                    <a:pt x="3063" y="602"/>
                  </a:lnTo>
                  <a:lnTo>
                    <a:pt x="2917" y="531"/>
                  </a:lnTo>
                  <a:lnTo>
                    <a:pt x="2774" y="465"/>
                  </a:lnTo>
                  <a:lnTo>
                    <a:pt x="2638" y="403"/>
                  </a:lnTo>
                  <a:lnTo>
                    <a:pt x="2505" y="347"/>
                  </a:lnTo>
                  <a:lnTo>
                    <a:pt x="2377" y="295"/>
                  </a:lnTo>
                  <a:lnTo>
                    <a:pt x="2252" y="248"/>
                  </a:lnTo>
                  <a:lnTo>
                    <a:pt x="2133" y="206"/>
                  </a:lnTo>
                  <a:lnTo>
                    <a:pt x="2016" y="168"/>
                  </a:lnTo>
                  <a:lnTo>
                    <a:pt x="1903" y="135"/>
                  </a:lnTo>
                  <a:lnTo>
                    <a:pt x="1795" y="106"/>
                  </a:lnTo>
                  <a:lnTo>
                    <a:pt x="1688" y="81"/>
                  </a:lnTo>
                  <a:lnTo>
                    <a:pt x="1587" y="60"/>
                  </a:lnTo>
                  <a:lnTo>
                    <a:pt x="1487" y="43"/>
                  </a:lnTo>
                  <a:lnTo>
                    <a:pt x="1390" y="30"/>
                  </a:lnTo>
                  <a:lnTo>
                    <a:pt x="1295" y="22"/>
                  </a:lnTo>
                  <a:lnTo>
                    <a:pt x="1204" y="18"/>
                  </a:lnTo>
                  <a:lnTo>
                    <a:pt x="1115" y="16"/>
                  </a:lnTo>
                  <a:lnTo>
                    <a:pt x="1027" y="19"/>
                  </a:lnTo>
                  <a:lnTo>
                    <a:pt x="941" y="26"/>
                  </a:lnTo>
                  <a:lnTo>
                    <a:pt x="858" y="35"/>
                  </a:lnTo>
                  <a:lnTo>
                    <a:pt x="775" y="48"/>
                  </a:lnTo>
                  <a:lnTo>
                    <a:pt x="694" y="64"/>
                  </a:lnTo>
                  <a:lnTo>
                    <a:pt x="615" y="85"/>
                  </a:lnTo>
                  <a:lnTo>
                    <a:pt x="536" y="108"/>
                  </a:lnTo>
                  <a:lnTo>
                    <a:pt x="458" y="134"/>
                  </a:lnTo>
                  <a:lnTo>
                    <a:pt x="382" y="163"/>
                  </a:lnTo>
                  <a:lnTo>
                    <a:pt x="304" y="195"/>
                  </a:lnTo>
                  <a:lnTo>
                    <a:pt x="228" y="231"/>
                  </a:lnTo>
                  <a:lnTo>
                    <a:pt x="153" y="268"/>
                  </a:lnTo>
                  <a:lnTo>
                    <a:pt x="76" y="310"/>
                  </a:lnTo>
                  <a:lnTo>
                    <a:pt x="0" y="35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5607" name="Freeform 39"/>
            <p:cNvSpPr>
              <a:spLocks/>
            </p:cNvSpPr>
            <p:nvPr userDrawn="1"/>
          </p:nvSpPr>
          <p:spPr bwMode="auto">
            <a:xfrm>
              <a:off x="893" y="1169"/>
              <a:ext cx="5447" cy="482"/>
            </a:xfrm>
            <a:custGeom>
              <a:avLst/>
              <a:gdLst/>
              <a:ahLst/>
              <a:cxnLst>
                <a:cxn ang="0">
                  <a:pos x="5447" y="0"/>
                </a:cxn>
                <a:cxn ang="0">
                  <a:pos x="5419" y="64"/>
                </a:cxn>
                <a:cxn ang="0">
                  <a:pos x="5383" y="137"/>
                </a:cxn>
                <a:cxn ang="0">
                  <a:pos x="5332" y="227"/>
                </a:cxn>
                <a:cxn ang="0">
                  <a:pos x="5265" y="332"/>
                </a:cxn>
                <a:cxn ang="0">
                  <a:pos x="5180" y="444"/>
                </a:cxn>
                <a:cxn ang="0">
                  <a:pos x="5105" y="529"/>
                </a:cxn>
                <a:cxn ang="0">
                  <a:pos x="5048" y="586"/>
                </a:cxn>
                <a:cxn ang="0">
                  <a:pos x="4989" y="641"/>
                </a:cxn>
                <a:cxn ang="0">
                  <a:pos x="4923" y="692"/>
                </a:cxn>
                <a:cxn ang="0">
                  <a:pos x="4853" y="744"/>
                </a:cxn>
                <a:cxn ang="0">
                  <a:pos x="4778" y="791"/>
                </a:cxn>
                <a:cxn ang="0">
                  <a:pos x="4697" y="833"/>
                </a:cxn>
                <a:cxn ang="0">
                  <a:pos x="4611" y="870"/>
                </a:cxn>
                <a:cxn ang="0">
                  <a:pos x="4521" y="902"/>
                </a:cxn>
                <a:cxn ang="0">
                  <a:pos x="4424" y="928"/>
                </a:cxn>
                <a:cxn ang="0">
                  <a:pos x="4322" y="947"/>
                </a:cxn>
                <a:cxn ang="0">
                  <a:pos x="4214" y="959"/>
                </a:cxn>
                <a:cxn ang="0">
                  <a:pos x="4102" y="962"/>
                </a:cxn>
                <a:cxn ang="0">
                  <a:pos x="3982" y="956"/>
                </a:cxn>
                <a:cxn ang="0">
                  <a:pos x="3857" y="939"/>
                </a:cxn>
                <a:cxn ang="0">
                  <a:pos x="3727" y="914"/>
                </a:cxn>
                <a:cxn ang="0">
                  <a:pos x="3591" y="875"/>
                </a:cxn>
                <a:cxn ang="0">
                  <a:pos x="3448" y="825"/>
                </a:cxn>
                <a:cxn ang="0">
                  <a:pos x="3298" y="763"/>
                </a:cxn>
                <a:cxn ang="0">
                  <a:pos x="3221" y="726"/>
                </a:cxn>
                <a:cxn ang="0">
                  <a:pos x="2920" y="586"/>
                </a:cxn>
                <a:cxn ang="0">
                  <a:pos x="2640" y="463"/>
                </a:cxn>
                <a:cxn ang="0">
                  <a:pos x="2376" y="360"/>
                </a:cxn>
                <a:cxn ang="0">
                  <a:pos x="2131" y="276"/>
                </a:cxn>
                <a:cxn ang="0">
                  <a:pos x="1901" y="208"/>
                </a:cxn>
                <a:cxn ang="0">
                  <a:pos x="1686" y="158"/>
                </a:cxn>
                <a:cxn ang="0">
                  <a:pos x="1483" y="124"/>
                </a:cxn>
                <a:cxn ang="0">
                  <a:pos x="1291" y="108"/>
                </a:cxn>
                <a:cxn ang="0">
                  <a:pos x="1111" y="105"/>
                </a:cxn>
                <a:cxn ang="0">
                  <a:pos x="937" y="118"/>
                </a:cxn>
                <a:cxn ang="0">
                  <a:pos x="772" y="143"/>
                </a:cxn>
                <a:cxn ang="0">
                  <a:pos x="612" y="184"/>
                </a:cxn>
                <a:cxn ang="0">
                  <a:pos x="457" y="237"/>
                </a:cxn>
                <a:cxn ang="0">
                  <a:pos x="303" y="302"/>
                </a:cxn>
                <a:cxn ang="0">
                  <a:pos x="151" y="378"/>
                </a:cxn>
                <a:cxn ang="0">
                  <a:pos x="0" y="465"/>
                </a:cxn>
              </a:cxnLst>
              <a:rect l="0" t="0" r="r" b="b"/>
              <a:pathLst>
                <a:path w="5447" h="962">
                  <a:moveTo>
                    <a:pt x="5447" y="0"/>
                  </a:moveTo>
                  <a:lnTo>
                    <a:pt x="5447" y="0"/>
                  </a:lnTo>
                  <a:lnTo>
                    <a:pt x="5440" y="17"/>
                  </a:lnTo>
                  <a:lnTo>
                    <a:pt x="5419" y="64"/>
                  </a:lnTo>
                  <a:lnTo>
                    <a:pt x="5402" y="98"/>
                  </a:lnTo>
                  <a:lnTo>
                    <a:pt x="5383" y="137"/>
                  </a:lnTo>
                  <a:lnTo>
                    <a:pt x="5359" y="181"/>
                  </a:lnTo>
                  <a:lnTo>
                    <a:pt x="5332" y="227"/>
                  </a:lnTo>
                  <a:lnTo>
                    <a:pt x="5300" y="279"/>
                  </a:lnTo>
                  <a:lnTo>
                    <a:pt x="5265" y="332"/>
                  </a:lnTo>
                  <a:lnTo>
                    <a:pt x="5225" y="387"/>
                  </a:lnTo>
                  <a:lnTo>
                    <a:pt x="5180" y="444"/>
                  </a:lnTo>
                  <a:lnTo>
                    <a:pt x="5130" y="500"/>
                  </a:lnTo>
                  <a:lnTo>
                    <a:pt x="5105" y="529"/>
                  </a:lnTo>
                  <a:lnTo>
                    <a:pt x="5078" y="557"/>
                  </a:lnTo>
                  <a:lnTo>
                    <a:pt x="5048" y="586"/>
                  </a:lnTo>
                  <a:lnTo>
                    <a:pt x="5019" y="613"/>
                  </a:lnTo>
                  <a:lnTo>
                    <a:pt x="4989" y="641"/>
                  </a:lnTo>
                  <a:lnTo>
                    <a:pt x="4957" y="667"/>
                  </a:lnTo>
                  <a:lnTo>
                    <a:pt x="4923" y="692"/>
                  </a:lnTo>
                  <a:lnTo>
                    <a:pt x="4889" y="718"/>
                  </a:lnTo>
                  <a:lnTo>
                    <a:pt x="4853" y="744"/>
                  </a:lnTo>
                  <a:lnTo>
                    <a:pt x="4815" y="767"/>
                  </a:lnTo>
                  <a:lnTo>
                    <a:pt x="4778" y="791"/>
                  </a:lnTo>
                  <a:lnTo>
                    <a:pt x="4737" y="812"/>
                  </a:lnTo>
                  <a:lnTo>
                    <a:pt x="4697" y="833"/>
                  </a:lnTo>
                  <a:lnTo>
                    <a:pt x="4654" y="852"/>
                  </a:lnTo>
                  <a:lnTo>
                    <a:pt x="4611" y="870"/>
                  </a:lnTo>
                  <a:lnTo>
                    <a:pt x="4567" y="888"/>
                  </a:lnTo>
                  <a:lnTo>
                    <a:pt x="4521" y="902"/>
                  </a:lnTo>
                  <a:lnTo>
                    <a:pt x="4472" y="917"/>
                  </a:lnTo>
                  <a:lnTo>
                    <a:pt x="4424" y="928"/>
                  </a:lnTo>
                  <a:lnTo>
                    <a:pt x="4374" y="939"/>
                  </a:lnTo>
                  <a:lnTo>
                    <a:pt x="4322" y="947"/>
                  </a:lnTo>
                  <a:lnTo>
                    <a:pt x="4270" y="954"/>
                  </a:lnTo>
                  <a:lnTo>
                    <a:pt x="4214" y="959"/>
                  </a:lnTo>
                  <a:lnTo>
                    <a:pt x="4158" y="962"/>
                  </a:lnTo>
                  <a:lnTo>
                    <a:pt x="4102" y="962"/>
                  </a:lnTo>
                  <a:lnTo>
                    <a:pt x="4043" y="960"/>
                  </a:lnTo>
                  <a:lnTo>
                    <a:pt x="3982" y="956"/>
                  </a:lnTo>
                  <a:lnTo>
                    <a:pt x="3921" y="949"/>
                  </a:lnTo>
                  <a:lnTo>
                    <a:pt x="3857" y="939"/>
                  </a:lnTo>
                  <a:lnTo>
                    <a:pt x="3793" y="928"/>
                  </a:lnTo>
                  <a:lnTo>
                    <a:pt x="3727" y="914"/>
                  </a:lnTo>
                  <a:lnTo>
                    <a:pt x="3659" y="896"/>
                  </a:lnTo>
                  <a:lnTo>
                    <a:pt x="3591" y="875"/>
                  </a:lnTo>
                  <a:lnTo>
                    <a:pt x="3520" y="852"/>
                  </a:lnTo>
                  <a:lnTo>
                    <a:pt x="3448" y="825"/>
                  </a:lnTo>
                  <a:lnTo>
                    <a:pt x="3373" y="796"/>
                  </a:lnTo>
                  <a:lnTo>
                    <a:pt x="3298" y="763"/>
                  </a:lnTo>
                  <a:lnTo>
                    <a:pt x="3221" y="726"/>
                  </a:lnTo>
                  <a:lnTo>
                    <a:pt x="3221" y="726"/>
                  </a:lnTo>
                  <a:lnTo>
                    <a:pt x="3067" y="654"/>
                  </a:lnTo>
                  <a:lnTo>
                    <a:pt x="2920" y="586"/>
                  </a:lnTo>
                  <a:lnTo>
                    <a:pt x="2777" y="521"/>
                  </a:lnTo>
                  <a:lnTo>
                    <a:pt x="2640" y="463"/>
                  </a:lnTo>
                  <a:lnTo>
                    <a:pt x="2505" y="410"/>
                  </a:lnTo>
                  <a:lnTo>
                    <a:pt x="2376" y="360"/>
                  </a:lnTo>
                  <a:lnTo>
                    <a:pt x="2252" y="315"/>
                  </a:lnTo>
                  <a:lnTo>
                    <a:pt x="2131" y="276"/>
                  </a:lnTo>
                  <a:lnTo>
                    <a:pt x="2015" y="240"/>
                  </a:lnTo>
                  <a:lnTo>
                    <a:pt x="1901" y="208"/>
                  </a:lnTo>
                  <a:lnTo>
                    <a:pt x="1791" y="181"/>
                  </a:lnTo>
                  <a:lnTo>
                    <a:pt x="1686" y="158"/>
                  </a:lnTo>
                  <a:lnTo>
                    <a:pt x="1583" y="140"/>
                  </a:lnTo>
                  <a:lnTo>
                    <a:pt x="1483" y="124"/>
                  </a:lnTo>
                  <a:lnTo>
                    <a:pt x="1386" y="114"/>
                  </a:lnTo>
                  <a:lnTo>
                    <a:pt x="1291" y="108"/>
                  </a:lnTo>
                  <a:lnTo>
                    <a:pt x="1200" y="105"/>
                  </a:lnTo>
                  <a:lnTo>
                    <a:pt x="1111" y="105"/>
                  </a:lnTo>
                  <a:lnTo>
                    <a:pt x="1023" y="109"/>
                  </a:lnTo>
                  <a:lnTo>
                    <a:pt x="937" y="118"/>
                  </a:lnTo>
                  <a:lnTo>
                    <a:pt x="854" y="129"/>
                  </a:lnTo>
                  <a:lnTo>
                    <a:pt x="772" y="143"/>
                  </a:lnTo>
                  <a:lnTo>
                    <a:pt x="692" y="163"/>
                  </a:lnTo>
                  <a:lnTo>
                    <a:pt x="612" y="184"/>
                  </a:lnTo>
                  <a:lnTo>
                    <a:pt x="533" y="208"/>
                  </a:lnTo>
                  <a:lnTo>
                    <a:pt x="457" y="237"/>
                  </a:lnTo>
                  <a:lnTo>
                    <a:pt x="379" y="268"/>
                  </a:lnTo>
                  <a:lnTo>
                    <a:pt x="303" y="302"/>
                  </a:lnTo>
                  <a:lnTo>
                    <a:pt x="228" y="339"/>
                  </a:lnTo>
                  <a:lnTo>
                    <a:pt x="151" y="378"/>
                  </a:lnTo>
                  <a:lnTo>
                    <a:pt x="76" y="419"/>
                  </a:lnTo>
                  <a:lnTo>
                    <a:pt x="0" y="465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5608" name="Freeform 40"/>
            <p:cNvSpPr>
              <a:spLocks/>
            </p:cNvSpPr>
            <p:nvPr userDrawn="1"/>
          </p:nvSpPr>
          <p:spPr bwMode="auto">
            <a:xfrm>
              <a:off x="925" y="1141"/>
              <a:ext cx="5439" cy="497"/>
            </a:xfrm>
            <a:custGeom>
              <a:avLst/>
              <a:gdLst/>
              <a:ahLst/>
              <a:cxnLst>
                <a:cxn ang="0">
                  <a:pos x="5439" y="0"/>
                </a:cxn>
                <a:cxn ang="0">
                  <a:pos x="5412" y="65"/>
                </a:cxn>
                <a:cxn ang="0">
                  <a:pos x="5377" y="137"/>
                </a:cxn>
                <a:cxn ang="0">
                  <a:pos x="5327" y="231"/>
                </a:cxn>
                <a:cxn ang="0">
                  <a:pos x="5261" y="336"/>
                </a:cxn>
                <a:cxn ang="0">
                  <a:pos x="5179" y="451"/>
                </a:cxn>
                <a:cxn ang="0">
                  <a:pos x="5104" y="538"/>
                </a:cxn>
                <a:cxn ang="0">
                  <a:pos x="5050" y="596"/>
                </a:cxn>
                <a:cxn ang="0">
                  <a:pos x="4990" y="652"/>
                </a:cxn>
                <a:cxn ang="0">
                  <a:pos x="4925" y="706"/>
                </a:cxn>
                <a:cxn ang="0">
                  <a:pos x="4855" y="759"/>
                </a:cxn>
                <a:cxn ang="0">
                  <a:pos x="4780" y="808"/>
                </a:cxn>
                <a:cxn ang="0">
                  <a:pos x="4701" y="851"/>
                </a:cxn>
                <a:cxn ang="0">
                  <a:pos x="4617" y="891"/>
                </a:cxn>
                <a:cxn ang="0">
                  <a:pos x="4526" y="925"/>
                </a:cxn>
                <a:cxn ang="0">
                  <a:pos x="4429" y="953"/>
                </a:cxn>
                <a:cxn ang="0">
                  <a:pos x="4328" y="975"/>
                </a:cxn>
                <a:cxn ang="0">
                  <a:pos x="4221" y="988"/>
                </a:cxn>
                <a:cxn ang="0">
                  <a:pos x="4108" y="993"/>
                </a:cxn>
                <a:cxn ang="0">
                  <a:pos x="3989" y="990"/>
                </a:cxn>
                <a:cxn ang="0">
                  <a:pos x="3864" y="975"/>
                </a:cxn>
                <a:cxn ang="0">
                  <a:pos x="3732" y="951"/>
                </a:cxn>
                <a:cxn ang="0">
                  <a:pos x="3595" y="917"/>
                </a:cxn>
                <a:cxn ang="0">
                  <a:pos x="3452" y="869"/>
                </a:cxn>
                <a:cxn ang="0">
                  <a:pos x="3302" y="809"/>
                </a:cxn>
                <a:cxn ang="0">
                  <a:pos x="3224" y="775"/>
                </a:cxn>
                <a:cxn ang="0">
                  <a:pos x="2921" y="638"/>
                </a:cxn>
                <a:cxn ang="0">
                  <a:pos x="2638" y="522"/>
                </a:cxn>
                <a:cxn ang="0">
                  <a:pos x="2374" y="423"/>
                </a:cxn>
                <a:cxn ang="0">
                  <a:pos x="2127" y="342"/>
                </a:cxn>
                <a:cxn ang="0">
                  <a:pos x="1897" y="281"/>
                </a:cxn>
                <a:cxn ang="0">
                  <a:pos x="1680" y="234"/>
                </a:cxn>
                <a:cxn ang="0">
                  <a:pos x="1477" y="205"/>
                </a:cxn>
                <a:cxn ang="0">
                  <a:pos x="1286" y="191"/>
                </a:cxn>
                <a:cxn ang="0">
                  <a:pos x="1104" y="192"/>
                </a:cxn>
                <a:cxn ang="0">
                  <a:pos x="932" y="208"/>
                </a:cxn>
                <a:cxn ang="0">
                  <a:pos x="766" y="239"/>
                </a:cxn>
                <a:cxn ang="0">
                  <a:pos x="607" y="283"/>
                </a:cxn>
                <a:cxn ang="0">
                  <a:pos x="453" y="338"/>
                </a:cxn>
                <a:cxn ang="0">
                  <a:pos x="300" y="407"/>
                </a:cxn>
                <a:cxn ang="0">
                  <a:pos x="150" y="486"/>
                </a:cxn>
                <a:cxn ang="0">
                  <a:pos x="0" y="578"/>
                </a:cxn>
              </a:cxnLst>
              <a:rect l="0" t="0" r="r" b="b"/>
              <a:pathLst>
                <a:path w="5439" h="993">
                  <a:moveTo>
                    <a:pt x="5439" y="0"/>
                  </a:moveTo>
                  <a:lnTo>
                    <a:pt x="5439" y="0"/>
                  </a:lnTo>
                  <a:lnTo>
                    <a:pt x="5432" y="18"/>
                  </a:lnTo>
                  <a:lnTo>
                    <a:pt x="5412" y="65"/>
                  </a:lnTo>
                  <a:lnTo>
                    <a:pt x="5397" y="99"/>
                  </a:lnTo>
                  <a:lnTo>
                    <a:pt x="5377" y="137"/>
                  </a:lnTo>
                  <a:lnTo>
                    <a:pt x="5354" y="183"/>
                  </a:lnTo>
                  <a:lnTo>
                    <a:pt x="5327" y="231"/>
                  </a:lnTo>
                  <a:lnTo>
                    <a:pt x="5297" y="283"/>
                  </a:lnTo>
                  <a:lnTo>
                    <a:pt x="5261" y="336"/>
                  </a:lnTo>
                  <a:lnTo>
                    <a:pt x="5222" y="393"/>
                  </a:lnTo>
                  <a:lnTo>
                    <a:pt x="5179" y="451"/>
                  </a:lnTo>
                  <a:lnTo>
                    <a:pt x="5130" y="509"/>
                  </a:lnTo>
                  <a:lnTo>
                    <a:pt x="5104" y="538"/>
                  </a:lnTo>
                  <a:lnTo>
                    <a:pt x="5078" y="567"/>
                  </a:lnTo>
                  <a:lnTo>
                    <a:pt x="5050" y="596"/>
                  </a:lnTo>
                  <a:lnTo>
                    <a:pt x="5021" y="623"/>
                  </a:lnTo>
                  <a:lnTo>
                    <a:pt x="4990" y="652"/>
                  </a:lnTo>
                  <a:lnTo>
                    <a:pt x="4958" y="680"/>
                  </a:lnTo>
                  <a:lnTo>
                    <a:pt x="4925" y="706"/>
                  </a:lnTo>
                  <a:lnTo>
                    <a:pt x="4891" y="733"/>
                  </a:lnTo>
                  <a:lnTo>
                    <a:pt x="4855" y="759"/>
                  </a:lnTo>
                  <a:lnTo>
                    <a:pt x="4819" y="783"/>
                  </a:lnTo>
                  <a:lnTo>
                    <a:pt x="4780" y="808"/>
                  </a:lnTo>
                  <a:lnTo>
                    <a:pt x="4742" y="830"/>
                  </a:lnTo>
                  <a:lnTo>
                    <a:pt x="4701" y="851"/>
                  </a:lnTo>
                  <a:lnTo>
                    <a:pt x="4660" y="872"/>
                  </a:lnTo>
                  <a:lnTo>
                    <a:pt x="4617" y="891"/>
                  </a:lnTo>
                  <a:lnTo>
                    <a:pt x="4572" y="909"/>
                  </a:lnTo>
                  <a:lnTo>
                    <a:pt x="4526" y="925"/>
                  </a:lnTo>
                  <a:lnTo>
                    <a:pt x="4479" y="940"/>
                  </a:lnTo>
                  <a:lnTo>
                    <a:pt x="4429" y="953"/>
                  </a:lnTo>
                  <a:lnTo>
                    <a:pt x="4379" y="966"/>
                  </a:lnTo>
                  <a:lnTo>
                    <a:pt x="4328" y="975"/>
                  </a:lnTo>
                  <a:lnTo>
                    <a:pt x="4275" y="982"/>
                  </a:lnTo>
                  <a:lnTo>
                    <a:pt x="4221" y="988"/>
                  </a:lnTo>
                  <a:lnTo>
                    <a:pt x="4165" y="992"/>
                  </a:lnTo>
                  <a:lnTo>
                    <a:pt x="4108" y="993"/>
                  </a:lnTo>
                  <a:lnTo>
                    <a:pt x="4049" y="993"/>
                  </a:lnTo>
                  <a:lnTo>
                    <a:pt x="3989" y="990"/>
                  </a:lnTo>
                  <a:lnTo>
                    <a:pt x="3927" y="984"/>
                  </a:lnTo>
                  <a:lnTo>
                    <a:pt x="3864" y="975"/>
                  </a:lnTo>
                  <a:lnTo>
                    <a:pt x="3799" y="966"/>
                  </a:lnTo>
                  <a:lnTo>
                    <a:pt x="3732" y="951"/>
                  </a:lnTo>
                  <a:lnTo>
                    <a:pt x="3666" y="935"/>
                  </a:lnTo>
                  <a:lnTo>
                    <a:pt x="3595" y="917"/>
                  </a:lnTo>
                  <a:lnTo>
                    <a:pt x="3524" y="895"/>
                  </a:lnTo>
                  <a:lnTo>
                    <a:pt x="3452" y="869"/>
                  </a:lnTo>
                  <a:lnTo>
                    <a:pt x="3377" y="841"/>
                  </a:lnTo>
                  <a:lnTo>
                    <a:pt x="3302" y="809"/>
                  </a:lnTo>
                  <a:lnTo>
                    <a:pt x="3224" y="775"/>
                  </a:lnTo>
                  <a:lnTo>
                    <a:pt x="3224" y="775"/>
                  </a:lnTo>
                  <a:lnTo>
                    <a:pt x="3070" y="704"/>
                  </a:lnTo>
                  <a:lnTo>
                    <a:pt x="2921" y="638"/>
                  </a:lnTo>
                  <a:lnTo>
                    <a:pt x="2777" y="578"/>
                  </a:lnTo>
                  <a:lnTo>
                    <a:pt x="2638" y="522"/>
                  </a:lnTo>
                  <a:lnTo>
                    <a:pt x="2503" y="470"/>
                  </a:lnTo>
                  <a:lnTo>
                    <a:pt x="2374" y="423"/>
                  </a:lnTo>
                  <a:lnTo>
                    <a:pt x="2249" y="381"/>
                  </a:lnTo>
                  <a:lnTo>
                    <a:pt x="2127" y="342"/>
                  </a:lnTo>
                  <a:lnTo>
                    <a:pt x="2010" y="310"/>
                  </a:lnTo>
                  <a:lnTo>
                    <a:pt x="1897" y="281"/>
                  </a:lnTo>
                  <a:lnTo>
                    <a:pt x="1787" y="255"/>
                  </a:lnTo>
                  <a:lnTo>
                    <a:pt x="1680" y="234"/>
                  </a:lnTo>
                  <a:lnTo>
                    <a:pt x="1577" y="218"/>
                  </a:lnTo>
                  <a:lnTo>
                    <a:pt x="1477" y="205"/>
                  </a:lnTo>
                  <a:lnTo>
                    <a:pt x="1380" y="197"/>
                  </a:lnTo>
                  <a:lnTo>
                    <a:pt x="1286" y="191"/>
                  </a:lnTo>
                  <a:lnTo>
                    <a:pt x="1194" y="191"/>
                  </a:lnTo>
                  <a:lnTo>
                    <a:pt x="1104" y="192"/>
                  </a:lnTo>
                  <a:lnTo>
                    <a:pt x="1018" y="199"/>
                  </a:lnTo>
                  <a:lnTo>
                    <a:pt x="932" y="208"/>
                  </a:lnTo>
                  <a:lnTo>
                    <a:pt x="848" y="221"/>
                  </a:lnTo>
                  <a:lnTo>
                    <a:pt x="766" y="239"/>
                  </a:lnTo>
                  <a:lnTo>
                    <a:pt x="686" y="259"/>
                  </a:lnTo>
                  <a:lnTo>
                    <a:pt x="607" y="283"/>
                  </a:lnTo>
                  <a:lnTo>
                    <a:pt x="529" y="309"/>
                  </a:lnTo>
                  <a:lnTo>
                    <a:pt x="453" y="338"/>
                  </a:lnTo>
                  <a:lnTo>
                    <a:pt x="376" y="372"/>
                  </a:lnTo>
                  <a:lnTo>
                    <a:pt x="300" y="407"/>
                  </a:lnTo>
                  <a:lnTo>
                    <a:pt x="225" y="446"/>
                  </a:lnTo>
                  <a:lnTo>
                    <a:pt x="150" y="486"/>
                  </a:lnTo>
                  <a:lnTo>
                    <a:pt x="75" y="531"/>
                  </a:lnTo>
                  <a:lnTo>
                    <a:pt x="0" y="57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5609" name="Freeform 41"/>
            <p:cNvSpPr>
              <a:spLocks/>
            </p:cNvSpPr>
            <p:nvPr userDrawn="1"/>
          </p:nvSpPr>
          <p:spPr bwMode="auto">
            <a:xfrm>
              <a:off x="958" y="1112"/>
              <a:ext cx="5429" cy="513"/>
            </a:xfrm>
            <a:custGeom>
              <a:avLst/>
              <a:gdLst/>
              <a:ahLst/>
              <a:cxnLst>
                <a:cxn ang="0">
                  <a:pos x="5429" y="0"/>
                </a:cxn>
                <a:cxn ang="0">
                  <a:pos x="5403" y="66"/>
                </a:cxn>
                <a:cxn ang="0">
                  <a:pos x="5369" y="141"/>
                </a:cxn>
                <a:cxn ang="0">
                  <a:pos x="5321" y="234"/>
                </a:cxn>
                <a:cxn ang="0">
                  <a:pos x="5257" y="342"/>
                </a:cxn>
                <a:cxn ang="0">
                  <a:pos x="5176" y="459"/>
                </a:cxn>
                <a:cxn ang="0">
                  <a:pos x="5103" y="547"/>
                </a:cxn>
                <a:cxn ang="0">
                  <a:pos x="5049" y="607"/>
                </a:cxn>
                <a:cxn ang="0">
                  <a:pos x="4990" y="665"/>
                </a:cxn>
                <a:cxn ang="0">
                  <a:pos x="4927" y="720"/>
                </a:cxn>
                <a:cxn ang="0">
                  <a:pos x="4857" y="775"/>
                </a:cxn>
                <a:cxn ang="0">
                  <a:pos x="4784" y="825"/>
                </a:cxn>
                <a:cxn ang="0">
                  <a:pos x="4704" y="870"/>
                </a:cxn>
                <a:cxn ang="0">
                  <a:pos x="4620" y="912"/>
                </a:cxn>
                <a:cxn ang="0">
                  <a:pos x="4531" y="949"/>
                </a:cxn>
                <a:cxn ang="0">
                  <a:pos x="4435" y="979"/>
                </a:cxn>
                <a:cxn ang="0">
                  <a:pos x="4334" y="1003"/>
                </a:cxn>
                <a:cxn ang="0">
                  <a:pos x="4227" y="1017"/>
                </a:cxn>
                <a:cxn ang="0">
                  <a:pos x="4114" y="1025"/>
                </a:cxn>
                <a:cxn ang="0">
                  <a:pos x="3995" y="1024"/>
                </a:cxn>
                <a:cxn ang="0">
                  <a:pos x="3870" y="1012"/>
                </a:cxn>
                <a:cxn ang="0">
                  <a:pos x="3738" y="991"/>
                </a:cxn>
                <a:cxn ang="0">
                  <a:pos x="3601" y="959"/>
                </a:cxn>
                <a:cxn ang="0">
                  <a:pos x="3456" y="914"/>
                </a:cxn>
                <a:cxn ang="0">
                  <a:pos x="3305" y="857"/>
                </a:cxn>
                <a:cxn ang="0">
                  <a:pos x="3227" y="824"/>
                </a:cxn>
                <a:cxn ang="0">
                  <a:pos x="2922" y="693"/>
                </a:cxn>
                <a:cxn ang="0">
                  <a:pos x="2637" y="581"/>
                </a:cxn>
                <a:cxn ang="0">
                  <a:pos x="2372" y="488"/>
                </a:cxn>
                <a:cxn ang="0">
                  <a:pos x="2123" y="412"/>
                </a:cxn>
                <a:cxn ang="0">
                  <a:pos x="1891" y="354"/>
                </a:cxn>
                <a:cxn ang="0">
                  <a:pos x="1675" y="313"/>
                </a:cxn>
                <a:cxn ang="0">
                  <a:pos x="1472" y="287"/>
                </a:cxn>
                <a:cxn ang="0">
                  <a:pos x="1281" y="278"/>
                </a:cxn>
                <a:cxn ang="0">
                  <a:pos x="1099" y="283"/>
                </a:cxn>
                <a:cxn ang="0">
                  <a:pos x="926" y="302"/>
                </a:cxn>
                <a:cxn ang="0">
                  <a:pos x="761" y="336"/>
                </a:cxn>
                <a:cxn ang="0">
                  <a:pos x="603" y="383"/>
                </a:cxn>
                <a:cxn ang="0">
                  <a:pos x="449" y="441"/>
                </a:cxn>
                <a:cxn ang="0">
                  <a:pos x="298" y="514"/>
                </a:cxn>
                <a:cxn ang="0">
                  <a:pos x="149" y="596"/>
                </a:cxn>
                <a:cxn ang="0">
                  <a:pos x="0" y="691"/>
                </a:cxn>
              </a:cxnLst>
              <a:rect l="0" t="0" r="r" b="b"/>
              <a:pathLst>
                <a:path w="5429" h="1025">
                  <a:moveTo>
                    <a:pt x="5429" y="0"/>
                  </a:moveTo>
                  <a:lnTo>
                    <a:pt x="5429" y="0"/>
                  </a:lnTo>
                  <a:lnTo>
                    <a:pt x="5422" y="18"/>
                  </a:lnTo>
                  <a:lnTo>
                    <a:pt x="5403" y="66"/>
                  </a:lnTo>
                  <a:lnTo>
                    <a:pt x="5389" y="100"/>
                  </a:lnTo>
                  <a:lnTo>
                    <a:pt x="5369" y="141"/>
                  </a:lnTo>
                  <a:lnTo>
                    <a:pt x="5347" y="186"/>
                  </a:lnTo>
                  <a:lnTo>
                    <a:pt x="5321" y="234"/>
                  </a:lnTo>
                  <a:lnTo>
                    <a:pt x="5292" y="287"/>
                  </a:lnTo>
                  <a:lnTo>
                    <a:pt x="5257" y="342"/>
                  </a:lnTo>
                  <a:lnTo>
                    <a:pt x="5218" y="399"/>
                  </a:lnTo>
                  <a:lnTo>
                    <a:pt x="5176" y="459"/>
                  </a:lnTo>
                  <a:lnTo>
                    <a:pt x="5129" y="518"/>
                  </a:lnTo>
                  <a:lnTo>
                    <a:pt x="5103" y="547"/>
                  </a:lnTo>
                  <a:lnTo>
                    <a:pt x="5076" y="576"/>
                  </a:lnTo>
                  <a:lnTo>
                    <a:pt x="5049" y="607"/>
                  </a:lnTo>
                  <a:lnTo>
                    <a:pt x="5021" y="636"/>
                  </a:lnTo>
                  <a:lnTo>
                    <a:pt x="4990" y="665"/>
                  </a:lnTo>
                  <a:lnTo>
                    <a:pt x="4958" y="693"/>
                  </a:lnTo>
                  <a:lnTo>
                    <a:pt x="4927" y="720"/>
                  </a:lnTo>
                  <a:lnTo>
                    <a:pt x="4893" y="748"/>
                  </a:lnTo>
                  <a:lnTo>
                    <a:pt x="4857" y="775"/>
                  </a:lnTo>
                  <a:lnTo>
                    <a:pt x="4821" y="799"/>
                  </a:lnTo>
                  <a:lnTo>
                    <a:pt x="4784" y="825"/>
                  </a:lnTo>
                  <a:lnTo>
                    <a:pt x="4745" y="848"/>
                  </a:lnTo>
                  <a:lnTo>
                    <a:pt x="4704" y="870"/>
                  </a:lnTo>
                  <a:lnTo>
                    <a:pt x="4663" y="893"/>
                  </a:lnTo>
                  <a:lnTo>
                    <a:pt x="4620" y="912"/>
                  </a:lnTo>
                  <a:lnTo>
                    <a:pt x="4577" y="932"/>
                  </a:lnTo>
                  <a:lnTo>
                    <a:pt x="4531" y="949"/>
                  </a:lnTo>
                  <a:lnTo>
                    <a:pt x="4484" y="964"/>
                  </a:lnTo>
                  <a:lnTo>
                    <a:pt x="4435" y="979"/>
                  </a:lnTo>
                  <a:lnTo>
                    <a:pt x="4385" y="991"/>
                  </a:lnTo>
                  <a:lnTo>
                    <a:pt x="4334" y="1003"/>
                  </a:lnTo>
                  <a:lnTo>
                    <a:pt x="4281" y="1011"/>
                  </a:lnTo>
                  <a:lnTo>
                    <a:pt x="4227" y="1017"/>
                  </a:lnTo>
                  <a:lnTo>
                    <a:pt x="4171" y="1022"/>
                  </a:lnTo>
                  <a:lnTo>
                    <a:pt x="4114" y="1025"/>
                  </a:lnTo>
                  <a:lnTo>
                    <a:pt x="4055" y="1025"/>
                  </a:lnTo>
                  <a:lnTo>
                    <a:pt x="3995" y="1024"/>
                  </a:lnTo>
                  <a:lnTo>
                    <a:pt x="3932" y="1021"/>
                  </a:lnTo>
                  <a:lnTo>
                    <a:pt x="3870" y="1012"/>
                  </a:lnTo>
                  <a:lnTo>
                    <a:pt x="3805" y="1004"/>
                  </a:lnTo>
                  <a:lnTo>
                    <a:pt x="3738" y="991"/>
                  </a:lnTo>
                  <a:lnTo>
                    <a:pt x="3670" y="977"/>
                  </a:lnTo>
                  <a:lnTo>
                    <a:pt x="3601" y="959"/>
                  </a:lnTo>
                  <a:lnTo>
                    <a:pt x="3528" y="938"/>
                  </a:lnTo>
                  <a:lnTo>
                    <a:pt x="3456" y="914"/>
                  </a:lnTo>
                  <a:lnTo>
                    <a:pt x="3381" y="888"/>
                  </a:lnTo>
                  <a:lnTo>
                    <a:pt x="3305" y="857"/>
                  </a:lnTo>
                  <a:lnTo>
                    <a:pt x="3227" y="824"/>
                  </a:lnTo>
                  <a:lnTo>
                    <a:pt x="3227" y="824"/>
                  </a:lnTo>
                  <a:lnTo>
                    <a:pt x="3072" y="756"/>
                  </a:lnTo>
                  <a:lnTo>
                    <a:pt x="2922" y="693"/>
                  </a:lnTo>
                  <a:lnTo>
                    <a:pt x="2777" y="635"/>
                  </a:lnTo>
                  <a:lnTo>
                    <a:pt x="2637" y="581"/>
                  </a:lnTo>
                  <a:lnTo>
                    <a:pt x="2502" y="533"/>
                  </a:lnTo>
                  <a:lnTo>
                    <a:pt x="2372" y="488"/>
                  </a:lnTo>
                  <a:lnTo>
                    <a:pt x="2245" y="447"/>
                  </a:lnTo>
                  <a:lnTo>
                    <a:pt x="2123" y="412"/>
                  </a:lnTo>
                  <a:lnTo>
                    <a:pt x="2005" y="381"/>
                  </a:lnTo>
                  <a:lnTo>
                    <a:pt x="1891" y="354"/>
                  </a:lnTo>
                  <a:lnTo>
                    <a:pt x="1782" y="331"/>
                  </a:lnTo>
                  <a:lnTo>
                    <a:pt x="1675" y="313"/>
                  </a:lnTo>
                  <a:lnTo>
                    <a:pt x="1572" y="297"/>
                  </a:lnTo>
                  <a:lnTo>
                    <a:pt x="1472" y="287"/>
                  </a:lnTo>
                  <a:lnTo>
                    <a:pt x="1375" y="279"/>
                  </a:lnTo>
                  <a:lnTo>
                    <a:pt x="1281" y="278"/>
                  </a:lnTo>
                  <a:lnTo>
                    <a:pt x="1187" y="278"/>
                  </a:lnTo>
                  <a:lnTo>
                    <a:pt x="1099" y="283"/>
                  </a:lnTo>
                  <a:lnTo>
                    <a:pt x="1011" y="291"/>
                  </a:lnTo>
                  <a:lnTo>
                    <a:pt x="926" y="302"/>
                  </a:lnTo>
                  <a:lnTo>
                    <a:pt x="843" y="317"/>
                  </a:lnTo>
                  <a:lnTo>
                    <a:pt x="761" y="336"/>
                  </a:lnTo>
                  <a:lnTo>
                    <a:pt x="682" y="357"/>
                  </a:lnTo>
                  <a:lnTo>
                    <a:pt x="603" y="383"/>
                  </a:lnTo>
                  <a:lnTo>
                    <a:pt x="525" y="410"/>
                  </a:lnTo>
                  <a:lnTo>
                    <a:pt x="449" y="441"/>
                  </a:lnTo>
                  <a:lnTo>
                    <a:pt x="372" y="476"/>
                  </a:lnTo>
                  <a:lnTo>
                    <a:pt x="298" y="514"/>
                  </a:lnTo>
                  <a:lnTo>
                    <a:pt x="224" y="554"/>
                  </a:lnTo>
                  <a:lnTo>
                    <a:pt x="149" y="596"/>
                  </a:lnTo>
                  <a:lnTo>
                    <a:pt x="75" y="643"/>
                  </a:lnTo>
                  <a:lnTo>
                    <a:pt x="0" y="691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5610" name="Freeform 42"/>
            <p:cNvSpPr>
              <a:spLocks/>
            </p:cNvSpPr>
            <p:nvPr userDrawn="1"/>
          </p:nvSpPr>
          <p:spPr bwMode="auto">
            <a:xfrm>
              <a:off x="993" y="1083"/>
              <a:ext cx="5418" cy="530"/>
            </a:xfrm>
            <a:custGeom>
              <a:avLst/>
              <a:gdLst/>
              <a:ahLst/>
              <a:cxnLst>
                <a:cxn ang="0">
                  <a:pos x="5418" y="0"/>
                </a:cxn>
                <a:cxn ang="0">
                  <a:pos x="5393" y="68"/>
                </a:cxn>
                <a:cxn ang="0">
                  <a:pos x="5361" y="142"/>
                </a:cxn>
                <a:cxn ang="0">
                  <a:pos x="5314" y="237"/>
                </a:cxn>
                <a:cxn ang="0">
                  <a:pos x="5251" y="347"/>
                </a:cxn>
                <a:cxn ang="0">
                  <a:pos x="5171" y="467"/>
                </a:cxn>
                <a:cxn ang="0">
                  <a:pos x="5100" y="557"/>
                </a:cxn>
                <a:cxn ang="0">
                  <a:pos x="5047" y="618"/>
                </a:cxn>
                <a:cxn ang="0">
                  <a:pos x="4989" y="676"/>
                </a:cxn>
                <a:cxn ang="0">
                  <a:pos x="4926" y="735"/>
                </a:cxn>
                <a:cxn ang="0">
                  <a:pos x="4858" y="789"/>
                </a:cxn>
                <a:cxn ang="0">
                  <a:pos x="4785" y="843"/>
                </a:cxn>
                <a:cxn ang="0">
                  <a:pos x="4707" y="890"/>
                </a:cxn>
                <a:cxn ang="0">
                  <a:pos x="4622" y="933"/>
                </a:cxn>
                <a:cxn ang="0">
                  <a:pos x="4533" y="972"/>
                </a:cxn>
                <a:cxn ang="0">
                  <a:pos x="4437" y="1004"/>
                </a:cxn>
                <a:cxn ang="0">
                  <a:pos x="4338" y="1030"/>
                </a:cxn>
                <a:cxn ang="0">
                  <a:pos x="4231" y="1048"/>
                </a:cxn>
                <a:cxn ang="0">
                  <a:pos x="4118" y="1058"/>
                </a:cxn>
                <a:cxn ang="0">
                  <a:pos x="3999" y="1059"/>
                </a:cxn>
                <a:cxn ang="0">
                  <a:pos x="3874" y="1049"/>
                </a:cxn>
                <a:cxn ang="0">
                  <a:pos x="3742" y="1032"/>
                </a:cxn>
                <a:cxn ang="0">
                  <a:pos x="3603" y="1001"/>
                </a:cxn>
                <a:cxn ang="0">
                  <a:pos x="3459" y="959"/>
                </a:cxn>
                <a:cxn ang="0">
                  <a:pos x="3306" y="906"/>
                </a:cxn>
                <a:cxn ang="0">
                  <a:pos x="3228" y="873"/>
                </a:cxn>
                <a:cxn ang="0">
                  <a:pos x="2920" y="748"/>
                </a:cxn>
                <a:cxn ang="0">
                  <a:pos x="2634" y="641"/>
                </a:cxn>
                <a:cxn ang="0">
                  <a:pos x="2367" y="552"/>
                </a:cxn>
                <a:cxn ang="0">
                  <a:pos x="2119" y="483"/>
                </a:cxn>
                <a:cxn ang="0">
                  <a:pos x="1886" y="428"/>
                </a:cxn>
                <a:cxn ang="0">
                  <a:pos x="1669" y="391"/>
                </a:cxn>
                <a:cxn ang="0">
                  <a:pos x="1465" y="370"/>
                </a:cxn>
                <a:cxn ang="0">
                  <a:pos x="1273" y="363"/>
                </a:cxn>
                <a:cxn ang="0">
                  <a:pos x="1091" y="371"/>
                </a:cxn>
                <a:cxn ang="0">
                  <a:pos x="919" y="396"/>
                </a:cxn>
                <a:cxn ang="0">
                  <a:pos x="755" y="433"/>
                </a:cxn>
                <a:cxn ang="0">
                  <a:pos x="597" y="483"/>
                </a:cxn>
                <a:cxn ang="0">
                  <a:pos x="444" y="546"/>
                </a:cxn>
                <a:cxn ang="0">
                  <a:pos x="294" y="620"/>
                </a:cxn>
                <a:cxn ang="0">
                  <a:pos x="147" y="707"/>
                </a:cxn>
                <a:cxn ang="0">
                  <a:pos x="0" y="806"/>
                </a:cxn>
              </a:cxnLst>
              <a:rect l="0" t="0" r="r" b="b"/>
              <a:pathLst>
                <a:path w="5418" h="1059">
                  <a:moveTo>
                    <a:pt x="5418" y="0"/>
                  </a:moveTo>
                  <a:lnTo>
                    <a:pt x="5418" y="0"/>
                  </a:lnTo>
                  <a:lnTo>
                    <a:pt x="5411" y="18"/>
                  </a:lnTo>
                  <a:lnTo>
                    <a:pt x="5393" y="68"/>
                  </a:lnTo>
                  <a:lnTo>
                    <a:pt x="5377" y="102"/>
                  </a:lnTo>
                  <a:lnTo>
                    <a:pt x="5361" y="142"/>
                  </a:lnTo>
                  <a:lnTo>
                    <a:pt x="5339" y="189"/>
                  </a:lnTo>
                  <a:lnTo>
                    <a:pt x="5314" y="237"/>
                  </a:lnTo>
                  <a:lnTo>
                    <a:pt x="5284" y="292"/>
                  </a:lnTo>
                  <a:lnTo>
                    <a:pt x="5251" y="347"/>
                  </a:lnTo>
                  <a:lnTo>
                    <a:pt x="5214" y="407"/>
                  </a:lnTo>
                  <a:lnTo>
                    <a:pt x="5171" y="467"/>
                  </a:lnTo>
                  <a:lnTo>
                    <a:pt x="5125" y="526"/>
                  </a:lnTo>
                  <a:lnTo>
                    <a:pt x="5100" y="557"/>
                  </a:lnTo>
                  <a:lnTo>
                    <a:pt x="5073" y="588"/>
                  </a:lnTo>
                  <a:lnTo>
                    <a:pt x="5047" y="618"/>
                  </a:lnTo>
                  <a:lnTo>
                    <a:pt x="5018" y="647"/>
                  </a:lnTo>
                  <a:lnTo>
                    <a:pt x="4989" y="676"/>
                  </a:lnTo>
                  <a:lnTo>
                    <a:pt x="4958" y="706"/>
                  </a:lnTo>
                  <a:lnTo>
                    <a:pt x="4926" y="735"/>
                  </a:lnTo>
                  <a:lnTo>
                    <a:pt x="4893" y="762"/>
                  </a:lnTo>
                  <a:lnTo>
                    <a:pt x="4858" y="789"/>
                  </a:lnTo>
                  <a:lnTo>
                    <a:pt x="4822" y="817"/>
                  </a:lnTo>
                  <a:lnTo>
                    <a:pt x="4785" y="843"/>
                  </a:lnTo>
                  <a:lnTo>
                    <a:pt x="4746" y="867"/>
                  </a:lnTo>
                  <a:lnTo>
                    <a:pt x="4707" y="890"/>
                  </a:lnTo>
                  <a:lnTo>
                    <a:pt x="4665" y="912"/>
                  </a:lnTo>
                  <a:lnTo>
                    <a:pt x="4622" y="933"/>
                  </a:lnTo>
                  <a:lnTo>
                    <a:pt x="4579" y="954"/>
                  </a:lnTo>
                  <a:lnTo>
                    <a:pt x="4533" y="972"/>
                  </a:lnTo>
                  <a:lnTo>
                    <a:pt x="4486" y="990"/>
                  </a:lnTo>
                  <a:lnTo>
                    <a:pt x="4437" y="1004"/>
                  </a:lnTo>
                  <a:lnTo>
                    <a:pt x="4389" y="1019"/>
                  </a:lnTo>
                  <a:lnTo>
                    <a:pt x="4338" y="1030"/>
                  </a:lnTo>
                  <a:lnTo>
                    <a:pt x="4285" y="1040"/>
                  </a:lnTo>
                  <a:lnTo>
                    <a:pt x="4231" y="1048"/>
                  </a:lnTo>
                  <a:lnTo>
                    <a:pt x="4175" y="1054"/>
                  </a:lnTo>
                  <a:lnTo>
                    <a:pt x="4118" y="1058"/>
                  </a:lnTo>
                  <a:lnTo>
                    <a:pt x="4058" y="1059"/>
                  </a:lnTo>
                  <a:lnTo>
                    <a:pt x="3999" y="1059"/>
                  </a:lnTo>
                  <a:lnTo>
                    <a:pt x="3936" y="1056"/>
                  </a:lnTo>
                  <a:lnTo>
                    <a:pt x="3874" y="1049"/>
                  </a:lnTo>
                  <a:lnTo>
                    <a:pt x="3809" y="1041"/>
                  </a:lnTo>
                  <a:lnTo>
                    <a:pt x="3742" y="1032"/>
                  </a:lnTo>
                  <a:lnTo>
                    <a:pt x="3672" y="1017"/>
                  </a:lnTo>
                  <a:lnTo>
                    <a:pt x="3603" y="1001"/>
                  </a:lnTo>
                  <a:lnTo>
                    <a:pt x="3531" y="982"/>
                  </a:lnTo>
                  <a:lnTo>
                    <a:pt x="3459" y="959"/>
                  </a:lnTo>
                  <a:lnTo>
                    <a:pt x="3382" y="933"/>
                  </a:lnTo>
                  <a:lnTo>
                    <a:pt x="3306" y="906"/>
                  </a:lnTo>
                  <a:lnTo>
                    <a:pt x="3228" y="873"/>
                  </a:lnTo>
                  <a:lnTo>
                    <a:pt x="3228" y="873"/>
                  </a:lnTo>
                  <a:lnTo>
                    <a:pt x="3071" y="809"/>
                  </a:lnTo>
                  <a:lnTo>
                    <a:pt x="2920" y="748"/>
                  </a:lnTo>
                  <a:lnTo>
                    <a:pt x="2776" y="693"/>
                  </a:lnTo>
                  <a:lnTo>
                    <a:pt x="2634" y="641"/>
                  </a:lnTo>
                  <a:lnTo>
                    <a:pt x="2499" y="596"/>
                  </a:lnTo>
                  <a:lnTo>
                    <a:pt x="2367" y="552"/>
                  </a:lnTo>
                  <a:lnTo>
                    <a:pt x="2241" y="515"/>
                  </a:lnTo>
                  <a:lnTo>
                    <a:pt x="2119" y="483"/>
                  </a:lnTo>
                  <a:lnTo>
                    <a:pt x="2001" y="454"/>
                  </a:lnTo>
                  <a:lnTo>
                    <a:pt x="1886" y="428"/>
                  </a:lnTo>
                  <a:lnTo>
                    <a:pt x="1776" y="407"/>
                  </a:lnTo>
                  <a:lnTo>
                    <a:pt x="1669" y="391"/>
                  </a:lnTo>
                  <a:lnTo>
                    <a:pt x="1565" y="378"/>
                  </a:lnTo>
                  <a:lnTo>
                    <a:pt x="1465" y="370"/>
                  </a:lnTo>
                  <a:lnTo>
                    <a:pt x="1368" y="365"/>
                  </a:lnTo>
                  <a:lnTo>
                    <a:pt x="1273" y="363"/>
                  </a:lnTo>
                  <a:lnTo>
                    <a:pt x="1182" y="366"/>
                  </a:lnTo>
                  <a:lnTo>
                    <a:pt x="1091" y="371"/>
                  </a:lnTo>
                  <a:lnTo>
                    <a:pt x="1005" y="381"/>
                  </a:lnTo>
                  <a:lnTo>
                    <a:pt x="919" y="396"/>
                  </a:lnTo>
                  <a:lnTo>
                    <a:pt x="837" y="412"/>
                  </a:lnTo>
                  <a:lnTo>
                    <a:pt x="755" y="433"/>
                  </a:lnTo>
                  <a:lnTo>
                    <a:pt x="676" y="455"/>
                  </a:lnTo>
                  <a:lnTo>
                    <a:pt x="597" y="483"/>
                  </a:lnTo>
                  <a:lnTo>
                    <a:pt x="521" y="512"/>
                  </a:lnTo>
                  <a:lnTo>
                    <a:pt x="444" y="546"/>
                  </a:lnTo>
                  <a:lnTo>
                    <a:pt x="369" y="581"/>
                  </a:lnTo>
                  <a:lnTo>
                    <a:pt x="294" y="620"/>
                  </a:lnTo>
                  <a:lnTo>
                    <a:pt x="221" y="662"/>
                  </a:lnTo>
                  <a:lnTo>
                    <a:pt x="147" y="707"/>
                  </a:lnTo>
                  <a:lnTo>
                    <a:pt x="74" y="754"/>
                  </a:lnTo>
                  <a:lnTo>
                    <a:pt x="0" y="80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5611" name="Freeform 43"/>
            <p:cNvSpPr>
              <a:spLocks/>
            </p:cNvSpPr>
            <p:nvPr userDrawn="1"/>
          </p:nvSpPr>
          <p:spPr bwMode="auto">
            <a:xfrm>
              <a:off x="1029" y="1055"/>
              <a:ext cx="5404" cy="545"/>
            </a:xfrm>
            <a:custGeom>
              <a:avLst/>
              <a:gdLst/>
              <a:ahLst/>
              <a:cxnLst>
                <a:cxn ang="0">
                  <a:pos x="5404" y="0"/>
                </a:cxn>
                <a:cxn ang="0">
                  <a:pos x="5380" y="68"/>
                </a:cxn>
                <a:cxn ang="0">
                  <a:pos x="5350" y="144"/>
                </a:cxn>
                <a:cxn ang="0">
                  <a:pos x="5304" y="241"/>
                </a:cxn>
                <a:cxn ang="0">
                  <a:pos x="5243" y="352"/>
                </a:cxn>
                <a:cxn ang="0">
                  <a:pos x="5165" y="473"/>
                </a:cxn>
                <a:cxn ang="0">
                  <a:pos x="5096" y="566"/>
                </a:cxn>
                <a:cxn ang="0">
                  <a:pos x="5043" y="627"/>
                </a:cxn>
                <a:cxn ang="0">
                  <a:pos x="4986" y="688"/>
                </a:cxn>
                <a:cxn ang="0">
                  <a:pos x="4924" y="748"/>
                </a:cxn>
                <a:cxn ang="0">
                  <a:pos x="4857" y="805"/>
                </a:cxn>
                <a:cxn ang="0">
                  <a:pos x="4785" y="858"/>
                </a:cxn>
                <a:cxn ang="0">
                  <a:pos x="4707" y="908"/>
                </a:cxn>
                <a:cxn ang="0">
                  <a:pos x="4624" y="955"/>
                </a:cxn>
                <a:cxn ang="0">
                  <a:pos x="4535" y="995"/>
                </a:cxn>
                <a:cxn ang="0">
                  <a:pos x="4440" y="1029"/>
                </a:cxn>
                <a:cxn ang="0">
                  <a:pos x="4340" y="1056"/>
                </a:cxn>
                <a:cxn ang="0">
                  <a:pos x="4233" y="1076"/>
                </a:cxn>
                <a:cxn ang="0">
                  <a:pos x="4121" y="1089"/>
                </a:cxn>
                <a:cxn ang="0">
                  <a:pos x="4002" y="1092"/>
                </a:cxn>
                <a:cxn ang="0">
                  <a:pos x="3877" y="1085"/>
                </a:cxn>
                <a:cxn ang="0">
                  <a:pos x="3745" y="1069"/>
                </a:cxn>
                <a:cxn ang="0">
                  <a:pos x="3606" y="1042"/>
                </a:cxn>
                <a:cxn ang="0">
                  <a:pos x="3460" y="1003"/>
                </a:cxn>
                <a:cxn ang="0">
                  <a:pos x="3307" y="951"/>
                </a:cxn>
                <a:cxn ang="0">
                  <a:pos x="3228" y="921"/>
                </a:cxn>
                <a:cxn ang="0">
                  <a:pos x="2919" y="801"/>
                </a:cxn>
                <a:cxn ang="0">
                  <a:pos x="2631" y="701"/>
                </a:cxn>
                <a:cxn ang="0">
                  <a:pos x="2363" y="617"/>
                </a:cxn>
                <a:cxn ang="0">
                  <a:pos x="2113" y="551"/>
                </a:cxn>
                <a:cxn ang="0">
                  <a:pos x="1880" y="501"/>
                </a:cxn>
                <a:cxn ang="0">
                  <a:pos x="1662" y="469"/>
                </a:cxn>
                <a:cxn ang="0">
                  <a:pos x="1458" y="451"/>
                </a:cxn>
                <a:cxn ang="0">
                  <a:pos x="1266" y="448"/>
                </a:cxn>
                <a:cxn ang="0">
                  <a:pos x="1085" y="461"/>
                </a:cxn>
                <a:cxn ang="0">
                  <a:pos x="914" y="488"/>
                </a:cxn>
                <a:cxn ang="0">
                  <a:pos x="750" y="528"/>
                </a:cxn>
                <a:cxn ang="0">
                  <a:pos x="593" y="582"/>
                </a:cxn>
                <a:cxn ang="0">
                  <a:pos x="440" y="648"/>
                </a:cxn>
                <a:cxn ang="0">
                  <a:pos x="292" y="727"/>
                </a:cxn>
                <a:cxn ang="0">
                  <a:pos x="146" y="817"/>
                </a:cxn>
                <a:cxn ang="0">
                  <a:pos x="0" y="918"/>
                </a:cxn>
              </a:cxnLst>
              <a:rect l="0" t="0" r="r" b="b"/>
              <a:pathLst>
                <a:path w="5404" h="1092">
                  <a:moveTo>
                    <a:pt x="5404" y="0"/>
                  </a:moveTo>
                  <a:lnTo>
                    <a:pt x="5404" y="0"/>
                  </a:lnTo>
                  <a:lnTo>
                    <a:pt x="5398" y="18"/>
                  </a:lnTo>
                  <a:lnTo>
                    <a:pt x="5380" y="68"/>
                  </a:lnTo>
                  <a:lnTo>
                    <a:pt x="5366" y="104"/>
                  </a:lnTo>
                  <a:lnTo>
                    <a:pt x="5350" y="144"/>
                  </a:lnTo>
                  <a:lnTo>
                    <a:pt x="5329" y="191"/>
                  </a:lnTo>
                  <a:lnTo>
                    <a:pt x="5304" y="241"/>
                  </a:lnTo>
                  <a:lnTo>
                    <a:pt x="5275" y="294"/>
                  </a:lnTo>
                  <a:lnTo>
                    <a:pt x="5243" y="352"/>
                  </a:lnTo>
                  <a:lnTo>
                    <a:pt x="5207" y="412"/>
                  </a:lnTo>
                  <a:lnTo>
                    <a:pt x="5165" y="473"/>
                  </a:lnTo>
                  <a:lnTo>
                    <a:pt x="5119" y="535"/>
                  </a:lnTo>
                  <a:lnTo>
                    <a:pt x="5096" y="566"/>
                  </a:lnTo>
                  <a:lnTo>
                    <a:pt x="5069" y="596"/>
                  </a:lnTo>
                  <a:lnTo>
                    <a:pt x="5043" y="627"/>
                  </a:lnTo>
                  <a:lnTo>
                    <a:pt x="5015" y="658"/>
                  </a:lnTo>
                  <a:lnTo>
                    <a:pt x="4986" y="688"/>
                  </a:lnTo>
                  <a:lnTo>
                    <a:pt x="4955" y="719"/>
                  </a:lnTo>
                  <a:lnTo>
                    <a:pt x="4924" y="748"/>
                  </a:lnTo>
                  <a:lnTo>
                    <a:pt x="4892" y="777"/>
                  </a:lnTo>
                  <a:lnTo>
                    <a:pt x="4857" y="805"/>
                  </a:lnTo>
                  <a:lnTo>
                    <a:pt x="4821" y="832"/>
                  </a:lnTo>
                  <a:lnTo>
                    <a:pt x="4785" y="858"/>
                  </a:lnTo>
                  <a:lnTo>
                    <a:pt x="4746" y="884"/>
                  </a:lnTo>
                  <a:lnTo>
                    <a:pt x="4707" y="908"/>
                  </a:lnTo>
                  <a:lnTo>
                    <a:pt x="4667" y="932"/>
                  </a:lnTo>
                  <a:lnTo>
                    <a:pt x="4624" y="955"/>
                  </a:lnTo>
                  <a:lnTo>
                    <a:pt x="4581" y="974"/>
                  </a:lnTo>
                  <a:lnTo>
                    <a:pt x="4535" y="995"/>
                  </a:lnTo>
                  <a:lnTo>
                    <a:pt x="4489" y="1013"/>
                  </a:lnTo>
                  <a:lnTo>
                    <a:pt x="4440" y="1029"/>
                  </a:lnTo>
                  <a:lnTo>
                    <a:pt x="4390" y="1043"/>
                  </a:lnTo>
                  <a:lnTo>
                    <a:pt x="4340" y="1056"/>
                  </a:lnTo>
                  <a:lnTo>
                    <a:pt x="4288" y="1068"/>
                  </a:lnTo>
                  <a:lnTo>
                    <a:pt x="4233" y="1076"/>
                  </a:lnTo>
                  <a:lnTo>
                    <a:pt x="4178" y="1084"/>
                  </a:lnTo>
                  <a:lnTo>
                    <a:pt x="4121" y="1089"/>
                  </a:lnTo>
                  <a:lnTo>
                    <a:pt x="4063" y="1092"/>
                  </a:lnTo>
                  <a:lnTo>
                    <a:pt x="4002" y="1092"/>
                  </a:lnTo>
                  <a:lnTo>
                    <a:pt x="3941" y="1090"/>
                  </a:lnTo>
                  <a:lnTo>
                    <a:pt x="3877" y="1085"/>
                  </a:lnTo>
                  <a:lnTo>
                    <a:pt x="3811" y="1079"/>
                  </a:lnTo>
                  <a:lnTo>
                    <a:pt x="3745" y="1069"/>
                  </a:lnTo>
                  <a:lnTo>
                    <a:pt x="3675" y="1058"/>
                  </a:lnTo>
                  <a:lnTo>
                    <a:pt x="3606" y="1042"/>
                  </a:lnTo>
                  <a:lnTo>
                    <a:pt x="3534" y="1024"/>
                  </a:lnTo>
                  <a:lnTo>
                    <a:pt x="3460" y="1003"/>
                  </a:lnTo>
                  <a:lnTo>
                    <a:pt x="3384" y="979"/>
                  </a:lnTo>
                  <a:lnTo>
                    <a:pt x="3307" y="951"/>
                  </a:lnTo>
                  <a:lnTo>
                    <a:pt x="3228" y="921"/>
                  </a:lnTo>
                  <a:lnTo>
                    <a:pt x="3228" y="921"/>
                  </a:lnTo>
                  <a:lnTo>
                    <a:pt x="3071" y="859"/>
                  </a:lnTo>
                  <a:lnTo>
                    <a:pt x="2919" y="801"/>
                  </a:lnTo>
                  <a:lnTo>
                    <a:pt x="2773" y="750"/>
                  </a:lnTo>
                  <a:lnTo>
                    <a:pt x="2631" y="701"/>
                  </a:lnTo>
                  <a:lnTo>
                    <a:pt x="2495" y="656"/>
                  </a:lnTo>
                  <a:lnTo>
                    <a:pt x="2363" y="617"/>
                  </a:lnTo>
                  <a:lnTo>
                    <a:pt x="2237" y="582"/>
                  </a:lnTo>
                  <a:lnTo>
                    <a:pt x="2113" y="551"/>
                  </a:lnTo>
                  <a:lnTo>
                    <a:pt x="1995" y="524"/>
                  </a:lnTo>
                  <a:lnTo>
                    <a:pt x="1880" y="501"/>
                  </a:lnTo>
                  <a:lnTo>
                    <a:pt x="1769" y="483"/>
                  </a:lnTo>
                  <a:lnTo>
                    <a:pt x="1662" y="469"/>
                  </a:lnTo>
                  <a:lnTo>
                    <a:pt x="1558" y="457"/>
                  </a:lnTo>
                  <a:lnTo>
                    <a:pt x="1458" y="451"/>
                  </a:lnTo>
                  <a:lnTo>
                    <a:pt x="1361" y="448"/>
                  </a:lnTo>
                  <a:lnTo>
                    <a:pt x="1266" y="448"/>
                  </a:lnTo>
                  <a:lnTo>
                    <a:pt x="1175" y="453"/>
                  </a:lnTo>
                  <a:lnTo>
                    <a:pt x="1085" y="461"/>
                  </a:lnTo>
                  <a:lnTo>
                    <a:pt x="998" y="472"/>
                  </a:lnTo>
                  <a:lnTo>
                    <a:pt x="914" y="488"/>
                  </a:lnTo>
                  <a:lnTo>
                    <a:pt x="830" y="506"/>
                  </a:lnTo>
                  <a:lnTo>
                    <a:pt x="750" y="528"/>
                  </a:lnTo>
                  <a:lnTo>
                    <a:pt x="671" y="553"/>
                  </a:lnTo>
                  <a:lnTo>
                    <a:pt x="593" y="582"/>
                  </a:lnTo>
                  <a:lnTo>
                    <a:pt x="517" y="614"/>
                  </a:lnTo>
                  <a:lnTo>
                    <a:pt x="440" y="648"/>
                  </a:lnTo>
                  <a:lnTo>
                    <a:pt x="365" y="687"/>
                  </a:lnTo>
                  <a:lnTo>
                    <a:pt x="292" y="727"/>
                  </a:lnTo>
                  <a:lnTo>
                    <a:pt x="218" y="771"/>
                  </a:lnTo>
                  <a:lnTo>
                    <a:pt x="146" y="817"/>
                  </a:lnTo>
                  <a:lnTo>
                    <a:pt x="72" y="866"/>
                  </a:lnTo>
                  <a:lnTo>
                    <a:pt x="0" y="91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5612" name="Freeform 44"/>
            <p:cNvSpPr>
              <a:spLocks/>
            </p:cNvSpPr>
            <p:nvPr userDrawn="1"/>
          </p:nvSpPr>
          <p:spPr bwMode="auto">
            <a:xfrm>
              <a:off x="1067" y="1026"/>
              <a:ext cx="5390" cy="562"/>
            </a:xfrm>
            <a:custGeom>
              <a:avLst/>
              <a:gdLst/>
              <a:ahLst/>
              <a:cxnLst>
                <a:cxn ang="0">
                  <a:pos x="5390" y="0"/>
                </a:cxn>
                <a:cxn ang="0">
                  <a:pos x="5366" y="70"/>
                </a:cxn>
                <a:cxn ang="0">
                  <a:pos x="5337" y="147"/>
                </a:cxn>
                <a:cxn ang="0">
                  <a:pos x="5292" y="244"/>
                </a:cxn>
                <a:cxn ang="0">
                  <a:pos x="5233" y="357"/>
                </a:cxn>
                <a:cxn ang="0">
                  <a:pos x="5158" y="480"/>
                </a:cxn>
                <a:cxn ang="0">
                  <a:pos x="5088" y="575"/>
                </a:cxn>
                <a:cxn ang="0">
                  <a:pos x="5037" y="638"/>
                </a:cxn>
                <a:cxn ang="0">
                  <a:pos x="4981" y="701"/>
                </a:cxn>
                <a:cxn ang="0">
                  <a:pos x="4920" y="762"/>
                </a:cxn>
                <a:cxn ang="0">
                  <a:pos x="4854" y="821"/>
                </a:cxn>
                <a:cxn ang="0">
                  <a:pos x="4783" y="875"/>
                </a:cxn>
                <a:cxn ang="0">
                  <a:pos x="4705" y="927"/>
                </a:cxn>
                <a:cxn ang="0">
                  <a:pos x="4623" y="976"/>
                </a:cxn>
                <a:cxn ang="0">
                  <a:pos x="4534" y="1018"/>
                </a:cxn>
                <a:cxn ang="0">
                  <a:pos x="4441" y="1053"/>
                </a:cxn>
                <a:cxn ang="0">
                  <a:pos x="4341" y="1084"/>
                </a:cxn>
                <a:cxn ang="0">
                  <a:pos x="4234" y="1106"/>
                </a:cxn>
                <a:cxn ang="0">
                  <a:pos x="4122" y="1121"/>
                </a:cxn>
                <a:cxn ang="0">
                  <a:pos x="4004" y="1126"/>
                </a:cxn>
                <a:cxn ang="0">
                  <a:pos x="3878" y="1122"/>
                </a:cxn>
                <a:cxn ang="0">
                  <a:pos x="3746" y="1110"/>
                </a:cxn>
                <a:cxn ang="0">
                  <a:pos x="3607" y="1084"/>
                </a:cxn>
                <a:cxn ang="0">
                  <a:pos x="3460" y="1048"/>
                </a:cxn>
                <a:cxn ang="0">
                  <a:pos x="3307" y="1000"/>
                </a:cxn>
                <a:cxn ang="0">
                  <a:pos x="3228" y="971"/>
                </a:cxn>
                <a:cxn ang="0">
                  <a:pos x="2917" y="856"/>
                </a:cxn>
                <a:cxn ang="0">
                  <a:pos x="2628" y="761"/>
                </a:cxn>
                <a:cxn ang="0">
                  <a:pos x="2359" y="682"/>
                </a:cxn>
                <a:cxn ang="0">
                  <a:pos x="2107" y="620"/>
                </a:cxn>
                <a:cxn ang="0">
                  <a:pos x="1873" y="575"/>
                </a:cxn>
                <a:cxn ang="0">
                  <a:pos x="1655" y="548"/>
                </a:cxn>
                <a:cxn ang="0">
                  <a:pos x="1451" y="533"/>
                </a:cxn>
                <a:cxn ang="0">
                  <a:pos x="1259" y="535"/>
                </a:cxn>
                <a:cxn ang="0">
                  <a:pos x="1077" y="551"/>
                </a:cxn>
                <a:cxn ang="0">
                  <a:pos x="906" y="582"/>
                </a:cxn>
                <a:cxn ang="0">
                  <a:pos x="744" y="625"/>
                </a:cxn>
                <a:cxn ang="0">
                  <a:pos x="587" y="683"/>
                </a:cxn>
                <a:cxn ang="0">
                  <a:pos x="436" y="753"/>
                </a:cxn>
                <a:cxn ang="0">
                  <a:pos x="288" y="835"/>
                </a:cxn>
                <a:cxn ang="0">
                  <a:pos x="144" y="929"/>
                </a:cxn>
                <a:cxn ang="0">
                  <a:pos x="0" y="1034"/>
                </a:cxn>
              </a:cxnLst>
              <a:rect l="0" t="0" r="r" b="b"/>
              <a:pathLst>
                <a:path w="5390" h="1126">
                  <a:moveTo>
                    <a:pt x="5390" y="0"/>
                  </a:moveTo>
                  <a:lnTo>
                    <a:pt x="5390" y="0"/>
                  </a:lnTo>
                  <a:lnTo>
                    <a:pt x="5384" y="18"/>
                  </a:lnTo>
                  <a:lnTo>
                    <a:pt x="5366" y="70"/>
                  </a:lnTo>
                  <a:lnTo>
                    <a:pt x="5353" y="105"/>
                  </a:lnTo>
                  <a:lnTo>
                    <a:pt x="5337" y="147"/>
                  </a:lnTo>
                  <a:lnTo>
                    <a:pt x="5316" y="192"/>
                  </a:lnTo>
                  <a:lnTo>
                    <a:pt x="5292" y="244"/>
                  </a:lnTo>
                  <a:lnTo>
                    <a:pt x="5265" y="299"/>
                  </a:lnTo>
                  <a:lnTo>
                    <a:pt x="5233" y="357"/>
                  </a:lnTo>
                  <a:lnTo>
                    <a:pt x="5198" y="418"/>
                  </a:lnTo>
                  <a:lnTo>
                    <a:pt x="5158" y="480"/>
                  </a:lnTo>
                  <a:lnTo>
                    <a:pt x="5113" y="544"/>
                  </a:lnTo>
                  <a:lnTo>
                    <a:pt x="5088" y="575"/>
                  </a:lnTo>
                  <a:lnTo>
                    <a:pt x="5063" y="607"/>
                  </a:lnTo>
                  <a:lnTo>
                    <a:pt x="5037" y="638"/>
                  </a:lnTo>
                  <a:lnTo>
                    <a:pt x="5011" y="670"/>
                  </a:lnTo>
                  <a:lnTo>
                    <a:pt x="4981" y="701"/>
                  </a:lnTo>
                  <a:lnTo>
                    <a:pt x="4951" y="732"/>
                  </a:lnTo>
                  <a:lnTo>
                    <a:pt x="4920" y="762"/>
                  </a:lnTo>
                  <a:lnTo>
                    <a:pt x="4888" y="791"/>
                  </a:lnTo>
                  <a:lnTo>
                    <a:pt x="4854" y="821"/>
                  </a:lnTo>
                  <a:lnTo>
                    <a:pt x="4819" y="848"/>
                  </a:lnTo>
                  <a:lnTo>
                    <a:pt x="4783" y="875"/>
                  </a:lnTo>
                  <a:lnTo>
                    <a:pt x="4745" y="903"/>
                  </a:lnTo>
                  <a:lnTo>
                    <a:pt x="4705" y="927"/>
                  </a:lnTo>
                  <a:lnTo>
                    <a:pt x="4665" y="951"/>
                  </a:lnTo>
                  <a:lnTo>
                    <a:pt x="4623" y="976"/>
                  </a:lnTo>
                  <a:lnTo>
                    <a:pt x="4580" y="997"/>
                  </a:lnTo>
                  <a:lnTo>
                    <a:pt x="4534" y="1018"/>
                  </a:lnTo>
                  <a:lnTo>
                    <a:pt x="4488" y="1037"/>
                  </a:lnTo>
                  <a:lnTo>
                    <a:pt x="4441" y="1053"/>
                  </a:lnTo>
                  <a:lnTo>
                    <a:pt x="4391" y="1069"/>
                  </a:lnTo>
                  <a:lnTo>
                    <a:pt x="4341" y="1084"/>
                  </a:lnTo>
                  <a:lnTo>
                    <a:pt x="4289" y="1095"/>
                  </a:lnTo>
                  <a:lnTo>
                    <a:pt x="4234" y="1106"/>
                  </a:lnTo>
                  <a:lnTo>
                    <a:pt x="4179" y="1114"/>
                  </a:lnTo>
                  <a:lnTo>
                    <a:pt x="4122" y="1121"/>
                  </a:lnTo>
                  <a:lnTo>
                    <a:pt x="4064" y="1124"/>
                  </a:lnTo>
                  <a:lnTo>
                    <a:pt x="4004" y="1126"/>
                  </a:lnTo>
                  <a:lnTo>
                    <a:pt x="3941" y="1126"/>
                  </a:lnTo>
                  <a:lnTo>
                    <a:pt x="3878" y="1122"/>
                  </a:lnTo>
                  <a:lnTo>
                    <a:pt x="3812" y="1118"/>
                  </a:lnTo>
                  <a:lnTo>
                    <a:pt x="3746" y="1110"/>
                  </a:lnTo>
                  <a:lnTo>
                    <a:pt x="3676" y="1098"/>
                  </a:lnTo>
                  <a:lnTo>
                    <a:pt x="3607" y="1084"/>
                  </a:lnTo>
                  <a:lnTo>
                    <a:pt x="3535" y="1068"/>
                  </a:lnTo>
                  <a:lnTo>
                    <a:pt x="3460" y="1048"/>
                  </a:lnTo>
                  <a:lnTo>
                    <a:pt x="3385" y="1026"/>
                  </a:lnTo>
                  <a:lnTo>
                    <a:pt x="3307" y="1000"/>
                  </a:lnTo>
                  <a:lnTo>
                    <a:pt x="3228" y="971"/>
                  </a:lnTo>
                  <a:lnTo>
                    <a:pt x="3228" y="971"/>
                  </a:lnTo>
                  <a:lnTo>
                    <a:pt x="3069" y="911"/>
                  </a:lnTo>
                  <a:lnTo>
                    <a:pt x="2917" y="856"/>
                  </a:lnTo>
                  <a:lnTo>
                    <a:pt x="2770" y="806"/>
                  </a:lnTo>
                  <a:lnTo>
                    <a:pt x="2628" y="761"/>
                  </a:lnTo>
                  <a:lnTo>
                    <a:pt x="2491" y="719"/>
                  </a:lnTo>
                  <a:lnTo>
                    <a:pt x="2359" y="682"/>
                  </a:lnTo>
                  <a:lnTo>
                    <a:pt x="2231" y="649"/>
                  </a:lnTo>
                  <a:lnTo>
                    <a:pt x="2107" y="620"/>
                  </a:lnTo>
                  <a:lnTo>
                    <a:pt x="1988" y="596"/>
                  </a:lnTo>
                  <a:lnTo>
                    <a:pt x="1873" y="575"/>
                  </a:lnTo>
                  <a:lnTo>
                    <a:pt x="1762" y="559"/>
                  </a:lnTo>
                  <a:lnTo>
                    <a:pt x="1655" y="548"/>
                  </a:lnTo>
                  <a:lnTo>
                    <a:pt x="1551" y="538"/>
                  </a:lnTo>
                  <a:lnTo>
                    <a:pt x="1451" y="533"/>
                  </a:lnTo>
                  <a:lnTo>
                    <a:pt x="1353" y="533"/>
                  </a:lnTo>
                  <a:lnTo>
                    <a:pt x="1259" y="535"/>
                  </a:lnTo>
                  <a:lnTo>
                    <a:pt x="1166" y="541"/>
                  </a:lnTo>
                  <a:lnTo>
                    <a:pt x="1077" y="551"/>
                  </a:lnTo>
                  <a:lnTo>
                    <a:pt x="991" y="565"/>
                  </a:lnTo>
                  <a:lnTo>
                    <a:pt x="906" y="582"/>
                  </a:lnTo>
                  <a:lnTo>
                    <a:pt x="824" y="603"/>
                  </a:lnTo>
                  <a:lnTo>
                    <a:pt x="744" y="625"/>
                  </a:lnTo>
                  <a:lnTo>
                    <a:pt x="665" y="653"/>
                  </a:lnTo>
                  <a:lnTo>
                    <a:pt x="587" y="683"/>
                  </a:lnTo>
                  <a:lnTo>
                    <a:pt x="511" y="716"/>
                  </a:lnTo>
                  <a:lnTo>
                    <a:pt x="436" y="753"/>
                  </a:lnTo>
                  <a:lnTo>
                    <a:pt x="362" y="791"/>
                  </a:lnTo>
                  <a:lnTo>
                    <a:pt x="288" y="835"/>
                  </a:lnTo>
                  <a:lnTo>
                    <a:pt x="216" y="880"/>
                  </a:lnTo>
                  <a:lnTo>
                    <a:pt x="144" y="929"/>
                  </a:lnTo>
                  <a:lnTo>
                    <a:pt x="72" y="979"/>
                  </a:lnTo>
                  <a:lnTo>
                    <a:pt x="0" y="103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5613" name="Freeform 45"/>
            <p:cNvSpPr>
              <a:spLocks/>
            </p:cNvSpPr>
            <p:nvPr userDrawn="1"/>
          </p:nvSpPr>
          <p:spPr bwMode="auto">
            <a:xfrm>
              <a:off x="1106" y="997"/>
              <a:ext cx="5373" cy="580"/>
            </a:xfrm>
            <a:custGeom>
              <a:avLst/>
              <a:gdLst/>
              <a:ahLst/>
              <a:cxnLst>
                <a:cxn ang="0">
                  <a:pos x="5373" y="0"/>
                </a:cxn>
                <a:cxn ang="0">
                  <a:pos x="5351" y="69"/>
                </a:cxn>
                <a:cxn ang="0">
                  <a:pos x="5323" y="147"/>
                </a:cxn>
                <a:cxn ang="0">
                  <a:pos x="5280" y="247"/>
                </a:cxn>
                <a:cxn ang="0">
                  <a:pos x="5221" y="361"/>
                </a:cxn>
                <a:cxn ang="0">
                  <a:pos x="5148" y="486"/>
                </a:cxn>
                <a:cxn ang="0">
                  <a:pos x="5081" y="583"/>
                </a:cxn>
                <a:cxn ang="0">
                  <a:pos x="5031" y="647"/>
                </a:cxn>
                <a:cxn ang="0">
                  <a:pos x="4976" y="712"/>
                </a:cxn>
                <a:cxn ang="0">
                  <a:pos x="4916" y="773"/>
                </a:cxn>
                <a:cxn ang="0">
                  <a:pos x="4849" y="833"/>
                </a:cxn>
                <a:cxn ang="0">
                  <a:pos x="4780" y="891"/>
                </a:cxn>
                <a:cxn ang="0">
                  <a:pos x="4704" y="944"/>
                </a:cxn>
                <a:cxn ang="0">
                  <a:pos x="4622" y="994"/>
                </a:cxn>
                <a:cxn ang="0">
                  <a:pos x="4534" y="1038"/>
                </a:cxn>
                <a:cxn ang="0">
                  <a:pos x="4441" y="1077"/>
                </a:cxn>
                <a:cxn ang="0">
                  <a:pos x="4341" y="1109"/>
                </a:cxn>
                <a:cxn ang="0">
                  <a:pos x="4236" y="1133"/>
                </a:cxn>
                <a:cxn ang="0">
                  <a:pos x="4123" y="1149"/>
                </a:cxn>
                <a:cxn ang="0">
                  <a:pos x="4004" y="1159"/>
                </a:cxn>
                <a:cxn ang="0">
                  <a:pos x="3879" y="1157"/>
                </a:cxn>
                <a:cxn ang="0">
                  <a:pos x="3746" y="1146"/>
                </a:cxn>
                <a:cxn ang="0">
                  <a:pos x="3607" y="1124"/>
                </a:cxn>
                <a:cxn ang="0">
                  <a:pos x="3460" y="1091"/>
                </a:cxn>
                <a:cxn ang="0">
                  <a:pos x="3305" y="1044"/>
                </a:cxn>
                <a:cxn ang="0">
                  <a:pos x="3226" y="1017"/>
                </a:cxn>
                <a:cxn ang="0">
                  <a:pos x="2914" y="909"/>
                </a:cxn>
                <a:cxn ang="0">
                  <a:pos x="2622" y="818"/>
                </a:cxn>
                <a:cxn ang="0">
                  <a:pos x="2353" y="746"/>
                </a:cxn>
                <a:cxn ang="0">
                  <a:pos x="2100" y="689"/>
                </a:cxn>
                <a:cxn ang="0">
                  <a:pos x="1866" y="649"/>
                </a:cxn>
                <a:cxn ang="0">
                  <a:pos x="1648" y="625"/>
                </a:cxn>
                <a:cxn ang="0">
                  <a:pos x="1442" y="615"/>
                </a:cxn>
                <a:cxn ang="0">
                  <a:pos x="1251" y="620"/>
                </a:cxn>
                <a:cxn ang="0">
                  <a:pos x="1070" y="641"/>
                </a:cxn>
                <a:cxn ang="0">
                  <a:pos x="899" y="675"/>
                </a:cxn>
                <a:cxn ang="0">
                  <a:pos x="737" y="722"/>
                </a:cxn>
                <a:cxn ang="0">
                  <a:pos x="581" y="783"/>
                </a:cxn>
                <a:cxn ang="0">
                  <a:pos x="431" y="856"/>
                </a:cxn>
                <a:cxn ang="0">
                  <a:pos x="286" y="941"/>
                </a:cxn>
                <a:cxn ang="0">
                  <a:pos x="143" y="1038"/>
                </a:cxn>
                <a:cxn ang="0">
                  <a:pos x="0" y="1146"/>
                </a:cxn>
              </a:cxnLst>
              <a:rect l="0" t="0" r="r" b="b"/>
              <a:pathLst>
                <a:path w="5373" h="1159">
                  <a:moveTo>
                    <a:pt x="5373" y="0"/>
                  </a:moveTo>
                  <a:lnTo>
                    <a:pt x="5373" y="0"/>
                  </a:lnTo>
                  <a:lnTo>
                    <a:pt x="5367" y="18"/>
                  </a:lnTo>
                  <a:lnTo>
                    <a:pt x="5351" y="69"/>
                  </a:lnTo>
                  <a:lnTo>
                    <a:pt x="5338" y="105"/>
                  </a:lnTo>
                  <a:lnTo>
                    <a:pt x="5323" y="147"/>
                  </a:lnTo>
                  <a:lnTo>
                    <a:pt x="5303" y="194"/>
                  </a:lnTo>
                  <a:lnTo>
                    <a:pt x="5280" y="247"/>
                  </a:lnTo>
                  <a:lnTo>
                    <a:pt x="5253" y="302"/>
                  </a:lnTo>
                  <a:lnTo>
                    <a:pt x="5221" y="361"/>
                  </a:lnTo>
                  <a:lnTo>
                    <a:pt x="5187" y="423"/>
                  </a:lnTo>
                  <a:lnTo>
                    <a:pt x="5148" y="486"/>
                  </a:lnTo>
                  <a:lnTo>
                    <a:pt x="5105" y="550"/>
                  </a:lnTo>
                  <a:lnTo>
                    <a:pt x="5081" y="583"/>
                  </a:lnTo>
                  <a:lnTo>
                    <a:pt x="5056" y="615"/>
                  </a:lnTo>
                  <a:lnTo>
                    <a:pt x="5031" y="647"/>
                  </a:lnTo>
                  <a:lnTo>
                    <a:pt x="5003" y="680"/>
                  </a:lnTo>
                  <a:lnTo>
                    <a:pt x="4976" y="712"/>
                  </a:lnTo>
                  <a:lnTo>
                    <a:pt x="4947" y="743"/>
                  </a:lnTo>
                  <a:lnTo>
                    <a:pt x="4916" y="773"/>
                  </a:lnTo>
                  <a:lnTo>
                    <a:pt x="4883" y="804"/>
                  </a:lnTo>
                  <a:lnTo>
                    <a:pt x="4849" y="833"/>
                  </a:lnTo>
                  <a:lnTo>
                    <a:pt x="4815" y="862"/>
                  </a:lnTo>
                  <a:lnTo>
                    <a:pt x="4780" y="891"/>
                  </a:lnTo>
                  <a:lnTo>
                    <a:pt x="4742" y="919"/>
                  </a:lnTo>
                  <a:lnTo>
                    <a:pt x="4704" y="944"/>
                  </a:lnTo>
                  <a:lnTo>
                    <a:pt x="4663" y="970"/>
                  </a:lnTo>
                  <a:lnTo>
                    <a:pt x="4622" y="994"/>
                  </a:lnTo>
                  <a:lnTo>
                    <a:pt x="4579" y="1017"/>
                  </a:lnTo>
                  <a:lnTo>
                    <a:pt x="4534" y="1038"/>
                  </a:lnTo>
                  <a:lnTo>
                    <a:pt x="4488" y="1057"/>
                  </a:lnTo>
                  <a:lnTo>
                    <a:pt x="4441" y="1077"/>
                  </a:lnTo>
                  <a:lnTo>
                    <a:pt x="4391" y="1093"/>
                  </a:lnTo>
                  <a:lnTo>
                    <a:pt x="4341" y="1109"/>
                  </a:lnTo>
                  <a:lnTo>
                    <a:pt x="4288" y="1122"/>
                  </a:lnTo>
                  <a:lnTo>
                    <a:pt x="4236" y="1133"/>
                  </a:lnTo>
                  <a:lnTo>
                    <a:pt x="4180" y="1143"/>
                  </a:lnTo>
                  <a:lnTo>
                    <a:pt x="4123" y="1149"/>
                  </a:lnTo>
                  <a:lnTo>
                    <a:pt x="4065" y="1156"/>
                  </a:lnTo>
                  <a:lnTo>
                    <a:pt x="4004" y="1159"/>
                  </a:lnTo>
                  <a:lnTo>
                    <a:pt x="3943" y="1159"/>
                  </a:lnTo>
                  <a:lnTo>
                    <a:pt x="3879" y="1157"/>
                  </a:lnTo>
                  <a:lnTo>
                    <a:pt x="3814" y="1153"/>
                  </a:lnTo>
                  <a:lnTo>
                    <a:pt x="3746" y="1146"/>
                  </a:lnTo>
                  <a:lnTo>
                    <a:pt x="3677" y="1136"/>
                  </a:lnTo>
                  <a:lnTo>
                    <a:pt x="3607" y="1124"/>
                  </a:lnTo>
                  <a:lnTo>
                    <a:pt x="3534" y="1109"/>
                  </a:lnTo>
                  <a:lnTo>
                    <a:pt x="3460" y="1091"/>
                  </a:lnTo>
                  <a:lnTo>
                    <a:pt x="3383" y="1070"/>
                  </a:lnTo>
                  <a:lnTo>
                    <a:pt x="3305" y="1044"/>
                  </a:lnTo>
                  <a:lnTo>
                    <a:pt x="3226" y="1017"/>
                  </a:lnTo>
                  <a:lnTo>
                    <a:pt x="3226" y="1017"/>
                  </a:lnTo>
                  <a:lnTo>
                    <a:pt x="3067" y="960"/>
                  </a:lnTo>
                  <a:lnTo>
                    <a:pt x="2914" y="909"/>
                  </a:lnTo>
                  <a:lnTo>
                    <a:pt x="2765" y="862"/>
                  </a:lnTo>
                  <a:lnTo>
                    <a:pt x="2622" y="818"/>
                  </a:lnTo>
                  <a:lnTo>
                    <a:pt x="2485" y="780"/>
                  </a:lnTo>
                  <a:lnTo>
                    <a:pt x="2353" y="746"/>
                  </a:lnTo>
                  <a:lnTo>
                    <a:pt x="2224" y="715"/>
                  </a:lnTo>
                  <a:lnTo>
                    <a:pt x="2100" y="689"/>
                  </a:lnTo>
                  <a:lnTo>
                    <a:pt x="1981" y="667"/>
                  </a:lnTo>
                  <a:lnTo>
                    <a:pt x="1866" y="649"/>
                  </a:lnTo>
                  <a:lnTo>
                    <a:pt x="1755" y="634"/>
                  </a:lnTo>
                  <a:lnTo>
                    <a:pt x="1648" y="625"/>
                  </a:lnTo>
                  <a:lnTo>
                    <a:pt x="1543" y="617"/>
                  </a:lnTo>
                  <a:lnTo>
                    <a:pt x="1442" y="615"/>
                  </a:lnTo>
                  <a:lnTo>
                    <a:pt x="1345" y="615"/>
                  </a:lnTo>
                  <a:lnTo>
                    <a:pt x="1251" y="620"/>
                  </a:lnTo>
                  <a:lnTo>
                    <a:pt x="1159" y="628"/>
                  </a:lnTo>
                  <a:lnTo>
                    <a:pt x="1070" y="641"/>
                  </a:lnTo>
                  <a:lnTo>
                    <a:pt x="984" y="655"/>
                  </a:lnTo>
                  <a:lnTo>
                    <a:pt x="899" y="675"/>
                  </a:lnTo>
                  <a:lnTo>
                    <a:pt x="817" y="696"/>
                  </a:lnTo>
                  <a:lnTo>
                    <a:pt x="737" y="722"/>
                  </a:lnTo>
                  <a:lnTo>
                    <a:pt x="659" y="751"/>
                  </a:lnTo>
                  <a:lnTo>
                    <a:pt x="581" y="783"/>
                  </a:lnTo>
                  <a:lnTo>
                    <a:pt x="506" y="817"/>
                  </a:lnTo>
                  <a:lnTo>
                    <a:pt x="431" y="856"/>
                  </a:lnTo>
                  <a:lnTo>
                    <a:pt x="358" y="896"/>
                  </a:lnTo>
                  <a:lnTo>
                    <a:pt x="286" y="941"/>
                  </a:lnTo>
                  <a:lnTo>
                    <a:pt x="213" y="988"/>
                  </a:lnTo>
                  <a:lnTo>
                    <a:pt x="143" y="1038"/>
                  </a:lnTo>
                  <a:lnTo>
                    <a:pt x="70" y="1090"/>
                  </a:lnTo>
                  <a:lnTo>
                    <a:pt x="0" y="114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5614" name="Freeform 46"/>
            <p:cNvSpPr>
              <a:spLocks/>
            </p:cNvSpPr>
            <p:nvPr userDrawn="1"/>
          </p:nvSpPr>
          <p:spPr bwMode="auto">
            <a:xfrm>
              <a:off x="1146" y="968"/>
              <a:ext cx="5355" cy="631"/>
            </a:xfrm>
            <a:custGeom>
              <a:avLst/>
              <a:gdLst/>
              <a:ahLst/>
              <a:cxnLst>
                <a:cxn ang="0">
                  <a:pos x="5355" y="0"/>
                </a:cxn>
                <a:cxn ang="0">
                  <a:pos x="5334" y="71"/>
                </a:cxn>
                <a:cxn ang="0">
                  <a:pos x="5306" y="150"/>
                </a:cxn>
                <a:cxn ang="0">
                  <a:pos x="5266" y="250"/>
                </a:cxn>
                <a:cxn ang="0">
                  <a:pos x="5209" y="366"/>
                </a:cxn>
                <a:cxn ang="0">
                  <a:pos x="5138" y="494"/>
                </a:cxn>
                <a:cxn ang="0">
                  <a:pos x="5072" y="592"/>
                </a:cxn>
                <a:cxn ang="0">
                  <a:pos x="5023" y="658"/>
                </a:cxn>
                <a:cxn ang="0">
                  <a:pos x="4969" y="723"/>
                </a:cxn>
                <a:cxn ang="0">
                  <a:pos x="4909" y="788"/>
                </a:cxn>
                <a:cxn ang="0">
                  <a:pos x="4845" y="849"/>
                </a:cxn>
                <a:cxn ang="0">
                  <a:pos x="4775" y="909"/>
                </a:cxn>
                <a:cxn ang="0">
                  <a:pos x="4700" y="964"/>
                </a:cxn>
                <a:cxn ang="0">
                  <a:pos x="4619" y="1015"/>
                </a:cxn>
                <a:cxn ang="0">
                  <a:pos x="4532" y="1060"/>
                </a:cxn>
                <a:cxn ang="0">
                  <a:pos x="4439" y="1101"/>
                </a:cxn>
                <a:cxn ang="0">
                  <a:pos x="4340" y="1135"/>
                </a:cxn>
                <a:cxn ang="0">
                  <a:pos x="4235" y="1162"/>
                </a:cxn>
                <a:cxn ang="0">
                  <a:pos x="4123" y="1182"/>
                </a:cxn>
                <a:cxn ang="0">
                  <a:pos x="4004" y="1193"/>
                </a:cxn>
                <a:cxn ang="0">
                  <a:pos x="3879" y="1194"/>
                </a:cxn>
                <a:cxn ang="0">
                  <a:pos x="3746" y="1185"/>
                </a:cxn>
                <a:cxn ang="0">
                  <a:pos x="3606" y="1165"/>
                </a:cxn>
                <a:cxn ang="0">
                  <a:pos x="3458" y="1136"/>
                </a:cxn>
                <a:cxn ang="0">
                  <a:pos x="3304" y="1093"/>
                </a:cxn>
                <a:cxn ang="0">
                  <a:pos x="3224" y="1067"/>
                </a:cxn>
                <a:cxn ang="0">
                  <a:pos x="2910" y="965"/>
                </a:cxn>
                <a:cxn ang="0">
                  <a:pos x="2618" y="880"/>
                </a:cxn>
                <a:cxn ang="0">
                  <a:pos x="2346" y="812"/>
                </a:cxn>
                <a:cxn ang="0">
                  <a:pos x="2094" y="760"/>
                </a:cxn>
                <a:cxn ang="0">
                  <a:pos x="1859" y="723"/>
                </a:cxn>
                <a:cxn ang="0">
                  <a:pos x="1640" y="704"/>
                </a:cxn>
                <a:cxn ang="0">
                  <a:pos x="1434" y="699"/>
                </a:cxn>
                <a:cxn ang="0">
                  <a:pos x="1242" y="707"/>
                </a:cxn>
                <a:cxn ang="0">
                  <a:pos x="1063" y="731"/>
                </a:cxn>
                <a:cxn ang="0">
                  <a:pos x="893" y="768"/>
                </a:cxn>
                <a:cxn ang="0">
                  <a:pos x="732" y="820"/>
                </a:cxn>
                <a:cxn ang="0">
                  <a:pos x="576" y="884"/>
                </a:cxn>
                <a:cxn ang="0">
                  <a:pos x="427" y="960"/>
                </a:cxn>
                <a:cxn ang="0">
                  <a:pos x="283" y="1049"/>
                </a:cxn>
                <a:cxn ang="0">
                  <a:pos x="141" y="1149"/>
                </a:cxn>
                <a:cxn ang="0">
                  <a:pos x="0" y="1261"/>
                </a:cxn>
              </a:cxnLst>
              <a:rect l="0" t="0" r="r" b="b"/>
              <a:pathLst>
                <a:path w="5355" h="1261">
                  <a:moveTo>
                    <a:pt x="5355" y="0"/>
                  </a:moveTo>
                  <a:lnTo>
                    <a:pt x="5355" y="0"/>
                  </a:lnTo>
                  <a:lnTo>
                    <a:pt x="5349" y="19"/>
                  </a:lnTo>
                  <a:lnTo>
                    <a:pt x="5334" y="71"/>
                  </a:lnTo>
                  <a:lnTo>
                    <a:pt x="5322" y="106"/>
                  </a:lnTo>
                  <a:lnTo>
                    <a:pt x="5306" y="150"/>
                  </a:lnTo>
                  <a:lnTo>
                    <a:pt x="5288" y="197"/>
                  </a:lnTo>
                  <a:lnTo>
                    <a:pt x="5266" y="250"/>
                  </a:lnTo>
                  <a:lnTo>
                    <a:pt x="5240" y="306"/>
                  </a:lnTo>
                  <a:lnTo>
                    <a:pt x="5209" y="366"/>
                  </a:lnTo>
                  <a:lnTo>
                    <a:pt x="5176" y="429"/>
                  </a:lnTo>
                  <a:lnTo>
                    <a:pt x="5138" y="494"/>
                  </a:lnTo>
                  <a:lnTo>
                    <a:pt x="5095" y="560"/>
                  </a:lnTo>
                  <a:lnTo>
                    <a:pt x="5072" y="592"/>
                  </a:lnTo>
                  <a:lnTo>
                    <a:pt x="5048" y="625"/>
                  </a:lnTo>
                  <a:lnTo>
                    <a:pt x="5023" y="658"/>
                  </a:lnTo>
                  <a:lnTo>
                    <a:pt x="4997" y="691"/>
                  </a:lnTo>
                  <a:lnTo>
                    <a:pt x="4969" y="723"/>
                  </a:lnTo>
                  <a:lnTo>
                    <a:pt x="4940" y="755"/>
                  </a:lnTo>
                  <a:lnTo>
                    <a:pt x="4909" y="788"/>
                  </a:lnTo>
                  <a:lnTo>
                    <a:pt x="4877" y="818"/>
                  </a:lnTo>
                  <a:lnTo>
                    <a:pt x="4845" y="849"/>
                  </a:lnTo>
                  <a:lnTo>
                    <a:pt x="4811" y="880"/>
                  </a:lnTo>
                  <a:lnTo>
                    <a:pt x="4775" y="909"/>
                  </a:lnTo>
                  <a:lnTo>
                    <a:pt x="4739" y="936"/>
                  </a:lnTo>
                  <a:lnTo>
                    <a:pt x="4700" y="964"/>
                  </a:lnTo>
                  <a:lnTo>
                    <a:pt x="4661" y="989"/>
                  </a:lnTo>
                  <a:lnTo>
                    <a:pt x="4619" y="1015"/>
                  </a:lnTo>
                  <a:lnTo>
                    <a:pt x="4576" y="1038"/>
                  </a:lnTo>
                  <a:lnTo>
                    <a:pt x="4532" y="1060"/>
                  </a:lnTo>
                  <a:lnTo>
                    <a:pt x="4486" y="1081"/>
                  </a:lnTo>
                  <a:lnTo>
                    <a:pt x="4439" y="1101"/>
                  </a:lnTo>
                  <a:lnTo>
                    <a:pt x="4390" y="1119"/>
                  </a:lnTo>
                  <a:lnTo>
                    <a:pt x="4340" y="1135"/>
                  </a:lnTo>
                  <a:lnTo>
                    <a:pt x="4289" y="1149"/>
                  </a:lnTo>
                  <a:lnTo>
                    <a:pt x="4235" y="1162"/>
                  </a:lnTo>
                  <a:lnTo>
                    <a:pt x="4179" y="1173"/>
                  </a:lnTo>
                  <a:lnTo>
                    <a:pt x="4123" y="1182"/>
                  </a:lnTo>
                  <a:lnTo>
                    <a:pt x="4064" y="1188"/>
                  </a:lnTo>
                  <a:lnTo>
                    <a:pt x="4004" y="1193"/>
                  </a:lnTo>
                  <a:lnTo>
                    <a:pt x="3942" y="1194"/>
                  </a:lnTo>
                  <a:lnTo>
                    <a:pt x="3879" y="1194"/>
                  </a:lnTo>
                  <a:lnTo>
                    <a:pt x="3814" y="1191"/>
                  </a:lnTo>
                  <a:lnTo>
                    <a:pt x="3746" y="1185"/>
                  </a:lnTo>
                  <a:lnTo>
                    <a:pt x="3676" y="1177"/>
                  </a:lnTo>
                  <a:lnTo>
                    <a:pt x="3606" y="1165"/>
                  </a:lnTo>
                  <a:lnTo>
                    <a:pt x="3533" y="1153"/>
                  </a:lnTo>
                  <a:lnTo>
                    <a:pt x="3458" y="1136"/>
                  </a:lnTo>
                  <a:lnTo>
                    <a:pt x="3382" y="1115"/>
                  </a:lnTo>
                  <a:lnTo>
                    <a:pt x="3304" y="1093"/>
                  </a:lnTo>
                  <a:lnTo>
                    <a:pt x="3224" y="1067"/>
                  </a:lnTo>
                  <a:lnTo>
                    <a:pt x="3224" y="1067"/>
                  </a:lnTo>
                  <a:lnTo>
                    <a:pt x="3064" y="1014"/>
                  </a:lnTo>
                  <a:lnTo>
                    <a:pt x="2910" y="965"/>
                  </a:lnTo>
                  <a:lnTo>
                    <a:pt x="2761" y="920"/>
                  </a:lnTo>
                  <a:lnTo>
                    <a:pt x="2618" y="880"/>
                  </a:lnTo>
                  <a:lnTo>
                    <a:pt x="2480" y="842"/>
                  </a:lnTo>
                  <a:lnTo>
                    <a:pt x="2346" y="812"/>
                  </a:lnTo>
                  <a:lnTo>
                    <a:pt x="2219" y="783"/>
                  </a:lnTo>
                  <a:lnTo>
                    <a:pt x="2094" y="760"/>
                  </a:lnTo>
                  <a:lnTo>
                    <a:pt x="1974" y="739"/>
                  </a:lnTo>
                  <a:lnTo>
                    <a:pt x="1859" y="723"/>
                  </a:lnTo>
                  <a:lnTo>
                    <a:pt x="1746" y="712"/>
                  </a:lnTo>
                  <a:lnTo>
                    <a:pt x="1640" y="704"/>
                  </a:lnTo>
                  <a:lnTo>
                    <a:pt x="1535" y="699"/>
                  </a:lnTo>
                  <a:lnTo>
                    <a:pt x="1434" y="699"/>
                  </a:lnTo>
                  <a:lnTo>
                    <a:pt x="1337" y="700"/>
                  </a:lnTo>
                  <a:lnTo>
                    <a:pt x="1242" y="707"/>
                  </a:lnTo>
                  <a:lnTo>
                    <a:pt x="1151" y="718"/>
                  </a:lnTo>
                  <a:lnTo>
                    <a:pt x="1063" y="731"/>
                  </a:lnTo>
                  <a:lnTo>
                    <a:pt x="976" y="749"/>
                  </a:lnTo>
                  <a:lnTo>
                    <a:pt x="893" y="768"/>
                  </a:lnTo>
                  <a:lnTo>
                    <a:pt x="811" y="792"/>
                  </a:lnTo>
                  <a:lnTo>
                    <a:pt x="732" y="820"/>
                  </a:lnTo>
                  <a:lnTo>
                    <a:pt x="652" y="851"/>
                  </a:lnTo>
                  <a:lnTo>
                    <a:pt x="576" y="884"/>
                  </a:lnTo>
                  <a:lnTo>
                    <a:pt x="501" y="920"/>
                  </a:lnTo>
                  <a:lnTo>
                    <a:pt x="427" y="960"/>
                  </a:lnTo>
                  <a:lnTo>
                    <a:pt x="355" y="1004"/>
                  </a:lnTo>
                  <a:lnTo>
                    <a:pt x="283" y="1049"/>
                  </a:lnTo>
                  <a:lnTo>
                    <a:pt x="212" y="1098"/>
                  </a:lnTo>
                  <a:lnTo>
                    <a:pt x="141" y="1149"/>
                  </a:lnTo>
                  <a:lnTo>
                    <a:pt x="71" y="1204"/>
                  </a:lnTo>
                  <a:lnTo>
                    <a:pt x="0" y="1261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5615" name="Freeform 47"/>
            <p:cNvSpPr>
              <a:spLocks/>
            </p:cNvSpPr>
            <p:nvPr userDrawn="1"/>
          </p:nvSpPr>
          <p:spPr bwMode="auto">
            <a:xfrm>
              <a:off x="1187" y="940"/>
              <a:ext cx="5335" cy="688"/>
            </a:xfrm>
            <a:custGeom>
              <a:avLst/>
              <a:gdLst/>
              <a:ahLst/>
              <a:cxnLst>
                <a:cxn ang="0">
                  <a:pos x="5335" y="0"/>
                </a:cxn>
                <a:cxn ang="0">
                  <a:pos x="5315" y="71"/>
                </a:cxn>
                <a:cxn ang="0">
                  <a:pos x="5289" y="150"/>
                </a:cxn>
                <a:cxn ang="0">
                  <a:pos x="5250" y="252"/>
                </a:cxn>
                <a:cxn ang="0">
                  <a:pos x="5196" y="371"/>
                </a:cxn>
                <a:cxn ang="0">
                  <a:pos x="5127" y="501"/>
                </a:cxn>
                <a:cxn ang="0">
                  <a:pos x="5061" y="601"/>
                </a:cxn>
                <a:cxn ang="0">
                  <a:pos x="5014" y="667"/>
                </a:cxn>
                <a:cxn ang="0">
                  <a:pos x="4960" y="735"/>
                </a:cxn>
                <a:cxn ang="0">
                  <a:pos x="4902" y="799"/>
                </a:cxn>
                <a:cxn ang="0">
                  <a:pos x="4838" y="862"/>
                </a:cxn>
                <a:cxn ang="0">
                  <a:pos x="4770" y="924"/>
                </a:cxn>
                <a:cxn ang="0">
                  <a:pos x="4695" y="980"/>
                </a:cxn>
                <a:cxn ang="0">
                  <a:pos x="4614" y="1034"/>
                </a:cxn>
                <a:cxn ang="0">
                  <a:pos x="4528" y="1082"/>
                </a:cxn>
                <a:cxn ang="0">
                  <a:pos x="4436" y="1126"/>
                </a:cxn>
                <a:cxn ang="0">
                  <a:pos x="4338" y="1161"/>
                </a:cxn>
                <a:cxn ang="0">
                  <a:pos x="4232" y="1190"/>
                </a:cxn>
                <a:cxn ang="0">
                  <a:pos x="4121" y="1213"/>
                </a:cxn>
                <a:cxn ang="0">
                  <a:pos x="4003" y="1226"/>
                </a:cxn>
                <a:cxn ang="0">
                  <a:pos x="3877" y="1229"/>
                </a:cxn>
                <a:cxn ang="0">
                  <a:pos x="3745" y="1224"/>
                </a:cxn>
                <a:cxn ang="0">
                  <a:pos x="3605" y="1206"/>
                </a:cxn>
                <a:cxn ang="0">
                  <a:pos x="3456" y="1179"/>
                </a:cxn>
                <a:cxn ang="0">
                  <a:pos x="3301" y="1140"/>
                </a:cxn>
                <a:cxn ang="0">
                  <a:pos x="3220" y="1114"/>
                </a:cxn>
                <a:cxn ang="0">
                  <a:pos x="2905" y="1019"/>
                </a:cxn>
                <a:cxn ang="0">
                  <a:pos x="2612" y="938"/>
                </a:cxn>
                <a:cxn ang="0">
                  <a:pos x="2340" y="875"/>
                </a:cxn>
                <a:cxn ang="0">
                  <a:pos x="2086" y="828"/>
                </a:cxn>
                <a:cxn ang="0">
                  <a:pos x="1851" y="798"/>
                </a:cxn>
                <a:cxn ang="0">
                  <a:pos x="1630" y="782"/>
                </a:cxn>
                <a:cxn ang="0">
                  <a:pos x="1426" y="780"/>
                </a:cxn>
                <a:cxn ang="0">
                  <a:pos x="1235" y="795"/>
                </a:cxn>
                <a:cxn ang="0">
                  <a:pos x="1099" y="814"/>
                </a:cxn>
                <a:cxn ang="0">
                  <a:pos x="1011" y="830"/>
                </a:cxn>
                <a:cxn ang="0">
                  <a:pos x="927" y="851"/>
                </a:cxn>
                <a:cxn ang="0">
                  <a:pos x="804" y="888"/>
                </a:cxn>
                <a:cxn ang="0">
                  <a:pos x="647" y="950"/>
                </a:cxn>
                <a:cxn ang="0">
                  <a:pos x="496" y="1024"/>
                </a:cxn>
                <a:cxn ang="0">
                  <a:pos x="352" y="1109"/>
                </a:cxn>
                <a:cxn ang="0">
                  <a:pos x="210" y="1208"/>
                </a:cxn>
                <a:cxn ang="0">
                  <a:pos x="70" y="1316"/>
                </a:cxn>
              </a:cxnLst>
              <a:rect l="0" t="0" r="r" b="b"/>
              <a:pathLst>
                <a:path w="5335" h="1376">
                  <a:moveTo>
                    <a:pt x="5335" y="0"/>
                  </a:moveTo>
                  <a:lnTo>
                    <a:pt x="5335" y="0"/>
                  </a:lnTo>
                  <a:lnTo>
                    <a:pt x="5331" y="18"/>
                  </a:lnTo>
                  <a:lnTo>
                    <a:pt x="5315" y="71"/>
                  </a:lnTo>
                  <a:lnTo>
                    <a:pt x="5304" y="107"/>
                  </a:lnTo>
                  <a:lnTo>
                    <a:pt x="5289" y="150"/>
                  </a:lnTo>
                  <a:lnTo>
                    <a:pt x="5271" y="199"/>
                  </a:lnTo>
                  <a:lnTo>
                    <a:pt x="5250" y="252"/>
                  </a:lnTo>
                  <a:lnTo>
                    <a:pt x="5225" y="310"/>
                  </a:lnTo>
                  <a:lnTo>
                    <a:pt x="5196" y="371"/>
                  </a:lnTo>
                  <a:lnTo>
                    <a:pt x="5163" y="434"/>
                  </a:lnTo>
                  <a:lnTo>
                    <a:pt x="5127" y="501"/>
                  </a:lnTo>
                  <a:lnTo>
                    <a:pt x="5085" y="567"/>
                  </a:lnTo>
                  <a:lnTo>
                    <a:pt x="5061" y="601"/>
                  </a:lnTo>
                  <a:lnTo>
                    <a:pt x="5038" y="635"/>
                  </a:lnTo>
                  <a:lnTo>
                    <a:pt x="5014" y="667"/>
                  </a:lnTo>
                  <a:lnTo>
                    <a:pt x="4988" y="701"/>
                  </a:lnTo>
                  <a:lnTo>
                    <a:pt x="4960" y="735"/>
                  </a:lnTo>
                  <a:lnTo>
                    <a:pt x="4932" y="767"/>
                  </a:lnTo>
                  <a:lnTo>
                    <a:pt x="4902" y="799"/>
                  </a:lnTo>
                  <a:lnTo>
                    <a:pt x="4871" y="832"/>
                  </a:lnTo>
                  <a:lnTo>
                    <a:pt x="4838" y="862"/>
                  </a:lnTo>
                  <a:lnTo>
                    <a:pt x="4804" y="893"/>
                  </a:lnTo>
                  <a:lnTo>
                    <a:pt x="4770" y="924"/>
                  </a:lnTo>
                  <a:lnTo>
                    <a:pt x="4734" y="953"/>
                  </a:lnTo>
                  <a:lnTo>
                    <a:pt x="4695" y="980"/>
                  </a:lnTo>
                  <a:lnTo>
                    <a:pt x="4656" y="1008"/>
                  </a:lnTo>
                  <a:lnTo>
                    <a:pt x="4614" y="1034"/>
                  </a:lnTo>
                  <a:lnTo>
                    <a:pt x="4573" y="1059"/>
                  </a:lnTo>
                  <a:lnTo>
                    <a:pt x="4528" y="1082"/>
                  </a:lnTo>
                  <a:lnTo>
                    <a:pt x="4484" y="1105"/>
                  </a:lnTo>
                  <a:lnTo>
                    <a:pt x="4436" y="1126"/>
                  </a:lnTo>
                  <a:lnTo>
                    <a:pt x="4388" y="1143"/>
                  </a:lnTo>
                  <a:lnTo>
                    <a:pt x="4338" y="1161"/>
                  </a:lnTo>
                  <a:lnTo>
                    <a:pt x="4287" y="1177"/>
                  </a:lnTo>
                  <a:lnTo>
                    <a:pt x="4232" y="1190"/>
                  </a:lnTo>
                  <a:lnTo>
                    <a:pt x="4178" y="1203"/>
                  </a:lnTo>
                  <a:lnTo>
                    <a:pt x="4121" y="1213"/>
                  </a:lnTo>
                  <a:lnTo>
                    <a:pt x="4063" y="1219"/>
                  </a:lnTo>
                  <a:lnTo>
                    <a:pt x="4003" y="1226"/>
                  </a:lnTo>
                  <a:lnTo>
                    <a:pt x="3941" y="1229"/>
                  </a:lnTo>
                  <a:lnTo>
                    <a:pt x="3877" y="1229"/>
                  </a:lnTo>
                  <a:lnTo>
                    <a:pt x="3812" y="1227"/>
                  </a:lnTo>
                  <a:lnTo>
                    <a:pt x="3745" y="1224"/>
                  </a:lnTo>
                  <a:lnTo>
                    <a:pt x="3676" y="1216"/>
                  </a:lnTo>
                  <a:lnTo>
                    <a:pt x="3605" y="1206"/>
                  </a:lnTo>
                  <a:lnTo>
                    <a:pt x="3531" y="1195"/>
                  </a:lnTo>
                  <a:lnTo>
                    <a:pt x="3456" y="1179"/>
                  </a:lnTo>
                  <a:lnTo>
                    <a:pt x="3380" y="1161"/>
                  </a:lnTo>
                  <a:lnTo>
                    <a:pt x="3301" y="1140"/>
                  </a:lnTo>
                  <a:lnTo>
                    <a:pt x="3220" y="1114"/>
                  </a:lnTo>
                  <a:lnTo>
                    <a:pt x="3220" y="1114"/>
                  </a:lnTo>
                  <a:lnTo>
                    <a:pt x="3061" y="1064"/>
                  </a:lnTo>
                  <a:lnTo>
                    <a:pt x="2905" y="1019"/>
                  </a:lnTo>
                  <a:lnTo>
                    <a:pt x="2756" y="977"/>
                  </a:lnTo>
                  <a:lnTo>
                    <a:pt x="2612" y="938"/>
                  </a:lnTo>
                  <a:lnTo>
                    <a:pt x="2473" y="906"/>
                  </a:lnTo>
                  <a:lnTo>
                    <a:pt x="2340" y="875"/>
                  </a:lnTo>
                  <a:lnTo>
                    <a:pt x="2211" y="851"/>
                  </a:lnTo>
                  <a:lnTo>
                    <a:pt x="2086" y="828"/>
                  </a:lnTo>
                  <a:lnTo>
                    <a:pt x="1966" y="811"/>
                  </a:lnTo>
                  <a:lnTo>
                    <a:pt x="1851" y="798"/>
                  </a:lnTo>
                  <a:lnTo>
                    <a:pt x="1739" y="788"/>
                  </a:lnTo>
                  <a:lnTo>
                    <a:pt x="1630" y="782"/>
                  </a:lnTo>
                  <a:lnTo>
                    <a:pt x="1526" y="780"/>
                  </a:lnTo>
                  <a:lnTo>
                    <a:pt x="1426" y="780"/>
                  </a:lnTo>
                  <a:lnTo>
                    <a:pt x="1329" y="785"/>
                  </a:lnTo>
                  <a:lnTo>
                    <a:pt x="1235" y="795"/>
                  </a:lnTo>
                  <a:lnTo>
                    <a:pt x="1143" y="806"/>
                  </a:lnTo>
                  <a:lnTo>
                    <a:pt x="1099" y="814"/>
                  </a:lnTo>
                  <a:lnTo>
                    <a:pt x="1054" y="822"/>
                  </a:lnTo>
                  <a:lnTo>
                    <a:pt x="1011" y="830"/>
                  </a:lnTo>
                  <a:lnTo>
                    <a:pt x="970" y="840"/>
                  </a:lnTo>
                  <a:lnTo>
                    <a:pt x="927" y="851"/>
                  </a:lnTo>
                  <a:lnTo>
                    <a:pt x="885" y="862"/>
                  </a:lnTo>
                  <a:lnTo>
                    <a:pt x="804" y="888"/>
                  </a:lnTo>
                  <a:lnTo>
                    <a:pt x="725" y="917"/>
                  </a:lnTo>
                  <a:lnTo>
                    <a:pt x="647" y="950"/>
                  </a:lnTo>
                  <a:lnTo>
                    <a:pt x="571" y="985"/>
                  </a:lnTo>
                  <a:lnTo>
                    <a:pt x="496" y="1024"/>
                  </a:lnTo>
                  <a:lnTo>
                    <a:pt x="424" y="1064"/>
                  </a:lnTo>
                  <a:lnTo>
                    <a:pt x="352" y="1109"/>
                  </a:lnTo>
                  <a:lnTo>
                    <a:pt x="280" y="1156"/>
                  </a:lnTo>
                  <a:lnTo>
                    <a:pt x="210" y="1208"/>
                  </a:lnTo>
                  <a:lnTo>
                    <a:pt x="139" y="1261"/>
                  </a:lnTo>
                  <a:lnTo>
                    <a:pt x="70" y="1316"/>
                  </a:lnTo>
                  <a:lnTo>
                    <a:pt x="0" y="137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5616" name="Freeform 48"/>
            <p:cNvSpPr>
              <a:spLocks/>
            </p:cNvSpPr>
            <p:nvPr userDrawn="1"/>
          </p:nvSpPr>
          <p:spPr bwMode="auto">
            <a:xfrm>
              <a:off x="1229" y="911"/>
              <a:ext cx="5314" cy="745"/>
            </a:xfrm>
            <a:custGeom>
              <a:avLst/>
              <a:gdLst/>
              <a:ahLst/>
              <a:cxnLst>
                <a:cxn ang="0">
                  <a:pos x="5314" y="0"/>
                </a:cxn>
                <a:cxn ang="0">
                  <a:pos x="5296" y="71"/>
                </a:cxn>
                <a:cxn ang="0">
                  <a:pos x="5271" y="153"/>
                </a:cxn>
                <a:cxn ang="0">
                  <a:pos x="5233" y="257"/>
                </a:cxn>
                <a:cxn ang="0">
                  <a:pos x="5180" y="376"/>
                </a:cxn>
                <a:cxn ang="0">
                  <a:pos x="5112" y="507"/>
                </a:cxn>
                <a:cxn ang="0">
                  <a:pos x="5050" y="609"/>
                </a:cxn>
                <a:cxn ang="0">
                  <a:pos x="5003" y="678"/>
                </a:cxn>
                <a:cxn ang="0">
                  <a:pos x="4950" y="746"/>
                </a:cxn>
                <a:cxn ang="0">
                  <a:pos x="4893" y="812"/>
                </a:cxn>
                <a:cxn ang="0">
                  <a:pos x="4830" y="878"/>
                </a:cxn>
                <a:cxn ang="0">
                  <a:pos x="4762" y="940"/>
                </a:cxn>
                <a:cxn ang="0">
                  <a:pos x="4689" y="999"/>
                </a:cxn>
                <a:cxn ang="0">
                  <a:pos x="4610" y="1054"/>
                </a:cxn>
                <a:cxn ang="0">
                  <a:pos x="4524" y="1104"/>
                </a:cxn>
                <a:cxn ang="0">
                  <a:pos x="4432" y="1150"/>
                </a:cxn>
                <a:cxn ang="0">
                  <a:pos x="4335" y="1188"/>
                </a:cxn>
                <a:cxn ang="0">
                  <a:pos x="4229" y="1219"/>
                </a:cxn>
                <a:cxn ang="0">
                  <a:pos x="4118" y="1243"/>
                </a:cxn>
                <a:cxn ang="0">
                  <a:pos x="4000" y="1259"/>
                </a:cxn>
                <a:cxn ang="0">
                  <a:pos x="3875" y="1266"/>
                </a:cxn>
                <a:cxn ang="0">
                  <a:pos x="3742" y="1263"/>
                </a:cxn>
                <a:cxn ang="0">
                  <a:pos x="3602" y="1248"/>
                </a:cxn>
                <a:cxn ang="0">
                  <a:pos x="3453" y="1224"/>
                </a:cxn>
                <a:cxn ang="0">
                  <a:pos x="3298" y="1187"/>
                </a:cxn>
                <a:cxn ang="0">
                  <a:pos x="3217" y="1164"/>
                </a:cxn>
                <a:cxn ang="0">
                  <a:pos x="2899" y="1074"/>
                </a:cxn>
                <a:cxn ang="0">
                  <a:pos x="2605" y="999"/>
                </a:cxn>
                <a:cxn ang="0">
                  <a:pos x="2333" y="941"/>
                </a:cxn>
                <a:cxn ang="0">
                  <a:pos x="2079" y="899"/>
                </a:cxn>
                <a:cxn ang="0">
                  <a:pos x="1843" y="872"/>
                </a:cxn>
                <a:cxn ang="0">
                  <a:pos x="1622" y="861"/>
                </a:cxn>
                <a:cxn ang="0">
                  <a:pos x="1418" y="864"/>
                </a:cxn>
                <a:cxn ang="0">
                  <a:pos x="1226" y="882"/>
                </a:cxn>
                <a:cxn ang="0">
                  <a:pos x="1134" y="896"/>
                </a:cxn>
                <a:cxn ang="0">
                  <a:pos x="1047" y="912"/>
                </a:cxn>
                <a:cxn ang="0">
                  <a:pos x="961" y="933"/>
                </a:cxn>
                <a:cxn ang="0">
                  <a:pos x="878" y="957"/>
                </a:cxn>
                <a:cxn ang="0">
                  <a:pos x="718" y="1016"/>
                </a:cxn>
                <a:cxn ang="0">
                  <a:pos x="565" y="1087"/>
                </a:cxn>
                <a:cxn ang="0">
                  <a:pos x="419" y="1171"/>
                </a:cxn>
                <a:cxn ang="0">
                  <a:pos x="276" y="1266"/>
                </a:cxn>
                <a:cxn ang="0">
                  <a:pos x="138" y="1372"/>
                </a:cxn>
                <a:cxn ang="0">
                  <a:pos x="0" y="1490"/>
                </a:cxn>
              </a:cxnLst>
              <a:rect l="0" t="0" r="r" b="b"/>
              <a:pathLst>
                <a:path w="5314" h="1490">
                  <a:moveTo>
                    <a:pt x="5314" y="0"/>
                  </a:moveTo>
                  <a:lnTo>
                    <a:pt x="5314" y="0"/>
                  </a:lnTo>
                  <a:lnTo>
                    <a:pt x="5309" y="19"/>
                  </a:lnTo>
                  <a:lnTo>
                    <a:pt x="5296" y="71"/>
                  </a:lnTo>
                  <a:lnTo>
                    <a:pt x="5284" y="110"/>
                  </a:lnTo>
                  <a:lnTo>
                    <a:pt x="5271" y="153"/>
                  </a:lnTo>
                  <a:lnTo>
                    <a:pt x="5254" y="202"/>
                  </a:lnTo>
                  <a:lnTo>
                    <a:pt x="5233" y="257"/>
                  </a:lnTo>
                  <a:lnTo>
                    <a:pt x="5208" y="315"/>
                  </a:lnTo>
                  <a:lnTo>
                    <a:pt x="5180" y="376"/>
                  </a:lnTo>
                  <a:lnTo>
                    <a:pt x="5148" y="441"/>
                  </a:lnTo>
                  <a:lnTo>
                    <a:pt x="5112" y="507"/>
                  </a:lnTo>
                  <a:lnTo>
                    <a:pt x="5072" y="575"/>
                  </a:lnTo>
                  <a:lnTo>
                    <a:pt x="5050" y="609"/>
                  </a:lnTo>
                  <a:lnTo>
                    <a:pt x="5026" y="644"/>
                  </a:lnTo>
                  <a:lnTo>
                    <a:pt x="5003" y="678"/>
                  </a:lnTo>
                  <a:lnTo>
                    <a:pt x="4976" y="712"/>
                  </a:lnTo>
                  <a:lnTo>
                    <a:pt x="4950" y="746"/>
                  </a:lnTo>
                  <a:lnTo>
                    <a:pt x="4922" y="780"/>
                  </a:lnTo>
                  <a:lnTo>
                    <a:pt x="4893" y="812"/>
                  </a:lnTo>
                  <a:lnTo>
                    <a:pt x="4862" y="846"/>
                  </a:lnTo>
                  <a:lnTo>
                    <a:pt x="4830" y="878"/>
                  </a:lnTo>
                  <a:lnTo>
                    <a:pt x="4797" y="909"/>
                  </a:lnTo>
                  <a:lnTo>
                    <a:pt x="4762" y="940"/>
                  </a:lnTo>
                  <a:lnTo>
                    <a:pt x="4726" y="970"/>
                  </a:lnTo>
                  <a:lnTo>
                    <a:pt x="4689" y="999"/>
                  </a:lnTo>
                  <a:lnTo>
                    <a:pt x="4650" y="1027"/>
                  </a:lnTo>
                  <a:lnTo>
                    <a:pt x="4610" y="1054"/>
                  </a:lnTo>
                  <a:lnTo>
                    <a:pt x="4568" y="1080"/>
                  </a:lnTo>
                  <a:lnTo>
                    <a:pt x="4524" y="1104"/>
                  </a:lnTo>
                  <a:lnTo>
                    <a:pt x="4479" y="1127"/>
                  </a:lnTo>
                  <a:lnTo>
                    <a:pt x="4432" y="1150"/>
                  </a:lnTo>
                  <a:lnTo>
                    <a:pt x="4385" y="1169"/>
                  </a:lnTo>
                  <a:lnTo>
                    <a:pt x="4335" y="1188"/>
                  </a:lnTo>
                  <a:lnTo>
                    <a:pt x="4283" y="1205"/>
                  </a:lnTo>
                  <a:lnTo>
                    <a:pt x="4229" y="1219"/>
                  </a:lnTo>
                  <a:lnTo>
                    <a:pt x="4175" y="1232"/>
                  </a:lnTo>
                  <a:lnTo>
                    <a:pt x="4118" y="1243"/>
                  </a:lnTo>
                  <a:lnTo>
                    <a:pt x="4060" y="1251"/>
                  </a:lnTo>
                  <a:lnTo>
                    <a:pt x="4000" y="1259"/>
                  </a:lnTo>
                  <a:lnTo>
                    <a:pt x="3939" y="1263"/>
                  </a:lnTo>
                  <a:lnTo>
                    <a:pt x="3875" y="1266"/>
                  </a:lnTo>
                  <a:lnTo>
                    <a:pt x="3810" y="1264"/>
                  </a:lnTo>
                  <a:lnTo>
                    <a:pt x="3742" y="1263"/>
                  </a:lnTo>
                  <a:lnTo>
                    <a:pt x="3673" y="1256"/>
                  </a:lnTo>
                  <a:lnTo>
                    <a:pt x="3602" y="1248"/>
                  </a:lnTo>
                  <a:lnTo>
                    <a:pt x="3528" y="1237"/>
                  </a:lnTo>
                  <a:lnTo>
                    <a:pt x="3453" y="1224"/>
                  </a:lnTo>
                  <a:lnTo>
                    <a:pt x="3377" y="1206"/>
                  </a:lnTo>
                  <a:lnTo>
                    <a:pt x="3298" y="1187"/>
                  </a:lnTo>
                  <a:lnTo>
                    <a:pt x="3217" y="1164"/>
                  </a:lnTo>
                  <a:lnTo>
                    <a:pt x="3217" y="1164"/>
                  </a:lnTo>
                  <a:lnTo>
                    <a:pt x="3055" y="1116"/>
                  </a:lnTo>
                  <a:lnTo>
                    <a:pt x="2899" y="1074"/>
                  </a:lnTo>
                  <a:lnTo>
                    <a:pt x="2751" y="1033"/>
                  </a:lnTo>
                  <a:lnTo>
                    <a:pt x="2605" y="999"/>
                  </a:lnTo>
                  <a:lnTo>
                    <a:pt x="2466" y="969"/>
                  </a:lnTo>
                  <a:lnTo>
                    <a:pt x="2333" y="941"/>
                  </a:lnTo>
                  <a:lnTo>
                    <a:pt x="2202" y="919"/>
                  </a:lnTo>
                  <a:lnTo>
                    <a:pt x="2079" y="899"/>
                  </a:lnTo>
                  <a:lnTo>
                    <a:pt x="1958" y="885"/>
                  </a:lnTo>
                  <a:lnTo>
                    <a:pt x="1843" y="872"/>
                  </a:lnTo>
                  <a:lnTo>
                    <a:pt x="1730" y="865"/>
                  </a:lnTo>
                  <a:lnTo>
                    <a:pt x="1622" y="861"/>
                  </a:lnTo>
                  <a:lnTo>
                    <a:pt x="1518" y="861"/>
                  </a:lnTo>
                  <a:lnTo>
                    <a:pt x="1418" y="864"/>
                  </a:lnTo>
                  <a:lnTo>
                    <a:pt x="1321" y="872"/>
                  </a:lnTo>
                  <a:lnTo>
                    <a:pt x="1226" y="882"/>
                  </a:lnTo>
                  <a:lnTo>
                    <a:pt x="1180" y="888"/>
                  </a:lnTo>
                  <a:lnTo>
                    <a:pt x="1134" y="896"/>
                  </a:lnTo>
                  <a:lnTo>
                    <a:pt x="1090" y="904"/>
                  </a:lnTo>
                  <a:lnTo>
                    <a:pt x="1047" y="912"/>
                  </a:lnTo>
                  <a:lnTo>
                    <a:pt x="1004" y="924"/>
                  </a:lnTo>
                  <a:lnTo>
                    <a:pt x="961" y="933"/>
                  </a:lnTo>
                  <a:lnTo>
                    <a:pt x="919" y="945"/>
                  </a:lnTo>
                  <a:lnTo>
                    <a:pt x="878" y="957"/>
                  </a:lnTo>
                  <a:lnTo>
                    <a:pt x="797" y="985"/>
                  </a:lnTo>
                  <a:lnTo>
                    <a:pt x="718" y="1016"/>
                  </a:lnTo>
                  <a:lnTo>
                    <a:pt x="640" y="1050"/>
                  </a:lnTo>
                  <a:lnTo>
                    <a:pt x="565" y="1087"/>
                  </a:lnTo>
                  <a:lnTo>
                    <a:pt x="492" y="1127"/>
                  </a:lnTo>
                  <a:lnTo>
                    <a:pt x="419" y="1171"/>
                  </a:lnTo>
                  <a:lnTo>
                    <a:pt x="347" y="1216"/>
                  </a:lnTo>
                  <a:lnTo>
                    <a:pt x="276" y="1266"/>
                  </a:lnTo>
                  <a:lnTo>
                    <a:pt x="207" y="1318"/>
                  </a:lnTo>
                  <a:lnTo>
                    <a:pt x="138" y="1372"/>
                  </a:lnTo>
                  <a:lnTo>
                    <a:pt x="70" y="1431"/>
                  </a:lnTo>
                  <a:lnTo>
                    <a:pt x="0" y="149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5617" name="Freeform 49"/>
            <p:cNvSpPr>
              <a:spLocks/>
            </p:cNvSpPr>
            <p:nvPr userDrawn="1"/>
          </p:nvSpPr>
          <p:spPr bwMode="auto">
            <a:xfrm>
              <a:off x="1272" y="882"/>
              <a:ext cx="5291" cy="803"/>
            </a:xfrm>
            <a:custGeom>
              <a:avLst/>
              <a:gdLst/>
              <a:ahLst/>
              <a:cxnLst>
                <a:cxn ang="0">
                  <a:pos x="5291" y="0"/>
                </a:cxn>
                <a:cxn ang="0">
                  <a:pos x="5273" y="73"/>
                </a:cxn>
                <a:cxn ang="0">
                  <a:pos x="5250" y="155"/>
                </a:cxn>
                <a:cxn ang="0">
                  <a:pos x="5214" y="260"/>
                </a:cxn>
                <a:cxn ang="0">
                  <a:pos x="5162" y="381"/>
                </a:cxn>
                <a:cxn ang="0">
                  <a:pos x="5097" y="515"/>
                </a:cxn>
                <a:cxn ang="0">
                  <a:pos x="5036" y="618"/>
                </a:cxn>
                <a:cxn ang="0">
                  <a:pos x="4989" y="688"/>
                </a:cxn>
                <a:cxn ang="0">
                  <a:pos x="4937" y="757"/>
                </a:cxn>
                <a:cxn ang="0">
                  <a:pos x="4882" y="827"/>
                </a:cxn>
                <a:cxn ang="0">
                  <a:pos x="4821" y="893"/>
                </a:cxn>
                <a:cxn ang="0">
                  <a:pos x="4753" y="956"/>
                </a:cxn>
                <a:cxn ang="0">
                  <a:pos x="4681" y="1017"/>
                </a:cxn>
                <a:cxn ang="0">
                  <a:pos x="4603" y="1074"/>
                </a:cxn>
                <a:cxn ang="0">
                  <a:pos x="4518" y="1127"/>
                </a:cxn>
                <a:cxn ang="0">
                  <a:pos x="4426" y="1174"/>
                </a:cxn>
                <a:cxn ang="0">
                  <a:pos x="4329" y="1214"/>
                </a:cxn>
                <a:cxn ang="0">
                  <a:pos x="4225" y="1248"/>
                </a:cxn>
                <a:cxn ang="0">
                  <a:pos x="4114" y="1274"/>
                </a:cxn>
                <a:cxn ang="0">
                  <a:pos x="3996" y="1292"/>
                </a:cxn>
                <a:cxn ang="0">
                  <a:pos x="3871" y="1301"/>
                </a:cxn>
                <a:cxn ang="0">
                  <a:pos x="3738" y="1301"/>
                </a:cxn>
                <a:cxn ang="0">
                  <a:pos x="3598" y="1290"/>
                </a:cxn>
                <a:cxn ang="0">
                  <a:pos x="3449" y="1267"/>
                </a:cxn>
                <a:cxn ang="0">
                  <a:pos x="3292" y="1233"/>
                </a:cxn>
                <a:cxn ang="0">
                  <a:pos x="3212" y="1212"/>
                </a:cxn>
                <a:cxn ang="0">
                  <a:pos x="2894" y="1129"/>
                </a:cxn>
                <a:cxn ang="0">
                  <a:pos x="2598" y="1059"/>
                </a:cxn>
                <a:cxn ang="0">
                  <a:pos x="2323" y="1007"/>
                </a:cxn>
                <a:cxn ang="0">
                  <a:pos x="2069" y="970"/>
                </a:cxn>
                <a:cxn ang="0">
                  <a:pos x="1833" y="948"/>
                </a:cxn>
                <a:cxn ang="0">
                  <a:pos x="1612" y="941"/>
                </a:cxn>
                <a:cxn ang="0">
                  <a:pos x="1408" y="948"/>
                </a:cxn>
                <a:cxn ang="0">
                  <a:pos x="1216" y="969"/>
                </a:cxn>
                <a:cxn ang="0">
                  <a:pos x="1126" y="985"/>
                </a:cxn>
                <a:cxn ang="0">
                  <a:pos x="1037" y="1004"/>
                </a:cxn>
                <a:cxn ang="0">
                  <a:pos x="953" y="1027"/>
                </a:cxn>
                <a:cxn ang="0">
                  <a:pos x="869" y="1053"/>
                </a:cxn>
                <a:cxn ang="0">
                  <a:pos x="789" y="1082"/>
                </a:cxn>
                <a:cxn ang="0">
                  <a:pos x="635" y="1150"/>
                </a:cxn>
                <a:cxn ang="0">
                  <a:pos x="486" y="1230"/>
                </a:cxn>
                <a:cxn ang="0">
                  <a:pos x="343" y="1324"/>
                </a:cxn>
                <a:cxn ang="0">
                  <a:pos x="204" y="1429"/>
                </a:cxn>
                <a:cxn ang="0">
                  <a:pos x="68" y="1545"/>
                </a:cxn>
              </a:cxnLst>
              <a:rect l="0" t="0" r="r" b="b"/>
              <a:pathLst>
                <a:path w="5291" h="1606">
                  <a:moveTo>
                    <a:pt x="5291" y="0"/>
                  </a:moveTo>
                  <a:lnTo>
                    <a:pt x="5291" y="0"/>
                  </a:lnTo>
                  <a:lnTo>
                    <a:pt x="5287" y="19"/>
                  </a:lnTo>
                  <a:lnTo>
                    <a:pt x="5273" y="73"/>
                  </a:lnTo>
                  <a:lnTo>
                    <a:pt x="5264" y="111"/>
                  </a:lnTo>
                  <a:lnTo>
                    <a:pt x="5250" y="155"/>
                  </a:lnTo>
                  <a:lnTo>
                    <a:pt x="5233" y="205"/>
                  </a:lnTo>
                  <a:lnTo>
                    <a:pt x="5214" y="260"/>
                  </a:lnTo>
                  <a:lnTo>
                    <a:pt x="5190" y="318"/>
                  </a:lnTo>
                  <a:lnTo>
                    <a:pt x="5162" y="381"/>
                  </a:lnTo>
                  <a:lnTo>
                    <a:pt x="5132" y="447"/>
                  </a:lnTo>
                  <a:lnTo>
                    <a:pt x="5097" y="515"/>
                  </a:lnTo>
                  <a:lnTo>
                    <a:pt x="5057" y="583"/>
                  </a:lnTo>
                  <a:lnTo>
                    <a:pt x="5036" y="618"/>
                  </a:lnTo>
                  <a:lnTo>
                    <a:pt x="5014" y="654"/>
                  </a:lnTo>
                  <a:lnTo>
                    <a:pt x="4989" y="688"/>
                  </a:lnTo>
                  <a:lnTo>
                    <a:pt x="4964" y="723"/>
                  </a:lnTo>
                  <a:lnTo>
                    <a:pt x="4937" y="757"/>
                  </a:lnTo>
                  <a:lnTo>
                    <a:pt x="4911" y="791"/>
                  </a:lnTo>
                  <a:lnTo>
                    <a:pt x="4882" y="827"/>
                  </a:lnTo>
                  <a:lnTo>
                    <a:pt x="4851" y="859"/>
                  </a:lnTo>
                  <a:lnTo>
                    <a:pt x="4821" y="893"/>
                  </a:lnTo>
                  <a:lnTo>
                    <a:pt x="4787" y="925"/>
                  </a:lnTo>
                  <a:lnTo>
                    <a:pt x="4753" y="956"/>
                  </a:lnTo>
                  <a:lnTo>
                    <a:pt x="4718" y="988"/>
                  </a:lnTo>
                  <a:lnTo>
                    <a:pt x="4681" y="1017"/>
                  </a:lnTo>
                  <a:lnTo>
                    <a:pt x="4642" y="1046"/>
                  </a:lnTo>
                  <a:lnTo>
                    <a:pt x="4603" y="1074"/>
                  </a:lnTo>
                  <a:lnTo>
                    <a:pt x="4561" y="1101"/>
                  </a:lnTo>
                  <a:lnTo>
                    <a:pt x="4518" y="1127"/>
                  </a:lnTo>
                  <a:lnTo>
                    <a:pt x="4472" y="1151"/>
                  </a:lnTo>
                  <a:lnTo>
                    <a:pt x="4426" y="1174"/>
                  </a:lnTo>
                  <a:lnTo>
                    <a:pt x="4379" y="1195"/>
                  </a:lnTo>
                  <a:lnTo>
                    <a:pt x="4329" y="1214"/>
                  </a:lnTo>
                  <a:lnTo>
                    <a:pt x="4278" y="1232"/>
                  </a:lnTo>
                  <a:lnTo>
                    <a:pt x="4225" y="1248"/>
                  </a:lnTo>
                  <a:lnTo>
                    <a:pt x="4171" y="1263"/>
                  </a:lnTo>
                  <a:lnTo>
                    <a:pt x="4114" y="1274"/>
                  </a:lnTo>
                  <a:lnTo>
                    <a:pt x="4056" y="1284"/>
                  </a:lnTo>
                  <a:lnTo>
                    <a:pt x="3996" y="1292"/>
                  </a:lnTo>
                  <a:lnTo>
                    <a:pt x="3935" y="1298"/>
                  </a:lnTo>
                  <a:lnTo>
                    <a:pt x="3871" y="1301"/>
                  </a:lnTo>
                  <a:lnTo>
                    <a:pt x="3806" y="1303"/>
                  </a:lnTo>
                  <a:lnTo>
                    <a:pt x="3738" y="1301"/>
                  </a:lnTo>
                  <a:lnTo>
                    <a:pt x="3668" y="1296"/>
                  </a:lnTo>
                  <a:lnTo>
                    <a:pt x="3598" y="1290"/>
                  </a:lnTo>
                  <a:lnTo>
                    <a:pt x="3524" y="1280"/>
                  </a:lnTo>
                  <a:lnTo>
                    <a:pt x="3449" y="1267"/>
                  </a:lnTo>
                  <a:lnTo>
                    <a:pt x="3371" y="1253"/>
                  </a:lnTo>
                  <a:lnTo>
                    <a:pt x="3292" y="1233"/>
                  </a:lnTo>
                  <a:lnTo>
                    <a:pt x="3212" y="1212"/>
                  </a:lnTo>
                  <a:lnTo>
                    <a:pt x="3212" y="1212"/>
                  </a:lnTo>
                  <a:lnTo>
                    <a:pt x="3049" y="1167"/>
                  </a:lnTo>
                  <a:lnTo>
                    <a:pt x="2894" y="1129"/>
                  </a:lnTo>
                  <a:lnTo>
                    <a:pt x="2742" y="1091"/>
                  </a:lnTo>
                  <a:lnTo>
                    <a:pt x="2598" y="1059"/>
                  </a:lnTo>
                  <a:lnTo>
                    <a:pt x="2458" y="1032"/>
                  </a:lnTo>
                  <a:lnTo>
                    <a:pt x="2323" y="1007"/>
                  </a:lnTo>
                  <a:lnTo>
                    <a:pt x="2194" y="986"/>
                  </a:lnTo>
                  <a:lnTo>
                    <a:pt x="2069" y="970"/>
                  </a:lnTo>
                  <a:lnTo>
                    <a:pt x="1948" y="957"/>
                  </a:lnTo>
                  <a:lnTo>
                    <a:pt x="1833" y="948"/>
                  </a:lnTo>
                  <a:lnTo>
                    <a:pt x="1720" y="943"/>
                  </a:lnTo>
                  <a:lnTo>
                    <a:pt x="1612" y="941"/>
                  </a:lnTo>
                  <a:lnTo>
                    <a:pt x="1508" y="943"/>
                  </a:lnTo>
                  <a:lnTo>
                    <a:pt x="1408" y="948"/>
                  </a:lnTo>
                  <a:lnTo>
                    <a:pt x="1311" y="957"/>
                  </a:lnTo>
                  <a:lnTo>
                    <a:pt x="1216" y="969"/>
                  </a:lnTo>
                  <a:lnTo>
                    <a:pt x="1171" y="977"/>
                  </a:lnTo>
                  <a:lnTo>
                    <a:pt x="1126" y="985"/>
                  </a:lnTo>
                  <a:lnTo>
                    <a:pt x="1082" y="994"/>
                  </a:lnTo>
                  <a:lnTo>
                    <a:pt x="1037" y="1004"/>
                  </a:lnTo>
                  <a:lnTo>
                    <a:pt x="994" y="1015"/>
                  </a:lnTo>
                  <a:lnTo>
                    <a:pt x="953" y="1027"/>
                  </a:lnTo>
                  <a:lnTo>
                    <a:pt x="911" y="1040"/>
                  </a:lnTo>
                  <a:lnTo>
                    <a:pt x="869" y="1053"/>
                  </a:lnTo>
                  <a:lnTo>
                    <a:pt x="829" y="1067"/>
                  </a:lnTo>
                  <a:lnTo>
                    <a:pt x="789" y="1082"/>
                  </a:lnTo>
                  <a:lnTo>
                    <a:pt x="711" y="1114"/>
                  </a:lnTo>
                  <a:lnTo>
                    <a:pt x="635" y="1150"/>
                  </a:lnTo>
                  <a:lnTo>
                    <a:pt x="560" y="1188"/>
                  </a:lnTo>
                  <a:lnTo>
                    <a:pt x="486" y="1230"/>
                  </a:lnTo>
                  <a:lnTo>
                    <a:pt x="414" y="1275"/>
                  </a:lnTo>
                  <a:lnTo>
                    <a:pt x="343" y="1324"/>
                  </a:lnTo>
                  <a:lnTo>
                    <a:pt x="274" y="1374"/>
                  </a:lnTo>
                  <a:lnTo>
                    <a:pt x="204" y="1429"/>
                  </a:lnTo>
                  <a:lnTo>
                    <a:pt x="136" y="1485"/>
                  </a:lnTo>
                  <a:lnTo>
                    <a:pt x="68" y="1545"/>
                  </a:lnTo>
                  <a:lnTo>
                    <a:pt x="0" y="160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5618" name="Freeform 50"/>
            <p:cNvSpPr>
              <a:spLocks/>
            </p:cNvSpPr>
            <p:nvPr userDrawn="1"/>
          </p:nvSpPr>
          <p:spPr bwMode="auto">
            <a:xfrm>
              <a:off x="1317" y="854"/>
              <a:ext cx="5265" cy="860"/>
            </a:xfrm>
            <a:custGeom>
              <a:avLst/>
              <a:gdLst/>
              <a:ahLst/>
              <a:cxnLst>
                <a:cxn ang="0">
                  <a:pos x="5265" y="0"/>
                </a:cxn>
                <a:cxn ang="0">
                  <a:pos x="5249" y="73"/>
                </a:cxn>
                <a:cxn ang="0">
                  <a:pos x="5226" y="155"/>
                </a:cxn>
                <a:cxn ang="0">
                  <a:pos x="5191" y="262"/>
                </a:cxn>
                <a:cxn ang="0">
                  <a:pos x="5142" y="385"/>
                </a:cxn>
                <a:cxn ang="0">
                  <a:pos x="5078" y="520"/>
                </a:cxn>
                <a:cxn ang="0">
                  <a:pos x="5019" y="625"/>
                </a:cxn>
                <a:cxn ang="0">
                  <a:pos x="4974" y="696"/>
                </a:cxn>
                <a:cxn ang="0">
                  <a:pos x="4923" y="767"/>
                </a:cxn>
                <a:cxn ang="0">
                  <a:pos x="4869" y="838"/>
                </a:cxn>
                <a:cxn ang="0">
                  <a:pos x="4808" y="906"/>
                </a:cxn>
                <a:cxn ang="0">
                  <a:pos x="4741" y="971"/>
                </a:cxn>
                <a:cxn ang="0">
                  <a:pos x="4670" y="1034"/>
                </a:cxn>
                <a:cxn ang="0">
                  <a:pos x="4593" y="1093"/>
                </a:cxn>
                <a:cxn ang="0">
                  <a:pos x="4509" y="1147"/>
                </a:cxn>
                <a:cxn ang="0">
                  <a:pos x="4419" y="1195"/>
                </a:cxn>
                <a:cxn ang="0">
                  <a:pos x="4322" y="1239"/>
                </a:cxn>
                <a:cxn ang="0">
                  <a:pos x="4218" y="1274"/>
                </a:cxn>
                <a:cxn ang="0">
                  <a:pos x="4108" y="1303"/>
                </a:cxn>
                <a:cxn ang="0">
                  <a:pos x="3990" y="1324"/>
                </a:cxn>
                <a:cxn ang="0">
                  <a:pos x="3865" y="1336"/>
                </a:cxn>
                <a:cxn ang="0">
                  <a:pos x="3732" y="1337"/>
                </a:cxn>
                <a:cxn ang="0">
                  <a:pos x="3591" y="1329"/>
                </a:cxn>
                <a:cxn ang="0">
                  <a:pos x="3443" y="1311"/>
                </a:cxn>
                <a:cxn ang="0">
                  <a:pos x="3286" y="1279"/>
                </a:cxn>
                <a:cxn ang="0">
                  <a:pos x="3204" y="1260"/>
                </a:cxn>
                <a:cxn ang="0">
                  <a:pos x="2885" y="1181"/>
                </a:cxn>
                <a:cxn ang="0">
                  <a:pos x="2588" y="1119"/>
                </a:cxn>
                <a:cxn ang="0">
                  <a:pos x="2313" y="1071"/>
                </a:cxn>
                <a:cxn ang="0">
                  <a:pos x="2059" y="1039"/>
                </a:cxn>
                <a:cxn ang="0">
                  <a:pos x="1821" y="1022"/>
                </a:cxn>
                <a:cxn ang="0">
                  <a:pos x="1602" y="1019"/>
                </a:cxn>
                <a:cxn ang="0">
                  <a:pos x="1396" y="1031"/>
                </a:cxn>
                <a:cxn ang="0">
                  <a:pos x="1252" y="1048"/>
                </a:cxn>
                <a:cxn ang="0">
                  <a:pos x="1160" y="1064"/>
                </a:cxn>
                <a:cxn ang="0">
                  <a:pos x="1071" y="1084"/>
                </a:cxn>
                <a:cxn ang="0">
                  <a:pos x="985" y="1106"/>
                </a:cxn>
                <a:cxn ang="0">
                  <a:pos x="901" y="1132"/>
                </a:cxn>
                <a:cxn ang="0">
                  <a:pos x="820" y="1163"/>
                </a:cxn>
                <a:cxn ang="0">
                  <a:pos x="702" y="1213"/>
                </a:cxn>
                <a:cxn ang="0">
                  <a:pos x="552" y="1290"/>
                </a:cxn>
                <a:cxn ang="0">
                  <a:pos x="408" y="1381"/>
                </a:cxn>
                <a:cxn ang="0">
                  <a:pos x="269" y="1483"/>
                </a:cxn>
                <a:cxn ang="0">
                  <a:pos x="133" y="1596"/>
                </a:cxn>
                <a:cxn ang="0">
                  <a:pos x="0" y="1722"/>
                </a:cxn>
              </a:cxnLst>
              <a:rect l="0" t="0" r="r" b="b"/>
              <a:pathLst>
                <a:path w="5265" h="1722">
                  <a:moveTo>
                    <a:pt x="5265" y="0"/>
                  </a:moveTo>
                  <a:lnTo>
                    <a:pt x="5265" y="0"/>
                  </a:lnTo>
                  <a:lnTo>
                    <a:pt x="5262" y="20"/>
                  </a:lnTo>
                  <a:lnTo>
                    <a:pt x="5249" y="73"/>
                  </a:lnTo>
                  <a:lnTo>
                    <a:pt x="5238" y="112"/>
                  </a:lnTo>
                  <a:lnTo>
                    <a:pt x="5226" y="155"/>
                  </a:lnTo>
                  <a:lnTo>
                    <a:pt x="5210" y="205"/>
                  </a:lnTo>
                  <a:lnTo>
                    <a:pt x="5191" y="262"/>
                  </a:lnTo>
                  <a:lnTo>
                    <a:pt x="5169" y="322"/>
                  </a:lnTo>
                  <a:lnTo>
                    <a:pt x="5142" y="385"/>
                  </a:lnTo>
                  <a:lnTo>
                    <a:pt x="5113" y="451"/>
                  </a:lnTo>
                  <a:lnTo>
                    <a:pt x="5078" y="520"/>
                  </a:lnTo>
                  <a:lnTo>
                    <a:pt x="5040" y="590"/>
                  </a:lnTo>
                  <a:lnTo>
                    <a:pt x="5019" y="625"/>
                  </a:lnTo>
                  <a:lnTo>
                    <a:pt x="4997" y="661"/>
                  </a:lnTo>
                  <a:lnTo>
                    <a:pt x="4974" y="696"/>
                  </a:lnTo>
                  <a:lnTo>
                    <a:pt x="4949" y="732"/>
                  </a:lnTo>
                  <a:lnTo>
                    <a:pt x="4923" y="767"/>
                  </a:lnTo>
                  <a:lnTo>
                    <a:pt x="4897" y="803"/>
                  </a:lnTo>
                  <a:lnTo>
                    <a:pt x="4869" y="838"/>
                  </a:lnTo>
                  <a:lnTo>
                    <a:pt x="4838" y="872"/>
                  </a:lnTo>
                  <a:lnTo>
                    <a:pt x="4808" y="906"/>
                  </a:lnTo>
                  <a:lnTo>
                    <a:pt x="4776" y="938"/>
                  </a:lnTo>
                  <a:lnTo>
                    <a:pt x="4741" y="971"/>
                  </a:lnTo>
                  <a:lnTo>
                    <a:pt x="4706" y="1003"/>
                  </a:lnTo>
                  <a:lnTo>
                    <a:pt x="4670" y="1034"/>
                  </a:lnTo>
                  <a:lnTo>
                    <a:pt x="4631" y="1064"/>
                  </a:lnTo>
                  <a:lnTo>
                    <a:pt x="4593" y="1093"/>
                  </a:lnTo>
                  <a:lnTo>
                    <a:pt x="4551" y="1121"/>
                  </a:lnTo>
                  <a:lnTo>
                    <a:pt x="4509" y="1147"/>
                  </a:lnTo>
                  <a:lnTo>
                    <a:pt x="4465" y="1173"/>
                  </a:lnTo>
                  <a:lnTo>
                    <a:pt x="4419" y="1195"/>
                  </a:lnTo>
                  <a:lnTo>
                    <a:pt x="4370" y="1218"/>
                  </a:lnTo>
                  <a:lnTo>
                    <a:pt x="4322" y="1239"/>
                  </a:lnTo>
                  <a:lnTo>
                    <a:pt x="4270" y="1258"/>
                  </a:lnTo>
                  <a:lnTo>
                    <a:pt x="4218" y="1274"/>
                  </a:lnTo>
                  <a:lnTo>
                    <a:pt x="4163" y="1290"/>
                  </a:lnTo>
                  <a:lnTo>
                    <a:pt x="4108" y="1303"/>
                  </a:lnTo>
                  <a:lnTo>
                    <a:pt x="4050" y="1315"/>
                  </a:lnTo>
                  <a:lnTo>
                    <a:pt x="3990" y="1324"/>
                  </a:lnTo>
                  <a:lnTo>
                    <a:pt x="3929" y="1331"/>
                  </a:lnTo>
                  <a:lnTo>
                    <a:pt x="3865" y="1336"/>
                  </a:lnTo>
                  <a:lnTo>
                    <a:pt x="3800" y="1337"/>
                  </a:lnTo>
                  <a:lnTo>
                    <a:pt x="3732" y="1337"/>
                  </a:lnTo>
                  <a:lnTo>
                    <a:pt x="3662" y="1336"/>
                  </a:lnTo>
                  <a:lnTo>
                    <a:pt x="3591" y="1329"/>
                  </a:lnTo>
                  <a:lnTo>
                    <a:pt x="3518" y="1321"/>
                  </a:lnTo>
                  <a:lnTo>
                    <a:pt x="3443" y="1311"/>
                  </a:lnTo>
                  <a:lnTo>
                    <a:pt x="3365" y="1297"/>
                  </a:lnTo>
                  <a:lnTo>
                    <a:pt x="3286" y="1279"/>
                  </a:lnTo>
                  <a:lnTo>
                    <a:pt x="3204" y="1260"/>
                  </a:lnTo>
                  <a:lnTo>
                    <a:pt x="3204" y="1260"/>
                  </a:lnTo>
                  <a:lnTo>
                    <a:pt x="3042" y="1219"/>
                  </a:lnTo>
                  <a:lnTo>
                    <a:pt x="2885" y="1181"/>
                  </a:lnTo>
                  <a:lnTo>
                    <a:pt x="2733" y="1148"/>
                  </a:lnTo>
                  <a:lnTo>
                    <a:pt x="2588" y="1119"/>
                  </a:lnTo>
                  <a:lnTo>
                    <a:pt x="2447" y="1093"/>
                  </a:lnTo>
                  <a:lnTo>
                    <a:pt x="2313" y="1071"/>
                  </a:lnTo>
                  <a:lnTo>
                    <a:pt x="2184" y="1053"/>
                  </a:lnTo>
                  <a:lnTo>
                    <a:pt x="2059" y="1039"/>
                  </a:lnTo>
                  <a:lnTo>
                    <a:pt x="1938" y="1029"/>
                  </a:lnTo>
                  <a:lnTo>
                    <a:pt x="1821" y="1022"/>
                  </a:lnTo>
                  <a:lnTo>
                    <a:pt x="1709" y="1019"/>
                  </a:lnTo>
                  <a:lnTo>
                    <a:pt x="1602" y="1019"/>
                  </a:lnTo>
                  <a:lnTo>
                    <a:pt x="1498" y="1024"/>
                  </a:lnTo>
                  <a:lnTo>
                    <a:pt x="1396" y="1031"/>
                  </a:lnTo>
                  <a:lnTo>
                    <a:pt x="1299" y="1042"/>
                  </a:lnTo>
                  <a:lnTo>
                    <a:pt x="1252" y="1048"/>
                  </a:lnTo>
                  <a:lnTo>
                    <a:pt x="1206" y="1056"/>
                  </a:lnTo>
                  <a:lnTo>
                    <a:pt x="1160" y="1064"/>
                  </a:lnTo>
                  <a:lnTo>
                    <a:pt x="1116" y="1074"/>
                  </a:lnTo>
                  <a:lnTo>
                    <a:pt x="1071" y="1084"/>
                  </a:lnTo>
                  <a:lnTo>
                    <a:pt x="1027" y="1095"/>
                  </a:lnTo>
                  <a:lnTo>
                    <a:pt x="985" y="1106"/>
                  </a:lnTo>
                  <a:lnTo>
                    <a:pt x="942" y="1119"/>
                  </a:lnTo>
                  <a:lnTo>
                    <a:pt x="901" y="1132"/>
                  </a:lnTo>
                  <a:lnTo>
                    <a:pt x="860" y="1147"/>
                  </a:lnTo>
                  <a:lnTo>
                    <a:pt x="820" y="1163"/>
                  </a:lnTo>
                  <a:lnTo>
                    <a:pt x="780" y="1177"/>
                  </a:lnTo>
                  <a:lnTo>
                    <a:pt x="702" y="1213"/>
                  </a:lnTo>
                  <a:lnTo>
                    <a:pt x="626" y="1250"/>
                  </a:lnTo>
                  <a:lnTo>
                    <a:pt x="552" y="1290"/>
                  </a:lnTo>
                  <a:lnTo>
                    <a:pt x="479" y="1334"/>
                  </a:lnTo>
                  <a:lnTo>
                    <a:pt x="408" y="1381"/>
                  </a:lnTo>
                  <a:lnTo>
                    <a:pt x="338" y="1429"/>
                  </a:lnTo>
                  <a:lnTo>
                    <a:pt x="269" y="1483"/>
                  </a:lnTo>
                  <a:lnTo>
                    <a:pt x="201" y="1538"/>
                  </a:lnTo>
                  <a:lnTo>
                    <a:pt x="133" y="1596"/>
                  </a:lnTo>
                  <a:lnTo>
                    <a:pt x="66" y="1657"/>
                  </a:lnTo>
                  <a:lnTo>
                    <a:pt x="0" y="172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5619" name="Freeform 51"/>
            <p:cNvSpPr>
              <a:spLocks/>
            </p:cNvSpPr>
            <p:nvPr userDrawn="1"/>
          </p:nvSpPr>
          <p:spPr bwMode="auto">
            <a:xfrm>
              <a:off x="1361" y="825"/>
              <a:ext cx="5239" cy="918"/>
            </a:xfrm>
            <a:custGeom>
              <a:avLst/>
              <a:gdLst/>
              <a:ahLst/>
              <a:cxnLst>
                <a:cxn ang="0">
                  <a:pos x="5239" y="0"/>
                </a:cxn>
                <a:cxn ang="0">
                  <a:pos x="5223" y="74"/>
                </a:cxn>
                <a:cxn ang="0">
                  <a:pos x="5202" y="158"/>
                </a:cxn>
                <a:cxn ang="0">
                  <a:pos x="5169" y="265"/>
                </a:cxn>
                <a:cxn ang="0">
                  <a:pos x="5122" y="389"/>
                </a:cxn>
                <a:cxn ang="0">
                  <a:pos x="5061" y="527"/>
                </a:cxn>
                <a:cxn ang="0">
                  <a:pos x="5003" y="635"/>
                </a:cxn>
                <a:cxn ang="0">
                  <a:pos x="4958" y="706"/>
                </a:cxn>
                <a:cxn ang="0">
                  <a:pos x="4909" y="778"/>
                </a:cxn>
                <a:cxn ang="0">
                  <a:pos x="4855" y="850"/>
                </a:cxn>
                <a:cxn ang="0">
                  <a:pos x="4796" y="921"/>
                </a:cxn>
                <a:cxn ang="0">
                  <a:pos x="4730" y="987"/>
                </a:cxn>
                <a:cxn ang="0">
                  <a:pos x="4660" y="1051"/>
                </a:cxn>
                <a:cxn ang="0">
                  <a:pos x="4583" y="1113"/>
                </a:cxn>
                <a:cxn ang="0">
                  <a:pos x="4500" y="1168"/>
                </a:cxn>
                <a:cxn ang="0">
                  <a:pos x="4411" y="1219"/>
                </a:cxn>
                <a:cxn ang="0">
                  <a:pos x="4315" y="1265"/>
                </a:cxn>
                <a:cxn ang="0">
                  <a:pos x="4211" y="1303"/>
                </a:cxn>
                <a:cxn ang="0">
                  <a:pos x="4101" y="1334"/>
                </a:cxn>
                <a:cxn ang="0">
                  <a:pos x="3985" y="1357"/>
                </a:cxn>
                <a:cxn ang="0">
                  <a:pos x="3860" y="1371"/>
                </a:cxn>
                <a:cxn ang="0">
                  <a:pos x="3727" y="1376"/>
                </a:cxn>
                <a:cxn ang="0">
                  <a:pos x="3585" y="1371"/>
                </a:cxn>
                <a:cxn ang="0">
                  <a:pos x="3436" y="1355"/>
                </a:cxn>
                <a:cxn ang="0">
                  <a:pos x="3279" y="1326"/>
                </a:cxn>
                <a:cxn ang="0">
                  <a:pos x="3198" y="1308"/>
                </a:cxn>
                <a:cxn ang="0">
                  <a:pos x="2877" y="1235"/>
                </a:cxn>
                <a:cxn ang="0">
                  <a:pos x="2580" y="1179"/>
                </a:cxn>
                <a:cxn ang="0">
                  <a:pos x="2303" y="1137"/>
                </a:cxn>
                <a:cxn ang="0">
                  <a:pos x="2048" y="1109"/>
                </a:cxn>
                <a:cxn ang="0">
                  <a:pos x="1811" y="1097"/>
                </a:cxn>
                <a:cxn ang="0">
                  <a:pos x="1591" y="1100"/>
                </a:cxn>
                <a:cxn ang="0">
                  <a:pos x="1387" y="1114"/>
                </a:cxn>
                <a:cxn ang="0">
                  <a:pos x="1243" y="1135"/>
                </a:cxn>
                <a:cxn ang="0">
                  <a:pos x="1151" y="1153"/>
                </a:cxn>
                <a:cxn ang="0">
                  <a:pos x="1062" y="1174"/>
                </a:cxn>
                <a:cxn ang="0">
                  <a:pos x="976" y="1200"/>
                </a:cxn>
                <a:cxn ang="0">
                  <a:pos x="893" y="1227"/>
                </a:cxn>
                <a:cxn ang="0">
                  <a:pos x="812" y="1258"/>
                </a:cxn>
                <a:cxn ang="0">
                  <a:pos x="696" y="1311"/>
                </a:cxn>
                <a:cxn ang="0">
                  <a:pos x="546" y="1392"/>
                </a:cxn>
                <a:cxn ang="0">
                  <a:pos x="404" y="1486"/>
                </a:cxn>
                <a:cxn ang="0">
                  <a:pos x="267" y="1591"/>
                </a:cxn>
                <a:cxn ang="0">
                  <a:pos x="132" y="1709"/>
                </a:cxn>
                <a:cxn ang="0">
                  <a:pos x="0" y="1836"/>
                </a:cxn>
              </a:cxnLst>
              <a:rect l="0" t="0" r="r" b="b"/>
              <a:pathLst>
                <a:path w="5239" h="1836">
                  <a:moveTo>
                    <a:pt x="5239" y="0"/>
                  </a:moveTo>
                  <a:lnTo>
                    <a:pt x="5239" y="0"/>
                  </a:lnTo>
                  <a:lnTo>
                    <a:pt x="5236" y="20"/>
                  </a:lnTo>
                  <a:lnTo>
                    <a:pt x="5223" y="74"/>
                  </a:lnTo>
                  <a:lnTo>
                    <a:pt x="5215" y="113"/>
                  </a:lnTo>
                  <a:lnTo>
                    <a:pt x="5202" y="158"/>
                  </a:lnTo>
                  <a:lnTo>
                    <a:pt x="5187" y="209"/>
                  </a:lnTo>
                  <a:lnTo>
                    <a:pt x="5169" y="265"/>
                  </a:lnTo>
                  <a:lnTo>
                    <a:pt x="5148" y="325"/>
                  </a:lnTo>
                  <a:lnTo>
                    <a:pt x="5122" y="389"/>
                  </a:lnTo>
                  <a:lnTo>
                    <a:pt x="5093" y="457"/>
                  </a:lnTo>
                  <a:lnTo>
                    <a:pt x="5061" y="527"/>
                  </a:lnTo>
                  <a:lnTo>
                    <a:pt x="5023" y="598"/>
                  </a:lnTo>
                  <a:lnTo>
                    <a:pt x="5003" y="635"/>
                  </a:lnTo>
                  <a:lnTo>
                    <a:pt x="4982" y="670"/>
                  </a:lnTo>
                  <a:lnTo>
                    <a:pt x="4958" y="706"/>
                  </a:lnTo>
                  <a:lnTo>
                    <a:pt x="4934" y="743"/>
                  </a:lnTo>
                  <a:lnTo>
                    <a:pt x="4909" y="778"/>
                  </a:lnTo>
                  <a:lnTo>
                    <a:pt x="4883" y="814"/>
                  </a:lnTo>
                  <a:lnTo>
                    <a:pt x="4855" y="850"/>
                  </a:lnTo>
                  <a:lnTo>
                    <a:pt x="4826" y="885"/>
                  </a:lnTo>
                  <a:lnTo>
                    <a:pt x="4796" y="921"/>
                  </a:lnTo>
                  <a:lnTo>
                    <a:pt x="4764" y="954"/>
                  </a:lnTo>
                  <a:lnTo>
                    <a:pt x="4730" y="987"/>
                  </a:lnTo>
                  <a:lnTo>
                    <a:pt x="4696" y="1019"/>
                  </a:lnTo>
                  <a:lnTo>
                    <a:pt x="4660" y="1051"/>
                  </a:lnTo>
                  <a:lnTo>
                    <a:pt x="4622" y="1082"/>
                  </a:lnTo>
                  <a:lnTo>
                    <a:pt x="4583" y="1113"/>
                  </a:lnTo>
                  <a:lnTo>
                    <a:pt x="4543" y="1140"/>
                  </a:lnTo>
                  <a:lnTo>
                    <a:pt x="4500" y="1168"/>
                  </a:lnTo>
                  <a:lnTo>
                    <a:pt x="4457" y="1195"/>
                  </a:lnTo>
                  <a:lnTo>
                    <a:pt x="4411" y="1219"/>
                  </a:lnTo>
                  <a:lnTo>
                    <a:pt x="4364" y="1242"/>
                  </a:lnTo>
                  <a:lnTo>
                    <a:pt x="4315" y="1265"/>
                  </a:lnTo>
                  <a:lnTo>
                    <a:pt x="4264" y="1284"/>
                  </a:lnTo>
                  <a:lnTo>
                    <a:pt x="4211" y="1303"/>
                  </a:lnTo>
                  <a:lnTo>
                    <a:pt x="4157" y="1319"/>
                  </a:lnTo>
                  <a:lnTo>
                    <a:pt x="4101" y="1334"/>
                  </a:lnTo>
                  <a:lnTo>
                    <a:pt x="4043" y="1347"/>
                  </a:lnTo>
                  <a:lnTo>
                    <a:pt x="3985" y="1357"/>
                  </a:lnTo>
                  <a:lnTo>
                    <a:pt x="3922" y="1365"/>
                  </a:lnTo>
                  <a:lnTo>
                    <a:pt x="3860" y="1371"/>
                  </a:lnTo>
                  <a:lnTo>
                    <a:pt x="3793" y="1374"/>
                  </a:lnTo>
                  <a:lnTo>
                    <a:pt x="3727" y="1376"/>
                  </a:lnTo>
                  <a:lnTo>
                    <a:pt x="3657" y="1374"/>
                  </a:lnTo>
                  <a:lnTo>
                    <a:pt x="3585" y="1371"/>
                  </a:lnTo>
                  <a:lnTo>
                    <a:pt x="3513" y="1365"/>
                  </a:lnTo>
                  <a:lnTo>
                    <a:pt x="3436" y="1355"/>
                  </a:lnTo>
                  <a:lnTo>
                    <a:pt x="3359" y="1342"/>
                  </a:lnTo>
                  <a:lnTo>
                    <a:pt x="3279" y="1326"/>
                  </a:lnTo>
                  <a:lnTo>
                    <a:pt x="3198" y="1308"/>
                  </a:lnTo>
                  <a:lnTo>
                    <a:pt x="3198" y="1308"/>
                  </a:lnTo>
                  <a:lnTo>
                    <a:pt x="3034" y="1269"/>
                  </a:lnTo>
                  <a:lnTo>
                    <a:pt x="2877" y="1235"/>
                  </a:lnTo>
                  <a:lnTo>
                    <a:pt x="2726" y="1205"/>
                  </a:lnTo>
                  <a:lnTo>
                    <a:pt x="2580" y="1179"/>
                  </a:lnTo>
                  <a:lnTo>
                    <a:pt x="2439" y="1156"/>
                  </a:lnTo>
                  <a:lnTo>
                    <a:pt x="2303" y="1137"/>
                  </a:lnTo>
                  <a:lnTo>
                    <a:pt x="2174" y="1121"/>
                  </a:lnTo>
                  <a:lnTo>
                    <a:pt x="2048" y="1109"/>
                  </a:lnTo>
                  <a:lnTo>
                    <a:pt x="1927" y="1101"/>
                  </a:lnTo>
                  <a:lnTo>
                    <a:pt x="1811" y="1097"/>
                  </a:lnTo>
                  <a:lnTo>
                    <a:pt x="1699" y="1097"/>
                  </a:lnTo>
                  <a:lnTo>
                    <a:pt x="1591" y="1100"/>
                  </a:lnTo>
                  <a:lnTo>
                    <a:pt x="1487" y="1105"/>
                  </a:lnTo>
                  <a:lnTo>
                    <a:pt x="1387" y="1114"/>
                  </a:lnTo>
                  <a:lnTo>
                    <a:pt x="1290" y="1127"/>
                  </a:lnTo>
                  <a:lnTo>
                    <a:pt x="1243" y="1135"/>
                  </a:lnTo>
                  <a:lnTo>
                    <a:pt x="1197" y="1143"/>
                  </a:lnTo>
                  <a:lnTo>
                    <a:pt x="1151" y="1153"/>
                  </a:lnTo>
                  <a:lnTo>
                    <a:pt x="1107" y="1164"/>
                  </a:lnTo>
                  <a:lnTo>
                    <a:pt x="1062" y="1174"/>
                  </a:lnTo>
                  <a:lnTo>
                    <a:pt x="1019" y="1187"/>
                  </a:lnTo>
                  <a:lnTo>
                    <a:pt x="976" y="1200"/>
                  </a:lnTo>
                  <a:lnTo>
                    <a:pt x="934" y="1213"/>
                  </a:lnTo>
                  <a:lnTo>
                    <a:pt x="893" y="1227"/>
                  </a:lnTo>
                  <a:lnTo>
                    <a:pt x="853" y="1242"/>
                  </a:lnTo>
                  <a:lnTo>
                    <a:pt x="812" y="1258"/>
                  </a:lnTo>
                  <a:lnTo>
                    <a:pt x="772" y="1276"/>
                  </a:lnTo>
                  <a:lnTo>
                    <a:pt x="696" y="1311"/>
                  </a:lnTo>
                  <a:lnTo>
                    <a:pt x="619" y="1350"/>
                  </a:lnTo>
                  <a:lnTo>
                    <a:pt x="546" y="1392"/>
                  </a:lnTo>
                  <a:lnTo>
                    <a:pt x="473" y="1437"/>
                  </a:lnTo>
                  <a:lnTo>
                    <a:pt x="404" y="1486"/>
                  </a:lnTo>
                  <a:lnTo>
                    <a:pt x="335" y="1537"/>
                  </a:lnTo>
                  <a:lnTo>
                    <a:pt x="267" y="1591"/>
                  </a:lnTo>
                  <a:lnTo>
                    <a:pt x="199" y="1649"/>
                  </a:lnTo>
                  <a:lnTo>
                    <a:pt x="132" y="1709"/>
                  </a:lnTo>
                  <a:lnTo>
                    <a:pt x="67" y="1772"/>
                  </a:lnTo>
                  <a:lnTo>
                    <a:pt x="0" y="183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5620" name="Freeform 52"/>
            <p:cNvSpPr>
              <a:spLocks/>
            </p:cNvSpPr>
            <p:nvPr userDrawn="1"/>
          </p:nvSpPr>
          <p:spPr bwMode="auto">
            <a:xfrm>
              <a:off x="1407" y="796"/>
              <a:ext cx="5211" cy="976"/>
            </a:xfrm>
            <a:custGeom>
              <a:avLst/>
              <a:gdLst/>
              <a:ahLst/>
              <a:cxnLst>
                <a:cxn ang="0">
                  <a:pos x="5211" y="0"/>
                </a:cxn>
                <a:cxn ang="0">
                  <a:pos x="5197" y="76"/>
                </a:cxn>
                <a:cxn ang="0">
                  <a:pos x="5176" y="160"/>
                </a:cxn>
                <a:cxn ang="0">
                  <a:pos x="5144" y="268"/>
                </a:cxn>
                <a:cxn ang="0">
                  <a:pos x="5100" y="394"/>
                </a:cxn>
                <a:cxn ang="0">
                  <a:pos x="5040" y="533"/>
                </a:cxn>
                <a:cxn ang="0">
                  <a:pos x="4983" y="643"/>
                </a:cxn>
                <a:cxn ang="0">
                  <a:pos x="4940" y="715"/>
                </a:cxn>
                <a:cxn ang="0">
                  <a:pos x="4893" y="790"/>
                </a:cxn>
                <a:cxn ang="0">
                  <a:pos x="4839" y="862"/>
                </a:cxn>
                <a:cxn ang="0">
                  <a:pos x="4780" y="933"/>
                </a:cxn>
                <a:cxn ang="0">
                  <a:pos x="4716" y="1003"/>
                </a:cxn>
                <a:cxn ang="0">
                  <a:pos x="4647" y="1069"/>
                </a:cxn>
                <a:cxn ang="0">
                  <a:pos x="4571" y="1130"/>
                </a:cxn>
                <a:cxn ang="0">
                  <a:pos x="4489" y="1188"/>
                </a:cxn>
                <a:cxn ang="0">
                  <a:pos x="4400" y="1242"/>
                </a:cxn>
                <a:cxn ang="0">
                  <a:pos x="4305" y="1289"/>
                </a:cxn>
                <a:cxn ang="0">
                  <a:pos x="4203" y="1331"/>
                </a:cxn>
                <a:cxn ang="0">
                  <a:pos x="4093" y="1363"/>
                </a:cxn>
                <a:cxn ang="0">
                  <a:pos x="3976" y="1389"/>
                </a:cxn>
                <a:cxn ang="0">
                  <a:pos x="3851" y="1406"/>
                </a:cxn>
                <a:cxn ang="0">
                  <a:pos x="3718" y="1413"/>
                </a:cxn>
                <a:cxn ang="0">
                  <a:pos x="3578" y="1411"/>
                </a:cxn>
                <a:cxn ang="0">
                  <a:pos x="3428" y="1398"/>
                </a:cxn>
                <a:cxn ang="0">
                  <a:pos x="3271" y="1373"/>
                </a:cxn>
                <a:cxn ang="0">
                  <a:pos x="3188" y="1356"/>
                </a:cxn>
                <a:cxn ang="0">
                  <a:pos x="2867" y="1290"/>
                </a:cxn>
                <a:cxn ang="0">
                  <a:pos x="2568" y="1239"/>
                </a:cxn>
                <a:cxn ang="0">
                  <a:pos x="2292" y="1203"/>
                </a:cxn>
                <a:cxn ang="0">
                  <a:pos x="2037" y="1180"/>
                </a:cxn>
                <a:cxn ang="0">
                  <a:pos x="1799" y="1172"/>
                </a:cxn>
                <a:cxn ang="0">
                  <a:pos x="1580" y="1179"/>
                </a:cxn>
                <a:cxn ang="0">
                  <a:pos x="1376" y="1198"/>
                </a:cxn>
                <a:cxn ang="0">
                  <a:pos x="1231" y="1222"/>
                </a:cxn>
                <a:cxn ang="0">
                  <a:pos x="1140" y="1242"/>
                </a:cxn>
                <a:cxn ang="0">
                  <a:pos x="1052" y="1266"/>
                </a:cxn>
                <a:cxn ang="0">
                  <a:pos x="966" y="1292"/>
                </a:cxn>
                <a:cxn ang="0">
                  <a:pos x="883" y="1323"/>
                </a:cxn>
                <a:cxn ang="0">
                  <a:pos x="802" y="1355"/>
                </a:cxn>
                <a:cxn ang="0">
                  <a:pos x="687" y="1410"/>
                </a:cxn>
                <a:cxn ang="0">
                  <a:pos x="539" y="1495"/>
                </a:cxn>
                <a:cxn ang="0">
                  <a:pos x="398" y="1592"/>
                </a:cxn>
                <a:cxn ang="0">
                  <a:pos x="262" y="1700"/>
                </a:cxn>
                <a:cxn ang="0">
                  <a:pos x="130" y="1821"/>
                </a:cxn>
                <a:cxn ang="0">
                  <a:pos x="0" y="1952"/>
                </a:cxn>
              </a:cxnLst>
              <a:rect l="0" t="0" r="r" b="b"/>
              <a:pathLst>
                <a:path w="5211" h="1952">
                  <a:moveTo>
                    <a:pt x="5211" y="0"/>
                  </a:moveTo>
                  <a:lnTo>
                    <a:pt x="5211" y="0"/>
                  </a:lnTo>
                  <a:lnTo>
                    <a:pt x="5206" y="21"/>
                  </a:lnTo>
                  <a:lnTo>
                    <a:pt x="5197" y="76"/>
                  </a:lnTo>
                  <a:lnTo>
                    <a:pt x="5187" y="115"/>
                  </a:lnTo>
                  <a:lnTo>
                    <a:pt x="5176" y="160"/>
                  </a:lnTo>
                  <a:lnTo>
                    <a:pt x="5162" y="212"/>
                  </a:lnTo>
                  <a:lnTo>
                    <a:pt x="5144" y="268"/>
                  </a:lnTo>
                  <a:lnTo>
                    <a:pt x="5123" y="329"/>
                  </a:lnTo>
                  <a:lnTo>
                    <a:pt x="5100" y="394"/>
                  </a:lnTo>
                  <a:lnTo>
                    <a:pt x="5072" y="463"/>
                  </a:lnTo>
                  <a:lnTo>
                    <a:pt x="5040" y="533"/>
                  </a:lnTo>
                  <a:lnTo>
                    <a:pt x="5004" y="606"/>
                  </a:lnTo>
                  <a:lnTo>
                    <a:pt x="4983" y="643"/>
                  </a:lnTo>
                  <a:lnTo>
                    <a:pt x="4962" y="680"/>
                  </a:lnTo>
                  <a:lnTo>
                    <a:pt x="4940" y="715"/>
                  </a:lnTo>
                  <a:lnTo>
                    <a:pt x="4916" y="753"/>
                  </a:lnTo>
                  <a:lnTo>
                    <a:pt x="4893" y="790"/>
                  </a:lnTo>
                  <a:lnTo>
                    <a:pt x="4866" y="827"/>
                  </a:lnTo>
                  <a:lnTo>
                    <a:pt x="4839" y="862"/>
                  </a:lnTo>
                  <a:lnTo>
                    <a:pt x="4811" y="898"/>
                  </a:lnTo>
                  <a:lnTo>
                    <a:pt x="4780" y="933"/>
                  </a:lnTo>
                  <a:lnTo>
                    <a:pt x="4750" y="969"/>
                  </a:lnTo>
                  <a:lnTo>
                    <a:pt x="4716" y="1003"/>
                  </a:lnTo>
                  <a:lnTo>
                    <a:pt x="4683" y="1037"/>
                  </a:lnTo>
                  <a:lnTo>
                    <a:pt x="4647" y="1069"/>
                  </a:lnTo>
                  <a:lnTo>
                    <a:pt x="4609" y="1100"/>
                  </a:lnTo>
                  <a:lnTo>
                    <a:pt x="4571" y="1130"/>
                  </a:lnTo>
                  <a:lnTo>
                    <a:pt x="4530" y="1161"/>
                  </a:lnTo>
                  <a:lnTo>
                    <a:pt x="4489" y="1188"/>
                  </a:lnTo>
                  <a:lnTo>
                    <a:pt x="4446" y="1216"/>
                  </a:lnTo>
                  <a:lnTo>
                    <a:pt x="4400" y="1242"/>
                  </a:lnTo>
                  <a:lnTo>
                    <a:pt x="4354" y="1266"/>
                  </a:lnTo>
                  <a:lnTo>
                    <a:pt x="4305" y="1289"/>
                  </a:lnTo>
                  <a:lnTo>
                    <a:pt x="4255" y="1311"/>
                  </a:lnTo>
                  <a:lnTo>
                    <a:pt x="4203" y="1331"/>
                  </a:lnTo>
                  <a:lnTo>
                    <a:pt x="4148" y="1348"/>
                  </a:lnTo>
                  <a:lnTo>
                    <a:pt x="4093" y="1363"/>
                  </a:lnTo>
                  <a:lnTo>
                    <a:pt x="4036" y="1377"/>
                  </a:lnTo>
                  <a:lnTo>
                    <a:pt x="3976" y="1389"/>
                  </a:lnTo>
                  <a:lnTo>
                    <a:pt x="3915" y="1398"/>
                  </a:lnTo>
                  <a:lnTo>
                    <a:pt x="3851" y="1406"/>
                  </a:lnTo>
                  <a:lnTo>
                    <a:pt x="3786" y="1411"/>
                  </a:lnTo>
                  <a:lnTo>
                    <a:pt x="3718" y="1413"/>
                  </a:lnTo>
                  <a:lnTo>
                    <a:pt x="3649" y="1415"/>
                  </a:lnTo>
                  <a:lnTo>
                    <a:pt x="3578" y="1411"/>
                  </a:lnTo>
                  <a:lnTo>
                    <a:pt x="3504" y="1406"/>
                  </a:lnTo>
                  <a:lnTo>
                    <a:pt x="3428" y="1398"/>
                  </a:lnTo>
                  <a:lnTo>
                    <a:pt x="3350" y="1387"/>
                  </a:lnTo>
                  <a:lnTo>
                    <a:pt x="3271" y="1373"/>
                  </a:lnTo>
                  <a:lnTo>
                    <a:pt x="3188" y="1356"/>
                  </a:lnTo>
                  <a:lnTo>
                    <a:pt x="3188" y="1356"/>
                  </a:lnTo>
                  <a:lnTo>
                    <a:pt x="3025" y="1321"/>
                  </a:lnTo>
                  <a:lnTo>
                    <a:pt x="2867" y="1290"/>
                  </a:lnTo>
                  <a:lnTo>
                    <a:pt x="2716" y="1263"/>
                  </a:lnTo>
                  <a:lnTo>
                    <a:pt x="2568" y="1239"/>
                  </a:lnTo>
                  <a:lnTo>
                    <a:pt x="2428" y="1219"/>
                  </a:lnTo>
                  <a:lnTo>
                    <a:pt x="2292" y="1203"/>
                  </a:lnTo>
                  <a:lnTo>
                    <a:pt x="2162" y="1190"/>
                  </a:lnTo>
                  <a:lnTo>
                    <a:pt x="2037" y="1180"/>
                  </a:lnTo>
                  <a:lnTo>
                    <a:pt x="1916" y="1174"/>
                  </a:lnTo>
                  <a:lnTo>
                    <a:pt x="1799" y="1172"/>
                  </a:lnTo>
                  <a:lnTo>
                    <a:pt x="1688" y="1174"/>
                  </a:lnTo>
                  <a:lnTo>
                    <a:pt x="1580" y="1179"/>
                  </a:lnTo>
                  <a:lnTo>
                    <a:pt x="1476" y="1187"/>
                  </a:lnTo>
                  <a:lnTo>
                    <a:pt x="1376" y="1198"/>
                  </a:lnTo>
                  <a:lnTo>
                    <a:pt x="1279" y="1214"/>
                  </a:lnTo>
                  <a:lnTo>
                    <a:pt x="1231" y="1222"/>
                  </a:lnTo>
                  <a:lnTo>
                    <a:pt x="1186" y="1232"/>
                  </a:lnTo>
                  <a:lnTo>
                    <a:pt x="1140" y="1242"/>
                  </a:lnTo>
                  <a:lnTo>
                    <a:pt x="1095" y="1253"/>
                  </a:lnTo>
                  <a:lnTo>
                    <a:pt x="1052" y="1266"/>
                  </a:lnTo>
                  <a:lnTo>
                    <a:pt x="1009" y="1279"/>
                  </a:lnTo>
                  <a:lnTo>
                    <a:pt x="966" y="1292"/>
                  </a:lnTo>
                  <a:lnTo>
                    <a:pt x="925" y="1306"/>
                  </a:lnTo>
                  <a:lnTo>
                    <a:pt x="883" y="1323"/>
                  </a:lnTo>
                  <a:lnTo>
                    <a:pt x="843" y="1339"/>
                  </a:lnTo>
                  <a:lnTo>
                    <a:pt x="802" y="1355"/>
                  </a:lnTo>
                  <a:lnTo>
                    <a:pt x="763" y="1373"/>
                  </a:lnTo>
                  <a:lnTo>
                    <a:pt x="687" y="1410"/>
                  </a:lnTo>
                  <a:lnTo>
                    <a:pt x="612" y="1452"/>
                  </a:lnTo>
                  <a:lnTo>
                    <a:pt x="539" y="1495"/>
                  </a:lnTo>
                  <a:lnTo>
                    <a:pt x="468" y="1542"/>
                  </a:lnTo>
                  <a:lnTo>
                    <a:pt x="398" y="1592"/>
                  </a:lnTo>
                  <a:lnTo>
                    <a:pt x="329" y="1644"/>
                  </a:lnTo>
                  <a:lnTo>
                    <a:pt x="262" y="1700"/>
                  </a:lnTo>
                  <a:lnTo>
                    <a:pt x="196" y="1758"/>
                  </a:lnTo>
                  <a:lnTo>
                    <a:pt x="130" y="1821"/>
                  </a:lnTo>
                  <a:lnTo>
                    <a:pt x="65" y="1884"/>
                  </a:lnTo>
                  <a:lnTo>
                    <a:pt x="0" y="195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5621" name="Freeform 53"/>
            <p:cNvSpPr>
              <a:spLocks/>
            </p:cNvSpPr>
            <p:nvPr userDrawn="1"/>
          </p:nvSpPr>
          <p:spPr bwMode="auto">
            <a:xfrm>
              <a:off x="1454" y="767"/>
              <a:ext cx="5179" cy="1034"/>
            </a:xfrm>
            <a:custGeom>
              <a:avLst/>
              <a:gdLst/>
              <a:ahLst/>
              <a:cxnLst>
                <a:cxn ang="0">
                  <a:pos x="5179" y="0"/>
                </a:cxn>
                <a:cxn ang="0">
                  <a:pos x="5166" y="74"/>
                </a:cxn>
                <a:cxn ang="0">
                  <a:pos x="5148" y="159"/>
                </a:cxn>
                <a:cxn ang="0">
                  <a:pos x="5118" y="269"/>
                </a:cxn>
                <a:cxn ang="0">
                  <a:pos x="5075" y="397"/>
                </a:cxn>
                <a:cxn ang="0">
                  <a:pos x="5016" y="537"/>
                </a:cxn>
                <a:cxn ang="0">
                  <a:pos x="4962" y="649"/>
                </a:cxn>
                <a:cxn ang="0">
                  <a:pos x="4921" y="723"/>
                </a:cxn>
                <a:cxn ang="0">
                  <a:pos x="4873" y="799"/>
                </a:cxn>
                <a:cxn ang="0">
                  <a:pos x="4822" y="873"/>
                </a:cxn>
                <a:cxn ang="0">
                  <a:pos x="4764" y="946"/>
                </a:cxn>
                <a:cxn ang="0">
                  <a:pos x="4701" y="1015"/>
                </a:cxn>
                <a:cxn ang="0">
                  <a:pos x="4632" y="1083"/>
                </a:cxn>
                <a:cxn ang="0">
                  <a:pos x="4558" y="1148"/>
                </a:cxn>
                <a:cxn ang="0">
                  <a:pos x="4476" y="1207"/>
                </a:cxn>
                <a:cxn ang="0">
                  <a:pos x="4389" y="1262"/>
                </a:cxn>
                <a:cxn ang="0">
                  <a:pos x="4294" y="1312"/>
                </a:cxn>
                <a:cxn ang="0">
                  <a:pos x="4192" y="1356"/>
                </a:cxn>
                <a:cxn ang="0">
                  <a:pos x="4083" y="1391"/>
                </a:cxn>
                <a:cxn ang="0">
                  <a:pos x="3967" y="1419"/>
                </a:cxn>
                <a:cxn ang="0">
                  <a:pos x="3842" y="1438"/>
                </a:cxn>
                <a:cxn ang="0">
                  <a:pos x="3710" y="1450"/>
                </a:cxn>
                <a:cxn ang="0">
                  <a:pos x="3568" y="1450"/>
                </a:cxn>
                <a:cxn ang="0">
                  <a:pos x="3420" y="1440"/>
                </a:cxn>
                <a:cxn ang="0">
                  <a:pos x="3261" y="1417"/>
                </a:cxn>
                <a:cxn ang="0">
                  <a:pos x="3178" y="1403"/>
                </a:cxn>
                <a:cxn ang="0">
                  <a:pos x="2856" y="1343"/>
                </a:cxn>
                <a:cxn ang="0">
                  <a:pos x="2558" y="1296"/>
                </a:cxn>
                <a:cxn ang="0">
                  <a:pos x="2281" y="1265"/>
                </a:cxn>
                <a:cxn ang="0">
                  <a:pos x="2024" y="1249"/>
                </a:cxn>
                <a:cxn ang="0">
                  <a:pos x="1787" y="1246"/>
                </a:cxn>
                <a:cxn ang="0">
                  <a:pos x="1568" y="1256"/>
                </a:cxn>
                <a:cxn ang="0">
                  <a:pos x="1363" y="1280"/>
                </a:cxn>
                <a:cxn ang="0">
                  <a:pos x="1268" y="1298"/>
                </a:cxn>
                <a:cxn ang="0">
                  <a:pos x="1175" y="1319"/>
                </a:cxn>
                <a:cxn ang="0">
                  <a:pos x="1084" y="1341"/>
                </a:cxn>
                <a:cxn ang="0">
                  <a:pos x="998" y="1369"/>
                </a:cxn>
                <a:cxn ang="0">
                  <a:pos x="914" y="1398"/>
                </a:cxn>
                <a:cxn ang="0">
                  <a:pos x="833" y="1432"/>
                </a:cxn>
                <a:cxn ang="0">
                  <a:pos x="754" y="1467"/>
                </a:cxn>
                <a:cxn ang="0">
                  <a:pos x="678" y="1508"/>
                </a:cxn>
                <a:cxn ang="0">
                  <a:pos x="532" y="1595"/>
                </a:cxn>
                <a:cxn ang="0">
                  <a:pos x="392" y="1695"/>
                </a:cxn>
                <a:cxn ang="0">
                  <a:pos x="258" y="1808"/>
                </a:cxn>
                <a:cxn ang="0">
                  <a:pos x="128" y="1931"/>
                </a:cxn>
                <a:cxn ang="0">
                  <a:pos x="0" y="2066"/>
                </a:cxn>
              </a:cxnLst>
              <a:rect l="0" t="0" r="r" b="b"/>
              <a:pathLst>
                <a:path w="5179" h="2066">
                  <a:moveTo>
                    <a:pt x="5179" y="0"/>
                  </a:moveTo>
                  <a:lnTo>
                    <a:pt x="5179" y="0"/>
                  </a:lnTo>
                  <a:lnTo>
                    <a:pt x="5176" y="19"/>
                  </a:lnTo>
                  <a:lnTo>
                    <a:pt x="5166" y="74"/>
                  </a:lnTo>
                  <a:lnTo>
                    <a:pt x="5158" y="114"/>
                  </a:lnTo>
                  <a:lnTo>
                    <a:pt x="5148" y="159"/>
                  </a:lnTo>
                  <a:lnTo>
                    <a:pt x="5134" y="211"/>
                  </a:lnTo>
                  <a:lnTo>
                    <a:pt x="5118" y="269"/>
                  </a:lnTo>
                  <a:lnTo>
                    <a:pt x="5098" y="331"/>
                  </a:lnTo>
                  <a:lnTo>
                    <a:pt x="5075" y="397"/>
                  </a:lnTo>
                  <a:lnTo>
                    <a:pt x="5048" y="466"/>
                  </a:lnTo>
                  <a:lnTo>
                    <a:pt x="5016" y="537"/>
                  </a:lnTo>
                  <a:lnTo>
                    <a:pt x="4982" y="612"/>
                  </a:lnTo>
                  <a:lnTo>
                    <a:pt x="4962" y="649"/>
                  </a:lnTo>
                  <a:lnTo>
                    <a:pt x="4941" y="686"/>
                  </a:lnTo>
                  <a:lnTo>
                    <a:pt x="4921" y="723"/>
                  </a:lnTo>
                  <a:lnTo>
                    <a:pt x="4897" y="762"/>
                  </a:lnTo>
                  <a:lnTo>
                    <a:pt x="4873" y="799"/>
                  </a:lnTo>
                  <a:lnTo>
                    <a:pt x="4848" y="836"/>
                  </a:lnTo>
                  <a:lnTo>
                    <a:pt x="4822" y="873"/>
                  </a:lnTo>
                  <a:lnTo>
                    <a:pt x="4794" y="909"/>
                  </a:lnTo>
                  <a:lnTo>
                    <a:pt x="4764" y="946"/>
                  </a:lnTo>
                  <a:lnTo>
                    <a:pt x="4733" y="981"/>
                  </a:lnTo>
                  <a:lnTo>
                    <a:pt x="4701" y="1015"/>
                  </a:lnTo>
                  <a:lnTo>
                    <a:pt x="4668" y="1051"/>
                  </a:lnTo>
                  <a:lnTo>
                    <a:pt x="4632" y="1083"/>
                  </a:lnTo>
                  <a:lnTo>
                    <a:pt x="4596" y="1117"/>
                  </a:lnTo>
                  <a:lnTo>
                    <a:pt x="4558" y="1148"/>
                  </a:lnTo>
                  <a:lnTo>
                    <a:pt x="4518" y="1178"/>
                  </a:lnTo>
                  <a:lnTo>
                    <a:pt x="4476" y="1207"/>
                  </a:lnTo>
                  <a:lnTo>
                    <a:pt x="4433" y="1236"/>
                  </a:lnTo>
                  <a:lnTo>
                    <a:pt x="4389" y="1262"/>
                  </a:lnTo>
                  <a:lnTo>
                    <a:pt x="4342" y="1288"/>
                  </a:lnTo>
                  <a:lnTo>
                    <a:pt x="4294" y="1312"/>
                  </a:lnTo>
                  <a:lnTo>
                    <a:pt x="4244" y="1335"/>
                  </a:lnTo>
                  <a:lnTo>
                    <a:pt x="4192" y="1356"/>
                  </a:lnTo>
                  <a:lnTo>
                    <a:pt x="4139" y="1374"/>
                  </a:lnTo>
                  <a:lnTo>
                    <a:pt x="4083" y="1391"/>
                  </a:lnTo>
                  <a:lnTo>
                    <a:pt x="4026" y="1406"/>
                  </a:lnTo>
                  <a:lnTo>
                    <a:pt x="3967" y="1419"/>
                  </a:lnTo>
                  <a:lnTo>
                    <a:pt x="3906" y="1430"/>
                  </a:lnTo>
                  <a:lnTo>
                    <a:pt x="3842" y="1438"/>
                  </a:lnTo>
                  <a:lnTo>
                    <a:pt x="3777" y="1445"/>
                  </a:lnTo>
                  <a:lnTo>
                    <a:pt x="3710" y="1450"/>
                  </a:lnTo>
                  <a:lnTo>
                    <a:pt x="3641" y="1451"/>
                  </a:lnTo>
                  <a:lnTo>
                    <a:pt x="3568" y="1450"/>
                  </a:lnTo>
                  <a:lnTo>
                    <a:pt x="3495" y="1446"/>
                  </a:lnTo>
                  <a:lnTo>
                    <a:pt x="3420" y="1440"/>
                  </a:lnTo>
                  <a:lnTo>
                    <a:pt x="3341" y="1430"/>
                  </a:lnTo>
                  <a:lnTo>
                    <a:pt x="3261" y="1417"/>
                  </a:lnTo>
                  <a:lnTo>
                    <a:pt x="3178" y="1403"/>
                  </a:lnTo>
                  <a:lnTo>
                    <a:pt x="3178" y="1403"/>
                  </a:lnTo>
                  <a:lnTo>
                    <a:pt x="3014" y="1370"/>
                  </a:lnTo>
                  <a:lnTo>
                    <a:pt x="2856" y="1343"/>
                  </a:lnTo>
                  <a:lnTo>
                    <a:pt x="2703" y="1317"/>
                  </a:lnTo>
                  <a:lnTo>
                    <a:pt x="2558" y="1296"/>
                  </a:lnTo>
                  <a:lnTo>
                    <a:pt x="2416" y="1280"/>
                  </a:lnTo>
                  <a:lnTo>
                    <a:pt x="2281" y="1265"/>
                  </a:lnTo>
                  <a:lnTo>
                    <a:pt x="2149" y="1256"/>
                  </a:lnTo>
                  <a:lnTo>
                    <a:pt x="2024" y="1249"/>
                  </a:lnTo>
                  <a:lnTo>
                    <a:pt x="1904" y="1246"/>
                  </a:lnTo>
                  <a:lnTo>
                    <a:pt x="1787" y="1246"/>
                  </a:lnTo>
                  <a:lnTo>
                    <a:pt x="1674" y="1249"/>
                  </a:lnTo>
                  <a:lnTo>
                    <a:pt x="1568" y="1256"/>
                  </a:lnTo>
                  <a:lnTo>
                    <a:pt x="1463" y="1267"/>
                  </a:lnTo>
                  <a:lnTo>
                    <a:pt x="1363" y="1280"/>
                  </a:lnTo>
                  <a:lnTo>
                    <a:pt x="1315" y="1288"/>
                  </a:lnTo>
                  <a:lnTo>
                    <a:pt x="1268" y="1298"/>
                  </a:lnTo>
                  <a:lnTo>
                    <a:pt x="1220" y="1307"/>
                  </a:lnTo>
                  <a:lnTo>
                    <a:pt x="1175" y="1319"/>
                  </a:lnTo>
                  <a:lnTo>
                    <a:pt x="1129" y="1330"/>
                  </a:lnTo>
                  <a:lnTo>
                    <a:pt x="1084" y="1341"/>
                  </a:lnTo>
                  <a:lnTo>
                    <a:pt x="1041" y="1354"/>
                  </a:lnTo>
                  <a:lnTo>
                    <a:pt x="998" y="1369"/>
                  </a:lnTo>
                  <a:lnTo>
                    <a:pt x="955" y="1383"/>
                  </a:lnTo>
                  <a:lnTo>
                    <a:pt x="914" y="1398"/>
                  </a:lnTo>
                  <a:lnTo>
                    <a:pt x="873" y="1414"/>
                  </a:lnTo>
                  <a:lnTo>
                    <a:pt x="833" y="1432"/>
                  </a:lnTo>
                  <a:lnTo>
                    <a:pt x="793" y="1450"/>
                  </a:lnTo>
                  <a:lnTo>
                    <a:pt x="754" y="1467"/>
                  </a:lnTo>
                  <a:lnTo>
                    <a:pt x="716" y="1487"/>
                  </a:lnTo>
                  <a:lnTo>
                    <a:pt x="678" y="1508"/>
                  </a:lnTo>
                  <a:lnTo>
                    <a:pt x="604" y="1550"/>
                  </a:lnTo>
                  <a:lnTo>
                    <a:pt x="532" y="1595"/>
                  </a:lnTo>
                  <a:lnTo>
                    <a:pt x="461" y="1643"/>
                  </a:lnTo>
                  <a:lnTo>
                    <a:pt x="392" y="1695"/>
                  </a:lnTo>
                  <a:lnTo>
                    <a:pt x="325" y="1750"/>
                  </a:lnTo>
                  <a:lnTo>
                    <a:pt x="258" y="1808"/>
                  </a:lnTo>
                  <a:lnTo>
                    <a:pt x="193" y="1868"/>
                  </a:lnTo>
                  <a:lnTo>
                    <a:pt x="128" y="1931"/>
                  </a:lnTo>
                  <a:lnTo>
                    <a:pt x="64" y="1997"/>
                  </a:lnTo>
                  <a:lnTo>
                    <a:pt x="0" y="206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5622" name="Freeform 54"/>
            <p:cNvSpPr>
              <a:spLocks/>
            </p:cNvSpPr>
            <p:nvPr userDrawn="1"/>
          </p:nvSpPr>
          <p:spPr bwMode="auto">
            <a:xfrm>
              <a:off x="1501" y="738"/>
              <a:ext cx="5149" cy="1091"/>
            </a:xfrm>
            <a:custGeom>
              <a:avLst/>
              <a:gdLst/>
              <a:ahLst/>
              <a:cxnLst>
                <a:cxn ang="0">
                  <a:pos x="5149" y="0"/>
                </a:cxn>
                <a:cxn ang="0">
                  <a:pos x="5136" y="76"/>
                </a:cxn>
                <a:cxn ang="0">
                  <a:pos x="5119" y="162"/>
                </a:cxn>
                <a:cxn ang="0">
                  <a:pos x="5090" y="273"/>
                </a:cxn>
                <a:cxn ang="0">
                  <a:pos x="5050" y="402"/>
                </a:cxn>
                <a:cxn ang="0">
                  <a:pos x="4993" y="545"/>
                </a:cxn>
                <a:cxn ang="0">
                  <a:pos x="4940" y="658"/>
                </a:cxn>
                <a:cxn ang="0">
                  <a:pos x="4900" y="734"/>
                </a:cxn>
                <a:cxn ang="0">
                  <a:pos x="4854" y="809"/>
                </a:cxn>
                <a:cxn ang="0">
                  <a:pos x="4803" y="885"/>
                </a:cxn>
                <a:cxn ang="0">
                  <a:pos x="4747" y="960"/>
                </a:cxn>
                <a:cxn ang="0">
                  <a:pos x="4685" y="1032"/>
                </a:cxn>
                <a:cxn ang="0">
                  <a:pos x="4617" y="1102"/>
                </a:cxn>
                <a:cxn ang="0">
                  <a:pos x="4543" y="1168"/>
                </a:cxn>
                <a:cxn ang="0">
                  <a:pos x="4463" y="1229"/>
                </a:cxn>
                <a:cxn ang="0">
                  <a:pos x="4377" y="1287"/>
                </a:cxn>
                <a:cxn ang="0">
                  <a:pos x="4282" y="1337"/>
                </a:cxn>
                <a:cxn ang="0">
                  <a:pos x="4181" y="1384"/>
                </a:cxn>
                <a:cxn ang="0">
                  <a:pos x="4073" y="1421"/>
                </a:cxn>
                <a:cxn ang="0">
                  <a:pos x="3957" y="1452"/>
                </a:cxn>
                <a:cxn ang="0">
                  <a:pos x="3832" y="1475"/>
                </a:cxn>
                <a:cxn ang="0">
                  <a:pos x="3700" y="1488"/>
                </a:cxn>
                <a:cxn ang="0">
                  <a:pos x="3559" y="1491"/>
                </a:cxn>
                <a:cxn ang="0">
                  <a:pos x="3410" y="1483"/>
                </a:cxn>
                <a:cxn ang="0">
                  <a:pos x="3251" y="1465"/>
                </a:cxn>
                <a:cxn ang="0">
                  <a:pos x="3169" y="1450"/>
                </a:cxn>
                <a:cxn ang="0">
                  <a:pos x="2845" y="1397"/>
                </a:cxn>
                <a:cxn ang="0">
                  <a:pos x="2545" y="1358"/>
                </a:cxn>
                <a:cxn ang="0">
                  <a:pos x="2269" y="1333"/>
                </a:cxn>
                <a:cxn ang="0">
                  <a:pos x="2012" y="1321"/>
                </a:cxn>
                <a:cxn ang="0">
                  <a:pos x="1775" y="1323"/>
                </a:cxn>
                <a:cxn ang="0">
                  <a:pos x="1555" y="1337"/>
                </a:cxn>
                <a:cxn ang="0">
                  <a:pos x="1353" y="1366"/>
                </a:cxn>
                <a:cxn ang="0">
                  <a:pos x="1255" y="1384"/>
                </a:cxn>
                <a:cxn ang="0">
                  <a:pos x="1164" y="1407"/>
                </a:cxn>
                <a:cxn ang="0">
                  <a:pos x="1074" y="1433"/>
                </a:cxn>
                <a:cxn ang="0">
                  <a:pos x="987" y="1462"/>
                </a:cxn>
                <a:cxn ang="0">
                  <a:pos x="904" y="1492"/>
                </a:cxn>
                <a:cxn ang="0">
                  <a:pos x="824" y="1528"/>
                </a:cxn>
                <a:cxn ang="0">
                  <a:pos x="746" y="1567"/>
                </a:cxn>
                <a:cxn ang="0">
                  <a:pos x="669" y="1607"/>
                </a:cxn>
                <a:cxn ang="0">
                  <a:pos x="525" y="1699"/>
                </a:cxn>
                <a:cxn ang="0">
                  <a:pos x="386" y="1802"/>
                </a:cxn>
                <a:cxn ang="0">
                  <a:pos x="254" y="1917"/>
                </a:cxn>
                <a:cxn ang="0">
                  <a:pos x="127" y="2045"/>
                </a:cxn>
                <a:cxn ang="0">
                  <a:pos x="0" y="2182"/>
                </a:cxn>
              </a:cxnLst>
              <a:rect l="0" t="0" r="r" b="b"/>
              <a:pathLst>
                <a:path w="5149" h="2182">
                  <a:moveTo>
                    <a:pt x="5149" y="0"/>
                  </a:moveTo>
                  <a:lnTo>
                    <a:pt x="5149" y="0"/>
                  </a:lnTo>
                  <a:lnTo>
                    <a:pt x="5146" y="20"/>
                  </a:lnTo>
                  <a:lnTo>
                    <a:pt x="5136" y="76"/>
                  </a:lnTo>
                  <a:lnTo>
                    <a:pt x="5129" y="115"/>
                  </a:lnTo>
                  <a:lnTo>
                    <a:pt x="5119" y="162"/>
                  </a:lnTo>
                  <a:lnTo>
                    <a:pt x="5105" y="215"/>
                  </a:lnTo>
                  <a:lnTo>
                    <a:pt x="5090" y="273"/>
                  </a:lnTo>
                  <a:lnTo>
                    <a:pt x="5072" y="336"/>
                  </a:lnTo>
                  <a:lnTo>
                    <a:pt x="5050" y="402"/>
                  </a:lnTo>
                  <a:lnTo>
                    <a:pt x="5024" y="472"/>
                  </a:lnTo>
                  <a:lnTo>
                    <a:pt x="4993" y="545"/>
                  </a:lnTo>
                  <a:lnTo>
                    <a:pt x="4960" y="620"/>
                  </a:lnTo>
                  <a:lnTo>
                    <a:pt x="4940" y="658"/>
                  </a:lnTo>
                  <a:lnTo>
                    <a:pt x="4921" y="696"/>
                  </a:lnTo>
                  <a:lnTo>
                    <a:pt x="4900" y="734"/>
                  </a:lnTo>
                  <a:lnTo>
                    <a:pt x="4878" y="772"/>
                  </a:lnTo>
                  <a:lnTo>
                    <a:pt x="4854" y="809"/>
                  </a:lnTo>
                  <a:lnTo>
                    <a:pt x="4829" y="848"/>
                  </a:lnTo>
                  <a:lnTo>
                    <a:pt x="4803" y="885"/>
                  </a:lnTo>
                  <a:lnTo>
                    <a:pt x="4776" y="922"/>
                  </a:lnTo>
                  <a:lnTo>
                    <a:pt x="4747" y="960"/>
                  </a:lnTo>
                  <a:lnTo>
                    <a:pt x="4717" y="997"/>
                  </a:lnTo>
                  <a:lnTo>
                    <a:pt x="4685" y="1032"/>
                  </a:lnTo>
                  <a:lnTo>
                    <a:pt x="4651" y="1068"/>
                  </a:lnTo>
                  <a:lnTo>
                    <a:pt x="4617" y="1102"/>
                  </a:lnTo>
                  <a:lnTo>
                    <a:pt x="4581" y="1136"/>
                  </a:lnTo>
                  <a:lnTo>
                    <a:pt x="4543" y="1168"/>
                  </a:lnTo>
                  <a:lnTo>
                    <a:pt x="4504" y="1199"/>
                  </a:lnTo>
                  <a:lnTo>
                    <a:pt x="4463" y="1229"/>
                  </a:lnTo>
                  <a:lnTo>
                    <a:pt x="4421" y="1258"/>
                  </a:lnTo>
                  <a:lnTo>
                    <a:pt x="4377" y="1287"/>
                  </a:lnTo>
                  <a:lnTo>
                    <a:pt x="4331" y="1313"/>
                  </a:lnTo>
                  <a:lnTo>
                    <a:pt x="4282" y="1337"/>
                  </a:lnTo>
                  <a:lnTo>
                    <a:pt x="4232" y="1362"/>
                  </a:lnTo>
                  <a:lnTo>
                    <a:pt x="4181" y="1384"/>
                  </a:lnTo>
                  <a:lnTo>
                    <a:pt x="4128" y="1404"/>
                  </a:lnTo>
                  <a:lnTo>
                    <a:pt x="4073" y="1421"/>
                  </a:lnTo>
                  <a:lnTo>
                    <a:pt x="4016" y="1438"/>
                  </a:lnTo>
                  <a:lnTo>
                    <a:pt x="3957" y="1452"/>
                  </a:lnTo>
                  <a:lnTo>
                    <a:pt x="3896" y="1465"/>
                  </a:lnTo>
                  <a:lnTo>
                    <a:pt x="3832" y="1475"/>
                  </a:lnTo>
                  <a:lnTo>
                    <a:pt x="3767" y="1483"/>
                  </a:lnTo>
                  <a:lnTo>
                    <a:pt x="3700" y="1488"/>
                  </a:lnTo>
                  <a:lnTo>
                    <a:pt x="3631" y="1491"/>
                  </a:lnTo>
                  <a:lnTo>
                    <a:pt x="3559" y="1491"/>
                  </a:lnTo>
                  <a:lnTo>
                    <a:pt x="3485" y="1489"/>
                  </a:lnTo>
                  <a:lnTo>
                    <a:pt x="3410" y="1483"/>
                  </a:lnTo>
                  <a:lnTo>
                    <a:pt x="3331" y="1476"/>
                  </a:lnTo>
                  <a:lnTo>
                    <a:pt x="3251" y="1465"/>
                  </a:lnTo>
                  <a:lnTo>
                    <a:pt x="3169" y="1450"/>
                  </a:lnTo>
                  <a:lnTo>
                    <a:pt x="3169" y="1450"/>
                  </a:lnTo>
                  <a:lnTo>
                    <a:pt x="3003" y="1423"/>
                  </a:lnTo>
                  <a:lnTo>
                    <a:pt x="2845" y="1397"/>
                  </a:lnTo>
                  <a:lnTo>
                    <a:pt x="2692" y="1376"/>
                  </a:lnTo>
                  <a:lnTo>
                    <a:pt x="2545" y="1358"/>
                  </a:lnTo>
                  <a:lnTo>
                    <a:pt x="2405" y="1344"/>
                  </a:lnTo>
                  <a:lnTo>
                    <a:pt x="2269" y="1333"/>
                  </a:lnTo>
                  <a:lnTo>
                    <a:pt x="2138" y="1324"/>
                  </a:lnTo>
                  <a:lnTo>
                    <a:pt x="2012" y="1321"/>
                  </a:lnTo>
                  <a:lnTo>
                    <a:pt x="1891" y="1320"/>
                  </a:lnTo>
                  <a:lnTo>
                    <a:pt x="1775" y="1323"/>
                  </a:lnTo>
                  <a:lnTo>
                    <a:pt x="1664" y="1328"/>
                  </a:lnTo>
                  <a:lnTo>
                    <a:pt x="1555" y="1337"/>
                  </a:lnTo>
                  <a:lnTo>
                    <a:pt x="1451" y="1350"/>
                  </a:lnTo>
                  <a:lnTo>
                    <a:pt x="1353" y="1366"/>
                  </a:lnTo>
                  <a:lnTo>
                    <a:pt x="1304" y="1375"/>
                  </a:lnTo>
                  <a:lnTo>
                    <a:pt x="1255" y="1384"/>
                  </a:lnTo>
                  <a:lnTo>
                    <a:pt x="1210" y="1396"/>
                  </a:lnTo>
                  <a:lnTo>
                    <a:pt x="1164" y="1407"/>
                  </a:lnTo>
                  <a:lnTo>
                    <a:pt x="1118" y="1420"/>
                  </a:lnTo>
                  <a:lnTo>
                    <a:pt x="1074" y="1433"/>
                  </a:lnTo>
                  <a:lnTo>
                    <a:pt x="1030" y="1447"/>
                  </a:lnTo>
                  <a:lnTo>
                    <a:pt x="987" y="1462"/>
                  </a:lnTo>
                  <a:lnTo>
                    <a:pt x="946" y="1476"/>
                  </a:lnTo>
                  <a:lnTo>
                    <a:pt x="904" y="1492"/>
                  </a:lnTo>
                  <a:lnTo>
                    <a:pt x="864" y="1510"/>
                  </a:lnTo>
                  <a:lnTo>
                    <a:pt x="824" y="1528"/>
                  </a:lnTo>
                  <a:lnTo>
                    <a:pt x="785" y="1547"/>
                  </a:lnTo>
                  <a:lnTo>
                    <a:pt x="746" y="1567"/>
                  </a:lnTo>
                  <a:lnTo>
                    <a:pt x="707" y="1586"/>
                  </a:lnTo>
                  <a:lnTo>
                    <a:pt x="669" y="1607"/>
                  </a:lnTo>
                  <a:lnTo>
                    <a:pt x="596" y="1652"/>
                  </a:lnTo>
                  <a:lnTo>
                    <a:pt x="525" y="1699"/>
                  </a:lnTo>
                  <a:lnTo>
                    <a:pt x="456" y="1749"/>
                  </a:lnTo>
                  <a:lnTo>
                    <a:pt x="386" y="1802"/>
                  </a:lnTo>
                  <a:lnTo>
                    <a:pt x="320" y="1859"/>
                  </a:lnTo>
                  <a:lnTo>
                    <a:pt x="254" y="1917"/>
                  </a:lnTo>
                  <a:lnTo>
                    <a:pt x="190" y="1980"/>
                  </a:lnTo>
                  <a:lnTo>
                    <a:pt x="127" y="2045"/>
                  </a:lnTo>
                  <a:lnTo>
                    <a:pt x="63" y="2112"/>
                  </a:lnTo>
                  <a:lnTo>
                    <a:pt x="0" y="218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5623" name="Freeform 55"/>
            <p:cNvSpPr>
              <a:spLocks/>
            </p:cNvSpPr>
            <p:nvPr userDrawn="1"/>
          </p:nvSpPr>
          <p:spPr bwMode="auto">
            <a:xfrm>
              <a:off x="1550" y="709"/>
              <a:ext cx="5113" cy="1149"/>
            </a:xfrm>
            <a:custGeom>
              <a:avLst/>
              <a:gdLst/>
              <a:ahLst/>
              <a:cxnLst>
                <a:cxn ang="0">
                  <a:pos x="5113" y="0"/>
                </a:cxn>
                <a:cxn ang="0">
                  <a:pos x="5104" y="78"/>
                </a:cxn>
                <a:cxn ang="0">
                  <a:pos x="5087" y="163"/>
                </a:cxn>
                <a:cxn ang="0">
                  <a:pos x="5061" y="276"/>
                </a:cxn>
                <a:cxn ang="0">
                  <a:pos x="5020" y="407"/>
                </a:cxn>
                <a:cxn ang="0">
                  <a:pos x="4968" y="551"/>
                </a:cxn>
                <a:cxn ang="0">
                  <a:pos x="4916" y="666"/>
                </a:cxn>
                <a:cxn ang="0">
                  <a:pos x="4876" y="743"/>
                </a:cxn>
                <a:cxn ang="0">
                  <a:pos x="4832" y="821"/>
                </a:cxn>
                <a:cxn ang="0">
                  <a:pos x="4783" y="896"/>
                </a:cxn>
                <a:cxn ang="0">
                  <a:pos x="4727" y="972"/>
                </a:cxn>
                <a:cxn ang="0">
                  <a:pos x="4666" y="1047"/>
                </a:cxn>
                <a:cxn ang="0">
                  <a:pos x="4600" y="1118"/>
                </a:cxn>
                <a:cxn ang="0">
                  <a:pos x="4528" y="1185"/>
                </a:cxn>
                <a:cxn ang="0">
                  <a:pos x="4447" y="1250"/>
                </a:cxn>
                <a:cxn ang="0">
                  <a:pos x="4361" y="1310"/>
                </a:cxn>
                <a:cxn ang="0">
                  <a:pos x="4268" y="1363"/>
                </a:cxn>
                <a:cxn ang="0">
                  <a:pos x="4168" y="1410"/>
                </a:cxn>
                <a:cxn ang="0">
                  <a:pos x="4060" y="1450"/>
                </a:cxn>
                <a:cxn ang="0">
                  <a:pos x="3944" y="1484"/>
                </a:cxn>
                <a:cxn ang="0">
                  <a:pos x="3821" y="1508"/>
                </a:cxn>
                <a:cxn ang="0">
                  <a:pos x="3689" y="1525"/>
                </a:cxn>
                <a:cxn ang="0">
                  <a:pos x="3547" y="1531"/>
                </a:cxn>
                <a:cxn ang="0">
                  <a:pos x="3397" y="1526"/>
                </a:cxn>
                <a:cxn ang="0">
                  <a:pos x="3239" y="1512"/>
                </a:cxn>
                <a:cxn ang="0">
                  <a:pos x="3156" y="1499"/>
                </a:cxn>
                <a:cxn ang="0">
                  <a:pos x="2832" y="1452"/>
                </a:cxn>
                <a:cxn ang="0">
                  <a:pos x="2532" y="1418"/>
                </a:cxn>
                <a:cxn ang="0">
                  <a:pos x="2255" y="1397"/>
                </a:cxn>
                <a:cxn ang="0">
                  <a:pos x="1998" y="1391"/>
                </a:cxn>
                <a:cxn ang="0">
                  <a:pos x="1760" y="1397"/>
                </a:cxn>
                <a:cxn ang="0">
                  <a:pos x="1541" y="1418"/>
                </a:cxn>
                <a:cxn ang="0">
                  <a:pos x="1338" y="1450"/>
                </a:cxn>
                <a:cxn ang="0">
                  <a:pos x="1242" y="1471"/>
                </a:cxn>
                <a:cxn ang="0">
                  <a:pos x="1151" y="1496"/>
                </a:cxn>
                <a:cxn ang="0">
                  <a:pos x="1062" y="1523"/>
                </a:cxn>
                <a:cxn ang="0">
                  <a:pos x="976" y="1554"/>
                </a:cxn>
                <a:cxn ang="0">
                  <a:pos x="893" y="1588"/>
                </a:cxn>
                <a:cxn ang="0">
                  <a:pos x="813" y="1623"/>
                </a:cxn>
                <a:cxn ang="0">
                  <a:pos x="736" y="1663"/>
                </a:cxn>
                <a:cxn ang="0">
                  <a:pos x="661" y="1707"/>
                </a:cxn>
                <a:cxn ang="0">
                  <a:pos x="516" y="1801"/>
                </a:cxn>
                <a:cxn ang="0">
                  <a:pos x="380" y="1907"/>
                </a:cxn>
                <a:cxn ang="0">
                  <a:pos x="250" y="2027"/>
                </a:cxn>
                <a:cxn ang="0">
                  <a:pos x="123" y="2156"/>
                </a:cxn>
                <a:cxn ang="0">
                  <a:pos x="0" y="2298"/>
                </a:cxn>
              </a:cxnLst>
              <a:rect l="0" t="0" r="r" b="b"/>
              <a:pathLst>
                <a:path w="5113" h="2298">
                  <a:moveTo>
                    <a:pt x="5113" y="0"/>
                  </a:moveTo>
                  <a:lnTo>
                    <a:pt x="5113" y="0"/>
                  </a:lnTo>
                  <a:lnTo>
                    <a:pt x="5112" y="21"/>
                  </a:lnTo>
                  <a:lnTo>
                    <a:pt x="5104" y="78"/>
                  </a:lnTo>
                  <a:lnTo>
                    <a:pt x="5097" y="117"/>
                  </a:lnTo>
                  <a:lnTo>
                    <a:pt x="5087" y="163"/>
                  </a:lnTo>
                  <a:lnTo>
                    <a:pt x="5075" y="217"/>
                  </a:lnTo>
                  <a:lnTo>
                    <a:pt x="5061" y="276"/>
                  </a:lnTo>
                  <a:lnTo>
                    <a:pt x="5043" y="339"/>
                  </a:lnTo>
                  <a:lnTo>
                    <a:pt x="5020" y="407"/>
                  </a:lnTo>
                  <a:lnTo>
                    <a:pt x="4997" y="478"/>
                  </a:lnTo>
                  <a:lnTo>
                    <a:pt x="4968" y="551"/>
                  </a:lnTo>
                  <a:lnTo>
                    <a:pt x="4934" y="627"/>
                  </a:lnTo>
                  <a:lnTo>
                    <a:pt x="4916" y="666"/>
                  </a:lnTo>
                  <a:lnTo>
                    <a:pt x="4897" y="704"/>
                  </a:lnTo>
                  <a:lnTo>
                    <a:pt x="4876" y="743"/>
                  </a:lnTo>
                  <a:lnTo>
                    <a:pt x="4855" y="782"/>
                  </a:lnTo>
                  <a:lnTo>
                    <a:pt x="4832" y="821"/>
                  </a:lnTo>
                  <a:lnTo>
                    <a:pt x="4808" y="859"/>
                  </a:lnTo>
                  <a:lnTo>
                    <a:pt x="4783" y="896"/>
                  </a:lnTo>
                  <a:lnTo>
                    <a:pt x="4755" y="935"/>
                  </a:lnTo>
                  <a:lnTo>
                    <a:pt x="4727" y="972"/>
                  </a:lnTo>
                  <a:lnTo>
                    <a:pt x="4697" y="1009"/>
                  </a:lnTo>
                  <a:lnTo>
                    <a:pt x="4666" y="1047"/>
                  </a:lnTo>
                  <a:lnTo>
                    <a:pt x="4634" y="1082"/>
                  </a:lnTo>
                  <a:lnTo>
                    <a:pt x="4600" y="1118"/>
                  </a:lnTo>
                  <a:lnTo>
                    <a:pt x="4564" y="1153"/>
                  </a:lnTo>
                  <a:lnTo>
                    <a:pt x="4528" y="1185"/>
                  </a:lnTo>
                  <a:lnTo>
                    <a:pt x="4489" y="1218"/>
                  </a:lnTo>
                  <a:lnTo>
                    <a:pt x="4447" y="1250"/>
                  </a:lnTo>
                  <a:lnTo>
                    <a:pt x="4405" y="1281"/>
                  </a:lnTo>
                  <a:lnTo>
                    <a:pt x="4361" y="1310"/>
                  </a:lnTo>
                  <a:lnTo>
                    <a:pt x="4315" y="1337"/>
                  </a:lnTo>
                  <a:lnTo>
                    <a:pt x="4268" y="1363"/>
                  </a:lnTo>
                  <a:lnTo>
                    <a:pt x="4219" y="1387"/>
                  </a:lnTo>
                  <a:lnTo>
                    <a:pt x="4168" y="1410"/>
                  </a:lnTo>
                  <a:lnTo>
                    <a:pt x="4115" y="1431"/>
                  </a:lnTo>
                  <a:lnTo>
                    <a:pt x="4060" y="1450"/>
                  </a:lnTo>
                  <a:lnTo>
                    <a:pt x="4003" y="1468"/>
                  </a:lnTo>
                  <a:lnTo>
                    <a:pt x="3944" y="1484"/>
                  </a:lnTo>
                  <a:lnTo>
                    <a:pt x="3883" y="1497"/>
                  </a:lnTo>
                  <a:lnTo>
                    <a:pt x="3821" y="1508"/>
                  </a:lnTo>
                  <a:lnTo>
                    <a:pt x="3756" y="1518"/>
                  </a:lnTo>
                  <a:lnTo>
                    <a:pt x="3689" y="1525"/>
                  </a:lnTo>
                  <a:lnTo>
                    <a:pt x="3619" y="1529"/>
                  </a:lnTo>
                  <a:lnTo>
                    <a:pt x="3547" y="1531"/>
                  </a:lnTo>
                  <a:lnTo>
                    <a:pt x="3474" y="1529"/>
                  </a:lnTo>
                  <a:lnTo>
                    <a:pt x="3397" y="1526"/>
                  </a:lnTo>
                  <a:lnTo>
                    <a:pt x="3320" y="1520"/>
                  </a:lnTo>
                  <a:lnTo>
                    <a:pt x="3239" y="1512"/>
                  </a:lnTo>
                  <a:lnTo>
                    <a:pt x="3156" y="1499"/>
                  </a:lnTo>
                  <a:lnTo>
                    <a:pt x="3156" y="1499"/>
                  </a:lnTo>
                  <a:lnTo>
                    <a:pt x="2991" y="1473"/>
                  </a:lnTo>
                  <a:lnTo>
                    <a:pt x="2832" y="1452"/>
                  </a:lnTo>
                  <a:lnTo>
                    <a:pt x="2680" y="1433"/>
                  </a:lnTo>
                  <a:lnTo>
                    <a:pt x="2532" y="1418"/>
                  </a:lnTo>
                  <a:lnTo>
                    <a:pt x="2391" y="1407"/>
                  </a:lnTo>
                  <a:lnTo>
                    <a:pt x="2255" y="1397"/>
                  </a:lnTo>
                  <a:lnTo>
                    <a:pt x="2124" y="1392"/>
                  </a:lnTo>
                  <a:lnTo>
                    <a:pt x="1998" y="1391"/>
                  </a:lnTo>
                  <a:lnTo>
                    <a:pt x="1877" y="1392"/>
                  </a:lnTo>
                  <a:lnTo>
                    <a:pt x="1760" y="1397"/>
                  </a:lnTo>
                  <a:lnTo>
                    <a:pt x="1649" y="1405"/>
                  </a:lnTo>
                  <a:lnTo>
                    <a:pt x="1541" y="1418"/>
                  </a:lnTo>
                  <a:lnTo>
                    <a:pt x="1438" y="1433"/>
                  </a:lnTo>
                  <a:lnTo>
                    <a:pt x="1338" y="1450"/>
                  </a:lnTo>
                  <a:lnTo>
                    <a:pt x="1290" y="1460"/>
                  </a:lnTo>
                  <a:lnTo>
                    <a:pt x="1242" y="1471"/>
                  </a:lnTo>
                  <a:lnTo>
                    <a:pt x="1197" y="1483"/>
                  </a:lnTo>
                  <a:lnTo>
                    <a:pt x="1151" y="1496"/>
                  </a:lnTo>
                  <a:lnTo>
                    <a:pt x="1106" y="1508"/>
                  </a:lnTo>
                  <a:lnTo>
                    <a:pt x="1062" y="1523"/>
                  </a:lnTo>
                  <a:lnTo>
                    <a:pt x="1019" y="1537"/>
                  </a:lnTo>
                  <a:lnTo>
                    <a:pt x="976" y="1554"/>
                  </a:lnTo>
                  <a:lnTo>
                    <a:pt x="934" y="1570"/>
                  </a:lnTo>
                  <a:lnTo>
                    <a:pt x="893" y="1588"/>
                  </a:lnTo>
                  <a:lnTo>
                    <a:pt x="852" y="1605"/>
                  </a:lnTo>
                  <a:lnTo>
                    <a:pt x="813" y="1623"/>
                  </a:lnTo>
                  <a:lnTo>
                    <a:pt x="775" y="1644"/>
                  </a:lnTo>
                  <a:lnTo>
                    <a:pt x="736" y="1663"/>
                  </a:lnTo>
                  <a:lnTo>
                    <a:pt x="698" y="1684"/>
                  </a:lnTo>
                  <a:lnTo>
                    <a:pt x="661" y="1707"/>
                  </a:lnTo>
                  <a:lnTo>
                    <a:pt x="587" y="1752"/>
                  </a:lnTo>
                  <a:lnTo>
                    <a:pt x="516" y="1801"/>
                  </a:lnTo>
                  <a:lnTo>
                    <a:pt x="448" y="1854"/>
                  </a:lnTo>
                  <a:lnTo>
                    <a:pt x="380" y="1907"/>
                  </a:lnTo>
                  <a:lnTo>
                    <a:pt x="315" y="1965"/>
                  </a:lnTo>
                  <a:lnTo>
                    <a:pt x="250" y="2027"/>
                  </a:lnTo>
                  <a:lnTo>
                    <a:pt x="186" y="2090"/>
                  </a:lnTo>
                  <a:lnTo>
                    <a:pt x="123" y="2156"/>
                  </a:lnTo>
                  <a:lnTo>
                    <a:pt x="61" y="2225"/>
                  </a:lnTo>
                  <a:lnTo>
                    <a:pt x="0" y="229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5624" name="Freeform 56"/>
            <p:cNvSpPr>
              <a:spLocks/>
            </p:cNvSpPr>
            <p:nvPr userDrawn="1"/>
          </p:nvSpPr>
          <p:spPr bwMode="auto">
            <a:xfrm>
              <a:off x="1598" y="681"/>
              <a:ext cx="5079" cy="1206"/>
            </a:xfrm>
            <a:custGeom>
              <a:avLst/>
              <a:gdLst/>
              <a:ahLst/>
              <a:cxnLst>
                <a:cxn ang="0">
                  <a:pos x="5079" y="0"/>
                </a:cxn>
                <a:cxn ang="0">
                  <a:pos x="5070" y="76"/>
                </a:cxn>
                <a:cxn ang="0">
                  <a:pos x="5054" y="164"/>
                </a:cxn>
                <a:cxn ang="0">
                  <a:pos x="5031" y="278"/>
                </a:cxn>
                <a:cxn ang="0">
                  <a:pos x="4993" y="410"/>
                </a:cxn>
                <a:cxn ang="0">
                  <a:pos x="4942" y="555"/>
                </a:cxn>
                <a:cxn ang="0">
                  <a:pos x="4892" y="672"/>
                </a:cxn>
                <a:cxn ang="0">
                  <a:pos x="4853" y="749"/>
                </a:cxn>
                <a:cxn ang="0">
                  <a:pos x="4810" y="828"/>
                </a:cxn>
                <a:cxn ang="0">
                  <a:pos x="4761" y="907"/>
                </a:cxn>
                <a:cxn ang="0">
                  <a:pos x="4707" y="985"/>
                </a:cxn>
                <a:cxn ang="0">
                  <a:pos x="4648" y="1059"/>
                </a:cxn>
                <a:cxn ang="0">
                  <a:pos x="4582" y="1132"/>
                </a:cxn>
                <a:cxn ang="0">
                  <a:pos x="4510" y="1203"/>
                </a:cxn>
                <a:cxn ang="0">
                  <a:pos x="4432" y="1267"/>
                </a:cxn>
                <a:cxn ang="0">
                  <a:pos x="4348" y="1329"/>
                </a:cxn>
                <a:cxn ang="0">
                  <a:pos x="4255" y="1385"/>
                </a:cxn>
                <a:cxn ang="0">
                  <a:pos x="4155" y="1435"/>
                </a:cxn>
                <a:cxn ang="0">
                  <a:pos x="4048" y="1477"/>
                </a:cxn>
                <a:cxn ang="0">
                  <a:pos x="3932" y="1513"/>
                </a:cxn>
                <a:cxn ang="0">
                  <a:pos x="3809" y="1540"/>
                </a:cxn>
                <a:cxn ang="0">
                  <a:pos x="3677" y="1560"/>
                </a:cxn>
                <a:cxn ang="0">
                  <a:pos x="3537" y="1568"/>
                </a:cxn>
                <a:cxn ang="0">
                  <a:pos x="3387" y="1568"/>
                </a:cxn>
                <a:cxn ang="0">
                  <a:pos x="3229" y="1555"/>
                </a:cxn>
                <a:cxn ang="0">
                  <a:pos x="3145" y="1545"/>
                </a:cxn>
                <a:cxn ang="0">
                  <a:pos x="2820" y="1503"/>
                </a:cxn>
                <a:cxn ang="0">
                  <a:pos x="2520" y="1476"/>
                </a:cxn>
                <a:cxn ang="0">
                  <a:pos x="2241" y="1461"/>
                </a:cxn>
                <a:cxn ang="0">
                  <a:pos x="1986" y="1459"/>
                </a:cxn>
                <a:cxn ang="0">
                  <a:pos x="1748" y="1471"/>
                </a:cxn>
                <a:cxn ang="0">
                  <a:pos x="1529" y="1495"/>
                </a:cxn>
                <a:cxn ang="0">
                  <a:pos x="1326" y="1532"/>
                </a:cxn>
                <a:cxn ang="0">
                  <a:pos x="1232" y="1555"/>
                </a:cxn>
                <a:cxn ang="0">
                  <a:pos x="1139" y="1582"/>
                </a:cxn>
                <a:cxn ang="0">
                  <a:pos x="1051" y="1611"/>
                </a:cxn>
                <a:cxn ang="0">
                  <a:pos x="965" y="1644"/>
                </a:cxn>
                <a:cxn ang="0">
                  <a:pos x="883" y="1679"/>
                </a:cxn>
                <a:cxn ang="0">
                  <a:pos x="804" y="1718"/>
                </a:cxn>
                <a:cxn ang="0">
                  <a:pos x="727" y="1760"/>
                </a:cxn>
                <a:cxn ang="0">
                  <a:pos x="653" y="1803"/>
                </a:cxn>
                <a:cxn ang="0">
                  <a:pos x="510" y="1902"/>
                </a:cxn>
                <a:cxn ang="0">
                  <a:pos x="375" y="2012"/>
                </a:cxn>
                <a:cxn ang="0">
                  <a:pos x="246" y="2133"/>
                </a:cxn>
                <a:cxn ang="0">
                  <a:pos x="123" y="2267"/>
                </a:cxn>
                <a:cxn ang="0">
                  <a:pos x="0" y="2412"/>
                </a:cxn>
              </a:cxnLst>
              <a:rect l="0" t="0" r="r" b="b"/>
              <a:pathLst>
                <a:path w="5079" h="2412">
                  <a:moveTo>
                    <a:pt x="5079" y="0"/>
                  </a:moveTo>
                  <a:lnTo>
                    <a:pt x="5079" y="0"/>
                  </a:lnTo>
                  <a:lnTo>
                    <a:pt x="5078" y="19"/>
                  </a:lnTo>
                  <a:lnTo>
                    <a:pt x="5070" y="76"/>
                  </a:lnTo>
                  <a:lnTo>
                    <a:pt x="5064" y="116"/>
                  </a:lnTo>
                  <a:lnTo>
                    <a:pt x="5054" y="164"/>
                  </a:lnTo>
                  <a:lnTo>
                    <a:pt x="5045" y="218"/>
                  </a:lnTo>
                  <a:lnTo>
                    <a:pt x="5031" y="278"/>
                  </a:lnTo>
                  <a:lnTo>
                    <a:pt x="5013" y="340"/>
                  </a:lnTo>
                  <a:lnTo>
                    <a:pt x="4993" y="410"/>
                  </a:lnTo>
                  <a:lnTo>
                    <a:pt x="4970" y="481"/>
                  </a:lnTo>
                  <a:lnTo>
                    <a:pt x="4942" y="555"/>
                  </a:lnTo>
                  <a:lnTo>
                    <a:pt x="4910" y="633"/>
                  </a:lnTo>
                  <a:lnTo>
                    <a:pt x="4892" y="672"/>
                  </a:lnTo>
                  <a:lnTo>
                    <a:pt x="4874" y="710"/>
                  </a:lnTo>
                  <a:lnTo>
                    <a:pt x="4853" y="749"/>
                  </a:lnTo>
                  <a:lnTo>
                    <a:pt x="4832" y="789"/>
                  </a:lnTo>
                  <a:lnTo>
                    <a:pt x="4810" y="828"/>
                  </a:lnTo>
                  <a:lnTo>
                    <a:pt x="4786" y="868"/>
                  </a:lnTo>
                  <a:lnTo>
                    <a:pt x="4761" y="907"/>
                  </a:lnTo>
                  <a:lnTo>
                    <a:pt x="4735" y="946"/>
                  </a:lnTo>
                  <a:lnTo>
                    <a:pt x="4707" y="985"/>
                  </a:lnTo>
                  <a:lnTo>
                    <a:pt x="4678" y="1022"/>
                  </a:lnTo>
                  <a:lnTo>
                    <a:pt x="4648" y="1059"/>
                  </a:lnTo>
                  <a:lnTo>
                    <a:pt x="4616" y="1096"/>
                  </a:lnTo>
                  <a:lnTo>
                    <a:pt x="4582" y="1132"/>
                  </a:lnTo>
                  <a:lnTo>
                    <a:pt x="4548" y="1167"/>
                  </a:lnTo>
                  <a:lnTo>
                    <a:pt x="4510" y="1203"/>
                  </a:lnTo>
                  <a:lnTo>
                    <a:pt x="4473" y="1235"/>
                  </a:lnTo>
                  <a:lnTo>
                    <a:pt x="4432" y="1267"/>
                  </a:lnTo>
                  <a:lnTo>
                    <a:pt x="4391" y="1300"/>
                  </a:lnTo>
                  <a:lnTo>
                    <a:pt x="4348" y="1329"/>
                  </a:lnTo>
                  <a:lnTo>
                    <a:pt x="4302" y="1358"/>
                  </a:lnTo>
                  <a:lnTo>
                    <a:pt x="4255" y="1385"/>
                  </a:lnTo>
                  <a:lnTo>
                    <a:pt x="4206" y="1411"/>
                  </a:lnTo>
                  <a:lnTo>
                    <a:pt x="4155" y="1435"/>
                  </a:lnTo>
                  <a:lnTo>
                    <a:pt x="4102" y="1458"/>
                  </a:lnTo>
                  <a:lnTo>
                    <a:pt x="4048" y="1477"/>
                  </a:lnTo>
                  <a:lnTo>
                    <a:pt x="3991" y="1497"/>
                  </a:lnTo>
                  <a:lnTo>
                    <a:pt x="3932" y="1513"/>
                  </a:lnTo>
                  <a:lnTo>
                    <a:pt x="3871" y="1529"/>
                  </a:lnTo>
                  <a:lnTo>
                    <a:pt x="3809" y="1540"/>
                  </a:lnTo>
                  <a:lnTo>
                    <a:pt x="3745" y="1552"/>
                  </a:lnTo>
                  <a:lnTo>
                    <a:pt x="3677" y="1560"/>
                  </a:lnTo>
                  <a:lnTo>
                    <a:pt x="3608" y="1564"/>
                  </a:lnTo>
                  <a:lnTo>
                    <a:pt x="3537" y="1568"/>
                  </a:lnTo>
                  <a:lnTo>
                    <a:pt x="3463" y="1569"/>
                  </a:lnTo>
                  <a:lnTo>
                    <a:pt x="3387" y="1568"/>
                  </a:lnTo>
                  <a:lnTo>
                    <a:pt x="3309" y="1563"/>
                  </a:lnTo>
                  <a:lnTo>
                    <a:pt x="3229" y="1555"/>
                  </a:lnTo>
                  <a:lnTo>
                    <a:pt x="3145" y="1545"/>
                  </a:lnTo>
                  <a:lnTo>
                    <a:pt x="3145" y="1545"/>
                  </a:lnTo>
                  <a:lnTo>
                    <a:pt x="2980" y="1522"/>
                  </a:lnTo>
                  <a:lnTo>
                    <a:pt x="2820" y="1503"/>
                  </a:lnTo>
                  <a:lnTo>
                    <a:pt x="2668" y="1489"/>
                  </a:lnTo>
                  <a:lnTo>
                    <a:pt x="2520" y="1476"/>
                  </a:lnTo>
                  <a:lnTo>
                    <a:pt x="2379" y="1466"/>
                  </a:lnTo>
                  <a:lnTo>
                    <a:pt x="2241" y="1461"/>
                  </a:lnTo>
                  <a:lnTo>
                    <a:pt x="2111" y="1458"/>
                  </a:lnTo>
                  <a:lnTo>
                    <a:pt x="1986" y="1459"/>
                  </a:lnTo>
                  <a:lnTo>
                    <a:pt x="1865" y="1464"/>
                  </a:lnTo>
                  <a:lnTo>
                    <a:pt x="1748" y="1471"/>
                  </a:lnTo>
                  <a:lnTo>
                    <a:pt x="1636" y="1482"/>
                  </a:lnTo>
                  <a:lnTo>
                    <a:pt x="1529" y="1495"/>
                  </a:lnTo>
                  <a:lnTo>
                    <a:pt x="1426" y="1513"/>
                  </a:lnTo>
                  <a:lnTo>
                    <a:pt x="1326" y="1532"/>
                  </a:lnTo>
                  <a:lnTo>
                    <a:pt x="1279" y="1543"/>
                  </a:lnTo>
                  <a:lnTo>
                    <a:pt x="1232" y="1555"/>
                  </a:lnTo>
                  <a:lnTo>
                    <a:pt x="1185" y="1568"/>
                  </a:lnTo>
                  <a:lnTo>
                    <a:pt x="1139" y="1582"/>
                  </a:lnTo>
                  <a:lnTo>
                    <a:pt x="1095" y="1595"/>
                  </a:lnTo>
                  <a:lnTo>
                    <a:pt x="1051" y="1611"/>
                  </a:lnTo>
                  <a:lnTo>
                    <a:pt x="1008" y="1627"/>
                  </a:lnTo>
                  <a:lnTo>
                    <a:pt x="965" y="1644"/>
                  </a:lnTo>
                  <a:lnTo>
                    <a:pt x="924" y="1661"/>
                  </a:lnTo>
                  <a:lnTo>
                    <a:pt x="883" y="1679"/>
                  </a:lnTo>
                  <a:lnTo>
                    <a:pt x="843" y="1698"/>
                  </a:lnTo>
                  <a:lnTo>
                    <a:pt x="804" y="1718"/>
                  </a:lnTo>
                  <a:lnTo>
                    <a:pt x="765" y="1737"/>
                  </a:lnTo>
                  <a:lnTo>
                    <a:pt x="727" y="1760"/>
                  </a:lnTo>
                  <a:lnTo>
                    <a:pt x="689" y="1781"/>
                  </a:lnTo>
                  <a:lnTo>
                    <a:pt x="653" y="1803"/>
                  </a:lnTo>
                  <a:lnTo>
                    <a:pt x="581" y="1852"/>
                  </a:lnTo>
                  <a:lnTo>
                    <a:pt x="510" y="1902"/>
                  </a:lnTo>
                  <a:lnTo>
                    <a:pt x="442" y="1955"/>
                  </a:lnTo>
                  <a:lnTo>
                    <a:pt x="375" y="2012"/>
                  </a:lnTo>
                  <a:lnTo>
                    <a:pt x="310" y="2071"/>
                  </a:lnTo>
                  <a:lnTo>
                    <a:pt x="246" y="2133"/>
                  </a:lnTo>
                  <a:lnTo>
                    <a:pt x="184" y="2199"/>
                  </a:lnTo>
                  <a:lnTo>
                    <a:pt x="123" y="2267"/>
                  </a:lnTo>
                  <a:lnTo>
                    <a:pt x="62" y="2338"/>
                  </a:lnTo>
                  <a:lnTo>
                    <a:pt x="0" y="241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5625" name="Freeform 57"/>
            <p:cNvSpPr>
              <a:spLocks/>
            </p:cNvSpPr>
            <p:nvPr userDrawn="1"/>
          </p:nvSpPr>
          <p:spPr bwMode="auto">
            <a:xfrm>
              <a:off x="1648" y="652"/>
              <a:ext cx="5042" cy="1263"/>
            </a:xfrm>
            <a:custGeom>
              <a:avLst/>
              <a:gdLst/>
              <a:ahLst/>
              <a:cxnLst>
                <a:cxn ang="0">
                  <a:pos x="5042" y="0"/>
                </a:cxn>
                <a:cxn ang="0">
                  <a:pos x="5033" y="77"/>
                </a:cxn>
                <a:cxn ang="0">
                  <a:pos x="5021" y="166"/>
                </a:cxn>
                <a:cxn ang="0">
                  <a:pos x="4997" y="281"/>
                </a:cxn>
                <a:cxn ang="0">
                  <a:pos x="4963" y="413"/>
                </a:cxn>
                <a:cxn ang="0">
                  <a:pos x="4913" y="562"/>
                </a:cxn>
                <a:cxn ang="0">
                  <a:pos x="4865" y="679"/>
                </a:cxn>
                <a:cxn ang="0">
                  <a:pos x="4828" y="759"/>
                </a:cxn>
                <a:cxn ang="0">
                  <a:pos x="4785" y="839"/>
                </a:cxn>
                <a:cxn ang="0">
                  <a:pos x="4738" y="918"/>
                </a:cxn>
                <a:cxn ang="0">
                  <a:pos x="4685" y="998"/>
                </a:cxn>
                <a:cxn ang="0">
                  <a:pos x="4627" y="1073"/>
                </a:cxn>
                <a:cxn ang="0">
                  <a:pos x="4563" y="1149"/>
                </a:cxn>
                <a:cxn ang="0">
                  <a:pos x="4492" y="1220"/>
                </a:cxn>
                <a:cxn ang="0">
                  <a:pos x="4414" y="1288"/>
                </a:cxn>
                <a:cxn ang="0">
                  <a:pos x="4330" y="1351"/>
                </a:cxn>
                <a:cxn ang="0">
                  <a:pos x="4239" y="1409"/>
                </a:cxn>
                <a:cxn ang="0">
                  <a:pos x="4139" y="1461"/>
                </a:cxn>
                <a:cxn ang="0">
                  <a:pos x="4034" y="1506"/>
                </a:cxn>
                <a:cxn ang="0">
                  <a:pos x="3919" y="1545"/>
                </a:cxn>
                <a:cxn ang="0">
                  <a:pos x="3795" y="1574"/>
                </a:cxn>
                <a:cxn ang="0">
                  <a:pos x="3664" y="1597"/>
                </a:cxn>
                <a:cxn ang="0">
                  <a:pos x="3523" y="1608"/>
                </a:cxn>
                <a:cxn ang="0">
                  <a:pos x="3374" y="1610"/>
                </a:cxn>
                <a:cxn ang="0">
                  <a:pos x="3215" y="1601"/>
                </a:cxn>
                <a:cxn ang="0">
                  <a:pos x="3131" y="1592"/>
                </a:cxn>
                <a:cxn ang="0">
                  <a:pos x="2806" y="1558"/>
                </a:cxn>
                <a:cxn ang="0">
                  <a:pos x="2505" y="1535"/>
                </a:cxn>
                <a:cxn ang="0">
                  <a:pos x="2227" y="1526"/>
                </a:cxn>
                <a:cxn ang="0">
                  <a:pos x="1971" y="1530"/>
                </a:cxn>
                <a:cxn ang="0">
                  <a:pos x="1733" y="1547"/>
                </a:cxn>
                <a:cxn ang="0">
                  <a:pos x="1515" y="1576"/>
                </a:cxn>
                <a:cxn ang="0">
                  <a:pos x="1362" y="1605"/>
                </a:cxn>
                <a:cxn ang="0">
                  <a:pos x="1265" y="1629"/>
                </a:cxn>
                <a:cxn ang="0">
                  <a:pos x="1172" y="1655"/>
                </a:cxn>
                <a:cxn ang="0">
                  <a:pos x="1082" y="1685"/>
                </a:cxn>
                <a:cxn ang="0">
                  <a:pos x="996" y="1718"/>
                </a:cxn>
                <a:cxn ang="0">
                  <a:pos x="913" y="1753"/>
                </a:cxn>
                <a:cxn ang="0">
                  <a:pos x="832" y="1792"/>
                </a:cxn>
                <a:cxn ang="0">
                  <a:pos x="756" y="1834"/>
                </a:cxn>
                <a:cxn ang="0">
                  <a:pos x="681" y="1879"/>
                </a:cxn>
                <a:cxn ang="0">
                  <a:pos x="572" y="1952"/>
                </a:cxn>
                <a:cxn ang="0">
                  <a:pos x="435" y="2060"/>
                </a:cxn>
                <a:cxn ang="0">
                  <a:pos x="306" y="2179"/>
                </a:cxn>
                <a:cxn ang="0">
                  <a:pos x="181" y="2309"/>
                </a:cxn>
                <a:cxn ang="0">
                  <a:pos x="60" y="2452"/>
                </a:cxn>
              </a:cxnLst>
              <a:rect l="0" t="0" r="r" b="b"/>
              <a:pathLst>
                <a:path w="5042" h="2527">
                  <a:moveTo>
                    <a:pt x="5042" y="0"/>
                  </a:moveTo>
                  <a:lnTo>
                    <a:pt x="5042" y="0"/>
                  </a:lnTo>
                  <a:lnTo>
                    <a:pt x="5040" y="21"/>
                  </a:lnTo>
                  <a:lnTo>
                    <a:pt x="5033" y="77"/>
                  </a:lnTo>
                  <a:lnTo>
                    <a:pt x="5028" y="118"/>
                  </a:lnTo>
                  <a:lnTo>
                    <a:pt x="5021" y="166"/>
                  </a:lnTo>
                  <a:lnTo>
                    <a:pt x="5010" y="221"/>
                  </a:lnTo>
                  <a:lnTo>
                    <a:pt x="4997" y="281"/>
                  </a:lnTo>
                  <a:lnTo>
                    <a:pt x="4981" y="345"/>
                  </a:lnTo>
                  <a:lnTo>
                    <a:pt x="4963" y="413"/>
                  </a:lnTo>
                  <a:lnTo>
                    <a:pt x="4939" y="486"/>
                  </a:lnTo>
                  <a:lnTo>
                    <a:pt x="4913" y="562"/>
                  </a:lnTo>
                  <a:lnTo>
                    <a:pt x="4882" y="639"/>
                  </a:lnTo>
                  <a:lnTo>
                    <a:pt x="4865" y="679"/>
                  </a:lnTo>
                  <a:lnTo>
                    <a:pt x="4847" y="718"/>
                  </a:lnTo>
                  <a:lnTo>
                    <a:pt x="4828" y="759"/>
                  </a:lnTo>
                  <a:lnTo>
                    <a:pt x="4807" y="799"/>
                  </a:lnTo>
                  <a:lnTo>
                    <a:pt x="4785" y="839"/>
                  </a:lnTo>
                  <a:lnTo>
                    <a:pt x="4763" y="878"/>
                  </a:lnTo>
                  <a:lnTo>
                    <a:pt x="4738" y="918"/>
                  </a:lnTo>
                  <a:lnTo>
                    <a:pt x="4713" y="957"/>
                  </a:lnTo>
                  <a:lnTo>
                    <a:pt x="4685" y="998"/>
                  </a:lnTo>
                  <a:lnTo>
                    <a:pt x="4657" y="1036"/>
                  </a:lnTo>
                  <a:lnTo>
                    <a:pt x="4627" y="1073"/>
                  </a:lnTo>
                  <a:lnTo>
                    <a:pt x="4596" y="1112"/>
                  </a:lnTo>
                  <a:lnTo>
                    <a:pt x="4563" y="1149"/>
                  </a:lnTo>
                  <a:lnTo>
                    <a:pt x="4528" y="1185"/>
                  </a:lnTo>
                  <a:lnTo>
                    <a:pt x="4492" y="1220"/>
                  </a:lnTo>
                  <a:lnTo>
                    <a:pt x="4454" y="1254"/>
                  </a:lnTo>
                  <a:lnTo>
                    <a:pt x="4414" y="1288"/>
                  </a:lnTo>
                  <a:lnTo>
                    <a:pt x="4373" y="1320"/>
                  </a:lnTo>
                  <a:lnTo>
                    <a:pt x="4330" y="1351"/>
                  </a:lnTo>
                  <a:lnTo>
                    <a:pt x="4285" y="1380"/>
                  </a:lnTo>
                  <a:lnTo>
                    <a:pt x="4239" y="1409"/>
                  </a:lnTo>
                  <a:lnTo>
                    <a:pt x="4191" y="1435"/>
                  </a:lnTo>
                  <a:lnTo>
                    <a:pt x="4139" y="1461"/>
                  </a:lnTo>
                  <a:lnTo>
                    <a:pt x="4088" y="1485"/>
                  </a:lnTo>
                  <a:lnTo>
                    <a:pt x="4034" y="1506"/>
                  </a:lnTo>
                  <a:lnTo>
                    <a:pt x="3977" y="1527"/>
                  </a:lnTo>
                  <a:lnTo>
                    <a:pt x="3919" y="1545"/>
                  </a:lnTo>
                  <a:lnTo>
                    <a:pt x="3857" y="1561"/>
                  </a:lnTo>
                  <a:lnTo>
                    <a:pt x="3795" y="1574"/>
                  </a:lnTo>
                  <a:lnTo>
                    <a:pt x="3731" y="1587"/>
                  </a:lnTo>
                  <a:lnTo>
                    <a:pt x="3664" y="1597"/>
                  </a:lnTo>
                  <a:lnTo>
                    <a:pt x="3595" y="1603"/>
                  </a:lnTo>
                  <a:lnTo>
                    <a:pt x="3523" y="1608"/>
                  </a:lnTo>
                  <a:lnTo>
                    <a:pt x="3449" y="1610"/>
                  </a:lnTo>
                  <a:lnTo>
                    <a:pt x="3374" y="1610"/>
                  </a:lnTo>
                  <a:lnTo>
                    <a:pt x="3295" y="1606"/>
                  </a:lnTo>
                  <a:lnTo>
                    <a:pt x="3215" y="1601"/>
                  </a:lnTo>
                  <a:lnTo>
                    <a:pt x="3131" y="1592"/>
                  </a:lnTo>
                  <a:lnTo>
                    <a:pt x="3131" y="1592"/>
                  </a:lnTo>
                  <a:lnTo>
                    <a:pt x="2966" y="1572"/>
                  </a:lnTo>
                  <a:lnTo>
                    <a:pt x="2806" y="1558"/>
                  </a:lnTo>
                  <a:lnTo>
                    <a:pt x="2652" y="1545"/>
                  </a:lnTo>
                  <a:lnTo>
                    <a:pt x="2505" y="1535"/>
                  </a:lnTo>
                  <a:lnTo>
                    <a:pt x="2364" y="1529"/>
                  </a:lnTo>
                  <a:lnTo>
                    <a:pt x="2227" y="1526"/>
                  </a:lnTo>
                  <a:lnTo>
                    <a:pt x="2097" y="1527"/>
                  </a:lnTo>
                  <a:lnTo>
                    <a:pt x="1971" y="1530"/>
                  </a:lnTo>
                  <a:lnTo>
                    <a:pt x="1850" y="1537"/>
                  </a:lnTo>
                  <a:lnTo>
                    <a:pt x="1733" y="1547"/>
                  </a:lnTo>
                  <a:lnTo>
                    <a:pt x="1622" y="1559"/>
                  </a:lnTo>
                  <a:lnTo>
                    <a:pt x="1515" y="1576"/>
                  </a:lnTo>
                  <a:lnTo>
                    <a:pt x="1412" y="1595"/>
                  </a:lnTo>
                  <a:lnTo>
                    <a:pt x="1362" y="1605"/>
                  </a:lnTo>
                  <a:lnTo>
                    <a:pt x="1314" y="1616"/>
                  </a:lnTo>
                  <a:lnTo>
                    <a:pt x="1265" y="1629"/>
                  </a:lnTo>
                  <a:lnTo>
                    <a:pt x="1218" y="1642"/>
                  </a:lnTo>
                  <a:lnTo>
                    <a:pt x="1172" y="1655"/>
                  </a:lnTo>
                  <a:lnTo>
                    <a:pt x="1126" y="1669"/>
                  </a:lnTo>
                  <a:lnTo>
                    <a:pt x="1082" y="1685"/>
                  </a:lnTo>
                  <a:lnTo>
                    <a:pt x="1039" y="1702"/>
                  </a:lnTo>
                  <a:lnTo>
                    <a:pt x="996" y="1718"/>
                  </a:lnTo>
                  <a:lnTo>
                    <a:pt x="954" y="1735"/>
                  </a:lnTo>
                  <a:lnTo>
                    <a:pt x="913" y="1753"/>
                  </a:lnTo>
                  <a:lnTo>
                    <a:pt x="872" y="1773"/>
                  </a:lnTo>
                  <a:lnTo>
                    <a:pt x="832" y="1792"/>
                  </a:lnTo>
                  <a:lnTo>
                    <a:pt x="793" y="1813"/>
                  </a:lnTo>
                  <a:lnTo>
                    <a:pt x="756" y="1834"/>
                  </a:lnTo>
                  <a:lnTo>
                    <a:pt x="717" y="1857"/>
                  </a:lnTo>
                  <a:lnTo>
                    <a:pt x="681" y="1879"/>
                  </a:lnTo>
                  <a:lnTo>
                    <a:pt x="643" y="1903"/>
                  </a:lnTo>
                  <a:lnTo>
                    <a:pt x="572" y="1952"/>
                  </a:lnTo>
                  <a:lnTo>
                    <a:pt x="503" y="2005"/>
                  </a:lnTo>
                  <a:lnTo>
                    <a:pt x="435" y="2060"/>
                  </a:lnTo>
                  <a:lnTo>
                    <a:pt x="370" y="2118"/>
                  </a:lnTo>
                  <a:lnTo>
                    <a:pt x="306" y="2179"/>
                  </a:lnTo>
                  <a:lnTo>
                    <a:pt x="242" y="2242"/>
                  </a:lnTo>
                  <a:lnTo>
                    <a:pt x="181" y="2309"/>
                  </a:lnTo>
                  <a:lnTo>
                    <a:pt x="120" y="2380"/>
                  </a:lnTo>
                  <a:lnTo>
                    <a:pt x="60" y="2452"/>
                  </a:lnTo>
                  <a:lnTo>
                    <a:pt x="0" y="2527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5626" name="Freeform 58"/>
            <p:cNvSpPr>
              <a:spLocks/>
            </p:cNvSpPr>
            <p:nvPr userDrawn="1"/>
          </p:nvSpPr>
          <p:spPr bwMode="auto">
            <a:xfrm>
              <a:off x="1700" y="624"/>
              <a:ext cx="5002" cy="1320"/>
            </a:xfrm>
            <a:custGeom>
              <a:avLst/>
              <a:gdLst/>
              <a:ahLst/>
              <a:cxnLst>
                <a:cxn ang="0">
                  <a:pos x="5002" y="0"/>
                </a:cxn>
                <a:cxn ang="0">
                  <a:pos x="4995" y="78"/>
                </a:cxn>
                <a:cxn ang="0">
                  <a:pos x="4983" y="166"/>
                </a:cxn>
                <a:cxn ang="0">
                  <a:pos x="4962" y="281"/>
                </a:cxn>
                <a:cxn ang="0">
                  <a:pos x="4929" y="417"/>
                </a:cxn>
                <a:cxn ang="0">
                  <a:pos x="4882" y="567"/>
                </a:cxn>
                <a:cxn ang="0">
                  <a:pos x="4836" y="685"/>
                </a:cxn>
                <a:cxn ang="0">
                  <a:pos x="4800" y="766"/>
                </a:cxn>
                <a:cxn ang="0">
                  <a:pos x="4758" y="848"/>
                </a:cxn>
                <a:cxn ang="0">
                  <a:pos x="4712" y="929"/>
                </a:cxn>
                <a:cxn ang="0">
                  <a:pos x="4661" y="1009"/>
                </a:cxn>
                <a:cxn ang="0">
                  <a:pos x="4604" y="1087"/>
                </a:cxn>
                <a:cxn ang="0">
                  <a:pos x="4540" y="1164"/>
                </a:cxn>
                <a:cxn ang="0">
                  <a:pos x="4471" y="1237"/>
                </a:cxn>
                <a:cxn ang="0">
                  <a:pos x="4394" y="1306"/>
                </a:cxn>
                <a:cxn ang="0">
                  <a:pos x="4311" y="1371"/>
                </a:cxn>
                <a:cxn ang="0">
                  <a:pos x="4221" y="1432"/>
                </a:cxn>
                <a:cxn ang="0">
                  <a:pos x="4122" y="1486"/>
                </a:cxn>
                <a:cxn ang="0">
                  <a:pos x="4017" y="1534"/>
                </a:cxn>
                <a:cxn ang="0">
                  <a:pos x="3903" y="1574"/>
                </a:cxn>
                <a:cxn ang="0">
                  <a:pos x="3779" y="1607"/>
                </a:cxn>
                <a:cxn ang="0">
                  <a:pos x="3649" y="1631"/>
                </a:cxn>
                <a:cxn ang="0">
                  <a:pos x="3508" y="1646"/>
                </a:cxn>
                <a:cxn ang="0">
                  <a:pos x="3358" y="1650"/>
                </a:cxn>
                <a:cxn ang="0">
                  <a:pos x="3199" y="1646"/>
                </a:cxn>
                <a:cxn ang="0">
                  <a:pos x="3115" y="1637"/>
                </a:cxn>
                <a:cxn ang="0">
                  <a:pos x="2791" y="1610"/>
                </a:cxn>
                <a:cxn ang="0">
                  <a:pos x="2489" y="1594"/>
                </a:cxn>
                <a:cxn ang="0">
                  <a:pos x="2210" y="1591"/>
                </a:cxn>
                <a:cxn ang="0">
                  <a:pos x="1955" y="1599"/>
                </a:cxn>
                <a:cxn ang="0">
                  <a:pos x="1717" y="1621"/>
                </a:cxn>
                <a:cxn ang="0">
                  <a:pos x="1499" y="1654"/>
                </a:cxn>
                <a:cxn ang="0">
                  <a:pos x="1347" y="1687"/>
                </a:cxn>
                <a:cxn ang="0">
                  <a:pos x="1251" y="1713"/>
                </a:cxn>
                <a:cxn ang="0">
                  <a:pos x="1158" y="1741"/>
                </a:cxn>
                <a:cxn ang="0">
                  <a:pos x="1069" y="1773"/>
                </a:cxn>
                <a:cxn ang="0">
                  <a:pos x="983" y="1809"/>
                </a:cxn>
                <a:cxn ang="0">
                  <a:pos x="899" y="1846"/>
                </a:cxn>
                <a:cxn ang="0">
                  <a:pos x="820" y="1886"/>
                </a:cxn>
                <a:cxn ang="0">
                  <a:pos x="744" y="1930"/>
                </a:cxn>
                <a:cxn ang="0">
                  <a:pos x="669" y="1977"/>
                </a:cxn>
                <a:cxn ang="0">
                  <a:pos x="597" y="2027"/>
                </a:cxn>
                <a:cxn ang="0">
                  <a:pos x="494" y="2106"/>
                </a:cxn>
                <a:cxn ang="0">
                  <a:pos x="362" y="2222"/>
                </a:cxn>
                <a:cxn ang="0">
                  <a:pos x="237" y="2351"/>
                </a:cxn>
                <a:cxn ang="0">
                  <a:pos x="116" y="2490"/>
                </a:cxn>
                <a:cxn ang="0">
                  <a:pos x="0" y="2642"/>
                </a:cxn>
              </a:cxnLst>
              <a:rect l="0" t="0" r="r" b="b"/>
              <a:pathLst>
                <a:path w="5002" h="2642">
                  <a:moveTo>
                    <a:pt x="5002" y="0"/>
                  </a:moveTo>
                  <a:lnTo>
                    <a:pt x="5002" y="0"/>
                  </a:lnTo>
                  <a:lnTo>
                    <a:pt x="5001" y="21"/>
                  </a:lnTo>
                  <a:lnTo>
                    <a:pt x="4995" y="78"/>
                  </a:lnTo>
                  <a:lnTo>
                    <a:pt x="4990" y="120"/>
                  </a:lnTo>
                  <a:lnTo>
                    <a:pt x="4983" y="166"/>
                  </a:lnTo>
                  <a:lnTo>
                    <a:pt x="4973" y="221"/>
                  </a:lnTo>
                  <a:lnTo>
                    <a:pt x="4962" y="281"/>
                  </a:lnTo>
                  <a:lnTo>
                    <a:pt x="4947" y="347"/>
                  </a:lnTo>
                  <a:lnTo>
                    <a:pt x="4929" y="417"/>
                  </a:lnTo>
                  <a:lnTo>
                    <a:pt x="4906" y="491"/>
                  </a:lnTo>
                  <a:lnTo>
                    <a:pt x="4882" y="567"/>
                  </a:lnTo>
                  <a:lnTo>
                    <a:pt x="4852" y="646"/>
                  </a:lnTo>
                  <a:lnTo>
                    <a:pt x="4836" y="685"/>
                  </a:lnTo>
                  <a:lnTo>
                    <a:pt x="4818" y="725"/>
                  </a:lnTo>
                  <a:lnTo>
                    <a:pt x="4800" y="766"/>
                  </a:lnTo>
                  <a:lnTo>
                    <a:pt x="4780" y="807"/>
                  </a:lnTo>
                  <a:lnTo>
                    <a:pt x="4758" y="848"/>
                  </a:lnTo>
                  <a:lnTo>
                    <a:pt x="4736" y="888"/>
                  </a:lnTo>
                  <a:lnTo>
                    <a:pt x="4712" y="929"/>
                  </a:lnTo>
                  <a:lnTo>
                    <a:pt x="4687" y="969"/>
                  </a:lnTo>
                  <a:lnTo>
                    <a:pt x="4661" y="1009"/>
                  </a:lnTo>
                  <a:lnTo>
                    <a:pt x="4633" y="1048"/>
                  </a:lnTo>
                  <a:lnTo>
                    <a:pt x="4604" y="1087"/>
                  </a:lnTo>
                  <a:lnTo>
                    <a:pt x="4572" y="1126"/>
                  </a:lnTo>
                  <a:lnTo>
                    <a:pt x="4540" y="1164"/>
                  </a:lnTo>
                  <a:lnTo>
                    <a:pt x="4505" y="1201"/>
                  </a:lnTo>
                  <a:lnTo>
                    <a:pt x="4471" y="1237"/>
                  </a:lnTo>
                  <a:lnTo>
                    <a:pt x="4433" y="1273"/>
                  </a:lnTo>
                  <a:lnTo>
                    <a:pt x="4394" y="1306"/>
                  </a:lnTo>
                  <a:lnTo>
                    <a:pt x="4353" y="1340"/>
                  </a:lnTo>
                  <a:lnTo>
                    <a:pt x="4311" y="1371"/>
                  </a:lnTo>
                  <a:lnTo>
                    <a:pt x="4266" y="1403"/>
                  </a:lnTo>
                  <a:lnTo>
                    <a:pt x="4221" y="1432"/>
                  </a:lnTo>
                  <a:lnTo>
                    <a:pt x="4172" y="1460"/>
                  </a:lnTo>
                  <a:lnTo>
                    <a:pt x="4122" y="1486"/>
                  </a:lnTo>
                  <a:lnTo>
                    <a:pt x="4071" y="1511"/>
                  </a:lnTo>
                  <a:lnTo>
                    <a:pt x="4017" y="1534"/>
                  </a:lnTo>
                  <a:lnTo>
                    <a:pt x="3960" y="1555"/>
                  </a:lnTo>
                  <a:lnTo>
                    <a:pt x="3903" y="1574"/>
                  </a:lnTo>
                  <a:lnTo>
                    <a:pt x="3842" y="1592"/>
                  </a:lnTo>
                  <a:lnTo>
                    <a:pt x="3779" y="1607"/>
                  </a:lnTo>
                  <a:lnTo>
                    <a:pt x="3715" y="1621"/>
                  </a:lnTo>
                  <a:lnTo>
                    <a:pt x="3649" y="1631"/>
                  </a:lnTo>
                  <a:lnTo>
                    <a:pt x="3579" y="1641"/>
                  </a:lnTo>
                  <a:lnTo>
                    <a:pt x="3508" y="1646"/>
                  </a:lnTo>
                  <a:lnTo>
                    <a:pt x="3435" y="1650"/>
                  </a:lnTo>
                  <a:lnTo>
                    <a:pt x="3358" y="1650"/>
                  </a:lnTo>
                  <a:lnTo>
                    <a:pt x="3279" y="1649"/>
                  </a:lnTo>
                  <a:lnTo>
                    <a:pt x="3199" y="1646"/>
                  </a:lnTo>
                  <a:lnTo>
                    <a:pt x="3115" y="1637"/>
                  </a:lnTo>
                  <a:lnTo>
                    <a:pt x="3115" y="1637"/>
                  </a:lnTo>
                  <a:lnTo>
                    <a:pt x="2950" y="1623"/>
                  </a:lnTo>
                  <a:lnTo>
                    <a:pt x="2791" y="1610"/>
                  </a:lnTo>
                  <a:lnTo>
                    <a:pt x="2636" y="1600"/>
                  </a:lnTo>
                  <a:lnTo>
                    <a:pt x="2489" y="1594"/>
                  </a:lnTo>
                  <a:lnTo>
                    <a:pt x="2348" y="1591"/>
                  </a:lnTo>
                  <a:lnTo>
                    <a:pt x="2210" y="1591"/>
                  </a:lnTo>
                  <a:lnTo>
                    <a:pt x="2080" y="1594"/>
                  </a:lnTo>
                  <a:lnTo>
                    <a:pt x="1955" y="1599"/>
                  </a:lnTo>
                  <a:lnTo>
                    <a:pt x="1834" y="1608"/>
                  </a:lnTo>
                  <a:lnTo>
                    <a:pt x="1717" y="1621"/>
                  </a:lnTo>
                  <a:lnTo>
                    <a:pt x="1606" y="1636"/>
                  </a:lnTo>
                  <a:lnTo>
                    <a:pt x="1499" y="1654"/>
                  </a:lnTo>
                  <a:lnTo>
                    <a:pt x="1397" y="1675"/>
                  </a:lnTo>
                  <a:lnTo>
                    <a:pt x="1347" y="1687"/>
                  </a:lnTo>
                  <a:lnTo>
                    <a:pt x="1298" y="1699"/>
                  </a:lnTo>
                  <a:lnTo>
                    <a:pt x="1251" y="1713"/>
                  </a:lnTo>
                  <a:lnTo>
                    <a:pt x="1204" y="1726"/>
                  </a:lnTo>
                  <a:lnTo>
                    <a:pt x="1158" y="1741"/>
                  </a:lnTo>
                  <a:lnTo>
                    <a:pt x="1113" y="1757"/>
                  </a:lnTo>
                  <a:lnTo>
                    <a:pt x="1069" y="1773"/>
                  </a:lnTo>
                  <a:lnTo>
                    <a:pt x="1026" y="1791"/>
                  </a:lnTo>
                  <a:lnTo>
                    <a:pt x="983" y="1809"/>
                  </a:lnTo>
                  <a:lnTo>
                    <a:pt x="941" y="1826"/>
                  </a:lnTo>
                  <a:lnTo>
                    <a:pt x="899" y="1846"/>
                  </a:lnTo>
                  <a:lnTo>
                    <a:pt x="859" y="1865"/>
                  </a:lnTo>
                  <a:lnTo>
                    <a:pt x="820" y="1886"/>
                  </a:lnTo>
                  <a:lnTo>
                    <a:pt x="781" y="1909"/>
                  </a:lnTo>
                  <a:lnTo>
                    <a:pt x="744" y="1930"/>
                  </a:lnTo>
                  <a:lnTo>
                    <a:pt x="707" y="1952"/>
                  </a:lnTo>
                  <a:lnTo>
                    <a:pt x="669" y="1977"/>
                  </a:lnTo>
                  <a:lnTo>
                    <a:pt x="633" y="2001"/>
                  </a:lnTo>
                  <a:lnTo>
                    <a:pt x="597" y="2027"/>
                  </a:lnTo>
                  <a:lnTo>
                    <a:pt x="562" y="2052"/>
                  </a:lnTo>
                  <a:lnTo>
                    <a:pt x="494" y="2106"/>
                  </a:lnTo>
                  <a:lnTo>
                    <a:pt x="427" y="2162"/>
                  </a:lnTo>
                  <a:lnTo>
                    <a:pt x="362" y="2222"/>
                  </a:lnTo>
                  <a:lnTo>
                    <a:pt x="300" y="2285"/>
                  </a:lnTo>
                  <a:lnTo>
                    <a:pt x="237" y="2351"/>
                  </a:lnTo>
                  <a:lnTo>
                    <a:pt x="176" y="2419"/>
                  </a:lnTo>
                  <a:lnTo>
                    <a:pt x="116" y="2490"/>
                  </a:lnTo>
                  <a:lnTo>
                    <a:pt x="58" y="2564"/>
                  </a:lnTo>
                  <a:lnTo>
                    <a:pt x="0" y="264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5627" name="Freeform 59"/>
            <p:cNvSpPr>
              <a:spLocks/>
            </p:cNvSpPr>
            <p:nvPr userDrawn="1"/>
          </p:nvSpPr>
          <p:spPr bwMode="auto">
            <a:xfrm>
              <a:off x="1751" y="595"/>
              <a:ext cx="4962" cy="1378"/>
            </a:xfrm>
            <a:custGeom>
              <a:avLst/>
              <a:gdLst/>
              <a:ahLst/>
              <a:cxnLst>
                <a:cxn ang="0">
                  <a:pos x="4962" y="0"/>
                </a:cxn>
                <a:cxn ang="0">
                  <a:pos x="4957" y="79"/>
                </a:cxn>
                <a:cxn ang="0">
                  <a:pos x="4946" y="170"/>
                </a:cxn>
                <a:cxn ang="0">
                  <a:pos x="4926" y="284"/>
                </a:cxn>
                <a:cxn ang="0">
                  <a:pos x="4894" y="421"/>
                </a:cxn>
                <a:cxn ang="0">
                  <a:pos x="4850" y="573"/>
                </a:cxn>
                <a:cxn ang="0">
                  <a:pos x="4806" y="693"/>
                </a:cxn>
                <a:cxn ang="0">
                  <a:pos x="4771" y="775"/>
                </a:cxn>
                <a:cxn ang="0">
                  <a:pos x="4732" y="857"/>
                </a:cxn>
                <a:cxn ang="0">
                  <a:pos x="4686" y="940"/>
                </a:cxn>
                <a:cxn ang="0">
                  <a:pos x="4636" y="1022"/>
                </a:cxn>
                <a:cxn ang="0">
                  <a:pos x="4581" y="1101"/>
                </a:cxn>
                <a:cxn ang="0">
                  <a:pos x="4518" y="1180"/>
                </a:cxn>
                <a:cxn ang="0">
                  <a:pos x="4449" y="1255"/>
                </a:cxn>
                <a:cxn ang="0">
                  <a:pos x="4374" y="1326"/>
                </a:cxn>
                <a:cxn ang="0">
                  <a:pos x="4292" y="1393"/>
                </a:cxn>
                <a:cxn ang="0">
                  <a:pos x="4202" y="1455"/>
                </a:cxn>
                <a:cxn ang="0">
                  <a:pos x="4104" y="1511"/>
                </a:cxn>
                <a:cxn ang="0">
                  <a:pos x="4000" y="1563"/>
                </a:cxn>
                <a:cxn ang="0">
                  <a:pos x="3886" y="1605"/>
                </a:cxn>
                <a:cxn ang="0">
                  <a:pos x="3764" y="1641"/>
                </a:cxn>
                <a:cxn ang="0">
                  <a:pos x="3634" y="1668"/>
                </a:cxn>
                <a:cxn ang="0">
                  <a:pos x="3493" y="1686"/>
                </a:cxn>
                <a:cxn ang="0">
                  <a:pos x="3344" y="1694"/>
                </a:cxn>
                <a:cxn ang="0">
                  <a:pos x="3184" y="1691"/>
                </a:cxn>
                <a:cxn ang="0">
                  <a:pos x="3101" y="1686"/>
                </a:cxn>
                <a:cxn ang="0">
                  <a:pos x="2774" y="1663"/>
                </a:cxn>
                <a:cxn ang="0">
                  <a:pos x="2473" y="1653"/>
                </a:cxn>
                <a:cxn ang="0">
                  <a:pos x="2195" y="1655"/>
                </a:cxn>
                <a:cxn ang="0">
                  <a:pos x="1938" y="1670"/>
                </a:cxn>
                <a:cxn ang="0">
                  <a:pos x="1702" y="1695"/>
                </a:cxn>
                <a:cxn ang="0">
                  <a:pos x="1486" y="1734"/>
                </a:cxn>
                <a:cxn ang="0">
                  <a:pos x="1333" y="1770"/>
                </a:cxn>
                <a:cxn ang="0">
                  <a:pos x="1237" y="1799"/>
                </a:cxn>
                <a:cxn ang="0">
                  <a:pos x="1144" y="1829"/>
                </a:cxn>
                <a:cxn ang="0">
                  <a:pos x="1055" y="1863"/>
                </a:cxn>
                <a:cxn ang="0">
                  <a:pos x="971" y="1899"/>
                </a:cxn>
                <a:cxn ang="0">
                  <a:pos x="889" y="1939"/>
                </a:cxn>
                <a:cxn ang="0">
                  <a:pos x="810" y="1981"/>
                </a:cxn>
                <a:cxn ang="0">
                  <a:pos x="733" y="2026"/>
                </a:cxn>
                <a:cxn ang="0">
                  <a:pos x="660" y="2075"/>
                </a:cxn>
                <a:cxn ang="0">
                  <a:pos x="589" y="2127"/>
                </a:cxn>
                <a:cxn ang="0">
                  <a:pos x="486" y="2209"/>
                </a:cxn>
                <a:cxn ang="0">
                  <a:pos x="357" y="2328"/>
                </a:cxn>
                <a:cxn ang="0">
                  <a:pos x="233" y="2459"/>
                </a:cxn>
                <a:cxn ang="0">
                  <a:pos x="115" y="2603"/>
                </a:cxn>
                <a:cxn ang="0">
                  <a:pos x="0" y="2756"/>
                </a:cxn>
              </a:cxnLst>
              <a:rect l="0" t="0" r="r" b="b"/>
              <a:pathLst>
                <a:path w="4962" h="2756">
                  <a:moveTo>
                    <a:pt x="4962" y="0"/>
                  </a:moveTo>
                  <a:lnTo>
                    <a:pt x="4962" y="0"/>
                  </a:lnTo>
                  <a:lnTo>
                    <a:pt x="4961" y="21"/>
                  </a:lnTo>
                  <a:lnTo>
                    <a:pt x="4957" y="79"/>
                  </a:lnTo>
                  <a:lnTo>
                    <a:pt x="4953" y="121"/>
                  </a:lnTo>
                  <a:lnTo>
                    <a:pt x="4946" y="170"/>
                  </a:lnTo>
                  <a:lnTo>
                    <a:pt x="4937" y="224"/>
                  </a:lnTo>
                  <a:lnTo>
                    <a:pt x="4926" y="284"/>
                  </a:lnTo>
                  <a:lnTo>
                    <a:pt x="4912" y="350"/>
                  </a:lnTo>
                  <a:lnTo>
                    <a:pt x="4894" y="421"/>
                  </a:lnTo>
                  <a:lnTo>
                    <a:pt x="4875" y="496"/>
                  </a:lnTo>
                  <a:lnTo>
                    <a:pt x="4850" y="573"/>
                  </a:lnTo>
                  <a:lnTo>
                    <a:pt x="4822" y="652"/>
                  </a:lnTo>
                  <a:lnTo>
                    <a:pt x="4806" y="693"/>
                  </a:lnTo>
                  <a:lnTo>
                    <a:pt x="4789" y="733"/>
                  </a:lnTo>
                  <a:lnTo>
                    <a:pt x="4771" y="775"/>
                  </a:lnTo>
                  <a:lnTo>
                    <a:pt x="4751" y="815"/>
                  </a:lnTo>
                  <a:lnTo>
                    <a:pt x="4732" y="857"/>
                  </a:lnTo>
                  <a:lnTo>
                    <a:pt x="4710" y="899"/>
                  </a:lnTo>
                  <a:lnTo>
                    <a:pt x="4686" y="940"/>
                  </a:lnTo>
                  <a:lnTo>
                    <a:pt x="4663" y="980"/>
                  </a:lnTo>
                  <a:lnTo>
                    <a:pt x="4636" y="1022"/>
                  </a:lnTo>
                  <a:lnTo>
                    <a:pt x="4608" y="1062"/>
                  </a:lnTo>
                  <a:lnTo>
                    <a:pt x="4581" y="1101"/>
                  </a:lnTo>
                  <a:lnTo>
                    <a:pt x="4550" y="1142"/>
                  </a:lnTo>
                  <a:lnTo>
                    <a:pt x="4518" y="1180"/>
                  </a:lnTo>
                  <a:lnTo>
                    <a:pt x="4485" y="1217"/>
                  </a:lnTo>
                  <a:lnTo>
                    <a:pt x="4449" y="1255"/>
                  </a:lnTo>
                  <a:lnTo>
                    <a:pt x="4413" y="1290"/>
                  </a:lnTo>
                  <a:lnTo>
                    <a:pt x="4374" y="1326"/>
                  </a:lnTo>
                  <a:lnTo>
                    <a:pt x="4333" y="1360"/>
                  </a:lnTo>
                  <a:lnTo>
                    <a:pt x="4292" y="1393"/>
                  </a:lnTo>
                  <a:lnTo>
                    <a:pt x="4247" y="1426"/>
                  </a:lnTo>
                  <a:lnTo>
                    <a:pt x="4202" y="1455"/>
                  </a:lnTo>
                  <a:lnTo>
                    <a:pt x="4154" y="1484"/>
                  </a:lnTo>
                  <a:lnTo>
                    <a:pt x="4104" y="1511"/>
                  </a:lnTo>
                  <a:lnTo>
                    <a:pt x="4053" y="1539"/>
                  </a:lnTo>
                  <a:lnTo>
                    <a:pt x="4000" y="1563"/>
                  </a:lnTo>
                  <a:lnTo>
                    <a:pt x="3943" y="1586"/>
                  </a:lnTo>
                  <a:lnTo>
                    <a:pt x="3886" y="1605"/>
                  </a:lnTo>
                  <a:lnTo>
                    <a:pt x="3827" y="1624"/>
                  </a:lnTo>
                  <a:lnTo>
                    <a:pt x="3764" y="1641"/>
                  </a:lnTo>
                  <a:lnTo>
                    <a:pt x="3700" y="1655"/>
                  </a:lnTo>
                  <a:lnTo>
                    <a:pt x="3634" y="1668"/>
                  </a:lnTo>
                  <a:lnTo>
                    <a:pt x="3564" y="1678"/>
                  </a:lnTo>
                  <a:lnTo>
                    <a:pt x="3493" y="1686"/>
                  </a:lnTo>
                  <a:lnTo>
                    <a:pt x="3420" y="1691"/>
                  </a:lnTo>
                  <a:lnTo>
                    <a:pt x="3344" y="1694"/>
                  </a:lnTo>
                  <a:lnTo>
                    <a:pt x="3266" y="1694"/>
                  </a:lnTo>
                  <a:lnTo>
                    <a:pt x="3184" y="1691"/>
                  </a:lnTo>
                  <a:lnTo>
                    <a:pt x="3101" y="1686"/>
                  </a:lnTo>
                  <a:lnTo>
                    <a:pt x="3101" y="1686"/>
                  </a:lnTo>
                  <a:lnTo>
                    <a:pt x="2935" y="1673"/>
                  </a:lnTo>
                  <a:lnTo>
                    <a:pt x="2774" y="1663"/>
                  </a:lnTo>
                  <a:lnTo>
                    <a:pt x="2622" y="1657"/>
                  </a:lnTo>
                  <a:lnTo>
                    <a:pt x="2473" y="1653"/>
                  </a:lnTo>
                  <a:lnTo>
                    <a:pt x="2331" y="1653"/>
                  </a:lnTo>
                  <a:lnTo>
                    <a:pt x="2195" y="1655"/>
                  </a:lnTo>
                  <a:lnTo>
                    <a:pt x="2065" y="1662"/>
                  </a:lnTo>
                  <a:lnTo>
                    <a:pt x="1938" y="1670"/>
                  </a:lnTo>
                  <a:lnTo>
                    <a:pt x="1819" y="1681"/>
                  </a:lnTo>
                  <a:lnTo>
                    <a:pt x="1702" y="1695"/>
                  </a:lnTo>
                  <a:lnTo>
                    <a:pt x="1591" y="1713"/>
                  </a:lnTo>
                  <a:lnTo>
                    <a:pt x="1486" y="1734"/>
                  </a:lnTo>
                  <a:lnTo>
                    <a:pt x="1383" y="1757"/>
                  </a:lnTo>
                  <a:lnTo>
                    <a:pt x="1333" y="1770"/>
                  </a:lnTo>
                  <a:lnTo>
                    <a:pt x="1284" y="1784"/>
                  </a:lnTo>
                  <a:lnTo>
                    <a:pt x="1237" y="1799"/>
                  </a:lnTo>
                  <a:lnTo>
                    <a:pt x="1190" y="1813"/>
                  </a:lnTo>
                  <a:lnTo>
                    <a:pt x="1144" y="1829"/>
                  </a:lnTo>
                  <a:lnTo>
                    <a:pt x="1100" y="1846"/>
                  </a:lnTo>
                  <a:lnTo>
                    <a:pt x="1055" y="1863"/>
                  </a:lnTo>
                  <a:lnTo>
                    <a:pt x="1012" y="1881"/>
                  </a:lnTo>
                  <a:lnTo>
                    <a:pt x="971" y="1899"/>
                  </a:lnTo>
                  <a:lnTo>
                    <a:pt x="929" y="1918"/>
                  </a:lnTo>
                  <a:lnTo>
                    <a:pt x="889" y="1939"/>
                  </a:lnTo>
                  <a:lnTo>
                    <a:pt x="848" y="1960"/>
                  </a:lnTo>
                  <a:lnTo>
                    <a:pt x="810" y="1981"/>
                  </a:lnTo>
                  <a:lnTo>
                    <a:pt x="771" y="2004"/>
                  </a:lnTo>
                  <a:lnTo>
                    <a:pt x="733" y="2026"/>
                  </a:lnTo>
                  <a:lnTo>
                    <a:pt x="696" y="2051"/>
                  </a:lnTo>
                  <a:lnTo>
                    <a:pt x="660" y="2075"/>
                  </a:lnTo>
                  <a:lnTo>
                    <a:pt x="624" y="2101"/>
                  </a:lnTo>
                  <a:lnTo>
                    <a:pt x="589" y="2127"/>
                  </a:lnTo>
                  <a:lnTo>
                    <a:pt x="554" y="2152"/>
                  </a:lnTo>
                  <a:lnTo>
                    <a:pt x="486" y="2209"/>
                  </a:lnTo>
                  <a:lnTo>
                    <a:pt x="421" y="2267"/>
                  </a:lnTo>
                  <a:lnTo>
                    <a:pt x="357" y="2328"/>
                  </a:lnTo>
                  <a:lnTo>
                    <a:pt x="295" y="2393"/>
                  </a:lnTo>
                  <a:lnTo>
                    <a:pt x="233" y="2459"/>
                  </a:lnTo>
                  <a:lnTo>
                    <a:pt x="174" y="2530"/>
                  </a:lnTo>
                  <a:lnTo>
                    <a:pt x="115" y="2603"/>
                  </a:lnTo>
                  <a:lnTo>
                    <a:pt x="57" y="2679"/>
                  </a:lnTo>
                  <a:lnTo>
                    <a:pt x="0" y="275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5628" name="Freeform 60"/>
            <p:cNvSpPr>
              <a:spLocks/>
            </p:cNvSpPr>
            <p:nvPr userDrawn="1"/>
          </p:nvSpPr>
          <p:spPr bwMode="auto">
            <a:xfrm>
              <a:off x="1804" y="566"/>
              <a:ext cx="4921" cy="1435"/>
            </a:xfrm>
            <a:custGeom>
              <a:avLst/>
              <a:gdLst/>
              <a:ahLst/>
              <a:cxnLst>
                <a:cxn ang="0">
                  <a:pos x="4921" y="0"/>
                </a:cxn>
                <a:cxn ang="0">
                  <a:pos x="4915" y="79"/>
                </a:cxn>
                <a:cxn ang="0">
                  <a:pos x="4905" y="169"/>
                </a:cxn>
                <a:cxn ang="0">
                  <a:pos x="4887" y="285"/>
                </a:cxn>
                <a:cxn ang="0">
                  <a:pos x="4858" y="424"/>
                </a:cxn>
                <a:cxn ang="0">
                  <a:pos x="4816" y="578"/>
                </a:cxn>
                <a:cxn ang="0">
                  <a:pos x="4773" y="699"/>
                </a:cxn>
                <a:cxn ang="0">
                  <a:pos x="4740" y="781"/>
                </a:cxn>
                <a:cxn ang="0">
                  <a:pos x="4701" y="865"/>
                </a:cxn>
                <a:cxn ang="0">
                  <a:pos x="4658" y="949"/>
                </a:cxn>
                <a:cxn ang="0">
                  <a:pos x="4608" y="1031"/>
                </a:cxn>
                <a:cxn ang="0">
                  <a:pos x="4554" y="1114"/>
                </a:cxn>
                <a:cxn ang="0">
                  <a:pos x="4493" y="1193"/>
                </a:cxn>
                <a:cxn ang="0">
                  <a:pos x="4425" y="1270"/>
                </a:cxn>
                <a:cxn ang="0">
                  <a:pos x="4351" y="1343"/>
                </a:cxn>
                <a:cxn ang="0">
                  <a:pos x="4269" y="1412"/>
                </a:cxn>
                <a:cxn ang="0">
                  <a:pos x="4182" y="1477"/>
                </a:cxn>
                <a:cxn ang="0">
                  <a:pos x="4085" y="1535"/>
                </a:cxn>
                <a:cxn ang="0">
                  <a:pos x="3981" y="1588"/>
                </a:cxn>
                <a:cxn ang="0">
                  <a:pos x="3868" y="1634"/>
                </a:cxn>
                <a:cxn ang="0">
                  <a:pos x="3746" y="1672"/>
                </a:cxn>
                <a:cxn ang="0">
                  <a:pos x="3615" y="1701"/>
                </a:cxn>
                <a:cxn ang="0">
                  <a:pos x="3477" y="1722"/>
                </a:cxn>
                <a:cxn ang="0">
                  <a:pos x="3327" y="1734"/>
                </a:cxn>
                <a:cxn ang="0">
                  <a:pos x="3167" y="1734"/>
                </a:cxn>
                <a:cxn ang="0">
                  <a:pos x="3084" y="1730"/>
                </a:cxn>
                <a:cxn ang="0">
                  <a:pos x="2757" y="1714"/>
                </a:cxn>
                <a:cxn ang="0">
                  <a:pos x="2456" y="1711"/>
                </a:cxn>
                <a:cxn ang="0">
                  <a:pos x="2178" y="1719"/>
                </a:cxn>
                <a:cxn ang="0">
                  <a:pos x="1922" y="1739"/>
                </a:cxn>
                <a:cxn ang="0">
                  <a:pos x="1687" y="1769"/>
                </a:cxn>
                <a:cxn ang="0">
                  <a:pos x="1469" y="1811"/>
                </a:cxn>
                <a:cxn ang="0">
                  <a:pos x="1318" y="1852"/>
                </a:cxn>
                <a:cxn ang="0">
                  <a:pos x="1222" y="1881"/>
                </a:cxn>
                <a:cxn ang="0">
                  <a:pos x="1130" y="1915"/>
                </a:cxn>
                <a:cxn ang="0">
                  <a:pos x="1043" y="1950"/>
                </a:cxn>
                <a:cxn ang="0">
                  <a:pos x="958" y="1989"/>
                </a:cxn>
                <a:cxn ang="0">
                  <a:pos x="876" y="2029"/>
                </a:cxn>
                <a:cxn ang="0">
                  <a:pos x="797" y="2074"/>
                </a:cxn>
                <a:cxn ang="0">
                  <a:pos x="722" y="2121"/>
                </a:cxn>
                <a:cxn ang="0">
                  <a:pos x="650" y="2171"/>
                </a:cxn>
                <a:cxn ang="0">
                  <a:pos x="579" y="2225"/>
                </a:cxn>
                <a:cxn ang="0">
                  <a:pos x="478" y="2309"/>
                </a:cxn>
                <a:cxn ang="0">
                  <a:pos x="350" y="2433"/>
                </a:cxn>
                <a:cxn ang="0">
                  <a:pos x="229" y="2567"/>
                </a:cxn>
                <a:cxn ang="0">
                  <a:pos x="112" y="2712"/>
                </a:cxn>
                <a:cxn ang="0">
                  <a:pos x="0" y="2869"/>
                </a:cxn>
              </a:cxnLst>
              <a:rect l="0" t="0" r="r" b="b"/>
              <a:pathLst>
                <a:path w="4921" h="2869">
                  <a:moveTo>
                    <a:pt x="4921" y="0"/>
                  </a:moveTo>
                  <a:lnTo>
                    <a:pt x="4921" y="0"/>
                  </a:lnTo>
                  <a:lnTo>
                    <a:pt x="4919" y="21"/>
                  </a:lnTo>
                  <a:lnTo>
                    <a:pt x="4915" y="79"/>
                  </a:lnTo>
                  <a:lnTo>
                    <a:pt x="4911" y="121"/>
                  </a:lnTo>
                  <a:lnTo>
                    <a:pt x="4905" y="169"/>
                  </a:lnTo>
                  <a:lnTo>
                    <a:pt x="4898" y="224"/>
                  </a:lnTo>
                  <a:lnTo>
                    <a:pt x="4887" y="285"/>
                  </a:lnTo>
                  <a:lnTo>
                    <a:pt x="4875" y="353"/>
                  </a:lnTo>
                  <a:lnTo>
                    <a:pt x="4858" y="424"/>
                  </a:lnTo>
                  <a:lnTo>
                    <a:pt x="4839" y="498"/>
                  </a:lnTo>
                  <a:lnTo>
                    <a:pt x="4816" y="578"/>
                  </a:lnTo>
                  <a:lnTo>
                    <a:pt x="4789" y="658"/>
                  </a:lnTo>
                  <a:lnTo>
                    <a:pt x="4773" y="699"/>
                  </a:lnTo>
                  <a:lnTo>
                    <a:pt x="4758" y="741"/>
                  </a:lnTo>
                  <a:lnTo>
                    <a:pt x="4740" y="781"/>
                  </a:lnTo>
                  <a:lnTo>
                    <a:pt x="4722" y="823"/>
                  </a:lnTo>
                  <a:lnTo>
                    <a:pt x="4701" y="865"/>
                  </a:lnTo>
                  <a:lnTo>
                    <a:pt x="4680" y="907"/>
                  </a:lnTo>
                  <a:lnTo>
                    <a:pt x="4658" y="949"/>
                  </a:lnTo>
                  <a:lnTo>
                    <a:pt x="4634" y="991"/>
                  </a:lnTo>
                  <a:lnTo>
                    <a:pt x="4608" y="1031"/>
                  </a:lnTo>
                  <a:lnTo>
                    <a:pt x="4582" y="1073"/>
                  </a:lnTo>
                  <a:lnTo>
                    <a:pt x="4554" y="1114"/>
                  </a:lnTo>
                  <a:lnTo>
                    <a:pt x="4525" y="1154"/>
                  </a:lnTo>
                  <a:lnTo>
                    <a:pt x="4493" y="1193"/>
                  </a:lnTo>
                  <a:lnTo>
                    <a:pt x="4460" y="1232"/>
                  </a:lnTo>
                  <a:lnTo>
                    <a:pt x="4425" y="1270"/>
                  </a:lnTo>
                  <a:lnTo>
                    <a:pt x="4389" y="1307"/>
                  </a:lnTo>
                  <a:lnTo>
                    <a:pt x="4351" y="1343"/>
                  </a:lnTo>
                  <a:lnTo>
                    <a:pt x="4311" y="1378"/>
                  </a:lnTo>
                  <a:lnTo>
                    <a:pt x="4269" y="1412"/>
                  </a:lnTo>
                  <a:lnTo>
                    <a:pt x="4226" y="1446"/>
                  </a:lnTo>
                  <a:lnTo>
                    <a:pt x="4182" y="1477"/>
                  </a:lnTo>
                  <a:lnTo>
                    <a:pt x="4135" y="1508"/>
                  </a:lnTo>
                  <a:lnTo>
                    <a:pt x="4085" y="1535"/>
                  </a:lnTo>
                  <a:lnTo>
                    <a:pt x="4033" y="1563"/>
                  </a:lnTo>
                  <a:lnTo>
                    <a:pt x="3981" y="1588"/>
                  </a:lnTo>
                  <a:lnTo>
                    <a:pt x="3925" y="1613"/>
                  </a:lnTo>
                  <a:lnTo>
                    <a:pt x="3868" y="1634"/>
                  </a:lnTo>
                  <a:lnTo>
                    <a:pt x="3808" y="1655"/>
                  </a:lnTo>
                  <a:lnTo>
                    <a:pt x="3746" y="1672"/>
                  </a:lnTo>
                  <a:lnTo>
                    <a:pt x="3682" y="1688"/>
                  </a:lnTo>
                  <a:lnTo>
                    <a:pt x="3615" y="1701"/>
                  </a:lnTo>
                  <a:lnTo>
                    <a:pt x="3547" y="1713"/>
                  </a:lnTo>
                  <a:lnTo>
                    <a:pt x="3477" y="1722"/>
                  </a:lnTo>
                  <a:lnTo>
                    <a:pt x="3403" y="1729"/>
                  </a:lnTo>
                  <a:lnTo>
                    <a:pt x="3327" y="1734"/>
                  </a:lnTo>
                  <a:lnTo>
                    <a:pt x="3249" y="1735"/>
                  </a:lnTo>
                  <a:lnTo>
                    <a:pt x="3167" y="1734"/>
                  </a:lnTo>
                  <a:lnTo>
                    <a:pt x="3084" y="1730"/>
                  </a:lnTo>
                  <a:lnTo>
                    <a:pt x="3084" y="1730"/>
                  </a:lnTo>
                  <a:lnTo>
                    <a:pt x="2917" y="1721"/>
                  </a:lnTo>
                  <a:lnTo>
                    <a:pt x="2757" y="1714"/>
                  </a:lnTo>
                  <a:lnTo>
                    <a:pt x="2603" y="1711"/>
                  </a:lnTo>
                  <a:lnTo>
                    <a:pt x="2456" y="1711"/>
                  </a:lnTo>
                  <a:lnTo>
                    <a:pt x="2314" y="1714"/>
                  </a:lnTo>
                  <a:lnTo>
                    <a:pt x="2178" y="1719"/>
                  </a:lnTo>
                  <a:lnTo>
                    <a:pt x="2048" y="1727"/>
                  </a:lnTo>
                  <a:lnTo>
                    <a:pt x="1922" y="1739"/>
                  </a:lnTo>
                  <a:lnTo>
                    <a:pt x="1802" y="1753"/>
                  </a:lnTo>
                  <a:lnTo>
                    <a:pt x="1687" y="1769"/>
                  </a:lnTo>
                  <a:lnTo>
                    <a:pt x="1576" y="1789"/>
                  </a:lnTo>
                  <a:lnTo>
                    <a:pt x="1469" y="1811"/>
                  </a:lnTo>
                  <a:lnTo>
                    <a:pt x="1368" y="1837"/>
                  </a:lnTo>
                  <a:lnTo>
                    <a:pt x="1318" y="1852"/>
                  </a:lnTo>
                  <a:lnTo>
                    <a:pt x="1269" y="1866"/>
                  </a:lnTo>
                  <a:lnTo>
                    <a:pt x="1222" y="1881"/>
                  </a:lnTo>
                  <a:lnTo>
                    <a:pt x="1176" y="1897"/>
                  </a:lnTo>
                  <a:lnTo>
                    <a:pt x="1130" y="1915"/>
                  </a:lnTo>
                  <a:lnTo>
                    <a:pt x="1086" y="1932"/>
                  </a:lnTo>
                  <a:lnTo>
                    <a:pt x="1043" y="1950"/>
                  </a:lnTo>
                  <a:lnTo>
                    <a:pt x="1000" y="1969"/>
                  </a:lnTo>
                  <a:lnTo>
                    <a:pt x="958" y="1989"/>
                  </a:lnTo>
                  <a:lnTo>
                    <a:pt x="916" y="2008"/>
                  </a:lnTo>
                  <a:lnTo>
                    <a:pt x="876" y="2029"/>
                  </a:lnTo>
                  <a:lnTo>
                    <a:pt x="836" y="2052"/>
                  </a:lnTo>
                  <a:lnTo>
                    <a:pt x="797" y="2074"/>
                  </a:lnTo>
                  <a:lnTo>
                    <a:pt x="759" y="2097"/>
                  </a:lnTo>
                  <a:lnTo>
                    <a:pt x="722" y="2121"/>
                  </a:lnTo>
                  <a:lnTo>
                    <a:pt x="684" y="2145"/>
                  </a:lnTo>
                  <a:lnTo>
                    <a:pt x="650" y="2171"/>
                  </a:lnTo>
                  <a:lnTo>
                    <a:pt x="614" y="2197"/>
                  </a:lnTo>
                  <a:lnTo>
                    <a:pt x="579" y="2225"/>
                  </a:lnTo>
                  <a:lnTo>
                    <a:pt x="544" y="2252"/>
                  </a:lnTo>
                  <a:lnTo>
                    <a:pt x="478" y="2309"/>
                  </a:lnTo>
                  <a:lnTo>
                    <a:pt x="412" y="2370"/>
                  </a:lnTo>
                  <a:lnTo>
                    <a:pt x="350" y="2433"/>
                  </a:lnTo>
                  <a:lnTo>
                    <a:pt x="289" y="2497"/>
                  </a:lnTo>
                  <a:lnTo>
                    <a:pt x="229" y="2567"/>
                  </a:lnTo>
                  <a:lnTo>
                    <a:pt x="171" y="2638"/>
                  </a:lnTo>
                  <a:lnTo>
                    <a:pt x="112" y="2712"/>
                  </a:lnTo>
                  <a:lnTo>
                    <a:pt x="55" y="2790"/>
                  </a:lnTo>
                  <a:lnTo>
                    <a:pt x="0" y="2869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5629" name="Freeform 61"/>
            <p:cNvSpPr>
              <a:spLocks/>
            </p:cNvSpPr>
            <p:nvPr userDrawn="1"/>
          </p:nvSpPr>
          <p:spPr bwMode="auto">
            <a:xfrm>
              <a:off x="1858" y="538"/>
              <a:ext cx="4875" cy="1492"/>
            </a:xfrm>
            <a:custGeom>
              <a:avLst/>
              <a:gdLst/>
              <a:ahLst/>
              <a:cxnLst>
                <a:cxn ang="0">
                  <a:pos x="4875" y="0"/>
                </a:cxn>
                <a:cxn ang="0">
                  <a:pos x="4872" y="79"/>
                </a:cxn>
                <a:cxn ang="0">
                  <a:pos x="4864" y="170"/>
                </a:cxn>
                <a:cxn ang="0">
                  <a:pos x="4847" y="287"/>
                </a:cxn>
                <a:cxn ang="0">
                  <a:pos x="4821" y="428"/>
                </a:cxn>
                <a:cxn ang="0">
                  <a:pos x="4780" y="581"/>
                </a:cxn>
                <a:cxn ang="0">
                  <a:pos x="4740" y="706"/>
                </a:cxn>
                <a:cxn ang="0">
                  <a:pos x="4707" y="790"/>
                </a:cxn>
                <a:cxn ang="0">
                  <a:pos x="4671" y="874"/>
                </a:cxn>
                <a:cxn ang="0">
                  <a:pos x="4628" y="959"/>
                </a:cxn>
                <a:cxn ang="0">
                  <a:pos x="4580" y="1043"/>
                </a:cxn>
                <a:cxn ang="0">
                  <a:pos x="4526" y="1127"/>
                </a:cxn>
                <a:cxn ang="0">
                  <a:pos x="4467" y="1208"/>
                </a:cxn>
                <a:cxn ang="0">
                  <a:pos x="4400" y="1287"/>
                </a:cxn>
                <a:cxn ang="0">
                  <a:pos x="4326" y="1361"/>
                </a:cxn>
                <a:cxn ang="0">
                  <a:pos x="4247" y="1432"/>
                </a:cxn>
                <a:cxn ang="0">
                  <a:pos x="4160" y="1500"/>
                </a:cxn>
                <a:cxn ang="0">
                  <a:pos x="4064" y="1560"/>
                </a:cxn>
                <a:cxn ang="0">
                  <a:pos x="3960" y="1615"/>
                </a:cxn>
                <a:cxn ang="0">
                  <a:pos x="3847" y="1663"/>
                </a:cxn>
                <a:cxn ang="0">
                  <a:pos x="3727" y="1703"/>
                </a:cxn>
                <a:cxn ang="0">
                  <a:pos x="3597" y="1737"/>
                </a:cxn>
                <a:cxn ang="0">
                  <a:pos x="3457" y="1760"/>
                </a:cxn>
                <a:cxn ang="0">
                  <a:pos x="3309" y="1775"/>
                </a:cxn>
                <a:cxn ang="0">
                  <a:pos x="3149" y="1778"/>
                </a:cxn>
                <a:cxn ang="0">
                  <a:pos x="3066" y="1776"/>
                </a:cxn>
                <a:cxn ang="0">
                  <a:pos x="2739" y="1766"/>
                </a:cxn>
                <a:cxn ang="0">
                  <a:pos x="2438" y="1770"/>
                </a:cxn>
                <a:cxn ang="0">
                  <a:pos x="2160" y="1783"/>
                </a:cxn>
                <a:cxn ang="0">
                  <a:pos x="1904" y="1808"/>
                </a:cxn>
                <a:cxn ang="0">
                  <a:pos x="1669" y="1844"/>
                </a:cxn>
                <a:cxn ang="0">
                  <a:pos x="1452" y="1891"/>
                </a:cxn>
                <a:cxn ang="0">
                  <a:pos x="1351" y="1918"/>
                </a:cxn>
                <a:cxn ang="0">
                  <a:pos x="1254" y="1949"/>
                </a:cxn>
                <a:cxn ang="0">
                  <a:pos x="1161" y="1983"/>
                </a:cxn>
                <a:cxn ang="0">
                  <a:pos x="1071" y="2018"/>
                </a:cxn>
                <a:cxn ang="0">
                  <a:pos x="984" y="2059"/>
                </a:cxn>
                <a:cxn ang="0">
                  <a:pos x="903" y="2101"/>
                </a:cxn>
                <a:cxn ang="0">
                  <a:pos x="823" y="2144"/>
                </a:cxn>
                <a:cxn ang="0">
                  <a:pos x="747" y="2193"/>
                </a:cxn>
                <a:cxn ang="0">
                  <a:pos x="673" y="2243"/>
                </a:cxn>
                <a:cxn ang="0">
                  <a:pos x="603" y="2296"/>
                </a:cxn>
                <a:cxn ang="0">
                  <a:pos x="535" y="2351"/>
                </a:cxn>
                <a:cxn ang="0">
                  <a:pos x="404" y="2472"/>
                </a:cxn>
                <a:cxn ang="0">
                  <a:pos x="282" y="2604"/>
                </a:cxn>
                <a:cxn ang="0">
                  <a:pos x="167" y="2747"/>
                </a:cxn>
                <a:cxn ang="0">
                  <a:pos x="54" y="2902"/>
                </a:cxn>
              </a:cxnLst>
              <a:rect l="0" t="0" r="r" b="b"/>
              <a:pathLst>
                <a:path w="4875" h="2984">
                  <a:moveTo>
                    <a:pt x="4875" y="0"/>
                  </a:moveTo>
                  <a:lnTo>
                    <a:pt x="4875" y="0"/>
                  </a:lnTo>
                  <a:lnTo>
                    <a:pt x="4875" y="21"/>
                  </a:lnTo>
                  <a:lnTo>
                    <a:pt x="4872" y="79"/>
                  </a:lnTo>
                  <a:lnTo>
                    <a:pt x="4868" y="121"/>
                  </a:lnTo>
                  <a:lnTo>
                    <a:pt x="4864" y="170"/>
                  </a:lnTo>
                  <a:lnTo>
                    <a:pt x="4857" y="226"/>
                  </a:lnTo>
                  <a:lnTo>
                    <a:pt x="4847" y="287"/>
                  </a:lnTo>
                  <a:lnTo>
                    <a:pt x="4835" y="355"/>
                  </a:lnTo>
                  <a:lnTo>
                    <a:pt x="4821" y="428"/>
                  </a:lnTo>
                  <a:lnTo>
                    <a:pt x="4803" y="502"/>
                  </a:lnTo>
                  <a:lnTo>
                    <a:pt x="4780" y="581"/>
                  </a:lnTo>
                  <a:lnTo>
                    <a:pt x="4754" y="664"/>
                  </a:lnTo>
                  <a:lnTo>
                    <a:pt x="4740" y="706"/>
                  </a:lnTo>
                  <a:lnTo>
                    <a:pt x="4724" y="748"/>
                  </a:lnTo>
                  <a:lnTo>
                    <a:pt x="4707" y="790"/>
                  </a:lnTo>
                  <a:lnTo>
                    <a:pt x="4689" y="832"/>
                  </a:lnTo>
                  <a:lnTo>
                    <a:pt x="4671" y="874"/>
                  </a:lnTo>
                  <a:lnTo>
                    <a:pt x="4650" y="917"/>
                  </a:lnTo>
                  <a:lnTo>
                    <a:pt x="4628" y="959"/>
                  </a:lnTo>
                  <a:lnTo>
                    <a:pt x="4604" y="1001"/>
                  </a:lnTo>
                  <a:lnTo>
                    <a:pt x="4580" y="1043"/>
                  </a:lnTo>
                  <a:lnTo>
                    <a:pt x="4554" y="1085"/>
                  </a:lnTo>
                  <a:lnTo>
                    <a:pt x="4526" y="1127"/>
                  </a:lnTo>
                  <a:lnTo>
                    <a:pt x="4497" y="1167"/>
                  </a:lnTo>
                  <a:lnTo>
                    <a:pt x="4467" y="1208"/>
                  </a:lnTo>
                  <a:lnTo>
                    <a:pt x="4435" y="1248"/>
                  </a:lnTo>
                  <a:lnTo>
                    <a:pt x="4400" y="1287"/>
                  </a:lnTo>
                  <a:lnTo>
                    <a:pt x="4364" y="1324"/>
                  </a:lnTo>
                  <a:lnTo>
                    <a:pt x="4326" y="1361"/>
                  </a:lnTo>
                  <a:lnTo>
                    <a:pt x="4288" y="1398"/>
                  </a:lnTo>
                  <a:lnTo>
                    <a:pt x="4247" y="1432"/>
                  </a:lnTo>
                  <a:lnTo>
                    <a:pt x="4204" y="1466"/>
                  </a:lnTo>
                  <a:lnTo>
                    <a:pt x="4160" y="1500"/>
                  </a:lnTo>
                  <a:lnTo>
                    <a:pt x="4113" y="1531"/>
                  </a:lnTo>
                  <a:lnTo>
                    <a:pt x="4064" y="1560"/>
                  </a:lnTo>
                  <a:lnTo>
                    <a:pt x="4013" y="1589"/>
                  </a:lnTo>
                  <a:lnTo>
                    <a:pt x="3960" y="1615"/>
                  </a:lnTo>
                  <a:lnTo>
                    <a:pt x="3906" y="1641"/>
                  </a:lnTo>
                  <a:lnTo>
                    <a:pt x="3847" y="1663"/>
                  </a:lnTo>
                  <a:lnTo>
                    <a:pt x="3789" y="1684"/>
                  </a:lnTo>
                  <a:lnTo>
                    <a:pt x="3727" y="1703"/>
                  </a:lnTo>
                  <a:lnTo>
                    <a:pt x="3663" y="1721"/>
                  </a:lnTo>
                  <a:lnTo>
                    <a:pt x="3597" y="1737"/>
                  </a:lnTo>
                  <a:lnTo>
                    <a:pt x="3528" y="1750"/>
                  </a:lnTo>
                  <a:lnTo>
                    <a:pt x="3457" y="1760"/>
                  </a:lnTo>
                  <a:lnTo>
                    <a:pt x="3385" y="1768"/>
                  </a:lnTo>
                  <a:lnTo>
                    <a:pt x="3309" y="1775"/>
                  </a:lnTo>
                  <a:lnTo>
                    <a:pt x="3230" y="1778"/>
                  </a:lnTo>
                  <a:lnTo>
                    <a:pt x="3149" y="1778"/>
                  </a:lnTo>
                  <a:lnTo>
                    <a:pt x="3066" y="1776"/>
                  </a:lnTo>
                  <a:lnTo>
                    <a:pt x="3066" y="1776"/>
                  </a:lnTo>
                  <a:lnTo>
                    <a:pt x="2899" y="1770"/>
                  </a:lnTo>
                  <a:lnTo>
                    <a:pt x="2739" y="1766"/>
                  </a:lnTo>
                  <a:lnTo>
                    <a:pt x="2585" y="1766"/>
                  </a:lnTo>
                  <a:lnTo>
                    <a:pt x="2438" y="1770"/>
                  </a:lnTo>
                  <a:lnTo>
                    <a:pt x="2297" y="1775"/>
                  </a:lnTo>
                  <a:lnTo>
                    <a:pt x="2160" y="1783"/>
                  </a:lnTo>
                  <a:lnTo>
                    <a:pt x="2030" y="1794"/>
                  </a:lnTo>
                  <a:lnTo>
                    <a:pt x="1904" y="1808"/>
                  </a:lnTo>
                  <a:lnTo>
                    <a:pt x="1784" y="1825"/>
                  </a:lnTo>
                  <a:lnTo>
                    <a:pt x="1669" y="1844"/>
                  </a:lnTo>
                  <a:lnTo>
                    <a:pt x="1558" y="1867"/>
                  </a:lnTo>
                  <a:lnTo>
                    <a:pt x="1452" y="1891"/>
                  </a:lnTo>
                  <a:lnTo>
                    <a:pt x="1401" y="1904"/>
                  </a:lnTo>
                  <a:lnTo>
                    <a:pt x="1351" y="1918"/>
                  </a:lnTo>
                  <a:lnTo>
                    <a:pt x="1302" y="1934"/>
                  </a:lnTo>
                  <a:lnTo>
                    <a:pt x="1254" y="1949"/>
                  </a:lnTo>
                  <a:lnTo>
                    <a:pt x="1207" y="1965"/>
                  </a:lnTo>
                  <a:lnTo>
                    <a:pt x="1161" y="1983"/>
                  </a:lnTo>
                  <a:lnTo>
                    <a:pt x="1115" y="2001"/>
                  </a:lnTo>
                  <a:lnTo>
                    <a:pt x="1071" y="2018"/>
                  </a:lnTo>
                  <a:lnTo>
                    <a:pt x="1028" y="2038"/>
                  </a:lnTo>
                  <a:lnTo>
                    <a:pt x="984" y="2059"/>
                  </a:lnTo>
                  <a:lnTo>
                    <a:pt x="943" y="2078"/>
                  </a:lnTo>
                  <a:lnTo>
                    <a:pt x="903" y="2101"/>
                  </a:lnTo>
                  <a:lnTo>
                    <a:pt x="862" y="2122"/>
                  </a:lnTo>
                  <a:lnTo>
                    <a:pt x="823" y="2144"/>
                  </a:lnTo>
                  <a:lnTo>
                    <a:pt x="785" y="2169"/>
                  </a:lnTo>
                  <a:lnTo>
                    <a:pt x="747" y="2193"/>
                  </a:lnTo>
                  <a:lnTo>
                    <a:pt x="710" y="2217"/>
                  </a:lnTo>
                  <a:lnTo>
                    <a:pt x="673" y="2243"/>
                  </a:lnTo>
                  <a:lnTo>
                    <a:pt x="637" y="2269"/>
                  </a:lnTo>
                  <a:lnTo>
                    <a:pt x="603" y="2296"/>
                  </a:lnTo>
                  <a:lnTo>
                    <a:pt x="568" y="2324"/>
                  </a:lnTo>
                  <a:lnTo>
                    <a:pt x="535" y="2351"/>
                  </a:lnTo>
                  <a:lnTo>
                    <a:pt x="468" y="2411"/>
                  </a:lnTo>
                  <a:lnTo>
                    <a:pt x="404" y="2472"/>
                  </a:lnTo>
                  <a:lnTo>
                    <a:pt x="343" y="2537"/>
                  </a:lnTo>
                  <a:lnTo>
                    <a:pt x="282" y="2604"/>
                  </a:lnTo>
                  <a:lnTo>
                    <a:pt x="224" y="2674"/>
                  </a:lnTo>
                  <a:lnTo>
                    <a:pt x="167" y="2747"/>
                  </a:lnTo>
                  <a:lnTo>
                    <a:pt x="110" y="2822"/>
                  </a:lnTo>
                  <a:lnTo>
                    <a:pt x="54" y="2902"/>
                  </a:lnTo>
                  <a:lnTo>
                    <a:pt x="0" y="298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5630" name="Freeform 62"/>
            <p:cNvSpPr>
              <a:spLocks/>
            </p:cNvSpPr>
            <p:nvPr userDrawn="1"/>
          </p:nvSpPr>
          <p:spPr bwMode="auto">
            <a:xfrm>
              <a:off x="1912" y="510"/>
              <a:ext cx="4831" cy="1548"/>
            </a:xfrm>
            <a:custGeom>
              <a:avLst/>
              <a:gdLst/>
              <a:ahLst/>
              <a:cxnLst>
                <a:cxn ang="0">
                  <a:pos x="4831" y="0"/>
                </a:cxn>
                <a:cxn ang="0">
                  <a:pos x="4828" y="80"/>
                </a:cxn>
                <a:cxn ang="0">
                  <a:pos x="4821" y="172"/>
                </a:cxn>
                <a:cxn ang="0">
                  <a:pos x="4806" y="291"/>
                </a:cxn>
                <a:cxn ang="0">
                  <a:pos x="4782" y="430"/>
                </a:cxn>
                <a:cxn ang="0">
                  <a:pos x="4743" y="587"/>
                </a:cxn>
                <a:cxn ang="0">
                  <a:pos x="4706" y="711"/>
                </a:cxn>
                <a:cxn ang="0">
                  <a:pos x="4674" y="797"/>
                </a:cxn>
                <a:cxn ang="0">
                  <a:pos x="4638" y="882"/>
                </a:cxn>
                <a:cxn ang="0">
                  <a:pos x="4597" y="969"/>
                </a:cxn>
                <a:cxn ang="0">
                  <a:pos x="4550" y="1055"/>
                </a:cxn>
                <a:cxn ang="0">
                  <a:pos x="4497" y="1139"/>
                </a:cxn>
                <a:cxn ang="0">
                  <a:pos x="4439" y="1223"/>
                </a:cxn>
                <a:cxn ang="0">
                  <a:pos x="4374" y="1302"/>
                </a:cxn>
                <a:cxn ang="0">
                  <a:pos x="4303" y="1379"/>
                </a:cxn>
                <a:cxn ang="0">
                  <a:pos x="4224" y="1452"/>
                </a:cxn>
                <a:cxn ang="0">
                  <a:pos x="4136" y="1522"/>
                </a:cxn>
                <a:cxn ang="0">
                  <a:pos x="4042" y="1584"/>
                </a:cxn>
                <a:cxn ang="0">
                  <a:pos x="3939" y="1643"/>
                </a:cxn>
                <a:cxn ang="0">
                  <a:pos x="3828" y="1693"/>
                </a:cxn>
                <a:cxn ang="0">
                  <a:pos x="3707" y="1736"/>
                </a:cxn>
                <a:cxn ang="0">
                  <a:pos x="3578" y="1772"/>
                </a:cxn>
                <a:cxn ang="0">
                  <a:pos x="3439" y="1798"/>
                </a:cxn>
                <a:cxn ang="0">
                  <a:pos x="3291" y="1815"/>
                </a:cxn>
                <a:cxn ang="0">
                  <a:pos x="3131" y="1822"/>
                </a:cxn>
                <a:cxn ang="0">
                  <a:pos x="3048" y="1822"/>
                </a:cxn>
                <a:cxn ang="0">
                  <a:pos x="2720" y="1819"/>
                </a:cxn>
                <a:cxn ang="0">
                  <a:pos x="2419" y="1828"/>
                </a:cxn>
                <a:cxn ang="0">
                  <a:pos x="2141" y="1848"/>
                </a:cxn>
                <a:cxn ang="0">
                  <a:pos x="1887" y="1877"/>
                </a:cxn>
                <a:cxn ang="0">
                  <a:pos x="1651" y="1919"/>
                </a:cxn>
                <a:cxn ang="0">
                  <a:pos x="1436" y="1970"/>
                </a:cxn>
                <a:cxn ang="0">
                  <a:pos x="1335" y="1999"/>
                </a:cxn>
                <a:cxn ang="0">
                  <a:pos x="1239" y="2032"/>
                </a:cxn>
                <a:cxn ang="0">
                  <a:pos x="1146" y="2067"/>
                </a:cxn>
                <a:cxn ang="0">
                  <a:pos x="1057" y="2106"/>
                </a:cxn>
                <a:cxn ang="0">
                  <a:pos x="971" y="2148"/>
                </a:cxn>
                <a:cxn ang="0">
                  <a:pos x="889" y="2192"/>
                </a:cxn>
                <a:cxn ang="0">
                  <a:pos x="811" y="2237"/>
                </a:cxn>
                <a:cxn ang="0">
                  <a:pos x="735" y="2287"/>
                </a:cxn>
                <a:cxn ang="0">
                  <a:pos x="663" y="2339"/>
                </a:cxn>
                <a:cxn ang="0">
                  <a:pos x="593" y="2393"/>
                </a:cxn>
                <a:cxn ang="0">
                  <a:pos x="525" y="2452"/>
                </a:cxn>
                <a:cxn ang="0">
                  <a:pos x="397" y="2576"/>
                </a:cxn>
                <a:cxn ang="0">
                  <a:pos x="277" y="2710"/>
                </a:cxn>
                <a:cxn ang="0">
                  <a:pos x="163" y="2857"/>
                </a:cxn>
                <a:cxn ang="0">
                  <a:pos x="53" y="3013"/>
                </a:cxn>
              </a:cxnLst>
              <a:rect l="0" t="0" r="r" b="b"/>
              <a:pathLst>
                <a:path w="4831" h="3097">
                  <a:moveTo>
                    <a:pt x="4831" y="0"/>
                  </a:moveTo>
                  <a:lnTo>
                    <a:pt x="4831" y="0"/>
                  </a:lnTo>
                  <a:lnTo>
                    <a:pt x="4829" y="21"/>
                  </a:lnTo>
                  <a:lnTo>
                    <a:pt x="4828" y="80"/>
                  </a:lnTo>
                  <a:lnTo>
                    <a:pt x="4825" y="122"/>
                  </a:lnTo>
                  <a:lnTo>
                    <a:pt x="4821" y="172"/>
                  </a:lnTo>
                  <a:lnTo>
                    <a:pt x="4814" y="228"/>
                  </a:lnTo>
                  <a:lnTo>
                    <a:pt x="4806" y="291"/>
                  </a:lnTo>
                  <a:lnTo>
                    <a:pt x="4796" y="359"/>
                  </a:lnTo>
                  <a:lnTo>
                    <a:pt x="4782" y="430"/>
                  </a:lnTo>
                  <a:lnTo>
                    <a:pt x="4764" y="507"/>
                  </a:lnTo>
                  <a:lnTo>
                    <a:pt x="4743" y="587"/>
                  </a:lnTo>
                  <a:lnTo>
                    <a:pt x="4719" y="669"/>
                  </a:lnTo>
                  <a:lnTo>
                    <a:pt x="4706" y="711"/>
                  </a:lnTo>
                  <a:lnTo>
                    <a:pt x="4690" y="755"/>
                  </a:lnTo>
                  <a:lnTo>
                    <a:pt x="4674" y="797"/>
                  </a:lnTo>
                  <a:lnTo>
                    <a:pt x="4657" y="840"/>
                  </a:lnTo>
                  <a:lnTo>
                    <a:pt x="4638" y="882"/>
                  </a:lnTo>
                  <a:lnTo>
                    <a:pt x="4618" y="926"/>
                  </a:lnTo>
                  <a:lnTo>
                    <a:pt x="4597" y="969"/>
                  </a:lnTo>
                  <a:lnTo>
                    <a:pt x="4574" y="1011"/>
                  </a:lnTo>
                  <a:lnTo>
                    <a:pt x="4550" y="1055"/>
                  </a:lnTo>
                  <a:lnTo>
                    <a:pt x="4525" y="1097"/>
                  </a:lnTo>
                  <a:lnTo>
                    <a:pt x="4497" y="1139"/>
                  </a:lnTo>
                  <a:lnTo>
                    <a:pt x="4470" y="1181"/>
                  </a:lnTo>
                  <a:lnTo>
                    <a:pt x="4439" y="1223"/>
                  </a:lnTo>
                  <a:lnTo>
                    <a:pt x="4407" y="1263"/>
                  </a:lnTo>
                  <a:lnTo>
                    <a:pt x="4374" y="1302"/>
                  </a:lnTo>
                  <a:lnTo>
                    <a:pt x="4339" y="1342"/>
                  </a:lnTo>
                  <a:lnTo>
                    <a:pt x="4303" y="1379"/>
                  </a:lnTo>
                  <a:lnTo>
                    <a:pt x="4264" y="1417"/>
                  </a:lnTo>
                  <a:lnTo>
                    <a:pt x="4224" y="1452"/>
                  </a:lnTo>
                  <a:lnTo>
                    <a:pt x="4181" y="1488"/>
                  </a:lnTo>
                  <a:lnTo>
                    <a:pt x="4136" y="1522"/>
                  </a:lnTo>
                  <a:lnTo>
                    <a:pt x="4091" y="1554"/>
                  </a:lnTo>
                  <a:lnTo>
                    <a:pt x="4042" y="1584"/>
                  </a:lnTo>
                  <a:lnTo>
                    <a:pt x="3992" y="1614"/>
                  </a:lnTo>
                  <a:lnTo>
                    <a:pt x="3939" y="1643"/>
                  </a:lnTo>
                  <a:lnTo>
                    <a:pt x="3885" y="1668"/>
                  </a:lnTo>
                  <a:lnTo>
                    <a:pt x="3828" y="1693"/>
                  </a:lnTo>
                  <a:lnTo>
                    <a:pt x="3768" y="1715"/>
                  </a:lnTo>
                  <a:lnTo>
                    <a:pt x="3707" y="1736"/>
                  </a:lnTo>
                  <a:lnTo>
                    <a:pt x="3643" y="1754"/>
                  </a:lnTo>
                  <a:lnTo>
                    <a:pt x="3578" y="1772"/>
                  </a:lnTo>
                  <a:lnTo>
                    <a:pt x="3510" y="1786"/>
                  </a:lnTo>
                  <a:lnTo>
                    <a:pt x="3439" y="1798"/>
                  </a:lnTo>
                  <a:lnTo>
                    <a:pt x="3366" y="1807"/>
                  </a:lnTo>
                  <a:lnTo>
                    <a:pt x="3291" y="1815"/>
                  </a:lnTo>
                  <a:lnTo>
                    <a:pt x="3212" y="1820"/>
                  </a:lnTo>
                  <a:lnTo>
                    <a:pt x="3131" y="1822"/>
                  </a:lnTo>
                  <a:lnTo>
                    <a:pt x="3048" y="1822"/>
                  </a:lnTo>
                  <a:lnTo>
                    <a:pt x="3048" y="1822"/>
                  </a:lnTo>
                  <a:lnTo>
                    <a:pt x="2881" y="1819"/>
                  </a:lnTo>
                  <a:lnTo>
                    <a:pt x="2720" y="1819"/>
                  </a:lnTo>
                  <a:lnTo>
                    <a:pt x="2567" y="1822"/>
                  </a:lnTo>
                  <a:lnTo>
                    <a:pt x="2419" y="1828"/>
                  </a:lnTo>
                  <a:lnTo>
                    <a:pt x="2277" y="1836"/>
                  </a:lnTo>
                  <a:lnTo>
                    <a:pt x="2141" y="1848"/>
                  </a:lnTo>
                  <a:lnTo>
                    <a:pt x="2012" y="1861"/>
                  </a:lnTo>
                  <a:lnTo>
                    <a:pt x="1887" y="1877"/>
                  </a:lnTo>
                  <a:lnTo>
                    <a:pt x="1766" y="1896"/>
                  </a:lnTo>
                  <a:lnTo>
                    <a:pt x="1651" y="1919"/>
                  </a:lnTo>
                  <a:lnTo>
                    <a:pt x="1541" y="1943"/>
                  </a:lnTo>
                  <a:lnTo>
                    <a:pt x="1436" y="1970"/>
                  </a:lnTo>
                  <a:lnTo>
                    <a:pt x="1384" y="1985"/>
                  </a:lnTo>
                  <a:lnTo>
                    <a:pt x="1335" y="1999"/>
                  </a:lnTo>
                  <a:lnTo>
                    <a:pt x="1286" y="2016"/>
                  </a:lnTo>
                  <a:lnTo>
                    <a:pt x="1239" y="2032"/>
                  </a:lnTo>
                  <a:lnTo>
                    <a:pt x="1191" y="2050"/>
                  </a:lnTo>
                  <a:lnTo>
                    <a:pt x="1146" y="2067"/>
                  </a:lnTo>
                  <a:lnTo>
                    <a:pt x="1100" y="2087"/>
                  </a:lnTo>
                  <a:lnTo>
                    <a:pt x="1057" y="2106"/>
                  </a:lnTo>
                  <a:lnTo>
                    <a:pt x="1014" y="2127"/>
                  </a:lnTo>
                  <a:lnTo>
                    <a:pt x="971" y="2148"/>
                  </a:lnTo>
                  <a:lnTo>
                    <a:pt x="930" y="2169"/>
                  </a:lnTo>
                  <a:lnTo>
                    <a:pt x="889" y="2192"/>
                  </a:lnTo>
                  <a:lnTo>
                    <a:pt x="850" y="2214"/>
                  </a:lnTo>
                  <a:lnTo>
                    <a:pt x="811" y="2237"/>
                  </a:lnTo>
                  <a:lnTo>
                    <a:pt x="772" y="2263"/>
                  </a:lnTo>
                  <a:lnTo>
                    <a:pt x="735" y="2287"/>
                  </a:lnTo>
                  <a:lnTo>
                    <a:pt x="699" y="2313"/>
                  </a:lnTo>
                  <a:lnTo>
                    <a:pt x="663" y="2339"/>
                  </a:lnTo>
                  <a:lnTo>
                    <a:pt x="628" y="2366"/>
                  </a:lnTo>
                  <a:lnTo>
                    <a:pt x="593" y="2393"/>
                  </a:lnTo>
                  <a:lnTo>
                    <a:pt x="558" y="2423"/>
                  </a:lnTo>
                  <a:lnTo>
                    <a:pt x="525" y="2452"/>
                  </a:lnTo>
                  <a:lnTo>
                    <a:pt x="460" y="2511"/>
                  </a:lnTo>
                  <a:lnTo>
                    <a:pt x="397" y="2576"/>
                  </a:lnTo>
                  <a:lnTo>
                    <a:pt x="336" y="2640"/>
                  </a:lnTo>
                  <a:lnTo>
                    <a:pt x="277" y="2710"/>
                  </a:lnTo>
                  <a:lnTo>
                    <a:pt x="220" y="2783"/>
                  </a:lnTo>
                  <a:lnTo>
                    <a:pt x="163" y="2857"/>
                  </a:lnTo>
                  <a:lnTo>
                    <a:pt x="107" y="2934"/>
                  </a:lnTo>
                  <a:lnTo>
                    <a:pt x="53" y="3013"/>
                  </a:lnTo>
                  <a:lnTo>
                    <a:pt x="0" y="3097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5631" name="Freeform 63"/>
            <p:cNvSpPr>
              <a:spLocks/>
            </p:cNvSpPr>
            <p:nvPr userDrawn="1"/>
          </p:nvSpPr>
          <p:spPr bwMode="auto">
            <a:xfrm>
              <a:off x="1968" y="481"/>
              <a:ext cx="4782" cy="1605"/>
            </a:xfrm>
            <a:custGeom>
              <a:avLst/>
              <a:gdLst/>
              <a:ahLst/>
              <a:cxnLst>
                <a:cxn ang="0">
                  <a:pos x="4782" y="0"/>
                </a:cxn>
                <a:cxn ang="0">
                  <a:pos x="4780" y="81"/>
                </a:cxn>
                <a:cxn ang="0">
                  <a:pos x="4775" y="173"/>
                </a:cxn>
                <a:cxn ang="0">
                  <a:pos x="4762" y="292"/>
                </a:cxn>
                <a:cxn ang="0">
                  <a:pos x="4740" y="433"/>
                </a:cxn>
                <a:cxn ang="0">
                  <a:pos x="4704" y="591"/>
                </a:cxn>
                <a:cxn ang="0">
                  <a:pos x="4668" y="717"/>
                </a:cxn>
                <a:cxn ang="0">
                  <a:pos x="4637" y="802"/>
                </a:cxn>
                <a:cxn ang="0">
                  <a:pos x="4602" y="890"/>
                </a:cxn>
                <a:cxn ang="0">
                  <a:pos x="4564" y="978"/>
                </a:cxn>
                <a:cxn ang="0">
                  <a:pos x="4518" y="1066"/>
                </a:cxn>
                <a:cxn ang="0">
                  <a:pos x="4466" y="1151"/>
                </a:cxn>
                <a:cxn ang="0">
                  <a:pos x="4409" y="1235"/>
                </a:cxn>
                <a:cxn ang="0">
                  <a:pos x="4346" y="1318"/>
                </a:cxn>
                <a:cxn ang="0">
                  <a:pos x="4275" y="1397"/>
                </a:cxn>
                <a:cxn ang="0">
                  <a:pos x="4197" y="1471"/>
                </a:cxn>
                <a:cxn ang="0">
                  <a:pos x="4111" y="1542"/>
                </a:cxn>
                <a:cxn ang="0">
                  <a:pos x="4018" y="1608"/>
                </a:cxn>
                <a:cxn ang="0">
                  <a:pos x="3917" y="1668"/>
                </a:cxn>
                <a:cxn ang="0">
                  <a:pos x="3805" y="1721"/>
                </a:cxn>
                <a:cxn ang="0">
                  <a:pos x="3686" y="1766"/>
                </a:cxn>
                <a:cxn ang="0">
                  <a:pos x="3557" y="1805"/>
                </a:cxn>
                <a:cxn ang="0">
                  <a:pos x="3418" y="1834"/>
                </a:cxn>
                <a:cxn ang="0">
                  <a:pos x="3270" y="1855"/>
                </a:cxn>
                <a:cxn ang="0">
                  <a:pos x="3110" y="1865"/>
                </a:cxn>
                <a:cxn ang="0">
                  <a:pos x="3027" y="1867"/>
                </a:cxn>
                <a:cxn ang="0">
                  <a:pos x="2700" y="1870"/>
                </a:cxn>
                <a:cxn ang="0">
                  <a:pos x="2399" y="1884"/>
                </a:cxn>
                <a:cxn ang="0">
                  <a:pos x="2121" y="1910"/>
                </a:cxn>
                <a:cxn ang="0">
                  <a:pos x="1867" y="1946"/>
                </a:cxn>
                <a:cxn ang="0">
                  <a:pos x="1633" y="1991"/>
                </a:cxn>
                <a:cxn ang="0">
                  <a:pos x="1419" y="2047"/>
                </a:cxn>
                <a:cxn ang="0">
                  <a:pos x="1317" y="2080"/>
                </a:cxn>
                <a:cxn ang="0">
                  <a:pos x="1222" y="2115"/>
                </a:cxn>
                <a:cxn ang="0">
                  <a:pos x="1129" y="2152"/>
                </a:cxn>
                <a:cxn ang="0">
                  <a:pos x="1041" y="2193"/>
                </a:cxn>
                <a:cxn ang="0">
                  <a:pos x="956" y="2235"/>
                </a:cxn>
                <a:cxn ang="0">
                  <a:pos x="874" y="2282"/>
                </a:cxn>
                <a:cxn ang="0">
                  <a:pos x="797" y="2330"/>
                </a:cxn>
                <a:cxn ang="0">
                  <a:pos x="722" y="2380"/>
                </a:cxn>
                <a:cxn ang="0">
                  <a:pos x="651" y="2435"/>
                </a:cxn>
                <a:cxn ang="0">
                  <a:pos x="582" y="2491"/>
                </a:cxn>
                <a:cxn ang="0">
                  <a:pos x="515" y="2550"/>
                </a:cxn>
                <a:cxn ang="0">
                  <a:pos x="389" y="2677"/>
                </a:cxn>
                <a:cxn ang="0">
                  <a:pos x="271" y="2816"/>
                </a:cxn>
                <a:cxn ang="0">
                  <a:pos x="158" y="2965"/>
                </a:cxn>
                <a:cxn ang="0">
                  <a:pos x="51" y="3124"/>
                </a:cxn>
              </a:cxnLst>
              <a:rect l="0" t="0" r="r" b="b"/>
              <a:pathLst>
                <a:path w="4782" h="3210">
                  <a:moveTo>
                    <a:pt x="4782" y="0"/>
                  </a:moveTo>
                  <a:lnTo>
                    <a:pt x="4782" y="0"/>
                  </a:lnTo>
                  <a:lnTo>
                    <a:pt x="4782" y="21"/>
                  </a:lnTo>
                  <a:lnTo>
                    <a:pt x="4780" y="81"/>
                  </a:lnTo>
                  <a:lnTo>
                    <a:pt x="4779" y="123"/>
                  </a:lnTo>
                  <a:lnTo>
                    <a:pt x="4775" y="173"/>
                  </a:lnTo>
                  <a:lnTo>
                    <a:pt x="4770" y="229"/>
                  </a:lnTo>
                  <a:lnTo>
                    <a:pt x="4762" y="292"/>
                  </a:lnTo>
                  <a:lnTo>
                    <a:pt x="4752" y="360"/>
                  </a:lnTo>
                  <a:lnTo>
                    <a:pt x="4740" y="433"/>
                  </a:lnTo>
                  <a:lnTo>
                    <a:pt x="4723" y="510"/>
                  </a:lnTo>
                  <a:lnTo>
                    <a:pt x="4704" y="591"/>
                  </a:lnTo>
                  <a:lnTo>
                    <a:pt x="4682" y="675"/>
                  </a:lnTo>
                  <a:lnTo>
                    <a:pt x="4668" y="717"/>
                  </a:lnTo>
                  <a:lnTo>
                    <a:pt x="4654" y="760"/>
                  </a:lnTo>
                  <a:lnTo>
                    <a:pt x="4637" y="802"/>
                  </a:lnTo>
                  <a:lnTo>
                    <a:pt x="4620" y="846"/>
                  </a:lnTo>
                  <a:lnTo>
                    <a:pt x="4602" y="890"/>
                  </a:lnTo>
                  <a:lnTo>
                    <a:pt x="4584" y="935"/>
                  </a:lnTo>
                  <a:lnTo>
                    <a:pt x="4564" y="978"/>
                  </a:lnTo>
                  <a:lnTo>
                    <a:pt x="4541" y="1022"/>
                  </a:lnTo>
                  <a:lnTo>
                    <a:pt x="4518" y="1066"/>
                  </a:lnTo>
                  <a:lnTo>
                    <a:pt x="4493" y="1108"/>
                  </a:lnTo>
                  <a:lnTo>
                    <a:pt x="4466" y="1151"/>
                  </a:lnTo>
                  <a:lnTo>
                    <a:pt x="4439" y="1193"/>
                  </a:lnTo>
                  <a:lnTo>
                    <a:pt x="4409" y="1235"/>
                  </a:lnTo>
                  <a:lnTo>
                    <a:pt x="4379" y="1277"/>
                  </a:lnTo>
                  <a:lnTo>
                    <a:pt x="4346" y="1318"/>
                  </a:lnTo>
                  <a:lnTo>
                    <a:pt x="4311" y="1358"/>
                  </a:lnTo>
                  <a:lnTo>
                    <a:pt x="4275" y="1397"/>
                  </a:lnTo>
                  <a:lnTo>
                    <a:pt x="4237" y="1435"/>
                  </a:lnTo>
                  <a:lnTo>
                    <a:pt x="4197" y="1471"/>
                  </a:lnTo>
                  <a:lnTo>
                    <a:pt x="4155" y="1508"/>
                  </a:lnTo>
                  <a:lnTo>
                    <a:pt x="4111" y="1542"/>
                  </a:lnTo>
                  <a:lnTo>
                    <a:pt x="4065" y="1576"/>
                  </a:lnTo>
                  <a:lnTo>
                    <a:pt x="4018" y="1608"/>
                  </a:lnTo>
                  <a:lnTo>
                    <a:pt x="3968" y="1639"/>
                  </a:lnTo>
                  <a:lnTo>
                    <a:pt x="3917" y="1668"/>
                  </a:lnTo>
                  <a:lnTo>
                    <a:pt x="3862" y="1695"/>
                  </a:lnTo>
                  <a:lnTo>
                    <a:pt x="3805" y="1721"/>
                  </a:lnTo>
                  <a:lnTo>
                    <a:pt x="3747" y="1744"/>
                  </a:lnTo>
                  <a:lnTo>
                    <a:pt x="3686" y="1766"/>
                  </a:lnTo>
                  <a:lnTo>
                    <a:pt x="3622" y="1787"/>
                  </a:lnTo>
                  <a:lnTo>
                    <a:pt x="3557" y="1805"/>
                  </a:lnTo>
                  <a:lnTo>
                    <a:pt x="3489" y="1821"/>
                  </a:lnTo>
                  <a:lnTo>
                    <a:pt x="3418" y="1834"/>
                  </a:lnTo>
                  <a:lnTo>
                    <a:pt x="3344" y="1846"/>
                  </a:lnTo>
                  <a:lnTo>
                    <a:pt x="3270" y="1855"/>
                  </a:lnTo>
                  <a:lnTo>
                    <a:pt x="3192" y="1860"/>
                  </a:lnTo>
                  <a:lnTo>
                    <a:pt x="3110" y="1865"/>
                  </a:lnTo>
                  <a:lnTo>
                    <a:pt x="3027" y="1867"/>
                  </a:lnTo>
                  <a:lnTo>
                    <a:pt x="3027" y="1867"/>
                  </a:lnTo>
                  <a:lnTo>
                    <a:pt x="2860" y="1867"/>
                  </a:lnTo>
                  <a:lnTo>
                    <a:pt x="2700" y="1870"/>
                  </a:lnTo>
                  <a:lnTo>
                    <a:pt x="2546" y="1876"/>
                  </a:lnTo>
                  <a:lnTo>
                    <a:pt x="2399" y="1884"/>
                  </a:lnTo>
                  <a:lnTo>
                    <a:pt x="2257" y="1896"/>
                  </a:lnTo>
                  <a:lnTo>
                    <a:pt x="2121" y="1910"/>
                  </a:lnTo>
                  <a:lnTo>
                    <a:pt x="1992" y="1926"/>
                  </a:lnTo>
                  <a:lnTo>
                    <a:pt x="1867" y="1946"/>
                  </a:lnTo>
                  <a:lnTo>
                    <a:pt x="1748" y="1967"/>
                  </a:lnTo>
                  <a:lnTo>
                    <a:pt x="1633" y="1991"/>
                  </a:lnTo>
                  <a:lnTo>
                    <a:pt x="1523" y="2018"/>
                  </a:lnTo>
                  <a:lnTo>
                    <a:pt x="1419" y="2047"/>
                  </a:lnTo>
                  <a:lnTo>
                    <a:pt x="1367" y="2064"/>
                  </a:lnTo>
                  <a:lnTo>
                    <a:pt x="1317" y="2080"/>
                  </a:lnTo>
                  <a:lnTo>
                    <a:pt x="1269" y="2097"/>
                  </a:lnTo>
                  <a:lnTo>
                    <a:pt x="1222" y="2115"/>
                  </a:lnTo>
                  <a:lnTo>
                    <a:pt x="1174" y="2133"/>
                  </a:lnTo>
                  <a:lnTo>
                    <a:pt x="1129" y="2152"/>
                  </a:lnTo>
                  <a:lnTo>
                    <a:pt x="1084" y="2172"/>
                  </a:lnTo>
                  <a:lnTo>
                    <a:pt x="1041" y="2193"/>
                  </a:lnTo>
                  <a:lnTo>
                    <a:pt x="998" y="2214"/>
                  </a:lnTo>
                  <a:lnTo>
                    <a:pt x="956" y="2235"/>
                  </a:lnTo>
                  <a:lnTo>
                    <a:pt x="915" y="2257"/>
                  </a:lnTo>
                  <a:lnTo>
                    <a:pt x="874" y="2282"/>
                  </a:lnTo>
                  <a:lnTo>
                    <a:pt x="836" y="2306"/>
                  </a:lnTo>
                  <a:lnTo>
                    <a:pt x="797" y="2330"/>
                  </a:lnTo>
                  <a:lnTo>
                    <a:pt x="759" y="2354"/>
                  </a:lnTo>
                  <a:lnTo>
                    <a:pt x="722" y="2380"/>
                  </a:lnTo>
                  <a:lnTo>
                    <a:pt x="686" y="2407"/>
                  </a:lnTo>
                  <a:lnTo>
                    <a:pt x="651" y="2435"/>
                  </a:lnTo>
                  <a:lnTo>
                    <a:pt x="615" y="2462"/>
                  </a:lnTo>
                  <a:lnTo>
                    <a:pt x="582" y="2491"/>
                  </a:lnTo>
                  <a:lnTo>
                    <a:pt x="548" y="2520"/>
                  </a:lnTo>
                  <a:lnTo>
                    <a:pt x="515" y="2550"/>
                  </a:lnTo>
                  <a:lnTo>
                    <a:pt x="451" y="2613"/>
                  </a:lnTo>
                  <a:lnTo>
                    <a:pt x="389" y="2677"/>
                  </a:lnTo>
                  <a:lnTo>
                    <a:pt x="329" y="2745"/>
                  </a:lnTo>
                  <a:lnTo>
                    <a:pt x="271" y="2816"/>
                  </a:lnTo>
                  <a:lnTo>
                    <a:pt x="214" y="2889"/>
                  </a:lnTo>
                  <a:lnTo>
                    <a:pt x="158" y="2965"/>
                  </a:lnTo>
                  <a:lnTo>
                    <a:pt x="104" y="3044"/>
                  </a:lnTo>
                  <a:lnTo>
                    <a:pt x="51" y="3124"/>
                  </a:lnTo>
                  <a:lnTo>
                    <a:pt x="0" y="321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5632" name="Freeform 64"/>
            <p:cNvSpPr>
              <a:spLocks/>
            </p:cNvSpPr>
            <p:nvPr userDrawn="1"/>
          </p:nvSpPr>
          <p:spPr bwMode="auto">
            <a:xfrm>
              <a:off x="2023" y="453"/>
              <a:ext cx="4733" cy="1662"/>
            </a:xfrm>
            <a:custGeom>
              <a:avLst/>
              <a:gdLst/>
              <a:ahLst/>
              <a:cxnLst>
                <a:cxn ang="0">
                  <a:pos x="4733" y="0"/>
                </a:cxn>
                <a:cxn ang="0">
                  <a:pos x="4733" y="81"/>
                </a:cxn>
                <a:cxn ang="0">
                  <a:pos x="4729" y="173"/>
                </a:cxn>
                <a:cxn ang="0">
                  <a:pos x="4718" y="294"/>
                </a:cxn>
                <a:cxn ang="0">
                  <a:pos x="4699" y="436"/>
                </a:cxn>
                <a:cxn ang="0">
                  <a:pos x="4665" y="596"/>
                </a:cxn>
                <a:cxn ang="0">
                  <a:pos x="4631" y="724"/>
                </a:cxn>
                <a:cxn ang="0">
                  <a:pos x="4602" y="811"/>
                </a:cxn>
                <a:cxn ang="0">
                  <a:pos x="4568" y="898"/>
                </a:cxn>
                <a:cxn ang="0">
                  <a:pos x="4529" y="987"/>
                </a:cxn>
                <a:cxn ang="0">
                  <a:pos x="4486" y="1076"/>
                </a:cxn>
                <a:cxn ang="0">
                  <a:pos x="4436" y="1165"/>
                </a:cxn>
                <a:cxn ang="0">
                  <a:pos x="4381" y="1250"/>
                </a:cxn>
                <a:cxn ang="0">
                  <a:pos x="4317" y="1334"/>
                </a:cxn>
                <a:cxn ang="0">
                  <a:pos x="4247" y="1415"/>
                </a:cxn>
                <a:cxn ang="0">
                  <a:pos x="4171" y="1491"/>
                </a:cxn>
                <a:cxn ang="0">
                  <a:pos x="4086" y="1563"/>
                </a:cxn>
                <a:cxn ang="0">
                  <a:pos x="3993" y="1631"/>
                </a:cxn>
                <a:cxn ang="0">
                  <a:pos x="3893" y="1694"/>
                </a:cxn>
                <a:cxn ang="0">
                  <a:pos x="3784" y="1749"/>
                </a:cxn>
                <a:cxn ang="0">
                  <a:pos x="3664" y="1798"/>
                </a:cxn>
                <a:cxn ang="0">
                  <a:pos x="3537" y="1840"/>
                </a:cxn>
                <a:cxn ang="0">
                  <a:pos x="3398" y="1872"/>
                </a:cxn>
                <a:cxn ang="0">
                  <a:pos x="3249" y="1894"/>
                </a:cxn>
                <a:cxn ang="0">
                  <a:pos x="3091" y="1909"/>
                </a:cxn>
                <a:cxn ang="0">
                  <a:pos x="3008" y="1911"/>
                </a:cxn>
                <a:cxn ang="0">
                  <a:pos x="2681" y="1922"/>
                </a:cxn>
                <a:cxn ang="0">
                  <a:pos x="2380" y="1943"/>
                </a:cxn>
                <a:cxn ang="0">
                  <a:pos x="2102" y="1974"/>
                </a:cxn>
                <a:cxn ang="0">
                  <a:pos x="1848" y="2014"/>
                </a:cxn>
                <a:cxn ang="0">
                  <a:pos x="1615" y="2066"/>
                </a:cxn>
                <a:cxn ang="0">
                  <a:pos x="1401" y="2127"/>
                </a:cxn>
                <a:cxn ang="0">
                  <a:pos x="1301" y="2161"/>
                </a:cxn>
                <a:cxn ang="0">
                  <a:pos x="1205" y="2198"/>
                </a:cxn>
                <a:cxn ang="0">
                  <a:pos x="1114" y="2237"/>
                </a:cxn>
                <a:cxn ang="0">
                  <a:pos x="1026" y="2280"/>
                </a:cxn>
                <a:cxn ang="0">
                  <a:pos x="942" y="2324"/>
                </a:cxn>
                <a:cxn ang="0">
                  <a:pos x="861" y="2372"/>
                </a:cxn>
                <a:cxn ang="0">
                  <a:pos x="785" y="2422"/>
                </a:cxn>
                <a:cxn ang="0">
                  <a:pos x="711" y="2476"/>
                </a:cxn>
                <a:cxn ang="0">
                  <a:pos x="639" y="2531"/>
                </a:cxn>
                <a:cxn ang="0">
                  <a:pos x="571" y="2589"/>
                </a:cxn>
                <a:cxn ang="0">
                  <a:pos x="506" y="2650"/>
                </a:cxn>
                <a:cxn ang="0">
                  <a:pos x="382" y="2779"/>
                </a:cxn>
                <a:cxn ang="0">
                  <a:pos x="265" y="2921"/>
                </a:cxn>
                <a:cxn ang="0">
                  <a:pos x="156" y="3073"/>
                </a:cxn>
                <a:cxn ang="0">
                  <a:pos x="52" y="3236"/>
                </a:cxn>
              </a:cxnLst>
              <a:rect l="0" t="0" r="r" b="b"/>
              <a:pathLst>
                <a:path w="4733" h="3323">
                  <a:moveTo>
                    <a:pt x="4733" y="0"/>
                  </a:moveTo>
                  <a:lnTo>
                    <a:pt x="4733" y="0"/>
                  </a:lnTo>
                  <a:lnTo>
                    <a:pt x="4733" y="21"/>
                  </a:lnTo>
                  <a:lnTo>
                    <a:pt x="4733" y="81"/>
                  </a:lnTo>
                  <a:lnTo>
                    <a:pt x="4732" y="123"/>
                  </a:lnTo>
                  <a:lnTo>
                    <a:pt x="4729" y="173"/>
                  </a:lnTo>
                  <a:lnTo>
                    <a:pt x="4725" y="231"/>
                  </a:lnTo>
                  <a:lnTo>
                    <a:pt x="4718" y="294"/>
                  </a:lnTo>
                  <a:lnTo>
                    <a:pt x="4710" y="364"/>
                  </a:lnTo>
                  <a:lnTo>
                    <a:pt x="4699" y="436"/>
                  </a:lnTo>
                  <a:lnTo>
                    <a:pt x="4683" y="516"/>
                  </a:lnTo>
                  <a:lnTo>
                    <a:pt x="4665" y="596"/>
                  </a:lnTo>
                  <a:lnTo>
                    <a:pt x="4643" y="680"/>
                  </a:lnTo>
                  <a:lnTo>
                    <a:pt x="4631" y="724"/>
                  </a:lnTo>
                  <a:lnTo>
                    <a:pt x="4617" y="767"/>
                  </a:lnTo>
                  <a:lnTo>
                    <a:pt x="4602" y="811"/>
                  </a:lnTo>
                  <a:lnTo>
                    <a:pt x="4586" y="855"/>
                  </a:lnTo>
                  <a:lnTo>
                    <a:pt x="4568" y="898"/>
                  </a:lnTo>
                  <a:lnTo>
                    <a:pt x="4550" y="943"/>
                  </a:lnTo>
                  <a:lnTo>
                    <a:pt x="4529" y="987"/>
                  </a:lnTo>
                  <a:lnTo>
                    <a:pt x="4509" y="1032"/>
                  </a:lnTo>
                  <a:lnTo>
                    <a:pt x="4486" y="1076"/>
                  </a:lnTo>
                  <a:lnTo>
                    <a:pt x="4461" y="1119"/>
                  </a:lnTo>
                  <a:lnTo>
                    <a:pt x="4436" y="1165"/>
                  </a:lnTo>
                  <a:lnTo>
                    <a:pt x="4409" y="1207"/>
                  </a:lnTo>
                  <a:lnTo>
                    <a:pt x="4381" y="1250"/>
                  </a:lnTo>
                  <a:lnTo>
                    <a:pt x="4350" y="1292"/>
                  </a:lnTo>
                  <a:lnTo>
                    <a:pt x="4317" y="1334"/>
                  </a:lnTo>
                  <a:lnTo>
                    <a:pt x="4284" y="1375"/>
                  </a:lnTo>
                  <a:lnTo>
                    <a:pt x="4247" y="1415"/>
                  </a:lnTo>
                  <a:lnTo>
                    <a:pt x="4210" y="1454"/>
                  </a:lnTo>
                  <a:lnTo>
                    <a:pt x="4171" y="1491"/>
                  </a:lnTo>
                  <a:lnTo>
                    <a:pt x="4129" y="1528"/>
                  </a:lnTo>
                  <a:lnTo>
                    <a:pt x="4086" y="1563"/>
                  </a:lnTo>
                  <a:lnTo>
                    <a:pt x="4041" y="1599"/>
                  </a:lnTo>
                  <a:lnTo>
                    <a:pt x="3993" y="1631"/>
                  </a:lnTo>
                  <a:lnTo>
                    <a:pt x="3945" y="1664"/>
                  </a:lnTo>
                  <a:lnTo>
                    <a:pt x="3893" y="1694"/>
                  </a:lnTo>
                  <a:lnTo>
                    <a:pt x="3839" y="1723"/>
                  </a:lnTo>
                  <a:lnTo>
                    <a:pt x="3784" y="1749"/>
                  </a:lnTo>
                  <a:lnTo>
                    <a:pt x="3725" y="1775"/>
                  </a:lnTo>
                  <a:lnTo>
                    <a:pt x="3664" y="1798"/>
                  </a:lnTo>
                  <a:lnTo>
                    <a:pt x="3602" y="1820"/>
                  </a:lnTo>
                  <a:lnTo>
                    <a:pt x="3537" y="1840"/>
                  </a:lnTo>
                  <a:lnTo>
                    <a:pt x="3469" y="1856"/>
                  </a:lnTo>
                  <a:lnTo>
                    <a:pt x="3398" y="1872"/>
                  </a:lnTo>
                  <a:lnTo>
                    <a:pt x="3326" y="1885"/>
                  </a:lnTo>
                  <a:lnTo>
                    <a:pt x="3249" y="1894"/>
                  </a:lnTo>
                  <a:lnTo>
                    <a:pt x="3171" y="1903"/>
                  </a:lnTo>
                  <a:lnTo>
                    <a:pt x="3091" y="1909"/>
                  </a:lnTo>
                  <a:lnTo>
                    <a:pt x="3008" y="1911"/>
                  </a:lnTo>
                  <a:lnTo>
                    <a:pt x="3008" y="1911"/>
                  </a:lnTo>
                  <a:lnTo>
                    <a:pt x="2841" y="1915"/>
                  </a:lnTo>
                  <a:lnTo>
                    <a:pt x="2681" y="1922"/>
                  </a:lnTo>
                  <a:lnTo>
                    <a:pt x="2527" y="1932"/>
                  </a:lnTo>
                  <a:lnTo>
                    <a:pt x="2380" y="1943"/>
                  </a:lnTo>
                  <a:lnTo>
                    <a:pt x="2238" y="1957"/>
                  </a:lnTo>
                  <a:lnTo>
                    <a:pt x="2102" y="1974"/>
                  </a:lnTo>
                  <a:lnTo>
                    <a:pt x="1973" y="1993"/>
                  </a:lnTo>
                  <a:lnTo>
                    <a:pt x="1848" y="2014"/>
                  </a:lnTo>
                  <a:lnTo>
                    <a:pt x="1729" y="2038"/>
                  </a:lnTo>
                  <a:lnTo>
                    <a:pt x="1615" y="2066"/>
                  </a:lnTo>
                  <a:lnTo>
                    <a:pt x="1507" y="2095"/>
                  </a:lnTo>
                  <a:lnTo>
                    <a:pt x="1401" y="2127"/>
                  </a:lnTo>
                  <a:lnTo>
                    <a:pt x="1351" y="2143"/>
                  </a:lnTo>
                  <a:lnTo>
                    <a:pt x="1301" y="2161"/>
                  </a:lnTo>
                  <a:lnTo>
                    <a:pt x="1253" y="2179"/>
                  </a:lnTo>
                  <a:lnTo>
                    <a:pt x="1205" y="2198"/>
                  </a:lnTo>
                  <a:lnTo>
                    <a:pt x="1160" y="2217"/>
                  </a:lnTo>
                  <a:lnTo>
                    <a:pt x="1114" y="2237"/>
                  </a:lnTo>
                  <a:lnTo>
                    <a:pt x="1069" y="2258"/>
                  </a:lnTo>
                  <a:lnTo>
                    <a:pt x="1026" y="2280"/>
                  </a:lnTo>
                  <a:lnTo>
                    <a:pt x="983" y="2301"/>
                  </a:lnTo>
                  <a:lnTo>
                    <a:pt x="942" y="2324"/>
                  </a:lnTo>
                  <a:lnTo>
                    <a:pt x="901" y="2348"/>
                  </a:lnTo>
                  <a:lnTo>
                    <a:pt x="861" y="2372"/>
                  </a:lnTo>
                  <a:lnTo>
                    <a:pt x="822" y="2397"/>
                  </a:lnTo>
                  <a:lnTo>
                    <a:pt x="785" y="2422"/>
                  </a:lnTo>
                  <a:lnTo>
                    <a:pt x="747" y="2448"/>
                  </a:lnTo>
                  <a:lnTo>
                    <a:pt x="711" y="2476"/>
                  </a:lnTo>
                  <a:lnTo>
                    <a:pt x="675" y="2503"/>
                  </a:lnTo>
                  <a:lnTo>
                    <a:pt x="639" y="2531"/>
                  </a:lnTo>
                  <a:lnTo>
                    <a:pt x="606" y="2560"/>
                  </a:lnTo>
                  <a:lnTo>
                    <a:pt x="571" y="2589"/>
                  </a:lnTo>
                  <a:lnTo>
                    <a:pt x="538" y="2619"/>
                  </a:lnTo>
                  <a:lnTo>
                    <a:pt x="506" y="2650"/>
                  </a:lnTo>
                  <a:lnTo>
                    <a:pt x="442" y="2713"/>
                  </a:lnTo>
                  <a:lnTo>
                    <a:pt x="382" y="2779"/>
                  </a:lnTo>
                  <a:lnTo>
                    <a:pt x="322" y="2849"/>
                  </a:lnTo>
                  <a:lnTo>
                    <a:pt x="265" y="2921"/>
                  </a:lnTo>
                  <a:lnTo>
                    <a:pt x="210" y="2996"/>
                  </a:lnTo>
                  <a:lnTo>
                    <a:pt x="156" y="3073"/>
                  </a:lnTo>
                  <a:lnTo>
                    <a:pt x="103" y="3154"/>
                  </a:lnTo>
                  <a:lnTo>
                    <a:pt x="52" y="3236"/>
                  </a:lnTo>
                  <a:lnTo>
                    <a:pt x="0" y="3323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</p:grpSp>
      <p:sp>
        <p:nvSpPr>
          <p:cNvPr id="1005633" name="Rectangle 65" descr="좁은 수평선"/>
          <p:cNvSpPr>
            <a:spLocks noChangeArrowheads="1"/>
          </p:cNvSpPr>
          <p:nvPr/>
        </p:nvSpPr>
        <p:spPr bwMode="auto">
          <a:xfrm>
            <a:off x="0" y="692260"/>
            <a:ext cx="10668000" cy="461963"/>
          </a:xfrm>
          <a:prstGeom prst="rect">
            <a:avLst/>
          </a:prstGeom>
          <a:pattFill prst="narHorz">
            <a:fgClr>
              <a:schemeClr val="bg1">
                <a:alpha val="30000"/>
              </a:schemeClr>
            </a:fgClr>
            <a:bgClr>
              <a:schemeClr val="bg2">
                <a:alpha val="30000"/>
              </a:schemeClr>
            </a:bgClr>
          </a:pattFill>
          <a:ln w="9525">
            <a:noFill/>
            <a:miter lim="800000"/>
            <a:headEnd/>
            <a:tailEnd/>
          </a:ln>
          <a:effectLst/>
        </p:spPr>
        <p:txBody>
          <a:bodyPr wrap="none" lIns="90893" tIns="45454" rIns="90893" bIns="45454" anchor="ctr"/>
          <a:lstStyle/>
          <a:p>
            <a:endParaRPr lang="ko-KR" altLang="en-US">
              <a:solidFill>
                <a:srgbClr val="000000"/>
              </a:solidFill>
            </a:endParaRPr>
          </a:p>
        </p:txBody>
      </p:sp>
      <p:sp>
        <p:nvSpPr>
          <p:cNvPr id="1005634" name="Rectangle 66"/>
          <p:cNvSpPr>
            <a:spLocks noChangeArrowheads="1"/>
          </p:cNvSpPr>
          <p:nvPr/>
        </p:nvSpPr>
        <p:spPr bwMode="auto">
          <a:xfrm>
            <a:off x="14292" y="1301754"/>
            <a:ext cx="10653712" cy="5794375"/>
          </a:xfrm>
          <a:prstGeom prst="rect">
            <a:avLst/>
          </a:prstGeom>
          <a:solidFill>
            <a:schemeClr val="bg1"/>
          </a:solidFill>
          <a:ln w="9525">
            <a:noFill/>
            <a:miter lim="800000"/>
            <a:headEnd/>
            <a:tailEnd/>
          </a:ln>
          <a:effectLst/>
        </p:spPr>
        <p:txBody>
          <a:bodyPr wrap="none" lIns="90893" tIns="45454" rIns="90893" bIns="45454" anchor="ctr"/>
          <a:lstStyle/>
          <a:p>
            <a:endParaRPr lang="ko-KR" altLang="en-US">
              <a:solidFill>
                <a:srgbClr val="000000"/>
              </a:solidFill>
            </a:endParaRPr>
          </a:p>
        </p:txBody>
      </p:sp>
      <p:sp>
        <p:nvSpPr>
          <p:cNvPr id="1005635" name="Text Box 67"/>
          <p:cNvSpPr txBox="1">
            <a:spLocks noChangeArrowheads="1"/>
          </p:cNvSpPr>
          <p:nvPr/>
        </p:nvSpPr>
        <p:spPr bwMode="auto">
          <a:xfrm>
            <a:off x="8999530" y="419123"/>
            <a:ext cx="1469403" cy="3319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57798" tIns="50094" rIns="57798" bIns="50094">
            <a:spAutoFit/>
          </a:bodyPr>
          <a:lstStyle/>
          <a:p>
            <a:pPr defTabSz="981527"/>
            <a:r>
              <a:rPr lang="en-US" altLang="ko-KR" sz="1500" dirty="0">
                <a:solidFill>
                  <a:srgbClr val="FFFFFF"/>
                </a:solidFill>
                <a:latin typeface="Arial Black" pitchFamily="34" charset="0"/>
                <a:ea typeface="HY견고딕" pitchFamily="18" charset="-127"/>
              </a:rPr>
              <a:t>SOUNDRACE</a:t>
            </a:r>
          </a:p>
        </p:txBody>
      </p:sp>
      <p:grpSp>
        <p:nvGrpSpPr>
          <p:cNvPr id="1005636" name="Group 68"/>
          <p:cNvGrpSpPr>
            <a:grpSpLocks/>
          </p:cNvGrpSpPr>
          <p:nvPr/>
        </p:nvGrpSpPr>
        <p:grpSpPr bwMode="auto">
          <a:xfrm>
            <a:off x="7912107" y="430213"/>
            <a:ext cx="279400" cy="255587"/>
            <a:chOff x="384" y="72"/>
            <a:chExt cx="908" cy="908"/>
          </a:xfrm>
        </p:grpSpPr>
        <p:sp>
          <p:nvSpPr>
            <p:cNvPr id="1005637" name="Oval 69"/>
            <p:cNvSpPr>
              <a:spLocks noChangeArrowheads="1"/>
            </p:cNvSpPr>
            <p:nvPr userDrawn="1"/>
          </p:nvSpPr>
          <p:spPr bwMode="auto">
            <a:xfrm>
              <a:off x="384" y="72"/>
              <a:ext cx="908" cy="908"/>
            </a:xfrm>
            <a:prstGeom prst="ellipse">
              <a:avLst/>
            </a:prstGeom>
            <a:gradFill rotWithShape="1">
              <a:gsLst>
                <a:gs pos="0">
                  <a:srgbClr val="DDF2FF"/>
                </a:gs>
                <a:gs pos="100000">
                  <a:srgbClr val="3900C6"/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lIns="98455" tIns="49231" rIns="98455" bIns="49231" anchor="ctr"/>
            <a:lstStyle/>
            <a:p>
              <a:pPr defTabSz="981527"/>
              <a:endParaRPr lang="ko-KR" altLang="en-US" sz="2600" dirty="0">
                <a:solidFill>
                  <a:srgbClr val="000000"/>
                </a:solidFill>
                <a:latin typeface="HY헤드라인M" pitchFamily="18" charset="-127"/>
                <a:ea typeface="HY헤드라인M" pitchFamily="18" charset="-127"/>
              </a:endParaRPr>
            </a:p>
          </p:txBody>
        </p:sp>
        <p:sp>
          <p:nvSpPr>
            <p:cNvPr id="1005638" name="Oval 70"/>
            <p:cNvSpPr>
              <a:spLocks noChangeArrowheads="1"/>
            </p:cNvSpPr>
            <p:nvPr userDrawn="1"/>
          </p:nvSpPr>
          <p:spPr bwMode="auto">
            <a:xfrm>
              <a:off x="612" y="328"/>
              <a:ext cx="408" cy="408"/>
            </a:xfrm>
            <a:prstGeom prst="ellipse">
              <a:avLst/>
            </a:prstGeom>
            <a:gradFill rotWithShape="1">
              <a:gsLst>
                <a:gs pos="0">
                  <a:schemeClr val="bg1"/>
                </a:gs>
                <a:gs pos="100000">
                  <a:srgbClr val="3900C6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5639" name="Oval 71"/>
            <p:cNvSpPr>
              <a:spLocks noChangeArrowheads="1"/>
            </p:cNvSpPr>
            <p:nvPr userDrawn="1"/>
          </p:nvSpPr>
          <p:spPr bwMode="auto">
            <a:xfrm rot="-1983712">
              <a:off x="445" y="171"/>
              <a:ext cx="499" cy="318"/>
            </a:xfrm>
            <a:prstGeom prst="ellipse">
              <a:avLst/>
            </a:prstGeom>
            <a:gradFill rotWithShape="1">
              <a:gsLst>
                <a:gs pos="0">
                  <a:srgbClr val="E5E5FF">
                    <a:alpha val="95000"/>
                  </a:srgbClr>
                </a:gs>
                <a:gs pos="100000">
                  <a:schemeClr val="bg1">
                    <a:alpha val="0"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</p:grpSp>
      <p:grpSp>
        <p:nvGrpSpPr>
          <p:cNvPr id="1005640" name="Group 72"/>
          <p:cNvGrpSpPr>
            <a:grpSpLocks/>
          </p:cNvGrpSpPr>
          <p:nvPr/>
        </p:nvGrpSpPr>
        <p:grpSpPr bwMode="auto">
          <a:xfrm>
            <a:off x="8585314" y="438154"/>
            <a:ext cx="277813" cy="257175"/>
            <a:chOff x="1383" y="73"/>
            <a:chExt cx="907" cy="907"/>
          </a:xfrm>
        </p:grpSpPr>
        <p:sp>
          <p:nvSpPr>
            <p:cNvPr id="1005641" name="Oval 73"/>
            <p:cNvSpPr>
              <a:spLocks noChangeArrowheads="1"/>
            </p:cNvSpPr>
            <p:nvPr userDrawn="1"/>
          </p:nvSpPr>
          <p:spPr bwMode="auto">
            <a:xfrm>
              <a:off x="1383" y="73"/>
              <a:ext cx="907" cy="907"/>
            </a:xfrm>
            <a:prstGeom prst="ellipse">
              <a:avLst/>
            </a:prstGeom>
            <a:gradFill rotWithShape="1">
              <a:gsLst>
                <a:gs pos="0">
                  <a:srgbClr val="DDF2FF"/>
                </a:gs>
                <a:gs pos="100000">
                  <a:srgbClr val="0099FF"/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5642" name="Oval 74"/>
            <p:cNvSpPr>
              <a:spLocks noChangeArrowheads="1"/>
            </p:cNvSpPr>
            <p:nvPr userDrawn="1"/>
          </p:nvSpPr>
          <p:spPr bwMode="auto">
            <a:xfrm>
              <a:off x="1610" y="328"/>
              <a:ext cx="408" cy="408"/>
            </a:xfrm>
            <a:prstGeom prst="ellipse">
              <a:avLst/>
            </a:prstGeom>
            <a:gradFill rotWithShape="1">
              <a:gsLst>
                <a:gs pos="0">
                  <a:schemeClr val="bg1"/>
                </a:gs>
                <a:gs pos="100000">
                  <a:srgbClr val="3900C6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5643" name="Oval 75"/>
            <p:cNvSpPr>
              <a:spLocks noChangeArrowheads="1"/>
            </p:cNvSpPr>
            <p:nvPr userDrawn="1"/>
          </p:nvSpPr>
          <p:spPr bwMode="auto">
            <a:xfrm rot="-1983712">
              <a:off x="1443" y="171"/>
              <a:ext cx="499" cy="318"/>
            </a:xfrm>
            <a:prstGeom prst="ellipse">
              <a:avLst/>
            </a:prstGeom>
            <a:gradFill rotWithShape="1">
              <a:gsLst>
                <a:gs pos="0">
                  <a:srgbClr val="E5E5FF">
                    <a:alpha val="95000"/>
                  </a:srgbClr>
                </a:gs>
                <a:gs pos="100000">
                  <a:schemeClr val="bg1">
                    <a:alpha val="0"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</p:grpSp>
      <p:grpSp>
        <p:nvGrpSpPr>
          <p:cNvPr id="1005644" name="Group 76"/>
          <p:cNvGrpSpPr>
            <a:grpSpLocks/>
          </p:cNvGrpSpPr>
          <p:nvPr/>
        </p:nvGrpSpPr>
        <p:grpSpPr bwMode="auto">
          <a:xfrm>
            <a:off x="8248657" y="434982"/>
            <a:ext cx="280988" cy="257175"/>
            <a:chOff x="3379" y="73"/>
            <a:chExt cx="907" cy="907"/>
          </a:xfrm>
        </p:grpSpPr>
        <p:sp>
          <p:nvSpPr>
            <p:cNvPr id="1005645" name="Oval 77"/>
            <p:cNvSpPr>
              <a:spLocks noChangeArrowheads="1"/>
            </p:cNvSpPr>
            <p:nvPr userDrawn="1"/>
          </p:nvSpPr>
          <p:spPr bwMode="auto">
            <a:xfrm>
              <a:off x="3379" y="73"/>
              <a:ext cx="907" cy="907"/>
            </a:xfrm>
            <a:prstGeom prst="ellipse">
              <a:avLst/>
            </a:prstGeom>
            <a:gradFill rotWithShape="1">
              <a:gsLst>
                <a:gs pos="0">
                  <a:schemeClr val="bg1"/>
                </a:gs>
                <a:gs pos="100000">
                  <a:srgbClr val="FF00FF"/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5646" name="Oval 78"/>
            <p:cNvSpPr>
              <a:spLocks noChangeArrowheads="1"/>
            </p:cNvSpPr>
            <p:nvPr userDrawn="1"/>
          </p:nvSpPr>
          <p:spPr bwMode="auto">
            <a:xfrm>
              <a:off x="3606" y="328"/>
              <a:ext cx="408" cy="408"/>
            </a:xfrm>
            <a:prstGeom prst="ellipse">
              <a:avLst/>
            </a:prstGeom>
            <a:gradFill rotWithShape="1">
              <a:gsLst>
                <a:gs pos="0">
                  <a:schemeClr val="bg1"/>
                </a:gs>
                <a:gs pos="100000">
                  <a:srgbClr val="3900C6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5647" name="Oval 79"/>
            <p:cNvSpPr>
              <a:spLocks noChangeArrowheads="1"/>
            </p:cNvSpPr>
            <p:nvPr userDrawn="1"/>
          </p:nvSpPr>
          <p:spPr bwMode="auto">
            <a:xfrm rot="-1983712">
              <a:off x="3439" y="171"/>
              <a:ext cx="499" cy="318"/>
            </a:xfrm>
            <a:prstGeom prst="ellipse">
              <a:avLst/>
            </a:prstGeom>
            <a:gradFill rotWithShape="1">
              <a:gsLst>
                <a:gs pos="0">
                  <a:srgbClr val="FFDDFF">
                    <a:alpha val="95000"/>
                  </a:srgbClr>
                </a:gs>
                <a:gs pos="100000">
                  <a:schemeClr val="bg1">
                    <a:alpha val="0"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xmlns="" val="416331175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567" r:id="rId1"/>
    <p:sldLayoutId id="2147484568" r:id="rId2"/>
    <p:sldLayoutId id="2147484569" r:id="rId3"/>
    <p:sldLayoutId id="2147484570" r:id="rId4"/>
    <p:sldLayoutId id="2147484571" r:id="rId5"/>
    <p:sldLayoutId id="2147484572" r:id="rId6"/>
    <p:sldLayoutId id="2147484573" r:id="rId7"/>
    <p:sldLayoutId id="2147484574" r:id="rId8"/>
    <p:sldLayoutId id="2147484575" r:id="rId9"/>
    <p:sldLayoutId id="2147484576" r:id="rId10"/>
    <p:sldLayoutId id="2147484577" r:id="rId11"/>
    <p:sldLayoutId id="2147484578" r:id="rId12"/>
  </p:sldLayoutIdLst>
  <p:txStyles>
    <p:titleStyle>
      <a:lvl1pPr algn="ctr" defTabSz="981527" rtl="0" fontAlgn="base" latinLnBrk="1">
        <a:spcBef>
          <a:spcPct val="0"/>
        </a:spcBef>
        <a:spcAft>
          <a:spcPct val="0"/>
        </a:spcAft>
        <a:defRPr kumimoji="1" sz="4700">
          <a:solidFill>
            <a:schemeClr val="tx2"/>
          </a:solidFill>
          <a:latin typeface="+mj-lt"/>
          <a:ea typeface="+mj-ea"/>
          <a:cs typeface="+mj-cs"/>
        </a:defRPr>
      </a:lvl1pPr>
      <a:lvl2pPr algn="ctr" defTabSz="981527" rtl="0" fontAlgn="base" latinLnBrk="1">
        <a:spcBef>
          <a:spcPct val="0"/>
        </a:spcBef>
        <a:spcAft>
          <a:spcPct val="0"/>
        </a:spcAft>
        <a:defRPr kumimoji="1" sz="4700">
          <a:solidFill>
            <a:schemeClr val="tx2"/>
          </a:solidFill>
          <a:latin typeface="굴림" pitchFamily="50" charset="-127"/>
          <a:ea typeface="굴림" pitchFamily="50" charset="-127"/>
        </a:defRPr>
      </a:lvl2pPr>
      <a:lvl3pPr algn="ctr" defTabSz="981527" rtl="0" fontAlgn="base" latinLnBrk="1">
        <a:spcBef>
          <a:spcPct val="0"/>
        </a:spcBef>
        <a:spcAft>
          <a:spcPct val="0"/>
        </a:spcAft>
        <a:defRPr kumimoji="1" sz="4700">
          <a:solidFill>
            <a:schemeClr val="tx2"/>
          </a:solidFill>
          <a:latin typeface="굴림" pitchFamily="50" charset="-127"/>
          <a:ea typeface="굴림" pitchFamily="50" charset="-127"/>
        </a:defRPr>
      </a:lvl3pPr>
      <a:lvl4pPr algn="ctr" defTabSz="981527" rtl="0" fontAlgn="base" latinLnBrk="1">
        <a:spcBef>
          <a:spcPct val="0"/>
        </a:spcBef>
        <a:spcAft>
          <a:spcPct val="0"/>
        </a:spcAft>
        <a:defRPr kumimoji="1" sz="4700">
          <a:solidFill>
            <a:schemeClr val="tx2"/>
          </a:solidFill>
          <a:latin typeface="굴림" pitchFamily="50" charset="-127"/>
          <a:ea typeface="굴림" pitchFamily="50" charset="-127"/>
        </a:defRPr>
      </a:lvl4pPr>
      <a:lvl5pPr algn="ctr" defTabSz="981527" rtl="0" fontAlgn="base" latinLnBrk="1">
        <a:spcBef>
          <a:spcPct val="0"/>
        </a:spcBef>
        <a:spcAft>
          <a:spcPct val="0"/>
        </a:spcAft>
        <a:defRPr kumimoji="1" sz="4700">
          <a:solidFill>
            <a:schemeClr val="tx2"/>
          </a:solidFill>
          <a:latin typeface="굴림" pitchFamily="50" charset="-127"/>
          <a:ea typeface="굴림" pitchFamily="50" charset="-127"/>
        </a:defRPr>
      </a:lvl5pPr>
      <a:lvl6pPr marL="454488" algn="ctr" defTabSz="981527" rtl="0" fontAlgn="base" latinLnBrk="1">
        <a:spcBef>
          <a:spcPct val="0"/>
        </a:spcBef>
        <a:spcAft>
          <a:spcPct val="0"/>
        </a:spcAft>
        <a:defRPr kumimoji="1" sz="4700">
          <a:solidFill>
            <a:schemeClr val="tx2"/>
          </a:solidFill>
          <a:latin typeface="굴림" pitchFamily="50" charset="-127"/>
          <a:ea typeface="굴림" pitchFamily="50" charset="-127"/>
        </a:defRPr>
      </a:lvl6pPr>
      <a:lvl7pPr marL="908945" algn="ctr" defTabSz="981527" rtl="0" fontAlgn="base" latinLnBrk="1">
        <a:spcBef>
          <a:spcPct val="0"/>
        </a:spcBef>
        <a:spcAft>
          <a:spcPct val="0"/>
        </a:spcAft>
        <a:defRPr kumimoji="1" sz="4700">
          <a:solidFill>
            <a:schemeClr val="tx2"/>
          </a:solidFill>
          <a:latin typeface="굴림" pitchFamily="50" charset="-127"/>
          <a:ea typeface="굴림" pitchFamily="50" charset="-127"/>
        </a:defRPr>
      </a:lvl7pPr>
      <a:lvl8pPr marL="1363412" algn="ctr" defTabSz="981527" rtl="0" fontAlgn="base" latinLnBrk="1">
        <a:spcBef>
          <a:spcPct val="0"/>
        </a:spcBef>
        <a:spcAft>
          <a:spcPct val="0"/>
        </a:spcAft>
        <a:defRPr kumimoji="1" sz="4700">
          <a:solidFill>
            <a:schemeClr val="tx2"/>
          </a:solidFill>
          <a:latin typeface="굴림" pitchFamily="50" charset="-127"/>
          <a:ea typeface="굴림" pitchFamily="50" charset="-127"/>
        </a:defRPr>
      </a:lvl8pPr>
      <a:lvl9pPr marL="1817867" algn="ctr" defTabSz="981527" rtl="0" fontAlgn="base" latinLnBrk="1">
        <a:spcBef>
          <a:spcPct val="0"/>
        </a:spcBef>
        <a:spcAft>
          <a:spcPct val="0"/>
        </a:spcAft>
        <a:defRPr kumimoji="1" sz="4700">
          <a:solidFill>
            <a:schemeClr val="tx2"/>
          </a:solidFill>
          <a:latin typeface="굴림" pitchFamily="50" charset="-127"/>
          <a:ea typeface="굴림" pitchFamily="50" charset="-127"/>
        </a:defRPr>
      </a:lvl9pPr>
    </p:titleStyle>
    <p:bodyStyle>
      <a:lvl1pPr marL="367677" indent="-367677" algn="l" defTabSz="981527" rtl="0" fontAlgn="base" latinLnBrk="1">
        <a:spcBef>
          <a:spcPct val="20000"/>
        </a:spcBef>
        <a:spcAft>
          <a:spcPct val="0"/>
        </a:spcAft>
        <a:buChar char="•"/>
        <a:defRPr kumimoji="1" sz="3500">
          <a:solidFill>
            <a:schemeClr val="tx1"/>
          </a:solidFill>
          <a:latin typeface="+mn-lt"/>
          <a:ea typeface="+mn-ea"/>
          <a:cs typeface="+mn-cs"/>
        </a:defRPr>
      </a:lvl1pPr>
      <a:lvl2pPr marL="798476" indent="-307733" algn="l" defTabSz="981527" rtl="0" fontAlgn="base" latinLnBrk="1">
        <a:spcBef>
          <a:spcPct val="20000"/>
        </a:spcBef>
        <a:spcAft>
          <a:spcPct val="0"/>
        </a:spcAft>
        <a:buChar char="–"/>
        <a:defRPr kumimoji="1" sz="3100">
          <a:solidFill>
            <a:schemeClr val="tx1"/>
          </a:solidFill>
          <a:latin typeface="+mn-lt"/>
          <a:ea typeface="+mn-ea"/>
        </a:defRPr>
      </a:lvl2pPr>
      <a:lvl3pPr marL="1226123" indent="-244606" algn="l" defTabSz="981527" rtl="0" fontAlgn="base" latinLnBrk="1">
        <a:spcBef>
          <a:spcPct val="20000"/>
        </a:spcBef>
        <a:spcAft>
          <a:spcPct val="0"/>
        </a:spcAft>
        <a:buChar char="•"/>
        <a:defRPr kumimoji="1" sz="2600">
          <a:solidFill>
            <a:schemeClr val="tx1"/>
          </a:solidFill>
          <a:latin typeface="+mn-lt"/>
          <a:ea typeface="+mn-ea"/>
        </a:defRPr>
      </a:lvl3pPr>
      <a:lvl4pPr marL="1716881" indent="-244606" algn="l" defTabSz="981527" rtl="0" fontAlgn="base" latinLnBrk="1">
        <a:spcBef>
          <a:spcPct val="20000"/>
        </a:spcBef>
        <a:spcAft>
          <a:spcPct val="0"/>
        </a:spcAft>
        <a:buChar char="–"/>
        <a:defRPr kumimoji="1" sz="2100">
          <a:solidFill>
            <a:schemeClr val="tx1"/>
          </a:solidFill>
          <a:latin typeface="+mn-lt"/>
          <a:ea typeface="+mn-ea"/>
        </a:defRPr>
      </a:lvl4pPr>
      <a:lvl5pPr marL="2207636" indent="-244606" algn="l" defTabSz="981527" rtl="0" fontAlgn="base" latinLnBrk="1">
        <a:spcBef>
          <a:spcPct val="20000"/>
        </a:spcBef>
        <a:spcAft>
          <a:spcPct val="0"/>
        </a:spcAft>
        <a:buChar char="»"/>
        <a:defRPr kumimoji="1" sz="2100">
          <a:solidFill>
            <a:schemeClr val="tx1"/>
          </a:solidFill>
          <a:latin typeface="+mn-lt"/>
          <a:ea typeface="+mn-ea"/>
        </a:defRPr>
      </a:lvl5pPr>
      <a:lvl6pPr marL="2662105" indent="-244606" algn="l" defTabSz="981527" rtl="0" fontAlgn="base" latinLnBrk="1">
        <a:spcBef>
          <a:spcPct val="20000"/>
        </a:spcBef>
        <a:spcAft>
          <a:spcPct val="0"/>
        </a:spcAft>
        <a:buChar char="»"/>
        <a:defRPr kumimoji="1" sz="2100">
          <a:solidFill>
            <a:schemeClr val="tx1"/>
          </a:solidFill>
          <a:latin typeface="+mn-lt"/>
          <a:ea typeface="+mn-ea"/>
        </a:defRPr>
      </a:lvl6pPr>
      <a:lvl7pPr marL="3116602" indent="-244606" algn="l" defTabSz="981527" rtl="0" fontAlgn="base" latinLnBrk="1">
        <a:spcBef>
          <a:spcPct val="20000"/>
        </a:spcBef>
        <a:spcAft>
          <a:spcPct val="0"/>
        </a:spcAft>
        <a:buChar char="»"/>
        <a:defRPr kumimoji="1" sz="2100">
          <a:solidFill>
            <a:schemeClr val="tx1"/>
          </a:solidFill>
          <a:latin typeface="+mn-lt"/>
          <a:ea typeface="+mn-ea"/>
        </a:defRPr>
      </a:lvl7pPr>
      <a:lvl8pPr marL="3571054" indent="-244606" algn="l" defTabSz="981527" rtl="0" fontAlgn="base" latinLnBrk="1">
        <a:spcBef>
          <a:spcPct val="20000"/>
        </a:spcBef>
        <a:spcAft>
          <a:spcPct val="0"/>
        </a:spcAft>
        <a:buChar char="»"/>
        <a:defRPr kumimoji="1" sz="2100">
          <a:solidFill>
            <a:schemeClr val="tx1"/>
          </a:solidFill>
          <a:latin typeface="+mn-lt"/>
          <a:ea typeface="+mn-ea"/>
        </a:defRPr>
      </a:lvl8pPr>
      <a:lvl9pPr marL="4025532" indent="-244606" algn="l" defTabSz="981527" rtl="0" fontAlgn="base" latinLnBrk="1">
        <a:spcBef>
          <a:spcPct val="20000"/>
        </a:spcBef>
        <a:spcAft>
          <a:spcPct val="0"/>
        </a:spcAft>
        <a:buChar char="»"/>
        <a:defRPr kumimoji="1" sz="2100">
          <a:solidFill>
            <a:schemeClr val="tx1"/>
          </a:solidFill>
          <a:latin typeface="+mn-lt"/>
          <a:ea typeface="+mn-ea"/>
        </a:defRPr>
      </a:lvl9pPr>
    </p:bodyStyle>
    <p:otherStyle>
      <a:defPPr>
        <a:defRPr lang="ko-KR"/>
      </a:defPPr>
      <a:lvl1pPr marL="0" algn="l" defTabSz="908945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4488" algn="l" defTabSz="908945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08945" algn="l" defTabSz="908945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63412" algn="l" defTabSz="908945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17867" algn="l" defTabSz="908945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72338" algn="l" defTabSz="908945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26806" algn="l" defTabSz="908945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181264" algn="l" defTabSz="908945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35747" algn="l" defTabSz="908945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8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05570" name="Picture 2" descr="blue"/>
          <p:cNvPicPr>
            <a:picLocks noChangeAspect="1" noChangeArrowheads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xmlns=""/>
              </a:ext>
            </a:extLst>
          </a:blip>
          <a:srcRect/>
          <a:stretch>
            <a:fillRect/>
          </a:stretch>
        </p:blipFill>
        <p:spPr bwMode="auto">
          <a:xfrm>
            <a:off x="0" y="111"/>
            <a:ext cx="10668000" cy="1152525"/>
          </a:xfrm>
          <a:prstGeom prst="rect">
            <a:avLst/>
          </a:prstGeom>
          <a:noFill/>
        </p:spPr>
      </p:pic>
      <p:sp>
        <p:nvSpPr>
          <p:cNvPr id="1005571" name="Rectangle 3"/>
          <p:cNvSpPr>
            <a:spLocks noChangeArrowheads="1"/>
          </p:cNvSpPr>
          <p:nvPr/>
        </p:nvSpPr>
        <p:spPr bwMode="auto">
          <a:xfrm>
            <a:off x="0" y="7104062"/>
            <a:ext cx="10668000" cy="336551"/>
          </a:xfrm>
          <a:prstGeom prst="rect">
            <a:avLst/>
          </a:prstGeom>
          <a:solidFill>
            <a:srgbClr val="B2B2B2"/>
          </a:solidFill>
          <a:ln w="9525">
            <a:noFill/>
            <a:miter lim="800000"/>
            <a:headEnd/>
            <a:tailEnd/>
          </a:ln>
          <a:effectLst/>
        </p:spPr>
        <p:txBody>
          <a:bodyPr wrap="none" lIns="90893" tIns="45454" rIns="90893" bIns="45454" anchor="ctr"/>
          <a:lstStyle/>
          <a:p>
            <a:endParaRPr lang="ko-KR" altLang="en-US">
              <a:solidFill>
                <a:srgbClr val="000000"/>
              </a:solidFill>
            </a:endParaRPr>
          </a:p>
        </p:txBody>
      </p:sp>
      <p:grpSp>
        <p:nvGrpSpPr>
          <p:cNvPr id="1005572" name="Group 4"/>
          <p:cNvGrpSpPr>
            <a:grpSpLocks/>
          </p:cNvGrpSpPr>
          <p:nvPr/>
        </p:nvGrpSpPr>
        <p:grpSpPr bwMode="auto">
          <a:xfrm rot="-2166924">
            <a:off x="701675" y="-3092440"/>
            <a:ext cx="11988800" cy="5667375"/>
            <a:chOff x="266" y="453"/>
            <a:chExt cx="6490" cy="1666"/>
          </a:xfrm>
        </p:grpSpPr>
        <p:sp>
          <p:nvSpPr>
            <p:cNvPr id="1005573" name="Freeform 5"/>
            <p:cNvSpPr>
              <a:spLocks/>
            </p:cNvSpPr>
            <p:nvPr userDrawn="1"/>
          </p:nvSpPr>
          <p:spPr bwMode="auto">
            <a:xfrm>
              <a:off x="266" y="570"/>
              <a:ext cx="4772" cy="1549"/>
            </a:xfrm>
            <a:custGeom>
              <a:avLst/>
              <a:gdLst/>
              <a:ahLst/>
              <a:cxnLst>
                <a:cxn ang="0">
                  <a:pos x="4772" y="2929"/>
                </a:cxn>
                <a:cxn ang="0">
                  <a:pos x="4719" y="2956"/>
                </a:cxn>
                <a:cxn ang="0">
                  <a:pos x="4658" y="2985"/>
                </a:cxn>
                <a:cxn ang="0">
                  <a:pos x="4574" y="3017"/>
                </a:cxn>
                <a:cxn ang="0">
                  <a:pos x="4472" y="3048"/>
                </a:cxn>
                <a:cxn ang="0">
                  <a:pos x="4351" y="3076"/>
                </a:cxn>
                <a:cxn ang="0">
                  <a:pos x="4215" y="3093"/>
                </a:cxn>
                <a:cxn ang="0">
                  <a:pos x="4141" y="3097"/>
                </a:cxn>
                <a:cxn ang="0">
                  <a:pos x="4065" y="3097"/>
                </a:cxn>
                <a:cxn ang="0">
                  <a:pos x="3984" y="3092"/>
                </a:cxn>
                <a:cxn ang="0">
                  <a:pos x="3902" y="3082"/>
                </a:cxn>
                <a:cxn ang="0">
                  <a:pos x="3818" y="3066"/>
                </a:cxn>
                <a:cxn ang="0">
                  <a:pos x="3730" y="3045"/>
                </a:cxn>
                <a:cxn ang="0">
                  <a:pos x="3640" y="3016"/>
                </a:cxn>
                <a:cxn ang="0">
                  <a:pos x="3548" y="2980"/>
                </a:cxn>
                <a:cxn ang="0">
                  <a:pos x="3455" y="2937"/>
                </a:cxn>
                <a:cxn ang="0">
                  <a:pos x="3361" y="2885"/>
                </a:cxn>
                <a:cxn ang="0">
                  <a:pos x="3265" y="2824"/>
                </a:cxn>
                <a:cxn ang="0">
                  <a:pos x="3169" y="2754"/>
                </a:cxn>
                <a:cxn ang="0">
                  <a:pos x="3072" y="2673"/>
                </a:cxn>
                <a:cxn ang="0">
                  <a:pos x="2974" y="2583"/>
                </a:cxn>
                <a:cxn ang="0">
                  <a:pos x="2876" y="2481"/>
                </a:cxn>
                <a:cxn ang="0">
                  <a:pos x="2778" y="2367"/>
                </a:cxn>
                <a:cxn ang="0">
                  <a:pos x="2681" y="2241"/>
                </a:cxn>
                <a:cxn ang="0">
                  <a:pos x="2583" y="2102"/>
                </a:cxn>
                <a:cxn ang="0">
                  <a:pos x="2488" y="1960"/>
                </a:cxn>
                <a:cxn ang="0">
                  <a:pos x="2303" y="1695"/>
                </a:cxn>
                <a:cxn ang="0">
                  <a:pos x="2125" y="1456"/>
                </a:cxn>
                <a:cxn ang="0">
                  <a:pos x="1953" y="1240"/>
                </a:cxn>
                <a:cxn ang="0">
                  <a:pos x="1788" y="1046"/>
                </a:cxn>
                <a:cxn ang="0">
                  <a:pos x="1628" y="873"/>
                </a:cxn>
                <a:cxn ang="0">
                  <a:pos x="1471" y="720"/>
                </a:cxn>
                <a:cxn ang="0">
                  <a:pos x="1317" y="584"/>
                </a:cxn>
                <a:cxn ang="0">
                  <a:pos x="1166" y="466"/>
                </a:cxn>
                <a:cxn ang="0">
                  <a:pos x="1014" y="365"/>
                </a:cxn>
                <a:cxn ang="0">
                  <a:pos x="865" y="277"/>
                </a:cxn>
                <a:cxn ang="0">
                  <a:pos x="713" y="203"/>
                </a:cxn>
                <a:cxn ang="0">
                  <a:pos x="560" y="140"/>
                </a:cxn>
                <a:cxn ang="0">
                  <a:pos x="405" y="90"/>
                </a:cxn>
                <a:cxn ang="0">
                  <a:pos x="247" y="48"/>
                </a:cxn>
                <a:cxn ang="0">
                  <a:pos x="84" y="14"/>
                </a:cxn>
              </a:cxnLst>
              <a:rect l="0" t="0" r="r" b="b"/>
              <a:pathLst>
                <a:path w="4772" h="3097">
                  <a:moveTo>
                    <a:pt x="4772" y="2929"/>
                  </a:moveTo>
                  <a:lnTo>
                    <a:pt x="4772" y="2929"/>
                  </a:lnTo>
                  <a:lnTo>
                    <a:pt x="4758" y="2937"/>
                  </a:lnTo>
                  <a:lnTo>
                    <a:pt x="4719" y="2956"/>
                  </a:lnTo>
                  <a:lnTo>
                    <a:pt x="4691" y="2971"/>
                  </a:lnTo>
                  <a:lnTo>
                    <a:pt x="4658" y="2985"/>
                  </a:lnTo>
                  <a:lnTo>
                    <a:pt x="4619" y="3001"/>
                  </a:lnTo>
                  <a:lnTo>
                    <a:pt x="4574" y="3017"/>
                  </a:lnTo>
                  <a:lnTo>
                    <a:pt x="4526" y="3034"/>
                  </a:lnTo>
                  <a:lnTo>
                    <a:pt x="4472" y="3048"/>
                  </a:lnTo>
                  <a:lnTo>
                    <a:pt x="4413" y="3063"/>
                  </a:lnTo>
                  <a:lnTo>
                    <a:pt x="4351" y="3076"/>
                  </a:lnTo>
                  <a:lnTo>
                    <a:pt x="4286" y="3085"/>
                  </a:lnTo>
                  <a:lnTo>
                    <a:pt x="4215" y="3093"/>
                  </a:lnTo>
                  <a:lnTo>
                    <a:pt x="4179" y="3095"/>
                  </a:lnTo>
                  <a:lnTo>
                    <a:pt x="4141" y="3097"/>
                  </a:lnTo>
                  <a:lnTo>
                    <a:pt x="4104" y="3097"/>
                  </a:lnTo>
                  <a:lnTo>
                    <a:pt x="4065" y="3097"/>
                  </a:lnTo>
                  <a:lnTo>
                    <a:pt x="4025" y="3095"/>
                  </a:lnTo>
                  <a:lnTo>
                    <a:pt x="3984" y="3092"/>
                  </a:lnTo>
                  <a:lnTo>
                    <a:pt x="3944" y="3087"/>
                  </a:lnTo>
                  <a:lnTo>
                    <a:pt x="3902" y="3082"/>
                  </a:lnTo>
                  <a:lnTo>
                    <a:pt x="3859" y="3076"/>
                  </a:lnTo>
                  <a:lnTo>
                    <a:pt x="3818" y="3066"/>
                  </a:lnTo>
                  <a:lnTo>
                    <a:pt x="3773" y="3056"/>
                  </a:lnTo>
                  <a:lnTo>
                    <a:pt x="3730" y="3045"/>
                  </a:lnTo>
                  <a:lnTo>
                    <a:pt x="3684" y="3032"/>
                  </a:lnTo>
                  <a:lnTo>
                    <a:pt x="3640" y="3016"/>
                  </a:lnTo>
                  <a:lnTo>
                    <a:pt x="3594" y="3000"/>
                  </a:lnTo>
                  <a:lnTo>
                    <a:pt x="3548" y="2980"/>
                  </a:lnTo>
                  <a:lnTo>
                    <a:pt x="3503" y="2959"/>
                  </a:lnTo>
                  <a:lnTo>
                    <a:pt x="3455" y="2937"/>
                  </a:lnTo>
                  <a:lnTo>
                    <a:pt x="3408" y="2912"/>
                  </a:lnTo>
                  <a:lnTo>
                    <a:pt x="3361" y="2885"/>
                  </a:lnTo>
                  <a:lnTo>
                    <a:pt x="3314" y="2856"/>
                  </a:lnTo>
                  <a:lnTo>
                    <a:pt x="3265" y="2824"/>
                  </a:lnTo>
                  <a:lnTo>
                    <a:pt x="3218" y="2790"/>
                  </a:lnTo>
                  <a:lnTo>
                    <a:pt x="3169" y="2754"/>
                  </a:lnTo>
                  <a:lnTo>
                    <a:pt x="3121" y="2715"/>
                  </a:lnTo>
                  <a:lnTo>
                    <a:pt x="3072" y="2673"/>
                  </a:lnTo>
                  <a:lnTo>
                    <a:pt x="3024" y="2630"/>
                  </a:lnTo>
                  <a:lnTo>
                    <a:pt x="2974" y="2583"/>
                  </a:lnTo>
                  <a:lnTo>
                    <a:pt x="2925" y="2533"/>
                  </a:lnTo>
                  <a:lnTo>
                    <a:pt x="2876" y="2481"/>
                  </a:lnTo>
                  <a:lnTo>
                    <a:pt x="2828" y="2425"/>
                  </a:lnTo>
                  <a:lnTo>
                    <a:pt x="2778" y="2367"/>
                  </a:lnTo>
                  <a:lnTo>
                    <a:pt x="2729" y="2305"/>
                  </a:lnTo>
                  <a:lnTo>
                    <a:pt x="2681" y="2241"/>
                  </a:lnTo>
                  <a:lnTo>
                    <a:pt x="2632" y="2173"/>
                  </a:lnTo>
                  <a:lnTo>
                    <a:pt x="2583" y="2102"/>
                  </a:lnTo>
                  <a:lnTo>
                    <a:pt x="2583" y="2102"/>
                  </a:lnTo>
                  <a:lnTo>
                    <a:pt x="2488" y="1960"/>
                  </a:lnTo>
                  <a:lnTo>
                    <a:pt x="2395" y="1824"/>
                  </a:lnTo>
                  <a:lnTo>
                    <a:pt x="2303" y="1695"/>
                  </a:lnTo>
                  <a:lnTo>
                    <a:pt x="2213" y="1572"/>
                  </a:lnTo>
                  <a:lnTo>
                    <a:pt x="2125" y="1456"/>
                  </a:lnTo>
                  <a:lnTo>
                    <a:pt x="2038" y="1345"/>
                  </a:lnTo>
                  <a:lnTo>
                    <a:pt x="1953" y="1240"/>
                  </a:lnTo>
                  <a:lnTo>
                    <a:pt x="1870" y="1140"/>
                  </a:lnTo>
                  <a:lnTo>
                    <a:pt x="1788" y="1046"/>
                  </a:lnTo>
                  <a:lnTo>
                    <a:pt x="1707" y="957"/>
                  </a:lnTo>
                  <a:lnTo>
                    <a:pt x="1628" y="873"/>
                  </a:lnTo>
                  <a:lnTo>
                    <a:pt x="1549" y="794"/>
                  </a:lnTo>
                  <a:lnTo>
                    <a:pt x="1471" y="720"/>
                  </a:lnTo>
                  <a:lnTo>
                    <a:pt x="1394" y="649"/>
                  </a:lnTo>
                  <a:lnTo>
                    <a:pt x="1317" y="584"/>
                  </a:lnTo>
                  <a:lnTo>
                    <a:pt x="1241" y="523"/>
                  </a:lnTo>
                  <a:lnTo>
                    <a:pt x="1166" y="466"/>
                  </a:lnTo>
                  <a:lnTo>
                    <a:pt x="1089" y="413"/>
                  </a:lnTo>
                  <a:lnTo>
                    <a:pt x="1014" y="365"/>
                  </a:lnTo>
                  <a:lnTo>
                    <a:pt x="940" y="319"/>
                  </a:lnTo>
                  <a:lnTo>
                    <a:pt x="865" y="277"/>
                  </a:lnTo>
                  <a:lnTo>
                    <a:pt x="790" y="239"/>
                  </a:lnTo>
                  <a:lnTo>
                    <a:pt x="713" y="203"/>
                  </a:lnTo>
                  <a:lnTo>
                    <a:pt x="637" y="171"/>
                  </a:lnTo>
                  <a:lnTo>
                    <a:pt x="560" y="140"/>
                  </a:lnTo>
                  <a:lnTo>
                    <a:pt x="484" y="114"/>
                  </a:lnTo>
                  <a:lnTo>
                    <a:pt x="405" y="90"/>
                  </a:lnTo>
                  <a:lnTo>
                    <a:pt x="327" y="67"/>
                  </a:lnTo>
                  <a:lnTo>
                    <a:pt x="247" y="48"/>
                  </a:lnTo>
                  <a:lnTo>
                    <a:pt x="166" y="30"/>
                  </a:lnTo>
                  <a:lnTo>
                    <a:pt x="84" y="14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5574" name="Freeform 6"/>
            <p:cNvSpPr>
              <a:spLocks/>
            </p:cNvSpPr>
            <p:nvPr userDrawn="1"/>
          </p:nvSpPr>
          <p:spPr bwMode="auto">
            <a:xfrm>
              <a:off x="275" y="591"/>
              <a:ext cx="4814" cy="1515"/>
            </a:xfrm>
            <a:custGeom>
              <a:avLst/>
              <a:gdLst/>
              <a:ahLst/>
              <a:cxnLst>
                <a:cxn ang="0">
                  <a:pos x="4814" y="2845"/>
                </a:cxn>
                <a:cxn ang="0">
                  <a:pos x="4763" y="2874"/>
                </a:cxn>
                <a:cxn ang="0">
                  <a:pos x="4701" y="2904"/>
                </a:cxn>
                <a:cxn ang="0">
                  <a:pos x="4618" y="2938"/>
                </a:cxn>
                <a:cxn ang="0">
                  <a:pos x="4517" y="2972"/>
                </a:cxn>
                <a:cxn ang="0">
                  <a:pos x="4396" y="3001"/>
                </a:cxn>
                <a:cxn ang="0">
                  <a:pos x="4260" y="3021"/>
                </a:cxn>
                <a:cxn ang="0">
                  <a:pos x="4186" y="3027"/>
                </a:cxn>
                <a:cxn ang="0">
                  <a:pos x="4110" y="3029"/>
                </a:cxn>
                <a:cxn ang="0">
                  <a:pos x="4031" y="3025"/>
                </a:cxn>
                <a:cxn ang="0">
                  <a:pos x="3948" y="3016"/>
                </a:cxn>
                <a:cxn ang="0">
                  <a:pos x="3863" y="3003"/>
                </a:cxn>
                <a:cxn ang="0">
                  <a:pos x="3774" y="2983"/>
                </a:cxn>
                <a:cxn ang="0">
                  <a:pos x="3684" y="2956"/>
                </a:cxn>
                <a:cxn ang="0">
                  <a:pos x="3592" y="2922"/>
                </a:cxn>
                <a:cxn ang="0">
                  <a:pos x="3499" y="2880"/>
                </a:cxn>
                <a:cxn ang="0">
                  <a:pos x="3403" y="2830"/>
                </a:cxn>
                <a:cxn ang="0">
                  <a:pos x="3308" y="2770"/>
                </a:cxn>
                <a:cxn ang="0">
                  <a:pos x="3209" y="2703"/>
                </a:cxn>
                <a:cxn ang="0">
                  <a:pos x="3110" y="2623"/>
                </a:cxn>
                <a:cxn ang="0">
                  <a:pos x="3012" y="2535"/>
                </a:cxn>
                <a:cxn ang="0">
                  <a:pos x="2913" y="2433"/>
                </a:cxn>
                <a:cxn ang="0">
                  <a:pos x="2813" y="2321"/>
                </a:cxn>
                <a:cxn ang="0">
                  <a:pos x="2713" y="2197"/>
                </a:cxn>
                <a:cxn ang="0">
                  <a:pos x="2615" y="2058"/>
                </a:cxn>
                <a:cxn ang="0">
                  <a:pos x="2516" y="1918"/>
                </a:cxn>
                <a:cxn ang="0">
                  <a:pos x="2327" y="1656"/>
                </a:cxn>
                <a:cxn ang="0">
                  <a:pos x="2145" y="1419"/>
                </a:cxn>
                <a:cxn ang="0">
                  <a:pos x="1972" y="1206"/>
                </a:cxn>
                <a:cxn ang="0">
                  <a:pos x="1802" y="1014"/>
                </a:cxn>
                <a:cxn ang="0">
                  <a:pos x="1640" y="842"/>
                </a:cxn>
                <a:cxn ang="0">
                  <a:pos x="1480" y="692"/>
                </a:cxn>
                <a:cxn ang="0">
                  <a:pos x="1325" y="560"/>
                </a:cxn>
                <a:cxn ang="0">
                  <a:pos x="1172" y="444"/>
                </a:cxn>
                <a:cxn ang="0">
                  <a:pos x="1019" y="343"/>
                </a:cxn>
                <a:cxn ang="0">
                  <a:pos x="868" y="260"/>
                </a:cxn>
                <a:cxn ang="0">
                  <a:pos x="715" y="188"/>
                </a:cxn>
                <a:cxn ang="0">
                  <a:pos x="563" y="129"/>
                </a:cxn>
                <a:cxn ang="0">
                  <a:pos x="406" y="80"/>
                </a:cxn>
                <a:cxn ang="0">
                  <a:pos x="247" y="42"/>
                </a:cxn>
                <a:cxn ang="0">
                  <a:pos x="84" y="11"/>
                </a:cxn>
              </a:cxnLst>
              <a:rect l="0" t="0" r="r" b="b"/>
              <a:pathLst>
                <a:path w="4814" h="3029">
                  <a:moveTo>
                    <a:pt x="4814" y="2845"/>
                  </a:moveTo>
                  <a:lnTo>
                    <a:pt x="4814" y="2845"/>
                  </a:lnTo>
                  <a:lnTo>
                    <a:pt x="4801" y="2853"/>
                  </a:lnTo>
                  <a:lnTo>
                    <a:pt x="4763" y="2874"/>
                  </a:lnTo>
                  <a:lnTo>
                    <a:pt x="4735" y="2888"/>
                  </a:lnTo>
                  <a:lnTo>
                    <a:pt x="4701" y="2904"/>
                  </a:lnTo>
                  <a:lnTo>
                    <a:pt x="4663" y="2921"/>
                  </a:lnTo>
                  <a:lnTo>
                    <a:pt x="4618" y="2938"/>
                  </a:lnTo>
                  <a:lnTo>
                    <a:pt x="4570" y="2954"/>
                  </a:lnTo>
                  <a:lnTo>
                    <a:pt x="4517" y="2972"/>
                  </a:lnTo>
                  <a:lnTo>
                    <a:pt x="4459" y="2987"/>
                  </a:lnTo>
                  <a:lnTo>
                    <a:pt x="4396" y="3001"/>
                  </a:lnTo>
                  <a:lnTo>
                    <a:pt x="4331" y="3013"/>
                  </a:lnTo>
                  <a:lnTo>
                    <a:pt x="4260" y="3021"/>
                  </a:lnTo>
                  <a:lnTo>
                    <a:pt x="4224" y="3024"/>
                  </a:lnTo>
                  <a:lnTo>
                    <a:pt x="4186" y="3027"/>
                  </a:lnTo>
                  <a:lnTo>
                    <a:pt x="4149" y="3027"/>
                  </a:lnTo>
                  <a:lnTo>
                    <a:pt x="4110" y="3029"/>
                  </a:lnTo>
                  <a:lnTo>
                    <a:pt x="4071" y="3027"/>
                  </a:lnTo>
                  <a:lnTo>
                    <a:pt x="4031" y="3025"/>
                  </a:lnTo>
                  <a:lnTo>
                    <a:pt x="3989" y="3021"/>
                  </a:lnTo>
                  <a:lnTo>
                    <a:pt x="3948" y="3016"/>
                  </a:lnTo>
                  <a:lnTo>
                    <a:pt x="3906" y="3011"/>
                  </a:lnTo>
                  <a:lnTo>
                    <a:pt x="3863" y="3003"/>
                  </a:lnTo>
                  <a:lnTo>
                    <a:pt x="3818" y="2993"/>
                  </a:lnTo>
                  <a:lnTo>
                    <a:pt x="3774" y="2983"/>
                  </a:lnTo>
                  <a:lnTo>
                    <a:pt x="3730" y="2971"/>
                  </a:lnTo>
                  <a:lnTo>
                    <a:pt x="3684" y="2956"/>
                  </a:lnTo>
                  <a:lnTo>
                    <a:pt x="3639" y="2940"/>
                  </a:lnTo>
                  <a:lnTo>
                    <a:pt x="3592" y="2922"/>
                  </a:lnTo>
                  <a:lnTo>
                    <a:pt x="3546" y="2903"/>
                  </a:lnTo>
                  <a:lnTo>
                    <a:pt x="3499" y="2880"/>
                  </a:lnTo>
                  <a:lnTo>
                    <a:pt x="3452" y="2856"/>
                  </a:lnTo>
                  <a:lnTo>
                    <a:pt x="3403" y="2830"/>
                  </a:lnTo>
                  <a:lnTo>
                    <a:pt x="3356" y="2801"/>
                  </a:lnTo>
                  <a:lnTo>
                    <a:pt x="3308" y="2770"/>
                  </a:lnTo>
                  <a:lnTo>
                    <a:pt x="3259" y="2738"/>
                  </a:lnTo>
                  <a:lnTo>
                    <a:pt x="3209" y="2703"/>
                  </a:lnTo>
                  <a:lnTo>
                    <a:pt x="3160" y="2664"/>
                  </a:lnTo>
                  <a:lnTo>
                    <a:pt x="3110" y="2623"/>
                  </a:lnTo>
                  <a:lnTo>
                    <a:pt x="3062" y="2580"/>
                  </a:lnTo>
                  <a:lnTo>
                    <a:pt x="3012" y="2535"/>
                  </a:lnTo>
                  <a:lnTo>
                    <a:pt x="2962" y="2485"/>
                  </a:lnTo>
                  <a:lnTo>
                    <a:pt x="2913" y="2433"/>
                  </a:lnTo>
                  <a:lnTo>
                    <a:pt x="2863" y="2378"/>
                  </a:lnTo>
                  <a:lnTo>
                    <a:pt x="2813" y="2321"/>
                  </a:lnTo>
                  <a:lnTo>
                    <a:pt x="2763" y="2260"/>
                  </a:lnTo>
                  <a:lnTo>
                    <a:pt x="2713" y="2197"/>
                  </a:lnTo>
                  <a:lnTo>
                    <a:pt x="2663" y="2129"/>
                  </a:lnTo>
                  <a:lnTo>
                    <a:pt x="2615" y="2058"/>
                  </a:lnTo>
                  <a:lnTo>
                    <a:pt x="2615" y="2058"/>
                  </a:lnTo>
                  <a:lnTo>
                    <a:pt x="2516" y="1918"/>
                  </a:lnTo>
                  <a:lnTo>
                    <a:pt x="2420" y="1784"/>
                  </a:lnTo>
                  <a:lnTo>
                    <a:pt x="2327" y="1656"/>
                  </a:lnTo>
                  <a:lnTo>
                    <a:pt x="2236" y="1535"/>
                  </a:lnTo>
                  <a:lnTo>
                    <a:pt x="2145" y="1419"/>
                  </a:lnTo>
                  <a:lnTo>
                    <a:pt x="2058" y="1309"/>
                  </a:lnTo>
                  <a:lnTo>
                    <a:pt x="1972" y="1206"/>
                  </a:lnTo>
                  <a:lnTo>
                    <a:pt x="1887" y="1107"/>
                  </a:lnTo>
                  <a:lnTo>
                    <a:pt x="1802" y="1014"/>
                  </a:lnTo>
                  <a:lnTo>
                    <a:pt x="1721" y="925"/>
                  </a:lnTo>
                  <a:lnTo>
                    <a:pt x="1640" y="842"/>
                  </a:lnTo>
                  <a:lnTo>
                    <a:pt x="1559" y="765"/>
                  </a:lnTo>
                  <a:lnTo>
                    <a:pt x="1480" y="692"/>
                  </a:lnTo>
                  <a:lnTo>
                    <a:pt x="1403" y="623"/>
                  </a:lnTo>
                  <a:lnTo>
                    <a:pt x="1325" y="560"/>
                  </a:lnTo>
                  <a:lnTo>
                    <a:pt x="1248" y="499"/>
                  </a:lnTo>
                  <a:lnTo>
                    <a:pt x="1172" y="444"/>
                  </a:lnTo>
                  <a:lnTo>
                    <a:pt x="1096" y="392"/>
                  </a:lnTo>
                  <a:lnTo>
                    <a:pt x="1019" y="343"/>
                  </a:lnTo>
                  <a:lnTo>
                    <a:pt x="944" y="300"/>
                  </a:lnTo>
                  <a:lnTo>
                    <a:pt x="868" y="260"/>
                  </a:lnTo>
                  <a:lnTo>
                    <a:pt x="792" y="222"/>
                  </a:lnTo>
                  <a:lnTo>
                    <a:pt x="715" y="188"/>
                  </a:lnTo>
                  <a:lnTo>
                    <a:pt x="639" y="158"/>
                  </a:lnTo>
                  <a:lnTo>
                    <a:pt x="563" y="129"/>
                  </a:lnTo>
                  <a:lnTo>
                    <a:pt x="485" y="103"/>
                  </a:lnTo>
                  <a:lnTo>
                    <a:pt x="406" y="80"/>
                  </a:lnTo>
                  <a:lnTo>
                    <a:pt x="327" y="61"/>
                  </a:lnTo>
                  <a:lnTo>
                    <a:pt x="247" y="42"/>
                  </a:lnTo>
                  <a:lnTo>
                    <a:pt x="165" y="25"/>
                  </a:lnTo>
                  <a:lnTo>
                    <a:pt x="84" y="11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5575" name="Freeform 7"/>
            <p:cNvSpPr>
              <a:spLocks/>
            </p:cNvSpPr>
            <p:nvPr userDrawn="1"/>
          </p:nvSpPr>
          <p:spPr bwMode="auto">
            <a:xfrm>
              <a:off x="284" y="611"/>
              <a:ext cx="4856" cy="1481"/>
            </a:xfrm>
            <a:custGeom>
              <a:avLst/>
              <a:gdLst/>
              <a:ahLst/>
              <a:cxnLst>
                <a:cxn ang="0">
                  <a:pos x="4856" y="2763"/>
                </a:cxn>
                <a:cxn ang="0">
                  <a:pos x="4805" y="2793"/>
                </a:cxn>
                <a:cxn ang="0">
                  <a:pos x="4745" y="2824"/>
                </a:cxn>
                <a:cxn ang="0">
                  <a:pos x="4662" y="2860"/>
                </a:cxn>
                <a:cxn ang="0">
                  <a:pos x="4561" y="2897"/>
                </a:cxn>
                <a:cxn ang="0">
                  <a:pos x="4441" y="2927"/>
                </a:cxn>
                <a:cxn ang="0">
                  <a:pos x="4305" y="2952"/>
                </a:cxn>
                <a:cxn ang="0">
                  <a:pos x="4232" y="2958"/>
                </a:cxn>
                <a:cxn ang="0">
                  <a:pos x="4155" y="2961"/>
                </a:cxn>
                <a:cxn ang="0">
                  <a:pos x="4076" y="2960"/>
                </a:cxn>
                <a:cxn ang="0">
                  <a:pos x="3993" y="2953"/>
                </a:cxn>
                <a:cxn ang="0">
                  <a:pos x="3907" y="2940"/>
                </a:cxn>
                <a:cxn ang="0">
                  <a:pos x="3819" y="2923"/>
                </a:cxn>
                <a:cxn ang="0">
                  <a:pos x="3729" y="2897"/>
                </a:cxn>
                <a:cxn ang="0">
                  <a:pos x="3636" y="2864"/>
                </a:cxn>
                <a:cxn ang="0">
                  <a:pos x="3541" y="2824"/>
                </a:cxn>
                <a:cxn ang="0">
                  <a:pos x="3446" y="2776"/>
                </a:cxn>
                <a:cxn ang="0">
                  <a:pos x="3348" y="2719"/>
                </a:cxn>
                <a:cxn ang="0">
                  <a:pos x="3250" y="2651"/>
                </a:cxn>
                <a:cxn ang="0">
                  <a:pos x="3150" y="2574"/>
                </a:cxn>
                <a:cxn ang="0">
                  <a:pos x="3050" y="2487"/>
                </a:cxn>
                <a:cxn ang="0">
                  <a:pos x="2949" y="2388"/>
                </a:cxn>
                <a:cxn ang="0">
                  <a:pos x="2847" y="2277"/>
                </a:cxn>
                <a:cxn ang="0">
                  <a:pos x="2746" y="2154"/>
                </a:cxn>
                <a:cxn ang="0">
                  <a:pos x="2645" y="2018"/>
                </a:cxn>
                <a:cxn ang="0">
                  <a:pos x="2545" y="1878"/>
                </a:cxn>
                <a:cxn ang="0">
                  <a:pos x="2352" y="1618"/>
                </a:cxn>
                <a:cxn ang="0">
                  <a:pos x="2167" y="1384"/>
                </a:cxn>
                <a:cxn ang="0">
                  <a:pos x="1989" y="1172"/>
                </a:cxn>
                <a:cxn ang="0">
                  <a:pos x="1818" y="983"/>
                </a:cxn>
                <a:cxn ang="0">
                  <a:pos x="1652" y="815"/>
                </a:cxn>
                <a:cxn ang="0">
                  <a:pos x="1491" y="667"/>
                </a:cxn>
                <a:cxn ang="0">
                  <a:pos x="1334" y="536"/>
                </a:cxn>
                <a:cxn ang="0">
                  <a:pos x="1178" y="423"/>
                </a:cxn>
                <a:cxn ang="0">
                  <a:pos x="1024" y="326"/>
                </a:cxn>
                <a:cxn ang="0">
                  <a:pos x="872" y="245"/>
                </a:cxn>
                <a:cxn ang="0">
                  <a:pos x="719" y="176"/>
                </a:cxn>
                <a:cxn ang="0">
                  <a:pos x="565" y="119"/>
                </a:cxn>
                <a:cxn ang="0">
                  <a:pos x="408" y="74"/>
                </a:cxn>
                <a:cxn ang="0">
                  <a:pos x="248" y="39"/>
                </a:cxn>
                <a:cxn ang="0">
                  <a:pos x="83" y="11"/>
                </a:cxn>
              </a:cxnLst>
              <a:rect l="0" t="0" r="r" b="b"/>
              <a:pathLst>
                <a:path w="4856" h="2961">
                  <a:moveTo>
                    <a:pt x="4856" y="2763"/>
                  </a:moveTo>
                  <a:lnTo>
                    <a:pt x="4856" y="2763"/>
                  </a:lnTo>
                  <a:lnTo>
                    <a:pt x="4844" y="2771"/>
                  </a:lnTo>
                  <a:lnTo>
                    <a:pt x="4805" y="2793"/>
                  </a:lnTo>
                  <a:lnTo>
                    <a:pt x="4777" y="2808"/>
                  </a:lnTo>
                  <a:lnTo>
                    <a:pt x="4745" y="2824"/>
                  </a:lnTo>
                  <a:lnTo>
                    <a:pt x="4706" y="2842"/>
                  </a:lnTo>
                  <a:lnTo>
                    <a:pt x="4662" y="2860"/>
                  </a:lnTo>
                  <a:lnTo>
                    <a:pt x="4613" y="2879"/>
                  </a:lnTo>
                  <a:lnTo>
                    <a:pt x="4561" y="2897"/>
                  </a:lnTo>
                  <a:lnTo>
                    <a:pt x="4504" y="2913"/>
                  </a:lnTo>
                  <a:lnTo>
                    <a:pt x="4441" y="2927"/>
                  </a:lnTo>
                  <a:lnTo>
                    <a:pt x="4375" y="2940"/>
                  </a:lnTo>
                  <a:lnTo>
                    <a:pt x="4305" y="2952"/>
                  </a:lnTo>
                  <a:lnTo>
                    <a:pt x="4269" y="2955"/>
                  </a:lnTo>
                  <a:lnTo>
                    <a:pt x="4232" y="2958"/>
                  </a:lnTo>
                  <a:lnTo>
                    <a:pt x="4194" y="2960"/>
                  </a:lnTo>
                  <a:lnTo>
                    <a:pt x="4155" y="2961"/>
                  </a:lnTo>
                  <a:lnTo>
                    <a:pt x="4116" y="2961"/>
                  </a:lnTo>
                  <a:lnTo>
                    <a:pt x="4076" y="2960"/>
                  </a:lnTo>
                  <a:lnTo>
                    <a:pt x="4034" y="2956"/>
                  </a:lnTo>
                  <a:lnTo>
                    <a:pt x="3993" y="2953"/>
                  </a:lnTo>
                  <a:lnTo>
                    <a:pt x="3950" y="2947"/>
                  </a:lnTo>
                  <a:lnTo>
                    <a:pt x="3907" y="2940"/>
                  </a:lnTo>
                  <a:lnTo>
                    <a:pt x="3864" y="2932"/>
                  </a:lnTo>
                  <a:lnTo>
                    <a:pt x="3819" y="2923"/>
                  </a:lnTo>
                  <a:lnTo>
                    <a:pt x="3773" y="2911"/>
                  </a:lnTo>
                  <a:lnTo>
                    <a:pt x="3729" y="2897"/>
                  </a:lnTo>
                  <a:lnTo>
                    <a:pt x="3683" y="2882"/>
                  </a:lnTo>
                  <a:lnTo>
                    <a:pt x="3636" y="2864"/>
                  </a:lnTo>
                  <a:lnTo>
                    <a:pt x="3589" y="2845"/>
                  </a:lnTo>
                  <a:lnTo>
                    <a:pt x="3541" y="2824"/>
                  </a:lnTo>
                  <a:lnTo>
                    <a:pt x="3494" y="2801"/>
                  </a:lnTo>
                  <a:lnTo>
                    <a:pt x="3446" y="2776"/>
                  </a:lnTo>
                  <a:lnTo>
                    <a:pt x="3397" y="2748"/>
                  </a:lnTo>
                  <a:lnTo>
                    <a:pt x="3348" y="2719"/>
                  </a:lnTo>
                  <a:lnTo>
                    <a:pt x="3299" y="2687"/>
                  </a:lnTo>
                  <a:lnTo>
                    <a:pt x="3250" y="2651"/>
                  </a:lnTo>
                  <a:lnTo>
                    <a:pt x="3200" y="2614"/>
                  </a:lnTo>
                  <a:lnTo>
                    <a:pt x="3150" y="2574"/>
                  </a:lnTo>
                  <a:lnTo>
                    <a:pt x="3100" y="2532"/>
                  </a:lnTo>
                  <a:lnTo>
                    <a:pt x="3050" y="2487"/>
                  </a:lnTo>
                  <a:lnTo>
                    <a:pt x="3000" y="2438"/>
                  </a:lnTo>
                  <a:lnTo>
                    <a:pt x="2949" y="2388"/>
                  </a:lnTo>
                  <a:lnTo>
                    <a:pt x="2899" y="2333"/>
                  </a:lnTo>
                  <a:lnTo>
                    <a:pt x="2847" y="2277"/>
                  </a:lnTo>
                  <a:lnTo>
                    <a:pt x="2797" y="2217"/>
                  </a:lnTo>
                  <a:lnTo>
                    <a:pt x="2746" y="2154"/>
                  </a:lnTo>
                  <a:lnTo>
                    <a:pt x="2696" y="2088"/>
                  </a:lnTo>
                  <a:lnTo>
                    <a:pt x="2645" y="2018"/>
                  </a:lnTo>
                  <a:lnTo>
                    <a:pt x="2645" y="2018"/>
                  </a:lnTo>
                  <a:lnTo>
                    <a:pt x="2545" y="1878"/>
                  </a:lnTo>
                  <a:lnTo>
                    <a:pt x="2447" y="1745"/>
                  </a:lnTo>
                  <a:lnTo>
                    <a:pt x="2352" y="1618"/>
                  </a:lnTo>
                  <a:lnTo>
                    <a:pt x="2259" y="1498"/>
                  </a:lnTo>
                  <a:lnTo>
                    <a:pt x="2167" y="1384"/>
                  </a:lnTo>
                  <a:lnTo>
                    <a:pt x="2077" y="1276"/>
                  </a:lnTo>
                  <a:lnTo>
                    <a:pt x="1989" y="1172"/>
                  </a:lnTo>
                  <a:lnTo>
                    <a:pt x="1903" y="1075"/>
                  </a:lnTo>
                  <a:lnTo>
                    <a:pt x="1818" y="983"/>
                  </a:lnTo>
                  <a:lnTo>
                    <a:pt x="1735" y="896"/>
                  </a:lnTo>
                  <a:lnTo>
                    <a:pt x="1652" y="815"/>
                  </a:lnTo>
                  <a:lnTo>
                    <a:pt x="1571" y="738"/>
                  </a:lnTo>
                  <a:lnTo>
                    <a:pt x="1491" y="667"/>
                  </a:lnTo>
                  <a:lnTo>
                    <a:pt x="1412" y="599"/>
                  </a:lnTo>
                  <a:lnTo>
                    <a:pt x="1334" y="536"/>
                  </a:lnTo>
                  <a:lnTo>
                    <a:pt x="1256" y="478"/>
                  </a:lnTo>
                  <a:lnTo>
                    <a:pt x="1178" y="423"/>
                  </a:lnTo>
                  <a:lnTo>
                    <a:pt x="1102" y="373"/>
                  </a:lnTo>
                  <a:lnTo>
                    <a:pt x="1024" y="326"/>
                  </a:lnTo>
                  <a:lnTo>
                    <a:pt x="948" y="284"/>
                  </a:lnTo>
                  <a:lnTo>
                    <a:pt x="872" y="245"/>
                  </a:lnTo>
                  <a:lnTo>
                    <a:pt x="795" y="208"/>
                  </a:lnTo>
                  <a:lnTo>
                    <a:pt x="719" y="176"/>
                  </a:lnTo>
                  <a:lnTo>
                    <a:pt x="641" y="147"/>
                  </a:lnTo>
                  <a:lnTo>
                    <a:pt x="565" y="119"/>
                  </a:lnTo>
                  <a:lnTo>
                    <a:pt x="486" y="95"/>
                  </a:lnTo>
                  <a:lnTo>
                    <a:pt x="408" y="74"/>
                  </a:lnTo>
                  <a:lnTo>
                    <a:pt x="327" y="55"/>
                  </a:lnTo>
                  <a:lnTo>
                    <a:pt x="248" y="39"/>
                  </a:lnTo>
                  <a:lnTo>
                    <a:pt x="166" y="24"/>
                  </a:lnTo>
                  <a:lnTo>
                    <a:pt x="83" y="11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5576" name="Freeform 8"/>
            <p:cNvSpPr>
              <a:spLocks/>
            </p:cNvSpPr>
            <p:nvPr userDrawn="1"/>
          </p:nvSpPr>
          <p:spPr bwMode="auto">
            <a:xfrm>
              <a:off x="293" y="633"/>
              <a:ext cx="4897" cy="1445"/>
            </a:xfrm>
            <a:custGeom>
              <a:avLst/>
              <a:gdLst/>
              <a:ahLst/>
              <a:cxnLst>
                <a:cxn ang="0">
                  <a:pos x="4897" y="2675"/>
                </a:cxn>
                <a:cxn ang="0">
                  <a:pos x="4847" y="2707"/>
                </a:cxn>
                <a:cxn ang="0">
                  <a:pos x="4788" y="2740"/>
                </a:cxn>
                <a:cxn ang="0">
                  <a:pos x="4706" y="2777"/>
                </a:cxn>
                <a:cxn ang="0">
                  <a:pos x="4604" y="2816"/>
                </a:cxn>
                <a:cxn ang="0">
                  <a:pos x="4485" y="2849"/>
                </a:cxn>
                <a:cxn ang="0">
                  <a:pos x="4350" y="2875"/>
                </a:cxn>
                <a:cxn ang="0">
                  <a:pos x="4277" y="2885"/>
                </a:cxn>
                <a:cxn ang="0">
                  <a:pos x="4200" y="2888"/>
                </a:cxn>
                <a:cxn ang="0">
                  <a:pos x="4120" y="2888"/>
                </a:cxn>
                <a:cxn ang="0">
                  <a:pos x="4036" y="2883"/>
                </a:cxn>
                <a:cxn ang="0">
                  <a:pos x="3952" y="2874"/>
                </a:cxn>
                <a:cxn ang="0">
                  <a:pos x="3863" y="2858"/>
                </a:cxn>
                <a:cxn ang="0">
                  <a:pos x="3773" y="2833"/>
                </a:cxn>
                <a:cxn ang="0">
                  <a:pos x="3680" y="2803"/>
                </a:cxn>
                <a:cxn ang="0">
                  <a:pos x="3584" y="2764"/>
                </a:cxn>
                <a:cxn ang="0">
                  <a:pos x="3488" y="2717"/>
                </a:cxn>
                <a:cxn ang="0">
                  <a:pos x="3389" y="2662"/>
                </a:cxn>
                <a:cxn ang="0">
                  <a:pos x="3290" y="2596"/>
                </a:cxn>
                <a:cxn ang="0">
                  <a:pos x="3190" y="2522"/>
                </a:cxn>
                <a:cxn ang="0">
                  <a:pos x="3087" y="2434"/>
                </a:cxn>
                <a:cxn ang="0">
                  <a:pos x="2985" y="2338"/>
                </a:cxn>
                <a:cxn ang="0">
                  <a:pos x="2881" y="2228"/>
                </a:cxn>
                <a:cxn ang="0">
                  <a:pos x="2779" y="2107"/>
                </a:cxn>
                <a:cxn ang="0">
                  <a:pos x="2676" y="1971"/>
                </a:cxn>
                <a:cxn ang="0">
                  <a:pos x="2573" y="1834"/>
                </a:cxn>
                <a:cxn ang="0">
                  <a:pos x="2376" y="1577"/>
                </a:cxn>
                <a:cxn ang="0">
                  <a:pos x="2188" y="1345"/>
                </a:cxn>
                <a:cxn ang="0">
                  <a:pos x="2007" y="1136"/>
                </a:cxn>
                <a:cxn ang="0">
                  <a:pos x="1833" y="949"/>
                </a:cxn>
                <a:cxn ang="0">
                  <a:pos x="1665" y="783"/>
                </a:cxn>
                <a:cxn ang="0">
                  <a:pos x="1501" y="637"/>
                </a:cxn>
                <a:cxn ang="0">
                  <a:pos x="1342" y="510"/>
                </a:cxn>
                <a:cxn ang="0">
                  <a:pos x="1185" y="400"/>
                </a:cxn>
                <a:cxn ang="0">
                  <a:pos x="1031" y="306"/>
                </a:cxn>
                <a:cxn ang="0">
                  <a:pos x="876" y="226"/>
                </a:cxn>
                <a:cxn ang="0">
                  <a:pos x="722" y="161"/>
                </a:cxn>
                <a:cxn ang="0">
                  <a:pos x="567" y="106"/>
                </a:cxn>
                <a:cxn ang="0">
                  <a:pos x="409" y="64"/>
                </a:cxn>
                <a:cxn ang="0">
                  <a:pos x="249" y="32"/>
                </a:cxn>
                <a:cxn ang="0">
                  <a:pos x="84" y="8"/>
                </a:cxn>
              </a:cxnLst>
              <a:rect l="0" t="0" r="r" b="b"/>
              <a:pathLst>
                <a:path w="4897" h="2890">
                  <a:moveTo>
                    <a:pt x="4897" y="2675"/>
                  </a:moveTo>
                  <a:lnTo>
                    <a:pt x="4897" y="2675"/>
                  </a:lnTo>
                  <a:lnTo>
                    <a:pt x="4885" y="2683"/>
                  </a:lnTo>
                  <a:lnTo>
                    <a:pt x="4847" y="2707"/>
                  </a:lnTo>
                  <a:lnTo>
                    <a:pt x="4820" y="2722"/>
                  </a:lnTo>
                  <a:lnTo>
                    <a:pt x="4788" y="2740"/>
                  </a:lnTo>
                  <a:lnTo>
                    <a:pt x="4749" y="2757"/>
                  </a:lnTo>
                  <a:lnTo>
                    <a:pt x="4706" y="2777"/>
                  </a:lnTo>
                  <a:lnTo>
                    <a:pt x="4657" y="2796"/>
                  </a:lnTo>
                  <a:lnTo>
                    <a:pt x="4604" y="2816"/>
                  </a:lnTo>
                  <a:lnTo>
                    <a:pt x="4547" y="2833"/>
                  </a:lnTo>
                  <a:lnTo>
                    <a:pt x="4485" y="2849"/>
                  </a:lnTo>
                  <a:lnTo>
                    <a:pt x="4420" y="2864"/>
                  </a:lnTo>
                  <a:lnTo>
                    <a:pt x="4350" y="2875"/>
                  </a:lnTo>
                  <a:lnTo>
                    <a:pt x="4314" y="2880"/>
                  </a:lnTo>
                  <a:lnTo>
                    <a:pt x="4277" y="2885"/>
                  </a:lnTo>
                  <a:lnTo>
                    <a:pt x="4239" y="2887"/>
                  </a:lnTo>
                  <a:lnTo>
                    <a:pt x="4200" y="2888"/>
                  </a:lnTo>
                  <a:lnTo>
                    <a:pt x="4160" y="2890"/>
                  </a:lnTo>
                  <a:lnTo>
                    <a:pt x="4120" y="2888"/>
                  </a:lnTo>
                  <a:lnTo>
                    <a:pt x="4078" y="2887"/>
                  </a:lnTo>
                  <a:lnTo>
                    <a:pt x="4036" y="2883"/>
                  </a:lnTo>
                  <a:lnTo>
                    <a:pt x="3995" y="2880"/>
                  </a:lnTo>
                  <a:lnTo>
                    <a:pt x="3952" y="2874"/>
                  </a:lnTo>
                  <a:lnTo>
                    <a:pt x="3907" y="2866"/>
                  </a:lnTo>
                  <a:lnTo>
                    <a:pt x="3863" y="2858"/>
                  </a:lnTo>
                  <a:lnTo>
                    <a:pt x="3818" y="2846"/>
                  </a:lnTo>
                  <a:lnTo>
                    <a:pt x="3773" y="2833"/>
                  </a:lnTo>
                  <a:lnTo>
                    <a:pt x="3725" y="2819"/>
                  </a:lnTo>
                  <a:lnTo>
                    <a:pt x="3680" y="2803"/>
                  </a:lnTo>
                  <a:lnTo>
                    <a:pt x="3632" y="2785"/>
                  </a:lnTo>
                  <a:lnTo>
                    <a:pt x="3584" y="2764"/>
                  </a:lnTo>
                  <a:lnTo>
                    <a:pt x="3537" y="2743"/>
                  </a:lnTo>
                  <a:lnTo>
                    <a:pt x="3488" y="2717"/>
                  </a:lnTo>
                  <a:lnTo>
                    <a:pt x="3438" y="2691"/>
                  </a:lnTo>
                  <a:lnTo>
                    <a:pt x="3389" y="2662"/>
                  </a:lnTo>
                  <a:lnTo>
                    <a:pt x="3339" y="2630"/>
                  </a:lnTo>
                  <a:lnTo>
                    <a:pt x="3290" y="2596"/>
                  </a:lnTo>
                  <a:lnTo>
                    <a:pt x="3240" y="2560"/>
                  </a:lnTo>
                  <a:lnTo>
                    <a:pt x="3190" y="2522"/>
                  </a:lnTo>
                  <a:lnTo>
                    <a:pt x="3138" y="2480"/>
                  </a:lnTo>
                  <a:lnTo>
                    <a:pt x="3087" y="2434"/>
                  </a:lnTo>
                  <a:lnTo>
                    <a:pt x="3037" y="2388"/>
                  </a:lnTo>
                  <a:lnTo>
                    <a:pt x="2985" y="2338"/>
                  </a:lnTo>
                  <a:lnTo>
                    <a:pt x="2934" y="2284"/>
                  </a:lnTo>
                  <a:lnTo>
                    <a:pt x="2881" y="2228"/>
                  </a:lnTo>
                  <a:lnTo>
                    <a:pt x="2830" y="2168"/>
                  </a:lnTo>
                  <a:lnTo>
                    <a:pt x="2779" y="2107"/>
                  </a:lnTo>
                  <a:lnTo>
                    <a:pt x="2727" y="2040"/>
                  </a:lnTo>
                  <a:lnTo>
                    <a:pt x="2676" y="1971"/>
                  </a:lnTo>
                  <a:lnTo>
                    <a:pt x="2676" y="1971"/>
                  </a:lnTo>
                  <a:lnTo>
                    <a:pt x="2573" y="1834"/>
                  </a:lnTo>
                  <a:lnTo>
                    <a:pt x="2473" y="1701"/>
                  </a:lnTo>
                  <a:lnTo>
                    <a:pt x="2376" y="1577"/>
                  </a:lnTo>
                  <a:lnTo>
                    <a:pt x="2282" y="1458"/>
                  </a:lnTo>
                  <a:lnTo>
                    <a:pt x="2188" y="1345"/>
                  </a:lnTo>
                  <a:lnTo>
                    <a:pt x="2097" y="1238"/>
                  </a:lnTo>
                  <a:lnTo>
                    <a:pt x="2007" y="1136"/>
                  </a:lnTo>
                  <a:lnTo>
                    <a:pt x="1919" y="1039"/>
                  </a:lnTo>
                  <a:lnTo>
                    <a:pt x="1833" y="949"/>
                  </a:lnTo>
                  <a:lnTo>
                    <a:pt x="1748" y="863"/>
                  </a:lnTo>
                  <a:lnTo>
                    <a:pt x="1665" y="783"/>
                  </a:lnTo>
                  <a:lnTo>
                    <a:pt x="1583" y="708"/>
                  </a:lnTo>
                  <a:lnTo>
                    <a:pt x="1501" y="637"/>
                  </a:lnTo>
                  <a:lnTo>
                    <a:pt x="1421" y="571"/>
                  </a:lnTo>
                  <a:lnTo>
                    <a:pt x="1342" y="510"/>
                  </a:lnTo>
                  <a:lnTo>
                    <a:pt x="1264" y="453"/>
                  </a:lnTo>
                  <a:lnTo>
                    <a:pt x="1185" y="400"/>
                  </a:lnTo>
                  <a:lnTo>
                    <a:pt x="1107" y="352"/>
                  </a:lnTo>
                  <a:lnTo>
                    <a:pt x="1031" y="306"/>
                  </a:lnTo>
                  <a:lnTo>
                    <a:pt x="953" y="264"/>
                  </a:lnTo>
                  <a:lnTo>
                    <a:pt x="876" y="226"/>
                  </a:lnTo>
                  <a:lnTo>
                    <a:pt x="799" y="192"/>
                  </a:lnTo>
                  <a:lnTo>
                    <a:pt x="722" y="161"/>
                  </a:lnTo>
                  <a:lnTo>
                    <a:pt x="645" y="132"/>
                  </a:lnTo>
                  <a:lnTo>
                    <a:pt x="567" y="106"/>
                  </a:lnTo>
                  <a:lnTo>
                    <a:pt x="488" y="85"/>
                  </a:lnTo>
                  <a:lnTo>
                    <a:pt x="409" y="64"/>
                  </a:lnTo>
                  <a:lnTo>
                    <a:pt x="329" y="46"/>
                  </a:lnTo>
                  <a:lnTo>
                    <a:pt x="249" y="32"/>
                  </a:lnTo>
                  <a:lnTo>
                    <a:pt x="167" y="19"/>
                  </a:lnTo>
                  <a:lnTo>
                    <a:pt x="84" y="8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5577" name="Freeform 9"/>
            <p:cNvSpPr>
              <a:spLocks/>
            </p:cNvSpPr>
            <p:nvPr userDrawn="1"/>
          </p:nvSpPr>
          <p:spPr bwMode="auto">
            <a:xfrm>
              <a:off x="303" y="654"/>
              <a:ext cx="4937" cy="1411"/>
            </a:xfrm>
            <a:custGeom>
              <a:avLst/>
              <a:gdLst/>
              <a:ahLst/>
              <a:cxnLst>
                <a:cxn ang="0">
                  <a:pos x="4937" y="2589"/>
                </a:cxn>
                <a:cxn ang="0">
                  <a:pos x="4887" y="2622"/>
                </a:cxn>
                <a:cxn ang="0">
                  <a:pos x="4828" y="2656"/>
                </a:cxn>
                <a:cxn ang="0">
                  <a:pos x="4747" y="2696"/>
                </a:cxn>
                <a:cxn ang="0">
                  <a:pos x="4646" y="2736"/>
                </a:cxn>
                <a:cxn ang="0">
                  <a:pos x="4528" y="2774"/>
                </a:cxn>
                <a:cxn ang="0">
                  <a:pos x="4393" y="2803"/>
                </a:cxn>
                <a:cxn ang="0">
                  <a:pos x="4319" y="2812"/>
                </a:cxn>
                <a:cxn ang="0">
                  <a:pos x="4243" y="2819"/>
                </a:cxn>
                <a:cxn ang="0">
                  <a:pos x="4163" y="2820"/>
                </a:cxn>
                <a:cxn ang="0">
                  <a:pos x="4081" y="2817"/>
                </a:cxn>
                <a:cxn ang="0">
                  <a:pos x="3995" y="2807"/>
                </a:cxn>
                <a:cxn ang="0">
                  <a:pos x="3906" y="2793"/>
                </a:cxn>
                <a:cxn ang="0">
                  <a:pos x="3814" y="2772"/>
                </a:cxn>
                <a:cxn ang="0">
                  <a:pos x="3721" y="2743"/>
                </a:cxn>
                <a:cxn ang="0">
                  <a:pos x="3625" y="2706"/>
                </a:cxn>
                <a:cxn ang="0">
                  <a:pos x="3528" y="2661"/>
                </a:cxn>
                <a:cxn ang="0">
                  <a:pos x="3429" y="2607"/>
                </a:cxn>
                <a:cxn ang="0">
                  <a:pos x="3328" y="2543"/>
                </a:cxn>
                <a:cxn ang="0">
                  <a:pos x="3227" y="2470"/>
                </a:cxn>
                <a:cxn ang="0">
                  <a:pos x="3124" y="2384"/>
                </a:cxn>
                <a:cxn ang="0">
                  <a:pos x="3020" y="2289"/>
                </a:cxn>
                <a:cxn ang="0">
                  <a:pos x="2916" y="2181"/>
                </a:cxn>
                <a:cxn ang="0">
                  <a:pos x="2810" y="2061"/>
                </a:cxn>
                <a:cxn ang="0">
                  <a:pos x="2705" y="1927"/>
                </a:cxn>
                <a:cxn ang="0">
                  <a:pos x="2601" y="1792"/>
                </a:cxn>
                <a:cxn ang="0">
                  <a:pos x="2399" y="1537"/>
                </a:cxn>
                <a:cxn ang="0">
                  <a:pos x="2208" y="1307"/>
                </a:cxn>
                <a:cxn ang="0">
                  <a:pos x="2024" y="1101"/>
                </a:cxn>
                <a:cxn ang="0">
                  <a:pos x="1847" y="917"/>
                </a:cxn>
                <a:cxn ang="0">
                  <a:pos x="1677" y="754"/>
                </a:cxn>
                <a:cxn ang="0">
                  <a:pos x="1511" y="611"/>
                </a:cxn>
                <a:cxn ang="0">
                  <a:pos x="1350" y="486"/>
                </a:cxn>
                <a:cxn ang="0">
                  <a:pos x="1191" y="379"/>
                </a:cxn>
                <a:cxn ang="0">
                  <a:pos x="1034" y="287"/>
                </a:cxn>
                <a:cxn ang="0">
                  <a:pos x="879" y="211"/>
                </a:cxn>
                <a:cxn ang="0">
                  <a:pos x="723" y="148"/>
                </a:cxn>
                <a:cxn ang="0">
                  <a:pos x="568" y="96"/>
                </a:cxn>
                <a:cxn ang="0">
                  <a:pos x="410" y="58"/>
                </a:cxn>
                <a:cxn ang="0">
                  <a:pos x="249" y="27"/>
                </a:cxn>
                <a:cxn ang="0">
                  <a:pos x="85" y="8"/>
                </a:cxn>
              </a:cxnLst>
              <a:rect l="0" t="0" r="r" b="b"/>
              <a:pathLst>
                <a:path w="4937" h="2820">
                  <a:moveTo>
                    <a:pt x="4937" y="2589"/>
                  </a:moveTo>
                  <a:lnTo>
                    <a:pt x="4937" y="2589"/>
                  </a:lnTo>
                  <a:lnTo>
                    <a:pt x="4925" y="2599"/>
                  </a:lnTo>
                  <a:lnTo>
                    <a:pt x="4887" y="2622"/>
                  </a:lnTo>
                  <a:lnTo>
                    <a:pt x="4861" y="2638"/>
                  </a:lnTo>
                  <a:lnTo>
                    <a:pt x="4828" y="2656"/>
                  </a:lnTo>
                  <a:lnTo>
                    <a:pt x="4790" y="2675"/>
                  </a:lnTo>
                  <a:lnTo>
                    <a:pt x="4747" y="2696"/>
                  </a:lnTo>
                  <a:lnTo>
                    <a:pt x="4698" y="2717"/>
                  </a:lnTo>
                  <a:lnTo>
                    <a:pt x="4646" y="2736"/>
                  </a:lnTo>
                  <a:lnTo>
                    <a:pt x="4589" y="2756"/>
                  </a:lnTo>
                  <a:lnTo>
                    <a:pt x="4528" y="2774"/>
                  </a:lnTo>
                  <a:lnTo>
                    <a:pt x="4462" y="2790"/>
                  </a:lnTo>
                  <a:lnTo>
                    <a:pt x="4393" y="2803"/>
                  </a:lnTo>
                  <a:lnTo>
                    <a:pt x="4357" y="2807"/>
                  </a:lnTo>
                  <a:lnTo>
                    <a:pt x="4319" y="2812"/>
                  </a:lnTo>
                  <a:lnTo>
                    <a:pt x="4282" y="2816"/>
                  </a:lnTo>
                  <a:lnTo>
                    <a:pt x="4243" y="2819"/>
                  </a:lnTo>
                  <a:lnTo>
                    <a:pt x="4203" y="2820"/>
                  </a:lnTo>
                  <a:lnTo>
                    <a:pt x="4163" y="2820"/>
                  </a:lnTo>
                  <a:lnTo>
                    <a:pt x="4122" y="2819"/>
                  </a:lnTo>
                  <a:lnTo>
                    <a:pt x="4081" y="2817"/>
                  </a:lnTo>
                  <a:lnTo>
                    <a:pt x="4038" y="2812"/>
                  </a:lnTo>
                  <a:lnTo>
                    <a:pt x="3995" y="2807"/>
                  </a:lnTo>
                  <a:lnTo>
                    <a:pt x="3950" y="2801"/>
                  </a:lnTo>
                  <a:lnTo>
                    <a:pt x="3906" y="2793"/>
                  </a:lnTo>
                  <a:lnTo>
                    <a:pt x="3860" y="2783"/>
                  </a:lnTo>
                  <a:lnTo>
                    <a:pt x="3814" y="2772"/>
                  </a:lnTo>
                  <a:lnTo>
                    <a:pt x="3768" y="2757"/>
                  </a:lnTo>
                  <a:lnTo>
                    <a:pt x="3721" y="2743"/>
                  </a:lnTo>
                  <a:lnTo>
                    <a:pt x="3674" y="2725"/>
                  </a:lnTo>
                  <a:lnTo>
                    <a:pt x="3625" y="2706"/>
                  </a:lnTo>
                  <a:lnTo>
                    <a:pt x="3577" y="2685"/>
                  </a:lnTo>
                  <a:lnTo>
                    <a:pt x="3528" y="2661"/>
                  </a:lnTo>
                  <a:lnTo>
                    <a:pt x="3479" y="2635"/>
                  </a:lnTo>
                  <a:lnTo>
                    <a:pt x="3429" y="2607"/>
                  </a:lnTo>
                  <a:lnTo>
                    <a:pt x="3379" y="2577"/>
                  </a:lnTo>
                  <a:lnTo>
                    <a:pt x="3328" y="2543"/>
                  </a:lnTo>
                  <a:lnTo>
                    <a:pt x="3278" y="2507"/>
                  </a:lnTo>
                  <a:lnTo>
                    <a:pt x="3227" y="2470"/>
                  </a:lnTo>
                  <a:lnTo>
                    <a:pt x="3175" y="2428"/>
                  </a:lnTo>
                  <a:lnTo>
                    <a:pt x="3124" y="2384"/>
                  </a:lnTo>
                  <a:lnTo>
                    <a:pt x="3071" y="2338"/>
                  </a:lnTo>
                  <a:lnTo>
                    <a:pt x="3020" y="2289"/>
                  </a:lnTo>
                  <a:lnTo>
                    <a:pt x="2967" y="2236"/>
                  </a:lnTo>
                  <a:lnTo>
                    <a:pt x="2916" y="2181"/>
                  </a:lnTo>
                  <a:lnTo>
                    <a:pt x="2863" y="2123"/>
                  </a:lnTo>
                  <a:lnTo>
                    <a:pt x="2810" y="2061"/>
                  </a:lnTo>
                  <a:lnTo>
                    <a:pt x="2757" y="1995"/>
                  </a:lnTo>
                  <a:lnTo>
                    <a:pt x="2705" y="1927"/>
                  </a:lnTo>
                  <a:lnTo>
                    <a:pt x="2705" y="1927"/>
                  </a:lnTo>
                  <a:lnTo>
                    <a:pt x="2601" y="1792"/>
                  </a:lnTo>
                  <a:lnTo>
                    <a:pt x="2499" y="1661"/>
                  </a:lnTo>
                  <a:lnTo>
                    <a:pt x="2399" y="1537"/>
                  </a:lnTo>
                  <a:lnTo>
                    <a:pt x="2302" y="1419"/>
                  </a:lnTo>
                  <a:lnTo>
                    <a:pt x="2208" y="1307"/>
                  </a:lnTo>
                  <a:lnTo>
                    <a:pt x="2115" y="1201"/>
                  </a:lnTo>
                  <a:lnTo>
                    <a:pt x="2024" y="1101"/>
                  </a:lnTo>
                  <a:lnTo>
                    <a:pt x="1936" y="1007"/>
                  </a:lnTo>
                  <a:lnTo>
                    <a:pt x="1847" y="917"/>
                  </a:lnTo>
                  <a:lnTo>
                    <a:pt x="1761" y="833"/>
                  </a:lnTo>
                  <a:lnTo>
                    <a:pt x="1677" y="754"/>
                  </a:lnTo>
                  <a:lnTo>
                    <a:pt x="1593" y="681"/>
                  </a:lnTo>
                  <a:lnTo>
                    <a:pt x="1511" y="611"/>
                  </a:lnTo>
                  <a:lnTo>
                    <a:pt x="1430" y="547"/>
                  </a:lnTo>
                  <a:lnTo>
                    <a:pt x="1350" y="486"/>
                  </a:lnTo>
                  <a:lnTo>
                    <a:pt x="1270" y="431"/>
                  </a:lnTo>
                  <a:lnTo>
                    <a:pt x="1191" y="379"/>
                  </a:lnTo>
                  <a:lnTo>
                    <a:pt x="1112" y="331"/>
                  </a:lnTo>
                  <a:lnTo>
                    <a:pt x="1034" y="287"/>
                  </a:lnTo>
                  <a:lnTo>
                    <a:pt x="957" y="247"/>
                  </a:lnTo>
                  <a:lnTo>
                    <a:pt x="879" y="211"/>
                  </a:lnTo>
                  <a:lnTo>
                    <a:pt x="801" y="177"/>
                  </a:lnTo>
                  <a:lnTo>
                    <a:pt x="723" y="148"/>
                  </a:lnTo>
                  <a:lnTo>
                    <a:pt x="646" y="121"/>
                  </a:lnTo>
                  <a:lnTo>
                    <a:pt x="568" y="96"/>
                  </a:lnTo>
                  <a:lnTo>
                    <a:pt x="489" y="75"/>
                  </a:lnTo>
                  <a:lnTo>
                    <a:pt x="410" y="58"/>
                  </a:lnTo>
                  <a:lnTo>
                    <a:pt x="330" y="41"/>
                  </a:lnTo>
                  <a:lnTo>
                    <a:pt x="249" y="27"/>
                  </a:lnTo>
                  <a:lnTo>
                    <a:pt x="167" y="16"/>
                  </a:lnTo>
                  <a:lnTo>
                    <a:pt x="85" y="8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5578" name="Freeform 10"/>
            <p:cNvSpPr>
              <a:spLocks/>
            </p:cNvSpPr>
            <p:nvPr userDrawn="1"/>
          </p:nvSpPr>
          <p:spPr bwMode="auto">
            <a:xfrm>
              <a:off x="314" y="676"/>
              <a:ext cx="4975" cy="1375"/>
            </a:xfrm>
            <a:custGeom>
              <a:avLst/>
              <a:gdLst/>
              <a:ahLst/>
              <a:cxnLst>
                <a:cxn ang="0">
                  <a:pos x="4975" y="2501"/>
                </a:cxn>
                <a:cxn ang="0">
                  <a:pos x="4926" y="2537"/>
                </a:cxn>
                <a:cxn ang="0">
                  <a:pos x="4867" y="2571"/>
                </a:cxn>
                <a:cxn ang="0">
                  <a:pos x="4786" y="2613"/>
                </a:cxn>
                <a:cxn ang="0">
                  <a:pos x="4686" y="2656"/>
                </a:cxn>
                <a:cxn ang="0">
                  <a:pos x="4568" y="2695"/>
                </a:cxn>
                <a:cxn ang="0">
                  <a:pos x="4433" y="2727"/>
                </a:cxn>
                <a:cxn ang="0">
                  <a:pos x="4361" y="2739"/>
                </a:cxn>
                <a:cxn ang="0">
                  <a:pos x="4285" y="2747"/>
                </a:cxn>
                <a:cxn ang="0">
                  <a:pos x="4204" y="2750"/>
                </a:cxn>
                <a:cxn ang="0">
                  <a:pos x="4121" y="2748"/>
                </a:cxn>
                <a:cxn ang="0">
                  <a:pos x="4035" y="2740"/>
                </a:cxn>
                <a:cxn ang="0">
                  <a:pos x="3946" y="2727"/>
                </a:cxn>
                <a:cxn ang="0">
                  <a:pos x="3856" y="2708"/>
                </a:cxn>
                <a:cxn ang="0">
                  <a:pos x="3761" y="2680"/>
                </a:cxn>
                <a:cxn ang="0">
                  <a:pos x="3666" y="2645"/>
                </a:cxn>
                <a:cxn ang="0">
                  <a:pos x="3567" y="2603"/>
                </a:cxn>
                <a:cxn ang="0">
                  <a:pos x="3467" y="2550"/>
                </a:cxn>
                <a:cxn ang="0">
                  <a:pos x="3366" y="2488"/>
                </a:cxn>
                <a:cxn ang="0">
                  <a:pos x="3263" y="2416"/>
                </a:cxn>
                <a:cxn ang="0">
                  <a:pos x="3159" y="2333"/>
                </a:cxn>
                <a:cxn ang="0">
                  <a:pos x="3053" y="2240"/>
                </a:cxn>
                <a:cxn ang="0">
                  <a:pos x="2948" y="2133"/>
                </a:cxn>
                <a:cxn ang="0">
                  <a:pos x="2841" y="2014"/>
                </a:cxn>
                <a:cxn ang="0">
                  <a:pos x="2733" y="1883"/>
                </a:cxn>
                <a:cxn ang="0">
                  <a:pos x="2627" y="1747"/>
                </a:cxn>
                <a:cxn ang="0">
                  <a:pos x="2422" y="1495"/>
                </a:cxn>
                <a:cxn ang="0">
                  <a:pos x="2227" y="1269"/>
                </a:cxn>
                <a:cxn ang="0">
                  <a:pos x="2040" y="1066"/>
                </a:cxn>
                <a:cxn ang="0">
                  <a:pos x="1861" y="885"/>
                </a:cxn>
                <a:cxn ang="0">
                  <a:pos x="1687" y="723"/>
                </a:cxn>
                <a:cxn ang="0">
                  <a:pos x="1519" y="583"/>
                </a:cxn>
                <a:cxn ang="0">
                  <a:pos x="1357" y="462"/>
                </a:cxn>
                <a:cxn ang="0">
                  <a:pos x="1196" y="357"/>
                </a:cxn>
                <a:cxn ang="0">
                  <a:pos x="1039" y="268"/>
                </a:cxn>
                <a:cxn ang="0">
                  <a:pos x="882" y="194"/>
                </a:cxn>
                <a:cxn ang="0">
                  <a:pos x="726" y="134"/>
                </a:cxn>
                <a:cxn ang="0">
                  <a:pos x="569" y="86"/>
                </a:cxn>
                <a:cxn ang="0">
                  <a:pos x="410" y="50"/>
                </a:cxn>
                <a:cxn ang="0">
                  <a:pos x="249" y="23"/>
                </a:cxn>
                <a:cxn ang="0">
                  <a:pos x="83" y="5"/>
                </a:cxn>
              </a:cxnLst>
              <a:rect l="0" t="0" r="r" b="b"/>
              <a:pathLst>
                <a:path w="4975" h="2750">
                  <a:moveTo>
                    <a:pt x="4975" y="2501"/>
                  </a:moveTo>
                  <a:lnTo>
                    <a:pt x="4975" y="2501"/>
                  </a:lnTo>
                  <a:lnTo>
                    <a:pt x="4962" y="2511"/>
                  </a:lnTo>
                  <a:lnTo>
                    <a:pt x="4926" y="2537"/>
                  </a:lnTo>
                  <a:lnTo>
                    <a:pt x="4899" y="2553"/>
                  </a:lnTo>
                  <a:lnTo>
                    <a:pt x="4867" y="2571"/>
                  </a:lnTo>
                  <a:lnTo>
                    <a:pt x="4829" y="2592"/>
                  </a:lnTo>
                  <a:lnTo>
                    <a:pt x="4786" y="2613"/>
                  </a:lnTo>
                  <a:lnTo>
                    <a:pt x="4739" y="2635"/>
                  </a:lnTo>
                  <a:lnTo>
                    <a:pt x="4686" y="2656"/>
                  </a:lnTo>
                  <a:lnTo>
                    <a:pt x="4629" y="2676"/>
                  </a:lnTo>
                  <a:lnTo>
                    <a:pt x="4568" y="2695"/>
                  </a:lnTo>
                  <a:lnTo>
                    <a:pt x="4503" y="2713"/>
                  </a:lnTo>
                  <a:lnTo>
                    <a:pt x="4433" y="2727"/>
                  </a:lnTo>
                  <a:lnTo>
                    <a:pt x="4397" y="2734"/>
                  </a:lnTo>
                  <a:lnTo>
                    <a:pt x="4361" y="2739"/>
                  </a:lnTo>
                  <a:lnTo>
                    <a:pt x="4322" y="2743"/>
                  </a:lnTo>
                  <a:lnTo>
                    <a:pt x="4285" y="2747"/>
                  </a:lnTo>
                  <a:lnTo>
                    <a:pt x="4245" y="2748"/>
                  </a:lnTo>
                  <a:lnTo>
                    <a:pt x="4204" y="2750"/>
                  </a:lnTo>
                  <a:lnTo>
                    <a:pt x="4163" y="2750"/>
                  </a:lnTo>
                  <a:lnTo>
                    <a:pt x="4121" y="2748"/>
                  </a:lnTo>
                  <a:lnTo>
                    <a:pt x="4079" y="2745"/>
                  </a:lnTo>
                  <a:lnTo>
                    <a:pt x="4035" y="2740"/>
                  </a:lnTo>
                  <a:lnTo>
                    <a:pt x="3992" y="2735"/>
                  </a:lnTo>
                  <a:lnTo>
                    <a:pt x="3946" y="2727"/>
                  </a:lnTo>
                  <a:lnTo>
                    <a:pt x="3902" y="2719"/>
                  </a:lnTo>
                  <a:lnTo>
                    <a:pt x="3856" y="2708"/>
                  </a:lnTo>
                  <a:lnTo>
                    <a:pt x="3809" y="2695"/>
                  </a:lnTo>
                  <a:lnTo>
                    <a:pt x="3761" y="2680"/>
                  </a:lnTo>
                  <a:lnTo>
                    <a:pt x="3714" y="2664"/>
                  </a:lnTo>
                  <a:lnTo>
                    <a:pt x="3666" y="2645"/>
                  </a:lnTo>
                  <a:lnTo>
                    <a:pt x="3617" y="2626"/>
                  </a:lnTo>
                  <a:lnTo>
                    <a:pt x="3567" y="2603"/>
                  </a:lnTo>
                  <a:lnTo>
                    <a:pt x="3517" y="2577"/>
                  </a:lnTo>
                  <a:lnTo>
                    <a:pt x="3467" y="2550"/>
                  </a:lnTo>
                  <a:lnTo>
                    <a:pt x="3417" y="2521"/>
                  </a:lnTo>
                  <a:lnTo>
                    <a:pt x="3366" y="2488"/>
                  </a:lnTo>
                  <a:lnTo>
                    <a:pt x="3314" y="2453"/>
                  </a:lnTo>
                  <a:lnTo>
                    <a:pt x="3263" y="2416"/>
                  </a:lnTo>
                  <a:lnTo>
                    <a:pt x="3212" y="2375"/>
                  </a:lnTo>
                  <a:lnTo>
                    <a:pt x="3159" y="2333"/>
                  </a:lnTo>
                  <a:lnTo>
                    <a:pt x="3106" y="2288"/>
                  </a:lnTo>
                  <a:lnTo>
                    <a:pt x="3053" y="2240"/>
                  </a:lnTo>
                  <a:lnTo>
                    <a:pt x="3001" y="2188"/>
                  </a:lnTo>
                  <a:lnTo>
                    <a:pt x="2948" y="2133"/>
                  </a:lnTo>
                  <a:lnTo>
                    <a:pt x="2894" y="2075"/>
                  </a:lnTo>
                  <a:lnTo>
                    <a:pt x="2841" y="2014"/>
                  </a:lnTo>
                  <a:lnTo>
                    <a:pt x="2787" y="1951"/>
                  </a:lnTo>
                  <a:lnTo>
                    <a:pt x="2733" y="1883"/>
                  </a:lnTo>
                  <a:lnTo>
                    <a:pt x="2733" y="1883"/>
                  </a:lnTo>
                  <a:lnTo>
                    <a:pt x="2627" y="1747"/>
                  </a:lnTo>
                  <a:lnTo>
                    <a:pt x="2523" y="1618"/>
                  </a:lnTo>
                  <a:lnTo>
                    <a:pt x="2422" y="1495"/>
                  </a:lnTo>
                  <a:lnTo>
                    <a:pt x="2323" y="1379"/>
                  </a:lnTo>
                  <a:lnTo>
                    <a:pt x="2227" y="1269"/>
                  </a:lnTo>
                  <a:lnTo>
                    <a:pt x="2133" y="1164"/>
                  </a:lnTo>
                  <a:lnTo>
                    <a:pt x="2040" y="1066"/>
                  </a:lnTo>
                  <a:lnTo>
                    <a:pt x="1949" y="972"/>
                  </a:lnTo>
                  <a:lnTo>
                    <a:pt x="1861" y="885"/>
                  </a:lnTo>
                  <a:lnTo>
                    <a:pt x="1773" y="801"/>
                  </a:lnTo>
                  <a:lnTo>
                    <a:pt x="1687" y="723"/>
                  </a:lnTo>
                  <a:lnTo>
                    <a:pt x="1602" y="651"/>
                  </a:lnTo>
                  <a:lnTo>
                    <a:pt x="1519" y="583"/>
                  </a:lnTo>
                  <a:lnTo>
                    <a:pt x="1437" y="520"/>
                  </a:lnTo>
                  <a:lnTo>
                    <a:pt x="1357" y="462"/>
                  </a:lnTo>
                  <a:lnTo>
                    <a:pt x="1276" y="407"/>
                  </a:lnTo>
                  <a:lnTo>
                    <a:pt x="1196" y="357"/>
                  </a:lnTo>
                  <a:lnTo>
                    <a:pt x="1116" y="310"/>
                  </a:lnTo>
                  <a:lnTo>
                    <a:pt x="1039" y="268"/>
                  </a:lnTo>
                  <a:lnTo>
                    <a:pt x="960" y="229"/>
                  </a:lnTo>
                  <a:lnTo>
                    <a:pt x="882" y="194"/>
                  </a:lnTo>
                  <a:lnTo>
                    <a:pt x="804" y="162"/>
                  </a:lnTo>
                  <a:lnTo>
                    <a:pt x="726" y="134"/>
                  </a:lnTo>
                  <a:lnTo>
                    <a:pt x="647" y="108"/>
                  </a:lnTo>
                  <a:lnTo>
                    <a:pt x="569" y="86"/>
                  </a:lnTo>
                  <a:lnTo>
                    <a:pt x="490" y="66"/>
                  </a:lnTo>
                  <a:lnTo>
                    <a:pt x="410" y="50"/>
                  </a:lnTo>
                  <a:lnTo>
                    <a:pt x="331" y="36"/>
                  </a:lnTo>
                  <a:lnTo>
                    <a:pt x="249" y="23"/>
                  </a:lnTo>
                  <a:lnTo>
                    <a:pt x="167" y="13"/>
                  </a:lnTo>
                  <a:lnTo>
                    <a:pt x="83" y="5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5579" name="Freeform 11"/>
            <p:cNvSpPr>
              <a:spLocks/>
            </p:cNvSpPr>
            <p:nvPr userDrawn="1"/>
          </p:nvSpPr>
          <p:spPr bwMode="auto">
            <a:xfrm>
              <a:off x="325" y="698"/>
              <a:ext cx="5012" cy="1339"/>
            </a:xfrm>
            <a:custGeom>
              <a:avLst/>
              <a:gdLst/>
              <a:ahLst/>
              <a:cxnLst>
                <a:cxn ang="0">
                  <a:pos x="5012" y="2414"/>
                </a:cxn>
                <a:cxn ang="0">
                  <a:pos x="4964" y="2448"/>
                </a:cxn>
                <a:cxn ang="0">
                  <a:pos x="4904" y="2485"/>
                </a:cxn>
                <a:cxn ang="0">
                  <a:pos x="4825" y="2528"/>
                </a:cxn>
                <a:cxn ang="0">
                  <a:pos x="4725" y="2574"/>
                </a:cxn>
                <a:cxn ang="0">
                  <a:pos x="4608" y="2615"/>
                </a:cxn>
                <a:cxn ang="0">
                  <a:pos x="4474" y="2649"/>
                </a:cxn>
                <a:cxn ang="0">
                  <a:pos x="4402" y="2662"/>
                </a:cxn>
                <a:cxn ang="0">
                  <a:pos x="4325" y="2672"/>
                </a:cxn>
                <a:cxn ang="0">
                  <a:pos x="4246" y="2677"/>
                </a:cxn>
                <a:cxn ang="0">
                  <a:pos x="4163" y="2677"/>
                </a:cxn>
                <a:cxn ang="0">
                  <a:pos x="4077" y="2672"/>
                </a:cxn>
                <a:cxn ang="0">
                  <a:pos x="3988" y="2661"/>
                </a:cxn>
                <a:cxn ang="0">
                  <a:pos x="3896" y="2643"/>
                </a:cxn>
                <a:cxn ang="0">
                  <a:pos x="3802" y="2617"/>
                </a:cxn>
                <a:cxn ang="0">
                  <a:pos x="3705" y="2583"/>
                </a:cxn>
                <a:cxn ang="0">
                  <a:pos x="3606" y="2543"/>
                </a:cxn>
                <a:cxn ang="0">
                  <a:pos x="3506" y="2491"/>
                </a:cxn>
                <a:cxn ang="0">
                  <a:pos x="3403" y="2431"/>
                </a:cxn>
                <a:cxn ang="0">
                  <a:pos x="3299" y="2362"/>
                </a:cxn>
                <a:cxn ang="0">
                  <a:pos x="3194" y="2280"/>
                </a:cxn>
                <a:cxn ang="0">
                  <a:pos x="3087" y="2188"/>
                </a:cxn>
                <a:cxn ang="0">
                  <a:pos x="2980" y="2083"/>
                </a:cxn>
                <a:cxn ang="0">
                  <a:pos x="2870" y="1966"/>
                </a:cxn>
                <a:cxn ang="0">
                  <a:pos x="2762" y="1836"/>
                </a:cxn>
                <a:cxn ang="0">
                  <a:pos x="2654" y="1702"/>
                </a:cxn>
                <a:cxn ang="0">
                  <a:pos x="2444" y="1455"/>
                </a:cxn>
                <a:cxn ang="0">
                  <a:pos x="2245" y="1230"/>
                </a:cxn>
                <a:cxn ang="0">
                  <a:pos x="2057" y="1030"/>
                </a:cxn>
                <a:cxn ang="0">
                  <a:pos x="1873" y="851"/>
                </a:cxn>
                <a:cxn ang="0">
                  <a:pos x="1698" y="692"/>
                </a:cxn>
                <a:cxn ang="0">
                  <a:pos x="1529" y="555"/>
                </a:cxn>
                <a:cxn ang="0">
                  <a:pos x="1364" y="436"/>
                </a:cxn>
                <a:cxn ang="0">
                  <a:pos x="1201" y="334"/>
                </a:cxn>
                <a:cxn ang="0">
                  <a:pos x="1043" y="248"/>
                </a:cxn>
                <a:cxn ang="0">
                  <a:pos x="885" y="177"/>
                </a:cxn>
                <a:cxn ang="0">
                  <a:pos x="728" y="119"/>
                </a:cxn>
                <a:cxn ang="0">
                  <a:pos x="571" y="74"/>
                </a:cxn>
                <a:cxn ang="0">
                  <a:pos x="411" y="42"/>
                </a:cxn>
                <a:cxn ang="0">
                  <a:pos x="250" y="17"/>
                </a:cxn>
                <a:cxn ang="0">
                  <a:pos x="85" y="5"/>
                </a:cxn>
              </a:cxnLst>
              <a:rect l="0" t="0" r="r" b="b"/>
              <a:pathLst>
                <a:path w="5012" h="2678">
                  <a:moveTo>
                    <a:pt x="5012" y="2414"/>
                  </a:moveTo>
                  <a:lnTo>
                    <a:pt x="5012" y="2414"/>
                  </a:lnTo>
                  <a:lnTo>
                    <a:pt x="5000" y="2423"/>
                  </a:lnTo>
                  <a:lnTo>
                    <a:pt x="4964" y="2448"/>
                  </a:lnTo>
                  <a:lnTo>
                    <a:pt x="4937" y="2465"/>
                  </a:lnTo>
                  <a:lnTo>
                    <a:pt x="4904" y="2485"/>
                  </a:lnTo>
                  <a:lnTo>
                    <a:pt x="4868" y="2506"/>
                  </a:lnTo>
                  <a:lnTo>
                    <a:pt x="4825" y="2528"/>
                  </a:lnTo>
                  <a:lnTo>
                    <a:pt x="4778" y="2551"/>
                  </a:lnTo>
                  <a:lnTo>
                    <a:pt x="4725" y="2574"/>
                  </a:lnTo>
                  <a:lnTo>
                    <a:pt x="4670" y="2594"/>
                  </a:lnTo>
                  <a:lnTo>
                    <a:pt x="4608" y="2615"/>
                  </a:lnTo>
                  <a:lnTo>
                    <a:pt x="4543" y="2635"/>
                  </a:lnTo>
                  <a:lnTo>
                    <a:pt x="4474" y="2649"/>
                  </a:lnTo>
                  <a:lnTo>
                    <a:pt x="4439" y="2657"/>
                  </a:lnTo>
                  <a:lnTo>
                    <a:pt x="4402" y="2662"/>
                  </a:lnTo>
                  <a:lnTo>
                    <a:pt x="4364" y="2669"/>
                  </a:lnTo>
                  <a:lnTo>
                    <a:pt x="4325" y="2672"/>
                  </a:lnTo>
                  <a:lnTo>
                    <a:pt x="4286" y="2675"/>
                  </a:lnTo>
                  <a:lnTo>
                    <a:pt x="4246" y="2677"/>
                  </a:lnTo>
                  <a:lnTo>
                    <a:pt x="4204" y="2678"/>
                  </a:lnTo>
                  <a:lnTo>
                    <a:pt x="4163" y="2677"/>
                  </a:lnTo>
                  <a:lnTo>
                    <a:pt x="4120" y="2675"/>
                  </a:lnTo>
                  <a:lnTo>
                    <a:pt x="4077" y="2672"/>
                  </a:lnTo>
                  <a:lnTo>
                    <a:pt x="4032" y="2667"/>
                  </a:lnTo>
                  <a:lnTo>
                    <a:pt x="3988" y="2661"/>
                  </a:lnTo>
                  <a:lnTo>
                    <a:pt x="3942" y="2653"/>
                  </a:lnTo>
                  <a:lnTo>
                    <a:pt x="3896" y="2643"/>
                  </a:lnTo>
                  <a:lnTo>
                    <a:pt x="3849" y="2630"/>
                  </a:lnTo>
                  <a:lnTo>
                    <a:pt x="3802" y="2617"/>
                  </a:lnTo>
                  <a:lnTo>
                    <a:pt x="3753" y="2601"/>
                  </a:lnTo>
                  <a:lnTo>
                    <a:pt x="3705" y="2583"/>
                  </a:lnTo>
                  <a:lnTo>
                    <a:pt x="3656" y="2564"/>
                  </a:lnTo>
                  <a:lnTo>
                    <a:pt x="3606" y="2543"/>
                  </a:lnTo>
                  <a:lnTo>
                    <a:pt x="3556" y="2519"/>
                  </a:lnTo>
                  <a:lnTo>
                    <a:pt x="3506" y="2491"/>
                  </a:lnTo>
                  <a:lnTo>
                    <a:pt x="3455" y="2464"/>
                  </a:lnTo>
                  <a:lnTo>
                    <a:pt x="3403" y="2431"/>
                  </a:lnTo>
                  <a:lnTo>
                    <a:pt x="3352" y="2398"/>
                  </a:lnTo>
                  <a:lnTo>
                    <a:pt x="3299" y="2362"/>
                  </a:lnTo>
                  <a:lnTo>
                    <a:pt x="3246" y="2322"/>
                  </a:lnTo>
                  <a:lnTo>
                    <a:pt x="3194" y="2280"/>
                  </a:lnTo>
                  <a:lnTo>
                    <a:pt x="3141" y="2236"/>
                  </a:lnTo>
                  <a:lnTo>
                    <a:pt x="3087" y="2188"/>
                  </a:lnTo>
                  <a:lnTo>
                    <a:pt x="3033" y="2138"/>
                  </a:lnTo>
                  <a:lnTo>
                    <a:pt x="2980" y="2083"/>
                  </a:lnTo>
                  <a:lnTo>
                    <a:pt x="2924" y="2026"/>
                  </a:lnTo>
                  <a:lnTo>
                    <a:pt x="2870" y="1966"/>
                  </a:lnTo>
                  <a:lnTo>
                    <a:pt x="2816" y="1903"/>
                  </a:lnTo>
                  <a:lnTo>
                    <a:pt x="2762" y="1836"/>
                  </a:lnTo>
                  <a:lnTo>
                    <a:pt x="2762" y="1836"/>
                  </a:lnTo>
                  <a:lnTo>
                    <a:pt x="2654" y="1702"/>
                  </a:lnTo>
                  <a:lnTo>
                    <a:pt x="2548" y="1576"/>
                  </a:lnTo>
                  <a:lnTo>
                    <a:pt x="2444" y="1455"/>
                  </a:lnTo>
                  <a:lnTo>
                    <a:pt x="2344" y="1338"/>
                  </a:lnTo>
                  <a:lnTo>
                    <a:pt x="2245" y="1230"/>
                  </a:lnTo>
                  <a:lnTo>
                    <a:pt x="2150" y="1127"/>
                  </a:lnTo>
                  <a:lnTo>
                    <a:pt x="2057" y="1030"/>
                  </a:lnTo>
                  <a:lnTo>
                    <a:pt x="1963" y="938"/>
                  </a:lnTo>
                  <a:lnTo>
                    <a:pt x="1873" y="851"/>
                  </a:lnTo>
                  <a:lnTo>
                    <a:pt x="1786" y="770"/>
                  </a:lnTo>
                  <a:lnTo>
                    <a:pt x="1698" y="692"/>
                  </a:lnTo>
                  <a:lnTo>
                    <a:pt x="1612" y="621"/>
                  </a:lnTo>
                  <a:lnTo>
                    <a:pt x="1529" y="555"/>
                  </a:lnTo>
                  <a:lnTo>
                    <a:pt x="1446" y="494"/>
                  </a:lnTo>
                  <a:lnTo>
                    <a:pt x="1364" y="436"/>
                  </a:lnTo>
                  <a:lnTo>
                    <a:pt x="1282" y="382"/>
                  </a:lnTo>
                  <a:lnTo>
                    <a:pt x="1201" y="334"/>
                  </a:lnTo>
                  <a:lnTo>
                    <a:pt x="1122" y="289"/>
                  </a:lnTo>
                  <a:lnTo>
                    <a:pt x="1043" y="248"/>
                  </a:lnTo>
                  <a:lnTo>
                    <a:pt x="964" y="210"/>
                  </a:lnTo>
                  <a:lnTo>
                    <a:pt x="885" y="177"/>
                  </a:lnTo>
                  <a:lnTo>
                    <a:pt x="807" y="147"/>
                  </a:lnTo>
                  <a:lnTo>
                    <a:pt x="728" y="119"/>
                  </a:lnTo>
                  <a:lnTo>
                    <a:pt x="649" y="95"/>
                  </a:lnTo>
                  <a:lnTo>
                    <a:pt x="571" y="74"/>
                  </a:lnTo>
                  <a:lnTo>
                    <a:pt x="490" y="56"/>
                  </a:lnTo>
                  <a:lnTo>
                    <a:pt x="411" y="42"/>
                  </a:lnTo>
                  <a:lnTo>
                    <a:pt x="331" y="29"/>
                  </a:lnTo>
                  <a:lnTo>
                    <a:pt x="250" y="17"/>
                  </a:lnTo>
                  <a:lnTo>
                    <a:pt x="167" y="9"/>
                  </a:lnTo>
                  <a:lnTo>
                    <a:pt x="85" y="5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5580" name="Freeform 12"/>
            <p:cNvSpPr>
              <a:spLocks/>
            </p:cNvSpPr>
            <p:nvPr userDrawn="1"/>
          </p:nvSpPr>
          <p:spPr bwMode="auto">
            <a:xfrm>
              <a:off x="336" y="720"/>
              <a:ext cx="5049" cy="1304"/>
            </a:xfrm>
            <a:custGeom>
              <a:avLst/>
              <a:gdLst/>
              <a:ahLst/>
              <a:cxnLst>
                <a:cxn ang="0">
                  <a:pos x="5049" y="2324"/>
                </a:cxn>
                <a:cxn ang="0">
                  <a:pos x="5000" y="2361"/>
                </a:cxn>
                <a:cxn ang="0">
                  <a:pos x="4942" y="2398"/>
                </a:cxn>
                <a:cxn ang="0">
                  <a:pos x="4863" y="2443"/>
                </a:cxn>
                <a:cxn ang="0">
                  <a:pos x="4764" y="2492"/>
                </a:cxn>
                <a:cxn ang="0">
                  <a:pos x="4647" y="2537"/>
                </a:cxn>
                <a:cxn ang="0">
                  <a:pos x="4514" y="2574"/>
                </a:cxn>
                <a:cxn ang="0">
                  <a:pos x="4442" y="2589"/>
                </a:cxn>
                <a:cxn ang="0">
                  <a:pos x="4366" y="2598"/>
                </a:cxn>
                <a:cxn ang="0">
                  <a:pos x="4286" y="2605"/>
                </a:cxn>
                <a:cxn ang="0">
                  <a:pos x="4203" y="2608"/>
                </a:cxn>
                <a:cxn ang="0">
                  <a:pos x="4117" y="2603"/>
                </a:cxn>
                <a:cxn ang="0">
                  <a:pos x="4027" y="2593"/>
                </a:cxn>
                <a:cxn ang="0">
                  <a:pos x="3935" y="2577"/>
                </a:cxn>
                <a:cxn ang="0">
                  <a:pos x="3841" y="2555"/>
                </a:cxn>
                <a:cxn ang="0">
                  <a:pos x="3744" y="2522"/>
                </a:cxn>
                <a:cxn ang="0">
                  <a:pos x="3645" y="2484"/>
                </a:cxn>
                <a:cxn ang="0">
                  <a:pos x="3544" y="2434"/>
                </a:cxn>
                <a:cxn ang="0">
                  <a:pos x="3439" y="2375"/>
                </a:cxn>
                <a:cxn ang="0">
                  <a:pos x="3335" y="2308"/>
                </a:cxn>
                <a:cxn ang="0">
                  <a:pos x="3228" y="2229"/>
                </a:cxn>
                <a:cxn ang="0">
                  <a:pos x="3120" y="2137"/>
                </a:cxn>
                <a:cxn ang="0">
                  <a:pos x="3010" y="2035"/>
                </a:cxn>
                <a:cxn ang="0">
                  <a:pos x="2901" y="1919"/>
                </a:cxn>
                <a:cxn ang="0">
                  <a:pos x="2790" y="1789"/>
                </a:cxn>
                <a:cxn ang="0">
                  <a:pos x="2679" y="1659"/>
                </a:cxn>
                <a:cxn ang="0">
                  <a:pos x="2466" y="1413"/>
                </a:cxn>
                <a:cxn ang="0">
                  <a:pos x="2265" y="1192"/>
                </a:cxn>
                <a:cxn ang="0">
                  <a:pos x="2072" y="993"/>
                </a:cxn>
                <a:cxn ang="0">
                  <a:pos x="1887" y="819"/>
                </a:cxn>
                <a:cxn ang="0">
                  <a:pos x="1710" y="664"/>
                </a:cxn>
                <a:cxn ang="0">
                  <a:pos x="1537" y="528"/>
                </a:cxn>
                <a:cxn ang="0">
                  <a:pos x="1371" y="412"/>
                </a:cxn>
                <a:cxn ang="0">
                  <a:pos x="1207" y="312"/>
                </a:cxn>
                <a:cxn ang="0">
                  <a:pos x="1047" y="230"/>
                </a:cxn>
                <a:cxn ang="0">
                  <a:pos x="888" y="160"/>
                </a:cxn>
                <a:cxn ang="0">
                  <a:pos x="731" y="107"/>
                </a:cxn>
                <a:cxn ang="0">
                  <a:pos x="572" y="65"/>
                </a:cxn>
                <a:cxn ang="0">
                  <a:pos x="413" y="34"/>
                </a:cxn>
                <a:cxn ang="0">
                  <a:pos x="250" y="15"/>
                </a:cxn>
                <a:cxn ang="0">
                  <a:pos x="85" y="4"/>
                </a:cxn>
              </a:cxnLst>
              <a:rect l="0" t="0" r="r" b="b"/>
              <a:pathLst>
                <a:path w="5049" h="2608">
                  <a:moveTo>
                    <a:pt x="5049" y="2324"/>
                  </a:moveTo>
                  <a:lnTo>
                    <a:pt x="5049" y="2324"/>
                  </a:lnTo>
                  <a:lnTo>
                    <a:pt x="5036" y="2334"/>
                  </a:lnTo>
                  <a:lnTo>
                    <a:pt x="5000" y="2361"/>
                  </a:lnTo>
                  <a:lnTo>
                    <a:pt x="4974" y="2379"/>
                  </a:lnTo>
                  <a:lnTo>
                    <a:pt x="4942" y="2398"/>
                  </a:lnTo>
                  <a:lnTo>
                    <a:pt x="4906" y="2421"/>
                  </a:lnTo>
                  <a:lnTo>
                    <a:pt x="4863" y="2443"/>
                  </a:lnTo>
                  <a:lnTo>
                    <a:pt x="4815" y="2468"/>
                  </a:lnTo>
                  <a:lnTo>
                    <a:pt x="4764" y="2492"/>
                  </a:lnTo>
                  <a:lnTo>
                    <a:pt x="4709" y="2514"/>
                  </a:lnTo>
                  <a:lnTo>
                    <a:pt x="4647" y="2537"/>
                  </a:lnTo>
                  <a:lnTo>
                    <a:pt x="4584" y="2556"/>
                  </a:lnTo>
                  <a:lnTo>
                    <a:pt x="4514" y="2574"/>
                  </a:lnTo>
                  <a:lnTo>
                    <a:pt x="4478" y="2581"/>
                  </a:lnTo>
                  <a:lnTo>
                    <a:pt x="4442" y="2589"/>
                  </a:lnTo>
                  <a:lnTo>
                    <a:pt x="4404" y="2593"/>
                  </a:lnTo>
                  <a:lnTo>
                    <a:pt x="4366" y="2598"/>
                  </a:lnTo>
                  <a:lnTo>
                    <a:pt x="4327" y="2603"/>
                  </a:lnTo>
                  <a:lnTo>
                    <a:pt x="4286" y="2605"/>
                  </a:lnTo>
                  <a:lnTo>
                    <a:pt x="4245" y="2606"/>
                  </a:lnTo>
                  <a:lnTo>
                    <a:pt x="4203" y="2608"/>
                  </a:lnTo>
                  <a:lnTo>
                    <a:pt x="4160" y="2606"/>
                  </a:lnTo>
                  <a:lnTo>
                    <a:pt x="4117" y="2603"/>
                  </a:lnTo>
                  <a:lnTo>
                    <a:pt x="4073" y="2600"/>
                  </a:lnTo>
                  <a:lnTo>
                    <a:pt x="4027" y="2593"/>
                  </a:lnTo>
                  <a:lnTo>
                    <a:pt x="3982" y="2587"/>
                  </a:lnTo>
                  <a:lnTo>
                    <a:pt x="3935" y="2577"/>
                  </a:lnTo>
                  <a:lnTo>
                    <a:pt x="3888" y="2566"/>
                  </a:lnTo>
                  <a:lnTo>
                    <a:pt x="3841" y="2555"/>
                  </a:lnTo>
                  <a:lnTo>
                    <a:pt x="3792" y="2540"/>
                  </a:lnTo>
                  <a:lnTo>
                    <a:pt x="3744" y="2522"/>
                  </a:lnTo>
                  <a:lnTo>
                    <a:pt x="3695" y="2505"/>
                  </a:lnTo>
                  <a:lnTo>
                    <a:pt x="3645" y="2484"/>
                  </a:lnTo>
                  <a:lnTo>
                    <a:pt x="3594" y="2459"/>
                  </a:lnTo>
                  <a:lnTo>
                    <a:pt x="3544" y="2434"/>
                  </a:lnTo>
                  <a:lnTo>
                    <a:pt x="3492" y="2406"/>
                  </a:lnTo>
                  <a:lnTo>
                    <a:pt x="3439" y="2375"/>
                  </a:lnTo>
                  <a:lnTo>
                    <a:pt x="3388" y="2343"/>
                  </a:lnTo>
                  <a:lnTo>
                    <a:pt x="3335" y="2308"/>
                  </a:lnTo>
                  <a:lnTo>
                    <a:pt x="3281" y="2269"/>
                  </a:lnTo>
                  <a:lnTo>
                    <a:pt x="3228" y="2229"/>
                  </a:lnTo>
                  <a:lnTo>
                    <a:pt x="3174" y="2183"/>
                  </a:lnTo>
                  <a:lnTo>
                    <a:pt x="3120" y="2137"/>
                  </a:lnTo>
                  <a:lnTo>
                    <a:pt x="3066" y="2086"/>
                  </a:lnTo>
                  <a:lnTo>
                    <a:pt x="3010" y="2035"/>
                  </a:lnTo>
                  <a:lnTo>
                    <a:pt x="2956" y="1978"/>
                  </a:lnTo>
                  <a:lnTo>
                    <a:pt x="2901" y="1919"/>
                  </a:lnTo>
                  <a:lnTo>
                    <a:pt x="2845" y="1856"/>
                  </a:lnTo>
                  <a:lnTo>
                    <a:pt x="2790" y="1789"/>
                  </a:lnTo>
                  <a:lnTo>
                    <a:pt x="2790" y="1789"/>
                  </a:lnTo>
                  <a:lnTo>
                    <a:pt x="2679" y="1659"/>
                  </a:lnTo>
                  <a:lnTo>
                    <a:pt x="2572" y="1533"/>
                  </a:lnTo>
                  <a:lnTo>
                    <a:pt x="2466" y="1413"/>
                  </a:lnTo>
                  <a:lnTo>
                    <a:pt x="2365" y="1299"/>
                  </a:lnTo>
                  <a:lnTo>
                    <a:pt x="2265" y="1192"/>
                  </a:lnTo>
                  <a:lnTo>
                    <a:pt x="2168" y="1090"/>
                  </a:lnTo>
                  <a:lnTo>
                    <a:pt x="2072" y="993"/>
                  </a:lnTo>
                  <a:lnTo>
                    <a:pt x="1979" y="903"/>
                  </a:lnTo>
                  <a:lnTo>
                    <a:pt x="1887" y="819"/>
                  </a:lnTo>
                  <a:lnTo>
                    <a:pt x="1797" y="738"/>
                  </a:lnTo>
                  <a:lnTo>
                    <a:pt x="1710" y="664"/>
                  </a:lnTo>
                  <a:lnTo>
                    <a:pt x="1622" y="593"/>
                  </a:lnTo>
                  <a:lnTo>
                    <a:pt x="1537" y="528"/>
                  </a:lnTo>
                  <a:lnTo>
                    <a:pt x="1453" y="467"/>
                  </a:lnTo>
                  <a:lnTo>
                    <a:pt x="1371" y="412"/>
                  </a:lnTo>
                  <a:lnTo>
                    <a:pt x="1287" y="360"/>
                  </a:lnTo>
                  <a:lnTo>
                    <a:pt x="1207" y="312"/>
                  </a:lnTo>
                  <a:lnTo>
                    <a:pt x="1126" y="268"/>
                  </a:lnTo>
                  <a:lnTo>
                    <a:pt x="1047" y="230"/>
                  </a:lnTo>
                  <a:lnTo>
                    <a:pt x="967" y="192"/>
                  </a:lnTo>
                  <a:lnTo>
                    <a:pt x="888" y="160"/>
                  </a:lnTo>
                  <a:lnTo>
                    <a:pt x="808" y="133"/>
                  </a:lnTo>
                  <a:lnTo>
                    <a:pt x="731" y="107"/>
                  </a:lnTo>
                  <a:lnTo>
                    <a:pt x="652" y="84"/>
                  </a:lnTo>
                  <a:lnTo>
                    <a:pt x="572" y="65"/>
                  </a:lnTo>
                  <a:lnTo>
                    <a:pt x="492" y="49"/>
                  </a:lnTo>
                  <a:lnTo>
                    <a:pt x="413" y="34"/>
                  </a:lnTo>
                  <a:lnTo>
                    <a:pt x="332" y="23"/>
                  </a:lnTo>
                  <a:lnTo>
                    <a:pt x="250" y="15"/>
                  </a:lnTo>
                  <a:lnTo>
                    <a:pt x="168" y="8"/>
                  </a:lnTo>
                  <a:lnTo>
                    <a:pt x="85" y="4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5581" name="Freeform 13"/>
            <p:cNvSpPr>
              <a:spLocks/>
            </p:cNvSpPr>
            <p:nvPr userDrawn="1"/>
          </p:nvSpPr>
          <p:spPr bwMode="auto">
            <a:xfrm>
              <a:off x="349" y="742"/>
              <a:ext cx="5081" cy="1267"/>
            </a:xfrm>
            <a:custGeom>
              <a:avLst/>
              <a:gdLst/>
              <a:ahLst/>
              <a:cxnLst>
                <a:cxn ang="0">
                  <a:pos x="5081" y="2233"/>
                </a:cxn>
                <a:cxn ang="0">
                  <a:pos x="5034" y="2270"/>
                </a:cxn>
                <a:cxn ang="0">
                  <a:pos x="4977" y="2309"/>
                </a:cxn>
                <a:cxn ang="0">
                  <a:pos x="4898" y="2355"/>
                </a:cxn>
                <a:cxn ang="0">
                  <a:pos x="4801" y="2405"/>
                </a:cxn>
                <a:cxn ang="0">
                  <a:pos x="4684" y="2454"/>
                </a:cxn>
                <a:cxn ang="0">
                  <a:pos x="4551" y="2494"/>
                </a:cxn>
                <a:cxn ang="0">
                  <a:pos x="4479" y="2509"/>
                </a:cxn>
                <a:cxn ang="0">
                  <a:pos x="4404" y="2522"/>
                </a:cxn>
                <a:cxn ang="0">
                  <a:pos x="4323" y="2530"/>
                </a:cxn>
                <a:cxn ang="0">
                  <a:pos x="4240" y="2533"/>
                </a:cxn>
                <a:cxn ang="0">
                  <a:pos x="4154" y="2531"/>
                </a:cxn>
                <a:cxn ang="0">
                  <a:pos x="4065" y="2523"/>
                </a:cxn>
                <a:cxn ang="0">
                  <a:pos x="3974" y="2509"/>
                </a:cxn>
                <a:cxn ang="0">
                  <a:pos x="3878" y="2488"/>
                </a:cxn>
                <a:cxn ang="0">
                  <a:pos x="3781" y="2459"/>
                </a:cxn>
                <a:cxn ang="0">
                  <a:pos x="3681" y="2420"/>
                </a:cxn>
                <a:cxn ang="0">
                  <a:pos x="3579" y="2373"/>
                </a:cxn>
                <a:cxn ang="0">
                  <a:pos x="3475" y="2317"/>
                </a:cxn>
                <a:cxn ang="0">
                  <a:pos x="3368" y="2250"/>
                </a:cxn>
                <a:cxn ang="0">
                  <a:pos x="3260" y="2171"/>
                </a:cxn>
                <a:cxn ang="0">
                  <a:pos x="3152" y="2082"/>
                </a:cxn>
                <a:cxn ang="0">
                  <a:pos x="3041" y="1982"/>
                </a:cxn>
                <a:cxn ang="0">
                  <a:pos x="2928" y="1868"/>
                </a:cxn>
                <a:cxn ang="0">
                  <a:pos x="2814" y="1742"/>
                </a:cxn>
                <a:cxn ang="0">
                  <a:pos x="2703" y="1611"/>
                </a:cxn>
                <a:cxn ang="0">
                  <a:pos x="2487" y="1369"/>
                </a:cxn>
                <a:cxn ang="0">
                  <a:pos x="2281" y="1151"/>
                </a:cxn>
                <a:cxn ang="0">
                  <a:pos x="2085" y="955"/>
                </a:cxn>
                <a:cxn ang="0">
                  <a:pos x="1898" y="783"/>
                </a:cxn>
                <a:cxn ang="0">
                  <a:pos x="1717" y="631"/>
                </a:cxn>
                <a:cxn ang="0">
                  <a:pos x="1544" y="498"/>
                </a:cxn>
                <a:cxn ang="0">
                  <a:pos x="1376" y="385"/>
                </a:cxn>
                <a:cxn ang="0">
                  <a:pos x="1211" y="289"/>
                </a:cxn>
                <a:cxn ang="0">
                  <a:pos x="1050" y="208"/>
                </a:cxn>
                <a:cxn ang="0">
                  <a:pos x="890" y="143"/>
                </a:cxn>
                <a:cxn ang="0">
                  <a:pos x="732" y="92"/>
                </a:cxn>
                <a:cxn ang="0">
                  <a:pos x="572" y="53"/>
                </a:cxn>
                <a:cxn ang="0">
                  <a:pos x="412" y="25"/>
                </a:cxn>
                <a:cxn ang="0">
                  <a:pos x="250" y="8"/>
                </a:cxn>
                <a:cxn ang="0">
                  <a:pos x="85" y="1"/>
                </a:cxn>
              </a:cxnLst>
              <a:rect l="0" t="0" r="r" b="b"/>
              <a:pathLst>
                <a:path w="5081" h="2533">
                  <a:moveTo>
                    <a:pt x="5081" y="2233"/>
                  </a:moveTo>
                  <a:lnTo>
                    <a:pt x="5081" y="2233"/>
                  </a:lnTo>
                  <a:lnTo>
                    <a:pt x="5070" y="2242"/>
                  </a:lnTo>
                  <a:lnTo>
                    <a:pt x="5034" y="2270"/>
                  </a:lnTo>
                  <a:lnTo>
                    <a:pt x="5008" y="2288"/>
                  </a:lnTo>
                  <a:lnTo>
                    <a:pt x="4977" y="2309"/>
                  </a:lnTo>
                  <a:lnTo>
                    <a:pt x="4940" y="2333"/>
                  </a:lnTo>
                  <a:lnTo>
                    <a:pt x="4898" y="2355"/>
                  </a:lnTo>
                  <a:lnTo>
                    <a:pt x="4852" y="2381"/>
                  </a:lnTo>
                  <a:lnTo>
                    <a:pt x="4801" y="2405"/>
                  </a:lnTo>
                  <a:lnTo>
                    <a:pt x="4744" y="2430"/>
                  </a:lnTo>
                  <a:lnTo>
                    <a:pt x="4684" y="2454"/>
                  </a:lnTo>
                  <a:lnTo>
                    <a:pt x="4621" y="2475"/>
                  </a:lnTo>
                  <a:lnTo>
                    <a:pt x="4551" y="2494"/>
                  </a:lnTo>
                  <a:lnTo>
                    <a:pt x="4516" y="2502"/>
                  </a:lnTo>
                  <a:lnTo>
                    <a:pt x="4479" y="2509"/>
                  </a:lnTo>
                  <a:lnTo>
                    <a:pt x="4441" y="2517"/>
                  </a:lnTo>
                  <a:lnTo>
                    <a:pt x="4404" y="2522"/>
                  </a:lnTo>
                  <a:lnTo>
                    <a:pt x="4364" y="2526"/>
                  </a:lnTo>
                  <a:lnTo>
                    <a:pt x="4323" y="2530"/>
                  </a:lnTo>
                  <a:lnTo>
                    <a:pt x="4283" y="2533"/>
                  </a:lnTo>
                  <a:lnTo>
                    <a:pt x="4240" y="2533"/>
                  </a:lnTo>
                  <a:lnTo>
                    <a:pt x="4198" y="2533"/>
                  </a:lnTo>
                  <a:lnTo>
                    <a:pt x="4154" y="2531"/>
                  </a:lnTo>
                  <a:lnTo>
                    <a:pt x="4110" y="2528"/>
                  </a:lnTo>
                  <a:lnTo>
                    <a:pt x="4065" y="2523"/>
                  </a:lnTo>
                  <a:lnTo>
                    <a:pt x="4019" y="2517"/>
                  </a:lnTo>
                  <a:lnTo>
                    <a:pt x="3974" y="2509"/>
                  </a:lnTo>
                  <a:lnTo>
                    <a:pt x="3926" y="2499"/>
                  </a:lnTo>
                  <a:lnTo>
                    <a:pt x="3878" y="2488"/>
                  </a:lnTo>
                  <a:lnTo>
                    <a:pt x="3829" y="2473"/>
                  </a:lnTo>
                  <a:lnTo>
                    <a:pt x="3781" y="2459"/>
                  </a:lnTo>
                  <a:lnTo>
                    <a:pt x="3731" y="2439"/>
                  </a:lnTo>
                  <a:lnTo>
                    <a:pt x="3681" y="2420"/>
                  </a:lnTo>
                  <a:lnTo>
                    <a:pt x="3631" y="2397"/>
                  </a:lnTo>
                  <a:lnTo>
                    <a:pt x="3579" y="2373"/>
                  </a:lnTo>
                  <a:lnTo>
                    <a:pt x="3526" y="2346"/>
                  </a:lnTo>
                  <a:lnTo>
                    <a:pt x="3475" y="2317"/>
                  </a:lnTo>
                  <a:lnTo>
                    <a:pt x="3421" y="2284"/>
                  </a:lnTo>
                  <a:lnTo>
                    <a:pt x="3368" y="2250"/>
                  </a:lnTo>
                  <a:lnTo>
                    <a:pt x="3314" y="2212"/>
                  </a:lnTo>
                  <a:lnTo>
                    <a:pt x="3260" y="2171"/>
                  </a:lnTo>
                  <a:lnTo>
                    <a:pt x="3206" y="2129"/>
                  </a:lnTo>
                  <a:lnTo>
                    <a:pt x="3152" y="2082"/>
                  </a:lnTo>
                  <a:lnTo>
                    <a:pt x="3096" y="2034"/>
                  </a:lnTo>
                  <a:lnTo>
                    <a:pt x="3041" y="1982"/>
                  </a:lnTo>
                  <a:lnTo>
                    <a:pt x="2984" y="1926"/>
                  </a:lnTo>
                  <a:lnTo>
                    <a:pt x="2928" y="1868"/>
                  </a:lnTo>
                  <a:lnTo>
                    <a:pt x="2871" y="1806"/>
                  </a:lnTo>
                  <a:lnTo>
                    <a:pt x="2814" y="1742"/>
                  </a:lnTo>
                  <a:lnTo>
                    <a:pt x="2814" y="1742"/>
                  </a:lnTo>
                  <a:lnTo>
                    <a:pt x="2703" y="1611"/>
                  </a:lnTo>
                  <a:lnTo>
                    <a:pt x="2593" y="1487"/>
                  </a:lnTo>
                  <a:lnTo>
                    <a:pt x="2487" y="1369"/>
                  </a:lnTo>
                  <a:lnTo>
                    <a:pt x="2382" y="1256"/>
                  </a:lnTo>
                  <a:lnTo>
                    <a:pt x="2281" y="1151"/>
                  </a:lnTo>
                  <a:lnTo>
                    <a:pt x="2182" y="1051"/>
                  </a:lnTo>
                  <a:lnTo>
                    <a:pt x="2085" y="955"/>
                  </a:lnTo>
                  <a:lnTo>
                    <a:pt x="1991" y="867"/>
                  </a:lnTo>
                  <a:lnTo>
                    <a:pt x="1898" y="783"/>
                  </a:lnTo>
                  <a:lnTo>
                    <a:pt x="1808" y="705"/>
                  </a:lnTo>
                  <a:lnTo>
                    <a:pt x="1717" y="631"/>
                  </a:lnTo>
                  <a:lnTo>
                    <a:pt x="1630" y="563"/>
                  </a:lnTo>
                  <a:lnTo>
                    <a:pt x="1544" y="498"/>
                  </a:lnTo>
                  <a:lnTo>
                    <a:pt x="1459" y="439"/>
                  </a:lnTo>
                  <a:lnTo>
                    <a:pt x="1376" y="385"/>
                  </a:lnTo>
                  <a:lnTo>
                    <a:pt x="1292" y="334"/>
                  </a:lnTo>
                  <a:lnTo>
                    <a:pt x="1211" y="289"/>
                  </a:lnTo>
                  <a:lnTo>
                    <a:pt x="1130" y="247"/>
                  </a:lnTo>
                  <a:lnTo>
                    <a:pt x="1050" y="208"/>
                  </a:lnTo>
                  <a:lnTo>
                    <a:pt x="969" y="174"/>
                  </a:lnTo>
                  <a:lnTo>
                    <a:pt x="890" y="143"/>
                  </a:lnTo>
                  <a:lnTo>
                    <a:pt x="811" y="116"/>
                  </a:lnTo>
                  <a:lnTo>
                    <a:pt x="732" y="92"/>
                  </a:lnTo>
                  <a:lnTo>
                    <a:pt x="651" y="71"/>
                  </a:lnTo>
                  <a:lnTo>
                    <a:pt x="572" y="53"/>
                  </a:lnTo>
                  <a:lnTo>
                    <a:pt x="493" y="37"/>
                  </a:lnTo>
                  <a:lnTo>
                    <a:pt x="412" y="25"/>
                  </a:lnTo>
                  <a:lnTo>
                    <a:pt x="332" y="16"/>
                  </a:lnTo>
                  <a:lnTo>
                    <a:pt x="250" y="8"/>
                  </a:lnTo>
                  <a:lnTo>
                    <a:pt x="168" y="3"/>
                  </a:lnTo>
                  <a:lnTo>
                    <a:pt x="85" y="1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5582" name="Freeform 14"/>
            <p:cNvSpPr>
              <a:spLocks/>
            </p:cNvSpPr>
            <p:nvPr userDrawn="1"/>
          </p:nvSpPr>
          <p:spPr bwMode="auto">
            <a:xfrm>
              <a:off x="361" y="765"/>
              <a:ext cx="5115" cy="1230"/>
            </a:xfrm>
            <a:custGeom>
              <a:avLst/>
              <a:gdLst/>
              <a:ahLst/>
              <a:cxnLst>
                <a:cxn ang="0">
                  <a:pos x="5115" y="2141"/>
                </a:cxn>
                <a:cxn ang="0">
                  <a:pos x="5068" y="2180"/>
                </a:cxn>
                <a:cxn ang="0">
                  <a:pos x="5011" y="2220"/>
                </a:cxn>
                <a:cxn ang="0">
                  <a:pos x="4933" y="2268"/>
                </a:cxn>
                <a:cxn ang="0">
                  <a:pos x="4836" y="2320"/>
                </a:cxn>
                <a:cxn ang="0">
                  <a:pos x="4721" y="2370"/>
                </a:cxn>
                <a:cxn ang="0">
                  <a:pos x="4589" y="2414"/>
                </a:cxn>
                <a:cxn ang="0">
                  <a:pos x="4517" y="2431"/>
                </a:cxn>
                <a:cxn ang="0">
                  <a:pos x="4442" y="2444"/>
                </a:cxn>
                <a:cxn ang="0">
                  <a:pos x="4361" y="2456"/>
                </a:cxn>
                <a:cxn ang="0">
                  <a:pos x="4279" y="2460"/>
                </a:cxn>
                <a:cxn ang="0">
                  <a:pos x="4193" y="2460"/>
                </a:cxn>
                <a:cxn ang="0">
                  <a:pos x="4103" y="2454"/>
                </a:cxn>
                <a:cxn ang="0">
                  <a:pos x="4012" y="2441"/>
                </a:cxn>
                <a:cxn ang="0">
                  <a:pos x="3916" y="2422"/>
                </a:cxn>
                <a:cxn ang="0">
                  <a:pos x="3819" y="2394"/>
                </a:cxn>
                <a:cxn ang="0">
                  <a:pos x="3717" y="2357"/>
                </a:cxn>
                <a:cxn ang="0">
                  <a:pos x="3614" y="2312"/>
                </a:cxn>
                <a:cxn ang="0">
                  <a:pos x="3510" y="2257"/>
                </a:cxn>
                <a:cxn ang="0">
                  <a:pos x="3402" y="2192"/>
                </a:cxn>
                <a:cxn ang="0">
                  <a:pos x="3294" y="2117"/>
                </a:cxn>
                <a:cxn ang="0">
                  <a:pos x="3183" y="2029"/>
                </a:cxn>
                <a:cxn ang="0">
                  <a:pos x="3070" y="1931"/>
                </a:cxn>
                <a:cxn ang="0">
                  <a:pos x="2956" y="1818"/>
                </a:cxn>
                <a:cxn ang="0">
                  <a:pos x="2841" y="1694"/>
                </a:cxn>
                <a:cxn ang="0">
                  <a:pos x="2727" y="1564"/>
                </a:cxn>
                <a:cxn ang="0">
                  <a:pos x="2508" y="1325"/>
                </a:cxn>
                <a:cxn ang="0">
                  <a:pos x="2300" y="1111"/>
                </a:cxn>
                <a:cxn ang="0">
                  <a:pos x="2101" y="918"/>
                </a:cxn>
                <a:cxn ang="0">
                  <a:pos x="1911" y="749"/>
                </a:cxn>
                <a:cxn ang="0">
                  <a:pos x="1728" y="600"/>
                </a:cxn>
                <a:cxn ang="0">
                  <a:pos x="1553" y="470"/>
                </a:cxn>
                <a:cxn ang="0">
                  <a:pos x="1382" y="360"/>
                </a:cxn>
                <a:cxn ang="0">
                  <a:pos x="1215" y="266"/>
                </a:cxn>
                <a:cxn ang="0">
                  <a:pos x="1053" y="189"/>
                </a:cxn>
                <a:cxn ang="0">
                  <a:pos x="892" y="126"/>
                </a:cxn>
                <a:cxn ang="0">
                  <a:pos x="733" y="77"/>
                </a:cxn>
                <a:cxn ang="0">
                  <a:pos x="574" y="42"/>
                </a:cxn>
                <a:cxn ang="0">
                  <a:pos x="413" y="17"/>
                </a:cxn>
                <a:cxn ang="0">
                  <a:pos x="250" y="3"/>
                </a:cxn>
                <a:cxn ang="0">
                  <a:pos x="85" y="0"/>
                </a:cxn>
              </a:cxnLst>
              <a:rect l="0" t="0" r="r" b="b"/>
              <a:pathLst>
                <a:path w="5115" h="2460">
                  <a:moveTo>
                    <a:pt x="5115" y="2141"/>
                  </a:moveTo>
                  <a:lnTo>
                    <a:pt x="5115" y="2141"/>
                  </a:lnTo>
                  <a:lnTo>
                    <a:pt x="5104" y="2150"/>
                  </a:lnTo>
                  <a:lnTo>
                    <a:pt x="5068" y="2180"/>
                  </a:lnTo>
                  <a:lnTo>
                    <a:pt x="5043" y="2197"/>
                  </a:lnTo>
                  <a:lnTo>
                    <a:pt x="5011" y="2220"/>
                  </a:lnTo>
                  <a:lnTo>
                    <a:pt x="4975" y="2244"/>
                  </a:lnTo>
                  <a:lnTo>
                    <a:pt x="4933" y="2268"/>
                  </a:lnTo>
                  <a:lnTo>
                    <a:pt x="4888" y="2294"/>
                  </a:lnTo>
                  <a:lnTo>
                    <a:pt x="4836" y="2320"/>
                  </a:lnTo>
                  <a:lnTo>
                    <a:pt x="4781" y="2346"/>
                  </a:lnTo>
                  <a:lnTo>
                    <a:pt x="4721" y="2370"/>
                  </a:lnTo>
                  <a:lnTo>
                    <a:pt x="4657" y="2393"/>
                  </a:lnTo>
                  <a:lnTo>
                    <a:pt x="4589" y="2414"/>
                  </a:lnTo>
                  <a:lnTo>
                    <a:pt x="4554" y="2423"/>
                  </a:lnTo>
                  <a:lnTo>
                    <a:pt x="4517" y="2431"/>
                  </a:lnTo>
                  <a:lnTo>
                    <a:pt x="4479" y="2438"/>
                  </a:lnTo>
                  <a:lnTo>
                    <a:pt x="4442" y="2444"/>
                  </a:lnTo>
                  <a:lnTo>
                    <a:pt x="4402" y="2451"/>
                  </a:lnTo>
                  <a:lnTo>
                    <a:pt x="4361" y="2456"/>
                  </a:lnTo>
                  <a:lnTo>
                    <a:pt x="4321" y="2459"/>
                  </a:lnTo>
                  <a:lnTo>
                    <a:pt x="4279" y="2460"/>
                  </a:lnTo>
                  <a:lnTo>
                    <a:pt x="4236" y="2460"/>
                  </a:lnTo>
                  <a:lnTo>
                    <a:pt x="4193" y="2460"/>
                  </a:lnTo>
                  <a:lnTo>
                    <a:pt x="4149" y="2457"/>
                  </a:lnTo>
                  <a:lnTo>
                    <a:pt x="4103" y="2454"/>
                  </a:lnTo>
                  <a:lnTo>
                    <a:pt x="4057" y="2448"/>
                  </a:lnTo>
                  <a:lnTo>
                    <a:pt x="4012" y="2441"/>
                  </a:lnTo>
                  <a:lnTo>
                    <a:pt x="3964" y="2431"/>
                  </a:lnTo>
                  <a:lnTo>
                    <a:pt x="3916" y="2422"/>
                  </a:lnTo>
                  <a:lnTo>
                    <a:pt x="3867" y="2409"/>
                  </a:lnTo>
                  <a:lnTo>
                    <a:pt x="3819" y="2394"/>
                  </a:lnTo>
                  <a:lnTo>
                    <a:pt x="3769" y="2377"/>
                  </a:lnTo>
                  <a:lnTo>
                    <a:pt x="3717" y="2357"/>
                  </a:lnTo>
                  <a:lnTo>
                    <a:pt x="3666" y="2336"/>
                  </a:lnTo>
                  <a:lnTo>
                    <a:pt x="3614" y="2312"/>
                  </a:lnTo>
                  <a:lnTo>
                    <a:pt x="3563" y="2286"/>
                  </a:lnTo>
                  <a:lnTo>
                    <a:pt x="3510" y="2257"/>
                  </a:lnTo>
                  <a:lnTo>
                    <a:pt x="3456" y="2226"/>
                  </a:lnTo>
                  <a:lnTo>
                    <a:pt x="3402" y="2192"/>
                  </a:lnTo>
                  <a:lnTo>
                    <a:pt x="3348" y="2155"/>
                  </a:lnTo>
                  <a:lnTo>
                    <a:pt x="3294" y="2117"/>
                  </a:lnTo>
                  <a:lnTo>
                    <a:pt x="3238" y="2075"/>
                  </a:lnTo>
                  <a:lnTo>
                    <a:pt x="3183" y="2029"/>
                  </a:lnTo>
                  <a:lnTo>
                    <a:pt x="3127" y="1981"/>
                  </a:lnTo>
                  <a:lnTo>
                    <a:pt x="3070" y="1931"/>
                  </a:lnTo>
                  <a:lnTo>
                    <a:pt x="3013" y="1876"/>
                  </a:lnTo>
                  <a:lnTo>
                    <a:pt x="2956" y="1818"/>
                  </a:lnTo>
                  <a:lnTo>
                    <a:pt x="2899" y="1756"/>
                  </a:lnTo>
                  <a:lnTo>
                    <a:pt x="2841" y="1694"/>
                  </a:lnTo>
                  <a:lnTo>
                    <a:pt x="2841" y="1694"/>
                  </a:lnTo>
                  <a:lnTo>
                    <a:pt x="2727" y="1564"/>
                  </a:lnTo>
                  <a:lnTo>
                    <a:pt x="2616" y="1442"/>
                  </a:lnTo>
                  <a:lnTo>
                    <a:pt x="2508" y="1325"/>
                  </a:lnTo>
                  <a:lnTo>
                    <a:pt x="2402" y="1214"/>
                  </a:lnTo>
                  <a:lnTo>
                    <a:pt x="2300" y="1111"/>
                  </a:lnTo>
                  <a:lnTo>
                    <a:pt x="2198" y="1012"/>
                  </a:lnTo>
                  <a:lnTo>
                    <a:pt x="2101" y="918"/>
                  </a:lnTo>
                  <a:lnTo>
                    <a:pt x="2004" y="831"/>
                  </a:lnTo>
                  <a:lnTo>
                    <a:pt x="1911" y="749"/>
                  </a:lnTo>
                  <a:lnTo>
                    <a:pt x="1818" y="671"/>
                  </a:lnTo>
                  <a:lnTo>
                    <a:pt x="1728" y="600"/>
                  </a:lnTo>
                  <a:lnTo>
                    <a:pt x="1639" y="533"/>
                  </a:lnTo>
                  <a:lnTo>
                    <a:pt x="1553" y="470"/>
                  </a:lnTo>
                  <a:lnTo>
                    <a:pt x="1467" y="413"/>
                  </a:lnTo>
                  <a:lnTo>
                    <a:pt x="1382" y="360"/>
                  </a:lnTo>
                  <a:lnTo>
                    <a:pt x="1299" y="310"/>
                  </a:lnTo>
                  <a:lnTo>
                    <a:pt x="1215" y="266"/>
                  </a:lnTo>
                  <a:lnTo>
                    <a:pt x="1133" y="224"/>
                  </a:lnTo>
                  <a:lnTo>
                    <a:pt x="1053" y="189"/>
                  </a:lnTo>
                  <a:lnTo>
                    <a:pt x="972" y="155"/>
                  </a:lnTo>
                  <a:lnTo>
                    <a:pt x="892" y="126"/>
                  </a:lnTo>
                  <a:lnTo>
                    <a:pt x="813" y="100"/>
                  </a:lnTo>
                  <a:lnTo>
                    <a:pt x="733" y="77"/>
                  </a:lnTo>
                  <a:lnTo>
                    <a:pt x="653" y="58"/>
                  </a:lnTo>
                  <a:lnTo>
                    <a:pt x="574" y="42"/>
                  </a:lnTo>
                  <a:lnTo>
                    <a:pt x="493" y="29"/>
                  </a:lnTo>
                  <a:lnTo>
                    <a:pt x="413" y="17"/>
                  </a:lnTo>
                  <a:lnTo>
                    <a:pt x="332" y="9"/>
                  </a:lnTo>
                  <a:lnTo>
                    <a:pt x="250" y="3"/>
                  </a:lnTo>
                  <a:lnTo>
                    <a:pt x="168" y="0"/>
                  </a:lnTo>
                  <a:lnTo>
                    <a:pt x="85" y="0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5583" name="Freeform 15"/>
            <p:cNvSpPr>
              <a:spLocks/>
            </p:cNvSpPr>
            <p:nvPr userDrawn="1"/>
          </p:nvSpPr>
          <p:spPr bwMode="auto">
            <a:xfrm>
              <a:off x="375" y="787"/>
              <a:ext cx="5147" cy="1195"/>
            </a:xfrm>
            <a:custGeom>
              <a:avLst/>
              <a:gdLst/>
              <a:ahLst/>
              <a:cxnLst>
                <a:cxn ang="0">
                  <a:pos x="5147" y="2049"/>
                </a:cxn>
                <a:cxn ang="0">
                  <a:pos x="5100" y="2090"/>
                </a:cxn>
                <a:cxn ang="0">
                  <a:pos x="5043" y="2132"/>
                </a:cxn>
                <a:cxn ang="0">
                  <a:pos x="4967" y="2182"/>
                </a:cxn>
                <a:cxn ang="0">
                  <a:pos x="4871" y="2237"/>
                </a:cxn>
                <a:cxn ang="0">
                  <a:pos x="4756" y="2288"/>
                </a:cxn>
                <a:cxn ang="0">
                  <a:pos x="4624" y="2335"/>
                </a:cxn>
                <a:cxn ang="0">
                  <a:pos x="4553" y="2355"/>
                </a:cxn>
                <a:cxn ang="0">
                  <a:pos x="4477" y="2369"/>
                </a:cxn>
                <a:cxn ang="0">
                  <a:pos x="4397" y="2382"/>
                </a:cxn>
                <a:cxn ang="0">
                  <a:pos x="4314" y="2388"/>
                </a:cxn>
                <a:cxn ang="0">
                  <a:pos x="4228" y="2390"/>
                </a:cxn>
                <a:cxn ang="0">
                  <a:pos x="4139" y="2385"/>
                </a:cxn>
                <a:cxn ang="0">
                  <a:pos x="4046" y="2374"/>
                </a:cxn>
                <a:cxn ang="0">
                  <a:pos x="3952" y="2356"/>
                </a:cxn>
                <a:cxn ang="0">
                  <a:pos x="3853" y="2330"/>
                </a:cxn>
                <a:cxn ang="0">
                  <a:pos x="3752" y="2296"/>
                </a:cxn>
                <a:cxn ang="0">
                  <a:pos x="3648" y="2253"/>
                </a:cxn>
                <a:cxn ang="0">
                  <a:pos x="3542" y="2200"/>
                </a:cxn>
                <a:cxn ang="0">
                  <a:pos x="3434" y="2137"/>
                </a:cxn>
                <a:cxn ang="0">
                  <a:pos x="3324" y="2064"/>
                </a:cxn>
                <a:cxn ang="0">
                  <a:pos x="3212" y="1978"/>
                </a:cxn>
                <a:cxn ang="0">
                  <a:pos x="3098" y="1880"/>
                </a:cxn>
                <a:cxn ang="0">
                  <a:pos x="2983" y="1770"/>
                </a:cxn>
                <a:cxn ang="0">
                  <a:pos x="2866" y="1646"/>
                </a:cxn>
                <a:cxn ang="0">
                  <a:pos x="2749" y="1520"/>
                </a:cxn>
                <a:cxn ang="0">
                  <a:pos x="2527" y="1284"/>
                </a:cxn>
                <a:cxn ang="0">
                  <a:pos x="2315" y="1072"/>
                </a:cxn>
                <a:cxn ang="0">
                  <a:pos x="2113" y="884"/>
                </a:cxn>
                <a:cxn ang="0">
                  <a:pos x="1920" y="717"/>
                </a:cxn>
                <a:cxn ang="0">
                  <a:pos x="1736" y="570"/>
                </a:cxn>
                <a:cxn ang="0">
                  <a:pos x="1558" y="444"/>
                </a:cxn>
                <a:cxn ang="0">
                  <a:pos x="1386" y="336"/>
                </a:cxn>
                <a:cxn ang="0">
                  <a:pos x="1219" y="246"/>
                </a:cxn>
                <a:cxn ang="0">
                  <a:pos x="1055" y="170"/>
                </a:cxn>
                <a:cxn ang="0">
                  <a:pos x="893" y="112"/>
                </a:cxn>
                <a:cxn ang="0">
                  <a:pos x="733" y="65"/>
                </a:cxn>
                <a:cxn ang="0">
                  <a:pos x="574" y="33"/>
                </a:cxn>
                <a:cxn ang="0">
                  <a:pos x="413" y="12"/>
                </a:cxn>
                <a:cxn ang="0">
                  <a:pos x="250" y="2"/>
                </a:cxn>
                <a:cxn ang="0">
                  <a:pos x="85" y="0"/>
                </a:cxn>
              </a:cxnLst>
              <a:rect l="0" t="0" r="r" b="b"/>
              <a:pathLst>
                <a:path w="5147" h="2390">
                  <a:moveTo>
                    <a:pt x="5147" y="2049"/>
                  </a:moveTo>
                  <a:lnTo>
                    <a:pt x="5147" y="2049"/>
                  </a:lnTo>
                  <a:lnTo>
                    <a:pt x="5135" y="2061"/>
                  </a:lnTo>
                  <a:lnTo>
                    <a:pt x="5100" y="2090"/>
                  </a:lnTo>
                  <a:lnTo>
                    <a:pt x="5075" y="2109"/>
                  </a:lnTo>
                  <a:lnTo>
                    <a:pt x="5043" y="2132"/>
                  </a:lnTo>
                  <a:lnTo>
                    <a:pt x="5008" y="2156"/>
                  </a:lnTo>
                  <a:lnTo>
                    <a:pt x="4967" y="2182"/>
                  </a:lnTo>
                  <a:lnTo>
                    <a:pt x="4921" y="2209"/>
                  </a:lnTo>
                  <a:lnTo>
                    <a:pt x="4871" y="2237"/>
                  </a:lnTo>
                  <a:lnTo>
                    <a:pt x="4815" y="2262"/>
                  </a:lnTo>
                  <a:lnTo>
                    <a:pt x="4756" y="2288"/>
                  </a:lnTo>
                  <a:lnTo>
                    <a:pt x="4692" y="2313"/>
                  </a:lnTo>
                  <a:lnTo>
                    <a:pt x="4624" y="2335"/>
                  </a:lnTo>
                  <a:lnTo>
                    <a:pt x="4589" y="2345"/>
                  </a:lnTo>
                  <a:lnTo>
                    <a:pt x="4553" y="2355"/>
                  </a:lnTo>
                  <a:lnTo>
                    <a:pt x="4515" y="2363"/>
                  </a:lnTo>
                  <a:lnTo>
                    <a:pt x="4477" y="2369"/>
                  </a:lnTo>
                  <a:lnTo>
                    <a:pt x="4438" y="2376"/>
                  </a:lnTo>
                  <a:lnTo>
                    <a:pt x="4397" y="2382"/>
                  </a:lnTo>
                  <a:lnTo>
                    <a:pt x="4357" y="2385"/>
                  </a:lnTo>
                  <a:lnTo>
                    <a:pt x="4314" y="2388"/>
                  </a:lnTo>
                  <a:lnTo>
                    <a:pt x="4272" y="2390"/>
                  </a:lnTo>
                  <a:lnTo>
                    <a:pt x="4228" y="2390"/>
                  </a:lnTo>
                  <a:lnTo>
                    <a:pt x="4184" y="2388"/>
                  </a:lnTo>
                  <a:lnTo>
                    <a:pt x="4139" y="2385"/>
                  </a:lnTo>
                  <a:lnTo>
                    <a:pt x="4093" y="2380"/>
                  </a:lnTo>
                  <a:lnTo>
                    <a:pt x="4046" y="2374"/>
                  </a:lnTo>
                  <a:lnTo>
                    <a:pt x="3999" y="2366"/>
                  </a:lnTo>
                  <a:lnTo>
                    <a:pt x="3952" y="2356"/>
                  </a:lnTo>
                  <a:lnTo>
                    <a:pt x="3902" y="2345"/>
                  </a:lnTo>
                  <a:lnTo>
                    <a:pt x="3853" y="2330"/>
                  </a:lnTo>
                  <a:lnTo>
                    <a:pt x="3803" y="2314"/>
                  </a:lnTo>
                  <a:lnTo>
                    <a:pt x="3752" y="2296"/>
                  </a:lnTo>
                  <a:lnTo>
                    <a:pt x="3700" y="2275"/>
                  </a:lnTo>
                  <a:lnTo>
                    <a:pt x="3648" y="2253"/>
                  </a:lnTo>
                  <a:lnTo>
                    <a:pt x="3596" y="2229"/>
                  </a:lnTo>
                  <a:lnTo>
                    <a:pt x="3542" y="2200"/>
                  </a:lnTo>
                  <a:lnTo>
                    <a:pt x="3489" y="2170"/>
                  </a:lnTo>
                  <a:lnTo>
                    <a:pt x="3434" y="2137"/>
                  </a:lnTo>
                  <a:lnTo>
                    <a:pt x="3380" y="2101"/>
                  </a:lnTo>
                  <a:lnTo>
                    <a:pt x="3324" y="2064"/>
                  </a:lnTo>
                  <a:lnTo>
                    <a:pt x="3269" y="2022"/>
                  </a:lnTo>
                  <a:lnTo>
                    <a:pt x="3212" y="1978"/>
                  </a:lnTo>
                  <a:lnTo>
                    <a:pt x="3156" y="1930"/>
                  </a:lnTo>
                  <a:lnTo>
                    <a:pt x="3098" y="1880"/>
                  </a:lnTo>
                  <a:lnTo>
                    <a:pt x="3041" y="1827"/>
                  </a:lnTo>
                  <a:lnTo>
                    <a:pt x="2983" y="1770"/>
                  </a:lnTo>
                  <a:lnTo>
                    <a:pt x="2924" y="1710"/>
                  </a:lnTo>
                  <a:lnTo>
                    <a:pt x="2866" y="1646"/>
                  </a:lnTo>
                  <a:lnTo>
                    <a:pt x="2866" y="1646"/>
                  </a:lnTo>
                  <a:lnTo>
                    <a:pt x="2749" y="1520"/>
                  </a:lnTo>
                  <a:lnTo>
                    <a:pt x="2637" y="1399"/>
                  </a:lnTo>
                  <a:lnTo>
                    <a:pt x="2527" y="1284"/>
                  </a:lnTo>
                  <a:lnTo>
                    <a:pt x="2419" y="1174"/>
                  </a:lnTo>
                  <a:lnTo>
                    <a:pt x="2315" y="1072"/>
                  </a:lnTo>
                  <a:lnTo>
                    <a:pt x="2213" y="976"/>
                  </a:lnTo>
                  <a:lnTo>
                    <a:pt x="2113" y="884"/>
                  </a:lnTo>
                  <a:lnTo>
                    <a:pt x="2016" y="798"/>
                  </a:lnTo>
                  <a:lnTo>
                    <a:pt x="1920" y="717"/>
                  </a:lnTo>
                  <a:lnTo>
                    <a:pt x="1827" y="641"/>
                  </a:lnTo>
                  <a:lnTo>
                    <a:pt x="1736" y="570"/>
                  </a:lnTo>
                  <a:lnTo>
                    <a:pt x="1647" y="504"/>
                  </a:lnTo>
                  <a:lnTo>
                    <a:pt x="1558" y="444"/>
                  </a:lnTo>
                  <a:lnTo>
                    <a:pt x="1472" y="388"/>
                  </a:lnTo>
                  <a:lnTo>
                    <a:pt x="1386" y="336"/>
                  </a:lnTo>
                  <a:lnTo>
                    <a:pt x="1303" y="288"/>
                  </a:lnTo>
                  <a:lnTo>
                    <a:pt x="1219" y="246"/>
                  </a:lnTo>
                  <a:lnTo>
                    <a:pt x="1136" y="205"/>
                  </a:lnTo>
                  <a:lnTo>
                    <a:pt x="1055" y="170"/>
                  </a:lnTo>
                  <a:lnTo>
                    <a:pt x="974" y="139"/>
                  </a:lnTo>
                  <a:lnTo>
                    <a:pt x="893" y="112"/>
                  </a:lnTo>
                  <a:lnTo>
                    <a:pt x="814" y="88"/>
                  </a:lnTo>
                  <a:lnTo>
                    <a:pt x="733" y="65"/>
                  </a:lnTo>
                  <a:lnTo>
                    <a:pt x="653" y="47"/>
                  </a:lnTo>
                  <a:lnTo>
                    <a:pt x="574" y="33"/>
                  </a:lnTo>
                  <a:lnTo>
                    <a:pt x="493" y="21"/>
                  </a:lnTo>
                  <a:lnTo>
                    <a:pt x="413" y="12"/>
                  </a:lnTo>
                  <a:lnTo>
                    <a:pt x="332" y="5"/>
                  </a:lnTo>
                  <a:lnTo>
                    <a:pt x="250" y="2"/>
                  </a:lnTo>
                  <a:lnTo>
                    <a:pt x="168" y="0"/>
                  </a:lnTo>
                  <a:lnTo>
                    <a:pt x="85" y="0"/>
                  </a:lnTo>
                  <a:lnTo>
                    <a:pt x="0" y="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5584" name="Freeform 16"/>
            <p:cNvSpPr>
              <a:spLocks/>
            </p:cNvSpPr>
            <p:nvPr userDrawn="1"/>
          </p:nvSpPr>
          <p:spPr bwMode="auto">
            <a:xfrm>
              <a:off x="389" y="808"/>
              <a:ext cx="5176" cy="1160"/>
            </a:xfrm>
            <a:custGeom>
              <a:avLst/>
              <a:gdLst/>
              <a:ahLst/>
              <a:cxnLst>
                <a:cxn ang="0">
                  <a:pos x="5176" y="1959"/>
                </a:cxn>
                <a:cxn ang="0">
                  <a:pos x="5130" y="2001"/>
                </a:cxn>
                <a:cxn ang="0">
                  <a:pos x="5075" y="2044"/>
                </a:cxn>
                <a:cxn ang="0">
                  <a:pos x="4998" y="2096"/>
                </a:cxn>
                <a:cxn ang="0">
                  <a:pos x="4903" y="2153"/>
                </a:cxn>
                <a:cxn ang="0">
                  <a:pos x="4790" y="2208"/>
                </a:cxn>
                <a:cxn ang="0">
                  <a:pos x="4658" y="2258"/>
                </a:cxn>
                <a:cxn ang="0">
                  <a:pos x="4587" y="2277"/>
                </a:cxn>
                <a:cxn ang="0">
                  <a:pos x="4513" y="2295"/>
                </a:cxn>
                <a:cxn ang="0">
                  <a:pos x="4433" y="2308"/>
                </a:cxn>
                <a:cxn ang="0">
                  <a:pos x="4350" y="2317"/>
                </a:cxn>
                <a:cxn ang="0">
                  <a:pos x="4264" y="2321"/>
                </a:cxn>
                <a:cxn ang="0">
                  <a:pos x="4174" y="2317"/>
                </a:cxn>
                <a:cxn ang="0">
                  <a:pos x="4082" y="2308"/>
                </a:cxn>
                <a:cxn ang="0">
                  <a:pos x="3986" y="2292"/>
                </a:cxn>
                <a:cxn ang="0">
                  <a:pos x="3888" y="2269"/>
                </a:cxn>
                <a:cxn ang="0">
                  <a:pos x="3786" y="2235"/>
                </a:cxn>
                <a:cxn ang="0">
                  <a:pos x="3682" y="2195"/>
                </a:cxn>
                <a:cxn ang="0">
                  <a:pos x="3575" y="2143"/>
                </a:cxn>
                <a:cxn ang="0">
                  <a:pos x="3466" y="2082"/>
                </a:cxn>
                <a:cxn ang="0">
                  <a:pos x="3355" y="2011"/>
                </a:cxn>
                <a:cxn ang="0">
                  <a:pos x="3241" y="1927"/>
                </a:cxn>
                <a:cxn ang="0">
                  <a:pos x="3125" y="1831"/>
                </a:cxn>
                <a:cxn ang="0">
                  <a:pos x="3009" y="1723"/>
                </a:cxn>
                <a:cxn ang="0">
                  <a:pos x="2891" y="1600"/>
                </a:cxn>
                <a:cxn ang="0">
                  <a:pos x="2773" y="1475"/>
                </a:cxn>
                <a:cxn ang="0">
                  <a:pos x="2545" y="1244"/>
                </a:cxn>
                <a:cxn ang="0">
                  <a:pos x="2331" y="1035"/>
                </a:cxn>
                <a:cxn ang="0">
                  <a:pos x="2126" y="850"/>
                </a:cxn>
                <a:cxn ang="0">
                  <a:pos x="1931" y="685"/>
                </a:cxn>
                <a:cxn ang="0">
                  <a:pos x="1744" y="543"/>
                </a:cxn>
                <a:cxn ang="0">
                  <a:pos x="1565" y="419"/>
                </a:cxn>
                <a:cxn ang="0">
                  <a:pos x="1391" y="314"/>
                </a:cxn>
                <a:cxn ang="0">
                  <a:pos x="1222" y="226"/>
                </a:cxn>
                <a:cxn ang="0">
                  <a:pos x="1057" y="154"/>
                </a:cxn>
                <a:cxn ang="0">
                  <a:pos x="894" y="99"/>
                </a:cxn>
                <a:cxn ang="0">
                  <a:pos x="735" y="55"/>
                </a:cxn>
                <a:cxn ang="0">
                  <a:pos x="574" y="26"/>
                </a:cxn>
                <a:cxn ang="0">
                  <a:pos x="412" y="8"/>
                </a:cxn>
                <a:cxn ang="0">
                  <a:pos x="250" y="0"/>
                </a:cxn>
                <a:cxn ang="0">
                  <a:pos x="85" y="4"/>
                </a:cxn>
              </a:cxnLst>
              <a:rect l="0" t="0" r="r" b="b"/>
              <a:pathLst>
                <a:path w="5176" h="2321">
                  <a:moveTo>
                    <a:pt x="5176" y="1959"/>
                  </a:moveTo>
                  <a:lnTo>
                    <a:pt x="5176" y="1959"/>
                  </a:lnTo>
                  <a:lnTo>
                    <a:pt x="5165" y="1970"/>
                  </a:lnTo>
                  <a:lnTo>
                    <a:pt x="5130" y="2001"/>
                  </a:lnTo>
                  <a:lnTo>
                    <a:pt x="5105" y="2020"/>
                  </a:lnTo>
                  <a:lnTo>
                    <a:pt x="5075" y="2044"/>
                  </a:lnTo>
                  <a:lnTo>
                    <a:pt x="5039" y="2070"/>
                  </a:lnTo>
                  <a:lnTo>
                    <a:pt x="4998" y="2096"/>
                  </a:lnTo>
                  <a:lnTo>
                    <a:pt x="4953" y="2125"/>
                  </a:lnTo>
                  <a:lnTo>
                    <a:pt x="4903" y="2153"/>
                  </a:lnTo>
                  <a:lnTo>
                    <a:pt x="4849" y="2180"/>
                  </a:lnTo>
                  <a:lnTo>
                    <a:pt x="4790" y="2208"/>
                  </a:lnTo>
                  <a:lnTo>
                    <a:pt x="4726" y="2233"/>
                  </a:lnTo>
                  <a:lnTo>
                    <a:pt x="4658" y="2258"/>
                  </a:lnTo>
                  <a:lnTo>
                    <a:pt x="4624" y="2267"/>
                  </a:lnTo>
                  <a:lnTo>
                    <a:pt x="4587" y="2277"/>
                  </a:lnTo>
                  <a:lnTo>
                    <a:pt x="4550" y="2287"/>
                  </a:lnTo>
                  <a:lnTo>
                    <a:pt x="4513" y="2295"/>
                  </a:lnTo>
                  <a:lnTo>
                    <a:pt x="4472" y="2303"/>
                  </a:lnTo>
                  <a:lnTo>
                    <a:pt x="4433" y="2308"/>
                  </a:lnTo>
                  <a:lnTo>
                    <a:pt x="4392" y="2313"/>
                  </a:lnTo>
                  <a:lnTo>
                    <a:pt x="4350" y="2317"/>
                  </a:lnTo>
                  <a:lnTo>
                    <a:pt x="4307" y="2319"/>
                  </a:lnTo>
                  <a:lnTo>
                    <a:pt x="4264" y="2321"/>
                  </a:lnTo>
                  <a:lnTo>
                    <a:pt x="4220" y="2319"/>
                  </a:lnTo>
                  <a:lnTo>
                    <a:pt x="4174" y="2317"/>
                  </a:lnTo>
                  <a:lnTo>
                    <a:pt x="4128" y="2314"/>
                  </a:lnTo>
                  <a:lnTo>
                    <a:pt x="4082" y="2308"/>
                  </a:lnTo>
                  <a:lnTo>
                    <a:pt x="4034" y="2301"/>
                  </a:lnTo>
                  <a:lnTo>
                    <a:pt x="3986" y="2292"/>
                  </a:lnTo>
                  <a:lnTo>
                    <a:pt x="3936" y="2282"/>
                  </a:lnTo>
                  <a:lnTo>
                    <a:pt x="3888" y="2269"/>
                  </a:lnTo>
                  <a:lnTo>
                    <a:pt x="3836" y="2253"/>
                  </a:lnTo>
                  <a:lnTo>
                    <a:pt x="3786" y="2235"/>
                  </a:lnTo>
                  <a:lnTo>
                    <a:pt x="3734" y="2216"/>
                  </a:lnTo>
                  <a:lnTo>
                    <a:pt x="3682" y="2195"/>
                  </a:lnTo>
                  <a:lnTo>
                    <a:pt x="3628" y="2170"/>
                  </a:lnTo>
                  <a:lnTo>
                    <a:pt x="3575" y="2143"/>
                  </a:lnTo>
                  <a:lnTo>
                    <a:pt x="3521" y="2114"/>
                  </a:lnTo>
                  <a:lnTo>
                    <a:pt x="3466" y="2082"/>
                  </a:lnTo>
                  <a:lnTo>
                    <a:pt x="3410" y="2048"/>
                  </a:lnTo>
                  <a:lnTo>
                    <a:pt x="3355" y="2011"/>
                  </a:lnTo>
                  <a:lnTo>
                    <a:pt x="3298" y="1970"/>
                  </a:lnTo>
                  <a:lnTo>
                    <a:pt x="3241" y="1927"/>
                  </a:lnTo>
                  <a:lnTo>
                    <a:pt x="3184" y="1880"/>
                  </a:lnTo>
                  <a:lnTo>
                    <a:pt x="3125" y="1831"/>
                  </a:lnTo>
                  <a:lnTo>
                    <a:pt x="3067" y="1778"/>
                  </a:lnTo>
                  <a:lnTo>
                    <a:pt x="3009" y="1723"/>
                  </a:lnTo>
                  <a:lnTo>
                    <a:pt x="2949" y="1663"/>
                  </a:lnTo>
                  <a:lnTo>
                    <a:pt x="2891" y="1600"/>
                  </a:lnTo>
                  <a:lnTo>
                    <a:pt x="2891" y="1600"/>
                  </a:lnTo>
                  <a:lnTo>
                    <a:pt x="2773" y="1475"/>
                  </a:lnTo>
                  <a:lnTo>
                    <a:pt x="2658" y="1357"/>
                  </a:lnTo>
                  <a:lnTo>
                    <a:pt x="2545" y="1244"/>
                  </a:lnTo>
                  <a:lnTo>
                    <a:pt x="2437" y="1135"/>
                  </a:lnTo>
                  <a:lnTo>
                    <a:pt x="2331" y="1035"/>
                  </a:lnTo>
                  <a:lnTo>
                    <a:pt x="2227" y="938"/>
                  </a:lnTo>
                  <a:lnTo>
                    <a:pt x="2126" y="850"/>
                  </a:lnTo>
                  <a:lnTo>
                    <a:pt x="2027" y="764"/>
                  </a:lnTo>
                  <a:lnTo>
                    <a:pt x="1931" y="685"/>
                  </a:lnTo>
                  <a:lnTo>
                    <a:pt x="1837" y="611"/>
                  </a:lnTo>
                  <a:lnTo>
                    <a:pt x="1744" y="543"/>
                  </a:lnTo>
                  <a:lnTo>
                    <a:pt x="1654" y="478"/>
                  </a:lnTo>
                  <a:lnTo>
                    <a:pt x="1565" y="419"/>
                  </a:lnTo>
                  <a:lnTo>
                    <a:pt x="1477" y="364"/>
                  </a:lnTo>
                  <a:lnTo>
                    <a:pt x="1391" y="314"/>
                  </a:lnTo>
                  <a:lnTo>
                    <a:pt x="1305" y="268"/>
                  </a:lnTo>
                  <a:lnTo>
                    <a:pt x="1222" y="226"/>
                  </a:lnTo>
                  <a:lnTo>
                    <a:pt x="1139" y="188"/>
                  </a:lnTo>
                  <a:lnTo>
                    <a:pt x="1057" y="154"/>
                  </a:lnTo>
                  <a:lnTo>
                    <a:pt x="976" y="125"/>
                  </a:lnTo>
                  <a:lnTo>
                    <a:pt x="894" y="99"/>
                  </a:lnTo>
                  <a:lnTo>
                    <a:pt x="814" y="75"/>
                  </a:lnTo>
                  <a:lnTo>
                    <a:pt x="735" y="55"/>
                  </a:lnTo>
                  <a:lnTo>
                    <a:pt x="654" y="39"/>
                  </a:lnTo>
                  <a:lnTo>
                    <a:pt x="574" y="26"/>
                  </a:lnTo>
                  <a:lnTo>
                    <a:pt x="493" y="16"/>
                  </a:lnTo>
                  <a:lnTo>
                    <a:pt x="412" y="8"/>
                  </a:lnTo>
                  <a:lnTo>
                    <a:pt x="332" y="4"/>
                  </a:lnTo>
                  <a:lnTo>
                    <a:pt x="250" y="0"/>
                  </a:lnTo>
                  <a:lnTo>
                    <a:pt x="168" y="0"/>
                  </a:lnTo>
                  <a:lnTo>
                    <a:pt x="85" y="4"/>
                  </a:lnTo>
                  <a:lnTo>
                    <a:pt x="0" y="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5585" name="Freeform 17"/>
            <p:cNvSpPr>
              <a:spLocks/>
            </p:cNvSpPr>
            <p:nvPr userDrawn="1"/>
          </p:nvSpPr>
          <p:spPr bwMode="auto">
            <a:xfrm>
              <a:off x="403" y="829"/>
              <a:ext cx="5205" cy="1124"/>
            </a:xfrm>
            <a:custGeom>
              <a:avLst/>
              <a:gdLst/>
              <a:ahLst/>
              <a:cxnLst>
                <a:cxn ang="0">
                  <a:pos x="5205" y="1868"/>
                </a:cxn>
                <a:cxn ang="0">
                  <a:pos x="5161" y="1910"/>
                </a:cxn>
                <a:cxn ang="0">
                  <a:pos x="5105" y="1956"/>
                </a:cxn>
                <a:cxn ang="0">
                  <a:pos x="5030" y="2011"/>
                </a:cxn>
                <a:cxn ang="0">
                  <a:pos x="4936" y="2069"/>
                </a:cxn>
                <a:cxn ang="0">
                  <a:pos x="4822" y="2127"/>
                </a:cxn>
                <a:cxn ang="0">
                  <a:pos x="4693" y="2178"/>
                </a:cxn>
                <a:cxn ang="0">
                  <a:pos x="4621" y="2201"/>
                </a:cxn>
                <a:cxn ang="0">
                  <a:pos x="4546" y="2219"/>
                </a:cxn>
                <a:cxn ang="0">
                  <a:pos x="4467" y="2235"/>
                </a:cxn>
                <a:cxn ang="0">
                  <a:pos x="4385" y="2245"/>
                </a:cxn>
                <a:cxn ang="0">
                  <a:pos x="4299" y="2250"/>
                </a:cxn>
                <a:cxn ang="0">
                  <a:pos x="4208" y="2250"/>
                </a:cxn>
                <a:cxn ang="0">
                  <a:pos x="4117" y="2241"/>
                </a:cxn>
                <a:cxn ang="0">
                  <a:pos x="4020" y="2227"/>
                </a:cxn>
                <a:cxn ang="0">
                  <a:pos x="3921" y="2206"/>
                </a:cxn>
                <a:cxn ang="0">
                  <a:pos x="3820" y="2175"/>
                </a:cxn>
                <a:cxn ang="0">
                  <a:pos x="3714" y="2135"/>
                </a:cxn>
                <a:cxn ang="0">
                  <a:pos x="3607" y="2086"/>
                </a:cxn>
                <a:cxn ang="0">
                  <a:pos x="3497" y="2027"/>
                </a:cxn>
                <a:cxn ang="0">
                  <a:pos x="3385" y="1957"/>
                </a:cxn>
                <a:cxn ang="0">
                  <a:pos x="3270" y="1875"/>
                </a:cxn>
                <a:cxn ang="0">
                  <a:pos x="3153" y="1781"/>
                </a:cxn>
                <a:cxn ang="0">
                  <a:pos x="3035" y="1675"/>
                </a:cxn>
                <a:cxn ang="0">
                  <a:pos x="2914" y="1555"/>
                </a:cxn>
                <a:cxn ang="0">
                  <a:pos x="2795" y="1431"/>
                </a:cxn>
                <a:cxn ang="0">
                  <a:pos x="2564" y="1202"/>
                </a:cxn>
                <a:cxn ang="0">
                  <a:pos x="2346" y="997"/>
                </a:cxn>
                <a:cxn ang="0">
                  <a:pos x="2140" y="816"/>
                </a:cxn>
                <a:cxn ang="0">
                  <a:pos x="1941" y="654"/>
                </a:cxn>
                <a:cxn ang="0">
                  <a:pos x="1752" y="514"/>
                </a:cxn>
                <a:cxn ang="0">
                  <a:pos x="1570" y="394"/>
                </a:cxn>
                <a:cxn ang="0">
                  <a:pos x="1395" y="293"/>
                </a:cxn>
                <a:cxn ang="0">
                  <a:pos x="1226" y="207"/>
                </a:cxn>
                <a:cxn ang="0">
                  <a:pos x="1059" y="139"/>
                </a:cxn>
                <a:cxn ang="0">
                  <a:pos x="897" y="86"/>
                </a:cxn>
                <a:cxn ang="0">
                  <a:pos x="734" y="45"/>
                </a:cxn>
                <a:cxn ang="0">
                  <a:pos x="575" y="20"/>
                </a:cxn>
                <a:cxn ang="0">
                  <a:pos x="414" y="5"/>
                </a:cxn>
                <a:cxn ang="0">
                  <a:pos x="250" y="0"/>
                </a:cxn>
                <a:cxn ang="0">
                  <a:pos x="85" y="7"/>
                </a:cxn>
              </a:cxnLst>
              <a:rect l="0" t="0" r="r" b="b"/>
              <a:pathLst>
                <a:path w="5205" h="2250">
                  <a:moveTo>
                    <a:pt x="5205" y="1868"/>
                  </a:moveTo>
                  <a:lnTo>
                    <a:pt x="5205" y="1868"/>
                  </a:lnTo>
                  <a:lnTo>
                    <a:pt x="5194" y="1880"/>
                  </a:lnTo>
                  <a:lnTo>
                    <a:pt x="5161" y="1910"/>
                  </a:lnTo>
                  <a:lnTo>
                    <a:pt x="5136" y="1931"/>
                  </a:lnTo>
                  <a:lnTo>
                    <a:pt x="5105" y="1956"/>
                  </a:lnTo>
                  <a:lnTo>
                    <a:pt x="5071" y="1981"/>
                  </a:lnTo>
                  <a:lnTo>
                    <a:pt x="5030" y="2011"/>
                  </a:lnTo>
                  <a:lnTo>
                    <a:pt x="4984" y="2040"/>
                  </a:lnTo>
                  <a:lnTo>
                    <a:pt x="4936" y="2069"/>
                  </a:lnTo>
                  <a:lnTo>
                    <a:pt x="4882" y="2098"/>
                  </a:lnTo>
                  <a:lnTo>
                    <a:pt x="4822" y="2127"/>
                  </a:lnTo>
                  <a:lnTo>
                    <a:pt x="4760" y="2153"/>
                  </a:lnTo>
                  <a:lnTo>
                    <a:pt x="4693" y="2178"/>
                  </a:lnTo>
                  <a:lnTo>
                    <a:pt x="4657" y="2190"/>
                  </a:lnTo>
                  <a:lnTo>
                    <a:pt x="4621" y="2201"/>
                  </a:lnTo>
                  <a:lnTo>
                    <a:pt x="4585" y="2211"/>
                  </a:lnTo>
                  <a:lnTo>
                    <a:pt x="4546" y="2219"/>
                  </a:lnTo>
                  <a:lnTo>
                    <a:pt x="4507" y="2227"/>
                  </a:lnTo>
                  <a:lnTo>
                    <a:pt x="4467" y="2235"/>
                  </a:lnTo>
                  <a:lnTo>
                    <a:pt x="4426" y="2240"/>
                  </a:lnTo>
                  <a:lnTo>
                    <a:pt x="4385" y="2245"/>
                  </a:lnTo>
                  <a:lnTo>
                    <a:pt x="4342" y="2248"/>
                  </a:lnTo>
                  <a:lnTo>
                    <a:pt x="4299" y="2250"/>
                  </a:lnTo>
                  <a:lnTo>
                    <a:pt x="4254" y="2250"/>
                  </a:lnTo>
                  <a:lnTo>
                    <a:pt x="4208" y="2250"/>
                  </a:lnTo>
                  <a:lnTo>
                    <a:pt x="4163" y="2246"/>
                  </a:lnTo>
                  <a:lnTo>
                    <a:pt x="4117" y="2241"/>
                  </a:lnTo>
                  <a:lnTo>
                    <a:pt x="4068" y="2235"/>
                  </a:lnTo>
                  <a:lnTo>
                    <a:pt x="4020" y="2227"/>
                  </a:lnTo>
                  <a:lnTo>
                    <a:pt x="3971" y="2217"/>
                  </a:lnTo>
                  <a:lnTo>
                    <a:pt x="3921" y="2206"/>
                  </a:lnTo>
                  <a:lnTo>
                    <a:pt x="3871" y="2191"/>
                  </a:lnTo>
                  <a:lnTo>
                    <a:pt x="3820" y="2175"/>
                  </a:lnTo>
                  <a:lnTo>
                    <a:pt x="3767" y="2156"/>
                  </a:lnTo>
                  <a:lnTo>
                    <a:pt x="3714" y="2135"/>
                  </a:lnTo>
                  <a:lnTo>
                    <a:pt x="3661" y="2112"/>
                  </a:lnTo>
                  <a:lnTo>
                    <a:pt x="3607" y="2086"/>
                  </a:lnTo>
                  <a:lnTo>
                    <a:pt x="3553" y="2057"/>
                  </a:lnTo>
                  <a:lnTo>
                    <a:pt x="3497" y="2027"/>
                  </a:lnTo>
                  <a:lnTo>
                    <a:pt x="3442" y="1993"/>
                  </a:lnTo>
                  <a:lnTo>
                    <a:pt x="3385" y="1957"/>
                  </a:lnTo>
                  <a:lnTo>
                    <a:pt x="3328" y="1917"/>
                  </a:lnTo>
                  <a:lnTo>
                    <a:pt x="3270" y="1875"/>
                  </a:lnTo>
                  <a:lnTo>
                    <a:pt x="3213" y="1830"/>
                  </a:lnTo>
                  <a:lnTo>
                    <a:pt x="3153" y="1781"/>
                  </a:lnTo>
                  <a:lnTo>
                    <a:pt x="3095" y="1730"/>
                  </a:lnTo>
                  <a:lnTo>
                    <a:pt x="3035" y="1675"/>
                  </a:lnTo>
                  <a:lnTo>
                    <a:pt x="2975" y="1617"/>
                  </a:lnTo>
                  <a:lnTo>
                    <a:pt x="2914" y="1555"/>
                  </a:lnTo>
                  <a:lnTo>
                    <a:pt x="2914" y="1555"/>
                  </a:lnTo>
                  <a:lnTo>
                    <a:pt x="2795" y="1431"/>
                  </a:lnTo>
                  <a:lnTo>
                    <a:pt x="2678" y="1313"/>
                  </a:lnTo>
                  <a:lnTo>
                    <a:pt x="2564" y="1202"/>
                  </a:lnTo>
                  <a:lnTo>
                    <a:pt x="2453" y="1097"/>
                  </a:lnTo>
                  <a:lnTo>
                    <a:pt x="2346" y="997"/>
                  </a:lnTo>
                  <a:lnTo>
                    <a:pt x="2241" y="903"/>
                  </a:lnTo>
                  <a:lnTo>
                    <a:pt x="2140" y="816"/>
                  </a:lnTo>
                  <a:lnTo>
                    <a:pt x="2040" y="732"/>
                  </a:lnTo>
                  <a:lnTo>
                    <a:pt x="1941" y="654"/>
                  </a:lnTo>
                  <a:lnTo>
                    <a:pt x="1847" y="582"/>
                  </a:lnTo>
                  <a:lnTo>
                    <a:pt x="1752" y="514"/>
                  </a:lnTo>
                  <a:lnTo>
                    <a:pt x="1661" y="452"/>
                  </a:lnTo>
                  <a:lnTo>
                    <a:pt x="1570" y="394"/>
                  </a:lnTo>
                  <a:lnTo>
                    <a:pt x="1483" y="341"/>
                  </a:lnTo>
                  <a:lnTo>
                    <a:pt x="1395" y="293"/>
                  </a:lnTo>
                  <a:lnTo>
                    <a:pt x="1311" y="247"/>
                  </a:lnTo>
                  <a:lnTo>
                    <a:pt x="1226" y="207"/>
                  </a:lnTo>
                  <a:lnTo>
                    <a:pt x="1143" y="171"/>
                  </a:lnTo>
                  <a:lnTo>
                    <a:pt x="1059" y="139"/>
                  </a:lnTo>
                  <a:lnTo>
                    <a:pt x="977" y="110"/>
                  </a:lnTo>
                  <a:lnTo>
                    <a:pt x="897" y="86"/>
                  </a:lnTo>
                  <a:lnTo>
                    <a:pt x="815" y="63"/>
                  </a:lnTo>
                  <a:lnTo>
                    <a:pt x="734" y="45"/>
                  </a:lnTo>
                  <a:lnTo>
                    <a:pt x="655" y="31"/>
                  </a:lnTo>
                  <a:lnTo>
                    <a:pt x="575" y="20"/>
                  </a:lnTo>
                  <a:lnTo>
                    <a:pt x="494" y="10"/>
                  </a:lnTo>
                  <a:lnTo>
                    <a:pt x="414" y="5"/>
                  </a:lnTo>
                  <a:lnTo>
                    <a:pt x="332" y="2"/>
                  </a:lnTo>
                  <a:lnTo>
                    <a:pt x="250" y="0"/>
                  </a:lnTo>
                  <a:lnTo>
                    <a:pt x="168" y="2"/>
                  </a:lnTo>
                  <a:lnTo>
                    <a:pt x="85" y="7"/>
                  </a:lnTo>
                  <a:lnTo>
                    <a:pt x="0" y="13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5586" name="Freeform 18"/>
            <p:cNvSpPr>
              <a:spLocks/>
            </p:cNvSpPr>
            <p:nvPr userDrawn="1"/>
          </p:nvSpPr>
          <p:spPr bwMode="auto">
            <a:xfrm>
              <a:off x="418" y="850"/>
              <a:ext cx="5233" cy="1090"/>
            </a:xfrm>
            <a:custGeom>
              <a:avLst/>
              <a:gdLst/>
              <a:ahLst/>
              <a:cxnLst>
                <a:cxn ang="0">
                  <a:pos x="5233" y="1778"/>
                </a:cxn>
                <a:cxn ang="0">
                  <a:pos x="5189" y="1822"/>
                </a:cxn>
                <a:cxn ang="0">
                  <a:pos x="5133" y="1867"/>
                </a:cxn>
                <a:cxn ang="0">
                  <a:pos x="5060" y="1923"/>
                </a:cxn>
                <a:cxn ang="0">
                  <a:pos x="4965" y="1985"/>
                </a:cxn>
                <a:cxn ang="0">
                  <a:pos x="4854" y="2044"/>
                </a:cxn>
                <a:cxn ang="0">
                  <a:pos x="4725" y="2099"/>
                </a:cxn>
                <a:cxn ang="0">
                  <a:pos x="4654" y="2122"/>
                </a:cxn>
                <a:cxn ang="0">
                  <a:pos x="4579" y="2143"/>
                </a:cxn>
                <a:cxn ang="0">
                  <a:pos x="4500" y="2159"/>
                </a:cxn>
                <a:cxn ang="0">
                  <a:pos x="4418" y="2172"/>
                </a:cxn>
                <a:cxn ang="0">
                  <a:pos x="4332" y="2178"/>
                </a:cxn>
                <a:cxn ang="0">
                  <a:pos x="4242" y="2180"/>
                </a:cxn>
                <a:cxn ang="0">
                  <a:pos x="4149" y="2174"/>
                </a:cxn>
                <a:cxn ang="0">
                  <a:pos x="4053" y="2162"/>
                </a:cxn>
                <a:cxn ang="0">
                  <a:pos x="3953" y="2141"/>
                </a:cxn>
                <a:cxn ang="0">
                  <a:pos x="3852" y="2114"/>
                </a:cxn>
                <a:cxn ang="0">
                  <a:pos x="3746" y="2075"/>
                </a:cxn>
                <a:cxn ang="0">
                  <a:pos x="3638" y="2028"/>
                </a:cxn>
                <a:cxn ang="0">
                  <a:pos x="3527" y="1972"/>
                </a:cxn>
                <a:cxn ang="0">
                  <a:pos x="3414" y="1902"/>
                </a:cxn>
                <a:cxn ang="0">
                  <a:pos x="3298" y="1823"/>
                </a:cxn>
                <a:cxn ang="0">
                  <a:pos x="3180" y="1731"/>
                </a:cxn>
                <a:cxn ang="0">
                  <a:pos x="3059" y="1626"/>
                </a:cxn>
                <a:cxn ang="0">
                  <a:pos x="2937" y="1508"/>
                </a:cxn>
                <a:cxn ang="0">
                  <a:pos x="2816" y="1387"/>
                </a:cxn>
                <a:cxn ang="0">
                  <a:pos x="2581" y="1161"/>
                </a:cxn>
                <a:cxn ang="0">
                  <a:pos x="2361" y="959"/>
                </a:cxn>
                <a:cxn ang="0">
                  <a:pos x="2151" y="780"/>
                </a:cxn>
                <a:cxn ang="0">
                  <a:pos x="1951" y="624"/>
                </a:cxn>
                <a:cxn ang="0">
                  <a:pos x="1759" y="486"/>
                </a:cxn>
                <a:cxn ang="0">
                  <a:pos x="1576" y="370"/>
                </a:cxn>
                <a:cxn ang="0">
                  <a:pos x="1400" y="270"/>
                </a:cxn>
                <a:cxn ang="0">
                  <a:pos x="1229" y="189"/>
                </a:cxn>
                <a:cxn ang="0">
                  <a:pos x="1061" y="123"/>
                </a:cxn>
                <a:cxn ang="0">
                  <a:pos x="897" y="73"/>
                </a:cxn>
                <a:cxn ang="0">
                  <a:pos x="736" y="36"/>
                </a:cxn>
                <a:cxn ang="0">
                  <a:pos x="575" y="13"/>
                </a:cxn>
                <a:cxn ang="0">
                  <a:pos x="413" y="2"/>
                </a:cxn>
                <a:cxn ang="0">
                  <a:pos x="250" y="2"/>
                </a:cxn>
                <a:cxn ang="0">
                  <a:pos x="85" y="10"/>
                </a:cxn>
              </a:cxnLst>
              <a:rect l="0" t="0" r="r" b="b"/>
              <a:pathLst>
                <a:path w="5233" h="2180">
                  <a:moveTo>
                    <a:pt x="5233" y="1778"/>
                  </a:moveTo>
                  <a:lnTo>
                    <a:pt x="5233" y="1778"/>
                  </a:lnTo>
                  <a:lnTo>
                    <a:pt x="5222" y="1789"/>
                  </a:lnTo>
                  <a:lnTo>
                    <a:pt x="5189" y="1822"/>
                  </a:lnTo>
                  <a:lnTo>
                    <a:pt x="5164" y="1843"/>
                  </a:lnTo>
                  <a:lnTo>
                    <a:pt x="5133" y="1867"/>
                  </a:lnTo>
                  <a:lnTo>
                    <a:pt x="5099" y="1894"/>
                  </a:lnTo>
                  <a:lnTo>
                    <a:pt x="5060" y="1923"/>
                  </a:lnTo>
                  <a:lnTo>
                    <a:pt x="5015" y="1954"/>
                  </a:lnTo>
                  <a:lnTo>
                    <a:pt x="4965" y="1985"/>
                  </a:lnTo>
                  <a:lnTo>
                    <a:pt x="4913" y="2014"/>
                  </a:lnTo>
                  <a:lnTo>
                    <a:pt x="4854" y="2044"/>
                  </a:lnTo>
                  <a:lnTo>
                    <a:pt x="4792" y="2072"/>
                  </a:lnTo>
                  <a:lnTo>
                    <a:pt x="4725" y="2099"/>
                  </a:lnTo>
                  <a:lnTo>
                    <a:pt x="4689" y="2111"/>
                  </a:lnTo>
                  <a:lnTo>
                    <a:pt x="4654" y="2122"/>
                  </a:lnTo>
                  <a:lnTo>
                    <a:pt x="4617" y="2133"/>
                  </a:lnTo>
                  <a:lnTo>
                    <a:pt x="4579" y="2143"/>
                  </a:lnTo>
                  <a:lnTo>
                    <a:pt x="4540" y="2153"/>
                  </a:lnTo>
                  <a:lnTo>
                    <a:pt x="4500" y="2159"/>
                  </a:lnTo>
                  <a:lnTo>
                    <a:pt x="4460" y="2167"/>
                  </a:lnTo>
                  <a:lnTo>
                    <a:pt x="4418" y="2172"/>
                  </a:lnTo>
                  <a:lnTo>
                    <a:pt x="4375" y="2175"/>
                  </a:lnTo>
                  <a:lnTo>
                    <a:pt x="4332" y="2178"/>
                  </a:lnTo>
                  <a:lnTo>
                    <a:pt x="4288" y="2180"/>
                  </a:lnTo>
                  <a:lnTo>
                    <a:pt x="4242" y="2180"/>
                  </a:lnTo>
                  <a:lnTo>
                    <a:pt x="4196" y="2178"/>
                  </a:lnTo>
                  <a:lnTo>
                    <a:pt x="4149" y="2174"/>
                  </a:lnTo>
                  <a:lnTo>
                    <a:pt x="4102" y="2169"/>
                  </a:lnTo>
                  <a:lnTo>
                    <a:pt x="4053" y="2162"/>
                  </a:lnTo>
                  <a:lnTo>
                    <a:pt x="4003" y="2153"/>
                  </a:lnTo>
                  <a:lnTo>
                    <a:pt x="3953" y="2141"/>
                  </a:lnTo>
                  <a:lnTo>
                    <a:pt x="3903" y="2128"/>
                  </a:lnTo>
                  <a:lnTo>
                    <a:pt x="3852" y="2114"/>
                  </a:lnTo>
                  <a:lnTo>
                    <a:pt x="3799" y="2096"/>
                  </a:lnTo>
                  <a:lnTo>
                    <a:pt x="3746" y="2075"/>
                  </a:lnTo>
                  <a:lnTo>
                    <a:pt x="3692" y="2054"/>
                  </a:lnTo>
                  <a:lnTo>
                    <a:pt x="3638" y="2028"/>
                  </a:lnTo>
                  <a:lnTo>
                    <a:pt x="3582" y="2001"/>
                  </a:lnTo>
                  <a:lnTo>
                    <a:pt x="3527" y="1972"/>
                  </a:lnTo>
                  <a:lnTo>
                    <a:pt x="3471" y="1938"/>
                  </a:lnTo>
                  <a:lnTo>
                    <a:pt x="3414" y="1902"/>
                  </a:lnTo>
                  <a:lnTo>
                    <a:pt x="3356" y="1865"/>
                  </a:lnTo>
                  <a:lnTo>
                    <a:pt x="3298" y="1823"/>
                  </a:lnTo>
                  <a:lnTo>
                    <a:pt x="3239" y="1778"/>
                  </a:lnTo>
                  <a:lnTo>
                    <a:pt x="3180" y="1731"/>
                  </a:lnTo>
                  <a:lnTo>
                    <a:pt x="3120" y="1681"/>
                  </a:lnTo>
                  <a:lnTo>
                    <a:pt x="3059" y="1626"/>
                  </a:lnTo>
                  <a:lnTo>
                    <a:pt x="2999" y="1570"/>
                  </a:lnTo>
                  <a:lnTo>
                    <a:pt x="2937" y="1508"/>
                  </a:lnTo>
                  <a:lnTo>
                    <a:pt x="2937" y="1508"/>
                  </a:lnTo>
                  <a:lnTo>
                    <a:pt x="2816" y="1387"/>
                  </a:lnTo>
                  <a:lnTo>
                    <a:pt x="2697" y="1271"/>
                  </a:lnTo>
                  <a:lnTo>
                    <a:pt x="2581" y="1161"/>
                  </a:lnTo>
                  <a:lnTo>
                    <a:pt x="2470" y="1058"/>
                  </a:lnTo>
                  <a:lnTo>
                    <a:pt x="2361" y="959"/>
                  </a:lnTo>
                  <a:lnTo>
                    <a:pt x="2255" y="867"/>
                  </a:lnTo>
                  <a:lnTo>
                    <a:pt x="2151" y="780"/>
                  </a:lnTo>
                  <a:lnTo>
                    <a:pt x="2050" y="699"/>
                  </a:lnTo>
                  <a:lnTo>
                    <a:pt x="1951" y="624"/>
                  </a:lnTo>
                  <a:lnTo>
                    <a:pt x="1854" y="552"/>
                  </a:lnTo>
                  <a:lnTo>
                    <a:pt x="1759" y="486"/>
                  </a:lnTo>
                  <a:lnTo>
                    <a:pt x="1668" y="427"/>
                  </a:lnTo>
                  <a:lnTo>
                    <a:pt x="1576" y="370"/>
                  </a:lnTo>
                  <a:lnTo>
                    <a:pt x="1487" y="318"/>
                  </a:lnTo>
                  <a:lnTo>
                    <a:pt x="1400" y="270"/>
                  </a:lnTo>
                  <a:lnTo>
                    <a:pt x="1314" y="228"/>
                  </a:lnTo>
                  <a:lnTo>
                    <a:pt x="1229" y="189"/>
                  </a:lnTo>
                  <a:lnTo>
                    <a:pt x="1144" y="154"/>
                  </a:lnTo>
                  <a:lnTo>
                    <a:pt x="1061" y="123"/>
                  </a:lnTo>
                  <a:lnTo>
                    <a:pt x="979" y="96"/>
                  </a:lnTo>
                  <a:lnTo>
                    <a:pt x="897" y="73"/>
                  </a:lnTo>
                  <a:lnTo>
                    <a:pt x="817" y="54"/>
                  </a:lnTo>
                  <a:lnTo>
                    <a:pt x="736" y="36"/>
                  </a:lnTo>
                  <a:lnTo>
                    <a:pt x="656" y="23"/>
                  </a:lnTo>
                  <a:lnTo>
                    <a:pt x="575" y="13"/>
                  </a:lnTo>
                  <a:lnTo>
                    <a:pt x="495" y="7"/>
                  </a:lnTo>
                  <a:lnTo>
                    <a:pt x="413" y="2"/>
                  </a:lnTo>
                  <a:lnTo>
                    <a:pt x="332" y="0"/>
                  </a:lnTo>
                  <a:lnTo>
                    <a:pt x="250" y="2"/>
                  </a:lnTo>
                  <a:lnTo>
                    <a:pt x="168" y="5"/>
                  </a:lnTo>
                  <a:lnTo>
                    <a:pt x="85" y="10"/>
                  </a:lnTo>
                  <a:lnTo>
                    <a:pt x="0" y="1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5587" name="Freeform 19"/>
            <p:cNvSpPr>
              <a:spLocks/>
            </p:cNvSpPr>
            <p:nvPr userDrawn="1"/>
          </p:nvSpPr>
          <p:spPr bwMode="auto">
            <a:xfrm>
              <a:off x="434" y="870"/>
              <a:ext cx="5259" cy="1056"/>
            </a:xfrm>
            <a:custGeom>
              <a:avLst/>
              <a:gdLst/>
              <a:ahLst/>
              <a:cxnLst>
                <a:cxn ang="0">
                  <a:pos x="5259" y="1687"/>
                </a:cxn>
                <a:cxn ang="0">
                  <a:pos x="5214" y="1731"/>
                </a:cxn>
                <a:cxn ang="0">
                  <a:pos x="5160" y="1779"/>
                </a:cxn>
                <a:cxn ang="0">
                  <a:pos x="5087" y="1837"/>
                </a:cxn>
                <a:cxn ang="0">
                  <a:pos x="4994" y="1900"/>
                </a:cxn>
                <a:cxn ang="0">
                  <a:pos x="4883" y="1963"/>
                </a:cxn>
                <a:cxn ang="0">
                  <a:pos x="4755" y="2020"/>
                </a:cxn>
                <a:cxn ang="0">
                  <a:pos x="4684" y="2045"/>
                </a:cxn>
                <a:cxn ang="0">
                  <a:pos x="4611" y="2068"/>
                </a:cxn>
                <a:cxn ang="0">
                  <a:pos x="4531" y="2086"/>
                </a:cxn>
                <a:cxn ang="0">
                  <a:pos x="4449" y="2100"/>
                </a:cxn>
                <a:cxn ang="0">
                  <a:pos x="4363" y="2108"/>
                </a:cxn>
                <a:cxn ang="0">
                  <a:pos x="4275" y="2112"/>
                </a:cxn>
                <a:cxn ang="0">
                  <a:pos x="4181" y="2107"/>
                </a:cxn>
                <a:cxn ang="0">
                  <a:pos x="4084" y="2097"/>
                </a:cxn>
                <a:cxn ang="0">
                  <a:pos x="3984" y="2079"/>
                </a:cxn>
                <a:cxn ang="0">
                  <a:pos x="3882" y="2052"/>
                </a:cxn>
                <a:cxn ang="0">
                  <a:pos x="3776" y="2016"/>
                </a:cxn>
                <a:cxn ang="0">
                  <a:pos x="3668" y="1971"/>
                </a:cxn>
                <a:cxn ang="0">
                  <a:pos x="3555" y="1916"/>
                </a:cxn>
                <a:cxn ang="0">
                  <a:pos x="3441" y="1850"/>
                </a:cxn>
                <a:cxn ang="0">
                  <a:pos x="3325" y="1773"/>
                </a:cxn>
                <a:cxn ang="0">
                  <a:pos x="3205" y="1682"/>
                </a:cxn>
                <a:cxn ang="0">
                  <a:pos x="3083" y="1579"/>
                </a:cxn>
                <a:cxn ang="0">
                  <a:pos x="2958" y="1463"/>
                </a:cxn>
                <a:cxn ang="0">
                  <a:pos x="2835" y="1343"/>
                </a:cxn>
                <a:cxn ang="0">
                  <a:pos x="2599" y="1122"/>
                </a:cxn>
                <a:cxn ang="0">
                  <a:pos x="2374" y="923"/>
                </a:cxn>
                <a:cxn ang="0">
                  <a:pos x="2161" y="747"/>
                </a:cxn>
                <a:cxn ang="0">
                  <a:pos x="1960" y="594"/>
                </a:cxn>
                <a:cxn ang="0">
                  <a:pos x="1767" y="460"/>
                </a:cxn>
                <a:cxn ang="0">
                  <a:pos x="1581" y="347"/>
                </a:cxn>
                <a:cxn ang="0">
                  <a:pos x="1403" y="250"/>
                </a:cxn>
                <a:cxn ang="0">
                  <a:pos x="1231" y="171"/>
                </a:cxn>
                <a:cxn ang="0">
                  <a:pos x="1063" y="109"/>
                </a:cxn>
                <a:cxn ang="0">
                  <a:pos x="898" y="63"/>
                </a:cxn>
                <a:cxn ang="0">
                  <a:pos x="735" y="29"/>
                </a:cxn>
                <a:cxn ang="0">
                  <a:pos x="574" y="8"/>
                </a:cxn>
                <a:cxn ang="0">
                  <a:pos x="412" y="0"/>
                </a:cxn>
                <a:cxn ang="0">
                  <a:pos x="249" y="3"/>
                </a:cxn>
                <a:cxn ang="0">
                  <a:pos x="84" y="16"/>
                </a:cxn>
              </a:cxnLst>
              <a:rect l="0" t="0" r="r" b="b"/>
              <a:pathLst>
                <a:path w="5259" h="2112">
                  <a:moveTo>
                    <a:pt x="5259" y="1687"/>
                  </a:moveTo>
                  <a:lnTo>
                    <a:pt x="5259" y="1687"/>
                  </a:lnTo>
                  <a:lnTo>
                    <a:pt x="5248" y="1698"/>
                  </a:lnTo>
                  <a:lnTo>
                    <a:pt x="5214" y="1731"/>
                  </a:lnTo>
                  <a:lnTo>
                    <a:pt x="5189" y="1753"/>
                  </a:lnTo>
                  <a:lnTo>
                    <a:pt x="5160" y="1779"/>
                  </a:lnTo>
                  <a:lnTo>
                    <a:pt x="5127" y="1806"/>
                  </a:lnTo>
                  <a:lnTo>
                    <a:pt x="5087" y="1837"/>
                  </a:lnTo>
                  <a:lnTo>
                    <a:pt x="5044" y="1868"/>
                  </a:lnTo>
                  <a:lnTo>
                    <a:pt x="4994" y="1900"/>
                  </a:lnTo>
                  <a:lnTo>
                    <a:pt x="4941" y="1931"/>
                  </a:lnTo>
                  <a:lnTo>
                    <a:pt x="4883" y="1963"/>
                  </a:lnTo>
                  <a:lnTo>
                    <a:pt x="4822" y="1992"/>
                  </a:lnTo>
                  <a:lnTo>
                    <a:pt x="4755" y="2020"/>
                  </a:lnTo>
                  <a:lnTo>
                    <a:pt x="4720" y="2033"/>
                  </a:lnTo>
                  <a:lnTo>
                    <a:pt x="4684" y="2045"/>
                  </a:lnTo>
                  <a:lnTo>
                    <a:pt x="4648" y="2057"/>
                  </a:lnTo>
                  <a:lnTo>
                    <a:pt x="4611" y="2068"/>
                  </a:lnTo>
                  <a:lnTo>
                    <a:pt x="4572" y="2078"/>
                  </a:lnTo>
                  <a:lnTo>
                    <a:pt x="4531" y="2086"/>
                  </a:lnTo>
                  <a:lnTo>
                    <a:pt x="4491" y="2094"/>
                  </a:lnTo>
                  <a:lnTo>
                    <a:pt x="4449" y="2100"/>
                  </a:lnTo>
                  <a:lnTo>
                    <a:pt x="4406" y="2105"/>
                  </a:lnTo>
                  <a:lnTo>
                    <a:pt x="4363" y="2108"/>
                  </a:lnTo>
                  <a:lnTo>
                    <a:pt x="4319" y="2110"/>
                  </a:lnTo>
                  <a:lnTo>
                    <a:pt x="4275" y="2112"/>
                  </a:lnTo>
                  <a:lnTo>
                    <a:pt x="4227" y="2110"/>
                  </a:lnTo>
                  <a:lnTo>
                    <a:pt x="4181" y="2107"/>
                  </a:lnTo>
                  <a:lnTo>
                    <a:pt x="4133" y="2104"/>
                  </a:lnTo>
                  <a:lnTo>
                    <a:pt x="4084" y="2097"/>
                  </a:lnTo>
                  <a:lnTo>
                    <a:pt x="4036" y="2089"/>
                  </a:lnTo>
                  <a:lnTo>
                    <a:pt x="3984" y="2079"/>
                  </a:lnTo>
                  <a:lnTo>
                    <a:pt x="3934" y="2066"/>
                  </a:lnTo>
                  <a:lnTo>
                    <a:pt x="3882" y="2052"/>
                  </a:lnTo>
                  <a:lnTo>
                    <a:pt x="3829" y="2036"/>
                  </a:lnTo>
                  <a:lnTo>
                    <a:pt x="3776" y="2016"/>
                  </a:lnTo>
                  <a:lnTo>
                    <a:pt x="3722" y="1995"/>
                  </a:lnTo>
                  <a:lnTo>
                    <a:pt x="3668" y="1971"/>
                  </a:lnTo>
                  <a:lnTo>
                    <a:pt x="3612" y="1945"/>
                  </a:lnTo>
                  <a:lnTo>
                    <a:pt x="3555" y="1916"/>
                  </a:lnTo>
                  <a:lnTo>
                    <a:pt x="3498" y="1884"/>
                  </a:lnTo>
                  <a:lnTo>
                    <a:pt x="3441" y="1850"/>
                  </a:lnTo>
                  <a:lnTo>
                    <a:pt x="3383" y="1813"/>
                  </a:lnTo>
                  <a:lnTo>
                    <a:pt x="3325" y="1773"/>
                  </a:lnTo>
                  <a:lnTo>
                    <a:pt x="3265" y="1729"/>
                  </a:lnTo>
                  <a:lnTo>
                    <a:pt x="3205" y="1682"/>
                  </a:lnTo>
                  <a:lnTo>
                    <a:pt x="3144" y="1632"/>
                  </a:lnTo>
                  <a:lnTo>
                    <a:pt x="3083" y="1579"/>
                  </a:lnTo>
                  <a:lnTo>
                    <a:pt x="3021" y="1522"/>
                  </a:lnTo>
                  <a:lnTo>
                    <a:pt x="2958" y="1463"/>
                  </a:lnTo>
                  <a:lnTo>
                    <a:pt x="2958" y="1463"/>
                  </a:lnTo>
                  <a:lnTo>
                    <a:pt x="2835" y="1343"/>
                  </a:lnTo>
                  <a:lnTo>
                    <a:pt x="2715" y="1228"/>
                  </a:lnTo>
                  <a:lnTo>
                    <a:pt x="2599" y="1122"/>
                  </a:lnTo>
                  <a:lnTo>
                    <a:pt x="2485" y="1020"/>
                  </a:lnTo>
                  <a:lnTo>
                    <a:pt x="2374" y="923"/>
                  </a:lnTo>
                  <a:lnTo>
                    <a:pt x="2267" y="833"/>
                  </a:lnTo>
                  <a:lnTo>
                    <a:pt x="2161" y="747"/>
                  </a:lnTo>
                  <a:lnTo>
                    <a:pt x="2060" y="668"/>
                  </a:lnTo>
                  <a:lnTo>
                    <a:pt x="1960" y="594"/>
                  </a:lnTo>
                  <a:lnTo>
                    <a:pt x="1861" y="524"/>
                  </a:lnTo>
                  <a:lnTo>
                    <a:pt x="1767" y="460"/>
                  </a:lnTo>
                  <a:lnTo>
                    <a:pt x="1673" y="400"/>
                  </a:lnTo>
                  <a:lnTo>
                    <a:pt x="1581" y="347"/>
                  </a:lnTo>
                  <a:lnTo>
                    <a:pt x="1492" y="297"/>
                  </a:lnTo>
                  <a:lnTo>
                    <a:pt x="1403" y="250"/>
                  </a:lnTo>
                  <a:lnTo>
                    <a:pt x="1316" y="210"/>
                  </a:lnTo>
                  <a:lnTo>
                    <a:pt x="1231" y="171"/>
                  </a:lnTo>
                  <a:lnTo>
                    <a:pt x="1146" y="138"/>
                  </a:lnTo>
                  <a:lnTo>
                    <a:pt x="1063" y="109"/>
                  </a:lnTo>
                  <a:lnTo>
                    <a:pt x="980" y="84"/>
                  </a:lnTo>
                  <a:lnTo>
                    <a:pt x="898" y="63"/>
                  </a:lnTo>
                  <a:lnTo>
                    <a:pt x="816" y="43"/>
                  </a:lnTo>
                  <a:lnTo>
                    <a:pt x="735" y="29"/>
                  </a:lnTo>
                  <a:lnTo>
                    <a:pt x="655" y="17"/>
                  </a:lnTo>
                  <a:lnTo>
                    <a:pt x="574" y="8"/>
                  </a:lnTo>
                  <a:lnTo>
                    <a:pt x="494" y="3"/>
                  </a:lnTo>
                  <a:lnTo>
                    <a:pt x="412" y="0"/>
                  </a:lnTo>
                  <a:lnTo>
                    <a:pt x="331" y="0"/>
                  </a:lnTo>
                  <a:lnTo>
                    <a:pt x="249" y="3"/>
                  </a:lnTo>
                  <a:lnTo>
                    <a:pt x="168" y="8"/>
                  </a:lnTo>
                  <a:lnTo>
                    <a:pt x="84" y="16"/>
                  </a:lnTo>
                  <a:lnTo>
                    <a:pt x="0" y="25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5588" name="Freeform 20"/>
            <p:cNvSpPr>
              <a:spLocks/>
            </p:cNvSpPr>
            <p:nvPr userDrawn="1"/>
          </p:nvSpPr>
          <p:spPr bwMode="auto">
            <a:xfrm>
              <a:off x="450" y="890"/>
              <a:ext cx="5283" cy="1021"/>
            </a:xfrm>
            <a:custGeom>
              <a:avLst/>
              <a:gdLst/>
              <a:ahLst/>
              <a:cxnLst>
                <a:cxn ang="0">
                  <a:pos x="5283" y="1597"/>
                </a:cxn>
                <a:cxn ang="0">
                  <a:pos x="5240" y="1642"/>
                </a:cxn>
                <a:cxn ang="0">
                  <a:pos x="5187" y="1691"/>
                </a:cxn>
                <a:cxn ang="0">
                  <a:pos x="5114" y="1750"/>
                </a:cxn>
                <a:cxn ang="0">
                  <a:pos x="5022" y="1817"/>
                </a:cxn>
                <a:cxn ang="0">
                  <a:pos x="4912" y="1881"/>
                </a:cxn>
                <a:cxn ang="0">
                  <a:pos x="4818" y="1928"/>
                </a:cxn>
                <a:cxn ang="0">
                  <a:pos x="4750" y="1955"/>
                </a:cxn>
                <a:cxn ang="0">
                  <a:pos x="4678" y="1981"/>
                </a:cxn>
                <a:cxn ang="0">
                  <a:pos x="4601" y="2002"/>
                </a:cxn>
                <a:cxn ang="0">
                  <a:pos x="4522" y="2020"/>
                </a:cxn>
                <a:cxn ang="0">
                  <a:pos x="4438" y="2033"/>
                </a:cxn>
                <a:cxn ang="0">
                  <a:pos x="4350" y="2041"/>
                </a:cxn>
                <a:cxn ang="0">
                  <a:pos x="4259" y="2043"/>
                </a:cxn>
                <a:cxn ang="0">
                  <a:pos x="4164" y="2038"/>
                </a:cxn>
                <a:cxn ang="0">
                  <a:pos x="4066" y="2025"/>
                </a:cxn>
                <a:cxn ang="0">
                  <a:pos x="3964" y="2005"/>
                </a:cxn>
                <a:cxn ang="0">
                  <a:pos x="3860" y="1976"/>
                </a:cxn>
                <a:cxn ang="0">
                  <a:pos x="3752" y="1938"/>
                </a:cxn>
                <a:cxn ang="0">
                  <a:pos x="3641" y="1889"/>
                </a:cxn>
                <a:cxn ang="0">
                  <a:pos x="3527" y="1831"/>
                </a:cxn>
                <a:cxn ang="0">
                  <a:pos x="3410" y="1760"/>
                </a:cxn>
                <a:cxn ang="0">
                  <a:pos x="3291" y="1679"/>
                </a:cxn>
                <a:cxn ang="0">
                  <a:pos x="3169" y="1584"/>
                </a:cxn>
                <a:cxn ang="0">
                  <a:pos x="3044" y="1477"/>
                </a:cxn>
                <a:cxn ang="0">
                  <a:pos x="2980" y="1418"/>
                </a:cxn>
                <a:cxn ang="0">
                  <a:pos x="2734" y="1188"/>
                </a:cxn>
                <a:cxn ang="0">
                  <a:pos x="2499" y="982"/>
                </a:cxn>
                <a:cxn ang="0">
                  <a:pos x="2279" y="799"/>
                </a:cxn>
                <a:cxn ang="0">
                  <a:pos x="2069" y="638"/>
                </a:cxn>
                <a:cxn ang="0">
                  <a:pos x="1869" y="497"/>
                </a:cxn>
                <a:cxn ang="0">
                  <a:pos x="1679" y="378"/>
                </a:cxn>
                <a:cxn ang="0">
                  <a:pos x="1496" y="276"/>
                </a:cxn>
                <a:cxn ang="0">
                  <a:pos x="1319" y="192"/>
                </a:cxn>
                <a:cxn ang="0">
                  <a:pos x="1148" y="124"/>
                </a:cxn>
                <a:cxn ang="0">
                  <a:pos x="980" y="73"/>
                </a:cxn>
                <a:cxn ang="0">
                  <a:pos x="817" y="36"/>
                </a:cxn>
                <a:cxn ang="0">
                  <a:pos x="654" y="11"/>
                </a:cxn>
                <a:cxn ang="0">
                  <a:pos x="493" y="2"/>
                </a:cxn>
                <a:cxn ang="0">
                  <a:pos x="331" y="2"/>
                </a:cxn>
                <a:cxn ang="0">
                  <a:pos x="167" y="13"/>
                </a:cxn>
                <a:cxn ang="0">
                  <a:pos x="0" y="34"/>
                </a:cxn>
              </a:cxnLst>
              <a:rect l="0" t="0" r="r" b="b"/>
              <a:pathLst>
                <a:path w="5283" h="2043">
                  <a:moveTo>
                    <a:pt x="5283" y="1597"/>
                  </a:moveTo>
                  <a:lnTo>
                    <a:pt x="5283" y="1597"/>
                  </a:lnTo>
                  <a:lnTo>
                    <a:pt x="5272" y="1608"/>
                  </a:lnTo>
                  <a:lnTo>
                    <a:pt x="5240" y="1642"/>
                  </a:lnTo>
                  <a:lnTo>
                    <a:pt x="5215" y="1665"/>
                  </a:lnTo>
                  <a:lnTo>
                    <a:pt x="5187" y="1691"/>
                  </a:lnTo>
                  <a:lnTo>
                    <a:pt x="5153" y="1720"/>
                  </a:lnTo>
                  <a:lnTo>
                    <a:pt x="5114" y="1750"/>
                  </a:lnTo>
                  <a:lnTo>
                    <a:pt x="5071" y="1783"/>
                  </a:lnTo>
                  <a:lnTo>
                    <a:pt x="5022" y="1817"/>
                  </a:lnTo>
                  <a:lnTo>
                    <a:pt x="4969" y="1849"/>
                  </a:lnTo>
                  <a:lnTo>
                    <a:pt x="4912" y="1881"/>
                  </a:lnTo>
                  <a:lnTo>
                    <a:pt x="4850" y="1912"/>
                  </a:lnTo>
                  <a:lnTo>
                    <a:pt x="4818" y="1928"/>
                  </a:lnTo>
                  <a:lnTo>
                    <a:pt x="4785" y="1942"/>
                  </a:lnTo>
                  <a:lnTo>
                    <a:pt x="4750" y="1955"/>
                  </a:lnTo>
                  <a:lnTo>
                    <a:pt x="4714" y="1968"/>
                  </a:lnTo>
                  <a:lnTo>
                    <a:pt x="4678" y="1981"/>
                  </a:lnTo>
                  <a:lnTo>
                    <a:pt x="4640" y="1993"/>
                  </a:lnTo>
                  <a:lnTo>
                    <a:pt x="4601" y="2002"/>
                  </a:lnTo>
                  <a:lnTo>
                    <a:pt x="4563" y="2012"/>
                  </a:lnTo>
                  <a:lnTo>
                    <a:pt x="4522" y="2020"/>
                  </a:lnTo>
                  <a:lnTo>
                    <a:pt x="4481" y="2028"/>
                  </a:lnTo>
                  <a:lnTo>
                    <a:pt x="4438" y="2033"/>
                  </a:lnTo>
                  <a:lnTo>
                    <a:pt x="4395" y="2038"/>
                  </a:lnTo>
                  <a:lnTo>
                    <a:pt x="4350" y="2041"/>
                  </a:lnTo>
                  <a:lnTo>
                    <a:pt x="4304" y="2043"/>
                  </a:lnTo>
                  <a:lnTo>
                    <a:pt x="4259" y="2043"/>
                  </a:lnTo>
                  <a:lnTo>
                    <a:pt x="4211" y="2041"/>
                  </a:lnTo>
                  <a:lnTo>
                    <a:pt x="4164" y="2038"/>
                  </a:lnTo>
                  <a:lnTo>
                    <a:pt x="4116" y="2033"/>
                  </a:lnTo>
                  <a:lnTo>
                    <a:pt x="4066" y="2025"/>
                  </a:lnTo>
                  <a:lnTo>
                    <a:pt x="4016" y="2017"/>
                  </a:lnTo>
                  <a:lnTo>
                    <a:pt x="3964" y="2005"/>
                  </a:lnTo>
                  <a:lnTo>
                    <a:pt x="3913" y="1991"/>
                  </a:lnTo>
                  <a:lnTo>
                    <a:pt x="3860" y="1976"/>
                  </a:lnTo>
                  <a:lnTo>
                    <a:pt x="3806" y="1959"/>
                  </a:lnTo>
                  <a:lnTo>
                    <a:pt x="3752" y="1938"/>
                  </a:lnTo>
                  <a:lnTo>
                    <a:pt x="3696" y="1915"/>
                  </a:lnTo>
                  <a:lnTo>
                    <a:pt x="3641" y="1889"/>
                  </a:lnTo>
                  <a:lnTo>
                    <a:pt x="3584" y="1862"/>
                  </a:lnTo>
                  <a:lnTo>
                    <a:pt x="3527" y="1831"/>
                  </a:lnTo>
                  <a:lnTo>
                    <a:pt x="3469" y="1797"/>
                  </a:lnTo>
                  <a:lnTo>
                    <a:pt x="3410" y="1760"/>
                  </a:lnTo>
                  <a:lnTo>
                    <a:pt x="3350" y="1721"/>
                  </a:lnTo>
                  <a:lnTo>
                    <a:pt x="3291" y="1679"/>
                  </a:lnTo>
                  <a:lnTo>
                    <a:pt x="3230" y="1634"/>
                  </a:lnTo>
                  <a:lnTo>
                    <a:pt x="3169" y="1584"/>
                  </a:lnTo>
                  <a:lnTo>
                    <a:pt x="3106" y="1532"/>
                  </a:lnTo>
                  <a:lnTo>
                    <a:pt x="3044" y="1477"/>
                  </a:lnTo>
                  <a:lnTo>
                    <a:pt x="2980" y="1418"/>
                  </a:lnTo>
                  <a:lnTo>
                    <a:pt x="2980" y="1418"/>
                  </a:lnTo>
                  <a:lnTo>
                    <a:pt x="2855" y="1300"/>
                  </a:lnTo>
                  <a:lnTo>
                    <a:pt x="2734" y="1188"/>
                  </a:lnTo>
                  <a:lnTo>
                    <a:pt x="2615" y="1082"/>
                  </a:lnTo>
                  <a:lnTo>
                    <a:pt x="2499" y="982"/>
                  </a:lnTo>
                  <a:lnTo>
                    <a:pt x="2388" y="888"/>
                  </a:lnTo>
                  <a:lnTo>
                    <a:pt x="2279" y="799"/>
                  </a:lnTo>
                  <a:lnTo>
                    <a:pt x="2173" y="715"/>
                  </a:lnTo>
                  <a:lnTo>
                    <a:pt x="2069" y="638"/>
                  </a:lnTo>
                  <a:lnTo>
                    <a:pt x="1968" y="565"/>
                  </a:lnTo>
                  <a:lnTo>
                    <a:pt x="1869" y="497"/>
                  </a:lnTo>
                  <a:lnTo>
                    <a:pt x="1773" y="434"/>
                  </a:lnTo>
                  <a:lnTo>
                    <a:pt x="1679" y="378"/>
                  </a:lnTo>
                  <a:lnTo>
                    <a:pt x="1586" y="325"/>
                  </a:lnTo>
                  <a:lnTo>
                    <a:pt x="1496" y="276"/>
                  </a:lnTo>
                  <a:lnTo>
                    <a:pt x="1407" y="231"/>
                  </a:lnTo>
                  <a:lnTo>
                    <a:pt x="1319" y="192"/>
                  </a:lnTo>
                  <a:lnTo>
                    <a:pt x="1233" y="155"/>
                  </a:lnTo>
                  <a:lnTo>
                    <a:pt x="1148" y="124"/>
                  </a:lnTo>
                  <a:lnTo>
                    <a:pt x="1064" y="97"/>
                  </a:lnTo>
                  <a:lnTo>
                    <a:pt x="980" y="73"/>
                  </a:lnTo>
                  <a:lnTo>
                    <a:pt x="899" y="52"/>
                  </a:lnTo>
                  <a:lnTo>
                    <a:pt x="817" y="36"/>
                  </a:lnTo>
                  <a:lnTo>
                    <a:pt x="736" y="23"/>
                  </a:lnTo>
                  <a:lnTo>
                    <a:pt x="654" y="11"/>
                  </a:lnTo>
                  <a:lnTo>
                    <a:pt x="574" y="5"/>
                  </a:lnTo>
                  <a:lnTo>
                    <a:pt x="493" y="2"/>
                  </a:lnTo>
                  <a:lnTo>
                    <a:pt x="413" y="0"/>
                  </a:lnTo>
                  <a:lnTo>
                    <a:pt x="331" y="2"/>
                  </a:lnTo>
                  <a:lnTo>
                    <a:pt x="250" y="6"/>
                  </a:lnTo>
                  <a:lnTo>
                    <a:pt x="167" y="13"/>
                  </a:lnTo>
                  <a:lnTo>
                    <a:pt x="85" y="23"/>
                  </a:lnTo>
                  <a:lnTo>
                    <a:pt x="0" y="3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5589" name="Freeform 21"/>
            <p:cNvSpPr>
              <a:spLocks/>
            </p:cNvSpPr>
            <p:nvPr userDrawn="1"/>
          </p:nvSpPr>
          <p:spPr bwMode="auto">
            <a:xfrm>
              <a:off x="467" y="910"/>
              <a:ext cx="5306" cy="988"/>
            </a:xfrm>
            <a:custGeom>
              <a:avLst/>
              <a:gdLst/>
              <a:ahLst/>
              <a:cxnLst>
                <a:cxn ang="0">
                  <a:pos x="5306" y="1505"/>
                </a:cxn>
                <a:cxn ang="0">
                  <a:pos x="5263" y="1552"/>
                </a:cxn>
                <a:cxn ang="0">
                  <a:pos x="5211" y="1602"/>
                </a:cxn>
                <a:cxn ang="0">
                  <a:pos x="5138" y="1663"/>
                </a:cxn>
                <a:cxn ang="0">
                  <a:pos x="5048" y="1731"/>
                </a:cxn>
                <a:cxn ang="0">
                  <a:pos x="4939" y="1799"/>
                </a:cxn>
                <a:cxn ang="0">
                  <a:pos x="4845" y="1848"/>
                </a:cxn>
                <a:cxn ang="0">
                  <a:pos x="4779" y="1877"/>
                </a:cxn>
                <a:cxn ang="0">
                  <a:pos x="4707" y="1904"/>
                </a:cxn>
                <a:cxn ang="0">
                  <a:pos x="4630" y="1928"/>
                </a:cxn>
                <a:cxn ang="0">
                  <a:pos x="4551" y="1948"/>
                </a:cxn>
                <a:cxn ang="0">
                  <a:pos x="4468" y="1962"/>
                </a:cxn>
                <a:cxn ang="0">
                  <a:pos x="4380" y="1972"/>
                </a:cxn>
                <a:cxn ang="0">
                  <a:pos x="4289" y="1975"/>
                </a:cxn>
                <a:cxn ang="0">
                  <a:pos x="4194" y="1972"/>
                </a:cxn>
                <a:cxn ang="0">
                  <a:pos x="4096" y="1961"/>
                </a:cxn>
                <a:cxn ang="0">
                  <a:pos x="3993" y="1943"/>
                </a:cxn>
                <a:cxn ang="0">
                  <a:pos x="3889" y="1915"/>
                </a:cxn>
                <a:cxn ang="0">
                  <a:pos x="3779" y="1880"/>
                </a:cxn>
                <a:cxn ang="0">
                  <a:pos x="3668" y="1833"/>
                </a:cxn>
                <a:cxn ang="0">
                  <a:pos x="3553" y="1777"/>
                </a:cxn>
                <a:cxn ang="0">
                  <a:pos x="3436" y="1709"/>
                </a:cxn>
                <a:cxn ang="0">
                  <a:pos x="3315" y="1630"/>
                </a:cxn>
                <a:cxn ang="0">
                  <a:pos x="3192" y="1536"/>
                </a:cxn>
                <a:cxn ang="0">
                  <a:pos x="3066" y="1431"/>
                </a:cxn>
                <a:cxn ang="0">
                  <a:pos x="3000" y="1373"/>
                </a:cxn>
                <a:cxn ang="0">
                  <a:pos x="2750" y="1147"/>
                </a:cxn>
                <a:cxn ang="0">
                  <a:pos x="2514" y="945"/>
                </a:cxn>
                <a:cxn ang="0">
                  <a:pos x="2291" y="766"/>
                </a:cxn>
                <a:cxn ang="0">
                  <a:pos x="2078" y="607"/>
                </a:cxn>
                <a:cxn ang="0">
                  <a:pos x="1876" y="470"/>
                </a:cxn>
                <a:cxn ang="0">
                  <a:pos x="1684" y="354"/>
                </a:cxn>
                <a:cxn ang="0">
                  <a:pos x="1499" y="255"/>
                </a:cxn>
                <a:cxn ang="0">
                  <a:pos x="1322" y="175"/>
                </a:cxn>
                <a:cxn ang="0">
                  <a:pos x="1149" y="110"/>
                </a:cxn>
                <a:cxn ang="0">
                  <a:pos x="981" y="62"/>
                </a:cxn>
                <a:cxn ang="0">
                  <a:pos x="816" y="28"/>
                </a:cxn>
                <a:cxn ang="0">
                  <a:pos x="654" y="7"/>
                </a:cxn>
                <a:cxn ang="0">
                  <a:pos x="493" y="0"/>
                </a:cxn>
                <a:cxn ang="0">
                  <a:pos x="330" y="4"/>
                </a:cxn>
                <a:cxn ang="0">
                  <a:pos x="166" y="18"/>
                </a:cxn>
                <a:cxn ang="0">
                  <a:pos x="0" y="42"/>
                </a:cxn>
              </a:cxnLst>
              <a:rect l="0" t="0" r="r" b="b"/>
              <a:pathLst>
                <a:path w="5306" h="1975">
                  <a:moveTo>
                    <a:pt x="5306" y="1505"/>
                  </a:moveTo>
                  <a:lnTo>
                    <a:pt x="5306" y="1505"/>
                  </a:lnTo>
                  <a:lnTo>
                    <a:pt x="5295" y="1518"/>
                  </a:lnTo>
                  <a:lnTo>
                    <a:pt x="5263" y="1552"/>
                  </a:lnTo>
                  <a:lnTo>
                    <a:pt x="5240" y="1576"/>
                  </a:lnTo>
                  <a:lnTo>
                    <a:pt x="5211" y="1602"/>
                  </a:lnTo>
                  <a:lnTo>
                    <a:pt x="5177" y="1633"/>
                  </a:lnTo>
                  <a:lnTo>
                    <a:pt x="5138" y="1663"/>
                  </a:lnTo>
                  <a:lnTo>
                    <a:pt x="5095" y="1697"/>
                  </a:lnTo>
                  <a:lnTo>
                    <a:pt x="5048" y="1731"/>
                  </a:lnTo>
                  <a:lnTo>
                    <a:pt x="4995" y="1765"/>
                  </a:lnTo>
                  <a:lnTo>
                    <a:pt x="4939" y="1799"/>
                  </a:lnTo>
                  <a:lnTo>
                    <a:pt x="4877" y="1831"/>
                  </a:lnTo>
                  <a:lnTo>
                    <a:pt x="4845" y="1848"/>
                  </a:lnTo>
                  <a:lnTo>
                    <a:pt x="4812" y="1862"/>
                  </a:lnTo>
                  <a:lnTo>
                    <a:pt x="4779" y="1877"/>
                  </a:lnTo>
                  <a:lnTo>
                    <a:pt x="4743" y="1891"/>
                  </a:lnTo>
                  <a:lnTo>
                    <a:pt x="4707" y="1904"/>
                  </a:lnTo>
                  <a:lnTo>
                    <a:pt x="4669" y="1917"/>
                  </a:lnTo>
                  <a:lnTo>
                    <a:pt x="4630" y="1928"/>
                  </a:lnTo>
                  <a:lnTo>
                    <a:pt x="4591" y="1938"/>
                  </a:lnTo>
                  <a:lnTo>
                    <a:pt x="4551" y="1948"/>
                  </a:lnTo>
                  <a:lnTo>
                    <a:pt x="4509" y="1956"/>
                  </a:lnTo>
                  <a:lnTo>
                    <a:pt x="4468" y="1962"/>
                  </a:lnTo>
                  <a:lnTo>
                    <a:pt x="4423" y="1967"/>
                  </a:lnTo>
                  <a:lnTo>
                    <a:pt x="4380" y="1972"/>
                  </a:lnTo>
                  <a:lnTo>
                    <a:pt x="4335" y="1974"/>
                  </a:lnTo>
                  <a:lnTo>
                    <a:pt x="4289" y="1975"/>
                  </a:lnTo>
                  <a:lnTo>
                    <a:pt x="4242" y="1974"/>
                  </a:lnTo>
                  <a:lnTo>
                    <a:pt x="4194" y="1972"/>
                  </a:lnTo>
                  <a:lnTo>
                    <a:pt x="4144" y="1967"/>
                  </a:lnTo>
                  <a:lnTo>
                    <a:pt x="4096" y="1961"/>
                  </a:lnTo>
                  <a:lnTo>
                    <a:pt x="4044" y="1953"/>
                  </a:lnTo>
                  <a:lnTo>
                    <a:pt x="3993" y="1943"/>
                  </a:lnTo>
                  <a:lnTo>
                    <a:pt x="3942" y="1930"/>
                  </a:lnTo>
                  <a:lnTo>
                    <a:pt x="3889" y="1915"/>
                  </a:lnTo>
                  <a:lnTo>
                    <a:pt x="3835" y="1899"/>
                  </a:lnTo>
                  <a:lnTo>
                    <a:pt x="3779" y="1880"/>
                  </a:lnTo>
                  <a:lnTo>
                    <a:pt x="3725" y="1857"/>
                  </a:lnTo>
                  <a:lnTo>
                    <a:pt x="3668" y="1833"/>
                  </a:lnTo>
                  <a:lnTo>
                    <a:pt x="3611" y="1806"/>
                  </a:lnTo>
                  <a:lnTo>
                    <a:pt x="3553" y="1777"/>
                  </a:lnTo>
                  <a:lnTo>
                    <a:pt x="3495" y="1744"/>
                  </a:lnTo>
                  <a:lnTo>
                    <a:pt x="3436" y="1709"/>
                  </a:lnTo>
                  <a:lnTo>
                    <a:pt x="3375" y="1670"/>
                  </a:lnTo>
                  <a:lnTo>
                    <a:pt x="3315" y="1630"/>
                  </a:lnTo>
                  <a:lnTo>
                    <a:pt x="3253" y="1584"/>
                  </a:lnTo>
                  <a:lnTo>
                    <a:pt x="3192" y="1536"/>
                  </a:lnTo>
                  <a:lnTo>
                    <a:pt x="3128" y="1486"/>
                  </a:lnTo>
                  <a:lnTo>
                    <a:pt x="3066" y="1431"/>
                  </a:lnTo>
                  <a:lnTo>
                    <a:pt x="3000" y="1373"/>
                  </a:lnTo>
                  <a:lnTo>
                    <a:pt x="3000" y="1373"/>
                  </a:lnTo>
                  <a:lnTo>
                    <a:pt x="2874" y="1257"/>
                  </a:lnTo>
                  <a:lnTo>
                    <a:pt x="2750" y="1147"/>
                  </a:lnTo>
                  <a:lnTo>
                    <a:pt x="2631" y="1043"/>
                  </a:lnTo>
                  <a:lnTo>
                    <a:pt x="2514" y="945"/>
                  </a:lnTo>
                  <a:lnTo>
                    <a:pt x="2400" y="853"/>
                  </a:lnTo>
                  <a:lnTo>
                    <a:pt x="2291" y="766"/>
                  </a:lnTo>
                  <a:lnTo>
                    <a:pt x="2182" y="683"/>
                  </a:lnTo>
                  <a:lnTo>
                    <a:pt x="2078" y="607"/>
                  </a:lnTo>
                  <a:lnTo>
                    <a:pt x="1976" y="536"/>
                  </a:lnTo>
                  <a:lnTo>
                    <a:pt x="1876" y="470"/>
                  </a:lnTo>
                  <a:lnTo>
                    <a:pt x="1778" y="410"/>
                  </a:lnTo>
                  <a:lnTo>
                    <a:pt x="1684" y="354"/>
                  </a:lnTo>
                  <a:lnTo>
                    <a:pt x="1591" y="302"/>
                  </a:lnTo>
                  <a:lnTo>
                    <a:pt x="1499" y="255"/>
                  </a:lnTo>
                  <a:lnTo>
                    <a:pt x="1409" y="212"/>
                  </a:lnTo>
                  <a:lnTo>
                    <a:pt x="1322" y="175"/>
                  </a:lnTo>
                  <a:lnTo>
                    <a:pt x="1234" y="141"/>
                  </a:lnTo>
                  <a:lnTo>
                    <a:pt x="1149" y="110"/>
                  </a:lnTo>
                  <a:lnTo>
                    <a:pt x="1065" y="84"/>
                  </a:lnTo>
                  <a:lnTo>
                    <a:pt x="981" y="62"/>
                  </a:lnTo>
                  <a:lnTo>
                    <a:pt x="898" y="42"/>
                  </a:lnTo>
                  <a:lnTo>
                    <a:pt x="816" y="28"/>
                  </a:lnTo>
                  <a:lnTo>
                    <a:pt x="736" y="17"/>
                  </a:lnTo>
                  <a:lnTo>
                    <a:pt x="654" y="7"/>
                  </a:lnTo>
                  <a:lnTo>
                    <a:pt x="573" y="2"/>
                  </a:lnTo>
                  <a:lnTo>
                    <a:pt x="493" y="0"/>
                  </a:lnTo>
                  <a:lnTo>
                    <a:pt x="412" y="0"/>
                  </a:lnTo>
                  <a:lnTo>
                    <a:pt x="330" y="4"/>
                  </a:lnTo>
                  <a:lnTo>
                    <a:pt x="248" y="10"/>
                  </a:lnTo>
                  <a:lnTo>
                    <a:pt x="166" y="18"/>
                  </a:lnTo>
                  <a:lnTo>
                    <a:pt x="85" y="29"/>
                  </a:lnTo>
                  <a:lnTo>
                    <a:pt x="0" y="4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5590" name="Freeform 22"/>
            <p:cNvSpPr>
              <a:spLocks/>
            </p:cNvSpPr>
            <p:nvPr userDrawn="1"/>
          </p:nvSpPr>
          <p:spPr bwMode="auto">
            <a:xfrm>
              <a:off x="485" y="930"/>
              <a:ext cx="5327" cy="953"/>
            </a:xfrm>
            <a:custGeom>
              <a:avLst/>
              <a:gdLst/>
              <a:ahLst/>
              <a:cxnLst>
                <a:cxn ang="0">
                  <a:pos x="5327" y="1416"/>
                </a:cxn>
                <a:cxn ang="0">
                  <a:pos x="5284" y="1463"/>
                </a:cxn>
                <a:cxn ang="0">
                  <a:pos x="5233" y="1515"/>
                </a:cxn>
                <a:cxn ang="0">
                  <a:pos x="5162" y="1578"/>
                </a:cxn>
                <a:cxn ang="0">
                  <a:pos x="5073" y="1647"/>
                </a:cxn>
                <a:cxn ang="0">
                  <a:pos x="4965" y="1718"/>
                </a:cxn>
                <a:cxn ang="0">
                  <a:pos x="4872" y="1768"/>
                </a:cxn>
                <a:cxn ang="0">
                  <a:pos x="4805" y="1799"/>
                </a:cxn>
                <a:cxn ang="0">
                  <a:pos x="4733" y="1828"/>
                </a:cxn>
                <a:cxn ang="0">
                  <a:pos x="4658" y="1854"/>
                </a:cxn>
                <a:cxn ang="0">
                  <a:pos x="4579" y="1875"/>
                </a:cxn>
                <a:cxn ang="0">
                  <a:pos x="4496" y="1891"/>
                </a:cxn>
                <a:cxn ang="0">
                  <a:pos x="4408" y="1902"/>
                </a:cxn>
                <a:cxn ang="0">
                  <a:pos x="4317" y="1907"/>
                </a:cxn>
                <a:cxn ang="0">
                  <a:pos x="4222" y="1907"/>
                </a:cxn>
                <a:cxn ang="0">
                  <a:pos x="4124" y="1897"/>
                </a:cxn>
                <a:cxn ang="0">
                  <a:pos x="4021" y="1881"/>
                </a:cxn>
                <a:cxn ang="0">
                  <a:pos x="3915" y="1857"/>
                </a:cxn>
                <a:cxn ang="0">
                  <a:pos x="3807" y="1821"/>
                </a:cxn>
                <a:cxn ang="0">
                  <a:pos x="3695" y="1778"/>
                </a:cxn>
                <a:cxn ang="0">
                  <a:pos x="3579" y="1723"/>
                </a:cxn>
                <a:cxn ang="0">
                  <a:pos x="3460" y="1657"/>
                </a:cxn>
                <a:cxn ang="0">
                  <a:pos x="3338" y="1579"/>
                </a:cxn>
                <a:cxn ang="0">
                  <a:pos x="3213" y="1489"/>
                </a:cxn>
                <a:cxn ang="0">
                  <a:pos x="3085" y="1386"/>
                </a:cxn>
                <a:cxn ang="0">
                  <a:pos x="3020" y="1329"/>
                </a:cxn>
                <a:cxn ang="0">
                  <a:pos x="2766" y="1108"/>
                </a:cxn>
                <a:cxn ang="0">
                  <a:pos x="2527" y="909"/>
                </a:cxn>
                <a:cxn ang="0">
                  <a:pos x="2301" y="733"/>
                </a:cxn>
                <a:cxn ang="0">
                  <a:pos x="2085" y="578"/>
                </a:cxn>
                <a:cxn ang="0">
                  <a:pos x="1883" y="446"/>
                </a:cxn>
                <a:cxn ang="0">
                  <a:pos x="1688" y="331"/>
                </a:cxn>
                <a:cxn ang="0">
                  <a:pos x="1502" y="236"/>
                </a:cxn>
                <a:cxn ang="0">
                  <a:pos x="1323" y="158"/>
                </a:cxn>
                <a:cxn ang="0">
                  <a:pos x="1150" y="97"/>
                </a:cxn>
                <a:cxn ang="0">
                  <a:pos x="982" y="52"/>
                </a:cxn>
                <a:cxn ang="0">
                  <a:pos x="816" y="21"/>
                </a:cxn>
                <a:cxn ang="0">
                  <a:pos x="654" y="5"/>
                </a:cxn>
                <a:cxn ang="0">
                  <a:pos x="491" y="0"/>
                </a:cxn>
                <a:cxn ang="0">
                  <a:pos x="329" y="7"/>
                </a:cxn>
                <a:cxn ang="0">
                  <a:pos x="167" y="24"/>
                </a:cxn>
                <a:cxn ang="0">
                  <a:pos x="0" y="53"/>
                </a:cxn>
              </a:cxnLst>
              <a:rect l="0" t="0" r="r" b="b"/>
              <a:pathLst>
                <a:path w="5327" h="1907">
                  <a:moveTo>
                    <a:pt x="5327" y="1416"/>
                  </a:moveTo>
                  <a:lnTo>
                    <a:pt x="5327" y="1416"/>
                  </a:lnTo>
                  <a:lnTo>
                    <a:pt x="5316" y="1429"/>
                  </a:lnTo>
                  <a:lnTo>
                    <a:pt x="5284" y="1463"/>
                  </a:lnTo>
                  <a:lnTo>
                    <a:pt x="5262" y="1487"/>
                  </a:lnTo>
                  <a:lnTo>
                    <a:pt x="5233" y="1515"/>
                  </a:lnTo>
                  <a:lnTo>
                    <a:pt x="5201" y="1545"/>
                  </a:lnTo>
                  <a:lnTo>
                    <a:pt x="5162" y="1578"/>
                  </a:lnTo>
                  <a:lnTo>
                    <a:pt x="5120" y="1612"/>
                  </a:lnTo>
                  <a:lnTo>
                    <a:pt x="5073" y="1647"/>
                  </a:lnTo>
                  <a:lnTo>
                    <a:pt x="5020" y="1683"/>
                  </a:lnTo>
                  <a:lnTo>
                    <a:pt x="4965" y="1718"/>
                  </a:lnTo>
                  <a:lnTo>
                    <a:pt x="4904" y="1752"/>
                  </a:lnTo>
                  <a:lnTo>
                    <a:pt x="4872" y="1768"/>
                  </a:lnTo>
                  <a:lnTo>
                    <a:pt x="4839" y="1784"/>
                  </a:lnTo>
                  <a:lnTo>
                    <a:pt x="4805" y="1799"/>
                  </a:lnTo>
                  <a:lnTo>
                    <a:pt x="4769" y="1813"/>
                  </a:lnTo>
                  <a:lnTo>
                    <a:pt x="4733" y="1828"/>
                  </a:lnTo>
                  <a:lnTo>
                    <a:pt x="4697" y="1841"/>
                  </a:lnTo>
                  <a:lnTo>
                    <a:pt x="4658" y="1854"/>
                  </a:lnTo>
                  <a:lnTo>
                    <a:pt x="4619" y="1865"/>
                  </a:lnTo>
                  <a:lnTo>
                    <a:pt x="4579" y="1875"/>
                  </a:lnTo>
                  <a:lnTo>
                    <a:pt x="4537" y="1883"/>
                  </a:lnTo>
                  <a:lnTo>
                    <a:pt x="4496" y="1891"/>
                  </a:lnTo>
                  <a:lnTo>
                    <a:pt x="4453" y="1897"/>
                  </a:lnTo>
                  <a:lnTo>
                    <a:pt x="4408" y="1902"/>
                  </a:lnTo>
                  <a:lnTo>
                    <a:pt x="4362" y="1905"/>
                  </a:lnTo>
                  <a:lnTo>
                    <a:pt x="4317" y="1907"/>
                  </a:lnTo>
                  <a:lnTo>
                    <a:pt x="4269" y="1907"/>
                  </a:lnTo>
                  <a:lnTo>
                    <a:pt x="4222" y="1907"/>
                  </a:lnTo>
                  <a:lnTo>
                    <a:pt x="4174" y="1902"/>
                  </a:lnTo>
                  <a:lnTo>
                    <a:pt x="4124" y="1897"/>
                  </a:lnTo>
                  <a:lnTo>
                    <a:pt x="4072" y="1891"/>
                  </a:lnTo>
                  <a:lnTo>
                    <a:pt x="4021" y="1881"/>
                  </a:lnTo>
                  <a:lnTo>
                    <a:pt x="3969" y="1870"/>
                  </a:lnTo>
                  <a:lnTo>
                    <a:pt x="3915" y="1857"/>
                  </a:lnTo>
                  <a:lnTo>
                    <a:pt x="3861" y="1841"/>
                  </a:lnTo>
                  <a:lnTo>
                    <a:pt x="3807" y="1821"/>
                  </a:lnTo>
                  <a:lnTo>
                    <a:pt x="3751" y="1800"/>
                  </a:lnTo>
                  <a:lnTo>
                    <a:pt x="3695" y="1778"/>
                  </a:lnTo>
                  <a:lnTo>
                    <a:pt x="3636" y="1752"/>
                  </a:lnTo>
                  <a:lnTo>
                    <a:pt x="3579" y="1723"/>
                  </a:lnTo>
                  <a:lnTo>
                    <a:pt x="3520" y="1692"/>
                  </a:lnTo>
                  <a:lnTo>
                    <a:pt x="3460" y="1657"/>
                  </a:lnTo>
                  <a:lnTo>
                    <a:pt x="3399" y="1620"/>
                  </a:lnTo>
                  <a:lnTo>
                    <a:pt x="3338" y="1579"/>
                  </a:lnTo>
                  <a:lnTo>
                    <a:pt x="3275" y="1536"/>
                  </a:lnTo>
                  <a:lnTo>
                    <a:pt x="3213" y="1489"/>
                  </a:lnTo>
                  <a:lnTo>
                    <a:pt x="3149" y="1439"/>
                  </a:lnTo>
                  <a:lnTo>
                    <a:pt x="3085" y="1386"/>
                  </a:lnTo>
                  <a:lnTo>
                    <a:pt x="3020" y="1329"/>
                  </a:lnTo>
                  <a:lnTo>
                    <a:pt x="3020" y="1329"/>
                  </a:lnTo>
                  <a:lnTo>
                    <a:pt x="2892" y="1214"/>
                  </a:lnTo>
                  <a:lnTo>
                    <a:pt x="2766" y="1108"/>
                  </a:lnTo>
                  <a:lnTo>
                    <a:pt x="2645" y="1004"/>
                  </a:lnTo>
                  <a:lnTo>
                    <a:pt x="2527" y="909"/>
                  </a:lnTo>
                  <a:lnTo>
                    <a:pt x="2412" y="817"/>
                  </a:lnTo>
                  <a:lnTo>
                    <a:pt x="2301" y="733"/>
                  </a:lnTo>
                  <a:lnTo>
                    <a:pt x="2192" y="652"/>
                  </a:lnTo>
                  <a:lnTo>
                    <a:pt x="2085" y="578"/>
                  </a:lnTo>
                  <a:lnTo>
                    <a:pt x="1983" y="509"/>
                  </a:lnTo>
                  <a:lnTo>
                    <a:pt x="1883" y="446"/>
                  </a:lnTo>
                  <a:lnTo>
                    <a:pt x="1784" y="386"/>
                  </a:lnTo>
                  <a:lnTo>
                    <a:pt x="1688" y="331"/>
                  </a:lnTo>
                  <a:lnTo>
                    <a:pt x="1594" y="281"/>
                  </a:lnTo>
                  <a:lnTo>
                    <a:pt x="1502" y="236"/>
                  </a:lnTo>
                  <a:lnTo>
                    <a:pt x="1412" y="195"/>
                  </a:lnTo>
                  <a:lnTo>
                    <a:pt x="1323" y="158"/>
                  </a:lnTo>
                  <a:lnTo>
                    <a:pt x="1236" y="126"/>
                  </a:lnTo>
                  <a:lnTo>
                    <a:pt x="1150" y="97"/>
                  </a:lnTo>
                  <a:lnTo>
                    <a:pt x="1065" y="73"/>
                  </a:lnTo>
                  <a:lnTo>
                    <a:pt x="982" y="52"/>
                  </a:lnTo>
                  <a:lnTo>
                    <a:pt x="898" y="36"/>
                  </a:lnTo>
                  <a:lnTo>
                    <a:pt x="816" y="21"/>
                  </a:lnTo>
                  <a:lnTo>
                    <a:pt x="734" y="11"/>
                  </a:lnTo>
                  <a:lnTo>
                    <a:pt x="654" y="5"/>
                  </a:lnTo>
                  <a:lnTo>
                    <a:pt x="572" y="0"/>
                  </a:lnTo>
                  <a:lnTo>
                    <a:pt x="491" y="0"/>
                  </a:lnTo>
                  <a:lnTo>
                    <a:pt x="411" y="2"/>
                  </a:lnTo>
                  <a:lnTo>
                    <a:pt x="329" y="7"/>
                  </a:lnTo>
                  <a:lnTo>
                    <a:pt x="248" y="15"/>
                  </a:lnTo>
                  <a:lnTo>
                    <a:pt x="167" y="24"/>
                  </a:lnTo>
                  <a:lnTo>
                    <a:pt x="83" y="37"/>
                  </a:lnTo>
                  <a:lnTo>
                    <a:pt x="0" y="53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5591" name="Freeform 23"/>
            <p:cNvSpPr>
              <a:spLocks/>
            </p:cNvSpPr>
            <p:nvPr userDrawn="1"/>
          </p:nvSpPr>
          <p:spPr bwMode="auto">
            <a:xfrm>
              <a:off x="503" y="949"/>
              <a:ext cx="5347" cy="920"/>
            </a:xfrm>
            <a:custGeom>
              <a:avLst/>
              <a:gdLst/>
              <a:ahLst/>
              <a:cxnLst>
                <a:cxn ang="0">
                  <a:pos x="5347" y="1326"/>
                </a:cxn>
                <a:cxn ang="0">
                  <a:pos x="5305" y="1374"/>
                </a:cxn>
                <a:cxn ang="0">
                  <a:pos x="5255" y="1426"/>
                </a:cxn>
                <a:cxn ang="0">
                  <a:pos x="5184" y="1492"/>
                </a:cxn>
                <a:cxn ang="0">
                  <a:pos x="5095" y="1563"/>
                </a:cxn>
                <a:cxn ang="0">
                  <a:pos x="4989" y="1636"/>
                </a:cxn>
                <a:cxn ang="0">
                  <a:pos x="4897" y="1689"/>
                </a:cxn>
                <a:cxn ang="0">
                  <a:pos x="4830" y="1721"/>
                </a:cxn>
                <a:cxn ang="0">
                  <a:pos x="4759" y="1752"/>
                </a:cxn>
                <a:cxn ang="0">
                  <a:pos x="4685" y="1778"/>
                </a:cxn>
                <a:cxn ang="0">
                  <a:pos x="4605" y="1800"/>
                </a:cxn>
                <a:cxn ang="0">
                  <a:pos x="4522" y="1820"/>
                </a:cxn>
                <a:cxn ang="0">
                  <a:pos x="4436" y="1833"/>
                </a:cxn>
                <a:cxn ang="0">
                  <a:pos x="4344" y="1839"/>
                </a:cxn>
                <a:cxn ang="0">
                  <a:pos x="4250" y="1841"/>
                </a:cxn>
                <a:cxn ang="0">
                  <a:pos x="4151" y="1834"/>
                </a:cxn>
                <a:cxn ang="0">
                  <a:pos x="4049" y="1820"/>
                </a:cxn>
                <a:cxn ang="0">
                  <a:pos x="3943" y="1797"/>
                </a:cxn>
                <a:cxn ang="0">
                  <a:pos x="3833" y="1765"/>
                </a:cxn>
                <a:cxn ang="0">
                  <a:pos x="3720" y="1723"/>
                </a:cxn>
                <a:cxn ang="0">
                  <a:pos x="3603" y="1669"/>
                </a:cxn>
                <a:cxn ang="0">
                  <a:pos x="3484" y="1605"/>
                </a:cxn>
                <a:cxn ang="0">
                  <a:pos x="3361" y="1531"/>
                </a:cxn>
                <a:cxn ang="0">
                  <a:pos x="3235" y="1442"/>
                </a:cxn>
                <a:cxn ang="0">
                  <a:pos x="3104" y="1340"/>
                </a:cxn>
                <a:cxn ang="0">
                  <a:pos x="3039" y="1285"/>
                </a:cxn>
                <a:cxn ang="0">
                  <a:pos x="2782" y="1067"/>
                </a:cxn>
                <a:cxn ang="0">
                  <a:pos x="2539" y="872"/>
                </a:cxn>
                <a:cxn ang="0">
                  <a:pos x="2310" y="701"/>
                </a:cxn>
                <a:cxn ang="0">
                  <a:pos x="2094" y="549"/>
                </a:cxn>
                <a:cxn ang="0">
                  <a:pos x="1888" y="420"/>
                </a:cxn>
                <a:cxn ang="0">
                  <a:pos x="1692" y="308"/>
                </a:cxn>
                <a:cxn ang="0">
                  <a:pos x="1505" y="218"/>
                </a:cxn>
                <a:cxn ang="0">
                  <a:pos x="1325" y="142"/>
                </a:cxn>
                <a:cxn ang="0">
                  <a:pos x="1151" y="85"/>
                </a:cxn>
                <a:cxn ang="0">
                  <a:pos x="982" y="43"/>
                </a:cxn>
                <a:cxn ang="0">
                  <a:pos x="816" y="16"/>
                </a:cxn>
                <a:cxn ang="0">
                  <a:pos x="653" y="1"/>
                </a:cxn>
                <a:cxn ang="0">
                  <a:pos x="491" y="0"/>
                </a:cxn>
                <a:cxn ang="0">
                  <a:pos x="329" y="11"/>
                </a:cxn>
                <a:cxn ang="0">
                  <a:pos x="167" y="32"/>
                </a:cxn>
                <a:cxn ang="0">
                  <a:pos x="0" y="63"/>
                </a:cxn>
              </a:cxnLst>
              <a:rect l="0" t="0" r="r" b="b"/>
              <a:pathLst>
                <a:path w="5347" h="1841">
                  <a:moveTo>
                    <a:pt x="5347" y="1326"/>
                  </a:moveTo>
                  <a:lnTo>
                    <a:pt x="5347" y="1326"/>
                  </a:lnTo>
                  <a:lnTo>
                    <a:pt x="5336" y="1338"/>
                  </a:lnTo>
                  <a:lnTo>
                    <a:pt x="5305" y="1374"/>
                  </a:lnTo>
                  <a:lnTo>
                    <a:pt x="5283" y="1398"/>
                  </a:lnTo>
                  <a:lnTo>
                    <a:pt x="5255" y="1426"/>
                  </a:lnTo>
                  <a:lnTo>
                    <a:pt x="5222" y="1458"/>
                  </a:lnTo>
                  <a:lnTo>
                    <a:pt x="5184" y="1492"/>
                  </a:lnTo>
                  <a:lnTo>
                    <a:pt x="5143" y="1526"/>
                  </a:lnTo>
                  <a:lnTo>
                    <a:pt x="5095" y="1563"/>
                  </a:lnTo>
                  <a:lnTo>
                    <a:pt x="5046" y="1600"/>
                  </a:lnTo>
                  <a:lnTo>
                    <a:pt x="4989" y="1636"/>
                  </a:lnTo>
                  <a:lnTo>
                    <a:pt x="4929" y="1671"/>
                  </a:lnTo>
                  <a:lnTo>
                    <a:pt x="4897" y="1689"/>
                  </a:lnTo>
                  <a:lnTo>
                    <a:pt x="4865" y="1705"/>
                  </a:lnTo>
                  <a:lnTo>
                    <a:pt x="4830" y="1721"/>
                  </a:lnTo>
                  <a:lnTo>
                    <a:pt x="4796" y="1737"/>
                  </a:lnTo>
                  <a:lnTo>
                    <a:pt x="4759" y="1752"/>
                  </a:lnTo>
                  <a:lnTo>
                    <a:pt x="4723" y="1765"/>
                  </a:lnTo>
                  <a:lnTo>
                    <a:pt x="4685" y="1778"/>
                  </a:lnTo>
                  <a:lnTo>
                    <a:pt x="4646" y="1791"/>
                  </a:lnTo>
                  <a:lnTo>
                    <a:pt x="4605" y="1800"/>
                  </a:lnTo>
                  <a:lnTo>
                    <a:pt x="4565" y="1812"/>
                  </a:lnTo>
                  <a:lnTo>
                    <a:pt x="4522" y="1820"/>
                  </a:lnTo>
                  <a:lnTo>
                    <a:pt x="4479" y="1826"/>
                  </a:lnTo>
                  <a:lnTo>
                    <a:pt x="4436" y="1833"/>
                  </a:lnTo>
                  <a:lnTo>
                    <a:pt x="4390" y="1837"/>
                  </a:lnTo>
                  <a:lnTo>
                    <a:pt x="4344" y="1839"/>
                  </a:lnTo>
                  <a:lnTo>
                    <a:pt x="4297" y="1841"/>
                  </a:lnTo>
                  <a:lnTo>
                    <a:pt x="4250" y="1841"/>
                  </a:lnTo>
                  <a:lnTo>
                    <a:pt x="4200" y="1837"/>
                  </a:lnTo>
                  <a:lnTo>
                    <a:pt x="4151" y="1834"/>
                  </a:lnTo>
                  <a:lnTo>
                    <a:pt x="4100" y="1828"/>
                  </a:lnTo>
                  <a:lnTo>
                    <a:pt x="4049" y="1820"/>
                  </a:lnTo>
                  <a:lnTo>
                    <a:pt x="3996" y="1808"/>
                  </a:lnTo>
                  <a:lnTo>
                    <a:pt x="3943" y="1797"/>
                  </a:lnTo>
                  <a:lnTo>
                    <a:pt x="3888" y="1781"/>
                  </a:lnTo>
                  <a:lnTo>
                    <a:pt x="3833" y="1765"/>
                  </a:lnTo>
                  <a:lnTo>
                    <a:pt x="3776" y="1744"/>
                  </a:lnTo>
                  <a:lnTo>
                    <a:pt x="3720" y="1723"/>
                  </a:lnTo>
                  <a:lnTo>
                    <a:pt x="3663" y="1697"/>
                  </a:lnTo>
                  <a:lnTo>
                    <a:pt x="3603" y="1669"/>
                  </a:lnTo>
                  <a:lnTo>
                    <a:pt x="3545" y="1639"/>
                  </a:lnTo>
                  <a:lnTo>
                    <a:pt x="3484" y="1605"/>
                  </a:lnTo>
                  <a:lnTo>
                    <a:pt x="3422" y="1569"/>
                  </a:lnTo>
                  <a:lnTo>
                    <a:pt x="3361" y="1531"/>
                  </a:lnTo>
                  <a:lnTo>
                    <a:pt x="3297" y="1487"/>
                  </a:lnTo>
                  <a:lnTo>
                    <a:pt x="3235" y="1442"/>
                  </a:lnTo>
                  <a:lnTo>
                    <a:pt x="3170" y="1393"/>
                  </a:lnTo>
                  <a:lnTo>
                    <a:pt x="3104" y="1340"/>
                  </a:lnTo>
                  <a:lnTo>
                    <a:pt x="3039" y="1285"/>
                  </a:lnTo>
                  <a:lnTo>
                    <a:pt x="3039" y="1285"/>
                  </a:lnTo>
                  <a:lnTo>
                    <a:pt x="2909" y="1172"/>
                  </a:lnTo>
                  <a:lnTo>
                    <a:pt x="2782" y="1067"/>
                  </a:lnTo>
                  <a:lnTo>
                    <a:pt x="2659" y="967"/>
                  </a:lnTo>
                  <a:lnTo>
                    <a:pt x="2539" y="872"/>
                  </a:lnTo>
                  <a:lnTo>
                    <a:pt x="2423" y="783"/>
                  </a:lnTo>
                  <a:lnTo>
                    <a:pt x="2310" y="701"/>
                  </a:lnTo>
                  <a:lnTo>
                    <a:pt x="2201" y="622"/>
                  </a:lnTo>
                  <a:lnTo>
                    <a:pt x="2094" y="549"/>
                  </a:lnTo>
                  <a:lnTo>
                    <a:pt x="1990" y="483"/>
                  </a:lnTo>
                  <a:lnTo>
                    <a:pt x="1888" y="420"/>
                  </a:lnTo>
                  <a:lnTo>
                    <a:pt x="1788" y="362"/>
                  </a:lnTo>
                  <a:lnTo>
                    <a:pt x="1692" y="308"/>
                  </a:lnTo>
                  <a:lnTo>
                    <a:pt x="1597" y="261"/>
                  </a:lnTo>
                  <a:lnTo>
                    <a:pt x="1505" y="218"/>
                  </a:lnTo>
                  <a:lnTo>
                    <a:pt x="1413" y="177"/>
                  </a:lnTo>
                  <a:lnTo>
                    <a:pt x="1325" y="142"/>
                  </a:lnTo>
                  <a:lnTo>
                    <a:pt x="1237" y="111"/>
                  </a:lnTo>
                  <a:lnTo>
                    <a:pt x="1151" y="85"/>
                  </a:lnTo>
                  <a:lnTo>
                    <a:pt x="1065" y="61"/>
                  </a:lnTo>
                  <a:lnTo>
                    <a:pt x="982" y="43"/>
                  </a:lnTo>
                  <a:lnTo>
                    <a:pt x="898" y="27"/>
                  </a:lnTo>
                  <a:lnTo>
                    <a:pt x="816" y="16"/>
                  </a:lnTo>
                  <a:lnTo>
                    <a:pt x="734" y="6"/>
                  </a:lnTo>
                  <a:lnTo>
                    <a:pt x="653" y="1"/>
                  </a:lnTo>
                  <a:lnTo>
                    <a:pt x="572" y="0"/>
                  </a:lnTo>
                  <a:lnTo>
                    <a:pt x="491" y="0"/>
                  </a:lnTo>
                  <a:lnTo>
                    <a:pt x="410" y="5"/>
                  </a:lnTo>
                  <a:lnTo>
                    <a:pt x="329" y="11"/>
                  </a:lnTo>
                  <a:lnTo>
                    <a:pt x="249" y="21"/>
                  </a:lnTo>
                  <a:lnTo>
                    <a:pt x="167" y="32"/>
                  </a:lnTo>
                  <a:lnTo>
                    <a:pt x="83" y="47"/>
                  </a:lnTo>
                  <a:lnTo>
                    <a:pt x="0" y="63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5592" name="Freeform 24"/>
            <p:cNvSpPr>
              <a:spLocks/>
            </p:cNvSpPr>
            <p:nvPr userDrawn="1"/>
          </p:nvSpPr>
          <p:spPr bwMode="auto">
            <a:xfrm>
              <a:off x="522" y="968"/>
              <a:ext cx="5365" cy="888"/>
            </a:xfrm>
            <a:custGeom>
              <a:avLst/>
              <a:gdLst/>
              <a:ahLst/>
              <a:cxnLst>
                <a:cxn ang="0">
                  <a:pos x="5365" y="1235"/>
                </a:cxn>
                <a:cxn ang="0">
                  <a:pos x="5325" y="1285"/>
                </a:cxn>
                <a:cxn ang="0">
                  <a:pos x="5275" y="1340"/>
                </a:cxn>
                <a:cxn ang="0">
                  <a:pos x="5206" y="1406"/>
                </a:cxn>
                <a:cxn ang="0">
                  <a:pos x="5118" y="1479"/>
                </a:cxn>
                <a:cxn ang="0">
                  <a:pos x="5013" y="1555"/>
                </a:cxn>
                <a:cxn ang="0">
                  <a:pos x="4921" y="1610"/>
                </a:cxn>
                <a:cxn ang="0">
                  <a:pos x="4854" y="1644"/>
                </a:cxn>
                <a:cxn ang="0">
                  <a:pos x="4785" y="1676"/>
                </a:cxn>
                <a:cxn ang="0">
                  <a:pos x="4710" y="1705"/>
                </a:cxn>
                <a:cxn ang="0">
                  <a:pos x="4631" y="1729"/>
                </a:cxn>
                <a:cxn ang="0">
                  <a:pos x="4549" y="1749"/>
                </a:cxn>
                <a:cxn ang="0">
                  <a:pos x="4461" y="1765"/>
                </a:cxn>
                <a:cxn ang="0">
                  <a:pos x="4370" y="1773"/>
                </a:cxn>
                <a:cxn ang="0">
                  <a:pos x="4275" y="1776"/>
                </a:cxn>
                <a:cxn ang="0">
                  <a:pos x="4177" y="1771"/>
                </a:cxn>
                <a:cxn ang="0">
                  <a:pos x="4074" y="1758"/>
                </a:cxn>
                <a:cxn ang="0">
                  <a:pos x="3969" y="1737"/>
                </a:cxn>
                <a:cxn ang="0">
                  <a:pos x="3857" y="1708"/>
                </a:cxn>
                <a:cxn ang="0">
                  <a:pos x="3745" y="1668"/>
                </a:cxn>
                <a:cxn ang="0">
                  <a:pos x="3627" y="1618"/>
                </a:cxn>
                <a:cxn ang="0">
                  <a:pos x="3506" y="1555"/>
                </a:cxn>
                <a:cxn ang="0">
                  <a:pos x="3383" y="1482"/>
                </a:cxn>
                <a:cxn ang="0">
                  <a:pos x="3255" y="1397"/>
                </a:cxn>
                <a:cxn ang="0">
                  <a:pos x="3124" y="1297"/>
                </a:cxn>
                <a:cxn ang="0">
                  <a:pos x="3058" y="1242"/>
                </a:cxn>
                <a:cxn ang="0">
                  <a:pos x="2797" y="1029"/>
                </a:cxn>
                <a:cxn ang="0">
                  <a:pos x="2551" y="838"/>
                </a:cxn>
                <a:cxn ang="0">
                  <a:pos x="2319" y="670"/>
                </a:cxn>
                <a:cxn ang="0">
                  <a:pos x="2101" y="523"/>
                </a:cxn>
                <a:cxn ang="0">
                  <a:pos x="1893" y="396"/>
                </a:cxn>
                <a:cxn ang="0">
                  <a:pos x="1696" y="289"/>
                </a:cxn>
                <a:cxn ang="0">
                  <a:pos x="1507" y="200"/>
                </a:cxn>
                <a:cxn ang="0">
                  <a:pos x="1325" y="129"/>
                </a:cxn>
                <a:cxn ang="0">
                  <a:pos x="1150" y="74"/>
                </a:cxn>
                <a:cxn ang="0">
                  <a:pos x="981" y="36"/>
                </a:cxn>
                <a:cxn ang="0">
                  <a:pos x="815" y="11"/>
                </a:cxn>
                <a:cxn ang="0">
                  <a:pos x="652" y="2"/>
                </a:cxn>
                <a:cxn ang="0">
                  <a:pos x="491" y="3"/>
                </a:cxn>
                <a:cxn ang="0">
                  <a:pos x="328" y="18"/>
                </a:cxn>
                <a:cxn ang="0">
                  <a:pos x="166" y="42"/>
                </a:cxn>
                <a:cxn ang="0">
                  <a:pos x="0" y="76"/>
                </a:cxn>
              </a:cxnLst>
              <a:rect l="0" t="0" r="r" b="b"/>
              <a:pathLst>
                <a:path w="5365" h="1776">
                  <a:moveTo>
                    <a:pt x="5365" y="1235"/>
                  </a:moveTo>
                  <a:lnTo>
                    <a:pt x="5365" y="1235"/>
                  </a:lnTo>
                  <a:lnTo>
                    <a:pt x="5354" y="1248"/>
                  </a:lnTo>
                  <a:lnTo>
                    <a:pt x="5325" y="1285"/>
                  </a:lnTo>
                  <a:lnTo>
                    <a:pt x="5301" y="1311"/>
                  </a:lnTo>
                  <a:lnTo>
                    <a:pt x="5275" y="1340"/>
                  </a:lnTo>
                  <a:lnTo>
                    <a:pt x="5243" y="1371"/>
                  </a:lnTo>
                  <a:lnTo>
                    <a:pt x="5206" y="1406"/>
                  </a:lnTo>
                  <a:lnTo>
                    <a:pt x="5164" y="1442"/>
                  </a:lnTo>
                  <a:lnTo>
                    <a:pt x="5118" y="1479"/>
                  </a:lnTo>
                  <a:lnTo>
                    <a:pt x="5067" y="1518"/>
                  </a:lnTo>
                  <a:lnTo>
                    <a:pt x="5013" y="1555"/>
                  </a:lnTo>
                  <a:lnTo>
                    <a:pt x="4953" y="1592"/>
                  </a:lnTo>
                  <a:lnTo>
                    <a:pt x="4921" y="1610"/>
                  </a:lnTo>
                  <a:lnTo>
                    <a:pt x="4889" y="1628"/>
                  </a:lnTo>
                  <a:lnTo>
                    <a:pt x="4854" y="1644"/>
                  </a:lnTo>
                  <a:lnTo>
                    <a:pt x="4820" y="1660"/>
                  </a:lnTo>
                  <a:lnTo>
                    <a:pt x="4785" y="1676"/>
                  </a:lnTo>
                  <a:lnTo>
                    <a:pt x="4747" y="1691"/>
                  </a:lnTo>
                  <a:lnTo>
                    <a:pt x="4710" y="1705"/>
                  </a:lnTo>
                  <a:lnTo>
                    <a:pt x="4671" y="1718"/>
                  </a:lnTo>
                  <a:lnTo>
                    <a:pt x="4631" y="1729"/>
                  </a:lnTo>
                  <a:lnTo>
                    <a:pt x="4591" y="1739"/>
                  </a:lnTo>
                  <a:lnTo>
                    <a:pt x="4549" y="1749"/>
                  </a:lnTo>
                  <a:lnTo>
                    <a:pt x="4506" y="1757"/>
                  </a:lnTo>
                  <a:lnTo>
                    <a:pt x="4461" y="1765"/>
                  </a:lnTo>
                  <a:lnTo>
                    <a:pt x="4417" y="1770"/>
                  </a:lnTo>
                  <a:lnTo>
                    <a:pt x="4370" y="1773"/>
                  </a:lnTo>
                  <a:lnTo>
                    <a:pt x="4324" y="1775"/>
                  </a:lnTo>
                  <a:lnTo>
                    <a:pt x="4275" y="1776"/>
                  </a:lnTo>
                  <a:lnTo>
                    <a:pt x="4227" y="1775"/>
                  </a:lnTo>
                  <a:lnTo>
                    <a:pt x="4177" y="1771"/>
                  </a:lnTo>
                  <a:lnTo>
                    <a:pt x="4125" y="1766"/>
                  </a:lnTo>
                  <a:lnTo>
                    <a:pt x="4074" y="1758"/>
                  </a:lnTo>
                  <a:lnTo>
                    <a:pt x="4021" y="1749"/>
                  </a:lnTo>
                  <a:lnTo>
                    <a:pt x="3969" y="1737"/>
                  </a:lnTo>
                  <a:lnTo>
                    <a:pt x="3913" y="1724"/>
                  </a:lnTo>
                  <a:lnTo>
                    <a:pt x="3857" y="1708"/>
                  </a:lnTo>
                  <a:lnTo>
                    <a:pt x="3802" y="1689"/>
                  </a:lnTo>
                  <a:lnTo>
                    <a:pt x="3745" y="1668"/>
                  </a:lnTo>
                  <a:lnTo>
                    <a:pt x="3687" y="1644"/>
                  </a:lnTo>
                  <a:lnTo>
                    <a:pt x="3627" y="1618"/>
                  </a:lnTo>
                  <a:lnTo>
                    <a:pt x="3567" y="1587"/>
                  </a:lnTo>
                  <a:lnTo>
                    <a:pt x="3506" y="1555"/>
                  </a:lnTo>
                  <a:lnTo>
                    <a:pt x="3445" y="1521"/>
                  </a:lnTo>
                  <a:lnTo>
                    <a:pt x="3383" y="1482"/>
                  </a:lnTo>
                  <a:lnTo>
                    <a:pt x="3319" y="1440"/>
                  </a:lnTo>
                  <a:lnTo>
                    <a:pt x="3255" y="1397"/>
                  </a:lnTo>
                  <a:lnTo>
                    <a:pt x="3190" y="1348"/>
                  </a:lnTo>
                  <a:lnTo>
                    <a:pt x="3124" y="1297"/>
                  </a:lnTo>
                  <a:lnTo>
                    <a:pt x="3058" y="1242"/>
                  </a:lnTo>
                  <a:lnTo>
                    <a:pt x="3058" y="1242"/>
                  </a:lnTo>
                  <a:lnTo>
                    <a:pt x="2924" y="1132"/>
                  </a:lnTo>
                  <a:lnTo>
                    <a:pt x="2797" y="1029"/>
                  </a:lnTo>
                  <a:lnTo>
                    <a:pt x="2672" y="930"/>
                  </a:lnTo>
                  <a:lnTo>
                    <a:pt x="2551" y="838"/>
                  </a:lnTo>
                  <a:lnTo>
                    <a:pt x="2434" y="751"/>
                  </a:lnTo>
                  <a:lnTo>
                    <a:pt x="2319" y="670"/>
                  </a:lnTo>
                  <a:lnTo>
                    <a:pt x="2209" y="593"/>
                  </a:lnTo>
                  <a:lnTo>
                    <a:pt x="2101" y="523"/>
                  </a:lnTo>
                  <a:lnTo>
                    <a:pt x="1996" y="457"/>
                  </a:lnTo>
                  <a:lnTo>
                    <a:pt x="1893" y="396"/>
                  </a:lnTo>
                  <a:lnTo>
                    <a:pt x="1793" y="341"/>
                  </a:lnTo>
                  <a:lnTo>
                    <a:pt x="1696" y="289"/>
                  </a:lnTo>
                  <a:lnTo>
                    <a:pt x="1600" y="242"/>
                  </a:lnTo>
                  <a:lnTo>
                    <a:pt x="1507" y="200"/>
                  </a:lnTo>
                  <a:lnTo>
                    <a:pt x="1415" y="163"/>
                  </a:lnTo>
                  <a:lnTo>
                    <a:pt x="1325" y="129"/>
                  </a:lnTo>
                  <a:lnTo>
                    <a:pt x="1238" y="100"/>
                  </a:lnTo>
                  <a:lnTo>
                    <a:pt x="1150" y="74"/>
                  </a:lnTo>
                  <a:lnTo>
                    <a:pt x="1065" y="53"/>
                  </a:lnTo>
                  <a:lnTo>
                    <a:pt x="981" y="36"/>
                  </a:lnTo>
                  <a:lnTo>
                    <a:pt x="897" y="23"/>
                  </a:lnTo>
                  <a:lnTo>
                    <a:pt x="815" y="11"/>
                  </a:lnTo>
                  <a:lnTo>
                    <a:pt x="734" y="5"/>
                  </a:lnTo>
                  <a:lnTo>
                    <a:pt x="652" y="2"/>
                  </a:lnTo>
                  <a:lnTo>
                    <a:pt x="571" y="0"/>
                  </a:lnTo>
                  <a:lnTo>
                    <a:pt x="491" y="3"/>
                  </a:lnTo>
                  <a:lnTo>
                    <a:pt x="409" y="8"/>
                  </a:lnTo>
                  <a:lnTo>
                    <a:pt x="328" y="18"/>
                  </a:lnTo>
                  <a:lnTo>
                    <a:pt x="248" y="29"/>
                  </a:lnTo>
                  <a:lnTo>
                    <a:pt x="166" y="42"/>
                  </a:lnTo>
                  <a:lnTo>
                    <a:pt x="84" y="58"/>
                  </a:lnTo>
                  <a:lnTo>
                    <a:pt x="0" y="7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5593" name="Freeform 25"/>
            <p:cNvSpPr>
              <a:spLocks/>
            </p:cNvSpPr>
            <p:nvPr userDrawn="1"/>
          </p:nvSpPr>
          <p:spPr bwMode="auto">
            <a:xfrm>
              <a:off x="542" y="987"/>
              <a:ext cx="5381" cy="854"/>
            </a:xfrm>
            <a:custGeom>
              <a:avLst/>
              <a:gdLst/>
              <a:ahLst/>
              <a:cxnLst>
                <a:cxn ang="0">
                  <a:pos x="5381" y="1145"/>
                </a:cxn>
                <a:cxn ang="0">
                  <a:pos x="5341" y="1195"/>
                </a:cxn>
                <a:cxn ang="0">
                  <a:pos x="5293" y="1250"/>
                </a:cxn>
                <a:cxn ang="0">
                  <a:pos x="5224" y="1319"/>
                </a:cxn>
                <a:cxn ang="0">
                  <a:pos x="5138" y="1395"/>
                </a:cxn>
                <a:cxn ang="0">
                  <a:pos x="5033" y="1472"/>
                </a:cxn>
                <a:cxn ang="0">
                  <a:pos x="4943" y="1529"/>
                </a:cxn>
                <a:cxn ang="0">
                  <a:pos x="4877" y="1564"/>
                </a:cxn>
                <a:cxn ang="0">
                  <a:pos x="4808" y="1598"/>
                </a:cxn>
                <a:cxn ang="0">
                  <a:pos x="4733" y="1629"/>
                </a:cxn>
                <a:cxn ang="0">
                  <a:pos x="4655" y="1655"/>
                </a:cxn>
                <a:cxn ang="0">
                  <a:pos x="4572" y="1676"/>
                </a:cxn>
                <a:cxn ang="0">
                  <a:pos x="4486" y="1694"/>
                </a:cxn>
                <a:cxn ang="0">
                  <a:pos x="4396" y="1705"/>
                </a:cxn>
                <a:cxn ang="0">
                  <a:pos x="4300" y="1708"/>
                </a:cxn>
                <a:cxn ang="0">
                  <a:pos x="4201" y="1706"/>
                </a:cxn>
                <a:cxn ang="0">
                  <a:pos x="4098" y="1695"/>
                </a:cxn>
                <a:cxn ang="0">
                  <a:pos x="3992" y="1677"/>
                </a:cxn>
                <a:cxn ang="0">
                  <a:pos x="3882" y="1648"/>
                </a:cxn>
                <a:cxn ang="0">
                  <a:pos x="3768" y="1611"/>
                </a:cxn>
                <a:cxn ang="0">
                  <a:pos x="3650" y="1563"/>
                </a:cxn>
                <a:cxn ang="0">
                  <a:pos x="3528" y="1503"/>
                </a:cxn>
                <a:cxn ang="0">
                  <a:pos x="3403" y="1432"/>
                </a:cxn>
                <a:cxn ang="0">
                  <a:pos x="3274" y="1348"/>
                </a:cxn>
                <a:cxn ang="0">
                  <a:pos x="3142" y="1251"/>
                </a:cxn>
                <a:cxn ang="0">
                  <a:pos x="3074" y="1198"/>
                </a:cxn>
                <a:cxn ang="0">
                  <a:pos x="2810" y="988"/>
                </a:cxn>
                <a:cxn ang="0">
                  <a:pos x="2561" y="801"/>
                </a:cxn>
                <a:cxn ang="0">
                  <a:pos x="2328" y="638"/>
                </a:cxn>
                <a:cxn ang="0">
                  <a:pos x="2106" y="494"/>
                </a:cxn>
                <a:cxn ang="0">
                  <a:pos x="1898" y="371"/>
                </a:cxn>
                <a:cxn ang="0">
                  <a:pos x="1698" y="268"/>
                </a:cxn>
                <a:cxn ang="0">
                  <a:pos x="1508" y="182"/>
                </a:cxn>
                <a:cxn ang="0">
                  <a:pos x="1326" y="114"/>
                </a:cxn>
                <a:cxn ang="0">
                  <a:pos x="1149" y="63"/>
                </a:cxn>
                <a:cxn ang="0">
                  <a:pos x="980" y="27"/>
                </a:cxn>
                <a:cxn ang="0">
                  <a:pos x="813" y="6"/>
                </a:cxn>
                <a:cxn ang="0">
                  <a:pos x="650" y="0"/>
                </a:cxn>
                <a:cxn ang="0">
                  <a:pos x="489" y="5"/>
                </a:cxn>
                <a:cxn ang="0">
                  <a:pos x="328" y="22"/>
                </a:cxn>
                <a:cxn ang="0">
                  <a:pos x="165" y="50"/>
                </a:cxn>
                <a:cxn ang="0">
                  <a:pos x="0" y="89"/>
                </a:cxn>
              </a:cxnLst>
              <a:rect l="0" t="0" r="r" b="b"/>
              <a:pathLst>
                <a:path w="5381" h="1708">
                  <a:moveTo>
                    <a:pt x="5381" y="1145"/>
                  </a:moveTo>
                  <a:lnTo>
                    <a:pt x="5381" y="1145"/>
                  </a:lnTo>
                  <a:lnTo>
                    <a:pt x="5372" y="1157"/>
                  </a:lnTo>
                  <a:lnTo>
                    <a:pt x="5341" y="1195"/>
                  </a:lnTo>
                  <a:lnTo>
                    <a:pt x="5319" y="1220"/>
                  </a:lnTo>
                  <a:lnTo>
                    <a:pt x="5293" y="1250"/>
                  </a:lnTo>
                  <a:lnTo>
                    <a:pt x="5261" y="1283"/>
                  </a:lnTo>
                  <a:lnTo>
                    <a:pt x="5224" y="1319"/>
                  </a:lnTo>
                  <a:lnTo>
                    <a:pt x="5184" y="1356"/>
                  </a:lnTo>
                  <a:lnTo>
                    <a:pt x="5138" y="1395"/>
                  </a:lnTo>
                  <a:lnTo>
                    <a:pt x="5088" y="1434"/>
                  </a:lnTo>
                  <a:lnTo>
                    <a:pt x="5033" y="1472"/>
                  </a:lnTo>
                  <a:lnTo>
                    <a:pt x="4975" y="1511"/>
                  </a:lnTo>
                  <a:lnTo>
                    <a:pt x="4943" y="1529"/>
                  </a:lnTo>
                  <a:lnTo>
                    <a:pt x="4911" y="1547"/>
                  </a:lnTo>
                  <a:lnTo>
                    <a:pt x="4877" y="1564"/>
                  </a:lnTo>
                  <a:lnTo>
                    <a:pt x="4843" y="1582"/>
                  </a:lnTo>
                  <a:lnTo>
                    <a:pt x="4808" y="1598"/>
                  </a:lnTo>
                  <a:lnTo>
                    <a:pt x="4770" y="1613"/>
                  </a:lnTo>
                  <a:lnTo>
                    <a:pt x="4733" y="1629"/>
                  </a:lnTo>
                  <a:lnTo>
                    <a:pt x="4694" y="1642"/>
                  </a:lnTo>
                  <a:lnTo>
                    <a:pt x="4655" y="1655"/>
                  </a:lnTo>
                  <a:lnTo>
                    <a:pt x="4614" y="1666"/>
                  </a:lnTo>
                  <a:lnTo>
                    <a:pt x="4572" y="1676"/>
                  </a:lnTo>
                  <a:lnTo>
                    <a:pt x="4530" y="1685"/>
                  </a:lnTo>
                  <a:lnTo>
                    <a:pt x="4486" y="1694"/>
                  </a:lnTo>
                  <a:lnTo>
                    <a:pt x="4441" y="1700"/>
                  </a:lnTo>
                  <a:lnTo>
                    <a:pt x="4396" y="1705"/>
                  </a:lnTo>
                  <a:lnTo>
                    <a:pt x="4348" y="1708"/>
                  </a:lnTo>
                  <a:lnTo>
                    <a:pt x="4300" y="1708"/>
                  </a:lnTo>
                  <a:lnTo>
                    <a:pt x="4251" y="1708"/>
                  </a:lnTo>
                  <a:lnTo>
                    <a:pt x="4201" y="1706"/>
                  </a:lnTo>
                  <a:lnTo>
                    <a:pt x="4150" y="1702"/>
                  </a:lnTo>
                  <a:lnTo>
                    <a:pt x="4098" y="1695"/>
                  </a:lnTo>
                  <a:lnTo>
                    <a:pt x="4046" y="1687"/>
                  </a:lnTo>
                  <a:lnTo>
                    <a:pt x="3992" y="1677"/>
                  </a:lnTo>
                  <a:lnTo>
                    <a:pt x="3937" y="1664"/>
                  </a:lnTo>
                  <a:lnTo>
                    <a:pt x="3882" y="1648"/>
                  </a:lnTo>
                  <a:lnTo>
                    <a:pt x="3825" y="1631"/>
                  </a:lnTo>
                  <a:lnTo>
                    <a:pt x="3768" y="1611"/>
                  </a:lnTo>
                  <a:lnTo>
                    <a:pt x="3708" y="1589"/>
                  </a:lnTo>
                  <a:lnTo>
                    <a:pt x="3650" y="1563"/>
                  </a:lnTo>
                  <a:lnTo>
                    <a:pt x="3589" y="1534"/>
                  </a:lnTo>
                  <a:lnTo>
                    <a:pt x="3528" y="1503"/>
                  </a:lnTo>
                  <a:lnTo>
                    <a:pt x="3465" y="1469"/>
                  </a:lnTo>
                  <a:lnTo>
                    <a:pt x="3403" y="1432"/>
                  </a:lnTo>
                  <a:lnTo>
                    <a:pt x="3339" y="1392"/>
                  </a:lnTo>
                  <a:lnTo>
                    <a:pt x="3274" y="1348"/>
                  </a:lnTo>
                  <a:lnTo>
                    <a:pt x="3209" y="1301"/>
                  </a:lnTo>
                  <a:lnTo>
                    <a:pt x="3142" y="1251"/>
                  </a:lnTo>
                  <a:lnTo>
                    <a:pt x="3074" y="1198"/>
                  </a:lnTo>
                  <a:lnTo>
                    <a:pt x="3074" y="1198"/>
                  </a:lnTo>
                  <a:lnTo>
                    <a:pt x="2941" y="1090"/>
                  </a:lnTo>
                  <a:lnTo>
                    <a:pt x="2810" y="988"/>
                  </a:lnTo>
                  <a:lnTo>
                    <a:pt x="2684" y="891"/>
                  </a:lnTo>
                  <a:lnTo>
                    <a:pt x="2561" y="801"/>
                  </a:lnTo>
                  <a:lnTo>
                    <a:pt x="2443" y="717"/>
                  </a:lnTo>
                  <a:lnTo>
                    <a:pt x="2328" y="638"/>
                  </a:lnTo>
                  <a:lnTo>
                    <a:pt x="2216" y="563"/>
                  </a:lnTo>
                  <a:lnTo>
                    <a:pt x="2106" y="494"/>
                  </a:lnTo>
                  <a:lnTo>
                    <a:pt x="2001" y="429"/>
                  </a:lnTo>
                  <a:lnTo>
                    <a:pt x="1898" y="371"/>
                  </a:lnTo>
                  <a:lnTo>
                    <a:pt x="1796" y="316"/>
                  </a:lnTo>
                  <a:lnTo>
                    <a:pt x="1698" y="268"/>
                  </a:lnTo>
                  <a:lnTo>
                    <a:pt x="1602" y="223"/>
                  </a:lnTo>
                  <a:lnTo>
                    <a:pt x="1508" y="182"/>
                  </a:lnTo>
                  <a:lnTo>
                    <a:pt x="1416" y="147"/>
                  </a:lnTo>
                  <a:lnTo>
                    <a:pt x="1326" y="114"/>
                  </a:lnTo>
                  <a:lnTo>
                    <a:pt x="1237" y="87"/>
                  </a:lnTo>
                  <a:lnTo>
                    <a:pt x="1149" y="63"/>
                  </a:lnTo>
                  <a:lnTo>
                    <a:pt x="1065" y="43"/>
                  </a:lnTo>
                  <a:lnTo>
                    <a:pt x="980" y="27"/>
                  </a:lnTo>
                  <a:lnTo>
                    <a:pt x="897" y="16"/>
                  </a:lnTo>
                  <a:lnTo>
                    <a:pt x="813" y="6"/>
                  </a:lnTo>
                  <a:lnTo>
                    <a:pt x="732" y="1"/>
                  </a:lnTo>
                  <a:lnTo>
                    <a:pt x="650" y="0"/>
                  </a:lnTo>
                  <a:lnTo>
                    <a:pt x="569" y="0"/>
                  </a:lnTo>
                  <a:lnTo>
                    <a:pt x="489" y="5"/>
                  </a:lnTo>
                  <a:lnTo>
                    <a:pt x="408" y="11"/>
                  </a:lnTo>
                  <a:lnTo>
                    <a:pt x="328" y="22"/>
                  </a:lnTo>
                  <a:lnTo>
                    <a:pt x="246" y="35"/>
                  </a:lnTo>
                  <a:lnTo>
                    <a:pt x="165" y="50"/>
                  </a:lnTo>
                  <a:lnTo>
                    <a:pt x="83" y="68"/>
                  </a:lnTo>
                  <a:lnTo>
                    <a:pt x="0" y="89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5594" name="Freeform 26"/>
            <p:cNvSpPr>
              <a:spLocks/>
            </p:cNvSpPr>
            <p:nvPr userDrawn="1"/>
          </p:nvSpPr>
          <p:spPr bwMode="auto">
            <a:xfrm>
              <a:off x="563" y="1005"/>
              <a:ext cx="5395" cy="822"/>
            </a:xfrm>
            <a:custGeom>
              <a:avLst/>
              <a:gdLst/>
              <a:ahLst/>
              <a:cxnLst>
                <a:cxn ang="0">
                  <a:pos x="5395" y="1054"/>
                </a:cxn>
                <a:cxn ang="0">
                  <a:pos x="5356" y="1106"/>
                </a:cxn>
                <a:cxn ang="0">
                  <a:pos x="5309" y="1162"/>
                </a:cxn>
                <a:cxn ang="0">
                  <a:pos x="5241" y="1232"/>
                </a:cxn>
                <a:cxn ang="0">
                  <a:pos x="5156" y="1309"/>
                </a:cxn>
                <a:cxn ang="0">
                  <a:pos x="5052" y="1390"/>
                </a:cxn>
                <a:cxn ang="0">
                  <a:pos x="4963" y="1450"/>
                </a:cxn>
                <a:cxn ang="0">
                  <a:pos x="4898" y="1487"/>
                </a:cxn>
                <a:cxn ang="0">
                  <a:pos x="4829" y="1521"/>
                </a:cxn>
                <a:cxn ang="0">
                  <a:pos x="4755" y="1553"/>
                </a:cxn>
                <a:cxn ang="0">
                  <a:pos x="4677" y="1582"/>
                </a:cxn>
                <a:cxn ang="0">
                  <a:pos x="4595" y="1605"/>
                </a:cxn>
                <a:cxn ang="0">
                  <a:pos x="4509" y="1624"/>
                </a:cxn>
                <a:cxn ang="0">
                  <a:pos x="4418" y="1637"/>
                </a:cxn>
                <a:cxn ang="0">
                  <a:pos x="4323" y="1644"/>
                </a:cxn>
                <a:cxn ang="0">
                  <a:pos x="4225" y="1642"/>
                </a:cxn>
                <a:cxn ang="0">
                  <a:pos x="4122" y="1634"/>
                </a:cxn>
                <a:cxn ang="0">
                  <a:pos x="4015" y="1618"/>
                </a:cxn>
                <a:cxn ang="0">
                  <a:pos x="3904" y="1592"/>
                </a:cxn>
                <a:cxn ang="0">
                  <a:pos x="3789" y="1556"/>
                </a:cxn>
                <a:cxn ang="0">
                  <a:pos x="3671" y="1510"/>
                </a:cxn>
                <a:cxn ang="0">
                  <a:pos x="3548" y="1451"/>
                </a:cxn>
                <a:cxn ang="0">
                  <a:pos x="3422" y="1384"/>
                </a:cxn>
                <a:cxn ang="0">
                  <a:pos x="3292" y="1301"/>
                </a:cxn>
                <a:cxn ang="0">
                  <a:pos x="3158" y="1206"/>
                </a:cxn>
                <a:cxn ang="0">
                  <a:pos x="3089" y="1154"/>
                </a:cxn>
                <a:cxn ang="0">
                  <a:pos x="2822" y="949"/>
                </a:cxn>
                <a:cxn ang="0">
                  <a:pos x="2572" y="767"/>
                </a:cxn>
                <a:cxn ang="0">
                  <a:pos x="2335" y="605"/>
                </a:cxn>
                <a:cxn ang="0">
                  <a:pos x="2111" y="467"/>
                </a:cxn>
                <a:cxn ang="0">
                  <a:pos x="1900" y="347"/>
                </a:cxn>
                <a:cxn ang="0">
                  <a:pos x="1699" y="247"/>
                </a:cxn>
                <a:cxn ang="0">
                  <a:pos x="1509" y="166"/>
                </a:cxn>
                <a:cxn ang="0">
                  <a:pos x="1326" y="102"/>
                </a:cxn>
                <a:cxn ang="0">
                  <a:pos x="1149" y="53"/>
                </a:cxn>
                <a:cxn ang="0">
                  <a:pos x="979" y="21"/>
                </a:cxn>
                <a:cxn ang="0">
                  <a:pos x="812" y="3"/>
                </a:cxn>
                <a:cxn ang="0">
                  <a:pos x="648" y="0"/>
                </a:cxn>
                <a:cxn ang="0">
                  <a:pos x="487" y="8"/>
                </a:cxn>
                <a:cxn ang="0">
                  <a:pos x="326" y="29"/>
                </a:cxn>
                <a:cxn ang="0">
                  <a:pos x="164" y="60"/>
                </a:cxn>
                <a:cxn ang="0">
                  <a:pos x="0" y="102"/>
                </a:cxn>
              </a:cxnLst>
              <a:rect l="0" t="0" r="r" b="b"/>
              <a:pathLst>
                <a:path w="5395" h="1644">
                  <a:moveTo>
                    <a:pt x="5395" y="1054"/>
                  </a:moveTo>
                  <a:lnTo>
                    <a:pt x="5395" y="1054"/>
                  </a:lnTo>
                  <a:lnTo>
                    <a:pt x="5385" y="1067"/>
                  </a:lnTo>
                  <a:lnTo>
                    <a:pt x="5356" y="1106"/>
                  </a:lnTo>
                  <a:lnTo>
                    <a:pt x="5335" y="1132"/>
                  </a:lnTo>
                  <a:lnTo>
                    <a:pt x="5309" y="1162"/>
                  </a:lnTo>
                  <a:lnTo>
                    <a:pt x="5277" y="1196"/>
                  </a:lnTo>
                  <a:lnTo>
                    <a:pt x="5241" y="1232"/>
                  </a:lnTo>
                  <a:lnTo>
                    <a:pt x="5201" y="1271"/>
                  </a:lnTo>
                  <a:lnTo>
                    <a:pt x="5156" y="1309"/>
                  </a:lnTo>
                  <a:lnTo>
                    <a:pt x="5106" y="1350"/>
                  </a:lnTo>
                  <a:lnTo>
                    <a:pt x="5052" y="1390"/>
                  </a:lnTo>
                  <a:lnTo>
                    <a:pt x="4994" y="1431"/>
                  </a:lnTo>
                  <a:lnTo>
                    <a:pt x="4963" y="1450"/>
                  </a:lnTo>
                  <a:lnTo>
                    <a:pt x="4931" y="1469"/>
                  </a:lnTo>
                  <a:lnTo>
                    <a:pt x="4898" y="1487"/>
                  </a:lnTo>
                  <a:lnTo>
                    <a:pt x="4865" y="1505"/>
                  </a:lnTo>
                  <a:lnTo>
                    <a:pt x="4829" y="1521"/>
                  </a:lnTo>
                  <a:lnTo>
                    <a:pt x="4793" y="1539"/>
                  </a:lnTo>
                  <a:lnTo>
                    <a:pt x="4755" y="1553"/>
                  </a:lnTo>
                  <a:lnTo>
                    <a:pt x="4716" y="1568"/>
                  </a:lnTo>
                  <a:lnTo>
                    <a:pt x="4677" y="1582"/>
                  </a:lnTo>
                  <a:lnTo>
                    <a:pt x="4637" y="1594"/>
                  </a:lnTo>
                  <a:lnTo>
                    <a:pt x="4595" y="1605"/>
                  </a:lnTo>
                  <a:lnTo>
                    <a:pt x="4552" y="1615"/>
                  </a:lnTo>
                  <a:lnTo>
                    <a:pt x="4509" y="1624"/>
                  </a:lnTo>
                  <a:lnTo>
                    <a:pt x="4463" y="1631"/>
                  </a:lnTo>
                  <a:lnTo>
                    <a:pt x="4418" y="1637"/>
                  </a:lnTo>
                  <a:lnTo>
                    <a:pt x="4372" y="1640"/>
                  </a:lnTo>
                  <a:lnTo>
                    <a:pt x="4323" y="1644"/>
                  </a:lnTo>
                  <a:lnTo>
                    <a:pt x="4275" y="1644"/>
                  </a:lnTo>
                  <a:lnTo>
                    <a:pt x="4225" y="1642"/>
                  </a:lnTo>
                  <a:lnTo>
                    <a:pt x="4173" y="1639"/>
                  </a:lnTo>
                  <a:lnTo>
                    <a:pt x="4122" y="1634"/>
                  </a:lnTo>
                  <a:lnTo>
                    <a:pt x="4069" y="1627"/>
                  </a:lnTo>
                  <a:lnTo>
                    <a:pt x="4015" y="1618"/>
                  </a:lnTo>
                  <a:lnTo>
                    <a:pt x="3959" y="1605"/>
                  </a:lnTo>
                  <a:lnTo>
                    <a:pt x="3904" y="1592"/>
                  </a:lnTo>
                  <a:lnTo>
                    <a:pt x="3847" y="1574"/>
                  </a:lnTo>
                  <a:lnTo>
                    <a:pt x="3789" y="1556"/>
                  </a:lnTo>
                  <a:lnTo>
                    <a:pt x="3730" y="1534"/>
                  </a:lnTo>
                  <a:lnTo>
                    <a:pt x="3671" y="1510"/>
                  </a:lnTo>
                  <a:lnTo>
                    <a:pt x="3610" y="1482"/>
                  </a:lnTo>
                  <a:lnTo>
                    <a:pt x="3548" y="1451"/>
                  </a:lnTo>
                  <a:lnTo>
                    <a:pt x="3486" y="1419"/>
                  </a:lnTo>
                  <a:lnTo>
                    <a:pt x="3422" y="1384"/>
                  </a:lnTo>
                  <a:lnTo>
                    <a:pt x="3357" y="1343"/>
                  </a:lnTo>
                  <a:lnTo>
                    <a:pt x="3292" y="1301"/>
                  </a:lnTo>
                  <a:lnTo>
                    <a:pt x="3225" y="1256"/>
                  </a:lnTo>
                  <a:lnTo>
                    <a:pt x="3158" y="1206"/>
                  </a:lnTo>
                  <a:lnTo>
                    <a:pt x="3089" y="1154"/>
                  </a:lnTo>
                  <a:lnTo>
                    <a:pt x="3089" y="1154"/>
                  </a:lnTo>
                  <a:lnTo>
                    <a:pt x="2954" y="1049"/>
                  </a:lnTo>
                  <a:lnTo>
                    <a:pt x="2822" y="949"/>
                  </a:lnTo>
                  <a:lnTo>
                    <a:pt x="2696" y="856"/>
                  </a:lnTo>
                  <a:lnTo>
                    <a:pt x="2572" y="767"/>
                  </a:lnTo>
                  <a:lnTo>
                    <a:pt x="2452" y="683"/>
                  </a:lnTo>
                  <a:lnTo>
                    <a:pt x="2335" y="605"/>
                  </a:lnTo>
                  <a:lnTo>
                    <a:pt x="2223" y="534"/>
                  </a:lnTo>
                  <a:lnTo>
                    <a:pt x="2111" y="467"/>
                  </a:lnTo>
                  <a:lnTo>
                    <a:pt x="2005" y="405"/>
                  </a:lnTo>
                  <a:lnTo>
                    <a:pt x="1900" y="347"/>
                  </a:lnTo>
                  <a:lnTo>
                    <a:pt x="1799" y="295"/>
                  </a:lnTo>
                  <a:lnTo>
                    <a:pt x="1699" y="247"/>
                  </a:lnTo>
                  <a:lnTo>
                    <a:pt x="1603" y="205"/>
                  </a:lnTo>
                  <a:lnTo>
                    <a:pt x="1509" y="166"/>
                  </a:lnTo>
                  <a:lnTo>
                    <a:pt x="1416" y="131"/>
                  </a:lnTo>
                  <a:lnTo>
                    <a:pt x="1326" y="102"/>
                  </a:lnTo>
                  <a:lnTo>
                    <a:pt x="1237" y="76"/>
                  </a:lnTo>
                  <a:lnTo>
                    <a:pt x="1149" y="53"/>
                  </a:lnTo>
                  <a:lnTo>
                    <a:pt x="1063" y="35"/>
                  </a:lnTo>
                  <a:lnTo>
                    <a:pt x="979" y="21"/>
                  </a:lnTo>
                  <a:lnTo>
                    <a:pt x="894" y="11"/>
                  </a:lnTo>
                  <a:lnTo>
                    <a:pt x="812" y="3"/>
                  </a:lnTo>
                  <a:lnTo>
                    <a:pt x="730" y="0"/>
                  </a:lnTo>
                  <a:lnTo>
                    <a:pt x="648" y="0"/>
                  </a:lnTo>
                  <a:lnTo>
                    <a:pt x="568" y="2"/>
                  </a:lnTo>
                  <a:lnTo>
                    <a:pt x="487" y="8"/>
                  </a:lnTo>
                  <a:lnTo>
                    <a:pt x="406" y="18"/>
                  </a:lnTo>
                  <a:lnTo>
                    <a:pt x="326" y="29"/>
                  </a:lnTo>
                  <a:lnTo>
                    <a:pt x="244" y="43"/>
                  </a:lnTo>
                  <a:lnTo>
                    <a:pt x="164" y="60"/>
                  </a:lnTo>
                  <a:lnTo>
                    <a:pt x="82" y="81"/>
                  </a:lnTo>
                  <a:lnTo>
                    <a:pt x="0" y="10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5595" name="Freeform 27"/>
            <p:cNvSpPr>
              <a:spLocks/>
            </p:cNvSpPr>
            <p:nvPr userDrawn="1"/>
          </p:nvSpPr>
          <p:spPr bwMode="auto">
            <a:xfrm>
              <a:off x="584" y="1023"/>
              <a:ext cx="5409" cy="791"/>
            </a:xfrm>
            <a:custGeom>
              <a:avLst/>
              <a:gdLst/>
              <a:ahLst/>
              <a:cxnLst>
                <a:cxn ang="0">
                  <a:pos x="5409" y="964"/>
                </a:cxn>
                <a:cxn ang="0">
                  <a:pos x="5371" y="1018"/>
                </a:cxn>
                <a:cxn ang="0">
                  <a:pos x="5324" y="1076"/>
                </a:cxn>
                <a:cxn ang="0">
                  <a:pos x="5257" y="1147"/>
                </a:cxn>
                <a:cxn ang="0">
                  <a:pos x="5174" y="1228"/>
                </a:cxn>
                <a:cxn ang="0">
                  <a:pos x="5071" y="1310"/>
                </a:cxn>
                <a:cxn ang="0">
                  <a:pos x="4983" y="1371"/>
                </a:cxn>
                <a:cxn ang="0">
                  <a:pos x="4919" y="1410"/>
                </a:cxn>
                <a:cxn ang="0">
                  <a:pos x="4849" y="1447"/>
                </a:cxn>
                <a:cxn ang="0">
                  <a:pos x="4777" y="1481"/>
                </a:cxn>
                <a:cxn ang="0">
                  <a:pos x="4699" y="1510"/>
                </a:cxn>
                <a:cxn ang="0">
                  <a:pos x="4617" y="1536"/>
                </a:cxn>
                <a:cxn ang="0">
                  <a:pos x="4531" y="1555"/>
                </a:cxn>
                <a:cxn ang="0">
                  <a:pos x="4441" y="1572"/>
                </a:cxn>
                <a:cxn ang="0">
                  <a:pos x="4345" y="1580"/>
                </a:cxn>
                <a:cxn ang="0">
                  <a:pos x="4247" y="1581"/>
                </a:cxn>
                <a:cxn ang="0">
                  <a:pos x="4144" y="1575"/>
                </a:cxn>
                <a:cxn ang="0">
                  <a:pos x="4037" y="1560"/>
                </a:cxn>
                <a:cxn ang="0">
                  <a:pos x="3926" y="1536"/>
                </a:cxn>
                <a:cxn ang="0">
                  <a:pos x="3811" y="1502"/>
                </a:cxn>
                <a:cxn ang="0">
                  <a:pos x="3691" y="1458"/>
                </a:cxn>
                <a:cxn ang="0">
                  <a:pos x="3568" y="1404"/>
                </a:cxn>
                <a:cxn ang="0">
                  <a:pos x="3440" y="1336"/>
                </a:cxn>
                <a:cxn ang="0">
                  <a:pos x="3310" y="1257"/>
                </a:cxn>
                <a:cxn ang="0">
                  <a:pos x="3173" y="1165"/>
                </a:cxn>
                <a:cxn ang="0">
                  <a:pos x="3105" y="1113"/>
                </a:cxn>
                <a:cxn ang="0">
                  <a:pos x="2835" y="913"/>
                </a:cxn>
                <a:cxn ang="0">
                  <a:pos x="2582" y="733"/>
                </a:cxn>
                <a:cxn ang="0">
                  <a:pos x="2343" y="577"/>
                </a:cxn>
                <a:cxn ang="0">
                  <a:pos x="2117" y="441"/>
                </a:cxn>
                <a:cxn ang="0">
                  <a:pos x="1904" y="327"/>
                </a:cxn>
                <a:cxn ang="0">
                  <a:pos x="1702" y="230"/>
                </a:cxn>
                <a:cxn ang="0">
                  <a:pos x="1509" y="152"/>
                </a:cxn>
                <a:cxn ang="0">
                  <a:pos x="1325" y="91"/>
                </a:cxn>
                <a:cxn ang="0">
                  <a:pos x="1148" y="46"/>
                </a:cxn>
                <a:cxn ang="0">
                  <a:pos x="977" y="17"/>
                </a:cxn>
                <a:cxn ang="0">
                  <a:pos x="810" y="2"/>
                </a:cxn>
                <a:cxn ang="0">
                  <a:pos x="647" y="2"/>
                </a:cxn>
                <a:cxn ang="0">
                  <a:pos x="485" y="13"/>
                </a:cxn>
                <a:cxn ang="0">
                  <a:pos x="324" y="38"/>
                </a:cxn>
                <a:cxn ang="0">
                  <a:pos x="163" y="73"/>
                </a:cxn>
                <a:cxn ang="0">
                  <a:pos x="0" y="118"/>
                </a:cxn>
              </a:cxnLst>
              <a:rect l="0" t="0" r="r" b="b"/>
              <a:pathLst>
                <a:path w="5409" h="1581">
                  <a:moveTo>
                    <a:pt x="5409" y="964"/>
                  </a:moveTo>
                  <a:lnTo>
                    <a:pt x="5409" y="964"/>
                  </a:lnTo>
                  <a:lnTo>
                    <a:pt x="5399" y="979"/>
                  </a:lnTo>
                  <a:lnTo>
                    <a:pt x="5371" y="1018"/>
                  </a:lnTo>
                  <a:lnTo>
                    <a:pt x="5350" y="1045"/>
                  </a:lnTo>
                  <a:lnTo>
                    <a:pt x="5324" y="1076"/>
                  </a:lnTo>
                  <a:lnTo>
                    <a:pt x="5294" y="1110"/>
                  </a:lnTo>
                  <a:lnTo>
                    <a:pt x="5257" y="1147"/>
                  </a:lnTo>
                  <a:lnTo>
                    <a:pt x="5219" y="1187"/>
                  </a:lnTo>
                  <a:lnTo>
                    <a:pt x="5174" y="1228"/>
                  </a:lnTo>
                  <a:lnTo>
                    <a:pt x="5126" y="1270"/>
                  </a:lnTo>
                  <a:lnTo>
                    <a:pt x="5071" y="1310"/>
                  </a:lnTo>
                  <a:lnTo>
                    <a:pt x="5013" y="1352"/>
                  </a:lnTo>
                  <a:lnTo>
                    <a:pt x="4983" y="1371"/>
                  </a:lnTo>
                  <a:lnTo>
                    <a:pt x="4952" y="1391"/>
                  </a:lnTo>
                  <a:lnTo>
                    <a:pt x="4919" y="1410"/>
                  </a:lnTo>
                  <a:lnTo>
                    <a:pt x="4885" y="1429"/>
                  </a:lnTo>
                  <a:lnTo>
                    <a:pt x="4849" y="1447"/>
                  </a:lnTo>
                  <a:lnTo>
                    <a:pt x="4813" y="1463"/>
                  </a:lnTo>
                  <a:lnTo>
                    <a:pt x="4777" y="1481"/>
                  </a:lnTo>
                  <a:lnTo>
                    <a:pt x="4738" y="1496"/>
                  </a:lnTo>
                  <a:lnTo>
                    <a:pt x="4699" y="1510"/>
                  </a:lnTo>
                  <a:lnTo>
                    <a:pt x="4659" y="1523"/>
                  </a:lnTo>
                  <a:lnTo>
                    <a:pt x="4617" y="1536"/>
                  </a:lnTo>
                  <a:lnTo>
                    <a:pt x="4574" y="1547"/>
                  </a:lnTo>
                  <a:lnTo>
                    <a:pt x="4531" y="1555"/>
                  </a:lnTo>
                  <a:lnTo>
                    <a:pt x="4487" y="1563"/>
                  </a:lnTo>
                  <a:lnTo>
                    <a:pt x="4441" y="1572"/>
                  </a:lnTo>
                  <a:lnTo>
                    <a:pt x="4394" y="1576"/>
                  </a:lnTo>
                  <a:lnTo>
                    <a:pt x="4345" y="1580"/>
                  </a:lnTo>
                  <a:lnTo>
                    <a:pt x="4297" y="1581"/>
                  </a:lnTo>
                  <a:lnTo>
                    <a:pt x="4247" y="1581"/>
                  </a:lnTo>
                  <a:lnTo>
                    <a:pt x="4197" y="1578"/>
                  </a:lnTo>
                  <a:lnTo>
                    <a:pt x="4144" y="1575"/>
                  </a:lnTo>
                  <a:lnTo>
                    <a:pt x="4091" y="1568"/>
                  </a:lnTo>
                  <a:lnTo>
                    <a:pt x="4037" y="1560"/>
                  </a:lnTo>
                  <a:lnTo>
                    <a:pt x="3982" y="1549"/>
                  </a:lnTo>
                  <a:lnTo>
                    <a:pt x="3926" y="1536"/>
                  </a:lnTo>
                  <a:lnTo>
                    <a:pt x="3869" y="1520"/>
                  </a:lnTo>
                  <a:lnTo>
                    <a:pt x="3811" y="1502"/>
                  </a:lnTo>
                  <a:lnTo>
                    <a:pt x="3751" y="1481"/>
                  </a:lnTo>
                  <a:lnTo>
                    <a:pt x="3691" y="1458"/>
                  </a:lnTo>
                  <a:lnTo>
                    <a:pt x="3630" y="1433"/>
                  </a:lnTo>
                  <a:lnTo>
                    <a:pt x="3568" y="1404"/>
                  </a:lnTo>
                  <a:lnTo>
                    <a:pt x="3505" y="1371"/>
                  </a:lnTo>
                  <a:lnTo>
                    <a:pt x="3440" y="1336"/>
                  </a:lnTo>
                  <a:lnTo>
                    <a:pt x="3375" y="1299"/>
                  </a:lnTo>
                  <a:lnTo>
                    <a:pt x="3310" y="1257"/>
                  </a:lnTo>
                  <a:lnTo>
                    <a:pt x="3241" y="1211"/>
                  </a:lnTo>
                  <a:lnTo>
                    <a:pt x="3173" y="1165"/>
                  </a:lnTo>
                  <a:lnTo>
                    <a:pt x="3105" y="1113"/>
                  </a:lnTo>
                  <a:lnTo>
                    <a:pt x="3105" y="1113"/>
                  </a:lnTo>
                  <a:lnTo>
                    <a:pt x="2968" y="1010"/>
                  </a:lnTo>
                  <a:lnTo>
                    <a:pt x="2835" y="913"/>
                  </a:lnTo>
                  <a:lnTo>
                    <a:pt x="2707" y="821"/>
                  </a:lnTo>
                  <a:lnTo>
                    <a:pt x="2582" y="733"/>
                  </a:lnTo>
                  <a:lnTo>
                    <a:pt x="2460" y="653"/>
                  </a:lnTo>
                  <a:lnTo>
                    <a:pt x="2343" y="577"/>
                  </a:lnTo>
                  <a:lnTo>
                    <a:pt x="2228" y="507"/>
                  </a:lnTo>
                  <a:lnTo>
                    <a:pt x="2117" y="441"/>
                  </a:lnTo>
                  <a:lnTo>
                    <a:pt x="2009" y="381"/>
                  </a:lnTo>
                  <a:lnTo>
                    <a:pt x="1904" y="327"/>
                  </a:lnTo>
                  <a:lnTo>
                    <a:pt x="1802" y="277"/>
                  </a:lnTo>
                  <a:lnTo>
                    <a:pt x="1702" y="230"/>
                  </a:lnTo>
                  <a:lnTo>
                    <a:pt x="1605" y="189"/>
                  </a:lnTo>
                  <a:lnTo>
                    <a:pt x="1509" y="152"/>
                  </a:lnTo>
                  <a:lnTo>
                    <a:pt x="1416" y="118"/>
                  </a:lnTo>
                  <a:lnTo>
                    <a:pt x="1325" y="91"/>
                  </a:lnTo>
                  <a:lnTo>
                    <a:pt x="1235" y="67"/>
                  </a:lnTo>
                  <a:lnTo>
                    <a:pt x="1148" y="46"/>
                  </a:lnTo>
                  <a:lnTo>
                    <a:pt x="1062" y="29"/>
                  </a:lnTo>
                  <a:lnTo>
                    <a:pt x="977" y="17"/>
                  </a:lnTo>
                  <a:lnTo>
                    <a:pt x="892" y="8"/>
                  </a:lnTo>
                  <a:lnTo>
                    <a:pt x="810" y="2"/>
                  </a:lnTo>
                  <a:lnTo>
                    <a:pt x="728" y="0"/>
                  </a:lnTo>
                  <a:lnTo>
                    <a:pt x="647" y="2"/>
                  </a:lnTo>
                  <a:lnTo>
                    <a:pt x="566" y="7"/>
                  </a:lnTo>
                  <a:lnTo>
                    <a:pt x="485" y="13"/>
                  </a:lnTo>
                  <a:lnTo>
                    <a:pt x="405" y="25"/>
                  </a:lnTo>
                  <a:lnTo>
                    <a:pt x="324" y="38"/>
                  </a:lnTo>
                  <a:lnTo>
                    <a:pt x="244" y="54"/>
                  </a:lnTo>
                  <a:lnTo>
                    <a:pt x="163" y="73"/>
                  </a:lnTo>
                  <a:lnTo>
                    <a:pt x="81" y="94"/>
                  </a:lnTo>
                  <a:lnTo>
                    <a:pt x="0" y="11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5596" name="Freeform 28"/>
            <p:cNvSpPr>
              <a:spLocks/>
            </p:cNvSpPr>
            <p:nvPr userDrawn="1"/>
          </p:nvSpPr>
          <p:spPr bwMode="auto">
            <a:xfrm>
              <a:off x="606" y="1042"/>
              <a:ext cx="5422" cy="758"/>
            </a:xfrm>
            <a:custGeom>
              <a:avLst/>
              <a:gdLst/>
              <a:ahLst/>
              <a:cxnLst>
                <a:cxn ang="0">
                  <a:pos x="5422" y="873"/>
                </a:cxn>
                <a:cxn ang="0">
                  <a:pos x="5384" y="926"/>
                </a:cxn>
                <a:cxn ang="0">
                  <a:pos x="5337" y="986"/>
                </a:cxn>
                <a:cxn ang="0">
                  <a:pos x="5273" y="1059"/>
                </a:cxn>
                <a:cxn ang="0">
                  <a:pos x="5190" y="1141"/>
                </a:cxn>
                <a:cxn ang="0">
                  <a:pos x="5088" y="1227"/>
                </a:cxn>
                <a:cxn ang="0">
                  <a:pos x="5001" y="1290"/>
                </a:cxn>
                <a:cxn ang="0">
                  <a:pos x="4937" y="1330"/>
                </a:cxn>
                <a:cxn ang="0">
                  <a:pos x="4869" y="1369"/>
                </a:cxn>
                <a:cxn ang="0">
                  <a:pos x="4797" y="1404"/>
                </a:cxn>
                <a:cxn ang="0">
                  <a:pos x="4719" y="1435"/>
                </a:cxn>
                <a:cxn ang="0">
                  <a:pos x="4637" y="1462"/>
                </a:cxn>
                <a:cxn ang="0">
                  <a:pos x="4552" y="1485"/>
                </a:cxn>
                <a:cxn ang="0">
                  <a:pos x="4462" y="1501"/>
                </a:cxn>
                <a:cxn ang="0">
                  <a:pos x="4368" y="1513"/>
                </a:cxn>
                <a:cxn ang="0">
                  <a:pos x="4268" y="1516"/>
                </a:cxn>
                <a:cxn ang="0">
                  <a:pos x="4165" y="1511"/>
                </a:cxn>
                <a:cxn ang="0">
                  <a:pos x="4058" y="1498"/>
                </a:cxn>
                <a:cxn ang="0">
                  <a:pos x="3947" y="1477"/>
                </a:cxn>
                <a:cxn ang="0">
                  <a:pos x="3830" y="1445"/>
                </a:cxn>
                <a:cxn ang="0">
                  <a:pos x="3711" y="1403"/>
                </a:cxn>
                <a:cxn ang="0">
                  <a:pos x="3586" y="1351"/>
                </a:cxn>
                <a:cxn ang="0">
                  <a:pos x="3458" y="1286"/>
                </a:cxn>
                <a:cxn ang="0">
                  <a:pos x="3325" y="1209"/>
                </a:cxn>
                <a:cxn ang="0">
                  <a:pos x="3189" y="1119"/>
                </a:cxn>
                <a:cxn ang="0">
                  <a:pos x="3120" y="1068"/>
                </a:cxn>
                <a:cxn ang="0">
                  <a:pos x="2846" y="871"/>
                </a:cxn>
                <a:cxn ang="0">
                  <a:pos x="2591" y="699"/>
                </a:cxn>
                <a:cxn ang="0">
                  <a:pos x="2349" y="545"/>
                </a:cxn>
                <a:cxn ang="0">
                  <a:pos x="2121" y="415"/>
                </a:cxn>
                <a:cxn ang="0">
                  <a:pos x="1906" y="303"/>
                </a:cxn>
                <a:cxn ang="0">
                  <a:pos x="1703" y="209"/>
                </a:cxn>
                <a:cxn ang="0">
                  <a:pos x="1509" y="135"/>
                </a:cxn>
                <a:cxn ang="0">
                  <a:pos x="1324" y="77"/>
                </a:cxn>
                <a:cxn ang="0">
                  <a:pos x="1147" y="37"/>
                </a:cxn>
                <a:cxn ang="0">
                  <a:pos x="974" y="11"/>
                </a:cxn>
                <a:cxn ang="0">
                  <a:pos x="808" y="0"/>
                </a:cxn>
                <a:cxn ang="0">
                  <a:pos x="644" y="1"/>
                </a:cxn>
                <a:cxn ang="0">
                  <a:pos x="483" y="17"/>
                </a:cxn>
                <a:cxn ang="0">
                  <a:pos x="323" y="45"/>
                </a:cxn>
                <a:cxn ang="0">
                  <a:pos x="162" y="84"/>
                </a:cxn>
                <a:cxn ang="0">
                  <a:pos x="0" y="132"/>
                </a:cxn>
              </a:cxnLst>
              <a:rect l="0" t="0" r="r" b="b"/>
              <a:pathLst>
                <a:path w="5422" h="1516">
                  <a:moveTo>
                    <a:pt x="5422" y="873"/>
                  </a:moveTo>
                  <a:lnTo>
                    <a:pt x="5422" y="873"/>
                  </a:lnTo>
                  <a:lnTo>
                    <a:pt x="5412" y="888"/>
                  </a:lnTo>
                  <a:lnTo>
                    <a:pt x="5384" y="926"/>
                  </a:lnTo>
                  <a:lnTo>
                    <a:pt x="5363" y="954"/>
                  </a:lnTo>
                  <a:lnTo>
                    <a:pt x="5337" y="986"/>
                  </a:lnTo>
                  <a:lnTo>
                    <a:pt x="5308" y="1022"/>
                  </a:lnTo>
                  <a:lnTo>
                    <a:pt x="5273" y="1059"/>
                  </a:lnTo>
                  <a:lnTo>
                    <a:pt x="5233" y="1099"/>
                  </a:lnTo>
                  <a:lnTo>
                    <a:pt x="5190" y="1141"/>
                  </a:lnTo>
                  <a:lnTo>
                    <a:pt x="5141" y="1185"/>
                  </a:lnTo>
                  <a:lnTo>
                    <a:pt x="5088" y="1227"/>
                  </a:lnTo>
                  <a:lnTo>
                    <a:pt x="5031" y="1269"/>
                  </a:lnTo>
                  <a:lnTo>
                    <a:pt x="5001" y="1290"/>
                  </a:lnTo>
                  <a:lnTo>
                    <a:pt x="4970" y="1311"/>
                  </a:lnTo>
                  <a:lnTo>
                    <a:pt x="4937" y="1330"/>
                  </a:lnTo>
                  <a:lnTo>
                    <a:pt x="4904" y="1349"/>
                  </a:lnTo>
                  <a:lnTo>
                    <a:pt x="4869" y="1369"/>
                  </a:lnTo>
                  <a:lnTo>
                    <a:pt x="4833" y="1387"/>
                  </a:lnTo>
                  <a:lnTo>
                    <a:pt x="4797" y="1404"/>
                  </a:lnTo>
                  <a:lnTo>
                    <a:pt x="4758" y="1420"/>
                  </a:lnTo>
                  <a:lnTo>
                    <a:pt x="4719" y="1435"/>
                  </a:lnTo>
                  <a:lnTo>
                    <a:pt x="4679" y="1450"/>
                  </a:lnTo>
                  <a:lnTo>
                    <a:pt x="4637" y="1462"/>
                  </a:lnTo>
                  <a:lnTo>
                    <a:pt x="4595" y="1474"/>
                  </a:lnTo>
                  <a:lnTo>
                    <a:pt x="4552" y="1485"/>
                  </a:lnTo>
                  <a:lnTo>
                    <a:pt x="4507" y="1493"/>
                  </a:lnTo>
                  <a:lnTo>
                    <a:pt x="4462" y="1501"/>
                  </a:lnTo>
                  <a:lnTo>
                    <a:pt x="4415" y="1508"/>
                  </a:lnTo>
                  <a:lnTo>
                    <a:pt x="4368" y="1513"/>
                  </a:lnTo>
                  <a:lnTo>
                    <a:pt x="4318" y="1514"/>
                  </a:lnTo>
                  <a:lnTo>
                    <a:pt x="4268" y="1516"/>
                  </a:lnTo>
                  <a:lnTo>
                    <a:pt x="4218" y="1514"/>
                  </a:lnTo>
                  <a:lnTo>
                    <a:pt x="4165" y="1511"/>
                  </a:lnTo>
                  <a:lnTo>
                    <a:pt x="4112" y="1506"/>
                  </a:lnTo>
                  <a:lnTo>
                    <a:pt x="4058" y="1498"/>
                  </a:lnTo>
                  <a:lnTo>
                    <a:pt x="4003" y="1488"/>
                  </a:lnTo>
                  <a:lnTo>
                    <a:pt x="3947" y="1477"/>
                  </a:lnTo>
                  <a:lnTo>
                    <a:pt x="3889" y="1462"/>
                  </a:lnTo>
                  <a:lnTo>
                    <a:pt x="3830" y="1445"/>
                  </a:lnTo>
                  <a:lnTo>
                    <a:pt x="3771" y="1425"/>
                  </a:lnTo>
                  <a:lnTo>
                    <a:pt x="3711" y="1403"/>
                  </a:lnTo>
                  <a:lnTo>
                    <a:pt x="3649" y="1378"/>
                  </a:lnTo>
                  <a:lnTo>
                    <a:pt x="3586" y="1351"/>
                  </a:lnTo>
                  <a:lnTo>
                    <a:pt x="3522" y="1320"/>
                  </a:lnTo>
                  <a:lnTo>
                    <a:pt x="3458" y="1286"/>
                  </a:lnTo>
                  <a:lnTo>
                    <a:pt x="3393" y="1249"/>
                  </a:lnTo>
                  <a:lnTo>
                    <a:pt x="3325" y="1209"/>
                  </a:lnTo>
                  <a:lnTo>
                    <a:pt x="3258" y="1165"/>
                  </a:lnTo>
                  <a:lnTo>
                    <a:pt x="3189" y="1119"/>
                  </a:lnTo>
                  <a:lnTo>
                    <a:pt x="3120" y="1068"/>
                  </a:lnTo>
                  <a:lnTo>
                    <a:pt x="3120" y="1068"/>
                  </a:lnTo>
                  <a:lnTo>
                    <a:pt x="2981" y="967"/>
                  </a:lnTo>
                  <a:lnTo>
                    <a:pt x="2846" y="871"/>
                  </a:lnTo>
                  <a:lnTo>
                    <a:pt x="2717" y="783"/>
                  </a:lnTo>
                  <a:lnTo>
                    <a:pt x="2591" y="699"/>
                  </a:lnTo>
                  <a:lnTo>
                    <a:pt x="2468" y="620"/>
                  </a:lnTo>
                  <a:lnTo>
                    <a:pt x="2349" y="545"/>
                  </a:lnTo>
                  <a:lnTo>
                    <a:pt x="2234" y="478"/>
                  </a:lnTo>
                  <a:lnTo>
                    <a:pt x="2121" y="415"/>
                  </a:lnTo>
                  <a:lnTo>
                    <a:pt x="2013" y="356"/>
                  </a:lnTo>
                  <a:lnTo>
                    <a:pt x="1906" y="303"/>
                  </a:lnTo>
                  <a:lnTo>
                    <a:pt x="1803" y="253"/>
                  </a:lnTo>
                  <a:lnTo>
                    <a:pt x="1703" y="209"/>
                  </a:lnTo>
                  <a:lnTo>
                    <a:pt x="1605" y="171"/>
                  </a:lnTo>
                  <a:lnTo>
                    <a:pt x="1509" y="135"/>
                  </a:lnTo>
                  <a:lnTo>
                    <a:pt x="1416" y="105"/>
                  </a:lnTo>
                  <a:lnTo>
                    <a:pt x="1324" y="77"/>
                  </a:lnTo>
                  <a:lnTo>
                    <a:pt x="1234" y="54"/>
                  </a:lnTo>
                  <a:lnTo>
                    <a:pt x="1147" y="37"/>
                  </a:lnTo>
                  <a:lnTo>
                    <a:pt x="1060" y="22"/>
                  </a:lnTo>
                  <a:lnTo>
                    <a:pt x="974" y="11"/>
                  </a:lnTo>
                  <a:lnTo>
                    <a:pt x="891" y="3"/>
                  </a:lnTo>
                  <a:lnTo>
                    <a:pt x="808" y="0"/>
                  </a:lnTo>
                  <a:lnTo>
                    <a:pt x="726" y="0"/>
                  </a:lnTo>
                  <a:lnTo>
                    <a:pt x="644" y="1"/>
                  </a:lnTo>
                  <a:lnTo>
                    <a:pt x="563" y="8"/>
                  </a:lnTo>
                  <a:lnTo>
                    <a:pt x="483" y="17"/>
                  </a:lnTo>
                  <a:lnTo>
                    <a:pt x="402" y="30"/>
                  </a:lnTo>
                  <a:lnTo>
                    <a:pt x="323" y="45"/>
                  </a:lnTo>
                  <a:lnTo>
                    <a:pt x="243" y="63"/>
                  </a:lnTo>
                  <a:lnTo>
                    <a:pt x="162" y="84"/>
                  </a:lnTo>
                  <a:lnTo>
                    <a:pt x="80" y="106"/>
                  </a:lnTo>
                  <a:lnTo>
                    <a:pt x="0" y="13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5597" name="Freeform 29"/>
            <p:cNvSpPr>
              <a:spLocks/>
            </p:cNvSpPr>
            <p:nvPr userDrawn="1"/>
          </p:nvSpPr>
          <p:spPr bwMode="auto">
            <a:xfrm>
              <a:off x="628" y="1060"/>
              <a:ext cx="5431" cy="725"/>
            </a:xfrm>
            <a:custGeom>
              <a:avLst/>
              <a:gdLst/>
              <a:ahLst/>
              <a:cxnLst>
                <a:cxn ang="0">
                  <a:pos x="5431" y="783"/>
                </a:cxn>
                <a:cxn ang="0">
                  <a:pos x="5395" y="838"/>
                </a:cxn>
                <a:cxn ang="0">
                  <a:pos x="5350" y="899"/>
                </a:cxn>
                <a:cxn ang="0">
                  <a:pos x="5286" y="974"/>
                </a:cxn>
                <a:cxn ang="0">
                  <a:pos x="5204" y="1058"/>
                </a:cxn>
                <a:cxn ang="0">
                  <a:pos x="5105" y="1147"/>
                </a:cxn>
                <a:cxn ang="0">
                  <a:pos x="5018" y="1211"/>
                </a:cxn>
                <a:cxn ang="0">
                  <a:pos x="4955" y="1253"/>
                </a:cxn>
                <a:cxn ang="0">
                  <a:pos x="4887" y="1293"/>
                </a:cxn>
                <a:cxn ang="0">
                  <a:pos x="4815" y="1329"/>
                </a:cxn>
                <a:cxn ang="0">
                  <a:pos x="4739" y="1363"/>
                </a:cxn>
                <a:cxn ang="0">
                  <a:pos x="4657" y="1392"/>
                </a:cxn>
                <a:cxn ang="0">
                  <a:pos x="4572" y="1416"/>
                </a:cxn>
                <a:cxn ang="0">
                  <a:pos x="4482" y="1434"/>
                </a:cxn>
                <a:cxn ang="0">
                  <a:pos x="4387" y="1447"/>
                </a:cxn>
                <a:cxn ang="0">
                  <a:pos x="4289" y="1452"/>
                </a:cxn>
                <a:cxn ang="0">
                  <a:pos x="4186" y="1450"/>
                </a:cxn>
                <a:cxn ang="0">
                  <a:pos x="4078" y="1439"/>
                </a:cxn>
                <a:cxn ang="0">
                  <a:pos x="3967" y="1419"/>
                </a:cxn>
                <a:cxn ang="0">
                  <a:pos x="3850" y="1390"/>
                </a:cxn>
                <a:cxn ang="0">
                  <a:pos x="3729" y="1352"/>
                </a:cxn>
                <a:cxn ang="0">
                  <a:pos x="3604" y="1300"/>
                </a:cxn>
                <a:cxn ang="0">
                  <a:pos x="3475" y="1239"/>
                </a:cxn>
                <a:cxn ang="0">
                  <a:pos x="3342" y="1163"/>
                </a:cxn>
                <a:cxn ang="0">
                  <a:pos x="3204" y="1075"/>
                </a:cxn>
                <a:cxn ang="0">
                  <a:pos x="3134" y="1027"/>
                </a:cxn>
                <a:cxn ang="0">
                  <a:pos x="2857" y="835"/>
                </a:cxn>
                <a:cxn ang="0">
                  <a:pos x="2599" y="665"/>
                </a:cxn>
                <a:cxn ang="0">
                  <a:pos x="2355" y="517"/>
                </a:cxn>
                <a:cxn ang="0">
                  <a:pos x="2126" y="389"/>
                </a:cxn>
                <a:cxn ang="0">
                  <a:pos x="1909" y="281"/>
                </a:cxn>
                <a:cxn ang="0">
                  <a:pos x="1705" y="192"/>
                </a:cxn>
                <a:cxn ang="0">
                  <a:pos x="1509" y="121"/>
                </a:cxn>
                <a:cxn ang="0">
                  <a:pos x="1323" y="68"/>
                </a:cxn>
                <a:cxn ang="0">
                  <a:pos x="1145" y="29"/>
                </a:cxn>
                <a:cxn ang="0">
                  <a:pos x="973" y="7"/>
                </a:cxn>
                <a:cxn ang="0">
                  <a:pos x="807" y="0"/>
                </a:cxn>
                <a:cxn ang="0">
                  <a:pos x="643" y="5"/>
                </a:cxn>
                <a:cxn ang="0">
                  <a:pos x="482" y="24"/>
                </a:cxn>
                <a:cxn ang="0">
                  <a:pos x="322" y="55"/>
                </a:cxn>
                <a:cxn ang="0">
                  <a:pos x="161" y="97"/>
                </a:cxn>
                <a:cxn ang="0">
                  <a:pos x="0" y="149"/>
                </a:cxn>
              </a:cxnLst>
              <a:rect l="0" t="0" r="r" b="b"/>
              <a:pathLst>
                <a:path w="5431" h="1452">
                  <a:moveTo>
                    <a:pt x="5431" y="783"/>
                  </a:moveTo>
                  <a:lnTo>
                    <a:pt x="5431" y="783"/>
                  </a:lnTo>
                  <a:lnTo>
                    <a:pt x="5423" y="798"/>
                  </a:lnTo>
                  <a:lnTo>
                    <a:pt x="5395" y="838"/>
                  </a:lnTo>
                  <a:lnTo>
                    <a:pt x="5375" y="867"/>
                  </a:lnTo>
                  <a:lnTo>
                    <a:pt x="5350" y="899"/>
                  </a:lnTo>
                  <a:lnTo>
                    <a:pt x="5320" y="935"/>
                  </a:lnTo>
                  <a:lnTo>
                    <a:pt x="5286" y="974"/>
                  </a:lnTo>
                  <a:lnTo>
                    <a:pt x="5247" y="1016"/>
                  </a:lnTo>
                  <a:lnTo>
                    <a:pt x="5204" y="1058"/>
                  </a:lnTo>
                  <a:lnTo>
                    <a:pt x="5157" y="1101"/>
                  </a:lnTo>
                  <a:lnTo>
                    <a:pt x="5105" y="1147"/>
                  </a:lnTo>
                  <a:lnTo>
                    <a:pt x="5048" y="1190"/>
                  </a:lnTo>
                  <a:lnTo>
                    <a:pt x="5018" y="1211"/>
                  </a:lnTo>
                  <a:lnTo>
                    <a:pt x="4987" y="1232"/>
                  </a:lnTo>
                  <a:lnTo>
                    <a:pt x="4955" y="1253"/>
                  </a:lnTo>
                  <a:lnTo>
                    <a:pt x="4922" y="1272"/>
                  </a:lnTo>
                  <a:lnTo>
                    <a:pt x="4887" y="1293"/>
                  </a:lnTo>
                  <a:lnTo>
                    <a:pt x="4851" y="1311"/>
                  </a:lnTo>
                  <a:lnTo>
                    <a:pt x="4815" y="1329"/>
                  </a:lnTo>
                  <a:lnTo>
                    <a:pt x="4778" y="1347"/>
                  </a:lnTo>
                  <a:lnTo>
                    <a:pt x="4739" y="1363"/>
                  </a:lnTo>
                  <a:lnTo>
                    <a:pt x="4698" y="1377"/>
                  </a:lnTo>
                  <a:lnTo>
                    <a:pt x="4657" y="1392"/>
                  </a:lnTo>
                  <a:lnTo>
                    <a:pt x="4615" y="1405"/>
                  </a:lnTo>
                  <a:lnTo>
                    <a:pt x="4572" y="1416"/>
                  </a:lnTo>
                  <a:lnTo>
                    <a:pt x="4528" y="1426"/>
                  </a:lnTo>
                  <a:lnTo>
                    <a:pt x="4482" y="1434"/>
                  </a:lnTo>
                  <a:lnTo>
                    <a:pt x="4436" y="1442"/>
                  </a:lnTo>
                  <a:lnTo>
                    <a:pt x="4387" y="1447"/>
                  </a:lnTo>
                  <a:lnTo>
                    <a:pt x="4339" y="1450"/>
                  </a:lnTo>
                  <a:lnTo>
                    <a:pt x="4289" y="1452"/>
                  </a:lnTo>
                  <a:lnTo>
                    <a:pt x="4237" y="1452"/>
                  </a:lnTo>
                  <a:lnTo>
                    <a:pt x="4186" y="1450"/>
                  </a:lnTo>
                  <a:lnTo>
                    <a:pt x="4133" y="1445"/>
                  </a:lnTo>
                  <a:lnTo>
                    <a:pt x="4078" y="1439"/>
                  </a:lnTo>
                  <a:lnTo>
                    <a:pt x="4024" y="1431"/>
                  </a:lnTo>
                  <a:lnTo>
                    <a:pt x="3967" y="1419"/>
                  </a:lnTo>
                  <a:lnTo>
                    <a:pt x="3908" y="1406"/>
                  </a:lnTo>
                  <a:lnTo>
                    <a:pt x="3850" y="1390"/>
                  </a:lnTo>
                  <a:lnTo>
                    <a:pt x="3790" y="1373"/>
                  </a:lnTo>
                  <a:lnTo>
                    <a:pt x="3729" y="1352"/>
                  </a:lnTo>
                  <a:lnTo>
                    <a:pt x="3668" y="1327"/>
                  </a:lnTo>
                  <a:lnTo>
                    <a:pt x="3604" y="1300"/>
                  </a:lnTo>
                  <a:lnTo>
                    <a:pt x="3540" y="1271"/>
                  </a:lnTo>
                  <a:lnTo>
                    <a:pt x="3475" y="1239"/>
                  </a:lnTo>
                  <a:lnTo>
                    <a:pt x="3410" y="1203"/>
                  </a:lnTo>
                  <a:lnTo>
                    <a:pt x="3342" y="1163"/>
                  </a:lnTo>
                  <a:lnTo>
                    <a:pt x="3274" y="1121"/>
                  </a:lnTo>
                  <a:lnTo>
                    <a:pt x="3204" y="1075"/>
                  </a:lnTo>
                  <a:lnTo>
                    <a:pt x="3134" y="1027"/>
                  </a:lnTo>
                  <a:lnTo>
                    <a:pt x="3134" y="1027"/>
                  </a:lnTo>
                  <a:lnTo>
                    <a:pt x="2993" y="929"/>
                  </a:lnTo>
                  <a:lnTo>
                    <a:pt x="2857" y="835"/>
                  </a:lnTo>
                  <a:lnTo>
                    <a:pt x="2727" y="748"/>
                  </a:lnTo>
                  <a:lnTo>
                    <a:pt x="2599" y="665"/>
                  </a:lnTo>
                  <a:lnTo>
                    <a:pt x="2475" y="588"/>
                  </a:lnTo>
                  <a:lnTo>
                    <a:pt x="2355" y="517"/>
                  </a:lnTo>
                  <a:lnTo>
                    <a:pt x="2239" y="451"/>
                  </a:lnTo>
                  <a:lnTo>
                    <a:pt x="2126" y="389"/>
                  </a:lnTo>
                  <a:lnTo>
                    <a:pt x="2016" y="333"/>
                  </a:lnTo>
                  <a:lnTo>
                    <a:pt x="1909" y="281"/>
                  </a:lnTo>
                  <a:lnTo>
                    <a:pt x="1805" y="234"/>
                  </a:lnTo>
                  <a:lnTo>
                    <a:pt x="1705" y="192"/>
                  </a:lnTo>
                  <a:lnTo>
                    <a:pt x="1606" y="155"/>
                  </a:lnTo>
                  <a:lnTo>
                    <a:pt x="1509" y="121"/>
                  </a:lnTo>
                  <a:lnTo>
                    <a:pt x="1416" y="92"/>
                  </a:lnTo>
                  <a:lnTo>
                    <a:pt x="1323" y="68"/>
                  </a:lnTo>
                  <a:lnTo>
                    <a:pt x="1234" y="47"/>
                  </a:lnTo>
                  <a:lnTo>
                    <a:pt x="1145" y="29"/>
                  </a:lnTo>
                  <a:lnTo>
                    <a:pt x="1058" y="16"/>
                  </a:lnTo>
                  <a:lnTo>
                    <a:pt x="973" y="7"/>
                  </a:lnTo>
                  <a:lnTo>
                    <a:pt x="890" y="2"/>
                  </a:lnTo>
                  <a:lnTo>
                    <a:pt x="807" y="0"/>
                  </a:lnTo>
                  <a:lnTo>
                    <a:pt x="725" y="0"/>
                  </a:lnTo>
                  <a:lnTo>
                    <a:pt x="643" y="5"/>
                  </a:lnTo>
                  <a:lnTo>
                    <a:pt x="562" y="13"/>
                  </a:lnTo>
                  <a:lnTo>
                    <a:pt x="482" y="24"/>
                  </a:lnTo>
                  <a:lnTo>
                    <a:pt x="401" y="37"/>
                  </a:lnTo>
                  <a:lnTo>
                    <a:pt x="322" y="55"/>
                  </a:lnTo>
                  <a:lnTo>
                    <a:pt x="242" y="74"/>
                  </a:lnTo>
                  <a:lnTo>
                    <a:pt x="161" y="97"/>
                  </a:lnTo>
                  <a:lnTo>
                    <a:pt x="80" y="121"/>
                  </a:lnTo>
                  <a:lnTo>
                    <a:pt x="0" y="149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5598" name="Freeform 30"/>
            <p:cNvSpPr>
              <a:spLocks/>
            </p:cNvSpPr>
            <p:nvPr userDrawn="1"/>
          </p:nvSpPr>
          <p:spPr bwMode="auto">
            <a:xfrm>
              <a:off x="652" y="1076"/>
              <a:ext cx="5439" cy="696"/>
            </a:xfrm>
            <a:custGeom>
              <a:avLst/>
              <a:gdLst/>
              <a:ahLst/>
              <a:cxnLst>
                <a:cxn ang="0">
                  <a:pos x="5439" y="694"/>
                </a:cxn>
                <a:cxn ang="0">
                  <a:pos x="5405" y="751"/>
                </a:cxn>
                <a:cxn ang="0">
                  <a:pos x="5359" y="812"/>
                </a:cxn>
                <a:cxn ang="0">
                  <a:pos x="5296" y="890"/>
                </a:cxn>
                <a:cxn ang="0">
                  <a:pos x="5216" y="975"/>
                </a:cxn>
                <a:cxn ang="0">
                  <a:pos x="5119" y="1066"/>
                </a:cxn>
                <a:cxn ang="0">
                  <a:pos x="5033" y="1133"/>
                </a:cxn>
                <a:cxn ang="0">
                  <a:pos x="4970" y="1175"/>
                </a:cxn>
                <a:cxn ang="0">
                  <a:pos x="4903" y="1217"/>
                </a:cxn>
                <a:cxn ang="0">
                  <a:pos x="4831" y="1256"/>
                </a:cxn>
                <a:cxn ang="0">
                  <a:pos x="4755" y="1290"/>
                </a:cxn>
                <a:cxn ang="0">
                  <a:pos x="4674" y="1321"/>
                </a:cxn>
                <a:cxn ang="0">
                  <a:pos x="4590" y="1348"/>
                </a:cxn>
                <a:cxn ang="0">
                  <a:pos x="4499" y="1368"/>
                </a:cxn>
                <a:cxn ang="0">
                  <a:pos x="4406" y="1382"/>
                </a:cxn>
                <a:cxn ang="0">
                  <a:pos x="4308" y="1390"/>
                </a:cxn>
                <a:cxn ang="0">
                  <a:pos x="4204" y="1390"/>
                </a:cxn>
                <a:cxn ang="0">
                  <a:pos x="4097" y="1381"/>
                </a:cxn>
                <a:cxn ang="0">
                  <a:pos x="3984" y="1364"/>
                </a:cxn>
                <a:cxn ang="0">
                  <a:pos x="3868" y="1337"/>
                </a:cxn>
                <a:cxn ang="0">
                  <a:pos x="3747" y="1300"/>
                </a:cxn>
                <a:cxn ang="0">
                  <a:pos x="3621" y="1251"/>
                </a:cxn>
                <a:cxn ang="0">
                  <a:pos x="3490" y="1192"/>
                </a:cxn>
                <a:cxn ang="0">
                  <a:pos x="3355" y="1119"/>
                </a:cxn>
                <a:cxn ang="0">
                  <a:pos x="3217" y="1033"/>
                </a:cxn>
                <a:cxn ang="0">
                  <a:pos x="3146" y="985"/>
                </a:cxn>
                <a:cxn ang="0">
                  <a:pos x="2867" y="798"/>
                </a:cxn>
                <a:cxn ang="0">
                  <a:pos x="2606" y="633"/>
                </a:cxn>
                <a:cxn ang="0">
                  <a:pos x="2360" y="489"/>
                </a:cxn>
                <a:cxn ang="0">
                  <a:pos x="2128" y="367"/>
                </a:cxn>
                <a:cxn ang="0">
                  <a:pos x="1910" y="262"/>
                </a:cxn>
                <a:cxn ang="0">
                  <a:pos x="1705" y="176"/>
                </a:cxn>
                <a:cxn ang="0">
                  <a:pos x="1509" y="108"/>
                </a:cxn>
                <a:cxn ang="0">
                  <a:pos x="1321" y="58"/>
                </a:cxn>
                <a:cxn ang="0">
                  <a:pos x="1142" y="24"/>
                </a:cxn>
                <a:cxn ang="0">
                  <a:pos x="970" y="5"/>
                </a:cxn>
                <a:cxn ang="0">
                  <a:pos x="803" y="0"/>
                </a:cxn>
                <a:cxn ang="0">
                  <a:pos x="640" y="10"/>
                </a:cxn>
                <a:cxn ang="0">
                  <a:pos x="479" y="32"/>
                </a:cxn>
                <a:cxn ang="0">
                  <a:pos x="319" y="66"/>
                </a:cxn>
                <a:cxn ang="0">
                  <a:pos x="161" y="111"/>
                </a:cxn>
                <a:cxn ang="0">
                  <a:pos x="0" y="168"/>
                </a:cxn>
              </a:cxnLst>
              <a:rect l="0" t="0" r="r" b="b"/>
              <a:pathLst>
                <a:path w="5439" h="1390">
                  <a:moveTo>
                    <a:pt x="5439" y="694"/>
                  </a:moveTo>
                  <a:lnTo>
                    <a:pt x="5439" y="694"/>
                  </a:lnTo>
                  <a:lnTo>
                    <a:pt x="5431" y="709"/>
                  </a:lnTo>
                  <a:lnTo>
                    <a:pt x="5405" y="751"/>
                  </a:lnTo>
                  <a:lnTo>
                    <a:pt x="5384" y="780"/>
                  </a:lnTo>
                  <a:lnTo>
                    <a:pt x="5359" y="812"/>
                  </a:lnTo>
                  <a:lnTo>
                    <a:pt x="5331" y="849"/>
                  </a:lnTo>
                  <a:lnTo>
                    <a:pt x="5296" y="890"/>
                  </a:lnTo>
                  <a:lnTo>
                    <a:pt x="5259" y="932"/>
                  </a:lnTo>
                  <a:lnTo>
                    <a:pt x="5216" y="975"/>
                  </a:lnTo>
                  <a:lnTo>
                    <a:pt x="5170" y="1020"/>
                  </a:lnTo>
                  <a:lnTo>
                    <a:pt x="5119" y="1066"/>
                  </a:lnTo>
                  <a:lnTo>
                    <a:pt x="5062" y="1111"/>
                  </a:lnTo>
                  <a:lnTo>
                    <a:pt x="5033" y="1133"/>
                  </a:lnTo>
                  <a:lnTo>
                    <a:pt x="5002" y="1154"/>
                  </a:lnTo>
                  <a:lnTo>
                    <a:pt x="4970" y="1175"/>
                  </a:lnTo>
                  <a:lnTo>
                    <a:pt x="4937" y="1196"/>
                  </a:lnTo>
                  <a:lnTo>
                    <a:pt x="4903" y="1217"/>
                  </a:lnTo>
                  <a:lnTo>
                    <a:pt x="4867" y="1237"/>
                  </a:lnTo>
                  <a:lnTo>
                    <a:pt x="4831" y="1256"/>
                  </a:lnTo>
                  <a:lnTo>
                    <a:pt x="4794" y="1274"/>
                  </a:lnTo>
                  <a:lnTo>
                    <a:pt x="4755" y="1290"/>
                  </a:lnTo>
                  <a:lnTo>
                    <a:pt x="4716" y="1306"/>
                  </a:lnTo>
                  <a:lnTo>
                    <a:pt x="4674" y="1321"/>
                  </a:lnTo>
                  <a:lnTo>
                    <a:pt x="4633" y="1335"/>
                  </a:lnTo>
                  <a:lnTo>
                    <a:pt x="4590" y="1348"/>
                  </a:lnTo>
                  <a:lnTo>
                    <a:pt x="4545" y="1358"/>
                  </a:lnTo>
                  <a:lnTo>
                    <a:pt x="4499" y="1368"/>
                  </a:lnTo>
                  <a:lnTo>
                    <a:pt x="4454" y="1376"/>
                  </a:lnTo>
                  <a:lnTo>
                    <a:pt x="4406" y="1382"/>
                  </a:lnTo>
                  <a:lnTo>
                    <a:pt x="4356" y="1387"/>
                  </a:lnTo>
                  <a:lnTo>
                    <a:pt x="4308" y="1390"/>
                  </a:lnTo>
                  <a:lnTo>
                    <a:pt x="4256" y="1390"/>
                  </a:lnTo>
                  <a:lnTo>
                    <a:pt x="4204" y="1390"/>
                  </a:lnTo>
                  <a:lnTo>
                    <a:pt x="4151" y="1387"/>
                  </a:lnTo>
                  <a:lnTo>
                    <a:pt x="4097" y="1381"/>
                  </a:lnTo>
                  <a:lnTo>
                    <a:pt x="4041" y="1374"/>
                  </a:lnTo>
                  <a:lnTo>
                    <a:pt x="3984" y="1364"/>
                  </a:lnTo>
                  <a:lnTo>
                    <a:pt x="3926" y="1351"/>
                  </a:lnTo>
                  <a:lnTo>
                    <a:pt x="3868" y="1337"/>
                  </a:lnTo>
                  <a:lnTo>
                    <a:pt x="3808" y="1319"/>
                  </a:lnTo>
                  <a:lnTo>
                    <a:pt x="3747" y="1300"/>
                  </a:lnTo>
                  <a:lnTo>
                    <a:pt x="3684" y="1277"/>
                  </a:lnTo>
                  <a:lnTo>
                    <a:pt x="3621" y="1251"/>
                  </a:lnTo>
                  <a:lnTo>
                    <a:pt x="3557" y="1222"/>
                  </a:lnTo>
                  <a:lnTo>
                    <a:pt x="3490" y="1192"/>
                  </a:lnTo>
                  <a:lnTo>
                    <a:pt x="3423" y="1156"/>
                  </a:lnTo>
                  <a:lnTo>
                    <a:pt x="3355" y="1119"/>
                  </a:lnTo>
                  <a:lnTo>
                    <a:pt x="3287" y="1079"/>
                  </a:lnTo>
                  <a:lnTo>
                    <a:pt x="3217" y="1033"/>
                  </a:lnTo>
                  <a:lnTo>
                    <a:pt x="3146" y="985"/>
                  </a:lnTo>
                  <a:lnTo>
                    <a:pt x="3146" y="985"/>
                  </a:lnTo>
                  <a:lnTo>
                    <a:pt x="3004" y="890"/>
                  </a:lnTo>
                  <a:lnTo>
                    <a:pt x="2867" y="798"/>
                  </a:lnTo>
                  <a:lnTo>
                    <a:pt x="2733" y="714"/>
                  </a:lnTo>
                  <a:lnTo>
                    <a:pt x="2606" y="633"/>
                  </a:lnTo>
                  <a:lnTo>
                    <a:pt x="2481" y="559"/>
                  </a:lnTo>
                  <a:lnTo>
                    <a:pt x="2360" y="489"/>
                  </a:lnTo>
                  <a:lnTo>
                    <a:pt x="2242" y="425"/>
                  </a:lnTo>
                  <a:lnTo>
                    <a:pt x="2128" y="367"/>
                  </a:lnTo>
                  <a:lnTo>
                    <a:pt x="2018" y="312"/>
                  </a:lnTo>
                  <a:lnTo>
                    <a:pt x="1910" y="262"/>
                  </a:lnTo>
                  <a:lnTo>
                    <a:pt x="1806" y="216"/>
                  </a:lnTo>
                  <a:lnTo>
                    <a:pt x="1705" y="176"/>
                  </a:lnTo>
                  <a:lnTo>
                    <a:pt x="1605" y="140"/>
                  </a:lnTo>
                  <a:lnTo>
                    <a:pt x="1509" y="108"/>
                  </a:lnTo>
                  <a:lnTo>
                    <a:pt x="1414" y="81"/>
                  </a:lnTo>
                  <a:lnTo>
                    <a:pt x="1321" y="58"/>
                  </a:lnTo>
                  <a:lnTo>
                    <a:pt x="1231" y="39"/>
                  </a:lnTo>
                  <a:lnTo>
                    <a:pt x="1142" y="24"/>
                  </a:lnTo>
                  <a:lnTo>
                    <a:pt x="1056" y="13"/>
                  </a:lnTo>
                  <a:lnTo>
                    <a:pt x="970" y="5"/>
                  </a:lnTo>
                  <a:lnTo>
                    <a:pt x="887" y="2"/>
                  </a:lnTo>
                  <a:lnTo>
                    <a:pt x="803" y="0"/>
                  </a:lnTo>
                  <a:lnTo>
                    <a:pt x="722" y="3"/>
                  </a:lnTo>
                  <a:lnTo>
                    <a:pt x="640" y="10"/>
                  </a:lnTo>
                  <a:lnTo>
                    <a:pt x="559" y="19"/>
                  </a:lnTo>
                  <a:lnTo>
                    <a:pt x="479" y="32"/>
                  </a:lnTo>
                  <a:lnTo>
                    <a:pt x="399" y="47"/>
                  </a:lnTo>
                  <a:lnTo>
                    <a:pt x="319" y="66"/>
                  </a:lnTo>
                  <a:lnTo>
                    <a:pt x="240" y="87"/>
                  </a:lnTo>
                  <a:lnTo>
                    <a:pt x="161" y="111"/>
                  </a:lnTo>
                  <a:lnTo>
                    <a:pt x="80" y="139"/>
                  </a:lnTo>
                  <a:lnTo>
                    <a:pt x="0" y="16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5599" name="Freeform 31"/>
            <p:cNvSpPr>
              <a:spLocks/>
            </p:cNvSpPr>
            <p:nvPr userDrawn="1"/>
          </p:nvSpPr>
          <p:spPr bwMode="auto">
            <a:xfrm>
              <a:off x="675" y="1094"/>
              <a:ext cx="5448" cy="664"/>
            </a:xfrm>
            <a:custGeom>
              <a:avLst/>
              <a:gdLst/>
              <a:ahLst/>
              <a:cxnLst>
                <a:cxn ang="0">
                  <a:pos x="5448" y="603"/>
                </a:cxn>
                <a:cxn ang="0">
                  <a:pos x="5414" y="660"/>
                </a:cxn>
                <a:cxn ang="0">
                  <a:pos x="5369" y="723"/>
                </a:cxn>
                <a:cxn ang="0">
                  <a:pos x="5308" y="802"/>
                </a:cxn>
                <a:cxn ang="0">
                  <a:pos x="5229" y="891"/>
                </a:cxn>
                <a:cxn ang="0">
                  <a:pos x="5132" y="983"/>
                </a:cxn>
                <a:cxn ang="0">
                  <a:pos x="5047" y="1052"/>
                </a:cxn>
                <a:cxn ang="0">
                  <a:pos x="4986" y="1097"/>
                </a:cxn>
                <a:cxn ang="0">
                  <a:pos x="4919" y="1139"/>
                </a:cxn>
                <a:cxn ang="0">
                  <a:pos x="4849" y="1180"/>
                </a:cxn>
                <a:cxn ang="0">
                  <a:pos x="4772" y="1217"/>
                </a:cxn>
                <a:cxn ang="0">
                  <a:pos x="4692" y="1249"/>
                </a:cxn>
                <a:cxn ang="0">
                  <a:pos x="4607" y="1277"/>
                </a:cxn>
                <a:cxn ang="0">
                  <a:pos x="4518" y="1299"/>
                </a:cxn>
                <a:cxn ang="0">
                  <a:pos x="4425" y="1315"/>
                </a:cxn>
                <a:cxn ang="0">
                  <a:pos x="4326" y="1325"/>
                </a:cxn>
                <a:cxn ang="0">
                  <a:pos x="4222" y="1327"/>
                </a:cxn>
                <a:cxn ang="0">
                  <a:pos x="4115" y="1320"/>
                </a:cxn>
                <a:cxn ang="0">
                  <a:pos x="4003" y="1306"/>
                </a:cxn>
                <a:cxn ang="0">
                  <a:pos x="3885" y="1280"/>
                </a:cxn>
                <a:cxn ang="0">
                  <a:pos x="3764" y="1246"/>
                </a:cxn>
                <a:cxn ang="0">
                  <a:pos x="3638" y="1199"/>
                </a:cxn>
                <a:cxn ang="0">
                  <a:pos x="3506" y="1143"/>
                </a:cxn>
                <a:cxn ang="0">
                  <a:pos x="3371" y="1072"/>
                </a:cxn>
                <a:cxn ang="0">
                  <a:pos x="3230" y="989"/>
                </a:cxn>
                <a:cxn ang="0">
                  <a:pos x="3157" y="942"/>
                </a:cxn>
                <a:cxn ang="0">
                  <a:pos x="2877" y="760"/>
                </a:cxn>
                <a:cxn ang="0">
                  <a:pos x="2613" y="599"/>
                </a:cxn>
                <a:cxn ang="0">
                  <a:pos x="2365" y="460"/>
                </a:cxn>
                <a:cxn ang="0">
                  <a:pos x="2131" y="340"/>
                </a:cxn>
                <a:cxn ang="0">
                  <a:pos x="1912" y="240"/>
                </a:cxn>
                <a:cxn ang="0">
                  <a:pos x="1705" y="158"/>
                </a:cxn>
                <a:cxn ang="0">
                  <a:pos x="1508" y="95"/>
                </a:cxn>
                <a:cxn ang="0">
                  <a:pos x="1321" y="48"/>
                </a:cxn>
                <a:cxn ang="0">
                  <a:pos x="1141" y="17"/>
                </a:cxn>
                <a:cxn ang="0">
                  <a:pos x="968" y="1"/>
                </a:cxn>
                <a:cxn ang="0">
                  <a:pos x="801" y="0"/>
                </a:cxn>
                <a:cxn ang="0">
                  <a:pos x="639" y="12"/>
                </a:cxn>
                <a:cxn ang="0">
                  <a:pos x="478" y="38"/>
                </a:cxn>
                <a:cxn ang="0">
                  <a:pos x="319" y="75"/>
                </a:cxn>
                <a:cxn ang="0">
                  <a:pos x="160" y="124"/>
                </a:cxn>
                <a:cxn ang="0">
                  <a:pos x="0" y="184"/>
                </a:cxn>
              </a:cxnLst>
              <a:rect l="0" t="0" r="r" b="b"/>
              <a:pathLst>
                <a:path w="5448" h="1327">
                  <a:moveTo>
                    <a:pt x="5448" y="603"/>
                  </a:moveTo>
                  <a:lnTo>
                    <a:pt x="5448" y="603"/>
                  </a:lnTo>
                  <a:lnTo>
                    <a:pt x="5439" y="618"/>
                  </a:lnTo>
                  <a:lnTo>
                    <a:pt x="5414" y="660"/>
                  </a:lnTo>
                  <a:lnTo>
                    <a:pt x="5393" y="689"/>
                  </a:lnTo>
                  <a:lnTo>
                    <a:pt x="5369" y="723"/>
                  </a:lnTo>
                  <a:lnTo>
                    <a:pt x="5341" y="762"/>
                  </a:lnTo>
                  <a:lnTo>
                    <a:pt x="5308" y="802"/>
                  </a:lnTo>
                  <a:lnTo>
                    <a:pt x="5271" y="846"/>
                  </a:lnTo>
                  <a:lnTo>
                    <a:pt x="5229" y="891"/>
                  </a:lnTo>
                  <a:lnTo>
                    <a:pt x="5183" y="936"/>
                  </a:lnTo>
                  <a:lnTo>
                    <a:pt x="5132" y="983"/>
                  </a:lnTo>
                  <a:lnTo>
                    <a:pt x="5076" y="1030"/>
                  </a:lnTo>
                  <a:lnTo>
                    <a:pt x="5047" y="1052"/>
                  </a:lnTo>
                  <a:lnTo>
                    <a:pt x="5017" y="1075"/>
                  </a:lnTo>
                  <a:lnTo>
                    <a:pt x="4986" y="1097"/>
                  </a:lnTo>
                  <a:lnTo>
                    <a:pt x="4953" y="1118"/>
                  </a:lnTo>
                  <a:lnTo>
                    <a:pt x="4919" y="1139"/>
                  </a:lnTo>
                  <a:lnTo>
                    <a:pt x="4885" y="1160"/>
                  </a:lnTo>
                  <a:lnTo>
                    <a:pt x="4849" y="1180"/>
                  </a:lnTo>
                  <a:lnTo>
                    <a:pt x="4811" y="1199"/>
                  </a:lnTo>
                  <a:lnTo>
                    <a:pt x="4772" y="1217"/>
                  </a:lnTo>
                  <a:lnTo>
                    <a:pt x="4733" y="1233"/>
                  </a:lnTo>
                  <a:lnTo>
                    <a:pt x="4692" y="1249"/>
                  </a:lnTo>
                  <a:lnTo>
                    <a:pt x="4650" y="1264"/>
                  </a:lnTo>
                  <a:lnTo>
                    <a:pt x="4607" y="1277"/>
                  </a:lnTo>
                  <a:lnTo>
                    <a:pt x="4564" y="1288"/>
                  </a:lnTo>
                  <a:lnTo>
                    <a:pt x="4518" y="1299"/>
                  </a:lnTo>
                  <a:lnTo>
                    <a:pt x="4472" y="1307"/>
                  </a:lnTo>
                  <a:lnTo>
                    <a:pt x="4425" y="1315"/>
                  </a:lnTo>
                  <a:lnTo>
                    <a:pt x="4375" y="1320"/>
                  </a:lnTo>
                  <a:lnTo>
                    <a:pt x="4326" y="1325"/>
                  </a:lnTo>
                  <a:lnTo>
                    <a:pt x="4275" y="1327"/>
                  </a:lnTo>
                  <a:lnTo>
                    <a:pt x="4222" y="1327"/>
                  </a:lnTo>
                  <a:lnTo>
                    <a:pt x="4170" y="1325"/>
                  </a:lnTo>
                  <a:lnTo>
                    <a:pt x="4115" y="1320"/>
                  </a:lnTo>
                  <a:lnTo>
                    <a:pt x="4060" y="1314"/>
                  </a:lnTo>
                  <a:lnTo>
                    <a:pt x="4003" y="1306"/>
                  </a:lnTo>
                  <a:lnTo>
                    <a:pt x="3945" y="1294"/>
                  </a:lnTo>
                  <a:lnTo>
                    <a:pt x="3885" y="1280"/>
                  </a:lnTo>
                  <a:lnTo>
                    <a:pt x="3825" y="1264"/>
                  </a:lnTo>
                  <a:lnTo>
                    <a:pt x="3764" y="1246"/>
                  </a:lnTo>
                  <a:lnTo>
                    <a:pt x="3702" y="1223"/>
                  </a:lnTo>
                  <a:lnTo>
                    <a:pt x="3638" y="1199"/>
                  </a:lnTo>
                  <a:lnTo>
                    <a:pt x="3573" y="1172"/>
                  </a:lnTo>
                  <a:lnTo>
                    <a:pt x="3506" y="1143"/>
                  </a:lnTo>
                  <a:lnTo>
                    <a:pt x="3439" y="1109"/>
                  </a:lnTo>
                  <a:lnTo>
                    <a:pt x="3371" y="1072"/>
                  </a:lnTo>
                  <a:lnTo>
                    <a:pt x="3300" y="1033"/>
                  </a:lnTo>
                  <a:lnTo>
                    <a:pt x="3230" y="989"/>
                  </a:lnTo>
                  <a:lnTo>
                    <a:pt x="3157" y="942"/>
                  </a:lnTo>
                  <a:lnTo>
                    <a:pt x="3157" y="942"/>
                  </a:lnTo>
                  <a:lnTo>
                    <a:pt x="3016" y="849"/>
                  </a:lnTo>
                  <a:lnTo>
                    <a:pt x="2877" y="760"/>
                  </a:lnTo>
                  <a:lnTo>
                    <a:pt x="2742" y="678"/>
                  </a:lnTo>
                  <a:lnTo>
                    <a:pt x="2613" y="599"/>
                  </a:lnTo>
                  <a:lnTo>
                    <a:pt x="2487" y="528"/>
                  </a:lnTo>
                  <a:lnTo>
                    <a:pt x="2365" y="460"/>
                  </a:lnTo>
                  <a:lnTo>
                    <a:pt x="2247" y="397"/>
                  </a:lnTo>
                  <a:lnTo>
                    <a:pt x="2131" y="340"/>
                  </a:lnTo>
                  <a:lnTo>
                    <a:pt x="2020" y="289"/>
                  </a:lnTo>
                  <a:lnTo>
                    <a:pt x="1912" y="240"/>
                  </a:lnTo>
                  <a:lnTo>
                    <a:pt x="1806" y="197"/>
                  </a:lnTo>
                  <a:lnTo>
                    <a:pt x="1705" y="158"/>
                  </a:lnTo>
                  <a:lnTo>
                    <a:pt x="1605" y="124"/>
                  </a:lnTo>
                  <a:lnTo>
                    <a:pt x="1508" y="95"/>
                  </a:lnTo>
                  <a:lnTo>
                    <a:pt x="1414" y="69"/>
                  </a:lnTo>
                  <a:lnTo>
                    <a:pt x="1321" y="48"/>
                  </a:lnTo>
                  <a:lnTo>
                    <a:pt x="1230" y="30"/>
                  </a:lnTo>
                  <a:lnTo>
                    <a:pt x="1141" y="17"/>
                  </a:lnTo>
                  <a:lnTo>
                    <a:pt x="1054" y="8"/>
                  </a:lnTo>
                  <a:lnTo>
                    <a:pt x="968" y="1"/>
                  </a:lnTo>
                  <a:lnTo>
                    <a:pt x="885" y="0"/>
                  </a:lnTo>
                  <a:lnTo>
                    <a:pt x="801" y="0"/>
                  </a:lnTo>
                  <a:lnTo>
                    <a:pt x="719" y="4"/>
                  </a:lnTo>
                  <a:lnTo>
                    <a:pt x="639" y="12"/>
                  </a:lnTo>
                  <a:lnTo>
                    <a:pt x="558" y="24"/>
                  </a:lnTo>
                  <a:lnTo>
                    <a:pt x="478" y="38"/>
                  </a:lnTo>
                  <a:lnTo>
                    <a:pt x="399" y="56"/>
                  </a:lnTo>
                  <a:lnTo>
                    <a:pt x="319" y="75"/>
                  </a:lnTo>
                  <a:lnTo>
                    <a:pt x="239" y="100"/>
                  </a:lnTo>
                  <a:lnTo>
                    <a:pt x="160" y="124"/>
                  </a:lnTo>
                  <a:lnTo>
                    <a:pt x="81" y="153"/>
                  </a:lnTo>
                  <a:lnTo>
                    <a:pt x="0" y="18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5600" name="Freeform 32"/>
            <p:cNvSpPr>
              <a:spLocks/>
            </p:cNvSpPr>
            <p:nvPr userDrawn="1"/>
          </p:nvSpPr>
          <p:spPr bwMode="auto">
            <a:xfrm>
              <a:off x="700" y="1111"/>
              <a:ext cx="5452" cy="633"/>
            </a:xfrm>
            <a:custGeom>
              <a:avLst/>
              <a:gdLst/>
              <a:ahLst/>
              <a:cxnLst>
                <a:cxn ang="0">
                  <a:pos x="5452" y="516"/>
                </a:cxn>
                <a:cxn ang="0">
                  <a:pos x="5419" y="574"/>
                </a:cxn>
                <a:cxn ang="0">
                  <a:pos x="5376" y="637"/>
                </a:cxn>
                <a:cxn ang="0">
                  <a:pos x="5316" y="717"/>
                </a:cxn>
                <a:cxn ang="0">
                  <a:pos x="5239" y="808"/>
                </a:cxn>
                <a:cxn ang="0">
                  <a:pos x="5143" y="903"/>
                </a:cxn>
                <a:cxn ang="0">
                  <a:pos x="5060" y="974"/>
                </a:cxn>
                <a:cxn ang="0">
                  <a:pos x="4998" y="1021"/>
                </a:cxn>
                <a:cxn ang="0">
                  <a:pos x="4932" y="1064"/>
                </a:cxn>
                <a:cxn ang="0">
                  <a:pos x="4862" y="1106"/>
                </a:cxn>
                <a:cxn ang="0">
                  <a:pos x="4787" y="1145"/>
                </a:cxn>
                <a:cxn ang="0">
                  <a:pos x="4707" y="1179"/>
                </a:cxn>
                <a:cxn ang="0">
                  <a:pos x="4624" y="1208"/>
                </a:cxn>
                <a:cxn ang="0">
                  <a:pos x="4533" y="1232"/>
                </a:cxn>
                <a:cxn ang="0">
                  <a:pos x="4440" y="1252"/>
                </a:cxn>
                <a:cxn ang="0">
                  <a:pos x="4342" y="1263"/>
                </a:cxn>
                <a:cxn ang="0">
                  <a:pos x="4239" y="1266"/>
                </a:cxn>
                <a:cxn ang="0">
                  <a:pos x="4131" y="1263"/>
                </a:cxn>
                <a:cxn ang="0">
                  <a:pos x="4018" y="1250"/>
                </a:cxn>
                <a:cxn ang="0">
                  <a:pos x="3902" y="1228"/>
                </a:cxn>
                <a:cxn ang="0">
                  <a:pos x="3779" y="1194"/>
                </a:cxn>
                <a:cxn ang="0">
                  <a:pos x="3652" y="1150"/>
                </a:cxn>
                <a:cxn ang="0">
                  <a:pos x="3520" y="1095"/>
                </a:cxn>
                <a:cxn ang="0">
                  <a:pos x="3384" y="1027"/>
                </a:cxn>
                <a:cxn ang="0">
                  <a:pos x="3242" y="947"/>
                </a:cxn>
                <a:cxn ang="0">
                  <a:pos x="3169" y="901"/>
                </a:cxn>
                <a:cxn ang="0">
                  <a:pos x="2885" y="724"/>
                </a:cxn>
                <a:cxn ang="0">
                  <a:pos x="2619" y="569"/>
                </a:cxn>
                <a:cxn ang="0">
                  <a:pos x="2369" y="433"/>
                </a:cxn>
                <a:cxn ang="0">
                  <a:pos x="2134" y="317"/>
                </a:cxn>
                <a:cxn ang="0">
                  <a:pos x="1912" y="222"/>
                </a:cxn>
                <a:cxn ang="0">
                  <a:pos x="1704" y="144"/>
                </a:cxn>
                <a:cxn ang="0">
                  <a:pos x="1507" y="83"/>
                </a:cxn>
                <a:cxn ang="0">
                  <a:pos x="1318" y="41"/>
                </a:cxn>
                <a:cxn ang="0">
                  <a:pos x="1139" y="13"/>
                </a:cxn>
                <a:cxn ang="0">
                  <a:pos x="965" y="0"/>
                </a:cxn>
                <a:cxn ang="0">
                  <a:pos x="798" y="4"/>
                </a:cxn>
                <a:cxn ang="0">
                  <a:pos x="635" y="18"/>
                </a:cxn>
                <a:cxn ang="0">
                  <a:pos x="475" y="47"/>
                </a:cxn>
                <a:cxn ang="0">
                  <a:pos x="317" y="89"/>
                </a:cxn>
                <a:cxn ang="0">
                  <a:pos x="158" y="141"/>
                </a:cxn>
                <a:cxn ang="0">
                  <a:pos x="0" y="204"/>
                </a:cxn>
              </a:cxnLst>
              <a:rect l="0" t="0" r="r" b="b"/>
              <a:pathLst>
                <a:path w="5452" h="1266">
                  <a:moveTo>
                    <a:pt x="5452" y="516"/>
                  </a:moveTo>
                  <a:lnTo>
                    <a:pt x="5452" y="516"/>
                  </a:lnTo>
                  <a:lnTo>
                    <a:pt x="5444" y="530"/>
                  </a:lnTo>
                  <a:lnTo>
                    <a:pt x="5419" y="574"/>
                  </a:lnTo>
                  <a:lnTo>
                    <a:pt x="5400" y="603"/>
                  </a:lnTo>
                  <a:lnTo>
                    <a:pt x="5376" y="637"/>
                  </a:lnTo>
                  <a:lnTo>
                    <a:pt x="5348" y="675"/>
                  </a:lnTo>
                  <a:lnTo>
                    <a:pt x="5316" y="717"/>
                  </a:lnTo>
                  <a:lnTo>
                    <a:pt x="5279" y="761"/>
                  </a:lnTo>
                  <a:lnTo>
                    <a:pt x="5239" y="808"/>
                  </a:lnTo>
                  <a:lnTo>
                    <a:pt x="5193" y="855"/>
                  </a:lnTo>
                  <a:lnTo>
                    <a:pt x="5143" y="903"/>
                  </a:lnTo>
                  <a:lnTo>
                    <a:pt x="5089" y="950"/>
                  </a:lnTo>
                  <a:lnTo>
                    <a:pt x="5060" y="974"/>
                  </a:lnTo>
                  <a:lnTo>
                    <a:pt x="5029" y="997"/>
                  </a:lnTo>
                  <a:lnTo>
                    <a:pt x="4998" y="1021"/>
                  </a:lnTo>
                  <a:lnTo>
                    <a:pt x="4965" y="1042"/>
                  </a:lnTo>
                  <a:lnTo>
                    <a:pt x="4932" y="1064"/>
                  </a:lnTo>
                  <a:lnTo>
                    <a:pt x="4897" y="1085"/>
                  </a:lnTo>
                  <a:lnTo>
                    <a:pt x="4862" y="1106"/>
                  </a:lnTo>
                  <a:lnTo>
                    <a:pt x="4825" y="1126"/>
                  </a:lnTo>
                  <a:lnTo>
                    <a:pt x="4787" y="1145"/>
                  </a:lnTo>
                  <a:lnTo>
                    <a:pt x="4747" y="1161"/>
                  </a:lnTo>
                  <a:lnTo>
                    <a:pt x="4707" y="1179"/>
                  </a:lnTo>
                  <a:lnTo>
                    <a:pt x="4665" y="1194"/>
                  </a:lnTo>
                  <a:lnTo>
                    <a:pt x="4624" y="1208"/>
                  </a:lnTo>
                  <a:lnTo>
                    <a:pt x="4579" y="1221"/>
                  </a:lnTo>
                  <a:lnTo>
                    <a:pt x="4533" y="1232"/>
                  </a:lnTo>
                  <a:lnTo>
                    <a:pt x="4488" y="1242"/>
                  </a:lnTo>
                  <a:lnTo>
                    <a:pt x="4440" y="1252"/>
                  </a:lnTo>
                  <a:lnTo>
                    <a:pt x="4392" y="1258"/>
                  </a:lnTo>
                  <a:lnTo>
                    <a:pt x="4342" y="1263"/>
                  </a:lnTo>
                  <a:lnTo>
                    <a:pt x="4292" y="1266"/>
                  </a:lnTo>
                  <a:lnTo>
                    <a:pt x="4239" y="1266"/>
                  </a:lnTo>
                  <a:lnTo>
                    <a:pt x="4186" y="1266"/>
                  </a:lnTo>
                  <a:lnTo>
                    <a:pt x="4131" y="1263"/>
                  </a:lnTo>
                  <a:lnTo>
                    <a:pt x="4075" y="1257"/>
                  </a:lnTo>
                  <a:lnTo>
                    <a:pt x="4018" y="1250"/>
                  </a:lnTo>
                  <a:lnTo>
                    <a:pt x="3960" y="1239"/>
                  </a:lnTo>
                  <a:lnTo>
                    <a:pt x="3902" y="1228"/>
                  </a:lnTo>
                  <a:lnTo>
                    <a:pt x="3841" y="1211"/>
                  </a:lnTo>
                  <a:lnTo>
                    <a:pt x="3779" y="1194"/>
                  </a:lnTo>
                  <a:lnTo>
                    <a:pt x="3716" y="1174"/>
                  </a:lnTo>
                  <a:lnTo>
                    <a:pt x="3652" y="1150"/>
                  </a:lnTo>
                  <a:lnTo>
                    <a:pt x="3586" y="1124"/>
                  </a:lnTo>
                  <a:lnTo>
                    <a:pt x="3520" y="1095"/>
                  </a:lnTo>
                  <a:lnTo>
                    <a:pt x="3452" y="1063"/>
                  </a:lnTo>
                  <a:lnTo>
                    <a:pt x="3384" y="1027"/>
                  </a:lnTo>
                  <a:lnTo>
                    <a:pt x="3313" y="989"/>
                  </a:lnTo>
                  <a:lnTo>
                    <a:pt x="3242" y="947"/>
                  </a:lnTo>
                  <a:lnTo>
                    <a:pt x="3169" y="901"/>
                  </a:lnTo>
                  <a:lnTo>
                    <a:pt x="3169" y="901"/>
                  </a:lnTo>
                  <a:lnTo>
                    <a:pt x="3024" y="811"/>
                  </a:lnTo>
                  <a:lnTo>
                    <a:pt x="2885" y="724"/>
                  </a:lnTo>
                  <a:lnTo>
                    <a:pt x="2749" y="643"/>
                  </a:lnTo>
                  <a:lnTo>
                    <a:pt x="2619" y="569"/>
                  </a:lnTo>
                  <a:lnTo>
                    <a:pt x="2491" y="498"/>
                  </a:lnTo>
                  <a:lnTo>
                    <a:pt x="2369" y="433"/>
                  </a:lnTo>
                  <a:lnTo>
                    <a:pt x="2249" y="373"/>
                  </a:lnTo>
                  <a:lnTo>
                    <a:pt x="2134" y="317"/>
                  </a:lnTo>
                  <a:lnTo>
                    <a:pt x="2022" y="267"/>
                  </a:lnTo>
                  <a:lnTo>
                    <a:pt x="1912" y="222"/>
                  </a:lnTo>
                  <a:lnTo>
                    <a:pt x="1806" y="180"/>
                  </a:lnTo>
                  <a:lnTo>
                    <a:pt x="1704" y="144"/>
                  </a:lnTo>
                  <a:lnTo>
                    <a:pt x="1604" y="112"/>
                  </a:lnTo>
                  <a:lnTo>
                    <a:pt x="1507" y="83"/>
                  </a:lnTo>
                  <a:lnTo>
                    <a:pt x="1411" y="60"/>
                  </a:lnTo>
                  <a:lnTo>
                    <a:pt x="1318" y="41"/>
                  </a:lnTo>
                  <a:lnTo>
                    <a:pt x="1227" y="25"/>
                  </a:lnTo>
                  <a:lnTo>
                    <a:pt x="1139" y="13"/>
                  </a:lnTo>
                  <a:lnTo>
                    <a:pt x="1051" y="5"/>
                  </a:lnTo>
                  <a:lnTo>
                    <a:pt x="965" y="0"/>
                  </a:lnTo>
                  <a:lnTo>
                    <a:pt x="882" y="0"/>
                  </a:lnTo>
                  <a:lnTo>
                    <a:pt x="798" y="4"/>
                  </a:lnTo>
                  <a:lnTo>
                    <a:pt x="717" y="8"/>
                  </a:lnTo>
                  <a:lnTo>
                    <a:pt x="635" y="18"/>
                  </a:lnTo>
                  <a:lnTo>
                    <a:pt x="556" y="31"/>
                  </a:lnTo>
                  <a:lnTo>
                    <a:pt x="475" y="47"/>
                  </a:lnTo>
                  <a:lnTo>
                    <a:pt x="396" y="67"/>
                  </a:lnTo>
                  <a:lnTo>
                    <a:pt x="317" y="89"/>
                  </a:lnTo>
                  <a:lnTo>
                    <a:pt x="238" y="113"/>
                  </a:lnTo>
                  <a:lnTo>
                    <a:pt x="158" y="141"/>
                  </a:lnTo>
                  <a:lnTo>
                    <a:pt x="79" y="172"/>
                  </a:lnTo>
                  <a:lnTo>
                    <a:pt x="0" y="20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5601" name="Freeform 33"/>
            <p:cNvSpPr>
              <a:spLocks/>
            </p:cNvSpPr>
            <p:nvPr userDrawn="1"/>
          </p:nvSpPr>
          <p:spPr bwMode="auto">
            <a:xfrm>
              <a:off x="725" y="1127"/>
              <a:ext cx="5457" cy="603"/>
            </a:xfrm>
            <a:custGeom>
              <a:avLst/>
              <a:gdLst/>
              <a:ahLst/>
              <a:cxnLst>
                <a:cxn ang="0">
                  <a:pos x="5457" y="426"/>
                </a:cxn>
                <a:cxn ang="0">
                  <a:pos x="5425" y="484"/>
                </a:cxn>
                <a:cxn ang="0">
                  <a:pos x="5383" y="550"/>
                </a:cxn>
                <a:cxn ang="0">
                  <a:pos x="5323" y="631"/>
                </a:cxn>
                <a:cxn ang="0">
                  <a:pos x="5247" y="725"/>
                </a:cxn>
                <a:cxn ang="0">
                  <a:pos x="5153" y="822"/>
                </a:cxn>
                <a:cxn ang="0">
                  <a:pos x="5071" y="896"/>
                </a:cxn>
                <a:cxn ang="0">
                  <a:pos x="5010" y="943"/>
                </a:cxn>
                <a:cxn ang="0">
                  <a:pos x="4944" y="988"/>
                </a:cxn>
                <a:cxn ang="0">
                  <a:pos x="4875" y="1031"/>
                </a:cxn>
                <a:cxn ang="0">
                  <a:pos x="4801" y="1072"/>
                </a:cxn>
                <a:cxn ang="0">
                  <a:pos x="4722" y="1109"/>
                </a:cxn>
                <a:cxn ang="0">
                  <a:pos x="4637" y="1140"/>
                </a:cxn>
                <a:cxn ang="0">
                  <a:pos x="4549" y="1166"/>
                </a:cxn>
                <a:cxn ang="0">
                  <a:pos x="4456" y="1187"/>
                </a:cxn>
                <a:cxn ang="0">
                  <a:pos x="4358" y="1199"/>
                </a:cxn>
                <a:cxn ang="0">
                  <a:pos x="4254" y="1206"/>
                </a:cxn>
                <a:cxn ang="0">
                  <a:pos x="4147" y="1204"/>
                </a:cxn>
                <a:cxn ang="0">
                  <a:pos x="4035" y="1193"/>
                </a:cxn>
                <a:cxn ang="0">
                  <a:pos x="3917" y="1174"/>
                </a:cxn>
                <a:cxn ang="0">
                  <a:pos x="3793" y="1143"/>
                </a:cxn>
                <a:cxn ang="0">
                  <a:pos x="3666" y="1101"/>
                </a:cxn>
                <a:cxn ang="0">
                  <a:pos x="3534" y="1049"/>
                </a:cxn>
                <a:cxn ang="0">
                  <a:pos x="3396" y="983"/>
                </a:cxn>
                <a:cxn ang="0">
                  <a:pos x="3253" y="906"/>
                </a:cxn>
                <a:cxn ang="0">
                  <a:pos x="3180" y="862"/>
                </a:cxn>
                <a:cxn ang="0">
                  <a:pos x="2892" y="689"/>
                </a:cxn>
                <a:cxn ang="0">
                  <a:pos x="2624" y="537"/>
                </a:cxn>
                <a:cxn ang="0">
                  <a:pos x="2372" y="407"/>
                </a:cxn>
                <a:cxn ang="0">
                  <a:pos x="2136" y="295"/>
                </a:cxn>
                <a:cxn ang="0">
                  <a:pos x="1913" y="203"/>
                </a:cxn>
                <a:cxn ang="0">
                  <a:pos x="1702" y="129"/>
                </a:cxn>
                <a:cxn ang="0">
                  <a:pos x="1504" y="72"/>
                </a:cxn>
                <a:cxn ang="0">
                  <a:pos x="1315" y="32"/>
                </a:cxn>
                <a:cxn ang="0">
                  <a:pos x="1136" y="9"/>
                </a:cxn>
                <a:cxn ang="0">
                  <a:pos x="962" y="0"/>
                </a:cxn>
                <a:cxn ang="0">
                  <a:pos x="796" y="6"/>
                </a:cxn>
                <a:cxn ang="0">
                  <a:pos x="633" y="26"/>
                </a:cxn>
                <a:cxn ang="0">
                  <a:pos x="474" y="58"/>
                </a:cxn>
                <a:cxn ang="0">
                  <a:pos x="315" y="101"/>
                </a:cxn>
                <a:cxn ang="0">
                  <a:pos x="158" y="158"/>
                </a:cxn>
                <a:cxn ang="0">
                  <a:pos x="0" y="224"/>
                </a:cxn>
              </a:cxnLst>
              <a:rect l="0" t="0" r="r" b="b"/>
              <a:pathLst>
                <a:path w="5457" h="1206">
                  <a:moveTo>
                    <a:pt x="5457" y="426"/>
                  </a:moveTo>
                  <a:lnTo>
                    <a:pt x="5457" y="426"/>
                  </a:lnTo>
                  <a:lnTo>
                    <a:pt x="5450" y="442"/>
                  </a:lnTo>
                  <a:lnTo>
                    <a:pt x="5425" y="484"/>
                  </a:lnTo>
                  <a:lnTo>
                    <a:pt x="5405" y="515"/>
                  </a:lnTo>
                  <a:lnTo>
                    <a:pt x="5383" y="550"/>
                  </a:lnTo>
                  <a:lnTo>
                    <a:pt x="5355" y="589"/>
                  </a:lnTo>
                  <a:lnTo>
                    <a:pt x="5323" y="631"/>
                  </a:lnTo>
                  <a:lnTo>
                    <a:pt x="5287" y="676"/>
                  </a:lnTo>
                  <a:lnTo>
                    <a:pt x="5247" y="725"/>
                  </a:lnTo>
                  <a:lnTo>
                    <a:pt x="5203" y="773"/>
                  </a:lnTo>
                  <a:lnTo>
                    <a:pt x="5153" y="822"/>
                  </a:lnTo>
                  <a:lnTo>
                    <a:pt x="5100" y="872"/>
                  </a:lnTo>
                  <a:lnTo>
                    <a:pt x="5071" y="896"/>
                  </a:lnTo>
                  <a:lnTo>
                    <a:pt x="5041" y="918"/>
                  </a:lnTo>
                  <a:lnTo>
                    <a:pt x="5010" y="943"/>
                  </a:lnTo>
                  <a:lnTo>
                    <a:pt x="4978" y="965"/>
                  </a:lnTo>
                  <a:lnTo>
                    <a:pt x="4944" y="988"/>
                  </a:lnTo>
                  <a:lnTo>
                    <a:pt x="4911" y="1011"/>
                  </a:lnTo>
                  <a:lnTo>
                    <a:pt x="4875" y="1031"/>
                  </a:lnTo>
                  <a:lnTo>
                    <a:pt x="4839" y="1052"/>
                  </a:lnTo>
                  <a:lnTo>
                    <a:pt x="4801" y="1072"/>
                  </a:lnTo>
                  <a:lnTo>
                    <a:pt x="4762" y="1091"/>
                  </a:lnTo>
                  <a:lnTo>
                    <a:pt x="4722" y="1109"/>
                  </a:lnTo>
                  <a:lnTo>
                    <a:pt x="4681" y="1125"/>
                  </a:lnTo>
                  <a:lnTo>
                    <a:pt x="4637" y="1140"/>
                  </a:lnTo>
                  <a:lnTo>
                    <a:pt x="4594" y="1154"/>
                  </a:lnTo>
                  <a:lnTo>
                    <a:pt x="4549" y="1166"/>
                  </a:lnTo>
                  <a:lnTo>
                    <a:pt x="4503" y="1177"/>
                  </a:lnTo>
                  <a:lnTo>
                    <a:pt x="4456" y="1187"/>
                  </a:lnTo>
                  <a:lnTo>
                    <a:pt x="4407" y="1195"/>
                  </a:lnTo>
                  <a:lnTo>
                    <a:pt x="4358" y="1199"/>
                  </a:lnTo>
                  <a:lnTo>
                    <a:pt x="4307" y="1204"/>
                  </a:lnTo>
                  <a:lnTo>
                    <a:pt x="4254" y="1206"/>
                  </a:lnTo>
                  <a:lnTo>
                    <a:pt x="4202" y="1206"/>
                  </a:lnTo>
                  <a:lnTo>
                    <a:pt x="4147" y="1204"/>
                  </a:lnTo>
                  <a:lnTo>
                    <a:pt x="4092" y="1199"/>
                  </a:lnTo>
                  <a:lnTo>
                    <a:pt x="4035" y="1193"/>
                  </a:lnTo>
                  <a:lnTo>
                    <a:pt x="3977" y="1185"/>
                  </a:lnTo>
                  <a:lnTo>
                    <a:pt x="3917" y="1174"/>
                  </a:lnTo>
                  <a:lnTo>
                    <a:pt x="3856" y="1159"/>
                  </a:lnTo>
                  <a:lnTo>
                    <a:pt x="3793" y="1143"/>
                  </a:lnTo>
                  <a:lnTo>
                    <a:pt x="3731" y="1124"/>
                  </a:lnTo>
                  <a:lnTo>
                    <a:pt x="3666" y="1101"/>
                  </a:lnTo>
                  <a:lnTo>
                    <a:pt x="3600" y="1077"/>
                  </a:lnTo>
                  <a:lnTo>
                    <a:pt x="3534" y="1049"/>
                  </a:lnTo>
                  <a:lnTo>
                    <a:pt x="3466" y="1017"/>
                  </a:lnTo>
                  <a:lnTo>
                    <a:pt x="3396" y="983"/>
                  </a:lnTo>
                  <a:lnTo>
                    <a:pt x="3325" y="946"/>
                  </a:lnTo>
                  <a:lnTo>
                    <a:pt x="3253" y="906"/>
                  </a:lnTo>
                  <a:lnTo>
                    <a:pt x="3180" y="862"/>
                  </a:lnTo>
                  <a:lnTo>
                    <a:pt x="3180" y="862"/>
                  </a:lnTo>
                  <a:lnTo>
                    <a:pt x="3034" y="772"/>
                  </a:lnTo>
                  <a:lnTo>
                    <a:pt x="2892" y="689"/>
                  </a:lnTo>
                  <a:lnTo>
                    <a:pt x="2756" y="610"/>
                  </a:lnTo>
                  <a:lnTo>
                    <a:pt x="2624" y="537"/>
                  </a:lnTo>
                  <a:lnTo>
                    <a:pt x="2497" y="470"/>
                  </a:lnTo>
                  <a:lnTo>
                    <a:pt x="2372" y="407"/>
                  </a:lnTo>
                  <a:lnTo>
                    <a:pt x="2252" y="348"/>
                  </a:lnTo>
                  <a:lnTo>
                    <a:pt x="2136" y="295"/>
                  </a:lnTo>
                  <a:lnTo>
                    <a:pt x="2023" y="247"/>
                  </a:lnTo>
                  <a:lnTo>
                    <a:pt x="1913" y="203"/>
                  </a:lnTo>
                  <a:lnTo>
                    <a:pt x="1806" y="164"/>
                  </a:lnTo>
                  <a:lnTo>
                    <a:pt x="1702" y="129"/>
                  </a:lnTo>
                  <a:lnTo>
                    <a:pt x="1602" y="98"/>
                  </a:lnTo>
                  <a:lnTo>
                    <a:pt x="1504" y="72"/>
                  </a:lnTo>
                  <a:lnTo>
                    <a:pt x="1409" y="51"/>
                  </a:lnTo>
                  <a:lnTo>
                    <a:pt x="1315" y="32"/>
                  </a:lnTo>
                  <a:lnTo>
                    <a:pt x="1225" y="19"/>
                  </a:lnTo>
                  <a:lnTo>
                    <a:pt x="1136" y="9"/>
                  </a:lnTo>
                  <a:lnTo>
                    <a:pt x="1048" y="3"/>
                  </a:lnTo>
                  <a:lnTo>
                    <a:pt x="962" y="0"/>
                  </a:lnTo>
                  <a:lnTo>
                    <a:pt x="879" y="1"/>
                  </a:lnTo>
                  <a:lnTo>
                    <a:pt x="796" y="6"/>
                  </a:lnTo>
                  <a:lnTo>
                    <a:pt x="714" y="14"/>
                  </a:lnTo>
                  <a:lnTo>
                    <a:pt x="633" y="26"/>
                  </a:lnTo>
                  <a:lnTo>
                    <a:pt x="553" y="40"/>
                  </a:lnTo>
                  <a:lnTo>
                    <a:pt x="474" y="58"/>
                  </a:lnTo>
                  <a:lnTo>
                    <a:pt x="394" y="79"/>
                  </a:lnTo>
                  <a:lnTo>
                    <a:pt x="315" y="101"/>
                  </a:lnTo>
                  <a:lnTo>
                    <a:pt x="238" y="129"/>
                  </a:lnTo>
                  <a:lnTo>
                    <a:pt x="158" y="158"/>
                  </a:lnTo>
                  <a:lnTo>
                    <a:pt x="79" y="190"/>
                  </a:lnTo>
                  <a:lnTo>
                    <a:pt x="0" y="22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5602" name="Freeform 34"/>
            <p:cNvSpPr>
              <a:spLocks/>
            </p:cNvSpPr>
            <p:nvPr userDrawn="1"/>
          </p:nvSpPr>
          <p:spPr bwMode="auto">
            <a:xfrm>
              <a:off x="752" y="1144"/>
              <a:ext cx="5459" cy="573"/>
            </a:xfrm>
            <a:custGeom>
              <a:avLst/>
              <a:gdLst/>
              <a:ahLst/>
              <a:cxnLst>
                <a:cxn ang="0">
                  <a:pos x="5459" y="335"/>
                </a:cxn>
                <a:cxn ang="0">
                  <a:pos x="5427" y="395"/>
                </a:cxn>
                <a:cxn ang="0">
                  <a:pos x="5385" y="461"/>
                </a:cxn>
                <a:cxn ang="0">
                  <a:pos x="5328" y="545"/>
                </a:cxn>
                <a:cxn ang="0">
                  <a:pos x="5253" y="639"/>
                </a:cxn>
                <a:cxn ang="0">
                  <a:pos x="5160" y="739"/>
                </a:cxn>
                <a:cxn ang="0">
                  <a:pos x="5080" y="815"/>
                </a:cxn>
                <a:cxn ang="0">
                  <a:pos x="5019" y="863"/>
                </a:cxn>
                <a:cxn ang="0">
                  <a:pos x="4955" y="912"/>
                </a:cxn>
                <a:cxn ang="0">
                  <a:pos x="4885" y="957"/>
                </a:cxn>
                <a:cxn ang="0">
                  <a:pos x="4812" y="999"/>
                </a:cxn>
                <a:cxn ang="0">
                  <a:pos x="4734" y="1036"/>
                </a:cxn>
                <a:cxn ang="0">
                  <a:pos x="4651" y="1070"/>
                </a:cxn>
                <a:cxn ang="0">
                  <a:pos x="4562" y="1098"/>
                </a:cxn>
                <a:cxn ang="0">
                  <a:pos x="4469" y="1120"/>
                </a:cxn>
                <a:cxn ang="0">
                  <a:pos x="4372" y="1136"/>
                </a:cxn>
                <a:cxn ang="0">
                  <a:pos x="4268" y="1144"/>
                </a:cxn>
                <a:cxn ang="0">
                  <a:pos x="4161" y="1144"/>
                </a:cxn>
                <a:cxn ang="0">
                  <a:pos x="4047" y="1136"/>
                </a:cxn>
                <a:cxn ang="0">
                  <a:pos x="3929" y="1119"/>
                </a:cxn>
                <a:cxn ang="0">
                  <a:pos x="3807" y="1090"/>
                </a:cxn>
                <a:cxn ang="0">
                  <a:pos x="3677" y="1051"/>
                </a:cxn>
                <a:cxn ang="0">
                  <a:pos x="3544" y="1001"/>
                </a:cxn>
                <a:cxn ang="0">
                  <a:pos x="3405" y="938"/>
                </a:cxn>
                <a:cxn ang="0">
                  <a:pos x="3261" y="862"/>
                </a:cxn>
                <a:cxn ang="0">
                  <a:pos x="3187" y="820"/>
                </a:cxn>
                <a:cxn ang="0">
                  <a:pos x="2899" y="652"/>
                </a:cxn>
                <a:cxn ang="0">
                  <a:pos x="2628" y="505"/>
                </a:cxn>
                <a:cxn ang="0">
                  <a:pos x="2374" y="379"/>
                </a:cxn>
                <a:cxn ang="0">
                  <a:pos x="2135" y="273"/>
                </a:cxn>
                <a:cxn ang="0">
                  <a:pos x="1911" y="184"/>
                </a:cxn>
                <a:cxn ang="0">
                  <a:pos x="1700" y="114"/>
                </a:cxn>
                <a:cxn ang="0">
                  <a:pos x="1500" y="61"/>
                </a:cxn>
                <a:cxn ang="0">
                  <a:pos x="1312" y="25"/>
                </a:cxn>
                <a:cxn ang="0">
                  <a:pos x="1131" y="4"/>
                </a:cxn>
                <a:cxn ang="0">
                  <a:pos x="958" y="0"/>
                </a:cxn>
                <a:cxn ang="0">
                  <a:pos x="791" y="8"/>
                </a:cxn>
                <a:cxn ang="0">
                  <a:pos x="628" y="32"/>
                </a:cxn>
                <a:cxn ang="0">
                  <a:pos x="470" y="67"/>
                </a:cxn>
                <a:cxn ang="0">
                  <a:pos x="313" y="114"/>
                </a:cxn>
                <a:cxn ang="0">
                  <a:pos x="156" y="174"/>
                </a:cxn>
                <a:cxn ang="0">
                  <a:pos x="0" y="243"/>
                </a:cxn>
              </a:cxnLst>
              <a:rect l="0" t="0" r="r" b="b"/>
              <a:pathLst>
                <a:path w="5459" h="1144">
                  <a:moveTo>
                    <a:pt x="5459" y="335"/>
                  </a:moveTo>
                  <a:lnTo>
                    <a:pt x="5459" y="335"/>
                  </a:lnTo>
                  <a:lnTo>
                    <a:pt x="5450" y="352"/>
                  </a:lnTo>
                  <a:lnTo>
                    <a:pt x="5427" y="395"/>
                  </a:lnTo>
                  <a:lnTo>
                    <a:pt x="5409" y="426"/>
                  </a:lnTo>
                  <a:lnTo>
                    <a:pt x="5385" y="461"/>
                  </a:lnTo>
                  <a:lnTo>
                    <a:pt x="5359" y="502"/>
                  </a:lnTo>
                  <a:lnTo>
                    <a:pt x="5328" y="545"/>
                  </a:lnTo>
                  <a:lnTo>
                    <a:pt x="5292" y="591"/>
                  </a:lnTo>
                  <a:lnTo>
                    <a:pt x="5253" y="639"/>
                  </a:lnTo>
                  <a:lnTo>
                    <a:pt x="5209" y="689"/>
                  </a:lnTo>
                  <a:lnTo>
                    <a:pt x="5160" y="739"/>
                  </a:lnTo>
                  <a:lnTo>
                    <a:pt x="5108" y="791"/>
                  </a:lnTo>
                  <a:lnTo>
                    <a:pt x="5080" y="815"/>
                  </a:lnTo>
                  <a:lnTo>
                    <a:pt x="5049" y="839"/>
                  </a:lnTo>
                  <a:lnTo>
                    <a:pt x="5019" y="863"/>
                  </a:lnTo>
                  <a:lnTo>
                    <a:pt x="4988" y="888"/>
                  </a:lnTo>
                  <a:lnTo>
                    <a:pt x="4955" y="912"/>
                  </a:lnTo>
                  <a:lnTo>
                    <a:pt x="4921" y="935"/>
                  </a:lnTo>
                  <a:lnTo>
                    <a:pt x="4885" y="957"/>
                  </a:lnTo>
                  <a:lnTo>
                    <a:pt x="4849" y="978"/>
                  </a:lnTo>
                  <a:lnTo>
                    <a:pt x="4812" y="999"/>
                  </a:lnTo>
                  <a:lnTo>
                    <a:pt x="4773" y="1018"/>
                  </a:lnTo>
                  <a:lnTo>
                    <a:pt x="4734" y="1036"/>
                  </a:lnTo>
                  <a:lnTo>
                    <a:pt x="4692" y="1054"/>
                  </a:lnTo>
                  <a:lnTo>
                    <a:pt x="4651" y="1070"/>
                  </a:lnTo>
                  <a:lnTo>
                    <a:pt x="4606" y="1085"/>
                  </a:lnTo>
                  <a:lnTo>
                    <a:pt x="4562" y="1098"/>
                  </a:lnTo>
                  <a:lnTo>
                    <a:pt x="4516" y="1111"/>
                  </a:lnTo>
                  <a:lnTo>
                    <a:pt x="4469" y="1120"/>
                  </a:lnTo>
                  <a:lnTo>
                    <a:pt x="4420" y="1128"/>
                  </a:lnTo>
                  <a:lnTo>
                    <a:pt x="4372" y="1136"/>
                  </a:lnTo>
                  <a:lnTo>
                    <a:pt x="4320" y="1141"/>
                  </a:lnTo>
                  <a:lnTo>
                    <a:pt x="4268" y="1144"/>
                  </a:lnTo>
                  <a:lnTo>
                    <a:pt x="4215" y="1144"/>
                  </a:lnTo>
                  <a:lnTo>
                    <a:pt x="4161" y="1144"/>
                  </a:lnTo>
                  <a:lnTo>
                    <a:pt x="4105" y="1141"/>
                  </a:lnTo>
                  <a:lnTo>
                    <a:pt x="4047" y="1136"/>
                  </a:lnTo>
                  <a:lnTo>
                    <a:pt x="3988" y="1128"/>
                  </a:lnTo>
                  <a:lnTo>
                    <a:pt x="3929" y="1119"/>
                  </a:lnTo>
                  <a:lnTo>
                    <a:pt x="3869" y="1106"/>
                  </a:lnTo>
                  <a:lnTo>
                    <a:pt x="3807" y="1090"/>
                  </a:lnTo>
                  <a:lnTo>
                    <a:pt x="3743" y="1072"/>
                  </a:lnTo>
                  <a:lnTo>
                    <a:pt x="3677" y="1051"/>
                  </a:lnTo>
                  <a:lnTo>
                    <a:pt x="3612" y="1027"/>
                  </a:lnTo>
                  <a:lnTo>
                    <a:pt x="3544" y="1001"/>
                  </a:lnTo>
                  <a:lnTo>
                    <a:pt x="3476" y="970"/>
                  </a:lnTo>
                  <a:lnTo>
                    <a:pt x="3405" y="938"/>
                  </a:lnTo>
                  <a:lnTo>
                    <a:pt x="3335" y="902"/>
                  </a:lnTo>
                  <a:lnTo>
                    <a:pt x="3261" y="862"/>
                  </a:lnTo>
                  <a:lnTo>
                    <a:pt x="3187" y="820"/>
                  </a:lnTo>
                  <a:lnTo>
                    <a:pt x="3187" y="820"/>
                  </a:lnTo>
                  <a:lnTo>
                    <a:pt x="3040" y="733"/>
                  </a:lnTo>
                  <a:lnTo>
                    <a:pt x="2899" y="652"/>
                  </a:lnTo>
                  <a:lnTo>
                    <a:pt x="2761" y="576"/>
                  </a:lnTo>
                  <a:lnTo>
                    <a:pt x="2628" y="505"/>
                  </a:lnTo>
                  <a:lnTo>
                    <a:pt x="2499" y="439"/>
                  </a:lnTo>
                  <a:lnTo>
                    <a:pt x="2374" y="379"/>
                  </a:lnTo>
                  <a:lnTo>
                    <a:pt x="2253" y="323"/>
                  </a:lnTo>
                  <a:lnTo>
                    <a:pt x="2135" y="273"/>
                  </a:lnTo>
                  <a:lnTo>
                    <a:pt x="2022" y="226"/>
                  </a:lnTo>
                  <a:lnTo>
                    <a:pt x="1911" y="184"/>
                  </a:lnTo>
                  <a:lnTo>
                    <a:pt x="1804" y="147"/>
                  </a:lnTo>
                  <a:lnTo>
                    <a:pt x="1700" y="114"/>
                  </a:lnTo>
                  <a:lnTo>
                    <a:pt x="1599" y="85"/>
                  </a:lnTo>
                  <a:lnTo>
                    <a:pt x="1500" y="61"/>
                  </a:lnTo>
                  <a:lnTo>
                    <a:pt x="1405" y="40"/>
                  </a:lnTo>
                  <a:lnTo>
                    <a:pt x="1312" y="25"/>
                  </a:lnTo>
                  <a:lnTo>
                    <a:pt x="1220" y="13"/>
                  </a:lnTo>
                  <a:lnTo>
                    <a:pt x="1131" y="4"/>
                  </a:lnTo>
                  <a:lnTo>
                    <a:pt x="1044" y="0"/>
                  </a:lnTo>
                  <a:lnTo>
                    <a:pt x="958" y="0"/>
                  </a:lnTo>
                  <a:lnTo>
                    <a:pt x="874" y="1"/>
                  </a:lnTo>
                  <a:lnTo>
                    <a:pt x="791" y="8"/>
                  </a:lnTo>
                  <a:lnTo>
                    <a:pt x="709" y="17"/>
                  </a:lnTo>
                  <a:lnTo>
                    <a:pt x="628" y="32"/>
                  </a:lnTo>
                  <a:lnTo>
                    <a:pt x="549" y="48"/>
                  </a:lnTo>
                  <a:lnTo>
                    <a:pt x="470" y="67"/>
                  </a:lnTo>
                  <a:lnTo>
                    <a:pt x="391" y="88"/>
                  </a:lnTo>
                  <a:lnTo>
                    <a:pt x="313" y="114"/>
                  </a:lnTo>
                  <a:lnTo>
                    <a:pt x="234" y="143"/>
                  </a:lnTo>
                  <a:lnTo>
                    <a:pt x="156" y="174"/>
                  </a:lnTo>
                  <a:lnTo>
                    <a:pt x="77" y="208"/>
                  </a:lnTo>
                  <a:lnTo>
                    <a:pt x="0" y="243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5603" name="Freeform 35"/>
            <p:cNvSpPr>
              <a:spLocks/>
            </p:cNvSpPr>
            <p:nvPr userDrawn="1"/>
          </p:nvSpPr>
          <p:spPr bwMode="auto">
            <a:xfrm>
              <a:off x="778" y="1160"/>
              <a:ext cx="5461" cy="544"/>
            </a:xfrm>
            <a:custGeom>
              <a:avLst/>
              <a:gdLst/>
              <a:ahLst/>
              <a:cxnLst>
                <a:cxn ang="0">
                  <a:pos x="5461" y="247"/>
                </a:cxn>
                <a:cxn ang="0">
                  <a:pos x="5429" y="308"/>
                </a:cxn>
                <a:cxn ang="0">
                  <a:pos x="5390" y="376"/>
                </a:cxn>
                <a:cxn ang="0">
                  <a:pos x="5333" y="460"/>
                </a:cxn>
                <a:cxn ang="0">
                  <a:pos x="5259" y="557"/>
                </a:cxn>
                <a:cxn ang="0">
                  <a:pos x="5168" y="659"/>
                </a:cxn>
                <a:cxn ang="0">
                  <a:pos x="5088" y="736"/>
                </a:cxn>
                <a:cxn ang="0">
                  <a:pos x="5029" y="788"/>
                </a:cxn>
                <a:cxn ang="0">
                  <a:pos x="4965" y="836"/>
                </a:cxn>
                <a:cxn ang="0">
                  <a:pos x="4897" y="883"/>
                </a:cxn>
                <a:cxn ang="0">
                  <a:pos x="4823" y="927"/>
                </a:cxn>
                <a:cxn ang="0">
                  <a:pos x="4746" y="965"/>
                </a:cxn>
                <a:cxn ang="0">
                  <a:pos x="4662" y="1001"/>
                </a:cxn>
                <a:cxn ang="0">
                  <a:pos x="4575" y="1032"/>
                </a:cxn>
                <a:cxn ang="0">
                  <a:pos x="4483" y="1056"/>
                </a:cxn>
                <a:cxn ang="0">
                  <a:pos x="4385" y="1074"/>
                </a:cxn>
                <a:cxn ang="0">
                  <a:pos x="4282" y="1083"/>
                </a:cxn>
                <a:cxn ang="0">
                  <a:pos x="4175" y="1087"/>
                </a:cxn>
                <a:cxn ang="0">
                  <a:pos x="4061" y="1080"/>
                </a:cxn>
                <a:cxn ang="0">
                  <a:pos x="3943" y="1064"/>
                </a:cxn>
                <a:cxn ang="0">
                  <a:pos x="3819" y="1038"/>
                </a:cxn>
                <a:cxn ang="0">
                  <a:pos x="3690" y="1003"/>
                </a:cxn>
                <a:cxn ang="0">
                  <a:pos x="3556" y="954"/>
                </a:cxn>
                <a:cxn ang="0">
                  <a:pos x="3417" y="894"/>
                </a:cxn>
                <a:cxn ang="0">
                  <a:pos x="3271" y="820"/>
                </a:cxn>
                <a:cxn ang="0">
                  <a:pos x="3196" y="780"/>
                </a:cxn>
                <a:cxn ang="0">
                  <a:pos x="2904" y="617"/>
                </a:cxn>
                <a:cxn ang="0">
                  <a:pos x="2632" y="475"/>
                </a:cxn>
                <a:cxn ang="0">
                  <a:pos x="2377" y="354"/>
                </a:cxn>
                <a:cxn ang="0">
                  <a:pos x="2137" y="250"/>
                </a:cxn>
                <a:cxn ang="0">
                  <a:pos x="1912" y="166"/>
                </a:cxn>
                <a:cxn ang="0">
                  <a:pos x="1699" y="100"/>
                </a:cxn>
                <a:cxn ang="0">
                  <a:pos x="1499" y="52"/>
                </a:cxn>
                <a:cxn ang="0">
                  <a:pos x="1309" y="19"/>
                </a:cxn>
                <a:cxn ang="0">
                  <a:pos x="1129" y="2"/>
                </a:cxn>
                <a:cxn ang="0">
                  <a:pos x="955" y="0"/>
                </a:cxn>
                <a:cxn ang="0">
                  <a:pos x="789" y="13"/>
                </a:cxn>
                <a:cxn ang="0">
                  <a:pos x="626" y="39"/>
                </a:cxn>
                <a:cxn ang="0">
                  <a:pos x="468" y="77"/>
                </a:cxn>
                <a:cxn ang="0">
                  <a:pos x="312" y="129"/>
                </a:cxn>
                <a:cxn ang="0">
                  <a:pos x="157" y="192"/>
                </a:cxn>
                <a:cxn ang="0">
                  <a:pos x="0" y="266"/>
                </a:cxn>
              </a:cxnLst>
              <a:rect l="0" t="0" r="r" b="b"/>
              <a:pathLst>
                <a:path w="5461" h="1087">
                  <a:moveTo>
                    <a:pt x="5461" y="247"/>
                  </a:moveTo>
                  <a:lnTo>
                    <a:pt x="5461" y="247"/>
                  </a:lnTo>
                  <a:lnTo>
                    <a:pt x="5452" y="263"/>
                  </a:lnTo>
                  <a:lnTo>
                    <a:pt x="5429" y="308"/>
                  </a:lnTo>
                  <a:lnTo>
                    <a:pt x="5411" y="339"/>
                  </a:lnTo>
                  <a:lnTo>
                    <a:pt x="5390" y="376"/>
                  </a:lnTo>
                  <a:lnTo>
                    <a:pt x="5363" y="417"/>
                  </a:lnTo>
                  <a:lnTo>
                    <a:pt x="5333" y="460"/>
                  </a:lnTo>
                  <a:lnTo>
                    <a:pt x="5298" y="507"/>
                  </a:lnTo>
                  <a:lnTo>
                    <a:pt x="5259" y="557"/>
                  </a:lnTo>
                  <a:lnTo>
                    <a:pt x="5216" y="607"/>
                  </a:lnTo>
                  <a:lnTo>
                    <a:pt x="5168" y="659"/>
                  </a:lnTo>
                  <a:lnTo>
                    <a:pt x="5116" y="710"/>
                  </a:lnTo>
                  <a:lnTo>
                    <a:pt x="5088" y="736"/>
                  </a:lnTo>
                  <a:lnTo>
                    <a:pt x="5059" y="762"/>
                  </a:lnTo>
                  <a:lnTo>
                    <a:pt x="5029" y="788"/>
                  </a:lnTo>
                  <a:lnTo>
                    <a:pt x="4998" y="812"/>
                  </a:lnTo>
                  <a:lnTo>
                    <a:pt x="4965" y="836"/>
                  </a:lnTo>
                  <a:lnTo>
                    <a:pt x="4932" y="859"/>
                  </a:lnTo>
                  <a:lnTo>
                    <a:pt x="4897" y="883"/>
                  </a:lnTo>
                  <a:lnTo>
                    <a:pt x="4861" y="904"/>
                  </a:lnTo>
                  <a:lnTo>
                    <a:pt x="4823" y="927"/>
                  </a:lnTo>
                  <a:lnTo>
                    <a:pt x="4786" y="946"/>
                  </a:lnTo>
                  <a:lnTo>
                    <a:pt x="4746" y="965"/>
                  </a:lnTo>
                  <a:lnTo>
                    <a:pt x="4705" y="985"/>
                  </a:lnTo>
                  <a:lnTo>
                    <a:pt x="4662" y="1001"/>
                  </a:lnTo>
                  <a:lnTo>
                    <a:pt x="4619" y="1017"/>
                  </a:lnTo>
                  <a:lnTo>
                    <a:pt x="4575" y="1032"/>
                  </a:lnTo>
                  <a:lnTo>
                    <a:pt x="4529" y="1045"/>
                  </a:lnTo>
                  <a:lnTo>
                    <a:pt x="4483" y="1056"/>
                  </a:lnTo>
                  <a:lnTo>
                    <a:pt x="4435" y="1066"/>
                  </a:lnTo>
                  <a:lnTo>
                    <a:pt x="4385" y="1074"/>
                  </a:lnTo>
                  <a:lnTo>
                    <a:pt x="4335" y="1080"/>
                  </a:lnTo>
                  <a:lnTo>
                    <a:pt x="4282" y="1083"/>
                  </a:lnTo>
                  <a:lnTo>
                    <a:pt x="4229" y="1087"/>
                  </a:lnTo>
                  <a:lnTo>
                    <a:pt x="4175" y="1087"/>
                  </a:lnTo>
                  <a:lnTo>
                    <a:pt x="4118" y="1083"/>
                  </a:lnTo>
                  <a:lnTo>
                    <a:pt x="4061" y="1080"/>
                  </a:lnTo>
                  <a:lnTo>
                    <a:pt x="4003" y="1074"/>
                  </a:lnTo>
                  <a:lnTo>
                    <a:pt x="3943" y="1064"/>
                  </a:lnTo>
                  <a:lnTo>
                    <a:pt x="3882" y="1053"/>
                  </a:lnTo>
                  <a:lnTo>
                    <a:pt x="3819" y="1038"/>
                  </a:lnTo>
                  <a:lnTo>
                    <a:pt x="3756" y="1022"/>
                  </a:lnTo>
                  <a:lnTo>
                    <a:pt x="3690" y="1003"/>
                  </a:lnTo>
                  <a:lnTo>
                    <a:pt x="3624" y="980"/>
                  </a:lnTo>
                  <a:lnTo>
                    <a:pt x="3556" y="954"/>
                  </a:lnTo>
                  <a:lnTo>
                    <a:pt x="3488" y="925"/>
                  </a:lnTo>
                  <a:lnTo>
                    <a:pt x="3417" y="894"/>
                  </a:lnTo>
                  <a:lnTo>
                    <a:pt x="3345" y="859"/>
                  </a:lnTo>
                  <a:lnTo>
                    <a:pt x="3271" y="820"/>
                  </a:lnTo>
                  <a:lnTo>
                    <a:pt x="3196" y="780"/>
                  </a:lnTo>
                  <a:lnTo>
                    <a:pt x="3196" y="780"/>
                  </a:lnTo>
                  <a:lnTo>
                    <a:pt x="3049" y="696"/>
                  </a:lnTo>
                  <a:lnTo>
                    <a:pt x="2904" y="617"/>
                  </a:lnTo>
                  <a:lnTo>
                    <a:pt x="2766" y="542"/>
                  </a:lnTo>
                  <a:lnTo>
                    <a:pt x="2632" y="475"/>
                  </a:lnTo>
                  <a:lnTo>
                    <a:pt x="2502" y="412"/>
                  </a:lnTo>
                  <a:lnTo>
                    <a:pt x="2377" y="354"/>
                  </a:lnTo>
                  <a:lnTo>
                    <a:pt x="2255" y="299"/>
                  </a:lnTo>
                  <a:lnTo>
                    <a:pt x="2137" y="250"/>
                  </a:lnTo>
                  <a:lnTo>
                    <a:pt x="2021" y="207"/>
                  </a:lnTo>
                  <a:lnTo>
                    <a:pt x="1912" y="166"/>
                  </a:lnTo>
                  <a:lnTo>
                    <a:pt x="1803" y="131"/>
                  </a:lnTo>
                  <a:lnTo>
                    <a:pt x="1699" y="100"/>
                  </a:lnTo>
                  <a:lnTo>
                    <a:pt x="1598" y="74"/>
                  </a:lnTo>
                  <a:lnTo>
                    <a:pt x="1499" y="52"/>
                  </a:lnTo>
                  <a:lnTo>
                    <a:pt x="1402" y="34"/>
                  </a:lnTo>
                  <a:lnTo>
                    <a:pt x="1309" y="19"/>
                  </a:lnTo>
                  <a:lnTo>
                    <a:pt x="1218" y="8"/>
                  </a:lnTo>
                  <a:lnTo>
                    <a:pt x="1129" y="2"/>
                  </a:lnTo>
                  <a:lnTo>
                    <a:pt x="1041" y="0"/>
                  </a:lnTo>
                  <a:lnTo>
                    <a:pt x="955" y="0"/>
                  </a:lnTo>
                  <a:lnTo>
                    <a:pt x="872" y="5"/>
                  </a:lnTo>
                  <a:lnTo>
                    <a:pt x="789" y="13"/>
                  </a:lnTo>
                  <a:lnTo>
                    <a:pt x="707" y="24"/>
                  </a:lnTo>
                  <a:lnTo>
                    <a:pt x="626" y="39"/>
                  </a:lnTo>
                  <a:lnTo>
                    <a:pt x="547" y="56"/>
                  </a:lnTo>
                  <a:lnTo>
                    <a:pt x="468" y="77"/>
                  </a:lnTo>
                  <a:lnTo>
                    <a:pt x="390" y="102"/>
                  </a:lnTo>
                  <a:lnTo>
                    <a:pt x="312" y="129"/>
                  </a:lnTo>
                  <a:lnTo>
                    <a:pt x="235" y="160"/>
                  </a:lnTo>
                  <a:lnTo>
                    <a:pt x="157" y="192"/>
                  </a:lnTo>
                  <a:lnTo>
                    <a:pt x="78" y="228"/>
                  </a:lnTo>
                  <a:lnTo>
                    <a:pt x="0" y="26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5604" name="Freeform 36"/>
            <p:cNvSpPr>
              <a:spLocks/>
            </p:cNvSpPr>
            <p:nvPr userDrawn="1"/>
          </p:nvSpPr>
          <p:spPr bwMode="auto">
            <a:xfrm>
              <a:off x="806" y="1176"/>
              <a:ext cx="5459" cy="514"/>
            </a:xfrm>
            <a:custGeom>
              <a:avLst/>
              <a:gdLst/>
              <a:ahLst/>
              <a:cxnLst>
                <a:cxn ang="0">
                  <a:pos x="5459" y="159"/>
                </a:cxn>
                <a:cxn ang="0">
                  <a:pos x="5428" y="221"/>
                </a:cxn>
                <a:cxn ang="0">
                  <a:pos x="5390" y="290"/>
                </a:cxn>
                <a:cxn ang="0">
                  <a:pos x="5334" y="376"/>
                </a:cxn>
                <a:cxn ang="0">
                  <a:pos x="5262" y="474"/>
                </a:cxn>
                <a:cxn ang="0">
                  <a:pos x="5173" y="579"/>
                </a:cxn>
                <a:cxn ang="0">
                  <a:pos x="5094" y="658"/>
                </a:cxn>
                <a:cxn ang="0">
                  <a:pos x="5035" y="710"/>
                </a:cxn>
                <a:cxn ang="0">
                  <a:pos x="4973" y="762"/>
                </a:cxn>
                <a:cxn ang="0">
                  <a:pos x="4905" y="809"/>
                </a:cxn>
                <a:cxn ang="0">
                  <a:pos x="4833" y="854"/>
                </a:cxn>
                <a:cxn ang="0">
                  <a:pos x="4755" y="896"/>
                </a:cxn>
                <a:cxn ang="0">
                  <a:pos x="4673" y="933"/>
                </a:cxn>
                <a:cxn ang="0">
                  <a:pos x="4586" y="965"/>
                </a:cxn>
                <a:cxn ang="0">
                  <a:pos x="4494" y="991"/>
                </a:cxn>
                <a:cxn ang="0">
                  <a:pos x="4395" y="1010"/>
                </a:cxn>
                <a:cxn ang="0">
                  <a:pos x="4294" y="1023"/>
                </a:cxn>
                <a:cxn ang="0">
                  <a:pos x="4186" y="1028"/>
                </a:cxn>
                <a:cxn ang="0">
                  <a:pos x="4072" y="1025"/>
                </a:cxn>
                <a:cxn ang="0">
                  <a:pos x="3954" y="1010"/>
                </a:cxn>
                <a:cxn ang="0">
                  <a:pos x="3830" y="988"/>
                </a:cxn>
                <a:cxn ang="0">
                  <a:pos x="3701" y="954"/>
                </a:cxn>
                <a:cxn ang="0">
                  <a:pos x="3567" y="909"/>
                </a:cxn>
                <a:cxn ang="0">
                  <a:pos x="3425" y="851"/>
                </a:cxn>
                <a:cxn ang="0">
                  <a:pos x="3279" y="779"/>
                </a:cxn>
                <a:cxn ang="0">
                  <a:pos x="3204" y="739"/>
                </a:cxn>
                <a:cxn ang="0">
                  <a:pos x="2910" y="582"/>
                </a:cxn>
                <a:cxn ang="0">
                  <a:pos x="2635" y="445"/>
                </a:cxn>
                <a:cxn ang="0">
                  <a:pos x="2377" y="327"/>
                </a:cxn>
                <a:cxn ang="0">
                  <a:pos x="2135" y="230"/>
                </a:cxn>
                <a:cxn ang="0">
                  <a:pos x="1909" y="150"/>
                </a:cxn>
                <a:cxn ang="0">
                  <a:pos x="1696" y="88"/>
                </a:cxn>
                <a:cxn ang="0">
                  <a:pos x="1495" y="43"/>
                </a:cxn>
                <a:cxn ang="0">
                  <a:pos x="1305" y="14"/>
                </a:cxn>
                <a:cxn ang="0">
                  <a:pos x="1124" y="1"/>
                </a:cxn>
                <a:cxn ang="0">
                  <a:pos x="951" y="3"/>
                </a:cxn>
                <a:cxn ang="0">
                  <a:pos x="784" y="19"/>
                </a:cxn>
                <a:cxn ang="0">
                  <a:pos x="623" y="48"/>
                </a:cxn>
                <a:cxn ang="0">
                  <a:pos x="465" y="92"/>
                </a:cxn>
                <a:cxn ang="0">
                  <a:pos x="309" y="145"/>
                </a:cxn>
                <a:cxn ang="0">
                  <a:pos x="155" y="211"/>
                </a:cxn>
                <a:cxn ang="0">
                  <a:pos x="0" y="289"/>
                </a:cxn>
              </a:cxnLst>
              <a:rect l="0" t="0" r="r" b="b"/>
              <a:pathLst>
                <a:path w="5459" h="1028">
                  <a:moveTo>
                    <a:pt x="5459" y="159"/>
                  </a:moveTo>
                  <a:lnTo>
                    <a:pt x="5459" y="159"/>
                  </a:lnTo>
                  <a:lnTo>
                    <a:pt x="5451" y="176"/>
                  </a:lnTo>
                  <a:lnTo>
                    <a:pt x="5428" y="221"/>
                  </a:lnTo>
                  <a:lnTo>
                    <a:pt x="5410" y="253"/>
                  </a:lnTo>
                  <a:lnTo>
                    <a:pt x="5390" y="290"/>
                  </a:lnTo>
                  <a:lnTo>
                    <a:pt x="5365" y="331"/>
                  </a:lnTo>
                  <a:lnTo>
                    <a:pt x="5334" y="376"/>
                  </a:lnTo>
                  <a:lnTo>
                    <a:pt x="5301" y="424"/>
                  </a:lnTo>
                  <a:lnTo>
                    <a:pt x="5262" y="474"/>
                  </a:lnTo>
                  <a:lnTo>
                    <a:pt x="5220" y="526"/>
                  </a:lnTo>
                  <a:lnTo>
                    <a:pt x="5173" y="579"/>
                  </a:lnTo>
                  <a:lnTo>
                    <a:pt x="5122" y="633"/>
                  </a:lnTo>
                  <a:lnTo>
                    <a:pt x="5094" y="658"/>
                  </a:lnTo>
                  <a:lnTo>
                    <a:pt x="5066" y="684"/>
                  </a:lnTo>
                  <a:lnTo>
                    <a:pt x="5035" y="710"/>
                  </a:lnTo>
                  <a:lnTo>
                    <a:pt x="5005" y="736"/>
                  </a:lnTo>
                  <a:lnTo>
                    <a:pt x="4973" y="762"/>
                  </a:lnTo>
                  <a:lnTo>
                    <a:pt x="4940" y="786"/>
                  </a:lnTo>
                  <a:lnTo>
                    <a:pt x="4905" y="809"/>
                  </a:lnTo>
                  <a:lnTo>
                    <a:pt x="4869" y="833"/>
                  </a:lnTo>
                  <a:lnTo>
                    <a:pt x="4833" y="854"/>
                  </a:lnTo>
                  <a:lnTo>
                    <a:pt x="4794" y="876"/>
                  </a:lnTo>
                  <a:lnTo>
                    <a:pt x="4755" y="896"/>
                  </a:lnTo>
                  <a:lnTo>
                    <a:pt x="4715" y="915"/>
                  </a:lnTo>
                  <a:lnTo>
                    <a:pt x="4673" y="933"/>
                  </a:lnTo>
                  <a:lnTo>
                    <a:pt x="4630" y="951"/>
                  </a:lnTo>
                  <a:lnTo>
                    <a:pt x="4586" y="965"/>
                  </a:lnTo>
                  <a:lnTo>
                    <a:pt x="4540" y="980"/>
                  </a:lnTo>
                  <a:lnTo>
                    <a:pt x="4494" y="991"/>
                  </a:lnTo>
                  <a:lnTo>
                    <a:pt x="4445" y="1002"/>
                  </a:lnTo>
                  <a:lnTo>
                    <a:pt x="4395" y="1010"/>
                  </a:lnTo>
                  <a:lnTo>
                    <a:pt x="4345" y="1018"/>
                  </a:lnTo>
                  <a:lnTo>
                    <a:pt x="4294" y="1023"/>
                  </a:lnTo>
                  <a:lnTo>
                    <a:pt x="4240" y="1027"/>
                  </a:lnTo>
                  <a:lnTo>
                    <a:pt x="4186" y="1028"/>
                  </a:lnTo>
                  <a:lnTo>
                    <a:pt x="4130" y="1028"/>
                  </a:lnTo>
                  <a:lnTo>
                    <a:pt x="4072" y="1025"/>
                  </a:lnTo>
                  <a:lnTo>
                    <a:pt x="4014" y="1018"/>
                  </a:lnTo>
                  <a:lnTo>
                    <a:pt x="3954" y="1010"/>
                  </a:lnTo>
                  <a:lnTo>
                    <a:pt x="3893" y="1001"/>
                  </a:lnTo>
                  <a:lnTo>
                    <a:pt x="3830" y="988"/>
                  </a:lnTo>
                  <a:lnTo>
                    <a:pt x="3766" y="972"/>
                  </a:lnTo>
                  <a:lnTo>
                    <a:pt x="3701" y="954"/>
                  </a:lnTo>
                  <a:lnTo>
                    <a:pt x="3635" y="933"/>
                  </a:lnTo>
                  <a:lnTo>
                    <a:pt x="3567" y="909"/>
                  </a:lnTo>
                  <a:lnTo>
                    <a:pt x="3496" y="881"/>
                  </a:lnTo>
                  <a:lnTo>
                    <a:pt x="3425" y="851"/>
                  </a:lnTo>
                  <a:lnTo>
                    <a:pt x="3353" y="817"/>
                  </a:lnTo>
                  <a:lnTo>
                    <a:pt x="3279" y="779"/>
                  </a:lnTo>
                  <a:lnTo>
                    <a:pt x="3204" y="739"/>
                  </a:lnTo>
                  <a:lnTo>
                    <a:pt x="3204" y="739"/>
                  </a:lnTo>
                  <a:lnTo>
                    <a:pt x="3054" y="658"/>
                  </a:lnTo>
                  <a:lnTo>
                    <a:pt x="2910" y="582"/>
                  </a:lnTo>
                  <a:lnTo>
                    <a:pt x="2770" y="511"/>
                  </a:lnTo>
                  <a:lnTo>
                    <a:pt x="2635" y="445"/>
                  </a:lnTo>
                  <a:lnTo>
                    <a:pt x="2503" y="384"/>
                  </a:lnTo>
                  <a:lnTo>
                    <a:pt x="2377" y="327"/>
                  </a:lnTo>
                  <a:lnTo>
                    <a:pt x="2254" y="277"/>
                  </a:lnTo>
                  <a:lnTo>
                    <a:pt x="2135" y="230"/>
                  </a:lnTo>
                  <a:lnTo>
                    <a:pt x="2021" y="189"/>
                  </a:lnTo>
                  <a:lnTo>
                    <a:pt x="1909" y="150"/>
                  </a:lnTo>
                  <a:lnTo>
                    <a:pt x="1800" y="117"/>
                  </a:lnTo>
                  <a:lnTo>
                    <a:pt x="1696" y="88"/>
                  </a:lnTo>
                  <a:lnTo>
                    <a:pt x="1595" y="64"/>
                  </a:lnTo>
                  <a:lnTo>
                    <a:pt x="1495" y="43"/>
                  </a:lnTo>
                  <a:lnTo>
                    <a:pt x="1399" y="27"/>
                  </a:lnTo>
                  <a:lnTo>
                    <a:pt x="1305" y="14"/>
                  </a:lnTo>
                  <a:lnTo>
                    <a:pt x="1213" y="6"/>
                  </a:lnTo>
                  <a:lnTo>
                    <a:pt x="1124" y="1"/>
                  </a:lnTo>
                  <a:lnTo>
                    <a:pt x="1037" y="0"/>
                  </a:lnTo>
                  <a:lnTo>
                    <a:pt x="951" y="3"/>
                  </a:lnTo>
                  <a:lnTo>
                    <a:pt x="867" y="9"/>
                  </a:lnTo>
                  <a:lnTo>
                    <a:pt x="784" y="19"/>
                  </a:lnTo>
                  <a:lnTo>
                    <a:pt x="704" y="32"/>
                  </a:lnTo>
                  <a:lnTo>
                    <a:pt x="623" y="48"/>
                  </a:lnTo>
                  <a:lnTo>
                    <a:pt x="544" y="67"/>
                  </a:lnTo>
                  <a:lnTo>
                    <a:pt x="465" y="92"/>
                  </a:lnTo>
                  <a:lnTo>
                    <a:pt x="387" y="117"/>
                  </a:lnTo>
                  <a:lnTo>
                    <a:pt x="309" y="145"/>
                  </a:lnTo>
                  <a:lnTo>
                    <a:pt x="232" y="177"/>
                  </a:lnTo>
                  <a:lnTo>
                    <a:pt x="155" y="211"/>
                  </a:lnTo>
                  <a:lnTo>
                    <a:pt x="77" y="248"/>
                  </a:lnTo>
                  <a:lnTo>
                    <a:pt x="0" y="289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5605" name="Freeform 37"/>
            <p:cNvSpPr>
              <a:spLocks/>
            </p:cNvSpPr>
            <p:nvPr userDrawn="1"/>
          </p:nvSpPr>
          <p:spPr bwMode="auto">
            <a:xfrm>
              <a:off x="835" y="1192"/>
              <a:ext cx="5455" cy="485"/>
            </a:xfrm>
            <a:custGeom>
              <a:avLst/>
              <a:gdLst/>
              <a:ahLst/>
              <a:cxnLst>
                <a:cxn ang="0">
                  <a:pos x="5455" y="71"/>
                </a:cxn>
                <a:cxn ang="0">
                  <a:pos x="5426" y="132"/>
                </a:cxn>
                <a:cxn ang="0">
                  <a:pos x="5388" y="203"/>
                </a:cxn>
                <a:cxn ang="0">
                  <a:pos x="5334" y="291"/>
                </a:cxn>
                <a:cxn ang="0">
                  <a:pos x="5263" y="391"/>
                </a:cxn>
                <a:cxn ang="0">
                  <a:pos x="5176" y="499"/>
                </a:cxn>
                <a:cxn ang="0">
                  <a:pos x="5098" y="580"/>
                </a:cxn>
                <a:cxn ang="0">
                  <a:pos x="5041" y="633"/>
                </a:cxn>
                <a:cxn ang="0">
                  <a:pos x="4979" y="685"/>
                </a:cxn>
                <a:cxn ang="0">
                  <a:pos x="4912" y="735"/>
                </a:cxn>
                <a:cxn ang="0">
                  <a:pos x="4840" y="781"/>
                </a:cxn>
                <a:cxn ang="0">
                  <a:pos x="4763" y="825"/>
                </a:cxn>
                <a:cxn ang="0">
                  <a:pos x="4682" y="864"/>
                </a:cxn>
                <a:cxn ang="0">
                  <a:pos x="4594" y="898"/>
                </a:cxn>
                <a:cxn ang="0">
                  <a:pos x="4502" y="927"/>
                </a:cxn>
                <a:cxn ang="0">
                  <a:pos x="4405" y="948"/>
                </a:cxn>
                <a:cxn ang="0">
                  <a:pos x="4304" y="962"/>
                </a:cxn>
                <a:cxn ang="0">
                  <a:pos x="4196" y="969"/>
                </a:cxn>
                <a:cxn ang="0">
                  <a:pos x="4083" y="967"/>
                </a:cxn>
                <a:cxn ang="0">
                  <a:pos x="3964" y="957"/>
                </a:cxn>
                <a:cxn ang="0">
                  <a:pos x="3840" y="936"/>
                </a:cxn>
                <a:cxn ang="0">
                  <a:pos x="3710" y="904"/>
                </a:cxn>
                <a:cxn ang="0">
                  <a:pos x="3574" y="861"/>
                </a:cxn>
                <a:cxn ang="0">
                  <a:pos x="3432" y="806"/>
                </a:cxn>
                <a:cxn ang="0">
                  <a:pos x="3285" y="738"/>
                </a:cxn>
                <a:cxn ang="0">
                  <a:pos x="3210" y="699"/>
                </a:cxn>
                <a:cxn ang="0">
                  <a:pos x="2913" y="547"/>
                </a:cxn>
                <a:cxn ang="0">
                  <a:pos x="2636" y="415"/>
                </a:cxn>
                <a:cxn ang="0">
                  <a:pos x="2377" y="302"/>
                </a:cxn>
                <a:cxn ang="0">
                  <a:pos x="2134" y="208"/>
                </a:cxn>
                <a:cxn ang="0">
                  <a:pos x="1906" y="132"/>
                </a:cxn>
                <a:cxn ang="0">
                  <a:pos x="1692" y="76"/>
                </a:cxn>
                <a:cxn ang="0">
                  <a:pos x="1491" y="34"/>
                </a:cxn>
                <a:cxn ang="0">
                  <a:pos x="1301" y="8"/>
                </a:cxn>
                <a:cxn ang="0">
                  <a:pos x="1119" y="0"/>
                </a:cxn>
                <a:cxn ang="0">
                  <a:pos x="945" y="5"/>
                </a:cxn>
                <a:cxn ang="0">
                  <a:pos x="780" y="24"/>
                </a:cxn>
                <a:cxn ang="0">
                  <a:pos x="619" y="56"/>
                </a:cxn>
                <a:cxn ang="0">
                  <a:pos x="461" y="103"/>
                </a:cxn>
                <a:cxn ang="0">
                  <a:pos x="307" y="161"/>
                </a:cxn>
                <a:cxn ang="0">
                  <a:pos x="153" y="231"/>
                </a:cxn>
                <a:cxn ang="0">
                  <a:pos x="0" y="312"/>
                </a:cxn>
              </a:cxnLst>
              <a:rect l="0" t="0" r="r" b="b"/>
              <a:pathLst>
                <a:path w="5455" h="970">
                  <a:moveTo>
                    <a:pt x="5455" y="71"/>
                  </a:moveTo>
                  <a:lnTo>
                    <a:pt x="5455" y="71"/>
                  </a:lnTo>
                  <a:lnTo>
                    <a:pt x="5448" y="87"/>
                  </a:lnTo>
                  <a:lnTo>
                    <a:pt x="5426" y="132"/>
                  </a:lnTo>
                  <a:lnTo>
                    <a:pt x="5409" y="165"/>
                  </a:lnTo>
                  <a:lnTo>
                    <a:pt x="5388" y="203"/>
                  </a:lnTo>
                  <a:lnTo>
                    <a:pt x="5363" y="245"/>
                  </a:lnTo>
                  <a:lnTo>
                    <a:pt x="5334" y="291"/>
                  </a:lnTo>
                  <a:lnTo>
                    <a:pt x="5301" y="339"/>
                  </a:lnTo>
                  <a:lnTo>
                    <a:pt x="5263" y="391"/>
                  </a:lnTo>
                  <a:lnTo>
                    <a:pt x="5222" y="444"/>
                  </a:lnTo>
                  <a:lnTo>
                    <a:pt x="5176" y="499"/>
                  </a:lnTo>
                  <a:lnTo>
                    <a:pt x="5126" y="552"/>
                  </a:lnTo>
                  <a:lnTo>
                    <a:pt x="5098" y="580"/>
                  </a:lnTo>
                  <a:lnTo>
                    <a:pt x="5070" y="607"/>
                  </a:lnTo>
                  <a:lnTo>
                    <a:pt x="5041" y="633"/>
                  </a:lnTo>
                  <a:lnTo>
                    <a:pt x="5011" y="659"/>
                  </a:lnTo>
                  <a:lnTo>
                    <a:pt x="4979" y="685"/>
                  </a:lnTo>
                  <a:lnTo>
                    <a:pt x="4945" y="710"/>
                  </a:lnTo>
                  <a:lnTo>
                    <a:pt x="4912" y="735"/>
                  </a:lnTo>
                  <a:lnTo>
                    <a:pt x="4876" y="759"/>
                  </a:lnTo>
                  <a:lnTo>
                    <a:pt x="4840" y="781"/>
                  </a:lnTo>
                  <a:lnTo>
                    <a:pt x="4802" y="804"/>
                  </a:lnTo>
                  <a:lnTo>
                    <a:pt x="4763" y="825"/>
                  </a:lnTo>
                  <a:lnTo>
                    <a:pt x="4723" y="844"/>
                  </a:lnTo>
                  <a:lnTo>
                    <a:pt x="4682" y="864"/>
                  </a:lnTo>
                  <a:lnTo>
                    <a:pt x="4639" y="882"/>
                  </a:lnTo>
                  <a:lnTo>
                    <a:pt x="4594" y="898"/>
                  </a:lnTo>
                  <a:lnTo>
                    <a:pt x="4550" y="912"/>
                  </a:lnTo>
                  <a:lnTo>
                    <a:pt x="4502" y="927"/>
                  </a:lnTo>
                  <a:lnTo>
                    <a:pt x="4455" y="938"/>
                  </a:lnTo>
                  <a:lnTo>
                    <a:pt x="4405" y="948"/>
                  </a:lnTo>
                  <a:lnTo>
                    <a:pt x="4355" y="956"/>
                  </a:lnTo>
                  <a:lnTo>
                    <a:pt x="4304" y="962"/>
                  </a:lnTo>
                  <a:lnTo>
                    <a:pt x="4250" y="967"/>
                  </a:lnTo>
                  <a:lnTo>
                    <a:pt x="4196" y="969"/>
                  </a:lnTo>
                  <a:lnTo>
                    <a:pt x="4140" y="970"/>
                  </a:lnTo>
                  <a:lnTo>
                    <a:pt x="4083" y="967"/>
                  </a:lnTo>
                  <a:lnTo>
                    <a:pt x="4023" y="964"/>
                  </a:lnTo>
                  <a:lnTo>
                    <a:pt x="3964" y="957"/>
                  </a:lnTo>
                  <a:lnTo>
                    <a:pt x="3903" y="948"/>
                  </a:lnTo>
                  <a:lnTo>
                    <a:pt x="3840" y="936"/>
                  </a:lnTo>
                  <a:lnTo>
                    <a:pt x="3775" y="922"/>
                  </a:lnTo>
                  <a:lnTo>
                    <a:pt x="3710" y="904"/>
                  </a:lnTo>
                  <a:lnTo>
                    <a:pt x="3643" y="885"/>
                  </a:lnTo>
                  <a:lnTo>
                    <a:pt x="3574" y="861"/>
                  </a:lnTo>
                  <a:lnTo>
                    <a:pt x="3504" y="835"/>
                  </a:lnTo>
                  <a:lnTo>
                    <a:pt x="3432" y="806"/>
                  </a:lnTo>
                  <a:lnTo>
                    <a:pt x="3360" y="773"/>
                  </a:lnTo>
                  <a:lnTo>
                    <a:pt x="3285" y="738"/>
                  </a:lnTo>
                  <a:lnTo>
                    <a:pt x="3210" y="699"/>
                  </a:lnTo>
                  <a:lnTo>
                    <a:pt x="3210" y="699"/>
                  </a:lnTo>
                  <a:lnTo>
                    <a:pt x="3059" y="620"/>
                  </a:lnTo>
                  <a:lnTo>
                    <a:pt x="2913" y="547"/>
                  </a:lnTo>
                  <a:lnTo>
                    <a:pt x="2772" y="478"/>
                  </a:lnTo>
                  <a:lnTo>
                    <a:pt x="2636" y="415"/>
                  </a:lnTo>
                  <a:lnTo>
                    <a:pt x="2505" y="357"/>
                  </a:lnTo>
                  <a:lnTo>
                    <a:pt x="2377" y="302"/>
                  </a:lnTo>
                  <a:lnTo>
                    <a:pt x="2253" y="253"/>
                  </a:lnTo>
                  <a:lnTo>
                    <a:pt x="2134" y="208"/>
                  </a:lnTo>
                  <a:lnTo>
                    <a:pt x="2019" y="169"/>
                  </a:lnTo>
                  <a:lnTo>
                    <a:pt x="1906" y="132"/>
                  </a:lnTo>
                  <a:lnTo>
                    <a:pt x="1798" y="102"/>
                  </a:lnTo>
                  <a:lnTo>
                    <a:pt x="1692" y="76"/>
                  </a:lnTo>
                  <a:lnTo>
                    <a:pt x="1590" y="52"/>
                  </a:lnTo>
                  <a:lnTo>
                    <a:pt x="1491" y="34"/>
                  </a:lnTo>
                  <a:lnTo>
                    <a:pt x="1394" y="19"/>
                  </a:lnTo>
                  <a:lnTo>
                    <a:pt x="1301" y="8"/>
                  </a:lnTo>
                  <a:lnTo>
                    <a:pt x="1209" y="2"/>
                  </a:lnTo>
                  <a:lnTo>
                    <a:pt x="1119" y="0"/>
                  </a:lnTo>
                  <a:lnTo>
                    <a:pt x="1031" y="0"/>
                  </a:lnTo>
                  <a:lnTo>
                    <a:pt x="945" y="5"/>
                  </a:lnTo>
                  <a:lnTo>
                    <a:pt x="862" y="13"/>
                  </a:lnTo>
                  <a:lnTo>
                    <a:pt x="780" y="24"/>
                  </a:lnTo>
                  <a:lnTo>
                    <a:pt x="698" y="39"/>
                  </a:lnTo>
                  <a:lnTo>
                    <a:pt x="619" y="56"/>
                  </a:lnTo>
                  <a:lnTo>
                    <a:pt x="540" y="79"/>
                  </a:lnTo>
                  <a:lnTo>
                    <a:pt x="461" y="103"/>
                  </a:lnTo>
                  <a:lnTo>
                    <a:pt x="384" y="131"/>
                  </a:lnTo>
                  <a:lnTo>
                    <a:pt x="307" y="161"/>
                  </a:lnTo>
                  <a:lnTo>
                    <a:pt x="230" y="194"/>
                  </a:lnTo>
                  <a:lnTo>
                    <a:pt x="153" y="231"/>
                  </a:lnTo>
                  <a:lnTo>
                    <a:pt x="76" y="270"/>
                  </a:lnTo>
                  <a:lnTo>
                    <a:pt x="0" y="31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5606" name="Freeform 38"/>
            <p:cNvSpPr>
              <a:spLocks/>
            </p:cNvSpPr>
            <p:nvPr userDrawn="1"/>
          </p:nvSpPr>
          <p:spPr bwMode="auto">
            <a:xfrm>
              <a:off x="864" y="1198"/>
              <a:ext cx="5451" cy="465"/>
            </a:xfrm>
            <a:custGeom>
              <a:avLst/>
              <a:gdLst/>
              <a:ahLst/>
              <a:cxnLst>
                <a:cxn ang="0">
                  <a:pos x="5451" y="0"/>
                </a:cxn>
                <a:cxn ang="0">
                  <a:pos x="5423" y="63"/>
                </a:cxn>
                <a:cxn ang="0">
                  <a:pos x="5386" y="134"/>
                </a:cxn>
                <a:cxn ang="0">
                  <a:pos x="5334" y="224"/>
                </a:cxn>
                <a:cxn ang="0">
                  <a:pos x="5265" y="326"/>
                </a:cxn>
                <a:cxn ang="0">
                  <a:pos x="5179" y="436"/>
                </a:cxn>
                <a:cxn ang="0">
                  <a:pos x="5102" y="518"/>
                </a:cxn>
                <a:cxn ang="0">
                  <a:pos x="5046" y="573"/>
                </a:cxn>
                <a:cxn ang="0">
                  <a:pos x="4983" y="628"/>
                </a:cxn>
                <a:cxn ang="0">
                  <a:pos x="4918" y="678"/>
                </a:cxn>
                <a:cxn ang="0">
                  <a:pos x="4847" y="726"/>
                </a:cxn>
                <a:cxn ang="0">
                  <a:pos x="4771" y="772"/>
                </a:cxn>
                <a:cxn ang="0">
                  <a:pos x="4689" y="814"/>
                </a:cxn>
                <a:cxn ang="0">
                  <a:pos x="4603" y="849"/>
                </a:cxn>
                <a:cxn ang="0">
                  <a:pos x="4512" y="880"/>
                </a:cxn>
                <a:cxn ang="0">
                  <a:pos x="4415" y="902"/>
                </a:cxn>
                <a:cxn ang="0">
                  <a:pos x="4312" y="920"/>
                </a:cxn>
                <a:cxn ang="0">
                  <a:pos x="4206" y="928"/>
                </a:cxn>
                <a:cxn ang="0">
                  <a:pos x="4092" y="930"/>
                </a:cxn>
                <a:cxn ang="0">
                  <a:pos x="3974" y="920"/>
                </a:cxn>
                <a:cxn ang="0">
                  <a:pos x="3849" y="902"/>
                </a:cxn>
                <a:cxn ang="0">
                  <a:pos x="3718" y="873"/>
                </a:cxn>
                <a:cxn ang="0">
                  <a:pos x="3582" y="833"/>
                </a:cxn>
                <a:cxn ang="0">
                  <a:pos x="3440" y="780"/>
                </a:cxn>
                <a:cxn ang="0">
                  <a:pos x="3292" y="715"/>
                </a:cxn>
                <a:cxn ang="0">
                  <a:pos x="3216" y="678"/>
                </a:cxn>
                <a:cxn ang="0">
                  <a:pos x="2917" y="531"/>
                </a:cxn>
                <a:cxn ang="0">
                  <a:pos x="2638" y="403"/>
                </a:cxn>
                <a:cxn ang="0">
                  <a:pos x="2377" y="295"/>
                </a:cxn>
                <a:cxn ang="0">
                  <a:pos x="2133" y="206"/>
                </a:cxn>
                <a:cxn ang="0">
                  <a:pos x="1903" y="135"/>
                </a:cxn>
                <a:cxn ang="0">
                  <a:pos x="1688" y="81"/>
                </a:cxn>
                <a:cxn ang="0">
                  <a:pos x="1487" y="43"/>
                </a:cxn>
                <a:cxn ang="0">
                  <a:pos x="1295" y="22"/>
                </a:cxn>
                <a:cxn ang="0">
                  <a:pos x="1115" y="16"/>
                </a:cxn>
                <a:cxn ang="0">
                  <a:pos x="941" y="26"/>
                </a:cxn>
                <a:cxn ang="0">
                  <a:pos x="775" y="48"/>
                </a:cxn>
                <a:cxn ang="0">
                  <a:pos x="615" y="85"/>
                </a:cxn>
                <a:cxn ang="0">
                  <a:pos x="458" y="134"/>
                </a:cxn>
                <a:cxn ang="0">
                  <a:pos x="304" y="195"/>
                </a:cxn>
                <a:cxn ang="0">
                  <a:pos x="153" y="268"/>
                </a:cxn>
                <a:cxn ang="0">
                  <a:pos x="0" y="352"/>
                </a:cxn>
              </a:cxnLst>
              <a:rect l="0" t="0" r="r" b="b"/>
              <a:pathLst>
                <a:path w="5451" h="930">
                  <a:moveTo>
                    <a:pt x="5451" y="0"/>
                  </a:moveTo>
                  <a:lnTo>
                    <a:pt x="5451" y="0"/>
                  </a:lnTo>
                  <a:lnTo>
                    <a:pt x="5444" y="18"/>
                  </a:lnTo>
                  <a:lnTo>
                    <a:pt x="5423" y="63"/>
                  </a:lnTo>
                  <a:lnTo>
                    <a:pt x="5406" y="97"/>
                  </a:lnTo>
                  <a:lnTo>
                    <a:pt x="5386" y="134"/>
                  </a:lnTo>
                  <a:lnTo>
                    <a:pt x="5362" y="177"/>
                  </a:lnTo>
                  <a:lnTo>
                    <a:pt x="5334" y="224"/>
                  </a:lnTo>
                  <a:lnTo>
                    <a:pt x="5301" y="274"/>
                  </a:lnTo>
                  <a:lnTo>
                    <a:pt x="5265" y="326"/>
                  </a:lnTo>
                  <a:lnTo>
                    <a:pt x="5223" y="381"/>
                  </a:lnTo>
                  <a:lnTo>
                    <a:pt x="5179" y="436"/>
                  </a:lnTo>
                  <a:lnTo>
                    <a:pt x="5129" y="491"/>
                  </a:lnTo>
                  <a:lnTo>
                    <a:pt x="5102" y="518"/>
                  </a:lnTo>
                  <a:lnTo>
                    <a:pt x="5075" y="546"/>
                  </a:lnTo>
                  <a:lnTo>
                    <a:pt x="5046" y="573"/>
                  </a:lnTo>
                  <a:lnTo>
                    <a:pt x="5015" y="600"/>
                  </a:lnTo>
                  <a:lnTo>
                    <a:pt x="4983" y="628"/>
                  </a:lnTo>
                  <a:lnTo>
                    <a:pt x="4951" y="654"/>
                  </a:lnTo>
                  <a:lnTo>
                    <a:pt x="4918" y="678"/>
                  </a:lnTo>
                  <a:lnTo>
                    <a:pt x="4883" y="704"/>
                  </a:lnTo>
                  <a:lnTo>
                    <a:pt x="4847" y="726"/>
                  </a:lnTo>
                  <a:lnTo>
                    <a:pt x="4809" y="751"/>
                  </a:lnTo>
                  <a:lnTo>
                    <a:pt x="4771" y="772"/>
                  </a:lnTo>
                  <a:lnTo>
                    <a:pt x="4730" y="793"/>
                  </a:lnTo>
                  <a:lnTo>
                    <a:pt x="4689" y="814"/>
                  </a:lnTo>
                  <a:lnTo>
                    <a:pt x="4647" y="831"/>
                  </a:lnTo>
                  <a:lnTo>
                    <a:pt x="4603" y="849"/>
                  </a:lnTo>
                  <a:lnTo>
                    <a:pt x="4558" y="865"/>
                  </a:lnTo>
                  <a:lnTo>
                    <a:pt x="4512" y="880"/>
                  </a:lnTo>
                  <a:lnTo>
                    <a:pt x="4464" y="891"/>
                  </a:lnTo>
                  <a:lnTo>
                    <a:pt x="4415" y="902"/>
                  </a:lnTo>
                  <a:lnTo>
                    <a:pt x="4365" y="912"/>
                  </a:lnTo>
                  <a:lnTo>
                    <a:pt x="4312" y="920"/>
                  </a:lnTo>
                  <a:lnTo>
                    <a:pt x="4260" y="925"/>
                  </a:lnTo>
                  <a:lnTo>
                    <a:pt x="4206" y="928"/>
                  </a:lnTo>
                  <a:lnTo>
                    <a:pt x="4150" y="930"/>
                  </a:lnTo>
                  <a:lnTo>
                    <a:pt x="4092" y="930"/>
                  </a:lnTo>
                  <a:lnTo>
                    <a:pt x="4033" y="927"/>
                  </a:lnTo>
                  <a:lnTo>
                    <a:pt x="3974" y="920"/>
                  </a:lnTo>
                  <a:lnTo>
                    <a:pt x="3911" y="912"/>
                  </a:lnTo>
                  <a:lnTo>
                    <a:pt x="3849" y="902"/>
                  </a:lnTo>
                  <a:lnTo>
                    <a:pt x="3785" y="889"/>
                  </a:lnTo>
                  <a:lnTo>
                    <a:pt x="3718" y="873"/>
                  </a:lnTo>
                  <a:lnTo>
                    <a:pt x="3652" y="854"/>
                  </a:lnTo>
                  <a:lnTo>
                    <a:pt x="3582" y="833"/>
                  </a:lnTo>
                  <a:lnTo>
                    <a:pt x="3511" y="809"/>
                  </a:lnTo>
                  <a:lnTo>
                    <a:pt x="3440" y="780"/>
                  </a:lnTo>
                  <a:lnTo>
                    <a:pt x="3367" y="749"/>
                  </a:lnTo>
                  <a:lnTo>
                    <a:pt x="3292" y="715"/>
                  </a:lnTo>
                  <a:lnTo>
                    <a:pt x="3216" y="678"/>
                  </a:lnTo>
                  <a:lnTo>
                    <a:pt x="3216" y="678"/>
                  </a:lnTo>
                  <a:lnTo>
                    <a:pt x="3063" y="602"/>
                  </a:lnTo>
                  <a:lnTo>
                    <a:pt x="2917" y="531"/>
                  </a:lnTo>
                  <a:lnTo>
                    <a:pt x="2774" y="465"/>
                  </a:lnTo>
                  <a:lnTo>
                    <a:pt x="2638" y="403"/>
                  </a:lnTo>
                  <a:lnTo>
                    <a:pt x="2505" y="347"/>
                  </a:lnTo>
                  <a:lnTo>
                    <a:pt x="2377" y="295"/>
                  </a:lnTo>
                  <a:lnTo>
                    <a:pt x="2252" y="248"/>
                  </a:lnTo>
                  <a:lnTo>
                    <a:pt x="2133" y="206"/>
                  </a:lnTo>
                  <a:lnTo>
                    <a:pt x="2016" y="168"/>
                  </a:lnTo>
                  <a:lnTo>
                    <a:pt x="1903" y="135"/>
                  </a:lnTo>
                  <a:lnTo>
                    <a:pt x="1795" y="106"/>
                  </a:lnTo>
                  <a:lnTo>
                    <a:pt x="1688" y="81"/>
                  </a:lnTo>
                  <a:lnTo>
                    <a:pt x="1587" y="60"/>
                  </a:lnTo>
                  <a:lnTo>
                    <a:pt x="1487" y="43"/>
                  </a:lnTo>
                  <a:lnTo>
                    <a:pt x="1390" y="30"/>
                  </a:lnTo>
                  <a:lnTo>
                    <a:pt x="1295" y="22"/>
                  </a:lnTo>
                  <a:lnTo>
                    <a:pt x="1204" y="18"/>
                  </a:lnTo>
                  <a:lnTo>
                    <a:pt x="1115" y="16"/>
                  </a:lnTo>
                  <a:lnTo>
                    <a:pt x="1027" y="19"/>
                  </a:lnTo>
                  <a:lnTo>
                    <a:pt x="941" y="26"/>
                  </a:lnTo>
                  <a:lnTo>
                    <a:pt x="858" y="35"/>
                  </a:lnTo>
                  <a:lnTo>
                    <a:pt x="775" y="48"/>
                  </a:lnTo>
                  <a:lnTo>
                    <a:pt x="694" y="64"/>
                  </a:lnTo>
                  <a:lnTo>
                    <a:pt x="615" y="85"/>
                  </a:lnTo>
                  <a:lnTo>
                    <a:pt x="536" y="108"/>
                  </a:lnTo>
                  <a:lnTo>
                    <a:pt x="458" y="134"/>
                  </a:lnTo>
                  <a:lnTo>
                    <a:pt x="382" y="163"/>
                  </a:lnTo>
                  <a:lnTo>
                    <a:pt x="304" y="195"/>
                  </a:lnTo>
                  <a:lnTo>
                    <a:pt x="228" y="231"/>
                  </a:lnTo>
                  <a:lnTo>
                    <a:pt x="153" y="268"/>
                  </a:lnTo>
                  <a:lnTo>
                    <a:pt x="76" y="310"/>
                  </a:lnTo>
                  <a:lnTo>
                    <a:pt x="0" y="35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5607" name="Freeform 39"/>
            <p:cNvSpPr>
              <a:spLocks/>
            </p:cNvSpPr>
            <p:nvPr userDrawn="1"/>
          </p:nvSpPr>
          <p:spPr bwMode="auto">
            <a:xfrm>
              <a:off x="893" y="1169"/>
              <a:ext cx="5447" cy="482"/>
            </a:xfrm>
            <a:custGeom>
              <a:avLst/>
              <a:gdLst/>
              <a:ahLst/>
              <a:cxnLst>
                <a:cxn ang="0">
                  <a:pos x="5447" y="0"/>
                </a:cxn>
                <a:cxn ang="0">
                  <a:pos x="5419" y="64"/>
                </a:cxn>
                <a:cxn ang="0">
                  <a:pos x="5383" y="137"/>
                </a:cxn>
                <a:cxn ang="0">
                  <a:pos x="5332" y="227"/>
                </a:cxn>
                <a:cxn ang="0">
                  <a:pos x="5265" y="332"/>
                </a:cxn>
                <a:cxn ang="0">
                  <a:pos x="5180" y="444"/>
                </a:cxn>
                <a:cxn ang="0">
                  <a:pos x="5105" y="529"/>
                </a:cxn>
                <a:cxn ang="0">
                  <a:pos x="5048" y="586"/>
                </a:cxn>
                <a:cxn ang="0">
                  <a:pos x="4989" y="641"/>
                </a:cxn>
                <a:cxn ang="0">
                  <a:pos x="4923" y="692"/>
                </a:cxn>
                <a:cxn ang="0">
                  <a:pos x="4853" y="744"/>
                </a:cxn>
                <a:cxn ang="0">
                  <a:pos x="4778" y="791"/>
                </a:cxn>
                <a:cxn ang="0">
                  <a:pos x="4697" y="833"/>
                </a:cxn>
                <a:cxn ang="0">
                  <a:pos x="4611" y="870"/>
                </a:cxn>
                <a:cxn ang="0">
                  <a:pos x="4521" y="902"/>
                </a:cxn>
                <a:cxn ang="0">
                  <a:pos x="4424" y="928"/>
                </a:cxn>
                <a:cxn ang="0">
                  <a:pos x="4322" y="947"/>
                </a:cxn>
                <a:cxn ang="0">
                  <a:pos x="4214" y="959"/>
                </a:cxn>
                <a:cxn ang="0">
                  <a:pos x="4102" y="962"/>
                </a:cxn>
                <a:cxn ang="0">
                  <a:pos x="3982" y="956"/>
                </a:cxn>
                <a:cxn ang="0">
                  <a:pos x="3857" y="939"/>
                </a:cxn>
                <a:cxn ang="0">
                  <a:pos x="3727" y="914"/>
                </a:cxn>
                <a:cxn ang="0">
                  <a:pos x="3591" y="875"/>
                </a:cxn>
                <a:cxn ang="0">
                  <a:pos x="3448" y="825"/>
                </a:cxn>
                <a:cxn ang="0">
                  <a:pos x="3298" y="763"/>
                </a:cxn>
                <a:cxn ang="0">
                  <a:pos x="3221" y="726"/>
                </a:cxn>
                <a:cxn ang="0">
                  <a:pos x="2920" y="586"/>
                </a:cxn>
                <a:cxn ang="0">
                  <a:pos x="2640" y="463"/>
                </a:cxn>
                <a:cxn ang="0">
                  <a:pos x="2376" y="360"/>
                </a:cxn>
                <a:cxn ang="0">
                  <a:pos x="2131" y="276"/>
                </a:cxn>
                <a:cxn ang="0">
                  <a:pos x="1901" y="208"/>
                </a:cxn>
                <a:cxn ang="0">
                  <a:pos x="1686" y="158"/>
                </a:cxn>
                <a:cxn ang="0">
                  <a:pos x="1483" y="124"/>
                </a:cxn>
                <a:cxn ang="0">
                  <a:pos x="1291" y="108"/>
                </a:cxn>
                <a:cxn ang="0">
                  <a:pos x="1111" y="105"/>
                </a:cxn>
                <a:cxn ang="0">
                  <a:pos x="937" y="118"/>
                </a:cxn>
                <a:cxn ang="0">
                  <a:pos x="772" y="143"/>
                </a:cxn>
                <a:cxn ang="0">
                  <a:pos x="612" y="184"/>
                </a:cxn>
                <a:cxn ang="0">
                  <a:pos x="457" y="237"/>
                </a:cxn>
                <a:cxn ang="0">
                  <a:pos x="303" y="302"/>
                </a:cxn>
                <a:cxn ang="0">
                  <a:pos x="151" y="378"/>
                </a:cxn>
                <a:cxn ang="0">
                  <a:pos x="0" y="465"/>
                </a:cxn>
              </a:cxnLst>
              <a:rect l="0" t="0" r="r" b="b"/>
              <a:pathLst>
                <a:path w="5447" h="962">
                  <a:moveTo>
                    <a:pt x="5447" y="0"/>
                  </a:moveTo>
                  <a:lnTo>
                    <a:pt x="5447" y="0"/>
                  </a:lnTo>
                  <a:lnTo>
                    <a:pt x="5440" y="17"/>
                  </a:lnTo>
                  <a:lnTo>
                    <a:pt x="5419" y="64"/>
                  </a:lnTo>
                  <a:lnTo>
                    <a:pt x="5402" y="98"/>
                  </a:lnTo>
                  <a:lnTo>
                    <a:pt x="5383" y="137"/>
                  </a:lnTo>
                  <a:lnTo>
                    <a:pt x="5359" y="181"/>
                  </a:lnTo>
                  <a:lnTo>
                    <a:pt x="5332" y="227"/>
                  </a:lnTo>
                  <a:lnTo>
                    <a:pt x="5300" y="279"/>
                  </a:lnTo>
                  <a:lnTo>
                    <a:pt x="5265" y="332"/>
                  </a:lnTo>
                  <a:lnTo>
                    <a:pt x="5225" y="387"/>
                  </a:lnTo>
                  <a:lnTo>
                    <a:pt x="5180" y="444"/>
                  </a:lnTo>
                  <a:lnTo>
                    <a:pt x="5130" y="500"/>
                  </a:lnTo>
                  <a:lnTo>
                    <a:pt x="5105" y="529"/>
                  </a:lnTo>
                  <a:lnTo>
                    <a:pt x="5078" y="557"/>
                  </a:lnTo>
                  <a:lnTo>
                    <a:pt x="5048" y="586"/>
                  </a:lnTo>
                  <a:lnTo>
                    <a:pt x="5019" y="613"/>
                  </a:lnTo>
                  <a:lnTo>
                    <a:pt x="4989" y="641"/>
                  </a:lnTo>
                  <a:lnTo>
                    <a:pt x="4957" y="667"/>
                  </a:lnTo>
                  <a:lnTo>
                    <a:pt x="4923" y="692"/>
                  </a:lnTo>
                  <a:lnTo>
                    <a:pt x="4889" y="718"/>
                  </a:lnTo>
                  <a:lnTo>
                    <a:pt x="4853" y="744"/>
                  </a:lnTo>
                  <a:lnTo>
                    <a:pt x="4815" y="767"/>
                  </a:lnTo>
                  <a:lnTo>
                    <a:pt x="4778" y="791"/>
                  </a:lnTo>
                  <a:lnTo>
                    <a:pt x="4737" y="812"/>
                  </a:lnTo>
                  <a:lnTo>
                    <a:pt x="4697" y="833"/>
                  </a:lnTo>
                  <a:lnTo>
                    <a:pt x="4654" y="852"/>
                  </a:lnTo>
                  <a:lnTo>
                    <a:pt x="4611" y="870"/>
                  </a:lnTo>
                  <a:lnTo>
                    <a:pt x="4567" y="888"/>
                  </a:lnTo>
                  <a:lnTo>
                    <a:pt x="4521" y="902"/>
                  </a:lnTo>
                  <a:lnTo>
                    <a:pt x="4472" y="917"/>
                  </a:lnTo>
                  <a:lnTo>
                    <a:pt x="4424" y="928"/>
                  </a:lnTo>
                  <a:lnTo>
                    <a:pt x="4374" y="939"/>
                  </a:lnTo>
                  <a:lnTo>
                    <a:pt x="4322" y="947"/>
                  </a:lnTo>
                  <a:lnTo>
                    <a:pt x="4270" y="954"/>
                  </a:lnTo>
                  <a:lnTo>
                    <a:pt x="4214" y="959"/>
                  </a:lnTo>
                  <a:lnTo>
                    <a:pt x="4158" y="962"/>
                  </a:lnTo>
                  <a:lnTo>
                    <a:pt x="4102" y="962"/>
                  </a:lnTo>
                  <a:lnTo>
                    <a:pt x="4043" y="960"/>
                  </a:lnTo>
                  <a:lnTo>
                    <a:pt x="3982" y="956"/>
                  </a:lnTo>
                  <a:lnTo>
                    <a:pt x="3921" y="949"/>
                  </a:lnTo>
                  <a:lnTo>
                    <a:pt x="3857" y="939"/>
                  </a:lnTo>
                  <a:lnTo>
                    <a:pt x="3793" y="928"/>
                  </a:lnTo>
                  <a:lnTo>
                    <a:pt x="3727" y="914"/>
                  </a:lnTo>
                  <a:lnTo>
                    <a:pt x="3659" y="896"/>
                  </a:lnTo>
                  <a:lnTo>
                    <a:pt x="3591" y="875"/>
                  </a:lnTo>
                  <a:lnTo>
                    <a:pt x="3520" y="852"/>
                  </a:lnTo>
                  <a:lnTo>
                    <a:pt x="3448" y="825"/>
                  </a:lnTo>
                  <a:lnTo>
                    <a:pt x="3373" y="796"/>
                  </a:lnTo>
                  <a:lnTo>
                    <a:pt x="3298" y="763"/>
                  </a:lnTo>
                  <a:lnTo>
                    <a:pt x="3221" y="726"/>
                  </a:lnTo>
                  <a:lnTo>
                    <a:pt x="3221" y="726"/>
                  </a:lnTo>
                  <a:lnTo>
                    <a:pt x="3067" y="654"/>
                  </a:lnTo>
                  <a:lnTo>
                    <a:pt x="2920" y="586"/>
                  </a:lnTo>
                  <a:lnTo>
                    <a:pt x="2777" y="521"/>
                  </a:lnTo>
                  <a:lnTo>
                    <a:pt x="2640" y="463"/>
                  </a:lnTo>
                  <a:lnTo>
                    <a:pt x="2505" y="410"/>
                  </a:lnTo>
                  <a:lnTo>
                    <a:pt x="2376" y="360"/>
                  </a:lnTo>
                  <a:lnTo>
                    <a:pt x="2252" y="315"/>
                  </a:lnTo>
                  <a:lnTo>
                    <a:pt x="2131" y="276"/>
                  </a:lnTo>
                  <a:lnTo>
                    <a:pt x="2015" y="240"/>
                  </a:lnTo>
                  <a:lnTo>
                    <a:pt x="1901" y="208"/>
                  </a:lnTo>
                  <a:lnTo>
                    <a:pt x="1791" y="181"/>
                  </a:lnTo>
                  <a:lnTo>
                    <a:pt x="1686" y="158"/>
                  </a:lnTo>
                  <a:lnTo>
                    <a:pt x="1583" y="140"/>
                  </a:lnTo>
                  <a:lnTo>
                    <a:pt x="1483" y="124"/>
                  </a:lnTo>
                  <a:lnTo>
                    <a:pt x="1386" y="114"/>
                  </a:lnTo>
                  <a:lnTo>
                    <a:pt x="1291" y="108"/>
                  </a:lnTo>
                  <a:lnTo>
                    <a:pt x="1200" y="105"/>
                  </a:lnTo>
                  <a:lnTo>
                    <a:pt x="1111" y="105"/>
                  </a:lnTo>
                  <a:lnTo>
                    <a:pt x="1023" y="109"/>
                  </a:lnTo>
                  <a:lnTo>
                    <a:pt x="937" y="118"/>
                  </a:lnTo>
                  <a:lnTo>
                    <a:pt x="854" y="129"/>
                  </a:lnTo>
                  <a:lnTo>
                    <a:pt x="772" y="143"/>
                  </a:lnTo>
                  <a:lnTo>
                    <a:pt x="692" y="163"/>
                  </a:lnTo>
                  <a:lnTo>
                    <a:pt x="612" y="184"/>
                  </a:lnTo>
                  <a:lnTo>
                    <a:pt x="533" y="208"/>
                  </a:lnTo>
                  <a:lnTo>
                    <a:pt x="457" y="237"/>
                  </a:lnTo>
                  <a:lnTo>
                    <a:pt x="379" y="268"/>
                  </a:lnTo>
                  <a:lnTo>
                    <a:pt x="303" y="302"/>
                  </a:lnTo>
                  <a:lnTo>
                    <a:pt x="228" y="339"/>
                  </a:lnTo>
                  <a:lnTo>
                    <a:pt x="151" y="378"/>
                  </a:lnTo>
                  <a:lnTo>
                    <a:pt x="76" y="419"/>
                  </a:lnTo>
                  <a:lnTo>
                    <a:pt x="0" y="465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5608" name="Freeform 40"/>
            <p:cNvSpPr>
              <a:spLocks/>
            </p:cNvSpPr>
            <p:nvPr userDrawn="1"/>
          </p:nvSpPr>
          <p:spPr bwMode="auto">
            <a:xfrm>
              <a:off x="925" y="1141"/>
              <a:ext cx="5439" cy="497"/>
            </a:xfrm>
            <a:custGeom>
              <a:avLst/>
              <a:gdLst/>
              <a:ahLst/>
              <a:cxnLst>
                <a:cxn ang="0">
                  <a:pos x="5439" y="0"/>
                </a:cxn>
                <a:cxn ang="0">
                  <a:pos x="5412" y="65"/>
                </a:cxn>
                <a:cxn ang="0">
                  <a:pos x="5377" y="137"/>
                </a:cxn>
                <a:cxn ang="0">
                  <a:pos x="5327" y="231"/>
                </a:cxn>
                <a:cxn ang="0">
                  <a:pos x="5261" y="336"/>
                </a:cxn>
                <a:cxn ang="0">
                  <a:pos x="5179" y="451"/>
                </a:cxn>
                <a:cxn ang="0">
                  <a:pos x="5104" y="538"/>
                </a:cxn>
                <a:cxn ang="0">
                  <a:pos x="5050" y="596"/>
                </a:cxn>
                <a:cxn ang="0">
                  <a:pos x="4990" y="652"/>
                </a:cxn>
                <a:cxn ang="0">
                  <a:pos x="4925" y="706"/>
                </a:cxn>
                <a:cxn ang="0">
                  <a:pos x="4855" y="759"/>
                </a:cxn>
                <a:cxn ang="0">
                  <a:pos x="4780" y="808"/>
                </a:cxn>
                <a:cxn ang="0">
                  <a:pos x="4701" y="851"/>
                </a:cxn>
                <a:cxn ang="0">
                  <a:pos x="4617" y="891"/>
                </a:cxn>
                <a:cxn ang="0">
                  <a:pos x="4526" y="925"/>
                </a:cxn>
                <a:cxn ang="0">
                  <a:pos x="4429" y="953"/>
                </a:cxn>
                <a:cxn ang="0">
                  <a:pos x="4328" y="975"/>
                </a:cxn>
                <a:cxn ang="0">
                  <a:pos x="4221" y="988"/>
                </a:cxn>
                <a:cxn ang="0">
                  <a:pos x="4108" y="993"/>
                </a:cxn>
                <a:cxn ang="0">
                  <a:pos x="3989" y="990"/>
                </a:cxn>
                <a:cxn ang="0">
                  <a:pos x="3864" y="975"/>
                </a:cxn>
                <a:cxn ang="0">
                  <a:pos x="3732" y="951"/>
                </a:cxn>
                <a:cxn ang="0">
                  <a:pos x="3595" y="917"/>
                </a:cxn>
                <a:cxn ang="0">
                  <a:pos x="3452" y="869"/>
                </a:cxn>
                <a:cxn ang="0">
                  <a:pos x="3302" y="809"/>
                </a:cxn>
                <a:cxn ang="0">
                  <a:pos x="3224" y="775"/>
                </a:cxn>
                <a:cxn ang="0">
                  <a:pos x="2921" y="638"/>
                </a:cxn>
                <a:cxn ang="0">
                  <a:pos x="2638" y="522"/>
                </a:cxn>
                <a:cxn ang="0">
                  <a:pos x="2374" y="423"/>
                </a:cxn>
                <a:cxn ang="0">
                  <a:pos x="2127" y="342"/>
                </a:cxn>
                <a:cxn ang="0">
                  <a:pos x="1897" y="281"/>
                </a:cxn>
                <a:cxn ang="0">
                  <a:pos x="1680" y="234"/>
                </a:cxn>
                <a:cxn ang="0">
                  <a:pos x="1477" y="205"/>
                </a:cxn>
                <a:cxn ang="0">
                  <a:pos x="1286" y="191"/>
                </a:cxn>
                <a:cxn ang="0">
                  <a:pos x="1104" y="192"/>
                </a:cxn>
                <a:cxn ang="0">
                  <a:pos x="932" y="208"/>
                </a:cxn>
                <a:cxn ang="0">
                  <a:pos x="766" y="239"/>
                </a:cxn>
                <a:cxn ang="0">
                  <a:pos x="607" y="283"/>
                </a:cxn>
                <a:cxn ang="0">
                  <a:pos x="453" y="338"/>
                </a:cxn>
                <a:cxn ang="0">
                  <a:pos x="300" y="407"/>
                </a:cxn>
                <a:cxn ang="0">
                  <a:pos x="150" y="486"/>
                </a:cxn>
                <a:cxn ang="0">
                  <a:pos x="0" y="578"/>
                </a:cxn>
              </a:cxnLst>
              <a:rect l="0" t="0" r="r" b="b"/>
              <a:pathLst>
                <a:path w="5439" h="993">
                  <a:moveTo>
                    <a:pt x="5439" y="0"/>
                  </a:moveTo>
                  <a:lnTo>
                    <a:pt x="5439" y="0"/>
                  </a:lnTo>
                  <a:lnTo>
                    <a:pt x="5432" y="18"/>
                  </a:lnTo>
                  <a:lnTo>
                    <a:pt x="5412" y="65"/>
                  </a:lnTo>
                  <a:lnTo>
                    <a:pt x="5397" y="99"/>
                  </a:lnTo>
                  <a:lnTo>
                    <a:pt x="5377" y="137"/>
                  </a:lnTo>
                  <a:lnTo>
                    <a:pt x="5354" y="183"/>
                  </a:lnTo>
                  <a:lnTo>
                    <a:pt x="5327" y="231"/>
                  </a:lnTo>
                  <a:lnTo>
                    <a:pt x="5297" y="283"/>
                  </a:lnTo>
                  <a:lnTo>
                    <a:pt x="5261" y="336"/>
                  </a:lnTo>
                  <a:lnTo>
                    <a:pt x="5222" y="393"/>
                  </a:lnTo>
                  <a:lnTo>
                    <a:pt x="5179" y="451"/>
                  </a:lnTo>
                  <a:lnTo>
                    <a:pt x="5130" y="509"/>
                  </a:lnTo>
                  <a:lnTo>
                    <a:pt x="5104" y="538"/>
                  </a:lnTo>
                  <a:lnTo>
                    <a:pt x="5078" y="567"/>
                  </a:lnTo>
                  <a:lnTo>
                    <a:pt x="5050" y="596"/>
                  </a:lnTo>
                  <a:lnTo>
                    <a:pt x="5021" y="623"/>
                  </a:lnTo>
                  <a:lnTo>
                    <a:pt x="4990" y="652"/>
                  </a:lnTo>
                  <a:lnTo>
                    <a:pt x="4958" y="680"/>
                  </a:lnTo>
                  <a:lnTo>
                    <a:pt x="4925" y="706"/>
                  </a:lnTo>
                  <a:lnTo>
                    <a:pt x="4891" y="733"/>
                  </a:lnTo>
                  <a:lnTo>
                    <a:pt x="4855" y="759"/>
                  </a:lnTo>
                  <a:lnTo>
                    <a:pt x="4819" y="783"/>
                  </a:lnTo>
                  <a:lnTo>
                    <a:pt x="4780" y="808"/>
                  </a:lnTo>
                  <a:lnTo>
                    <a:pt x="4742" y="830"/>
                  </a:lnTo>
                  <a:lnTo>
                    <a:pt x="4701" y="851"/>
                  </a:lnTo>
                  <a:lnTo>
                    <a:pt x="4660" y="872"/>
                  </a:lnTo>
                  <a:lnTo>
                    <a:pt x="4617" y="891"/>
                  </a:lnTo>
                  <a:lnTo>
                    <a:pt x="4572" y="909"/>
                  </a:lnTo>
                  <a:lnTo>
                    <a:pt x="4526" y="925"/>
                  </a:lnTo>
                  <a:lnTo>
                    <a:pt x="4479" y="940"/>
                  </a:lnTo>
                  <a:lnTo>
                    <a:pt x="4429" y="953"/>
                  </a:lnTo>
                  <a:lnTo>
                    <a:pt x="4379" y="966"/>
                  </a:lnTo>
                  <a:lnTo>
                    <a:pt x="4328" y="975"/>
                  </a:lnTo>
                  <a:lnTo>
                    <a:pt x="4275" y="982"/>
                  </a:lnTo>
                  <a:lnTo>
                    <a:pt x="4221" y="988"/>
                  </a:lnTo>
                  <a:lnTo>
                    <a:pt x="4165" y="992"/>
                  </a:lnTo>
                  <a:lnTo>
                    <a:pt x="4108" y="993"/>
                  </a:lnTo>
                  <a:lnTo>
                    <a:pt x="4049" y="993"/>
                  </a:lnTo>
                  <a:lnTo>
                    <a:pt x="3989" y="990"/>
                  </a:lnTo>
                  <a:lnTo>
                    <a:pt x="3927" y="984"/>
                  </a:lnTo>
                  <a:lnTo>
                    <a:pt x="3864" y="975"/>
                  </a:lnTo>
                  <a:lnTo>
                    <a:pt x="3799" y="966"/>
                  </a:lnTo>
                  <a:lnTo>
                    <a:pt x="3732" y="951"/>
                  </a:lnTo>
                  <a:lnTo>
                    <a:pt x="3666" y="935"/>
                  </a:lnTo>
                  <a:lnTo>
                    <a:pt x="3595" y="917"/>
                  </a:lnTo>
                  <a:lnTo>
                    <a:pt x="3524" y="895"/>
                  </a:lnTo>
                  <a:lnTo>
                    <a:pt x="3452" y="869"/>
                  </a:lnTo>
                  <a:lnTo>
                    <a:pt x="3377" y="841"/>
                  </a:lnTo>
                  <a:lnTo>
                    <a:pt x="3302" y="809"/>
                  </a:lnTo>
                  <a:lnTo>
                    <a:pt x="3224" y="775"/>
                  </a:lnTo>
                  <a:lnTo>
                    <a:pt x="3224" y="775"/>
                  </a:lnTo>
                  <a:lnTo>
                    <a:pt x="3070" y="704"/>
                  </a:lnTo>
                  <a:lnTo>
                    <a:pt x="2921" y="638"/>
                  </a:lnTo>
                  <a:lnTo>
                    <a:pt x="2777" y="578"/>
                  </a:lnTo>
                  <a:lnTo>
                    <a:pt x="2638" y="522"/>
                  </a:lnTo>
                  <a:lnTo>
                    <a:pt x="2503" y="470"/>
                  </a:lnTo>
                  <a:lnTo>
                    <a:pt x="2374" y="423"/>
                  </a:lnTo>
                  <a:lnTo>
                    <a:pt x="2249" y="381"/>
                  </a:lnTo>
                  <a:lnTo>
                    <a:pt x="2127" y="342"/>
                  </a:lnTo>
                  <a:lnTo>
                    <a:pt x="2010" y="310"/>
                  </a:lnTo>
                  <a:lnTo>
                    <a:pt x="1897" y="281"/>
                  </a:lnTo>
                  <a:lnTo>
                    <a:pt x="1787" y="255"/>
                  </a:lnTo>
                  <a:lnTo>
                    <a:pt x="1680" y="234"/>
                  </a:lnTo>
                  <a:lnTo>
                    <a:pt x="1577" y="218"/>
                  </a:lnTo>
                  <a:lnTo>
                    <a:pt x="1477" y="205"/>
                  </a:lnTo>
                  <a:lnTo>
                    <a:pt x="1380" y="197"/>
                  </a:lnTo>
                  <a:lnTo>
                    <a:pt x="1286" y="191"/>
                  </a:lnTo>
                  <a:lnTo>
                    <a:pt x="1194" y="191"/>
                  </a:lnTo>
                  <a:lnTo>
                    <a:pt x="1104" y="192"/>
                  </a:lnTo>
                  <a:lnTo>
                    <a:pt x="1018" y="199"/>
                  </a:lnTo>
                  <a:lnTo>
                    <a:pt x="932" y="208"/>
                  </a:lnTo>
                  <a:lnTo>
                    <a:pt x="848" y="221"/>
                  </a:lnTo>
                  <a:lnTo>
                    <a:pt x="766" y="239"/>
                  </a:lnTo>
                  <a:lnTo>
                    <a:pt x="686" y="259"/>
                  </a:lnTo>
                  <a:lnTo>
                    <a:pt x="607" y="283"/>
                  </a:lnTo>
                  <a:lnTo>
                    <a:pt x="529" y="309"/>
                  </a:lnTo>
                  <a:lnTo>
                    <a:pt x="453" y="338"/>
                  </a:lnTo>
                  <a:lnTo>
                    <a:pt x="376" y="372"/>
                  </a:lnTo>
                  <a:lnTo>
                    <a:pt x="300" y="407"/>
                  </a:lnTo>
                  <a:lnTo>
                    <a:pt x="225" y="446"/>
                  </a:lnTo>
                  <a:lnTo>
                    <a:pt x="150" y="486"/>
                  </a:lnTo>
                  <a:lnTo>
                    <a:pt x="75" y="531"/>
                  </a:lnTo>
                  <a:lnTo>
                    <a:pt x="0" y="57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5609" name="Freeform 41"/>
            <p:cNvSpPr>
              <a:spLocks/>
            </p:cNvSpPr>
            <p:nvPr userDrawn="1"/>
          </p:nvSpPr>
          <p:spPr bwMode="auto">
            <a:xfrm>
              <a:off x="958" y="1112"/>
              <a:ext cx="5429" cy="513"/>
            </a:xfrm>
            <a:custGeom>
              <a:avLst/>
              <a:gdLst/>
              <a:ahLst/>
              <a:cxnLst>
                <a:cxn ang="0">
                  <a:pos x="5429" y="0"/>
                </a:cxn>
                <a:cxn ang="0">
                  <a:pos x="5403" y="66"/>
                </a:cxn>
                <a:cxn ang="0">
                  <a:pos x="5369" y="141"/>
                </a:cxn>
                <a:cxn ang="0">
                  <a:pos x="5321" y="234"/>
                </a:cxn>
                <a:cxn ang="0">
                  <a:pos x="5257" y="342"/>
                </a:cxn>
                <a:cxn ang="0">
                  <a:pos x="5176" y="459"/>
                </a:cxn>
                <a:cxn ang="0">
                  <a:pos x="5103" y="547"/>
                </a:cxn>
                <a:cxn ang="0">
                  <a:pos x="5049" y="607"/>
                </a:cxn>
                <a:cxn ang="0">
                  <a:pos x="4990" y="665"/>
                </a:cxn>
                <a:cxn ang="0">
                  <a:pos x="4927" y="720"/>
                </a:cxn>
                <a:cxn ang="0">
                  <a:pos x="4857" y="775"/>
                </a:cxn>
                <a:cxn ang="0">
                  <a:pos x="4784" y="825"/>
                </a:cxn>
                <a:cxn ang="0">
                  <a:pos x="4704" y="870"/>
                </a:cxn>
                <a:cxn ang="0">
                  <a:pos x="4620" y="912"/>
                </a:cxn>
                <a:cxn ang="0">
                  <a:pos x="4531" y="949"/>
                </a:cxn>
                <a:cxn ang="0">
                  <a:pos x="4435" y="979"/>
                </a:cxn>
                <a:cxn ang="0">
                  <a:pos x="4334" y="1003"/>
                </a:cxn>
                <a:cxn ang="0">
                  <a:pos x="4227" y="1017"/>
                </a:cxn>
                <a:cxn ang="0">
                  <a:pos x="4114" y="1025"/>
                </a:cxn>
                <a:cxn ang="0">
                  <a:pos x="3995" y="1024"/>
                </a:cxn>
                <a:cxn ang="0">
                  <a:pos x="3870" y="1012"/>
                </a:cxn>
                <a:cxn ang="0">
                  <a:pos x="3738" y="991"/>
                </a:cxn>
                <a:cxn ang="0">
                  <a:pos x="3601" y="959"/>
                </a:cxn>
                <a:cxn ang="0">
                  <a:pos x="3456" y="914"/>
                </a:cxn>
                <a:cxn ang="0">
                  <a:pos x="3305" y="857"/>
                </a:cxn>
                <a:cxn ang="0">
                  <a:pos x="3227" y="824"/>
                </a:cxn>
                <a:cxn ang="0">
                  <a:pos x="2922" y="693"/>
                </a:cxn>
                <a:cxn ang="0">
                  <a:pos x="2637" y="581"/>
                </a:cxn>
                <a:cxn ang="0">
                  <a:pos x="2372" y="488"/>
                </a:cxn>
                <a:cxn ang="0">
                  <a:pos x="2123" y="412"/>
                </a:cxn>
                <a:cxn ang="0">
                  <a:pos x="1891" y="354"/>
                </a:cxn>
                <a:cxn ang="0">
                  <a:pos x="1675" y="313"/>
                </a:cxn>
                <a:cxn ang="0">
                  <a:pos x="1472" y="287"/>
                </a:cxn>
                <a:cxn ang="0">
                  <a:pos x="1281" y="278"/>
                </a:cxn>
                <a:cxn ang="0">
                  <a:pos x="1099" y="283"/>
                </a:cxn>
                <a:cxn ang="0">
                  <a:pos x="926" y="302"/>
                </a:cxn>
                <a:cxn ang="0">
                  <a:pos x="761" y="336"/>
                </a:cxn>
                <a:cxn ang="0">
                  <a:pos x="603" y="383"/>
                </a:cxn>
                <a:cxn ang="0">
                  <a:pos x="449" y="441"/>
                </a:cxn>
                <a:cxn ang="0">
                  <a:pos x="298" y="514"/>
                </a:cxn>
                <a:cxn ang="0">
                  <a:pos x="149" y="596"/>
                </a:cxn>
                <a:cxn ang="0">
                  <a:pos x="0" y="691"/>
                </a:cxn>
              </a:cxnLst>
              <a:rect l="0" t="0" r="r" b="b"/>
              <a:pathLst>
                <a:path w="5429" h="1025">
                  <a:moveTo>
                    <a:pt x="5429" y="0"/>
                  </a:moveTo>
                  <a:lnTo>
                    <a:pt x="5429" y="0"/>
                  </a:lnTo>
                  <a:lnTo>
                    <a:pt x="5422" y="18"/>
                  </a:lnTo>
                  <a:lnTo>
                    <a:pt x="5403" y="66"/>
                  </a:lnTo>
                  <a:lnTo>
                    <a:pt x="5389" y="100"/>
                  </a:lnTo>
                  <a:lnTo>
                    <a:pt x="5369" y="141"/>
                  </a:lnTo>
                  <a:lnTo>
                    <a:pt x="5347" y="186"/>
                  </a:lnTo>
                  <a:lnTo>
                    <a:pt x="5321" y="234"/>
                  </a:lnTo>
                  <a:lnTo>
                    <a:pt x="5292" y="287"/>
                  </a:lnTo>
                  <a:lnTo>
                    <a:pt x="5257" y="342"/>
                  </a:lnTo>
                  <a:lnTo>
                    <a:pt x="5218" y="399"/>
                  </a:lnTo>
                  <a:lnTo>
                    <a:pt x="5176" y="459"/>
                  </a:lnTo>
                  <a:lnTo>
                    <a:pt x="5129" y="518"/>
                  </a:lnTo>
                  <a:lnTo>
                    <a:pt x="5103" y="547"/>
                  </a:lnTo>
                  <a:lnTo>
                    <a:pt x="5076" y="576"/>
                  </a:lnTo>
                  <a:lnTo>
                    <a:pt x="5049" y="607"/>
                  </a:lnTo>
                  <a:lnTo>
                    <a:pt x="5021" y="636"/>
                  </a:lnTo>
                  <a:lnTo>
                    <a:pt x="4990" y="665"/>
                  </a:lnTo>
                  <a:lnTo>
                    <a:pt x="4958" y="693"/>
                  </a:lnTo>
                  <a:lnTo>
                    <a:pt x="4927" y="720"/>
                  </a:lnTo>
                  <a:lnTo>
                    <a:pt x="4893" y="748"/>
                  </a:lnTo>
                  <a:lnTo>
                    <a:pt x="4857" y="775"/>
                  </a:lnTo>
                  <a:lnTo>
                    <a:pt x="4821" y="799"/>
                  </a:lnTo>
                  <a:lnTo>
                    <a:pt x="4784" y="825"/>
                  </a:lnTo>
                  <a:lnTo>
                    <a:pt x="4745" y="848"/>
                  </a:lnTo>
                  <a:lnTo>
                    <a:pt x="4704" y="870"/>
                  </a:lnTo>
                  <a:lnTo>
                    <a:pt x="4663" y="893"/>
                  </a:lnTo>
                  <a:lnTo>
                    <a:pt x="4620" y="912"/>
                  </a:lnTo>
                  <a:lnTo>
                    <a:pt x="4577" y="932"/>
                  </a:lnTo>
                  <a:lnTo>
                    <a:pt x="4531" y="949"/>
                  </a:lnTo>
                  <a:lnTo>
                    <a:pt x="4484" y="964"/>
                  </a:lnTo>
                  <a:lnTo>
                    <a:pt x="4435" y="979"/>
                  </a:lnTo>
                  <a:lnTo>
                    <a:pt x="4385" y="991"/>
                  </a:lnTo>
                  <a:lnTo>
                    <a:pt x="4334" y="1003"/>
                  </a:lnTo>
                  <a:lnTo>
                    <a:pt x="4281" y="1011"/>
                  </a:lnTo>
                  <a:lnTo>
                    <a:pt x="4227" y="1017"/>
                  </a:lnTo>
                  <a:lnTo>
                    <a:pt x="4171" y="1022"/>
                  </a:lnTo>
                  <a:lnTo>
                    <a:pt x="4114" y="1025"/>
                  </a:lnTo>
                  <a:lnTo>
                    <a:pt x="4055" y="1025"/>
                  </a:lnTo>
                  <a:lnTo>
                    <a:pt x="3995" y="1024"/>
                  </a:lnTo>
                  <a:lnTo>
                    <a:pt x="3932" y="1021"/>
                  </a:lnTo>
                  <a:lnTo>
                    <a:pt x="3870" y="1012"/>
                  </a:lnTo>
                  <a:lnTo>
                    <a:pt x="3805" y="1004"/>
                  </a:lnTo>
                  <a:lnTo>
                    <a:pt x="3738" y="991"/>
                  </a:lnTo>
                  <a:lnTo>
                    <a:pt x="3670" y="977"/>
                  </a:lnTo>
                  <a:lnTo>
                    <a:pt x="3601" y="959"/>
                  </a:lnTo>
                  <a:lnTo>
                    <a:pt x="3528" y="938"/>
                  </a:lnTo>
                  <a:lnTo>
                    <a:pt x="3456" y="914"/>
                  </a:lnTo>
                  <a:lnTo>
                    <a:pt x="3381" y="888"/>
                  </a:lnTo>
                  <a:lnTo>
                    <a:pt x="3305" y="857"/>
                  </a:lnTo>
                  <a:lnTo>
                    <a:pt x="3227" y="824"/>
                  </a:lnTo>
                  <a:lnTo>
                    <a:pt x="3227" y="824"/>
                  </a:lnTo>
                  <a:lnTo>
                    <a:pt x="3072" y="756"/>
                  </a:lnTo>
                  <a:lnTo>
                    <a:pt x="2922" y="693"/>
                  </a:lnTo>
                  <a:lnTo>
                    <a:pt x="2777" y="635"/>
                  </a:lnTo>
                  <a:lnTo>
                    <a:pt x="2637" y="581"/>
                  </a:lnTo>
                  <a:lnTo>
                    <a:pt x="2502" y="533"/>
                  </a:lnTo>
                  <a:lnTo>
                    <a:pt x="2372" y="488"/>
                  </a:lnTo>
                  <a:lnTo>
                    <a:pt x="2245" y="447"/>
                  </a:lnTo>
                  <a:lnTo>
                    <a:pt x="2123" y="412"/>
                  </a:lnTo>
                  <a:lnTo>
                    <a:pt x="2005" y="381"/>
                  </a:lnTo>
                  <a:lnTo>
                    <a:pt x="1891" y="354"/>
                  </a:lnTo>
                  <a:lnTo>
                    <a:pt x="1782" y="331"/>
                  </a:lnTo>
                  <a:lnTo>
                    <a:pt x="1675" y="313"/>
                  </a:lnTo>
                  <a:lnTo>
                    <a:pt x="1572" y="297"/>
                  </a:lnTo>
                  <a:lnTo>
                    <a:pt x="1472" y="287"/>
                  </a:lnTo>
                  <a:lnTo>
                    <a:pt x="1375" y="279"/>
                  </a:lnTo>
                  <a:lnTo>
                    <a:pt x="1281" y="278"/>
                  </a:lnTo>
                  <a:lnTo>
                    <a:pt x="1187" y="278"/>
                  </a:lnTo>
                  <a:lnTo>
                    <a:pt x="1099" y="283"/>
                  </a:lnTo>
                  <a:lnTo>
                    <a:pt x="1011" y="291"/>
                  </a:lnTo>
                  <a:lnTo>
                    <a:pt x="926" y="302"/>
                  </a:lnTo>
                  <a:lnTo>
                    <a:pt x="843" y="317"/>
                  </a:lnTo>
                  <a:lnTo>
                    <a:pt x="761" y="336"/>
                  </a:lnTo>
                  <a:lnTo>
                    <a:pt x="682" y="357"/>
                  </a:lnTo>
                  <a:lnTo>
                    <a:pt x="603" y="383"/>
                  </a:lnTo>
                  <a:lnTo>
                    <a:pt x="525" y="410"/>
                  </a:lnTo>
                  <a:lnTo>
                    <a:pt x="449" y="441"/>
                  </a:lnTo>
                  <a:lnTo>
                    <a:pt x="372" y="476"/>
                  </a:lnTo>
                  <a:lnTo>
                    <a:pt x="298" y="514"/>
                  </a:lnTo>
                  <a:lnTo>
                    <a:pt x="224" y="554"/>
                  </a:lnTo>
                  <a:lnTo>
                    <a:pt x="149" y="596"/>
                  </a:lnTo>
                  <a:lnTo>
                    <a:pt x="75" y="643"/>
                  </a:lnTo>
                  <a:lnTo>
                    <a:pt x="0" y="691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5610" name="Freeform 42"/>
            <p:cNvSpPr>
              <a:spLocks/>
            </p:cNvSpPr>
            <p:nvPr userDrawn="1"/>
          </p:nvSpPr>
          <p:spPr bwMode="auto">
            <a:xfrm>
              <a:off x="993" y="1083"/>
              <a:ext cx="5418" cy="530"/>
            </a:xfrm>
            <a:custGeom>
              <a:avLst/>
              <a:gdLst/>
              <a:ahLst/>
              <a:cxnLst>
                <a:cxn ang="0">
                  <a:pos x="5418" y="0"/>
                </a:cxn>
                <a:cxn ang="0">
                  <a:pos x="5393" y="68"/>
                </a:cxn>
                <a:cxn ang="0">
                  <a:pos x="5361" y="142"/>
                </a:cxn>
                <a:cxn ang="0">
                  <a:pos x="5314" y="237"/>
                </a:cxn>
                <a:cxn ang="0">
                  <a:pos x="5251" y="347"/>
                </a:cxn>
                <a:cxn ang="0">
                  <a:pos x="5171" y="467"/>
                </a:cxn>
                <a:cxn ang="0">
                  <a:pos x="5100" y="557"/>
                </a:cxn>
                <a:cxn ang="0">
                  <a:pos x="5047" y="618"/>
                </a:cxn>
                <a:cxn ang="0">
                  <a:pos x="4989" y="676"/>
                </a:cxn>
                <a:cxn ang="0">
                  <a:pos x="4926" y="735"/>
                </a:cxn>
                <a:cxn ang="0">
                  <a:pos x="4858" y="789"/>
                </a:cxn>
                <a:cxn ang="0">
                  <a:pos x="4785" y="843"/>
                </a:cxn>
                <a:cxn ang="0">
                  <a:pos x="4707" y="890"/>
                </a:cxn>
                <a:cxn ang="0">
                  <a:pos x="4622" y="933"/>
                </a:cxn>
                <a:cxn ang="0">
                  <a:pos x="4533" y="972"/>
                </a:cxn>
                <a:cxn ang="0">
                  <a:pos x="4437" y="1004"/>
                </a:cxn>
                <a:cxn ang="0">
                  <a:pos x="4338" y="1030"/>
                </a:cxn>
                <a:cxn ang="0">
                  <a:pos x="4231" y="1048"/>
                </a:cxn>
                <a:cxn ang="0">
                  <a:pos x="4118" y="1058"/>
                </a:cxn>
                <a:cxn ang="0">
                  <a:pos x="3999" y="1059"/>
                </a:cxn>
                <a:cxn ang="0">
                  <a:pos x="3874" y="1049"/>
                </a:cxn>
                <a:cxn ang="0">
                  <a:pos x="3742" y="1032"/>
                </a:cxn>
                <a:cxn ang="0">
                  <a:pos x="3603" y="1001"/>
                </a:cxn>
                <a:cxn ang="0">
                  <a:pos x="3459" y="959"/>
                </a:cxn>
                <a:cxn ang="0">
                  <a:pos x="3306" y="906"/>
                </a:cxn>
                <a:cxn ang="0">
                  <a:pos x="3228" y="873"/>
                </a:cxn>
                <a:cxn ang="0">
                  <a:pos x="2920" y="748"/>
                </a:cxn>
                <a:cxn ang="0">
                  <a:pos x="2634" y="641"/>
                </a:cxn>
                <a:cxn ang="0">
                  <a:pos x="2367" y="552"/>
                </a:cxn>
                <a:cxn ang="0">
                  <a:pos x="2119" y="483"/>
                </a:cxn>
                <a:cxn ang="0">
                  <a:pos x="1886" y="428"/>
                </a:cxn>
                <a:cxn ang="0">
                  <a:pos x="1669" y="391"/>
                </a:cxn>
                <a:cxn ang="0">
                  <a:pos x="1465" y="370"/>
                </a:cxn>
                <a:cxn ang="0">
                  <a:pos x="1273" y="363"/>
                </a:cxn>
                <a:cxn ang="0">
                  <a:pos x="1091" y="371"/>
                </a:cxn>
                <a:cxn ang="0">
                  <a:pos x="919" y="396"/>
                </a:cxn>
                <a:cxn ang="0">
                  <a:pos x="755" y="433"/>
                </a:cxn>
                <a:cxn ang="0">
                  <a:pos x="597" y="483"/>
                </a:cxn>
                <a:cxn ang="0">
                  <a:pos x="444" y="546"/>
                </a:cxn>
                <a:cxn ang="0">
                  <a:pos x="294" y="620"/>
                </a:cxn>
                <a:cxn ang="0">
                  <a:pos x="147" y="707"/>
                </a:cxn>
                <a:cxn ang="0">
                  <a:pos x="0" y="806"/>
                </a:cxn>
              </a:cxnLst>
              <a:rect l="0" t="0" r="r" b="b"/>
              <a:pathLst>
                <a:path w="5418" h="1059">
                  <a:moveTo>
                    <a:pt x="5418" y="0"/>
                  </a:moveTo>
                  <a:lnTo>
                    <a:pt x="5418" y="0"/>
                  </a:lnTo>
                  <a:lnTo>
                    <a:pt x="5411" y="18"/>
                  </a:lnTo>
                  <a:lnTo>
                    <a:pt x="5393" y="68"/>
                  </a:lnTo>
                  <a:lnTo>
                    <a:pt x="5377" y="102"/>
                  </a:lnTo>
                  <a:lnTo>
                    <a:pt x="5361" y="142"/>
                  </a:lnTo>
                  <a:lnTo>
                    <a:pt x="5339" y="189"/>
                  </a:lnTo>
                  <a:lnTo>
                    <a:pt x="5314" y="237"/>
                  </a:lnTo>
                  <a:lnTo>
                    <a:pt x="5284" y="292"/>
                  </a:lnTo>
                  <a:lnTo>
                    <a:pt x="5251" y="347"/>
                  </a:lnTo>
                  <a:lnTo>
                    <a:pt x="5214" y="407"/>
                  </a:lnTo>
                  <a:lnTo>
                    <a:pt x="5171" y="467"/>
                  </a:lnTo>
                  <a:lnTo>
                    <a:pt x="5125" y="526"/>
                  </a:lnTo>
                  <a:lnTo>
                    <a:pt x="5100" y="557"/>
                  </a:lnTo>
                  <a:lnTo>
                    <a:pt x="5073" y="588"/>
                  </a:lnTo>
                  <a:lnTo>
                    <a:pt x="5047" y="618"/>
                  </a:lnTo>
                  <a:lnTo>
                    <a:pt x="5018" y="647"/>
                  </a:lnTo>
                  <a:lnTo>
                    <a:pt x="4989" y="676"/>
                  </a:lnTo>
                  <a:lnTo>
                    <a:pt x="4958" y="706"/>
                  </a:lnTo>
                  <a:lnTo>
                    <a:pt x="4926" y="735"/>
                  </a:lnTo>
                  <a:lnTo>
                    <a:pt x="4893" y="762"/>
                  </a:lnTo>
                  <a:lnTo>
                    <a:pt x="4858" y="789"/>
                  </a:lnTo>
                  <a:lnTo>
                    <a:pt x="4822" y="817"/>
                  </a:lnTo>
                  <a:lnTo>
                    <a:pt x="4785" y="843"/>
                  </a:lnTo>
                  <a:lnTo>
                    <a:pt x="4746" y="867"/>
                  </a:lnTo>
                  <a:lnTo>
                    <a:pt x="4707" y="890"/>
                  </a:lnTo>
                  <a:lnTo>
                    <a:pt x="4665" y="912"/>
                  </a:lnTo>
                  <a:lnTo>
                    <a:pt x="4622" y="933"/>
                  </a:lnTo>
                  <a:lnTo>
                    <a:pt x="4579" y="954"/>
                  </a:lnTo>
                  <a:lnTo>
                    <a:pt x="4533" y="972"/>
                  </a:lnTo>
                  <a:lnTo>
                    <a:pt x="4486" y="990"/>
                  </a:lnTo>
                  <a:lnTo>
                    <a:pt x="4437" y="1004"/>
                  </a:lnTo>
                  <a:lnTo>
                    <a:pt x="4389" y="1019"/>
                  </a:lnTo>
                  <a:lnTo>
                    <a:pt x="4338" y="1030"/>
                  </a:lnTo>
                  <a:lnTo>
                    <a:pt x="4285" y="1040"/>
                  </a:lnTo>
                  <a:lnTo>
                    <a:pt x="4231" y="1048"/>
                  </a:lnTo>
                  <a:lnTo>
                    <a:pt x="4175" y="1054"/>
                  </a:lnTo>
                  <a:lnTo>
                    <a:pt x="4118" y="1058"/>
                  </a:lnTo>
                  <a:lnTo>
                    <a:pt x="4058" y="1059"/>
                  </a:lnTo>
                  <a:lnTo>
                    <a:pt x="3999" y="1059"/>
                  </a:lnTo>
                  <a:lnTo>
                    <a:pt x="3936" y="1056"/>
                  </a:lnTo>
                  <a:lnTo>
                    <a:pt x="3874" y="1049"/>
                  </a:lnTo>
                  <a:lnTo>
                    <a:pt x="3809" y="1041"/>
                  </a:lnTo>
                  <a:lnTo>
                    <a:pt x="3742" y="1032"/>
                  </a:lnTo>
                  <a:lnTo>
                    <a:pt x="3672" y="1017"/>
                  </a:lnTo>
                  <a:lnTo>
                    <a:pt x="3603" y="1001"/>
                  </a:lnTo>
                  <a:lnTo>
                    <a:pt x="3531" y="982"/>
                  </a:lnTo>
                  <a:lnTo>
                    <a:pt x="3459" y="959"/>
                  </a:lnTo>
                  <a:lnTo>
                    <a:pt x="3382" y="933"/>
                  </a:lnTo>
                  <a:lnTo>
                    <a:pt x="3306" y="906"/>
                  </a:lnTo>
                  <a:lnTo>
                    <a:pt x="3228" y="873"/>
                  </a:lnTo>
                  <a:lnTo>
                    <a:pt x="3228" y="873"/>
                  </a:lnTo>
                  <a:lnTo>
                    <a:pt x="3071" y="809"/>
                  </a:lnTo>
                  <a:lnTo>
                    <a:pt x="2920" y="748"/>
                  </a:lnTo>
                  <a:lnTo>
                    <a:pt x="2776" y="693"/>
                  </a:lnTo>
                  <a:lnTo>
                    <a:pt x="2634" y="641"/>
                  </a:lnTo>
                  <a:lnTo>
                    <a:pt x="2499" y="596"/>
                  </a:lnTo>
                  <a:lnTo>
                    <a:pt x="2367" y="552"/>
                  </a:lnTo>
                  <a:lnTo>
                    <a:pt x="2241" y="515"/>
                  </a:lnTo>
                  <a:lnTo>
                    <a:pt x="2119" y="483"/>
                  </a:lnTo>
                  <a:lnTo>
                    <a:pt x="2001" y="454"/>
                  </a:lnTo>
                  <a:lnTo>
                    <a:pt x="1886" y="428"/>
                  </a:lnTo>
                  <a:lnTo>
                    <a:pt x="1776" y="407"/>
                  </a:lnTo>
                  <a:lnTo>
                    <a:pt x="1669" y="391"/>
                  </a:lnTo>
                  <a:lnTo>
                    <a:pt x="1565" y="378"/>
                  </a:lnTo>
                  <a:lnTo>
                    <a:pt x="1465" y="370"/>
                  </a:lnTo>
                  <a:lnTo>
                    <a:pt x="1368" y="365"/>
                  </a:lnTo>
                  <a:lnTo>
                    <a:pt x="1273" y="363"/>
                  </a:lnTo>
                  <a:lnTo>
                    <a:pt x="1182" y="366"/>
                  </a:lnTo>
                  <a:lnTo>
                    <a:pt x="1091" y="371"/>
                  </a:lnTo>
                  <a:lnTo>
                    <a:pt x="1005" y="381"/>
                  </a:lnTo>
                  <a:lnTo>
                    <a:pt x="919" y="396"/>
                  </a:lnTo>
                  <a:lnTo>
                    <a:pt x="837" y="412"/>
                  </a:lnTo>
                  <a:lnTo>
                    <a:pt x="755" y="433"/>
                  </a:lnTo>
                  <a:lnTo>
                    <a:pt x="676" y="455"/>
                  </a:lnTo>
                  <a:lnTo>
                    <a:pt x="597" y="483"/>
                  </a:lnTo>
                  <a:lnTo>
                    <a:pt x="521" y="512"/>
                  </a:lnTo>
                  <a:lnTo>
                    <a:pt x="444" y="546"/>
                  </a:lnTo>
                  <a:lnTo>
                    <a:pt x="369" y="581"/>
                  </a:lnTo>
                  <a:lnTo>
                    <a:pt x="294" y="620"/>
                  </a:lnTo>
                  <a:lnTo>
                    <a:pt x="221" y="662"/>
                  </a:lnTo>
                  <a:lnTo>
                    <a:pt x="147" y="707"/>
                  </a:lnTo>
                  <a:lnTo>
                    <a:pt x="74" y="754"/>
                  </a:lnTo>
                  <a:lnTo>
                    <a:pt x="0" y="80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5611" name="Freeform 43"/>
            <p:cNvSpPr>
              <a:spLocks/>
            </p:cNvSpPr>
            <p:nvPr userDrawn="1"/>
          </p:nvSpPr>
          <p:spPr bwMode="auto">
            <a:xfrm>
              <a:off x="1029" y="1055"/>
              <a:ext cx="5404" cy="545"/>
            </a:xfrm>
            <a:custGeom>
              <a:avLst/>
              <a:gdLst/>
              <a:ahLst/>
              <a:cxnLst>
                <a:cxn ang="0">
                  <a:pos x="5404" y="0"/>
                </a:cxn>
                <a:cxn ang="0">
                  <a:pos x="5380" y="68"/>
                </a:cxn>
                <a:cxn ang="0">
                  <a:pos x="5350" y="144"/>
                </a:cxn>
                <a:cxn ang="0">
                  <a:pos x="5304" y="241"/>
                </a:cxn>
                <a:cxn ang="0">
                  <a:pos x="5243" y="352"/>
                </a:cxn>
                <a:cxn ang="0">
                  <a:pos x="5165" y="473"/>
                </a:cxn>
                <a:cxn ang="0">
                  <a:pos x="5096" y="566"/>
                </a:cxn>
                <a:cxn ang="0">
                  <a:pos x="5043" y="627"/>
                </a:cxn>
                <a:cxn ang="0">
                  <a:pos x="4986" y="688"/>
                </a:cxn>
                <a:cxn ang="0">
                  <a:pos x="4924" y="748"/>
                </a:cxn>
                <a:cxn ang="0">
                  <a:pos x="4857" y="805"/>
                </a:cxn>
                <a:cxn ang="0">
                  <a:pos x="4785" y="858"/>
                </a:cxn>
                <a:cxn ang="0">
                  <a:pos x="4707" y="908"/>
                </a:cxn>
                <a:cxn ang="0">
                  <a:pos x="4624" y="955"/>
                </a:cxn>
                <a:cxn ang="0">
                  <a:pos x="4535" y="995"/>
                </a:cxn>
                <a:cxn ang="0">
                  <a:pos x="4440" y="1029"/>
                </a:cxn>
                <a:cxn ang="0">
                  <a:pos x="4340" y="1056"/>
                </a:cxn>
                <a:cxn ang="0">
                  <a:pos x="4233" y="1076"/>
                </a:cxn>
                <a:cxn ang="0">
                  <a:pos x="4121" y="1089"/>
                </a:cxn>
                <a:cxn ang="0">
                  <a:pos x="4002" y="1092"/>
                </a:cxn>
                <a:cxn ang="0">
                  <a:pos x="3877" y="1085"/>
                </a:cxn>
                <a:cxn ang="0">
                  <a:pos x="3745" y="1069"/>
                </a:cxn>
                <a:cxn ang="0">
                  <a:pos x="3606" y="1042"/>
                </a:cxn>
                <a:cxn ang="0">
                  <a:pos x="3460" y="1003"/>
                </a:cxn>
                <a:cxn ang="0">
                  <a:pos x="3307" y="951"/>
                </a:cxn>
                <a:cxn ang="0">
                  <a:pos x="3228" y="921"/>
                </a:cxn>
                <a:cxn ang="0">
                  <a:pos x="2919" y="801"/>
                </a:cxn>
                <a:cxn ang="0">
                  <a:pos x="2631" y="701"/>
                </a:cxn>
                <a:cxn ang="0">
                  <a:pos x="2363" y="617"/>
                </a:cxn>
                <a:cxn ang="0">
                  <a:pos x="2113" y="551"/>
                </a:cxn>
                <a:cxn ang="0">
                  <a:pos x="1880" y="501"/>
                </a:cxn>
                <a:cxn ang="0">
                  <a:pos x="1662" y="469"/>
                </a:cxn>
                <a:cxn ang="0">
                  <a:pos x="1458" y="451"/>
                </a:cxn>
                <a:cxn ang="0">
                  <a:pos x="1266" y="448"/>
                </a:cxn>
                <a:cxn ang="0">
                  <a:pos x="1085" y="461"/>
                </a:cxn>
                <a:cxn ang="0">
                  <a:pos x="914" y="488"/>
                </a:cxn>
                <a:cxn ang="0">
                  <a:pos x="750" y="528"/>
                </a:cxn>
                <a:cxn ang="0">
                  <a:pos x="593" y="582"/>
                </a:cxn>
                <a:cxn ang="0">
                  <a:pos x="440" y="648"/>
                </a:cxn>
                <a:cxn ang="0">
                  <a:pos x="292" y="727"/>
                </a:cxn>
                <a:cxn ang="0">
                  <a:pos x="146" y="817"/>
                </a:cxn>
                <a:cxn ang="0">
                  <a:pos x="0" y="918"/>
                </a:cxn>
              </a:cxnLst>
              <a:rect l="0" t="0" r="r" b="b"/>
              <a:pathLst>
                <a:path w="5404" h="1092">
                  <a:moveTo>
                    <a:pt x="5404" y="0"/>
                  </a:moveTo>
                  <a:lnTo>
                    <a:pt x="5404" y="0"/>
                  </a:lnTo>
                  <a:lnTo>
                    <a:pt x="5398" y="18"/>
                  </a:lnTo>
                  <a:lnTo>
                    <a:pt x="5380" y="68"/>
                  </a:lnTo>
                  <a:lnTo>
                    <a:pt x="5366" y="104"/>
                  </a:lnTo>
                  <a:lnTo>
                    <a:pt x="5350" y="144"/>
                  </a:lnTo>
                  <a:lnTo>
                    <a:pt x="5329" y="191"/>
                  </a:lnTo>
                  <a:lnTo>
                    <a:pt x="5304" y="241"/>
                  </a:lnTo>
                  <a:lnTo>
                    <a:pt x="5275" y="294"/>
                  </a:lnTo>
                  <a:lnTo>
                    <a:pt x="5243" y="352"/>
                  </a:lnTo>
                  <a:lnTo>
                    <a:pt x="5207" y="412"/>
                  </a:lnTo>
                  <a:lnTo>
                    <a:pt x="5165" y="473"/>
                  </a:lnTo>
                  <a:lnTo>
                    <a:pt x="5119" y="535"/>
                  </a:lnTo>
                  <a:lnTo>
                    <a:pt x="5096" y="566"/>
                  </a:lnTo>
                  <a:lnTo>
                    <a:pt x="5069" y="596"/>
                  </a:lnTo>
                  <a:lnTo>
                    <a:pt x="5043" y="627"/>
                  </a:lnTo>
                  <a:lnTo>
                    <a:pt x="5015" y="658"/>
                  </a:lnTo>
                  <a:lnTo>
                    <a:pt x="4986" y="688"/>
                  </a:lnTo>
                  <a:lnTo>
                    <a:pt x="4955" y="719"/>
                  </a:lnTo>
                  <a:lnTo>
                    <a:pt x="4924" y="748"/>
                  </a:lnTo>
                  <a:lnTo>
                    <a:pt x="4892" y="777"/>
                  </a:lnTo>
                  <a:lnTo>
                    <a:pt x="4857" y="805"/>
                  </a:lnTo>
                  <a:lnTo>
                    <a:pt x="4821" y="832"/>
                  </a:lnTo>
                  <a:lnTo>
                    <a:pt x="4785" y="858"/>
                  </a:lnTo>
                  <a:lnTo>
                    <a:pt x="4746" y="884"/>
                  </a:lnTo>
                  <a:lnTo>
                    <a:pt x="4707" y="908"/>
                  </a:lnTo>
                  <a:lnTo>
                    <a:pt x="4667" y="932"/>
                  </a:lnTo>
                  <a:lnTo>
                    <a:pt x="4624" y="955"/>
                  </a:lnTo>
                  <a:lnTo>
                    <a:pt x="4581" y="974"/>
                  </a:lnTo>
                  <a:lnTo>
                    <a:pt x="4535" y="995"/>
                  </a:lnTo>
                  <a:lnTo>
                    <a:pt x="4489" y="1013"/>
                  </a:lnTo>
                  <a:lnTo>
                    <a:pt x="4440" y="1029"/>
                  </a:lnTo>
                  <a:lnTo>
                    <a:pt x="4390" y="1043"/>
                  </a:lnTo>
                  <a:lnTo>
                    <a:pt x="4340" y="1056"/>
                  </a:lnTo>
                  <a:lnTo>
                    <a:pt x="4288" y="1068"/>
                  </a:lnTo>
                  <a:lnTo>
                    <a:pt x="4233" y="1076"/>
                  </a:lnTo>
                  <a:lnTo>
                    <a:pt x="4178" y="1084"/>
                  </a:lnTo>
                  <a:lnTo>
                    <a:pt x="4121" y="1089"/>
                  </a:lnTo>
                  <a:lnTo>
                    <a:pt x="4063" y="1092"/>
                  </a:lnTo>
                  <a:lnTo>
                    <a:pt x="4002" y="1092"/>
                  </a:lnTo>
                  <a:lnTo>
                    <a:pt x="3941" y="1090"/>
                  </a:lnTo>
                  <a:lnTo>
                    <a:pt x="3877" y="1085"/>
                  </a:lnTo>
                  <a:lnTo>
                    <a:pt x="3811" y="1079"/>
                  </a:lnTo>
                  <a:lnTo>
                    <a:pt x="3745" y="1069"/>
                  </a:lnTo>
                  <a:lnTo>
                    <a:pt x="3675" y="1058"/>
                  </a:lnTo>
                  <a:lnTo>
                    <a:pt x="3606" y="1042"/>
                  </a:lnTo>
                  <a:lnTo>
                    <a:pt x="3534" y="1024"/>
                  </a:lnTo>
                  <a:lnTo>
                    <a:pt x="3460" y="1003"/>
                  </a:lnTo>
                  <a:lnTo>
                    <a:pt x="3384" y="979"/>
                  </a:lnTo>
                  <a:lnTo>
                    <a:pt x="3307" y="951"/>
                  </a:lnTo>
                  <a:lnTo>
                    <a:pt x="3228" y="921"/>
                  </a:lnTo>
                  <a:lnTo>
                    <a:pt x="3228" y="921"/>
                  </a:lnTo>
                  <a:lnTo>
                    <a:pt x="3071" y="859"/>
                  </a:lnTo>
                  <a:lnTo>
                    <a:pt x="2919" y="801"/>
                  </a:lnTo>
                  <a:lnTo>
                    <a:pt x="2773" y="750"/>
                  </a:lnTo>
                  <a:lnTo>
                    <a:pt x="2631" y="701"/>
                  </a:lnTo>
                  <a:lnTo>
                    <a:pt x="2495" y="656"/>
                  </a:lnTo>
                  <a:lnTo>
                    <a:pt x="2363" y="617"/>
                  </a:lnTo>
                  <a:lnTo>
                    <a:pt x="2237" y="582"/>
                  </a:lnTo>
                  <a:lnTo>
                    <a:pt x="2113" y="551"/>
                  </a:lnTo>
                  <a:lnTo>
                    <a:pt x="1995" y="524"/>
                  </a:lnTo>
                  <a:lnTo>
                    <a:pt x="1880" y="501"/>
                  </a:lnTo>
                  <a:lnTo>
                    <a:pt x="1769" y="483"/>
                  </a:lnTo>
                  <a:lnTo>
                    <a:pt x="1662" y="469"/>
                  </a:lnTo>
                  <a:lnTo>
                    <a:pt x="1558" y="457"/>
                  </a:lnTo>
                  <a:lnTo>
                    <a:pt x="1458" y="451"/>
                  </a:lnTo>
                  <a:lnTo>
                    <a:pt x="1361" y="448"/>
                  </a:lnTo>
                  <a:lnTo>
                    <a:pt x="1266" y="448"/>
                  </a:lnTo>
                  <a:lnTo>
                    <a:pt x="1175" y="453"/>
                  </a:lnTo>
                  <a:lnTo>
                    <a:pt x="1085" y="461"/>
                  </a:lnTo>
                  <a:lnTo>
                    <a:pt x="998" y="472"/>
                  </a:lnTo>
                  <a:lnTo>
                    <a:pt x="914" y="488"/>
                  </a:lnTo>
                  <a:lnTo>
                    <a:pt x="830" y="506"/>
                  </a:lnTo>
                  <a:lnTo>
                    <a:pt x="750" y="528"/>
                  </a:lnTo>
                  <a:lnTo>
                    <a:pt x="671" y="553"/>
                  </a:lnTo>
                  <a:lnTo>
                    <a:pt x="593" y="582"/>
                  </a:lnTo>
                  <a:lnTo>
                    <a:pt x="517" y="614"/>
                  </a:lnTo>
                  <a:lnTo>
                    <a:pt x="440" y="648"/>
                  </a:lnTo>
                  <a:lnTo>
                    <a:pt x="365" y="687"/>
                  </a:lnTo>
                  <a:lnTo>
                    <a:pt x="292" y="727"/>
                  </a:lnTo>
                  <a:lnTo>
                    <a:pt x="218" y="771"/>
                  </a:lnTo>
                  <a:lnTo>
                    <a:pt x="146" y="817"/>
                  </a:lnTo>
                  <a:lnTo>
                    <a:pt x="72" y="866"/>
                  </a:lnTo>
                  <a:lnTo>
                    <a:pt x="0" y="91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5612" name="Freeform 44"/>
            <p:cNvSpPr>
              <a:spLocks/>
            </p:cNvSpPr>
            <p:nvPr userDrawn="1"/>
          </p:nvSpPr>
          <p:spPr bwMode="auto">
            <a:xfrm>
              <a:off x="1067" y="1026"/>
              <a:ext cx="5390" cy="562"/>
            </a:xfrm>
            <a:custGeom>
              <a:avLst/>
              <a:gdLst/>
              <a:ahLst/>
              <a:cxnLst>
                <a:cxn ang="0">
                  <a:pos x="5390" y="0"/>
                </a:cxn>
                <a:cxn ang="0">
                  <a:pos x="5366" y="70"/>
                </a:cxn>
                <a:cxn ang="0">
                  <a:pos x="5337" y="147"/>
                </a:cxn>
                <a:cxn ang="0">
                  <a:pos x="5292" y="244"/>
                </a:cxn>
                <a:cxn ang="0">
                  <a:pos x="5233" y="357"/>
                </a:cxn>
                <a:cxn ang="0">
                  <a:pos x="5158" y="480"/>
                </a:cxn>
                <a:cxn ang="0">
                  <a:pos x="5088" y="575"/>
                </a:cxn>
                <a:cxn ang="0">
                  <a:pos x="5037" y="638"/>
                </a:cxn>
                <a:cxn ang="0">
                  <a:pos x="4981" y="701"/>
                </a:cxn>
                <a:cxn ang="0">
                  <a:pos x="4920" y="762"/>
                </a:cxn>
                <a:cxn ang="0">
                  <a:pos x="4854" y="821"/>
                </a:cxn>
                <a:cxn ang="0">
                  <a:pos x="4783" y="875"/>
                </a:cxn>
                <a:cxn ang="0">
                  <a:pos x="4705" y="927"/>
                </a:cxn>
                <a:cxn ang="0">
                  <a:pos x="4623" y="976"/>
                </a:cxn>
                <a:cxn ang="0">
                  <a:pos x="4534" y="1018"/>
                </a:cxn>
                <a:cxn ang="0">
                  <a:pos x="4441" y="1053"/>
                </a:cxn>
                <a:cxn ang="0">
                  <a:pos x="4341" y="1084"/>
                </a:cxn>
                <a:cxn ang="0">
                  <a:pos x="4234" y="1106"/>
                </a:cxn>
                <a:cxn ang="0">
                  <a:pos x="4122" y="1121"/>
                </a:cxn>
                <a:cxn ang="0">
                  <a:pos x="4004" y="1126"/>
                </a:cxn>
                <a:cxn ang="0">
                  <a:pos x="3878" y="1122"/>
                </a:cxn>
                <a:cxn ang="0">
                  <a:pos x="3746" y="1110"/>
                </a:cxn>
                <a:cxn ang="0">
                  <a:pos x="3607" y="1084"/>
                </a:cxn>
                <a:cxn ang="0">
                  <a:pos x="3460" y="1048"/>
                </a:cxn>
                <a:cxn ang="0">
                  <a:pos x="3307" y="1000"/>
                </a:cxn>
                <a:cxn ang="0">
                  <a:pos x="3228" y="971"/>
                </a:cxn>
                <a:cxn ang="0">
                  <a:pos x="2917" y="856"/>
                </a:cxn>
                <a:cxn ang="0">
                  <a:pos x="2628" y="761"/>
                </a:cxn>
                <a:cxn ang="0">
                  <a:pos x="2359" y="682"/>
                </a:cxn>
                <a:cxn ang="0">
                  <a:pos x="2107" y="620"/>
                </a:cxn>
                <a:cxn ang="0">
                  <a:pos x="1873" y="575"/>
                </a:cxn>
                <a:cxn ang="0">
                  <a:pos x="1655" y="548"/>
                </a:cxn>
                <a:cxn ang="0">
                  <a:pos x="1451" y="533"/>
                </a:cxn>
                <a:cxn ang="0">
                  <a:pos x="1259" y="535"/>
                </a:cxn>
                <a:cxn ang="0">
                  <a:pos x="1077" y="551"/>
                </a:cxn>
                <a:cxn ang="0">
                  <a:pos x="906" y="582"/>
                </a:cxn>
                <a:cxn ang="0">
                  <a:pos x="744" y="625"/>
                </a:cxn>
                <a:cxn ang="0">
                  <a:pos x="587" y="683"/>
                </a:cxn>
                <a:cxn ang="0">
                  <a:pos x="436" y="753"/>
                </a:cxn>
                <a:cxn ang="0">
                  <a:pos x="288" y="835"/>
                </a:cxn>
                <a:cxn ang="0">
                  <a:pos x="144" y="929"/>
                </a:cxn>
                <a:cxn ang="0">
                  <a:pos x="0" y="1034"/>
                </a:cxn>
              </a:cxnLst>
              <a:rect l="0" t="0" r="r" b="b"/>
              <a:pathLst>
                <a:path w="5390" h="1126">
                  <a:moveTo>
                    <a:pt x="5390" y="0"/>
                  </a:moveTo>
                  <a:lnTo>
                    <a:pt x="5390" y="0"/>
                  </a:lnTo>
                  <a:lnTo>
                    <a:pt x="5384" y="18"/>
                  </a:lnTo>
                  <a:lnTo>
                    <a:pt x="5366" y="70"/>
                  </a:lnTo>
                  <a:lnTo>
                    <a:pt x="5353" y="105"/>
                  </a:lnTo>
                  <a:lnTo>
                    <a:pt x="5337" y="147"/>
                  </a:lnTo>
                  <a:lnTo>
                    <a:pt x="5316" y="192"/>
                  </a:lnTo>
                  <a:lnTo>
                    <a:pt x="5292" y="244"/>
                  </a:lnTo>
                  <a:lnTo>
                    <a:pt x="5265" y="299"/>
                  </a:lnTo>
                  <a:lnTo>
                    <a:pt x="5233" y="357"/>
                  </a:lnTo>
                  <a:lnTo>
                    <a:pt x="5198" y="418"/>
                  </a:lnTo>
                  <a:lnTo>
                    <a:pt x="5158" y="480"/>
                  </a:lnTo>
                  <a:lnTo>
                    <a:pt x="5113" y="544"/>
                  </a:lnTo>
                  <a:lnTo>
                    <a:pt x="5088" y="575"/>
                  </a:lnTo>
                  <a:lnTo>
                    <a:pt x="5063" y="607"/>
                  </a:lnTo>
                  <a:lnTo>
                    <a:pt x="5037" y="638"/>
                  </a:lnTo>
                  <a:lnTo>
                    <a:pt x="5011" y="670"/>
                  </a:lnTo>
                  <a:lnTo>
                    <a:pt x="4981" y="701"/>
                  </a:lnTo>
                  <a:lnTo>
                    <a:pt x="4951" y="732"/>
                  </a:lnTo>
                  <a:lnTo>
                    <a:pt x="4920" y="762"/>
                  </a:lnTo>
                  <a:lnTo>
                    <a:pt x="4888" y="791"/>
                  </a:lnTo>
                  <a:lnTo>
                    <a:pt x="4854" y="821"/>
                  </a:lnTo>
                  <a:lnTo>
                    <a:pt x="4819" y="848"/>
                  </a:lnTo>
                  <a:lnTo>
                    <a:pt x="4783" y="875"/>
                  </a:lnTo>
                  <a:lnTo>
                    <a:pt x="4745" y="903"/>
                  </a:lnTo>
                  <a:lnTo>
                    <a:pt x="4705" y="927"/>
                  </a:lnTo>
                  <a:lnTo>
                    <a:pt x="4665" y="951"/>
                  </a:lnTo>
                  <a:lnTo>
                    <a:pt x="4623" y="976"/>
                  </a:lnTo>
                  <a:lnTo>
                    <a:pt x="4580" y="997"/>
                  </a:lnTo>
                  <a:lnTo>
                    <a:pt x="4534" y="1018"/>
                  </a:lnTo>
                  <a:lnTo>
                    <a:pt x="4488" y="1037"/>
                  </a:lnTo>
                  <a:lnTo>
                    <a:pt x="4441" y="1053"/>
                  </a:lnTo>
                  <a:lnTo>
                    <a:pt x="4391" y="1069"/>
                  </a:lnTo>
                  <a:lnTo>
                    <a:pt x="4341" y="1084"/>
                  </a:lnTo>
                  <a:lnTo>
                    <a:pt x="4289" y="1095"/>
                  </a:lnTo>
                  <a:lnTo>
                    <a:pt x="4234" y="1106"/>
                  </a:lnTo>
                  <a:lnTo>
                    <a:pt x="4179" y="1114"/>
                  </a:lnTo>
                  <a:lnTo>
                    <a:pt x="4122" y="1121"/>
                  </a:lnTo>
                  <a:lnTo>
                    <a:pt x="4064" y="1124"/>
                  </a:lnTo>
                  <a:lnTo>
                    <a:pt x="4004" y="1126"/>
                  </a:lnTo>
                  <a:lnTo>
                    <a:pt x="3941" y="1126"/>
                  </a:lnTo>
                  <a:lnTo>
                    <a:pt x="3878" y="1122"/>
                  </a:lnTo>
                  <a:lnTo>
                    <a:pt x="3812" y="1118"/>
                  </a:lnTo>
                  <a:lnTo>
                    <a:pt x="3746" y="1110"/>
                  </a:lnTo>
                  <a:lnTo>
                    <a:pt x="3676" y="1098"/>
                  </a:lnTo>
                  <a:lnTo>
                    <a:pt x="3607" y="1084"/>
                  </a:lnTo>
                  <a:lnTo>
                    <a:pt x="3535" y="1068"/>
                  </a:lnTo>
                  <a:lnTo>
                    <a:pt x="3460" y="1048"/>
                  </a:lnTo>
                  <a:lnTo>
                    <a:pt x="3385" y="1026"/>
                  </a:lnTo>
                  <a:lnTo>
                    <a:pt x="3307" y="1000"/>
                  </a:lnTo>
                  <a:lnTo>
                    <a:pt x="3228" y="971"/>
                  </a:lnTo>
                  <a:lnTo>
                    <a:pt x="3228" y="971"/>
                  </a:lnTo>
                  <a:lnTo>
                    <a:pt x="3069" y="911"/>
                  </a:lnTo>
                  <a:lnTo>
                    <a:pt x="2917" y="856"/>
                  </a:lnTo>
                  <a:lnTo>
                    <a:pt x="2770" y="806"/>
                  </a:lnTo>
                  <a:lnTo>
                    <a:pt x="2628" y="761"/>
                  </a:lnTo>
                  <a:lnTo>
                    <a:pt x="2491" y="719"/>
                  </a:lnTo>
                  <a:lnTo>
                    <a:pt x="2359" y="682"/>
                  </a:lnTo>
                  <a:lnTo>
                    <a:pt x="2231" y="649"/>
                  </a:lnTo>
                  <a:lnTo>
                    <a:pt x="2107" y="620"/>
                  </a:lnTo>
                  <a:lnTo>
                    <a:pt x="1988" y="596"/>
                  </a:lnTo>
                  <a:lnTo>
                    <a:pt x="1873" y="575"/>
                  </a:lnTo>
                  <a:lnTo>
                    <a:pt x="1762" y="559"/>
                  </a:lnTo>
                  <a:lnTo>
                    <a:pt x="1655" y="548"/>
                  </a:lnTo>
                  <a:lnTo>
                    <a:pt x="1551" y="538"/>
                  </a:lnTo>
                  <a:lnTo>
                    <a:pt x="1451" y="533"/>
                  </a:lnTo>
                  <a:lnTo>
                    <a:pt x="1353" y="533"/>
                  </a:lnTo>
                  <a:lnTo>
                    <a:pt x="1259" y="535"/>
                  </a:lnTo>
                  <a:lnTo>
                    <a:pt x="1166" y="541"/>
                  </a:lnTo>
                  <a:lnTo>
                    <a:pt x="1077" y="551"/>
                  </a:lnTo>
                  <a:lnTo>
                    <a:pt x="991" y="565"/>
                  </a:lnTo>
                  <a:lnTo>
                    <a:pt x="906" y="582"/>
                  </a:lnTo>
                  <a:lnTo>
                    <a:pt x="824" y="603"/>
                  </a:lnTo>
                  <a:lnTo>
                    <a:pt x="744" y="625"/>
                  </a:lnTo>
                  <a:lnTo>
                    <a:pt x="665" y="653"/>
                  </a:lnTo>
                  <a:lnTo>
                    <a:pt x="587" y="683"/>
                  </a:lnTo>
                  <a:lnTo>
                    <a:pt x="511" y="716"/>
                  </a:lnTo>
                  <a:lnTo>
                    <a:pt x="436" y="753"/>
                  </a:lnTo>
                  <a:lnTo>
                    <a:pt x="362" y="791"/>
                  </a:lnTo>
                  <a:lnTo>
                    <a:pt x="288" y="835"/>
                  </a:lnTo>
                  <a:lnTo>
                    <a:pt x="216" y="880"/>
                  </a:lnTo>
                  <a:lnTo>
                    <a:pt x="144" y="929"/>
                  </a:lnTo>
                  <a:lnTo>
                    <a:pt x="72" y="979"/>
                  </a:lnTo>
                  <a:lnTo>
                    <a:pt x="0" y="103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5613" name="Freeform 45"/>
            <p:cNvSpPr>
              <a:spLocks/>
            </p:cNvSpPr>
            <p:nvPr userDrawn="1"/>
          </p:nvSpPr>
          <p:spPr bwMode="auto">
            <a:xfrm>
              <a:off x="1106" y="997"/>
              <a:ext cx="5373" cy="580"/>
            </a:xfrm>
            <a:custGeom>
              <a:avLst/>
              <a:gdLst/>
              <a:ahLst/>
              <a:cxnLst>
                <a:cxn ang="0">
                  <a:pos x="5373" y="0"/>
                </a:cxn>
                <a:cxn ang="0">
                  <a:pos x="5351" y="69"/>
                </a:cxn>
                <a:cxn ang="0">
                  <a:pos x="5323" y="147"/>
                </a:cxn>
                <a:cxn ang="0">
                  <a:pos x="5280" y="247"/>
                </a:cxn>
                <a:cxn ang="0">
                  <a:pos x="5221" y="361"/>
                </a:cxn>
                <a:cxn ang="0">
                  <a:pos x="5148" y="486"/>
                </a:cxn>
                <a:cxn ang="0">
                  <a:pos x="5081" y="583"/>
                </a:cxn>
                <a:cxn ang="0">
                  <a:pos x="5031" y="647"/>
                </a:cxn>
                <a:cxn ang="0">
                  <a:pos x="4976" y="712"/>
                </a:cxn>
                <a:cxn ang="0">
                  <a:pos x="4916" y="773"/>
                </a:cxn>
                <a:cxn ang="0">
                  <a:pos x="4849" y="833"/>
                </a:cxn>
                <a:cxn ang="0">
                  <a:pos x="4780" y="891"/>
                </a:cxn>
                <a:cxn ang="0">
                  <a:pos x="4704" y="944"/>
                </a:cxn>
                <a:cxn ang="0">
                  <a:pos x="4622" y="994"/>
                </a:cxn>
                <a:cxn ang="0">
                  <a:pos x="4534" y="1038"/>
                </a:cxn>
                <a:cxn ang="0">
                  <a:pos x="4441" y="1077"/>
                </a:cxn>
                <a:cxn ang="0">
                  <a:pos x="4341" y="1109"/>
                </a:cxn>
                <a:cxn ang="0">
                  <a:pos x="4236" y="1133"/>
                </a:cxn>
                <a:cxn ang="0">
                  <a:pos x="4123" y="1149"/>
                </a:cxn>
                <a:cxn ang="0">
                  <a:pos x="4004" y="1159"/>
                </a:cxn>
                <a:cxn ang="0">
                  <a:pos x="3879" y="1157"/>
                </a:cxn>
                <a:cxn ang="0">
                  <a:pos x="3746" y="1146"/>
                </a:cxn>
                <a:cxn ang="0">
                  <a:pos x="3607" y="1124"/>
                </a:cxn>
                <a:cxn ang="0">
                  <a:pos x="3460" y="1091"/>
                </a:cxn>
                <a:cxn ang="0">
                  <a:pos x="3305" y="1044"/>
                </a:cxn>
                <a:cxn ang="0">
                  <a:pos x="3226" y="1017"/>
                </a:cxn>
                <a:cxn ang="0">
                  <a:pos x="2914" y="909"/>
                </a:cxn>
                <a:cxn ang="0">
                  <a:pos x="2622" y="818"/>
                </a:cxn>
                <a:cxn ang="0">
                  <a:pos x="2353" y="746"/>
                </a:cxn>
                <a:cxn ang="0">
                  <a:pos x="2100" y="689"/>
                </a:cxn>
                <a:cxn ang="0">
                  <a:pos x="1866" y="649"/>
                </a:cxn>
                <a:cxn ang="0">
                  <a:pos x="1648" y="625"/>
                </a:cxn>
                <a:cxn ang="0">
                  <a:pos x="1442" y="615"/>
                </a:cxn>
                <a:cxn ang="0">
                  <a:pos x="1251" y="620"/>
                </a:cxn>
                <a:cxn ang="0">
                  <a:pos x="1070" y="641"/>
                </a:cxn>
                <a:cxn ang="0">
                  <a:pos x="899" y="675"/>
                </a:cxn>
                <a:cxn ang="0">
                  <a:pos x="737" y="722"/>
                </a:cxn>
                <a:cxn ang="0">
                  <a:pos x="581" y="783"/>
                </a:cxn>
                <a:cxn ang="0">
                  <a:pos x="431" y="856"/>
                </a:cxn>
                <a:cxn ang="0">
                  <a:pos x="286" y="941"/>
                </a:cxn>
                <a:cxn ang="0">
                  <a:pos x="143" y="1038"/>
                </a:cxn>
                <a:cxn ang="0">
                  <a:pos x="0" y="1146"/>
                </a:cxn>
              </a:cxnLst>
              <a:rect l="0" t="0" r="r" b="b"/>
              <a:pathLst>
                <a:path w="5373" h="1159">
                  <a:moveTo>
                    <a:pt x="5373" y="0"/>
                  </a:moveTo>
                  <a:lnTo>
                    <a:pt x="5373" y="0"/>
                  </a:lnTo>
                  <a:lnTo>
                    <a:pt x="5367" y="18"/>
                  </a:lnTo>
                  <a:lnTo>
                    <a:pt x="5351" y="69"/>
                  </a:lnTo>
                  <a:lnTo>
                    <a:pt x="5338" y="105"/>
                  </a:lnTo>
                  <a:lnTo>
                    <a:pt x="5323" y="147"/>
                  </a:lnTo>
                  <a:lnTo>
                    <a:pt x="5303" y="194"/>
                  </a:lnTo>
                  <a:lnTo>
                    <a:pt x="5280" y="247"/>
                  </a:lnTo>
                  <a:lnTo>
                    <a:pt x="5253" y="302"/>
                  </a:lnTo>
                  <a:lnTo>
                    <a:pt x="5221" y="361"/>
                  </a:lnTo>
                  <a:lnTo>
                    <a:pt x="5187" y="423"/>
                  </a:lnTo>
                  <a:lnTo>
                    <a:pt x="5148" y="486"/>
                  </a:lnTo>
                  <a:lnTo>
                    <a:pt x="5105" y="550"/>
                  </a:lnTo>
                  <a:lnTo>
                    <a:pt x="5081" y="583"/>
                  </a:lnTo>
                  <a:lnTo>
                    <a:pt x="5056" y="615"/>
                  </a:lnTo>
                  <a:lnTo>
                    <a:pt x="5031" y="647"/>
                  </a:lnTo>
                  <a:lnTo>
                    <a:pt x="5003" y="680"/>
                  </a:lnTo>
                  <a:lnTo>
                    <a:pt x="4976" y="712"/>
                  </a:lnTo>
                  <a:lnTo>
                    <a:pt x="4947" y="743"/>
                  </a:lnTo>
                  <a:lnTo>
                    <a:pt x="4916" y="773"/>
                  </a:lnTo>
                  <a:lnTo>
                    <a:pt x="4883" y="804"/>
                  </a:lnTo>
                  <a:lnTo>
                    <a:pt x="4849" y="833"/>
                  </a:lnTo>
                  <a:lnTo>
                    <a:pt x="4815" y="862"/>
                  </a:lnTo>
                  <a:lnTo>
                    <a:pt x="4780" y="891"/>
                  </a:lnTo>
                  <a:lnTo>
                    <a:pt x="4742" y="919"/>
                  </a:lnTo>
                  <a:lnTo>
                    <a:pt x="4704" y="944"/>
                  </a:lnTo>
                  <a:lnTo>
                    <a:pt x="4663" y="970"/>
                  </a:lnTo>
                  <a:lnTo>
                    <a:pt x="4622" y="994"/>
                  </a:lnTo>
                  <a:lnTo>
                    <a:pt x="4579" y="1017"/>
                  </a:lnTo>
                  <a:lnTo>
                    <a:pt x="4534" y="1038"/>
                  </a:lnTo>
                  <a:lnTo>
                    <a:pt x="4488" y="1057"/>
                  </a:lnTo>
                  <a:lnTo>
                    <a:pt x="4441" y="1077"/>
                  </a:lnTo>
                  <a:lnTo>
                    <a:pt x="4391" y="1093"/>
                  </a:lnTo>
                  <a:lnTo>
                    <a:pt x="4341" y="1109"/>
                  </a:lnTo>
                  <a:lnTo>
                    <a:pt x="4288" y="1122"/>
                  </a:lnTo>
                  <a:lnTo>
                    <a:pt x="4236" y="1133"/>
                  </a:lnTo>
                  <a:lnTo>
                    <a:pt x="4180" y="1143"/>
                  </a:lnTo>
                  <a:lnTo>
                    <a:pt x="4123" y="1149"/>
                  </a:lnTo>
                  <a:lnTo>
                    <a:pt x="4065" y="1156"/>
                  </a:lnTo>
                  <a:lnTo>
                    <a:pt x="4004" y="1159"/>
                  </a:lnTo>
                  <a:lnTo>
                    <a:pt x="3943" y="1159"/>
                  </a:lnTo>
                  <a:lnTo>
                    <a:pt x="3879" y="1157"/>
                  </a:lnTo>
                  <a:lnTo>
                    <a:pt x="3814" y="1153"/>
                  </a:lnTo>
                  <a:lnTo>
                    <a:pt x="3746" y="1146"/>
                  </a:lnTo>
                  <a:lnTo>
                    <a:pt x="3677" y="1136"/>
                  </a:lnTo>
                  <a:lnTo>
                    <a:pt x="3607" y="1124"/>
                  </a:lnTo>
                  <a:lnTo>
                    <a:pt x="3534" y="1109"/>
                  </a:lnTo>
                  <a:lnTo>
                    <a:pt x="3460" y="1091"/>
                  </a:lnTo>
                  <a:lnTo>
                    <a:pt x="3383" y="1070"/>
                  </a:lnTo>
                  <a:lnTo>
                    <a:pt x="3305" y="1044"/>
                  </a:lnTo>
                  <a:lnTo>
                    <a:pt x="3226" y="1017"/>
                  </a:lnTo>
                  <a:lnTo>
                    <a:pt x="3226" y="1017"/>
                  </a:lnTo>
                  <a:lnTo>
                    <a:pt x="3067" y="960"/>
                  </a:lnTo>
                  <a:lnTo>
                    <a:pt x="2914" y="909"/>
                  </a:lnTo>
                  <a:lnTo>
                    <a:pt x="2765" y="862"/>
                  </a:lnTo>
                  <a:lnTo>
                    <a:pt x="2622" y="818"/>
                  </a:lnTo>
                  <a:lnTo>
                    <a:pt x="2485" y="780"/>
                  </a:lnTo>
                  <a:lnTo>
                    <a:pt x="2353" y="746"/>
                  </a:lnTo>
                  <a:lnTo>
                    <a:pt x="2224" y="715"/>
                  </a:lnTo>
                  <a:lnTo>
                    <a:pt x="2100" y="689"/>
                  </a:lnTo>
                  <a:lnTo>
                    <a:pt x="1981" y="667"/>
                  </a:lnTo>
                  <a:lnTo>
                    <a:pt x="1866" y="649"/>
                  </a:lnTo>
                  <a:lnTo>
                    <a:pt x="1755" y="634"/>
                  </a:lnTo>
                  <a:lnTo>
                    <a:pt x="1648" y="625"/>
                  </a:lnTo>
                  <a:lnTo>
                    <a:pt x="1543" y="617"/>
                  </a:lnTo>
                  <a:lnTo>
                    <a:pt x="1442" y="615"/>
                  </a:lnTo>
                  <a:lnTo>
                    <a:pt x="1345" y="615"/>
                  </a:lnTo>
                  <a:lnTo>
                    <a:pt x="1251" y="620"/>
                  </a:lnTo>
                  <a:lnTo>
                    <a:pt x="1159" y="628"/>
                  </a:lnTo>
                  <a:lnTo>
                    <a:pt x="1070" y="641"/>
                  </a:lnTo>
                  <a:lnTo>
                    <a:pt x="984" y="655"/>
                  </a:lnTo>
                  <a:lnTo>
                    <a:pt x="899" y="675"/>
                  </a:lnTo>
                  <a:lnTo>
                    <a:pt x="817" y="696"/>
                  </a:lnTo>
                  <a:lnTo>
                    <a:pt x="737" y="722"/>
                  </a:lnTo>
                  <a:lnTo>
                    <a:pt x="659" y="751"/>
                  </a:lnTo>
                  <a:lnTo>
                    <a:pt x="581" y="783"/>
                  </a:lnTo>
                  <a:lnTo>
                    <a:pt x="506" y="817"/>
                  </a:lnTo>
                  <a:lnTo>
                    <a:pt x="431" y="856"/>
                  </a:lnTo>
                  <a:lnTo>
                    <a:pt x="358" y="896"/>
                  </a:lnTo>
                  <a:lnTo>
                    <a:pt x="286" y="941"/>
                  </a:lnTo>
                  <a:lnTo>
                    <a:pt x="213" y="988"/>
                  </a:lnTo>
                  <a:lnTo>
                    <a:pt x="143" y="1038"/>
                  </a:lnTo>
                  <a:lnTo>
                    <a:pt x="70" y="1090"/>
                  </a:lnTo>
                  <a:lnTo>
                    <a:pt x="0" y="114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5614" name="Freeform 46"/>
            <p:cNvSpPr>
              <a:spLocks/>
            </p:cNvSpPr>
            <p:nvPr userDrawn="1"/>
          </p:nvSpPr>
          <p:spPr bwMode="auto">
            <a:xfrm>
              <a:off x="1146" y="968"/>
              <a:ext cx="5355" cy="631"/>
            </a:xfrm>
            <a:custGeom>
              <a:avLst/>
              <a:gdLst/>
              <a:ahLst/>
              <a:cxnLst>
                <a:cxn ang="0">
                  <a:pos x="5355" y="0"/>
                </a:cxn>
                <a:cxn ang="0">
                  <a:pos x="5334" y="71"/>
                </a:cxn>
                <a:cxn ang="0">
                  <a:pos x="5306" y="150"/>
                </a:cxn>
                <a:cxn ang="0">
                  <a:pos x="5266" y="250"/>
                </a:cxn>
                <a:cxn ang="0">
                  <a:pos x="5209" y="366"/>
                </a:cxn>
                <a:cxn ang="0">
                  <a:pos x="5138" y="494"/>
                </a:cxn>
                <a:cxn ang="0">
                  <a:pos x="5072" y="592"/>
                </a:cxn>
                <a:cxn ang="0">
                  <a:pos x="5023" y="658"/>
                </a:cxn>
                <a:cxn ang="0">
                  <a:pos x="4969" y="723"/>
                </a:cxn>
                <a:cxn ang="0">
                  <a:pos x="4909" y="788"/>
                </a:cxn>
                <a:cxn ang="0">
                  <a:pos x="4845" y="849"/>
                </a:cxn>
                <a:cxn ang="0">
                  <a:pos x="4775" y="909"/>
                </a:cxn>
                <a:cxn ang="0">
                  <a:pos x="4700" y="964"/>
                </a:cxn>
                <a:cxn ang="0">
                  <a:pos x="4619" y="1015"/>
                </a:cxn>
                <a:cxn ang="0">
                  <a:pos x="4532" y="1060"/>
                </a:cxn>
                <a:cxn ang="0">
                  <a:pos x="4439" y="1101"/>
                </a:cxn>
                <a:cxn ang="0">
                  <a:pos x="4340" y="1135"/>
                </a:cxn>
                <a:cxn ang="0">
                  <a:pos x="4235" y="1162"/>
                </a:cxn>
                <a:cxn ang="0">
                  <a:pos x="4123" y="1182"/>
                </a:cxn>
                <a:cxn ang="0">
                  <a:pos x="4004" y="1193"/>
                </a:cxn>
                <a:cxn ang="0">
                  <a:pos x="3879" y="1194"/>
                </a:cxn>
                <a:cxn ang="0">
                  <a:pos x="3746" y="1185"/>
                </a:cxn>
                <a:cxn ang="0">
                  <a:pos x="3606" y="1165"/>
                </a:cxn>
                <a:cxn ang="0">
                  <a:pos x="3458" y="1136"/>
                </a:cxn>
                <a:cxn ang="0">
                  <a:pos x="3304" y="1093"/>
                </a:cxn>
                <a:cxn ang="0">
                  <a:pos x="3224" y="1067"/>
                </a:cxn>
                <a:cxn ang="0">
                  <a:pos x="2910" y="965"/>
                </a:cxn>
                <a:cxn ang="0">
                  <a:pos x="2618" y="880"/>
                </a:cxn>
                <a:cxn ang="0">
                  <a:pos x="2346" y="812"/>
                </a:cxn>
                <a:cxn ang="0">
                  <a:pos x="2094" y="760"/>
                </a:cxn>
                <a:cxn ang="0">
                  <a:pos x="1859" y="723"/>
                </a:cxn>
                <a:cxn ang="0">
                  <a:pos x="1640" y="704"/>
                </a:cxn>
                <a:cxn ang="0">
                  <a:pos x="1434" y="699"/>
                </a:cxn>
                <a:cxn ang="0">
                  <a:pos x="1242" y="707"/>
                </a:cxn>
                <a:cxn ang="0">
                  <a:pos x="1063" y="731"/>
                </a:cxn>
                <a:cxn ang="0">
                  <a:pos x="893" y="768"/>
                </a:cxn>
                <a:cxn ang="0">
                  <a:pos x="732" y="820"/>
                </a:cxn>
                <a:cxn ang="0">
                  <a:pos x="576" y="884"/>
                </a:cxn>
                <a:cxn ang="0">
                  <a:pos x="427" y="960"/>
                </a:cxn>
                <a:cxn ang="0">
                  <a:pos x="283" y="1049"/>
                </a:cxn>
                <a:cxn ang="0">
                  <a:pos x="141" y="1149"/>
                </a:cxn>
                <a:cxn ang="0">
                  <a:pos x="0" y="1261"/>
                </a:cxn>
              </a:cxnLst>
              <a:rect l="0" t="0" r="r" b="b"/>
              <a:pathLst>
                <a:path w="5355" h="1261">
                  <a:moveTo>
                    <a:pt x="5355" y="0"/>
                  </a:moveTo>
                  <a:lnTo>
                    <a:pt x="5355" y="0"/>
                  </a:lnTo>
                  <a:lnTo>
                    <a:pt x="5349" y="19"/>
                  </a:lnTo>
                  <a:lnTo>
                    <a:pt x="5334" y="71"/>
                  </a:lnTo>
                  <a:lnTo>
                    <a:pt x="5322" y="106"/>
                  </a:lnTo>
                  <a:lnTo>
                    <a:pt x="5306" y="150"/>
                  </a:lnTo>
                  <a:lnTo>
                    <a:pt x="5288" y="197"/>
                  </a:lnTo>
                  <a:lnTo>
                    <a:pt x="5266" y="250"/>
                  </a:lnTo>
                  <a:lnTo>
                    <a:pt x="5240" y="306"/>
                  </a:lnTo>
                  <a:lnTo>
                    <a:pt x="5209" y="366"/>
                  </a:lnTo>
                  <a:lnTo>
                    <a:pt x="5176" y="429"/>
                  </a:lnTo>
                  <a:lnTo>
                    <a:pt x="5138" y="494"/>
                  </a:lnTo>
                  <a:lnTo>
                    <a:pt x="5095" y="560"/>
                  </a:lnTo>
                  <a:lnTo>
                    <a:pt x="5072" y="592"/>
                  </a:lnTo>
                  <a:lnTo>
                    <a:pt x="5048" y="625"/>
                  </a:lnTo>
                  <a:lnTo>
                    <a:pt x="5023" y="658"/>
                  </a:lnTo>
                  <a:lnTo>
                    <a:pt x="4997" y="691"/>
                  </a:lnTo>
                  <a:lnTo>
                    <a:pt x="4969" y="723"/>
                  </a:lnTo>
                  <a:lnTo>
                    <a:pt x="4940" y="755"/>
                  </a:lnTo>
                  <a:lnTo>
                    <a:pt x="4909" y="788"/>
                  </a:lnTo>
                  <a:lnTo>
                    <a:pt x="4877" y="818"/>
                  </a:lnTo>
                  <a:lnTo>
                    <a:pt x="4845" y="849"/>
                  </a:lnTo>
                  <a:lnTo>
                    <a:pt x="4811" y="880"/>
                  </a:lnTo>
                  <a:lnTo>
                    <a:pt x="4775" y="909"/>
                  </a:lnTo>
                  <a:lnTo>
                    <a:pt x="4739" y="936"/>
                  </a:lnTo>
                  <a:lnTo>
                    <a:pt x="4700" y="964"/>
                  </a:lnTo>
                  <a:lnTo>
                    <a:pt x="4661" y="989"/>
                  </a:lnTo>
                  <a:lnTo>
                    <a:pt x="4619" y="1015"/>
                  </a:lnTo>
                  <a:lnTo>
                    <a:pt x="4576" y="1038"/>
                  </a:lnTo>
                  <a:lnTo>
                    <a:pt x="4532" y="1060"/>
                  </a:lnTo>
                  <a:lnTo>
                    <a:pt x="4486" y="1081"/>
                  </a:lnTo>
                  <a:lnTo>
                    <a:pt x="4439" y="1101"/>
                  </a:lnTo>
                  <a:lnTo>
                    <a:pt x="4390" y="1119"/>
                  </a:lnTo>
                  <a:lnTo>
                    <a:pt x="4340" y="1135"/>
                  </a:lnTo>
                  <a:lnTo>
                    <a:pt x="4289" y="1149"/>
                  </a:lnTo>
                  <a:lnTo>
                    <a:pt x="4235" y="1162"/>
                  </a:lnTo>
                  <a:lnTo>
                    <a:pt x="4179" y="1173"/>
                  </a:lnTo>
                  <a:lnTo>
                    <a:pt x="4123" y="1182"/>
                  </a:lnTo>
                  <a:lnTo>
                    <a:pt x="4064" y="1188"/>
                  </a:lnTo>
                  <a:lnTo>
                    <a:pt x="4004" y="1193"/>
                  </a:lnTo>
                  <a:lnTo>
                    <a:pt x="3942" y="1194"/>
                  </a:lnTo>
                  <a:lnTo>
                    <a:pt x="3879" y="1194"/>
                  </a:lnTo>
                  <a:lnTo>
                    <a:pt x="3814" y="1191"/>
                  </a:lnTo>
                  <a:lnTo>
                    <a:pt x="3746" y="1185"/>
                  </a:lnTo>
                  <a:lnTo>
                    <a:pt x="3676" y="1177"/>
                  </a:lnTo>
                  <a:lnTo>
                    <a:pt x="3606" y="1165"/>
                  </a:lnTo>
                  <a:lnTo>
                    <a:pt x="3533" y="1153"/>
                  </a:lnTo>
                  <a:lnTo>
                    <a:pt x="3458" y="1136"/>
                  </a:lnTo>
                  <a:lnTo>
                    <a:pt x="3382" y="1115"/>
                  </a:lnTo>
                  <a:lnTo>
                    <a:pt x="3304" y="1093"/>
                  </a:lnTo>
                  <a:lnTo>
                    <a:pt x="3224" y="1067"/>
                  </a:lnTo>
                  <a:lnTo>
                    <a:pt x="3224" y="1067"/>
                  </a:lnTo>
                  <a:lnTo>
                    <a:pt x="3064" y="1014"/>
                  </a:lnTo>
                  <a:lnTo>
                    <a:pt x="2910" y="965"/>
                  </a:lnTo>
                  <a:lnTo>
                    <a:pt x="2761" y="920"/>
                  </a:lnTo>
                  <a:lnTo>
                    <a:pt x="2618" y="880"/>
                  </a:lnTo>
                  <a:lnTo>
                    <a:pt x="2480" y="842"/>
                  </a:lnTo>
                  <a:lnTo>
                    <a:pt x="2346" y="812"/>
                  </a:lnTo>
                  <a:lnTo>
                    <a:pt x="2219" y="783"/>
                  </a:lnTo>
                  <a:lnTo>
                    <a:pt x="2094" y="760"/>
                  </a:lnTo>
                  <a:lnTo>
                    <a:pt x="1974" y="739"/>
                  </a:lnTo>
                  <a:lnTo>
                    <a:pt x="1859" y="723"/>
                  </a:lnTo>
                  <a:lnTo>
                    <a:pt x="1746" y="712"/>
                  </a:lnTo>
                  <a:lnTo>
                    <a:pt x="1640" y="704"/>
                  </a:lnTo>
                  <a:lnTo>
                    <a:pt x="1535" y="699"/>
                  </a:lnTo>
                  <a:lnTo>
                    <a:pt x="1434" y="699"/>
                  </a:lnTo>
                  <a:lnTo>
                    <a:pt x="1337" y="700"/>
                  </a:lnTo>
                  <a:lnTo>
                    <a:pt x="1242" y="707"/>
                  </a:lnTo>
                  <a:lnTo>
                    <a:pt x="1151" y="718"/>
                  </a:lnTo>
                  <a:lnTo>
                    <a:pt x="1063" y="731"/>
                  </a:lnTo>
                  <a:lnTo>
                    <a:pt x="976" y="749"/>
                  </a:lnTo>
                  <a:lnTo>
                    <a:pt x="893" y="768"/>
                  </a:lnTo>
                  <a:lnTo>
                    <a:pt x="811" y="792"/>
                  </a:lnTo>
                  <a:lnTo>
                    <a:pt x="732" y="820"/>
                  </a:lnTo>
                  <a:lnTo>
                    <a:pt x="652" y="851"/>
                  </a:lnTo>
                  <a:lnTo>
                    <a:pt x="576" y="884"/>
                  </a:lnTo>
                  <a:lnTo>
                    <a:pt x="501" y="920"/>
                  </a:lnTo>
                  <a:lnTo>
                    <a:pt x="427" y="960"/>
                  </a:lnTo>
                  <a:lnTo>
                    <a:pt x="355" y="1004"/>
                  </a:lnTo>
                  <a:lnTo>
                    <a:pt x="283" y="1049"/>
                  </a:lnTo>
                  <a:lnTo>
                    <a:pt x="212" y="1098"/>
                  </a:lnTo>
                  <a:lnTo>
                    <a:pt x="141" y="1149"/>
                  </a:lnTo>
                  <a:lnTo>
                    <a:pt x="71" y="1204"/>
                  </a:lnTo>
                  <a:lnTo>
                    <a:pt x="0" y="1261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5615" name="Freeform 47"/>
            <p:cNvSpPr>
              <a:spLocks/>
            </p:cNvSpPr>
            <p:nvPr userDrawn="1"/>
          </p:nvSpPr>
          <p:spPr bwMode="auto">
            <a:xfrm>
              <a:off x="1187" y="940"/>
              <a:ext cx="5335" cy="688"/>
            </a:xfrm>
            <a:custGeom>
              <a:avLst/>
              <a:gdLst/>
              <a:ahLst/>
              <a:cxnLst>
                <a:cxn ang="0">
                  <a:pos x="5335" y="0"/>
                </a:cxn>
                <a:cxn ang="0">
                  <a:pos x="5315" y="71"/>
                </a:cxn>
                <a:cxn ang="0">
                  <a:pos x="5289" y="150"/>
                </a:cxn>
                <a:cxn ang="0">
                  <a:pos x="5250" y="252"/>
                </a:cxn>
                <a:cxn ang="0">
                  <a:pos x="5196" y="371"/>
                </a:cxn>
                <a:cxn ang="0">
                  <a:pos x="5127" y="501"/>
                </a:cxn>
                <a:cxn ang="0">
                  <a:pos x="5061" y="601"/>
                </a:cxn>
                <a:cxn ang="0">
                  <a:pos x="5014" y="667"/>
                </a:cxn>
                <a:cxn ang="0">
                  <a:pos x="4960" y="735"/>
                </a:cxn>
                <a:cxn ang="0">
                  <a:pos x="4902" y="799"/>
                </a:cxn>
                <a:cxn ang="0">
                  <a:pos x="4838" y="862"/>
                </a:cxn>
                <a:cxn ang="0">
                  <a:pos x="4770" y="924"/>
                </a:cxn>
                <a:cxn ang="0">
                  <a:pos x="4695" y="980"/>
                </a:cxn>
                <a:cxn ang="0">
                  <a:pos x="4614" y="1034"/>
                </a:cxn>
                <a:cxn ang="0">
                  <a:pos x="4528" y="1082"/>
                </a:cxn>
                <a:cxn ang="0">
                  <a:pos x="4436" y="1126"/>
                </a:cxn>
                <a:cxn ang="0">
                  <a:pos x="4338" y="1161"/>
                </a:cxn>
                <a:cxn ang="0">
                  <a:pos x="4232" y="1190"/>
                </a:cxn>
                <a:cxn ang="0">
                  <a:pos x="4121" y="1213"/>
                </a:cxn>
                <a:cxn ang="0">
                  <a:pos x="4003" y="1226"/>
                </a:cxn>
                <a:cxn ang="0">
                  <a:pos x="3877" y="1229"/>
                </a:cxn>
                <a:cxn ang="0">
                  <a:pos x="3745" y="1224"/>
                </a:cxn>
                <a:cxn ang="0">
                  <a:pos x="3605" y="1206"/>
                </a:cxn>
                <a:cxn ang="0">
                  <a:pos x="3456" y="1179"/>
                </a:cxn>
                <a:cxn ang="0">
                  <a:pos x="3301" y="1140"/>
                </a:cxn>
                <a:cxn ang="0">
                  <a:pos x="3220" y="1114"/>
                </a:cxn>
                <a:cxn ang="0">
                  <a:pos x="2905" y="1019"/>
                </a:cxn>
                <a:cxn ang="0">
                  <a:pos x="2612" y="938"/>
                </a:cxn>
                <a:cxn ang="0">
                  <a:pos x="2340" y="875"/>
                </a:cxn>
                <a:cxn ang="0">
                  <a:pos x="2086" y="828"/>
                </a:cxn>
                <a:cxn ang="0">
                  <a:pos x="1851" y="798"/>
                </a:cxn>
                <a:cxn ang="0">
                  <a:pos x="1630" y="782"/>
                </a:cxn>
                <a:cxn ang="0">
                  <a:pos x="1426" y="780"/>
                </a:cxn>
                <a:cxn ang="0">
                  <a:pos x="1235" y="795"/>
                </a:cxn>
                <a:cxn ang="0">
                  <a:pos x="1099" y="814"/>
                </a:cxn>
                <a:cxn ang="0">
                  <a:pos x="1011" y="830"/>
                </a:cxn>
                <a:cxn ang="0">
                  <a:pos x="927" y="851"/>
                </a:cxn>
                <a:cxn ang="0">
                  <a:pos x="804" y="888"/>
                </a:cxn>
                <a:cxn ang="0">
                  <a:pos x="647" y="950"/>
                </a:cxn>
                <a:cxn ang="0">
                  <a:pos x="496" y="1024"/>
                </a:cxn>
                <a:cxn ang="0">
                  <a:pos x="352" y="1109"/>
                </a:cxn>
                <a:cxn ang="0">
                  <a:pos x="210" y="1208"/>
                </a:cxn>
                <a:cxn ang="0">
                  <a:pos x="70" y="1316"/>
                </a:cxn>
              </a:cxnLst>
              <a:rect l="0" t="0" r="r" b="b"/>
              <a:pathLst>
                <a:path w="5335" h="1376">
                  <a:moveTo>
                    <a:pt x="5335" y="0"/>
                  </a:moveTo>
                  <a:lnTo>
                    <a:pt x="5335" y="0"/>
                  </a:lnTo>
                  <a:lnTo>
                    <a:pt x="5331" y="18"/>
                  </a:lnTo>
                  <a:lnTo>
                    <a:pt x="5315" y="71"/>
                  </a:lnTo>
                  <a:lnTo>
                    <a:pt x="5304" y="107"/>
                  </a:lnTo>
                  <a:lnTo>
                    <a:pt x="5289" y="150"/>
                  </a:lnTo>
                  <a:lnTo>
                    <a:pt x="5271" y="199"/>
                  </a:lnTo>
                  <a:lnTo>
                    <a:pt x="5250" y="252"/>
                  </a:lnTo>
                  <a:lnTo>
                    <a:pt x="5225" y="310"/>
                  </a:lnTo>
                  <a:lnTo>
                    <a:pt x="5196" y="371"/>
                  </a:lnTo>
                  <a:lnTo>
                    <a:pt x="5163" y="434"/>
                  </a:lnTo>
                  <a:lnTo>
                    <a:pt x="5127" y="501"/>
                  </a:lnTo>
                  <a:lnTo>
                    <a:pt x="5085" y="567"/>
                  </a:lnTo>
                  <a:lnTo>
                    <a:pt x="5061" y="601"/>
                  </a:lnTo>
                  <a:lnTo>
                    <a:pt x="5038" y="635"/>
                  </a:lnTo>
                  <a:lnTo>
                    <a:pt x="5014" y="667"/>
                  </a:lnTo>
                  <a:lnTo>
                    <a:pt x="4988" y="701"/>
                  </a:lnTo>
                  <a:lnTo>
                    <a:pt x="4960" y="735"/>
                  </a:lnTo>
                  <a:lnTo>
                    <a:pt x="4932" y="767"/>
                  </a:lnTo>
                  <a:lnTo>
                    <a:pt x="4902" y="799"/>
                  </a:lnTo>
                  <a:lnTo>
                    <a:pt x="4871" y="832"/>
                  </a:lnTo>
                  <a:lnTo>
                    <a:pt x="4838" y="862"/>
                  </a:lnTo>
                  <a:lnTo>
                    <a:pt x="4804" y="893"/>
                  </a:lnTo>
                  <a:lnTo>
                    <a:pt x="4770" y="924"/>
                  </a:lnTo>
                  <a:lnTo>
                    <a:pt x="4734" y="953"/>
                  </a:lnTo>
                  <a:lnTo>
                    <a:pt x="4695" y="980"/>
                  </a:lnTo>
                  <a:lnTo>
                    <a:pt x="4656" y="1008"/>
                  </a:lnTo>
                  <a:lnTo>
                    <a:pt x="4614" y="1034"/>
                  </a:lnTo>
                  <a:lnTo>
                    <a:pt x="4573" y="1059"/>
                  </a:lnTo>
                  <a:lnTo>
                    <a:pt x="4528" y="1082"/>
                  </a:lnTo>
                  <a:lnTo>
                    <a:pt x="4484" y="1105"/>
                  </a:lnTo>
                  <a:lnTo>
                    <a:pt x="4436" y="1126"/>
                  </a:lnTo>
                  <a:lnTo>
                    <a:pt x="4388" y="1143"/>
                  </a:lnTo>
                  <a:lnTo>
                    <a:pt x="4338" y="1161"/>
                  </a:lnTo>
                  <a:lnTo>
                    <a:pt x="4287" y="1177"/>
                  </a:lnTo>
                  <a:lnTo>
                    <a:pt x="4232" y="1190"/>
                  </a:lnTo>
                  <a:lnTo>
                    <a:pt x="4178" y="1203"/>
                  </a:lnTo>
                  <a:lnTo>
                    <a:pt x="4121" y="1213"/>
                  </a:lnTo>
                  <a:lnTo>
                    <a:pt x="4063" y="1219"/>
                  </a:lnTo>
                  <a:lnTo>
                    <a:pt x="4003" y="1226"/>
                  </a:lnTo>
                  <a:lnTo>
                    <a:pt x="3941" y="1229"/>
                  </a:lnTo>
                  <a:lnTo>
                    <a:pt x="3877" y="1229"/>
                  </a:lnTo>
                  <a:lnTo>
                    <a:pt x="3812" y="1227"/>
                  </a:lnTo>
                  <a:lnTo>
                    <a:pt x="3745" y="1224"/>
                  </a:lnTo>
                  <a:lnTo>
                    <a:pt x="3676" y="1216"/>
                  </a:lnTo>
                  <a:lnTo>
                    <a:pt x="3605" y="1206"/>
                  </a:lnTo>
                  <a:lnTo>
                    <a:pt x="3531" y="1195"/>
                  </a:lnTo>
                  <a:lnTo>
                    <a:pt x="3456" y="1179"/>
                  </a:lnTo>
                  <a:lnTo>
                    <a:pt x="3380" y="1161"/>
                  </a:lnTo>
                  <a:lnTo>
                    <a:pt x="3301" y="1140"/>
                  </a:lnTo>
                  <a:lnTo>
                    <a:pt x="3220" y="1114"/>
                  </a:lnTo>
                  <a:lnTo>
                    <a:pt x="3220" y="1114"/>
                  </a:lnTo>
                  <a:lnTo>
                    <a:pt x="3061" y="1064"/>
                  </a:lnTo>
                  <a:lnTo>
                    <a:pt x="2905" y="1019"/>
                  </a:lnTo>
                  <a:lnTo>
                    <a:pt x="2756" y="977"/>
                  </a:lnTo>
                  <a:lnTo>
                    <a:pt x="2612" y="938"/>
                  </a:lnTo>
                  <a:lnTo>
                    <a:pt x="2473" y="906"/>
                  </a:lnTo>
                  <a:lnTo>
                    <a:pt x="2340" y="875"/>
                  </a:lnTo>
                  <a:lnTo>
                    <a:pt x="2211" y="851"/>
                  </a:lnTo>
                  <a:lnTo>
                    <a:pt x="2086" y="828"/>
                  </a:lnTo>
                  <a:lnTo>
                    <a:pt x="1966" y="811"/>
                  </a:lnTo>
                  <a:lnTo>
                    <a:pt x="1851" y="798"/>
                  </a:lnTo>
                  <a:lnTo>
                    <a:pt x="1739" y="788"/>
                  </a:lnTo>
                  <a:lnTo>
                    <a:pt x="1630" y="782"/>
                  </a:lnTo>
                  <a:lnTo>
                    <a:pt x="1526" y="780"/>
                  </a:lnTo>
                  <a:lnTo>
                    <a:pt x="1426" y="780"/>
                  </a:lnTo>
                  <a:lnTo>
                    <a:pt x="1329" y="785"/>
                  </a:lnTo>
                  <a:lnTo>
                    <a:pt x="1235" y="795"/>
                  </a:lnTo>
                  <a:lnTo>
                    <a:pt x="1143" y="806"/>
                  </a:lnTo>
                  <a:lnTo>
                    <a:pt x="1099" y="814"/>
                  </a:lnTo>
                  <a:lnTo>
                    <a:pt x="1054" y="822"/>
                  </a:lnTo>
                  <a:lnTo>
                    <a:pt x="1011" y="830"/>
                  </a:lnTo>
                  <a:lnTo>
                    <a:pt x="970" y="840"/>
                  </a:lnTo>
                  <a:lnTo>
                    <a:pt x="927" y="851"/>
                  </a:lnTo>
                  <a:lnTo>
                    <a:pt x="885" y="862"/>
                  </a:lnTo>
                  <a:lnTo>
                    <a:pt x="804" y="888"/>
                  </a:lnTo>
                  <a:lnTo>
                    <a:pt x="725" y="917"/>
                  </a:lnTo>
                  <a:lnTo>
                    <a:pt x="647" y="950"/>
                  </a:lnTo>
                  <a:lnTo>
                    <a:pt x="571" y="985"/>
                  </a:lnTo>
                  <a:lnTo>
                    <a:pt x="496" y="1024"/>
                  </a:lnTo>
                  <a:lnTo>
                    <a:pt x="424" y="1064"/>
                  </a:lnTo>
                  <a:lnTo>
                    <a:pt x="352" y="1109"/>
                  </a:lnTo>
                  <a:lnTo>
                    <a:pt x="280" y="1156"/>
                  </a:lnTo>
                  <a:lnTo>
                    <a:pt x="210" y="1208"/>
                  </a:lnTo>
                  <a:lnTo>
                    <a:pt x="139" y="1261"/>
                  </a:lnTo>
                  <a:lnTo>
                    <a:pt x="70" y="1316"/>
                  </a:lnTo>
                  <a:lnTo>
                    <a:pt x="0" y="137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5616" name="Freeform 48"/>
            <p:cNvSpPr>
              <a:spLocks/>
            </p:cNvSpPr>
            <p:nvPr userDrawn="1"/>
          </p:nvSpPr>
          <p:spPr bwMode="auto">
            <a:xfrm>
              <a:off x="1229" y="911"/>
              <a:ext cx="5314" cy="745"/>
            </a:xfrm>
            <a:custGeom>
              <a:avLst/>
              <a:gdLst/>
              <a:ahLst/>
              <a:cxnLst>
                <a:cxn ang="0">
                  <a:pos x="5314" y="0"/>
                </a:cxn>
                <a:cxn ang="0">
                  <a:pos x="5296" y="71"/>
                </a:cxn>
                <a:cxn ang="0">
                  <a:pos x="5271" y="153"/>
                </a:cxn>
                <a:cxn ang="0">
                  <a:pos x="5233" y="257"/>
                </a:cxn>
                <a:cxn ang="0">
                  <a:pos x="5180" y="376"/>
                </a:cxn>
                <a:cxn ang="0">
                  <a:pos x="5112" y="507"/>
                </a:cxn>
                <a:cxn ang="0">
                  <a:pos x="5050" y="609"/>
                </a:cxn>
                <a:cxn ang="0">
                  <a:pos x="5003" y="678"/>
                </a:cxn>
                <a:cxn ang="0">
                  <a:pos x="4950" y="746"/>
                </a:cxn>
                <a:cxn ang="0">
                  <a:pos x="4893" y="812"/>
                </a:cxn>
                <a:cxn ang="0">
                  <a:pos x="4830" y="878"/>
                </a:cxn>
                <a:cxn ang="0">
                  <a:pos x="4762" y="940"/>
                </a:cxn>
                <a:cxn ang="0">
                  <a:pos x="4689" y="999"/>
                </a:cxn>
                <a:cxn ang="0">
                  <a:pos x="4610" y="1054"/>
                </a:cxn>
                <a:cxn ang="0">
                  <a:pos x="4524" y="1104"/>
                </a:cxn>
                <a:cxn ang="0">
                  <a:pos x="4432" y="1150"/>
                </a:cxn>
                <a:cxn ang="0">
                  <a:pos x="4335" y="1188"/>
                </a:cxn>
                <a:cxn ang="0">
                  <a:pos x="4229" y="1219"/>
                </a:cxn>
                <a:cxn ang="0">
                  <a:pos x="4118" y="1243"/>
                </a:cxn>
                <a:cxn ang="0">
                  <a:pos x="4000" y="1259"/>
                </a:cxn>
                <a:cxn ang="0">
                  <a:pos x="3875" y="1266"/>
                </a:cxn>
                <a:cxn ang="0">
                  <a:pos x="3742" y="1263"/>
                </a:cxn>
                <a:cxn ang="0">
                  <a:pos x="3602" y="1248"/>
                </a:cxn>
                <a:cxn ang="0">
                  <a:pos x="3453" y="1224"/>
                </a:cxn>
                <a:cxn ang="0">
                  <a:pos x="3298" y="1187"/>
                </a:cxn>
                <a:cxn ang="0">
                  <a:pos x="3217" y="1164"/>
                </a:cxn>
                <a:cxn ang="0">
                  <a:pos x="2899" y="1074"/>
                </a:cxn>
                <a:cxn ang="0">
                  <a:pos x="2605" y="999"/>
                </a:cxn>
                <a:cxn ang="0">
                  <a:pos x="2333" y="941"/>
                </a:cxn>
                <a:cxn ang="0">
                  <a:pos x="2079" y="899"/>
                </a:cxn>
                <a:cxn ang="0">
                  <a:pos x="1843" y="872"/>
                </a:cxn>
                <a:cxn ang="0">
                  <a:pos x="1622" y="861"/>
                </a:cxn>
                <a:cxn ang="0">
                  <a:pos x="1418" y="864"/>
                </a:cxn>
                <a:cxn ang="0">
                  <a:pos x="1226" y="882"/>
                </a:cxn>
                <a:cxn ang="0">
                  <a:pos x="1134" y="896"/>
                </a:cxn>
                <a:cxn ang="0">
                  <a:pos x="1047" y="912"/>
                </a:cxn>
                <a:cxn ang="0">
                  <a:pos x="961" y="933"/>
                </a:cxn>
                <a:cxn ang="0">
                  <a:pos x="878" y="957"/>
                </a:cxn>
                <a:cxn ang="0">
                  <a:pos x="718" y="1016"/>
                </a:cxn>
                <a:cxn ang="0">
                  <a:pos x="565" y="1087"/>
                </a:cxn>
                <a:cxn ang="0">
                  <a:pos x="419" y="1171"/>
                </a:cxn>
                <a:cxn ang="0">
                  <a:pos x="276" y="1266"/>
                </a:cxn>
                <a:cxn ang="0">
                  <a:pos x="138" y="1372"/>
                </a:cxn>
                <a:cxn ang="0">
                  <a:pos x="0" y="1490"/>
                </a:cxn>
              </a:cxnLst>
              <a:rect l="0" t="0" r="r" b="b"/>
              <a:pathLst>
                <a:path w="5314" h="1490">
                  <a:moveTo>
                    <a:pt x="5314" y="0"/>
                  </a:moveTo>
                  <a:lnTo>
                    <a:pt x="5314" y="0"/>
                  </a:lnTo>
                  <a:lnTo>
                    <a:pt x="5309" y="19"/>
                  </a:lnTo>
                  <a:lnTo>
                    <a:pt x="5296" y="71"/>
                  </a:lnTo>
                  <a:lnTo>
                    <a:pt x="5284" y="110"/>
                  </a:lnTo>
                  <a:lnTo>
                    <a:pt x="5271" y="153"/>
                  </a:lnTo>
                  <a:lnTo>
                    <a:pt x="5254" y="202"/>
                  </a:lnTo>
                  <a:lnTo>
                    <a:pt x="5233" y="257"/>
                  </a:lnTo>
                  <a:lnTo>
                    <a:pt x="5208" y="315"/>
                  </a:lnTo>
                  <a:lnTo>
                    <a:pt x="5180" y="376"/>
                  </a:lnTo>
                  <a:lnTo>
                    <a:pt x="5148" y="441"/>
                  </a:lnTo>
                  <a:lnTo>
                    <a:pt x="5112" y="507"/>
                  </a:lnTo>
                  <a:lnTo>
                    <a:pt x="5072" y="575"/>
                  </a:lnTo>
                  <a:lnTo>
                    <a:pt x="5050" y="609"/>
                  </a:lnTo>
                  <a:lnTo>
                    <a:pt x="5026" y="644"/>
                  </a:lnTo>
                  <a:lnTo>
                    <a:pt x="5003" y="678"/>
                  </a:lnTo>
                  <a:lnTo>
                    <a:pt x="4976" y="712"/>
                  </a:lnTo>
                  <a:lnTo>
                    <a:pt x="4950" y="746"/>
                  </a:lnTo>
                  <a:lnTo>
                    <a:pt x="4922" y="780"/>
                  </a:lnTo>
                  <a:lnTo>
                    <a:pt x="4893" y="812"/>
                  </a:lnTo>
                  <a:lnTo>
                    <a:pt x="4862" y="846"/>
                  </a:lnTo>
                  <a:lnTo>
                    <a:pt x="4830" y="878"/>
                  </a:lnTo>
                  <a:lnTo>
                    <a:pt x="4797" y="909"/>
                  </a:lnTo>
                  <a:lnTo>
                    <a:pt x="4762" y="940"/>
                  </a:lnTo>
                  <a:lnTo>
                    <a:pt x="4726" y="970"/>
                  </a:lnTo>
                  <a:lnTo>
                    <a:pt x="4689" y="999"/>
                  </a:lnTo>
                  <a:lnTo>
                    <a:pt x="4650" y="1027"/>
                  </a:lnTo>
                  <a:lnTo>
                    <a:pt x="4610" y="1054"/>
                  </a:lnTo>
                  <a:lnTo>
                    <a:pt x="4568" y="1080"/>
                  </a:lnTo>
                  <a:lnTo>
                    <a:pt x="4524" y="1104"/>
                  </a:lnTo>
                  <a:lnTo>
                    <a:pt x="4479" y="1127"/>
                  </a:lnTo>
                  <a:lnTo>
                    <a:pt x="4432" y="1150"/>
                  </a:lnTo>
                  <a:lnTo>
                    <a:pt x="4385" y="1169"/>
                  </a:lnTo>
                  <a:lnTo>
                    <a:pt x="4335" y="1188"/>
                  </a:lnTo>
                  <a:lnTo>
                    <a:pt x="4283" y="1205"/>
                  </a:lnTo>
                  <a:lnTo>
                    <a:pt x="4229" y="1219"/>
                  </a:lnTo>
                  <a:lnTo>
                    <a:pt x="4175" y="1232"/>
                  </a:lnTo>
                  <a:lnTo>
                    <a:pt x="4118" y="1243"/>
                  </a:lnTo>
                  <a:lnTo>
                    <a:pt x="4060" y="1251"/>
                  </a:lnTo>
                  <a:lnTo>
                    <a:pt x="4000" y="1259"/>
                  </a:lnTo>
                  <a:lnTo>
                    <a:pt x="3939" y="1263"/>
                  </a:lnTo>
                  <a:lnTo>
                    <a:pt x="3875" y="1266"/>
                  </a:lnTo>
                  <a:lnTo>
                    <a:pt x="3810" y="1264"/>
                  </a:lnTo>
                  <a:lnTo>
                    <a:pt x="3742" y="1263"/>
                  </a:lnTo>
                  <a:lnTo>
                    <a:pt x="3673" y="1256"/>
                  </a:lnTo>
                  <a:lnTo>
                    <a:pt x="3602" y="1248"/>
                  </a:lnTo>
                  <a:lnTo>
                    <a:pt x="3528" y="1237"/>
                  </a:lnTo>
                  <a:lnTo>
                    <a:pt x="3453" y="1224"/>
                  </a:lnTo>
                  <a:lnTo>
                    <a:pt x="3377" y="1206"/>
                  </a:lnTo>
                  <a:lnTo>
                    <a:pt x="3298" y="1187"/>
                  </a:lnTo>
                  <a:lnTo>
                    <a:pt x="3217" y="1164"/>
                  </a:lnTo>
                  <a:lnTo>
                    <a:pt x="3217" y="1164"/>
                  </a:lnTo>
                  <a:lnTo>
                    <a:pt x="3055" y="1116"/>
                  </a:lnTo>
                  <a:lnTo>
                    <a:pt x="2899" y="1074"/>
                  </a:lnTo>
                  <a:lnTo>
                    <a:pt x="2751" y="1033"/>
                  </a:lnTo>
                  <a:lnTo>
                    <a:pt x="2605" y="999"/>
                  </a:lnTo>
                  <a:lnTo>
                    <a:pt x="2466" y="969"/>
                  </a:lnTo>
                  <a:lnTo>
                    <a:pt x="2333" y="941"/>
                  </a:lnTo>
                  <a:lnTo>
                    <a:pt x="2202" y="919"/>
                  </a:lnTo>
                  <a:lnTo>
                    <a:pt x="2079" y="899"/>
                  </a:lnTo>
                  <a:lnTo>
                    <a:pt x="1958" y="885"/>
                  </a:lnTo>
                  <a:lnTo>
                    <a:pt x="1843" y="872"/>
                  </a:lnTo>
                  <a:lnTo>
                    <a:pt x="1730" y="865"/>
                  </a:lnTo>
                  <a:lnTo>
                    <a:pt x="1622" y="861"/>
                  </a:lnTo>
                  <a:lnTo>
                    <a:pt x="1518" y="861"/>
                  </a:lnTo>
                  <a:lnTo>
                    <a:pt x="1418" y="864"/>
                  </a:lnTo>
                  <a:lnTo>
                    <a:pt x="1321" y="872"/>
                  </a:lnTo>
                  <a:lnTo>
                    <a:pt x="1226" y="882"/>
                  </a:lnTo>
                  <a:lnTo>
                    <a:pt x="1180" y="888"/>
                  </a:lnTo>
                  <a:lnTo>
                    <a:pt x="1134" y="896"/>
                  </a:lnTo>
                  <a:lnTo>
                    <a:pt x="1090" y="904"/>
                  </a:lnTo>
                  <a:lnTo>
                    <a:pt x="1047" y="912"/>
                  </a:lnTo>
                  <a:lnTo>
                    <a:pt x="1004" y="924"/>
                  </a:lnTo>
                  <a:lnTo>
                    <a:pt x="961" y="933"/>
                  </a:lnTo>
                  <a:lnTo>
                    <a:pt x="919" y="945"/>
                  </a:lnTo>
                  <a:lnTo>
                    <a:pt x="878" y="957"/>
                  </a:lnTo>
                  <a:lnTo>
                    <a:pt x="797" y="985"/>
                  </a:lnTo>
                  <a:lnTo>
                    <a:pt x="718" y="1016"/>
                  </a:lnTo>
                  <a:lnTo>
                    <a:pt x="640" y="1050"/>
                  </a:lnTo>
                  <a:lnTo>
                    <a:pt x="565" y="1087"/>
                  </a:lnTo>
                  <a:lnTo>
                    <a:pt x="492" y="1127"/>
                  </a:lnTo>
                  <a:lnTo>
                    <a:pt x="419" y="1171"/>
                  </a:lnTo>
                  <a:lnTo>
                    <a:pt x="347" y="1216"/>
                  </a:lnTo>
                  <a:lnTo>
                    <a:pt x="276" y="1266"/>
                  </a:lnTo>
                  <a:lnTo>
                    <a:pt x="207" y="1318"/>
                  </a:lnTo>
                  <a:lnTo>
                    <a:pt x="138" y="1372"/>
                  </a:lnTo>
                  <a:lnTo>
                    <a:pt x="70" y="1431"/>
                  </a:lnTo>
                  <a:lnTo>
                    <a:pt x="0" y="149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5617" name="Freeform 49"/>
            <p:cNvSpPr>
              <a:spLocks/>
            </p:cNvSpPr>
            <p:nvPr userDrawn="1"/>
          </p:nvSpPr>
          <p:spPr bwMode="auto">
            <a:xfrm>
              <a:off x="1272" y="882"/>
              <a:ext cx="5291" cy="803"/>
            </a:xfrm>
            <a:custGeom>
              <a:avLst/>
              <a:gdLst/>
              <a:ahLst/>
              <a:cxnLst>
                <a:cxn ang="0">
                  <a:pos x="5291" y="0"/>
                </a:cxn>
                <a:cxn ang="0">
                  <a:pos x="5273" y="73"/>
                </a:cxn>
                <a:cxn ang="0">
                  <a:pos x="5250" y="155"/>
                </a:cxn>
                <a:cxn ang="0">
                  <a:pos x="5214" y="260"/>
                </a:cxn>
                <a:cxn ang="0">
                  <a:pos x="5162" y="381"/>
                </a:cxn>
                <a:cxn ang="0">
                  <a:pos x="5097" y="515"/>
                </a:cxn>
                <a:cxn ang="0">
                  <a:pos x="5036" y="618"/>
                </a:cxn>
                <a:cxn ang="0">
                  <a:pos x="4989" y="688"/>
                </a:cxn>
                <a:cxn ang="0">
                  <a:pos x="4937" y="757"/>
                </a:cxn>
                <a:cxn ang="0">
                  <a:pos x="4882" y="827"/>
                </a:cxn>
                <a:cxn ang="0">
                  <a:pos x="4821" y="893"/>
                </a:cxn>
                <a:cxn ang="0">
                  <a:pos x="4753" y="956"/>
                </a:cxn>
                <a:cxn ang="0">
                  <a:pos x="4681" y="1017"/>
                </a:cxn>
                <a:cxn ang="0">
                  <a:pos x="4603" y="1074"/>
                </a:cxn>
                <a:cxn ang="0">
                  <a:pos x="4518" y="1127"/>
                </a:cxn>
                <a:cxn ang="0">
                  <a:pos x="4426" y="1174"/>
                </a:cxn>
                <a:cxn ang="0">
                  <a:pos x="4329" y="1214"/>
                </a:cxn>
                <a:cxn ang="0">
                  <a:pos x="4225" y="1248"/>
                </a:cxn>
                <a:cxn ang="0">
                  <a:pos x="4114" y="1274"/>
                </a:cxn>
                <a:cxn ang="0">
                  <a:pos x="3996" y="1292"/>
                </a:cxn>
                <a:cxn ang="0">
                  <a:pos x="3871" y="1301"/>
                </a:cxn>
                <a:cxn ang="0">
                  <a:pos x="3738" y="1301"/>
                </a:cxn>
                <a:cxn ang="0">
                  <a:pos x="3598" y="1290"/>
                </a:cxn>
                <a:cxn ang="0">
                  <a:pos x="3449" y="1267"/>
                </a:cxn>
                <a:cxn ang="0">
                  <a:pos x="3292" y="1233"/>
                </a:cxn>
                <a:cxn ang="0">
                  <a:pos x="3212" y="1212"/>
                </a:cxn>
                <a:cxn ang="0">
                  <a:pos x="2894" y="1129"/>
                </a:cxn>
                <a:cxn ang="0">
                  <a:pos x="2598" y="1059"/>
                </a:cxn>
                <a:cxn ang="0">
                  <a:pos x="2323" y="1007"/>
                </a:cxn>
                <a:cxn ang="0">
                  <a:pos x="2069" y="970"/>
                </a:cxn>
                <a:cxn ang="0">
                  <a:pos x="1833" y="948"/>
                </a:cxn>
                <a:cxn ang="0">
                  <a:pos x="1612" y="941"/>
                </a:cxn>
                <a:cxn ang="0">
                  <a:pos x="1408" y="948"/>
                </a:cxn>
                <a:cxn ang="0">
                  <a:pos x="1216" y="969"/>
                </a:cxn>
                <a:cxn ang="0">
                  <a:pos x="1126" y="985"/>
                </a:cxn>
                <a:cxn ang="0">
                  <a:pos x="1037" y="1004"/>
                </a:cxn>
                <a:cxn ang="0">
                  <a:pos x="953" y="1027"/>
                </a:cxn>
                <a:cxn ang="0">
                  <a:pos x="869" y="1053"/>
                </a:cxn>
                <a:cxn ang="0">
                  <a:pos x="789" y="1082"/>
                </a:cxn>
                <a:cxn ang="0">
                  <a:pos x="635" y="1150"/>
                </a:cxn>
                <a:cxn ang="0">
                  <a:pos x="486" y="1230"/>
                </a:cxn>
                <a:cxn ang="0">
                  <a:pos x="343" y="1324"/>
                </a:cxn>
                <a:cxn ang="0">
                  <a:pos x="204" y="1429"/>
                </a:cxn>
                <a:cxn ang="0">
                  <a:pos x="68" y="1545"/>
                </a:cxn>
              </a:cxnLst>
              <a:rect l="0" t="0" r="r" b="b"/>
              <a:pathLst>
                <a:path w="5291" h="1606">
                  <a:moveTo>
                    <a:pt x="5291" y="0"/>
                  </a:moveTo>
                  <a:lnTo>
                    <a:pt x="5291" y="0"/>
                  </a:lnTo>
                  <a:lnTo>
                    <a:pt x="5287" y="19"/>
                  </a:lnTo>
                  <a:lnTo>
                    <a:pt x="5273" y="73"/>
                  </a:lnTo>
                  <a:lnTo>
                    <a:pt x="5264" y="111"/>
                  </a:lnTo>
                  <a:lnTo>
                    <a:pt x="5250" y="155"/>
                  </a:lnTo>
                  <a:lnTo>
                    <a:pt x="5233" y="205"/>
                  </a:lnTo>
                  <a:lnTo>
                    <a:pt x="5214" y="260"/>
                  </a:lnTo>
                  <a:lnTo>
                    <a:pt x="5190" y="318"/>
                  </a:lnTo>
                  <a:lnTo>
                    <a:pt x="5162" y="381"/>
                  </a:lnTo>
                  <a:lnTo>
                    <a:pt x="5132" y="447"/>
                  </a:lnTo>
                  <a:lnTo>
                    <a:pt x="5097" y="515"/>
                  </a:lnTo>
                  <a:lnTo>
                    <a:pt x="5057" y="583"/>
                  </a:lnTo>
                  <a:lnTo>
                    <a:pt x="5036" y="618"/>
                  </a:lnTo>
                  <a:lnTo>
                    <a:pt x="5014" y="654"/>
                  </a:lnTo>
                  <a:lnTo>
                    <a:pt x="4989" y="688"/>
                  </a:lnTo>
                  <a:lnTo>
                    <a:pt x="4964" y="723"/>
                  </a:lnTo>
                  <a:lnTo>
                    <a:pt x="4937" y="757"/>
                  </a:lnTo>
                  <a:lnTo>
                    <a:pt x="4911" y="791"/>
                  </a:lnTo>
                  <a:lnTo>
                    <a:pt x="4882" y="827"/>
                  </a:lnTo>
                  <a:lnTo>
                    <a:pt x="4851" y="859"/>
                  </a:lnTo>
                  <a:lnTo>
                    <a:pt x="4821" y="893"/>
                  </a:lnTo>
                  <a:lnTo>
                    <a:pt x="4787" y="925"/>
                  </a:lnTo>
                  <a:lnTo>
                    <a:pt x="4753" y="956"/>
                  </a:lnTo>
                  <a:lnTo>
                    <a:pt x="4718" y="988"/>
                  </a:lnTo>
                  <a:lnTo>
                    <a:pt x="4681" y="1017"/>
                  </a:lnTo>
                  <a:lnTo>
                    <a:pt x="4642" y="1046"/>
                  </a:lnTo>
                  <a:lnTo>
                    <a:pt x="4603" y="1074"/>
                  </a:lnTo>
                  <a:lnTo>
                    <a:pt x="4561" y="1101"/>
                  </a:lnTo>
                  <a:lnTo>
                    <a:pt x="4518" y="1127"/>
                  </a:lnTo>
                  <a:lnTo>
                    <a:pt x="4472" y="1151"/>
                  </a:lnTo>
                  <a:lnTo>
                    <a:pt x="4426" y="1174"/>
                  </a:lnTo>
                  <a:lnTo>
                    <a:pt x="4379" y="1195"/>
                  </a:lnTo>
                  <a:lnTo>
                    <a:pt x="4329" y="1214"/>
                  </a:lnTo>
                  <a:lnTo>
                    <a:pt x="4278" y="1232"/>
                  </a:lnTo>
                  <a:lnTo>
                    <a:pt x="4225" y="1248"/>
                  </a:lnTo>
                  <a:lnTo>
                    <a:pt x="4171" y="1263"/>
                  </a:lnTo>
                  <a:lnTo>
                    <a:pt x="4114" y="1274"/>
                  </a:lnTo>
                  <a:lnTo>
                    <a:pt x="4056" y="1284"/>
                  </a:lnTo>
                  <a:lnTo>
                    <a:pt x="3996" y="1292"/>
                  </a:lnTo>
                  <a:lnTo>
                    <a:pt x="3935" y="1298"/>
                  </a:lnTo>
                  <a:lnTo>
                    <a:pt x="3871" y="1301"/>
                  </a:lnTo>
                  <a:lnTo>
                    <a:pt x="3806" y="1303"/>
                  </a:lnTo>
                  <a:lnTo>
                    <a:pt x="3738" y="1301"/>
                  </a:lnTo>
                  <a:lnTo>
                    <a:pt x="3668" y="1296"/>
                  </a:lnTo>
                  <a:lnTo>
                    <a:pt x="3598" y="1290"/>
                  </a:lnTo>
                  <a:lnTo>
                    <a:pt x="3524" y="1280"/>
                  </a:lnTo>
                  <a:lnTo>
                    <a:pt x="3449" y="1267"/>
                  </a:lnTo>
                  <a:lnTo>
                    <a:pt x="3371" y="1253"/>
                  </a:lnTo>
                  <a:lnTo>
                    <a:pt x="3292" y="1233"/>
                  </a:lnTo>
                  <a:lnTo>
                    <a:pt x="3212" y="1212"/>
                  </a:lnTo>
                  <a:lnTo>
                    <a:pt x="3212" y="1212"/>
                  </a:lnTo>
                  <a:lnTo>
                    <a:pt x="3049" y="1167"/>
                  </a:lnTo>
                  <a:lnTo>
                    <a:pt x="2894" y="1129"/>
                  </a:lnTo>
                  <a:lnTo>
                    <a:pt x="2742" y="1091"/>
                  </a:lnTo>
                  <a:lnTo>
                    <a:pt x="2598" y="1059"/>
                  </a:lnTo>
                  <a:lnTo>
                    <a:pt x="2458" y="1032"/>
                  </a:lnTo>
                  <a:lnTo>
                    <a:pt x="2323" y="1007"/>
                  </a:lnTo>
                  <a:lnTo>
                    <a:pt x="2194" y="986"/>
                  </a:lnTo>
                  <a:lnTo>
                    <a:pt x="2069" y="970"/>
                  </a:lnTo>
                  <a:lnTo>
                    <a:pt x="1948" y="957"/>
                  </a:lnTo>
                  <a:lnTo>
                    <a:pt x="1833" y="948"/>
                  </a:lnTo>
                  <a:lnTo>
                    <a:pt x="1720" y="943"/>
                  </a:lnTo>
                  <a:lnTo>
                    <a:pt x="1612" y="941"/>
                  </a:lnTo>
                  <a:lnTo>
                    <a:pt x="1508" y="943"/>
                  </a:lnTo>
                  <a:lnTo>
                    <a:pt x="1408" y="948"/>
                  </a:lnTo>
                  <a:lnTo>
                    <a:pt x="1311" y="957"/>
                  </a:lnTo>
                  <a:lnTo>
                    <a:pt x="1216" y="969"/>
                  </a:lnTo>
                  <a:lnTo>
                    <a:pt x="1171" y="977"/>
                  </a:lnTo>
                  <a:lnTo>
                    <a:pt x="1126" y="985"/>
                  </a:lnTo>
                  <a:lnTo>
                    <a:pt x="1082" y="994"/>
                  </a:lnTo>
                  <a:lnTo>
                    <a:pt x="1037" y="1004"/>
                  </a:lnTo>
                  <a:lnTo>
                    <a:pt x="994" y="1015"/>
                  </a:lnTo>
                  <a:lnTo>
                    <a:pt x="953" y="1027"/>
                  </a:lnTo>
                  <a:lnTo>
                    <a:pt x="911" y="1040"/>
                  </a:lnTo>
                  <a:lnTo>
                    <a:pt x="869" y="1053"/>
                  </a:lnTo>
                  <a:lnTo>
                    <a:pt x="829" y="1067"/>
                  </a:lnTo>
                  <a:lnTo>
                    <a:pt x="789" y="1082"/>
                  </a:lnTo>
                  <a:lnTo>
                    <a:pt x="711" y="1114"/>
                  </a:lnTo>
                  <a:lnTo>
                    <a:pt x="635" y="1150"/>
                  </a:lnTo>
                  <a:lnTo>
                    <a:pt x="560" y="1188"/>
                  </a:lnTo>
                  <a:lnTo>
                    <a:pt x="486" y="1230"/>
                  </a:lnTo>
                  <a:lnTo>
                    <a:pt x="414" y="1275"/>
                  </a:lnTo>
                  <a:lnTo>
                    <a:pt x="343" y="1324"/>
                  </a:lnTo>
                  <a:lnTo>
                    <a:pt x="274" y="1374"/>
                  </a:lnTo>
                  <a:lnTo>
                    <a:pt x="204" y="1429"/>
                  </a:lnTo>
                  <a:lnTo>
                    <a:pt x="136" y="1485"/>
                  </a:lnTo>
                  <a:lnTo>
                    <a:pt x="68" y="1545"/>
                  </a:lnTo>
                  <a:lnTo>
                    <a:pt x="0" y="160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5618" name="Freeform 50"/>
            <p:cNvSpPr>
              <a:spLocks/>
            </p:cNvSpPr>
            <p:nvPr userDrawn="1"/>
          </p:nvSpPr>
          <p:spPr bwMode="auto">
            <a:xfrm>
              <a:off x="1317" y="854"/>
              <a:ext cx="5265" cy="860"/>
            </a:xfrm>
            <a:custGeom>
              <a:avLst/>
              <a:gdLst/>
              <a:ahLst/>
              <a:cxnLst>
                <a:cxn ang="0">
                  <a:pos x="5265" y="0"/>
                </a:cxn>
                <a:cxn ang="0">
                  <a:pos x="5249" y="73"/>
                </a:cxn>
                <a:cxn ang="0">
                  <a:pos x="5226" y="155"/>
                </a:cxn>
                <a:cxn ang="0">
                  <a:pos x="5191" y="262"/>
                </a:cxn>
                <a:cxn ang="0">
                  <a:pos x="5142" y="385"/>
                </a:cxn>
                <a:cxn ang="0">
                  <a:pos x="5078" y="520"/>
                </a:cxn>
                <a:cxn ang="0">
                  <a:pos x="5019" y="625"/>
                </a:cxn>
                <a:cxn ang="0">
                  <a:pos x="4974" y="696"/>
                </a:cxn>
                <a:cxn ang="0">
                  <a:pos x="4923" y="767"/>
                </a:cxn>
                <a:cxn ang="0">
                  <a:pos x="4869" y="838"/>
                </a:cxn>
                <a:cxn ang="0">
                  <a:pos x="4808" y="906"/>
                </a:cxn>
                <a:cxn ang="0">
                  <a:pos x="4741" y="971"/>
                </a:cxn>
                <a:cxn ang="0">
                  <a:pos x="4670" y="1034"/>
                </a:cxn>
                <a:cxn ang="0">
                  <a:pos x="4593" y="1093"/>
                </a:cxn>
                <a:cxn ang="0">
                  <a:pos x="4509" y="1147"/>
                </a:cxn>
                <a:cxn ang="0">
                  <a:pos x="4419" y="1195"/>
                </a:cxn>
                <a:cxn ang="0">
                  <a:pos x="4322" y="1239"/>
                </a:cxn>
                <a:cxn ang="0">
                  <a:pos x="4218" y="1274"/>
                </a:cxn>
                <a:cxn ang="0">
                  <a:pos x="4108" y="1303"/>
                </a:cxn>
                <a:cxn ang="0">
                  <a:pos x="3990" y="1324"/>
                </a:cxn>
                <a:cxn ang="0">
                  <a:pos x="3865" y="1336"/>
                </a:cxn>
                <a:cxn ang="0">
                  <a:pos x="3732" y="1337"/>
                </a:cxn>
                <a:cxn ang="0">
                  <a:pos x="3591" y="1329"/>
                </a:cxn>
                <a:cxn ang="0">
                  <a:pos x="3443" y="1311"/>
                </a:cxn>
                <a:cxn ang="0">
                  <a:pos x="3286" y="1279"/>
                </a:cxn>
                <a:cxn ang="0">
                  <a:pos x="3204" y="1260"/>
                </a:cxn>
                <a:cxn ang="0">
                  <a:pos x="2885" y="1181"/>
                </a:cxn>
                <a:cxn ang="0">
                  <a:pos x="2588" y="1119"/>
                </a:cxn>
                <a:cxn ang="0">
                  <a:pos x="2313" y="1071"/>
                </a:cxn>
                <a:cxn ang="0">
                  <a:pos x="2059" y="1039"/>
                </a:cxn>
                <a:cxn ang="0">
                  <a:pos x="1821" y="1022"/>
                </a:cxn>
                <a:cxn ang="0">
                  <a:pos x="1602" y="1019"/>
                </a:cxn>
                <a:cxn ang="0">
                  <a:pos x="1396" y="1031"/>
                </a:cxn>
                <a:cxn ang="0">
                  <a:pos x="1252" y="1048"/>
                </a:cxn>
                <a:cxn ang="0">
                  <a:pos x="1160" y="1064"/>
                </a:cxn>
                <a:cxn ang="0">
                  <a:pos x="1071" y="1084"/>
                </a:cxn>
                <a:cxn ang="0">
                  <a:pos x="985" y="1106"/>
                </a:cxn>
                <a:cxn ang="0">
                  <a:pos x="901" y="1132"/>
                </a:cxn>
                <a:cxn ang="0">
                  <a:pos x="820" y="1163"/>
                </a:cxn>
                <a:cxn ang="0">
                  <a:pos x="702" y="1213"/>
                </a:cxn>
                <a:cxn ang="0">
                  <a:pos x="552" y="1290"/>
                </a:cxn>
                <a:cxn ang="0">
                  <a:pos x="408" y="1381"/>
                </a:cxn>
                <a:cxn ang="0">
                  <a:pos x="269" y="1483"/>
                </a:cxn>
                <a:cxn ang="0">
                  <a:pos x="133" y="1596"/>
                </a:cxn>
                <a:cxn ang="0">
                  <a:pos x="0" y="1722"/>
                </a:cxn>
              </a:cxnLst>
              <a:rect l="0" t="0" r="r" b="b"/>
              <a:pathLst>
                <a:path w="5265" h="1722">
                  <a:moveTo>
                    <a:pt x="5265" y="0"/>
                  </a:moveTo>
                  <a:lnTo>
                    <a:pt x="5265" y="0"/>
                  </a:lnTo>
                  <a:lnTo>
                    <a:pt x="5262" y="20"/>
                  </a:lnTo>
                  <a:lnTo>
                    <a:pt x="5249" y="73"/>
                  </a:lnTo>
                  <a:lnTo>
                    <a:pt x="5238" y="112"/>
                  </a:lnTo>
                  <a:lnTo>
                    <a:pt x="5226" y="155"/>
                  </a:lnTo>
                  <a:lnTo>
                    <a:pt x="5210" y="205"/>
                  </a:lnTo>
                  <a:lnTo>
                    <a:pt x="5191" y="262"/>
                  </a:lnTo>
                  <a:lnTo>
                    <a:pt x="5169" y="322"/>
                  </a:lnTo>
                  <a:lnTo>
                    <a:pt x="5142" y="385"/>
                  </a:lnTo>
                  <a:lnTo>
                    <a:pt x="5113" y="451"/>
                  </a:lnTo>
                  <a:lnTo>
                    <a:pt x="5078" y="520"/>
                  </a:lnTo>
                  <a:lnTo>
                    <a:pt x="5040" y="590"/>
                  </a:lnTo>
                  <a:lnTo>
                    <a:pt x="5019" y="625"/>
                  </a:lnTo>
                  <a:lnTo>
                    <a:pt x="4997" y="661"/>
                  </a:lnTo>
                  <a:lnTo>
                    <a:pt x="4974" y="696"/>
                  </a:lnTo>
                  <a:lnTo>
                    <a:pt x="4949" y="732"/>
                  </a:lnTo>
                  <a:lnTo>
                    <a:pt x="4923" y="767"/>
                  </a:lnTo>
                  <a:lnTo>
                    <a:pt x="4897" y="803"/>
                  </a:lnTo>
                  <a:lnTo>
                    <a:pt x="4869" y="838"/>
                  </a:lnTo>
                  <a:lnTo>
                    <a:pt x="4838" y="872"/>
                  </a:lnTo>
                  <a:lnTo>
                    <a:pt x="4808" y="906"/>
                  </a:lnTo>
                  <a:lnTo>
                    <a:pt x="4776" y="938"/>
                  </a:lnTo>
                  <a:lnTo>
                    <a:pt x="4741" y="971"/>
                  </a:lnTo>
                  <a:lnTo>
                    <a:pt x="4706" y="1003"/>
                  </a:lnTo>
                  <a:lnTo>
                    <a:pt x="4670" y="1034"/>
                  </a:lnTo>
                  <a:lnTo>
                    <a:pt x="4631" y="1064"/>
                  </a:lnTo>
                  <a:lnTo>
                    <a:pt x="4593" y="1093"/>
                  </a:lnTo>
                  <a:lnTo>
                    <a:pt x="4551" y="1121"/>
                  </a:lnTo>
                  <a:lnTo>
                    <a:pt x="4509" y="1147"/>
                  </a:lnTo>
                  <a:lnTo>
                    <a:pt x="4465" y="1173"/>
                  </a:lnTo>
                  <a:lnTo>
                    <a:pt x="4419" y="1195"/>
                  </a:lnTo>
                  <a:lnTo>
                    <a:pt x="4370" y="1218"/>
                  </a:lnTo>
                  <a:lnTo>
                    <a:pt x="4322" y="1239"/>
                  </a:lnTo>
                  <a:lnTo>
                    <a:pt x="4270" y="1258"/>
                  </a:lnTo>
                  <a:lnTo>
                    <a:pt x="4218" y="1274"/>
                  </a:lnTo>
                  <a:lnTo>
                    <a:pt x="4163" y="1290"/>
                  </a:lnTo>
                  <a:lnTo>
                    <a:pt x="4108" y="1303"/>
                  </a:lnTo>
                  <a:lnTo>
                    <a:pt x="4050" y="1315"/>
                  </a:lnTo>
                  <a:lnTo>
                    <a:pt x="3990" y="1324"/>
                  </a:lnTo>
                  <a:lnTo>
                    <a:pt x="3929" y="1331"/>
                  </a:lnTo>
                  <a:lnTo>
                    <a:pt x="3865" y="1336"/>
                  </a:lnTo>
                  <a:lnTo>
                    <a:pt x="3800" y="1337"/>
                  </a:lnTo>
                  <a:lnTo>
                    <a:pt x="3732" y="1337"/>
                  </a:lnTo>
                  <a:lnTo>
                    <a:pt x="3662" y="1336"/>
                  </a:lnTo>
                  <a:lnTo>
                    <a:pt x="3591" y="1329"/>
                  </a:lnTo>
                  <a:lnTo>
                    <a:pt x="3518" y="1321"/>
                  </a:lnTo>
                  <a:lnTo>
                    <a:pt x="3443" y="1311"/>
                  </a:lnTo>
                  <a:lnTo>
                    <a:pt x="3365" y="1297"/>
                  </a:lnTo>
                  <a:lnTo>
                    <a:pt x="3286" y="1279"/>
                  </a:lnTo>
                  <a:lnTo>
                    <a:pt x="3204" y="1260"/>
                  </a:lnTo>
                  <a:lnTo>
                    <a:pt x="3204" y="1260"/>
                  </a:lnTo>
                  <a:lnTo>
                    <a:pt x="3042" y="1219"/>
                  </a:lnTo>
                  <a:lnTo>
                    <a:pt x="2885" y="1181"/>
                  </a:lnTo>
                  <a:lnTo>
                    <a:pt x="2733" y="1148"/>
                  </a:lnTo>
                  <a:lnTo>
                    <a:pt x="2588" y="1119"/>
                  </a:lnTo>
                  <a:lnTo>
                    <a:pt x="2447" y="1093"/>
                  </a:lnTo>
                  <a:lnTo>
                    <a:pt x="2313" y="1071"/>
                  </a:lnTo>
                  <a:lnTo>
                    <a:pt x="2184" y="1053"/>
                  </a:lnTo>
                  <a:lnTo>
                    <a:pt x="2059" y="1039"/>
                  </a:lnTo>
                  <a:lnTo>
                    <a:pt x="1938" y="1029"/>
                  </a:lnTo>
                  <a:lnTo>
                    <a:pt x="1821" y="1022"/>
                  </a:lnTo>
                  <a:lnTo>
                    <a:pt x="1709" y="1019"/>
                  </a:lnTo>
                  <a:lnTo>
                    <a:pt x="1602" y="1019"/>
                  </a:lnTo>
                  <a:lnTo>
                    <a:pt x="1498" y="1024"/>
                  </a:lnTo>
                  <a:lnTo>
                    <a:pt x="1396" y="1031"/>
                  </a:lnTo>
                  <a:lnTo>
                    <a:pt x="1299" y="1042"/>
                  </a:lnTo>
                  <a:lnTo>
                    <a:pt x="1252" y="1048"/>
                  </a:lnTo>
                  <a:lnTo>
                    <a:pt x="1206" y="1056"/>
                  </a:lnTo>
                  <a:lnTo>
                    <a:pt x="1160" y="1064"/>
                  </a:lnTo>
                  <a:lnTo>
                    <a:pt x="1116" y="1074"/>
                  </a:lnTo>
                  <a:lnTo>
                    <a:pt x="1071" y="1084"/>
                  </a:lnTo>
                  <a:lnTo>
                    <a:pt x="1027" y="1095"/>
                  </a:lnTo>
                  <a:lnTo>
                    <a:pt x="985" y="1106"/>
                  </a:lnTo>
                  <a:lnTo>
                    <a:pt x="942" y="1119"/>
                  </a:lnTo>
                  <a:lnTo>
                    <a:pt x="901" y="1132"/>
                  </a:lnTo>
                  <a:lnTo>
                    <a:pt x="860" y="1147"/>
                  </a:lnTo>
                  <a:lnTo>
                    <a:pt x="820" y="1163"/>
                  </a:lnTo>
                  <a:lnTo>
                    <a:pt x="780" y="1177"/>
                  </a:lnTo>
                  <a:lnTo>
                    <a:pt x="702" y="1213"/>
                  </a:lnTo>
                  <a:lnTo>
                    <a:pt x="626" y="1250"/>
                  </a:lnTo>
                  <a:lnTo>
                    <a:pt x="552" y="1290"/>
                  </a:lnTo>
                  <a:lnTo>
                    <a:pt x="479" y="1334"/>
                  </a:lnTo>
                  <a:lnTo>
                    <a:pt x="408" y="1381"/>
                  </a:lnTo>
                  <a:lnTo>
                    <a:pt x="338" y="1429"/>
                  </a:lnTo>
                  <a:lnTo>
                    <a:pt x="269" y="1483"/>
                  </a:lnTo>
                  <a:lnTo>
                    <a:pt x="201" y="1538"/>
                  </a:lnTo>
                  <a:lnTo>
                    <a:pt x="133" y="1596"/>
                  </a:lnTo>
                  <a:lnTo>
                    <a:pt x="66" y="1657"/>
                  </a:lnTo>
                  <a:lnTo>
                    <a:pt x="0" y="172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5619" name="Freeform 51"/>
            <p:cNvSpPr>
              <a:spLocks/>
            </p:cNvSpPr>
            <p:nvPr userDrawn="1"/>
          </p:nvSpPr>
          <p:spPr bwMode="auto">
            <a:xfrm>
              <a:off x="1361" y="825"/>
              <a:ext cx="5239" cy="918"/>
            </a:xfrm>
            <a:custGeom>
              <a:avLst/>
              <a:gdLst/>
              <a:ahLst/>
              <a:cxnLst>
                <a:cxn ang="0">
                  <a:pos x="5239" y="0"/>
                </a:cxn>
                <a:cxn ang="0">
                  <a:pos x="5223" y="74"/>
                </a:cxn>
                <a:cxn ang="0">
                  <a:pos x="5202" y="158"/>
                </a:cxn>
                <a:cxn ang="0">
                  <a:pos x="5169" y="265"/>
                </a:cxn>
                <a:cxn ang="0">
                  <a:pos x="5122" y="389"/>
                </a:cxn>
                <a:cxn ang="0">
                  <a:pos x="5061" y="527"/>
                </a:cxn>
                <a:cxn ang="0">
                  <a:pos x="5003" y="635"/>
                </a:cxn>
                <a:cxn ang="0">
                  <a:pos x="4958" y="706"/>
                </a:cxn>
                <a:cxn ang="0">
                  <a:pos x="4909" y="778"/>
                </a:cxn>
                <a:cxn ang="0">
                  <a:pos x="4855" y="850"/>
                </a:cxn>
                <a:cxn ang="0">
                  <a:pos x="4796" y="921"/>
                </a:cxn>
                <a:cxn ang="0">
                  <a:pos x="4730" y="987"/>
                </a:cxn>
                <a:cxn ang="0">
                  <a:pos x="4660" y="1051"/>
                </a:cxn>
                <a:cxn ang="0">
                  <a:pos x="4583" y="1113"/>
                </a:cxn>
                <a:cxn ang="0">
                  <a:pos x="4500" y="1168"/>
                </a:cxn>
                <a:cxn ang="0">
                  <a:pos x="4411" y="1219"/>
                </a:cxn>
                <a:cxn ang="0">
                  <a:pos x="4315" y="1265"/>
                </a:cxn>
                <a:cxn ang="0">
                  <a:pos x="4211" y="1303"/>
                </a:cxn>
                <a:cxn ang="0">
                  <a:pos x="4101" y="1334"/>
                </a:cxn>
                <a:cxn ang="0">
                  <a:pos x="3985" y="1357"/>
                </a:cxn>
                <a:cxn ang="0">
                  <a:pos x="3860" y="1371"/>
                </a:cxn>
                <a:cxn ang="0">
                  <a:pos x="3727" y="1376"/>
                </a:cxn>
                <a:cxn ang="0">
                  <a:pos x="3585" y="1371"/>
                </a:cxn>
                <a:cxn ang="0">
                  <a:pos x="3436" y="1355"/>
                </a:cxn>
                <a:cxn ang="0">
                  <a:pos x="3279" y="1326"/>
                </a:cxn>
                <a:cxn ang="0">
                  <a:pos x="3198" y="1308"/>
                </a:cxn>
                <a:cxn ang="0">
                  <a:pos x="2877" y="1235"/>
                </a:cxn>
                <a:cxn ang="0">
                  <a:pos x="2580" y="1179"/>
                </a:cxn>
                <a:cxn ang="0">
                  <a:pos x="2303" y="1137"/>
                </a:cxn>
                <a:cxn ang="0">
                  <a:pos x="2048" y="1109"/>
                </a:cxn>
                <a:cxn ang="0">
                  <a:pos x="1811" y="1097"/>
                </a:cxn>
                <a:cxn ang="0">
                  <a:pos x="1591" y="1100"/>
                </a:cxn>
                <a:cxn ang="0">
                  <a:pos x="1387" y="1114"/>
                </a:cxn>
                <a:cxn ang="0">
                  <a:pos x="1243" y="1135"/>
                </a:cxn>
                <a:cxn ang="0">
                  <a:pos x="1151" y="1153"/>
                </a:cxn>
                <a:cxn ang="0">
                  <a:pos x="1062" y="1174"/>
                </a:cxn>
                <a:cxn ang="0">
                  <a:pos x="976" y="1200"/>
                </a:cxn>
                <a:cxn ang="0">
                  <a:pos x="893" y="1227"/>
                </a:cxn>
                <a:cxn ang="0">
                  <a:pos x="812" y="1258"/>
                </a:cxn>
                <a:cxn ang="0">
                  <a:pos x="696" y="1311"/>
                </a:cxn>
                <a:cxn ang="0">
                  <a:pos x="546" y="1392"/>
                </a:cxn>
                <a:cxn ang="0">
                  <a:pos x="404" y="1486"/>
                </a:cxn>
                <a:cxn ang="0">
                  <a:pos x="267" y="1591"/>
                </a:cxn>
                <a:cxn ang="0">
                  <a:pos x="132" y="1709"/>
                </a:cxn>
                <a:cxn ang="0">
                  <a:pos x="0" y="1836"/>
                </a:cxn>
              </a:cxnLst>
              <a:rect l="0" t="0" r="r" b="b"/>
              <a:pathLst>
                <a:path w="5239" h="1836">
                  <a:moveTo>
                    <a:pt x="5239" y="0"/>
                  </a:moveTo>
                  <a:lnTo>
                    <a:pt x="5239" y="0"/>
                  </a:lnTo>
                  <a:lnTo>
                    <a:pt x="5236" y="20"/>
                  </a:lnTo>
                  <a:lnTo>
                    <a:pt x="5223" y="74"/>
                  </a:lnTo>
                  <a:lnTo>
                    <a:pt x="5215" y="113"/>
                  </a:lnTo>
                  <a:lnTo>
                    <a:pt x="5202" y="158"/>
                  </a:lnTo>
                  <a:lnTo>
                    <a:pt x="5187" y="209"/>
                  </a:lnTo>
                  <a:lnTo>
                    <a:pt x="5169" y="265"/>
                  </a:lnTo>
                  <a:lnTo>
                    <a:pt x="5148" y="325"/>
                  </a:lnTo>
                  <a:lnTo>
                    <a:pt x="5122" y="389"/>
                  </a:lnTo>
                  <a:lnTo>
                    <a:pt x="5093" y="457"/>
                  </a:lnTo>
                  <a:lnTo>
                    <a:pt x="5061" y="527"/>
                  </a:lnTo>
                  <a:lnTo>
                    <a:pt x="5023" y="598"/>
                  </a:lnTo>
                  <a:lnTo>
                    <a:pt x="5003" y="635"/>
                  </a:lnTo>
                  <a:lnTo>
                    <a:pt x="4982" y="670"/>
                  </a:lnTo>
                  <a:lnTo>
                    <a:pt x="4958" y="706"/>
                  </a:lnTo>
                  <a:lnTo>
                    <a:pt x="4934" y="743"/>
                  </a:lnTo>
                  <a:lnTo>
                    <a:pt x="4909" y="778"/>
                  </a:lnTo>
                  <a:lnTo>
                    <a:pt x="4883" y="814"/>
                  </a:lnTo>
                  <a:lnTo>
                    <a:pt x="4855" y="850"/>
                  </a:lnTo>
                  <a:lnTo>
                    <a:pt x="4826" y="885"/>
                  </a:lnTo>
                  <a:lnTo>
                    <a:pt x="4796" y="921"/>
                  </a:lnTo>
                  <a:lnTo>
                    <a:pt x="4764" y="954"/>
                  </a:lnTo>
                  <a:lnTo>
                    <a:pt x="4730" y="987"/>
                  </a:lnTo>
                  <a:lnTo>
                    <a:pt x="4696" y="1019"/>
                  </a:lnTo>
                  <a:lnTo>
                    <a:pt x="4660" y="1051"/>
                  </a:lnTo>
                  <a:lnTo>
                    <a:pt x="4622" y="1082"/>
                  </a:lnTo>
                  <a:lnTo>
                    <a:pt x="4583" y="1113"/>
                  </a:lnTo>
                  <a:lnTo>
                    <a:pt x="4543" y="1140"/>
                  </a:lnTo>
                  <a:lnTo>
                    <a:pt x="4500" y="1168"/>
                  </a:lnTo>
                  <a:lnTo>
                    <a:pt x="4457" y="1195"/>
                  </a:lnTo>
                  <a:lnTo>
                    <a:pt x="4411" y="1219"/>
                  </a:lnTo>
                  <a:lnTo>
                    <a:pt x="4364" y="1242"/>
                  </a:lnTo>
                  <a:lnTo>
                    <a:pt x="4315" y="1265"/>
                  </a:lnTo>
                  <a:lnTo>
                    <a:pt x="4264" y="1284"/>
                  </a:lnTo>
                  <a:lnTo>
                    <a:pt x="4211" y="1303"/>
                  </a:lnTo>
                  <a:lnTo>
                    <a:pt x="4157" y="1319"/>
                  </a:lnTo>
                  <a:lnTo>
                    <a:pt x="4101" y="1334"/>
                  </a:lnTo>
                  <a:lnTo>
                    <a:pt x="4043" y="1347"/>
                  </a:lnTo>
                  <a:lnTo>
                    <a:pt x="3985" y="1357"/>
                  </a:lnTo>
                  <a:lnTo>
                    <a:pt x="3922" y="1365"/>
                  </a:lnTo>
                  <a:lnTo>
                    <a:pt x="3860" y="1371"/>
                  </a:lnTo>
                  <a:lnTo>
                    <a:pt x="3793" y="1374"/>
                  </a:lnTo>
                  <a:lnTo>
                    <a:pt x="3727" y="1376"/>
                  </a:lnTo>
                  <a:lnTo>
                    <a:pt x="3657" y="1374"/>
                  </a:lnTo>
                  <a:lnTo>
                    <a:pt x="3585" y="1371"/>
                  </a:lnTo>
                  <a:lnTo>
                    <a:pt x="3513" y="1365"/>
                  </a:lnTo>
                  <a:lnTo>
                    <a:pt x="3436" y="1355"/>
                  </a:lnTo>
                  <a:lnTo>
                    <a:pt x="3359" y="1342"/>
                  </a:lnTo>
                  <a:lnTo>
                    <a:pt x="3279" y="1326"/>
                  </a:lnTo>
                  <a:lnTo>
                    <a:pt x="3198" y="1308"/>
                  </a:lnTo>
                  <a:lnTo>
                    <a:pt x="3198" y="1308"/>
                  </a:lnTo>
                  <a:lnTo>
                    <a:pt x="3034" y="1269"/>
                  </a:lnTo>
                  <a:lnTo>
                    <a:pt x="2877" y="1235"/>
                  </a:lnTo>
                  <a:lnTo>
                    <a:pt x="2726" y="1205"/>
                  </a:lnTo>
                  <a:lnTo>
                    <a:pt x="2580" y="1179"/>
                  </a:lnTo>
                  <a:lnTo>
                    <a:pt x="2439" y="1156"/>
                  </a:lnTo>
                  <a:lnTo>
                    <a:pt x="2303" y="1137"/>
                  </a:lnTo>
                  <a:lnTo>
                    <a:pt x="2174" y="1121"/>
                  </a:lnTo>
                  <a:lnTo>
                    <a:pt x="2048" y="1109"/>
                  </a:lnTo>
                  <a:lnTo>
                    <a:pt x="1927" y="1101"/>
                  </a:lnTo>
                  <a:lnTo>
                    <a:pt x="1811" y="1097"/>
                  </a:lnTo>
                  <a:lnTo>
                    <a:pt x="1699" y="1097"/>
                  </a:lnTo>
                  <a:lnTo>
                    <a:pt x="1591" y="1100"/>
                  </a:lnTo>
                  <a:lnTo>
                    <a:pt x="1487" y="1105"/>
                  </a:lnTo>
                  <a:lnTo>
                    <a:pt x="1387" y="1114"/>
                  </a:lnTo>
                  <a:lnTo>
                    <a:pt x="1290" y="1127"/>
                  </a:lnTo>
                  <a:lnTo>
                    <a:pt x="1243" y="1135"/>
                  </a:lnTo>
                  <a:lnTo>
                    <a:pt x="1197" y="1143"/>
                  </a:lnTo>
                  <a:lnTo>
                    <a:pt x="1151" y="1153"/>
                  </a:lnTo>
                  <a:lnTo>
                    <a:pt x="1107" y="1164"/>
                  </a:lnTo>
                  <a:lnTo>
                    <a:pt x="1062" y="1174"/>
                  </a:lnTo>
                  <a:lnTo>
                    <a:pt x="1019" y="1187"/>
                  </a:lnTo>
                  <a:lnTo>
                    <a:pt x="976" y="1200"/>
                  </a:lnTo>
                  <a:lnTo>
                    <a:pt x="934" y="1213"/>
                  </a:lnTo>
                  <a:lnTo>
                    <a:pt x="893" y="1227"/>
                  </a:lnTo>
                  <a:lnTo>
                    <a:pt x="853" y="1242"/>
                  </a:lnTo>
                  <a:lnTo>
                    <a:pt x="812" y="1258"/>
                  </a:lnTo>
                  <a:lnTo>
                    <a:pt x="772" y="1276"/>
                  </a:lnTo>
                  <a:lnTo>
                    <a:pt x="696" y="1311"/>
                  </a:lnTo>
                  <a:lnTo>
                    <a:pt x="619" y="1350"/>
                  </a:lnTo>
                  <a:lnTo>
                    <a:pt x="546" y="1392"/>
                  </a:lnTo>
                  <a:lnTo>
                    <a:pt x="473" y="1437"/>
                  </a:lnTo>
                  <a:lnTo>
                    <a:pt x="404" y="1486"/>
                  </a:lnTo>
                  <a:lnTo>
                    <a:pt x="335" y="1537"/>
                  </a:lnTo>
                  <a:lnTo>
                    <a:pt x="267" y="1591"/>
                  </a:lnTo>
                  <a:lnTo>
                    <a:pt x="199" y="1649"/>
                  </a:lnTo>
                  <a:lnTo>
                    <a:pt x="132" y="1709"/>
                  </a:lnTo>
                  <a:lnTo>
                    <a:pt x="67" y="1772"/>
                  </a:lnTo>
                  <a:lnTo>
                    <a:pt x="0" y="183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5620" name="Freeform 52"/>
            <p:cNvSpPr>
              <a:spLocks/>
            </p:cNvSpPr>
            <p:nvPr userDrawn="1"/>
          </p:nvSpPr>
          <p:spPr bwMode="auto">
            <a:xfrm>
              <a:off x="1407" y="796"/>
              <a:ext cx="5211" cy="976"/>
            </a:xfrm>
            <a:custGeom>
              <a:avLst/>
              <a:gdLst/>
              <a:ahLst/>
              <a:cxnLst>
                <a:cxn ang="0">
                  <a:pos x="5211" y="0"/>
                </a:cxn>
                <a:cxn ang="0">
                  <a:pos x="5197" y="76"/>
                </a:cxn>
                <a:cxn ang="0">
                  <a:pos x="5176" y="160"/>
                </a:cxn>
                <a:cxn ang="0">
                  <a:pos x="5144" y="268"/>
                </a:cxn>
                <a:cxn ang="0">
                  <a:pos x="5100" y="394"/>
                </a:cxn>
                <a:cxn ang="0">
                  <a:pos x="5040" y="533"/>
                </a:cxn>
                <a:cxn ang="0">
                  <a:pos x="4983" y="643"/>
                </a:cxn>
                <a:cxn ang="0">
                  <a:pos x="4940" y="715"/>
                </a:cxn>
                <a:cxn ang="0">
                  <a:pos x="4893" y="790"/>
                </a:cxn>
                <a:cxn ang="0">
                  <a:pos x="4839" y="862"/>
                </a:cxn>
                <a:cxn ang="0">
                  <a:pos x="4780" y="933"/>
                </a:cxn>
                <a:cxn ang="0">
                  <a:pos x="4716" y="1003"/>
                </a:cxn>
                <a:cxn ang="0">
                  <a:pos x="4647" y="1069"/>
                </a:cxn>
                <a:cxn ang="0">
                  <a:pos x="4571" y="1130"/>
                </a:cxn>
                <a:cxn ang="0">
                  <a:pos x="4489" y="1188"/>
                </a:cxn>
                <a:cxn ang="0">
                  <a:pos x="4400" y="1242"/>
                </a:cxn>
                <a:cxn ang="0">
                  <a:pos x="4305" y="1289"/>
                </a:cxn>
                <a:cxn ang="0">
                  <a:pos x="4203" y="1331"/>
                </a:cxn>
                <a:cxn ang="0">
                  <a:pos x="4093" y="1363"/>
                </a:cxn>
                <a:cxn ang="0">
                  <a:pos x="3976" y="1389"/>
                </a:cxn>
                <a:cxn ang="0">
                  <a:pos x="3851" y="1406"/>
                </a:cxn>
                <a:cxn ang="0">
                  <a:pos x="3718" y="1413"/>
                </a:cxn>
                <a:cxn ang="0">
                  <a:pos x="3578" y="1411"/>
                </a:cxn>
                <a:cxn ang="0">
                  <a:pos x="3428" y="1398"/>
                </a:cxn>
                <a:cxn ang="0">
                  <a:pos x="3271" y="1373"/>
                </a:cxn>
                <a:cxn ang="0">
                  <a:pos x="3188" y="1356"/>
                </a:cxn>
                <a:cxn ang="0">
                  <a:pos x="2867" y="1290"/>
                </a:cxn>
                <a:cxn ang="0">
                  <a:pos x="2568" y="1239"/>
                </a:cxn>
                <a:cxn ang="0">
                  <a:pos x="2292" y="1203"/>
                </a:cxn>
                <a:cxn ang="0">
                  <a:pos x="2037" y="1180"/>
                </a:cxn>
                <a:cxn ang="0">
                  <a:pos x="1799" y="1172"/>
                </a:cxn>
                <a:cxn ang="0">
                  <a:pos x="1580" y="1179"/>
                </a:cxn>
                <a:cxn ang="0">
                  <a:pos x="1376" y="1198"/>
                </a:cxn>
                <a:cxn ang="0">
                  <a:pos x="1231" y="1222"/>
                </a:cxn>
                <a:cxn ang="0">
                  <a:pos x="1140" y="1242"/>
                </a:cxn>
                <a:cxn ang="0">
                  <a:pos x="1052" y="1266"/>
                </a:cxn>
                <a:cxn ang="0">
                  <a:pos x="966" y="1292"/>
                </a:cxn>
                <a:cxn ang="0">
                  <a:pos x="883" y="1323"/>
                </a:cxn>
                <a:cxn ang="0">
                  <a:pos x="802" y="1355"/>
                </a:cxn>
                <a:cxn ang="0">
                  <a:pos x="687" y="1410"/>
                </a:cxn>
                <a:cxn ang="0">
                  <a:pos x="539" y="1495"/>
                </a:cxn>
                <a:cxn ang="0">
                  <a:pos x="398" y="1592"/>
                </a:cxn>
                <a:cxn ang="0">
                  <a:pos x="262" y="1700"/>
                </a:cxn>
                <a:cxn ang="0">
                  <a:pos x="130" y="1821"/>
                </a:cxn>
                <a:cxn ang="0">
                  <a:pos x="0" y="1952"/>
                </a:cxn>
              </a:cxnLst>
              <a:rect l="0" t="0" r="r" b="b"/>
              <a:pathLst>
                <a:path w="5211" h="1952">
                  <a:moveTo>
                    <a:pt x="5211" y="0"/>
                  </a:moveTo>
                  <a:lnTo>
                    <a:pt x="5211" y="0"/>
                  </a:lnTo>
                  <a:lnTo>
                    <a:pt x="5206" y="21"/>
                  </a:lnTo>
                  <a:lnTo>
                    <a:pt x="5197" y="76"/>
                  </a:lnTo>
                  <a:lnTo>
                    <a:pt x="5187" y="115"/>
                  </a:lnTo>
                  <a:lnTo>
                    <a:pt x="5176" y="160"/>
                  </a:lnTo>
                  <a:lnTo>
                    <a:pt x="5162" y="212"/>
                  </a:lnTo>
                  <a:lnTo>
                    <a:pt x="5144" y="268"/>
                  </a:lnTo>
                  <a:lnTo>
                    <a:pt x="5123" y="329"/>
                  </a:lnTo>
                  <a:lnTo>
                    <a:pt x="5100" y="394"/>
                  </a:lnTo>
                  <a:lnTo>
                    <a:pt x="5072" y="463"/>
                  </a:lnTo>
                  <a:lnTo>
                    <a:pt x="5040" y="533"/>
                  </a:lnTo>
                  <a:lnTo>
                    <a:pt x="5004" y="606"/>
                  </a:lnTo>
                  <a:lnTo>
                    <a:pt x="4983" y="643"/>
                  </a:lnTo>
                  <a:lnTo>
                    <a:pt x="4962" y="680"/>
                  </a:lnTo>
                  <a:lnTo>
                    <a:pt x="4940" y="715"/>
                  </a:lnTo>
                  <a:lnTo>
                    <a:pt x="4916" y="753"/>
                  </a:lnTo>
                  <a:lnTo>
                    <a:pt x="4893" y="790"/>
                  </a:lnTo>
                  <a:lnTo>
                    <a:pt x="4866" y="827"/>
                  </a:lnTo>
                  <a:lnTo>
                    <a:pt x="4839" y="862"/>
                  </a:lnTo>
                  <a:lnTo>
                    <a:pt x="4811" y="898"/>
                  </a:lnTo>
                  <a:lnTo>
                    <a:pt x="4780" y="933"/>
                  </a:lnTo>
                  <a:lnTo>
                    <a:pt x="4750" y="969"/>
                  </a:lnTo>
                  <a:lnTo>
                    <a:pt x="4716" y="1003"/>
                  </a:lnTo>
                  <a:lnTo>
                    <a:pt x="4683" y="1037"/>
                  </a:lnTo>
                  <a:lnTo>
                    <a:pt x="4647" y="1069"/>
                  </a:lnTo>
                  <a:lnTo>
                    <a:pt x="4609" y="1100"/>
                  </a:lnTo>
                  <a:lnTo>
                    <a:pt x="4571" y="1130"/>
                  </a:lnTo>
                  <a:lnTo>
                    <a:pt x="4530" y="1161"/>
                  </a:lnTo>
                  <a:lnTo>
                    <a:pt x="4489" y="1188"/>
                  </a:lnTo>
                  <a:lnTo>
                    <a:pt x="4446" y="1216"/>
                  </a:lnTo>
                  <a:lnTo>
                    <a:pt x="4400" y="1242"/>
                  </a:lnTo>
                  <a:lnTo>
                    <a:pt x="4354" y="1266"/>
                  </a:lnTo>
                  <a:lnTo>
                    <a:pt x="4305" y="1289"/>
                  </a:lnTo>
                  <a:lnTo>
                    <a:pt x="4255" y="1311"/>
                  </a:lnTo>
                  <a:lnTo>
                    <a:pt x="4203" y="1331"/>
                  </a:lnTo>
                  <a:lnTo>
                    <a:pt x="4148" y="1348"/>
                  </a:lnTo>
                  <a:lnTo>
                    <a:pt x="4093" y="1363"/>
                  </a:lnTo>
                  <a:lnTo>
                    <a:pt x="4036" y="1377"/>
                  </a:lnTo>
                  <a:lnTo>
                    <a:pt x="3976" y="1389"/>
                  </a:lnTo>
                  <a:lnTo>
                    <a:pt x="3915" y="1398"/>
                  </a:lnTo>
                  <a:lnTo>
                    <a:pt x="3851" y="1406"/>
                  </a:lnTo>
                  <a:lnTo>
                    <a:pt x="3786" y="1411"/>
                  </a:lnTo>
                  <a:lnTo>
                    <a:pt x="3718" y="1413"/>
                  </a:lnTo>
                  <a:lnTo>
                    <a:pt x="3649" y="1415"/>
                  </a:lnTo>
                  <a:lnTo>
                    <a:pt x="3578" y="1411"/>
                  </a:lnTo>
                  <a:lnTo>
                    <a:pt x="3504" y="1406"/>
                  </a:lnTo>
                  <a:lnTo>
                    <a:pt x="3428" y="1398"/>
                  </a:lnTo>
                  <a:lnTo>
                    <a:pt x="3350" y="1387"/>
                  </a:lnTo>
                  <a:lnTo>
                    <a:pt x="3271" y="1373"/>
                  </a:lnTo>
                  <a:lnTo>
                    <a:pt x="3188" y="1356"/>
                  </a:lnTo>
                  <a:lnTo>
                    <a:pt x="3188" y="1356"/>
                  </a:lnTo>
                  <a:lnTo>
                    <a:pt x="3025" y="1321"/>
                  </a:lnTo>
                  <a:lnTo>
                    <a:pt x="2867" y="1290"/>
                  </a:lnTo>
                  <a:lnTo>
                    <a:pt x="2716" y="1263"/>
                  </a:lnTo>
                  <a:lnTo>
                    <a:pt x="2568" y="1239"/>
                  </a:lnTo>
                  <a:lnTo>
                    <a:pt x="2428" y="1219"/>
                  </a:lnTo>
                  <a:lnTo>
                    <a:pt x="2292" y="1203"/>
                  </a:lnTo>
                  <a:lnTo>
                    <a:pt x="2162" y="1190"/>
                  </a:lnTo>
                  <a:lnTo>
                    <a:pt x="2037" y="1180"/>
                  </a:lnTo>
                  <a:lnTo>
                    <a:pt x="1916" y="1174"/>
                  </a:lnTo>
                  <a:lnTo>
                    <a:pt x="1799" y="1172"/>
                  </a:lnTo>
                  <a:lnTo>
                    <a:pt x="1688" y="1174"/>
                  </a:lnTo>
                  <a:lnTo>
                    <a:pt x="1580" y="1179"/>
                  </a:lnTo>
                  <a:lnTo>
                    <a:pt x="1476" y="1187"/>
                  </a:lnTo>
                  <a:lnTo>
                    <a:pt x="1376" y="1198"/>
                  </a:lnTo>
                  <a:lnTo>
                    <a:pt x="1279" y="1214"/>
                  </a:lnTo>
                  <a:lnTo>
                    <a:pt x="1231" y="1222"/>
                  </a:lnTo>
                  <a:lnTo>
                    <a:pt x="1186" y="1232"/>
                  </a:lnTo>
                  <a:lnTo>
                    <a:pt x="1140" y="1242"/>
                  </a:lnTo>
                  <a:lnTo>
                    <a:pt x="1095" y="1253"/>
                  </a:lnTo>
                  <a:lnTo>
                    <a:pt x="1052" y="1266"/>
                  </a:lnTo>
                  <a:lnTo>
                    <a:pt x="1009" y="1279"/>
                  </a:lnTo>
                  <a:lnTo>
                    <a:pt x="966" y="1292"/>
                  </a:lnTo>
                  <a:lnTo>
                    <a:pt x="925" y="1306"/>
                  </a:lnTo>
                  <a:lnTo>
                    <a:pt x="883" y="1323"/>
                  </a:lnTo>
                  <a:lnTo>
                    <a:pt x="843" y="1339"/>
                  </a:lnTo>
                  <a:lnTo>
                    <a:pt x="802" y="1355"/>
                  </a:lnTo>
                  <a:lnTo>
                    <a:pt x="763" y="1373"/>
                  </a:lnTo>
                  <a:lnTo>
                    <a:pt x="687" y="1410"/>
                  </a:lnTo>
                  <a:lnTo>
                    <a:pt x="612" y="1452"/>
                  </a:lnTo>
                  <a:lnTo>
                    <a:pt x="539" y="1495"/>
                  </a:lnTo>
                  <a:lnTo>
                    <a:pt x="468" y="1542"/>
                  </a:lnTo>
                  <a:lnTo>
                    <a:pt x="398" y="1592"/>
                  </a:lnTo>
                  <a:lnTo>
                    <a:pt x="329" y="1644"/>
                  </a:lnTo>
                  <a:lnTo>
                    <a:pt x="262" y="1700"/>
                  </a:lnTo>
                  <a:lnTo>
                    <a:pt x="196" y="1758"/>
                  </a:lnTo>
                  <a:lnTo>
                    <a:pt x="130" y="1821"/>
                  </a:lnTo>
                  <a:lnTo>
                    <a:pt x="65" y="1884"/>
                  </a:lnTo>
                  <a:lnTo>
                    <a:pt x="0" y="195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5621" name="Freeform 53"/>
            <p:cNvSpPr>
              <a:spLocks/>
            </p:cNvSpPr>
            <p:nvPr userDrawn="1"/>
          </p:nvSpPr>
          <p:spPr bwMode="auto">
            <a:xfrm>
              <a:off x="1454" y="767"/>
              <a:ext cx="5179" cy="1034"/>
            </a:xfrm>
            <a:custGeom>
              <a:avLst/>
              <a:gdLst/>
              <a:ahLst/>
              <a:cxnLst>
                <a:cxn ang="0">
                  <a:pos x="5179" y="0"/>
                </a:cxn>
                <a:cxn ang="0">
                  <a:pos x="5166" y="74"/>
                </a:cxn>
                <a:cxn ang="0">
                  <a:pos x="5148" y="159"/>
                </a:cxn>
                <a:cxn ang="0">
                  <a:pos x="5118" y="269"/>
                </a:cxn>
                <a:cxn ang="0">
                  <a:pos x="5075" y="397"/>
                </a:cxn>
                <a:cxn ang="0">
                  <a:pos x="5016" y="537"/>
                </a:cxn>
                <a:cxn ang="0">
                  <a:pos x="4962" y="649"/>
                </a:cxn>
                <a:cxn ang="0">
                  <a:pos x="4921" y="723"/>
                </a:cxn>
                <a:cxn ang="0">
                  <a:pos x="4873" y="799"/>
                </a:cxn>
                <a:cxn ang="0">
                  <a:pos x="4822" y="873"/>
                </a:cxn>
                <a:cxn ang="0">
                  <a:pos x="4764" y="946"/>
                </a:cxn>
                <a:cxn ang="0">
                  <a:pos x="4701" y="1015"/>
                </a:cxn>
                <a:cxn ang="0">
                  <a:pos x="4632" y="1083"/>
                </a:cxn>
                <a:cxn ang="0">
                  <a:pos x="4558" y="1148"/>
                </a:cxn>
                <a:cxn ang="0">
                  <a:pos x="4476" y="1207"/>
                </a:cxn>
                <a:cxn ang="0">
                  <a:pos x="4389" y="1262"/>
                </a:cxn>
                <a:cxn ang="0">
                  <a:pos x="4294" y="1312"/>
                </a:cxn>
                <a:cxn ang="0">
                  <a:pos x="4192" y="1356"/>
                </a:cxn>
                <a:cxn ang="0">
                  <a:pos x="4083" y="1391"/>
                </a:cxn>
                <a:cxn ang="0">
                  <a:pos x="3967" y="1419"/>
                </a:cxn>
                <a:cxn ang="0">
                  <a:pos x="3842" y="1438"/>
                </a:cxn>
                <a:cxn ang="0">
                  <a:pos x="3710" y="1450"/>
                </a:cxn>
                <a:cxn ang="0">
                  <a:pos x="3568" y="1450"/>
                </a:cxn>
                <a:cxn ang="0">
                  <a:pos x="3420" y="1440"/>
                </a:cxn>
                <a:cxn ang="0">
                  <a:pos x="3261" y="1417"/>
                </a:cxn>
                <a:cxn ang="0">
                  <a:pos x="3178" y="1403"/>
                </a:cxn>
                <a:cxn ang="0">
                  <a:pos x="2856" y="1343"/>
                </a:cxn>
                <a:cxn ang="0">
                  <a:pos x="2558" y="1296"/>
                </a:cxn>
                <a:cxn ang="0">
                  <a:pos x="2281" y="1265"/>
                </a:cxn>
                <a:cxn ang="0">
                  <a:pos x="2024" y="1249"/>
                </a:cxn>
                <a:cxn ang="0">
                  <a:pos x="1787" y="1246"/>
                </a:cxn>
                <a:cxn ang="0">
                  <a:pos x="1568" y="1256"/>
                </a:cxn>
                <a:cxn ang="0">
                  <a:pos x="1363" y="1280"/>
                </a:cxn>
                <a:cxn ang="0">
                  <a:pos x="1268" y="1298"/>
                </a:cxn>
                <a:cxn ang="0">
                  <a:pos x="1175" y="1319"/>
                </a:cxn>
                <a:cxn ang="0">
                  <a:pos x="1084" y="1341"/>
                </a:cxn>
                <a:cxn ang="0">
                  <a:pos x="998" y="1369"/>
                </a:cxn>
                <a:cxn ang="0">
                  <a:pos x="914" y="1398"/>
                </a:cxn>
                <a:cxn ang="0">
                  <a:pos x="833" y="1432"/>
                </a:cxn>
                <a:cxn ang="0">
                  <a:pos x="754" y="1467"/>
                </a:cxn>
                <a:cxn ang="0">
                  <a:pos x="678" y="1508"/>
                </a:cxn>
                <a:cxn ang="0">
                  <a:pos x="532" y="1595"/>
                </a:cxn>
                <a:cxn ang="0">
                  <a:pos x="392" y="1695"/>
                </a:cxn>
                <a:cxn ang="0">
                  <a:pos x="258" y="1808"/>
                </a:cxn>
                <a:cxn ang="0">
                  <a:pos x="128" y="1931"/>
                </a:cxn>
                <a:cxn ang="0">
                  <a:pos x="0" y="2066"/>
                </a:cxn>
              </a:cxnLst>
              <a:rect l="0" t="0" r="r" b="b"/>
              <a:pathLst>
                <a:path w="5179" h="2066">
                  <a:moveTo>
                    <a:pt x="5179" y="0"/>
                  </a:moveTo>
                  <a:lnTo>
                    <a:pt x="5179" y="0"/>
                  </a:lnTo>
                  <a:lnTo>
                    <a:pt x="5176" y="19"/>
                  </a:lnTo>
                  <a:lnTo>
                    <a:pt x="5166" y="74"/>
                  </a:lnTo>
                  <a:lnTo>
                    <a:pt x="5158" y="114"/>
                  </a:lnTo>
                  <a:lnTo>
                    <a:pt x="5148" y="159"/>
                  </a:lnTo>
                  <a:lnTo>
                    <a:pt x="5134" y="211"/>
                  </a:lnTo>
                  <a:lnTo>
                    <a:pt x="5118" y="269"/>
                  </a:lnTo>
                  <a:lnTo>
                    <a:pt x="5098" y="331"/>
                  </a:lnTo>
                  <a:lnTo>
                    <a:pt x="5075" y="397"/>
                  </a:lnTo>
                  <a:lnTo>
                    <a:pt x="5048" y="466"/>
                  </a:lnTo>
                  <a:lnTo>
                    <a:pt x="5016" y="537"/>
                  </a:lnTo>
                  <a:lnTo>
                    <a:pt x="4982" y="612"/>
                  </a:lnTo>
                  <a:lnTo>
                    <a:pt x="4962" y="649"/>
                  </a:lnTo>
                  <a:lnTo>
                    <a:pt x="4941" y="686"/>
                  </a:lnTo>
                  <a:lnTo>
                    <a:pt x="4921" y="723"/>
                  </a:lnTo>
                  <a:lnTo>
                    <a:pt x="4897" y="762"/>
                  </a:lnTo>
                  <a:lnTo>
                    <a:pt x="4873" y="799"/>
                  </a:lnTo>
                  <a:lnTo>
                    <a:pt x="4848" y="836"/>
                  </a:lnTo>
                  <a:lnTo>
                    <a:pt x="4822" y="873"/>
                  </a:lnTo>
                  <a:lnTo>
                    <a:pt x="4794" y="909"/>
                  </a:lnTo>
                  <a:lnTo>
                    <a:pt x="4764" y="946"/>
                  </a:lnTo>
                  <a:lnTo>
                    <a:pt x="4733" y="981"/>
                  </a:lnTo>
                  <a:lnTo>
                    <a:pt x="4701" y="1015"/>
                  </a:lnTo>
                  <a:lnTo>
                    <a:pt x="4668" y="1051"/>
                  </a:lnTo>
                  <a:lnTo>
                    <a:pt x="4632" y="1083"/>
                  </a:lnTo>
                  <a:lnTo>
                    <a:pt x="4596" y="1117"/>
                  </a:lnTo>
                  <a:lnTo>
                    <a:pt x="4558" y="1148"/>
                  </a:lnTo>
                  <a:lnTo>
                    <a:pt x="4518" y="1178"/>
                  </a:lnTo>
                  <a:lnTo>
                    <a:pt x="4476" y="1207"/>
                  </a:lnTo>
                  <a:lnTo>
                    <a:pt x="4433" y="1236"/>
                  </a:lnTo>
                  <a:lnTo>
                    <a:pt x="4389" y="1262"/>
                  </a:lnTo>
                  <a:lnTo>
                    <a:pt x="4342" y="1288"/>
                  </a:lnTo>
                  <a:lnTo>
                    <a:pt x="4294" y="1312"/>
                  </a:lnTo>
                  <a:lnTo>
                    <a:pt x="4244" y="1335"/>
                  </a:lnTo>
                  <a:lnTo>
                    <a:pt x="4192" y="1356"/>
                  </a:lnTo>
                  <a:lnTo>
                    <a:pt x="4139" y="1374"/>
                  </a:lnTo>
                  <a:lnTo>
                    <a:pt x="4083" y="1391"/>
                  </a:lnTo>
                  <a:lnTo>
                    <a:pt x="4026" y="1406"/>
                  </a:lnTo>
                  <a:lnTo>
                    <a:pt x="3967" y="1419"/>
                  </a:lnTo>
                  <a:lnTo>
                    <a:pt x="3906" y="1430"/>
                  </a:lnTo>
                  <a:lnTo>
                    <a:pt x="3842" y="1438"/>
                  </a:lnTo>
                  <a:lnTo>
                    <a:pt x="3777" y="1445"/>
                  </a:lnTo>
                  <a:lnTo>
                    <a:pt x="3710" y="1450"/>
                  </a:lnTo>
                  <a:lnTo>
                    <a:pt x="3641" y="1451"/>
                  </a:lnTo>
                  <a:lnTo>
                    <a:pt x="3568" y="1450"/>
                  </a:lnTo>
                  <a:lnTo>
                    <a:pt x="3495" y="1446"/>
                  </a:lnTo>
                  <a:lnTo>
                    <a:pt x="3420" y="1440"/>
                  </a:lnTo>
                  <a:lnTo>
                    <a:pt x="3341" y="1430"/>
                  </a:lnTo>
                  <a:lnTo>
                    <a:pt x="3261" y="1417"/>
                  </a:lnTo>
                  <a:lnTo>
                    <a:pt x="3178" y="1403"/>
                  </a:lnTo>
                  <a:lnTo>
                    <a:pt x="3178" y="1403"/>
                  </a:lnTo>
                  <a:lnTo>
                    <a:pt x="3014" y="1370"/>
                  </a:lnTo>
                  <a:lnTo>
                    <a:pt x="2856" y="1343"/>
                  </a:lnTo>
                  <a:lnTo>
                    <a:pt x="2703" y="1317"/>
                  </a:lnTo>
                  <a:lnTo>
                    <a:pt x="2558" y="1296"/>
                  </a:lnTo>
                  <a:lnTo>
                    <a:pt x="2416" y="1280"/>
                  </a:lnTo>
                  <a:lnTo>
                    <a:pt x="2281" y="1265"/>
                  </a:lnTo>
                  <a:lnTo>
                    <a:pt x="2149" y="1256"/>
                  </a:lnTo>
                  <a:lnTo>
                    <a:pt x="2024" y="1249"/>
                  </a:lnTo>
                  <a:lnTo>
                    <a:pt x="1904" y="1246"/>
                  </a:lnTo>
                  <a:lnTo>
                    <a:pt x="1787" y="1246"/>
                  </a:lnTo>
                  <a:lnTo>
                    <a:pt x="1674" y="1249"/>
                  </a:lnTo>
                  <a:lnTo>
                    <a:pt x="1568" y="1256"/>
                  </a:lnTo>
                  <a:lnTo>
                    <a:pt x="1463" y="1267"/>
                  </a:lnTo>
                  <a:lnTo>
                    <a:pt x="1363" y="1280"/>
                  </a:lnTo>
                  <a:lnTo>
                    <a:pt x="1315" y="1288"/>
                  </a:lnTo>
                  <a:lnTo>
                    <a:pt x="1268" y="1298"/>
                  </a:lnTo>
                  <a:lnTo>
                    <a:pt x="1220" y="1307"/>
                  </a:lnTo>
                  <a:lnTo>
                    <a:pt x="1175" y="1319"/>
                  </a:lnTo>
                  <a:lnTo>
                    <a:pt x="1129" y="1330"/>
                  </a:lnTo>
                  <a:lnTo>
                    <a:pt x="1084" y="1341"/>
                  </a:lnTo>
                  <a:lnTo>
                    <a:pt x="1041" y="1354"/>
                  </a:lnTo>
                  <a:lnTo>
                    <a:pt x="998" y="1369"/>
                  </a:lnTo>
                  <a:lnTo>
                    <a:pt x="955" y="1383"/>
                  </a:lnTo>
                  <a:lnTo>
                    <a:pt x="914" y="1398"/>
                  </a:lnTo>
                  <a:lnTo>
                    <a:pt x="873" y="1414"/>
                  </a:lnTo>
                  <a:lnTo>
                    <a:pt x="833" y="1432"/>
                  </a:lnTo>
                  <a:lnTo>
                    <a:pt x="793" y="1450"/>
                  </a:lnTo>
                  <a:lnTo>
                    <a:pt x="754" y="1467"/>
                  </a:lnTo>
                  <a:lnTo>
                    <a:pt x="716" y="1487"/>
                  </a:lnTo>
                  <a:lnTo>
                    <a:pt x="678" y="1508"/>
                  </a:lnTo>
                  <a:lnTo>
                    <a:pt x="604" y="1550"/>
                  </a:lnTo>
                  <a:lnTo>
                    <a:pt x="532" y="1595"/>
                  </a:lnTo>
                  <a:lnTo>
                    <a:pt x="461" y="1643"/>
                  </a:lnTo>
                  <a:lnTo>
                    <a:pt x="392" y="1695"/>
                  </a:lnTo>
                  <a:lnTo>
                    <a:pt x="325" y="1750"/>
                  </a:lnTo>
                  <a:lnTo>
                    <a:pt x="258" y="1808"/>
                  </a:lnTo>
                  <a:lnTo>
                    <a:pt x="193" y="1868"/>
                  </a:lnTo>
                  <a:lnTo>
                    <a:pt x="128" y="1931"/>
                  </a:lnTo>
                  <a:lnTo>
                    <a:pt x="64" y="1997"/>
                  </a:lnTo>
                  <a:lnTo>
                    <a:pt x="0" y="206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5622" name="Freeform 54"/>
            <p:cNvSpPr>
              <a:spLocks/>
            </p:cNvSpPr>
            <p:nvPr userDrawn="1"/>
          </p:nvSpPr>
          <p:spPr bwMode="auto">
            <a:xfrm>
              <a:off x="1501" y="738"/>
              <a:ext cx="5149" cy="1091"/>
            </a:xfrm>
            <a:custGeom>
              <a:avLst/>
              <a:gdLst/>
              <a:ahLst/>
              <a:cxnLst>
                <a:cxn ang="0">
                  <a:pos x="5149" y="0"/>
                </a:cxn>
                <a:cxn ang="0">
                  <a:pos x="5136" y="76"/>
                </a:cxn>
                <a:cxn ang="0">
                  <a:pos x="5119" y="162"/>
                </a:cxn>
                <a:cxn ang="0">
                  <a:pos x="5090" y="273"/>
                </a:cxn>
                <a:cxn ang="0">
                  <a:pos x="5050" y="402"/>
                </a:cxn>
                <a:cxn ang="0">
                  <a:pos x="4993" y="545"/>
                </a:cxn>
                <a:cxn ang="0">
                  <a:pos x="4940" y="658"/>
                </a:cxn>
                <a:cxn ang="0">
                  <a:pos x="4900" y="734"/>
                </a:cxn>
                <a:cxn ang="0">
                  <a:pos x="4854" y="809"/>
                </a:cxn>
                <a:cxn ang="0">
                  <a:pos x="4803" y="885"/>
                </a:cxn>
                <a:cxn ang="0">
                  <a:pos x="4747" y="960"/>
                </a:cxn>
                <a:cxn ang="0">
                  <a:pos x="4685" y="1032"/>
                </a:cxn>
                <a:cxn ang="0">
                  <a:pos x="4617" y="1102"/>
                </a:cxn>
                <a:cxn ang="0">
                  <a:pos x="4543" y="1168"/>
                </a:cxn>
                <a:cxn ang="0">
                  <a:pos x="4463" y="1229"/>
                </a:cxn>
                <a:cxn ang="0">
                  <a:pos x="4377" y="1287"/>
                </a:cxn>
                <a:cxn ang="0">
                  <a:pos x="4282" y="1337"/>
                </a:cxn>
                <a:cxn ang="0">
                  <a:pos x="4181" y="1384"/>
                </a:cxn>
                <a:cxn ang="0">
                  <a:pos x="4073" y="1421"/>
                </a:cxn>
                <a:cxn ang="0">
                  <a:pos x="3957" y="1452"/>
                </a:cxn>
                <a:cxn ang="0">
                  <a:pos x="3832" y="1475"/>
                </a:cxn>
                <a:cxn ang="0">
                  <a:pos x="3700" y="1488"/>
                </a:cxn>
                <a:cxn ang="0">
                  <a:pos x="3559" y="1491"/>
                </a:cxn>
                <a:cxn ang="0">
                  <a:pos x="3410" y="1483"/>
                </a:cxn>
                <a:cxn ang="0">
                  <a:pos x="3251" y="1465"/>
                </a:cxn>
                <a:cxn ang="0">
                  <a:pos x="3169" y="1450"/>
                </a:cxn>
                <a:cxn ang="0">
                  <a:pos x="2845" y="1397"/>
                </a:cxn>
                <a:cxn ang="0">
                  <a:pos x="2545" y="1358"/>
                </a:cxn>
                <a:cxn ang="0">
                  <a:pos x="2269" y="1333"/>
                </a:cxn>
                <a:cxn ang="0">
                  <a:pos x="2012" y="1321"/>
                </a:cxn>
                <a:cxn ang="0">
                  <a:pos x="1775" y="1323"/>
                </a:cxn>
                <a:cxn ang="0">
                  <a:pos x="1555" y="1337"/>
                </a:cxn>
                <a:cxn ang="0">
                  <a:pos x="1353" y="1366"/>
                </a:cxn>
                <a:cxn ang="0">
                  <a:pos x="1255" y="1384"/>
                </a:cxn>
                <a:cxn ang="0">
                  <a:pos x="1164" y="1407"/>
                </a:cxn>
                <a:cxn ang="0">
                  <a:pos x="1074" y="1433"/>
                </a:cxn>
                <a:cxn ang="0">
                  <a:pos x="987" y="1462"/>
                </a:cxn>
                <a:cxn ang="0">
                  <a:pos x="904" y="1492"/>
                </a:cxn>
                <a:cxn ang="0">
                  <a:pos x="824" y="1528"/>
                </a:cxn>
                <a:cxn ang="0">
                  <a:pos x="746" y="1567"/>
                </a:cxn>
                <a:cxn ang="0">
                  <a:pos x="669" y="1607"/>
                </a:cxn>
                <a:cxn ang="0">
                  <a:pos x="525" y="1699"/>
                </a:cxn>
                <a:cxn ang="0">
                  <a:pos x="386" y="1802"/>
                </a:cxn>
                <a:cxn ang="0">
                  <a:pos x="254" y="1917"/>
                </a:cxn>
                <a:cxn ang="0">
                  <a:pos x="127" y="2045"/>
                </a:cxn>
                <a:cxn ang="0">
                  <a:pos x="0" y="2182"/>
                </a:cxn>
              </a:cxnLst>
              <a:rect l="0" t="0" r="r" b="b"/>
              <a:pathLst>
                <a:path w="5149" h="2182">
                  <a:moveTo>
                    <a:pt x="5149" y="0"/>
                  </a:moveTo>
                  <a:lnTo>
                    <a:pt x="5149" y="0"/>
                  </a:lnTo>
                  <a:lnTo>
                    <a:pt x="5146" y="20"/>
                  </a:lnTo>
                  <a:lnTo>
                    <a:pt x="5136" y="76"/>
                  </a:lnTo>
                  <a:lnTo>
                    <a:pt x="5129" y="115"/>
                  </a:lnTo>
                  <a:lnTo>
                    <a:pt x="5119" y="162"/>
                  </a:lnTo>
                  <a:lnTo>
                    <a:pt x="5105" y="215"/>
                  </a:lnTo>
                  <a:lnTo>
                    <a:pt x="5090" y="273"/>
                  </a:lnTo>
                  <a:lnTo>
                    <a:pt x="5072" y="336"/>
                  </a:lnTo>
                  <a:lnTo>
                    <a:pt x="5050" y="402"/>
                  </a:lnTo>
                  <a:lnTo>
                    <a:pt x="5024" y="472"/>
                  </a:lnTo>
                  <a:lnTo>
                    <a:pt x="4993" y="545"/>
                  </a:lnTo>
                  <a:lnTo>
                    <a:pt x="4960" y="620"/>
                  </a:lnTo>
                  <a:lnTo>
                    <a:pt x="4940" y="658"/>
                  </a:lnTo>
                  <a:lnTo>
                    <a:pt x="4921" y="696"/>
                  </a:lnTo>
                  <a:lnTo>
                    <a:pt x="4900" y="734"/>
                  </a:lnTo>
                  <a:lnTo>
                    <a:pt x="4878" y="772"/>
                  </a:lnTo>
                  <a:lnTo>
                    <a:pt x="4854" y="809"/>
                  </a:lnTo>
                  <a:lnTo>
                    <a:pt x="4829" y="848"/>
                  </a:lnTo>
                  <a:lnTo>
                    <a:pt x="4803" y="885"/>
                  </a:lnTo>
                  <a:lnTo>
                    <a:pt x="4776" y="922"/>
                  </a:lnTo>
                  <a:lnTo>
                    <a:pt x="4747" y="960"/>
                  </a:lnTo>
                  <a:lnTo>
                    <a:pt x="4717" y="997"/>
                  </a:lnTo>
                  <a:lnTo>
                    <a:pt x="4685" y="1032"/>
                  </a:lnTo>
                  <a:lnTo>
                    <a:pt x="4651" y="1068"/>
                  </a:lnTo>
                  <a:lnTo>
                    <a:pt x="4617" y="1102"/>
                  </a:lnTo>
                  <a:lnTo>
                    <a:pt x="4581" y="1136"/>
                  </a:lnTo>
                  <a:lnTo>
                    <a:pt x="4543" y="1168"/>
                  </a:lnTo>
                  <a:lnTo>
                    <a:pt x="4504" y="1199"/>
                  </a:lnTo>
                  <a:lnTo>
                    <a:pt x="4463" y="1229"/>
                  </a:lnTo>
                  <a:lnTo>
                    <a:pt x="4421" y="1258"/>
                  </a:lnTo>
                  <a:lnTo>
                    <a:pt x="4377" y="1287"/>
                  </a:lnTo>
                  <a:lnTo>
                    <a:pt x="4331" y="1313"/>
                  </a:lnTo>
                  <a:lnTo>
                    <a:pt x="4282" y="1337"/>
                  </a:lnTo>
                  <a:lnTo>
                    <a:pt x="4232" y="1362"/>
                  </a:lnTo>
                  <a:lnTo>
                    <a:pt x="4181" y="1384"/>
                  </a:lnTo>
                  <a:lnTo>
                    <a:pt x="4128" y="1404"/>
                  </a:lnTo>
                  <a:lnTo>
                    <a:pt x="4073" y="1421"/>
                  </a:lnTo>
                  <a:lnTo>
                    <a:pt x="4016" y="1438"/>
                  </a:lnTo>
                  <a:lnTo>
                    <a:pt x="3957" y="1452"/>
                  </a:lnTo>
                  <a:lnTo>
                    <a:pt x="3896" y="1465"/>
                  </a:lnTo>
                  <a:lnTo>
                    <a:pt x="3832" y="1475"/>
                  </a:lnTo>
                  <a:lnTo>
                    <a:pt x="3767" y="1483"/>
                  </a:lnTo>
                  <a:lnTo>
                    <a:pt x="3700" y="1488"/>
                  </a:lnTo>
                  <a:lnTo>
                    <a:pt x="3631" y="1491"/>
                  </a:lnTo>
                  <a:lnTo>
                    <a:pt x="3559" y="1491"/>
                  </a:lnTo>
                  <a:lnTo>
                    <a:pt x="3485" y="1489"/>
                  </a:lnTo>
                  <a:lnTo>
                    <a:pt x="3410" y="1483"/>
                  </a:lnTo>
                  <a:lnTo>
                    <a:pt x="3331" y="1476"/>
                  </a:lnTo>
                  <a:lnTo>
                    <a:pt x="3251" y="1465"/>
                  </a:lnTo>
                  <a:lnTo>
                    <a:pt x="3169" y="1450"/>
                  </a:lnTo>
                  <a:lnTo>
                    <a:pt x="3169" y="1450"/>
                  </a:lnTo>
                  <a:lnTo>
                    <a:pt x="3003" y="1423"/>
                  </a:lnTo>
                  <a:lnTo>
                    <a:pt x="2845" y="1397"/>
                  </a:lnTo>
                  <a:lnTo>
                    <a:pt x="2692" y="1376"/>
                  </a:lnTo>
                  <a:lnTo>
                    <a:pt x="2545" y="1358"/>
                  </a:lnTo>
                  <a:lnTo>
                    <a:pt x="2405" y="1344"/>
                  </a:lnTo>
                  <a:lnTo>
                    <a:pt x="2269" y="1333"/>
                  </a:lnTo>
                  <a:lnTo>
                    <a:pt x="2138" y="1324"/>
                  </a:lnTo>
                  <a:lnTo>
                    <a:pt x="2012" y="1321"/>
                  </a:lnTo>
                  <a:lnTo>
                    <a:pt x="1891" y="1320"/>
                  </a:lnTo>
                  <a:lnTo>
                    <a:pt x="1775" y="1323"/>
                  </a:lnTo>
                  <a:lnTo>
                    <a:pt x="1664" y="1328"/>
                  </a:lnTo>
                  <a:lnTo>
                    <a:pt x="1555" y="1337"/>
                  </a:lnTo>
                  <a:lnTo>
                    <a:pt x="1451" y="1350"/>
                  </a:lnTo>
                  <a:lnTo>
                    <a:pt x="1353" y="1366"/>
                  </a:lnTo>
                  <a:lnTo>
                    <a:pt x="1304" y="1375"/>
                  </a:lnTo>
                  <a:lnTo>
                    <a:pt x="1255" y="1384"/>
                  </a:lnTo>
                  <a:lnTo>
                    <a:pt x="1210" y="1396"/>
                  </a:lnTo>
                  <a:lnTo>
                    <a:pt x="1164" y="1407"/>
                  </a:lnTo>
                  <a:lnTo>
                    <a:pt x="1118" y="1420"/>
                  </a:lnTo>
                  <a:lnTo>
                    <a:pt x="1074" y="1433"/>
                  </a:lnTo>
                  <a:lnTo>
                    <a:pt x="1030" y="1447"/>
                  </a:lnTo>
                  <a:lnTo>
                    <a:pt x="987" y="1462"/>
                  </a:lnTo>
                  <a:lnTo>
                    <a:pt x="946" y="1476"/>
                  </a:lnTo>
                  <a:lnTo>
                    <a:pt x="904" y="1492"/>
                  </a:lnTo>
                  <a:lnTo>
                    <a:pt x="864" y="1510"/>
                  </a:lnTo>
                  <a:lnTo>
                    <a:pt x="824" y="1528"/>
                  </a:lnTo>
                  <a:lnTo>
                    <a:pt x="785" y="1547"/>
                  </a:lnTo>
                  <a:lnTo>
                    <a:pt x="746" y="1567"/>
                  </a:lnTo>
                  <a:lnTo>
                    <a:pt x="707" y="1586"/>
                  </a:lnTo>
                  <a:lnTo>
                    <a:pt x="669" y="1607"/>
                  </a:lnTo>
                  <a:lnTo>
                    <a:pt x="596" y="1652"/>
                  </a:lnTo>
                  <a:lnTo>
                    <a:pt x="525" y="1699"/>
                  </a:lnTo>
                  <a:lnTo>
                    <a:pt x="456" y="1749"/>
                  </a:lnTo>
                  <a:lnTo>
                    <a:pt x="386" y="1802"/>
                  </a:lnTo>
                  <a:lnTo>
                    <a:pt x="320" y="1859"/>
                  </a:lnTo>
                  <a:lnTo>
                    <a:pt x="254" y="1917"/>
                  </a:lnTo>
                  <a:lnTo>
                    <a:pt x="190" y="1980"/>
                  </a:lnTo>
                  <a:lnTo>
                    <a:pt x="127" y="2045"/>
                  </a:lnTo>
                  <a:lnTo>
                    <a:pt x="63" y="2112"/>
                  </a:lnTo>
                  <a:lnTo>
                    <a:pt x="0" y="218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5623" name="Freeform 55"/>
            <p:cNvSpPr>
              <a:spLocks/>
            </p:cNvSpPr>
            <p:nvPr userDrawn="1"/>
          </p:nvSpPr>
          <p:spPr bwMode="auto">
            <a:xfrm>
              <a:off x="1550" y="709"/>
              <a:ext cx="5113" cy="1149"/>
            </a:xfrm>
            <a:custGeom>
              <a:avLst/>
              <a:gdLst/>
              <a:ahLst/>
              <a:cxnLst>
                <a:cxn ang="0">
                  <a:pos x="5113" y="0"/>
                </a:cxn>
                <a:cxn ang="0">
                  <a:pos x="5104" y="78"/>
                </a:cxn>
                <a:cxn ang="0">
                  <a:pos x="5087" y="163"/>
                </a:cxn>
                <a:cxn ang="0">
                  <a:pos x="5061" y="276"/>
                </a:cxn>
                <a:cxn ang="0">
                  <a:pos x="5020" y="407"/>
                </a:cxn>
                <a:cxn ang="0">
                  <a:pos x="4968" y="551"/>
                </a:cxn>
                <a:cxn ang="0">
                  <a:pos x="4916" y="666"/>
                </a:cxn>
                <a:cxn ang="0">
                  <a:pos x="4876" y="743"/>
                </a:cxn>
                <a:cxn ang="0">
                  <a:pos x="4832" y="821"/>
                </a:cxn>
                <a:cxn ang="0">
                  <a:pos x="4783" y="896"/>
                </a:cxn>
                <a:cxn ang="0">
                  <a:pos x="4727" y="972"/>
                </a:cxn>
                <a:cxn ang="0">
                  <a:pos x="4666" y="1047"/>
                </a:cxn>
                <a:cxn ang="0">
                  <a:pos x="4600" y="1118"/>
                </a:cxn>
                <a:cxn ang="0">
                  <a:pos x="4528" y="1185"/>
                </a:cxn>
                <a:cxn ang="0">
                  <a:pos x="4447" y="1250"/>
                </a:cxn>
                <a:cxn ang="0">
                  <a:pos x="4361" y="1310"/>
                </a:cxn>
                <a:cxn ang="0">
                  <a:pos x="4268" y="1363"/>
                </a:cxn>
                <a:cxn ang="0">
                  <a:pos x="4168" y="1410"/>
                </a:cxn>
                <a:cxn ang="0">
                  <a:pos x="4060" y="1450"/>
                </a:cxn>
                <a:cxn ang="0">
                  <a:pos x="3944" y="1484"/>
                </a:cxn>
                <a:cxn ang="0">
                  <a:pos x="3821" y="1508"/>
                </a:cxn>
                <a:cxn ang="0">
                  <a:pos x="3689" y="1525"/>
                </a:cxn>
                <a:cxn ang="0">
                  <a:pos x="3547" y="1531"/>
                </a:cxn>
                <a:cxn ang="0">
                  <a:pos x="3397" y="1526"/>
                </a:cxn>
                <a:cxn ang="0">
                  <a:pos x="3239" y="1512"/>
                </a:cxn>
                <a:cxn ang="0">
                  <a:pos x="3156" y="1499"/>
                </a:cxn>
                <a:cxn ang="0">
                  <a:pos x="2832" y="1452"/>
                </a:cxn>
                <a:cxn ang="0">
                  <a:pos x="2532" y="1418"/>
                </a:cxn>
                <a:cxn ang="0">
                  <a:pos x="2255" y="1397"/>
                </a:cxn>
                <a:cxn ang="0">
                  <a:pos x="1998" y="1391"/>
                </a:cxn>
                <a:cxn ang="0">
                  <a:pos x="1760" y="1397"/>
                </a:cxn>
                <a:cxn ang="0">
                  <a:pos x="1541" y="1418"/>
                </a:cxn>
                <a:cxn ang="0">
                  <a:pos x="1338" y="1450"/>
                </a:cxn>
                <a:cxn ang="0">
                  <a:pos x="1242" y="1471"/>
                </a:cxn>
                <a:cxn ang="0">
                  <a:pos x="1151" y="1496"/>
                </a:cxn>
                <a:cxn ang="0">
                  <a:pos x="1062" y="1523"/>
                </a:cxn>
                <a:cxn ang="0">
                  <a:pos x="976" y="1554"/>
                </a:cxn>
                <a:cxn ang="0">
                  <a:pos x="893" y="1588"/>
                </a:cxn>
                <a:cxn ang="0">
                  <a:pos x="813" y="1623"/>
                </a:cxn>
                <a:cxn ang="0">
                  <a:pos x="736" y="1663"/>
                </a:cxn>
                <a:cxn ang="0">
                  <a:pos x="661" y="1707"/>
                </a:cxn>
                <a:cxn ang="0">
                  <a:pos x="516" y="1801"/>
                </a:cxn>
                <a:cxn ang="0">
                  <a:pos x="380" y="1907"/>
                </a:cxn>
                <a:cxn ang="0">
                  <a:pos x="250" y="2027"/>
                </a:cxn>
                <a:cxn ang="0">
                  <a:pos x="123" y="2156"/>
                </a:cxn>
                <a:cxn ang="0">
                  <a:pos x="0" y="2298"/>
                </a:cxn>
              </a:cxnLst>
              <a:rect l="0" t="0" r="r" b="b"/>
              <a:pathLst>
                <a:path w="5113" h="2298">
                  <a:moveTo>
                    <a:pt x="5113" y="0"/>
                  </a:moveTo>
                  <a:lnTo>
                    <a:pt x="5113" y="0"/>
                  </a:lnTo>
                  <a:lnTo>
                    <a:pt x="5112" y="21"/>
                  </a:lnTo>
                  <a:lnTo>
                    <a:pt x="5104" y="78"/>
                  </a:lnTo>
                  <a:lnTo>
                    <a:pt x="5097" y="117"/>
                  </a:lnTo>
                  <a:lnTo>
                    <a:pt x="5087" y="163"/>
                  </a:lnTo>
                  <a:lnTo>
                    <a:pt x="5075" y="217"/>
                  </a:lnTo>
                  <a:lnTo>
                    <a:pt x="5061" y="276"/>
                  </a:lnTo>
                  <a:lnTo>
                    <a:pt x="5043" y="339"/>
                  </a:lnTo>
                  <a:lnTo>
                    <a:pt x="5020" y="407"/>
                  </a:lnTo>
                  <a:lnTo>
                    <a:pt x="4997" y="478"/>
                  </a:lnTo>
                  <a:lnTo>
                    <a:pt x="4968" y="551"/>
                  </a:lnTo>
                  <a:lnTo>
                    <a:pt x="4934" y="627"/>
                  </a:lnTo>
                  <a:lnTo>
                    <a:pt x="4916" y="666"/>
                  </a:lnTo>
                  <a:lnTo>
                    <a:pt x="4897" y="704"/>
                  </a:lnTo>
                  <a:lnTo>
                    <a:pt x="4876" y="743"/>
                  </a:lnTo>
                  <a:lnTo>
                    <a:pt x="4855" y="782"/>
                  </a:lnTo>
                  <a:lnTo>
                    <a:pt x="4832" y="821"/>
                  </a:lnTo>
                  <a:lnTo>
                    <a:pt x="4808" y="859"/>
                  </a:lnTo>
                  <a:lnTo>
                    <a:pt x="4783" y="896"/>
                  </a:lnTo>
                  <a:lnTo>
                    <a:pt x="4755" y="935"/>
                  </a:lnTo>
                  <a:lnTo>
                    <a:pt x="4727" y="972"/>
                  </a:lnTo>
                  <a:lnTo>
                    <a:pt x="4697" y="1009"/>
                  </a:lnTo>
                  <a:lnTo>
                    <a:pt x="4666" y="1047"/>
                  </a:lnTo>
                  <a:lnTo>
                    <a:pt x="4634" y="1082"/>
                  </a:lnTo>
                  <a:lnTo>
                    <a:pt x="4600" y="1118"/>
                  </a:lnTo>
                  <a:lnTo>
                    <a:pt x="4564" y="1153"/>
                  </a:lnTo>
                  <a:lnTo>
                    <a:pt x="4528" y="1185"/>
                  </a:lnTo>
                  <a:lnTo>
                    <a:pt x="4489" y="1218"/>
                  </a:lnTo>
                  <a:lnTo>
                    <a:pt x="4447" y="1250"/>
                  </a:lnTo>
                  <a:lnTo>
                    <a:pt x="4405" y="1281"/>
                  </a:lnTo>
                  <a:lnTo>
                    <a:pt x="4361" y="1310"/>
                  </a:lnTo>
                  <a:lnTo>
                    <a:pt x="4315" y="1337"/>
                  </a:lnTo>
                  <a:lnTo>
                    <a:pt x="4268" y="1363"/>
                  </a:lnTo>
                  <a:lnTo>
                    <a:pt x="4219" y="1387"/>
                  </a:lnTo>
                  <a:lnTo>
                    <a:pt x="4168" y="1410"/>
                  </a:lnTo>
                  <a:lnTo>
                    <a:pt x="4115" y="1431"/>
                  </a:lnTo>
                  <a:lnTo>
                    <a:pt x="4060" y="1450"/>
                  </a:lnTo>
                  <a:lnTo>
                    <a:pt x="4003" y="1468"/>
                  </a:lnTo>
                  <a:lnTo>
                    <a:pt x="3944" y="1484"/>
                  </a:lnTo>
                  <a:lnTo>
                    <a:pt x="3883" y="1497"/>
                  </a:lnTo>
                  <a:lnTo>
                    <a:pt x="3821" y="1508"/>
                  </a:lnTo>
                  <a:lnTo>
                    <a:pt x="3756" y="1518"/>
                  </a:lnTo>
                  <a:lnTo>
                    <a:pt x="3689" y="1525"/>
                  </a:lnTo>
                  <a:lnTo>
                    <a:pt x="3619" y="1529"/>
                  </a:lnTo>
                  <a:lnTo>
                    <a:pt x="3547" y="1531"/>
                  </a:lnTo>
                  <a:lnTo>
                    <a:pt x="3474" y="1529"/>
                  </a:lnTo>
                  <a:lnTo>
                    <a:pt x="3397" y="1526"/>
                  </a:lnTo>
                  <a:lnTo>
                    <a:pt x="3320" y="1520"/>
                  </a:lnTo>
                  <a:lnTo>
                    <a:pt x="3239" y="1512"/>
                  </a:lnTo>
                  <a:lnTo>
                    <a:pt x="3156" y="1499"/>
                  </a:lnTo>
                  <a:lnTo>
                    <a:pt x="3156" y="1499"/>
                  </a:lnTo>
                  <a:lnTo>
                    <a:pt x="2991" y="1473"/>
                  </a:lnTo>
                  <a:lnTo>
                    <a:pt x="2832" y="1452"/>
                  </a:lnTo>
                  <a:lnTo>
                    <a:pt x="2680" y="1433"/>
                  </a:lnTo>
                  <a:lnTo>
                    <a:pt x="2532" y="1418"/>
                  </a:lnTo>
                  <a:lnTo>
                    <a:pt x="2391" y="1407"/>
                  </a:lnTo>
                  <a:lnTo>
                    <a:pt x="2255" y="1397"/>
                  </a:lnTo>
                  <a:lnTo>
                    <a:pt x="2124" y="1392"/>
                  </a:lnTo>
                  <a:lnTo>
                    <a:pt x="1998" y="1391"/>
                  </a:lnTo>
                  <a:lnTo>
                    <a:pt x="1877" y="1392"/>
                  </a:lnTo>
                  <a:lnTo>
                    <a:pt x="1760" y="1397"/>
                  </a:lnTo>
                  <a:lnTo>
                    <a:pt x="1649" y="1405"/>
                  </a:lnTo>
                  <a:lnTo>
                    <a:pt x="1541" y="1418"/>
                  </a:lnTo>
                  <a:lnTo>
                    <a:pt x="1438" y="1433"/>
                  </a:lnTo>
                  <a:lnTo>
                    <a:pt x="1338" y="1450"/>
                  </a:lnTo>
                  <a:lnTo>
                    <a:pt x="1290" y="1460"/>
                  </a:lnTo>
                  <a:lnTo>
                    <a:pt x="1242" y="1471"/>
                  </a:lnTo>
                  <a:lnTo>
                    <a:pt x="1197" y="1483"/>
                  </a:lnTo>
                  <a:lnTo>
                    <a:pt x="1151" y="1496"/>
                  </a:lnTo>
                  <a:lnTo>
                    <a:pt x="1106" y="1508"/>
                  </a:lnTo>
                  <a:lnTo>
                    <a:pt x="1062" y="1523"/>
                  </a:lnTo>
                  <a:lnTo>
                    <a:pt x="1019" y="1537"/>
                  </a:lnTo>
                  <a:lnTo>
                    <a:pt x="976" y="1554"/>
                  </a:lnTo>
                  <a:lnTo>
                    <a:pt x="934" y="1570"/>
                  </a:lnTo>
                  <a:lnTo>
                    <a:pt x="893" y="1588"/>
                  </a:lnTo>
                  <a:lnTo>
                    <a:pt x="852" y="1605"/>
                  </a:lnTo>
                  <a:lnTo>
                    <a:pt x="813" y="1623"/>
                  </a:lnTo>
                  <a:lnTo>
                    <a:pt x="775" y="1644"/>
                  </a:lnTo>
                  <a:lnTo>
                    <a:pt x="736" y="1663"/>
                  </a:lnTo>
                  <a:lnTo>
                    <a:pt x="698" y="1684"/>
                  </a:lnTo>
                  <a:lnTo>
                    <a:pt x="661" y="1707"/>
                  </a:lnTo>
                  <a:lnTo>
                    <a:pt x="587" y="1752"/>
                  </a:lnTo>
                  <a:lnTo>
                    <a:pt x="516" y="1801"/>
                  </a:lnTo>
                  <a:lnTo>
                    <a:pt x="448" y="1854"/>
                  </a:lnTo>
                  <a:lnTo>
                    <a:pt x="380" y="1907"/>
                  </a:lnTo>
                  <a:lnTo>
                    <a:pt x="315" y="1965"/>
                  </a:lnTo>
                  <a:lnTo>
                    <a:pt x="250" y="2027"/>
                  </a:lnTo>
                  <a:lnTo>
                    <a:pt x="186" y="2090"/>
                  </a:lnTo>
                  <a:lnTo>
                    <a:pt x="123" y="2156"/>
                  </a:lnTo>
                  <a:lnTo>
                    <a:pt x="61" y="2225"/>
                  </a:lnTo>
                  <a:lnTo>
                    <a:pt x="0" y="229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5624" name="Freeform 56"/>
            <p:cNvSpPr>
              <a:spLocks/>
            </p:cNvSpPr>
            <p:nvPr userDrawn="1"/>
          </p:nvSpPr>
          <p:spPr bwMode="auto">
            <a:xfrm>
              <a:off x="1598" y="681"/>
              <a:ext cx="5079" cy="1206"/>
            </a:xfrm>
            <a:custGeom>
              <a:avLst/>
              <a:gdLst/>
              <a:ahLst/>
              <a:cxnLst>
                <a:cxn ang="0">
                  <a:pos x="5079" y="0"/>
                </a:cxn>
                <a:cxn ang="0">
                  <a:pos x="5070" y="76"/>
                </a:cxn>
                <a:cxn ang="0">
                  <a:pos x="5054" y="164"/>
                </a:cxn>
                <a:cxn ang="0">
                  <a:pos x="5031" y="278"/>
                </a:cxn>
                <a:cxn ang="0">
                  <a:pos x="4993" y="410"/>
                </a:cxn>
                <a:cxn ang="0">
                  <a:pos x="4942" y="555"/>
                </a:cxn>
                <a:cxn ang="0">
                  <a:pos x="4892" y="672"/>
                </a:cxn>
                <a:cxn ang="0">
                  <a:pos x="4853" y="749"/>
                </a:cxn>
                <a:cxn ang="0">
                  <a:pos x="4810" y="828"/>
                </a:cxn>
                <a:cxn ang="0">
                  <a:pos x="4761" y="907"/>
                </a:cxn>
                <a:cxn ang="0">
                  <a:pos x="4707" y="985"/>
                </a:cxn>
                <a:cxn ang="0">
                  <a:pos x="4648" y="1059"/>
                </a:cxn>
                <a:cxn ang="0">
                  <a:pos x="4582" y="1132"/>
                </a:cxn>
                <a:cxn ang="0">
                  <a:pos x="4510" y="1203"/>
                </a:cxn>
                <a:cxn ang="0">
                  <a:pos x="4432" y="1267"/>
                </a:cxn>
                <a:cxn ang="0">
                  <a:pos x="4348" y="1329"/>
                </a:cxn>
                <a:cxn ang="0">
                  <a:pos x="4255" y="1385"/>
                </a:cxn>
                <a:cxn ang="0">
                  <a:pos x="4155" y="1435"/>
                </a:cxn>
                <a:cxn ang="0">
                  <a:pos x="4048" y="1477"/>
                </a:cxn>
                <a:cxn ang="0">
                  <a:pos x="3932" y="1513"/>
                </a:cxn>
                <a:cxn ang="0">
                  <a:pos x="3809" y="1540"/>
                </a:cxn>
                <a:cxn ang="0">
                  <a:pos x="3677" y="1560"/>
                </a:cxn>
                <a:cxn ang="0">
                  <a:pos x="3537" y="1568"/>
                </a:cxn>
                <a:cxn ang="0">
                  <a:pos x="3387" y="1568"/>
                </a:cxn>
                <a:cxn ang="0">
                  <a:pos x="3229" y="1555"/>
                </a:cxn>
                <a:cxn ang="0">
                  <a:pos x="3145" y="1545"/>
                </a:cxn>
                <a:cxn ang="0">
                  <a:pos x="2820" y="1503"/>
                </a:cxn>
                <a:cxn ang="0">
                  <a:pos x="2520" y="1476"/>
                </a:cxn>
                <a:cxn ang="0">
                  <a:pos x="2241" y="1461"/>
                </a:cxn>
                <a:cxn ang="0">
                  <a:pos x="1986" y="1459"/>
                </a:cxn>
                <a:cxn ang="0">
                  <a:pos x="1748" y="1471"/>
                </a:cxn>
                <a:cxn ang="0">
                  <a:pos x="1529" y="1495"/>
                </a:cxn>
                <a:cxn ang="0">
                  <a:pos x="1326" y="1532"/>
                </a:cxn>
                <a:cxn ang="0">
                  <a:pos x="1232" y="1555"/>
                </a:cxn>
                <a:cxn ang="0">
                  <a:pos x="1139" y="1582"/>
                </a:cxn>
                <a:cxn ang="0">
                  <a:pos x="1051" y="1611"/>
                </a:cxn>
                <a:cxn ang="0">
                  <a:pos x="965" y="1644"/>
                </a:cxn>
                <a:cxn ang="0">
                  <a:pos x="883" y="1679"/>
                </a:cxn>
                <a:cxn ang="0">
                  <a:pos x="804" y="1718"/>
                </a:cxn>
                <a:cxn ang="0">
                  <a:pos x="727" y="1760"/>
                </a:cxn>
                <a:cxn ang="0">
                  <a:pos x="653" y="1803"/>
                </a:cxn>
                <a:cxn ang="0">
                  <a:pos x="510" y="1902"/>
                </a:cxn>
                <a:cxn ang="0">
                  <a:pos x="375" y="2012"/>
                </a:cxn>
                <a:cxn ang="0">
                  <a:pos x="246" y="2133"/>
                </a:cxn>
                <a:cxn ang="0">
                  <a:pos x="123" y="2267"/>
                </a:cxn>
                <a:cxn ang="0">
                  <a:pos x="0" y="2412"/>
                </a:cxn>
              </a:cxnLst>
              <a:rect l="0" t="0" r="r" b="b"/>
              <a:pathLst>
                <a:path w="5079" h="2412">
                  <a:moveTo>
                    <a:pt x="5079" y="0"/>
                  </a:moveTo>
                  <a:lnTo>
                    <a:pt x="5079" y="0"/>
                  </a:lnTo>
                  <a:lnTo>
                    <a:pt x="5078" y="19"/>
                  </a:lnTo>
                  <a:lnTo>
                    <a:pt x="5070" y="76"/>
                  </a:lnTo>
                  <a:lnTo>
                    <a:pt x="5064" y="116"/>
                  </a:lnTo>
                  <a:lnTo>
                    <a:pt x="5054" y="164"/>
                  </a:lnTo>
                  <a:lnTo>
                    <a:pt x="5045" y="218"/>
                  </a:lnTo>
                  <a:lnTo>
                    <a:pt x="5031" y="278"/>
                  </a:lnTo>
                  <a:lnTo>
                    <a:pt x="5013" y="340"/>
                  </a:lnTo>
                  <a:lnTo>
                    <a:pt x="4993" y="410"/>
                  </a:lnTo>
                  <a:lnTo>
                    <a:pt x="4970" y="481"/>
                  </a:lnTo>
                  <a:lnTo>
                    <a:pt x="4942" y="555"/>
                  </a:lnTo>
                  <a:lnTo>
                    <a:pt x="4910" y="633"/>
                  </a:lnTo>
                  <a:lnTo>
                    <a:pt x="4892" y="672"/>
                  </a:lnTo>
                  <a:lnTo>
                    <a:pt x="4874" y="710"/>
                  </a:lnTo>
                  <a:lnTo>
                    <a:pt x="4853" y="749"/>
                  </a:lnTo>
                  <a:lnTo>
                    <a:pt x="4832" y="789"/>
                  </a:lnTo>
                  <a:lnTo>
                    <a:pt x="4810" y="828"/>
                  </a:lnTo>
                  <a:lnTo>
                    <a:pt x="4786" y="868"/>
                  </a:lnTo>
                  <a:lnTo>
                    <a:pt x="4761" y="907"/>
                  </a:lnTo>
                  <a:lnTo>
                    <a:pt x="4735" y="946"/>
                  </a:lnTo>
                  <a:lnTo>
                    <a:pt x="4707" y="985"/>
                  </a:lnTo>
                  <a:lnTo>
                    <a:pt x="4678" y="1022"/>
                  </a:lnTo>
                  <a:lnTo>
                    <a:pt x="4648" y="1059"/>
                  </a:lnTo>
                  <a:lnTo>
                    <a:pt x="4616" y="1096"/>
                  </a:lnTo>
                  <a:lnTo>
                    <a:pt x="4582" y="1132"/>
                  </a:lnTo>
                  <a:lnTo>
                    <a:pt x="4548" y="1167"/>
                  </a:lnTo>
                  <a:lnTo>
                    <a:pt x="4510" y="1203"/>
                  </a:lnTo>
                  <a:lnTo>
                    <a:pt x="4473" y="1235"/>
                  </a:lnTo>
                  <a:lnTo>
                    <a:pt x="4432" y="1267"/>
                  </a:lnTo>
                  <a:lnTo>
                    <a:pt x="4391" y="1300"/>
                  </a:lnTo>
                  <a:lnTo>
                    <a:pt x="4348" y="1329"/>
                  </a:lnTo>
                  <a:lnTo>
                    <a:pt x="4302" y="1358"/>
                  </a:lnTo>
                  <a:lnTo>
                    <a:pt x="4255" y="1385"/>
                  </a:lnTo>
                  <a:lnTo>
                    <a:pt x="4206" y="1411"/>
                  </a:lnTo>
                  <a:lnTo>
                    <a:pt x="4155" y="1435"/>
                  </a:lnTo>
                  <a:lnTo>
                    <a:pt x="4102" y="1458"/>
                  </a:lnTo>
                  <a:lnTo>
                    <a:pt x="4048" y="1477"/>
                  </a:lnTo>
                  <a:lnTo>
                    <a:pt x="3991" y="1497"/>
                  </a:lnTo>
                  <a:lnTo>
                    <a:pt x="3932" y="1513"/>
                  </a:lnTo>
                  <a:lnTo>
                    <a:pt x="3871" y="1529"/>
                  </a:lnTo>
                  <a:lnTo>
                    <a:pt x="3809" y="1540"/>
                  </a:lnTo>
                  <a:lnTo>
                    <a:pt x="3745" y="1552"/>
                  </a:lnTo>
                  <a:lnTo>
                    <a:pt x="3677" y="1560"/>
                  </a:lnTo>
                  <a:lnTo>
                    <a:pt x="3608" y="1564"/>
                  </a:lnTo>
                  <a:lnTo>
                    <a:pt x="3537" y="1568"/>
                  </a:lnTo>
                  <a:lnTo>
                    <a:pt x="3463" y="1569"/>
                  </a:lnTo>
                  <a:lnTo>
                    <a:pt x="3387" y="1568"/>
                  </a:lnTo>
                  <a:lnTo>
                    <a:pt x="3309" y="1563"/>
                  </a:lnTo>
                  <a:lnTo>
                    <a:pt x="3229" y="1555"/>
                  </a:lnTo>
                  <a:lnTo>
                    <a:pt x="3145" y="1545"/>
                  </a:lnTo>
                  <a:lnTo>
                    <a:pt x="3145" y="1545"/>
                  </a:lnTo>
                  <a:lnTo>
                    <a:pt x="2980" y="1522"/>
                  </a:lnTo>
                  <a:lnTo>
                    <a:pt x="2820" y="1503"/>
                  </a:lnTo>
                  <a:lnTo>
                    <a:pt x="2668" y="1489"/>
                  </a:lnTo>
                  <a:lnTo>
                    <a:pt x="2520" y="1476"/>
                  </a:lnTo>
                  <a:lnTo>
                    <a:pt x="2379" y="1466"/>
                  </a:lnTo>
                  <a:lnTo>
                    <a:pt x="2241" y="1461"/>
                  </a:lnTo>
                  <a:lnTo>
                    <a:pt x="2111" y="1458"/>
                  </a:lnTo>
                  <a:lnTo>
                    <a:pt x="1986" y="1459"/>
                  </a:lnTo>
                  <a:lnTo>
                    <a:pt x="1865" y="1464"/>
                  </a:lnTo>
                  <a:lnTo>
                    <a:pt x="1748" y="1471"/>
                  </a:lnTo>
                  <a:lnTo>
                    <a:pt x="1636" y="1482"/>
                  </a:lnTo>
                  <a:lnTo>
                    <a:pt x="1529" y="1495"/>
                  </a:lnTo>
                  <a:lnTo>
                    <a:pt x="1426" y="1513"/>
                  </a:lnTo>
                  <a:lnTo>
                    <a:pt x="1326" y="1532"/>
                  </a:lnTo>
                  <a:lnTo>
                    <a:pt x="1279" y="1543"/>
                  </a:lnTo>
                  <a:lnTo>
                    <a:pt x="1232" y="1555"/>
                  </a:lnTo>
                  <a:lnTo>
                    <a:pt x="1185" y="1568"/>
                  </a:lnTo>
                  <a:lnTo>
                    <a:pt x="1139" y="1582"/>
                  </a:lnTo>
                  <a:lnTo>
                    <a:pt x="1095" y="1595"/>
                  </a:lnTo>
                  <a:lnTo>
                    <a:pt x="1051" y="1611"/>
                  </a:lnTo>
                  <a:lnTo>
                    <a:pt x="1008" y="1627"/>
                  </a:lnTo>
                  <a:lnTo>
                    <a:pt x="965" y="1644"/>
                  </a:lnTo>
                  <a:lnTo>
                    <a:pt x="924" y="1661"/>
                  </a:lnTo>
                  <a:lnTo>
                    <a:pt x="883" y="1679"/>
                  </a:lnTo>
                  <a:lnTo>
                    <a:pt x="843" y="1698"/>
                  </a:lnTo>
                  <a:lnTo>
                    <a:pt x="804" y="1718"/>
                  </a:lnTo>
                  <a:lnTo>
                    <a:pt x="765" y="1737"/>
                  </a:lnTo>
                  <a:lnTo>
                    <a:pt x="727" y="1760"/>
                  </a:lnTo>
                  <a:lnTo>
                    <a:pt x="689" y="1781"/>
                  </a:lnTo>
                  <a:lnTo>
                    <a:pt x="653" y="1803"/>
                  </a:lnTo>
                  <a:lnTo>
                    <a:pt x="581" y="1852"/>
                  </a:lnTo>
                  <a:lnTo>
                    <a:pt x="510" y="1902"/>
                  </a:lnTo>
                  <a:lnTo>
                    <a:pt x="442" y="1955"/>
                  </a:lnTo>
                  <a:lnTo>
                    <a:pt x="375" y="2012"/>
                  </a:lnTo>
                  <a:lnTo>
                    <a:pt x="310" y="2071"/>
                  </a:lnTo>
                  <a:lnTo>
                    <a:pt x="246" y="2133"/>
                  </a:lnTo>
                  <a:lnTo>
                    <a:pt x="184" y="2199"/>
                  </a:lnTo>
                  <a:lnTo>
                    <a:pt x="123" y="2267"/>
                  </a:lnTo>
                  <a:lnTo>
                    <a:pt x="62" y="2338"/>
                  </a:lnTo>
                  <a:lnTo>
                    <a:pt x="0" y="241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5625" name="Freeform 57"/>
            <p:cNvSpPr>
              <a:spLocks/>
            </p:cNvSpPr>
            <p:nvPr userDrawn="1"/>
          </p:nvSpPr>
          <p:spPr bwMode="auto">
            <a:xfrm>
              <a:off x="1648" y="652"/>
              <a:ext cx="5042" cy="1263"/>
            </a:xfrm>
            <a:custGeom>
              <a:avLst/>
              <a:gdLst/>
              <a:ahLst/>
              <a:cxnLst>
                <a:cxn ang="0">
                  <a:pos x="5042" y="0"/>
                </a:cxn>
                <a:cxn ang="0">
                  <a:pos x="5033" y="77"/>
                </a:cxn>
                <a:cxn ang="0">
                  <a:pos x="5021" y="166"/>
                </a:cxn>
                <a:cxn ang="0">
                  <a:pos x="4997" y="281"/>
                </a:cxn>
                <a:cxn ang="0">
                  <a:pos x="4963" y="413"/>
                </a:cxn>
                <a:cxn ang="0">
                  <a:pos x="4913" y="562"/>
                </a:cxn>
                <a:cxn ang="0">
                  <a:pos x="4865" y="679"/>
                </a:cxn>
                <a:cxn ang="0">
                  <a:pos x="4828" y="759"/>
                </a:cxn>
                <a:cxn ang="0">
                  <a:pos x="4785" y="839"/>
                </a:cxn>
                <a:cxn ang="0">
                  <a:pos x="4738" y="918"/>
                </a:cxn>
                <a:cxn ang="0">
                  <a:pos x="4685" y="998"/>
                </a:cxn>
                <a:cxn ang="0">
                  <a:pos x="4627" y="1073"/>
                </a:cxn>
                <a:cxn ang="0">
                  <a:pos x="4563" y="1149"/>
                </a:cxn>
                <a:cxn ang="0">
                  <a:pos x="4492" y="1220"/>
                </a:cxn>
                <a:cxn ang="0">
                  <a:pos x="4414" y="1288"/>
                </a:cxn>
                <a:cxn ang="0">
                  <a:pos x="4330" y="1351"/>
                </a:cxn>
                <a:cxn ang="0">
                  <a:pos x="4239" y="1409"/>
                </a:cxn>
                <a:cxn ang="0">
                  <a:pos x="4139" y="1461"/>
                </a:cxn>
                <a:cxn ang="0">
                  <a:pos x="4034" y="1506"/>
                </a:cxn>
                <a:cxn ang="0">
                  <a:pos x="3919" y="1545"/>
                </a:cxn>
                <a:cxn ang="0">
                  <a:pos x="3795" y="1574"/>
                </a:cxn>
                <a:cxn ang="0">
                  <a:pos x="3664" y="1597"/>
                </a:cxn>
                <a:cxn ang="0">
                  <a:pos x="3523" y="1608"/>
                </a:cxn>
                <a:cxn ang="0">
                  <a:pos x="3374" y="1610"/>
                </a:cxn>
                <a:cxn ang="0">
                  <a:pos x="3215" y="1601"/>
                </a:cxn>
                <a:cxn ang="0">
                  <a:pos x="3131" y="1592"/>
                </a:cxn>
                <a:cxn ang="0">
                  <a:pos x="2806" y="1558"/>
                </a:cxn>
                <a:cxn ang="0">
                  <a:pos x="2505" y="1535"/>
                </a:cxn>
                <a:cxn ang="0">
                  <a:pos x="2227" y="1526"/>
                </a:cxn>
                <a:cxn ang="0">
                  <a:pos x="1971" y="1530"/>
                </a:cxn>
                <a:cxn ang="0">
                  <a:pos x="1733" y="1547"/>
                </a:cxn>
                <a:cxn ang="0">
                  <a:pos x="1515" y="1576"/>
                </a:cxn>
                <a:cxn ang="0">
                  <a:pos x="1362" y="1605"/>
                </a:cxn>
                <a:cxn ang="0">
                  <a:pos x="1265" y="1629"/>
                </a:cxn>
                <a:cxn ang="0">
                  <a:pos x="1172" y="1655"/>
                </a:cxn>
                <a:cxn ang="0">
                  <a:pos x="1082" y="1685"/>
                </a:cxn>
                <a:cxn ang="0">
                  <a:pos x="996" y="1718"/>
                </a:cxn>
                <a:cxn ang="0">
                  <a:pos x="913" y="1753"/>
                </a:cxn>
                <a:cxn ang="0">
                  <a:pos x="832" y="1792"/>
                </a:cxn>
                <a:cxn ang="0">
                  <a:pos x="756" y="1834"/>
                </a:cxn>
                <a:cxn ang="0">
                  <a:pos x="681" y="1879"/>
                </a:cxn>
                <a:cxn ang="0">
                  <a:pos x="572" y="1952"/>
                </a:cxn>
                <a:cxn ang="0">
                  <a:pos x="435" y="2060"/>
                </a:cxn>
                <a:cxn ang="0">
                  <a:pos x="306" y="2179"/>
                </a:cxn>
                <a:cxn ang="0">
                  <a:pos x="181" y="2309"/>
                </a:cxn>
                <a:cxn ang="0">
                  <a:pos x="60" y="2452"/>
                </a:cxn>
              </a:cxnLst>
              <a:rect l="0" t="0" r="r" b="b"/>
              <a:pathLst>
                <a:path w="5042" h="2527">
                  <a:moveTo>
                    <a:pt x="5042" y="0"/>
                  </a:moveTo>
                  <a:lnTo>
                    <a:pt x="5042" y="0"/>
                  </a:lnTo>
                  <a:lnTo>
                    <a:pt x="5040" y="21"/>
                  </a:lnTo>
                  <a:lnTo>
                    <a:pt x="5033" y="77"/>
                  </a:lnTo>
                  <a:lnTo>
                    <a:pt x="5028" y="118"/>
                  </a:lnTo>
                  <a:lnTo>
                    <a:pt x="5021" y="166"/>
                  </a:lnTo>
                  <a:lnTo>
                    <a:pt x="5010" y="221"/>
                  </a:lnTo>
                  <a:lnTo>
                    <a:pt x="4997" y="281"/>
                  </a:lnTo>
                  <a:lnTo>
                    <a:pt x="4981" y="345"/>
                  </a:lnTo>
                  <a:lnTo>
                    <a:pt x="4963" y="413"/>
                  </a:lnTo>
                  <a:lnTo>
                    <a:pt x="4939" y="486"/>
                  </a:lnTo>
                  <a:lnTo>
                    <a:pt x="4913" y="562"/>
                  </a:lnTo>
                  <a:lnTo>
                    <a:pt x="4882" y="639"/>
                  </a:lnTo>
                  <a:lnTo>
                    <a:pt x="4865" y="679"/>
                  </a:lnTo>
                  <a:lnTo>
                    <a:pt x="4847" y="718"/>
                  </a:lnTo>
                  <a:lnTo>
                    <a:pt x="4828" y="759"/>
                  </a:lnTo>
                  <a:lnTo>
                    <a:pt x="4807" y="799"/>
                  </a:lnTo>
                  <a:lnTo>
                    <a:pt x="4785" y="839"/>
                  </a:lnTo>
                  <a:lnTo>
                    <a:pt x="4763" y="878"/>
                  </a:lnTo>
                  <a:lnTo>
                    <a:pt x="4738" y="918"/>
                  </a:lnTo>
                  <a:lnTo>
                    <a:pt x="4713" y="957"/>
                  </a:lnTo>
                  <a:lnTo>
                    <a:pt x="4685" y="998"/>
                  </a:lnTo>
                  <a:lnTo>
                    <a:pt x="4657" y="1036"/>
                  </a:lnTo>
                  <a:lnTo>
                    <a:pt x="4627" y="1073"/>
                  </a:lnTo>
                  <a:lnTo>
                    <a:pt x="4596" y="1112"/>
                  </a:lnTo>
                  <a:lnTo>
                    <a:pt x="4563" y="1149"/>
                  </a:lnTo>
                  <a:lnTo>
                    <a:pt x="4528" y="1185"/>
                  </a:lnTo>
                  <a:lnTo>
                    <a:pt x="4492" y="1220"/>
                  </a:lnTo>
                  <a:lnTo>
                    <a:pt x="4454" y="1254"/>
                  </a:lnTo>
                  <a:lnTo>
                    <a:pt x="4414" y="1288"/>
                  </a:lnTo>
                  <a:lnTo>
                    <a:pt x="4373" y="1320"/>
                  </a:lnTo>
                  <a:lnTo>
                    <a:pt x="4330" y="1351"/>
                  </a:lnTo>
                  <a:lnTo>
                    <a:pt x="4285" y="1380"/>
                  </a:lnTo>
                  <a:lnTo>
                    <a:pt x="4239" y="1409"/>
                  </a:lnTo>
                  <a:lnTo>
                    <a:pt x="4191" y="1435"/>
                  </a:lnTo>
                  <a:lnTo>
                    <a:pt x="4139" y="1461"/>
                  </a:lnTo>
                  <a:lnTo>
                    <a:pt x="4088" y="1485"/>
                  </a:lnTo>
                  <a:lnTo>
                    <a:pt x="4034" y="1506"/>
                  </a:lnTo>
                  <a:lnTo>
                    <a:pt x="3977" y="1527"/>
                  </a:lnTo>
                  <a:lnTo>
                    <a:pt x="3919" y="1545"/>
                  </a:lnTo>
                  <a:lnTo>
                    <a:pt x="3857" y="1561"/>
                  </a:lnTo>
                  <a:lnTo>
                    <a:pt x="3795" y="1574"/>
                  </a:lnTo>
                  <a:lnTo>
                    <a:pt x="3731" y="1587"/>
                  </a:lnTo>
                  <a:lnTo>
                    <a:pt x="3664" y="1597"/>
                  </a:lnTo>
                  <a:lnTo>
                    <a:pt x="3595" y="1603"/>
                  </a:lnTo>
                  <a:lnTo>
                    <a:pt x="3523" y="1608"/>
                  </a:lnTo>
                  <a:lnTo>
                    <a:pt x="3449" y="1610"/>
                  </a:lnTo>
                  <a:lnTo>
                    <a:pt x="3374" y="1610"/>
                  </a:lnTo>
                  <a:lnTo>
                    <a:pt x="3295" y="1606"/>
                  </a:lnTo>
                  <a:lnTo>
                    <a:pt x="3215" y="1601"/>
                  </a:lnTo>
                  <a:lnTo>
                    <a:pt x="3131" y="1592"/>
                  </a:lnTo>
                  <a:lnTo>
                    <a:pt x="3131" y="1592"/>
                  </a:lnTo>
                  <a:lnTo>
                    <a:pt x="2966" y="1572"/>
                  </a:lnTo>
                  <a:lnTo>
                    <a:pt x="2806" y="1558"/>
                  </a:lnTo>
                  <a:lnTo>
                    <a:pt x="2652" y="1545"/>
                  </a:lnTo>
                  <a:lnTo>
                    <a:pt x="2505" y="1535"/>
                  </a:lnTo>
                  <a:lnTo>
                    <a:pt x="2364" y="1529"/>
                  </a:lnTo>
                  <a:lnTo>
                    <a:pt x="2227" y="1526"/>
                  </a:lnTo>
                  <a:lnTo>
                    <a:pt x="2097" y="1527"/>
                  </a:lnTo>
                  <a:lnTo>
                    <a:pt x="1971" y="1530"/>
                  </a:lnTo>
                  <a:lnTo>
                    <a:pt x="1850" y="1537"/>
                  </a:lnTo>
                  <a:lnTo>
                    <a:pt x="1733" y="1547"/>
                  </a:lnTo>
                  <a:lnTo>
                    <a:pt x="1622" y="1559"/>
                  </a:lnTo>
                  <a:lnTo>
                    <a:pt x="1515" y="1576"/>
                  </a:lnTo>
                  <a:lnTo>
                    <a:pt x="1412" y="1595"/>
                  </a:lnTo>
                  <a:lnTo>
                    <a:pt x="1362" y="1605"/>
                  </a:lnTo>
                  <a:lnTo>
                    <a:pt x="1314" y="1616"/>
                  </a:lnTo>
                  <a:lnTo>
                    <a:pt x="1265" y="1629"/>
                  </a:lnTo>
                  <a:lnTo>
                    <a:pt x="1218" y="1642"/>
                  </a:lnTo>
                  <a:lnTo>
                    <a:pt x="1172" y="1655"/>
                  </a:lnTo>
                  <a:lnTo>
                    <a:pt x="1126" y="1669"/>
                  </a:lnTo>
                  <a:lnTo>
                    <a:pt x="1082" y="1685"/>
                  </a:lnTo>
                  <a:lnTo>
                    <a:pt x="1039" y="1702"/>
                  </a:lnTo>
                  <a:lnTo>
                    <a:pt x="996" y="1718"/>
                  </a:lnTo>
                  <a:lnTo>
                    <a:pt x="954" y="1735"/>
                  </a:lnTo>
                  <a:lnTo>
                    <a:pt x="913" y="1753"/>
                  </a:lnTo>
                  <a:lnTo>
                    <a:pt x="872" y="1773"/>
                  </a:lnTo>
                  <a:lnTo>
                    <a:pt x="832" y="1792"/>
                  </a:lnTo>
                  <a:lnTo>
                    <a:pt x="793" y="1813"/>
                  </a:lnTo>
                  <a:lnTo>
                    <a:pt x="756" y="1834"/>
                  </a:lnTo>
                  <a:lnTo>
                    <a:pt x="717" y="1857"/>
                  </a:lnTo>
                  <a:lnTo>
                    <a:pt x="681" y="1879"/>
                  </a:lnTo>
                  <a:lnTo>
                    <a:pt x="643" y="1903"/>
                  </a:lnTo>
                  <a:lnTo>
                    <a:pt x="572" y="1952"/>
                  </a:lnTo>
                  <a:lnTo>
                    <a:pt x="503" y="2005"/>
                  </a:lnTo>
                  <a:lnTo>
                    <a:pt x="435" y="2060"/>
                  </a:lnTo>
                  <a:lnTo>
                    <a:pt x="370" y="2118"/>
                  </a:lnTo>
                  <a:lnTo>
                    <a:pt x="306" y="2179"/>
                  </a:lnTo>
                  <a:lnTo>
                    <a:pt x="242" y="2242"/>
                  </a:lnTo>
                  <a:lnTo>
                    <a:pt x="181" y="2309"/>
                  </a:lnTo>
                  <a:lnTo>
                    <a:pt x="120" y="2380"/>
                  </a:lnTo>
                  <a:lnTo>
                    <a:pt x="60" y="2452"/>
                  </a:lnTo>
                  <a:lnTo>
                    <a:pt x="0" y="2527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5626" name="Freeform 58"/>
            <p:cNvSpPr>
              <a:spLocks/>
            </p:cNvSpPr>
            <p:nvPr userDrawn="1"/>
          </p:nvSpPr>
          <p:spPr bwMode="auto">
            <a:xfrm>
              <a:off x="1700" y="624"/>
              <a:ext cx="5002" cy="1320"/>
            </a:xfrm>
            <a:custGeom>
              <a:avLst/>
              <a:gdLst/>
              <a:ahLst/>
              <a:cxnLst>
                <a:cxn ang="0">
                  <a:pos x="5002" y="0"/>
                </a:cxn>
                <a:cxn ang="0">
                  <a:pos x="4995" y="78"/>
                </a:cxn>
                <a:cxn ang="0">
                  <a:pos x="4983" y="166"/>
                </a:cxn>
                <a:cxn ang="0">
                  <a:pos x="4962" y="281"/>
                </a:cxn>
                <a:cxn ang="0">
                  <a:pos x="4929" y="417"/>
                </a:cxn>
                <a:cxn ang="0">
                  <a:pos x="4882" y="567"/>
                </a:cxn>
                <a:cxn ang="0">
                  <a:pos x="4836" y="685"/>
                </a:cxn>
                <a:cxn ang="0">
                  <a:pos x="4800" y="766"/>
                </a:cxn>
                <a:cxn ang="0">
                  <a:pos x="4758" y="848"/>
                </a:cxn>
                <a:cxn ang="0">
                  <a:pos x="4712" y="929"/>
                </a:cxn>
                <a:cxn ang="0">
                  <a:pos x="4661" y="1009"/>
                </a:cxn>
                <a:cxn ang="0">
                  <a:pos x="4604" y="1087"/>
                </a:cxn>
                <a:cxn ang="0">
                  <a:pos x="4540" y="1164"/>
                </a:cxn>
                <a:cxn ang="0">
                  <a:pos x="4471" y="1237"/>
                </a:cxn>
                <a:cxn ang="0">
                  <a:pos x="4394" y="1306"/>
                </a:cxn>
                <a:cxn ang="0">
                  <a:pos x="4311" y="1371"/>
                </a:cxn>
                <a:cxn ang="0">
                  <a:pos x="4221" y="1432"/>
                </a:cxn>
                <a:cxn ang="0">
                  <a:pos x="4122" y="1486"/>
                </a:cxn>
                <a:cxn ang="0">
                  <a:pos x="4017" y="1534"/>
                </a:cxn>
                <a:cxn ang="0">
                  <a:pos x="3903" y="1574"/>
                </a:cxn>
                <a:cxn ang="0">
                  <a:pos x="3779" y="1607"/>
                </a:cxn>
                <a:cxn ang="0">
                  <a:pos x="3649" y="1631"/>
                </a:cxn>
                <a:cxn ang="0">
                  <a:pos x="3508" y="1646"/>
                </a:cxn>
                <a:cxn ang="0">
                  <a:pos x="3358" y="1650"/>
                </a:cxn>
                <a:cxn ang="0">
                  <a:pos x="3199" y="1646"/>
                </a:cxn>
                <a:cxn ang="0">
                  <a:pos x="3115" y="1637"/>
                </a:cxn>
                <a:cxn ang="0">
                  <a:pos x="2791" y="1610"/>
                </a:cxn>
                <a:cxn ang="0">
                  <a:pos x="2489" y="1594"/>
                </a:cxn>
                <a:cxn ang="0">
                  <a:pos x="2210" y="1591"/>
                </a:cxn>
                <a:cxn ang="0">
                  <a:pos x="1955" y="1599"/>
                </a:cxn>
                <a:cxn ang="0">
                  <a:pos x="1717" y="1621"/>
                </a:cxn>
                <a:cxn ang="0">
                  <a:pos x="1499" y="1654"/>
                </a:cxn>
                <a:cxn ang="0">
                  <a:pos x="1347" y="1687"/>
                </a:cxn>
                <a:cxn ang="0">
                  <a:pos x="1251" y="1713"/>
                </a:cxn>
                <a:cxn ang="0">
                  <a:pos x="1158" y="1741"/>
                </a:cxn>
                <a:cxn ang="0">
                  <a:pos x="1069" y="1773"/>
                </a:cxn>
                <a:cxn ang="0">
                  <a:pos x="983" y="1809"/>
                </a:cxn>
                <a:cxn ang="0">
                  <a:pos x="899" y="1846"/>
                </a:cxn>
                <a:cxn ang="0">
                  <a:pos x="820" y="1886"/>
                </a:cxn>
                <a:cxn ang="0">
                  <a:pos x="744" y="1930"/>
                </a:cxn>
                <a:cxn ang="0">
                  <a:pos x="669" y="1977"/>
                </a:cxn>
                <a:cxn ang="0">
                  <a:pos x="597" y="2027"/>
                </a:cxn>
                <a:cxn ang="0">
                  <a:pos x="494" y="2106"/>
                </a:cxn>
                <a:cxn ang="0">
                  <a:pos x="362" y="2222"/>
                </a:cxn>
                <a:cxn ang="0">
                  <a:pos x="237" y="2351"/>
                </a:cxn>
                <a:cxn ang="0">
                  <a:pos x="116" y="2490"/>
                </a:cxn>
                <a:cxn ang="0">
                  <a:pos x="0" y="2642"/>
                </a:cxn>
              </a:cxnLst>
              <a:rect l="0" t="0" r="r" b="b"/>
              <a:pathLst>
                <a:path w="5002" h="2642">
                  <a:moveTo>
                    <a:pt x="5002" y="0"/>
                  </a:moveTo>
                  <a:lnTo>
                    <a:pt x="5002" y="0"/>
                  </a:lnTo>
                  <a:lnTo>
                    <a:pt x="5001" y="21"/>
                  </a:lnTo>
                  <a:lnTo>
                    <a:pt x="4995" y="78"/>
                  </a:lnTo>
                  <a:lnTo>
                    <a:pt x="4990" y="120"/>
                  </a:lnTo>
                  <a:lnTo>
                    <a:pt x="4983" y="166"/>
                  </a:lnTo>
                  <a:lnTo>
                    <a:pt x="4973" y="221"/>
                  </a:lnTo>
                  <a:lnTo>
                    <a:pt x="4962" y="281"/>
                  </a:lnTo>
                  <a:lnTo>
                    <a:pt x="4947" y="347"/>
                  </a:lnTo>
                  <a:lnTo>
                    <a:pt x="4929" y="417"/>
                  </a:lnTo>
                  <a:lnTo>
                    <a:pt x="4906" y="491"/>
                  </a:lnTo>
                  <a:lnTo>
                    <a:pt x="4882" y="567"/>
                  </a:lnTo>
                  <a:lnTo>
                    <a:pt x="4852" y="646"/>
                  </a:lnTo>
                  <a:lnTo>
                    <a:pt x="4836" y="685"/>
                  </a:lnTo>
                  <a:lnTo>
                    <a:pt x="4818" y="725"/>
                  </a:lnTo>
                  <a:lnTo>
                    <a:pt x="4800" y="766"/>
                  </a:lnTo>
                  <a:lnTo>
                    <a:pt x="4780" y="807"/>
                  </a:lnTo>
                  <a:lnTo>
                    <a:pt x="4758" y="848"/>
                  </a:lnTo>
                  <a:lnTo>
                    <a:pt x="4736" y="888"/>
                  </a:lnTo>
                  <a:lnTo>
                    <a:pt x="4712" y="929"/>
                  </a:lnTo>
                  <a:lnTo>
                    <a:pt x="4687" y="969"/>
                  </a:lnTo>
                  <a:lnTo>
                    <a:pt x="4661" y="1009"/>
                  </a:lnTo>
                  <a:lnTo>
                    <a:pt x="4633" y="1048"/>
                  </a:lnTo>
                  <a:lnTo>
                    <a:pt x="4604" y="1087"/>
                  </a:lnTo>
                  <a:lnTo>
                    <a:pt x="4572" y="1126"/>
                  </a:lnTo>
                  <a:lnTo>
                    <a:pt x="4540" y="1164"/>
                  </a:lnTo>
                  <a:lnTo>
                    <a:pt x="4505" y="1201"/>
                  </a:lnTo>
                  <a:lnTo>
                    <a:pt x="4471" y="1237"/>
                  </a:lnTo>
                  <a:lnTo>
                    <a:pt x="4433" y="1273"/>
                  </a:lnTo>
                  <a:lnTo>
                    <a:pt x="4394" y="1306"/>
                  </a:lnTo>
                  <a:lnTo>
                    <a:pt x="4353" y="1340"/>
                  </a:lnTo>
                  <a:lnTo>
                    <a:pt x="4311" y="1371"/>
                  </a:lnTo>
                  <a:lnTo>
                    <a:pt x="4266" y="1403"/>
                  </a:lnTo>
                  <a:lnTo>
                    <a:pt x="4221" y="1432"/>
                  </a:lnTo>
                  <a:lnTo>
                    <a:pt x="4172" y="1460"/>
                  </a:lnTo>
                  <a:lnTo>
                    <a:pt x="4122" y="1486"/>
                  </a:lnTo>
                  <a:lnTo>
                    <a:pt x="4071" y="1511"/>
                  </a:lnTo>
                  <a:lnTo>
                    <a:pt x="4017" y="1534"/>
                  </a:lnTo>
                  <a:lnTo>
                    <a:pt x="3960" y="1555"/>
                  </a:lnTo>
                  <a:lnTo>
                    <a:pt x="3903" y="1574"/>
                  </a:lnTo>
                  <a:lnTo>
                    <a:pt x="3842" y="1592"/>
                  </a:lnTo>
                  <a:lnTo>
                    <a:pt x="3779" y="1607"/>
                  </a:lnTo>
                  <a:lnTo>
                    <a:pt x="3715" y="1621"/>
                  </a:lnTo>
                  <a:lnTo>
                    <a:pt x="3649" y="1631"/>
                  </a:lnTo>
                  <a:lnTo>
                    <a:pt x="3579" y="1641"/>
                  </a:lnTo>
                  <a:lnTo>
                    <a:pt x="3508" y="1646"/>
                  </a:lnTo>
                  <a:lnTo>
                    <a:pt x="3435" y="1650"/>
                  </a:lnTo>
                  <a:lnTo>
                    <a:pt x="3358" y="1650"/>
                  </a:lnTo>
                  <a:lnTo>
                    <a:pt x="3279" y="1649"/>
                  </a:lnTo>
                  <a:lnTo>
                    <a:pt x="3199" y="1646"/>
                  </a:lnTo>
                  <a:lnTo>
                    <a:pt x="3115" y="1637"/>
                  </a:lnTo>
                  <a:lnTo>
                    <a:pt x="3115" y="1637"/>
                  </a:lnTo>
                  <a:lnTo>
                    <a:pt x="2950" y="1623"/>
                  </a:lnTo>
                  <a:lnTo>
                    <a:pt x="2791" y="1610"/>
                  </a:lnTo>
                  <a:lnTo>
                    <a:pt x="2636" y="1600"/>
                  </a:lnTo>
                  <a:lnTo>
                    <a:pt x="2489" y="1594"/>
                  </a:lnTo>
                  <a:lnTo>
                    <a:pt x="2348" y="1591"/>
                  </a:lnTo>
                  <a:lnTo>
                    <a:pt x="2210" y="1591"/>
                  </a:lnTo>
                  <a:lnTo>
                    <a:pt x="2080" y="1594"/>
                  </a:lnTo>
                  <a:lnTo>
                    <a:pt x="1955" y="1599"/>
                  </a:lnTo>
                  <a:lnTo>
                    <a:pt x="1834" y="1608"/>
                  </a:lnTo>
                  <a:lnTo>
                    <a:pt x="1717" y="1621"/>
                  </a:lnTo>
                  <a:lnTo>
                    <a:pt x="1606" y="1636"/>
                  </a:lnTo>
                  <a:lnTo>
                    <a:pt x="1499" y="1654"/>
                  </a:lnTo>
                  <a:lnTo>
                    <a:pt x="1397" y="1675"/>
                  </a:lnTo>
                  <a:lnTo>
                    <a:pt x="1347" y="1687"/>
                  </a:lnTo>
                  <a:lnTo>
                    <a:pt x="1298" y="1699"/>
                  </a:lnTo>
                  <a:lnTo>
                    <a:pt x="1251" y="1713"/>
                  </a:lnTo>
                  <a:lnTo>
                    <a:pt x="1204" y="1726"/>
                  </a:lnTo>
                  <a:lnTo>
                    <a:pt x="1158" y="1741"/>
                  </a:lnTo>
                  <a:lnTo>
                    <a:pt x="1113" y="1757"/>
                  </a:lnTo>
                  <a:lnTo>
                    <a:pt x="1069" y="1773"/>
                  </a:lnTo>
                  <a:lnTo>
                    <a:pt x="1026" y="1791"/>
                  </a:lnTo>
                  <a:lnTo>
                    <a:pt x="983" y="1809"/>
                  </a:lnTo>
                  <a:lnTo>
                    <a:pt x="941" y="1826"/>
                  </a:lnTo>
                  <a:lnTo>
                    <a:pt x="899" y="1846"/>
                  </a:lnTo>
                  <a:lnTo>
                    <a:pt x="859" y="1865"/>
                  </a:lnTo>
                  <a:lnTo>
                    <a:pt x="820" y="1886"/>
                  </a:lnTo>
                  <a:lnTo>
                    <a:pt x="781" y="1909"/>
                  </a:lnTo>
                  <a:lnTo>
                    <a:pt x="744" y="1930"/>
                  </a:lnTo>
                  <a:lnTo>
                    <a:pt x="707" y="1952"/>
                  </a:lnTo>
                  <a:lnTo>
                    <a:pt x="669" y="1977"/>
                  </a:lnTo>
                  <a:lnTo>
                    <a:pt x="633" y="2001"/>
                  </a:lnTo>
                  <a:lnTo>
                    <a:pt x="597" y="2027"/>
                  </a:lnTo>
                  <a:lnTo>
                    <a:pt x="562" y="2052"/>
                  </a:lnTo>
                  <a:lnTo>
                    <a:pt x="494" y="2106"/>
                  </a:lnTo>
                  <a:lnTo>
                    <a:pt x="427" y="2162"/>
                  </a:lnTo>
                  <a:lnTo>
                    <a:pt x="362" y="2222"/>
                  </a:lnTo>
                  <a:lnTo>
                    <a:pt x="300" y="2285"/>
                  </a:lnTo>
                  <a:lnTo>
                    <a:pt x="237" y="2351"/>
                  </a:lnTo>
                  <a:lnTo>
                    <a:pt x="176" y="2419"/>
                  </a:lnTo>
                  <a:lnTo>
                    <a:pt x="116" y="2490"/>
                  </a:lnTo>
                  <a:lnTo>
                    <a:pt x="58" y="2564"/>
                  </a:lnTo>
                  <a:lnTo>
                    <a:pt x="0" y="264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5627" name="Freeform 59"/>
            <p:cNvSpPr>
              <a:spLocks/>
            </p:cNvSpPr>
            <p:nvPr userDrawn="1"/>
          </p:nvSpPr>
          <p:spPr bwMode="auto">
            <a:xfrm>
              <a:off x="1751" y="595"/>
              <a:ext cx="4962" cy="1378"/>
            </a:xfrm>
            <a:custGeom>
              <a:avLst/>
              <a:gdLst/>
              <a:ahLst/>
              <a:cxnLst>
                <a:cxn ang="0">
                  <a:pos x="4962" y="0"/>
                </a:cxn>
                <a:cxn ang="0">
                  <a:pos x="4957" y="79"/>
                </a:cxn>
                <a:cxn ang="0">
                  <a:pos x="4946" y="170"/>
                </a:cxn>
                <a:cxn ang="0">
                  <a:pos x="4926" y="284"/>
                </a:cxn>
                <a:cxn ang="0">
                  <a:pos x="4894" y="421"/>
                </a:cxn>
                <a:cxn ang="0">
                  <a:pos x="4850" y="573"/>
                </a:cxn>
                <a:cxn ang="0">
                  <a:pos x="4806" y="693"/>
                </a:cxn>
                <a:cxn ang="0">
                  <a:pos x="4771" y="775"/>
                </a:cxn>
                <a:cxn ang="0">
                  <a:pos x="4732" y="857"/>
                </a:cxn>
                <a:cxn ang="0">
                  <a:pos x="4686" y="940"/>
                </a:cxn>
                <a:cxn ang="0">
                  <a:pos x="4636" y="1022"/>
                </a:cxn>
                <a:cxn ang="0">
                  <a:pos x="4581" y="1101"/>
                </a:cxn>
                <a:cxn ang="0">
                  <a:pos x="4518" y="1180"/>
                </a:cxn>
                <a:cxn ang="0">
                  <a:pos x="4449" y="1255"/>
                </a:cxn>
                <a:cxn ang="0">
                  <a:pos x="4374" y="1326"/>
                </a:cxn>
                <a:cxn ang="0">
                  <a:pos x="4292" y="1393"/>
                </a:cxn>
                <a:cxn ang="0">
                  <a:pos x="4202" y="1455"/>
                </a:cxn>
                <a:cxn ang="0">
                  <a:pos x="4104" y="1511"/>
                </a:cxn>
                <a:cxn ang="0">
                  <a:pos x="4000" y="1563"/>
                </a:cxn>
                <a:cxn ang="0">
                  <a:pos x="3886" y="1605"/>
                </a:cxn>
                <a:cxn ang="0">
                  <a:pos x="3764" y="1641"/>
                </a:cxn>
                <a:cxn ang="0">
                  <a:pos x="3634" y="1668"/>
                </a:cxn>
                <a:cxn ang="0">
                  <a:pos x="3493" y="1686"/>
                </a:cxn>
                <a:cxn ang="0">
                  <a:pos x="3344" y="1694"/>
                </a:cxn>
                <a:cxn ang="0">
                  <a:pos x="3184" y="1691"/>
                </a:cxn>
                <a:cxn ang="0">
                  <a:pos x="3101" y="1686"/>
                </a:cxn>
                <a:cxn ang="0">
                  <a:pos x="2774" y="1663"/>
                </a:cxn>
                <a:cxn ang="0">
                  <a:pos x="2473" y="1653"/>
                </a:cxn>
                <a:cxn ang="0">
                  <a:pos x="2195" y="1655"/>
                </a:cxn>
                <a:cxn ang="0">
                  <a:pos x="1938" y="1670"/>
                </a:cxn>
                <a:cxn ang="0">
                  <a:pos x="1702" y="1695"/>
                </a:cxn>
                <a:cxn ang="0">
                  <a:pos x="1486" y="1734"/>
                </a:cxn>
                <a:cxn ang="0">
                  <a:pos x="1333" y="1770"/>
                </a:cxn>
                <a:cxn ang="0">
                  <a:pos x="1237" y="1799"/>
                </a:cxn>
                <a:cxn ang="0">
                  <a:pos x="1144" y="1829"/>
                </a:cxn>
                <a:cxn ang="0">
                  <a:pos x="1055" y="1863"/>
                </a:cxn>
                <a:cxn ang="0">
                  <a:pos x="971" y="1899"/>
                </a:cxn>
                <a:cxn ang="0">
                  <a:pos x="889" y="1939"/>
                </a:cxn>
                <a:cxn ang="0">
                  <a:pos x="810" y="1981"/>
                </a:cxn>
                <a:cxn ang="0">
                  <a:pos x="733" y="2026"/>
                </a:cxn>
                <a:cxn ang="0">
                  <a:pos x="660" y="2075"/>
                </a:cxn>
                <a:cxn ang="0">
                  <a:pos x="589" y="2127"/>
                </a:cxn>
                <a:cxn ang="0">
                  <a:pos x="486" y="2209"/>
                </a:cxn>
                <a:cxn ang="0">
                  <a:pos x="357" y="2328"/>
                </a:cxn>
                <a:cxn ang="0">
                  <a:pos x="233" y="2459"/>
                </a:cxn>
                <a:cxn ang="0">
                  <a:pos x="115" y="2603"/>
                </a:cxn>
                <a:cxn ang="0">
                  <a:pos x="0" y="2756"/>
                </a:cxn>
              </a:cxnLst>
              <a:rect l="0" t="0" r="r" b="b"/>
              <a:pathLst>
                <a:path w="4962" h="2756">
                  <a:moveTo>
                    <a:pt x="4962" y="0"/>
                  </a:moveTo>
                  <a:lnTo>
                    <a:pt x="4962" y="0"/>
                  </a:lnTo>
                  <a:lnTo>
                    <a:pt x="4961" y="21"/>
                  </a:lnTo>
                  <a:lnTo>
                    <a:pt x="4957" y="79"/>
                  </a:lnTo>
                  <a:lnTo>
                    <a:pt x="4953" y="121"/>
                  </a:lnTo>
                  <a:lnTo>
                    <a:pt x="4946" y="170"/>
                  </a:lnTo>
                  <a:lnTo>
                    <a:pt x="4937" y="224"/>
                  </a:lnTo>
                  <a:lnTo>
                    <a:pt x="4926" y="284"/>
                  </a:lnTo>
                  <a:lnTo>
                    <a:pt x="4912" y="350"/>
                  </a:lnTo>
                  <a:lnTo>
                    <a:pt x="4894" y="421"/>
                  </a:lnTo>
                  <a:lnTo>
                    <a:pt x="4875" y="496"/>
                  </a:lnTo>
                  <a:lnTo>
                    <a:pt x="4850" y="573"/>
                  </a:lnTo>
                  <a:lnTo>
                    <a:pt x="4822" y="652"/>
                  </a:lnTo>
                  <a:lnTo>
                    <a:pt x="4806" y="693"/>
                  </a:lnTo>
                  <a:lnTo>
                    <a:pt x="4789" y="733"/>
                  </a:lnTo>
                  <a:lnTo>
                    <a:pt x="4771" y="775"/>
                  </a:lnTo>
                  <a:lnTo>
                    <a:pt x="4751" y="815"/>
                  </a:lnTo>
                  <a:lnTo>
                    <a:pt x="4732" y="857"/>
                  </a:lnTo>
                  <a:lnTo>
                    <a:pt x="4710" y="899"/>
                  </a:lnTo>
                  <a:lnTo>
                    <a:pt x="4686" y="940"/>
                  </a:lnTo>
                  <a:lnTo>
                    <a:pt x="4663" y="980"/>
                  </a:lnTo>
                  <a:lnTo>
                    <a:pt x="4636" y="1022"/>
                  </a:lnTo>
                  <a:lnTo>
                    <a:pt x="4608" y="1062"/>
                  </a:lnTo>
                  <a:lnTo>
                    <a:pt x="4581" y="1101"/>
                  </a:lnTo>
                  <a:lnTo>
                    <a:pt x="4550" y="1142"/>
                  </a:lnTo>
                  <a:lnTo>
                    <a:pt x="4518" y="1180"/>
                  </a:lnTo>
                  <a:lnTo>
                    <a:pt x="4485" y="1217"/>
                  </a:lnTo>
                  <a:lnTo>
                    <a:pt x="4449" y="1255"/>
                  </a:lnTo>
                  <a:lnTo>
                    <a:pt x="4413" y="1290"/>
                  </a:lnTo>
                  <a:lnTo>
                    <a:pt x="4374" y="1326"/>
                  </a:lnTo>
                  <a:lnTo>
                    <a:pt x="4333" y="1360"/>
                  </a:lnTo>
                  <a:lnTo>
                    <a:pt x="4292" y="1393"/>
                  </a:lnTo>
                  <a:lnTo>
                    <a:pt x="4247" y="1426"/>
                  </a:lnTo>
                  <a:lnTo>
                    <a:pt x="4202" y="1455"/>
                  </a:lnTo>
                  <a:lnTo>
                    <a:pt x="4154" y="1484"/>
                  </a:lnTo>
                  <a:lnTo>
                    <a:pt x="4104" y="1511"/>
                  </a:lnTo>
                  <a:lnTo>
                    <a:pt x="4053" y="1539"/>
                  </a:lnTo>
                  <a:lnTo>
                    <a:pt x="4000" y="1563"/>
                  </a:lnTo>
                  <a:lnTo>
                    <a:pt x="3943" y="1586"/>
                  </a:lnTo>
                  <a:lnTo>
                    <a:pt x="3886" y="1605"/>
                  </a:lnTo>
                  <a:lnTo>
                    <a:pt x="3827" y="1624"/>
                  </a:lnTo>
                  <a:lnTo>
                    <a:pt x="3764" y="1641"/>
                  </a:lnTo>
                  <a:lnTo>
                    <a:pt x="3700" y="1655"/>
                  </a:lnTo>
                  <a:lnTo>
                    <a:pt x="3634" y="1668"/>
                  </a:lnTo>
                  <a:lnTo>
                    <a:pt x="3564" y="1678"/>
                  </a:lnTo>
                  <a:lnTo>
                    <a:pt x="3493" y="1686"/>
                  </a:lnTo>
                  <a:lnTo>
                    <a:pt x="3420" y="1691"/>
                  </a:lnTo>
                  <a:lnTo>
                    <a:pt x="3344" y="1694"/>
                  </a:lnTo>
                  <a:lnTo>
                    <a:pt x="3266" y="1694"/>
                  </a:lnTo>
                  <a:lnTo>
                    <a:pt x="3184" y="1691"/>
                  </a:lnTo>
                  <a:lnTo>
                    <a:pt x="3101" y="1686"/>
                  </a:lnTo>
                  <a:lnTo>
                    <a:pt x="3101" y="1686"/>
                  </a:lnTo>
                  <a:lnTo>
                    <a:pt x="2935" y="1673"/>
                  </a:lnTo>
                  <a:lnTo>
                    <a:pt x="2774" y="1663"/>
                  </a:lnTo>
                  <a:lnTo>
                    <a:pt x="2622" y="1657"/>
                  </a:lnTo>
                  <a:lnTo>
                    <a:pt x="2473" y="1653"/>
                  </a:lnTo>
                  <a:lnTo>
                    <a:pt x="2331" y="1653"/>
                  </a:lnTo>
                  <a:lnTo>
                    <a:pt x="2195" y="1655"/>
                  </a:lnTo>
                  <a:lnTo>
                    <a:pt x="2065" y="1662"/>
                  </a:lnTo>
                  <a:lnTo>
                    <a:pt x="1938" y="1670"/>
                  </a:lnTo>
                  <a:lnTo>
                    <a:pt x="1819" y="1681"/>
                  </a:lnTo>
                  <a:lnTo>
                    <a:pt x="1702" y="1695"/>
                  </a:lnTo>
                  <a:lnTo>
                    <a:pt x="1591" y="1713"/>
                  </a:lnTo>
                  <a:lnTo>
                    <a:pt x="1486" y="1734"/>
                  </a:lnTo>
                  <a:lnTo>
                    <a:pt x="1383" y="1757"/>
                  </a:lnTo>
                  <a:lnTo>
                    <a:pt x="1333" y="1770"/>
                  </a:lnTo>
                  <a:lnTo>
                    <a:pt x="1284" y="1784"/>
                  </a:lnTo>
                  <a:lnTo>
                    <a:pt x="1237" y="1799"/>
                  </a:lnTo>
                  <a:lnTo>
                    <a:pt x="1190" y="1813"/>
                  </a:lnTo>
                  <a:lnTo>
                    <a:pt x="1144" y="1829"/>
                  </a:lnTo>
                  <a:lnTo>
                    <a:pt x="1100" y="1846"/>
                  </a:lnTo>
                  <a:lnTo>
                    <a:pt x="1055" y="1863"/>
                  </a:lnTo>
                  <a:lnTo>
                    <a:pt x="1012" y="1881"/>
                  </a:lnTo>
                  <a:lnTo>
                    <a:pt x="971" y="1899"/>
                  </a:lnTo>
                  <a:lnTo>
                    <a:pt x="929" y="1918"/>
                  </a:lnTo>
                  <a:lnTo>
                    <a:pt x="889" y="1939"/>
                  </a:lnTo>
                  <a:lnTo>
                    <a:pt x="848" y="1960"/>
                  </a:lnTo>
                  <a:lnTo>
                    <a:pt x="810" y="1981"/>
                  </a:lnTo>
                  <a:lnTo>
                    <a:pt x="771" y="2004"/>
                  </a:lnTo>
                  <a:lnTo>
                    <a:pt x="733" y="2026"/>
                  </a:lnTo>
                  <a:lnTo>
                    <a:pt x="696" y="2051"/>
                  </a:lnTo>
                  <a:lnTo>
                    <a:pt x="660" y="2075"/>
                  </a:lnTo>
                  <a:lnTo>
                    <a:pt x="624" y="2101"/>
                  </a:lnTo>
                  <a:lnTo>
                    <a:pt x="589" y="2127"/>
                  </a:lnTo>
                  <a:lnTo>
                    <a:pt x="554" y="2152"/>
                  </a:lnTo>
                  <a:lnTo>
                    <a:pt x="486" y="2209"/>
                  </a:lnTo>
                  <a:lnTo>
                    <a:pt x="421" y="2267"/>
                  </a:lnTo>
                  <a:lnTo>
                    <a:pt x="357" y="2328"/>
                  </a:lnTo>
                  <a:lnTo>
                    <a:pt x="295" y="2393"/>
                  </a:lnTo>
                  <a:lnTo>
                    <a:pt x="233" y="2459"/>
                  </a:lnTo>
                  <a:lnTo>
                    <a:pt x="174" y="2530"/>
                  </a:lnTo>
                  <a:lnTo>
                    <a:pt x="115" y="2603"/>
                  </a:lnTo>
                  <a:lnTo>
                    <a:pt x="57" y="2679"/>
                  </a:lnTo>
                  <a:lnTo>
                    <a:pt x="0" y="275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5628" name="Freeform 60"/>
            <p:cNvSpPr>
              <a:spLocks/>
            </p:cNvSpPr>
            <p:nvPr userDrawn="1"/>
          </p:nvSpPr>
          <p:spPr bwMode="auto">
            <a:xfrm>
              <a:off x="1804" y="566"/>
              <a:ext cx="4921" cy="1435"/>
            </a:xfrm>
            <a:custGeom>
              <a:avLst/>
              <a:gdLst/>
              <a:ahLst/>
              <a:cxnLst>
                <a:cxn ang="0">
                  <a:pos x="4921" y="0"/>
                </a:cxn>
                <a:cxn ang="0">
                  <a:pos x="4915" y="79"/>
                </a:cxn>
                <a:cxn ang="0">
                  <a:pos x="4905" y="169"/>
                </a:cxn>
                <a:cxn ang="0">
                  <a:pos x="4887" y="285"/>
                </a:cxn>
                <a:cxn ang="0">
                  <a:pos x="4858" y="424"/>
                </a:cxn>
                <a:cxn ang="0">
                  <a:pos x="4816" y="578"/>
                </a:cxn>
                <a:cxn ang="0">
                  <a:pos x="4773" y="699"/>
                </a:cxn>
                <a:cxn ang="0">
                  <a:pos x="4740" y="781"/>
                </a:cxn>
                <a:cxn ang="0">
                  <a:pos x="4701" y="865"/>
                </a:cxn>
                <a:cxn ang="0">
                  <a:pos x="4658" y="949"/>
                </a:cxn>
                <a:cxn ang="0">
                  <a:pos x="4608" y="1031"/>
                </a:cxn>
                <a:cxn ang="0">
                  <a:pos x="4554" y="1114"/>
                </a:cxn>
                <a:cxn ang="0">
                  <a:pos x="4493" y="1193"/>
                </a:cxn>
                <a:cxn ang="0">
                  <a:pos x="4425" y="1270"/>
                </a:cxn>
                <a:cxn ang="0">
                  <a:pos x="4351" y="1343"/>
                </a:cxn>
                <a:cxn ang="0">
                  <a:pos x="4269" y="1412"/>
                </a:cxn>
                <a:cxn ang="0">
                  <a:pos x="4182" y="1477"/>
                </a:cxn>
                <a:cxn ang="0">
                  <a:pos x="4085" y="1535"/>
                </a:cxn>
                <a:cxn ang="0">
                  <a:pos x="3981" y="1588"/>
                </a:cxn>
                <a:cxn ang="0">
                  <a:pos x="3868" y="1634"/>
                </a:cxn>
                <a:cxn ang="0">
                  <a:pos x="3746" y="1672"/>
                </a:cxn>
                <a:cxn ang="0">
                  <a:pos x="3615" y="1701"/>
                </a:cxn>
                <a:cxn ang="0">
                  <a:pos x="3477" y="1722"/>
                </a:cxn>
                <a:cxn ang="0">
                  <a:pos x="3327" y="1734"/>
                </a:cxn>
                <a:cxn ang="0">
                  <a:pos x="3167" y="1734"/>
                </a:cxn>
                <a:cxn ang="0">
                  <a:pos x="3084" y="1730"/>
                </a:cxn>
                <a:cxn ang="0">
                  <a:pos x="2757" y="1714"/>
                </a:cxn>
                <a:cxn ang="0">
                  <a:pos x="2456" y="1711"/>
                </a:cxn>
                <a:cxn ang="0">
                  <a:pos x="2178" y="1719"/>
                </a:cxn>
                <a:cxn ang="0">
                  <a:pos x="1922" y="1739"/>
                </a:cxn>
                <a:cxn ang="0">
                  <a:pos x="1687" y="1769"/>
                </a:cxn>
                <a:cxn ang="0">
                  <a:pos x="1469" y="1811"/>
                </a:cxn>
                <a:cxn ang="0">
                  <a:pos x="1318" y="1852"/>
                </a:cxn>
                <a:cxn ang="0">
                  <a:pos x="1222" y="1881"/>
                </a:cxn>
                <a:cxn ang="0">
                  <a:pos x="1130" y="1915"/>
                </a:cxn>
                <a:cxn ang="0">
                  <a:pos x="1043" y="1950"/>
                </a:cxn>
                <a:cxn ang="0">
                  <a:pos x="958" y="1989"/>
                </a:cxn>
                <a:cxn ang="0">
                  <a:pos x="876" y="2029"/>
                </a:cxn>
                <a:cxn ang="0">
                  <a:pos x="797" y="2074"/>
                </a:cxn>
                <a:cxn ang="0">
                  <a:pos x="722" y="2121"/>
                </a:cxn>
                <a:cxn ang="0">
                  <a:pos x="650" y="2171"/>
                </a:cxn>
                <a:cxn ang="0">
                  <a:pos x="579" y="2225"/>
                </a:cxn>
                <a:cxn ang="0">
                  <a:pos x="478" y="2309"/>
                </a:cxn>
                <a:cxn ang="0">
                  <a:pos x="350" y="2433"/>
                </a:cxn>
                <a:cxn ang="0">
                  <a:pos x="229" y="2567"/>
                </a:cxn>
                <a:cxn ang="0">
                  <a:pos x="112" y="2712"/>
                </a:cxn>
                <a:cxn ang="0">
                  <a:pos x="0" y="2869"/>
                </a:cxn>
              </a:cxnLst>
              <a:rect l="0" t="0" r="r" b="b"/>
              <a:pathLst>
                <a:path w="4921" h="2869">
                  <a:moveTo>
                    <a:pt x="4921" y="0"/>
                  </a:moveTo>
                  <a:lnTo>
                    <a:pt x="4921" y="0"/>
                  </a:lnTo>
                  <a:lnTo>
                    <a:pt x="4919" y="21"/>
                  </a:lnTo>
                  <a:lnTo>
                    <a:pt x="4915" y="79"/>
                  </a:lnTo>
                  <a:lnTo>
                    <a:pt x="4911" y="121"/>
                  </a:lnTo>
                  <a:lnTo>
                    <a:pt x="4905" y="169"/>
                  </a:lnTo>
                  <a:lnTo>
                    <a:pt x="4898" y="224"/>
                  </a:lnTo>
                  <a:lnTo>
                    <a:pt x="4887" y="285"/>
                  </a:lnTo>
                  <a:lnTo>
                    <a:pt x="4875" y="353"/>
                  </a:lnTo>
                  <a:lnTo>
                    <a:pt x="4858" y="424"/>
                  </a:lnTo>
                  <a:lnTo>
                    <a:pt x="4839" y="498"/>
                  </a:lnTo>
                  <a:lnTo>
                    <a:pt x="4816" y="578"/>
                  </a:lnTo>
                  <a:lnTo>
                    <a:pt x="4789" y="658"/>
                  </a:lnTo>
                  <a:lnTo>
                    <a:pt x="4773" y="699"/>
                  </a:lnTo>
                  <a:lnTo>
                    <a:pt x="4758" y="741"/>
                  </a:lnTo>
                  <a:lnTo>
                    <a:pt x="4740" y="781"/>
                  </a:lnTo>
                  <a:lnTo>
                    <a:pt x="4722" y="823"/>
                  </a:lnTo>
                  <a:lnTo>
                    <a:pt x="4701" y="865"/>
                  </a:lnTo>
                  <a:lnTo>
                    <a:pt x="4680" y="907"/>
                  </a:lnTo>
                  <a:lnTo>
                    <a:pt x="4658" y="949"/>
                  </a:lnTo>
                  <a:lnTo>
                    <a:pt x="4634" y="991"/>
                  </a:lnTo>
                  <a:lnTo>
                    <a:pt x="4608" y="1031"/>
                  </a:lnTo>
                  <a:lnTo>
                    <a:pt x="4582" y="1073"/>
                  </a:lnTo>
                  <a:lnTo>
                    <a:pt x="4554" y="1114"/>
                  </a:lnTo>
                  <a:lnTo>
                    <a:pt x="4525" y="1154"/>
                  </a:lnTo>
                  <a:lnTo>
                    <a:pt x="4493" y="1193"/>
                  </a:lnTo>
                  <a:lnTo>
                    <a:pt x="4460" y="1232"/>
                  </a:lnTo>
                  <a:lnTo>
                    <a:pt x="4425" y="1270"/>
                  </a:lnTo>
                  <a:lnTo>
                    <a:pt x="4389" y="1307"/>
                  </a:lnTo>
                  <a:lnTo>
                    <a:pt x="4351" y="1343"/>
                  </a:lnTo>
                  <a:lnTo>
                    <a:pt x="4311" y="1378"/>
                  </a:lnTo>
                  <a:lnTo>
                    <a:pt x="4269" y="1412"/>
                  </a:lnTo>
                  <a:lnTo>
                    <a:pt x="4226" y="1446"/>
                  </a:lnTo>
                  <a:lnTo>
                    <a:pt x="4182" y="1477"/>
                  </a:lnTo>
                  <a:lnTo>
                    <a:pt x="4135" y="1508"/>
                  </a:lnTo>
                  <a:lnTo>
                    <a:pt x="4085" y="1535"/>
                  </a:lnTo>
                  <a:lnTo>
                    <a:pt x="4033" y="1563"/>
                  </a:lnTo>
                  <a:lnTo>
                    <a:pt x="3981" y="1588"/>
                  </a:lnTo>
                  <a:lnTo>
                    <a:pt x="3925" y="1613"/>
                  </a:lnTo>
                  <a:lnTo>
                    <a:pt x="3868" y="1634"/>
                  </a:lnTo>
                  <a:lnTo>
                    <a:pt x="3808" y="1655"/>
                  </a:lnTo>
                  <a:lnTo>
                    <a:pt x="3746" y="1672"/>
                  </a:lnTo>
                  <a:lnTo>
                    <a:pt x="3682" y="1688"/>
                  </a:lnTo>
                  <a:lnTo>
                    <a:pt x="3615" y="1701"/>
                  </a:lnTo>
                  <a:lnTo>
                    <a:pt x="3547" y="1713"/>
                  </a:lnTo>
                  <a:lnTo>
                    <a:pt x="3477" y="1722"/>
                  </a:lnTo>
                  <a:lnTo>
                    <a:pt x="3403" y="1729"/>
                  </a:lnTo>
                  <a:lnTo>
                    <a:pt x="3327" y="1734"/>
                  </a:lnTo>
                  <a:lnTo>
                    <a:pt x="3249" y="1735"/>
                  </a:lnTo>
                  <a:lnTo>
                    <a:pt x="3167" y="1734"/>
                  </a:lnTo>
                  <a:lnTo>
                    <a:pt x="3084" y="1730"/>
                  </a:lnTo>
                  <a:lnTo>
                    <a:pt x="3084" y="1730"/>
                  </a:lnTo>
                  <a:lnTo>
                    <a:pt x="2917" y="1721"/>
                  </a:lnTo>
                  <a:lnTo>
                    <a:pt x="2757" y="1714"/>
                  </a:lnTo>
                  <a:lnTo>
                    <a:pt x="2603" y="1711"/>
                  </a:lnTo>
                  <a:lnTo>
                    <a:pt x="2456" y="1711"/>
                  </a:lnTo>
                  <a:lnTo>
                    <a:pt x="2314" y="1714"/>
                  </a:lnTo>
                  <a:lnTo>
                    <a:pt x="2178" y="1719"/>
                  </a:lnTo>
                  <a:lnTo>
                    <a:pt x="2048" y="1727"/>
                  </a:lnTo>
                  <a:lnTo>
                    <a:pt x="1922" y="1739"/>
                  </a:lnTo>
                  <a:lnTo>
                    <a:pt x="1802" y="1753"/>
                  </a:lnTo>
                  <a:lnTo>
                    <a:pt x="1687" y="1769"/>
                  </a:lnTo>
                  <a:lnTo>
                    <a:pt x="1576" y="1789"/>
                  </a:lnTo>
                  <a:lnTo>
                    <a:pt x="1469" y="1811"/>
                  </a:lnTo>
                  <a:lnTo>
                    <a:pt x="1368" y="1837"/>
                  </a:lnTo>
                  <a:lnTo>
                    <a:pt x="1318" y="1852"/>
                  </a:lnTo>
                  <a:lnTo>
                    <a:pt x="1269" y="1866"/>
                  </a:lnTo>
                  <a:lnTo>
                    <a:pt x="1222" y="1881"/>
                  </a:lnTo>
                  <a:lnTo>
                    <a:pt x="1176" y="1897"/>
                  </a:lnTo>
                  <a:lnTo>
                    <a:pt x="1130" y="1915"/>
                  </a:lnTo>
                  <a:lnTo>
                    <a:pt x="1086" y="1932"/>
                  </a:lnTo>
                  <a:lnTo>
                    <a:pt x="1043" y="1950"/>
                  </a:lnTo>
                  <a:lnTo>
                    <a:pt x="1000" y="1969"/>
                  </a:lnTo>
                  <a:lnTo>
                    <a:pt x="958" y="1989"/>
                  </a:lnTo>
                  <a:lnTo>
                    <a:pt x="916" y="2008"/>
                  </a:lnTo>
                  <a:lnTo>
                    <a:pt x="876" y="2029"/>
                  </a:lnTo>
                  <a:lnTo>
                    <a:pt x="836" y="2052"/>
                  </a:lnTo>
                  <a:lnTo>
                    <a:pt x="797" y="2074"/>
                  </a:lnTo>
                  <a:lnTo>
                    <a:pt x="759" y="2097"/>
                  </a:lnTo>
                  <a:lnTo>
                    <a:pt x="722" y="2121"/>
                  </a:lnTo>
                  <a:lnTo>
                    <a:pt x="684" y="2145"/>
                  </a:lnTo>
                  <a:lnTo>
                    <a:pt x="650" y="2171"/>
                  </a:lnTo>
                  <a:lnTo>
                    <a:pt x="614" y="2197"/>
                  </a:lnTo>
                  <a:lnTo>
                    <a:pt x="579" y="2225"/>
                  </a:lnTo>
                  <a:lnTo>
                    <a:pt x="544" y="2252"/>
                  </a:lnTo>
                  <a:lnTo>
                    <a:pt x="478" y="2309"/>
                  </a:lnTo>
                  <a:lnTo>
                    <a:pt x="412" y="2370"/>
                  </a:lnTo>
                  <a:lnTo>
                    <a:pt x="350" y="2433"/>
                  </a:lnTo>
                  <a:lnTo>
                    <a:pt x="289" y="2497"/>
                  </a:lnTo>
                  <a:lnTo>
                    <a:pt x="229" y="2567"/>
                  </a:lnTo>
                  <a:lnTo>
                    <a:pt x="171" y="2638"/>
                  </a:lnTo>
                  <a:lnTo>
                    <a:pt x="112" y="2712"/>
                  </a:lnTo>
                  <a:lnTo>
                    <a:pt x="55" y="2790"/>
                  </a:lnTo>
                  <a:lnTo>
                    <a:pt x="0" y="2869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5629" name="Freeform 61"/>
            <p:cNvSpPr>
              <a:spLocks/>
            </p:cNvSpPr>
            <p:nvPr userDrawn="1"/>
          </p:nvSpPr>
          <p:spPr bwMode="auto">
            <a:xfrm>
              <a:off x="1858" y="538"/>
              <a:ext cx="4875" cy="1492"/>
            </a:xfrm>
            <a:custGeom>
              <a:avLst/>
              <a:gdLst/>
              <a:ahLst/>
              <a:cxnLst>
                <a:cxn ang="0">
                  <a:pos x="4875" y="0"/>
                </a:cxn>
                <a:cxn ang="0">
                  <a:pos x="4872" y="79"/>
                </a:cxn>
                <a:cxn ang="0">
                  <a:pos x="4864" y="170"/>
                </a:cxn>
                <a:cxn ang="0">
                  <a:pos x="4847" y="287"/>
                </a:cxn>
                <a:cxn ang="0">
                  <a:pos x="4821" y="428"/>
                </a:cxn>
                <a:cxn ang="0">
                  <a:pos x="4780" y="581"/>
                </a:cxn>
                <a:cxn ang="0">
                  <a:pos x="4740" y="706"/>
                </a:cxn>
                <a:cxn ang="0">
                  <a:pos x="4707" y="790"/>
                </a:cxn>
                <a:cxn ang="0">
                  <a:pos x="4671" y="874"/>
                </a:cxn>
                <a:cxn ang="0">
                  <a:pos x="4628" y="959"/>
                </a:cxn>
                <a:cxn ang="0">
                  <a:pos x="4580" y="1043"/>
                </a:cxn>
                <a:cxn ang="0">
                  <a:pos x="4526" y="1127"/>
                </a:cxn>
                <a:cxn ang="0">
                  <a:pos x="4467" y="1208"/>
                </a:cxn>
                <a:cxn ang="0">
                  <a:pos x="4400" y="1287"/>
                </a:cxn>
                <a:cxn ang="0">
                  <a:pos x="4326" y="1361"/>
                </a:cxn>
                <a:cxn ang="0">
                  <a:pos x="4247" y="1432"/>
                </a:cxn>
                <a:cxn ang="0">
                  <a:pos x="4160" y="1500"/>
                </a:cxn>
                <a:cxn ang="0">
                  <a:pos x="4064" y="1560"/>
                </a:cxn>
                <a:cxn ang="0">
                  <a:pos x="3960" y="1615"/>
                </a:cxn>
                <a:cxn ang="0">
                  <a:pos x="3847" y="1663"/>
                </a:cxn>
                <a:cxn ang="0">
                  <a:pos x="3727" y="1703"/>
                </a:cxn>
                <a:cxn ang="0">
                  <a:pos x="3597" y="1737"/>
                </a:cxn>
                <a:cxn ang="0">
                  <a:pos x="3457" y="1760"/>
                </a:cxn>
                <a:cxn ang="0">
                  <a:pos x="3309" y="1775"/>
                </a:cxn>
                <a:cxn ang="0">
                  <a:pos x="3149" y="1778"/>
                </a:cxn>
                <a:cxn ang="0">
                  <a:pos x="3066" y="1776"/>
                </a:cxn>
                <a:cxn ang="0">
                  <a:pos x="2739" y="1766"/>
                </a:cxn>
                <a:cxn ang="0">
                  <a:pos x="2438" y="1770"/>
                </a:cxn>
                <a:cxn ang="0">
                  <a:pos x="2160" y="1783"/>
                </a:cxn>
                <a:cxn ang="0">
                  <a:pos x="1904" y="1808"/>
                </a:cxn>
                <a:cxn ang="0">
                  <a:pos x="1669" y="1844"/>
                </a:cxn>
                <a:cxn ang="0">
                  <a:pos x="1452" y="1891"/>
                </a:cxn>
                <a:cxn ang="0">
                  <a:pos x="1351" y="1918"/>
                </a:cxn>
                <a:cxn ang="0">
                  <a:pos x="1254" y="1949"/>
                </a:cxn>
                <a:cxn ang="0">
                  <a:pos x="1161" y="1983"/>
                </a:cxn>
                <a:cxn ang="0">
                  <a:pos x="1071" y="2018"/>
                </a:cxn>
                <a:cxn ang="0">
                  <a:pos x="984" y="2059"/>
                </a:cxn>
                <a:cxn ang="0">
                  <a:pos x="903" y="2101"/>
                </a:cxn>
                <a:cxn ang="0">
                  <a:pos x="823" y="2144"/>
                </a:cxn>
                <a:cxn ang="0">
                  <a:pos x="747" y="2193"/>
                </a:cxn>
                <a:cxn ang="0">
                  <a:pos x="673" y="2243"/>
                </a:cxn>
                <a:cxn ang="0">
                  <a:pos x="603" y="2296"/>
                </a:cxn>
                <a:cxn ang="0">
                  <a:pos x="535" y="2351"/>
                </a:cxn>
                <a:cxn ang="0">
                  <a:pos x="404" y="2472"/>
                </a:cxn>
                <a:cxn ang="0">
                  <a:pos x="282" y="2604"/>
                </a:cxn>
                <a:cxn ang="0">
                  <a:pos x="167" y="2747"/>
                </a:cxn>
                <a:cxn ang="0">
                  <a:pos x="54" y="2902"/>
                </a:cxn>
              </a:cxnLst>
              <a:rect l="0" t="0" r="r" b="b"/>
              <a:pathLst>
                <a:path w="4875" h="2984">
                  <a:moveTo>
                    <a:pt x="4875" y="0"/>
                  </a:moveTo>
                  <a:lnTo>
                    <a:pt x="4875" y="0"/>
                  </a:lnTo>
                  <a:lnTo>
                    <a:pt x="4875" y="21"/>
                  </a:lnTo>
                  <a:lnTo>
                    <a:pt x="4872" y="79"/>
                  </a:lnTo>
                  <a:lnTo>
                    <a:pt x="4868" y="121"/>
                  </a:lnTo>
                  <a:lnTo>
                    <a:pt x="4864" y="170"/>
                  </a:lnTo>
                  <a:lnTo>
                    <a:pt x="4857" y="226"/>
                  </a:lnTo>
                  <a:lnTo>
                    <a:pt x="4847" y="287"/>
                  </a:lnTo>
                  <a:lnTo>
                    <a:pt x="4835" y="355"/>
                  </a:lnTo>
                  <a:lnTo>
                    <a:pt x="4821" y="428"/>
                  </a:lnTo>
                  <a:lnTo>
                    <a:pt x="4803" y="502"/>
                  </a:lnTo>
                  <a:lnTo>
                    <a:pt x="4780" y="581"/>
                  </a:lnTo>
                  <a:lnTo>
                    <a:pt x="4754" y="664"/>
                  </a:lnTo>
                  <a:lnTo>
                    <a:pt x="4740" y="706"/>
                  </a:lnTo>
                  <a:lnTo>
                    <a:pt x="4724" y="748"/>
                  </a:lnTo>
                  <a:lnTo>
                    <a:pt x="4707" y="790"/>
                  </a:lnTo>
                  <a:lnTo>
                    <a:pt x="4689" y="832"/>
                  </a:lnTo>
                  <a:lnTo>
                    <a:pt x="4671" y="874"/>
                  </a:lnTo>
                  <a:lnTo>
                    <a:pt x="4650" y="917"/>
                  </a:lnTo>
                  <a:lnTo>
                    <a:pt x="4628" y="959"/>
                  </a:lnTo>
                  <a:lnTo>
                    <a:pt x="4604" y="1001"/>
                  </a:lnTo>
                  <a:lnTo>
                    <a:pt x="4580" y="1043"/>
                  </a:lnTo>
                  <a:lnTo>
                    <a:pt x="4554" y="1085"/>
                  </a:lnTo>
                  <a:lnTo>
                    <a:pt x="4526" y="1127"/>
                  </a:lnTo>
                  <a:lnTo>
                    <a:pt x="4497" y="1167"/>
                  </a:lnTo>
                  <a:lnTo>
                    <a:pt x="4467" y="1208"/>
                  </a:lnTo>
                  <a:lnTo>
                    <a:pt x="4435" y="1248"/>
                  </a:lnTo>
                  <a:lnTo>
                    <a:pt x="4400" y="1287"/>
                  </a:lnTo>
                  <a:lnTo>
                    <a:pt x="4364" y="1324"/>
                  </a:lnTo>
                  <a:lnTo>
                    <a:pt x="4326" y="1361"/>
                  </a:lnTo>
                  <a:lnTo>
                    <a:pt x="4288" y="1398"/>
                  </a:lnTo>
                  <a:lnTo>
                    <a:pt x="4247" y="1432"/>
                  </a:lnTo>
                  <a:lnTo>
                    <a:pt x="4204" y="1466"/>
                  </a:lnTo>
                  <a:lnTo>
                    <a:pt x="4160" y="1500"/>
                  </a:lnTo>
                  <a:lnTo>
                    <a:pt x="4113" y="1531"/>
                  </a:lnTo>
                  <a:lnTo>
                    <a:pt x="4064" y="1560"/>
                  </a:lnTo>
                  <a:lnTo>
                    <a:pt x="4013" y="1589"/>
                  </a:lnTo>
                  <a:lnTo>
                    <a:pt x="3960" y="1615"/>
                  </a:lnTo>
                  <a:lnTo>
                    <a:pt x="3906" y="1641"/>
                  </a:lnTo>
                  <a:lnTo>
                    <a:pt x="3847" y="1663"/>
                  </a:lnTo>
                  <a:lnTo>
                    <a:pt x="3789" y="1684"/>
                  </a:lnTo>
                  <a:lnTo>
                    <a:pt x="3727" y="1703"/>
                  </a:lnTo>
                  <a:lnTo>
                    <a:pt x="3663" y="1721"/>
                  </a:lnTo>
                  <a:lnTo>
                    <a:pt x="3597" y="1737"/>
                  </a:lnTo>
                  <a:lnTo>
                    <a:pt x="3528" y="1750"/>
                  </a:lnTo>
                  <a:lnTo>
                    <a:pt x="3457" y="1760"/>
                  </a:lnTo>
                  <a:lnTo>
                    <a:pt x="3385" y="1768"/>
                  </a:lnTo>
                  <a:lnTo>
                    <a:pt x="3309" y="1775"/>
                  </a:lnTo>
                  <a:lnTo>
                    <a:pt x="3230" y="1778"/>
                  </a:lnTo>
                  <a:lnTo>
                    <a:pt x="3149" y="1778"/>
                  </a:lnTo>
                  <a:lnTo>
                    <a:pt x="3066" y="1776"/>
                  </a:lnTo>
                  <a:lnTo>
                    <a:pt x="3066" y="1776"/>
                  </a:lnTo>
                  <a:lnTo>
                    <a:pt x="2899" y="1770"/>
                  </a:lnTo>
                  <a:lnTo>
                    <a:pt x="2739" y="1766"/>
                  </a:lnTo>
                  <a:lnTo>
                    <a:pt x="2585" y="1766"/>
                  </a:lnTo>
                  <a:lnTo>
                    <a:pt x="2438" y="1770"/>
                  </a:lnTo>
                  <a:lnTo>
                    <a:pt x="2297" y="1775"/>
                  </a:lnTo>
                  <a:lnTo>
                    <a:pt x="2160" y="1783"/>
                  </a:lnTo>
                  <a:lnTo>
                    <a:pt x="2030" y="1794"/>
                  </a:lnTo>
                  <a:lnTo>
                    <a:pt x="1904" y="1808"/>
                  </a:lnTo>
                  <a:lnTo>
                    <a:pt x="1784" y="1825"/>
                  </a:lnTo>
                  <a:lnTo>
                    <a:pt x="1669" y="1844"/>
                  </a:lnTo>
                  <a:lnTo>
                    <a:pt x="1558" y="1867"/>
                  </a:lnTo>
                  <a:lnTo>
                    <a:pt x="1452" y="1891"/>
                  </a:lnTo>
                  <a:lnTo>
                    <a:pt x="1401" y="1904"/>
                  </a:lnTo>
                  <a:lnTo>
                    <a:pt x="1351" y="1918"/>
                  </a:lnTo>
                  <a:lnTo>
                    <a:pt x="1302" y="1934"/>
                  </a:lnTo>
                  <a:lnTo>
                    <a:pt x="1254" y="1949"/>
                  </a:lnTo>
                  <a:lnTo>
                    <a:pt x="1207" y="1965"/>
                  </a:lnTo>
                  <a:lnTo>
                    <a:pt x="1161" y="1983"/>
                  </a:lnTo>
                  <a:lnTo>
                    <a:pt x="1115" y="2001"/>
                  </a:lnTo>
                  <a:lnTo>
                    <a:pt x="1071" y="2018"/>
                  </a:lnTo>
                  <a:lnTo>
                    <a:pt x="1028" y="2038"/>
                  </a:lnTo>
                  <a:lnTo>
                    <a:pt x="984" y="2059"/>
                  </a:lnTo>
                  <a:lnTo>
                    <a:pt x="943" y="2078"/>
                  </a:lnTo>
                  <a:lnTo>
                    <a:pt x="903" y="2101"/>
                  </a:lnTo>
                  <a:lnTo>
                    <a:pt x="862" y="2122"/>
                  </a:lnTo>
                  <a:lnTo>
                    <a:pt x="823" y="2144"/>
                  </a:lnTo>
                  <a:lnTo>
                    <a:pt x="785" y="2169"/>
                  </a:lnTo>
                  <a:lnTo>
                    <a:pt x="747" y="2193"/>
                  </a:lnTo>
                  <a:lnTo>
                    <a:pt x="710" y="2217"/>
                  </a:lnTo>
                  <a:lnTo>
                    <a:pt x="673" y="2243"/>
                  </a:lnTo>
                  <a:lnTo>
                    <a:pt x="637" y="2269"/>
                  </a:lnTo>
                  <a:lnTo>
                    <a:pt x="603" y="2296"/>
                  </a:lnTo>
                  <a:lnTo>
                    <a:pt x="568" y="2324"/>
                  </a:lnTo>
                  <a:lnTo>
                    <a:pt x="535" y="2351"/>
                  </a:lnTo>
                  <a:lnTo>
                    <a:pt x="468" y="2411"/>
                  </a:lnTo>
                  <a:lnTo>
                    <a:pt x="404" y="2472"/>
                  </a:lnTo>
                  <a:lnTo>
                    <a:pt x="343" y="2537"/>
                  </a:lnTo>
                  <a:lnTo>
                    <a:pt x="282" y="2604"/>
                  </a:lnTo>
                  <a:lnTo>
                    <a:pt x="224" y="2674"/>
                  </a:lnTo>
                  <a:lnTo>
                    <a:pt x="167" y="2747"/>
                  </a:lnTo>
                  <a:lnTo>
                    <a:pt x="110" y="2822"/>
                  </a:lnTo>
                  <a:lnTo>
                    <a:pt x="54" y="2902"/>
                  </a:lnTo>
                  <a:lnTo>
                    <a:pt x="0" y="298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5630" name="Freeform 62"/>
            <p:cNvSpPr>
              <a:spLocks/>
            </p:cNvSpPr>
            <p:nvPr userDrawn="1"/>
          </p:nvSpPr>
          <p:spPr bwMode="auto">
            <a:xfrm>
              <a:off x="1912" y="510"/>
              <a:ext cx="4831" cy="1548"/>
            </a:xfrm>
            <a:custGeom>
              <a:avLst/>
              <a:gdLst/>
              <a:ahLst/>
              <a:cxnLst>
                <a:cxn ang="0">
                  <a:pos x="4831" y="0"/>
                </a:cxn>
                <a:cxn ang="0">
                  <a:pos x="4828" y="80"/>
                </a:cxn>
                <a:cxn ang="0">
                  <a:pos x="4821" y="172"/>
                </a:cxn>
                <a:cxn ang="0">
                  <a:pos x="4806" y="291"/>
                </a:cxn>
                <a:cxn ang="0">
                  <a:pos x="4782" y="430"/>
                </a:cxn>
                <a:cxn ang="0">
                  <a:pos x="4743" y="587"/>
                </a:cxn>
                <a:cxn ang="0">
                  <a:pos x="4706" y="711"/>
                </a:cxn>
                <a:cxn ang="0">
                  <a:pos x="4674" y="797"/>
                </a:cxn>
                <a:cxn ang="0">
                  <a:pos x="4638" y="882"/>
                </a:cxn>
                <a:cxn ang="0">
                  <a:pos x="4597" y="969"/>
                </a:cxn>
                <a:cxn ang="0">
                  <a:pos x="4550" y="1055"/>
                </a:cxn>
                <a:cxn ang="0">
                  <a:pos x="4497" y="1139"/>
                </a:cxn>
                <a:cxn ang="0">
                  <a:pos x="4439" y="1223"/>
                </a:cxn>
                <a:cxn ang="0">
                  <a:pos x="4374" y="1302"/>
                </a:cxn>
                <a:cxn ang="0">
                  <a:pos x="4303" y="1379"/>
                </a:cxn>
                <a:cxn ang="0">
                  <a:pos x="4224" y="1452"/>
                </a:cxn>
                <a:cxn ang="0">
                  <a:pos x="4136" y="1522"/>
                </a:cxn>
                <a:cxn ang="0">
                  <a:pos x="4042" y="1584"/>
                </a:cxn>
                <a:cxn ang="0">
                  <a:pos x="3939" y="1643"/>
                </a:cxn>
                <a:cxn ang="0">
                  <a:pos x="3828" y="1693"/>
                </a:cxn>
                <a:cxn ang="0">
                  <a:pos x="3707" y="1736"/>
                </a:cxn>
                <a:cxn ang="0">
                  <a:pos x="3578" y="1772"/>
                </a:cxn>
                <a:cxn ang="0">
                  <a:pos x="3439" y="1798"/>
                </a:cxn>
                <a:cxn ang="0">
                  <a:pos x="3291" y="1815"/>
                </a:cxn>
                <a:cxn ang="0">
                  <a:pos x="3131" y="1822"/>
                </a:cxn>
                <a:cxn ang="0">
                  <a:pos x="3048" y="1822"/>
                </a:cxn>
                <a:cxn ang="0">
                  <a:pos x="2720" y="1819"/>
                </a:cxn>
                <a:cxn ang="0">
                  <a:pos x="2419" y="1828"/>
                </a:cxn>
                <a:cxn ang="0">
                  <a:pos x="2141" y="1848"/>
                </a:cxn>
                <a:cxn ang="0">
                  <a:pos x="1887" y="1877"/>
                </a:cxn>
                <a:cxn ang="0">
                  <a:pos x="1651" y="1919"/>
                </a:cxn>
                <a:cxn ang="0">
                  <a:pos x="1436" y="1970"/>
                </a:cxn>
                <a:cxn ang="0">
                  <a:pos x="1335" y="1999"/>
                </a:cxn>
                <a:cxn ang="0">
                  <a:pos x="1239" y="2032"/>
                </a:cxn>
                <a:cxn ang="0">
                  <a:pos x="1146" y="2067"/>
                </a:cxn>
                <a:cxn ang="0">
                  <a:pos x="1057" y="2106"/>
                </a:cxn>
                <a:cxn ang="0">
                  <a:pos x="971" y="2148"/>
                </a:cxn>
                <a:cxn ang="0">
                  <a:pos x="889" y="2192"/>
                </a:cxn>
                <a:cxn ang="0">
                  <a:pos x="811" y="2237"/>
                </a:cxn>
                <a:cxn ang="0">
                  <a:pos x="735" y="2287"/>
                </a:cxn>
                <a:cxn ang="0">
                  <a:pos x="663" y="2339"/>
                </a:cxn>
                <a:cxn ang="0">
                  <a:pos x="593" y="2393"/>
                </a:cxn>
                <a:cxn ang="0">
                  <a:pos x="525" y="2452"/>
                </a:cxn>
                <a:cxn ang="0">
                  <a:pos x="397" y="2576"/>
                </a:cxn>
                <a:cxn ang="0">
                  <a:pos x="277" y="2710"/>
                </a:cxn>
                <a:cxn ang="0">
                  <a:pos x="163" y="2857"/>
                </a:cxn>
                <a:cxn ang="0">
                  <a:pos x="53" y="3013"/>
                </a:cxn>
              </a:cxnLst>
              <a:rect l="0" t="0" r="r" b="b"/>
              <a:pathLst>
                <a:path w="4831" h="3097">
                  <a:moveTo>
                    <a:pt x="4831" y="0"/>
                  </a:moveTo>
                  <a:lnTo>
                    <a:pt x="4831" y="0"/>
                  </a:lnTo>
                  <a:lnTo>
                    <a:pt x="4829" y="21"/>
                  </a:lnTo>
                  <a:lnTo>
                    <a:pt x="4828" y="80"/>
                  </a:lnTo>
                  <a:lnTo>
                    <a:pt x="4825" y="122"/>
                  </a:lnTo>
                  <a:lnTo>
                    <a:pt x="4821" y="172"/>
                  </a:lnTo>
                  <a:lnTo>
                    <a:pt x="4814" y="228"/>
                  </a:lnTo>
                  <a:lnTo>
                    <a:pt x="4806" y="291"/>
                  </a:lnTo>
                  <a:lnTo>
                    <a:pt x="4796" y="359"/>
                  </a:lnTo>
                  <a:lnTo>
                    <a:pt x="4782" y="430"/>
                  </a:lnTo>
                  <a:lnTo>
                    <a:pt x="4764" y="507"/>
                  </a:lnTo>
                  <a:lnTo>
                    <a:pt x="4743" y="587"/>
                  </a:lnTo>
                  <a:lnTo>
                    <a:pt x="4719" y="669"/>
                  </a:lnTo>
                  <a:lnTo>
                    <a:pt x="4706" y="711"/>
                  </a:lnTo>
                  <a:lnTo>
                    <a:pt x="4690" y="755"/>
                  </a:lnTo>
                  <a:lnTo>
                    <a:pt x="4674" y="797"/>
                  </a:lnTo>
                  <a:lnTo>
                    <a:pt x="4657" y="840"/>
                  </a:lnTo>
                  <a:lnTo>
                    <a:pt x="4638" y="882"/>
                  </a:lnTo>
                  <a:lnTo>
                    <a:pt x="4618" y="926"/>
                  </a:lnTo>
                  <a:lnTo>
                    <a:pt x="4597" y="969"/>
                  </a:lnTo>
                  <a:lnTo>
                    <a:pt x="4574" y="1011"/>
                  </a:lnTo>
                  <a:lnTo>
                    <a:pt x="4550" y="1055"/>
                  </a:lnTo>
                  <a:lnTo>
                    <a:pt x="4525" y="1097"/>
                  </a:lnTo>
                  <a:lnTo>
                    <a:pt x="4497" y="1139"/>
                  </a:lnTo>
                  <a:lnTo>
                    <a:pt x="4470" y="1181"/>
                  </a:lnTo>
                  <a:lnTo>
                    <a:pt x="4439" y="1223"/>
                  </a:lnTo>
                  <a:lnTo>
                    <a:pt x="4407" y="1263"/>
                  </a:lnTo>
                  <a:lnTo>
                    <a:pt x="4374" y="1302"/>
                  </a:lnTo>
                  <a:lnTo>
                    <a:pt x="4339" y="1342"/>
                  </a:lnTo>
                  <a:lnTo>
                    <a:pt x="4303" y="1379"/>
                  </a:lnTo>
                  <a:lnTo>
                    <a:pt x="4264" y="1417"/>
                  </a:lnTo>
                  <a:lnTo>
                    <a:pt x="4224" y="1452"/>
                  </a:lnTo>
                  <a:lnTo>
                    <a:pt x="4181" y="1488"/>
                  </a:lnTo>
                  <a:lnTo>
                    <a:pt x="4136" y="1522"/>
                  </a:lnTo>
                  <a:lnTo>
                    <a:pt x="4091" y="1554"/>
                  </a:lnTo>
                  <a:lnTo>
                    <a:pt x="4042" y="1584"/>
                  </a:lnTo>
                  <a:lnTo>
                    <a:pt x="3992" y="1614"/>
                  </a:lnTo>
                  <a:lnTo>
                    <a:pt x="3939" y="1643"/>
                  </a:lnTo>
                  <a:lnTo>
                    <a:pt x="3885" y="1668"/>
                  </a:lnTo>
                  <a:lnTo>
                    <a:pt x="3828" y="1693"/>
                  </a:lnTo>
                  <a:lnTo>
                    <a:pt x="3768" y="1715"/>
                  </a:lnTo>
                  <a:lnTo>
                    <a:pt x="3707" y="1736"/>
                  </a:lnTo>
                  <a:lnTo>
                    <a:pt x="3643" y="1754"/>
                  </a:lnTo>
                  <a:lnTo>
                    <a:pt x="3578" y="1772"/>
                  </a:lnTo>
                  <a:lnTo>
                    <a:pt x="3510" y="1786"/>
                  </a:lnTo>
                  <a:lnTo>
                    <a:pt x="3439" y="1798"/>
                  </a:lnTo>
                  <a:lnTo>
                    <a:pt x="3366" y="1807"/>
                  </a:lnTo>
                  <a:lnTo>
                    <a:pt x="3291" y="1815"/>
                  </a:lnTo>
                  <a:lnTo>
                    <a:pt x="3212" y="1820"/>
                  </a:lnTo>
                  <a:lnTo>
                    <a:pt x="3131" y="1822"/>
                  </a:lnTo>
                  <a:lnTo>
                    <a:pt x="3048" y="1822"/>
                  </a:lnTo>
                  <a:lnTo>
                    <a:pt x="3048" y="1822"/>
                  </a:lnTo>
                  <a:lnTo>
                    <a:pt x="2881" y="1819"/>
                  </a:lnTo>
                  <a:lnTo>
                    <a:pt x="2720" y="1819"/>
                  </a:lnTo>
                  <a:lnTo>
                    <a:pt x="2567" y="1822"/>
                  </a:lnTo>
                  <a:lnTo>
                    <a:pt x="2419" y="1828"/>
                  </a:lnTo>
                  <a:lnTo>
                    <a:pt x="2277" y="1836"/>
                  </a:lnTo>
                  <a:lnTo>
                    <a:pt x="2141" y="1848"/>
                  </a:lnTo>
                  <a:lnTo>
                    <a:pt x="2012" y="1861"/>
                  </a:lnTo>
                  <a:lnTo>
                    <a:pt x="1887" y="1877"/>
                  </a:lnTo>
                  <a:lnTo>
                    <a:pt x="1766" y="1896"/>
                  </a:lnTo>
                  <a:lnTo>
                    <a:pt x="1651" y="1919"/>
                  </a:lnTo>
                  <a:lnTo>
                    <a:pt x="1541" y="1943"/>
                  </a:lnTo>
                  <a:lnTo>
                    <a:pt x="1436" y="1970"/>
                  </a:lnTo>
                  <a:lnTo>
                    <a:pt x="1384" y="1985"/>
                  </a:lnTo>
                  <a:lnTo>
                    <a:pt x="1335" y="1999"/>
                  </a:lnTo>
                  <a:lnTo>
                    <a:pt x="1286" y="2016"/>
                  </a:lnTo>
                  <a:lnTo>
                    <a:pt x="1239" y="2032"/>
                  </a:lnTo>
                  <a:lnTo>
                    <a:pt x="1191" y="2050"/>
                  </a:lnTo>
                  <a:lnTo>
                    <a:pt x="1146" y="2067"/>
                  </a:lnTo>
                  <a:lnTo>
                    <a:pt x="1100" y="2087"/>
                  </a:lnTo>
                  <a:lnTo>
                    <a:pt x="1057" y="2106"/>
                  </a:lnTo>
                  <a:lnTo>
                    <a:pt x="1014" y="2127"/>
                  </a:lnTo>
                  <a:lnTo>
                    <a:pt x="971" y="2148"/>
                  </a:lnTo>
                  <a:lnTo>
                    <a:pt x="930" y="2169"/>
                  </a:lnTo>
                  <a:lnTo>
                    <a:pt x="889" y="2192"/>
                  </a:lnTo>
                  <a:lnTo>
                    <a:pt x="850" y="2214"/>
                  </a:lnTo>
                  <a:lnTo>
                    <a:pt x="811" y="2237"/>
                  </a:lnTo>
                  <a:lnTo>
                    <a:pt x="772" y="2263"/>
                  </a:lnTo>
                  <a:lnTo>
                    <a:pt x="735" y="2287"/>
                  </a:lnTo>
                  <a:lnTo>
                    <a:pt x="699" y="2313"/>
                  </a:lnTo>
                  <a:lnTo>
                    <a:pt x="663" y="2339"/>
                  </a:lnTo>
                  <a:lnTo>
                    <a:pt x="628" y="2366"/>
                  </a:lnTo>
                  <a:lnTo>
                    <a:pt x="593" y="2393"/>
                  </a:lnTo>
                  <a:lnTo>
                    <a:pt x="558" y="2423"/>
                  </a:lnTo>
                  <a:lnTo>
                    <a:pt x="525" y="2452"/>
                  </a:lnTo>
                  <a:lnTo>
                    <a:pt x="460" y="2511"/>
                  </a:lnTo>
                  <a:lnTo>
                    <a:pt x="397" y="2576"/>
                  </a:lnTo>
                  <a:lnTo>
                    <a:pt x="336" y="2640"/>
                  </a:lnTo>
                  <a:lnTo>
                    <a:pt x="277" y="2710"/>
                  </a:lnTo>
                  <a:lnTo>
                    <a:pt x="220" y="2783"/>
                  </a:lnTo>
                  <a:lnTo>
                    <a:pt x="163" y="2857"/>
                  </a:lnTo>
                  <a:lnTo>
                    <a:pt x="107" y="2934"/>
                  </a:lnTo>
                  <a:lnTo>
                    <a:pt x="53" y="3013"/>
                  </a:lnTo>
                  <a:lnTo>
                    <a:pt x="0" y="3097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5631" name="Freeform 63"/>
            <p:cNvSpPr>
              <a:spLocks/>
            </p:cNvSpPr>
            <p:nvPr userDrawn="1"/>
          </p:nvSpPr>
          <p:spPr bwMode="auto">
            <a:xfrm>
              <a:off x="1968" y="481"/>
              <a:ext cx="4782" cy="1605"/>
            </a:xfrm>
            <a:custGeom>
              <a:avLst/>
              <a:gdLst/>
              <a:ahLst/>
              <a:cxnLst>
                <a:cxn ang="0">
                  <a:pos x="4782" y="0"/>
                </a:cxn>
                <a:cxn ang="0">
                  <a:pos x="4780" y="81"/>
                </a:cxn>
                <a:cxn ang="0">
                  <a:pos x="4775" y="173"/>
                </a:cxn>
                <a:cxn ang="0">
                  <a:pos x="4762" y="292"/>
                </a:cxn>
                <a:cxn ang="0">
                  <a:pos x="4740" y="433"/>
                </a:cxn>
                <a:cxn ang="0">
                  <a:pos x="4704" y="591"/>
                </a:cxn>
                <a:cxn ang="0">
                  <a:pos x="4668" y="717"/>
                </a:cxn>
                <a:cxn ang="0">
                  <a:pos x="4637" y="802"/>
                </a:cxn>
                <a:cxn ang="0">
                  <a:pos x="4602" y="890"/>
                </a:cxn>
                <a:cxn ang="0">
                  <a:pos x="4564" y="978"/>
                </a:cxn>
                <a:cxn ang="0">
                  <a:pos x="4518" y="1066"/>
                </a:cxn>
                <a:cxn ang="0">
                  <a:pos x="4466" y="1151"/>
                </a:cxn>
                <a:cxn ang="0">
                  <a:pos x="4409" y="1235"/>
                </a:cxn>
                <a:cxn ang="0">
                  <a:pos x="4346" y="1318"/>
                </a:cxn>
                <a:cxn ang="0">
                  <a:pos x="4275" y="1397"/>
                </a:cxn>
                <a:cxn ang="0">
                  <a:pos x="4197" y="1471"/>
                </a:cxn>
                <a:cxn ang="0">
                  <a:pos x="4111" y="1542"/>
                </a:cxn>
                <a:cxn ang="0">
                  <a:pos x="4018" y="1608"/>
                </a:cxn>
                <a:cxn ang="0">
                  <a:pos x="3917" y="1668"/>
                </a:cxn>
                <a:cxn ang="0">
                  <a:pos x="3805" y="1721"/>
                </a:cxn>
                <a:cxn ang="0">
                  <a:pos x="3686" y="1766"/>
                </a:cxn>
                <a:cxn ang="0">
                  <a:pos x="3557" y="1805"/>
                </a:cxn>
                <a:cxn ang="0">
                  <a:pos x="3418" y="1834"/>
                </a:cxn>
                <a:cxn ang="0">
                  <a:pos x="3270" y="1855"/>
                </a:cxn>
                <a:cxn ang="0">
                  <a:pos x="3110" y="1865"/>
                </a:cxn>
                <a:cxn ang="0">
                  <a:pos x="3027" y="1867"/>
                </a:cxn>
                <a:cxn ang="0">
                  <a:pos x="2700" y="1870"/>
                </a:cxn>
                <a:cxn ang="0">
                  <a:pos x="2399" y="1884"/>
                </a:cxn>
                <a:cxn ang="0">
                  <a:pos x="2121" y="1910"/>
                </a:cxn>
                <a:cxn ang="0">
                  <a:pos x="1867" y="1946"/>
                </a:cxn>
                <a:cxn ang="0">
                  <a:pos x="1633" y="1991"/>
                </a:cxn>
                <a:cxn ang="0">
                  <a:pos x="1419" y="2047"/>
                </a:cxn>
                <a:cxn ang="0">
                  <a:pos x="1317" y="2080"/>
                </a:cxn>
                <a:cxn ang="0">
                  <a:pos x="1222" y="2115"/>
                </a:cxn>
                <a:cxn ang="0">
                  <a:pos x="1129" y="2152"/>
                </a:cxn>
                <a:cxn ang="0">
                  <a:pos x="1041" y="2193"/>
                </a:cxn>
                <a:cxn ang="0">
                  <a:pos x="956" y="2235"/>
                </a:cxn>
                <a:cxn ang="0">
                  <a:pos x="874" y="2282"/>
                </a:cxn>
                <a:cxn ang="0">
                  <a:pos x="797" y="2330"/>
                </a:cxn>
                <a:cxn ang="0">
                  <a:pos x="722" y="2380"/>
                </a:cxn>
                <a:cxn ang="0">
                  <a:pos x="651" y="2435"/>
                </a:cxn>
                <a:cxn ang="0">
                  <a:pos x="582" y="2491"/>
                </a:cxn>
                <a:cxn ang="0">
                  <a:pos x="515" y="2550"/>
                </a:cxn>
                <a:cxn ang="0">
                  <a:pos x="389" y="2677"/>
                </a:cxn>
                <a:cxn ang="0">
                  <a:pos x="271" y="2816"/>
                </a:cxn>
                <a:cxn ang="0">
                  <a:pos x="158" y="2965"/>
                </a:cxn>
                <a:cxn ang="0">
                  <a:pos x="51" y="3124"/>
                </a:cxn>
              </a:cxnLst>
              <a:rect l="0" t="0" r="r" b="b"/>
              <a:pathLst>
                <a:path w="4782" h="3210">
                  <a:moveTo>
                    <a:pt x="4782" y="0"/>
                  </a:moveTo>
                  <a:lnTo>
                    <a:pt x="4782" y="0"/>
                  </a:lnTo>
                  <a:lnTo>
                    <a:pt x="4782" y="21"/>
                  </a:lnTo>
                  <a:lnTo>
                    <a:pt x="4780" y="81"/>
                  </a:lnTo>
                  <a:lnTo>
                    <a:pt x="4779" y="123"/>
                  </a:lnTo>
                  <a:lnTo>
                    <a:pt x="4775" y="173"/>
                  </a:lnTo>
                  <a:lnTo>
                    <a:pt x="4770" y="229"/>
                  </a:lnTo>
                  <a:lnTo>
                    <a:pt x="4762" y="292"/>
                  </a:lnTo>
                  <a:lnTo>
                    <a:pt x="4752" y="360"/>
                  </a:lnTo>
                  <a:lnTo>
                    <a:pt x="4740" y="433"/>
                  </a:lnTo>
                  <a:lnTo>
                    <a:pt x="4723" y="510"/>
                  </a:lnTo>
                  <a:lnTo>
                    <a:pt x="4704" y="591"/>
                  </a:lnTo>
                  <a:lnTo>
                    <a:pt x="4682" y="675"/>
                  </a:lnTo>
                  <a:lnTo>
                    <a:pt x="4668" y="717"/>
                  </a:lnTo>
                  <a:lnTo>
                    <a:pt x="4654" y="760"/>
                  </a:lnTo>
                  <a:lnTo>
                    <a:pt x="4637" y="802"/>
                  </a:lnTo>
                  <a:lnTo>
                    <a:pt x="4620" y="846"/>
                  </a:lnTo>
                  <a:lnTo>
                    <a:pt x="4602" y="890"/>
                  </a:lnTo>
                  <a:lnTo>
                    <a:pt x="4584" y="935"/>
                  </a:lnTo>
                  <a:lnTo>
                    <a:pt x="4564" y="978"/>
                  </a:lnTo>
                  <a:lnTo>
                    <a:pt x="4541" y="1022"/>
                  </a:lnTo>
                  <a:lnTo>
                    <a:pt x="4518" y="1066"/>
                  </a:lnTo>
                  <a:lnTo>
                    <a:pt x="4493" y="1108"/>
                  </a:lnTo>
                  <a:lnTo>
                    <a:pt x="4466" y="1151"/>
                  </a:lnTo>
                  <a:lnTo>
                    <a:pt x="4439" y="1193"/>
                  </a:lnTo>
                  <a:lnTo>
                    <a:pt x="4409" y="1235"/>
                  </a:lnTo>
                  <a:lnTo>
                    <a:pt x="4379" y="1277"/>
                  </a:lnTo>
                  <a:lnTo>
                    <a:pt x="4346" y="1318"/>
                  </a:lnTo>
                  <a:lnTo>
                    <a:pt x="4311" y="1358"/>
                  </a:lnTo>
                  <a:lnTo>
                    <a:pt x="4275" y="1397"/>
                  </a:lnTo>
                  <a:lnTo>
                    <a:pt x="4237" y="1435"/>
                  </a:lnTo>
                  <a:lnTo>
                    <a:pt x="4197" y="1471"/>
                  </a:lnTo>
                  <a:lnTo>
                    <a:pt x="4155" y="1508"/>
                  </a:lnTo>
                  <a:lnTo>
                    <a:pt x="4111" y="1542"/>
                  </a:lnTo>
                  <a:lnTo>
                    <a:pt x="4065" y="1576"/>
                  </a:lnTo>
                  <a:lnTo>
                    <a:pt x="4018" y="1608"/>
                  </a:lnTo>
                  <a:lnTo>
                    <a:pt x="3968" y="1639"/>
                  </a:lnTo>
                  <a:lnTo>
                    <a:pt x="3917" y="1668"/>
                  </a:lnTo>
                  <a:lnTo>
                    <a:pt x="3862" y="1695"/>
                  </a:lnTo>
                  <a:lnTo>
                    <a:pt x="3805" y="1721"/>
                  </a:lnTo>
                  <a:lnTo>
                    <a:pt x="3747" y="1744"/>
                  </a:lnTo>
                  <a:lnTo>
                    <a:pt x="3686" y="1766"/>
                  </a:lnTo>
                  <a:lnTo>
                    <a:pt x="3622" y="1787"/>
                  </a:lnTo>
                  <a:lnTo>
                    <a:pt x="3557" y="1805"/>
                  </a:lnTo>
                  <a:lnTo>
                    <a:pt x="3489" y="1821"/>
                  </a:lnTo>
                  <a:lnTo>
                    <a:pt x="3418" y="1834"/>
                  </a:lnTo>
                  <a:lnTo>
                    <a:pt x="3344" y="1846"/>
                  </a:lnTo>
                  <a:lnTo>
                    <a:pt x="3270" y="1855"/>
                  </a:lnTo>
                  <a:lnTo>
                    <a:pt x="3192" y="1860"/>
                  </a:lnTo>
                  <a:lnTo>
                    <a:pt x="3110" y="1865"/>
                  </a:lnTo>
                  <a:lnTo>
                    <a:pt x="3027" y="1867"/>
                  </a:lnTo>
                  <a:lnTo>
                    <a:pt x="3027" y="1867"/>
                  </a:lnTo>
                  <a:lnTo>
                    <a:pt x="2860" y="1867"/>
                  </a:lnTo>
                  <a:lnTo>
                    <a:pt x="2700" y="1870"/>
                  </a:lnTo>
                  <a:lnTo>
                    <a:pt x="2546" y="1876"/>
                  </a:lnTo>
                  <a:lnTo>
                    <a:pt x="2399" y="1884"/>
                  </a:lnTo>
                  <a:lnTo>
                    <a:pt x="2257" y="1896"/>
                  </a:lnTo>
                  <a:lnTo>
                    <a:pt x="2121" y="1910"/>
                  </a:lnTo>
                  <a:lnTo>
                    <a:pt x="1992" y="1926"/>
                  </a:lnTo>
                  <a:lnTo>
                    <a:pt x="1867" y="1946"/>
                  </a:lnTo>
                  <a:lnTo>
                    <a:pt x="1748" y="1967"/>
                  </a:lnTo>
                  <a:lnTo>
                    <a:pt x="1633" y="1991"/>
                  </a:lnTo>
                  <a:lnTo>
                    <a:pt x="1523" y="2018"/>
                  </a:lnTo>
                  <a:lnTo>
                    <a:pt x="1419" y="2047"/>
                  </a:lnTo>
                  <a:lnTo>
                    <a:pt x="1367" y="2064"/>
                  </a:lnTo>
                  <a:lnTo>
                    <a:pt x="1317" y="2080"/>
                  </a:lnTo>
                  <a:lnTo>
                    <a:pt x="1269" y="2097"/>
                  </a:lnTo>
                  <a:lnTo>
                    <a:pt x="1222" y="2115"/>
                  </a:lnTo>
                  <a:lnTo>
                    <a:pt x="1174" y="2133"/>
                  </a:lnTo>
                  <a:lnTo>
                    <a:pt x="1129" y="2152"/>
                  </a:lnTo>
                  <a:lnTo>
                    <a:pt x="1084" y="2172"/>
                  </a:lnTo>
                  <a:lnTo>
                    <a:pt x="1041" y="2193"/>
                  </a:lnTo>
                  <a:lnTo>
                    <a:pt x="998" y="2214"/>
                  </a:lnTo>
                  <a:lnTo>
                    <a:pt x="956" y="2235"/>
                  </a:lnTo>
                  <a:lnTo>
                    <a:pt x="915" y="2257"/>
                  </a:lnTo>
                  <a:lnTo>
                    <a:pt x="874" y="2282"/>
                  </a:lnTo>
                  <a:lnTo>
                    <a:pt x="836" y="2306"/>
                  </a:lnTo>
                  <a:lnTo>
                    <a:pt x="797" y="2330"/>
                  </a:lnTo>
                  <a:lnTo>
                    <a:pt x="759" y="2354"/>
                  </a:lnTo>
                  <a:lnTo>
                    <a:pt x="722" y="2380"/>
                  </a:lnTo>
                  <a:lnTo>
                    <a:pt x="686" y="2407"/>
                  </a:lnTo>
                  <a:lnTo>
                    <a:pt x="651" y="2435"/>
                  </a:lnTo>
                  <a:lnTo>
                    <a:pt x="615" y="2462"/>
                  </a:lnTo>
                  <a:lnTo>
                    <a:pt x="582" y="2491"/>
                  </a:lnTo>
                  <a:lnTo>
                    <a:pt x="548" y="2520"/>
                  </a:lnTo>
                  <a:lnTo>
                    <a:pt x="515" y="2550"/>
                  </a:lnTo>
                  <a:lnTo>
                    <a:pt x="451" y="2613"/>
                  </a:lnTo>
                  <a:lnTo>
                    <a:pt x="389" y="2677"/>
                  </a:lnTo>
                  <a:lnTo>
                    <a:pt x="329" y="2745"/>
                  </a:lnTo>
                  <a:lnTo>
                    <a:pt x="271" y="2816"/>
                  </a:lnTo>
                  <a:lnTo>
                    <a:pt x="214" y="2889"/>
                  </a:lnTo>
                  <a:lnTo>
                    <a:pt x="158" y="2965"/>
                  </a:lnTo>
                  <a:lnTo>
                    <a:pt x="104" y="3044"/>
                  </a:lnTo>
                  <a:lnTo>
                    <a:pt x="51" y="3124"/>
                  </a:lnTo>
                  <a:lnTo>
                    <a:pt x="0" y="321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5632" name="Freeform 64"/>
            <p:cNvSpPr>
              <a:spLocks/>
            </p:cNvSpPr>
            <p:nvPr userDrawn="1"/>
          </p:nvSpPr>
          <p:spPr bwMode="auto">
            <a:xfrm>
              <a:off x="2023" y="453"/>
              <a:ext cx="4733" cy="1662"/>
            </a:xfrm>
            <a:custGeom>
              <a:avLst/>
              <a:gdLst/>
              <a:ahLst/>
              <a:cxnLst>
                <a:cxn ang="0">
                  <a:pos x="4733" y="0"/>
                </a:cxn>
                <a:cxn ang="0">
                  <a:pos x="4733" y="81"/>
                </a:cxn>
                <a:cxn ang="0">
                  <a:pos x="4729" y="173"/>
                </a:cxn>
                <a:cxn ang="0">
                  <a:pos x="4718" y="294"/>
                </a:cxn>
                <a:cxn ang="0">
                  <a:pos x="4699" y="436"/>
                </a:cxn>
                <a:cxn ang="0">
                  <a:pos x="4665" y="596"/>
                </a:cxn>
                <a:cxn ang="0">
                  <a:pos x="4631" y="724"/>
                </a:cxn>
                <a:cxn ang="0">
                  <a:pos x="4602" y="811"/>
                </a:cxn>
                <a:cxn ang="0">
                  <a:pos x="4568" y="898"/>
                </a:cxn>
                <a:cxn ang="0">
                  <a:pos x="4529" y="987"/>
                </a:cxn>
                <a:cxn ang="0">
                  <a:pos x="4486" y="1076"/>
                </a:cxn>
                <a:cxn ang="0">
                  <a:pos x="4436" y="1165"/>
                </a:cxn>
                <a:cxn ang="0">
                  <a:pos x="4381" y="1250"/>
                </a:cxn>
                <a:cxn ang="0">
                  <a:pos x="4317" y="1334"/>
                </a:cxn>
                <a:cxn ang="0">
                  <a:pos x="4247" y="1415"/>
                </a:cxn>
                <a:cxn ang="0">
                  <a:pos x="4171" y="1491"/>
                </a:cxn>
                <a:cxn ang="0">
                  <a:pos x="4086" y="1563"/>
                </a:cxn>
                <a:cxn ang="0">
                  <a:pos x="3993" y="1631"/>
                </a:cxn>
                <a:cxn ang="0">
                  <a:pos x="3893" y="1694"/>
                </a:cxn>
                <a:cxn ang="0">
                  <a:pos x="3784" y="1749"/>
                </a:cxn>
                <a:cxn ang="0">
                  <a:pos x="3664" y="1798"/>
                </a:cxn>
                <a:cxn ang="0">
                  <a:pos x="3537" y="1840"/>
                </a:cxn>
                <a:cxn ang="0">
                  <a:pos x="3398" y="1872"/>
                </a:cxn>
                <a:cxn ang="0">
                  <a:pos x="3249" y="1894"/>
                </a:cxn>
                <a:cxn ang="0">
                  <a:pos x="3091" y="1909"/>
                </a:cxn>
                <a:cxn ang="0">
                  <a:pos x="3008" y="1911"/>
                </a:cxn>
                <a:cxn ang="0">
                  <a:pos x="2681" y="1922"/>
                </a:cxn>
                <a:cxn ang="0">
                  <a:pos x="2380" y="1943"/>
                </a:cxn>
                <a:cxn ang="0">
                  <a:pos x="2102" y="1974"/>
                </a:cxn>
                <a:cxn ang="0">
                  <a:pos x="1848" y="2014"/>
                </a:cxn>
                <a:cxn ang="0">
                  <a:pos x="1615" y="2066"/>
                </a:cxn>
                <a:cxn ang="0">
                  <a:pos x="1401" y="2127"/>
                </a:cxn>
                <a:cxn ang="0">
                  <a:pos x="1301" y="2161"/>
                </a:cxn>
                <a:cxn ang="0">
                  <a:pos x="1205" y="2198"/>
                </a:cxn>
                <a:cxn ang="0">
                  <a:pos x="1114" y="2237"/>
                </a:cxn>
                <a:cxn ang="0">
                  <a:pos x="1026" y="2280"/>
                </a:cxn>
                <a:cxn ang="0">
                  <a:pos x="942" y="2324"/>
                </a:cxn>
                <a:cxn ang="0">
                  <a:pos x="861" y="2372"/>
                </a:cxn>
                <a:cxn ang="0">
                  <a:pos x="785" y="2422"/>
                </a:cxn>
                <a:cxn ang="0">
                  <a:pos x="711" y="2476"/>
                </a:cxn>
                <a:cxn ang="0">
                  <a:pos x="639" y="2531"/>
                </a:cxn>
                <a:cxn ang="0">
                  <a:pos x="571" y="2589"/>
                </a:cxn>
                <a:cxn ang="0">
                  <a:pos x="506" y="2650"/>
                </a:cxn>
                <a:cxn ang="0">
                  <a:pos x="382" y="2779"/>
                </a:cxn>
                <a:cxn ang="0">
                  <a:pos x="265" y="2921"/>
                </a:cxn>
                <a:cxn ang="0">
                  <a:pos x="156" y="3073"/>
                </a:cxn>
                <a:cxn ang="0">
                  <a:pos x="52" y="3236"/>
                </a:cxn>
              </a:cxnLst>
              <a:rect l="0" t="0" r="r" b="b"/>
              <a:pathLst>
                <a:path w="4733" h="3323">
                  <a:moveTo>
                    <a:pt x="4733" y="0"/>
                  </a:moveTo>
                  <a:lnTo>
                    <a:pt x="4733" y="0"/>
                  </a:lnTo>
                  <a:lnTo>
                    <a:pt x="4733" y="21"/>
                  </a:lnTo>
                  <a:lnTo>
                    <a:pt x="4733" y="81"/>
                  </a:lnTo>
                  <a:lnTo>
                    <a:pt x="4732" y="123"/>
                  </a:lnTo>
                  <a:lnTo>
                    <a:pt x="4729" y="173"/>
                  </a:lnTo>
                  <a:lnTo>
                    <a:pt x="4725" y="231"/>
                  </a:lnTo>
                  <a:lnTo>
                    <a:pt x="4718" y="294"/>
                  </a:lnTo>
                  <a:lnTo>
                    <a:pt x="4710" y="364"/>
                  </a:lnTo>
                  <a:lnTo>
                    <a:pt x="4699" y="436"/>
                  </a:lnTo>
                  <a:lnTo>
                    <a:pt x="4683" y="516"/>
                  </a:lnTo>
                  <a:lnTo>
                    <a:pt x="4665" y="596"/>
                  </a:lnTo>
                  <a:lnTo>
                    <a:pt x="4643" y="680"/>
                  </a:lnTo>
                  <a:lnTo>
                    <a:pt x="4631" y="724"/>
                  </a:lnTo>
                  <a:lnTo>
                    <a:pt x="4617" y="767"/>
                  </a:lnTo>
                  <a:lnTo>
                    <a:pt x="4602" y="811"/>
                  </a:lnTo>
                  <a:lnTo>
                    <a:pt x="4586" y="855"/>
                  </a:lnTo>
                  <a:lnTo>
                    <a:pt x="4568" y="898"/>
                  </a:lnTo>
                  <a:lnTo>
                    <a:pt x="4550" y="943"/>
                  </a:lnTo>
                  <a:lnTo>
                    <a:pt x="4529" y="987"/>
                  </a:lnTo>
                  <a:lnTo>
                    <a:pt x="4509" y="1032"/>
                  </a:lnTo>
                  <a:lnTo>
                    <a:pt x="4486" y="1076"/>
                  </a:lnTo>
                  <a:lnTo>
                    <a:pt x="4461" y="1119"/>
                  </a:lnTo>
                  <a:lnTo>
                    <a:pt x="4436" y="1165"/>
                  </a:lnTo>
                  <a:lnTo>
                    <a:pt x="4409" y="1207"/>
                  </a:lnTo>
                  <a:lnTo>
                    <a:pt x="4381" y="1250"/>
                  </a:lnTo>
                  <a:lnTo>
                    <a:pt x="4350" y="1292"/>
                  </a:lnTo>
                  <a:lnTo>
                    <a:pt x="4317" y="1334"/>
                  </a:lnTo>
                  <a:lnTo>
                    <a:pt x="4284" y="1375"/>
                  </a:lnTo>
                  <a:lnTo>
                    <a:pt x="4247" y="1415"/>
                  </a:lnTo>
                  <a:lnTo>
                    <a:pt x="4210" y="1454"/>
                  </a:lnTo>
                  <a:lnTo>
                    <a:pt x="4171" y="1491"/>
                  </a:lnTo>
                  <a:lnTo>
                    <a:pt x="4129" y="1528"/>
                  </a:lnTo>
                  <a:lnTo>
                    <a:pt x="4086" y="1563"/>
                  </a:lnTo>
                  <a:lnTo>
                    <a:pt x="4041" y="1599"/>
                  </a:lnTo>
                  <a:lnTo>
                    <a:pt x="3993" y="1631"/>
                  </a:lnTo>
                  <a:lnTo>
                    <a:pt x="3945" y="1664"/>
                  </a:lnTo>
                  <a:lnTo>
                    <a:pt x="3893" y="1694"/>
                  </a:lnTo>
                  <a:lnTo>
                    <a:pt x="3839" y="1723"/>
                  </a:lnTo>
                  <a:lnTo>
                    <a:pt x="3784" y="1749"/>
                  </a:lnTo>
                  <a:lnTo>
                    <a:pt x="3725" y="1775"/>
                  </a:lnTo>
                  <a:lnTo>
                    <a:pt x="3664" y="1798"/>
                  </a:lnTo>
                  <a:lnTo>
                    <a:pt x="3602" y="1820"/>
                  </a:lnTo>
                  <a:lnTo>
                    <a:pt x="3537" y="1840"/>
                  </a:lnTo>
                  <a:lnTo>
                    <a:pt x="3469" y="1856"/>
                  </a:lnTo>
                  <a:lnTo>
                    <a:pt x="3398" y="1872"/>
                  </a:lnTo>
                  <a:lnTo>
                    <a:pt x="3326" y="1885"/>
                  </a:lnTo>
                  <a:lnTo>
                    <a:pt x="3249" y="1894"/>
                  </a:lnTo>
                  <a:lnTo>
                    <a:pt x="3171" y="1903"/>
                  </a:lnTo>
                  <a:lnTo>
                    <a:pt x="3091" y="1909"/>
                  </a:lnTo>
                  <a:lnTo>
                    <a:pt x="3008" y="1911"/>
                  </a:lnTo>
                  <a:lnTo>
                    <a:pt x="3008" y="1911"/>
                  </a:lnTo>
                  <a:lnTo>
                    <a:pt x="2841" y="1915"/>
                  </a:lnTo>
                  <a:lnTo>
                    <a:pt x="2681" y="1922"/>
                  </a:lnTo>
                  <a:lnTo>
                    <a:pt x="2527" y="1932"/>
                  </a:lnTo>
                  <a:lnTo>
                    <a:pt x="2380" y="1943"/>
                  </a:lnTo>
                  <a:lnTo>
                    <a:pt x="2238" y="1957"/>
                  </a:lnTo>
                  <a:lnTo>
                    <a:pt x="2102" y="1974"/>
                  </a:lnTo>
                  <a:lnTo>
                    <a:pt x="1973" y="1993"/>
                  </a:lnTo>
                  <a:lnTo>
                    <a:pt x="1848" y="2014"/>
                  </a:lnTo>
                  <a:lnTo>
                    <a:pt x="1729" y="2038"/>
                  </a:lnTo>
                  <a:lnTo>
                    <a:pt x="1615" y="2066"/>
                  </a:lnTo>
                  <a:lnTo>
                    <a:pt x="1507" y="2095"/>
                  </a:lnTo>
                  <a:lnTo>
                    <a:pt x="1401" y="2127"/>
                  </a:lnTo>
                  <a:lnTo>
                    <a:pt x="1351" y="2143"/>
                  </a:lnTo>
                  <a:lnTo>
                    <a:pt x="1301" y="2161"/>
                  </a:lnTo>
                  <a:lnTo>
                    <a:pt x="1253" y="2179"/>
                  </a:lnTo>
                  <a:lnTo>
                    <a:pt x="1205" y="2198"/>
                  </a:lnTo>
                  <a:lnTo>
                    <a:pt x="1160" y="2217"/>
                  </a:lnTo>
                  <a:lnTo>
                    <a:pt x="1114" y="2237"/>
                  </a:lnTo>
                  <a:lnTo>
                    <a:pt x="1069" y="2258"/>
                  </a:lnTo>
                  <a:lnTo>
                    <a:pt x="1026" y="2280"/>
                  </a:lnTo>
                  <a:lnTo>
                    <a:pt x="983" y="2301"/>
                  </a:lnTo>
                  <a:lnTo>
                    <a:pt x="942" y="2324"/>
                  </a:lnTo>
                  <a:lnTo>
                    <a:pt x="901" y="2348"/>
                  </a:lnTo>
                  <a:lnTo>
                    <a:pt x="861" y="2372"/>
                  </a:lnTo>
                  <a:lnTo>
                    <a:pt x="822" y="2397"/>
                  </a:lnTo>
                  <a:lnTo>
                    <a:pt x="785" y="2422"/>
                  </a:lnTo>
                  <a:lnTo>
                    <a:pt x="747" y="2448"/>
                  </a:lnTo>
                  <a:lnTo>
                    <a:pt x="711" y="2476"/>
                  </a:lnTo>
                  <a:lnTo>
                    <a:pt x="675" y="2503"/>
                  </a:lnTo>
                  <a:lnTo>
                    <a:pt x="639" y="2531"/>
                  </a:lnTo>
                  <a:lnTo>
                    <a:pt x="606" y="2560"/>
                  </a:lnTo>
                  <a:lnTo>
                    <a:pt x="571" y="2589"/>
                  </a:lnTo>
                  <a:lnTo>
                    <a:pt x="538" y="2619"/>
                  </a:lnTo>
                  <a:lnTo>
                    <a:pt x="506" y="2650"/>
                  </a:lnTo>
                  <a:lnTo>
                    <a:pt x="442" y="2713"/>
                  </a:lnTo>
                  <a:lnTo>
                    <a:pt x="382" y="2779"/>
                  </a:lnTo>
                  <a:lnTo>
                    <a:pt x="322" y="2849"/>
                  </a:lnTo>
                  <a:lnTo>
                    <a:pt x="265" y="2921"/>
                  </a:lnTo>
                  <a:lnTo>
                    <a:pt x="210" y="2996"/>
                  </a:lnTo>
                  <a:lnTo>
                    <a:pt x="156" y="3073"/>
                  </a:lnTo>
                  <a:lnTo>
                    <a:pt x="103" y="3154"/>
                  </a:lnTo>
                  <a:lnTo>
                    <a:pt x="52" y="3236"/>
                  </a:lnTo>
                  <a:lnTo>
                    <a:pt x="0" y="3323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</p:grpSp>
      <p:sp>
        <p:nvSpPr>
          <p:cNvPr id="1005633" name="Rectangle 65" descr="좁은 수평선"/>
          <p:cNvSpPr>
            <a:spLocks noChangeArrowheads="1"/>
          </p:cNvSpPr>
          <p:nvPr/>
        </p:nvSpPr>
        <p:spPr bwMode="auto">
          <a:xfrm>
            <a:off x="0" y="692260"/>
            <a:ext cx="10668000" cy="461963"/>
          </a:xfrm>
          <a:prstGeom prst="rect">
            <a:avLst/>
          </a:prstGeom>
          <a:pattFill prst="narHorz">
            <a:fgClr>
              <a:schemeClr val="bg1">
                <a:alpha val="30000"/>
              </a:schemeClr>
            </a:fgClr>
            <a:bgClr>
              <a:schemeClr val="bg2">
                <a:alpha val="30000"/>
              </a:schemeClr>
            </a:bgClr>
          </a:pattFill>
          <a:ln w="9525">
            <a:noFill/>
            <a:miter lim="800000"/>
            <a:headEnd/>
            <a:tailEnd/>
          </a:ln>
          <a:effectLst/>
        </p:spPr>
        <p:txBody>
          <a:bodyPr wrap="none" lIns="90893" tIns="45454" rIns="90893" bIns="45454" anchor="ctr"/>
          <a:lstStyle/>
          <a:p>
            <a:endParaRPr lang="ko-KR" altLang="en-US">
              <a:solidFill>
                <a:srgbClr val="000000"/>
              </a:solidFill>
            </a:endParaRPr>
          </a:p>
        </p:txBody>
      </p:sp>
      <p:sp>
        <p:nvSpPr>
          <p:cNvPr id="1005634" name="Rectangle 66"/>
          <p:cNvSpPr>
            <a:spLocks noChangeArrowheads="1"/>
          </p:cNvSpPr>
          <p:nvPr/>
        </p:nvSpPr>
        <p:spPr bwMode="auto">
          <a:xfrm>
            <a:off x="14292" y="1301754"/>
            <a:ext cx="10653712" cy="5794375"/>
          </a:xfrm>
          <a:prstGeom prst="rect">
            <a:avLst/>
          </a:prstGeom>
          <a:solidFill>
            <a:schemeClr val="bg1"/>
          </a:solidFill>
          <a:ln w="9525">
            <a:noFill/>
            <a:miter lim="800000"/>
            <a:headEnd/>
            <a:tailEnd/>
          </a:ln>
          <a:effectLst/>
        </p:spPr>
        <p:txBody>
          <a:bodyPr wrap="none" lIns="90893" tIns="45454" rIns="90893" bIns="45454" anchor="ctr"/>
          <a:lstStyle/>
          <a:p>
            <a:endParaRPr lang="ko-KR" altLang="en-US">
              <a:solidFill>
                <a:srgbClr val="000000"/>
              </a:solidFill>
            </a:endParaRPr>
          </a:p>
        </p:txBody>
      </p:sp>
      <p:sp>
        <p:nvSpPr>
          <p:cNvPr id="1005635" name="Text Box 67"/>
          <p:cNvSpPr txBox="1">
            <a:spLocks noChangeArrowheads="1"/>
          </p:cNvSpPr>
          <p:nvPr/>
        </p:nvSpPr>
        <p:spPr bwMode="auto">
          <a:xfrm>
            <a:off x="8999530" y="419123"/>
            <a:ext cx="1469403" cy="3319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57798" tIns="50094" rIns="57798" bIns="50094">
            <a:spAutoFit/>
          </a:bodyPr>
          <a:lstStyle/>
          <a:p>
            <a:pPr defTabSz="981527"/>
            <a:r>
              <a:rPr lang="en-US" altLang="ko-KR" sz="1500" dirty="0">
                <a:solidFill>
                  <a:srgbClr val="FFFFFF"/>
                </a:solidFill>
                <a:latin typeface="Arial Black" pitchFamily="34" charset="0"/>
                <a:ea typeface="HY견고딕" pitchFamily="18" charset="-127"/>
              </a:rPr>
              <a:t>SOUNDRACE</a:t>
            </a:r>
          </a:p>
        </p:txBody>
      </p:sp>
      <p:grpSp>
        <p:nvGrpSpPr>
          <p:cNvPr id="1005636" name="Group 68"/>
          <p:cNvGrpSpPr>
            <a:grpSpLocks/>
          </p:cNvGrpSpPr>
          <p:nvPr/>
        </p:nvGrpSpPr>
        <p:grpSpPr bwMode="auto">
          <a:xfrm>
            <a:off x="7912107" y="430213"/>
            <a:ext cx="279400" cy="255587"/>
            <a:chOff x="384" y="72"/>
            <a:chExt cx="908" cy="908"/>
          </a:xfrm>
        </p:grpSpPr>
        <p:sp>
          <p:nvSpPr>
            <p:cNvPr id="1005637" name="Oval 69"/>
            <p:cNvSpPr>
              <a:spLocks noChangeArrowheads="1"/>
            </p:cNvSpPr>
            <p:nvPr userDrawn="1"/>
          </p:nvSpPr>
          <p:spPr bwMode="auto">
            <a:xfrm>
              <a:off x="384" y="72"/>
              <a:ext cx="908" cy="908"/>
            </a:xfrm>
            <a:prstGeom prst="ellipse">
              <a:avLst/>
            </a:prstGeom>
            <a:gradFill rotWithShape="1">
              <a:gsLst>
                <a:gs pos="0">
                  <a:srgbClr val="DDF2FF"/>
                </a:gs>
                <a:gs pos="100000">
                  <a:srgbClr val="3900C6"/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lIns="98455" tIns="49231" rIns="98455" bIns="49231" anchor="ctr"/>
            <a:lstStyle/>
            <a:p>
              <a:pPr defTabSz="981527"/>
              <a:endParaRPr lang="ko-KR" altLang="en-US" sz="2600" dirty="0">
                <a:solidFill>
                  <a:srgbClr val="000000"/>
                </a:solidFill>
                <a:latin typeface="HY헤드라인M" pitchFamily="18" charset="-127"/>
                <a:ea typeface="HY헤드라인M" pitchFamily="18" charset="-127"/>
              </a:endParaRPr>
            </a:p>
          </p:txBody>
        </p:sp>
        <p:sp>
          <p:nvSpPr>
            <p:cNvPr id="1005638" name="Oval 70"/>
            <p:cNvSpPr>
              <a:spLocks noChangeArrowheads="1"/>
            </p:cNvSpPr>
            <p:nvPr userDrawn="1"/>
          </p:nvSpPr>
          <p:spPr bwMode="auto">
            <a:xfrm>
              <a:off x="612" y="328"/>
              <a:ext cx="408" cy="408"/>
            </a:xfrm>
            <a:prstGeom prst="ellipse">
              <a:avLst/>
            </a:prstGeom>
            <a:gradFill rotWithShape="1">
              <a:gsLst>
                <a:gs pos="0">
                  <a:schemeClr val="bg1"/>
                </a:gs>
                <a:gs pos="100000">
                  <a:srgbClr val="3900C6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5639" name="Oval 71"/>
            <p:cNvSpPr>
              <a:spLocks noChangeArrowheads="1"/>
            </p:cNvSpPr>
            <p:nvPr userDrawn="1"/>
          </p:nvSpPr>
          <p:spPr bwMode="auto">
            <a:xfrm rot="-1983712">
              <a:off x="445" y="171"/>
              <a:ext cx="499" cy="318"/>
            </a:xfrm>
            <a:prstGeom prst="ellipse">
              <a:avLst/>
            </a:prstGeom>
            <a:gradFill rotWithShape="1">
              <a:gsLst>
                <a:gs pos="0">
                  <a:srgbClr val="E5E5FF">
                    <a:alpha val="95000"/>
                  </a:srgbClr>
                </a:gs>
                <a:gs pos="100000">
                  <a:schemeClr val="bg1">
                    <a:alpha val="0"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</p:grpSp>
      <p:grpSp>
        <p:nvGrpSpPr>
          <p:cNvPr id="1005640" name="Group 72"/>
          <p:cNvGrpSpPr>
            <a:grpSpLocks/>
          </p:cNvGrpSpPr>
          <p:nvPr/>
        </p:nvGrpSpPr>
        <p:grpSpPr bwMode="auto">
          <a:xfrm>
            <a:off x="8585314" y="438154"/>
            <a:ext cx="277813" cy="257175"/>
            <a:chOff x="1383" y="73"/>
            <a:chExt cx="907" cy="907"/>
          </a:xfrm>
        </p:grpSpPr>
        <p:sp>
          <p:nvSpPr>
            <p:cNvPr id="1005641" name="Oval 73"/>
            <p:cNvSpPr>
              <a:spLocks noChangeArrowheads="1"/>
            </p:cNvSpPr>
            <p:nvPr userDrawn="1"/>
          </p:nvSpPr>
          <p:spPr bwMode="auto">
            <a:xfrm>
              <a:off x="1383" y="73"/>
              <a:ext cx="907" cy="907"/>
            </a:xfrm>
            <a:prstGeom prst="ellipse">
              <a:avLst/>
            </a:prstGeom>
            <a:gradFill rotWithShape="1">
              <a:gsLst>
                <a:gs pos="0">
                  <a:srgbClr val="DDF2FF"/>
                </a:gs>
                <a:gs pos="100000">
                  <a:srgbClr val="0099FF"/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5642" name="Oval 74"/>
            <p:cNvSpPr>
              <a:spLocks noChangeArrowheads="1"/>
            </p:cNvSpPr>
            <p:nvPr userDrawn="1"/>
          </p:nvSpPr>
          <p:spPr bwMode="auto">
            <a:xfrm>
              <a:off x="1610" y="328"/>
              <a:ext cx="408" cy="408"/>
            </a:xfrm>
            <a:prstGeom prst="ellipse">
              <a:avLst/>
            </a:prstGeom>
            <a:gradFill rotWithShape="1">
              <a:gsLst>
                <a:gs pos="0">
                  <a:schemeClr val="bg1"/>
                </a:gs>
                <a:gs pos="100000">
                  <a:srgbClr val="3900C6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5643" name="Oval 75"/>
            <p:cNvSpPr>
              <a:spLocks noChangeArrowheads="1"/>
            </p:cNvSpPr>
            <p:nvPr userDrawn="1"/>
          </p:nvSpPr>
          <p:spPr bwMode="auto">
            <a:xfrm rot="-1983712">
              <a:off x="1443" y="171"/>
              <a:ext cx="499" cy="318"/>
            </a:xfrm>
            <a:prstGeom prst="ellipse">
              <a:avLst/>
            </a:prstGeom>
            <a:gradFill rotWithShape="1">
              <a:gsLst>
                <a:gs pos="0">
                  <a:srgbClr val="E5E5FF">
                    <a:alpha val="95000"/>
                  </a:srgbClr>
                </a:gs>
                <a:gs pos="100000">
                  <a:schemeClr val="bg1">
                    <a:alpha val="0"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</p:grpSp>
      <p:grpSp>
        <p:nvGrpSpPr>
          <p:cNvPr id="1005644" name="Group 76"/>
          <p:cNvGrpSpPr>
            <a:grpSpLocks/>
          </p:cNvGrpSpPr>
          <p:nvPr/>
        </p:nvGrpSpPr>
        <p:grpSpPr bwMode="auto">
          <a:xfrm>
            <a:off x="8248657" y="434982"/>
            <a:ext cx="280988" cy="257175"/>
            <a:chOff x="3379" y="73"/>
            <a:chExt cx="907" cy="907"/>
          </a:xfrm>
        </p:grpSpPr>
        <p:sp>
          <p:nvSpPr>
            <p:cNvPr id="1005645" name="Oval 77"/>
            <p:cNvSpPr>
              <a:spLocks noChangeArrowheads="1"/>
            </p:cNvSpPr>
            <p:nvPr userDrawn="1"/>
          </p:nvSpPr>
          <p:spPr bwMode="auto">
            <a:xfrm>
              <a:off x="3379" y="73"/>
              <a:ext cx="907" cy="907"/>
            </a:xfrm>
            <a:prstGeom prst="ellipse">
              <a:avLst/>
            </a:prstGeom>
            <a:gradFill rotWithShape="1">
              <a:gsLst>
                <a:gs pos="0">
                  <a:schemeClr val="bg1"/>
                </a:gs>
                <a:gs pos="100000">
                  <a:srgbClr val="FF00FF"/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5646" name="Oval 78"/>
            <p:cNvSpPr>
              <a:spLocks noChangeArrowheads="1"/>
            </p:cNvSpPr>
            <p:nvPr userDrawn="1"/>
          </p:nvSpPr>
          <p:spPr bwMode="auto">
            <a:xfrm>
              <a:off x="3606" y="328"/>
              <a:ext cx="408" cy="408"/>
            </a:xfrm>
            <a:prstGeom prst="ellipse">
              <a:avLst/>
            </a:prstGeom>
            <a:gradFill rotWithShape="1">
              <a:gsLst>
                <a:gs pos="0">
                  <a:schemeClr val="bg1"/>
                </a:gs>
                <a:gs pos="100000">
                  <a:srgbClr val="3900C6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5647" name="Oval 79"/>
            <p:cNvSpPr>
              <a:spLocks noChangeArrowheads="1"/>
            </p:cNvSpPr>
            <p:nvPr userDrawn="1"/>
          </p:nvSpPr>
          <p:spPr bwMode="auto">
            <a:xfrm rot="-1983712">
              <a:off x="3439" y="171"/>
              <a:ext cx="499" cy="318"/>
            </a:xfrm>
            <a:prstGeom prst="ellipse">
              <a:avLst/>
            </a:prstGeom>
            <a:gradFill rotWithShape="1">
              <a:gsLst>
                <a:gs pos="0">
                  <a:srgbClr val="FFDDFF">
                    <a:alpha val="95000"/>
                  </a:srgbClr>
                </a:gs>
                <a:gs pos="100000">
                  <a:schemeClr val="bg1">
                    <a:alpha val="0"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xmlns="" val="283882318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607" r:id="rId1"/>
    <p:sldLayoutId id="2147484608" r:id="rId2"/>
    <p:sldLayoutId id="2147484609" r:id="rId3"/>
    <p:sldLayoutId id="2147484610" r:id="rId4"/>
    <p:sldLayoutId id="2147484611" r:id="rId5"/>
    <p:sldLayoutId id="2147484612" r:id="rId6"/>
    <p:sldLayoutId id="2147484613" r:id="rId7"/>
    <p:sldLayoutId id="2147484614" r:id="rId8"/>
    <p:sldLayoutId id="2147484615" r:id="rId9"/>
    <p:sldLayoutId id="2147484616" r:id="rId10"/>
    <p:sldLayoutId id="2147484617" r:id="rId11"/>
    <p:sldLayoutId id="2147484618" r:id="rId12"/>
  </p:sldLayoutIdLst>
  <p:txStyles>
    <p:titleStyle>
      <a:lvl1pPr algn="ctr" defTabSz="981527" rtl="0" fontAlgn="base" latinLnBrk="1">
        <a:spcBef>
          <a:spcPct val="0"/>
        </a:spcBef>
        <a:spcAft>
          <a:spcPct val="0"/>
        </a:spcAft>
        <a:defRPr kumimoji="1" sz="4700">
          <a:solidFill>
            <a:schemeClr val="tx2"/>
          </a:solidFill>
          <a:latin typeface="+mj-lt"/>
          <a:ea typeface="+mj-ea"/>
          <a:cs typeface="+mj-cs"/>
        </a:defRPr>
      </a:lvl1pPr>
      <a:lvl2pPr algn="ctr" defTabSz="981527" rtl="0" fontAlgn="base" latinLnBrk="1">
        <a:spcBef>
          <a:spcPct val="0"/>
        </a:spcBef>
        <a:spcAft>
          <a:spcPct val="0"/>
        </a:spcAft>
        <a:defRPr kumimoji="1" sz="4700">
          <a:solidFill>
            <a:schemeClr val="tx2"/>
          </a:solidFill>
          <a:latin typeface="굴림" pitchFamily="50" charset="-127"/>
          <a:ea typeface="굴림" pitchFamily="50" charset="-127"/>
        </a:defRPr>
      </a:lvl2pPr>
      <a:lvl3pPr algn="ctr" defTabSz="981527" rtl="0" fontAlgn="base" latinLnBrk="1">
        <a:spcBef>
          <a:spcPct val="0"/>
        </a:spcBef>
        <a:spcAft>
          <a:spcPct val="0"/>
        </a:spcAft>
        <a:defRPr kumimoji="1" sz="4700">
          <a:solidFill>
            <a:schemeClr val="tx2"/>
          </a:solidFill>
          <a:latin typeface="굴림" pitchFamily="50" charset="-127"/>
          <a:ea typeface="굴림" pitchFamily="50" charset="-127"/>
        </a:defRPr>
      </a:lvl3pPr>
      <a:lvl4pPr algn="ctr" defTabSz="981527" rtl="0" fontAlgn="base" latinLnBrk="1">
        <a:spcBef>
          <a:spcPct val="0"/>
        </a:spcBef>
        <a:spcAft>
          <a:spcPct val="0"/>
        </a:spcAft>
        <a:defRPr kumimoji="1" sz="4700">
          <a:solidFill>
            <a:schemeClr val="tx2"/>
          </a:solidFill>
          <a:latin typeface="굴림" pitchFamily="50" charset="-127"/>
          <a:ea typeface="굴림" pitchFamily="50" charset="-127"/>
        </a:defRPr>
      </a:lvl4pPr>
      <a:lvl5pPr algn="ctr" defTabSz="981527" rtl="0" fontAlgn="base" latinLnBrk="1">
        <a:spcBef>
          <a:spcPct val="0"/>
        </a:spcBef>
        <a:spcAft>
          <a:spcPct val="0"/>
        </a:spcAft>
        <a:defRPr kumimoji="1" sz="4700">
          <a:solidFill>
            <a:schemeClr val="tx2"/>
          </a:solidFill>
          <a:latin typeface="굴림" pitchFamily="50" charset="-127"/>
          <a:ea typeface="굴림" pitchFamily="50" charset="-127"/>
        </a:defRPr>
      </a:lvl5pPr>
      <a:lvl6pPr marL="454488" algn="ctr" defTabSz="981527" rtl="0" fontAlgn="base" latinLnBrk="1">
        <a:spcBef>
          <a:spcPct val="0"/>
        </a:spcBef>
        <a:spcAft>
          <a:spcPct val="0"/>
        </a:spcAft>
        <a:defRPr kumimoji="1" sz="4700">
          <a:solidFill>
            <a:schemeClr val="tx2"/>
          </a:solidFill>
          <a:latin typeface="굴림" pitchFamily="50" charset="-127"/>
          <a:ea typeface="굴림" pitchFamily="50" charset="-127"/>
        </a:defRPr>
      </a:lvl6pPr>
      <a:lvl7pPr marL="908945" algn="ctr" defTabSz="981527" rtl="0" fontAlgn="base" latinLnBrk="1">
        <a:spcBef>
          <a:spcPct val="0"/>
        </a:spcBef>
        <a:spcAft>
          <a:spcPct val="0"/>
        </a:spcAft>
        <a:defRPr kumimoji="1" sz="4700">
          <a:solidFill>
            <a:schemeClr val="tx2"/>
          </a:solidFill>
          <a:latin typeface="굴림" pitchFamily="50" charset="-127"/>
          <a:ea typeface="굴림" pitchFamily="50" charset="-127"/>
        </a:defRPr>
      </a:lvl7pPr>
      <a:lvl8pPr marL="1363412" algn="ctr" defTabSz="981527" rtl="0" fontAlgn="base" latinLnBrk="1">
        <a:spcBef>
          <a:spcPct val="0"/>
        </a:spcBef>
        <a:spcAft>
          <a:spcPct val="0"/>
        </a:spcAft>
        <a:defRPr kumimoji="1" sz="4700">
          <a:solidFill>
            <a:schemeClr val="tx2"/>
          </a:solidFill>
          <a:latin typeface="굴림" pitchFamily="50" charset="-127"/>
          <a:ea typeface="굴림" pitchFamily="50" charset="-127"/>
        </a:defRPr>
      </a:lvl8pPr>
      <a:lvl9pPr marL="1817867" algn="ctr" defTabSz="981527" rtl="0" fontAlgn="base" latinLnBrk="1">
        <a:spcBef>
          <a:spcPct val="0"/>
        </a:spcBef>
        <a:spcAft>
          <a:spcPct val="0"/>
        </a:spcAft>
        <a:defRPr kumimoji="1" sz="4700">
          <a:solidFill>
            <a:schemeClr val="tx2"/>
          </a:solidFill>
          <a:latin typeface="굴림" pitchFamily="50" charset="-127"/>
          <a:ea typeface="굴림" pitchFamily="50" charset="-127"/>
        </a:defRPr>
      </a:lvl9pPr>
    </p:titleStyle>
    <p:bodyStyle>
      <a:lvl1pPr marL="367677" indent="-367677" algn="l" defTabSz="981527" rtl="0" fontAlgn="base" latinLnBrk="1">
        <a:spcBef>
          <a:spcPct val="20000"/>
        </a:spcBef>
        <a:spcAft>
          <a:spcPct val="0"/>
        </a:spcAft>
        <a:buChar char="•"/>
        <a:defRPr kumimoji="1" sz="3500">
          <a:solidFill>
            <a:schemeClr val="tx1"/>
          </a:solidFill>
          <a:latin typeface="+mn-lt"/>
          <a:ea typeface="+mn-ea"/>
          <a:cs typeface="+mn-cs"/>
        </a:defRPr>
      </a:lvl1pPr>
      <a:lvl2pPr marL="798476" indent="-307733" algn="l" defTabSz="981527" rtl="0" fontAlgn="base" latinLnBrk="1">
        <a:spcBef>
          <a:spcPct val="20000"/>
        </a:spcBef>
        <a:spcAft>
          <a:spcPct val="0"/>
        </a:spcAft>
        <a:buChar char="–"/>
        <a:defRPr kumimoji="1" sz="3100">
          <a:solidFill>
            <a:schemeClr val="tx1"/>
          </a:solidFill>
          <a:latin typeface="+mn-lt"/>
          <a:ea typeface="+mn-ea"/>
        </a:defRPr>
      </a:lvl2pPr>
      <a:lvl3pPr marL="1226123" indent="-244606" algn="l" defTabSz="981527" rtl="0" fontAlgn="base" latinLnBrk="1">
        <a:spcBef>
          <a:spcPct val="20000"/>
        </a:spcBef>
        <a:spcAft>
          <a:spcPct val="0"/>
        </a:spcAft>
        <a:buChar char="•"/>
        <a:defRPr kumimoji="1" sz="2600">
          <a:solidFill>
            <a:schemeClr val="tx1"/>
          </a:solidFill>
          <a:latin typeface="+mn-lt"/>
          <a:ea typeface="+mn-ea"/>
        </a:defRPr>
      </a:lvl3pPr>
      <a:lvl4pPr marL="1716881" indent="-244606" algn="l" defTabSz="981527" rtl="0" fontAlgn="base" latinLnBrk="1">
        <a:spcBef>
          <a:spcPct val="20000"/>
        </a:spcBef>
        <a:spcAft>
          <a:spcPct val="0"/>
        </a:spcAft>
        <a:buChar char="–"/>
        <a:defRPr kumimoji="1" sz="2100">
          <a:solidFill>
            <a:schemeClr val="tx1"/>
          </a:solidFill>
          <a:latin typeface="+mn-lt"/>
          <a:ea typeface="+mn-ea"/>
        </a:defRPr>
      </a:lvl4pPr>
      <a:lvl5pPr marL="2207636" indent="-244606" algn="l" defTabSz="981527" rtl="0" fontAlgn="base" latinLnBrk="1">
        <a:spcBef>
          <a:spcPct val="20000"/>
        </a:spcBef>
        <a:spcAft>
          <a:spcPct val="0"/>
        </a:spcAft>
        <a:buChar char="»"/>
        <a:defRPr kumimoji="1" sz="2100">
          <a:solidFill>
            <a:schemeClr val="tx1"/>
          </a:solidFill>
          <a:latin typeface="+mn-lt"/>
          <a:ea typeface="+mn-ea"/>
        </a:defRPr>
      </a:lvl5pPr>
      <a:lvl6pPr marL="2662105" indent="-244606" algn="l" defTabSz="981527" rtl="0" fontAlgn="base" latinLnBrk="1">
        <a:spcBef>
          <a:spcPct val="20000"/>
        </a:spcBef>
        <a:spcAft>
          <a:spcPct val="0"/>
        </a:spcAft>
        <a:buChar char="»"/>
        <a:defRPr kumimoji="1" sz="2100">
          <a:solidFill>
            <a:schemeClr val="tx1"/>
          </a:solidFill>
          <a:latin typeface="+mn-lt"/>
          <a:ea typeface="+mn-ea"/>
        </a:defRPr>
      </a:lvl6pPr>
      <a:lvl7pPr marL="3116602" indent="-244606" algn="l" defTabSz="981527" rtl="0" fontAlgn="base" latinLnBrk="1">
        <a:spcBef>
          <a:spcPct val="20000"/>
        </a:spcBef>
        <a:spcAft>
          <a:spcPct val="0"/>
        </a:spcAft>
        <a:buChar char="»"/>
        <a:defRPr kumimoji="1" sz="2100">
          <a:solidFill>
            <a:schemeClr val="tx1"/>
          </a:solidFill>
          <a:latin typeface="+mn-lt"/>
          <a:ea typeface="+mn-ea"/>
        </a:defRPr>
      </a:lvl7pPr>
      <a:lvl8pPr marL="3571054" indent="-244606" algn="l" defTabSz="981527" rtl="0" fontAlgn="base" latinLnBrk="1">
        <a:spcBef>
          <a:spcPct val="20000"/>
        </a:spcBef>
        <a:spcAft>
          <a:spcPct val="0"/>
        </a:spcAft>
        <a:buChar char="»"/>
        <a:defRPr kumimoji="1" sz="2100">
          <a:solidFill>
            <a:schemeClr val="tx1"/>
          </a:solidFill>
          <a:latin typeface="+mn-lt"/>
          <a:ea typeface="+mn-ea"/>
        </a:defRPr>
      </a:lvl8pPr>
      <a:lvl9pPr marL="4025532" indent="-244606" algn="l" defTabSz="981527" rtl="0" fontAlgn="base" latinLnBrk="1">
        <a:spcBef>
          <a:spcPct val="20000"/>
        </a:spcBef>
        <a:spcAft>
          <a:spcPct val="0"/>
        </a:spcAft>
        <a:buChar char="»"/>
        <a:defRPr kumimoji="1" sz="2100">
          <a:solidFill>
            <a:schemeClr val="tx1"/>
          </a:solidFill>
          <a:latin typeface="+mn-lt"/>
          <a:ea typeface="+mn-ea"/>
        </a:defRPr>
      </a:lvl9pPr>
    </p:bodyStyle>
    <p:otherStyle>
      <a:defPPr>
        <a:defRPr lang="ko-KR"/>
      </a:defPPr>
      <a:lvl1pPr marL="0" algn="l" defTabSz="908945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4488" algn="l" defTabSz="908945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08945" algn="l" defTabSz="908945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63412" algn="l" defTabSz="908945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17867" algn="l" defTabSz="908945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72338" algn="l" defTabSz="908945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26806" algn="l" defTabSz="908945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181264" algn="l" defTabSz="908945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35747" algn="l" defTabSz="908945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9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05570" name="Picture 2" descr="blue"/>
          <p:cNvPicPr>
            <a:picLocks noChangeAspect="1" noChangeArrowheads="1"/>
          </p:cNvPicPr>
          <p:nvPr userDrawn="1"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xmlns=""/>
              </a:ext>
            </a:extLst>
          </a:blip>
          <a:srcRect/>
          <a:stretch>
            <a:fillRect/>
          </a:stretch>
        </p:blipFill>
        <p:spPr bwMode="auto">
          <a:xfrm>
            <a:off x="0" y="55"/>
            <a:ext cx="10668000" cy="1152525"/>
          </a:xfrm>
          <a:prstGeom prst="rect">
            <a:avLst/>
          </a:prstGeom>
          <a:noFill/>
        </p:spPr>
      </p:pic>
      <p:sp>
        <p:nvSpPr>
          <p:cNvPr id="1005571" name="Rectangle 3"/>
          <p:cNvSpPr>
            <a:spLocks noChangeArrowheads="1"/>
          </p:cNvSpPr>
          <p:nvPr userDrawn="1"/>
        </p:nvSpPr>
        <p:spPr bwMode="auto">
          <a:xfrm>
            <a:off x="0" y="7104062"/>
            <a:ext cx="10668000" cy="336551"/>
          </a:xfrm>
          <a:prstGeom prst="rect">
            <a:avLst/>
          </a:prstGeom>
          <a:solidFill>
            <a:srgbClr val="B2B2B2"/>
          </a:solidFill>
          <a:ln w="9525">
            <a:noFill/>
            <a:miter lim="800000"/>
            <a:headEnd/>
            <a:tailEnd/>
          </a:ln>
          <a:effectLst/>
        </p:spPr>
        <p:txBody>
          <a:bodyPr wrap="none" lIns="91178" tIns="45590" rIns="91178" bIns="45590" anchor="ctr"/>
          <a:lstStyle/>
          <a:p>
            <a:endParaRPr lang="ko-KR" altLang="en-US">
              <a:solidFill>
                <a:srgbClr val="000000"/>
              </a:solidFill>
            </a:endParaRPr>
          </a:p>
        </p:txBody>
      </p:sp>
      <p:grpSp>
        <p:nvGrpSpPr>
          <p:cNvPr id="1005572" name="Group 4"/>
          <p:cNvGrpSpPr>
            <a:grpSpLocks/>
          </p:cNvGrpSpPr>
          <p:nvPr userDrawn="1"/>
        </p:nvGrpSpPr>
        <p:grpSpPr bwMode="auto">
          <a:xfrm rot="-2166924">
            <a:off x="701675" y="-3092440"/>
            <a:ext cx="11988800" cy="5667375"/>
            <a:chOff x="266" y="453"/>
            <a:chExt cx="6490" cy="1666"/>
          </a:xfrm>
        </p:grpSpPr>
        <p:sp>
          <p:nvSpPr>
            <p:cNvPr id="1005573" name="Freeform 5"/>
            <p:cNvSpPr>
              <a:spLocks/>
            </p:cNvSpPr>
            <p:nvPr userDrawn="1"/>
          </p:nvSpPr>
          <p:spPr bwMode="auto">
            <a:xfrm>
              <a:off x="266" y="570"/>
              <a:ext cx="4772" cy="1549"/>
            </a:xfrm>
            <a:custGeom>
              <a:avLst/>
              <a:gdLst/>
              <a:ahLst/>
              <a:cxnLst>
                <a:cxn ang="0">
                  <a:pos x="4772" y="2929"/>
                </a:cxn>
                <a:cxn ang="0">
                  <a:pos x="4719" y="2956"/>
                </a:cxn>
                <a:cxn ang="0">
                  <a:pos x="4658" y="2985"/>
                </a:cxn>
                <a:cxn ang="0">
                  <a:pos x="4574" y="3017"/>
                </a:cxn>
                <a:cxn ang="0">
                  <a:pos x="4472" y="3048"/>
                </a:cxn>
                <a:cxn ang="0">
                  <a:pos x="4351" y="3076"/>
                </a:cxn>
                <a:cxn ang="0">
                  <a:pos x="4215" y="3093"/>
                </a:cxn>
                <a:cxn ang="0">
                  <a:pos x="4141" y="3097"/>
                </a:cxn>
                <a:cxn ang="0">
                  <a:pos x="4065" y="3097"/>
                </a:cxn>
                <a:cxn ang="0">
                  <a:pos x="3984" y="3092"/>
                </a:cxn>
                <a:cxn ang="0">
                  <a:pos x="3902" y="3082"/>
                </a:cxn>
                <a:cxn ang="0">
                  <a:pos x="3818" y="3066"/>
                </a:cxn>
                <a:cxn ang="0">
                  <a:pos x="3730" y="3045"/>
                </a:cxn>
                <a:cxn ang="0">
                  <a:pos x="3640" y="3016"/>
                </a:cxn>
                <a:cxn ang="0">
                  <a:pos x="3548" y="2980"/>
                </a:cxn>
                <a:cxn ang="0">
                  <a:pos x="3455" y="2937"/>
                </a:cxn>
                <a:cxn ang="0">
                  <a:pos x="3361" y="2885"/>
                </a:cxn>
                <a:cxn ang="0">
                  <a:pos x="3265" y="2824"/>
                </a:cxn>
                <a:cxn ang="0">
                  <a:pos x="3169" y="2754"/>
                </a:cxn>
                <a:cxn ang="0">
                  <a:pos x="3072" y="2673"/>
                </a:cxn>
                <a:cxn ang="0">
                  <a:pos x="2974" y="2583"/>
                </a:cxn>
                <a:cxn ang="0">
                  <a:pos x="2876" y="2481"/>
                </a:cxn>
                <a:cxn ang="0">
                  <a:pos x="2778" y="2367"/>
                </a:cxn>
                <a:cxn ang="0">
                  <a:pos x="2681" y="2241"/>
                </a:cxn>
                <a:cxn ang="0">
                  <a:pos x="2583" y="2102"/>
                </a:cxn>
                <a:cxn ang="0">
                  <a:pos x="2488" y="1960"/>
                </a:cxn>
                <a:cxn ang="0">
                  <a:pos x="2303" y="1695"/>
                </a:cxn>
                <a:cxn ang="0">
                  <a:pos x="2125" y="1456"/>
                </a:cxn>
                <a:cxn ang="0">
                  <a:pos x="1953" y="1240"/>
                </a:cxn>
                <a:cxn ang="0">
                  <a:pos x="1788" y="1046"/>
                </a:cxn>
                <a:cxn ang="0">
                  <a:pos x="1628" y="873"/>
                </a:cxn>
                <a:cxn ang="0">
                  <a:pos x="1471" y="720"/>
                </a:cxn>
                <a:cxn ang="0">
                  <a:pos x="1317" y="584"/>
                </a:cxn>
                <a:cxn ang="0">
                  <a:pos x="1166" y="466"/>
                </a:cxn>
                <a:cxn ang="0">
                  <a:pos x="1014" y="365"/>
                </a:cxn>
                <a:cxn ang="0">
                  <a:pos x="865" y="277"/>
                </a:cxn>
                <a:cxn ang="0">
                  <a:pos x="713" y="203"/>
                </a:cxn>
                <a:cxn ang="0">
                  <a:pos x="560" y="140"/>
                </a:cxn>
                <a:cxn ang="0">
                  <a:pos x="405" y="90"/>
                </a:cxn>
                <a:cxn ang="0">
                  <a:pos x="247" y="48"/>
                </a:cxn>
                <a:cxn ang="0">
                  <a:pos x="84" y="14"/>
                </a:cxn>
              </a:cxnLst>
              <a:rect l="0" t="0" r="r" b="b"/>
              <a:pathLst>
                <a:path w="4772" h="3097">
                  <a:moveTo>
                    <a:pt x="4772" y="2929"/>
                  </a:moveTo>
                  <a:lnTo>
                    <a:pt x="4772" y="2929"/>
                  </a:lnTo>
                  <a:lnTo>
                    <a:pt x="4758" y="2937"/>
                  </a:lnTo>
                  <a:lnTo>
                    <a:pt x="4719" y="2956"/>
                  </a:lnTo>
                  <a:lnTo>
                    <a:pt x="4691" y="2971"/>
                  </a:lnTo>
                  <a:lnTo>
                    <a:pt x="4658" y="2985"/>
                  </a:lnTo>
                  <a:lnTo>
                    <a:pt x="4619" y="3001"/>
                  </a:lnTo>
                  <a:lnTo>
                    <a:pt x="4574" y="3017"/>
                  </a:lnTo>
                  <a:lnTo>
                    <a:pt x="4526" y="3034"/>
                  </a:lnTo>
                  <a:lnTo>
                    <a:pt x="4472" y="3048"/>
                  </a:lnTo>
                  <a:lnTo>
                    <a:pt x="4413" y="3063"/>
                  </a:lnTo>
                  <a:lnTo>
                    <a:pt x="4351" y="3076"/>
                  </a:lnTo>
                  <a:lnTo>
                    <a:pt x="4286" y="3085"/>
                  </a:lnTo>
                  <a:lnTo>
                    <a:pt x="4215" y="3093"/>
                  </a:lnTo>
                  <a:lnTo>
                    <a:pt x="4179" y="3095"/>
                  </a:lnTo>
                  <a:lnTo>
                    <a:pt x="4141" y="3097"/>
                  </a:lnTo>
                  <a:lnTo>
                    <a:pt x="4104" y="3097"/>
                  </a:lnTo>
                  <a:lnTo>
                    <a:pt x="4065" y="3097"/>
                  </a:lnTo>
                  <a:lnTo>
                    <a:pt x="4025" y="3095"/>
                  </a:lnTo>
                  <a:lnTo>
                    <a:pt x="3984" y="3092"/>
                  </a:lnTo>
                  <a:lnTo>
                    <a:pt x="3944" y="3087"/>
                  </a:lnTo>
                  <a:lnTo>
                    <a:pt x="3902" y="3082"/>
                  </a:lnTo>
                  <a:lnTo>
                    <a:pt x="3859" y="3076"/>
                  </a:lnTo>
                  <a:lnTo>
                    <a:pt x="3818" y="3066"/>
                  </a:lnTo>
                  <a:lnTo>
                    <a:pt x="3773" y="3056"/>
                  </a:lnTo>
                  <a:lnTo>
                    <a:pt x="3730" y="3045"/>
                  </a:lnTo>
                  <a:lnTo>
                    <a:pt x="3684" y="3032"/>
                  </a:lnTo>
                  <a:lnTo>
                    <a:pt x="3640" y="3016"/>
                  </a:lnTo>
                  <a:lnTo>
                    <a:pt x="3594" y="3000"/>
                  </a:lnTo>
                  <a:lnTo>
                    <a:pt x="3548" y="2980"/>
                  </a:lnTo>
                  <a:lnTo>
                    <a:pt x="3503" y="2959"/>
                  </a:lnTo>
                  <a:lnTo>
                    <a:pt x="3455" y="2937"/>
                  </a:lnTo>
                  <a:lnTo>
                    <a:pt x="3408" y="2912"/>
                  </a:lnTo>
                  <a:lnTo>
                    <a:pt x="3361" y="2885"/>
                  </a:lnTo>
                  <a:lnTo>
                    <a:pt x="3314" y="2856"/>
                  </a:lnTo>
                  <a:lnTo>
                    <a:pt x="3265" y="2824"/>
                  </a:lnTo>
                  <a:lnTo>
                    <a:pt x="3218" y="2790"/>
                  </a:lnTo>
                  <a:lnTo>
                    <a:pt x="3169" y="2754"/>
                  </a:lnTo>
                  <a:lnTo>
                    <a:pt x="3121" y="2715"/>
                  </a:lnTo>
                  <a:lnTo>
                    <a:pt x="3072" y="2673"/>
                  </a:lnTo>
                  <a:lnTo>
                    <a:pt x="3024" y="2630"/>
                  </a:lnTo>
                  <a:lnTo>
                    <a:pt x="2974" y="2583"/>
                  </a:lnTo>
                  <a:lnTo>
                    <a:pt x="2925" y="2533"/>
                  </a:lnTo>
                  <a:lnTo>
                    <a:pt x="2876" y="2481"/>
                  </a:lnTo>
                  <a:lnTo>
                    <a:pt x="2828" y="2425"/>
                  </a:lnTo>
                  <a:lnTo>
                    <a:pt x="2778" y="2367"/>
                  </a:lnTo>
                  <a:lnTo>
                    <a:pt x="2729" y="2305"/>
                  </a:lnTo>
                  <a:lnTo>
                    <a:pt x="2681" y="2241"/>
                  </a:lnTo>
                  <a:lnTo>
                    <a:pt x="2632" y="2173"/>
                  </a:lnTo>
                  <a:lnTo>
                    <a:pt x="2583" y="2102"/>
                  </a:lnTo>
                  <a:lnTo>
                    <a:pt x="2583" y="2102"/>
                  </a:lnTo>
                  <a:lnTo>
                    <a:pt x="2488" y="1960"/>
                  </a:lnTo>
                  <a:lnTo>
                    <a:pt x="2395" y="1824"/>
                  </a:lnTo>
                  <a:lnTo>
                    <a:pt x="2303" y="1695"/>
                  </a:lnTo>
                  <a:lnTo>
                    <a:pt x="2213" y="1572"/>
                  </a:lnTo>
                  <a:lnTo>
                    <a:pt x="2125" y="1456"/>
                  </a:lnTo>
                  <a:lnTo>
                    <a:pt x="2038" y="1345"/>
                  </a:lnTo>
                  <a:lnTo>
                    <a:pt x="1953" y="1240"/>
                  </a:lnTo>
                  <a:lnTo>
                    <a:pt x="1870" y="1140"/>
                  </a:lnTo>
                  <a:lnTo>
                    <a:pt x="1788" y="1046"/>
                  </a:lnTo>
                  <a:lnTo>
                    <a:pt x="1707" y="957"/>
                  </a:lnTo>
                  <a:lnTo>
                    <a:pt x="1628" y="873"/>
                  </a:lnTo>
                  <a:lnTo>
                    <a:pt x="1549" y="794"/>
                  </a:lnTo>
                  <a:lnTo>
                    <a:pt x="1471" y="720"/>
                  </a:lnTo>
                  <a:lnTo>
                    <a:pt x="1394" y="649"/>
                  </a:lnTo>
                  <a:lnTo>
                    <a:pt x="1317" y="584"/>
                  </a:lnTo>
                  <a:lnTo>
                    <a:pt x="1241" y="523"/>
                  </a:lnTo>
                  <a:lnTo>
                    <a:pt x="1166" y="466"/>
                  </a:lnTo>
                  <a:lnTo>
                    <a:pt x="1089" y="413"/>
                  </a:lnTo>
                  <a:lnTo>
                    <a:pt x="1014" y="365"/>
                  </a:lnTo>
                  <a:lnTo>
                    <a:pt x="940" y="319"/>
                  </a:lnTo>
                  <a:lnTo>
                    <a:pt x="865" y="277"/>
                  </a:lnTo>
                  <a:lnTo>
                    <a:pt x="790" y="239"/>
                  </a:lnTo>
                  <a:lnTo>
                    <a:pt x="713" y="203"/>
                  </a:lnTo>
                  <a:lnTo>
                    <a:pt x="637" y="171"/>
                  </a:lnTo>
                  <a:lnTo>
                    <a:pt x="560" y="140"/>
                  </a:lnTo>
                  <a:lnTo>
                    <a:pt x="484" y="114"/>
                  </a:lnTo>
                  <a:lnTo>
                    <a:pt x="405" y="90"/>
                  </a:lnTo>
                  <a:lnTo>
                    <a:pt x="327" y="67"/>
                  </a:lnTo>
                  <a:lnTo>
                    <a:pt x="247" y="48"/>
                  </a:lnTo>
                  <a:lnTo>
                    <a:pt x="166" y="30"/>
                  </a:lnTo>
                  <a:lnTo>
                    <a:pt x="84" y="14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5574" name="Freeform 6"/>
            <p:cNvSpPr>
              <a:spLocks/>
            </p:cNvSpPr>
            <p:nvPr userDrawn="1"/>
          </p:nvSpPr>
          <p:spPr bwMode="auto">
            <a:xfrm>
              <a:off x="275" y="591"/>
              <a:ext cx="4814" cy="1515"/>
            </a:xfrm>
            <a:custGeom>
              <a:avLst/>
              <a:gdLst/>
              <a:ahLst/>
              <a:cxnLst>
                <a:cxn ang="0">
                  <a:pos x="4814" y="2845"/>
                </a:cxn>
                <a:cxn ang="0">
                  <a:pos x="4763" y="2874"/>
                </a:cxn>
                <a:cxn ang="0">
                  <a:pos x="4701" y="2904"/>
                </a:cxn>
                <a:cxn ang="0">
                  <a:pos x="4618" y="2938"/>
                </a:cxn>
                <a:cxn ang="0">
                  <a:pos x="4517" y="2972"/>
                </a:cxn>
                <a:cxn ang="0">
                  <a:pos x="4396" y="3001"/>
                </a:cxn>
                <a:cxn ang="0">
                  <a:pos x="4260" y="3021"/>
                </a:cxn>
                <a:cxn ang="0">
                  <a:pos x="4186" y="3027"/>
                </a:cxn>
                <a:cxn ang="0">
                  <a:pos x="4110" y="3029"/>
                </a:cxn>
                <a:cxn ang="0">
                  <a:pos x="4031" y="3025"/>
                </a:cxn>
                <a:cxn ang="0">
                  <a:pos x="3948" y="3016"/>
                </a:cxn>
                <a:cxn ang="0">
                  <a:pos x="3863" y="3003"/>
                </a:cxn>
                <a:cxn ang="0">
                  <a:pos x="3774" y="2983"/>
                </a:cxn>
                <a:cxn ang="0">
                  <a:pos x="3684" y="2956"/>
                </a:cxn>
                <a:cxn ang="0">
                  <a:pos x="3592" y="2922"/>
                </a:cxn>
                <a:cxn ang="0">
                  <a:pos x="3499" y="2880"/>
                </a:cxn>
                <a:cxn ang="0">
                  <a:pos x="3403" y="2830"/>
                </a:cxn>
                <a:cxn ang="0">
                  <a:pos x="3308" y="2770"/>
                </a:cxn>
                <a:cxn ang="0">
                  <a:pos x="3209" y="2703"/>
                </a:cxn>
                <a:cxn ang="0">
                  <a:pos x="3110" y="2623"/>
                </a:cxn>
                <a:cxn ang="0">
                  <a:pos x="3012" y="2535"/>
                </a:cxn>
                <a:cxn ang="0">
                  <a:pos x="2913" y="2433"/>
                </a:cxn>
                <a:cxn ang="0">
                  <a:pos x="2813" y="2321"/>
                </a:cxn>
                <a:cxn ang="0">
                  <a:pos x="2713" y="2197"/>
                </a:cxn>
                <a:cxn ang="0">
                  <a:pos x="2615" y="2058"/>
                </a:cxn>
                <a:cxn ang="0">
                  <a:pos x="2516" y="1918"/>
                </a:cxn>
                <a:cxn ang="0">
                  <a:pos x="2327" y="1656"/>
                </a:cxn>
                <a:cxn ang="0">
                  <a:pos x="2145" y="1419"/>
                </a:cxn>
                <a:cxn ang="0">
                  <a:pos x="1972" y="1206"/>
                </a:cxn>
                <a:cxn ang="0">
                  <a:pos x="1802" y="1014"/>
                </a:cxn>
                <a:cxn ang="0">
                  <a:pos x="1640" y="842"/>
                </a:cxn>
                <a:cxn ang="0">
                  <a:pos x="1480" y="692"/>
                </a:cxn>
                <a:cxn ang="0">
                  <a:pos x="1325" y="560"/>
                </a:cxn>
                <a:cxn ang="0">
                  <a:pos x="1172" y="444"/>
                </a:cxn>
                <a:cxn ang="0">
                  <a:pos x="1019" y="343"/>
                </a:cxn>
                <a:cxn ang="0">
                  <a:pos x="868" y="260"/>
                </a:cxn>
                <a:cxn ang="0">
                  <a:pos x="715" y="188"/>
                </a:cxn>
                <a:cxn ang="0">
                  <a:pos x="563" y="129"/>
                </a:cxn>
                <a:cxn ang="0">
                  <a:pos x="406" y="80"/>
                </a:cxn>
                <a:cxn ang="0">
                  <a:pos x="247" y="42"/>
                </a:cxn>
                <a:cxn ang="0">
                  <a:pos x="84" y="11"/>
                </a:cxn>
              </a:cxnLst>
              <a:rect l="0" t="0" r="r" b="b"/>
              <a:pathLst>
                <a:path w="4814" h="3029">
                  <a:moveTo>
                    <a:pt x="4814" y="2845"/>
                  </a:moveTo>
                  <a:lnTo>
                    <a:pt x="4814" y="2845"/>
                  </a:lnTo>
                  <a:lnTo>
                    <a:pt x="4801" y="2853"/>
                  </a:lnTo>
                  <a:lnTo>
                    <a:pt x="4763" y="2874"/>
                  </a:lnTo>
                  <a:lnTo>
                    <a:pt x="4735" y="2888"/>
                  </a:lnTo>
                  <a:lnTo>
                    <a:pt x="4701" y="2904"/>
                  </a:lnTo>
                  <a:lnTo>
                    <a:pt x="4663" y="2921"/>
                  </a:lnTo>
                  <a:lnTo>
                    <a:pt x="4618" y="2938"/>
                  </a:lnTo>
                  <a:lnTo>
                    <a:pt x="4570" y="2954"/>
                  </a:lnTo>
                  <a:lnTo>
                    <a:pt x="4517" y="2972"/>
                  </a:lnTo>
                  <a:lnTo>
                    <a:pt x="4459" y="2987"/>
                  </a:lnTo>
                  <a:lnTo>
                    <a:pt x="4396" y="3001"/>
                  </a:lnTo>
                  <a:lnTo>
                    <a:pt x="4331" y="3013"/>
                  </a:lnTo>
                  <a:lnTo>
                    <a:pt x="4260" y="3021"/>
                  </a:lnTo>
                  <a:lnTo>
                    <a:pt x="4224" y="3024"/>
                  </a:lnTo>
                  <a:lnTo>
                    <a:pt x="4186" y="3027"/>
                  </a:lnTo>
                  <a:lnTo>
                    <a:pt x="4149" y="3027"/>
                  </a:lnTo>
                  <a:lnTo>
                    <a:pt x="4110" y="3029"/>
                  </a:lnTo>
                  <a:lnTo>
                    <a:pt x="4071" y="3027"/>
                  </a:lnTo>
                  <a:lnTo>
                    <a:pt x="4031" y="3025"/>
                  </a:lnTo>
                  <a:lnTo>
                    <a:pt x="3989" y="3021"/>
                  </a:lnTo>
                  <a:lnTo>
                    <a:pt x="3948" y="3016"/>
                  </a:lnTo>
                  <a:lnTo>
                    <a:pt x="3906" y="3011"/>
                  </a:lnTo>
                  <a:lnTo>
                    <a:pt x="3863" y="3003"/>
                  </a:lnTo>
                  <a:lnTo>
                    <a:pt x="3818" y="2993"/>
                  </a:lnTo>
                  <a:lnTo>
                    <a:pt x="3774" y="2983"/>
                  </a:lnTo>
                  <a:lnTo>
                    <a:pt x="3730" y="2971"/>
                  </a:lnTo>
                  <a:lnTo>
                    <a:pt x="3684" y="2956"/>
                  </a:lnTo>
                  <a:lnTo>
                    <a:pt x="3639" y="2940"/>
                  </a:lnTo>
                  <a:lnTo>
                    <a:pt x="3592" y="2922"/>
                  </a:lnTo>
                  <a:lnTo>
                    <a:pt x="3546" y="2903"/>
                  </a:lnTo>
                  <a:lnTo>
                    <a:pt x="3499" y="2880"/>
                  </a:lnTo>
                  <a:lnTo>
                    <a:pt x="3452" y="2856"/>
                  </a:lnTo>
                  <a:lnTo>
                    <a:pt x="3403" y="2830"/>
                  </a:lnTo>
                  <a:lnTo>
                    <a:pt x="3356" y="2801"/>
                  </a:lnTo>
                  <a:lnTo>
                    <a:pt x="3308" y="2770"/>
                  </a:lnTo>
                  <a:lnTo>
                    <a:pt x="3259" y="2738"/>
                  </a:lnTo>
                  <a:lnTo>
                    <a:pt x="3209" y="2703"/>
                  </a:lnTo>
                  <a:lnTo>
                    <a:pt x="3160" y="2664"/>
                  </a:lnTo>
                  <a:lnTo>
                    <a:pt x="3110" y="2623"/>
                  </a:lnTo>
                  <a:lnTo>
                    <a:pt x="3062" y="2580"/>
                  </a:lnTo>
                  <a:lnTo>
                    <a:pt x="3012" y="2535"/>
                  </a:lnTo>
                  <a:lnTo>
                    <a:pt x="2962" y="2485"/>
                  </a:lnTo>
                  <a:lnTo>
                    <a:pt x="2913" y="2433"/>
                  </a:lnTo>
                  <a:lnTo>
                    <a:pt x="2863" y="2378"/>
                  </a:lnTo>
                  <a:lnTo>
                    <a:pt x="2813" y="2321"/>
                  </a:lnTo>
                  <a:lnTo>
                    <a:pt x="2763" y="2260"/>
                  </a:lnTo>
                  <a:lnTo>
                    <a:pt x="2713" y="2197"/>
                  </a:lnTo>
                  <a:lnTo>
                    <a:pt x="2663" y="2129"/>
                  </a:lnTo>
                  <a:lnTo>
                    <a:pt x="2615" y="2058"/>
                  </a:lnTo>
                  <a:lnTo>
                    <a:pt x="2615" y="2058"/>
                  </a:lnTo>
                  <a:lnTo>
                    <a:pt x="2516" y="1918"/>
                  </a:lnTo>
                  <a:lnTo>
                    <a:pt x="2420" y="1784"/>
                  </a:lnTo>
                  <a:lnTo>
                    <a:pt x="2327" y="1656"/>
                  </a:lnTo>
                  <a:lnTo>
                    <a:pt x="2236" y="1535"/>
                  </a:lnTo>
                  <a:lnTo>
                    <a:pt x="2145" y="1419"/>
                  </a:lnTo>
                  <a:lnTo>
                    <a:pt x="2058" y="1309"/>
                  </a:lnTo>
                  <a:lnTo>
                    <a:pt x="1972" y="1206"/>
                  </a:lnTo>
                  <a:lnTo>
                    <a:pt x="1887" y="1107"/>
                  </a:lnTo>
                  <a:lnTo>
                    <a:pt x="1802" y="1014"/>
                  </a:lnTo>
                  <a:lnTo>
                    <a:pt x="1721" y="925"/>
                  </a:lnTo>
                  <a:lnTo>
                    <a:pt x="1640" y="842"/>
                  </a:lnTo>
                  <a:lnTo>
                    <a:pt x="1559" y="765"/>
                  </a:lnTo>
                  <a:lnTo>
                    <a:pt x="1480" y="692"/>
                  </a:lnTo>
                  <a:lnTo>
                    <a:pt x="1403" y="623"/>
                  </a:lnTo>
                  <a:lnTo>
                    <a:pt x="1325" y="560"/>
                  </a:lnTo>
                  <a:lnTo>
                    <a:pt x="1248" y="499"/>
                  </a:lnTo>
                  <a:lnTo>
                    <a:pt x="1172" y="444"/>
                  </a:lnTo>
                  <a:lnTo>
                    <a:pt x="1096" y="392"/>
                  </a:lnTo>
                  <a:lnTo>
                    <a:pt x="1019" y="343"/>
                  </a:lnTo>
                  <a:lnTo>
                    <a:pt x="944" y="300"/>
                  </a:lnTo>
                  <a:lnTo>
                    <a:pt x="868" y="260"/>
                  </a:lnTo>
                  <a:lnTo>
                    <a:pt x="792" y="222"/>
                  </a:lnTo>
                  <a:lnTo>
                    <a:pt x="715" y="188"/>
                  </a:lnTo>
                  <a:lnTo>
                    <a:pt x="639" y="158"/>
                  </a:lnTo>
                  <a:lnTo>
                    <a:pt x="563" y="129"/>
                  </a:lnTo>
                  <a:lnTo>
                    <a:pt x="485" y="103"/>
                  </a:lnTo>
                  <a:lnTo>
                    <a:pt x="406" y="80"/>
                  </a:lnTo>
                  <a:lnTo>
                    <a:pt x="327" y="61"/>
                  </a:lnTo>
                  <a:lnTo>
                    <a:pt x="247" y="42"/>
                  </a:lnTo>
                  <a:lnTo>
                    <a:pt x="165" y="25"/>
                  </a:lnTo>
                  <a:lnTo>
                    <a:pt x="84" y="11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5575" name="Freeform 7"/>
            <p:cNvSpPr>
              <a:spLocks/>
            </p:cNvSpPr>
            <p:nvPr userDrawn="1"/>
          </p:nvSpPr>
          <p:spPr bwMode="auto">
            <a:xfrm>
              <a:off x="284" y="611"/>
              <a:ext cx="4856" cy="1481"/>
            </a:xfrm>
            <a:custGeom>
              <a:avLst/>
              <a:gdLst/>
              <a:ahLst/>
              <a:cxnLst>
                <a:cxn ang="0">
                  <a:pos x="4856" y="2763"/>
                </a:cxn>
                <a:cxn ang="0">
                  <a:pos x="4805" y="2793"/>
                </a:cxn>
                <a:cxn ang="0">
                  <a:pos x="4745" y="2824"/>
                </a:cxn>
                <a:cxn ang="0">
                  <a:pos x="4662" y="2860"/>
                </a:cxn>
                <a:cxn ang="0">
                  <a:pos x="4561" y="2897"/>
                </a:cxn>
                <a:cxn ang="0">
                  <a:pos x="4441" y="2927"/>
                </a:cxn>
                <a:cxn ang="0">
                  <a:pos x="4305" y="2952"/>
                </a:cxn>
                <a:cxn ang="0">
                  <a:pos x="4232" y="2958"/>
                </a:cxn>
                <a:cxn ang="0">
                  <a:pos x="4155" y="2961"/>
                </a:cxn>
                <a:cxn ang="0">
                  <a:pos x="4076" y="2960"/>
                </a:cxn>
                <a:cxn ang="0">
                  <a:pos x="3993" y="2953"/>
                </a:cxn>
                <a:cxn ang="0">
                  <a:pos x="3907" y="2940"/>
                </a:cxn>
                <a:cxn ang="0">
                  <a:pos x="3819" y="2923"/>
                </a:cxn>
                <a:cxn ang="0">
                  <a:pos x="3729" y="2897"/>
                </a:cxn>
                <a:cxn ang="0">
                  <a:pos x="3636" y="2864"/>
                </a:cxn>
                <a:cxn ang="0">
                  <a:pos x="3541" y="2824"/>
                </a:cxn>
                <a:cxn ang="0">
                  <a:pos x="3446" y="2776"/>
                </a:cxn>
                <a:cxn ang="0">
                  <a:pos x="3348" y="2719"/>
                </a:cxn>
                <a:cxn ang="0">
                  <a:pos x="3250" y="2651"/>
                </a:cxn>
                <a:cxn ang="0">
                  <a:pos x="3150" y="2574"/>
                </a:cxn>
                <a:cxn ang="0">
                  <a:pos x="3050" y="2487"/>
                </a:cxn>
                <a:cxn ang="0">
                  <a:pos x="2949" y="2388"/>
                </a:cxn>
                <a:cxn ang="0">
                  <a:pos x="2847" y="2277"/>
                </a:cxn>
                <a:cxn ang="0">
                  <a:pos x="2746" y="2154"/>
                </a:cxn>
                <a:cxn ang="0">
                  <a:pos x="2645" y="2018"/>
                </a:cxn>
                <a:cxn ang="0">
                  <a:pos x="2545" y="1878"/>
                </a:cxn>
                <a:cxn ang="0">
                  <a:pos x="2352" y="1618"/>
                </a:cxn>
                <a:cxn ang="0">
                  <a:pos x="2167" y="1384"/>
                </a:cxn>
                <a:cxn ang="0">
                  <a:pos x="1989" y="1172"/>
                </a:cxn>
                <a:cxn ang="0">
                  <a:pos x="1818" y="983"/>
                </a:cxn>
                <a:cxn ang="0">
                  <a:pos x="1652" y="815"/>
                </a:cxn>
                <a:cxn ang="0">
                  <a:pos x="1491" y="667"/>
                </a:cxn>
                <a:cxn ang="0">
                  <a:pos x="1334" y="536"/>
                </a:cxn>
                <a:cxn ang="0">
                  <a:pos x="1178" y="423"/>
                </a:cxn>
                <a:cxn ang="0">
                  <a:pos x="1024" y="326"/>
                </a:cxn>
                <a:cxn ang="0">
                  <a:pos x="872" y="245"/>
                </a:cxn>
                <a:cxn ang="0">
                  <a:pos x="719" y="176"/>
                </a:cxn>
                <a:cxn ang="0">
                  <a:pos x="565" y="119"/>
                </a:cxn>
                <a:cxn ang="0">
                  <a:pos x="408" y="74"/>
                </a:cxn>
                <a:cxn ang="0">
                  <a:pos x="248" y="39"/>
                </a:cxn>
                <a:cxn ang="0">
                  <a:pos x="83" y="11"/>
                </a:cxn>
              </a:cxnLst>
              <a:rect l="0" t="0" r="r" b="b"/>
              <a:pathLst>
                <a:path w="4856" h="2961">
                  <a:moveTo>
                    <a:pt x="4856" y="2763"/>
                  </a:moveTo>
                  <a:lnTo>
                    <a:pt x="4856" y="2763"/>
                  </a:lnTo>
                  <a:lnTo>
                    <a:pt x="4844" y="2771"/>
                  </a:lnTo>
                  <a:lnTo>
                    <a:pt x="4805" y="2793"/>
                  </a:lnTo>
                  <a:lnTo>
                    <a:pt x="4777" y="2808"/>
                  </a:lnTo>
                  <a:lnTo>
                    <a:pt x="4745" y="2824"/>
                  </a:lnTo>
                  <a:lnTo>
                    <a:pt x="4706" y="2842"/>
                  </a:lnTo>
                  <a:lnTo>
                    <a:pt x="4662" y="2860"/>
                  </a:lnTo>
                  <a:lnTo>
                    <a:pt x="4613" y="2879"/>
                  </a:lnTo>
                  <a:lnTo>
                    <a:pt x="4561" y="2897"/>
                  </a:lnTo>
                  <a:lnTo>
                    <a:pt x="4504" y="2913"/>
                  </a:lnTo>
                  <a:lnTo>
                    <a:pt x="4441" y="2927"/>
                  </a:lnTo>
                  <a:lnTo>
                    <a:pt x="4375" y="2940"/>
                  </a:lnTo>
                  <a:lnTo>
                    <a:pt x="4305" y="2952"/>
                  </a:lnTo>
                  <a:lnTo>
                    <a:pt x="4269" y="2955"/>
                  </a:lnTo>
                  <a:lnTo>
                    <a:pt x="4232" y="2958"/>
                  </a:lnTo>
                  <a:lnTo>
                    <a:pt x="4194" y="2960"/>
                  </a:lnTo>
                  <a:lnTo>
                    <a:pt x="4155" y="2961"/>
                  </a:lnTo>
                  <a:lnTo>
                    <a:pt x="4116" y="2961"/>
                  </a:lnTo>
                  <a:lnTo>
                    <a:pt x="4076" y="2960"/>
                  </a:lnTo>
                  <a:lnTo>
                    <a:pt x="4034" y="2956"/>
                  </a:lnTo>
                  <a:lnTo>
                    <a:pt x="3993" y="2953"/>
                  </a:lnTo>
                  <a:lnTo>
                    <a:pt x="3950" y="2947"/>
                  </a:lnTo>
                  <a:lnTo>
                    <a:pt x="3907" y="2940"/>
                  </a:lnTo>
                  <a:lnTo>
                    <a:pt x="3864" y="2932"/>
                  </a:lnTo>
                  <a:lnTo>
                    <a:pt x="3819" y="2923"/>
                  </a:lnTo>
                  <a:lnTo>
                    <a:pt x="3773" y="2911"/>
                  </a:lnTo>
                  <a:lnTo>
                    <a:pt x="3729" y="2897"/>
                  </a:lnTo>
                  <a:lnTo>
                    <a:pt x="3683" y="2882"/>
                  </a:lnTo>
                  <a:lnTo>
                    <a:pt x="3636" y="2864"/>
                  </a:lnTo>
                  <a:lnTo>
                    <a:pt x="3589" y="2845"/>
                  </a:lnTo>
                  <a:lnTo>
                    <a:pt x="3541" y="2824"/>
                  </a:lnTo>
                  <a:lnTo>
                    <a:pt x="3494" y="2801"/>
                  </a:lnTo>
                  <a:lnTo>
                    <a:pt x="3446" y="2776"/>
                  </a:lnTo>
                  <a:lnTo>
                    <a:pt x="3397" y="2748"/>
                  </a:lnTo>
                  <a:lnTo>
                    <a:pt x="3348" y="2719"/>
                  </a:lnTo>
                  <a:lnTo>
                    <a:pt x="3299" y="2687"/>
                  </a:lnTo>
                  <a:lnTo>
                    <a:pt x="3250" y="2651"/>
                  </a:lnTo>
                  <a:lnTo>
                    <a:pt x="3200" y="2614"/>
                  </a:lnTo>
                  <a:lnTo>
                    <a:pt x="3150" y="2574"/>
                  </a:lnTo>
                  <a:lnTo>
                    <a:pt x="3100" y="2532"/>
                  </a:lnTo>
                  <a:lnTo>
                    <a:pt x="3050" y="2487"/>
                  </a:lnTo>
                  <a:lnTo>
                    <a:pt x="3000" y="2438"/>
                  </a:lnTo>
                  <a:lnTo>
                    <a:pt x="2949" y="2388"/>
                  </a:lnTo>
                  <a:lnTo>
                    <a:pt x="2899" y="2333"/>
                  </a:lnTo>
                  <a:lnTo>
                    <a:pt x="2847" y="2277"/>
                  </a:lnTo>
                  <a:lnTo>
                    <a:pt x="2797" y="2217"/>
                  </a:lnTo>
                  <a:lnTo>
                    <a:pt x="2746" y="2154"/>
                  </a:lnTo>
                  <a:lnTo>
                    <a:pt x="2696" y="2088"/>
                  </a:lnTo>
                  <a:lnTo>
                    <a:pt x="2645" y="2018"/>
                  </a:lnTo>
                  <a:lnTo>
                    <a:pt x="2645" y="2018"/>
                  </a:lnTo>
                  <a:lnTo>
                    <a:pt x="2545" y="1878"/>
                  </a:lnTo>
                  <a:lnTo>
                    <a:pt x="2447" y="1745"/>
                  </a:lnTo>
                  <a:lnTo>
                    <a:pt x="2352" y="1618"/>
                  </a:lnTo>
                  <a:lnTo>
                    <a:pt x="2259" y="1498"/>
                  </a:lnTo>
                  <a:lnTo>
                    <a:pt x="2167" y="1384"/>
                  </a:lnTo>
                  <a:lnTo>
                    <a:pt x="2077" y="1276"/>
                  </a:lnTo>
                  <a:lnTo>
                    <a:pt x="1989" y="1172"/>
                  </a:lnTo>
                  <a:lnTo>
                    <a:pt x="1903" y="1075"/>
                  </a:lnTo>
                  <a:lnTo>
                    <a:pt x="1818" y="983"/>
                  </a:lnTo>
                  <a:lnTo>
                    <a:pt x="1735" y="896"/>
                  </a:lnTo>
                  <a:lnTo>
                    <a:pt x="1652" y="815"/>
                  </a:lnTo>
                  <a:lnTo>
                    <a:pt x="1571" y="738"/>
                  </a:lnTo>
                  <a:lnTo>
                    <a:pt x="1491" y="667"/>
                  </a:lnTo>
                  <a:lnTo>
                    <a:pt x="1412" y="599"/>
                  </a:lnTo>
                  <a:lnTo>
                    <a:pt x="1334" y="536"/>
                  </a:lnTo>
                  <a:lnTo>
                    <a:pt x="1256" y="478"/>
                  </a:lnTo>
                  <a:lnTo>
                    <a:pt x="1178" y="423"/>
                  </a:lnTo>
                  <a:lnTo>
                    <a:pt x="1102" y="373"/>
                  </a:lnTo>
                  <a:lnTo>
                    <a:pt x="1024" y="326"/>
                  </a:lnTo>
                  <a:lnTo>
                    <a:pt x="948" y="284"/>
                  </a:lnTo>
                  <a:lnTo>
                    <a:pt x="872" y="245"/>
                  </a:lnTo>
                  <a:lnTo>
                    <a:pt x="795" y="208"/>
                  </a:lnTo>
                  <a:lnTo>
                    <a:pt x="719" y="176"/>
                  </a:lnTo>
                  <a:lnTo>
                    <a:pt x="641" y="147"/>
                  </a:lnTo>
                  <a:lnTo>
                    <a:pt x="565" y="119"/>
                  </a:lnTo>
                  <a:lnTo>
                    <a:pt x="486" y="95"/>
                  </a:lnTo>
                  <a:lnTo>
                    <a:pt x="408" y="74"/>
                  </a:lnTo>
                  <a:lnTo>
                    <a:pt x="327" y="55"/>
                  </a:lnTo>
                  <a:lnTo>
                    <a:pt x="248" y="39"/>
                  </a:lnTo>
                  <a:lnTo>
                    <a:pt x="166" y="24"/>
                  </a:lnTo>
                  <a:lnTo>
                    <a:pt x="83" y="11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5576" name="Freeform 8"/>
            <p:cNvSpPr>
              <a:spLocks/>
            </p:cNvSpPr>
            <p:nvPr userDrawn="1"/>
          </p:nvSpPr>
          <p:spPr bwMode="auto">
            <a:xfrm>
              <a:off x="293" y="633"/>
              <a:ext cx="4897" cy="1445"/>
            </a:xfrm>
            <a:custGeom>
              <a:avLst/>
              <a:gdLst/>
              <a:ahLst/>
              <a:cxnLst>
                <a:cxn ang="0">
                  <a:pos x="4897" y="2675"/>
                </a:cxn>
                <a:cxn ang="0">
                  <a:pos x="4847" y="2707"/>
                </a:cxn>
                <a:cxn ang="0">
                  <a:pos x="4788" y="2740"/>
                </a:cxn>
                <a:cxn ang="0">
                  <a:pos x="4706" y="2777"/>
                </a:cxn>
                <a:cxn ang="0">
                  <a:pos x="4604" y="2816"/>
                </a:cxn>
                <a:cxn ang="0">
                  <a:pos x="4485" y="2849"/>
                </a:cxn>
                <a:cxn ang="0">
                  <a:pos x="4350" y="2875"/>
                </a:cxn>
                <a:cxn ang="0">
                  <a:pos x="4277" y="2885"/>
                </a:cxn>
                <a:cxn ang="0">
                  <a:pos x="4200" y="2888"/>
                </a:cxn>
                <a:cxn ang="0">
                  <a:pos x="4120" y="2888"/>
                </a:cxn>
                <a:cxn ang="0">
                  <a:pos x="4036" y="2883"/>
                </a:cxn>
                <a:cxn ang="0">
                  <a:pos x="3952" y="2874"/>
                </a:cxn>
                <a:cxn ang="0">
                  <a:pos x="3863" y="2858"/>
                </a:cxn>
                <a:cxn ang="0">
                  <a:pos x="3773" y="2833"/>
                </a:cxn>
                <a:cxn ang="0">
                  <a:pos x="3680" y="2803"/>
                </a:cxn>
                <a:cxn ang="0">
                  <a:pos x="3584" y="2764"/>
                </a:cxn>
                <a:cxn ang="0">
                  <a:pos x="3488" y="2717"/>
                </a:cxn>
                <a:cxn ang="0">
                  <a:pos x="3389" y="2662"/>
                </a:cxn>
                <a:cxn ang="0">
                  <a:pos x="3290" y="2596"/>
                </a:cxn>
                <a:cxn ang="0">
                  <a:pos x="3190" y="2522"/>
                </a:cxn>
                <a:cxn ang="0">
                  <a:pos x="3087" y="2434"/>
                </a:cxn>
                <a:cxn ang="0">
                  <a:pos x="2985" y="2338"/>
                </a:cxn>
                <a:cxn ang="0">
                  <a:pos x="2881" y="2228"/>
                </a:cxn>
                <a:cxn ang="0">
                  <a:pos x="2779" y="2107"/>
                </a:cxn>
                <a:cxn ang="0">
                  <a:pos x="2676" y="1971"/>
                </a:cxn>
                <a:cxn ang="0">
                  <a:pos x="2573" y="1834"/>
                </a:cxn>
                <a:cxn ang="0">
                  <a:pos x="2376" y="1577"/>
                </a:cxn>
                <a:cxn ang="0">
                  <a:pos x="2188" y="1345"/>
                </a:cxn>
                <a:cxn ang="0">
                  <a:pos x="2007" y="1136"/>
                </a:cxn>
                <a:cxn ang="0">
                  <a:pos x="1833" y="949"/>
                </a:cxn>
                <a:cxn ang="0">
                  <a:pos x="1665" y="783"/>
                </a:cxn>
                <a:cxn ang="0">
                  <a:pos x="1501" y="637"/>
                </a:cxn>
                <a:cxn ang="0">
                  <a:pos x="1342" y="510"/>
                </a:cxn>
                <a:cxn ang="0">
                  <a:pos x="1185" y="400"/>
                </a:cxn>
                <a:cxn ang="0">
                  <a:pos x="1031" y="306"/>
                </a:cxn>
                <a:cxn ang="0">
                  <a:pos x="876" y="226"/>
                </a:cxn>
                <a:cxn ang="0">
                  <a:pos x="722" y="161"/>
                </a:cxn>
                <a:cxn ang="0">
                  <a:pos x="567" y="106"/>
                </a:cxn>
                <a:cxn ang="0">
                  <a:pos x="409" y="64"/>
                </a:cxn>
                <a:cxn ang="0">
                  <a:pos x="249" y="32"/>
                </a:cxn>
                <a:cxn ang="0">
                  <a:pos x="84" y="8"/>
                </a:cxn>
              </a:cxnLst>
              <a:rect l="0" t="0" r="r" b="b"/>
              <a:pathLst>
                <a:path w="4897" h="2890">
                  <a:moveTo>
                    <a:pt x="4897" y="2675"/>
                  </a:moveTo>
                  <a:lnTo>
                    <a:pt x="4897" y="2675"/>
                  </a:lnTo>
                  <a:lnTo>
                    <a:pt x="4885" y="2683"/>
                  </a:lnTo>
                  <a:lnTo>
                    <a:pt x="4847" y="2707"/>
                  </a:lnTo>
                  <a:lnTo>
                    <a:pt x="4820" y="2722"/>
                  </a:lnTo>
                  <a:lnTo>
                    <a:pt x="4788" y="2740"/>
                  </a:lnTo>
                  <a:lnTo>
                    <a:pt x="4749" y="2757"/>
                  </a:lnTo>
                  <a:lnTo>
                    <a:pt x="4706" y="2777"/>
                  </a:lnTo>
                  <a:lnTo>
                    <a:pt x="4657" y="2796"/>
                  </a:lnTo>
                  <a:lnTo>
                    <a:pt x="4604" y="2816"/>
                  </a:lnTo>
                  <a:lnTo>
                    <a:pt x="4547" y="2833"/>
                  </a:lnTo>
                  <a:lnTo>
                    <a:pt x="4485" y="2849"/>
                  </a:lnTo>
                  <a:lnTo>
                    <a:pt x="4420" y="2864"/>
                  </a:lnTo>
                  <a:lnTo>
                    <a:pt x="4350" y="2875"/>
                  </a:lnTo>
                  <a:lnTo>
                    <a:pt x="4314" y="2880"/>
                  </a:lnTo>
                  <a:lnTo>
                    <a:pt x="4277" y="2885"/>
                  </a:lnTo>
                  <a:lnTo>
                    <a:pt x="4239" y="2887"/>
                  </a:lnTo>
                  <a:lnTo>
                    <a:pt x="4200" y="2888"/>
                  </a:lnTo>
                  <a:lnTo>
                    <a:pt x="4160" y="2890"/>
                  </a:lnTo>
                  <a:lnTo>
                    <a:pt x="4120" y="2888"/>
                  </a:lnTo>
                  <a:lnTo>
                    <a:pt x="4078" y="2887"/>
                  </a:lnTo>
                  <a:lnTo>
                    <a:pt x="4036" y="2883"/>
                  </a:lnTo>
                  <a:lnTo>
                    <a:pt x="3995" y="2880"/>
                  </a:lnTo>
                  <a:lnTo>
                    <a:pt x="3952" y="2874"/>
                  </a:lnTo>
                  <a:lnTo>
                    <a:pt x="3907" y="2866"/>
                  </a:lnTo>
                  <a:lnTo>
                    <a:pt x="3863" y="2858"/>
                  </a:lnTo>
                  <a:lnTo>
                    <a:pt x="3818" y="2846"/>
                  </a:lnTo>
                  <a:lnTo>
                    <a:pt x="3773" y="2833"/>
                  </a:lnTo>
                  <a:lnTo>
                    <a:pt x="3725" y="2819"/>
                  </a:lnTo>
                  <a:lnTo>
                    <a:pt x="3680" y="2803"/>
                  </a:lnTo>
                  <a:lnTo>
                    <a:pt x="3632" y="2785"/>
                  </a:lnTo>
                  <a:lnTo>
                    <a:pt x="3584" y="2764"/>
                  </a:lnTo>
                  <a:lnTo>
                    <a:pt x="3537" y="2743"/>
                  </a:lnTo>
                  <a:lnTo>
                    <a:pt x="3488" y="2717"/>
                  </a:lnTo>
                  <a:lnTo>
                    <a:pt x="3438" y="2691"/>
                  </a:lnTo>
                  <a:lnTo>
                    <a:pt x="3389" y="2662"/>
                  </a:lnTo>
                  <a:lnTo>
                    <a:pt x="3339" y="2630"/>
                  </a:lnTo>
                  <a:lnTo>
                    <a:pt x="3290" y="2596"/>
                  </a:lnTo>
                  <a:lnTo>
                    <a:pt x="3240" y="2560"/>
                  </a:lnTo>
                  <a:lnTo>
                    <a:pt x="3190" y="2522"/>
                  </a:lnTo>
                  <a:lnTo>
                    <a:pt x="3138" y="2480"/>
                  </a:lnTo>
                  <a:lnTo>
                    <a:pt x="3087" y="2434"/>
                  </a:lnTo>
                  <a:lnTo>
                    <a:pt x="3037" y="2388"/>
                  </a:lnTo>
                  <a:lnTo>
                    <a:pt x="2985" y="2338"/>
                  </a:lnTo>
                  <a:lnTo>
                    <a:pt x="2934" y="2284"/>
                  </a:lnTo>
                  <a:lnTo>
                    <a:pt x="2881" y="2228"/>
                  </a:lnTo>
                  <a:lnTo>
                    <a:pt x="2830" y="2168"/>
                  </a:lnTo>
                  <a:lnTo>
                    <a:pt x="2779" y="2107"/>
                  </a:lnTo>
                  <a:lnTo>
                    <a:pt x="2727" y="2040"/>
                  </a:lnTo>
                  <a:lnTo>
                    <a:pt x="2676" y="1971"/>
                  </a:lnTo>
                  <a:lnTo>
                    <a:pt x="2676" y="1971"/>
                  </a:lnTo>
                  <a:lnTo>
                    <a:pt x="2573" y="1834"/>
                  </a:lnTo>
                  <a:lnTo>
                    <a:pt x="2473" y="1701"/>
                  </a:lnTo>
                  <a:lnTo>
                    <a:pt x="2376" y="1577"/>
                  </a:lnTo>
                  <a:lnTo>
                    <a:pt x="2282" y="1458"/>
                  </a:lnTo>
                  <a:lnTo>
                    <a:pt x="2188" y="1345"/>
                  </a:lnTo>
                  <a:lnTo>
                    <a:pt x="2097" y="1238"/>
                  </a:lnTo>
                  <a:lnTo>
                    <a:pt x="2007" y="1136"/>
                  </a:lnTo>
                  <a:lnTo>
                    <a:pt x="1919" y="1039"/>
                  </a:lnTo>
                  <a:lnTo>
                    <a:pt x="1833" y="949"/>
                  </a:lnTo>
                  <a:lnTo>
                    <a:pt x="1748" y="863"/>
                  </a:lnTo>
                  <a:lnTo>
                    <a:pt x="1665" y="783"/>
                  </a:lnTo>
                  <a:lnTo>
                    <a:pt x="1583" y="708"/>
                  </a:lnTo>
                  <a:lnTo>
                    <a:pt x="1501" y="637"/>
                  </a:lnTo>
                  <a:lnTo>
                    <a:pt x="1421" y="571"/>
                  </a:lnTo>
                  <a:lnTo>
                    <a:pt x="1342" y="510"/>
                  </a:lnTo>
                  <a:lnTo>
                    <a:pt x="1264" y="453"/>
                  </a:lnTo>
                  <a:lnTo>
                    <a:pt x="1185" y="400"/>
                  </a:lnTo>
                  <a:lnTo>
                    <a:pt x="1107" y="352"/>
                  </a:lnTo>
                  <a:lnTo>
                    <a:pt x="1031" y="306"/>
                  </a:lnTo>
                  <a:lnTo>
                    <a:pt x="953" y="264"/>
                  </a:lnTo>
                  <a:lnTo>
                    <a:pt x="876" y="226"/>
                  </a:lnTo>
                  <a:lnTo>
                    <a:pt x="799" y="192"/>
                  </a:lnTo>
                  <a:lnTo>
                    <a:pt x="722" y="161"/>
                  </a:lnTo>
                  <a:lnTo>
                    <a:pt x="645" y="132"/>
                  </a:lnTo>
                  <a:lnTo>
                    <a:pt x="567" y="106"/>
                  </a:lnTo>
                  <a:lnTo>
                    <a:pt x="488" y="85"/>
                  </a:lnTo>
                  <a:lnTo>
                    <a:pt x="409" y="64"/>
                  </a:lnTo>
                  <a:lnTo>
                    <a:pt x="329" y="46"/>
                  </a:lnTo>
                  <a:lnTo>
                    <a:pt x="249" y="32"/>
                  </a:lnTo>
                  <a:lnTo>
                    <a:pt x="167" y="19"/>
                  </a:lnTo>
                  <a:lnTo>
                    <a:pt x="84" y="8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5577" name="Freeform 9"/>
            <p:cNvSpPr>
              <a:spLocks/>
            </p:cNvSpPr>
            <p:nvPr userDrawn="1"/>
          </p:nvSpPr>
          <p:spPr bwMode="auto">
            <a:xfrm>
              <a:off x="303" y="654"/>
              <a:ext cx="4937" cy="1411"/>
            </a:xfrm>
            <a:custGeom>
              <a:avLst/>
              <a:gdLst/>
              <a:ahLst/>
              <a:cxnLst>
                <a:cxn ang="0">
                  <a:pos x="4937" y="2589"/>
                </a:cxn>
                <a:cxn ang="0">
                  <a:pos x="4887" y="2622"/>
                </a:cxn>
                <a:cxn ang="0">
                  <a:pos x="4828" y="2656"/>
                </a:cxn>
                <a:cxn ang="0">
                  <a:pos x="4747" y="2696"/>
                </a:cxn>
                <a:cxn ang="0">
                  <a:pos x="4646" y="2736"/>
                </a:cxn>
                <a:cxn ang="0">
                  <a:pos x="4528" y="2774"/>
                </a:cxn>
                <a:cxn ang="0">
                  <a:pos x="4393" y="2803"/>
                </a:cxn>
                <a:cxn ang="0">
                  <a:pos x="4319" y="2812"/>
                </a:cxn>
                <a:cxn ang="0">
                  <a:pos x="4243" y="2819"/>
                </a:cxn>
                <a:cxn ang="0">
                  <a:pos x="4163" y="2820"/>
                </a:cxn>
                <a:cxn ang="0">
                  <a:pos x="4081" y="2817"/>
                </a:cxn>
                <a:cxn ang="0">
                  <a:pos x="3995" y="2807"/>
                </a:cxn>
                <a:cxn ang="0">
                  <a:pos x="3906" y="2793"/>
                </a:cxn>
                <a:cxn ang="0">
                  <a:pos x="3814" y="2772"/>
                </a:cxn>
                <a:cxn ang="0">
                  <a:pos x="3721" y="2743"/>
                </a:cxn>
                <a:cxn ang="0">
                  <a:pos x="3625" y="2706"/>
                </a:cxn>
                <a:cxn ang="0">
                  <a:pos x="3528" y="2661"/>
                </a:cxn>
                <a:cxn ang="0">
                  <a:pos x="3429" y="2607"/>
                </a:cxn>
                <a:cxn ang="0">
                  <a:pos x="3328" y="2543"/>
                </a:cxn>
                <a:cxn ang="0">
                  <a:pos x="3227" y="2470"/>
                </a:cxn>
                <a:cxn ang="0">
                  <a:pos x="3124" y="2384"/>
                </a:cxn>
                <a:cxn ang="0">
                  <a:pos x="3020" y="2289"/>
                </a:cxn>
                <a:cxn ang="0">
                  <a:pos x="2916" y="2181"/>
                </a:cxn>
                <a:cxn ang="0">
                  <a:pos x="2810" y="2061"/>
                </a:cxn>
                <a:cxn ang="0">
                  <a:pos x="2705" y="1927"/>
                </a:cxn>
                <a:cxn ang="0">
                  <a:pos x="2601" y="1792"/>
                </a:cxn>
                <a:cxn ang="0">
                  <a:pos x="2399" y="1537"/>
                </a:cxn>
                <a:cxn ang="0">
                  <a:pos x="2208" y="1307"/>
                </a:cxn>
                <a:cxn ang="0">
                  <a:pos x="2024" y="1101"/>
                </a:cxn>
                <a:cxn ang="0">
                  <a:pos x="1847" y="917"/>
                </a:cxn>
                <a:cxn ang="0">
                  <a:pos x="1677" y="754"/>
                </a:cxn>
                <a:cxn ang="0">
                  <a:pos x="1511" y="611"/>
                </a:cxn>
                <a:cxn ang="0">
                  <a:pos x="1350" y="486"/>
                </a:cxn>
                <a:cxn ang="0">
                  <a:pos x="1191" y="379"/>
                </a:cxn>
                <a:cxn ang="0">
                  <a:pos x="1034" y="287"/>
                </a:cxn>
                <a:cxn ang="0">
                  <a:pos x="879" y="211"/>
                </a:cxn>
                <a:cxn ang="0">
                  <a:pos x="723" y="148"/>
                </a:cxn>
                <a:cxn ang="0">
                  <a:pos x="568" y="96"/>
                </a:cxn>
                <a:cxn ang="0">
                  <a:pos x="410" y="58"/>
                </a:cxn>
                <a:cxn ang="0">
                  <a:pos x="249" y="27"/>
                </a:cxn>
                <a:cxn ang="0">
                  <a:pos x="85" y="8"/>
                </a:cxn>
              </a:cxnLst>
              <a:rect l="0" t="0" r="r" b="b"/>
              <a:pathLst>
                <a:path w="4937" h="2820">
                  <a:moveTo>
                    <a:pt x="4937" y="2589"/>
                  </a:moveTo>
                  <a:lnTo>
                    <a:pt x="4937" y="2589"/>
                  </a:lnTo>
                  <a:lnTo>
                    <a:pt x="4925" y="2599"/>
                  </a:lnTo>
                  <a:lnTo>
                    <a:pt x="4887" y="2622"/>
                  </a:lnTo>
                  <a:lnTo>
                    <a:pt x="4861" y="2638"/>
                  </a:lnTo>
                  <a:lnTo>
                    <a:pt x="4828" y="2656"/>
                  </a:lnTo>
                  <a:lnTo>
                    <a:pt x="4790" y="2675"/>
                  </a:lnTo>
                  <a:lnTo>
                    <a:pt x="4747" y="2696"/>
                  </a:lnTo>
                  <a:lnTo>
                    <a:pt x="4698" y="2717"/>
                  </a:lnTo>
                  <a:lnTo>
                    <a:pt x="4646" y="2736"/>
                  </a:lnTo>
                  <a:lnTo>
                    <a:pt x="4589" y="2756"/>
                  </a:lnTo>
                  <a:lnTo>
                    <a:pt x="4528" y="2774"/>
                  </a:lnTo>
                  <a:lnTo>
                    <a:pt x="4462" y="2790"/>
                  </a:lnTo>
                  <a:lnTo>
                    <a:pt x="4393" y="2803"/>
                  </a:lnTo>
                  <a:lnTo>
                    <a:pt x="4357" y="2807"/>
                  </a:lnTo>
                  <a:lnTo>
                    <a:pt x="4319" y="2812"/>
                  </a:lnTo>
                  <a:lnTo>
                    <a:pt x="4282" y="2816"/>
                  </a:lnTo>
                  <a:lnTo>
                    <a:pt x="4243" y="2819"/>
                  </a:lnTo>
                  <a:lnTo>
                    <a:pt x="4203" y="2820"/>
                  </a:lnTo>
                  <a:lnTo>
                    <a:pt x="4163" y="2820"/>
                  </a:lnTo>
                  <a:lnTo>
                    <a:pt x="4122" y="2819"/>
                  </a:lnTo>
                  <a:lnTo>
                    <a:pt x="4081" y="2817"/>
                  </a:lnTo>
                  <a:lnTo>
                    <a:pt x="4038" y="2812"/>
                  </a:lnTo>
                  <a:lnTo>
                    <a:pt x="3995" y="2807"/>
                  </a:lnTo>
                  <a:lnTo>
                    <a:pt x="3950" y="2801"/>
                  </a:lnTo>
                  <a:lnTo>
                    <a:pt x="3906" y="2793"/>
                  </a:lnTo>
                  <a:lnTo>
                    <a:pt x="3860" y="2783"/>
                  </a:lnTo>
                  <a:lnTo>
                    <a:pt x="3814" y="2772"/>
                  </a:lnTo>
                  <a:lnTo>
                    <a:pt x="3768" y="2757"/>
                  </a:lnTo>
                  <a:lnTo>
                    <a:pt x="3721" y="2743"/>
                  </a:lnTo>
                  <a:lnTo>
                    <a:pt x="3674" y="2725"/>
                  </a:lnTo>
                  <a:lnTo>
                    <a:pt x="3625" y="2706"/>
                  </a:lnTo>
                  <a:lnTo>
                    <a:pt x="3577" y="2685"/>
                  </a:lnTo>
                  <a:lnTo>
                    <a:pt x="3528" y="2661"/>
                  </a:lnTo>
                  <a:lnTo>
                    <a:pt x="3479" y="2635"/>
                  </a:lnTo>
                  <a:lnTo>
                    <a:pt x="3429" y="2607"/>
                  </a:lnTo>
                  <a:lnTo>
                    <a:pt x="3379" y="2577"/>
                  </a:lnTo>
                  <a:lnTo>
                    <a:pt x="3328" y="2543"/>
                  </a:lnTo>
                  <a:lnTo>
                    <a:pt x="3278" y="2507"/>
                  </a:lnTo>
                  <a:lnTo>
                    <a:pt x="3227" y="2470"/>
                  </a:lnTo>
                  <a:lnTo>
                    <a:pt x="3175" y="2428"/>
                  </a:lnTo>
                  <a:lnTo>
                    <a:pt x="3124" y="2384"/>
                  </a:lnTo>
                  <a:lnTo>
                    <a:pt x="3071" y="2338"/>
                  </a:lnTo>
                  <a:lnTo>
                    <a:pt x="3020" y="2289"/>
                  </a:lnTo>
                  <a:lnTo>
                    <a:pt x="2967" y="2236"/>
                  </a:lnTo>
                  <a:lnTo>
                    <a:pt x="2916" y="2181"/>
                  </a:lnTo>
                  <a:lnTo>
                    <a:pt x="2863" y="2123"/>
                  </a:lnTo>
                  <a:lnTo>
                    <a:pt x="2810" y="2061"/>
                  </a:lnTo>
                  <a:lnTo>
                    <a:pt x="2757" y="1995"/>
                  </a:lnTo>
                  <a:lnTo>
                    <a:pt x="2705" y="1927"/>
                  </a:lnTo>
                  <a:lnTo>
                    <a:pt x="2705" y="1927"/>
                  </a:lnTo>
                  <a:lnTo>
                    <a:pt x="2601" y="1792"/>
                  </a:lnTo>
                  <a:lnTo>
                    <a:pt x="2499" y="1661"/>
                  </a:lnTo>
                  <a:lnTo>
                    <a:pt x="2399" y="1537"/>
                  </a:lnTo>
                  <a:lnTo>
                    <a:pt x="2302" y="1419"/>
                  </a:lnTo>
                  <a:lnTo>
                    <a:pt x="2208" y="1307"/>
                  </a:lnTo>
                  <a:lnTo>
                    <a:pt x="2115" y="1201"/>
                  </a:lnTo>
                  <a:lnTo>
                    <a:pt x="2024" y="1101"/>
                  </a:lnTo>
                  <a:lnTo>
                    <a:pt x="1936" y="1007"/>
                  </a:lnTo>
                  <a:lnTo>
                    <a:pt x="1847" y="917"/>
                  </a:lnTo>
                  <a:lnTo>
                    <a:pt x="1761" y="833"/>
                  </a:lnTo>
                  <a:lnTo>
                    <a:pt x="1677" y="754"/>
                  </a:lnTo>
                  <a:lnTo>
                    <a:pt x="1593" y="681"/>
                  </a:lnTo>
                  <a:lnTo>
                    <a:pt x="1511" y="611"/>
                  </a:lnTo>
                  <a:lnTo>
                    <a:pt x="1430" y="547"/>
                  </a:lnTo>
                  <a:lnTo>
                    <a:pt x="1350" y="486"/>
                  </a:lnTo>
                  <a:lnTo>
                    <a:pt x="1270" y="431"/>
                  </a:lnTo>
                  <a:lnTo>
                    <a:pt x="1191" y="379"/>
                  </a:lnTo>
                  <a:lnTo>
                    <a:pt x="1112" y="331"/>
                  </a:lnTo>
                  <a:lnTo>
                    <a:pt x="1034" y="287"/>
                  </a:lnTo>
                  <a:lnTo>
                    <a:pt x="957" y="247"/>
                  </a:lnTo>
                  <a:lnTo>
                    <a:pt x="879" y="211"/>
                  </a:lnTo>
                  <a:lnTo>
                    <a:pt x="801" y="177"/>
                  </a:lnTo>
                  <a:lnTo>
                    <a:pt x="723" y="148"/>
                  </a:lnTo>
                  <a:lnTo>
                    <a:pt x="646" y="121"/>
                  </a:lnTo>
                  <a:lnTo>
                    <a:pt x="568" y="96"/>
                  </a:lnTo>
                  <a:lnTo>
                    <a:pt x="489" y="75"/>
                  </a:lnTo>
                  <a:lnTo>
                    <a:pt x="410" y="58"/>
                  </a:lnTo>
                  <a:lnTo>
                    <a:pt x="330" y="41"/>
                  </a:lnTo>
                  <a:lnTo>
                    <a:pt x="249" y="27"/>
                  </a:lnTo>
                  <a:lnTo>
                    <a:pt x="167" y="16"/>
                  </a:lnTo>
                  <a:lnTo>
                    <a:pt x="85" y="8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5578" name="Freeform 10"/>
            <p:cNvSpPr>
              <a:spLocks/>
            </p:cNvSpPr>
            <p:nvPr userDrawn="1"/>
          </p:nvSpPr>
          <p:spPr bwMode="auto">
            <a:xfrm>
              <a:off x="314" y="676"/>
              <a:ext cx="4975" cy="1375"/>
            </a:xfrm>
            <a:custGeom>
              <a:avLst/>
              <a:gdLst/>
              <a:ahLst/>
              <a:cxnLst>
                <a:cxn ang="0">
                  <a:pos x="4975" y="2501"/>
                </a:cxn>
                <a:cxn ang="0">
                  <a:pos x="4926" y="2537"/>
                </a:cxn>
                <a:cxn ang="0">
                  <a:pos x="4867" y="2571"/>
                </a:cxn>
                <a:cxn ang="0">
                  <a:pos x="4786" y="2613"/>
                </a:cxn>
                <a:cxn ang="0">
                  <a:pos x="4686" y="2656"/>
                </a:cxn>
                <a:cxn ang="0">
                  <a:pos x="4568" y="2695"/>
                </a:cxn>
                <a:cxn ang="0">
                  <a:pos x="4433" y="2727"/>
                </a:cxn>
                <a:cxn ang="0">
                  <a:pos x="4361" y="2739"/>
                </a:cxn>
                <a:cxn ang="0">
                  <a:pos x="4285" y="2747"/>
                </a:cxn>
                <a:cxn ang="0">
                  <a:pos x="4204" y="2750"/>
                </a:cxn>
                <a:cxn ang="0">
                  <a:pos x="4121" y="2748"/>
                </a:cxn>
                <a:cxn ang="0">
                  <a:pos x="4035" y="2740"/>
                </a:cxn>
                <a:cxn ang="0">
                  <a:pos x="3946" y="2727"/>
                </a:cxn>
                <a:cxn ang="0">
                  <a:pos x="3856" y="2708"/>
                </a:cxn>
                <a:cxn ang="0">
                  <a:pos x="3761" y="2680"/>
                </a:cxn>
                <a:cxn ang="0">
                  <a:pos x="3666" y="2645"/>
                </a:cxn>
                <a:cxn ang="0">
                  <a:pos x="3567" y="2603"/>
                </a:cxn>
                <a:cxn ang="0">
                  <a:pos x="3467" y="2550"/>
                </a:cxn>
                <a:cxn ang="0">
                  <a:pos x="3366" y="2488"/>
                </a:cxn>
                <a:cxn ang="0">
                  <a:pos x="3263" y="2416"/>
                </a:cxn>
                <a:cxn ang="0">
                  <a:pos x="3159" y="2333"/>
                </a:cxn>
                <a:cxn ang="0">
                  <a:pos x="3053" y="2240"/>
                </a:cxn>
                <a:cxn ang="0">
                  <a:pos x="2948" y="2133"/>
                </a:cxn>
                <a:cxn ang="0">
                  <a:pos x="2841" y="2014"/>
                </a:cxn>
                <a:cxn ang="0">
                  <a:pos x="2733" y="1883"/>
                </a:cxn>
                <a:cxn ang="0">
                  <a:pos x="2627" y="1747"/>
                </a:cxn>
                <a:cxn ang="0">
                  <a:pos x="2422" y="1495"/>
                </a:cxn>
                <a:cxn ang="0">
                  <a:pos x="2227" y="1269"/>
                </a:cxn>
                <a:cxn ang="0">
                  <a:pos x="2040" y="1066"/>
                </a:cxn>
                <a:cxn ang="0">
                  <a:pos x="1861" y="885"/>
                </a:cxn>
                <a:cxn ang="0">
                  <a:pos x="1687" y="723"/>
                </a:cxn>
                <a:cxn ang="0">
                  <a:pos x="1519" y="583"/>
                </a:cxn>
                <a:cxn ang="0">
                  <a:pos x="1357" y="462"/>
                </a:cxn>
                <a:cxn ang="0">
                  <a:pos x="1196" y="357"/>
                </a:cxn>
                <a:cxn ang="0">
                  <a:pos x="1039" y="268"/>
                </a:cxn>
                <a:cxn ang="0">
                  <a:pos x="882" y="194"/>
                </a:cxn>
                <a:cxn ang="0">
                  <a:pos x="726" y="134"/>
                </a:cxn>
                <a:cxn ang="0">
                  <a:pos x="569" y="86"/>
                </a:cxn>
                <a:cxn ang="0">
                  <a:pos x="410" y="50"/>
                </a:cxn>
                <a:cxn ang="0">
                  <a:pos x="249" y="23"/>
                </a:cxn>
                <a:cxn ang="0">
                  <a:pos x="83" y="5"/>
                </a:cxn>
              </a:cxnLst>
              <a:rect l="0" t="0" r="r" b="b"/>
              <a:pathLst>
                <a:path w="4975" h="2750">
                  <a:moveTo>
                    <a:pt x="4975" y="2501"/>
                  </a:moveTo>
                  <a:lnTo>
                    <a:pt x="4975" y="2501"/>
                  </a:lnTo>
                  <a:lnTo>
                    <a:pt x="4962" y="2511"/>
                  </a:lnTo>
                  <a:lnTo>
                    <a:pt x="4926" y="2537"/>
                  </a:lnTo>
                  <a:lnTo>
                    <a:pt x="4899" y="2553"/>
                  </a:lnTo>
                  <a:lnTo>
                    <a:pt x="4867" y="2571"/>
                  </a:lnTo>
                  <a:lnTo>
                    <a:pt x="4829" y="2592"/>
                  </a:lnTo>
                  <a:lnTo>
                    <a:pt x="4786" y="2613"/>
                  </a:lnTo>
                  <a:lnTo>
                    <a:pt x="4739" y="2635"/>
                  </a:lnTo>
                  <a:lnTo>
                    <a:pt x="4686" y="2656"/>
                  </a:lnTo>
                  <a:lnTo>
                    <a:pt x="4629" y="2676"/>
                  </a:lnTo>
                  <a:lnTo>
                    <a:pt x="4568" y="2695"/>
                  </a:lnTo>
                  <a:lnTo>
                    <a:pt x="4503" y="2713"/>
                  </a:lnTo>
                  <a:lnTo>
                    <a:pt x="4433" y="2727"/>
                  </a:lnTo>
                  <a:lnTo>
                    <a:pt x="4397" y="2734"/>
                  </a:lnTo>
                  <a:lnTo>
                    <a:pt x="4361" y="2739"/>
                  </a:lnTo>
                  <a:lnTo>
                    <a:pt x="4322" y="2743"/>
                  </a:lnTo>
                  <a:lnTo>
                    <a:pt x="4285" y="2747"/>
                  </a:lnTo>
                  <a:lnTo>
                    <a:pt x="4245" y="2748"/>
                  </a:lnTo>
                  <a:lnTo>
                    <a:pt x="4204" y="2750"/>
                  </a:lnTo>
                  <a:lnTo>
                    <a:pt x="4163" y="2750"/>
                  </a:lnTo>
                  <a:lnTo>
                    <a:pt x="4121" y="2748"/>
                  </a:lnTo>
                  <a:lnTo>
                    <a:pt x="4079" y="2745"/>
                  </a:lnTo>
                  <a:lnTo>
                    <a:pt x="4035" y="2740"/>
                  </a:lnTo>
                  <a:lnTo>
                    <a:pt x="3992" y="2735"/>
                  </a:lnTo>
                  <a:lnTo>
                    <a:pt x="3946" y="2727"/>
                  </a:lnTo>
                  <a:lnTo>
                    <a:pt x="3902" y="2719"/>
                  </a:lnTo>
                  <a:lnTo>
                    <a:pt x="3856" y="2708"/>
                  </a:lnTo>
                  <a:lnTo>
                    <a:pt x="3809" y="2695"/>
                  </a:lnTo>
                  <a:lnTo>
                    <a:pt x="3761" y="2680"/>
                  </a:lnTo>
                  <a:lnTo>
                    <a:pt x="3714" y="2664"/>
                  </a:lnTo>
                  <a:lnTo>
                    <a:pt x="3666" y="2645"/>
                  </a:lnTo>
                  <a:lnTo>
                    <a:pt x="3617" y="2626"/>
                  </a:lnTo>
                  <a:lnTo>
                    <a:pt x="3567" y="2603"/>
                  </a:lnTo>
                  <a:lnTo>
                    <a:pt x="3517" y="2577"/>
                  </a:lnTo>
                  <a:lnTo>
                    <a:pt x="3467" y="2550"/>
                  </a:lnTo>
                  <a:lnTo>
                    <a:pt x="3417" y="2521"/>
                  </a:lnTo>
                  <a:lnTo>
                    <a:pt x="3366" y="2488"/>
                  </a:lnTo>
                  <a:lnTo>
                    <a:pt x="3314" y="2453"/>
                  </a:lnTo>
                  <a:lnTo>
                    <a:pt x="3263" y="2416"/>
                  </a:lnTo>
                  <a:lnTo>
                    <a:pt x="3212" y="2375"/>
                  </a:lnTo>
                  <a:lnTo>
                    <a:pt x="3159" y="2333"/>
                  </a:lnTo>
                  <a:lnTo>
                    <a:pt x="3106" y="2288"/>
                  </a:lnTo>
                  <a:lnTo>
                    <a:pt x="3053" y="2240"/>
                  </a:lnTo>
                  <a:lnTo>
                    <a:pt x="3001" y="2188"/>
                  </a:lnTo>
                  <a:lnTo>
                    <a:pt x="2948" y="2133"/>
                  </a:lnTo>
                  <a:lnTo>
                    <a:pt x="2894" y="2075"/>
                  </a:lnTo>
                  <a:lnTo>
                    <a:pt x="2841" y="2014"/>
                  </a:lnTo>
                  <a:lnTo>
                    <a:pt x="2787" y="1951"/>
                  </a:lnTo>
                  <a:lnTo>
                    <a:pt x="2733" y="1883"/>
                  </a:lnTo>
                  <a:lnTo>
                    <a:pt x="2733" y="1883"/>
                  </a:lnTo>
                  <a:lnTo>
                    <a:pt x="2627" y="1747"/>
                  </a:lnTo>
                  <a:lnTo>
                    <a:pt x="2523" y="1618"/>
                  </a:lnTo>
                  <a:lnTo>
                    <a:pt x="2422" y="1495"/>
                  </a:lnTo>
                  <a:lnTo>
                    <a:pt x="2323" y="1379"/>
                  </a:lnTo>
                  <a:lnTo>
                    <a:pt x="2227" y="1269"/>
                  </a:lnTo>
                  <a:lnTo>
                    <a:pt x="2133" y="1164"/>
                  </a:lnTo>
                  <a:lnTo>
                    <a:pt x="2040" y="1066"/>
                  </a:lnTo>
                  <a:lnTo>
                    <a:pt x="1949" y="972"/>
                  </a:lnTo>
                  <a:lnTo>
                    <a:pt x="1861" y="885"/>
                  </a:lnTo>
                  <a:lnTo>
                    <a:pt x="1773" y="801"/>
                  </a:lnTo>
                  <a:lnTo>
                    <a:pt x="1687" y="723"/>
                  </a:lnTo>
                  <a:lnTo>
                    <a:pt x="1602" y="651"/>
                  </a:lnTo>
                  <a:lnTo>
                    <a:pt x="1519" y="583"/>
                  </a:lnTo>
                  <a:lnTo>
                    <a:pt x="1437" y="520"/>
                  </a:lnTo>
                  <a:lnTo>
                    <a:pt x="1357" y="462"/>
                  </a:lnTo>
                  <a:lnTo>
                    <a:pt x="1276" y="407"/>
                  </a:lnTo>
                  <a:lnTo>
                    <a:pt x="1196" y="357"/>
                  </a:lnTo>
                  <a:lnTo>
                    <a:pt x="1116" y="310"/>
                  </a:lnTo>
                  <a:lnTo>
                    <a:pt x="1039" y="268"/>
                  </a:lnTo>
                  <a:lnTo>
                    <a:pt x="960" y="229"/>
                  </a:lnTo>
                  <a:lnTo>
                    <a:pt x="882" y="194"/>
                  </a:lnTo>
                  <a:lnTo>
                    <a:pt x="804" y="162"/>
                  </a:lnTo>
                  <a:lnTo>
                    <a:pt x="726" y="134"/>
                  </a:lnTo>
                  <a:lnTo>
                    <a:pt x="647" y="108"/>
                  </a:lnTo>
                  <a:lnTo>
                    <a:pt x="569" y="86"/>
                  </a:lnTo>
                  <a:lnTo>
                    <a:pt x="490" y="66"/>
                  </a:lnTo>
                  <a:lnTo>
                    <a:pt x="410" y="50"/>
                  </a:lnTo>
                  <a:lnTo>
                    <a:pt x="331" y="36"/>
                  </a:lnTo>
                  <a:lnTo>
                    <a:pt x="249" y="23"/>
                  </a:lnTo>
                  <a:lnTo>
                    <a:pt x="167" y="13"/>
                  </a:lnTo>
                  <a:lnTo>
                    <a:pt x="83" y="5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5579" name="Freeform 11"/>
            <p:cNvSpPr>
              <a:spLocks/>
            </p:cNvSpPr>
            <p:nvPr userDrawn="1"/>
          </p:nvSpPr>
          <p:spPr bwMode="auto">
            <a:xfrm>
              <a:off x="325" y="698"/>
              <a:ext cx="5012" cy="1339"/>
            </a:xfrm>
            <a:custGeom>
              <a:avLst/>
              <a:gdLst/>
              <a:ahLst/>
              <a:cxnLst>
                <a:cxn ang="0">
                  <a:pos x="5012" y="2414"/>
                </a:cxn>
                <a:cxn ang="0">
                  <a:pos x="4964" y="2448"/>
                </a:cxn>
                <a:cxn ang="0">
                  <a:pos x="4904" y="2485"/>
                </a:cxn>
                <a:cxn ang="0">
                  <a:pos x="4825" y="2528"/>
                </a:cxn>
                <a:cxn ang="0">
                  <a:pos x="4725" y="2574"/>
                </a:cxn>
                <a:cxn ang="0">
                  <a:pos x="4608" y="2615"/>
                </a:cxn>
                <a:cxn ang="0">
                  <a:pos x="4474" y="2649"/>
                </a:cxn>
                <a:cxn ang="0">
                  <a:pos x="4402" y="2662"/>
                </a:cxn>
                <a:cxn ang="0">
                  <a:pos x="4325" y="2672"/>
                </a:cxn>
                <a:cxn ang="0">
                  <a:pos x="4246" y="2677"/>
                </a:cxn>
                <a:cxn ang="0">
                  <a:pos x="4163" y="2677"/>
                </a:cxn>
                <a:cxn ang="0">
                  <a:pos x="4077" y="2672"/>
                </a:cxn>
                <a:cxn ang="0">
                  <a:pos x="3988" y="2661"/>
                </a:cxn>
                <a:cxn ang="0">
                  <a:pos x="3896" y="2643"/>
                </a:cxn>
                <a:cxn ang="0">
                  <a:pos x="3802" y="2617"/>
                </a:cxn>
                <a:cxn ang="0">
                  <a:pos x="3705" y="2583"/>
                </a:cxn>
                <a:cxn ang="0">
                  <a:pos x="3606" y="2543"/>
                </a:cxn>
                <a:cxn ang="0">
                  <a:pos x="3506" y="2491"/>
                </a:cxn>
                <a:cxn ang="0">
                  <a:pos x="3403" y="2431"/>
                </a:cxn>
                <a:cxn ang="0">
                  <a:pos x="3299" y="2362"/>
                </a:cxn>
                <a:cxn ang="0">
                  <a:pos x="3194" y="2280"/>
                </a:cxn>
                <a:cxn ang="0">
                  <a:pos x="3087" y="2188"/>
                </a:cxn>
                <a:cxn ang="0">
                  <a:pos x="2980" y="2083"/>
                </a:cxn>
                <a:cxn ang="0">
                  <a:pos x="2870" y="1966"/>
                </a:cxn>
                <a:cxn ang="0">
                  <a:pos x="2762" y="1836"/>
                </a:cxn>
                <a:cxn ang="0">
                  <a:pos x="2654" y="1702"/>
                </a:cxn>
                <a:cxn ang="0">
                  <a:pos x="2444" y="1455"/>
                </a:cxn>
                <a:cxn ang="0">
                  <a:pos x="2245" y="1230"/>
                </a:cxn>
                <a:cxn ang="0">
                  <a:pos x="2057" y="1030"/>
                </a:cxn>
                <a:cxn ang="0">
                  <a:pos x="1873" y="851"/>
                </a:cxn>
                <a:cxn ang="0">
                  <a:pos x="1698" y="692"/>
                </a:cxn>
                <a:cxn ang="0">
                  <a:pos x="1529" y="555"/>
                </a:cxn>
                <a:cxn ang="0">
                  <a:pos x="1364" y="436"/>
                </a:cxn>
                <a:cxn ang="0">
                  <a:pos x="1201" y="334"/>
                </a:cxn>
                <a:cxn ang="0">
                  <a:pos x="1043" y="248"/>
                </a:cxn>
                <a:cxn ang="0">
                  <a:pos x="885" y="177"/>
                </a:cxn>
                <a:cxn ang="0">
                  <a:pos x="728" y="119"/>
                </a:cxn>
                <a:cxn ang="0">
                  <a:pos x="571" y="74"/>
                </a:cxn>
                <a:cxn ang="0">
                  <a:pos x="411" y="42"/>
                </a:cxn>
                <a:cxn ang="0">
                  <a:pos x="250" y="17"/>
                </a:cxn>
                <a:cxn ang="0">
                  <a:pos x="85" y="5"/>
                </a:cxn>
              </a:cxnLst>
              <a:rect l="0" t="0" r="r" b="b"/>
              <a:pathLst>
                <a:path w="5012" h="2678">
                  <a:moveTo>
                    <a:pt x="5012" y="2414"/>
                  </a:moveTo>
                  <a:lnTo>
                    <a:pt x="5012" y="2414"/>
                  </a:lnTo>
                  <a:lnTo>
                    <a:pt x="5000" y="2423"/>
                  </a:lnTo>
                  <a:lnTo>
                    <a:pt x="4964" y="2448"/>
                  </a:lnTo>
                  <a:lnTo>
                    <a:pt x="4937" y="2465"/>
                  </a:lnTo>
                  <a:lnTo>
                    <a:pt x="4904" y="2485"/>
                  </a:lnTo>
                  <a:lnTo>
                    <a:pt x="4868" y="2506"/>
                  </a:lnTo>
                  <a:lnTo>
                    <a:pt x="4825" y="2528"/>
                  </a:lnTo>
                  <a:lnTo>
                    <a:pt x="4778" y="2551"/>
                  </a:lnTo>
                  <a:lnTo>
                    <a:pt x="4725" y="2574"/>
                  </a:lnTo>
                  <a:lnTo>
                    <a:pt x="4670" y="2594"/>
                  </a:lnTo>
                  <a:lnTo>
                    <a:pt x="4608" y="2615"/>
                  </a:lnTo>
                  <a:lnTo>
                    <a:pt x="4543" y="2635"/>
                  </a:lnTo>
                  <a:lnTo>
                    <a:pt x="4474" y="2649"/>
                  </a:lnTo>
                  <a:lnTo>
                    <a:pt x="4439" y="2657"/>
                  </a:lnTo>
                  <a:lnTo>
                    <a:pt x="4402" y="2662"/>
                  </a:lnTo>
                  <a:lnTo>
                    <a:pt x="4364" y="2669"/>
                  </a:lnTo>
                  <a:lnTo>
                    <a:pt x="4325" y="2672"/>
                  </a:lnTo>
                  <a:lnTo>
                    <a:pt x="4286" y="2675"/>
                  </a:lnTo>
                  <a:lnTo>
                    <a:pt x="4246" y="2677"/>
                  </a:lnTo>
                  <a:lnTo>
                    <a:pt x="4204" y="2678"/>
                  </a:lnTo>
                  <a:lnTo>
                    <a:pt x="4163" y="2677"/>
                  </a:lnTo>
                  <a:lnTo>
                    <a:pt x="4120" y="2675"/>
                  </a:lnTo>
                  <a:lnTo>
                    <a:pt x="4077" y="2672"/>
                  </a:lnTo>
                  <a:lnTo>
                    <a:pt x="4032" y="2667"/>
                  </a:lnTo>
                  <a:lnTo>
                    <a:pt x="3988" y="2661"/>
                  </a:lnTo>
                  <a:lnTo>
                    <a:pt x="3942" y="2653"/>
                  </a:lnTo>
                  <a:lnTo>
                    <a:pt x="3896" y="2643"/>
                  </a:lnTo>
                  <a:lnTo>
                    <a:pt x="3849" y="2630"/>
                  </a:lnTo>
                  <a:lnTo>
                    <a:pt x="3802" y="2617"/>
                  </a:lnTo>
                  <a:lnTo>
                    <a:pt x="3753" y="2601"/>
                  </a:lnTo>
                  <a:lnTo>
                    <a:pt x="3705" y="2583"/>
                  </a:lnTo>
                  <a:lnTo>
                    <a:pt x="3656" y="2564"/>
                  </a:lnTo>
                  <a:lnTo>
                    <a:pt x="3606" y="2543"/>
                  </a:lnTo>
                  <a:lnTo>
                    <a:pt x="3556" y="2519"/>
                  </a:lnTo>
                  <a:lnTo>
                    <a:pt x="3506" y="2491"/>
                  </a:lnTo>
                  <a:lnTo>
                    <a:pt x="3455" y="2464"/>
                  </a:lnTo>
                  <a:lnTo>
                    <a:pt x="3403" y="2431"/>
                  </a:lnTo>
                  <a:lnTo>
                    <a:pt x="3352" y="2398"/>
                  </a:lnTo>
                  <a:lnTo>
                    <a:pt x="3299" y="2362"/>
                  </a:lnTo>
                  <a:lnTo>
                    <a:pt x="3246" y="2322"/>
                  </a:lnTo>
                  <a:lnTo>
                    <a:pt x="3194" y="2280"/>
                  </a:lnTo>
                  <a:lnTo>
                    <a:pt x="3141" y="2236"/>
                  </a:lnTo>
                  <a:lnTo>
                    <a:pt x="3087" y="2188"/>
                  </a:lnTo>
                  <a:lnTo>
                    <a:pt x="3033" y="2138"/>
                  </a:lnTo>
                  <a:lnTo>
                    <a:pt x="2980" y="2083"/>
                  </a:lnTo>
                  <a:lnTo>
                    <a:pt x="2924" y="2026"/>
                  </a:lnTo>
                  <a:lnTo>
                    <a:pt x="2870" y="1966"/>
                  </a:lnTo>
                  <a:lnTo>
                    <a:pt x="2816" y="1903"/>
                  </a:lnTo>
                  <a:lnTo>
                    <a:pt x="2762" y="1836"/>
                  </a:lnTo>
                  <a:lnTo>
                    <a:pt x="2762" y="1836"/>
                  </a:lnTo>
                  <a:lnTo>
                    <a:pt x="2654" y="1702"/>
                  </a:lnTo>
                  <a:lnTo>
                    <a:pt x="2548" y="1576"/>
                  </a:lnTo>
                  <a:lnTo>
                    <a:pt x="2444" y="1455"/>
                  </a:lnTo>
                  <a:lnTo>
                    <a:pt x="2344" y="1338"/>
                  </a:lnTo>
                  <a:lnTo>
                    <a:pt x="2245" y="1230"/>
                  </a:lnTo>
                  <a:lnTo>
                    <a:pt x="2150" y="1127"/>
                  </a:lnTo>
                  <a:lnTo>
                    <a:pt x="2057" y="1030"/>
                  </a:lnTo>
                  <a:lnTo>
                    <a:pt x="1963" y="938"/>
                  </a:lnTo>
                  <a:lnTo>
                    <a:pt x="1873" y="851"/>
                  </a:lnTo>
                  <a:lnTo>
                    <a:pt x="1786" y="770"/>
                  </a:lnTo>
                  <a:lnTo>
                    <a:pt x="1698" y="692"/>
                  </a:lnTo>
                  <a:lnTo>
                    <a:pt x="1612" y="621"/>
                  </a:lnTo>
                  <a:lnTo>
                    <a:pt x="1529" y="555"/>
                  </a:lnTo>
                  <a:lnTo>
                    <a:pt x="1446" y="494"/>
                  </a:lnTo>
                  <a:lnTo>
                    <a:pt x="1364" y="436"/>
                  </a:lnTo>
                  <a:lnTo>
                    <a:pt x="1282" y="382"/>
                  </a:lnTo>
                  <a:lnTo>
                    <a:pt x="1201" y="334"/>
                  </a:lnTo>
                  <a:lnTo>
                    <a:pt x="1122" y="289"/>
                  </a:lnTo>
                  <a:lnTo>
                    <a:pt x="1043" y="248"/>
                  </a:lnTo>
                  <a:lnTo>
                    <a:pt x="964" y="210"/>
                  </a:lnTo>
                  <a:lnTo>
                    <a:pt x="885" y="177"/>
                  </a:lnTo>
                  <a:lnTo>
                    <a:pt x="807" y="147"/>
                  </a:lnTo>
                  <a:lnTo>
                    <a:pt x="728" y="119"/>
                  </a:lnTo>
                  <a:lnTo>
                    <a:pt x="649" y="95"/>
                  </a:lnTo>
                  <a:lnTo>
                    <a:pt x="571" y="74"/>
                  </a:lnTo>
                  <a:lnTo>
                    <a:pt x="490" y="56"/>
                  </a:lnTo>
                  <a:lnTo>
                    <a:pt x="411" y="42"/>
                  </a:lnTo>
                  <a:lnTo>
                    <a:pt x="331" y="29"/>
                  </a:lnTo>
                  <a:lnTo>
                    <a:pt x="250" y="17"/>
                  </a:lnTo>
                  <a:lnTo>
                    <a:pt x="167" y="9"/>
                  </a:lnTo>
                  <a:lnTo>
                    <a:pt x="85" y="5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5580" name="Freeform 12"/>
            <p:cNvSpPr>
              <a:spLocks/>
            </p:cNvSpPr>
            <p:nvPr userDrawn="1"/>
          </p:nvSpPr>
          <p:spPr bwMode="auto">
            <a:xfrm>
              <a:off x="336" y="720"/>
              <a:ext cx="5049" cy="1304"/>
            </a:xfrm>
            <a:custGeom>
              <a:avLst/>
              <a:gdLst/>
              <a:ahLst/>
              <a:cxnLst>
                <a:cxn ang="0">
                  <a:pos x="5049" y="2324"/>
                </a:cxn>
                <a:cxn ang="0">
                  <a:pos x="5000" y="2361"/>
                </a:cxn>
                <a:cxn ang="0">
                  <a:pos x="4942" y="2398"/>
                </a:cxn>
                <a:cxn ang="0">
                  <a:pos x="4863" y="2443"/>
                </a:cxn>
                <a:cxn ang="0">
                  <a:pos x="4764" y="2492"/>
                </a:cxn>
                <a:cxn ang="0">
                  <a:pos x="4647" y="2537"/>
                </a:cxn>
                <a:cxn ang="0">
                  <a:pos x="4514" y="2574"/>
                </a:cxn>
                <a:cxn ang="0">
                  <a:pos x="4442" y="2589"/>
                </a:cxn>
                <a:cxn ang="0">
                  <a:pos x="4366" y="2598"/>
                </a:cxn>
                <a:cxn ang="0">
                  <a:pos x="4286" y="2605"/>
                </a:cxn>
                <a:cxn ang="0">
                  <a:pos x="4203" y="2608"/>
                </a:cxn>
                <a:cxn ang="0">
                  <a:pos x="4117" y="2603"/>
                </a:cxn>
                <a:cxn ang="0">
                  <a:pos x="4027" y="2593"/>
                </a:cxn>
                <a:cxn ang="0">
                  <a:pos x="3935" y="2577"/>
                </a:cxn>
                <a:cxn ang="0">
                  <a:pos x="3841" y="2555"/>
                </a:cxn>
                <a:cxn ang="0">
                  <a:pos x="3744" y="2522"/>
                </a:cxn>
                <a:cxn ang="0">
                  <a:pos x="3645" y="2484"/>
                </a:cxn>
                <a:cxn ang="0">
                  <a:pos x="3544" y="2434"/>
                </a:cxn>
                <a:cxn ang="0">
                  <a:pos x="3439" y="2375"/>
                </a:cxn>
                <a:cxn ang="0">
                  <a:pos x="3335" y="2308"/>
                </a:cxn>
                <a:cxn ang="0">
                  <a:pos x="3228" y="2229"/>
                </a:cxn>
                <a:cxn ang="0">
                  <a:pos x="3120" y="2137"/>
                </a:cxn>
                <a:cxn ang="0">
                  <a:pos x="3010" y="2035"/>
                </a:cxn>
                <a:cxn ang="0">
                  <a:pos x="2901" y="1919"/>
                </a:cxn>
                <a:cxn ang="0">
                  <a:pos x="2790" y="1789"/>
                </a:cxn>
                <a:cxn ang="0">
                  <a:pos x="2679" y="1659"/>
                </a:cxn>
                <a:cxn ang="0">
                  <a:pos x="2466" y="1413"/>
                </a:cxn>
                <a:cxn ang="0">
                  <a:pos x="2265" y="1192"/>
                </a:cxn>
                <a:cxn ang="0">
                  <a:pos x="2072" y="993"/>
                </a:cxn>
                <a:cxn ang="0">
                  <a:pos x="1887" y="819"/>
                </a:cxn>
                <a:cxn ang="0">
                  <a:pos x="1710" y="664"/>
                </a:cxn>
                <a:cxn ang="0">
                  <a:pos x="1537" y="528"/>
                </a:cxn>
                <a:cxn ang="0">
                  <a:pos x="1371" y="412"/>
                </a:cxn>
                <a:cxn ang="0">
                  <a:pos x="1207" y="312"/>
                </a:cxn>
                <a:cxn ang="0">
                  <a:pos x="1047" y="230"/>
                </a:cxn>
                <a:cxn ang="0">
                  <a:pos x="888" y="160"/>
                </a:cxn>
                <a:cxn ang="0">
                  <a:pos x="731" y="107"/>
                </a:cxn>
                <a:cxn ang="0">
                  <a:pos x="572" y="65"/>
                </a:cxn>
                <a:cxn ang="0">
                  <a:pos x="413" y="34"/>
                </a:cxn>
                <a:cxn ang="0">
                  <a:pos x="250" y="15"/>
                </a:cxn>
                <a:cxn ang="0">
                  <a:pos x="85" y="4"/>
                </a:cxn>
              </a:cxnLst>
              <a:rect l="0" t="0" r="r" b="b"/>
              <a:pathLst>
                <a:path w="5049" h="2608">
                  <a:moveTo>
                    <a:pt x="5049" y="2324"/>
                  </a:moveTo>
                  <a:lnTo>
                    <a:pt x="5049" y="2324"/>
                  </a:lnTo>
                  <a:lnTo>
                    <a:pt x="5036" y="2334"/>
                  </a:lnTo>
                  <a:lnTo>
                    <a:pt x="5000" y="2361"/>
                  </a:lnTo>
                  <a:lnTo>
                    <a:pt x="4974" y="2379"/>
                  </a:lnTo>
                  <a:lnTo>
                    <a:pt x="4942" y="2398"/>
                  </a:lnTo>
                  <a:lnTo>
                    <a:pt x="4906" y="2421"/>
                  </a:lnTo>
                  <a:lnTo>
                    <a:pt x="4863" y="2443"/>
                  </a:lnTo>
                  <a:lnTo>
                    <a:pt x="4815" y="2468"/>
                  </a:lnTo>
                  <a:lnTo>
                    <a:pt x="4764" y="2492"/>
                  </a:lnTo>
                  <a:lnTo>
                    <a:pt x="4709" y="2514"/>
                  </a:lnTo>
                  <a:lnTo>
                    <a:pt x="4647" y="2537"/>
                  </a:lnTo>
                  <a:lnTo>
                    <a:pt x="4584" y="2556"/>
                  </a:lnTo>
                  <a:lnTo>
                    <a:pt x="4514" y="2574"/>
                  </a:lnTo>
                  <a:lnTo>
                    <a:pt x="4478" y="2581"/>
                  </a:lnTo>
                  <a:lnTo>
                    <a:pt x="4442" y="2589"/>
                  </a:lnTo>
                  <a:lnTo>
                    <a:pt x="4404" y="2593"/>
                  </a:lnTo>
                  <a:lnTo>
                    <a:pt x="4366" y="2598"/>
                  </a:lnTo>
                  <a:lnTo>
                    <a:pt x="4327" y="2603"/>
                  </a:lnTo>
                  <a:lnTo>
                    <a:pt x="4286" y="2605"/>
                  </a:lnTo>
                  <a:lnTo>
                    <a:pt x="4245" y="2606"/>
                  </a:lnTo>
                  <a:lnTo>
                    <a:pt x="4203" y="2608"/>
                  </a:lnTo>
                  <a:lnTo>
                    <a:pt x="4160" y="2606"/>
                  </a:lnTo>
                  <a:lnTo>
                    <a:pt x="4117" y="2603"/>
                  </a:lnTo>
                  <a:lnTo>
                    <a:pt x="4073" y="2600"/>
                  </a:lnTo>
                  <a:lnTo>
                    <a:pt x="4027" y="2593"/>
                  </a:lnTo>
                  <a:lnTo>
                    <a:pt x="3982" y="2587"/>
                  </a:lnTo>
                  <a:lnTo>
                    <a:pt x="3935" y="2577"/>
                  </a:lnTo>
                  <a:lnTo>
                    <a:pt x="3888" y="2566"/>
                  </a:lnTo>
                  <a:lnTo>
                    <a:pt x="3841" y="2555"/>
                  </a:lnTo>
                  <a:lnTo>
                    <a:pt x="3792" y="2540"/>
                  </a:lnTo>
                  <a:lnTo>
                    <a:pt x="3744" y="2522"/>
                  </a:lnTo>
                  <a:lnTo>
                    <a:pt x="3695" y="2505"/>
                  </a:lnTo>
                  <a:lnTo>
                    <a:pt x="3645" y="2484"/>
                  </a:lnTo>
                  <a:lnTo>
                    <a:pt x="3594" y="2459"/>
                  </a:lnTo>
                  <a:lnTo>
                    <a:pt x="3544" y="2434"/>
                  </a:lnTo>
                  <a:lnTo>
                    <a:pt x="3492" y="2406"/>
                  </a:lnTo>
                  <a:lnTo>
                    <a:pt x="3439" y="2375"/>
                  </a:lnTo>
                  <a:lnTo>
                    <a:pt x="3388" y="2343"/>
                  </a:lnTo>
                  <a:lnTo>
                    <a:pt x="3335" y="2308"/>
                  </a:lnTo>
                  <a:lnTo>
                    <a:pt x="3281" y="2269"/>
                  </a:lnTo>
                  <a:lnTo>
                    <a:pt x="3228" y="2229"/>
                  </a:lnTo>
                  <a:lnTo>
                    <a:pt x="3174" y="2183"/>
                  </a:lnTo>
                  <a:lnTo>
                    <a:pt x="3120" y="2137"/>
                  </a:lnTo>
                  <a:lnTo>
                    <a:pt x="3066" y="2086"/>
                  </a:lnTo>
                  <a:lnTo>
                    <a:pt x="3010" y="2035"/>
                  </a:lnTo>
                  <a:lnTo>
                    <a:pt x="2956" y="1978"/>
                  </a:lnTo>
                  <a:lnTo>
                    <a:pt x="2901" y="1919"/>
                  </a:lnTo>
                  <a:lnTo>
                    <a:pt x="2845" y="1856"/>
                  </a:lnTo>
                  <a:lnTo>
                    <a:pt x="2790" y="1789"/>
                  </a:lnTo>
                  <a:lnTo>
                    <a:pt x="2790" y="1789"/>
                  </a:lnTo>
                  <a:lnTo>
                    <a:pt x="2679" y="1659"/>
                  </a:lnTo>
                  <a:lnTo>
                    <a:pt x="2572" y="1533"/>
                  </a:lnTo>
                  <a:lnTo>
                    <a:pt x="2466" y="1413"/>
                  </a:lnTo>
                  <a:lnTo>
                    <a:pt x="2365" y="1299"/>
                  </a:lnTo>
                  <a:lnTo>
                    <a:pt x="2265" y="1192"/>
                  </a:lnTo>
                  <a:lnTo>
                    <a:pt x="2168" y="1090"/>
                  </a:lnTo>
                  <a:lnTo>
                    <a:pt x="2072" y="993"/>
                  </a:lnTo>
                  <a:lnTo>
                    <a:pt x="1979" y="903"/>
                  </a:lnTo>
                  <a:lnTo>
                    <a:pt x="1887" y="819"/>
                  </a:lnTo>
                  <a:lnTo>
                    <a:pt x="1797" y="738"/>
                  </a:lnTo>
                  <a:lnTo>
                    <a:pt x="1710" y="664"/>
                  </a:lnTo>
                  <a:lnTo>
                    <a:pt x="1622" y="593"/>
                  </a:lnTo>
                  <a:lnTo>
                    <a:pt x="1537" y="528"/>
                  </a:lnTo>
                  <a:lnTo>
                    <a:pt x="1453" y="467"/>
                  </a:lnTo>
                  <a:lnTo>
                    <a:pt x="1371" y="412"/>
                  </a:lnTo>
                  <a:lnTo>
                    <a:pt x="1287" y="360"/>
                  </a:lnTo>
                  <a:lnTo>
                    <a:pt x="1207" y="312"/>
                  </a:lnTo>
                  <a:lnTo>
                    <a:pt x="1126" y="268"/>
                  </a:lnTo>
                  <a:lnTo>
                    <a:pt x="1047" y="230"/>
                  </a:lnTo>
                  <a:lnTo>
                    <a:pt x="967" y="192"/>
                  </a:lnTo>
                  <a:lnTo>
                    <a:pt x="888" y="160"/>
                  </a:lnTo>
                  <a:lnTo>
                    <a:pt x="808" y="133"/>
                  </a:lnTo>
                  <a:lnTo>
                    <a:pt x="731" y="107"/>
                  </a:lnTo>
                  <a:lnTo>
                    <a:pt x="652" y="84"/>
                  </a:lnTo>
                  <a:lnTo>
                    <a:pt x="572" y="65"/>
                  </a:lnTo>
                  <a:lnTo>
                    <a:pt x="492" y="49"/>
                  </a:lnTo>
                  <a:lnTo>
                    <a:pt x="413" y="34"/>
                  </a:lnTo>
                  <a:lnTo>
                    <a:pt x="332" y="23"/>
                  </a:lnTo>
                  <a:lnTo>
                    <a:pt x="250" y="15"/>
                  </a:lnTo>
                  <a:lnTo>
                    <a:pt x="168" y="8"/>
                  </a:lnTo>
                  <a:lnTo>
                    <a:pt x="85" y="4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5581" name="Freeform 13"/>
            <p:cNvSpPr>
              <a:spLocks/>
            </p:cNvSpPr>
            <p:nvPr userDrawn="1"/>
          </p:nvSpPr>
          <p:spPr bwMode="auto">
            <a:xfrm>
              <a:off x="349" y="742"/>
              <a:ext cx="5081" cy="1267"/>
            </a:xfrm>
            <a:custGeom>
              <a:avLst/>
              <a:gdLst/>
              <a:ahLst/>
              <a:cxnLst>
                <a:cxn ang="0">
                  <a:pos x="5081" y="2233"/>
                </a:cxn>
                <a:cxn ang="0">
                  <a:pos x="5034" y="2270"/>
                </a:cxn>
                <a:cxn ang="0">
                  <a:pos x="4977" y="2309"/>
                </a:cxn>
                <a:cxn ang="0">
                  <a:pos x="4898" y="2355"/>
                </a:cxn>
                <a:cxn ang="0">
                  <a:pos x="4801" y="2405"/>
                </a:cxn>
                <a:cxn ang="0">
                  <a:pos x="4684" y="2454"/>
                </a:cxn>
                <a:cxn ang="0">
                  <a:pos x="4551" y="2494"/>
                </a:cxn>
                <a:cxn ang="0">
                  <a:pos x="4479" y="2509"/>
                </a:cxn>
                <a:cxn ang="0">
                  <a:pos x="4404" y="2522"/>
                </a:cxn>
                <a:cxn ang="0">
                  <a:pos x="4323" y="2530"/>
                </a:cxn>
                <a:cxn ang="0">
                  <a:pos x="4240" y="2533"/>
                </a:cxn>
                <a:cxn ang="0">
                  <a:pos x="4154" y="2531"/>
                </a:cxn>
                <a:cxn ang="0">
                  <a:pos x="4065" y="2523"/>
                </a:cxn>
                <a:cxn ang="0">
                  <a:pos x="3974" y="2509"/>
                </a:cxn>
                <a:cxn ang="0">
                  <a:pos x="3878" y="2488"/>
                </a:cxn>
                <a:cxn ang="0">
                  <a:pos x="3781" y="2459"/>
                </a:cxn>
                <a:cxn ang="0">
                  <a:pos x="3681" y="2420"/>
                </a:cxn>
                <a:cxn ang="0">
                  <a:pos x="3579" y="2373"/>
                </a:cxn>
                <a:cxn ang="0">
                  <a:pos x="3475" y="2317"/>
                </a:cxn>
                <a:cxn ang="0">
                  <a:pos x="3368" y="2250"/>
                </a:cxn>
                <a:cxn ang="0">
                  <a:pos x="3260" y="2171"/>
                </a:cxn>
                <a:cxn ang="0">
                  <a:pos x="3152" y="2082"/>
                </a:cxn>
                <a:cxn ang="0">
                  <a:pos x="3041" y="1982"/>
                </a:cxn>
                <a:cxn ang="0">
                  <a:pos x="2928" y="1868"/>
                </a:cxn>
                <a:cxn ang="0">
                  <a:pos x="2814" y="1742"/>
                </a:cxn>
                <a:cxn ang="0">
                  <a:pos x="2703" y="1611"/>
                </a:cxn>
                <a:cxn ang="0">
                  <a:pos x="2487" y="1369"/>
                </a:cxn>
                <a:cxn ang="0">
                  <a:pos x="2281" y="1151"/>
                </a:cxn>
                <a:cxn ang="0">
                  <a:pos x="2085" y="955"/>
                </a:cxn>
                <a:cxn ang="0">
                  <a:pos x="1898" y="783"/>
                </a:cxn>
                <a:cxn ang="0">
                  <a:pos x="1717" y="631"/>
                </a:cxn>
                <a:cxn ang="0">
                  <a:pos x="1544" y="498"/>
                </a:cxn>
                <a:cxn ang="0">
                  <a:pos x="1376" y="385"/>
                </a:cxn>
                <a:cxn ang="0">
                  <a:pos x="1211" y="289"/>
                </a:cxn>
                <a:cxn ang="0">
                  <a:pos x="1050" y="208"/>
                </a:cxn>
                <a:cxn ang="0">
                  <a:pos x="890" y="143"/>
                </a:cxn>
                <a:cxn ang="0">
                  <a:pos x="732" y="92"/>
                </a:cxn>
                <a:cxn ang="0">
                  <a:pos x="572" y="53"/>
                </a:cxn>
                <a:cxn ang="0">
                  <a:pos x="412" y="25"/>
                </a:cxn>
                <a:cxn ang="0">
                  <a:pos x="250" y="8"/>
                </a:cxn>
                <a:cxn ang="0">
                  <a:pos x="85" y="1"/>
                </a:cxn>
              </a:cxnLst>
              <a:rect l="0" t="0" r="r" b="b"/>
              <a:pathLst>
                <a:path w="5081" h="2533">
                  <a:moveTo>
                    <a:pt x="5081" y="2233"/>
                  </a:moveTo>
                  <a:lnTo>
                    <a:pt x="5081" y="2233"/>
                  </a:lnTo>
                  <a:lnTo>
                    <a:pt x="5070" y="2242"/>
                  </a:lnTo>
                  <a:lnTo>
                    <a:pt x="5034" y="2270"/>
                  </a:lnTo>
                  <a:lnTo>
                    <a:pt x="5008" y="2288"/>
                  </a:lnTo>
                  <a:lnTo>
                    <a:pt x="4977" y="2309"/>
                  </a:lnTo>
                  <a:lnTo>
                    <a:pt x="4940" y="2333"/>
                  </a:lnTo>
                  <a:lnTo>
                    <a:pt x="4898" y="2355"/>
                  </a:lnTo>
                  <a:lnTo>
                    <a:pt x="4852" y="2381"/>
                  </a:lnTo>
                  <a:lnTo>
                    <a:pt x="4801" y="2405"/>
                  </a:lnTo>
                  <a:lnTo>
                    <a:pt x="4744" y="2430"/>
                  </a:lnTo>
                  <a:lnTo>
                    <a:pt x="4684" y="2454"/>
                  </a:lnTo>
                  <a:lnTo>
                    <a:pt x="4621" y="2475"/>
                  </a:lnTo>
                  <a:lnTo>
                    <a:pt x="4551" y="2494"/>
                  </a:lnTo>
                  <a:lnTo>
                    <a:pt x="4516" y="2502"/>
                  </a:lnTo>
                  <a:lnTo>
                    <a:pt x="4479" y="2509"/>
                  </a:lnTo>
                  <a:lnTo>
                    <a:pt x="4441" y="2517"/>
                  </a:lnTo>
                  <a:lnTo>
                    <a:pt x="4404" y="2522"/>
                  </a:lnTo>
                  <a:lnTo>
                    <a:pt x="4364" y="2526"/>
                  </a:lnTo>
                  <a:lnTo>
                    <a:pt x="4323" y="2530"/>
                  </a:lnTo>
                  <a:lnTo>
                    <a:pt x="4283" y="2533"/>
                  </a:lnTo>
                  <a:lnTo>
                    <a:pt x="4240" y="2533"/>
                  </a:lnTo>
                  <a:lnTo>
                    <a:pt x="4198" y="2533"/>
                  </a:lnTo>
                  <a:lnTo>
                    <a:pt x="4154" y="2531"/>
                  </a:lnTo>
                  <a:lnTo>
                    <a:pt x="4110" y="2528"/>
                  </a:lnTo>
                  <a:lnTo>
                    <a:pt x="4065" y="2523"/>
                  </a:lnTo>
                  <a:lnTo>
                    <a:pt x="4019" y="2517"/>
                  </a:lnTo>
                  <a:lnTo>
                    <a:pt x="3974" y="2509"/>
                  </a:lnTo>
                  <a:lnTo>
                    <a:pt x="3926" y="2499"/>
                  </a:lnTo>
                  <a:lnTo>
                    <a:pt x="3878" y="2488"/>
                  </a:lnTo>
                  <a:lnTo>
                    <a:pt x="3829" y="2473"/>
                  </a:lnTo>
                  <a:lnTo>
                    <a:pt x="3781" y="2459"/>
                  </a:lnTo>
                  <a:lnTo>
                    <a:pt x="3731" y="2439"/>
                  </a:lnTo>
                  <a:lnTo>
                    <a:pt x="3681" y="2420"/>
                  </a:lnTo>
                  <a:lnTo>
                    <a:pt x="3631" y="2397"/>
                  </a:lnTo>
                  <a:lnTo>
                    <a:pt x="3579" y="2373"/>
                  </a:lnTo>
                  <a:lnTo>
                    <a:pt x="3526" y="2346"/>
                  </a:lnTo>
                  <a:lnTo>
                    <a:pt x="3475" y="2317"/>
                  </a:lnTo>
                  <a:lnTo>
                    <a:pt x="3421" y="2284"/>
                  </a:lnTo>
                  <a:lnTo>
                    <a:pt x="3368" y="2250"/>
                  </a:lnTo>
                  <a:lnTo>
                    <a:pt x="3314" y="2212"/>
                  </a:lnTo>
                  <a:lnTo>
                    <a:pt x="3260" y="2171"/>
                  </a:lnTo>
                  <a:lnTo>
                    <a:pt x="3206" y="2129"/>
                  </a:lnTo>
                  <a:lnTo>
                    <a:pt x="3152" y="2082"/>
                  </a:lnTo>
                  <a:lnTo>
                    <a:pt x="3096" y="2034"/>
                  </a:lnTo>
                  <a:lnTo>
                    <a:pt x="3041" y="1982"/>
                  </a:lnTo>
                  <a:lnTo>
                    <a:pt x="2984" y="1926"/>
                  </a:lnTo>
                  <a:lnTo>
                    <a:pt x="2928" y="1868"/>
                  </a:lnTo>
                  <a:lnTo>
                    <a:pt x="2871" y="1806"/>
                  </a:lnTo>
                  <a:lnTo>
                    <a:pt x="2814" y="1742"/>
                  </a:lnTo>
                  <a:lnTo>
                    <a:pt x="2814" y="1742"/>
                  </a:lnTo>
                  <a:lnTo>
                    <a:pt x="2703" y="1611"/>
                  </a:lnTo>
                  <a:lnTo>
                    <a:pt x="2593" y="1487"/>
                  </a:lnTo>
                  <a:lnTo>
                    <a:pt x="2487" y="1369"/>
                  </a:lnTo>
                  <a:lnTo>
                    <a:pt x="2382" y="1256"/>
                  </a:lnTo>
                  <a:lnTo>
                    <a:pt x="2281" y="1151"/>
                  </a:lnTo>
                  <a:lnTo>
                    <a:pt x="2182" y="1051"/>
                  </a:lnTo>
                  <a:lnTo>
                    <a:pt x="2085" y="955"/>
                  </a:lnTo>
                  <a:lnTo>
                    <a:pt x="1991" y="867"/>
                  </a:lnTo>
                  <a:lnTo>
                    <a:pt x="1898" y="783"/>
                  </a:lnTo>
                  <a:lnTo>
                    <a:pt x="1808" y="705"/>
                  </a:lnTo>
                  <a:lnTo>
                    <a:pt x="1717" y="631"/>
                  </a:lnTo>
                  <a:lnTo>
                    <a:pt x="1630" y="563"/>
                  </a:lnTo>
                  <a:lnTo>
                    <a:pt x="1544" y="498"/>
                  </a:lnTo>
                  <a:lnTo>
                    <a:pt x="1459" y="439"/>
                  </a:lnTo>
                  <a:lnTo>
                    <a:pt x="1376" y="385"/>
                  </a:lnTo>
                  <a:lnTo>
                    <a:pt x="1292" y="334"/>
                  </a:lnTo>
                  <a:lnTo>
                    <a:pt x="1211" y="289"/>
                  </a:lnTo>
                  <a:lnTo>
                    <a:pt x="1130" y="247"/>
                  </a:lnTo>
                  <a:lnTo>
                    <a:pt x="1050" y="208"/>
                  </a:lnTo>
                  <a:lnTo>
                    <a:pt x="969" y="174"/>
                  </a:lnTo>
                  <a:lnTo>
                    <a:pt x="890" y="143"/>
                  </a:lnTo>
                  <a:lnTo>
                    <a:pt x="811" y="116"/>
                  </a:lnTo>
                  <a:lnTo>
                    <a:pt x="732" y="92"/>
                  </a:lnTo>
                  <a:lnTo>
                    <a:pt x="651" y="71"/>
                  </a:lnTo>
                  <a:lnTo>
                    <a:pt x="572" y="53"/>
                  </a:lnTo>
                  <a:lnTo>
                    <a:pt x="493" y="37"/>
                  </a:lnTo>
                  <a:lnTo>
                    <a:pt x="412" y="25"/>
                  </a:lnTo>
                  <a:lnTo>
                    <a:pt x="332" y="16"/>
                  </a:lnTo>
                  <a:lnTo>
                    <a:pt x="250" y="8"/>
                  </a:lnTo>
                  <a:lnTo>
                    <a:pt x="168" y="3"/>
                  </a:lnTo>
                  <a:lnTo>
                    <a:pt x="85" y="1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5582" name="Freeform 14"/>
            <p:cNvSpPr>
              <a:spLocks/>
            </p:cNvSpPr>
            <p:nvPr userDrawn="1"/>
          </p:nvSpPr>
          <p:spPr bwMode="auto">
            <a:xfrm>
              <a:off x="361" y="765"/>
              <a:ext cx="5115" cy="1230"/>
            </a:xfrm>
            <a:custGeom>
              <a:avLst/>
              <a:gdLst/>
              <a:ahLst/>
              <a:cxnLst>
                <a:cxn ang="0">
                  <a:pos x="5115" y="2141"/>
                </a:cxn>
                <a:cxn ang="0">
                  <a:pos x="5068" y="2180"/>
                </a:cxn>
                <a:cxn ang="0">
                  <a:pos x="5011" y="2220"/>
                </a:cxn>
                <a:cxn ang="0">
                  <a:pos x="4933" y="2268"/>
                </a:cxn>
                <a:cxn ang="0">
                  <a:pos x="4836" y="2320"/>
                </a:cxn>
                <a:cxn ang="0">
                  <a:pos x="4721" y="2370"/>
                </a:cxn>
                <a:cxn ang="0">
                  <a:pos x="4589" y="2414"/>
                </a:cxn>
                <a:cxn ang="0">
                  <a:pos x="4517" y="2431"/>
                </a:cxn>
                <a:cxn ang="0">
                  <a:pos x="4442" y="2444"/>
                </a:cxn>
                <a:cxn ang="0">
                  <a:pos x="4361" y="2456"/>
                </a:cxn>
                <a:cxn ang="0">
                  <a:pos x="4279" y="2460"/>
                </a:cxn>
                <a:cxn ang="0">
                  <a:pos x="4193" y="2460"/>
                </a:cxn>
                <a:cxn ang="0">
                  <a:pos x="4103" y="2454"/>
                </a:cxn>
                <a:cxn ang="0">
                  <a:pos x="4012" y="2441"/>
                </a:cxn>
                <a:cxn ang="0">
                  <a:pos x="3916" y="2422"/>
                </a:cxn>
                <a:cxn ang="0">
                  <a:pos x="3819" y="2394"/>
                </a:cxn>
                <a:cxn ang="0">
                  <a:pos x="3717" y="2357"/>
                </a:cxn>
                <a:cxn ang="0">
                  <a:pos x="3614" y="2312"/>
                </a:cxn>
                <a:cxn ang="0">
                  <a:pos x="3510" y="2257"/>
                </a:cxn>
                <a:cxn ang="0">
                  <a:pos x="3402" y="2192"/>
                </a:cxn>
                <a:cxn ang="0">
                  <a:pos x="3294" y="2117"/>
                </a:cxn>
                <a:cxn ang="0">
                  <a:pos x="3183" y="2029"/>
                </a:cxn>
                <a:cxn ang="0">
                  <a:pos x="3070" y="1931"/>
                </a:cxn>
                <a:cxn ang="0">
                  <a:pos x="2956" y="1818"/>
                </a:cxn>
                <a:cxn ang="0">
                  <a:pos x="2841" y="1694"/>
                </a:cxn>
                <a:cxn ang="0">
                  <a:pos x="2727" y="1564"/>
                </a:cxn>
                <a:cxn ang="0">
                  <a:pos x="2508" y="1325"/>
                </a:cxn>
                <a:cxn ang="0">
                  <a:pos x="2300" y="1111"/>
                </a:cxn>
                <a:cxn ang="0">
                  <a:pos x="2101" y="918"/>
                </a:cxn>
                <a:cxn ang="0">
                  <a:pos x="1911" y="749"/>
                </a:cxn>
                <a:cxn ang="0">
                  <a:pos x="1728" y="600"/>
                </a:cxn>
                <a:cxn ang="0">
                  <a:pos x="1553" y="470"/>
                </a:cxn>
                <a:cxn ang="0">
                  <a:pos x="1382" y="360"/>
                </a:cxn>
                <a:cxn ang="0">
                  <a:pos x="1215" y="266"/>
                </a:cxn>
                <a:cxn ang="0">
                  <a:pos x="1053" y="189"/>
                </a:cxn>
                <a:cxn ang="0">
                  <a:pos x="892" y="126"/>
                </a:cxn>
                <a:cxn ang="0">
                  <a:pos x="733" y="77"/>
                </a:cxn>
                <a:cxn ang="0">
                  <a:pos x="574" y="42"/>
                </a:cxn>
                <a:cxn ang="0">
                  <a:pos x="413" y="17"/>
                </a:cxn>
                <a:cxn ang="0">
                  <a:pos x="250" y="3"/>
                </a:cxn>
                <a:cxn ang="0">
                  <a:pos x="85" y="0"/>
                </a:cxn>
              </a:cxnLst>
              <a:rect l="0" t="0" r="r" b="b"/>
              <a:pathLst>
                <a:path w="5115" h="2460">
                  <a:moveTo>
                    <a:pt x="5115" y="2141"/>
                  </a:moveTo>
                  <a:lnTo>
                    <a:pt x="5115" y="2141"/>
                  </a:lnTo>
                  <a:lnTo>
                    <a:pt x="5104" y="2150"/>
                  </a:lnTo>
                  <a:lnTo>
                    <a:pt x="5068" y="2180"/>
                  </a:lnTo>
                  <a:lnTo>
                    <a:pt x="5043" y="2197"/>
                  </a:lnTo>
                  <a:lnTo>
                    <a:pt x="5011" y="2220"/>
                  </a:lnTo>
                  <a:lnTo>
                    <a:pt x="4975" y="2244"/>
                  </a:lnTo>
                  <a:lnTo>
                    <a:pt x="4933" y="2268"/>
                  </a:lnTo>
                  <a:lnTo>
                    <a:pt x="4888" y="2294"/>
                  </a:lnTo>
                  <a:lnTo>
                    <a:pt x="4836" y="2320"/>
                  </a:lnTo>
                  <a:lnTo>
                    <a:pt x="4781" y="2346"/>
                  </a:lnTo>
                  <a:lnTo>
                    <a:pt x="4721" y="2370"/>
                  </a:lnTo>
                  <a:lnTo>
                    <a:pt x="4657" y="2393"/>
                  </a:lnTo>
                  <a:lnTo>
                    <a:pt x="4589" y="2414"/>
                  </a:lnTo>
                  <a:lnTo>
                    <a:pt x="4554" y="2423"/>
                  </a:lnTo>
                  <a:lnTo>
                    <a:pt x="4517" y="2431"/>
                  </a:lnTo>
                  <a:lnTo>
                    <a:pt x="4479" y="2438"/>
                  </a:lnTo>
                  <a:lnTo>
                    <a:pt x="4442" y="2444"/>
                  </a:lnTo>
                  <a:lnTo>
                    <a:pt x="4402" y="2451"/>
                  </a:lnTo>
                  <a:lnTo>
                    <a:pt x="4361" y="2456"/>
                  </a:lnTo>
                  <a:lnTo>
                    <a:pt x="4321" y="2459"/>
                  </a:lnTo>
                  <a:lnTo>
                    <a:pt x="4279" y="2460"/>
                  </a:lnTo>
                  <a:lnTo>
                    <a:pt x="4236" y="2460"/>
                  </a:lnTo>
                  <a:lnTo>
                    <a:pt x="4193" y="2460"/>
                  </a:lnTo>
                  <a:lnTo>
                    <a:pt x="4149" y="2457"/>
                  </a:lnTo>
                  <a:lnTo>
                    <a:pt x="4103" y="2454"/>
                  </a:lnTo>
                  <a:lnTo>
                    <a:pt x="4057" y="2448"/>
                  </a:lnTo>
                  <a:lnTo>
                    <a:pt x="4012" y="2441"/>
                  </a:lnTo>
                  <a:lnTo>
                    <a:pt x="3964" y="2431"/>
                  </a:lnTo>
                  <a:lnTo>
                    <a:pt x="3916" y="2422"/>
                  </a:lnTo>
                  <a:lnTo>
                    <a:pt x="3867" y="2409"/>
                  </a:lnTo>
                  <a:lnTo>
                    <a:pt x="3819" y="2394"/>
                  </a:lnTo>
                  <a:lnTo>
                    <a:pt x="3769" y="2377"/>
                  </a:lnTo>
                  <a:lnTo>
                    <a:pt x="3717" y="2357"/>
                  </a:lnTo>
                  <a:lnTo>
                    <a:pt x="3666" y="2336"/>
                  </a:lnTo>
                  <a:lnTo>
                    <a:pt x="3614" y="2312"/>
                  </a:lnTo>
                  <a:lnTo>
                    <a:pt x="3563" y="2286"/>
                  </a:lnTo>
                  <a:lnTo>
                    <a:pt x="3510" y="2257"/>
                  </a:lnTo>
                  <a:lnTo>
                    <a:pt x="3456" y="2226"/>
                  </a:lnTo>
                  <a:lnTo>
                    <a:pt x="3402" y="2192"/>
                  </a:lnTo>
                  <a:lnTo>
                    <a:pt x="3348" y="2155"/>
                  </a:lnTo>
                  <a:lnTo>
                    <a:pt x="3294" y="2117"/>
                  </a:lnTo>
                  <a:lnTo>
                    <a:pt x="3238" y="2075"/>
                  </a:lnTo>
                  <a:lnTo>
                    <a:pt x="3183" y="2029"/>
                  </a:lnTo>
                  <a:lnTo>
                    <a:pt x="3127" y="1981"/>
                  </a:lnTo>
                  <a:lnTo>
                    <a:pt x="3070" y="1931"/>
                  </a:lnTo>
                  <a:lnTo>
                    <a:pt x="3013" y="1876"/>
                  </a:lnTo>
                  <a:lnTo>
                    <a:pt x="2956" y="1818"/>
                  </a:lnTo>
                  <a:lnTo>
                    <a:pt x="2899" y="1756"/>
                  </a:lnTo>
                  <a:lnTo>
                    <a:pt x="2841" y="1694"/>
                  </a:lnTo>
                  <a:lnTo>
                    <a:pt x="2841" y="1694"/>
                  </a:lnTo>
                  <a:lnTo>
                    <a:pt x="2727" y="1564"/>
                  </a:lnTo>
                  <a:lnTo>
                    <a:pt x="2616" y="1442"/>
                  </a:lnTo>
                  <a:lnTo>
                    <a:pt x="2508" y="1325"/>
                  </a:lnTo>
                  <a:lnTo>
                    <a:pt x="2402" y="1214"/>
                  </a:lnTo>
                  <a:lnTo>
                    <a:pt x="2300" y="1111"/>
                  </a:lnTo>
                  <a:lnTo>
                    <a:pt x="2198" y="1012"/>
                  </a:lnTo>
                  <a:lnTo>
                    <a:pt x="2101" y="918"/>
                  </a:lnTo>
                  <a:lnTo>
                    <a:pt x="2004" y="831"/>
                  </a:lnTo>
                  <a:lnTo>
                    <a:pt x="1911" y="749"/>
                  </a:lnTo>
                  <a:lnTo>
                    <a:pt x="1818" y="671"/>
                  </a:lnTo>
                  <a:lnTo>
                    <a:pt x="1728" y="600"/>
                  </a:lnTo>
                  <a:lnTo>
                    <a:pt x="1639" y="533"/>
                  </a:lnTo>
                  <a:lnTo>
                    <a:pt x="1553" y="470"/>
                  </a:lnTo>
                  <a:lnTo>
                    <a:pt x="1467" y="413"/>
                  </a:lnTo>
                  <a:lnTo>
                    <a:pt x="1382" y="360"/>
                  </a:lnTo>
                  <a:lnTo>
                    <a:pt x="1299" y="310"/>
                  </a:lnTo>
                  <a:lnTo>
                    <a:pt x="1215" y="266"/>
                  </a:lnTo>
                  <a:lnTo>
                    <a:pt x="1133" y="224"/>
                  </a:lnTo>
                  <a:lnTo>
                    <a:pt x="1053" y="189"/>
                  </a:lnTo>
                  <a:lnTo>
                    <a:pt x="972" y="155"/>
                  </a:lnTo>
                  <a:lnTo>
                    <a:pt x="892" y="126"/>
                  </a:lnTo>
                  <a:lnTo>
                    <a:pt x="813" y="100"/>
                  </a:lnTo>
                  <a:lnTo>
                    <a:pt x="733" y="77"/>
                  </a:lnTo>
                  <a:lnTo>
                    <a:pt x="653" y="58"/>
                  </a:lnTo>
                  <a:lnTo>
                    <a:pt x="574" y="42"/>
                  </a:lnTo>
                  <a:lnTo>
                    <a:pt x="493" y="29"/>
                  </a:lnTo>
                  <a:lnTo>
                    <a:pt x="413" y="17"/>
                  </a:lnTo>
                  <a:lnTo>
                    <a:pt x="332" y="9"/>
                  </a:lnTo>
                  <a:lnTo>
                    <a:pt x="250" y="3"/>
                  </a:lnTo>
                  <a:lnTo>
                    <a:pt x="168" y="0"/>
                  </a:lnTo>
                  <a:lnTo>
                    <a:pt x="85" y="0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5583" name="Freeform 15"/>
            <p:cNvSpPr>
              <a:spLocks/>
            </p:cNvSpPr>
            <p:nvPr userDrawn="1"/>
          </p:nvSpPr>
          <p:spPr bwMode="auto">
            <a:xfrm>
              <a:off x="375" y="787"/>
              <a:ext cx="5147" cy="1195"/>
            </a:xfrm>
            <a:custGeom>
              <a:avLst/>
              <a:gdLst/>
              <a:ahLst/>
              <a:cxnLst>
                <a:cxn ang="0">
                  <a:pos x="5147" y="2049"/>
                </a:cxn>
                <a:cxn ang="0">
                  <a:pos x="5100" y="2090"/>
                </a:cxn>
                <a:cxn ang="0">
                  <a:pos x="5043" y="2132"/>
                </a:cxn>
                <a:cxn ang="0">
                  <a:pos x="4967" y="2182"/>
                </a:cxn>
                <a:cxn ang="0">
                  <a:pos x="4871" y="2237"/>
                </a:cxn>
                <a:cxn ang="0">
                  <a:pos x="4756" y="2288"/>
                </a:cxn>
                <a:cxn ang="0">
                  <a:pos x="4624" y="2335"/>
                </a:cxn>
                <a:cxn ang="0">
                  <a:pos x="4553" y="2355"/>
                </a:cxn>
                <a:cxn ang="0">
                  <a:pos x="4477" y="2369"/>
                </a:cxn>
                <a:cxn ang="0">
                  <a:pos x="4397" y="2382"/>
                </a:cxn>
                <a:cxn ang="0">
                  <a:pos x="4314" y="2388"/>
                </a:cxn>
                <a:cxn ang="0">
                  <a:pos x="4228" y="2390"/>
                </a:cxn>
                <a:cxn ang="0">
                  <a:pos x="4139" y="2385"/>
                </a:cxn>
                <a:cxn ang="0">
                  <a:pos x="4046" y="2374"/>
                </a:cxn>
                <a:cxn ang="0">
                  <a:pos x="3952" y="2356"/>
                </a:cxn>
                <a:cxn ang="0">
                  <a:pos x="3853" y="2330"/>
                </a:cxn>
                <a:cxn ang="0">
                  <a:pos x="3752" y="2296"/>
                </a:cxn>
                <a:cxn ang="0">
                  <a:pos x="3648" y="2253"/>
                </a:cxn>
                <a:cxn ang="0">
                  <a:pos x="3542" y="2200"/>
                </a:cxn>
                <a:cxn ang="0">
                  <a:pos x="3434" y="2137"/>
                </a:cxn>
                <a:cxn ang="0">
                  <a:pos x="3324" y="2064"/>
                </a:cxn>
                <a:cxn ang="0">
                  <a:pos x="3212" y="1978"/>
                </a:cxn>
                <a:cxn ang="0">
                  <a:pos x="3098" y="1880"/>
                </a:cxn>
                <a:cxn ang="0">
                  <a:pos x="2983" y="1770"/>
                </a:cxn>
                <a:cxn ang="0">
                  <a:pos x="2866" y="1646"/>
                </a:cxn>
                <a:cxn ang="0">
                  <a:pos x="2749" y="1520"/>
                </a:cxn>
                <a:cxn ang="0">
                  <a:pos x="2527" y="1284"/>
                </a:cxn>
                <a:cxn ang="0">
                  <a:pos x="2315" y="1072"/>
                </a:cxn>
                <a:cxn ang="0">
                  <a:pos x="2113" y="884"/>
                </a:cxn>
                <a:cxn ang="0">
                  <a:pos x="1920" y="717"/>
                </a:cxn>
                <a:cxn ang="0">
                  <a:pos x="1736" y="570"/>
                </a:cxn>
                <a:cxn ang="0">
                  <a:pos x="1558" y="444"/>
                </a:cxn>
                <a:cxn ang="0">
                  <a:pos x="1386" y="336"/>
                </a:cxn>
                <a:cxn ang="0">
                  <a:pos x="1219" y="246"/>
                </a:cxn>
                <a:cxn ang="0">
                  <a:pos x="1055" y="170"/>
                </a:cxn>
                <a:cxn ang="0">
                  <a:pos x="893" y="112"/>
                </a:cxn>
                <a:cxn ang="0">
                  <a:pos x="733" y="65"/>
                </a:cxn>
                <a:cxn ang="0">
                  <a:pos x="574" y="33"/>
                </a:cxn>
                <a:cxn ang="0">
                  <a:pos x="413" y="12"/>
                </a:cxn>
                <a:cxn ang="0">
                  <a:pos x="250" y="2"/>
                </a:cxn>
                <a:cxn ang="0">
                  <a:pos x="85" y="0"/>
                </a:cxn>
              </a:cxnLst>
              <a:rect l="0" t="0" r="r" b="b"/>
              <a:pathLst>
                <a:path w="5147" h="2390">
                  <a:moveTo>
                    <a:pt x="5147" y="2049"/>
                  </a:moveTo>
                  <a:lnTo>
                    <a:pt x="5147" y="2049"/>
                  </a:lnTo>
                  <a:lnTo>
                    <a:pt x="5135" y="2061"/>
                  </a:lnTo>
                  <a:lnTo>
                    <a:pt x="5100" y="2090"/>
                  </a:lnTo>
                  <a:lnTo>
                    <a:pt x="5075" y="2109"/>
                  </a:lnTo>
                  <a:lnTo>
                    <a:pt x="5043" y="2132"/>
                  </a:lnTo>
                  <a:lnTo>
                    <a:pt x="5008" y="2156"/>
                  </a:lnTo>
                  <a:lnTo>
                    <a:pt x="4967" y="2182"/>
                  </a:lnTo>
                  <a:lnTo>
                    <a:pt x="4921" y="2209"/>
                  </a:lnTo>
                  <a:lnTo>
                    <a:pt x="4871" y="2237"/>
                  </a:lnTo>
                  <a:lnTo>
                    <a:pt x="4815" y="2262"/>
                  </a:lnTo>
                  <a:lnTo>
                    <a:pt x="4756" y="2288"/>
                  </a:lnTo>
                  <a:lnTo>
                    <a:pt x="4692" y="2313"/>
                  </a:lnTo>
                  <a:lnTo>
                    <a:pt x="4624" y="2335"/>
                  </a:lnTo>
                  <a:lnTo>
                    <a:pt x="4589" y="2345"/>
                  </a:lnTo>
                  <a:lnTo>
                    <a:pt x="4553" y="2355"/>
                  </a:lnTo>
                  <a:lnTo>
                    <a:pt x="4515" y="2363"/>
                  </a:lnTo>
                  <a:lnTo>
                    <a:pt x="4477" y="2369"/>
                  </a:lnTo>
                  <a:lnTo>
                    <a:pt x="4438" y="2376"/>
                  </a:lnTo>
                  <a:lnTo>
                    <a:pt x="4397" y="2382"/>
                  </a:lnTo>
                  <a:lnTo>
                    <a:pt x="4357" y="2385"/>
                  </a:lnTo>
                  <a:lnTo>
                    <a:pt x="4314" y="2388"/>
                  </a:lnTo>
                  <a:lnTo>
                    <a:pt x="4272" y="2390"/>
                  </a:lnTo>
                  <a:lnTo>
                    <a:pt x="4228" y="2390"/>
                  </a:lnTo>
                  <a:lnTo>
                    <a:pt x="4184" y="2388"/>
                  </a:lnTo>
                  <a:lnTo>
                    <a:pt x="4139" y="2385"/>
                  </a:lnTo>
                  <a:lnTo>
                    <a:pt x="4093" y="2380"/>
                  </a:lnTo>
                  <a:lnTo>
                    <a:pt x="4046" y="2374"/>
                  </a:lnTo>
                  <a:lnTo>
                    <a:pt x="3999" y="2366"/>
                  </a:lnTo>
                  <a:lnTo>
                    <a:pt x="3952" y="2356"/>
                  </a:lnTo>
                  <a:lnTo>
                    <a:pt x="3902" y="2345"/>
                  </a:lnTo>
                  <a:lnTo>
                    <a:pt x="3853" y="2330"/>
                  </a:lnTo>
                  <a:lnTo>
                    <a:pt x="3803" y="2314"/>
                  </a:lnTo>
                  <a:lnTo>
                    <a:pt x="3752" y="2296"/>
                  </a:lnTo>
                  <a:lnTo>
                    <a:pt x="3700" y="2275"/>
                  </a:lnTo>
                  <a:lnTo>
                    <a:pt x="3648" y="2253"/>
                  </a:lnTo>
                  <a:lnTo>
                    <a:pt x="3596" y="2229"/>
                  </a:lnTo>
                  <a:lnTo>
                    <a:pt x="3542" y="2200"/>
                  </a:lnTo>
                  <a:lnTo>
                    <a:pt x="3489" y="2170"/>
                  </a:lnTo>
                  <a:lnTo>
                    <a:pt x="3434" y="2137"/>
                  </a:lnTo>
                  <a:lnTo>
                    <a:pt x="3380" y="2101"/>
                  </a:lnTo>
                  <a:lnTo>
                    <a:pt x="3324" y="2064"/>
                  </a:lnTo>
                  <a:lnTo>
                    <a:pt x="3269" y="2022"/>
                  </a:lnTo>
                  <a:lnTo>
                    <a:pt x="3212" y="1978"/>
                  </a:lnTo>
                  <a:lnTo>
                    <a:pt x="3156" y="1930"/>
                  </a:lnTo>
                  <a:lnTo>
                    <a:pt x="3098" y="1880"/>
                  </a:lnTo>
                  <a:lnTo>
                    <a:pt x="3041" y="1827"/>
                  </a:lnTo>
                  <a:lnTo>
                    <a:pt x="2983" y="1770"/>
                  </a:lnTo>
                  <a:lnTo>
                    <a:pt x="2924" y="1710"/>
                  </a:lnTo>
                  <a:lnTo>
                    <a:pt x="2866" y="1646"/>
                  </a:lnTo>
                  <a:lnTo>
                    <a:pt x="2866" y="1646"/>
                  </a:lnTo>
                  <a:lnTo>
                    <a:pt x="2749" y="1520"/>
                  </a:lnTo>
                  <a:lnTo>
                    <a:pt x="2637" y="1399"/>
                  </a:lnTo>
                  <a:lnTo>
                    <a:pt x="2527" y="1284"/>
                  </a:lnTo>
                  <a:lnTo>
                    <a:pt x="2419" y="1174"/>
                  </a:lnTo>
                  <a:lnTo>
                    <a:pt x="2315" y="1072"/>
                  </a:lnTo>
                  <a:lnTo>
                    <a:pt x="2213" y="976"/>
                  </a:lnTo>
                  <a:lnTo>
                    <a:pt x="2113" y="884"/>
                  </a:lnTo>
                  <a:lnTo>
                    <a:pt x="2016" y="798"/>
                  </a:lnTo>
                  <a:lnTo>
                    <a:pt x="1920" y="717"/>
                  </a:lnTo>
                  <a:lnTo>
                    <a:pt x="1827" y="641"/>
                  </a:lnTo>
                  <a:lnTo>
                    <a:pt x="1736" y="570"/>
                  </a:lnTo>
                  <a:lnTo>
                    <a:pt x="1647" y="504"/>
                  </a:lnTo>
                  <a:lnTo>
                    <a:pt x="1558" y="444"/>
                  </a:lnTo>
                  <a:lnTo>
                    <a:pt x="1472" y="388"/>
                  </a:lnTo>
                  <a:lnTo>
                    <a:pt x="1386" y="336"/>
                  </a:lnTo>
                  <a:lnTo>
                    <a:pt x="1303" y="288"/>
                  </a:lnTo>
                  <a:lnTo>
                    <a:pt x="1219" y="246"/>
                  </a:lnTo>
                  <a:lnTo>
                    <a:pt x="1136" y="205"/>
                  </a:lnTo>
                  <a:lnTo>
                    <a:pt x="1055" y="170"/>
                  </a:lnTo>
                  <a:lnTo>
                    <a:pt x="974" y="139"/>
                  </a:lnTo>
                  <a:lnTo>
                    <a:pt x="893" y="112"/>
                  </a:lnTo>
                  <a:lnTo>
                    <a:pt x="814" y="88"/>
                  </a:lnTo>
                  <a:lnTo>
                    <a:pt x="733" y="65"/>
                  </a:lnTo>
                  <a:lnTo>
                    <a:pt x="653" y="47"/>
                  </a:lnTo>
                  <a:lnTo>
                    <a:pt x="574" y="33"/>
                  </a:lnTo>
                  <a:lnTo>
                    <a:pt x="493" y="21"/>
                  </a:lnTo>
                  <a:lnTo>
                    <a:pt x="413" y="12"/>
                  </a:lnTo>
                  <a:lnTo>
                    <a:pt x="332" y="5"/>
                  </a:lnTo>
                  <a:lnTo>
                    <a:pt x="250" y="2"/>
                  </a:lnTo>
                  <a:lnTo>
                    <a:pt x="168" y="0"/>
                  </a:lnTo>
                  <a:lnTo>
                    <a:pt x="85" y="0"/>
                  </a:lnTo>
                  <a:lnTo>
                    <a:pt x="0" y="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5584" name="Freeform 16"/>
            <p:cNvSpPr>
              <a:spLocks/>
            </p:cNvSpPr>
            <p:nvPr userDrawn="1"/>
          </p:nvSpPr>
          <p:spPr bwMode="auto">
            <a:xfrm>
              <a:off x="389" y="808"/>
              <a:ext cx="5176" cy="1160"/>
            </a:xfrm>
            <a:custGeom>
              <a:avLst/>
              <a:gdLst/>
              <a:ahLst/>
              <a:cxnLst>
                <a:cxn ang="0">
                  <a:pos x="5176" y="1959"/>
                </a:cxn>
                <a:cxn ang="0">
                  <a:pos x="5130" y="2001"/>
                </a:cxn>
                <a:cxn ang="0">
                  <a:pos x="5075" y="2044"/>
                </a:cxn>
                <a:cxn ang="0">
                  <a:pos x="4998" y="2096"/>
                </a:cxn>
                <a:cxn ang="0">
                  <a:pos x="4903" y="2153"/>
                </a:cxn>
                <a:cxn ang="0">
                  <a:pos x="4790" y="2208"/>
                </a:cxn>
                <a:cxn ang="0">
                  <a:pos x="4658" y="2258"/>
                </a:cxn>
                <a:cxn ang="0">
                  <a:pos x="4587" y="2277"/>
                </a:cxn>
                <a:cxn ang="0">
                  <a:pos x="4513" y="2295"/>
                </a:cxn>
                <a:cxn ang="0">
                  <a:pos x="4433" y="2308"/>
                </a:cxn>
                <a:cxn ang="0">
                  <a:pos x="4350" y="2317"/>
                </a:cxn>
                <a:cxn ang="0">
                  <a:pos x="4264" y="2321"/>
                </a:cxn>
                <a:cxn ang="0">
                  <a:pos x="4174" y="2317"/>
                </a:cxn>
                <a:cxn ang="0">
                  <a:pos x="4082" y="2308"/>
                </a:cxn>
                <a:cxn ang="0">
                  <a:pos x="3986" y="2292"/>
                </a:cxn>
                <a:cxn ang="0">
                  <a:pos x="3888" y="2269"/>
                </a:cxn>
                <a:cxn ang="0">
                  <a:pos x="3786" y="2235"/>
                </a:cxn>
                <a:cxn ang="0">
                  <a:pos x="3682" y="2195"/>
                </a:cxn>
                <a:cxn ang="0">
                  <a:pos x="3575" y="2143"/>
                </a:cxn>
                <a:cxn ang="0">
                  <a:pos x="3466" y="2082"/>
                </a:cxn>
                <a:cxn ang="0">
                  <a:pos x="3355" y="2011"/>
                </a:cxn>
                <a:cxn ang="0">
                  <a:pos x="3241" y="1927"/>
                </a:cxn>
                <a:cxn ang="0">
                  <a:pos x="3125" y="1831"/>
                </a:cxn>
                <a:cxn ang="0">
                  <a:pos x="3009" y="1723"/>
                </a:cxn>
                <a:cxn ang="0">
                  <a:pos x="2891" y="1600"/>
                </a:cxn>
                <a:cxn ang="0">
                  <a:pos x="2773" y="1475"/>
                </a:cxn>
                <a:cxn ang="0">
                  <a:pos x="2545" y="1244"/>
                </a:cxn>
                <a:cxn ang="0">
                  <a:pos x="2331" y="1035"/>
                </a:cxn>
                <a:cxn ang="0">
                  <a:pos x="2126" y="850"/>
                </a:cxn>
                <a:cxn ang="0">
                  <a:pos x="1931" y="685"/>
                </a:cxn>
                <a:cxn ang="0">
                  <a:pos x="1744" y="543"/>
                </a:cxn>
                <a:cxn ang="0">
                  <a:pos x="1565" y="419"/>
                </a:cxn>
                <a:cxn ang="0">
                  <a:pos x="1391" y="314"/>
                </a:cxn>
                <a:cxn ang="0">
                  <a:pos x="1222" y="226"/>
                </a:cxn>
                <a:cxn ang="0">
                  <a:pos x="1057" y="154"/>
                </a:cxn>
                <a:cxn ang="0">
                  <a:pos x="894" y="99"/>
                </a:cxn>
                <a:cxn ang="0">
                  <a:pos x="735" y="55"/>
                </a:cxn>
                <a:cxn ang="0">
                  <a:pos x="574" y="26"/>
                </a:cxn>
                <a:cxn ang="0">
                  <a:pos x="412" y="8"/>
                </a:cxn>
                <a:cxn ang="0">
                  <a:pos x="250" y="0"/>
                </a:cxn>
                <a:cxn ang="0">
                  <a:pos x="85" y="4"/>
                </a:cxn>
              </a:cxnLst>
              <a:rect l="0" t="0" r="r" b="b"/>
              <a:pathLst>
                <a:path w="5176" h="2321">
                  <a:moveTo>
                    <a:pt x="5176" y="1959"/>
                  </a:moveTo>
                  <a:lnTo>
                    <a:pt x="5176" y="1959"/>
                  </a:lnTo>
                  <a:lnTo>
                    <a:pt x="5165" y="1970"/>
                  </a:lnTo>
                  <a:lnTo>
                    <a:pt x="5130" y="2001"/>
                  </a:lnTo>
                  <a:lnTo>
                    <a:pt x="5105" y="2020"/>
                  </a:lnTo>
                  <a:lnTo>
                    <a:pt x="5075" y="2044"/>
                  </a:lnTo>
                  <a:lnTo>
                    <a:pt x="5039" y="2070"/>
                  </a:lnTo>
                  <a:lnTo>
                    <a:pt x="4998" y="2096"/>
                  </a:lnTo>
                  <a:lnTo>
                    <a:pt x="4953" y="2125"/>
                  </a:lnTo>
                  <a:lnTo>
                    <a:pt x="4903" y="2153"/>
                  </a:lnTo>
                  <a:lnTo>
                    <a:pt x="4849" y="2180"/>
                  </a:lnTo>
                  <a:lnTo>
                    <a:pt x="4790" y="2208"/>
                  </a:lnTo>
                  <a:lnTo>
                    <a:pt x="4726" y="2233"/>
                  </a:lnTo>
                  <a:lnTo>
                    <a:pt x="4658" y="2258"/>
                  </a:lnTo>
                  <a:lnTo>
                    <a:pt x="4624" y="2267"/>
                  </a:lnTo>
                  <a:lnTo>
                    <a:pt x="4587" y="2277"/>
                  </a:lnTo>
                  <a:lnTo>
                    <a:pt x="4550" y="2287"/>
                  </a:lnTo>
                  <a:lnTo>
                    <a:pt x="4513" y="2295"/>
                  </a:lnTo>
                  <a:lnTo>
                    <a:pt x="4472" y="2303"/>
                  </a:lnTo>
                  <a:lnTo>
                    <a:pt x="4433" y="2308"/>
                  </a:lnTo>
                  <a:lnTo>
                    <a:pt x="4392" y="2313"/>
                  </a:lnTo>
                  <a:lnTo>
                    <a:pt x="4350" y="2317"/>
                  </a:lnTo>
                  <a:lnTo>
                    <a:pt x="4307" y="2319"/>
                  </a:lnTo>
                  <a:lnTo>
                    <a:pt x="4264" y="2321"/>
                  </a:lnTo>
                  <a:lnTo>
                    <a:pt x="4220" y="2319"/>
                  </a:lnTo>
                  <a:lnTo>
                    <a:pt x="4174" y="2317"/>
                  </a:lnTo>
                  <a:lnTo>
                    <a:pt x="4128" y="2314"/>
                  </a:lnTo>
                  <a:lnTo>
                    <a:pt x="4082" y="2308"/>
                  </a:lnTo>
                  <a:lnTo>
                    <a:pt x="4034" y="2301"/>
                  </a:lnTo>
                  <a:lnTo>
                    <a:pt x="3986" y="2292"/>
                  </a:lnTo>
                  <a:lnTo>
                    <a:pt x="3936" y="2282"/>
                  </a:lnTo>
                  <a:lnTo>
                    <a:pt x="3888" y="2269"/>
                  </a:lnTo>
                  <a:lnTo>
                    <a:pt x="3836" y="2253"/>
                  </a:lnTo>
                  <a:lnTo>
                    <a:pt x="3786" y="2235"/>
                  </a:lnTo>
                  <a:lnTo>
                    <a:pt x="3734" y="2216"/>
                  </a:lnTo>
                  <a:lnTo>
                    <a:pt x="3682" y="2195"/>
                  </a:lnTo>
                  <a:lnTo>
                    <a:pt x="3628" y="2170"/>
                  </a:lnTo>
                  <a:lnTo>
                    <a:pt x="3575" y="2143"/>
                  </a:lnTo>
                  <a:lnTo>
                    <a:pt x="3521" y="2114"/>
                  </a:lnTo>
                  <a:lnTo>
                    <a:pt x="3466" y="2082"/>
                  </a:lnTo>
                  <a:lnTo>
                    <a:pt x="3410" y="2048"/>
                  </a:lnTo>
                  <a:lnTo>
                    <a:pt x="3355" y="2011"/>
                  </a:lnTo>
                  <a:lnTo>
                    <a:pt x="3298" y="1970"/>
                  </a:lnTo>
                  <a:lnTo>
                    <a:pt x="3241" y="1927"/>
                  </a:lnTo>
                  <a:lnTo>
                    <a:pt x="3184" y="1880"/>
                  </a:lnTo>
                  <a:lnTo>
                    <a:pt x="3125" y="1831"/>
                  </a:lnTo>
                  <a:lnTo>
                    <a:pt x="3067" y="1778"/>
                  </a:lnTo>
                  <a:lnTo>
                    <a:pt x="3009" y="1723"/>
                  </a:lnTo>
                  <a:lnTo>
                    <a:pt x="2949" y="1663"/>
                  </a:lnTo>
                  <a:lnTo>
                    <a:pt x="2891" y="1600"/>
                  </a:lnTo>
                  <a:lnTo>
                    <a:pt x="2891" y="1600"/>
                  </a:lnTo>
                  <a:lnTo>
                    <a:pt x="2773" y="1475"/>
                  </a:lnTo>
                  <a:lnTo>
                    <a:pt x="2658" y="1357"/>
                  </a:lnTo>
                  <a:lnTo>
                    <a:pt x="2545" y="1244"/>
                  </a:lnTo>
                  <a:lnTo>
                    <a:pt x="2437" y="1135"/>
                  </a:lnTo>
                  <a:lnTo>
                    <a:pt x="2331" y="1035"/>
                  </a:lnTo>
                  <a:lnTo>
                    <a:pt x="2227" y="938"/>
                  </a:lnTo>
                  <a:lnTo>
                    <a:pt x="2126" y="850"/>
                  </a:lnTo>
                  <a:lnTo>
                    <a:pt x="2027" y="764"/>
                  </a:lnTo>
                  <a:lnTo>
                    <a:pt x="1931" y="685"/>
                  </a:lnTo>
                  <a:lnTo>
                    <a:pt x="1837" y="611"/>
                  </a:lnTo>
                  <a:lnTo>
                    <a:pt x="1744" y="543"/>
                  </a:lnTo>
                  <a:lnTo>
                    <a:pt x="1654" y="478"/>
                  </a:lnTo>
                  <a:lnTo>
                    <a:pt x="1565" y="419"/>
                  </a:lnTo>
                  <a:lnTo>
                    <a:pt x="1477" y="364"/>
                  </a:lnTo>
                  <a:lnTo>
                    <a:pt x="1391" y="314"/>
                  </a:lnTo>
                  <a:lnTo>
                    <a:pt x="1305" y="268"/>
                  </a:lnTo>
                  <a:lnTo>
                    <a:pt x="1222" y="226"/>
                  </a:lnTo>
                  <a:lnTo>
                    <a:pt x="1139" y="188"/>
                  </a:lnTo>
                  <a:lnTo>
                    <a:pt x="1057" y="154"/>
                  </a:lnTo>
                  <a:lnTo>
                    <a:pt x="976" y="125"/>
                  </a:lnTo>
                  <a:lnTo>
                    <a:pt x="894" y="99"/>
                  </a:lnTo>
                  <a:lnTo>
                    <a:pt x="814" y="75"/>
                  </a:lnTo>
                  <a:lnTo>
                    <a:pt x="735" y="55"/>
                  </a:lnTo>
                  <a:lnTo>
                    <a:pt x="654" y="39"/>
                  </a:lnTo>
                  <a:lnTo>
                    <a:pt x="574" y="26"/>
                  </a:lnTo>
                  <a:lnTo>
                    <a:pt x="493" y="16"/>
                  </a:lnTo>
                  <a:lnTo>
                    <a:pt x="412" y="8"/>
                  </a:lnTo>
                  <a:lnTo>
                    <a:pt x="332" y="4"/>
                  </a:lnTo>
                  <a:lnTo>
                    <a:pt x="250" y="0"/>
                  </a:lnTo>
                  <a:lnTo>
                    <a:pt x="168" y="0"/>
                  </a:lnTo>
                  <a:lnTo>
                    <a:pt x="85" y="4"/>
                  </a:lnTo>
                  <a:lnTo>
                    <a:pt x="0" y="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5585" name="Freeform 17"/>
            <p:cNvSpPr>
              <a:spLocks/>
            </p:cNvSpPr>
            <p:nvPr userDrawn="1"/>
          </p:nvSpPr>
          <p:spPr bwMode="auto">
            <a:xfrm>
              <a:off x="403" y="829"/>
              <a:ext cx="5205" cy="1124"/>
            </a:xfrm>
            <a:custGeom>
              <a:avLst/>
              <a:gdLst/>
              <a:ahLst/>
              <a:cxnLst>
                <a:cxn ang="0">
                  <a:pos x="5205" y="1868"/>
                </a:cxn>
                <a:cxn ang="0">
                  <a:pos x="5161" y="1910"/>
                </a:cxn>
                <a:cxn ang="0">
                  <a:pos x="5105" y="1956"/>
                </a:cxn>
                <a:cxn ang="0">
                  <a:pos x="5030" y="2011"/>
                </a:cxn>
                <a:cxn ang="0">
                  <a:pos x="4936" y="2069"/>
                </a:cxn>
                <a:cxn ang="0">
                  <a:pos x="4822" y="2127"/>
                </a:cxn>
                <a:cxn ang="0">
                  <a:pos x="4693" y="2178"/>
                </a:cxn>
                <a:cxn ang="0">
                  <a:pos x="4621" y="2201"/>
                </a:cxn>
                <a:cxn ang="0">
                  <a:pos x="4546" y="2219"/>
                </a:cxn>
                <a:cxn ang="0">
                  <a:pos x="4467" y="2235"/>
                </a:cxn>
                <a:cxn ang="0">
                  <a:pos x="4385" y="2245"/>
                </a:cxn>
                <a:cxn ang="0">
                  <a:pos x="4299" y="2250"/>
                </a:cxn>
                <a:cxn ang="0">
                  <a:pos x="4208" y="2250"/>
                </a:cxn>
                <a:cxn ang="0">
                  <a:pos x="4117" y="2241"/>
                </a:cxn>
                <a:cxn ang="0">
                  <a:pos x="4020" y="2227"/>
                </a:cxn>
                <a:cxn ang="0">
                  <a:pos x="3921" y="2206"/>
                </a:cxn>
                <a:cxn ang="0">
                  <a:pos x="3820" y="2175"/>
                </a:cxn>
                <a:cxn ang="0">
                  <a:pos x="3714" y="2135"/>
                </a:cxn>
                <a:cxn ang="0">
                  <a:pos x="3607" y="2086"/>
                </a:cxn>
                <a:cxn ang="0">
                  <a:pos x="3497" y="2027"/>
                </a:cxn>
                <a:cxn ang="0">
                  <a:pos x="3385" y="1957"/>
                </a:cxn>
                <a:cxn ang="0">
                  <a:pos x="3270" y="1875"/>
                </a:cxn>
                <a:cxn ang="0">
                  <a:pos x="3153" y="1781"/>
                </a:cxn>
                <a:cxn ang="0">
                  <a:pos x="3035" y="1675"/>
                </a:cxn>
                <a:cxn ang="0">
                  <a:pos x="2914" y="1555"/>
                </a:cxn>
                <a:cxn ang="0">
                  <a:pos x="2795" y="1431"/>
                </a:cxn>
                <a:cxn ang="0">
                  <a:pos x="2564" y="1202"/>
                </a:cxn>
                <a:cxn ang="0">
                  <a:pos x="2346" y="997"/>
                </a:cxn>
                <a:cxn ang="0">
                  <a:pos x="2140" y="816"/>
                </a:cxn>
                <a:cxn ang="0">
                  <a:pos x="1941" y="654"/>
                </a:cxn>
                <a:cxn ang="0">
                  <a:pos x="1752" y="514"/>
                </a:cxn>
                <a:cxn ang="0">
                  <a:pos x="1570" y="394"/>
                </a:cxn>
                <a:cxn ang="0">
                  <a:pos x="1395" y="293"/>
                </a:cxn>
                <a:cxn ang="0">
                  <a:pos x="1226" y="207"/>
                </a:cxn>
                <a:cxn ang="0">
                  <a:pos x="1059" y="139"/>
                </a:cxn>
                <a:cxn ang="0">
                  <a:pos x="897" y="86"/>
                </a:cxn>
                <a:cxn ang="0">
                  <a:pos x="734" y="45"/>
                </a:cxn>
                <a:cxn ang="0">
                  <a:pos x="575" y="20"/>
                </a:cxn>
                <a:cxn ang="0">
                  <a:pos x="414" y="5"/>
                </a:cxn>
                <a:cxn ang="0">
                  <a:pos x="250" y="0"/>
                </a:cxn>
                <a:cxn ang="0">
                  <a:pos x="85" y="7"/>
                </a:cxn>
              </a:cxnLst>
              <a:rect l="0" t="0" r="r" b="b"/>
              <a:pathLst>
                <a:path w="5205" h="2250">
                  <a:moveTo>
                    <a:pt x="5205" y="1868"/>
                  </a:moveTo>
                  <a:lnTo>
                    <a:pt x="5205" y="1868"/>
                  </a:lnTo>
                  <a:lnTo>
                    <a:pt x="5194" y="1880"/>
                  </a:lnTo>
                  <a:lnTo>
                    <a:pt x="5161" y="1910"/>
                  </a:lnTo>
                  <a:lnTo>
                    <a:pt x="5136" y="1931"/>
                  </a:lnTo>
                  <a:lnTo>
                    <a:pt x="5105" y="1956"/>
                  </a:lnTo>
                  <a:lnTo>
                    <a:pt x="5071" y="1981"/>
                  </a:lnTo>
                  <a:lnTo>
                    <a:pt x="5030" y="2011"/>
                  </a:lnTo>
                  <a:lnTo>
                    <a:pt x="4984" y="2040"/>
                  </a:lnTo>
                  <a:lnTo>
                    <a:pt x="4936" y="2069"/>
                  </a:lnTo>
                  <a:lnTo>
                    <a:pt x="4882" y="2098"/>
                  </a:lnTo>
                  <a:lnTo>
                    <a:pt x="4822" y="2127"/>
                  </a:lnTo>
                  <a:lnTo>
                    <a:pt x="4760" y="2153"/>
                  </a:lnTo>
                  <a:lnTo>
                    <a:pt x="4693" y="2178"/>
                  </a:lnTo>
                  <a:lnTo>
                    <a:pt x="4657" y="2190"/>
                  </a:lnTo>
                  <a:lnTo>
                    <a:pt x="4621" y="2201"/>
                  </a:lnTo>
                  <a:lnTo>
                    <a:pt x="4585" y="2211"/>
                  </a:lnTo>
                  <a:lnTo>
                    <a:pt x="4546" y="2219"/>
                  </a:lnTo>
                  <a:lnTo>
                    <a:pt x="4507" y="2227"/>
                  </a:lnTo>
                  <a:lnTo>
                    <a:pt x="4467" y="2235"/>
                  </a:lnTo>
                  <a:lnTo>
                    <a:pt x="4426" y="2240"/>
                  </a:lnTo>
                  <a:lnTo>
                    <a:pt x="4385" y="2245"/>
                  </a:lnTo>
                  <a:lnTo>
                    <a:pt x="4342" y="2248"/>
                  </a:lnTo>
                  <a:lnTo>
                    <a:pt x="4299" y="2250"/>
                  </a:lnTo>
                  <a:lnTo>
                    <a:pt x="4254" y="2250"/>
                  </a:lnTo>
                  <a:lnTo>
                    <a:pt x="4208" y="2250"/>
                  </a:lnTo>
                  <a:lnTo>
                    <a:pt x="4163" y="2246"/>
                  </a:lnTo>
                  <a:lnTo>
                    <a:pt x="4117" y="2241"/>
                  </a:lnTo>
                  <a:lnTo>
                    <a:pt x="4068" y="2235"/>
                  </a:lnTo>
                  <a:lnTo>
                    <a:pt x="4020" y="2227"/>
                  </a:lnTo>
                  <a:lnTo>
                    <a:pt x="3971" y="2217"/>
                  </a:lnTo>
                  <a:lnTo>
                    <a:pt x="3921" y="2206"/>
                  </a:lnTo>
                  <a:lnTo>
                    <a:pt x="3871" y="2191"/>
                  </a:lnTo>
                  <a:lnTo>
                    <a:pt x="3820" y="2175"/>
                  </a:lnTo>
                  <a:lnTo>
                    <a:pt x="3767" y="2156"/>
                  </a:lnTo>
                  <a:lnTo>
                    <a:pt x="3714" y="2135"/>
                  </a:lnTo>
                  <a:lnTo>
                    <a:pt x="3661" y="2112"/>
                  </a:lnTo>
                  <a:lnTo>
                    <a:pt x="3607" y="2086"/>
                  </a:lnTo>
                  <a:lnTo>
                    <a:pt x="3553" y="2057"/>
                  </a:lnTo>
                  <a:lnTo>
                    <a:pt x="3497" y="2027"/>
                  </a:lnTo>
                  <a:lnTo>
                    <a:pt x="3442" y="1993"/>
                  </a:lnTo>
                  <a:lnTo>
                    <a:pt x="3385" y="1957"/>
                  </a:lnTo>
                  <a:lnTo>
                    <a:pt x="3328" y="1917"/>
                  </a:lnTo>
                  <a:lnTo>
                    <a:pt x="3270" y="1875"/>
                  </a:lnTo>
                  <a:lnTo>
                    <a:pt x="3213" y="1830"/>
                  </a:lnTo>
                  <a:lnTo>
                    <a:pt x="3153" y="1781"/>
                  </a:lnTo>
                  <a:lnTo>
                    <a:pt x="3095" y="1730"/>
                  </a:lnTo>
                  <a:lnTo>
                    <a:pt x="3035" y="1675"/>
                  </a:lnTo>
                  <a:lnTo>
                    <a:pt x="2975" y="1617"/>
                  </a:lnTo>
                  <a:lnTo>
                    <a:pt x="2914" y="1555"/>
                  </a:lnTo>
                  <a:lnTo>
                    <a:pt x="2914" y="1555"/>
                  </a:lnTo>
                  <a:lnTo>
                    <a:pt x="2795" y="1431"/>
                  </a:lnTo>
                  <a:lnTo>
                    <a:pt x="2678" y="1313"/>
                  </a:lnTo>
                  <a:lnTo>
                    <a:pt x="2564" y="1202"/>
                  </a:lnTo>
                  <a:lnTo>
                    <a:pt x="2453" y="1097"/>
                  </a:lnTo>
                  <a:lnTo>
                    <a:pt x="2346" y="997"/>
                  </a:lnTo>
                  <a:lnTo>
                    <a:pt x="2241" y="903"/>
                  </a:lnTo>
                  <a:lnTo>
                    <a:pt x="2140" y="816"/>
                  </a:lnTo>
                  <a:lnTo>
                    <a:pt x="2040" y="732"/>
                  </a:lnTo>
                  <a:lnTo>
                    <a:pt x="1941" y="654"/>
                  </a:lnTo>
                  <a:lnTo>
                    <a:pt x="1847" y="582"/>
                  </a:lnTo>
                  <a:lnTo>
                    <a:pt x="1752" y="514"/>
                  </a:lnTo>
                  <a:lnTo>
                    <a:pt x="1661" y="452"/>
                  </a:lnTo>
                  <a:lnTo>
                    <a:pt x="1570" y="394"/>
                  </a:lnTo>
                  <a:lnTo>
                    <a:pt x="1483" y="341"/>
                  </a:lnTo>
                  <a:lnTo>
                    <a:pt x="1395" y="293"/>
                  </a:lnTo>
                  <a:lnTo>
                    <a:pt x="1311" y="247"/>
                  </a:lnTo>
                  <a:lnTo>
                    <a:pt x="1226" y="207"/>
                  </a:lnTo>
                  <a:lnTo>
                    <a:pt x="1143" y="171"/>
                  </a:lnTo>
                  <a:lnTo>
                    <a:pt x="1059" y="139"/>
                  </a:lnTo>
                  <a:lnTo>
                    <a:pt x="977" y="110"/>
                  </a:lnTo>
                  <a:lnTo>
                    <a:pt x="897" y="86"/>
                  </a:lnTo>
                  <a:lnTo>
                    <a:pt x="815" y="63"/>
                  </a:lnTo>
                  <a:lnTo>
                    <a:pt x="734" y="45"/>
                  </a:lnTo>
                  <a:lnTo>
                    <a:pt x="655" y="31"/>
                  </a:lnTo>
                  <a:lnTo>
                    <a:pt x="575" y="20"/>
                  </a:lnTo>
                  <a:lnTo>
                    <a:pt x="494" y="10"/>
                  </a:lnTo>
                  <a:lnTo>
                    <a:pt x="414" y="5"/>
                  </a:lnTo>
                  <a:lnTo>
                    <a:pt x="332" y="2"/>
                  </a:lnTo>
                  <a:lnTo>
                    <a:pt x="250" y="0"/>
                  </a:lnTo>
                  <a:lnTo>
                    <a:pt x="168" y="2"/>
                  </a:lnTo>
                  <a:lnTo>
                    <a:pt x="85" y="7"/>
                  </a:lnTo>
                  <a:lnTo>
                    <a:pt x="0" y="13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5586" name="Freeform 18"/>
            <p:cNvSpPr>
              <a:spLocks/>
            </p:cNvSpPr>
            <p:nvPr userDrawn="1"/>
          </p:nvSpPr>
          <p:spPr bwMode="auto">
            <a:xfrm>
              <a:off x="418" y="850"/>
              <a:ext cx="5233" cy="1090"/>
            </a:xfrm>
            <a:custGeom>
              <a:avLst/>
              <a:gdLst/>
              <a:ahLst/>
              <a:cxnLst>
                <a:cxn ang="0">
                  <a:pos x="5233" y="1778"/>
                </a:cxn>
                <a:cxn ang="0">
                  <a:pos x="5189" y="1822"/>
                </a:cxn>
                <a:cxn ang="0">
                  <a:pos x="5133" y="1867"/>
                </a:cxn>
                <a:cxn ang="0">
                  <a:pos x="5060" y="1923"/>
                </a:cxn>
                <a:cxn ang="0">
                  <a:pos x="4965" y="1985"/>
                </a:cxn>
                <a:cxn ang="0">
                  <a:pos x="4854" y="2044"/>
                </a:cxn>
                <a:cxn ang="0">
                  <a:pos x="4725" y="2099"/>
                </a:cxn>
                <a:cxn ang="0">
                  <a:pos x="4654" y="2122"/>
                </a:cxn>
                <a:cxn ang="0">
                  <a:pos x="4579" y="2143"/>
                </a:cxn>
                <a:cxn ang="0">
                  <a:pos x="4500" y="2159"/>
                </a:cxn>
                <a:cxn ang="0">
                  <a:pos x="4418" y="2172"/>
                </a:cxn>
                <a:cxn ang="0">
                  <a:pos x="4332" y="2178"/>
                </a:cxn>
                <a:cxn ang="0">
                  <a:pos x="4242" y="2180"/>
                </a:cxn>
                <a:cxn ang="0">
                  <a:pos x="4149" y="2174"/>
                </a:cxn>
                <a:cxn ang="0">
                  <a:pos x="4053" y="2162"/>
                </a:cxn>
                <a:cxn ang="0">
                  <a:pos x="3953" y="2141"/>
                </a:cxn>
                <a:cxn ang="0">
                  <a:pos x="3852" y="2114"/>
                </a:cxn>
                <a:cxn ang="0">
                  <a:pos x="3746" y="2075"/>
                </a:cxn>
                <a:cxn ang="0">
                  <a:pos x="3638" y="2028"/>
                </a:cxn>
                <a:cxn ang="0">
                  <a:pos x="3527" y="1972"/>
                </a:cxn>
                <a:cxn ang="0">
                  <a:pos x="3414" y="1902"/>
                </a:cxn>
                <a:cxn ang="0">
                  <a:pos x="3298" y="1823"/>
                </a:cxn>
                <a:cxn ang="0">
                  <a:pos x="3180" y="1731"/>
                </a:cxn>
                <a:cxn ang="0">
                  <a:pos x="3059" y="1626"/>
                </a:cxn>
                <a:cxn ang="0">
                  <a:pos x="2937" y="1508"/>
                </a:cxn>
                <a:cxn ang="0">
                  <a:pos x="2816" y="1387"/>
                </a:cxn>
                <a:cxn ang="0">
                  <a:pos x="2581" y="1161"/>
                </a:cxn>
                <a:cxn ang="0">
                  <a:pos x="2361" y="959"/>
                </a:cxn>
                <a:cxn ang="0">
                  <a:pos x="2151" y="780"/>
                </a:cxn>
                <a:cxn ang="0">
                  <a:pos x="1951" y="624"/>
                </a:cxn>
                <a:cxn ang="0">
                  <a:pos x="1759" y="486"/>
                </a:cxn>
                <a:cxn ang="0">
                  <a:pos x="1576" y="370"/>
                </a:cxn>
                <a:cxn ang="0">
                  <a:pos x="1400" y="270"/>
                </a:cxn>
                <a:cxn ang="0">
                  <a:pos x="1229" y="189"/>
                </a:cxn>
                <a:cxn ang="0">
                  <a:pos x="1061" y="123"/>
                </a:cxn>
                <a:cxn ang="0">
                  <a:pos x="897" y="73"/>
                </a:cxn>
                <a:cxn ang="0">
                  <a:pos x="736" y="36"/>
                </a:cxn>
                <a:cxn ang="0">
                  <a:pos x="575" y="13"/>
                </a:cxn>
                <a:cxn ang="0">
                  <a:pos x="413" y="2"/>
                </a:cxn>
                <a:cxn ang="0">
                  <a:pos x="250" y="2"/>
                </a:cxn>
                <a:cxn ang="0">
                  <a:pos x="85" y="10"/>
                </a:cxn>
              </a:cxnLst>
              <a:rect l="0" t="0" r="r" b="b"/>
              <a:pathLst>
                <a:path w="5233" h="2180">
                  <a:moveTo>
                    <a:pt x="5233" y="1778"/>
                  </a:moveTo>
                  <a:lnTo>
                    <a:pt x="5233" y="1778"/>
                  </a:lnTo>
                  <a:lnTo>
                    <a:pt x="5222" y="1789"/>
                  </a:lnTo>
                  <a:lnTo>
                    <a:pt x="5189" y="1822"/>
                  </a:lnTo>
                  <a:lnTo>
                    <a:pt x="5164" y="1843"/>
                  </a:lnTo>
                  <a:lnTo>
                    <a:pt x="5133" y="1867"/>
                  </a:lnTo>
                  <a:lnTo>
                    <a:pt x="5099" y="1894"/>
                  </a:lnTo>
                  <a:lnTo>
                    <a:pt x="5060" y="1923"/>
                  </a:lnTo>
                  <a:lnTo>
                    <a:pt x="5015" y="1954"/>
                  </a:lnTo>
                  <a:lnTo>
                    <a:pt x="4965" y="1985"/>
                  </a:lnTo>
                  <a:lnTo>
                    <a:pt x="4913" y="2014"/>
                  </a:lnTo>
                  <a:lnTo>
                    <a:pt x="4854" y="2044"/>
                  </a:lnTo>
                  <a:lnTo>
                    <a:pt x="4792" y="2072"/>
                  </a:lnTo>
                  <a:lnTo>
                    <a:pt x="4725" y="2099"/>
                  </a:lnTo>
                  <a:lnTo>
                    <a:pt x="4689" y="2111"/>
                  </a:lnTo>
                  <a:lnTo>
                    <a:pt x="4654" y="2122"/>
                  </a:lnTo>
                  <a:lnTo>
                    <a:pt x="4617" y="2133"/>
                  </a:lnTo>
                  <a:lnTo>
                    <a:pt x="4579" y="2143"/>
                  </a:lnTo>
                  <a:lnTo>
                    <a:pt x="4540" y="2153"/>
                  </a:lnTo>
                  <a:lnTo>
                    <a:pt x="4500" y="2159"/>
                  </a:lnTo>
                  <a:lnTo>
                    <a:pt x="4460" y="2167"/>
                  </a:lnTo>
                  <a:lnTo>
                    <a:pt x="4418" y="2172"/>
                  </a:lnTo>
                  <a:lnTo>
                    <a:pt x="4375" y="2175"/>
                  </a:lnTo>
                  <a:lnTo>
                    <a:pt x="4332" y="2178"/>
                  </a:lnTo>
                  <a:lnTo>
                    <a:pt x="4288" y="2180"/>
                  </a:lnTo>
                  <a:lnTo>
                    <a:pt x="4242" y="2180"/>
                  </a:lnTo>
                  <a:lnTo>
                    <a:pt x="4196" y="2178"/>
                  </a:lnTo>
                  <a:lnTo>
                    <a:pt x="4149" y="2174"/>
                  </a:lnTo>
                  <a:lnTo>
                    <a:pt x="4102" y="2169"/>
                  </a:lnTo>
                  <a:lnTo>
                    <a:pt x="4053" y="2162"/>
                  </a:lnTo>
                  <a:lnTo>
                    <a:pt x="4003" y="2153"/>
                  </a:lnTo>
                  <a:lnTo>
                    <a:pt x="3953" y="2141"/>
                  </a:lnTo>
                  <a:lnTo>
                    <a:pt x="3903" y="2128"/>
                  </a:lnTo>
                  <a:lnTo>
                    <a:pt x="3852" y="2114"/>
                  </a:lnTo>
                  <a:lnTo>
                    <a:pt x="3799" y="2096"/>
                  </a:lnTo>
                  <a:lnTo>
                    <a:pt x="3746" y="2075"/>
                  </a:lnTo>
                  <a:lnTo>
                    <a:pt x="3692" y="2054"/>
                  </a:lnTo>
                  <a:lnTo>
                    <a:pt x="3638" y="2028"/>
                  </a:lnTo>
                  <a:lnTo>
                    <a:pt x="3582" y="2001"/>
                  </a:lnTo>
                  <a:lnTo>
                    <a:pt x="3527" y="1972"/>
                  </a:lnTo>
                  <a:lnTo>
                    <a:pt x="3471" y="1938"/>
                  </a:lnTo>
                  <a:lnTo>
                    <a:pt x="3414" y="1902"/>
                  </a:lnTo>
                  <a:lnTo>
                    <a:pt x="3356" y="1865"/>
                  </a:lnTo>
                  <a:lnTo>
                    <a:pt x="3298" y="1823"/>
                  </a:lnTo>
                  <a:lnTo>
                    <a:pt x="3239" y="1778"/>
                  </a:lnTo>
                  <a:lnTo>
                    <a:pt x="3180" y="1731"/>
                  </a:lnTo>
                  <a:lnTo>
                    <a:pt x="3120" y="1681"/>
                  </a:lnTo>
                  <a:lnTo>
                    <a:pt x="3059" y="1626"/>
                  </a:lnTo>
                  <a:lnTo>
                    <a:pt x="2999" y="1570"/>
                  </a:lnTo>
                  <a:lnTo>
                    <a:pt x="2937" y="1508"/>
                  </a:lnTo>
                  <a:lnTo>
                    <a:pt x="2937" y="1508"/>
                  </a:lnTo>
                  <a:lnTo>
                    <a:pt x="2816" y="1387"/>
                  </a:lnTo>
                  <a:lnTo>
                    <a:pt x="2697" y="1271"/>
                  </a:lnTo>
                  <a:lnTo>
                    <a:pt x="2581" y="1161"/>
                  </a:lnTo>
                  <a:lnTo>
                    <a:pt x="2470" y="1058"/>
                  </a:lnTo>
                  <a:lnTo>
                    <a:pt x="2361" y="959"/>
                  </a:lnTo>
                  <a:lnTo>
                    <a:pt x="2255" y="867"/>
                  </a:lnTo>
                  <a:lnTo>
                    <a:pt x="2151" y="780"/>
                  </a:lnTo>
                  <a:lnTo>
                    <a:pt x="2050" y="699"/>
                  </a:lnTo>
                  <a:lnTo>
                    <a:pt x="1951" y="624"/>
                  </a:lnTo>
                  <a:lnTo>
                    <a:pt x="1854" y="552"/>
                  </a:lnTo>
                  <a:lnTo>
                    <a:pt x="1759" y="486"/>
                  </a:lnTo>
                  <a:lnTo>
                    <a:pt x="1668" y="427"/>
                  </a:lnTo>
                  <a:lnTo>
                    <a:pt x="1576" y="370"/>
                  </a:lnTo>
                  <a:lnTo>
                    <a:pt x="1487" y="318"/>
                  </a:lnTo>
                  <a:lnTo>
                    <a:pt x="1400" y="270"/>
                  </a:lnTo>
                  <a:lnTo>
                    <a:pt x="1314" y="228"/>
                  </a:lnTo>
                  <a:lnTo>
                    <a:pt x="1229" y="189"/>
                  </a:lnTo>
                  <a:lnTo>
                    <a:pt x="1144" y="154"/>
                  </a:lnTo>
                  <a:lnTo>
                    <a:pt x="1061" y="123"/>
                  </a:lnTo>
                  <a:lnTo>
                    <a:pt x="979" y="96"/>
                  </a:lnTo>
                  <a:lnTo>
                    <a:pt x="897" y="73"/>
                  </a:lnTo>
                  <a:lnTo>
                    <a:pt x="817" y="54"/>
                  </a:lnTo>
                  <a:lnTo>
                    <a:pt x="736" y="36"/>
                  </a:lnTo>
                  <a:lnTo>
                    <a:pt x="656" y="23"/>
                  </a:lnTo>
                  <a:lnTo>
                    <a:pt x="575" y="13"/>
                  </a:lnTo>
                  <a:lnTo>
                    <a:pt x="495" y="7"/>
                  </a:lnTo>
                  <a:lnTo>
                    <a:pt x="413" y="2"/>
                  </a:lnTo>
                  <a:lnTo>
                    <a:pt x="332" y="0"/>
                  </a:lnTo>
                  <a:lnTo>
                    <a:pt x="250" y="2"/>
                  </a:lnTo>
                  <a:lnTo>
                    <a:pt x="168" y="5"/>
                  </a:lnTo>
                  <a:lnTo>
                    <a:pt x="85" y="10"/>
                  </a:lnTo>
                  <a:lnTo>
                    <a:pt x="0" y="1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5587" name="Freeform 19"/>
            <p:cNvSpPr>
              <a:spLocks/>
            </p:cNvSpPr>
            <p:nvPr userDrawn="1"/>
          </p:nvSpPr>
          <p:spPr bwMode="auto">
            <a:xfrm>
              <a:off x="434" y="870"/>
              <a:ext cx="5259" cy="1056"/>
            </a:xfrm>
            <a:custGeom>
              <a:avLst/>
              <a:gdLst/>
              <a:ahLst/>
              <a:cxnLst>
                <a:cxn ang="0">
                  <a:pos x="5259" y="1687"/>
                </a:cxn>
                <a:cxn ang="0">
                  <a:pos x="5214" y="1731"/>
                </a:cxn>
                <a:cxn ang="0">
                  <a:pos x="5160" y="1779"/>
                </a:cxn>
                <a:cxn ang="0">
                  <a:pos x="5087" y="1837"/>
                </a:cxn>
                <a:cxn ang="0">
                  <a:pos x="4994" y="1900"/>
                </a:cxn>
                <a:cxn ang="0">
                  <a:pos x="4883" y="1963"/>
                </a:cxn>
                <a:cxn ang="0">
                  <a:pos x="4755" y="2020"/>
                </a:cxn>
                <a:cxn ang="0">
                  <a:pos x="4684" y="2045"/>
                </a:cxn>
                <a:cxn ang="0">
                  <a:pos x="4611" y="2068"/>
                </a:cxn>
                <a:cxn ang="0">
                  <a:pos x="4531" y="2086"/>
                </a:cxn>
                <a:cxn ang="0">
                  <a:pos x="4449" y="2100"/>
                </a:cxn>
                <a:cxn ang="0">
                  <a:pos x="4363" y="2108"/>
                </a:cxn>
                <a:cxn ang="0">
                  <a:pos x="4275" y="2112"/>
                </a:cxn>
                <a:cxn ang="0">
                  <a:pos x="4181" y="2107"/>
                </a:cxn>
                <a:cxn ang="0">
                  <a:pos x="4084" y="2097"/>
                </a:cxn>
                <a:cxn ang="0">
                  <a:pos x="3984" y="2079"/>
                </a:cxn>
                <a:cxn ang="0">
                  <a:pos x="3882" y="2052"/>
                </a:cxn>
                <a:cxn ang="0">
                  <a:pos x="3776" y="2016"/>
                </a:cxn>
                <a:cxn ang="0">
                  <a:pos x="3668" y="1971"/>
                </a:cxn>
                <a:cxn ang="0">
                  <a:pos x="3555" y="1916"/>
                </a:cxn>
                <a:cxn ang="0">
                  <a:pos x="3441" y="1850"/>
                </a:cxn>
                <a:cxn ang="0">
                  <a:pos x="3325" y="1773"/>
                </a:cxn>
                <a:cxn ang="0">
                  <a:pos x="3205" y="1682"/>
                </a:cxn>
                <a:cxn ang="0">
                  <a:pos x="3083" y="1579"/>
                </a:cxn>
                <a:cxn ang="0">
                  <a:pos x="2958" y="1463"/>
                </a:cxn>
                <a:cxn ang="0">
                  <a:pos x="2835" y="1343"/>
                </a:cxn>
                <a:cxn ang="0">
                  <a:pos x="2599" y="1122"/>
                </a:cxn>
                <a:cxn ang="0">
                  <a:pos x="2374" y="923"/>
                </a:cxn>
                <a:cxn ang="0">
                  <a:pos x="2161" y="747"/>
                </a:cxn>
                <a:cxn ang="0">
                  <a:pos x="1960" y="594"/>
                </a:cxn>
                <a:cxn ang="0">
                  <a:pos x="1767" y="460"/>
                </a:cxn>
                <a:cxn ang="0">
                  <a:pos x="1581" y="347"/>
                </a:cxn>
                <a:cxn ang="0">
                  <a:pos x="1403" y="250"/>
                </a:cxn>
                <a:cxn ang="0">
                  <a:pos x="1231" y="171"/>
                </a:cxn>
                <a:cxn ang="0">
                  <a:pos x="1063" y="109"/>
                </a:cxn>
                <a:cxn ang="0">
                  <a:pos x="898" y="63"/>
                </a:cxn>
                <a:cxn ang="0">
                  <a:pos x="735" y="29"/>
                </a:cxn>
                <a:cxn ang="0">
                  <a:pos x="574" y="8"/>
                </a:cxn>
                <a:cxn ang="0">
                  <a:pos x="412" y="0"/>
                </a:cxn>
                <a:cxn ang="0">
                  <a:pos x="249" y="3"/>
                </a:cxn>
                <a:cxn ang="0">
                  <a:pos x="84" y="16"/>
                </a:cxn>
              </a:cxnLst>
              <a:rect l="0" t="0" r="r" b="b"/>
              <a:pathLst>
                <a:path w="5259" h="2112">
                  <a:moveTo>
                    <a:pt x="5259" y="1687"/>
                  </a:moveTo>
                  <a:lnTo>
                    <a:pt x="5259" y="1687"/>
                  </a:lnTo>
                  <a:lnTo>
                    <a:pt x="5248" y="1698"/>
                  </a:lnTo>
                  <a:lnTo>
                    <a:pt x="5214" y="1731"/>
                  </a:lnTo>
                  <a:lnTo>
                    <a:pt x="5189" y="1753"/>
                  </a:lnTo>
                  <a:lnTo>
                    <a:pt x="5160" y="1779"/>
                  </a:lnTo>
                  <a:lnTo>
                    <a:pt x="5127" y="1806"/>
                  </a:lnTo>
                  <a:lnTo>
                    <a:pt x="5087" y="1837"/>
                  </a:lnTo>
                  <a:lnTo>
                    <a:pt x="5044" y="1868"/>
                  </a:lnTo>
                  <a:lnTo>
                    <a:pt x="4994" y="1900"/>
                  </a:lnTo>
                  <a:lnTo>
                    <a:pt x="4941" y="1931"/>
                  </a:lnTo>
                  <a:lnTo>
                    <a:pt x="4883" y="1963"/>
                  </a:lnTo>
                  <a:lnTo>
                    <a:pt x="4822" y="1992"/>
                  </a:lnTo>
                  <a:lnTo>
                    <a:pt x="4755" y="2020"/>
                  </a:lnTo>
                  <a:lnTo>
                    <a:pt x="4720" y="2033"/>
                  </a:lnTo>
                  <a:lnTo>
                    <a:pt x="4684" y="2045"/>
                  </a:lnTo>
                  <a:lnTo>
                    <a:pt x="4648" y="2057"/>
                  </a:lnTo>
                  <a:lnTo>
                    <a:pt x="4611" y="2068"/>
                  </a:lnTo>
                  <a:lnTo>
                    <a:pt x="4572" y="2078"/>
                  </a:lnTo>
                  <a:lnTo>
                    <a:pt x="4531" y="2086"/>
                  </a:lnTo>
                  <a:lnTo>
                    <a:pt x="4491" y="2094"/>
                  </a:lnTo>
                  <a:lnTo>
                    <a:pt x="4449" y="2100"/>
                  </a:lnTo>
                  <a:lnTo>
                    <a:pt x="4406" y="2105"/>
                  </a:lnTo>
                  <a:lnTo>
                    <a:pt x="4363" y="2108"/>
                  </a:lnTo>
                  <a:lnTo>
                    <a:pt x="4319" y="2110"/>
                  </a:lnTo>
                  <a:lnTo>
                    <a:pt x="4275" y="2112"/>
                  </a:lnTo>
                  <a:lnTo>
                    <a:pt x="4227" y="2110"/>
                  </a:lnTo>
                  <a:lnTo>
                    <a:pt x="4181" y="2107"/>
                  </a:lnTo>
                  <a:lnTo>
                    <a:pt x="4133" y="2104"/>
                  </a:lnTo>
                  <a:lnTo>
                    <a:pt x="4084" y="2097"/>
                  </a:lnTo>
                  <a:lnTo>
                    <a:pt x="4036" y="2089"/>
                  </a:lnTo>
                  <a:lnTo>
                    <a:pt x="3984" y="2079"/>
                  </a:lnTo>
                  <a:lnTo>
                    <a:pt x="3934" y="2066"/>
                  </a:lnTo>
                  <a:lnTo>
                    <a:pt x="3882" y="2052"/>
                  </a:lnTo>
                  <a:lnTo>
                    <a:pt x="3829" y="2036"/>
                  </a:lnTo>
                  <a:lnTo>
                    <a:pt x="3776" y="2016"/>
                  </a:lnTo>
                  <a:lnTo>
                    <a:pt x="3722" y="1995"/>
                  </a:lnTo>
                  <a:lnTo>
                    <a:pt x="3668" y="1971"/>
                  </a:lnTo>
                  <a:lnTo>
                    <a:pt x="3612" y="1945"/>
                  </a:lnTo>
                  <a:lnTo>
                    <a:pt x="3555" y="1916"/>
                  </a:lnTo>
                  <a:lnTo>
                    <a:pt x="3498" y="1884"/>
                  </a:lnTo>
                  <a:lnTo>
                    <a:pt x="3441" y="1850"/>
                  </a:lnTo>
                  <a:lnTo>
                    <a:pt x="3383" y="1813"/>
                  </a:lnTo>
                  <a:lnTo>
                    <a:pt x="3325" y="1773"/>
                  </a:lnTo>
                  <a:lnTo>
                    <a:pt x="3265" y="1729"/>
                  </a:lnTo>
                  <a:lnTo>
                    <a:pt x="3205" y="1682"/>
                  </a:lnTo>
                  <a:lnTo>
                    <a:pt x="3144" y="1632"/>
                  </a:lnTo>
                  <a:lnTo>
                    <a:pt x="3083" y="1579"/>
                  </a:lnTo>
                  <a:lnTo>
                    <a:pt x="3021" y="1522"/>
                  </a:lnTo>
                  <a:lnTo>
                    <a:pt x="2958" y="1463"/>
                  </a:lnTo>
                  <a:lnTo>
                    <a:pt x="2958" y="1463"/>
                  </a:lnTo>
                  <a:lnTo>
                    <a:pt x="2835" y="1343"/>
                  </a:lnTo>
                  <a:lnTo>
                    <a:pt x="2715" y="1228"/>
                  </a:lnTo>
                  <a:lnTo>
                    <a:pt x="2599" y="1122"/>
                  </a:lnTo>
                  <a:lnTo>
                    <a:pt x="2485" y="1020"/>
                  </a:lnTo>
                  <a:lnTo>
                    <a:pt x="2374" y="923"/>
                  </a:lnTo>
                  <a:lnTo>
                    <a:pt x="2267" y="833"/>
                  </a:lnTo>
                  <a:lnTo>
                    <a:pt x="2161" y="747"/>
                  </a:lnTo>
                  <a:lnTo>
                    <a:pt x="2060" y="668"/>
                  </a:lnTo>
                  <a:lnTo>
                    <a:pt x="1960" y="594"/>
                  </a:lnTo>
                  <a:lnTo>
                    <a:pt x="1861" y="524"/>
                  </a:lnTo>
                  <a:lnTo>
                    <a:pt x="1767" y="460"/>
                  </a:lnTo>
                  <a:lnTo>
                    <a:pt x="1673" y="400"/>
                  </a:lnTo>
                  <a:lnTo>
                    <a:pt x="1581" y="347"/>
                  </a:lnTo>
                  <a:lnTo>
                    <a:pt x="1492" y="297"/>
                  </a:lnTo>
                  <a:lnTo>
                    <a:pt x="1403" y="250"/>
                  </a:lnTo>
                  <a:lnTo>
                    <a:pt x="1316" y="210"/>
                  </a:lnTo>
                  <a:lnTo>
                    <a:pt x="1231" y="171"/>
                  </a:lnTo>
                  <a:lnTo>
                    <a:pt x="1146" y="138"/>
                  </a:lnTo>
                  <a:lnTo>
                    <a:pt x="1063" y="109"/>
                  </a:lnTo>
                  <a:lnTo>
                    <a:pt x="980" y="84"/>
                  </a:lnTo>
                  <a:lnTo>
                    <a:pt x="898" y="63"/>
                  </a:lnTo>
                  <a:lnTo>
                    <a:pt x="816" y="43"/>
                  </a:lnTo>
                  <a:lnTo>
                    <a:pt x="735" y="29"/>
                  </a:lnTo>
                  <a:lnTo>
                    <a:pt x="655" y="17"/>
                  </a:lnTo>
                  <a:lnTo>
                    <a:pt x="574" y="8"/>
                  </a:lnTo>
                  <a:lnTo>
                    <a:pt x="494" y="3"/>
                  </a:lnTo>
                  <a:lnTo>
                    <a:pt x="412" y="0"/>
                  </a:lnTo>
                  <a:lnTo>
                    <a:pt x="331" y="0"/>
                  </a:lnTo>
                  <a:lnTo>
                    <a:pt x="249" y="3"/>
                  </a:lnTo>
                  <a:lnTo>
                    <a:pt x="168" y="8"/>
                  </a:lnTo>
                  <a:lnTo>
                    <a:pt x="84" y="16"/>
                  </a:lnTo>
                  <a:lnTo>
                    <a:pt x="0" y="25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5588" name="Freeform 20"/>
            <p:cNvSpPr>
              <a:spLocks/>
            </p:cNvSpPr>
            <p:nvPr userDrawn="1"/>
          </p:nvSpPr>
          <p:spPr bwMode="auto">
            <a:xfrm>
              <a:off x="450" y="890"/>
              <a:ext cx="5283" cy="1021"/>
            </a:xfrm>
            <a:custGeom>
              <a:avLst/>
              <a:gdLst/>
              <a:ahLst/>
              <a:cxnLst>
                <a:cxn ang="0">
                  <a:pos x="5283" y="1597"/>
                </a:cxn>
                <a:cxn ang="0">
                  <a:pos x="5240" y="1642"/>
                </a:cxn>
                <a:cxn ang="0">
                  <a:pos x="5187" y="1691"/>
                </a:cxn>
                <a:cxn ang="0">
                  <a:pos x="5114" y="1750"/>
                </a:cxn>
                <a:cxn ang="0">
                  <a:pos x="5022" y="1817"/>
                </a:cxn>
                <a:cxn ang="0">
                  <a:pos x="4912" y="1881"/>
                </a:cxn>
                <a:cxn ang="0">
                  <a:pos x="4818" y="1928"/>
                </a:cxn>
                <a:cxn ang="0">
                  <a:pos x="4750" y="1955"/>
                </a:cxn>
                <a:cxn ang="0">
                  <a:pos x="4678" y="1981"/>
                </a:cxn>
                <a:cxn ang="0">
                  <a:pos x="4601" y="2002"/>
                </a:cxn>
                <a:cxn ang="0">
                  <a:pos x="4522" y="2020"/>
                </a:cxn>
                <a:cxn ang="0">
                  <a:pos x="4438" y="2033"/>
                </a:cxn>
                <a:cxn ang="0">
                  <a:pos x="4350" y="2041"/>
                </a:cxn>
                <a:cxn ang="0">
                  <a:pos x="4259" y="2043"/>
                </a:cxn>
                <a:cxn ang="0">
                  <a:pos x="4164" y="2038"/>
                </a:cxn>
                <a:cxn ang="0">
                  <a:pos x="4066" y="2025"/>
                </a:cxn>
                <a:cxn ang="0">
                  <a:pos x="3964" y="2005"/>
                </a:cxn>
                <a:cxn ang="0">
                  <a:pos x="3860" y="1976"/>
                </a:cxn>
                <a:cxn ang="0">
                  <a:pos x="3752" y="1938"/>
                </a:cxn>
                <a:cxn ang="0">
                  <a:pos x="3641" y="1889"/>
                </a:cxn>
                <a:cxn ang="0">
                  <a:pos x="3527" y="1831"/>
                </a:cxn>
                <a:cxn ang="0">
                  <a:pos x="3410" y="1760"/>
                </a:cxn>
                <a:cxn ang="0">
                  <a:pos x="3291" y="1679"/>
                </a:cxn>
                <a:cxn ang="0">
                  <a:pos x="3169" y="1584"/>
                </a:cxn>
                <a:cxn ang="0">
                  <a:pos x="3044" y="1477"/>
                </a:cxn>
                <a:cxn ang="0">
                  <a:pos x="2980" y="1418"/>
                </a:cxn>
                <a:cxn ang="0">
                  <a:pos x="2734" y="1188"/>
                </a:cxn>
                <a:cxn ang="0">
                  <a:pos x="2499" y="982"/>
                </a:cxn>
                <a:cxn ang="0">
                  <a:pos x="2279" y="799"/>
                </a:cxn>
                <a:cxn ang="0">
                  <a:pos x="2069" y="638"/>
                </a:cxn>
                <a:cxn ang="0">
                  <a:pos x="1869" y="497"/>
                </a:cxn>
                <a:cxn ang="0">
                  <a:pos x="1679" y="378"/>
                </a:cxn>
                <a:cxn ang="0">
                  <a:pos x="1496" y="276"/>
                </a:cxn>
                <a:cxn ang="0">
                  <a:pos x="1319" y="192"/>
                </a:cxn>
                <a:cxn ang="0">
                  <a:pos x="1148" y="124"/>
                </a:cxn>
                <a:cxn ang="0">
                  <a:pos x="980" y="73"/>
                </a:cxn>
                <a:cxn ang="0">
                  <a:pos x="817" y="36"/>
                </a:cxn>
                <a:cxn ang="0">
                  <a:pos x="654" y="11"/>
                </a:cxn>
                <a:cxn ang="0">
                  <a:pos x="493" y="2"/>
                </a:cxn>
                <a:cxn ang="0">
                  <a:pos x="331" y="2"/>
                </a:cxn>
                <a:cxn ang="0">
                  <a:pos x="167" y="13"/>
                </a:cxn>
                <a:cxn ang="0">
                  <a:pos x="0" y="34"/>
                </a:cxn>
              </a:cxnLst>
              <a:rect l="0" t="0" r="r" b="b"/>
              <a:pathLst>
                <a:path w="5283" h="2043">
                  <a:moveTo>
                    <a:pt x="5283" y="1597"/>
                  </a:moveTo>
                  <a:lnTo>
                    <a:pt x="5283" y="1597"/>
                  </a:lnTo>
                  <a:lnTo>
                    <a:pt x="5272" y="1608"/>
                  </a:lnTo>
                  <a:lnTo>
                    <a:pt x="5240" y="1642"/>
                  </a:lnTo>
                  <a:lnTo>
                    <a:pt x="5215" y="1665"/>
                  </a:lnTo>
                  <a:lnTo>
                    <a:pt x="5187" y="1691"/>
                  </a:lnTo>
                  <a:lnTo>
                    <a:pt x="5153" y="1720"/>
                  </a:lnTo>
                  <a:lnTo>
                    <a:pt x="5114" y="1750"/>
                  </a:lnTo>
                  <a:lnTo>
                    <a:pt x="5071" y="1783"/>
                  </a:lnTo>
                  <a:lnTo>
                    <a:pt x="5022" y="1817"/>
                  </a:lnTo>
                  <a:lnTo>
                    <a:pt x="4969" y="1849"/>
                  </a:lnTo>
                  <a:lnTo>
                    <a:pt x="4912" y="1881"/>
                  </a:lnTo>
                  <a:lnTo>
                    <a:pt x="4850" y="1912"/>
                  </a:lnTo>
                  <a:lnTo>
                    <a:pt x="4818" y="1928"/>
                  </a:lnTo>
                  <a:lnTo>
                    <a:pt x="4785" y="1942"/>
                  </a:lnTo>
                  <a:lnTo>
                    <a:pt x="4750" y="1955"/>
                  </a:lnTo>
                  <a:lnTo>
                    <a:pt x="4714" y="1968"/>
                  </a:lnTo>
                  <a:lnTo>
                    <a:pt x="4678" y="1981"/>
                  </a:lnTo>
                  <a:lnTo>
                    <a:pt x="4640" y="1993"/>
                  </a:lnTo>
                  <a:lnTo>
                    <a:pt x="4601" y="2002"/>
                  </a:lnTo>
                  <a:lnTo>
                    <a:pt x="4563" y="2012"/>
                  </a:lnTo>
                  <a:lnTo>
                    <a:pt x="4522" y="2020"/>
                  </a:lnTo>
                  <a:lnTo>
                    <a:pt x="4481" y="2028"/>
                  </a:lnTo>
                  <a:lnTo>
                    <a:pt x="4438" y="2033"/>
                  </a:lnTo>
                  <a:lnTo>
                    <a:pt x="4395" y="2038"/>
                  </a:lnTo>
                  <a:lnTo>
                    <a:pt x="4350" y="2041"/>
                  </a:lnTo>
                  <a:lnTo>
                    <a:pt x="4304" y="2043"/>
                  </a:lnTo>
                  <a:lnTo>
                    <a:pt x="4259" y="2043"/>
                  </a:lnTo>
                  <a:lnTo>
                    <a:pt x="4211" y="2041"/>
                  </a:lnTo>
                  <a:lnTo>
                    <a:pt x="4164" y="2038"/>
                  </a:lnTo>
                  <a:lnTo>
                    <a:pt x="4116" y="2033"/>
                  </a:lnTo>
                  <a:lnTo>
                    <a:pt x="4066" y="2025"/>
                  </a:lnTo>
                  <a:lnTo>
                    <a:pt x="4016" y="2017"/>
                  </a:lnTo>
                  <a:lnTo>
                    <a:pt x="3964" y="2005"/>
                  </a:lnTo>
                  <a:lnTo>
                    <a:pt x="3913" y="1991"/>
                  </a:lnTo>
                  <a:lnTo>
                    <a:pt x="3860" y="1976"/>
                  </a:lnTo>
                  <a:lnTo>
                    <a:pt x="3806" y="1959"/>
                  </a:lnTo>
                  <a:lnTo>
                    <a:pt x="3752" y="1938"/>
                  </a:lnTo>
                  <a:lnTo>
                    <a:pt x="3696" y="1915"/>
                  </a:lnTo>
                  <a:lnTo>
                    <a:pt x="3641" y="1889"/>
                  </a:lnTo>
                  <a:lnTo>
                    <a:pt x="3584" y="1862"/>
                  </a:lnTo>
                  <a:lnTo>
                    <a:pt x="3527" y="1831"/>
                  </a:lnTo>
                  <a:lnTo>
                    <a:pt x="3469" y="1797"/>
                  </a:lnTo>
                  <a:lnTo>
                    <a:pt x="3410" y="1760"/>
                  </a:lnTo>
                  <a:lnTo>
                    <a:pt x="3350" y="1721"/>
                  </a:lnTo>
                  <a:lnTo>
                    <a:pt x="3291" y="1679"/>
                  </a:lnTo>
                  <a:lnTo>
                    <a:pt x="3230" y="1634"/>
                  </a:lnTo>
                  <a:lnTo>
                    <a:pt x="3169" y="1584"/>
                  </a:lnTo>
                  <a:lnTo>
                    <a:pt x="3106" y="1532"/>
                  </a:lnTo>
                  <a:lnTo>
                    <a:pt x="3044" y="1477"/>
                  </a:lnTo>
                  <a:lnTo>
                    <a:pt x="2980" y="1418"/>
                  </a:lnTo>
                  <a:lnTo>
                    <a:pt x="2980" y="1418"/>
                  </a:lnTo>
                  <a:lnTo>
                    <a:pt x="2855" y="1300"/>
                  </a:lnTo>
                  <a:lnTo>
                    <a:pt x="2734" y="1188"/>
                  </a:lnTo>
                  <a:lnTo>
                    <a:pt x="2615" y="1082"/>
                  </a:lnTo>
                  <a:lnTo>
                    <a:pt x="2499" y="982"/>
                  </a:lnTo>
                  <a:lnTo>
                    <a:pt x="2388" y="888"/>
                  </a:lnTo>
                  <a:lnTo>
                    <a:pt x="2279" y="799"/>
                  </a:lnTo>
                  <a:lnTo>
                    <a:pt x="2173" y="715"/>
                  </a:lnTo>
                  <a:lnTo>
                    <a:pt x="2069" y="638"/>
                  </a:lnTo>
                  <a:lnTo>
                    <a:pt x="1968" y="565"/>
                  </a:lnTo>
                  <a:lnTo>
                    <a:pt x="1869" y="497"/>
                  </a:lnTo>
                  <a:lnTo>
                    <a:pt x="1773" y="434"/>
                  </a:lnTo>
                  <a:lnTo>
                    <a:pt x="1679" y="378"/>
                  </a:lnTo>
                  <a:lnTo>
                    <a:pt x="1586" y="325"/>
                  </a:lnTo>
                  <a:lnTo>
                    <a:pt x="1496" y="276"/>
                  </a:lnTo>
                  <a:lnTo>
                    <a:pt x="1407" y="231"/>
                  </a:lnTo>
                  <a:lnTo>
                    <a:pt x="1319" y="192"/>
                  </a:lnTo>
                  <a:lnTo>
                    <a:pt x="1233" y="155"/>
                  </a:lnTo>
                  <a:lnTo>
                    <a:pt x="1148" y="124"/>
                  </a:lnTo>
                  <a:lnTo>
                    <a:pt x="1064" y="97"/>
                  </a:lnTo>
                  <a:lnTo>
                    <a:pt x="980" y="73"/>
                  </a:lnTo>
                  <a:lnTo>
                    <a:pt x="899" y="52"/>
                  </a:lnTo>
                  <a:lnTo>
                    <a:pt x="817" y="36"/>
                  </a:lnTo>
                  <a:lnTo>
                    <a:pt x="736" y="23"/>
                  </a:lnTo>
                  <a:lnTo>
                    <a:pt x="654" y="11"/>
                  </a:lnTo>
                  <a:lnTo>
                    <a:pt x="574" y="5"/>
                  </a:lnTo>
                  <a:lnTo>
                    <a:pt x="493" y="2"/>
                  </a:lnTo>
                  <a:lnTo>
                    <a:pt x="413" y="0"/>
                  </a:lnTo>
                  <a:lnTo>
                    <a:pt x="331" y="2"/>
                  </a:lnTo>
                  <a:lnTo>
                    <a:pt x="250" y="6"/>
                  </a:lnTo>
                  <a:lnTo>
                    <a:pt x="167" y="13"/>
                  </a:lnTo>
                  <a:lnTo>
                    <a:pt x="85" y="23"/>
                  </a:lnTo>
                  <a:lnTo>
                    <a:pt x="0" y="3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5589" name="Freeform 21"/>
            <p:cNvSpPr>
              <a:spLocks/>
            </p:cNvSpPr>
            <p:nvPr userDrawn="1"/>
          </p:nvSpPr>
          <p:spPr bwMode="auto">
            <a:xfrm>
              <a:off x="467" y="910"/>
              <a:ext cx="5306" cy="988"/>
            </a:xfrm>
            <a:custGeom>
              <a:avLst/>
              <a:gdLst/>
              <a:ahLst/>
              <a:cxnLst>
                <a:cxn ang="0">
                  <a:pos x="5306" y="1505"/>
                </a:cxn>
                <a:cxn ang="0">
                  <a:pos x="5263" y="1552"/>
                </a:cxn>
                <a:cxn ang="0">
                  <a:pos x="5211" y="1602"/>
                </a:cxn>
                <a:cxn ang="0">
                  <a:pos x="5138" y="1663"/>
                </a:cxn>
                <a:cxn ang="0">
                  <a:pos x="5048" y="1731"/>
                </a:cxn>
                <a:cxn ang="0">
                  <a:pos x="4939" y="1799"/>
                </a:cxn>
                <a:cxn ang="0">
                  <a:pos x="4845" y="1848"/>
                </a:cxn>
                <a:cxn ang="0">
                  <a:pos x="4779" y="1877"/>
                </a:cxn>
                <a:cxn ang="0">
                  <a:pos x="4707" y="1904"/>
                </a:cxn>
                <a:cxn ang="0">
                  <a:pos x="4630" y="1928"/>
                </a:cxn>
                <a:cxn ang="0">
                  <a:pos x="4551" y="1948"/>
                </a:cxn>
                <a:cxn ang="0">
                  <a:pos x="4468" y="1962"/>
                </a:cxn>
                <a:cxn ang="0">
                  <a:pos x="4380" y="1972"/>
                </a:cxn>
                <a:cxn ang="0">
                  <a:pos x="4289" y="1975"/>
                </a:cxn>
                <a:cxn ang="0">
                  <a:pos x="4194" y="1972"/>
                </a:cxn>
                <a:cxn ang="0">
                  <a:pos x="4096" y="1961"/>
                </a:cxn>
                <a:cxn ang="0">
                  <a:pos x="3993" y="1943"/>
                </a:cxn>
                <a:cxn ang="0">
                  <a:pos x="3889" y="1915"/>
                </a:cxn>
                <a:cxn ang="0">
                  <a:pos x="3779" y="1880"/>
                </a:cxn>
                <a:cxn ang="0">
                  <a:pos x="3668" y="1833"/>
                </a:cxn>
                <a:cxn ang="0">
                  <a:pos x="3553" y="1777"/>
                </a:cxn>
                <a:cxn ang="0">
                  <a:pos x="3436" y="1709"/>
                </a:cxn>
                <a:cxn ang="0">
                  <a:pos x="3315" y="1630"/>
                </a:cxn>
                <a:cxn ang="0">
                  <a:pos x="3192" y="1536"/>
                </a:cxn>
                <a:cxn ang="0">
                  <a:pos x="3066" y="1431"/>
                </a:cxn>
                <a:cxn ang="0">
                  <a:pos x="3000" y="1373"/>
                </a:cxn>
                <a:cxn ang="0">
                  <a:pos x="2750" y="1147"/>
                </a:cxn>
                <a:cxn ang="0">
                  <a:pos x="2514" y="945"/>
                </a:cxn>
                <a:cxn ang="0">
                  <a:pos x="2291" y="766"/>
                </a:cxn>
                <a:cxn ang="0">
                  <a:pos x="2078" y="607"/>
                </a:cxn>
                <a:cxn ang="0">
                  <a:pos x="1876" y="470"/>
                </a:cxn>
                <a:cxn ang="0">
                  <a:pos x="1684" y="354"/>
                </a:cxn>
                <a:cxn ang="0">
                  <a:pos x="1499" y="255"/>
                </a:cxn>
                <a:cxn ang="0">
                  <a:pos x="1322" y="175"/>
                </a:cxn>
                <a:cxn ang="0">
                  <a:pos x="1149" y="110"/>
                </a:cxn>
                <a:cxn ang="0">
                  <a:pos x="981" y="62"/>
                </a:cxn>
                <a:cxn ang="0">
                  <a:pos x="816" y="28"/>
                </a:cxn>
                <a:cxn ang="0">
                  <a:pos x="654" y="7"/>
                </a:cxn>
                <a:cxn ang="0">
                  <a:pos x="493" y="0"/>
                </a:cxn>
                <a:cxn ang="0">
                  <a:pos x="330" y="4"/>
                </a:cxn>
                <a:cxn ang="0">
                  <a:pos x="166" y="18"/>
                </a:cxn>
                <a:cxn ang="0">
                  <a:pos x="0" y="42"/>
                </a:cxn>
              </a:cxnLst>
              <a:rect l="0" t="0" r="r" b="b"/>
              <a:pathLst>
                <a:path w="5306" h="1975">
                  <a:moveTo>
                    <a:pt x="5306" y="1505"/>
                  </a:moveTo>
                  <a:lnTo>
                    <a:pt x="5306" y="1505"/>
                  </a:lnTo>
                  <a:lnTo>
                    <a:pt x="5295" y="1518"/>
                  </a:lnTo>
                  <a:lnTo>
                    <a:pt x="5263" y="1552"/>
                  </a:lnTo>
                  <a:lnTo>
                    <a:pt x="5240" y="1576"/>
                  </a:lnTo>
                  <a:lnTo>
                    <a:pt x="5211" y="1602"/>
                  </a:lnTo>
                  <a:lnTo>
                    <a:pt x="5177" y="1633"/>
                  </a:lnTo>
                  <a:lnTo>
                    <a:pt x="5138" y="1663"/>
                  </a:lnTo>
                  <a:lnTo>
                    <a:pt x="5095" y="1697"/>
                  </a:lnTo>
                  <a:lnTo>
                    <a:pt x="5048" y="1731"/>
                  </a:lnTo>
                  <a:lnTo>
                    <a:pt x="4995" y="1765"/>
                  </a:lnTo>
                  <a:lnTo>
                    <a:pt x="4939" y="1799"/>
                  </a:lnTo>
                  <a:lnTo>
                    <a:pt x="4877" y="1831"/>
                  </a:lnTo>
                  <a:lnTo>
                    <a:pt x="4845" y="1848"/>
                  </a:lnTo>
                  <a:lnTo>
                    <a:pt x="4812" y="1862"/>
                  </a:lnTo>
                  <a:lnTo>
                    <a:pt x="4779" y="1877"/>
                  </a:lnTo>
                  <a:lnTo>
                    <a:pt x="4743" y="1891"/>
                  </a:lnTo>
                  <a:lnTo>
                    <a:pt x="4707" y="1904"/>
                  </a:lnTo>
                  <a:lnTo>
                    <a:pt x="4669" y="1917"/>
                  </a:lnTo>
                  <a:lnTo>
                    <a:pt x="4630" y="1928"/>
                  </a:lnTo>
                  <a:lnTo>
                    <a:pt x="4591" y="1938"/>
                  </a:lnTo>
                  <a:lnTo>
                    <a:pt x="4551" y="1948"/>
                  </a:lnTo>
                  <a:lnTo>
                    <a:pt x="4509" y="1956"/>
                  </a:lnTo>
                  <a:lnTo>
                    <a:pt x="4468" y="1962"/>
                  </a:lnTo>
                  <a:lnTo>
                    <a:pt x="4423" y="1967"/>
                  </a:lnTo>
                  <a:lnTo>
                    <a:pt x="4380" y="1972"/>
                  </a:lnTo>
                  <a:lnTo>
                    <a:pt x="4335" y="1974"/>
                  </a:lnTo>
                  <a:lnTo>
                    <a:pt x="4289" y="1975"/>
                  </a:lnTo>
                  <a:lnTo>
                    <a:pt x="4242" y="1974"/>
                  </a:lnTo>
                  <a:lnTo>
                    <a:pt x="4194" y="1972"/>
                  </a:lnTo>
                  <a:lnTo>
                    <a:pt x="4144" y="1967"/>
                  </a:lnTo>
                  <a:lnTo>
                    <a:pt x="4096" y="1961"/>
                  </a:lnTo>
                  <a:lnTo>
                    <a:pt x="4044" y="1953"/>
                  </a:lnTo>
                  <a:lnTo>
                    <a:pt x="3993" y="1943"/>
                  </a:lnTo>
                  <a:lnTo>
                    <a:pt x="3942" y="1930"/>
                  </a:lnTo>
                  <a:lnTo>
                    <a:pt x="3889" y="1915"/>
                  </a:lnTo>
                  <a:lnTo>
                    <a:pt x="3835" y="1899"/>
                  </a:lnTo>
                  <a:lnTo>
                    <a:pt x="3779" y="1880"/>
                  </a:lnTo>
                  <a:lnTo>
                    <a:pt x="3725" y="1857"/>
                  </a:lnTo>
                  <a:lnTo>
                    <a:pt x="3668" y="1833"/>
                  </a:lnTo>
                  <a:lnTo>
                    <a:pt x="3611" y="1806"/>
                  </a:lnTo>
                  <a:lnTo>
                    <a:pt x="3553" y="1777"/>
                  </a:lnTo>
                  <a:lnTo>
                    <a:pt x="3495" y="1744"/>
                  </a:lnTo>
                  <a:lnTo>
                    <a:pt x="3436" y="1709"/>
                  </a:lnTo>
                  <a:lnTo>
                    <a:pt x="3375" y="1670"/>
                  </a:lnTo>
                  <a:lnTo>
                    <a:pt x="3315" y="1630"/>
                  </a:lnTo>
                  <a:lnTo>
                    <a:pt x="3253" y="1584"/>
                  </a:lnTo>
                  <a:lnTo>
                    <a:pt x="3192" y="1536"/>
                  </a:lnTo>
                  <a:lnTo>
                    <a:pt x="3128" y="1486"/>
                  </a:lnTo>
                  <a:lnTo>
                    <a:pt x="3066" y="1431"/>
                  </a:lnTo>
                  <a:lnTo>
                    <a:pt x="3000" y="1373"/>
                  </a:lnTo>
                  <a:lnTo>
                    <a:pt x="3000" y="1373"/>
                  </a:lnTo>
                  <a:lnTo>
                    <a:pt x="2874" y="1257"/>
                  </a:lnTo>
                  <a:lnTo>
                    <a:pt x="2750" y="1147"/>
                  </a:lnTo>
                  <a:lnTo>
                    <a:pt x="2631" y="1043"/>
                  </a:lnTo>
                  <a:lnTo>
                    <a:pt x="2514" y="945"/>
                  </a:lnTo>
                  <a:lnTo>
                    <a:pt x="2400" y="853"/>
                  </a:lnTo>
                  <a:lnTo>
                    <a:pt x="2291" y="766"/>
                  </a:lnTo>
                  <a:lnTo>
                    <a:pt x="2182" y="683"/>
                  </a:lnTo>
                  <a:lnTo>
                    <a:pt x="2078" y="607"/>
                  </a:lnTo>
                  <a:lnTo>
                    <a:pt x="1976" y="536"/>
                  </a:lnTo>
                  <a:lnTo>
                    <a:pt x="1876" y="470"/>
                  </a:lnTo>
                  <a:lnTo>
                    <a:pt x="1778" y="410"/>
                  </a:lnTo>
                  <a:lnTo>
                    <a:pt x="1684" y="354"/>
                  </a:lnTo>
                  <a:lnTo>
                    <a:pt x="1591" y="302"/>
                  </a:lnTo>
                  <a:lnTo>
                    <a:pt x="1499" y="255"/>
                  </a:lnTo>
                  <a:lnTo>
                    <a:pt x="1409" y="212"/>
                  </a:lnTo>
                  <a:lnTo>
                    <a:pt x="1322" y="175"/>
                  </a:lnTo>
                  <a:lnTo>
                    <a:pt x="1234" y="141"/>
                  </a:lnTo>
                  <a:lnTo>
                    <a:pt x="1149" y="110"/>
                  </a:lnTo>
                  <a:lnTo>
                    <a:pt x="1065" y="84"/>
                  </a:lnTo>
                  <a:lnTo>
                    <a:pt x="981" y="62"/>
                  </a:lnTo>
                  <a:lnTo>
                    <a:pt x="898" y="42"/>
                  </a:lnTo>
                  <a:lnTo>
                    <a:pt x="816" y="28"/>
                  </a:lnTo>
                  <a:lnTo>
                    <a:pt x="736" y="17"/>
                  </a:lnTo>
                  <a:lnTo>
                    <a:pt x="654" y="7"/>
                  </a:lnTo>
                  <a:lnTo>
                    <a:pt x="573" y="2"/>
                  </a:lnTo>
                  <a:lnTo>
                    <a:pt x="493" y="0"/>
                  </a:lnTo>
                  <a:lnTo>
                    <a:pt x="412" y="0"/>
                  </a:lnTo>
                  <a:lnTo>
                    <a:pt x="330" y="4"/>
                  </a:lnTo>
                  <a:lnTo>
                    <a:pt x="248" y="10"/>
                  </a:lnTo>
                  <a:lnTo>
                    <a:pt x="166" y="18"/>
                  </a:lnTo>
                  <a:lnTo>
                    <a:pt x="85" y="29"/>
                  </a:lnTo>
                  <a:lnTo>
                    <a:pt x="0" y="4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5590" name="Freeform 22"/>
            <p:cNvSpPr>
              <a:spLocks/>
            </p:cNvSpPr>
            <p:nvPr userDrawn="1"/>
          </p:nvSpPr>
          <p:spPr bwMode="auto">
            <a:xfrm>
              <a:off x="485" y="930"/>
              <a:ext cx="5327" cy="953"/>
            </a:xfrm>
            <a:custGeom>
              <a:avLst/>
              <a:gdLst/>
              <a:ahLst/>
              <a:cxnLst>
                <a:cxn ang="0">
                  <a:pos x="5327" y="1416"/>
                </a:cxn>
                <a:cxn ang="0">
                  <a:pos x="5284" y="1463"/>
                </a:cxn>
                <a:cxn ang="0">
                  <a:pos x="5233" y="1515"/>
                </a:cxn>
                <a:cxn ang="0">
                  <a:pos x="5162" y="1578"/>
                </a:cxn>
                <a:cxn ang="0">
                  <a:pos x="5073" y="1647"/>
                </a:cxn>
                <a:cxn ang="0">
                  <a:pos x="4965" y="1718"/>
                </a:cxn>
                <a:cxn ang="0">
                  <a:pos x="4872" y="1768"/>
                </a:cxn>
                <a:cxn ang="0">
                  <a:pos x="4805" y="1799"/>
                </a:cxn>
                <a:cxn ang="0">
                  <a:pos x="4733" y="1828"/>
                </a:cxn>
                <a:cxn ang="0">
                  <a:pos x="4658" y="1854"/>
                </a:cxn>
                <a:cxn ang="0">
                  <a:pos x="4579" y="1875"/>
                </a:cxn>
                <a:cxn ang="0">
                  <a:pos x="4496" y="1891"/>
                </a:cxn>
                <a:cxn ang="0">
                  <a:pos x="4408" y="1902"/>
                </a:cxn>
                <a:cxn ang="0">
                  <a:pos x="4317" y="1907"/>
                </a:cxn>
                <a:cxn ang="0">
                  <a:pos x="4222" y="1907"/>
                </a:cxn>
                <a:cxn ang="0">
                  <a:pos x="4124" y="1897"/>
                </a:cxn>
                <a:cxn ang="0">
                  <a:pos x="4021" y="1881"/>
                </a:cxn>
                <a:cxn ang="0">
                  <a:pos x="3915" y="1857"/>
                </a:cxn>
                <a:cxn ang="0">
                  <a:pos x="3807" y="1821"/>
                </a:cxn>
                <a:cxn ang="0">
                  <a:pos x="3695" y="1778"/>
                </a:cxn>
                <a:cxn ang="0">
                  <a:pos x="3579" y="1723"/>
                </a:cxn>
                <a:cxn ang="0">
                  <a:pos x="3460" y="1657"/>
                </a:cxn>
                <a:cxn ang="0">
                  <a:pos x="3338" y="1579"/>
                </a:cxn>
                <a:cxn ang="0">
                  <a:pos x="3213" y="1489"/>
                </a:cxn>
                <a:cxn ang="0">
                  <a:pos x="3085" y="1386"/>
                </a:cxn>
                <a:cxn ang="0">
                  <a:pos x="3020" y="1329"/>
                </a:cxn>
                <a:cxn ang="0">
                  <a:pos x="2766" y="1108"/>
                </a:cxn>
                <a:cxn ang="0">
                  <a:pos x="2527" y="909"/>
                </a:cxn>
                <a:cxn ang="0">
                  <a:pos x="2301" y="733"/>
                </a:cxn>
                <a:cxn ang="0">
                  <a:pos x="2085" y="578"/>
                </a:cxn>
                <a:cxn ang="0">
                  <a:pos x="1883" y="446"/>
                </a:cxn>
                <a:cxn ang="0">
                  <a:pos x="1688" y="331"/>
                </a:cxn>
                <a:cxn ang="0">
                  <a:pos x="1502" y="236"/>
                </a:cxn>
                <a:cxn ang="0">
                  <a:pos x="1323" y="158"/>
                </a:cxn>
                <a:cxn ang="0">
                  <a:pos x="1150" y="97"/>
                </a:cxn>
                <a:cxn ang="0">
                  <a:pos x="982" y="52"/>
                </a:cxn>
                <a:cxn ang="0">
                  <a:pos x="816" y="21"/>
                </a:cxn>
                <a:cxn ang="0">
                  <a:pos x="654" y="5"/>
                </a:cxn>
                <a:cxn ang="0">
                  <a:pos x="491" y="0"/>
                </a:cxn>
                <a:cxn ang="0">
                  <a:pos x="329" y="7"/>
                </a:cxn>
                <a:cxn ang="0">
                  <a:pos x="167" y="24"/>
                </a:cxn>
                <a:cxn ang="0">
                  <a:pos x="0" y="53"/>
                </a:cxn>
              </a:cxnLst>
              <a:rect l="0" t="0" r="r" b="b"/>
              <a:pathLst>
                <a:path w="5327" h="1907">
                  <a:moveTo>
                    <a:pt x="5327" y="1416"/>
                  </a:moveTo>
                  <a:lnTo>
                    <a:pt x="5327" y="1416"/>
                  </a:lnTo>
                  <a:lnTo>
                    <a:pt x="5316" y="1429"/>
                  </a:lnTo>
                  <a:lnTo>
                    <a:pt x="5284" y="1463"/>
                  </a:lnTo>
                  <a:lnTo>
                    <a:pt x="5262" y="1487"/>
                  </a:lnTo>
                  <a:lnTo>
                    <a:pt x="5233" y="1515"/>
                  </a:lnTo>
                  <a:lnTo>
                    <a:pt x="5201" y="1545"/>
                  </a:lnTo>
                  <a:lnTo>
                    <a:pt x="5162" y="1578"/>
                  </a:lnTo>
                  <a:lnTo>
                    <a:pt x="5120" y="1612"/>
                  </a:lnTo>
                  <a:lnTo>
                    <a:pt x="5073" y="1647"/>
                  </a:lnTo>
                  <a:lnTo>
                    <a:pt x="5020" y="1683"/>
                  </a:lnTo>
                  <a:lnTo>
                    <a:pt x="4965" y="1718"/>
                  </a:lnTo>
                  <a:lnTo>
                    <a:pt x="4904" y="1752"/>
                  </a:lnTo>
                  <a:lnTo>
                    <a:pt x="4872" y="1768"/>
                  </a:lnTo>
                  <a:lnTo>
                    <a:pt x="4839" y="1784"/>
                  </a:lnTo>
                  <a:lnTo>
                    <a:pt x="4805" y="1799"/>
                  </a:lnTo>
                  <a:lnTo>
                    <a:pt x="4769" y="1813"/>
                  </a:lnTo>
                  <a:lnTo>
                    <a:pt x="4733" y="1828"/>
                  </a:lnTo>
                  <a:lnTo>
                    <a:pt x="4697" y="1841"/>
                  </a:lnTo>
                  <a:lnTo>
                    <a:pt x="4658" y="1854"/>
                  </a:lnTo>
                  <a:lnTo>
                    <a:pt x="4619" y="1865"/>
                  </a:lnTo>
                  <a:lnTo>
                    <a:pt x="4579" y="1875"/>
                  </a:lnTo>
                  <a:lnTo>
                    <a:pt x="4537" y="1883"/>
                  </a:lnTo>
                  <a:lnTo>
                    <a:pt x="4496" y="1891"/>
                  </a:lnTo>
                  <a:lnTo>
                    <a:pt x="4453" y="1897"/>
                  </a:lnTo>
                  <a:lnTo>
                    <a:pt x="4408" y="1902"/>
                  </a:lnTo>
                  <a:lnTo>
                    <a:pt x="4362" y="1905"/>
                  </a:lnTo>
                  <a:lnTo>
                    <a:pt x="4317" y="1907"/>
                  </a:lnTo>
                  <a:lnTo>
                    <a:pt x="4269" y="1907"/>
                  </a:lnTo>
                  <a:lnTo>
                    <a:pt x="4222" y="1907"/>
                  </a:lnTo>
                  <a:lnTo>
                    <a:pt x="4174" y="1902"/>
                  </a:lnTo>
                  <a:lnTo>
                    <a:pt x="4124" y="1897"/>
                  </a:lnTo>
                  <a:lnTo>
                    <a:pt x="4072" y="1891"/>
                  </a:lnTo>
                  <a:lnTo>
                    <a:pt x="4021" y="1881"/>
                  </a:lnTo>
                  <a:lnTo>
                    <a:pt x="3969" y="1870"/>
                  </a:lnTo>
                  <a:lnTo>
                    <a:pt x="3915" y="1857"/>
                  </a:lnTo>
                  <a:lnTo>
                    <a:pt x="3861" y="1841"/>
                  </a:lnTo>
                  <a:lnTo>
                    <a:pt x="3807" y="1821"/>
                  </a:lnTo>
                  <a:lnTo>
                    <a:pt x="3751" y="1800"/>
                  </a:lnTo>
                  <a:lnTo>
                    <a:pt x="3695" y="1778"/>
                  </a:lnTo>
                  <a:lnTo>
                    <a:pt x="3636" y="1752"/>
                  </a:lnTo>
                  <a:lnTo>
                    <a:pt x="3579" y="1723"/>
                  </a:lnTo>
                  <a:lnTo>
                    <a:pt x="3520" y="1692"/>
                  </a:lnTo>
                  <a:lnTo>
                    <a:pt x="3460" y="1657"/>
                  </a:lnTo>
                  <a:lnTo>
                    <a:pt x="3399" y="1620"/>
                  </a:lnTo>
                  <a:lnTo>
                    <a:pt x="3338" y="1579"/>
                  </a:lnTo>
                  <a:lnTo>
                    <a:pt x="3275" y="1536"/>
                  </a:lnTo>
                  <a:lnTo>
                    <a:pt x="3213" y="1489"/>
                  </a:lnTo>
                  <a:lnTo>
                    <a:pt x="3149" y="1439"/>
                  </a:lnTo>
                  <a:lnTo>
                    <a:pt x="3085" y="1386"/>
                  </a:lnTo>
                  <a:lnTo>
                    <a:pt x="3020" y="1329"/>
                  </a:lnTo>
                  <a:lnTo>
                    <a:pt x="3020" y="1329"/>
                  </a:lnTo>
                  <a:lnTo>
                    <a:pt x="2892" y="1214"/>
                  </a:lnTo>
                  <a:lnTo>
                    <a:pt x="2766" y="1108"/>
                  </a:lnTo>
                  <a:lnTo>
                    <a:pt x="2645" y="1004"/>
                  </a:lnTo>
                  <a:lnTo>
                    <a:pt x="2527" y="909"/>
                  </a:lnTo>
                  <a:lnTo>
                    <a:pt x="2412" y="817"/>
                  </a:lnTo>
                  <a:lnTo>
                    <a:pt x="2301" y="733"/>
                  </a:lnTo>
                  <a:lnTo>
                    <a:pt x="2192" y="652"/>
                  </a:lnTo>
                  <a:lnTo>
                    <a:pt x="2085" y="578"/>
                  </a:lnTo>
                  <a:lnTo>
                    <a:pt x="1983" y="509"/>
                  </a:lnTo>
                  <a:lnTo>
                    <a:pt x="1883" y="446"/>
                  </a:lnTo>
                  <a:lnTo>
                    <a:pt x="1784" y="386"/>
                  </a:lnTo>
                  <a:lnTo>
                    <a:pt x="1688" y="331"/>
                  </a:lnTo>
                  <a:lnTo>
                    <a:pt x="1594" y="281"/>
                  </a:lnTo>
                  <a:lnTo>
                    <a:pt x="1502" y="236"/>
                  </a:lnTo>
                  <a:lnTo>
                    <a:pt x="1412" y="195"/>
                  </a:lnTo>
                  <a:lnTo>
                    <a:pt x="1323" y="158"/>
                  </a:lnTo>
                  <a:lnTo>
                    <a:pt x="1236" y="126"/>
                  </a:lnTo>
                  <a:lnTo>
                    <a:pt x="1150" y="97"/>
                  </a:lnTo>
                  <a:lnTo>
                    <a:pt x="1065" y="73"/>
                  </a:lnTo>
                  <a:lnTo>
                    <a:pt x="982" y="52"/>
                  </a:lnTo>
                  <a:lnTo>
                    <a:pt x="898" y="36"/>
                  </a:lnTo>
                  <a:lnTo>
                    <a:pt x="816" y="21"/>
                  </a:lnTo>
                  <a:lnTo>
                    <a:pt x="734" y="11"/>
                  </a:lnTo>
                  <a:lnTo>
                    <a:pt x="654" y="5"/>
                  </a:lnTo>
                  <a:lnTo>
                    <a:pt x="572" y="0"/>
                  </a:lnTo>
                  <a:lnTo>
                    <a:pt x="491" y="0"/>
                  </a:lnTo>
                  <a:lnTo>
                    <a:pt x="411" y="2"/>
                  </a:lnTo>
                  <a:lnTo>
                    <a:pt x="329" y="7"/>
                  </a:lnTo>
                  <a:lnTo>
                    <a:pt x="248" y="15"/>
                  </a:lnTo>
                  <a:lnTo>
                    <a:pt x="167" y="24"/>
                  </a:lnTo>
                  <a:lnTo>
                    <a:pt x="83" y="37"/>
                  </a:lnTo>
                  <a:lnTo>
                    <a:pt x="0" y="53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5591" name="Freeform 23"/>
            <p:cNvSpPr>
              <a:spLocks/>
            </p:cNvSpPr>
            <p:nvPr userDrawn="1"/>
          </p:nvSpPr>
          <p:spPr bwMode="auto">
            <a:xfrm>
              <a:off x="503" y="949"/>
              <a:ext cx="5347" cy="920"/>
            </a:xfrm>
            <a:custGeom>
              <a:avLst/>
              <a:gdLst/>
              <a:ahLst/>
              <a:cxnLst>
                <a:cxn ang="0">
                  <a:pos x="5347" y="1326"/>
                </a:cxn>
                <a:cxn ang="0">
                  <a:pos x="5305" y="1374"/>
                </a:cxn>
                <a:cxn ang="0">
                  <a:pos x="5255" y="1426"/>
                </a:cxn>
                <a:cxn ang="0">
                  <a:pos x="5184" y="1492"/>
                </a:cxn>
                <a:cxn ang="0">
                  <a:pos x="5095" y="1563"/>
                </a:cxn>
                <a:cxn ang="0">
                  <a:pos x="4989" y="1636"/>
                </a:cxn>
                <a:cxn ang="0">
                  <a:pos x="4897" y="1689"/>
                </a:cxn>
                <a:cxn ang="0">
                  <a:pos x="4830" y="1721"/>
                </a:cxn>
                <a:cxn ang="0">
                  <a:pos x="4759" y="1752"/>
                </a:cxn>
                <a:cxn ang="0">
                  <a:pos x="4685" y="1778"/>
                </a:cxn>
                <a:cxn ang="0">
                  <a:pos x="4605" y="1800"/>
                </a:cxn>
                <a:cxn ang="0">
                  <a:pos x="4522" y="1820"/>
                </a:cxn>
                <a:cxn ang="0">
                  <a:pos x="4436" y="1833"/>
                </a:cxn>
                <a:cxn ang="0">
                  <a:pos x="4344" y="1839"/>
                </a:cxn>
                <a:cxn ang="0">
                  <a:pos x="4250" y="1841"/>
                </a:cxn>
                <a:cxn ang="0">
                  <a:pos x="4151" y="1834"/>
                </a:cxn>
                <a:cxn ang="0">
                  <a:pos x="4049" y="1820"/>
                </a:cxn>
                <a:cxn ang="0">
                  <a:pos x="3943" y="1797"/>
                </a:cxn>
                <a:cxn ang="0">
                  <a:pos x="3833" y="1765"/>
                </a:cxn>
                <a:cxn ang="0">
                  <a:pos x="3720" y="1723"/>
                </a:cxn>
                <a:cxn ang="0">
                  <a:pos x="3603" y="1669"/>
                </a:cxn>
                <a:cxn ang="0">
                  <a:pos x="3484" y="1605"/>
                </a:cxn>
                <a:cxn ang="0">
                  <a:pos x="3361" y="1531"/>
                </a:cxn>
                <a:cxn ang="0">
                  <a:pos x="3235" y="1442"/>
                </a:cxn>
                <a:cxn ang="0">
                  <a:pos x="3104" y="1340"/>
                </a:cxn>
                <a:cxn ang="0">
                  <a:pos x="3039" y="1285"/>
                </a:cxn>
                <a:cxn ang="0">
                  <a:pos x="2782" y="1067"/>
                </a:cxn>
                <a:cxn ang="0">
                  <a:pos x="2539" y="872"/>
                </a:cxn>
                <a:cxn ang="0">
                  <a:pos x="2310" y="701"/>
                </a:cxn>
                <a:cxn ang="0">
                  <a:pos x="2094" y="549"/>
                </a:cxn>
                <a:cxn ang="0">
                  <a:pos x="1888" y="420"/>
                </a:cxn>
                <a:cxn ang="0">
                  <a:pos x="1692" y="308"/>
                </a:cxn>
                <a:cxn ang="0">
                  <a:pos x="1505" y="218"/>
                </a:cxn>
                <a:cxn ang="0">
                  <a:pos x="1325" y="142"/>
                </a:cxn>
                <a:cxn ang="0">
                  <a:pos x="1151" y="85"/>
                </a:cxn>
                <a:cxn ang="0">
                  <a:pos x="982" y="43"/>
                </a:cxn>
                <a:cxn ang="0">
                  <a:pos x="816" y="16"/>
                </a:cxn>
                <a:cxn ang="0">
                  <a:pos x="653" y="1"/>
                </a:cxn>
                <a:cxn ang="0">
                  <a:pos x="491" y="0"/>
                </a:cxn>
                <a:cxn ang="0">
                  <a:pos x="329" y="11"/>
                </a:cxn>
                <a:cxn ang="0">
                  <a:pos x="167" y="32"/>
                </a:cxn>
                <a:cxn ang="0">
                  <a:pos x="0" y="63"/>
                </a:cxn>
              </a:cxnLst>
              <a:rect l="0" t="0" r="r" b="b"/>
              <a:pathLst>
                <a:path w="5347" h="1841">
                  <a:moveTo>
                    <a:pt x="5347" y="1326"/>
                  </a:moveTo>
                  <a:lnTo>
                    <a:pt x="5347" y="1326"/>
                  </a:lnTo>
                  <a:lnTo>
                    <a:pt x="5336" y="1338"/>
                  </a:lnTo>
                  <a:lnTo>
                    <a:pt x="5305" y="1374"/>
                  </a:lnTo>
                  <a:lnTo>
                    <a:pt x="5283" y="1398"/>
                  </a:lnTo>
                  <a:lnTo>
                    <a:pt x="5255" y="1426"/>
                  </a:lnTo>
                  <a:lnTo>
                    <a:pt x="5222" y="1458"/>
                  </a:lnTo>
                  <a:lnTo>
                    <a:pt x="5184" y="1492"/>
                  </a:lnTo>
                  <a:lnTo>
                    <a:pt x="5143" y="1526"/>
                  </a:lnTo>
                  <a:lnTo>
                    <a:pt x="5095" y="1563"/>
                  </a:lnTo>
                  <a:lnTo>
                    <a:pt x="5046" y="1600"/>
                  </a:lnTo>
                  <a:lnTo>
                    <a:pt x="4989" y="1636"/>
                  </a:lnTo>
                  <a:lnTo>
                    <a:pt x="4929" y="1671"/>
                  </a:lnTo>
                  <a:lnTo>
                    <a:pt x="4897" y="1689"/>
                  </a:lnTo>
                  <a:lnTo>
                    <a:pt x="4865" y="1705"/>
                  </a:lnTo>
                  <a:lnTo>
                    <a:pt x="4830" y="1721"/>
                  </a:lnTo>
                  <a:lnTo>
                    <a:pt x="4796" y="1737"/>
                  </a:lnTo>
                  <a:lnTo>
                    <a:pt x="4759" y="1752"/>
                  </a:lnTo>
                  <a:lnTo>
                    <a:pt x="4723" y="1765"/>
                  </a:lnTo>
                  <a:lnTo>
                    <a:pt x="4685" y="1778"/>
                  </a:lnTo>
                  <a:lnTo>
                    <a:pt x="4646" y="1791"/>
                  </a:lnTo>
                  <a:lnTo>
                    <a:pt x="4605" y="1800"/>
                  </a:lnTo>
                  <a:lnTo>
                    <a:pt x="4565" y="1812"/>
                  </a:lnTo>
                  <a:lnTo>
                    <a:pt x="4522" y="1820"/>
                  </a:lnTo>
                  <a:lnTo>
                    <a:pt x="4479" y="1826"/>
                  </a:lnTo>
                  <a:lnTo>
                    <a:pt x="4436" y="1833"/>
                  </a:lnTo>
                  <a:lnTo>
                    <a:pt x="4390" y="1837"/>
                  </a:lnTo>
                  <a:lnTo>
                    <a:pt x="4344" y="1839"/>
                  </a:lnTo>
                  <a:lnTo>
                    <a:pt x="4297" y="1841"/>
                  </a:lnTo>
                  <a:lnTo>
                    <a:pt x="4250" y="1841"/>
                  </a:lnTo>
                  <a:lnTo>
                    <a:pt x="4200" y="1837"/>
                  </a:lnTo>
                  <a:lnTo>
                    <a:pt x="4151" y="1834"/>
                  </a:lnTo>
                  <a:lnTo>
                    <a:pt x="4100" y="1828"/>
                  </a:lnTo>
                  <a:lnTo>
                    <a:pt x="4049" y="1820"/>
                  </a:lnTo>
                  <a:lnTo>
                    <a:pt x="3996" y="1808"/>
                  </a:lnTo>
                  <a:lnTo>
                    <a:pt x="3943" y="1797"/>
                  </a:lnTo>
                  <a:lnTo>
                    <a:pt x="3888" y="1781"/>
                  </a:lnTo>
                  <a:lnTo>
                    <a:pt x="3833" y="1765"/>
                  </a:lnTo>
                  <a:lnTo>
                    <a:pt x="3776" y="1744"/>
                  </a:lnTo>
                  <a:lnTo>
                    <a:pt x="3720" y="1723"/>
                  </a:lnTo>
                  <a:lnTo>
                    <a:pt x="3663" y="1697"/>
                  </a:lnTo>
                  <a:lnTo>
                    <a:pt x="3603" y="1669"/>
                  </a:lnTo>
                  <a:lnTo>
                    <a:pt x="3545" y="1639"/>
                  </a:lnTo>
                  <a:lnTo>
                    <a:pt x="3484" y="1605"/>
                  </a:lnTo>
                  <a:lnTo>
                    <a:pt x="3422" y="1569"/>
                  </a:lnTo>
                  <a:lnTo>
                    <a:pt x="3361" y="1531"/>
                  </a:lnTo>
                  <a:lnTo>
                    <a:pt x="3297" y="1487"/>
                  </a:lnTo>
                  <a:lnTo>
                    <a:pt x="3235" y="1442"/>
                  </a:lnTo>
                  <a:lnTo>
                    <a:pt x="3170" y="1393"/>
                  </a:lnTo>
                  <a:lnTo>
                    <a:pt x="3104" y="1340"/>
                  </a:lnTo>
                  <a:lnTo>
                    <a:pt x="3039" y="1285"/>
                  </a:lnTo>
                  <a:lnTo>
                    <a:pt x="3039" y="1285"/>
                  </a:lnTo>
                  <a:lnTo>
                    <a:pt x="2909" y="1172"/>
                  </a:lnTo>
                  <a:lnTo>
                    <a:pt x="2782" y="1067"/>
                  </a:lnTo>
                  <a:lnTo>
                    <a:pt x="2659" y="967"/>
                  </a:lnTo>
                  <a:lnTo>
                    <a:pt x="2539" y="872"/>
                  </a:lnTo>
                  <a:lnTo>
                    <a:pt x="2423" y="783"/>
                  </a:lnTo>
                  <a:lnTo>
                    <a:pt x="2310" y="701"/>
                  </a:lnTo>
                  <a:lnTo>
                    <a:pt x="2201" y="622"/>
                  </a:lnTo>
                  <a:lnTo>
                    <a:pt x="2094" y="549"/>
                  </a:lnTo>
                  <a:lnTo>
                    <a:pt x="1990" y="483"/>
                  </a:lnTo>
                  <a:lnTo>
                    <a:pt x="1888" y="420"/>
                  </a:lnTo>
                  <a:lnTo>
                    <a:pt x="1788" y="362"/>
                  </a:lnTo>
                  <a:lnTo>
                    <a:pt x="1692" y="308"/>
                  </a:lnTo>
                  <a:lnTo>
                    <a:pt x="1597" y="261"/>
                  </a:lnTo>
                  <a:lnTo>
                    <a:pt x="1505" y="218"/>
                  </a:lnTo>
                  <a:lnTo>
                    <a:pt x="1413" y="177"/>
                  </a:lnTo>
                  <a:lnTo>
                    <a:pt x="1325" y="142"/>
                  </a:lnTo>
                  <a:lnTo>
                    <a:pt x="1237" y="111"/>
                  </a:lnTo>
                  <a:lnTo>
                    <a:pt x="1151" y="85"/>
                  </a:lnTo>
                  <a:lnTo>
                    <a:pt x="1065" y="61"/>
                  </a:lnTo>
                  <a:lnTo>
                    <a:pt x="982" y="43"/>
                  </a:lnTo>
                  <a:lnTo>
                    <a:pt x="898" y="27"/>
                  </a:lnTo>
                  <a:lnTo>
                    <a:pt x="816" y="16"/>
                  </a:lnTo>
                  <a:lnTo>
                    <a:pt x="734" y="6"/>
                  </a:lnTo>
                  <a:lnTo>
                    <a:pt x="653" y="1"/>
                  </a:lnTo>
                  <a:lnTo>
                    <a:pt x="572" y="0"/>
                  </a:lnTo>
                  <a:lnTo>
                    <a:pt x="491" y="0"/>
                  </a:lnTo>
                  <a:lnTo>
                    <a:pt x="410" y="5"/>
                  </a:lnTo>
                  <a:lnTo>
                    <a:pt x="329" y="11"/>
                  </a:lnTo>
                  <a:lnTo>
                    <a:pt x="249" y="21"/>
                  </a:lnTo>
                  <a:lnTo>
                    <a:pt x="167" y="32"/>
                  </a:lnTo>
                  <a:lnTo>
                    <a:pt x="83" y="47"/>
                  </a:lnTo>
                  <a:lnTo>
                    <a:pt x="0" y="63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5592" name="Freeform 24"/>
            <p:cNvSpPr>
              <a:spLocks/>
            </p:cNvSpPr>
            <p:nvPr userDrawn="1"/>
          </p:nvSpPr>
          <p:spPr bwMode="auto">
            <a:xfrm>
              <a:off x="522" y="968"/>
              <a:ext cx="5365" cy="888"/>
            </a:xfrm>
            <a:custGeom>
              <a:avLst/>
              <a:gdLst/>
              <a:ahLst/>
              <a:cxnLst>
                <a:cxn ang="0">
                  <a:pos x="5365" y="1235"/>
                </a:cxn>
                <a:cxn ang="0">
                  <a:pos x="5325" y="1285"/>
                </a:cxn>
                <a:cxn ang="0">
                  <a:pos x="5275" y="1340"/>
                </a:cxn>
                <a:cxn ang="0">
                  <a:pos x="5206" y="1406"/>
                </a:cxn>
                <a:cxn ang="0">
                  <a:pos x="5118" y="1479"/>
                </a:cxn>
                <a:cxn ang="0">
                  <a:pos x="5013" y="1555"/>
                </a:cxn>
                <a:cxn ang="0">
                  <a:pos x="4921" y="1610"/>
                </a:cxn>
                <a:cxn ang="0">
                  <a:pos x="4854" y="1644"/>
                </a:cxn>
                <a:cxn ang="0">
                  <a:pos x="4785" y="1676"/>
                </a:cxn>
                <a:cxn ang="0">
                  <a:pos x="4710" y="1705"/>
                </a:cxn>
                <a:cxn ang="0">
                  <a:pos x="4631" y="1729"/>
                </a:cxn>
                <a:cxn ang="0">
                  <a:pos x="4549" y="1749"/>
                </a:cxn>
                <a:cxn ang="0">
                  <a:pos x="4461" y="1765"/>
                </a:cxn>
                <a:cxn ang="0">
                  <a:pos x="4370" y="1773"/>
                </a:cxn>
                <a:cxn ang="0">
                  <a:pos x="4275" y="1776"/>
                </a:cxn>
                <a:cxn ang="0">
                  <a:pos x="4177" y="1771"/>
                </a:cxn>
                <a:cxn ang="0">
                  <a:pos x="4074" y="1758"/>
                </a:cxn>
                <a:cxn ang="0">
                  <a:pos x="3969" y="1737"/>
                </a:cxn>
                <a:cxn ang="0">
                  <a:pos x="3857" y="1708"/>
                </a:cxn>
                <a:cxn ang="0">
                  <a:pos x="3745" y="1668"/>
                </a:cxn>
                <a:cxn ang="0">
                  <a:pos x="3627" y="1618"/>
                </a:cxn>
                <a:cxn ang="0">
                  <a:pos x="3506" y="1555"/>
                </a:cxn>
                <a:cxn ang="0">
                  <a:pos x="3383" y="1482"/>
                </a:cxn>
                <a:cxn ang="0">
                  <a:pos x="3255" y="1397"/>
                </a:cxn>
                <a:cxn ang="0">
                  <a:pos x="3124" y="1297"/>
                </a:cxn>
                <a:cxn ang="0">
                  <a:pos x="3058" y="1242"/>
                </a:cxn>
                <a:cxn ang="0">
                  <a:pos x="2797" y="1029"/>
                </a:cxn>
                <a:cxn ang="0">
                  <a:pos x="2551" y="838"/>
                </a:cxn>
                <a:cxn ang="0">
                  <a:pos x="2319" y="670"/>
                </a:cxn>
                <a:cxn ang="0">
                  <a:pos x="2101" y="523"/>
                </a:cxn>
                <a:cxn ang="0">
                  <a:pos x="1893" y="396"/>
                </a:cxn>
                <a:cxn ang="0">
                  <a:pos x="1696" y="289"/>
                </a:cxn>
                <a:cxn ang="0">
                  <a:pos x="1507" y="200"/>
                </a:cxn>
                <a:cxn ang="0">
                  <a:pos x="1325" y="129"/>
                </a:cxn>
                <a:cxn ang="0">
                  <a:pos x="1150" y="74"/>
                </a:cxn>
                <a:cxn ang="0">
                  <a:pos x="981" y="36"/>
                </a:cxn>
                <a:cxn ang="0">
                  <a:pos x="815" y="11"/>
                </a:cxn>
                <a:cxn ang="0">
                  <a:pos x="652" y="2"/>
                </a:cxn>
                <a:cxn ang="0">
                  <a:pos x="491" y="3"/>
                </a:cxn>
                <a:cxn ang="0">
                  <a:pos x="328" y="18"/>
                </a:cxn>
                <a:cxn ang="0">
                  <a:pos x="166" y="42"/>
                </a:cxn>
                <a:cxn ang="0">
                  <a:pos x="0" y="76"/>
                </a:cxn>
              </a:cxnLst>
              <a:rect l="0" t="0" r="r" b="b"/>
              <a:pathLst>
                <a:path w="5365" h="1776">
                  <a:moveTo>
                    <a:pt x="5365" y="1235"/>
                  </a:moveTo>
                  <a:lnTo>
                    <a:pt x="5365" y="1235"/>
                  </a:lnTo>
                  <a:lnTo>
                    <a:pt x="5354" y="1248"/>
                  </a:lnTo>
                  <a:lnTo>
                    <a:pt x="5325" y="1285"/>
                  </a:lnTo>
                  <a:lnTo>
                    <a:pt x="5301" y="1311"/>
                  </a:lnTo>
                  <a:lnTo>
                    <a:pt x="5275" y="1340"/>
                  </a:lnTo>
                  <a:lnTo>
                    <a:pt x="5243" y="1371"/>
                  </a:lnTo>
                  <a:lnTo>
                    <a:pt x="5206" y="1406"/>
                  </a:lnTo>
                  <a:lnTo>
                    <a:pt x="5164" y="1442"/>
                  </a:lnTo>
                  <a:lnTo>
                    <a:pt x="5118" y="1479"/>
                  </a:lnTo>
                  <a:lnTo>
                    <a:pt x="5067" y="1518"/>
                  </a:lnTo>
                  <a:lnTo>
                    <a:pt x="5013" y="1555"/>
                  </a:lnTo>
                  <a:lnTo>
                    <a:pt x="4953" y="1592"/>
                  </a:lnTo>
                  <a:lnTo>
                    <a:pt x="4921" y="1610"/>
                  </a:lnTo>
                  <a:lnTo>
                    <a:pt x="4889" y="1628"/>
                  </a:lnTo>
                  <a:lnTo>
                    <a:pt x="4854" y="1644"/>
                  </a:lnTo>
                  <a:lnTo>
                    <a:pt x="4820" y="1660"/>
                  </a:lnTo>
                  <a:lnTo>
                    <a:pt x="4785" y="1676"/>
                  </a:lnTo>
                  <a:lnTo>
                    <a:pt x="4747" y="1691"/>
                  </a:lnTo>
                  <a:lnTo>
                    <a:pt x="4710" y="1705"/>
                  </a:lnTo>
                  <a:lnTo>
                    <a:pt x="4671" y="1718"/>
                  </a:lnTo>
                  <a:lnTo>
                    <a:pt x="4631" y="1729"/>
                  </a:lnTo>
                  <a:lnTo>
                    <a:pt x="4591" y="1739"/>
                  </a:lnTo>
                  <a:lnTo>
                    <a:pt x="4549" y="1749"/>
                  </a:lnTo>
                  <a:lnTo>
                    <a:pt x="4506" y="1757"/>
                  </a:lnTo>
                  <a:lnTo>
                    <a:pt x="4461" y="1765"/>
                  </a:lnTo>
                  <a:lnTo>
                    <a:pt x="4417" y="1770"/>
                  </a:lnTo>
                  <a:lnTo>
                    <a:pt x="4370" y="1773"/>
                  </a:lnTo>
                  <a:lnTo>
                    <a:pt x="4324" y="1775"/>
                  </a:lnTo>
                  <a:lnTo>
                    <a:pt x="4275" y="1776"/>
                  </a:lnTo>
                  <a:lnTo>
                    <a:pt x="4227" y="1775"/>
                  </a:lnTo>
                  <a:lnTo>
                    <a:pt x="4177" y="1771"/>
                  </a:lnTo>
                  <a:lnTo>
                    <a:pt x="4125" y="1766"/>
                  </a:lnTo>
                  <a:lnTo>
                    <a:pt x="4074" y="1758"/>
                  </a:lnTo>
                  <a:lnTo>
                    <a:pt x="4021" y="1749"/>
                  </a:lnTo>
                  <a:lnTo>
                    <a:pt x="3969" y="1737"/>
                  </a:lnTo>
                  <a:lnTo>
                    <a:pt x="3913" y="1724"/>
                  </a:lnTo>
                  <a:lnTo>
                    <a:pt x="3857" y="1708"/>
                  </a:lnTo>
                  <a:lnTo>
                    <a:pt x="3802" y="1689"/>
                  </a:lnTo>
                  <a:lnTo>
                    <a:pt x="3745" y="1668"/>
                  </a:lnTo>
                  <a:lnTo>
                    <a:pt x="3687" y="1644"/>
                  </a:lnTo>
                  <a:lnTo>
                    <a:pt x="3627" y="1618"/>
                  </a:lnTo>
                  <a:lnTo>
                    <a:pt x="3567" y="1587"/>
                  </a:lnTo>
                  <a:lnTo>
                    <a:pt x="3506" y="1555"/>
                  </a:lnTo>
                  <a:lnTo>
                    <a:pt x="3445" y="1521"/>
                  </a:lnTo>
                  <a:lnTo>
                    <a:pt x="3383" y="1482"/>
                  </a:lnTo>
                  <a:lnTo>
                    <a:pt x="3319" y="1440"/>
                  </a:lnTo>
                  <a:lnTo>
                    <a:pt x="3255" y="1397"/>
                  </a:lnTo>
                  <a:lnTo>
                    <a:pt x="3190" y="1348"/>
                  </a:lnTo>
                  <a:lnTo>
                    <a:pt x="3124" y="1297"/>
                  </a:lnTo>
                  <a:lnTo>
                    <a:pt x="3058" y="1242"/>
                  </a:lnTo>
                  <a:lnTo>
                    <a:pt x="3058" y="1242"/>
                  </a:lnTo>
                  <a:lnTo>
                    <a:pt x="2924" y="1132"/>
                  </a:lnTo>
                  <a:lnTo>
                    <a:pt x="2797" y="1029"/>
                  </a:lnTo>
                  <a:lnTo>
                    <a:pt x="2672" y="930"/>
                  </a:lnTo>
                  <a:lnTo>
                    <a:pt x="2551" y="838"/>
                  </a:lnTo>
                  <a:lnTo>
                    <a:pt x="2434" y="751"/>
                  </a:lnTo>
                  <a:lnTo>
                    <a:pt x="2319" y="670"/>
                  </a:lnTo>
                  <a:lnTo>
                    <a:pt x="2209" y="593"/>
                  </a:lnTo>
                  <a:lnTo>
                    <a:pt x="2101" y="523"/>
                  </a:lnTo>
                  <a:lnTo>
                    <a:pt x="1996" y="457"/>
                  </a:lnTo>
                  <a:lnTo>
                    <a:pt x="1893" y="396"/>
                  </a:lnTo>
                  <a:lnTo>
                    <a:pt x="1793" y="341"/>
                  </a:lnTo>
                  <a:lnTo>
                    <a:pt x="1696" y="289"/>
                  </a:lnTo>
                  <a:lnTo>
                    <a:pt x="1600" y="242"/>
                  </a:lnTo>
                  <a:lnTo>
                    <a:pt x="1507" y="200"/>
                  </a:lnTo>
                  <a:lnTo>
                    <a:pt x="1415" y="163"/>
                  </a:lnTo>
                  <a:lnTo>
                    <a:pt x="1325" y="129"/>
                  </a:lnTo>
                  <a:lnTo>
                    <a:pt x="1238" y="100"/>
                  </a:lnTo>
                  <a:lnTo>
                    <a:pt x="1150" y="74"/>
                  </a:lnTo>
                  <a:lnTo>
                    <a:pt x="1065" y="53"/>
                  </a:lnTo>
                  <a:lnTo>
                    <a:pt x="981" y="36"/>
                  </a:lnTo>
                  <a:lnTo>
                    <a:pt x="897" y="23"/>
                  </a:lnTo>
                  <a:lnTo>
                    <a:pt x="815" y="11"/>
                  </a:lnTo>
                  <a:lnTo>
                    <a:pt x="734" y="5"/>
                  </a:lnTo>
                  <a:lnTo>
                    <a:pt x="652" y="2"/>
                  </a:lnTo>
                  <a:lnTo>
                    <a:pt x="571" y="0"/>
                  </a:lnTo>
                  <a:lnTo>
                    <a:pt x="491" y="3"/>
                  </a:lnTo>
                  <a:lnTo>
                    <a:pt x="409" y="8"/>
                  </a:lnTo>
                  <a:lnTo>
                    <a:pt x="328" y="18"/>
                  </a:lnTo>
                  <a:lnTo>
                    <a:pt x="248" y="29"/>
                  </a:lnTo>
                  <a:lnTo>
                    <a:pt x="166" y="42"/>
                  </a:lnTo>
                  <a:lnTo>
                    <a:pt x="84" y="58"/>
                  </a:lnTo>
                  <a:lnTo>
                    <a:pt x="0" y="7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5593" name="Freeform 25"/>
            <p:cNvSpPr>
              <a:spLocks/>
            </p:cNvSpPr>
            <p:nvPr userDrawn="1"/>
          </p:nvSpPr>
          <p:spPr bwMode="auto">
            <a:xfrm>
              <a:off x="542" y="987"/>
              <a:ext cx="5381" cy="854"/>
            </a:xfrm>
            <a:custGeom>
              <a:avLst/>
              <a:gdLst/>
              <a:ahLst/>
              <a:cxnLst>
                <a:cxn ang="0">
                  <a:pos x="5381" y="1145"/>
                </a:cxn>
                <a:cxn ang="0">
                  <a:pos x="5341" y="1195"/>
                </a:cxn>
                <a:cxn ang="0">
                  <a:pos x="5293" y="1250"/>
                </a:cxn>
                <a:cxn ang="0">
                  <a:pos x="5224" y="1319"/>
                </a:cxn>
                <a:cxn ang="0">
                  <a:pos x="5138" y="1395"/>
                </a:cxn>
                <a:cxn ang="0">
                  <a:pos x="5033" y="1472"/>
                </a:cxn>
                <a:cxn ang="0">
                  <a:pos x="4943" y="1529"/>
                </a:cxn>
                <a:cxn ang="0">
                  <a:pos x="4877" y="1564"/>
                </a:cxn>
                <a:cxn ang="0">
                  <a:pos x="4808" y="1598"/>
                </a:cxn>
                <a:cxn ang="0">
                  <a:pos x="4733" y="1629"/>
                </a:cxn>
                <a:cxn ang="0">
                  <a:pos x="4655" y="1655"/>
                </a:cxn>
                <a:cxn ang="0">
                  <a:pos x="4572" y="1676"/>
                </a:cxn>
                <a:cxn ang="0">
                  <a:pos x="4486" y="1694"/>
                </a:cxn>
                <a:cxn ang="0">
                  <a:pos x="4396" y="1705"/>
                </a:cxn>
                <a:cxn ang="0">
                  <a:pos x="4300" y="1708"/>
                </a:cxn>
                <a:cxn ang="0">
                  <a:pos x="4201" y="1706"/>
                </a:cxn>
                <a:cxn ang="0">
                  <a:pos x="4098" y="1695"/>
                </a:cxn>
                <a:cxn ang="0">
                  <a:pos x="3992" y="1677"/>
                </a:cxn>
                <a:cxn ang="0">
                  <a:pos x="3882" y="1648"/>
                </a:cxn>
                <a:cxn ang="0">
                  <a:pos x="3768" y="1611"/>
                </a:cxn>
                <a:cxn ang="0">
                  <a:pos x="3650" y="1563"/>
                </a:cxn>
                <a:cxn ang="0">
                  <a:pos x="3528" y="1503"/>
                </a:cxn>
                <a:cxn ang="0">
                  <a:pos x="3403" y="1432"/>
                </a:cxn>
                <a:cxn ang="0">
                  <a:pos x="3274" y="1348"/>
                </a:cxn>
                <a:cxn ang="0">
                  <a:pos x="3142" y="1251"/>
                </a:cxn>
                <a:cxn ang="0">
                  <a:pos x="3074" y="1198"/>
                </a:cxn>
                <a:cxn ang="0">
                  <a:pos x="2810" y="988"/>
                </a:cxn>
                <a:cxn ang="0">
                  <a:pos x="2561" y="801"/>
                </a:cxn>
                <a:cxn ang="0">
                  <a:pos x="2328" y="638"/>
                </a:cxn>
                <a:cxn ang="0">
                  <a:pos x="2106" y="494"/>
                </a:cxn>
                <a:cxn ang="0">
                  <a:pos x="1898" y="371"/>
                </a:cxn>
                <a:cxn ang="0">
                  <a:pos x="1698" y="268"/>
                </a:cxn>
                <a:cxn ang="0">
                  <a:pos x="1508" y="182"/>
                </a:cxn>
                <a:cxn ang="0">
                  <a:pos x="1326" y="114"/>
                </a:cxn>
                <a:cxn ang="0">
                  <a:pos x="1149" y="63"/>
                </a:cxn>
                <a:cxn ang="0">
                  <a:pos x="980" y="27"/>
                </a:cxn>
                <a:cxn ang="0">
                  <a:pos x="813" y="6"/>
                </a:cxn>
                <a:cxn ang="0">
                  <a:pos x="650" y="0"/>
                </a:cxn>
                <a:cxn ang="0">
                  <a:pos x="489" y="5"/>
                </a:cxn>
                <a:cxn ang="0">
                  <a:pos x="328" y="22"/>
                </a:cxn>
                <a:cxn ang="0">
                  <a:pos x="165" y="50"/>
                </a:cxn>
                <a:cxn ang="0">
                  <a:pos x="0" y="89"/>
                </a:cxn>
              </a:cxnLst>
              <a:rect l="0" t="0" r="r" b="b"/>
              <a:pathLst>
                <a:path w="5381" h="1708">
                  <a:moveTo>
                    <a:pt x="5381" y="1145"/>
                  </a:moveTo>
                  <a:lnTo>
                    <a:pt x="5381" y="1145"/>
                  </a:lnTo>
                  <a:lnTo>
                    <a:pt x="5372" y="1157"/>
                  </a:lnTo>
                  <a:lnTo>
                    <a:pt x="5341" y="1195"/>
                  </a:lnTo>
                  <a:lnTo>
                    <a:pt x="5319" y="1220"/>
                  </a:lnTo>
                  <a:lnTo>
                    <a:pt x="5293" y="1250"/>
                  </a:lnTo>
                  <a:lnTo>
                    <a:pt x="5261" y="1283"/>
                  </a:lnTo>
                  <a:lnTo>
                    <a:pt x="5224" y="1319"/>
                  </a:lnTo>
                  <a:lnTo>
                    <a:pt x="5184" y="1356"/>
                  </a:lnTo>
                  <a:lnTo>
                    <a:pt x="5138" y="1395"/>
                  </a:lnTo>
                  <a:lnTo>
                    <a:pt x="5088" y="1434"/>
                  </a:lnTo>
                  <a:lnTo>
                    <a:pt x="5033" y="1472"/>
                  </a:lnTo>
                  <a:lnTo>
                    <a:pt x="4975" y="1511"/>
                  </a:lnTo>
                  <a:lnTo>
                    <a:pt x="4943" y="1529"/>
                  </a:lnTo>
                  <a:lnTo>
                    <a:pt x="4911" y="1547"/>
                  </a:lnTo>
                  <a:lnTo>
                    <a:pt x="4877" y="1564"/>
                  </a:lnTo>
                  <a:lnTo>
                    <a:pt x="4843" y="1582"/>
                  </a:lnTo>
                  <a:lnTo>
                    <a:pt x="4808" y="1598"/>
                  </a:lnTo>
                  <a:lnTo>
                    <a:pt x="4770" y="1613"/>
                  </a:lnTo>
                  <a:lnTo>
                    <a:pt x="4733" y="1629"/>
                  </a:lnTo>
                  <a:lnTo>
                    <a:pt x="4694" y="1642"/>
                  </a:lnTo>
                  <a:lnTo>
                    <a:pt x="4655" y="1655"/>
                  </a:lnTo>
                  <a:lnTo>
                    <a:pt x="4614" y="1666"/>
                  </a:lnTo>
                  <a:lnTo>
                    <a:pt x="4572" y="1676"/>
                  </a:lnTo>
                  <a:lnTo>
                    <a:pt x="4530" y="1685"/>
                  </a:lnTo>
                  <a:lnTo>
                    <a:pt x="4486" y="1694"/>
                  </a:lnTo>
                  <a:lnTo>
                    <a:pt x="4441" y="1700"/>
                  </a:lnTo>
                  <a:lnTo>
                    <a:pt x="4396" y="1705"/>
                  </a:lnTo>
                  <a:lnTo>
                    <a:pt x="4348" y="1708"/>
                  </a:lnTo>
                  <a:lnTo>
                    <a:pt x="4300" y="1708"/>
                  </a:lnTo>
                  <a:lnTo>
                    <a:pt x="4251" y="1708"/>
                  </a:lnTo>
                  <a:lnTo>
                    <a:pt x="4201" y="1706"/>
                  </a:lnTo>
                  <a:lnTo>
                    <a:pt x="4150" y="1702"/>
                  </a:lnTo>
                  <a:lnTo>
                    <a:pt x="4098" y="1695"/>
                  </a:lnTo>
                  <a:lnTo>
                    <a:pt x="4046" y="1687"/>
                  </a:lnTo>
                  <a:lnTo>
                    <a:pt x="3992" y="1677"/>
                  </a:lnTo>
                  <a:lnTo>
                    <a:pt x="3937" y="1664"/>
                  </a:lnTo>
                  <a:lnTo>
                    <a:pt x="3882" y="1648"/>
                  </a:lnTo>
                  <a:lnTo>
                    <a:pt x="3825" y="1631"/>
                  </a:lnTo>
                  <a:lnTo>
                    <a:pt x="3768" y="1611"/>
                  </a:lnTo>
                  <a:lnTo>
                    <a:pt x="3708" y="1589"/>
                  </a:lnTo>
                  <a:lnTo>
                    <a:pt x="3650" y="1563"/>
                  </a:lnTo>
                  <a:lnTo>
                    <a:pt x="3589" y="1534"/>
                  </a:lnTo>
                  <a:lnTo>
                    <a:pt x="3528" y="1503"/>
                  </a:lnTo>
                  <a:lnTo>
                    <a:pt x="3465" y="1469"/>
                  </a:lnTo>
                  <a:lnTo>
                    <a:pt x="3403" y="1432"/>
                  </a:lnTo>
                  <a:lnTo>
                    <a:pt x="3339" y="1392"/>
                  </a:lnTo>
                  <a:lnTo>
                    <a:pt x="3274" y="1348"/>
                  </a:lnTo>
                  <a:lnTo>
                    <a:pt x="3209" y="1301"/>
                  </a:lnTo>
                  <a:lnTo>
                    <a:pt x="3142" y="1251"/>
                  </a:lnTo>
                  <a:lnTo>
                    <a:pt x="3074" y="1198"/>
                  </a:lnTo>
                  <a:lnTo>
                    <a:pt x="3074" y="1198"/>
                  </a:lnTo>
                  <a:lnTo>
                    <a:pt x="2941" y="1090"/>
                  </a:lnTo>
                  <a:lnTo>
                    <a:pt x="2810" y="988"/>
                  </a:lnTo>
                  <a:lnTo>
                    <a:pt x="2684" y="891"/>
                  </a:lnTo>
                  <a:lnTo>
                    <a:pt x="2561" y="801"/>
                  </a:lnTo>
                  <a:lnTo>
                    <a:pt x="2443" y="717"/>
                  </a:lnTo>
                  <a:lnTo>
                    <a:pt x="2328" y="638"/>
                  </a:lnTo>
                  <a:lnTo>
                    <a:pt x="2216" y="563"/>
                  </a:lnTo>
                  <a:lnTo>
                    <a:pt x="2106" y="494"/>
                  </a:lnTo>
                  <a:lnTo>
                    <a:pt x="2001" y="429"/>
                  </a:lnTo>
                  <a:lnTo>
                    <a:pt x="1898" y="371"/>
                  </a:lnTo>
                  <a:lnTo>
                    <a:pt x="1796" y="316"/>
                  </a:lnTo>
                  <a:lnTo>
                    <a:pt x="1698" y="268"/>
                  </a:lnTo>
                  <a:lnTo>
                    <a:pt x="1602" y="223"/>
                  </a:lnTo>
                  <a:lnTo>
                    <a:pt x="1508" y="182"/>
                  </a:lnTo>
                  <a:lnTo>
                    <a:pt x="1416" y="147"/>
                  </a:lnTo>
                  <a:lnTo>
                    <a:pt x="1326" y="114"/>
                  </a:lnTo>
                  <a:lnTo>
                    <a:pt x="1237" y="87"/>
                  </a:lnTo>
                  <a:lnTo>
                    <a:pt x="1149" y="63"/>
                  </a:lnTo>
                  <a:lnTo>
                    <a:pt x="1065" y="43"/>
                  </a:lnTo>
                  <a:lnTo>
                    <a:pt x="980" y="27"/>
                  </a:lnTo>
                  <a:lnTo>
                    <a:pt x="897" y="16"/>
                  </a:lnTo>
                  <a:lnTo>
                    <a:pt x="813" y="6"/>
                  </a:lnTo>
                  <a:lnTo>
                    <a:pt x="732" y="1"/>
                  </a:lnTo>
                  <a:lnTo>
                    <a:pt x="650" y="0"/>
                  </a:lnTo>
                  <a:lnTo>
                    <a:pt x="569" y="0"/>
                  </a:lnTo>
                  <a:lnTo>
                    <a:pt x="489" y="5"/>
                  </a:lnTo>
                  <a:lnTo>
                    <a:pt x="408" y="11"/>
                  </a:lnTo>
                  <a:lnTo>
                    <a:pt x="328" y="22"/>
                  </a:lnTo>
                  <a:lnTo>
                    <a:pt x="246" y="35"/>
                  </a:lnTo>
                  <a:lnTo>
                    <a:pt x="165" y="50"/>
                  </a:lnTo>
                  <a:lnTo>
                    <a:pt x="83" y="68"/>
                  </a:lnTo>
                  <a:lnTo>
                    <a:pt x="0" y="89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5594" name="Freeform 26"/>
            <p:cNvSpPr>
              <a:spLocks/>
            </p:cNvSpPr>
            <p:nvPr userDrawn="1"/>
          </p:nvSpPr>
          <p:spPr bwMode="auto">
            <a:xfrm>
              <a:off x="563" y="1005"/>
              <a:ext cx="5395" cy="822"/>
            </a:xfrm>
            <a:custGeom>
              <a:avLst/>
              <a:gdLst/>
              <a:ahLst/>
              <a:cxnLst>
                <a:cxn ang="0">
                  <a:pos x="5395" y="1054"/>
                </a:cxn>
                <a:cxn ang="0">
                  <a:pos x="5356" y="1106"/>
                </a:cxn>
                <a:cxn ang="0">
                  <a:pos x="5309" y="1162"/>
                </a:cxn>
                <a:cxn ang="0">
                  <a:pos x="5241" y="1232"/>
                </a:cxn>
                <a:cxn ang="0">
                  <a:pos x="5156" y="1309"/>
                </a:cxn>
                <a:cxn ang="0">
                  <a:pos x="5052" y="1390"/>
                </a:cxn>
                <a:cxn ang="0">
                  <a:pos x="4963" y="1450"/>
                </a:cxn>
                <a:cxn ang="0">
                  <a:pos x="4898" y="1487"/>
                </a:cxn>
                <a:cxn ang="0">
                  <a:pos x="4829" y="1521"/>
                </a:cxn>
                <a:cxn ang="0">
                  <a:pos x="4755" y="1553"/>
                </a:cxn>
                <a:cxn ang="0">
                  <a:pos x="4677" y="1582"/>
                </a:cxn>
                <a:cxn ang="0">
                  <a:pos x="4595" y="1605"/>
                </a:cxn>
                <a:cxn ang="0">
                  <a:pos x="4509" y="1624"/>
                </a:cxn>
                <a:cxn ang="0">
                  <a:pos x="4418" y="1637"/>
                </a:cxn>
                <a:cxn ang="0">
                  <a:pos x="4323" y="1644"/>
                </a:cxn>
                <a:cxn ang="0">
                  <a:pos x="4225" y="1642"/>
                </a:cxn>
                <a:cxn ang="0">
                  <a:pos x="4122" y="1634"/>
                </a:cxn>
                <a:cxn ang="0">
                  <a:pos x="4015" y="1618"/>
                </a:cxn>
                <a:cxn ang="0">
                  <a:pos x="3904" y="1592"/>
                </a:cxn>
                <a:cxn ang="0">
                  <a:pos x="3789" y="1556"/>
                </a:cxn>
                <a:cxn ang="0">
                  <a:pos x="3671" y="1510"/>
                </a:cxn>
                <a:cxn ang="0">
                  <a:pos x="3548" y="1451"/>
                </a:cxn>
                <a:cxn ang="0">
                  <a:pos x="3422" y="1384"/>
                </a:cxn>
                <a:cxn ang="0">
                  <a:pos x="3292" y="1301"/>
                </a:cxn>
                <a:cxn ang="0">
                  <a:pos x="3158" y="1206"/>
                </a:cxn>
                <a:cxn ang="0">
                  <a:pos x="3089" y="1154"/>
                </a:cxn>
                <a:cxn ang="0">
                  <a:pos x="2822" y="949"/>
                </a:cxn>
                <a:cxn ang="0">
                  <a:pos x="2572" y="767"/>
                </a:cxn>
                <a:cxn ang="0">
                  <a:pos x="2335" y="605"/>
                </a:cxn>
                <a:cxn ang="0">
                  <a:pos x="2111" y="467"/>
                </a:cxn>
                <a:cxn ang="0">
                  <a:pos x="1900" y="347"/>
                </a:cxn>
                <a:cxn ang="0">
                  <a:pos x="1699" y="247"/>
                </a:cxn>
                <a:cxn ang="0">
                  <a:pos x="1509" y="166"/>
                </a:cxn>
                <a:cxn ang="0">
                  <a:pos x="1326" y="102"/>
                </a:cxn>
                <a:cxn ang="0">
                  <a:pos x="1149" y="53"/>
                </a:cxn>
                <a:cxn ang="0">
                  <a:pos x="979" y="21"/>
                </a:cxn>
                <a:cxn ang="0">
                  <a:pos x="812" y="3"/>
                </a:cxn>
                <a:cxn ang="0">
                  <a:pos x="648" y="0"/>
                </a:cxn>
                <a:cxn ang="0">
                  <a:pos x="487" y="8"/>
                </a:cxn>
                <a:cxn ang="0">
                  <a:pos x="326" y="29"/>
                </a:cxn>
                <a:cxn ang="0">
                  <a:pos x="164" y="60"/>
                </a:cxn>
                <a:cxn ang="0">
                  <a:pos x="0" y="102"/>
                </a:cxn>
              </a:cxnLst>
              <a:rect l="0" t="0" r="r" b="b"/>
              <a:pathLst>
                <a:path w="5395" h="1644">
                  <a:moveTo>
                    <a:pt x="5395" y="1054"/>
                  </a:moveTo>
                  <a:lnTo>
                    <a:pt x="5395" y="1054"/>
                  </a:lnTo>
                  <a:lnTo>
                    <a:pt x="5385" y="1067"/>
                  </a:lnTo>
                  <a:lnTo>
                    <a:pt x="5356" y="1106"/>
                  </a:lnTo>
                  <a:lnTo>
                    <a:pt x="5335" y="1132"/>
                  </a:lnTo>
                  <a:lnTo>
                    <a:pt x="5309" y="1162"/>
                  </a:lnTo>
                  <a:lnTo>
                    <a:pt x="5277" y="1196"/>
                  </a:lnTo>
                  <a:lnTo>
                    <a:pt x="5241" y="1232"/>
                  </a:lnTo>
                  <a:lnTo>
                    <a:pt x="5201" y="1271"/>
                  </a:lnTo>
                  <a:lnTo>
                    <a:pt x="5156" y="1309"/>
                  </a:lnTo>
                  <a:lnTo>
                    <a:pt x="5106" y="1350"/>
                  </a:lnTo>
                  <a:lnTo>
                    <a:pt x="5052" y="1390"/>
                  </a:lnTo>
                  <a:lnTo>
                    <a:pt x="4994" y="1431"/>
                  </a:lnTo>
                  <a:lnTo>
                    <a:pt x="4963" y="1450"/>
                  </a:lnTo>
                  <a:lnTo>
                    <a:pt x="4931" y="1469"/>
                  </a:lnTo>
                  <a:lnTo>
                    <a:pt x="4898" y="1487"/>
                  </a:lnTo>
                  <a:lnTo>
                    <a:pt x="4865" y="1505"/>
                  </a:lnTo>
                  <a:lnTo>
                    <a:pt x="4829" y="1521"/>
                  </a:lnTo>
                  <a:lnTo>
                    <a:pt x="4793" y="1539"/>
                  </a:lnTo>
                  <a:lnTo>
                    <a:pt x="4755" y="1553"/>
                  </a:lnTo>
                  <a:lnTo>
                    <a:pt x="4716" y="1568"/>
                  </a:lnTo>
                  <a:lnTo>
                    <a:pt x="4677" y="1582"/>
                  </a:lnTo>
                  <a:lnTo>
                    <a:pt x="4637" y="1594"/>
                  </a:lnTo>
                  <a:lnTo>
                    <a:pt x="4595" y="1605"/>
                  </a:lnTo>
                  <a:lnTo>
                    <a:pt x="4552" y="1615"/>
                  </a:lnTo>
                  <a:lnTo>
                    <a:pt x="4509" y="1624"/>
                  </a:lnTo>
                  <a:lnTo>
                    <a:pt x="4463" y="1631"/>
                  </a:lnTo>
                  <a:lnTo>
                    <a:pt x="4418" y="1637"/>
                  </a:lnTo>
                  <a:lnTo>
                    <a:pt x="4372" y="1640"/>
                  </a:lnTo>
                  <a:lnTo>
                    <a:pt x="4323" y="1644"/>
                  </a:lnTo>
                  <a:lnTo>
                    <a:pt x="4275" y="1644"/>
                  </a:lnTo>
                  <a:lnTo>
                    <a:pt x="4225" y="1642"/>
                  </a:lnTo>
                  <a:lnTo>
                    <a:pt x="4173" y="1639"/>
                  </a:lnTo>
                  <a:lnTo>
                    <a:pt x="4122" y="1634"/>
                  </a:lnTo>
                  <a:lnTo>
                    <a:pt x="4069" y="1627"/>
                  </a:lnTo>
                  <a:lnTo>
                    <a:pt x="4015" y="1618"/>
                  </a:lnTo>
                  <a:lnTo>
                    <a:pt x="3959" y="1605"/>
                  </a:lnTo>
                  <a:lnTo>
                    <a:pt x="3904" y="1592"/>
                  </a:lnTo>
                  <a:lnTo>
                    <a:pt x="3847" y="1574"/>
                  </a:lnTo>
                  <a:lnTo>
                    <a:pt x="3789" y="1556"/>
                  </a:lnTo>
                  <a:lnTo>
                    <a:pt x="3730" y="1534"/>
                  </a:lnTo>
                  <a:lnTo>
                    <a:pt x="3671" y="1510"/>
                  </a:lnTo>
                  <a:lnTo>
                    <a:pt x="3610" y="1482"/>
                  </a:lnTo>
                  <a:lnTo>
                    <a:pt x="3548" y="1451"/>
                  </a:lnTo>
                  <a:lnTo>
                    <a:pt x="3486" y="1419"/>
                  </a:lnTo>
                  <a:lnTo>
                    <a:pt x="3422" y="1384"/>
                  </a:lnTo>
                  <a:lnTo>
                    <a:pt x="3357" y="1343"/>
                  </a:lnTo>
                  <a:lnTo>
                    <a:pt x="3292" y="1301"/>
                  </a:lnTo>
                  <a:lnTo>
                    <a:pt x="3225" y="1256"/>
                  </a:lnTo>
                  <a:lnTo>
                    <a:pt x="3158" y="1206"/>
                  </a:lnTo>
                  <a:lnTo>
                    <a:pt x="3089" y="1154"/>
                  </a:lnTo>
                  <a:lnTo>
                    <a:pt x="3089" y="1154"/>
                  </a:lnTo>
                  <a:lnTo>
                    <a:pt x="2954" y="1049"/>
                  </a:lnTo>
                  <a:lnTo>
                    <a:pt x="2822" y="949"/>
                  </a:lnTo>
                  <a:lnTo>
                    <a:pt x="2696" y="856"/>
                  </a:lnTo>
                  <a:lnTo>
                    <a:pt x="2572" y="767"/>
                  </a:lnTo>
                  <a:lnTo>
                    <a:pt x="2452" y="683"/>
                  </a:lnTo>
                  <a:lnTo>
                    <a:pt x="2335" y="605"/>
                  </a:lnTo>
                  <a:lnTo>
                    <a:pt x="2223" y="534"/>
                  </a:lnTo>
                  <a:lnTo>
                    <a:pt x="2111" y="467"/>
                  </a:lnTo>
                  <a:lnTo>
                    <a:pt x="2005" y="405"/>
                  </a:lnTo>
                  <a:lnTo>
                    <a:pt x="1900" y="347"/>
                  </a:lnTo>
                  <a:lnTo>
                    <a:pt x="1799" y="295"/>
                  </a:lnTo>
                  <a:lnTo>
                    <a:pt x="1699" y="247"/>
                  </a:lnTo>
                  <a:lnTo>
                    <a:pt x="1603" y="205"/>
                  </a:lnTo>
                  <a:lnTo>
                    <a:pt x="1509" y="166"/>
                  </a:lnTo>
                  <a:lnTo>
                    <a:pt x="1416" y="131"/>
                  </a:lnTo>
                  <a:lnTo>
                    <a:pt x="1326" y="102"/>
                  </a:lnTo>
                  <a:lnTo>
                    <a:pt x="1237" y="76"/>
                  </a:lnTo>
                  <a:lnTo>
                    <a:pt x="1149" y="53"/>
                  </a:lnTo>
                  <a:lnTo>
                    <a:pt x="1063" y="35"/>
                  </a:lnTo>
                  <a:lnTo>
                    <a:pt x="979" y="21"/>
                  </a:lnTo>
                  <a:lnTo>
                    <a:pt x="894" y="11"/>
                  </a:lnTo>
                  <a:lnTo>
                    <a:pt x="812" y="3"/>
                  </a:lnTo>
                  <a:lnTo>
                    <a:pt x="730" y="0"/>
                  </a:lnTo>
                  <a:lnTo>
                    <a:pt x="648" y="0"/>
                  </a:lnTo>
                  <a:lnTo>
                    <a:pt x="568" y="2"/>
                  </a:lnTo>
                  <a:lnTo>
                    <a:pt x="487" y="8"/>
                  </a:lnTo>
                  <a:lnTo>
                    <a:pt x="406" y="18"/>
                  </a:lnTo>
                  <a:lnTo>
                    <a:pt x="326" y="29"/>
                  </a:lnTo>
                  <a:lnTo>
                    <a:pt x="244" y="43"/>
                  </a:lnTo>
                  <a:lnTo>
                    <a:pt x="164" y="60"/>
                  </a:lnTo>
                  <a:lnTo>
                    <a:pt x="82" y="81"/>
                  </a:lnTo>
                  <a:lnTo>
                    <a:pt x="0" y="10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5595" name="Freeform 27"/>
            <p:cNvSpPr>
              <a:spLocks/>
            </p:cNvSpPr>
            <p:nvPr userDrawn="1"/>
          </p:nvSpPr>
          <p:spPr bwMode="auto">
            <a:xfrm>
              <a:off x="584" y="1023"/>
              <a:ext cx="5409" cy="791"/>
            </a:xfrm>
            <a:custGeom>
              <a:avLst/>
              <a:gdLst/>
              <a:ahLst/>
              <a:cxnLst>
                <a:cxn ang="0">
                  <a:pos x="5409" y="964"/>
                </a:cxn>
                <a:cxn ang="0">
                  <a:pos x="5371" y="1018"/>
                </a:cxn>
                <a:cxn ang="0">
                  <a:pos x="5324" y="1076"/>
                </a:cxn>
                <a:cxn ang="0">
                  <a:pos x="5257" y="1147"/>
                </a:cxn>
                <a:cxn ang="0">
                  <a:pos x="5174" y="1228"/>
                </a:cxn>
                <a:cxn ang="0">
                  <a:pos x="5071" y="1310"/>
                </a:cxn>
                <a:cxn ang="0">
                  <a:pos x="4983" y="1371"/>
                </a:cxn>
                <a:cxn ang="0">
                  <a:pos x="4919" y="1410"/>
                </a:cxn>
                <a:cxn ang="0">
                  <a:pos x="4849" y="1447"/>
                </a:cxn>
                <a:cxn ang="0">
                  <a:pos x="4777" y="1481"/>
                </a:cxn>
                <a:cxn ang="0">
                  <a:pos x="4699" y="1510"/>
                </a:cxn>
                <a:cxn ang="0">
                  <a:pos x="4617" y="1536"/>
                </a:cxn>
                <a:cxn ang="0">
                  <a:pos x="4531" y="1555"/>
                </a:cxn>
                <a:cxn ang="0">
                  <a:pos x="4441" y="1572"/>
                </a:cxn>
                <a:cxn ang="0">
                  <a:pos x="4345" y="1580"/>
                </a:cxn>
                <a:cxn ang="0">
                  <a:pos x="4247" y="1581"/>
                </a:cxn>
                <a:cxn ang="0">
                  <a:pos x="4144" y="1575"/>
                </a:cxn>
                <a:cxn ang="0">
                  <a:pos x="4037" y="1560"/>
                </a:cxn>
                <a:cxn ang="0">
                  <a:pos x="3926" y="1536"/>
                </a:cxn>
                <a:cxn ang="0">
                  <a:pos x="3811" y="1502"/>
                </a:cxn>
                <a:cxn ang="0">
                  <a:pos x="3691" y="1458"/>
                </a:cxn>
                <a:cxn ang="0">
                  <a:pos x="3568" y="1404"/>
                </a:cxn>
                <a:cxn ang="0">
                  <a:pos x="3440" y="1336"/>
                </a:cxn>
                <a:cxn ang="0">
                  <a:pos x="3310" y="1257"/>
                </a:cxn>
                <a:cxn ang="0">
                  <a:pos x="3173" y="1165"/>
                </a:cxn>
                <a:cxn ang="0">
                  <a:pos x="3105" y="1113"/>
                </a:cxn>
                <a:cxn ang="0">
                  <a:pos x="2835" y="913"/>
                </a:cxn>
                <a:cxn ang="0">
                  <a:pos x="2582" y="733"/>
                </a:cxn>
                <a:cxn ang="0">
                  <a:pos x="2343" y="577"/>
                </a:cxn>
                <a:cxn ang="0">
                  <a:pos x="2117" y="441"/>
                </a:cxn>
                <a:cxn ang="0">
                  <a:pos x="1904" y="327"/>
                </a:cxn>
                <a:cxn ang="0">
                  <a:pos x="1702" y="230"/>
                </a:cxn>
                <a:cxn ang="0">
                  <a:pos x="1509" y="152"/>
                </a:cxn>
                <a:cxn ang="0">
                  <a:pos x="1325" y="91"/>
                </a:cxn>
                <a:cxn ang="0">
                  <a:pos x="1148" y="46"/>
                </a:cxn>
                <a:cxn ang="0">
                  <a:pos x="977" y="17"/>
                </a:cxn>
                <a:cxn ang="0">
                  <a:pos x="810" y="2"/>
                </a:cxn>
                <a:cxn ang="0">
                  <a:pos x="647" y="2"/>
                </a:cxn>
                <a:cxn ang="0">
                  <a:pos x="485" y="13"/>
                </a:cxn>
                <a:cxn ang="0">
                  <a:pos x="324" y="38"/>
                </a:cxn>
                <a:cxn ang="0">
                  <a:pos x="163" y="73"/>
                </a:cxn>
                <a:cxn ang="0">
                  <a:pos x="0" y="118"/>
                </a:cxn>
              </a:cxnLst>
              <a:rect l="0" t="0" r="r" b="b"/>
              <a:pathLst>
                <a:path w="5409" h="1581">
                  <a:moveTo>
                    <a:pt x="5409" y="964"/>
                  </a:moveTo>
                  <a:lnTo>
                    <a:pt x="5409" y="964"/>
                  </a:lnTo>
                  <a:lnTo>
                    <a:pt x="5399" y="979"/>
                  </a:lnTo>
                  <a:lnTo>
                    <a:pt x="5371" y="1018"/>
                  </a:lnTo>
                  <a:lnTo>
                    <a:pt x="5350" y="1045"/>
                  </a:lnTo>
                  <a:lnTo>
                    <a:pt x="5324" y="1076"/>
                  </a:lnTo>
                  <a:lnTo>
                    <a:pt x="5294" y="1110"/>
                  </a:lnTo>
                  <a:lnTo>
                    <a:pt x="5257" y="1147"/>
                  </a:lnTo>
                  <a:lnTo>
                    <a:pt x="5219" y="1187"/>
                  </a:lnTo>
                  <a:lnTo>
                    <a:pt x="5174" y="1228"/>
                  </a:lnTo>
                  <a:lnTo>
                    <a:pt x="5126" y="1270"/>
                  </a:lnTo>
                  <a:lnTo>
                    <a:pt x="5071" y="1310"/>
                  </a:lnTo>
                  <a:lnTo>
                    <a:pt x="5013" y="1352"/>
                  </a:lnTo>
                  <a:lnTo>
                    <a:pt x="4983" y="1371"/>
                  </a:lnTo>
                  <a:lnTo>
                    <a:pt x="4952" y="1391"/>
                  </a:lnTo>
                  <a:lnTo>
                    <a:pt x="4919" y="1410"/>
                  </a:lnTo>
                  <a:lnTo>
                    <a:pt x="4885" y="1429"/>
                  </a:lnTo>
                  <a:lnTo>
                    <a:pt x="4849" y="1447"/>
                  </a:lnTo>
                  <a:lnTo>
                    <a:pt x="4813" y="1463"/>
                  </a:lnTo>
                  <a:lnTo>
                    <a:pt x="4777" y="1481"/>
                  </a:lnTo>
                  <a:lnTo>
                    <a:pt x="4738" y="1496"/>
                  </a:lnTo>
                  <a:lnTo>
                    <a:pt x="4699" y="1510"/>
                  </a:lnTo>
                  <a:lnTo>
                    <a:pt x="4659" y="1523"/>
                  </a:lnTo>
                  <a:lnTo>
                    <a:pt x="4617" y="1536"/>
                  </a:lnTo>
                  <a:lnTo>
                    <a:pt x="4574" y="1547"/>
                  </a:lnTo>
                  <a:lnTo>
                    <a:pt x="4531" y="1555"/>
                  </a:lnTo>
                  <a:lnTo>
                    <a:pt x="4487" y="1563"/>
                  </a:lnTo>
                  <a:lnTo>
                    <a:pt x="4441" y="1572"/>
                  </a:lnTo>
                  <a:lnTo>
                    <a:pt x="4394" y="1576"/>
                  </a:lnTo>
                  <a:lnTo>
                    <a:pt x="4345" y="1580"/>
                  </a:lnTo>
                  <a:lnTo>
                    <a:pt x="4297" y="1581"/>
                  </a:lnTo>
                  <a:lnTo>
                    <a:pt x="4247" y="1581"/>
                  </a:lnTo>
                  <a:lnTo>
                    <a:pt x="4197" y="1578"/>
                  </a:lnTo>
                  <a:lnTo>
                    <a:pt x="4144" y="1575"/>
                  </a:lnTo>
                  <a:lnTo>
                    <a:pt x="4091" y="1568"/>
                  </a:lnTo>
                  <a:lnTo>
                    <a:pt x="4037" y="1560"/>
                  </a:lnTo>
                  <a:lnTo>
                    <a:pt x="3982" y="1549"/>
                  </a:lnTo>
                  <a:lnTo>
                    <a:pt x="3926" y="1536"/>
                  </a:lnTo>
                  <a:lnTo>
                    <a:pt x="3869" y="1520"/>
                  </a:lnTo>
                  <a:lnTo>
                    <a:pt x="3811" y="1502"/>
                  </a:lnTo>
                  <a:lnTo>
                    <a:pt x="3751" y="1481"/>
                  </a:lnTo>
                  <a:lnTo>
                    <a:pt x="3691" y="1458"/>
                  </a:lnTo>
                  <a:lnTo>
                    <a:pt x="3630" y="1433"/>
                  </a:lnTo>
                  <a:lnTo>
                    <a:pt x="3568" y="1404"/>
                  </a:lnTo>
                  <a:lnTo>
                    <a:pt x="3505" y="1371"/>
                  </a:lnTo>
                  <a:lnTo>
                    <a:pt x="3440" y="1336"/>
                  </a:lnTo>
                  <a:lnTo>
                    <a:pt x="3375" y="1299"/>
                  </a:lnTo>
                  <a:lnTo>
                    <a:pt x="3310" y="1257"/>
                  </a:lnTo>
                  <a:lnTo>
                    <a:pt x="3241" y="1211"/>
                  </a:lnTo>
                  <a:lnTo>
                    <a:pt x="3173" y="1165"/>
                  </a:lnTo>
                  <a:lnTo>
                    <a:pt x="3105" y="1113"/>
                  </a:lnTo>
                  <a:lnTo>
                    <a:pt x="3105" y="1113"/>
                  </a:lnTo>
                  <a:lnTo>
                    <a:pt x="2968" y="1010"/>
                  </a:lnTo>
                  <a:lnTo>
                    <a:pt x="2835" y="913"/>
                  </a:lnTo>
                  <a:lnTo>
                    <a:pt x="2707" y="821"/>
                  </a:lnTo>
                  <a:lnTo>
                    <a:pt x="2582" y="733"/>
                  </a:lnTo>
                  <a:lnTo>
                    <a:pt x="2460" y="653"/>
                  </a:lnTo>
                  <a:lnTo>
                    <a:pt x="2343" y="577"/>
                  </a:lnTo>
                  <a:lnTo>
                    <a:pt x="2228" y="507"/>
                  </a:lnTo>
                  <a:lnTo>
                    <a:pt x="2117" y="441"/>
                  </a:lnTo>
                  <a:lnTo>
                    <a:pt x="2009" y="381"/>
                  </a:lnTo>
                  <a:lnTo>
                    <a:pt x="1904" y="327"/>
                  </a:lnTo>
                  <a:lnTo>
                    <a:pt x="1802" y="277"/>
                  </a:lnTo>
                  <a:lnTo>
                    <a:pt x="1702" y="230"/>
                  </a:lnTo>
                  <a:lnTo>
                    <a:pt x="1605" y="189"/>
                  </a:lnTo>
                  <a:lnTo>
                    <a:pt x="1509" y="152"/>
                  </a:lnTo>
                  <a:lnTo>
                    <a:pt x="1416" y="118"/>
                  </a:lnTo>
                  <a:lnTo>
                    <a:pt x="1325" y="91"/>
                  </a:lnTo>
                  <a:lnTo>
                    <a:pt x="1235" y="67"/>
                  </a:lnTo>
                  <a:lnTo>
                    <a:pt x="1148" y="46"/>
                  </a:lnTo>
                  <a:lnTo>
                    <a:pt x="1062" y="29"/>
                  </a:lnTo>
                  <a:lnTo>
                    <a:pt x="977" y="17"/>
                  </a:lnTo>
                  <a:lnTo>
                    <a:pt x="892" y="8"/>
                  </a:lnTo>
                  <a:lnTo>
                    <a:pt x="810" y="2"/>
                  </a:lnTo>
                  <a:lnTo>
                    <a:pt x="728" y="0"/>
                  </a:lnTo>
                  <a:lnTo>
                    <a:pt x="647" y="2"/>
                  </a:lnTo>
                  <a:lnTo>
                    <a:pt x="566" y="7"/>
                  </a:lnTo>
                  <a:lnTo>
                    <a:pt x="485" y="13"/>
                  </a:lnTo>
                  <a:lnTo>
                    <a:pt x="405" y="25"/>
                  </a:lnTo>
                  <a:lnTo>
                    <a:pt x="324" y="38"/>
                  </a:lnTo>
                  <a:lnTo>
                    <a:pt x="244" y="54"/>
                  </a:lnTo>
                  <a:lnTo>
                    <a:pt x="163" y="73"/>
                  </a:lnTo>
                  <a:lnTo>
                    <a:pt x="81" y="94"/>
                  </a:lnTo>
                  <a:lnTo>
                    <a:pt x="0" y="11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5596" name="Freeform 28"/>
            <p:cNvSpPr>
              <a:spLocks/>
            </p:cNvSpPr>
            <p:nvPr userDrawn="1"/>
          </p:nvSpPr>
          <p:spPr bwMode="auto">
            <a:xfrm>
              <a:off x="606" y="1042"/>
              <a:ext cx="5422" cy="758"/>
            </a:xfrm>
            <a:custGeom>
              <a:avLst/>
              <a:gdLst/>
              <a:ahLst/>
              <a:cxnLst>
                <a:cxn ang="0">
                  <a:pos x="5422" y="873"/>
                </a:cxn>
                <a:cxn ang="0">
                  <a:pos x="5384" y="926"/>
                </a:cxn>
                <a:cxn ang="0">
                  <a:pos x="5337" y="986"/>
                </a:cxn>
                <a:cxn ang="0">
                  <a:pos x="5273" y="1059"/>
                </a:cxn>
                <a:cxn ang="0">
                  <a:pos x="5190" y="1141"/>
                </a:cxn>
                <a:cxn ang="0">
                  <a:pos x="5088" y="1227"/>
                </a:cxn>
                <a:cxn ang="0">
                  <a:pos x="5001" y="1290"/>
                </a:cxn>
                <a:cxn ang="0">
                  <a:pos x="4937" y="1330"/>
                </a:cxn>
                <a:cxn ang="0">
                  <a:pos x="4869" y="1369"/>
                </a:cxn>
                <a:cxn ang="0">
                  <a:pos x="4797" y="1404"/>
                </a:cxn>
                <a:cxn ang="0">
                  <a:pos x="4719" y="1435"/>
                </a:cxn>
                <a:cxn ang="0">
                  <a:pos x="4637" y="1462"/>
                </a:cxn>
                <a:cxn ang="0">
                  <a:pos x="4552" y="1485"/>
                </a:cxn>
                <a:cxn ang="0">
                  <a:pos x="4462" y="1501"/>
                </a:cxn>
                <a:cxn ang="0">
                  <a:pos x="4368" y="1513"/>
                </a:cxn>
                <a:cxn ang="0">
                  <a:pos x="4268" y="1516"/>
                </a:cxn>
                <a:cxn ang="0">
                  <a:pos x="4165" y="1511"/>
                </a:cxn>
                <a:cxn ang="0">
                  <a:pos x="4058" y="1498"/>
                </a:cxn>
                <a:cxn ang="0">
                  <a:pos x="3947" y="1477"/>
                </a:cxn>
                <a:cxn ang="0">
                  <a:pos x="3830" y="1445"/>
                </a:cxn>
                <a:cxn ang="0">
                  <a:pos x="3711" y="1403"/>
                </a:cxn>
                <a:cxn ang="0">
                  <a:pos x="3586" y="1351"/>
                </a:cxn>
                <a:cxn ang="0">
                  <a:pos x="3458" y="1286"/>
                </a:cxn>
                <a:cxn ang="0">
                  <a:pos x="3325" y="1209"/>
                </a:cxn>
                <a:cxn ang="0">
                  <a:pos x="3189" y="1119"/>
                </a:cxn>
                <a:cxn ang="0">
                  <a:pos x="3120" y="1068"/>
                </a:cxn>
                <a:cxn ang="0">
                  <a:pos x="2846" y="871"/>
                </a:cxn>
                <a:cxn ang="0">
                  <a:pos x="2591" y="699"/>
                </a:cxn>
                <a:cxn ang="0">
                  <a:pos x="2349" y="545"/>
                </a:cxn>
                <a:cxn ang="0">
                  <a:pos x="2121" y="415"/>
                </a:cxn>
                <a:cxn ang="0">
                  <a:pos x="1906" y="303"/>
                </a:cxn>
                <a:cxn ang="0">
                  <a:pos x="1703" y="209"/>
                </a:cxn>
                <a:cxn ang="0">
                  <a:pos x="1509" y="135"/>
                </a:cxn>
                <a:cxn ang="0">
                  <a:pos x="1324" y="77"/>
                </a:cxn>
                <a:cxn ang="0">
                  <a:pos x="1147" y="37"/>
                </a:cxn>
                <a:cxn ang="0">
                  <a:pos x="974" y="11"/>
                </a:cxn>
                <a:cxn ang="0">
                  <a:pos x="808" y="0"/>
                </a:cxn>
                <a:cxn ang="0">
                  <a:pos x="644" y="1"/>
                </a:cxn>
                <a:cxn ang="0">
                  <a:pos x="483" y="17"/>
                </a:cxn>
                <a:cxn ang="0">
                  <a:pos x="323" y="45"/>
                </a:cxn>
                <a:cxn ang="0">
                  <a:pos x="162" y="84"/>
                </a:cxn>
                <a:cxn ang="0">
                  <a:pos x="0" y="132"/>
                </a:cxn>
              </a:cxnLst>
              <a:rect l="0" t="0" r="r" b="b"/>
              <a:pathLst>
                <a:path w="5422" h="1516">
                  <a:moveTo>
                    <a:pt x="5422" y="873"/>
                  </a:moveTo>
                  <a:lnTo>
                    <a:pt x="5422" y="873"/>
                  </a:lnTo>
                  <a:lnTo>
                    <a:pt x="5412" y="888"/>
                  </a:lnTo>
                  <a:lnTo>
                    <a:pt x="5384" y="926"/>
                  </a:lnTo>
                  <a:lnTo>
                    <a:pt x="5363" y="954"/>
                  </a:lnTo>
                  <a:lnTo>
                    <a:pt x="5337" y="986"/>
                  </a:lnTo>
                  <a:lnTo>
                    <a:pt x="5308" y="1022"/>
                  </a:lnTo>
                  <a:lnTo>
                    <a:pt x="5273" y="1059"/>
                  </a:lnTo>
                  <a:lnTo>
                    <a:pt x="5233" y="1099"/>
                  </a:lnTo>
                  <a:lnTo>
                    <a:pt x="5190" y="1141"/>
                  </a:lnTo>
                  <a:lnTo>
                    <a:pt x="5141" y="1185"/>
                  </a:lnTo>
                  <a:lnTo>
                    <a:pt x="5088" y="1227"/>
                  </a:lnTo>
                  <a:lnTo>
                    <a:pt x="5031" y="1269"/>
                  </a:lnTo>
                  <a:lnTo>
                    <a:pt x="5001" y="1290"/>
                  </a:lnTo>
                  <a:lnTo>
                    <a:pt x="4970" y="1311"/>
                  </a:lnTo>
                  <a:lnTo>
                    <a:pt x="4937" y="1330"/>
                  </a:lnTo>
                  <a:lnTo>
                    <a:pt x="4904" y="1349"/>
                  </a:lnTo>
                  <a:lnTo>
                    <a:pt x="4869" y="1369"/>
                  </a:lnTo>
                  <a:lnTo>
                    <a:pt x="4833" y="1387"/>
                  </a:lnTo>
                  <a:lnTo>
                    <a:pt x="4797" y="1404"/>
                  </a:lnTo>
                  <a:lnTo>
                    <a:pt x="4758" y="1420"/>
                  </a:lnTo>
                  <a:lnTo>
                    <a:pt x="4719" y="1435"/>
                  </a:lnTo>
                  <a:lnTo>
                    <a:pt x="4679" y="1450"/>
                  </a:lnTo>
                  <a:lnTo>
                    <a:pt x="4637" y="1462"/>
                  </a:lnTo>
                  <a:lnTo>
                    <a:pt x="4595" y="1474"/>
                  </a:lnTo>
                  <a:lnTo>
                    <a:pt x="4552" y="1485"/>
                  </a:lnTo>
                  <a:lnTo>
                    <a:pt x="4507" y="1493"/>
                  </a:lnTo>
                  <a:lnTo>
                    <a:pt x="4462" y="1501"/>
                  </a:lnTo>
                  <a:lnTo>
                    <a:pt x="4415" y="1508"/>
                  </a:lnTo>
                  <a:lnTo>
                    <a:pt x="4368" y="1513"/>
                  </a:lnTo>
                  <a:lnTo>
                    <a:pt x="4318" y="1514"/>
                  </a:lnTo>
                  <a:lnTo>
                    <a:pt x="4268" y="1516"/>
                  </a:lnTo>
                  <a:lnTo>
                    <a:pt x="4218" y="1514"/>
                  </a:lnTo>
                  <a:lnTo>
                    <a:pt x="4165" y="1511"/>
                  </a:lnTo>
                  <a:lnTo>
                    <a:pt x="4112" y="1506"/>
                  </a:lnTo>
                  <a:lnTo>
                    <a:pt x="4058" y="1498"/>
                  </a:lnTo>
                  <a:lnTo>
                    <a:pt x="4003" y="1488"/>
                  </a:lnTo>
                  <a:lnTo>
                    <a:pt x="3947" y="1477"/>
                  </a:lnTo>
                  <a:lnTo>
                    <a:pt x="3889" y="1462"/>
                  </a:lnTo>
                  <a:lnTo>
                    <a:pt x="3830" y="1445"/>
                  </a:lnTo>
                  <a:lnTo>
                    <a:pt x="3771" y="1425"/>
                  </a:lnTo>
                  <a:lnTo>
                    <a:pt x="3711" y="1403"/>
                  </a:lnTo>
                  <a:lnTo>
                    <a:pt x="3649" y="1378"/>
                  </a:lnTo>
                  <a:lnTo>
                    <a:pt x="3586" y="1351"/>
                  </a:lnTo>
                  <a:lnTo>
                    <a:pt x="3522" y="1320"/>
                  </a:lnTo>
                  <a:lnTo>
                    <a:pt x="3458" y="1286"/>
                  </a:lnTo>
                  <a:lnTo>
                    <a:pt x="3393" y="1249"/>
                  </a:lnTo>
                  <a:lnTo>
                    <a:pt x="3325" y="1209"/>
                  </a:lnTo>
                  <a:lnTo>
                    <a:pt x="3258" y="1165"/>
                  </a:lnTo>
                  <a:lnTo>
                    <a:pt x="3189" y="1119"/>
                  </a:lnTo>
                  <a:lnTo>
                    <a:pt x="3120" y="1068"/>
                  </a:lnTo>
                  <a:lnTo>
                    <a:pt x="3120" y="1068"/>
                  </a:lnTo>
                  <a:lnTo>
                    <a:pt x="2981" y="967"/>
                  </a:lnTo>
                  <a:lnTo>
                    <a:pt x="2846" y="871"/>
                  </a:lnTo>
                  <a:lnTo>
                    <a:pt x="2717" y="783"/>
                  </a:lnTo>
                  <a:lnTo>
                    <a:pt x="2591" y="699"/>
                  </a:lnTo>
                  <a:lnTo>
                    <a:pt x="2468" y="620"/>
                  </a:lnTo>
                  <a:lnTo>
                    <a:pt x="2349" y="545"/>
                  </a:lnTo>
                  <a:lnTo>
                    <a:pt x="2234" y="478"/>
                  </a:lnTo>
                  <a:lnTo>
                    <a:pt x="2121" y="415"/>
                  </a:lnTo>
                  <a:lnTo>
                    <a:pt x="2013" y="356"/>
                  </a:lnTo>
                  <a:lnTo>
                    <a:pt x="1906" y="303"/>
                  </a:lnTo>
                  <a:lnTo>
                    <a:pt x="1803" y="253"/>
                  </a:lnTo>
                  <a:lnTo>
                    <a:pt x="1703" y="209"/>
                  </a:lnTo>
                  <a:lnTo>
                    <a:pt x="1605" y="171"/>
                  </a:lnTo>
                  <a:lnTo>
                    <a:pt x="1509" y="135"/>
                  </a:lnTo>
                  <a:lnTo>
                    <a:pt x="1416" y="105"/>
                  </a:lnTo>
                  <a:lnTo>
                    <a:pt x="1324" y="77"/>
                  </a:lnTo>
                  <a:lnTo>
                    <a:pt x="1234" y="54"/>
                  </a:lnTo>
                  <a:lnTo>
                    <a:pt x="1147" y="37"/>
                  </a:lnTo>
                  <a:lnTo>
                    <a:pt x="1060" y="22"/>
                  </a:lnTo>
                  <a:lnTo>
                    <a:pt x="974" y="11"/>
                  </a:lnTo>
                  <a:lnTo>
                    <a:pt x="891" y="3"/>
                  </a:lnTo>
                  <a:lnTo>
                    <a:pt x="808" y="0"/>
                  </a:lnTo>
                  <a:lnTo>
                    <a:pt x="726" y="0"/>
                  </a:lnTo>
                  <a:lnTo>
                    <a:pt x="644" y="1"/>
                  </a:lnTo>
                  <a:lnTo>
                    <a:pt x="563" y="8"/>
                  </a:lnTo>
                  <a:lnTo>
                    <a:pt x="483" y="17"/>
                  </a:lnTo>
                  <a:lnTo>
                    <a:pt x="402" y="30"/>
                  </a:lnTo>
                  <a:lnTo>
                    <a:pt x="323" y="45"/>
                  </a:lnTo>
                  <a:lnTo>
                    <a:pt x="243" y="63"/>
                  </a:lnTo>
                  <a:lnTo>
                    <a:pt x="162" y="84"/>
                  </a:lnTo>
                  <a:lnTo>
                    <a:pt x="80" y="106"/>
                  </a:lnTo>
                  <a:lnTo>
                    <a:pt x="0" y="13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5597" name="Freeform 29"/>
            <p:cNvSpPr>
              <a:spLocks/>
            </p:cNvSpPr>
            <p:nvPr userDrawn="1"/>
          </p:nvSpPr>
          <p:spPr bwMode="auto">
            <a:xfrm>
              <a:off x="628" y="1060"/>
              <a:ext cx="5431" cy="725"/>
            </a:xfrm>
            <a:custGeom>
              <a:avLst/>
              <a:gdLst/>
              <a:ahLst/>
              <a:cxnLst>
                <a:cxn ang="0">
                  <a:pos x="5431" y="783"/>
                </a:cxn>
                <a:cxn ang="0">
                  <a:pos x="5395" y="838"/>
                </a:cxn>
                <a:cxn ang="0">
                  <a:pos x="5350" y="899"/>
                </a:cxn>
                <a:cxn ang="0">
                  <a:pos x="5286" y="974"/>
                </a:cxn>
                <a:cxn ang="0">
                  <a:pos x="5204" y="1058"/>
                </a:cxn>
                <a:cxn ang="0">
                  <a:pos x="5105" y="1147"/>
                </a:cxn>
                <a:cxn ang="0">
                  <a:pos x="5018" y="1211"/>
                </a:cxn>
                <a:cxn ang="0">
                  <a:pos x="4955" y="1253"/>
                </a:cxn>
                <a:cxn ang="0">
                  <a:pos x="4887" y="1293"/>
                </a:cxn>
                <a:cxn ang="0">
                  <a:pos x="4815" y="1329"/>
                </a:cxn>
                <a:cxn ang="0">
                  <a:pos x="4739" y="1363"/>
                </a:cxn>
                <a:cxn ang="0">
                  <a:pos x="4657" y="1392"/>
                </a:cxn>
                <a:cxn ang="0">
                  <a:pos x="4572" y="1416"/>
                </a:cxn>
                <a:cxn ang="0">
                  <a:pos x="4482" y="1434"/>
                </a:cxn>
                <a:cxn ang="0">
                  <a:pos x="4387" y="1447"/>
                </a:cxn>
                <a:cxn ang="0">
                  <a:pos x="4289" y="1452"/>
                </a:cxn>
                <a:cxn ang="0">
                  <a:pos x="4186" y="1450"/>
                </a:cxn>
                <a:cxn ang="0">
                  <a:pos x="4078" y="1439"/>
                </a:cxn>
                <a:cxn ang="0">
                  <a:pos x="3967" y="1419"/>
                </a:cxn>
                <a:cxn ang="0">
                  <a:pos x="3850" y="1390"/>
                </a:cxn>
                <a:cxn ang="0">
                  <a:pos x="3729" y="1352"/>
                </a:cxn>
                <a:cxn ang="0">
                  <a:pos x="3604" y="1300"/>
                </a:cxn>
                <a:cxn ang="0">
                  <a:pos x="3475" y="1239"/>
                </a:cxn>
                <a:cxn ang="0">
                  <a:pos x="3342" y="1163"/>
                </a:cxn>
                <a:cxn ang="0">
                  <a:pos x="3204" y="1075"/>
                </a:cxn>
                <a:cxn ang="0">
                  <a:pos x="3134" y="1027"/>
                </a:cxn>
                <a:cxn ang="0">
                  <a:pos x="2857" y="835"/>
                </a:cxn>
                <a:cxn ang="0">
                  <a:pos x="2599" y="665"/>
                </a:cxn>
                <a:cxn ang="0">
                  <a:pos x="2355" y="517"/>
                </a:cxn>
                <a:cxn ang="0">
                  <a:pos x="2126" y="389"/>
                </a:cxn>
                <a:cxn ang="0">
                  <a:pos x="1909" y="281"/>
                </a:cxn>
                <a:cxn ang="0">
                  <a:pos x="1705" y="192"/>
                </a:cxn>
                <a:cxn ang="0">
                  <a:pos x="1509" y="121"/>
                </a:cxn>
                <a:cxn ang="0">
                  <a:pos x="1323" y="68"/>
                </a:cxn>
                <a:cxn ang="0">
                  <a:pos x="1145" y="29"/>
                </a:cxn>
                <a:cxn ang="0">
                  <a:pos x="973" y="7"/>
                </a:cxn>
                <a:cxn ang="0">
                  <a:pos x="807" y="0"/>
                </a:cxn>
                <a:cxn ang="0">
                  <a:pos x="643" y="5"/>
                </a:cxn>
                <a:cxn ang="0">
                  <a:pos x="482" y="24"/>
                </a:cxn>
                <a:cxn ang="0">
                  <a:pos x="322" y="55"/>
                </a:cxn>
                <a:cxn ang="0">
                  <a:pos x="161" y="97"/>
                </a:cxn>
                <a:cxn ang="0">
                  <a:pos x="0" y="149"/>
                </a:cxn>
              </a:cxnLst>
              <a:rect l="0" t="0" r="r" b="b"/>
              <a:pathLst>
                <a:path w="5431" h="1452">
                  <a:moveTo>
                    <a:pt x="5431" y="783"/>
                  </a:moveTo>
                  <a:lnTo>
                    <a:pt x="5431" y="783"/>
                  </a:lnTo>
                  <a:lnTo>
                    <a:pt x="5423" y="798"/>
                  </a:lnTo>
                  <a:lnTo>
                    <a:pt x="5395" y="838"/>
                  </a:lnTo>
                  <a:lnTo>
                    <a:pt x="5375" y="867"/>
                  </a:lnTo>
                  <a:lnTo>
                    <a:pt x="5350" y="899"/>
                  </a:lnTo>
                  <a:lnTo>
                    <a:pt x="5320" y="935"/>
                  </a:lnTo>
                  <a:lnTo>
                    <a:pt x="5286" y="974"/>
                  </a:lnTo>
                  <a:lnTo>
                    <a:pt x="5247" y="1016"/>
                  </a:lnTo>
                  <a:lnTo>
                    <a:pt x="5204" y="1058"/>
                  </a:lnTo>
                  <a:lnTo>
                    <a:pt x="5157" y="1101"/>
                  </a:lnTo>
                  <a:lnTo>
                    <a:pt x="5105" y="1147"/>
                  </a:lnTo>
                  <a:lnTo>
                    <a:pt x="5048" y="1190"/>
                  </a:lnTo>
                  <a:lnTo>
                    <a:pt x="5018" y="1211"/>
                  </a:lnTo>
                  <a:lnTo>
                    <a:pt x="4987" y="1232"/>
                  </a:lnTo>
                  <a:lnTo>
                    <a:pt x="4955" y="1253"/>
                  </a:lnTo>
                  <a:lnTo>
                    <a:pt x="4922" y="1272"/>
                  </a:lnTo>
                  <a:lnTo>
                    <a:pt x="4887" y="1293"/>
                  </a:lnTo>
                  <a:lnTo>
                    <a:pt x="4851" y="1311"/>
                  </a:lnTo>
                  <a:lnTo>
                    <a:pt x="4815" y="1329"/>
                  </a:lnTo>
                  <a:lnTo>
                    <a:pt x="4778" y="1347"/>
                  </a:lnTo>
                  <a:lnTo>
                    <a:pt x="4739" y="1363"/>
                  </a:lnTo>
                  <a:lnTo>
                    <a:pt x="4698" y="1377"/>
                  </a:lnTo>
                  <a:lnTo>
                    <a:pt x="4657" y="1392"/>
                  </a:lnTo>
                  <a:lnTo>
                    <a:pt x="4615" y="1405"/>
                  </a:lnTo>
                  <a:lnTo>
                    <a:pt x="4572" y="1416"/>
                  </a:lnTo>
                  <a:lnTo>
                    <a:pt x="4528" y="1426"/>
                  </a:lnTo>
                  <a:lnTo>
                    <a:pt x="4482" y="1434"/>
                  </a:lnTo>
                  <a:lnTo>
                    <a:pt x="4436" y="1442"/>
                  </a:lnTo>
                  <a:lnTo>
                    <a:pt x="4387" y="1447"/>
                  </a:lnTo>
                  <a:lnTo>
                    <a:pt x="4339" y="1450"/>
                  </a:lnTo>
                  <a:lnTo>
                    <a:pt x="4289" y="1452"/>
                  </a:lnTo>
                  <a:lnTo>
                    <a:pt x="4237" y="1452"/>
                  </a:lnTo>
                  <a:lnTo>
                    <a:pt x="4186" y="1450"/>
                  </a:lnTo>
                  <a:lnTo>
                    <a:pt x="4133" y="1445"/>
                  </a:lnTo>
                  <a:lnTo>
                    <a:pt x="4078" y="1439"/>
                  </a:lnTo>
                  <a:lnTo>
                    <a:pt x="4024" y="1431"/>
                  </a:lnTo>
                  <a:lnTo>
                    <a:pt x="3967" y="1419"/>
                  </a:lnTo>
                  <a:lnTo>
                    <a:pt x="3908" y="1406"/>
                  </a:lnTo>
                  <a:lnTo>
                    <a:pt x="3850" y="1390"/>
                  </a:lnTo>
                  <a:lnTo>
                    <a:pt x="3790" y="1373"/>
                  </a:lnTo>
                  <a:lnTo>
                    <a:pt x="3729" y="1352"/>
                  </a:lnTo>
                  <a:lnTo>
                    <a:pt x="3668" y="1327"/>
                  </a:lnTo>
                  <a:lnTo>
                    <a:pt x="3604" y="1300"/>
                  </a:lnTo>
                  <a:lnTo>
                    <a:pt x="3540" y="1271"/>
                  </a:lnTo>
                  <a:lnTo>
                    <a:pt x="3475" y="1239"/>
                  </a:lnTo>
                  <a:lnTo>
                    <a:pt x="3410" y="1203"/>
                  </a:lnTo>
                  <a:lnTo>
                    <a:pt x="3342" y="1163"/>
                  </a:lnTo>
                  <a:lnTo>
                    <a:pt x="3274" y="1121"/>
                  </a:lnTo>
                  <a:lnTo>
                    <a:pt x="3204" y="1075"/>
                  </a:lnTo>
                  <a:lnTo>
                    <a:pt x="3134" y="1027"/>
                  </a:lnTo>
                  <a:lnTo>
                    <a:pt x="3134" y="1027"/>
                  </a:lnTo>
                  <a:lnTo>
                    <a:pt x="2993" y="929"/>
                  </a:lnTo>
                  <a:lnTo>
                    <a:pt x="2857" y="835"/>
                  </a:lnTo>
                  <a:lnTo>
                    <a:pt x="2727" y="748"/>
                  </a:lnTo>
                  <a:lnTo>
                    <a:pt x="2599" y="665"/>
                  </a:lnTo>
                  <a:lnTo>
                    <a:pt x="2475" y="588"/>
                  </a:lnTo>
                  <a:lnTo>
                    <a:pt x="2355" y="517"/>
                  </a:lnTo>
                  <a:lnTo>
                    <a:pt x="2239" y="451"/>
                  </a:lnTo>
                  <a:lnTo>
                    <a:pt x="2126" y="389"/>
                  </a:lnTo>
                  <a:lnTo>
                    <a:pt x="2016" y="333"/>
                  </a:lnTo>
                  <a:lnTo>
                    <a:pt x="1909" y="281"/>
                  </a:lnTo>
                  <a:lnTo>
                    <a:pt x="1805" y="234"/>
                  </a:lnTo>
                  <a:lnTo>
                    <a:pt x="1705" y="192"/>
                  </a:lnTo>
                  <a:lnTo>
                    <a:pt x="1606" y="155"/>
                  </a:lnTo>
                  <a:lnTo>
                    <a:pt x="1509" y="121"/>
                  </a:lnTo>
                  <a:lnTo>
                    <a:pt x="1416" y="92"/>
                  </a:lnTo>
                  <a:lnTo>
                    <a:pt x="1323" y="68"/>
                  </a:lnTo>
                  <a:lnTo>
                    <a:pt x="1234" y="47"/>
                  </a:lnTo>
                  <a:lnTo>
                    <a:pt x="1145" y="29"/>
                  </a:lnTo>
                  <a:lnTo>
                    <a:pt x="1058" y="16"/>
                  </a:lnTo>
                  <a:lnTo>
                    <a:pt x="973" y="7"/>
                  </a:lnTo>
                  <a:lnTo>
                    <a:pt x="890" y="2"/>
                  </a:lnTo>
                  <a:lnTo>
                    <a:pt x="807" y="0"/>
                  </a:lnTo>
                  <a:lnTo>
                    <a:pt x="725" y="0"/>
                  </a:lnTo>
                  <a:lnTo>
                    <a:pt x="643" y="5"/>
                  </a:lnTo>
                  <a:lnTo>
                    <a:pt x="562" y="13"/>
                  </a:lnTo>
                  <a:lnTo>
                    <a:pt x="482" y="24"/>
                  </a:lnTo>
                  <a:lnTo>
                    <a:pt x="401" y="37"/>
                  </a:lnTo>
                  <a:lnTo>
                    <a:pt x="322" y="55"/>
                  </a:lnTo>
                  <a:lnTo>
                    <a:pt x="242" y="74"/>
                  </a:lnTo>
                  <a:lnTo>
                    <a:pt x="161" y="97"/>
                  </a:lnTo>
                  <a:lnTo>
                    <a:pt x="80" y="121"/>
                  </a:lnTo>
                  <a:lnTo>
                    <a:pt x="0" y="149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5598" name="Freeform 30"/>
            <p:cNvSpPr>
              <a:spLocks/>
            </p:cNvSpPr>
            <p:nvPr userDrawn="1"/>
          </p:nvSpPr>
          <p:spPr bwMode="auto">
            <a:xfrm>
              <a:off x="652" y="1076"/>
              <a:ext cx="5439" cy="696"/>
            </a:xfrm>
            <a:custGeom>
              <a:avLst/>
              <a:gdLst/>
              <a:ahLst/>
              <a:cxnLst>
                <a:cxn ang="0">
                  <a:pos x="5439" y="694"/>
                </a:cxn>
                <a:cxn ang="0">
                  <a:pos x="5405" y="751"/>
                </a:cxn>
                <a:cxn ang="0">
                  <a:pos x="5359" y="812"/>
                </a:cxn>
                <a:cxn ang="0">
                  <a:pos x="5296" y="890"/>
                </a:cxn>
                <a:cxn ang="0">
                  <a:pos x="5216" y="975"/>
                </a:cxn>
                <a:cxn ang="0">
                  <a:pos x="5119" y="1066"/>
                </a:cxn>
                <a:cxn ang="0">
                  <a:pos x="5033" y="1133"/>
                </a:cxn>
                <a:cxn ang="0">
                  <a:pos x="4970" y="1175"/>
                </a:cxn>
                <a:cxn ang="0">
                  <a:pos x="4903" y="1217"/>
                </a:cxn>
                <a:cxn ang="0">
                  <a:pos x="4831" y="1256"/>
                </a:cxn>
                <a:cxn ang="0">
                  <a:pos x="4755" y="1290"/>
                </a:cxn>
                <a:cxn ang="0">
                  <a:pos x="4674" y="1321"/>
                </a:cxn>
                <a:cxn ang="0">
                  <a:pos x="4590" y="1348"/>
                </a:cxn>
                <a:cxn ang="0">
                  <a:pos x="4499" y="1368"/>
                </a:cxn>
                <a:cxn ang="0">
                  <a:pos x="4406" y="1382"/>
                </a:cxn>
                <a:cxn ang="0">
                  <a:pos x="4308" y="1390"/>
                </a:cxn>
                <a:cxn ang="0">
                  <a:pos x="4204" y="1390"/>
                </a:cxn>
                <a:cxn ang="0">
                  <a:pos x="4097" y="1381"/>
                </a:cxn>
                <a:cxn ang="0">
                  <a:pos x="3984" y="1364"/>
                </a:cxn>
                <a:cxn ang="0">
                  <a:pos x="3868" y="1337"/>
                </a:cxn>
                <a:cxn ang="0">
                  <a:pos x="3747" y="1300"/>
                </a:cxn>
                <a:cxn ang="0">
                  <a:pos x="3621" y="1251"/>
                </a:cxn>
                <a:cxn ang="0">
                  <a:pos x="3490" y="1192"/>
                </a:cxn>
                <a:cxn ang="0">
                  <a:pos x="3355" y="1119"/>
                </a:cxn>
                <a:cxn ang="0">
                  <a:pos x="3217" y="1033"/>
                </a:cxn>
                <a:cxn ang="0">
                  <a:pos x="3146" y="985"/>
                </a:cxn>
                <a:cxn ang="0">
                  <a:pos x="2867" y="798"/>
                </a:cxn>
                <a:cxn ang="0">
                  <a:pos x="2606" y="633"/>
                </a:cxn>
                <a:cxn ang="0">
                  <a:pos x="2360" y="489"/>
                </a:cxn>
                <a:cxn ang="0">
                  <a:pos x="2128" y="367"/>
                </a:cxn>
                <a:cxn ang="0">
                  <a:pos x="1910" y="262"/>
                </a:cxn>
                <a:cxn ang="0">
                  <a:pos x="1705" y="176"/>
                </a:cxn>
                <a:cxn ang="0">
                  <a:pos x="1509" y="108"/>
                </a:cxn>
                <a:cxn ang="0">
                  <a:pos x="1321" y="58"/>
                </a:cxn>
                <a:cxn ang="0">
                  <a:pos x="1142" y="24"/>
                </a:cxn>
                <a:cxn ang="0">
                  <a:pos x="970" y="5"/>
                </a:cxn>
                <a:cxn ang="0">
                  <a:pos x="803" y="0"/>
                </a:cxn>
                <a:cxn ang="0">
                  <a:pos x="640" y="10"/>
                </a:cxn>
                <a:cxn ang="0">
                  <a:pos x="479" y="32"/>
                </a:cxn>
                <a:cxn ang="0">
                  <a:pos x="319" y="66"/>
                </a:cxn>
                <a:cxn ang="0">
                  <a:pos x="161" y="111"/>
                </a:cxn>
                <a:cxn ang="0">
                  <a:pos x="0" y="168"/>
                </a:cxn>
              </a:cxnLst>
              <a:rect l="0" t="0" r="r" b="b"/>
              <a:pathLst>
                <a:path w="5439" h="1390">
                  <a:moveTo>
                    <a:pt x="5439" y="694"/>
                  </a:moveTo>
                  <a:lnTo>
                    <a:pt x="5439" y="694"/>
                  </a:lnTo>
                  <a:lnTo>
                    <a:pt x="5431" y="709"/>
                  </a:lnTo>
                  <a:lnTo>
                    <a:pt x="5405" y="751"/>
                  </a:lnTo>
                  <a:lnTo>
                    <a:pt x="5384" y="780"/>
                  </a:lnTo>
                  <a:lnTo>
                    <a:pt x="5359" y="812"/>
                  </a:lnTo>
                  <a:lnTo>
                    <a:pt x="5331" y="849"/>
                  </a:lnTo>
                  <a:lnTo>
                    <a:pt x="5296" y="890"/>
                  </a:lnTo>
                  <a:lnTo>
                    <a:pt x="5259" y="932"/>
                  </a:lnTo>
                  <a:lnTo>
                    <a:pt x="5216" y="975"/>
                  </a:lnTo>
                  <a:lnTo>
                    <a:pt x="5170" y="1020"/>
                  </a:lnTo>
                  <a:lnTo>
                    <a:pt x="5119" y="1066"/>
                  </a:lnTo>
                  <a:lnTo>
                    <a:pt x="5062" y="1111"/>
                  </a:lnTo>
                  <a:lnTo>
                    <a:pt x="5033" y="1133"/>
                  </a:lnTo>
                  <a:lnTo>
                    <a:pt x="5002" y="1154"/>
                  </a:lnTo>
                  <a:lnTo>
                    <a:pt x="4970" y="1175"/>
                  </a:lnTo>
                  <a:lnTo>
                    <a:pt x="4937" y="1196"/>
                  </a:lnTo>
                  <a:lnTo>
                    <a:pt x="4903" y="1217"/>
                  </a:lnTo>
                  <a:lnTo>
                    <a:pt x="4867" y="1237"/>
                  </a:lnTo>
                  <a:lnTo>
                    <a:pt x="4831" y="1256"/>
                  </a:lnTo>
                  <a:lnTo>
                    <a:pt x="4794" y="1274"/>
                  </a:lnTo>
                  <a:lnTo>
                    <a:pt x="4755" y="1290"/>
                  </a:lnTo>
                  <a:lnTo>
                    <a:pt x="4716" y="1306"/>
                  </a:lnTo>
                  <a:lnTo>
                    <a:pt x="4674" y="1321"/>
                  </a:lnTo>
                  <a:lnTo>
                    <a:pt x="4633" y="1335"/>
                  </a:lnTo>
                  <a:lnTo>
                    <a:pt x="4590" y="1348"/>
                  </a:lnTo>
                  <a:lnTo>
                    <a:pt x="4545" y="1358"/>
                  </a:lnTo>
                  <a:lnTo>
                    <a:pt x="4499" y="1368"/>
                  </a:lnTo>
                  <a:lnTo>
                    <a:pt x="4454" y="1376"/>
                  </a:lnTo>
                  <a:lnTo>
                    <a:pt x="4406" y="1382"/>
                  </a:lnTo>
                  <a:lnTo>
                    <a:pt x="4356" y="1387"/>
                  </a:lnTo>
                  <a:lnTo>
                    <a:pt x="4308" y="1390"/>
                  </a:lnTo>
                  <a:lnTo>
                    <a:pt x="4256" y="1390"/>
                  </a:lnTo>
                  <a:lnTo>
                    <a:pt x="4204" y="1390"/>
                  </a:lnTo>
                  <a:lnTo>
                    <a:pt x="4151" y="1387"/>
                  </a:lnTo>
                  <a:lnTo>
                    <a:pt x="4097" y="1381"/>
                  </a:lnTo>
                  <a:lnTo>
                    <a:pt x="4041" y="1374"/>
                  </a:lnTo>
                  <a:lnTo>
                    <a:pt x="3984" y="1364"/>
                  </a:lnTo>
                  <a:lnTo>
                    <a:pt x="3926" y="1351"/>
                  </a:lnTo>
                  <a:lnTo>
                    <a:pt x="3868" y="1337"/>
                  </a:lnTo>
                  <a:lnTo>
                    <a:pt x="3808" y="1319"/>
                  </a:lnTo>
                  <a:lnTo>
                    <a:pt x="3747" y="1300"/>
                  </a:lnTo>
                  <a:lnTo>
                    <a:pt x="3684" y="1277"/>
                  </a:lnTo>
                  <a:lnTo>
                    <a:pt x="3621" y="1251"/>
                  </a:lnTo>
                  <a:lnTo>
                    <a:pt x="3557" y="1222"/>
                  </a:lnTo>
                  <a:lnTo>
                    <a:pt x="3490" y="1192"/>
                  </a:lnTo>
                  <a:lnTo>
                    <a:pt x="3423" y="1156"/>
                  </a:lnTo>
                  <a:lnTo>
                    <a:pt x="3355" y="1119"/>
                  </a:lnTo>
                  <a:lnTo>
                    <a:pt x="3287" y="1079"/>
                  </a:lnTo>
                  <a:lnTo>
                    <a:pt x="3217" y="1033"/>
                  </a:lnTo>
                  <a:lnTo>
                    <a:pt x="3146" y="985"/>
                  </a:lnTo>
                  <a:lnTo>
                    <a:pt x="3146" y="985"/>
                  </a:lnTo>
                  <a:lnTo>
                    <a:pt x="3004" y="890"/>
                  </a:lnTo>
                  <a:lnTo>
                    <a:pt x="2867" y="798"/>
                  </a:lnTo>
                  <a:lnTo>
                    <a:pt x="2733" y="714"/>
                  </a:lnTo>
                  <a:lnTo>
                    <a:pt x="2606" y="633"/>
                  </a:lnTo>
                  <a:lnTo>
                    <a:pt x="2481" y="559"/>
                  </a:lnTo>
                  <a:lnTo>
                    <a:pt x="2360" y="489"/>
                  </a:lnTo>
                  <a:lnTo>
                    <a:pt x="2242" y="425"/>
                  </a:lnTo>
                  <a:lnTo>
                    <a:pt x="2128" y="367"/>
                  </a:lnTo>
                  <a:lnTo>
                    <a:pt x="2018" y="312"/>
                  </a:lnTo>
                  <a:lnTo>
                    <a:pt x="1910" y="262"/>
                  </a:lnTo>
                  <a:lnTo>
                    <a:pt x="1806" y="216"/>
                  </a:lnTo>
                  <a:lnTo>
                    <a:pt x="1705" y="176"/>
                  </a:lnTo>
                  <a:lnTo>
                    <a:pt x="1605" y="140"/>
                  </a:lnTo>
                  <a:lnTo>
                    <a:pt x="1509" y="108"/>
                  </a:lnTo>
                  <a:lnTo>
                    <a:pt x="1414" y="81"/>
                  </a:lnTo>
                  <a:lnTo>
                    <a:pt x="1321" y="58"/>
                  </a:lnTo>
                  <a:lnTo>
                    <a:pt x="1231" y="39"/>
                  </a:lnTo>
                  <a:lnTo>
                    <a:pt x="1142" y="24"/>
                  </a:lnTo>
                  <a:lnTo>
                    <a:pt x="1056" y="13"/>
                  </a:lnTo>
                  <a:lnTo>
                    <a:pt x="970" y="5"/>
                  </a:lnTo>
                  <a:lnTo>
                    <a:pt x="887" y="2"/>
                  </a:lnTo>
                  <a:lnTo>
                    <a:pt x="803" y="0"/>
                  </a:lnTo>
                  <a:lnTo>
                    <a:pt x="722" y="3"/>
                  </a:lnTo>
                  <a:lnTo>
                    <a:pt x="640" y="10"/>
                  </a:lnTo>
                  <a:lnTo>
                    <a:pt x="559" y="19"/>
                  </a:lnTo>
                  <a:lnTo>
                    <a:pt x="479" y="32"/>
                  </a:lnTo>
                  <a:lnTo>
                    <a:pt x="399" y="47"/>
                  </a:lnTo>
                  <a:lnTo>
                    <a:pt x="319" y="66"/>
                  </a:lnTo>
                  <a:lnTo>
                    <a:pt x="240" y="87"/>
                  </a:lnTo>
                  <a:lnTo>
                    <a:pt x="161" y="111"/>
                  </a:lnTo>
                  <a:lnTo>
                    <a:pt x="80" y="139"/>
                  </a:lnTo>
                  <a:lnTo>
                    <a:pt x="0" y="16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5599" name="Freeform 31"/>
            <p:cNvSpPr>
              <a:spLocks/>
            </p:cNvSpPr>
            <p:nvPr userDrawn="1"/>
          </p:nvSpPr>
          <p:spPr bwMode="auto">
            <a:xfrm>
              <a:off x="675" y="1094"/>
              <a:ext cx="5448" cy="664"/>
            </a:xfrm>
            <a:custGeom>
              <a:avLst/>
              <a:gdLst/>
              <a:ahLst/>
              <a:cxnLst>
                <a:cxn ang="0">
                  <a:pos x="5448" y="603"/>
                </a:cxn>
                <a:cxn ang="0">
                  <a:pos x="5414" y="660"/>
                </a:cxn>
                <a:cxn ang="0">
                  <a:pos x="5369" y="723"/>
                </a:cxn>
                <a:cxn ang="0">
                  <a:pos x="5308" y="802"/>
                </a:cxn>
                <a:cxn ang="0">
                  <a:pos x="5229" y="891"/>
                </a:cxn>
                <a:cxn ang="0">
                  <a:pos x="5132" y="983"/>
                </a:cxn>
                <a:cxn ang="0">
                  <a:pos x="5047" y="1052"/>
                </a:cxn>
                <a:cxn ang="0">
                  <a:pos x="4986" y="1097"/>
                </a:cxn>
                <a:cxn ang="0">
                  <a:pos x="4919" y="1139"/>
                </a:cxn>
                <a:cxn ang="0">
                  <a:pos x="4849" y="1180"/>
                </a:cxn>
                <a:cxn ang="0">
                  <a:pos x="4772" y="1217"/>
                </a:cxn>
                <a:cxn ang="0">
                  <a:pos x="4692" y="1249"/>
                </a:cxn>
                <a:cxn ang="0">
                  <a:pos x="4607" y="1277"/>
                </a:cxn>
                <a:cxn ang="0">
                  <a:pos x="4518" y="1299"/>
                </a:cxn>
                <a:cxn ang="0">
                  <a:pos x="4425" y="1315"/>
                </a:cxn>
                <a:cxn ang="0">
                  <a:pos x="4326" y="1325"/>
                </a:cxn>
                <a:cxn ang="0">
                  <a:pos x="4222" y="1327"/>
                </a:cxn>
                <a:cxn ang="0">
                  <a:pos x="4115" y="1320"/>
                </a:cxn>
                <a:cxn ang="0">
                  <a:pos x="4003" y="1306"/>
                </a:cxn>
                <a:cxn ang="0">
                  <a:pos x="3885" y="1280"/>
                </a:cxn>
                <a:cxn ang="0">
                  <a:pos x="3764" y="1246"/>
                </a:cxn>
                <a:cxn ang="0">
                  <a:pos x="3638" y="1199"/>
                </a:cxn>
                <a:cxn ang="0">
                  <a:pos x="3506" y="1143"/>
                </a:cxn>
                <a:cxn ang="0">
                  <a:pos x="3371" y="1072"/>
                </a:cxn>
                <a:cxn ang="0">
                  <a:pos x="3230" y="989"/>
                </a:cxn>
                <a:cxn ang="0">
                  <a:pos x="3157" y="942"/>
                </a:cxn>
                <a:cxn ang="0">
                  <a:pos x="2877" y="760"/>
                </a:cxn>
                <a:cxn ang="0">
                  <a:pos x="2613" y="599"/>
                </a:cxn>
                <a:cxn ang="0">
                  <a:pos x="2365" y="460"/>
                </a:cxn>
                <a:cxn ang="0">
                  <a:pos x="2131" y="340"/>
                </a:cxn>
                <a:cxn ang="0">
                  <a:pos x="1912" y="240"/>
                </a:cxn>
                <a:cxn ang="0">
                  <a:pos x="1705" y="158"/>
                </a:cxn>
                <a:cxn ang="0">
                  <a:pos x="1508" y="95"/>
                </a:cxn>
                <a:cxn ang="0">
                  <a:pos x="1321" y="48"/>
                </a:cxn>
                <a:cxn ang="0">
                  <a:pos x="1141" y="17"/>
                </a:cxn>
                <a:cxn ang="0">
                  <a:pos x="968" y="1"/>
                </a:cxn>
                <a:cxn ang="0">
                  <a:pos x="801" y="0"/>
                </a:cxn>
                <a:cxn ang="0">
                  <a:pos x="639" y="12"/>
                </a:cxn>
                <a:cxn ang="0">
                  <a:pos x="478" y="38"/>
                </a:cxn>
                <a:cxn ang="0">
                  <a:pos x="319" y="75"/>
                </a:cxn>
                <a:cxn ang="0">
                  <a:pos x="160" y="124"/>
                </a:cxn>
                <a:cxn ang="0">
                  <a:pos x="0" y="184"/>
                </a:cxn>
              </a:cxnLst>
              <a:rect l="0" t="0" r="r" b="b"/>
              <a:pathLst>
                <a:path w="5448" h="1327">
                  <a:moveTo>
                    <a:pt x="5448" y="603"/>
                  </a:moveTo>
                  <a:lnTo>
                    <a:pt x="5448" y="603"/>
                  </a:lnTo>
                  <a:lnTo>
                    <a:pt x="5439" y="618"/>
                  </a:lnTo>
                  <a:lnTo>
                    <a:pt x="5414" y="660"/>
                  </a:lnTo>
                  <a:lnTo>
                    <a:pt x="5393" y="689"/>
                  </a:lnTo>
                  <a:lnTo>
                    <a:pt x="5369" y="723"/>
                  </a:lnTo>
                  <a:lnTo>
                    <a:pt x="5341" y="762"/>
                  </a:lnTo>
                  <a:lnTo>
                    <a:pt x="5308" y="802"/>
                  </a:lnTo>
                  <a:lnTo>
                    <a:pt x="5271" y="846"/>
                  </a:lnTo>
                  <a:lnTo>
                    <a:pt x="5229" y="891"/>
                  </a:lnTo>
                  <a:lnTo>
                    <a:pt x="5183" y="936"/>
                  </a:lnTo>
                  <a:lnTo>
                    <a:pt x="5132" y="983"/>
                  </a:lnTo>
                  <a:lnTo>
                    <a:pt x="5076" y="1030"/>
                  </a:lnTo>
                  <a:lnTo>
                    <a:pt x="5047" y="1052"/>
                  </a:lnTo>
                  <a:lnTo>
                    <a:pt x="5017" y="1075"/>
                  </a:lnTo>
                  <a:lnTo>
                    <a:pt x="4986" y="1097"/>
                  </a:lnTo>
                  <a:lnTo>
                    <a:pt x="4953" y="1118"/>
                  </a:lnTo>
                  <a:lnTo>
                    <a:pt x="4919" y="1139"/>
                  </a:lnTo>
                  <a:lnTo>
                    <a:pt x="4885" y="1160"/>
                  </a:lnTo>
                  <a:lnTo>
                    <a:pt x="4849" y="1180"/>
                  </a:lnTo>
                  <a:lnTo>
                    <a:pt x="4811" y="1199"/>
                  </a:lnTo>
                  <a:lnTo>
                    <a:pt x="4772" y="1217"/>
                  </a:lnTo>
                  <a:lnTo>
                    <a:pt x="4733" y="1233"/>
                  </a:lnTo>
                  <a:lnTo>
                    <a:pt x="4692" y="1249"/>
                  </a:lnTo>
                  <a:lnTo>
                    <a:pt x="4650" y="1264"/>
                  </a:lnTo>
                  <a:lnTo>
                    <a:pt x="4607" y="1277"/>
                  </a:lnTo>
                  <a:lnTo>
                    <a:pt x="4564" y="1288"/>
                  </a:lnTo>
                  <a:lnTo>
                    <a:pt x="4518" y="1299"/>
                  </a:lnTo>
                  <a:lnTo>
                    <a:pt x="4472" y="1307"/>
                  </a:lnTo>
                  <a:lnTo>
                    <a:pt x="4425" y="1315"/>
                  </a:lnTo>
                  <a:lnTo>
                    <a:pt x="4375" y="1320"/>
                  </a:lnTo>
                  <a:lnTo>
                    <a:pt x="4326" y="1325"/>
                  </a:lnTo>
                  <a:lnTo>
                    <a:pt x="4275" y="1327"/>
                  </a:lnTo>
                  <a:lnTo>
                    <a:pt x="4222" y="1327"/>
                  </a:lnTo>
                  <a:lnTo>
                    <a:pt x="4170" y="1325"/>
                  </a:lnTo>
                  <a:lnTo>
                    <a:pt x="4115" y="1320"/>
                  </a:lnTo>
                  <a:lnTo>
                    <a:pt x="4060" y="1314"/>
                  </a:lnTo>
                  <a:lnTo>
                    <a:pt x="4003" y="1306"/>
                  </a:lnTo>
                  <a:lnTo>
                    <a:pt x="3945" y="1294"/>
                  </a:lnTo>
                  <a:lnTo>
                    <a:pt x="3885" y="1280"/>
                  </a:lnTo>
                  <a:lnTo>
                    <a:pt x="3825" y="1264"/>
                  </a:lnTo>
                  <a:lnTo>
                    <a:pt x="3764" y="1246"/>
                  </a:lnTo>
                  <a:lnTo>
                    <a:pt x="3702" y="1223"/>
                  </a:lnTo>
                  <a:lnTo>
                    <a:pt x="3638" y="1199"/>
                  </a:lnTo>
                  <a:lnTo>
                    <a:pt x="3573" y="1172"/>
                  </a:lnTo>
                  <a:lnTo>
                    <a:pt x="3506" y="1143"/>
                  </a:lnTo>
                  <a:lnTo>
                    <a:pt x="3439" y="1109"/>
                  </a:lnTo>
                  <a:lnTo>
                    <a:pt x="3371" y="1072"/>
                  </a:lnTo>
                  <a:lnTo>
                    <a:pt x="3300" y="1033"/>
                  </a:lnTo>
                  <a:lnTo>
                    <a:pt x="3230" y="989"/>
                  </a:lnTo>
                  <a:lnTo>
                    <a:pt x="3157" y="942"/>
                  </a:lnTo>
                  <a:lnTo>
                    <a:pt x="3157" y="942"/>
                  </a:lnTo>
                  <a:lnTo>
                    <a:pt x="3016" y="849"/>
                  </a:lnTo>
                  <a:lnTo>
                    <a:pt x="2877" y="760"/>
                  </a:lnTo>
                  <a:lnTo>
                    <a:pt x="2742" y="678"/>
                  </a:lnTo>
                  <a:lnTo>
                    <a:pt x="2613" y="599"/>
                  </a:lnTo>
                  <a:lnTo>
                    <a:pt x="2487" y="528"/>
                  </a:lnTo>
                  <a:lnTo>
                    <a:pt x="2365" y="460"/>
                  </a:lnTo>
                  <a:lnTo>
                    <a:pt x="2247" y="397"/>
                  </a:lnTo>
                  <a:lnTo>
                    <a:pt x="2131" y="340"/>
                  </a:lnTo>
                  <a:lnTo>
                    <a:pt x="2020" y="289"/>
                  </a:lnTo>
                  <a:lnTo>
                    <a:pt x="1912" y="240"/>
                  </a:lnTo>
                  <a:lnTo>
                    <a:pt x="1806" y="197"/>
                  </a:lnTo>
                  <a:lnTo>
                    <a:pt x="1705" y="158"/>
                  </a:lnTo>
                  <a:lnTo>
                    <a:pt x="1605" y="124"/>
                  </a:lnTo>
                  <a:lnTo>
                    <a:pt x="1508" y="95"/>
                  </a:lnTo>
                  <a:lnTo>
                    <a:pt x="1414" y="69"/>
                  </a:lnTo>
                  <a:lnTo>
                    <a:pt x="1321" y="48"/>
                  </a:lnTo>
                  <a:lnTo>
                    <a:pt x="1230" y="30"/>
                  </a:lnTo>
                  <a:lnTo>
                    <a:pt x="1141" y="17"/>
                  </a:lnTo>
                  <a:lnTo>
                    <a:pt x="1054" y="8"/>
                  </a:lnTo>
                  <a:lnTo>
                    <a:pt x="968" y="1"/>
                  </a:lnTo>
                  <a:lnTo>
                    <a:pt x="885" y="0"/>
                  </a:lnTo>
                  <a:lnTo>
                    <a:pt x="801" y="0"/>
                  </a:lnTo>
                  <a:lnTo>
                    <a:pt x="719" y="4"/>
                  </a:lnTo>
                  <a:lnTo>
                    <a:pt x="639" y="12"/>
                  </a:lnTo>
                  <a:lnTo>
                    <a:pt x="558" y="24"/>
                  </a:lnTo>
                  <a:lnTo>
                    <a:pt x="478" y="38"/>
                  </a:lnTo>
                  <a:lnTo>
                    <a:pt x="399" y="56"/>
                  </a:lnTo>
                  <a:lnTo>
                    <a:pt x="319" y="75"/>
                  </a:lnTo>
                  <a:lnTo>
                    <a:pt x="239" y="100"/>
                  </a:lnTo>
                  <a:lnTo>
                    <a:pt x="160" y="124"/>
                  </a:lnTo>
                  <a:lnTo>
                    <a:pt x="81" y="153"/>
                  </a:lnTo>
                  <a:lnTo>
                    <a:pt x="0" y="18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5600" name="Freeform 32"/>
            <p:cNvSpPr>
              <a:spLocks/>
            </p:cNvSpPr>
            <p:nvPr userDrawn="1"/>
          </p:nvSpPr>
          <p:spPr bwMode="auto">
            <a:xfrm>
              <a:off x="700" y="1111"/>
              <a:ext cx="5452" cy="633"/>
            </a:xfrm>
            <a:custGeom>
              <a:avLst/>
              <a:gdLst/>
              <a:ahLst/>
              <a:cxnLst>
                <a:cxn ang="0">
                  <a:pos x="5452" y="516"/>
                </a:cxn>
                <a:cxn ang="0">
                  <a:pos x="5419" y="574"/>
                </a:cxn>
                <a:cxn ang="0">
                  <a:pos x="5376" y="637"/>
                </a:cxn>
                <a:cxn ang="0">
                  <a:pos x="5316" y="717"/>
                </a:cxn>
                <a:cxn ang="0">
                  <a:pos x="5239" y="808"/>
                </a:cxn>
                <a:cxn ang="0">
                  <a:pos x="5143" y="903"/>
                </a:cxn>
                <a:cxn ang="0">
                  <a:pos x="5060" y="974"/>
                </a:cxn>
                <a:cxn ang="0">
                  <a:pos x="4998" y="1021"/>
                </a:cxn>
                <a:cxn ang="0">
                  <a:pos x="4932" y="1064"/>
                </a:cxn>
                <a:cxn ang="0">
                  <a:pos x="4862" y="1106"/>
                </a:cxn>
                <a:cxn ang="0">
                  <a:pos x="4787" y="1145"/>
                </a:cxn>
                <a:cxn ang="0">
                  <a:pos x="4707" y="1179"/>
                </a:cxn>
                <a:cxn ang="0">
                  <a:pos x="4624" y="1208"/>
                </a:cxn>
                <a:cxn ang="0">
                  <a:pos x="4533" y="1232"/>
                </a:cxn>
                <a:cxn ang="0">
                  <a:pos x="4440" y="1252"/>
                </a:cxn>
                <a:cxn ang="0">
                  <a:pos x="4342" y="1263"/>
                </a:cxn>
                <a:cxn ang="0">
                  <a:pos x="4239" y="1266"/>
                </a:cxn>
                <a:cxn ang="0">
                  <a:pos x="4131" y="1263"/>
                </a:cxn>
                <a:cxn ang="0">
                  <a:pos x="4018" y="1250"/>
                </a:cxn>
                <a:cxn ang="0">
                  <a:pos x="3902" y="1228"/>
                </a:cxn>
                <a:cxn ang="0">
                  <a:pos x="3779" y="1194"/>
                </a:cxn>
                <a:cxn ang="0">
                  <a:pos x="3652" y="1150"/>
                </a:cxn>
                <a:cxn ang="0">
                  <a:pos x="3520" y="1095"/>
                </a:cxn>
                <a:cxn ang="0">
                  <a:pos x="3384" y="1027"/>
                </a:cxn>
                <a:cxn ang="0">
                  <a:pos x="3242" y="947"/>
                </a:cxn>
                <a:cxn ang="0">
                  <a:pos x="3169" y="901"/>
                </a:cxn>
                <a:cxn ang="0">
                  <a:pos x="2885" y="724"/>
                </a:cxn>
                <a:cxn ang="0">
                  <a:pos x="2619" y="569"/>
                </a:cxn>
                <a:cxn ang="0">
                  <a:pos x="2369" y="433"/>
                </a:cxn>
                <a:cxn ang="0">
                  <a:pos x="2134" y="317"/>
                </a:cxn>
                <a:cxn ang="0">
                  <a:pos x="1912" y="222"/>
                </a:cxn>
                <a:cxn ang="0">
                  <a:pos x="1704" y="144"/>
                </a:cxn>
                <a:cxn ang="0">
                  <a:pos x="1507" y="83"/>
                </a:cxn>
                <a:cxn ang="0">
                  <a:pos x="1318" y="41"/>
                </a:cxn>
                <a:cxn ang="0">
                  <a:pos x="1139" y="13"/>
                </a:cxn>
                <a:cxn ang="0">
                  <a:pos x="965" y="0"/>
                </a:cxn>
                <a:cxn ang="0">
                  <a:pos x="798" y="4"/>
                </a:cxn>
                <a:cxn ang="0">
                  <a:pos x="635" y="18"/>
                </a:cxn>
                <a:cxn ang="0">
                  <a:pos x="475" y="47"/>
                </a:cxn>
                <a:cxn ang="0">
                  <a:pos x="317" y="89"/>
                </a:cxn>
                <a:cxn ang="0">
                  <a:pos x="158" y="141"/>
                </a:cxn>
                <a:cxn ang="0">
                  <a:pos x="0" y="204"/>
                </a:cxn>
              </a:cxnLst>
              <a:rect l="0" t="0" r="r" b="b"/>
              <a:pathLst>
                <a:path w="5452" h="1266">
                  <a:moveTo>
                    <a:pt x="5452" y="516"/>
                  </a:moveTo>
                  <a:lnTo>
                    <a:pt x="5452" y="516"/>
                  </a:lnTo>
                  <a:lnTo>
                    <a:pt x="5444" y="530"/>
                  </a:lnTo>
                  <a:lnTo>
                    <a:pt x="5419" y="574"/>
                  </a:lnTo>
                  <a:lnTo>
                    <a:pt x="5400" y="603"/>
                  </a:lnTo>
                  <a:lnTo>
                    <a:pt x="5376" y="637"/>
                  </a:lnTo>
                  <a:lnTo>
                    <a:pt x="5348" y="675"/>
                  </a:lnTo>
                  <a:lnTo>
                    <a:pt x="5316" y="717"/>
                  </a:lnTo>
                  <a:lnTo>
                    <a:pt x="5279" y="761"/>
                  </a:lnTo>
                  <a:lnTo>
                    <a:pt x="5239" y="808"/>
                  </a:lnTo>
                  <a:lnTo>
                    <a:pt x="5193" y="855"/>
                  </a:lnTo>
                  <a:lnTo>
                    <a:pt x="5143" y="903"/>
                  </a:lnTo>
                  <a:lnTo>
                    <a:pt x="5089" y="950"/>
                  </a:lnTo>
                  <a:lnTo>
                    <a:pt x="5060" y="974"/>
                  </a:lnTo>
                  <a:lnTo>
                    <a:pt x="5029" y="997"/>
                  </a:lnTo>
                  <a:lnTo>
                    <a:pt x="4998" y="1021"/>
                  </a:lnTo>
                  <a:lnTo>
                    <a:pt x="4965" y="1042"/>
                  </a:lnTo>
                  <a:lnTo>
                    <a:pt x="4932" y="1064"/>
                  </a:lnTo>
                  <a:lnTo>
                    <a:pt x="4897" y="1085"/>
                  </a:lnTo>
                  <a:lnTo>
                    <a:pt x="4862" y="1106"/>
                  </a:lnTo>
                  <a:lnTo>
                    <a:pt x="4825" y="1126"/>
                  </a:lnTo>
                  <a:lnTo>
                    <a:pt x="4787" y="1145"/>
                  </a:lnTo>
                  <a:lnTo>
                    <a:pt x="4747" y="1161"/>
                  </a:lnTo>
                  <a:lnTo>
                    <a:pt x="4707" y="1179"/>
                  </a:lnTo>
                  <a:lnTo>
                    <a:pt x="4665" y="1194"/>
                  </a:lnTo>
                  <a:lnTo>
                    <a:pt x="4624" y="1208"/>
                  </a:lnTo>
                  <a:lnTo>
                    <a:pt x="4579" y="1221"/>
                  </a:lnTo>
                  <a:lnTo>
                    <a:pt x="4533" y="1232"/>
                  </a:lnTo>
                  <a:lnTo>
                    <a:pt x="4488" y="1242"/>
                  </a:lnTo>
                  <a:lnTo>
                    <a:pt x="4440" y="1252"/>
                  </a:lnTo>
                  <a:lnTo>
                    <a:pt x="4392" y="1258"/>
                  </a:lnTo>
                  <a:lnTo>
                    <a:pt x="4342" y="1263"/>
                  </a:lnTo>
                  <a:lnTo>
                    <a:pt x="4292" y="1266"/>
                  </a:lnTo>
                  <a:lnTo>
                    <a:pt x="4239" y="1266"/>
                  </a:lnTo>
                  <a:lnTo>
                    <a:pt x="4186" y="1266"/>
                  </a:lnTo>
                  <a:lnTo>
                    <a:pt x="4131" y="1263"/>
                  </a:lnTo>
                  <a:lnTo>
                    <a:pt x="4075" y="1257"/>
                  </a:lnTo>
                  <a:lnTo>
                    <a:pt x="4018" y="1250"/>
                  </a:lnTo>
                  <a:lnTo>
                    <a:pt x="3960" y="1239"/>
                  </a:lnTo>
                  <a:lnTo>
                    <a:pt x="3902" y="1228"/>
                  </a:lnTo>
                  <a:lnTo>
                    <a:pt x="3841" y="1211"/>
                  </a:lnTo>
                  <a:lnTo>
                    <a:pt x="3779" y="1194"/>
                  </a:lnTo>
                  <a:lnTo>
                    <a:pt x="3716" y="1174"/>
                  </a:lnTo>
                  <a:lnTo>
                    <a:pt x="3652" y="1150"/>
                  </a:lnTo>
                  <a:lnTo>
                    <a:pt x="3586" y="1124"/>
                  </a:lnTo>
                  <a:lnTo>
                    <a:pt x="3520" y="1095"/>
                  </a:lnTo>
                  <a:lnTo>
                    <a:pt x="3452" y="1063"/>
                  </a:lnTo>
                  <a:lnTo>
                    <a:pt x="3384" y="1027"/>
                  </a:lnTo>
                  <a:lnTo>
                    <a:pt x="3313" y="989"/>
                  </a:lnTo>
                  <a:lnTo>
                    <a:pt x="3242" y="947"/>
                  </a:lnTo>
                  <a:lnTo>
                    <a:pt x="3169" y="901"/>
                  </a:lnTo>
                  <a:lnTo>
                    <a:pt x="3169" y="901"/>
                  </a:lnTo>
                  <a:lnTo>
                    <a:pt x="3024" y="811"/>
                  </a:lnTo>
                  <a:lnTo>
                    <a:pt x="2885" y="724"/>
                  </a:lnTo>
                  <a:lnTo>
                    <a:pt x="2749" y="643"/>
                  </a:lnTo>
                  <a:lnTo>
                    <a:pt x="2619" y="569"/>
                  </a:lnTo>
                  <a:lnTo>
                    <a:pt x="2491" y="498"/>
                  </a:lnTo>
                  <a:lnTo>
                    <a:pt x="2369" y="433"/>
                  </a:lnTo>
                  <a:lnTo>
                    <a:pt x="2249" y="373"/>
                  </a:lnTo>
                  <a:lnTo>
                    <a:pt x="2134" y="317"/>
                  </a:lnTo>
                  <a:lnTo>
                    <a:pt x="2022" y="267"/>
                  </a:lnTo>
                  <a:lnTo>
                    <a:pt x="1912" y="222"/>
                  </a:lnTo>
                  <a:lnTo>
                    <a:pt x="1806" y="180"/>
                  </a:lnTo>
                  <a:lnTo>
                    <a:pt x="1704" y="144"/>
                  </a:lnTo>
                  <a:lnTo>
                    <a:pt x="1604" y="112"/>
                  </a:lnTo>
                  <a:lnTo>
                    <a:pt x="1507" y="83"/>
                  </a:lnTo>
                  <a:lnTo>
                    <a:pt x="1411" y="60"/>
                  </a:lnTo>
                  <a:lnTo>
                    <a:pt x="1318" y="41"/>
                  </a:lnTo>
                  <a:lnTo>
                    <a:pt x="1227" y="25"/>
                  </a:lnTo>
                  <a:lnTo>
                    <a:pt x="1139" y="13"/>
                  </a:lnTo>
                  <a:lnTo>
                    <a:pt x="1051" y="5"/>
                  </a:lnTo>
                  <a:lnTo>
                    <a:pt x="965" y="0"/>
                  </a:lnTo>
                  <a:lnTo>
                    <a:pt x="882" y="0"/>
                  </a:lnTo>
                  <a:lnTo>
                    <a:pt x="798" y="4"/>
                  </a:lnTo>
                  <a:lnTo>
                    <a:pt x="717" y="8"/>
                  </a:lnTo>
                  <a:lnTo>
                    <a:pt x="635" y="18"/>
                  </a:lnTo>
                  <a:lnTo>
                    <a:pt x="556" y="31"/>
                  </a:lnTo>
                  <a:lnTo>
                    <a:pt x="475" y="47"/>
                  </a:lnTo>
                  <a:lnTo>
                    <a:pt x="396" y="67"/>
                  </a:lnTo>
                  <a:lnTo>
                    <a:pt x="317" y="89"/>
                  </a:lnTo>
                  <a:lnTo>
                    <a:pt x="238" y="113"/>
                  </a:lnTo>
                  <a:lnTo>
                    <a:pt x="158" y="141"/>
                  </a:lnTo>
                  <a:lnTo>
                    <a:pt x="79" y="172"/>
                  </a:lnTo>
                  <a:lnTo>
                    <a:pt x="0" y="20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5601" name="Freeform 33"/>
            <p:cNvSpPr>
              <a:spLocks/>
            </p:cNvSpPr>
            <p:nvPr userDrawn="1"/>
          </p:nvSpPr>
          <p:spPr bwMode="auto">
            <a:xfrm>
              <a:off x="725" y="1127"/>
              <a:ext cx="5457" cy="603"/>
            </a:xfrm>
            <a:custGeom>
              <a:avLst/>
              <a:gdLst/>
              <a:ahLst/>
              <a:cxnLst>
                <a:cxn ang="0">
                  <a:pos x="5457" y="426"/>
                </a:cxn>
                <a:cxn ang="0">
                  <a:pos x="5425" y="484"/>
                </a:cxn>
                <a:cxn ang="0">
                  <a:pos x="5383" y="550"/>
                </a:cxn>
                <a:cxn ang="0">
                  <a:pos x="5323" y="631"/>
                </a:cxn>
                <a:cxn ang="0">
                  <a:pos x="5247" y="725"/>
                </a:cxn>
                <a:cxn ang="0">
                  <a:pos x="5153" y="822"/>
                </a:cxn>
                <a:cxn ang="0">
                  <a:pos x="5071" y="896"/>
                </a:cxn>
                <a:cxn ang="0">
                  <a:pos x="5010" y="943"/>
                </a:cxn>
                <a:cxn ang="0">
                  <a:pos x="4944" y="988"/>
                </a:cxn>
                <a:cxn ang="0">
                  <a:pos x="4875" y="1031"/>
                </a:cxn>
                <a:cxn ang="0">
                  <a:pos x="4801" y="1072"/>
                </a:cxn>
                <a:cxn ang="0">
                  <a:pos x="4722" y="1109"/>
                </a:cxn>
                <a:cxn ang="0">
                  <a:pos x="4637" y="1140"/>
                </a:cxn>
                <a:cxn ang="0">
                  <a:pos x="4549" y="1166"/>
                </a:cxn>
                <a:cxn ang="0">
                  <a:pos x="4456" y="1187"/>
                </a:cxn>
                <a:cxn ang="0">
                  <a:pos x="4358" y="1199"/>
                </a:cxn>
                <a:cxn ang="0">
                  <a:pos x="4254" y="1206"/>
                </a:cxn>
                <a:cxn ang="0">
                  <a:pos x="4147" y="1204"/>
                </a:cxn>
                <a:cxn ang="0">
                  <a:pos x="4035" y="1193"/>
                </a:cxn>
                <a:cxn ang="0">
                  <a:pos x="3917" y="1174"/>
                </a:cxn>
                <a:cxn ang="0">
                  <a:pos x="3793" y="1143"/>
                </a:cxn>
                <a:cxn ang="0">
                  <a:pos x="3666" y="1101"/>
                </a:cxn>
                <a:cxn ang="0">
                  <a:pos x="3534" y="1049"/>
                </a:cxn>
                <a:cxn ang="0">
                  <a:pos x="3396" y="983"/>
                </a:cxn>
                <a:cxn ang="0">
                  <a:pos x="3253" y="906"/>
                </a:cxn>
                <a:cxn ang="0">
                  <a:pos x="3180" y="862"/>
                </a:cxn>
                <a:cxn ang="0">
                  <a:pos x="2892" y="689"/>
                </a:cxn>
                <a:cxn ang="0">
                  <a:pos x="2624" y="537"/>
                </a:cxn>
                <a:cxn ang="0">
                  <a:pos x="2372" y="407"/>
                </a:cxn>
                <a:cxn ang="0">
                  <a:pos x="2136" y="295"/>
                </a:cxn>
                <a:cxn ang="0">
                  <a:pos x="1913" y="203"/>
                </a:cxn>
                <a:cxn ang="0">
                  <a:pos x="1702" y="129"/>
                </a:cxn>
                <a:cxn ang="0">
                  <a:pos x="1504" y="72"/>
                </a:cxn>
                <a:cxn ang="0">
                  <a:pos x="1315" y="32"/>
                </a:cxn>
                <a:cxn ang="0">
                  <a:pos x="1136" y="9"/>
                </a:cxn>
                <a:cxn ang="0">
                  <a:pos x="962" y="0"/>
                </a:cxn>
                <a:cxn ang="0">
                  <a:pos x="796" y="6"/>
                </a:cxn>
                <a:cxn ang="0">
                  <a:pos x="633" y="26"/>
                </a:cxn>
                <a:cxn ang="0">
                  <a:pos x="474" y="58"/>
                </a:cxn>
                <a:cxn ang="0">
                  <a:pos x="315" y="101"/>
                </a:cxn>
                <a:cxn ang="0">
                  <a:pos x="158" y="158"/>
                </a:cxn>
                <a:cxn ang="0">
                  <a:pos x="0" y="224"/>
                </a:cxn>
              </a:cxnLst>
              <a:rect l="0" t="0" r="r" b="b"/>
              <a:pathLst>
                <a:path w="5457" h="1206">
                  <a:moveTo>
                    <a:pt x="5457" y="426"/>
                  </a:moveTo>
                  <a:lnTo>
                    <a:pt x="5457" y="426"/>
                  </a:lnTo>
                  <a:lnTo>
                    <a:pt x="5450" y="442"/>
                  </a:lnTo>
                  <a:lnTo>
                    <a:pt x="5425" y="484"/>
                  </a:lnTo>
                  <a:lnTo>
                    <a:pt x="5405" y="515"/>
                  </a:lnTo>
                  <a:lnTo>
                    <a:pt x="5383" y="550"/>
                  </a:lnTo>
                  <a:lnTo>
                    <a:pt x="5355" y="589"/>
                  </a:lnTo>
                  <a:lnTo>
                    <a:pt x="5323" y="631"/>
                  </a:lnTo>
                  <a:lnTo>
                    <a:pt x="5287" y="676"/>
                  </a:lnTo>
                  <a:lnTo>
                    <a:pt x="5247" y="725"/>
                  </a:lnTo>
                  <a:lnTo>
                    <a:pt x="5203" y="773"/>
                  </a:lnTo>
                  <a:lnTo>
                    <a:pt x="5153" y="822"/>
                  </a:lnTo>
                  <a:lnTo>
                    <a:pt x="5100" y="872"/>
                  </a:lnTo>
                  <a:lnTo>
                    <a:pt x="5071" y="896"/>
                  </a:lnTo>
                  <a:lnTo>
                    <a:pt x="5041" y="918"/>
                  </a:lnTo>
                  <a:lnTo>
                    <a:pt x="5010" y="943"/>
                  </a:lnTo>
                  <a:lnTo>
                    <a:pt x="4978" y="965"/>
                  </a:lnTo>
                  <a:lnTo>
                    <a:pt x="4944" y="988"/>
                  </a:lnTo>
                  <a:lnTo>
                    <a:pt x="4911" y="1011"/>
                  </a:lnTo>
                  <a:lnTo>
                    <a:pt x="4875" y="1031"/>
                  </a:lnTo>
                  <a:lnTo>
                    <a:pt x="4839" y="1052"/>
                  </a:lnTo>
                  <a:lnTo>
                    <a:pt x="4801" y="1072"/>
                  </a:lnTo>
                  <a:lnTo>
                    <a:pt x="4762" y="1091"/>
                  </a:lnTo>
                  <a:lnTo>
                    <a:pt x="4722" y="1109"/>
                  </a:lnTo>
                  <a:lnTo>
                    <a:pt x="4681" y="1125"/>
                  </a:lnTo>
                  <a:lnTo>
                    <a:pt x="4637" y="1140"/>
                  </a:lnTo>
                  <a:lnTo>
                    <a:pt x="4594" y="1154"/>
                  </a:lnTo>
                  <a:lnTo>
                    <a:pt x="4549" y="1166"/>
                  </a:lnTo>
                  <a:lnTo>
                    <a:pt x="4503" y="1177"/>
                  </a:lnTo>
                  <a:lnTo>
                    <a:pt x="4456" y="1187"/>
                  </a:lnTo>
                  <a:lnTo>
                    <a:pt x="4407" y="1195"/>
                  </a:lnTo>
                  <a:lnTo>
                    <a:pt x="4358" y="1199"/>
                  </a:lnTo>
                  <a:lnTo>
                    <a:pt x="4307" y="1204"/>
                  </a:lnTo>
                  <a:lnTo>
                    <a:pt x="4254" y="1206"/>
                  </a:lnTo>
                  <a:lnTo>
                    <a:pt x="4202" y="1206"/>
                  </a:lnTo>
                  <a:lnTo>
                    <a:pt x="4147" y="1204"/>
                  </a:lnTo>
                  <a:lnTo>
                    <a:pt x="4092" y="1199"/>
                  </a:lnTo>
                  <a:lnTo>
                    <a:pt x="4035" y="1193"/>
                  </a:lnTo>
                  <a:lnTo>
                    <a:pt x="3977" y="1185"/>
                  </a:lnTo>
                  <a:lnTo>
                    <a:pt x="3917" y="1174"/>
                  </a:lnTo>
                  <a:lnTo>
                    <a:pt x="3856" y="1159"/>
                  </a:lnTo>
                  <a:lnTo>
                    <a:pt x="3793" y="1143"/>
                  </a:lnTo>
                  <a:lnTo>
                    <a:pt x="3731" y="1124"/>
                  </a:lnTo>
                  <a:lnTo>
                    <a:pt x="3666" y="1101"/>
                  </a:lnTo>
                  <a:lnTo>
                    <a:pt x="3600" y="1077"/>
                  </a:lnTo>
                  <a:lnTo>
                    <a:pt x="3534" y="1049"/>
                  </a:lnTo>
                  <a:lnTo>
                    <a:pt x="3466" y="1017"/>
                  </a:lnTo>
                  <a:lnTo>
                    <a:pt x="3396" y="983"/>
                  </a:lnTo>
                  <a:lnTo>
                    <a:pt x="3325" y="946"/>
                  </a:lnTo>
                  <a:lnTo>
                    <a:pt x="3253" y="906"/>
                  </a:lnTo>
                  <a:lnTo>
                    <a:pt x="3180" y="862"/>
                  </a:lnTo>
                  <a:lnTo>
                    <a:pt x="3180" y="862"/>
                  </a:lnTo>
                  <a:lnTo>
                    <a:pt x="3034" y="772"/>
                  </a:lnTo>
                  <a:lnTo>
                    <a:pt x="2892" y="689"/>
                  </a:lnTo>
                  <a:lnTo>
                    <a:pt x="2756" y="610"/>
                  </a:lnTo>
                  <a:lnTo>
                    <a:pt x="2624" y="537"/>
                  </a:lnTo>
                  <a:lnTo>
                    <a:pt x="2497" y="470"/>
                  </a:lnTo>
                  <a:lnTo>
                    <a:pt x="2372" y="407"/>
                  </a:lnTo>
                  <a:lnTo>
                    <a:pt x="2252" y="348"/>
                  </a:lnTo>
                  <a:lnTo>
                    <a:pt x="2136" y="295"/>
                  </a:lnTo>
                  <a:lnTo>
                    <a:pt x="2023" y="247"/>
                  </a:lnTo>
                  <a:lnTo>
                    <a:pt x="1913" y="203"/>
                  </a:lnTo>
                  <a:lnTo>
                    <a:pt x="1806" y="164"/>
                  </a:lnTo>
                  <a:lnTo>
                    <a:pt x="1702" y="129"/>
                  </a:lnTo>
                  <a:lnTo>
                    <a:pt x="1602" y="98"/>
                  </a:lnTo>
                  <a:lnTo>
                    <a:pt x="1504" y="72"/>
                  </a:lnTo>
                  <a:lnTo>
                    <a:pt x="1409" y="51"/>
                  </a:lnTo>
                  <a:lnTo>
                    <a:pt x="1315" y="32"/>
                  </a:lnTo>
                  <a:lnTo>
                    <a:pt x="1225" y="19"/>
                  </a:lnTo>
                  <a:lnTo>
                    <a:pt x="1136" y="9"/>
                  </a:lnTo>
                  <a:lnTo>
                    <a:pt x="1048" y="3"/>
                  </a:lnTo>
                  <a:lnTo>
                    <a:pt x="962" y="0"/>
                  </a:lnTo>
                  <a:lnTo>
                    <a:pt x="879" y="1"/>
                  </a:lnTo>
                  <a:lnTo>
                    <a:pt x="796" y="6"/>
                  </a:lnTo>
                  <a:lnTo>
                    <a:pt x="714" y="14"/>
                  </a:lnTo>
                  <a:lnTo>
                    <a:pt x="633" y="26"/>
                  </a:lnTo>
                  <a:lnTo>
                    <a:pt x="553" y="40"/>
                  </a:lnTo>
                  <a:lnTo>
                    <a:pt x="474" y="58"/>
                  </a:lnTo>
                  <a:lnTo>
                    <a:pt x="394" y="79"/>
                  </a:lnTo>
                  <a:lnTo>
                    <a:pt x="315" y="101"/>
                  </a:lnTo>
                  <a:lnTo>
                    <a:pt x="238" y="129"/>
                  </a:lnTo>
                  <a:lnTo>
                    <a:pt x="158" y="158"/>
                  </a:lnTo>
                  <a:lnTo>
                    <a:pt x="79" y="190"/>
                  </a:lnTo>
                  <a:lnTo>
                    <a:pt x="0" y="22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5602" name="Freeform 34"/>
            <p:cNvSpPr>
              <a:spLocks/>
            </p:cNvSpPr>
            <p:nvPr userDrawn="1"/>
          </p:nvSpPr>
          <p:spPr bwMode="auto">
            <a:xfrm>
              <a:off x="752" y="1144"/>
              <a:ext cx="5459" cy="573"/>
            </a:xfrm>
            <a:custGeom>
              <a:avLst/>
              <a:gdLst/>
              <a:ahLst/>
              <a:cxnLst>
                <a:cxn ang="0">
                  <a:pos x="5459" y="335"/>
                </a:cxn>
                <a:cxn ang="0">
                  <a:pos x="5427" y="395"/>
                </a:cxn>
                <a:cxn ang="0">
                  <a:pos x="5385" y="461"/>
                </a:cxn>
                <a:cxn ang="0">
                  <a:pos x="5328" y="545"/>
                </a:cxn>
                <a:cxn ang="0">
                  <a:pos x="5253" y="639"/>
                </a:cxn>
                <a:cxn ang="0">
                  <a:pos x="5160" y="739"/>
                </a:cxn>
                <a:cxn ang="0">
                  <a:pos x="5080" y="815"/>
                </a:cxn>
                <a:cxn ang="0">
                  <a:pos x="5019" y="863"/>
                </a:cxn>
                <a:cxn ang="0">
                  <a:pos x="4955" y="912"/>
                </a:cxn>
                <a:cxn ang="0">
                  <a:pos x="4885" y="957"/>
                </a:cxn>
                <a:cxn ang="0">
                  <a:pos x="4812" y="999"/>
                </a:cxn>
                <a:cxn ang="0">
                  <a:pos x="4734" y="1036"/>
                </a:cxn>
                <a:cxn ang="0">
                  <a:pos x="4651" y="1070"/>
                </a:cxn>
                <a:cxn ang="0">
                  <a:pos x="4562" y="1098"/>
                </a:cxn>
                <a:cxn ang="0">
                  <a:pos x="4469" y="1120"/>
                </a:cxn>
                <a:cxn ang="0">
                  <a:pos x="4372" y="1136"/>
                </a:cxn>
                <a:cxn ang="0">
                  <a:pos x="4268" y="1144"/>
                </a:cxn>
                <a:cxn ang="0">
                  <a:pos x="4161" y="1144"/>
                </a:cxn>
                <a:cxn ang="0">
                  <a:pos x="4047" y="1136"/>
                </a:cxn>
                <a:cxn ang="0">
                  <a:pos x="3929" y="1119"/>
                </a:cxn>
                <a:cxn ang="0">
                  <a:pos x="3807" y="1090"/>
                </a:cxn>
                <a:cxn ang="0">
                  <a:pos x="3677" y="1051"/>
                </a:cxn>
                <a:cxn ang="0">
                  <a:pos x="3544" y="1001"/>
                </a:cxn>
                <a:cxn ang="0">
                  <a:pos x="3405" y="938"/>
                </a:cxn>
                <a:cxn ang="0">
                  <a:pos x="3261" y="862"/>
                </a:cxn>
                <a:cxn ang="0">
                  <a:pos x="3187" y="820"/>
                </a:cxn>
                <a:cxn ang="0">
                  <a:pos x="2899" y="652"/>
                </a:cxn>
                <a:cxn ang="0">
                  <a:pos x="2628" y="505"/>
                </a:cxn>
                <a:cxn ang="0">
                  <a:pos x="2374" y="379"/>
                </a:cxn>
                <a:cxn ang="0">
                  <a:pos x="2135" y="273"/>
                </a:cxn>
                <a:cxn ang="0">
                  <a:pos x="1911" y="184"/>
                </a:cxn>
                <a:cxn ang="0">
                  <a:pos x="1700" y="114"/>
                </a:cxn>
                <a:cxn ang="0">
                  <a:pos x="1500" y="61"/>
                </a:cxn>
                <a:cxn ang="0">
                  <a:pos x="1312" y="25"/>
                </a:cxn>
                <a:cxn ang="0">
                  <a:pos x="1131" y="4"/>
                </a:cxn>
                <a:cxn ang="0">
                  <a:pos x="958" y="0"/>
                </a:cxn>
                <a:cxn ang="0">
                  <a:pos x="791" y="8"/>
                </a:cxn>
                <a:cxn ang="0">
                  <a:pos x="628" y="32"/>
                </a:cxn>
                <a:cxn ang="0">
                  <a:pos x="470" y="67"/>
                </a:cxn>
                <a:cxn ang="0">
                  <a:pos x="313" y="114"/>
                </a:cxn>
                <a:cxn ang="0">
                  <a:pos x="156" y="174"/>
                </a:cxn>
                <a:cxn ang="0">
                  <a:pos x="0" y="243"/>
                </a:cxn>
              </a:cxnLst>
              <a:rect l="0" t="0" r="r" b="b"/>
              <a:pathLst>
                <a:path w="5459" h="1144">
                  <a:moveTo>
                    <a:pt x="5459" y="335"/>
                  </a:moveTo>
                  <a:lnTo>
                    <a:pt x="5459" y="335"/>
                  </a:lnTo>
                  <a:lnTo>
                    <a:pt x="5450" y="352"/>
                  </a:lnTo>
                  <a:lnTo>
                    <a:pt x="5427" y="395"/>
                  </a:lnTo>
                  <a:lnTo>
                    <a:pt x="5409" y="426"/>
                  </a:lnTo>
                  <a:lnTo>
                    <a:pt x="5385" y="461"/>
                  </a:lnTo>
                  <a:lnTo>
                    <a:pt x="5359" y="502"/>
                  </a:lnTo>
                  <a:lnTo>
                    <a:pt x="5328" y="545"/>
                  </a:lnTo>
                  <a:lnTo>
                    <a:pt x="5292" y="591"/>
                  </a:lnTo>
                  <a:lnTo>
                    <a:pt x="5253" y="639"/>
                  </a:lnTo>
                  <a:lnTo>
                    <a:pt x="5209" y="689"/>
                  </a:lnTo>
                  <a:lnTo>
                    <a:pt x="5160" y="739"/>
                  </a:lnTo>
                  <a:lnTo>
                    <a:pt x="5108" y="791"/>
                  </a:lnTo>
                  <a:lnTo>
                    <a:pt x="5080" y="815"/>
                  </a:lnTo>
                  <a:lnTo>
                    <a:pt x="5049" y="839"/>
                  </a:lnTo>
                  <a:lnTo>
                    <a:pt x="5019" y="863"/>
                  </a:lnTo>
                  <a:lnTo>
                    <a:pt x="4988" y="888"/>
                  </a:lnTo>
                  <a:lnTo>
                    <a:pt x="4955" y="912"/>
                  </a:lnTo>
                  <a:lnTo>
                    <a:pt x="4921" y="935"/>
                  </a:lnTo>
                  <a:lnTo>
                    <a:pt x="4885" y="957"/>
                  </a:lnTo>
                  <a:lnTo>
                    <a:pt x="4849" y="978"/>
                  </a:lnTo>
                  <a:lnTo>
                    <a:pt x="4812" y="999"/>
                  </a:lnTo>
                  <a:lnTo>
                    <a:pt x="4773" y="1018"/>
                  </a:lnTo>
                  <a:lnTo>
                    <a:pt x="4734" y="1036"/>
                  </a:lnTo>
                  <a:lnTo>
                    <a:pt x="4692" y="1054"/>
                  </a:lnTo>
                  <a:lnTo>
                    <a:pt x="4651" y="1070"/>
                  </a:lnTo>
                  <a:lnTo>
                    <a:pt x="4606" y="1085"/>
                  </a:lnTo>
                  <a:lnTo>
                    <a:pt x="4562" y="1098"/>
                  </a:lnTo>
                  <a:lnTo>
                    <a:pt x="4516" y="1111"/>
                  </a:lnTo>
                  <a:lnTo>
                    <a:pt x="4469" y="1120"/>
                  </a:lnTo>
                  <a:lnTo>
                    <a:pt x="4420" y="1128"/>
                  </a:lnTo>
                  <a:lnTo>
                    <a:pt x="4372" y="1136"/>
                  </a:lnTo>
                  <a:lnTo>
                    <a:pt x="4320" y="1141"/>
                  </a:lnTo>
                  <a:lnTo>
                    <a:pt x="4268" y="1144"/>
                  </a:lnTo>
                  <a:lnTo>
                    <a:pt x="4215" y="1144"/>
                  </a:lnTo>
                  <a:lnTo>
                    <a:pt x="4161" y="1144"/>
                  </a:lnTo>
                  <a:lnTo>
                    <a:pt x="4105" y="1141"/>
                  </a:lnTo>
                  <a:lnTo>
                    <a:pt x="4047" y="1136"/>
                  </a:lnTo>
                  <a:lnTo>
                    <a:pt x="3988" y="1128"/>
                  </a:lnTo>
                  <a:lnTo>
                    <a:pt x="3929" y="1119"/>
                  </a:lnTo>
                  <a:lnTo>
                    <a:pt x="3869" y="1106"/>
                  </a:lnTo>
                  <a:lnTo>
                    <a:pt x="3807" y="1090"/>
                  </a:lnTo>
                  <a:lnTo>
                    <a:pt x="3743" y="1072"/>
                  </a:lnTo>
                  <a:lnTo>
                    <a:pt x="3677" y="1051"/>
                  </a:lnTo>
                  <a:lnTo>
                    <a:pt x="3612" y="1027"/>
                  </a:lnTo>
                  <a:lnTo>
                    <a:pt x="3544" y="1001"/>
                  </a:lnTo>
                  <a:lnTo>
                    <a:pt x="3476" y="970"/>
                  </a:lnTo>
                  <a:lnTo>
                    <a:pt x="3405" y="938"/>
                  </a:lnTo>
                  <a:lnTo>
                    <a:pt x="3335" y="902"/>
                  </a:lnTo>
                  <a:lnTo>
                    <a:pt x="3261" y="862"/>
                  </a:lnTo>
                  <a:lnTo>
                    <a:pt x="3187" y="820"/>
                  </a:lnTo>
                  <a:lnTo>
                    <a:pt x="3187" y="820"/>
                  </a:lnTo>
                  <a:lnTo>
                    <a:pt x="3040" y="733"/>
                  </a:lnTo>
                  <a:lnTo>
                    <a:pt x="2899" y="652"/>
                  </a:lnTo>
                  <a:lnTo>
                    <a:pt x="2761" y="576"/>
                  </a:lnTo>
                  <a:lnTo>
                    <a:pt x="2628" y="505"/>
                  </a:lnTo>
                  <a:lnTo>
                    <a:pt x="2499" y="439"/>
                  </a:lnTo>
                  <a:lnTo>
                    <a:pt x="2374" y="379"/>
                  </a:lnTo>
                  <a:lnTo>
                    <a:pt x="2253" y="323"/>
                  </a:lnTo>
                  <a:lnTo>
                    <a:pt x="2135" y="273"/>
                  </a:lnTo>
                  <a:lnTo>
                    <a:pt x="2022" y="226"/>
                  </a:lnTo>
                  <a:lnTo>
                    <a:pt x="1911" y="184"/>
                  </a:lnTo>
                  <a:lnTo>
                    <a:pt x="1804" y="147"/>
                  </a:lnTo>
                  <a:lnTo>
                    <a:pt x="1700" y="114"/>
                  </a:lnTo>
                  <a:lnTo>
                    <a:pt x="1599" y="85"/>
                  </a:lnTo>
                  <a:lnTo>
                    <a:pt x="1500" y="61"/>
                  </a:lnTo>
                  <a:lnTo>
                    <a:pt x="1405" y="40"/>
                  </a:lnTo>
                  <a:lnTo>
                    <a:pt x="1312" y="25"/>
                  </a:lnTo>
                  <a:lnTo>
                    <a:pt x="1220" y="13"/>
                  </a:lnTo>
                  <a:lnTo>
                    <a:pt x="1131" y="4"/>
                  </a:lnTo>
                  <a:lnTo>
                    <a:pt x="1044" y="0"/>
                  </a:lnTo>
                  <a:lnTo>
                    <a:pt x="958" y="0"/>
                  </a:lnTo>
                  <a:lnTo>
                    <a:pt x="874" y="1"/>
                  </a:lnTo>
                  <a:lnTo>
                    <a:pt x="791" y="8"/>
                  </a:lnTo>
                  <a:lnTo>
                    <a:pt x="709" y="17"/>
                  </a:lnTo>
                  <a:lnTo>
                    <a:pt x="628" y="32"/>
                  </a:lnTo>
                  <a:lnTo>
                    <a:pt x="549" y="48"/>
                  </a:lnTo>
                  <a:lnTo>
                    <a:pt x="470" y="67"/>
                  </a:lnTo>
                  <a:lnTo>
                    <a:pt x="391" y="88"/>
                  </a:lnTo>
                  <a:lnTo>
                    <a:pt x="313" y="114"/>
                  </a:lnTo>
                  <a:lnTo>
                    <a:pt x="234" y="143"/>
                  </a:lnTo>
                  <a:lnTo>
                    <a:pt x="156" y="174"/>
                  </a:lnTo>
                  <a:lnTo>
                    <a:pt x="77" y="208"/>
                  </a:lnTo>
                  <a:lnTo>
                    <a:pt x="0" y="243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5603" name="Freeform 35"/>
            <p:cNvSpPr>
              <a:spLocks/>
            </p:cNvSpPr>
            <p:nvPr userDrawn="1"/>
          </p:nvSpPr>
          <p:spPr bwMode="auto">
            <a:xfrm>
              <a:off x="778" y="1160"/>
              <a:ext cx="5461" cy="544"/>
            </a:xfrm>
            <a:custGeom>
              <a:avLst/>
              <a:gdLst/>
              <a:ahLst/>
              <a:cxnLst>
                <a:cxn ang="0">
                  <a:pos x="5461" y="247"/>
                </a:cxn>
                <a:cxn ang="0">
                  <a:pos x="5429" y="308"/>
                </a:cxn>
                <a:cxn ang="0">
                  <a:pos x="5390" y="376"/>
                </a:cxn>
                <a:cxn ang="0">
                  <a:pos x="5333" y="460"/>
                </a:cxn>
                <a:cxn ang="0">
                  <a:pos x="5259" y="557"/>
                </a:cxn>
                <a:cxn ang="0">
                  <a:pos x="5168" y="659"/>
                </a:cxn>
                <a:cxn ang="0">
                  <a:pos x="5088" y="736"/>
                </a:cxn>
                <a:cxn ang="0">
                  <a:pos x="5029" y="788"/>
                </a:cxn>
                <a:cxn ang="0">
                  <a:pos x="4965" y="836"/>
                </a:cxn>
                <a:cxn ang="0">
                  <a:pos x="4897" y="883"/>
                </a:cxn>
                <a:cxn ang="0">
                  <a:pos x="4823" y="927"/>
                </a:cxn>
                <a:cxn ang="0">
                  <a:pos x="4746" y="965"/>
                </a:cxn>
                <a:cxn ang="0">
                  <a:pos x="4662" y="1001"/>
                </a:cxn>
                <a:cxn ang="0">
                  <a:pos x="4575" y="1032"/>
                </a:cxn>
                <a:cxn ang="0">
                  <a:pos x="4483" y="1056"/>
                </a:cxn>
                <a:cxn ang="0">
                  <a:pos x="4385" y="1074"/>
                </a:cxn>
                <a:cxn ang="0">
                  <a:pos x="4282" y="1083"/>
                </a:cxn>
                <a:cxn ang="0">
                  <a:pos x="4175" y="1087"/>
                </a:cxn>
                <a:cxn ang="0">
                  <a:pos x="4061" y="1080"/>
                </a:cxn>
                <a:cxn ang="0">
                  <a:pos x="3943" y="1064"/>
                </a:cxn>
                <a:cxn ang="0">
                  <a:pos x="3819" y="1038"/>
                </a:cxn>
                <a:cxn ang="0">
                  <a:pos x="3690" y="1003"/>
                </a:cxn>
                <a:cxn ang="0">
                  <a:pos x="3556" y="954"/>
                </a:cxn>
                <a:cxn ang="0">
                  <a:pos x="3417" y="894"/>
                </a:cxn>
                <a:cxn ang="0">
                  <a:pos x="3271" y="820"/>
                </a:cxn>
                <a:cxn ang="0">
                  <a:pos x="3196" y="780"/>
                </a:cxn>
                <a:cxn ang="0">
                  <a:pos x="2904" y="617"/>
                </a:cxn>
                <a:cxn ang="0">
                  <a:pos x="2632" y="475"/>
                </a:cxn>
                <a:cxn ang="0">
                  <a:pos x="2377" y="354"/>
                </a:cxn>
                <a:cxn ang="0">
                  <a:pos x="2137" y="250"/>
                </a:cxn>
                <a:cxn ang="0">
                  <a:pos x="1912" y="166"/>
                </a:cxn>
                <a:cxn ang="0">
                  <a:pos x="1699" y="100"/>
                </a:cxn>
                <a:cxn ang="0">
                  <a:pos x="1499" y="52"/>
                </a:cxn>
                <a:cxn ang="0">
                  <a:pos x="1309" y="19"/>
                </a:cxn>
                <a:cxn ang="0">
                  <a:pos x="1129" y="2"/>
                </a:cxn>
                <a:cxn ang="0">
                  <a:pos x="955" y="0"/>
                </a:cxn>
                <a:cxn ang="0">
                  <a:pos x="789" y="13"/>
                </a:cxn>
                <a:cxn ang="0">
                  <a:pos x="626" y="39"/>
                </a:cxn>
                <a:cxn ang="0">
                  <a:pos x="468" y="77"/>
                </a:cxn>
                <a:cxn ang="0">
                  <a:pos x="312" y="129"/>
                </a:cxn>
                <a:cxn ang="0">
                  <a:pos x="157" y="192"/>
                </a:cxn>
                <a:cxn ang="0">
                  <a:pos x="0" y="266"/>
                </a:cxn>
              </a:cxnLst>
              <a:rect l="0" t="0" r="r" b="b"/>
              <a:pathLst>
                <a:path w="5461" h="1087">
                  <a:moveTo>
                    <a:pt x="5461" y="247"/>
                  </a:moveTo>
                  <a:lnTo>
                    <a:pt x="5461" y="247"/>
                  </a:lnTo>
                  <a:lnTo>
                    <a:pt x="5452" y="263"/>
                  </a:lnTo>
                  <a:lnTo>
                    <a:pt x="5429" y="308"/>
                  </a:lnTo>
                  <a:lnTo>
                    <a:pt x="5411" y="339"/>
                  </a:lnTo>
                  <a:lnTo>
                    <a:pt x="5390" y="376"/>
                  </a:lnTo>
                  <a:lnTo>
                    <a:pt x="5363" y="417"/>
                  </a:lnTo>
                  <a:lnTo>
                    <a:pt x="5333" y="460"/>
                  </a:lnTo>
                  <a:lnTo>
                    <a:pt x="5298" y="507"/>
                  </a:lnTo>
                  <a:lnTo>
                    <a:pt x="5259" y="557"/>
                  </a:lnTo>
                  <a:lnTo>
                    <a:pt x="5216" y="607"/>
                  </a:lnTo>
                  <a:lnTo>
                    <a:pt x="5168" y="659"/>
                  </a:lnTo>
                  <a:lnTo>
                    <a:pt x="5116" y="710"/>
                  </a:lnTo>
                  <a:lnTo>
                    <a:pt x="5088" y="736"/>
                  </a:lnTo>
                  <a:lnTo>
                    <a:pt x="5059" y="762"/>
                  </a:lnTo>
                  <a:lnTo>
                    <a:pt x="5029" y="788"/>
                  </a:lnTo>
                  <a:lnTo>
                    <a:pt x="4998" y="812"/>
                  </a:lnTo>
                  <a:lnTo>
                    <a:pt x="4965" y="836"/>
                  </a:lnTo>
                  <a:lnTo>
                    <a:pt x="4932" y="859"/>
                  </a:lnTo>
                  <a:lnTo>
                    <a:pt x="4897" y="883"/>
                  </a:lnTo>
                  <a:lnTo>
                    <a:pt x="4861" y="904"/>
                  </a:lnTo>
                  <a:lnTo>
                    <a:pt x="4823" y="927"/>
                  </a:lnTo>
                  <a:lnTo>
                    <a:pt x="4786" y="946"/>
                  </a:lnTo>
                  <a:lnTo>
                    <a:pt x="4746" y="965"/>
                  </a:lnTo>
                  <a:lnTo>
                    <a:pt x="4705" y="985"/>
                  </a:lnTo>
                  <a:lnTo>
                    <a:pt x="4662" y="1001"/>
                  </a:lnTo>
                  <a:lnTo>
                    <a:pt x="4619" y="1017"/>
                  </a:lnTo>
                  <a:lnTo>
                    <a:pt x="4575" y="1032"/>
                  </a:lnTo>
                  <a:lnTo>
                    <a:pt x="4529" y="1045"/>
                  </a:lnTo>
                  <a:lnTo>
                    <a:pt x="4483" y="1056"/>
                  </a:lnTo>
                  <a:lnTo>
                    <a:pt x="4435" y="1066"/>
                  </a:lnTo>
                  <a:lnTo>
                    <a:pt x="4385" y="1074"/>
                  </a:lnTo>
                  <a:lnTo>
                    <a:pt x="4335" y="1080"/>
                  </a:lnTo>
                  <a:lnTo>
                    <a:pt x="4282" y="1083"/>
                  </a:lnTo>
                  <a:lnTo>
                    <a:pt x="4229" y="1087"/>
                  </a:lnTo>
                  <a:lnTo>
                    <a:pt x="4175" y="1087"/>
                  </a:lnTo>
                  <a:lnTo>
                    <a:pt x="4118" y="1083"/>
                  </a:lnTo>
                  <a:lnTo>
                    <a:pt x="4061" y="1080"/>
                  </a:lnTo>
                  <a:lnTo>
                    <a:pt x="4003" y="1074"/>
                  </a:lnTo>
                  <a:lnTo>
                    <a:pt x="3943" y="1064"/>
                  </a:lnTo>
                  <a:lnTo>
                    <a:pt x="3882" y="1053"/>
                  </a:lnTo>
                  <a:lnTo>
                    <a:pt x="3819" y="1038"/>
                  </a:lnTo>
                  <a:lnTo>
                    <a:pt x="3756" y="1022"/>
                  </a:lnTo>
                  <a:lnTo>
                    <a:pt x="3690" y="1003"/>
                  </a:lnTo>
                  <a:lnTo>
                    <a:pt x="3624" y="980"/>
                  </a:lnTo>
                  <a:lnTo>
                    <a:pt x="3556" y="954"/>
                  </a:lnTo>
                  <a:lnTo>
                    <a:pt x="3488" y="925"/>
                  </a:lnTo>
                  <a:lnTo>
                    <a:pt x="3417" y="894"/>
                  </a:lnTo>
                  <a:lnTo>
                    <a:pt x="3345" y="859"/>
                  </a:lnTo>
                  <a:lnTo>
                    <a:pt x="3271" y="820"/>
                  </a:lnTo>
                  <a:lnTo>
                    <a:pt x="3196" y="780"/>
                  </a:lnTo>
                  <a:lnTo>
                    <a:pt x="3196" y="780"/>
                  </a:lnTo>
                  <a:lnTo>
                    <a:pt x="3049" y="696"/>
                  </a:lnTo>
                  <a:lnTo>
                    <a:pt x="2904" y="617"/>
                  </a:lnTo>
                  <a:lnTo>
                    <a:pt x="2766" y="542"/>
                  </a:lnTo>
                  <a:lnTo>
                    <a:pt x="2632" y="475"/>
                  </a:lnTo>
                  <a:lnTo>
                    <a:pt x="2502" y="412"/>
                  </a:lnTo>
                  <a:lnTo>
                    <a:pt x="2377" y="354"/>
                  </a:lnTo>
                  <a:lnTo>
                    <a:pt x="2255" y="299"/>
                  </a:lnTo>
                  <a:lnTo>
                    <a:pt x="2137" y="250"/>
                  </a:lnTo>
                  <a:lnTo>
                    <a:pt x="2021" y="207"/>
                  </a:lnTo>
                  <a:lnTo>
                    <a:pt x="1912" y="166"/>
                  </a:lnTo>
                  <a:lnTo>
                    <a:pt x="1803" y="131"/>
                  </a:lnTo>
                  <a:lnTo>
                    <a:pt x="1699" y="100"/>
                  </a:lnTo>
                  <a:lnTo>
                    <a:pt x="1598" y="74"/>
                  </a:lnTo>
                  <a:lnTo>
                    <a:pt x="1499" y="52"/>
                  </a:lnTo>
                  <a:lnTo>
                    <a:pt x="1402" y="34"/>
                  </a:lnTo>
                  <a:lnTo>
                    <a:pt x="1309" y="19"/>
                  </a:lnTo>
                  <a:lnTo>
                    <a:pt x="1218" y="8"/>
                  </a:lnTo>
                  <a:lnTo>
                    <a:pt x="1129" y="2"/>
                  </a:lnTo>
                  <a:lnTo>
                    <a:pt x="1041" y="0"/>
                  </a:lnTo>
                  <a:lnTo>
                    <a:pt x="955" y="0"/>
                  </a:lnTo>
                  <a:lnTo>
                    <a:pt x="872" y="5"/>
                  </a:lnTo>
                  <a:lnTo>
                    <a:pt x="789" y="13"/>
                  </a:lnTo>
                  <a:lnTo>
                    <a:pt x="707" y="24"/>
                  </a:lnTo>
                  <a:lnTo>
                    <a:pt x="626" y="39"/>
                  </a:lnTo>
                  <a:lnTo>
                    <a:pt x="547" y="56"/>
                  </a:lnTo>
                  <a:lnTo>
                    <a:pt x="468" y="77"/>
                  </a:lnTo>
                  <a:lnTo>
                    <a:pt x="390" y="102"/>
                  </a:lnTo>
                  <a:lnTo>
                    <a:pt x="312" y="129"/>
                  </a:lnTo>
                  <a:lnTo>
                    <a:pt x="235" y="160"/>
                  </a:lnTo>
                  <a:lnTo>
                    <a:pt x="157" y="192"/>
                  </a:lnTo>
                  <a:lnTo>
                    <a:pt x="78" y="228"/>
                  </a:lnTo>
                  <a:lnTo>
                    <a:pt x="0" y="26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5604" name="Freeform 36"/>
            <p:cNvSpPr>
              <a:spLocks/>
            </p:cNvSpPr>
            <p:nvPr userDrawn="1"/>
          </p:nvSpPr>
          <p:spPr bwMode="auto">
            <a:xfrm>
              <a:off x="806" y="1176"/>
              <a:ext cx="5459" cy="514"/>
            </a:xfrm>
            <a:custGeom>
              <a:avLst/>
              <a:gdLst/>
              <a:ahLst/>
              <a:cxnLst>
                <a:cxn ang="0">
                  <a:pos x="5459" y="159"/>
                </a:cxn>
                <a:cxn ang="0">
                  <a:pos x="5428" y="221"/>
                </a:cxn>
                <a:cxn ang="0">
                  <a:pos x="5390" y="290"/>
                </a:cxn>
                <a:cxn ang="0">
                  <a:pos x="5334" y="376"/>
                </a:cxn>
                <a:cxn ang="0">
                  <a:pos x="5262" y="474"/>
                </a:cxn>
                <a:cxn ang="0">
                  <a:pos x="5173" y="579"/>
                </a:cxn>
                <a:cxn ang="0">
                  <a:pos x="5094" y="658"/>
                </a:cxn>
                <a:cxn ang="0">
                  <a:pos x="5035" y="710"/>
                </a:cxn>
                <a:cxn ang="0">
                  <a:pos x="4973" y="762"/>
                </a:cxn>
                <a:cxn ang="0">
                  <a:pos x="4905" y="809"/>
                </a:cxn>
                <a:cxn ang="0">
                  <a:pos x="4833" y="854"/>
                </a:cxn>
                <a:cxn ang="0">
                  <a:pos x="4755" y="896"/>
                </a:cxn>
                <a:cxn ang="0">
                  <a:pos x="4673" y="933"/>
                </a:cxn>
                <a:cxn ang="0">
                  <a:pos x="4586" y="965"/>
                </a:cxn>
                <a:cxn ang="0">
                  <a:pos x="4494" y="991"/>
                </a:cxn>
                <a:cxn ang="0">
                  <a:pos x="4395" y="1010"/>
                </a:cxn>
                <a:cxn ang="0">
                  <a:pos x="4294" y="1023"/>
                </a:cxn>
                <a:cxn ang="0">
                  <a:pos x="4186" y="1028"/>
                </a:cxn>
                <a:cxn ang="0">
                  <a:pos x="4072" y="1025"/>
                </a:cxn>
                <a:cxn ang="0">
                  <a:pos x="3954" y="1010"/>
                </a:cxn>
                <a:cxn ang="0">
                  <a:pos x="3830" y="988"/>
                </a:cxn>
                <a:cxn ang="0">
                  <a:pos x="3701" y="954"/>
                </a:cxn>
                <a:cxn ang="0">
                  <a:pos x="3567" y="909"/>
                </a:cxn>
                <a:cxn ang="0">
                  <a:pos x="3425" y="851"/>
                </a:cxn>
                <a:cxn ang="0">
                  <a:pos x="3279" y="779"/>
                </a:cxn>
                <a:cxn ang="0">
                  <a:pos x="3204" y="739"/>
                </a:cxn>
                <a:cxn ang="0">
                  <a:pos x="2910" y="582"/>
                </a:cxn>
                <a:cxn ang="0">
                  <a:pos x="2635" y="445"/>
                </a:cxn>
                <a:cxn ang="0">
                  <a:pos x="2377" y="327"/>
                </a:cxn>
                <a:cxn ang="0">
                  <a:pos x="2135" y="230"/>
                </a:cxn>
                <a:cxn ang="0">
                  <a:pos x="1909" y="150"/>
                </a:cxn>
                <a:cxn ang="0">
                  <a:pos x="1696" y="88"/>
                </a:cxn>
                <a:cxn ang="0">
                  <a:pos x="1495" y="43"/>
                </a:cxn>
                <a:cxn ang="0">
                  <a:pos x="1305" y="14"/>
                </a:cxn>
                <a:cxn ang="0">
                  <a:pos x="1124" y="1"/>
                </a:cxn>
                <a:cxn ang="0">
                  <a:pos x="951" y="3"/>
                </a:cxn>
                <a:cxn ang="0">
                  <a:pos x="784" y="19"/>
                </a:cxn>
                <a:cxn ang="0">
                  <a:pos x="623" y="48"/>
                </a:cxn>
                <a:cxn ang="0">
                  <a:pos x="465" y="92"/>
                </a:cxn>
                <a:cxn ang="0">
                  <a:pos x="309" y="145"/>
                </a:cxn>
                <a:cxn ang="0">
                  <a:pos x="155" y="211"/>
                </a:cxn>
                <a:cxn ang="0">
                  <a:pos x="0" y="289"/>
                </a:cxn>
              </a:cxnLst>
              <a:rect l="0" t="0" r="r" b="b"/>
              <a:pathLst>
                <a:path w="5459" h="1028">
                  <a:moveTo>
                    <a:pt x="5459" y="159"/>
                  </a:moveTo>
                  <a:lnTo>
                    <a:pt x="5459" y="159"/>
                  </a:lnTo>
                  <a:lnTo>
                    <a:pt x="5451" y="176"/>
                  </a:lnTo>
                  <a:lnTo>
                    <a:pt x="5428" y="221"/>
                  </a:lnTo>
                  <a:lnTo>
                    <a:pt x="5410" y="253"/>
                  </a:lnTo>
                  <a:lnTo>
                    <a:pt x="5390" y="290"/>
                  </a:lnTo>
                  <a:lnTo>
                    <a:pt x="5365" y="331"/>
                  </a:lnTo>
                  <a:lnTo>
                    <a:pt x="5334" y="376"/>
                  </a:lnTo>
                  <a:lnTo>
                    <a:pt x="5301" y="424"/>
                  </a:lnTo>
                  <a:lnTo>
                    <a:pt x="5262" y="474"/>
                  </a:lnTo>
                  <a:lnTo>
                    <a:pt x="5220" y="526"/>
                  </a:lnTo>
                  <a:lnTo>
                    <a:pt x="5173" y="579"/>
                  </a:lnTo>
                  <a:lnTo>
                    <a:pt x="5122" y="633"/>
                  </a:lnTo>
                  <a:lnTo>
                    <a:pt x="5094" y="658"/>
                  </a:lnTo>
                  <a:lnTo>
                    <a:pt x="5066" y="684"/>
                  </a:lnTo>
                  <a:lnTo>
                    <a:pt x="5035" y="710"/>
                  </a:lnTo>
                  <a:lnTo>
                    <a:pt x="5005" y="736"/>
                  </a:lnTo>
                  <a:lnTo>
                    <a:pt x="4973" y="762"/>
                  </a:lnTo>
                  <a:lnTo>
                    <a:pt x="4940" y="786"/>
                  </a:lnTo>
                  <a:lnTo>
                    <a:pt x="4905" y="809"/>
                  </a:lnTo>
                  <a:lnTo>
                    <a:pt x="4869" y="833"/>
                  </a:lnTo>
                  <a:lnTo>
                    <a:pt x="4833" y="854"/>
                  </a:lnTo>
                  <a:lnTo>
                    <a:pt x="4794" y="876"/>
                  </a:lnTo>
                  <a:lnTo>
                    <a:pt x="4755" y="896"/>
                  </a:lnTo>
                  <a:lnTo>
                    <a:pt x="4715" y="915"/>
                  </a:lnTo>
                  <a:lnTo>
                    <a:pt x="4673" y="933"/>
                  </a:lnTo>
                  <a:lnTo>
                    <a:pt x="4630" y="951"/>
                  </a:lnTo>
                  <a:lnTo>
                    <a:pt x="4586" y="965"/>
                  </a:lnTo>
                  <a:lnTo>
                    <a:pt x="4540" y="980"/>
                  </a:lnTo>
                  <a:lnTo>
                    <a:pt x="4494" y="991"/>
                  </a:lnTo>
                  <a:lnTo>
                    <a:pt x="4445" y="1002"/>
                  </a:lnTo>
                  <a:lnTo>
                    <a:pt x="4395" y="1010"/>
                  </a:lnTo>
                  <a:lnTo>
                    <a:pt x="4345" y="1018"/>
                  </a:lnTo>
                  <a:lnTo>
                    <a:pt x="4294" y="1023"/>
                  </a:lnTo>
                  <a:lnTo>
                    <a:pt x="4240" y="1027"/>
                  </a:lnTo>
                  <a:lnTo>
                    <a:pt x="4186" y="1028"/>
                  </a:lnTo>
                  <a:lnTo>
                    <a:pt x="4130" y="1028"/>
                  </a:lnTo>
                  <a:lnTo>
                    <a:pt x="4072" y="1025"/>
                  </a:lnTo>
                  <a:lnTo>
                    <a:pt x="4014" y="1018"/>
                  </a:lnTo>
                  <a:lnTo>
                    <a:pt x="3954" y="1010"/>
                  </a:lnTo>
                  <a:lnTo>
                    <a:pt x="3893" y="1001"/>
                  </a:lnTo>
                  <a:lnTo>
                    <a:pt x="3830" y="988"/>
                  </a:lnTo>
                  <a:lnTo>
                    <a:pt x="3766" y="972"/>
                  </a:lnTo>
                  <a:lnTo>
                    <a:pt x="3701" y="954"/>
                  </a:lnTo>
                  <a:lnTo>
                    <a:pt x="3635" y="933"/>
                  </a:lnTo>
                  <a:lnTo>
                    <a:pt x="3567" y="909"/>
                  </a:lnTo>
                  <a:lnTo>
                    <a:pt x="3496" y="881"/>
                  </a:lnTo>
                  <a:lnTo>
                    <a:pt x="3425" y="851"/>
                  </a:lnTo>
                  <a:lnTo>
                    <a:pt x="3353" y="817"/>
                  </a:lnTo>
                  <a:lnTo>
                    <a:pt x="3279" y="779"/>
                  </a:lnTo>
                  <a:lnTo>
                    <a:pt x="3204" y="739"/>
                  </a:lnTo>
                  <a:lnTo>
                    <a:pt x="3204" y="739"/>
                  </a:lnTo>
                  <a:lnTo>
                    <a:pt x="3054" y="658"/>
                  </a:lnTo>
                  <a:lnTo>
                    <a:pt x="2910" y="582"/>
                  </a:lnTo>
                  <a:lnTo>
                    <a:pt x="2770" y="511"/>
                  </a:lnTo>
                  <a:lnTo>
                    <a:pt x="2635" y="445"/>
                  </a:lnTo>
                  <a:lnTo>
                    <a:pt x="2503" y="384"/>
                  </a:lnTo>
                  <a:lnTo>
                    <a:pt x="2377" y="327"/>
                  </a:lnTo>
                  <a:lnTo>
                    <a:pt x="2254" y="277"/>
                  </a:lnTo>
                  <a:lnTo>
                    <a:pt x="2135" y="230"/>
                  </a:lnTo>
                  <a:lnTo>
                    <a:pt x="2021" y="189"/>
                  </a:lnTo>
                  <a:lnTo>
                    <a:pt x="1909" y="150"/>
                  </a:lnTo>
                  <a:lnTo>
                    <a:pt x="1800" y="117"/>
                  </a:lnTo>
                  <a:lnTo>
                    <a:pt x="1696" y="88"/>
                  </a:lnTo>
                  <a:lnTo>
                    <a:pt x="1595" y="64"/>
                  </a:lnTo>
                  <a:lnTo>
                    <a:pt x="1495" y="43"/>
                  </a:lnTo>
                  <a:lnTo>
                    <a:pt x="1399" y="27"/>
                  </a:lnTo>
                  <a:lnTo>
                    <a:pt x="1305" y="14"/>
                  </a:lnTo>
                  <a:lnTo>
                    <a:pt x="1213" y="6"/>
                  </a:lnTo>
                  <a:lnTo>
                    <a:pt x="1124" y="1"/>
                  </a:lnTo>
                  <a:lnTo>
                    <a:pt x="1037" y="0"/>
                  </a:lnTo>
                  <a:lnTo>
                    <a:pt x="951" y="3"/>
                  </a:lnTo>
                  <a:lnTo>
                    <a:pt x="867" y="9"/>
                  </a:lnTo>
                  <a:lnTo>
                    <a:pt x="784" y="19"/>
                  </a:lnTo>
                  <a:lnTo>
                    <a:pt x="704" y="32"/>
                  </a:lnTo>
                  <a:lnTo>
                    <a:pt x="623" y="48"/>
                  </a:lnTo>
                  <a:lnTo>
                    <a:pt x="544" y="67"/>
                  </a:lnTo>
                  <a:lnTo>
                    <a:pt x="465" y="92"/>
                  </a:lnTo>
                  <a:lnTo>
                    <a:pt x="387" y="117"/>
                  </a:lnTo>
                  <a:lnTo>
                    <a:pt x="309" y="145"/>
                  </a:lnTo>
                  <a:lnTo>
                    <a:pt x="232" y="177"/>
                  </a:lnTo>
                  <a:lnTo>
                    <a:pt x="155" y="211"/>
                  </a:lnTo>
                  <a:lnTo>
                    <a:pt x="77" y="248"/>
                  </a:lnTo>
                  <a:lnTo>
                    <a:pt x="0" y="289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5605" name="Freeform 37"/>
            <p:cNvSpPr>
              <a:spLocks/>
            </p:cNvSpPr>
            <p:nvPr userDrawn="1"/>
          </p:nvSpPr>
          <p:spPr bwMode="auto">
            <a:xfrm>
              <a:off x="835" y="1192"/>
              <a:ext cx="5455" cy="485"/>
            </a:xfrm>
            <a:custGeom>
              <a:avLst/>
              <a:gdLst/>
              <a:ahLst/>
              <a:cxnLst>
                <a:cxn ang="0">
                  <a:pos x="5455" y="71"/>
                </a:cxn>
                <a:cxn ang="0">
                  <a:pos x="5426" y="132"/>
                </a:cxn>
                <a:cxn ang="0">
                  <a:pos x="5388" y="203"/>
                </a:cxn>
                <a:cxn ang="0">
                  <a:pos x="5334" y="291"/>
                </a:cxn>
                <a:cxn ang="0">
                  <a:pos x="5263" y="391"/>
                </a:cxn>
                <a:cxn ang="0">
                  <a:pos x="5176" y="499"/>
                </a:cxn>
                <a:cxn ang="0">
                  <a:pos x="5098" y="580"/>
                </a:cxn>
                <a:cxn ang="0">
                  <a:pos x="5041" y="633"/>
                </a:cxn>
                <a:cxn ang="0">
                  <a:pos x="4979" y="685"/>
                </a:cxn>
                <a:cxn ang="0">
                  <a:pos x="4912" y="735"/>
                </a:cxn>
                <a:cxn ang="0">
                  <a:pos x="4840" y="781"/>
                </a:cxn>
                <a:cxn ang="0">
                  <a:pos x="4763" y="825"/>
                </a:cxn>
                <a:cxn ang="0">
                  <a:pos x="4682" y="864"/>
                </a:cxn>
                <a:cxn ang="0">
                  <a:pos x="4594" y="898"/>
                </a:cxn>
                <a:cxn ang="0">
                  <a:pos x="4502" y="927"/>
                </a:cxn>
                <a:cxn ang="0">
                  <a:pos x="4405" y="948"/>
                </a:cxn>
                <a:cxn ang="0">
                  <a:pos x="4304" y="962"/>
                </a:cxn>
                <a:cxn ang="0">
                  <a:pos x="4196" y="969"/>
                </a:cxn>
                <a:cxn ang="0">
                  <a:pos x="4083" y="967"/>
                </a:cxn>
                <a:cxn ang="0">
                  <a:pos x="3964" y="957"/>
                </a:cxn>
                <a:cxn ang="0">
                  <a:pos x="3840" y="936"/>
                </a:cxn>
                <a:cxn ang="0">
                  <a:pos x="3710" y="904"/>
                </a:cxn>
                <a:cxn ang="0">
                  <a:pos x="3574" y="861"/>
                </a:cxn>
                <a:cxn ang="0">
                  <a:pos x="3432" y="806"/>
                </a:cxn>
                <a:cxn ang="0">
                  <a:pos x="3285" y="738"/>
                </a:cxn>
                <a:cxn ang="0">
                  <a:pos x="3210" y="699"/>
                </a:cxn>
                <a:cxn ang="0">
                  <a:pos x="2913" y="547"/>
                </a:cxn>
                <a:cxn ang="0">
                  <a:pos x="2636" y="415"/>
                </a:cxn>
                <a:cxn ang="0">
                  <a:pos x="2377" y="302"/>
                </a:cxn>
                <a:cxn ang="0">
                  <a:pos x="2134" y="208"/>
                </a:cxn>
                <a:cxn ang="0">
                  <a:pos x="1906" y="132"/>
                </a:cxn>
                <a:cxn ang="0">
                  <a:pos x="1692" y="76"/>
                </a:cxn>
                <a:cxn ang="0">
                  <a:pos x="1491" y="34"/>
                </a:cxn>
                <a:cxn ang="0">
                  <a:pos x="1301" y="8"/>
                </a:cxn>
                <a:cxn ang="0">
                  <a:pos x="1119" y="0"/>
                </a:cxn>
                <a:cxn ang="0">
                  <a:pos x="945" y="5"/>
                </a:cxn>
                <a:cxn ang="0">
                  <a:pos x="780" y="24"/>
                </a:cxn>
                <a:cxn ang="0">
                  <a:pos x="619" y="56"/>
                </a:cxn>
                <a:cxn ang="0">
                  <a:pos x="461" y="103"/>
                </a:cxn>
                <a:cxn ang="0">
                  <a:pos x="307" y="161"/>
                </a:cxn>
                <a:cxn ang="0">
                  <a:pos x="153" y="231"/>
                </a:cxn>
                <a:cxn ang="0">
                  <a:pos x="0" y="312"/>
                </a:cxn>
              </a:cxnLst>
              <a:rect l="0" t="0" r="r" b="b"/>
              <a:pathLst>
                <a:path w="5455" h="970">
                  <a:moveTo>
                    <a:pt x="5455" y="71"/>
                  </a:moveTo>
                  <a:lnTo>
                    <a:pt x="5455" y="71"/>
                  </a:lnTo>
                  <a:lnTo>
                    <a:pt x="5448" y="87"/>
                  </a:lnTo>
                  <a:lnTo>
                    <a:pt x="5426" y="132"/>
                  </a:lnTo>
                  <a:lnTo>
                    <a:pt x="5409" y="165"/>
                  </a:lnTo>
                  <a:lnTo>
                    <a:pt x="5388" y="203"/>
                  </a:lnTo>
                  <a:lnTo>
                    <a:pt x="5363" y="245"/>
                  </a:lnTo>
                  <a:lnTo>
                    <a:pt x="5334" y="291"/>
                  </a:lnTo>
                  <a:lnTo>
                    <a:pt x="5301" y="339"/>
                  </a:lnTo>
                  <a:lnTo>
                    <a:pt x="5263" y="391"/>
                  </a:lnTo>
                  <a:lnTo>
                    <a:pt x="5222" y="444"/>
                  </a:lnTo>
                  <a:lnTo>
                    <a:pt x="5176" y="499"/>
                  </a:lnTo>
                  <a:lnTo>
                    <a:pt x="5126" y="552"/>
                  </a:lnTo>
                  <a:lnTo>
                    <a:pt x="5098" y="580"/>
                  </a:lnTo>
                  <a:lnTo>
                    <a:pt x="5070" y="607"/>
                  </a:lnTo>
                  <a:lnTo>
                    <a:pt x="5041" y="633"/>
                  </a:lnTo>
                  <a:lnTo>
                    <a:pt x="5011" y="659"/>
                  </a:lnTo>
                  <a:lnTo>
                    <a:pt x="4979" y="685"/>
                  </a:lnTo>
                  <a:lnTo>
                    <a:pt x="4945" y="710"/>
                  </a:lnTo>
                  <a:lnTo>
                    <a:pt x="4912" y="735"/>
                  </a:lnTo>
                  <a:lnTo>
                    <a:pt x="4876" y="759"/>
                  </a:lnTo>
                  <a:lnTo>
                    <a:pt x="4840" y="781"/>
                  </a:lnTo>
                  <a:lnTo>
                    <a:pt x="4802" y="804"/>
                  </a:lnTo>
                  <a:lnTo>
                    <a:pt x="4763" y="825"/>
                  </a:lnTo>
                  <a:lnTo>
                    <a:pt x="4723" y="844"/>
                  </a:lnTo>
                  <a:lnTo>
                    <a:pt x="4682" y="864"/>
                  </a:lnTo>
                  <a:lnTo>
                    <a:pt x="4639" y="882"/>
                  </a:lnTo>
                  <a:lnTo>
                    <a:pt x="4594" y="898"/>
                  </a:lnTo>
                  <a:lnTo>
                    <a:pt x="4550" y="912"/>
                  </a:lnTo>
                  <a:lnTo>
                    <a:pt x="4502" y="927"/>
                  </a:lnTo>
                  <a:lnTo>
                    <a:pt x="4455" y="938"/>
                  </a:lnTo>
                  <a:lnTo>
                    <a:pt x="4405" y="948"/>
                  </a:lnTo>
                  <a:lnTo>
                    <a:pt x="4355" y="956"/>
                  </a:lnTo>
                  <a:lnTo>
                    <a:pt x="4304" y="962"/>
                  </a:lnTo>
                  <a:lnTo>
                    <a:pt x="4250" y="967"/>
                  </a:lnTo>
                  <a:lnTo>
                    <a:pt x="4196" y="969"/>
                  </a:lnTo>
                  <a:lnTo>
                    <a:pt x="4140" y="970"/>
                  </a:lnTo>
                  <a:lnTo>
                    <a:pt x="4083" y="967"/>
                  </a:lnTo>
                  <a:lnTo>
                    <a:pt x="4023" y="964"/>
                  </a:lnTo>
                  <a:lnTo>
                    <a:pt x="3964" y="957"/>
                  </a:lnTo>
                  <a:lnTo>
                    <a:pt x="3903" y="948"/>
                  </a:lnTo>
                  <a:lnTo>
                    <a:pt x="3840" y="936"/>
                  </a:lnTo>
                  <a:lnTo>
                    <a:pt x="3775" y="922"/>
                  </a:lnTo>
                  <a:lnTo>
                    <a:pt x="3710" y="904"/>
                  </a:lnTo>
                  <a:lnTo>
                    <a:pt x="3643" y="885"/>
                  </a:lnTo>
                  <a:lnTo>
                    <a:pt x="3574" y="861"/>
                  </a:lnTo>
                  <a:lnTo>
                    <a:pt x="3504" y="835"/>
                  </a:lnTo>
                  <a:lnTo>
                    <a:pt x="3432" y="806"/>
                  </a:lnTo>
                  <a:lnTo>
                    <a:pt x="3360" y="773"/>
                  </a:lnTo>
                  <a:lnTo>
                    <a:pt x="3285" y="738"/>
                  </a:lnTo>
                  <a:lnTo>
                    <a:pt x="3210" y="699"/>
                  </a:lnTo>
                  <a:lnTo>
                    <a:pt x="3210" y="699"/>
                  </a:lnTo>
                  <a:lnTo>
                    <a:pt x="3059" y="620"/>
                  </a:lnTo>
                  <a:lnTo>
                    <a:pt x="2913" y="547"/>
                  </a:lnTo>
                  <a:lnTo>
                    <a:pt x="2772" y="478"/>
                  </a:lnTo>
                  <a:lnTo>
                    <a:pt x="2636" y="415"/>
                  </a:lnTo>
                  <a:lnTo>
                    <a:pt x="2505" y="357"/>
                  </a:lnTo>
                  <a:lnTo>
                    <a:pt x="2377" y="302"/>
                  </a:lnTo>
                  <a:lnTo>
                    <a:pt x="2253" y="253"/>
                  </a:lnTo>
                  <a:lnTo>
                    <a:pt x="2134" y="208"/>
                  </a:lnTo>
                  <a:lnTo>
                    <a:pt x="2019" y="169"/>
                  </a:lnTo>
                  <a:lnTo>
                    <a:pt x="1906" y="132"/>
                  </a:lnTo>
                  <a:lnTo>
                    <a:pt x="1798" y="102"/>
                  </a:lnTo>
                  <a:lnTo>
                    <a:pt x="1692" y="76"/>
                  </a:lnTo>
                  <a:lnTo>
                    <a:pt x="1590" y="52"/>
                  </a:lnTo>
                  <a:lnTo>
                    <a:pt x="1491" y="34"/>
                  </a:lnTo>
                  <a:lnTo>
                    <a:pt x="1394" y="19"/>
                  </a:lnTo>
                  <a:lnTo>
                    <a:pt x="1301" y="8"/>
                  </a:lnTo>
                  <a:lnTo>
                    <a:pt x="1209" y="2"/>
                  </a:lnTo>
                  <a:lnTo>
                    <a:pt x="1119" y="0"/>
                  </a:lnTo>
                  <a:lnTo>
                    <a:pt x="1031" y="0"/>
                  </a:lnTo>
                  <a:lnTo>
                    <a:pt x="945" y="5"/>
                  </a:lnTo>
                  <a:lnTo>
                    <a:pt x="862" y="13"/>
                  </a:lnTo>
                  <a:lnTo>
                    <a:pt x="780" y="24"/>
                  </a:lnTo>
                  <a:lnTo>
                    <a:pt x="698" y="39"/>
                  </a:lnTo>
                  <a:lnTo>
                    <a:pt x="619" y="56"/>
                  </a:lnTo>
                  <a:lnTo>
                    <a:pt x="540" y="79"/>
                  </a:lnTo>
                  <a:lnTo>
                    <a:pt x="461" y="103"/>
                  </a:lnTo>
                  <a:lnTo>
                    <a:pt x="384" y="131"/>
                  </a:lnTo>
                  <a:lnTo>
                    <a:pt x="307" y="161"/>
                  </a:lnTo>
                  <a:lnTo>
                    <a:pt x="230" y="194"/>
                  </a:lnTo>
                  <a:lnTo>
                    <a:pt x="153" y="231"/>
                  </a:lnTo>
                  <a:lnTo>
                    <a:pt x="76" y="270"/>
                  </a:lnTo>
                  <a:lnTo>
                    <a:pt x="0" y="31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5606" name="Freeform 38"/>
            <p:cNvSpPr>
              <a:spLocks/>
            </p:cNvSpPr>
            <p:nvPr userDrawn="1"/>
          </p:nvSpPr>
          <p:spPr bwMode="auto">
            <a:xfrm>
              <a:off x="864" y="1198"/>
              <a:ext cx="5451" cy="465"/>
            </a:xfrm>
            <a:custGeom>
              <a:avLst/>
              <a:gdLst/>
              <a:ahLst/>
              <a:cxnLst>
                <a:cxn ang="0">
                  <a:pos x="5451" y="0"/>
                </a:cxn>
                <a:cxn ang="0">
                  <a:pos x="5423" y="63"/>
                </a:cxn>
                <a:cxn ang="0">
                  <a:pos x="5386" y="134"/>
                </a:cxn>
                <a:cxn ang="0">
                  <a:pos x="5334" y="224"/>
                </a:cxn>
                <a:cxn ang="0">
                  <a:pos x="5265" y="326"/>
                </a:cxn>
                <a:cxn ang="0">
                  <a:pos x="5179" y="436"/>
                </a:cxn>
                <a:cxn ang="0">
                  <a:pos x="5102" y="518"/>
                </a:cxn>
                <a:cxn ang="0">
                  <a:pos x="5046" y="573"/>
                </a:cxn>
                <a:cxn ang="0">
                  <a:pos x="4983" y="628"/>
                </a:cxn>
                <a:cxn ang="0">
                  <a:pos x="4918" y="678"/>
                </a:cxn>
                <a:cxn ang="0">
                  <a:pos x="4847" y="726"/>
                </a:cxn>
                <a:cxn ang="0">
                  <a:pos x="4771" y="772"/>
                </a:cxn>
                <a:cxn ang="0">
                  <a:pos x="4689" y="814"/>
                </a:cxn>
                <a:cxn ang="0">
                  <a:pos x="4603" y="849"/>
                </a:cxn>
                <a:cxn ang="0">
                  <a:pos x="4512" y="880"/>
                </a:cxn>
                <a:cxn ang="0">
                  <a:pos x="4415" y="902"/>
                </a:cxn>
                <a:cxn ang="0">
                  <a:pos x="4312" y="920"/>
                </a:cxn>
                <a:cxn ang="0">
                  <a:pos x="4206" y="928"/>
                </a:cxn>
                <a:cxn ang="0">
                  <a:pos x="4092" y="930"/>
                </a:cxn>
                <a:cxn ang="0">
                  <a:pos x="3974" y="920"/>
                </a:cxn>
                <a:cxn ang="0">
                  <a:pos x="3849" y="902"/>
                </a:cxn>
                <a:cxn ang="0">
                  <a:pos x="3718" y="873"/>
                </a:cxn>
                <a:cxn ang="0">
                  <a:pos x="3582" y="833"/>
                </a:cxn>
                <a:cxn ang="0">
                  <a:pos x="3440" y="780"/>
                </a:cxn>
                <a:cxn ang="0">
                  <a:pos x="3292" y="715"/>
                </a:cxn>
                <a:cxn ang="0">
                  <a:pos x="3216" y="678"/>
                </a:cxn>
                <a:cxn ang="0">
                  <a:pos x="2917" y="531"/>
                </a:cxn>
                <a:cxn ang="0">
                  <a:pos x="2638" y="403"/>
                </a:cxn>
                <a:cxn ang="0">
                  <a:pos x="2377" y="295"/>
                </a:cxn>
                <a:cxn ang="0">
                  <a:pos x="2133" y="206"/>
                </a:cxn>
                <a:cxn ang="0">
                  <a:pos x="1903" y="135"/>
                </a:cxn>
                <a:cxn ang="0">
                  <a:pos x="1688" y="81"/>
                </a:cxn>
                <a:cxn ang="0">
                  <a:pos x="1487" y="43"/>
                </a:cxn>
                <a:cxn ang="0">
                  <a:pos x="1295" y="22"/>
                </a:cxn>
                <a:cxn ang="0">
                  <a:pos x="1115" y="16"/>
                </a:cxn>
                <a:cxn ang="0">
                  <a:pos x="941" y="26"/>
                </a:cxn>
                <a:cxn ang="0">
                  <a:pos x="775" y="48"/>
                </a:cxn>
                <a:cxn ang="0">
                  <a:pos x="615" y="85"/>
                </a:cxn>
                <a:cxn ang="0">
                  <a:pos x="458" y="134"/>
                </a:cxn>
                <a:cxn ang="0">
                  <a:pos x="304" y="195"/>
                </a:cxn>
                <a:cxn ang="0">
                  <a:pos x="153" y="268"/>
                </a:cxn>
                <a:cxn ang="0">
                  <a:pos x="0" y="352"/>
                </a:cxn>
              </a:cxnLst>
              <a:rect l="0" t="0" r="r" b="b"/>
              <a:pathLst>
                <a:path w="5451" h="930">
                  <a:moveTo>
                    <a:pt x="5451" y="0"/>
                  </a:moveTo>
                  <a:lnTo>
                    <a:pt x="5451" y="0"/>
                  </a:lnTo>
                  <a:lnTo>
                    <a:pt x="5444" y="18"/>
                  </a:lnTo>
                  <a:lnTo>
                    <a:pt x="5423" y="63"/>
                  </a:lnTo>
                  <a:lnTo>
                    <a:pt x="5406" y="97"/>
                  </a:lnTo>
                  <a:lnTo>
                    <a:pt x="5386" y="134"/>
                  </a:lnTo>
                  <a:lnTo>
                    <a:pt x="5362" y="177"/>
                  </a:lnTo>
                  <a:lnTo>
                    <a:pt x="5334" y="224"/>
                  </a:lnTo>
                  <a:lnTo>
                    <a:pt x="5301" y="274"/>
                  </a:lnTo>
                  <a:lnTo>
                    <a:pt x="5265" y="326"/>
                  </a:lnTo>
                  <a:lnTo>
                    <a:pt x="5223" y="381"/>
                  </a:lnTo>
                  <a:lnTo>
                    <a:pt x="5179" y="436"/>
                  </a:lnTo>
                  <a:lnTo>
                    <a:pt x="5129" y="491"/>
                  </a:lnTo>
                  <a:lnTo>
                    <a:pt x="5102" y="518"/>
                  </a:lnTo>
                  <a:lnTo>
                    <a:pt x="5075" y="546"/>
                  </a:lnTo>
                  <a:lnTo>
                    <a:pt x="5046" y="573"/>
                  </a:lnTo>
                  <a:lnTo>
                    <a:pt x="5015" y="600"/>
                  </a:lnTo>
                  <a:lnTo>
                    <a:pt x="4983" y="628"/>
                  </a:lnTo>
                  <a:lnTo>
                    <a:pt x="4951" y="654"/>
                  </a:lnTo>
                  <a:lnTo>
                    <a:pt x="4918" y="678"/>
                  </a:lnTo>
                  <a:lnTo>
                    <a:pt x="4883" y="704"/>
                  </a:lnTo>
                  <a:lnTo>
                    <a:pt x="4847" y="726"/>
                  </a:lnTo>
                  <a:lnTo>
                    <a:pt x="4809" y="751"/>
                  </a:lnTo>
                  <a:lnTo>
                    <a:pt x="4771" y="772"/>
                  </a:lnTo>
                  <a:lnTo>
                    <a:pt x="4730" y="793"/>
                  </a:lnTo>
                  <a:lnTo>
                    <a:pt x="4689" y="814"/>
                  </a:lnTo>
                  <a:lnTo>
                    <a:pt x="4647" y="831"/>
                  </a:lnTo>
                  <a:lnTo>
                    <a:pt x="4603" y="849"/>
                  </a:lnTo>
                  <a:lnTo>
                    <a:pt x="4558" y="865"/>
                  </a:lnTo>
                  <a:lnTo>
                    <a:pt x="4512" y="880"/>
                  </a:lnTo>
                  <a:lnTo>
                    <a:pt x="4464" y="891"/>
                  </a:lnTo>
                  <a:lnTo>
                    <a:pt x="4415" y="902"/>
                  </a:lnTo>
                  <a:lnTo>
                    <a:pt x="4365" y="912"/>
                  </a:lnTo>
                  <a:lnTo>
                    <a:pt x="4312" y="920"/>
                  </a:lnTo>
                  <a:lnTo>
                    <a:pt x="4260" y="925"/>
                  </a:lnTo>
                  <a:lnTo>
                    <a:pt x="4206" y="928"/>
                  </a:lnTo>
                  <a:lnTo>
                    <a:pt x="4150" y="930"/>
                  </a:lnTo>
                  <a:lnTo>
                    <a:pt x="4092" y="930"/>
                  </a:lnTo>
                  <a:lnTo>
                    <a:pt x="4033" y="927"/>
                  </a:lnTo>
                  <a:lnTo>
                    <a:pt x="3974" y="920"/>
                  </a:lnTo>
                  <a:lnTo>
                    <a:pt x="3911" y="912"/>
                  </a:lnTo>
                  <a:lnTo>
                    <a:pt x="3849" y="902"/>
                  </a:lnTo>
                  <a:lnTo>
                    <a:pt x="3785" y="889"/>
                  </a:lnTo>
                  <a:lnTo>
                    <a:pt x="3718" y="873"/>
                  </a:lnTo>
                  <a:lnTo>
                    <a:pt x="3652" y="854"/>
                  </a:lnTo>
                  <a:lnTo>
                    <a:pt x="3582" y="833"/>
                  </a:lnTo>
                  <a:lnTo>
                    <a:pt x="3511" y="809"/>
                  </a:lnTo>
                  <a:lnTo>
                    <a:pt x="3440" y="780"/>
                  </a:lnTo>
                  <a:lnTo>
                    <a:pt x="3367" y="749"/>
                  </a:lnTo>
                  <a:lnTo>
                    <a:pt x="3292" y="715"/>
                  </a:lnTo>
                  <a:lnTo>
                    <a:pt x="3216" y="678"/>
                  </a:lnTo>
                  <a:lnTo>
                    <a:pt x="3216" y="678"/>
                  </a:lnTo>
                  <a:lnTo>
                    <a:pt x="3063" y="602"/>
                  </a:lnTo>
                  <a:lnTo>
                    <a:pt x="2917" y="531"/>
                  </a:lnTo>
                  <a:lnTo>
                    <a:pt x="2774" y="465"/>
                  </a:lnTo>
                  <a:lnTo>
                    <a:pt x="2638" y="403"/>
                  </a:lnTo>
                  <a:lnTo>
                    <a:pt x="2505" y="347"/>
                  </a:lnTo>
                  <a:lnTo>
                    <a:pt x="2377" y="295"/>
                  </a:lnTo>
                  <a:lnTo>
                    <a:pt x="2252" y="248"/>
                  </a:lnTo>
                  <a:lnTo>
                    <a:pt x="2133" y="206"/>
                  </a:lnTo>
                  <a:lnTo>
                    <a:pt x="2016" y="168"/>
                  </a:lnTo>
                  <a:lnTo>
                    <a:pt x="1903" y="135"/>
                  </a:lnTo>
                  <a:lnTo>
                    <a:pt x="1795" y="106"/>
                  </a:lnTo>
                  <a:lnTo>
                    <a:pt x="1688" y="81"/>
                  </a:lnTo>
                  <a:lnTo>
                    <a:pt x="1587" y="60"/>
                  </a:lnTo>
                  <a:lnTo>
                    <a:pt x="1487" y="43"/>
                  </a:lnTo>
                  <a:lnTo>
                    <a:pt x="1390" y="30"/>
                  </a:lnTo>
                  <a:lnTo>
                    <a:pt x="1295" y="22"/>
                  </a:lnTo>
                  <a:lnTo>
                    <a:pt x="1204" y="18"/>
                  </a:lnTo>
                  <a:lnTo>
                    <a:pt x="1115" y="16"/>
                  </a:lnTo>
                  <a:lnTo>
                    <a:pt x="1027" y="19"/>
                  </a:lnTo>
                  <a:lnTo>
                    <a:pt x="941" y="26"/>
                  </a:lnTo>
                  <a:lnTo>
                    <a:pt x="858" y="35"/>
                  </a:lnTo>
                  <a:lnTo>
                    <a:pt x="775" y="48"/>
                  </a:lnTo>
                  <a:lnTo>
                    <a:pt x="694" y="64"/>
                  </a:lnTo>
                  <a:lnTo>
                    <a:pt x="615" y="85"/>
                  </a:lnTo>
                  <a:lnTo>
                    <a:pt x="536" y="108"/>
                  </a:lnTo>
                  <a:lnTo>
                    <a:pt x="458" y="134"/>
                  </a:lnTo>
                  <a:lnTo>
                    <a:pt x="382" y="163"/>
                  </a:lnTo>
                  <a:lnTo>
                    <a:pt x="304" y="195"/>
                  </a:lnTo>
                  <a:lnTo>
                    <a:pt x="228" y="231"/>
                  </a:lnTo>
                  <a:lnTo>
                    <a:pt x="153" y="268"/>
                  </a:lnTo>
                  <a:lnTo>
                    <a:pt x="76" y="310"/>
                  </a:lnTo>
                  <a:lnTo>
                    <a:pt x="0" y="35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5607" name="Freeform 39"/>
            <p:cNvSpPr>
              <a:spLocks/>
            </p:cNvSpPr>
            <p:nvPr userDrawn="1"/>
          </p:nvSpPr>
          <p:spPr bwMode="auto">
            <a:xfrm>
              <a:off x="893" y="1169"/>
              <a:ext cx="5447" cy="482"/>
            </a:xfrm>
            <a:custGeom>
              <a:avLst/>
              <a:gdLst/>
              <a:ahLst/>
              <a:cxnLst>
                <a:cxn ang="0">
                  <a:pos x="5447" y="0"/>
                </a:cxn>
                <a:cxn ang="0">
                  <a:pos x="5419" y="64"/>
                </a:cxn>
                <a:cxn ang="0">
                  <a:pos x="5383" y="137"/>
                </a:cxn>
                <a:cxn ang="0">
                  <a:pos x="5332" y="227"/>
                </a:cxn>
                <a:cxn ang="0">
                  <a:pos x="5265" y="332"/>
                </a:cxn>
                <a:cxn ang="0">
                  <a:pos x="5180" y="444"/>
                </a:cxn>
                <a:cxn ang="0">
                  <a:pos x="5105" y="529"/>
                </a:cxn>
                <a:cxn ang="0">
                  <a:pos x="5048" y="586"/>
                </a:cxn>
                <a:cxn ang="0">
                  <a:pos x="4989" y="641"/>
                </a:cxn>
                <a:cxn ang="0">
                  <a:pos x="4923" y="692"/>
                </a:cxn>
                <a:cxn ang="0">
                  <a:pos x="4853" y="744"/>
                </a:cxn>
                <a:cxn ang="0">
                  <a:pos x="4778" y="791"/>
                </a:cxn>
                <a:cxn ang="0">
                  <a:pos x="4697" y="833"/>
                </a:cxn>
                <a:cxn ang="0">
                  <a:pos x="4611" y="870"/>
                </a:cxn>
                <a:cxn ang="0">
                  <a:pos x="4521" y="902"/>
                </a:cxn>
                <a:cxn ang="0">
                  <a:pos x="4424" y="928"/>
                </a:cxn>
                <a:cxn ang="0">
                  <a:pos x="4322" y="947"/>
                </a:cxn>
                <a:cxn ang="0">
                  <a:pos x="4214" y="959"/>
                </a:cxn>
                <a:cxn ang="0">
                  <a:pos x="4102" y="962"/>
                </a:cxn>
                <a:cxn ang="0">
                  <a:pos x="3982" y="956"/>
                </a:cxn>
                <a:cxn ang="0">
                  <a:pos x="3857" y="939"/>
                </a:cxn>
                <a:cxn ang="0">
                  <a:pos x="3727" y="914"/>
                </a:cxn>
                <a:cxn ang="0">
                  <a:pos x="3591" y="875"/>
                </a:cxn>
                <a:cxn ang="0">
                  <a:pos x="3448" y="825"/>
                </a:cxn>
                <a:cxn ang="0">
                  <a:pos x="3298" y="763"/>
                </a:cxn>
                <a:cxn ang="0">
                  <a:pos x="3221" y="726"/>
                </a:cxn>
                <a:cxn ang="0">
                  <a:pos x="2920" y="586"/>
                </a:cxn>
                <a:cxn ang="0">
                  <a:pos x="2640" y="463"/>
                </a:cxn>
                <a:cxn ang="0">
                  <a:pos x="2376" y="360"/>
                </a:cxn>
                <a:cxn ang="0">
                  <a:pos x="2131" y="276"/>
                </a:cxn>
                <a:cxn ang="0">
                  <a:pos x="1901" y="208"/>
                </a:cxn>
                <a:cxn ang="0">
                  <a:pos x="1686" y="158"/>
                </a:cxn>
                <a:cxn ang="0">
                  <a:pos x="1483" y="124"/>
                </a:cxn>
                <a:cxn ang="0">
                  <a:pos x="1291" y="108"/>
                </a:cxn>
                <a:cxn ang="0">
                  <a:pos x="1111" y="105"/>
                </a:cxn>
                <a:cxn ang="0">
                  <a:pos x="937" y="118"/>
                </a:cxn>
                <a:cxn ang="0">
                  <a:pos x="772" y="143"/>
                </a:cxn>
                <a:cxn ang="0">
                  <a:pos x="612" y="184"/>
                </a:cxn>
                <a:cxn ang="0">
                  <a:pos x="457" y="237"/>
                </a:cxn>
                <a:cxn ang="0">
                  <a:pos x="303" y="302"/>
                </a:cxn>
                <a:cxn ang="0">
                  <a:pos x="151" y="378"/>
                </a:cxn>
                <a:cxn ang="0">
                  <a:pos x="0" y="465"/>
                </a:cxn>
              </a:cxnLst>
              <a:rect l="0" t="0" r="r" b="b"/>
              <a:pathLst>
                <a:path w="5447" h="962">
                  <a:moveTo>
                    <a:pt x="5447" y="0"/>
                  </a:moveTo>
                  <a:lnTo>
                    <a:pt x="5447" y="0"/>
                  </a:lnTo>
                  <a:lnTo>
                    <a:pt x="5440" y="17"/>
                  </a:lnTo>
                  <a:lnTo>
                    <a:pt x="5419" y="64"/>
                  </a:lnTo>
                  <a:lnTo>
                    <a:pt x="5402" y="98"/>
                  </a:lnTo>
                  <a:lnTo>
                    <a:pt x="5383" y="137"/>
                  </a:lnTo>
                  <a:lnTo>
                    <a:pt x="5359" y="181"/>
                  </a:lnTo>
                  <a:lnTo>
                    <a:pt x="5332" y="227"/>
                  </a:lnTo>
                  <a:lnTo>
                    <a:pt x="5300" y="279"/>
                  </a:lnTo>
                  <a:lnTo>
                    <a:pt x="5265" y="332"/>
                  </a:lnTo>
                  <a:lnTo>
                    <a:pt x="5225" y="387"/>
                  </a:lnTo>
                  <a:lnTo>
                    <a:pt x="5180" y="444"/>
                  </a:lnTo>
                  <a:lnTo>
                    <a:pt x="5130" y="500"/>
                  </a:lnTo>
                  <a:lnTo>
                    <a:pt x="5105" y="529"/>
                  </a:lnTo>
                  <a:lnTo>
                    <a:pt x="5078" y="557"/>
                  </a:lnTo>
                  <a:lnTo>
                    <a:pt x="5048" y="586"/>
                  </a:lnTo>
                  <a:lnTo>
                    <a:pt x="5019" y="613"/>
                  </a:lnTo>
                  <a:lnTo>
                    <a:pt x="4989" y="641"/>
                  </a:lnTo>
                  <a:lnTo>
                    <a:pt x="4957" y="667"/>
                  </a:lnTo>
                  <a:lnTo>
                    <a:pt x="4923" y="692"/>
                  </a:lnTo>
                  <a:lnTo>
                    <a:pt x="4889" y="718"/>
                  </a:lnTo>
                  <a:lnTo>
                    <a:pt x="4853" y="744"/>
                  </a:lnTo>
                  <a:lnTo>
                    <a:pt x="4815" y="767"/>
                  </a:lnTo>
                  <a:lnTo>
                    <a:pt x="4778" y="791"/>
                  </a:lnTo>
                  <a:lnTo>
                    <a:pt x="4737" y="812"/>
                  </a:lnTo>
                  <a:lnTo>
                    <a:pt x="4697" y="833"/>
                  </a:lnTo>
                  <a:lnTo>
                    <a:pt x="4654" y="852"/>
                  </a:lnTo>
                  <a:lnTo>
                    <a:pt x="4611" y="870"/>
                  </a:lnTo>
                  <a:lnTo>
                    <a:pt x="4567" y="888"/>
                  </a:lnTo>
                  <a:lnTo>
                    <a:pt x="4521" y="902"/>
                  </a:lnTo>
                  <a:lnTo>
                    <a:pt x="4472" y="917"/>
                  </a:lnTo>
                  <a:lnTo>
                    <a:pt x="4424" y="928"/>
                  </a:lnTo>
                  <a:lnTo>
                    <a:pt x="4374" y="939"/>
                  </a:lnTo>
                  <a:lnTo>
                    <a:pt x="4322" y="947"/>
                  </a:lnTo>
                  <a:lnTo>
                    <a:pt x="4270" y="954"/>
                  </a:lnTo>
                  <a:lnTo>
                    <a:pt x="4214" y="959"/>
                  </a:lnTo>
                  <a:lnTo>
                    <a:pt x="4158" y="962"/>
                  </a:lnTo>
                  <a:lnTo>
                    <a:pt x="4102" y="962"/>
                  </a:lnTo>
                  <a:lnTo>
                    <a:pt x="4043" y="960"/>
                  </a:lnTo>
                  <a:lnTo>
                    <a:pt x="3982" y="956"/>
                  </a:lnTo>
                  <a:lnTo>
                    <a:pt x="3921" y="949"/>
                  </a:lnTo>
                  <a:lnTo>
                    <a:pt x="3857" y="939"/>
                  </a:lnTo>
                  <a:lnTo>
                    <a:pt x="3793" y="928"/>
                  </a:lnTo>
                  <a:lnTo>
                    <a:pt x="3727" y="914"/>
                  </a:lnTo>
                  <a:lnTo>
                    <a:pt x="3659" y="896"/>
                  </a:lnTo>
                  <a:lnTo>
                    <a:pt x="3591" y="875"/>
                  </a:lnTo>
                  <a:lnTo>
                    <a:pt x="3520" y="852"/>
                  </a:lnTo>
                  <a:lnTo>
                    <a:pt x="3448" y="825"/>
                  </a:lnTo>
                  <a:lnTo>
                    <a:pt x="3373" y="796"/>
                  </a:lnTo>
                  <a:lnTo>
                    <a:pt x="3298" y="763"/>
                  </a:lnTo>
                  <a:lnTo>
                    <a:pt x="3221" y="726"/>
                  </a:lnTo>
                  <a:lnTo>
                    <a:pt x="3221" y="726"/>
                  </a:lnTo>
                  <a:lnTo>
                    <a:pt x="3067" y="654"/>
                  </a:lnTo>
                  <a:lnTo>
                    <a:pt x="2920" y="586"/>
                  </a:lnTo>
                  <a:lnTo>
                    <a:pt x="2777" y="521"/>
                  </a:lnTo>
                  <a:lnTo>
                    <a:pt x="2640" y="463"/>
                  </a:lnTo>
                  <a:lnTo>
                    <a:pt x="2505" y="410"/>
                  </a:lnTo>
                  <a:lnTo>
                    <a:pt x="2376" y="360"/>
                  </a:lnTo>
                  <a:lnTo>
                    <a:pt x="2252" y="315"/>
                  </a:lnTo>
                  <a:lnTo>
                    <a:pt x="2131" y="276"/>
                  </a:lnTo>
                  <a:lnTo>
                    <a:pt x="2015" y="240"/>
                  </a:lnTo>
                  <a:lnTo>
                    <a:pt x="1901" y="208"/>
                  </a:lnTo>
                  <a:lnTo>
                    <a:pt x="1791" y="181"/>
                  </a:lnTo>
                  <a:lnTo>
                    <a:pt x="1686" y="158"/>
                  </a:lnTo>
                  <a:lnTo>
                    <a:pt x="1583" y="140"/>
                  </a:lnTo>
                  <a:lnTo>
                    <a:pt x="1483" y="124"/>
                  </a:lnTo>
                  <a:lnTo>
                    <a:pt x="1386" y="114"/>
                  </a:lnTo>
                  <a:lnTo>
                    <a:pt x="1291" y="108"/>
                  </a:lnTo>
                  <a:lnTo>
                    <a:pt x="1200" y="105"/>
                  </a:lnTo>
                  <a:lnTo>
                    <a:pt x="1111" y="105"/>
                  </a:lnTo>
                  <a:lnTo>
                    <a:pt x="1023" y="109"/>
                  </a:lnTo>
                  <a:lnTo>
                    <a:pt x="937" y="118"/>
                  </a:lnTo>
                  <a:lnTo>
                    <a:pt x="854" y="129"/>
                  </a:lnTo>
                  <a:lnTo>
                    <a:pt x="772" y="143"/>
                  </a:lnTo>
                  <a:lnTo>
                    <a:pt x="692" y="163"/>
                  </a:lnTo>
                  <a:lnTo>
                    <a:pt x="612" y="184"/>
                  </a:lnTo>
                  <a:lnTo>
                    <a:pt x="533" y="208"/>
                  </a:lnTo>
                  <a:lnTo>
                    <a:pt x="457" y="237"/>
                  </a:lnTo>
                  <a:lnTo>
                    <a:pt x="379" y="268"/>
                  </a:lnTo>
                  <a:lnTo>
                    <a:pt x="303" y="302"/>
                  </a:lnTo>
                  <a:lnTo>
                    <a:pt x="228" y="339"/>
                  </a:lnTo>
                  <a:lnTo>
                    <a:pt x="151" y="378"/>
                  </a:lnTo>
                  <a:lnTo>
                    <a:pt x="76" y="419"/>
                  </a:lnTo>
                  <a:lnTo>
                    <a:pt x="0" y="465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5608" name="Freeform 40"/>
            <p:cNvSpPr>
              <a:spLocks/>
            </p:cNvSpPr>
            <p:nvPr userDrawn="1"/>
          </p:nvSpPr>
          <p:spPr bwMode="auto">
            <a:xfrm>
              <a:off x="925" y="1141"/>
              <a:ext cx="5439" cy="497"/>
            </a:xfrm>
            <a:custGeom>
              <a:avLst/>
              <a:gdLst/>
              <a:ahLst/>
              <a:cxnLst>
                <a:cxn ang="0">
                  <a:pos x="5439" y="0"/>
                </a:cxn>
                <a:cxn ang="0">
                  <a:pos x="5412" y="65"/>
                </a:cxn>
                <a:cxn ang="0">
                  <a:pos x="5377" y="137"/>
                </a:cxn>
                <a:cxn ang="0">
                  <a:pos x="5327" y="231"/>
                </a:cxn>
                <a:cxn ang="0">
                  <a:pos x="5261" y="336"/>
                </a:cxn>
                <a:cxn ang="0">
                  <a:pos x="5179" y="451"/>
                </a:cxn>
                <a:cxn ang="0">
                  <a:pos x="5104" y="538"/>
                </a:cxn>
                <a:cxn ang="0">
                  <a:pos x="5050" y="596"/>
                </a:cxn>
                <a:cxn ang="0">
                  <a:pos x="4990" y="652"/>
                </a:cxn>
                <a:cxn ang="0">
                  <a:pos x="4925" y="706"/>
                </a:cxn>
                <a:cxn ang="0">
                  <a:pos x="4855" y="759"/>
                </a:cxn>
                <a:cxn ang="0">
                  <a:pos x="4780" y="808"/>
                </a:cxn>
                <a:cxn ang="0">
                  <a:pos x="4701" y="851"/>
                </a:cxn>
                <a:cxn ang="0">
                  <a:pos x="4617" y="891"/>
                </a:cxn>
                <a:cxn ang="0">
                  <a:pos x="4526" y="925"/>
                </a:cxn>
                <a:cxn ang="0">
                  <a:pos x="4429" y="953"/>
                </a:cxn>
                <a:cxn ang="0">
                  <a:pos x="4328" y="975"/>
                </a:cxn>
                <a:cxn ang="0">
                  <a:pos x="4221" y="988"/>
                </a:cxn>
                <a:cxn ang="0">
                  <a:pos x="4108" y="993"/>
                </a:cxn>
                <a:cxn ang="0">
                  <a:pos x="3989" y="990"/>
                </a:cxn>
                <a:cxn ang="0">
                  <a:pos x="3864" y="975"/>
                </a:cxn>
                <a:cxn ang="0">
                  <a:pos x="3732" y="951"/>
                </a:cxn>
                <a:cxn ang="0">
                  <a:pos x="3595" y="917"/>
                </a:cxn>
                <a:cxn ang="0">
                  <a:pos x="3452" y="869"/>
                </a:cxn>
                <a:cxn ang="0">
                  <a:pos x="3302" y="809"/>
                </a:cxn>
                <a:cxn ang="0">
                  <a:pos x="3224" y="775"/>
                </a:cxn>
                <a:cxn ang="0">
                  <a:pos x="2921" y="638"/>
                </a:cxn>
                <a:cxn ang="0">
                  <a:pos x="2638" y="522"/>
                </a:cxn>
                <a:cxn ang="0">
                  <a:pos x="2374" y="423"/>
                </a:cxn>
                <a:cxn ang="0">
                  <a:pos x="2127" y="342"/>
                </a:cxn>
                <a:cxn ang="0">
                  <a:pos x="1897" y="281"/>
                </a:cxn>
                <a:cxn ang="0">
                  <a:pos x="1680" y="234"/>
                </a:cxn>
                <a:cxn ang="0">
                  <a:pos x="1477" y="205"/>
                </a:cxn>
                <a:cxn ang="0">
                  <a:pos x="1286" y="191"/>
                </a:cxn>
                <a:cxn ang="0">
                  <a:pos x="1104" y="192"/>
                </a:cxn>
                <a:cxn ang="0">
                  <a:pos x="932" y="208"/>
                </a:cxn>
                <a:cxn ang="0">
                  <a:pos x="766" y="239"/>
                </a:cxn>
                <a:cxn ang="0">
                  <a:pos x="607" y="283"/>
                </a:cxn>
                <a:cxn ang="0">
                  <a:pos x="453" y="338"/>
                </a:cxn>
                <a:cxn ang="0">
                  <a:pos x="300" y="407"/>
                </a:cxn>
                <a:cxn ang="0">
                  <a:pos x="150" y="486"/>
                </a:cxn>
                <a:cxn ang="0">
                  <a:pos x="0" y="578"/>
                </a:cxn>
              </a:cxnLst>
              <a:rect l="0" t="0" r="r" b="b"/>
              <a:pathLst>
                <a:path w="5439" h="993">
                  <a:moveTo>
                    <a:pt x="5439" y="0"/>
                  </a:moveTo>
                  <a:lnTo>
                    <a:pt x="5439" y="0"/>
                  </a:lnTo>
                  <a:lnTo>
                    <a:pt x="5432" y="18"/>
                  </a:lnTo>
                  <a:lnTo>
                    <a:pt x="5412" y="65"/>
                  </a:lnTo>
                  <a:lnTo>
                    <a:pt x="5397" y="99"/>
                  </a:lnTo>
                  <a:lnTo>
                    <a:pt x="5377" y="137"/>
                  </a:lnTo>
                  <a:lnTo>
                    <a:pt x="5354" y="183"/>
                  </a:lnTo>
                  <a:lnTo>
                    <a:pt x="5327" y="231"/>
                  </a:lnTo>
                  <a:lnTo>
                    <a:pt x="5297" y="283"/>
                  </a:lnTo>
                  <a:lnTo>
                    <a:pt x="5261" y="336"/>
                  </a:lnTo>
                  <a:lnTo>
                    <a:pt x="5222" y="393"/>
                  </a:lnTo>
                  <a:lnTo>
                    <a:pt x="5179" y="451"/>
                  </a:lnTo>
                  <a:lnTo>
                    <a:pt x="5130" y="509"/>
                  </a:lnTo>
                  <a:lnTo>
                    <a:pt x="5104" y="538"/>
                  </a:lnTo>
                  <a:lnTo>
                    <a:pt x="5078" y="567"/>
                  </a:lnTo>
                  <a:lnTo>
                    <a:pt x="5050" y="596"/>
                  </a:lnTo>
                  <a:lnTo>
                    <a:pt x="5021" y="623"/>
                  </a:lnTo>
                  <a:lnTo>
                    <a:pt x="4990" y="652"/>
                  </a:lnTo>
                  <a:lnTo>
                    <a:pt x="4958" y="680"/>
                  </a:lnTo>
                  <a:lnTo>
                    <a:pt x="4925" y="706"/>
                  </a:lnTo>
                  <a:lnTo>
                    <a:pt x="4891" y="733"/>
                  </a:lnTo>
                  <a:lnTo>
                    <a:pt x="4855" y="759"/>
                  </a:lnTo>
                  <a:lnTo>
                    <a:pt x="4819" y="783"/>
                  </a:lnTo>
                  <a:lnTo>
                    <a:pt x="4780" y="808"/>
                  </a:lnTo>
                  <a:lnTo>
                    <a:pt x="4742" y="830"/>
                  </a:lnTo>
                  <a:lnTo>
                    <a:pt x="4701" y="851"/>
                  </a:lnTo>
                  <a:lnTo>
                    <a:pt x="4660" y="872"/>
                  </a:lnTo>
                  <a:lnTo>
                    <a:pt x="4617" y="891"/>
                  </a:lnTo>
                  <a:lnTo>
                    <a:pt x="4572" y="909"/>
                  </a:lnTo>
                  <a:lnTo>
                    <a:pt x="4526" y="925"/>
                  </a:lnTo>
                  <a:lnTo>
                    <a:pt x="4479" y="940"/>
                  </a:lnTo>
                  <a:lnTo>
                    <a:pt x="4429" y="953"/>
                  </a:lnTo>
                  <a:lnTo>
                    <a:pt x="4379" y="966"/>
                  </a:lnTo>
                  <a:lnTo>
                    <a:pt x="4328" y="975"/>
                  </a:lnTo>
                  <a:lnTo>
                    <a:pt x="4275" y="982"/>
                  </a:lnTo>
                  <a:lnTo>
                    <a:pt x="4221" y="988"/>
                  </a:lnTo>
                  <a:lnTo>
                    <a:pt x="4165" y="992"/>
                  </a:lnTo>
                  <a:lnTo>
                    <a:pt x="4108" y="993"/>
                  </a:lnTo>
                  <a:lnTo>
                    <a:pt x="4049" y="993"/>
                  </a:lnTo>
                  <a:lnTo>
                    <a:pt x="3989" y="990"/>
                  </a:lnTo>
                  <a:lnTo>
                    <a:pt x="3927" y="984"/>
                  </a:lnTo>
                  <a:lnTo>
                    <a:pt x="3864" y="975"/>
                  </a:lnTo>
                  <a:lnTo>
                    <a:pt x="3799" y="966"/>
                  </a:lnTo>
                  <a:lnTo>
                    <a:pt x="3732" y="951"/>
                  </a:lnTo>
                  <a:lnTo>
                    <a:pt x="3666" y="935"/>
                  </a:lnTo>
                  <a:lnTo>
                    <a:pt x="3595" y="917"/>
                  </a:lnTo>
                  <a:lnTo>
                    <a:pt x="3524" y="895"/>
                  </a:lnTo>
                  <a:lnTo>
                    <a:pt x="3452" y="869"/>
                  </a:lnTo>
                  <a:lnTo>
                    <a:pt x="3377" y="841"/>
                  </a:lnTo>
                  <a:lnTo>
                    <a:pt x="3302" y="809"/>
                  </a:lnTo>
                  <a:lnTo>
                    <a:pt x="3224" y="775"/>
                  </a:lnTo>
                  <a:lnTo>
                    <a:pt x="3224" y="775"/>
                  </a:lnTo>
                  <a:lnTo>
                    <a:pt x="3070" y="704"/>
                  </a:lnTo>
                  <a:lnTo>
                    <a:pt x="2921" y="638"/>
                  </a:lnTo>
                  <a:lnTo>
                    <a:pt x="2777" y="578"/>
                  </a:lnTo>
                  <a:lnTo>
                    <a:pt x="2638" y="522"/>
                  </a:lnTo>
                  <a:lnTo>
                    <a:pt x="2503" y="470"/>
                  </a:lnTo>
                  <a:lnTo>
                    <a:pt x="2374" y="423"/>
                  </a:lnTo>
                  <a:lnTo>
                    <a:pt x="2249" y="381"/>
                  </a:lnTo>
                  <a:lnTo>
                    <a:pt x="2127" y="342"/>
                  </a:lnTo>
                  <a:lnTo>
                    <a:pt x="2010" y="310"/>
                  </a:lnTo>
                  <a:lnTo>
                    <a:pt x="1897" y="281"/>
                  </a:lnTo>
                  <a:lnTo>
                    <a:pt x="1787" y="255"/>
                  </a:lnTo>
                  <a:lnTo>
                    <a:pt x="1680" y="234"/>
                  </a:lnTo>
                  <a:lnTo>
                    <a:pt x="1577" y="218"/>
                  </a:lnTo>
                  <a:lnTo>
                    <a:pt x="1477" y="205"/>
                  </a:lnTo>
                  <a:lnTo>
                    <a:pt x="1380" y="197"/>
                  </a:lnTo>
                  <a:lnTo>
                    <a:pt x="1286" y="191"/>
                  </a:lnTo>
                  <a:lnTo>
                    <a:pt x="1194" y="191"/>
                  </a:lnTo>
                  <a:lnTo>
                    <a:pt x="1104" y="192"/>
                  </a:lnTo>
                  <a:lnTo>
                    <a:pt x="1018" y="199"/>
                  </a:lnTo>
                  <a:lnTo>
                    <a:pt x="932" y="208"/>
                  </a:lnTo>
                  <a:lnTo>
                    <a:pt x="848" y="221"/>
                  </a:lnTo>
                  <a:lnTo>
                    <a:pt x="766" y="239"/>
                  </a:lnTo>
                  <a:lnTo>
                    <a:pt x="686" y="259"/>
                  </a:lnTo>
                  <a:lnTo>
                    <a:pt x="607" y="283"/>
                  </a:lnTo>
                  <a:lnTo>
                    <a:pt x="529" y="309"/>
                  </a:lnTo>
                  <a:lnTo>
                    <a:pt x="453" y="338"/>
                  </a:lnTo>
                  <a:lnTo>
                    <a:pt x="376" y="372"/>
                  </a:lnTo>
                  <a:lnTo>
                    <a:pt x="300" y="407"/>
                  </a:lnTo>
                  <a:lnTo>
                    <a:pt x="225" y="446"/>
                  </a:lnTo>
                  <a:lnTo>
                    <a:pt x="150" y="486"/>
                  </a:lnTo>
                  <a:lnTo>
                    <a:pt x="75" y="531"/>
                  </a:lnTo>
                  <a:lnTo>
                    <a:pt x="0" y="57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5609" name="Freeform 41"/>
            <p:cNvSpPr>
              <a:spLocks/>
            </p:cNvSpPr>
            <p:nvPr userDrawn="1"/>
          </p:nvSpPr>
          <p:spPr bwMode="auto">
            <a:xfrm>
              <a:off x="958" y="1112"/>
              <a:ext cx="5429" cy="513"/>
            </a:xfrm>
            <a:custGeom>
              <a:avLst/>
              <a:gdLst/>
              <a:ahLst/>
              <a:cxnLst>
                <a:cxn ang="0">
                  <a:pos x="5429" y="0"/>
                </a:cxn>
                <a:cxn ang="0">
                  <a:pos x="5403" y="66"/>
                </a:cxn>
                <a:cxn ang="0">
                  <a:pos x="5369" y="141"/>
                </a:cxn>
                <a:cxn ang="0">
                  <a:pos x="5321" y="234"/>
                </a:cxn>
                <a:cxn ang="0">
                  <a:pos x="5257" y="342"/>
                </a:cxn>
                <a:cxn ang="0">
                  <a:pos x="5176" y="459"/>
                </a:cxn>
                <a:cxn ang="0">
                  <a:pos x="5103" y="547"/>
                </a:cxn>
                <a:cxn ang="0">
                  <a:pos x="5049" y="607"/>
                </a:cxn>
                <a:cxn ang="0">
                  <a:pos x="4990" y="665"/>
                </a:cxn>
                <a:cxn ang="0">
                  <a:pos x="4927" y="720"/>
                </a:cxn>
                <a:cxn ang="0">
                  <a:pos x="4857" y="775"/>
                </a:cxn>
                <a:cxn ang="0">
                  <a:pos x="4784" y="825"/>
                </a:cxn>
                <a:cxn ang="0">
                  <a:pos x="4704" y="870"/>
                </a:cxn>
                <a:cxn ang="0">
                  <a:pos x="4620" y="912"/>
                </a:cxn>
                <a:cxn ang="0">
                  <a:pos x="4531" y="949"/>
                </a:cxn>
                <a:cxn ang="0">
                  <a:pos x="4435" y="979"/>
                </a:cxn>
                <a:cxn ang="0">
                  <a:pos x="4334" y="1003"/>
                </a:cxn>
                <a:cxn ang="0">
                  <a:pos x="4227" y="1017"/>
                </a:cxn>
                <a:cxn ang="0">
                  <a:pos x="4114" y="1025"/>
                </a:cxn>
                <a:cxn ang="0">
                  <a:pos x="3995" y="1024"/>
                </a:cxn>
                <a:cxn ang="0">
                  <a:pos x="3870" y="1012"/>
                </a:cxn>
                <a:cxn ang="0">
                  <a:pos x="3738" y="991"/>
                </a:cxn>
                <a:cxn ang="0">
                  <a:pos x="3601" y="959"/>
                </a:cxn>
                <a:cxn ang="0">
                  <a:pos x="3456" y="914"/>
                </a:cxn>
                <a:cxn ang="0">
                  <a:pos x="3305" y="857"/>
                </a:cxn>
                <a:cxn ang="0">
                  <a:pos x="3227" y="824"/>
                </a:cxn>
                <a:cxn ang="0">
                  <a:pos x="2922" y="693"/>
                </a:cxn>
                <a:cxn ang="0">
                  <a:pos x="2637" y="581"/>
                </a:cxn>
                <a:cxn ang="0">
                  <a:pos x="2372" y="488"/>
                </a:cxn>
                <a:cxn ang="0">
                  <a:pos x="2123" y="412"/>
                </a:cxn>
                <a:cxn ang="0">
                  <a:pos x="1891" y="354"/>
                </a:cxn>
                <a:cxn ang="0">
                  <a:pos x="1675" y="313"/>
                </a:cxn>
                <a:cxn ang="0">
                  <a:pos x="1472" y="287"/>
                </a:cxn>
                <a:cxn ang="0">
                  <a:pos x="1281" y="278"/>
                </a:cxn>
                <a:cxn ang="0">
                  <a:pos x="1099" y="283"/>
                </a:cxn>
                <a:cxn ang="0">
                  <a:pos x="926" y="302"/>
                </a:cxn>
                <a:cxn ang="0">
                  <a:pos x="761" y="336"/>
                </a:cxn>
                <a:cxn ang="0">
                  <a:pos x="603" y="383"/>
                </a:cxn>
                <a:cxn ang="0">
                  <a:pos x="449" y="441"/>
                </a:cxn>
                <a:cxn ang="0">
                  <a:pos x="298" y="514"/>
                </a:cxn>
                <a:cxn ang="0">
                  <a:pos x="149" y="596"/>
                </a:cxn>
                <a:cxn ang="0">
                  <a:pos x="0" y="691"/>
                </a:cxn>
              </a:cxnLst>
              <a:rect l="0" t="0" r="r" b="b"/>
              <a:pathLst>
                <a:path w="5429" h="1025">
                  <a:moveTo>
                    <a:pt x="5429" y="0"/>
                  </a:moveTo>
                  <a:lnTo>
                    <a:pt x="5429" y="0"/>
                  </a:lnTo>
                  <a:lnTo>
                    <a:pt x="5422" y="18"/>
                  </a:lnTo>
                  <a:lnTo>
                    <a:pt x="5403" y="66"/>
                  </a:lnTo>
                  <a:lnTo>
                    <a:pt x="5389" y="100"/>
                  </a:lnTo>
                  <a:lnTo>
                    <a:pt x="5369" y="141"/>
                  </a:lnTo>
                  <a:lnTo>
                    <a:pt x="5347" y="186"/>
                  </a:lnTo>
                  <a:lnTo>
                    <a:pt x="5321" y="234"/>
                  </a:lnTo>
                  <a:lnTo>
                    <a:pt x="5292" y="287"/>
                  </a:lnTo>
                  <a:lnTo>
                    <a:pt x="5257" y="342"/>
                  </a:lnTo>
                  <a:lnTo>
                    <a:pt x="5218" y="399"/>
                  </a:lnTo>
                  <a:lnTo>
                    <a:pt x="5176" y="459"/>
                  </a:lnTo>
                  <a:lnTo>
                    <a:pt x="5129" y="518"/>
                  </a:lnTo>
                  <a:lnTo>
                    <a:pt x="5103" y="547"/>
                  </a:lnTo>
                  <a:lnTo>
                    <a:pt x="5076" y="576"/>
                  </a:lnTo>
                  <a:lnTo>
                    <a:pt x="5049" y="607"/>
                  </a:lnTo>
                  <a:lnTo>
                    <a:pt x="5021" y="636"/>
                  </a:lnTo>
                  <a:lnTo>
                    <a:pt x="4990" y="665"/>
                  </a:lnTo>
                  <a:lnTo>
                    <a:pt x="4958" y="693"/>
                  </a:lnTo>
                  <a:lnTo>
                    <a:pt x="4927" y="720"/>
                  </a:lnTo>
                  <a:lnTo>
                    <a:pt x="4893" y="748"/>
                  </a:lnTo>
                  <a:lnTo>
                    <a:pt x="4857" y="775"/>
                  </a:lnTo>
                  <a:lnTo>
                    <a:pt x="4821" y="799"/>
                  </a:lnTo>
                  <a:lnTo>
                    <a:pt x="4784" y="825"/>
                  </a:lnTo>
                  <a:lnTo>
                    <a:pt x="4745" y="848"/>
                  </a:lnTo>
                  <a:lnTo>
                    <a:pt x="4704" y="870"/>
                  </a:lnTo>
                  <a:lnTo>
                    <a:pt x="4663" y="893"/>
                  </a:lnTo>
                  <a:lnTo>
                    <a:pt x="4620" y="912"/>
                  </a:lnTo>
                  <a:lnTo>
                    <a:pt x="4577" y="932"/>
                  </a:lnTo>
                  <a:lnTo>
                    <a:pt x="4531" y="949"/>
                  </a:lnTo>
                  <a:lnTo>
                    <a:pt x="4484" y="964"/>
                  </a:lnTo>
                  <a:lnTo>
                    <a:pt x="4435" y="979"/>
                  </a:lnTo>
                  <a:lnTo>
                    <a:pt x="4385" y="991"/>
                  </a:lnTo>
                  <a:lnTo>
                    <a:pt x="4334" y="1003"/>
                  </a:lnTo>
                  <a:lnTo>
                    <a:pt x="4281" y="1011"/>
                  </a:lnTo>
                  <a:lnTo>
                    <a:pt x="4227" y="1017"/>
                  </a:lnTo>
                  <a:lnTo>
                    <a:pt x="4171" y="1022"/>
                  </a:lnTo>
                  <a:lnTo>
                    <a:pt x="4114" y="1025"/>
                  </a:lnTo>
                  <a:lnTo>
                    <a:pt x="4055" y="1025"/>
                  </a:lnTo>
                  <a:lnTo>
                    <a:pt x="3995" y="1024"/>
                  </a:lnTo>
                  <a:lnTo>
                    <a:pt x="3932" y="1021"/>
                  </a:lnTo>
                  <a:lnTo>
                    <a:pt x="3870" y="1012"/>
                  </a:lnTo>
                  <a:lnTo>
                    <a:pt x="3805" y="1004"/>
                  </a:lnTo>
                  <a:lnTo>
                    <a:pt x="3738" y="991"/>
                  </a:lnTo>
                  <a:lnTo>
                    <a:pt x="3670" y="977"/>
                  </a:lnTo>
                  <a:lnTo>
                    <a:pt x="3601" y="959"/>
                  </a:lnTo>
                  <a:lnTo>
                    <a:pt x="3528" y="938"/>
                  </a:lnTo>
                  <a:lnTo>
                    <a:pt x="3456" y="914"/>
                  </a:lnTo>
                  <a:lnTo>
                    <a:pt x="3381" y="888"/>
                  </a:lnTo>
                  <a:lnTo>
                    <a:pt x="3305" y="857"/>
                  </a:lnTo>
                  <a:lnTo>
                    <a:pt x="3227" y="824"/>
                  </a:lnTo>
                  <a:lnTo>
                    <a:pt x="3227" y="824"/>
                  </a:lnTo>
                  <a:lnTo>
                    <a:pt x="3072" y="756"/>
                  </a:lnTo>
                  <a:lnTo>
                    <a:pt x="2922" y="693"/>
                  </a:lnTo>
                  <a:lnTo>
                    <a:pt x="2777" y="635"/>
                  </a:lnTo>
                  <a:lnTo>
                    <a:pt x="2637" y="581"/>
                  </a:lnTo>
                  <a:lnTo>
                    <a:pt x="2502" y="533"/>
                  </a:lnTo>
                  <a:lnTo>
                    <a:pt x="2372" y="488"/>
                  </a:lnTo>
                  <a:lnTo>
                    <a:pt x="2245" y="447"/>
                  </a:lnTo>
                  <a:lnTo>
                    <a:pt x="2123" y="412"/>
                  </a:lnTo>
                  <a:lnTo>
                    <a:pt x="2005" y="381"/>
                  </a:lnTo>
                  <a:lnTo>
                    <a:pt x="1891" y="354"/>
                  </a:lnTo>
                  <a:lnTo>
                    <a:pt x="1782" y="331"/>
                  </a:lnTo>
                  <a:lnTo>
                    <a:pt x="1675" y="313"/>
                  </a:lnTo>
                  <a:lnTo>
                    <a:pt x="1572" y="297"/>
                  </a:lnTo>
                  <a:lnTo>
                    <a:pt x="1472" y="287"/>
                  </a:lnTo>
                  <a:lnTo>
                    <a:pt x="1375" y="279"/>
                  </a:lnTo>
                  <a:lnTo>
                    <a:pt x="1281" y="278"/>
                  </a:lnTo>
                  <a:lnTo>
                    <a:pt x="1187" y="278"/>
                  </a:lnTo>
                  <a:lnTo>
                    <a:pt x="1099" y="283"/>
                  </a:lnTo>
                  <a:lnTo>
                    <a:pt x="1011" y="291"/>
                  </a:lnTo>
                  <a:lnTo>
                    <a:pt x="926" y="302"/>
                  </a:lnTo>
                  <a:lnTo>
                    <a:pt x="843" y="317"/>
                  </a:lnTo>
                  <a:lnTo>
                    <a:pt x="761" y="336"/>
                  </a:lnTo>
                  <a:lnTo>
                    <a:pt x="682" y="357"/>
                  </a:lnTo>
                  <a:lnTo>
                    <a:pt x="603" y="383"/>
                  </a:lnTo>
                  <a:lnTo>
                    <a:pt x="525" y="410"/>
                  </a:lnTo>
                  <a:lnTo>
                    <a:pt x="449" y="441"/>
                  </a:lnTo>
                  <a:lnTo>
                    <a:pt x="372" y="476"/>
                  </a:lnTo>
                  <a:lnTo>
                    <a:pt x="298" y="514"/>
                  </a:lnTo>
                  <a:lnTo>
                    <a:pt x="224" y="554"/>
                  </a:lnTo>
                  <a:lnTo>
                    <a:pt x="149" y="596"/>
                  </a:lnTo>
                  <a:lnTo>
                    <a:pt x="75" y="643"/>
                  </a:lnTo>
                  <a:lnTo>
                    <a:pt x="0" y="691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5610" name="Freeform 42"/>
            <p:cNvSpPr>
              <a:spLocks/>
            </p:cNvSpPr>
            <p:nvPr userDrawn="1"/>
          </p:nvSpPr>
          <p:spPr bwMode="auto">
            <a:xfrm>
              <a:off x="993" y="1083"/>
              <a:ext cx="5418" cy="530"/>
            </a:xfrm>
            <a:custGeom>
              <a:avLst/>
              <a:gdLst/>
              <a:ahLst/>
              <a:cxnLst>
                <a:cxn ang="0">
                  <a:pos x="5418" y="0"/>
                </a:cxn>
                <a:cxn ang="0">
                  <a:pos x="5393" y="68"/>
                </a:cxn>
                <a:cxn ang="0">
                  <a:pos x="5361" y="142"/>
                </a:cxn>
                <a:cxn ang="0">
                  <a:pos x="5314" y="237"/>
                </a:cxn>
                <a:cxn ang="0">
                  <a:pos x="5251" y="347"/>
                </a:cxn>
                <a:cxn ang="0">
                  <a:pos x="5171" y="467"/>
                </a:cxn>
                <a:cxn ang="0">
                  <a:pos x="5100" y="557"/>
                </a:cxn>
                <a:cxn ang="0">
                  <a:pos x="5047" y="618"/>
                </a:cxn>
                <a:cxn ang="0">
                  <a:pos x="4989" y="676"/>
                </a:cxn>
                <a:cxn ang="0">
                  <a:pos x="4926" y="735"/>
                </a:cxn>
                <a:cxn ang="0">
                  <a:pos x="4858" y="789"/>
                </a:cxn>
                <a:cxn ang="0">
                  <a:pos x="4785" y="843"/>
                </a:cxn>
                <a:cxn ang="0">
                  <a:pos x="4707" y="890"/>
                </a:cxn>
                <a:cxn ang="0">
                  <a:pos x="4622" y="933"/>
                </a:cxn>
                <a:cxn ang="0">
                  <a:pos x="4533" y="972"/>
                </a:cxn>
                <a:cxn ang="0">
                  <a:pos x="4437" y="1004"/>
                </a:cxn>
                <a:cxn ang="0">
                  <a:pos x="4338" y="1030"/>
                </a:cxn>
                <a:cxn ang="0">
                  <a:pos x="4231" y="1048"/>
                </a:cxn>
                <a:cxn ang="0">
                  <a:pos x="4118" y="1058"/>
                </a:cxn>
                <a:cxn ang="0">
                  <a:pos x="3999" y="1059"/>
                </a:cxn>
                <a:cxn ang="0">
                  <a:pos x="3874" y="1049"/>
                </a:cxn>
                <a:cxn ang="0">
                  <a:pos x="3742" y="1032"/>
                </a:cxn>
                <a:cxn ang="0">
                  <a:pos x="3603" y="1001"/>
                </a:cxn>
                <a:cxn ang="0">
                  <a:pos x="3459" y="959"/>
                </a:cxn>
                <a:cxn ang="0">
                  <a:pos x="3306" y="906"/>
                </a:cxn>
                <a:cxn ang="0">
                  <a:pos x="3228" y="873"/>
                </a:cxn>
                <a:cxn ang="0">
                  <a:pos x="2920" y="748"/>
                </a:cxn>
                <a:cxn ang="0">
                  <a:pos x="2634" y="641"/>
                </a:cxn>
                <a:cxn ang="0">
                  <a:pos x="2367" y="552"/>
                </a:cxn>
                <a:cxn ang="0">
                  <a:pos x="2119" y="483"/>
                </a:cxn>
                <a:cxn ang="0">
                  <a:pos x="1886" y="428"/>
                </a:cxn>
                <a:cxn ang="0">
                  <a:pos x="1669" y="391"/>
                </a:cxn>
                <a:cxn ang="0">
                  <a:pos x="1465" y="370"/>
                </a:cxn>
                <a:cxn ang="0">
                  <a:pos x="1273" y="363"/>
                </a:cxn>
                <a:cxn ang="0">
                  <a:pos x="1091" y="371"/>
                </a:cxn>
                <a:cxn ang="0">
                  <a:pos x="919" y="396"/>
                </a:cxn>
                <a:cxn ang="0">
                  <a:pos x="755" y="433"/>
                </a:cxn>
                <a:cxn ang="0">
                  <a:pos x="597" y="483"/>
                </a:cxn>
                <a:cxn ang="0">
                  <a:pos x="444" y="546"/>
                </a:cxn>
                <a:cxn ang="0">
                  <a:pos x="294" y="620"/>
                </a:cxn>
                <a:cxn ang="0">
                  <a:pos x="147" y="707"/>
                </a:cxn>
                <a:cxn ang="0">
                  <a:pos x="0" y="806"/>
                </a:cxn>
              </a:cxnLst>
              <a:rect l="0" t="0" r="r" b="b"/>
              <a:pathLst>
                <a:path w="5418" h="1059">
                  <a:moveTo>
                    <a:pt x="5418" y="0"/>
                  </a:moveTo>
                  <a:lnTo>
                    <a:pt x="5418" y="0"/>
                  </a:lnTo>
                  <a:lnTo>
                    <a:pt x="5411" y="18"/>
                  </a:lnTo>
                  <a:lnTo>
                    <a:pt x="5393" y="68"/>
                  </a:lnTo>
                  <a:lnTo>
                    <a:pt x="5377" y="102"/>
                  </a:lnTo>
                  <a:lnTo>
                    <a:pt x="5361" y="142"/>
                  </a:lnTo>
                  <a:lnTo>
                    <a:pt x="5339" y="189"/>
                  </a:lnTo>
                  <a:lnTo>
                    <a:pt x="5314" y="237"/>
                  </a:lnTo>
                  <a:lnTo>
                    <a:pt x="5284" y="292"/>
                  </a:lnTo>
                  <a:lnTo>
                    <a:pt x="5251" y="347"/>
                  </a:lnTo>
                  <a:lnTo>
                    <a:pt x="5214" y="407"/>
                  </a:lnTo>
                  <a:lnTo>
                    <a:pt x="5171" y="467"/>
                  </a:lnTo>
                  <a:lnTo>
                    <a:pt x="5125" y="526"/>
                  </a:lnTo>
                  <a:lnTo>
                    <a:pt x="5100" y="557"/>
                  </a:lnTo>
                  <a:lnTo>
                    <a:pt x="5073" y="588"/>
                  </a:lnTo>
                  <a:lnTo>
                    <a:pt x="5047" y="618"/>
                  </a:lnTo>
                  <a:lnTo>
                    <a:pt x="5018" y="647"/>
                  </a:lnTo>
                  <a:lnTo>
                    <a:pt x="4989" y="676"/>
                  </a:lnTo>
                  <a:lnTo>
                    <a:pt x="4958" y="706"/>
                  </a:lnTo>
                  <a:lnTo>
                    <a:pt x="4926" y="735"/>
                  </a:lnTo>
                  <a:lnTo>
                    <a:pt x="4893" y="762"/>
                  </a:lnTo>
                  <a:lnTo>
                    <a:pt x="4858" y="789"/>
                  </a:lnTo>
                  <a:lnTo>
                    <a:pt x="4822" y="817"/>
                  </a:lnTo>
                  <a:lnTo>
                    <a:pt x="4785" y="843"/>
                  </a:lnTo>
                  <a:lnTo>
                    <a:pt x="4746" y="867"/>
                  </a:lnTo>
                  <a:lnTo>
                    <a:pt x="4707" y="890"/>
                  </a:lnTo>
                  <a:lnTo>
                    <a:pt x="4665" y="912"/>
                  </a:lnTo>
                  <a:lnTo>
                    <a:pt x="4622" y="933"/>
                  </a:lnTo>
                  <a:lnTo>
                    <a:pt x="4579" y="954"/>
                  </a:lnTo>
                  <a:lnTo>
                    <a:pt x="4533" y="972"/>
                  </a:lnTo>
                  <a:lnTo>
                    <a:pt x="4486" y="990"/>
                  </a:lnTo>
                  <a:lnTo>
                    <a:pt x="4437" y="1004"/>
                  </a:lnTo>
                  <a:lnTo>
                    <a:pt x="4389" y="1019"/>
                  </a:lnTo>
                  <a:lnTo>
                    <a:pt x="4338" y="1030"/>
                  </a:lnTo>
                  <a:lnTo>
                    <a:pt x="4285" y="1040"/>
                  </a:lnTo>
                  <a:lnTo>
                    <a:pt x="4231" y="1048"/>
                  </a:lnTo>
                  <a:lnTo>
                    <a:pt x="4175" y="1054"/>
                  </a:lnTo>
                  <a:lnTo>
                    <a:pt x="4118" y="1058"/>
                  </a:lnTo>
                  <a:lnTo>
                    <a:pt x="4058" y="1059"/>
                  </a:lnTo>
                  <a:lnTo>
                    <a:pt x="3999" y="1059"/>
                  </a:lnTo>
                  <a:lnTo>
                    <a:pt x="3936" y="1056"/>
                  </a:lnTo>
                  <a:lnTo>
                    <a:pt x="3874" y="1049"/>
                  </a:lnTo>
                  <a:lnTo>
                    <a:pt x="3809" y="1041"/>
                  </a:lnTo>
                  <a:lnTo>
                    <a:pt x="3742" y="1032"/>
                  </a:lnTo>
                  <a:lnTo>
                    <a:pt x="3672" y="1017"/>
                  </a:lnTo>
                  <a:lnTo>
                    <a:pt x="3603" y="1001"/>
                  </a:lnTo>
                  <a:lnTo>
                    <a:pt x="3531" y="982"/>
                  </a:lnTo>
                  <a:lnTo>
                    <a:pt x="3459" y="959"/>
                  </a:lnTo>
                  <a:lnTo>
                    <a:pt x="3382" y="933"/>
                  </a:lnTo>
                  <a:lnTo>
                    <a:pt x="3306" y="906"/>
                  </a:lnTo>
                  <a:lnTo>
                    <a:pt x="3228" y="873"/>
                  </a:lnTo>
                  <a:lnTo>
                    <a:pt x="3228" y="873"/>
                  </a:lnTo>
                  <a:lnTo>
                    <a:pt x="3071" y="809"/>
                  </a:lnTo>
                  <a:lnTo>
                    <a:pt x="2920" y="748"/>
                  </a:lnTo>
                  <a:lnTo>
                    <a:pt x="2776" y="693"/>
                  </a:lnTo>
                  <a:lnTo>
                    <a:pt x="2634" y="641"/>
                  </a:lnTo>
                  <a:lnTo>
                    <a:pt x="2499" y="596"/>
                  </a:lnTo>
                  <a:lnTo>
                    <a:pt x="2367" y="552"/>
                  </a:lnTo>
                  <a:lnTo>
                    <a:pt x="2241" y="515"/>
                  </a:lnTo>
                  <a:lnTo>
                    <a:pt x="2119" y="483"/>
                  </a:lnTo>
                  <a:lnTo>
                    <a:pt x="2001" y="454"/>
                  </a:lnTo>
                  <a:lnTo>
                    <a:pt x="1886" y="428"/>
                  </a:lnTo>
                  <a:lnTo>
                    <a:pt x="1776" y="407"/>
                  </a:lnTo>
                  <a:lnTo>
                    <a:pt x="1669" y="391"/>
                  </a:lnTo>
                  <a:lnTo>
                    <a:pt x="1565" y="378"/>
                  </a:lnTo>
                  <a:lnTo>
                    <a:pt x="1465" y="370"/>
                  </a:lnTo>
                  <a:lnTo>
                    <a:pt x="1368" y="365"/>
                  </a:lnTo>
                  <a:lnTo>
                    <a:pt x="1273" y="363"/>
                  </a:lnTo>
                  <a:lnTo>
                    <a:pt x="1182" y="366"/>
                  </a:lnTo>
                  <a:lnTo>
                    <a:pt x="1091" y="371"/>
                  </a:lnTo>
                  <a:lnTo>
                    <a:pt x="1005" y="381"/>
                  </a:lnTo>
                  <a:lnTo>
                    <a:pt x="919" y="396"/>
                  </a:lnTo>
                  <a:lnTo>
                    <a:pt x="837" y="412"/>
                  </a:lnTo>
                  <a:lnTo>
                    <a:pt x="755" y="433"/>
                  </a:lnTo>
                  <a:lnTo>
                    <a:pt x="676" y="455"/>
                  </a:lnTo>
                  <a:lnTo>
                    <a:pt x="597" y="483"/>
                  </a:lnTo>
                  <a:lnTo>
                    <a:pt x="521" y="512"/>
                  </a:lnTo>
                  <a:lnTo>
                    <a:pt x="444" y="546"/>
                  </a:lnTo>
                  <a:lnTo>
                    <a:pt x="369" y="581"/>
                  </a:lnTo>
                  <a:lnTo>
                    <a:pt x="294" y="620"/>
                  </a:lnTo>
                  <a:lnTo>
                    <a:pt x="221" y="662"/>
                  </a:lnTo>
                  <a:lnTo>
                    <a:pt x="147" y="707"/>
                  </a:lnTo>
                  <a:lnTo>
                    <a:pt x="74" y="754"/>
                  </a:lnTo>
                  <a:lnTo>
                    <a:pt x="0" y="80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5611" name="Freeform 43"/>
            <p:cNvSpPr>
              <a:spLocks/>
            </p:cNvSpPr>
            <p:nvPr userDrawn="1"/>
          </p:nvSpPr>
          <p:spPr bwMode="auto">
            <a:xfrm>
              <a:off x="1029" y="1055"/>
              <a:ext cx="5404" cy="545"/>
            </a:xfrm>
            <a:custGeom>
              <a:avLst/>
              <a:gdLst/>
              <a:ahLst/>
              <a:cxnLst>
                <a:cxn ang="0">
                  <a:pos x="5404" y="0"/>
                </a:cxn>
                <a:cxn ang="0">
                  <a:pos x="5380" y="68"/>
                </a:cxn>
                <a:cxn ang="0">
                  <a:pos x="5350" y="144"/>
                </a:cxn>
                <a:cxn ang="0">
                  <a:pos x="5304" y="241"/>
                </a:cxn>
                <a:cxn ang="0">
                  <a:pos x="5243" y="352"/>
                </a:cxn>
                <a:cxn ang="0">
                  <a:pos x="5165" y="473"/>
                </a:cxn>
                <a:cxn ang="0">
                  <a:pos x="5096" y="566"/>
                </a:cxn>
                <a:cxn ang="0">
                  <a:pos x="5043" y="627"/>
                </a:cxn>
                <a:cxn ang="0">
                  <a:pos x="4986" y="688"/>
                </a:cxn>
                <a:cxn ang="0">
                  <a:pos x="4924" y="748"/>
                </a:cxn>
                <a:cxn ang="0">
                  <a:pos x="4857" y="805"/>
                </a:cxn>
                <a:cxn ang="0">
                  <a:pos x="4785" y="858"/>
                </a:cxn>
                <a:cxn ang="0">
                  <a:pos x="4707" y="908"/>
                </a:cxn>
                <a:cxn ang="0">
                  <a:pos x="4624" y="955"/>
                </a:cxn>
                <a:cxn ang="0">
                  <a:pos x="4535" y="995"/>
                </a:cxn>
                <a:cxn ang="0">
                  <a:pos x="4440" y="1029"/>
                </a:cxn>
                <a:cxn ang="0">
                  <a:pos x="4340" y="1056"/>
                </a:cxn>
                <a:cxn ang="0">
                  <a:pos x="4233" y="1076"/>
                </a:cxn>
                <a:cxn ang="0">
                  <a:pos x="4121" y="1089"/>
                </a:cxn>
                <a:cxn ang="0">
                  <a:pos x="4002" y="1092"/>
                </a:cxn>
                <a:cxn ang="0">
                  <a:pos x="3877" y="1085"/>
                </a:cxn>
                <a:cxn ang="0">
                  <a:pos x="3745" y="1069"/>
                </a:cxn>
                <a:cxn ang="0">
                  <a:pos x="3606" y="1042"/>
                </a:cxn>
                <a:cxn ang="0">
                  <a:pos x="3460" y="1003"/>
                </a:cxn>
                <a:cxn ang="0">
                  <a:pos x="3307" y="951"/>
                </a:cxn>
                <a:cxn ang="0">
                  <a:pos x="3228" y="921"/>
                </a:cxn>
                <a:cxn ang="0">
                  <a:pos x="2919" y="801"/>
                </a:cxn>
                <a:cxn ang="0">
                  <a:pos x="2631" y="701"/>
                </a:cxn>
                <a:cxn ang="0">
                  <a:pos x="2363" y="617"/>
                </a:cxn>
                <a:cxn ang="0">
                  <a:pos x="2113" y="551"/>
                </a:cxn>
                <a:cxn ang="0">
                  <a:pos x="1880" y="501"/>
                </a:cxn>
                <a:cxn ang="0">
                  <a:pos x="1662" y="469"/>
                </a:cxn>
                <a:cxn ang="0">
                  <a:pos x="1458" y="451"/>
                </a:cxn>
                <a:cxn ang="0">
                  <a:pos x="1266" y="448"/>
                </a:cxn>
                <a:cxn ang="0">
                  <a:pos x="1085" y="461"/>
                </a:cxn>
                <a:cxn ang="0">
                  <a:pos x="914" y="488"/>
                </a:cxn>
                <a:cxn ang="0">
                  <a:pos x="750" y="528"/>
                </a:cxn>
                <a:cxn ang="0">
                  <a:pos x="593" y="582"/>
                </a:cxn>
                <a:cxn ang="0">
                  <a:pos x="440" y="648"/>
                </a:cxn>
                <a:cxn ang="0">
                  <a:pos x="292" y="727"/>
                </a:cxn>
                <a:cxn ang="0">
                  <a:pos x="146" y="817"/>
                </a:cxn>
                <a:cxn ang="0">
                  <a:pos x="0" y="918"/>
                </a:cxn>
              </a:cxnLst>
              <a:rect l="0" t="0" r="r" b="b"/>
              <a:pathLst>
                <a:path w="5404" h="1092">
                  <a:moveTo>
                    <a:pt x="5404" y="0"/>
                  </a:moveTo>
                  <a:lnTo>
                    <a:pt x="5404" y="0"/>
                  </a:lnTo>
                  <a:lnTo>
                    <a:pt x="5398" y="18"/>
                  </a:lnTo>
                  <a:lnTo>
                    <a:pt x="5380" y="68"/>
                  </a:lnTo>
                  <a:lnTo>
                    <a:pt x="5366" y="104"/>
                  </a:lnTo>
                  <a:lnTo>
                    <a:pt x="5350" y="144"/>
                  </a:lnTo>
                  <a:lnTo>
                    <a:pt x="5329" y="191"/>
                  </a:lnTo>
                  <a:lnTo>
                    <a:pt x="5304" y="241"/>
                  </a:lnTo>
                  <a:lnTo>
                    <a:pt x="5275" y="294"/>
                  </a:lnTo>
                  <a:lnTo>
                    <a:pt x="5243" y="352"/>
                  </a:lnTo>
                  <a:lnTo>
                    <a:pt x="5207" y="412"/>
                  </a:lnTo>
                  <a:lnTo>
                    <a:pt x="5165" y="473"/>
                  </a:lnTo>
                  <a:lnTo>
                    <a:pt x="5119" y="535"/>
                  </a:lnTo>
                  <a:lnTo>
                    <a:pt x="5096" y="566"/>
                  </a:lnTo>
                  <a:lnTo>
                    <a:pt x="5069" y="596"/>
                  </a:lnTo>
                  <a:lnTo>
                    <a:pt x="5043" y="627"/>
                  </a:lnTo>
                  <a:lnTo>
                    <a:pt x="5015" y="658"/>
                  </a:lnTo>
                  <a:lnTo>
                    <a:pt x="4986" y="688"/>
                  </a:lnTo>
                  <a:lnTo>
                    <a:pt x="4955" y="719"/>
                  </a:lnTo>
                  <a:lnTo>
                    <a:pt x="4924" y="748"/>
                  </a:lnTo>
                  <a:lnTo>
                    <a:pt x="4892" y="777"/>
                  </a:lnTo>
                  <a:lnTo>
                    <a:pt x="4857" y="805"/>
                  </a:lnTo>
                  <a:lnTo>
                    <a:pt x="4821" y="832"/>
                  </a:lnTo>
                  <a:lnTo>
                    <a:pt x="4785" y="858"/>
                  </a:lnTo>
                  <a:lnTo>
                    <a:pt x="4746" y="884"/>
                  </a:lnTo>
                  <a:lnTo>
                    <a:pt x="4707" y="908"/>
                  </a:lnTo>
                  <a:lnTo>
                    <a:pt x="4667" y="932"/>
                  </a:lnTo>
                  <a:lnTo>
                    <a:pt x="4624" y="955"/>
                  </a:lnTo>
                  <a:lnTo>
                    <a:pt x="4581" y="974"/>
                  </a:lnTo>
                  <a:lnTo>
                    <a:pt x="4535" y="995"/>
                  </a:lnTo>
                  <a:lnTo>
                    <a:pt x="4489" y="1013"/>
                  </a:lnTo>
                  <a:lnTo>
                    <a:pt x="4440" y="1029"/>
                  </a:lnTo>
                  <a:lnTo>
                    <a:pt x="4390" y="1043"/>
                  </a:lnTo>
                  <a:lnTo>
                    <a:pt x="4340" y="1056"/>
                  </a:lnTo>
                  <a:lnTo>
                    <a:pt x="4288" y="1068"/>
                  </a:lnTo>
                  <a:lnTo>
                    <a:pt x="4233" y="1076"/>
                  </a:lnTo>
                  <a:lnTo>
                    <a:pt x="4178" y="1084"/>
                  </a:lnTo>
                  <a:lnTo>
                    <a:pt x="4121" y="1089"/>
                  </a:lnTo>
                  <a:lnTo>
                    <a:pt x="4063" y="1092"/>
                  </a:lnTo>
                  <a:lnTo>
                    <a:pt x="4002" y="1092"/>
                  </a:lnTo>
                  <a:lnTo>
                    <a:pt x="3941" y="1090"/>
                  </a:lnTo>
                  <a:lnTo>
                    <a:pt x="3877" y="1085"/>
                  </a:lnTo>
                  <a:lnTo>
                    <a:pt x="3811" y="1079"/>
                  </a:lnTo>
                  <a:lnTo>
                    <a:pt x="3745" y="1069"/>
                  </a:lnTo>
                  <a:lnTo>
                    <a:pt x="3675" y="1058"/>
                  </a:lnTo>
                  <a:lnTo>
                    <a:pt x="3606" y="1042"/>
                  </a:lnTo>
                  <a:lnTo>
                    <a:pt x="3534" y="1024"/>
                  </a:lnTo>
                  <a:lnTo>
                    <a:pt x="3460" y="1003"/>
                  </a:lnTo>
                  <a:lnTo>
                    <a:pt x="3384" y="979"/>
                  </a:lnTo>
                  <a:lnTo>
                    <a:pt x="3307" y="951"/>
                  </a:lnTo>
                  <a:lnTo>
                    <a:pt x="3228" y="921"/>
                  </a:lnTo>
                  <a:lnTo>
                    <a:pt x="3228" y="921"/>
                  </a:lnTo>
                  <a:lnTo>
                    <a:pt x="3071" y="859"/>
                  </a:lnTo>
                  <a:lnTo>
                    <a:pt x="2919" y="801"/>
                  </a:lnTo>
                  <a:lnTo>
                    <a:pt x="2773" y="750"/>
                  </a:lnTo>
                  <a:lnTo>
                    <a:pt x="2631" y="701"/>
                  </a:lnTo>
                  <a:lnTo>
                    <a:pt x="2495" y="656"/>
                  </a:lnTo>
                  <a:lnTo>
                    <a:pt x="2363" y="617"/>
                  </a:lnTo>
                  <a:lnTo>
                    <a:pt x="2237" y="582"/>
                  </a:lnTo>
                  <a:lnTo>
                    <a:pt x="2113" y="551"/>
                  </a:lnTo>
                  <a:lnTo>
                    <a:pt x="1995" y="524"/>
                  </a:lnTo>
                  <a:lnTo>
                    <a:pt x="1880" y="501"/>
                  </a:lnTo>
                  <a:lnTo>
                    <a:pt x="1769" y="483"/>
                  </a:lnTo>
                  <a:lnTo>
                    <a:pt x="1662" y="469"/>
                  </a:lnTo>
                  <a:lnTo>
                    <a:pt x="1558" y="457"/>
                  </a:lnTo>
                  <a:lnTo>
                    <a:pt x="1458" y="451"/>
                  </a:lnTo>
                  <a:lnTo>
                    <a:pt x="1361" y="448"/>
                  </a:lnTo>
                  <a:lnTo>
                    <a:pt x="1266" y="448"/>
                  </a:lnTo>
                  <a:lnTo>
                    <a:pt x="1175" y="453"/>
                  </a:lnTo>
                  <a:lnTo>
                    <a:pt x="1085" y="461"/>
                  </a:lnTo>
                  <a:lnTo>
                    <a:pt x="998" y="472"/>
                  </a:lnTo>
                  <a:lnTo>
                    <a:pt x="914" y="488"/>
                  </a:lnTo>
                  <a:lnTo>
                    <a:pt x="830" y="506"/>
                  </a:lnTo>
                  <a:lnTo>
                    <a:pt x="750" y="528"/>
                  </a:lnTo>
                  <a:lnTo>
                    <a:pt x="671" y="553"/>
                  </a:lnTo>
                  <a:lnTo>
                    <a:pt x="593" y="582"/>
                  </a:lnTo>
                  <a:lnTo>
                    <a:pt x="517" y="614"/>
                  </a:lnTo>
                  <a:lnTo>
                    <a:pt x="440" y="648"/>
                  </a:lnTo>
                  <a:lnTo>
                    <a:pt x="365" y="687"/>
                  </a:lnTo>
                  <a:lnTo>
                    <a:pt x="292" y="727"/>
                  </a:lnTo>
                  <a:lnTo>
                    <a:pt x="218" y="771"/>
                  </a:lnTo>
                  <a:lnTo>
                    <a:pt x="146" y="817"/>
                  </a:lnTo>
                  <a:lnTo>
                    <a:pt x="72" y="866"/>
                  </a:lnTo>
                  <a:lnTo>
                    <a:pt x="0" y="91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5612" name="Freeform 44"/>
            <p:cNvSpPr>
              <a:spLocks/>
            </p:cNvSpPr>
            <p:nvPr userDrawn="1"/>
          </p:nvSpPr>
          <p:spPr bwMode="auto">
            <a:xfrm>
              <a:off x="1067" y="1026"/>
              <a:ext cx="5390" cy="562"/>
            </a:xfrm>
            <a:custGeom>
              <a:avLst/>
              <a:gdLst/>
              <a:ahLst/>
              <a:cxnLst>
                <a:cxn ang="0">
                  <a:pos x="5390" y="0"/>
                </a:cxn>
                <a:cxn ang="0">
                  <a:pos x="5366" y="70"/>
                </a:cxn>
                <a:cxn ang="0">
                  <a:pos x="5337" y="147"/>
                </a:cxn>
                <a:cxn ang="0">
                  <a:pos x="5292" y="244"/>
                </a:cxn>
                <a:cxn ang="0">
                  <a:pos x="5233" y="357"/>
                </a:cxn>
                <a:cxn ang="0">
                  <a:pos x="5158" y="480"/>
                </a:cxn>
                <a:cxn ang="0">
                  <a:pos x="5088" y="575"/>
                </a:cxn>
                <a:cxn ang="0">
                  <a:pos x="5037" y="638"/>
                </a:cxn>
                <a:cxn ang="0">
                  <a:pos x="4981" y="701"/>
                </a:cxn>
                <a:cxn ang="0">
                  <a:pos x="4920" y="762"/>
                </a:cxn>
                <a:cxn ang="0">
                  <a:pos x="4854" y="821"/>
                </a:cxn>
                <a:cxn ang="0">
                  <a:pos x="4783" y="875"/>
                </a:cxn>
                <a:cxn ang="0">
                  <a:pos x="4705" y="927"/>
                </a:cxn>
                <a:cxn ang="0">
                  <a:pos x="4623" y="976"/>
                </a:cxn>
                <a:cxn ang="0">
                  <a:pos x="4534" y="1018"/>
                </a:cxn>
                <a:cxn ang="0">
                  <a:pos x="4441" y="1053"/>
                </a:cxn>
                <a:cxn ang="0">
                  <a:pos x="4341" y="1084"/>
                </a:cxn>
                <a:cxn ang="0">
                  <a:pos x="4234" y="1106"/>
                </a:cxn>
                <a:cxn ang="0">
                  <a:pos x="4122" y="1121"/>
                </a:cxn>
                <a:cxn ang="0">
                  <a:pos x="4004" y="1126"/>
                </a:cxn>
                <a:cxn ang="0">
                  <a:pos x="3878" y="1122"/>
                </a:cxn>
                <a:cxn ang="0">
                  <a:pos x="3746" y="1110"/>
                </a:cxn>
                <a:cxn ang="0">
                  <a:pos x="3607" y="1084"/>
                </a:cxn>
                <a:cxn ang="0">
                  <a:pos x="3460" y="1048"/>
                </a:cxn>
                <a:cxn ang="0">
                  <a:pos x="3307" y="1000"/>
                </a:cxn>
                <a:cxn ang="0">
                  <a:pos x="3228" y="971"/>
                </a:cxn>
                <a:cxn ang="0">
                  <a:pos x="2917" y="856"/>
                </a:cxn>
                <a:cxn ang="0">
                  <a:pos x="2628" y="761"/>
                </a:cxn>
                <a:cxn ang="0">
                  <a:pos x="2359" y="682"/>
                </a:cxn>
                <a:cxn ang="0">
                  <a:pos x="2107" y="620"/>
                </a:cxn>
                <a:cxn ang="0">
                  <a:pos x="1873" y="575"/>
                </a:cxn>
                <a:cxn ang="0">
                  <a:pos x="1655" y="548"/>
                </a:cxn>
                <a:cxn ang="0">
                  <a:pos x="1451" y="533"/>
                </a:cxn>
                <a:cxn ang="0">
                  <a:pos x="1259" y="535"/>
                </a:cxn>
                <a:cxn ang="0">
                  <a:pos x="1077" y="551"/>
                </a:cxn>
                <a:cxn ang="0">
                  <a:pos x="906" y="582"/>
                </a:cxn>
                <a:cxn ang="0">
                  <a:pos x="744" y="625"/>
                </a:cxn>
                <a:cxn ang="0">
                  <a:pos x="587" y="683"/>
                </a:cxn>
                <a:cxn ang="0">
                  <a:pos x="436" y="753"/>
                </a:cxn>
                <a:cxn ang="0">
                  <a:pos x="288" y="835"/>
                </a:cxn>
                <a:cxn ang="0">
                  <a:pos x="144" y="929"/>
                </a:cxn>
                <a:cxn ang="0">
                  <a:pos x="0" y="1034"/>
                </a:cxn>
              </a:cxnLst>
              <a:rect l="0" t="0" r="r" b="b"/>
              <a:pathLst>
                <a:path w="5390" h="1126">
                  <a:moveTo>
                    <a:pt x="5390" y="0"/>
                  </a:moveTo>
                  <a:lnTo>
                    <a:pt x="5390" y="0"/>
                  </a:lnTo>
                  <a:lnTo>
                    <a:pt x="5384" y="18"/>
                  </a:lnTo>
                  <a:lnTo>
                    <a:pt x="5366" y="70"/>
                  </a:lnTo>
                  <a:lnTo>
                    <a:pt x="5353" y="105"/>
                  </a:lnTo>
                  <a:lnTo>
                    <a:pt x="5337" y="147"/>
                  </a:lnTo>
                  <a:lnTo>
                    <a:pt x="5316" y="192"/>
                  </a:lnTo>
                  <a:lnTo>
                    <a:pt x="5292" y="244"/>
                  </a:lnTo>
                  <a:lnTo>
                    <a:pt x="5265" y="299"/>
                  </a:lnTo>
                  <a:lnTo>
                    <a:pt x="5233" y="357"/>
                  </a:lnTo>
                  <a:lnTo>
                    <a:pt x="5198" y="418"/>
                  </a:lnTo>
                  <a:lnTo>
                    <a:pt x="5158" y="480"/>
                  </a:lnTo>
                  <a:lnTo>
                    <a:pt x="5113" y="544"/>
                  </a:lnTo>
                  <a:lnTo>
                    <a:pt x="5088" y="575"/>
                  </a:lnTo>
                  <a:lnTo>
                    <a:pt x="5063" y="607"/>
                  </a:lnTo>
                  <a:lnTo>
                    <a:pt x="5037" y="638"/>
                  </a:lnTo>
                  <a:lnTo>
                    <a:pt x="5011" y="670"/>
                  </a:lnTo>
                  <a:lnTo>
                    <a:pt x="4981" y="701"/>
                  </a:lnTo>
                  <a:lnTo>
                    <a:pt x="4951" y="732"/>
                  </a:lnTo>
                  <a:lnTo>
                    <a:pt x="4920" y="762"/>
                  </a:lnTo>
                  <a:lnTo>
                    <a:pt x="4888" y="791"/>
                  </a:lnTo>
                  <a:lnTo>
                    <a:pt x="4854" y="821"/>
                  </a:lnTo>
                  <a:lnTo>
                    <a:pt x="4819" y="848"/>
                  </a:lnTo>
                  <a:lnTo>
                    <a:pt x="4783" y="875"/>
                  </a:lnTo>
                  <a:lnTo>
                    <a:pt x="4745" y="903"/>
                  </a:lnTo>
                  <a:lnTo>
                    <a:pt x="4705" y="927"/>
                  </a:lnTo>
                  <a:lnTo>
                    <a:pt x="4665" y="951"/>
                  </a:lnTo>
                  <a:lnTo>
                    <a:pt x="4623" y="976"/>
                  </a:lnTo>
                  <a:lnTo>
                    <a:pt x="4580" y="997"/>
                  </a:lnTo>
                  <a:lnTo>
                    <a:pt x="4534" y="1018"/>
                  </a:lnTo>
                  <a:lnTo>
                    <a:pt x="4488" y="1037"/>
                  </a:lnTo>
                  <a:lnTo>
                    <a:pt x="4441" y="1053"/>
                  </a:lnTo>
                  <a:lnTo>
                    <a:pt x="4391" y="1069"/>
                  </a:lnTo>
                  <a:lnTo>
                    <a:pt x="4341" y="1084"/>
                  </a:lnTo>
                  <a:lnTo>
                    <a:pt x="4289" y="1095"/>
                  </a:lnTo>
                  <a:lnTo>
                    <a:pt x="4234" y="1106"/>
                  </a:lnTo>
                  <a:lnTo>
                    <a:pt x="4179" y="1114"/>
                  </a:lnTo>
                  <a:lnTo>
                    <a:pt x="4122" y="1121"/>
                  </a:lnTo>
                  <a:lnTo>
                    <a:pt x="4064" y="1124"/>
                  </a:lnTo>
                  <a:lnTo>
                    <a:pt x="4004" y="1126"/>
                  </a:lnTo>
                  <a:lnTo>
                    <a:pt x="3941" y="1126"/>
                  </a:lnTo>
                  <a:lnTo>
                    <a:pt x="3878" y="1122"/>
                  </a:lnTo>
                  <a:lnTo>
                    <a:pt x="3812" y="1118"/>
                  </a:lnTo>
                  <a:lnTo>
                    <a:pt x="3746" y="1110"/>
                  </a:lnTo>
                  <a:lnTo>
                    <a:pt x="3676" y="1098"/>
                  </a:lnTo>
                  <a:lnTo>
                    <a:pt x="3607" y="1084"/>
                  </a:lnTo>
                  <a:lnTo>
                    <a:pt x="3535" y="1068"/>
                  </a:lnTo>
                  <a:lnTo>
                    <a:pt x="3460" y="1048"/>
                  </a:lnTo>
                  <a:lnTo>
                    <a:pt x="3385" y="1026"/>
                  </a:lnTo>
                  <a:lnTo>
                    <a:pt x="3307" y="1000"/>
                  </a:lnTo>
                  <a:lnTo>
                    <a:pt x="3228" y="971"/>
                  </a:lnTo>
                  <a:lnTo>
                    <a:pt x="3228" y="971"/>
                  </a:lnTo>
                  <a:lnTo>
                    <a:pt x="3069" y="911"/>
                  </a:lnTo>
                  <a:lnTo>
                    <a:pt x="2917" y="856"/>
                  </a:lnTo>
                  <a:lnTo>
                    <a:pt x="2770" y="806"/>
                  </a:lnTo>
                  <a:lnTo>
                    <a:pt x="2628" y="761"/>
                  </a:lnTo>
                  <a:lnTo>
                    <a:pt x="2491" y="719"/>
                  </a:lnTo>
                  <a:lnTo>
                    <a:pt x="2359" y="682"/>
                  </a:lnTo>
                  <a:lnTo>
                    <a:pt x="2231" y="649"/>
                  </a:lnTo>
                  <a:lnTo>
                    <a:pt x="2107" y="620"/>
                  </a:lnTo>
                  <a:lnTo>
                    <a:pt x="1988" y="596"/>
                  </a:lnTo>
                  <a:lnTo>
                    <a:pt x="1873" y="575"/>
                  </a:lnTo>
                  <a:lnTo>
                    <a:pt x="1762" y="559"/>
                  </a:lnTo>
                  <a:lnTo>
                    <a:pt x="1655" y="548"/>
                  </a:lnTo>
                  <a:lnTo>
                    <a:pt x="1551" y="538"/>
                  </a:lnTo>
                  <a:lnTo>
                    <a:pt x="1451" y="533"/>
                  </a:lnTo>
                  <a:lnTo>
                    <a:pt x="1353" y="533"/>
                  </a:lnTo>
                  <a:lnTo>
                    <a:pt x="1259" y="535"/>
                  </a:lnTo>
                  <a:lnTo>
                    <a:pt x="1166" y="541"/>
                  </a:lnTo>
                  <a:lnTo>
                    <a:pt x="1077" y="551"/>
                  </a:lnTo>
                  <a:lnTo>
                    <a:pt x="991" y="565"/>
                  </a:lnTo>
                  <a:lnTo>
                    <a:pt x="906" y="582"/>
                  </a:lnTo>
                  <a:lnTo>
                    <a:pt x="824" y="603"/>
                  </a:lnTo>
                  <a:lnTo>
                    <a:pt x="744" y="625"/>
                  </a:lnTo>
                  <a:lnTo>
                    <a:pt x="665" y="653"/>
                  </a:lnTo>
                  <a:lnTo>
                    <a:pt x="587" y="683"/>
                  </a:lnTo>
                  <a:lnTo>
                    <a:pt x="511" y="716"/>
                  </a:lnTo>
                  <a:lnTo>
                    <a:pt x="436" y="753"/>
                  </a:lnTo>
                  <a:lnTo>
                    <a:pt x="362" y="791"/>
                  </a:lnTo>
                  <a:lnTo>
                    <a:pt x="288" y="835"/>
                  </a:lnTo>
                  <a:lnTo>
                    <a:pt x="216" y="880"/>
                  </a:lnTo>
                  <a:lnTo>
                    <a:pt x="144" y="929"/>
                  </a:lnTo>
                  <a:lnTo>
                    <a:pt x="72" y="979"/>
                  </a:lnTo>
                  <a:lnTo>
                    <a:pt x="0" y="103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5613" name="Freeform 45"/>
            <p:cNvSpPr>
              <a:spLocks/>
            </p:cNvSpPr>
            <p:nvPr userDrawn="1"/>
          </p:nvSpPr>
          <p:spPr bwMode="auto">
            <a:xfrm>
              <a:off x="1106" y="997"/>
              <a:ext cx="5373" cy="580"/>
            </a:xfrm>
            <a:custGeom>
              <a:avLst/>
              <a:gdLst/>
              <a:ahLst/>
              <a:cxnLst>
                <a:cxn ang="0">
                  <a:pos x="5373" y="0"/>
                </a:cxn>
                <a:cxn ang="0">
                  <a:pos x="5351" y="69"/>
                </a:cxn>
                <a:cxn ang="0">
                  <a:pos x="5323" y="147"/>
                </a:cxn>
                <a:cxn ang="0">
                  <a:pos x="5280" y="247"/>
                </a:cxn>
                <a:cxn ang="0">
                  <a:pos x="5221" y="361"/>
                </a:cxn>
                <a:cxn ang="0">
                  <a:pos x="5148" y="486"/>
                </a:cxn>
                <a:cxn ang="0">
                  <a:pos x="5081" y="583"/>
                </a:cxn>
                <a:cxn ang="0">
                  <a:pos x="5031" y="647"/>
                </a:cxn>
                <a:cxn ang="0">
                  <a:pos x="4976" y="712"/>
                </a:cxn>
                <a:cxn ang="0">
                  <a:pos x="4916" y="773"/>
                </a:cxn>
                <a:cxn ang="0">
                  <a:pos x="4849" y="833"/>
                </a:cxn>
                <a:cxn ang="0">
                  <a:pos x="4780" y="891"/>
                </a:cxn>
                <a:cxn ang="0">
                  <a:pos x="4704" y="944"/>
                </a:cxn>
                <a:cxn ang="0">
                  <a:pos x="4622" y="994"/>
                </a:cxn>
                <a:cxn ang="0">
                  <a:pos x="4534" y="1038"/>
                </a:cxn>
                <a:cxn ang="0">
                  <a:pos x="4441" y="1077"/>
                </a:cxn>
                <a:cxn ang="0">
                  <a:pos x="4341" y="1109"/>
                </a:cxn>
                <a:cxn ang="0">
                  <a:pos x="4236" y="1133"/>
                </a:cxn>
                <a:cxn ang="0">
                  <a:pos x="4123" y="1149"/>
                </a:cxn>
                <a:cxn ang="0">
                  <a:pos x="4004" y="1159"/>
                </a:cxn>
                <a:cxn ang="0">
                  <a:pos x="3879" y="1157"/>
                </a:cxn>
                <a:cxn ang="0">
                  <a:pos x="3746" y="1146"/>
                </a:cxn>
                <a:cxn ang="0">
                  <a:pos x="3607" y="1124"/>
                </a:cxn>
                <a:cxn ang="0">
                  <a:pos x="3460" y="1091"/>
                </a:cxn>
                <a:cxn ang="0">
                  <a:pos x="3305" y="1044"/>
                </a:cxn>
                <a:cxn ang="0">
                  <a:pos x="3226" y="1017"/>
                </a:cxn>
                <a:cxn ang="0">
                  <a:pos x="2914" y="909"/>
                </a:cxn>
                <a:cxn ang="0">
                  <a:pos x="2622" y="818"/>
                </a:cxn>
                <a:cxn ang="0">
                  <a:pos x="2353" y="746"/>
                </a:cxn>
                <a:cxn ang="0">
                  <a:pos x="2100" y="689"/>
                </a:cxn>
                <a:cxn ang="0">
                  <a:pos x="1866" y="649"/>
                </a:cxn>
                <a:cxn ang="0">
                  <a:pos x="1648" y="625"/>
                </a:cxn>
                <a:cxn ang="0">
                  <a:pos x="1442" y="615"/>
                </a:cxn>
                <a:cxn ang="0">
                  <a:pos x="1251" y="620"/>
                </a:cxn>
                <a:cxn ang="0">
                  <a:pos x="1070" y="641"/>
                </a:cxn>
                <a:cxn ang="0">
                  <a:pos x="899" y="675"/>
                </a:cxn>
                <a:cxn ang="0">
                  <a:pos x="737" y="722"/>
                </a:cxn>
                <a:cxn ang="0">
                  <a:pos x="581" y="783"/>
                </a:cxn>
                <a:cxn ang="0">
                  <a:pos x="431" y="856"/>
                </a:cxn>
                <a:cxn ang="0">
                  <a:pos x="286" y="941"/>
                </a:cxn>
                <a:cxn ang="0">
                  <a:pos x="143" y="1038"/>
                </a:cxn>
                <a:cxn ang="0">
                  <a:pos x="0" y="1146"/>
                </a:cxn>
              </a:cxnLst>
              <a:rect l="0" t="0" r="r" b="b"/>
              <a:pathLst>
                <a:path w="5373" h="1159">
                  <a:moveTo>
                    <a:pt x="5373" y="0"/>
                  </a:moveTo>
                  <a:lnTo>
                    <a:pt x="5373" y="0"/>
                  </a:lnTo>
                  <a:lnTo>
                    <a:pt x="5367" y="18"/>
                  </a:lnTo>
                  <a:lnTo>
                    <a:pt x="5351" y="69"/>
                  </a:lnTo>
                  <a:lnTo>
                    <a:pt x="5338" y="105"/>
                  </a:lnTo>
                  <a:lnTo>
                    <a:pt x="5323" y="147"/>
                  </a:lnTo>
                  <a:lnTo>
                    <a:pt x="5303" y="194"/>
                  </a:lnTo>
                  <a:lnTo>
                    <a:pt x="5280" y="247"/>
                  </a:lnTo>
                  <a:lnTo>
                    <a:pt x="5253" y="302"/>
                  </a:lnTo>
                  <a:lnTo>
                    <a:pt x="5221" y="361"/>
                  </a:lnTo>
                  <a:lnTo>
                    <a:pt x="5187" y="423"/>
                  </a:lnTo>
                  <a:lnTo>
                    <a:pt x="5148" y="486"/>
                  </a:lnTo>
                  <a:lnTo>
                    <a:pt x="5105" y="550"/>
                  </a:lnTo>
                  <a:lnTo>
                    <a:pt x="5081" y="583"/>
                  </a:lnTo>
                  <a:lnTo>
                    <a:pt x="5056" y="615"/>
                  </a:lnTo>
                  <a:lnTo>
                    <a:pt x="5031" y="647"/>
                  </a:lnTo>
                  <a:lnTo>
                    <a:pt x="5003" y="680"/>
                  </a:lnTo>
                  <a:lnTo>
                    <a:pt x="4976" y="712"/>
                  </a:lnTo>
                  <a:lnTo>
                    <a:pt x="4947" y="743"/>
                  </a:lnTo>
                  <a:lnTo>
                    <a:pt x="4916" y="773"/>
                  </a:lnTo>
                  <a:lnTo>
                    <a:pt x="4883" y="804"/>
                  </a:lnTo>
                  <a:lnTo>
                    <a:pt x="4849" y="833"/>
                  </a:lnTo>
                  <a:lnTo>
                    <a:pt x="4815" y="862"/>
                  </a:lnTo>
                  <a:lnTo>
                    <a:pt x="4780" y="891"/>
                  </a:lnTo>
                  <a:lnTo>
                    <a:pt x="4742" y="919"/>
                  </a:lnTo>
                  <a:lnTo>
                    <a:pt x="4704" y="944"/>
                  </a:lnTo>
                  <a:lnTo>
                    <a:pt x="4663" y="970"/>
                  </a:lnTo>
                  <a:lnTo>
                    <a:pt x="4622" y="994"/>
                  </a:lnTo>
                  <a:lnTo>
                    <a:pt x="4579" y="1017"/>
                  </a:lnTo>
                  <a:lnTo>
                    <a:pt x="4534" y="1038"/>
                  </a:lnTo>
                  <a:lnTo>
                    <a:pt x="4488" y="1057"/>
                  </a:lnTo>
                  <a:lnTo>
                    <a:pt x="4441" y="1077"/>
                  </a:lnTo>
                  <a:lnTo>
                    <a:pt x="4391" y="1093"/>
                  </a:lnTo>
                  <a:lnTo>
                    <a:pt x="4341" y="1109"/>
                  </a:lnTo>
                  <a:lnTo>
                    <a:pt x="4288" y="1122"/>
                  </a:lnTo>
                  <a:lnTo>
                    <a:pt x="4236" y="1133"/>
                  </a:lnTo>
                  <a:lnTo>
                    <a:pt x="4180" y="1143"/>
                  </a:lnTo>
                  <a:lnTo>
                    <a:pt x="4123" y="1149"/>
                  </a:lnTo>
                  <a:lnTo>
                    <a:pt x="4065" y="1156"/>
                  </a:lnTo>
                  <a:lnTo>
                    <a:pt x="4004" y="1159"/>
                  </a:lnTo>
                  <a:lnTo>
                    <a:pt x="3943" y="1159"/>
                  </a:lnTo>
                  <a:lnTo>
                    <a:pt x="3879" y="1157"/>
                  </a:lnTo>
                  <a:lnTo>
                    <a:pt x="3814" y="1153"/>
                  </a:lnTo>
                  <a:lnTo>
                    <a:pt x="3746" y="1146"/>
                  </a:lnTo>
                  <a:lnTo>
                    <a:pt x="3677" y="1136"/>
                  </a:lnTo>
                  <a:lnTo>
                    <a:pt x="3607" y="1124"/>
                  </a:lnTo>
                  <a:lnTo>
                    <a:pt x="3534" y="1109"/>
                  </a:lnTo>
                  <a:lnTo>
                    <a:pt x="3460" y="1091"/>
                  </a:lnTo>
                  <a:lnTo>
                    <a:pt x="3383" y="1070"/>
                  </a:lnTo>
                  <a:lnTo>
                    <a:pt x="3305" y="1044"/>
                  </a:lnTo>
                  <a:lnTo>
                    <a:pt x="3226" y="1017"/>
                  </a:lnTo>
                  <a:lnTo>
                    <a:pt x="3226" y="1017"/>
                  </a:lnTo>
                  <a:lnTo>
                    <a:pt x="3067" y="960"/>
                  </a:lnTo>
                  <a:lnTo>
                    <a:pt x="2914" y="909"/>
                  </a:lnTo>
                  <a:lnTo>
                    <a:pt x="2765" y="862"/>
                  </a:lnTo>
                  <a:lnTo>
                    <a:pt x="2622" y="818"/>
                  </a:lnTo>
                  <a:lnTo>
                    <a:pt x="2485" y="780"/>
                  </a:lnTo>
                  <a:lnTo>
                    <a:pt x="2353" y="746"/>
                  </a:lnTo>
                  <a:lnTo>
                    <a:pt x="2224" y="715"/>
                  </a:lnTo>
                  <a:lnTo>
                    <a:pt x="2100" y="689"/>
                  </a:lnTo>
                  <a:lnTo>
                    <a:pt x="1981" y="667"/>
                  </a:lnTo>
                  <a:lnTo>
                    <a:pt x="1866" y="649"/>
                  </a:lnTo>
                  <a:lnTo>
                    <a:pt x="1755" y="634"/>
                  </a:lnTo>
                  <a:lnTo>
                    <a:pt x="1648" y="625"/>
                  </a:lnTo>
                  <a:lnTo>
                    <a:pt x="1543" y="617"/>
                  </a:lnTo>
                  <a:lnTo>
                    <a:pt x="1442" y="615"/>
                  </a:lnTo>
                  <a:lnTo>
                    <a:pt x="1345" y="615"/>
                  </a:lnTo>
                  <a:lnTo>
                    <a:pt x="1251" y="620"/>
                  </a:lnTo>
                  <a:lnTo>
                    <a:pt x="1159" y="628"/>
                  </a:lnTo>
                  <a:lnTo>
                    <a:pt x="1070" y="641"/>
                  </a:lnTo>
                  <a:lnTo>
                    <a:pt x="984" y="655"/>
                  </a:lnTo>
                  <a:lnTo>
                    <a:pt x="899" y="675"/>
                  </a:lnTo>
                  <a:lnTo>
                    <a:pt x="817" y="696"/>
                  </a:lnTo>
                  <a:lnTo>
                    <a:pt x="737" y="722"/>
                  </a:lnTo>
                  <a:lnTo>
                    <a:pt x="659" y="751"/>
                  </a:lnTo>
                  <a:lnTo>
                    <a:pt x="581" y="783"/>
                  </a:lnTo>
                  <a:lnTo>
                    <a:pt x="506" y="817"/>
                  </a:lnTo>
                  <a:lnTo>
                    <a:pt x="431" y="856"/>
                  </a:lnTo>
                  <a:lnTo>
                    <a:pt x="358" y="896"/>
                  </a:lnTo>
                  <a:lnTo>
                    <a:pt x="286" y="941"/>
                  </a:lnTo>
                  <a:lnTo>
                    <a:pt x="213" y="988"/>
                  </a:lnTo>
                  <a:lnTo>
                    <a:pt x="143" y="1038"/>
                  </a:lnTo>
                  <a:lnTo>
                    <a:pt x="70" y="1090"/>
                  </a:lnTo>
                  <a:lnTo>
                    <a:pt x="0" y="114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5614" name="Freeform 46"/>
            <p:cNvSpPr>
              <a:spLocks/>
            </p:cNvSpPr>
            <p:nvPr userDrawn="1"/>
          </p:nvSpPr>
          <p:spPr bwMode="auto">
            <a:xfrm>
              <a:off x="1146" y="968"/>
              <a:ext cx="5355" cy="631"/>
            </a:xfrm>
            <a:custGeom>
              <a:avLst/>
              <a:gdLst/>
              <a:ahLst/>
              <a:cxnLst>
                <a:cxn ang="0">
                  <a:pos x="5355" y="0"/>
                </a:cxn>
                <a:cxn ang="0">
                  <a:pos x="5334" y="71"/>
                </a:cxn>
                <a:cxn ang="0">
                  <a:pos x="5306" y="150"/>
                </a:cxn>
                <a:cxn ang="0">
                  <a:pos x="5266" y="250"/>
                </a:cxn>
                <a:cxn ang="0">
                  <a:pos x="5209" y="366"/>
                </a:cxn>
                <a:cxn ang="0">
                  <a:pos x="5138" y="494"/>
                </a:cxn>
                <a:cxn ang="0">
                  <a:pos x="5072" y="592"/>
                </a:cxn>
                <a:cxn ang="0">
                  <a:pos x="5023" y="658"/>
                </a:cxn>
                <a:cxn ang="0">
                  <a:pos x="4969" y="723"/>
                </a:cxn>
                <a:cxn ang="0">
                  <a:pos x="4909" y="788"/>
                </a:cxn>
                <a:cxn ang="0">
                  <a:pos x="4845" y="849"/>
                </a:cxn>
                <a:cxn ang="0">
                  <a:pos x="4775" y="909"/>
                </a:cxn>
                <a:cxn ang="0">
                  <a:pos x="4700" y="964"/>
                </a:cxn>
                <a:cxn ang="0">
                  <a:pos x="4619" y="1015"/>
                </a:cxn>
                <a:cxn ang="0">
                  <a:pos x="4532" y="1060"/>
                </a:cxn>
                <a:cxn ang="0">
                  <a:pos x="4439" y="1101"/>
                </a:cxn>
                <a:cxn ang="0">
                  <a:pos x="4340" y="1135"/>
                </a:cxn>
                <a:cxn ang="0">
                  <a:pos x="4235" y="1162"/>
                </a:cxn>
                <a:cxn ang="0">
                  <a:pos x="4123" y="1182"/>
                </a:cxn>
                <a:cxn ang="0">
                  <a:pos x="4004" y="1193"/>
                </a:cxn>
                <a:cxn ang="0">
                  <a:pos x="3879" y="1194"/>
                </a:cxn>
                <a:cxn ang="0">
                  <a:pos x="3746" y="1185"/>
                </a:cxn>
                <a:cxn ang="0">
                  <a:pos x="3606" y="1165"/>
                </a:cxn>
                <a:cxn ang="0">
                  <a:pos x="3458" y="1136"/>
                </a:cxn>
                <a:cxn ang="0">
                  <a:pos x="3304" y="1093"/>
                </a:cxn>
                <a:cxn ang="0">
                  <a:pos x="3224" y="1067"/>
                </a:cxn>
                <a:cxn ang="0">
                  <a:pos x="2910" y="965"/>
                </a:cxn>
                <a:cxn ang="0">
                  <a:pos x="2618" y="880"/>
                </a:cxn>
                <a:cxn ang="0">
                  <a:pos x="2346" y="812"/>
                </a:cxn>
                <a:cxn ang="0">
                  <a:pos x="2094" y="760"/>
                </a:cxn>
                <a:cxn ang="0">
                  <a:pos x="1859" y="723"/>
                </a:cxn>
                <a:cxn ang="0">
                  <a:pos x="1640" y="704"/>
                </a:cxn>
                <a:cxn ang="0">
                  <a:pos x="1434" y="699"/>
                </a:cxn>
                <a:cxn ang="0">
                  <a:pos x="1242" y="707"/>
                </a:cxn>
                <a:cxn ang="0">
                  <a:pos x="1063" y="731"/>
                </a:cxn>
                <a:cxn ang="0">
                  <a:pos x="893" y="768"/>
                </a:cxn>
                <a:cxn ang="0">
                  <a:pos x="732" y="820"/>
                </a:cxn>
                <a:cxn ang="0">
                  <a:pos x="576" y="884"/>
                </a:cxn>
                <a:cxn ang="0">
                  <a:pos x="427" y="960"/>
                </a:cxn>
                <a:cxn ang="0">
                  <a:pos x="283" y="1049"/>
                </a:cxn>
                <a:cxn ang="0">
                  <a:pos x="141" y="1149"/>
                </a:cxn>
                <a:cxn ang="0">
                  <a:pos x="0" y="1261"/>
                </a:cxn>
              </a:cxnLst>
              <a:rect l="0" t="0" r="r" b="b"/>
              <a:pathLst>
                <a:path w="5355" h="1261">
                  <a:moveTo>
                    <a:pt x="5355" y="0"/>
                  </a:moveTo>
                  <a:lnTo>
                    <a:pt x="5355" y="0"/>
                  </a:lnTo>
                  <a:lnTo>
                    <a:pt x="5349" y="19"/>
                  </a:lnTo>
                  <a:lnTo>
                    <a:pt x="5334" y="71"/>
                  </a:lnTo>
                  <a:lnTo>
                    <a:pt x="5322" y="106"/>
                  </a:lnTo>
                  <a:lnTo>
                    <a:pt x="5306" y="150"/>
                  </a:lnTo>
                  <a:lnTo>
                    <a:pt x="5288" y="197"/>
                  </a:lnTo>
                  <a:lnTo>
                    <a:pt x="5266" y="250"/>
                  </a:lnTo>
                  <a:lnTo>
                    <a:pt x="5240" y="306"/>
                  </a:lnTo>
                  <a:lnTo>
                    <a:pt x="5209" y="366"/>
                  </a:lnTo>
                  <a:lnTo>
                    <a:pt x="5176" y="429"/>
                  </a:lnTo>
                  <a:lnTo>
                    <a:pt x="5138" y="494"/>
                  </a:lnTo>
                  <a:lnTo>
                    <a:pt x="5095" y="560"/>
                  </a:lnTo>
                  <a:lnTo>
                    <a:pt x="5072" y="592"/>
                  </a:lnTo>
                  <a:lnTo>
                    <a:pt x="5048" y="625"/>
                  </a:lnTo>
                  <a:lnTo>
                    <a:pt x="5023" y="658"/>
                  </a:lnTo>
                  <a:lnTo>
                    <a:pt x="4997" y="691"/>
                  </a:lnTo>
                  <a:lnTo>
                    <a:pt x="4969" y="723"/>
                  </a:lnTo>
                  <a:lnTo>
                    <a:pt x="4940" y="755"/>
                  </a:lnTo>
                  <a:lnTo>
                    <a:pt x="4909" y="788"/>
                  </a:lnTo>
                  <a:lnTo>
                    <a:pt x="4877" y="818"/>
                  </a:lnTo>
                  <a:lnTo>
                    <a:pt x="4845" y="849"/>
                  </a:lnTo>
                  <a:lnTo>
                    <a:pt x="4811" y="880"/>
                  </a:lnTo>
                  <a:lnTo>
                    <a:pt x="4775" y="909"/>
                  </a:lnTo>
                  <a:lnTo>
                    <a:pt x="4739" y="936"/>
                  </a:lnTo>
                  <a:lnTo>
                    <a:pt x="4700" y="964"/>
                  </a:lnTo>
                  <a:lnTo>
                    <a:pt x="4661" y="989"/>
                  </a:lnTo>
                  <a:lnTo>
                    <a:pt x="4619" y="1015"/>
                  </a:lnTo>
                  <a:lnTo>
                    <a:pt x="4576" y="1038"/>
                  </a:lnTo>
                  <a:lnTo>
                    <a:pt x="4532" y="1060"/>
                  </a:lnTo>
                  <a:lnTo>
                    <a:pt x="4486" y="1081"/>
                  </a:lnTo>
                  <a:lnTo>
                    <a:pt x="4439" y="1101"/>
                  </a:lnTo>
                  <a:lnTo>
                    <a:pt x="4390" y="1119"/>
                  </a:lnTo>
                  <a:lnTo>
                    <a:pt x="4340" y="1135"/>
                  </a:lnTo>
                  <a:lnTo>
                    <a:pt x="4289" y="1149"/>
                  </a:lnTo>
                  <a:lnTo>
                    <a:pt x="4235" y="1162"/>
                  </a:lnTo>
                  <a:lnTo>
                    <a:pt x="4179" y="1173"/>
                  </a:lnTo>
                  <a:lnTo>
                    <a:pt x="4123" y="1182"/>
                  </a:lnTo>
                  <a:lnTo>
                    <a:pt x="4064" y="1188"/>
                  </a:lnTo>
                  <a:lnTo>
                    <a:pt x="4004" y="1193"/>
                  </a:lnTo>
                  <a:lnTo>
                    <a:pt x="3942" y="1194"/>
                  </a:lnTo>
                  <a:lnTo>
                    <a:pt x="3879" y="1194"/>
                  </a:lnTo>
                  <a:lnTo>
                    <a:pt x="3814" y="1191"/>
                  </a:lnTo>
                  <a:lnTo>
                    <a:pt x="3746" y="1185"/>
                  </a:lnTo>
                  <a:lnTo>
                    <a:pt x="3676" y="1177"/>
                  </a:lnTo>
                  <a:lnTo>
                    <a:pt x="3606" y="1165"/>
                  </a:lnTo>
                  <a:lnTo>
                    <a:pt x="3533" y="1153"/>
                  </a:lnTo>
                  <a:lnTo>
                    <a:pt x="3458" y="1136"/>
                  </a:lnTo>
                  <a:lnTo>
                    <a:pt x="3382" y="1115"/>
                  </a:lnTo>
                  <a:lnTo>
                    <a:pt x="3304" y="1093"/>
                  </a:lnTo>
                  <a:lnTo>
                    <a:pt x="3224" y="1067"/>
                  </a:lnTo>
                  <a:lnTo>
                    <a:pt x="3224" y="1067"/>
                  </a:lnTo>
                  <a:lnTo>
                    <a:pt x="3064" y="1014"/>
                  </a:lnTo>
                  <a:lnTo>
                    <a:pt x="2910" y="965"/>
                  </a:lnTo>
                  <a:lnTo>
                    <a:pt x="2761" y="920"/>
                  </a:lnTo>
                  <a:lnTo>
                    <a:pt x="2618" y="880"/>
                  </a:lnTo>
                  <a:lnTo>
                    <a:pt x="2480" y="842"/>
                  </a:lnTo>
                  <a:lnTo>
                    <a:pt x="2346" y="812"/>
                  </a:lnTo>
                  <a:lnTo>
                    <a:pt x="2219" y="783"/>
                  </a:lnTo>
                  <a:lnTo>
                    <a:pt x="2094" y="760"/>
                  </a:lnTo>
                  <a:lnTo>
                    <a:pt x="1974" y="739"/>
                  </a:lnTo>
                  <a:lnTo>
                    <a:pt x="1859" y="723"/>
                  </a:lnTo>
                  <a:lnTo>
                    <a:pt x="1746" y="712"/>
                  </a:lnTo>
                  <a:lnTo>
                    <a:pt x="1640" y="704"/>
                  </a:lnTo>
                  <a:lnTo>
                    <a:pt x="1535" y="699"/>
                  </a:lnTo>
                  <a:lnTo>
                    <a:pt x="1434" y="699"/>
                  </a:lnTo>
                  <a:lnTo>
                    <a:pt x="1337" y="700"/>
                  </a:lnTo>
                  <a:lnTo>
                    <a:pt x="1242" y="707"/>
                  </a:lnTo>
                  <a:lnTo>
                    <a:pt x="1151" y="718"/>
                  </a:lnTo>
                  <a:lnTo>
                    <a:pt x="1063" y="731"/>
                  </a:lnTo>
                  <a:lnTo>
                    <a:pt x="976" y="749"/>
                  </a:lnTo>
                  <a:lnTo>
                    <a:pt x="893" y="768"/>
                  </a:lnTo>
                  <a:lnTo>
                    <a:pt x="811" y="792"/>
                  </a:lnTo>
                  <a:lnTo>
                    <a:pt x="732" y="820"/>
                  </a:lnTo>
                  <a:lnTo>
                    <a:pt x="652" y="851"/>
                  </a:lnTo>
                  <a:lnTo>
                    <a:pt x="576" y="884"/>
                  </a:lnTo>
                  <a:lnTo>
                    <a:pt x="501" y="920"/>
                  </a:lnTo>
                  <a:lnTo>
                    <a:pt x="427" y="960"/>
                  </a:lnTo>
                  <a:lnTo>
                    <a:pt x="355" y="1004"/>
                  </a:lnTo>
                  <a:lnTo>
                    <a:pt x="283" y="1049"/>
                  </a:lnTo>
                  <a:lnTo>
                    <a:pt x="212" y="1098"/>
                  </a:lnTo>
                  <a:lnTo>
                    <a:pt x="141" y="1149"/>
                  </a:lnTo>
                  <a:lnTo>
                    <a:pt x="71" y="1204"/>
                  </a:lnTo>
                  <a:lnTo>
                    <a:pt x="0" y="1261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5615" name="Freeform 47"/>
            <p:cNvSpPr>
              <a:spLocks/>
            </p:cNvSpPr>
            <p:nvPr userDrawn="1"/>
          </p:nvSpPr>
          <p:spPr bwMode="auto">
            <a:xfrm>
              <a:off x="1187" y="940"/>
              <a:ext cx="5335" cy="688"/>
            </a:xfrm>
            <a:custGeom>
              <a:avLst/>
              <a:gdLst/>
              <a:ahLst/>
              <a:cxnLst>
                <a:cxn ang="0">
                  <a:pos x="5335" y="0"/>
                </a:cxn>
                <a:cxn ang="0">
                  <a:pos x="5315" y="71"/>
                </a:cxn>
                <a:cxn ang="0">
                  <a:pos x="5289" y="150"/>
                </a:cxn>
                <a:cxn ang="0">
                  <a:pos x="5250" y="252"/>
                </a:cxn>
                <a:cxn ang="0">
                  <a:pos x="5196" y="371"/>
                </a:cxn>
                <a:cxn ang="0">
                  <a:pos x="5127" y="501"/>
                </a:cxn>
                <a:cxn ang="0">
                  <a:pos x="5061" y="601"/>
                </a:cxn>
                <a:cxn ang="0">
                  <a:pos x="5014" y="667"/>
                </a:cxn>
                <a:cxn ang="0">
                  <a:pos x="4960" y="735"/>
                </a:cxn>
                <a:cxn ang="0">
                  <a:pos x="4902" y="799"/>
                </a:cxn>
                <a:cxn ang="0">
                  <a:pos x="4838" y="862"/>
                </a:cxn>
                <a:cxn ang="0">
                  <a:pos x="4770" y="924"/>
                </a:cxn>
                <a:cxn ang="0">
                  <a:pos x="4695" y="980"/>
                </a:cxn>
                <a:cxn ang="0">
                  <a:pos x="4614" y="1034"/>
                </a:cxn>
                <a:cxn ang="0">
                  <a:pos x="4528" y="1082"/>
                </a:cxn>
                <a:cxn ang="0">
                  <a:pos x="4436" y="1126"/>
                </a:cxn>
                <a:cxn ang="0">
                  <a:pos x="4338" y="1161"/>
                </a:cxn>
                <a:cxn ang="0">
                  <a:pos x="4232" y="1190"/>
                </a:cxn>
                <a:cxn ang="0">
                  <a:pos x="4121" y="1213"/>
                </a:cxn>
                <a:cxn ang="0">
                  <a:pos x="4003" y="1226"/>
                </a:cxn>
                <a:cxn ang="0">
                  <a:pos x="3877" y="1229"/>
                </a:cxn>
                <a:cxn ang="0">
                  <a:pos x="3745" y="1224"/>
                </a:cxn>
                <a:cxn ang="0">
                  <a:pos x="3605" y="1206"/>
                </a:cxn>
                <a:cxn ang="0">
                  <a:pos x="3456" y="1179"/>
                </a:cxn>
                <a:cxn ang="0">
                  <a:pos x="3301" y="1140"/>
                </a:cxn>
                <a:cxn ang="0">
                  <a:pos x="3220" y="1114"/>
                </a:cxn>
                <a:cxn ang="0">
                  <a:pos x="2905" y="1019"/>
                </a:cxn>
                <a:cxn ang="0">
                  <a:pos x="2612" y="938"/>
                </a:cxn>
                <a:cxn ang="0">
                  <a:pos x="2340" y="875"/>
                </a:cxn>
                <a:cxn ang="0">
                  <a:pos x="2086" y="828"/>
                </a:cxn>
                <a:cxn ang="0">
                  <a:pos x="1851" y="798"/>
                </a:cxn>
                <a:cxn ang="0">
                  <a:pos x="1630" y="782"/>
                </a:cxn>
                <a:cxn ang="0">
                  <a:pos x="1426" y="780"/>
                </a:cxn>
                <a:cxn ang="0">
                  <a:pos x="1235" y="795"/>
                </a:cxn>
                <a:cxn ang="0">
                  <a:pos x="1099" y="814"/>
                </a:cxn>
                <a:cxn ang="0">
                  <a:pos x="1011" y="830"/>
                </a:cxn>
                <a:cxn ang="0">
                  <a:pos x="927" y="851"/>
                </a:cxn>
                <a:cxn ang="0">
                  <a:pos x="804" y="888"/>
                </a:cxn>
                <a:cxn ang="0">
                  <a:pos x="647" y="950"/>
                </a:cxn>
                <a:cxn ang="0">
                  <a:pos x="496" y="1024"/>
                </a:cxn>
                <a:cxn ang="0">
                  <a:pos x="352" y="1109"/>
                </a:cxn>
                <a:cxn ang="0">
                  <a:pos x="210" y="1208"/>
                </a:cxn>
                <a:cxn ang="0">
                  <a:pos x="70" y="1316"/>
                </a:cxn>
              </a:cxnLst>
              <a:rect l="0" t="0" r="r" b="b"/>
              <a:pathLst>
                <a:path w="5335" h="1376">
                  <a:moveTo>
                    <a:pt x="5335" y="0"/>
                  </a:moveTo>
                  <a:lnTo>
                    <a:pt x="5335" y="0"/>
                  </a:lnTo>
                  <a:lnTo>
                    <a:pt x="5331" y="18"/>
                  </a:lnTo>
                  <a:lnTo>
                    <a:pt x="5315" y="71"/>
                  </a:lnTo>
                  <a:lnTo>
                    <a:pt x="5304" y="107"/>
                  </a:lnTo>
                  <a:lnTo>
                    <a:pt x="5289" y="150"/>
                  </a:lnTo>
                  <a:lnTo>
                    <a:pt x="5271" y="199"/>
                  </a:lnTo>
                  <a:lnTo>
                    <a:pt x="5250" y="252"/>
                  </a:lnTo>
                  <a:lnTo>
                    <a:pt x="5225" y="310"/>
                  </a:lnTo>
                  <a:lnTo>
                    <a:pt x="5196" y="371"/>
                  </a:lnTo>
                  <a:lnTo>
                    <a:pt x="5163" y="434"/>
                  </a:lnTo>
                  <a:lnTo>
                    <a:pt x="5127" y="501"/>
                  </a:lnTo>
                  <a:lnTo>
                    <a:pt x="5085" y="567"/>
                  </a:lnTo>
                  <a:lnTo>
                    <a:pt x="5061" y="601"/>
                  </a:lnTo>
                  <a:lnTo>
                    <a:pt x="5038" y="635"/>
                  </a:lnTo>
                  <a:lnTo>
                    <a:pt x="5014" y="667"/>
                  </a:lnTo>
                  <a:lnTo>
                    <a:pt x="4988" y="701"/>
                  </a:lnTo>
                  <a:lnTo>
                    <a:pt x="4960" y="735"/>
                  </a:lnTo>
                  <a:lnTo>
                    <a:pt x="4932" y="767"/>
                  </a:lnTo>
                  <a:lnTo>
                    <a:pt x="4902" y="799"/>
                  </a:lnTo>
                  <a:lnTo>
                    <a:pt x="4871" y="832"/>
                  </a:lnTo>
                  <a:lnTo>
                    <a:pt x="4838" y="862"/>
                  </a:lnTo>
                  <a:lnTo>
                    <a:pt x="4804" y="893"/>
                  </a:lnTo>
                  <a:lnTo>
                    <a:pt x="4770" y="924"/>
                  </a:lnTo>
                  <a:lnTo>
                    <a:pt x="4734" y="953"/>
                  </a:lnTo>
                  <a:lnTo>
                    <a:pt x="4695" y="980"/>
                  </a:lnTo>
                  <a:lnTo>
                    <a:pt x="4656" y="1008"/>
                  </a:lnTo>
                  <a:lnTo>
                    <a:pt x="4614" y="1034"/>
                  </a:lnTo>
                  <a:lnTo>
                    <a:pt x="4573" y="1059"/>
                  </a:lnTo>
                  <a:lnTo>
                    <a:pt x="4528" y="1082"/>
                  </a:lnTo>
                  <a:lnTo>
                    <a:pt x="4484" y="1105"/>
                  </a:lnTo>
                  <a:lnTo>
                    <a:pt x="4436" y="1126"/>
                  </a:lnTo>
                  <a:lnTo>
                    <a:pt x="4388" y="1143"/>
                  </a:lnTo>
                  <a:lnTo>
                    <a:pt x="4338" y="1161"/>
                  </a:lnTo>
                  <a:lnTo>
                    <a:pt x="4287" y="1177"/>
                  </a:lnTo>
                  <a:lnTo>
                    <a:pt x="4232" y="1190"/>
                  </a:lnTo>
                  <a:lnTo>
                    <a:pt x="4178" y="1203"/>
                  </a:lnTo>
                  <a:lnTo>
                    <a:pt x="4121" y="1213"/>
                  </a:lnTo>
                  <a:lnTo>
                    <a:pt x="4063" y="1219"/>
                  </a:lnTo>
                  <a:lnTo>
                    <a:pt x="4003" y="1226"/>
                  </a:lnTo>
                  <a:lnTo>
                    <a:pt x="3941" y="1229"/>
                  </a:lnTo>
                  <a:lnTo>
                    <a:pt x="3877" y="1229"/>
                  </a:lnTo>
                  <a:lnTo>
                    <a:pt x="3812" y="1227"/>
                  </a:lnTo>
                  <a:lnTo>
                    <a:pt x="3745" y="1224"/>
                  </a:lnTo>
                  <a:lnTo>
                    <a:pt x="3676" y="1216"/>
                  </a:lnTo>
                  <a:lnTo>
                    <a:pt x="3605" y="1206"/>
                  </a:lnTo>
                  <a:lnTo>
                    <a:pt x="3531" y="1195"/>
                  </a:lnTo>
                  <a:lnTo>
                    <a:pt x="3456" y="1179"/>
                  </a:lnTo>
                  <a:lnTo>
                    <a:pt x="3380" y="1161"/>
                  </a:lnTo>
                  <a:lnTo>
                    <a:pt x="3301" y="1140"/>
                  </a:lnTo>
                  <a:lnTo>
                    <a:pt x="3220" y="1114"/>
                  </a:lnTo>
                  <a:lnTo>
                    <a:pt x="3220" y="1114"/>
                  </a:lnTo>
                  <a:lnTo>
                    <a:pt x="3061" y="1064"/>
                  </a:lnTo>
                  <a:lnTo>
                    <a:pt x="2905" y="1019"/>
                  </a:lnTo>
                  <a:lnTo>
                    <a:pt x="2756" y="977"/>
                  </a:lnTo>
                  <a:lnTo>
                    <a:pt x="2612" y="938"/>
                  </a:lnTo>
                  <a:lnTo>
                    <a:pt x="2473" y="906"/>
                  </a:lnTo>
                  <a:lnTo>
                    <a:pt x="2340" y="875"/>
                  </a:lnTo>
                  <a:lnTo>
                    <a:pt x="2211" y="851"/>
                  </a:lnTo>
                  <a:lnTo>
                    <a:pt x="2086" y="828"/>
                  </a:lnTo>
                  <a:lnTo>
                    <a:pt x="1966" y="811"/>
                  </a:lnTo>
                  <a:lnTo>
                    <a:pt x="1851" y="798"/>
                  </a:lnTo>
                  <a:lnTo>
                    <a:pt x="1739" y="788"/>
                  </a:lnTo>
                  <a:lnTo>
                    <a:pt x="1630" y="782"/>
                  </a:lnTo>
                  <a:lnTo>
                    <a:pt x="1526" y="780"/>
                  </a:lnTo>
                  <a:lnTo>
                    <a:pt x="1426" y="780"/>
                  </a:lnTo>
                  <a:lnTo>
                    <a:pt x="1329" y="785"/>
                  </a:lnTo>
                  <a:lnTo>
                    <a:pt x="1235" y="795"/>
                  </a:lnTo>
                  <a:lnTo>
                    <a:pt x="1143" y="806"/>
                  </a:lnTo>
                  <a:lnTo>
                    <a:pt x="1099" y="814"/>
                  </a:lnTo>
                  <a:lnTo>
                    <a:pt x="1054" y="822"/>
                  </a:lnTo>
                  <a:lnTo>
                    <a:pt x="1011" y="830"/>
                  </a:lnTo>
                  <a:lnTo>
                    <a:pt x="970" y="840"/>
                  </a:lnTo>
                  <a:lnTo>
                    <a:pt x="927" y="851"/>
                  </a:lnTo>
                  <a:lnTo>
                    <a:pt x="885" y="862"/>
                  </a:lnTo>
                  <a:lnTo>
                    <a:pt x="804" y="888"/>
                  </a:lnTo>
                  <a:lnTo>
                    <a:pt x="725" y="917"/>
                  </a:lnTo>
                  <a:lnTo>
                    <a:pt x="647" y="950"/>
                  </a:lnTo>
                  <a:lnTo>
                    <a:pt x="571" y="985"/>
                  </a:lnTo>
                  <a:lnTo>
                    <a:pt x="496" y="1024"/>
                  </a:lnTo>
                  <a:lnTo>
                    <a:pt x="424" y="1064"/>
                  </a:lnTo>
                  <a:lnTo>
                    <a:pt x="352" y="1109"/>
                  </a:lnTo>
                  <a:lnTo>
                    <a:pt x="280" y="1156"/>
                  </a:lnTo>
                  <a:lnTo>
                    <a:pt x="210" y="1208"/>
                  </a:lnTo>
                  <a:lnTo>
                    <a:pt x="139" y="1261"/>
                  </a:lnTo>
                  <a:lnTo>
                    <a:pt x="70" y="1316"/>
                  </a:lnTo>
                  <a:lnTo>
                    <a:pt x="0" y="137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5616" name="Freeform 48"/>
            <p:cNvSpPr>
              <a:spLocks/>
            </p:cNvSpPr>
            <p:nvPr userDrawn="1"/>
          </p:nvSpPr>
          <p:spPr bwMode="auto">
            <a:xfrm>
              <a:off x="1229" y="911"/>
              <a:ext cx="5314" cy="745"/>
            </a:xfrm>
            <a:custGeom>
              <a:avLst/>
              <a:gdLst/>
              <a:ahLst/>
              <a:cxnLst>
                <a:cxn ang="0">
                  <a:pos x="5314" y="0"/>
                </a:cxn>
                <a:cxn ang="0">
                  <a:pos x="5296" y="71"/>
                </a:cxn>
                <a:cxn ang="0">
                  <a:pos x="5271" y="153"/>
                </a:cxn>
                <a:cxn ang="0">
                  <a:pos x="5233" y="257"/>
                </a:cxn>
                <a:cxn ang="0">
                  <a:pos x="5180" y="376"/>
                </a:cxn>
                <a:cxn ang="0">
                  <a:pos x="5112" y="507"/>
                </a:cxn>
                <a:cxn ang="0">
                  <a:pos x="5050" y="609"/>
                </a:cxn>
                <a:cxn ang="0">
                  <a:pos x="5003" y="678"/>
                </a:cxn>
                <a:cxn ang="0">
                  <a:pos x="4950" y="746"/>
                </a:cxn>
                <a:cxn ang="0">
                  <a:pos x="4893" y="812"/>
                </a:cxn>
                <a:cxn ang="0">
                  <a:pos x="4830" y="878"/>
                </a:cxn>
                <a:cxn ang="0">
                  <a:pos x="4762" y="940"/>
                </a:cxn>
                <a:cxn ang="0">
                  <a:pos x="4689" y="999"/>
                </a:cxn>
                <a:cxn ang="0">
                  <a:pos x="4610" y="1054"/>
                </a:cxn>
                <a:cxn ang="0">
                  <a:pos x="4524" y="1104"/>
                </a:cxn>
                <a:cxn ang="0">
                  <a:pos x="4432" y="1150"/>
                </a:cxn>
                <a:cxn ang="0">
                  <a:pos x="4335" y="1188"/>
                </a:cxn>
                <a:cxn ang="0">
                  <a:pos x="4229" y="1219"/>
                </a:cxn>
                <a:cxn ang="0">
                  <a:pos x="4118" y="1243"/>
                </a:cxn>
                <a:cxn ang="0">
                  <a:pos x="4000" y="1259"/>
                </a:cxn>
                <a:cxn ang="0">
                  <a:pos x="3875" y="1266"/>
                </a:cxn>
                <a:cxn ang="0">
                  <a:pos x="3742" y="1263"/>
                </a:cxn>
                <a:cxn ang="0">
                  <a:pos x="3602" y="1248"/>
                </a:cxn>
                <a:cxn ang="0">
                  <a:pos x="3453" y="1224"/>
                </a:cxn>
                <a:cxn ang="0">
                  <a:pos x="3298" y="1187"/>
                </a:cxn>
                <a:cxn ang="0">
                  <a:pos x="3217" y="1164"/>
                </a:cxn>
                <a:cxn ang="0">
                  <a:pos x="2899" y="1074"/>
                </a:cxn>
                <a:cxn ang="0">
                  <a:pos x="2605" y="999"/>
                </a:cxn>
                <a:cxn ang="0">
                  <a:pos x="2333" y="941"/>
                </a:cxn>
                <a:cxn ang="0">
                  <a:pos x="2079" y="899"/>
                </a:cxn>
                <a:cxn ang="0">
                  <a:pos x="1843" y="872"/>
                </a:cxn>
                <a:cxn ang="0">
                  <a:pos x="1622" y="861"/>
                </a:cxn>
                <a:cxn ang="0">
                  <a:pos x="1418" y="864"/>
                </a:cxn>
                <a:cxn ang="0">
                  <a:pos x="1226" y="882"/>
                </a:cxn>
                <a:cxn ang="0">
                  <a:pos x="1134" y="896"/>
                </a:cxn>
                <a:cxn ang="0">
                  <a:pos x="1047" y="912"/>
                </a:cxn>
                <a:cxn ang="0">
                  <a:pos x="961" y="933"/>
                </a:cxn>
                <a:cxn ang="0">
                  <a:pos x="878" y="957"/>
                </a:cxn>
                <a:cxn ang="0">
                  <a:pos x="718" y="1016"/>
                </a:cxn>
                <a:cxn ang="0">
                  <a:pos x="565" y="1087"/>
                </a:cxn>
                <a:cxn ang="0">
                  <a:pos x="419" y="1171"/>
                </a:cxn>
                <a:cxn ang="0">
                  <a:pos x="276" y="1266"/>
                </a:cxn>
                <a:cxn ang="0">
                  <a:pos x="138" y="1372"/>
                </a:cxn>
                <a:cxn ang="0">
                  <a:pos x="0" y="1490"/>
                </a:cxn>
              </a:cxnLst>
              <a:rect l="0" t="0" r="r" b="b"/>
              <a:pathLst>
                <a:path w="5314" h="1490">
                  <a:moveTo>
                    <a:pt x="5314" y="0"/>
                  </a:moveTo>
                  <a:lnTo>
                    <a:pt x="5314" y="0"/>
                  </a:lnTo>
                  <a:lnTo>
                    <a:pt x="5309" y="19"/>
                  </a:lnTo>
                  <a:lnTo>
                    <a:pt x="5296" y="71"/>
                  </a:lnTo>
                  <a:lnTo>
                    <a:pt x="5284" y="110"/>
                  </a:lnTo>
                  <a:lnTo>
                    <a:pt x="5271" y="153"/>
                  </a:lnTo>
                  <a:lnTo>
                    <a:pt x="5254" y="202"/>
                  </a:lnTo>
                  <a:lnTo>
                    <a:pt x="5233" y="257"/>
                  </a:lnTo>
                  <a:lnTo>
                    <a:pt x="5208" y="315"/>
                  </a:lnTo>
                  <a:lnTo>
                    <a:pt x="5180" y="376"/>
                  </a:lnTo>
                  <a:lnTo>
                    <a:pt x="5148" y="441"/>
                  </a:lnTo>
                  <a:lnTo>
                    <a:pt x="5112" y="507"/>
                  </a:lnTo>
                  <a:lnTo>
                    <a:pt x="5072" y="575"/>
                  </a:lnTo>
                  <a:lnTo>
                    <a:pt x="5050" y="609"/>
                  </a:lnTo>
                  <a:lnTo>
                    <a:pt x="5026" y="644"/>
                  </a:lnTo>
                  <a:lnTo>
                    <a:pt x="5003" y="678"/>
                  </a:lnTo>
                  <a:lnTo>
                    <a:pt x="4976" y="712"/>
                  </a:lnTo>
                  <a:lnTo>
                    <a:pt x="4950" y="746"/>
                  </a:lnTo>
                  <a:lnTo>
                    <a:pt x="4922" y="780"/>
                  </a:lnTo>
                  <a:lnTo>
                    <a:pt x="4893" y="812"/>
                  </a:lnTo>
                  <a:lnTo>
                    <a:pt x="4862" y="846"/>
                  </a:lnTo>
                  <a:lnTo>
                    <a:pt x="4830" y="878"/>
                  </a:lnTo>
                  <a:lnTo>
                    <a:pt x="4797" y="909"/>
                  </a:lnTo>
                  <a:lnTo>
                    <a:pt x="4762" y="940"/>
                  </a:lnTo>
                  <a:lnTo>
                    <a:pt x="4726" y="970"/>
                  </a:lnTo>
                  <a:lnTo>
                    <a:pt x="4689" y="999"/>
                  </a:lnTo>
                  <a:lnTo>
                    <a:pt x="4650" y="1027"/>
                  </a:lnTo>
                  <a:lnTo>
                    <a:pt x="4610" y="1054"/>
                  </a:lnTo>
                  <a:lnTo>
                    <a:pt x="4568" y="1080"/>
                  </a:lnTo>
                  <a:lnTo>
                    <a:pt x="4524" y="1104"/>
                  </a:lnTo>
                  <a:lnTo>
                    <a:pt x="4479" y="1127"/>
                  </a:lnTo>
                  <a:lnTo>
                    <a:pt x="4432" y="1150"/>
                  </a:lnTo>
                  <a:lnTo>
                    <a:pt x="4385" y="1169"/>
                  </a:lnTo>
                  <a:lnTo>
                    <a:pt x="4335" y="1188"/>
                  </a:lnTo>
                  <a:lnTo>
                    <a:pt x="4283" y="1205"/>
                  </a:lnTo>
                  <a:lnTo>
                    <a:pt x="4229" y="1219"/>
                  </a:lnTo>
                  <a:lnTo>
                    <a:pt x="4175" y="1232"/>
                  </a:lnTo>
                  <a:lnTo>
                    <a:pt x="4118" y="1243"/>
                  </a:lnTo>
                  <a:lnTo>
                    <a:pt x="4060" y="1251"/>
                  </a:lnTo>
                  <a:lnTo>
                    <a:pt x="4000" y="1259"/>
                  </a:lnTo>
                  <a:lnTo>
                    <a:pt x="3939" y="1263"/>
                  </a:lnTo>
                  <a:lnTo>
                    <a:pt x="3875" y="1266"/>
                  </a:lnTo>
                  <a:lnTo>
                    <a:pt x="3810" y="1264"/>
                  </a:lnTo>
                  <a:lnTo>
                    <a:pt x="3742" y="1263"/>
                  </a:lnTo>
                  <a:lnTo>
                    <a:pt x="3673" y="1256"/>
                  </a:lnTo>
                  <a:lnTo>
                    <a:pt x="3602" y="1248"/>
                  </a:lnTo>
                  <a:lnTo>
                    <a:pt x="3528" y="1237"/>
                  </a:lnTo>
                  <a:lnTo>
                    <a:pt x="3453" y="1224"/>
                  </a:lnTo>
                  <a:lnTo>
                    <a:pt x="3377" y="1206"/>
                  </a:lnTo>
                  <a:lnTo>
                    <a:pt x="3298" y="1187"/>
                  </a:lnTo>
                  <a:lnTo>
                    <a:pt x="3217" y="1164"/>
                  </a:lnTo>
                  <a:lnTo>
                    <a:pt x="3217" y="1164"/>
                  </a:lnTo>
                  <a:lnTo>
                    <a:pt x="3055" y="1116"/>
                  </a:lnTo>
                  <a:lnTo>
                    <a:pt x="2899" y="1074"/>
                  </a:lnTo>
                  <a:lnTo>
                    <a:pt x="2751" y="1033"/>
                  </a:lnTo>
                  <a:lnTo>
                    <a:pt x="2605" y="999"/>
                  </a:lnTo>
                  <a:lnTo>
                    <a:pt x="2466" y="969"/>
                  </a:lnTo>
                  <a:lnTo>
                    <a:pt x="2333" y="941"/>
                  </a:lnTo>
                  <a:lnTo>
                    <a:pt x="2202" y="919"/>
                  </a:lnTo>
                  <a:lnTo>
                    <a:pt x="2079" y="899"/>
                  </a:lnTo>
                  <a:lnTo>
                    <a:pt x="1958" y="885"/>
                  </a:lnTo>
                  <a:lnTo>
                    <a:pt x="1843" y="872"/>
                  </a:lnTo>
                  <a:lnTo>
                    <a:pt x="1730" y="865"/>
                  </a:lnTo>
                  <a:lnTo>
                    <a:pt x="1622" y="861"/>
                  </a:lnTo>
                  <a:lnTo>
                    <a:pt x="1518" y="861"/>
                  </a:lnTo>
                  <a:lnTo>
                    <a:pt x="1418" y="864"/>
                  </a:lnTo>
                  <a:lnTo>
                    <a:pt x="1321" y="872"/>
                  </a:lnTo>
                  <a:lnTo>
                    <a:pt x="1226" y="882"/>
                  </a:lnTo>
                  <a:lnTo>
                    <a:pt x="1180" y="888"/>
                  </a:lnTo>
                  <a:lnTo>
                    <a:pt x="1134" y="896"/>
                  </a:lnTo>
                  <a:lnTo>
                    <a:pt x="1090" y="904"/>
                  </a:lnTo>
                  <a:lnTo>
                    <a:pt x="1047" y="912"/>
                  </a:lnTo>
                  <a:lnTo>
                    <a:pt x="1004" y="924"/>
                  </a:lnTo>
                  <a:lnTo>
                    <a:pt x="961" y="933"/>
                  </a:lnTo>
                  <a:lnTo>
                    <a:pt x="919" y="945"/>
                  </a:lnTo>
                  <a:lnTo>
                    <a:pt x="878" y="957"/>
                  </a:lnTo>
                  <a:lnTo>
                    <a:pt x="797" y="985"/>
                  </a:lnTo>
                  <a:lnTo>
                    <a:pt x="718" y="1016"/>
                  </a:lnTo>
                  <a:lnTo>
                    <a:pt x="640" y="1050"/>
                  </a:lnTo>
                  <a:lnTo>
                    <a:pt x="565" y="1087"/>
                  </a:lnTo>
                  <a:lnTo>
                    <a:pt x="492" y="1127"/>
                  </a:lnTo>
                  <a:lnTo>
                    <a:pt x="419" y="1171"/>
                  </a:lnTo>
                  <a:lnTo>
                    <a:pt x="347" y="1216"/>
                  </a:lnTo>
                  <a:lnTo>
                    <a:pt x="276" y="1266"/>
                  </a:lnTo>
                  <a:lnTo>
                    <a:pt x="207" y="1318"/>
                  </a:lnTo>
                  <a:lnTo>
                    <a:pt x="138" y="1372"/>
                  </a:lnTo>
                  <a:lnTo>
                    <a:pt x="70" y="1431"/>
                  </a:lnTo>
                  <a:lnTo>
                    <a:pt x="0" y="149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5617" name="Freeform 49"/>
            <p:cNvSpPr>
              <a:spLocks/>
            </p:cNvSpPr>
            <p:nvPr userDrawn="1"/>
          </p:nvSpPr>
          <p:spPr bwMode="auto">
            <a:xfrm>
              <a:off x="1272" y="882"/>
              <a:ext cx="5291" cy="803"/>
            </a:xfrm>
            <a:custGeom>
              <a:avLst/>
              <a:gdLst/>
              <a:ahLst/>
              <a:cxnLst>
                <a:cxn ang="0">
                  <a:pos x="5291" y="0"/>
                </a:cxn>
                <a:cxn ang="0">
                  <a:pos x="5273" y="73"/>
                </a:cxn>
                <a:cxn ang="0">
                  <a:pos x="5250" y="155"/>
                </a:cxn>
                <a:cxn ang="0">
                  <a:pos x="5214" y="260"/>
                </a:cxn>
                <a:cxn ang="0">
                  <a:pos x="5162" y="381"/>
                </a:cxn>
                <a:cxn ang="0">
                  <a:pos x="5097" y="515"/>
                </a:cxn>
                <a:cxn ang="0">
                  <a:pos x="5036" y="618"/>
                </a:cxn>
                <a:cxn ang="0">
                  <a:pos x="4989" y="688"/>
                </a:cxn>
                <a:cxn ang="0">
                  <a:pos x="4937" y="757"/>
                </a:cxn>
                <a:cxn ang="0">
                  <a:pos x="4882" y="827"/>
                </a:cxn>
                <a:cxn ang="0">
                  <a:pos x="4821" y="893"/>
                </a:cxn>
                <a:cxn ang="0">
                  <a:pos x="4753" y="956"/>
                </a:cxn>
                <a:cxn ang="0">
                  <a:pos x="4681" y="1017"/>
                </a:cxn>
                <a:cxn ang="0">
                  <a:pos x="4603" y="1074"/>
                </a:cxn>
                <a:cxn ang="0">
                  <a:pos x="4518" y="1127"/>
                </a:cxn>
                <a:cxn ang="0">
                  <a:pos x="4426" y="1174"/>
                </a:cxn>
                <a:cxn ang="0">
                  <a:pos x="4329" y="1214"/>
                </a:cxn>
                <a:cxn ang="0">
                  <a:pos x="4225" y="1248"/>
                </a:cxn>
                <a:cxn ang="0">
                  <a:pos x="4114" y="1274"/>
                </a:cxn>
                <a:cxn ang="0">
                  <a:pos x="3996" y="1292"/>
                </a:cxn>
                <a:cxn ang="0">
                  <a:pos x="3871" y="1301"/>
                </a:cxn>
                <a:cxn ang="0">
                  <a:pos x="3738" y="1301"/>
                </a:cxn>
                <a:cxn ang="0">
                  <a:pos x="3598" y="1290"/>
                </a:cxn>
                <a:cxn ang="0">
                  <a:pos x="3449" y="1267"/>
                </a:cxn>
                <a:cxn ang="0">
                  <a:pos x="3292" y="1233"/>
                </a:cxn>
                <a:cxn ang="0">
                  <a:pos x="3212" y="1212"/>
                </a:cxn>
                <a:cxn ang="0">
                  <a:pos x="2894" y="1129"/>
                </a:cxn>
                <a:cxn ang="0">
                  <a:pos x="2598" y="1059"/>
                </a:cxn>
                <a:cxn ang="0">
                  <a:pos x="2323" y="1007"/>
                </a:cxn>
                <a:cxn ang="0">
                  <a:pos x="2069" y="970"/>
                </a:cxn>
                <a:cxn ang="0">
                  <a:pos x="1833" y="948"/>
                </a:cxn>
                <a:cxn ang="0">
                  <a:pos x="1612" y="941"/>
                </a:cxn>
                <a:cxn ang="0">
                  <a:pos x="1408" y="948"/>
                </a:cxn>
                <a:cxn ang="0">
                  <a:pos x="1216" y="969"/>
                </a:cxn>
                <a:cxn ang="0">
                  <a:pos x="1126" y="985"/>
                </a:cxn>
                <a:cxn ang="0">
                  <a:pos x="1037" y="1004"/>
                </a:cxn>
                <a:cxn ang="0">
                  <a:pos x="953" y="1027"/>
                </a:cxn>
                <a:cxn ang="0">
                  <a:pos x="869" y="1053"/>
                </a:cxn>
                <a:cxn ang="0">
                  <a:pos x="789" y="1082"/>
                </a:cxn>
                <a:cxn ang="0">
                  <a:pos x="635" y="1150"/>
                </a:cxn>
                <a:cxn ang="0">
                  <a:pos x="486" y="1230"/>
                </a:cxn>
                <a:cxn ang="0">
                  <a:pos x="343" y="1324"/>
                </a:cxn>
                <a:cxn ang="0">
                  <a:pos x="204" y="1429"/>
                </a:cxn>
                <a:cxn ang="0">
                  <a:pos x="68" y="1545"/>
                </a:cxn>
              </a:cxnLst>
              <a:rect l="0" t="0" r="r" b="b"/>
              <a:pathLst>
                <a:path w="5291" h="1606">
                  <a:moveTo>
                    <a:pt x="5291" y="0"/>
                  </a:moveTo>
                  <a:lnTo>
                    <a:pt x="5291" y="0"/>
                  </a:lnTo>
                  <a:lnTo>
                    <a:pt x="5287" y="19"/>
                  </a:lnTo>
                  <a:lnTo>
                    <a:pt x="5273" y="73"/>
                  </a:lnTo>
                  <a:lnTo>
                    <a:pt x="5264" y="111"/>
                  </a:lnTo>
                  <a:lnTo>
                    <a:pt x="5250" y="155"/>
                  </a:lnTo>
                  <a:lnTo>
                    <a:pt x="5233" y="205"/>
                  </a:lnTo>
                  <a:lnTo>
                    <a:pt x="5214" y="260"/>
                  </a:lnTo>
                  <a:lnTo>
                    <a:pt x="5190" y="318"/>
                  </a:lnTo>
                  <a:lnTo>
                    <a:pt x="5162" y="381"/>
                  </a:lnTo>
                  <a:lnTo>
                    <a:pt x="5132" y="447"/>
                  </a:lnTo>
                  <a:lnTo>
                    <a:pt x="5097" y="515"/>
                  </a:lnTo>
                  <a:lnTo>
                    <a:pt x="5057" y="583"/>
                  </a:lnTo>
                  <a:lnTo>
                    <a:pt x="5036" y="618"/>
                  </a:lnTo>
                  <a:lnTo>
                    <a:pt x="5014" y="654"/>
                  </a:lnTo>
                  <a:lnTo>
                    <a:pt x="4989" y="688"/>
                  </a:lnTo>
                  <a:lnTo>
                    <a:pt x="4964" y="723"/>
                  </a:lnTo>
                  <a:lnTo>
                    <a:pt x="4937" y="757"/>
                  </a:lnTo>
                  <a:lnTo>
                    <a:pt x="4911" y="791"/>
                  </a:lnTo>
                  <a:lnTo>
                    <a:pt x="4882" y="827"/>
                  </a:lnTo>
                  <a:lnTo>
                    <a:pt x="4851" y="859"/>
                  </a:lnTo>
                  <a:lnTo>
                    <a:pt x="4821" y="893"/>
                  </a:lnTo>
                  <a:lnTo>
                    <a:pt x="4787" y="925"/>
                  </a:lnTo>
                  <a:lnTo>
                    <a:pt x="4753" y="956"/>
                  </a:lnTo>
                  <a:lnTo>
                    <a:pt x="4718" y="988"/>
                  </a:lnTo>
                  <a:lnTo>
                    <a:pt x="4681" y="1017"/>
                  </a:lnTo>
                  <a:lnTo>
                    <a:pt x="4642" y="1046"/>
                  </a:lnTo>
                  <a:lnTo>
                    <a:pt x="4603" y="1074"/>
                  </a:lnTo>
                  <a:lnTo>
                    <a:pt x="4561" y="1101"/>
                  </a:lnTo>
                  <a:lnTo>
                    <a:pt x="4518" y="1127"/>
                  </a:lnTo>
                  <a:lnTo>
                    <a:pt x="4472" y="1151"/>
                  </a:lnTo>
                  <a:lnTo>
                    <a:pt x="4426" y="1174"/>
                  </a:lnTo>
                  <a:lnTo>
                    <a:pt x="4379" y="1195"/>
                  </a:lnTo>
                  <a:lnTo>
                    <a:pt x="4329" y="1214"/>
                  </a:lnTo>
                  <a:lnTo>
                    <a:pt x="4278" y="1232"/>
                  </a:lnTo>
                  <a:lnTo>
                    <a:pt x="4225" y="1248"/>
                  </a:lnTo>
                  <a:lnTo>
                    <a:pt x="4171" y="1263"/>
                  </a:lnTo>
                  <a:lnTo>
                    <a:pt x="4114" y="1274"/>
                  </a:lnTo>
                  <a:lnTo>
                    <a:pt x="4056" y="1284"/>
                  </a:lnTo>
                  <a:lnTo>
                    <a:pt x="3996" y="1292"/>
                  </a:lnTo>
                  <a:lnTo>
                    <a:pt x="3935" y="1298"/>
                  </a:lnTo>
                  <a:lnTo>
                    <a:pt x="3871" y="1301"/>
                  </a:lnTo>
                  <a:lnTo>
                    <a:pt x="3806" y="1303"/>
                  </a:lnTo>
                  <a:lnTo>
                    <a:pt x="3738" y="1301"/>
                  </a:lnTo>
                  <a:lnTo>
                    <a:pt x="3668" y="1296"/>
                  </a:lnTo>
                  <a:lnTo>
                    <a:pt x="3598" y="1290"/>
                  </a:lnTo>
                  <a:lnTo>
                    <a:pt x="3524" y="1280"/>
                  </a:lnTo>
                  <a:lnTo>
                    <a:pt x="3449" y="1267"/>
                  </a:lnTo>
                  <a:lnTo>
                    <a:pt x="3371" y="1253"/>
                  </a:lnTo>
                  <a:lnTo>
                    <a:pt x="3292" y="1233"/>
                  </a:lnTo>
                  <a:lnTo>
                    <a:pt x="3212" y="1212"/>
                  </a:lnTo>
                  <a:lnTo>
                    <a:pt x="3212" y="1212"/>
                  </a:lnTo>
                  <a:lnTo>
                    <a:pt x="3049" y="1167"/>
                  </a:lnTo>
                  <a:lnTo>
                    <a:pt x="2894" y="1129"/>
                  </a:lnTo>
                  <a:lnTo>
                    <a:pt x="2742" y="1091"/>
                  </a:lnTo>
                  <a:lnTo>
                    <a:pt x="2598" y="1059"/>
                  </a:lnTo>
                  <a:lnTo>
                    <a:pt x="2458" y="1032"/>
                  </a:lnTo>
                  <a:lnTo>
                    <a:pt x="2323" y="1007"/>
                  </a:lnTo>
                  <a:lnTo>
                    <a:pt x="2194" y="986"/>
                  </a:lnTo>
                  <a:lnTo>
                    <a:pt x="2069" y="970"/>
                  </a:lnTo>
                  <a:lnTo>
                    <a:pt x="1948" y="957"/>
                  </a:lnTo>
                  <a:lnTo>
                    <a:pt x="1833" y="948"/>
                  </a:lnTo>
                  <a:lnTo>
                    <a:pt x="1720" y="943"/>
                  </a:lnTo>
                  <a:lnTo>
                    <a:pt x="1612" y="941"/>
                  </a:lnTo>
                  <a:lnTo>
                    <a:pt x="1508" y="943"/>
                  </a:lnTo>
                  <a:lnTo>
                    <a:pt x="1408" y="948"/>
                  </a:lnTo>
                  <a:lnTo>
                    <a:pt x="1311" y="957"/>
                  </a:lnTo>
                  <a:lnTo>
                    <a:pt x="1216" y="969"/>
                  </a:lnTo>
                  <a:lnTo>
                    <a:pt x="1171" y="977"/>
                  </a:lnTo>
                  <a:lnTo>
                    <a:pt x="1126" y="985"/>
                  </a:lnTo>
                  <a:lnTo>
                    <a:pt x="1082" y="994"/>
                  </a:lnTo>
                  <a:lnTo>
                    <a:pt x="1037" y="1004"/>
                  </a:lnTo>
                  <a:lnTo>
                    <a:pt x="994" y="1015"/>
                  </a:lnTo>
                  <a:lnTo>
                    <a:pt x="953" y="1027"/>
                  </a:lnTo>
                  <a:lnTo>
                    <a:pt x="911" y="1040"/>
                  </a:lnTo>
                  <a:lnTo>
                    <a:pt x="869" y="1053"/>
                  </a:lnTo>
                  <a:lnTo>
                    <a:pt x="829" y="1067"/>
                  </a:lnTo>
                  <a:lnTo>
                    <a:pt x="789" y="1082"/>
                  </a:lnTo>
                  <a:lnTo>
                    <a:pt x="711" y="1114"/>
                  </a:lnTo>
                  <a:lnTo>
                    <a:pt x="635" y="1150"/>
                  </a:lnTo>
                  <a:lnTo>
                    <a:pt x="560" y="1188"/>
                  </a:lnTo>
                  <a:lnTo>
                    <a:pt x="486" y="1230"/>
                  </a:lnTo>
                  <a:lnTo>
                    <a:pt x="414" y="1275"/>
                  </a:lnTo>
                  <a:lnTo>
                    <a:pt x="343" y="1324"/>
                  </a:lnTo>
                  <a:lnTo>
                    <a:pt x="274" y="1374"/>
                  </a:lnTo>
                  <a:lnTo>
                    <a:pt x="204" y="1429"/>
                  </a:lnTo>
                  <a:lnTo>
                    <a:pt x="136" y="1485"/>
                  </a:lnTo>
                  <a:lnTo>
                    <a:pt x="68" y="1545"/>
                  </a:lnTo>
                  <a:lnTo>
                    <a:pt x="0" y="160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5618" name="Freeform 50"/>
            <p:cNvSpPr>
              <a:spLocks/>
            </p:cNvSpPr>
            <p:nvPr userDrawn="1"/>
          </p:nvSpPr>
          <p:spPr bwMode="auto">
            <a:xfrm>
              <a:off x="1317" y="854"/>
              <a:ext cx="5265" cy="860"/>
            </a:xfrm>
            <a:custGeom>
              <a:avLst/>
              <a:gdLst/>
              <a:ahLst/>
              <a:cxnLst>
                <a:cxn ang="0">
                  <a:pos x="5265" y="0"/>
                </a:cxn>
                <a:cxn ang="0">
                  <a:pos x="5249" y="73"/>
                </a:cxn>
                <a:cxn ang="0">
                  <a:pos x="5226" y="155"/>
                </a:cxn>
                <a:cxn ang="0">
                  <a:pos x="5191" y="262"/>
                </a:cxn>
                <a:cxn ang="0">
                  <a:pos x="5142" y="385"/>
                </a:cxn>
                <a:cxn ang="0">
                  <a:pos x="5078" y="520"/>
                </a:cxn>
                <a:cxn ang="0">
                  <a:pos x="5019" y="625"/>
                </a:cxn>
                <a:cxn ang="0">
                  <a:pos x="4974" y="696"/>
                </a:cxn>
                <a:cxn ang="0">
                  <a:pos x="4923" y="767"/>
                </a:cxn>
                <a:cxn ang="0">
                  <a:pos x="4869" y="838"/>
                </a:cxn>
                <a:cxn ang="0">
                  <a:pos x="4808" y="906"/>
                </a:cxn>
                <a:cxn ang="0">
                  <a:pos x="4741" y="971"/>
                </a:cxn>
                <a:cxn ang="0">
                  <a:pos x="4670" y="1034"/>
                </a:cxn>
                <a:cxn ang="0">
                  <a:pos x="4593" y="1093"/>
                </a:cxn>
                <a:cxn ang="0">
                  <a:pos x="4509" y="1147"/>
                </a:cxn>
                <a:cxn ang="0">
                  <a:pos x="4419" y="1195"/>
                </a:cxn>
                <a:cxn ang="0">
                  <a:pos x="4322" y="1239"/>
                </a:cxn>
                <a:cxn ang="0">
                  <a:pos x="4218" y="1274"/>
                </a:cxn>
                <a:cxn ang="0">
                  <a:pos x="4108" y="1303"/>
                </a:cxn>
                <a:cxn ang="0">
                  <a:pos x="3990" y="1324"/>
                </a:cxn>
                <a:cxn ang="0">
                  <a:pos x="3865" y="1336"/>
                </a:cxn>
                <a:cxn ang="0">
                  <a:pos x="3732" y="1337"/>
                </a:cxn>
                <a:cxn ang="0">
                  <a:pos x="3591" y="1329"/>
                </a:cxn>
                <a:cxn ang="0">
                  <a:pos x="3443" y="1311"/>
                </a:cxn>
                <a:cxn ang="0">
                  <a:pos x="3286" y="1279"/>
                </a:cxn>
                <a:cxn ang="0">
                  <a:pos x="3204" y="1260"/>
                </a:cxn>
                <a:cxn ang="0">
                  <a:pos x="2885" y="1181"/>
                </a:cxn>
                <a:cxn ang="0">
                  <a:pos x="2588" y="1119"/>
                </a:cxn>
                <a:cxn ang="0">
                  <a:pos x="2313" y="1071"/>
                </a:cxn>
                <a:cxn ang="0">
                  <a:pos x="2059" y="1039"/>
                </a:cxn>
                <a:cxn ang="0">
                  <a:pos x="1821" y="1022"/>
                </a:cxn>
                <a:cxn ang="0">
                  <a:pos x="1602" y="1019"/>
                </a:cxn>
                <a:cxn ang="0">
                  <a:pos x="1396" y="1031"/>
                </a:cxn>
                <a:cxn ang="0">
                  <a:pos x="1252" y="1048"/>
                </a:cxn>
                <a:cxn ang="0">
                  <a:pos x="1160" y="1064"/>
                </a:cxn>
                <a:cxn ang="0">
                  <a:pos x="1071" y="1084"/>
                </a:cxn>
                <a:cxn ang="0">
                  <a:pos x="985" y="1106"/>
                </a:cxn>
                <a:cxn ang="0">
                  <a:pos x="901" y="1132"/>
                </a:cxn>
                <a:cxn ang="0">
                  <a:pos x="820" y="1163"/>
                </a:cxn>
                <a:cxn ang="0">
                  <a:pos x="702" y="1213"/>
                </a:cxn>
                <a:cxn ang="0">
                  <a:pos x="552" y="1290"/>
                </a:cxn>
                <a:cxn ang="0">
                  <a:pos x="408" y="1381"/>
                </a:cxn>
                <a:cxn ang="0">
                  <a:pos x="269" y="1483"/>
                </a:cxn>
                <a:cxn ang="0">
                  <a:pos x="133" y="1596"/>
                </a:cxn>
                <a:cxn ang="0">
                  <a:pos x="0" y="1722"/>
                </a:cxn>
              </a:cxnLst>
              <a:rect l="0" t="0" r="r" b="b"/>
              <a:pathLst>
                <a:path w="5265" h="1722">
                  <a:moveTo>
                    <a:pt x="5265" y="0"/>
                  </a:moveTo>
                  <a:lnTo>
                    <a:pt x="5265" y="0"/>
                  </a:lnTo>
                  <a:lnTo>
                    <a:pt x="5262" y="20"/>
                  </a:lnTo>
                  <a:lnTo>
                    <a:pt x="5249" y="73"/>
                  </a:lnTo>
                  <a:lnTo>
                    <a:pt x="5238" y="112"/>
                  </a:lnTo>
                  <a:lnTo>
                    <a:pt x="5226" y="155"/>
                  </a:lnTo>
                  <a:lnTo>
                    <a:pt x="5210" y="205"/>
                  </a:lnTo>
                  <a:lnTo>
                    <a:pt x="5191" y="262"/>
                  </a:lnTo>
                  <a:lnTo>
                    <a:pt x="5169" y="322"/>
                  </a:lnTo>
                  <a:lnTo>
                    <a:pt x="5142" y="385"/>
                  </a:lnTo>
                  <a:lnTo>
                    <a:pt x="5113" y="451"/>
                  </a:lnTo>
                  <a:lnTo>
                    <a:pt x="5078" y="520"/>
                  </a:lnTo>
                  <a:lnTo>
                    <a:pt x="5040" y="590"/>
                  </a:lnTo>
                  <a:lnTo>
                    <a:pt x="5019" y="625"/>
                  </a:lnTo>
                  <a:lnTo>
                    <a:pt x="4997" y="661"/>
                  </a:lnTo>
                  <a:lnTo>
                    <a:pt x="4974" y="696"/>
                  </a:lnTo>
                  <a:lnTo>
                    <a:pt x="4949" y="732"/>
                  </a:lnTo>
                  <a:lnTo>
                    <a:pt x="4923" y="767"/>
                  </a:lnTo>
                  <a:lnTo>
                    <a:pt x="4897" y="803"/>
                  </a:lnTo>
                  <a:lnTo>
                    <a:pt x="4869" y="838"/>
                  </a:lnTo>
                  <a:lnTo>
                    <a:pt x="4838" y="872"/>
                  </a:lnTo>
                  <a:lnTo>
                    <a:pt x="4808" y="906"/>
                  </a:lnTo>
                  <a:lnTo>
                    <a:pt x="4776" y="938"/>
                  </a:lnTo>
                  <a:lnTo>
                    <a:pt x="4741" y="971"/>
                  </a:lnTo>
                  <a:lnTo>
                    <a:pt x="4706" y="1003"/>
                  </a:lnTo>
                  <a:lnTo>
                    <a:pt x="4670" y="1034"/>
                  </a:lnTo>
                  <a:lnTo>
                    <a:pt x="4631" y="1064"/>
                  </a:lnTo>
                  <a:lnTo>
                    <a:pt x="4593" y="1093"/>
                  </a:lnTo>
                  <a:lnTo>
                    <a:pt x="4551" y="1121"/>
                  </a:lnTo>
                  <a:lnTo>
                    <a:pt x="4509" y="1147"/>
                  </a:lnTo>
                  <a:lnTo>
                    <a:pt x="4465" y="1173"/>
                  </a:lnTo>
                  <a:lnTo>
                    <a:pt x="4419" y="1195"/>
                  </a:lnTo>
                  <a:lnTo>
                    <a:pt x="4370" y="1218"/>
                  </a:lnTo>
                  <a:lnTo>
                    <a:pt x="4322" y="1239"/>
                  </a:lnTo>
                  <a:lnTo>
                    <a:pt x="4270" y="1258"/>
                  </a:lnTo>
                  <a:lnTo>
                    <a:pt x="4218" y="1274"/>
                  </a:lnTo>
                  <a:lnTo>
                    <a:pt x="4163" y="1290"/>
                  </a:lnTo>
                  <a:lnTo>
                    <a:pt x="4108" y="1303"/>
                  </a:lnTo>
                  <a:lnTo>
                    <a:pt x="4050" y="1315"/>
                  </a:lnTo>
                  <a:lnTo>
                    <a:pt x="3990" y="1324"/>
                  </a:lnTo>
                  <a:lnTo>
                    <a:pt x="3929" y="1331"/>
                  </a:lnTo>
                  <a:lnTo>
                    <a:pt x="3865" y="1336"/>
                  </a:lnTo>
                  <a:lnTo>
                    <a:pt x="3800" y="1337"/>
                  </a:lnTo>
                  <a:lnTo>
                    <a:pt x="3732" y="1337"/>
                  </a:lnTo>
                  <a:lnTo>
                    <a:pt x="3662" y="1336"/>
                  </a:lnTo>
                  <a:lnTo>
                    <a:pt x="3591" y="1329"/>
                  </a:lnTo>
                  <a:lnTo>
                    <a:pt x="3518" y="1321"/>
                  </a:lnTo>
                  <a:lnTo>
                    <a:pt x="3443" y="1311"/>
                  </a:lnTo>
                  <a:lnTo>
                    <a:pt x="3365" y="1297"/>
                  </a:lnTo>
                  <a:lnTo>
                    <a:pt x="3286" y="1279"/>
                  </a:lnTo>
                  <a:lnTo>
                    <a:pt x="3204" y="1260"/>
                  </a:lnTo>
                  <a:lnTo>
                    <a:pt x="3204" y="1260"/>
                  </a:lnTo>
                  <a:lnTo>
                    <a:pt x="3042" y="1219"/>
                  </a:lnTo>
                  <a:lnTo>
                    <a:pt x="2885" y="1181"/>
                  </a:lnTo>
                  <a:lnTo>
                    <a:pt x="2733" y="1148"/>
                  </a:lnTo>
                  <a:lnTo>
                    <a:pt x="2588" y="1119"/>
                  </a:lnTo>
                  <a:lnTo>
                    <a:pt x="2447" y="1093"/>
                  </a:lnTo>
                  <a:lnTo>
                    <a:pt x="2313" y="1071"/>
                  </a:lnTo>
                  <a:lnTo>
                    <a:pt x="2184" y="1053"/>
                  </a:lnTo>
                  <a:lnTo>
                    <a:pt x="2059" y="1039"/>
                  </a:lnTo>
                  <a:lnTo>
                    <a:pt x="1938" y="1029"/>
                  </a:lnTo>
                  <a:lnTo>
                    <a:pt x="1821" y="1022"/>
                  </a:lnTo>
                  <a:lnTo>
                    <a:pt x="1709" y="1019"/>
                  </a:lnTo>
                  <a:lnTo>
                    <a:pt x="1602" y="1019"/>
                  </a:lnTo>
                  <a:lnTo>
                    <a:pt x="1498" y="1024"/>
                  </a:lnTo>
                  <a:lnTo>
                    <a:pt x="1396" y="1031"/>
                  </a:lnTo>
                  <a:lnTo>
                    <a:pt x="1299" y="1042"/>
                  </a:lnTo>
                  <a:lnTo>
                    <a:pt x="1252" y="1048"/>
                  </a:lnTo>
                  <a:lnTo>
                    <a:pt x="1206" y="1056"/>
                  </a:lnTo>
                  <a:lnTo>
                    <a:pt x="1160" y="1064"/>
                  </a:lnTo>
                  <a:lnTo>
                    <a:pt x="1116" y="1074"/>
                  </a:lnTo>
                  <a:lnTo>
                    <a:pt x="1071" y="1084"/>
                  </a:lnTo>
                  <a:lnTo>
                    <a:pt x="1027" y="1095"/>
                  </a:lnTo>
                  <a:lnTo>
                    <a:pt x="985" y="1106"/>
                  </a:lnTo>
                  <a:lnTo>
                    <a:pt x="942" y="1119"/>
                  </a:lnTo>
                  <a:lnTo>
                    <a:pt x="901" y="1132"/>
                  </a:lnTo>
                  <a:lnTo>
                    <a:pt x="860" y="1147"/>
                  </a:lnTo>
                  <a:lnTo>
                    <a:pt x="820" y="1163"/>
                  </a:lnTo>
                  <a:lnTo>
                    <a:pt x="780" y="1177"/>
                  </a:lnTo>
                  <a:lnTo>
                    <a:pt x="702" y="1213"/>
                  </a:lnTo>
                  <a:lnTo>
                    <a:pt x="626" y="1250"/>
                  </a:lnTo>
                  <a:lnTo>
                    <a:pt x="552" y="1290"/>
                  </a:lnTo>
                  <a:lnTo>
                    <a:pt x="479" y="1334"/>
                  </a:lnTo>
                  <a:lnTo>
                    <a:pt x="408" y="1381"/>
                  </a:lnTo>
                  <a:lnTo>
                    <a:pt x="338" y="1429"/>
                  </a:lnTo>
                  <a:lnTo>
                    <a:pt x="269" y="1483"/>
                  </a:lnTo>
                  <a:lnTo>
                    <a:pt x="201" y="1538"/>
                  </a:lnTo>
                  <a:lnTo>
                    <a:pt x="133" y="1596"/>
                  </a:lnTo>
                  <a:lnTo>
                    <a:pt x="66" y="1657"/>
                  </a:lnTo>
                  <a:lnTo>
                    <a:pt x="0" y="172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5619" name="Freeform 51"/>
            <p:cNvSpPr>
              <a:spLocks/>
            </p:cNvSpPr>
            <p:nvPr userDrawn="1"/>
          </p:nvSpPr>
          <p:spPr bwMode="auto">
            <a:xfrm>
              <a:off x="1361" y="825"/>
              <a:ext cx="5239" cy="918"/>
            </a:xfrm>
            <a:custGeom>
              <a:avLst/>
              <a:gdLst/>
              <a:ahLst/>
              <a:cxnLst>
                <a:cxn ang="0">
                  <a:pos x="5239" y="0"/>
                </a:cxn>
                <a:cxn ang="0">
                  <a:pos x="5223" y="74"/>
                </a:cxn>
                <a:cxn ang="0">
                  <a:pos x="5202" y="158"/>
                </a:cxn>
                <a:cxn ang="0">
                  <a:pos x="5169" y="265"/>
                </a:cxn>
                <a:cxn ang="0">
                  <a:pos x="5122" y="389"/>
                </a:cxn>
                <a:cxn ang="0">
                  <a:pos x="5061" y="527"/>
                </a:cxn>
                <a:cxn ang="0">
                  <a:pos x="5003" y="635"/>
                </a:cxn>
                <a:cxn ang="0">
                  <a:pos x="4958" y="706"/>
                </a:cxn>
                <a:cxn ang="0">
                  <a:pos x="4909" y="778"/>
                </a:cxn>
                <a:cxn ang="0">
                  <a:pos x="4855" y="850"/>
                </a:cxn>
                <a:cxn ang="0">
                  <a:pos x="4796" y="921"/>
                </a:cxn>
                <a:cxn ang="0">
                  <a:pos x="4730" y="987"/>
                </a:cxn>
                <a:cxn ang="0">
                  <a:pos x="4660" y="1051"/>
                </a:cxn>
                <a:cxn ang="0">
                  <a:pos x="4583" y="1113"/>
                </a:cxn>
                <a:cxn ang="0">
                  <a:pos x="4500" y="1168"/>
                </a:cxn>
                <a:cxn ang="0">
                  <a:pos x="4411" y="1219"/>
                </a:cxn>
                <a:cxn ang="0">
                  <a:pos x="4315" y="1265"/>
                </a:cxn>
                <a:cxn ang="0">
                  <a:pos x="4211" y="1303"/>
                </a:cxn>
                <a:cxn ang="0">
                  <a:pos x="4101" y="1334"/>
                </a:cxn>
                <a:cxn ang="0">
                  <a:pos x="3985" y="1357"/>
                </a:cxn>
                <a:cxn ang="0">
                  <a:pos x="3860" y="1371"/>
                </a:cxn>
                <a:cxn ang="0">
                  <a:pos x="3727" y="1376"/>
                </a:cxn>
                <a:cxn ang="0">
                  <a:pos x="3585" y="1371"/>
                </a:cxn>
                <a:cxn ang="0">
                  <a:pos x="3436" y="1355"/>
                </a:cxn>
                <a:cxn ang="0">
                  <a:pos x="3279" y="1326"/>
                </a:cxn>
                <a:cxn ang="0">
                  <a:pos x="3198" y="1308"/>
                </a:cxn>
                <a:cxn ang="0">
                  <a:pos x="2877" y="1235"/>
                </a:cxn>
                <a:cxn ang="0">
                  <a:pos x="2580" y="1179"/>
                </a:cxn>
                <a:cxn ang="0">
                  <a:pos x="2303" y="1137"/>
                </a:cxn>
                <a:cxn ang="0">
                  <a:pos x="2048" y="1109"/>
                </a:cxn>
                <a:cxn ang="0">
                  <a:pos x="1811" y="1097"/>
                </a:cxn>
                <a:cxn ang="0">
                  <a:pos x="1591" y="1100"/>
                </a:cxn>
                <a:cxn ang="0">
                  <a:pos x="1387" y="1114"/>
                </a:cxn>
                <a:cxn ang="0">
                  <a:pos x="1243" y="1135"/>
                </a:cxn>
                <a:cxn ang="0">
                  <a:pos x="1151" y="1153"/>
                </a:cxn>
                <a:cxn ang="0">
                  <a:pos x="1062" y="1174"/>
                </a:cxn>
                <a:cxn ang="0">
                  <a:pos x="976" y="1200"/>
                </a:cxn>
                <a:cxn ang="0">
                  <a:pos x="893" y="1227"/>
                </a:cxn>
                <a:cxn ang="0">
                  <a:pos x="812" y="1258"/>
                </a:cxn>
                <a:cxn ang="0">
                  <a:pos x="696" y="1311"/>
                </a:cxn>
                <a:cxn ang="0">
                  <a:pos x="546" y="1392"/>
                </a:cxn>
                <a:cxn ang="0">
                  <a:pos x="404" y="1486"/>
                </a:cxn>
                <a:cxn ang="0">
                  <a:pos x="267" y="1591"/>
                </a:cxn>
                <a:cxn ang="0">
                  <a:pos x="132" y="1709"/>
                </a:cxn>
                <a:cxn ang="0">
                  <a:pos x="0" y="1836"/>
                </a:cxn>
              </a:cxnLst>
              <a:rect l="0" t="0" r="r" b="b"/>
              <a:pathLst>
                <a:path w="5239" h="1836">
                  <a:moveTo>
                    <a:pt x="5239" y="0"/>
                  </a:moveTo>
                  <a:lnTo>
                    <a:pt x="5239" y="0"/>
                  </a:lnTo>
                  <a:lnTo>
                    <a:pt x="5236" y="20"/>
                  </a:lnTo>
                  <a:lnTo>
                    <a:pt x="5223" y="74"/>
                  </a:lnTo>
                  <a:lnTo>
                    <a:pt x="5215" y="113"/>
                  </a:lnTo>
                  <a:lnTo>
                    <a:pt x="5202" y="158"/>
                  </a:lnTo>
                  <a:lnTo>
                    <a:pt x="5187" y="209"/>
                  </a:lnTo>
                  <a:lnTo>
                    <a:pt x="5169" y="265"/>
                  </a:lnTo>
                  <a:lnTo>
                    <a:pt x="5148" y="325"/>
                  </a:lnTo>
                  <a:lnTo>
                    <a:pt x="5122" y="389"/>
                  </a:lnTo>
                  <a:lnTo>
                    <a:pt x="5093" y="457"/>
                  </a:lnTo>
                  <a:lnTo>
                    <a:pt x="5061" y="527"/>
                  </a:lnTo>
                  <a:lnTo>
                    <a:pt x="5023" y="598"/>
                  </a:lnTo>
                  <a:lnTo>
                    <a:pt x="5003" y="635"/>
                  </a:lnTo>
                  <a:lnTo>
                    <a:pt x="4982" y="670"/>
                  </a:lnTo>
                  <a:lnTo>
                    <a:pt x="4958" y="706"/>
                  </a:lnTo>
                  <a:lnTo>
                    <a:pt x="4934" y="743"/>
                  </a:lnTo>
                  <a:lnTo>
                    <a:pt x="4909" y="778"/>
                  </a:lnTo>
                  <a:lnTo>
                    <a:pt x="4883" y="814"/>
                  </a:lnTo>
                  <a:lnTo>
                    <a:pt x="4855" y="850"/>
                  </a:lnTo>
                  <a:lnTo>
                    <a:pt x="4826" y="885"/>
                  </a:lnTo>
                  <a:lnTo>
                    <a:pt x="4796" y="921"/>
                  </a:lnTo>
                  <a:lnTo>
                    <a:pt x="4764" y="954"/>
                  </a:lnTo>
                  <a:lnTo>
                    <a:pt x="4730" y="987"/>
                  </a:lnTo>
                  <a:lnTo>
                    <a:pt x="4696" y="1019"/>
                  </a:lnTo>
                  <a:lnTo>
                    <a:pt x="4660" y="1051"/>
                  </a:lnTo>
                  <a:lnTo>
                    <a:pt x="4622" y="1082"/>
                  </a:lnTo>
                  <a:lnTo>
                    <a:pt x="4583" y="1113"/>
                  </a:lnTo>
                  <a:lnTo>
                    <a:pt x="4543" y="1140"/>
                  </a:lnTo>
                  <a:lnTo>
                    <a:pt x="4500" y="1168"/>
                  </a:lnTo>
                  <a:lnTo>
                    <a:pt x="4457" y="1195"/>
                  </a:lnTo>
                  <a:lnTo>
                    <a:pt x="4411" y="1219"/>
                  </a:lnTo>
                  <a:lnTo>
                    <a:pt x="4364" y="1242"/>
                  </a:lnTo>
                  <a:lnTo>
                    <a:pt x="4315" y="1265"/>
                  </a:lnTo>
                  <a:lnTo>
                    <a:pt x="4264" y="1284"/>
                  </a:lnTo>
                  <a:lnTo>
                    <a:pt x="4211" y="1303"/>
                  </a:lnTo>
                  <a:lnTo>
                    <a:pt x="4157" y="1319"/>
                  </a:lnTo>
                  <a:lnTo>
                    <a:pt x="4101" y="1334"/>
                  </a:lnTo>
                  <a:lnTo>
                    <a:pt x="4043" y="1347"/>
                  </a:lnTo>
                  <a:lnTo>
                    <a:pt x="3985" y="1357"/>
                  </a:lnTo>
                  <a:lnTo>
                    <a:pt x="3922" y="1365"/>
                  </a:lnTo>
                  <a:lnTo>
                    <a:pt x="3860" y="1371"/>
                  </a:lnTo>
                  <a:lnTo>
                    <a:pt x="3793" y="1374"/>
                  </a:lnTo>
                  <a:lnTo>
                    <a:pt x="3727" y="1376"/>
                  </a:lnTo>
                  <a:lnTo>
                    <a:pt x="3657" y="1374"/>
                  </a:lnTo>
                  <a:lnTo>
                    <a:pt x="3585" y="1371"/>
                  </a:lnTo>
                  <a:lnTo>
                    <a:pt x="3513" y="1365"/>
                  </a:lnTo>
                  <a:lnTo>
                    <a:pt x="3436" y="1355"/>
                  </a:lnTo>
                  <a:lnTo>
                    <a:pt x="3359" y="1342"/>
                  </a:lnTo>
                  <a:lnTo>
                    <a:pt x="3279" y="1326"/>
                  </a:lnTo>
                  <a:lnTo>
                    <a:pt x="3198" y="1308"/>
                  </a:lnTo>
                  <a:lnTo>
                    <a:pt x="3198" y="1308"/>
                  </a:lnTo>
                  <a:lnTo>
                    <a:pt x="3034" y="1269"/>
                  </a:lnTo>
                  <a:lnTo>
                    <a:pt x="2877" y="1235"/>
                  </a:lnTo>
                  <a:lnTo>
                    <a:pt x="2726" y="1205"/>
                  </a:lnTo>
                  <a:lnTo>
                    <a:pt x="2580" y="1179"/>
                  </a:lnTo>
                  <a:lnTo>
                    <a:pt x="2439" y="1156"/>
                  </a:lnTo>
                  <a:lnTo>
                    <a:pt x="2303" y="1137"/>
                  </a:lnTo>
                  <a:lnTo>
                    <a:pt x="2174" y="1121"/>
                  </a:lnTo>
                  <a:lnTo>
                    <a:pt x="2048" y="1109"/>
                  </a:lnTo>
                  <a:lnTo>
                    <a:pt x="1927" y="1101"/>
                  </a:lnTo>
                  <a:lnTo>
                    <a:pt x="1811" y="1097"/>
                  </a:lnTo>
                  <a:lnTo>
                    <a:pt x="1699" y="1097"/>
                  </a:lnTo>
                  <a:lnTo>
                    <a:pt x="1591" y="1100"/>
                  </a:lnTo>
                  <a:lnTo>
                    <a:pt x="1487" y="1105"/>
                  </a:lnTo>
                  <a:lnTo>
                    <a:pt x="1387" y="1114"/>
                  </a:lnTo>
                  <a:lnTo>
                    <a:pt x="1290" y="1127"/>
                  </a:lnTo>
                  <a:lnTo>
                    <a:pt x="1243" y="1135"/>
                  </a:lnTo>
                  <a:lnTo>
                    <a:pt x="1197" y="1143"/>
                  </a:lnTo>
                  <a:lnTo>
                    <a:pt x="1151" y="1153"/>
                  </a:lnTo>
                  <a:lnTo>
                    <a:pt x="1107" y="1164"/>
                  </a:lnTo>
                  <a:lnTo>
                    <a:pt x="1062" y="1174"/>
                  </a:lnTo>
                  <a:lnTo>
                    <a:pt x="1019" y="1187"/>
                  </a:lnTo>
                  <a:lnTo>
                    <a:pt x="976" y="1200"/>
                  </a:lnTo>
                  <a:lnTo>
                    <a:pt x="934" y="1213"/>
                  </a:lnTo>
                  <a:lnTo>
                    <a:pt x="893" y="1227"/>
                  </a:lnTo>
                  <a:lnTo>
                    <a:pt x="853" y="1242"/>
                  </a:lnTo>
                  <a:lnTo>
                    <a:pt x="812" y="1258"/>
                  </a:lnTo>
                  <a:lnTo>
                    <a:pt x="772" y="1276"/>
                  </a:lnTo>
                  <a:lnTo>
                    <a:pt x="696" y="1311"/>
                  </a:lnTo>
                  <a:lnTo>
                    <a:pt x="619" y="1350"/>
                  </a:lnTo>
                  <a:lnTo>
                    <a:pt x="546" y="1392"/>
                  </a:lnTo>
                  <a:lnTo>
                    <a:pt x="473" y="1437"/>
                  </a:lnTo>
                  <a:lnTo>
                    <a:pt x="404" y="1486"/>
                  </a:lnTo>
                  <a:lnTo>
                    <a:pt x="335" y="1537"/>
                  </a:lnTo>
                  <a:lnTo>
                    <a:pt x="267" y="1591"/>
                  </a:lnTo>
                  <a:lnTo>
                    <a:pt x="199" y="1649"/>
                  </a:lnTo>
                  <a:lnTo>
                    <a:pt x="132" y="1709"/>
                  </a:lnTo>
                  <a:lnTo>
                    <a:pt x="67" y="1772"/>
                  </a:lnTo>
                  <a:lnTo>
                    <a:pt x="0" y="183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5620" name="Freeform 52"/>
            <p:cNvSpPr>
              <a:spLocks/>
            </p:cNvSpPr>
            <p:nvPr userDrawn="1"/>
          </p:nvSpPr>
          <p:spPr bwMode="auto">
            <a:xfrm>
              <a:off x="1407" y="796"/>
              <a:ext cx="5211" cy="976"/>
            </a:xfrm>
            <a:custGeom>
              <a:avLst/>
              <a:gdLst/>
              <a:ahLst/>
              <a:cxnLst>
                <a:cxn ang="0">
                  <a:pos x="5211" y="0"/>
                </a:cxn>
                <a:cxn ang="0">
                  <a:pos x="5197" y="76"/>
                </a:cxn>
                <a:cxn ang="0">
                  <a:pos x="5176" y="160"/>
                </a:cxn>
                <a:cxn ang="0">
                  <a:pos x="5144" y="268"/>
                </a:cxn>
                <a:cxn ang="0">
                  <a:pos x="5100" y="394"/>
                </a:cxn>
                <a:cxn ang="0">
                  <a:pos x="5040" y="533"/>
                </a:cxn>
                <a:cxn ang="0">
                  <a:pos x="4983" y="643"/>
                </a:cxn>
                <a:cxn ang="0">
                  <a:pos x="4940" y="715"/>
                </a:cxn>
                <a:cxn ang="0">
                  <a:pos x="4893" y="790"/>
                </a:cxn>
                <a:cxn ang="0">
                  <a:pos x="4839" y="862"/>
                </a:cxn>
                <a:cxn ang="0">
                  <a:pos x="4780" y="933"/>
                </a:cxn>
                <a:cxn ang="0">
                  <a:pos x="4716" y="1003"/>
                </a:cxn>
                <a:cxn ang="0">
                  <a:pos x="4647" y="1069"/>
                </a:cxn>
                <a:cxn ang="0">
                  <a:pos x="4571" y="1130"/>
                </a:cxn>
                <a:cxn ang="0">
                  <a:pos x="4489" y="1188"/>
                </a:cxn>
                <a:cxn ang="0">
                  <a:pos x="4400" y="1242"/>
                </a:cxn>
                <a:cxn ang="0">
                  <a:pos x="4305" y="1289"/>
                </a:cxn>
                <a:cxn ang="0">
                  <a:pos x="4203" y="1331"/>
                </a:cxn>
                <a:cxn ang="0">
                  <a:pos x="4093" y="1363"/>
                </a:cxn>
                <a:cxn ang="0">
                  <a:pos x="3976" y="1389"/>
                </a:cxn>
                <a:cxn ang="0">
                  <a:pos x="3851" y="1406"/>
                </a:cxn>
                <a:cxn ang="0">
                  <a:pos x="3718" y="1413"/>
                </a:cxn>
                <a:cxn ang="0">
                  <a:pos x="3578" y="1411"/>
                </a:cxn>
                <a:cxn ang="0">
                  <a:pos x="3428" y="1398"/>
                </a:cxn>
                <a:cxn ang="0">
                  <a:pos x="3271" y="1373"/>
                </a:cxn>
                <a:cxn ang="0">
                  <a:pos x="3188" y="1356"/>
                </a:cxn>
                <a:cxn ang="0">
                  <a:pos x="2867" y="1290"/>
                </a:cxn>
                <a:cxn ang="0">
                  <a:pos x="2568" y="1239"/>
                </a:cxn>
                <a:cxn ang="0">
                  <a:pos x="2292" y="1203"/>
                </a:cxn>
                <a:cxn ang="0">
                  <a:pos x="2037" y="1180"/>
                </a:cxn>
                <a:cxn ang="0">
                  <a:pos x="1799" y="1172"/>
                </a:cxn>
                <a:cxn ang="0">
                  <a:pos x="1580" y="1179"/>
                </a:cxn>
                <a:cxn ang="0">
                  <a:pos x="1376" y="1198"/>
                </a:cxn>
                <a:cxn ang="0">
                  <a:pos x="1231" y="1222"/>
                </a:cxn>
                <a:cxn ang="0">
                  <a:pos x="1140" y="1242"/>
                </a:cxn>
                <a:cxn ang="0">
                  <a:pos x="1052" y="1266"/>
                </a:cxn>
                <a:cxn ang="0">
                  <a:pos x="966" y="1292"/>
                </a:cxn>
                <a:cxn ang="0">
                  <a:pos x="883" y="1323"/>
                </a:cxn>
                <a:cxn ang="0">
                  <a:pos x="802" y="1355"/>
                </a:cxn>
                <a:cxn ang="0">
                  <a:pos x="687" y="1410"/>
                </a:cxn>
                <a:cxn ang="0">
                  <a:pos x="539" y="1495"/>
                </a:cxn>
                <a:cxn ang="0">
                  <a:pos x="398" y="1592"/>
                </a:cxn>
                <a:cxn ang="0">
                  <a:pos x="262" y="1700"/>
                </a:cxn>
                <a:cxn ang="0">
                  <a:pos x="130" y="1821"/>
                </a:cxn>
                <a:cxn ang="0">
                  <a:pos x="0" y="1952"/>
                </a:cxn>
              </a:cxnLst>
              <a:rect l="0" t="0" r="r" b="b"/>
              <a:pathLst>
                <a:path w="5211" h="1952">
                  <a:moveTo>
                    <a:pt x="5211" y="0"/>
                  </a:moveTo>
                  <a:lnTo>
                    <a:pt x="5211" y="0"/>
                  </a:lnTo>
                  <a:lnTo>
                    <a:pt x="5206" y="21"/>
                  </a:lnTo>
                  <a:lnTo>
                    <a:pt x="5197" y="76"/>
                  </a:lnTo>
                  <a:lnTo>
                    <a:pt x="5187" y="115"/>
                  </a:lnTo>
                  <a:lnTo>
                    <a:pt x="5176" y="160"/>
                  </a:lnTo>
                  <a:lnTo>
                    <a:pt x="5162" y="212"/>
                  </a:lnTo>
                  <a:lnTo>
                    <a:pt x="5144" y="268"/>
                  </a:lnTo>
                  <a:lnTo>
                    <a:pt x="5123" y="329"/>
                  </a:lnTo>
                  <a:lnTo>
                    <a:pt x="5100" y="394"/>
                  </a:lnTo>
                  <a:lnTo>
                    <a:pt x="5072" y="463"/>
                  </a:lnTo>
                  <a:lnTo>
                    <a:pt x="5040" y="533"/>
                  </a:lnTo>
                  <a:lnTo>
                    <a:pt x="5004" y="606"/>
                  </a:lnTo>
                  <a:lnTo>
                    <a:pt x="4983" y="643"/>
                  </a:lnTo>
                  <a:lnTo>
                    <a:pt x="4962" y="680"/>
                  </a:lnTo>
                  <a:lnTo>
                    <a:pt x="4940" y="715"/>
                  </a:lnTo>
                  <a:lnTo>
                    <a:pt x="4916" y="753"/>
                  </a:lnTo>
                  <a:lnTo>
                    <a:pt x="4893" y="790"/>
                  </a:lnTo>
                  <a:lnTo>
                    <a:pt x="4866" y="827"/>
                  </a:lnTo>
                  <a:lnTo>
                    <a:pt x="4839" y="862"/>
                  </a:lnTo>
                  <a:lnTo>
                    <a:pt x="4811" y="898"/>
                  </a:lnTo>
                  <a:lnTo>
                    <a:pt x="4780" y="933"/>
                  </a:lnTo>
                  <a:lnTo>
                    <a:pt x="4750" y="969"/>
                  </a:lnTo>
                  <a:lnTo>
                    <a:pt x="4716" y="1003"/>
                  </a:lnTo>
                  <a:lnTo>
                    <a:pt x="4683" y="1037"/>
                  </a:lnTo>
                  <a:lnTo>
                    <a:pt x="4647" y="1069"/>
                  </a:lnTo>
                  <a:lnTo>
                    <a:pt x="4609" y="1100"/>
                  </a:lnTo>
                  <a:lnTo>
                    <a:pt x="4571" y="1130"/>
                  </a:lnTo>
                  <a:lnTo>
                    <a:pt x="4530" y="1161"/>
                  </a:lnTo>
                  <a:lnTo>
                    <a:pt x="4489" y="1188"/>
                  </a:lnTo>
                  <a:lnTo>
                    <a:pt x="4446" y="1216"/>
                  </a:lnTo>
                  <a:lnTo>
                    <a:pt x="4400" y="1242"/>
                  </a:lnTo>
                  <a:lnTo>
                    <a:pt x="4354" y="1266"/>
                  </a:lnTo>
                  <a:lnTo>
                    <a:pt x="4305" y="1289"/>
                  </a:lnTo>
                  <a:lnTo>
                    <a:pt x="4255" y="1311"/>
                  </a:lnTo>
                  <a:lnTo>
                    <a:pt x="4203" y="1331"/>
                  </a:lnTo>
                  <a:lnTo>
                    <a:pt x="4148" y="1348"/>
                  </a:lnTo>
                  <a:lnTo>
                    <a:pt x="4093" y="1363"/>
                  </a:lnTo>
                  <a:lnTo>
                    <a:pt x="4036" y="1377"/>
                  </a:lnTo>
                  <a:lnTo>
                    <a:pt x="3976" y="1389"/>
                  </a:lnTo>
                  <a:lnTo>
                    <a:pt x="3915" y="1398"/>
                  </a:lnTo>
                  <a:lnTo>
                    <a:pt x="3851" y="1406"/>
                  </a:lnTo>
                  <a:lnTo>
                    <a:pt x="3786" y="1411"/>
                  </a:lnTo>
                  <a:lnTo>
                    <a:pt x="3718" y="1413"/>
                  </a:lnTo>
                  <a:lnTo>
                    <a:pt x="3649" y="1415"/>
                  </a:lnTo>
                  <a:lnTo>
                    <a:pt x="3578" y="1411"/>
                  </a:lnTo>
                  <a:lnTo>
                    <a:pt x="3504" y="1406"/>
                  </a:lnTo>
                  <a:lnTo>
                    <a:pt x="3428" y="1398"/>
                  </a:lnTo>
                  <a:lnTo>
                    <a:pt x="3350" y="1387"/>
                  </a:lnTo>
                  <a:lnTo>
                    <a:pt x="3271" y="1373"/>
                  </a:lnTo>
                  <a:lnTo>
                    <a:pt x="3188" y="1356"/>
                  </a:lnTo>
                  <a:lnTo>
                    <a:pt x="3188" y="1356"/>
                  </a:lnTo>
                  <a:lnTo>
                    <a:pt x="3025" y="1321"/>
                  </a:lnTo>
                  <a:lnTo>
                    <a:pt x="2867" y="1290"/>
                  </a:lnTo>
                  <a:lnTo>
                    <a:pt x="2716" y="1263"/>
                  </a:lnTo>
                  <a:lnTo>
                    <a:pt x="2568" y="1239"/>
                  </a:lnTo>
                  <a:lnTo>
                    <a:pt x="2428" y="1219"/>
                  </a:lnTo>
                  <a:lnTo>
                    <a:pt x="2292" y="1203"/>
                  </a:lnTo>
                  <a:lnTo>
                    <a:pt x="2162" y="1190"/>
                  </a:lnTo>
                  <a:lnTo>
                    <a:pt x="2037" y="1180"/>
                  </a:lnTo>
                  <a:lnTo>
                    <a:pt x="1916" y="1174"/>
                  </a:lnTo>
                  <a:lnTo>
                    <a:pt x="1799" y="1172"/>
                  </a:lnTo>
                  <a:lnTo>
                    <a:pt x="1688" y="1174"/>
                  </a:lnTo>
                  <a:lnTo>
                    <a:pt x="1580" y="1179"/>
                  </a:lnTo>
                  <a:lnTo>
                    <a:pt x="1476" y="1187"/>
                  </a:lnTo>
                  <a:lnTo>
                    <a:pt x="1376" y="1198"/>
                  </a:lnTo>
                  <a:lnTo>
                    <a:pt x="1279" y="1214"/>
                  </a:lnTo>
                  <a:lnTo>
                    <a:pt x="1231" y="1222"/>
                  </a:lnTo>
                  <a:lnTo>
                    <a:pt x="1186" y="1232"/>
                  </a:lnTo>
                  <a:lnTo>
                    <a:pt x="1140" y="1242"/>
                  </a:lnTo>
                  <a:lnTo>
                    <a:pt x="1095" y="1253"/>
                  </a:lnTo>
                  <a:lnTo>
                    <a:pt x="1052" y="1266"/>
                  </a:lnTo>
                  <a:lnTo>
                    <a:pt x="1009" y="1279"/>
                  </a:lnTo>
                  <a:lnTo>
                    <a:pt x="966" y="1292"/>
                  </a:lnTo>
                  <a:lnTo>
                    <a:pt x="925" y="1306"/>
                  </a:lnTo>
                  <a:lnTo>
                    <a:pt x="883" y="1323"/>
                  </a:lnTo>
                  <a:lnTo>
                    <a:pt x="843" y="1339"/>
                  </a:lnTo>
                  <a:lnTo>
                    <a:pt x="802" y="1355"/>
                  </a:lnTo>
                  <a:lnTo>
                    <a:pt x="763" y="1373"/>
                  </a:lnTo>
                  <a:lnTo>
                    <a:pt x="687" y="1410"/>
                  </a:lnTo>
                  <a:lnTo>
                    <a:pt x="612" y="1452"/>
                  </a:lnTo>
                  <a:lnTo>
                    <a:pt x="539" y="1495"/>
                  </a:lnTo>
                  <a:lnTo>
                    <a:pt x="468" y="1542"/>
                  </a:lnTo>
                  <a:lnTo>
                    <a:pt x="398" y="1592"/>
                  </a:lnTo>
                  <a:lnTo>
                    <a:pt x="329" y="1644"/>
                  </a:lnTo>
                  <a:lnTo>
                    <a:pt x="262" y="1700"/>
                  </a:lnTo>
                  <a:lnTo>
                    <a:pt x="196" y="1758"/>
                  </a:lnTo>
                  <a:lnTo>
                    <a:pt x="130" y="1821"/>
                  </a:lnTo>
                  <a:lnTo>
                    <a:pt x="65" y="1884"/>
                  </a:lnTo>
                  <a:lnTo>
                    <a:pt x="0" y="195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5621" name="Freeform 53"/>
            <p:cNvSpPr>
              <a:spLocks/>
            </p:cNvSpPr>
            <p:nvPr userDrawn="1"/>
          </p:nvSpPr>
          <p:spPr bwMode="auto">
            <a:xfrm>
              <a:off x="1454" y="767"/>
              <a:ext cx="5179" cy="1034"/>
            </a:xfrm>
            <a:custGeom>
              <a:avLst/>
              <a:gdLst/>
              <a:ahLst/>
              <a:cxnLst>
                <a:cxn ang="0">
                  <a:pos x="5179" y="0"/>
                </a:cxn>
                <a:cxn ang="0">
                  <a:pos x="5166" y="74"/>
                </a:cxn>
                <a:cxn ang="0">
                  <a:pos x="5148" y="159"/>
                </a:cxn>
                <a:cxn ang="0">
                  <a:pos x="5118" y="269"/>
                </a:cxn>
                <a:cxn ang="0">
                  <a:pos x="5075" y="397"/>
                </a:cxn>
                <a:cxn ang="0">
                  <a:pos x="5016" y="537"/>
                </a:cxn>
                <a:cxn ang="0">
                  <a:pos x="4962" y="649"/>
                </a:cxn>
                <a:cxn ang="0">
                  <a:pos x="4921" y="723"/>
                </a:cxn>
                <a:cxn ang="0">
                  <a:pos x="4873" y="799"/>
                </a:cxn>
                <a:cxn ang="0">
                  <a:pos x="4822" y="873"/>
                </a:cxn>
                <a:cxn ang="0">
                  <a:pos x="4764" y="946"/>
                </a:cxn>
                <a:cxn ang="0">
                  <a:pos x="4701" y="1015"/>
                </a:cxn>
                <a:cxn ang="0">
                  <a:pos x="4632" y="1083"/>
                </a:cxn>
                <a:cxn ang="0">
                  <a:pos x="4558" y="1148"/>
                </a:cxn>
                <a:cxn ang="0">
                  <a:pos x="4476" y="1207"/>
                </a:cxn>
                <a:cxn ang="0">
                  <a:pos x="4389" y="1262"/>
                </a:cxn>
                <a:cxn ang="0">
                  <a:pos x="4294" y="1312"/>
                </a:cxn>
                <a:cxn ang="0">
                  <a:pos x="4192" y="1356"/>
                </a:cxn>
                <a:cxn ang="0">
                  <a:pos x="4083" y="1391"/>
                </a:cxn>
                <a:cxn ang="0">
                  <a:pos x="3967" y="1419"/>
                </a:cxn>
                <a:cxn ang="0">
                  <a:pos x="3842" y="1438"/>
                </a:cxn>
                <a:cxn ang="0">
                  <a:pos x="3710" y="1450"/>
                </a:cxn>
                <a:cxn ang="0">
                  <a:pos x="3568" y="1450"/>
                </a:cxn>
                <a:cxn ang="0">
                  <a:pos x="3420" y="1440"/>
                </a:cxn>
                <a:cxn ang="0">
                  <a:pos x="3261" y="1417"/>
                </a:cxn>
                <a:cxn ang="0">
                  <a:pos x="3178" y="1403"/>
                </a:cxn>
                <a:cxn ang="0">
                  <a:pos x="2856" y="1343"/>
                </a:cxn>
                <a:cxn ang="0">
                  <a:pos x="2558" y="1296"/>
                </a:cxn>
                <a:cxn ang="0">
                  <a:pos x="2281" y="1265"/>
                </a:cxn>
                <a:cxn ang="0">
                  <a:pos x="2024" y="1249"/>
                </a:cxn>
                <a:cxn ang="0">
                  <a:pos x="1787" y="1246"/>
                </a:cxn>
                <a:cxn ang="0">
                  <a:pos x="1568" y="1256"/>
                </a:cxn>
                <a:cxn ang="0">
                  <a:pos x="1363" y="1280"/>
                </a:cxn>
                <a:cxn ang="0">
                  <a:pos x="1268" y="1298"/>
                </a:cxn>
                <a:cxn ang="0">
                  <a:pos x="1175" y="1319"/>
                </a:cxn>
                <a:cxn ang="0">
                  <a:pos x="1084" y="1341"/>
                </a:cxn>
                <a:cxn ang="0">
                  <a:pos x="998" y="1369"/>
                </a:cxn>
                <a:cxn ang="0">
                  <a:pos x="914" y="1398"/>
                </a:cxn>
                <a:cxn ang="0">
                  <a:pos x="833" y="1432"/>
                </a:cxn>
                <a:cxn ang="0">
                  <a:pos x="754" y="1467"/>
                </a:cxn>
                <a:cxn ang="0">
                  <a:pos x="678" y="1508"/>
                </a:cxn>
                <a:cxn ang="0">
                  <a:pos x="532" y="1595"/>
                </a:cxn>
                <a:cxn ang="0">
                  <a:pos x="392" y="1695"/>
                </a:cxn>
                <a:cxn ang="0">
                  <a:pos x="258" y="1808"/>
                </a:cxn>
                <a:cxn ang="0">
                  <a:pos x="128" y="1931"/>
                </a:cxn>
                <a:cxn ang="0">
                  <a:pos x="0" y="2066"/>
                </a:cxn>
              </a:cxnLst>
              <a:rect l="0" t="0" r="r" b="b"/>
              <a:pathLst>
                <a:path w="5179" h="2066">
                  <a:moveTo>
                    <a:pt x="5179" y="0"/>
                  </a:moveTo>
                  <a:lnTo>
                    <a:pt x="5179" y="0"/>
                  </a:lnTo>
                  <a:lnTo>
                    <a:pt x="5176" y="19"/>
                  </a:lnTo>
                  <a:lnTo>
                    <a:pt x="5166" y="74"/>
                  </a:lnTo>
                  <a:lnTo>
                    <a:pt x="5158" y="114"/>
                  </a:lnTo>
                  <a:lnTo>
                    <a:pt x="5148" y="159"/>
                  </a:lnTo>
                  <a:lnTo>
                    <a:pt x="5134" y="211"/>
                  </a:lnTo>
                  <a:lnTo>
                    <a:pt x="5118" y="269"/>
                  </a:lnTo>
                  <a:lnTo>
                    <a:pt x="5098" y="331"/>
                  </a:lnTo>
                  <a:lnTo>
                    <a:pt x="5075" y="397"/>
                  </a:lnTo>
                  <a:lnTo>
                    <a:pt x="5048" y="466"/>
                  </a:lnTo>
                  <a:lnTo>
                    <a:pt x="5016" y="537"/>
                  </a:lnTo>
                  <a:lnTo>
                    <a:pt x="4982" y="612"/>
                  </a:lnTo>
                  <a:lnTo>
                    <a:pt x="4962" y="649"/>
                  </a:lnTo>
                  <a:lnTo>
                    <a:pt x="4941" y="686"/>
                  </a:lnTo>
                  <a:lnTo>
                    <a:pt x="4921" y="723"/>
                  </a:lnTo>
                  <a:lnTo>
                    <a:pt x="4897" y="762"/>
                  </a:lnTo>
                  <a:lnTo>
                    <a:pt x="4873" y="799"/>
                  </a:lnTo>
                  <a:lnTo>
                    <a:pt x="4848" y="836"/>
                  </a:lnTo>
                  <a:lnTo>
                    <a:pt x="4822" y="873"/>
                  </a:lnTo>
                  <a:lnTo>
                    <a:pt x="4794" y="909"/>
                  </a:lnTo>
                  <a:lnTo>
                    <a:pt x="4764" y="946"/>
                  </a:lnTo>
                  <a:lnTo>
                    <a:pt x="4733" y="981"/>
                  </a:lnTo>
                  <a:lnTo>
                    <a:pt x="4701" y="1015"/>
                  </a:lnTo>
                  <a:lnTo>
                    <a:pt x="4668" y="1051"/>
                  </a:lnTo>
                  <a:lnTo>
                    <a:pt x="4632" y="1083"/>
                  </a:lnTo>
                  <a:lnTo>
                    <a:pt x="4596" y="1117"/>
                  </a:lnTo>
                  <a:lnTo>
                    <a:pt x="4558" y="1148"/>
                  </a:lnTo>
                  <a:lnTo>
                    <a:pt x="4518" y="1178"/>
                  </a:lnTo>
                  <a:lnTo>
                    <a:pt x="4476" y="1207"/>
                  </a:lnTo>
                  <a:lnTo>
                    <a:pt x="4433" y="1236"/>
                  </a:lnTo>
                  <a:lnTo>
                    <a:pt x="4389" y="1262"/>
                  </a:lnTo>
                  <a:lnTo>
                    <a:pt x="4342" y="1288"/>
                  </a:lnTo>
                  <a:lnTo>
                    <a:pt x="4294" y="1312"/>
                  </a:lnTo>
                  <a:lnTo>
                    <a:pt x="4244" y="1335"/>
                  </a:lnTo>
                  <a:lnTo>
                    <a:pt x="4192" y="1356"/>
                  </a:lnTo>
                  <a:lnTo>
                    <a:pt x="4139" y="1374"/>
                  </a:lnTo>
                  <a:lnTo>
                    <a:pt x="4083" y="1391"/>
                  </a:lnTo>
                  <a:lnTo>
                    <a:pt x="4026" y="1406"/>
                  </a:lnTo>
                  <a:lnTo>
                    <a:pt x="3967" y="1419"/>
                  </a:lnTo>
                  <a:lnTo>
                    <a:pt x="3906" y="1430"/>
                  </a:lnTo>
                  <a:lnTo>
                    <a:pt x="3842" y="1438"/>
                  </a:lnTo>
                  <a:lnTo>
                    <a:pt x="3777" y="1445"/>
                  </a:lnTo>
                  <a:lnTo>
                    <a:pt x="3710" y="1450"/>
                  </a:lnTo>
                  <a:lnTo>
                    <a:pt x="3641" y="1451"/>
                  </a:lnTo>
                  <a:lnTo>
                    <a:pt x="3568" y="1450"/>
                  </a:lnTo>
                  <a:lnTo>
                    <a:pt x="3495" y="1446"/>
                  </a:lnTo>
                  <a:lnTo>
                    <a:pt x="3420" y="1440"/>
                  </a:lnTo>
                  <a:lnTo>
                    <a:pt x="3341" y="1430"/>
                  </a:lnTo>
                  <a:lnTo>
                    <a:pt x="3261" y="1417"/>
                  </a:lnTo>
                  <a:lnTo>
                    <a:pt x="3178" y="1403"/>
                  </a:lnTo>
                  <a:lnTo>
                    <a:pt x="3178" y="1403"/>
                  </a:lnTo>
                  <a:lnTo>
                    <a:pt x="3014" y="1370"/>
                  </a:lnTo>
                  <a:lnTo>
                    <a:pt x="2856" y="1343"/>
                  </a:lnTo>
                  <a:lnTo>
                    <a:pt x="2703" y="1317"/>
                  </a:lnTo>
                  <a:lnTo>
                    <a:pt x="2558" y="1296"/>
                  </a:lnTo>
                  <a:lnTo>
                    <a:pt x="2416" y="1280"/>
                  </a:lnTo>
                  <a:lnTo>
                    <a:pt x="2281" y="1265"/>
                  </a:lnTo>
                  <a:lnTo>
                    <a:pt x="2149" y="1256"/>
                  </a:lnTo>
                  <a:lnTo>
                    <a:pt x="2024" y="1249"/>
                  </a:lnTo>
                  <a:lnTo>
                    <a:pt x="1904" y="1246"/>
                  </a:lnTo>
                  <a:lnTo>
                    <a:pt x="1787" y="1246"/>
                  </a:lnTo>
                  <a:lnTo>
                    <a:pt x="1674" y="1249"/>
                  </a:lnTo>
                  <a:lnTo>
                    <a:pt x="1568" y="1256"/>
                  </a:lnTo>
                  <a:lnTo>
                    <a:pt x="1463" y="1267"/>
                  </a:lnTo>
                  <a:lnTo>
                    <a:pt x="1363" y="1280"/>
                  </a:lnTo>
                  <a:lnTo>
                    <a:pt x="1315" y="1288"/>
                  </a:lnTo>
                  <a:lnTo>
                    <a:pt x="1268" y="1298"/>
                  </a:lnTo>
                  <a:lnTo>
                    <a:pt x="1220" y="1307"/>
                  </a:lnTo>
                  <a:lnTo>
                    <a:pt x="1175" y="1319"/>
                  </a:lnTo>
                  <a:lnTo>
                    <a:pt x="1129" y="1330"/>
                  </a:lnTo>
                  <a:lnTo>
                    <a:pt x="1084" y="1341"/>
                  </a:lnTo>
                  <a:lnTo>
                    <a:pt x="1041" y="1354"/>
                  </a:lnTo>
                  <a:lnTo>
                    <a:pt x="998" y="1369"/>
                  </a:lnTo>
                  <a:lnTo>
                    <a:pt x="955" y="1383"/>
                  </a:lnTo>
                  <a:lnTo>
                    <a:pt x="914" y="1398"/>
                  </a:lnTo>
                  <a:lnTo>
                    <a:pt x="873" y="1414"/>
                  </a:lnTo>
                  <a:lnTo>
                    <a:pt x="833" y="1432"/>
                  </a:lnTo>
                  <a:lnTo>
                    <a:pt x="793" y="1450"/>
                  </a:lnTo>
                  <a:lnTo>
                    <a:pt x="754" y="1467"/>
                  </a:lnTo>
                  <a:lnTo>
                    <a:pt x="716" y="1487"/>
                  </a:lnTo>
                  <a:lnTo>
                    <a:pt x="678" y="1508"/>
                  </a:lnTo>
                  <a:lnTo>
                    <a:pt x="604" y="1550"/>
                  </a:lnTo>
                  <a:lnTo>
                    <a:pt x="532" y="1595"/>
                  </a:lnTo>
                  <a:lnTo>
                    <a:pt x="461" y="1643"/>
                  </a:lnTo>
                  <a:lnTo>
                    <a:pt x="392" y="1695"/>
                  </a:lnTo>
                  <a:lnTo>
                    <a:pt x="325" y="1750"/>
                  </a:lnTo>
                  <a:lnTo>
                    <a:pt x="258" y="1808"/>
                  </a:lnTo>
                  <a:lnTo>
                    <a:pt x="193" y="1868"/>
                  </a:lnTo>
                  <a:lnTo>
                    <a:pt x="128" y="1931"/>
                  </a:lnTo>
                  <a:lnTo>
                    <a:pt x="64" y="1997"/>
                  </a:lnTo>
                  <a:lnTo>
                    <a:pt x="0" y="206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5622" name="Freeform 54"/>
            <p:cNvSpPr>
              <a:spLocks/>
            </p:cNvSpPr>
            <p:nvPr userDrawn="1"/>
          </p:nvSpPr>
          <p:spPr bwMode="auto">
            <a:xfrm>
              <a:off x="1501" y="738"/>
              <a:ext cx="5149" cy="1091"/>
            </a:xfrm>
            <a:custGeom>
              <a:avLst/>
              <a:gdLst/>
              <a:ahLst/>
              <a:cxnLst>
                <a:cxn ang="0">
                  <a:pos x="5149" y="0"/>
                </a:cxn>
                <a:cxn ang="0">
                  <a:pos x="5136" y="76"/>
                </a:cxn>
                <a:cxn ang="0">
                  <a:pos x="5119" y="162"/>
                </a:cxn>
                <a:cxn ang="0">
                  <a:pos x="5090" y="273"/>
                </a:cxn>
                <a:cxn ang="0">
                  <a:pos x="5050" y="402"/>
                </a:cxn>
                <a:cxn ang="0">
                  <a:pos x="4993" y="545"/>
                </a:cxn>
                <a:cxn ang="0">
                  <a:pos x="4940" y="658"/>
                </a:cxn>
                <a:cxn ang="0">
                  <a:pos x="4900" y="734"/>
                </a:cxn>
                <a:cxn ang="0">
                  <a:pos x="4854" y="809"/>
                </a:cxn>
                <a:cxn ang="0">
                  <a:pos x="4803" y="885"/>
                </a:cxn>
                <a:cxn ang="0">
                  <a:pos x="4747" y="960"/>
                </a:cxn>
                <a:cxn ang="0">
                  <a:pos x="4685" y="1032"/>
                </a:cxn>
                <a:cxn ang="0">
                  <a:pos x="4617" y="1102"/>
                </a:cxn>
                <a:cxn ang="0">
                  <a:pos x="4543" y="1168"/>
                </a:cxn>
                <a:cxn ang="0">
                  <a:pos x="4463" y="1229"/>
                </a:cxn>
                <a:cxn ang="0">
                  <a:pos x="4377" y="1287"/>
                </a:cxn>
                <a:cxn ang="0">
                  <a:pos x="4282" y="1337"/>
                </a:cxn>
                <a:cxn ang="0">
                  <a:pos x="4181" y="1384"/>
                </a:cxn>
                <a:cxn ang="0">
                  <a:pos x="4073" y="1421"/>
                </a:cxn>
                <a:cxn ang="0">
                  <a:pos x="3957" y="1452"/>
                </a:cxn>
                <a:cxn ang="0">
                  <a:pos x="3832" y="1475"/>
                </a:cxn>
                <a:cxn ang="0">
                  <a:pos x="3700" y="1488"/>
                </a:cxn>
                <a:cxn ang="0">
                  <a:pos x="3559" y="1491"/>
                </a:cxn>
                <a:cxn ang="0">
                  <a:pos x="3410" y="1483"/>
                </a:cxn>
                <a:cxn ang="0">
                  <a:pos x="3251" y="1465"/>
                </a:cxn>
                <a:cxn ang="0">
                  <a:pos x="3169" y="1450"/>
                </a:cxn>
                <a:cxn ang="0">
                  <a:pos x="2845" y="1397"/>
                </a:cxn>
                <a:cxn ang="0">
                  <a:pos x="2545" y="1358"/>
                </a:cxn>
                <a:cxn ang="0">
                  <a:pos x="2269" y="1333"/>
                </a:cxn>
                <a:cxn ang="0">
                  <a:pos x="2012" y="1321"/>
                </a:cxn>
                <a:cxn ang="0">
                  <a:pos x="1775" y="1323"/>
                </a:cxn>
                <a:cxn ang="0">
                  <a:pos x="1555" y="1337"/>
                </a:cxn>
                <a:cxn ang="0">
                  <a:pos x="1353" y="1366"/>
                </a:cxn>
                <a:cxn ang="0">
                  <a:pos x="1255" y="1384"/>
                </a:cxn>
                <a:cxn ang="0">
                  <a:pos x="1164" y="1407"/>
                </a:cxn>
                <a:cxn ang="0">
                  <a:pos x="1074" y="1433"/>
                </a:cxn>
                <a:cxn ang="0">
                  <a:pos x="987" y="1462"/>
                </a:cxn>
                <a:cxn ang="0">
                  <a:pos x="904" y="1492"/>
                </a:cxn>
                <a:cxn ang="0">
                  <a:pos x="824" y="1528"/>
                </a:cxn>
                <a:cxn ang="0">
                  <a:pos x="746" y="1567"/>
                </a:cxn>
                <a:cxn ang="0">
                  <a:pos x="669" y="1607"/>
                </a:cxn>
                <a:cxn ang="0">
                  <a:pos x="525" y="1699"/>
                </a:cxn>
                <a:cxn ang="0">
                  <a:pos x="386" y="1802"/>
                </a:cxn>
                <a:cxn ang="0">
                  <a:pos x="254" y="1917"/>
                </a:cxn>
                <a:cxn ang="0">
                  <a:pos x="127" y="2045"/>
                </a:cxn>
                <a:cxn ang="0">
                  <a:pos x="0" y="2182"/>
                </a:cxn>
              </a:cxnLst>
              <a:rect l="0" t="0" r="r" b="b"/>
              <a:pathLst>
                <a:path w="5149" h="2182">
                  <a:moveTo>
                    <a:pt x="5149" y="0"/>
                  </a:moveTo>
                  <a:lnTo>
                    <a:pt x="5149" y="0"/>
                  </a:lnTo>
                  <a:lnTo>
                    <a:pt x="5146" y="20"/>
                  </a:lnTo>
                  <a:lnTo>
                    <a:pt x="5136" y="76"/>
                  </a:lnTo>
                  <a:lnTo>
                    <a:pt x="5129" y="115"/>
                  </a:lnTo>
                  <a:lnTo>
                    <a:pt x="5119" y="162"/>
                  </a:lnTo>
                  <a:lnTo>
                    <a:pt x="5105" y="215"/>
                  </a:lnTo>
                  <a:lnTo>
                    <a:pt x="5090" y="273"/>
                  </a:lnTo>
                  <a:lnTo>
                    <a:pt x="5072" y="336"/>
                  </a:lnTo>
                  <a:lnTo>
                    <a:pt x="5050" y="402"/>
                  </a:lnTo>
                  <a:lnTo>
                    <a:pt x="5024" y="472"/>
                  </a:lnTo>
                  <a:lnTo>
                    <a:pt x="4993" y="545"/>
                  </a:lnTo>
                  <a:lnTo>
                    <a:pt x="4960" y="620"/>
                  </a:lnTo>
                  <a:lnTo>
                    <a:pt x="4940" y="658"/>
                  </a:lnTo>
                  <a:lnTo>
                    <a:pt x="4921" y="696"/>
                  </a:lnTo>
                  <a:lnTo>
                    <a:pt x="4900" y="734"/>
                  </a:lnTo>
                  <a:lnTo>
                    <a:pt x="4878" y="772"/>
                  </a:lnTo>
                  <a:lnTo>
                    <a:pt x="4854" y="809"/>
                  </a:lnTo>
                  <a:lnTo>
                    <a:pt x="4829" y="848"/>
                  </a:lnTo>
                  <a:lnTo>
                    <a:pt x="4803" y="885"/>
                  </a:lnTo>
                  <a:lnTo>
                    <a:pt x="4776" y="922"/>
                  </a:lnTo>
                  <a:lnTo>
                    <a:pt x="4747" y="960"/>
                  </a:lnTo>
                  <a:lnTo>
                    <a:pt x="4717" y="997"/>
                  </a:lnTo>
                  <a:lnTo>
                    <a:pt x="4685" y="1032"/>
                  </a:lnTo>
                  <a:lnTo>
                    <a:pt x="4651" y="1068"/>
                  </a:lnTo>
                  <a:lnTo>
                    <a:pt x="4617" y="1102"/>
                  </a:lnTo>
                  <a:lnTo>
                    <a:pt x="4581" y="1136"/>
                  </a:lnTo>
                  <a:lnTo>
                    <a:pt x="4543" y="1168"/>
                  </a:lnTo>
                  <a:lnTo>
                    <a:pt x="4504" y="1199"/>
                  </a:lnTo>
                  <a:lnTo>
                    <a:pt x="4463" y="1229"/>
                  </a:lnTo>
                  <a:lnTo>
                    <a:pt x="4421" y="1258"/>
                  </a:lnTo>
                  <a:lnTo>
                    <a:pt x="4377" y="1287"/>
                  </a:lnTo>
                  <a:lnTo>
                    <a:pt x="4331" y="1313"/>
                  </a:lnTo>
                  <a:lnTo>
                    <a:pt x="4282" y="1337"/>
                  </a:lnTo>
                  <a:lnTo>
                    <a:pt x="4232" y="1362"/>
                  </a:lnTo>
                  <a:lnTo>
                    <a:pt x="4181" y="1384"/>
                  </a:lnTo>
                  <a:lnTo>
                    <a:pt x="4128" y="1404"/>
                  </a:lnTo>
                  <a:lnTo>
                    <a:pt x="4073" y="1421"/>
                  </a:lnTo>
                  <a:lnTo>
                    <a:pt x="4016" y="1438"/>
                  </a:lnTo>
                  <a:lnTo>
                    <a:pt x="3957" y="1452"/>
                  </a:lnTo>
                  <a:lnTo>
                    <a:pt x="3896" y="1465"/>
                  </a:lnTo>
                  <a:lnTo>
                    <a:pt x="3832" y="1475"/>
                  </a:lnTo>
                  <a:lnTo>
                    <a:pt x="3767" y="1483"/>
                  </a:lnTo>
                  <a:lnTo>
                    <a:pt x="3700" y="1488"/>
                  </a:lnTo>
                  <a:lnTo>
                    <a:pt x="3631" y="1491"/>
                  </a:lnTo>
                  <a:lnTo>
                    <a:pt x="3559" y="1491"/>
                  </a:lnTo>
                  <a:lnTo>
                    <a:pt x="3485" y="1489"/>
                  </a:lnTo>
                  <a:lnTo>
                    <a:pt x="3410" y="1483"/>
                  </a:lnTo>
                  <a:lnTo>
                    <a:pt x="3331" y="1476"/>
                  </a:lnTo>
                  <a:lnTo>
                    <a:pt x="3251" y="1465"/>
                  </a:lnTo>
                  <a:lnTo>
                    <a:pt x="3169" y="1450"/>
                  </a:lnTo>
                  <a:lnTo>
                    <a:pt x="3169" y="1450"/>
                  </a:lnTo>
                  <a:lnTo>
                    <a:pt x="3003" y="1423"/>
                  </a:lnTo>
                  <a:lnTo>
                    <a:pt x="2845" y="1397"/>
                  </a:lnTo>
                  <a:lnTo>
                    <a:pt x="2692" y="1376"/>
                  </a:lnTo>
                  <a:lnTo>
                    <a:pt x="2545" y="1358"/>
                  </a:lnTo>
                  <a:lnTo>
                    <a:pt x="2405" y="1344"/>
                  </a:lnTo>
                  <a:lnTo>
                    <a:pt x="2269" y="1333"/>
                  </a:lnTo>
                  <a:lnTo>
                    <a:pt x="2138" y="1324"/>
                  </a:lnTo>
                  <a:lnTo>
                    <a:pt x="2012" y="1321"/>
                  </a:lnTo>
                  <a:lnTo>
                    <a:pt x="1891" y="1320"/>
                  </a:lnTo>
                  <a:lnTo>
                    <a:pt x="1775" y="1323"/>
                  </a:lnTo>
                  <a:lnTo>
                    <a:pt x="1664" y="1328"/>
                  </a:lnTo>
                  <a:lnTo>
                    <a:pt x="1555" y="1337"/>
                  </a:lnTo>
                  <a:lnTo>
                    <a:pt x="1451" y="1350"/>
                  </a:lnTo>
                  <a:lnTo>
                    <a:pt x="1353" y="1366"/>
                  </a:lnTo>
                  <a:lnTo>
                    <a:pt x="1304" y="1375"/>
                  </a:lnTo>
                  <a:lnTo>
                    <a:pt x="1255" y="1384"/>
                  </a:lnTo>
                  <a:lnTo>
                    <a:pt x="1210" y="1396"/>
                  </a:lnTo>
                  <a:lnTo>
                    <a:pt x="1164" y="1407"/>
                  </a:lnTo>
                  <a:lnTo>
                    <a:pt x="1118" y="1420"/>
                  </a:lnTo>
                  <a:lnTo>
                    <a:pt x="1074" y="1433"/>
                  </a:lnTo>
                  <a:lnTo>
                    <a:pt x="1030" y="1447"/>
                  </a:lnTo>
                  <a:lnTo>
                    <a:pt x="987" y="1462"/>
                  </a:lnTo>
                  <a:lnTo>
                    <a:pt x="946" y="1476"/>
                  </a:lnTo>
                  <a:lnTo>
                    <a:pt x="904" y="1492"/>
                  </a:lnTo>
                  <a:lnTo>
                    <a:pt x="864" y="1510"/>
                  </a:lnTo>
                  <a:lnTo>
                    <a:pt x="824" y="1528"/>
                  </a:lnTo>
                  <a:lnTo>
                    <a:pt x="785" y="1547"/>
                  </a:lnTo>
                  <a:lnTo>
                    <a:pt x="746" y="1567"/>
                  </a:lnTo>
                  <a:lnTo>
                    <a:pt x="707" y="1586"/>
                  </a:lnTo>
                  <a:lnTo>
                    <a:pt x="669" y="1607"/>
                  </a:lnTo>
                  <a:lnTo>
                    <a:pt x="596" y="1652"/>
                  </a:lnTo>
                  <a:lnTo>
                    <a:pt x="525" y="1699"/>
                  </a:lnTo>
                  <a:lnTo>
                    <a:pt x="456" y="1749"/>
                  </a:lnTo>
                  <a:lnTo>
                    <a:pt x="386" y="1802"/>
                  </a:lnTo>
                  <a:lnTo>
                    <a:pt x="320" y="1859"/>
                  </a:lnTo>
                  <a:lnTo>
                    <a:pt x="254" y="1917"/>
                  </a:lnTo>
                  <a:lnTo>
                    <a:pt x="190" y="1980"/>
                  </a:lnTo>
                  <a:lnTo>
                    <a:pt x="127" y="2045"/>
                  </a:lnTo>
                  <a:lnTo>
                    <a:pt x="63" y="2112"/>
                  </a:lnTo>
                  <a:lnTo>
                    <a:pt x="0" y="218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5623" name="Freeform 55"/>
            <p:cNvSpPr>
              <a:spLocks/>
            </p:cNvSpPr>
            <p:nvPr userDrawn="1"/>
          </p:nvSpPr>
          <p:spPr bwMode="auto">
            <a:xfrm>
              <a:off x="1550" y="709"/>
              <a:ext cx="5113" cy="1149"/>
            </a:xfrm>
            <a:custGeom>
              <a:avLst/>
              <a:gdLst/>
              <a:ahLst/>
              <a:cxnLst>
                <a:cxn ang="0">
                  <a:pos x="5113" y="0"/>
                </a:cxn>
                <a:cxn ang="0">
                  <a:pos x="5104" y="78"/>
                </a:cxn>
                <a:cxn ang="0">
                  <a:pos x="5087" y="163"/>
                </a:cxn>
                <a:cxn ang="0">
                  <a:pos x="5061" y="276"/>
                </a:cxn>
                <a:cxn ang="0">
                  <a:pos x="5020" y="407"/>
                </a:cxn>
                <a:cxn ang="0">
                  <a:pos x="4968" y="551"/>
                </a:cxn>
                <a:cxn ang="0">
                  <a:pos x="4916" y="666"/>
                </a:cxn>
                <a:cxn ang="0">
                  <a:pos x="4876" y="743"/>
                </a:cxn>
                <a:cxn ang="0">
                  <a:pos x="4832" y="821"/>
                </a:cxn>
                <a:cxn ang="0">
                  <a:pos x="4783" y="896"/>
                </a:cxn>
                <a:cxn ang="0">
                  <a:pos x="4727" y="972"/>
                </a:cxn>
                <a:cxn ang="0">
                  <a:pos x="4666" y="1047"/>
                </a:cxn>
                <a:cxn ang="0">
                  <a:pos x="4600" y="1118"/>
                </a:cxn>
                <a:cxn ang="0">
                  <a:pos x="4528" y="1185"/>
                </a:cxn>
                <a:cxn ang="0">
                  <a:pos x="4447" y="1250"/>
                </a:cxn>
                <a:cxn ang="0">
                  <a:pos x="4361" y="1310"/>
                </a:cxn>
                <a:cxn ang="0">
                  <a:pos x="4268" y="1363"/>
                </a:cxn>
                <a:cxn ang="0">
                  <a:pos x="4168" y="1410"/>
                </a:cxn>
                <a:cxn ang="0">
                  <a:pos x="4060" y="1450"/>
                </a:cxn>
                <a:cxn ang="0">
                  <a:pos x="3944" y="1484"/>
                </a:cxn>
                <a:cxn ang="0">
                  <a:pos x="3821" y="1508"/>
                </a:cxn>
                <a:cxn ang="0">
                  <a:pos x="3689" y="1525"/>
                </a:cxn>
                <a:cxn ang="0">
                  <a:pos x="3547" y="1531"/>
                </a:cxn>
                <a:cxn ang="0">
                  <a:pos x="3397" y="1526"/>
                </a:cxn>
                <a:cxn ang="0">
                  <a:pos x="3239" y="1512"/>
                </a:cxn>
                <a:cxn ang="0">
                  <a:pos x="3156" y="1499"/>
                </a:cxn>
                <a:cxn ang="0">
                  <a:pos x="2832" y="1452"/>
                </a:cxn>
                <a:cxn ang="0">
                  <a:pos x="2532" y="1418"/>
                </a:cxn>
                <a:cxn ang="0">
                  <a:pos x="2255" y="1397"/>
                </a:cxn>
                <a:cxn ang="0">
                  <a:pos x="1998" y="1391"/>
                </a:cxn>
                <a:cxn ang="0">
                  <a:pos x="1760" y="1397"/>
                </a:cxn>
                <a:cxn ang="0">
                  <a:pos x="1541" y="1418"/>
                </a:cxn>
                <a:cxn ang="0">
                  <a:pos x="1338" y="1450"/>
                </a:cxn>
                <a:cxn ang="0">
                  <a:pos x="1242" y="1471"/>
                </a:cxn>
                <a:cxn ang="0">
                  <a:pos x="1151" y="1496"/>
                </a:cxn>
                <a:cxn ang="0">
                  <a:pos x="1062" y="1523"/>
                </a:cxn>
                <a:cxn ang="0">
                  <a:pos x="976" y="1554"/>
                </a:cxn>
                <a:cxn ang="0">
                  <a:pos x="893" y="1588"/>
                </a:cxn>
                <a:cxn ang="0">
                  <a:pos x="813" y="1623"/>
                </a:cxn>
                <a:cxn ang="0">
                  <a:pos x="736" y="1663"/>
                </a:cxn>
                <a:cxn ang="0">
                  <a:pos x="661" y="1707"/>
                </a:cxn>
                <a:cxn ang="0">
                  <a:pos x="516" y="1801"/>
                </a:cxn>
                <a:cxn ang="0">
                  <a:pos x="380" y="1907"/>
                </a:cxn>
                <a:cxn ang="0">
                  <a:pos x="250" y="2027"/>
                </a:cxn>
                <a:cxn ang="0">
                  <a:pos x="123" y="2156"/>
                </a:cxn>
                <a:cxn ang="0">
                  <a:pos x="0" y="2298"/>
                </a:cxn>
              </a:cxnLst>
              <a:rect l="0" t="0" r="r" b="b"/>
              <a:pathLst>
                <a:path w="5113" h="2298">
                  <a:moveTo>
                    <a:pt x="5113" y="0"/>
                  </a:moveTo>
                  <a:lnTo>
                    <a:pt x="5113" y="0"/>
                  </a:lnTo>
                  <a:lnTo>
                    <a:pt x="5112" y="21"/>
                  </a:lnTo>
                  <a:lnTo>
                    <a:pt x="5104" y="78"/>
                  </a:lnTo>
                  <a:lnTo>
                    <a:pt x="5097" y="117"/>
                  </a:lnTo>
                  <a:lnTo>
                    <a:pt x="5087" y="163"/>
                  </a:lnTo>
                  <a:lnTo>
                    <a:pt x="5075" y="217"/>
                  </a:lnTo>
                  <a:lnTo>
                    <a:pt x="5061" y="276"/>
                  </a:lnTo>
                  <a:lnTo>
                    <a:pt x="5043" y="339"/>
                  </a:lnTo>
                  <a:lnTo>
                    <a:pt x="5020" y="407"/>
                  </a:lnTo>
                  <a:lnTo>
                    <a:pt x="4997" y="478"/>
                  </a:lnTo>
                  <a:lnTo>
                    <a:pt x="4968" y="551"/>
                  </a:lnTo>
                  <a:lnTo>
                    <a:pt x="4934" y="627"/>
                  </a:lnTo>
                  <a:lnTo>
                    <a:pt x="4916" y="666"/>
                  </a:lnTo>
                  <a:lnTo>
                    <a:pt x="4897" y="704"/>
                  </a:lnTo>
                  <a:lnTo>
                    <a:pt x="4876" y="743"/>
                  </a:lnTo>
                  <a:lnTo>
                    <a:pt x="4855" y="782"/>
                  </a:lnTo>
                  <a:lnTo>
                    <a:pt x="4832" y="821"/>
                  </a:lnTo>
                  <a:lnTo>
                    <a:pt x="4808" y="859"/>
                  </a:lnTo>
                  <a:lnTo>
                    <a:pt x="4783" y="896"/>
                  </a:lnTo>
                  <a:lnTo>
                    <a:pt x="4755" y="935"/>
                  </a:lnTo>
                  <a:lnTo>
                    <a:pt x="4727" y="972"/>
                  </a:lnTo>
                  <a:lnTo>
                    <a:pt x="4697" y="1009"/>
                  </a:lnTo>
                  <a:lnTo>
                    <a:pt x="4666" y="1047"/>
                  </a:lnTo>
                  <a:lnTo>
                    <a:pt x="4634" y="1082"/>
                  </a:lnTo>
                  <a:lnTo>
                    <a:pt x="4600" y="1118"/>
                  </a:lnTo>
                  <a:lnTo>
                    <a:pt x="4564" y="1153"/>
                  </a:lnTo>
                  <a:lnTo>
                    <a:pt x="4528" y="1185"/>
                  </a:lnTo>
                  <a:lnTo>
                    <a:pt x="4489" y="1218"/>
                  </a:lnTo>
                  <a:lnTo>
                    <a:pt x="4447" y="1250"/>
                  </a:lnTo>
                  <a:lnTo>
                    <a:pt x="4405" y="1281"/>
                  </a:lnTo>
                  <a:lnTo>
                    <a:pt x="4361" y="1310"/>
                  </a:lnTo>
                  <a:lnTo>
                    <a:pt x="4315" y="1337"/>
                  </a:lnTo>
                  <a:lnTo>
                    <a:pt x="4268" y="1363"/>
                  </a:lnTo>
                  <a:lnTo>
                    <a:pt x="4219" y="1387"/>
                  </a:lnTo>
                  <a:lnTo>
                    <a:pt x="4168" y="1410"/>
                  </a:lnTo>
                  <a:lnTo>
                    <a:pt x="4115" y="1431"/>
                  </a:lnTo>
                  <a:lnTo>
                    <a:pt x="4060" y="1450"/>
                  </a:lnTo>
                  <a:lnTo>
                    <a:pt x="4003" y="1468"/>
                  </a:lnTo>
                  <a:lnTo>
                    <a:pt x="3944" y="1484"/>
                  </a:lnTo>
                  <a:lnTo>
                    <a:pt x="3883" y="1497"/>
                  </a:lnTo>
                  <a:lnTo>
                    <a:pt x="3821" y="1508"/>
                  </a:lnTo>
                  <a:lnTo>
                    <a:pt x="3756" y="1518"/>
                  </a:lnTo>
                  <a:lnTo>
                    <a:pt x="3689" y="1525"/>
                  </a:lnTo>
                  <a:lnTo>
                    <a:pt x="3619" y="1529"/>
                  </a:lnTo>
                  <a:lnTo>
                    <a:pt x="3547" y="1531"/>
                  </a:lnTo>
                  <a:lnTo>
                    <a:pt x="3474" y="1529"/>
                  </a:lnTo>
                  <a:lnTo>
                    <a:pt x="3397" y="1526"/>
                  </a:lnTo>
                  <a:lnTo>
                    <a:pt x="3320" y="1520"/>
                  </a:lnTo>
                  <a:lnTo>
                    <a:pt x="3239" y="1512"/>
                  </a:lnTo>
                  <a:lnTo>
                    <a:pt x="3156" y="1499"/>
                  </a:lnTo>
                  <a:lnTo>
                    <a:pt x="3156" y="1499"/>
                  </a:lnTo>
                  <a:lnTo>
                    <a:pt x="2991" y="1473"/>
                  </a:lnTo>
                  <a:lnTo>
                    <a:pt x="2832" y="1452"/>
                  </a:lnTo>
                  <a:lnTo>
                    <a:pt x="2680" y="1433"/>
                  </a:lnTo>
                  <a:lnTo>
                    <a:pt x="2532" y="1418"/>
                  </a:lnTo>
                  <a:lnTo>
                    <a:pt x="2391" y="1407"/>
                  </a:lnTo>
                  <a:lnTo>
                    <a:pt x="2255" y="1397"/>
                  </a:lnTo>
                  <a:lnTo>
                    <a:pt x="2124" y="1392"/>
                  </a:lnTo>
                  <a:lnTo>
                    <a:pt x="1998" y="1391"/>
                  </a:lnTo>
                  <a:lnTo>
                    <a:pt x="1877" y="1392"/>
                  </a:lnTo>
                  <a:lnTo>
                    <a:pt x="1760" y="1397"/>
                  </a:lnTo>
                  <a:lnTo>
                    <a:pt x="1649" y="1405"/>
                  </a:lnTo>
                  <a:lnTo>
                    <a:pt x="1541" y="1418"/>
                  </a:lnTo>
                  <a:lnTo>
                    <a:pt x="1438" y="1433"/>
                  </a:lnTo>
                  <a:lnTo>
                    <a:pt x="1338" y="1450"/>
                  </a:lnTo>
                  <a:lnTo>
                    <a:pt x="1290" y="1460"/>
                  </a:lnTo>
                  <a:lnTo>
                    <a:pt x="1242" y="1471"/>
                  </a:lnTo>
                  <a:lnTo>
                    <a:pt x="1197" y="1483"/>
                  </a:lnTo>
                  <a:lnTo>
                    <a:pt x="1151" y="1496"/>
                  </a:lnTo>
                  <a:lnTo>
                    <a:pt x="1106" y="1508"/>
                  </a:lnTo>
                  <a:lnTo>
                    <a:pt x="1062" y="1523"/>
                  </a:lnTo>
                  <a:lnTo>
                    <a:pt x="1019" y="1537"/>
                  </a:lnTo>
                  <a:lnTo>
                    <a:pt x="976" y="1554"/>
                  </a:lnTo>
                  <a:lnTo>
                    <a:pt x="934" y="1570"/>
                  </a:lnTo>
                  <a:lnTo>
                    <a:pt x="893" y="1588"/>
                  </a:lnTo>
                  <a:lnTo>
                    <a:pt x="852" y="1605"/>
                  </a:lnTo>
                  <a:lnTo>
                    <a:pt x="813" y="1623"/>
                  </a:lnTo>
                  <a:lnTo>
                    <a:pt x="775" y="1644"/>
                  </a:lnTo>
                  <a:lnTo>
                    <a:pt x="736" y="1663"/>
                  </a:lnTo>
                  <a:lnTo>
                    <a:pt x="698" y="1684"/>
                  </a:lnTo>
                  <a:lnTo>
                    <a:pt x="661" y="1707"/>
                  </a:lnTo>
                  <a:lnTo>
                    <a:pt x="587" y="1752"/>
                  </a:lnTo>
                  <a:lnTo>
                    <a:pt x="516" y="1801"/>
                  </a:lnTo>
                  <a:lnTo>
                    <a:pt x="448" y="1854"/>
                  </a:lnTo>
                  <a:lnTo>
                    <a:pt x="380" y="1907"/>
                  </a:lnTo>
                  <a:lnTo>
                    <a:pt x="315" y="1965"/>
                  </a:lnTo>
                  <a:lnTo>
                    <a:pt x="250" y="2027"/>
                  </a:lnTo>
                  <a:lnTo>
                    <a:pt x="186" y="2090"/>
                  </a:lnTo>
                  <a:lnTo>
                    <a:pt x="123" y="2156"/>
                  </a:lnTo>
                  <a:lnTo>
                    <a:pt x="61" y="2225"/>
                  </a:lnTo>
                  <a:lnTo>
                    <a:pt x="0" y="229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5624" name="Freeform 56"/>
            <p:cNvSpPr>
              <a:spLocks/>
            </p:cNvSpPr>
            <p:nvPr userDrawn="1"/>
          </p:nvSpPr>
          <p:spPr bwMode="auto">
            <a:xfrm>
              <a:off x="1598" y="681"/>
              <a:ext cx="5079" cy="1206"/>
            </a:xfrm>
            <a:custGeom>
              <a:avLst/>
              <a:gdLst/>
              <a:ahLst/>
              <a:cxnLst>
                <a:cxn ang="0">
                  <a:pos x="5079" y="0"/>
                </a:cxn>
                <a:cxn ang="0">
                  <a:pos x="5070" y="76"/>
                </a:cxn>
                <a:cxn ang="0">
                  <a:pos x="5054" y="164"/>
                </a:cxn>
                <a:cxn ang="0">
                  <a:pos x="5031" y="278"/>
                </a:cxn>
                <a:cxn ang="0">
                  <a:pos x="4993" y="410"/>
                </a:cxn>
                <a:cxn ang="0">
                  <a:pos x="4942" y="555"/>
                </a:cxn>
                <a:cxn ang="0">
                  <a:pos x="4892" y="672"/>
                </a:cxn>
                <a:cxn ang="0">
                  <a:pos x="4853" y="749"/>
                </a:cxn>
                <a:cxn ang="0">
                  <a:pos x="4810" y="828"/>
                </a:cxn>
                <a:cxn ang="0">
                  <a:pos x="4761" y="907"/>
                </a:cxn>
                <a:cxn ang="0">
                  <a:pos x="4707" y="985"/>
                </a:cxn>
                <a:cxn ang="0">
                  <a:pos x="4648" y="1059"/>
                </a:cxn>
                <a:cxn ang="0">
                  <a:pos x="4582" y="1132"/>
                </a:cxn>
                <a:cxn ang="0">
                  <a:pos x="4510" y="1203"/>
                </a:cxn>
                <a:cxn ang="0">
                  <a:pos x="4432" y="1267"/>
                </a:cxn>
                <a:cxn ang="0">
                  <a:pos x="4348" y="1329"/>
                </a:cxn>
                <a:cxn ang="0">
                  <a:pos x="4255" y="1385"/>
                </a:cxn>
                <a:cxn ang="0">
                  <a:pos x="4155" y="1435"/>
                </a:cxn>
                <a:cxn ang="0">
                  <a:pos x="4048" y="1477"/>
                </a:cxn>
                <a:cxn ang="0">
                  <a:pos x="3932" y="1513"/>
                </a:cxn>
                <a:cxn ang="0">
                  <a:pos x="3809" y="1540"/>
                </a:cxn>
                <a:cxn ang="0">
                  <a:pos x="3677" y="1560"/>
                </a:cxn>
                <a:cxn ang="0">
                  <a:pos x="3537" y="1568"/>
                </a:cxn>
                <a:cxn ang="0">
                  <a:pos x="3387" y="1568"/>
                </a:cxn>
                <a:cxn ang="0">
                  <a:pos x="3229" y="1555"/>
                </a:cxn>
                <a:cxn ang="0">
                  <a:pos x="3145" y="1545"/>
                </a:cxn>
                <a:cxn ang="0">
                  <a:pos x="2820" y="1503"/>
                </a:cxn>
                <a:cxn ang="0">
                  <a:pos x="2520" y="1476"/>
                </a:cxn>
                <a:cxn ang="0">
                  <a:pos x="2241" y="1461"/>
                </a:cxn>
                <a:cxn ang="0">
                  <a:pos x="1986" y="1459"/>
                </a:cxn>
                <a:cxn ang="0">
                  <a:pos x="1748" y="1471"/>
                </a:cxn>
                <a:cxn ang="0">
                  <a:pos x="1529" y="1495"/>
                </a:cxn>
                <a:cxn ang="0">
                  <a:pos x="1326" y="1532"/>
                </a:cxn>
                <a:cxn ang="0">
                  <a:pos x="1232" y="1555"/>
                </a:cxn>
                <a:cxn ang="0">
                  <a:pos x="1139" y="1582"/>
                </a:cxn>
                <a:cxn ang="0">
                  <a:pos x="1051" y="1611"/>
                </a:cxn>
                <a:cxn ang="0">
                  <a:pos x="965" y="1644"/>
                </a:cxn>
                <a:cxn ang="0">
                  <a:pos x="883" y="1679"/>
                </a:cxn>
                <a:cxn ang="0">
                  <a:pos x="804" y="1718"/>
                </a:cxn>
                <a:cxn ang="0">
                  <a:pos x="727" y="1760"/>
                </a:cxn>
                <a:cxn ang="0">
                  <a:pos x="653" y="1803"/>
                </a:cxn>
                <a:cxn ang="0">
                  <a:pos x="510" y="1902"/>
                </a:cxn>
                <a:cxn ang="0">
                  <a:pos x="375" y="2012"/>
                </a:cxn>
                <a:cxn ang="0">
                  <a:pos x="246" y="2133"/>
                </a:cxn>
                <a:cxn ang="0">
                  <a:pos x="123" y="2267"/>
                </a:cxn>
                <a:cxn ang="0">
                  <a:pos x="0" y="2412"/>
                </a:cxn>
              </a:cxnLst>
              <a:rect l="0" t="0" r="r" b="b"/>
              <a:pathLst>
                <a:path w="5079" h="2412">
                  <a:moveTo>
                    <a:pt x="5079" y="0"/>
                  </a:moveTo>
                  <a:lnTo>
                    <a:pt x="5079" y="0"/>
                  </a:lnTo>
                  <a:lnTo>
                    <a:pt x="5078" y="19"/>
                  </a:lnTo>
                  <a:lnTo>
                    <a:pt x="5070" y="76"/>
                  </a:lnTo>
                  <a:lnTo>
                    <a:pt x="5064" y="116"/>
                  </a:lnTo>
                  <a:lnTo>
                    <a:pt x="5054" y="164"/>
                  </a:lnTo>
                  <a:lnTo>
                    <a:pt x="5045" y="218"/>
                  </a:lnTo>
                  <a:lnTo>
                    <a:pt x="5031" y="278"/>
                  </a:lnTo>
                  <a:lnTo>
                    <a:pt x="5013" y="340"/>
                  </a:lnTo>
                  <a:lnTo>
                    <a:pt x="4993" y="410"/>
                  </a:lnTo>
                  <a:lnTo>
                    <a:pt x="4970" y="481"/>
                  </a:lnTo>
                  <a:lnTo>
                    <a:pt x="4942" y="555"/>
                  </a:lnTo>
                  <a:lnTo>
                    <a:pt x="4910" y="633"/>
                  </a:lnTo>
                  <a:lnTo>
                    <a:pt x="4892" y="672"/>
                  </a:lnTo>
                  <a:lnTo>
                    <a:pt x="4874" y="710"/>
                  </a:lnTo>
                  <a:lnTo>
                    <a:pt x="4853" y="749"/>
                  </a:lnTo>
                  <a:lnTo>
                    <a:pt x="4832" y="789"/>
                  </a:lnTo>
                  <a:lnTo>
                    <a:pt x="4810" y="828"/>
                  </a:lnTo>
                  <a:lnTo>
                    <a:pt x="4786" y="868"/>
                  </a:lnTo>
                  <a:lnTo>
                    <a:pt x="4761" y="907"/>
                  </a:lnTo>
                  <a:lnTo>
                    <a:pt x="4735" y="946"/>
                  </a:lnTo>
                  <a:lnTo>
                    <a:pt x="4707" y="985"/>
                  </a:lnTo>
                  <a:lnTo>
                    <a:pt x="4678" y="1022"/>
                  </a:lnTo>
                  <a:lnTo>
                    <a:pt x="4648" y="1059"/>
                  </a:lnTo>
                  <a:lnTo>
                    <a:pt x="4616" y="1096"/>
                  </a:lnTo>
                  <a:lnTo>
                    <a:pt x="4582" y="1132"/>
                  </a:lnTo>
                  <a:lnTo>
                    <a:pt x="4548" y="1167"/>
                  </a:lnTo>
                  <a:lnTo>
                    <a:pt x="4510" y="1203"/>
                  </a:lnTo>
                  <a:lnTo>
                    <a:pt x="4473" y="1235"/>
                  </a:lnTo>
                  <a:lnTo>
                    <a:pt x="4432" y="1267"/>
                  </a:lnTo>
                  <a:lnTo>
                    <a:pt x="4391" y="1300"/>
                  </a:lnTo>
                  <a:lnTo>
                    <a:pt x="4348" y="1329"/>
                  </a:lnTo>
                  <a:lnTo>
                    <a:pt x="4302" y="1358"/>
                  </a:lnTo>
                  <a:lnTo>
                    <a:pt x="4255" y="1385"/>
                  </a:lnTo>
                  <a:lnTo>
                    <a:pt x="4206" y="1411"/>
                  </a:lnTo>
                  <a:lnTo>
                    <a:pt x="4155" y="1435"/>
                  </a:lnTo>
                  <a:lnTo>
                    <a:pt x="4102" y="1458"/>
                  </a:lnTo>
                  <a:lnTo>
                    <a:pt x="4048" y="1477"/>
                  </a:lnTo>
                  <a:lnTo>
                    <a:pt x="3991" y="1497"/>
                  </a:lnTo>
                  <a:lnTo>
                    <a:pt x="3932" y="1513"/>
                  </a:lnTo>
                  <a:lnTo>
                    <a:pt x="3871" y="1529"/>
                  </a:lnTo>
                  <a:lnTo>
                    <a:pt x="3809" y="1540"/>
                  </a:lnTo>
                  <a:lnTo>
                    <a:pt x="3745" y="1552"/>
                  </a:lnTo>
                  <a:lnTo>
                    <a:pt x="3677" y="1560"/>
                  </a:lnTo>
                  <a:lnTo>
                    <a:pt x="3608" y="1564"/>
                  </a:lnTo>
                  <a:lnTo>
                    <a:pt x="3537" y="1568"/>
                  </a:lnTo>
                  <a:lnTo>
                    <a:pt x="3463" y="1569"/>
                  </a:lnTo>
                  <a:lnTo>
                    <a:pt x="3387" y="1568"/>
                  </a:lnTo>
                  <a:lnTo>
                    <a:pt x="3309" y="1563"/>
                  </a:lnTo>
                  <a:lnTo>
                    <a:pt x="3229" y="1555"/>
                  </a:lnTo>
                  <a:lnTo>
                    <a:pt x="3145" y="1545"/>
                  </a:lnTo>
                  <a:lnTo>
                    <a:pt x="3145" y="1545"/>
                  </a:lnTo>
                  <a:lnTo>
                    <a:pt x="2980" y="1522"/>
                  </a:lnTo>
                  <a:lnTo>
                    <a:pt x="2820" y="1503"/>
                  </a:lnTo>
                  <a:lnTo>
                    <a:pt x="2668" y="1489"/>
                  </a:lnTo>
                  <a:lnTo>
                    <a:pt x="2520" y="1476"/>
                  </a:lnTo>
                  <a:lnTo>
                    <a:pt x="2379" y="1466"/>
                  </a:lnTo>
                  <a:lnTo>
                    <a:pt x="2241" y="1461"/>
                  </a:lnTo>
                  <a:lnTo>
                    <a:pt x="2111" y="1458"/>
                  </a:lnTo>
                  <a:lnTo>
                    <a:pt x="1986" y="1459"/>
                  </a:lnTo>
                  <a:lnTo>
                    <a:pt x="1865" y="1464"/>
                  </a:lnTo>
                  <a:lnTo>
                    <a:pt x="1748" y="1471"/>
                  </a:lnTo>
                  <a:lnTo>
                    <a:pt x="1636" y="1482"/>
                  </a:lnTo>
                  <a:lnTo>
                    <a:pt x="1529" y="1495"/>
                  </a:lnTo>
                  <a:lnTo>
                    <a:pt x="1426" y="1513"/>
                  </a:lnTo>
                  <a:lnTo>
                    <a:pt x="1326" y="1532"/>
                  </a:lnTo>
                  <a:lnTo>
                    <a:pt x="1279" y="1543"/>
                  </a:lnTo>
                  <a:lnTo>
                    <a:pt x="1232" y="1555"/>
                  </a:lnTo>
                  <a:lnTo>
                    <a:pt x="1185" y="1568"/>
                  </a:lnTo>
                  <a:lnTo>
                    <a:pt x="1139" y="1582"/>
                  </a:lnTo>
                  <a:lnTo>
                    <a:pt x="1095" y="1595"/>
                  </a:lnTo>
                  <a:lnTo>
                    <a:pt x="1051" y="1611"/>
                  </a:lnTo>
                  <a:lnTo>
                    <a:pt x="1008" y="1627"/>
                  </a:lnTo>
                  <a:lnTo>
                    <a:pt x="965" y="1644"/>
                  </a:lnTo>
                  <a:lnTo>
                    <a:pt x="924" y="1661"/>
                  </a:lnTo>
                  <a:lnTo>
                    <a:pt x="883" y="1679"/>
                  </a:lnTo>
                  <a:lnTo>
                    <a:pt x="843" y="1698"/>
                  </a:lnTo>
                  <a:lnTo>
                    <a:pt x="804" y="1718"/>
                  </a:lnTo>
                  <a:lnTo>
                    <a:pt x="765" y="1737"/>
                  </a:lnTo>
                  <a:lnTo>
                    <a:pt x="727" y="1760"/>
                  </a:lnTo>
                  <a:lnTo>
                    <a:pt x="689" y="1781"/>
                  </a:lnTo>
                  <a:lnTo>
                    <a:pt x="653" y="1803"/>
                  </a:lnTo>
                  <a:lnTo>
                    <a:pt x="581" y="1852"/>
                  </a:lnTo>
                  <a:lnTo>
                    <a:pt x="510" y="1902"/>
                  </a:lnTo>
                  <a:lnTo>
                    <a:pt x="442" y="1955"/>
                  </a:lnTo>
                  <a:lnTo>
                    <a:pt x="375" y="2012"/>
                  </a:lnTo>
                  <a:lnTo>
                    <a:pt x="310" y="2071"/>
                  </a:lnTo>
                  <a:lnTo>
                    <a:pt x="246" y="2133"/>
                  </a:lnTo>
                  <a:lnTo>
                    <a:pt x="184" y="2199"/>
                  </a:lnTo>
                  <a:lnTo>
                    <a:pt x="123" y="2267"/>
                  </a:lnTo>
                  <a:lnTo>
                    <a:pt x="62" y="2338"/>
                  </a:lnTo>
                  <a:lnTo>
                    <a:pt x="0" y="241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5625" name="Freeform 57"/>
            <p:cNvSpPr>
              <a:spLocks/>
            </p:cNvSpPr>
            <p:nvPr userDrawn="1"/>
          </p:nvSpPr>
          <p:spPr bwMode="auto">
            <a:xfrm>
              <a:off x="1648" y="652"/>
              <a:ext cx="5042" cy="1263"/>
            </a:xfrm>
            <a:custGeom>
              <a:avLst/>
              <a:gdLst/>
              <a:ahLst/>
              <a:cxnLst>
                <a:cxn ang="0">
                  <a:pos x="5042" y="0"/>
                </a:cxn>
                <a:cxn ang="0">
                  <a:pos x="5033" y="77"/>
                </a:cxn>
                <a:cxn ang="0">
                  <a:pos x="5021" y="166"/>
                </a:cxn>
                <a:cxn ang="0">
                  <a:pos x="4997" y="281"/>
                </a:cxn>
                <a:cxn ang="0">
                  <a:pos x="4963" y="413"/>
                </a:cxn>
                <a:cxn ang="0">
                  <a:pos x="4913" y="562"/>
                </a:cxn>
                <a:cxn ang="0">
                  <a:pos x="4865" y="679"/>
                </a:cxn>
                <a:cxn ang="0">
                  <a:pos x="4828" y="759"/>
                </a:cxn>
                <a:cxn ang="0">
                  <a:pos x="4785" y="839"/>
                </a:cxn>
                <a:cxn ang="0">
                  <a:pos x="4738" y="918"/>
                </a:cxn>
                <a:cxn ang="0">
                  <a:pos x="4685" y="998"/>
                </a:cxn>
                <a:cxn ang="0">
                  <a:pos x="4627" y="1073"/>
                </a:cxn>
                <a:cxn ang="0">
                  <a:pos x="4563" y="1149"/>
                </a:cxn>
                <a:cxn ang="0">
                  <a:pos x="4492" y="1220"/>
                </a:cxn>
                <a:cxn ang="0">
                  <a:pos x="4414" y="1288"/>
                </a:cxn>
                <a:cxn ang="0">
                  <a:pos x="4330" y="1351"/>
                </a:cxn>
                <a:cxn ang="0">
                  <a:pos x="4239" y="1409"/>
                </a:cxn>
                <a:cxn ang="0">
                  <a:pos x="4139" y="1461"/>
                </a:cxn>
                <a:cxn ang="0">
                  <a:pos x="4034" y="1506"/>
                </a:cxn>
                <a:cxn ang="0">
                  <a:pos x="3919" y="1545"/>
                </a:cxn>
                <a:cxn ang="0">
                  <a:pos x="3795" y="1574"/>
                </a:cxn>
                <a:cxn ang="0">
                  <a:pos x="3664" y="1597"/>
                </a:cxn>
                <a:cxn ang="0">
                  <a:pos x="3523" y="1608"/>
                </a:cxn>
                <a:cxn ang="0">
                  <a:pos x="3374" y="1610"/>
                </a:cxn>
                <a:cxn ang="0">
                  <a:pos x="3215" y="1601"/>
                </a:cxn>
                <a:cxn ang="0">
                  <a:pos x="3131" y="1592"/>
                </a:cxn>
                <a:cxn ang="0">
                  <a:pos x="2806" y="1558"/>
                </a:cxn>
                <a:cxn ang="0">
                  <a:pos x="2505" y="1535"/>
                </a:cxn>
                <a:cxn ang="0">
                  <a:pos x="2227" y="1526"/>
                </a:cxn>
                <a:cxn ang="0">
                  <a:pos x="1971" y="1530"/>
                </a:cxn>
                <a:cxn ang="0">
                  <a:pos x="1733" y="1547"/>
                </a:cxn>
                <a:cxn ang="0">
                  <a:pos x="1515" y="1576"/>
                </a:cxn>
                <a:cxn ang="0">
                  <a:pos x="1362" y="1605"/>
                </a:cxn>
                <a:cxn ang="0">
                  <a:pos x="1265" y="1629"/>
                </a:cxn>
                <a:cxn ang="0">
                  <a:pos x="1172" y="1655"/>
                </a:cxn>
                <a:cxn ang="0">
                  <a:pos x="1082" y="1685"/>
                </a:cxn>
                <a:cxn ang="0">
                  <a:pos x="996" y="1718"/>
                </a:cxn>
                <a:cxn ang="0">
                  <a:pos x="913" y="1753"/>
                </a:cxn>
                <a:cxn ang="0">
                  <a:pos x="832" y="1792"/>
                </a:cxn>
                <a:cxn ang="0">
                  <a:pos x="756" y="1834"/>
                </a:cxn>
                <a:cxn ang="0">
                  <a:pos x="681" y="1879"/>
                </a:cxn>
                <a:cxn ang="0">
                  <a:pos x="572" y="1952"/>
                </a:cxn>
                <a:cxn ang="0">
                  <a:pos x="435" y="2060"/>
                </a:cxn>
                <a:cxn ang="0">
                  <a:pos x="306" y="2179"/>
                </a:cxn>
                <a:cxn ang="0">
                  <a:pos x="181" y="2309"/>
                </a:cxn>
                <a:cxn ang="0">
                  <a:pos x="60" y="2452"/>
                </a:cxn>
              </a:cxnLst>
              <a:rect l="0" t="0" r="r" b="b"/>
              <a:pathLst>
                <a:path w="5042" h="2527">
                  <a:moveTo>
                    <a:pt x="5042" y="0"/>
                  </a:moveTo>
                  <a:lnTo>
                    <a:pt x="5042" y="0"/>
                  </a:lnTo>
                  <a:lnTo>
                    <a:pt x="5040" y="21"/>
                  </a:lnTo>
                  <a:lnTo>
                    <a:pt x="5033" y="77"/>
                  </a:lnTo>
                  <a:lnTo>
                    <a:pt x="5028" y="118"/>
                  </a:lnTo>
                  <a:lnTo>
                    <a:pt x="5021" y="166"/>
                  </a:lnTo>
                  <a:lnTo>
                    <a:pt x="5010" y="221"/>
                  </a:lnTo>
                  <a:lnTo>
                    <a:pt x="4997" y="281"/>
                  </a:lnTo>
                  <a:lnTo>
                    <a:pt x="4981" y="345"/>
                  </a:lnTo>
                  <a:lnTo>
                    <a:pt x="4963" y="413"/>
                  </a:lnTo>
                  <a:lnTo>
                    <a:pt x="4939" y="486"/>
                  </a:lnTo>
                  <a:lnTo>
                    <a:pt x="4913" y="562"/>
                  </a:lnTo>
                  <a:lnTo>
                    <a:pt x="4882" y="639"/>
                  </a:lnTo>
                  <a:lnTo>
                    <a:pt x="4865" y="679"/>
                  </a:lnTo>
                  <a:lnTo>
                    <a:pt x="4847" y="718"/>
                  </a:lnTo>
                  <a:lnTo>
                    <a:pt x="4828" y="759"/>
                  </a:lnTo>
                  <a:lnTo>
                    <a:pt x="4807" y="799"/>
                  </a:lnTo>
                  <a:lnTo>
                    <a:pt x="4785" y="839"/>
                  </a:lnTo>
                  <a:lnTo>
                    <a:pt x="4763" y="878"/>
                  </a:lnTo>
                  <a:lnTo>
                    <a:pt x="4738" y="918"/>
                  </a:lnTo>
                  <a:lnTo>
                    <a:pt x="4713" y="957"/>
                  </a:lnTo>
                  <a:lnTo>
                    <a:pt x="4685" y="998"/>
                  </a:lnTo>
                  <a:lnTo>
                    <a:pt x="4657" y="1036"/>
                  </a:lnTo>
                  <a:lnTo>
                    <a:pt x="4627" y="1073"/>
                  </a:lnTo>
                  <a:lnTo>
                    <a:pt x="4596" y="1112"/>
                  </a:lnTo>
                  <a:lnTo>
                    <a:pt x="4563" y="1149"/>
                  </a:lnTo>
                  <a:lnTo>
                    <a:pt x="4528" y="1185"/>
                  </a:lnTo>
                  <a:lnTo>
                    <a:pt x="4492" y="1220"/>
                  </a:lnTo>
                  <a:lnTo>
                    <a:pt x="4454" y="1254"/>
                  </a:lnTo>
                  <a:lnTo>
                    <a:pt x="4414" y="1288"/>
                  </a:lnTo>
                  <a:lnTo>
                    <a:pt x="4373" y="1320"/>
                  </a:lnTo>
                  <a:lnTo>
                    <a:pt x="4330" y="1351"/>
                  </a:lnTo>
                  <a:lnTo>
                    <a:pt x="4285" y="1380"/>
                  </a:lnTo>
                  <a:lnTo>
                    <a:pt x="4239" y="1409"/>
                  </a:lnTo>
                  <a:lnTo>
                    <a:pt x="4191" y="1435"/>
                  </a:lnTo>
                  <a:lnTo>
                    <a:pt x="4139" y="1461"/>
                  </a:lnTo>
                  <a:lnTo>
                    <a:pt x="4088" y="1485"/>
                  </a:lnTo>
                  <a:lnTo>
                    <a:pt x="4034" y="1506"/>
                  </a:lnTo>
                  <a:lnTo>
                    <a:pt x="3977" y="1527"/>
                  </a:lnTo>
                  <a:lnTo>
                    <a:pt x="3919" y="1545"/>
                  </a:lnTo>
                  <a:lnTo>
                    <a:pt x="3857" y="1561"/>
                  </a:lnTo>
                  <a:lnTo>
                    <a:pt x="3795" y="1574"/>
                  </a:lnTo>
                  <a:lnTo>
                    <a:pt x="3731" y="1587"/>
                  </a:lnTo>
                  <a:lnTo>
                    <a:pt x="3664" y="1597"/>
                  </a:lnTo>
                  <a:lnTo>
                    <a:pt x="3595" y="1603"/>
                  </a:lnTo>
                  <a:lnTo>
                    <a:pt x="3523" y="1608"/>
                  </a:lnTo>
                  <a:lnTo>
                    <a:pt x="3449" y="1610"/>
                  </a:lnTo>
                  <a:lnTo>
                    <a:pt x="3374" y="1610"/>
                  </a:lnTo>
                  <a:lnTo>
                    <a:pt x="3295" y="1606"/>
                  </a:lnTo>
                  <a:lnTo>
                    <a:pt x="3215" y="1601"/>
                  </a:lnTo>
                  <a:lnTo>
                    <a:pt x="3131" y="1592"/>
                  </a:lnTo>
                  <a:lnTo>
                    <a:pt x="3131" y="1592"/>
                  </a:lnTo>
                  <a:lnTo>
                    <a:pt x="2966" y="1572"/>
                  </a:lnTo>
                  <a:lnTo>
                    <a:pt x="2806" y="1558"/>
                  </a:lnTo>
                  <a:lnTo>
                    <a:pt x="2652" y="1545"/>
                  </a:lnTo>
                  <a:lnTo>
                    <a:pt x="2505" y="1535"/>
                  </a:lnTo>
                  <a:lnTo>
                    <a:pt x="2364" y="1529"/>
                  </a:lnTo>
                  <a:lnTo>
                    <a:pt x="2227" y="1526"/>
                  </a:lnTo>
                  <a:lnTo>
                    <a:pt x="2097" y="1527"/>
                  </a:lnTo>
                  <a:lnTo>
                    <a:pt x="1971" y="1530"/>
                  </a:lnTo>
                  <a:lnTo>
                    <a:pt x="1850" y="1537"/>
                  </a:lnTo>
                  <a:lnTo>
                    <a:pt x="1733" y="1547"/>
                  </a:lnTo>
                  <a:lnTo>
                    <a:pt x="1622" y="1559"/>
                  </a:lnTo>
                  <a:lnTo>
                    <a:pt x="1515" y="1576"/>
                  </a:lnTo>
                  <a:lnTo>
                    <a:pt x="1412" y="1595"/>
                  </a:lnTo>
                  <a:lnTo>
                    <a:pt x="1362" y="1605"/>
                  </a:lnTo>
                  <a:lnTo>
                    <a:pt x="1314" y="1616"/>
                  </a:lnTo>
                  <a:lnTo>
                    <a:pt x="1265" y="1629"/>
                  </a:lnTo>
                  <a:lnTo>
                    <a:pt x="1218" y="1642"/>
                  </a:lnTo>
                  <a:lnTo>
                    <a:pt x="1172" y="1655"/>
                  </a:lnTo>
                  <a:lnTo>
                    <a:pt x="1126" y="1669"/>
                  </a:lnTo>
                  <a:lnTo>
                    <a:pt x="1082" y="1685"/>
                  </a:lnTo>
                  <a:lnTo>
                    <a:pt x="1039" y="1702"/>
                  </a:lnTo>
                  <a:lnTo>
                    <a:pt x="996" y="1718"/>
                  </a:lnTo>
                  <a:lnTo>
                    <a:pt x="954" y="1735"/>
                  </a:lnTo>
                  <a:lnTo>
                    <a:pt x="913" y="1753"/>
                  </a:lnTo>
                  <a:lnTo>
                    <a:pt x="872" y="1773"/>
                  </a:lnTo>
                  <a:lnTo>
                    <a:pt x="832" y="1792"/>
                  </a:lnTo>
                  <a:lnTo>
                    <a:pt x="793" y="1813"/>
                  </a:lnTo>
                  <a:lnTo>
                    <a:pt x="756" y="1834"/>
                  </a:lnTo>
                  <a:lnTo>
                    <a:pt x="717" y="1857"/>
                  </a:lnTo>
                  <a:lnTo>
                    <a:pt x="681" y="1879"/>
                  </a:lnTo>
                  <a:lnTo>
                    <a:pt x="643" y="1903"/>
                  </a:lnTo>
                  <a:lnTo>
                    <a:pt x="572" y="1952"/>
                  </a:lnTo>
                  <a:lnTo>
                    <a:pt x="503" y="2005"/>
                  </a:lnTo>
                  <a:lnTo>
                    <a:pt x="435" y="2060"/>
                  </a:lnTo>
                  <a:lnTo>
                    <a:pt x="370" y="2118"/>
                  </a:lnTo>
                  <a:lnTo>
                    <a:pt x="306" y="2179"/>
                  </a:lnTo>
                  <a:lnTo>
                    <a:pt x="242" y="2242"/>
                  </a:lnTo>
                  <a:lnTo>
                    <a:pt x="181" y="2309"/>
                  </a:lnTo>
                  <a:lnTo>
                    <a:pt x="120" y="2380"/>
                  </a:lnTo>
                  <a:lnTo>
                    <a:pt x="60" y="2452"/>
                  </a:lnTo>
                  <a:lnTo>
                    <a:pt x="0" y="2527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5626" name="Freeform 58"/>
            <p:cNvSpPr>
              <a:spLocks/>
            </p:cNvSpPr>
            <p:nvPr userDrawn="1"/>
          </p:nvSpPr>
          <p:spPr bwMode="auto">
            <a:xfrm>
              <a:off x="1700" y="624"/>
              <a:ext cx="5002" cy="1320"/>
            </a:xfrm>
            <a:custGeom>
              <a:avLst/>
              <a:gdLst/>
              <a:ahLst/>
              <a:cxnLst>
                <a:cxn ang="0">
                  <a:pos x="5002" y="0"/>
                </a:cxn>
                <a:cxn ang="0">
                  <a:pos x="4995" y="78"/>
                </a:cxn>
                <a:cxn ang="0">
                  <a:pos x="4983" y="166"/>
                </a:cxn>
                <a:cxn ang="0">
                  <a:pos x="4962" y="281"/>
                </a:cxn>
                <a:cxn ang="0">
                  <a:pos x="4929" y="417"/>
                </a:cxn>
                <a:cxn ang="0">
                  <a:pos x="4882" y="567"/>
                </a:cxn>
                <a:cxn ang="0">
                  <a:pos x="4836" y="685"/>
                </a:cxn>
                <a:cxn ang="0">
                  <a:pos x="4800" y="766"/>
                </a:cxn>
                <a:cxn ang="0">
                  <a:pos x="4758" y="848"/>
                </a:cxn>
                <a:cxn ang="0">
                  <a:pos x="4712" y="929"/>
                </a:cxn>
                <a:cxn ang="0">
                  <a:pos x="4661" y="1009"/>
                </a:cxn>
                <a:cxn ang="0">
                  <a:pos x="4604" y="1087"/>
                </a:cxn>
                <a:cxn ang="0">
                  <a:pos x="4540" y="1164"/>
                </a:cxn>
                <a:cxn ang="0">
                  <a:pos x="4471" y="1237"/>
                </a:cxn>
                <a:cxn ang="0">
                  <a:pos x="4394" y="1306"/>
                </a:cxn>
                <a:cxn ang="0">
                  <a:pos x="4311" y="1371"/>
                </a:cxn>
                <a:cxn ang="0">
                  <a:pos x="4221" y="1432"/>
                </a:cxn>
                <a:cxn ang="0">
                  <a:pos x="4122" y="1486"/>
                </a:cxn>
                <a:cxn ang="0">
                  <a:pos x="4017" y="1534"/>
                </a:cxn>
                <a:cxn ang="0">
                  <a:pos x="3903" y="1574"/>
                </a:cxn>
                <a:cxn ang="0">
                  <a:pos x="3779" y="1607"/>
                </a:cxn>
                <a:cxn ang="0">
                  <a:pos x="3649" y="1631"/>
                </a:cxn>
                <a:cxn ang="0">
                  <a:pos x="3508" y="1646"/>
                </a:cxn>
                <a:cxn ang="0">
                  <a:pos x="3358" y="1650"/>
                </a:cxn>
                <a:cxn ang="0">
                  <a:pos x="3199" y="1646"/>
                </a:cxn>
                <a:cxn ang="0">
                  <a:pos x="3115" y="1637"/>
                </a:cxn>
                <a:cxn ang="0">
                  <a:pos x="2791" y="1610"/>
                </a:cxn>
                <a:cxn ang="0">
                  <a:pos x="2489" y="1594"/>
                </a:cxn>
                <a:cxn ang="0">
                  <a:pos x="2210" y="1591"/>
                </a:cxn>
                <a:cxn ang="0">
                  <a:pos x="1955" y="1599"/>
                </a:cxn>
                <a:cxn ang="0">
                  <a:pos x="1717" y="1621"/>
                </a:cxn>
                <a:cxn ang="0">
                  <a:pos x="1499" y="1654"/>
                </a:cxn>
                <a:cxn ang="0">
                  <a:pos x="1347" y="1687"/>
                </a:cxn>
                <a:cxn ang="0">
                  <a:pos x="1251" y="1713"/>
                </a:cxn>
                <a:cxn ang="0">
                  <a:pos x="1158" y="1741"/>
                </a:cxn>
                <a:cxn ang="0">
                  <a:pos x="1069" y="1773"/>
                </a:cxn>
                <a:cxn ang="0">
                  <a:pos x="983" y="1809"/>
                </a:cxn>
                <a:cxn ang="0">
                  <a:pos x="899" y="1846"/>
                </a:cxn>
                <a:cxn ang="0">
                  <a:pos x="820" y="1886"/>
                </a:cxn>
                <a:cxn ang="0">
                  <a:pos x="744" y="1930"/>
                </a:cxn>
                <a:cxn ang="0">
                  <a:pos x="669" y="1977"/>
                </a:cxn>
                <a:cxn ang="0">
                  <a:pos x="597" y="2027"/>
                </a:cxn>
                <a:cxn ang="0">
                  <a:pos x="494" y="2106"/>
                </a:cxn>
                <a:cxn ang="0">
                  <a:pos x="362" y="2222"/>
                </a:cxn>
                <a:cxn ang="0">
                  <a:pos x="237" y="2351"/>
                </a:cxn>
                <a:cxn ang="0">
                  <a:pos x="116" y="2490"/>
                </a:cxn>
                <a:cxn ang="0">
                  <a:pos x="0" y="2642"/>
                </a:cxn>
              </a:cxnLst>
              <a:rect l="0" t="0" r="r" b="b"/>
              <a:pathLst>
                <a:path w="5002" h="2642">
                  <a:moveTo>
                    <a:pt x="5002" y="0"/>
                  </a:moveTo>
                  <a:lnTo>
                    <a:pt x="5002" y="0"/>
                  </a:lnTo>
                  <a:lnTo>
                    <a:pt x="5001" y="21"/>
                  </a:lnTo>
                  <a:lnTo>
                    <a:pt x="4995" y="78"/>
                  </a:lnTo>
                  <a:lnTo>
                    <a:pt x="4990" y="120"/>
                  </a:lnTo>
                  <a:lnTo>
                    <a:pt x="4983" y="166"/>
                  </a:lnTo>
                  <a:lnTo>
                    <a:pt x="4973" y="221"/>
                  </a:lnTo>
                  <a:lnTo>
                    <a:pt x="4962" y="281"/>
                  </a:lnTo>
                  <a:lnTo>
                    <a:pt x="4947" y="347"/>
                  </a:lnTo>
                  <a:lnTo>
                    <a:pt x="4929" y="417"/>
                  </a:lnTo>
                  <a:lnTo>
                    <a:pt x="4906" y="491"/>
                  </a:lnTo>
                  <a:lnTo>
                    <a:pt x="4882" y="567"/>
                  </a:lnTo>
                  <a:lnTo>
                    <a:pt x="4852" y="646"/>
                  </a:lnTo>
                  <a:lnTo>
                    <a:pt x="4836" y="685"/>
                  </a:lnTo>
                  <a:lnTo>
                    <a:pt x="4818" y="725"/>
                  </a:lnTo>
                  <a:lnTo>
                    <a:pt x="4800" y="766"/>
                  </a:lnTo>
                  <a:lnTo>
                    <a:pt x="4780" y="807"/>
                  </a:lnTo>
                  <a:lnTo>
                    <a:pt x="4758" y="848"/>
                  </a:lnTo>
                  <a:lnTo>
                    <a:pt x="4736" y="888"/>
                  </a:lnTo>
                  <a:lnTo>
                    <a:pt x="4712" y="929"/>
                  </a:lnTo>
                  <a:lnTo>
                    <a:pt x="4687" y="969"/>
                  </a:lnTo>
                  <a:lnTo>
                    <a:pt x="4661" y="1009"/>
                  </a:lnTo>
                  <a:lnTo>
                    <a:pt x="4633" y="1048"/>
                  </a:lnTo>
                  <a:lnTo>
                    <a:pt x="4604" y="1087"/>
                  </a:lnTo>
                  <a:lnTo>
                    <a:pt x="4572" y="1126"/>
                  </a:lnTo>
                  <a:lnTo>
                    <a:pt x="4540" y="1164"/>
                  </a:lnTo>
                  <a:lnTo>
                    <a:pt x="4505" y="1201"/>
                  </a:lnTo>
                  <a:lnTo>
                    <a:pt x="4471" y="1237"/>
                  </a:lnTo>
                  <a:lnTo>
                    <a:pt x="4433" y="1273"/>
                  </a:lnTo>
                  <a:lnTo>
                    <a:pt x="4394" y="1306"/>
                  </a:lnTo>
                  <a:lnTo>
                    <a:pt x="4353" y="1340"/>
                  </a:lnTo>
                  <a:lnTo>
                    <a:pt x="4311" y="1371"/>
                  </a:lnTo>
                  <a:lnTo>
                    <a:pt x="4266" y="1403"/>
                  </a:lnTo>
                  <a:lnTo>
                    <a:pt x="4221" y="1432"/>
                  </a:lnTo>
                  <a:lnTo>
                    <a:pt x="4172" y="1460"/>
                  </a:lnTo>
                  <a:lnTo>
                    <a:pt x="4122" y="1486"/>
                  </a:lnTo>
                  <a:lnTo>
                    <a:pt x="4071" y="1511"/>
                  </a:lnTo>
                  <a:lnTo>
                    <a:pt x="4017" y="1534"/>
                  </a:lnTo>
                  <a:lnTo>
                    <a:pt x="3960" y="1555"/>
                  </a:lnTo>
                  <a:lnTo>
                    <a:pt x="3903" y="1574"/>
                  </a:lnTo>
                  <a:lnTo>
                    <a:pt x="3842" y="1592"/>
                  </a:lnTo>
                  <a:lnTo>
                    <a:pt x="3779" y="1607"/>
                  </a:lnTo>
                  <a:lnTo>
                    <a:pt x="3715" y="1621"/>
                  </a:lnTo>
                  <a:lnTo>
                    <a:pt x="3649" y="1631"/>
                  </a:lnTo>
                  <a:lnTo>
                    <a:pt x="3579" y="1641"/>
                  </a:lnTo>
                  <a:lnTo>
                    <a:pt x="3508" y="1646"/>
                  </a:lnTo>
                  <a:lnTo>
                    <a:pt x="3435" y="1650"/>
                  </a:lnTo>
                  <a:lnTo>
                    <a:pt x="3358" y="1650"/>
                  </a:lnTo>
                  <a:lnTo>
                    <a:pt x="3279" y="1649"/>
                  </a:lnTo>
                  <a:lnTo>
                    <a:pt x="3199" y="1646"/>
                  </a:lnTo>
                  <a:lnTo>
                    <a:pt x="3115" y="1637"/>
                  </a:lnTo>
                  <a:lnTo>
                    <a:pt x="3115" y="1637"/>
                  </a:lnTo>
                  <a:lnTo>
                    <a:pt x="2950" y="1623"/>
                  </a:lnTo>
                  <a:lnTo>
                    <a:pt x="2791" y="1610"/>
                  </a:lnTo>
                  <a:lnTo>
                    <a:pt x="2636" y="1600"/>
                  </a:lnTo>
                  <a:lnTo>
                    <a:pt x="2489" y="1594"/>
                  </a:lnTo>
                  <a:lnTo>
                    <a:pt x="2348" y="1591"/>
                  </a:lnTo>
                  <a:lnTo>
                    <a:pt x="2210" y="1591"/>
                  </a:lnTo>
                  <a:lnTo>
                    <a:pt x="2080" y="1594"/>
                  </a:lnTo>
                  <a:lnTo>
                    <a:pt x="1955" y="1599"/>
                  </a:lnTo>
                  <a:lnTo>
                    <a:pt x="1834" y="1608"/>
                  </a:lnTo>
                  <a:lnTo>
                    <a:pt x="1717" y="1621"/>
                  </a:lnTo>
                  <a:lnTo>
                    <a:pt x="1606" y="1636"/>
                  </a:lnTo>
                  <a:lnTo>
                    <a:pt x="1499" y="1654"/>
                  </a:lnTo>
                  <a:lnTo>
                    <a:pt x="1397" y="1675"/>
                  </a:lnTo>
                  <a:lnTo>
                    <a:pt x="1347" y="1687"/>
                  </a:lnTo>
                  <a:lnTo>
                    <a:pt x="1298" y="1699"/>
                  </a:lnTo>
                  <a:lnTo>
                    <a:pt x="1251" y="1713"/>
                  </a:lnTo>
                  <a:lnTo>
                    <a:pt x="1204" y="1726"/>
                  </a:lnTo>
                  <a:lnTo>
                    <a:pt x="1158" y="1741"/>
                  </a:lnTo>
                  <a:lnTo>
                    <a:pt x="1113" y="1757"/>
                  </a:lnTo>
                  <a:lnTo>
                    <a:pt x="1069" y="1773"/>
                  </a:lnTo>
                  <a:lnTo>
                    <a:pt x="1026" y="1791"/>
                  </a:lnTo>
                  <a:lnTo>
                    <a:pt x="983" y="1809"/>
                  </a:lnTo>
                  <a:lnTo>
                    <a:pt x="941" y="1826"/>
                  </a:lnTo>
                  <a:lnTo>
                    <a:pt x="899" y="1846"/>
                  </a:lnTo>
                  <a:lnTo>
                    <a:pt x="859" y="1865"/>
                  </a:lnTo>
                  <a:lnTo>
                    <a:pt x="820" y="1886"/>
                  </a:lnTo>
                  <a:lnTo>
                    <a:pt x="781" y="1909"/>
                  </a:lnTo>
                  <a:lnTo>
                    <a:pt x="744" y="1930"/>
                  </a:lnTo>
                  <a:lnTo>
                    <a:pt x="707" y="1952"/>
                  </a:lnTo>
                  <a:lnTo>
                    <a:pt x="669" y="1977"/>
                  </a:lnTo>
                  <a:lnTo>
                    <a:pt x="633" y="2001"/>
                  </a:lnTo>
                  <a:lnTo>
                    <a:pt x="597" y="2027"/>
                  </a:lnTo>
                  <a:lnTo>
                    <a:pt x="562" y="2052"/>
                  </a:lnTo>
                  <a:lnTo>
                    <a:pt x="494" y="2106"/>
                  </a:lnTo>
                  <a:lnTo>
                    <a:pt x="427" y="2162"/>
                  </a:lnTo>
                  <a:lnTo>
                    <a:pt x="362" y="2222"/>
                  </a:lnTo>
                  <a:lnTo>
                    <a:pt x="300" y="2285"/>
                  </a:lnTo>
                  <a:lnTo>
                    <a:pt x="237" y="2351"/>
                  </a:lnTo>
                  <a:lnTo>
                    <a:pt x="176" y="2419"/>
                  </a:lnTo>
                  <a:lnTo>
                    <a:pt x="116" y="2490"/>
                  </a:lnTo>
                  <a:lnTo>
                    <a:pt x="58" y="2564"/>
                  </a:lnTo>
                  <a:lnTo>
                    <a:pt x="0" y="264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5627" name="Freeform 59"/>
            <p:cNvSpPr>
              <a:spLocks/>
            </p:cNvSpPr>
            <p:nvPr userDrawn="1"/>
          </p:nvSpPr>
          <p:spPr bwMode="auto">
            <a:xfrm>
              <a:off x="1751" y="595"/>
              <a:ext cx="4962" cy="1378"/>
            </a:xfrm>
            <a:custGeom>
              <a:avLst/>
              <a:gdLst/>
              <a:ahLst/>
              <a:cxnLst>
                <a:cxn ang="0">
                  <a:pos x="4962" y="0"/>
                </a:cxn>
                <a:cxn ang="0">
                  <a:pos x="4957" y="79"/>
                </a:cxn>
                <a:cxn ang="0">
                  <a:pos x="4946" y="170"/>
                </a:cxn>
                <a:cxn ang="0">
                  <a:pos x="4926" y="284"/>
                </a:cxn>
                <a:cxn ang="0">
                  <a:pos x="4894" y="421"/>
                </a:cxn>
                <a:cxn ang="0">
                  <a:pos x="4850" y="573"/>
                </a:cxn>
                <a:cxn ang="0">
                  <a:pos x="4806" y="693"/>
                </a:cxn>
                <a:cxn ang="0">
                  <a:pos x="4771" y="775"/>
                </a:cxn>
                <a:cxn ang="0">
                  <a:pos x="4732" y="857"/>
                </a:cxn>
                <a:cxn ang="0">
                  <a:pos x="4686" y="940"/>
                </a:cxn>
                <a:cxn ang="0">
                  <a:pos x="4636" y="1022"/>
                </a:cxn>
                <a:cxn ang="0">
                  <a:pos x="4581" y="1101"/>
                </a:cxn>
                <a:cxn ang="0">
                  <a:pos x="4518" y="1180"/>
                </a:cxn>
                <a:cxn ang="0">
                  <a:pos x="4449" y="1255"/>
                </a:cxn>
                <a:cxn ang="0">
                  <a:pos x="4374" y="1326"/>
                </a:cxn>
                <a:cxn ang="0">
                  <a:pos x="4292" y="1393"/>
                </a:cxn>
                <a:cxn ang="0">
                  <a:pos x="4202" y="1455"/>
                </a:cxn>
                <a:cxn ang="0">
                  <a:pos x="4104" y="1511"/>
                </a:cxn>
                <a:cxn ang="0">
                  <a:pos x="4000" y="1563"/>
                </a:cxn>
                <a:cxn ang="0">
                  <a:pos x="3886" y="1605"/>
                </a:cxn>
                <a:cxn ang="0">
                  <a:pos x="3764" y="1641"/>
                </a:cxn>
                <a:cxn ang="0">
                  <a:pos x="3634" y="1668"/>
                </a:cxn>
                <a:cxn ang="0">
                  <a:pos x="3493" y="1686"/>
                </a:cxn>
                <a:cxn ang="0">
                  <a:pos x="3344" y="1694"/>
                </a:cxn>
                <a:cxn ang="0">
                  <a:pos x="3184" y="1691"/>
                </a:cxn>
                <a:cxn ang="0">
                  <a:pos x="3101" y="1686"/>
                </a:cxn>
                <a:cxn ang="0">
                  <a:pos x="2774" y="1663"/>
                </a:cxn>
                <a:cxn ang="0">
                  <a:pos x="2473" y="1653"/>
                </a:cxn>
                <a:cxn ang="0">
                  <a:pos x="2195" y="1655"/>
                </a:cxn>
                <a:cxn ang="0">
                  <a:pos x="1938" y="1670"/>
                </a:cxn>
                <a:cxn ang="0">
                  <a:pos x="1702" y="1695"/>
                </a:cxn>
                <a:cxn ang="0">
                  <a:pos x="1486" y="1734"/>
                </a:cxn>
                <a:cxn ang="0">
                  <a:pos x="1333" y="1770"/>
                </a:cxn>
                <a:cxn ang="0">
                  <a:pos x="1237" y="1799"/>
                </a:cxn>
                <a:cxn ang="0">
                  <a:pos x="1144" y="1829"/>
                </a:cxn>
                <a:cxn ang="0">
                  <a:pos x="1055" y="1863"/>
                </a:cxn>
                <a:cxn ang="0">
                  <a:pos x="971" y="1899"/>
                </a:cxn>
                <a:cxn ang="0">
                  <a:pos x="889" y="1939"/>
                </a:cxn>
                <a:cxn ang="0">
                  <a:pos x="810" y="1981"/>
                </a:cxn>
                <a:cxn ang="0">
                  <a:pos x="733" y="2026"/>
                </a:cxn>
                <a:cxn ang="0">
                  <a:pos x="660" y="2075"/>
                </a:cxn>
                <a:cxn ang="0">
                  <a:pos x="589" y="2127"/>
                </a:cxn>
                <a:cxn ang="0">
                  <a:pos x="486" y="2209"/>
                </a:cxn>
                <a:cxn ang="0">
                  <a:pos x="357" y="2328"/>
                </a:cxn>
                <a:cxn ang="0">
                  <a:pos x="233" y="2459"/>
                </a:cxn>
                <a:cxn ang="0">
                  <a:pos x="115" y="2603"/>
                </a:cxn>
                <a:cxn ang="0">
                  <a:pos x="0" y="2756"/>
                </a:cxn>
              </a:cxnLst>
              <a:rect l="0" t="0" r="r" b="b"/>
              <a:pathLst>
                <a:path w="4962" h="2756">
                  <a:moveTo>
                    <a:pt x="4962" y="0"/>
                  </a:moveTo>
                  <a:lnTo>
                    <a:pt x="4962" y="0"/>
                  </a:lnTo>
                  <a:lnTo>
                    <a:pt x="4961" y="21"/>
                  </a:lnTo>
                  <a:lnTo>
                    <a:pt x="4957" y="79"/>
                  </a:lnTo>
                  <a:lnTo>
                    <a:pt x="4953" y="121"/>
                  </a:lnTo>
                  <a:lnTo>
                    <a:pt x="4946" y="170"/>
                  </a:lnTo>
                  <a:lnTo>
                    <a:pt x="4937" y="224"/>
                  </a:lnTo>
                  <a:lnTo>
                    <a:pt x="4926" y="284"/>
                  </a:lnTo>
                  <a:lnTo>
                    <a:pt x="4912" y="350"/>
                  </a:lnTo>
                  <a:lnTo>
                    <a:pt x="4894" y="421"/>
                  </a:lnTo>
                  <a:lnTo>
                    <a:pt x="4875" y="496"/>
                  </a:lnTo>
                  <a:lnTo>
                    <a:pt x="4850" y="573"/>
                  </a:lnTo>
                  <a:lnTo>
                    <a:pt x="4822" y="652"/>
                  </a:lnTo>
                  <a:lnTo>
                    <a:pt x="4806" y="693"/>
                  </a:lnTo>
                  <a:lnTo>
                    <a:pt x="4789" y="733"/>
                  </a:lnTo>
                  <a:lnTo>
                    <a:pt x="4771" y="775"/>
                  </a:lnTo>
                  <a:lnTo>
                    <a:pt x="4751" y="815"/>
                  </a:lnTo>
                  <a:lnTo>
                    <a:pt x="4732" y="857"/>
                  </a:lnTo>
                  <a:lnTo>
                    <a:pt x="4710" y="899"/>
                  </a:lnTo>
                  <a:lnTo>
                    <a:pt x="4686" y="940"/>
                  </a:lnTo>
                  <a:lnTo>
                    <a:pt x="4663" y="980"/>
                  </a:lnTo>
                  <a:lnTo>
                    <a:pt x="4636" y="1022"/>
                  </a:lnTo>
                  <a:lnTo>
                    <a:pt x="4608" y="1062"/>
                  </a:lnTo>
                  <a:lnTo>
                    <a:pt x="4581" y="1101"/>
                  </a:lnTo>
                  <a:lnTo>
                    <a:pt x="4550" y="1142"/>
                  </a:lnTo>
                  <a:lnTo>
                    <a:pt x="4518" y="1180"/>
                  </a:lnTo>
                  <a:lnTo>
                    <a:pt x="4485" y="1217"/>
                  </a:lnTo>
                  <a:lnTo>
                    <a:pt x="4449" y="1255"/>
                  </a:lnTo>
                  <a:lnTo>
                    <a:pt x="4413" y="1290"/>
                  </a:lnTo>
                  <a:lnTo>
                    <a:pt x="4374" y="1326"/>
                  </a:lnTo>
                  <a:lnTo>
                    <a:pt x="4333" y="1360"/>
                  </a:lnTo>
                  <a:lnTo>
                    <a:pt x="4292" y="1393"/>
                  </a:lnTo>
                  <a:lnTo>
                    <a:pt x="4247" y="1426"/>
                  </a:lnTo>
                  <a:lnTo>
                    <a:pt x="4202" y="1455"/>
                  </a:lnTo>
                  <a:lnTo>
                    <a:pt x="4154" y="1484"/>
                  </a:lnTo>
                  <a:lnTo>
                    <a:pt x="4104" y="1511"/>
                  </a:lnTo>
                  <a:lnTo>
                    <a:pt x="4053" y="1539"/>
                  </a:lnTo>
                  <a:lnTo>
                    <a:pt x="4000" y="1563"/>
                  </a:lnTo>
                  <a:lnTo>
                    <a:pt x="3943" y="1586"/>
                  </a:lnTo>
                  <a:lnTo>
                    <a:pt x="3886" y="1605"/>
                  </a:lnTo>
                  <a:lnTo>
                    <a:pt x="3827" y="1624"/>
                  </a:lnTo>
                  <a:lnTo>
                    <a:pt x="3764" y="1641"/>
                  </a:lnTo>
                  <a:lnTo>
                    <a:pt x="3700" y="1655"/>
                  </a:lnTo>
                  <a:lnTo>
                    <a:pt x="3634" y="1668"/>
                  </a:lnTo>
                  <a:lnTo>
                    <a:pt x="3564" y="1678"/>
                  </a:lnTo>
                  <a:lnTo>
                    <a:pt x="3493" y="1686"/>
                  </a:lnTo>
                  <a:lnTo>
                    <a:pt x="3420" y="1691"/>
                  </a:lnTo>
                  <a:lnTo>
                    <a:pt x="3344" y="1694"/>
                  </a:lnTo>
                  <a:lnTo>
                    <a:pt x="3266" y="1694"/>
                  </a:lnTo>
                  <a:lnTo>
                    <a:pt x="3184" y="1691"/>
                  </a:lnTo>
                  <a:lnTo>
                    <a:pt x="3101" y="1686"/>
                  </a:lnTo>
                  <a:lnTo>
                    <a:pt x="3101" y="1686"/>
                  </a:lnTo>
                  <a:lnTo>
                    <a:pt x="2935" y="1673"/>
                  </a:lnTo>
                  <a:lnTo>
                    <a:pt x="2774" y="1663"/>
                  </a:lnTo>
                  <a:lnTo>
                    <a:pt x="2622" y="1657"/>
                  </a:lnTo>
                  <a:lnTo>
                    <a:pt x="2473" y="1653"/>
                  </a:lnTo>
                  <a:lnTo>
                    <a:pt x="2331" y="1653"/>
                  </a:lnTo>
                  <a:lnTo>
                    <a:pt x="2195" y="1655"/>
                  </a:lnTo>
                  <a:lnTo>
                    <a:pt x="2065" y="1662"/>
                  </a:lnTo>
                  <a:lnTo>
                    <a:pt x="1938" y="1670"/>
                  </a:lnTo>
                  <a:lnTo>
                    <a:pt x="1819" y="1681"/>
                  </a:lnTo>
                  <a:lnTo>
                    <a:pt x="1702" y="1695"/>
                  </a:lnTo>
                  <a:lnTo>
                    <a:pt x="1591" y="1713"/>
                  </a:lnTo>
                  <a:lnTo>
                    <a:pt x="1486" y="1734"/>
                  </a:lnTo>
                  <a:lnTo>
                    <a:pt x="1383" y="1757"/>
                  </a:lnTo>
                  <a:lnTo>
                    <a:pt x="1333" y="1770"/>
                  </a:lnTo>
                  <a:lnTo>
                    <a:pt x="1284" y="1784"/>
                  </a:lnTo>
                  <a:lnTo>
                    <a:pt x="1237" y="1799"/>
                  </a:lnTo>
                  <a:lnTo>
                    <a:pt x="1190" y="1813"/>
                  </a:lnTo>
                  <a:lnTo>
                    <a:pt x="1144" y="1829"/>
                  </a:lnTo>
                  <a:lnTo>
                    <a:pt x="1100" y="1846"/>
                  </a:lnTo>
                  <a:lnTo>
                    <a:pt x="1055" y="1863"/>
                  </a:lnTo>
                  <a:lnTo>
                    <a:pt x="1012" y="1881"/>
                  </a:lnTo>
                  <a:lnTo>
                    <a:pt x="971" y="1899"/>
                  </a:lnTo>
                  <a:lnTo>
                    <a:pt x="929" y="1918"/>
                  </a:lnTo>
                  <a:lnTo>
                    <a:pt x="889" y="1939"/>
                  </a:lnTo>
                  <a:lnTo>
                    <a:pt x="848" y="1960"/>
                  </a:lnTo>
                  <a:lnTo>
                    <a:pt x="810" y="1981"/>
                  </a:lnTo>
                  <a:lnTo>
                    <a:pt x="771" y="2004"/>
                  </a:lnTo>
                  <a:lnTo>
                    <a:pt x="733" y="2026"/>
                  </a:lnTo>
                  <a:lnTo>
                    <a:pt x="696" y="2051"/>
                  </a:lnTo>
                  <a:lnTo>
                    <a:pt x="660" y="2075"/>
                  </a:lnTo>
                  <a:lnTo>
                    <a:pt x="624" y="2101"/>
                  </a:lnTo>
                  <a:lnTo>
                    <a:pt x="589" y="2127"/>
                  </a:lnTo>
                  <a:lnTo>
                    <a:pt x="554" y="2152"/>
                  </a:lnTo>
                  <a:lnTo>
                    <a:pt x="486" y="2209"/>
                  </a:lnTo>
                  <a:lnTo>
                    <a:pt x="421" y="2267"/>
                  </a:lnTo>
                  <a:lnTo>
                    <a:pt x="357" y="2328"/>
                  </a:lnTo>
                  <a:lnTo>
                    <a:pt x="295" y="2393"/>
                  </a:lnTo>
                  <a:lnTo>
                    <a:pt x="233" y="2459"/>
                  </a:lnTo>
                  <a:lnTo>
                    <a:pt x="174" y="2530"/>
                  </a:lnTo>
                  <a:lnTo>
                    <a:pt x="115" y="2603"/>
                  </a:lnTo>
                  <a:lnTo>
                    <a:pt x="57" y="2679"/>
                  </a:lnTo>
                  <a:lnTo>
                    <a:pt x="0" y="275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5628" name="Freeform 60"/>
            <p:cNvSpPr>
              <a:spLocks/>
            </p:cNvSpPr>
            <p:nvPr userDrawn="1"/>
          </p:nvSpPr>
          <p:spPr bwMode="auto">
            <a:xfrm>
              <a:off x="1804" y="566"/>
              <a:ext cx="4921" cy="1435"/>
            </a:xfrm>
            <a:custGeom>
              <a:avLst/>
              <a:gdLst/>
              <a:ahLst/>
              <a:cxnLst>
                <a:cxn ang="0">
                  <a:pos x="4921" y="0"/>
                </a:cxn>
                <a:cxn ang="0">
                  <a:pos x="4915" y="79"/>
                </a:cxn>
                <a:cxn ang="0">
                  <a:pos x="4905" y="169"/>
                </a:cxn>
                <a:cxn ang="0">
                  <a:pos x="4887" y="285"/>
                </a:cxn>
                <a:cxn ang="0">
                  <a:pos x="4858" y="424"/>
                </a:cxn>
                <a:cxn ang="0">
                  <a:pos x="4816" y="578"/>
                </a:cxn>
                <a:cxn ang="0">
                  <a:pos x="4773" y="699"/>
                </a:cxn>
                <a:cxn ang="0">
                  <a:pos x="4740" y="781"/>
                </a:cxn>
                <a:cxn ang="0">
                  <a:pos x="4701" y="865"/>
                </a:cxn>
                <a:cxn ang="0">
                  <a:pos x="4658" y="949"/>
                </a:cxn>
                <a:cxn ang="0">
                  <a:pos x="4608" y="1031"/>
                </a:cxn>
                <a:cxn ang="0">
                  <a:pos x="4554" y="1114"/>
                </a:cxn>
                <a:cxn ang="0">
                  <a:pos x="4493" y="1193"/>
                </a:cxn>
                <a:cxn ang="0">
                  <a:pos x="4425" y="1270"/>
                </a:cxn>
                <a:cxn ang="0">
                  <a:pos x="4351" y="1343"/>
                </a:cxn>
                <a:cxn ang="0">
                  <a:pos x="4269" y="1412"/>
                </a:cxn>
                <a:cxn ang="0">
                  <a:pos x="4182" y="1477"/>
                </a:cxn>
                <a:cxn ang="0">
                  <a:pos x="4085" y="1535"/>
                </a:cxn>
                <a:cxn ang="0">
                  <a:pos x="3981" y="1588"/>
                </a:cxn>
                <a:cxn ang="0">
                  <a:pos x="3868" y="1634"/>
                </a:cxn>
                <a:cxn ang="0">
                  <a:pos x="3746" y="1672"/>
                </a:cxn>
                <a:cxn ang="0">
                  <a:pos x="3615" y="1701"/>
                </a:cxn>
                <a:cxn ang="0">
                  <a:pos x="3477" y="1722"/>
                </a:cxn>
                <a:cxn ang="0">
                  <a:pos x="3327" y="1734"/>
                </a:cxn>
                <a:cxn ang="0">
                  <a:pos x="3167" y="1734"/>
                </a:cxn>
                <a:cxn ang="0">
                  <a:pos x="3084" y="1730"/>
                </a:cxn>
                <a:cxn ang="0">
                  <a:pos x="2757" y="1714"/>
                </a:cxn>
                <a:cxn ang="0">
                  <a:pos x="2456" y="1711"/>
                </a:cxn>
                <a:cxn ang="0">
                  <a:pos x="2178" y="1719"/>
                </a:cxn>
                <a:cxn ang="0">
                  <a:pos x="1922" y="1739"/>
                </a:cxn>
                <a:cxn ang="0">
                  <a:pos x="1687" y="1769"/>
                </a:cxn>
                <a:cxn ang="0">
                  <a:pos x="1469" y="1811"/>
                </a:cxn>
                <a:cxn ang="0">
                  <a:pos x="1318" y="1852"/>
                </a:cxn>
                <a:cxn ang="0">
                  <a:pos x="1222" y="1881"/>
                </a:cxn>
                <a:cxn ang="0">
                  <a:pos x="1130" y="1915"/>
                </a:cxn>
                <a:cxn ang="0">
                  <a:pos x="1043" y="1950"/>
                </a:cxn>
                <a:cxn ang="0">
                  <a:pos x="958" y="1989"/>
                </a:cxn>
                <a:cxn ang="0">
                  <a:pos x="876" y="2029"/>
                </a:cxn>
                <a:cxn ang="0">
                  <a:pos x="797" y="2074"/>
                </a:cxn>
                <a:cxn ang="0">
                  <a:pos x="722" y="2121"/>
                </a:cxn>
                <a:cxn ang="0">
                  <a:pos x="650" y="2171"/>
                </a:cxn>
                <a:cxn ang="0">
                  <a:pos x="579" y="2225"/>
                </a:cxn>
                <a:cxn ang="0">
                  <a:pos x="478" y="2309"/>
                </a:cxn>
                <a:cxn ang="0">
                  <a:pos x="350" y="2433"/>
                </a:cxn>
                <a:cxn ang="0">
                  <a:pos x="229" y="2567"/>
                </a:cxn>
                <a:cxn ang="0">
                  <a:pos x="112" y="2712"/>
                </a:cxn>
                <a:cxn ang="0">
                  <a:pos x="0" y="2869"/>
                </a:cxn>
              </a:cxnLst>
              <a:rect l="0" t="0" r="r" b="b"/>
              <a:pathLst>
                <a:path w="4921" h="2869">
                  <a:moveTo>
                    <a:pt x="4921" y="0"/>
                  </a:moveTo>
                  <a:lnTo>
                    <a:pt x="4921" y="0"/>
                  </a:lnTo>
                  <a:lnTo>
                    <a:pt x="4919" y="21"/>
                  </a:lnTo>
                  <a:lnTo>
                    <a:pt x="4915" y="79"/>
                  </a:lnTo>
                  <a:lnTo>
                    <a:pt x="4911" y="121"/>
                  </a:lnTo>
                  <a:lnTo>
                    <a:pt x="4905" y="169"/>
                  </a:lnTo>
                  <a:lnTo>
                    <a:pt x="4898" y="224"/>
                  </a:lnTo>
                  <a:lnTo>
                    <a:pt x="4887" y="285"/>
                  </a:lnTo>
                  <a:lnTo>
                    <a:pt x="4875" y="353"/>
                  </a:lnTo>
                  <a:lnTo>
                    <a:pt x="4858" y="424"/>
                  </a:lnTo>
                  <a:lnTo>
                    <a:pt x="4839" y="498"/>
                  </a:lnTo>
                  <a:lnTo>
                    <a:pt x="4816" y="578"/>
                  </a:lnTo>
                  <a:lnTo>
                    <a:pt x="4789" y="658"/>
                  </a:lnTo>
                  <a:lnTo>
                    <a:pt x="4773" y="699"/>
                  </a:lnTo>
                  <a:lnTo>
                    <a:pt x="4758" y="741"/>
                  </a:lnTo>
                  <a:lnTo>
                    <a:pt x="4740" y="781"/>
                  </a:lnTo>
                  <a:lnTo>
                    <a:pt x="4722" y="823"/>
                  </a:lnTo>
                  <a:lnTo>
                    <a:pt x="4701" y="865"/>
                  </a:lnTo>
                  <a:lnTo>
                    <a:pt x="4680" y="907"/>
                  </a:lnTo>
                  <a:lnTo>
                    <a:pt x="4658" y="949"/>
                  </a:lnTo>
                  <a:lnTo>
                    <a:pt x="4634" y="991"/>
                  </a:lnTo>
                  <a:lnTo>
                    <a:pt x="4608" y="1031"/>
                  </a:lnTo>
                  <a:lnTo>
                    <a:pt x="4582" y="1073"/>
                  </a:lnTo>
                  <a:lnTo>
                    <a:pt x="4554" y="1114"/>
                  </a:lnTo>
                  <a:lnTo>
                    <a:pt x="4525" y="1154"/>
                  </a:lnTo>
                  <a:lnTo>
                    <a:pt x="4493" y="1193"/>
                  </a:lnTo>
                  <a:lnTo>
                    <a:pt x="4460" y="1232"/>
                  </a:lnTo>
                  <a:lnTo>
                    <a:pt x="4425" y="1270"/>
                  </a:lnTo>
                  <a:lnTo>
                    <a:pt x="4389" y="1307"/>
                  </a:lnTo>
                  <a:lnTo>
                    <a:pt x="4351" y="1343"/>
                  </a:lnTo>
                  <a:lnTo>
                    <a:pt x="4311" y="1378"/>
                  </a:lnTo>
                  <a:lnTo>
                    <a:pt x="4269" y="1412"/>
                  </a:lnTo>
                  <a:lnTo>
                    <a:pt x="4226" y="1446"/>
                  </a:lnTo>
                  <a:lnTo>
                    <a:pt x="4182" y="1477"/>
                  </a:lnTo>
                  <a:lnTo>
                    <a:pt x="4135" y="1508"/>
                  </a:lnTo>
                  <a:lnTo>
                    <a:pt x="4085" y="1535"/>
                  </a:lnTo>
                  <a:lnTo>
                    <a:pt x="4033" y="1563"/>
                  </a:lnTo>
                  <a:lnTo>
                    <a:pt x="3981" y="1588"/>
                  </a:lnTo>
                  <a:lnTo>
                    <a:pt x="3925" y="1613"/>
                  </a:lnTo>
                  <a:lnTo>
                    <a:pt x="3868" y="1634"/>
                  </a:lnTo>
                  <a:lnTo>
                    <a:pt x="3808" y="1655"/>
                  </a:lnTo>
                  <a:lnTo>
                    <a:pt x="3746" y="1672"/>
                  </a:lnTo>
                  <a:lnTo>
                    <a:pt x="3682" y="1688"/>
                  </a:lnTo>
                  <a:lnTo>
                    <a:pt x="3615" y="1701"/>
                  </a:lnTo>
                  <a:lnTo>
                    <a:pt x="3547" y="1713"/>
                  </a:lnTo>
                  <a:lnTo>
                    <a:pt x="3477" y="1722"/>
                  </a:lnTo>
                  <a:lnTo>
                    <a:pt x="3403" y="1729"/>
                  </a:lnTo>
                  <a:lnTo>
                    <a:pt x="3327" y="1734"/>
                  </a:lnTo>
                  <a:lnTo>
                    <a:pt x="3249" y="1735"/>
                  </a:lnTo>
                  <a:lnTo>
                    <a:pt x="3167" y="1734"/>
                  </a:lnTo>
                  <a:lnTo>
                    <a:pt x="3084" y="1730"/>
                  </a:lnTo>
                  <a:lnTo>
                    <a:pt x="3084" y="1730"/>
                  </a:lnTo>
                  <a:lnTo>
                    <a:pt x="2917" y="1721"/>
                  </a:lnTo>
                  <a:lnTo>
                    <a:pt x="2757" y="1714"/>
                  </a:lnTo>
                  <a:lnTo>
                    <a:pt x="2603" y="1711"/>
                  </a:lnTo>
                  <a:lnTo>
                    <a:pt x="2456" y="1711"/>
                  </a:lnTo>
                  <a:lnTo>
                    <a:pt x="2314" y="1714"/>
                  </a:lnTo>
                  <a:lnTo>
                    <a:pt x="2178" y="1719"/>
                  </a:lnTo>
                  <a:lnTo>
                    <a:pt x="2048" y="1727"/>
                  </a:lnTo>
                  <a:lnTo>
                    <a:pt x="1922" y="1739"/>
                  </a:lnTo>
                  <a:lnTo>
                    <a:pt x="1802" y="1753"/>
                  </a:lnTo>
                  <a:lnTo>
                    <a:pt x="1687" y="1769"/>
                  </a:lnTo>
                  <a:lnTo>
                    <a:pt x="1576" y="1789"/>
                  </a:lnTo>
                  <a:lnTo>
                    <a:pt x="1469" y="1811"/>
                  </a:lnTo>
                  <a:lnTo>
                    <a:pt x="1368" y="1837"/>
                  </a:lnTo>
                  <a:lnTo>
                    <a:pt x="1318" y="1852"/>
                  </a:lnTo>
                  <a:lnTo>
                    <a:pt x="1269" y="1866"/>
                  </a:lnTo>
                  <a:lnTo>
                    <a:pt x="1222" y="1881"/>
                  </a:lnTo>
                  <a:lnTo>
                    <a:pt x="1176" y="1897"/>
                  </a:lnTo>
                  <a:lnTo>
                    <a:pt x="1130" y="1915"/>
                  </a:lnTo>
                  <a:lnTo>
                    <a:pt x="1086" y="1932"/>
                  </a:lnTo>
                  <a:lnTo>
                    <a:pt x="1043" y="1950"/>
                  </a:lnTo>
                  <a:lnTo>
                    <a:pt x="1000" y="1969"/>
                  </a:lnTo>
                  <a:lnTo>
                    <a:pt x="958" y="1989"/>
                  </a:lnTo>
                  <a:lnTo>
                    <a:pt x="916" y="2008"/>
                  </a:lnTo>
                  <a:lnTo>
                    <a:pt x="876" y="2029"/>
                  </a:lnTo>
                  <a:lnTo>
                    <a:pt x="836" y="2052"/>
                  </a:lnTo>
                  <a:lnTo>
                    <a:pt x="797" y="2074"/>
                  </a:lnTo>
                  <a:lnTo>
                    <a:pt x="759" y="2097"/>
                  </a:lnTo>
                  <a:lnTo>
                    <a:pt x="722" y="2121"/>
                  </a:lnTo>
                  <a:lnTo>
                    <a:pt x="684" y="2145"/>
                  </a:lnTo>
                  <a:lnTo>
                    <a:pt x="650" y="2171"/>
                  </a:lnTo>
                  <a:lnTo>
                    <a:pt x="614" y="2197"/>
                  </a:lnTo>
                  <a:lnTo>
                    <a:pt x="579" y="2225"/>
                  </a:lnTo>
                  <a:lnTo>
                    <a:pt x="544" y="2252"/>
                  </a:lnTo>
                  <a:lnTo>
                    <a:pt x="478" y="2309"/>
                  </a:lnTo>
                  <a:lnTo>
                    <a:pt x="412" y="2370"/>
                  </a:lnTo>
                  <a:lnTo>
                    <a:pt x="350" y="2433"/>
                  </a:lnTo>
                  <a:lnTo>
                    <a:pt x="289" y="2497"/>
                  </a:lnTo>
                  <a:lnTo>
                    <a:pt x="229" y="2567"/>
                  </a:lnTo>
                  <a:lnTo>
                    <a:pt x="171" y="2638"/>
                  </a:lnTo>
                  <a:lnTo>
                    <a:pt x="112" y="2712"/>
                  </a:lnTo>
                  <a:lnTo>
                    <a:pt x="55" y="2790"/>
                  </a:lnTo>
                  <a:lnTo>
                    <a:pt x="0" y="2869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5629" name="Freeform 61"/>
            <p:cNvSpPr>
              <a:spLocks/>
            </p:cNvSpPr>
            <p:nvPr userDrawn="1"/>
          </p:nvSpPr>
          <p:spPr bwMode="auto">
            <a:xfrm>
              <a:off x="1858" y="538"/>
              <a:ext cx="4875" cy="1492"/>
            </a:xfrm>
            <a:custGeom>
              <a:avLst/>
              <a:gdLst/>
              <a:ahLst/>
              <a:cxnLst>
                <a:cxn ang="0">
                  <a:pos x="4875" y="0"/>
                </a:cxn>
                <a:cxn ang="0">
                  <a:pos x="4872" y="79"/>
                </a:cxn>
                <a:cxn ang="0">
                  <a:pos x="4864" y="170"/>
                </a:cxn>
                <a:cxn ang="0">
                  <a:pos x="4847" y="287"/>
                </a:cxn>
                <a:cxn ang="0">
                  <a:pos x="4821" y="428"/>
                </a:cxn>
                <a:cxn ang="0">
                  <a:pos x="4780" y="581"/>
                </a:cxn>
                <a:cxn ang="0">
                  <a:pos x="4740" y="706"/>
                </a:cxn>
                <a:cxn ang="0">
                  <a:pos x="4707" y="790"/>
                </a:cxn>
                <a:cxn ang="0">
                  <a:pos x="4671" y="874"/>
                </a:cxn>
                <a:cxn ang="0">
                  <a:pos x="4628" y="959"/>
                </a:cxn>
                <a:cxn ang="0">
                  <a:pos x="4580" y="1043"/>
                </a:cxn>
                <a:cxn ang="0">
                  <a:pos x="4526" y="1127"/>
                </a:cxn>
                <a:cxn ang="0">
                  <a:pos x="4467" y="1208"/>
                </a:cxn>
                <a:cxn ang="0">
                  <a:pos x="4400" y="1287"/>
                </a:cxn>
                <a:cxn ang="0">
                  <a:pos x="4326" y="1361"/>
                </a:cxn>
                <a:cxn ang="0">
                  <a:pos x="4247" y="1432"/>
                </a:cxn>
                <a:cxn ang="0">
                  <a:pos x="4160" y="1500"/>
                </a:cxn>
                <a:cxn ang="0">
                  <a:pos x="4064" y="1560"/>
                </a:cxn>
                <a:cxn ang="0">
                  <a:pos x="3960" y="1615"/>
                </a:cxn>
                <a:cxn ang="0">
                  <a:pos x="3847" y="1663"/>
                </a:cxn>
                <a:cxn ang="0">
                  <a:pos x="3727" y="1703"/>
                </a:cxn>
                <a:cxn ang="0">
                  <a:pos x="3597" y="1737"/>
                </a:cxn>
                <a:cxn ang="0">
                  <a:pos x="3457" y="1760"/>
                </a:cxn>
                <a:cxn ang="0">
                  <a:pos x="3309" y="1775"/>
                </a:cxn>
                <a:cxn ang="0">
                  <a:pos x="3149" y="1778"/>
                </a:cxn>
                <a:cxn ang="0">
                  <a:pos x="3066" y="1776"/>
                </a:cxn>
                <a:cxn ang="0">
                  <a:pos x="2739" y="1766"/>
                </a:cxn>
                <a:cxn ang="0">
                  <a:pos x="2438" y="1770"/>
                </a:cxn>
                <a:cxn ang="0">
                  <a:pos x="2160" y="1783"/>
                </a:cxn>
                <a:cxn ang="0">
                  <a:pos x="1904" y="1808"/>
                </a:cxn>
                <a:cxn ang="0">
                  <a:pos x="1669" y="1844"/>
                </a:cxn>
                <a:cxn ang="0">
                  <a:pos x="1452" y="1891"/>
                </a:cxn>
                <a:cxn ang="0">
                  <a:pos x="1351" y="1918"/>
                </a:cxn>
                <a:cxn ang="0">
                  <a:pos x="1254" y="1949"/>
                </a:cxn>
                <a:cxn ang="0">
                  <a:pos x="1161" y="1983"/>
                </a:cxn>
                <a:cxn ang="0">
                  <a:pos x="1071" y="2018"/>
                </a:cxn>
                <a:cxn ang="0">
                  <a:pos x="984" y="2059"/>
                </a:cxn>
                <a:cxn ang="0">
                  <a:pos x="903" y="2101"/>
                </a:cxn>
                <a:cxn ang="0">
                  <a:pos x="823" y="2144"/>
                </a:cxn>
                <a:cxn ang="0">
                  <a:pos x="747" y="2193"/>
                </a:cxn>
                <a:cxn ang="0">
                  <a:pos x="673" y="2243"/>
                </a:cxn>
                <a:cxn ang="0">
                  <a:pos x="603" y="2296"/>
                </a:cxn>
                <a:cxn ang="0">
                  <a:pos x="535" y="2351"/>
                </a:cxn>
                <a:cxn ang="0">
                  <a:pos x="404" y="2472"/>
                </a:cxn>
                <a:cxn ang="0">
                  <a:pos x="282" y="2604"/>
                </a:cxn>
                <a:cxn ang="0">
                  <a:pos x="167" y="2747"/>
                </a:cxn>
                <a:cxn ang="0">
                  <a:pos x="54" y="2902"/>
                </a:cxn>
              </a:cxnLst>
              <a:rect l="0" t="0" r="r" b="b"/>
              <a:pathLst>
                <a:path w="4875" h="2984">
                  <a:moveTo>
                    <a:pt x="4875" y="0"/>
                  </a:moveTo>
                  <a:lnTo>
                    <a:pt x="4875" y="0"/>
                  </a:lnTo>
                  <a:lnTo>
                    <a:pt x="4875" y="21"/>
                  </a:lnTo>
                  <a:lnTo>
                    <a:pt x="4872" y="79"/>
                  </a:lnTo>
                  <a:lnTo>
                    <a:pt x="4868" y="121"/>
                  </a:lnTo>
                  <a:lnTo>
                    <a:pt x="4864" y="170"/>
                  </a:lnTo>
                  <a:lnTo>
                    <a:pt x="4857" y="226"/>
                  </a:lnTo>
                  <a:lnTo>
                    <a:pt x="4847" y="287"/>
                  </a:lnTo>
                  <a:lnTo>
                    <a:pt x="4835" y="355"/>
                  </a:lnTo>
                  <a:lnTo>
                    <a:pt x="4821" y="428"/>
                  </a:lnTo>
                  <a:lnTo>
                    <a:pt x="4803" y="502"/>
                  </a:lnTo>
                  <a:lnTo>
                    <a:pt x="4780" y="581"/>
                  </a:lnTo>
                  <a:lnTo>
                    <a:pt x="4754" y="664"/>
                  </a:lnTo>
                  <a:lnTo>
                    <a:pt x="4740" y="706"/>
                  </a:lnTo>
                  <a:lnTo>
                    <a:pt x="4724" y="748"/>
                  </a:lnTo>
                  <a:lnTo>
                    <a:pt x="4707" y="790"/>
                  </a:lnTo>
                  <a:lnTo>
                    <a:pt x="4689" y="832"/>
                  </a:lnTo>
                  <a:lnTo>
                    <a:pt x="4671" y="874"/>
                  </a:lnTo>
                  <a:lnTo>
                    <a:pt x="4650" y="917"/>
                  </a:lnTo>
                  <a:lnTo>
                    <a:pt x="4628" y="959"/>
                  </a:lnTo>
                  <a:lnTo>
                    <a:pt x="4604" y="1001"/>
                  </a:lnTo>
                  <a:lnTo>
                    <a:pt x="4580" y="1043"/>
                  </a:lnTo>
                  <a:lnTo>
                    <a:pt x="4554" y="1085"/>
                  </a:lnTo>
                  <a:lnTo>
                    <a:pt x="4526" y="1127"/>
                  </a:lnTo>
                  <a:lnTo>
                    <a:pt x="4497" y="1167"/>
                  </a:lnTo>
                  <a:lnTo>
                    <a:pt x="4467" y="1208"/>
                  </a:lnTo>
                  <a:lnTo>
                    <a:pt x="4435" y="1248"/>
                  </a:lnTo>
                  <a:lnTo>
                    <a:pt x="4400" y="1287"/>
                  </a:lnTo>
                  <a:lnTo>
                    <a:pt x="4364" y="1324"/>
                  </a:lnTo>
                  <a:lnTo>
                    <a:pt x="4326" y="1361"/>
                  </a:lnTo>
                  <a:lnTo>
                    <a:pt x="4288" y="1398"/>
                  </a:lnTo>
                  <a:lnTo>
                    <a:pt x="4247" y="1432"/>
                  </a:lnTo>
                  <a:lnTo>
                    <a:pt x="4204" y="1466"/>
                  </a:lnTo>
                  <a:lnTo>
                    <a:pt x="4160" y="1500"/>
                  </a:lnTo>
                  <a:lnTo>
                    <a:pt x="4113" y="1531"/>
                  </a:lnTo>
                  <a:lnTo>
                    <a:pt x="4064" y="1560"/>
                  </a:lnTo>
                  <a:lnTo>
                    <a:pt x="4013" y="1589"/>
                  </a:lnTo>
                  <a:lnTo>
                    <a:pt x="3960" y="1615"/>
                  </a:lnTo>
                  <a:lnTo>
                    <a:pt x="3906" y="1641"/>
                  </a:lnTo>
                  <a:lnTo>
                    <a:pt x="3847" y="1663"/>
                  </a:lnTo>
                  <a:lnTo>
                    <a:pt x="3789" y="1684"/>
                  </a:lnTo>
                  <a:lnTo>
                    <a:pt x="3727" y="1703"/>
                  </a:lnTo>
                  <a:lnTo>
                    <a:pt x="3663" y="1721"/>
                  </a:lnTo>
                  <a:lnTo>
                    <a:pt x="3597" y="1737"/>
                  </a:lnTo>
                  <a:lnTo>
                    <a:pt x="3528" y="1750"/>
                  </a:lnTo>
                  <a:lnTo>
                    <a:pt x="3457" y="1760"/>
                  </a:lnTo>
                  <a:lnTo>
                    <a:pt x="3385" y="1768"/>
                  </a:lnTo>
                  <a:lnTo>
                    <a:pt x="3309" y="1775"/>
                  </a:lnTo>
                  <a:lnTo>
                    <a:pt x="3230" y="1778"/>
                  </a:lnTo>
                  <a:lnTo>
                    <a:pt x="3149" y="1778"/>
                  </a:lnTo>
                  <a:lnTo>
                    <a:pt x="3066" y="1776"/>
                  </a:lnTo>
                  <a:lnTo>
                    <a:pt x="3066" y="1776"/>
                  </a:lnTo>
                  <a:lnTo>
                    <a:pt x="2899" y="1770"/>
                  </a:lnTo>
                  <a:lnTo>
                    <a:pt x="2739" y="1766"/>
                  </a:lnTo>
                  <a:lnTo>
                    <a:pt x="2585" y="1766"/>
                  </a:lnTo>
                  <a:lnTo>
                    <a:pt x="2438" y="1770"/>
                  </a:lnTo>
                  <a:lnTo>
                    <a:pt x="2297" y="1775"/>
                  </a:lnTo>
                  <a:lnTo>
                    <a:pt x="2160" y="1783"/>
                  </a:lnTo>
                  <a:lnTo>
                    <a:pt x="2030" y="1794"/>
                  </a:lnTo>
                  <a:lnTo>
                    <a:pt x="1904" y="1808"/>
                  </a:lnTo>
                  <a:lnTo>
                    <a:pt x="1784" y="1825"/>
                  </a:lnTo>
                  <a:lnTo>
                    <a:pt x="1669" y="1844"/>
                  </a:lnTo>
                  <a:lnTo>
                    <a:pt x="1558" y="1867"/>
                  </a:lnTo>
                  <a:lnTo>
                    <a:pt x="1452" y="1891"/>
                  </a:lnTo>
                  <a:lnTo>
                    <a:pt x="1401" y="1904"/>
                  </a:lnTo>
                  <a:lnTo>
                    <a:pt x="1351" y="1918"/>
                  </a:lnTo>
                  <a:lnTo>
                    <a:pt x="1302" y="1934"/>
                  </a:lnTo>
                  <a:lnTo>
                    <a:pt x="1254" y="1949"/>
                  </a:lnTo>
                  <a:lnTo>
                    <a:pt x="1207" y="1965"/>
                  </a:lnTo>
                  <a:lnTo>
                    <a:pt x="1161" y="1983"/>
                  </a:lnTo>
                  <a:lnTo>
                    <a:pt x="1115" y="2001"/>
                  </a:lnTo>
                  <a:lnTo>
                    <a:pt x="1071" y="2018"/>
                  </a:lnTo>
                  <a:lnTo>
                    <a:pt x="1028" y="2038"/>
                  </a:lnTo>
                  <a:lnTo>
                    <a:pt x="984" y="2059"/>
                  </a:lnTo>
                  <a:lnTo>
                    <a:pt x="943" y="2078"/>
                  </a:lnTo>
                  <a:lnTo>
                    <a:pt x="903" y="2101"/>
                  </a:lnTo>
                  <a:lnTo>
                    <a:pt x="862" y="2122"/>
                  </a:lnTo>
                  <a:lnTo>
                    <a:pt x="823" y="2144"/>
                  </a:lnTo>
                  <a:lnTo>
                    <a:pt x="785" y="2169"/>
                  </a:lnTo>
                  <a:lnTo>
                    <a:pt x="747" y="2193"/>
                  </a:lnTo>
                  <a:lnTo>
                    <a:pt x="710" y="2217"/>
                  </a:lnTo>
                  <a:lnTo>
                    <a:pt x="673" y="2243"/>
                  </a:lnTo>
                  <a:lnTo>
                    <a:pt x="637" y="2269"/>
                  </a:lnTo>
                  <a:lnTo>
                    <a:pt x="603" y="2296"/>
                  </a:lnTo>
                  <a:lnTo>
                    <a:pt x="568" y="2324"/>
                  </a:lnTo>
                  <a:lnTo>
                    <a:pt x="535" y="2351"/>
                  </a:lnTo>
                  <a:lnTo>
                    <a:pt x="468" y="2411"/>
                  </a:lnTo>
                  <a:lnTo>
                    <a:pt x="404" y="2472"/>
                  </a:lnTo>
                  <a:lnTo>
                    <a:pt x="343" y="2537"/>
                  </a:lnTo>
                  <a:lnTo>
                    <a:pt x="282" y="2604"/>
                  </a:lnTo>
                  <a:lnTo>
                    <a:pt x="224" y="2674"/>
                  </a:lnTo>
                  <a:lnTo>
                    <a:pt x="167" y="2747"/>
                  </a:lnTo>
                  <a:lnTo>
                    <a:pt x="110" y="2822"/>
                  </a:lnTo>
                  <a:lnTo>
                    <a:pt x="54" y="2902"/>
                  </a:lnTo>
                  <a:lnTo>
                    <a:pt x="0" y="298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5630" name="Freeform 62"/>
            <p:cNvSpPr>
              <a:spLocks/>
            </p:cNvSpPr>
            <p:nvPr userDrawn="1"/>
          </p:nvSpPr>
          <p:spPr bwMode="auto">
            <a:xfrm>
              <a:off x="1912" y="510"/>
              <a:ext cx="4831" cy="1548"/>
            </a:xfrm>
            <a:custGeom>
              <a:avLst/>
              <a:gdLst/>
              <a:ahLst/>
              <a:cxnLst>
                <a:cxn ang="0">
                  <a:pos x="4831" y="0"/>
                </a:cxn>
                <a:cxn ang="0">
                  <a:pos x="4828" y="80"/>
                </a:cxn>
                <a:cxn ang="0">
                  <a:pos x="4821" y="172"/>
                </a:cxn>
                <a:cxn ang="0">
                  <a:pos x="4806" y="291"/>
                </a:cxn>
                <a:cxn ang="0">
                  <a:pos x="4782" y="430"/>
                </a:cxn>
                <a:cxn ang="0">
                  <a:pos x="4743" y="587"/>
                </a:cxn>
                <a:cxn ang="0">
                  <a:pos x="4706" y="711"/>
                </a:cxn>
                <a:cxn ang="0">
                  <a:pos x="4674" y="797"/>
                </a:cxn>
                <a:cxn ang="0">
                  <a:pos x="4638" y="882"/>
                </a:cxn>
                <a:cxn ang="0">
                  <a:pos x="4597" y="969"/>
                </a:cxn>
                <a:cxn ang="0">
                  <a:pos x="4550" y="1055"/>
                </a:cxn>
                <a:cxn ang="0">
                  <a:pos x="4497" y="1139"/>
                </a:cxn>
                <a:cxn ang="0">
                  <a:pos x="4439" y="1223"/>
                </a:cxn>
                <a:cxn ang="0">
                  <a:pos x="4374" y="1302"/>
                </a:cxn>
                <a:cxn ang="0">
                  <a:pos x="4303" y="1379"/>
                </a:cxn>
                <a:cxn ang="0">
                  <a:pos x="4224" y="1452"/>
                </a:cxn>
                <a:cxn ang="0">
                  <a:pos x="4136" y="1522"/>
                </a:cxn>
                <a:cxn ang="0">
                  <a:pos x="4042" y="1584"/>
                </a:cxn>
                <a:cxn ang="0">
                  <a:pos x="3939" y="1643"/>
                </a:cxn>
                <a:cxn ang="0">
                  <a:pos x="3828" y="1693"/>
                </a:cxn>
                <a:cxn ang="0">
                  <a:pos x="3707" y="1736"/>
                </a:cxn>
                <a:cxn ang="0">
                  <a:pos x="3578" y="1772"/>
                </a:cxn>
                <a:cxn ang="0">
                  <a:pos x="3439" y="1798"/>
                </a:cxn>
                <a:cxn ang="0">
                  <a:pos x="3291" y="1815"/>
                </a:cxn>
                <a:cxn ang="0">
                  <a:pos x="3131" y="1822"/>
                </a:cxn>
                <a:cxn ang="0">
                  <a:pos x="3048" y="1822"/>
                </a:cxn>
                <a:cxn ang="0">
                  <a:pos x="2720" y="1819"/>
                </a:cxn>
                <a:cxn ang="0">
                  <a:pos x="2419" y="1828"/>
                </a:cxn>
                <a:cxn ang="0">
                  <a:pos x="2141" y="1848"/>
                </a:cxn>
                <a:cxn ang="0">
                  <a:pos x="1887" y="1877"/>
                </a:cxn>
                <a:cxn ang="0">
                  <a:pos x="1651" y="1919"/>
                </a:cxn>
                <a:cxn ang="0">
                  <a:pos x="1436" y="1970"/>
                </a:cxn>
                <a:cxn ang="0">
                  <a:pos x="1335" y="1999"/>
                </a:cxn>
                <a:cxn ang="0">
                  <a:pos x="1239" y="2032"/>
                </a:cxn>
                <a:cxn ang="0">
                  <a:pos x="1146" y="2067"/>
                </a:cxn>
                <a:cxn ang="0">
                  <a:pos x="1057" y="2106"/>
                </a:cxn>
                <a:cxn ang="0">
                  <a:pos x="971" y="2148"/>
                </a:cxn>
                <a:cxn ang="0">
                  <a:pos x="889" y="2192"/>
                </a:cxn>
                <a:cxn ang="0">
                  <a:pos x="811" y="2237"/>
                </a:cxn>
                <a:cxn ang="0">
                  <a:pos x="735" y="2287"/>
                </a:cxn>
                <a:cxn ang="0">
                  <a:pos x="663" y="2339"/>
                </a:cxn>
                <a:cxn ang="0">
                  <a:pos x="593" y="2393"/>
                </a:cxn>
                <a:cxn ang="0">
                  <a:pos x="525" y="2452"/>
                </a:cxn>
                <a:cxn ang="0">
                  <a:pos x="397" y="2576"/>
                </a:cxn>
                <a:cxn ang="0">
                  <a:pos x="277" y="2710"/>
                </a:cxn>
                <a:cxn ang="0">
                  <a:pos x="163" y="2857"/>
                </a:cxn>
                <a:cxn ang="0">
                  <a:pos x="53" y="3013"/>
                </a:cxn>
              </a:cxnLst>
              <a:rect l="0" t="0" r="r" b="b"/>
              <a:pathLst>
                <a:path w="4831" h="3097">
                  <a:moveTo>
                    <a:pt x="4831" y="0"/>
                  </a:moveTo>
                  <a:lnTo>
                    <a:pt x="4831" y="0"/>
                  </a:lnTo>
                  <a:lnTo>
                    <a:pt x="4829" y="21"/>
                  </a:lnTo>
                  <a:lnTo>
                    <a:pt x="4828" y="80"/>
                  </a:lnTo>
                  <a:lnTo>
                    <a:pt x="4825" y="122"/>
                  </a:lnTo>
                  <a:lnTo>
                    <a:pt x="4821" y="172"/>
                  </a:lnTo>
                  <a:lnTo>
                    <a:pt x="4814" y="228"/>
                  </a:lnTo>
                  <a:lnTo>
                    <a:pt x="4806" y="291"/>
                  </a:lnTo>
                  <a:lnTo>
                    <a:pt x="4796" y="359"/>
                  </a:lnTo>
                  <a:lnTo>
                    <a:pt x="4782" y="430"/>
                  </a:lnTo>
                  <a:lnTo>
                    <a:pt x="4764" y="507"/>
                  </a:lnTo>
                  <a:lnTo>
                    <a:pt x="4743" y="587"/>
                  </a:lnTo>
                  <a:lnTo>
                    <a:pt x="4719" y="669"/>
                  </a:lnTo>
                  <a:lnTo>
                    <a:pt x="4706" y="711"/>
                  </a:lnTo>
                  <a:lnTo>
                    <a:pt x="4690" y="755"/>
                  </a:lnTo>
                  <a:lnTo>
                    <a:pt x="4674" y="797"/>
                  </a:lnTo>
                  <a:lnTo>
                    <a:pt x="4657" y="840"/>
                  </a:lnTo>
                  <a:lnTo>
                    <a:pt x="4638" y="882"/>
                  </a:lnTo>
                  <a:lnTo>
                    <a:pt x="4618" y="926"/>
                  </a:lnTo>
                  <a:lnTo>
                    <a:pt x="4597" y="969"/>
                  </a:lnTo>
                  <a:lnTo>
                    <a:pt x="4574" y="1011"/>
                  </a:lnTo>
                  <a:lnTo>
                    <a:pt x="4550" y="1055"/>
                  </a:lnTo>
                  <a:lnTo>
                    <a:pt x="4525" y="1097"/>
                  </a:lnTo>
                  <a:lnTo>
                    <a:pt x="4497" y="1139"/>
                  </a:lnTo>
                  <a:lnTo>
                    <a:pt x="4470" y="1181"/>
                  </a:lnTo>
                  <a:lnTo>
                    <a:pt x="4439" y="1223"/>
                  </a:lnTo>
                  <a:lnTo>
                    <a:pt x="4407" y="1263"/>
                  </a:lnTo>
                  <a:lnTo>
                    <a:pt x="4374" y="1302"/>
                  </a:lnTo>
                  <a:lnTo>
                    <a:pt x="4339" y="1342"/>
                  </a:lnTo>
                  <a:lnTo>
                    <a:pt x="4303" y="1379"/>
                  </a:lnTo>
                  <a:lnTo>
                    <a:pt x="4264" y="1417"/>
                  </a:lnTo>
                  <a:lnTo>
                    <a:pt x="4224" y="1452"/>
                  </a:lnTo>
                  <a:lnTo>
                    <a:pt x="4181" y="1488"/>
                  </a:lnTo>
                  <a:lnTo>
                    <a:pt x="4136" y="1522"/>
                  </a:lnTo>
                  <a:lnTo>
                    <a:pt x="4091" y="1554"/>
                  </a:lnTo>
                  <a:lnTo>
                    <a:pt x="4042" y="1584"/>
                  </a:lnTo>
                  <a:lnTo>
                    <a:pt x="3992" y="1614"/>
                  </a:lnTo>
                  <a:lnTo>
                    <a:pt x="3939" y="1643"/>
                  </a:lnTo>
                  <a:lnTo>
                    <a:pt x="3885" y="1668"/>
                  </a:lnTo>
                  <a:lnTo>
                    <a:pt x="3828" y="1693"/>
                  </a:lnTo>
                  <a:lnTo>
                    <a:pt x="3768" y="1715"/>
                  </a:lnTo>
                  <a:lnTo>
                    <a:pt x="3707" y="1736"/>
                  </a:lnTo>
                  <a:lnTo>
                    <a:pt x="3643" y="1754"/>
                  </a:lnTo>
                  <a:lnTo>
                    <a:pt x="3578" y="1772"/>
                  </a:lnTo>
                  <a:lnTo>
                    <a:pt x="3510" y="1786"/>
                  </a:lnTo>
                  <a:lnTo>
                    <a:pt x="3439" y="1798"/>
                  </a:lnTo>
                  <a:lnTo>
                    <a:pt x="3366" y="1807"/>
                  </a:lnTo>
                  <a:lnTo>
                    <a:pt x="3291" y="1815"/>
                  </a:lnTo>
                  <a:lnTo>
                    <a:pt x="3212" y="1820"/>
                  </a:lnTo>
                  <a:lnTo>
                    <a:pt x="3131" y="1822"/>
                  </a:lnTo>
                  <a:lnTo>
                    <a:pt x="3048" y="1822"/>
                  </a:lnTo>
                  <a:lnTo>
                    <a:pt x="3048" y="1822"/>
                  </a:lnTo>
                  <a:lnTo>
                    <a:pt x="2881" y="1819"/>
                  </a:lnTo>
                  <a:lnTo>
                    <a:pt x="2720" y="1819"/>
                  </a:lnTo>
                  <a:lnTo>
                    <a:pt x="2567" y="1822"/>
                  </a:lnTo>
                  <a:lnTo>
                    <a:pt x="2419" y="1828"/>
                  </a:lnTo>
                  <a:lnTo>
                    <a:pt x="2277" y="1836"/>
                  </a:lnTo>
                  <a:lnTo>
                    <a:pt x="2141" y="1848"/>
                  </a:lnTo>
                  <a:lnTo>
                    <a:pt x="2012" y="1861"/>
                  </a:lnTo>
                  <a:lnTo>
                    <a:pt x="1887" y="1877"/>
                  </a:lnTo>
                  <a:lnTo>
                    <a:pt x="1766" y="1896"/>
                  </a:lnTo>
                  <a:lnTo>
                    <a:pt x="1651" y="1919"/>
                  </a:lnTo>
                  <a:lnTo>
                    <a:pt x="1541" y="1943"/>
                  </a:lnTo>
                  <a:lnTo>
                    <a:pt x="1436" y="1970"/>
                  </a:lnTo>
                  <a:lnTo>
                    <a:pt x="1384" y="1985"/>
                  </a:lnTo>
                  <a:lnTo>
                    <a:pt x="1335" y="1999"/>
                  </a:lnTo>
                  <a:lnTo>
                    <a:pt x="1286" y="2016"/>
                  </a:lnTo>
                  <a:lnTo>
                    <a:pt x="1239" y="2032"/>
                  </a:lnTo>
                  <a:lnTo>
                    <a:pt x="1191" y="2050"/>
                  </a:lnTo>
                  <a:lnTo>
                    <a:pt x="1146" y="2067"/>
                  </a:lnTo>
                  <a:lnTo>
                    <a:pt x="1100" y="2087"/>
                  </a:lnTo>
                  <a:lnTo>
                    <a:pt x="1057" y="2106"/>
                  </a:lnTo>
                  <a:lnTo>
                    <a:pt x="1014" y="2127"/>
                  </a:lnTo>
                  <a:lnTo>
                    <a:pt x="971" y="2148"/>
                  </a:lnTo>
                  <a:lnTo>
                    <a:pt x="930" y="2169"/>
                  </a:lnTo>
                  <a:lnTo>
                    <a:pt x="889" y="2192"/>
                  </a:lnTo>
                  <a:lnTo>
                    <a:pt x="850" y="2214"/>
                  </a:lnTo>
                  <a:lnTo>
                    <a:pt x="811" y="2237"/>
                  </a:lnTo>
                  <a:lnTo>
                    <a:pt x="772" y="2263"/>
                  </a:lnTo>
                  <a:lnTo>
                    <a:pt x="735" y="2287"/>
                  </a:lnTo>
                  <a:lnTo>
                    <a:pt x="699" y="2313"/>
                  </a:lnTo>
                  <a:lnTo>
                    <a:pt x="663" y="2339"/>
                  </a:lnTo>
                  <a:lnTo>
                    <a:pt x="628" y="2366"/>
                  </a:lnTo>
                  <a:lnTo>
                    <a:pt x="593" y="2393"/>
                  </a:lnTo>
                  <a:lnTo>
                    <a:pt x="558" y="2423"/>
                  </a:lnTo>
                  <a:lnTo>
                    <a:pt x="525" y="2452"/>
                  </a:lnTo>
                  <a:lnTo>
                    <a:pt x="460" y="2511"/>
                  </a:lnTo>
                  <a:lnTo>
                    <a:pt x="397" y="2576"/>
                  </a:lnTo>
                  <a:lnTo>
                    <a:pt x="336" y="2640"/>
                  </a:lnTo>
                  <a:lnTo>
                    <a:pt x="277" y="2710"/>
                  </a:lnTo>
                  <a:lnTo>
                    <a:pt x="220" y="2783"/>
                  </a:lnTo>
                  <a:lnTo>
                    <a:pt x="163" y="2857"/>
                  </a:lnTo>
                  <a:lnTo>
                    <a:pt x="107" y="2934"/>
                  </a:lnTo>
                  <a:lnTo>
                    <a:pt x="53" y="3013"/>
                  </a:lnTo>
                  <a:lnTo>
                    <a:pt x="0" y="3097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5631" name="Freeform 63"/>
            <p:cNvSpPr>
              <a:spLocks/>
            </p:cNvSpPr>
            <p:nvPr userDrawn="1"/>
          </p:nvSpPr>
          <p:spPr bwMode="auto">
            <a:xfrm>
              <a:off x="1968" y="481"/>
              <a:ext cx="4782" cy="1605"/>
            </a:xfrm>
            <a:custGeom>
              <a:avLst/>
              <a:gdLst/>
              <a:ahLst/>
              <a:cxnLst>
                <a:cxn ang="0">
                  <a:pos x="4782" y="0"/>
                </a:cxn>
                <a:cxn ang="0">
                  <a:pos x="4780" y="81"/>
                </a:cxn>
                <a:cxn ang="0">
                  <a:pos x="4775" y="173"/>
                </a:cxn>
                <a:cxn ang="0">
                  <a:pos x="4762" y="292"/>
                </a:cxn>
                <a:cxn ang="0">
                  <a:pos x="4740" y="433"/>
                </a:cxn>
                <a:cxn ang="0">
                  <a:pos x="4704" y="591"/>
                </a:cxn>
                <a:cxn ang="0">
                  <a:pos x="4668" y="717"/>
                </a:cxn>
                <a:cxn ang="0">
                  <a:pos x="4637" y="802"/>
                </a:cxn>
                <a:cxn ang="0">
                  <a:pos x="4602" y="890"/>
                </a:cxn>
                <a:cxn ang="0">
                  <a:pos x="4564" y="978"/>
                </a:cxn>
                <a:cxn ang="0">
                  <a:pos x="4518" y="1066"/>
                </a:cxn>
                <a:cxn ang="0">
                  <a:pos x="4466" y="1151"/>
                </a:cxn>
                <a:cxn ang="0">
                  <a:pos x="4409" y="1235"/>
                </a:cxn>
                <a:cxn ang="0">
                  <a:pos x="4346" y="1318"/>
                </a:cxn>
                <a:cxn ang="0">
                  <a:pos x="4275" y="1397"/>
                </a:cxn>
                <a:cxn ang="0">
                  <a:pos x="4197" y="1471"/>
                </a:cxn>
                <a:cxn ang="0">
                  <a:pos x="4111" y="1542"/>
                </a:cxn>
                <a:cxn ang="0">
                  <a:pos x="4018" y="1608"/>
                </a:cxn>
                <a:cxn ang="0">
                  <a:pos x="3917" y="1668"/>
                </a:cxn>
                <a:cxn ang="0">
                  <a:pos x="3805" y="1721"/>
                </a:cxn>
                <a:cxn ang="0">
                  <a:pos x="3686" y="1766"/>
                </a:cxn>
                <a:cxn ang="0">
                  <a:pos x="3557" y="1805"/>
                </a:cxn>
                <a:cxn ang="0">
                  <a:pos x="3418" y="1834"/>
                </a:cxn>
                <a:cxn ang="0">
                  <a:pos x="3270" y="1855"/>
                </a:cxn>
                <a:cxn ang="0">
                  <a:pos x="3110" y="1865"/>
                </a:cxn>
                <a:cxn ang="0">
                  <a:pos x="3027" y="1867"/>
                </a:cxn>
                <a:cxn ang="0">
                  <a:pos x="2700" y="1870"/>
                </a:cxn>
                <a:cxn ang="0">
                  <a:pos x="2399" y="1884"/>
                </a:cxn>
                <a:cxn ang="0">
                  <a:pos x="2121" y="1910"/>
                </a:cxn>
                <a:cxn ang="0">
                  <a:pos x="1867" y="1946"/>
                </a:cxn>
                <a:cxn ang="0">
                  <a:pos x="1633" y="1991"/>
                </a:cxn>
                <a:cxn ang="0">
                  <a:pos x="1419" y="2047"/>
                </a:cxn>
                <a:cxn ang="0">
                  <a:pos x="1317" y="2080"/>
                </a:cxn>
                <a:cxn ang="0">
                  <a:pos x="1222" y="2115"/>
                </a:cxn>
                <a:cxn ang="0">
                  <a:pos x="1129" y="2152"/>
                </a:cxn>
                <a:cxn ang="0">
                  <a:pos x="1041" y="2193"/>
                </a:cxn>
                <a:cxn ang="0">
                  <a:pos x="956" y="2235"/>
                </a:cxn>
                <a:cxn ang="0">
                  <a:pos x="874" y="2282"/>
                </a:cxn>
                <a:cxn ang="0">
                  <a:pos x="797" y="2330"/>
                </a:cxn>
                <a:cxn ang="0">
                  <a:pos x="722" y="2380"/>
                </a:cxn>
                <a:cxn ang="0">
                  <a:pos x="651" y="2435"/>
                </a:cxn>
                <a:cxn ang="0">
                  <a:pos x="582" y="2491"/>
                </a:cxn>
                <a:cxn ang="0">
                  <a:pos x="515" y="2550"/>
                </a:cxn>
                <a:cxn ang="0">
                  <a:pos x="389" y="2677"/>
                </a:cxn>
                <a:cxn ang="0">
                  <a:pos x="271" y="2816"/>
                </a:cxn>
                <a:cxn ang="0">
                  <a:pos x="158" y="2965"/>
                </a:cxn>
                <a:cxn ang="0">
                  <a:pos x="51" y="3124"/>
                </a:cxn>
              </a:cxnLst>
              <a:rect l="0" t="0" r="r" b="b"/>
              <a:pathLst>
                <a:path w="4782" h="3210">
                  <a:moveTo>
                    <a:pt x="4782" y="0"/>
                  </a:moveTo>
                  <a:lnTo>
                    <a:pt x="4782" y="0"/>
                  </a:lnTo>
                  <a:lnTo>
                    <a:pt x="4782" y="21"/>
                  </a:lnTo>
                  <a:lnTo>
                    <a:pt x="4780" y="81"/>
                  </a:lnTo>
                  <a:lnTo>
                    <a:pt x="4779" y="123"/>
                  </a:lnTo>
                  <a:lnTo>
                    <a:pt x="4775" y="173"/>
                  </a:lnTo>
                  <a:lnTo>
                    <a:pt x="4770" y="229"/>
                  </a:lnTo>
                  <a:lnTo>
                    <a:pt x="4762" y="292"/>
                  </a:lnTo>
                  <a:lnTo>
                    <a:pt x="4752" y="360"/>
                  </a:lnTo>
                  <a:lnTo>
                    <a:pt x="4740" y="433"/>
                  </a:lnTo>
                  <a:lnTo>
                    <a:pt x="4723" y="510"/>
                  </a:lnTo>
                  <a:lnTo>
                    <a:pt x="4704" y="591"/>
                  </a:lnTo>
                  <a:lnTo>
                    <a:pt x="4682" y="675"/>
                  </a:lnTo>
                  <a:lnTo>
                    <a:pt x="4668" y="717"/>
                  </a:lnTo>
                  <a:lnTo>
                    <a:pt x="4654" y="760"/>
                  </a:lnTo>
                  <a:lnTo>
                    <a:pt x="4637" y="802"/>
                  </a:lnTo>
                  <a:lnTo>
                    <a:pt x="4620" y="846"/>
                  </a:lnTo>
                  <a:lnTo>
                    <a:pt x="4602" y="890"/>
                  </a:lnTo>
                  <a:lnTo>
                    <a:pt x="4584" y="935"/>
                  </a:lnTo>
                  <a:lnTo>
                    <a:pt x="4564" y="978"/>
                  </a:lnTo>
                  <a:lnTo>
                    <a:pt x="4541" y="1022"/>
                  </a:lnTo>
                  <a:lnTo>
                    <a:pt x="4518" y="1066"/>
                  </a:lnTo>
                  <a:lnTo>
                    <a:pt x="4493" y="1108"/>
                  </a:lnTo>
                  <a:lnTo>
                    <a:pt x="4466" y="1151"/>
                  </a:lnTo>
                  <a:lnTo>
                    <a:pt x="4439" y="1193"/>
                  </a:lnTo>
                  <a:lnTo>
                    <a:pt x="4409" y="1235"/>
                  </a:lnTo>
                  <a:lnTo>
                    <a:pt x="4379" y="1277"/>
                  </a:lnTo>
                  <a:lnTo>
                    <a:pt x="4346" y="1318"/>
                  </a:lnTo>
                  <a:lnTo>
                    <a:pt x="4311" y="1358"/>
                  </a:lnTo>
                  <a:lnTo>
                    <a:pt x="4275" y="1397"/>
                  </a:lnTo>
                  <a:lnTo>
                    <a:pt x="4237" y="1435"/>
                  </a:lnTo>
                  <a:lnTo>
                    <a:pt x="4197" y="1471"/>
                  </a:lnTo>
                  <a:lnTo>
                    <a:pt x="4155" y="1508"/>
                  </a:lnTo>
                  <a:lnTo>
                    <a:pt x="4111" y="1542"/>
                  </a:lnTo>
                  <a:lnTo>
                    <a:pt x="4065" y="1576"/>
                  </a:lnTo>
                  <a:lnTo>
                    <a:pt x="4018" y="1608"/>
                  </a:lnTo>
                  <a:lnTo>
                    <a:pt x="3968" y="1639"/>
                  </a:lnTo>
                  <a:lnTo>
                    <a:pt x="3917" y="1668"/>
                  </a:lnTo>
                  <a:lnTo>
                    <a:pt x="3862" y="1695"/>
                  </a:lnTo>
                  <a:lnTo>
                    <a:pt x="3805" y="1721"/>
                  </a:lnTo>
                  <a:lnTo>
                    <a:pt x="3747" y="1744"/>
                  </a:lnTo>
                  <a:lnTo>
                    <a:pt x="3686" y="1766"/>
                  </a:lnTo>
                  <a:lnTo>
                    <a:pt x="3622" y="1787"/>
                  </a:lnTo>
                  <a:lnTo>
                    <a:pt x="3557" y="1805"/>
                  </a:lnTo>
                  <a:lnTo>
                    <a:pt x="3489" y="1821"/>
                  </a:lnTo>
                  <a:lnTo>
                    <a:pt x="3418" y="1834"/>
                  </a:lnTo>
                  <a:lnTo>
                    <a:pt x="3344" y="1846"/>
                  </a:lnTo>
                  <a:lnTo>
                    <a:pt x="3270" y="1855"/>
                  </a:lnTo>
                  <a:lnTo>
                    <a:pt x="3192" y="1860"/>
                  </a:lnTo>
                  <a:lnTo>
                    <a:pt x="3110" y="1865"/>
                  </a:lnTo>
                  <a:lnTo>
                    <a:pt x="3027" y="1867"/>
                  </a:lnTo>
                  <a:lnTo>
                    <a:pt x="3027" y="1867"/>
                  </a:lnTo>
                  <a:lnTo>
                    <a:pt x="2860" y="1867"/>
                  </a:lnTo>
                  <a:lnTo>
                    <a:pt x="2700" y="1870"/>
                  </a:lnTo>
                  <a:lnTo>
                    <a:pt x="2546" y="1876"/>
                  </a:lnTo>
                  <a:lnTo>
                    <a:pt x="2399" y="1884"/>
                  </a:lnTo>
                  <a:lnTo>
                    <a:pt x="2257" y="1896"/>
                  </a:lnTo>
                  <a:lnTo>
                    <a:pt x="2121" y="1910"/>
                  </a:lnTo>
                  <a:lnTo>
                    <a:pt x="1992" y="1926"/>
                  </a:lnTo>
                  <a:lnTo>
                    <a:pt x="1867" y="1946"/>
                  </a:lnTo>
                  <a:lnTo>
                    <a:pt x="1748" y="1967"/>
                  </a:lnTo>
                  <a:lnTo>
                    <a:pt x="1633" y="1991"/>
                  </a:lnTo>
                  <a:lnTo>
                    <a:pt x="1523" y="2018"/>
                  </a:lnTo>
                  <a:lnTo>
                    <a:pt x="1419" y="2047"/>
                  </a:lnTo>
                  <a:lnTo>
                    <a:pt x="1367" y="2064"/>
                  </a:lnTo>
                  <a:lnTo>
                    <a:pt x="1317" y="2080"/>
                  </a:lnTo>
                  <a:lnTo>
                    <a:pt x="1269" y="2097"/>
                  </a:lnTo>
                  <a:lnTo>
                    <a:pt x="1222" y="2115"/>
                  </a:lnTo>
                  <a:lnTo>
                    <a:pt x="1174" y="2133"/>
                  </a:lnTo>
                  <a:lnTo>
                    <a:pt x="1129" y="2152"/>
                  </a:lnTo>
                  <a:lnTo>
                    <a:pt x="1084" y="2172"/>
                  </a:lnTo>
                  <a:lnTo>
                    <a:pt x="1041" y="2193"/>
                  </a:lnTo>
                  <a:lnTo>
                    <a:pt x="998" y="2214"/>
                  </a:lnTo>
                  <a:lnTo>
                    <a:pt x="956" y="2235"/>
                  </a:lnTo>
                  <a:lnTo>
                    <a:pt x="915" y="2257"/>
                  </a:lnTo>
                  <a:lnTo>
                    <a:pt x="874" y="2282"/>
                  </a:lnTo>
                  <a:lnTo>
                    <a:pt x="836" y="2306"/>
                  </a:lnTo>
                  <a:lnTo>
                    <a:pt x="797" y="2330"/>
                  </a:lnTo>
                  <a:lnTo>
                    <a:pt x="759" y="2354"/>
                  </a:lnTo>
                  <a:lnTo>
                    <a:pt x="722" y="2380"/>
                  </a:lnTo>
                  <a:lnTo>
                    <a:pt x="686" y="2407"/>
                  </a:lnTo>
                  <a:lnTo>
                    <a:pt x="651" y="2435"/>
                  </a:lnTo>
                  <a:lnTo>
                    <a:pt x="615" y="2462"/>
                  </a:lnTo>
                  <a:lnTo>
                    <a:pt x="582" y="2491"/>
                  </a:lnTo>
                  <a:lnTo>
                    <a:pt x="548" y="2520"/>
                  </a:lnTo>
                  <a:lnTo>
                    <a:pt x="515" y="2550"/>
                  </a:lnTo>
                  <a:lnTo>
                    <a:pt x="451" y="2613"/>
                  </a:lnTo>
                  <a:lnTo>
                    <a:pt x="389" y="2677"/>
                  </a:lnTo>
                  <a:lnTo>
                    <a:pt x="329" y="2745"/>
                  </a:lnTo>
                  <a:lnTo>
                    <a:pt x="271" y="2816"/>
                  </a:lnTo>
                  <a:lnTo>
                    <a:pt x="214" y="2889"/>
                  </a:lnTo>
                  <a:lnTo>
                    <a:pt x="158" y="2965"/>
                  </a:lnTo>
                  <a:lnTo>
                    <a:pt x="104" y="3044"/>
                  </a:lnTo>
                  <a:lnTo>
                    <a:pt x="51" y="3124"/>
                  </a:lnTo>
                  <a:lnTo>
                    <a:pt x="0" y="321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5632" name="Freeform 64"/>
            <p:cNvSpPr>
              <a:spLocks/>
            </p:cNvSpPr>
            <p:nvPr userDrawn="1"/>
          </p:nvSpPr>
          <p:spPr bwMode="auto">
            <a:xfrm>
              <a:off x="2023" y="453"/>
              <a:ext cx="4733" cy="1662"/>
            </a:xfrm>
            <a:custGeom>
              <a:avLst/>
              <a:gdLst/>
              <a:ahLst/>
              <a:cxnLst>
                <a:cxn ang="0">
                  <a:pos x="4733" y="0"/>
                </a:cxn>
                <a:cxn ang="0">
                  <a:pos x="4733" y="81"/>
                </a:cxn>
                <a:cxn ang="0">
                  <a:pos x="4729" y="173"/>
                </a:cxn>
                <a:cxn ang="0">
                  <a:pos x="4718" y="294"/>
                </a:cxn>
                <a:cxn ang="0">
                  <a:pos x="4699" y="436"/>
                </a:cxn>
                <a:cxn ang="0">
                  <a:pos x="4665" y="596"/>
                </a:cxn>
                <a:cxn ang="0">
                  <a:pos x="4631" y="724"/>
                </a:cxn>
                <a:cxn ang="0">
                  <a:pos x="4602" y="811"/>
                </a:cxn>
                <a:cxn ang="0">
                  <a:pos x="4568" y="898"/>
                </a:cxn>
                <a:cxn ang="0">
                  <a:pos x="4529" y="987"/>
                </a:cxn>
                <a:cxn ang="0">
                  <a:pos x="4486" y="1076"/>
                </a:cxn>
                <a:cxn ang="0">
                  <a:pos x="4436" y="1165"/>
                </a:cxn>
                <a:cxn ang="0">
                  <a:pos x="4381" y="1250"/>
                </a:cxn>
                <a:cxn ang="0">
                  <a:pos x="4317" y="1334"/>
                </a:cxn>
                <a:cxn ang="0">
                  <a:pos x="4247" y="1415"/>
                </a:cxn>
                <a:cxn ang="0">
                  <a:pos x="4171" y="1491"/>
                </a:cxn>
                <a:cxn ang="0">
                  <a:pos x="4086" y="1563"/>
                </a:cxn>
                <a:cxn ang="0">
                  <a:pos x="3993" y="1631"/>
                </a:cxn>
                <a:cxn ang="0">
                  <a:pos x="3893" y="1694"/>
                </a:cxn>
                <a:cxn ang="0">
                  <a:pos x="3784" y="1749"/>
                </a:cxn>
                <a:cxn ang="0">
                  <a:pos x="3664" y="1798"/>
                </a:cxn>
                <a:cxn ang="0">
                  <a:pos x="3537" y="1840"/>
                </a:cxn>
                <a:cxn ang="0">
                  <a:pos x="3398" y="1872"/>
                </a:cxn>
                <a:cxn ang="0">
                  <a:pos x="3249" y="1894"/>
                </a:cxn>
                <a:cxn ang="0">
                  <a:pos x="3091" y="1909"/>
                </a:cxn>
                <a:cxn ang="0">
                  <a:pos x="3008" y="1911"/>
                </a:cxn>
                <a:cxn ang="0">
                  <a:pos x="2681" y="1922"/>
                </a:cxn>
                <a:cxn ang="0">
                  <a:pos x="2380" y="1943"/>
                </a:cxn>
                <a:cxn ang="0">
                  <a:pos x="2102" y="1974"/>
                </a:cxn>
                <a:cxn ang="0">
                  <a:pos x="1848" y="2014"/>
                </a:cxn>
                <a:cxn ang="0">
                  <a:pos x="1615" y="2066"/>
                </a:cxn>
                <a:cxn ang="0">
                  <a:pos x="1401" y="2127"/>
                </a:cxn>
                <a:cxn ang="0">
                  <a:pos x="1301" y="2161"/>
                </a:cxn>
                <a:cxn ang="0">
                  <a:pos x="1205" y="2198"/>
                </a:cxn>
                <a:cxn ang="0">
                  <a:pos x="1114" y="2237"/>
                </a:cxn>
                <a:cxn ang="0">
                  <a:pos x="1026" y="2280"/>
                </a:cxn>
                <a:cxn ang="0">
                  <a:pos x="942" y="2324"/>
                </a:cxn>
                <a:cxn ang="0">
                  <a:pos x="861" y="2372"/>
                </a:cxn>
                <a:cxn ang="0">
                  <a:pos x="785" y="2422"/>
                </a:cxn>
                <a:cxn ang="0">
                  <a:pos x="711" y="2476"/>
                </a:cxn>
                <a:cxn ang="0">
                  <a:pos x="639" y="2531"/>
                </a:cxn>
                <a:cxn ang="0">
                  <a:pos x="571" y="2589"/>
                </a:cxn>
                <a:cxn ang="0">
                  <a:pos x="506" y="2650"/>
                </a:cxn>
                <a:cxn ang="0">
                  <a:pos x="382" y="2779"/>
                </a:cxn>
                <a:cxn ang="0">
                  <a:pos x="265" y="2921"/>
                </a:cxn>
                <a:cxn ang="0">
                  <a:pos x="156" y="3073"/>
                </a:cxn>
                <a:cxn ang="0">
                  <a:pos x="52" y="3236"/>
                </a:cxn>
              </a:cxnLst>
              <a:rect l="0" t="0" r="r" b="b"/>
              <a:pathLst>
                <a:path w="4733" h="3323">
                  <a:moveTo>
                    <a:pt x="4733" y="0"/>
                  </a:moveTo>
                  <a:lnTo>
                    <a:pt x="4733" y="0"/>
                  </a:lnTo>
                  <a:lnTo>
                    <a:pt x="4733" y="21"/>
                  </a:lnTo>
                  <a:lnTo>
                    <a:pt x="4733" y="81"/>
                  </a:lnTo>
                  <a:lnTo>
                    <a:pt x="4732" y="123"/>
                  </a:lnTo>
                  <a:lnTo>
                    <a:pt x="4729" y="173"/>
                  </a:lnTo>
                  <a:lnTo>
                    <a:pt x="4725" y="231"/>
                  </a:lnTo>
                  <a:lnTo>
                    <a:pt x="4718" y="294"/>
                  </a:lnTo>
                  <a:lnTo>
                    <a:pt x="4710" y="364"/>
                  </a:lnTo>
                  <a:lnTo>
                    <a:pt x="4699" y="436"/>
                  </a:lnTo>
                  <a:lnTo>
                    <a:pt x="4683" y="516"/>
                  </a:lnTo>
                  <a:lnTo>
                    <a:pt x="4665" y="596"/>
                  </a:lnTo>
                  <a:lnTo>
                    <a:pt x="4643" y="680"/>
                  </a:lnTo>
                  <a:lnTo>
                    <a:pt x="4631" y="724"/>
                  </a:lnTo>
                  <a:lnTo>
                    <a:pt x="4617" y="767"/>
                  </a:lnTo>
                  <a:lnTo>
                    <a:pt x="4602" y="811"/>
                  </a:lnTo>
                  <a:lnTo>
                    <a:pt x="4586" y="855"/>
                  </a:lnTo>
                  <a:lnTo>
                    <a:pt x="4568" y="898"/>
                  </a:lnTo>
                  <a:lnTo>
                    <a:pt x="4550" y="943"/>
                  </a:lnTo>
                  <a:lnTo>
                    <a:pt x="4529" y="987"/>
                  </a:lnTo>
                  <a:lnTo>
                    <a:pt x="4509" y="1032"/>
                  </a:lnTo>
                  <a:lnTo>
                    <a:pt x="4486" y="1076"/>
                  </a:lnTo>
                  <a:lnTo>
                    <a:pt x="4461" y="1119"/>
                  </a:lnTo>
                  <a:lnTo>
                    <a:pt x="4436" y="1165"/>
                  </a:lnTo>
                  <a:lnTo>
                    <a:pt x="4409" y="1207"/>
                  </a:lnTo>
                  <a:lnTo>
                    <a:pt x="4381" y="1250"/>
                  </a:lnTo>
                  <a:lnTo>
                    <a:pt x="4350" y="1292"/>
                  </a:lnTo>
                  <a:lnTo>
                    <a:pt x="4317" y="1334"/>
                  </a:lnTo>
                  <a:lnTo>
                    <a:pt x="4284" y="1375"/>
                  </a:lnTo>
                  <a:lnTo>
                    <a:pt x="4247" y="1415"/>
                  </a:lnTo>
                  <a:lnTo>
                    <a:pt x="4210" y="1454"/>
                  </a:lnTo>
                  <a:lnTo>
                    <a:pt x="4171" y="1491"/>
                  </a:lnTo>
                  <a:lnTo>
                    <a:pt x="4129" y="1528"/>
                  </a:lnTo>
                  <a:lnTo>
                    <a:pt x="4086" y="1563"/>
                  </a:lnTo>
                  <a:lnTo>
                    <a:pt x="4041" y="1599"/>
                  </a:lnTo>
                  <a:lnTo>
                    <a:pt x="3993" y="1631"/>
                  </a:lnTo>
                  <a:lnTo>
                    <a:pt x="3945" y="1664"/>
                  </a:lnTo>
                  <a:lnTo>
                    <a:pt x="3893" y="1694"/>
                  </a:lnTo>
                  <a:lnTo>
                    <a:pt x="3839" y="1723"/>
                  </a:lnTo>
                  <a:lnTo>
                    <a:pt x="3784" y="1749"/>
                  </a:lnTo>
                  <a:lnTo>
                    <a:pt x="3725" y="1775"/>
                  </a:lnTo>
                  <a:lnTo>
                    <a:pt x="3664" y="1798"/>
                  </a:lnTo>
                  <a:lnTo>
                    <a:pt x="3602" y="1820"/>
                  </a:lnTo>
                  <a:lnTo>
                    <a:pt x="3537" y="1840"/>
                  </a:lnTo>
                  <a:lnTo>
                    <a:pt x="3469" y="1856"/>
                  </a:lnTo>
                  <a:lnTo>
                    <a:pt x="3398" y="1872"/>
                  </a:lnTo>
                  <a:lnTo>
                    <a:pt x="3326" y="1885"/>
                  </a:lnTo>
                  <a:lnTo>
                    <a:pt x="3249" y="1894"/>
                  </a:lnTo>
                  <a:lnTo>
                    <a:pt x="3171" y="1903"/>
                  </a:lnTo>
                  <a:lnTo>
                    <a:pt x="3091" y="1909"/>
                  </a:lnTo>
                  <a:lnTo>
                    <a:pt x="3008" y="1911"/>
                  </a:lnTo>
                  <a:lnTo>
                    <a:pt x="3008" y="1911"/>
                  </a:lnTo>
                  <a:lnTo>
                    <a:pt x="2841" y="1915"/>
                  </a:lnTo>
                  <a:lnTo>
                    <a:pt x="2681" y="1922"/>
                  </a:lnTo>
                  <a:lnTo>
                    <a:pt x="2527" y="1932"/>
                  </a:lnTo>
                  <a:lnTo>
                    <a:pt x="2380" y="1943"/>
                  </a:lnTo>
                  <a:lnTo>
                    <a:pt x="2238" y="1957"/>
                  </a:lnTo>
                  <a:lnTo>
                    <a:pt x="2102" y="1974"/>
                  </a:lnTo>
                  <a:lnTo>
                    <a:pt x="1973" y="1993"/>
                  </a:lnTo>
                  <a:lnTo>
                    <a:pt x="1848" y="2014"/>
                  </a:lnTo>
                  <a:lnTo>
                    <a:pt x="1729" y="2038"/>
                  </a:lnTo>
                  <a:lnTo>
                    <a:pt x="1615" y="2066"/>
                  </a:lnTo>
                  <a:lnTo>
                    <a:pt x="1507" y="2095"/>
                  </a:lnTo>
                  <a:lnTo>
                    <a:pt x="1401" y="2127"/>
                  </a:lnTo>
                  <a:lnTo>
                    <a:pt x="1351" y="2143"/>
                  </a:lnTo>
                  <a:lnTo>
                    <a:pt x="1301" y="2161"/>
                  </a:lnTo>
                  <a:lnTo>
                    <a:pt x="1253" y="2179"/>
                  </a:lnTo>
                  <a:lnTo>
                    <a:pt x="1205" y="2198"/>
                  </a:lnTo>
                  <a:lnTo>
                    <a:pt x="1160" y="2217"/>
                  </a:lnTo>
                  <a:lnTo>
                    <a:pt x="1114" y="2237"/>
                  </a:lnTo>
                  <a:lnTo>
                    <a:pt x="1069" y="2258"/>
                  </a:lnTo>
                  <a:lnTo>
                    <a:pt x="1026" y="2280"/>
                  </a:lnTo>
                  <a:lnTo>
                    <a:pt x="983" y="2301"/>
                  </a:lnTo>
                  <a:lnTo>
                    <a:pt x="942" y="2324"/>
                  </a:lnTo>
                  <a:lnTo>
                    <a:pt x="901" y="2348"/>
                  </a:lnTo>
                  <a:lnTo>
                    <a:pt x="861" y="2372"/>
                  </a:lnTo>
                  <a:lnTo>
                    <a:pt x="822" y="2397"/>
                  </a:lnTo>
                  <a:lnTo>
                    <a:pt x="785" y="2422"/>
                  </a:lnTo>
                  <a:lnTo>
                    <a:pt x="747" y="2448"/>
                  </a:lnTo>
                  <a:lnTo>
                    <a:pt x="711" y="2476"/>
                  </a:lnTo>
                  <a:lnTo>
                    <a:pt x="675" y="2503"/>
                  </a:lnTo>
                  <a:lnTo>
                    <a:pt x="639" y="2531"/>
                  </a:lnTo>
                  <a:lnTo>
                    <a:pt x="606" y="2560"/>
                  </a:lnTo>
                  <a:lnTo>
                    <a:pt x="571" y="2589"/>
                  </a:lnTo>
                  <a:lnTo>
                    <a:pt x="538" y="2619"/>
                  </a:lnTo>
                  <a:lnTo>
                    <a:pt x="506" y="2650"/>
                  </a:lnTo>
                  <a:lnTo>
                    <a:pt x="442" y="2713"/>
                  </a:lnTo>
                  <a:lnTo>
                    <a:pt x="382" y="2779"/>
                  </a:lnTo>
                  <a:lnTo>
                    <a:pt x="322" y="2849"/>
                  </a:lnTo>
                  <a:lnTo>
                    <a:pt x="265" y="2921"/>
                  </a:lnTo>
                  <a:lnTo>
                    <a:pt x="210" y="2996"/>
                  </a:lnTo>
                  <a:lnTo>
                    <a:pt x="156" y="3073"/>
                  </a:lnTo>
                  <a:lnTo>
                    <a:pt x="103" y="3154"/>
                  </a:lnTo>
                  <a:lnTo>
                    <a:pt x="52" y="3236"/>
                  </a:lnTo>
                  <a:lnTo>
                    <a:pt x="0" y="3323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</p:grpSp>
      <p:sp>
        <p:nvSpPr>
          <p:cNvPr id="1005633" name="Rectangle 65" descr="좁은 수평선"/>
          <p:cNvSpPr>
            <a:spLocks noChangeArrowheads="1"/>
          </p:cNvSpPr>
          <p:nvPr userDrawn="1"/>
        </p:nvSpPr>
        <p:spPr bwMode="auto">
          <a:xfrm>
            <a:off x="0" y="692204"/>
            <a:ext cx="10668000" cy="461963"/>
          </a:xfrm>
          <a:prstGeom prst="rect">
            <a:avLst/>
          </a:prstGeom>
          <a:pattFill prst="narHorz">
            <a:fgClr>
              <a:schemeClr val="bg1">
                <a:alpha val="30000"/>
              </a:schemeClr>
            </a:fgClr>
            <a:bgClr>
              <a:schemeClr val="bg2">
                <a:alpha val="30000"/>
              </a:schemeClr>
            </a:bgClr>
          </a:pattFill>
          <a:ln w="9525">
            <a:noFill/>
            <a:miter lim="800000"/>
            <a:headEnd/>
            <a:tailEnd/>
          </a:ln>
          <a:effectLst/>
        </p:spPr>
        <p:txBody>
          <a:bodyPr wrap="none" lIns="91178" tIns="45590" rIns="91178" bIns="45590" anchor="ctr"/>
          <a:lstStyle/>
          <a:p>
            <a:endParaRPr lang="ko-KR" altLang="en-US">
              <a:solidFill>
                <a:srgbClr val="000000"/>
              </a:solidFill>
            </a:endParaRPr>
          </a:p>
        </p:txBody>
      </p:sp>
      <p:sp>
        <p:nvSpPr>
          <p:cNvPr id="1005634" name="Rectangle 66"/>
          <p:cNvSpPr>
            <a:spLocks noChangeArrowheads="1"/>
          </p:cNvSpPr>
          <p:nvPr userDrawn="1"/>
        </p:nvSpPr>
        <p:spPr bwMode="auto">
          <a:xfrm>
            <a:off x="14292" y="1301754"/>
            <a:ext cx="10653712" cy="5794375"/>
          </a:xfrm>
          <a:prstGeom prst="rect">
            <a:avLst/>
          </a:prstGeom>
          <a:solidFill>
            <a:schemeClr val="bg1"/>
          </a:solidFill>
          <a:ln w="9525">
            <a:noFill/>
            <a:miter lim="800000"/>
            <a:headEnd/>
            <a:tailEnd/>
          </a:ln>
          <a:effectLst/>
        </p:spPr>
        <p:txBody>
          <a:bodyPr wrap="none" lIns="91178" tIns="45590" rIns="91178" bIns="45590" anchor="ctr"/>
          <a:lstStyle/>
          <a:p>
            <a:endParaRPr lang="ko-KR" altLang="en-US">
              <a:solidFill>
                <a:srgbClr val="000000"/>
              </a:solidFill>
            </a:endParaRPr>
          </a:p>
        </p:txBody>
      </p:sp>
      <p:sp>
        <p:nvSpPr>
          <p:cNvPr id="1005635" name="Text Box 67"/>
          <p:cNvSpPr txBox="1">
            <a:spLocks noChangeArrowheads="1"/>
          </p:cNvSpPr>
          <p:nvPr userDrawn="1"/>
        </p:nvSpPr>
        <p:spPr bwMode="auto">
          <a:xfrm>
            <a:off x="8999355" y="419123"/>
            <a:ext cx="1469758" cy="332312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57974" tIns="50249" rIns="57974" bIns="50249">
            <a:spAutoFit/>
          </a:bodyPr>
          <a:lstStyle/>
          <a:p>
            <a:pPr defTabSz="984548"/>
            <a:r>
              <a:rPr lang="en-US" altLang="ko-KR" sz="1500" dirty="0">
                <a:solidFill>
                  <a:srgbClr val="FFFFFF"/>
                </a:solidFill>
                <a:latin typeface="Arial Black" pitchFamily="34" charset="0"/>
                <a:ea typeface="HY견고딕" pitchFamily="18" charset="-127"/>
              </a:rPr>
              <a:t>SOUNDRACE</a:t>
            </a:r>
          </a:p>
        </p:txBody>
      </p:sp>
      <p:grpSp>
        <p:nvGrpSpPr>
          <p:cNvPr id="1005636" name="Group 68"/>
          <p:cNvGrpSpPr>
            <a:grpSpLocks/>
          </p:cNvGrpSpPr>
          <p:nvPr userDrawn="1"/>
        </p:nvGrpSpPr>
        <p:grpSpPr bwMode="auto">
          <a:xfrm>
            <a:off x="7912104" y="430213"/>
            <a:ext cx="279400" cy="255587"/>
            <a:chOff x="384" y="72"/>
            <a:chExt cx="908" cy="908"/>
          </a:xfrm>
        </p:grpSpPr>
        <p:sp>
          <p:nvSpPr>
            <p:cNvPr id="1005637" name="Oval 69"/>
            <p:cNvSpPr>
              <a:spLocks noChangeArrowheads="1"/>
            </p:cNvSpPr>
            <p:nvPr userDrawn="1"/>
          </p:nvSpPr>
          <p:spPr bwMode="auto">
            <a:xfrm>
              <a:off x="384" y="72"/>
              <a:ext cx="908" cy="908"/>
            </a:xfrm>
            <a:prstGeom prst="ellipse">
              <a:avLst/>
            </a:prstGeom>
            <a:gradFill rotWithShape="1">
              <a:gsLst>
                <a:gs pos="0">
                  <a:srgbClr val="DDF2FF"/>
                </a:gs>
                <a:gs pos="100000">
                  <a:srgbClr val="3900C6"/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lIns="98455" tIns="49231" rIns="98455" bIns="49231" anchor="ctr"/>
            <a:lstStyle/>
            <a:p>
              <a:pPr defTabSz="984548"/>
              <a:endParaRPr lang="ko-KR" altLang="en-US" sz="2600" dirty="0">
                <a:solidFill>
                  <a:srgbClr val="000000"/>
                </a:solidFill>
                <a:latin typeface="HY헤드라인M" pitchFamily="18" charset="-127"/>
                <a:ea typeface="HY헤드라인M" pitchFamily="18" charset="-127"/>
              </a:endParaRPr>
            </a:p>
          </p:txBody>
        </p:sp>
        <p:sp>
          <p:nvSpPr>
            <p:cNvPr id="1005638" name="Oval 70"/>
            <p:cNvSpPr>
              <a:spLocks noChangeArrowheads="1"/>
            </p:cNvSpPr>
            <p:nvPr userDrawn="1"/>
          </p:nvSpPr>
          <p:spPr bwMode="auto">
            <a:xfrm>
              <a:off x="612" y="328"/>
              <a:ext cx="408" cy="408"/>
            </a:xfrm>
            <a:prstGeom prst="ellipse">
              <a:avLst/>
            </a:prstGeom>
            <a:gradFill rotWithShape="1">
              <a:gsLst>
                <a:gs pos="0">
                  <a:schemeClr val="bg1"/>
                </a:gs>
                <a:gs pos="100000">
                  <a:srgbClr val="3900C6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5639" name="Oval 71"/>
            <p:cNvSpPr>
              <a:spLocks noChangeArrowheads="1"/>
            </p:cNvSpPr>
            <p:nvPr userDrawn="1"/>
          </p:nvSpPr>
          <p:spPr bwMode="auto">
            <a:xfrm rot="-1983712">
              <a:off x="445" y="171"/>
              <a:ext cx="499" cy="318"/>
            </a:xfrm>
            <a:prstGeom prst="ellipse">
              <a:avLst/>
            </a:prstGeom>
            <a:gradFill rotWithShape="1">
              <a:gsLst>
                <a:gs pos="0">
                  <a:srgbClr val="E5E5FF">
                    <a:alpha val="95000"/>
                  </a:srgbClr>
                </a:gs>
                <a:gs pos="100000">
                  <a:schemeClr val="bg1">
                    <a:alpha val="0"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</p:grpSp>
      <p:grpSp>
        <p:nvGrpSpPr>
          <p:cNvPr id="1005640" name="Group 72"/>
          <p:cNvGrpSpPr>
            <a:grpSpLocks/>
          </p:cNvGrpSpPr>
          <p:nvPr userDrawn="1"/>
        </p:nvGrpSpPr>
        <p:grpSpPr bwMode="auto">
          <a:xfrm>
            <a:off x="8585258" y="438154"/>
            <a:ext cx="277813" cy="257175"/>
            <a:chOff x="1383" y="73"/>
            <a:chExt cx="907" cy="907"/>
          </a:xfrm>
        </p:grpSpPr>
        <p:sp>
          <p:nvSpPr>
            <p:cNvPr id="1005641" name="Oval 73"/>
            <p:cNvSpPr>
              <a:spLocks noChangeArrowheads="1"/>
            </p:cNvSpPr>
            <p:nvPr userDrawn="1"/>
          </p:nvSpPr>
          <p:spPr bwMode="auto">
            <a:xfrm>
              <a:off x="1383" y="73"/>
              <a:ext cx="907" cy="907"/>
            </a:xfrm>
            <a:prstGeom prst="ellipse">
              <a:avLst/>
            </a:prstGeom>
            <a:gradFill rotWithShape="1">
              <a:gsLst>
                <a:gs pos="0">
                  <a:srgbClr val="DDF2FF"/>
                </a:gs>
                <a:gs pos="100000">
                  <a:srgbClr val="0099FF"/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5642" name="Oval 74"/>
            <p:cNvSpPr>
              <a:spLocks noChangeArrowheads="1"/>
            </p:cNvSpPr>
            <p:nvPr userDrawn="1"/>
          </p:nvSpPr>
          <p:spPr bwMode="auto">
            <a:xfrm>
              <a:off x="1610" y="328"/>
              <a:ext cx="408" cy="408"/>
            </a:xfrm>
            <a:prstGeom prst="ellipse">
              <a:avLst/>
            </a:prstGeom>
            <a:gradFill rotWithShape="1">
              <a:gsLst>
                <a:gs pos="0">
                  <a:schemeClr val="bg1"/>
                </a:gs>
                <a:gs pos="100000">
                  <a:srgbClr val="3900C6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5643" name="Oval 75"/>
            <p:cNvSpPr>
              <a:spLocks noChangeArrowheads="1"/>
            </p:cNvSpPr>
            <p:nvPr userDrawn="1"/>
          </p:nvSpPr>
          <p:spPr bwMode="auto">
            <a:xfrm rot="-1983712">
              <a:off x="1443" y="171"/>
              <a:ext cx="499" cy="318"/>
            </a:xfrm>
            <a:prstGeom prst="ellipse">
              <a:avLst/>
            </a:prstGeom>
            <a:gradFill rotWithShape="1">
              <a:gsLst>
                <a:gs pos="0">
                  <a:srgbClr val="E5E5FF">
                    <a:alpha val="95000"/>
                  </a:srgbClr>
                </a:gs>
                <a:gs pos="100000">
                  <a:schemeClr val="bg1">
                    <a:alpha val="0"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</p:grpSp>
      <p:grpSp>
        <p:nvGrpSpPr>
          <p:cNvPr id="1005644" name="Group 76"/>
          <p:cNvGrpSpPr>
            <a:grpSpLocks/>
          </p:cNvGrpSpPr>
          <p:nvPr userDrawn="1"/>
        </p:nvGrpSpPr>
        <p:grpSpPr bwMode="auto">
          <a:xfrm>
            <a:off x="8248657" y="434982"/>
            <a:ext cx="280988" cy="257175"/>
            <a:chOff x="3379" y="73"/>
            <a:chExt cx="907" cy="907"/>
          </a:xfrm>
        </p:grpSpPr>
        <p:sp>
          <p:nvSpPr>
            <p:cNvPr id="1005645" name="Oval 77"/>
            <p:cNvSpPr>
              <a:spLocks noChangeArrowheads="1"/>
            </p:cNvSpPr>
            <p:nvPr userDrawn="1"/>
          </p:nvSpPr>
          <p:spPr bwMode="auto">
            <a:xfrm>
              <a:off x="3379" y="73"/>
              <a:ext cx="907" cy="907"/>
            </a:xfrm>
            <a:prstGeom prst="ellipse">
              <a:avLst/>
            </a:prstGeom>
            <a:gradFill rotWithShape="1">
              <a:gsLst>
                <a:gs pos="0">
                  <a:schemeClr val="bg1"/>
                </a:gs>
                <a:gs pos="100000">
                  <a:srgbClr val="FF00FF"/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5646" name="Oval 78"/>
            <p:cNvSpPr>
              <a:spLocks noChangeArrowheads="1"/>
            </p:cNvSpPr>
            <p:nvPr userDrawn="1"/>
          </p:nvSpPr>
          <p:spPr bwMode="auto">
            <a:xfrm>
              <a:off x="3606" y="328"/>
              <a:ext cx="408" cy="408"/>
            </a:xfrm>
            <a:prstGeom prst="ellipse">
              <a:avLst/>
            </a:prstGeom>
            <a:gradFill rotWithShape="1">
              <a:gsLst>
                <a:gs pos="0">
                  <a:schemeClr val="bg1"/>
                </a:gs>
                <a:gs pos="100000">
                  <a:srgbClr val="3900C6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5647" name="Oval 79"/>
            <p:cNvSpPr>
              <a:spLocks noChangeArrowheads="1"/>
            </p:cNvSpPr>
            <p:nvPr userDrawn="1"/>
          </p:nvSpPr>
          <p:spPr bwMode="auto">
            <a:xfrm rot="-1983712">
              <a:off x="3439" y="171"/>
              <a:ext cx="499" cy="318"/>
            </a:xfrm>
            <a:prstGeom prst="ellipse">
              <a:avLst/>
            </a:prstGeom>
            <a:gradFill rotWithShape="1">
              <a:gsLst>
                <a:gs pos="0">
                  <a:srgbClr val="FFDDFF">
                    <a:alpha val="95000"/>
                  </a:srgbClr>
                </a:gs>
                <a:gs pos="100000">
                  <a:schemeClr val="bg1">
                    <a:alpha val="0"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xmlns="" val="268551414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635" r:id="rId1"/>
    <p:sldLayoutId id="2147484636" r:id="rId2"/>
    <p:sldLayoutId id="2147484637" r:id="rId3"/>
    <p:sldLayoutId id="2147484638" r:id="rId4"/>
    <p:sldLayoutId id="2147484639" r:id="rId5"/>
    <p:sldLayoutId id="2147484640" r:id="rId6"/>
    <p:sldLayoutId id="2147484641" r:id="rId7"/>
    <p:sldLayoutId id="2147484642" r:id="rId8"/>
    <p:sldLayoutId id="2147484643" r:id="rId9"/>
    <p:sldLayoutId id="2147484644" r:id="rId10"/>
    <p:sldLayoutId id="2147484645" r:id="rId11"/>
    <p:sldLayoutId id="2147484646" r:id="rId12"/>
  </p:sldLayoutIdLst>
  <p:txStyles>
    <p:titleStyle>
      <a:lvl1pPr algn="ctr" defTabSz="984548" rtl="0" fontAlgn="base" latinLnBrk="1">
        <a:spcBef>
          <a:spcPct val="0"/>
        </a:spcBef>
        <a:spcAft>
          <a:spcPct val="0"/>
        </a:spcAft>
        <a:defRPr kumimoji="1" sz="4700">
          <a:solidFill>
            <a:schemeClr val="tx2"/>
          </a:solidFill>
          <a:latin typeface="+mj-lt"/>
          <a:ea typeface="+mj-ea"/>
          <a:cs typeface="+mj-cs"/>
        </a:defRPr>
      </a:lvl1pPr>
      <a:lvl2pPr algn="ctr" defTabSz="984548" rtl="0" fontAlgn="base" latinLnBrk="1">
        <a:spcBef>
          <a:spcPct val="0"/>
        </a:spcBef>
        <a:spcAft>
          <a:spcPct val="0"/>
        </a:spcAft>
        <a:defRPr kumimoji="1" sz="4700">
          <a:solidFill>
            <a:schemeClr val="tx2"/>
          </a:solidFill>
          <a:latin typeface="굴림" pitchFamily="50" charset="-127"/>
          <a:ea typeface="굴림" pitchFamily="50" charset="-127"/>
        </a:defRPr>
      </a:lvl2pPr>
      <a:lvl3pPr algn="ctr" defTabSz="984548" rtl="0" fontAlgn="base" latinLnBrk="1">
        <a:spcBef>
          <a:spcPct val="0"/>
        </a:spcBef>
        <a:spcAft>
          <a:spcPct val="0"/>
        </a:spcAft>
        <a:defRPr kumimoji="1" sz="4700">
          <a:solidFill>
            <a:schemeClr val="tx2"/>
          </a:solidFill>
          <a:latin typeface="굴림" pitchFamily="50" charset="-127"/>
          <a:ea typeface="굴림" pitchFamily="50" charset="-127"/>
        </a:defRPr>
      </a:lvl3pPr>
      <a:lvl4pPr algn="ctr" defTabSz="984548" rtl="0" fontAlgn="base" latinLnBrk="1">
        <a:spcBef>
          <a:spcPct val="0"/>
        </a:spcBef>
        <a:spcAft>
          <a:spcPct val="0"/>
        </a:spcAft>
        <a:defRPr kumimoji="1" sz="4700">
          <a:solidFill>
            <a:schemeClr val="tx2"/>
          </a:solidFill>
          <a:latin typeface="굴림" pitchFamily="50" charset="-127"/>
          <a:ea typeface="굴림" pitchFamily="50" charset="-127"/>
        </a:defRPr>
      </a:lvl4pPr>
      <a:lvl5pPr algn="ctr" defTabSz="984548" rtl="0" fontAlgn="base" latinLnBrk="1">
        <a:spcBef>
          <a:spcPct val="0"/>
        </a:spcBef>
        <a:spcAft>
          <a:spcPct val="0"/>
        </a:spcAft>
        <a:defRPr kumimoji="1" sz="4700">
          <a:solidFill>
            <a:schemeClr val="tx2"/>
          </a:solidFill>
          <a:latin typeface="굴림" pitchFamily="50" charset="-127"/>
          <a:ea typeface="굴림" pitchFamily="50" charset="-127"/>
        </a:defRPr>
      </a:lvl5pPr>
      <a:lvl6pPr marL="455891" algn="ctr" defTabSz="984548" rtl="0" fontAlgn="base" latinLnBrk="1">
        <a:spcBef>
          <a:spcPct val="0"/>
        </a:spcBef>
        <a:spcAft>
          <a:spcPct val="0"/>
        </a:spcAft>
        <a:defRPr kumimoji="1" sz="4700">
          <a:solidFill>
            <a:schemeClr val="tx2"/>
          </a:solidFill>
          <a:latin typeface="굴림" pitchFamily="50" charset="-127"/>
          <a:ea typeface="굴림" pitchFamily="50" charset="-127"/>
        </a:defRPr>
      </a:lvl6pPr>
      <a:lvl7pPr marL="911738" algn="ctr" defTabSz="984548" rtl="0" fontAlgn="base" latinLnBrk="1">
        <a:spcBef>
          <a:spcPct val="0"/>
        </a:spcBef>
        <a:spcAft>
          <a:spcPct val="0"/>
        </a:spcAft>
        <a:defRPr kumimoji="1" sz="4700">
          <a:solidFill>
            <a:schemeClr val="tx2"/>
          </a:solidFill>
          <a:latin typeface="굴림" pitchFamily="50" charset="-127"/>
          <a:ea typeface="굴림" pitchFamily="50" charset="-127"/>
        </a:defRPr>
      </a:lvl7pPr>
      <a:lvl8pPr marL="1367613" algn="ctr" defTabSz="984548" rtl="0" fontAlgn="base" latinLnBrk="1">
        <a:spcBef>
          <a:spcPct val="0"/>
        </a:spcBef>
        <a:spcAft>
          <a:spcPct val="0"/>
        </a:spcAft>
        <a:defRPr kumimoji="1" sz="4700">
          <a:solidFill>
            <a:schemeClr val="tx2"/>
          </a:solidFill>
          <a:latin typeface="굴림" pitchFamily="50" charset="-127"/>
          <a:ea typeface="굴림" pitchFamily="50" charset="-127"/>
        </a:defRPr>
      </a:lvl8pPr>
      <a:lvl9pPr marL="1823474" algn="ctr" defTabSz="984548" rtl="0" fontAlgn="base" latinLnBrk="1">
        <a:spcBef>
          <a:spcPct val="0"/>
        </a:spcBef>
        <a:spcAft>
          <a:spcPct val="0"/>
        </a:spcAft>
        <a:defRPr kumimoji="1" sz="4700">
          <a:solidFill>
            <a:schemeClr val="tx2"/>
          </a:solidFill>
          <a:latin typeface="굴림" pitchFamily="50" charset="-127"/>
          <a:ea typeface="굴림" pitchFamily="50" charset="-127"/>
        </a:defRPr>
      </a:lvl9pPr>
    </p:titleStyle>
    <p:bodyStyle>
      <a:lvl1pPr marL="368811" indent="-368811" algn="l" defTabSz="984548" rtl="0" fontAlgn="base" latinLnBrk="1">
        <a:spcBef>
          <a:spcPct val="20000"/>
        </a:spcBef>
        <a:spcAft>
          <a:spcPct val="0"/>
        </a:spcAft>
        <a:buChar char="•"/>
        <a:defRPr kumimoji="1" sz="3500">
          <a:solidFill>
            <a:schemeClr val="tx1"/>
          </a:solidFill>
          <a:latin typeface="+mn-lt"/>
          <a:ea typeface="+mn-ea"/>
          <a:cs typeface="+mn-cs"/>
        </a:defRPr>
      </a:lvl1pPr>
      <a:lvl2pPr marL="800940" indent="-308659" algn="l" defTabSz="984548" rtl="0" fontAlgn="base" latinLnBrk="1">
        <a:spcBef>
          <a:spcPct val="20000"/>
        </a:spcBef>
        <a:spcAft>
          <a:spcPct val="0"/>
        </a:spcAft>
        <a:buChar char="–"/>
        <a:defRPr kumimoji="1" sz="3100">
          <a:solidFill>
            <a:schemeClr val="tx1"/>
          </a:solidFill>
          <a:latin typeface="+mn-lt"/>
          <a:ea typeface="+mn-ea"/>
        </a:defRPr>
      </a:lvl2pPr>
      <a:lvl3pPr marL="1229900" indent="-245344" algn="l" defTabSz="984548" rtl="0" fontAlgn="base" latinLnBrk="1">
        <a:spcBef>
          <a:spcPct val="20000"/>
        </a:spcBef>
        <a:spcAft>
          <a:spcPct val="0"/>
        </a:spcAft>
        <a:buChar char="•"/>
        <a:defRPr kumimoji="1" sz="2600">
          <a:solidFill>
            <a:schemeClr val="tx1"/>
          </a:solidFill>
          <a:latin typeface="+mn-lt"/>
          <a:ea typeface="+mn-ea"/>
        </a:defRPr>
      </a:lvl3pPr>
      <a:lvl4pPr marL="1722170" indent="-245344" algn="l" defTabSz="984548" rtl="0" fontAlgn="base" latinLnBrk="1">
        <a:spcBef>
          <a:spcPct val="20000"/>
        </a:spcBef>
        <a:spcAft>
          <a:spcPct val="0"/>
        </a:spcAft>
        <a:buChar char="–"/>
        <a:defRPr kumimoji="1" sz="2100">
          <a:solidFill>
            <a:schemeClr val="tx1"/>
          </a:solidFill>
          <a:latin typeface="+mn-lt"/>
          <a:ea typeface="+mn-ea"/>
        </a:defRPr>
      </a:lvl4pPr>
      <a:lvl5pPr marL="2214442" indent="-245344" algn="l" defTabSz="984548" rtl="0" fontAlgn="base" latinLnBrk="1">
        <a:spcBef>
          <a:spcPct val="20000"/>
        </a:spcBef>
        <a:spcAft>
          <a:spcPct val="0"/>
        </a:spcAft>
        <a:buChar char="»"/>
        <a:defRPr kumimoji="1" sz="2100">
          <a:solidFill>
            <a:schemeClr val="tx1"/>
          </a:solidFill>
          <a:latin typeface="+mn-lt"/>
          <a:ea typeface="+mn-ea"/>
        </a:defRPr>
      </a:lvl5pPr>
      <a:lvl6pPr marL="2670324" indent="-245344" algn="l" defTabSz="984548" rtl="0" fontAlgn="base" latinLnBrk="1">
        <a:spcBef>
          <a:spcPct val="20000"/>
        </a:spcBef>
        <a:spcAft>
          <a:spcPct val="0"/>
        </a:spcAft>
        <a:buChar char="»"/>
        <a:defRPr kumimoji="1" sz="2100">
          <a:solidFill>
            <a:schemeClr val="tx1"/>
          </a:solidFill>
          <a:latin typeface="+mn-lt"/>
          <a:ea typeface="+mn-ea"/>
        </a:defRPr>
      </a:lvl6pPr>
      <a:lvl7pPr marL="3126190" indent="-245344" algn="l" defTabSz="984548" rtl="0" fontAlgn="base" latinLnBrk="1">
        <a:spcBef>
          <a:spcPct val="20000"/>
        </a:spcBef>
        <a:spcAft>
          <a:spcPct val="0"/>
        </a:spcAft>
        <a:buChar char="»"/>
        <a:defRPr kumimoji="1" sz="2100">
          <a:solidFill>
            <a:schemeClr val="tx1"/>
          </a:solidFill>
          <a:latin typeface="+mn-lt"/>
          <a:ea typeface="+mn-ea"/>
        </a:defRPr>
      </a:lvl7pPr>
      <a:lvl8pPr marL="3582059" indent="-245344" algn="l" defTabSz="984548" rtl="0" fontAlgn="base" latinLnBrk="1">
        <a:spcBef>
          <a:spcPct val="20000"/>
        </a:spcBef>
        <a:spcAft>
          <a:spcPct val="0"/>
        </a:spcAft>
        <a:buChar char="»"/>
        <a:defRPr kumimoji="1" sz="2100">
          <a:solidFill>
            <a:schemeClr val="tx1"/>
          </a:solidFill>
          <a:latin typeface="+mn-lt"/>
          <a:ea typeface="+mn-ea"/>
        </a:defRPr>
      </a:lvl8pPr>
      <a:lvl9pPr marL="4037928" indent="-245344" algn="l" defTabSz="984548" rtl="0" fontAlgn="base" latinLnBrk="1">
        <a:spcBef>
          <a:spcPct val="20000"/>
        </a:spcBef>
        <a:spcAft>
          <a:spcPct val="0"/>
        </a:spcAft>
        <a:buChar char="»"/>
        <a:defRPr kumimoji="1" sz="2100">
          <a:solidFill>
            <a:schemeClr val="tx1"/>
          </a:solidFill>
          <a:latin typeface="+mn-lt"/>
          <a:ea typeface="+mn-ea"/>
        </a:defRPr>
      </a:lvl9pPr>
    </p:bodyStyle>
    <p:otherStyle>
      <a:defPPr>
        <a:defRPr lang="ko-KR"/>
      </a:defPPr>
      <a:lvl1pPr marL="0" algn="l" defTabSz="911738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5891" algn="l" defTabSz="911738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1738" algn="l" defTabSz="911738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67613" algn="l" defTabSz="911738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3474" algn="l" defTabSz="911738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79349" algn="l" defTabSz="911738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35214" algn="l" defTabSz="911738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191084" algn="l" defTabSz="911738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46957" algn="l" defTabSz="911738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31842" name="Picture 2" descr="blue"/>
          <p:cNvPicPr>
            <a:picLocks noChangeAspect="1" noChangeArrowheads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xmlns=""/>
              </a:ext>
            </a:extLst>
          </a:blip>
          <a:srcRect/>
          <a:stretch>
            <a:fillRect/>
          </a:stretch>
        </p:blipFill>
        <p:spPr bwMode="auto">
          <a:xfrm>
            <a:off x="0" y="111"/>
            <a:ext cx="10668000" cy="1152525"/>
          </a:xfrm>
          <a:prstGeom prst="rect">
            <a:avLst/>
          </a:prstGeom>
          <a:noFill/>
        </p:spPr>
      </p:pic>
      <p:sp>
        <p:nvSpPr>
          <p:cNvPr id="931843" name="Rectangle 3"/>
          <p:cNvSpPr>
            <a:spLocks noChangeArrowheads="1"/>
          </p:cNvSpPr>
          <p:nvPr/>
        </p:nvSpPr>
        <p:spPr bwMode="auto">
          <a:xfrm>
            <a:off x="0" y="7104062"/>
            <a:ext cx="10668000" cy="336551"/>
          </a:xfrm>
          <a:prstGeom prst="rect">
            <a:avLst/>
          </a:prstGeom>
          <a:solidFill>
            <a:srgbClr val="B2B2B2"/>
          </a:solidFill>
          <a:ln w="9525">
            <a:noFill/>
            <a:miter lim="800000"/>
            <a:headEnd/>
            <a:tailEnd/>
          </a:ln>
          <a:effectLst/>
        </p:spPr>
        <p:txBody>
          <a:bodyPr wrap="none" lIns="90893" tIns="45454" rIns="90893" bIns="45454" anchor="ctr"/>
          <a:lstStyle/>
          <a:p>
            <a:endParaRPr lang="ko-KR" altLang="en-US"/>
          </a:p>
        </p:txBody>
      </p:sp>
      <p:grpSp>
        <p:nvGrpSpPr>
          <p:cNvPr id="931844" name="Group 4"/>
          <p:cNvGrpSpPr>
            <a:grpSpLocks/>
          </p:cNvGrpSpPr>
          <p:nvPr/>
        </p:nvGrpSpPr>
        <p:grpSpPr bwMode="auto">
          <a:xfrm rot="-2166924">
            <a:off x="698518" y="-3092440"/>
            <a:ext cx="11991975" cy="5667375"/>
            <a:chOff x="266" y="453"/>
            <a:chExt cx="6490" cy="1666"/>
          </a:xfrm>
        </p:grpSpPr>
        <p:sp>
          <p:nvSpPr>
            <p:cNvPr id="931845" name="Freeform 5"/>
            <p:cNvSpPr>
              <a:spLocks/>
            </p:cNvSpPr>
            <p:nvPr userDrawn="1"/>
          </p:nvSpPr>
          <p:spPr bwMode="auto">
            <a:xfrm>
              <a:off x="266" y="570"/>
              <a:ext cx="4772" cy="1549"/>
            </a:xfrm>
            <a:custGeom>
              <a:avLst/>
              <a:gdLst/>
              <a:ahLst/>
              <a:cxnLst>
                <a:cxn ang="0">
                  <a:pos x="4772" y="2929"/>
                </a:cxn>
                <a:cxn ang="0">
                  <a:pos x="4719" y="2956"/>
                </a:cxn>
                <a:cxn ang="0">
                  <a:pos x="4658" y="2985"/>
                </a:cxn>
                <a:cxn ang="0">
                  <a:pos x="4574" y="3017"/>
                </a:cxn>
                <a:cxn ang="0">
                  <a:pos x="4472" y="3048"/>
                </a:cxn>
                <a:cxn ang="0">
                  <a:pos x="4351" y="3076"/>
                </a:cxn>
                <a:cxn ang="0">
                  <a:pos x="4215" y="3093"/>
                </a:cxn>
                <a:cxn ang="0">
                  <a:pos x="4141" y="3097"/>
                </a:cxn>
                <a:cxn ang="0">
                  <a:pos x="4065" y="3097"/>
                </a:cxn>
                <a:cxn ang="0">
                  <a:pos x="3984" y="3092"/>
                </a:cxn>
                <a:cxn ang="0">
                  <a:pos x="3902" y="3082"/>
                </a:cxn>
                <a:cxn ang="0">
                  <a:pos x="3818" y="3066"/>
                </a:cxn>
                <a:cxn ang="0">
                  <a:pos x="3730" y="3045"/>
                </a:cxn>
                <a:cxn ang="0">
                  <a:pos x="3640" y="3016"/>
                </a:cxn>
                <a:cxn ang="0">
                  <a:pos x="3548" y="2980"/>
                </a:cxn>
                <a:cxn ang="0">
                  <a:pos x="3455" y="2937"/>
                </a:cxn>
                <a:cxn ang="0">
                  <a:pos x="3361" y="2885"/>
                </a:cxn>
                <a:cxn ang="0">
                  <a:pos x="3265" y="2824"/>
                </a:cxn>
                <a:cxn ang="0">
                  <a:pos x="3169" y="2754"/>
                </a:cxn>
                <a:cxn ang="0">
                  <a:pos x="3072" y="2673"/>
                </a:cxn>
                <a:cxn ang="0">
                  <a:pos x="2974" y="2583"/>
                </a:cxn>
                <a:cxn ang="0">
                  <a:pos x="2876" y="2481"/>
                </a:cxn>
                <a:cxn ang="0">
                  <a:pos x="2778" y="2367"/>
                </a:cxn>
                <a:cxn ang="0">
                  <a:pos x="2681" y="2241"/>
                </a:cxn>
                <a:cxn ang="0">
                  <a:pos x="2583" y="2102"/>
                </a:cxn>
                <a:cxn ang="0">
                  <a:pos x="2488" y="1960"/>
                </a:cxn>
                <a:cxn ang="0">
                  <a:pos x="2303" y="1695"/>
                </a:cxn>
                <a:cxn ang="0">
                  <a:pos x="2125" y="1456"/>
                </a:cxn>
                <a:cxn ang="0">
                  <a:pos x="1953" y="1240"/>
                </a:cxn>
                <a:cxn ang="0">
                  <a:pos x="1788" y="1046"/>
                </a:cxn>
                <a:cxn ang="0">
                  <a:pos x="1628" y="873"/>
                </a:cxn>
                <a:cxn ang="0">
                  <a:pos x="1471" y="720"/>
                </a:cxn>
                <a:cxn ang="0">
                  <a:pos x="1317" y="584"/>
                </a:cxn>
                <a:cxn ang="0">
                  <a:pos x="1166" y="466"/>
                </a:cxn>
                <a:cxn ang="0">
                  <a:pos x="1014" y="365"/>
                </a:cxn>
                <a:cxn ang="0">
                  <a:pos x="865" y="277"/>
                </a:cxn>
                <a:cxn ang="0">
                  <a:pos x="713" y="203"/>
                </a:cxn>
                <a:cxn ang="0">
                  <a:pos x="560" y="140"/>
                </a:cxn>
                <a:cxn ang="0">
                  <a:pos x="405" y="90"/>
                </a:cxn>
                <a:cxn ang="0">
                  <a:pos x="247" y="48"/>
                </a:cxn>
                <a:cxn ang="0">
                  <a:pos x="84" y="14"/>
                </a:cxn>
              </a:cxnLst>
              <a:rect l="0" t="0" r="r" b="b"/>
              <a:pathLst>
                <a:path w="4772" h="3097">
                  <a:moveTo>
                    <a:pt x="4772" y="2929"/>
                  </a:moveTo>
                  <a:lnTo>
                    <a:pt x="4772" y="2929"/>
                  </a:lnTo>
                  <a:lnTo>
                    <a:pt x="4758" y="2937"/>
                  </a:lnTo>
                  <a:lnTo>
                    <a:pt x="4719" y="2956"/>
                  </a:lnTo>
                  <a:lnTo>
                    <a:pt x="4691" y="2971"/>
                  </a:lnTo>
                  <a:lnTo>
                    <a:pt x="4658" y="2985"/>
                  </a:lnTo>
                  <a:lnTo>
                    <a:pt x="4619" y="3001"/>
                  </a:lnTo>
                  <a:lnTo>
                    <a:pt x="4574" y="3017"/>
                  </a:lnTo>
                  <a:lnTo>
                    <a:pt x="4526" y="3034"/>
                  </a:lnTo>
                  <a:lnTo>
                    <a:pt x="4472" y="3048"/>
                  </a:lnTo>
                  <a:lnTo>
                    <a:pt x="4413" y="3063"/>
                  </a:lnTo>
                  <a:lnTo>
                    <a:pt x="4351" y="3076"/>
                  </a:lnTo>
                  <a:lnTo>
                    <a:pt x="4286" y="3085"/>
                  </a:lnTo>
                  <a:lnTo>
                    <a:pt x="4215" y="3093"/>
                  </a:lnTo>
                  <a:lnTo>
                    <a:pt x="4179" y="3095"/>
                  </a:lnTo>
                  <a:lnTo>
                    <a:pt x="4141" y="3097"/>
                  </a:lnTo>
                  <a:lnTo>
                    <a:pt x="4104" y="3097"/>
                  </a:lnTo>
                  <a:lnTo>
                    <a:pt x="4065" y="3097"/>
                  </a:lnTo>
                  <a:lnTo>
                    <a:pt x="4025" y="3095"/>
                  </a:lnTo>
                  <a:lnTo>
                    <a:pt x="3984" y="3092"/>
                  </a:lnTo>
                  <a:lnTo>
                    <a:pt x="3944" y="3087"/>
                  </a:lnTo>
                  <a:lnTo>
                    <a:pt x="3902" y="3082"/>
                  </a:lnTo>
                  <a:lnTo>
                    <a:pt x="3859" y="3076"/>
                  </a:lnTo>
                  <a:lnTo>
                    <a:pt x="3818" y="3066"/>
                  </a:lnTo>
                  <a:lnTo>
                    <a:pt x="3773" y="3056"/>
                  </a:lnTo>
                  <a:lnTo>
                    <a:pt x="3730" y="3045"/>
                  </a:lnTo>
                  <a:lnTo>
                    <a:pt x="3684" y="3032"/>
                  </a:lnTo>
                  <a:lnTo>
                    <a:pt x="3640" y="3016"/>
                  </a:lnTo>
                  <a:lnTo>
                    <a:pt x="3594" y="3000"/>
                  </a:lnTo>
                  <a:lnTo>
                    <a:pt x="3548" y="2980"/>
                  </a:lnTo>
                  <a:lnTo>
                    <a:pt x="3503" y="2959"/>
                  </a:lnTo>
                  <a:lnTo>
                    <a:pt x="3455" y="2937"/>
                  </a:lnTo>
                  <a:lnTo>
                    <a:pt x="3408" y="2912"/>
                  </a:lnTo>
                  <a:lnTo>
                    <a:pt x="3361" y="2885"/>
                  </a:lnTo>
                  <a:lnTo>
                    <a:pt x="3314" y="2856"/>
                  </a:lnTo>
                  <a:lnTo>
                    <a:pt x="3265" y="2824"/>
                  </a:lnTo>
                  <a:lnTo>
                    <a:pt x="3218" y="2790"/>
                  </a:lnTo>
                  <a:lnTo>
                    <a:pt x="3169" y="2754"/>
                  </a:lnTo>
                  <a:lnTo>
                    <a:pt x="3121" y="2715"/>
                  </a:lnTo>
                  <a:lnTo>
                    <a:pt x="3072" y="2673"/>
                  </a:lnTo>
                  <a:lnTo>
                    <a:pt x="3024" y="2630"/>
                  </a:lnTo>
                  <a:lnTo>
                    <a:pt x="2974" y="2583"/>
                  </a:lnTo>
                  <a:lnTo>
                    <a:pt x="2925" y="2533"/>
                  </a:lnTo>
                  <a:lnTo>
                    <a:pt x="2876" y="2481"/>
                  </a:lnTo>
                  <a:lnTo>
                    <a:pt x="2828" y="2425"/>
                  </a:lnTo>
                  <a:lnTo>
                    <a:pt x="2778" y="2367"/>
                  </a:lnTo>
                  <a:lnTo>
                    <a:pt x="2729" y="2305"/>
                  </a:lnTo>
                  <a:lnTo>
                    <a:pt x="2681" y="2241"/>
                  </a:lnTo>
                  <a:lnTo>
                    <a:pt x="2632" y="2173"/>
                  </a:lnTo>
                  <a:lnTo>
                    <a:pt x="2583" y="2102"/>
                  </a:lnTo>
                  <a:lnTo>
                    <a:pt x="2583" y="2102"/>
                  </a:lnTo>
                  <a:lnTo>
                    <a:pt x="2488" y="1960"/>
                  </a:lnTo>
                  <a:lnTo>
                    <a:pt x="2395" y="1824"/>
                  </a:lnTo>
                  <a:lnTo>
                    <a:pt x="2303" y="1695"/>
                  </a:lnTo>
                  <a:lnTo>
                    <a:pt x="2213" y="1572"/>
                  </a:lnTo>
                  <a:lnTo>
                    <a:pt x="2125" y="1456"/>
                  </a:lnTo>
                  <a:lnTo>
                    <a:pt x="2038" y="1345"/>
                  </a:lnTo>
                  <a:lnTo>
                    <a:pt x="1953" y="1240"/>
                  </a:lnTo>
                  <a:lnTo>
                    <a:pt x="1870" y="1140"/>
                  </a:lnTo>
                  <a:lnTo>
                    <a:pt x="1788" y="1046"/>
                  </a:lnTo>
                  <a:lnTo>
                    <a:pt x="1707" y="957"/>
                  </a:lnTo>
                  <a:lnTo>
                    <a:pt x="1628" y="873"/>
                  </a:lnTo>
                  <a:lnTo>
                    <a:pt x="1549" y="794"/>
                  </a:lnTo>
                  <a:lnTo>
                    <a:pt x="1471" y="720"/>
                  </a:lnTo>
                  <a:lnTo>
                    <a:pt x="1394" y="649"/>
                  </a:lnTo>
                  <a:lnTo>
                    <a:pt x="1317" y="584"/>
                  </a:lnTo>
                  <a:lnTo>
                    <a:pt x="1241" y="523"/>
                  </a:lnTo>
                  <a:lnTo>
                    <a:pt x="1166" y="466"/>
                  </a:lnTo>
                  <a:lnTo>
                    <a:pt x="1089" y="413"/>
                  </a:lnTo>
                  <a:lnTo>
                    <a:pt x="1014" y="365"/>
                  </a:lnTo>
                  <a:lnTo>
                    <a:pt x="940" y="319"/>
                  </a:lnTo>
                  <a:lnTo>
                    <a:pt x="865" y="277"/>
                  </a:lnTo>
                  <a:lnTo>
                    <a:pt x="790" y="239"/>
                  </a:lnTo>
                  <a:lnTo>
                    <a:pt x="713" y="203"/>
                  </a:lnTo>
                  <a:lnTo>
                    <a:pt x="637" y="171"/>
                  </a:lnTo>
                  <a:lnTo>
                    <a:pt x="560" y="140"/>
                  </a:lnTo>
                  <a:lnTo>
                    <a:pt x="484" y="114"/>
                  </a:lnTo>
                  <a:lnTo>
                    <a:pt x="405" y="90"/>
                  </a:lnTo>
                  <a:lnTo>
                    <a:pt x="327" y="67"/>
                  </a:lnTo>
                  <a:lnTo>
                    <a:pt x="247" y="48"/>
                  </a:lnTo>
                  <a:lnTo>
                    <a:pt x="166" y="30"/>
                  </a:lnTo>
                  <a:lnTo>
                    <a:pt x="84" y="14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931846" name="Freeform 6"/>
            <p:cNvSpPr>
              <a:spLocks/>
            </p:cNvSpPr>
            <p:nvPr userDrawn="1"/>
          </p:nvSpPr>
          <p:spPr bwMode="auto">
            <a:xfrm>
              <a:off x="275" y="591"/>
              <a:ext cx="4814" cy="1515"/>
            </a:xfrm>
            <a:custGeom>
              <a:avLst/>
              <a:gdLst/>
              <a:ahLst/>
              <a:cxnLst>
                <a:cxn ang="0">
                  <a:pos x="4814" y="2845"/>
                </a:cxn>
                <a:cxn ang="0">
                  <a:pos x="4763" y="2874"/>
                </a:cxn>
                <a:cxn ang="0">
                  <a:pos x="4701" y="2904"/>
                </a:cxn>
                <a:cxn ang="0">
                  <a:pos x="4618" y="2938"/>
                </a:cxn>
                <a:cxn ang="0">
                  <a:pos x="4517" y="2972"/>
                </a:cxn>
                <a:cxn ang="0">
                  <a:pos x="4396" y="3001"/>
                </a:cxn>
                <a:cxn ang="0">
                  <a:pos x="4260" y="3021"/>
                </a:cxn>
                <a:cxn ang="0">
                  <a:pos x="4186" y="3027"/>
                </a:cxn>
                <a:cxn ang="0">
                  <a:pos x="4110" y="3029"/>
                </a:cxn>
                <a:cxn ang="0">
                  <a:pos x="4031" y="3025"/>
                </a:cxn>
                <a:cxn ang="0">
                  <a:pos x="3948" y="3016"/>
                </a:cxn>
                <a:cxn ang="0">
                  <a:pos x="3863" y="3003"/>
                </a:cxn>
                <a:cxn ang="0">
                  <a:pos x="3774" y="2983"/>
                </a:cxn>
                <a:cxn ang="0">
                  <a:pos x="3684" y="2956"/>
                </a:cxn>
                <a:cxn ang="0">
                  <a:pos x="3592" y="2922"/>
                </a:cxn>
                <a:cxn ang="0">
                  <a:pos x="3499" y="2880"/>
                </a:cxn>
                <a:cxn ang="0">
                  <a:pos x="3403" y="2830"/>
                </a:cxn>
                <a:cxn ang="0">
                  <a:pos x="3308" y="2770"/>
                </a:cxn>
                <a:cxn ang="0">
                  <a:pos x="3209" y="2703"/>
                </a:cxn>
                <a:cxn ang="0">
                  <a:pos x="3110" y="2623"/>
                </a:cxn>
                <a:cxn ang="0">
                  <a:pos x="3012" y="2535"/>
                </a:cxn>
                <a:cxn ang="0">
                  <a:pos x="2913" y="2433"/>
                </a:cxn>
                <a:cxn ang="0">
                  <a:pos x="2813" y="2321"/>
                </a:cxn>
                <a:cxn ang="0">
                  <a:pos x="2713" y="2197"/>
                </a:cxn>
                <a:cxn ang="0">
                  <a:pos x="2615" y="2058"/>
                </a:cxn>
                <a:cxn ang="0">
                  <a:pos x="2516" y="1918"/>
                </a:cxn>
                <a:cxn ang="0">
                  <a:pos x="2327" y="1656"/>
                </a:cxn>
                <a:cxn ang="0">
                  <a:pos x="2145" y="1419"/>
                </a:cxn>
                <a:cxn ang="0">
                  <a:pos x="1972" y="1206"/>
                </a:cxn>
                <a:cxn ang="0">
                  <a:pos x="1802" y="1014"/>
                </a:cxn>
                <a:cxn ang="0">
                  <a:pos x="1640" y="842"/>
                </a:cxn>
                <a:cxn ang="0">
                  <a:pos x="1480" y="692"/>
                </a:cxn>
                <a:cxn ang="0">
                  <a:pos x="1325" y="560"/>
                </a:cxn>
                <a:cxn ang="0">
                  <a:pos x="1172" y="444"/>
                </a:cxn>
                <a:cxn ang="0">
                  <a:pos x="1019" y="343"/>
                </a:cxn>
                <a:cxn ang="0">
                  <a:pos x="868" y="260"/>
                </a:cxn>
                <a:cxn ang="0">
                  <a:pos x="715" y="188"/>
                </a:cxn>
                <a:cxn ang="0">
                  <a:pos x="563" y="129"/>
                </a:cxn>
                <a:cxn ang="0">
                  <a:pos x="406" y="80"/>
                </a:cxn>
                <a:cxn ang="0">
                  <a:pos x="247" y="42"/>
                </a:cxn>
                <a:cxn ang="0">
                  <a:pos x="84" y="11"/>
                </a:cxn>
              </a:cxnLst>
              <a:rect l="0" t="0" r="r" b="b"/>
              <a:pathLst>
                <a:path w="4814" h="3029">
                  <a:moveTo>
                    <a:pt x="4814" y="2845"/>
                  </a:moveTo>
                  <a:lnTo>
                    <a:pt x="4814" y="2845"/>
                  </a:lnTo>
                  <a:lnTo>
                    <a:pt x="4801" y="2853"/>
                  </a:lnTo>
                  <a:lnTo>
                    <a:pt x="4763" y="2874"/>
                  </a:lnTo>
                  <a:lnTo>
                    <a:pt x="4735" y="2888"/>
                  </a:lnTo>
                  <a:lnTo>
                    <a:pt x="4701" y="2904"/>
                  </a:lnTo>
                  <a:lnTo>
                    <a:pt x="4663" y="2921"/>
                  </a:lnTo>
                  <a:lnTo>
                    <a:pt x="4618" y="2938"/>
                  </a:lnTo>
                  <a:lnTo>
                    <a:pt x="4570" y="2954"/>
                  </a:lnTo>
                  <a:lnTo>
                    <a:pt x="4517" y="2972"/>
                  </a:lnTo>
                  <a:lnTo>
                    <a:pt x="4459" y="2987"/>
                  </a:lnTo>
                  <a:lnTo>
                    <a:pt x="4396" y="3001"/>
                  </a:lnTo>
                  <a:lnTo>
                    <a:pt x="4331" y="3013"/>
                  </a:lnTo>
                  <a:lnTo>
                    <a:pt x="4260" y="3021"/>
                  </a:lnTo>
                  <a:lnTo>
                    <a:pt x="4224" y="3024"/>
                  </a:lnTo>
                  <a:lnTo>
                    <a:pt x="4186" y="3027"/>
                  </a:lnTo>
                  <a:lnTo>
                    <a:pt x="4149" y="3027"/>
                  </a:lnTo>
                  <a:lnTo>
                    <a:pt x="4110" y="3029"/>
                  </a:lnTo>
                  <a:lnTo>
                    <a:pt x="4071" y="3027"/>
                  </a:lnTo>
                  <a:lnTo>
                    <a:pt x="4031" y="3025"/>
                  </a:lnTo>
                  <a:lnTo>
                    <a:pt x="3989" y="3021"/>
                  </a:lnTo>
                  <a:lnTo>
                    <a:pt x="3948" y="3016"/>
                  </a:lnTo>
                  <a:lnTo>
                    <a:pt x="3906" y="3011"/>
                  </a:lnTo>
                  <a:lnTo>
                    <a:pt x="3863" y="3003"/>
                  </a:lnTo>
                  <a:lnTo>
                    <a:pt x="3818" y="2993"/>
                  </a:lnTo>
                  <a:lnTo>
                    <a:pt x="3774" y="2983"/>
                  </a:lnTo>
                  <a:lnTo>
                    <a:pt x="3730" y="2971"/>
                  </a:lnTo>
                  <a:lnTo>
                    <a:pt x="3684" y="2956"/>
                  </a:lnTo>
                  <a:lnTo>
                    <a:pt x="3639" y="2940"/>
                  </a:lnTo>
                  <a:lnTo>
                    <a:pt x="3592" y="2922"/>
                  </a:lnTo>
                  <a:lnTo>
                    <a:pt x="3546" y="2903"/>
                  </a:lnTo>
                  <a:lnTo>
                    <a:pt x="3499" y="2880"/>
                  </a:lnTo>
                  <a:lnTo>
                    <a:pt x="3452" y="2856"/>
                  </a:lnTo>
                  <a:lnTo>
                    <a:pt x="3403" y="2830"/>
                  </a:lnTo>
                  <a:lnTo>
                    <a:pt x="3356" y="2801"/>
                  </a:lnTo>
                  <a:lnTo>
                    <a:pt x="3308" y="2770"/>
                  </a:lnTo>
                  <a:lnTo>
                    <a:pt x="3259" y="2738"/>
                  </a:lnTo>
                  <a:lnTo>
                    <a:pt x="3209" y="2703"/>
                  </a:lnTo>
                  <a:lnTo>
                    <a:pt x="3160" y="2664"/>
                  </a:lnTo>
                  <a:lnTo>
                    <a:pt x="3110" y="2623"/>
                  </a:lnTo>
                  <a:lnTo>
                    <a:pt x="3062" y="2580"/>
                  </a:lnTo>
                  <a:lnTo>
                    <a:pt x="3012" y="2535"/>
                  </a:lnTo>
                  <a:lnTo>
                    <a:pt x="2962" y="2485"/>
                  </a:lnTo>
                  <a:lnTo>
                    <a:pt x="2913" y="2433"/>
                  </a:lnTo>
                  <a:lnTo>
                    <a:pt x="2863" y="2378"/>
                  </a:lnTo>
                  <a:lnTo>
                    <a:pt x="2813" y="2321"/>
                  </a:lnTo>
                  <a:lnTo>
                    <a:pt x="2763" y="2260"/>
                  </a:lnTo>
                  <a:lnTo>
                    <a:pt x="2713" y="2197"/>
                  </a:lnTo>
                  <a:lnTo>
                    <a:pt x="2663" y="2129"/>
                  </a:lnTo>
                  <a:lnTo>
                    <a:pt x="2615" y="2058"/>
                  </a:lnTo>
                  <a:lnTo>
                    <a:pt x="2615" y="2058"/>
                  </a:lnTo>
                  <a:lnTo>
                    <a:pt x="2516" y="1918"/>
                  </a:lnTo>
                  <a:lnTo>
                    <a:pt x="2420" y="1784"/>
                  </a:lnTo>
                  <a:lnTo>
                    <a:pt x="2327" y="1656"/>
                  </a:lnTo>
                  <a:lnTo>
                    <a:pt x="2236" y="1535"/>
                  </a:lnTo>
                  <a:lnTo>
                    <a:pt x="2145" y="1419"/>
                  </a:lnTo>
                  <a:lnTo>
                    <a:pt x="2058" y="1309"/>
                  </a:lnTo>
                  <a:lnTo>
                    <a:pt x="1972" y="1206"/>
                  </a:lnTo>
                  <a:lnTo>
                    <a:pt x="1887" y="1107"/>
                  </a:lnTo>
                  <a:lnTo>
                    <a:pt x="1802" y="1014"/>
                  </a:lnTo>
                  <a:lnTo>
                    <a:pt x="1721" y="925"/>
                  </a:lnTo>
                  <a:lnTo>
                    <a:pt x="1640" y="842"/>
                  </a:lnTo>
                  <a:lnTo>
                    <a:pt x="1559" y="765"/>
                  </a:lnTo>
                  <a:lnTo>
                    <a:pt x="1480" y="692"/>
                  </a:lnTo>
                  <a:lnTo>
                    <a:pt x="1403" y="623"/>
                  </a:lnTo>
                  <a:lnTo>
                    <a:pt x="1325" y="560"/>
                  </a:lnTo>
                  <a:lnTo>
                    <a:pt x="1248" y="499"/>
                  </a:lnTo>
                  <a:lnTo>
                    <a:pt x="1172" y="444"/>
                  </a:lnTo>
                  <a:lnTo>
                    <a:pt x="1096" y="392"/>
                  </a:lnTo>
                  <a:lnTo>
                    <a:pt x="1019" y="343"/>
                  </a:lnTo>
                  <a:lnTo>
                    <a:pt x="944" y="300"/>
                  </a:lnTo>
                  <a:lnTo>
                    <a:pt x="868" y="260"/>
                  </a:lnTo>
                  <a:lnTo>
                    <a:pt x="792" y="222"/>
                  </a:lnTo>
                  <a:lnTo>
                    <a:pt x="715" y="188"/>
                  </a:lnTo>
                  <a:lnTo>
                    <a:pt x="639" y="158"/>
                  </a:lnTo>
                  <a:lnTo>
                    <a:pt x="563" y="129"/>
                  </a:lnTo>
                  <a:lnTo>
                    <a:pt x="485" y="103"/>
                  </a:lnTo>
                  <a:lnTo>
                    <a:pt x="406" y="80"/>
                  </a:lnTo>
                  <a:lnTo>
                    <a:pt x="327" y="61"/>
                  </a:lnTo>
                  <a:lnTo>
                    <a:pt x="247" y="42"/>
                  </a:lnTo>
                  <a:lnTo>
                    <a:pt x="165" y="25"/>
                  </a:lnTo>
                  <a:lnTo>
                    <a:pt x="84" y="11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931847" name="Freeform 7"/>
            <p:cNvSpPr>
              <a:spLocks/>
            </p:cNvSpPr>
            <p:nvPr userDrawn="1"/>
          </p:nvSpPr>
          <p:spPr bwMode="auto">
            <a:xfrm>
              <a:off x="284" y="611"/>
              <a:ext cx="4856" cy="1481"/>
            </a:xfrm>
            <a:custGeom>
              <a:avLst/>
              <a:gdLst/>
              <a:ahLst/>
              <a:cxnLst>
                <a:cxn ang="0">
                  <a:pos x="4856" y="2763"/>
                </a:cxn>
                <a:cxn ang="0">
                  <a:pos x="4805" y="2793"/>
                </a:cxn>
                <a:cxn ang="0">
                  <a:pos x="4745" y="2824"/>
                </a:cxn>
                <a:cxn ang="0">
                  <a:pos x="4662" y="2860"/>
                </a:cxn>
                <a:cxn ang="0">
                  <a:pos x="4561" y="2897"/>
                </a:cxn>
                <a:cxn ang="0">
                  <a:pos x="4441" y="2927"/>
                </a:cxn>
                <a:cxn ang="0">
                  <a:pos x="4305" y="2952"/>
                </a:cxn>
                <a:cxn ang="0">
                  <a:pos x="4232" y="2958"/>
                </a:cxn>
                <a:cxn ang="0">
                  <a:pos x="4155" y="2961"/>
                </a:cxn>
                <a:cxn ang="0">
                  <a:pos x="4076" y="2960"/>
                </a:cxn>
                <a:cxn ang="0">
                  <a:pos x="3993" y="2953"/>
                </a:cxn>
                <a:cxn ang="0">
                  <a:pos x="3907" y="2940"/>
                </a:cxn>
                <a:cxn ang="0">
                  <a:pos x="3819" y="2923"/>
                </a:cxn>
                <a:cxn ang="0">
                  <a:pos x="3729" y="2897"/>
                </a:cxn>
                <a:cxn ang="0">
                  <a:pos x="3636" y="2864"/>
                </a:cxn>
                <a:cxn ang="0">
                  <a:pos x="3541" y="2824"/>
                </a:cxn>
                <a:cxn ang="0">
                  <a:pos x="3446" y="2776"/>
                </a:cxn>
                <a:cxn ang="0">
                  <a:pos x="3348" y="2719"/>
                </a:cxn>
                <a:cxn ang="0">
                  <a:pos x="3250" y="2651"/>
                </a:cxn>
                <a:cxn ang="0">
                  <a:pos x="3150" y="2574"/>
                </a:cxn>
                <a:cxn ang="0">
                  <a:pos x="3050" y="2487"/>
                </a:cxn>
                <a:cxn ang="0">
                  <a:pos x="2949" y="2388"/>
                </a:cxn>
                <a:cxn ang="0">
                  <a:pos x="2847" y="2277"/>
                </a:cxn>
                <a:cxn ang="0">
                  <a:pos x="2746" y="2154"/>
                </a:cxn>
                <a:cxn ang="0">
                  <a:pos x="2645" y="2018"/>
                </a:cxn>
                <a:cxn ang="0">
                  <a:pos x="2545" y="1878"/>
                </a:cxn>
                <a:cxn ang="0">
                  <a:pos x="2352" y="1618"/>
                </a:cxn>
                <a:cxn ang="0">
                  <a:pos x="2167" y="1384"/>
                </a:cxn>
                <a:cxn ang="0">
                  <a:pos x="1989" y="1172"/>
                </a:cxn>
                <a:cxn ang="0">
                  <a:pos x="1818" y="983"/>
                </a:cxn>
                <a:cxn ang="0">
                  <a:pos x="1652" y="815"/>
                </a:cxn>
                <a:cxn ang="0">
                  <a:pos x="1491" y="667"/>
                </a:cxn>
                <a:cxn ang="0">
                  <a:pos x="1334" y="536"/>
                </a:cxn>
                <a:cxn ang="0">
                  <a:pos x="1178" y="423"/>
                </a:cxn>
                <a:cxn ang="0">
                  <a:pos x="1024" y="326"/>
                </a:cxn>
                <a:cxn ang="0">
                  <a:pos x="872" y="245"/>
                </a:cxn>
                <a:cxn ang="0">
                  <a:pos x="719" y="176"/>
                </a:cxn>
                <a:cxn ang="0">
                  <a:pos x="565" y="119"/>
                </a:cxn>
                <a:cxn ang="0">
                  <a:pos x="408" y="74"/>
                </a:cxn>
                <a:cxn ang="0">
                  <a:pos x="248" y="39"/>
                </a:cxn>
                <a:cxn ang="0">
                  <a:pos x="83" y="11"/>
                </a:cxn>
              </a:cxnLst>
              <a:rect l="0" t="0" r="r" b="b"/>
              <a:pathLst>
                <a:path w="4856" h="2961">
                  <a:moveTo>
                    <a:pt x="4856" y="2763"/>
                  </a:moveTo>
                  <a:lnTo>
                    <a:pt x="4856" y="2763"/>
                  </a:lnTo>
                  <a:lnTo>
                    <a:pt x="4844" y="2771"/>
                  </a:lnTo>
                  <a:lnTo>
                    <a:pt x="4805" y="2793"/>
                  </a:lnTo>
                  <a:lnTo>
                    <a:pt x="4777" y="2808"/>
                  </a:lnTo>
                  <a:lnTo>
                    <a:pt x="4745" y="2824"/>
                  </a:lnTo>
                  <a:lnTo>
                    <a:pt x="4706" y="2842"/>
                  </a:lnTo>
                  <a:lnTo>
                    <a:pt x="4662" y="2860"/>
                  </a:lnTo>
                  <a:lnTo>
                    <a:pt x="4613" y="2879"/>
                  </a:lnTo>
                  <a:lnTo>
                    <a:pt x="4561" y="2897"/>
                  </a:lnTo>
                  <a:lnTo>
                    <a:pt x="4504" y="2913"/>
                  </a:lnTo>
                  <a:lnTo>
                    <a:pt x="4441" y="2927"/>
                  </a:lnTo>
                  <a:lnTo>
                    <a:pt x="4375" y="2940"/>
                  </a:lnTo>
                  <a:lnTo>
                    <a:pt x="4305" y="2952"/>
                  </a:lnTo>
                  <a:lnTo>
                    <a:pt x="4269" y="2955"/>
                  </a:lnTo>
                  <a:lnTo>
                    <a:pt x="4232" y="2958"/>
                  </a:lnTo>
                  <a:lnTo>
                    <a:pt x="4194" y="2960"/>
                  </a:lnTo>
                  <a:lnTo>
                    <a:pt x="4155" y="2961"/>
                  </a:lnTo>
                  <a:lnTo>
                    <a:pt x="4116" y="2961"/>
                  </a:lnTo>
                  <a:lnTo>
                    <a:pt x="4076" y="2960"/>
                  </a:lnTo>
                  <a:lnTo>
                    <a:pt x="4034" y="2956"/>
                  </a:lnTo>
                  <a:lnTo>
                    <a:pt x="3993" y="2953"/>
                  </a:lnTo>
                  <a:lnTo>
                    <a:pt x="3950" y="2947"/>
                  </a:lnTo>
                  <a:lnTo>
                    <a:pt x="3907" y="2940"/>
                  </a:lnTo>
                  <a:lnTo>
                    <a:pt x="3864" y="2932"/>
                  </a:lnTo>
                  <a:lnTo>
                    <a:pt x="3819" y="2923"/>
                  </a:lnTo>
                  <a:lnTo>
                    <a:pt x="3773" y="2911"/>
                  </a:lnTo>
                  <a:lnTo>
                    <a:pt x="3729" y="2897"/>
                  </a:lnTo>
                  <a:lnTo>
                    <a:pt x="3683" y="2882"/>
                  </a:lnTo>
                  <a:lnTo>
                    <a:pt x="3636" y="2864"/>
                  </a:lnTo>
                  <a:lnTo>
                    <a:pt x="3589" y="2845"/>
                  </a:lnTo>
                  <a:lnTo>
                    <a:pt x="3541" y="2824"/>
                  </a:lnTo>
                  <a:lnTo>
                    <a:pt x="3494" y="2801"/>
                  </a:lnTo>
                  <a:lnTo>
                    <a:pt x="3446" y="2776"/>
                  </a:lnTo>
                  <a:lnTo>
                    <a:pt x="3397" y="2748"/>
                  </a:lnTo>
                  <a:lnTo>
                    <a:pt x="3348" y="2719"/>
                  </a:lnTo>
                  <a:lnTo>
                    <a:pt x="3299" y="2687"/>
                  </a:lnTo>
                  <a:lnTo>
                    <a:pt x="3250" y="2651"/>
                  </a:lnTo>
                  <a:lnTo>
                    <a:pt x="3200" y="2614"/>
                  </a:lnTo>
                  <a:lnTo>
                    <a:pt x="3150" y="2574"/>
                  </a:lnTo>
                  <a:lnTo>
                    <a:pt x="3100" y="2532"/>
                  </a:lnTo>
                  <a:lnTo>
                    <a:pt x="3050" y="2487"/>
                  </a:lnTo>
                  <a:lnTo>
                    <a:pt x="3000" y="2438"/>
                  </a:lnTo>
                  <a:lnTo>
                    <a:pt x="2949" y="2388"/>
                  </a:lnTo>
                  <a:lnTo>
                    <a:pt x="2899" y="2333"/>
                  </a:lnTo>
                  <a:lnTo>
                    <a:pt x="2847" y="2277"/>
                  </a:lnTo>
                  <a:lnTo>
                    <a:pt x="2797" y="2217"/>
                  </a:lnTo>
                  <a:lnTo>
                    <a:pt x="2746" y="2154"/>
                  </a:lnTo>
                  <a:lnTo>
                    <a:pt x="2696" y="2088"/>
                  </a:lnTo>
                  <a:lnTo>
                    <a:pt x="2645" y="2018"/>
                  </a:lnTo>
                  <a:lnTo>
                    <a:pt x="2645" y="2018"/>
                  </a:lnTo>
                  <a:lnTo>
                    <a:pt x="2545" y="1878"/>
                  </a:lnTo>
                  <a:lnTo>
                    <a:pt x="2447" y="1745"/>
                  </a:lnTo>
                  <a:lnTo>
                    <a:pt x="2352" y="1618"/>
                  </a:lnTo>
                  <a:lnTo>
                    <a:pt x="2259" y="1498"/>
                  </a:lnTo>
                  <a:lnTo>
                    <a:pt x="2167" y="1384"/>
                  </a:lnTo>
                  <a:lnTo>
                    <a:pt x="2077" y="1276"/>
                  </a:lnTo>
                  <a:lnTo>
                    <a:pt x="1989" y="1172"/>
                  </a:lnTo>
                  <a:lnTo>
                    <a:pt x="1903" y="1075"/>
                  </a:lnTo>
                  <a:lnTo>
                    <a:pt x="1818" y="983"/>
                  </a:lnTo>
                  <a:lnTo>
                    <a:pt x="1735" y="896"/>
                  </a:lnTo>
                  <a:lnTo>
                    <a:pt x="1652" y="815"/>
                  </a:lnTo>
                  <a:lnTo>
                    <a:pt x="1571" y="738"/>
                  </a:lnTo>
                  <a:lnTo>
                    <a:pt x="1491" y="667"/>
                  </a:lnTo>
                  <a:lnTo>
                    <a:pt x="1412" y="599"/>
                  </a:lnTo>
                  <a:lnTo>
                    <a:pt x="1334" y="536"/>
                  </a:lnTo>
                  <a:lnTo>
                    <a:pt x="1256" y="478"/>
                  </a:lnTo>
                  <a:lnTo>
                    <a:pt x="1178" y="423"/>
                  </a:lnTo>
                  <a:lnTo>
                    <a:pt x="1102" y="373"/>
                  </a:lnTo>
                  <a:lnTo>
                    <a:pt x="1024" y="326"/>
                  </a:lnTo>
                  <a:lnTo>
                    <a:pt x="948" y="284"/>
                  </a:lnTo>
                  <a:lnTo>
                    <a:pt x="872" y="245"/>
                  </a:lnTo>
                  <a:lnTo>
                    <a:pt x="795" y="208"/>
                  </a:lnTo>
                  <a:lnTo>
                    <a:pt x="719" y="176"/>
                  </a:lnTo>
                  <a:lnTo>
                    <a:pt x="641" y="147"/>
                  </a:lnTo>
                  <a:lnTo>
                    <a:pt x="565" y="119"/>
                  </a:lnTo>
                  <a:lnTo>
                    <a:pt x="486" y="95"/>
                  </a:lnTo>
                  <a:lnTo>
                    <a:pt x="408" y="74"/>
                  </a:lnTo>
                  <a:lnTo>
                    <a:pt x="327" y="55"/>
                  </a:lnTo>
                  <a:lnTo>
                    <a:pt x="248" y="39"/>
                  </a:lnTo>
                  <a:lnTo>
                    <a:pt x="166" y="24"/>
                  </a:lnTo>
                  <a:lnTo>
                    <a:pt x="83" y="11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931848" name="Freeform 8"/>
            <p:cNvSpPr>
              <a:spLocks/>
            </p:cNvSpPr>
            <p:nvPr userDrawn="1"/>
          </p:nvSpPr>
          <p:spPr bwMode="auto">
            <a:xfrm>
              <a:off x="293" y="633"/>
              <a:ext cx="4897" cy="1445"/>
            </a:xfrm>
            <a:custGeom>
              <a:avLst/>
              <a:gdLst/>
              <a:ahLst/>
              <a:cxnLst>
                <a:cxn ang="0">
                  <a:pos x="4897" y="2675"/>
                </a:cxn>
                <a:cxn ang="0">
                  <a:pos x="4847" y="2707"/>
                </a:cxn>
                <a:cxn ang="0">
                  <a:pos x="4788" y="2740"/>
                </a:cxn>
                <a:cxn ang="0">
                  <a:pos x="4706" y="2777"/>
                </a:cxn>
                <a:cxn ang="0">
                  <a:pos x="4604" y="2816"/>
                </a:cxn>
                <a:cxn ang="0">
                  <a:pos x="4485" y="2849"/>
                </a:cxn>
                <a:cxn ang="0">
                  <a:pos x="4350" y="2875"/>
                </a:cxn>
                <a:cxn ang="0">
                  <a:pos x="4277" y="2885"/>
                </a:cxn>
                <a:cxn ang="0">
                  <a:pos x="4200" y="2888"/>
                </a:cxn>
                <a:cxn ang="0">
                  <a:pos x="4120" y="2888"/>
                </a:cxn>
                <a:cxn ang="0">
                  <a:pos x="4036" y="2883"/>
                </a:cxn>
                <a:cxn ang="0">
                  <a:pos x="3952" y="2874"/>
                </a:cxn>
                <a:cxn ang="0">
                  <a:pos x="3863" y="2858"/>
                </a:cxn>
                <a:cxn ang="0">
                  <a:pos x="3773" y="2833"/>
                </a:cxn>
                <a:cxn ang="0">
                  <a:pos x="3680" y="2803"/>
                </a:cxn>
                <a:cxn ang="0">
                  <a:pos x="3584" y="2764"/>
                </a:cxn>
                <a:cxn ang="0">
                  <a:pos x="3488" y="2717"/>
                </a:cxn>
                <a:cxn ang="0">
                  <a:pos x="3389" y="2662"/>
                </a:cxn>
                <a:cxn ang="0">
                  <a:pos x="3290" y="2596"/>
                </a:cxn>
                <a:cxn ang="0">
                  <a:pos x="3190" y="2522"/>
                </a:cxn>
                <a:cxn ang="0">
                  <a:pos x="3087" y="2434"/>
                </a:cxn>
                <a:cxn ang="0">
                  <a:pos x="2985" y="2338"/>
                </a:cxn>
                <a:cxn ang="0">
                  <a:pos x="2881" y="2228"/>
                </a:cxn>
                <a:cxn ang="0">
                  <a:pos x="2779" y="2107"/>
                </a:cxn>
                <a:cxn ang="0">
                  <a:pos x="2676" y="1971"/>
                </a:cxn>
                <a:cxn ang="0">
                  <a:pos x="2573" y="1834"/>
                </a:cxn>
                <a:cxn ang="0">
                  <a:pos x="2376" y="1577"/>
                </a:cxn>
                <a:cxn ang="0">
                  <a:pos x="2188" y="1345"/>
                </a:cxn>
                <a:cxn ang="0">
                  <a:pos x="2007" y="1136"/>
                </a:cxn>
                <a:cxn ang="0">
                  <a:pos x="1833" y="949"/>
                </a:cxn>
                <a:cxn ang="0">
                  <a:pos x="1665" y="783"/>
                </a:cxn>
                <a:cxn ang="0">
                  <a:pos x="1501" y="637"/>
                </a:cxn>
                <a:cxn ang="0">
                  <a:pos x="1342" y="510"/>
                </a:cxn>
                <a:cxn ang="0">
                  <a:pos x="1185" y="400"/>
                </a:cxn>
                <a:cxn ang="0">
                  <a:pos x="1031" y="306"/>
                </a:cxn>
                <a:cxn ang="0">
                  <a:pos x="876" y="226"/>
                </a:cxn>
                <a:cxn ang="0">
                  <a:pos x="722" y="161"/>
                </a:cxn>
                <a:cxn ang="0">
                  <a:pos x="567" y="106"/>
                </a:cxn>
                <a:cxn ang="0">
                  <a:pos x="409" y="64"/>
                </a:cxn>
                <a:cxn ang="0">
                  <a:pos x="249" y="32"/>
                </a:cxn>
                <a:cxn ang="0">
                  <a:pos x="84" y="8"/>
                </a:cxn>
              </a:cxnLst>
              <a:rect l="0" t="0" r="r" b="b"/>
              <a:pathLst>
                <a:path w="4897" h="2890">
                  <a:moveTo>
                    <a:pt x="4897" y="2675"/>
                  </a:moveTo>
                  <a:lnTo>
                    <a:pt x="4897" y="2675"/>
                  </a:lnTo>
                  <a:lnTo>
                    <a:pt x="4885" y="2683"/>
                  </a:lnTo>
                  <a:lnTo>
                    <a:pt x="4847" y="2707"/>
                  </a:lnTo>
                  <a:lnTo>
                    <a:pt x="4820" y="2722"/>
                  </a:lnTo>
                  <a:lnTo>
                    <a:pt x="4788" y="2740"/>
                  </a:lnTo>
                  <a:lnTo>
                    <a:pt x="4749" y="2757"/>
                  </a:lnTo>
                  <a:lnTo>
                    <a:pt x="4706" y="2777"/>
                  </a:lnTo>
                  <a:lnTo>
                    <a:pt x="4657" y="2796"/>
                  </a:lnTo>
                  <a:lnTo>
                    <a:pt x="4604" y="2816"/>
                  </a:lnTo>
                  <a:lnTo>
                    <a:pt x="4547" y="2833"/>
                  </a:lnTo>
                  <a:lnTo>
                    <a:pt x="4485" y="2849"/>
                  </a:lnTo>
                  <a:lnTo>
                    <a:pt x="4420" y="2864"/>
                  </a:lnTo>
                  <a:lnTo>
                    <a:pt x="4350" y="2875"/>
                  </a:lnTo>
                  <a:lnTo>
                    <a:pt x="4314" y="2880"/>
                  </a:lnTo>
                  <a:lnTo>
                    <a:pt x="4277" y="2885"/>
                  </a:lnTo>
                  <a:lnTo>
                    <a:pt x="4239" y="2887"/>
                  </a:lnTo>
                  <a:lnTo>
                    <a:pt x="4200" y="2888"/>
                  </a:lnTo>
                  <a:lnTo>
                    <a:pt x="4160" y="2890"/>
                  </a:lnTo>
                  <a:lnTo>
                    <a:pt x="4120" y="2888"/>
                  </a:lnTo>
                  <a:lnTo>
                    <a:pt x="4078" y="2887"/>
                  </a:lnTo>
                  <a:lnTo>
                    <a:pt x="4036" y="2883"/>
                  </a:lnTo>
                  <a:lnTo>
                    <a:pt x="3995" y="2880"/>
                  </a:lnTo>
                  <a:lnTo>
                    <a:pt x="3952" y="2874"/>
                  </a:lnTo>
                  <a:lnTo>
                    <a:pt x="3907" y="2866"/>
                  </a:lnTo>
                  <a:lnTo>
                    <a:pt x="3863" y="2858"/>
                  </a:lnTo>
                  <a:lnTo>
                    <a:pt x="3818" y="2846"/>
                  </a:lnTo>
                  <a:lnTo>
                    <a:pt x="3773" y="2833"/>
                  </a:lnTo>
                  <a:lnTo>
                    <a:pt x="3725" y="2819"/>
                  </a:lnTo>
                  <a:lnTo>
                    <a:pt x="3680" y="2803"/>
                  </a:lnTo>
                  <a:lnTo>
                    <a:pt x="3632" y="2785"/>
                  </a:lnTo>
                  <a:lnTo>
                    <a:pt x="3584" y="2764"/>
                  </a:lnTo>
                  <a:lnTo>
                    <a:pt x="3537" y="2743"/>
                  </a:lnTo>
                  <a:lnTo>
                    <a:pt x="3488" y="2717"/>
                  </a:lnTo>
                  <a:lnTo>
                    <a:pt x="3438" y="2691"/>
                  </a:lnTo>
                  <a:lnTo>
                    <a:pt x="3389" y="2662"/>
                  </a:lnTo>
                  <a:lnTo>
                    <a:pt x="3339" y="2630"/>
                  </a:lnTo>
                  <a:lnTo>
                    <a:pt x="3290" y="2596"/>
                  </a:lnTo>
                  <a:lnTo>
                    <a:pt x="3240" y="2560"/>
                  </a:lnTo>
                  <a:lnTo>
                    <a:pt x="3190" y="2522"/>
                  </a:lnTo>
                  <a:lnTo>
                    <a:pt x="3138" y="2480"/>
                  </a:lnTo>
                  <a:lnTo>
                    <a:pt x="3087" y="2434"/>
                  </a:lnTo>
                  <a:lnTo>
                    <a:pt x="3037" y="2388"/>
                  </a:lnTo>
                  <a:lnTo>
                    <a:pt x="2985" y="2338"/>
                  </a:lnTo>
                  <a:lnTo>
                    <a:pt x="2934" y="2284"/>
                  </a:lnTo>
                  <a:lnTo>
                    <a:pt x="2881" y="2228"/>
                  </a:lnTo>
                  <a:lnTo>
                    <a:pt x="2830" y="2168"/>
                  </a:lnTo>
                  <a:lnTo>
                    <a:pt x="2779" y="2107"/>
                  </a:lnTo>
                  <a:lnTo>
                    <a:pt x="2727" y="2040"/>
                  </a:lnTo>
                  <a:lnTo>
                    <a:pt x="2676" y="1971"/>
                  </a:lnTo>
                  <a:lnTo>
                    <a:pt x="2676" y="1971"/>
                  </a:lnTo>
                  <a:lnTo>
                    <a:pt x="2573" y="1834"/>
                  </a:lnTo>
                  <a:lnTo>
                    <a:pt x="2473" y="1701"/>
                  </a:lnTo>
                  <a:lnTo>
                    <a:pt x="2376" y="1577"/>
                  </a:lnTo>
                  <a:lnTo>
                    <a:pt x="2282" y="1458"/>
                  </a:lnTo>
                  <a:lnTo>
                    <a:pt x="2188" y="1345"/>
                  </a:lnTo>
                  <a:lnTo>
                    <a:pt x="2097" y="1238"/>
                  </a:lnTo>
                  <a:lnTo>
                    <a:pt x="2007" y="1136"/>
                  </a:lnTo>
                  <a:lnTo>
                    <a:pt x="1919" y="1039"/>
                  </a:lnTo>
                  <a:lnTo>
                    <a:pt x="1833" y="949"/>
                  </a:lnTo>
                  <a:lnTo>
                    <a:pt x="1748" y="863"/>
                  </a:lnTo>
                  <a:lnTo>
                    <a:pt x="1665" y="783"/>
                  </a:lnTo>
                  <a:lnTo>
                    <a:pt x="1583" y="708"/>
                  </a:lnTo>
                  <a:lnTo>
                    <a:pt x="1501" y="637"/>
                  </a:lnTo>
                  <a:lnTo>
                    <a:pt x="1421" y="571"/>
                  </a:lnTo>
                  <a:lnTo>
                    <a:pt x="1342" y="510"/>
                  </a:lnTo>
                  <a:lnTo>
                    <a:pt x="1264" y="453"/>
                  </a:lnTo>
                  <a:lnTo>
                    <a:pt x="1185" y="400"/>
                  </a:lnTo>
                  <a:lnTo>
                    <a:pt x="1107" y="352"/>
                  </a:lnTo>
                  <a:lnTo>
                    <a:pt x="1031" y="306"/>
                  </a:lnTo>
                  <a:lnTo>
                    <a:pt x="953" y="264"/>
                  </a:lnTo>
                  <a:lnTo>
                    <a:pt x="876" y="226"/>
                  </a:lnTo>
                  <a:lnTo>
                    <a:pt x="799" y="192"/>
                  </a:lnTo>
                  <a:lnTo>
                    <a:pt x="722" y="161"/>
                  </a:lnTo>
                  <a:lnTo>
                    <a:pt x="645" y="132"/>
                  </a:lnTo>
                  <a:lnTo>
                    <a:pt x="567" y="106"/>
                  </a:lnTo>
                  <a:lnTo>
                    <a:pt x="488" y="85"/>
                  </a:lnTo>
                  <a:lnTo>
                    <a:pt x="409" y="64"/>
                  </a:lnTo>
                  <a:lnTo>
                    <a:pt x="329" y="46"/>
                  </a:lnTo>
                  <a:lnTo>
                    <a:pt x="249" y="32"/>
                  </a:lnTo>
                  <a:lnTo>
                    <a:pt x="167" y="19"/>
                  </a:lnTo>
                  <a:lnTo>
                    <a:pt x="84" y="8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931849" name="Freeform 9"/>
            <p:cNvSpPr>
              <a:spLocks/>
            </p:cNvSpPr>
            <p:nvPr userDrawn="1"/>
          </p:nvSpPr>
          <p:spPr bwMode="auto">
            <a:xfrm>
              <a:off x="303" y="654"/>
              <a:ext cx="4937" cy="1411"/>
            </a:xfrm>
            <a:custGeom>
              <a:avLst/>
              <a:gdLst/>
              <a:ahLst/>
              <a:cxnLst>
                <a:cxn ang="0">
                  <a:pos x="4937" y="2589"/>
                </a:cxn>
                <a:cxn ang="0">
                  <a:pos x="4887" y="2622"/>
                </a:cxn>
                <a:cxn ang="0">
                  <a:pos x="4828" y="2656"/>
                </a:cxn>
                <a:cxn ang="0">
                  <a:pos x="4747" y="2696"/>
                </a:cxn>
                <a:cxn ang="0">
                  <a:pos x="4646" y="2736"/>
                </a:cxn>
                <a:cxn ang="0">
                  <a:pos x="4528" y="2774"/>
                </a:cxn>
                <a:cxn ang="0">
                  <a:pos x="4393" y="2803"/>
                </a:cxn>
                <a:cxn ang="0">
                  <a:pos x="4319" y="2812"/>
                </a:cxn>
                <a:cxn ang="0">
                  <a:pos x="4243" y="2819"/>
                </a:cxn>
                <a:cxn ang="0">
                  <a:pos x="4163" y="2820"/>
                </a:cxn>
                <a:cxn ang="0">
                  <a:pos x="4081" y="2817"/>
                </a:cxn>
                <a:cxn ang="0">
                  <a:pos x="3995" y="2807"/>
                </a:cxn>
                <a:cxn ang="0">
                  <a:pos x="3906" y="2793"/>
                </a:cxn>
                <a:cxn ang="0">
                  <a:pos x="3814" y="2772"/>
                </a:cxn>
                <a:cxn ang="0">
                  <a:pos x="3721" y="2743"/>
                </a:cxn>
                <a:cxn ang="0">
                  <a:pos x="3625" y="2706"/>
                </a:cxn>
                <a:cxn ang="0">
                  <a:pos x="3528" y="2661"/>
                </a:cxn>
                <a:cxn ang="0">
                  <a:pos x="3429" y="2607"/>
                </a:cxn>
                <a:cxn ang="0">
                  <a:pos x="3328" y="2543"/>
                </a:cxn>
                <a:cxn ang="0">
                  <a:pos x="3227" y="2470"/>
                </a:cxn>
                <a:cxn ang="0">
                  <a:pos x="3124" y="2384"/>
                </a:cxn>
                <a:cxn ang="0">
                  <a:pos x="3020" y="2289"/>
                </a:cxn>
                <a:cxn ang="0">
                  <a:pos x="2916" y="2181"/>
                </a:cxn>
                <a:cxn ang="0">
                  <a:pos x="2810" y="2061"/>
                </a:cxn>
                <a:cxn ang="0">
                  <a:pos x="2705" y="1927"/>
                </a:cxn>
                <a:cxn ang="0">
                  <a:pos x="2601" y="1792"/>
                </a:cxn>
                <a:cxn ang="0">
                  <a:pos x="2399" y="1537"/>
                </a:cxn>
                <a:cxn ang="0">
                  <a:pos x="2208" y="1307"/>
                </a:cxn>
                <a:cxn ang="0">
                  <a:pos x="2024" y="1101"/>
                </a:cxn>
                <a:cxn ang="0">
                  <a:pos x="1847" y="917"/>
                </a:cxn>
                <a:cxn ang="0">
                  <a:pos x="1677" y="754"/>
                </a:cxn>
                <a:cxn ang="0">
                  <a:pos x="1511" y="611"/>
                </a:cxn>
                <a:cxn ang="0">
                  <a:pos x="1350" y="486"/>
                </a:cxn>
                <a:cxn ang="0">
                  <a:pos x="1191" y="379"/>
                </a:cxn>
                <a:cxn ang="0">
                  <a:pos x="1034" y="287"/>
                </a:cxn>
                <a:cxn ang="0">
                  <a:pos x="879" y="211"/>
                </a:cxn>
                <a:cxn ang="0">
                  <a:pos x="723" y="148"/>
                </a:cxn>
                <a:cxn ang="0">
                  <a:pos x="568" y="96"/>
                </a:cxn>
                <a:cxn ang="0">
                  <a:pos x="410" y="58"/>
                </a:cxn>
                <a:cxn ang="0">
                  <a:pos x="249" y="27"/>
                </a:cxn>
                <a:cxn ang="0">
                  <a:pos x="85" y="8"/>
                </a:cxn>
              </a:cxnLst>
              <a:rect l="0" t="0" r="r" b="b"/>
              <a:pathLst>
                <a:path w="4937" h="2820">
                  <a:moveTo>
                    <a:pt x="4937" y="2589"/>
                  </a:moveTo>
                  <a:lnTo>
                    <a:pt x="4937" y="2589"/>
                  </a:lnTo>
                  <a:lnTo>
                    <a:pt x="4925" y="2599"/>
                  </a:lnTo>
                  <a:lnTo>
                    <a:pt x="4887" y="2622"/>
                  </a:lnTo>
                  <a:lnTo>
                    <a:pt x="4861" y="2638"/>
                  </a:lnTo>
                  <a:lnTo>
                    <a:pt x="4828" y="2656"/>
                  </a:lnTo>
                  <a:lnTo>
                    <a:pt x="4790" y="2675"/>
                  </a:lnTo>
                  <a:lnTo>
                    <a:pt x="4747" y="2696"/>
                  </a:lnTo>
                  <a:lnTo>
                    <a:pt x="4698" y="2717"/>
                  </a:lnTo>
                  <a:lnTo>
                    <a:pt x="4646" y="2736"/>
                  </a:lnTo>
                  <a:lnTo>
                    <a:pt x="4589" y="2756"/>
                  </a:lnTo>
                  <a:lnTo>
                    <a:pt x="4528" y="2774"/>
                  </a:lnTo>
                  <a:lnTo>
                    <a:pt x="4462" y="2790"/>
                  </a:lnTo>
                  <a:lnTo>
                    <a:pt x="4393" y="2803"/>
                  </a:lnTo>
                  <a:lnTo>
                    <a:pt x="4357" y="2807"/>
                  </a:lnTo>
                  <a:lnTo>
                    <a:pt x="4319" y="2812"/>
                  </a:lnTo>
                  <a:lnTo>
                    <a:pt x="4282" y="2816"/>
                  </a:lnTo>
                  <a:lnTo>
                    <a:pt x="4243" y="2819"/>
                  </a:lnTo>
                  <a:lnTo>
                    <a:pt x="4203" y="2820"/>
                  </a:lnTo>
                  <a:lnTo>
                    <a:pt x="4163" y="2820"/>
                  </a:lnTo>
                  <a:lnTo>
                    <a:pt x="4122" y="2819"/>
                  </a:lnTo>
                  <a:lnTo>
                    <a:pt x="4081" y="2817"/>
                  </a:lnTo>
                  <a:lnTo>
                    <a:pt x="4038" y="2812"/>
                  </a:lnTo>
                  <a:lnTo>
                    <a:pt x="3995" y="2807"/>
                  </a:lnTo>
                  <a:lnTo>
                    <a:pt x="3950" y="2801"/>
                  </a:lnTo>
                  <a:lnTo>
                    <a:pt x="3906" y="2793"/>
                  </a:lnTo>
                  <a:lnTo>
                    <a:pt x="3860" y="2783"/>
                  </a:lnTo>
                  <a:lnTo>
                    <a:pt x="3814" y="2772"/>
                  </a:lnTo>
                  <a:lnTo>
                    <a:pt x="3768" y="2757"/>
                  </a:lnTo>
                  <a:lnTo>
                    <a:pt x="3721" y="2743"/>
                  </a:lnTo>
                  <a:lnTo>
                    <a:pt x="3674" y="2725"/>
                  </a:lnTo>
                  <a:lnTo>
                    <a:pt x="3625" y="2706"/>
                  </a:lnTo>
                  <a:lnTo>
                    <a:pt x="3577" y="2685"/>
                  </a:lnTo>
                  <a:lnTo>
                    <a:pt x="3528" y="2661"/>
                  </a:lnTo>
                  <a:lnTo>
                    <a:pt x="3479" y="2635"/>
                  </a:lnTo>
                  <a:lnTo>
                    <a:pt x="3429" y="2607"/>
                  </a:lnTo>
                  <a:lnTo>
                    <a:pt x="3379" y="2577"/>
                  </a:lnTo>
                  <a:lnTo>
                    <a:pt x="3328" y="2543"/>
                  </a:lnTo>
                  <a:lnTo>
                    <a:pt x="3278" y="2507"/>
                  </a:lnTo>
                  <a:lnTo>
                    <a:pt x="3227" y="2470"/>
                  </a:lnTo>
                  <a:lnTo>
                    <a:pt x="3175" y="2428"/>
                  </a:lnTo>
                  <a:lnTo>
                    <a:pt x="3124" y="2384"/>
                  </a:lnTo>
                  <a:lnTo>
                    <a:pt x="3071" y="2338"/>
                  </a:lnTo>
                  <a:lnTo>
                    <a:pt x="3020" y="2289"/>
                  </a:lnTo>
                  <a:lnTo>
                    <a:pt x="2967" y="2236"/>
                  </a:lnTo>
                  <a:lnTo>
                    <a:pt x="2916" y="2181"/>
                  </a:lnTo>
                  <a:lnTo>
                    <a:pt x="2863" y="2123"/>
                  </a:lnTo>
                  <a:lnTo>
                    <a:pt x="2810" y="2061"/>
                  </a:lnTo>
                  <a:lnTo>
                    <a:pt x="2757" y="1995"/>
                  </a:lnTo>
                  <a:lnTo>
                    <a:pt x="2705" y="1927"/>
                  </a:lnTo>
                  <a:lnTo>
                    <a:pt x="2705" y="1927"/>
                  </a:lnTo>
                  <a:lnTo>
                    <a:pt x="2601" y="1792"/>
                  </a:lnTo>
                  <a:lnTo>
                    <a:pt x="2499" y="1661"/>
                  </a:lnTo>
                  <a:lnTo>
                    <a:pt x="2399" y="1537"/>
                  </a:lnTo>
                  <a:lnTo>
                    <a:pt x="2302" y="1419"/>
                  </a:lnTo>
                  <a:lnTo>
                    <a:pt x="2208" y="1307"/>
                  </a:lnTo>
                  <a:lnTo>
                    <a:pt x="2115" y="1201"/>
                  </a:lnTo>
                  <a:lnTo>
                    <a:pt x="2024" y="1101"/>
                  </a:lnTo>
                  <a:lnTo>
                    <a:pt x="1936" y="1007"/>
                  </a:lnTo>
                  <a:lnTo>
                    <a:pt x="1847" y="917"/>
                  </a:lnTo>
                  <a:lnTo>
                    <a:pt x="1761" y="833"/>
                  </a:lnTo>
                  <a:lnTo>
                    <a:pt x="1677" y="754"/>
                  </a:lnTo>
                  <a:lnTo>
                    <a:pt x="1593" y="681"/>
                  </a:lnTo>
                  <a:lnTo>
                    <a:pt x="1511" y="611"/>
                  </a:lnTo>
                  <a:lnTo>
                    <a:pt x="1430" y="547"/>
                  </a:lnTo>
                  <a:lnTo>
                    <a:pt x="1350" y="486"/>
                  </a:lnTo>
                  <a:lnTo>
                    <a:pt x="1270" y="431"/>
                  </a:lnTo>
                  <a:lnTo>
                    <a:pt x="1191" y="379"/>
                  </a:lnTo>
                  <a:lnTo>
                    <a:pt x="1112" y="331"/>
                  </a:lnTo>
                  <a:lnTo>
                    <a:pt x="1034" y="287"/>
                  </a:lnTo>
                  <a:lnTo>
                    <a:pt x="957" y="247"/>
                  </a:lnTo>
                  <a:lnTo>
                    <a:pt x="879" y="211"/>
                  </a:lnTo>
                  <a:lnTo>
                    <a:pt x="801" y="177"/>
                  </a:lnTo>
                  <a:lnTo>
                    <a:pt x="723" y="148"/>
                  </a:lnTo>
                  <a:lnTo>
                    <a:pt x="646" y="121"/>
                  </a:lnTo>
                  <a:lnTo>
                    <a:pt x="568" y="96"/>
                  </a:lnTo>
                  <a:lnTo>
                    <a:pt x="489" y="75"/>
                  </a:lnTo>
                  <a:lnTo>
                    <a:pt x="410" y="58"/>
                  </a:lnTo>
                  <a:lnTo>
                    <a:pt x="330" y="41"/>
                  </a:lnTo>
                  <a:lnTo>
                    <a:pt x="249" y="27"/>
                  </a:lnTo>
                  <a:lnTo>
                    <a:pt x="167" y="16"/>
                  </a:lnTo>
                  <a:lnTo>
                    <a:pt x="85" y="8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931850" name="Freeform 10"/>
            <p:cNvSpPr>
              <a:spLocks/>
            </p:cNvSpPr>
            <p:nvPr userDrawn="1"/>
          </p:nvSpPr>
          <p:spPr bwMode="auto">
            <a:xfrm>
              <a:off x="314" y="676"/>
              <a:ext cx="4975" cy="1375"/>
            </a:xfrm>
            <a:custGeom>
              <a:avLst/>
              <a:gdLst/>
              <a:ahLst/>
              <a:cxnLst>
                <a:cxn ang="0">
                  <a:pos x="4975" y="2501"/>
                </a:cxn>
                <a:cxn ang="0">
                  <a:pos x="4926" y="2537"/>
                </a:cxn>
                <a:cxn ang="0">
                  <a:pos x="4867" y="2571"/>
                </a:cxn>
                <a:cxn ang="0">
                  <a:pos x="4786" y="2613"/>
                </a:cxn>
                <a:cxn ang="0">
                  <a:pos x="4686" y="2656"/>
                </a:cxn>
                <a:cxn ang="0">
                  <a:pos x="4568" y="2695"/>
                </a:cxn>
                <a:cxn ang="0">
                  <a:pos x="4433" y="2727"/>
                </a:cxn>
                <a:cxn ang="0">
                  <a:pos x="4361" y="2739"/>
                </a:cxn>
                <a:cxn ang="0">
                  <a:pos x="4285" y="2747"/>
                </a:cxn>
                <a:cxn ang="0">
                  <a:pos x="4204" y="2750"/>
                </a:cxn>
                <a:cxn ang="0">
                  <a:pos x="4121" y="2748"/>
                </a:cxn>
                <a:cxn ang="0">
                  <a:pos x="4035" y="2740"/>
                </a:cxn>
                <a:cxn ang="0">
                  <a:pos x="3946" y="2727"/>
                </a:cxn>
                <a:cxn ang="0">
                  <a:pos x="3856" y="2708"/>
                </a:cxn>
                <a:cxn ang="0">
                  <a:pos x="3761" y="2680"/>
                </a:cxn>
                <a:cxn ang="0">
                  <a:pos x="3666" y="2645"/>
                </a:cxn>
                <a:cxn ang="0">
                  <a:pos x="3567" y="2603"/>
                </a:cxn>
                <a:cxn ang="0">
                  <a:pos x="3467" y="2550"/>
                </a:cxn>
                <a:cxn ang="0">
                  <a:pos x="3366" y="2488"/>
                </a:cxn>
                <a:cxn ang="0">
                  <a:pos x="3263" y="2416"/>
                </a:cxn>
                <a:cxn ang="0">
                  <a:pos x="3159" y="2333"/>
                </a:cxn>
                <a:cxn ang="0">
                  <a:pos x="3053" y="2240"/>
                </a:cxn>
                <a:cxn ang="0">
                  <a:pos x="2948" y="2133"/>
                </a:cxn>
                <a:cxn ang="0">
                  <a:pos x="2841" y="2014"/>
                </a:cxn>
                <a:cxn ang="0">
                  <a:pos x="2733" y="1883"/>
                </a:cxn>
                <a:cxn ang="0">
                  <a:pos x="2627" y="1747"/>
                </a:cxn>
                <a:cxn ang="0">
                  <a:pos x="2422" y="1495"/>
                </a:cxn>
                <a:cxn ang="0">
                  <a:pos x="2227" y="1269"/>
                </a:cxn>
                <a:cxn ang="0">
                  <a:pos x="2040" y="1066"/>
                </a:cxn>
                <a:cxn ang="0">
                  <a:pos x="1861" y="885"/>
                </a:cxn>
                <a:cxn ang="0">
                  <a:pos x="1687" y="723"/>
                </a:cxn>
                <a:cxn ang="0">
                  <a:pos x="1519" y="583"/>
                </a:cxn>
                <a:cxn ang="0">
                  <a:pos x="1357" y="462"/>
                </a:cxn>
                <a:cxn ang="0">
                  <a:pos x="1196" y="357"/>
                </a:cxn>
                <a:cxn ang="0">
                  <a:pos x="1039" y="268"/>
                </a:cxn>
                <a:cxn ang="0">
                  <a:pos x="882" y="194"/>
                </a:cxn>
                <a:cxn ang="0">
                  <a:pos x="726" y="134"/>
                </a:cxn>
                <a:cxn ang="0">
                  <a:pos x="569" y="86"/>
                </a:cxn>
                <a:cxn ang="0">
                  <a:pos x="410" y="50"/>
                </a:cxn>
                <a:cxn ang="0">
                  <a:pos x="249" y="23"/>
                </a:cxn>
                <a:cxn ang="0">
                  <a:pos x="83" y="5"/>
                </a:cxn>
              </a:cxnLst>
              <a:rect l="0" t="0" r="r" b="b"/>
              <a:pathLst>
                <a:path w="4975" h="2750">
                  <a:moveTo>
                    <a:pt x="4975" y="2501"/>
                  </a:moveTo>
                  <a:lnTo>
                    <a:pt x="4975" y="2501"/>
                  </a:lnTo>
                  <a:lnTo>
                    <a:pt x="4962" y="2511"/>
                  </a:lnTo>
                  <a:lnTo>
                    <a:pt x="4926" y="2537"/>
                  </a:lnTo>
                  <a:lnTo>
                    <a:pt x="4899" y="2553"/>
                  </a:lnTo>
                  <a:lnTo>
                    <a:pt x="4867" y="2571"/>
                  </a:lnTo>
                  <a:lnTo>
                    <a:pt x="4829" y="2592"/>
                  </a:lnTo>
                  <a:lnTo>
                    <a:pt x="4786" y="2613"/>
                  </a:lnTo>
                  <a:lnTo>
                    <a:pt x="4739" y="2635"/>
                  </a:lnTo>
                  <a:lnTo>
                    <a:pt x="4686" y="2656"/>
                  </a:lnTo>
                  <a:lnTo>
                    <a:pt x="4629" y="2676"/>
                  </a:lnTo>
                  <a:lnTo>
                    <a:pt x="4568" y="2695"/>
                  </a:lnTo>
                  <a:lnTo>
                    <a:pt x="4503" y="2713"/>
                  </a:lnTo>
                  <a:lnTo>
                    <a:pt x="4433" y="2727"/>
                  </a:lnTo>
                  <a:lnTo>
                    <a:pt x="4397" y="2734"/>
                  </a:lnTo>
                  <a:lnTo>
                    <a:pt x="4361" y="2739"/>
                  </a:lnTo>
                  <a:lnTo>
                    <a:pt x="4322" y="2743"/>
                  </a:lnTo>
                  <a:lnTo>
                    <a:pt x="4285" y="2747"/>
                  </a:lnTo>
                  <a:lnTo>
                    <a:pt x="4245" y="2748"/>
                  </a:lnTo>
                  <a:lnTo>
                    <a:pt x="4204" y="2750"/>
                  </a:lnTo>
                  <a:lnTo>
                    <a:pt x="4163" y="2750"/>
                  </a:lnTo>
                  <a:lnTo>
                    <a:pt x="4121" y="2748"/>
                  </a:lnTo>
                  <a:lnTo>
                    <a:pt x="4079" y="2745"/>
                  </a:lnTo>
                  <a:lnTo>
                    <a:pt x="4035" y="2740"/>
                  </a:lnTo>
                  <a:lnTo>
                    <a:pt x="3992" y="2735"/>
                  </a:lnTo>
                  <a:lnTo>
                    <a:pt x="3946" y="2727"/>
                  </a:lnTo>
                  <a:lnTo>
                    <a:pt x="3902" y="2719"/>
                  </a:lnTo>
                  <a:lnTo>
                    <a:pt x="3856" y="2708"/>
                  </a:lnTo>
                  <a:lnTo>
                    <a:pt x="3809" y="2695"/>
                  </a:lnTo>
                  <a:lnTo>
                    <a:pt x="3761" y="2680"/>
                  </a:lnTo>
                  <a:lnTo>
                    <a:pt x="3714" y="2664"/>
                  </a:lnTo>
                  <a:lnTo>
                    <a:pt x="3666" y="2645"/>
                  </a:lnTo>
                  <a:lnTo>
                    <a:pt x="3617" y="2626"/>
                  </a:lnTo>
                  <a:lnTo>
                    <a:pt x="3567" y="2603"/>
                  </a:lnTo>
                  <a:lnTo>
                    <a:pt x="3517" y="2577"/>
                  </a:lnTo>
                  <a:lnTo>
                    <a:pt x="3467" y="2550"/>
                  </a:lnTo>
                  <a:lnTo>
                    <a:pt x="3417" y="2521"/>
                  </a:lnTo>
                  <a:lnTo>
                    <a:pt x="3366" y="2488"/>
                  </a:lnTo>
                  <a:lnTo>
                    <a:pt x="3314" y="2453"/>
                  </a:lnTo>
                  <a:lnTo>
                    <a:pt x="3263" y="2416"/>
                  </a:lnTo>
                  <a:lnTo>
                    <a:pt x="3212" y="2375"/>
                  </a:lnTo>
                  <a:lnTo>
                    <a:pt x="3159" y="2333"/>
                  </a:lnTo>
                  <a:lnTo>
                    <a:pt x="3106" y="2288"/>
                  </a:lnTo>
                  <a:lnTo>
                    <a:pt x="3053" y="2240"/>
                  </a:lnTo>
                  <a:lnTo>
                    <a:pt x="3001" y="2188"/>
                  </a:lnTo>
                  <a:lnTo>
                    <a:pt x="2948" y="2133"/>
                  </a:lnTo>
                  <a:lnTo>
                    <a:pt x="2894" y="2075"/>
                  </a:lnTo>
                  <a:lnTo>
                    <a:pt x="2841" y="2014"/>
                  </a:lnTo>
                  <a:lnTo>
                    <a:pt x="2787" y="1951"/>
                  </a:lnTo>
                  <a:lnTo>
                    <a:pt x="2733" y="1883"/>
                  </a:lnTo>
                  <a:lnTo>
                    <a:pt x="2733" y="1883"/>
                  </a:lnTo>
                  <a:lnTo>
                    <a:pt x="2627" y="1747"/>
                  </a:lnTo>
                  <a:lnTo>
                    <a:pt x="2523" y="1618"/>
                  </a:lnTo>
                  <a:lnTo>
                    <a:pt x="2422" y="1495"/>
                  </a:lnTo>
                  <a:lnTo>
                    <a:pt x="2323" y="1379"/>
                  </a:lnTo>
                  <a:lnTo>
                    <a:pt x="2227" y="1269"/>
                  </a:lnTo>
                  <a:lnTo>
                    <a:pt x="2133" y="1164"/>
                  </a:lnTo>
                  <a:lnTo>
                    <a:pt x="2040" y="1066"/>
                  </a:lnTo>
                  <a:lnTo>
                    <a:pt x="1949" y="972"/>
                  </a:lnTo>
                  <a:lnTo>
                    <a:pt x="1861" y="885"/>
                  </a:lnTo>
                  <a:lnTo>
                    <a:pt x="1773" y="801"/>
                  </a:lnTo>
                  <a:lnTo>
                    <a:pt x="1687" y="723"/>
                  </a:lnTo>
                  <a:lnTo>
                    <a:pt x="1602" y="651"/>
                  </a:lnTo>
                  <a:lnTo>
                    <a:pt x="1519" y="583"/>
                  </a:lnTo>
                  <a:lnTo>
                    <a:pt x="1437" y="520"/>
                  </a:lnTo>
                  <a:lnTo>
                    <a:pt x="1357" y="462"/>
                  </a:lnTo>
                  <a:lnTo>
                    <a:pt x="1276" y="407"/>
                  </a:lnTo>
                  <a:lnTo>
                    <a:pt x="1196" y="357"/>
                  </a:lnTo>
                  <a:lnTo>
                    <a:pt x="1116" y="310"/>
                  </a:lnTo>
                  <a:lnTo>
                    <a:pt x="1039" y="268"/>
                  </a:lnTo>
                  <a:lnTo>
                    <a:pt x="960" y="229"/>
                  </a:lnTo>
                  <a:lnTo>
                    <a:pt x="882" y="194"/>
                  </a:lnTo>
                  <a:lnTo>
                    <a:pt x="804" y="162"/>
                  </a:lnTo>
                  <a:lnTo>
                    <a:pt x="726" y="134"/>
                  </a:lnTo>
                  <a:lnTo>
                    <a:pt x="647" y="108"/>
                  </a:lnTo>
                  <a:lnTo>
                    <a:pt x="569" y="86"/>
                  </a:lnTo>
                  <a:lnTo>
                    <a:pt x="490" y="66"/>
                  </a:lnTo>
                  <a:lnTo>
                    <a:pt x="410" y="50"/>
                  </a:lnTo>
                  <a:lnTo>
                    <a:pt x="331" y="36"/>
                  </a:lnTo>
                  <a:lnTo>
                    <a:pt x="249" y="23"/>
                  </a:lnTo>
                  <a:lnTo>
                    <a:pt x="167" y="13"/>
                  </a:lnTo>
                  <a:lnTo>
                    <a:pt x="83" y="5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931851" name="Freeform 11"/>
            <p:cNvSpPr>
              <a:spLocks/>
            </p:cNvSpPr>
            <p:nvPr userDrawn="1"/>
          </p:nvSpPr>
          <p:spPr bwMode="auto">
            <a:xfrm>
              <a:off x="325" y="698"/>
              <a:ext cx="5012" cy="1339"/>
            </a:xfrm>
            <a:custGeom>
              <a:avLst/>
              <a:gdLst/>
              <a:ahLst/>
              <a:cxnLst>
                <a:cxn ang="0">
                  <a:pos x="5012" y="2414"/>
                </a:cxn>
                <a:cxn ang="0">
                  <a:pos x="4964" y="2448"/>
                </a:cxn>
                <a:cxn ang="0">
                  <a:pos x="4904" y="2485"/>
                </a:cxn>
                <a:cxn ang="0">
                  <a:pos x="4825" y="2528"/>
                </a:cxn>
                <a:cxn ang="0">
                  <a:pos x="4725" y="2574"/>
                </a:cxn>
                <a:cxn ang="0">
                  <a:pos x="4608" y="2615"/>
                </a:cxn>
                <a:cxn ang="0">
                  <a:pos x="4474" y="2649"/>
                </a:cxn>
                <a:cxn ang="0">
                  <a:pos x="4402" y="2662"/>
                </a:cxn>
                <a:cxn ang="0">
                  <a:pos x="4325" y="2672"/>
                </a:cxn>
                <a:cxn ang="0">
                  <a:pos x="4246" y="2677"/>
                </a:cxn>
                <a:cxn ang="0">
                  <a:pos x="4163" y="2677"/>
                </a:cxn>
                <a:cxn ang="0">
                  <a:pos x="4077" y="2672"/>
                </a:cxn>
                <a:cxn ang="0">
                  <a:pos x="3988" y="2661"/>
                </a:cxn>
                <a:cxn ang="0">
                  <a:pos x="3896" y="2643"/>
                </a:cxn>
                <a:cxn ang="0">
                  <a:pos x="3802" y="2617"/>
                </a:cxn>
                <a:cxn ang="0">
                  <a:pos x="3705" y="2583"/>
                </a:cxn>
                <a:cxn ang="0">
                  <a:pos x="3606" y="2543"/>
                </a:cxn>
                <a:cxn ang="0">
                  <a:pos x="3506" y="2491"/>
                </a:cxn>
                <a:cxn ang="0">
                  <a:pos x="3403" y="2431"/>
                </a:cxn>
                <a:cxn ang="0">
                  <a:pos x="3299" y="2362"/>
                </a:cxn>
                <a:cxn ang="0">
                  <a:pos x="3194" y="2280"/>
                </a:cxn>
                <a:cxn ang="0">
                  <a:pos x="3087" y="2188"/>
                </a:cxn>
                <a:cxn ang="0">
                  <a:pos x="2980" y="2083"/>
                </a:cxn>
                <a:cxn ang="0">
                  <a:pos x="2870" y="1966"/>
                </a:cxn>
                <a:cxn ang="0">
                  <a:pos x="2762" y="1836"/>
                </a:cxn>
                <a:cxn ang="0">
                  <a:pos x="2654" y="1702"/>
                </a:cxn>
                <a:cxn ang="0">
                  <a:pos x="2444" y="1455"/>
                </a:cxn>
                <a:cxn ang="0">
                  <a:pos x="2245" y="1230"/>
                </a:cxn>
                <a:cxn ang="0">
                  <a:pos x="2057" y="1030"/>
                </a:cxn>
                <a:cxn ang="0">
                  <a:pos x="1873" y="851"/>
                </a:cxn>
                <a:cxn ang="0">
                  <a:pos x="1698" y="692"/>
                </a:cxn>
                <a:cxn ang="0">
                  <a:pos x="1529" y="555"/>
                </a:cxn>
                <a:cxn ang="0">
                  <a:pos x="1364" y="436"/>
                </a:cxn>
                <a:cxn ang="0">
                  <a:pos x="1201" y="334"/>
                </a:cxn>
                <a:cxn ang="0">
                  <a:pos x="1043" y="248"/>
                </a:cxn>
                <a:cxn ang="0">
                  <a:pos x="885" y="177"/>
                </a:cxn>
                <a:cxn ang="0">
                  <a:pos x="728" y="119"/>
                </a:cxn>
                <a:cxn ang="0">
                  <a:pos x="571" y="74"/>
                </a:cxn>
                <a:cxn ang="0">
                  <a:pos x="411" y="42"/>
                </a:cxn>
                <a:cxn ang="0">
                  <a:pos x="250" y="17"/>
                </a:cxn>
                <a:cxn ang="0">
                  <a:pos x="85" y="5"/>
                </a:cxn>
              </a:cxnLst>
              <a:rect l="0" t="0" r="r" b="b"/>
              <a:pathLst>
                <a:path w="5012" h="2678">
                  <a:moveTo>
                    <a:pt x="5012" y="2414"/>
                  </a:moveTo>
                  <a:lnTo>
                    <a:pt x="5012" y="2414"/>
                  </a:lnTo>
                  <a:lnTo>
                    <a:pt x="5000" y="2423"/>
                  </a:lnTo>
                  <a:lnTo>
                    <a:pt x="4964" y="2448"/>
                  </a:lnTo>
                  <a:lnTo>
                    <a:pt x="4937" y="2465"/>
                  </a:lnTo>
                  <a:lnTo>
                    <a:pt x="4904" y="2485"/>
                  </a:lnTo>
                  <a:lnTo>
                    <a:pt x="4868" y="2506"/>
                  </a:lnTo>
                  <a:lnTo>
                    <a:pt x="4825" y="2528"/>
                  </a:lnTo>
                  <a:lnTo>
                    <a:pt x="4778" y="2551"/>
                  </a:lnTo>
                  <a:lnTo>
                    <a:pt x="4725" y="2574"/>
                  </a:lnTo>
                  <a:lnTo>
                    <a:pt x="4670" y="2594"/>
                  </a:lnTo>
                  <a:lnTo>
                    <a:pt x="4608" y="2615"/>
                  </a:lnTo>
                  <a:lnTo>
                    <a:pt x="4543" y="2635"/>
                  </a:lnTo>
                  <a:lnTo>
                    <a:pt x="4474" y="2649"/>
                  </a:lnTo>
                  <a:lnTo>
                    <a:pt x="4439" y="2657"/>
                  </a:lnTo>
                  <a:lnTo>
                    <a:pt x="4402" y="2662"/>
                  </a:lnTo>
                  <a:lnTo>
                    <a:pt x="4364" y="2669"/>
                  </a:lnTo>
                  <a:lnTo>
                    <a:pt x="4325" y="2672"/>
                  </a:lnTo>
                  <a:lnTo>
                    <a:pt x="4286" y="2675"/>
                  </a:lnTo>
                  <a:lnTo>
                    <a:pt x="4246" y="2677"/>
                  </a:lnTo>
                  <a:lnTo>
                    <a:pt x="4204" y="2678"/>
                  </a:lnTo>
                  <a:lnTo>
                    <a:pt x="4163" y="2677"/>
                  </a:lnTo>
                  <a:lnTo>
                    <a:pt x="4120" y="2675"/>
                  </a:lnTo>
                  <a:lnTo>
                    <a:pt x="4077" y="2672"/>
                  </a:lnTo>
                  <a:lnTo>
                    <a:pt x="4032" y="2667"/>
                  </a:lnTo>
                  <a:lnTo>
                    <a:pt x="3988" y="2661"/>
                  </a:lnTo>
                  <a:lnTo>
                    <a:pt x="3942" y="2653"/>
                  </a:lnTo>
                  <a:lnTo>
                    <a:pt x="3896" y="2643"/>
                  </a:lnTo>
                  <a:lnTo>
                    <a:pt x="3849" y="2630"/>
                  </a:lnTo>
                  <a:lnTo>
                    <a:pt x="3802" y="2617"/>
                  </a:lnTo>
                  <a:lnTo>
                    <a:pt x="3753" y="2601"/>
                  </a:lnTo>
                  <a:lnTo>
                    <a:pt x="3705" y="2583"/>
                  </a:lnTo>
                  <a:lnTo>
                    <a:pt x="3656" y="2564"/>
                  </a:lnTo>
                  <a:lnTo>
                    <a:pt x="3606" y="2543"/>
                  </a:lnTo>
                  <a:lnTo>
                    <a:pt x="3556" y="2519"/>
                  </a:lnTo>
                  <a:lnTo>
                    <a:pt x="3506" y="2491"/>
                  </a:lnTo>
                  <a:lnTo>
                    <a:pt x="3455" y="2464"/>
                  </a:lnTo>
                  <a:lnTo>
                    <a:pt x="3403" y="2431"/>
                  </a:lnTo>
                  <a:lnTo>
                    <a:pt x="3352" y="2398"/>
                  </a:lnTo>
                  <a:lnTo>
                    <a:pt x="3299" y="2362"/>
                  </a:lnTo>
                  <a:lnTo>
                    <a:pt x="3246" y="2322"/>
                  </a:lnTo>
                  <a:lnTo>
                    <a:pt x="3194" y="2280"/>
                  </a:lnTo>
                  <a:lnTo>
                    <a:pt x="3141" y="2236"/>
                  </a:lnTo>
                  <a:lnTo>
                    <a:pt x="3087" y="2188"/>
                  </a:lnTo>
                  <a:lnTo>
                    <a:pt x="3033" y="2138"/>
                  </a:lnTo>
                  <a:lnTo>
                    <a:pt x="2980" y="2083"/>
                  </a:lnTo>
                  <a:lnTo>
                    <a:pt x="2924" y="2026"/>
                  </a:lnTo>
                  <a:lnTo>
                    <a:pt x="2870" y="1966"/>
                  </a:lnTo>
                  <a:lnTo>
                    <a:pt x="2816" y="1903"/>
                  </a:lnTo>
                  <a:lnTo>
                    <a:pt x="2762" y="1836"/>
                  </a:lnTo>
                  <a:lnTo>
                    <a:pt x="2762" y="1836"/>
                  </a:lnTo>
                  <a:lnTo>
                    <a:pt x="2654" y="1702"/>
                  </a:lnTo>
                  <a:lnTo>
                    <a:pt x="2548" y="1576"/>
                  </a:lnTo>
                  <a:lnTo>
                    <a:pt x="2444" y="1455"/>
                  </a:lnTo>
                  <a:lnTo>
                    <a:pt x="2344" y="1338"/>
                  </a:lnTo>
                  <a:lnTo>
                    <a:pt x="2245" y="1230"/>
                  </a:lnTo>
                  <a:lnTo>
                    <a:pt x="2150" y="1127"/>
                  </a:lnTo>
                  <a:lnTo>
                    <a:pt x="2057" y="1030"/>
                  </a:lnTo>
                  <a:lnTo>
                    <a:pt x="1963" y="938"/>
                  </a:lnTo>
                  <a:lnTo>
                    <a:pt x="1873" y="851"/>
                  </a:lnTo>
                  <a:lnTo>
                    <a:pt x="1786" y="770"/>
                  </a:lnTo>
                  <a:lnTo>
                    <a:pt x="1698" y="692"/>
                  </a:lnTo>
                  <a:lnTo>
                    <a:pt x="1612" y="621"/>
                  </a:lnTo>
                  <a:lnTo>
                    <a:pt x="1529" y="555"/>
                  </a:lnTo>
                  <a:lnTo>
                    <a:pt x="1446" y="494"/>
                  </a:lnTo>
                  <a:lnTo>
                    <a:pt x="1364" y="436"/>
                  </a:lnTo>
                  <a:lnTo>
                    <a:pt x="1282" y="382"/>
                  </a:lnTo>
                  <a:lnTo>
                    <a:pt x="1201" y="334"/>
                  </a:lnTo>
                  <a:lnTo>
                    <a:pt x="1122" y="289"/>
                  </a:lnTo>
                  <a:lnTo>
                    <a:pt x="1043" y="248"/>
                  </a:lnTo>
                  <a:lnTo>
                    <a:pt x="964" y="210"/>
                  </a:lnTo>
                  <a:lnTo>
                    <a:pt x="885" y="177"/>
                  </a:lnTo>
                  <a:lnTo>
                    <a:pt x="807" y="147"/>
                  </a:lnTo>
                  <a:lnTo>
                    <a:pt x="728" y="119"/>
                  </a:lnTo>
                  <a:lnTo>
                    <a:pt x="649" y="95"/>
                  </a:lnTo>
                  <a:lnTo>
                    <a:pt x="571" y="74"/>
                  </a:lnTo>
                  <a:lnTo>
                    <a:pt x="490" y="56"/>
                  </a:lnTo>
                  <a:lnTo>
                    <a:pt x="411" y="42"/>
                  </a:lnTo>
                  <a:lnTo>
                    <a:pt x="331" y="29"/>
                  </a:lnTo>
                  <a:lnTo>
                    <a:pt x="250" y="17"/>
                  </a:lnTo>
                  <a:lnTo>
                    <a:pt x="167" y="9"/>
                  </a:lnTo>
                  <a:lnTo>
                    <a:pt x="85" y="5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931852" name="Freeform 12"/>
            <p:cNvSpPr>
              <a:spLocks/>
            </p:cNvSpPr>
            <p:nvPr userDrawn="1"/>
          </p:nvSpPr>
          <p:spPr bwMode="auto">
            <a:xfrm>
              <a:off x="336" y="720"/>
              <a:ext cx="5049" cy="1304"/>
            </a:xfrm>
            <a:custGeom>
              <a:avLst/>
              <a:gdLst/>
              <a:ahLst/>
              <a:cxnLst>
                <a:cxn ang="0">
                  <a:pos x="5049" y="2324"/>
                </a:cxn>
                <a:cxn ang="0">
                  <a:pos x="5000" y="2361"/>
                </a:cxn>
                <a:cxn ang="0">
                  <a:pos x="4942" y="2398"/>
                </a:cxn>
                <a:cxn ang="0">
                  <a:pos x="4863" y="2443"/>
                </a:cxn>
                <a:cxn ang="0">
                  <a:pos x="4764" y="2492"/>
                </a:cxn>
                <a:cxn ang="0">
                  <a:pos x="4647" y="2537"/>
                </a:cxn>
                <a:cxn ang="0">
                  <a:pos x="4514" y="2574"/>
                </a:cxn>
                <a:cxn ang="0">
                  <a:pos x="4442" y="2589"/>
                </a:cxn>
                <a:cxn ang="0">
                  <a:pos x="4366" y="2598"/>
                </a:cxn>
                <a:cxn ang="0">
                  <a:pos x="4286" y="2605"/>
                </a:cxn>
                <a:cxn ang="0">
                  <a:pos x="4203" y="2608"/>
                </a:cxn>
                <a:cxn ang="0">
                  <a:pos x="4117" y="2603"/>
                </a:cxn>
                <a:cxn ang="0">
                  <a:pos x="4027" y="2593"/>
                </a:cxn>
                <a:cxn ang="0">
                  <a:pos x="3935" y="2577"/>
                </a:cxn>
                <a:cxn ang="0">
                  <a:pos x="3841" y="2555"/>
                </a:cxn>
                <a:cxn ang="0">
                  <a:pos x="3744" y="2522"/>
                </a:cxn>
                <a:cxn ang="0">
                  <a:pos x="3645" y="2484"/>
                </a:cxn>
                <a:cxn ang="0">
                  <a:pos x="3544" y="2434"/>
                </a:cxn>
                <a:cxn ang="0">
                  <a:pos x="3439" y="2375"/>
                </a:cxn>
                <a:cxn ang="0">
                  <a:pos x="3335" y="2308"/>
                </a:cxn>
                <a:cxn ang="0">
                  <a:pos x="3228" y="2229"/>
                </a:cxn>
                <a:cxn ang="0">
                  <a:pos x="3120" y="2137"/>
                </a:cxn>
                <a:cxn ang="0">
                  <a:pos x="3010" y="2035"/>
                </a:cxn>
                <a:cxn ang="0">
                  <a:pos x="2901" y="1919"/>
                </a:cxn>
                <a:cxn ang="0">
                  <a:pos x="2790" y="1789"/>
                </a:cxn>
                <a:cxn ang="0">
                  <a:pos x="2679" y="1659"/>
                </a:cxn>
                <a:cxn ang="0">
                  <a:pos x="2466" y="1413"/>
                </a:cxn>
                <a:cxn ang="0">
                  <a:pos x="2265" y="1192"/>
                </a:cxn>
                <a:cxn ang="0">
                  <a:pos x="2072" y="993"/>
                </a:cxn>
                <a:cxn ang="0">
                  <a:pos x="1887" y="819"/>
                </a:cxn>
                <a:cxn ang="0">
                  <a:pos x="1710" y="664"/>
                </a:cxn>
                <a:cxn ang="0">
                  <a:pos x="1537" y="528"/>
                </a:cxn>
                <a:cxn ang="0">
                  <a:pos x="1371" y="412"/>
                </a:cxn>
                <a:cxn ang="0">
                  <a:pos x="1207" y="312"/>
                </a:cxn>
                <a:cxn ang="0">
                  <a:pos x="1047" y="230"/>
                </a:cxn>
                <a:cxn ang="0">
                  <a:pos x="888" y="160"/>
                </a:cxn>
                <a:cxn ang="0">
                  <a:pos x="731" y="107"/>
                </a:cxn>
                <a:cxn ang="0">
                  <a:pos x="572" y="65"/>
                </a:cxn>
                <a:cxn ang="0">
                  <a:pos x="413" y="34"/>
                </a:cxn>
                <a:cxn ang="0">
                  <a:pos x="250" y="15"/>
                </a:cxn>
                <a:cxn ang="0">
                  <a:pos x="85" y="4"/>
                </a:cxn>
              </a:cxnLst>
              <a:rect l="0" t="0" r="r" b="b"/>
              <a:pathLst>
                <a:path w="5049" h="2608">
                  <a:moveTo>
                    <a:pt x="5049" y="2324"/>
                  </a:moveTo>
                  <a:lnTo>
                    <a:pt x="5049" y="2324"/>
                  </a:lnTo>
                  <a:lnTo>
                    <a:pt x="5036" y="2334"/>
                  </a:lnTo>
                  <a:lnTo>
                    <a:pt x="5000" y="2361"/>
                  </a:lnTo>
                  <a:lnTo>
                    <a:pt x="4974" y="2379"/>
                  </a:lnTo>
                  <a:lnTo>
                    <a:pt x="4942" y="2398"/>
                  </a:lnTo>
                  <a:lnTo>
                    <a:pt x="4906" y="2421"/>
                  </a:lnTo>
                  <a:lnTo>
                    <a:pt x="4863" y="2443"/>
                  </a:lnTo>
                  <a:lnTo>
                    <a:pt x="4815" y="2468"/>
                  </a:lnTo>
                  <a:lnTo>
                    <a:pt x="4764" y="2492"/>
                  </a:lnTo>
                  <a:lnTo>
                    <a:pt x="4709" y="2514"/>
                  </a:lnTo>
                  <a:lnTo>
                    <a:pt x="4647" y="2537"/>
                  </a:lnTo>
                  <a:lnTo>
                    <a:pt x="4584" y="2556"/>
                  </a:lnTo>
                  <a:lnTo>
                    <a:pt x="4514" y="2574"/>
                  </a:lnTo>
                  <a:lnTo>
                    <a:pt x="4478" y="2581"/>
                  </a:lnTo>
                  <a:lnTo>
                    <a:pt x="4442" y="2589"/>
                  </a:lnTo>
                  <a:lnTo>
                    <a:pt x="4404" y="2593"/>
                  </a:lnTo>
                  <a:lnTo>
                    <a:pt x="4366" y="2598"/>
                  </a:lnTo>
                  <a:lnTo>
                    <a:pt x="4327" y="2603"/>
                  </a:lnTo>
                  <a:lnTo>
                    <a:pt x="4286" y="2605"/>
                  </a:lnTo>
                  <a:lnTo>
                    <a:pt x="4245" y="2606"/>
                  </a:lnTo>
                  <a:lnTo>
                    <a:pt x="4203" y="2608"/>
                  </a:lnTo>
                  <a:lnTo>
                    <a:pt x="4160" y="2606"/>
                  </a:lnTo>
                  <a:lnTo>
                    <a:pt x="4117" y="2603"/>
                  </a:lnTo>
                  <a:lnTo>
                    <a:pt x="4073" y="2600"/>
                  </a:lnTo>
                  <a:lnTo>
                    <a:pt x="4027" y="2593"/>
                  </a:lnTo>
                  <a:lnTo>
                    <a:pt x="3982" y="2587"/>
                  </a:lnTo>
                  <a:lnTo>
                    <a:pt x="3935" y="2577"/>
                  </a:lnTo>
                  <a:lnTo>
                    <a:pt x="3888" y="2566"/>
                  </a:lnTo>
                  <a:lnTo>
                    <a:pt x="3841" y="2555"/>
                  </a:lnTo>
                  <a:lnTo>
                    <a:pt x="3792" y="2540"/>
                  </a:lnTo>
                  <a:lnTo>
                    <a:pt x="3744" y="2522"/>
                  </a:lnTo>
                  <a:lnTo>
                    <a:pt x="3695" y="2505"/>
                  </a:lnTo>
                  <a:lnTo>
                    <a:pt x="3645" y="2484"/>
                  </a:lnTo>
                  <a:lnTo>
                    <a:pt x="3594" y="2459"/>
                  </a:lnTo>
                  <a:lnTo>
                    <a:pt x="3544" y="2434"/>
                  </a:lnTo>
                  <a:lnTo>
                    <a:pt x="3492" y="2406"/>
                  </a:lnTo>
                  <a:lnTo>
                    <a:pt x="3439" y="2375"/>
                  </a:lnTo>
                  <a:lnTo>
                    <a:pt x="3388" y="2343"/>
                  </a:lnTo>
                  <a:lnTo>
                    <a:pt x="3335" y="2308"/>
                  </a:lnTo>
                  <a:lnTo>
                    <a:pt x="3281" y="2269"/>
                  </a:lnTo>
                  <a:lnTo>
                    <a:pt x="3228" y="2229"/>
                  </a:lnTo>
                  <a:lnTo>
                    <a:pt x="3174" y="2183"/>
                  </a:lnTo>
                  <a:lnTo>
                    <a:pt x="3120" y="2137"/>
                  </a:lnTo>
                  <a:lnTo>
                    <a:pt x="3066" y="2086"/>
                  </a:lnTo>
                  <a:lnTo>
                    <a:pt x="3010" y="2035"/>
                  </a:lnTo>
                  <a:lnTo>
                    <a:pt x="2956" y="1978"/>
                  </a:lnTo>
                  <a:lnTo>
                    <a:pt x="2901" y="1919"/>
                  </a:lnTo>
                  <a:lnTo>
                    <a:pt x="2845" y="1856"/>
                  </a:lnTo>
                  <a:lnTo>
                    <a:pt x="2790" y="1789"/>
                  </a:lnTo>
                  <a:lnTo>
                    <a:pt x="2790" y="1789"/>
                  </a:lnTo>
                  <a:lnTo>
                    <a:pt x="2679" y="1659"/>
                  </a:lnTo>
                  <a:lnTo>
                    <a:pt x="2572" y="1533"/>
                  </a:lnTo>
                  <a:lnTo>
                    <a:pt x="2466" y="1413"/>
                  </a:lnTo>
                  <a:lnTo>
                    <a:pt x="2365" y="1299"/>
                  </a:lnTo>
                  <a:lnTo>
                    <a:pt x="2265" y="1192"/>
                  </a:lnTo>
                  <a:lnTo>
                    <a:pt x="2168" y="1090"/>
                  </a:lnTo>
                  <a:lnTo>
                    <a:pt x="2072" y="993"/>
                  </a:lnTo>
                  <a:lnTo>
                    <a:pt x="1979" y="903"/>
                  </a:lnTo>
                  <a:lnTo>
                    <a:pt x="1887" y="819"/>
                  </a:lnTo>
                  <a:lnTo>
                    <a:pt x="1797" y="738"/>
                  </a:lnTo>
                  <a:lnTo>
                    <a:pt x="1710" y="664"/>
                  </a:lnTo>
                  <a:lnTo>
                    <a:pt x="1622" y="593"/>
                  </a:lnTo>
                  <a:lnTo>
                    <a:pt x="1537" y="528"/>
                  </a:lnTo>
                  <a:lnTo>
                    <a:pt x="1453" y="467"/>
                  </a:lnTo>
                  <a:lnTo>
                    <a:pt x="1371" y="412"/>
                  </a:lnTo>
                  <a:lnTo>
                    <a:pt x="1287" y="360"/>
                  </a:lnTo>
                  <a:lnTo>
                    <a:pt x="1207" y="312"/>
                  </a:lnTo>
                  <a:lnTo>
                    <a:pt x="1126" y="268"/>
                  </a:lnTo>
                  <a:lnTo>
                    <a:pt x="1047" y="230"/>
                  </a:lnTo>
                  <a:lnTo>
                    <a:pt x="967" y="192"/>
                  </a:lnTo>
                  <a:lnTo>
                    <a:pt x="888" y="160"/>
                  </a:lnTo>
                  <a:lnTo>
                    <a:pt x="808" y="133"/>
                  </a:lnTo>
                  <a:lnTo>
                    <a:pt x="731" y="107"/>
                  </a:lnTo>
                  <a:lnTo>
                    <a:pt x="652" y="84"/>
                  </a:lnTo>
                  <a:lnTo>
                    <a:pt x="572" y="65"/>
                  </a:lnTo>
                  <a:lnTo>
                    <a:pt x="492" y="49"/>
                  </a:lnTo>
                  <a:lnTo>
                    <a:pt x="413" y="34"/>
                  </a:lnTo>
                  <a:lnTo>
                    <a:pt x="332" y="23"/>
                  </a:lnTo>
                  <a:lnTo>
                    <a:pt x="250" y="15"/>
                  </a:lnTo>
                  <a:lnTo>
                    <a:pt x="168" y="8"/>
                  </a:lnTo>
                  <a:lnTo>
                    <a:pt x="85" y="4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931853" name="Freeform 13"/>
            <p:cNvSpPr>
              <a:spLocks/>
            </p:cNvSpPr>
            <p:nvPr userDrawn="1"/>
          </p:nvSpPr>
          <p:spPr bwMode="auto">
            <a:xfrm>
              <a:off x="349" y="742"/>
              <a:ext cx="5081" cy="1267"/>
            </a:xfrm>
            <a:custGeom>
              <a:avLst/>
              <a:gdLst/>
              <a:ahLst/>
              <a:cxnLst>
                <a:cxn ang="0">
                  <a:pos x="5081" y="2233"/>
                </a:cxn>
                <a:cxn ang="0">
                  <a:pos x="5034" y="2270"/>
                </a:cxn>
                <a:cxn ang="0">
                  <a:pos x="4977" y="2309"/>
                </a:cxn>
                <a:cxn ang="0">
                  <a:pos x="4898" y="2355"/>
                </a:cxn>
                <a:cxn ang="0">
                  <a:pos x="4801" y="2405"/>
                </a:cxn>
                <a:cxn ang="0">
                  <a:pos x="4684" y="2454"/>
                </a:cxn>
                <a:cxn ang="0">
                  <a:pos x="4551" y="2494"/>
                </a:cxn>
                <a:cxn ang="0">
                  <a:pos x="4479" y="2509"/>
                </a:cxn>
                <a:cxn ang="0">
                  <a:pos x="4404" y="2522"/>
                </a:cxn>
                <a:cxn ang="0">
                  <a:pos x="4323" y="2530"/>
                </a:cxn>
                <a:cxn ang="0">
                  <a:pos x="4240" y="2533"/>
                </a:cxn>
                <a:cxn ang="0">
                  <a:pos x="4154" y="2531"/>
                </a:cxn>
                <a:cxn ang="0">
                  <a:pos x="4065" y="2523"/>
                </a:cxn>
                <a:cxn ang="0">
                  <a:pos x="3974" y="2509"/>
                </a:cxn>
                <a:cxn ang="0">
                  <a:pos x="3878" y="2488"/>
                </a:cxn>
                <a:cxn ang="0">
                  <a:pos x="3781" y="2459"/>
                </a:cxn>
                <a:cxn ang="0">
                  <a:pos x="3681" y="2420"/>
                </a:cxn>
                <a:cxn ang="0">
                  <a:pos x="3579" y="2373"/>
                </a:cxn>
                <a:cxn ang="0">
                  <a:pos x="3475" y="2317"/>
                </a:cxn>
                <a:cxn ang="0">
                  <a:pos x="3368" y="2250"/>
                </a:cxn>
                <a:cxn ang="0">
                  <a:pos x="3260" y="2171"/>
                </a:cxn>
                <a:cxn ang="0">
                  <a:pos x="3152" y="2082"/>
                </a:cxn>
                <a:cxn ang="0">
                  <a:pos x="3041" y="1982"/>
                </a:cxn>
                <a:cxn ang="0">
                  <a:pos x="2928" y="1868"/>
                </a:cxn>
                <a:cxn ang="0">
                  <a:pos x="2814" y="1742"/>
                </a:cxn>
                <a:cxn ang="0">
                  <a:pos x="2703" y="1611"/>
                </a:cxn>
                <a:cxn ang="0">
                  <a:pos x="2487" y="1369"/>
                </a:cxn>
                <a:cxn ang="0">
                  <a:pos x="2281" y="1151"/>
                </a:cxn>
                <a:cxn ang="0">
                  <a:pos x="2085" y="955"/>
                </a:cxn>
                <a:cxn ang="0">
                  <a:pos x="1898" y="783"/>
                </a:cxn>
                <a:cxn ang="0">
                  <a:pos x="1717" y="631"/>
                </a:cxn>
                <a:cxn ang="0">
                  <a:pos x="1544" y="498"/>
                </a:cxn>
                <a:cxn ang="0">
                  <a:pos x="1376" y="385"/>
                </a:cxn>
                <a:cxn ang="0">
                  <a:pos x="1211" y="289"/>
                </a:cxn>
                <a:cxn ang="0">
                  <a:pos x="1050" y="208"/>
                </a:cxn>
                <a:cxn ang="0">
                  <a:pos x="890" y="143"/>
                </a:cxn>
                <a:cxn ang="0">
                  <a:pos x="732" y="92"/>
                </a:cxn>
                <a:cxn ang="0">
                  <a:pos x="572" y="53"/>
                </a:cxn>
                <a:cxn ang="0">
                  <a:pos x="412" y="25"/>
                </a:cxn>
                <a:cxn ang="0">
                  <a:pos x="250" y="8"/>
                </a:cxn>
                <a:cxn ang="0">
                  <a:pos x="85" y="1"/>
                </a:cxn>
              </a:cxnLst>
              <a:rect l="0" t="0" r="r" b="b"/>
              <a:pathLst>
                <a:path w="5081" h="2533">
                  <a:moveTo>
                    <a:pt x="5081" y="2233"/>
                  </a:moveTo>
                  <a:lnTo>
                    <a:pt x="5081" y="2233"/>
                  </a:lnTo>
                  <a:lnTo>
                    <a:pt x="5070" y="2242"/>
                  </a:lnTo>
                  <a:lnTo>
                    <a:pt x="5034" y="2270"/>
                  </a:lnTo>
                  <a:lnTo>
                    <a:pt x="5008" y="2288"/>
                  </a:lnTo>
                  <a:lnTo>
                    <a:pt x="4977" y="2309"/>
                  </a:lnTo>
                  <a:lnTo>
                    <a:pt x="4940" y="2333"/>
                  </a:lnTo>
                  <a:lnTo>
                    <a:pt x="4898" y="2355"/>
                  </a:lnTo>
                  <a:lnTo>
                    <a:pt x="4852" y="2381"/>
                  </a:lnTo>
                  <a:lnTo>
                    <a:pt x="4801" y="2405"/>
                  </a:lnTo>
                  <a:lnTo>
                    <a:pt x="4744" y="2430"/>
                  </a:lnTo>
                  <a:lnTo>
                    <a:pt x="4684" y="2454"/>
                  </a:lnTo>
                  <a:lnTo>
                    <a:pt x="4621" y="2475"/>
                  </a:lnTo>
                  <a:lnTo>
                    <a:pt x="4551" y="2494"/>
                  </a:lnTo>
                  <a:lnTo>
                    <a:pt x="4516" y="2502"/>
                  </a:lnTo>
                  <a:lnTo>
                    <a:pt x="4479" y="2509"/>
                  </a:lnTo>
                  <a:lnTo>
                    <a:pt x="4441" y="2517"/>
                  </a:lnTo>
                  <a:lnTo>
                    <a:pt x="4404" y="2522"/>
                  </a:lnTo>
                  <a:lnTo>
                    <a:pt x="4364" y="2526"/>
                  </a:lnTo>
                  <a:lnTo>
                    <a:pt x="4323" y="2530"/>
                  </a:lnTo>
                  <a:lnTo>
                    <a:pt x="4283" y="2533"/>
                  </a:lnTo>
                  <a:lnTo>
                    <a:pt x="4240" y="2533"/>
                  </a:lnTo>
                  <a:lnTo>
                    <a:pt x="4198" y="2533"/>
                  </a:lnTo>
                  <a:lnTo>
                    <a:pt x="4154" y="2531"/>
                  </a:lnTo>
                  <a:lnTo>
                    <a:pt x="4110" y="2528"/>
                  </a:lnTo>
                  <a:lnTo>
                    <a:pt x="4065" y="2523"/>
                  </a:lnTo>
                  <a:lnTo>
                    <a:pt x="4019" y="2517"/>
                  </a:lnTo>
                  <a:lnTo>
                    <a:pt x="3974" y="2509"/>
                  </a:lnTo>
                  <a:lnTo>
                    <a:pt x="3926" y="2499"/>
                  </a:lnTo>
                  <a:lnTo>
                    <a:pt x="3878" y="2488"/>
                  </a:lnTo>
                  <a:lnTo>
                    <a:pt x="3829" y="2473"/>
                  </a:lnTo>
                  <a:lnTo>
                    <a:pt x="3781" y="2459"/>
                  </a:lnTo>
                  <a:lnTo>
                    <a:pt x="3731" y="2439"/>
                  </a:lnTo>
                  <a:lnTo>
                    <a:pt x="3681" y="2420"/>
                  </a:lnTo>
                  <a:lnTo>
                    <a:pt x="3631" y="2397"/>
                  </a:lnTo>
                  <a:lnTo>
                    <a:pt x="3579" y="2373"/>
                  </a:lnTo>
                  <a:lnTo>
                    <a:pt x="3526" y="2346"/>
                  </a:lnTo>
                  <a:lnTo>
                    <a:pt x="3475" y="2317"/>
                  </a:lnTo>
                  <a:lnTo>
                    <a:pt x="3421" y="2284"/>
                  </a:lnTo>
                  <a:lnTo>
                    <a:pt x="3368" y="2250"/>
                  </a:lnTo>
                  <a:lnTo>
                    <a:pt x="3314" y="2212"/>
                  </a:lnTo>
                  <a:lnTo>
                    <a:pt x="3260" y="2171"/>
                  </a:lnTo>
                  <a:lnTo>
                    <a:pt x="3206" y="2129"/>
                  </a:lnTo>
                  <a:lnTo>
                    <a:pt x="3152" y="2082"/>
                  </a:lnTo>
                  <a:lnTo>
                    <a:pt x="3096" y="2034"/>
                  </a:lnTo>
                  <a:lnTo>
                    <a:pt x="3041" y="1982"/>
                  </a:lnTo>
                  <a:lnTo>
                    <a:pt x="2984" y="1926"/>
                  </a:lnTo>
                  <a:lnTo>
                    <a:pt x="2928" y="1868"/>
                  </a:lnTo>
                  <a:lnTo>
                    <a:pt x="2871" y="1806"/>
                  </a:lnTo>
                  <a:lnTo>
                    <a:pt x="2814" y="1742"/>
                  </a:lnTo>
                  <a:lnTo>
                    <a:pt x="2814" y="1742"/>
                  </a:lnTo>
                  <a:lnTo>
                    <a:pt x="2703" y="1611"/>
                  </a:lnTo>
                  <a:lnTo>
                    <a:pt x="2593" y="1487"/>
                  </a:lnTo>
                  <a:lnTo>
                    <a:pt x="2487" y="1369"/>
                  </a:lnTo>
                  <a:lnTo>
                    <a:pt x="2382" y="1256"/>
                  </a:lnTo>
                  <a:lnTo>
                    <a:pt x="2281" y="1151"/>
                  </a:lnTo>
                  <a:lnTo>
                    <a:pt x="2182" y="1051"/>
                  </a:lnTo>
                  <a:lnTo>
                    <a:pt x="2085" y="955"/>
                  </a:lnTo>
                  <a:lnTo>
                    <a:pt x="1991" y="867"/>
                  </a:lnTo>
                  <a:lnTo>
                    <a:pt x="1898" y="783"/>
                  </a:lnTo>
                  <a:lnTo>
                    <a:pt x="1808" y="705"/>
                  </a:lnTo>
                  <a:lnTo>
                    <a:pt x="1717" y="631"/>
                  </a:lnTo>
                  <a:lnTo>
                    <a:pt x="1630" y="563"/>
                  </a:lnTo>
                  <a:lnTo>
                    <a:pt x="1544" y="498"/>
                  </a:lnTo>
                  <a:lnTo>
                    <a:pt x="1459" y="439"/>
                  </a:lnTo>
                  <a:lnTo>
                    <a:pt x="1376" y="385"/>
                  </a:lnTo>
                  <a:lnTo>
                    <a:pt x="1292" y="334"/>
                  </a:lnTo>
                  <a:lnTo>
                    <a:pt x="1211" y="289"/>
                  </a:lnTo>
                  <a:lnTo>
                    <a:pt x="1130" y="247"/>
                  </a:lnTo>
                  <a:lnTo>
                    <a:pt x="1050" y="208"/>
                  </a:lnTo>
                  <a:lnTo>
                    <a:pt x="969" y="174"/>
                  </a:lnTo>
                  <a:lnTo>
                    <a:pt x="890" y="143"/>
                  </a:lnTo>
                  <a:lnTo>
                    <a:pt x="811" y="116"/>
                  </a:lnTo>
                  <a:lnTo>
                    <a:pt x="732" y="92"/>
                  </a:lnTo>
                  <a:lnTo>
                    <a:pt x="651" y="71"/>
                  </a:lnTo>
                  <a:lnTo>
                    <a:pt x="572" y="53"/>
                  </a:lnTo>
                  <a:lnTo>
                    <a:pt x="493" y="37"/>
                  </a:lnTo>
                  <a:lnTo>
                    <a:pt x="412" y="25"/>
                  </a:lnTo>
                  <a:lnTo>
                    <a:pt x="332" y="16"/>
                  </a:lnTo>
                  <a:lnTo>
                    <a:pt x="250" y="8"/>
                  </a:lnTo>
                  <a:lnTo>
                    <a:pt x="168" y="3"/>
                  </a:lnTo>
                  <a:lnTo>
                    <a:pt x="85" y="1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931854" name="Freeform 14"/>
            <p:cNvSpPr>
              <a:spLocks/>
            </p:cNvSpPr>
            <p:nvPr userDrawn="1"/>
          </p:nvSpPr>
          <p:spPr bwMode="auto">
            <a:xfrm>
              <a:off x="361" y="765"/>
              <a:ext cx="5115" cy="1230"/>
            </a:xfrm>
            <a:custGeom>
              <a:avLst/>
              <a:gdLst/>
              <a:ahLst/>
              <a:cxnLst>
                <a:cxn ang="0">
                  <a:pos x="5115" y="2141"/>
                </a:cxn>
                <a:cxn ang="0">
                  <a:pos x="5068" y="2180"/>
                </a:cxn>
                <a:cxn ang="0">
                  <a:pos x="5011" y="2220"/>
                </a:cxn>
                <a:cxn ang="0">
                  <a:pos x="4933" y="2268"/>
                </a:cxn>
                <a:cxn ang="0">
                  <a:pos x="4836" y="2320"/>
                </a:cxn>
                <a:cxn ang="0">
                  <a:pos x="4721" y="2370"/>
                </a:cxn>
                <a:cxn ang="0">
                  <a:pos x="4589" y="2414"/>
                </a:cxn>
                <a:cxn ang="0">
                  <a:pos x="4517" y="2431"/>
                </a:cxn>
                <a:cxn ang="0">
                  <a:pos x="4442" y="2444"/>
                </a:cxn>
                <a:cxn ang="0">
                  <a:pos x="4361" y="2456"/>
                </a:cxn>
                <a:cxn ang="0">
                  <a:pos x="4279" y="2460"/>
                </a:cxn>
                <a:cxn ang="0">
                  <a:pos x="4193" y="2460"/>
                </a:cxn>
                <a:cxn ang="0">
                  <a:pos x="4103" y="2454"/>
                </a:cxn>
                <a:cxn ang="0">
                  <a:pos x="4012" y="2441"/>
                </a:cxn>
                <a:cxn ang="0">
                  <a:pos x="3916" y="2422"/>
                </a:cxn>
                <a:cxn ang="0">
                  <a:pos x="3819" y="2394"/>
                </a:cxn>
                <a:cxn ang="0">
                  <a:pos x="3717" y="2357"/>
                </a:cxn>
                <a:cxn ang="0">
                  <a:pos x="3614" y="2312"/>
                </a:cxn>
                <a:cxn ang="0">
                  <a:pos x="3510" y="2257"/>
                </a:cxn>
                <a:cxn ang="0">
                  <a:pos x="3402" y="2192"/>
                </a:cxn>
                <a:cxn ang="0">
                  <a:pos x="3294" y="2117"/>
                </a:cxn>
                <a:cxn ang="0">
                  <a:pos x="3183" y="2029"/>
                </a:cxn>
                <a:cxn ang="0">
                  <a:pos x="3070" y="1931"/>
                </a:cxn>
                <a:cxn ang="0">
                  <a:pos x="2956" y="1818"/>
                </a:cxn>
                <a:cxn ang="0">
                  <a:pos x="2841" y="1694"/>
                </a:cxn>
                <a:cxn ang="0">
                  <a:pos x="2727" y="1564"/>
                </a:cxn>
                <a:cxn ang="0">
                  <a:pos x="2508" y="1325"/>
                </a:cxn>
                <a:cxn ang="0">
                  <a:pos x="2300" y="1111"/>
                </a:cxn>
                <a:cxn ang="0">
                  <a:pos x="2101" y="918"/>
                </a:cxn>
                <a:cxn ang="0">
                  <a:pos x="1911" y="749"/>
                </a:cxn>
                <a:cxn ang="0">
                  <a:pos x="1728" y="600"/>
                </a:cxn>
                <a:cxn ang="0">
                  <a:pos x="1553" y="470"/>
                </a:cxn>
                <a:cxn ang="0">
                  <a:pos x="1382" y="360"/>
                </a:cxn>
                <a:cxn ang="0">
                  <a:pos x="1215" y="266"/>
                </a:cxn>
                <a:cxn ang="0">
                  <a:pos x="1053" y="189"/>
                </a:cxn>
                <a:cxn ang="0">
                  <a:pos x="892" y="126"/>
                </a:cxn>
                <a:cxn ang="0">
                  <a:pos x="733" y="77"/>
                </a:cxn>
                <a:cxn ang="0">
                  <a:pos x="574" y="42"/>
                </a:cxn>
                <a:cxn ang="0">
                  <a:pos x="413" y="17"/>
                </a:cxn>
                <a:cxn ang="0">
                  <a:pos x="250" y="3"/>
                </a:cxn>
                <a:cxn ang="0">
                  <a:pos x="85" y="0"/>
                </a:cxn>
              </a:cxnLst>
              <a:rect l="0" t="0" r="r" b="b"/>
              <a:pathLst>
                <a:path w="5115" h="2460">
                  <a:moveTo>
                    <a:pt x="5115" y="2141"/>
                  </a:moveTo>
                  <a:lnTo>
                    <a:pt x="5115" y="2141"/>
                  </a:lnTo>
                  <a:lnTo>
                    <a:pt x="5104" y="2150"/>
                  </a:lnTo>
                  <a:lnTo>
                    <a:pt x="5068" y="2180"/>
                  </a:lnTo>
                  <a:lnTo>
                    <a:pt x="5043" y="2197"/>
                  </a:lnTo>
                  <a:lnTo>
                    <a:pt x="5011" y="2220"/>
                  </a:lnTo>
                  <a:lnTo>
                    <a:pt x="4975" y="2244"/>
                  </a:lnTo>
                  <a:lnTo>
                    <a:pt x="4933" y="2268"/>
                  </a:lnTo>
                  <a:lnTo>
                    <a:pt x="4888" y="2294"/>
                  </a:lnTo>
                  <a:lnTo>
                    <a:pt x="4836" y="2320"/>
                  </a:lnTo>
                  <a:lnTo>
                    <a:pt x="4781" y="2346"/>
                  </a:lnTo>
                  <a:lnTo>
                    <a:pt x="4721" y="2370"/>
                  </a:lnTo>
                  <a:lnTo>
                    <a:pt x="4657" y="2393"/>
                  </a:lnTo>
                  <a:lnTo>
                    <a:pt x="4589" y="2414"/>
                  </a:lnTo>
                  <a:lnTo>
                    <a:pt x="4554" y="2423"/>
                  </a:lnTo>
                  <a:lnTo>
                    <a:pt x="4517" y="2431"/>
                  </a:lnTo>
                  <a:lnTo>
                    <a:pt x="4479" y="2438"/>
                  </a:lnTo>
                  <a:lnTo>
                    <a:pt x="4442" y="2444"/>
                  </a:lnTo>
                  <a:lnTo>
                    <a:pt x="4402" y="2451"/>
                  </a:lnTo>
                  <a:lnTo>
                    <a:pt x="4361" y="2456"/>
                  </a:lnTo>
                  <a:lnTo>
                    <a:pt x="4321" y="2459"/>
                  </a:lnTo>
                  <a:lnTo>
                    <a:pt x="4279" y="2460"/>
                  </a:lnTo>
                  <a:lnTo>
                    <a:pt x="4236" y="2460"/>
                  </a:lnTo>
                  <a:lnTo>
                    <a:pt x="4193" y="2460"/>
                  </a:lnTo>
                  <a:lnTo>
                    <a:pt x="4149" y="2457"/>
                  </a:lnTo>
                  <a:lnTo>
                    <a:pt x="4103" y="2454"/>
                  </a:lnTo>
                  <a:lnTo>
                    <a:pt x="4057" y="2448"/>
                  </a:lnTo>
                  <a:lnTo>
                    <a:pt x="4012" y="2441"/>
                  </a:lnTo>
                  <a:lnTo>
                    <a:pt x="3964" y="2431"/>
                  </a:lnTo>
                  <a:lnTo>
                    <a:pt x="3916" y="2422"/>
                  </a:lnTo>
                  <a:lnTo>
                    <a:pt x="3867" y="2409"/>
                  </a:lnTo>
                  <a:lnTo>
                    <a:pt x="3819" y="2394"/>
                  </a:lnTo>
                  <a:lnTo>
                    <a:pt x="3769" y="2377"/>
                  </a:lnTo>
                  <a:lnTo>
                    <a:pt x="3717" y="2357"/>
                  </a:lnTo>
                  <a:lnTo>
                    <a:pt x="3666" y="2336"/>
                  </a:lnTo>
                  <a:lnTo>
                    <a:pt x="3614" y="2312"/>
                  </a:lnTo>
                  <a:lnTo>
                    <a:pt x="3563" y="2286"/>
                  </a:lnTo>
                  <a:lnTo>
                    <a:pt x="3510" y="2257"/>
                  </a:lnTo>
                  <a:lnTo>
                    <a:pt x="3456" y="2226"/>
                  </a:lnTo>
                  <a:lnTo>
                    <a:pt x="3402" y="2192"/>
                  </a:lnTo>
                  <a:lnTo>
                    <a:pt x="3348" y="2155"/>
                  </a:lnTo>
                  <a:lnTo>
                    <a:pt x="3294" y="2117"/>
                  </a:lnTo>
                  <a:lnTo>
                    <a:pt x="3238" y="2075"/>
                  </a:lnTo>
                  <a:lnTo>
                    <a:pt x="3183" y="2029"/>
                  </a:lnTo>
                  <a:lnTo>
                    <a:pt x="3127" y="1981"/>
                  </a:lnTo>
                  <a:lnTo>
                    <a:pt x="3070" y="1931"/>
                  </a:lnTo>
                  <a:lnTo>
                    <a:pt x="3013" y="1876"/>
                  </a:lnTo>
                  <a:lnTo>
                    <a:pt x="2956" y="1818"/>
                  </a:lnTo>
                  <a:lnTo>
                    <a:pt x="2899" y="1756"/>
                  </a:lnTo>
                  <a:lnTo>
                    <a:pt x="2841" y="1694"/>
                  </a:lnTo>
                  <a:lnTo>
                    <a:pt x="2841" y="1694"/>
                  </a:lnTo>
                  <a:lnTo>
                    <a:pt x="2727" y="1564"/>
                  </a:lnTo>
                  <a:lnTo>
                    <a:pt x="2616" y="1442"/>
                  </a:lnTo>
                  <a:lnTo>
                    <a:pt x="2508" y="1325"/>
                  </a:lnTo>
                  <a:lnTo>
                    <a:pt x="2402" y="1214"/>
                  </a:lnTo>
                  <a:lnTo>
                    <a:pt x="2300" y="1111"/>
                  </a:lnTo>
                  <a:lnTo>
                    <a:pt x="2198" y="1012"/>
                  </a:lnTo>
                  <a:lnTo>
                    <a:pt x="2101" y="918"/>
                  </a:lnTo>
                  <a:lnTo>
                    <a:pt x="2004" y="831"/>
                  </a:lnTo>
                  <a:lnTo>
                    <a:pt x="1911" y="749"/>
                  </a:lnTo>
                  <a:lnTo>
                    <a:pt x="1818" y="671"/>
                  </a:lnTo>
                  <a:lnTo>
                    <a:pt x="1728" y="600"/>
                  </a:lnTo>
                  <a:lnTo>
                    <a:pt x="1639" y="533"/>
                  </a:lnTo>
                  <a:lnTo>
                    <a:pt x="1553" y="470"/>
                  </a:lnTo>
                  <a:lnTo>
                    <a:pt x="1467" y="413"/>
                  </a:lnTo>
                  <a:lnTo>
                    <a:pt x="1382" y="360"/>
                  </a:lnTo>
                  <a:lnTo>
                    <a:pt x="1299" y="310"/>
                  </a:lnTo>
                  <a:lnTo>
                    <a:pt x="1215" y="266"/>
                  </a:lnTo>
                  <a:lnTo>
                    <a:pt x="1133" y="224"/>
                  </a:lnTo>
                  <a:lnTo>
                    <a:pt x="1053" y="189"/>
                  </a:lnTo>
                  <a:lnTo>
                    <a:pt x="972" y="155"/>
                  </a:lnTo>
                  <a:lnTo>
                    <a:pt x="892" y="126"/>
                  </a:lnTo>
                  <a:lnTo>
                    <a:pt x="813" y="100"/>
                  </a:lnTo>
                  <a:lnTo>
                    <a:pt x="733" y="77"/>
                  </a:lnTo>
                  <a:lnTo>
                    <a:pt x="653" y="58"/>
                  </a:lnTo>
                  <a:lnTo>
                    <a:pt x="574" y="42"/>
                  </a:lnTo>
                  <a:lnTo>
                    <a:pt x="493" y="29"/>
                  </a:lnTo>
                  <a:lnTo>
                    <a:pt x="413" y="17"/>
                  </a:lnTo>
                  <a:lnTo>
                    <a:pt x="332" y="9"/>
                  </a:lnTo>
                  <a:lnTo>
                    <a:pt x="250" y="3"/>
                  </a:lnTo>
                  <a:lnTo>
                    <a:pt x="168" y="0"/>
                  </a:lnTo>
                  <a:lnTo>
                    <a:pt x="85" y="0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931855" name="Freeform 15"/>
            <p:cNvSpPr>
              <a:spLocks/>
            </p:cNvSpPr>
            <p:nvPr userDrawn="1"/>
          </p:nvSpPr>
          <p:spPr bwMode="auto">
            <a:xfrm>
              <a:off x="375" y="787"/>
              <a:ext cx="5147" cy="1195"/>
            </a:xfrm>
            <a:custGeom>
              <a:avLst/>
              <a:gdLst/>
              <a:ahLst/>
              <a:cxnLst>
                <a:cxn ang="0">
                  <a:pos x="5147" y="2049"/>
                </a:cxn>
                <a:cxn ang="0">
                  <a:pos x="5100" y="2090"/>
                </a:cxn>
                <a:cxn ang="0">
                  <a:pos x="5043" y="2132"/>
                </a:cxn>
                <a:cxn ang="0">
                  <a:pos x="4967" y="2182"/>
                </a:cxn>
                <a:cxn ang="0">
                  <a:pos x="4871" y="2237"/>
                </a:cxn>
                <a:cxn ang="0">
                  <a:pos x="4756" y="2288"/>
                </a:cxn>
                <a:cxn ang="0">
                  <a:pos x="4624" y="2335"/>
                </a:cxn>
                <a:cxn ang="0">
                  <a:pos x="4553" y="2355"/>
                </a:cxn>
                <a:cxn ang="0">
                  <a:pos x="4477" y="2369"/>
                </a:cxn>
                <a:cxn ang="0">
                  <a:pos x="4397" y="2382"/>
                </a:cxn>
                <a:cxn ang="0">
                  <a:pos x="4314" y="2388"/>
                </a:cxn>
                <a:cxn ang="0">
                  <a:pos x="4228" y="2390"/>
                </a:cxn>
                <a:cxn ang="0">
                  <a:pos x="4139" y="2385"/>
                </a:cxn>
                <a:cxn ang="0">
                  <a:pos x="4046" y="2374"/>
                </a:cxn>
                <a:cxn ang="0">
                  <a:pos x="3952" y="2356"/>
                </a:cxn>
                <a:cxn ang="0">
                  <a:pos x="3853" y="2330"/>
                </a:cxn>
                <a:cxn ang="0">
                  <a:pos x="3752" y="2296"/>
                </a:cxn>
                <a:cxn ang="0">
                  <a:pos x="3648" y="2253"/>
                </a:cxn>
                <a:cxn ang="0">
                  <a:pos x="3542" y="2200"/>
                </a:cxn>
                <a:cxn ang="0">
                  <a:pos x="3434" y="2137"/>
                </a:cxn>
                <a:cxn ang="0">
                  <a:pos x="3324" y="2064"/>
                </a:cxn>
                <a:cxn ang="0">
                  <a:pos x="3212" y="1978"/>
                </a:cxn>
                <a:cxn ang="0">
                  <a:pos x="3098" y="1880"/>
                </a:cxn>
                <a:cxn ang="0">
                  <a:pos x="2983" y="1770"/>
                </a:cxn>
                <a:cxn ang="0">
                  <a:pos x="2866" y="1646"/>
                </a:cxn>
                <a:cxn ang="0">
                  <a:pos x="2749" y="1520"/>
                </a:cxn>
                <a:cxn ang="0">
                  <a:pos x="2527" y="1284"/>
                </a:cxn>
                <a:cxn ang="0">
                  <a:pos x="2315" y="1072"/>
                </a:cxn>
                <a:cxn ang="0">
                  <a:pos x="2113" y="884"/>
                </a:cxn>
                <a:cxn ang="0">
                  <a:pos x="1920" y="717"/>
                </a:cxn>
                <a:cxn ang="0">
                  <a:pos x="1736" y="570"/>
                </a:cxn>
                <a:cxn ang="0">
                  <a:pos x="1558" y="444"/>
                </a:cxn>
                <a:cxn ang="0">
                  <a:pos x="1386" y="336"/>
                </a:cxn>
                <a:cxn ang="0">
                  <a:pos x="1219" y="246"/>
                </a:cxn>
                <a:cxn ang="0">
                  <a:pos x="1055" y="170"/>
                </a:cxn>
                <a:cxn ang="0">
                  <a:pos x="893" y="112"/>
                </a:cxn>
                <a:cxn ang="0">
                  <a:pos x="733" y="65"/>
                </a:cxn>
                <a:cxn ang="0">
                  <a:pos x="574" y="33"/>
                </a:cxn>
                <a:cxn ang="0">
                  <a:pos x="413" y="12"/>
                </a:cxn>
                <a:cxn ang="0">
                  <a:pos x="250" y="2"/>
                </a:cxn>
                <a:cxn ang="0">
                  <a:pos x="85" y="0"/>
                </a:cxn>
              </a:cxnLst>
              <a:rect l="0" t="0" r="r" b="b"/>
              <a:pathLst>
                <a:path w="5147" h="2390">
                  <a:moveTo>
                    <a:pt x="5147" y="2049"/>
                  </a:moveTo>
                  <a:lnTo>
                    <a:pt x="5147" y="2049"/>
                  </a:lnTo>
                  <a:lnTo>
                    <a:pt x="5135" y="2061"/>
                  </a:lnTo>
                  <a:lnTo>
                    <a:pt x="5100" y="2090"/>
                  </a:lnTo>
                  <a:lnTo>
                    <a:pt x="5075" y="2109"/>
                  </a:lnTo>
                  <a:lnTo>
                    <a:pt x="5043" y="2132"/>
                  </a:lnTo>
                  <a:lnTo>
                    <a:pt x="5008" y="2156"/>
                  </a:lnTo>
                  <a:lnTo>
                    <a:pt x="4967" y="2182"/>
                  </a:lnTo>
                  <a:lnTo>
                    <a:pt x="4921" y="2209"/>
                  </a:lnTo>
                  <a:lnTo>
                    <a:pt x="4871" y="2237"/>
                  </a:lnTo>
                  <a:lnTo>
                    <a:pt x="4815" y="2262"/>
                  </a:lnTo>
                  <a:lnTo>
                    <a:pt x="4756" y="2288"/>
                  </a:lnTo>
                  <a:lnTo>
                    <a:pt x="4692" y="2313"/>
                  </a:lnTo>
                  <a:lnTo>
                    <a:pt x="4624" y="2335"/>
                  </a:lnTo>
                  <a:lnTo>
                    <a:pt x="4589" y="2345"/>
                  </a:lnTo>
                  <a:lnTo>
                    <a:pt x="4553" y="2355"/>
                  </a:lnTo>
                  <a:lnTo>
                    <a:pt x="4515" y="2363"/>
                  </a:lnTo>
                  <a:lnTo>
                    <a:pt x="4477" y="2369"/>
                  </a:lnTo>
                  <a:lnTo>
                    <a:pt x="4438" y="2376"/>
                  </a:lnTo>
                  <a:lnTo>
                    <a:pt x="4397" y="2382"/>
                  </a:lnTo>
                  <a:lnTo>
                    <a:pt x="4357" y="2385"/>
                  </a:lnTo>
                  <a:lnTo>
                    <a:pt x="4314" y="2388"/>
                  </a:lnTo>
                  <a:lnTo>
                    <a:pt x="4272" y="2390"/>
                  </a:lnTo>
                  <a:lnTo>
                    <a:pt x="4228" y="2390"/>
                  </a:lnTo>
                  <a:lnTo>
                    <a:pt x="4184" y="2388"/>
                  </a:lnTo>
                  <a:lnTo>
                    <a:pt x="4139" y="2385"/>
                  </a:lnTo>
                  <a:lnTo>
                    <a:pt x="4093" y="2380"/>
                  </a:lnTo>
                  <a:lnTo>
                    <a:pt x="4046" y="2374"/>
                  </a:lnTo>
                  <a:lnTo>
                    <a:pt x="3999" y="2366"/>
                  </a:lnTo>
                  <a:lnTo>
                    <a:pt x="3952" y="2356"/>
                  </a:lnTo>
                  <a:lnTo>
                    <a:pt x="3902" y="2345"/>
                  </a:lnTo>
                  <a:lnTo>
                    <a:pt x="3853" y="2330"/>
                  </a:lnTo>
                  <a:lnTo>
                    <a:pt x="3803" y="2314"/>
                  </a:lnTo>
                  <a:lnTo>
                    <a:pt x="3752" y="2296"/>
                  </a:lnTo>
                  <a:lnTo>
                    <a:pt x="3700" y="2275"/>
                  </a:lnTo>
                  <a:lnTo>
                    <a:pt x="3648" y="2253"/>
                  </a:lnTo>
                  <a:lnTo>
                    <a:pt x="3596" y="2229"/>
                  </a:lnTo>
                  <a:lnTo>
                    <a:pt x="3542" y="2200"/>
                  </a:lnTo>
                  <a:lnTo>
                    <a:pt x="3489" y="2170"/>
                  </a:lnTo>
                  <a:lnTo>
                    <a:pt x="3434" y="2137"/>
                  </a:lnTo>
                  <a:lnTo>
                    <a:pt x="3380" y="2101"/>
                  </a:lnTo>
                  <a:lnTo>
                    <a:pt x="3324" y="2064"/>
                  </a:lnTo>
                  <a:lnTo>
                    <a:pt x="3269" y="2022"/>
                  </a:lnTo>
                  <a:lnTo>
                    <a:pt x="3212" y="1978"/>
                  </a:lnTo>
                  <a:lnTo>
                    <a:pt x="3156" y="1930"/>
                  </a:lnTo>
                  <a:lnTo>
                    <a:pt x="3098" y="1880"/>
                  </a:lnTo>
                  <a:lnTo>
                    <a:pt x="3041" y="1827"/>
                  </a:lnTo>
                  <a:lnTo>
                    <a:pt x="2983" y="1770"/>
                  </a:lnTo>
                  <a:lnTo>
                    <a:pt x="2924" y="1710"/>
                  </a:lnTo>
                  <a:lnTo>
                    <a:pt x="2866" y="1646"/>
                  </a:lnTo>
                  <a:lnTo>
                    <a:pt x="2866" y="1646"/>
                  </a:lnTo>
                  <a:lnTo>
                    <a:pt x="2749" y="1520"/>
                  </a:lnTo>
                  <a:lnTo>
                    <a:pt x="2637" y="1399"/>
                  </a:lnTo>
                  <a:lnTo>
                    <a:pt x="2527" y="1284"/>
                  </a:lnTo>
                  <a:lnTo>
                    <a:pt x="2419" y="1174"/>
                  </a:lnTo>
                  <a:lnTo>
                    <a:pt x="2315" y="1072"/>
                  </a:lnTo>
                  <a:lnTo>
                    <a:pt x="2213" y="976"/>
                  </a:lnTo>
                  <a:lnTo>
                    <a:pt x="2113" y="884"/>
                  </a:lnTo>
                  <a:lnTo>
                    <a:pt x="2016" y="798"/>
                  </a:lnTo>
                  <a:lnTo>
                    <a:pt x="1920" y="717"/>
                  </a:lnTo>
                  <a:lnTo>
                    <a:pt x="1827" y="641"/>
                  </a:lnTo>
                  <a:lnTo>
                    <a:pt x="1736" y="570"/>
                  </a:lnTo>
                  <a:lnTo>
                    <a:pt x="1647" y="504"/>
                  </a:lnTo>
                  <a:lnTo>
                    <a:pt x="1558" y="444"/>
                  </a:lnTo>
                  <a:lnTo>
                    <a:pt x="1472" y="388"/>
                  </a:lnTo>
                  <a:lnTo>
                    <a:pt x="1386" y="336"/>
                  </a:lnTo>
                  <a:lnTo>
                    <a:pt x="1303" y="288"/>
                  </a:lnTo>
                  <a:lnTo>
                    <a:pt x="1219" y="246"/>
                  </a:lnTo>
                  <a:lnTo>
                    <a:pt x="1136" y="205"/>
                  </a:lnTo>
                  <a:lnTo>
                    <a:pt x="1055" y="170"/>
                  </a:lnTo>
                  <a:lnTo>
                    <a:pt x="974" y="139"/>
                  </a:lnTo>
                  <a:lnTo>
                    <a:pt x="893" y="112"/>
                  </a:lnTo>
                  <a:lnTo>
                    <a:pt x="814" y="88"/>
                  </a:lnTo>
                  <a:lnTo>
                    <a:pt x="733" y="65"/>
                  </a:lnTo>
                  <a:lnTo>
                    <a:pt x="653" y="47"/>
                  </a:lnTo>
                  <a:lnTo>
                    <a:pt x="574" y="33"/>
                  </a:lnTo>
                  <a:lnTo>
                    <a:pt x="493" y="21"/>
                  </a:lnTo>
                  <a:lnTo>
                    <a:pt x="413" y="12"/>
                  </a:lnTo>
                  <a:lnTo>
                    <a:pt x="332" y="5"/>
                  </a:lnTo>
                  <a:lnTo>
                    <a:pt x="250" y="2"/>
                  </a:lnTo>
                  <a:lnTo>
                    <a:pt x="168" y="0"/>
                  </a:lnTo>
                  <a:lnTo>
                    <a:pt x="85" y="0"/>
                  </a:lnTo>
                  <a:lnTo>
                    <a:pt x="0" y="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931856" name="Freeform 16"/>
            <p:cNvSpPr>
              <a:spLocks/>
            </p:cNvSpPr>
            <p:nvPr userDrawn="1"/>
          </p:nvSpPr>
          <p:spPr bwMode="auto">
            <a:xfrm>
              <a:off x="389" y="808"/>
              <a:ext cx="5176" cy="1160"/>
            </a:xfrm>
            <a:custGeom>
              <a:avLst/>
              <a:gdLst/>
              <a:ahLst/>
              <a:cxnLst>
                <a:cxn ang="0">
                  <a:pos x="5176" y="1959"/>
                </a:cxn>
                <a:cxn ang="0">
                  <a:pos x="5130" y="2001"/>
                </a:cxn>
                <a:cxn ang="0">
                  <a:pos x="5075" y="2044"/>
                </a:cxn>
                <a:cxn ang="0">
                  <a:pos x="4998" y="2096"/>
                </a:cxn>
                <a:cxn ang="0">
                  <a:pos x="4903" y="2153"/>
                </a:cxn>
                <a:cxn ang="0">
                  <a:pos x="4790" y="2208"/>
                </a:cxn>
                <a:cxn ang="0">
                  <a:pos x="4658" y="2258"/>
                </a:cxn>
                <a:cxn ang="0">
                  <a:pos x="4587" y="2277"/>
                </a:cxn>
                <a:cxn ang="0">
                  <a:pos x="4513" y="2295"/>
                </a:cxn>
                <a:cxn ang="0">
                  <a:pos x="4433" y="2308"/>
                </a:cxn>
                <a:cxn ang="0">
                  <a:pos x="4350" y="2317"/>
                </a:cxn>
                <a:cxn ang="0">
                  <a:pos x="4264" y="2321"/>
                </a:cxn>
                <a:cxn ang="0">
                  <a:pos x="4174" y="2317"/>
                </a:cxn>
                <a:cxn ang="0">
                  <a:pos x="4082" y="2308"/>
                </a:cxn>
                <a:cxn ang="0">
                  <a:pos x="3986" y="2292"/>
                </a:cxn>
                <a:cxn ang="0">
                  <a:pos x="3888" y="2269"/>
                </a:cxn>
                <a:cxn ang="0">
                  <a:pos x="3786" y="2235"/>
                </a:cxn>
                <a:cxn ang="0">
                  <a:pos x="3682" y="2195"/>
                </a:cxn>
                <a:cxn ang="0">
                  <a:pos x="3575" y="2143"/>
                </a:cxn>
                <a:cxn ang="0">
                  <a:pos x="3466" y="2082"/>
                </a:cxn>
                <a:cxn ang="0">
                  <a:pos x="3355" y="2011"/>
                </a:cxn>
                <a:cxn ang="0">
                  <a:pos x="3241" y="1927"/>
                </a:cxn>
                <a:cxn ang="0">
                  <a:pos x="3125" y="1831"/>
                </a:cxn>
                <a:cxn ang="0">
                  <a:pos x="3009" y="1723"/>
                </a:cxn>
                <a:cxn ang="0">
                  <a:pos x="2891" y="1600"/>
                </a:cxn>
                <a:cxn ang="0">
                  <a:pos x="2773" y="1475"/>
                </a:cxn>
                <a:cxn ang="0">
                  <a:pos x="2545" y="1244"/>
                </a:cxn>
                <a:cxn ang="0">
                  <a:pos x="2331" y="1035"/>
                </a:cxn>
                <a:cxn ang="0">
                  <a:pos x="2126" y="850"/>
                </a:cxn>
                <a:cxn ang="0">
                  <a:pos x="1931" y="685"/>
                </a:cxn>
                <a:cxn ang="0">
                  <a:pos x="1744" y="543"/>
                </a:cxn>
                <a:cxn ang="0">
                  <a:pos x="1565" y="419"/>
                </a:cxn>
                <a:cxn ang="0">
                  <a:pos x="1391" y="314"/>
                </a:cxn>
                <a:cxn ang="0">
                  <a:pos x="1222" y="226"/>
                </a:cxn>
                <a:cxn ang="0">
                  <a:pos x="1057" y="154"/>
                </a:cxn>
                <a:cxn ang="0">
                  <a:pos x="894" y="99"/>
                </a:cxn>
                <a:cxn ang="0">
                  <a:pos x="735" y="55"/>
                </a:cxn>
                <a:cxn ang="0">
                  <a:pos x="574" y="26"/>
                </a:cxn>
                <a:cxn ang="0">
                  <a:pos x="412" y="8"/>
                </a:cxn>
                <a:cxn ang="0">
                  <a:pos x="250" y="0"/>
                </a:cxn>
                <a:cxn ang="0">
                  <a:pos x="85" y="4"/>
                </a:cxn>
              </a:cxnLst>
              <a:rect l="0" t="0" r="r" b="b"/>
              <a:pathLst>
                <a:path w="5176" h="2321">
                  <a:moveTo>
                    <a:pt x="5176" y="1959"/>
                  </a:moveTo>
                  <a:lnTo>
                    <a:pt x="5176" y="1959"/>
                  </a:lnTo>
                  <a:lnTo>
                    <a:pt x="5165" y="1970"/>
                  </a:lnTo>
                  <a:lnTo>
                    <a:pt x="5130" y="2001"/>
                  </a:lnTo>
                  <a:lnTo>
                    <a:pt x="5105" y="2020"/>
                  </a:lnTo>
                  <a:lnTo>
                    <a:pt x="5075" y="2044"/>
                  </a:lnTo>
                  <a:lnTo>
                    <a:pt x="5039" y="2070"/>
                  </a:lnTo>
                  <a:lnTo>
                    <a:pt x="4998" y="2096"/>
                  </a:lnTo>
                  <a:lnTo>
                    <a:pt x="4953" y="2125"/>
                  </a:lnTo>
                  <a:lnTo>
                    <a:pt x="4903" y="2153"/>
                  </a:lnTo>
                  <a:lnTo>
                    <a:pt x="4849" y="2180"/>
                  </a:lnTo>
                  <a:lnTo>
                    <a:pt x="4790" y="2208"/>
                  </a:lnTo>
                  <a:lnTo>
                    <a:pt x="4726" y="2233"/>
                  </a:lnTo>
                  <a:lnTo>
                    <a:pt x="4658" y="2258"/>
                  </a:lnTo>
                  <a:lnTo>
                    <a:pt x="4624" y="2267"/>
                  </a:lnTo>
                  <a:lnTo>
                    <a:pt x="4587" y="2277"/>
                  </a:lnTo>
                  <a:lnTo>
                    <a:pt x="4550" y="2287"/>
                  </a:lnTo>
                  <a:lnTo>
                    <a:pt x="4513" y="2295"/>
                  </a:lnTo>
                  <a:lnTo>
                    <a:pt x="4472" y="2303"/>
                  </a:lnTo>
                  <a:lnTo>
                    <a:pt x="4433" y="2308"/>
                  </a:lnTo>
                  <a:lnTo>
                    <a:pt x="4392" y="2313"/>
                  </a:lnTo>
                  <a:lnTo>
                    <a:pt x="4350" y="2317"/>
                  </a:lnTo>
                  <a:lnTo>
                    <a:pt x="4307" y="2319"/>
                  </a:lnTo>
                  <a:lnTo>
                    <a:pt x="4264" y="2321"/>
                  </a:lnTo>
                  <a:lnTo>
                    <a:pt x="4220" y="2319"/>
                  </a:lnTo>
                  <a:lnTo>
                    <a:pt x="4174" y="2317"/>
                  </a:lnTo>
                  <a:lnTo>
                    <a:pt x="4128" y="2314"/>
                  </a:lnTo>
                  <a:lnTo>
                    <a:pt x="4082" y="2308"/>
                  </a:lnTo>
                  <a:lnTo>
                    <a:pt x="4034" y="2301"/>
                  </a:lnTo>
                  <a:lnTo>
                    <a:pt x="3986" y="2292"/>
                  </a:lnTo>
                  <a:lnTo>
                    <a:pt x="3936" y="2282"/>
                  </a:lnTo>
                  <a:lnTo>
                    <a:pt x="3888" y="2269"/>
                  </a:lnTo>
                  <a:lnTo>
                    <a:pt x="3836" y="2253"/>
                  </a:lnTo>
                  <a:lnTo>
                    <a:pt x="3786" y="2235"/>
                  </a:lnTo>
                  <a:lnTo>
                    <a:pt x="3734" y="2216"/>
                  </a:lnTo>
                  <a:lnTo>
                    <a:pt x="3682" y="2195"/>
                  </a:lnTo>
                  <a:lnTo>
                    <a:pt x="3628" y="2170"/>
                  </a:lnTo>
                  <a:lnTo>
                    <a:pt x="3575" y="2143"/>
                  </a:lnTo>
                  <a:lnTo>
                    <a:pt x="3521" y="2114"/>
                  </a:lnTo>
                  <a:lnTo>
                    <a:pt x="3466" y="2082"/>
                  </a:lnTo>
                  <a:lnTo>
                    <a:pt x="3410" y="2048"/>
                  </a:lnTo>
                  <a:lnTo>
                    <a:pt x="3355" y="2011"/>
                  </a:lnTo>
                  <a:lnTo>
                    <a:pt x="3298" y="1970"/>
                  </a:lnTo>
                  <a:lnTo>
                    <a:pt x="3241" y="1927"/>
                  </a:lnTo>
                  <a:lnTo>
                    <a:pt x="3184" y="1880"/>
                  </a:lnTo>
                  <a:lnTo>
                    <a:pt x="3125" y="1831"/>
                  </a:lnTo>
                  <a:lnTo>
                    <a:pt x="3067" y="1778"/>
                  </a:lnTo>
                  <a:lnTo>
                    <a:pt x="3009" y="1723"/>
                  </a:lnTo>
                  <a:lnTo>
                    <a:pt x="2949" y="1663"/>
                  </a:lnTo>
                  <a:lnTo>
                    <a:pt x="2891" y="1600"/>
                  </a:lnTo>
                  <a:lnTo>
                    <a:pt x="2891" y="1600"/>
                  </a:lnTo>
                  <a:lnTo>
                    <a:pt x="2773" y="1475"/>
                  </a:lnTo>
                  <a:lnTo>
                    <a:pt x="2658" y="1357"/>
                  </a:lnTo>
                  <a:lnTo>
                    <a:pt x="2545" y="1244"/>
                  </a:lnTo>
                  <a:lnTo>
                    <a:pt x="2437" y="1135"/>
                  </a:lnTo>
                  <a:lnTo>
                    <a:pt x="2331" y="1035"/>
                  </a:lnTo>
                  <a:lnTo>
                    <a:pt x="2227" y="938"/>
                  </a:lnTo>
                  <a:lnTo>
                    <a:pt x="2126" y="850"/>
                  </a:lnTo>
                  <a:lnTo>
                    <a:pt x="2027" y="764"/>
                  </a:lnTo>
                  <a:lnTo>
                    <a:pt x="1931" y="685"/>
                  </a:lnTo>
                  <a:lnTo>
                    <a:pt x="1837" y="611"/>
                  </a:lnTo>
                  <a:lnTo>
                    <a:pt x="1744" y="543"/>
                  </a:lnTo>
                  <a:lnTo>
                    <a:pt x="1654" y="478"/>
                  </a:lnTo>
                  <a:lnTo>
                    <a:pt x="1565" y="419"/>
                  </a:lnTo>
                  <a:lnTo>
                    <a:pt x="1477" y="364"/>
                  </a:lnTo>
                  <a:lnTo>
                    <a:pt x="1391" y="314"/>
                  </a:lnTo>
                  <a:lnTo>
                    <a:pt x="1305" y="268"/>
                  </a:lnTo>
                  <a:lnTo>
                    <a:pt x="1222" y="226"/>
                  </a:lnTo>
                  <a:lnTo>
                    <a:pt x="1139" y="188"/>
                  </a:lnTo>
                  <a:lnTo>
                    <a:pt x="1057" y="154"/>
                  </a:lnTo>
                  <a:lnTo>
                    <a:pt x="976" y="125"/>
                  </a:lnTo>
                  <a:lnTo>
                    <a:pt x="894" y="99"/>
                  </a:lnTo>
                  <a:lnTo>
                    <a:pt x="814" y="75"/>
                  </a:lnTo>
                  <a:lnTo>
                    <a:pt x="735" y="55"/>
                  </a:lnTo>
                  <a:lnTo>
                    <a:pt x="654" y="39"/>
                  </a:lnTo>
                  <a:lnTo>
                    <a:pt x="574" y="26"/>
                  </a:lnTo>
                  <a:lnTo>
                    <a:pt x="493" y="16"/>
                  </a:lnTo>
                  <a:lnTo>
                    <a:pt x="412" y="8"/>
                  </a:lnTo>
                  <a:lnTo>
                    <a:pt x="332" y="4"/>
                  </a:lnTo>
                  <a:lnTo>
                    <a:pt x="250" y="0"/>
                  </a:lnTo>
                  <a:lnTo>
                    <a:pt x="168" y="0"/>
                  </a:lnTo>
                  <a:lnTo>
                    <a:pt x="85" y="4"/>
                  </a:lnTo>
                  <a:lnTo>
                    <a:pt x="0" y="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931857" name="Freeform 17"/>
            <p:cNvSpPr>
              <a:spLocks/>
            </p:cNvSpPr>
            <p:nvPr userDrawn="1"/>
          </p:nvSpPr>
          <p:spPr bwMode="auto">
            <a:xfrm>
              <a:off x="403" y="829"/>
              <a:ext cx="5205" cy="1124"/>
            </a:xfrm>
            <a:custGeom>
              <a:avLst/>
              <a:gdLst/>
              <a:ahLst/>
              <a:cxnLst>
                <a:cxn ang="0">
                  <a:pos x="5205" y="1868"/>
                </a:cxn>
                <a:cxn ang="0">
                  <a:pos x="5161" y="1910"/>
                </a:cxn>
                <a:cxn ang="0">
                  <a:pos x="5105" y="1956"/>
                </a:cxn>
                <a:cxn ang="0">
                  <a:pos x="5030" y="2011"/>
                </a:cxn>
                <a:cxn ang="0">
                  <a:pos x="4936" y="2069"/>
                </a:cxn>
                <a:cxn ang="0">
                  <a:pos x="4822" y="2127"/>
                </a:cxn>
                <a:cxn ang="0">
                  <a:pos x="4693" y="2178"/>
                </a:cxn>
                <a:cxn ang="0">
                  <a:pos x="4621" y="2201"/>
                </a:cxn>
                <a:cxn ang="0">
                  <a:pos x="4546" y="2219"/>
                </a:cxn>
                <a:cxn ang="0">
                  <a:pos x="4467" y="2235"/>
                </a:cxn>
                <a:cxn ang="0">
                  <a:pos x="4385" y="2245"/>
                </a:cxn>
                <a:cxn ang="0">
                  <a:pos x="4299" y="2250"/>
                </a:cxn>
                <a:cxn ang="0">
                  <a:pos x="4208" y="2250"/>
                </a:cxn>
                <a:cxn ang="0">
                  <a:pos x="4117" y="2241"/>
                </a:cxn>
                <a:cxn ang="0">
                  <a:pos x="4020" y="2227"/>
                </a:cxn>
                <a:cxn ang="0">
                  <a:pos x="3921" y="2206"/>
                </a:cxn>
                <a:cxn ang="0">
                  <a:pos x="3820" y="2175"/>
                </a:cxn>
                <a:cxn ang="0">
                  <a:pos x="3714" y="2135"/>
                </a:cxn>
                <a:cxn ang="0">
                  <a:pos x="3607" y="2086"/>
                </a:cxn>
                <a:cxn ang="0">
                  <a:pos x="3497" y="2027"/>
                </a:cxn>
                <a:cxn ang="0">
                  <a:pos x="3385" y="1957"/>
                </a:cxn>
                <a:cxn ang="0">
                  <a:pos x="3270" y="1875"/>
                </a:cxn>
                <a:cxn ang="0">
                  <a:pos x="3153" y="1781"/>
                </a:cxn>
                <a:cxn ang="0">
                  <a:pos x="3035" y="1675"/>
                </a:cxn>
                <a:cxn ang="0">
                  <a:pos x="2914" y="1555"/>
                </a:cxn>
                <a:cxn ang="0">
                  <a:pos x="2795" y="1431"/>
                </a:cxn>
                <a:cxn ang="0">
                  <a:pos x="2564" y="1202"/>
                </a:cxn>
                <a:cxn ang="0">
                  <a:pos x="2346" y="997"/>
                </a:cxn>
                <a:cxn ang="0">
                  <a:pos x="2140" y="816"/>
                </a:cxn>
                <a:cxn ang="0">
                  <a:pos x="1941" y="654"/>
                </a:cxn>
                <a:cxn ang="0">
                  <a:pos x="1752" y="514"/>
                </a:cxn>
                <a:cxn ang="0">
                  <a:pos x="1570" y="394"/>
                </a:cxn>
                <a:cxn ang="0">
                  <a:pos x="1395" y="293"/>
                </a:cxn>
                <a:cxn ang="0">
                  <a:pos x="1226" y="207"/>
                </a:cxn>
                <a:cxn ang="0">
                  <a:pos x="1059" y="139"/>
                </a:cxn>
                <a:cxn ang="0">
                  <a:pos x="897" y="86"/>
                </a:cxn>
                <a:cxn ang="0">
                  <a:pos x="734" y="45"/>
                </a:cxn>
                <a:cxn ang="0">
                  <a:pos x="575" y="20"/>
                </a:cxn>
                <a:cxn ang="0">
                  <a:pos x="414" y="5"/>
                </a:cxn>
                <a:cxn ang="0">
                  <a:pos x="250" y="0"/>
                </a:cxn>
                <a:cxn ang="0">
                  <a:pos x="85" y="7"/>
                </a:cxn>
              </a:cxnLst>
              <a:rect l="0" t="0" r="r" b="b"/>
              <a:pathLst>
                <a:path w="5205" h="2250">
                  <a:moveTo>
                    <a:pt x="5205" y="1868"/>
                  </a:moveTo>
                  <a:lnTo>
                    <a:pt x="5205" y="1868"/>
                  </a:lnTo>
                  <a:lnTo>
                    <a:pt x="5194" y="1880"/>
                  </a:lnTo>
                  <a:lnTo>
                    <a:pt x="5161" y="1910"/>
                  </a:lnTo>
                  <a:lnTo>
                    <a:pt x="5136" y="1931"/>
                  </a:lnTo>
                  <a:lnTo>
                    <a:pt x="5105" y="1956"/>
                  </a:lnTo>
                  <a:lnTo>
                    <a:pt x="5071" y="1981"/>
                  </a:lnTo>
                  <a:lnTo>
                    <a:pt x="5030" y="2011"/>
                  </a:lnTo>
                  <a:lnTo>
                    <a:pt x="4984" y="2040"/>
                  </a:lnTo>
                  <a:lnTo>
                    <a:pt x="4936" y="2069"/>
                  </a:lnTo>
                  <a:lnTo>
                    <a:pt x="4882" y="2098"/>
                  </a:lnTo>
                  <a:lnTo>
                    <a:pt x="4822" y="2127"/>
                  </a:lnTo>
                  <a:lnTo>
                    <a:pt x="4760" y="2153"/>
                  </a:lnTo>
                  <a:lnTo>
                    <a:pt x="4693" y="2178"/>
                  </a:lnTo>
                  <a:lnTo>
                    <a:pt x="4657" y="2190"/>
                  </a:lnTo>
                  <a:lnTo>
                    <a:pt x="4621" y="2201"/>
                  </a:lnTo>
                  <a:lnTo>
                    <a:pt x="4585" y="2211"/>
                  </a:lnTo>
                  <a:lnTo>
                    <a:pt x="4546" y="2219"/>
                  </a:lnTo>
                  <a:lnTo>
                    <a:pt x="4507" y="2227"/>
                  </a:lnTo>
                  <a:lnTo>
                    <a:pt x="4467" y="2235"/>
                  </a:lnTo>
                  <a:lnTo>
                    <a:pt x="4426" y="2240"/>
                  </a:lnTo>
                  <a:lnTo>
                    <a:pt x="4385" y="2245"/>
                  </a:lnTo>
                  <a:lnTo>
                    <a:pt x="4342" y="2248"/>
                  </a:lnTo>
                  <a:lnTo>
                    <a:pt x="4299" y="2250"/>
                  </a:lnTo>
                  <a:lnTo>
                    <a:pt x="4254" y="2250"/>
                  </a:lnTo>
                  <a:lnTo>
                    <a:pt x="4208" y="2250"/>
                  </a:lnTo>
                  <a:lnTo>
                    <a:pt x="4163" y="2246"/>
                  </a:lnTo>
                  <a:lnTo>
                    <a:pt x="4117" y="2241"/>
                  </a:lnTo>
                  <a:lnTo>
                    <a:pt x="4068" y="2235"/>
                  </a:lnTo>
                  <a:lnTo>
                    <a:pt x="4020" y="2227"/>
                  </a:lnTo>
                  <a:lnTo>
                    <a:pt x="3971" y="2217"/>
                  </a:lnTo>
                  <a:lnTo>
                    <a:pt x="3921" y="2206"/>
                  </a:lnTo>
                  <a:lnTo>
                    <a:pt x="3871" y="2191"/>
                  </a:lnTo>
                  <a:lnTo>
                    <a:pt x="3820" y="2175"/>
                  </a:lnTo>
                  <a:lnTo>
                    <a:pt x="3767" y="2156"/>
                  </a:lnTo>
                  <a:lnTo>
                    <a:pt x="3714" y="2135"/>
                  </a:lnTo>
                  <a:lnTo>
                    <a:pt x="3661" y="2112"/>
                  </a:lnTo>
                  <a:lnTo>
                    <a:pt x="3607" y="2086"/>
                  </a:lnTo>
                  <a:lnTo>
                    <a:pt x="3553" y="2057"/>
                  </a:lnTo>
                  <a:lnTo>
                    <a:pt x="3497" y="2027"/>
                  </a:lnTo>
                  <a:lnTo>
                    <a:pt x="3442" y="1993"/>
                  </a:lnTo>
                  <a:lnTo>
                    <a:pt x="3385" y="1957"/>
                  </a:lnTo>
                  <a:lnTo>
                    <a:pt x="3328" y="1917"/>
                  </a:lnTo>
                  <a:lnTo>
                    <a:pt x="3270" y="1875"/>
                  </a:lnTo>
                  <a:lnTo>
                    <a:pt x="3213" y="1830"/>
                  </a:lnTo>
                  <a:lnTo>
                    <a:pt x="3153" y="1781"/>
                  </a:lnTo>
                  <a:lnTo>
                    <a:pt x="3095" y="1730"/>
                  </a:lnTo>
                  <a:lnTo>
                    <a:pt x="3035" y="1675"/>
                  </a:lnTo>
                  <a:lnTo>
                    <a:pt x="2975" y="1617"/>
                  </a:lnTo>
                  <a:lnTo>
                    <a:pt x="2914" y="1555"/>
                  </a:lnTo>
                  <a:lnTo>
                    <a:pt x="2914" y="1555"/>
                  </a:lnTo>
                  <a:lnTo>
                    <a:pt x="2795" y="1431"/>
                  </a:lnTo>
                  <a:lnTo>
                    <a:pt x="2678" y="1313"/>
                  </a:lnTo>
                  <a:lnTo>
                    <a:pt x="2564" y="1202"/>
                  </a:lnTo>
                  <a:lnTo>
                    <a:pt x="2453" y="1097"/>
                  </a:lnTo>
                  <a:lnTo>
                    <a:pt x="2346" y="997"/>
                  </a:lnTo>
                  <a:lnTo>
                    <a:pt x="2241" y="903"/>
                  </a:lnTo>
                  <a:lnTo>
                    <a:pt x="2140" y="816"/>
                  </a:lnTo>
                  <a:lnTo>
                    <a:pt x="2040" y="732"/>
                  </a:lnTo>
                  <a:lnTo>
                    <a:pt x="1941" y="654"/>
                  </a:lnTo>
                  <a:lnTo>
                    <a:pt x="1847" y="582"/>
                  </a:lnTo>
                  <a:lnTo>
                    <a:pt x="1752" y="514"/>
                  </a:lnTo>
                  <a:lnTo>
                    <a:pt x="1661" y="452"/>
                  </a:lnTo>
                  <a:lnTo>
                    <a:pt x="1570" y="394"/>
                  </a:lnTo>
                  <a:lnTo>
                    <a:pt x="1483" y="341"/>
                  </a:lnTo>
                  <a:lnTo>
                    <a:pt x="1395" y="293"/>
                  </a:lnTo>
                  <a:lnTo>
                    <a:pt x="1311" y="247"/>
                  </a:lnTo>
                  <a:lnTo>
                    <a:pt x="1226" y="207"/>
                  </a:lnTo>
                  <a:lnTo>
                    <a:pt x="1143" y="171"/>
                  </a:lnTo>
                  <a:lnTo>
                    <a:pt x="1059" y="139"/>
                  </a:lnTo>
                  <a:lnTo>
                    <a:pt x="977" y="110"/>
                  </a:lnTo>
                  <a:lnTo>
                    <a:pt x="897" y="86"/>
                  </a:lnTo>
                  <a:lnTo>
                    <a:pt x="815" y="63"/>
                  </a:lnTo>
                  <a:lnTo>
                    <a:pt x="734" y="45"/>
                  </a:lnTo>
                  <a:lnTo>
                    <a:pt x="655" y="31"/>
                  </a:lnTo>
                  <a:lnTo>
                    <a:pt x="575" y="20"/>
                  </a:lnTo>
                  <a:lnTo>
                    <a:pt x="494" y="10"/>
                  </a:lnTo>
                  <a:lnTo>
                    <a:pt x="414" y="5"/>
                  </a:lnTo>
                  <a:lnTo>
                    <a:pt x="332" y="2"/>
                  </a:lnTo>
                  <a:lnTo>
                    <a:pt x="250" y="0"/>
                  </a:lnTo>
                  <a:lnTo>
                    <a:pt x="168" y="2"/>
                  </a:lnTo>
                  <a:lnTo>
                    <a:pt x="85" y="7"/>
                  </a:lnTo>
                  <a:lnTo>
                    <a:pt x="0" y="13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931858" name="Freeform 18"/>
            <p:cNvSpPr>
              <a:spLocks/>
            </p:cNvSpPr>
            <p:nvPr userDrawn="1"/>
          </p:nvSpPr>
          <p:spPr bwMode="auto">
            <a:xfrm>
              <a:off x="418" y="850"/>
              <a:ext cx="5233" cy="1090"/>
            </a:xfrm>
            <a:custGeom>
              <a:avLst/>
              <a:gdLst/>
              <a:ahLst/>
              <a:cxnLst>
                <a:cxn ang="0">
                  <a:pos x="5233" y="1778"/>
                </a:cxn>
                <a:cxn ang="0">
                  <a:pos x="5189" y="1822"/>
                </a:cxn>
                <a:cxn ang="0">
                  <a:pos x="5133" y="1867"/>
                </a:cxn>
                <a:cxn ang="0">
                  <a:pos x="5060" y="1923"/>
                </a:cxn>
                <a:cxn ang="0">
                  <a:pos x="4965" y="1985"/>
                </a:cxn>
                <a:cxn ang="0">
                  <a:pos x="4854" y="2044"/>
                </a:cxn>
                <a:cxn ang="0">
                  <a:pos x="4725" y="2099"/>
                </a:cxn>
                <a:cxn ang="0">
                  <a:pos x="4654" y="2122"/>
                </a:cxn>
                <a:cxn ang="0">
                  <a:pos x="4579" y="2143"/>
                </a:cxn>
                <a:cxn ang="0">
                  <a:pos x="4500" y="2159"/>
                </a:cxn>
                <a:cxn ang="0">
                  <a:pos x="4418" y="2172"/>
                </a:cxn>
                <a:cxn ang="0">
                  <a:pos x="4332" y="2178"/>
                </a:cxn>
                <a:cxn ang="0">
                  <a:pos x="4242" y="2180"/>
                </a:cxn>
                <a:cxn ang="0">
                  <a:pos x="4149" y="2174"/>
                </a:cxn>
                <a:cxn ang="0">
                  <a:pos x="4053" y="2162"/>
                </a:cxn>
                <a:cxn ang="0">
                  <a:pos x="3953" y="2141"/>
                </a:cxn>
                <a:cxn ang="0">
                  <a:pos x="3852" y="2114"/>
                </a:cxn>
                <a:cxn ang="0">
                  <a:pos x="3746" y="2075"/>
                </a:cxn>
                <a:cxn ang="0">
                  <a:pos x="3638" y="2028"/>
                </a:cxn>
                <a:cxn ang="0">
                  <a:pos x="3527" y="1972"/>
                </a:cxn>
                <a:cxn ang="0">
                  <a:pos x="3414" y="1902"/>
                </a:cxn>
                <a:cxn ang="0">
                  <a:pos x="3298" y="1823"/>
                </a:cxn>
                <a:cxn ang="0">
                  <a:pos x="3180" y="1731"/>
                </a:cxn>
                <a:cxn ang="0">
                  <a:pos x="3059" y="1626"/>
                </a:cxn>
                <a:cxn ang="0">
                  <a:pos x="2937" y="1508"/>
                </a:cxn>
                <a:cxn ang="0">
                  <a:pos x="2816" y="1387"/>
                </a:cxn>
                <a:cxn ang="0">
                  <a:pos x="2581" y="1161"/>
                </a:cxn>
                <a:cxn ang="0">
                  <a:pos x="2361" y="959"/>
                </a:cxn>
                <a:cxn ang="0">
                  <a:pos x="2151" y="780"/>
                </a:cxn>
                <a:cxn ang="0">
                  <a:pos x="1951" y="624"/>
                </a:cxn>
                <a:cxn ang="0">
                  <a:pos x="1759" y="486"/>
                </a:cxn>
                <a:cxn ang="0">
                  <a:pos x="1576" y="370"/>
                </a:cxn>
                <a:cxn ang="0">
                  <a:pos x="1400" y="270"/>
                </a:cxn>
                <a:cxn ang="0">
                  <a:pos x="1229" y="189"/>
                </a:cxn>
                <a:cxn ang="0">
                  <a:pos x="1061" y="123"/>
                </a:cxn>
                <a:cxn ang="0">
                  <a:pos x="897" y="73"/>
                </a:cxn>
                <a:cxn ang="0">
                  <a:pos x="736" y="36"/>
                </a:cxn>
                <a:cxn ang="0">
                  <a:pos x="575" y="13"/>
                </a:cxn>
                <a:cxn ang="0">
                  <a:pos x="413" y="2"/>
                </a:cxn>
                <a:cxn ang="0">
                  <a:pos x="250" y="2"/>
                </a:cxn>
                <a:cxn ang="0">
                  <a:pos x="85" y="10"/>
                </a:cxn>
              </a:cxnLst>
              <a:rect l="0" t="0" r="r" b="b"/>
              <a:pathLst>
                <a:path w="5233" h="2180">
                  <a:moveTo>
                    <a:pt x="5233" y="1778"/>
                  </a:moveTo>
                  <a:lnTo>
                    <a:pt x="5233" y="1778"/>
                  </a:lnTo>
                  <a:lnTo>
                    <a:pt x="5222" y="1789"/>
                  </a:lnTo>
                  <a:lnTo>
                    <a:pt x="5189" y="1822"/>
                  </a:lnTo>
                  <a:lnTo>
                    <a:pt x="5164" y="1843"/>
                  </a:lnTo>
                  <a:lnTo>
                    <a:pt x="5133" y="1867"/>
                  </a:lnTo>
                  <a:lnTo>
                    <a:pt x="5099" y="1894"/>
                  </a:lnTo>
                  <a:lnTo>
                    <a:pt x="5060" y="1923"/>
                  </a:lnTo>
                  <a:lnTo>
                    <a:pt x="5015" y="1954"/>
                  </a:lnTo>
                  <a:lnTo>
                    <a:pt x="4965" y="1985"/>
                  </a:lnTo>
                  <a:lnTo>
                    <a:pt x="4913" y="2014"/>
                  </a:lnTo>
                  <a:lnTo>
                    <a:pt x="4854" y="2044"/>
                  </a:lnTo>
                  <a:lnTo>
                    <a:pt x="4792" y="2072"/>
                  </a:lnTo>
                  <a:lnTo>
                    <a:pt x="4725" y="2099"/>
                  </a:lnTo>
                  <a:lnTo>
                    <a:pt x="4689" y="2111"/>
                  </a:lnTo>
                  <a:lnTo>
                    <a:pt x="4654" y="2122"/>
                  </a:lnTo>
                  <a:lnTo>
                    <a:pt x="4617" y="2133"/>
                  </a:lnTo>
                  <a:lnTo>
                    <a:pt x="4579" y="2143"/>
                  </a:lnTo>
                  <a:lnTo>
                    <a:pt x="4540" y="2153"/>
                  </a:lnTo>
                  <a:lnTo>
                    <a:pt x="4500" y="2159"/>
                  </a:lnTo>
                  <a:lnTo>
                    <a:pt x="4460" y="2167"/>
                  </a:lnTo>
                  <a:lnTo>
                    <a:pt x="4418" y="2172"/>
                  </a:lnTo>
                  <a:lnTo>
                    <a:pt x="4375" y="2175"/>
                  </a:lnTo>
                  <a:lnTo>
                    <a:pt x="4332" y="2178"/>
                  </a:lnTo>
                  <a:lnTo>
                    <a:pt x="4288" y="2180"/>
                  </a:lnTo>
                  <a:lnTo>
                    <a:pt x="4242" y="2180"/>
                  </a:lnTo>
                  <a:lnTo>
                    <a:pt x="4196" y="2178"/>
                  </a:lnTo>
                  <a:lnTo>
                    <a:pt x="4149" y="2174"/>
                  </a:lnTo>
                  <a:lnTo>
                    <a:pt x="4102" y="2169"/>
                  </a:lnTo>
                  <a:lnTo>
                    <a:pt x="4053" y="2162"/>
                  </a:lnTo>
                  <a:lnTo>
                    <a:pt x="4003" y="2153"/>
                  </a:lnTo>
                  <a:lnTo>
                    <a:pt x="3953" y="2141"/>
                  </a:lnTo>
                  <a:lnTo>
                    <a:pt x="3903" y="2128"/>
                  </a:lnTo>
                  <a:lnTo>
                    <a:pt x="3852" y="2114"/>
                  </a:lnTo>
                  <a:lnTo>
                    <a:pt x="3799" y="2096"/>
                  </a:lnTo>
                  <a:lnTo>
                    <a:pt x="3746" y="2075"/>
                  </a:lnTo>
                  <a:lnTo>
                    <a:pt x="3692" y="2054"/>
                  </a:lnTo>
                  <a:lnTo>
                    <a:pt x="3638" y="2028"/>
                  </a:lnTo>
                  <a:lnTo>
                    <a:pt x="3582" y="2001"/>
                  </a:lnTo>
                  <a:lnTo>
                    <a:pt x="3527" y="1972"/>
                  </a:lnTo>
                  <a:lnTo>
                    <a:pt x="3471" y="1938"/>
                  </a:lnTo>
                  <a:lnTo>
                    <a:pt x="3414" y="1902"/>
                  </a:lnTo>
                  <a:lnTo>
                    <a:pt x="3356" y="1865"/>
                  </a:lnTo>
                  <a:lnTo>
                    <a:pt x="3298" y="1823"/>
                  </a:lnTo>
                  <a:lnTo>
                    <a:pt x="3239" y="1778"/>
                  </a:lnTo>
                  <a:lnTo>
                    <a:pt x="3180" y="1731"/>
                  </a:lnTo>
                  <a:lnTo>
                    <a:pt x="3120" y="1681"/>
                  </a:lnTo>
                  <a:lnTo>
                    <a:pt x="3059" y="1626"/>
                  </a:lnTo>
                  <a:lnTo>
                    <a:pt x="2999" y="1570"/>
                  </a:lnTo>
                  <a:lnTo>
                    <a:pt x="2937" y="1508"/>
                  </a:lnTo>
                  <a:lnTo>
                    <a:pt x="2937" y="1508"/>
                  </a:lnTo>
                  <a:lnTo>
                    <a:pt x="2816" y="1387"/>
                  </a:lnTo>
                  <a:lnTo>
                    <a:pt x="2697" y="1271"/>
                  </a:lnTo>
                  <a:lnTo>
                    <a:pt x="2581" y="1161"/>
                  </a:lnTo>
                  <a:lnTo>
                    <a:pt x="2470" y="1058"/>
                  </a:lnTo>
                  <a:lnTo>
                    <a:pt x="2361" y="959"/>
                  </a:lnTo>
                  <a:lnTo>
                    <a:pt x="2255" y="867"/>
                  </a:lnTo>
                  <a:lnTo>
                    <a:pt x="2151" y="780"/>
                  </a:lnTo>
                  <a:lnTo>
                    <a:pt x="2050" y="699"/>
                  </a:lnTo>
                  <a:lnTo>
                    <a:pt x="1951" y="624"/>
                  </a:lnTo>
                  <a:lnTo>
                    <a:pt x="1854" y="552"/>
                  </a:lnTo>
                  <a:lnTo>
                    <a:pt x="1759" y="486"/>
                  </a:lnTo>
                  <a:lnTo>
                    <a:pt x="1668" y="427"/>
                  </a:lnTo>
                  <a:lnTo>
                    <a:pt x="1576" y="370"/>
                  </a:lnTo>
                  <a:lnTo>
                    <a:pt x="1487" y="318"/>
                  </a:lnTo>
                  <a:lnTo>
                    <a:pt x="1400" y="270"/>
                  </a:lnTo>
                  <a:lnTo>
                    <a:pt x="1314" y="228"/>
                  </a:lnTo>
                  <a:lnTo>
                    <a:pt x="1229" y="189"/>
                  </a:lnTo>
                  <a:lnTo>
                    <a:pt x="1144" y="154"/>
                  </a:lnTo>
                  <a:lnTo>
                    <a:pt x="1061" y="123"/>
                  </a:lnTo>
                  <a:lnTo>
                    <a:pt x="979" y="96"/>
                  </a:lnTo>
                  <a:lnTo>
                    <a:pt x="897" y="73"/>
                  </a:lnTo>
                  <a:lnTo>
                    <a:pt x="817" y="54"/>
                  </a:lnTo>
                  <a:lnTo>
                    <a:pt x="736" y="36"/>
                  </a:lnTo>
                  <a:lnTo>
                    <a:pt x="656" y="23"/>
                  </a:lnTo>
                  <a:lnTo>
                    <a:pt x="575" y="13"/>
                  </a:lnTo>
                  <a:lnTo>
                    <a:pt x="495" y="7"/>
                  </a:lnTo>
                  <a:lnTo>
                    <a:pt x="413" y="2"/>
                  </a:lnTo>
                  <a:lnTo>
                    <a:pt x="332" y="0"/>
                  </a:lnTo>
                  <a:lnTo>
                    <a:pt x="250" y="2"/>
                  </a:lnTo>
                  <a:lnTo>
                    <a:pt x="168" y="5"/>
                  </a:lnTo>
                  <a:lnTo>
                    <a:pt x="85" y="10"/>
                  </a:lnTo>
                  <a:lnTo>
                    <a:pt x="0" y="1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931859" name="Freeform 19"/>
            <p:cNvSpPr>
              <a:spLocks/>
            </p:cNvSpPr>
            <p:nvPr userDrawn="1"/>
          </p:nvSpPr>
          <p:spPr bwMode="auto">
            <a:xfrm>
              <a:off x="434" y="870"/>
              <a:ext cx="5259" cy="1056"/>
            </a:xfrm>
            <a:custGeom>
              <a:avLst/>
              <a:gdLst/>
              <a:ahLst/>
              <a:cxnLst>
                <a:cxn ang="0">
                  <a:pos x="5259" y="1687"/>
                </a:cxn>
                <a:cxn ang="0">
                  <a:pos x="5214" y="1731"/>
                </a:cxn>
                <a:cxn ang="0">
                  <a:pos x="5160" y="1779"/>
                </a:cxn>
                <a:cxn ang="0">
                  <a:pos x="5087" y="1837"/>
                </a:cxn>
                <a:cxn ang="0">
                  <a:pos x="4994" y="1900"/>
                </a:cxn>
                <a:cxn ang="0">
                  <a:pos x="4883" y="1963"/>
                </a:cxn>
                <a:cxn ang="0">
                  <a:pos x="4755" y="2020"/>
                </a:cxn>
                <a:cxn ang="0">
                  <a:pos x="4684" y="2045"/>
                </a:cxn>
                <a:cxn ang="0">
                  <a:pos x="4611" y="2068"/>
                </a:cxn>
                <a:cxn ang="0">
                  <a:pos x="4531" y="2086"/>
                </a:cxn>
                <a:cxn ang="0">
                  <a:pos x="4449" y="2100"/>
                </a:cxn>
                <a:cxn ang="0">
                  <a:pos x="4363" y="2108"/>
                </a:cxn>
                <a:cxn ang="0">
                  <a:pos x="4275" y="2112"/>
                </a:cxn>
                <a:cxn ang="0">
                  <a:pos x="4181" y="2107"/>
                </a:cxn>
                <a:cxn ang="0">
                  <a:pos x="4084" y="2097"/>
                </a:cxn>
                <a:cxn ang="0">
                  <a:pos x="3984" y="2079"/>
                </a:cxn>
                <a:cxn ang="0">
                  <a:pos x="3882" y="2052"/>
                </a:cxn>
                <a:cxn ang="0">
                  <a:pos x="3776" y="2016"/>
                </a:cxn>
                <a:cxn ang="0">
                  <a:pos x="3668" y="1971"/>
                </a:cxn>
                <a:cxn ang="0">
                  <a:pos x="3555" y="1916"/>
                </a:cxn>
                <a:cxn ang="0">
                  <a:pos x="3441" y="1850"/>
                </a:cxn>
                <a:cxn ang="0">
                  <a:pos x="3325" y="1773"/>
                </a:cxn>
                <a:cxn ang="0">
                  <a:pos x="3205" y="1682"/>
                </a:cxn>
                <a:cxn ang="0">
                  <a:pos x="3083" y="1579"/>
                </a:cxn>
                <a:cxn ang="0">
                  <a:pos x="2958" y="1463"/>
                </a:cxn>
                <a:cxn ang="0">
                  <a:pos x="2835" y="1343"/>
                </a:cxn>
                <a:cxn ang="0">
                  <a:pos x="2599" y="1122"/>
                </a:cxn>
                <a:cxn ang="0">
                  <a:pos x="2374" y="923"/>
                </a:cxn>
                <a:cxn ang="0">
                  <a:pos x="2161" y="747"/>
                </a:cxn>
                <a:cxn ang="0">
                  <a:pos x="1960" y="594"/>
                </a:cxn>
                <a:cxn ang="0">
                  <a:pos x="1767" y="460"/>
                </a:cxn>
                <a:cxn ang="0">
                  <a:pos x="1581" y="347"/>
                </a:cxn>
                <a:cxn ang="0">
                  <a:pos x="1403" y="250"/>
                </a:cxn>
                <a:cxn ang="0">
                  <a:pos x="1231" y="171"/>
                </a:cxn>
                <a:cxn ang="0">
                  <a:pos x="1063" y="109"/>
                </a:cxn>
                <a:cxn ang="0">
                  <a:pos x="898" y="63"/>
                </a:cxn>
                <a:cxn ang="0">
                  <a:pos x="735" y="29"/>
                </a:cxn>
                <a:cxn ang="0">
                  <a:pos x="574" y="8"/>
                </a:cxn>
                <a:cxn ang="0">
                  <a:pos x="412" y="0"/>
                </a:cxn>
                <a:cxn ang="0">
                  <a:pos x="249" y="3"/>
                </a:cxn>
                <a:cxn ang="0">
                  <a:pos x="84" y="16"/>
                </a:cxn>
              </a:cxnLst>
              <a:rect l="0" t="0" r="r" b="b"/>
              <a:pathLst>
                <a:path w="5259" h="2112">
                  <a:moveTo>
                    <a:pt x="5259" y="1687"/>
                  </a:moveTo>
                  <a:lnTo>
                    <a:pt x="5259" y="1687"/>
                  </a:lnTo>
                  <a:lnTo>
                    <a:pt x="5248" y="1698"/>
                  </a:lnTo>
                  <a:lnTo>
                    <a:pt x="5214" y="1731"/>
                  </a:lnTo>
                  <a:lnTo>
                    <a:pt x="5189" y="1753"/>
                  </a:lnTo>
                  <a:lnTo>
                    <a:pt x="5160" y="1779"/>
                  </a:lnTo>
                  <a:lnTo>
                    <a:pt x="5127" y="1806"/>
                  </a:lnTo>
                  <a:lnTo>
                    <a:pt x="5087" y="1837"/>
                  </a:lnTo>
                  <a:lnTo>
                    <a:pt x="5044" y="1868"/>
                  </a:lnTo>
                  <a:lnTo>
                    <a:pt x="4994" y="1900"/>
                  </a:lnTo>
                  <a:lnTo>
                    <a:pt x="4941" y="1931"/>
                  </a:lnTo>
                  <a:lnTo>
                    <a:pt x="4883" y="1963"/>
                  </a:lnTo>
                  <a:lnTo>
                    <a:pt x="4822" y="1992"/>
                  </a:lnTo>
                  <a:lnTo>
                    <a:pt x="4755" y="2020"/>
                  </a:lnTo>
                  <a:lnTo>
                    <a:pt x="4720" y="2033"/>
                  </a:lnTo>
                  <a:lnTo>
                    <a:pt x="4684" y="2045"/>
                  </a:lnTo>
                  <a:lnTo>
                    <a:pt x="4648" y="2057"/>
                  </a:lnTo>
                  <a:lnTo>
                    <a:pt x="4611" y="2068"/>
                  </a:lnTo>
                  <a:lnTo>
                    <a:pt x="4572" y="2078"/>
                  </a:lnTo>
                  <a:lnTo>
                    <a:pt x="4531" y="2086"/>
                  </a:lnTo>
                  <a:lnTo>
                    <a:pt x="4491" y="2094"/>
                  </a:lnTo>
                  <a:lnTo>
                    <a:pt x="4449" y="2100"/>
                  </a:lnTo>
                  <a:lnTo>
                    <a:pt x="4406" y="2105"/>
                  </a:lnTo>
                  <a:lnTo>
                    <a:pt x="4363" y="2108"/>
                  </a:lnTo>
                  <a:lnTo>
                    <a:pt x="4319" y="2110"/>
                  </a:lnTo>
                  <a:lnTo>
                    <a:pt x="4275" y="2112"/>
                  </a:lnTo>
                  <a:lnTo>
                    <a:pt x="4227" y="2110"/>
                  </a:lnTo>
                  <a:lnTo>
                    <a:pt x="4181" y="2107"/>
                  </a:lnTo>
                  <a:lnTo>
                    <a:pt x="4133" y="2104"/>
                  </a:lnTo>
                  <a:lnTo>
                    <a:pt x="4084" y="2097"/>
                  </a:lnTo>
                  <a:lnTo>
                    <a:pt x="4036" y="2089"/>
                  </a:lnTo>
                  <a:lnTo>
                    <a:pt x="3984" y="2079"/>
                  </a:lnTo>
                  <a:lnTo>
                    <a:pt x="3934" y="2066"/>
                  </a:lnTo>
                  <a:lnTo>
                    <a:pt x="3882" y="2052"/>
                  </a:lnTo>
                  <a:lnTo>
                    <a:pt x="3829" y="2036"/>
                  </a:lnTo>
                  <a:lnTo>
                    <a:pt x="3776" y="2016"/>
                  </a:lnTo>
                  <a:lnTo>
                    <a:pt x="3722" y="1995"/>
                  </a:lnTo>
                  <a:lnTo>
                    <a:pt x="3668" y="1971"/>
                  </a:lnTo>
                  <a:lnTo>
                    <a:pt x="3612" y="1945"/>
                  </a:lnTo>
                  <a:lnTo>
                    <a:pt x="3555" y="1916"/>
                  </a:lnTo>
                  <a:lnTo>
                    <a:pt x="3498" y="1884"/>
                  </a:lnTo>
                  <a:lnTo>
                    <a:pt x="3441" y="1850"/>
                  </a:lnTo>
                  <a:lnTo>
                    <a:pt x="3383" y="1813"/>
                  </a:lnTo>
                  <a:lnTo>
                    <a:pt x="3325" y="1773"/>
                  </a:lnTo>
                  <a:lnTo>
                    <a:pt x="3265" y="1729"/>
                  </a:lnTo>
                  <a:lnTo>
                    <a:pt x="3205" y="1682"/>
                  </a:lnTo>
                  <a:lnTo>
                    <a:pt x="3144" y="1632"/>
                  </a:lnTo>
                  <a:lnTo>
                    <a:pt x="3083" y="1579"/>
                  </a:lnTo>
                  <a:lnTo>
                    <a:pt x="3021" y="1522"/>
                  </a:lnTo>
                  <a:lnTo>
                    <a:pt x="2958" y="1463"/>
                  </a:lnTo>
                  <a:lnTo>
                    <a:pt x="2958" y="1463"/>
                  </a:lnTo>
                  <a:lnTo>
                    <a:pt x="2835" y="1343"/>
                  </a:lnTo>
                  <a:lnTo>
                    <a:pt x="2715" y="1228"/>
                  </a:lnTo>
                  <a:lnTo>
                    <a:pt x="2599" y="1122"/>
                  </a:lnTo>
                  <a:lnTo>
                    <a:pt x="2485" y="1020"/>
                  </a:lnTo>
                  <a:lnTo>
                    <a:pt x="2374" y="923"/>
                  </a:lnTo>
                  <a:lnTo>
                    <a:pt x="2267" y="833"/>
                  </a:lnTo>
                  <a:lnTo>
                    <a:pt x="2161" y="747"/>
                  </a:lnTo>
                  <a:lnTo>
                    <a:pt x="2060" y="668"/>
                  </a:lnTo>
                  <a:lnTo>
                    <a:pt x="1960" y="594"/>
                  </a:lnTo>
                  <a:lnTo>
                    <a:pt x="1861" y="524"/>
                  </a:lnTo>
                  <a:lnTo>
                    <a:pt x="1767" y="460"/>
                  </a:lnTo>
                  <a:lnTo>
                    <a:pt x="1673" y="400"/>
                  </a:lnTo>
                  <a:lnTo>
                    <a:pt x="1581" y="347"/>
                  </a:lnTo>
                  <a:lnTo>
                    <a:pt x="1492" y="297"/>
                  </a:lnTo>
                  <a:lnTo>
                    <a:pt x="1403" y="250"/>
                  </a:lnTo>
                  <a:lnTo>
                    <a:pt x="1316" y="210"/>
                  </a:lnTo>
                  <a:lnTo>
                    <a:pt x="1231" y="171"/>
                  </a:lnTo>
                  <a:lnTo>
                    <a:pt x="1146" y="138"/>
                  </a:lnTo>
                  <a:lnTo>
                    <a:pt x="1063" y="109"/>
                  </a:lnTo>
                  <a:lnTo>
                    <a:pt x="980" y="84"/>
                  </a:lnTo>
                  <a:lnTo>
                    <a:pt x="898" y="63"/>
                  </a:lnTo>
                  <a:lnTo>
                    <a:pt x="816" y="43"/>
                  </a:lnTo>
                  <a:lnTo>
                    <a:pt x="735" y="29"/>
                  </a:lnTo>
                  <a:lnTo>
                    <a:pt x="655" y="17"/>
                  </a:lnTo>
                  <a:lnTo>
                    <a:pt x="574" y="8"/>
                  </a:lnTo>
                  <a:lnTo>
                    <a:pt x="494" y="3"/>
                  </a:lnTo>
                  <a:lnTo>
                    <a:pt x="412" y="0"/>
                  </a:lnTo>
                  <a:lnTo>
                    <a:pt x="331" y="0"/>
                  </a:lnTo>
                  <a:lnTo>
                    <a:pt x="249" y="3"/>
                  </a:lnTo>
                  <a:lnTo>
                    <a:pt x="168" y="8"/>
                  </a:lnTo>
                  <a:lnTo>
                    <a:pt x="84" y="16"/>
                  </a:lnTo>
                  <a:lnTo>
                    <a:pt x="0" y="25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931860" name="Freeform 20"/>
            <p:cNvSpPr>
              <a:spLocks/>
            </p:cNvSpPr>
            <p:nvPr userDrawn="1"/>
          </p:nvSpPr>
          <p:spPr bwMode="auto">
            <a:xfrm>
              <a:off x="450" y="890"/>
              <a:ext cx="5283" cy="1021"/>
            </a:xfrm>
            <a:custGeom>
              <a:avLst/>
              <a:gdLst/>
              <a:ahLst/>
              <a:cxnLst>
                <a:cxn ang="0">
                  <a:pos x="5283" y="1597"/>
                </a:cxn>
                <a:cxn ang="0">
                  <a:pos x="5240" y="1642"/>
                </a:cxn>
                <a:cxn ang="0">
                  <a:pos x="5187" y="1691"/>
                </a:cxn>
                <a:cxn ang="0">
                  <a:pos x="5114" y="1750"/>
                </a:cxn>
                <a:cxn ang="0">
                  <a:pos x="5022" y="1817"/>
                </a:cxn>
                <a:cxn ang="0">
                  <a:pos x="4912" y="1881"/>
                </a:cxn>
                <a:cxn ang="0">
                  <a:pos x="4818" y="1928"/>
                </a:cxn>
                <a:cxn ang="0">
                  <a:pos x="4750" y="1955"/>
                </a:cxn>
                <a:cxn ang="0">
                  <a:pos x="4678" y="1981"/>
                </a:cxn>
                <a:cxn ang="0">
                  <a:pos x="4601" y="2002"/>
                </a:cxn>
                <a:cxn ang="0">
                  <a:pos x="4522" y="2020"/>
                </a:cxn>
                <a:cxn ang="0">
                  <a:pos x="4438" y="2033"/>
                </a:cxn>
                <a:cxn ang="0">
                  <a:pos x="4350" y="2041"/>
                </a:cxn>
                <a:cxn ang="0">
                  <a:pos x="4259" y="2043"/>
                </a:cxn>
                <a:cxn ang="0">
                  <a:pos x="4164" y="2038"/>
                </a:cxn>
                <a:cxn ang="0">
                  <a:pos x="4066" y="2025"/>
                </a:cxn>
                <a:cxn ang="0">
                  <a:pos x="3964" y="2005"/>
                </a:cxn>
                <a:cxn ang="0">
                  <a:pos x="3860" y="1976"/>
                </a:cxn>
                <a:cxn ang="0">
                  <a:pos x="3752" y="1938"/>
                </a:cxn>
                <a:cxn ang="0">
                  <a:pos x="3641" y="1889"/>
                </a:cxn>
                <a:cxn ang="0">
                  <a:pos x="3527" y="1831"/>
                </a:cxn>
                <a:cxn ang="0">
                  <a:pos x="3410" y="1760"/>
                </a:cxn>
                <a:cxn ang="0">
                  <a:pos x="3291" y="1679"/>
                </a:cxn>
                <a:cxn ang="0">
                  <a:pos x="3169" y="1584"/>
                </a:cxn>
                <a:cxn ang="0">
                  <a:pos x="3044" y="1477"/>
                </a:cxn>
                <a:cxn ang="0">
                  <a:pos x="2980" y="1418"/>
                </a:cxn>
                <a:cxn ang="0">
                  <a:pos x="2734" y="1188"/>
                </a:cxn>
                <a:cxn ang="0">
                  <a:pos x="2499" y="982"/>
                </a:cxn>
                <a:cxn ang="0">
                  <a:pos x="2279" y="799"/>
                </a:cxn>
                <a:cxn ang="0">
                  <a:pos x="2069" y="638"/>
                </a:cxn>
                <a:cxn ang="0">
                  <a:pos x="1869" y="497"/>
                </a:cxn>
                <a:cxn ang="0">
                  <a:pos x="1679" y="378"/>
                </a:cxn>
                <a:cxn ang="0">
                  <a:pos x="1496" y="276"/>
                </a:cxn>
                <a:cxn ang="0">
                  <a:pos x="1319" y="192"/>
                </a:cxn>
                <a:cxn ang="0">
                  <a:pos x="1148" y="124"/>
                </a:cxn>
                <a:cxn ang="0">
                  <a:pos x="980" y="73"/>
                </a:cxn>
                <a:cxn ang="0">
                  <a:pos x="817" y="36"/>
                </a:cxn>
                <a:cxn ang="0">
                  <a:pos x="654" y="11"/>
                </a:cxn>
                <a:cxn ang="0">
                  <a:pos x="493" y="2"/>
                </a:cxn>
                <a:cxn ang="0">
                  <a:pos x="331" y="2"/>
                </a:cxn>
                <a:cxn ang="0">
                  <a:pos x="167" y="13"/>
                </a:cxn>
                <a:cxn ang="0">
                  <a:pos x="0" y="34"/>
                </a:cxn>
              </a:cxnLst>
              <a:rect l="0" t="0" r="r" b="b"/>
              <a:pathLst>
                <a:path w="5283" h="2043">
                  <a:moveTo>
                    <a:pt x="5283" y="1597"/>
                  </a:moveTo>
                  <a:lnTo>
                    <a:pt x="5283" y="1597"/>
                  </a:lnTo>
                  <a:lnTo>
                    <a:pt x="5272" y="1608"/>
                  </a:lnTo>
                  <a:lnTo>
                    <a:pt x="5240" y="1642"/>
                  </a:lnTo>
                  <a:lnTo>
                    <a:pt x="5215" y="1665"/>
                  </a:lnTo>
                  <a:lnTo>
                    <a:pt x="5187" y="1691"/>
                  </a:lnTo>
                  <a:lnTo>
                    <a:pt x="5153" y="1720"/>
                  </a:lnTo>
                  <a:lnTo>
                    <a:pt x="5114" y="1750"/>
                  </a:lnTo>
                  <a:lnTo>
                    <a:pt x="5071" y="1783"/>
                  </a:lnTo>
                  <a:lnTo>
                    <a:pt x="5022" y="1817"/>
                  </a:lnTo>
                  <a:lnTo>
                    <a:pt x="4969" y="1849"/>
                  </a:lnTo>
                  <a:lnTo>
                    <a:pt x="4912" y="1881"/>
                  </a:lnTo>
                  <a:lnTo>
                    <a:pt x="4850" y="1912"/>
                  </a:lnTo>
                  <a:lnTo>
                    <a:pt x="4818" y="1928"/>
                  </a:lnTo>
                  <a:lnTo>
                    <a:pt x="4785" y="1942"/>
                  </a:lnTo>
                  <a:lnTo>
                    <a:pt x="4750" y="1955"/>
                  </a:lnTo>
                  <a:lnTo>
                    <a:pt x="4714" y="1968"/>
                  </a:lnTo>
                  <a:lnTo>
                    <a:pt x="4678" y="1981"/>
                  </a:lnTo>
                  <a:lnTo>
                    <a:pt x="4640" y="1993"/>
                  </a:lnTo>
                  <a:lnTo>
                    <a:pt x="4601" y="2002"/>
                  </a:lnTo>
                  <a:lnTo>
                    <a:pt x="4563" y="2012"/>
                  </a:lnTo>
                  <a:lnTo>
                    <a:pt x="4522" y="2020"/>
                  </a:lnTo>
                  <a:lnTo>
                    <a:pt x="4481" y="2028"/>
                  </a:lnTo>
                  <a:lnTo>
                    <a:pt x="4438" y="2033"/>
                  </a:lnTo>
                  <a:lnTo>
                    <a:pt x="4395" y="2038"/>
                  </a:lnTo>
                  <a:lnTo>
                    <a:pt x="4350" y="2041"/>
                  </a:lnTo>
                  <a:lnTo>
                    <a:pt x="4304" y="2043"/>
                  </a:lnTo>
                  <a:lnTo>
                    <a:pt x="4259" y="2043"/>
                  </a:lnTo>
                  <a:lnTo>
                    <a:pt x="4211" y="2041"/>
                  </a:lnTo>
                  <a:lnTo>
                    <a:pt x="4164" y="2038"/>
                  </a:lnTo>
                  <a:lnTo>
                    <a:pt x="4116" y="2033"/>
                  </a:lnTo>
                  <a:lnTo>
                    <a:pt x="4066" y="2025"/>
                  </a:lnTo>
                  <a:lnTo>
                    <a:pt x="4016" y="2017"/>
                  </a:lnTo>
                  <a:lnTo>
                    <a:pt x="3964" y="2005"/>
                  </a:lnTo>
                  <a:lnTo>
                    <a:pt x="3913" y="1991"/>
                  </a:lnTo>
                  <a:lnTo>
                    <a:pt x="3860" y="1976"/>
                  </a:lnTo>
                  <a:lnTo>
                    <a:pt x="3806" y="1959"/>
                  </a:lnTo>
                  <a:lnTo>
                    <a:pt x="3752" y="1938"/>
                  </a:lnTo>
                  <a:lnTo>
                    <a:pt x="3696" y="1915"/>
                  </a:lnTo>
                  <a:lnTo>
                    <a:pt x="3641" y="1889"/>
                  </a:lnTo>
                  <a:lnTo>
                    <a:pt x="3584" y="1862"/>
                  </a:lnTo>
                  <a:lnTo>
                    <a:pt x="3527" y="1831"/>
                  </a:lnTo>
                  <a:lnTo>
                    <a:pt x="3469" y="1797"/>
                  </a:lnTo>
                  <a:lnTo>
                    <a:pt x="3410" y="1760"/>
                  </a:lnTo>
                  <a:lnTo>
                    <a:pt x="3350" y="1721"/>
                  </a:lnTo>
                  <a:lnTo>
                    <a:pt x="3291" y="1679"/>
                  </a:lnTo>
                  <a:lnTo>
                    <a:pt x="3230" y="1634"/>
                  </a:lnTo>
                  <a:lnTo>
                    <a:pt x="3169" y="1584"/>
                  </a:lnTo>
                  <a:lnTo>
                    <a:pt x="3106" y="1532"/>
                  </a:lnTo>
                  <a:lnTo>
                    <a:pt x="3044" y="1477"/>
                  </a:lnTo>
                  <a:lnTo>
                    <a:pt x="2980" y="1418"/>
                  </a:lnTo>
                  <a:lnTo>
                    <a:pt x="2980" y="1418"/>
                  </a:lnTo>
                  <a:lnTo>
                    <a:pt x="2855" y="1300"/>
                  </a:lnTo>
                  <a:lnTo>
                    <a:pt x="2734" y="1188"/>
                  </a:lnTo>
                  <a:lnTo>
                    <a:pt x="2615" y="1082"/>
                  </a:lnTo>
                  <a:lnTo>
                    <a:pt x="2499" y="982"/>
                  </a:lnTo>
                  <a:lnTo>
                    <a:pt x="2388" y="888"/>
                  </a:lnTo>
                  <a:lnTo>
                    <a:pt x="2279" y="799"/>
                  </a:lnTo>
                  <a:lnTo>
                    <a:pt x="2173" y="715"/>
                  </a:lnTo>
                  <a:lnTo>
                    <a:pt x="2069" y="638"/>
                  </a:lnTo>
                  <a:lnTo>
                    <a:pt x="1968" y="565"/>
                  </a:lnTo>
                  <a:lnTo>
                    <a:pt x="1869" y="497"/>
                  </a:lnTo>
                  <a:lnTo>
                    <a:pt x="1773" y="434"/>
                  </a:lnTo>
                  <a:lnTo>
                    <a:pt x="1679" y="378"/>
                  </a:lnTo>
                  <a:lnTo>
                    <a:pt x="1586" y="325"/>
                  </a:lnTo>
                  <a:lnTo>
                    <a:pt x="1496" y="276"/>
                  </a:lnTo>
                  <a:lnTo>
                    <a:pt x="1407" y="231"/>
                  </a:lnTo>
                  <a:lnTo>
                    <a:pt x="1319" y="192"/>
                  </a:lnTo>
                  <a:lnTo>
                    <a:pt x="1233" y="155"/>
                  </a:lnTo>
                  <a:lnTo>
                    <a:pt x="1148" y="124"/>
                  </a:lnTo>
                  <a:lnTo>
                    <a:pt x="1064" y="97"/>
                  </a:lnTo>
                  <a:lnTo>
                    <a:pt x="980" y="73"/>
                  </a:lnTo>
                  <a:lnTo>
                    <a:pt x="899" y="52"/>
                  </a:lnTo>
                  <a:lnTo>
                    <a:pt x="817" y="36"/>
                  </a:lnTo>
                  <a:lnTo>
                    <a:pt x="736" y="23"/>
                  </a:lnTo>
                  <a:lnTo>
                    <a:pt x="654" y="11"/>
                  </a:lnTo>
                  <a:lnTo>
                    <a:pt x="574" y="5"/>
                  </a:lnTo>
                  <a:lnTo>
                    <a:pt x="493" y="2"/>
                  </a:lnTo>
                  <a:lnTo>
                    <a:pt x="413" y="0"/>
                  </a:lnTo>
                  <a:lnTo>
                    <a:pt x="331" y="2"/>
                  </a:lnTo>
                  <a:lnTo>
                    <a:pt x="250" y="6"/>
                  </a:lnTo>
                  <a:lnTo>
                    <a:pt x="167" y="13"/>
                  </a:lnTo>
                  <a:lnTo>
                    <a:pt x="85" y="23"/>
                  </a:lnTo>
                  <a:lnTo>
                    <a:pt x="0" y="3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931861" name="Freeform 21"/>
            <p:cNvSpPr>
              <a:spLocks/>
            </p:cNvSpPr>
            <p:nvPr userDrawn="1"/>
          </p:nvSpPr>
          <p:spPr bwMode="auto">
            <a:xfrm>
              <a:off x="467" y="910"/>
              <a:ext cx="5306" cy="988"/>
            </a:xfrm>
            <a:custGeom>
              <a:avLst/>
              <a:gdLst/>
              <a:ahLst/>
              <a:cxnLst>
                <a:cxn ang="0">
                  <a:pos x="5306" y="1505"/>
                </a:cxn>
                <a:cxn ang="0">
                  <a:pos x="5263" y="1552"/>
                </a:cxn>
                <a:cxn ang="0">
                  <a:pos x="5211" y="1602"/>
                </a:cxn>
                <a:cxn ang="0">
                  <a:pos x="5138" y="1663"/>
                </a:cxn>
                <a:cxn ang="0">
                  <a:pos x="5048" y="1731"/>
                </a:cxn>
                <a:cxn ang="0">
                  <a:pos x="4939" y="1799"/>
                </a:cxn>
                <a:cxn ang="0">
                  <a:pos x="4845" y="1848"/>
                </a:cxn>
                <a:cxn ang="0">
                  <a:pos x="4779" y="1877"/>
                </a:cxn>
                <a:cxn ang="0">
                  <a:pos x="4707" y="1904"/>
                </a:cxn>
                <a:cxn ang="0">
                  <a:pos x="4630" y="1928"/>
                </a:cxn>
                <a:cxn ang="0">
                  <a:pos x="4551" y="1948"/>
                </a:cxn>
                <a:cxn ang="0">
                  <a:pos x="4468" y="1962"/>
                </a:cxn>
                <a:cxn ang="0">
                  <a:pos x="4380" y="1972"/>
                </a:cxn>
                <a:cxn ang="0">
                  <a:pos x="4289" y="1975"/>
                </a:cxn>
                <a:cxn ang="0">
                  <a:pos x="4194" y="1972"/>
                </a:cxn>
                <a:cxn ang="0">
                  <a:pos x="4096" y="1961"/>
                </a:cxn>
                <a:cxn ang="0">
                  <a:pos x="3993" y="1943"/>
                </a:cxn>
                <a:cxn ang="0">
                  <a:pos x="3889" y="1915"/>
                </a:cxn>
                <a:cxn ang="0">
                  <a:pos x="3779" y="1880"/>
                </a:cxn>
                <a:cxn ang="0">
                  <a:pos x="3668" y="1833"/>
                </a:cxn>
                <a:cxn ang="0">
                  <a:pos x="3553" y="1777"/>
                </a:cxn>
                <a:cxn ang="0">
                  <a:pos x="3436" y="1709"/>
                </a:cxn>
                <a:cxn ang="0">
                  <a:pos x="3315" y="1630"/>
                </a:cxn>
                <a:cxn ang="0">
                  <a:pos x="3192" y="1536"/>
                </a:cxn>
                <a:cxn ang="0">
                  <a:pos x="3066" y="1431"/>
                </a:cxn>
                <a:cxn ang="0">
                  <a:pos x="3000" y="1373"/>
                </a:cxn>
                <a:cxn ang="0">
                  <a:pos x="2750" y="1147"/>
                </a:cxn>
                <a:cxn ang="0">
                  <a:pos x="2514" y="945"/>
                </a:cxn>
                <a:cxn ang="0">
                  <a:pos x="2291" y="766"/>
                </a:cxn>
                <a:cxn ang="0">
                  <a:pos x="2078" y="607"/>
                </a:cxn>
                <a:cxn ang="0">
                  <a:pos x="1876" y="470"/>
                </a:cxn>
                <a:cxn ang="0">
                  <a:pos x="1684" y="354"/>
                </a:cxn>
                <a:cxn ang="0">
                  <a:pos x="1499" y="255"/>
                </a:cxn>
                <a:cxn ang="0">
                  <a:pos x="1322" y="175"/>
                </a:cxn>
                <a:cxn ang="0">
                  <a:pos x="1149" y="110"/>
                </a:cxn>
                <a:cxn ang="0">
                  <a:pos x="981" y="62"/>
                </a:cxn>
                <a:cxn ang="0">
                  <a:pos x="816" y="28"/>
                </a:cxn>
                <a:cxn ang="0">
                  <a:pos x="654" y="7"/>
                </a:cxn>
                <a:cxn ang="0">
                  <a:pos x="493" y="0"/>
                </a:cxn>
                <a:cxn ang="0">
                  <a:pos x="330" y="4"/>
                </a:cxn>
                <a:cxn ang="0">
                  <a:pos x="166" y="18"/>
                </a:cxn>
                <a:cxn ang="0">
                  <a:pos x="0" y="42"/>
                </a:cxn>
              </a:cxnLst>
              <a:rect l="0" t="0" r="r" b="b"/>
              <a:pathLst>
                <a:path w="5306" h="1975">
                  <a:moveTo>
                    <a:pt x="5306" y="1505"/>
                  </a:moveTo>
                  <a:lnTo>
                    <a:pt x="5306" y="1505"/>
                  </a:lnTo>
                  <a:lnTo>
                    <a:pt x="5295" y="1518"/>
                  </a:lnTo>
                  <a:lnTo>
                    <a:pt x="5263" y="1552"/>
                  </a:lnTo>
                  <a:lnTo>
                    <a:pt x="5240" y="1576"/>
                  </a:lnTo>
                  <a:lnTo>
                    <a:pt x="5211" y="1602"/>
                  </a:lnTo>
                  <a:lnTo>
                    <a:pt x="5177" y="1633"/>
                  </a:lnTo>
                  <a:lnTo>
                    <a:pt x="5138" y="1663"/>
                  </a:lnTo>
                  <a:lnTo>
                    <a:pt x="5095" y="1697"/>
                  </a:lnTo>
                  <a:lnTo>
                    <a:pt x="5048" y="1731"/>
                  </a:lnTo>
                  <a:lnTo>
                    <a:pt x="4995" y="1765"/>
                  </a:lnTo>
                  <a:lnTo>
                    <a:pt x="4939" y="1799"/>
                  </a:lnTo>
                  <a:lnTo>
                    <a:pt x="4877" y="1831"/>
                  </a:lnTo>
                  <a:lnTo>
                    <a:pt x="4845" y="1848"/>
                  </a:lnTo>
                  <a:lnTo>
                    <a:pt x="4812" y="1862"/>
                  </a:lnTo>
                  <a:lnTo>
                    <a:pt x="4779" y="1877"/>
                  </a:lnTo>
                  <a:lnTo>
                    <a:pt x="4743" y="1891"/>
                  </a:lnTo>
                  <a:lnTo>
                    <a:pt x="4707" y="1904"/>
                  </a:lnTo>
                  <a:lnTo>
                    <a:pt x="4669" y="1917"/>
                  </a:lnTo>
                  <a:lnTo>
                    <a:pt x="4630" y="1928"/>
                  </a:lnTo>
                  <a:lnTo>
                    <a:pt x="4591" y="1938"/>
                  </a:lnTo>
                  <a:lnTo>
                    <a:pt x="4551" y="1948"/>
                  </a:lnTo>
                  <a:lnTo>
                    <a:pt x="4509" y="1956"/>
                  </a:lnTo>
                  <a:lnTo>
                    <a:pt x="4468" y="1962"/>
                  </a:lnTo>
                  <a:lnTo>
                    <a:pt x="4423" y="1967"/>
                  </a:lnTo>
                  <a:lnTo>
                    <a:pt x="4380" y="1972"/>
                  </a:lnTo>
                  <a:lnTo>
                    <a:pt x="4335" y="1974"/>
                  </a:lnTo>
                  <a:lnTo>
                    <a:pt x="4289" y="1975"/>
                  </a:lnTo>
                  <a:lnTo>
                    <a:pt x="4242" y="1974"/>
                  </a:lnTo>
                  <a:lnTo>
                    <a:pt x="4194" y="1972"/>
                  </a:lnTo>
                  <a:lnTo>
                    <a:pt x="4144" y="1967"/>
                  </a:lnTo>
                  <a:lnTo>
                    <a:pt x="4096" y="1961"/>
                  </a:lnTo>
                  <a:lnTo>
                    <a:pt x="4044" y="1953"/>
                  </a:lnTo>
                  <a:lnTo>
                    <a:pt x="3993" y="1943"/>
                  </a:lnTo>
                  <a:lnTo>
                    <a:pt x="3942" y="1930"/>
                  </a:lnTo>
                  <a:lnTo>
                    <a:pt x="3889" y="1915"/>
                  </a:lnTo>
                  <a:lnTo>
                    <a:pt x="3835" y="1899"/>
                  </a:lnTo>
                  <a:lnTo>
                    <a:pt x="3779" y="1880"/>
                  </a:lnTo>
                  <a:lnTo>
                    <a:pt x="3725" y="1857"/>
                  </a:lnTo>
                  <a:lnTo>
                    <a:pt x="3668" y="1833"/>
                  </a:lnTo>
                  <a:lnTo>
                    <a:pt x="3611" y="1806"/>
                  </a:lnTo>
                  <a:lnTo>
                    <a:pt x="3553" y="1777"/>
                  </a:lnTo>
                  <a:lnTo>
                    <a:pt x="3495" y="1744"/>
                  </a:lnTo>
                  <a:lnTo>
                    <a:pt x="3436" y="1709"/>
                  </a:lnTo>
                  <a:lnTo>
                    <a:pt x="3375" y="1670"/>
                  </a:lnTo>
                  <a:lnTo>
                    <a:pt x="3315" y="1630"/>
                  </a:lnTo>
                  <a:lnTo>
                    <a:pt x="3253" y="1584"/>
                  </a:lnTo>
                  <a:lnTo>
                    <a:pt x="3192" y="1536"/>
                  </a:lnTo>
                  <a:lnTo>
                    <a:pt x="3128" y="1486"/>
                  </a:lnTo>
                  <a:lnTo>
                    <a:pt x="3066" y="1431"/>
                  </a:lnTo>
                  <a:lnTo>
                    <a:pt x="3000" y="1373"/>
                  </a:lnTo>
                  <a:lnTo>
                    <a:pt x="3000" y="1373"/>
                  </a:lnTo>
                  <a:lnTo>
                    <a:pt x="2874" y="1257"/>
                  </a:lnTo>
                  <a:lnTo>
                    <a:pt x="2750" y="1147"/>
                  </a:lnTo>
                  <a:lnTo>
                    <a:pt x="2631" y="1043"/>
                  </a:lnTo>
                  <a:lnTo>
                    <a:pt x="2514" y="945"/>
                  </a:lnTo>
                  <a:lnTo>
                    <a:pt x="2400" y="853"/>
                  </a:lnTo>
                  <a:lnTo>
                    <a:pt x="2291" y="766"/>
                  </a:lnTo>
                  <a:lnTo>
                    <a:pt x="2182" y="683"/>
                  </a:lnTo>
                  <a:lnTo>
                    <a:pt x="2078" y="607"/>
                  </a:lnTo>
                  <a:lnTo>
                    <a:pt x="1976" y="536"/>
                  </a:lnTo>
                  <a:lnTo>
                    <a:pt x="1876" y="470"/>
                  </a:lnTo>
                  <a:lnTo>
                    <a:pt x="1778" y="410"/>
                  </a:lnTo>
                  <a:lnTo>
                    <a:pt x="1684" y="354"/>
                  </a:lnTo>
                  <a:lnTo>
                    <a:pt x="1591" y="302"/>
                  </a:lnTo>
                  <a:lnTo>
                    <a:pt x="1499" y="255"/>
                  </a:lnTo>
                  <a:lnTo>
                    <a:pt x="1409" y="212"/>
                  </a:lnTo>
                  <a:lnTo>
                    <a:pt x="1322" y="175"/>
                  </a:lnTo>
                  <a:lnTo>
                    <a:pt x="1234" y="141"/>
                  </a:lnTo>
                  <a:lnTo>
                    <a:pt x="1149" y="110"/>
                  </a:lnTo>
                  <a:lnTo>
                    <a:pt x="1065" y="84"/>
                  </a:lnTo>
                  <a:lnTo>
                    <a:pt x="981" y="62"/>
                  </a:lnTo>
                  <a:lnTo>
                    <a:pt x="898" y="42"/>
                  </a:lnTo>
                  <a:lnTo>
                    <a:pt x="816" y="28"/>
                  </a:lnTo>
                  <a:lnTo>
                    <a:pt x="736" y="17"/>
                  </a:lnTo>
                  <a:lnTo>
                    <a:pt x="654" y="7"/>
                  </a:lnTo>
                  <a:lnTo>
                    <a:pt x="573" y="2"/>
                  </a:lnTo>
                  <a:lnTo>
                    <a:pt x="493" y="0"/>
                  </a:lnTo>
                  <a:lnTo>
                    <a:pt x="412" y="0"/>
                  </a:lnTo>
                  <a:lnTo>
                    <a:pt x="330" y="4"/>
                  </a:lnTo>
                  <a:lnTo>
                    <a:pt x="248" y="10"/>
                  </a:lnTo>
                  <a:lnTo>
                    <a:pt x="166" y="18"/>
                  </a:lnTo>
                  <a:lnTo>
                    <a:pt x="85" y="29"/>
                  </a:lnTo>
                  <a:lnTo>
                    <a:pt x="0" y="4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931862" name="Freeform 22"/>
            <p:cNvSpPr>
              <a:spLocks/>
            </p:cNvSpPr>
            <p:nvPr userDrawn="1"/>
          </p:nvSpPr>
          <p:spPr bwMode="auto">
            <a:xfrm>
              <a:off x="485" y="930"/>
              <a:ext cx="5327" cy="953"/>
            </a:xfrm>
            <a:custGeom>
              <a:avLst/>
              <a:gdLst/>
              <a:ahLst/>
              <a:cxnLst>
                <a:cxn ang="0">
                  <a:pos x="5327" y="1416"/>
                </a:cxn>
                <a:cxn ang="0">
                  <a:pos x="5284" y="1463"/>
                </a:cxn>
                <a:cxn ang="0">
                  <a:pos x="5233" y="1515"/>
                </a:cxn>
                <a:cxn ang="0">
                  <a:pos x="5162" y="1578"/>
                </a:cxn>
                <a:cxn ang="0">
                  <a:pos x="5073" y="1647"/>
                </a:cxn>
                <a:cxn ang="0">
                  <a:pos x="4965" y="1718"/>
                </a:cxn>
                <a:cxn ang="0">
                  <a:pos x="4872" y="1768"/>
                </a:cxn>
                <a:cxn ang="0">
                  <a:pos x="4805" y="1799"/>
                </a:cxn>
                <a:cxn ang="0">
                  <a:pos x="4733" y="1828"/>
                </a:cxn>
                <a:cxn ang="0">
                  <a:pos x="4658" y="1854"/>
                </a:cxn>
                <a:cxn ang="0">
                  <a:pos x="4579" y="1875"/>
                </a:cxn>
                <a:cxn ang="0">
                  <a:pos x="4496" y="1891"/>
                </a:cxn>
                <a:cxn ang="0">
                  <a:pos x="4408" y="1902"/>
                </a:cxn>
                <a:cxn ang="0">
                  <a:pos x="4317" y="1907"/>
                </a:cxn>
                <a:cxn ang="0">
                  <a:pos x="4222" y="1907"/>
                </a:cxn>
                <a:cxn ang="0">
                  <a:pos x="4124" y="1897"/>
                </a:cxn>
                <a:cxn ang="0">
                  <a:pos x="4021" y="1881"/>
                </a:cxn>
                <a:cxn ang="0">
                  <a:pos x="3915" y="1857"/>
                </a:cxn>
                <a:cxn ang="0">
                  <a:pos x="3807" y="1821"/>
                </a:cxn>
                <a:cxn ang="0">
                  <a:pos x="3695" y="1778"/>
                </a:cxn>
                <a:cxn ang="0">
                  <a:pos x="3579" y="1723"/>
                </a:cxn>
                <a:cxn ang="0">
                  <a:pos x="3460" y="1657"/>
                </a:cxn>
                <a:cxn ang="0">
                  <a:pos x="3338" y="1579"/>
                </a:cxn>
                <a:cxn ang="0">
                  <a:pos x="3213" y="1489"/>
                </a:cxn>
                <a:cxn ang="0">
                  <a:pos x="3085" y="1386"/>
                </a:cxn>
                <a:cxn ang="0">
                  <a:pos x="3020" y="1329"/>
                </a:cxn>
                <a:cxn ang="0">
                  <a:pos x="2766" y="1108"/>
                </a:cxn>
                <a:cxn ang="0">
                  <a:pos x="2527" y="909"/>
                </a:cxn>
                <a:cxn ang="0">
                  <a:pos x="2301" y="733"/>
                </a:cxn>
                <a:cxn ang="0">
                  <a:pos x="2085" y="578"/>
                </a:cxn>
                <a:cxn ang="0">
                  <a:pos x="1883" y="446"/>
                </a:cxn>
                <a:cxn ang="0">
                  <a:pos x="1688" y="331"/>
                </a:cxn>
                <a:cxn ang="0">
                  <a:pos x="1502" y="236"/>
                </a:cxn>
                <a:cxn ang="0">
                  <a:pos x="1323" y="158"/>
                </a:cxn>
                <a:cxn ang="0">
                  <a:pos x="1150" y="97"/>
                </a:cxn>
                <a:cxn ang="0">
                  <a:pos x="982" y="52"/>
                </a:cxn>
                <a:cxn ang="0">
                  <a:pos x="816" y="21"/>
                </a:cxn>
                <a:cxn ang="0">
                  <a:pos x="654" y="5"/>
                </a:cxn>
                <a:cxn ang="0">
                  <a:pos x="491" y="0"/>
                </a:cxn>
                <a:cxn ang="0">
                  <a:pos x="329" y="7"/>
                </a:cxn>
                <a:cxn ang="0">
                  <a:pos x="167" y="24"/>
                </a:cxn>
                <a:cxn ang="0">
                  <a:pos x="0" y="53"/>
                </a:cxn>
              </a:cxnLst>
              <a:rect l="0" t="0" r="r" b="b"/>
              <a:pathLst>
                <a:path w="5327" h="1907">
                  <a:moveTo>
                    <a:pt x="5327" y="1416"/>
                  </a:moveTo>
                  <a:lnTo>
                    <a:pt x="5327" y="1416"/>
                  </a:lnTo>
                  <a:lnTo>
                    <a:pt x="5316" y="1429"/>
                  </a:lnTo>
                  <a:lnTo>
                    <a:pt x="5284" y="1463"/>
                  </a:lnTo>
                  <a:lnTo>
                    <a:pt x="5262" y="1487"/>
                  </a:lnTo>
                  <a:lnTo>
                    <a:pt x="5233" y="1515"/>
                  </a:lnTo>
                  <a:lnTo>
                    <a:pt x="5201" y="1545"/>
                  </a:lnTo>
                  <a:lnTo>
                    <a:pt x="5162" y="1578"/>
                  </a:lnTo>
                  <a:lnTo>
                    <a:pt x="5120" y="1612"/>
                  </a:lnTo>
                  <a:lnTo>
                    <a:pt x="5073" y="1647"/>
                  </a:lnTo>
                  <a:lnTo>
                    <a:pt x="5020" y="1683"/>
                  </a:lnTo>
                  <a:lnTo>
                    <a:pt x="4965" y="1718"/>
                  </a:lnTo>
                  <a:lnTo>
                    <a:pt x="4904" y="1752"/>
                  </a:lnTo>
                  <a:lnTo>
                    <a:pt x="4872" y="1768"/>
                  </a:lnTo>
                  <a:lnTo>
                    <a:pt x="4839" y="1784"/>
                  </a:lnTo>
                  <a:lnTo>
                    <a:pt x="4805" y="1799"/>
                  </a:lnTo>
                  <a:lnTo>
                    <a:pt x="4769" y="1813"/>
                  </a:lnTo>
                  <a:lnTo>
                    <a:pt x="4733" y="1828"/>
                  </a:lnTo>
                  <a:lnTo>
                    <a:pt x="4697" y="1841"/>
                  </a:lnTo>
                  <a:lnTo>
                    <a:pt x="4658" y="1854"/>
                  </a:lnTo>
                  <a:lnTo>
                    <a:pt x="4619" y="1865"/>
                  </a:lnTo>
                  <a:lnTo>
                    <a:pt x="4579" y="1875"/>
                  </a:lnTo>
                  <a:lnTo>
                    <a:pt x="4537" y="1883"/>
                  </a:lnTo>
                  <a:lnTo>
                    <a:pt x="4496" y="1891"/>
                  </a:lnTo>
                  <a:lnTo>
                    <a:pt x="4453" y="1897"/>
                  </a:lnTo>
                  <a:lnTo>
                    <a:pt x="4408" y="1902"/>
                  </a:lnTo>
                  <a:lnTo>
                    <a:pt x="4362" y="1905"/>
                  </a:lnTo>
                  <a:lnTo>
                    <a:pt x="4317" y="1907"/>
                  </a:lnTo>
                  <a:lnTo>
                    <a:pt x="4269" y="1907"/>
                  </a:lnTo>
                  <a:lnTo>
                    <a:pt x="4222" y="1907"/>
                  </a:lnTo>
                  <a:lnTo>
                    <a:pt x="4174" y="1902"/>
                  </a:lnTo>
                  <a:lnTo>
                    <a:pt x="4124" y="1897"/>
                  </a:lnTo>
                  <a:lnTo>
                    <a:pt x="4072" y="1891"/>
                  </a:lnTo>
                  <a:lnTo>
                    <a:pt x="4021" y="1881"/>
                  </a:lnTo>
                  <a:lnTo>
                    <a:pt x="3969" y="1870"/>
                  </a:lnTo>
                  <a:lnTo>
                    <a:pt x="3915" y="1857"/>
                  </a:lnTo>
                  <a:lnTo>
                    <a:pt x="3861" y="1841"/>
                  </a:lnTo>
                  <a:lnTo>
                    <a:pt x="3807" y="1821"/>
                  </a:lnTo>
                  <a:lnTo>
                    <a:pt x="3751" y="1800"/>
                  </a:lnTo>
                  <a:lnTo>
                    <a:pt x="3695" y="1778"/>
                  </a:lnTo>
                  <a:lnTo>
                    <a:pt x="3636" y="1752"/>
                  </a:lnTo>
                  <a:lnTo>
                    <a:pt x="3579" y="1723"/>
                  </a:lnTo>
                  <a:lnTo>
                    <a:pt x="3520" y="1692"/>
                  </a:lnTo>
                  <a:lnTo>
                    <a:pt x="3460" y="1657"/>
                  </a:lnTo>
                  <a:lnTo>
                    <a:pt x="3399" y="1620"/>
                  </a:lnTo>
                  <a:lnTo>
                    <a:pt x="3338" y="1579"/>
                  </a:lnTo>
                  <a:lnTo>
                    <a:pt x="3275" y="1536"/>
                  </a:lnTo>
                  <a:lnTo>
                    <a:pt x="3213" y="1489"/>
                  </a:lnTo>
                  <a:lnTo>
                    <a:pt x="3149" y="1439"/>
                  </a:lnTo>
                  <a:lnTo>
                    <a:pt x="3085" y="1386"/>
                  </a:lnTo>
                  <a:lnTo>
                    <a:pt x="3020" y="1329"/>
                  </a:lnTo>
                  <a:lnTo>
                    <a:pt x="3020" y="1329"/>
                  </a:lnTo>
                  <a:lnTo>
                    <a:pt x="2892" y="1214"/>
                  </a:lnTo>
                  <a:lnTo>
                    <a:pt x="2766" y="1108"/>
                  </a:lnTo>
                  <a:lnTo>
                    <a:pt x="2645" y="1004"/>
                  </a:lnTo>
                  <a:lnTo>
                    <a:pt x="2527" y="909"/>
                  </a:lnTo>
                  <a:lnTo>
                    <a:pt x="2412" y="817"/>
                  </a:lnTo>
                  <a:lnTo>
                    <a:pt x="2301" y="733"/>
                  </a:lnTo>
                  <a:lnTo>
                    <a:pt x="2192" y="652"/>
                  </a:lnTo>
                  <a:lnTo>
                    <a:pt x="2085" y="578"/>
                  </a:lnTo>
                  <a:lnTo>
                    <a:pt x="1983" y="509"/>
                  </a:lnTo>
                  <a:lnTo>
                    <a:pt x="1883" y="446"/>
                  </a:lnTo>
                  <a:lnTo>
                    <a:pt x="1784" y="386"/>
                  </a:lnTo>
                  <a:lnTo>
                    <a:pt x="1688" y="331"/>
                  </a:lnTo>
                  <a:lnTo>
                    <a:pt x="1594" y="281"/>
                  </a:lnTo>
                  <a:lnTo>
                    <a:pt x="1502" y="236"/>
                  </a:lnTo>
                  <a:lnTo>
                    <a:pt x="1412" y="195"/>
                  </a:lnTo>
                  <a:lnTo>
                    <a:pt x="1323" y="158"/>
                  </a:lnTo>
                  <a:lnTo>
                    <a:pt x="1236" y="126"/>
                  </a:lnTo>
                  <a:lnTo>
                    <a:pt x="1150" y="97"/>
                  </a:lnTo>
                  <a:lnTo>
                    <a:pt x="1065" y="73"/>
                  </a:lnTo>
                  <a:lnTo>
                    <a:pt x="982" y="52"/>
                  </a:lnTo>
                  <a:lnTo>
                    <a:pt x="898" y="36"/>
                  </a:lnTo>
                  <a:lnTo>
                    <a:pt x="816" y="21"/>
                  </a:lnTo>
                  <a:lnTo>
                    <a:pt x="734" y="11"/>
                  </a:lnTo>
                  <a:lnTo>
                    <a:pt x="654" y="5"/>
                  </a:lnTo>
                  <a:lnTo>
                    <a:pt x="572" y="0"/>
                  </a:lnTo>
                  <a:lnTo>
                    <a:pt x="491" y="0"/>
                  </a:lnTo>
                  <a:lnTo>
                    <a:pt x="411" y="2"/>
                  </a:lnTo>
                  <a:lnTo>
                    <a:pt x="329" y="7"/>
                  </a:lnTo>
                  <a:lnTo>
                    <a:pt x="248" y="15"/>
                  </a:lnTo>
                  <a:lnTo>
                    <a:pt x="167" y="24"/>
                  </a:lnTo>
                  <a:lnTo>
                    <a:pt x="83" y="37"/>
                  </a:lnTo>
                  <a:lnTo>
                    <a:pt x="0" y="53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931863" name="Freeform 23"/>
            <p:cNvSpPr>
              <a:spLocks/>
            </p:cNvSpPr>
            <p:nvPr userDrawn="1"/>
          </p:nvSpPr>
          <p:spPr bwMode="auto">
            <a:xfrm>
              <a:off x="503" y="949"/>
              <a:ext cx="5347" cy="920"/>
            </a:xfrm>
            <a:custGeom>
              <a:avLst/>
              <a:gdLst/>
              <a:ahLst/>
              <a:cxnLst>
                <a:cxn ang="0">
                  <a:pos x="5347" y="1326"/>
                </a:cxn>
                <a:cxn ang="0">
                  <a:pos x="5305" y="1374"/>
                </a:cxn>
                <a:cxn ang="0">
                  <a:pos x="5255" y="1426"/>
                </a:cxn>
                <a:cxn ang="0">
                  <a:pos x="5184" y="1492"/>
                </a:cxn>
                <a:cxn ang="0">
                  <a:pos x="5095" y="1563"/>
                </a:cxn>
                <a:cxn ang="0">
                  <a:pos x="4989" y="1636"/>
                </a:cxn>
                <a:cxn ang="0">
                  <a:pos x="4897" y="1689"/>
                </a:cxn>
                <a:cxn ang="0">
                  <a:pos x="4830" y="1721"/>
                </a:cxn>
                <a:cxn ang="0">
                  <a:pos x="4759" y="1752"/>
                </a:cxn>
                <a:cxn ang="0">
                  <a:pos x="4685" y="1778"/>
                </a:cxn>
                <a:cxn ang="0">
                  <a:pos x="4605" y="1800"/>
                </a:cxn>
                <a:cxn ang="0">
                  <a:pos x="4522" y="1820"/>
                </a:cxn>
                <a:cxn ang="0">
                  <a:pos x="4436" y="1833"/>
                </a:cxn>
                <a:cxn ang="0">
                  <a:pos x="4344" y="1839"/>
                </a:cxn>
                <a:cxn ang="0">
                  <a:pos x="4250" y="1841"/>
                </a:cxn>
                <a:cxn ang="0">
                  <a:pos x="4151" y="1834"/>
                </a:cxn>
                <a:cxn ang="0">
                  <a:pos x="4049" y="1820"/>
                </a:cxn>
                <a:cxn ang="0">
                  <a:pos x="3943" y="1797"/>
                </a:cxn>
                <a:cxn ang="0">
                  <a:pos x="3833" y="1765"/>
                </a:cxn>
                <a:cxn ang="0">
                  <a:pos x="3720" y="1723"/>
                </a:cxn>
                <a:cxn ang="0">
                  <a:pos x="3603" y="1669"/>
                </a:cxn>
                <a:cxn ang="0">
                  <a:pos x="3484" y="1605"/>
                </a:cxn>
                <a:cxn ang="0">
                  <a:pos x="3361" y="1531"/>
                </a:cxn>
                <a:cxn ang="0">
                  <a:pos x="3235" y="1442"/>
                </a:cxn>
                <a:cxn ang="0">
                  <a:pos x="3104" y="1340"/>
                </a:cxn>
                <a:cxn ang="0">
                  <a:pos x="3039" y="1285"/>
                </a:cxn>
                <a:cxn ang="0">
                  <a:pos x="2782" y="1067"/>
                </a:cxn>
                <a:cxn ang="0">
                  <a:pos x="2539" y="872"/>
                </a:cxn>
                <a:cxn ang="0">
                  <a:pos x="2310" y="701"/>
                </a:cxn>
                <a:cxn ang="0">
                  <a:pos x="2094" y="549"/>
                </a:cxn>
                <a:cxn ang="0">
                  <a:pos x="1888" y="420"/>
                </a:cxn>
                <a:cxn ang="0">
                  <a:pos x="1692" y="308"/>
                </a:cxn>
                <a:cxn ang="0">
                  <a:pos x="1505" y="218"/>
                </a:cxn>
                <a:cxn ang="0">
                  <a:pos x="1325" y="142"/>
                </a:cxn>
                <a:cxn ang="0">
                  <a:pos x="1151" y="85"/>
                </a:cxn>
                <a:cxn ang="0">
                  <a:pos x="982" y="43"/>
                </a:cxn>
                <a:cxn ang="0">
                  <a:pos x="816" y="16"/>
                </a:cxn>
                <a:cxn ang="0">
                  <a:pos x="653" y="1"/>
                </a:cxn>
                <a:cxn ang="0">
                  <a:pos x="491" y="0"/>
                </a:cxn>
                <a:cxn ang="0">
                  <a:pos x="329" y="11"/>
                </a:cxn>
                <a:cxn ang="0">
                  <a:pos x="167" y="32"/>
                </a:cxn>
                <a:cxn ang="0">
                  <a:pos x="0" y="63"/>
                </a:cxn>
              </a:cxnLst>
              <a:rect l="0" t="0" r="r" b="b"/>
              <a:pathLst>
                <a:path w="5347" h="1841">
                  <a:moveTo>
                    <a:pt x="5347" y="1326"/>
                  </a:moveTo>
                  <a:lnTo>
                    <a:pt x="5347" y="1326"/>
                  </a:lnTo>
                  <a:lnTo>
                    <a:pt x="5336" y="1338"/>
                  </a:lnTo>
                  <a:lnTo>
                    <a:pt x="5305" y="1374"/>
                  </a:lnTo>
                  <a:lnTo>
                    <a:pt x="5283" y="1398"/>
                  </a:lnTo>
                  <a:lnTo>
                    <a:pt x="5255" y="1426"/>
                  </a:lnTo>
                  <a:lnTo>
                    <a:pt x="5222" y="1458"/>
                  </a:lnTo>
                  <a:lnTo>
                    <a:pt x="5184" y="1492"/>
                  </a:lnTo>
                  <a:lnTo>
                    <a:pt x="5143" y="1526"/>
                  </a:lnTo>
                  <a:lnTo>
                    <a:pt x="5095" y="1563"/>
                  </a:lnTo>
                  <a:lnTo>
                    <a:pt x="5046" y="1600"/>
                  </a:lnTo>
                  <a:lnTo>
                    <a:pt x="4989" y="1636"/>
                  </a:lnTo>
                  <a:lnTo>
                    <a:pt x="4929" y="1671"/>
                  </a:lnTo>
                  <a:lnTo>
                    <a:pt x="4897" y="1689"/>
                  </a:lnTo>
                  <a:lnTo>
                    <a:pt x="4865" y="1705"/>
                  </a:lnTo>
                  <a:lnTo>
                    <a:pt x="4830" y="1721"/>
                  </a:lnTo>
                  <a:lnTo>
                    <a:pt x="4796" y="1737"/>
                  </a:lnTo>
                  <a:lnTo>
                    <a:pt x="4759" y="1752"/>
                  </a:lnTo>
                  <a:lnTo>
                    <a:pt x="4723" y="1765"/>
                  </a:lnTo>
                  <a:lnTo>
                    <a:pt x="4685" y="1778"/>
                  </a:lnTo>
                  <a:lnTo>
                    <a:pt x="4646" y="1791"/>
                  </a:lnTo>
                  <a:lnTo>
                    <a:pt x="4605" y="1800"/>
                  </a:lnTo>
                  <a:lnTo>
                    <a:pt x="4565" y="1812"/>
                  </a:lnTo>
                  <a:lnTo>
                    <a:pt x="4522" y="1820"/>
                  </a:lnTo>
                  <a:lnTo>
                    <a:pt x="4479" y="1826"/>
                  </a:lnTo>
                  <a:lnTo>
                    <a:pt x="4436" y="1833"/>
                  </a:lnTo>
                  <a:lnTo>
                    <a:pt x="4390" y="1837"/>
                  </a:lnTo>
                  <a:lnTo>
                    <a:pt x="4344" y="1839"/>
                  </a:lnTo>
                  <a:lnTo>
                    <a:pt x="4297" y="1841"/>
                  </a:lnTo>
                  <a:lnTo>
                    <a:pt x="4250" y="1841"/>
                  </a:lnTo>
                  <a:lnTo>
                    <a:pt x="4200" y="1837"/>
                  </a:lnTo>
                  <a:lnTo>
                    <a:pt x="4151" y="1834"/>
                  </a:lnTo>
                  <a:lnTo>
                    <a:pt x="4100" y="1828"/>
                  </a:lnTo>
                  <a:lnTo>
                    <a:pt x="4049" y="1820"/>
                  </a:lnTo>
                  <a:lnTo>
                    <a:pt x="3996" y="1808"/>
                  </a:lnTo>
                  <a:lnTo>
                    <a:pt x="3943" y="1797"/>
                  </a:lnTo>
                  <a:lnTo>
                    <a:pt x="3888" y="1781"/>
                  </a:lnTo>
                  <a:lnTo>
                    <a:pt x="3833" y="1765"/>
                  </a:lnTo>
                  <a:lnTo>
                    <a:pt x="3776" y="1744"/>
                  </a:lnTo>
                  <a:lnTo>
                    <a:pt x="3720" y="1723"/>
                  </a:lnTo>
                  <a:lnTo>
                    <a:pt x="3663" y="1697"/>
                  </a:lnTo>
                  <a:lnTo>
                    <a:pt x="3603" y="1669"/>
                  </a:lnTo>
                  <a:lnTo>
                    <a:pt x="3545" y="1639"/>
                  </a:lnTo>
                  <a:lnTo>
                    <a:pt x="3484" y="1605"/>
                  </a:lnTo>
                  <a:lnTo>
                    <a:pt x="3422" y="1569"/>
                  </a:lnTo>
                  <a:lnTo>
                    <a:pt x="3361" y="1531"/>
                  </a:lnTo>
                  <a:lnTo>
                    <a:pt x="3297" y="1487"/>
                  </a:lnTo>
                  <a:lnTo>
                    <a:pt x="3235" y="1442"/>
                  </a:lnTo>
                  <a:lnTo>
                    <a:pt x="3170" y="1393"/>
                  </a:lnTo>
                  <a:lnTo>
                    <a:pt x="3104" y="1340"/>
                  </a:lnTo>
                  <a:lnTo>
                    <a:pt x="3039" y="1285"/>
                  </a:lnTo>
                  <a:lnTo>
                    <a:pt x="3039" y="1285"/>
                  </a:lnTo>
                  <a:lnTo>
                    <a:pt x="2909" y="1172"/>
                  </a:lnTo>
                  <a:lnTo>
                    <a:pt x="2782" y="1067"/>
                  </a:lnTo>
                  <a:lnTo>
                    <a:pt x="2659" y="967"/>
                  </a:lnTo>
                  <a:lnTo>
                    <a:pt x="2539" y="872"/>
                  </a:lnTo>
                  <a:lnTo>
                    <a:pt x="2423" y="783"/>
                  </a:lnTo>
                  <a:lnTo>
                    <a:pt x="2310" y="701"/>
                  </a:lnTo>
                  <a:lnTo>
                    <a:pt x="2201" y="622"/>
                  </a:lnTo>
                  <a:lnTo>
                    <a:pt x="2094" y="549"/>
                  </a:lnTo>
                  <a:lnTo>
                    <a:pt x="1990" y="483"/>
                  </a:lnTo>
                  <a:lnTo>
                    <a:pt x="1888" y="420"/>
                  </a:lnTo>
                  <a:lnTo>
                    <a:pt x="1788" y="362"/>
                  </a:lnTo>
                  <a:lnTo>
                    <a:pt x="1692" y="308"/>
                  </a:lnTo>
                  <a:lnTo>
                    <a:pt x="1597" y="261"/>
                  </a:lnTo>
                  <a:lnTo>
                    <a:pt x="1505" y="218"/>
                  </a:lnTo>
                  <a:lnTo>
                    <a:pt x="1413" y="177"/>
                  </a:lnTo>
                  <a:lnTo>
                    <a:pt x="1325" y="142"/>
                  </a:lnTo>
                  <a:lnTo>
                    <a:pt x="1237" y="111"/>
                  </a:lnTo>
                  <a:lnTo>
                    <a:pt x="1151" y="85"/>
                  </a:lnTo>
                  <a:lnTo>
                    <a:pt x="1065" y="61"/>
                  </a:lnTo>
                  <a:lnTo>
                    <a:pt x="982" y="43"/>
                  </a:lnTo>
                  <a:lnTo>
                    <a:pt x="898" y="27"/>
                  </a:lnTo>
                  <a:lnTo>
                    <a:pt x="816" y="16"/>
                  </a:lnTo>
                  <a:lnTo>
                    <a:pt x="734" y="6"/>
                  </a:lnTo>
                  <a:lnTo>
                    <a:pt x="653" y="1"/>
                  </a:lnTo>
                  <a:lnTo>
                    <a:pt x="572" y="0"/>
                  </a:lnTo>
                  <a:lnTo>
                    <a:pt x="491" y="0"/>
                  </a:lnTo>
                  <a:lnTo>
                    <a:pt x="410" y="5"/>
                  </a:lnTo>
                  <a:lnTo>
                    <a:pt x="329" y="11"/>
                  </a:lnTo>
                  <a:lnTo>
                    <a:pt x="249" y="21"/>
                  </a:lnTo>
                  <a:lnTo>
                    <a:pt x="167" y="32"/>
                  </a:lnTo>
                  <a:lnTo>
                    <a:pt x="83" y="47"/>
                  </a:lnTo>
                  <a:lnTo>
                    <a:pt x="0" y="63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931864" name="Freeform 24"/>
            <p:cNvSpPr>
              <a:spLocks/>
            </p:cNvSpPr>
            <p:nvPr userDrawn="1"/>
          </p:nvSpPr>
          <p:spPr bwMode="auto">
            <a:xfrm>
              <a:off x="522" y="968"/>
              <a:ext cx="5365" cy="888"/>
            </a:xfrm>
            <a:custGeom>
              <a:avLst/>
              <a:gdLst/>
              <a:ahLst/>
              <a:cxnLst>
                <a:cxn ang="0">
                  <a:pos x="5365" y="1235"/>
                </a:cxn>
                <a:cxn ang="0">
                  <a:pos x="5325" y="1285"/>
                </a:cxn>
                <a:cxn ang="0">
                  <a:pos x="5275" y="1340"/>
                </a:cxn>
                <a:cxn ang="0">
                  <a:pos x="5206" y="1406"/>
                </a:cxn>
                <a:cxn ang="0">
                  <a:pos x="5118" y="1479"/>
                </a:cxn>
                <a:cxn ang="0">
                  <a:pos x="5013" y="1555"/>
                </a:cxn>
                <a:cxn ang="0">
                  <a:pos x="4921" y="1610"/>
                </a:cxn>
                <a:cxn ang="0">
                  <a:pos x="4854" y="1644"/>
                </a:cxn>
                <a:cxn ang="0">
                  <a:pos x="4785" y="1676"/>
                </a:cxn>
                <a:cxn ang="0">
                  <a:pos x="4710" y="1705"/>
                </a:cxn>
                <a:cxn ang="0">
                  <a:pos x="4631" y="1729"/>
                </a:cxn>
                <a:cxn ang="0">
                  <a:pos x="4549" y="1749"/>
                </a:cxn>
                <a:cxn ang="0">
                  <a:pos x="4461" y="1765"/>
                </a:cxn>
                <a:cxn ang="0">
                  <a:pos x="4370" y="1773"/>
                </a:cxn>
                <a:cxn ang="0">
                  <a:pos x="4275" y="1776"/>
                </a:cxn>
                <a:cxn ang="0">
                  <a:pos x="4177" y="1771"/>
                </a:cxn>
                <a:cxn ang="0">
                  <a:pos x="4074" y="1758"/>
                </a:cxn>
                <a:cxn ang="0">
                  <a:pos x="3969" y="1737"/>
                </a:cxn>
                <a:cxn ang="0">
                  <a:pos x="3857" y="1708"/>
                </a:cxn>
                <a:cxn ang="0">
                  <a:pos x="3745" y="1668"/>
                </a:cxn>
                <a:cxn ang="0">
                  <a:pos x="3627" y="1618"/>
                </a:cxn>
                <a:cxn ang="0">
                  <a:pos x="3506" y="1555"/>
                </a:cxn>
                <a:cxn ang="0">
                  <a:pos x="3383" y="1482"/>
                </a:cxn>
                <a:cxn ang="0">
                  <a:pos x="3255" y="1397"/>
                </a:cxn>
                <a:cxn ang="0">
                  <a:pos x="3124" y="1297"/>
                </a:cxn>
                <a:cxn ang="0">
                  <a:pos x="3058" y="1242"/>
                </a:cxn>
                <a:cxn ang="0">
                  <a:pos x="2797" y="1029"/>
                </a:cxn>
                <a:cxn ang="0">
                  <a:pos x="2551" y="838"/>
                </a:cxn>
                <a:cxn ang="0">
                  <a:pos x="2319" y="670"/>
                </a:cxn>
                <a:cxn ang="0">
                  <a:pos x="2101" y="523"/>
                </a:cxn>
                <a:cxn ang="0">
                  <a:pos x="1893" y="396"/>
                </a:cxn>
                <a:cxn ang="0">
                  <a:pos x="1696" y="289"/>
                </a:cxn>
                <a:cxn ang="0">
                  <a:pos x="1507" y="200"/>
                </a:cxn>
                <a:cxn ang="0">
                  <a:pos x="1325" y="129"/>
                </a:cxn>
                <a:cxn ang="0">
                  <a:pos x="1150" y="74"/>
                </a:cxn>
                <a:cxn ang="0">
                  <a:pos x="981" y="36"/>
                </a:cxn>
                <a:cxn ang="0">
                  <a:pos x="815" y="11"/>
                </a:cxn>
                <a:cxn ang="0">
                  <a:pos x="652" y="2"/>
                </a:cxn>
                <a:cxn ang="0">
                  <a:pos x="491" y="3"/>
                </a:cxn>
                <a:cxn ang="0">
                  <a:pos x="328" y="18"/>
                </a:cxn>
                <a:cxn ang="0">
                  <a:pos x="166" y="42"/>
                </a:cxn>
                <a:cxn ang="0">
                  <a:pos x="0" y="76"/>
                </a:cxn>
              </a:cxnLst>
              <a:rect l="0" t="0" r="r" b="b"/>
              <a:pathLst>
                <a:path w="5365" h="1776">
                  <a:moveTo>
                    <a:pt x="5365" y="1235"/>
                  </a:moveTo>
                  <a:lnTo>
                    <a:pt x="5365" y="1235"/>
                  </a:lnTo>
                  <a:lnTo>
                    <a:pt x="5354" y="1248"/>
                  </a:lnTo>
                  <a:lnTo>
                    <a:pt x="5325" y="1285"/>
                  </a:lnTo>
                  <a:lnTo>
                    <a:pt x="5301" y="1311"/>
                  </a:lnTo>
                  <a:lnTo>
                    <a:pt x="5275" y="1340"/>
                  </a:lnTo>
                  <a:lnTo>
                    <a:pt x="5243" y="1371"/>
                  </a:lnTo>
                  <a:lnTo>
                    <a:pt x="5206" y="1406"/>
                  </a:lnTo>
                  <a:lnTo>
                    <a:pt x="5164" y="1442"/>
                  </a:lnTo>
                  <a:lnTo>
                    <a:pt x="5118" y="1479"/>
                  </a:lnTo>
                  <a:lnTo>
                    <a:pt x="5067" y="1518"/>
                  </a:lnTo>
                  <a:lnTo>
                    <a:pt x="5013" y="1555"/>
                  </a:lnTo>
                  <a:lnTo>
                    <a:pt x="4953" y="1592"/>
                  </a:lnTo>
                  <a:lnTo>
                    <a:pt x="4921" y="1610"/>
                  </a:lnTo>
                  <a:lnTo>
                    <a:pt x="4889" y="1628"/>
                  </a:lnTo>
                  <a:lnTo>
                    <a:pt x="4854" y="1644"/>
                  </a:lnTo>
                  <a:lnTo>
                    <a:pt x="4820" y="1660"/>
                  </a:lnTo>
                  <a:lnTo>
                    <a:pt x="4785" y="1676"/>
                  </a:lnTo>
                  <a:lnTo>
                    <a:pt x="4747" y="1691"/>
                  </a:lnTo>
                  <a:lnTo>
                    <a:pt x="4710" y="1705"/>
                  </a:lnTo>
                  <a:lnTo>
                    <a:pt x="4671" y="1718"/>
                  </a:lnTo>
                  <a:lnTo>
                    <a:pt x="4631" y="1729"/>
                  </a:lnTo>
                  <a:lnTo>
                    <a:pt x="4591" y="1739"/>
                  </a:lnTo>
                  <a:lnTo>
                    <a:pt x="4549" y="1749"/>
                  </a:lnTo>
                  <a:lnTo>
                    <a:pt x="4506" y="1757"/>
                  </a:lnTo>
                  <a:lnTo>
                    <a:pt x="4461" y="1765"/>
                  </a:lnTo>
                  <a:lnTo>
                    <a:pt x="4417" y="1770"/>
                  </a:lnTo>
                  <a:lnTo>
                    <a:pt x="4370" y="1773"/>
                  </a:lnTo>
                  <a:lnTo>
                    <a:pt x="4324" y="1775"/>
                  </a:lnTo>
                  <a:lnTo>
                    <a:pt x="4275" y="1776"/>
                  </a:lnTo>
                  <a:lnTo>
                    <a:pt x="4227" y="1775"/>
                  </a:lnTo>
                  <a:lnTo>
                    <a:pt x="4177" y="1771"/>
                  </a:lnTo>
                  <a:lnTo>
                    <a:pt x="4125" y="1766"/>
                  </a:lnTo>
                  <a:lnTo>
                    <a:pt x="4074" y="1758"/>
                  </a:lnTo>
                  <a:lnTo>
                    <a:pt x="4021" y="1749"/>
                  </a:lnTo>
                  <a:lnTo>
                    <a:pt x="3969" y="1737"/>
                  </a:lnTo>
                  <a:lnTo>
                    <a:pt x="3913" y="1724"/>
                  </a:lnTo>
                  <a:lnTo>
                    <a:pt x="3857" y="1708"/>
                  </a:lnTo>
                  <a:lnTo>
                    <a:pt x="3802" y="1689"/>
                  </a:lnTo>
                  <a:lnTo>
                    <a:pt x="3745" y="1668"/>
                  </a:lnTo>
                  <a:lnTo>
                    <a:pt x="3687" y="1644"/>
                  </a:lnTo>
                  <a:lnTo>
                    <a:pt x="3627" y="1618"/>
                  </a:lnTo>
                  <a:lnTo>
                    <a:pt x="3567" y="1587"/>
                  </a:lnTo>
                  <a:lnTo>
                    <a:pt x="3506" y="1555"/>
                  </a:lnTo>
                  <a:lnTo>
                    <a:pt x="3445" y="1521"/>
                  </a:lnTo>
                  <a:lnTo>
                    <a:pt x="3383" y="1482"/>
                  </a:lnTo>
                  <a:lnTo>
                    <a:pt x="3319" y="1440"/>
                  </a:lnTo>
                  <a:lnTo>
                    <a:pt x="3255" y="1397"/>
                  </a:lnTo>
                  <a:lnTo>
                    <a:pt x="3190" y="1348"/>
                  </a:lnTo>
                  <a:lnTo>
                    <a:pt x="3124" y="1297"/>
                  </a:lnTo>
                  <a:lnTo>
                    <a:pt x="3058" y="1242"/>
                  </a:lnTo>
                  <a:lnTo>
                    <a:pt x="3058" y="1242"/>
                  </a:lnTo>
                  <a:lnTo>
                    <a:pt x="2924" y="1132"/>
                  </a:lnTo>
                  <a:lnTo>
                    <a:pt x="2797" y="1029"/>
                  </a:lnTo>
                  <a:lnTo>
                    <a:pt x="2672" y="930"/>
                  </a:lnTo>
                  <a:lnTo>
                    <a:pt x="2551" y="838"/>
                  </a:lnTo>
                  <a:lnTo>
                    <a:pt x="2434" y="751"/>
                  </a:lnTo>
                  <a:lnTo>
                    <a:pt x="2319" y="670"/>
                  </a:lnTo>
                  <a:lnTo>
                    <a:pt x="2209" y="593"/>
                  </a:lnTo>
                  <a:lnTo>
                    <a:pt x="2101" y="523"/>
                  </a:lnTo>
                  <a:lnTo>
                    <a:pt x="1996" y="457"/>
                  </a:lnTo>
                  <a:lnTo>
                    <a:pt x="1893" y="396"/>
                  </a:lnTo>
                  <a:lnTo>
                    <a:pt x="1793" y="341"/>
                  </a:lnTo>
                  <a:lnTo>
                    <a:pt x="1696" y="289"/>
                  </a:lnTo>
                  <a:lnTo>
                    <a:pt x="1600" y="242"/>
                  </a:lnTo>
                  <a:lnTo>
                    <a:pt x="1507" y="200"/>
                  </a:lnTo>
                  <a:lnTo>
                    <a:pt x="1415" y="163"/>
                  </a:lnTo>
                  <a:lnTo>
                    <a:pt x="1325" y="129"/>
                  </a:lnTo>
                  <a:lnTo>
                    <a:pt x="1238" y="100"/>
                  </a:lnTo>
                  <a:lnTo>
                    <a:pt x="1150" y="74"/>
                  </a:lnTo>
                  <a:lnTo>
                    <a:pt x="1065" y="53"/>
                  </a:lnTo>
                  <a:lnTo>
                    <a:pt x="981" y="36"/>
                  </a:lnTo>
                  <a:lnTo>
                    <a:pt x="897" y="23"/>
                  </a:lnTo>
                  <a:lnTo>
                    <a:pt x="815" y="11"/>
                  </a:lnTo>
                  <a:lnTo>
                    <a:pt x="734" y="5"/>
                  </a:lnTo>
                  <a:lnTo>
                    <a:pt x="652" y="2"/>
                  </a:lnTo>
                  <a:lnTo>
                    <a:pt x="571" y="0"/>
                  </a:lnTo>
                  <a:lnTo>
                    <a:pt x="491" y="3"/>
                  </a:lnTo>
                  <a:lnTo>
                    <a:pt x="409" y="8"/>
                  </a:lnTo>
                  <a:lnTo>
                    <a:pt x="328" y="18"/>
                  </a:lnTo>
                  <a:lnTo>
                    <a:pt x="248" y="29"/>
                  </a:lnTo>
                  <a:lnTo>
                    <a:pt x="166" y="42"/>
                  </a:lnTo>
                  <a:lnTo>
                    <a:pt x="84" y="58"/>
                  </a:lnTo>
                  <a:lnTo>
                    <a:pt x="0" y="7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931865" name="Freeform 25"/>
            <p:cNvSpPr>
              <a:spLocks/>
            </p:cNvSpPr>
            <p:nvPr userDrawn="1"/>
          </p:nvSpPr>
          <p:spPr bwMode="auto">
            <a:xfrm>
              <a:off x="542" y="987"/>
              <a:ext cx="5381" cy="854"/>
            </a:xfrm>
            <a:custGeom>
              <a:avLst/>
              <a:gdLst/>
              <a:ahLst/>
              <a:cxnLst>
                <a:cxn ang="0">
                  <a:pos x="5381" y="1145"/>
                </a:cxn>
                <a:cxn ang="0">
                  <a:pos x="5341" y="1195"/>
                </a:cxn>
                <a:cxn ang="0">
                  <a:pos x="5293" y="1250"/>
                </a:cxn>
                <a:cxn ang="0">
                  <a:pos x="5224" y="1319"/>
                </a:cxn>
                <a:cxn ang="0">
                  <a:pos x="5138" y="1395"/>
                </a:cxn>
                <a:cxn ang="0">
                  <a:pos x="5033" y="1472"/>
                </a:cxn>
                <a:cxn ang="0">
                  <a:pos x="4943" y="1529"/>
                </a:cxn>
                <a:cxn ang="0">
                  <a:pos x="4877" y="1564"/>
                </a:cxn>
                <a:cxn ang="0">
                  <a:pos x="4808" y="1598"/>
                </a:cxn>
                <a:cxn ang="0">
                  <a:pos x="4733" y="1629"/>
                </a:cxn>
                <a:cxn ang="0">
                  <a:pos x="4655" y="1655"/>
                </a:cxn>
                <a:cxn ang="0">
                  <a:pos x="4572" y="1676"/>
                </a:cxn>
                <a:cxn ang="0">
                  <a:pos x="4486" y="1694"/>
                </a:cxn>
                <a:cxn ang="0">
                  <a:pos x="4396" y="1705"/>
                </a:cxn>
                <a:cxn ang="0">
                  <a:pos x="4300" y="1708"/>
                </a:cxn>
                <a:cxn ang="0">
                  <a:pos x="4201" y="1706"/>
                </a:cxn>
                <a:cxn ang="0">
                  <a:pos x="4098" y="1695"/>
                </a:cxn>
                <a:cxn ang="0">
                  <a:pos x="3992" y="1677"/>
                </a:cxn>
                <a:cxn ang="0">
                  <a:pos x="3882" y="1648"/>
                </a:cxn>
                <a:cxn ang="0">
                  <a:pos x="3768" y="1611"/>
                </a:cxn>
                <a:cxn ang="0">
                  <a:pos x="3650" y="1563"/>
                </a:cxn>
                <a:cxn ang="0">
                  <a:pos x="3528" y="1503"/>
                </a:cxn>
                <a:cxn ang="0">
                  <a:pos x="3403" y="1432"/>
                </a:cxn>
                <a:cxn ang="0">
                  <a:pos x="3274" y="1348"/>
                </a:cxn>
                <a:cxn ang="0">
                  <a:pos x="3142" y="1251"/>
                </a:cxn>
                <a:cxn ang="0">
                  <a:pos x="3074" y="1198"/>
                </a:cxn>
                <a:cxn ang="0">
                  <a:pos x="2810" y="988"/>
                </a:cxn>
                <a:cxn ang="0">
                  <a:pos x="2561" y="801"/>
                </a:cxn>
                <a:cxn ang="0">
                  <a:pos x="2328" y="638"/>
                </a:cxn>
                <a:cxn ang="0">
                  <a:pos x="2106" y="494"/>
                </a:cxn>
                <a:cxn ang="0">
                  <a:pos x="1898" y="371"/>
                </a:cxn>
                <a:cxn ang="0">
                  <a:pos x="1698" y="268"/>
                </a:cxn>
                <a:cxn ang="0">
                  <a:pos x="1508" y="182"/>
                </a:cxn>
                <a:cxn ang="0">
                  <a:pos x="1326" y="114"/>
                </a:cxn>
                <a:cxn ang="0">
                  <a:pos x="1149" y="63"/>
                </a:cxn>
                <a:cxn ang="0">
                  <a:pos x="980" y="27"/>
                </a:cxn>
                <a:cxn ang="0">
                  <a:pos x="813" y="6"/>
                </a:cxn>
                <a:cxn ang="0">
                  <a:pos x="650" y="0"/>
                </a:cxn>
                <a:cxn ang="0">
                  <a:pos x="489" y="5"/>
                </a:cxn>
                <a:cxn ang="0">
                  <a:pos x="328" y="22"/>
                </a:cxn>
                <a:cxn ang="0">
                  <a:pos x="165" y="50"/>
                </a:cxn>
                <a:cxn ang="0">
                  <a:pos x="0" y="89"/>
                </a:cxn>
              </a:cxnLst>
              <a:rect l="0" t="0" r="r" b="b"/>
              <a:pathLst>
                <a:path w="5381" h="1708">
                  <a:moveTo>
                    <a:pt x="5381" y="1145"/>
                  </a:moveTo>
                  <a:lnTo>
                    <a:pt x="5381" y="1145"/>
                  </a:lnTo>
                  <a:lnTo>
                    <a:pt x="5372" y="1157"/>
                  </a:lnTo>
                  <a:lnTo>
                    <a:pt x="5341" y="1195"/>
                  </a:lnTo>
                  <a:lnTo>
                    <a:pt x="5319" y="1220"/>
                  </a:lnTo>
                  <a:lnTo>
                    <a:pt x="5293" y="1250"/>
                  </a:lnTo>
                  <a:lnTo>
                    <a:pt x="5261" y="1283"/>
                  </a:lnTo>
                  <a:lnTo>
                    <a:pt x="5224" y="1319"/>
                  </a:lnTo>
                  <a:lnTo>
                    <a:pt x="5184" y="1356"/>
                  </a:lnTo>
                  <a:lnTo>
                    <a:pt x="5138" y="1395"/>
                  </a:lnTo>
                  <a:lnTo>
                    <a:pt x="5088" y="1434"/>
                  </a:lnTo>
                  <a:lnTo>
                    <a:pt x="5033" y="1472"/>
                  </a:lnTo>
                  <a:lnTo>
                    <a:pt x="4975" y="1511"/>
                  </a:lnTo>
                  <a:lnTo>
                    <a:pt x="4943" y="1529"/>
                  </a:lnTo>
                  <a:lnTo>
                    <a:pt x="4911" y="1547"/>
                  </a:lnTo>
                  <a:lnTo>
                    <a:pt x="4877" y="1564"/>
                  </a:lnTo>
                  <a:lnTo>
                    <a:pt x="4843" y="1582"/>
                  </a:lnTo>
                  <a:lnTo>
                    <a:pt x="4808" y="1598"/>
                  </a:lnTo>
                  <a:lnTo>
                    <a:pt x="4770" y="1613"/>
                  </a:lnTo>
                  <a:lnTo>
                    <a:pt x="4733" y="1629"/>
                  </a:lnTo>
                  <a:lnTo>
                    <a:pt x="4694" y="1642"/>
                  </a:lnTo>
                  <a:lnTo>
                    <a:pt x="4655" y="1655"/>
                  </a:lnTo>
                  <a:lnTo>
                    <a:pt x="4614" y="1666"/>
                  </a:lnTo>
                  <a:lnTo>
                    <a:pt x="4572" y="1676"/>
                  </a:lnTo>
                  <a:lnTo>
                    <a:pt x="4530" y="1685"/>
                  </a:lnTo>
                  <a:lnTo>
                    <a:pt x="4486" y="1694"/>
                  </a:lnTo>
                  <a:lnTo>
                    <a:pt x="4441" y="1700"/>
                  </a:lnTo>
                  <a:lnTo>
                    <a:pt x="4396" y="1705"/>
                  </a:lnTo>
                  <a:lnTo>
                    <a:pt x="4348" y="1708"/>
                  </a:lnTo>
                  <a:lnTo>
                    <a:pt x="4300" y="1708"/>
                  </a:lnTo>
                  <a:lnTo>
                    <a:pt x="4251" y="1708"/>
                  </a:lnTo>
                  <a:lnTo>
                    <a:pt x="4201" y="1706"/>
                  </a:lnTo>
                  <a:lnTo>
                    <a:pt x="4150" y="1702"/>
                  </a:lnTo>
                  <a:lnTo>
                    <a:pt x="4098" y="1695"/>
                  </a:lnTo>
                  <a:lnTo>
                    <a:pt x="4046" y="1687"/>
                  </a:lnTo>
                  <a:lnTo>
                    <a:pt x="3992" y="1677"/>
                  </a:lnTo>
                  <a:lnTo>
                    <a:pt x="3937" y="1664"/>
                  </a:lnTo>
                  <a:lnTo>
                    <a:pt x="3882" y="1648"/>
                  </a:lnTo>
                  <a:lnTo>
                    <a:pt x="3825" y="1631"/>
                  </a:lnTo>
                  <a:lnTo>
                    <a:pt x="3768" y="1611"/>
                  </a:lnTo>
                  <a:lnTo>
                    <a:pt x="3708" y="1589"/>
                  </a:lnTo>
                  <a:lnTo>
                    <a:pt x="3650" y="1563"/>
                  </a:lnTo>
                  <a:lnTo>
                    <a:pt x="3589" y="1534"/>
                  </a:lnTo>
                  <a:lnTo>
                    <a:pt x="3528" y="1503"/>
                  </a:lnTo>
                  <a:lnTo>
                    <a:pt x="3465" y="1469"/>
                  </a:lnTo>
                  <a:lnTo>
                    <a:pt x="3403" y="1432"/>
                  </a:lnTo>
                  <a:lnTo>
                    <a:pt x="3339" y="1392"/>
                  </a:lnTo>
                  <a:lnTo>
                    <a:pt x="3274" y="1348"/>
                  </a:lnTo>
                  <a:lnTo>
                    <a:pt x="3209" y="1301"/>
                  </a:lnTo>
                  <a:lnTo>
                    <a:pt x="3142" y="1251"/>
                  </a:lnTo>
                  <a:lnTo>
                    <a:pt x="3074" y="1198"/>
                  </a:lnTo>
                  <a:lnTo>
                    <a:pt x="3074" y="1198"/>
                  </a:lnTo>
                  <a:lnTo>
                    <a:pt x="2941" y="1090"/>
                  </a:lnTo>
                  <a:lnTo>
                    <a:pt x="2810" y="988"/>
                  </a:lnTo>
                  <a:lnTo>
                    <a:pt x="2684" y="891"/>
                  </a:lnTo>
                  <a:lnTo>
                    <a:pt x="2561" y="801"/>
                  </a:lnTo>
                  <a:lnTo>
                    <a:pt x="2443" y="717"/>
                  </a:lnTo>
                  <a:lnTo>
                    <a:pt x="2328" y="638"/>
                  </a:lnTo>
                  <a:lnTo>
                    <a:pt x="2216" y="563"/>
                  </a:lnTo>
                  <a:lnTo>
                    <a:pt x="2106" y="494"/>
                  </a:lnTo>
                  <a:lnTo>
                    <a:pt x="2001" y="429"/>
                  </a:lnTo>
                  <a:lnTo>
                    <a:pt x="1898" y="371"/>
                  </a:lnTo>
                  <a:lnTo>
                    <a:pt x="1796" y="316"/>
                  </a:lnTo>
                  <a:lnTo>
                    <a:pt x="1698" y="268"/>
                  </a:lnTo>
                  <a:lnTo>
                    <a:pt x="1602" y="223"/>
                  </a:lnTo>
                  <a:lnTo>
                    <a:pt x="1508" y="182"/>
                  </a:lnTo>
                  <a:lnTo>
                    <a:pt x="1416" y="147"/>
                  </a:lnTo>
                  <a:lnTo>
                    <a:pt x="1326" y="114"/>
                  </a:lnTo>
                  <a:lnTo>
                    <a:pt x="1237" y="87"/>
                  </a:lnTo>
                  <a:lnTo>
                    <a:pt x="1149" y="63"/>
                  </a:lnTo>
                  <a:lnTo>
                    <a:pt x="1065" y="43"/>
                  </a:lnTo>
                  <a:lnTo>
                    <a:pt x="980" y="27"/>
                  </a:lnTo>
                  <a:lnTo>
                    <a:pt x="897" y="16"/>
                  </a:lnTo>
                  <a:lnTo>
                    <a:pt x="813" y="6"/>
                  </a:lnTo>
                  <a:lnTo>
                    <a:pt x="732" y="1"/>
                  </a:lnTo>
                  <a:lnTo>
                    <a:pt x="650" y="0"/>
                  </a:lnTo>
                  <a:lnTo>
                    <a:pt x="569" y="0"/>
                  </a:lnTo>
                  <a:lnTo>
                    <a:pt x="489" y="5"/>
                  </a:lnTo>
                  <a:lnTo>
                    <a:pt x="408" y="11"/>
                  </a:lnTo>
                  <a:lnTo>
                    <a:pt x="328" y="22"/>
                  </a:lnTo>
                  <a:lnTo>
                    <a:pt x="246" y="35"/>
                  </a:lnTo>
                  <a:lnTo>
                    <a:pt x="165" y="50"/>
                  </a:lnTo>
                  <a:lnTo>
                    <a:pt x="83" y="68"/>
                  </a:lnTo>
                  <a:lnTo>
                    <a:pt x="0" y="89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931866" name="Freeform 26"/>
            <p:cNvSpPr>
              <a:spLocks/>
            </p:cNvSpPr>
            <p:nvPr userDrawn="1"/>
          </p:nvSpPr>
          <p:spPr bwMode="auto">
            <a:xfrm>
              <a:off x="563" y="1005"/>
              <a:ext cx="5395" cy="822"/>
            </a:xfrm>
            <a:custGeom>
              <a:avLst/>
              <a:gdLst/>
              <a:ahLst/>
              <a:cxnLst>
                <a:cxn ang="0">
                  <a:pos x="5395" y="1054"/>
                </a:cxn>
                <a:cxn ang="0">
                  <a:pos x="5356" y="1106"/>
                </a:cxn>
                <a:cxn ang="0">
                  <a:pos x="5309" y="1162"/>
                </a:cxn>
                <a:cxn ang="0">
                  <a:pos x="5241" y="1232"/>
                </a:cxn>
                <a:cxn ang="0">
                  <a:pos x="5156" y="1309"/>
                </a:cxn>
                <a:cxn ang="0">
                  <a:pos x="5052" y="1390"/>
                </a:cxn>
                <a:cxn ang="0">
                  <a:pos x="4963" y="1450"/>
                </a:cxn>
                <a:cxn ang="0">
                  <a:pos x="4898" y="1487"/>
                </a:cxn>
                <a:cxn ang="0">
                  <a:pos x="4829" y="1521"/>
                </a:cxn>
                <a:cxn ang="0">
                  <a:pos x="4755" y="1553"/>
                </a:cxn>
                <a:cxn ang="0">
                  <a:pos x="4677" y="1582"/>
                </a:cxn>
                <a:cxn ang="0">
                  <a:pos x="4595" y="1605"/>
                </a:cxn>
                <a:cxn ang="0">
                  <a:pos x="4509" y="1624"/>
                </a:cxn>
                <a:cxn ang="0">
                  <a:pos x="4418" y="1637"/>
                </a:cxn>
                <a:cxn ang="0">
                  <a:pos x="4323" y="1644"/>
                </a:cxn>
                <a:cxn ang="0">
                  <a:pos x="4225" y="1642"/>
                </a:cxn>
                <a:cxn ang="0">
                  <a:pos x="4122" y="1634"/>
                </a:cxn>
                <a:cxn ang="0">
                  <a:pos x="4015" y="1618"/>
                </a:cxn>
                <a:cxn ang="0">
                  <a:pos x="3904" y="1592"/>
                </a:cxn>
                <a:cxn ang="0">
                  <a:pos x="3789" y="1556"/>
                </a:cxn>
                <a:cxn ang="0">
                  <a:pos x="3671" y="1510"/>
                </a:cxn>
                <a:cxn ang="0">
                  <a:pos x="3548" y="1451"/>
                </a:cxn>
                <a:cxn ang="0">
                  <a:pos x="3422" y="1384"/>
                </a:cxn>
                <a:cxn ang="0">
                  <a:pos x="3292" y="1301"/>
                </a:cxn>
                <a:cxn ang="0">
                  <a:pos x="3158" y="1206"/>
                </a:cxn>
                <a:cxn ang="0">
                  <a:pos x="3089" y="1154"/>
                </a:cxn>
                <a:cxn ang="0">
                  <a:pos x="2822" y="949"/>
                </a:cxn>
                <a:cxn ang="0">
                  <a:pos x="2572" y="767"/>
                </a:cxn>
                <a:cxn ang="0">
                  <a:pos x="2335" y="605"/>
                </a:cxn>
                <a:cxn ang="0">
                  <a:pos x="2111" y="467"/>
                </a:cxn>
                <a:cxn ang="0">
                  <a:pos x="1900" y="347"/>
                </a:cxn>
                <a:cxn ang="0">
                  <a:pos x="1699" y="247"/>
                </a:cxn>
                <a:cxn ang="0">
                  <a:pos x="1509" y="166"/>
                </a:cxn>
                <a:cxn ang="0">
                  <a:pos x="1326" y="102"/>
                </a:cxn>
                <a:cxn ang="0">
                  <a:pos x="1149" y="53"/>
                </a:cxn>
                <a:cxn ang="0">
                  <a:pos x="979" y="21"/>
                </a:cxn>
                <a:cxn ang="0">
                  <a:pos x="812" y="3"/>
                </a:cxn>
                <a:cxn ang="0">
                  <a:pos x="648" y="0"/>
                </a:cxn>
                <a:cxn ang="0">
                  <a:pos x="487" y="8"/>
                </a:cxn>
                <a:cxn ang="0">
                  <a:pos x="326" y="29"/>
                </a:cxn>
                <a:cxn ang="0">
                  <a:pos x="164" y="60"/>
                </a:cxn>
                <a:cxn ang="0">
                  <a:pos x="0" y="102"/>
                </a:cxn>
              </a:cxnLst>
              <a:rect l="0" t="0" r="r" b="b"/>
              <a:pathLst>
                <a:path w="5395" h="1644">
                  <a:moveTo>
                    <a:pt x="5395" y="1054"/>
                  </a:moveTo>
                  <a:lnTo>
                    <a:pt x="5395" y="1054"/>
                  </a:lnTo>
                  <a:lnTo>
                    <a:pt x="5385" y="1067"/>
                  </a:lnTo>
                  <a:lnTo>
                    <a:pt x="5356" y="1106"/>
                  </a:lnTo>
                  <a:lnTo>
                    <a:pt x="5335" y="1132"/>
                  </a:lnTo>
                  <a:lnTo>
                    <a:pt x="5309" y="1162"/>
                  </a:lnTo>
                  <a:lnTo>
                    <a:pt x="5277" y="1196"/>
                  </a:lnTo>
                  <a:lnTo>
                    <a:pt x="5241" y="1232"/>
                  </a:lnTo>
                  <a:lnTo>
                    <a:pt x="5201" y="1271"/>
                  </a:lnTo>
                  <a:lnTo>
                    <a:pt x="5156" y="1309"/>
                  </a:lnTo>
                  <a:lnTo>
                    <a:pt x="5106" y="1350"/>
                  </a:lnTo>
                  <a:lnTo>
                    <a:pt x="5052" y="1390"/>
                  </a:lnTo>
                  <a:lnTo>
                    <a:pt x="4994" y="1431"/>
                  </a:lnTo>
                  <a:lnTo>
                    <a:pt x="4963" y="1450"/>
                  </a:lnTo>
                  <a:lnTo>
                    <a:pt x="4931" y="1469"/>
                  </a:lnTo>
                  <a:lnTo>
                    <a:pt x="4898" y="1487"/>
                  </a:lnTo>
                  <a:lnTo>
                    <a:pt x="4865" y="1505"/>
                  </a:lnTo>
                  <a:lnTo>
                    <a:pt x="4829" y="1521"/>
                  </a:lnTo>
                  <a:lnTo>
                    <a:pt x="4793" y="1539"/>
                  </a:lnTo>
                  <a:lnTo>
                    <a:pt x="4755" y="1553"/>
                  </a:lnTo>
                  <a:lnTo>
                    <a:pt x="4716" y="1568"/>
                  </a:lnTo>
                  <a:lnTo>
                    <a:pt x="4677" y="1582"/>
                  </a:lnTo>
                  <a:lnTo>
                    <a:pt x="4637" y="1594"/>
                  </a:lnTo>
                  <a:lnTo>
                    <a:pt x="4595" y="1605"/>
                  </a:lnTo>
                  <a:lnTo>
                    <a:pt x="4552" y="1615"/>
                  </a:lnTo>
                  <a:lnTo>
                    <a:pt x="4509" y="1624"/>
                  </a:lnTo>
                  <a:lnTo>
                    <a:pt x="4463" y="1631"/>
                  </a:lnTo>
                  <a:lnTo>
                    <a:pt x="4418" y="1637"/>
                  </a:lnTo>
                  <a:lnTo>
                    <a:pt x="4372" y="1640"/>
                  </a:lnTo>
                  <a:lnTo>
                    <a:pt x="4323" y="1644"/>
                  </a:lnTo>
                  <a:lnTo>
                    <a:pt x="4275" y="1644"/>
                  </a:lnTo>
                  <a:lnTo>
                    <a:pt x="4225" y="1642"/>
                  </a:lnTo>
                  <a:lnTo>
                    <a:pt x="4173" y="1639"/>
                  </a:lnTo>
                  <a:lnTo>
                    <a:pt x="4122" y="1634"/>
                  </a:lnTo>
                  <a:lnTo>
                    <a:pt x="4069" y="1627"/>
                  </a:lnTo>
                  <a:lnTo>
                    <a:pt x="4015" y="1618"/>
                  </a:lnTo>
                  <a:lnTo>
                    <a:pt x="3959" y="1605"/>
                  </a:lnTo>
                  <a:lnTo>
                    <a:pt x="3904" y="1592"/>
                  </a:lnTo>
                  <a:lnTo>
                    <a:pt x="3847" y="1574"/>
                  </a:lnTo>
                  <a:lnTo>
                    <a:pt x="3789" y="1556"/>
                  </a:lnTo>
                  <a:lnTo>
                    <a:pt x="3730" y="1534"/>
                  </a:lnTo>
                  <a:lnTo>
                    <a:pt x="3671" y="1510"/>
                  </a:lnTo>
                  <a:lnTo>
                    <a:pt x="3610" y="1482"/>
                  </a:lnTo>
                  <a:lnTo>
                    <a:pt x="3548" y="1451"/>
                  </a:lnTo>
                  <a:lnTo>
                    <a:pt x="3486" y="1419"/>
                  </a:lnTo>
                  <a:lnTo>
                    <a:pt x="3422" y="1384"/>
                  </a:lnTo>
                  <a:lnTo>
                    <a:pt x="3357" y="1343"/>
                  </a:lnTo>
                  <a:lnTo>
                    <a:pt x="3292" y="1301"/>
                  </a:lnTo>
                  <a:lnTo>
                    <a:pt x="3225" y="1256"/>
                  </a:lnTo>
                  <a:lnTo>
                    <a:pt x="3158" y="1206"/>
                  </a:lnTo>
                  <a:lnTo>
                    <a:pt x="3089" y="1154"/>
                  </a:lnTo>
                  <a:lnTo>
                    <a:pt x="3089" y="1154"/>
                  </a:lnTo>
                  <a:lnTo>
                    <a:pt x="2954" y="1049"/>
                  </a:lnTo>
                  <a:lnTo>
                    <a:pt x="2822" y="949"/>
                  </a:lnTo>
                  <a:lnTo>
                    <a:pt x="2696" y="856"/>
                  </a:lnTo>
                  <a:lnTo>
                    <a:pt x="2572" y="767"/>
                  </a:lnTo>
                  <a:lnTo>
                    <a:pt x="2452" y="683"/>
                  </a:lnTo>
                  <a:lnTo>
                    <a:pt x="2335" y="605"/>
                  </a:lnTo>
                  <a:lnTo>
                    <a:pt x="2223" y="534"/>
                  </a:lnTo>
                  <a:lnTo>
                    <a:pt x="2111" y="467"/>
                  </a:lnTo>
                  <a:lnTo>
                    <a:pt x="2005" y="405"/>
                  </a:lnTo>
                  <a:lnTo>
                    <a:pt x="1900" y="347"/>
                  </a:lnTo>
                  <a:lnTo>
                    <a:pt x="1799" y="295"/>
                  </a:lnTo>
                  <a:lnTo>
                    <a:pt x="1699" y="247"/>
                  </a:lnTo>
                  <a:lnTo>
                    <a:pt x="1603" y="205"/>
                  </a:lnTo>
                  <a:lnTo>
                    <a:pt x="1509" y="166"/>
                  </a:lnTo>
                  <a:lnTo>
                    <a:pt x="1416" y="131"/>
                  </a:lnTo>
                  <a:lnTo>
                    <a:pt x="1326" y="102"/>
                  </a:lnTo>
                  <a:lnTo>
                    <a:pt x="1237" y="76"/>
                  </a:lnTo>
                  <a:lnTo>
                    <a:pt x="1149" y="53"/>
                  </a:lnTo>
                  <a:lnTo>
                    <a:pt x="1063" y="35"/>
                  </a:lnTo>
                  <a:lnTo>
                    <a:pt x="979" y="21"/>
                  </a:lnTo>
                  <a:lnTo>
                    <a:pt x="894" y="11"/>
                  </a:lnTo>
                  <a:lnTo>
                    <a:pt x="812" y="3"/>
                  </a:lnTo>
                  <a:lnTo>
                    <a:pt x="730" y="0"/>
                  </a:lnTo>
                  <a:lnTo>
                    <a:pt x="648" y="0"/>
                  </a:lnTo>
                  <a:lnTo>
                    <a:pt x="568" y="2"/>
                  </a:lnTo>
                  <a:lnTo>
                    <a:pt x="487" y="8"/>
                  </a:lnTo>
                  <a:lnTo>
                    <a:pt x="406" y="18"/>
                  </a:lnTo>
                  <a:lnTo>
                    <a:pt x="326" y="29"/>
                  </a:lnTo>
                  <a:lnTo>
                    <a:pt x="244" y="43"/>
                  </a:lnTo>
                  <a:lnTo>
                    <a:pt x="164" y="60"/>
                  </a:lnTo>
                  <a:lnTo>
                    <a:pt x="82" y="81"/>
                  </a:lnTo>
                  <a:lnTo>
                    <a:pt x="0" y="10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931867" name="Freeform 27"/>
            <p:cNvSpPr>
              <a:spLocks/>
            </p:cNvSpPr>
            <p:nvPr userDrawn="1"/>
          </p:nvSpPr>
          <p:spPr bwMode="auto">
            <a:xfrm>
              <a:off x="584" y="1023"/>
              <a:ext cx="5409" cy="791"/>
            </a:xfrm>
            <a:custGeom>
              <a:avLst/>
              <a:gdLst/>
              <a:ahLst/>
              <a:cxnLst>
                <a:cxn ang="0">
                  <a:pos x="5409" y="964"/>
                </a:cxn>
                <a:cxn ang="0">
                  <a:pos x="5371" y="1018"/>
                </a:cxn>
                <a:cxn ang="0">
                  <a:pos x="5324" y="1076"/>
                </a:cxn>
                <a:cxn ang="0">
                  <a:pos x="5257" y="1147"/>
                </a:cxn>
                <a:cxn ang="0">
                  <a:pos x="5174" y="1228"/>
                </a:cxn>
                <a:cxn ang="0">
                  <a:pos x="5071" y="1310"/>
                </a:cxn>
                <a:cxn ang="0">
                  <a:pos x="4983" y="1371"/>
                </a:cxn>
                <a:cxn ang="0">
                  <a:pos x="4919" y="1410"/>
                </a:cxn>
                <a:cxn ang="0">
                  <a:pos x="4849" y="1447"/>
                </a:cxn>
                <a:cxn ang="0">
                  <a:pos x="4777" y="1481"/>
                </a:cxn>
                <a:cxn ang="0">
                  <a:pos x="4699" y="1510"/>
                </a:cxn>
                <a:cxn ang="0">
                  <a:pos x="4617" y="1536"/>
                </a:cxn>
                <a:cxn ang="0">
                  <a:pos x="4531" y="1555"/>
                </a:cxn>
                <a:cxn ang="0">
                  <a:pos x="4441" y="1572"/>
                </a:cxn>
                <a:cxn ang="0">
                  <a:pos x="4345" y="1580"/>
                </a:cxn>
                <a:cxn ang="0">
                  <a:pos x="4247" y="1581"/>
                </a:cxn>
                <a:cxn ang="0">
                  <a:pos x="4144" y="1575"/>
                </a:cxn>
                <a:cxn ang="0">
                  <a:pos x="4037" y="1560"/>
                </a:cxn>
                <a:cxn ang="0">
                  <a:pos x="3926" y="1536"/>
                </a:cxn>
                <a:cxn ang="0">
                  <a:pos x="3811" y="1502"/>
                </a:cxn>
                <a:cxn ang="0">
                  <a:pos x="3691" y="1458"/>
                </a:cxn>
                <a:cxn ang="0">
                  <a:pos x="3568" y="1404"/>
                </a:cxn>
                <a:cxn ang="0">
                  <a:pos x="3440" y="1336"/>
                </a:cxn>
                <a:cxn ang="0">
                  <a:pos x="3310" y="1257"/>
                </a:cxn>
                <a:cxn ang="0">
                  <a:pos x="3173" y="1165"/>
                </a:cxn>
                <a:cxn ang="0">
                  <a:pos x="3105" y="1113"/>
                </a:cxn>
                <a:cxn ang="0">
                  <a:pos x="2835" y="913"/>
                </a:cxn>
                <a:cxn ang="0">
                  <a:pos x="2582" y="733"/>
                </a:cxn>
                <a:cxn ang="0">
                  <a:pos x="2343" y="577"/>
                </a:cxn>
                <a:cxn ang="0">
                  <a:pos x="2117" y="441"/>
                </a:cxn>
                <a:cxn ang="0">
                  <a:pos x="1904" y="327"/>
                </a:cxn>
                <a:cxn ang="0">
                  <a:pos x="1702" y="230"/>
                </a:cxn>
                <a:cxn ang="0">
                  <a:pos x="1509" y="152"/>
                </a:cxn>
                <a:cxn ang="0">
                  <a:pos x="1325" y="91"/>
                </a:cxn>
                <a:cxn ang="0">
                  <a:pos x="1148" y="46"/>
                </a:cxn>
                <a:cxn ang="0">
                  <a:pos x="977" y="17"/>
                </a:cxn>
                <a:cxn ang="0">
                  <a:pos x="810" y="2"/>
                </a:cxn>
                <a:cxn ang="0">
                  <a:pos x="647" y="2"/>
                </a:cxn>
                <a:cxn ang="0">
                  <a:pos x="485" y="13"/>
                </a:cxn>
                <a:cxn ang="0">
                  <a:pos x="324" y="38"/>
                </a:cxn>
                <a:cxn ang="0">
                  <a:pos x="163" y="73"/>
                </a:cxn>
                <a:cxn ang="0">
                  <a:pos x="0" y="118"/>
                </a:cxn>
              </a:cxnLst>
              <a:rect l="0" t="0" r="r" b="b"/>
              <a:pathLst>
                <a:path w="5409" h="1581">
                  <a:moveTo>
                    <a:pt x="5409" y="964"/>
                  </a:moveTo>
                  <a:lnTo>
                    <a:pt x="5409" y="964"/>
                  </a:lnTo>
                  <a:lnTo>
                    <a:pt x="5399" y="979"/>
                  </a:lnTo>
                  <a:lnTo>
                    <a:pt x="5371" y="1018"/>
                  </a:lnTo>
                  <a:lnTo>
                    <a:pt x="5350" y="1045"/>
                  </a:lnTo>
                  <a:lnTo>
                    <a:pt x="5324" y="1076"/>
                  </a:lnTo>
                  <a:lnTo>
                    <a:pt x="5294" y="1110"/>
                  </a:lnTo>
                  <a:lnTo>
                    <a:pt x="5257" y="1147"/>
                  </a:lnTo>
                  <a:lnTo>
                    <a:pt x="5219" y="1187"/>
                  </a:lnTo>
                  <a:lnTo>
                    <a:pt x="5174" y="1228"/>
                  </a:lnTo>
                  <a:lnTo>
                    <a:pt x="5126" y="1270"/>
                  </a:lnTo>
                  <a:lnTo>
                    <a:pt x="5071" y="1310"/>
                  </a:lnTo>
                  <a:lnTo>
                    <a:pt x="5013" y="1352"/>
                  </a:lnTo>
                  <a:lnTo>
                    <a:pt x="4983" y="1371"/>
                  </a:lnTo>
                  <a:lnTo>
                    <a:pt x="4952" y="1391"/>
                  </a:lnTo>
                  <a:lnTo>
                    <a:pt x="4919" y="1410"/>
                  </a:lnTo>
                  <a:lnTo>
                    <a:pt x="4885" y="1429"/>
                  </a:lnTo>
                  <a:lnTo>
                    <a:pt x="4849" y="1447"/>
                  </a:lnTo>
                  <a:lnTo>
                    <a:pt x="4813" y="1463"/>
                  </a:lnTo>
                  <a:lnTo>
                    <a:pt x="4777" y="1481"/>
                  </a:lnTo>
                  <a:lnTo>
                    <a:pt x="4738" y="1496"/>
                  </a:lnTo>
                  <a:lnTo>
                    <a:pt x="4699" y="1510"/>
                  </a:lnTo>
                  <a:lnTo>
                    <a:pt x="4659" y="1523"/>
                  </a:lnTo>
                  <a:lnTo>
                    <a:pt x="4617" y="1536"/>
                  </a:lnTo>
                  <a:lnTo>
                    <a:pt x="4574" y="1547"/>
                  </a:lnTo>
                  <a:lnTo>
                    <a:pt x="4531" y="1555"/>
                  </a:lnTo>
                  <a:lnTo>
                    <a:pt x="4487" y="1563"/>
                  </a:lnTo>
                  <a:lnTo>
                    <a:pt x="4441" y="1572"/>
                  </a:lnTo>
                  <a:lnTo>
                    <a:pt x="4394" y="1576"/>
                  </a:lnTo>
                  <a:lnTo>
                    <a:pt x="4345" y="1580"/>
                  </a:lnTo>
                  <a:lnTo>
                    <a:pt x="4297" y="1581"/>
                  </a:lnTo>
                  <a:lnTo>
                    <a:pt x="4247" y="1581"/>
                  </a:lnTo>
                  <a:lnTo>
                    <a:pt x="4197" y="1578"/>
                  </a:lnTo>
                  <a:lnTo>
                    <a:pt x="4144" y="1575"/>
                  </a:lnTo>
                  <a:lnTo>
                    <a:pt x="4091" y="1568"/>
                  </a:lnTo>
                  <a:lnTo>
                    <a:pt x="4037" y="1560"/>
                  </a:lnTo>
                  <a:lnTo>
                    <a:pt x="3982" y="1549"/>
                  </a:lnTo>
                  <a:lnTo>
                    <a:pt x="3926" y="1536"/>
                  </a:lnTo>
                  <a:lnTo>
                    <a:pt x="3869" y="1520"/>
                  </a:lnTo>
                  <a:lnTo>
                    <a:pt x="3811" y="1502"/>
                  </a:lnTo>
                  <a:lnTo>
                    <a:pt x="3751" y="1481"/>
                  </a:lnTo>
                  <a:lnTo>
                    <a:pt x="3691" y="1458"/>
                  </a:lnTo>
                  <a:lnTo>
                    <a:pt x="3630" y="1433"/>
                  </a:lnTo>
                  <a:lnTo>
                    <a:pt x="3568" y="1404"/>
                  </a:lnTo>
                  <a:lnTo>
                    <a:pt x="3505" y="1371"/>
                  </a:lnTo>
                  <a:lnTo>
                    <a:pt x="3440" y="1336"/>
                  </a:lnTo>
                  <a:lnTo>
                    <a:pt x="3375" y="1299"/>
                  </a:lnTo>
                  <a:lnTo>
                    <a:pt x="3310" y="1257"/>
                  </a:lnTo>
                  <a:lnTo>
                    <a:pt x="3241" y="1211"/>
                  </a:lnTo>
                  <a:lnTo>
                    <a:pt x="3173" y="1165"/>
                  </a:lnTo>
                  <a:lnTo>
                    <a:pt x="3105" y="1113"/>
                  </a:lnTo>
                  <a:lnTo>
                    <a:pt x="3105" y="1113"/>
                  </a:lnTo>
                  <a:lnTo>
                    <a:pt x="2968" y="1010"/>
                  </a:lnTo>
                  <a:lnTo>
                    <a:pt x="2835" y="913"/>
                  </a:lnTo>
                  <a:lnTo>
                    <a:pt x="2707" y="821"/>
                  </a:lnTo>
                  <a:lnTo>
                    <a:pt x="2582" y="733"/>
                  </a:lnTo>
                  <a:lnTo>
                    <a:pt x="2460" y="653"/>
                  </a:lnTo>
                  <a:lnTo>
                    <a:pt x="2343" y="577"/>
                  </a:lnTo>
                  <a:lnTo>
                    <a:pt x="2228" y="507"/>
                  </a:lnTo>
                  <a:lnTo>
                    <a:pt x="2117" y="441"/>
                  </a:lnTo>
                  <a:lnTo>
                    <a:pt x="2009" y="381"/>
                  </a:lnTo>
                  <a:lnTo>
                    <a:pt x="1904" y="327"/>
                  </a:lnTo>
                  <a:lnTo>
                    <a:pt x="1802" y="277"/>
                  </a:lnTo>
                  <a:lnTo>
                    <a:pt x="1702" y="230"/>
                  </a:lnTo>
                  <a:lnTo>
                    <a:pt x="1605" y="189"/>
                  </a:lnTo>
                  <a:lnTo>
                    <a:pt x="1509" y="152"/>
                  </a:lnTo>
                  <a:lnTo>
                    <a:pt x="1416" y="118"/>
                  </a:lnTo>
                  <a:lnTo>
                    <a:pt x="1325" y="91"/>
                  </a:lnTo>
                  <a:lnTo>
                    <a:pt x="1235" y="67"/>
                  </a:lnTo>
                  <a:lnTo>
                    <a:pt x="1148" y="46"/>
                  </a:lnTo>
                  <a:lnTo>
                    <a:pt x="1062" y="29"/>
                  </a:lnTo>
                  <a:lnTo>
                    <a:pt x="977" y="17"/>
                  </a:lnTo>
                  <a:lnTo>
                    <a:pt x="892" y="8"/>
                  </a:lnTo>
                  <a:lnTo>
                    <a:pt x="810" y="2"/>
                  </a:lnTo>
                  <a:lnTo>
                    <a:pt x="728" y="0"/>
                  </a:lnTo>
                  <a:lnTo>
                    <a:pt x="647" y="2"/>
                  </a:lnTo>
                  <a:lnTo>
                    <a:pt x="566" y="7"/>
                  </a:lnTo>
                  <a:lnTo>
                    <a:pt x="485" y="13"/>
                  </a:lnTo>
                  <a:lnTo>
                    <a:pt x="405" y="25"/>
                  </a:lnTo>
                  <a:lnTo>
                    <a:pt x="324" y="38"/>
                  </a:lnTo>
                  <a:lnTo>
                    <a:pt x="244" y="54"/>
                  </a:lnTo>
                  <a:lnTo>
                    <a:pt x="163" y="73"/>
                  </a:lnTo>
                  <a:lnTo>
                    <a:pt x="81" y="94"/>
                  </a:lnTo>
                  <a:lnTo>
                    <a:pt x="0" y="11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931868" name="Freeform 28"/>
            <p:cNvSpPr>
              <a:spLocks/>
            </p:cNvSpPr>
            <p:nvPr userDrawn="1"/>
          </p:nvSpPr>
          <p:spPr bwMode="auto">
            <a:xfrm>
              <a:off x="606" y="1042"/>
              <a:ext cx="5422" cy="758"/>
            </a:xfrm>
            <a:custGeom>
              <a:avLst/>
              <a:gdLst/>
              <a:ahLst/>
              <a:cxnLst>
                <a:cxn ang="0">
                  <a:pos x="5422" y="873"/>
                </a:cxn>
                <a:cxn ang="0">
                  <a:pos x="5384" y="926"/>
                </a:cxn>
                <a:cxn ang="0">
                  <a:pos x="5337" y="986"/>
                </a:cxn>
                <a:cxn ang="0">
                  <a:pos x="5273" y="1059"/>
                </a:cxn>
                <a:cxn ang="0">
                  <a:pos x="5190" y="1141"/>
                </a:cxn>
                <a:cxn ang="0">
                  <a:pos x="5088" y="1227"/>
                </a:cxn>
                <a:cxn ang="0">
                  <a:pos x="5001" y="1290"/>
                </a:cxn>
                <a:cxn ang="0">
                  <a:pos x="4937" y="1330"/>
                </a:cxn>
                <a:cxn ang="0">
                  <a:pos x="4869" y="1369"/>
                </a:cxn>
                <a:cxn ang="0">
                  <a:pos x="4797" y="1404"/>
                </a:cxn>
                <a:cxn ang="0">
                  <a:pos x="4719" y="1435"/>
                </a:cxn>
                <a:cxn ang="0">
                  <a:pos x="4637" y="1462"/>
                </a:cxn>
                <a:cxn ang="0">
                  <a:pos x="4552" y="1485"/>
                </a:cxn>
                <a:cxn ang="0">
                  <a:pos x="4462" y="1501"/>
                </a:cxn>
                <a:cxn ang="0">
                  <a:pos x="4368" y="1513"/>
                </a:cxn>
                <a:cxn ang="0">
                  <a:pos x="4268" y="1516"/>
                </a:cxn>
                <a:cxn ang="0">
                  <a:pos x="4165" y="1511"/>
                </a:cxn>
                <a:cxn ang="0">
                  <a:pos x="4058" y="1498"/>
                </a:cxn>
                <a:cxn ang="0">
                  <a:pos x="3947" y="1477"/>
                </a:cxn>
                <a:cxn ang="0">
                  <a:pos x="3830" y="1445"/>
                </a:cxn>
                <a:cxn ang="0">
                  <a:pos x="3711" y="1403"/>
                </a:cxn>
                <a:cxn ang="0">
                  <a:pos x="3586" y="1351"/>
                </a:cxn>
                <a:cxn ang="0">
                  <a:pos x="3458" y="1286"/>
                </a:cxn>
                <a:cxn ang="0">
                  <a:pos x="3325" y="1209"/>
                </a:cxn>
                <a:cxn ang="0">
                  <a:pos x="3189" y="1119"/>
                </a:cxn>
                <a:cxn ang="0">
                  <a:pos x="3120" y="1068"/>
                </a:cxn>
                <a:cxn ang="0">
                  <a:pos x="2846" y="871"/>
                </a:cxn>
                <a:cxn ang="0">
                  <a:pos x="2591" y="699"/>
                </a:cxn>
                <a:cxn ang="0">
                  <a:pos x="2349" y="545"/>
                </a:cxn>
                <a:cxn ang="0">
                  <a:pos x="2121" y="415"/>
                </a:cxn>
                <a:cxn ang="0">
                  <a:pos x="1906" y="303"/>
                </a:cxn>
                <a:cxn ang="0">
                  <a:pos x="1703" y="209"/>
                </a:cxn>
                <a:cxn ang="0">
                  <a:pos x="1509" y="135"/>
                </a:cxn>
                <a:cxn ang="0">
                  <a:pos x="1324" y="77"/>
                </a:cxn>
                <a:cxn ang="0">
                  <a:pos x="1147" y="37"/>
                </a:cxn>
                <a:cxn ang="0">
                  <a:pos x="974" y="11"/>
                </a:cxn>
                <a:cxn ang="0">
                  <a:pos x="808" y="0"/>
                </a:cxn>
                <a:cxn ang="0">
                  <a:pos x="644" y="1"/>
                </a:cxn>
                <a:cxn ang="0">
                  <a:pos x="483" y="17"/>
                </a:cxn>
                <a:cxn ang="0">
                  <a:pos x="323" y="45"/>
                </a:cxn>
                <a:cxn ang="0">
                  <a:pos x="162" y="84"/>
                </a:cxn>
                <a:cxn ang="0">
                  <a:pos x="0" y="132"/>
                </a:cxn>
              </a:cxnLst>
              <a:rect l="0" t="0" r="r" b="b"/>
              <a:pathLst>
                <a:path w="5422" h="1516">
                  <a:moveTo>
                    <a:pt x="5422" y="873"/>
                  </a:moveTo>
                  <a:lnTo>
                    <a:pt x="5422" y="873"/>
                  </a:lnTo>
                  <a:lnTo>
                    <a:pt x="5412" y="888"/>
                  </a:lnTo>
                  <a:lnTo>
                    <a:pt x="5384" y="926"/>
                  </a:lnTo>
                  <a:lnTo>
                    <a:pt x="5363" y="954"/>
                  </a:lnTo>
                  <a:lnTo>
                    <a:pt x="5337" y="986"/>
                  </a:lnTo>
                  <a:lnTo>
                    <a:pt x="5308" y="1022"/>
                  </a:lnTo>
                  <a:lnTo>
                    <a:pt x="5273" y="1059"/>
                  </a:lnTo>
                  <a:lnTo>
                    <a:pt x="5233" y="1099"/>
                  </a:lnTo>
                  <a:lnTo>
                    <a:pt x="5190" y="1141"/>
                  </a:lnTo>
                  <a:lnTo>
                    <a:pt x="5141" y="1185"/>
                  </a:lnTo>
                  <a:lnTo>
                    <a:pt x="5088" y="1227"/>
                  </a:lnTo>
                  <a:lnTo>
                    <a:pt x="5031" y="1269"/>
                  </a:lnTo>
                  <a:lnTo>
                    <a:pt x="5001" y="1290"/>
                  </a:lnTo>
                  <a:lnTo>
                    <a:pt x="4970" y="1311"/>
                  </a:lnTo>
                  <a:lnTo>
                    <a:pt x="4937" y="1330"/>
                  </a:lnTo>
                  <a:lnTo>
                    <a:pt x="4904" y="1349"/>
                  </a:lnTo>
                  <a:lnTo>
                    <a:pt x="4869" y="1369"/>
                  </a:lnTo>
                  <a:lnTo>
                    <a:pt x="4833" y="1387"/>
                  </a:lnTo>
                  <a:lnTo>
                    <a:pt x="4797" y="1404"/>
                  </a:lnTo>
                  <a:lnTo>
                    <a:pt x="4758" y="1420"/>
                  </a:lnTo>
                  <a:lnTo>
                    <a:pt x="4719" y="1435"/>
                  </a:lnTo>
                  <a:lnTo>
                    <a:pt x="4679" y="1450"/>
                  </a:lnTo>
                  <a:lnTo>
                    <a:pt x="4637" y="1462"/>
                  </a:lnTo>
                  <a:lnTo>
                    <a:pt x="4595" y="1474"/>
                  </a:lnTo>
                  <a:lnTo>
                    <a:pt x="4552" y="1485"/>
                  </a:lnTo>
                  <a:lnTo>
                    <a:pt x="4507" y="1493"/>
                  </a:lnTo>
                  <a:lnTo>
                    <a:pt x="4462" y="1501"/>
                  </a:lnTo>
                  <a:lnTo>
                    <a:pt x="4415" y="1508"/>
                  </a:lnTo>
                  <a:lnTo>
                    <a:pt x="4368" y="1513"/>
                  </a:lnTo>
                  <a:lnTo>
                    <a:pt x="4318" y="1514"/>
                  </a:lnTo>
                  <a:lnTo>
                    <a:pt x="4268" y="1516"/>
                  </a:lnTo>
                  <a:lnTo>
                    <a:pt x="4218" y="1514"/>
                  </a:lnTo>
                  <a:lnTo>
                    <a:pt x="4165" y="1511"/>
                  </a:lnTo>
                  <a:lnTo>
                    <a:pt x="4112" y="1506"/>
                  </a:lnTo>
                  <a:lnTo>
                    <a:pt x="4058" y="1498"/>
                  </a:lnTo>
                  <a:lnTo>
                    <a:pt x="4003" y="1488"/>
                  </a:lnTo>
                  <a:lnTo>
                    <a:pt x="3947" y="1477"/>
                  </a:lnTo>
                  <a:lnTo>
                    <a:pt x="3889" y="1462"/>
                  </a:lnTo>
                  <a:lnTo>
                    <a:pt x="3830" y="1445"/>
                  </a:lnTo>
                  <a:lnTo>
                    <a:pt x="3771" y="1425"/>
                  </a:lnTo>
                  <a:lnTo>
                    <a:pt x="3711" y="1403"/>
                  </a:lnTo>
                  <a:lnTo>
                    <a:pt x="3649" y="1378"/>
                  </a:lnTo>
                  <a:lnTo>
                    <a:pt x="3586" y="1351"/>
                  </a:lnTo>
                  <a:lnTo>
                    <a:pt x="3522" y="1320"/>
                  </a:lnTo>
                  <a:lnTo>
                    <a:pt x="3458" y="1286"/>
                  </a:lnTo>
                  <a:lnTo>
                    <a:pt x="3393" y="1249"/>
                  </a:lnTo>
                  <a:lnTo>
                    <a:pt x="3325" y="1209"/>
                  </a:lnTo>
                  <a:lnTo>
                    <a:pt x="3258" y="1165"/>
                  </a:lnTo>
                  <a:lnTo>
                    <a:pt x="3189" y="1119"/>
                  </a:lnTo>
                  <a:lnTo>
                    <a:pt x="3120" y="1068"/>
                  </a:lnTo>
                  <a:lnTo>
                    <a:pt x="3120" y="1068"/>
                  </a:lnTo>
                  <a:lnTo>
                    <a:pt x="2981" y="967"/>
                  </a:lnTo>
                  <a:lnTo>
                    <a:pt x="2846" y="871"/>
                  </a:lnTo>
                  <a:lnTo>
                    <a:pt x="2717" y="783"/>
                  </a:lnTo>
                  <a:lnTo>
                    <a:pt x="2591" y="699"/>
                  </a:lnTo>
                  <a:lnTo>
                    <a:pt x="2468" y="620"/>
                  </a:lnTo>
                  <a:lnTo>
                    <a:pt x="2349" y="545"/>
                  </a:lnTo>
                  <a:lnTo>
                    <a:pt x="2234" y="478"/>
                  </a:lnTo>
                  <a:lnTo>
                    <a:pt x="2121" y="415"/>
                  </a:lnTo>
                  <a:lnTo>
                    <a:pt x="2013" y="356"/>
                  </a:lnTo>
                  <a:lnTo>
                    <a:pt x="1906" y="303"/>
                  </a:lnTo>
                  <a:lnTo>
                    <a:pt x="1803" y="253"/>
                  </a:lnTo>
                  <a:lnTo>
                    <a:pt x="1703" y="209"/>
                  </a:lnTo>
                  <a:lnTo>
                    <a:pt x="1605" y="171"/>
                  </a:lnTo>
                  <a:lnTo>
                    <a:pt x="1509" y="135"/>
                  </a:lnTo>
                  <a:lnTo>
                    <a:pt x="1416" y="105"/>
                  </a:lnTo>
                  <a:lnTo>
                    <a:pt x="1324" y="77"/>
                  </a:lnTo>
                  <a:lnTo>
                    <a:pt x="1234" y="54"/>
                  </a:lnTo>
                  <a:lnTo>
                    <a:pt x="1147" y="37"/>
                  </a:lnTo>
                  <a:lnTo>
                    <a:pt x="1060" y="22"/>
                  </a:lnTo>
                  <a:lnTo>
                    <a:pt x="974" y="11"/>
                  </a:lnTo>
                  <a:lnTo>
                    <a:pt x="891" y="3"/>
                  </a:lnTo>
                  <a:lnTo>
                    <a:pt x="808" y="0"/>
                  </a:lnTo>
                  <a:lnTo>
                    <a:pt x="726" y="0"/>
                  </a:lnTo>
                  <a:lnTo>
                    <a:pt x="644" y="1"/>
                  </a:lnTo>
                  <a:lnTo>
                    <a:pt x="563" y="8"/>
                  </a:lnTo>
                  <a:lnTo>
                    <a:pt x="483" y="17"/>
                  </a:lnTo>
                  <a:lnTo>
                    <a:pt x="402" y="30"/>
                  </a:lnTo>
                  <a:lnTo>
                    <a:pt x="323" y="45"/>
                  </a:lnTo>
                  <a:lnTo>
                    <a:pt x="243" y="63"/>
                  </a:lnTo>
                  <a:lnTo>
                    <a:pt x="162" y="84"/>
                  </a:lnTo>
                  <a:lnTo>
                    <a:pt x="80" y="106"/>
                  </a:lnTo>
                  <a:lnTo>
                    <a:pt x="0" y="13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931869" name="Freeform 29"/>
            <p:cNvSpPr>
              <a:spLocks/>
            </p:cNvSpPr>
            <p:nvPr userDrawn="1"/>
          </p:nvSpPr>
          <p:spPr bwMode="auto">
            <a:xfrm>
              <a:off x="628" y="1060"/>
              <a:ext cx="5431" cy="725"/>
            </a:xfrm>
            <a:custGeom>
              <a:avLst/>
              <a:gdLst/>
              <a:ahLst/>
              <a:cxnLst>
                <a:cxn ang="0">
                  <a:pos x="5431" y="783"/>
                </a:cxn>
                <a:cxn ang="0">
                  <a:pos x="5395" y="838"/>
                </a:cxn>
                <a:cxn ang="0">
                  <a:pos x="5350" y="899"/>
                </a:cxn>
                <a:cxn ang="0">
                  <a:pos x="5286" y="974"/>
                </a:cxn>
                <a:cxn ang="0">
                  <a:pos x="5204" y="1058"/>
                </a:cxn>
                <a:cxn ang="0">
                  <a:pos x="5105" y="1147"/>
                </a:cxn>
                <a:cxn ang="0">
                  <a:pos x="5018" y="1211"/>
                </a:cxn>
                <a:cxn ang="0">
                  <a:pos x="4955" y="1253"/>
                </a:cxn>
                <a:cxn ang="0">
                  <a:pos x="4887" y="1293"/>
                </a:cxn>
                <a:cxn ang="0">
                  <a:pos x="4815" y="1329"/>
                </a:cxn>
                <a:cxn ang="0">
                  <a:pos x="4739" y="1363"/>
                </a:cxn>
                <a:cxn ang="0">
                  <a:pos x="4657" y="1392"/>
                </a:cxn>
                <a:cxn ang="0">
                  <a:pos x="4572" y="1416"/>
                </a:cxn>
                <a:cxn ang="0">
                  <a:pos x="4482" y="1434"/>
                </a:cxn>
                <a:cxn ang="0">
                  <a:pos x="4387" y="1447"/>
                </a:cxn>
                <a:cxn ang="0">
                  <a:pos x="4289" y="1452"/>
                </a:cxn>
                <a:cxn ang="0">
                  <a:pos x="4186" y="1450"/>
                </a:cxn>
                <a:cxn ang="0">
                  <a:pos x="4078" y="1439"/>
                </a:cxn>
                <a:cxn ang="0">
                  <a:pos x="3967" y="1419"/>
                </a:cxn>
                <a:cxn ang="0">
                  <a:pos x="3850" y="1390"/>
                </a:cxn>
                <a:cxn ang="0">
                  <a:pos x="3729" y="1352"/>
                </a:cxn>
                <a:cxn ang="0">
                  <a:pos x="3604" y="1300"/>
                </a:cxn>
                <a:cxn ang="0">
                  <a:pos x="3475" y="1239"/>
                </a:cxn>
                <a:cxn ang="0">
                  <a:pos x="3342" y="1163"/>
                </a:cxn>
                <a:cxn ang="0">
                  <a:pos x="3204" y="1075"/>
                </a:cxn>
                <a:cxn ang="0">
                  <a:pos x="3134" y="1027"/>
                </a:cxn>
                <a:cxn ang="0">
                  <a:pos x="2857" y="835"/>
                </a:cxn>
                <a:cxn ang="0">
                  <a:pos x="2599" y="665"/>
                </a:cxn>
                <a:cxn ang="0">
                  <a:pos x="2355" y="517"/>
                </a:cxn>
                <a:cxn ang="0">
                  <a:pos x="2126" y="389"/>
                </a:cxn>
                <a:cxn ang="0">
                  <a:pos x="1909" y="281"/>
                </a:cxn>
                <a:cxn ang="0">
                  <a:pos x="1705" y="192"/>
                </a:cxn>
                <a:cxn ang="0">
                  <a:pos x="1509" y="121"/>
                </a:cxn>
                <a:cxn ang="0">
                  <a:pos x="1323" y="68"/>
                </a:cxn>
                <a:cxn ang="0">
                  <a:pos x="1145" y="29"/>
                </a:cxn>
                <a:cxn ang="0">
                  <a:pos x="973" y="7"/>
                </a:cxn>
                <a:cxn ang="0">
                  <a:pos x="807" y="0"/>
                </a:cxn>
                <a:cxn ang="0">
                  <a:pos x="643" y="5"/>
                </a:cxn>
                <a:cxn ang="0">
                  <a:pos x="482" y="24"/>
                </a:cxn>
                <a:cxn ang="0">
                  <a:pos x="322" y="55"/>
                </a:cxn>
                <a:cxn ang="0">
                  <a:pos x="161" y="97"/>
                </a:cxn>
                <a:cxn ang="0">
                  <a:pos x="0" y="149"/>
                </a:cxn>
              </a:cxnLst>
              <a:rect l="0" t="0" r="r" b="b"/>
              <a:pathLst>
                <a:path w="5431" h="1452">
                  <a:moveTo>
                    <a:pt x="5431" y="783"/>
                  </a:moveTo>
                  <a:lnTo>
                    <a:pt x="5431" y="783"/>
                  </a:lnTo>
                  <a:lnTo>
                    <a:pt x="5423" y="798"/>
                  </a:lnTo>
                  <a:lnTo>
                    <a:pt x="5395" y="838"/>
                  </a:lnTo>
                  <a:lnTo>
                    <a:pt x="5375" y="867"/>
                  </a:lnTo>
                  <a:lnTo>
                    <a:pt x="5350" y="899"/>
                  </a:lnTo>
                  <a:lnTo>
                    <a:pt x="5320" y="935"/>
                  </a:lnTo>
                  <a:lnTo>
                    <a:pt x="5286" y="974"/>
                  </a:lnTo>
                  <a:lnTo>
                    <a:pt x="5247" y="1016"/>
                  </a:lnTo>
                  <a:lnTo>
                    <a:pt x="5204" y="1058"/>
                  </a:lnTo>
                  <a:lnTo>
                    <a:pt x="5157" y="1101"/>
                  </a:lnTo>
                  <a:lnTo>
                    <a:pt x="5105" y="1147"/>
                  </a:lnTo>
                  <a:lnTo>
                    <a:pt x="5048" y="1190"/>
                  </a:lnTo>
                  <a:lnTo>
                    <a:pt x="5018" y="1211"/>
                  </a:lnTo>
                  <a:lnTo>
                    <a:pt x="4987" y="1232"/>
                  </a:lnTo>
                  <a:lnTo>
                    <a:pt x="4955" y="1253"/>
                  </a:lnTo>
                  <a:lnTo>
                    <a:pt x="4922" y="1272"/>
                  </a:lnTo>
                  <a:lnTo>
                    <a:pt x="4887" y="1293"/>
                  </a:lnTo>
                  <a:lnTo>
                    <a:pt x="4851" y="1311"/>
                  </a:lnTo>
                  <a:lnTo>
                    <a:pt x="4815" y="1329"/>
                  </a:lnTo>
                  <a:lnTo>
                    <a:pt x="4778" y="1347"/>
                  </a:lnTo>
                  <a:lnTo>
                    <a:pt x="4739" y="1363"/>
                  </a:lnTo>
                  <a:lnTo>
                    <a:pt x="4698" y="1377"/>
                  </a:lnTo>
                  <a:lnTo>
                    <a:pt x="4657" y="1392"/>
                  </a:lnTo>
                  <a:lnTo>
                    <a:pt x="4615" y="1405"/>
                  </a:lnTo>
                  <a:lnTo>
                    <a:pt x="4572" y="1416"/>
                  </a:lnTo>
                  <a:lnTo>
                    <a:pt x="4528" y="1426"/>
                  </a:lnTo>
                  <a:lnTo>
                    <a:pt x="4482" y="1434"/>
                  </a:lnTo>
                  <a:lnTo>
                    <a:pt x="4436" y="1442"/>
                  </a:lnTo>
                  <a:lnTo>
                    <a:pt x="4387" y="1447"/>
                  </a:lnTo>
                  <a:lnTo>
                    <a:pt x="4339" y="1450"/>
                  </a:lnTo>
                  <a:lnTo>
                    <a:pt x="4289" y="1452"/>
                  </a:lnTo>
                  <a:lnTo>
                    <a:pt x="4237" y="1452"/>
                  </a:lnTo>
                  <a:lnTo>
                    <a:pt x="4186" y="1450"/>
                  </a:lnTo>
                  <a:lnTo>
                    <a:pt x="4133" y="1445"/>
                  </a:lnTo>
                  <a:lnTo>
                    <a:pt x="4078" y="1439"/>
                  </a:lnTo>
                  <a:lnTo>
                    <a:pt x="4024" y="1431"/>
                  </a:lnTo>
                  <a:lnTo>
                    <a:pt x="3967" y="1419"/>
                  </a:lnTo>
                  <a:lnTo>
                    <a:pt x="3908" y="1406"/>
                  </a:lnTo>
                  <a:lnTo>
                    <a:pt x="3850" y="1390"/>
                  </a:lnTo>
                  <a:lnTo>
                    <a:pt x="3790" y="1373"/>
                  </a:lnTo>
                  <a:lnTo>
                    <a:pt x="3729" y="1352"/>
                  </a:lnTo>
                  <a:lnTo>
                    <a:pt x="3668" y="1327"/>
                  </a:lnTo>
                  <a:lnTo>
                    <a:pt x="3604" y="1300"/>
                  </a:lnTo>
                  <a:lnTo>
                    <a:pt x="3540" y="1271"/>
                  </a:lnTo>
                  <a:lnTo>
                    <a:pt x="3475" y="1239"/>
                  </a:lnTo>
                  <a:lnTo>
                    <a:pt x="3410" y="1203"/>
                  </a:lnTo>
                  <a:lnTo>
                    <a:pt x="3342" y="1163"/>
                  </a:lnTo>
                  <a:lnTo>
                    <a:pt x="3274" y="1121"/>
                  </a:lnTo>
                  <a:lnTo>
                    <a:pt x="3204" y="1075"/>
                  </a:lnTo>
                  <a:lnTo>
                    <a:pt x="3134" y="1027"/>
                  </a:lnTo>
                  <a:lnTo>
                    <a:pt x="3134" y="1027"/>
                  </a:lnTo>
                  <a:lnTo>
                    <a:pt x="2993" y="929"/>
                  </a:lnTo>
                  <a:lnTo>
                    <a:pt x="2857" y="835"/>
                  </a:lnTo>
                  <a:lnTo>
                    <a:pt x="2727" y="748"/>
                  </a:lnTo>
                  <a:lnTo>
                    <a:pt x="2599" y="665"/>
                  </a:lnTo>
                  <a:lnTo>
                    <a:pt x="2475" y="588"/>
                  </a:lnTo>
                  <a:lnTo>
                    <a:pt x="2355" y="517"/>
                  </a:lnTo>
                  <a:lnTo>
                    <a:pt x="2239" y="451"/>
                  </a:lnTo>
                  <a:lnTo>
                    <a:pt x="2126" y="389"/>
                  </a:lnTo>
                  <a:lnTo>
                    <a:pt x="2016" y="333"/>
                  </a:lnTo>
                  <a:lnTo>
                    <a:pt x="1909" y="281"/>
                  </a:lnTo>
                  <a:lnTo>
                    <a:pt x="1805" y="234"/>
                  </a:lnTo>
                  <a:lnTo>
                    <a:pt x="1705" y="192"/>
                  </a:lnTo>
                  <a:lnTo>
                    <a:pt x="1606" y="155"/>
                  </a:lnTo>
                  <a:lnTo>
                    <a:pt x="1509" y="121"/>
                  </a:lnTo>
                  <a:lnTo>
                    <a:pt x="1416" y="92"/>
                  </a:lnTo>
                  <a:lnTo>
                    <a:pt x="1323" y="68"/>
                  </a:lnTo>
                  <a:lnTo>
                    <a:pt x="1234" y="47"/>
                  </a:lnTo>
                  <a:lnTo>
                    <a:pt x="1145" y="29"/>
                  </a:lnTo>
                  <a:lnTo>
                    <a:pt x="1058" y="16"/>
                  </a:lnTo>
                  <a:lnTo>
                    <a:pt x="973" y="7"/>
                  </a:lnTo>
                  <a:lnTo>
                    <a:pt x="890" y="2"/>
                  </a:lnTo>
                  <a:lnTo>
                    <a:pt x="807" y="0"/>
                  </a:lnTo>
                  <a:lnTo>
                    <a:pt x="725" y="0"/>
                  </a:lnTo>
                  <a:lnTo>
                    <a:pt x="643" y="5"/>
                  </a:lnTo>
                  <a:lnTo>
                    <a:pt x="562" y="13"/>
                  </a:lnTo>
                  <a:lnTo>
                    <a:pt x="482" y="24"/>
                  </a:lnTo>
                  <a:lnTo>
                    <a:pt x="401" y="37"/>
                  </a:lnTo>
                  <a:lnTo>
                    <a:pt x="322" y="55"/>
                  </a:lnTo>
                  <a:lnTo>
                    <a:pt x="242" y="74"/>
                  </a:lnTo>
                  <a:lnTo>
                    <a:pt x="161" y="97"/>
                  </a:lnTo>
                  <a:lnTo>
                    <a:pt x="80" y="121"/>
                  </a:lnTo>
                  <a:lnTo>
                    <a:pt x="0" y="149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931870" name="Freeform 30"/>
            <p:cNvSpPr>
              <a:spLocks/>
            </p:cNvSpPr>
            <p:nvPr userDrawn="1"/>
          </p:nvSpPr>
          <p:spPr bwMode="auto">
            <a:xfrm>
              <a:off x="652" y="1076"/>
              <a:ext cx="5439" cy="696"/>
            </a:xfrm>
            <a:custGeom>
              <a:avLst/>
              <a:gdLst/>
              <a:ahLst/>
              <a:cxnLst>
                <a:cxn ang="0">
                  <a:pos x="5439" y="694"/>
                </a:cxn>
                <a:cxn ang="0">
                  <a:pos x="5405" y="751"/>
                </a:cxn>
                <a:cxn ang="0">
                  <a:pos x="5359" y="812"/>
                </a:cxn>
                <a:cxn ang="0">
                  <a:pos x="5296" y="890"/>
                </a:cxn>
                <a:cxn ang="0">
                  <a:pos x="5216" y="975"/>
                </a:cxn>
                <a:cxn ang="0">
                  <a:pos x="5119" y="1066"/>
                </a:cxn>
                <a:cxn ang="0">
                  <a:pos x="5033" y="1133"/>
                </a:cxn>
                <a:cxn ang="0">
                  <a:pos x="4970" y="1175"/>
                </a:cxn>
                <a:cxn ang="0">
                  <a:pos x="4903" y="1217"/>
                </a:cxn>
                <a:cxn ang="0">
                  <a:pos x="4831" y="1256"/>
                </a:cxn>
                <a:cxn ang="0">
                  <a:pos x="4755" y="1290"/>
                </a:cxn>
                <a:cxn ang="0">
                  <a:pos x="4674" y="1321"/>
                </a:cxn>
                <a:cxn ang="0">
                  <a:pos x="4590" y="1348"/>
                </a:cxn>
                <a:cxn ang="0">
                  <a:pos x="4499" y="1368"/>
                </a:cxn>
                <a:cxn ang="0">
                  <a:pos x="4406" y="1382"/>
                </a:cxn>
                <a:cxn ang="0">
                  <a:pos x="4308" y="1390"/>
                </a:cxn>
                <a:cxn ang="0">
                  <a:pos x="4204" y="1390"/>
                </a:cxn>
                <a:cxn ang="0">
                  <a:pos x="4097" y="1381"/>
                </a:cxn>
                <a:cxn ang="0">
                  <a:pos x="3984" y="1364"/>
                </a:cxn>
                <a:cxn ang="0">
                  <a:pos x="3868" y="1337"/>
                </a:cxn>
                <a:cxn ang="0">
                  <a:pos x="3747" y="1300"/>
                </a:cxn>
                <a:cxn ang="0">
                  <a:pos x="3621" y="1251"/>
                </a:cxn>
                <a:cxn ang="0">
                  <a:pos x="3490" y="1192"/>
                </a:cxn>
                <a:cxn ang="0">
                  <a:pos x="3355" y="1119"/>
                </a:cxn>
                <a:cxn ang="0">
                  <a:pos x="3217" y="1033"/>
                </a:cxn>
                <a:cxn ang="0">
                  <a:pos x="3146" y="985"/>
                </a:cxn>
                <a:cxn ang="0">
                  <a:pos x="2867" y="798"/>
                </a:cxn>
                <a:cxn ang="0">
                  <a:pos x="2606" y="633"/>
                </a:cxn>
                <a:cxn ang="0">
                  <a:pos x="2360" y="489"/>
                </a:cxn>
                <a:cxn ang="0">
                  <a:pos x="2128" y="367"/>
                </a:cxn>
                <a:cxn ang="0">
                  <a:pos x="1910" y="262"/>
                </a:cxn>
                <a:cxn ang="0">
                  <a:pos x="1705" y="176"/>
                </a:cxn>
                <a:cxn ang="0">
                  <a:pos x="1509" y="108"/>
                </a:cxn>
                <a:cxn ang="0">
                  <a:pos x="1321" y="58"/>
                </a:cxn>
                <a:cxn ang="0">
                  <a:pos x="1142" y="24"/>
                </a:cxn>
                <a:cxn ang="0">
                  <a:pos x="970" y="5"/>
                </a:cxn>
                <a:cxn ang="0">
                  <a:pos x="803" y="0"/>
                </a:cxn>
                <a:cxn ang="0">
                  <a:pos x="640" y="10"/>
                </a:cxn>
                <a:cxn ang="0">
                  <a:pos x="479" y="32"/>
                </a:cxn>
                <a:cxn ang="0">
                  <a:pos x="319" y="66"/>
                </a:cxn>
                <a:cxn ang="0">
                  <a:pos x="161" y="111"/>
                </a:cxn>
                <a:cxn ang="0">
                  <a:pos x="0" y="168"/>
                </a:cxn>
              </a:cxnLst>
              <a:rect l="0" t="0" r="r" b="b"/>
              <a:pathLst>
                <a:path w="5439" h="1390">
                  <a:moveTo>
                    <a:pt x="5439" y="694"/>
                  </a:moveTo>
                  <a:lnTo>
                    <a:pt x="5439" y="694"/>
                  </a:lnTo>
                  <a:lnTo>
                    <a:pt x="5431" y="709"/>
                  </a:lnTo>
                  <a:lnTo>
                    <a:pt x="5405" y="751"/>
                  </a:lnTo>
                  <a:lnTo>
                    <a:pt x="5384" y="780"/>
                  </a:lnTo>
                  <a:lnTo>
                    <a:pt x="5359" y="812"/>
                  </a:lnTo>
                  <a:lnTo>
                    <a:pt x="5331" y="849"/>
                  </a:lnTo>
                  <a:lnTo>
                    <a:pt x="5296" y="890"/>
                  </a:lnTo>
                  <a:lnTo>
                    <a:pt x="5259" y="932"/>
                  </a:lnTo>
                  <a:lnTo>
                    <a:pt x="5216" y="975"/>
                  </a:lnTo>
                  <a:lnTo>
                    <a:pt x="5170" y="1020"/>
                  </a:lnTo>
                  <a:lnTo>
                    <a:pt x="5119" y="1066"/>
                  </a:lnTo>
                  <a:lnTo>
                    <a:pt x="5062" y="1111"/>
                  </a:lnTo>
                  <a:lnTo>
                    <a:pt x="5033" y="1133"/>
                  </a:lnTo>
                  <a:lnTo>
                    <a:pt x="5002" y="1154"/>
                  </a:lnTo>
                  <a:lnTo>
                    <a:pt x="4970" y="1175"/>
                  </a:lnTo>
                  <a:lnTo>
                    <a:pt x="4937" y="1196"/>
                  </a:lnTo>
                  <a:lnTo>
                    <a:pt x="4903" y="1217"/>
                  </a:lnTo>
                  <a:lnTo>
                    <a:pt x="4867" y="1237"/>
                  </a:lnTo>
                  <a:lnTo>
                    <a:pt x="4831" y="1256"/>
                  </a:lnTo>
                  <a:lnTo>
                    <a:pt x="4794" y="1274"/>
                  </a:lnTo>
                  <a:lnTo>
                    <a:pt x="4755" y="1290"/>
                  </a:lnTo>
                  <a:lnTo>
                    <a:pt x="4716" y="1306"/>
                  </a:lnTo>
                  <a:lnTo>
                    <a:pt x="4674" y="1321"/>
                  </a:lnTo>
                  <a:lnTo>
                    <a:pt x="4633" y="1335"/>
                  </a:lnTo>
                  <a:lnTo>
                    <a:pt x="4590" y="1348"/>
                  </a:lnTo>
                  <a:lnTo>
                    <a:pt x="4545" y="1358"/>
                  </a:lnTo>
                  <a:lnTo>
                    <a:pt x="4499" y="1368"/>
                  </a:lnTo>
                  <a:lnTo>
                    <a:pt x="4454" y="1376"/>
                  </a:lnTo>
                  <a:lnTo>
                    <a:pt x="4406" y="1382"/>
                  </a:lnTo>
                  <a:lnTo>
                    <a:pt x="4356" y="1387"/>
                  </a:lnTo>
                  <a:lnTo>
                    <a:pt x="4308" y="1390"/>
                  </a:lnTo>
                  <a:lnTo>
                    <a:pt x="4256" y="1390"/>
                  </a:lnTo>
                  <a:lnTo>
                    <a:pt x="4204" y="1390"/>
                  </a:lnTo>
                  <a:lnTo>
                    <a:pt x="4151" y="1387"/>
                  </a:lnTo>
                  <a:lnTo>
                    <a:pt x="4097" y="1381"/>
                  </a:lnTo>
                  <a:lnTo>
                    <a:pt x="4041" y="1374"/>
                  </a:lnTo>
                  <a:lnTo>
                    <a:pt x="3984" y="1364"/>
                  </a:lnTo>
                  <a:lnTo>
                    <a:pt x="3926" y="1351"/>
                  </a:lnTo>
                  <a:lnTo>
                    <a:pt x="3868" y="1337"/>
                  </a:lnTo>
                  <a:lnTo>
                    <a:pt x="3808" y="1319"/>
                  </a:lnTo>
                  <a:lnTo>
                    <a:pt x="3747" y="1300"/>
                  </a:lnTo>
                  <a:lnTo>
                    <a:pt x="3684" y="1277"/>
                  </a:lnTo>
                  <a:lnTo>
                    <a:pt x="3621" y="1251"/>
                  </a:lnTo>
                  <a:lnTo>
                    <a:pt x="3557" y="1222"/>
                  </a:lnTo>
                  <a:lnTo>
                    <a:pt x="3490" y="1192"/>
                  </a:lnTo>
                  <a:lnTo>
                    <a:pt x="3423" y="1156"/>
                  </a:lnTo>
                  <a:lnTo>
                    <a:pt x="3355" y="1119"/>
                  </a:lnTo>
                  <a:lnTo>
                    <a:pt x="3287" y="1079"/>
                  </a:lnTo>
                  <a:lnTo>
                    <a:pt x="3217" y="1033"/>
                  </a:lnTo>
                  <a:lnTo>
                    <a:pt x="3146" y="985"/>
                  </a:lnTo>
                  <a:lnTo>
                    <a:pt x="3146" y="985"/>
                  </a:lnTo>
                  <a:lnTo>
                    <a:pt x="3004" y="890"/>
                  </a:lnTo>
                  <a:lnTo>
                    <a:pt x="2867" y="798"/>
                  </a:lnTo>
                  <a:lnTo>
                    <a:pt x="2733" y="714"/>
                  </a:lnTo>
                  <a:lnTo>
                    <a:pt x="2606" y="633"/>
                  </a:lnTo>
                  <a:lnTo>
                    <a:pt x="2481" y="559"/>
                  </a:lnTo>
                  <a:lnTo>
                    <a:pt x="2360" y="489"/>
                  </a:lnTo>
                  <a:lnTo>
                    <a:pt x="2242" y="425"/>
                  </a:lnTo>
                  <a:lnTo>
                    <a:pt x="2128" y="367"/>
                  </a:lnTo>
                  <a:lnTo>
                    <a:pt x="2018" y="312"/>
                  </a:lnTo>
                  <a:lnTo>
                    <a:pt x="1910" y="262"/>
                  </a:lnTo>
                  <a:lnTo>
                    <a:pt x="1806" y="216"/>
                  </a:lnTo>
                  <a:lnTo>
                    <a:pt x="1705" y="176"/>
                  </a:lnTo>
                  <a:lnTo>
                    <a:pt x="1605" y="140"/>
                  </a:lnTo>
                  <a:lnTo>
                    <a:pt x="1509" y="108"/>
                  </a:lnTo>
                  <a:lnTo>
                    <a:pt x="1414" y="81"/>
                  </a:lnTo>
                  <a:lnTo>
                    <a:pt x="1321" y="58"/>
                  </a:lnTo>
                  <a:lnTo>
                    <a:pt x="1231" y="39"/>
                  </a:lnTo>
                  <a:lnTo>
                    <a:pt x="1142" y="24"/>
                  </a:lnTo>
                  <a:lnTo>
                    <a:pt x="1056" y="13"/>
                  </a:lnTo>
                  <a:lnTo>
                    <a:pt x="970" y="5"/>
                  </a:lnTo>
                  <a:lnTo>
                    <a:pt x="887" y="2"/>
                  </a:lnTo>
                  <a:lnTo>
                    <a:pt x="803" y="0"/>
                  </a:lnTo>
                  <a:lnTo>
                    <a:pt x="722" y="3"/>
                  </a:lnTo>
                  <a:lnTo>
                    <a:pt x="640" y="10"/>
                  </a:lnTo>
                  <a:lnTo>
                    <a:pt x="559" y="19"/>
                  </a:lnTo>
                  <a:lnTo>
                    <a:pt x="479" y="32"/>
                  </a:lnTo>
                  <a:lnTo>
                    <a:pt x="399" y="47"/>
                  </a:lnTo>
                  <a:lnTo>
                    <a:pt x="319" y="66"/>
                  </a:lnTo>
                  <a:lnTo>
                    <a:pt x="240" y="87"/>
                  </a:lnTo>
                  <a:lnTo>
                    <a:pt x="161" y="111"/>
                  </a:lnTo>
                  <a:lnTo>
                    <a:pt x="80" y="139"/>
                  </a:lnTo>
                  <a:lnTo>
                    <a:pt x="0" y="16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931871" name="Freeform 31"/>
            <p:cNvSpPr>
              <a:spLocks/>
            </p:cNvSpPr>
            <p:nvPr userDrawn="1"/>
          </p:nvSpPr>
          <p:spPr bwMode="auto">
            <a:xfrm>
              <a:off x="675" y="1094"/>
              <a:ext cx="5448" cy="664"/>
            </a:xfrm>
            <a:custGeom>
              <a:avLst/>
              <a:gdLst/>
              <a:ahLst/>
              <a:cxnLst>
                <a:cxn ang="0">
                  <a:pos x="5448" y="603"/>
                </a:cxn>
                <a:cxn ang="0">
                  <a:pos x="5414" y="660"/>
                </a:cxn>
                <a:cxn ang="0">
                  <a:pos x="5369" y="723"/>
                </a:cxn>
                <a:cxn ang="0">
                  <a:pos x="5308" y="802"/>
                </a:cxn>
                <a:cxn ang="0">
                  <a:pos x="5229" y="891"/>
                </a:cxn>
                <a:cxn ang="0">
                  <a:pos x="5132" y="983"/>
                </a:cxn>
                <a:cxn ang="0">
                  <a:pos x="5047" y="1052"/>
                </a:cxn>
                <a:cxn ang="0">
                  <a:pos x="4986" y="1097"/>
                </a:cxn>
                <a:cxn ang="0">
                  <a:pos x="4919" y="1139"/>
                </a:cxn>
                <a:cxn ang="0">
                  <a:pos x="4849" y="1180"/>
                </a:cxn>
                <a:cxn ang="0">
                  <a:pos x="4772" y="1217"/>
                </a:cxn>
                <a:cxn ang="0">
                  <a:pos x="4692" y="1249"/>
                </a:cxn>
                <a:cxn ang="0">
                  <a:pos x="4607" y="1277"/>
                </a:cxn>
                <a:cxn ang="0">
                  <a:pos x="4518" y="1299"/>
                </a:cxn>
                <a:cxn ang="0">
                  <a:pos x="4425" y="1315"/>
                </a:cxn>
                <a:cxn ang="0">
                  <a:pos x="4326" y="1325"/>
                </a:cxn>
                <a:cxn ang="0">
                  <a:pos x="4222" y="1327"/>
                </a:cxn>
                <a:cxn ang="0">
                  <a:pos x="4115" y="1320"/>
                </a:cxn>
                <a:cxn ang="0">
                  <a:pos x="4003" y="1306"/>
                </a:cxn>
                <a:cxn ang="0">
                  <a:pos x="3885" y="1280"/>
                </a:cxn>
                <a:cxn ang="0">
                  <a:pos x="3764" y="1246"/>
                </a:cxn>
                <a:cxn ang="0">
                  <a:pos x="3638" y="1199"/>
                </a:cxn>
                <a:cxn ang="0">
                  <a:pos x="3506" y="1143"/>
                </a:cxn>
                <a:cxn ang="0">
                  <a:pos x="3371" y="1072"/>
                </a:cxn>
                <a:cxn ang="0">
                  <a:pos x="3230" y="989"/>
                </a:cxn>
                <a:cxn ang="0">
                  <a:pos x="3157" y="942"/>
                </a:cxn>
                <a:cxn ang="0">
                  <a:pos x="2877" y="760"/>
                </a:cxn>
                <a:cxn ang="0">
                  <a:pos x="2613" y="599"/>
                </a:cxn>
                <a:cxn ang="0">
                  <a:pos x="2365" y="460"/>
                </a:cxn>
                <a:cxn ang="0">
                  <a:pos x="2131" y="340"/>
                </a:cxn>
                <a:cxn ang="0">
                  <a:pos x="1912" y="240"/>
                </a:cxn>
                <a:cxn ang="0">
                  <a:pos x="1705" y="158"/>
                </a:cxn>
                <a:cxn ang="0">
                  <a:pos x="1508" y="95"/>
                </a:cxn>
                <a:cxn ang="0">
                  <a:pos x="1321" y="48"/>
                </a:cxn>
                <a:cxn ang="0">
                  <a:pos x="1141" y="17"/>
                </a:cxn>
                <a:cxn ang="0">
                  <a:pos x="968" y="1"/>
                </a:cxn>
                <a:cxn ang="0">
                  <a:pos x="801" y="0"/>
                </a:cxn>
                <a:cxn ang="0">
                  <a:pos x="639" y="12"/>
                </a:cxn>
                <a:cxn ang="0">
                  <a:pos x="478" y="38"/>
                </a:cxn>
                <a:cxn ang="0">
                  <a:pos x="319" y="75"/>
                </a:cxn>
                <a:cxn ang="0">
                  <a:pos x="160" y="124"/>
                </a:cxn>
                <a:cxn ang="0">
                  <a:pos x="0" y="184"/>
                </a:cxn>
              </a:cxnLst>
              <a:rect l="0" t="0" r="r" b="b"/>
              <a:pathLst>
                <a:path w="5448" h="1327">
                  <a:moveTo>
                    <a:pt x="5448" y="603"/>
                  </a:moveTo>
                  <a:lnTo>
                    <a:pt x="5448" y="603"/>
                  </a:lnTo>
                  <a:lnTo>
                    <a:pt x="5439" y="618"/>
                  </a:lnTo>
                  <a:lnTo>
                    <a:pt x="5414" y="660"/>
                  </a:lnTo>
                  <a:lnTo>
                    <a:pt x="5393" y="689"/>
                  </a:lnTo>
                  <a:lnTo>
                    <a:pt x="5369" y="723"/>
                  </a:lnTo>
                  <a:lnTo>
                    <a:pt x="5341" y="762"/>
                  </a:lnTo>
                  <a:lnTo>
                    <a:pt x="5308" y="802"/>
                  </a:lnTo>
                  <a:lnTo>
                    <a:pt x="5271" y="846"/>
                  </a:lnTo>
                  <a:lnTo>
                    <a:pt x="5229" y="891"/>
                  </a:lnTo>
                  <a:lnTo>
                    <a:pt x="5183" y="936"/>
                  </a:lnTo>
                  <a:lnTo>
                    <a:pt x="5132" y="983"/>
                  </a:lnTo>
                  <a:lnTo>
                    <a:pt x="5076" y="1030"/>
                  </a:lnTo>
                  <a:lnTo>
                    <a:pt x="5047" y="1052"/>
                  </a:lnTo>
                  <a:lnTo>
                    <a:pt x="5017" y="1075"/>
                  </a:lnTo>
                  <a:lnTo>
                    <a:pt x="4986" y="1097"/>
                  </a:lnTo>
                  <a:lnTo>
                    <a:pt x="4953" y="1118"/>
                  </a:lnTo>
                  <a:lnTo>
                    <a:pt x="4919" y="1139"/>
                  </a:lnTo>
                  <a:lnTo>
                    <a:pt x="4885" y="1160"/>
                  </a:lnTo>
                  <a:lnTo>
                    <a:pt x="4849" y="1180"/>
                  </a:lnTo>
                  <a:lnTo>
                    <a:pt x="4811" y="1199"/>
                  </a:lnTo>
                  <a:lnTo>
                    <a:pt x="4772" y="1217"/>
                  </a:lnTo>
                  <a:lnTo>
                    <a:pt x="4733" y="1233"/>
                  </a:lnTo>
                  <a:lnTo>
                    <a:pt x="4692" y="1249"/>
                  </a:lnTo>
                  <a:lnTo>
                    <a:pt x="4650" y="1264"/>
                  </a:lnTo>
                  <a:lnTo>
                    <a:pt x="4607" y="1277"/>
                  </a:lnTo>
                  <a:lnTo>
                    <a:pt x="4564" y="1288"/>
                  </a:lnTo>
                  <a:lnTo>
                    <a:pt x="4518" y="1299"/>
                  </a:lnTo>
                  <a:lnTo>
                    <a:pt x="4472" y="1307"/>
                  </a:lnTo>
                  <a:lnTo>
                    <a:pt x="4425" y="1315"/>
                  </a:lnTo>
                  <a:lnTo>
                    <a:pt x="4375" y="1320"/>
                  </a:lnTo>
                  <a:lnTo>
                    <a:pt x="4326" y="1325"/>
                  </a:lnTo>
                  <a:lnTo>
                    <a:pt x="4275" y="1327"/>
                  </a:lnTo>
                  <a:lnTo>
                    <a:pt x="4222" y="1327"/>
                  </a:lnTo>
                  <a:lnTo>
                    <a:pt x="4170" y="1325"/>
                  </a:lnTo>
                  <a:lnTo>
                    <a:pt x="4115" y="1320"/>
                  </a:lnTo>
                  <a:lnTo>
                    <a:pt x="4060" y="1314"/>
                  </a:lnTo>
                  <a:lnTo>
                    <a:pt x="4003" y="1306"/>
                  </a:lnTo>
                  <a:lnTo>
                    <a:pt x="3945" y="1294"/>
                  </a:lnTo>
                  <a:lnTo>
                    <a:pt x="3885" y="1280"/>
                  </a:lnTo>
                  <a:lnTo>
                    <a:pt x="3825" y="1264"/>
                  </a:lnTo>
                  <a:lnTo>
                    <a:pt x="3764" y="1246"/>
                  </a:lnTo>
                  <a:lnTo>
                    <a:pt x="3702" y="1223"/>
                  </a:lnTo>
                  <a:lnTo>
                    <a:pt x="3638" y="1199"/>
                  </a:lnTo>
                  <a:lnTo>
                    <a:pt x="3573" y="1172"/>
                  </a:lnTo>
                  <a:lnTo>
                    <a:pt x="3506" y="1143"/>
                  </a:lnTo>
                  <a:lnTo>
                    <a:pt x="3439" y="1109"/>
                  </a:lnTo>
                  <a:lnTo>
                    <a:pt x="3371" y="1072"/>
                  </a:lnTo>
                  <a:lnTo>
                    <a:pt x="3300" y="1033"/>
                  </a:lnTo>
                  <a:lnTo>
                    <a:pt x="3230" y="989"/>
                  </a:lnTo>
                  <a:lnTo>
                    <a:pt x="3157" y="942"/>
                  </a:lnTo>
                  <a:lnTo>
                    <a:pt x="3157" y="942"/>
                  </a:lnTo>
                  <a:lnTo>
                    <a:pt x="3016" y="849"/>
                  </a:lnTo>
                  <a:lnTo>
                    <a:pt x="2877" y="760"/>
                  </a:lnTo>
                  <a:lnTo>
                    <a:pt x="2742" y="678"/>
                  </a:lnTo>
                  <a:lnTo>
                    <a:pt x="2613" y="599"/>
                  </a:lnTo>
                  <a:lnTo>
                    <a:pt x="2487" y="528"/>
                  </a:lnTo>
                  <a:lnTo>
                    <a:pt x="2365" y="460"/>
                  </a:lnTo>
                  <a:lnTo>
                    <a:pt x="2247" y="397"/>
                  </a:lnTo>
                  <a:lnTo>
                    <a:pt x="2131" y="340"/>
                  </a:lnTo>
                  <a:lnTo>
                    <a:pt x="2020" y="289"/>
                  </a:lnTo>
                  <a:lnTo>
                    <a:pt x="1912" y="240"/>
                  </a:lnTo>
                  <a:lnTo>
                    <a:pt x="1806" y="197"/>
                  </a:lnTo>
                  <a:lnTo>
                    <a:pt x="1705" y="158"/>
                  </a:lnTo>
                  <a:lnTo>
                    <a:pt x="1605" y="124"/>
                  </a:lnTo>
                  <a:lnTo>
                    <a:pt x="1508" y="95"/>
                  </a:lnTo>
                  <a:lnTo>
                    <a:pt x="1414" y="69"/>
                  </a:lnTo>
                  <a:lnTo>
                    <a:pt x="1321" y="48"/>
                  </a:lnTo>
                  <a:lnTo>
                    <a:pt x="1230" y="30"/>
                  </a:lnTo>
                  <a:lnTo>
                    <a:pt x="1141" y="17"/>
                  </a:lnTo>
                  <a:lnTo>
                    <a:pt x="1054" y="8"/>
                  </a:lnTo>
                  <a:lnTo>
                    <a:pt x="968" y="1"/>
                  </a:lnTo>
                  <a:lnTo>
                    <a:pt x="885" y="0"/>
                  </a:lnTo>
                  <a:lnTo>
                    <a:pt x="801" y="0"/>
                  </a:lnTo>
                  <a:lnTo>
                    <a:pt x="719" y="4"/>
                  </a:lnTo>
                  <a:lnTo>
                    <a:pt x="639" y="12"/>
                  </a:lnTo>
                  <a:lnTo>
                    <a:pt x="558" y="24"/>
                  </a:lnTo>
                  <a:lnTo>
                    <a:pt x="478" y="38"/>
                  </a:lnTo>
                  <a:lnTo>
                    <a:pt x="399" y="56"/>
                  </a:lnTo>
                  <a:lnTo>
                    <a:pt x="319" y="75"/>
                  </a:lnTo>
                  <a:lnTo>
                    <a:pt x="239" y="100"/>
                  </a:lnTo>
                  <a:lnTo>
                    <a:pt x="160" y="124"/>
                  </a:lnTo>
                  <a:lnTo>
                    <a:pt x="81" y="153"/>
                  </a:lnTo>
                  <a:lnTo>
                    <a:pt x="0" y="18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931872" name="Freeform 32"/>
            <p:cNvSpPr>
              <a:spLocks/>
            </p:cNvSpPr>
            <p:nvPr userDrawn="1"/>
          </p:nvSpPr>
          <p:spPr bwMode="auto">
            <a:xfrm>
              <a:off x="700" y="1111"/>
              <a:ext cx="5452" cy="633"/>
            </a:xfrm>
            <a:custGeom>
              <a:avLst/>
              <a:gdLst/>
              <a:ahLst/>
              <a:cxnLst>
                <a:cxn ang="0">
                  <a:pos x="5452" y="516"/>
                </a:cxn>
                <a:cxn ang="0">
                  <a:pos x="5419" y="574"/>
                </a:cxn>
                <a:cxn ang="0">
                  <a:pos x="5376" y="637"/>
                </a:cxn>
                <a:cxn ang="0">
                  <a:pos x="5316" y="717"/>
                </a:cxn>
                <a:cxn ang="0">
                  <a:pos x="5239" y="808"/>
                </a:cxn>
                <a:cxn ang="0">
                  <a:pos x="5143" y="903"/>
                </a:cxn>
                <a:cxn ang="0">
                  <a:pos x="5060" y="974"/>
                </a:cxn>
                <a:cxn ang="0">
                  <a:pos x="4998" y="1021"/>
                </a:cxn>
                <a:cxn ang="0">
                  <a:pos x="4932" y="1064"/>
                </a:cxn>
                <a:cxn ang="0">
                  <a:pos x="4862" y="1106"/>
                </a:cxn>
                <a:cxn ang="0">
                  <a:pos x="4787" y="1145"/>
                </a:cxn>
                <a:cxn ang="0">
                  <a:pos x="4707" y="1179"/>
                </a:cxn>
                <a:cxn ang="0">
                  <a:pos x="4624" y="1208"/>
                </a:cxn>
                <a:cxn ang="0">
                  <a:pos x="4533" y="1232"/>
                </a:cxn>
                <a:cxn ang="0">
                  <a:pos x="4440" y="1252"/>
                </a:cxn>
                <a:cxn ang="0">
                  <a:pos x="4342" y="1263"/>
                </a:cxn>
                <a:cxn ang="0">
                  <a:pos x="4239" y="1266"/>
                </a:cxn>
                <a:cxn ang="0">
                  <a:pos x="4131" y="1263"/>
                </a:cxn>
                <a:cxn ang="0">
                  <a:pos x="4018" y="1250"/>
                </a:cxn>
                <a:cxn ang="0">
                  <a:pos x="3902" y="1228"/>
                </a:cxn>
                <a:cxn ang="0">
                  <a:pos x="3779" y="1194"/>
                </a:cxn>
                <a:cxn ang="0">
                  <a:pos x="3652" y="1150"/>
                </a:cxn>
                <a:cxn ang="0">
                  <a:pos x="3520" y="1095"/>
                </a:cxn>
                <a:cxn ang="0">
                  <a:pos x="3384" y="1027"/>
                </a:cxn>
                <a:cxn ang="0">
                  <a:pos x="3242" y="947"/>
                </a:cxn>
                <a:cxn ang="0">
                  <a:pos x="3169" y="901"/>
                </a:cxn>
                <a:cxn ang="0">
                  <a:pos x="2885" y="724"/>
                </a:cxn>
                <a:cxn ang="0">
                  <a:pos x="2619" y="569"/>
                </a:cxn>
                <a:cxn ang="0">
                  <a:pos x="2369" y="433"/>
                </a:cxn>
                <a:cxn ang="0">
                  <a:pos x="2134" y="317"/>
                </a:cxn>
                <a:cxn ang="0">
                  <a:pos x="1912" y="222"/>
                </a:cxn>
                <a:cxn ang="0">
                  <a:pos x="1704" y="144"/>
                </a:cxn>
                <a:cxn ang="0">
                  <a:pos x="1507" y="83"/>
                </a:cxn>
                <a:cxn ang="0">
                  <a:pos x="1318" y="41"/>
                </a:cxn>
                <a:cxn ang="0">
                  <a:pos x="1139" y="13"/>
                </a:cxn>
                <a:cxn ang="0">
                  <a:pos x="965" y="0"/>
                </a:cxn>
                <a:cxn ang="0">
                  <a:pos x="798" y="4"/>
                </a:cxn>
                <a:cxn ang="0">
                  <a:pos x="635" y="18"/>
                </a:cxn>
                <a:cxn ang="0">
                  <a:pos x="475" y="47"/>
                </a:cxn>
                <a:cxn ang="0">
                  <a:pos x="317" y="89"/>
                </a:cxn>
                <a:cxn ang="0">
                  <a:pos x="158" y="141"/>
                </a:cxn>
                <a:cxn ang="0">
                  <a:pos x="0" y="204"/>
                </a:cxn>
              </a:cxnLst>
              <a:rect l="0" t="0" r="r" b="b"/>
              <a:pathLst>
                <a:path w="5452" h="1266">
                  <a:moveTo>
                    <a:pt x="5452" y="516"/>
                  </a:moveTo>
                  <a:lnTo>
                    <a:pt x="5452" y="516"/>
                  </a:lnTo>
                  <a:lnTo>
                    <a:pt x="5444" y="530"/>
                  </a:lnTo>
                  <a:lnTo>
                    <a:pt x="5419" y="574"/>
                  </a:lnTo>
                  <a:lnTo>
                    <a:pt x="5400" y="603"/>
                  </a:lnTo>
                  <a:lnTo>
                    <a:pt x="5376" y="637"/>
                  </a:lnTo>
                  <a:lnTo>
                    <a:pt x="5348" y="675"/>
                  </a:lnTo>
                  <a:lnTo>
                    <a:pt x="5316" y="717"/>
                  </a:lnTo>
                  <a:lnTo>
                    <a:pt x="5279" y="761"/>
                  </a:lnTo>
                  <a:lnTo>
                    <a:pt x="5239" y="808"/>
                  </a:lnTo>
                  <a:lnTo>
                    <a:pt x="5193" y="855"/>
                  </a:lnTo>
                  <a:lnTo>
                    <a:pt x="5143" y="903"/>
                  </a:lnTo>
                  <a:lnTo>
                    <a:pt x="5089" y="950"/>
                  </a:lnTo>
                  <a:lnTo>
                    <a:pt x="5060" y="974"/>
                  </a:lnTo>
                  <a:lnTo>
                    <a:pt x="5029" y="997"/>
                  </a:lnTo>
                  <a:lnTo>
                    <a:pt x="4998" y="1021"/>
                  </a:lnTo>
                  <a:lnTo>
                    <a:pt x="4965" y="1042"/>
                  </a:lnTo>
                  <a:lnTo>
                    <a:pt x="4932" y="1064"/>
                  </a:lnTo>
                  <a:lnTo>
                    <a:pt x="4897" y="1085"/>
                  </a:lnTo>
                  <a:lnTo>
                    <a:pt x="4862" y="1106"/>
                  </a:lnTo>
                  <a:lnTo>
                    <a:pt x="4825" y="1126"/>
                  </a:lnTo>
                  <a:lnTo>
                    <a:pt x="4787" y="1145"/>
                  </a:lnTo>
                  <a:lnTo>
                    <a:pt x="4747" y="1161"/>
                  </a:lnTo>
                  <a:lnTo>
                    <a:pt x="4707" y="1179"/>
                  </a:lnTo>
                  <a:lnTo>
                    <a:pt x="4665" y="1194"/>
                  </a:lnTo>
                  <a:lnTo>
                    <a:pt x="4624" y="1208"/>
                  </a:lnTo>
                  <a:lnTo>
                    <a:pt x="4579" y="1221"/>
                  </a:lnTo>
                  <a:lnTo>
                    <a:pt x="4533" y="1232"/>
                  </a:lnTo>
                  <a:lnTo>
                    <a:pt x="4488" y="1242"/>
                  </a:lnTo>
                  <a:lnTo>
                    <a:pt x="4440" y="1252"/>
                  </a:lnTo>
                  <a:lnTo>
                    <a:pt x="4392" y="1258"/>
                  </a:lnTo>
                  <a:lnTo>
                    <a:pt x="4342" y="1263"/>
                  </a:lnTo>
                  <a:lnTo>
                    <a:pt x="4292" y="1266"/>
                  </a:lnTo>
                  <a:lnTo>
                    <a:pt x="4239" y="1266"/>
                  </a:lnTo>
                  <a:lnTo>
                    <a:pt x="4186" y="1266"/>
                  </a:lnTo>
                  <a:lnTo>
                    <a:pt x="4131" y="1263"/>
                  </a:lnTo>
                  <a:lnTo>
                    <a:pt x="4075" y="1257"/>
                  </a:lnTo>
                  <a:lnTo>
                    <a:pt x="4018" y="1250"/>
                  </a:lnTo>
                  <a:lnTo>
                    <a:pt x="3960" y="1239"/>
                  </a:lnTo>
                  <a:lnTo>
                    <a:pt x="3902" y="1228"/>
                  </a:lnTo>
                  <a:lnTo>
                    <a:pt x="3841" y="1211"/>
                  </a:lnTo>
                  <a:lnTo>
                    <a:pt x="3779" y="1194"/>
                  </a:lnTo>
                  <a:lnTo>
                    <a:pt x="3716" y="1174"/>
                  </a:lnTo>
                  <a:lnTo>
                    <a:pt x="3652" y="1150"/>
                  </a:lnTo>
                  <a:lnTo>
                    <a:pt x="3586" y="1124"/>
                  </a:lnTo>
                  <a:lnTo>
                    <a:pt x="3520" y="1095"/>
                  </a:lnTo>
                  <a:lnTo>
                    <a:pt x="3452" y="1063"/>
                  </a:lnTo>
                  <a:lnTo>
                    <a:pt x="3384" y="1027"/>
                  </a:lnTo>
                  <a:lnTo>
                    <a:pt x="3313" y="989"/>
                  </a:lnTo>
                  <a:lnTo>
                    <a:pt x="3242" y="947"/>
                  </a:lnTo>
                  <a:lnTo>
                    <a:pt x="3169" y="901"/>
                  </a:lnTo>
                  <a:lnTo>
                    <a:pt x="3169" y="901"/>
                  </a:lnTo>
                  <a:lnTo>
                    <a:pt x="3024" y="811"/>
                  </a:lnTo>
                  <a:lnTo>
                    <a:pt x="2885" y="724"/>
                  </a:lnTo>
                  <a:lnTo>
                    <a:pt x="2749" y="643"/>
                  </a:lnTo>
                  <a:lnTo>
                    <a:pt x="2619" y="569"/>
                  </a:lnTo>
                  <a:lnTo>
                    <a:pt x="2491" y="498"/>
                  </a:lnTo>
                  <a:lnTo>
                    <a:pt x="2369" y="433"/>
                  </a:lnTo>
                  <a:lnTo>
                    <a:pt x="2249" y="373"/>
                  </a:lnTo>
                  <a:lnTo>
                    <a:pt x="2134" y="317"/>
                  </a:lnTo>
                  <a:lnTo>
                    <a:pt x="2022" y="267"/>
                  </a:lnTo>
                  <a:lnTo>
                    <a:pt x="1912" y="222"/>
                  </a:lnTo>
                  <a:lnTo>
                    <a:pt x="1806" y="180"/>
                  </a:lnTo>
                  <a:lnTo>
                    <a:pt x="1704" y="144"/>
                  </a:lnTo>
                  <a:lnTo>
                    <a:pt x="1604" y="112"/>
                  </a:lnTo>
                  <a:lnTo>
                    <a:pt x="1507" y="83"/>
                  </a:lnTo>
                  <a:lnTo>
                    <a:pt x="1411" y="60"/>
                  </a:lnTo>
                  <a:lnTo>
                    <a:pt x="1318" y="41"/>
                  </a:lnTo>
                  <a:lnTo>
                    <a:pt x="1227" y="25"/>
                  </a:lnTo>
                  <a:lnTo>
                    <a:pt x="1139" y="13"/>
                  </a:lnTo>
                  <a:lnTo>
                    <a:pt x="1051" y="5"/>
                  </a:lnTo>
                  <a:lnTo>
                    <a:pt x="965" y="0"/>
                  </a:lnTo>
                  <a:lnTo>
                    <a:pt x="882" y="0"/>
                  </a:lnTo>
                  <a:lnTo>
                    <a:pt x="798" y="4"/>
                  </a:lnTo>
                  <a:lnTo>
                    <a:pt x="717" y="8"/>
                  </a:lnTo>
                  <a:lnTo>
                    <a:pt x="635" y="18"/>
                  </a:lnTo>
                  <a:lnTo>
                    <a:pt x="556" y="31"/>
                  </a:lnTo>
                  <a:lnTo>
                    <a:pt x="475" y="47"/>
                  </a:lnTo>
                  <a:lnTo>
                    <a:pt x="396" y="67"/>
                  </a:lnTo>
                  <a:lnTo>
                    <a:pt x="317" y="89"/>
                  </a:lnTo>
                  <a:lnTo>
                    <a:pt x="238" y="113"/>
                  </a:lnTo>
                  <a:lnTo>
                    <a:pt x="158" y="141"/>
                  </a:lnTo>
                  <a:lnTo>
                    <a:pt x="79" y="172"/>
                  </a:lnTo>
                  <a:lnTo>
                    <a:pt x="0" y="20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931873" name="Freeform 33"/>
            <p:cNvSpPr>
              <a:spLocks/>
            </p:cNvSpPr>
            <p:nvPr userDrawn="1"/>
          </p:nvSpPr>
          <p:spPr bwMode="auto">
            <a:xfrm>
              <a:off x="725" y="1127"/>
              <a:ext cx="5457" cy="603"/>
            </a:xfrm>
            <a:custGeom>
              <a:avLst/>
              <a:gdLst/>
              <a:ahLst/>
              <a:cxnLst>
                <a:cxn ang="0">
                  <a:pos x="5457" y="426"/>
                </a:cxn>
                <a:cxn ang="0">
                  <a:pos x="5425" y="484"/>
                </a:cxn>
                <a:cxn ang="0">
                  <a:pos x="5383" y="550"/>
                </a:cxn>
                <a:cxn ang="0">
                  <a:pos x="5323" y="631"/>
                </a:cxn>
                <a:cxn ang="0">
                  <a:pos x="5247" y="725"/>
                </a:cxn>
                <a:cxn ang="0">
                  <a:pos x="5153" y="822"/>
                </a:cxn>
                <a:cxn ang="0">
                  <a:pos x="5071" y="896"/>
                </a:cxn>
                <a:cxn ang="0">
                  <a:pos x="5010" y="943"/>
                </a:cxn>
                <a:cxn ang="0">
                  <a:pos x="4944" y="988"/>
                </a:cxn>
                <a:cxn ang="0">
                  <a:pos x="4875" y="1031"/>
                </a:cxn>
                <a:cxn ang="0">
                  <a:pos x="4801" y="1072"/>
                </a:cxn>
                <a:cxn ang="0">
                  <a:pos x="4722" y="1109"/>
                </a:cxn>
                <a:cxn ang="0">
                  <a:pos x="4637" y="1140"/>
                </a:cxn>
                <a:cxn ang="0">
                  <a:pos x="4549" y="1166"/>
                </a:cxn>
                <a:cxn ang="0">
                  <a:pos x="4456" y="1187"/>
                </a:cxn>
                <a:cxn ang="0">
                  <a:pos x="4358" y="1199"/>
                </a:cxn>
                <a:cxn ang="0">
                  <a:pos x="4254" y="1206"/>
                </a:cxn>
                <a:cxn ang="0">
                  <a:pos x="4147" y="1204"/>
                </a:cxn>
                <a:cxn ang="0">
                  <a:pos x="4035" y="1193"/>
                </a:cxn>
                <a:cxn ang="0">
                  <a:pos x="3917" y="1174"/>
                </a:cxn>
                <a:cxn ang="0">
                  <a:pos x="3793" y="1143"/>
                </a:cxn>
                <a:cxn ang="0">
                  <a:pos x="3666" y="1101"/>
                </a:cxn>
                <a:cxn ang="0">
                  <a:pos x="3534" y="1049"/>
                </a:cxn>
                <a:cxn ang="0">
                  <a:pos x="3396" y="983"/>
                </a:cxn>
                <a:cxn ang="0">
                  <a:pos x="3253" y="906"/>
                </a:cxn>
                <a:cxn ang="0">
                  <a:pos x="3180" y="862"/>
                </a:cxn>
                <a:cxn ang="0">
                  <a:pos x="2892" y="689"/>
                </a:cxn>
                <a:cxn ang="0">
                  <a:pos x="2624" y="537"/>
                </a:cxn>
                <a:cxn ang="0">
                  <a:pos x="2372" y="407"/>
                </a:cxn>
                <a:cxn ang="0">
                  <a:pos x="2136" y="295"/>
                </a:cxn>
                <a:cxn ang="0">
                  <a:pos x="1913" y="203"/>
                </a:cxn>
                <a:cxn ang="0">
                  <a:pos x="1702" y="129"/>
                </a:cxn>
                <a:cxn ang="0">
                  <a:pos x="1504" y="72"/>
                </a:cxn>
                <a:cxn ang="0">
                  <a:pos x="1315" y="32"/>
                </a:cxn>
                <a:cxn ang="0">
                  <a:pos x="1136" y="9"/>
                </a:cxn>
                <a:cxn ang="0">
                  <a:pos x="962" y="0"/>
                </a:cxn>
                <a:cxn ang="0">
                  <a:pos x="796" y="6"/>
                </a:cxn>
                <a:cxn ang="0">
                  <a:pos x="633" y="26"/>
                </a:cxn>
                <a:cxn ang="0">
                  <a:pos x="474" y="58"/>
                </a:cxn>
                <a:cxn ang="0">
                  <a:pos x="315" y="101"/>
                </a:cxn>
                <a:cxn ang="0">
                  <a:pos x="158" y="158"/>
                </a:cxn>
                <a:cxn ang="0">
                  <a:pos x="0" y="224"/>
                </a:cxn>
              </a:cxnLst>
              <a:rect l="0" t="0" r="r" b="b"/>
              <a:pathLst>
                <a:path w="5457" h="1206">
                  <a:moveTo>
                    <a:pt x="5457" y="426"/>
                  </a:moveTo>
                  <a:lnTo>
                    <a:pt x="5457" y="426"/>
                  </a:lnTo>
                  <a:lnTo>
                    <a:pt x="5450" y="442"/>
                  </a:lnTo>
                  <a:lnTo>
                    <a:pt x="5425" y="484"/>
                  </a:lnTo>
                  <a:lnTo>
                    <a:pt x="5405" y="515"/>
                  </a:lnTo>
                  <a:lnTo>
                    <a:pt x="5383" y="550"/>
                  </a:lnTo>
                  <a:lnTo>
                    <a:pt x="5355" y="589"/>
                  </a:lnTo>
                  <a:lnTo>
                    <a:pt x="5323" y="631"/>
                  </a:lnTo>
                  <a:lnTo>
                    <a:pt x="5287" y="676"/>
                  </a:lnTo>
                  <a:lnTo>
                    <a:pt x="5247" y="725"/>
                  </a:lnTo>
                  <a:lnTo>
                    <a:pt x="5203" y="773"/>
                  </a:lnTo>
                  <a:lnTo>
                    <a:pt x="5153" y="822"/>
                  </a:lnTo>
                  <a:lnTo>
                    <a:pt x="5100" y="872"/>
                  </a:lnTo>
                  <a:lnTo>
                    <a:pt x="5071" y="896"/>
                  </a:lnTo>
                  <a:lnTo>
                    <a:pt x="5041" y="918"/>
                  </a:lnTo>
                  <a:lnTo>
                    <a:pt x="5010" y="943"/>
                  </a:lnTo>
                  <a:lnTo>
                    <a:pt x="4978" y="965"/>
                  </a:lnTo>
                  <a:lnTo>
                    <a:pt x="4944" y="988"/>
                  </a:lnTo>
                  <a:lnTo>
                    <a:pt x="4911" y="1011"/>
                  </a:lnTo>
                  <a:lnTo>
                    <a:pt x="4875" y="1031"/>
                  </a:lnTo>
                  <a:lnTo>
                    <a:pt x="4839" y="1052"/>
                  </a:lnTo>
                  <a:lnTo>
                    <a:pt x="4801" y="1072"/>
                  </a:lnTo>
                  <a:lnTo>
                    <a:pt x="4762" y="1091"/>
                  </a:lnTo>
                  <a:lnTo>
                    <a:pt x="4722" y="1109"/>
                  </a:lnTo>
                  <a:lnTo>
                    <a:pt x="4681" y="1125"/>
                  </a:lnTo>
                  <a:lnTo>
                    <a:pt x="4637" y="1140"/>
                  </a:lnTo>
                  <a:lnTo>
                    <a:pt x="4594" y="1154"/>
                  </a:lnTo>
                  <a:lnTo>
                    <a:pt x="4549" y="1166"/>
                  </a:lnTo>
                  <a:lnTo>
                    <a:pt x="4503" y="1177"/>
                  </a:lnTo>
                  <a:lnTo>
                    <a:pt x="4456" y="1187"/>
                  </a:lnTo>
                  <a:lnTo>
                    <a:pt x="4407" y="1195"/>
                  </a:lnTo>
                  <a:lnTo>
                    <a:pt x="4358" y="1199"/>
                  </a:lnTo>
                  <a:lnTo>
                    <a:pt x="4307" y="1204"/>
                  </a:lnTo>
                  <a:lnTo>
                    <a:pt x="4254" y="1206"/>
                  </a:lnTo>
                  <a:lnTo>
                    <a:pt x="4202" y="1206"/>
                  </a:lnTo>
                  <a:lnTo>
                    <a:pt x="4147" y="1204"/>
                  </a:lnTo>
                  <a:lnTo>
                    <a:pt x="4092" y="1199"/>
                  </a:lnTo>
                  <a:lnTo>
                    <a:pt x="4035" y="1193"/>
                  </a:lnTo>
                  <a:lnTo>
                    <a:pt x="3977" y="1185"/>
                  </a:lnTo>
                  <a:lnTo>
                    <a:pt x="3917" y="1174"/>
                  </a:lnTo>
                  <a:lnTo>
                    <a:pt x="3856" y="1159"/>
                  </a:lnTo>
                  <a:lnTo>
                    <a:pt x="3793" y="1143"/>
                  </a:lnTo>
                  <a:lnTo>
                    <a:pt x="3731" y="1124"/>
                  </a:lnTo>
                  <a:lnTo>
                    <a:pt x="3666" y="1101"/>
                  </a:lnTo>
                  <a:lnTo>
                    <a:pt x="3600" y="1077"/>
                  </a:lnTo>
                  <a:lnTo>
                    <a:pt x="3534" y="1049"/>
                  </a:lnTo>
                  <a:lnTo>
                    <a:pt x="3466" y="1017"/>
                  </a:lnTo>
                  <a:lnTo>
                    <a:pt x="3396" y="983"/>
                  </a:lnTo>
                  <a:lnTo>
                    <a:pt x="3325" y="946"/>
                  </a:lnTo>
                  <a:lnTo>
                    <a:pt x="3253" y="906"/>
                  </a:lnTo>
                  <a:lnTo>
                    <a:pt x="3180" y="862"/>
                  </a:lnTo>
                  <a:lnTo>
                    <a:pt x="3180" y="862"/>
                  </a:lnTo>
                  <a:lnTo>
                    <a:pt x="3034" y="772"/>
                  </a:lnTo>
                  <a:lnTo>
                    <a:pt x="2892" y="689"/>
                  </a:lnTo>
                  <a:lnTo>
                    <a:pt x="2756" y="610"/>
                  </a:lnTo>
                  <a:lnTo>
                    <a:pt x="2624" y="537"/>
                  </a:lnTo>
                  <a:lnTo>
                    <a:pt x="2497" y="470"/>
                  </a:lnTo>
                  <a:lnTo>
                    <a:pt x="2372" y="407"/>
                  </a:lnTo>
                  <a:lnTo>
                    <a:pt x="2252" y="348"/>
                  </a:lnTo>
                  <a:lnTo>
                    <a:pt x="2136" y="295"/>
                  </a:lnTo>
                  <a:lnTo>
                    <a:pt x="2023" y="247"/>
                  </a:lnTo>
                  <a:lnTo>
                    <a:pt x="1913" y="203"/>
                  </a:lnTo>
                  <a:lnTo>
                    <a:pt x="1806" y="164"/>
                  </a:lnTo>
                  <a:lnTo>
                    <a:pt x="1702" y="129"/>
                  </a:lnTo>
                  <a:lnTo>
                    <a:pt x="1602" y="98"/>
                  </a:lnTo>
                  <a:lnTo>
                    <a:pt x="1504" y="72"/>
                  </a:lnTo>
                  <a:lnTo>
                    <a:pt x="1409" y="51"/>
                  </a:lnTo>
                  <a:lnTo>
                    <a:pt x="1315" y="32"/>
                  </a:lnTo>
                  <a:lnTo>
                    <a:pt x="1225" y="19"/>
                  </a:lnTo>
                  <a:lnTo>
                    <a:pt x="1136" y="9"/>
                  </a:lnTo>
                  <a:lnTo>
                    <a:pt x="1048" y="3"/>
                  </a:lnTo>
                  <a:lnTo>
                    <a:pt x="962" y="0"/>
                  </a:lnTo>
                  <a:lnTo>
                    <a:pt x="879" y="1"/>
                  </a:lnTo>
                  <a:lnTo>
                    <a:pt x="796" y="6"/>
                  </a:lnTo>
                  <a:lnTo>
                    <a:pt x="714" y="14"/>
                  </a:lnTo>
                  <a:lnTo>
                    <a:pt x="633" y="26"/>
                  </a:lnTo>
                  <a:lnTo>
                    <a:pt x="553" y="40"/>
                  </a:lnTo>
                  <a:lnTo>
                    <a:pt x="474" y="58"/>
                  </a:lnTo>
                  <a:lnTo>
                    <a:pt x="394" y="79"/>
                  </a:lnTo>
                  <a:lnTo>
                    <a:pt x="315" y="101"/>
                  </a:lnTo>
                  <a:lnTo>
                    <a:pt x="238" y="129"/>
                  </a:lnTo>
                  <a:lnTo>
                    <a:pt x="158" y="158"/>
                  </a:lnTo>
                  <a:lnTo>
                    <a:pt x="79" y="190"/>
                  </a:lnTo>
                  <a:lnTo>
                    <a:pt x="0" y="22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931874" name="Freeform 34"/>
            <p:cNvSpPr>
              <a:spLocks/>
            </p:cNvSpPr>
            <p:nvPr userDrawn="1"/>
          </p:nvSpPr>
          <p:spPr bwMode="auto">
            <a:xfrm>
              <a:off x="752" y="1144"/>
              <a:ext cx="5459" cy="573"/>
            </a:xfrm>
            <a:custGeom>
              <a:avLst/>
              <a:gdLst/>
              <a:ahLst/>
              <a:cxnLst>
                <a:cxn ang="0">
                  <a:pos x="5459" y="335"/>
                </a:cxn>
                <a:cxn ang="0">
                  <a:pos x="5427" y="395"/>
                </a:cxn>
                <a:cxn ang="0">
                  <a:pos x="5385" y="461"/>
                </a:cxn>
                <a:cxn ang="0">
                  <a:pos x="5328" y="545"/>
                </a:cxn>
                <a:cxn ang="0">
                  <a:pos x="5253" y="639"/>
                </a:cxn>
                <a:cxn ang="0">
                  <a:pos x="5160" y="739"/>
                </a:cxn>
                <a:cxn ang="0">
                  <a:pos x="5080" y="815"/>
                </a:cxn>
                <a:cxn ang="0">
                  <a:pos x="5019" y="863"/>
                </a:cxn>
                <a:cxn ang="0">
                  <a:pos x="4955" y="912"/>
                </a:cxn>
                <a:cxn ang="0">
                  <a:pos x="4885" y="957"/>
                </a:cxn>
                <a:cxn ang="0">
                  <a:pos x="4812" y="999"/>
                </a:cxn>
                <a:cxn ang="0">
                  <a:pos x="4734" y="1036"/>
                </a:cxn>
                <a:cxn ang="0">
                  <a:pos x="4651" y="1070"/>
                </a:cxn>
                <a:cxn ang="0">
                  <a:pos x="4562" y="1098"/>
                </a:cxn>
                <a:cxn ang="0">
                  <a:pos x="4469" y="1120"/>
                </a:cxn>
                <a:cxn ang="0">
                  <a:pos x="4372" y="1136"/>
                </a:cxn>
                <a:cxn ang="0">
                  <a:pos x="4268" y="1144"/>
                </a:cxn>
                <a:cxn ang="0">
                  <a:pos x="4161" y="1144"/>
                </a:cxn>
                <a:cxn ang="0">
                  <a:pos x="4047" y="1136"/>
                </a:cxn>
                <a:cxn ang="0">
                  <a:pos x="3929" y="1119"/>
                </a:cxn>
                <a:cxn ang="0">
                  <a:pos x="3807" y="1090"/>
                </a:cxn>
                <a:cxn ang="0">
                  <a:pos x="3677" y="1051"/>
                </a:cxn>
                <a:cxn ang="0">
                  <a:pos x="3544" y="1001"/>
                </a:cxn>
                <a:cxn ang="0">
                  <a:pos x="3405" y="938"/>
                </a:cxn>
                <a:cxn ang="0">
                  <a:pos x="3261" y="862"/>
                </a:cxn>
                <a:cxn ang="0">
                  <a:pos x="3187" y="820"/>
                </a:cxn>
                <a:cxn ang="0">
                  <a:pos x="2899" y="652"/>
                </a:cxn>
                <a:cxn ang="0">
                  <a:pos x="2628" y="505"/>
                </a:cxn>
                <a:cxn ang="0">
                  <a:pos x="2374" y="379"/>
                </a:cxn>
                <a:cxn ang="0">
                  <a:pos x="2135" y="273"/>
                </a:cxn>
                <a:cxn ang="0">
                  <a:pos x="1911" y="184"/>
                </a:cxn>
                <a:cxn ang="0">
                  <a:pos x="1700" y="114"/>
                </a:cxn>
                <a:cxn ang="0">
                  <a:pos x="1500" y="61"/>
                </a:cxn>
                <a:cxn ang="0">
                  <a:pos x="1312" y="25"/>
                </a:cxn>
                <a:cxn ang="0">
                  <a:pos x="1131" y="4"/>
                </a:cxn>
                <a:cxn ang="0">
                  <a:pos x="958" y="0"/>
                </a:cxn>
                <a:cxn ang="0">
                  <a:pos x="791" y="8"/>
                </a:cxn>
                <a:cxn ang="0">
                  <a:pos x="628" y="32"/>
                </a:cxn>
                <a:cxn ang="0">
                  <a:pos x="470" y="67"/>
                </a:cxn>
                <a:cxn ang="0">
                  <a:pos x="313" y="114"/>
                </a:cxn>
                <a:cxn ang="0">
                  <a:pos x="156" y="174"/>
                </a:cxn>
                <a:cxn ang="0">
                  <a:pos x="0" y="243"/>
                </a:cxn>
              </a:cxnLst>
              <a:rect l="0" t="0" r="r" b="b"/>
              <a:pathLst>
                <a:path w="5459" h="1144">
                  <a:moveTo>
                    <a:pt x="5459" y="335"/>
                  </a:moveTo>
                  <a:lnTo>
                    <a:pt x="5459" y="335"/>
                  </a:lnTo>
                  <a:lnTo>
                    <a:pt x="5450" y="352"/>
                  </a:lnTo>
                  <a:lnTo>
                    <a:pt x="5427" y="395"/>
                  </a:lnTo>
                  <a:lnTo>
                    <a:pt x="5409" y="426"/>
                  </a:lnTo>
                  <a:lnTo>
                    <a:pt x="5385" y="461"/>
                  </a:lnTo>
                  <a:lnTo>
                    <a:pt x="5359" y="502"/>
                  </a:lnTo>
                  <a:lnTo>
                    <a:pt x="5328" y="545"/>
                  </a:lnTo>
                  <a:lnTo>
                    <a:pt x="5292" y="591"/>
                  </a:lnTo>
                  <a:lnTo>
                    <a:pt x="5253" y="639"/>
                  </a:lnTo>
                  <a:lnTo>
                    <a:pt x="5209" y="689"/>
                  </a:lnTo>
                  <a:lnTo>
                    <a:pt x="5160" y="739"/>
                  </a:lnTo>
                  <a:lnTo>
                    <a:pt x="5108" y="791"/>
                  </a:lnTo>
                  <a:lnTo>
                    <a:pt x="5080" y="815"/>
                  </a:lnTo>
                  <a:lnTo>
                    <a:pt x="5049" y="839"/>
                  </a:lnTo>
                  <a:lnTo>
                    <a:pt x="5019" y="863"/>
                  </a:lnTo>
                  <a:lnTo>
                    <a:pt x="4988" y="888"/>
                  </a:lnTo>
                  <a:lnTo>
                    <a:pt x="4955" y="912"/>
                  </a:lnTo>
                  <a:lnTo>
                    <a:pt x="4921" y="935"/>
                  </a:lnTo>
                  <a:lnTo>
                    <a:pt x="4885" y="957"/>
                  </a:lnTo>
                  <a:lnTo>
                    <a:pt x="4849" y="978"/>
                  </a:lnTo>
                  <a:lnTo>
                    <a:pt x="4812" y="999"/>
                  </a:lnTo>
                  <a:lnTo>
                    <a:pt x="4773" y="1018"/>
                  </a:lnTo>
                  <a:lnTo>
                    <a:pt x="4734" y="1036"/>
                  </a:lnTo>
                  <a:lnTo>
                    <a:pt x="4692" y="1054"/>
                  </a:lnTo>
                  <a:lnTo>
                    <a:pt x="4651" y="1070"/>
                  </a:lnTo>
                  <a:lnTo>
                    <a:pt x="4606" y="1085"/>
                  </a:lnTo>
                  <a:lnTo>
                    <a:pt x="4562" y="1098"/>
                  </a:lnTo>
                  <a:lnTo>
                    <a:pt x="4516" y="1111"/>
                  </a:lnTo>
                  <a:lnTo>
                    <a:pt x="4469" y="1120"/>
                  </a:lnTo>
                  <a:lnTo>
                    <a:pt x="4420" y="1128"/>
                  </a:lnTo>
                  <a:lnTo>
                    <a:pt x="4372" y="1136"/>
                  </a:lnTo>
                  <a:lnTo>
                    <a:pt x="4320" y="1141"/>
                  </a:lnTo>
                  <a:lnTo>
                    <a:pt x="4268" y="1144"/>
                  </a:lnTo>
                  <a:lnTo>
                    <a:pt x="4215" y="1144"/>
                  </a:lnTo>
                  <a:lnTo>
                    <a:pt x="4161" y="1144"/>
                  </a:lnTo>
                  <a:lnTo>
                    <a:pt x="4105" y="1141"/>
                  </a:lnTo>
                  <a:lnTo>
                    <a:pt x="4047" y="1136"/>
                  </a:lnTo>
                  <a:lnTo>
                    <a:pt x="3988" y="1128"/>
                  </a:lnTo>
                  <a:lnTo>
                    <a:pt x="3929" y="1119"/>
                  </a:lnTo>
                  <a:lnTo>
                    <a:pt x="3869" y="1106"/>
                  </a:lnTo>
                  <a:lnTo>
                    <a:pt x="3807" y="1090"/>
                  </a:lnTo>
                  <a:lnTo>
                    <a:pt x="3743" y="1072"/>
                  </a:lnTo>
                  <a:lnTo>
                    <a:pt x="3677" y="1051"/>
                  </a:lnTo>
                  <a:lnTo>
                    <a:pt x="3612" y="1027"/>
                  </a:lnTo>
                  <a:lnTo>
                    <a:pt x="3544" y="1001"/>
                  </a:lnTo>
                  <a:lnTo>
                    <a:pt x="3476" y="970"/>
                  </a:lnTo>
                  <a:lnTo>
                    <a:pt x="3405" y="938"/>
                  </a:lnTo>
                  <a:lnTo>
                    <a:pt x="3335" y="902"/>
                  </a:lnTo>
                  <a:lnTo>
                    <a:pt x="3261" y="862"/>
                  </a:lnTo>
                  <a:lnTo>
                    <a:pt x="3187" y="820"/>
                  </a:lnTo>
                  <a:lnTo>
                    <a:pt x="3187" y="820"/>
                  </a:lnTo>
                  <a:lnTo>
                    <a:pt x="3040" y="733"/>
                  </a:lnTo>
                  <a:lnTo>
                    <a:pt x="2899" y="652"/>
                  </a:lnTo>
                  <a:lnTo>
                    <a:pt x="2761" y="576"/>
                  </a:lnTo>
                  <a:lnTo>
                    <a:pt x="2628" y="505"/>
                  </a:lnTo>
                  <a:lnTo>
                    <a:pt x="2499" y="439"/>
                  </a:lnTo>
                  <a:lnTo>
                    <a:pt x="2374" y="379"/>
                  </a:lnTo>
                  <a:lnTo>
                    <a:pt x="2253" y="323"/>
                  </a:lnTo>
                  <a:lnTo>
                    <a:pt x="2135" y="273"/>
                  </a:lnTo>
                  <a:lnTo>
                    <a:pt x="2022" y="226"/>
                  </a:lnTo>
                  <a:lnTo>
                    <a:pt x="1911" y="184"/>
                  </a:lnTo>
                  <a:lnTo>
                    <a:pt x="1804" y="147"/>
                  </a:lnTo>
                  <a:lnTo>
                    <a:pt x="1700" y="114"/>
                  </a:lnTo>
                  <a:lnTo>
                    <a:pt x="1599" y="85"/>
                  </a:lnTo>
                  <a:lnTo>
                    <a:pt x="1500" y="61"/>
                  </a:lnTo>
                  <a:lnTo>
                    <a:pt x="1405" y="40"/>
                  </a:lnTo>
                  <a:lnTo>
                    <a:pt x="1312" y="25"/>
                  </a:lnTo>
                  <a:lnTo>
                    <a:pt x="1220" y="13"/>
                  </a:lnTo>
                  <a:lnTo>
                    <a:pt x="1131" y="4"/>
                  </a:lnTo>
                  <a:lnTo>
                    <a:pt x="1044" y="0"/>
                  </a:lnTo>
                  <a:lnTo>
                    <a:pt x="958" y="0"/>
                  </a:lnTo>
                  <a:lnTo>
                    <a:pt x="874" y="1"/>
                  </a:lnTo>
                  <a:lnTo>
                    <a:pt x="791" y="8"/>
                  </a:lnTo>
                  <a:lnTo>
                    <a:pt x="709" y="17"/>
                  </a:lnTo>
                  <a:lnTo>
                    <a:pt x="628" y="32"/>
                  </a:lnTo>
                  <a:lnTo>
                    <a:pt x="549" y="48"/>
                  </a:lnTo>
                  <a:lnTo>
                    <a:pt x="470" y="67"/>
                  </a:lnTo>
                  <a:lnTo>
                    <a:pt x="391" y="88"/>
                  </a:lnTo>
                  <a:lnTo>
                    <a:pt x="313" y="114"/>
                  </a:lnTo>
                  <a:lnTo>
                    <a:pt x="234" y="143"/>
                  </a:lnTo>
                  <a:lnTo>
                    <a:pt x="156" y="174"/>
                  </a:lnTo>
                  <a:lnTo>
                    <a:pt x="77" y="208"/>
                  </a:lnTo>
                  <a:lnTo>
                    <a:pt x="0" y="243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931875" name="Freeform 35"/>
            <p:cNvSpPr>
              <a:spLocks/>
            </p:cNvSpPr>
            <p:nvPr userDrawn="1"/>
          </p:nvSpPr>
          <p:spPr bwMode="auto">
            <a:xfrm>
              <a:off x="778" y="1160"/>
              <a:ext cx="5461" cy="544"/>
            </a:xfrm>
            <a:custGeom>
              <a:avLst/>
              <a:gdLst/>
              <a:ahLst/>
              <a:cxnLst>
                <a:cxn ang="0">
                  <a:pos x="5461" y="247"/>
                </a:cxn>
                <a:cxn ang="0">
                  <a:pos x="5429" y="308"/>
                </a:cxn>
                <a:cxn ang="0">
                  <a:pos x="5390" y="376"/>
                </a:cxn>
                <a:cxn ang="0">
                  <a:pos x="5333" y="460"/>
                </a:cxn>
                <a:cxn ang="0">
                  <a:pos x="5259" y="557"/>
                </a:cxn>
                <a:cxn ang="0">
                  <a:pos x="5168" y="659"/>
                </a:cxn>
                <a:cxn ang="0">
                  <a:pos x="5088" y="736"/>
                </a:cxn>
                <a:cxn ang="0">
                  <a:pos x="5029" y="788"/>
                </a:cxn>
                <a:cxn ang="0">
                  <a:pos x="4965" y="836"/>
                </a:cxn>
                <a:cxn ang="0">
                  <a:pos x="4897" y="883"/>
                </a:cxn>
                <a:cxn ang="0">
                  <a:pos x="4823" y="927"/>
                </a:cxn>
                <a:cxn ang="0">
                  <a:pos x="4746" y="965"/>
                </a:cxn>
                <a:cxn ang="0">
                  <a:pos x="4662" y="1001"/>
                </a:cxn>
                <a:cxn ang="0">
                  <a:pos x="4575" y="1032"/>
                </a:cxn>
                <a:cxn ang="0">
                  <a:pos x="4483" y="1056"/>
                </a:cxn>
                <a:cxn ang="0">
                  <a:pos x="4385" y="1074"/>
                </a:cxn>
                <a:cxn ang="0">
                  <a:pos x="4282" y="1083"/>
                </a:cxn>
                <a:cxn ang="0">
                  <a:pos x="4175" y="1087"/>
                </a:cxn>
                <a:cxn ang="0">
                  <a:pos x="4061" y="1080"/>
                </a:cxn>
                <a:cxn ang="0">
                  <a:pos x="3943" y="1064"/>
                </a:cxn>
                <a:cxn ang="0">
                  <a:pos x="3819" y="1038"/>
                </a:cxn>
                <a:cxn ang="0">
                  <a:pos x="3690" y="1003"/>
                </a:cxn>
                <a:cxn ang="0">
                  <a:pos x="3556" y="954"/>
                </a:cxn>
                <a:cxn ang="0">
                  <a:pos x="3417" y="894"/>
                </a:cxn>
                <a:cxn ang="0">
                  <a:pos x="3271" y="820"/>
                </a:cxn>
                <a:cxn ang="0">
                  <a:pos x="3196" y="780"/>
                </a:cxn>
                <a:cxn ang="0">
                  <a:pos x="2904" y="617"/>
                </a:cxn>
                <a:cxn ang="0">
                  <a:pos x="2632" y="475"/>
                </a:cxn>
                <a:cxn ang="0">
                  <a:pos x="2377" y="354"/>
                </a:cxn>
                <a:cxn ang="0">
                  <a:pos x="2137" y="250"/>
                </a:cxn>
                <a:cxn ang="0">
                  <a:pos x="1912" y="166"/>
                </a:cxn>
                <a:cxn ang="0">
                  <a:pos x="1699" y="100"/>
                </a:cxn>
                <a:cxn ang="0">
                  <a:pos x="1499" y="52"/>
                </a:cxn>
                <a:cxn ang="0">
                  <a:pos x="1309" y="19"/>
                </a:cxn>
                <a:cxn ang="0">
                  <a:pos x="1129" y="2"/>
                </a:cxn>
                <a:cxn ang="0">
                  <a:pos x="955" y="0"/>
                </a:cxn>
                <a:cxn ang="0">
                  <a:pos x="789" y="13"/>
                </a:cxn>
                <a:cxn ang="0">
                  <a:pos x="626" y="39"/>
                </a:cxn>
                <a:cxn ang="0">
                  <a:pos x="468" y="77"/>
                </a:cxn>
                <a:cxn ang="0">
                  <a:pos x="312" y="129"/>
                </a:cxn>
                <a:cxn ang="0">
                  <a:pos x="157" y="192"/>
                </a:cxn>
                <a:cxn ang="0">
                  <a:pos x="0" y="266"/>
                </a:cxn>
              </a:cxnLst>
              <a:rect l="0" t="0" r="r" b="b"/>
              <a:pathLst>
                <a:path w="5461" h="1087">
                  <a:moveTo>
                    <a:pt x="5461" y="247"/>
                  </a:moveTo>
                  <a:lnTo>
                    <a:pt x="5461" y="247"/>
                  </a:lnTo>
                  <a:lnTo>
                    <a:pt x="5452" y="263"/>
                  </a:lnTo>
                  <a:lnTo>
                    <a:pt x="5429" y="308"/>
                  </a:lnTo>
                  <a:lnTo>
                    <a:pt x="5411" y="339"/>
                  </a:lnTo>
                  <a:lnTo>
                    <a:pt x="5390" y="376"/>
                  </a:lnTo>
                  <a:lnTo>
                    <a:pt x="5363" y="417"/>
                  </a:lnTo>
                  <a:lnTo>
                    <a:pt x="5333" y="460"/>
                  </a:lnTo>
                  <a:lnTo>
                    <a:pt x="5298" y="507"/>
                  </a:lnTo>
                  <a:lnTo>
                    <a:pt x="5259" y="557"/>
                  </a:lnTo>
                  <a:lnTo>
                    <a:pt x="5216" y="607"/>
                  </a:lnTo>
                  <a:lnTo>
                    <a:pt x="5168" y="659"/>
                  </a:lnTo>
                  <a:lnTo>
                    <a:pt x="5116" y="710"/>
                  </a:lnTo>
                  <a:lnTo>
                    <a:pt x="5088" y="736"/>
                  </a:lnTo>
                  <a:lnTo>
                    <a:pt x="5059" y="762"/>
                  </a:lnTo>
                  <a:lnTo>
                    <a:pt x="5029" y="788"/>
                  </a:lnTo>
                  <a:lnTo>
                    <a:pt x="4998" y="812"/>
                  </a:lnTo>
                  <a:lnTo>
                    <a:pt x="4965" y="836"/>
                  </a:lnTo>
                  <a:lnTo>
                    <a:pt x="4932" y="859"/>
                  </a:lnTo>
                  <a:lnTo>
                    <a:pt x="4897" y="883"/>
                  </a:lnTo>
                  <a:lnTo>
                    <a:pt x="4861" y="904"/>
                  </a:lnTo>
                  <a:lnTo>
                    <a:pt x="4823" y="927"/>
                  </a:lnTo>
                  <a:lnTo>
                    <a:pt x="4786" y="946"/>
                  </a:lnTo>
                  <a:lnTo>
                    <a:pt x="4746" y="965"/>
                  </a:lnTo>
                  <a:lnTo>
                    <a:pt x="4705" y="985"/>
                  </a:lnTo>
                  <a:lnTo>
                    <a:pt x="4662" y="1001"/>
                  </a:lnTo>
                  <a:lnTo>
                    <a:pt x="4619" y="1017"/>
                  </a:lnTo>
                  <a:lnTo>
                    <a:pt x="4575" y="1032"/>
                  </a:lnTo>
                  <a:lnTo>
                    <a:pt x="4529" y="1045"/>
                  </a:lnTo>
                  <a:lnTo>
                    <a:pt x="4483" y="1056"/>
                  </a:lnTo>
                  <a:lnTo>
                    <a:pt x="4435" y="1066"/>
                  </a:lnTo>
                  <a:lnTo>
                    <a:pt x="4385" y="1074"/>
                  </a:lnTo>
                  <a:lnTo>
                    <a:pt x="4335" y="1080"/>
                  </a:lnTo>
                  <a:lnTo>
                    <a:pt x="4282" y="1083"/>
                  </a:lnTo>
                  <a:lnTo>
                    <a:pt x="4229" y="1087"/>
                  </a:lnTo>
                  <a:lnTo>
                    <a:pt x="4175" y="1087"/>
                  </a:lnTo>
                  <a:lnTo>
                    <a:pt x="4118" y="1083"/>
                  </a:lnTo>
                  <a:lnTo>
                    <a:pt x="4061" y="1080"/>
                  </a:lnTo>
                  <a:lnTo>
                    <a:pt x="4003" y="1074"/>
                  </a:lnTo>
                  <a:lnTo>
                    <a:pt x="3943" y="1064"/>
                  </a:lnTo>
                  <a:lnTo>
                    <a:pt x="3882" y="1053"/>
                  </a:lnTo>
                  <a:lnTo>
                    <a:pt x="3819" y="1038"/>
                  </a:lnTo>
                  <a:lnTo>
                    <a:pt x="3756" y="1022"/>
                  </a:lnTo>
                  <a:lnTo>
                    <a:pt x="3690" y="1003"/>
                  </a:lnTo>
                  <a:lnTo>
                    <a:pt x="3624" y="980"/>
                  </a:lnTo>
                  <a:lnTo>
                    <a:pt x="3556" y="954"/>
                  </a:lnTo>
                  <a:lnTo>
                    <a:pt x="3488" y="925"/>
                  </a:lnTo>
                  <a:lnTo>
                    <a:pt x="3417" y="894"/>
                  </a:lnTo>
                  <a:lnTo>
                    <a:pt x="3345" y="859"/>
                  </a:lnTo>
                  <a:lnTo>
                    <a:pt x="3271" y="820"/>
                  </a:lnTo>
                  <a:lnTo>
                    <a:pt x="3196" y="780"/>
                  </a:lnTo>
                  <a:lnTo>
                    <a:pt x="3196" y="780"/>
                  </a:lnTo>
                  <a:lnTo>
                    <a:pt x="3049" y="696"/>
                  </a:lnTo>
                  <a:lnTo>
                    <a:pt x="2904" y="617"/>
                  </a:lnTo>
                  <a:lnTo>
                    <a:pt x="2766" y="542"/>
                  </a:lnTo>
                  <a:lnTo>
                    <a:pt x="2632" y="475"/>
                  </a:lnTo>
                  <a:lnTo>
                    <a:pt x="2502" y="412"/>
                  </a:lnTo>
                  <a:lnTo>
                    <a:pt x="2377" y="354"/>
                  </a:lnTo>
                  <a:lnTo>
                    <a:pt x="2255" y="299"/>
                  </a:lnTo>
                  <a:lnTo>
                    <a:pt x="2137" y="250"/>
                  </a:lnTo>
                  <a:lnTo>
                    <a:pt x="2021" y="207"/>
                  </a:lnTo>
                  <a:lnTo>
                    <a:pt x="1912" y="166"/>
                  </a:lnTo>
                  <a:lnTo>
                    <a:pt x="1803" y="131"/>
                  </a:lnTo>
                  <a:lnTo>
                    <a:pt x="1699" y="100"/>
                  </a:lnTo>
                  <a:lnTo>
                    <a:pt x="1598" y="74"/>
                  </a:lnTo>
                  <a:lnTo>
                    <a:pt x="1499" y="52"/>
                  </a:lnTo>
                  <a:lnTo>
                    <a:pt x="1402" y="34"/>
                  </a:lnTo>
                  <a:lnTo>
                    <a:pt x="1309" y="19"/>
                  </a:lnTo>
                  <a:lnTo>
                    <a:pt x="1218" y="8"/>
                  </a:lnTo>
                  <a:lnTo>
                    <a:pt x="1129" y="2"/>
                  </a:lnTo>
                  <a:lnTo>
                    <a:pt x="1041" y="0"/>
                  </a:lnTo>
                  <a:lnTo>
                    <a:pt x="955" y="0"/>
                  </a:lnTo>
                  <a:lnTo>
                    <a:pt x="872" y="5"/>
                  </a:lnTo>
                  <a:lnTo>
                    <a:pt x="789" y="13"/>
                  </a:lnTo>
                  <a:lnTo>
                    <a:pt x="707" y="24"/>
                  </a:lnTo>
                  <a:lnTo>
                    <a:pt x="626" y="39"/>
                  </a:lnTo>
                  <a:lnTo>
                    <a:pt x="547" y="56"/>
                  </a:lnTo>
                  <a:lnTo>
                    <a:pt x="468" y="77"/>
                  </a:lnTo>
                  <a:lnTo>
                    <a:pt x="390" y="102"/>
                  </a:lnTo>
                  <a:lnTo>
                    <a:pt x="312" y="129"/>
                  </a:lnTo>
                  <a:lnTo>
                    <a:pt x="235" y="160"/>
                  </a:lnTo>
                  <a:lnTo>
                    <a:pt x="157" y="192"/>
                  </a:lnTo>
                  <a:lnTo>
                    <a:pt x="78" y="228"/>
                  </a:lnTo>
                  <a:lnTo>
                    <a:pt x="0" y="26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931876" name="Freeform 36"/>
            <p:cNvSpPr>
              <a:spLocks/>
            </p:cNvSpPr>
            <p:nvPr userDrawn="1"/>
          </p:nvSpPr>
          <p:spPr bwMode="auto">
            <a:xfrm>
              <a:off x="806" y="1176"/>
              <a:ext cx="5459" cy="514"/>
            </a:xfrm>
            <a:custGeom>
              <a:avLst/>
              <a:gdLst/>
              <a:ahLst/>
              <a:cxnLst>
                <a:cxn ang="0">
                  <a:pos x="5459" y="159"/>
                </a:cxn>
                <a:cxn ang="0">
                  <a:pos x="5428" y="221"/>
                </a:cxn>
                <a:cxn ang="0">
                  <a:pos x="5390" y="290"/>
                </a:cxn>
                <a:cxn ang="0">
                  <a:pos x="5334" y="376"/>
                </a:cxn>
                <a:cxn ang="0">
                  <a:pos x="5262" y="474"/>
                </a:cxn>
                <a:cxn ang="0">
                  <a:pos x="5173" y="579"/>
                </a:cxn>
                <a:cxn ang="0">
                  <a:pos x="5094" y="658"/>
                </a:cxn>
                <a:cxn ang="0">
                  <a:pos x="5035" y="710"/>
                </a:cxn>
                <a:cxn ang="0">
                  <a:pos x="4973" y="762"/>
                </a:cxn>
                <a:cxn ang="0">
                  <a:pos x="4905" y="809"/>
                </a:cxn>
                <a:cxn ang="0">
                  <a:pos x="4833" y="854"/>
                </a:cxn>
                <a:cxn ang="0">
                  <a:pos x="4755" y="896"/>
                </a:cxn>
                <a:cxn ang="0">
                  <a:pos x="4673" y="933"/>
                </a:cxn>
                <a:cxn ang="0">
                  <a:pos x="4586" y="965"/>
                </a:cxn>
                <a:cxn ang="0">
                  <a:pos x="4494" y="991"/>
                </a:cxn>
                <a:cxn ang="0">
                  <a:pos x="4395" y="1010"/>
                </a:cxn>
                <a:cxn ang="0">
                  <a:pos x="4294" y="1023"/>
                </a:cxn>
                <a:cxn ang="0">
                  <a:pos x="4186" y="1028"/>
                </a:cxn>
                <a:cxn ang="0">
                  <a:pos x="4072" y="1025"/>
                </a:cxn>
                <a:cxn ang="0">
                  <a:pos x="3954" y="1010"/>
                </a:cxn>
                <a:cxn ang="0">
                  <a:pos x="3830" y="988"/>
                </a:cxn>
                <a:cxn ang="0">
                  <a:pos x="3701" y="954"/>
                </a:cxn>
                <a:cxn ang="0">
                  <a:pos x="3567" y="909"/>
                </a:cxn>
                <a:cxn ang="0">
                  <a:pos x="3425" y="851"/>
                </a:cxn>
                <a:cxn ang="0">
                  <a:pos x="3279" y="779"/>
                </a:cxn>
                <a:cxn ang="0">
                  <a:pos x="3204" y="739"/>
                </a:cxn>
                <a:cxn ang="0">
                  <a:pos x="2910" y="582"/>
                </a:cxn>
                <a:cxn ang="0">
                  <a:pos x="2635" y="445"/>
                </a:cxn>
                <a:cxn ang="0">
                  <a:pos x="2377" y="327"/>
                </a:cxn>
                <a:cxn ang="0">
                  <a:pos x="2135" y="230"/>
                </a:cxn>
                <a:cxn ang="0">
                  <a:pos x="1909" y="150"/>
                </a:cxn>
                <a:cxn ang="0">
                  <a:pos x="1696" y="88"/>
                </a:cxn>
                <a:cxn ang="0">
                  <a:pos x="1495" y="43"/>
                </a:cxn>
                <a:cxn ang="0">
                  <a:pos x="1305" y="14"/>
                </a:cxn>
                <a:cxn ang="0">
                  <a:pos x="1124" y="1"/>
                </a:cxn>
                <a:cxn ang="0">
                  <a:pos x="951" y="3"/>
                </a:cxn>
                <a:cxn ang="0">
                  <a:pos x="784" y="19"/>
                </a:cxn>
                <a:cxn ang="0">
                  <a:pos x="623" y="48"/>
                </a:cxn>
                <a:cxn ang="0">
                  <a:pos x="465" y="92"/>
                </a:cxn>
                <a:cxn ang="0">
                  <a:pos x="309" y="145"/>
                </a:cxn>
                <a:cxn ang="0">
                  <a:pos x="155" y="211"/>
                </a:cxn>
                <a:cxn ang="0">
                  <a:pos x="0" y="289"/>
                </a:cxn>
              </a:cxnLst>
              <a:rect l="0" t="0" r="r" b="b"/>
              <a:pathLst>
                <a:path w="5459" h="1028">
                  <a:moveTo>
                    <a:pt x="5459" y="159"/>
                  </a:moveTo>
                  <a:lnTo>
                    <a:pt x="5459" y="159"/>
                  </a:lnTo>
                  <a:lnTo>
                    <a:pt x="5451" y="176"/>
                  </a:lnTo>
                  <a:lnTo>
                    <a:pt x="5428" y="221"/>
                  </a:lnTo>
                  <a:lnTo>
                    <a:pt x="5410" y="253"/>
                  </a:lnTo>
                  <a:lnTo>
                    <a:pt x="5390" y="290"/>
                  </a:lnTo>
                  <a:lnTo>
                    <a:pt x="5365" y="331"/>
                  </a:lnTo>
                  <a:lnTo>
                    <a:pt x="5334" y="376"/>
                  </a:lnTo>
                  <a:lnTo>
                    <a:pt x="5301" y="424"/>
                  </a:lnTo>
                  <a:lnTo>
                    <a:pt x="5262" y="474"/>
                  </a:lnTo>
                  <a:lnTo>
                    <a:pt x="5220" y="526"/>
                  </a:lnTo>
                  <a:lnTo>
                    <a:pt x="5173" y="579"/>
                  </a:lnTo>
                  <a:lnTo>
                    <a:pt x="5122" y="633"/>
                  </a:lnTo>
                  <a:lnTo>
                    <a:pt x="5094" y="658"/>
                  </a:lnTo>
                  <a:lnTo>
                    <a:pt x="5066" y="684"/>
                  </a:lnTo>
                  <a:lnTo>
                    <a:pt x="5035" y="710"/>
                  </a:lnTo>
                  <a:lnTo>
                    <a:pt x="5005" y="736"/>
                  </a:lnTo>
                  <a:lnTo>
                    <a:pt x="4973" y="762"/>
                  </a:lnTo>
                  <a:lnTo>
                    <a:pt x="4940" y="786"/>
                  </a:lnTo>
                  <a:lnTo>
                    <a:pt x="4905" y="809"/>
                  </a:lnTo>
                  <a:lnTo>
                    <a:pt x="4869" y="833"/>
                  </a:lnTo>
                  <a:lnTo>
                    <a:pt x="4833" y="854"/>
                  </a:lnTo>
                  <a:lnTo>
                    <a:pt x="4794" y="876"/>
                  </a:lnTo>
                  <a:lnTo>
                    <a:pt x="4755" y="896"/>
                  </a:lnTo>
                  <a:lnTo>
                    <a:pt x="4715" y="915"/>
                  </a:lnTo>
                  <a:lnTo>
                    <a:pt x="4673" y="933"/>
                  </a:lnTo>
                  <a:lnTo>
                    <a:pt x="4630" y="951"/>
                  </a:lnTo>
                  <a:lnTo>
                    <a:pt x="4586" y="965"/>
                  </a:lnTo>
                  <a:lnTo>
                    <a:pt x="4540" y="980"/>
                  </a:lnTo>
                  <a:lnTo>
                    <a:pt x="4494" y="991"/>
                  </a:lnTo>
                  <a:lnTo>
                    <a:pt x="4445" y="1002"/>
                  </a:lnTo>
                  <a:lnTo>
                    <a:pt x="4395" y="1010"/>
                  </a:lnTo>
                  <a:lnTo>
                    <a:pt x="4345" y="1018"/>
                  </a:lnTo>
                  <a:lnTo>
                    <a:pt x="4294" y="1023"/>
                  </a:lnTo>
                  <a:lnTo>
                    <a:pt x="4240" y="1027"/>
                  </a:lnTo>
                  <a:lnTo>
                    <a:pt x="4186" y="1028"/>
                  </a:lnTo>
                  <a:lnTo>
                    <a:pt x="4130" y="1028"/>
                  </a:lnTo>
                  <a:lnTo>
                    <a:pt x="4072" y="1025"/>
                  </a:lnTo>
                  <a:lnTo>
                    <a:pt x="4014" y="1018"/>
                  </a:lnTo>
                  <a:lnTo>
                    <a:pt x="3954" y="1010"/>
                  </a:lnTo>
                  <a:lnTo>
                    <a:pt x="3893" y="1001"/>
                  </a:lnTo>
                  <a:lnTo>
                    <a:pt x="3830" y="988"/>
                  </a:lnTo>
                  <a:lnTo>
                    <a:pt x="3766" y="972"/>
                  </a:lnTo>
                  <a:lnTo>
                    <a:pt x="3701" y="954"/>
                  </a:lnTo>
                  <a:lnTo>
                    <a:pt x="3635" y="933"/>
                  </a:lnTo>
                  <a:lnTo>
                    <a:pt x="3567" y="909"/>
                  </a:lnTo>
                  <a:lnTo>
                    <a:pt x="3496" y="881"/>
                  </a:lnTo>
                  <a:lnTo>
                    <a:pt x="3425" y="851"/>
                  </a:lnTo>
                  <a:lnTo>
                    <a:pt x="3353" y="817"/>
                  </a:lnTo>
                  <a:lnTo>
                    <a:pt x="3279" y="779"/>
                  </a:lnTo>
                  <a:lnTo>
                    <a:pt x="3204" y="739"/>
                  </a:lnTo>
                  <a:lnTo>
                    <a:pt x="3204" y="739"/>
                  </a:lnTo>
                  <a:lnTo>
                    <a:pt x="3054" y="658"/>
                  </a:lnTo>
                  <a:lnTo>
                    <a:pt x="2910" y="582"/>
                  </a:lnTo>
                  <a:lnTo>
                    <a:pt x="2770" y="511"/>
                  </a:lnTo>
                  <a:lnTo>
                    <a:pt x="2635" y="445"/>
                  </a:lnTo>
                  <a:lnTo>
                    <a:pt x="2503" y="384"/>
                  </a:lnTo>
                  <a:lnTo>
                    <a:pt x="2377" y="327"/>
                  </a:lnTo>
                  <a:lnTo>
                    <a:pt x="2254" y="277"/>
                  </a:lnTo>
                  <a:lnTo>
                    <a:pt x="2135" y="230"/>
                  </a:lnTo>
                  <a:lnTo>
                    <a:pt x="2021" y="189"/>
                  </a:lnTo>
                  <a:lnTo>
                    <a:pt x="1909" y="150"/>
                  </a:lnTo>
                  <a:lnTo>
                    <a:pt x="1800" y="117"/>
                  </a:lnTo>
                  <a:lnTo>
                    <a:pt x="1696" y="88"/>
                  </a:lnTo>
                  <a:lnTo>
                    <a:pt x="1595" y="64"/>
                  </a:lnTo>
                  <a:lnTo>
                    <a:pt x="1495" y="43"/>
                  </a:lnTo>
                  <a:lnTo>
                    <a:pt x="1399" y="27"/>
                  </a:lnTo>
                  <a:lnTo>
                    <a:pt x="1305" y="14"/>
                  </a:lnTo>
                  <a:lnTo>
                    <a:pt x="1213" y="6"/>
                  </a:lnTo>
                  <a:lnTo>
                    <a:pt x="1124" y="1"/>
                  </a:lnTo>
                  <a:lnTo>
                    <a:pt x="1037" y="0"/>
                  </a:lnTo>
                  <a:lnTo>
                    <a:pt x="951" y="3"/>
                  </a:lnTo>
                  <a:lnTo>
                    <a:pt x="867" y="9"/>
                  </a:lnTo>
                  <a:lnTo>
                    <a:pt x="784" y="19"/>
                  </a:lnTo>
                  <a:lnTo>
                    <a:pt x="704" y="32"/>
                  </a:lnTo>
                  <a:lnTo>
                    <a:pt x="623" y="48"/>
                  </a:lnTo>
                  <a:lnTo>
                    <a:pt x="544" y="67"/>
                  </a:lnTo>
                  <a:lnTo>
                    <a:pt x="465" y="92"/>
                  </a:lnTo>
                  <a:lnTo>
                    <a:pt x="387" y="117"/>
                  </a:lnTo>
                  <a:lnTo>
                    <a:pt x="309" y="145"/>
                  </a:lnTo>
                  <a:lnTo>
                    <a:pt x="232" y="177"/>
                  </a:lnTo>
                  <a:lnTo>
                    <a:pt x="155" y="211"/>
                  </a:lnTo>
                  <a:lnTo>
                    <a:pt x="77" y="248"/>
                  </a:lnTo>
                  <a:lnTo>
                    <a:pt x="0" y="289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931877" name="Freeform 37"/>
            <p:cNvSpPr>
              <a:spLocks/>
            </p:cNvSpPr>
            <p:nvPr userDrawn="1"/>
          </p:nvSpPr>
          <p:spPr bwMode="auto">
            <a:xfrm>
              <a:off x="835" y="1192"/>
              <a:ext cx="5455" cy="485"/>
            </a:xfrm>
            <a:custGeom>
              <a:avLst/>
              <a:gdLst/>
              <a:ahLst/>
              <a:cxnLst>
                <a:cxn ang="0">
                  <a:pos x="5455" y="71"/>
                </a:cxn>
                <a:cxn ang="0">
                  <a:pos x="5426" y="132"/>
                </a:cxn>
                <a:cxn ang="0">
                  <a:pos x="5388" y="203"/>
                </a:cxn>
                <a:cxn ang="0">
                  <a:pos x="5334" y="291"/>
                </a:cxn>
                <a:cxn ang="0">
                  <a:pos x="5263" y="391"/>
                </a:cxn>
                <a:cxn ang="0">
                  <a:pos x="5176" y="499"/>
                </a:cxn>
                <a:cxn ang="0">
                  <a:pos x="5098" y="580"/>
                </a:cxn>
                <a:cxn ang="0">
                  <a:pos x="5041" y="633"/>
                </a:cxn>
                <a:cxn ang="0">
                  <a:pos x="4979" y="685"/>
                </a:cxn>
                <a:cxn ang="0">
                  <a:pos x="4912" y="735"/>
                </a:cxn>
                <a:cxn ang="0">
                  <a:pos x="4840" y="781"/>
                </a:cxn>
                <a:cxn ang="0">
                  <a:pos x="4763" y="825"/>
                </a:cxn>
                <a:cxn ang="0">
                  <a:pos x="4682" y="864"/>
                </a:cxn>
                <a:cxn ang="0">
                  <a:pos x="4594" y="898"/>
                </a:cxn>
                <a:cxn ang="0">
                  <a:pos x="4502" y="927"/>
                </a:cxn>
                <a:cxn ang="0">
                  <a:pos x="4405" y="948"/>
                </a:cxn>
                <a:cxn ang="0">
                  <a:pos x="4304" y="962"/>
                </a:cxn>
                <a:cxn ang="0">
                  <a:pos x="4196" y="969"/>
                </a:cxn>
                <a:cxn ang="0">
                  <a:pos x="4083" y="967"/>
                </a:cxn>
                <a:cxn ang="0">
                  <a:pos x="3964" y="957"/>
                </a:cxn>
                <a:cxn ang="0">
                  <a:pos x="3840" y="936"/>
                </a:cxn>
                <a:cxn ang="0">
                  <a:pos x="3710" y="904"/>
                </a:cxn>
                <a:cxn ang="0">
                  <a:pos x="3574" y="861"/>
                </a:cxn>
                <a:cxn ang="0">
                  <a:pos x="3432" y="806"/>
                </a:cxn>
                <a:cxn ang="0">
                  <a:pos x="3285" y="738"/>
                </a:cxn>
                <a:cxn ang="0">
                  <a:pos x="3210" y="699"/>
                </a:cxn>
                <a:cxn ang="0">
                  <a:pos x="2913" y="547"/>
                </a:cxn>
                <a:cxn ang="0">
                  <a:pos x="2636" y="415"/>
                </a:cxn>
                <a:cxn ang="0">
                  <a:pos x="2377" y="302"/>
                </a:cxn>
                <a:cxn ang="0">
                  <a:pos x="2134" y="208"/>
                </a:cxn>
                <a:cxn ang="0">
                  <a:pos x="1906" y="132"/>
                </a:cxn>
                <a:cxn ang="0">
                  <a:pos x="1692" y="76"/>
                </a:cxn>
                <a:cxn ang="0">
                  <a:pos x="1491" y="34"/>
                </a:cxn>
                <a:cxn ang="0">
                  <a:pos x="1301" y="8"/>
                </a:cxn>
                <a:cxn ang="0">
                  <a:pos x="1119" y="0"/>
                </a:cxn>
                <a:cxn ang="0">
                  <a:pos x="945" y="5"/>
                </a:cxn>
                <a:cxn ang="0">
                  <a:pos x="780" y="24"/>
                </a:cxn>
                <a:cxn ang="0">
                  <a:pos x="619" y="56"/>
                </a:cxn>
                <a:cxn ang="0">
                  <a:pos x="461" y="103"/>
                </a:cxn>
                <a:cxn ang="0">
                  <a:pos x="307" y="161"/>
                </a:cxn>
                <a:cxn ang="0">
                  <a:pos x="153" y="231"/>
                </a:cxn>
                <a:cxn ang="0">
                  <a:pos x="0" y="312"/>
                </a:cxn>
              </a:cxnLst>
              <a:rect l="0" t="0" r="r" b="b"/>
              <a:pathLst>
                <a:path w="5455" h="970">
                  <a:moveTo>
                    <a:pt x="5455" y="71"/>
                  </a:moveTo>
                  <a:lnTo>
                    <a:pt x="5455" y="71"/>
                  </a:lnTo>
                  <a:lnTo>
                    <a:pt x="5448" y="87"/>
                  </a:lnTo>
                  <a:lnTo>
                    <a:pt x="5426" y="132"/>
                  </a:lnTo>
                  <a:lnTo>
                    <a:pt x="5409" y="165"/>
                  </a:lnTo>
                  <a:lnTo>
                    <a:pt x="5388" y="203"/>
                  </a:lnTo>
                  <a:lnTo>
                    <a:pt x="5363" y="245"/>
                  </a:lnTo>
                  <a:lnTo>
                    <a:pt x="5334" y="291"/>
                  </a:lnTo>
                  <a:lnTo>
                    <a:pt x="5301" y="339"/>
                  </a:lnTo>
                  <a:lnTo>
                    <a:pt x="5263" y="391"/>
                  </a:lnTo>
                  <a:lnTo>
                    <a:pt x="5222" y="444"/>
                  </a:lnTo>
                  <a:lnTo>
                    <a:pt x="5176" y="499"/>
                  </a:lnTo>
                  <a:lnTo>
                    <a:pt x="5126" y="552"/>
                  </a:lnTo>
                  <a:lnTo>
                    <a:pt x="5098" y="580"/>
                  </a:lnTo>
                  <a:lnTo>
                    <a:pt x="5070" y="607"/>
                  </a:lnTo>
                  <a:lnTo>
                    <a:pt x="5041" y="633"/>
                  </a:lnTo>
                  <a:lnTo>
                    <a:pt x="5011" y="659"/>
                  </a:lnTo>
                  <a:lnTo>
                    <a:pt x="4979" y="685"/>
                  </a:lnTo>
                  <a:lnTo>
                    <a:pt x="4945" y="710"/>
                  </a:lnTo>
                  <a:lnTo>
                    <a:pt x="4912" y="735"/>
                  </a:lnTo>
                  <a:lnTo>
                    <a:pt x="4876" y="759"/>
                  </a:lnTo>
                  <a:lnTo>
                    <a:pt x="4840" y="781"/>
                  </a:lnTo>
                  <a:lnTo>
                    <a:pt x="4802" y="804"/>
                  </a:lnTo>
                  <a:lnTo>
                    <a:pt x="4763" y="825"/>
                  </a:lnTo>
                  <a:lnTo>
                    <a:pt x="4723" y="844"/>
                  </a:lnTo>
                  <a:lnTo>
                    <a:pt x="4682" y="864"/>
                  </a:lnTo>
                  <a:lnTo>
                    <a:pt x="4639" y="882"/>
                  </a:lnTo>
                  <a:lnTo>
                    <a:pt x="4594" y="898"/>
                  </a:lnTo>
                  <a:lnTo>
                    <a:pt x="4550" y="912"/>
                  </a:lnTo>
                  <a:lnTo>
                    <a:pt x="4502" y="927"/>
                  </a:lnTo>
                  <a:lnTo>
                    <a:pt x="4455" y="938"/>
                  </a:lnTo>
                  <a:lnTo>
                    <a:pt x="4405" y="948"/>
                  </a:lnTo>
                  <a:lnTo>
                    <a:pt x="4355" y="956"/>
                  </a:lnTo>
                  <a:lnTo>
                    <a:pt x="4304" y="962"/>
                  </a:lnTo>
                  <a:lnTo>
                    <a:pt x="4250" y="967"/>
                  </a:lnTo>
                  <a:lnTo>
                    <a:pt x="4196" y="969"/>
                  </a:lnTo>
                  <a:lnTo>
                    <a:pt x="4140" y="970"/>
                  </a:lnTo>
                  <a:lnTo>
                    <a:pt x="4083" y="967"/>
                  </a:lnTo>
                  <a:lnTo>
                    <a:pt x="4023" y="964"/>
                  </a:lnTo>
                  <a:lnTo>
                    <a:pt x="3964" y="957"/>
                  </a:lnTo>
                  <a:lnTo>
                    <a:pt x="3903" y="948"/>
                  </a:lnTo>
                  <a:lnTo>
                    <a:pt x="3840" y="936"/>
                  </a:lnTo>
                  <a:lnTo>
                    <a:pt x="3775" y="922"/>
                  </a:lnTo>
                  <a:lnTo>
                    <a:pt x="3710" y="904"/>
                  </a:lnTo>
                  <a:lnTo>
                    <a:pt x="3643" y="885"/>
                  </a:lnTo>
                  <a:lnTo>
                    <a:pt x="3574" y="861"/>
                  </a:lnTo>
                  <a:lnTo>
                    <a:pt x="3504" y="835"/>
                  </a:lnTo>
                  <a:lnTo>
                    <a:pt x="3432" y="806"/>
                  </a:lnTo>
                  <a:lnTo>
                    <a:pt x="3360" y="773"/>
                  </a:lnTo>
                  <a:lnTo>
                    <a:pt x="3285" y="738"/>
                  </a:lnTo>
                  <a:lnTo>
                    <a:pt x="3210" y="699"/>
                  </a:lnTo>
                  <a:lnTo>
                    <a:pt x="3210" y="699"/>
                  </a:lnTo>
                  <a:lnTo>
                    <a:pt x="3059" y="620"/>
                  </a:lnTo>
                  <a:lnTo>
                    <a:pt x="2913" y="547"/>
                  </a:lnTo>
                  <a:lnTo>
                    <a:pt x="2772" y="478"/>
                  </a:lnTo>
                  <a:lnTo>
                    <a:pt x="2636" y="415"/>
                  </a:lnTo>
                  <a:lnTo>
                    <a:pt x="2505" y="357"/>
                  </a:lnTo>
                  <a:lnTo>
                    <a:pt x="2377" y="302"/>
                  </a:lnTo>
                  <a:lnTo>
                    <a:pt x="2253" y="253"/>
                  </a:lnTo>
                  <a:lnTo>
                    <a:pt x="2134" y="208"/>
                  </a:lnTo>
                  <a:lnTo>
                    <a:pt x="2019" y="169"/>
                  </a:lnTo>
                  <a:lnTo>
                    <a:pt x="1906" y="132"/>
                  </a:lnTo>
                  <a:lnTo>
                    <a:pt x="1798" y="102"/>
                  </a:lnTo>
                  <a:lnTo>
                    <a:pt x="1692" y="76"/>
                  </a:lnTo>
                  <a:lnTo>
                    <a:pt x="1590" y="52"/>
                  </a:lnTo>
                  <a:lnTo>
                    <a:pt x="1491" y="34"/>
                  </a:lnTo>
                  <a:lnTo>
                    <a:pt x="1394" y="19"/>
                  </a:lnTo>
                  <a:lnTo>
                    <a:pt x="1301" y="8"/>
                  </a:lnTo>
                  <a:lnTo>
                    <a:pt x="1209" y="2"/>
                  </a:lnTo>
                  <a:lnTo>
                    <a:pt x="1119" y="0"/>
                  </a:lnTo>
                  <a:lnTo>
                    <a:pt x="1031" y="0"/>
                  </a:lnTo>
                  <a:lnTo>
                    <a:pt x="945" y="5"/>
                  </a:lnTo>
                  <a:lnTo>
                    <a:pt x="862" y="13"/>
                  </a:lnTo>
                  <a:lnTo>
                    <a:pt x="780" y="24"/>
                  </a:lnTo>
                  <a:lnTo>
                    <a:pt x="698" y="39"/>
                  </a:lnTo>
                  <a:lnTo>
                    <a:pt x="619" y="56"/>
                  </a:lnTo>
                  <a:lnTo>
                    <a:pt x="540" y="79"/>
                  </a:lnTo>
                  <a:lnTo>
                    <a:pt x="461" y="103"/>
                  </a:lnTo>
                  <a:lnTo>
                    <a:pt x="384" y="131"/>
                  </a:lnTo>
                  <a:lnTo>
                    <a:pt x="307" y="161"/>
                  </a:lnTo>
                  <a:lnTo>
                    <a:pt x="230" y="194"/>
                  </a:lnTo>
                  <a:lnTo>
                    <a:pt x="153" y="231"/>
                  </a:lnTo>
                  <a:lnTo>
                    <a:pt x="76" y="270"/>
                  </a:lnTo>
                  <a:lnTo>
                    <a:pt x="0" y="31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931878" name="Freeform 38"/>
            <p:cNvSpPr>
              <a:spLocks/>
            </p:cNvSpPr>
            <p:nvPr userDrawn="1"/>
          </p:nvSpPr>
          <p:spPr bwMode="auto">
            <a:xfrm>
              <a:off x="864" y="1198"/>
              <a:ext cx="5451" cy="465"/>
            </a:xfrm>
            <a:custGeom>
              <a:avLst/>
              <a:gdLst/>
              <a:ahLst/>
              <a:cxnLst>
                <a:cxn ang="0">
                  <a:pos x="5451" y="0"/>
                </a:cxn>
                <a:cxn ang="0">
                  <a:pos x="5423" y="63"/>
                </a:cxn>
                <a:cxn ang="0">
                  <a:pos x="5386" y="134"/>
                </a:cxn>
                <a:cxn ang="0">
                  <a:pos x="5334" y="224"/>
                </a:cxn>
                <a:cxn ang="0">
                  <a:pos x="5265" y="326"/>
                </a:cxn>
                <a:cxn ang="0">
                  <a:pos x="5179" y="436"/>
                </a:cxn>
                <a:cxn ang="0">
                  <a:pos x="5102" y="518"/>
                </a:cxn>
                <a:cxn ang="0">
                  <a:pos x="5046" y="573"/>
                </a:cxn>
                <a:cxn ang="0">
                  <a:pos x="4983" y="628"/>
                </a:cxn>
                <a:cxn ang="0">
                  <a:pos x="4918" y="678"/>
                </a:cxn>
                <a:cxn ang="0">
                  <a:pos x="4847" y="726"/>
                </a:cxn>
                <a:cxn ang="0">
                  <a:pos x="4771" y="772"/>
                </a:cxn>
                <a:cxn ang="0">
                  <a:pos x="4689" y="814"/>
                </a:cxn>
                <a:cxn ang="0">
                  <a:pos x="4603" y="849"/>
                </a:cxn>
                <a:cxn ang="0">
                  <a:pos x="4512" y="880"/>
                </a:cxn>
                <a:cxn ang="0">
                  <a:pos x="4415" y="902"/>
                </a:cxn>
                <a:cxn ang="0">
                  <a:pos x="4312" y="920"/>
                </a:cxn>
                <a:cxn ang="0">
                  <a:pos x="4206" y="928"/>
                </a:cxn>
                <a:cxn ang="0">
                  <a:pos x="4092" y="930"/>
                </a:cxn>
                <a:cxn ang="0">
                  <a:pos x="3974" y="920"/>
                </a:cxn>
                <a:cxn ang="0">
                  <a:pos x="3849" y="902"/>
                </a:cxn>
                <a:cxn ang="0">
                  <a:pos x="3718" y="873"/>
                </a:cxn>
                <a:cxn ang="0">
                  <a:pos x="3582" y="833"/>
                </a:cxn>
                <a:cxn ang="0">
                  <a:pos x="3440" y="780"/>
                </a:cxn>
                <a:cxn ang="0">
                  <a:pos x="3292" y="715"/>
                </a:cxn>
                <a:cxn ang="0">
                  <a:pos x="3216" y="678"/>
                </a:cxn>
                <a:cxn ang="0">
                  <a:pos x="2917" y="531"/>
                </a:cxn>
                <a:cxn ang="0">
                  <a:pos x="2638" y="403"/>
                </a:cxn>
                <a:cxn ang="0">
                  <a:pos x="2377" y="295"/>
                </a:cxn>
                <a:cxn ang="0">
                  <a:pos x="2133" y="206"/>
                </a:cxn>
                <a:cxn ang="0">
                  <a:pos x="1903" y="135"/>
                </a:cxn>
                <a:cxn ang="0">
                  <a:pos x="1688" y="81"/>
                </a:cxn>
                <a:cxn ang="0">
                  <a:pos x="1487" y="43"/>
                </a:cxn>
                <a:cxn ang="0">
                  <a:pos x="1295" y="22"/>
                </a:cxn>
                <a:cxn ang="0">
                  <a:pos x="1115" y="16"/>
                </a:cxn>
                <a:cxn ang="0">
                  <a:pos x="941" y="26"/>
                </a:cxn>
                <a:cxn ang="0">
                  <a:pos x="775" y="48"/>
                </a:cxn>
                <a:cxn ang="0">
                  <a:pos x="615" y="85"/>
                </a:cxn>
                <a:cxn ang="0">
                  <a:pos x="458" y="134"/>
                </a:cxn>
                <a:cxn ang="0">
                  <a:pos x="304" y="195"/>
                </a:cxn>
                <a:cxn ang="0">
                  <a:pos x="153" y="268"/>
                </a:cxn>
                <a:cxn ang="0">
                  <a:pos x="0" y="352"/>
                </a:cxn>
              </a:cxnLst>
              <a:rect l="0" t="0" r="r" b="b"/>
              <a:pathLst>
                <a:path w="5451" h="930">
                  <a:moveTo>
                    <a:pt x="5451" y="0"/>
                  </a:moveTo>
                  <a:lnTo>
                    <a:pt x="5451" y="0"/>
                  </a:lnTo>
                  <a:lnTo>
                    <a:pt x="5444" y="18"/>
                  </a:lnTo>
                  <a:lnTo>
                    <a:pt x="5423" y="63"/>
                  </a:lnTo>
                  <a:lnTo>
                    <a:pt x="5406" y="97"/>
                  </a:lnTo>
                  <a:lnTo>
                    <a:pt x="5386" y="134"/>
                  </a:lnTo>
                  <a:lnTo>
                    <a:pt x="5362" y="177"/>
                  </a:lnTo>
                  <a:lnTo>
                    <a:pt x="5334" y="224"/>
                  </a:lnTo>
                  <a:lnTo>
                    <a:pt x="5301" y="274"/>
                  </a:lnTo>
                  <a:lnTo>
                    <a:pt x="5265" y="326"/>
                  </a:lnTo>
                  <a:lnTo>
                    <a:pt x="5223" y="381"/>
                  </a:lnTo>
                  <a:lnTo>
                    <a:pt x="5179" y="436"/>
                  </a:lnTo>
                  <a:lnTo>
                    <a:pt x="5129" y="491"/>
                  </a:lnTo>
                  <a:lnTo>
                    <a:pt x="5102" y="518"/>
                  </a:lnTo>
                  <a:lnTo>
                    <a:pt x="5075" y="546"/>
                  </a:lnTo>
                  <a:lnTo>
                    <a:pt x="5046" y="573"/>
                  </a:lnTo>
                  <a:lnTo>
                    <a:pt x="5015" y="600"/>
                  </a:lnTo>
                  <a:lnTo>
                    <a:pt x="4983" y="628"/>
                  </a:lnTo>
                  <a:lnTo>
                    <a:pt x="4951" y="654"/>
                  </a:lnTo>
                  <a:lnTo>
                    <a:pt x="4918" y="678"/>
                  </a:lnTo>
                  <a:lnTo>
                    <a:pt x="4883" y="704"/>
                  </a:lnTo>
                  <a:lnTo>
                    <a:pt x="4847" y="726"/>
                  </a:lnTo>
                  <a:lnTo>
                    <a:pt x="4809" y="751"/>
                  </a:lnTo>
                  <a:lnTo>
                    <a:pt x="4771" y="772"/>
                  </a:lnTo>
                  <a:lnTo>
                    <a:pt x="4730" y="793"/>
                  </a:lnTo>
                  <a:lnTo>
                    <a:pt x="4689" y="814"/>
                  </a:lnTo>
                  <a:lnTo>
                    <a:pt x="4647" y="831"/>
                  </a:lnTo>
                  <a:lnTo>
                    <a:pt x="4603" y="849"/>
                  </a:lnTo>
                  <a:lnTo>
                    <a:pt x="4558" y="865"/>
                  </a:lnTo>
                  <a:lnTo>
                    <a:pt x="4512" y="880"/>
                  </a:lnTo>
                  <a:lnTo>
                    <a:pt x="4464" y="891"/>
                  </a:lnTo>
                  <a:lnTo>
                    <a:pt x="4415" y="902"/>
                  </a:lnTo>
                  <a:lnTo>
                    <a:pt x="4365" y="912"/>
                  </a:lnTo>
                  <a:lnTo>
                    <a:pt x="4312" y="920"/>
                  </a:lnTo>
                  <a:lnTo>
                    <a:pt x="4260" y="925"/>
                  </a:lnTo>
                  <a:lnTo>
                    <a:pt x="4206" y="928"/>
                  </a:lnTo>
                  <a:lnTo>
                    <a:pt x="4150" y="930"/>
                  </a:lnTo>
                  <a:lnTo>
                    <a:pt x="4092" y="930"/>
                  </a:lnTo>
                  <a:lnTo>
                    <a:pt x="4033" y="927"/>
                  </a:lnTo>
                  <a:lnTo>
                    <a:pt x="3974" y="920"/>
                  </a:lnTo>
                  <a:lnTo>
                    <a:pt x="3911" y="912"/>
                  </a:lnTo>
                  <a:lnTo>
                    <a:pt x="3849" y="902"/>
                  </a:lnTo>
                  <a:lnTo>
                    <a:pt x="3785" y="889"/>
                  </a:lnTo>
                  <a:lnTo>
                    <a:pt x="3718" y="873"/>
                  </a:lnTo>
                  <a:lnTo>
                    <a:pt x="3652" y="854"/>
                  </a:lnTo>
                  <a:lnTo>
                    <a:pt x="3582" y="833"/>
                  </a:lnTo>
                  <a:lnTo>
                    <a:pt x="3511" y="809"/>
                  </a:lnTo>
                  <a:lnTo>
                    <a:pt x="3440" y="780"/>
                  </a:lnTo>
                  <a:lnTo>
                    <a:pt x="3367" y="749"/>
                  </a:lnTo>
                  <a:lnTo>
                    <a:pt x="3292" y="715"/>
                  </a:lnTo>
                  <a:lnTo>
                    <a:pt x="3216" y="678"/>
                  </a:lnTo>
                  <a:lnTo>
                    <a:pt x="3216" y="678"/>
                  </a:lnTo>
                  <a:lnTo>
                    <a:pt x="3063" y="602"/>
                  </a:lnTo>
                  <a:lnTo>
                    <a:pt x="2917" y="531"/>
                  </a:lnTo>
                  <a:lnTo>
                    <a:pt x="2774" y="465"/>
                  </a:lnTo>
                  <a:lnTo>
                    <a:pt x="2638" y="403"/>
                  </a:lnTo>
                  <a:lnTo>
                    <a:pt x="2505" y="347"/>
                  </a:lnTo>
                  <a:lnTo>
                    <a:pt x="2377" y="295"/>
                  </a:lnTo>
                  <a:lnTo>
                    <a:pt x="2252" y="248"/>
                  </a:lnTo>
                  <a:lnTo>
                    <a:pt x="2133" y="206"/>
                  </a:lnTo>
                  <a:lnTo>
                    <a:pt x="2016" y="168"/>
                  </a:lnTo>
                  <a:lnTo>
                    <a:pt x="1903" y="135"/>
                  </a:lnTo>
                  <a:lnTo>
                    <a:pt x="1795" y="106"/>
                  </a:lnTo>
                  <a:lnTo>
                    <a:pt x="1688" y="81"/>
                  </a:lnTo>
                  <a:lnTo>
                    <a:pt x="1587" y="60"/>
                  </a:lnTo>
                  <a:lnTo>
                    <a:pt x="1487" y="43"/>
                  </a:lnTo>
                  <a:lnTo>
                    <a:pt x="1390" y="30"/>
                  </a:lnTo>
                  <a:lnTo>
                    <a:pt x="1295" y="22"/>
                  </a:lnTo>
                  <a:lnTo>
                    <a:pt x="1204" y="18"/>
                  </a:lnTo>
                  <a:lnTo>
                    <a:pt x="1115" y="16"/>
                  </a:lnTo>
                  <a:lnTo>
                    <a:pt x="1027" y="19"/>
                  </a:lnTo>
                  <a:lnTo>
                    <a:pt x="941" y="26"/>
                  </a:lnTo>
                  <a:lnTo>
                    <a:pt x="858" y="35"/>
                  </a:lnTo>
                  <a:lnTo>
                    <a:pt x="775" y="48"/>
                  </a:lnTo>
                  <a:lnTo>
                    <a:pt x="694" y="64"/>
                  </a:lnTo>
                  <a:lnTo>
                    <a:pt x="615" y="85"/>
                  </a:lnTo>
                  <a:lnTo>
                    <a:pt x="536" y="108"/>
                  </a:lnTo>
                  <a:lnTo>
                    <a:pt x="458" y="134"/>
                  </a:lnTo>
                  <a:lnTo>
                    <a:pt x="382" y="163"/>
                  </a:lnTo>
                  <a:lnTo>
                    <a:pt x="304" y="195"/>
                  </a:lnTo>
                  <a:lnTo>
                    <a:pt x="228" y="231"/>
                  </a:lnTo>
                  <a:lnTo>
                    <a:pt x="153" y="268"/>
                  </a:lnTo>
                  <a:lnTo>
                    <a:pt x="76" y="310"/>
                  </a:lnTo>
                  <a:lnTo>
                    <a:pt x="0" y="35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931879" name="Freeform 39"/>
            <p:cNvSpPr>
              <a:spLocks/>
            </p:cNvSpPr>
            <p:nvPr userDrawn="1"/>
          </p:nvSpPr>
          <p:spPr bwMode="auto">
            <a:xfrm>
              <a:off x="893" y="1169"/>
              <a:ext cx="5447" cy="482"/>
            </a:xfrm>
            <a:custGeom>
              <a:avLst/>
              <a:gdLst/>
              <a:ahLst/>
              <a:cxnLst>
                <a:cxn ang="0">
                  <a:pos x="5447" y="0"/>
                </a:cxn>
                <a:cxn ang="0">
                  <a:pos x="5419" y="64"/>
                </a:cxn>
                <a:cxn ang="0">
                  <a:pos x="5383" y="137"/>
                </a:cxn>
                <a:cxn ang="0">
                  <a:pos x="5332" y="227"/>
                </a:cxn>
                <a:cxn ang="0">
                  <a:pos x="5265" y="332"/>
                </a:cxn>
                <a:cxn ang="0">
                  <a:pos x="5180" y="444"/>
                </a:cxn>
                <a:cxn ang="0">
                  <a:pos x="5105" y="529"/>
                </a:cxn>
                <a:cxn ang="0">
                  <a:pos x="5048" y="586"/>
                </a:cxn>
                <a:cxn ang="0">
                  <a:pos x="4989" y="641"/>
                </a:cxn>
                <a:cxn ang="0">
                  <a:pos x="4923" y="692"/>
                </a:cxn>
                <a:cxn ang="0">
                  <a:pos x="4853" y="744"/>
                </a:cxn>
                <a:cxn ang="0">
                  <a:pos x="4778" y="791"/>
                </a:cxn>
                <a:cxn ang="0">
                  <a:pos x="4697" y="833"/>
                </a:cxn>
                <a:cxn ang="0">
                  <a:pos x="4611" y="870"/>
                </a:cxn>
                <a:cxn ang="0">
                  <a:pos x="4521" y="902"/>
                </a:cxn>
                <a:cxn ang="0">
                  <a:pos x="4424" y="928"/>
                </a:cxn>
                <a:cxn ang="0">
                  <a:pos x="4322" y="947"/>
                </a:cxn>
                <a:cxn ang="0">
                  <a:pos x="4214" y="959"/>
                </a:cxn>
                <a:cxn ang="0">
                  <a:pos x="4102" y="962"/>
                </a:cxn>
                <a:cxn ang="0">
                  <a:pos x="3982" y="956"/>
                </a:cxn>
                <a:cxn ang="0">
                  <a:pos x="3857" y="939"/>
                </a:cxn>
                <a:cxn ang="0">
                  <a:pos x="3727" y="914"/>
                </a:cxn>
                <a:cxn ang="0">
                  <a:pos x="3591" y="875"/>
                </a:cxn>
                <a:cxn ang="0">
                  <a:pos x="3448" y="825"/>
                </a:cxn>
                <a:cxn ang="0">
                  <a:pos x="3298" y="763"/>
                </a:cxn>
                <a:cxn ang="0">
                  <a:pos x="3221" y="726"/>
                </a:cxn>
                <a:cxn ang="0">
                  <a:pos x="2920" y="586"/>
                </a:cxn>
                <a:cxn ang="0">
                  <a:pos x="2640" y="463"/>
                </a:cxn>
                <a:cxn ang="0">
                  <a:pos x="2376" y="360"/>
                </a:cxn>
                <a:cxn ang="0">
                  <a:pos x="2131" y="276"/>
                </a:cxn>
                <a:cxn ang="0">
                  <a:pos x="1901" y="208"/>
                </a:cxn>
                <a:cxn ang="0">
                  <a:pos x="1686" y="158"/>
                </a:cxn>
                <a:cxn ang="0">
                  <a:pos x="1483" y="124"/>
                </a:cxn>
                <a:cxn ang="0">
                  <a:pos x="1291" y="108"/>
                </a:cxn>
                <a:cxn ang="0">
                  <a:pos x="1111" y="105"/>
                </a:cxn>
                <a:cxn ang="0">
                  <a:pos x="937" y="118"/>
                </a:cxn>
                <a:cxn ang="0">
                  <a:pos x="772" y="143"/>
                </a:cxn>
                <a:cxn ang="0">
                  <a:pos x="612" y="184"/>
                </a:cxn>
                <a:cxn ang="0">
                  <a:pos x="457" y="237"/>
                </a:cxn>
                <a:cxn ang="0">
                  <a:pos x="303" y="302"/>
                </a:cxn>
                <a:cxn ang="0">
                  <a:pos x="151" y="378"/>
                </a:cxn>
                <a:cxn ang="0">
                  <a:pos x="0" y="465"/>
                </a:cxn>
              </a:cxnLst>
              <a:rect l="0" t="0" r="r" b="b"/>
              <a:pathLst>
                <a:path w="5447" h="962">
                  <a:moveTo>
                    <a:pt x="5447" y="0"/>
                  </a:moveTo>
                  <a:lnTo>
                    <a:pt x="5447" y="0"/>
                  </a:lnTo>
                  <a:lnTo>
                    <a:pt x="5440" y="17"/>
                  </a:lnTo>
                  <a:lnTo>
                    <a:pt x="5419" y="64"/>
                  </a:lnTo>
                  <a:lnTo>
                    <a:pt x="5402" y="98"/>
                  </a:lnTo>
                  <a:lnTo>
                    <a:pt x="5383" y="137"/>
                  </a:lnTo>
                  <a:lnTo>
                    <a:pt x="5359" y="181"/>
                  </a:lnTo>
                  <a:lnTo>
                    <a:pt x="5332" y="227"/>
                  </a:lnTo>
                  <a:lnTo>
                    <a:pt x="5300" y="279"/>
                  </a:lnTo>
                  <a:lnTo>
                    <a:pt x="5265" y="332"/>
                  </a:lnTo>
                  <a:lnTo>
                    <a:pt x="5225" y="387"/>
                  </a:lnTo>
                  <a:lnTo>
                    <a:pt x="5180" y="444"/>
                  </a:lnTo>
                  <a:lnTo>
                    <a:pt x="5130" y="500"/>
                  </a:lnTo>
                  <a:lnTo>
                    <a:pt x="5105" y="529"/>
                  </a:lnTo>
                  <a:lnTo>
                    <a:pt x="5078" y="557"/>
                  </a:lnTo>
                  <a:lnTo>
                    <a:pt x="5048" y="586"/>
                  </a:lnTo>
                  <a:lnTo>
                    <a:pt x="5019" y="613"/>
                  </a:lnTo>
                  <a:lnTo>
                    <a:pt x="4989" y="641"/>
                  </a:lnTo>
                  <a:lnTo>
                    <a:pt x="4957" y="667"/>
                  </a:lnTo>
                  <a:lnTo>
                    <a:pt x="4923" y="692"/>
                  </a:lnTo>
                  <a:lnTo>
                    <a:pt x="4889" y="718"/>
                  </a:lnTo>
                  <a:lnTo>
                    <a:pt x="4853" y="744"/>
                  </a:lnTo>
                  <a:lnTo>
                    <a:pt x="4815" y="767"/>
                  </a:lnTo>
                  <a:lnTo>
                    <a:pt x="4778" y="791"/>
                  </a:lnTo>
                  <a:lnTo>
                    <a:pt x="4737" y="812"/>
                  </a:lnTo>
                  <a:lnTo>
                    <a:pt x="4697" y="833"/>
                  </a:lnTo>
                  <a:lnTo>
                    <a:pt x="4654" y="852"/>
                  </a:lnTo>
                  <a:lnTo>
                    <a:pt x="4611" y="870"/>
                  </a:lnTo>
                  <a:lnTo>
                    <a:pt x="4567" y="888"/>
                  </a:lnTo>
                  <a:lnTo>
                    <a:pt x="4521" y="902"/>
                  </a:lnTo>
                  <a:lnTo>
                    <a:pt x="4472" y="917"/>
                  </a:lnTo>
                  <a:lnTo>
                    <a:pt x="4424" y="928"/>
                  </a:lnTo>
                  <a:lnTo>
                    <a:pt x="4374" y="939"/>
                  </a:lnTo>
                  <a:lnTo>
                    <a:pt x="4322" y="947"/>
                  </a:lnTo>
                  <a:lnTo>
                    <a:pt x="4270" y="954"/>
                  </a:lnTo>
                  <a:lnTo>
                    <a:pt x="4214" y="959"/>
                  </a:lnTo>
                  <a:lnTo>
                    <a:pt x="4158" y="962"/>
                  </a:lnTo>
                  <a:lnTo>
                    <a:pt x="4102" y="962"/>
                  </a:lnTo>
                  <a:lnTo>
                    <a:pt x="4043" y="960"/>
                  </a:lnTo>
                  <a:lnTo>
                    <a:pt x="3982" y="956"/>
                  </a:lnTo>
                  <a:lnTo>
                    <a:pt x="3921" y="949"/>
                  </a:lnTo>
                  <a:lnTo>
                    <a:pt x="3857" y="939"/>
                  </a:lnTo>
                  <a:lnTo>
                    <a:pt x="3793" y="928"/>
                  </a:lnTo>
                  <a:lnTo>
                    <a:pt x="3727" y="914"/>
                  </a:lnTo>
                  <a:lnTo>
                    <a:pt x="3659" y="896"/>
                  </a:lnTo>
                  <a:lnTo>
                    <a:pt x="3591" y="875"/>
                  </a:lnTo>
                  <a:lnTo>
                    <a:pt x="3520" y="852"/>
                  </a:lnTo>
                  <a:lnTo>
                    <a:pt x="3448" y="825"/>
                  </a:lnTo>
                  <a:lnTo>
                    <a:pt x="3373" y="796"/>
                  </a:lnTo>
                  <a:lnTo>
                    <a:pt x="3298" y="763"/>
                  </a:lnTo>
                  <a:lnTo>
                    <a:pt x="3221" y="726"/>
                  </a:lnTo>
                  <a:lnTo>
                    <a:pt x="3221" y="726"/>
                  </a:lnTo>
                  <a:lnTo>
                    <a:pt x="3067" y="654"/>
                  </a:lnTo>
                  <a:lnTo>
                    <a:pt x="2920" y="586"/>
                  </a:lnTo>
                  <a:lnTo>
                    <a:pt x="2777" y="521"/>
                  </a:lnTo>
                  <a:lnTo>
                    <a:pt x="2640" y="463"/>
                  </a:lnTo>
                  <a:lnTo>
                    <a:pt x="2505" y="410"/>
                  </a:lnTo>
                  <a:lnTo>
                    <a:pt x="2376" y="360"/>
                  </a:lnTo>
                  <a:lnTo>
                    <a:pt x="2252" y="315"/>
                  </a:lnTo>
                  <a:lnTo>
                    <a:pt x="2131" y="276"/>
                  </a:lnTo>
                  <a:lnTo>
                    <a:pt x="2015" y="240"/>
                  </a:lnTo>
                  <a:lnTo>
                    <a:pt x="1901" y="208"/>
                  </a:lnTo>
                  <a:lnTo>
                    <a:pt x="1791" y="181"/>
                  </a:lnTo>
                  <a:lnTo>
                    <a:pt x="1686" y="158"/>
                  </a:lnTo>
                  <a:lnTo>
                    <a:pt x="1583" y="140"/>
                  </a:lnTo>
                  <a:lnTo>
                    <a:pt x="1483" y="124"/>
                  </a:lnTo>
                  <a:lnTo>
                    <a:pt x="1386" y="114"/>
                  </a:lnTo>
                  <a:lnTo>
                    <a:pt x="1291" y="108"/>
                  </a:lnTo>
                  <a:lnTo>
                    <a:pt x="1200" y="105"/>
                  </a:lnTo>
                  <a:lnTo>
                    <a:pt x="1111" y="105"/>
                  </a:lnTo>
                  <a:lnTo>
                    <a:pt x="1023" y="109"/>
                  </a:lnTo>
                  <a:lnTo>
                    <a:pt x="937" y="118"/>
                  </a:lnTo>
                  <a:lnTo>
                    <a:pt x="854" y="129"/>
                  </a:lnTo>
                  <a:lnTo>
                    <a:pt x="772" y="143"/>
                  </a:lnTo>
                  <a:lnTo>
                    <a:pt x="692" y="163"/>
                  </a:lnTo>
                  <a:lnTo>
                    <a:pt x="612" y="184"/>
                  </a:lnTo>
                  <a:lnTo>
                    <a:pt x="533" y="208"/>
                  </a:lnTo>
                  <a:lnTo>
                    <a:pt x="457" y="237"/>
                  </a:lnTo>
                  <a:lnTo>
                    <a:pt x="379" y="268"/>
                  </a:lnTo>
                  <a:lnTo>
                    <a:pt x="303" y="302"/>
                  </a:lnTo>
                  <a:lnTo>
                    <a:pt x="228" y="339"/>
                  </a:lnTo>
                  <a:lnTo>
                    <a:pt x="151" y="378"/>
                  </a:lnTo>
                  <a:lnTo>
                    <a:pt x="76" y="419"/>
                  </a:lnTo>
                  <a:lnTo>
                    <a:pt x="0" y="465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931880" name="Freeform 40"/>
            <p:cNvSpPr>
              <a:spLocks/>
            </p:cNvSpPr>
            <p:nvPr userDrawn="1"/>
          </p:nvSpPr>
          <p:spPr bwMode="auto">
            <a:xfrm>
              <a:off x="925" y="1141"/>
              <a:ext cx="5439" cy="497"/>
            </a:xfrm>
            <a:custGeom>
              <a:avLst/>
              <a:gdLst/>
              <a:ahLst/>
              <a:cxnLst>
                <a:cxn ang="0">
                  <a:pos x="5439" y="0"/>
                </a:cxn>
                <a:cxn ang="0">
                  <a:pos x="5412" y="65"/>
                </a:cxn>
                <a:cxn ang="0">
                  <a:pos x="5377" y="137"/>
                </a:cxn>
                <a:cxn ang="0">
                  <a:pos x="5327" y="231"/>
                </a:cxn>
                <a:cxn ang="0">
                  <a:pos x="5261" y="336"/>
                </a:cxn>
                <a:cxn ang="0">
                  <a:pos x="5179" y="451"/>
                </a:cxn>
                <a:cxn ang="0">
                  <a:pos x="5104" y="538"/>
                </a:cxn>
                <a:cxn ang="0">
                  <a:pos x="5050" y="596"/>
                </a:cxn>
                <a:cxn ang="0">
                  <a:pos x="4990" y="652"/>
                </a:cxn>
                <a:cxn ang="0">
                  <a:pos x="4925" y="706"/>
                </a:cxn>
                <a:cxn ang="0">
                  <a:pos x="4855" y="759"/>
                </a:cxn>
                <a:cxn ang="0">
                  <a:pos x="4780" y="808"/>
                </a:cxn>
                <a:cxn ang="0">
                  <a:pos x="4701" y="851"/>
                </a:cxn>
                <a:cxn ang="0">
                  <a:pos x="4617" y="891"/>
                </a:cxn>
                <a:cxn ang="0">
                  <a:pos x="4526" y="925"/>
                </a:cxn>
                <a:cxn ang="0">
                  <a:pos x="4429" y="953"/>
                </a:cxn>
                <a:cxn ang="0">
                  <a:pos x="4328" y="975"/>
                </a:cxn>
                <a:cxn ang="0">
                  <a:pos x="4221" y="988"/>
                </a:cxn>
                <a:cxn ang="0">
                  <a:pos x="4108" y="993"/>
                </a:cxn>
                <a:cxn ang="0">
                  <a:pos x="3989" y="990"/>
                </a:cxn>
                <a:cxn ang="0">
                  <a:pos x="3864" y="975"/>
                </a:cxn>
                <a:cxn ang="0">
                  <a:pos x="3732" y="951"/>
                </a:cxn>
                <a:cxn ang="0">
                  <a:pos x="3595" y="917"/>
                </a:cxn>
                <a:cxn ang="0">
                  <a:pos x="3452" y="869"/>
                </a:cxn>
                <a:cxn ang="0">
                  <a:pos x="3302" y="809"/>
                </a:cxn>
                <a:cxn ang="0">
                  <a:pos x="3224" y="775"/>
                </a:cxn>
                <a:cxn ang="0">
                  <a:pos x="2921" y="638"/>
                </a:cxn>
                <a:cxn ang="0">
                  <a:pos x="2638" y="522"/>
                </a:cxn>
                <a:cxn ang="0">
                  <a:pos x="2374" y="423"/>
                </a:cxn>
                <a:cxn ang="0">
                  <a:pos x="2127" y="342"/>
                </a:cxn>
                <a:cxn ang="0">
                  <a:pos x="1897" y="281"/>
                </a:cxn>
                <a:cxn ang="0">
                  <a:pos x="1680" y="234"/>
                </a:cxn>
                <a:cxn ang="0">
                  <a:pos x="1477" y="205"/>
                </a:cxn>
                <a:cxn ang="0">
                  <a:pos x="1286" y="191"/>
                </a:cxn>
                <a:cxn ang="0">
                  <a:pos x="1104" y="192"/>
                </a:cxn>
                <a:cxn ang="0">
                  <a:pos x="932" y="208"/>
                </a:cxn>
                <a:cxn ang="0">
                  <a:pos x="766" y="239"/>
                </a:cxn>
                <a:cxn ang="0">
                  <a:pos x="607" y="283"/>
                </a:cxn>
                <a:cxn ang="0">
                  <a:pos x="453" y="338"/>
                </a:cxn>
                <a:cxn ang="0">
                  <a:pos x="300" y="407"/>
                </a:cxn>
                <a:cxn ang="0">
                  <a:pos x="150" y="486"/>
                </a:cxn>
                <a:cxn ang="0">
                  <a:pos x="0" y="578"/>
                </a:cxn>
              </a:cxnLst>
              <a:rect l="0" t="0" r="r" b="b"/>
              <a:pathLst>
                <a:path w="5439" h="993">
                  <a:moveTo>
                    <a:pt x="5439" y="0"/>
                  </a:moveTo>
                  <a:lnTo>
                    <a:pt x="5439" y="0"/>
                  </a:lnTo>
                  <a:lnTo>
                    <a:pt x="5432" y="18"/>
                  </a:lnTo>
                  <a:lnTo>
                    <a:pt x="5412" y="65"/>
                  </a:lnTo>
                  <a:lnTo>
                    <a:pt x="5397" y="99"/>
                  </a:lnTo>
                  <a:lnTo>
                    <a:pt x="5377" y="137"/>
                  </a:lnTo>
                  <a:lnTo>
                    <a:pt x="5354" y="183"/>
                  </a:lnTo>
                  <a:lnTo>
                    <a:pt x="5327" y="231"/>
                  </a:lnTo>
                  <a:lnTo>
                    <a:pt x="5297" y="283"/>
                  </a:lnTo>
                  <a:lnTo>
                    <a:pt x="5261" y="336"/>
                  </a:lnTo>
                  <a:lnTo>
                    <a:pt x="5222" y="393"/>
                  </a:lnTo>
                  <a:lnTo>
                    <a:pt x="5179" y="451"/>
                  </a:lnTo>
                  <a:lnTo>
                    <a:pt x="5130" y="509"/>
                  </a:lnTo>
                  <a:lnTo>
                    <a:pt x="5104" y="538"/>
                  </a:lnTo>
                  <a:lnTo>
                    <a:pt x="5078" y="567"/>
                  </a:lnTo>
                  <a:lnTo>
                    <a:pt x="5050" y="596"/>
                  </a:lnTo>
                  <a:lnTo>
                    <a:pt x="5021" y="623"/>
                  </a:lnTo>
                  <a:lnTo>
                    <a:pt x="4990" y="652"/>
                  </a:lnTo>
                  <a:lnTo>
                    <a:pt x="4958" y="680"/>
                  </a:lnTo>
                  <a:lnTo>
                    <a:pt x="4925" y="706"/>
                  </a:lnTo>
                  <a:lnTo>
                    <a:pt x="4891" y="733"/>
                  </a:lnTo>
                  <a:lnTo>
                    <a:pt x="4855" y="759"/>
                  </a:lnTo>
                  <a:lnTo>
                    <a:pt x="4819" y="783"/>
                  </a:lnTo>
                  <a:lnTo>
                    <a:pt x="4780" y="808"/>
                  </a:lnTo>
                  <a:lnTo>
                    <a:pt x="4742" y="830"/>
                  </a:lnTo>
                  <a:lnTo>
                    <a:pt x="4701" y="851"/>
                  </a:lnTo>
                  <a:lnTo>
                    <a:pt x="4660" y="872"/>
                  </a:lnTo>
                  <a:lnTo>
                    <a:pt x="4617" y="891"/>
                  </a:lnTo>
                  <a:lnTo>
                    <a:pt x="4572" y="909"/>
                  </a:lnTo>
                  <a:lnTo>
                    <a:pt x="4526" y="925"/>
                  </a:lnTo>
                  <a:lnTo>
                    <a:pt x="4479" y="940"/>
                  </a:lnTo>
                  <a:lnTo>
                    <a:pt x="4429" y="953"/>
                  </a:lnTo>
                  <a:lnTo>
                    <a:pt x="4379" y="966"/>
                  </a:lnTo>
                  <a:lnTo>
                    <a:pt x="4328" y="975"/>
                  </a:lnTo>
                  <a:lnTo>
                    <a:pt x="4275" y="982"/>
                  </a:lnTo>
                  <a:lnTo>
                    <a:pt x="4221" y="988"/>
                  </a:lnTo>
                  <a:lnTo>
                    <a:pt x="4165" y="992"/>
                  </a:lnTo>
                  <a:lnTo>
                    <a:pt x="4108" y="993"/>
                  </a:lnTo>
                  <a:lnTo>
                    <a:pt x="4049" y="993"/>
                  </a:lnTo>
                  <a:lnTo>
                    <a:pt x="3989" y="990"/>
                  </a:lnTo>
                  <a:lnTo>
                    <a:pt x="3927" y="984"/>
                  </a:lnTo>
                  <a:lnTo>
                    <a:pt x="3864" y="975"/>
                  </a:lnTo>
                  <a:lnTo>
                    <a:pt x="3799" y="966"/>
                  </a:lnTo>
                  <a:lnTo>
                    <a:pt x="3732" y="951"/>
                  </a:lnTo>
                  <a:lnTo>
                    <a:pt x="3666" y="935"/>
                  </a:lnTo>
                  <a:lnTo>
                    <a:pt x="3595" y="917"/>
                  </a:lnTo>
                  <a:lnTo>
                    <a:pt x="3524" y="895"/>
                  </a:lnTo>
                  <a:lnTo>
                    <a:pt x="3452" y="869"/>
                  </a:lnTo>
                  <a:lnTo>
                    <a:pt x="3377" y="841"/>
                  </a:lnTo>
                  <a:lnTo>
                    <a:pt x="3302" y="809"/>
                  </a:lnTo>
                  <a:lnTo>
                    <a:pt x="3224" y="775"/>
                  </a:lnTo>
                  <a:lnTo>
                    <a:pt x="3224" y="775"/>
                  </a:lnTo>
                  <a:lnTo>
                    <a:pt x="3070" y="704"/>
                  </a:lnTo>
                  <a:lnTo>
                    <a:pt x="2921" y="638"/>
                  </a:lnTo>
                  <a:lnTo>
                    <a:pt x="2777" y="578"/>
                  </a:lnTo>
                  <a:lnTo>
                    <a:pt x="2638" y="522"/>
                  </a:lnTo>
                  <a:lnTo>
                    <a:pt x="2503" y="470"/>
                  </a:lnTo>
                  <a:lnTo>
                    <a:pt x="2374" y="423"/>
                  </a:lnTo>
                  <a:lnTo>
                    <a:pt x="2249" y="381"/>
                  </a:lnTo>
                  <a:lnTo>
                    <a:pt x="2127" y="342"/>
                  </a:lnTo>
                  <a:lnTo>
                    <a:pt x="2010" y="310"/>
                  </a:lnTo>
                  <a:lnTo>
                    <a:pt x="1897" y="281"/>
                  </a:lnTo>
                  <a:lnTo>
                    <a:pt x="1787" y="255"/>
                  </a:lnTo>
                  <a:lnTo>
                    <a:pt x="1680" y="234"/>
                  </a:lnTo>
                  <a:lnTo>
                    <a:pt x="1577" y="218"/>
                  </a:lnTo>
                  <a:lnTo>
                    <a:pt x="1477" y="205"/>
                  </a:lnTo>
                  <a:lnTo>
                    <a:pt x="1380" y="197"/>
                  </a:lnTo>
                  <a:lnTo>
                    <a:pt x="1286" y="191"/>
                  </a:lnTo>
                  <a:lnTo>
                    <a:pt x="1194" y="191"/>
                  </a:lnTo>
                  <a:lnTo>
                    <a:pt x="1104" y="192"/>
                  </a:lnTo>
                  <a:lnTo>
                    <a:pt x="1018" y="199"/>
                  </a:lnTo>
                  <a:lnTo>
                    <a:pt x="932" y="208"/>
                  </a:lnTo>
                  <a:lnTo>
                    <a:pt x="848" y="221"/>
                  </a:lnTo>
                  <a:lnTo>
                    <a:pt x="766" y="239"/>
                  </a:lnTo>
                  <a:lnTo>
                    <a:pt x="686" y="259"/>
                  </a:lnTo>
                  <a:lnTo>
                    <a:pt x="607" y="283"/>
                  </a:lnTo>
                  <a:lnTo>
                    <a:pt x="529" y="309"/>
                  </a:lnTo>
                  <a:lnTo>
                    <a:pt x="453" y="338"/>
                  </a:lnTo>
                  <a:lnTo>
                    <a:pt x="376" y="372"/>
                  </a:lnTo>
                  <a:lnTo>
                    <a:pt x="300" y="407"/>
                  </a:lnTo>
                  <a:lnTo>
                    <a:pt x="225" y="446"/>
                  </a:lnTo>
                  <a:lnTo>
                    <a:pt x="150" y="486"/>
                  </a:lnTo>
                  <a:lnTo>
                    <a:pt x="75" y="531"/>
                  </a:lnTo>
                  <a:lnTo>
                    <a:pt x="0" y="57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931881" name="Freeform 41"/>
            <p:cNvSpPr>
              <a:spLocks/>
            </p:cNvSpPr>
            <p:nvPr userDrawn="1"/>
          </p:nvSpPr>
          <p:spPr bwMode="auto">
            <a:xfrm>
              <a:off x="958" y="1112"/>
              <a:ext cx="5429" cy="513"/>
            </a:xfrm>
            <a:custGeom>
              <a:avLst/>
              <a:gdLst/>
              <a:ahLst/>
              <a:cxnLst>
                <a:cxn ang="0">
                  <a:pos x="5429" y="0"/>
                </a:cxn>
                <a:cxn ang="0">
                  <a:pos x="5403" y="66"/>
                </a:cxn>
                <a:cxn ang="0">
                  <a:pos x="5369" y="141"/>
                </a:cxn>
                <a:cxn ang="0">
                  <a:pos x="5321" y="234"/>
                </a:cxn>
                <a:cxn ang="0">
                  <a:pos x="5257" y="342"/>
                </a:cxn>
                <a:cxn ang="0">
                  <a:pos x="5176" y="459"/>
                </a:cxn>
                <a:cxn ang="0">
                  <a:pos x="5103" y="547"/>
                </a:cxn>
                <a:cxn ang="0">
                  <a:pos x="5049" y="607"/>
                </a:cxn>
                <a:cxn ang="0">
                  <a:pos x="4990" y="665"/>
                </a:cxn>
                <a:cxn ang="0">
                  <a:pos x="4927" y="720"/>
                </a:cxn>
                <a:cxn ang="0">
                  <a:pos x="4857" y="775"/>
                </a:cxn>
                <a:cxn ang="0">
                  <a:pos x="4784" y="825"/>
                </a:cxn>
                <a:cxn ang="0">
                  <a:pos x="4704" y="870"/>
                </a:cxn>
                <a:cxn ang="0">
                  <a:pos x="4620" y="912"/>
                </a:cxn>
                <a:cxn ang="0">
                  <a:pos x="4531" y="949"/>
                </a:cxn>
                <a:cxn ang="0">
                  <a:pos x="4435" y="979"/>
                </a:cxn>
                <a:cxn ang="0">
                  <a:pos x="4334" y="1003"/>
                </a:cxn>
                <a:cxn ang="0">
                  <a:pos x="4227" y="1017"/>
                </a:cxn>
                <a:cxn ang="0">
                  <a:pos x="4114" y="1025"/>
                </a:cxn>
                <a:cxn ang="0">
                  <a:pos x="3995" y="1024"/>
                </a:cxn>
                <a:cxn ang="0">
                  <a:pos x="3870" y="1012"/>
                </a:cxn>
                <a:cxn ang="0">
                  <a:pos x="3738" y="991"/>
                </a:cxn>
                <a:cxn ang="0">
                  <a:pos x="3601" y="959"/>
                </a:cxn>
                <a:cxn ang="0">
                  <a:pos x="3456" y="914"/>
                </a:cxn>
                <a:cxn ang="0">
                  <a:pos x="3305" y="857"/>
                </a:cxn>
                <a:cxn ang="0">
                  <a:pos x="3227" y="824"/>
                </a:cxn>
                <a:cxn ang="0">
                  <a:pos x="2922" y="693"/>
                </a:cxn>
                <a:cxn ang="0">
                  <a:pos x="2637" y="581"/>
                </a:cxn>
                <a:cxn ang="0">
                  <a:pos x="2372" y="488"/>
                </a:cxn>
                <a:cxn ang="0">
                  <a:pos x="2123" y="412"/>
                </a:cxn>
                <a:cxn ang="0">
                  <a:pos x="1891" y="354"/>
                </a:cxn>
                <a:cxn ang="0">
                  <a:pos x="1675" y="313"/>
                </a:cxn>
                <a:cxn ang="0">
                  <a:pos x="1472" y="287"/>
                </a:cxn>
                <a:cxn ang="0">
                  <a:pos x="1281" y="278"/>
                </a:cxn>
                <a:cxn ang="0">
                  <a:pos x="1099" y="283"/>
                </a:cxn>
                <a:cxn ang="0">
                  <a:pos x="926" y="302"/>
                </a:cxn>
                <a:cxn ang="0">
                  <a:pos x="761" y="336"/>
                </a:cxn>
                <a:cxn ang="0">
                  <a:pos x="603" y="383"/>
                </a:cxn>
                <a:cxn ang="0">
                  <a:pos x="449" y="441"/>
                </a:cxn>
                <a:cxn ang="0">
                  <a:pos x="298" y="514"/>
                </a:cxn>
                <a:cxn ang="0">
                  <a:pos x="149" y="596"/>
                </a:cxn>
                <a:cxn ang="0">
                  <a:pos x="0" y="691"/>
                </a:cxn>
              </a:cxnLst>
              <a:rect l="0" t="0" r="r" b="b"/>
              <a:pathLst>
                <a:path w="5429" h="1025">
                  <a:moveTo>
                    <a:pt x="5429" y="0"/>
                  </a:moveTo>
                  <a:lnTo>
                    <a:pt x="5429" y="0"/>
                  </a:lnTo>
                  <a:lnTo>
                    <a:pt x="5422" y="18"/>
                  </a:lnTo>
                  <a:lnTo>
                    <a:pt x="5403" y="66"/>
                  </a:lnTo>
                  <a:lnTo>
                    <a:pt x="5389" y="100"/>
                  </a:lnTo>
                  <a:lnTo>
                    <a:pt x="5369" y="141"/>
                  </a:lnTo>
                  <a:lnTo>
                    <a:pt x="5347" y="186"/>
                  </a:lnTo>
                  <a:lnTo>
                    <a:pt x="5321" y="234"/>
                  </a:lnTo>
                  <a:lnTo>
                    <a:pt x="5292" y="287"/>
                  </a:lnTo>
                  <a:lnTo>
                    <a:pt x="5257" y="342"/>
                  </a:lnTo>
                  <a:lnTo>
                    <a:pt x="5218" y="399"/>
                  </a:lnTo>
                  <a:lnTo>
                    <a:pt x="5176" y="459"/>
                  </a:lnTo>
                  <a:lnTo>
                    <a:pt x="5129" y="518"/>
                  </a:lnTo>
                  <a:lnTo>
                    <a:pt x="5103" y="547"/>
                  </a:lnTo>
                  <a:lnTo>
                    <a:pt x="5076" y="576"/>
                  </a:lnTo>
                  <a:lnTo>
                    <a:pt x="5049" y="607"/>
                  </a:lnTo>
                  <a:lnTo>
                    <a:pt x="5021" y="636"/>
                  </a:lnTo>
                  <a:lnTo>
                    <a:pt x="4990" y="665"/>
                  </a:lnTo>
                  <a:lnTo>
                    <a:pt x="4958" y="693"/>
                  </a:lnTo>
                  <a:lnTo>
                    <a:pt x="4927" y="720"/>
                  </a:lnTo>
                  <a:lnTo>
                    <a:pt x="4893" y="748"/>
                  </a:lnTo>
                  <a:lnTo>
                    <a:pt x="4857" y="775"/>
                  </a:lnTo>
                  <a:lnTo>
                    <a:pt x="4821" y="799"/>
                  </a:lnTo>
                  <a:lnTo>
                    <a:pt x="4784" y="825"/>
                  </a:lnTo>
                  <a:lnTo>
                    <a:pt x="4745" y="848"/>
                  </a:lnTo>
                  <a:lnTo>
                    <a:pt x="4704" y="870"/>
                  </a:lnTo>
                  <a:lnTo>
                    <a:pt x="4663" y="893"/>
                  </a:lnTo>
                  <a:lnTo>
                    <a:pt x="4620" y="912"/>
                  </a:lnTo>
                  <a:lnTo>
                    <a:pt x="4577" y="932"/>
                  </a:lnTo>
                  <a:lnTo>
                    <a:pt x="4531" y="949"/>
                  </a:lnTo>
                  <a:lnTo>
                    <a:pt x="4484" y="964"/>
                  </a:lnTo>
                  <a:lnTo>
                    <a:pt x="4435" y="979"/>
                  </a:lnTo>
                  <a:lnTo>
                    <a:pt x="4385" y="991"/>
                  </a:lnTo>
                  <a:lnTo>
                    <a:pt x="4334" y="1003"/>
                  </a:lnTo>
                  <a:lnTo>
                    <a:pt x="4281" y="1011"/>
                  </a:lnTo>
                  <a:lnTo>
                    <a:pt x="4227" y="1017"/>
                  </a:lnTo>
                  <a:lnTo>
                    <a:pt x="4171" y="1022"/>
                  </a:lnTo>
                  <a:lnTo>
                    <a:pt x="4114" y="1025"/>
                  </a:lnTo>
                  <a:lnTo>
                    <a:pt x="4055" y="1025"/>
                  </a:lnTo>
                  <a:lnTo>
                    <a:pt x="3995" y="1024"/>
                  </a:lnTo>
                  <a:lnTo>
                    <a:pt x="3932" y="1021"/>
                  </a:lnTo>
                  <a:lnTo>
                    <a:pt x="3870" y="1012"/>
                  </a:lnTo>
                  <a:lnTo>
                    <a:pt x="3805" y="1004"/>
                  </a:lnTo>
                  <a:lnTo>
                    <a:pt x="3738" y="991"/>
                  </a:lnTo>
                  <a:lnTo>
                    <a:pt x="3670" y="977"/>
                  </a:lnTo>
                  <a:lnTo>
                    <a:pt x="3601" y="959"/>
                  </a:lnTo>
                  <a:lnTo>
                    <a:pt x="3528" y="938"/>
                  </a:lnTo>
                  <a:lnTo>
                    <a:pt x="3456" y="914"/>
                  </a:lnTo>
                  <a:lnTo>
                    <a:pt x="3381" y="888"/>
                  </a:lnTo>
                  <a:lnTo>
                    <a:pt x="3305" y="857"/>
                  </a:lnTo>
                  <a:lnTo>
                    <a:pt x="3227" y="824"/>
                  </a:lnTo>
                  <a:lnTo>
                    <a:pt x="3227" y="824"/>
                  </a:lnTo>
                  <a:lnTo>
                    <a:pt x="3072" y="756"/>
                  </a:lnTo>
                  <a:lnTo>
                    <a:pt x="2922" y="693"/>
                  </a:lnTo>
                  <a:lnTo>
                    <a:pt x="2777" y="635"/>
                  </a:lnTo>
                  <a:lnTo>
                    <a:pt x="2637" y="581"/>
                  </a:lnTo>
                  <a:lnTo>
                    <a:pt x="2502" y="533"/>
                  </a:lnTo>
                  <a:lnTo>
                    <a:pt x="2372" y="488"/>
                  </a:lnTo>
                  <a:lnTo>
                    <a:pt x="2245" y="447"/>
                  </a:lnTo>
                  <a:lnTo>
                    <a:pt x="2123" y="412"/>
                  </a:lnTo>
                  <a:lnTo>
                    <a:pt x="2005" y="381"/>
                  </a:lnTo>
                  <a:lnTo>
                    <a:pt x="1891" y="354"/>
                  </a:lnTo>
                  <a:lnTo>
                    <a:pt x="1782" y="331"/>
                  </a:lnTo>
                  <a:lnTo>
                    <a:pt x="1675" y="313"/>
                  </a:lnTo>
                  <a:lnTo>
                    <a:pt x="1572" y="297"/>
                  </a:lnTo>
                  <a:lnTo>
                    <a:pt x="1472" y="287"/>
                  </a:lnTo>
                  <a:lnTo>
                    <a:pt x="1375" y="279"/>
                  </a:lnTo>
                  <a:lnTo>
                    <a:pt x="1281" y="278"/>
                  </a:lnTo>
                  <a:lnTo>
                    <a:pt x="1187" y="278"/>
                  </a:lnTo>
                  <a:lnTo>
                    <a:pt x="1099" y="283"/>
                  </a:lnTo>
                  <a:lnTo>
                    <a:pt x="1011" y="291"/>
                  </a:lnTo>
                  <a:lnTo>
                    <a:pt x="926" y="302"/>
                  </a:lnTo>
                  <a:lnTo>
                    <a:pt x="843" y="317"/>
                  </a:lnTo>
                  <a:lnTo>
                    <a:pt x="761" y="336"/>
                  </a:lnTo>
                  <a:lnTo>
                    <a:pt x="682" y="357"/>
                  </a:lnTo>
                  <a:lnTo>
                    <a:pt x="603" y="383"/>
                  </a:lnTo>
                  <a:lnTo>
                    <a:pt x="525" y="410"/>
                  </a:lnTo>
                  <a:lnTo>
                    <a:pt x="449" y="441"/>
                  </a:lnTo>
                  <a:lnTo>
                    <a:pt x="372" y="476"/>
                  </a:lnTo>
                  <a:lnTo>
                    <a:pt x="298" y="514"/>
                  </a:lnTo>
                  <a:lnTo>
                    <a:pt x="224" y="554"/>
                  </a:lnTo>
                  <a:lnTo>
                    <a:pt x="149" y="596"/>
                  </a:lnTo>
                  <a:lnTo>
                    <a:pt x="75" y="643"/>
                  </a:lnTo>
                  <a:lnTo>
                    <a:pt x="0" y="691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931882" name="Freeform 42"/>
            <p:cNvSpPr>
              <a:spLocks/>
            </p:cNvSpPr>
            <p:nvPr userDrawn="1"/>
          </p:nvSpPr>
          <p:spPr bwMode="auto">
            <a:xfrm>
              <a:off x="993" y="1083"/>
              <a:ext cx="5418" cy="530"/>
            </a:xfrm>
            <a:custGeom>
              <a:avLst/>
              <a:gdLst/>
              <a:ahLst/>
              <a:cxnLst>
                <a:cxn ang="0">
                  <a:pos x="5418" y="0"/>
                </a:cxn>
                <a:cxn ang="0">
                  <a:pos x="5393" y="68"/>
                </a:cxn>
                <a:cxn ang="0">
                  <a:pos x="5361" y="142"/>
                </a:cxn>
                <a:cxn ang="0">
                  <a:pos x="5314" y="237"/>
                </a:cxn>
                <a:cxn ang="0">
                  <a:pos x="5251" y="347"/>
                </a:cxn>
                <a:cxn ang="0">
                  <a:pos x="5171" y="467"/>
                </a:cxn>
                <a:cxn ang="0">
                  <a:pos x="5100" y="557"/>
                </a:cxn>
                <a:cxn ang="0">
                  <a:pos x="5047" y="618"/>
                </a:cxn>
                <a:cxn ang="0">
                  <a:pos x="4989" y="676"/>
                </a:cxn>
                <a:cxn ang="0">
                  <a:pos x="4926" y="735"/>
                </a:cxn>
                <a:cxn ang="0">
                  <a:pos x="4858" y="789"/>
                </a:cxn>
                <a:cxn ang="0">
                  <a:pos x="4785" y="843"/>
                </a:cxn>
                <a:cxn ang="0">
                  <a:pos x="4707" y="890"/>
                </a:cxn>
                <a:cxn ang="0">
                  <a:pos x="4622" y="933"/>
                </a:cxn>
                <a:cxn ang="0">
                  <a:pos x="4533" y="972"/>
                </a:cxn>
                <a:cxn ang="0">
                  <a:pos x="4437" y="1004"/>
                </a:cxn>
                <a:cxn ang="0">
                  <a:pos x="4338" y="1030"/>
                </a:cxn>
                <a:cxn ang="0">
                  <a:pos x="4231" y="1048"/>
                </a:cxn>
                <a:cxn ang="0">
                  <a:pos x="4118" y="1058"/>
                </a:cxn>
                <a:cxn ang="0">
                  <a:pos x="3999" y="1059"/>
                </a:cxn>
                <a:cxn ang="0">
                  <a:pos x="3874" y="1049"/>
                </a:cxn>
                <a:cxn ang="0">
                  <a:pos x="3742" y="1032"/>
                </a:cxn>
                <a:cxn ang="0">
                  <a:pos x="3603" y="1001"/>
                </a:cxn>
                <a:cxn ang="0">
                  <a:pos x="3459" y="959"/>
                </a:cxn>
                <a:cxn ang="0">
                  <a:pos x="3306" y="906"/>
                </a:cxn>
                <a:cxn ang="0">
                  <a:pos x="3228" y="873"/>
                </a:cxn>
                <a:cxn ang="0">
                  <a:pos x="2920" y="748"/>
                </a:cxn>
                <a:cxn ang="0">
                  <a:pos x="2634" y="641"/>
                </a:cxn>
                <a:cxn ang="0">
                  <a:pos x="2367" y="552"/>
                </a:cxn>
                <a:cxn ang="0">
                  <a:pos x="2119" y="483"/>
                </a:cxn>
                <a:cxn ang="0">
                  <a:pos x="1886" y="428"/>
                </a:cxn>
                <a:cxn ang="0">
                  <a:pos x="1669" y="391"/>
                </a:cxn>
                <a:cxn ang="0">
                  <a:pos x="1465" y="370"/>
                </a:cxn>
                <a:cxn ang="0">
                  <a:pos x="1273" y="363"/>
                </a:cxn>
                <a:cxn ang="0">
                  <a:pos x="1091" y="371"/>
                </a:cxn>
                <a:cxn ang="0">
                  <a:pos x="919" y="396"/>
                </a:cxn>
                <a:cxn ang="0">
                  <a:pos x="755" y="433"/>
                </a:cxn>
                <a:cxn ang="0">
                  <a:pos x="597" y="483"/>
                </a:cxn>
                <a:cxn ang="0">
                  <a:pos x="444" y="546"/>
                </a:cxn>
                <a:cxn ang="0">
                  <a:pos x="294" y="620"/>
                </a:cxn>
                <a:cxn ang="0">
                  <a:pos x="147" y="707"/>
                </a:cxn>
                <a:cxn ang="0">
                  <a:pos x="0" y="806"/>
                </a:cxn>
              </a:cxnLst>
              <a:rect l="0" t="0" r="r" b="b"/>
              <a:pathLst>
                <a:path w="5418" h="1059">
                  <a:moveTo>
                    <a:pt x="5418" y="0"/>
                  </a:moveTo>
                  <a:lnTo>
                    <a:pt x="5418" y="0"/>
                  </a:lnTo>
                  <a:lnTo>
                    <a:pt x="5411" y="18"/>
                  </a:lnTo>
                  <a:lnTo>
                    <a:pt x="5393" y="68"/>
                  </a:lnTo>
                  <a:lnTo>
                    <a:pt x="5377" y="102"/>
                  </a:lnTo>
                  <a:lnTo>
                    <a:pt x="5361" y="142"/>
                  </a:lnTo>
                  <a:lnTo>
                    <a:pt x="5339" y="189"/>
                  </a:lnTo>
                  <a:lnTo>
                    <a:pt x="5314" y="237"/>
                  </a:lnTo>
                  <a:lnTo>
                    <a:pt x="5284" y="292"/>
                  </a:lnTo>
                  <a:lnTo>
                    <a:pt x="5251" y="347"/>
                  </a:lnTo>
                  <a:lnTo>
                    <a:pt x="5214" y="407"/>
                  </a:lnTo>
                  <a:lnTo>
                    <a:pt x="5171" y="467"/>
                  </a:lnTo>
                  <a:lnTo>
                    <a:pt x="5125" y="526"/>
                  </a:lnTo>
                  <a:lnTo>
                    <a:pt x="5100" y="557"/>
                  </a:lnTo>
                  <a:lnTo>
                    <a:pt x="5073" y="588"/>
                  </a:lnTo>
                  <a:lnTo>
                    <a:pt x="5047" y="618"/>
                  </a:lnTo>
                  <a:lnTo>
                    <a:pt x="5018" y="647"/>
                  </a:lnTo>
                  <a:lnTo>
                    <a:pt x="4989" y="676"/>
                  </a:lnTo>
                  <a:lnTo>
                    <a:pt x="4958" y="706"/>
                  </a:lnTo>
                  <a:lnTo>
                    <a:pt x="4926" y="735"/>
                  </a:lnTo>
                  <a:lnTo>
                    <a:pt x="4893" y="762"/>
                  </a:lnTo>
                  <a:lnTo>
                    <a:pt x="4858" y="789"/>
                  </a:lnTo>
                  <a:lnTo>
                    <a:pt x="4822" y="817"/>
                  </a:lnTo>
                  <a:lnTo>
                    <a:pt x="4785" y="843"/>
                  </a:lnTo>
                  <a:lnTo>
                    <a:pt x="4746" y="867"/>
                  </a:lnTo>
                  <a:lnTo>
                    <a:pt x="4707" y="890"/>
                  </a:lnTo>
                  <a:lnTo>
                    <a:pt x="4665" y="912"/>
                  </a:lnTo>
                  <a:lnTo>
                    <a:pt x="4622" y="933"/>
                  </a:lnTo>
                  <a:lnTo>
                    <a:pt x="4579" y="954"/>
                  </a:lnTo>
                  <a:lnTo>
                    <a:pt x="4533" y="972"/>
                  </a:lnTo>
                  <a:lnTo>
                    <a:pt x="4486" y="990"/>
                  </a:lnTo>
                  <a:lnTo>
                    <a:pt x="4437" y="1004"/>
                  </a:lnTo>
                  <a:lnTo>
                    <a:pt x="4389" y="1019"/>
                  </a:lnTo>
                  <a:lnTo>
                    <a:pt x="4338" y="1030"/>
                  </a:lnTo>
                  <a:lnTo>
                    <a:pt x="4285" y="1040"/>
                  </a:lnTo>
                  <a:lnTo>
                    <a:pt x="4231" y="1048"/>
                  </a:lnTo>
                  <a:lnTo>
                    <a:pt x="4175" y="1054"/>
                  </a:lnTo>
                  <a:lnTo>
                    <a:pt x="4118" y="1058"/>
                  </a:lnTo>
                  <a:lnTo>
                    <a:pt x="4058" y="1059"/>
                  </a:lnTo>
                  <a:lnTo>
                    <a:pt x="3999" y="1059"/>
                  </a:lnTo>
                  <a:lnTo>
                    <a:pt x="3936" y="1056"/>
                  </a:lnTo>
                  <a:lnTo>
                    <a:pt x="3874" y="1049"/>
                  </a:lnTo>
                  <a:lnTo>
                    <a:pt x="3809" y="1041"/>
                  </a:lnTo>
                  <a:lnTo>
                    <a:pt x="3742" y="1032"/>
                  </a:lnTo>
                  <a:lnTo>
                    <a:pt x="3672" y="1017"/>
                  </a:lnTo>
                  <a:lnTo>
                    <a:pt x="3603" y="1001"/>
                  </a:lnTo>
                  <a:lnTo>
                    <a:pt x="3531" y="982"/>
                  </a:lnTo>
                  <a:lnTo>
                    <a:pt x="3459" y="959"/>
                  </a:lnTo>
                  <a:lnTo>
                    <a:pt x="3382" y="933"/>
                  </a:lnTo>
                  <a:lnTo>
                    <a:pt x="3306" y="906"/>
                  </a:lnTo>
                  <a:lnTo>
                    <a:pt x="3228" y="873"/>
                  </a:lnTo>
                  <a:lnTo>
                    <a:pt x="3228" y="873"/>
                  </a:lnTo>
                  <a:lnTo>
                    <a:pt x="3071" y="809"/>
                  </a:lnTo>
                  <a:lnTo>
                    <a:pt x="2920" y="748"/>
                  </a:lnTo>
                  <a:lnTo>
                    <a:pt x="2776" y="693"/>
                  </a:lnTo>
                  <a:lnTo>
                    <a:pt x="2634" y="641"/>
                  </a:lnTo>
                  <a:lnTo>
                    <a:pt x="2499" y="596"/>
                  </a:lnTo>
                  <a:lnTo>
                    <a:pt x="2367" y="552"/>
                  </a:lnTo>
                  <a:lnTo>
                    <a:pt x="2241" y="515"/>
                  </a:lnTo>
                  <a:lnTo>
                    <a:pt x="2119" y="483"/>
                  </a:lnTo>
                  <a:lnTo>
                    <a:pt x="2001" y="454"/>
                  </a:lnTo>
                  <a:lnTo>
                    <a:pt x="1886" y="428"/>
                  </a:lnTo>
                  <a:lnTo>
                    <a:pt x="1776" y="407"/>
                  </a:lnTo>
                  <a:lnTo>
                    <a:pt x="1669" y="391"/>
                  </a:lnTo>
                  <a:lnTo>
                    <a:pt x="1565" y="378"/>
                  </a:lnTo>
                  <a:lnTo>
                    <a:pt x="1465" y="370"/>
                  </a:lnTo>
                  <a:lnTo>
                    <a:pt x="1368" y="365"/>
                  </a:lnTo>
                  <a:lnTo>
                    <a:pt x="1273" y="363"/>
                  </a:lnTo>
                  <a:lnTo>
                    <a:pt x="1182" y="366"/>
                  </a:lnTo>
                  <a:lnTo>
                    <a:pt x="1091" y="371"/>
                  </a:lnTo>
                  <a:lnTo>
                    <a:pt x="1005" y="381"/>
                  </a:lnTo>
                  <a:lnTo>
                    <a:pt x="919" y="396"/>
                  </a:lnTo>
                  <a:lnTo>
                    <a:pt x="837" y="412"/>
                  </a:lnTo>
                  <a:lnTo>
                    <a:pt x="755" y="433"/>
                  </a:lnTo>
                  <a:lnTo>
                    <a:pt x="676" y="455"/>
                  </a:lnTo>
                  <a:lnTo>
                    <a:pt x="597" y="483"/>
                  </a:lnTo>
                  <a:lnTo>
                    <a:pt x="521" y="512"/>
                  </a:lnTo>
                  <a:lnTo>
                    <a:pt x="444" y="546"/>
                  </a:lnTo>
                  <a:lnTo>
                    <a:pt x="369" y="581"/>
                  </a:lnTo>
                  <a:lnTo>
                    <a:pt x="294" y="620"/>
                  </a:lnTo>
                  <a:lnTo>
                    <a:pt x="221" y="662"/>
                  </a:lnTo>
                  <a:lnTo>
                    <a:pt x="147" y="707"/>
                  </a:lnTo>
                  <a:lnTo>
                    <a:pt x="74" y="754"/>
                  </a:lnTo>
                  <a:lnTo>
                    <a:pt x="0" y="80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931883" name="Freeform 43"/>
            <p:cNvSpPr>
              <a:spLocks/>
            </p:cNvSpPr>
            <p:nvPr userDrawn="1"/>
          </p:nvSpPr>
          <p:spPr bwMode="auto">
            <a:xfrm>
              <a:off x="1029" y="1055"/>
              <a:ext cx="5404" cy="545"/>
            </a:xfrm>
            <a:custGeom>
              <a:avLst/>
              <a:gdLst/>
              <a:ahLst/>
              <a:cxnLst>
                <a:cxn ang="0">
                  <a:pos x="5404" y="0"/>
                </a:cxn>
                <a:cxn ang="0">
                  <a:pos x="5380" y="68"/>
                </a:cxn>
                <a:cxn ang="0">
                  <a:pos x="5350" y="144"/>
                </a:cxn>
                <a:cxn ang="0">
                  <a:pos x="5304" y="241"/>
                </a:cxn>
                <a:cxn ang="0">
                  <a:pos x="5243" y="352"/>
                </a:cxn>
                <a:cxn ang="0">
                  <a:pos x="5165" y="473"/>
                </a:cxn>
                <a:cxn ang="0">
                  <a:pos x="5096" y="566"/>
                </a:cxn>
                <a:cxn ang="0">
                  <a:pos x="5043" y="627"/>
                </a:cxn>
                <a:cxn ang="0">
                  <a:pos x="4986" y="688"/>
                </a:cxn>
                <a:cxn ang="0">
                  <a:pos x="4924" y="748"/>
                </a:cxn>
                <a:cxn ang="0">
                  <a:pos x="4857" y="805"/>
                </a:cxn>
                <a:cxn ang="0">
                  <a:pos x="4785" y="858"/>
                </a:cxn>
                <a:cxn ang="0">
                  <a:pos x="4707" y="908"/>
                </a:cxn>
                <a:cxn ang="0">
                  <a:pos x="4624" y="955"/>
                </a:cxn>
                <a:cxn ang="0">
                  <a:pos x="4535" y="995"/>
                </a:cxn>
                <a:cxn ang="0">
                  <a:pos x="4440" y="1029"/>
                </a:cxn>
                <a:cxn ang="0">
                  <a:pos x="4340" y="1056"/>
                </a:cxn>
                <a:cxn ang="0">
                  <a:pos x="4233" y="1076"/>
                </a:cxn>
                <a:cxn ang="0">
                  <a:pos x="4121" y="1089"/>
                </a:cxn>
                <a:cxn ang="0">
                  <a:pos x="4002" y="1092"/>
                </a:cxn>
                <a:cxn ang="0">
                  <a:pos x="3877" y="1085"/>
                </a:cxn>
                <a:cxn ang="0">
                  <a:pos x="3745" y="1069"/>
                </a:cxn>
                <a:cxn ang="0">
                  <a:pos x="3606" y="1042"/>
                </a:cxn>
                <a:cxn ang="0">
                  <a:pos x="3460" y="1003"/>
                </a:cxn>
                <a:cxn ang="0">
                  <a:pos x="3307" y="951"/>
                </a:cxn>
                <a:cxn ang="0">
                  <a:pos x="3228" y="921"/>
                </a:cxn>
                <a:cxn ang="0">
                  <a:pos x="2919" y="801"/>
                </a:cxn>
                <a:cxn ang="0">
                  <a:pos x="2631" y="701"/>
                </a:cxn>
                <a:cxn ang="0">
                  <a:pos x="2363" y="617"/>
                </a:cxn>
                <a:cxn ang="0">
                  <a:pos x="2113" y="551"/>
                </a:cxn>
                <a:cxn ang="0">
                  <a:pos x="1880" y="501"/>
                </a:cxn>
                <a:cxn ang="0">
                  <a:pos x="1662" y="469"/>
                </a:cxn>
                <a:cxn ang="0">
                  <a:pos x="1458" y="451"/>
                </a:cxn>
                <a:cxn ang="0">
                  <a:pos x="1266" y="448"/>
                </a:cxn>
                <a:cxn ang="0">
                  <a:pos x="1085" y="461"/>
                </a:cxn>
                <a:cxn ang="0">
                  <a:pos x="914" y="488"/>
                </a:cxn>
                <a:cxn ang="0">
                  <a:pos x="750" y="528"/>
                </a:cxn>
                <a:cxn ang="0">
                  <a:pos x="593" y="582"/>
                </a:cxn>
                <a:cxn ang="0">
                  <a:pos x="440" y="648"/>
                </a:cxn>
                <a:cxn ang="0">
                  <a:pos x="292" y="727"/>
                </a:cxn>
                <a:cxn ang="0">
                  <a:pos x="146" y="817"/>
                </a:cxn>
                <a:cxn ang="0">
                  <a:pos x="0" y="918"/>
                </a:cxn>
              </a:cxnLst>
              <a:rect l="0" t="0" r="r" b="b"/>
              <a:pathLst>
                <a:path w="5404" h="1092">
                  <a:moveTo>
                    <a:pt x="5404" y="0"/>
                  </a:moveTo>
                  <a:lnTo>
                    <a:pt x="5404" y="0"/>
                  </a:lnTo>
                  <a:lnTo>
                    <a:pt x="5398" y="18"/>
                  </a:lnTo>
                  <a:lnTo>
                    <a:pt x="5380" y="68"/>
                  </a:lnTo>
                  <a:lnTo>
                    <a:pt x="5366" y="104"/>
                  </a:lnTo>
                  <a:lnTo>
                    <a:pt x="5350" y="144"/>
                  </a:lnTo>
                  <a:lnTo>
                    <a:pt x="5329" y="191"/>
                  </a:lnTo>
                  <a:lnTo>
                    <a:pt x="5304" y="241"/>
                  </a:lnTo>
                  <a:lnTo>
                    <a:pt x="5275" y="294"/>
                  </a:lnTo>
                  <a:lnTo>
                    <a:pt x="5243" y="352"/>
                  </a:lnTo>
                  <a:lnTo>
                    <a:pt x="5207" y="412"/>
                  </a:lnTo>
                  <a:lnTo>
                    <a:pt x="5165" y="473"/>
                  </a:lnTo>
                  <a:lnTo>
                    <a:pt x="5119" y="535"/>
                  </a:lnTo>
                  <a:lnTo>
                    <a:pt x="5096" y="566"/>
                  </a:lnTo>
                  <a:lnTo>
                    <a:pt x="5069" y="596"/>
                  </a:lnTo>
                  <a:lnTo>
                    <a:pt x="5043" y="627"/>
                  </a:lnTo>
                  <a:lnTo>
                    <a:pt x="5015" y="658"/>
                  </a:lnTo>
                  <a:lnTo>
                    <a:pt x="4986" y="688"/>
                  </a:lnTo>
                  <a:lnTo>
                    <a:pt x="4955" y="719"/>
                  </a:lnTo>
                  <a:lnTo>
                    <a:pt x="4924" y="748"/>
                  </a:lnTo>
                  <a:lnTo>
                    <a:pt x="4892" y="777"/>
                  </a:lnTo>
                  <a:lnTo>
                    <a:pt x="4857" y="805"/>
                  </a:lnTo>
                  <a:lnTo>
                    <a:pt x="4821" y="832"/>
                  </a:lnTo>
                  <a:lnTo>
                    <a:pt x="4785" y="858"/>
                  </a:lnTo>
                  <a:lnTo>
                    <a:pt x="4746" y="884"/>
                  </a:lnTo>
                  <a:lnTo>
                    <a:pt x="4707" y="908"/>
                  </a:lnTo>
                  <a:lnTo>
                    <a:pt x="4667" y="932"/>
                  </a:lnTo>
                  <a:lnTo>
                    <a:pt x="4624" y="955"/>
                  </a:lnTo>
                  <a:lnTo>
                    <a:pt x="4581" y="974"/>
                  </a:lnTo>
                  <a:lnTo>
                    <a:pt x="4535" y="995"/>
                  </a:lnTo>
                  <a:lnTo>
                    <a:pt x="4489" y="1013"/>
                  </a:lnTo>
                  <a:lnTo>
                    <a:pt x="4440" y="1029"/>
                  </a:lnTo>
                  <a:lnTo>
                    <a:pt x="4390" y="1043"/>
                  </a:lnTo>
                  <a:lnTo>
                    <a:pt x="4340" y="1056"/>
                  </a:lnTo>
                  <a:lnTo>
                    <a:pt x="4288" y="1068"/>
                  </a:lnTo>
                  <a:lnTo>
                    <a:pt x="4233" y="1076"/>
                  </a:lnTo>
                  <a:lnTo>
                    <a:pt x="4178" y="1084"/>
                  </a:lnTo>
                  <a:lnTo>
                    <a:pt x="4121" y="1089"/>
                  </a:lnTo>
                  <a:lnTo>
                    <a:pt x="4063" y="1092"/>
                  </a:lnTo>
                  <a:lnTo>
                    <a:pt x="4002" y="1092"/>
                  </a:lnTo>
                  <a:lnTo>
                    <a:pt x="3941" y="1090"/>
                  </a:lnTo>
                  <a:lnTo>
                    <a:pt x="3877" y="1085"/>
                  </a:lnTo>
                  <a:lnTo>
                    <a:pt x="3811" y="1079"/>
                  </a:lnTo>
                  <a:lnTo>
                    <a:pt x="3745" y="1069"/>
                  </a:lnTo>
                  <a:lnTo>
                    <a:pt x="3675" y="1058"/>
                  </a:lnTo>
                  <a:lnTo>
                    <a:pt x="3606" y="1042"/>
                  </a:lnTo>
                  <a:lnTo>
                    <a:pt x="3534" y="1024"/>
                  </a:lnTo>
                  <a:lnTo>
                    <a:pt x="3460" y="1003"/>
                  </a:lnTo>
                  <a:lnTo>
                    <a:pt x="3384" y="979"/>
                  </a:lnTo>
                  <a:lnTo>
                    <a:pt x="3307" y="951"/>
                  </a:lnTo>
                  <a:lnTo>
                    <a:pt x="3228" y="921"/>
                  </a:lnTo>
                  <a:lnTo>
                    <a:pt x="3228" y="921"/>
                  </a:lnTo>
                  <a:lnTo>
                    <a:pt x="3071" y="859"/>
                  </a:lnTo>
                  <a:lnTo>
                    <a:pt x="2919" y="801"/>
                  </a:lnTo>
                  <a:lnTo>
                    <a:pt x="2773" y="750"/>
                  </a:lnTo>
                  <a:lnTo>
                    <a:pt x="2631" y="701"/>
                  </a:lnTo>
                  <a:lnTo>
                    <a:pt x="2495" y="656"/>
                  </a:lnTo>
                  <a:lnTo>
                    <a:pt x="2363" y="617"/>
                  </a:lnTo>
                  <a:lnTo>
                    <a:pt x="2237" y="582"/>
                  </a:lnTo>
                  <a:lnTo>
                    <a:pt x="2113" y="551"/>
                  </a:lnTo>
                  <a:lnTo>
                    <a:pt x="1995" y="524"/>
                  </a:lnTo>
                  <a:lnTo>
                    <a:pt x="1880" y="501"/>
                  </a:lnTo>
                  <a:lnTo>
                    <a:pt x="1769" y="483"/>
                  </a:lnTo>
                  <a:lnTo>
                    <a:pt x="1662" y="469"/>
                  </a:lnTo>
                  <a:lnTo>
                    <a:pt x="1558" y="457"/>
                  </a:lnTo>
                  <a:lnTo>
                    <a:pt x="1458" y="451"/>
                  </a:lnTo>
                  <a:lnTo>
                    <a:pt x="1361" y="448"/>
                  </a:lnTo>
                  <a:lnTo>
                    <a:pt x="1266" y="448"/>
                  </a:lnTo>
                  <a:lnTo>
                    <a:pt x="1175" y="453"/>
                  </a:lnTo>
                  <a:lnTo>
                    <a:pt x="1085" y="461"/>
                  </a:lnTo>
                  <a:lnTo>
                    <a:pt x="998" y="472"/>
                  </a:lnTo>
                  <a:lnTo>
                    <a:pt x="914" y="488"/>
                  </a:lnTo>
                  <a:lnTo>
                    <a:pt x="830" y="506"/>
                  </a:lnTo>
                  <a:lnTo>
                    <a:pt x="750" y="528"/>
                  </a:lnTo>
                  <a:lnTo>
                    <a:pt x="671" y="553"/>
                  </a:lnTo>
                  <a:lnTo>
                    <a:pt x="593" y="582"/>
                  </a:lnTo>
                  <a:lnTo>
                    <a:pt x="517" y="614"/>
                  </a:lnTo>
                  <a:lnTo>
                    <a:pt x="440" y="648"/>
                  </a:lnTo>
                  <a:lnTo>
                    <a:pt x="365" y="687"/>
                  </a:lnTo>
                  <a:lnTo>
                    <a:pt x="292" y="727"/>
                  </a:lnTo>
                  <a:lnTo>
                    <a:pt x="218" y="771"/>
                  </a:lnTo>
                  <a:lnTo>
                    <a:pt x="146" y="817"/>
                  </a:lnTo>
                  <a:lnTo>
                    <a:pt x="72" y="866"/>
                  </a:lnTo>
                  <a:lnTo>
                    <a:pt x="0" y="91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931884" name="Freeform 44"/>
            <p:cNvSpPr>
              <a:spLocks/>
            </p:cNvSpPr>
            <p:nvPr userDrawn="1"/>
          </p:nvSpPr>
          <p:spPr bwMode="auto">
            <a:xfrm>
              <a:off x="1067" y="1026"/>
              <a:ext cx="5390" cy="562"/>
            </a:xfrm>
            <a:custGeom>
              <a:avLst/>
              <a:gdLst/>
              <a:ahLst/>
              <a:cxnLst>
                <a:cxn ang="0">
                  <a:pos x="5390" y="0"/>
                </a:cxn>
                <a:cxn ang="0">
                  <a:pos x="5366" y="70"/>
                </a:cxn>
                <a:cxn ang="0">
                  <a:pos x="5337" y="147"/>
                </a:cxn>
                <a:cxn ang="0">
                  <a:pos x="5292" y="244"/>
                </a:cxn>
                <a:cxn ang="0">
                  <a:pos x="5233" y="357"/>
                </a:cxn>
                <a:cxn ang="0">
                  <a:pos x="5158" y="480"/>
                </a:cxn>
                <a:cxn ang="0">
                  <a:pos x="5088" y="575"/>
                </a:cxn>
                <a:cxn ang="0">
                  <a:pos x="5037" y="638"/>
                </a:cxn>
                <a:cxn ang="0">
                  <a:pos x="4981" y="701"/>
                </a:cxn>
                <a:cxn ang="0">
                  <a:pos x="4920" y="762"/>
                </a:cxn>
                <a:cxn ang="0">
                  <a:pos x="4854" y="821"/>
                </a:cxn>
                <a:cxn ang="0">
                  <a:pos x="4783" y="875"/>
                </a:cxn>
                <a:cxn ang="0">
                  <a:pos x="4705" y="927"/>
                </a:cxn>
                <a:cxn ang="0">
                  <a:pos x="4623" y="976"/>
                </a:cxn>
                <a:cxn ang="0">
                  <a:pos x="4534" y="1018"/>
                </a:cxn>
                <a:cxn ang="0">
                  <a:pos x="4441" y="1053"/>
                </a:cxn>
                <a:cxn ang="0">
                  <a:pos x="4341" y="1084"/>
                </a:cxn>
                <a:cxn ang="0">
                  <a:pos x="4234" y="1106"/>
                </a:cxn>
                <a:cxn ang="0">
                  <a:pos x="4122" y="1121"/>
                </a:cxn>
                <a:cxn ang="0">
                  <a:pos x="4004" y="1126"/>
                </a:cxn>
                <a:cxn ang="0">
                  <a:pos x="3878" y="1122"/>
                </a:cxn>
                <a:cxn ang="0">
                  <a:pos x="3746" y="1110"/>
                </a:cxn>
                <a:cxn ang="0">
                  <a:pos x="3607" y="1084"/>
                </a:cxn>
                <a:cxn ang="0">
                  <a:pos x="3460" y="1048"/>
                </a:cxn>
                <a:cxn ang="0">
                  <a:pos x="3307" y="1000"/>
                </a:cxn>
                <a:cxn ang="0">
                  <a:pos x="3228" y="971"/>
                </a:cxn>
                <a:cxn ang="0">
                  <a:pos x="2917" y="856"/>
                </a:cxn>
                <a:cxn ang="0">
                  <a:pos x="2628" y="761"/>
                </a:cxn>
                <a:cxn ang="0">
                  <a:pos x="2359" y="682"/>
                </a:cxn>
                <a:cxn ang="0">
                  <a:pos x="2107" y="620"/>
                </a:cxn>
                <a:cxn ang="0">
                  <a:pos x="1873" y="575"/>
                </a:cxn>
                <a:cxn ang="0">
                  <a:pos x="1655" y="548"/>
                </a:cxn>
                <a:cxn ang="0">
                  <a:pos x="1451" y="533"/>
                </a:cxn>
                <a:cxn ang="0">
                  <a:pos x="1259" y="535"/>
                </a:cxn>
                <a:cxn ang="0">
                  <a:pos x="1077" y="551"/>
                </a:cxn>
                <a:cxn ang="0">
                  <a:pos x="906" y="582"/>
                </a:cxn>
                <a:cxn ang="0">
                  <a:pos x="744" y="625"/>
                </a:cxn>
                <a:cxn ang="0">
                  <a:pos x="587" y="683"/>
                </a:cxn>
                <a:cxn ang="0">
                  <a:pos x="436" y="753"/>
                </a:cxn>
                <a:cxn ang="0">
                  <a:pos x="288" y="835"/>
                </a:cxn>
                <a:cxn ang="0">
                  <a:pos x="144" y="929"/>
                </a:cxn>
                <a:cxn ang="0">
                  <a:pos x="0" y="1034"/>
                </a:cxn>
              </a:cxnLst>
              <a:rect l="0" t="0" r="r" b="b"/>
              <a:pathLst>
                <a:path w="5390" h="1126">
                  <a:moveTo>
                    <a:pt x="5390" y="0"/>
                  </a:moveTo>
                  <a:lnTo>
                    <a:pt x="5390" y="0"/>
                  </a:lnTo>
                  <a:lnTo>
                    <a:pt x="5384" y="18"/>
                  </a:lnTo>
                  <a:lnTo>
                    <a:pt x="5366" y="70"/>
                  </a:lnTo>
                  <a:lnTo>
                    <a:pt x="5353" y="105"/>
                  </a:lnTo>
                  <a:lnTo>
                    <a:pt x="5337" y="147"/>
                  </a:lnTo>
                  <a:lnTo>
                    <a:pt x="5316" y="192"/>
                  </a:lnTo>
                  <a:lnTo>
                    <a:pt x="5292" y="244"/>
                  </a:lnTo>
                  <a:lnTo>
                    <a:pt x="5265" y="299"/>
                  </a:lnTo>
                  <a:lnTo>
                    <a:pt x="5233" y="357"/>
                  </a:lnTo>
                  <a:lnTo>
                    <a:pt x="5198" y="418"/>
                  </a:lnTo>
                  <a:lnTo>
                    <a:pt x="5158" y="480"/>
                  </a:lnTo>
                  <a:lnTo>
                    <a:pt x="5113" y="544"/>
                  </a:lnTo>
                  <a:lnTo>
                    <a:pt x="5088" y="575"/>
                  </a:lnTo>
                  <a:lnTo>
                    <a:pt x="5063" y="607"/>
                  </a:lnTo>
                  <a:lnTo>
                    <a:pt x="5037" y="638"/>
                  </a:lnTo>
                  <a:lnTo>
                    <a:pt x="5011" y="670"/>
                  </a:lnTo>
                  <a:lnTo>
                    <a:pt x="4981" y="701"/>
                  </a:lnTo>
                  <a:lnTo>
                    <a:pt x="4951" y="732"/>
                  </a:lnTo>
                  <a:lnTo>
                    <a:pt x="4920" y="762"/>
                  </a:lnTo>
                  <a:lnTo>
                    <a:pt x="4888" y="791"/>
                  </a:lnTo>
                  <a:lnTo>
                    <a:pt x="4854" y="821"/>
                  </a:lnTo>
                  <a:lnTo>
                    <a:pt x="4819" y="848"/>
                  </a:lnTo>
                  <a:lnTo>
                    <a:pt x="4783" y="875"/>
                  </a:lnTo>
                  <a:lnTo>
                    <a:pt x="4745" y="903"/>
                  </a:lnTo>
                  <a:lnTo>
                    <a:pt x="4705" y="927"/>
                  </a:lnTo>
                  <a:lnTo>
                    <a:pt x="4665" y="951"/>
                  </a:lnTo>
                  <a:lnTo>
                    <a:pt x="4623" y="976"/>
                  </a:lnTo>
                  <a:lnTo>
                    <a:pt x="4580" y="997"/>
                  </a:lnTo>
                  <a:lnTo>
                    <a:pt x="4534" y="1018"/>
                  </a:lnTo>
                  <a:lnTo>
                    <a:pt x="4488" y="1037"/>
                  </a:lnTo>
                  <a:lnTo>
                    <a:pt x="4441" y="1053"/>
                  </a:lnTo>
                  <a:lnTo>
                    <a:pt x="4391" y="1069"/>
                  </a:lnTo>
                  <a:lnTo>
                    <a:pt x="4341" y="1084"/>
                  </a:lnTo>
                  <a:lnTo>
                    <a:pt x="4289" y="1095"/>
                  </a:lnTo>
                  <a:lnTo>
                    <a:pt x="4234" y="1106"/>
                  </a:lnTo>
                  <a:lnTo>
                    <a:pt x="4179" y="1114"/>
                  </a:lnTo>
                  <a:lnTo>
                    <a:pt x="4122" y="1121"/>
                  </a:lnTo>
                  <a:lnTo>
                    <a:pt x="4064" y="1124"/>
                  </a:lnTo>
                  <a:lnTo>
                    <a:pt x="4004" y="1126"/>
                  </a:lnTo>
                  <a:lnTo>
                    <a:pt x="3941" y="1126"/>
                  </a:lnTo>
                  <a:lnTo>
                    <a:pt x="3878" y="1122"/>
                  </a:lnTo>
                  <a:lnTo>
                    <a:pt x="3812" y="1118"/>
                  </a:lnTo>
                  <a:lnTo>
                    <a:pt x="3746" y="1110"/>
                  </a:lnTo>
                  <a:lnTo>
                    <a:pt x="3676" y="1098"/>
                  </a:lnTo>
                  <a:lnTo>
                    <a:pt x="3607" y="1084"/>
                  </a:lnTo>
                  <a:lnTo>
                    <a:pt x="3535" y="1068"/>
                  </a:lnTo>
                  <a:lnTo>
                    <a:pt x="3460" y="1048"/>
                  </a:lnTo>
                  <a:lnTo>
                    <a:pt x="3385" y="1026"/>
                  </a:lnTo>
                  <a:lnTo>
                    <a:pt x="3307" y="1000"/>
                  </a:lnTo>
                  <a:lnTo>
                    <a:pt x="3228" y="971"/>
                  </a:lnTo>
                  <a:lnTo>
                    <a:pt x="3228" y="971"/>
                  </a:lnTo>
                  <a:lnTo>
                    <a:pt x="3069" y="911"/>
                  </a:lnTo>
                  <a:lnTo>
                    <a:pt x="2917" y="856"/>
                  </a:lnTo>
                  <a:lnTo>
                    <a:pt x="2770" y="806"/>
                  </a:lnTo>
                  <a:lnTo>
                    <a:pt x="2628" y="761"/>
                  </a:lnTo>
                  <a:lnTo>
                    <a:pt x="2491" y="719"/>
                  </a:lnTo>
                  <a:lnTo>
                    <a:pt x="2359" y="682"/>
                  </a:lnTo>
                  <a:lnTo>
                    <a:pt x="2231" y="649"/>
                  </a:lnTo>
                  <a:lnTo>
                    <a:pt x="2107" y="620"/>
                  </a:lnTo>
                  <a:lnTo>
                    <a:pt x="1988" y="596"/>
                  </a:lnTo>
                  <a:lnTo>
                    <a:pt x="1873" y="575"/>
                  </a:lnTo>
                  <a:lnTo>
                    <a:pt x="1762" y="559"/>
                  </a:lnTo>
                  <a:lnTo>
                    <a:pt x="1655" y="548"/>
                  </a:lnTo>
                  <a:lnTo>
                    <a:pt x="1551" y="538"/>
                  </a:lnTo>
                  <a:lnTo>
                    <a:pt x="1451" y="533"/>
                  </a:lnTo>
                  <a:lnTo>
                    <a:pt x="1353" y="533"/>
                  </a:lnTo>
                  <a:lnTo>
                    <a:pt x="1259" y="535"/>
                  </a:lnTo>
                  <a:lnTo>
                    <a:pt x="1166" y="541"/>
                  </a:lnTo>
                  <a:lnTo>
                    <a:pt x="1077" y="551"/>
                  </a:lnTo>
                  <a:lnTo>
                    <a:pt x="991" y="565"/>
                  </a:lnTo>
                  <a:lnTo>
                    <a:pt x="906" y="582"/>
                  </a:lnTo>
                  <a:lnTo>
                    <a:pt x="824" y="603"/>
                  </a:lnTo>
                  <a:lnTo>
                    <a:pt x="744" y="625"/>
                  </a:lnTo>
                  <a:lnTo>
                    <a:pt x="665" y="653"/>
                  </a:lnTo>
                  <a:lnTo>
                    <a:pt x="587" y="683"/>
                  </a:lnTo>
                  <a:lnTo>
                    <a:pt x="511" y="716"/>
                  </a:lnTo>
                  <a:lnTo>
                    <a:pt x="436" y="753"/>
                  </a:lnTo>
                  <a:lnTo>
                    <a:pt x="362" y="791"/>
                  </a:lnTo>
                  <a:lnTo>
                    <a:pt x="288" y="835"/>
                  </a:lnTo>
                  <a:lnTo>
                    <a:pt x="216" y="880"/>
                  </a:lnTo>
                  <a:lnTo>
                    <a:pt x="144" y="929"/>
                  </a:lnTo>
                  <a:lnTo>
                    <a:pt x="72" y="979"/>
                  </a:lnTo>
                  <a:lnTo>
                    <a:pt x="0" y="103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931885" name="Freeform 45"/>
            <p:cNvSpPr>
              <a:spLocks/>
            </p:cNvSpPr>
            <p:nvPr userDrawn="1"/>
          </p:nvSpPr>
          <p:spPr bwMode="auto">
            <a:xfrm>
              <a:off x="1106" y="997"/>
              <a:ext cx="5373" cy="580"/>
            </a:xfrm>
            <a:custGeom>
              <a:avLst/>
              <a:gdLst/>
              <a:ahLst/>
              <a:cxnLst>
                <a:cxn ang="0">
                  <a:pos x="5373" y="0"/>
                </a:cxn>
                <a:cxn ang="0">
                  <a:pos x="5351" y="69"/>
                </a:cxn>
                <a:cxn ang="0">
                  <a:pos x="5323" y="147"/>
                </a:cxn>
                <a:cxn ang="0">
                  <a:pos x="5280" y="247"/>
                </a:cxn>
                <a:cxn ang="0">
                  <a:pos x="5221" y="361"/>
                </a:cxn>
                <a:cxn ang="0">
                  <a:pos x="5148" y="486"/>
                </a:cxn>
                <a:cxn ang="0">
                  <a:pos x="5081" y="583"/>
                </a:cxn>
                <a:cxn ang="0">
                  <a:pos x="5031" y="647"/>
                </a:cxn>
                <a:cxn ang="0">
                  <a:pos x="4976" y="712"/>
                </a:cxn>
                <a:cxn ang="0">
                  <a:pos x="4916" y="773"/>
                </a:cxn>
                <a:cxn ang="0">
                  <a:pos x="4849" y="833"/>
                </a:cxn>
                <a:cxn ang="0">
                  <a:pos x="4780" y="891"/>
                </a:cxn>
                <a:cxn ang="0">
                  <a:pos x="4704" y="944"/>
                </a:cxn>
                <a:cxn ang="0">
                  <a:pos x="4622" y="994"/>
                </a:cxn>
                <a:cxn ang="0">
                  <a:pos x="4534" y="1038"/>
                </a:cxn>
                <a:cxn ang="0">
                  <a:pos x="4441" y="1077"/>
                </a:cxn>
                <a:cxn ang="0">
                  <a:pos x="4341" y="1109"/>
                </a:cxn>
                <a:cxn ang="0">
                  <a:pos x="4236" y="1133"/>
                </a:cxn>
                <a:cxn ang="0">
                  <a:pos x="4123" y="1149"/>
                </a:cxn>
                <a:cxn ang="0">
                  <a:pos x="4004" y="1159"/>
                </a:cxn>
                <a:cxn ang="0">
                  <a:pos x="3879" y="1157"/>
                </a:cxn>
                <a:cxn ang="0">
                  <a:pos x="3746" y="1146"/>
                </a:cxn>
                <a:cxn ang="0">
                  <a:pos x="3607" y="1124"/>
                </a:cxn>
                <a:cxn ang="0">
                  <a:pos x="3460" y="1091"/>
                </a:cxn>
                <a:cxn ang="0">
                  <a:pos x="3305" y="1044"/>
                </a:cxn>
                <a:cxn ang="0">
                  <a:pos x="3226" y="1017"/>
                </a:cxn>
                <a:cxn ang="0">
                  <a:pos x="2914" y="909"/>
                </a:cxn>
                <a:cxn ang="0">
                  <a:pos x="2622" y="818"/>
                </a:cxn>
                <a:cxn ang="0">
                  <a:pos x="2353" y="746"/>
                </a:cxn>
                <a:cxn ang="0">
                  <a:pos x="2100" y="689"/>
                </a:cxn>
                <a:cxn ang="0">
                  <a:pos x="1866" y="649"/>
                </a:cxn>
                <a:cxn ang="0">
                  <a:pos x="1648" y="625"/>
                </a:cxn>
                <a:cxn ang="0">
                  <a:pos x="1442" y="615"/>
                </a:cxn>
                <a:cxn ang="0">
                  <a:pos x="1251" y="620"/>
                </a:cxn>
                <a:cxn ang="0">
                  <a:pos x="1070" y="641"/>
                </a:cxn>
                <a:cxn ang="0">
                  <a:pos x="899" y="675"/>
                </a:cxn>
                <a:cxn ang="0">
                  <a:pos x="737" y="722"/>
                </a:cxn>
                <a:cxn ang="0">
                  <a:pos x="581" y="783"/>
                </a:cxn>
                <a:cxn ang="0">
                  <a:pos x="431" y="856"/>
                </a:cxn>
                <a:cxn ang="0">
                  <a:pos x="286" y="941"/>
                </a:cxn>
                <a:cxn ang="0">
                  <a:pos x="143" y="1038"/>
                </a:cxn>
                <a:cxn ang="0">
                  <a:pos x="0" y="1146"/>
                </a:cxn>
              </a:cxnLst>
              <a:rect l="0" t="0" r="r" b="b"/>
              <a:pathLst>
                <a:path w="5373" h="1159">
                  <a:moveTo>
                    <a:pt x="5373" y="0"/>
                  </a:moveTo>
                  <a:lnTo>
                    <a:pt x="5373" y="0"/>
                  </a:lnTo>
                  <a:lnTo>
                    <a:pt x="5367" y="18"/>
                  </a:lnTo>
                  <a:lnTo>
                    <a:pt x="5351" y="69"/>
                  </a:lnTo>
                  <a:lnTo>
                    <a:pt x="5338" y="105"/>
                  </a:lnTo>
                  <a:lnTo>
                    <a:pt x="5323" y="147"/>
                  </a:lnTo>
                  <a:lnTo>
                    <a:pt x="5303" y="194"/>
                  </a:lnTo>
                  <a:lnTo>
                    <a:pt x="5280" y="247"/>
                  </a:lnTo>
                  <a:lnTo>
                    <a:pt x="5253" y="302"/>
                  </a:lnTo>
                  <a:lnTo>
                    <a:pt x="5221" y="361"/>
                  </a:lnTo>
                  <a:lnTo>
                    <a:pt x="5187" y="423"/>
                  </a:lnTo>
                  <a:lnTo>
                    <a:pt x="5148" y="486"/>
                  </a:lnTo>
                  <a:lnTo>
                    <a:pt x="5105" y="550"/>
                  </a:lnTo>
                  <a:lnTo>
                    <a:pt x="5081" y="583"/>
                  </a:lnTo>
                  <a:lnTo>
                    <a:pt x="5056" y="615"/>
                  </a:lnTo>
                  <a:lnTo>
                    <a:pt x="5031" y="647"/>
                  </a:lnTo>
                  <a:lnTo>
                    <a:pt x="5003" y="680"/>
                  </a:lnTo>
                  <a:lnTo>
                    <a:pt x="4976" y="712"/>
                  </a:lnTo>
                  <a:lnTo>
                    <a:pt x="4947" y="743"/>
                  </a:lnTo>
                  <a:lnTo>
                    <a:pt x="4916" y="773"/>
                  </a:lnTo>
                  <a:lnTo>
                    <a:pt x="4883" y="804"/>
                  </a:lnTo>
                  <a:lnTo>
                    <a:pt x="4849" y="833"/>
                  </a:lnTo>
                  <a:lnTo>
                    <a:pt x="4815" y="862"/>
                  </a:lnTo>
                  <a:lnTo>
                    <a:pt x="4780" y="891"/>
                  </a:lnTo>
                  <a:lnTo>
                    <a:pt x="4742" y="919"/>
                  </a:lnTo>
                  <a:lnTo>
                    <a:pt x="4704" y="944"/>
                  </a:lnTo>
                  <a:lnTo>
                    <a:pt x="4663" y="970"/>
                  </a:lnTo>
                  <a:lnTo>
                    <a:pt x="4622" y="994"/>
                  </a:lnTo>
                  <a:lnTo>
                    <a:pt x="4579" y="1017"/>
                  </a:lnTo>
                  <a:lnTo>
                    <a:pt x="4534" y="1038"/>
                  </a:lnTo>
                  <a:lnTo>
                    <a:pt x="4488" y="1057"/>
                  </a:lnTo>
                  <a:lnTo>
                    <a:pt x="4441" y="1077"/>
                  </a:lnTo>
                  <a:lnTo>
                    <a:pt x="4391" y="1093"/>
                  </a:lnTo>
                  <a:lnTo>
                    <a:pt x="4341" y="1109"/>
                  </a:lnTo>
                  <a:lnTo>
                    <a:pt x="4288" y="1122"/>
                  </a:lnTo>
                  <a:lnTo>
                    <a:pt x="4236" y="1133"/>
                  </a:lnTo>
                  <a:lnTo>
                    <a:pt x="4180" y="1143"/>
                  </a:lnTo>
                  <a:lnTo>
                    <a:pt x="4123" y="1149"/>
                  </a:lnTo>
                  <a:lnTo>
                    <a:pt x="4065" y="1156"/>
                  </a:lnTo>
                  <a:lnTo>
                    <a:pt x="4004" y="1159"/>
                  </a:lnTo>
                  <a:lnTo>
                    <a:pt x="3943" y="1159"/>
                  </a:lnTo>
                  <a:lnTo>
                    <a:pt x="3879" y="1157"/>
                  </a:lnTo>
                  <a:lnTo>
                    <a:pt x="3814" y="1153"/>
                  </a:lnTo>
                  <a:lnTo>
                    <a:pt x="3746" y="1146"/>
                  </a:lnTo>
                  <a:lnTo>
                    <a:pt x="3677" y="1136"/>
                  </a:lnTo>
                  <a:lnTo>
                    <a:pt x="3607" y="1124"/>
                  </a:lnTo>
                  <a:lnTo>
                    <a:pt x="3534" y="1109"/>
                  </a:lnTo>
                  <a:lnTo>
                    <a:pt x="3460" y="1091"/>
                  </a:lnTo>
                  <a:lnTo>
                    <a:pt x="3383" y="1070"/>
                  </a:lnTo>
                  <a:lnTo>
                    <a:pt x="3305" y="1044"/>
                  </a:lnTo>
                  <a:lnTo>
                    <a:pt x="3226" y="1017"/>
                  </a:lnTo>
                  <a:lnTo>
                    <a:pt x="3226" y="1017"/>
                  </a:lnTo>
                  <a:lnTo>
                    <a:pt x="3067" y="960"/>
                  </a:lnTo>
                  <a:lnTo>
                    <a:pt x="2914" y="909"/>
                  </a:lnTo>
                  <a:lnTo>
                    <a:pt x="2765" y="862"/>
                  </a:lnTo>
                  <a:lnTo>
                    <a:pt x="2622" y="818"/>
                  </a:lnTo>
                  <a:lnTo>
                    <a:pt x="2485" y="780"/>
                  </a:lnTo>
                  <a:lnTo>
                    <a:pt x="2353" y="746"/>
                  </a:lnTo>
                  <a:lnTo>
                    <a:pt x="2224" y="715"/>
                  </a:lnTo>
                  <a:lnTo>
                    <a:pt x="2100" y="689"/>
                  </a:lnTo>
                  <a:lnTo>
                    <a:pt x="1981" y="667"/>
                  </a:lnTo>
                  <a:lnTo>
                    <a:pt x="1866" y="649"/>
                  </a:lnTo>
                  <a:lnTo>
                    <a:pt x="1755" y="634"/>
                  </a:lnTo>
                  <a:lnTo>
                    <a:pt x="1648" y="625"/>
                  </a:lnTo>
                  <a:lnTo>
                    <a:pt x="1543" y="617"/>
                  </a:lnTo>
                  <a:lnTo>
                    <a:pt x="1442" y="615"/>
                  </a:lnTo>
                  <a:lnTo>
                    <a:pt x="1345" y="615"/>
                  </a:lnTo>
                  <a:lnTo>
                    <a:pt x="1251" y="620"/>
                  </a:lnTo>
                  <a:lnTo>
                    <a:pt x="1159" y="628"/>
                  </a:lnTo>
                  <a:lnTo>
                    <a:pt x="1070" y="641"/>
                  </a:lnTo>
                  <a:lnTo>
                    <a:pt x="984" y="655"/>
                  </a:lnTo>
                  <a:lnTo>
                    <a:pt x="899" y="675"/>
                  </a:lnTo>
                  <a:lnTo>
                    <a:pt x="817" y="696"/>
                  </a:lnTo>
                  <a:lnTo>
                    <a:pt x="737" y="722"/>
                  </a:lnTo>
                  <a:lnTo>
                    <a:pt x="659" y="751"/>
                  </a:lnTo>
                  <a:lnTo>
                    <a:pt x="581" y="783"/>
                  </a:lnTo>
                  <a:lnTo>
                    <a:pt x="506" y="817"/>
                  </a:lnTo>
                  <a:lnTo>
                    <a:pt x="431" y="856"/>
                  </a:lnTo>
                  <a:lnTo>
                    <a:pt x="358" y="896"/>
                  </a:lnTo>
                  <a:lnTo>
                    <a:pt x="286" y="941"/>
                  </a:lnTo>
                  <a:lnTo>
                    <a:pt x="213" y="988"/>
                  </a:lnTo>
                  <a:lnTo>
                    <a:pt x="143" y="1038"/>
                  </a:lnTo>
                  <a:lnTo>
                    <a:pt x="70" y="1090"/>
                  </a:lnTo>
                  <a:lnTo>
                    <a:pt x="0" y="114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931886" name="Freeform 46"/>
            <p:cNvSpPr>
              <a:spLocks/>
            </p:cNvSpPr>
            <p:nvPr userDrawn="1"/>
          </p:nvSpPr>
          <p:spPr bwMode="auto">
            <a:xfrm>
              <a:off x="1146" y="968"/>
              <a:ext cx="5355" cy="631"/>
            </a:xfrm>
            <a:custGeom>
              <a:avLst/>
              <a:gdLst/>
              <a:ahLst/>
              <a:cxnLst>
                <a:cxn ang="0">
                  <a:pos x="5355" y="0"/>
                </a:cxn>
                <a:cxn ang="0">
                  <a:pos x="5334" y="71"/>
                </a:cxn>
                <a:cxn ang="0">
                  <a:pos x="5306" y="150"/>
                </a:cxn>
                <a:cxn ang="0">
                  <a:pos x="5266" y="250"/>
                </a:cxn>
                <a:cxn ang="0">
                  <a:pos x="5209" y="366"/>
                </a:cxn>
                <a:cxn ang="0">
                  <a:pos x="5138" y="494"/>
                </a:cxn>
                <a:cxn ang="0">
                  <a:pos x="5072" y="592"/>
                </a:cxn>
                <a:cxn ang="0">
                  <a:pos x="5023" y="658"/>
                </a:cxn>
                <a:cxn ang="0">
                  <a:pos x="4969" y="723"/>
                </a:cxn>
                <a:cxn ang="0">
                  <a:pos x="4909" y="788"/>
                </a:cxn>
                <a:cxn ang="0">
                  <a:pos x="4845" y="849"/>
                </a:cxn>
                <a:cxn ang="0">
                  <a:pos x="4775" y="909"/>
                </a:cxn>
                <a:cxn ang="0">
                  <a:pos x="4700" y="964"/>
                </a:cxn>
                <a:cxn ang="0">
                  <a:pos x="4619" y="1015"/>
                </a:cxn>
                <a:cxn ang="0">
                  <a:pos x="4532" y="1060"/>
                </a:cxn>
                <a:cxn ang="0">
                  <a:pos x="4439" y="1101"/>
                </a:cxn>
                <a:cxn ang="0">
                  <a:pos x="4340" y="1135"/>
                </a:cxn>
                <a:cxn ang="0">
                  <a:pos x="4235" y="1162"/>
                </a:cxn>
                <a:cxn ang="0">
                  <a:pos x="4123" y="1182"/>
                </a:cxn>
                <a:cxn ang="0">
                  <a:pos x="4004" y="1193"/>
                </a:cxn>
                <a:cxn ang="0">
                  <a:pos x="3879" y="1194"/>
                </a:cxn>
                <a:cxn ang="0">
                  <a:pos x="3746" y="1185"/>
                </a:cxn>
                <a:cxn ang="0">
                  <a:pos x="3606" y="1165"/>
                </a:cxn>
                <a:cxn ang="0">
                  <a:pos x="3458" y="1136"/>
                </a:cxn>
                <a:cxn ang="0">
                  <a:pos x="3304" y="1093"/>
                </a:cxn>
                <a:cxn ang="0">
                  <a:pos x="3224" y="1067"/>
                </a:cxn>
                <a:cxn ang="0">
                  <a:pos x="2910" y="965"/>
                </a:cxn>
                <a:cxn ang="0">
                  <a:pos x="2618" y="880"/>
                </a:cxn>
                <a:cxn ang="0">
                  <a:pos x="2346" y="812"/>
                </a:cxn>
                <a:cxn ang="0">
                  <a:pos x="2094" y="760"/>
                </a:cxn>
                <a:cxn ang="0">
                  <a:pos x="1859" y="723"/>
                </a:cxn>
                <a:cxn ang="0">
                  <a:pos x="1640" y="704"/>
                </a:cxn>
                <a:cxn ang="0">
                  <a:pos x="1434" y="699"/>
                </a:cxn>
                <a:cxn ang="0">
                  <a:pos x="1242" y="707"/>
                </a:cxn>
                <a:cxn ang="0">
                  <a:pos x="1063" y="731"/>
                </a:cxn>
                <a:cxn ang="0">
                  <a:pos x="893" y="768"/>
                </a:cxn>
                <a:cxn ang="0">
                  <a:pos x="732" y="820"/>
                </a:cxn>
                <a:cxn ang="0">
                  <a:pos x="576" y="884"/>
                </a:cxn>
                <a:cxn ang="0">
                  <a:pos x="427" y="960"/>
                </a:cxn>
                <a:cxn ang="0">
                  <a:pos x="283" y="1049"/>
                </a:cxn>
                <a:cxn ang="0">
                  <a:pos x="141" y="1149"/>
                </a:cxn>
                <a:cxn ang="0">
                  <a:pos x="0" y="1261"/>
                </a:cxn>
              </a:cxnLst>
              <a:rect l="0" t="0" r="r" b="b"/>
              <a:pathLst>
                <a:path w="5355" h="1261">
                  <a:moveTo>
                    <a:pt x="5355" y="0"/>
                  </a:moveTo>
                  <a:lnTo>
                    <a:pt x="5355" y="0"/>
                  </a:lnTo>
                  <a:lnTo>
                    <a:pt x="5349" y="19"/>
                  </a:lnTo>
                  <a:lnTo>
                    <a:pt x="5334" y="71"/>
                  </a:lnTo>
                  <a:lnTo>
                    <a:pt x="5322" y="106"/>
                  </a:lnTo>
                  <a:lnTo>
                    <a:pt x="5306" y="150"/>
                  </a:lnTo>
                  <a:lnTo>
                    <a:pt x="5288" y="197"/>
                  </a:lnTo>
                  <a:lnTo>
                    <a:pt x="5266" y="250"/>
                  </a:lnTo>
                  <a:lnTo>
                    <a:pt x="5240" y="306"/>
                  </a:lnTo>
                  <a:lnTo>
                    <a:pt x="5209" y="366"/>
                  </a:lnTo>
                  <a:lnTo>
                    <a:pt x="5176" y="429"/>
                  </a:lnTo>
                  <a:lnTo>
                    <a:pt x="5138" y="494"/>
                  </a:lnTo>
                  <a:lnTo>
                    <a:pt x="5095" y="560"/>
                  </a:lnTo>
                  <a:lnTo>
                    <a:pt x="5072" y="592"/>
                  </a:lnTo>
                  <a:lnTo>
                    <a:pt x="5048" y="625"/>
                  </a:lnTo>
                  <a:lnTo>
                    <a:pt x="5023" y="658"/>
                  </a:lnTo>
                  <a:lnTo>
                    <a:pt x="4997" y="691"/>
                  </a:lnTo>
                  <a:lnTo>
                    <a:pt x="4969" y="723"/>
                  </a:lnTo>
                  <a:lnTo>
                    <a:pt x="4940" y="755"/>
                  </a:lnTo>
                  <a:lnTo>
                    <a:pt x="4909" y="788"/>
                  </a:lnTo>
                  <a:lnTo>
                    <a:pt x="4877" y="818"/>
                  </a:lnTo>
                  <a:lnTo>
                    <a:pt x="4845" y="849"/>
                  </a:lnTo>
                  <a:lnTo>
                    <a:pt x="4811" y="880"/>
                  </a:lnTo>
                  <a:lnTo>
                    <a:pt x="4775" y="909"/>
                  </a:lnTo>
                  <a:lnTo>
                    <a:pt x="4739" y="936"/>
                  </a:lnTo>
                  <a:lnTo>
                    <a:pt x="4700" y="964"/>
                  </a:lnTo>
                  <a:lnTo>
                    <a:pt x="4661" y="989"/>
                  </a:lnTo>
                  <a:lnTo>
                    <a:pt x="4619" y="1015"/>
                  </a:lnTo>
                  <a:lnTo>
                    <a:pt x="4576" y="1038"/>
                  </a:lnTo>
                  <a:lnTo>
                    <a:pt x="4532" y="1060"/>
                  </a:lnTo>
                  <a:lnTo>
                    <a:pt x="4486" y="1081"/>
                  </a:lnTo>
                  <a:lnTo>
                    <a:pt x="4439" y="1101"/>
                  </a:lnTo>
                  <a:lnTo>
                    <a:pt x="4390" y="1119"/>
                  </a:lnTo>
                  <a:lnTo>
                    <a:pt x="4340" y="1135"/>
                  </a:lnTo>
                  <a:lnTo>
                    <a:pt x="4289" y="1149"/>
                  </a:lnTo>
                  <a:lnTo>
                    <a:pt x="4235" y="1162"/>
                  </a:lnTo>
                  <a:lnTo>
                    <a:pt x="4179" y="1173"/>
                  </a:lnTo>
                  <a:lnTo>
                    <a:pt x="4123" y="1182"/>
                  </a:lnTo>
                  <a:lnTo>
                    <a:pt x="4064" y="1188"/>
                  </a:lnTo>
                  <a:lnTo>
                    <a:pt x="4004" y="1193"/>
                  </a:lnTo>
                  <a:lnTo>
                    <a:pt x="3942" y="1194"/>
                  </a:lnTo>
                  <a:lnTo>
                    <a:pt x="3879" y="1194"/>
                  </a:lnTo>
                  <a:lnTo>
                    <a:pt x="3814" y="1191"/>
                  </a:lnTo>
                  <a:lnTo>
                    <a:pt x="3746" y="1185"/>
                  </a:lnTo>
                  <a:lnTo>
                    <a:pt x="3676" y="1177"/>
                  </a:lnTo>
                  <a:lnTo>
                    <a:pt x="3606" y="1165"/>
                  </a:lnTo>
                  <a:lnTo>
                    <a:pt x="3533" y="1153"/>
                  </a:lnTo>
                  <a:lnTo>
                    <a:pt x="3458" y="1136"/>
                  </a:lnTo>
                  <a:lnTo>
                    <a:pt x="3382" y="1115"/>
                  </a:lnTo>
                  <a:lnTo>
                    <a:pt x="3304" y="1093"/>
                  </a:lnTo>
                  <a:lnTo>
                    <a:pt x="3224" y="1067"/>
                  </a:lnTo>
                  <a:lnTo>
                    <a:pt x="3224" y="1067"/>
                  </a:lnTo>
                  <a:lnTo>
                    <a:pt x="3064" y="1014"/>
                  </a:lnTo>
                  <a:lnTo>
                    <a:pt x="2910" y="965"/>
                  </a:lnTo>
                  <a:lnTo>
                    <a:pt x="2761" y="920"/>
                  </a:lnTo>
                  <a:lnTo>
                    <a:pt x="2618" y="880"/>
                  </a:lnTo>
                  <a:lnTo>
                    <a:pt x="2480" y="842"/>
                  </a:lnTo>
                  <a:lnTo>
                    <a:pt x="2346" y="812"/>
                  </a:lnTo>
                  <a:lnTo>
                    <a:pt x="2219" y="783"/>
                  </a:lnTo>
                  <a:lnTo>
                    <a:pt x="2094" y="760"/>
                  </a:lnTo>
                  <a:lnTo>
                    <a:pt x="1974" y="739"/>
                  </a:lnTo>
                  <a:lnTo>
                    <a:pt x="1859" y="723"/>
                  </a:lnTo>
                  <a:lnTo>
                    <a:pt x="1746" y="712"/>
                  </a:lnTo>
                  <a:lnTo>
                    <a:pt x="1640" y="704"/>
                  </a:lnTo>
                  <a:lnTo>
                    <a:pt x="1535" y="699"/>
                  </a:lnTo>
                  <a:lnTo>
                    <a:pt x="1434" y="699"/>
                  </a:lnTo>
                  <a:lnTo>
                    <a:pt x="1337" y="700"/>
                  </a:lnTo>
                  <a:lnTo>
                    <a:pt x="1242" y="707"/>
                  </a:lnTo>
                  <a:lnTo>
                    <a:pt x="1151" y="718"/>
                  </a:lnTo>
                  <a:lnTo>
                    <a:pt x="1063" y="731"/>
                  </a:lnTo>
                  <a:lnTo>
                    <a:pt x="976" y="749"/>
                  </a:lnTo>
                  <a:lnTo>
                    <a:pt x="893" y="768"/>
                  </a:lnTo>
                  <a:lnTo>
                    <a:pt x="811" y="792"/>
                  </a:lnTo>
                  <a:lnTo>
                    <a:pt x="732" y="820"/>
                  </a:lnTo>
                  <a:lnTo>
                    <a:pt x="652" y="851"/>
                  </a:lnTo>
                  <a:lnTo>
                    <a:pt x="576" y="884"/>
                  </a:lnTo>
                  <a:lnTo>
                    <a:pt x="501" y="920"/>
                  </a:lnTo>
                  <a:lnTo>
                    <a:pt x="427" y="960"/>
                  </a:lnTo>
                  <a:lnTo>
                    <a:pt x="355" y="1004"/>
                  </a:lnTo>
                  <a:lnTo>
                    <a:pt x="283" y="1049"/>
                  </a:lnTo>
                  <a:lnTo>
                    <a:pt x="212" y="1098"/>
                  </a:lnTo>
                  <a:lnTo>
                    <a:pt x="141" y="1149"/>
                  </a:lnTo>
                  <a:lnTo>
                    <a:pt x="71" y="1204"/>
                  </a:lnTo>
                  <a:lnTo>
                    <a:pt x="0" y="1261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931887" name="Freeform 47"/>
            <p:cNvSpPr>
              <a:spLocks/>
            </p:cNvSpPr>
            <p:nvPr userDrawn="1"/>
          </p:nvSpPr>
          <p:spPr bwMode="auto">
            <a:xfrm>
              <a:off x="1187" y="940"/>
              <a:ext cx="5335" cy="688"/>
            </a:xfrm>
            <a:custGeom>
              <a:avLst/>
              <a:gdLst/>
              <a:ahLst/>
              <a:cxnLst>
                <a:cxn ang="0">
                  <a:pos x="5335" y="0"/>
                </a:cxn>
                <a:cxn ang="0">
                  <a:pos x="5315" y="71"/>
                </a:cxn>
                <a:cxn ang="0">
                  <a:pos x="5289" y="150"/>
                </a:cxn>
                <a:cxn ang="0">
                  <a:pos x="5250" y="252"/>
                </a:cxn>
                <a:cxn ang="0">
                  <a:pos x="5196" y="371"/>
                </a:cxn>
                <a:cxn ang="0">
                  <a:pos x="5127" y="501"/>
                </a:cxn>
                <a:cxn ang="0">
                  <a:pos x="5061" y="601"/>
                </a:cxn>
                <a:cxn ang="0">
                  <a:pos x="5014" y="667"/>
                </a:cxn>
                <a:cxn ang="0">
                  <a:pos x="4960" y="735"/>
                </a:cxn>
                <a:cxn ang="0">
                  <a:pos x="4902" y="799"/>
                </a:cxn>
                <a:cxn ang="0">
                  <a:pos x="4838" y="862"/>
                </a:cxn>
                <a:cxn ang="0">
                  <a:pos x="4770" y="924"/>
                </a:cxn>
                <a:cxn ang="0">
                  <a:pos x="4695" y="980"/>
                </a:cxn>
                <a:cxn ang="0">
                  <a:pos x="4614" y="1034"/>
                </a:cxn>
                <a:cxn ang="0">
                  <a:pos x="4528" y="1082"/>
                </a:cxn>
                <a:cxn ang="0">
                  <a:pos x="4436" y="1126"/>
                </a:cxn>
                <a:cxn ang="0">
                  <a:pos x="4338" y="1161"/>
                </a:cxn>
                <a:cxn ang="0">
                  <a:pos x="4232" y="1190"/>
                </a:cxn>
                <a:cxn ang="0">
                  <a:pos x="4121" y="1213"/>
                </a:cxn>
                <a:cxn ang="0">
                  <a:pos x="4003" y="1226"/>
                </a:cxn>
                <a:cxn ang="0">
                  <a:pos x="3877" y="1229"/>
                </a:cxn>
                <a:cxn ang="0">
                  <a:pos x="3745" y="1224"/>
                </a:cxn>
                <a:cxn ang="0">
                  <a:pos x="3605" y="1206"/>
                </a:cxn>
                <a:cxn ang="0">
                  <a:pos x="3456" y="1179"/>
                </a:cxn>
                <a:cxn ang="0">
                  <a:pos x="3301" y="1140"/>
                </a:cxn>
                <a:cxn ang="0">
                  <a:pos x="3220" y="1114"/>
                </a:cxn>
                <a:cxn ang="0">
                  <a:pos x="2905" y="1019"/>
                </a:cxn>
                <a:cxn ang="0">
                  <a:pos x="2612" y="938"/>
                </a:cxn>
                <a:cxn ang="0">
                  <a:pos x="2340" y="875"/>
                </a:cxn>
                <a:cxn ang="0">
                  <a:pos x="2086" y="828"/>
                </a:cxn>
                <a:cxn ang="0">
                  <a:pos x="1851" y="798"/>
                </a:cxn>
                <a:cxn ang="0">
                  <a:pos x="1630" y="782"/>
                </a:cxn>
                <a:cxn ang="0">
                  <a:pos x="1426" y="780"/>
                </a:cxn>
                <a:cxn ang="0">
                  <a:pos x="1235" y="795"/>
                </a:cxn>
                <a:cxn ang="0">
                  <a:pos x="1099" y="814"/>
                </a:cxn>
                <a:cxn ang="0">
                  <a:pos x="1011" y="830"/>
                </a:cxn>
                <a:cxn ang="0">
                  <a:pos x="927" y="851"/>
                </a:cxn>
                <a:cxn ang="0">
                  <a:pos x="804" y="888"/>
                </a:cxn>
                <a:cxn ang="0">
                  <a:pos x="647" y="950"/>
                </a:cxn>
                <a:cxn ang="0">
                  <a:pos x="496" y="1024"/>
                </a:cxn>
                <a:cxn ang="0">
                  <a:pos x="352" y="1109"/>
                </a:cxn>
                <a:cxn ang="0">
                  <a:pos x="210" y="1208"/>
                </a:cxn>
                <a:cxn ang="0">
                  <a:pos x="70" y="1316"/>
                </a:cxn>
              </a:cxnLst>
              <a:rect l="0" t="0" r="r" b="b"/>
              <a:pathLst>
                <a:path w="5335" h="1376">
                  <a:moveTo>
                    <a:pt x="5335" y="0"/>
                  </a:moveTo>
                  <a:lnTo>
                    <a:pt x="5335" y="0"/>
                  </a:lnTo>
                  <a:lnTo>
                    <a:pt x="5331" y="18"/>
                  </a:lnTo>
                  <a:lnTo>
                    <a:pt x="5315" y="71"/>
                  </a:lnTo>
                  <a:lnTo>
                    <a:pt x="5304" y="107"/>
                  </a:lnTo>
                  <a:lnTo>
                    <a:pt x="5289" y="150"/>
                  </a:lnTo>
                  <a:lnTo>
                    <a:pt x="5271" y="199"/>
                  </a:lnTo>
                  <a:lnTo>
                    <a:pt x="5250" y="252"/>
                  </a:lnTo>
                  <a:lnTo>
                    <a:pt x="5225" y="310"/>
                  </a:lnTo>
                  <a:lnTo>
                    <a:pt x="5196" y="371"/>
                  </a:lnTo>
                  <a:lnTo>
                    <a:pt x="5163" y="434"/>
                  </a:lnTo>
                  <a:lnTo>
                    <a:pt x="5127" y="501"/>
                  </a:lnTo>
                  <a:lnTo>
                    <a:pt x="5085" y="567"/>
                  </a:lnTo>
                  <a:lnTo>
                    <a:pt x="5061" y="601"/>
                  </a:lnTo>
                  <a:lnTo>
                    <a:pt x="5038" y="635"/>
                  </a:lnTo>
                  <a:lnTo>
                    <a:pt x="5014" y="667"/>
                  </a:lnTo>
                  <a:lnTo>
                    <a:pt x="4988" y="701"/>
                  </a:lnTo>
                  <a:lnTo>
                    <a:pt x="4960" y="735"/>
                  </a:lnTo>
                  <a:lnTo>
                    <a:pt x="4932" y="767"/>
                  </a:lnTo>
                  <a:lnTo>
                    <a:pt x="4902" y="799"/>
                  </a:lnTo>
                  <a:lnTo>
                    <a:pt x="4871" y="832"/>
                  </a:lnTo>
                  <a:lnTo>
                    <a:pt x="4838" y="862"/>
                  </a:lnTo>
                  <a:lnTo>
                    <a:pt x="4804" y="893"/>
                  </a:lnTo>
                  <a:lnTo>
                    <a:pt x="4770" y="924"/>
                  </a:lnTo>
                  <a:lnTo>
                    <a:pt x="4734" y="953"/>
                  </a:lnTo>
                  <a:lnTo>
                    <a:pt x="4695" y="980"/>
                  </a:lnTo>
                  <a:lnTo>
                    <a:pt x="4656" y="1008"/>
                  </a:lnTo>
                  <a:lnTo>
                    <a:pt x="4614" y="1034"/>
                  </a:lnTo>
                  <a:lnTo>
                    <a:pt x="4573" y="1059"/>
                  </a:lnTo>
                  <a:lnTo>
                    <a:pt x="4528" y="1082"/>
                  </a:lnTo>
                  <a:lnTo>
                    <a:pt x="4484" y="1105"/>
                  </a:lnTo>
                  <a:lnTo>
                    <a:pt x="4436" y="1126"/>
                  </a:lnTo>
                  <a:lnTo>
                    <a:pt x="4388" y="1143"/>
                  </a:lnTo>
                  <a:lnTo>
                    <a:pt x="4338" y="1161"/>
                  </a:lnTo>
                  <a:lnTo>
                    <a:pt x="4287" y="1177"/>
                  </a:lnTo>
                  <a:lnTo>
                    <a:pt x="4232" y="1190"/>
                  </a:lnTo>
                  <a:lnTo>
                    <a:pt x="4178" y="1203"/>
                  </a:lnTo>
                  <a:lnTo>
                    <a:pt x="4121" y="1213"/>
                  </a:lnTo>
                  <a:lnTo>
                    <a:pt x="4063" y="1219"/>
                  </a:lnTo>
                  <a:lnTo>
                    <a:pt x="4003" y="1226"/>
                  </a:lnTo>
                  <a:lnTo>
                    <a:pt x="3941" y="1229"/>
                  </a:lnTo>
                  <a:lnTo>
                    <a:pt x="3877" y="1229"/>
                  </a:lnTo>
                  <a:lnTo>
                    <a:pt x="3812" y="1227"/>
                  </a:lnTo>
                  <a:lnTo>
                    <a:pt x="3745" y="1224"/>
                  </a:lnTo>
                  <a:lnTo>
                    <a:pt x="3676" y="1216"/>
                  </a:lnTo>
                  <a:lnTo>
                    <a:pt x="3605" y="1206"/>
                  </a:lnTo>
                  <a:lnTo>
                    <a:pt x="3531" y="1195"/>
                  </a:lnTo>
                  <a:lnTo>
                    <a:pt x="3456" y="1179"/>
                  </a:lnTo>
                  <a:lnTo>
                    <a:pt x="3380" y="1161"/>
                  </a:lnTo>
                  <a:lnTo>
                    <a:pt x="3301" y="1140"/>
                  </a:lnTo>
                  <a:lnTo>
                    <a:pt x="3220" y="1114"/>
                  </a:lnTo>
                  <a:lnTo>
                    <a:pt x="3220" y="1114"/>
                  </a:lnTo>
                  <a:lnTo>
                    <a:pt x="3061" y="1064"/>
                  </a:lnTo>
                  <a:lnTo>
                    <a:pt x="2905" y="1019"/>
                  </a:lnTo>
                  <a:lnTo>
                    <a:pt x="2756" y="977"/>
                  </a:lnTo>
                  <a:lnTo>
                    <a:pt x="2612" y="938"/>
                  </a:lnTo>
                  <a:lnTo>
                    <a:pt x="2473" y="906"/>
                  </a:lnTo>
                  <a:lnTo>
                    <a:pt x="2340" y="875"/>
                  </a:lnTo>
                  <a:lnTo>
                    <a:pt x="2211" y="851"/>
                  </a:lnTo>
                  <a:lnTo>
                    <a:pt x="2086" y="828"/>
                  </a:lnTo>
                  <a:lnTo>
                    <a:pt x="1966" y="811"/>
                  </a:lnTo>
                  <a:lnTo>
                    <a:pt x="1851" y="798"/>
                  </a:lnTo>
                  <a:lnTo>
                    <a:pt x="1739" y="788"/>
                  </a:lnTo>
                  <a:lnTo>
                    <a:pt x="1630" y="782"/>
                  </a:lnTo>
                  <a:lnTo>
                    <a:pt x="1526" y="780"/>
                  </a:lnTo>
                  <a:lnTo>
                    <a:pt x="1426" y="780"/>
                  </a:lnTo>
                  <a:lnTo>
                    <a:pt x="1329" y="785"/>
                  </a:lnTo>
                  <a:lnTo>
                    <a:pt x="1235" y="795"/>
                  </a:lnTo>
                  <a:lnTo>
                    <a:pt x="1143" y="806"/>
                  </a:lnTo>
                  <a:lnTo>
                    <a:pt x="1099" y="814"/>
                  </a:lnTo>
                  <a:lnTo>
                    <a:pt x="1054" y="822"/>
                  </a:lnTo>
                  <a:lnTo>
                    <a:pt x="1011" y="830"/>
                  </a:lnTo>
                  <a:lnTo>
                    <a:pt x="970" y="840"/>
                  </a:lnTo>
                  <a:lnTo>
                    <a:pt x="927" y="851"/>
                  </a:lnTo>
                  <a:lnTo>
                    <a:pt x="885" y="862"/>
                  </a:lnTo>
                  <a:lnTo>
                    <a:pt x="804" y="888"/>
                  </a:lnTo>
                  <a:lnTo>
                    <a:pt x="725" y="917"/>
                  </a:lnTo>
                  <a:lnTo>
                    <a:pt x="647" y="950"/>
                  </a:lnTo>
                  <a:lnTo>
                    <a:pt x="571" y="985"/>
                  </a:lnTo>
                  <a:lnTo>
                    <a:pt x="496" y="1024"/>
                  </a:lnTo>
                  <a:lnTo>
                    <a:pt x="424" y="1064"/>
                  </a:lnTo>
                  <a:lnTo>
                    <a:pt x="352" y="1109"/>
                  </a:lnTo>
                  <a:lnTo>
                    <a:pt x="280" y="1156"/>
                  </a:lnTo>
                  <a:lnTo>
                    <a:pt x="210" y="1208"/>
                  </a:lnTo>
                  <a:lnTo>
                    <a:pt x="139" y="1261"/>
                  </a:lnTo>
                  <a:lnTo>
                    <a:pt x="70" y="1316"/>
                  </a:lnTo>
                  <a:lnTo>
                    <a:pt x="0" y="137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931888" name="Freeform 48"/>
            <p:cNvSpPr>
              <a:spLocks/>
            </p:cNvSpPr>
            <p:nvPr userDrawn="1"/>
          </p:nvSpPr>
          <p:spPr bwMode="auto">
            <a:xfrm>
              <a:off x="1229" y="911"/>
              <a:ext cx="5314" cy="745"/>
            </a:xfrm>
            <a:custGeom>
              <a:avLst/>
              <a:gdLst/>
              <a:ahLst/>
              <a:cxnLst>
                <a:cxn ang="0">
                  <a:pos x="5314" y="0"/>
                </a:cxn>
                <a:cxn ang="0">
                  <a:pos x="5296" y="71"/>
                </a:cxn>
                <a:cxn ang="0">
                  <a:pos x="5271" y="153"/>
                </a:cxn>
                <a:cxn ang="0">
                  <a:pos x="5233" y="257"/>
                </a:cxn>
                <a:cxn ang="0">
                  <a:pos x="5180" y="376"/>
                </a:cxn>
                <a:cxn ang="0">
                  <a:pos x="5112" y="507"/>
                </a:cxn>
                <a:cxn ang="0">
                  <a:pos x="5050" y="609"/>
                </a:cxn>
                <a:cxn ang="0">
                  <a:pos x="5003" y="678"/>
                </a:cxn>
                <a:cxn ang="0">
                  <a:pos x="4950" y="746"/>
                </a:cxn>
                <a:cxn ang="0">
                  <a:pos x="4893" y="812"/>
                </a:cxn>
                <a:cxn ang="0">
                  <a:pos x="4830" y="878"/>
                </a:cxn>
                <a:cxn ang="0">
                  <a:pos x="4762" y="940"/>
                </a:cxn>
                <a:cxn ang="0">
                  <a:pos x="4689" y="999"/>
                </a:cxn>
                <a:cxn ang="0">
                  <a:pos x="4610" y="1054"/>
                </a:cxn>
                <a:cxn ang="0">
                  <a:pos x="4524" y="1104"/>
                </a:cxn>
                <a:cxn ang="0">
                  <a:pos x="4432" y="1150"/>
                </a:cxn>
                <a:cxn ang="0">
                  <a:pos x="4335" y="1188"/>
                </a:cxn>
                <a:cxn ang="0">
                  <a:pos x="4229" y="1219"/>
                </a:cxn>
                <a:cxn ang="0">
                  <a:pos x="4118" y="1243"/>
                </a:cxn>
                <a:cxn ang="0">
                  <a:pos x="4000" y="1259"/>
                </a:cxn>
                <a:cxn ang="0">
                  <a:pos x="3875" y="1266"/>
                </a:cxn>
                <a:cxn ang="0">
                  <a:pos x="3742" y="1263"/>
                </a:cxn>
                <a:cxn ang="0">
                  <a:pos x="3602" y="1248"/>
                </a:cxn>
                <a:cxn ang="0">
                  <a:pos x="3453" y="1224"/>
                </a:cxn>
                <a:cxn ang="0">
                  <a:pos x="3298" y="1187"/>
                </a:cxn>
                <a:cxn ang="0">
                  <a:pos x="3217" y="1164"/>
                </a:cxn>
                <a:cxn ang="0">
                  <a:pos x="2899" y="1074"/>
                </a:cxn>
                <a:cxn ang="0">
                  <a:pos x="2605" y="999"/>
                </a:cxn>
                <a:cxn ang="0">
                  <a:pos x="2333" y="941"/>
                </a:cxn>
                <a:cxn ang="0">
                  <a:pos x="2079" y="899"/>
                </a:cxn>
                <a:cxn ang="0">
                  <a:pos x="1843" y="872"/>
                </a:cxn>
                <a:cxn ang="0">
                  <a:pos x="1622" y="861"/>
                </a:cxn>
                <a:cxn ang="0">
                  <a:pos x="1418" y="864"/>
                </a:cxn>
                <a:cxn ang="0">
                  <a:pos x="1226" y="882"/>
                </a:cxn>
                <a:cxn ang="0">
                  <a:pos x="1134" y="896"/>
                </a:cxn>
                <a:cxn ang="0">
                  <a:pos x="1047" y="912"/>
                </a:cxn>
                <a:cxn ang="0">
                  <a:pos x="961" y="933"/>
                </a:cxn>
                <a:cxn ang="0">
                  <a:pos x="878" y="957"/>
                </a:cxn>
                <a:cxn ang="0">
                  <a:pos x="718" y="1016"/>
                </a:cxn>
                <a:cxn ang="0">
                  <a:pos x="565" y="1087"/>
                </a:cxn>
                <a:cxn ang="0">
                  <a:pos x="419" y="1171"/>
                </a:cxn>
                <a:cxn ang="0">
                  <a:pos x="276" y="1266"/>
                </a:cxn>
                <a:cxn ang="0">
                  <a:pos x="138" y="1372"/>
                </a:cxn>
                <a:cxn ang="0">
                  <a:pos x="0" y="1490"/>
                </a:cxn>
              </a:cxnLst>
              <a:rect l="0" t="0" r="r" b="b"/>
              <a:pathLst>
                <a:path w="5314" h="1490">
                  <a:moveTo>
                    <a:pt x="5314" y="0"/>
                  </a:moveTo>
                  <a:lnTo>
                    <a:pt x="5314" y="0"/>
                  </a:lnTo>
                  <a:lnTo>
                    <a:pt x="5309" y="19"/>
                  </a:lnTo>
                  <a:lnTo>
                    <a:pt x="5296" y="71"/>
                  </a:lnTo>
                  <a:lnTo>
                    <a:pt x="5284" y="110"/>
                  </a:lnTo>
                  <a:lnTo>
                    <a:pt x="5271" y="153"/>
                  </a:lnTo>
                  <a:lnTo>
                    <a:pt x="5254" y="202"/>
                  </a:lnTo>
                  <a:lnTo>
                    <a:pt x="5233" y="257"/>
                  </a:lnTo>
                  <a:lnTo>
                    <a:pt x="5208" y="315"/>
                  </a:lnTo>
                  <a:lnTo>
                    <a:pt x="5180" y="376"/>
                  </a:lnTo>
                  <a:lnTo>
                    <a:pt x="5148" y="441"/>
                  </a:lnTo>
                  <a:lnTo>
                    <a:pt x="5112" y="507"/>
                  </a:lnTo>
                  <a:lnTo>
                    <a:pt x="5072" y="575"/>
                  </a:lnTo>
                  <a:lnTo>
                    <a:pt x="5050" y="609"/>
                  </a:lnTo>
                  <a:lnTo>
                    <a:pt x="5026" y="644"/>
                  </a:lnTo>
                  <a:lnTo>
                    <a:pt x="5003" y="678"/>
                  </a:lnTo>
                  <a:lnTo>
                    <a:pt x="4976" y="712"/>
                  </a:lnTo>
                  <a:lnTo>
                    <a:pt x="4950" y="746"/>
                  </a:lnTo>
                  <a:lnTo>
                    <a:pt x="4922" y="780"/>
                  </a:lnTo>
                  <a:lnTo>
                    <a:pt x="4893" y="812"/>
                  </a:lnTo>
                  <a:lnTo>
                    <a:pt x="4862" y="846"/>
                  </a:lnTo>
                  <a:lnTo>
                    <a:pt x="4830" y="878"/>
                  </a:lnTo>
                  <a:lnTo>
                    <a:pt x="4797" y="909"/>
                  </a:lnTo>
                  <a:lnTo>
                    <a:pt x="4762" y="940"/>
                  </a:lnTo>
                  <a:lnTo>
                    <a:pt x="4726" y="970"/>
                  </a:lnTo>
                  <a:lnTo>
                    <a:pt x="4689" y="999"/>
                  </a:lnTo>
                  <a:lnTo>
                    <a:pt x="4650" y="1027"/>
                  </a:lnTo>
                  <a:lnTo>
                    <a:pt x="4610" y="1054"/>
                  </a:lnTo>
                  <a:lnTo>
                    <a:pt x="4568" y="1080"/>
                  </a:lnTo>
                  <a:lnTo>
                    <a:pt x="4524" y="1104"/>
                  </a:lnTo>
                  <a:lnTo>
                    <a:pt x="4479" y="1127"/>
                  </a:lnTo>
                  <a:lnTo>
                    <a:pt x="4432" y="1150"/>
                  </a:lnTo>
                  <a:lnTo>
                    <a:pt x="4385" y="1169"/>
                  </a:lnTo>
                  <a:lnTo>
                    <a:pt x="4335" y="1188"/>
                  </a:lnTo>
                  <a:lnTo>
                    <a:pt x="4283" y="1205"/>
                  </a:lnTo>
                  <a:lnTo>
                    <a:pt x="4229" y="1219"/>
                  </a:lnTo>
                  <a:lnTo>
                    <a:pt x="4175" y="1232"/>
                  </a:lnTo>
                  <a:lnTo>
                    <a:pt x="4118" y="1243"/>
                  </a:lnTo>
                  <a:lnTo>
                    <a:pt x="4060" y="1251"/>
                  </a:lnTo>
                  <a:lnTo>
                    <a:pt x="4000" y="1259"/>
                  </a:lnTo>
                  <a:lnTo>
                    <a:pt x="3939" y="1263"/>
                  </a:lnTo>
                  <a:lnTo>
                    <a:pt x="3875" y="1266"/>
                  </a:lnTo>
                  <a:lnTo>
                    <a:pt x="3810" y="1264"/>
                  </a:lnTo>
                  <a:lnTo>
                    <a:pt x="3742" y="1263"/>
                  </a:lnTo>
                  <a:lnTo>
                    <a:pt x="3673" y="1256"/>
                  </a:lnTo>
                  <a:lnTo>
                    <a:pt x="3602" y="1248"/>
                  </a:lnTo>
                  <a:lnTo>
                    <a:pt x="3528" y="1237"/>
                  </a:lnTo>
                  <a:lnTo>
                    <a:pt x="3453" y="1224"/>
                  </a:lnTo>
                  <a:lnTo>
                    <a:pt x="3377" y="1206"/>
                  </a:lnTo>
                  <a:lnTo>
                    <a:pt x="3298" y="1187"/>
                  </a:lnTo>
                  <a:lnTo>
                    <a:pt x="3217" y="1164"/>
                  </a:lnTo>
                  <a:lnTo>
                    <a:pt x="3217" y="1164"/>
                  </a:lnTo>
                  <a:lnTo>
                    <a:pt x="3055" y="1116"/>
                  </a:lnTo>
                  <a:lnTo>
                    <a:pt x="2899" y="1074"/>
                  </a:lnTo>
                  <a:lnTo>
                    <a:pt x="2751" y="1033"/>
                  </a:lnTo>
                  <a:lnTo>
                    <a:pt x="2605" y="999"/>
                  </a:lnTo>
                  <a:lnTo>
                    <a:pt x="2466" y="969"/>
                  </a:lnTo>
                  <a:lnTo>
                    <a:pt x="2333" y="941"/>
                  </a:lnTo>
                  <a:lnTo>
                    <a:pt x="2202" y="919"/>
                  </a:lnTo>
                  <a:lnTo>
                    <a:pt x="2079" y="899"/>
                  </a:lnTo>
                  <a:lnTo>
                    <a:pt x="1958" y="885"/>
                  </a:lnTo>
                  <a:lnTo>
                    <a:pt x="1843" y="872"/>
                  </a:lnTo>
                  <a:lnTo>
                    <a:pt x="1730" y="865"/>
                  </a:lnTo>
                  <a:lnTo>
                    <a:pt x="1622" y="861"/>
                  </a:lnTo>
                  <a:lnTo>
                    <a:pt x="1518" y="861"/>
                  </a:lnTo>
                  <a:lnTo>
                    <a:pt x="1418" y="864"/>
                  </a:lnTo>
                  <a:lnTo>
                    <a:pt x="1321" y="872"/>
                  </a:lnTo>
                  <a:lnTo>
                    <a:pt x="1226" y="882"/>
                  </a:lnTo>
                  <a:lnTo>
                    <a:pt x="1180" y="888"/>
                  </a:lnTo>
                  <a:lnTo>
                    <a:pt x="1134" y="896"/>
                  </a:lnTo>
                  <a:lnTo>
                    <a:pt x="1090" y="904"/>
                  </a:lnTo>
                  <a:lnTo>
                    <a:pt x="1047" y="912"/>
                  </a:lnTo>
                  <a:lnTo>
                    <a:pt x="1004" y="924"/>
                  </a:lnTo>
                  <a:lnTo>
                    <a:pt x="961" y="933"/>
                  </a:lnTo>
                  <a:lnTo>
                    <a:pt x="919" y="945"/>
                  </a:lnTo>
                  <a:lnTo>
                    <a:pt x="878" y="957"/>
                  </a:lnTo>
                  <a:lnTo>
                    <a:pt x="797" y="985"/>
                  </a:lnTo>
                  <a:lnTo>
                    <a:pt x="718" y="1016"/>
                  </a:lnTo>
                  <a:lnTo>
                    <a:pt x="640" y="1050"/>
                  </a:lnTo>
                  <a:lnTo>
                    <a:pt x="565" y="1087"/>
                  </a:lnTo>
                  <a:lnTo>
                    <a:pt x="492" y="1127"/>
                  </a:lnTo>
                  <a:lnTo>
                    <a:pt x="419" y="1171"/>
                  </a:lnTo>
                  <a:lnTo>
                    <a:pt x="347" y="1216"/>
                  </a:lnTo>
                  <a:lnTo>
                    <a:pt x="276" y="1266"/>
                  </a:lnTo>
                  <a:lnTo>
                    <a:pt x="207" y="1318"/>
                  </a:lnTo>
                  <a:lnTo>
                    <a:pt x="138" y="1372"/>
                  </a:lnTo>
                  <a:lnTo>
                    <a:pt x="70" y="1431"/>
                  </a:lnTo>
                  <a:lnTo>
                    <a:pt x="0" y="149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931889" name="Freeform 49"/>
            <p:cNvSpPr>
              <a:spLocks/>
            </p:cNvSpPr>
            <p:nvPr userDrawn="1"/>
          </p:nvSpPr>
          <p:spPr bwMode="auto">
            <a:xfrm>
              <a:off x="1272" y="882"/>
              <a:ext cx="5291" cy="803"/>
            </a:xfrm>
            <a:custGeom>
              <a:avLst/>
              <a:gdLst/>
              <a:ahLst/>
              <a:cxnLst>
                <a:cxn ang="0">
                  <a:pos x="5291" y="0"/>
                </a:cxn>
                <a:cxn ang="0">
                  <a:pos x="5273" y="73"/>
                </a:cxn>
                <a:cxn ang="0">
                  <a:pos x="5250" y="155"/>
                </a:cxn>
                <a:cxn ang="0">
                  <a:pos x="5214" y="260"/>
                </a:cxn>
                <a:cxn ang="0">
                  <a:pos x="5162" y="381"/>
                </a:cxn>
                <a:cxn ang="0">
                  <a:pos x="5097" y="515"/>
                </a:cxn>
                <a:cxn ang="0">
                  <a:pos x="5036" y="618"/>
                </a:cxn>
                <a:cxn ang="0">
                  <a:pos x="4989" y="688"/>
                </a:cxn>
                <a:cxn ang="0">
                  <a:pos x="4937" y="757"/>
                </a:cxn>
                <a:cxn ang="0">
                  <a:pos x="4882" y="827"/>
                </a:cxn>
                <a:cxn ang="0">
                  <a:pos x="4821" y="893"/>
                </a:cxn>
                <a:cxn ang="0">
                  <a:pos x="4753" y="956"/>
                </a:cxn>
                <a:cxn ang="0">
                  <a:pos x="4681" y="1017"/>
                </a:cxn>
                <a:cxn ang="0">
                  <a:pos x="4603" y="1074"/>
                </a:cxn>
                <a:cxn ang="0">
                  <a:pos x="4518" y="1127"/>
                </a:cxn>
                <a:cxn ang="0">
                  <a:pos x="4426" y="1174"/>
                </a:cxn>
                <a:cxn ang="0">
                  <a:pos x="4329" y="1214"/>
                </a:cxn>
                <a:cxn ang="0">
                  <a:pos x="4225" y="1248"/>
                </a:cxn>
                <a:cxn ang="0">
                  <a:pos x="4114" y="1274"/>
                </a:cxn>
                <a:cxn ang="0">
                  <a:pos x="3996" y="1292"/>
                </a:cxn>
                <a:cxn ang="0">
                  <a:pos x="3871" y="1301"/>
                </a:cxn>
                <a:cxn ang="0">
                  <a:pos x="3738" y="1301"/>
                </a:cxn>
                <a:cxn ang="0">
                  <a:pos x="3598" y="1290"/>
                </a:cxn>
                <a:cxn ang="0">
                  <a:pos x="3449" y="1267"/>
                </a:cxn>
                <a:cxn ang="0">
                  <a:pos x="3292" y="1233"/>
                </a:cxn>
                <a:cxn ang="0">
                  <a:pos x="3212" y="1212"/>
                </a:cxn>
                <a:cxn ang="0">
                  <a:pos x="2894" y="1129"/>
                </a:cxn>
                <a:cxn ang="0">
                  <a:pos x="2598" y="1059"/>
                </a:cxn>
                <a:cxn ang="0">
                  <a:pos x="2323" y="1007"/>
                </a:cxn>
                <a:cxn ang="0">
                  <a:pos x="2069" y="970"/>
                </a:cxn>
                <a:cxn ang="0">
                  <a:pos x="1833" y="948"/>
                </a:cxn>
                <a:cxn ang="0">
                  <a:pos x="1612" y="941"/>
                </a:cxn>
                <a:cxn ang="0">
                  <a:pos x="1408" y="948"/>
                </a:cxn>
                <a:cxn ang="0">
                  <a:pos x="1216" y="969"/>
                </a:cxn>
                <a:cxn ang="0">
                  <a:pos x="1126" y="985"/>
                </a:cxn>
                <a:cxn ang="0">
                  <a:pos x="1037" y="1004"/>
                </a:cxn>
                <a:cxn ang="0">
                  <a:pos x="953" y="1027"/>
                </a:cxn>
                <a:cxn ang="0">
                  <a:pos x="869" y="1053"/>
                </a:cxn>
                <a:cxn ang="0">
                  <a:pos x="789" y="1082"/>
                </a:cxn>
                <a:cxn ang="0">
                  <a:pos x="635" y="1150"/>
                </a:cxn>
                <a:cxn ang="0">
                  <a:pos x="486" y="1230"/>
                </a:cxn>
                <a:cxn ang="0">
                  <a:pos x="343" y="1324"/>
                </a:cxn>
                <a:cxn ang="0">
                  <a:pos x="204" y="1429"/>
                </a:cxn>
                <a:cxn ang="0">
                  <a:pos x="68" y="1545"/>
                </a:cxn>
              </a:cxnLst>
              <a:rect l="0" t="0" r="r" b="b"/>
              <a:pathLst>
                <a:path w="5291" h="1606">
                  <a:moveTo>
                    <a:pt x="5291" y="0"/>
                  </a:moveTo>
                  <a:lnTo>
                    <a:pt x="5291" y="0"/>
                  </a:lnTo>
                  <a:lnTo>
                    <a:pt x="5287" y="19"/>
                  </a:lnTo>
                  <a:lnTo>
                    <a:pt x="5273" y="73"/>
                  </a:lnTo>
                  <a:lnTo>
                    <a:pt x="5264" y="111"/>
                  </a:lnTo>
                  <a:lnTo>
                    <a:pt x="5250" y="155"/>
                  </a:lnTo>
                  <a:lnTo>
                    <a:pt x="5233" y="205"/>
                  </a:lnTo>
                  <a:lnTo>
                    <a:pt x="5214" y="260"/>
                  </a:lnTo>
                  <a:lnTo>
                    <a:pt x="5190" y="318"/>
                  </a:lnTo>
                  <a:lnTo>
                    <a:pt x="5162" y="381"/>
                  </a:lnTo>
                  <a:lnTo>
                    <a:pt x="5132" y="447"/>
                  </a:lnTo>
                  <a:lnTo>
                    <a:pt x="5097" y="515"/>
                  </a:lnTo>
                  <a:lnTo>
                    <a:pt x="5057" y="583"/>
                  </a:lnTo>
                  <a:lnTo>
                    <a:pt x="5036" y="618"/>
                  </a:lnTo>
                  <a:lnTo>
                    <a:pt x="5014" y="654"/>
                  </a:lnTo>
                  <a:lnTo>
                    <a:pt x="4989" y="688"/>
                  </a:lnTo>
                  <a:lnTo>
                    <a:pt x="4964" y="723"/>
                  </a:lnTo>
                  <a:lnTo>
                    <a:pt x="4937" y="757"/>
                  </a:lnTo>
                  <a:lnTo>
                    <a:pt x="4911" y="791"/>
                  </a:lnTo>
                  <a:lnTo>
                    <a:pt x="4882" y="827"/>
                  </a:lnTo>
                  <a:lnTo>
                    <a:pt x="4851" y="859"/>
                  </a:lnTo>
                  <a:lnTo>
                    <a:pt x="4821" y="893"/>
                  </a:lnTo>
                  <a:lnTo>
                    <a:pt x="4787" y="925"/>
                  </a:lnTo>
                  <a:lnTo>
                    <a:pt x="4753" y="956"/>
                  </a:lnTo>
                  <a:lnTo>
                    <a:pt x="4718" y="988"/>
                  </a:lnTo>
                  <a:lnTo>
                    <a:pt x="4681" y="1017"/>
                  </a:lnTo>
                  <a:lnTo>
                    <a:pt x="4642" y="1046"/>
                  </a:lnTo>
                  <a:lnTo>
                    <a:pt x="4603" y="1074"/>
                  </a:lnTo>
                  <a:lnTo>
                    <a:pt x="4561" y="1101"/>
                  </a:lnTo>
                  <a:lnTo>
                    <a:pt x="4518" y="1127"/>
                  </a:lnTo>
                  <a:lnTo>
                    <a:pt x="4472" y="1151"/>
                  </a:lnTo>
                  <a:lnTo>
                    <a:pt x="4426" y="1174"/>
                  </a:lnTo>
                  <a:lnTo>
                    <a:pt x="4379" y="1195"/>
                  </a:lnTo>
                  <a:lnTo>
                    <a:pt x="4329" y="1214"/>
                  </a:lnTo>
                  <a:lnTo>
                    <a:pt x="4278" y="1232"/>
                  </a:lnTo>
                  <a:lnTo>
                    <a:pt x="4225" y="1248"/>
                  </a:lnTo>
                  <a:lnTo>
                    <a:pt x="4171" y="1263"/>
                  </a:lnTo>
                  <a:lnTo>
                    <a:pt x="4114" y="1274"/>
                  </a:lnTo>
                  <a:lnTo>
                    <a:pt x="4056" y="1284"/>
                  </a:lnTo>
                  <a:lnTo>
                    <a:pt x="3996" y="1292"/>
                  </a:lnTo>
                  <a:lnTo>
                    <a:pt x="3935" y="1298"/>
                  </a:lnTo>
                  <a:lnTo>
                    <a:pt x="3871" y="1301"/>
                  </a:lnTo>
                  <a:lnTo>
                    <a:pt x="3806" y="1303"/>
                  </a:lnTo>
                  <a:lnTo>
                    <a:pt x="3738" y="1301"/>
                  </a:lnTo>
                  <a:lnTo>
                    <a:pt x="3668" y="1296"/>
                  </a:lnTo>
                  <a:lnTo>
                    <a:pt x="3598" y="1290"/>
                  </a:lnTo>
                  <a:lnTo>
                    <a:pt x="3524" y="1280"/>
                  </a:lnTo>
                  <a:lnTo>
                    <a:pt x="3449" y="1267"/>
                  </a:lnTo>
                  <a:lnTo>
                    <a:pt x="3371" y="1253"/>
                  </a:lnTo>
                  <a:lnTo>
                    <a:pt x="3292" y="1233"/>
                  </a:lnTo>
                  <a:lnTo>
                    <a:pt x="3212" y="1212"/>
                  </a:lnTo>
                  <a:lnTo>
                    <a:pt x="3212" y="1212"/>
                  </a:lnTo>
                  <a:lnTo>
                    <a:pt x="3049" y="1167"/>
                  </a:lnTo>
                  <a:lnTo>
                    <a:pt x="2894" y="1129"/>
                  </a:lnTo>
                  <a:lnTo>
                    <a:pt x="2742" y="1091"/>
                  </a:lnTo>
                  <a:lnTo>
                    <a:pt x="2598" y="1059"/>
                  </a:lnTo>
                  <a:lnTo>
                    <a:pt x="2458" y="1032"/>
                  </a:lnTo>
                  <a:lnTo>
                    <a:pt x="2323" y="1007"/>
                  </a:lnTo>
                  <a:lnTo>
                    <a:pt x="2194" y="986"/>
                  </a:lnTo>
                  <a:lnTo>
                    <a:pt x="2069" y="970"/>
                  </a:lnTo>
                  <a:lnTo>
                    <a:pt x="1948" y="957"/>
                  </a:lnTo>
                  <a:lnTo>
                    <a:pt x="1833" y="948"/>
                  </a:lnTo>
                  <a:lnTo>
                    <a:pt x="1720" y="943"/>
                  </a:lnTo>
                  <a:lnTo>
                    <a:pt x="1612" y="941"/>
                  </a:lnTo>
                  <a:lnTo>
                    <a:pt x="1508" y="943"/>
                  </a:lnTo>
                  <a:lnTo>
                    <a:pt x="1408" y="948"/>
                  </a:lnTo>
                  <a:lnTo>
                    <a:pt x="1311" y="957"/>
                  </a:lnTo>
                  <a:lnTo>
                    <a:pt x="1216" y="969"/>
                  </a:lnTo>
                  <a:lnTo>
                    <a:pt x="1171" y="977"/>
                  </a:lnTo>
                  <a:lnTo>
                    <a:pt x="1126" y="985"/>
                  </a:lnTo>
                  <a:lnTo>
                    <a:pt x="1082" y="994"/>
                  </a:lnTo>
                  <a:lnTo>
                    <a:pt x="1037" y="1004"/>
                  </a:lnTo>
                  <a:lnTo>
                    <a:pt x="994" y="1015"/>
                  </a:lnTo>
                  <a:lnTo>
                    <a:pt x="953" y="1027"/>
                  </a:lnTo>
                  <a:lnTo>
                    <a:pt x="911" y="1040"/>
                  </a:lnTo>
                  <a:lnTo>
                    <a:pt x="869" y="1053"/>
                  </a:lnTo>
                  <a:lnTo>
                    <a:pt x="829" y="1067"/>
                  </a:lnTo>
                  <a:lnTo>
                    <a:pt x="789" y="1082"/>
                  </a:lnTo>
                  <a:lnTo>
                    <a:pt x="711" y="1114"/>
                  </a:lnTo>
                  <a:lnTo>
                    <a:pt x="635" y="1150"/>
                  </a:lnTo>
                  <a:lnTo>
                    <a:pt x="560" y="1188"/>
                  </a:lnTo>
                  <a:lnTo>
                    <a:pt x="486" y="1230"/>
                  </a:lnTo>
                  <a:lnTo>
                    <a:pt x="414" y="1275"/>
                  </a:lnTo>
                  <a:lnTo>
                    <a:pt x="343" y="1324"/>
                  </a:lnTo>
                  <a:lnTo>
                    <a:pt x="274" y="1374"/>
                  </a:lnTo>
                  <a:lnTo>
                    <a:pt x="204" y="1429"/>
                  </a:lnTo>
                  <a:lnTo>
                    <a:pt x="136" y="1485"/>
                  </a:lnTo>
                  <a:lnTo>
                    <a:pt x="68" y="1545"/>
                  </a:lnTo>
                  <a:lnTo>
                    <a:pt x="0" y="160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931890" name="Freeform 50"/>
            <p:cNvSpPr>
              <a:spLocks/>
            </p:cNvSpPr>
            <p:nvPr userDrawn="1"/>
          </p:nvSpPr>
          <p:spPr bwMode="auto">
            <a:xfrm>
              <a:off x="1317" y="854"/>
              <a:ext cx="5265" cy="860"/>
            </a:xfrm>
            <a:custGeom>
              <a:avLst/>
              <a:gdLst/>
              <a:ahLst/>
              <a:cxnLst>
                <a:cxn ang="0">
                  <a:pos x="5265" y="0"/>
                </a:cxn>
                <a:cxn ang="0">
                  <a:pos x="5249" y="73"/>
                </a:cxn>
                <a:cxn ang="0">
                  <a:pos x="5226" y="155"/>
                </a:cxn>
                <a:cxn ang="0">
                  <a:pos x="5191" y="262"/>
                </a:cxn>
                <a:cxn ang="0">
                  <a:pos x="5142" y="385"/>
                </a:cxn>
                <a:cxn ang="0">
                  <a:pos x="5078" y="520"/>
                </a:cxn>
                <a:cxn ang="0">
                  <a:pos x="5019" y="625"/>
                </a:cxn>
                <a:cxn ang="0">
                  <a:pos x="4974" y="696"/>
                </a:cxn>
                <a:cxn ang="0">
                  <a:pos x="4923" y="767"/>
                </a:cxn>
                <a:cxn ang="0">
                  <a:pos x="4869" y="838"/>
                </a:cxn>
                <a:cxn ang="0">
                  <a:pos x="4808" y="906"/>
                </a:cxn>
                <a:cxn ang="0">
                  <a:pos x="4741" y="971"/>
                </a:cxn>
                <a:cxn ang="0">
                  <a:pos x="4670" y="1034"/>
                </a:cxn>
                <a:cxn ang="0">
                  <a:pos x="4593" y="1093"/>
                </a:cxn>
                <a:cxn ang="0">
                  <a:pos x="4509" y="1147"/>
                </a:cxn>
                <a:cxn ang="0">
                  <a:pos x="4419" y="1195"/>
                </a:cxn>
                <a:cxn ang="0">
                  <a:pos x="4322" y="1239"/>
                </a:cxn>
                <a:cxn ang="0">
                  <a:pos x="4218" y="1274"/>
                </a:cxn>
                <a:cxn ang="0">
                  <a:pos x="4108" y="1303"/>
                </a:cxn>
                <a:cxn ang="0">
                  <a:pos x="3990" y="1324"/>
                </a:cxn>
                <a:cxn ang="0">
                  <a:pos x="3865" y="1336"/>
                </a:cxn>
                <a:cxn ang="0">
                  <a:pos x="3732" y="1337"/>
                </a:cxn>
                <a:cxn ang="0">
                  <a:pos x="3591" y="1329"/>
                </a:cxn>
                <a:cxn ang="0">
                  <a:pos x="3443" y="1311"/>
                </a:cxn>
                <a:cxn ang="0">
                  <a:pos x="3286" y="1279"/>
                </a:cxn>
                <a:cxn ang="0">
                  <a:pos x="3204" y="1260"/>
                </a:cxn>
                <a:cxn ang="0">
                  <a:pos x="2885" y="1181"/>
                </a:cxn>
                <a:cxn ang="0">
                  <a:pos x="2588" y="1119"/>
                </a:cxn>
                <a:cxn ang="0">
                  <a:pos x="2313" y="1071"/>
                </a:cxn>
                <a:cxn ang="0">
                  <a:pos x="2059" y="1039"/>
                </a:cxn>
                <a:cxn ang="0">
                  <a:pos x="1821" y="1022"/>
                </a:cxn>
                <a:cxn ang="0">
                  <a:pos x="1602" y="1019"/>
                </a:cxn>
                <a:cxn ang="0">
                  <a:pos x="1396" y="1031"/>
                </a:cxn>
                <a:cxn ang="0">
                  <a:pos x="1252" y="1048"/>
                </a:cxn>
                <a:cxn ang="0">
                  <a:pos x="1160" y="1064"/>
                </a:cxn>
                <a:cxn ang="0">
                  <a:pos x="1071" y="1084"/>
                </a:cxn>
                <a:cxn ang="0">
                  <a:pos x="985" y="1106"/>
                </a:cxn>
                <a:cxn ang="0">
                  <a:pos x="901" y="1132"/>
                </a:cxn>
                <a:cxn ang="0">
                  <a:pos x="820" y="1163"/>
                </a:cxn>
                <a:cxn ang="0">
                  <a:pos x="702" y="1213"/>
                </a:cxn>
                <a:cxn ang="0">
                  <a:pos x="552" y="1290"/>
                </a:cxn>
                <a:cxn ang="0">
                  <a:pos x="408" y="1381"/>
                </a:cxn>
                <a:cxn ang="0">
                  <a:pos x="269" y="1483"/>
                </a:cxn>
                <a:cxn ang="0">
                  <a:pos x="133" y="1596"/>
                </a:cxn>
                <a:cxn ang="0">
                  <a:pos x="0" y="1722"/>
                </a:cxn>
              </a:cxnLst>
              <a:rect l="0" t="0" r="r" b="b"/>
              <a:pathLst>
                <a:path w="5265" h="1722">
                  <a:moveTo>
                    <a:pt x="5265" y="0"/>
                  </a:moveTo>
                  <a:lnTo>
                    <a:pt x="5265" y="0"/>
                  </a:lnTo>
                  <a:lnTo>
                    <a:pt x="5262" y="20"/>
                  </a:lnTo>
                  <a:lnTo>
                    <a:pt x="5249" y="73"/>
                  </a:lnTo>
                  <a:lnTo>
                    <a:pt x="5238" y="112"/>
                  </a:lnTo>
                  <a:lnTo>
                    <a:pt x="5226" y="155"/>
                  </a:lnTo>
                  <a:lnTo>
                    <a:pt x="5210" y="205"/>
                  </a:lnTo>
                  <a:lnTo>
                    <a:pt x="5191" y="262"/>
                  </a:lnTo>
                  <a:lnTo>
                    <a:pt x="5169" y="322"/>
                  </a:lnTo>
                  <a:lnTo>
                    <a:pt x="5142" y="385"/>
                  </a:lnTo>
                  <a:lnTo>
                    <a:pt x="5113" y="451"/>
                  </a:lnTo>
                  <a:lnTo>
                    <a:pt x="5078" y="520"/>
                  </a:lnTo>
                  <a:lnTo>
                    <a:pt x="5040" y="590"/>
                  </a:lnTo>
                  <a:lnTo>
                    <a:pt x="5019" y="625"/>
                  </a:lnTo>
                  <a:lnTo>
                    <a:pt x="4997" y="661"/>
                  </a:lnTo>
                  <a:lnTo>
                    <a:pt x="4974" y="696"/>
                  </a:lnTo>
                  <a:lnTo>
                    <a:pt x="4949" y="732"/>
                  </a:lnTo>
                  <a:lnTo>
                    <a:pt x="4923" y="767"/>
                  </a:lnTo>
                  <a:lnTo>
                    <a:pt x="4897" y="803"/>
                  </a:lnTo>
                  <a:lnTo>
                    <a:pt x="4869" y="838"/>
                  </a:lnTo>
                  <a:lnTo>
                    <a:pt x="4838" y="872"/>
                  </a:lnTo>
                  <a:lnTo>
                    <a:pt x="4808" y="906"/>
                  </a:lnTo>
                  <a:lnTo>
                    <a:pt x="4776" y="938"/>
                  </a:lnTo>
                  <a:lnTo>
                    <a:pt x="4741" y="971"/>
                  </a:lnTo>
                  <a:lnTo>
                    <a:pt x="4706" y="1003"/>
                  </a:lnTo>
                  <a:lnTo>
                    <a:pt x="4670" y="1034"/>
                  </a:lnTo>
                  <a:lnTo>
                    <a:pt x="4631" y="1064"/>
                  </a:lnTo>
                  <a:lnTo>
                    <a:pt x="4593" y="1093"/>
                  </a:lnTo>
                  <a:lnTo>
                    <a:pt x="4551" y="1121"/>
                  </a:lnTo>
                  <a:lnTo>
                    <a:pt x="4509" y="1147"/>
                  </a:lnTo>
                  <a:lnTo>
                    <a:pt x="4465" y="1173"/>
                  </a:lnTo>
                  <a:lnTo>
                    <a:pt x="4419" y="1195"/>
                  </a:lnTo>
                  <a:lnTo>
                    <a:pt x="4370" y="1218"/>
                  </a:lnTo>
                  <a:lnTo>
                    <a:pt x="4322" y="1239"/>
                  </a:lnTo>
                  <a:lnTo>
                    <a:pt x="4270" y="1258"/>
                  </a:lnTo>
                  <a:lnTo>
                    <a:pt x="4218" y="1274"/>
                  </a:lnTo>
                  <a:lnTo>
                    <a:pt x="4163" y="1290"/>
                  </a:lnTo>
                  <a:lnTo>
                    <a:pt x="4108" y="1303"/>
                  </a:lnTo>
                  <a:lnTo>
                    <a:pt x="4050" y="1315"/>
                  </a:lnTo>
                  <a:lnTo>
                    <a:pt x="3990" y="1324"/>
                  </a:lnTo>
                  <a:lnTo>
                    <a:pt x="3929" y="1331"/>
                  </a:lnTo>
                  <a:lnTo>
                    <a:pt x="3865" y="1336"/>
                  </a:lnTo>
                  <a:lnTo>
                    <a:pt x="3800" y="1337"/>
                  </a:lnTo>
                  <a:lnTo>
                    <a:pt x="3732" y="1337"/>
                  </a:lnTo>
                  <a:lnTo>
                    <a:pt x="3662" y="1336"/>
                  </a:lnTo>
                  <a:lnTo>
                    <a:pt x="3591" y="1329"/>
                  </a:lnTo>
                  <a:lnTo>
                    <a:pt x="3518" y="1321"/>
                  </a:lnTo>
                  <a:lnTo>
                    <a:pt x="3443" y="1311"/>
                  </a:lnTo>
                  <a:lnTo>
                    <a:pt x="3365" y="1297"/>
                  </a:lnTo>
                  <a:lnTo>
                    <a:pt x="3286" y="1279"/>
                  </a:lnTo>
                  <a:lnTo>
                    <a:pt x="3204" y="1260"/>
                  </a:lnTo>
                  <a:lnTo>
                    <a:pt x="3204" y="1260"/>
                  </a:lnTo>
                  <a:lnTo>
                    <a:pt x="3042" y="1219"/>
                  </a:lnTo>
                  <a:lnTo>
                    <a:pt x="2885" y="1181"/>
                  </a:lnTo>
                  <a:lnTo>
                    <a:pt x="2733" y="1148"/>
                  </a:lnTo>
                  <a:lnTo>
                    <a:pt x="2588" y="1119"/>
                  </a:lnTo>
                  <a:lnTo>
                    <a:pt x="2447" y="1093"/>
                  </a:lnTo>
                  <a:lnTo>
                    <a:pt x="2313" y="1071"/>
                  </a:lnTo>
                  <a:lnTo>
                    <a:pt x="2184" y="1053"/>
                  </a:lnTo>
                  <a:lnTo>
                    <a:pt x="2059" y="1039"/>
                  </a:lnTo>
                  <a:lnTo>
                    <a:pt x="1938" y="1029"/>
                  </a:lnTo>
                  <a:lnTo>
                    <a:pt x="1821" y="1022"/>
                  </a:lnTo>
                  <a:lnTo>
                    <a:pt x="1709" y="1019"/>
                  </a:lnTo>
                  <a:lnTo>
                    <a:pt x="1602" y="1019"/>
                  </a:lnTo>
                  <a:lnTo>
                    <a:pt x="1498" y="1024"/>
                  </a:lnTo>
                  <a:lnTo>
                    <a:pt x="1396" y="1031"/>
                  </a:lnTo>
                  <a:lnTo>
                    <a:pt x="1299" y="1042"/>
                  </a:lnTo>
                  <a:lnTo>
                    <a:pt x="1252" y="1048"/>
                  </a:lnTo>
                  <a:lnTo>
                    <a:pt x="1206" y="1056"/>
                  </a:lnTo>
                  <a:lnTo>
                    <a:pt x="1160" y="1064"/>
                  </a:lnTo>
                  <a:lnTo>
                    <a:pt x="1116" y="1074"/>
                  </a:lnTo>
                  <a:lnTo>
                    <a:pt x="1071" y="1084"/>
                  </a:lnTo>
                  <a:lnTo>
                    <a:pt x="1027" y="1095"/>
                  </a:lnTo>
                  <a:lnTo>
                    <a:pt x="985" y="1106"/>
                  </a:lnTo>
                  <a:lnTo>
                    <a:pt x="942" y="1119"/>
                  </a:lnTo>
                  <a:lnTo>
                    <a:pt x="901" y="1132"/>
                  </a:lnTo>
                  <a:lnTo>
                    <a:pt x="860" y="1147"/>
                  </a:lnTo>
                  <a:lnTo>
                    <a:pt x="820" y="1163"/>
                  </a:lnTo>
                  <a:lnTo>
                    <a:pt x="780" y="1177"/>
                  </a:lnTo>
                  <a:lnTo>
                    <a:pt x="702" y="1213"/>
                  </a:lnTo>
                  <a:lnTo>
                    <a:pt x="626" y="1250"/>
                  </a:lnTo>
                  <a:lnTo>
                    <a:pt x="552" y="1290"/>
                  </a:lnTo>
                  <a:lnTo>
                    <a:pt x="479" y="1334"/>
                  </a:lnTo>
                  <a:lnTo>
                    <a:pt x="408" y="1381"/>
                  </a:lnTo>
                  <a:lnTo>
                    <a:pt x="338" y="1429"/>
                  </a:lnTo>
                  <a:lnTo>
                    <a:pt x="269" y="1483"/>
                  </a:lnTo>
                  <a:lnTo>
                    <a:pt x="201" y="1538"/>
                  </a:lnTo>
                  <a:lnTo>
                    <a:pt x="133" y="1596"/>
                  </a:lnTo>
                  <a:lnTo>
                    <a:pt x="66" y="1657"/>
                  </a:lnTo>
                  <a:lnTo>
                    <a:pt x="0" y="172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931891" name="Freeform 51"/>
            <p:cNvSpPr>
              <a:spLocks/>
            </p:cNvSpPr>
            <p:nvPr userDrawn="1"/>
          </p:nvSpPr>
          <p:spPr bwMode="auto">
            <a:xfrm>
              <a:off x="1361" y="825"/>
              <a:ext cx="5239" cy="918"/>
            </a:xfrm>
            <a:custGeom>
              <a:avLst/>
              <a:gdLst/>
              <a:ahLst/>
              <a:cxnLst>
                <a:cxn ang="0">
                  <a:pos x="5239" y="0"/>
                </a:cxn>
                <a:cxn ang="0">
                  <a:pos x="5223" y="74"/>
                </a:cxn>
                <a:cxn ang="0">
                  <a:pos x="5202" y="158"/>
                </a:cxn>
                <a:cxn ang="0">
                  <a:pos x="5169" y="265"/>
                </a:cxn>
                <a:cxn ang="0">
                  <a:pos x="5122" y="389"/>
                </a:cxn>
                <a:cxn ang="0">
                  <a:pos x="5061" y="527"/>
                </a:cxn>
                <a:cxn ang="0">
                  <a:pos x="5003" y="635"/>
                </a:cxn>
                <a:cxn ang="0">
                  <a:pos x="4958" y="706"/>
                </a:cxn>
                <a:cxn ang="0">
                  <a:pos x="4909" y="778"/>
                </a:cxn>
                <a:cxn ang="0">
                  <a:pos x="4855" y="850"/>
                </a:cxn>
                <a:cxn ang="0">
                  <a:pos x="4796" y="921"/>
                </a:cxn>
                <a:cxn ang="0">
                  <a:pos x="4730" y="987"/>
                </a:cxn>
                <a:cxn ang="0">
                  <a:pos x="4660" y="1051"/>
                </a:cxn>
                <a:cxn ang="0">
                  <a:pos x="4583" y="1113"/>
                </a:cxn>
                <a:cxn ang="0">
                  <a:pos x="4500" y="1168"/>
                </a:cxn>
                <a:cxn ang="0">
                  <a:pos x="4411" y="1219"/>
                </a:cxn>
                <a:cxn ang="0">
                  <a:pos x="4315" y="1265"/>
                </a:cxn>
                <a:cxn ang="0">
                  <a:pos x="4211" y="1303"/>
                </a:cxn>
                <a:cxn ang="0">
                  <a:pos x="4101" y="1334"/>
                </a:cxn>
                <a:cxn ang="0">
                  <a:pos x="3985" y="1357"/>
                </a:cxn>
                <a:cxn ang="0">
                  <a:pos x="3860" y="1371"/>
                </a:cxn>
                <a:cxn ang="0">
                  <a:pos x="3727" y="1376"/>
                </a:cxn>
                <a:cxn ang="0">
                  <a:pos x="3585" y="1371"/>
                </a:cxn>
                <a:cxn ang="0">
                  <a:pos x="3436" y="1355"/>
                </a:cxn>
                <a:cxn ang="0">
                  <a:pos x="3279" y="1326"/>
                </a:cxn>
                <a:cxn ang="0">
                  <a:pos x="3198" y="1308"/>
                </a:cxn>
                <a:cxn ang="0">
                  <a:pos x="2877" y="1235"/>
                </a:cxn>
                <a:cxn ang="0">
                  <a:pos x="2580" y="1179"/>
                </a:cxn>
                <a:cxn ang="0">
                  <a:pos x="2303" y="1137"/>
                </a:cxn>
                <a:cxn ang="0">
                  <a:pos x="2048" y="1109"/>
                </a:cxn>
                <a:cxn ang="0">
                  <a:pos x="1811" y="1097"/>
                </a:cxn>
                <a:cxn ang="0">
                  <a:pos x="1591" y="1100"/>
                </a:cxn>
                <a:cxn ang="0">
                  <a:pos x="1387" y="1114"/>
                </a:cxn>
                <a:cxn ang="0">
                  <a:pos x="1243" y="1135"/>
                </a:cxn>
                <a:cxn ang="0">
                  <a:pos x="1151" y="1153"/>
                </a:cxn>
                <a:cxn ang="0">
                  <a:pos x="1062" y="1174"/>
                </a:cxn>
                <a:cxn ang="0">
                  <a:pos x="976" y="1200"/>
                </a:cxn>
                <a:cxn ang="0">
                  <a:pos x="893" y="1227"/>
                </a:cxn>
                <a:cxn ang="0">
                  <a:pos x="812" y="1258"/>
                </a:cxn>
                <a:cxn ang="0">
                  <a:pos x="696" y="1311"/>
                </a:cxn>
                <a:cxn ang="0">
                  <a:pos x="546" y="1392"/>
                </a:cxn>
                <a:cxn ang="0">
                  <a:pos x="404" y="1486"/>
                </a:cxn>
                <a:cxn ang="0">
                  <a:pos x="267" y="1591"/>
                </a:cxn>
                <a:cxn ang="0">
                  <a:pos x="132" y="1709"/>
                </a:cxn>
                <a:cxn ang="0">
                  <a:pos x="0" y="1836"/>
                </a:cxn>
              </a:cxnLst>
              <a:rect l="0" t="0" r="r" b="b"/>
              <a:pathLst>
                <a:path w="5239" h="1836">
                  <a:moveTo>
                    <a:pt x="5239" y="0"/>
                  </a:moveTo>
                  <a:lnTo>
                    <a:pt x="5239" y="0"/>
                  </a:lnTo>
                  <a:lnTo>
                    <a:pt x="5236" y="20"/>
                  </a:lnTo>
                  <a:lnTo>
                    <a:pt x="5223" y="74"/>
                  </a:lnTo>
                  <a:lnTo>
                    <a:pt x="5215" y="113"/>
                  </a:lnTo>
                  <a:lnTo>
                    <a:pt x="5202" y="158"/>
                  </a:lnTo>
                  <a:lnTo>
                    <a:pt x="5187" y="209"/>
                  </a:lnTo>
                  <a:lnTo>
                    <a:pt x="5169" y="265"/>
                  </a:lnTo>
                  <a:lnTo>
                    <a:pt x="5148" y="325"/>
                  </a:lnTo>
                  <a:lnTo>
                    <a:pt x="5122" y="389"/>
                  </a:lnTo>
                  <a:lnTo>
                    <a:pt x="5093" y="457"/>
                  </a:lnTo>
                  <a:lnTo>
                    <a:pt x="5061" y="527"/>
                  </a:lnTo>
                  <a:lnTo>
                    <a:pt x="5023" y="598"/>
                  </a:lnTo>
                  <a:lnTo>
                    <a:pt x="5003" y="635"/>
                  </a:lnTo>
                  <a:lnTo>
                    <a:pt x="4982" y="670"/>
                  </a:lnTo>
                  <a:lnTo>
                    <a:pt x="4958" y="706"/>
                  </a:lnTo>
                  <a:lnTo>
                    <a:pt x="4934" y="743"/>
                  </a:lnTo>
                  <a:lnTo>
                    <a:pt x="4909" y="778"/>
                  </a:lnTo>
                  <a:lnTo>
                    <a:pt x="4883" y="814"/>
                  </a:lnTo>
                  <a:lnTo>
                    <a:pt x="4855" y="850"/>
                  </a:lnTo>
                  <a:lnTo>
                    <a:pt x="4826" y="885"/>
                  </a:lnTo>
                  <a:lnTo>
                    <a:pt x="4796" y="921"/>
                  </a:lnTo>
                  <a:lnTo>
                    <a:pt x="4764" y="954"/>
                  </a:lnTo>
                  <a:lnTo>
                    <a:pt x="4730" y="987"/>
                  </a:lnTo>
                  <a:lnTo>
                    <a:pt x="4696" y="1019"/>
                  </a:lnTo>
                  <a:lnTo>
                    <a:pt x="4660" y="1051"/>
                  </a:lnTo>
                  <a:lnTo>
                    <a:pt x="4622" y="1082"/>
                  </a:lnTo>
                  <a:lnTo>
                    <a:pt x="4583" y="1113"/>
                  </a:lnTo>
                  <a:lnTo>
                    <a:pt x="4543" y="1140"/>
                  </a:lnTo>
                  <a:lnTo>
                    <a:pt x="4500" y="1168"/>
                  </a:lnTo>
                  <a:lnTo>
                    <a:pt x="4457" y="1195"/>
                  </a:lnTo>
                  <a:lnTo>
                    <a:pt x="4411" y="1219"/>
                  </a:lnTo>
                  <a:lnTo>
                    <a:pt x="4364" y="1242"/>
                  </a:lnTo>
                  <a:lnTo>
                    <a:pt x="4315" y="1265"/>
                  </a:lnTo>
                  <a:lnTo>
                    <a:pt x="4264" y="1284"/>
                  </a:lnTo>
                  <a:lnTo>
                    <a:pt x="4211" y="1303"/>
                  </a:lnTo>
                  <a:lnTo>
                    <a:pt x="4157" y="1319"/>
                  </a:lnTo>
                  <a:lnTo>
                    <a:pt x="4101" y="1334"/>
                  </a:lnTo>
                  <a:lnTo>
                    <a:pt x="4043" y="1347"/>
                  </a:lnTo>
                  <a:lnTo>
                    <a:pt x="3985" y="1357"/>
                  </a:lnTo>
                  <a:lnTo>
                    <a:pt x="3922" y="1365"/>
                  </a:lnTo>
                  <a:lnTo>
                    <a:pt x="3860" y="1371"/>
                  </a:lnTo>
                  <a:lnTo>
                    <a:pt x="3793" y="1374"/>
                  </a:lnTo>
                  <a:lnTo>
                    <a:pt x="3727" y="1376"/>
                  </a:lnTo>
                  <a:lnTo>
                    <a:pt x="3657" y="1374"/>
                  </a:lnTo>
                  <a:lnTo>
                    <a:pt x="3585" y="1371"/>
                  </a:lnTo>
                  <a:lnTo>
                    <a:pt x="3513" y="1365"/>
                  </a:lnTo>
                  <a:lnTo>
                    <a:pt x="3436" y="1355"/>
                  </a:lnTo>
                  <a:lnTo>
                    <a:pt x="3359" y="1342"/>
                  </a:lnTo>
                  <a:lnTo>
                    <a:pt x="3279" y="1326"/>
                  </a:lnTo>
                  <a:lnTo>
                    <a:pt x="3198" y="1308"/>
                  </a:lnTo>
                  <a:lnTo>
                    <a:pt x="3198" y="1308"/>
                  </a:lnTo>
                  <a:lnTo>
                    <a:pt x="3034" y="1269"/>
                  </a:lnTo>
                  <a:lnTo>
                    <a:pt x="2877" y="1235"/>
                  </a:lnTo>
                  <a:lnTo>
                    <a:pt x="2726" y="1205"/>
                  </a:lnTo>
                  <a:lnTo>
                    <a:pt x="2580" y="1179"/>
                  </a:lnTo>
                  <a:lnTo>
                    <a:pt x="2439" y="1156"/>
                  </a:lnTo>
                  <a:lnTo>
                    <a:pt x="2303" y="1137"/>
                  </a:lnTo>
                  <a:lnTo>
                    <a:pt x="2174" y="1121"/>
                  </a:lnTo>
                  <a:lnTo>
                    <a:pt x="2048" y="1109"/>
                  </a:lnTo>
                  <a:lnTo>
                    <a:pt x="1927" y="1101"/>
                  </a:lnTo>
                  <a:lnTo>
                    <a:pt x="1811" y="1097"/>
                  </a:lnTo>
                  <a:lnTo>
                    <a:pt x="1699" y="1097"/>
                  </a:lnTo>
                  <a:lnTo>
                    <a:pt x="1591" y="1100"/>
                  </a:lnTo>
                  <a:lnTo>
                    <a:pt x="1487" y="1105"/>
                  </a:lnTo>
                  <a:lnTo>
                    <a:pt x="1387" y="1114"/>
                  </a:lnTo>
                  <a:lnTo>
                    <a:pt x="1290" y="1127"/>
                  </a:lnTo>
                  <a:lnTo>
                    <a:pt x="1243" y="1135"/>
                  </a:lnTo>
                  <a:lnTo>
                    <a:pt x="1197" y="1143"/>
                  </a:lnTo>
                  <a:lnTo>
                    <a:pt x="1151" y="1153"/>
                  </a:lnTo>
                  <a:lnTo>
                    <a:pt x="1107" y="1164"/>
                  </a:lnTo>
                  <a:lnTo>
                    <a:pt x="1062" y="1174"/>
                  </a:lnTo>
                  <a:lnTo>
                    <a:pt x="1019" y="1187"/>
                  </a:lnTo>
                  <a:lnTo>
                    <a:pt x="976" y="1200"/>
                  </a:lnTo>
                  <a:lnTo>
                    <a:pt x="934" y="1213"/>
                  </a:lnTo>
                  <a:lnTo>
                    <a:pt x="893" y="1227"/>
                  </a:lnTo>
                  <a:lnTo>
                    <a:pt x="853" y="1242"/>
                  </a:lnTo>
                  <a:lnTo>
                    <a:pt x="812" y="1258"/>
                  </a:lnTo>
                  <a:lnTo>
                    <a:pt x="772" y="1276"/>
                  </a:lnTo>
                  <a:lnTo>
                    <a:pt x="696" y="1311"/>
                  </a:lnTo>
                  <a:lnTo>
                    <a:pt x="619" y="1350"/>
                  </a:lnTo>
                  <a:lnTo>
                    <a:pt x="546" y="1392"/>
                  </a:lnTo>
                  <a:lnTo>
                    <a:pt x="473" y="1437"/>
                  </a:lnTo>
                  <a:lnTo>
                    <a:pt x="404" y="1486"/>
                  </a:lnTo>
                  <a:lnTo>
                    <a:pt x="335" y="1537"/>
                  </a:lnTo>
                  <a:lnTo>
                    <a:pt x="267" y="1591"/>
                  </a:lnTo>
                  <a:lnTo>
                    <a:pt x="199" y="1649"/>
                  </a:lnTo>
                  <a:lnTo>
                    <a:pt x="132" y="1709"/>
                  </a:lnTo>
                  <a:lnTo>
                    <a:pt x="67" y="1772"/>
                  </a:lnTo>
                  <a:lnTo>
                    <a:pt x="0" y="183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931892" name="Freeform 52"/>
            <p:cNvSpPr>
              <a:spLocks/>
            </p:cNvSpPr>
            <p:nvPr userDrawn="1"/>
          </p:nvSpPr>
          <p:spPr bwMode="auto">
            <a:xfrm>
              <a:off x="1407" y="796"/>
              <a:ext cx="5211" cy="976"/>
            </a:xfrm>
            <a:custGeom>
              <a:avLst/>
              <a:gdLst/>
              <a:ahLst/>
              <a:cxnLst>
                <a:cxn ang="0">
                  <a:pos x="5211" y="0"/>
                </a:cxn>
                <a:cxn ang="0">
                  <a:pos x="5197" y="76"/>
                </a:cxn>
                <a:cxn ang="0">
                  <a:pos x="5176" y="160"/>
                </a:cxn>
                <a:cxn ang="0">
                  <a:pos x="5144" y="268"/>
                </a:cxn>
                <a:cxn ang="0">
                  <a:pos x="5100" y="394"/>
                </a:cxn>
                <a:cxn ang="0">
                  <a:pos x="5040" y="533"/>
                </a:cxn>
                <a:cxn ang="0">
                  <a:pos x="4983" y="643"/>
                </a:cxn>
                <a:cxn ang="0">
                  <a:pos x="4940" y="715"/>
                </a:cxn>
                <a:cxn ang="0">
                  <a:pos x="4893" y="790"/>
                </a:cxn>
                <a:cxn ang="0">
                  <a:pos x="4839" y="862"/>
                </a:cxn>
                <a:cxn ang="0">
                  <a:pos x="4780" y="933"/>
                </a:cxn>
                <a:cxn ang="0">
                  <a:pos x="4716" y="1003"/>
                </a:cxn>
                <a:cxn ang="0">
                  <a:pos x="4647" y="1069"/>
                </a:cxn>
                <a:cxn ang="0">
                  <a:pos x="4571" y="1130"/>
                </a:cxn>
                <a:cxn ang="0">
                  <a:pos x="4489" y="1188"/>
                </a:cxn>
                <a:cxn ang="0">
                  <a:pos x="4400" y="1242"/>
                </a:cxn>
                <a:cxn ang="0">
                  <a:pos x="4305" y="1289"/>
                </a:cxn>
                <a:cxn ang="0">
                  <a:pos x="4203" y="1331"/>
                </a:cxn>
                <a:cxn ang="0">
                  <a:pos x="4093" y="1363"/>
                </a:cxn>
                <a:cxn ang="0">
                  <a:pos x="3976" y="1389"/>
                </a:cxn>
                <a:cxn ang="0">
                  <a:pos x="3851" y="1406"/>
                </a:cxn>
                <a:cxn ang="0">
                  <a:pos x="3718" y="1413"/>
                </a:cxn>
                <a:cxn ang="0">
                  <a:pos x="3578" y="1411"/>
                </a:cxn>
                <a:cxn ang="0">
                  <a:pos x="3428" y="1398"/>
                </a:cxn>
                <a:cxn ang="0">
                  <a:pos x="3271" y="1373"/>
                </a:cxn>
                <a:cxn ang="0">
                  <a:pos x="3188" y="1356"/>
                </a:cxn>
                <a:cxn ang="0">
                  <a:pos x="2867" y="1290"/>
                </a:cxn>
                <a:cxn ang="0">
                  <a:pos x="2568" y="1239"/>
                </a:cxn>
                <a:cxn ang="0">
                  <a:pos x="2292" y="1203"/>
                </a:cxn>
                <a:cxn ang="0">
                  <a:pos x="2037" y="1180"/>
                </a:cxn>
                <a:cxn ang="0">
                  <a:pos x="1799" y="1172"/>
                </a:cxn>
                <a:cxn ang="0">
                  <a:pos x="1580" y="1179"/>
                </a:cxn>
                <a:cxn ang="0">
                  <a:pos x="1376" y="1198"/>
                </a:cxn>
                <a:cxn ang="0">
                  <a:pos x="1231" y="1222"/>
                </a:cxn>
                <a:cxn ang="0">
                  <a:pos x="1140" y="1242"/>
                </a:cxn>
                <a:cxn ang="0">
                  <a:pos x="1052" y="1266"/>
                </a:cxn>
                <a:cxn ang="0">
                  <a:pos x="966" y="1292"/>
                </a:cxn>
                <a:cxn ang="0">
                  <a:pos x="883" y="1323"/>
                </a:cxn>
                <a:cxn ang="0">
                  <a:pos x="802" y="1355"/>
                </a:cxn>
                <a:cxn ang="0">
                  <a:pos x="687" y="1410"/>
                </a:cxn>
                <a:cxn ang="0">
                  <a:pos x="539" y="1495"/>
                </a:cxn>
                <a:cxn ang="0">
                  <a:pos x="398" y="1592"/>
                </a:cxn>
                <a:cxn ang="0">
                  <a:pos x="262" y="1700"/>
                </a:cxn>
                <a:cxn ang="0">
                  <a:pos x="130" y="1821"/>
                </a:cxn>
                <a:cxn ang="0">
                  <a:pos x="0" y="1952"/>
                </a:cxn>
              </a:cxnLst>
              <a:rect l="0" t="0" r="r" b="b"/>
              <a:pathLst>
                <a:path w="5211" h="1952">
                  <a:moveTo>
                    <a:pt x="5211" y="0"/>
                  </a:moveTo>
                  <a:lnTo>
                    <a:pt x="5211" y="0"/>
                  </a:lnTo>
                  <a:lnTo>
                    <a:pt x="5206" y="21"/>
                  </a:lnTo>
                  <a:lnTo>
                    <a:pt x="5197" y="76"/>
                  </a:lnTo>
                  <a:lnTo>
                    <a:pt x="5187" y="115"/>
                  </a:lnTo>
                  <a:lnTo>
                    <a:pt x="5176" y="160"/>
                  </a:lnTo>
                  <a:lnTo>
                    <a:pt x="5162" y="212"/>
                  </a:lnTo>
                  <a:lnTo>
                    <a:pt x="5144" y="268"/>
                  </a:lnTo>
                  <a:lnTo>
                    <a:pt x="5123" y="329"/>
                  </a:lnTo>
                  <a:lnTo>
                    <a:pt x="5100" y="394"/>
                  </a:lnTo>
                  <a:lnTo>
                    <a:pt x="5072" y="463"/>
                  </a:lnTo>
                  <a:lnTo>
                    <a:pt x="5040" y="533"/>
                  </a:lnTo>
                  <a:lnTo>
                    <a:pt x="5004" y="606"/>
                  </a:lnTo>
                  <a:lnTo>
                    <a:pt x="4983" y="643"/>
                  </a:lnTo>
                  <a:lnTo>
                    <a:pt x="4962" y="680"/>
                  </a:lnTo>
                  <a:lnTo>
                    <a:pt x="4940" y="715"/>
                  </a:lnTo>
                  <a:lnTo>
                    <a:pt x="4916" y="753"/>
                  </a:lnTo>
                  <a:lnTo>
                    <a:pt x="4893" y="790"/>
                  </a:lnTo>
                  <a:lnTo>
                    <a:pt x="4866" y="827"/>
                  </a:lnTo>
                  <a:lnTo>
                    <a:pt x="4839" y="862"/>
                  </a:lnTo>
                  <a:lnTo>
                    <a:pt x="4811" y="898"/>
                  </a:lnTo>
                  <a:lnTo>
                    <a:pt x="4780" y="933"/>
                  </a:lnTo>
                  <a:lnTo>
                    <a:pt x="4750" y="969"/>
                  </a:lnTo>
                  <a:lnTo>
                    <a:pt x="4716" y="1003"/>
                  </a:lnTo>
                  <a:lnTo>
                    <a:pt x="4683" y="1037"/>
                  </a:lnTo>
                  <a:lnTo>
                    <a:pt x="4647" y="1069"/>
                  </a:lnTo>
                  <a:lnTo>
                    <a:pt x="4609" y="1100"/>
                  </a:lnTo>
                  <a:lnTo>
                    <a:pt x="4571" y="1130"/>
                  </a:lnTo>
                  <a:lnTo>
                    <a:pt x="4530" y="1161"/>
                  </a:lnTo>
                  <a:lnTo>
                    <a:pt x="4489" y="1188"/>
                  </a:lnTo>
                  <a:lnTo>
                    <a:pt x="4446" y="1216"/>
                  </a:lnTo>
                  <a:lnTo>
                    <a:pt x="4400" y="1242"/>
                  </a:lnTo>
                  <a:lnTo>
                    <a:pt x="4354" y="1266"/>
                  </a:lnTo>
                  <a:lnTo>
                    <a:pt x="4305" y="1289"/>
                  </a:lnTo>
                  <a:lnTo>
                    <a:pt x="4255" y="1311"/>
                  </a:lnTo>
                  <a:lnTo>
                    <a:pt x="4203" y="1331"/>
                  </a:lnTo>
                  <a:lnTo>
                    <a:pt x="4148" y="1348"/>
                  </a:lnTo>
                  <a:lnTo>
                    <a:pt x="4093" y="1363"/>
                  </a:lnTo>
                  <a:lnTo>
                    <a:pt x="4036" y="1377"/>
                  </a:lnTo>
                  <a:lnTo>
                    <a:pt x="3976" y="1389"/>
                  </a:lnTo>
                  <a:lnTo>
                    <a:pt x="3915" y="1398"/>
                  </a:lnTo>
                  <a:lnTo>
                    <a:pt x="3851" y="1406"/>
                  </a:lnTo>
                  <a:lnTo>
                    <a:pt x="3786" y="1411"/>
                  </a:lnTo>
                  <a:lnTo>
                    <a:pt x="3718" y="1413"/>
                  </a:lnTo>
                  <a:lnTo>
                    <a:pt x="3649" y="1415"/>
                  </a:lnTo>
                  <a:lnTo>
                    <a:pt x="3578" y="1411"/>
                  </a:lnTo>
                  <a:lnTo>
                    <a:pt x="3504" y="1406"/>
                  </a:lnTo>
                  <a:lnTo>
                    <a:pt x="3428" y="1398"/>
                  </a:lnTo>
                  <a:lnTo>
                    <a:pt x="3350" y="1387"/>
                  </a:lnTo>
                  <a:lnTo>
                    <a:pt x="3271" y="1373"/>
                  </a:lnTo>
                  <a:lnTo>
                    <a:pt x="3188" y="1356"/>
                  </a:lnTo>
                  <a:lnTo>
                    <a:pt x="3188" y="1356"/>
                  </a:lnTo>
                  <a:lnTo>
                    <a:pt x="3025" y="1321"/>
                  </a:lnTo>
                  <a:lnTo>
                    <a:pt x="2867" y="1290"/>
                  </a:lnTo>
                  <a:lnTo>
                    <a:pt x="2716" y="1263"/>
                  </a:lnTo>
                  <a:lnTo>
                    <a:pt x="2568" y="1239"/>
                  </a:lnTo>
                  <a:lnTo>
                    <a:pt x="2428" y="1219"/>
                  </a:lnTo>
                  <a:lnTo>
                    <a:pt x="2292" y="1203"/>
                  </a:lnTo>
                  <a:lnTo>
                    <a:pt x="2162" y="1190"/>
                  </a:lnTo>
                  <a:lnTo>
                    <a:pt x="2037" y="1180"/>
                  </a:lnTo>
                  <a:lnTo>
                    <a:pt x="1916" y="1174"/>
                  </a:lnTo>
                  <a:lnTo>
                    <a:pt x="1799" y="1172"/>
                  </a:lnTo>
                  <a:lnTo>
                    <a:pt x="1688" y="1174"/>
                  </a:lnTo>
                  <a:lnTo>
                    <a:pt x="1580" y="1179"/>
                  </a:lnTo>
                  <a:lnTo>
                    <a:pt x="1476" y="1187"/>
                  </a:lnTo>
                  <a:lnTo>
                    <a:pt x="1376" y="1198"/>
                  </a:lnTo>
                  <a:lnTo>
                    <a:pt x="1279" y="1214"/>
                  </a:lnTo>
                  <a:lnTo>
                    <a:pt x="1231" y="1222"/>
                  </a:lnTo>
                  <a:lnTo>
                    <a:pt x="1186" y="1232"/>
                  </a:lnTo>
                  <a:lnTo>
                    <a:pt x="1140" y="1242"/>
                  </a:lnTo>
                  <a:lnTo>
                    <a:pt x="1095" y="1253"/>
                  </a:lnTo>
                  <a:lnTo>
                    <a:pt x="1052" y="1266"/>
                  </a:lnTo>
                  <a:lnTo>
                    <a:pt x="1009" y="1279"/>
                  </a:lnTo>
                  <a:lnTo>
                    <a:pt x="966" y="1292"/>
                  </a:lnTo>
                  <a:lnTo>
                    <a:pt x="925" y="1306"/>
                  </a:lnTo>
                  <a:lnTo>
                    <a:pt x="883" y="1323"/>
                  </a:lnTo>
                  <a:lnTo>
                    <a:pt x="843" y="1339"/>
                  </a:lnTo>
                  <a:lnTo>
                    <a:pt x="802" y="1355"/>
                  </a:lnTo>
                  <a:lnTo>
                    <a:pt x="763" y="1373"/>
                  </a:lnTo>
                  <a:lnTo>
                    <a:pt x="687" y="1410"/>
                  </a:lnTo>
                  <a:lnTo>
                    <a:pt x="612" y="1452"/>
                  </a:lnTo>
                  <a:lnTo>
                    <a:pt x="539" y="1495"/>
                  </a:lnTo>
                  <a:lnTo>
                    <a:pt x="468" y="1542"/>
                  </a:lnTo>
                  <a:lnTo>
                    <a:pt x="398" y="1592"/>
                  </a:lnTo>
                  <a:lnTo>
                    <a:pt x="329" y="1644"/>
                  </a:lnTo>
                  <a:lnTo>
                    <a:pt x="262" y="1700"/>
                  </a:lnTo>
                  <a:lnTo>
                    <a:pt x="196" y="1758"/>
                  </a:lnTo>
                  <a:lnTo>
                    <a:pt x="130" y="1821"/>
                  </a:lnTo>
                  <a:lnTo>
                    <a:pt x="65" y="1884"/>
                  </a:lnTo>
                  <a:lnTo>
                    <a:pt x="0" y="195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931893" name="Freeform 53"/>
            <p:cNvSpPr>
              <a:spLocks/>
            </p:cNvSpPr>
            <p:nvPr userDrawn="1"/>
          </p:nvSpPr>
          <p:spPr bwMode="auto">
            <a:xfrm>
              <a:off x="1454" y="767"/>
              <a:ext cx="5179" cy="1034"/>
            </a:xfrm>
            <a:custGeom>
              <a:avLst/>
              <a:gdLst/>
              <a:ahLst/>
              <a:cxnLst>
                <a:cxn ang="0">
                  <a:pos x="5179" y="0"/>
                </a:cxn>
                <a:cxn ang="0">
                  <a:pos x="5166" y="74"/>
                </a:cxn>
                <a:cxn ang="0">
                  <a:pos x="5148" y="159"/>
                </a:cxn>
                <a:cxn ang="0">
                  <a:pos x="5118" y="269"/>
                </a:cxn>
                <a:cxn ang="0">
                  <a:pos x="5075" y="397"/>
                </a:cxn>
                <a:cxn ang="0">
                  <a:pos x="5016" y="537"/>
                </a:cxn>
                <a:cxn ang="0">
                  <a:pos x="4962" y="649"/>
                </a:cxn>
                <a:cxn ang="0">
                  <a:pos x="4921" y="723"/>
                </a:cxn>
                <a:cxn ang="0">
                  <a:pos x="4873" y="799"/>
                </a:cxn>
                <a:cxn ang="0">
                  <a:pos x="4822" y="873"/>
                </a:cxn>
                <a:cxn ang="0">
                  <a:pos x="4764" y="946"/>
                </a:cxn>
                <a:cxn ang="0">
                  <a:pos x="4701" y="1015"/>
                </a:cxn>
                <a:cxn ang="0">
                  <a:pos x="4632" y="1083"/>
                </a:cxn>
                <a:cxn ang="0">
                  <a:pos x="4558" y="1148"/>
                </a:cxn>
                <a:cxn ang="0">
                  <a:pos x="4476" y="1207"/>
                </a:cxn>
                <a:cxn ang="0">
                  <a:pos x="4389" y="1262"/>
                </a:cxn>
                <a:cxn ang="0">
                  <a:pos x="4294" y="1312"/>
                </a:cxn>
                <a:cxn ang="0">
                  <a:pos x="4192" y="1356"/>
                </a:cxn>
                <a:cxn ang="0">
                  <a:pos x="4083" y="1391"/>
                </a:cxn>
                <a:cxn ang="0">
                  <a:pos x="3967" y="1419"/>
                </a:cxn>
                <a:cxn ang="0">
                  <a:pos x="3842" y="1438"/>
                </a:cxn>
                <a:cxn ang="0">
                  <a:pos x="3710" y="1450"/>
                </a:cxn>
                <a:cxn ang="0">
                  <a:pos x="3568" y="1450"/>
                </a:cxn>
                <a:cxn ang="0">
                  <a:pos x="3420" y="1440"/>
                </a:cxn>
                <a:cxn ang="0">
                  <a:pos x="3261" y="1417"/>
                </a:cxn>
                <a:cxn ang="0">
                  <a:pos x="3178" y="1403"/>
                </a:cxn>
                <a:cxn ang="0">
                  <a:pos x="2856" y="1343"/>
                </a:cxn>
                <a:cxn ang="0">
                  <a:pos x="2558" y="1296"/>
                </a:cxn>
                <a:cxn ang="0">
                  <a:pos x="2281" y="1265"/>
                </a:cxn>
                <a:cxn ang="0">
                  <a:pos x="2024" y="1249"/>
                </a:cxn>
                <a:cxn ang="0">
                  <a:pos x="1787" y="1246"/>
                </a:cxn>
                <a:cxn ang="0">
                  <a:pos x="1568" y="1256"/>
                </a:cxn>
                <a:cxn ang="0">
                  <a:pos x="1363" y="1280"/>
                </a:cxn>
                <a:cxn ang="0">
                  <a:pos x="1268" y="1298"/>
                </a:cxn>
                <a:cxn ang="0">
                  <a:pos x="1175" y="1319"/>
                </a:cxn>
                <a:cxn ang="0">
                  <a:pos x="1084" y="1341"/>
                </a:cxn>
                <a:cxn ang="0">
                  <a:pos x="998" y="1369"/>
                </a:cxn>
                <a:cxn ang="0">
                  <a:pos x="914" y="1398"/>
                </a:cxn>
                <a:cxn ang="0">
                  <a:pos x="833" y="1432"/>
                </a:cxn>
                <a:cxn ang="0">
                  <a:pos x="754" y="1467"/>
                </a:cxn>
                <a:cxn ang="0">
                  <a:pos x="678" y="1508"/>
                </a:cxn>
                <a:cxn ang="0">
                  <a:pos x="532" y="1595"/>
                </a:cxn>
                <a:cxn ang="0">
                  <a:pos x="392" y="1695"/>
                </a:cxn>
                <a:cxn ang="0">
                  <a:pos x="258" y="1808"/>
                </a:cxn>
                <a:cxn ang="0">
                  <a:pos x="128" y="1931"/>
                </a:cxn>
                <a:cxn ang="0">
                  <a:pos x="0" y="2066"/>
                </a:cxn>
              </a:cxnLst>
              <a:rect l="0" t="0" r="r" b="b"/>
              <a:pathLst>
                <a:path w="5179" h="2066">
                  <a:moveTo>
                    <a:pt x="5179" y="0"/>
                  </a:moveTo>
                  <a:lnTo>
                    <a:pt x="5179" y="0"/>
                  </a:lnTo>
                  <a:lnTo>
                    <a:pt x="5176" y="19"/>
                  </a:lnTo>
                  <a:lnTo>
                    <a:pt x="5166" y="74"/>
                  </a:lnTo>
                  <a:lnTo>
                    <a:pt x="5158" y="114"/>
                  </a:lnTo>
                  <a:lnTo>
                    <a:pt x="5148" y="159"/>
                  </a:lnTo>
                  <a:lnTo>
                    <a:pt x="5134" y="211"/>
                  </a:lnTo>
                  <a:lnTo>
                    <a:pt x="5118" y="269"/>
                  </a:lnTo>
                  <a:lnTo>
                    <a:pt x="5098" y="331"/>
                  </a:lnTo>
                  <a:lnTo>
                    <a:pt x="5075" y="397"/>
                  </a:lnTo>
                  <a:lnTo>
                    <a:pt x="5048" y="466"/>
                  </a:lnTo>
                  <a:lnTo>
                    <a:pt x="5016" y="537"/>
                  </a:lnTo>
                  <a:lnTo>
                    <a:pt x="4982" y="612"/>
                  </a:lnTo>
                  <a:lnTo>
                    <a:pt x="4962" y="649"/>
                  </a:lnTo>
                  <a:lnTo>
                    <a:pt x="4941" y="686"/>
                  </a:lnTo>
                  <a:lnTo>
                    <a:pt x="4921" y="723"/>
                  </a:lnTo>
                  <a:lnTo>
                    <a:pt x="4897" y="762"/>
                  </a:lnTo>
                  <a:lnTo>
                    <a:pt x="4873" y="799"/>
                  </a:lnTo>
                  <a:lnTo>
                    <a:pt x="4848" y="836"/>
                  </a:lnTo>
                  <a:lnTo>
                    <a:pt x="4822" y="873"/>
                  </a:lnTo>
                  <a:lnTo>
                    <a:pt x="4794" y="909"/>
                  </a:lnTo>
                  <a:lnTo>
                    <a:pt x="4764" y="946"/>
                  </a:lnTo>
                  <a:lnTo>
                    <a:pt x="4733" y="981"/>
                  </a:lnTo>
                  <a:lnTo>
                    <a:pt x="4701" y="1015"/>
                  </a:lnTo>
                  <a:lnTo>
                    <a:pt x="4668" y="1051"/>
                  </a:lnTo>
                  <a:lnTo>
                    <a:pt x="4632" y="1083"/>
                  </a:lnTo>
                  <a:lnTo>
                    <a:pt x="4596" y="1117"/>
                  </a:lnTo>
                  <a:lnTo>
                    <a:pt x="4558" y="1148"/>
                  </a:lnTo>
                  <a:lnTo>
                    <a:pt x="4518" y="1178"/>
                  </a:lnTo>
                  <a:lnTo>
                    <a:pt x="4476" y="1207"/>
                  </a:lnTo>
                  <a:lnTo>
                    <a:pt x="4433" y="1236"/>
                  </a:lnTo>
                  <a:lnTo>
                    <a:pt x="4389" y="1262"/>
                  </a:lnTo>
                  <a:lnTo>
                    <a:pt x="4342" y="1288"/>
                  </a:lnTo>
                  <a:lnTo>
                    <a:pt x="4294" y="1312"/>
                  </a:lnTo>
                  <a:lnTo>
                    <a:pt x="4244" y="1335"/>
                  </a:lnTo>
                  <a:lnTo>
                    <a:pt x="4192" y="1356"/>
                  </a:lnTo>
                  <a:lnTo>
                    <a:pt x="4139" y="1374"/>
                  </a:lnTo>
                  <a:lnTo>
                    <a:pt x="4083" y="1391"/>
                  </a:lnTo>
                  <a:lnTo>
                    <a:pt x="4026" y="1406"/>
                  </a:lnTo>
                  <a:lnTo>
                    <a:pt x="3967" y="1419"/>
                  </a:lnTo>
                  <a:lnTo>
                    <a:pt x="3906" y="1430"/>
                  </a:lnTo>
                  <a:lnTo>
                    <a:pt x="3842" y="1438"/>
                  </a:lnTo>
                  <a:lnTo>
                    <a:pt x="3777" y="1445"/>
                  </a:lnTo>
                  <a:lnTo>
                    <a:pt x="3710" y="1450"/>
                  </a:lnTo>
                  <a:lnTo>
                    <a:pt x="3641" y="1451"/>
                  </a:lnTo>
                  <a:lnTo>
                    <a:pt x="3568" y="1450"/>
                  </a:lnTo>
                  <a:lnTo>
                    <a:pt x="3495" y="1446"/>
                  </a:lnTo>
                  <a:lnTo>
                    <a:pt x="3420" y="1440"/>
                  </a:lnTo>
                  <a:lnTo>
                    <a:pt x="3341" y="1430"/>
                  </a:lnTo>
                  <a:lnTo>
                    <a:pt x="3261" y="1417"/>
                  </a:lnTo>
                  <a:lnTo>
                    <a:pt x="3178" y="1403"/>
                  </a:lnTo>
                  <a:lnTo>
                    <a:pt x="3178" y="1403"/>
                  </a:lnTo>
                  <a:lnTo>
                    <a:pt x="3014" y="1370"/>
                  </a:lnTo>
                  <a:lnTo>
                    <a:pt x="2856" y="1343"/>
                  </a:lnTo>
                  <a:lnTo>
                    <a:pt x="2703" y="1317"/>
                  </a:lnTo>
                  <a:lnTo>
                    <a:pt x="2558" y="1296"/>
                  </a:lnTo>
                  <a:lnTo>
                    <a:pt x="2416" y="1280"/>
                  </a:lnTo>
                  <a:lnTo>
                    <a:pt x="2281" y="1265"/>
                  </a:lnTo>
                  <a:lnTo>
                    <a:pt x="2149" y="1256"/>
                  </a:lnTo>
                  <a:lnTo>
                    <a:pt x="2024" y="1249"/>
                  </a:lnTo>
                  <a:lnTo>
                    <a:pt x="1904" y="1246"/>
                  </a:lnTo>
                  <a:lnTo>
                    <a:pt x="1787" y="1246"/>
                  </a:lnTo>
                  <a:lnTo>
                    <a:pt x="1674" y="1249"/>
                  </a:lnTo>
                  <a:lnTo>
                    <a:pt x="1568" y="1256"/>
                  </a:lnTo>
                  <a:lnTo>
                    <a:pt x="1463" y="1267"/>
                  </a:lnTo>
                  <a:lnTo>
                    <a:pt x="1363" y="1280"/>
                  </a:lnTo>
                  <a:lnTo>
                    <a:pt x="1315" y="1288"/>
                  </a:lnTo>
                  <a:lnTo>
                    <a:pt x="1268" y="1298"/>
                  </a:lnTo>
                  <a:lnTo>
                    <a:pt x="1220" y="1307"/>
                  </a:lnTo>
                  <a:lnTo>
                    <a:pt x="1175" y="1319"/>
                  </a:lnTo>
                  <a:lnTo>
                    <a:pt x="1129" y="1330"/>
                  </a:lnTo>
                  <a:lnTo>
                    <a:pt x="1084" y="1341"/>
                  </a:lnTo>
                  <a:lnTo>
                    <a:pt x="1041" y="1354"/>
                  </a:lnTo>
                  <a:lnTo>
                    <a:pt x="998" y="1369"/>
                  </a:lnTo>
                  <a:lnTo>
                    <a:pt x="955" y="1383"/>
                  </a:lnTo>
                  <a:lnTo>
                    <a:pt x="914" y="1398"/>
                  </a:lnTo>
                  <a:lnTo>
                    <a:pt x="873" y="1414"/>
                  </a:lnTo>
                  <a:lnTo>
                    <a:pt x="833" y="1432"/>
                  </a:lnTo>
                  <a:lnTo>
                    <a:pt x="793" y="1450"/>
                  </a:lnTo>
                  <a:lnTo>
                    <a:pt x="754" y="1467"/>
                  </a:lnTo>
                  <a:lnTo>
                    <a:pt x="716" y="1487"/>
                  </a:lnTo>
                  <a:lnTo>
                    <a:pt x="678" y="1508"/>
                  </a:lnTo>
                  <a:lnTo>
                    <a:pt x="604" y="1550"/>
                  </a:lnTo>
                  <a:lnTo>
                    <a:pt x="532" y="1595"/>
                  </a:lnTo>
                  <a:lnTo>
                    <a:pt x="461" y="1643"/>
                  </a:lnTo>
                  <a:lnTo>
                    <a:pt x="392" y="1695"/>
                  </a:lnTo>
                  <a:lnTo>
                    <a:pt x="325" y="1750"/>
                  </a:lnTo>
                  <a:lnTo>
                    <a:pt x="258" y="1808"/>
                  </a:lnTo>
                  <a:lnTo>
                    <a:pt x="193" y="1868"/>
                  </a:lnTo>
                  <a:lnTo>
                    <a:pt x="128" y="1931"/>
                  </a:lnTo>
                  <a:lnTo>
                    <a:pt x="64" y="1997"/>
                  </a:lnTo>
                  <a:lnTo>
                    <a:pt x="0" y="206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931894" name="Freeform 54"/>
            <p:cNvSpPr>
              <a:spLocks/>
            </p:cNvSpPr>
            <p:nvPr userDrawn="1"/>
          </p:nvSpPr>
          <p:spPr bwMode="auto">
            <a:xfrm>
              <a:off x="1501" y="738"/>
              <a:ext cx="5149" cy="1091"/>
            </a:xfrm>
            <a:custGeom>
              <a:avLst/>
              <a:gdLst/>
              <a:ahLst/>
              <a:cxnLst>
                <a:cxn ang="0">
                  <a:pos x="5149" y="0"/>
                </a:cxn>
                <a:cxn ang="0">
                  <a:pos x="5136" y="76"/>
                </a:cxn>
                <a:cxn ang="0">
                  <a:pos x="5119" y="162"/>
                </a:cxn>
                <a:cxn ang="0">
                  <a:pos x="5090" y="273"/>
                </a:cxn>
                <a:cxn ang="0">
                  <a:pos x="5050" y="402"/>
                </a:cxn>
                <a:cxn ang="0">
                  <a:pos x="4993" y="545"/>
                </a:cxn>
                <a:cxn ang="0">
                  <a:pos x="4940" y="658"/>
                </a:cxn>
                <a:cxn ang="0">
                  <a:pos x="4900" y="734"/>
                </a:cxn>
                <a:cxn ang="0">
                  <a:pos x="4854" y="809"/>
                </a:cxn>
                <a:cxn ang="0">
                  <a:pos x="4803" y="885"/>
                </a:cxn>
                <a:cxn ang="0">
                  <a:pos x="4747" y="960"/>
                </a:cxn>
                <a:cxn ang="0">
                  <a:pos x="4685" y="1032"/>
                </a:cxn>
                <a:cxn ang="0">
                  <a:pos x="4617" y="1102"/>
                </a:cxn>
                <a:cxn ang="0">
                  <a:pos x="4543" y="1168"/>
                </a:cxn>
                <a:cxn ang="0">
                  <a:pos x="4463" y="1229"/>
                </a:cxn>
                <a:cxn ang="0">
                  <a:pos x="4377" y="1287"/>
                </a:cxn>
                <a:cxn ang="0">
                  <a:pos x="4282" y="1337"/>
                </a:cxn>
                <a:cxn ang="0">
                  <a:pos x="4181" y="1384"/>
                </a:cxn>
                <a:cxn ang="0">
                  <a:pos x="4073" y="1421"/>
                </a:cxn>
                <a:cxn ang="0">
                  <a:pos x="3957" y="1452"/>
                </a:cxn>
                <a:cxn ang="0">
                  <a:pos x="3832" y="1475"/>
                </a:cxn>
                <a:cxn ang="0">
                  <a:pos x="3700" y="1488"/>
                </a:cxn>
                <a:cxn ang="0">
                  <a:pos x="3559" y="1491"/>
                </a:cxn>
                <a:cxn ang="0">
                  <a:pos x="3410" y="1483"/>
                </a:cxn>
                <a:cxn ang="0">
                  <a:pos x="3251" y="1465"/>
                </a:cxn>
                <a:cxn ang="0">
                  <a:pos x="3169" y="1450"/>
                </a:cxn>
                <a:cxn ang="0">
                  <a:pos x="2845" y="1397"/>
                </a:cxn>
                <a:cxn ang="0">
                  <a:pos x="2545" y="1358"/>
                </a:cxn>
                <a:cxn ang="0">
                  <a:pos x="2269" y="1333"/>
                </a:cxn>
                <a:cxn ang="0">
                  <a:pos x="2012" y="1321"/>
                </a:cxn>
                <a:cxn ang="0">
                  <a:pos x="1775" y="1323"/>
                </a:cxn>
                <a:cxn ang="0">
                  <a:pos x="1555" y="1337"/>
                </a:cxn>
                <a:cxn ang="0">
                  <a:pos x="1353" y="1366"/>
                </a:cxn>
                <a:cxn ang="0">
                  <a:pos x="1255" y="1384"/>
                </a:cxn>
                <a:cxn ang="0">
                  <a:pos x="1164" y="1407"/>
                </a:cxn>
                <a:cxn ang="0">
                  <a:pos x="1074" y="1433"/>
                </a:cxn>
                <a:cxn ang="0">
                  <a:pos x="987" y="1462"/>
                </a:cxn>
                <a:cxn ang="0">
                  <a:pos x="904" y="1492"/>
                </a:cxn>
                <a:cxn ang="0">
                  <a:pos x="824" y="1528"/>
                </a:cxn>
                <a:cxn ang="0">
                  <a:pos x="746" y="1567"/>
                </a:cxn>
                <a:cxn ang="0">
                  <a:pos x="669" y="1607"/>
                </a:cxn>
                <a:cxn ang="0">
                  <a:pos x="525" y="1699"/>
                </a:cxn>
                <a:cxn ang="0">
                  <a:pos x="386" y="1802"/>
                </a:cxn>
                <a:cxn ang="0">
                  <a:pos x="254" y="1917"/>
                </a:cxn>
                <a:cxn ang="0">
                  <a:pos x="127" y="2045"/>
                </a:cxn>
                <a:cxn ang="0">
                  <a:pos x="0" y="2182"/>
                </a:cxn>
              </a:cxnLst>
              <a:rect l="0" t="0" r="r" b="b"/>
              <a:pathLst>
                <a:path w="5149" h="2182">
                  <a:moveTo>
                    <a:pt x="5149" y="0"/>
                  </a:moveTo>
                  <a:lnTo>
                    <a:pt x="5149" y="0"/>
                  </a:lnTo>
                  <a:lnTo>
                    <a:pt x="5146" y="20"/>
                  </a:lnTo>
                  <a:lnTo>
                    <a:pt x="5136" y="76"/>
                  </a:lnTo>
                  <a:lnTo>
                    <a:pt x="5129" y="115"/>
                  </a:lnTo>
                  <a:lnTo>
                    <a:pt x="5119" y="162"/>
                  </a:lnTo>
                  <a:lnTo>
                    <a:pt x="5105" y="215"/>
                  </a:lnTo>
                  <a:lnTo>
                    <a:pt x="5090" y="273"/>
                  </a:lnTo>
                  <a:lnTo>
                    <a:pt x="5072" y="336"/>
                  </a:lnTo>
                  <a:lnTo>
                    <a:pt x="5050" y="402"/>
                  </a:lnTo>
                  <a:lnTo>
                    <a:pt x="5024" y="472"/>
                  </a:lnTo>
                  <a:lnTo>
                    <a:pt x="4993" y="545"/>
                  </a:lnTo>
                  <a:lnTo>
                    <a:pt x="4960" y="620"/>
                  </a:lnTo>
                  <a:lnTo>
                    <a:pt x="4940" y="658"/>
                  </a:lnTo>
                  <a:lnTo>
                    <a:pt x="4921" y="696"/>
                  </a:lnTo>
                  <a:lnTo>
                    <a:pt x="4900" y="734"/>
                  </a:lnTo>
                  <a:lnTo>
                    <a:pt x="4878" y="772"/>
                  </a:lnTo>
                  <a:lnTo>
                    <a:pt x="4854" y="809"/>
                  </a:lnTo>
                  <a:lnTo>
                    <a:pt x="4829" y="848"/>
                  </a:lnTo>
                  <a:lnTo>
                    <a:pt x="4803" y="885"/>
                  </a:lnTo>
                  <a:lnTo>
                    <a:pt x="4776" y="922"/>
                  </a:lnTo>
                  <a:lnTo>
                    <a:pt x="4747" y="960"/>
                  </a:lnTo>
                  <a:lnTo>
                    <a:pt x="4717" y="997"/>
                  </a:lnTo>
                  <a:lnTo>
                    <a:pt x="4685" y="1032"/>
                  </a:lnTo>
                  <a:lnTo>
                    <a:pt x="4651" y="1068"/>
                  </a:lnTo>
                  <a:lnTo>
                    <a:pt x="4617" y="1102"/>
                  </a:lnTo>
                  <a:lnTo>
                    <a:pt x="4581" y="1136"/>
                  </a:lnTo>
                  <a:lnTo>
                    <a:pt x="4543" y="1168"/>
                  </a:lnTo>
                  <a:lnTo>
                    <a:pt x="4504" y="1199"/>
                  </a:lnTo>
                  <a:lnTo>
                    <a:pt x="4463" y="1229"/>
                  </a:lnTo>
                  <a:lnTo>
                    <a:pt x="4421" y="1258"/>
                  </a:lnTo>
                  <a:lnTo>
                    <a:pt x="4377" y="1287"/>
                  </a:lnTo>
                  <a:lnTo>
                    <a:pt x="4331" y="1313"/>
                  </a:lnTo>
                  <a:lnTo>
                    <a:pt x="4282" y="1337"/>
                  </a:lnTo>
                  <a:lnTo>
                    <a:pt x="4232" y="1362"/>
                  </a:lnTo>
                  <a:lnTo>
                    <a:pt x="4181" y="1384"/>
                  </a:lnTo>
                  <a:lnTo>
                    <a:pt x="4128" y="1404"/>
                  </a:lnTo>
                  <a:lnTo>
                    <a:pt x="4073" y="1421"/>
                  </a:lnTo>
                  <a:lnTo>
                    <a:pt x="4016" y="1438"/>
                  </a:lnTo>
                  <a:lnTo>
                    <a:pt x="3957" y="1452"/>
                  </a:lnTo>
                  <a:lnTo>
                    <a:pt x="3896" y="1465"/>
                  </a:lnTo>
                  <a:lnTo>
                    <a:pt x="3832" y="1475"/>
                  </a:lnTo>
                  <a:lnTo>
                    <a:pt x="3767" y="1483"/>
                  </a:lnTo>
                  <a:lnTo>
                    <a:pt x="3700" y="1488"/>
                  </a:lnTo>
                  <a:lnTo>
                    <a:pt x="3631" y="1491"/>
                  </a:lnTo>
                  <a:lnTo>
                    <a:pt x="3559" y="1491"/>
                  </a:lnTo>
                  <a:lnTo>
                    <a:pt x="3485" y="1489"/>
                  </a:lnTo>
                  <a:lnTo>
                    <a:pt x="3410" y="1483"/>
                  </a:lnTo>
                  <a:lnTo>
                    <a:pt x="3331" y="1476"/>
                  </a:lnTo>
                  <a:lnTo>
                    <a:pt x="3251" y="1465"/>
                  </a:lnTo>
                  <a:lnTo>
                    <a:pt x="3169" y="1450"/>
                  </a:lnTo>
                  <a:lnTo>
                    <a:pt x="3169" y="1450"/>
                  </a:lnTo>
                  <a:lnTo>
                    <a:pt x="3003" y="1423"/>
                  </a:lnTo>
                  <a:lnTo>
                    <a:pt x="2845" y="1397"/>
                  </a:lnTo>
                  <a:lnTo>
                    <a:pt x="2692" y="1376"/>
                  </a:lnTo>
                  <a:lnTo>
                    <a:pt x="2545" y="1358"/>
                  </a:lnTo>
                  <a:lnTo>
                    <a:pt x="2405" y="1344"/>
                  </a:lnTo>
                  <a:lnTo>
                    <a:pt x="2269" y="1333"/>
                  </a:lnTo>
                  <a:lnTo>
                    <a:pt x="2138" y="1324"/>
                  </a:lnTo>
                  <a:lnTo>
                    <a:pt x="2012" y="1321"/>
                  </a:lnTo>
                  <a:lnTo>
                    <a:pt x="1891" y="1320"/>
                  </a:lnTo>
                  <a:lnTo>
                    <a:pt x="1775" y="1323"/>
                  </a:lnTo>
                  <a:lnTo>
                    <a:pt x="1664" y="1328"/>
                  </a:lnTo>
                  <a:lnTo>
                    <a:pt x="1555" y="1337"/>
                  </a:lnTo>
                  <a:lnTo>
                    <a:pt x="1451" y="1350"/>
                  </a:lnTo>
                  <a:lnTo>
                    <a:pt x="1353" y="1366"/>
                  </a:lnTo>
                  <a:lnTo>
                    <a:pt x="1304" y="1375"/>
                  </a:lnTo>
                  <a:lnTo>
                    <a:pt x="1255" y="1384"/>
                  </a:lnTo>
                  <a:lnTo>
                    <a:pt x="1210" y="1396"/>
                  </a:lnTo>
                  <a:lnTo>
                    <a:pt x="1164" y="1407"/>
                  </a:lnTo>
                  <a:lnTo>
                    <a:pt x="1118" y="1420"/>
                  </a:lnTo>
                  <a:lnTo>
                    <a:pt x="1074" y="1433"/>
                  </a:lnTo>
                  <a:lnTo>
                    <a:pt x="1030" y="1447"/>
                  </a:lnTo>
                  <a:lnTo>
                    <a:pt x="987" y="1462"/>
                  </a:lnTo>
                  <a:lnTo>
                    <a:pt x="946" y="1476"/>
                  </a:lnTo>
                  <a:lnTo>
                    <a:pt x="904" y="1492"/>
                  </a:lnTo>
                  <a:lnTo>
                    <a:pt x="864" y="1510"/>
                  </a:lnTo>
                  <a:lnTo>
                    <a:pt x="824" y="1528"/>
                  </a:lnTo>
                  <a:lnTo>
                    <a:pt x="785" y="1547"/>
                  </a:lnTo>
                  <a:lnTo>
                    <a:pt x="746" y="1567"/>
                  </a:lnTo>
                  <a:lnTo>
                    <a:pt x="707" y="1586"/>
                  </a:lnTo>
                  <a:lnTo>
                    <a:pt x="669" y="1607"/>
                  </a:lnTo>
                  <a:lnTo>
                    <a:pt x="596" y="1652"/>
                  </a:lnTo>
                  <a:lnTo>
                    <a:pt x="525" y="1699"/>
                  </a:lnTo>
                  <a:lnTo>
                    <a:pt x="456" y="1749"/>
                  </a:lnTo>
                  <a:lnTo>
                    <a:pt x="386" y="1802"/>
                  </a:lnTo>
                  <a:lnTo>
                    <a:pt x="320" y="1859"/>
                  </a:lnTo>
                  <a:lnTo>
                    <a:pt x="254" y="1917"/>
                  </a:lnTo>
                  <a:lnTo>
                    <a:pt x="190" y="1980"/>
                  </a:lnTo>
                  <a:lnTo>
                    <a:pt x="127" y="2045"/>
                  </a:lnTo>
                  <a:lnTo>
                    <a:pt x="63" y="2112"/>
                  </a:lnTo>
                  <a:lnTo>
                    <a:pt x="0" y="218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931895" name="Freeform 55"/>
            <p:cNvSpPr>
              <a:spLocks/>
            </p:cNvSpPr>
            <p:nvPr userDrawn="1"/>
          </p:nvSpPr>
          <p:spPr bwMode="auto">
            <a:xfrm>
              <a:off x="1550" y="709"/>
              <a:ext cx="5113" cy="1149"/>
            </a:xfrm>
            <a:custGeom>
              <a:avLst/>
              <a:gdLst/>
              <a:ahLst/>
              <a:cxnLst>
                <a:cxn ang="0">
                  <a:pos x="5113" y="0"/>
                </a:cxn>
                <a:cxn ang="0">
                  <a:pos x="5104" y="78"/>
                </a:cxn>
                <a:cxn ang="0">
                  <a:pos x="5087" y="163"/>
                </a:cxn>
                <a:cxn ang="0">
                  <a:pos x="5061" y="276"/>
                </a:cxn>
                <a:cxn ang="0">
                  <a:pos x="5020" y="407"/>
                </a:cxn>
                <a:cxn ang="0">
                  <a:pos x="4968" y="551"/>
                </a:cxn>
                <a:cxn ang="0">
                  <a:pos x="4916" y="666"/>
                </a:cxn>
                <a:cxn ang="0">
                  <a:pos x="4876" y="743"/>
                </a:cxn>
                <a:cxn ang="0">
                  <a:pos x="4832" y="821"/>
                </a:cxn>
                <a:cxn ang="0">
                  <a:pos x="4783" y="896"/>
                </a:cxn>
                <a:cxn ang="0">
                  <a:pos x="4727" y="972"/>
                </a:cxn>
                <a:cxn ang="0">
                  <a:pos x="4666" y="1047"/>
                </a:cxn>
                <a:cxn ang="0">
                  <a:pos x="4600" y="1118"/>
                </a:cxn>
                <a:cxn ang="0">
                  <a:pos x="4528" y="1185"/>
                </a:cxn>
                <a:cxn ang="0">
                  <a:pos x="4447" y="1250"/>
                </a:cxn>
                <a:cxn ang="0">
                  <a:pos x="4361" y="1310"/>
                </a:cxn>
                <a:cxn ang="0">
                  <a:pos x="4268" y="1363"/>
                </a:cxn>
                <a:cxn ang="0">
                  <a:pos x="4168" y="1410"/>
                </a:cxn>
                <a:cxn ang="0">
                  <a:pos x="4060" y="1450"/>
                </a:cxn>
                <a:cxn ang="0">
                  <a:pos x="3944" y="1484"/>
                </a:cxn>
                <a:cxn ang="0">
                  <a:pos x="3821" y="1508"/>
                </a:cxn>
                <a:cxn ang="0">
                  <a:pos x="3689" y="1525"/>
                </a:cxn>
                <a:cxn ang="0">
                  <a:pos x="3547" y="1531"/>
                </a:cxn>
                <a:cxn ang="0">
                  <a:pos x="3397" y="1526"/>
                </a:cxn>
                <a:cxn ang="0">
                  <a:pos x="3239" y="1512"/>
                </a:cxn>
                <a:cxn ang="0">
                  <a:pos x="3156" y="1499"/>
                </a:cxn>
                <a:cxn ang="0">
                  <a:pos x="2832" y="1452"/>
                </a:cxn>
                <a:cxn ang="0">
                  <a:pos x="2532" y="1418"/>
                </a:cxn>
                <a:cxn ang="0">
                  <a:pos x="2255" y="1397"/>
                </a:cxn>
                <a:cxn ang="0">
                  <a:pos x="1998" y="1391"/>
                </a:cxn>
                <a:cxn ang="0">
                  <a:pos x="1760" y="1397"/>
                </a:cxn>
                <a:cxn ang="0">
                  <a:pos x="1541" y="1418"/>
                </a:cxn>
                <a:cxn ang="0">
                  <a:pos x="1338" y="1450"/>
                </a:cxn>
                <a:cxn ang="0">
                  <a:pos x="1242" y="1471"/>
                </a:cxn>
                <a:cxn ang="0">
                  <a:pos x="1151" y="1496"/>
                </a:cxn>
                <a:cxn ang="0">
                  <a:pos x="1062" y="1523"/>
                </a:cxn>
                <a:cxn ang="0">
                  <a:pos x="976" y="1554"/>
                </a:cxn>
                <a:cxn ang="0">
                  <a:pos x="893" y="1588"/>
                </a:cxn>
                <a:cxn ang="0">
                  <a:pos x="813" y="1623"/>
                </a:cxn>
                <a:cxn ang="0">
                  <a:pos x="736" y="1663"/>
                </a:cxn>
                <a:cxn ang="0">
                  <a:pos x="661" y="1707"/>
                </a:cxn>
                <a:cxn ang="0">
                  <a:pos x="516" y="1801"/>
                </a:cxn>
                <a:cxn ang="0">
                  <a:pos x="380" y="1907"/>
                </a:cxn>
                <a:cxn ang="0">
                  <a:pos x="250" y="2027"/>
                </a:cxn>
                <a:cxn ang="0">
                  <a:pos x="123" y="2156"/>
                </a:cxn>
                <a:cxn ang="0">
                  <a:pos x="0" y="2298"/>
                </a:cxn>
              </a:cxnLst>
              <a:rect l="0" t="0" r="r" b="b"/>
              <a:pathLst>
                <a:path w="5113" h="2298">
                  <a:moveTo>
                    <a:pt x="5113" y="0"/>
                  </a:moveTo>
                  <a:lnTo>
                    <a:pt x="5113" y="0"/>
                  </a:lnTo>
                  <a:lnTo>
                    <a:pt x="5112" y="21"/>
                  </a:lnTo>
                  <a:lnTo>
                    <a:pt x="5104" y="78"/>
                  </a:lnTo>
                  <a:lnTo>
                    <a:pt x="5097" y="117"/>
                  </a:lnTo>
                  <a:lnTo>
                    <a:pt x="5087" y="163"/>
                  </a:lnTo>
                  <a:lnTo>
                    <a:pt x="5075" y="217"/>
                  </a:lnTo>
                  <a:lnTo>
                    <a:pt x="5061" y="276"/>
                  </a:lnTo>
                  <a:lnTo>
                    <a:pt x="5043" y="339"/>
                  </a:lnTo>
                  <a:lnTo>
                    <a:pt x="5020" y="407"/>
                  </a:lnTo>
                  <a:lnTo>
                    <a:pt x="4997" y="478"/>
                  </a:lnTo>
                  <a:lnTo>
                    <a:pt x="4968" y="551"/>
                  </a:lnTo>
                  <a:lnTo>
                    <a:pt x="4934" y="627"/>
                  </a:lnTo>
                  <a:lnTo>
                    <a:pt x="4916" y="666"/>
                  </a:lnTo>
                  <a:lnTo>
                    <a:pt x="4897" y="704"/>
                  </a:lnTo>
                  <a:lnTo>
                    <a:pt x="4876" y="743"/>
                  </a:lnTo>
                  <a:lnTo>
                    <a:pt x="4855" y="782"/>
                  </a:lnTo>
                  <a:lnTo>
                    <a:pt x="4832" y="821"/>
                  </a:lnTo>
                  <a:lnTo>
                    <a:pt x="4808" y="859"/>
                  </a:lnTo>
                  <a:lnTo>
                    <a:pt x="4783" y="896"/>
                  </a:lnTo>
                  <a:lnTo>
                    <a:pt x="4755" y="935"/>
                  </a:lnTo>
                  <a:lnTo>
                    <a:pt x="4727" y="972"/>
                  </a:lnTo>
                  <a:lnTo>
                    <a:pt x="4697" y="1009"/>
                  </a:lnTo>
                  <a:lnTo>
                    <a:pt x="4666" y="1047"/>
                  </a:lnTo>
                  <a:lnTo>
                    <a:pt x="4634" y="1082"/>
                  </a:lnTo>
                  <a:lnTo>
                    <a:pt x="4600" y="1118"/>
                  </a:lnTo>
                  <a:lnTo>
                    <a:pt x="4564" y="1153"/>
                  </a:lnTo>
                  <a:lnTo>
                    <a:pt x="4528" y="1185"/>
                  </a:lnTo>
                  <a:lnTo>
                    <a:pt x="4489" y="1218"/>
                  </a:lnTo>
                  <a:lnTo>
                    <a:pt x="4447" y="1250"/>
                  </a:lnTo>
                  <a:lnTo>
                    <a:pt x="4405" y="1281"/>
                  </a:lnTo>
                  <a:lnTo>
                    <a:pt x="4361" y="1310"/>
                  </a:lnTo>
                  <a:lnTo>
                    <a:pt x="4315" y="1337"/>
                  </a:lnTo>
                  <a:lnTo>
                    <a:pt x="4268" y="1363"/>
                  </a:lnTo>
                  <a:lnTo>
                    <a:pt x="4219" y="1387"/>
                  </a:lnTo>
                  <a:lnTo>
                    <a:pt x="4168" y="1410"/>
                  </a:lnTo>
                  <a:lnTo>
                    <a:pt x="4115" y="1431"/>
                  </a:lnTo>
                  <a:lnTo>
                    <a:pt x="4060" y="1450"/>
                  </a:lnTo>
                  <a:lnTo>
                    <a:pt x="4003" y="1468"/>
                  </a:lnTo>
                  <a:lnTo>
                    <a:pt x="3944" y="1484"/>
                  </a:lnTo>
                  <a:lnTo>
                    <a:pt x="3883" y="1497"/>
                  </a:lnTo>
                  <a:lnTo>
                    <a:pt x="3821" y="1508"/>
                  </a:lnTo>
                  <a:lnTo>
                    <a:pt x="3756" y="1518"/>
                  </a:lnTo>
                  <a:lnTo>
                    <a:pt x="3689" y="1525"/>
                  </a:lnTo>
                  <a:lnTo>
                    <a:pt x="3619" y="1529"/>
                  </a:lnTo>
                  <a:lnTo>
                    <a:pt x="3547" y="1531"/>
                  </a:lnTo>
                  <a:lnTo>
                    <a:pt x="3474" y="1529"/>
                  </a:lnTo>
                  <a:lnTo>
                    <a:pt x="3397" y="1526"/>
                  </a:lnTo>
                  <a:lnTo>
                    <a:pt x="3320" y="1520"/>
                  </a:lnTo>
                  <a:lnTo>
                    <a:pt x="3239" y="1512"/>
                  </a:lnTo>
                  <a:lnTo>
                    <a:pt x="3156" y="1499"/>
                  </a:lnTo>
                  <a:lnTo>
                    <a:pt x="3156" y="1499"/>
                  </a:lnTo>
                  <a:lnTo>
                    <a:pt x="2991" y="1473"/>
                  </a:lnTo>
                  <a:lnTo>
                    <a:pt x="2832" y="1452"/>
                  </a:lnTo>
                  <a:lnTo>
                    <a:pt x="2680" y="1433"/>
                  </a:lnTo>
                  <a:lnTo>
                    <a:pt x="2532" y="1418"/>
                  </a:lnTo>
                  <a:lnTo>
                    <a:pt x="2391" y="1407"/>
                  </a:lnTo>
                  <a:lnTo>
                    <a:pt x="2255" y="1397"/>
                  </a:lnTo>
                  <a:lnTo>
                    <a:pt x="2124" y="1392"/>
                  </a:lnTo>
                  <a:lnTo>
                    <a:pt x="1998" y="1391"/>
                  </a:lnTo>
                  <a:lnTo>
                    <a:pt x="1877" y="1392"/>
                  </a:lnTo>
                  <a:lnTo>
                    <a:pt x="1760" y="1397"/>
                  </a:lnTo>
                  <a:lnTo>
                    <a:pt x="1649" y="1405"/>
                  </a:lnTo>
                  <a:lnTo>
                    <a:pt x="1541" y="1418"/>
                  </a:lnTo>
                  <a:lnTo>
                    <a:pt x="1438" y="1433"/>
                  </a:lnTo>
                  <a:lnTo>
                    <a:pt x="1338" y="1450"/>
                  </a:lnTo>
                  <a:lnTo>
                    <a:pt x="1290" y="1460"/>
                  </a:lnTo>
                  <a:lnTo>
                    <a:pt x="1242" y="1471"/>
                  </a:lnTo>
                  <a:lnTo>
                    <a:pt x="1197" y="1483"/>
                  </a:lnTo>
                  <a:lnTo>
                    <a:pt x="1151" y="1496"/>
                  </a:lnTo>
                  <a:lnTo>
                    <a:pt x="1106" y="1508"/>
                  </a:lnTo>
                  <a:lnTo>
                    <a:pt x="1062" y="1523"/>
                  </a:lnTo>
                  <a:lnTo>
                    <a:pt x="1019" y="1537"/>
                  </a:lnTo>
                  <a:lnTo>
                    <a:pt x="976" y="1554"/>
                  </a:lnTo>
                  <a:lnTo>
                    <a:pt x="934" y="1570"/>
                  </a:lnTo>
                  <a:lnTo>
                    <a:pt x="893" y="1588"/>
                  </a:lnTo>
                  <a:lnTo>
                    <a:pt x="852" y="1605"/>
                  </a:lnTo>
                  <a:lnTo>
                    <a:pt x="813" y="1623"/>
                  </a:lnTo>
                  <a:lnTo>
                    <a:pt x="775" y="1644"/>
                  </a:lnTo>
                  <a:lnTo>
                    <a:pt x="736" y="1663"/>
                  </a:lnTo>
                  <a:lnTo>
                    <a:pt x="698" y="1684"/>
                  </a:lnTo>
                  <a:lnTo>
                    <a:pt x="661" y="1707"/>
                  </a:lnTo>
                  <a:lnTo>
                    <a:pt x="587" y="1752"/>
                  </a:lnTo>
                  <a:lnTo>
                    <a:pt x="516" y="1801"/>
                  </a:lnTo>
                  <a:lnTo>
                    <a:pt x="448" y="1854"/>
                  </a:lnTo>
                  <a:lnTo>
                    <a:pt x="380" y="1907"/>
                  </a:lnTo>
                  <a:lnTo>
                    <a:pt x="315" y="1965"/>
                  </a:lnTo>
                  <a:lnTo>
                    <a:pt x="250" y="2027"/>
                  </a:lnTo>
                  <a:lnTo>
                    <a:pt x="186" y="2090"/>
                  </a:lnTo>
                  <a:lnTo>
                    <a:pt x="123" y="2156"/>
                  </a:lnTo>
                  <a:lnTo>
                    <a:pt x="61" y="2225"/>
                  </a:lnTo>
                  <a:lnTo>
                    <a:pt x="0" y="229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931896" name="Freeform 56"/>
            <p:cNvSpPr>
              <a:spLocks/>
            </p:cNvSpPr>
            <p:nvPr userDrawn="1"/>
          </p:nvSpPr>
          <p:spPr bwMode="auto">
            <a:xfrm>
              <a:off x="1598" y="681"/>
              <a:ext cx="5079" cy="1206"/>
            </a:xfrm>
            <a:custGeom>
              <a:avLst/>
              <a:gdLst/>
              <a:ahLst/>
              <a:cxnLst>
                <a:cxn ang="0">
                  <a:pos x="5079" y="0"/>
                </a:cxn>
                <a:cxn ang="0">
                  <a:pos x="5070" y="76"/>
                </a:cxn>
                <a:cxn ang="0">
                  <a:pos x="5054" y="164"/>
                </a:cxn>
                <a:cxn ang="0">
                  <a:pos x="5031" y="278"/>
                </a:cxn>
                <a:cxn ang="0">
                  <a:pos x="4993" y="410"/>
                </a:cxn>
                <a:cxn ang="0">
                  <a:pos x="4942" y="555"/>
                </a:cxn>
                <a:cxn ang="0">
                  <a:pos x="4892" y="672"/>
                </a:cxn>
                <a:cxn ang="0">
                  <a:pos x="4853" y="749"/>
                </a:cxn>
                <a:cxn ang="0">
                  <a:pos x="4810" y="828"/>
                </a:cxn>
                <a:cxn ang="0">
                  <a:pos x="4761" y="907"/>
                </a:cxn>
                <a:cxn ang="0">
                  <a:pos x="4707" y="985"/>
                </a:cxn>
                <a:cxn ang="0">
                  <a:pos x="4648" y="1059"/>
                </a:cxn>
                <a:cxn ang="0">
                  <a:pos x="4582" y="1132"/>
                </a:cxn>
                <a:cxn ang="0">
                  <a:pos x="4510" y="1203"/>
                </a:cxn>
                <a:cxn ang="0">
                  <a:pos x="4432" y="1267"/>
                </a:cxn>
                <a:cxn ang="0">
                  <a:pos x="4348" y="1329"/>
                </a:cxn>
                <a:cxn ang="0">
                  <a:pos x="4255" y="1385"/>
                </a:cxn>
                <a:cxn ang="0">
                  <a:pos x="4155" y="1435"/>
                </a:cxn>
                <a:cxn ang="0">
                  <a:pos x="4048" y="1477"/>
                </a:cxn>
                <a:cxn ang="0">
                  <a:pos x="3932" y="1513"/>
                </a:cxn>
                <a:cxn ang="0">
                  <a:pos x="3809" y="1540"/>
                </a:cxn>
                <a:cxn ang="0">
                  <a:pos x="3677" y="1560"/>
                </a:cxn>
                <a:cxn ang="0">
                  <a:pos x="3537" y="1568"/>
                </a:cxn>
                <a:cxn ang="0">
                  <a:pos x="3387" y="1568"/>
                </a:cxn>
                <a:cxn ang="0">
                  <a:pos x="3229" y="1555"/>
                </a:cxn>
                <a:cxn ang="0">
                  <a:pos x="3145" y="1545"/>
                </a:cxn>
                <a:cxn ang="0">
                  <a:pos x="2820" y="1503"/>
                </a:cxn>
                <a:cxn ang="0">
                  <a:pos x="2520" y="1476"/>
                </a:cxn>
                <a:cxn ang="0">
                  <a:pos x="2241" y="1461"/>
                </a:cxn>
                <a:cxn ang="0">
                  <a:pos x="1986" y="1459"/>
                </a:cxn>
                <a:cxn ang="0">
                  <a:pos x="1748" y="1471"/>
                </a:cxn>
                <a:cxn ang="0">
                  <a:pos x="1529" y="1495"/>
                </a:cxn>
                <a:cxn ang="0">
                  <a:pos x="1326" y="1532"/>
                </a:cxn>
                <a:cxn ang="0">
                  <a:pos x="1232" y="1555"/>
                </a:cxn>
                <a:cxn ang="0">
                  <a:pos x="1139" y="1582"/>
                </a:cxn>
                <a:cxn ang="0">
                  <a:pos x="1051" y="1611"/>
                </a:cxn>
                <a:cxn ang="0">
                  <a:pos x="965" y="1644"/>
                </a:cxn>
                <a:cxn ang="0">
                  <a:pos x="883" y="1679"/>
                </a:cxn>
                <a:cxn ang="0">
                  <a:pos x="804" y="1718"/>
                </a:cxn>
                <a:cxn ang="0">
                  <a:pos x="727" y="1760"/>
                </a:cxn>
                <a:cxn ang="0">
                  <a:pos x="653" y="1803"/>
                </a:cxn>
                <a:cxn ang="0">
                  <a:pos x="510" y="1902"/>
                </a:cxn>
                <a:cxn ang="0">
                  <a:pos x="375" y="2012"/>
                </a:cxn>
                <a:cxn ang="0">
                  <a:pos x="246" y="2133"/>
                </a:cxn>
                <a:cxn ang="0">
                  <a:pos x="123" y="2267"/>
                </a:cxn>
                <a:cxn ang="0">
                  <a:pos x="0" y="2412"/>
                </a:cxn>
              </a:cxnLst>
              <a:rect l="0" t="0" r="r" b="b"/>
              <a:pathLst>
                <a:path w="5079" h="2412">
                  <a:moveTo>
                    <a:pt x="5079" y="0"/>
                  </a:moveTo>
                  <a:lnTo>
                    <a:pt x="5079" y="0"/>
                  </a:lnTo>
                  <a:lnTo>
                    <a:pt x="5078" y="19"/>
                  </a:lnTo>
                  <a:lnTo>
                    <a:pt x="5070" y="76"/>
                  </a:lnTo>
                  <a:lnTo>
                    <a:pt x="5064" y="116"/>
                  </a:lnTo>
                  <a:lnTo>
                    <a:pt x="5054" y="164"/>
                  </a:lnTo>
                  <a:lnTo>
                    <a:pt x="5045" y="218"/>
                  </a:lnTo>
                  <a:lnTo>
                    <a:pt x="5031" y="278"/>
                  </a:lnTo>
                  <a:lnTo>
                    <a:pt x="5013" y="340"/>
                  </a:lnTo>
                  <a:lnTo>
                    <a:pt x="4993" y="410"/>
                  </a:lnTo>
                  <a:lnTo>
                    <a:pt x="4970" y="481"/>
                  </a:lnTo>
                  <a:lnTo>
                    <a:pt x="4942" y="555"/>
                  </a:lnTo>
                  <a:lnTo>
                    <a:pt x="4910" y="633"/>
                  </a:lnTo>
                  <a:lnTo>
                    <a:pt x="4892" y="672"/>
                  </a:lnTo>
                  <a:lnTo>
                    <a:pt x="4874" y="710"/>
                  </a:lnTo>
                  <a:lnTo>
                    <a:pt x="4853" y="749"/>
                  </a:lnTo>
                  <a:lnTo>
                    <a:pt x="4832" y="789"/>
                  </a:lnTo>
                  <a:lnTo>
                    <a:pt x="4810" y="828"/>
                  </a:lnTo>
                  <a:lnTo>
                    <a:pt x="4786" y="868"/>
                  </a:lnTo>
                  <a:lnTo>
                    <a:pt x="4761" y="907"/>
                  </a:lnTo>
                  <a:lnTo>
                    <a:pt x="4735" y="946"/>
                  </a:lnTo>
                  <a:lnTo>
                    <a:pt x="4707" y="985"/>
                  </a:lnTo>
                  <a:lnTo>
                    <a:pt x="4678" y="1022"/>
                  </a:lnTo>
                  <a:lnTo>
                    <a:pt x="4648" y="1059"/>
                  </a:lnTo>
                  <a:lnTo>
                    <a:pt x="4616" y="1096"/>
                  </a:lnTo>
                  <a:lnTo>
                    <a:pt x="4582" y="1132"/>
                  </a:lnTo>
                  <a:lnTo>
                    <a:pt x="4548" y="1167"/>
                  </a:lnTo>
                  <a:lnTo>
                    <a:pt x="4510" y="1203"/>
                  </a:lnTo>
                  <a:lnTo>
                    <a:pt x="4473" y="1235"/>
                  </a:lnTo>
                  <a:lnTo>
                    <a:pt x="4432" y="1267"/>
                  </a:lnTo>
                  <a:lnTo>
                    <a:pt x="4391" y="1300"/>
                  </a:lnTo>
                  <a:lnTo>
                    <a:pt x="4348" y="1329"/>
                  </a:lnTo>
                  <a:lnTo>
                    <a:pt x="4302" y="1358"/>
                  </a:lnTo>
                  <a:lnTo>
                    <a:pt x="4255" y="1385"/>
                  </a:lnTo>
                  <a:lnTo>
                    <a:pt x="4206" y="1411"/>
                  </a:lnTo>
                  <a:lnTo>
                    <a:pt x="4155" y="1435"/>
                  </a:lnTo>
                  <a:lnTo>
                    <a:pt x="4102" y="1458"/>
                  </a:lnTo>
                  <a:lnTo>
                    <a:pt x="4048" y="1477"/>
                  </a:lnTo>
                  <a:lnTo>
                    <a:pt x="3991" y="1497"/>
                  </a:lnTo>
                  <a:lnTo>
                    <a:pt x="3932" y="1513"/>
                  </a:lnTo>
                  <a:lnTo>
                    <a:pt x="3871" y="1529"/>
                  </a:lnTo>
                  <a:lnTo>
                    <a:pt x="3809" y="1540"/>
                  </a:lnTo>
                  <a:lnTo>
                    <a:pt x="3745" y="1552"/>
                  </a:lnTo>
                  <a:lnTo>
                    <a:pt x="3677" y="1560"/>
                  </a:lnTo>
                  <a:lnTo>
                    <a:pt x="3608" y="1564"/>
                  </a:lnTo>
                  <a:lnTo>
                    <a:pt x="3537" y="1568"/>
                  </a:lnTo>
                  <a:lnTo>
                    <a:pt x="3463" y="1569"/>
                  </a:lnTo>
                  <a:lnTo>
                    <a:pt x="3387" y="1568"/>
                  </a:lnTo>
                  <a:lnTo>
                    <a:pt x="3309" y="1563"/>
                  </a:lnTo>
                  <a:lnTo>
                    <a:pt x="3229" y="1555"/>
                  </a:lnTo>
                  <a:lnTo>
                    <a:pt x="3145" y="1545"/>
                  </a:lnTo>
                  <a:lnTo>
                    <a:pt x="3145" y="1545"/>
                  </a:lnTo>
                  <a:lnTo>
                    <a:pt x="2980" y="1522"/>
                  </a:lnTo>
                  <a:lnTo>
                    <a:pt x="2820" y="1503"/>
                  </a:lnTo>
                  <a:lnTo>
                    <a:pt x="2668" y="1489"/>
                  </a:lnTo>
                  <a:lnTo>
                    <a:pt x="2520" y="1476"/>
                  </a:lnTo>
                  <a:lnTo>
                    <a:pt x="2379" y="1466"/>
                  </a:lnTo>
                  <a:lnTo>
                    <a:pt x="2241" y="1461"/>
                  </a:lnTo>
                  <a:lnTo>
                    <a:pt x="2111" y="1458"/>
                  </a:lnTo>
                  <a:lnTo>
                    <a:pt x="1986" y="1459"/>
                  </a:lnTo>
                  <a:lnTo>
                    <a:pt x="1865" y="1464"/>
                  </a:lnTo>
                  <a:lnTo>
                    <a:pt x="1748" y="1471"/>
                  </a:lnTo>
                  <a:lnTo>
                    <a:pt x="1636" y="1482"/>
                  </a:lnTo>
                  <a:lnTo>
                    <a:pt x="1529" y="1495"/>
                  </a:lnTo>
                  <a:lnTo>
                    <a:pt x="1426" y="1513"/>
                  </a:lnTo>
                  <a:lnTo>
                    <a:pt x="1326" y="1532"/>
                  </a:lnTo>
                  <a:lnTo>
                    <a:pt x="1279" y="1543"/>
                  </a:lnTo>
                  <a:lnTo>
                    <a:pt x="1232" y="1555"/>
                  </a:lnTo>
                  <a:lnTo>
                    <a:pt x="1185" y="1568"/>
                  </a:lnTo>
                  <a:lnTo>
                    <a:pt x="1139" y="1582"/>
                  </a:lnTo>
                  <a:lnTo>
                    <a:pt x="1095" y="1595"/>
                  </a:lnTo>
                  <a:lnTo>
                    <a:pt x="1051" y="1611"/>
                  </a:lnTo>
                  <a:lnTo>
                    <a:pt x="1008" y="1627"/>
                  </a:lnTo>
                  <a:lnTo>
                    <a:pt x="965" y="1644"/>
                  </a:lnTo>
                  <a:lnTo>
                    <a:pt x="924" y="1661"/>
                  </a:lnTo>
                  <a:lnTo>
                    <a:pt x="883" y="1679"/>
                  </a:lnTo>
                  <a:lnTo>
                    <a:pt x="843" y="1698"/>
                  </a:lnTo>
                  <a:lnTo>
                    <a:pt x="804" y="1718"/>
                  </a:lnTo>
                  <a:lnTo>
                    <a:pt x="765" y="1737"/>
                  </a:lnTo>
                  <a:lnTo>
                    <a:pt x="727" y="1760"/>
                  </a:lnTo>
                  <a:lnTo>
                    <a:pt x="689" y="1781"/>
                  </a:lnTo>
                  <a:lnTo>
                    <a:pt x="653" y="1803"/>
                  </a:lnTo>
                  <a:lnTo>
                    <a:pt x="581" y="1852"/>
                  </a:lnTo>
                  <a:lnTo>
                    <a:pt x="510" y="1902"/>
                  </a:lnTo>
                  <a:lnTo>
                    <a:pt x="442" y="1955"/>
                  </a:lnTo>
                  <a:lnTo>
                    <a:pt x="375" y="2012"/>
                  </a:lnTo>
                  <a:lnTo>
                    <a:pt x="310" y="2071"/>
                  </a:lnTo>
                  <a:lnTo>
                    <a:pt x="246" y="2133"/>
                  </a:lnTo>
                  <a:lnTo>
                    <a:pt x="184" y="2199"/>
                  </a:lnTo>
                  <a:lnTo>
                    <a:pt x="123" y="2267"/>
                  </a:lnTo>
                  <a:lnTo>
                    <a:pt x="62" y="2338"/>
                  </a:lnTo>
                  <a:lnTo>
                    <a:pt x="0" y="241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931897" name="Freeform 57"/>
            <p:cNvSpPr>
              <a:spLocks/>
            </p:cNvSpPr>
            <p:nvPr userDrawn="1"/>
          </p:nvSpPr>
          <p:spPr bwMode="auto">
            <a:xfrm>
              <a:off x="1648" y="652"/>
              <a:ext cx="5042" cy="1263"/>
            </a:xfrm>
            <a:custGeom>
              <a:avLst/>
              <a:gdLst/>
              <a:ahLst/>
              <a:cxnLst>
                <a:cxn ang="0">
                  <a:pos x="5042" y="0"/>
                </a:cxn>
                <a:cxn ang="0">
                  <a:pos x="5033" y="77"/>
                </a:cxn>
                <a:cxn ang="0">
                  <a:pos x="5021" y="166"/>
                </a:cxn>
                <a:cxn ang="0">
                  <a:pos x="4997" y="281"/>
                </a:cxn>
                <a:cxn ang="0">
                  <a:pos x="4963" y="413"/>
                </a:cxn>
                <a:cxn ang="0">
                  <a:pos x="4913" y="562"/>
                </a:cxn>
                <a:cxn ang="0">
                  <a:pos x="4865" y="679"/>
                </a:cxn>
                <a:cxn ang="0">
                  <a:pos x="4828" y="759"/>
                </a:cxn>
                <a:cxn ang="0">
                  <a:pos x="4785" y="839"/>
                </a:cxn>
                <a:cxn ang="0">
                  <a:pos x="4738" y="918"/>
                </a:cxn>
                <a:cxn ang="0">
                  <a:pos x="4685" y="998"/>
                </a:cxn>
                <a:cxn ang="0">
                  <a:pos x="4627" y="1073"/>
                </a:cxn>
                <a:cxn ang="0">
                  <a:pos x="4563" y="1149"/>
                </a:cxn>
                <a:cxn ang="0">
                  <a:pos x="4492" y="1220"/>
                </a:cxn>
                <a:cxn ang="0">
                  <a:pos x="4414" y="1288"/>
                </a:cxn>
                <a:cxn ang="0">
                  <a:pos x="4330" y="1351"/>
                </a:cxn>
                <a:cxn ang="0">
                  <a:pos x="4239" y="1409"/>
                </a:cxn>
                <a:cxn ang="0">
                  <a:pos x="4139" y="1461"/>
                </a:cxn>
                <a:cxn ang="0">
                  <a:pos x="4034" y="1506"/>
                </a:cxn>
                <a:cxn ang="0">
                  <a:pos x="3919" y="1545"/>
                </a:cxn>
                <a:cxn ang="0">
                  <a:pos x="3795" y="1574"/>
                </a:cxn>
                <a:cxn ang="0">
                  <a:pos x="3664" y="1597"/>
                </a:cxn>
                <a:cxn ang="0">
                  <a:pos x="3523" y="1608"/>
                </a:cxn>
                <a:cxn ang="0">
                  <a:pos x="3374" y="1610"/>
                </a:cxn>
                <a:cxn ang="0">
                  <a:pos x="3215" y="1601"/>
                </a:cxn>
                <a:cxn ang="0">
                  <a:pos x="3131" y="1592"/>
                </a:cxn>
                <a:cxn ang="0">
                  <a:pos x="2806" y="1558"/>
                </a:cxn>
                <a:cxn ang="0">
                  <a:pos x="2505" y="1535"/>
                </a:cxn>
                <a:cxn ang="0">
                  <a:pos x="2227" y="1526"/>
                </a:cxn>
                <a:cxn ang="0">
                  <a:pos x="1971" y="1530"/>
                </a:cxn>
                <a:cxn ang="0">
                  <a:pos x="1733" y="1547"/>
                </a:cxn>
                <a:cxn ang="0">
                  <a:pos x="1515" y="1576"/>
                </a:cxn>
                <a:cxn ang="0">
                  <a:pos x="1362" y="1605"/>
                </a:cxn>
                <a:cxn ang="0">
                  <a:pos x="1265" y="1629"/>
                </a:cxn>
                <a:cxn ang="0">
                  <a:pos x="1172" y="1655"/>
                </a:cxn>
                <a:cxn ang="0">
                  <a:pos x="1082" y="1685"/>
                </a:cxn>
                <a:cxn ang="0">
                  <a:pos x="996" y="1718"/>
                </a:cxn>
                <a:cxn ang="0">
                  <a:pos x="913" y="1753"/>
                </a:cxn>
                <a:cxn ang="0">
                  <a:pos x="832" y="1792"/>
                </a:cxn>
                <a:cxn ang="0">
                  <a:pos x="756" y="1834"/>
                </a:cxn>
                <a:cxn ang="0">
                  <a:pos x="681" y="1879"/>
                </a:cxn>
                <a:cxn ang="0">
                  <a:pos x="572" y="1952"/>
                </a:cxn>
                <a:cxn ang="0">
                  <a:pos x="435" y="2060"/>
                </a:cxn>
                <a:cxn ang="0">
                  <a:pos x="306" y="2179"/>
                </a:cxn>
                <a:cxn ang="0">
                  <a:pos x="181" y="2309"/>
                </a:cxn>
                <a:cxn ang="0">
                  <a:pos x="60" y="2452"/>
                </a:cxn>
              </a:cxnLst>
              <a:rect l="0" t="0" r="r" b="b"/>
              <a:pathLst>
                <a:path w="5042" h="2527">
                  <a:moveTo>
                    <a:pt x="5042" y="0"/>
                  </a:moveTo>
                  <a:lnTo>
                    <a:pt x="5042" y="0"/>
                  </a:lnTo>
                  <a:lnTo>
                    <a:pt x="5040" y="21"/>
                  </a:lnTo>
                  <a:lnTo>
                    <a:pt x="5033" y="77"/>
                  </a:lnTo>
                  <a:lnTo>
                    <a:pt x="5028" y="118"/>
                  </a:lnTo>
                  <a:lnTo>
                    <a:pt x="5021" y="166"/>
                  </a:lnTo>
                  <a:lnTo>
                    <a:pt x="5010" y="221"/>
                  </a:lnTo>
                  <a:lnTo>
                    <a:pt x="4997" y="281"/>
                  </a:lnTo>
                  <a:lnTo>
                    <a:pt x="4981" y="345"/>
                  </a:lnTo>
                  <a:lnTo>
                    <a:pt x="4963" y="413"/>
                  </a:lnTo>
                  <a:lnTo>
                    <a:pt x="4939" y="486"/>
                  </a:lnTo>
                  <a:lnTo>
                    <a:pt x="4913" y="562"/>
                  </a:lnTo>
                  <a:lnTo>
                    <a:pt x="4882" y="639"/>
                  </a:lnTo>
                  <a:lnTo>
                    <a:pt x="4865" y="679"/>
                  </a:lnTo>
                  <a:lnTo>
                    <a:pt x="4847" y="718"/>
                  </a:lnTo>
                  <a:lnTo>
                    <a:pt x="4828" y="759"/>
                  </a:lnTo>
                  <a:lnTo>
                    <a:pt x="4807" y="799"/>
                  </a:lnTo>
                  <a:lnTo>
                    <a:pt x="4785" y="839"/>
                  </a:lnTo>
                  <a:lnTo>
                    <a:pt x="4763" y="878"/>
                  </a:lnTo>
                  <a:lnTo>
                    <a:pt x="4738" y="918"/>
                  </a:lnTo>
                  <a:lnTo>
                    <a:pt x="4713" y="957"/>
                  </a:lnTo>
                  <a:lnTo>
                    <a:pt x="4685" y="998"/>
                  </a:lnTo>
                  <a:lnTo>
                    <a:pt x="4657" y="1036"/>
                  </a:lnTo>
                  <a:lnTo>
                    <a:pt x="4627" y="1073"/>
                  </a:lnTo>
                  <a:lnTo>
                    <a:pt x="4596" y="1112"/>
                  </a:lnTo>
                  <a:lnTo>
                    <a:pt x="4563" y="1149"/>
                  </a:lnTo>
                  <a:lnTo>
                    <a:pt x="4528" y="1185"/>
                  </a:lnTo>
                  <a:lnTo>
                    <a:pt x="4492" y="1220"/>
                  </a:lnTo>
                  <a:lnTo>
                    <a:pt x="4454" y="1254"/>
                  </a:lnTo>
                  <a:lnTo>
                    <a:pt x="4414" y="1288"/>
                  </a:lnTo>
                  <a:lnTo>
                    <a:pt x="4373" y="1320"/>
                  </a:lnTo>
                  <a:lnTo>
                    <a:pt x="4330" y="1351"/>
                  </a:lnTo>
                  <a:lnTo>
                    <a:pt x="4285" y="1380"/>
                  </a:lnTo>
                  <a:lnTo>
                    <a:pt x="4239" y="1409"/>
                  </a:lnTo>
                  <a:lnTo>
                    <a:pt x="4191" y="1435"/>
                  </a:lnTo>
                  <a:lnTo>
                    <a:pt x="4139" y="1461"/>
                  </a:lnTo>
                  <a:lnTo>
                    <a:pt x="4088" y="1485"/>
                  </a:lnTo>
                  <a:lnTo>
                    <a:pt x="4034" y="1506"/>
                  </a:lnTo>
                  <a:lnTo>
                    <a:pt x="3977" y="1527"/>
                  </a:lnTo>
                  <a:lnTo>
                    <a:pt x="3919" y="1545"/>
                  </a:lnTo>
                  <a:lnTo>
                    <a:pt x="3857" y="1561"/>
                  </a:lnTo>
                  <a:lnTo>
                    <a:pt x="3795" y="1574"/>
                  </a:lnTo>
                  <a:lnTo>
                    <a:pt x="3731" y="1587"/>
                  </a:lnTo>
                  <a:lnTo>
                    <a:pt x="3664" y="1597"/>
                  </a:lnTo>
                  <a:lnTo>
                    <a:pt x="3595" y="1603"/>
                  </a:lnTo>
                  <a:lnTo>
                    <a:pt x="3523" y="1608"/>
                  </a:lnTo>
                  <a:lnTo>
                    <a:pt x="3449" y="1610"/>
                  </a:lnTo>
                  <a:lnTo>
                    <a:pt x="3374" y="1610"/>
                  </a:lnTo>
                  <a:lnTo>
                    <a:pt x="3295" y="1606"/>
                  </a:lnTo>
                  <a:lnTo>
                    <a:pt x="3215" y="1601"/>
                  </a:lnTo>
                  <a:lnTo>
                    <a:pt x="3131" y="1592"/>
                  </a:lnTo>
                  <a:lnTo>
                    <a:pt x="3131" y="1592"/>
                  </a:lnTo>
                  <a:lnTo>
                    <a:pt x="2966" y="1572"/>
                  </a:lnTo>
                  <a:lnTo>
                    <a:pt x="2806" y="1558"/>
                  </a:lnTo>
                  <a:lnTo>
                    <a:pt x="2652" y="1545"/>
                  </a:lnTo>
                  <a:lnTo>
                    <a:pt x="2505" y="1535"/>
                  </a:lnTo>
                  <a:lnTo>
                    <a:pt x="2364" y="1529"/>
                  </a:lnTo>
                  <a:lnTo>
                    <a:pt x="2227" y="1526"/>
                  </a:lnTo>
                  <a:lnTo>
                    <a:pt x="2097" y="1527"/>
                  </a:lnTo>
                  <a:lnTo>
                    <a:pt x="1971" y="1530"/>
                  </a:lnTo>
                  <a:lnTo>
                    <a:pt x="1850" y="1537"/>
                  </a:lnTo>
                  <a:lnTo>
                    <a:pt x="1733" y="1547"/>
                  </a:lnTo>
                  <a:lnTo>
                    <a:pt x="1622" y="1559"/>
                  </a:lnTo>
                  <a:lnTo>
                    <a:pt x="1515" y="1576"/>
                  </a:lnTo>
                  <a:lnTo>
                    <a:pt x="1412" y="1595"/>
                  </a:lnTo>
                  <a:lnTo>
                    <a:pt x="1362" y="1605"/>
                  </a:lnTo>
                  <a:lnTo>
                    <a:pt x="1314" y="1616"/>
                  </a:lnTo>
                  <a:lnTo>
                    <a:pt x="1265" y="1629"/>
                  </a:lnTo>
                  <a:lnTo>
                    <a:pt x="1218" y="1642"/>
                  </a:lnTo>
                  <a:lnTo>
                    <a:pt x="1172" y="1655"/>
                  </a:lnTo>
                  <a:lnTo>
                    <a:pt x="1126" y="1669"/>
                  </a:lnTo>
                  <a:lnTo>
                    <a:pt x="1082" y="1685"/>
                  </a:lnTo>
                  <a:lnTo>
                    <a:pt x="1039" y="1702"/>
                  </a:lnTo>
                  <a:lnTo>
                    <a:pt x="996" y="1718"/>
                  </a:lnTo>
                  <a:lnTo>
                    <a:pt x="954" y="1735"/>
                  </a:lnTo>
                  <a:lnTo>
                    <a:pt x="913" y="1753"/>
                  </a:lnTo>
                  <a:lnTo>
                    <a:pt x="872" y="1773"/>
                  </a:lnTo>
                  <a:lnTo>
                    <a:pt x="832" y="1792"/>
                  </a:lnTo>
                  <a:lnTo>
                    <a:pt x="793" y="1813"/>
                  </a:lnTo>
                  <a:lnTo>
                    <a:pt x="756" y="1834"/>
                  </a:lnTo>
                  <a:lnTo>
                    <a:pt x="717" y="1857"/>
                  </a:lnTo>
                  <a:lnTo>
                    <a:pt x="681" y="1879"/>
                  </a:lnTo>
                  <a:lnTo>
                    <a:pt x="643" y="1903"/>
                  </a:lnTo>
                  <a:lnTo>
                    <a:pt x="572" y="1952"/>
                  </a:lnTo>
                  <a:lnTo>
                    <a:pt x="503" y="2005"/>
                  </a:lnTo>
                  <a:lnTo>
                    <a:pt x="435" y="2060"/>
                  </a:lnTo>
                  <a:lnTo>
                    <a:pt x="370" y="2118"/>
                  </a:lnTo>
                  <a:lnTo>
                    <a:pt x="306" y="2179"/>
                  </a:lnTo>
                  <a:lnTo>
                    <a:pt x="242" y="2242"/>
                  </a:lnTo>
                  <a:lnTo>
                    <a:pt x="181" y="2309"/>
                  </a:lnTo>
                  <a:lnTo>
                    <a:pt x="120" y="2380"/>
                  </a:lnTo>
                  <a:lnTo>
                    <a:pt x="60" y="2452"/>
                  </a:lnTo>
                  <a:lnTo>
                    <a:pt x="0" y="2527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931898" name="Freeform 58"/>
            <p:cNvSpPr>
              <a:spLocks/>
            </p:cNvSpPr>
            <p:nvPr userDrawn="1"/>
          </p:nvSpPr>
          <p:spPr bwMode="auto">
            <a:xfrm>
              <a:off x="1700" y="624"/>
              <a:ext cx="5002" cy="1320"/>
            </a:xfrm>
            <a:custGeom>
              <a:avLst/>
              <a:gdLst/>
              <a:ahLst/>
              <a:cxnLst>
                <a:cxn ang="0">
                  <a:pos x="5002" y="0"/>
                </a:cxn>
                <a:cxn ang="0">
                  <a:pos x="4995" y="78"/>
                </a:cxn>
                <a:cxn ang="0">
                  <a:pos x="4983" y="166"/>
                </a:cxn>
                <a:cxn ang="0">
                  <a:pos x="4962" y="281"/>
                </a:cxn>
                <a:cxn ang="0">
                  <a:pos x="4929" y="417"/>
                </a:cxn>
                <a:cxn ang="0">
                  <a:pos x="4882" y="567"/>
                </a:cxn>
                <a:cxn ang="0">
                  <a:pos x="4836" y="685"/>
                </a:cxn>
                <a:cxn ang="0">
                  <a:pos x="4800" y="766"/>
                </a:cxn>
                <a:cxn ang="0">
                  <a:pos x="4758" y="848"/>
                </a:cxn>
                <a:cxn ang="0">
                  <a:pos x="4712" y="929"/>
                </a:cxn>
                <a:cxn ang="0">
                  <a:pos x="4661" y="1009"/>
                </a:cxn>
                <a:cxn ang="0">
                  <a:pos x="4604" y="1087"/>
                </a:cxn>
                <a:cxn ang="0">
                  <a:pos x="4540" y="1164"/>
                </a:cxn>
                <a:cxn ang="0">
                  <a:pos x="4471" y="1237"/>
                </a:cxn>
                <a:cxn ang="0">
                  <a:pos x="4394" y="1306"/>
                </a:cxn>
                <a:cxn ang="0">
                  <a:pos x="4311" y="1371"/>
                </a:cxn>
                <a:cxn ang="0">
                  <a:pos x="4221" y="1432"/>
                </a:cxn>
                <a:cxn ang="0">
                  <a:pos x="4122" y="1486"/>
                </a:cxn>
                <a:cxn ang="0">
                  <a:pos x="4017" y="1534"/>
                </a:cxn>
                <a:cxn ang="0">
                  <a:pos x="3903" y="1574"/>
                </a:cxn>
                <a:cxn ang="0">
                  <a:pos x="3779" y="1607"/>
                </a:cxn>
                <a:cxn ang="0">
                  <a:pos x="3649" y="1631"/>
                </a:cxn>
                <a:cxn ang="0">
                  <a:pos x="3508" y="1646"/>
                </a:cxn>
                <a:cxn ang="0">
                  <a:pos x="3358" y="1650"/>
                </a:cxn>
                <a:cxn ang="0">
                  <a:pos x="3199" y="1646"/>
                </a:cxn>
                <a:cxn ang="0">
                  <a:pos x="3115" y="1637"/>
                </a:cxn>
                <a:cxn ang="0">
                  <a:pos x="2791" y="1610"/>
                </a:cxn>
                <a:cxn ang="0">
                  <a:pos x="2489" y="1594"/>
                </a:cxn>
                <a:cxn ang="0">
                  <a:pos x="2210" y="1591"/>
                </a:cxn>
                <a:cxn ang="0">
                  <a:pos x="1955" y="1599"/>
                </a:cxn>
                <a:cxn ang="0">
                  <a:pos x="1717" y="1621"/>
                </a:cxn>
                <a:cxn ang="0">
                  <a:pos x="1499" y="1654"/>
                </a:cxn>
                <a:cxn ang="0">
                  <a:pos x="1347" y="1687"/>
                </a:cxn>
                <a:cxn ang="0">
                  <a:pos x="1251" y="1713"/>
                </a:cxn>
                <a:cxn ang="0">
                  <a:pos x="1158" y="1741"/>
                </a:cxn>
                <a:cxn ang="0">
                  <a:pos x="1069" y="1773"/>
                </a:cxn>
                <a:cxn ang="0">
                  <a:pos x="983" y="1809"/>
                </a:cxn>
                <a:cxn ang="0">
                  <a:pos x="899" y="1846"/>
                </a:cxn>
                <a:cxn ang="0">
                  <a:pos x="820" y="1886"/>
                </a:cxn>
                <a:cxn ang="0">
                  <a:pos x="744" y="1930"/>
                </a:cxn>
                <a:cxn ang="0">
                  <a:pos x="669" y="1977"/>
                </a:cxn>
                <a:cxn ang="0">
                  <a:pos x="597" y="2027"/>
                </a:cxn>
                <a:cxn ang="0">
                  <a:pos x="494" y="2106"/>
                </a:cxn>
                <a:cxn ang="0">
                  <a:pos x="362" y="2222"/>
                </a:cxn>
                <a:cxn ang="0">
                  <a:pos x="237" y="2351"/>
                </a:cxn>
                <a:cxn ang="0">
                  <a:pos x="116" y="2490"/>
                </a:cxn>
                <a:cxn ang="0">
                  <a:pos x="0" y="2642"/>
                </a:cxn>
              </a:cxnLst>
              <a:rect l="0" t="0" r="r" b="b"/>
              <a:pathLst>
                <a:path w="5002" h="2642">
                  <a:moveTo>
                    <a:pt x="5002" y="0"/>
                  </a:moveTo>
                  <a:lnTo>
                    <a:pt x="5002" y="0"/>
                  </a:lnTo>
                  <a:lnTo>
                    <a:pt x="5001" y="21"/>
                  </a:lnTo>
                  <a:lnTo>
                    <a:pt x="4995" y="78"/>
                  </a:lnTo>
                  <a:lnTo>
                    <a:pt x="4990" y="120"/>
                  </a:lnTo>
                  <a:lnTo>
                    <a:pt x="4983" y="166"/>
                  </a:lnTo>
                  <a:lnTo>
                    <a:pt x="4973" y="221"/>
                  </a:lnTo>
                  <a:lnTo>
                    <a:pt x="4962" y="281"/>
                  </a:lnTo>
                  <a:lnTo>
                    <a:pt x="4947" y="347"/>
                  </a:lnTo>
                  <a:lnTo>
                    <a:pt x="4929" y="417"/>
                  </a:lnTo>
                  <a:lnTo>
                    <a:pt x="4906" y="491"/>
                  </a:lnTo>
                  <a:lnTo>
                    <a:pt x="4882" y="567"/>
                  </a:lnTo>
                  <a:lnTo>
                    <a:pt x="4852" y="646"/>
                  </a:lnTo>
                  <a:lnTo>
                    <a:pt x="4836" y="685"/>
                  </a:lnTo>
                  <a:lnTo>
                    <a:pt x="4818" y="725"/>
                  </a:lnTo>
                  <a:lnTo>
                    <a:pt x="4800" y="766"/>
                  </a:lnTo>
                  <a:lnTo>
                    <a:pt x="4780" y="807"/>
                  </a:lnTo>
                  <a:lnTo>
                    <a:pt x="4758" y="848"/>
                  </a:lnTo>
                  <a:lnTo>
                    <a:pt x="4736" y="888"/>
                  </a:lnTo>
                  <a:lnTo>
                    <a:pt x="4712" y="929"/>
                  </a:lnTo>
                  <a:lnTo>
                    <a:pt x="4687" y="969"/>
                  </a:lnTo>
                  <a:lnTo>
                    <a:pt x="4661" y="1009"/>
                  </a:lnTo>
                  <a:lnTo>
                    <a:pt x="4633" y="1048"/>
                  </a:lnTo>
                  <a:lnTo>
                    <a:pt x="4604" y="1087"/>
                  </a:lnTo>
                  <a:lnTo>
                    <a:pt x="4572" y="1126"/>
                  </a:lnTo>
                  <a:lnTo>
                    <a:pt x="4540" y="1164"/>
                  </a:lnTo>
                  <a:lnTo>
                    <a:pt x="4505" y="1201"/>
                  </a:lnTo>
                  <a:lnTo>
                    <a:pt x="4471" y="1237"/>
                  </a:lnTo>
                  <a:lnTo>
                    <a:pt x="4433" y="1273"/>
                  </a:lnTo>
                  <a:lnTo>
                    <a:pt x="4394" y="1306"/>
                  </a:lnTo>
                  <a:lnTo>
                    <a:pt x="4353" y="1340"/>
                  </a:lnTo>
                  <a:lnTo>
                    <a:pt x="4311" y="1371"/>
                  </a:lnTo>
                  <a:lnTo>
                    <a:pt x="4266" y="1403"/>
                  </a:lnTo>
                  <a:lnTo>
                    <a:pt x="4221" y="1432"/>
                  </a:lnTo>
                  <a:lnTo>
                    <a:pt x="4172" y="1460"/>
                  </a:lnTo>
                  <a:lnTo>
                    <a:pt x="4122" y="1486"/>
                  </a:lnTo>
                  <a:lnTo>
                    <a:pt x="4071" y="1511"/>
                  </a:lnTo>
                  <a:lnTo>
                    <a:pt x="4017" y="1534"/>
                  </a:lnTo>
                  <a:lnTo>
                    <a:pt x="3960" y="1555"/>
                  </a:lnTo>
                  <a:lnTo>
                    <a:pt x="3903" y="1574"/>
                  </a:lnTo>
                  <a:lnTo>
                    <a:pt x="3842" y="1592"/>
                  </a:lnTo>
                  <a:lnTo>
                    <a:pt x="3779" y="1607"/>
                  </a:lnTo>
                  <a:lnTo>
                    <a:pt x="3715" y="1621"/>
                  </a:lnTo>
                  <a:lnTo>
                    <a:pt x="3649" y="1631"/>
                  </a:lnTo>
                  <a:lnTo>
                    <a:pt x="3579" y="1641"/>
                  </a:lnTo>
                  <a:lnTo>
                    <a:pt x="3508" y="1646"/>
                  </a:lnTo>
                  <a:lnTo>
                    <a:pt x="3435" y="1650"/>
                  </a:lnTo>
                  <a:lnTo>
                    <a:pt x="3358" y="1650"/>
                  </a:lnTo>
                  <a:lnTo>
                    <a:pt x="3279" y="1649"/>
                  </a:lnTo>
                  <a:lnTo>
                    <a:pt x="3199" y="1646"/>
                  </a:lnTo>
                  <a:lnTo>
                    <a:pt x="3115" y="1637"/>
                  </a:lnTo>
                  <a:lnTo>
                    <a:pt x="3115" y="1637"/>
                  </a:lnTo>
                  <a:lnTo>
                    <a:pt x="2950" y="1623"/>
                  </a:lnTo>
                  <a:lnTo>
                    <a:pt x="2791" y="1610"/>
                  </a:lnTo>
                  <a:lnTo>
                    <a:pt x="2636" y="1600"/>
                  </a:lnTo>
                  <a:lnTo>
                    <a:pt x="2489" y="1594"/>
                  </a:lnTo>
                  <a:lnTo>
                    <a:pt x="2348" y="1591"/>
                  </a:lnTo>
                  <a:lnTo>
                    <a:pt x="2210" y="1591"/>
                  </a:lnTo>
                  <a:lnTo>
                    <a:pt x="2080" y="1594"/>
                  </a:lnTo>
                  <a:lnTo>
                    <a:pt x="1955" y="1599"/>
                  </a:lnTo>
                  <a:lnTo>
                    <a:pt x="1834" y="1608"/>
                  </a:lnTo>
                  <a:lnTo>
                    <a:pt x="1717" y="1621"/>
                  </a:lnTo>
                  <a:lnTo>
                    <a:pt x="1606" y="1636"/>
                  </a:lnTo>
                  <a:lnTo>
                    <a:pt x="1499" y="1654"/>
                  </a:lnTo>
                  <a:lnTo>
                    <a:pt x="1397" y="1675"/>
                  </a:lnTo>
                  <a:lnTo>
                    <a:pt x="1347" y="1687"/>
                  </a:lnTo>
                  <a:lnTo>
                    <a:pt x="1298" y="1699"/>
                  </a:lnTo>
                  <a:lnTo>
                    <a:pt x="1251" y="1713"/>
                  </a:lnTo>
                  <a:lnTo>
                    <a:pt x="1204" y="1726"/>
                  </a:lnTo>
                  <a:lnTo>
                    <a:pt x="1158" y="1741"/>
                  </a:lnTo>
                  <a:lnTo>
                    <a:pt x="1113" y="1757"/>
                  </a:lnTo>
                  <a:lnTo>
                    <a:pt x="1069" y="1773"/>
                  </a:lnTo>
                  <a:lnTo>
                    <a:pt x="1026" y="1791"/>
                  </a:lnTo>
                  <a:lnTo>
                    <a:pt x="983" y="1809"/>
                  </a:lnTo>
                  <a:lnTo>
                    <a:pt x="941" y="1826"/>
                  </a:lnTo>
                  <a:lnTo>
                    <a:pt x="899" y="1846"/>
                  </a:lnTo>
                  <a:lnTo>
                    <a:pt x="859" y="1865"/>
                  </a:lnTo>
                  <a:lnTo>
                    <a:pt x="820" y="1886"/>
                  </a:lnTo>
                  <a:lnTo>
                    <a:pt x="781" y="1909"/>
                  </a:lnTo>
                  <a:lnTo>
                    <a:pt x="744" y="1930"/>
                  </a:lnTo>
                  <a:lnTo>
                    <a:pt x="707" y="1952"/>
                  </a:lnTo>
                  <a:lnTo>
                    <a:pt x="669" y="1977"/>
                  </a:lnTo>
                  <a:lnTo>
                    <a:pt x="633" y="2001"/>
                  </a:lnTo>
                  <a:lnTo>
                    <a:pt x="597" y="2027"/>
                  </a:lnTo>
                  <a:lnTo>
                    <a:pt x="562" y="2052"/>
                  </a:lnTo>
                  <a:lnTo>
                    <a:pt x="494" y="2106"/>
                  </a:lnTo>
                  <a:lnTo>
                    <a:pt x="427" y="2162"/>
                  </a:lnTo>
                  <a:lnTo>
                    <a:pt x="362" y="2222"/>
                  </a:lnTo>
                  <a:lnTo>
                    <a:pt x="300" y="2285"/>
                  </a:lnTo>
                  <a:lnTo>
                    <a:pt x="237" y="2351"/>
                  </a:lnTo>
                  <a:lnTo>
                    <a:pt x="176" y="2419"/>
                  </a:lnTo>
                  <a:lnTo>
                    <a:pt x="116" y="2490"/>
                  </a:lnTo>
                  <a:lnTo>
                    <a:pt x="58" y="2564"/>
                  </a:lnTo>
                  <a:lnTo>
                    <a:pt x="0" y="264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931899" name="Freeform 59"/>
            <p:cNvSpPr>
              <a:spLocks/>
            </p:cNvSpPr>
            <p:nvPr userDrawn="1"/>
          </p:nvSpPr>
          <p:spPr bwMode="auto">
            <a:xfrm>
              <a:off x="1751" y="595"/>
              <a:ext cx="4962" cy="1378"/>
            </a:xfrm>
            <a:custGeom>
              <a:avLst/>
              <a:gdLst/>
              <a:ahLst/>
              <a:cxnLst>
                <a:cxn ang="0">
                  <a:pos x="4962" y="0"/>
                </a:cxn>
                <a:cxn ang="0">
                  <a:pos x="4957" y="79"/>
                </a:cxn>
                <a:cxn ang="0">
                  <a:pos x="4946" y="170"/>
                </a:cxn>
                <a:cxn ang="0">
                  <a:pos x="4926" y="284"/>
                </a:cxn>
                <a:cxn ang="0">
                  <a:pos x="4894" y="421"/>
                </a:cxn>
                <a:cxn ang="0">
                  <a:pos x="4850" y="573"/>
                </a:cxn>
                <a:cxn ang="0">
                  <a:pos x="4806" y="693"/>
                </a:cxn>
                <a:cxn ang="0">
                  <a:pos x="4771" y="775"/>
                </a:cxn>
                <a:cxn ang="0">
                  <a:pos x="4732" y="857"/>
                </a:cxn>
                <a:cxn ang="0">
                  <a:pos x="4686" y="940"/>
                </a:cxn>
                <a:cxn ang="0">
                  <a:pos x="4636" y="1022"/>
                </a:cxn>
                <a:cxn ang="0">
                  <a:pos x="4581" y="1101"/>
                </a:cxn>
                <a:cxn ang="0">
                  <a:pos x="4518" y="1180"/>
                </a:cxn>
                <a:cxn ang="0">
                  <a:pos x="4449" y="1255"/>
                </a:cxn>
                <a:cxn ang="0">
                  <a:pos x="4374" y="1326"/>
                </a:cxn>
                <a:cxn ang="0">
                  <a:pos x="4292" y="1393"/>
                </a:cxn>
                <a:cxn ang="0">
                  <a:pos x="4202" y="1455"/>
                </a:cxn>
                <a:cxn ang="0">
                  <a:pos x="4104" y="1511"/>
                </a:cxn>
                <a:cxn ang="0">
                  <a:pos x="4000" y="1563"/>
                </a:cxn>
                <a:cxn ang="0">
                  <a:pos x="3886" y="1605"/>
                </a:cxn>
                <a:cxn ang="0">
                  <a:pos x="3764" y="1641"/>
                </a:cxn>
                <a:cxn ang="0">
                  <a:pos x="3634" y="1668"/>
                </a:cxn>
                <a:cxn ang="0">
                  <a:pos x="3493" y="1686"/>
                </a:cxn>
                <a:cxn ang="0">
                  <a:pos x="3344" y="1694"/>
                </a:cxn>
                <a:cxn ang="0">
                  <a:pos x="3184" y="1691"/>
                </a:cxn>
                <a:cxn ang="0">
                  <a:pos x="3101" y="1686"/>
                </a:cxn>
                <a:cxn ang="0">
                  <a:pos x="2774" y="1663"/>
                </a:cxn>
                <a:cxn ang="0">
                  <a:pos x="2473" y="1653"/>
                </a:cxn>
                <a:cxn ang="0">
                  <a:pos x="2195" y="1655"/>
                </a:cxn>
                <a:cxn ang="0">
                  <a:pos x="1938" y="1670"/>
                </a:cxn>
                <a:cxn ang="0">
                  <a:pos x="1702" y="1695"/>
                </a:cxn>
                <a:cxn ang="0">
                  <a:pos x="1486" y="1734"/>
                </a:cxn>
                <a:cxn ang="0">
                  <a:pos x="1333" y="1770"/>
                </a:cxn>
                <a:cxn ang="0">
                  <a:pos x="1237" y="1799"/>
                </a:cxn>
                <a:cxn ang="0">
                  <a:pos x="1144" y="1829"/>
                </a:cxn>
                <a:cxn ang="0">
                  <a:pos x="1055" y="1863"/>
                </a:cxn>
                <a:cxn ang="0">
                  <a:pos x="971" y="1899"/>
                </a:cxn>
                <a:cxn ang="0">
                  <a:pos x="889" y="1939"/>
                </a:cxn>
                <a:cxn ang="0">
                  <a:pos x="810" y="1981"/>
                </a:cxn>
                <a:cxn ang="0">
                  <a:pos x="733" y="2026"/>
                </a:cxn>
                <a:cxn ang="0">
                  <a:pos x="660" y="2075"/>
                </a:cxn>
                <a:cxn ang="0">
                  <a:pos x="589" y="2127"/>
                </a:cxn>
                <a:cxn ang="0">
                  <a:pos x="486" y="2209"/>
                </a:cxn>
                <a:cxn ang="0">
                  <a:pos x="357" y="2328"/>
                </a:cxn>
                <a:cxn ang="0">
                  <a:pos x="233" y="2459"/>
                </a:cxn>
                <a:cxn ang="0">
                  <a:pos x="115" y="2603"/>
                </a:cxn>
                <a:cxn ang="0">
                  <a:pos x="0" y="2756"/>
                </a:cxn>
              </a:cxnLst>
              <a:rect l="0" t="0" r="r" b="b"/>
              <a:pathLst>
                <a:path w="4962" h="2756">
                  <a:moveTo>
                    <a:pt x="4962" y="0"/>
                  </a:moveTo>
                  <a:lnTo>
                    <a:pt x="4962" y="0"/>
                  </a:lnTo>
                  <a:lnTo>
                    <a:pt x="4961" y="21"/>
                  </a:lnTo>
                  <a:lnTo>
                    <a:pt x="4957" y="79"/>
                  </a:lnTo>
                  <a:lnTo>
                    <a:pt x="4953" y="121"/>
                  </a:lnTo>
                  <a:lnTo>
                    <a:pt x="4946" y="170"/>
                  </a:lnTo>
                  <a:lnTo>
                    <a:pt x="4937" y="224"/>
                  </a:lnTo>
                  <a:lnTo>
                    <a:pt x="4926" y="284"/>
                  </a:lnTo>
                  <a:lnTo>
                    <a:pt x="4912" y="350"/>
                  </a:lnTo>
                  <a:lnTo>
                    <a:pt x="4894" y="421"/>
                  </a:lnTo>
                  <a:lnTo>
                    <a:pt x="4875" y="496"/>
                  </a:lnTo>
                  <a:lnTo>
                    <a:pt x="4850" y="573"/>
                  </a:lnTo>
                  <a:lnTo>
                    <a:pt x="4822" y="652"/>
                  </a:lnTo>
                  <a:lnTo>
                    <a:pt x="4806" y="693"/>
                  </a:lnTo>
                  <a:lnTo>
                    <a:pt x="4789" y="733"/>
                  </a:lnTo>
                  <a:lnTo>
                    <a:pt x="4771" y="775"/>
                  </a:lnTo>
                  <a:lnTo>
                    <a:pt x="4751" y="815"/>
                  </a:lnTo>
                  <a:lnTo>
                    <a:pt x="4732" y="857"/>
                  </a:lnTo>
                  <a:lnTo>
                    <a:pt x="4710" y="899"/>
                  </a:lnTo>
                  <a:lnTo>
                    <a:pt x="4686" y="940"/>
                  </a:lnTo>
                  <a:lnTo>
                    <a:pt x="4663" y="980"/>
                  </a:lnTo>
                  <a:lnTo>
                    <a:pt x="4636" y="1022"/>
                  </a:lnTo>
                  <a:lnTo>
                    <a:pt x="4608" y="1062"/>
                  </a:lnTo>
                  <a:lnTo>
                    <a:pt x="4581" y="1101"/>
                  </a:lnTo>
                  <a:lnTo>
                    <a:pt x="4550" y="1142"/>
                  </a:lnTo>
                  <a:lnTo>
                    <a:pt x="4518" y="1180"/>
                  </a:lnTo>
                  <a:lnTo>
                    <a:pt x="4485" y="1217"/>
                  </a:lnTo>
                  <a:lnTo>
                    <a:pt x="4449" y="1255"/>
                  </a:lnTo>
                  <a:lnTo>
                    <a:pt x="4413" y="1290"/>
                  </a:lnTo>
                  <a:lnTo>
                    <a:pt x="4374" y="1326"/>
                  </a:lnTo>
                  <a:lnTo>
                    <a:pt x="4333" y="1360"/>
                  </a:lnTo>
                  <a:lnTo>
                    <a:pt x="4292" y="1393"/>
                  </a:lnTo>
                  <a:lnTo>
                    <a:pt x="4247" y="1426"/>
                  </a:lnTo>
                  <a:lnTo>
                    <a:pt x="4202" y="1455"/>
                  </a:lnTo>
                  <a:lnTo>
                    <a:pt x="4154" y="1484"/>
                  </a:lnTo>
                  <a:lnTo>
                    <a:pt x="4104" y="1511"/>
                  </a:lnTo>
                  <a:lnTo>
                    <a:pt x="4053" y="1539"/>
                  </a:lnTo>
                  <a:lnTo>
                    <a:pt x="4000" y="1563"/>
                  </a:lnTo>
                  <a:lnTo>
                    <a:pt x="3943" y="1586"/>
                  </a:lnTo>
                  <a:lnTo>
                    <a:pt x="3886" y="1605"/>
                  </a:lnTo>
                  <a:lnTo>
                    <a:pt x="3827" y="1624"/>
                  </a:lnTo>
                  <a:lnTo>
                    <a:pt x="3764" y="1641"/>
                  </a:lnTo>
                  <a:lnTo>
                    <a:pt x="3700" y="1655"/>
                  </a:lnTo>
                  <a:lnTo>
                    <a:pt x="3634" y="1668"/>
                  </a:lnTo>
                  <a:lnTo>
                    <a:pt x="3564" y="1678"/>
                  </a:lnTo>
                  <a:lnTo>
                    <a:pt x="3493" y="1686"/>
                  </a:lnTo>
                  <a:lnTo>
                    <a:pt x="3420" y="1691"/>
                  </a:lnTo>
                  <a:lnTo>
                    <a:pt x="3344" y="1694"/>
                  </a:lnTo>
                  <a:lnTo>
                    <a:pt x="3266" y="1694"/>
                  </a:lnTo>
                  <a:lnTo>
                    <a:pt x="3184" y="1691"/>
                  </a:lnTo>
                  <a:lnTo>
                    <a:pt x="3101" y="1686"/>
                  </a:lnTo>
                  <a:lnTo>
                    <a:pt x="3101" y="1686"/>
                  </a:lnTo>
                  <a:lnTo>
                    <a:pt x="2935" y="1673"/>
                  </a:lnTo>
                  <a:lnTo>
                    <a:pt x="2774" y="1663"/>
                  </a:lnTo>
                  <a:lnTo>
                    <a:pt x="2622" y="1657"/>
                  </a:lnTo>
                  <a:lnTo>
                    <a:pt x="2473" y="1653"/>
                  </a:lnTo>
                  <a:lnTo>
                    <a:pt x="2331" y="1653"/>
                  </a:lnTo>
                  <a:lnTo>
                    <a:pt x="2195" y="1655"/>
                  </a:lnTo>
                  <a:lnTo>
                    <a:pt x="2065" y="1662"/>
                  </a:lnTo>
                  <a:lnTo>
                    <a:pt x="1938" y="1670"/>
                  </a:lnTo>
                  <a:lnTo>
                    <a:pt x="1819" y="1681"/>
                  </a:lnTo>
                  <a:lnTo>
                    <a:pt x="1702" y="1695"/>
                  </a:lnTo>
                  <a:lnTo>
                    <a:pt x="1591" y="1713"/>
                  </a:lnTo>
                  <a:lnTo>
                    <a:pt x="1486" y="1734"/>
                  </a:lnTo>
                  <a:lnTo>
                    <a:pt x="1383" y="1757"/>
                  </a:lnTo>
                  <a:lnTo>
                    <a:pt x="1333" y="1770"/>
                  </a:lnTo>
                  <a:lnTo>
                    <a:pt x="1284" y="1784"/>
                  </a:lnTo>
                  <a:lnTo>
                    <a:pt x="1237" y="1799"/>
                  </a:lnTo>
                  <a:lnTo>
                    <a:pt x="1190" y="1813"/>
                  </a:lnTo>
                  <a:lnTo>
                    <a:pt x="1144" y="1829"/>
                  </a:lnTo>
                  <a:lnTo>
                    <a:pt x="1100" y="1846"/>
                  </a:lnTo>
                  <a:lnTo>
                    <a:pt x="1055" y="1863"/>
                  </a:lnTo>
                  <a:lnTo>
                    <a:pt x="1012" y="1881"/>
                  </a:lnTo>
                  <a:lnTo>
                    <a:pt x="971" y="1899"/>
                  </a:lnTo>
                  <a:lnTo>
                    <a:pt x="929" y="1918"/>
                  </a:lnTo>
                  <a:lnTo>
                    <a:pt x="889" y="1939"/>
                  </a:lnTo>
                  <a:lnTo>
                    <a:pt x="848" y="1960"/>
                  </a:lnTo>
                  <a:lnTo>
                    <a:pt x="810" y="1981"/>
                  </a:lnTo>
                  <a:lnTo>
                    <a:pt x="771" y="2004"/>
                  </a:lnTo>
                  <a:lnTo>
                    <a:pt x="733" y="2026"/>
                  </a:lnTo>
                  <a:lnTo>
                    <a:pt x="696" y="2051"/>
                  </a:lnTo>
                  <a:lnTo>
                    <a:pt x="660" y="2075"/>
                  </a:lnTo>
                  <a:lnTo>
                    <a:pt x="624" y="2101"/>
                  </a:lnTo>
                  <a:lnTo>
                    <a:pt x="589" y="2127"/>
                  </a:lnTo>
                  <a:lnTo>
                    <a:pt x="554" y="2152"/>
                  </a:lnTo>
                  <a:lnTo>
                    <a:pt x="486" y="2209"/>
                  </a:lnTo>
                  <a:lnTo>
                    <a:pt x="421" y="2267"/>
                  </a:lnTo>
                  <a:lnTo>
                    <a:pt x="357" y="2328"/>
                  </a:lnTo>
                  <a:lnTo>
                    <a:pt x="295" y="2393"/>
                  </a:lnTo>
                  <a:lnTo>
                    <a:pt x="233" y="2459"/>
                  </a:lnTo>
                  <a:lnTo>
                    <a:pt x="174" y="2530"/>
                  </a:lnTo>
                  <a:lnTo>
                    <a:pt x="115" y="2603"/>
                  </a:lnTo>
                  <a:lnTo>
                    <a:pt x="57" y="2679"/>
                  </a:lnTo>
                  <a:lnTo>
                    <a:pt x="0" y="275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931900" name="Freeform 60"/>
            <p:cNvSpPr>
              <a:spLocks/>
            </p:cNvSpPr>
            <p:nvPr userDrawn="1"/>
          </p:nvSpPr>
          <p:spPr bwMode="auto">
            <a:xfrm>
              <a:off x="1804" y="566"/>
              <a:ext cx="4921" cy="1435"/>
            </a:xfrm>
            <a:custGeom>
              <a:avLst/>
              <a:gdLst/>
              <a:ahLst/>
              <a:cxnLst>
                <a:cxn ang="0">
                  <a:pos x="4921" y="0"/>
                </a:cxn>
                <a:cxn ang="0">
                  <a:pos x="4915" y="79"/>
                </a:cxn>
                <a:cxn ang="0">
                  <a:pos x="4905" y="169"/>
                </a:cxn>
                <a:cxn ang="0">
                  <a:pos x="4887" y="285"/>
                </a:cxn>
                <a:cxn ang="0">
                  <a:pos x="4858" y="424"/>
                </a:cxn>
                <a:cxn ang="0">
                  <a:pos x="4816" y="578"/>
                </a:cxn>
                <a:cxn ang="0">
                  <a:pos x="4773" y="699"/>
                </a:cxn>
                <a:cxn ang="0">
                  <a:pos x="4740" y="781"/>
                </a:cxn>
                <a:cxn ang="0">
                  <a:pos x="4701" y="865"/>
                </a:cxn>
                <a:cxn ang="0">
                  <a:pos x="4658" y="949"/>
                </a:cxn>
                <a:cxn ang="0">
                  <a:pos x="4608" y="1031"/>
                </a:cxn>
                <a:cxn ang="0">
                  <a:pos x="4554" y="1114"/>
                </a:cxn>
                <a:cxn ang="0">
                  <a:pos x="4493" y="1193"/>
                </a:cxn>
                <a:cxn ang="0">
                  <a:pos x="4425" y="1270"/>
                </a:cxn>
                <a:cxn ang="0">
                  <a:pos x="4351" y="1343"/>
                </a:cxn>
                <a:cxn ang="0">
                  <a:pos x="4269" y="1412"/>
                </a:cxn>
                <a:cxn ang="0">
                  <a:pos x="4182" y="1477"/>
                </a:cxn>
                <a:cxn ang="0">
                  <a:pos x="4085" y="1535"/>
                </a:cxn>
                <a:cxn ang="0">
                  <a:pos x="3981" y="1588"/>
                </a:cxn>
                <a:cxn ang="0">
                  <a:pos x="3868" y="1634"/>
                </a:cxn>
                <a:cxn ang="0">
                  <a:pos x="3746" y="1672"/>
                </a:cxn>
                <a:cxn ang="0">
                  <a:pos x="3615" y="1701"/>
                </a:cxn>
                <a:cxn ang="0">
                  <a:pos x="3477" y="1722"/>
                </a:cxn>
                <a:cxn ang="0">
                  <a:pos x="3327" y="1734"/>
                </a:cxn>
                <a:cxn ang="0">
                  <a:pos x="3167" y="1734"/>
                </a:cxn>
                <a:cxn ang="0">
                  <a:pos x="3084" y="1730"/>
                </a:cxn>
                <a:cxn ang="0">
                  <a:pos x="2757" y="1714"/>
                </a:cxn>
                <a:cxn ang="0">
                  <a:pos x="2456" y="1711"/>
                </a:cxn>
                <a:cxn ang="0">
                  <a:pos x="2178" y="1719"/>
                </a:cxn>
                <a:cxn ang="0">
                  <a:pos x="1922" y="1739"/>
                </a:cxn>
                <a:cxn ang="0">
                  <a:pos x="1687" y="1769"/>
                </a:cxn>
                <a:cxn ang="0">
                  <a:pos x="1469" y="1811"/>
                </a:cxn>
                <a:cxn ang="0">
                  <a:pos x="1318" y="1852"/>
                </a:cxn>
                <a:cxn ang="0">
                  <a:pos x="1222" y="1881"/>
                </a:cxn>
                <a:cxn ang="0">
                  <a:pos x="1130" y="1915"/>
                </a:cxn>
                <a:cxn ang="0">
                  <a:pos x="1043" y="1950"/>
                </a:cxn>
                <a:cxn ang="0">
                  <a:pos x="958" y="1989"/>
                </a:cxn>
                <a:cxn ang="0">
                  <a:pos x="876" y="2029"/>
                </a:cxn>
                <a:cxn ang="0">
                  <a:pos x="797" y="2074"/>
                </a:cxn>
                <a:cxn ang="0">
                  <a:pos x="722" y="2121"/>
                </a:cxn>
                <a:cxn ang="0">
                  <a:pos x="650" y="2171"/>
                </a:cxn>
                <a:cxn ang="0">
                  <a:pos x="579" y="2225"/>
                </a:cxn>
                <a:cxn ang="0">
                  <a:pos x="478" y="2309"/>
                </a:cxn>
                <a:cxn ang="0">
                  <a:pos x="350" y="2433"/>
                </a:cxn>
                <a:cxn ang="0">
                  <a:pos x="229" y="2567"/>
                </a:cxn>
                <a:cxn ang="0">
                  <a:pos x="112" y="2712"/>
                </a:cxn>
                <a:cxn ang="0">
                  <a:pos x="0" y="2869"/>
                </a:cxn>
              </a:cxnLst>
              <a:rect l="0" t="0" r="r" b="b"/>
              <a:pathLst>
                <a:path w="4921" h="2869">
                  <a:moveTo>
                    <a:pt x="4921" y="0"/>
                  </a:moveTo>
                  <a:lnTo>
                    <a:pt x="4921" y="0"/>
                  </a:lnTo>
                  <a:lnTo>
                    <a:pt x="4919" y="21"/>
                  </a:lnTo>
                  <a:lnTo>
                    <a:pt x="4915" y="79"/>
                  </a:lnTo>
                  <a:lnTo>
                    <a:pt x="4911" y="121"/>
                  </a:lnTo>
                  <a:lnTo>
                    <a:pt x="4905" y="169"/>
                  </a:lnTo>
                  <a:lnTo>
                    <a:pt x="4898" y="224"/>
                  </a:lnTo>
                  <a:lnTo>
                    <a:pt x="4887" y="285"/>
                  </a:lnTo>
                  <a:lnTo>
                    <a:pt x="4875" y="353"/>
                  </a:lnTo>
                  <a:lnTo>
                    <a:pt x="4858" y="424"/>
                  </a:lnTo>
                  <a:lnTo>
                    <a:pt x="4839" y="498"/>
                  </a:lnTo>
                  <a:lnTo>
                    <a:pt x="4816" y="578"/>
                  </a:lnTo>
                  <a:lnTo>
                    <a:pt x="4789" y="658"/>
                  </a:lnTo>
                  <a:lnTo>
                    <a:pt x="4773" y="699"/>
                  </a:lnTo>
                  <a:lnTo>
                    <a:pt x="4758" y="741"/>
                  </a:lnTo>
                  <a:lnTo>
                    <a:pt x="4740" y="781"/>
                  </a:lnTo>
                  <a:lnTo>
                    <a:pt x="4722" y="823"/>
                  </a:lnTo>
                  <a:lnTo>
                    <a:pt x="4701" y="865"/>
                  </a:lnTo>
                  <a:lnTo>
                    <a:pt x="4680" y="907"/>
                  </a:lnTo>
                  <a:lnTo>
                    <a:pt x="4658" y="949"/>
                  </a:lnTo>
                  <a:lnTo>
                    <a:pt x="4634" y="991"/>
                  </a:lnTo>
                  <a:lnTo>
                    <a:pt x="4608" y="1031"/>
                  </a:lnTo>
                  <a:lnTo>
                    <a:pt x="4582" y="1073"/>
                  </a:lnTo>
                  <a:lnTo>
                    <a:pt x="4554" y="1114"/>
                  </a:lnTo>
                  <a:lnTo>
                    <a:pt x="4525" y="1154"/>
                  </a:lnTo>
                  <a:lnTo>
                    <a:pt x="4493" y="1193"/>
                  </a:lnTo>
                  <a:lnTo>
                    <a:pt x="4460" y="1232"/>
                  </a:lnTo>
                  <a:lnTo>
                    <a:pt x="4425" y="1270"/>
                  </a:lnTo>
                  <a:lnTo>
                    <a:pt x="4389" y="1307"/>
                  </a:lnTo>
                  <a:lnTo>
                    <a:pt x="4351" y="1343"/>
                  </a:lnTo>
                  <a:lnTo>
                    <a:pt x="4311" y="1378"/>
                  </a:lnTo>
                  <a:lnTo>
                    <a:pt x="4269" y="1412"/>
                  </a:lnTo>
                  <a:lnTo>
                    <a:pt x="4226" y="1446"/>
                  </a:lnTo>
                  <a:lnTo>
                    <a:pt x="4182" y="1477"/>
                  </a:lnTo>
                  <a:lnTo>
                    <a:pt x="4135" y="1508"/>
                  </a:lnTo>
                  <a:lnTo>
                    <a:pt x="4085" y="1535"/>
                  </a:lnTo>
                  <a:lnTo>
                    <a:pt x="4033" y="1563"/>
                  </a:lnTo>
                  <a:lnTo>
                    <a:pt x="3981" y="1588"/>
                  </a:lnTo>
                  <a:lnTo>
                    <a:pt x="3925" y="1613"/>
                  </a:lnTo>
                  <a:lnTo>
                    <a:pt x="3868" y="1634"/>
                  </a:lnTo>
                  <a:lnTo>
                    <a:pt x="3808" y="1655"/>
                  </a:lnTo>
                  <a:lnTo>
                    <a:pt x="3746" y="1672"/>
                  </a:lnTo>
                  <a:lnTo>
                    <a:pt x="3682" y="1688"/>
                  </a:lnTo>
                  <a:lnTo>
                    <a:pt x="3615" y="1701"/>
                  </a:lnTo>
                  <a:lnTo>
                    <a:pt x="3547" y="1713"/>
                  </a:lnTo>
                  <a:lnTo>
                    <a:pt x="3477" y="1722"/>
                  </a:lnTo>
                  <a:lnTo>
                    <a:pt x="3403" y="1729"/>
                  </a:lnTo>
                  <a:lnTo>
                    <a:pt x="3327" y="1734"/>
                  </a:lnTo>
                  <a:lnTo>
                    <a:pt x="3249" y="1735"/>
                  </a:lnTo>
                  <a:lnTo>
                    <a:pt x="3167" y="1734"/>
                  </a:lnTo>
                  <a:lnTo>
                    <a:pt x="3084" y="1730"/>
                  </a:lnTo>
                  <a:lnTo>
                    <a:pt x="3084" y="1730"/>
                  </a:lnTo>
                  <a:lnTo>
                    <a:pt x="2917" y="1721"/>
                  </a:lnTo>
                  <a:lnTo>
                    <a:pt x="2757" y="1714"/>
                  </a:lnTo>
                  <a:lnTo>
                    <a:pt x="2603" y="1711"/>
                  </a:lnTo>
                  <a:lnTo>
                    <a:pt x="2456" y="1711"/>
                  </a:lnTo>
                  <a:lnTo>
                    <a:pt x="2314" y="1714"/>
                  </a:lnTo>
                  <a:lnTo>
                    <a:pt x="2178" y="1719"/>
                  </a:lnTo>
                  <a:lnTo>
                    <a:pt x="2048" y="1727"/>
                  </a:lnTo>
                  <a:lnTo>
                    <a:pt x="1922" y="1739"/>
                  </a:lnTo>
                  <a:lnTo>
                    <a:pt x="1802" y="1753"/>
                  </a:lnTo>
                  <a:lnTo>
                    <a:pt x="1687" y="1769"/>
                  </a:lnTo>
                  <a:lnTo>
                    <a:pt x="1576" y="1789"/>
                  </a:lnTo>
                  <a:lnTo>
                    <a:pt x="1469" y="1811"/>
                  </a:lnTo>
                  <a:lnTo>
                    <a:pt x="1368" y="1837"/>
                  </a:lnTo>
                  <a:lnTo>
                    <a:pt x="1318" y="1852"/>
                  </a:lnTo>
                  <a:lnTo>
                    <a:pt x="1269" y="1866"/>
                  </a:lnTo>
                  <a:lnTo>
                    <a:pt x="1222" y="1881"/>
                  </a:lnTo>
                  <a:lnTo>
                    <a:pt x="1176" y="1897"/>
                  </a:lnTo>
                  <a:lnTo>
                    <a:pt x="1130" y="1915"/>
                  </a:lnTo>
                  <a:lnTo>
                    <a:pt x="1086" y="1932"/>
                  </a:lnTo>
                  <a:lnTo>
                    <a:pt x="1043" y="1950"/>
                  </a:lnTo>
                  <a:lnTo>
                    <a:pt x="1000" y="1969"/>
                  </a:lnTo>
                  <a:lnTo>
                    <a:pt x="958" y="1989"/>
                  </a:lnTo>
                  <a:lnTo>
                    <a:pt x="916" y="2008"/>
                  </a:lnTo>
                  <a:lnTo>
                    <a:pt x="876" y="2029"/>
                  </a:lnTo>
                  <a:lnTo>
                    <a:pt x="836" y="2052"/>
                  </a:lnTo>
                  <a:lnTo>
                    <a:pt x="797" y="2074"/>
                  </a:lnTo>
                  <a:lnTo>
                    <a:pt x="759" y="2097"/>
                  </a:lnTo>
                  <a:lnTo>
                    <a:pt x="722" y="2121"/>
                  </a:lnTo>
                  <a:lnTo>
                    <a:pt x="684" y="2145"/>
                  </a:lnTo>
                  <a:lnTo>
                    <a:pt x="650" y="2171"/>
                  </a:lnTo>
                  <a:lnTo>
                    <a:pt x="614" y="2197"/>
                  </a:lnTo>
                  <a:lnTo>
                    <a:pt x="579" y="2225"/>
                  </a:lnTo>
                  <a:lnTo>
                    <a:pt x="544" y="2252"/>
                  </a:lnTo>
                  <a:lnTo>
                    <a:pt x="478" y="2309"/>
                  </a:lnTo>
                  <a:lnTo>
                    <a:pt x="412" y="2370"/>
                  </a:lnTo>
                  <a:lnTo>
                    <a:pt x="350" y="2433"/>
                  </a:lnTo>
                  <a:lnTo>
                    <a:pt x="289" y="2497"/>
                  </a:lnTo>
                  <a:lnTo>
                    <a:pt x="229" y="2567"/>
                  </a:lnTo>
                  <a:lnTo>
                    <a:pt x="171" y="2638"/>
                  </a:lnTo>
                  <a:lnTo>
                    <a:pt x="112" y="2712"/>
                  </a:lnTo>
                  <a:lnTo>
                    <a:pt x="55" y="2790"/>
                  </a:lnTo>
                  <a:lnTo>
                    <a:pt x="0" y="2869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931901" name="Freeform 61"/>
            <p:cNvSpPr>
              <a:spLocks/>
            </p:cNvSpPr>
            <p:nvPr userDrawn="1"/>
          </p:nvSpPr>
          <p:spPr bwMode="auto">
            <a:xfrm>
              <a:off x="1858" y="538"/>
              <a:ext cx="4875" cy="1492"/>
            </a:xfrm>
            <a:custGeom>
              <a:avLst/>
              <a:gdLst/>
              <a:ahLst/>
              <a:cxnLst>
                <a:cxn ang="0">
                  <a:pos x="4875" y="0"/>
                </a:cxn>
                <a:cxn ang="0">
                  <a:pos x="4872" y="79"/>
                </a:cxn>
                <a:cxn ang="0">
                  <a:pos x="4864" y="170"/>
                </a:cxn>
                <a:cxn ang="0">
                  <a:pos x="4847" y="287"/>
                </a:cxn>
                <a:cxn ang="0">
                  <a:pos x="4821" y="428"/>
                </a:cxn>
                <a:cxn ang="0">
                  <a:pos x="4780" y="581"/>
                </a:cxn>
                <a:cxn ang="0">
                  <a:pos x="4740" y="706"/>
                </a:cxn>
                <a:cxn ang="0">
                  <a:pos x="4707" y="790"/>
                </a:cxn>
                <a:cxn ang="0">
                  <a:pos x="4671" y="874"/>
                </a:cxn>
                <a:cxn ang="0">
                  <a:pos x="4628" y="959"/>
                </a:cxn>
                <a:cxn ang="0">
                  <a:pos x="4580" y="1043"/>
                </a:cxn>
                <a:cxn ang="0">
                  <a:pos x="4526" y="1127"/>
                </a:cxn>
                <a:cxn ang="0">
                  <a:pos x="4467" y="1208"/>
                </a:cxn>
                <a:cxn ang="0">
                  <a:pos x="4400" y="1287"/>
                </a:cxn>
                <a:cxn ang="0">
                  <a:pos x="4326" y="1361"/>
                </a:cxn>
                <a:cxn ang="0">
                  <a:pos x="4247" y="1432"/>
                </a:cxn>
                <a:cxn ang="0">
                  <a:pos x="4160" y="1500"/>
                </a:cxn>
                <a:cxn ang="0">
                  <a:pos x="4064" y="1560"/>
                </a:cxn>
                <a:cxn ang="0">
                  <a:pos x="3960" y="1615"/>
                </a:cxn>
                <a:cxn ang="0">
                  <a:pos x="3847" y="1663"/>
                </a:cxn>
                <a:cxn ang="0">
                  <a:pos x="3727" y="1703"/>
                </a:cxn>
                <a:cxn ang="0">
                  <a:pos x="3597" y="1737"/>
                </a:cxn>
                <a:cxn ang="0">
                  <a:pos x="3457" y="1760"/>
                </a:cxn>
                <a:cxn ang="0">
                  <a:pos x="3309" y="1775"/>
                </a:cxn>
                <a:cxn ang="0">
                  <a:pos x="3149" y="1778"/>
                </a:cxn>
                <a:cxn ang="0">
                  <a:pos x="3066" y="1776"/>
                </a:cxn>
                <a:cxn ang="0">
                  <a:pos x="2739" y="1766"/>
                </a:cxn>
                <a:cxn ang="0">
                  <a:pos x="2438" y="1770"/>
                </a:cxn>
                <a:cxn ang="0">
                  <a:pos x="2160" y="1783"/>
                </a:cxn>
                <a:cxn ang="0">
                  <a:pos x="1904" y="1808"/>
                </a:cxn>
                <a:cxn ang="0">
                  <a:pos x="1669" y="1844"/>
                </a:cxn>
                <a:cxn ang="0">
                  <a:pos x="1452" y="1891"/>
                </a:cxn>
                <a:cxn ang="0">
                  <a:pos x="1351" y="1918"/>
                </a:cxn>
                <a:cxn ang="0">
                  <a:pos x="1254" y="1949"/>
                </a:cxn>
                <a:cxn ang="0">
                  <a:pos x="1161" y="1983"/>
                </a:cxn>
                <a:cxn ang="0">
                  <a:pos x="1071" y="2018"/>
                </a:cxn>
                <a:cxn ang="0">
                  <a:pos x="984" y="2059"/>
                </a:cxn>
                <a:cxn ang="0">
                  <a:pos x="903" y="2101"/>
                </a:cxn>
                <a:cxn ang="0">
                  <a:pos x="823" y="2144"/>
                </a:cxn>
                <a:cxn ang="0">
                  <a:pos x="747" y="2193"/>
                </a:cxn>
                <a:cxn ang="0">
                  <a:pos x="673" y="2243"/>
                </a:cxn>
                <a:cxn ang="0">
                  <a:pos x="603" y="2296"/>
                </a:cxn>
                <a:cxn ang="0">
                  <a:pos x="535" y="2351"/>
                </a:cxn>
                <a:cxn ang="0">
                  <a:pos x="404" y="2472"/>
                </a:cxn>
                <a:cxn ang="0">
                  <a:pos x="282" y="2604"/>
                </a:cxn>
                <a:cxn ang="0">
                  <a:pos x="167" y="2747"/>
                </a:cxn>
                <a:cxn ang="0">
                  <a:pos x="54" y="2902"/>
                </a:cxn>
              </a:cxnLst>
              <a:rect l="0" t="0" r="r" b="b"/>
              <a:pathLst>
                <a:path w="4875" h="2984">
                  <a:moveTo>
                    <a:pt x="4875" y="0"/>
                  </a:moveTo>
                  <a:lnTo>
                    <a:pt x="4875" y="0"/>
                  </a:lnTo>
                  <a:lnTo>
                    <a:pt x="4875" y="21"/>
                  </a:lnTo>
                  <a:lnTo>
                    <a:pt x="4872" y="79"/>
                  </a:lnTo>
                  <a:lnTo>
                    <a:pt x="4868" y="121"/>
                  </a:lnTo>
                  <a:lnTo>
                    <a:pt x="4864" y="170"/>
                  </a:lnTo>
                  <a:lnTo>
                    <a:pt x="4857" y="226"/>
                  </a:lnTo>
                  <a:lnTo>
                    <a:pt x="4847" y="287"/>
                  </a:lnTo>
                  <a:lnTo>
                    <a:pt x="4835" y="355"/>
                  </a:lnTo>
                  <a:lnTo>
                    <a:pt x="4821" y="428"/>
                  </a:lnTo>
                  <a:lnTo>
                    <a:pt x="4803" y="502"/>
                  </a:lnTo>
                  <a:lnTo>
                    <a:pt x="4780" y="581"/>
                  </a:lnTo>
                  <a:lnTo>
                    <a:pt x="4754" y="664"/>
                  </a:lnTo>
                  <a:lnTo>
                    <a:pt x="4740" y="706"/>
                  </a:lnTo>
                  <a:lnTo>
                    <a:pt x="4724" y="748"/>
                  </a:lnTo>
                  <a:lnTo>
                    <a:pt x="4707" y="790"/>
                  </a:lnTo>
                  <a:lnTo>
                    <a:pt x="4689" y="832"/>
                  </a:lnTo>
                  <a:lnTo>
                    <a:pt x="4671" y="874"/>
                  </a:lnTo>
                  <a:lnTo>
                    <a:pt x="4650" y="917"/>
                  </a:lnTo>
                  <a:lnTo>
                    <a:pt x="4628" y="959"/>
                  </a:lnTo>
                  <a:lnTo>
                    <a:pt x="4604" y="1001"/>
                  </a:lnTo>
                  <a:lnTo>
                    <a:pt x="4580" y="1043"/>
                  </a:lnTo>
                  <a:lnTo>
                    <a:pt x="4554" y="1085"/>
                  </a:lnTo>
                  <a:lnTo>
                    <a:pt x="4526" y="1127"/>
                  </a:lnTo>
                  <a:lnTo>
                    <a:pt x="4497" y="1167"/>
                  </a:lnTo>
                  <a:lnTo>
                    <a:pt x="4467" y="1208"/>
                  </a:lnTo>
                  <a:lnTo>
                    <a:pt x="4435" y="1248"/>
                  </a:lnTo>
                  <a:lnTo>
                    <a:pt x="4400" y="1287"/>
                  </a:lnTo>
                  <a:lnTo>
                    <a:pt x="4364" y="1324"/>
                  </a:lnTo>
                  <a:lnTo>
                    <a:pt x="4326" y="1361"/>
                  </a:lnTo>
                  <a:lnTo>
                    <a:pt x="4288" y="1398"/>
                  </a:lnTo>
                  <a:lnTo>
                    <a:pt x="4247" y="1432"/>
                  </a:lnTo>
                  <a:lnTo>
                    <a:pt x="4204" y="1466"/>
                  </a:lnTo>
                  <a:lnTo>
                    <a:pt x="4160" y="1500"/>
                  </a:lnTo>
                  <a:lnTo>
                    <a:pt x="4113" y="1531"/>
                  </a:lnTo>
                  <a:lnTo>
                    <a:pt x="4064" y="1560"/>
                  </a:lnTo>
                  <a:lnTo>
                    <a:pt x="4013" y="1589"/>
                  </a:lnTo>
                  <a:lnTo>
                    <a:pt x="3960" y="1615"/>
                  </a:lnTo>
                  <a:lnTo>
                    <a:pt x="3906" y="1641"/>
                  </a:lnTo>
                  <a:lnTo>
                    <a:pt x="3847" y="1663"/>
                  </a:lnTo>
                  <a:lnTo>
                    <a:pt x="3789" y="1684"/>
                  </a:lnTo>
                  <a:lnTo>
                    <a:pt x="3727" y="1703"/>
                  </a:lnTo>
                  <a:lnTo>
                    <a:pt x="3663" y="1721"/>
                  </a:lnTo>
                  <a:lnTo>
                    <a:pt x="3597" y="1737"/>
                  </a:lnTo>
                  <a:lnTo>
                    <a:pt x="3528" y="1750"/>
                  </a:lnTo>
                  <a:lnTo>
                    <a:pt x="3457" y="1760"/>
                  </a:lnTo>
                  <a:lnTo>
                    <a:pt x="3385" y="1768"/>
                  </a:lnTo>
                  <a:lnTo>
                    <a:pt x="3309" y="1775"/>
                  </a:lnTo>
                  <a:lnTo>
                    <a:pt x="3230" y="1778"/>
                  </a:lnTo>
                  <a:lnTo>
                    <a:pt x="3149" y="1778"/>
                  </a:lnTo>
                  <a:lnTo>
                    <a:pt x="3066" y="1776"/>
                  </a:lnTo>
                  <a:lnTo>
                    <a:pt x="3066" y="1776"/>
                  </a:lnTo>
                  <a:lnTo>
                    <a:pt x="2899" y="1770"/>
                  </a:lnTo>
                  <a:lnTo>
                    <a:pt x="2739" y="1766"/>
                  </a:lnTo>
                  <a:lnTo>
                    <a:pt x="2585" y="1766"/>
                  </a:lnTo>
                  <a:lnTo>
                    <a:pt x="2438" y="1770"/>
                  </a:lnTo>
                  <a:lnTo>
                    <a:pt x="2297" y="1775"/>
                  </a:lnTo>
                  <a:lnTo>
                    <a:pt x="2160" y="1783"/>
                  </a:lnTo>
                  <a:lnTo>
                    <a:pt x="2030" y="1794"/>
                  </a:lnTo>
                  <a:lnTo>
                    <a:pt x="1904" y="1808"/>
                  </a:lnTo>
                  <a:lnTo>
                    <a:pt x="1784" y="1825"/>
                  </a:lnTo>
                  <a:lnTo>
                    <a:pt x="1669" y="1844"/>
                  </a:lnTo>
                  <a:lnTo>
                    <a:pt x="1558" y="1867"/>
                  </a:lnTo>
                  <a:lnTo>
                    <a:pt x="1452" y="1891"/>
                  </a:lnTo>
                  <a:lnTo>
                    <a:pt x="1401" y="1904"/>
                  </a:lnTo>
                  <a:lnTo>
                    <a:pt x="1351" y="1918"/>
                  </a:lnTo>
                  <a:lnTo>
                    <a:pt x="1302" y="1934"/>
                  </a:lnTo>
                  <a:lnTo>
                    <a:pt x="1254" y="1949"/>
                  </a:lnTo>
                  <a:lnTo>
                    <a:pt x="1207" y="1965"/>
                  </a:lnTo>
                  <a:lnTo>
                    <a:pt x="1161" y="1983"/>
                  </a:lnTo>
                  <a:lnTo>
                    <a:pt x="1115" y="2001"/>
                  </a:lnTo>
                  <a:lnTo>
                    <a:pt x="1071" y="2018"/>
                  </a:lnTo>
                  <a:lnTo>
                    <a:pt x="1028" y="2038"/>
                  </a:lnTo>
                  <a:lnTo>
                    <a:pt x="984" y="2059"/>
                  </a:lnTo>
                  <a:lnTo>
                    <a:pt x="943" y="2078"/>
                  </a:lnTo>
                  <a:lnTo>
                    <a:pt x="903" y="2101"/>
                  </a:lnTo>
                  <a:lnTo>
                    <a:pt x="862" y="2122"/>
                  </a:lnTo>
                  <a:lnTo>
                    <a:pt x="823" y="2144"/>
                  </a:lnTo>
                  <a:lnTo>
                    <a:pt x="785" y="2169"/>
                  </a:lnTo>
                  <a:lnTo>
                    <a:pt x="747" y="2193"/>
                  </a:lnTo>
                  <a:lnTo>
                    <a:pt x="710" y="2217"/>
                  </a:lnTo>
                  <a:lnTo>
                    <a:pt x="673" y="2243"/>
                  </a:lnTo>
                  <a:lnTo>
                    <a:pt x="637" y="2269"/>
                  </a:lnTo>
                  <a:lnTo>
                    <a:pt x="603" y="2296"/>
                  </a:lnTo>
                  <a:lnTo>
                    <a:pt x="568" y="2324"/>
                  </a:lnTo>
                  <a:lnTo>
                    <a:pt x="535" y="2351"/>
                  </a:lnTo>
                  <a:lnTo>
                    <a:pt x="468" y="2411"/>
                  </a:lnTo>
                  <a:lnTo>
                    <a:pt x="404" y="2472"/>
                  </a:lnTo>
                  <a:lnTo>
                    <a:pt x="343" y="2537"/>
                  </a:lnTo>
                  <a:lnTo>
                    <a:pt x="282" y="2604"/>
                  </a:lnTo>
                  <a:lnTo>
                    <a:pt x="224" y="2674"/>
                  </a:lnTo>
                  <a:lnTo>
                    <a:pt x="167" y="2747"/>
                  </a:lnTo>
                  <a:lnTo>
                    <a:pt x="110" y="2822"/>
                  </a:lnTo>
                  <a:lnTo>
                    <a:pt x="54" y="2902"/>
                  </a:lnTo>
                  <a:lnTo>
                    <a:pt x="0" y="298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931902" name="Freeform 62"/>
            <p:cNvSpPr>
              <a:spLocks/>
            </p:cNvSpPr>
            <p:nvPr userDrawn="1"/>
          </p:nvSpPr>
          <p:spPr bwMode="auto">
            <a:xfrm>
              <a:off x="1912" y="510"/>
              <a:ext cx="4831" cy="1548"/>
            </a:xfrm>
            <a:custGeom>
              <a:avLst/>
              <a:gdLst/>
              <a:ahLst/>
              <a:cxnLst>
                <a:cxn ang="0">
                  <a:pos x="4831" y="0"/>
                </a:cxn>
                <a:cxn ang="0">
                  <a:pos x="4828" y="80"/>
                </a:cxn>
                <a:cxn ang="0">
                  <a:pos x="4821" y="172"/>
                </a:cxn>
                <a:cxn ang="0">
                  <a:pos x="4806" y="291"/>
                </a:cxn>
                <a:cxn ang="0">
                  <a:pos x="4782" y="430"/>
                </a:cxn>
                <a:cxn ang="0">
                  <a:pos x="4743" y="587"/>
                </a:cxn>
                <a:cxn ang="0">
                  <a:pos x="4706" y="711"/>
                </a:cxn>
                <a:cxn ang="0">
                  <a:pos x="4674" y="797"/>
                </a:cxn>
                <a:cxn ang="0">
                  <a:pos x="4638" y="882"/>
                </a:cxn>
                <a:cxn ang="0">
                  <a:pos x="4597" y="969"/>
                </a:cxn>
                <a:cxn ang="0">
                  <a:pos x="4550" y="1055"/>
                </a:cxn>
                <a:cxn ang="0">
                  <a:pos x="4497" y="1139"/>
                </a:cxn>
                <a:cxn ang="0">
                  <a:pos x="4439" y="1223"/>
                </a:cxn>
                <a:cxn ang="0">
                  <a:pos x="4374" y="1302"/>
                </a:cxn>
                <a:cxn ang="0">
                  <a:pos x="4303" y="1379"/>
                </a:cxn>
                <a:cxn ang="0">
                  <a:pos x="4224" y="1452"/>
                </a:cxn>
                <a:cxn ang="0">
                  <a:pos x="4136" y="1522"/>
                </a:cxn>
                <a:cxn ang="0">
                  <a:pos x="4042" y="1584"/>
                </a:cxn>
                <a:cxn ang="0">
                  <a:pos x="3939" y="1643"/>
                </a:cxn>
                <a:cxn ang="0">
                  <a:pos x="3828" y="1693"/>
                </a:cxn>
                <a:cxn ang="0">
                  <a:pos x="3707" y="1736"/>
                </a:cxn>
                <a:cxn ang="0">
                  <a:pos x="3578" y="1772"/>
                </a:cxn>
                <a:cxn ang="0">
                  <a:pos x="3439" y="1798"/>
                </a:cxn>
                <a:cxn ang="0">
                  <a:pos x="3291" y="1815"/>
                </a:cxn>
                <a:cxn ang="0">
                  <a:pos x="3131" y="1822"/>
                </a:cxn>
                <a:cxn ang="0">
                  <a:pos x="3048" y="1822"/>
                </a:cxn>
                <a:cxn ang="0">
                  <a:pos x="2720" y="1819"/>
                </a:cxn>
                <a:cxn ang="0">
                  <a:pos x="2419" y="1828"/>
                </a:cxn>
                <a:cxn ang="0">
                  <a:pos x="2141" y="1848"/>
                </a:cxn>
                <a:cxn ang="0">
                  <a:pos x="1887" y="1877"/>
                </a:cxn>
                <a:cxn ang="0">
                  <a:pos x="1651" y="1919"/>
                </a:cxn>
                <a:cxn ang="0">
                  <a:pos x="1436" y="1970"/>
                </a:cxn>
                <a:cxn ang="0">
                  <a:pos x="1335" y="1999"/>
                </a:cxn>
                <a:cxn ang="0">
                  <a:pos x="1239" y="2032"/>
                </a:cxn>
                <a:cxn ang="0">
                  <a:pos x="1146" y="2067"/>
                </a:cxn>
                <a:cxn ang="0">
                  <a:pos x="1057" y="2106"/>
                </a:cxn>
                <a:cxn ang="0">
                  <a:pos x="971" y="2148"/>
                </a:cxn>
                <a:cxn ang="0">
                  <a:pos x="889" y="2192"/>
                </a:cxn>
                <a:cxn ang="0">
                  <a:pos x="811" y="2237"/>
                </a:cxn>
                <a:cxn ang="0">
                  <a:pos x="735" y="2287"/>
                </a:cxn>
                <a:cxn ang="0">
                  <a:pos x="663" y="2339"/>
                </a:cxn>
                <a:cxn ang="0">
                  <a:pos x="593" y="2393"/>
                </a:cxn>
                <a:cxn ang="0">
                  <a:pos x="525" y="2452"/>
                </a:cxn>
                <a:cxn ang="0">
                  <a:pos x="397" y="2576"/>
                </a:cxn>
                <a:cxn ang="0">
                  <a:pos x="277" y="2710"/>
                </a:cxn>
                <a:cxn ang="0">
                  <a:pos x="163" y="2857"/>
                </a:cxn>
                <a:cxn ang="0">
                  <a:pos x="53" y="3013"/>
                </a:cxn>
              </a:cxnLst>
              <a:rect l="0" t="0" r="r" b="b"/>
              <a:pathLst>
                <a:path w="4831" h="3097">
                  <a:moveTo>
                    <a:pt x="4831" y="0"/>
                  </a:moveTo>
                  <a:lnTo>
                    <a:pt x="4831" y="0"/>
                  </a:lnTo>
                  <a:lnTo>
                    <a:pt x="4829" y="21"/>
                  </a:lnTo>
                  <a:lnTo>
                    <a:pt x="4828" y="80"/>
                  </a:lnTo>
                  <a:lnTo>
                    <a:pt x="4825" y="122"/>
                  </a:lnTo>
                  <a:lnTo>
                    <a:pt x="4821" y="172"/>
                  </a:lnTo>
                  <a:lnTo>
                    <a:pt x="4814" y="228"/>
                  </a:lnTo>
                  <a:lnTo>
                    <a:pt x="4806" y="291"/>
                  </a:lnTo>
                  <a:lnTo>
                    <a:pt x="4796" y="359"/>
                  </a:lnTo>
                  <a:lnTo>
                    <a:pt x="4782" y="430"/>
                  </a:lnTo>
                  <a:lnTo>
                    <a:pt x="4764" y="507"/>
                  </a:lnTo>
                  <a:lnTo>
                    <a:pt x="4743" y="587"/>
                  </a:lnTo>
                  <a:lnTo>
                    <a:pt x="4719" y="669"/>
                  </a:lnTo>
                  <a:lnTo>
                    <a:pt x="4706" y="711"/>
                  </a:lnTo>
                  <a:lnTo>
                    <a:pt x="4690" y="755"/>
                  </a:lnTo>
                  <a:lnTo>
                    <a:pt x="4674" y="797"/>
                  </a:lnTo>
                  <a:lnTo>
                    <a:pt x="4657" y="840"/>
                  </a:lnTo>
                  <a:lnTo>
                    <a:pt x="4638" y="882"/>
                  </a:lnTo>
                  <a:lnTo>
                    <a:pt x="4618" y="926"/>
                  </a:lnTo>
                  <a:lnTo>
                    <a:pt x="4597" y="969"/>
                  </a:lnTo>
                  <a:lnTo>
                    <a:pt x="4574" y="1011"/>
                  </a:lnTo>
                  <a:lnTo>
                    <a:pt x="4550" y="1055"/>
                  </a:lnTo>
                  <a:lnTo>
                    <a:pt x="4525" y="1097"/>
                  </a:lnTo>
                  <a:lnTo>
                    <a:pt x="4497" y="1139"/>
                  </a:lnTo>
                  <a:lnTo>
                    <a:pt x="4470" y="1181"/>
                  </a:lnTo>
                  <a:lnTo>
                    <a:pt x="4439" y="1223"/>
                  </a:lnTo>
                  <a:lnTo>
                    <a:pt x="4407" y="1263"/>
                  </a:lnTo>
                  <a:lnTo>
                    <a:pt x="4374" y="1302"/>
                  </a:lnTo>
                  <a:lnTo>
                    <a:pt x="4339" y="1342"/>
                  </a:lnTo>
                  <a:lnTo>
                    <a:pt x="4303" y="1379"/>
                  </a:lnTo>
                  <a:lnTo>
                    <a:pt x="4264" y="1417"/>
                  </a:lnTo>
                  <a:lnTo>
                    <a:pt x="4224" y="1452"/>
                  </a:lnTo>
                  <a:lnTo>
                    <a:pt x="4181" y="1488"/>
                  </a:lnTo>
                  <a:lnTo>
                    <a:pt x="4136" y="1522"/>
                  </a:lnTo>
                  <a:lnTo>
                    <a:pt x="4091" y="1554"/>
                  </a:lnTo>
                  <a:lnTo>
                    <a:pt x="4042" y="1584"/>
                  </a:lnTo>
                  <a:lnTo>
                    <a:pt x="3992" y="1614"/>
                  </a:lnTo>
                  <a:lnTo>
                    <a:pt x="3939" y="1643"/>
                  </a:lnTo>
                  <a:lnTo>
                    <a:pt x="3885" y="1668"/>
                  </a:lnTo>
                  <a:lnTo>
                    <a:pt x="3828" y="1693"/>
                  </a:lnTo>
                  <a:lnTo>
                    <a:pt x="3768" y="1715"/>
                  </a:lnTo>
                  <a:lnTo>
                    <a:pt x="3707" y="1736"/>
                  </a:lnTo>
                  <a:lnTo>
                    <a:pt x="3643" y="1754"/>
                  </a:lnTo>
                  <a:lnTo>
                    <a:pt x="3578" y="1772"/>
                  </a:lnTo>
                  <a:lnTo>
                    <a:pt x="3510" y="1786"/>
                  </a:lnTo>
                  <a:lnTo>
                    <a:pt x="3439" y="1798"/>
                  </a:lnTo>
                  <a:lnTo>
                    <a:pt x="3366" y="1807"/>
                  </a:lnTo>
                  <a:lnTo>
                    <a:pt x="3291" y="1815"/>
                  </a:lnTo>
                  <a:lnTo>
                    <a:pt x="3212" y="1820"/>
                  </a:lnTo>
                  <a:lnTo>
                    <a:pt x="3131" y="1822"/>
                  </a:lnTo>
                  <a:lnTo>
                    <a:pt x="3048" y="1822"/>
                  </a:lnTo>
                  <a:lnTo>
                    <a:pt x="3048" y="1822"/>
                  </a:lnTo>
                  <a:lnTo>
                    <a:pt x="2881" y="1819"/>
                  </a:lnTo>
                  <a:lnTo>
                    <a:pt x="2720" y="1819"/>
                  </a:lnTo>
                  <a:lnTo>
                    <a:pt x="2567" y="1822"/>
                  </a:lnTo>
                  <a:lnTo>
                    <a:pt x="2419" y="1828"/>
                  </a:lnTo>
                  <a:lnTo>
                    <a:pt x="2277" y="1836"/>
                  </a:lnTo>
                  <a:lnTo>
                    <a:pt x="2141" y="1848"/>
                  </a:lnTo>
                  <a:lnTo>
                    <a:pt x="2012" y="1861"/>
                  </a:lnTo>
                  <a:lnTo>
                    <a:pt x="1887" y="1877"/>
                  </a:lnTo>
                  <a:lnTo>
                    <a:pt x="1766" y="1896"/>
                  </a:lnTo>
                  <a:lnTo>
                    <a:pt x="1651" y="1919"/>
                  </a:lnTo>
                  <a:lnTo>
                    <a:pt x="1541" y="1943"/>
                  </a:lnTo>
                  <a:lnTo>
                    <a:pt x="1436" y="1970"/>
                  </a:lnTo>
                  <a:lnTo>
                    <a:pt x="1384" y="1985"/>
                  </a:lnTo>
                  <a:lnTo>
                    <a:pt x="1335" y="1999"/>
                  </a:lnTo>
                  <a:lnTo>
                    <a:pt x="1286" y="2016"/>
                  </a:lnTo>
                  <a:lnTo>
                    <a:pt x="1239" y="2032"/>
                  </a:lnTo>
                  <a:lnTo>
                    <a:pt x="1191" y="2050"/>
                  </a:lnTo>
                  <a:lnTo>
                    <a:pt x="1146" y="2067"/>
                  </a:lnTo>
                  <a:lnTo>
                    <a:pt x="1100" y="2087"/>
                  </a:lnTo>
                  <a:lnTo>
                    <a:pt x="1057" y="2106"/>
                  </a:lnTo>
                  <a:lnTo>
                    <a:pt x="1014" y="2127"/>
                  </a:lnTo>
                  <a:lnTo>
                    <a:pt x="971" y="2148"/>
                  </a:lnTo>
                  <a:lnTo>
                    <a:pt x="930" y="2169"/>
                  </a:lnTo>
                  <a:lnTo>
                    <a:pt x="889" y="2192"/>
                  </a:lnTo>
                  <a:lnTo>
                    <a:pt x="850" y="2214"/>
                  </a:lnTo>
                  <a:lnTo>
                    <a:pt x="811" y="2237"/>
                  </a:lnTo>
                  <a:lnTo>
                    <a:pt x="772" y="2263"/>
                  </a:lnTo>
                  <a:lnTo>
                    <a:pt x="735" y="2287"/>
                  </a:lnTo>
                  <a:lnTo>
                    <a:pt x="699" y="2313"/>
                  </a:lnTo>
                  <a:lnTo>
                    <a:pt x="663" y="2339"/>
                  </a:lnTo>
                  <a:lnTo>
                    <a:pt x="628" y="2366"/>
                  </a:lnTo>
                  <a:lnTo>
                    <a:pt x="593" y="2393"/>
                  </a:lnTo>
                  <a:lnTo>
                    <a:pt x="558" y="2423"/>
                  </a:lnTo>
                  <a:lnTo>
                    <a:pt x="525" y="2452"/>
                  </a:lnTo>
                  <a:lnTo>
                    <a:pt x="460" y="2511"/>
                  </a:lnTo>
                  <a:lnTo>
                    <a:pt x="397" y="2576"/>
                  </a:lnTo>
                  <a:lnTo>
                    <a:pt x="336" y="2640"/>
                  </a:lnTo>
                  <a:lnTo>
                    <a:pt x="277" y="2710"/>
                  </a:lnTo>
                  <a:lnTo>
                    <a:pt x="220" y="2783"/>
                  </a:lnTo>
                  <a:lnTo>
                    <a:pt x="163" y="2857"/>
                  </a:lnTo>
                  <a:lnTo>
                    <a:pt x="107" y="2934"/>
                  </a:lnTo>
                  <a:lnTo>
                    <a:pt x="53" y="3013"/>
                  </a:lnTo>
                  <a:lnTo>
                    <a:pt x="0" y="3097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931903" name="Freeform 63"/>
            <p:cNvSpPr>
              <a:spLocks/>
            </p:cNvSpPr>
            <p:nvPr userDrawn="1"/>
          </p:nvSpPr>
          <p:spPr bwMode="auto">
            <a:xfrm>
              <a:off x="1968" y="481"/>
              <a:ext cx="4782" cy="1605"/>
            </a:xfrm>
            <a:custGeom>
              <a:avLst/>
              <a:gdLst/>
              <a:ahLst/>
              <a:cxnLst>
                <a:cxn ang="0">
                  <a:pos x="4782" y="0"/>
                </a:cxn>
                <a:cxn ang="0">
                  <a:pos x="4780" y="81"/>
                </a:cxn>
                <a:cxn ang="0">
                  <a:pos x="4775" y="173"/>
                </a:cxn>
                <a:cxn ang="0">
                  <a:pos x="4762" y="292"/>
                </a:cxn>
                <a:cxn ang="0">
                  <a:pos x="4740" y="433"/>
                </a:cxn>
                <a:cxn ang="0">
                  <a:pos x="4704" y="591"/>
                </a:cxn>
                <a:cxn ang="0">
                  <a:pos x="4668" y="717"/>
                </a:cxn>
                <a:cxn ang="0">
                  <a:pos x="4637" y="802"/>
                </a:cxn>
                <a:cxn ang="0">
                  <a:pos x="4602" y="890"/>
                </a:cxn>
                <a:cxn ang="0">
                  <a:pos x="4564" y="978"/>
                </a:cxn>
                <a:cxn ang="0">
                  <a:pos x="4518" y="1066"/>
                </a:cxn>
                <a:cxn ang="0">
                  <a:pos x="4466" y="1151"/>
                </a:cxn>
                <a:cxn ang="0">
                  <a:pos x="4409" y="1235"/>
                </a:cxn>
                <a:cxn ang="0">
                  <a:pos x="4346" y="1318"/>
                </a:cxn>
                <a:cxn ang="0">
                  <a:pos x="4275" y="1397"/>
                </a:cxn>
                <a:cxn ang="0">
                  <a:pos x="4197" y="1471"/>
                </a:cxn>
                <a:cxn ang="0">
                  <a:pos x="4111" y="1542"/>
                </a:cxn>
                <a:cxn ang="0">
                  <a:pos x="4018" y="1608"/>
                </a:cxn>
                <a:cxn ang="0">
                  <a:pos x="3917" y="1668"/>
                </a:cxn>
                <a:cxn ang="0">
                  <a:pos x="3805" y="1721"/>
                </a:cxn>
                <a:cxn ang="0">
                  <a:pos x="3686" y="1766"/>
                </a:cxn>
                <a:cxn ang="0">
                  <a:pos x="3557" y="1805"/>
                </a:cxn>
                <a:cxn ang="0">
                  <a:pos x="3418" y="1834"/>
                </a:cxn>
                <a:cxn ang="0">
                  <a:pos x="3270" y="1855"/>
                </a:cxn>
                <a:cxn ang="0">
                  <a:pos x="3110" y="1865"/>
                </a:cxn>
                <a:cxn ang="0">
                  <a:pos x="3027" y="1867"/>
                </a:cxn>
                <a:cxn ang="0">
                  <a:pos x="2700" y="1870"/>
                </a:cxn>
                <a:cxn ang="0">
                  <a:pos x="2399" y="1884"/>
                </a:cxn>
                <a:cxn ang="0">
                  <a:pos x="2121" y="1910"/>
                </a:cxn>
                <a:cxn ang="0">
                  <a:pos x="1867" y="1946"/>
                </a:cxn>
                <a:cxn ang="0">
                  <a:pos x="1633" y="1991"/>
                </a:cxn>
                <a:cxn ang="0">
                  <a:pos x="1419" y="2047"/>
                </a:cxn>
                <a:cxn ang="0">
                  <a:pos x="1317" y="2080"/>
                </a:cxn>
                <a:cxn ang="0">
                  <a:pos x="1222" y="2115"/>
                </a:cxn>
                <a:cxn ang="0">
                  <a:pos x="1129" y="2152"/>
                </a:cxn>
                <a:cxn ang="0">
                  <a:pos x="1041" y="2193"/>
                </a:cxn>
                <a:cxn ang="0">
                  <a:pos x="956" y="2235"/>
                </a:cxn>
                <a:cxn ang="0">
                  <a:pos x="874" y="2282"/>
                </a:cxn>
                <a:cxn ang="0">
                  <a:pos x="797" y="2330"/>
                </a:cxn>
                <a:cxn ang="0">
                  <a:pos x="722" y="2380"/>
                </a:cxn>
                <a:cxn ang="0">
                  <a:pos x="651" y="2435"/>
                </a:cxn>
                <a:cxn ang="0">
                  <a:pos x="582" y="2491"/>
                </a:cxn>
                <a:cxn ang="0">
                  <a:pos x="515" y="2550"/>
                </a:cxn>
                <a:cxn ang="0">
                  <a:pos x="389" y="2677"/>
                </a:cxn>
                <a:cxn ang="0">
                  <a:pos x="271" y="2816"/>
                </a:cxn>
                <a:cxn ang="0">
                  <a:pos x="158" y="2965"/>
                </a:cxn>
                <a:cxn ang="0">
                  <a:pos x="51" y="3124"/>
                </a:cxn>
              </a:cxnLst>
              <a:rect l="0" t="0" r="r" b="b"/>
              <a:pathLst>
                <a:path w="4782" h="3210">
                  <a:moveTo>
                    <a:pt x="4782" y="0"/>
                  </a:moveTo>
                  <a:lnTo>
                    <a:pt x="4782" y="0"/>
                  </a:lnTo>
                  <a:lnTo>
                    <a:pt x="4782" y="21"/>
                  </a:lnTo>
                  <a:lnTo>
                    <a:pt x="4780" y="81"/>
                  </a:lnTo>
                  <a:lnTo>
                    <a:pt x="4779" y="123"/>
                  </a:lnTo>
                  <a:lnTo>
                    <a:pt x="4775" y="173"/>
                  </a:lnTo>
                  <a:lnTo>
                    <a:pt x="4770" y="229"/>
                  </a:lnTo>
                  <a:lnTo>
                    <a:pt x="4762" y="292"/>
                  </a:lnTo>
                  <a:lnTo>
                    <a:pt x="4752" y="360"/>
                  </a:lnTo>
                  <a:lnTo>
                    <a:pt x="4740" y="433"/>
                  </a:lnTo>
                  <a:lnTo>
                    <a:pt x="4723" y="510"/>
                  </a:lnTo>
                  <a:lnTo>
                    <a:pt x="4704" y="591"/>
                  </a:lnTo>
                  <a:lnTo>
                    <a:pt x="4682" y="675"/>
                  </a:lnTo>
                  <a:lnTo>
                    <a:pt x="4668" y="717"/>
                  </a:lnTo>
                  <a:lnTo>
                    <a:pt x="4654" y="760"/>
                  </a:lnTo>
                  <a:lnTo>
                    <a:pt x="4637" y="802"/>
                  </a:lnTo>
                  <a:lnTo>
                    <a:pt x="4620" y="846"/>
                  </a:lnTo>
                  <a:lnTo>
                    <a:pt x="4602" y="890"/>
                  </a:lnTo>
                  <a:lnTo>
                    <a:pt x="4584" y="935"/>
                  </a:lnTo>
                  <a:lnTo>
                    <a:pt x="4564" y="978"/>
                  </a:lnTo>
                  <a:lnTo>
                    <a:pt x="4541" y="1022"/>
                  </a:lnTo>
                  <a:lnTo>
                    <a:pt x="4518" y="1066"/>
                  </a:lnTo>
                  <a:lnTo>
                    <a:pt x="4493" y="1108"/>
                  </a:lnTo>
                  <a:lnTo>
                    <a:pt x="4466" y="1151"/>
                  </a:lnTo>
                  <a:lnTo>
                    <a:pt x="4439" y="1193"/>
                  </a:lnTo>
                  <a:lnTo>
                    <a:pt x="4409" y="1235"/>
                  </a:lnTo>
                  <a:lnTo>
                    <a:pt x="4379" y="1277"/>
                  </a:lnTo>
                  <a:lnTo>
                    <a:pt x="4346" y="1318"/>
                  </a:lnTo>
                  <a:lnTo>
                    <a:pt x="4311" y="1358"/>
                  </a:lnTo>
                  <a:lnTo>
                    <a:pt x="4275" y="1397"/>
                  </a:lnTo>
                  <a:lnTo>
                    <a:pt x="4237" y="1435"/>
                  </a:lnTo>
                  <a:lnTo>
                    <a:pt x="4197" y="1471"/>
                  </a:lnTo>
                  <a:lnTo>
                    <a:pt x="4155" y="1508"/>
                  </a:lnTo>
                  <a:lnTo>
                    <a:pt x="4111" y="1542"/>
                  </a:lnTo>
                  <a:lnTo>
                    <a:pt x="4065" y="1576"/>
                  </a:lnTo>
                  <a:lnTo>
                    <a:pt x="4018" y="1608"/>
                  </a:lnTo>
                  <a:lnTo>
                    <a:pt x="3968" y="1639"/>
                  </a:lnTo>
                  <a:lnTo>
                    <a:pt x="3917" y="1668"/>
                  </a:lnTo>
                  <a:lnTo>
                    <a:pt x="3862" y="1695"/>
                  </a:lnTo>
                  <a:lnTo>
                    <a:pt x="3805" y="1721"/>
                  </a:lnTo>
                  <a:lnTo>
                    <a:pt x="3747" y="1744"/>
                  </a:lnTo>
                  <a:lnTo>
                    <a:pt x="3686" y="1766"/>
                  </a:lnTo>
                  <a:lnTo>
                    <a:pt x="3622" y="1787"/>
                  </a:lnTo>
                  <a:lnTo>
                    <a:pt x="3557" y="1805"/>
                  </a:lnTo>
                  <a:lnTo>
                    <a:pt x="3489" y="1821"/>
                  </a:lnTo>
                  <a:lnTo>
                    <a:pt x="3418" y="1834"/>
                  </a:lnTo>
                  <a:lnTo>
                    <a:pt x="3344" y="1846"/>
                  </a:lnTo>
                  <a:lnTo>
                    <a:pt x="3270" y="1855"/>
                  </a:lnTo>
                  <a:lnTo>
                    <a:pt x="3192" y="1860"/>
                  </a:lnTo>
                  <a:lnTo>
                    <a:pt x="3110" y="1865"/>
                  </a:lnTo>
                  <a:lnTo>
                    <a:pt x="3027" y="1867"/>
                  </a:lnTo>
                  <a:lnTo>
                    <a:pt x="3027" y="1867"/>
                  </a:lnTo>
                  <a:lnTo>
                    <a:pt x="2860" y="1867"/>
                  </a:lnTo>
                  <a:lnTo>
                    <a:pt x="2700" y="1870"/>
                  </a:lnTo>
                  <a:lnTo>
                    <a:pt x="2546" y="1876"/>
                  </a:lnTo>
                  <a:lnTo>
                    <a:pt x="2399" y="1884"/>
                  </a:lnTo>
                  <a:lnTo>
                    <a:pt x="2257" y="1896"/>
                  </a:lnTo>
                  <a:lnTo>
                    <a:pt x="2121" y="1910"/>
                  </a:lnTo>
                  <a:lnTo>
                    <a:pt x="1992" y="1926"/>
                  </a:lnTo>
                  <a:lnTo>
                    <a:pt x="1867" y="1946"/>
                  </a:lnTo>
                  <a:lnTo>
                    <a:pt x="1748" y="1967"/>
                  </a:lnTo>
                  <a:lnTo>
                    <a:pt x="1633" y="1991"/>
                  </a:lnTo>
                  <a:lnTo>
                    <a:pt x="1523" y="2018"/>
                  </a:lnTo>
                  <a:lnTo>
                    <a:pt x="1419" y="2047"/>
                  </a:lnTo>
                  <a:lnTo>
                    <a:pt x="1367" y="2064"/>
                  </a:lnTo>
                  <a:lnTo>
                    <a:pt x="1317" y="2080"/>
                  </a:lnTo>
                  <a:lnTo>
                    <a:pt x="1269" y="2097"/>
                  </a:lnTo>
                  <a:lnTo>
                    <a:pt x="1222" y="2115"/>
                  </a:lnTo>
                  <a:lnTo>
                    <a:pt x="1174" y="2133"/>
                  </a:lnTo>
                  <a:lnTo>
                    <a:pt x="1129" y="2152"/>
                  </a:lnTo>
                  <a:lnTo>
                    <a:pt x="1084" y="2172"/>
                  </a:lnTo>
                  <a:lnTo>
                    <a:pt x="1041" y="2193"/>
                  </a:lnTo>
                  <a:lnTo>
                    <a:pt x="998" y="2214"/>
                  </a:lnTo>
                  <a:lnTo>
                    <a:pt x="956" y="2235"/>
                  </a:lnTo>
                  <a:lnTo>
                    <a:pt x="915" y="2257"/>
                  </a:lnTo>
                  <a:lnTo>
                    <a:pt x="874" y="2282"/>
                  </a:lnTo>
                  <a:lnTo>
                    <a:pt x="836" y="2306"/>
                  </a:lnTo>
                  <a:lnTo>
                    <a:pt x="797" y="2330"/>
                  </a:lnTo>
                  <a:lnTo>
                    <a:pt x="759" y="2354"/>
                  </a:lnTo>
                  <a:lnTo>
                    <a:pt x="722" y="2380"/>
                  </a:lnTo>
                  <a:lnTo>
                    <a:pt x="686" y="2407"/>
                  </a:lnTo>
                  <a:lnTo>
                    <a:pt x="651" y="2435"/>
                  </a:lnTo>
                  <a:lnTo>
                    <a:pt x="615" y="2462"/>
                  </a:lnTo>
                  <a:lnTo>
                    <a:pt x="582" y="2491"/>
                  </a:lnTo>
                  <a:lnTo>
                    <a:pt x="548" y="2520"/>
                  </a:lnTo>
                  <a:lnTo>
                    <a:pt x="515" y="2550"/>
                  </a:lnTo>
                  <a:lnTo>
                    <a:pt x="451" y="2613"/>
                  </a:lnTo>
                  <a:lnTo>
                    <a:pt x="389" y="2677"/>
                  </a:lnTo>
                  <a:lnTo>
                    <a:pt x="329" y="2745"/>
                  </a:lnTo>
                  <a:lnTo>
                    <a:pt x="271" y="2816"/>
                  </a:lnTo>
                  <a:lnTo>
                    <a:pt x="214" y="2889"/>
                  </a:lnTo>
                  <a:lnTo>
                    <a:pt x="158" y="2965"/>
                  </a:lnTo>
                  <a:lnTo>
                    <a:pt x="104" y="3044"/>
                  </a:lnTo>
                  <a:lnTo>
                    <a:pt x="51" y="3124"/>
                  </a:lnTo>
                  <a:lnTo>
                    <a:pt x="0" y="321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931904" name="Freeform 64"/>
            <p:cNvSpPr>
              <a:spLocks/>
            </p:cNvSpPr>
            <p:nvPr userDrawn="1"/>
          </p:nvSpPr>
          <p:spPr bwMode="auto">
            <a:xfrm>
              <a:off x="2023" y="453"/>
              <a:ext cx="4733" cy="1662"/>
            </a:xfrm>
            <a:custGeom>
              <a:avLst/>
              <a:gdLst/>
              <a:ahLst/>
              <a:cxnLst>
                <a:cxn ang="0">
                  <a:pos x="4733" y="0"/>
                </a:cxn>
                <a:cxn ang="0">
                  <a:pos x="4733" y="81"/>
                </a:cxn>
                <a:cxn ang="0">
                  <a:pos x="4729" y="173"/>
                </a:cxn>
                <a:cxn ang="0">
                  <a:pos x="4718" y="294"/>
                </a:cxn>
                <a:cxn ang="0">
                  <a:pos x="4699" y="436"/>
                </a:cxn>
                <a:cxn ang="0">
                  <a:pos x="4665" y="596"/>
                </a:cxn>
                <a:cxn ang="0">
                  <a:pos x="4631" y="724"/>
                </a:cxn>
                <a:cxn ang="0">
                  <a:pos x="4602" y="811"/>
                </a:cxn>
                <a:cxn ang="0">
                  <a:pos x="4568" y="898"/>
                </a:cxn>
                <a:cxn ang="0">
                  <a:pos x="4529" y="987"/>
                </a:cxn>
                <a:cxn ang="0">
                  <a:pos x="4486" y="1076"/>
                </a:cxn>
                <a:cxn ang="0">
                  <a:pos x="4436" y="1165"/>
                </a:cxn>
                <a:cxn ang="0">
                  <a:pos x="4381" y="1250"/>
                </a:cxn>
                <a:cxn ang="0">
                  <a:pos x="4317" y="1334"/>
                </a:cxn>
                <a:cxn ang="0">
                  <a:pos x="4247" y="1415"/>
                </a:cxn>
                <a:cxn ang="0">
                  <a:pos x="4171" y="1491"/>
                </a:cxn>
                <a:cxn ang="0">
                  <a:pos x="4086" y="1563"/>
                </a:cxn>
                <a:cxn ang="0">
                  <a:pos x="3993" y="1631"/>
                </a:cxn>
                <a:cxn ang="0">
                  <a:pos x="3893" y="1694"/>
                </a:cxn>
                <a:cxn ang="0">
                  <a:pos x="3784" y="1749"/>
                </a:cxn>
                <a:cxn ang="0">
                  <a:pos x="3664" y="1798"/>
                </a:cxn>
                <a:cxn ang="0">
                  <a:pos x="3537" y="1840"/>
                </a:cxn>
                <a:cxn ang="0">
                  <a:pos x="3398" y="1872"/>
                </a:cxn>
                <a:cxn ang="0">
                  <a:pos x="3249" y="1894"/>
                </a:cxn>
                <a:cxn ang="0">
                  <a:pos x="3091" y="1909"/>
                </a:cxn>
                <a:cxn ang="0">
                  <a:pos x="3008" y="1911"/>
                </a:cxn>
                <a:cxn ang="0">
                  <a:pos x="2681" y="1922"/>
                </a:cxn>
                <a:cxn ang="0">
                  <a:pos x="2380" y="1943"/>
                </a:cxn>
                <a:cxn ang="0">
                  <a:pos x="2102" y="1974"/>
                </a:cxn>
                <a:cxn ang="0">
                  <a:pos x="1848" y="2014"/>
                </a:cxn>
                <a:cxn ang="0">
                  <a:pos x="1615" y="2066"/>
                </a:cxn>
                <a:cxn ang="0">
                  <a:pos x="1401" y="2127"/>
                </a:cxn>
                <a:cxn ang="0">
                  <a:pos x="1301" y="2161"/>
                </a:cxn>
                <a:cxn ang="0">
                  <a:pos x="1205" y="2198"/>
                </a:cxn>
                <a:cxn ang="0">
                  <a:pos x="1114" y="2237"/>
                </a:cxn>
                <a:cxn ang="0">
                  <a:pos x="1026" y="2280"/>
                </a:cxn>
                <a:cxn ang="0">
                  <a:pos x="942" y="2324"/>
                </a:cxn>
                <a:cxn ang="0">
                  <a:pos x="861" y="2372"/>
                </a:cxn>
                <a:cxn ang="0">
                  <a:pos x="785" y="2422"/>
                </a:cxn>
                <a:cxn ang="0">
                  <a:pos x="711" y="2476"/>
                </a:cxn>
                <a:cxn ang="0">
                  <a:pos x="639" y="2531"/>
                </a:cxn>
                <a:cxn ang="0">
                  <a:pos x="571" y="2589"/>
                </a:cxn>
                <a:cxn ang="0">
                  <a:pos x="506" y="2650"/>
                </a:cxn>
                <a:cxn ang="0">
                  <a:pos x="382" y="2779"/>
                </a:cxn>
                <a:cxn ang="0">
                  <a:pos x="265" y="2921"/>
                </a:cxn>
                <a:cxn ang="0">
                  <a:pos x="156" y="3073"/>
                </a:cxn>
                <a:cxn ang="0">
                  <a:pos x="52" y="3236"/>
                </a:cxn>
              </a:cxnLst>
              <a:rect l="0" t="0" r="r" b="b"/>
              <a:pathLst>
                <a:path w="4733" h="3323">
                  <a:moveTo>
                    <a:pt x="4733" y="0"/>
                  </a:moveTo>
                  <a:lnTo>
                    <a:pt x="4733" y="0"/>
                  </a:lnTo>
                  <a:lnTo>
                    <a:pt x="4733" y="21"/>
                  </a:lnTo>
                  <a:lnTo>
                    <a:pt x="4733" y="81"/>
                  </a:lnTo>
                  <a:lnTo>
                    <a:pt x="4732" y="123"/>
                  </a:lnTo>
                  <a:lnTo>
                    <a:pt x="4729" y="173"/>
                  </a:lnTo>
                  <a:lnTo>
                    <a:pt x="4725" y="231"/>
                  </a:lnTo>
                  <a:lnTo>
                    <a:pt x="4718" y="294"/>
                  </a:lnTo>
                  <a:lnTo>
                    <a:pt x="4710" y="364"/>
                  </a:lnTo>
                  <a:lnTo>
                    <a:pt x="4699" y="436"/>
                  </a:lnTo>
                  <a:lnTo>
                    <a:pt x="4683" y="516"/>
                  </a:lnTo>
                  <a:lnTo>
                    <a:pt x="4665" y="596"/>
                  </a:lnTo>
                  <a:lnTo>
                    <a:pt x="4643" y="680"/>
                  </a:lnTo>
                  <a:lnTo>
                    <a:pt x="4631" y="724"/>
                  </a:lnTo>
                  <a:lnTo>
                    <a:pt x="4617" y="767"/>
                  </a:lnTo>
                  <a:lnTo>
                    <a:pt x="4602" y="811"/>
                  </a:lnTo>
                  <a:lnTo>
                    <a:pt x="4586" y="855"/>
                  </a:lnTo>
                  <a:lnTo>
                    <a:pt x="4568" y="898"/>
                  </a:lnTo>
                  <a:lnTo>
                    <a:pt x="4550" y="943"/>
                  </a:lnTo>
                  <a:lnTo>
                    <a:pt x="4529" y="987"/>
                  </a:lnTo>
                  <a:lnTo>
                    <a:pt x="4509" y="1032"/>
                  </a:lnTo>
                  <a:lnTo>
                    <a:pt x="4486" y="1076"/>
                  </a:lnTo>
                  <a:lnTo>
                    <a:pt x="4461" y="1119"/>
                  </a:lnTo>
                  <a:lnTo>
                    <a:pt x="4436" y="1165"/>
                  </a:lnTo>
                  <a:lnTo>
                    <a:pt x="4409" y="1207"/>
                  </a:lnTo>
                  <a:lnTo>
                    <a:pt x="4381" y="1250"/>
                  </a:lnTo>
                  <a:lnTo>
                    <a:pt x="4350" y="1292"/>
                  </a:lnTo>
                  <a:lnTo>
                    <a:pt x="4317" y="1334"/>
                  </a:lnTo>
                  <a:lnTo>
                    <a:pt x="4284" y="1375"/>
                  </a:lnTo>
                  <a:lnTo>
                    <a:pt x="4247" y="1415"/>
                  </a:lnTo>
                  <a:lnTo>
                    <a:pt x="4210" y="1454"/>
                  </a:lnTo>
                  <a:lnTo>
                    <a:pt x="4171" y="1491"/>
                  </a:lnTo>
                  <a:lnTo>
                    <a:pt x="4129" y="1528"/>
                  </a:lnTo>
                  <a:lnTo>
                    <a:pt x="4086" y="1563"/>
                  </a:lnTo>
                  <a:lnTo>
                    <a:pt x="4041" y="1599"/>
                  </a:lnTo>
                  <a:lnTo>
                    <a:pt x="3993" y="1631"/>
                  </a:lnTo>
                  <a:lnTo>
                    <a:pt x="3945" y="1664"/>
                  </a:lnTo>
                  <a:lnTo>
                    <a:pt x="3893" y="1694"/>
                  </a:lnTo>
                  <a:lnTo>
                    <a:pt x="3839" y="1723"/>
                  </a:lnTo>
                  <a:lnTo>
                    <a:pt x="3784" y="1749"/>
                  </a:lnTo>
                  <a:lnTo>
                    <a:pt x="3725" y="1775"/>
                  </a:lnTo>
                  <a:lnTo>
                    <a:pt x="3664" y="1798"/>
                  </a:lnTo>
                  <a:lnTo>
                    <a:pt x="3602" y="1820"/>
                  </a:lnTo>
                  <a:lnTo>
                    <a:pt x="3537" y="1840"/>
                  </a:lnTo>
                  <a:lnTo>
                    <a:pt x="3469" y="1856"/>
                  </a:lnTo>
                  <a:lnTo>
                    <a:pt x="3398" y="1872"/>
                  </a:lnTo>
                  <a:lnTo>
                    <a:pt x="3326" y="1885"/>
                  </a:lnTo>
                  <a:lnTo>
                    <a:pt x="3249" y="1894"/>
                  </a:lnTo>
                  <a:lnTo>
                    <a:pt x="3171" y="1903"/>
                  </a:lnTo>
                  <a:lnTo>
                    <a:pt x="3091" y="1909"/>
                  </a:lnTo>
                  <a:lnTo>
                    <a:pt x="3008" y="1911"/>
                  </a:lnTo>
                  <a:lnTo>
                    <a:pt x="3008" y="1911"/>
                  </a:lnTo>
                  <a:lnTo>
                    <a:pt x="2841" y="1915"/>
                  </a:lnTo>
                  <a:lnTo>
                    <a:pt x="2681" y="1922"/>
                  </a:lnTo>
                  <a:lnTo>
                    <a:pt x="2527" y="1932"/>
                  </a:lnTo>
                  <a:lnTo>
                    <a:pt x="2380" y="1943"/>
                  </a:lnTo>
                  <a:lnTo>
                    <a:pt x="2238" y="1957"/>
                  </a:lnTo>
                  <a:lnTo>
                    <a:pt x="2102" y="1974"/>
                  </a:lnTo>
                  <a:lnTo>
                    <a:pt x="1973" y="1993"/>
                  </a:lnTo>
                  <a:lnTo>
                    <a:pt x="1848" y="2014"/>
                  </a:lnTo>
                  <a:lnTo>
                    <a:pt x="1729" y="2038"/>
                  </a:lnTo>
                  <a:lnTo>
                    <a:pt x="1615" y="2066"/>
                  </a:lnTo>
                  <a:lnTo>
                    <a:pt x="1507" y="2095"/>
                  </a:lnTo>
                  <a:lnTo>
                    <a:pt x="1401" y="2127"/>
                  </a:lnTo>
                  <a:lnTo>
                    <a:pt x="1351" y="2143"/>
                  </a:lnTo>
                  <a:lnTo>
                    <a:pt x="1301" y="2161"/>
                  </a:lnTo>
                  <a:lnTo>
                    <a:pt x="1253" y="2179"/>
                  </a:lnTo>
                  <a:lnTo>
                    <a:pt x="1205" y="2198"/>
                  </a:lnTo>
                  <a:lnTo>
                    <a:pt x="1160" y="2217"/>
                  </a:lnTo>
                  <a:lnTo>
                    <a:pt x="1114" y="2237"/>
                  </a:lnTo>
                  <a:lnTo>
                    <a:pt x="1069" y="2258"/>
                  </a:lnTo>
                  <a:lnTo>
                    <a:pt x="1026" y="2280"/>
                  </a:lnTo>
                  <a:lnTo>
                    <a:pt x="983" y="2301"/>
                  </a:lnTo>
                  <a:lnTo>
                    <a:pt x="942" y="2324"/>
                  </a:lnTo>
                  <a:lnTo>
                    <a:pt x="901" y="2348"/>
                  </a:lnTo>
                  <a:lnTo>
                    <a:pt x="861" y="2372"/>
                  </a:lnTo>
                  <a:lnTo>
                    <a:pt x="822" y="2397"/>
                  </a:lnTo>
                  <a:lnTo>
                    <a:pt x="785" y="2422"/>
                  </a:lnTo>
                  <a:lnTo>
                    <a:pt x="747" y="2448"/>
                  </a:lnTo>
                  <a:lnTo>
                    <a:pt x="711" y="2476"/>
                  </a:lnTo>
                  <a:lnTo>
                    <a:pt x="675" y="2503"/>
                  </a:lnTo>
                  <a:lnTo>
                    <a:pt x="639" y="2531"/>
                  </a:lnTo>
                  <a:lnTo>
                    <a:pt x="606" y="2560"/>
                  </a:lnTo>
                  <a:lnTo>
                    <a:pt x="571" y="2589"/>
                  </a:lnTo>
                  <a:lnTo>
                    <a:pt x="538" y="2619"/>
                  </a:lnTo>
                  <a:lnTo>
                    <a:pt x="506" y="2650"/>
                  </a:lnTo>
                  <a:lnTo>
                    <a:pt x="442" y="2713"/>
                  </a:lnTo>
                  <a:lnTo>
                    <a:pt x="382" y="2779"/>
                  </a:lnTo>
                  <a:lnTo>
                    <a:pt x="322" y="2849"/>
                  </a:lnTo>
                  <a:lnTo>
                    <a:pt x="265" y="2921"/>
                  </a:lnTo>
                  <a:lnTo>
                    <a:pt x="210" y="2996"/>
                  </a:lnTo>
                  <a:lnTo>
                    <a:pt x="156" y="3073"/>
                  </a:lnTo>
                  <a:lnTo>
                    <a:pt x="103" y="3154"/>
                  </a:lnTo>
                  <a:lnTo>
                    <a:pt x="52" y="3236"/>
                  </a:lnTo>
                  <a:lnTo>
                    <a:pt x="0" y="3323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</p:grpSp>
      <p:sp>
        <p:nvSpPr>
          <p:cNvPr id="931905" name="Rectangle 65" descr="좁은 수평선"/>
          <p:cNvSpPr>
            <a:spLocks noChangeArrowheads="1"/>
          </p:cNvSpPr>
          <p:nvPr/>
        </p:nvSpPr>
        <p:spPr bwMode="auto">
          <a:xfrm>
            <a:off x="0" y="692260"/>
            <a:ext cx="10668000" cy="461963"/>
          </a:xfrm>
          <a:prstGeom prst="rect">
            <a:avLst/>
          </a:prstGeom>
          <a:pattFill prst="narHorz">
            <a:fgClr>
              <a:schemeClr val="bg1">
                <a:alpha val="30000"/>
              </a:schemeClr>
            </a:fgClr>
            <a:bgClr>
              <a:schemeClr val="bg2">
                <a:alpha val="30000"/>
              </a:schemeClr>
            </a:bgClr>
          </a:pattFill>
          <a:ln w="9525">
            <a:noFill/>
            <a:miter lim="800000"/>
            <a:headEnd/>
            <a:tailEnd/>
          </a:ln>
          <a:effectLst/>
        </p:spPr>
        <p:txBody>
          <a:bodyPr wrap="none" lIns="90893" tIns="45454" rIns="90893" bIns="45454" anchor="ctr"/>
          <a:lstStyle/>
          <a:p>
            <a:endParaRPr lang="ko-KR" altLang="en-US"/>
          </a:p>
        </p:txBody>
      </p:sp>
      <p:sp>
        <p:nvSpPr>
          <p:cNvPr id="931906" name="Text Box 66"/>
          <p:cNvSpPr txBox="1">
            <a:spLocks noChangeArrowheads="1"/>
          </p:cNvSpPr>
          <p:nvPr/>
        </p:nvSpPr>
        <p:spPr bwMode="auto">
          <a:xfrm>
            <a:off x="8999587" y="419175"/>
            <a:ext cx="1469356" cy="331958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57775" tIns="50074" rIns="57775" bIns="50074">
            <a:spAutoFit/>
          </a:bodyPr>
          <a:lstStyle/>
          <a:p>
            <a:pPr defTabSz="981527"/>
            <a:r>
              <a:rPr lang="en-US" altLang="ko-KR" sz="1500" dirty="0">
                <a:solidFill>
                  <a:schemeClr val="bg1"/>
                </a:solidFill>
                <a:latin typeface="Arial Black" pitchFamily="34" charset="0"/>
                <a:ea typeface="HY견고딕" pitchFamily="18" charset="-127"/>
              </a:rPr>
              <a:t>SOUNDRACE</a:t>
            </a:r>
          </a:p>
        </p:txBody>
      </p:sp>
      <p:grpSp>
        <p:nvGrpSpPr>
          <p:cNvPr id="931907" name="Group 67"/>
          <p:cNvGrpSpPr>
            <a:grpSpLocks/>
          </p:cNvGrpSpPr>
          <p:nvPr/>
        </p:nvGrpSpPr>
        <p:grpSpPr bwMode="auto">
          <a:xfrm>
            <a:off x="7912107" y="430213"/>
            <a:ext cx="279400" cy="255587"/>
            <a:chOff x="384" y="72"/>
            <a:chExt cx="908" cy="908"/>
          </a:xfrm>
        </p:grpSpPr>
        <p:sp>
          <p:nvSpPr>
            <p:cNvPr id="931908" name="Oval 68"/>
            <p:cNvSpPr>
              <a:spLocks noChangeArrowheads="1"/>
            </p:cNvSpPr>
            <p:nvPr userDrawn="1"/>
          </p:nvSpPr>
          <p:spPr bwMode="auto">
            <a:xfrm>
              <a:off x="384" y="72"/>
              <a:ext cx="908" cy="908"/>
            </a:xfrm>
            <a:prstGeom prst="ellipse">
              <a:avLst/>
            </a:prstGeom>
            <a:gradFill rotWithShape="1">
              <a:gsLst>
                <a:gs pos="0">
                  <a:srgbClr val="DDF2FF"/>
                </a:gs>
                <a:gs pos="100000">
                  <a:srgbClr val="3900C6"/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lIns="98415" tIns="49208" rIns="98415" bIns="49208" anchor="ctr"/>
            <a:lstStyle/>
            <a:p>
              <a:pPr defTabSz="981527"/>
              <a:endParaRPr lang="ko-KR" altLang="en-US" sz="2600" dirty="0">
                <a:latin typeface="HY헤드라인M" pitchFamily="18" charset="-127"/>
                <a:ea typeface="HY헤드라인M" pitchFamily="18" charset="-127"/>
              </a:endParaRPr>
            </a:p>
          </p:txBody>
        </p:sp>
        <p:sp>
          <p:nvSpPr>
            <p:cNvPr id="931909" name="Oval 69"/>
            <p:cNvSpPr>
              <a:spLocks noChangeArrowheads="1"/>
            </p:cNvSpPr>
            <p:nvPr userDrawn="1"/>
          </p:nvSpPr>
          <p:spPr bwMode="auto">
            <a:xfrm>
              <a:off x="612" y="328"/>
              <a:ext cx="408" cy="408"/>
            </a:xfrm>
            <a:prstGeom prst="ellipse">
              <a:avLst/>
            </a:prstGeom>
            <a:gradFill rotWithShape="1">
              <a:gsLst>
                <a:gs pos="0">
                  <a:schemeClr val="bg1"/>
                </a:gs>
                <a:gs pos="100000">
                  <a:srgbClr val="3900C6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931910" name="Oval 70"/>
            <p:cNvSpPr>
              <a:spLocks noChangeArrowheads="1"/>
            </p:cNvSpPr>
            <p:nvPr userDrawn="1"/>
          </p:nvSpPr>
          <p:spPr bwMode="auto">
            <a:xfrm rot="-1983712">
              <a:off x="445" y="171"/>
              <a:ext cx="499" cy="318"/>
            </a:xfrm>
            <a:prstGeom prst="ellipse">
              <a:avLst/>
            </a:prstGeom>
            <a:gradFill rotWithShape="1">
              <a:gsLst>
                <a:gs pos="0">
                  <a:srgbClr val="E5E5FF">
                    <a:alpha val="95000"/>
                  </a:srgbClr>
                </a:gs>
                <a:gs pos="100000">
                  <a:schemeClr val="bg1">
                    <a:alpha val="0"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</p:grpSp>
      <p:grpSp>
        <p:nvGrpSpPr>
          <p:cNvPr id="931911" name="Group 71"/>
          <p:cNvGrpSpPr>
            <a:grpSpLocks/>
          </p:cNvGrpSpPr>
          <p:nvPr/>
        </p:nvGrpSpPr>
        <p:grpSpPr bwMode="auto">
          <a:xfrm>
            <a:off x="8585314" y="438154"/>
            <a:ext cx="277813" cy="257175"/>
            <a:chOff x="1383" y="73"/>
            <a:chExt cx="907" cy="907"/>
          </a:xfrm>
        </p:grpSpPr>
        <p:sp>
          <p:nvSpPr>
            <p:cNvPr id="931912" name="Oval 72"/>
            <p:cNvSpPr>
              <a:spLocks noChangeArrowheads="1"/>
            </p:cNvSpPr>
            <p:nvPr userDrawn="1"/>
          </p:nvSpPr>
          <p:spPr bwMode="auto">
            <a:xfrm>
              <a:off x="1383" y="73"/>
              <a:ext cx="907" cy="907"/>
            </a:xfrm>
            <a:prstGeom prst="ellipse">
              <a:avLst/>
            </a:prstGeom>
            <a:gradFill rotWithShape="1">
              <a:gsLst>
                <a:gs pos="0">
                  <a:srgbClr val="DDF2FF"/>
                </a:gs>
                <a:gs pos="100000">
                  <a:srgbClr val="0099FF"/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931913" name="Oval 73"/>
            <p:cNvSpPr>
              <a:spLocks noChangeArrowheads="1"/>
            </p:cNvSpPr>
            <p:nvPr userDrawn="1"/>
          </p:nvSpPr>
          <p:spPr bwMode="auto">
            <a:xfrm>
              <a:off x="1610" y="328"/>
              <a:ext cx="408" cy="408"/>
            </a:xfrm>
            <a:prstGeom prst="ellipse">
              <a:avLst/>
            </a:prstGeom>
            <a:gradFill rotWithShape="1">
              <a:gsLst>
                <a:gs pos="0">
                  <a:schemeClr val="bg1"/>
                </a:gs>
                <a:gs pos="100000">
                  <a:srgbClr val="3900C6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931914" name="Oval 74"/>
            <p:cNvSpPr>
              <a:spLocks noChangeArrowheads="1"/>
            </p:cNvSpPr>
            <p:nvPr userDrawn="1"/>
          </p:nvSpPr>
          <p:spPr bwMode="auto">
            <a:xfrm rot="-1983712">
              <a:off x="1443" y="171"/>
              <a:ext cx="499" cy="318"/>
            </a:xfrm>
            <a:prstGeom prst="ellipse">
              <a:avLst/>
            </a:prstGeom>
            <a:gradFill rotWithShape="1">
              <a:gsLst>
                <a:gs pos="0">
                  <a:srgbClr val="E5E5FF">
                    <a:alpha val="95000"/>
                  </a:srgbClr>
                </a:gs>
                <a:gs pos="100000">
                  <a:schemeClr val="bg1">
                    <a:alpha val="0"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</p:grpSp>
      <p:grpSp>
        <p:nvGrpSpPr>
          <p:cNvPr id="931915" name="Group 75"/>
          <p:cNvGrpSpPr>
            <a:grpSpLocks/>
          </p:cNvGrpSpPr>
          <p:nvPr/>
        </p:nvGrpSpPr>
        <p:grpSpPr bwMode="auto">
          <a:xfrm>
            <a:off x="8248657" y="434982"/>
            <a:ext cx="280988" cy="257175"/>
            <a:chOff x="3379" y="73"/>
            <a:chExt cx="907" cy="907"/>
          </a:xfrm>
        </p:grpSpPr>
        <p:sp>
          <p:nvSpPr>
            <p:cNvPr id="931916" name="Oval 76"/>
            <p:cNvSpPr>
              <a:spLocks noChangeArrowheads="1"/>
            </p:cNvSpPr>
            <p:nvPr userDrawn="1"/>
          </p:nvSpPr>
          <p:spPr bwMode="auto">
            <a:xfrm>
              <a:off x="3379" y="73"/>
              <a:ext cx="907" cy="907"/>
            </a:xfrm>
            <a:prstGeom prst="ellipse">
              <a:avLst/>
            </a:prstGeom>
            <a:gradFill rotWithShape="1">
              <a:gsLst>
                <a:gs pos="0">
                  <a:schemeClr val="bg1"/>
                </a:gs>
                <a:gs pos="100000">
                  <a:srgbClr val="FF00FF"/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931917" name="Oval 77"/>
            <p:cNvSpPr>
              <a:spLocks noChangeArrowheads="1"/>
            </p:cNvSpPr>
            <p:nvPr userDrawn="1"/>
          </p:nvSpPr>
          <p:spPr bwMode="auto">
            <a:xfrm>
              <a:off x="3606" y="328"/>
              <a:ext cx="408" cy="408"/>
            </a:xfrm>
            <a:prstGeom prst="ellipse">
              <a:avLst/>
            </a:prstGeom>
            <a:gradFill rotWithShape="1">
              <a:gsLst>
                <a:gs pos="0">
                  <a:schemeClr val="bg1"/>
                </a:gs>
                <a:gs pos="100000">
                  <a:srgbClr val="3900C6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931918" name="Oval 78"/>
            <p:cNvSpPr>
              <a:spLocks noChangeArrowheads="1"/>
            </p:cNvSpPr>
            <p:nvPr userDrawn="1"/>
          </p:nvSpPr>
          <p:spPr bwMode="auto">
            <a:xfrm rot="-1983712">
              <a:off x="3439" y="171"/>
              <a:ext cx="499" cy="318"/>
            </a:xfrm>
            <a:prstGeom prst="ellipse">
              <a:avLst/>
            </a:prstGeom>
            <a:gradFill rotWithShape="1">
              <a:gsLst>
                <a:gs pos="0">
                  <a:srgbClr val="FFDDFF">
                    <a:alpha val="95000"/>
                  </a:srgbClr>
                </a:gs>
                <a:gs pos="100000">
                  <a:schemeClr val="bg1">
                    <a:alpha val="0"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</p:grp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60" r:id="rId1"/>
    <p:sldLayoutId id="2147483788" r:id="rId2"/>
    <p:sldLayoutId id="2147483789" r:id="rId3"/>
    <p:sldLayoutId id="2147483790" r:id="rId4"/>
    <p:sldLayoutId id="2147483791" r:id="rId5"/>
    <p:sldLayoutId id="2147483792" r:id="rId6"/>
    <p:sldLayoutId id="2147483793" r:id="rId7"/>
    <p:sldLayoutId id="2147483794" r:id="rId8"/>
    <p:sldLayoutId id="2147483795" r:id="rId9"/>
    <p:sldLayoutId id="2147483796" r:id="rId10"/>
    <p:sldLayoutId id="2147483797" r:id="rId11"/>
  </p:sldLayoutIdLst>
  <p:txStyles>
    <p:titleStyle>
      <a:lvl1pPr algn="ctr" defTabSz="981527" rtl="0" fontAlgn="base" latinLnBrk="1">
        <a:spcBef>
          <a:spcPct val="0"/>
        </a:spcBef>
        <a:spcAft>
          <a:spcPct val="0"/>
        </a:spcAft>
        <a:defRPr kumimoji="1" sz="4700">
          <a:solidFill>
            <a:schemeClr val="tx2"/>
          </a:solidFill>
          <a:latin typeface="+mj-lt"/>
          <a:ea typeface="+mj-ea"/>
          <a:cs typeface="+mj-cs"/>
        </a:defRPr>
      </a:lvl1pPr>
      <a:lvl2pPr algn="ctr" defTabSz="981527" rtl="0" fontAlgn="base" latinLnBrk="1">
        <a:spcBef>
          <a:spcPct val="0"/>
        </a:spcBef>
        <a:spcAft>
          <a:spcPct val="0"/>
        </a:spcAft>
        <a:defRPr kumimoji="1" sz="4700">
          <a:solidFill>
            <a:schemeClr val="tx2"/>
          </a:solidFill>
          <a:latin typeface="굴림" pitchFamily="50" charset="-127"/>
          <a:ea typeface="굴림" pitchFamily="50" charset="-127"/>
        </a:defRPr>
      </a:lvl2pPr>
      <a:lvl3pPr algn="ctr" defTabSz="981527" rtl="0" fontAlgn="base" latinLnBrk="1">
        <a:spcBef>
          <a:spcPct val="0"/>
        </a:spcBef>
        <a:spcAft>
          <a:spcPct val="0"/>
        </a:spcAft>
        <a:defRPr kumimoji="1" sz="4700">
          <a:solidFill>
            <a:schemeClr val="tx2"/>
          </a:solidFill>
          <a:latin typeface="굴림" pitchFamily="50" charset="-127"/>
          <a:ea typeface="굴림" pitchFamily="50" charset="-127"/>
        </a:defRPr>
      </a:lvl3pPr>
      <a:lvl4pPr algn="ctr" defTabSz="981527" rtl="0" fontAlgn="base" latinLnBrk="1">
        <a:spcBef>
          <a:spcPct val="0"/>
        </a:spcBef>
        <a:spcAft>
          <a:spcPct val="0"/>
        </a:spcAft>
        <a:defRPr kumimoji="1" sz="4700">
          <a:solidFill>
            <a:schemeClr val="tx2"/>
          </a:solidFill>
          <a:latin typeface="굴림" pitchFamily="50" charset="-127"/>
          <a:ea typeface="굴림" pitchFamily="50" charset="-127"/>
        </a:defRPr>
      </a:lvl4pPr>
      <a:lvl5pPr algn="ctr" defTabSz="981527" rtl="0" fontAlgn="base" latinLnBrk="1">
        <a:spcBef>
          <a:spcPct val="0"/>
        </a:spcBef>
        <a:spcAft>
          <a:spcPct val="0"/>
        </a:spcAft>
        <a:defRPr kumimoji="1" sz="4700">
          <a:solidFill>
            <a:schemeClr val="tx2"/>
          </a:solidFill>
          <a:latin typeface="굴림" pitchFamily="50" charset="-127"/>
          <a:ea typeface="굴림" pitchFamily="50" charset="-127"/>
        </a:defRPr>
      </a:lvl5pPr>
      <a:lvl6pPr marL="454488" algn="ctr" defTabSz="981527" rtl="0" fontAlgn="base" latinLnBrk="1">
        <a:spcBef>
          <a:spcPct val="0"/>
        </a:spcBef>
        <a:spcAft>
          <a:spcPct val="0"/>
        </a:spcAft>
        <a:defRPr kumimoji="1" sz="4700">
          <a:solidFill>
            <a:schemeClr val="tx2"/>
          </a:solidFill>
          <a:latin typeface="굴림" pitchFamily="50" charset="-127"/>
          <a:ea typeface="굴림" pitchFamily="50" charset="-127"/>
        </a:defRPr>
      </a:lvl6pPr>
      <a:lvl7pPr marL="908945" algn="ctr" defTabSz="981527" rtl="0" fontAlgn="base" latinLnBrk="1">
        <a:spcBef>
          <a:spcPct val="0"/>
        </a:spcBef>
        <a:spcAft>
          <a:spcPct val="0"/>
        </a:spcAft>
        <a:defRPr kumimoji="1" sz="4700">
          <a:solidFill>
            <a:schemeClr val="tx2"/>
          </a:solidFill>
          <a:latin typeface="굴림" pitchFamily="50" charset="-127"/>
          <a:ea typeface="굴림" pitchFamily="50" charset="-127"/>
        </a:defRPr>
      </a:lvl7pPr>
      <a:lvl8pPr marL="1363412" algn="ctr" defTabSz="981527" rtl="0" fontAlgn="base" latinLnBrk="1">
        <a:spcBef>
          <a:spcPct val="0"/>
        </a:spcBef>
        <a:spcAft>
          <a:spcPct val="0"/>
        </a:spcAft>
        <a:defRPr kumimoji="1" sz="4700">
          <a:solidFill>
            <a:schemeClr val="tx2"/>
          </a:solidFill>
          <a:latin typeface="굴림" pitchFamily="50" charset="-127"/>
          <a:ea typeface="굴림" pitchFamily="50" charset="-127"/>
        </a:defRPr>
      </a:lvl8pPr>
      <a:lvl9pPr marL="1817867" algn="ctr" defTabSz="981527" rtl="0" fontAlgn="base" latinLnBrk="1">
        <a:spcBef>
          <a:spcPct val="0"/>
        </a:spcBef>
        <a:spcAft>
          <a:spcPct val="0"/>
        </a:spcAft>
        <a:defRPr kumimoji="1" sz="4700">
          <a:solidFill>
            <a:schemeClr val="tx2"/>
          </a:solidFill>
          <a:latin typeface="굴림" pitchFamily="50" charset="-127"/>
          <a:ea typeface="굴림" pitchFamily="50" charset="-127"/>
        </a:defRPr>
      </a:lvl9pPr>
    </p:titleStyle>
    <p:bodyStyle>
      <a:lvl1pPr marL="367677" indent="-367677" algn="l" defTabSz="981527" rtl="0" fontAlgn="base" latinLnBrk="1">
        <a:spcBef>
          <a:spcPct val="20000"/>
        </a:spcBef>
        <a:spcAft>
          <a:spcPct val="0"/>
        </a:spcAft>
        <a:buChar char="•"/>
        <a:defRPr kumimoji="1" sz="3500">
          <a:solidFill>
            <a:schemeClr val="tx1"/>
          </a:solidFill>
          <a:latin typeface="+mn-lt"/>
          <a:ea typeface="+mn-ea"/>
          <a:cs typeface="+mn-cs"/>
        </a:defRPr>
      </a:lvl1pPr>
      <a:lvl2pPr marL="798476" indent="-307733" algn="l" defTabSz="981527" rtl="0" fontAlgn="base" latinLnBrk="1">
        <a:spcBef>
          <a:spcPct val="20000"/>
        </a:spcBef>
        <a:spcAft>
          <a:spcPct val="0"/>
        </a:spcAft>
        <a:buChar char="–"/>
        <a:defRPr kumimoji="1" sz="3100">
          <a:solidFill>
            <a:schemeClr val="tx1"/>
          </a:solidFill>
          <a:latin typeface="+mn-lt"/>
          <a:ea typeface="+mn-ea"/>
        </a:defRPr>
      </a:lvl2pPr>
      <a:lvl3pPr marL="1226123" indent="-244606" algn="l" defTabSz="981527" rtl="0" fontAlgn="base" latinLnBrk="1">
        <a:spcBef>
          <a:spcPct val="20000"/>
        </a:spcBef>
        <a:spcAft>
          <a:spcPct val="0"/>
        </a:spcAft>
        <a:buChar char="•"/>
        <a:defRPr kumimoji="1" sz="2600">
          <a:solidFill>
            <a:schemeClr val="tx1"/>
          </a:solidFill>
          <a:latin typeface="+mn-lt"/>
          <a:ea typeface="+mn-ea"/>
        </a:defRPr>
      </a:lvl3pPr>
      <a:lvl4pPr marL="1716881" indent="-244606" algn="l" defTabSz="981527" rtl="0" fontAlgn="base" latinLnBrk="1">
        <a:spcBef>
          <a:spcPct val="20000"/>
        </a:spcBef>
        <a:spcAft>
          <a:spcPct val="0"/>
        </a:spcAft>
        <a:buChar char="–"/>
        <a:defRPr kumimoji="1" sz="2100">
          <a:solidFill>
            <a:schemeClr val="tx1"/>
          </a:solidFill>
          <a:latin typeface="+mn-lt"/>
          <a:ea typeface="+mn-ea"/>
        </a:defRPr>
      </a:lvl4pPr>
      <a:lvl5pPr marL="2207636" indent="-244606" algn="l" defTabSz="981527" rtl="0" fontAlgn="base" latinLnBrk="1">
        <a:spcBef>
          <a:spcPct val="20000"/>
        </a:spcBef>
        <a:spcAft>
          <a:spcPct val="0"/>
        </a:spcAft>
        <a:buChar char="»"/>
        <a:defRPr kumimoji="1" sz="2100">
          <a:solidFill>
            <a:schemeClr val="tx1"/>
          </a:solidFill>
          <a:latin typeface="+mn-lt"/>
          <a:ea typeface="+mn-ea"/>
        </a:defRPr>
      </a:lvl5pPr>
      <a:lvl6pPr marL="2662105" indent="-244606" algn="l" defTabSz="981527" rtl="0" fontAlgn="base" latinLnBrk="1">
        <a:spcBef>
          <a:spcPct val="20000"/>
        </a:spcBef>
        <a:spcAft>
          <a:spcPct val="0"/>
        </a:spcAft>
        <a:buChar char="»"/>
        <a:defRPr kumimoji="1" sz="2100">
          <a:solidFill>
            <a:schemeClr val="tx1"/>
          </a:solidFill>
          <a:latin typeface="+mn-lt"/>
          <a:ea typeface="+mn-ea"/>
        </a:defRPr>
      </a:lvl6pPr>
      <a:lvl7pPr marL="3116602" indent="-244606" algn="l" defTabSz="981527" rtl="0" fontAlgn="base" latinLnBrk="1">
        <a:spcBef>
          <a:spcPct val="20000"/>
        </a:spcBef>
        <a:spcAft>
          <a:spcPct val="0"/>
        </a:spcAft>
        <a:buChar char="»"/>
        <a:defRPr kumimoji="1" sz="2100">
          <a:solidFill>
            <a:schemeClr val="tx1"/>
          </a:solidFill>
          <a:latin typeface="+mn-lt"/>
          <a:ea typeface="+mn-ea"/>
        </a:defRPr>
      </a:lvl7pPr>
      <a:lvl8pPr marL="3571054" indent="-244606" algn="l" defTabSz="981527" rtl="0" fontAlgn="base" latinLnBrk="1">
        <a:spcBef>
          <a:spcPct val="20000"/>
        </a:spcBef>
        <a:spcAft>
          <a:spcPct val="0"/>
        </a:spcAft>
        <a:buChar char="»"/>
        <a:defRPr kumimoji="1" sz="2100">
          <a:solidFill>
            <a:schemeClr val="tx1"/>
          </a:solidFill>
          <a:latin typeface="+mn-lt"/>
          <a:ea typeface="+mn-ea"/>
        </a:defRPr>
      </a:lvl8pPr>
      <a:lvl9pPr marL="4025532" indent="-244606" algn="l" defTabSz="981527" rtl="0" fontAlgn="base" latinLnBrk="1">
        <a:spcBef>
          <a:spcPct val="20000"/>
        </a:spcBef>
        <a:spcAft>
          <a:spcPct val="0"/>
        </a:spcAft>
        <a:buChar char="»"/>
        <a:defRPr kumimoji="1" sz="2100">
          <a:solidFill>
            <a:schemeClr val="tx1"/>
          </a:solidFill>
          <a:latin typeface="+mn-lt"/>
          <a:ea typeface="+mn-ea"/>
        </a:defRPr>
      </a:lvl9pPr>
    </p:bodyStyle>
    <p:otherStyle>
      <a:defPPr>
        <a:defRPr lang="ko-KR"/>
      </a:defPPr>
      <a:lvl1pPr marL="0" algn="l" defTabSz="908945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4488" algn="l" defTabSz="908945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08945" algn="l" defTabSz="908945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63412" algn="l" defTabSz="908945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17867" algn="l" defTabSz="908945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72338" algn="l" defTabSz="908945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26806" algn="l" defTabSz="908945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181264" algn="l" defTabSz="908945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35747" algn="l" defTabSz="908945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0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05570" name="Picture 2" descr="blue"/>
          <p:cNvPicPr>
            <a:picLocks noChangeAspect="1" noChangeArrowheads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xmlns=""/>
              </a:ext>
            </a:extLst>
          </a:blip>
          <a:srcRect/>
          <a:stretch>
            <a:fillRect/>
          </a:stretch>
        </p:blipFill>
        <p:spPr bwMode="auto">
          <a:xfrm>
            <a:off x="0" y="111"/>
            <a:ext cx="10668000" cy="1152525"/>
          </a:xfrm>
          <a:prstGeom prst="rect">
            <a:avLst/>
          </a:prstGeom>
          <a:noFill/>
        </p:spPr>
      </p:pic>
      <p:sp>
        <p:nvSpPr>
          <p:cNvPr id="1005571" name="Rectangle 3"/>
          <p:cNvSpPr>
            <a:spLocks noChangeArrowheads="1"/>
          </p:cNvSpPr>
          <p:nvPr/>
        </p:nvSpPr>
        <p:spPr bwMode="auto">
          <a:xfrm>
            <a:off x="0" y="7104062"/>
            <a:ext cx="10668000" cy="336551"/>
          </a:xfrm>
          <a:prstGeom prst="rect">
            <a:avLst/>
          </a:prstGeom>
          <a:solidFill>
            <a:srgbClr val="B2B2B2"/>
          </a:solidFill>
          <a:ln w="9525">
            <a:noFill/>
            <a:miter lim="800000"/>
            <a:headEnd/>
            <a:tailEnd/>
          </a:ln>
          <a:effectLst/>
        </p:spPr>
        <p:txBody>
          <a:bodyPr wrap="none" lIns="90893" tIns="45454" rIns="90893" bIns="45454" anchor="ctr"/>
          <a:lstStyle/>
          <a:p>
            <a:endParaRPr lang="ko-KR" altLang="en-US">
              <a:solidFill>
                <a:srgbClr val="000000"/>
              </a:solidFill>
            </a:endParaRPr>
          </a:p>
        </p:txBody>
      </p:sp>
      <p:grpSp>
        <p:nvGrpSpPr>
          <p:cNvPr id="1005572" name="Group 4"/>
          <p:cNvGrpSpPr>
            <a:grpSpLocks/>
          </p:cNvGrpSpPr>
          <p:nvPr/>
        </p:nvGrpSpPr>
        <p:grpSpPr bwMode="auto">
          <a:xfrm rot="-2166924">
            <a:off x="701675" y="-3092440"/>
            <a:ext cx="11988800" cy="5667375"/>
            <a:chOff x="266" y="453"/>
            <a:chExt cx="6490" cy="1666"/>
          </a:xfrm>
        </p:grpSpPr>
        <p:sp>
          <p:nvSpPr>
            <p:cNvPr id="1005573" name="Freeform 5"/>
            <p:cNvSpPr>
              <a:spLocks/>
            </p:cNvSpPr>
            <p:nvPr userDrawn="1"/>
          </p:nvSpPr>
          <p:spPr bwMode="auto">
            <a:xfrm>
              <a:off x="266" y="570"/>
              <a:ext cx="4772" cy="1549"/>
            </a:xfrm>
            <a:custGeom>
              <a:avLst/>
              <a:gdLst/>
              <a:ahLst/>
              <a:cxnLst>
                <a:cxn ang="0">
                  <a:pos x="4772" y="2929"/>
                </a:cxn>
                <a:cxn ang="0">
                  <a:pos x="4719" y="2956"/>
                </a:cxn>
                <a:cxn ang="0">
                  <a:pos x="4658" y="2985"/>
                </a:cxn>
                <a:cxn ang="0">
                  <a:pos x="4574" y="3017"/>
                </a:cxn>
                <a:cxn ang="0">
                  <a:pos x="4472" y="3048"/>
                </a:cxn>
                <a:cxn ang="0">
                  <a:pos x="4351" y="3076"/>
                </a:cxn>
                <a:cxn ang="0">
                  <a:pos x="4215" y="3093"/>
                </a:cxn>
                <a:cxn ang="0">
                  <a:pos x="4141" y="3097"/>
                </a:cxn>
                <a:cxn ang="0">
                  <a:pos x="4065" y="3097"/>
                </a:cxn>
                <a:cxn ang="0">
                  <a:pos x="3984" y="3092"/>
                </a:cxn>
                <a:cxn ang="0">
                  <a:pos x="3902" y="3082"/>
                </a:cxn>
                <a:cxn ang="0">
                  <a:pos x="3818" y="3066"/>
                </a:cxn>
                <a:cxn ang="0">
                  <a:pos x="3730" y="3045"/>
                </a:cxn>
                <a:cxn ang="0">
                  <a:pos x="3640" y="3016"/>
                </a:cxn>
                <a:cxn ang="0">
                  <a:pos x="3548" y="2980"/>
                </a:cxn>
                <a:cxn ang="0">
                  <a:pos x="3455" y="2937"/>
                </a:cxn>
                <a:cxn ang="0">
                  <a:pos x="3361" y="2885"/>
                </a:cxn>
                <a:cxn ang="0">
                  <a:pos x="3265" y="2824"/>
                </a:cxn>
                <a:cxn ang="0">
                  <a:pos x="3169" y="2754"/>
                </a:cxn>
                <a:cxn ang="0">
                  <a:pos x="3072" y="2673"/>
                </a:cxn>
                <a:cxn ang="0">
                  <a:pos x="2974" y="2583"/>
                </a:cxn>
                <a:cxn ang="0">
                  <a:pos x="2876" y="2481"/>
                </a:cxn>
                <a:cxn ang="0">
                  <a:pos x="2778" y="2367"/>
                </a:cxn>
                <a:cxn ang="0">
                  <a:pos x="2681" y="2241"/>
                </a:cxn>
                <a:cxn ang="0">
                  <a:pos x="2583" y="2102"/>
                </a:cxn>
                <a:cxn ang="0">
                  <a:pos x="2488" y="1960"/>
                </a:cxn>
                <a:cxn ang="0">
                  <a:pos x="2303" y="1695"/>
                </a:cxn>
                <a:cxn ang="0">
                  <a:pos x="2125" y="1456"/>
                </a:cxn>
                <a:cxn ang="0">
                  <a:pos x="1953" y="1240"/>
                </a:cxn>
                <a:cxn ang="0">
                  <a:pos x="1788" y="1046"/>
                </a:cxn>
                <a:cxn ang="0">
                  <a:pos x="1628" y="873"/>
                </a:cxn>
                <a:cxn ang="0">
                  <a:pos x="1471" y="720"/>
                </a:cxn>
                <a:cxn ang="0">
                  <a:pos x="1317" y="584"/>
                </a:cxn>
                <a:cxn ang="0">
                  <a:pos x="1166" y="466"/>
                </a:cxn>
                <a:cxn ang="0">
                  <a:pos x="1014" y="365"/>
                </a:cxn>
                <a:cxn ang="0">
                  <a:pos x="865" y="277"/>
                </a:cxn>
                <a:cxn ang="0">
                  <a:pos x="713" y="203"/>
                </a:cxn>
                <a:cxn ang="0">
                  <a:pos x="560" y="140"/>
                </a:cxn>
                <a:cxn ang="0">
                  <a:pos x="405" y="90"/>
                </a:cxn>
                <a:cxn ang="0">
                  <a:pos x="247" y="48"/>
                </a:cxn>
                <a:cxn ang="0">
                  <a:pos x="84" y="14"/>
                </a:cxn>
              </a:cxnLst>
              <a:rect l="0" t="0" r="r" b="b"/>
              <a:pathLst>
                <a:path w="4772" h="3097">
                  <a:moveTo>
                    <a:pt x="4772" y="2929"/>
                  </a:moveTo>
                  <a:lnTo>
                    <a:pt x="4772" y="2929"/>
                  </a:lnTo>
                  <a:lnTo>
                    <a:pt x="4758" y="2937"/>
                  </a:lnTo>
                  <a:lnTo>
                    <a:pt x="4719" y="2956"/>
                  </a:lnTo>
                  <a:lnTo>
                    <a:pt x="4691" y="2971"/>
                  </a:lnTo>
                  <a:lnTo>
                    <a:pt x="4658" y="2985"/>
                  </a:lnTo>
                  <a:lnTo>
                    <a:pt x="4619" y="3001"/>
                  </a:lnTo>
                  <a:lnTo>
                    <a:pt x="4574" y="3017"/>
                  </a:lnTo>
                  <a:lnTo>
                    <a:pt x="4526" y="3034"/>
                  </a:lnTo>
                  <a:lnTo>
                    <a:pt x="4472" y="3048"/>
                  </a:lnTo>
                  <a:lnTo>
                    <a:pt x="4413" y="3063"/>
                  </a:lnTo>
                  <a:lnTo>
                    <a:pt x="4351" y="3076"/>
                  </a:lnTo>
                  <a:lnTo>
                    <a:pt x="4286" y="3085"/>
                  </a:lnTo>
                  <a:lnTo>
                    <a:pt x="4215" y="3093"/>
                  </a:lnTo>
                  <a:lnTo>
                    <a:pt x="4179" y="3095"/>
                  </a:lnTo>
                  <a:lnTo>
                    <a:pt x="4141" y="3097"/>
                  </a:lnTo>
                  <a:lnTo>
                    <a:pt x="4104" y="3097"/>
                  </a:lnTo>
                  <a:lnTo>
                    <a:pt x="4065" y="3097"/>
                  </a:lnTo>
                  <a:lnTo>
                    <a:pt x="4025" y="3095"/>
                  </a:lnTo>
                  <a:lnTo>
                    <a:pt x="3984" y="3092"/>
                  </a:lnTo>
                  <a:lnTo>
                    <a:pt x="3944" y="3087"/>
                  </a:lnTo>
                  <a:lnTo>
                    <a:pt x="3902" y="3082"/>
                  </a:lnTo>
                  <a:lnTo>
                    <a:pt x="3859" y="3076"/>
                  </a:lnTo>
                  <a:lnTo>
                    <a:pt x="3818" y="3066"/>
                  </a:lnTo>
                  <a:lnTo>
                    <a:pt x="3773" y="3056"/>
                  </a:lnTo>
                  <a:lnTo>
                    <a:pt x="3730" y="3045"/>
                  </a:lnTo>
                  <a:lnTo>
                    <a:pt x="3684" y="3032"/>
                  </a:lnTo>
                  <a:lnTo>
                    <a:pt x="3640" y="3016"/>
                  </a:lnTo>
                  <a:lnTo>
                    <a:pt x="3594" y="3000"/>
                  </a:lnTo>
                  <a:lnTo>
                    <a:pt x="3548" y="2980"/>
                  </a:lnTo>
                  <a:lnTo>
                    <a:pt x="3503" y="2959"/>
                  </a:lnTo>
                  <a:lnTo>
                    <a:pt x="3455" y="2937"/>
                  </a:lnTo>
                  <a:lnTo>
                    <a:pt x="3408" y="2912"/>
                  </a:lnTo>
                  <a:lnTo>
                    <a:pt x="3361" y="2885"/>
                  </a:lnTo>
                  <a:lnTo>
                    <a:pt x="3314" y="2856"/>
                  </a:lnTo>
                  <a:lnTo>
                    <a:pt x="3265" y="2824"/>
                  </a:lnTo>
                  <a:lnTo>
                    <a:pt x="3218" y="2790"/>
                  </a:lnTo>
                  <a:lnTo>
                    <a:pt x="3169" y="2754"/>
                  </a:lnTo>
                  <a:lnTo>
                    <a:pt x="3121" y="2715"/>
                  </a:lnTo>
                  <a:lnTo>
                    <a:pt x="3072" y="2673"/>
                  </a:lnTo>
                  <a:lnTo>
                    <a:pt x="3024" y="2630"/>
                  </a:lnTo>
                  <a:lnTo>
                    <a:pt x="2974" y="2583"/>
                  </a:lnTo>
                  <a:lnTo>
                    <a:pt x="2925" y="2533"/>
                  </a:lnTo>
                  <a:lnTo>
                    <a:pt x="2876" y="2481"/>
                  </a:lnTo>
                  <a:lnTo>
                    <a:pt x="2828" y="2425"/>
                  </a:lnTo>
                  <a:lnTo>
                    <a:pt x="2778" y="2367"/>
                  </a:lnTo>
                  <a:lnTo>
                    <a:pt x="2729" y="2305"/>
                  </a:lnTo>
                  <a:lnTo>
                    <a:pt x="2681" y="2241"/>
                  </a:lnTo>
                  <a:lnTo>
                    <a:pt x="2632" y="2173"/>
                  </a:lnTo>
                  <a:lnTo>
                    <a:pt x="2583" y="2102"/>
                  </a:lnTo>
                  <a:lnTo>
                    <a:pt x="2583" y="2102"/>
                  </a:lnTo>
                  <a:lnTo>
                    <a:pt x="2488" y="1960"/>
                  </a:lnTo>
                  <a:lnTo>
                    <a:pt x="2395" y="1824"/>
                  </a:lnTo>
                  <a:lnTo>
                    <a:pt x="2303" y="1695"/>
                  </a:lnTo>
                  <a:lnTo>
                    <a:pt x="2213" y="1572"/>
                  </a:lnTo>
                  <a:lnTo>
                    <a:pt x="2125" y="1456"/>
                  </a:lnTo>
                  <a:lnTo>
                    <a:pt x="2038" y="1345"/>
                  </a:lnTo>
                  <a:lnTo>
                    <a:pt x="1953" y="1240"/>
                  </a:lnTo>
                  <a:lnTo>
                    <a:pt x="1870" y="1140"/>
                  </a:lnTo>
                  <a:lnTo>
                    <a:pt x="1788" y="1046"/>
                  </a:lnTo>
                  <a:lnTo>
                    <a:pt x="1707" y="957"/>
                  </a:lnTo>
                  <a:lnTo>
                    <a:pt x="1628" y="873"/>
                  </a:lnTo>
                  <a:lnTo>
                    <a:pt x="1549" y="794"/>
                  </a:lnTo>
                  <a:lnTo>
                    <a:pt x="1471" y="720"/>
                  </a:lnTo>
                  <a:lnTo>
                    <a:pt x="1394" y="649"/>
                  </a:lnTo>
                  <a:lnTo>
                    <a:pt x="1317" y="584"/>
                  </a:lnTo>
                  <a:lnTo>
                    <a:pt x="1241" y="523"/>
                  </a:lnTo>
                  <a:lnTo>
                    <a:pt x="1166" y="466"/>
                  </a:lnTo>
                  <a:lnTo>
                    <a:pt x="1089" y="413"/>
                  </a:lnTo>
                  <a:lnTo>
                    <a:pt x="1014" y="365"/>
                  </a:lnTo>
                  <a:lnTo>
                    <a:pt x="940" y="319"/>
                  </a:lnTo>
                  <a:lnTo>
                    <a:pt x="865" y="277"/>
                  </a:lnTo>
                  <a:lnTo>
                    <a:pt x="790" y="239"/>
                  </a:lnTo>
                  <a:lnTo>
                    <a:pt x="713" y="203"/>
                  </a:lnTo>
                  <a:lnTo>
                    <a:pt x="637" y="171"/>
                  </a:lnTo>
                  <a:lnTo>
                    <a:pt x="560" y="140"/>
                  </a:lnTo>
                  <a:lnTo>
                    <a:pt x="484" y="114"/>
                  </a:lnTo>
                  <a:lnTo>
                    <a:pt x="405" y="90"/>
                  </a:lnTo>
                  <a:lnTo>
                    <a:pt x="327" y="67"/>
                  </a:lnTo>
                  <a:lnTo>
                    <a:pt x="247" y="48"/>
                  </a:lnTo>
                  <a:lnTo>
                    <a:pt x="166" y="30"/>
                  </a:lnTo>
                  <a:lnTo>
                    <a:pt x="84" y="14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5574" name="Freeform 6"/>
            <p:cNvSpPr>
              <a:spLocks/>
            </p:cNvSpPr>
            <p:nvPr userDrawn="1"/>
          </p:nvSpPr>
          <p:spPr bwMode="auto">
            <a:xfrm>
              <a:off x="275" y="591"/>
              <a:ext cx="4814" cy="1515"/>
            </a:xfrm>
            <a:custGeom>
              <a:avLst/>
              <a:gdLst/>
              <a:ahLst/>
              <a:cxnLst>
                <a:cxn ang="0">
                  <a:pos x="4814" y="2845"/>
                </a:cxn>
                <a:cxn ang="0">
                  <a:pos x="4763" y="2874"/>
                </a:cxn>
                <a:cxn ang="0">
                  <a:pos x="4701" y="2904"/>
                </a:cxn>
                <a:cxn ang="0">
                  <a:pos x="4618" y="2938"/>
                </a:cxn>
                <a:cxn ang="0">
                  <a:pos x="4517" y="2972"/>
                </a:cxn>
                <a:cxn ang="0">
                  <a:pos x="4396" y="3001"/>
                </a:cxn>
                <a:cxn ang="0">
                  <a:pos x="4260" y="3021"/>
                </a:cxn>
                <a:cxn ang="0">
                  <a:pos x="4186" y="3027"/>
                </a:cxn>
                <a:cxn ang="0">
                  <a:pos x="4110" y="3029"/>
                </a:cxn>
                <a:cxn ang="0">
                  <a:pos x="4031" y="3025"/>
                </a:cxn>
                <a:cxn ang="0">
                  <a:pos x="3948" y="3016"/>
                </a:cxn>
                <a:cxn ang="0">
                  <a:pos x="3863" y="3003"/>
                </a:cxn>
                <a:cxn ang="0">
                  <a:pos x="3774" y="2983"/>
                </a:cxn>
                <a:cxn ang="0">
                  <a:pos x="3684" y="2956"/>
                </a:cxn>
                <a:cxn ang="0">
                  <a:pos x="3592" y="2922"/>
                </a:cxn>
                <a:cxn ang="0">
                  <a:pos x="3499" y="2880"/>
                </a:cxn>
                <a:cxn ang="0">
                  <a:pos x="3403" y="2830"/>
                </a:cxn>
                <a:cxn ang="0">
                  <a:pos x="3308" y="2770"/>
                </a:cxn>
                <a:cxn ang="0">
                  <a:pos x="3209" y="2703"/>
                </a:cxn>
                <a:cxn ang="0">
                  <a:pos x="3110" y="2623"/>
                </a:cxn>
                <a:cxn ang="0">
                  <a:pos x="3012" y="2535"/>
                </a:cxn>
                <a:cxn ang="0">
                  <a:pos x="2913" y="2433"/>
                </a:cxn>
                <a:cxn ang="0">
                  <a:pos x="2813" y="2321"/>
                </a:cxn>
                <a:cxn ang="0">
                  <a:pos x="2713" y="2197"/>
                </a:cxn>
                <a:cxn ang="0">
                  <a:pos x="2615" y="2058"/>
                </a:cxn>
                <a:cxn ang="0">
                  <a:pos x="2516" y="1918"/>
                </a:cxn>
                <a:cxn ang="0">
                  <a:pos x="2327" y="1656"/>
                </a:cxn>
                <a:cxn ang="0">
                  <a:pos x="2145" y="1419"/>
                </a:cxn>
                <a:cxn ang="0">
                  <a:pos x="1972" y="1206"/>
                </a:cxn>
                <a:cxn ang="0">
                  <a:pos x="1802" y="1014"/>
                </a:cxn>
                <a:cxn ang="0">
                  <a:pos x="1640" y="842"/>
                </a:cxn>
                <a:cxn ang="0">
                  <a:pos x="1480" y="692"/>
                </a:cxn>
                <a:cxn ang="0">
                  <a:pos x="1325" y="560"/>
                </a:cxn>
                <a:cxn ang="0">
                  <a:pos x="1172" y="444"/>
                </a:cxn>
                <a:cxn ang="0">
                  <a:pos x="1019" y="343"/>
                </a:cxn>
                <a:cxn ang="0">
                  <a:pos x="868" y="260"/>
                </a:cxn>
                <a:cxn ang="0">
                  <a:pos x="715" y="188"/>
                </a:cxn>
                <a:cxn ang="0">
                  <a:pos x="563" y="129"/>
                </a:cxn>
                <a:cxn ang="0">
                  <a:pos x="406" y="80"/>
                </a:cxn>
                <a:cxn ang="0">
                  <a:pos x="247" y="42"/>
                </a:cxn>
                <a:cxn ang="0">
                  <a:pos x="84" y="11"/>
                </a:cxn>
              </a:cxnLst>
              <a:rect l="0" t="0" r="r" b="b"/>
              <a:pathLst>
                <a:path w="4814" h="3029">
                  <a:moveTo>
                    <a:pt x="4814" y="2845"/>
                  </a:moveTo>
                  <a:lnTo>
                    <a:pt x="4814" y="2845"/>
                  </a:lnTo>
                  <a:lnTo>
                    <a:pt x="4801" y="2853"/>
                  </a:lnTo>
                  <a:lnTo>
                    <a:pt x="4763" y="2874"/>
                  </a:lnTo>
                  <a:lnTo>
                    <a:pt x="4735" y="2888"/>
                  </a:lnTo>
                  <a:lnTo>
                    <a:pt x="4701" y="2904"/>
                  </a:lnTo>
                  <a:lnTo>
                    <a:pt x="4663" y="2921"/>
                  </a:lnTo>
                  <a:lnTo>
                    <a:pt x="4618" y="2938"/>
                  </a:lnTo>
                  <a:lnTo>
                    <a:pt x="4570" y="2954"/>
                  </a:lnTo>
                  <a:lnTo>
                    <a:pt x="4517" y="2972"/>
                  </a:lnTo>
                  <a:lnTo>
                    <a:pt x="4459" y="2987"/>
                  </a:lnTo>
                  <a:lnTo>
                    <a:pt x="4396" y="3001"/>
                  </a:lnTo>
                  <a:lnTo>
                    <a:pt x="4331" y="3013"/>
                  </a:lnTo>
                  <a:lnTo>
                    <a:pt x="4260" y="3021"/>
                  </a:lnTo>
                  <a:lnTo>
                    <a:pt x="4224" y="3024"/>
                  </a:lnTo>
                  <a:lnTo>
                    <a:pt x="4186" y="3027"/>
                  </a:lnTo>
                  <a:lnTo>
                    <a:pt x="4149" y="3027"/>
                  </a:lnTo>
                  <a:lnTo>
                    <a:pt x="4110" y="3029"/>
                  </a:lnTo>
                  <a:lnTo>
                    <a:pt x="4071" y="3027"/>
                  </a:lnTo>
                  <a:lnTo>
                    <a:pt x="4031" y="3025"/>
                  </a:lnTo>
                  <a:lnTo>
                    <a:pt x="3989" y="3021"/>
                  </a:lnTo>
                  <a:lnTo>
                    <a:pt x="3948" y="3016"/>
                  </a:lnTo>
                  <a:lnTo>
                    <a:pt x="3906" y="3011"/>
                  </a:lnTo>
                  <a:lnTo>
                    <a:pt x="3863" y="3003"/>
                  </a:lnTo>
                  <a:lnTo>
                    <a:pt x="3818" y="2993"/>
                  </a:lnTo>
                  <a:lnTo>
                    <a:pt x="3774" y="2983"/>
                  </a:lnTo>
                  <a:lnTo>
                    <a:pt x="3730" y="2971"/>
                  </a:lnTo>
                  <a:lnTo>
                    <a:pt x="3684" y="2956"/>
                  </a:lnTo>
                  <a:lnTo>
                    <a:pt x="3639" y="2940"/>
                  </a:lnTo>
                  <a:lnTo>
                    <a:pt x="3592" y="2922"/>
                  </a:lnTo>
                  <a:lnTo>
                    <a:pt x="3546" y="2903"/>
                  </a:lnTo>
                  <a:lnTo>
                    <a:pt x="3499" y="2880"/>
                  </a:lnTo>
                  <a:lnTo>
                    <a:pt x="3452" y="2856"/>
                  </a:lnTo>
                  <a:lnTo>
                    <a:pt x="3403" y="2830"/>
                  </a:lnTo>
                  <a:lnTo>
                    <a:pt x="3356" y="2801"/>
                  </a:lnTo>
                  <a:lnTo>
                    <a:pt x="3308" y="2770"/>
                  </a:lnTo>
                  <a:lnTo>
                    <a:pt x="3259" y="2738"/>
                  </a:lnTo>
                  <a:lnTo>
                    <a:pt x="3209" y="2703"/>
                  </a:lnTo>
                  <a:lnTo>
                    <a:pt x="3160" y="2664"/>
                  </a:lnTo>
                  <a:lnTo>
                    <a:pt x="3110" y="2623"/>
                  </a:lnTo>
                  <a:lnTo>
                    <a:pt x="3062" y="2580"/>
                  </a:lnTo>
                  <a:lnTo>
                    <a:pt x="3012" y="2535"/>
                  </a:lnTo>
                  <a:lnTo>
                    <a:pt x="2962" y="2485"/>
                  </a:lnTo>
                  <a:lnTo>
                    <a:pt x="2913" y="2433"/>
                  </a:lnTo>
                  <a:lnTo>
                    <a:pt x="2863" y="2378"/>
                  </a:lnTo>
                  <a:lnTo>
                    <a:pt x="2813" y="2321"/>
                  </a:lnTo>
                  <a:lnTo>
                    <a:pt x="2763" y="2260"/>
                  </a:lnTo>
                  <a:lnTo>
                    <a:pt x="2713" y="2197"/>
                  </a:lnTo>
                  <a:lnTo>
                    <a:pt x="2663" y="2129"/>
                  </a:lnTo>
                  <a:lnTo>
                    <a:pt x="2615" y="2058"/>
                  </a:lnTo>
                  <a:lnTo>
                    <a:pt x="2615" y="2058"/>
                  </a:lnTo>
                  <a:lnTo>
                    <a:pt x="2516" y="1918"/>
                  </a:lnTo>
                  <a:lnTo>
                    <a:pt x="2420" y="1784"/>
                  </a:lnTo>
                  <a:lnTo>
                    <a:pt x="2327" y="1656"/>
                  </a:lnTo>
                  <a:lnTo>
                    <a:pt x="2236" y="1535"/>
                  </a:lnTo>
                  <a:lnTo>
                    <a:pt x="2145" y="1419"/>
                  </a:lnTo>
                  <a:lnTo>
                    <a:pt x="2058" y="1309"/>
                  </a:lnTo>
                  <a:lnTo>
                    <a:pt x="1972" y="1206"/>
                  </a:lnTo>
                  <a:lnTo>
                    <a:pt x="1887" y="1107"/>
                  </a:lnTo>
                  <a:lnTo>
                    <a:pt x="1802" y="1014"/>
                  </a:lnTo>
                  <a:lnTo>
                    <a:pt x="1721" y="925"/>
                  </a:lnTo>
                  <a:lnTo>
                    <a:pt x="1640" y="842"/>
                  </a:lnTo>
                  <a:lnTo>
                    <a:pt x="1559" y="765"/>
                  </a:lnTo>
                  <a:lnTo>
                    <a:pt x="1480" y="692"/>
                  </a:lnTo>
                  <a:lnTo>
                    <a:pt x="1403" y="623"/>
                  </a:lnTo>
                  <a:lnTo>
                    <a:pt x="1325" y="560"/>
                  </a:lnTo>
                  <a:lnTo>
                    <a:pt x="1248" y="499"/>
                  </a:lnTo>
                  <a:lnTo>
                    <a:pt x="1172" y="444"/>
                  </a:lnTo>
                  <a:lnTo>
                    <a:pt x="1096" y="392"/>
                  </a:lnTo>
                  <a:lnTo>
                    <a:pt x="1019" y="343"/>
                  </a:lnTo>
                  <a:lnTo>
                    <a:pt x="944" y="300"/>
                  </a:lnTo>
                  <a:lnTo>
                    <a:pt x="868" y="260"/>
                  </a:lnTo>
                  <a:lnTo>
                    <a:pt x="792" y="222"/>
                  </a:lnTo>
                  <a:lnTo>
                    <a:pt x="715" y="188"/>
                  </a:lnTo>
                  <a:lnTo>
                    <a:pt x="639" y="158"/>
                  </a:lnTo>
                  <a:lnTo>
                    <a:pt x="563" y="129"/>
                  </a:lnTo>
                  <a:lnTo>
                    <a:pt x="485" y="103"/>
                  </a:lnTo>
                  <a:lnTo>
                    <a:pt x="406" y="80"/>
                  </a:lnTo>
                  <a:lnTo>
                    <a:pt x="327" y="61"/>
                  </a:lnTo>
                  <a:lnTo>
                    <a:pt x="247" y="42"/>
                  </a:lnTo>
                  <a:lnTo>
                    <a:pt x="165" y="25"/>
                  </a:lnTo>
                  <a:lnTo>
                    <a:pt x="84" y="11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5575" name="Freeform 7"/>
            <p:cNvSpPr>
              <a:spLocks/>
            </p:cNvSpPr>
            <p:nvPr userDrawn="1"/>
          </p:nvSpPr>
          <p:spPr bwMode="auto">
            <a:xfrm>
              <a:off x="284" y="611"/>
              <a:ext cx="4856" cy="1481"/>
            </a:xfrm>
            <a:custGeom>
              <a:avLst/>
              <a:gdLst/>
              <a:ahLst/>
              <a:cxnLst>
                <a:cxn ang="0">
                  <a:pos x="4856" y="2763"/>
                </a:cxn>
                <a:cxn ang="0">
                  <a:pos x="4805" y="2793"/>
                </a:cxn>
                <a:cxn ang="0">
                  <a:pos x="4745" y="2824"/>
                </a:cxn>
                <a:cxn ang="0">
                  <a:pos x="4662" y="2860"/>
                </a:cxn>
                <a:cxn ang="0">
                  <a:pos x="4561" y="2897"/>
                </a:cxn>
                <a:cxn ang="0">
                  <a:pos x="4441" y="2927"/>
                </a:cxn>
                <a:cxn ang="0">
                  <a:pos x="4305" y="2952"/>
                </a:cxn>
                <a:cxn ang="0">
                  <a:pos x="4232" y="2958"/>
                </a:cxn>
                <a:cxn ang="0">
                  <a:pos x="4155" y="2961"/>
                </a:cxn>
                <a:cxn ang="0">
                  <a:pos x="4076" y="2960"/>
                </a:cxn>
                <a:cxn ang="0">
                  <a:pos x="3993" y="2953"/>
                </a:cxn>
                <a:cxn ang="0">
                  <a:pos x="3907" y="2940"/>
                </a:cxn>
                <a:cxn ang="0">
                  <a:pos x="3819" y="2923"/>
                </a:cxn>
                <a:cxn ang="0">
                  <a:pos x="3729" y="2897"/>
                </a:cxn>
                <a:cxn ang="0">
                  <a:pos x="3636" y="2864"/>
                </a:cxn>
                <a:cxn ang="0">
                  <a:pos x="3541" y="2824"/>
                </a:cxn>
                <a:cxn ang="0">
                  <a:pos x="3446" y="2776"/>
                </a:cxn>
                <a:cxn ang="0">
                  <a:pos x="3348" y="2719"/>
                </a:cxn>
                <a:cxn ang="0">
                  <a:pos x="3250" y="2651"/>
                </a:cxn>
                <a:cxn ang="0">
                  <a:pos x="3150" y="2574"/>
                </a:cxn>
                <a:cxn ang="0">
                  <a:pos x="3050" y="2487"/>
                </a:cxn>
                <a:cxn ang="0">
                  <a:pos x="2949" y="2388"/>
                </a:cxn>
                <a:cxn ang="0">
                  <a:pos x="2847" y="2277"/>
                </a:cxn>
                <a:cxn ang="0">
                  <a:pos x="2746" y="2154"/>
                </a:cxn>
                <a:cxn ang="0">
                  <a:pos x="2645" y="2018"/>
                </a:cxn>
                <a:cxn ang="0">
                  <a:pos x="2545" y="1878"/>
                </a:cxn>
                <a:cxn ang="0">
                  <a:pos x="2352" y="1618"/>
                </a:cxn>
                <a:cxn ang="0">
                  <a:pos x="2167" y="1384"/>
                </a:cxn>
                <a:cxn ang="0">
                  <a:pos x="1989" y="1172"/>
                </a:cxn>
                <a:cxn ang="0">
                  <a:pos x="1818" y="983"/>
                </a:cxn>
                <a:cxn ang="0">
                  <a:pos x="1652" y="815"/>
                </a:cxn>
                <a:cxn ang="0">
                  <a:pos x="1491" y="667"/>
                </a:cxn>
                <a:cxn ang="0">
                  <a:pos x="1334" y="536"/>
                </a:cxn>
                <a:cxn ang="0">
                  <a:pos x="1178" y="423"/>
                </a:cxn>
                <a:cxn ang="0">
                  <a:pos x="1024" y="326"/>
                </a:cxn>
                <a:cxn ang="0">
                  <a:pos x="872" y="245"/>
                </a:cxn>
                <a:cxn ang="0">
                  <a:pos x="719" y="176"/>
                </a:cxn>
                <a:cxn ang="0">
                  <a:pos x="565" y="119"/>
                </a:cxn>
                <a:cxn ang="0">
                  <a:pos x="408" y="74"/>
                </a:cxn>
                <a:cxn ang="0">
                  <a:pos x="248" y="39"/>
                </a:cxn>
                <a:cxn ang="0">
                  <a:pos x="83" y="11"/>
                </a:cxn>
              </a:cxnLst>
              <a:rect l="0" t="0" r="r" b="b"/>
              <a:pathLst>
                <a:path w="4856" h="2961">
                  <a:moveTo>
                    <a:pt x="4856" y="2763"/>
                  </a:moveTo>
                  <a:lnTo>
                    <a:pt x="4856" y="2763"/>
                  </a:lnTo>
                  <a:lnTo>
                    <a:pt x="4844" y="2771"/>
                  </a:lnTo>
                  <a:lnTo>
                    <a:pt x="4805" y="2793"/>
                  </a:lnTo>
                  <a:lnTo>
                    <a:pt x="4777" y="2808"/>
                  </a:lnTo>
                  <a:lnTo>
                    <a:pt x="4745" y="2824"/>
                  </a:lnTo>
                  <a:lnTo>
                    <a:pt x="4706" y="2842"/>
                  </a:lnTo>
                  <a:lnTo>
                    <a:pt x="4662" y="2860"/>
                  </a:lnTo>
                  <a:lnTo>
                    <a:pt x="4613" y="2879"/>
                  </a:lnTo>
                  <a:lnTo>
                    <a:pt x="4561" y="2897"/>
                  </a:lnTo>
                  <a:lnTo>
                    <a:pt x="4504" y="2913"/>
                  </a:lnTo>
                  <a:lnTo>
                    <a:pt x="4441" y="2927"/>
                  </a:lnTo>
                  <a:lnTo>
                    <a:pt x="4375" y="2940"/>
                  </a:lnTo>
                  <a:lnTo>
                    <a:pt x="4305" y="2952"/>
                  </a:lnTo>
                  <a:lnTo>
                    <a:pt x="4269" y="2955"/>
                  </a:lnTo>
                  <a:lnTo>
                    <a:pt x="4232" y="2958"/>
                  </a:lnTo>
                  <a:lnTo>
                    <a:pt x="4194" y="2960"/>
                  </a:lnTo>
                  <a:lnTo>
                    <a:pt x="4155" y="2961"/>
                  </a:lnTo>
                  <a:lnTo>
                    <a:pt x="4116" y="2961"/>
                  </a:lnTo>
                  <a:lnTo>
                    <a:pt x="4076" y="2960"/>
                  </a:lnTo>
                  <a:lnTo>
                    <a:pt x="4034" y="2956"/>
                  </a:lnTo>
                  <a:lnTo>
                    <a:pt x="3993" y="2953"/>
                  </a:lnTo>
                  <a:lnTo>
                    <a:pt x="3950" y="2947"/>
                  </a:lnTo>
                  <a:lnTo>
                    <a:pt x="3907" y="2940"/>
                  </a:lnTo>
                  <a:lnTo>
                    <a:pt x="3864" y="2932"/>
                  </a:lnTo>
                  <a:lnTo>
                    <a:pt x="3819" y="2923"/>
                  </a:lnTo>
                  <a:lnTo>
                    <a:pt x="3773" y="2911"/>
                  </a:lnTo>
                  <a:lnTo>
                    <a:pt x="3729" y="2897"/>
                  </a:lnTo>
                  <a:lnTo>
                    <a:pt x="3683" y="2882"/>
                  </a:lnTo>
                  <a:lnTo>
                    <a:pt x="3636" y="2864"/>
                  </a:lnTo>
                  <a:lnTo>
                    <a:pt x="3589" y="2845"/>
                  </a:lnTo>
                  <a:lnTo>
                    <a:pt x="3541" y="2824"/>
                  </a:lnTo>
                  <a:lnTo>
                    <a:pt x="3494" y="2801"/>
                  </a:lnTo>
                  <a:lnTo>
                    <a:pt x="3446" y="2776"/>
                  </a:lnTo>
                  <a:lnTo>
                    <a:pt x="3397" y="2748"/>
                  </a:lnTo>
                  <a:lnTo>
                    <a:pt x="3348" y="2719"/>
                  </a:lnTo>
                  <a:lnTo>
                    <a:pt x="3299" y="2687"/>
                  </a:lnTo>
                  <a:lnTo>
                    <a:pt x="3250" y="2651"/>
                  </a:lnTo>
                  <a:lnTo>
                    <a:pt x="3200" y="2614"/>
                  </a:lnTo>
                  <a:lnTo>
                    <a:pt x="3150" y="2574"/>
                  </a:lnTo>
                  <a:lnTo>
                    <a:pt x="3100" y="2532"/>
                  </a:lnTo>
                  <a:lnTo>
                    <a:pt x="3050" y="2487"/>
                  </a:lnTo>
                  <a:lnTo>
                    <a:pt x="3000" y="2438"/>
                  </a:lnTo>
                  <a:lnTo>
                    <a:pt x="2949" y="2388"/>
                  </a:lnTo>
                  <a:lnTo>
                    <a:pt x="2899" y="2333"/>
                  </a:lnTo>
                  <a:lnTo>
                    <a:pt x="2847" y="2277"/>
                  </a:lnTo>
                  <a:lnTo>
                    <a:pt x="2797" y="2217"/>
                  </a:lnTo>
                  <a:lnTo>
                    <a:pt x="2746" y="2154"/>
                  </a:lnTo>
                  <a:lnTo>
                    <a:pt x="2696" y="2088"/>
                  </a:lnTo>
                  <a:lnTo>
                    <a:pt x="2645" y="2018"/>
                  </a:lnTo>
                  <a:lnTo>
                    <a:pt x="2645" y="2018"/>
                  </a:lnTo>
                  <a:lnTo>
                    <a:pt x="2545" y="1878"/>
                  </a:lnTo>
                  <a:lnTo>
                    <a:pt x="2447" y="1745"/>
                  </a:lnTo>
                  <a:lnTo>
                    <a:pt x="2352" y="1618"/>
                  </a:lnTo>
                  <a:lnTo>
                    <a:pt x="2259" y="1498"/>
                  </a:lnTo>
                  <a:lnTo>
                    <a:pt x="2167" y="1384"/>
                  </a:lnTo>
                  <a:lnTo>
                    <a:pt x="2077" y="1276"/>
                  </a:lnTo>
                  <a:lnTo>
                    <a:pt x="1989" y="1172"/>
                  </a:lnTo>
                  <a:lnTo>
                    <a:pt x="1903" y="1075"/>
                  </a:lnTo>
                  <a:lnTo>
                    <a:pt x="1818" y="983"/>
                  </a:lnTo>
                  <a:lnTo>
                    <a:pt x="1735" y="896"/>
                  </a:lnTo>
                  <a:lnTo>
                    <a:pt x="1652" y="815"/>
                  </a:lnTo>
                  <a:lnTo>
                    <a:pt x="1571" y="738"/>
                  </a:lnTo>
                  <a:lnTo>
                    <a:pt x="1491" y="667"/>
                  </a:lnTo>
                  <a:lnTo>
                    <a:pt x="1412" y="599"/>
                  </a:lnTo>
                  <a:lnTo>
                    <a:pt x="1334" y="536"/>
                  </a:lnTo>
                  <a:lnTo>
                    <a:pt x="1256" y="478"/>
                  </a:lnTo>
                  <a:lnTo>
                    <a:pt x="1178" y="423"/>
                  </a:lnTo>
                  <a:lnTo>
                    <a:pt x="1102" y="373"/>
                  </a:lnTo>
                  <a:lnTo>
                    <a:pt x="1024" y="326"/>
                  </a:lnTo>
                  <a:lnTo>
                    <a:pt x="948" y="284"/>
                  </a:lnTo>
                  <a:lnTo>
                    <a:pt x="872" y="245"/>
                  </a:lnTo>
                  <a:lnTo>
                    <a:pt x="795" y="208"/>
                  </a:lnTo>
                  <a:lnTo>
                    <a:pt x="719" y="176"/>
                  </a:lnTo>
                  <a:lnTo>
                    <a:pt x="641" y="147"/>
                  </a:lnTo>
                  <a:lnTo>
                    <a:pt x="565" y="119"/>
                  </a:lnTo>
                  <a:lnTo>
                    <a:pt x="486" y="95"/>
                  </a:lnTo>
                  <a:lnTo>
                    <a:pt x="408" y="74"/>
                  </a:lnTo>
                  <a:lnTo>
                    <a:pt x="327" y="55"/>
                  </a:lnTo>
                  <a:lnTo>
                    <a:pt x="248" y="39"/>
                  </a:lnTo>
                  <a:lnTo>
                    <a:pt x="166" y="24"/>
                  </a:lnTo>
                  <a:lnTo>
                    <a:pt x="83" y="11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5576" name="Freeform 8"/>
            <p:cNvSpPr>
              <a:spLocks/>
            </p:cNvSpPr>
            <p:nvPr userDrawn="1"/>
          </p:nvSpPr>
          <p:spPr bwMode="auto">
            <a:xfrm>
              <a:off x="293" y="633"/>
              <a:ext cx="4897" cy="1445"/>
            </a:xfrm>
            <a:custGeom>
              <a:avLst/>
              <a:gdLst/>
              <a:ahLst/>
              <a:cxnLst>
                <a:cxn ang="0">
                  <a:pos x="4897" y="2675"/>
                </a:cxn>
                <a:cxn ang="0">
                  <a:pos x="4847" y="2707"/>
                </a:cxn>
                <a:cxn ang="0">
                  <a:pos x="4788" y="2740"/>
                </a:cxn>
                <a:cxn ang="0">
                  <a:pos x="4706" y="2777"/>
                </a:cxn>
                <a:cxn ang="0">
                  <a:pos x="4604" y="2816"/>
                </a:cxn>
                <a:cxn ang="0">
                  <a:pos x="4485" y="2849"/>
                </a:cxn>
                <a:cxn ang="0">
                  <a:pos x="4350" y="2875"/>
                </a:cxn>
                <a:cxn ang="0">
                  <a:pos x="4277" y="2885"/>
                </a:cxn>
                <a:cxn ang="0">
                  <a:pos x="4200" y="2888"/>
                </a:cxn>
                <a:cxn ang="0">
                  <a:pos x="4120" y="2888"/>
                </a:cxn>
                <a:cxn ang="0">
                  <a:pos x="4036" y="2883"/>
                </a:cxn>
                <a:cxn ang="0">
                  <a:pos x="3952" y="2874"/>
                </a:cxn>
                <a:cxn ang="0">
                  <a:pos x="3863" y="2858"/>
                </a:cxn>
                <a:cxn ang="0">
                  <a:pos x="3773" y="2833"/>
                </a:cxn>
                <a:cxn ang="0">
                  <a:pos x="3680" y="2803"/>
                </a:cxn>
                <a:cxn ang="0">
                  <a:pos x="3584" y="2764"/>
                </a:cxn>
                <a:cxn ang="0">
                  <a:pos x="3488" y="2717"/>
                </a:cxn>
                <a:cxn ang="0">
                  <a:pos x="3389" y="2662"/>
                </a:cxn>
                <a:cxn ang="0">
                  <a:pos x="3290" y="2596"/>
                </a:cxn>
                <a:cxn ang="0">
                  <a:pos x="3190" y="2522"/>
                </a:cxn>
                <a:cxn ang="0">
                  <a:pos x="3087" y="2434"/>
                </a:cxn>
                <a:cxn ang="0">
                  <a:pos x="2985" y="2338"/>
                </a:cxn>
                <a:cxn ang="0">
                  <a:pos x="2881" y="2228"/>
                </a:cxn>
                <a:cxn ang="0">
                  <a:pos x="2779" y="2107"/>
                </a:cxn>
                <a:cxn ang="0">
                  <a:pos x="2676" y="1971"/>
                </a:cxn>
                <a:cxn ang="0">
                  <a:pos x="2573" y="1834"/>
                </a:cxn>
                <a:cxn ang="0">
                  <a:pos x="2376" y="1577"/>
                </a:cxn>
                <a:cxn ang="0">
                  <a:pos x="2188" y="1345"/>
                </a:cxn>
                <a:cxn ang="0">
                  <a:pos x="2007" y="1136"/>
                </a:cxn>
                <a:cxn ang="0">
                  <a:pos x="1833" y="949"/>
                </a:cxn>
                <a:cxn ang="0">
                  <a:pos x="1665" y="783"/>
                </a:cxn>
                <a:cxn ang="0">
                  <a:pos x="1501" y="637"/>
                </a:cxn>
                <a:cxn ang="0">
                  <a:pos x="1342" y="510"/>
                </a:cxn>
                <a:cxn ang="0">
                  <a:pos x="1185" y="400"/>
                </a:cxn>
                <a:cxn ang="0">
                  <a:pos x="1031" y="306"/>
                </a:cxn>
                <a:cxn ang="0">
                  <a:pos x="876" y="226"/>
                </a:cxn>
                <a:cxn ang="0">
                  <a:pos x="722" y="161"/>
                </a:cxn>
                <a:cxn ang="0">
                  <a:pos x="567" y="106"/>
                </a:cxn>
                <a:cxn ang="0">
                  <a:pos x="409" y="64"/>
                </a:cxn>
                <a:cxn ang="0">
                  <a:pos x="249" y="32"/>
                </a:cxn>
                <a:cxn ang="0">
                  <a:pos x="84" y="8"/>
                </a:cxn>
              </a:cxnLst>
              <a:rect l="0" t="0" r="r" b="b"/>
              <a:pathLst>
                <a:path w="4897" h="2890">
                  <a:moveTo>
                    <a:pt x="4897" y="2675"/>
                  </a:moveTo>
                  <a:lnTo>
                    <a:pt x="4897" y="2675"/>
                  </a:lnTo>
                  <a:lnTo>
                    <a:pt x="4885" y="2683"/>
                  </a:lnTo>
                  <a:lnTo>
                    <a:pt x="4847" y="2707"/>
                  </a:lnTo>
                  <a:lnTo>
                    <a:pt x="4820" y="2722"/>
                  </a:lnTo>
                  <a:lnTo>
                    <a:pt x="4788" y="2740"/>
                  </a:lnTo>
                  <a:lnTo>
                    <a:pt x="4749" y="2757"/>
                  </a:lnTo>
                  <a:lnTo>
                    <a:pt x="4706" y="2777"/>
                  </a:lnTo>
                  <a:lnTo>
                    <a:pt x="4657" y="2796"/>
                  </a:lnTo>
                  <a:lnTo>
                    <a:pt x="4604" y="2816"/>
                  </a:lnTo>
                  <a:lnTo>
                    <a:pt x="4547" y="2833"/>
                  </a:lnTo>
                  <a:lnTo>
                    <a:pt x="4485" y="2849"/>
                  </a:lnTo>
                  <a:lnTo>
                    <a:pt x="4420" y="2864"/>
                  </a:lnTo>
                  <a:lnTo>
                    <a:pt x="4350" y="2875"/>
                  </a:lnTo>
                  <a:lnTo>
                    <a:pt x="4314" y="2880"/>
                  </a:lnTo>
                  <a:lnTo>
                    <a:pt x="4277" y="2885"/>
                  </a:lnTo>
                  <a:lnTo>
                    <a:pt x="4239" y="2887"/>
                  </a:lnTo>
                  <a:lnTo>
                    <a:pt x="4200" y="2888"/>
                  </a:lnTo>
                  <a:lnTo>
                    <a:pt x="4160" y="2890"/>
                  </a:lnTo>
                  <a:lnTo>
                    <a:pt x="4120" y="2888"/>
                  </a:lnTo>
                  <a:lnTo>
                    <a:pt x="4078" y="2887"/>
                  </a:lnTo>
                  <a:lnTo>
                    <a:pt x="4036" y="2883"/>
                  </a:lnTo>
                  <a:lnTo>
                    <a:pt x="3995" y="2880"/>
                  </a:lnTo>
                  <a:lnTo>
                    <a:pt x="3952" y="2874"/>
                  </a:lnTo>
                  <a:lnTo>
                    <a:pt x="3907" y="2866"/>
                  </a:lnTo>
                  <a:lnTo>
                    <a:pt x="3863" y="2858"/>
                  </a:lnTo>
                  <a:lnTo>
                    <a:pt x="3818" y="2846"/>
                  </a:lnTo>
                  <a:lnTo>
                    <a:pt x="3773" y="2833"/>
                  </a:lnTo>
                  <a:lnTo>
                    <a:pt x="3725" y="2819"/>
                  </a:lnTo>
                  <a:lnTo>
                    <a:pt x="3680" y="2803"/>
                  </a:lnTo>
                  <a:lnTo>
                    <a:pt x="3632" y="2785"/>
                  </a:lnTo>
                  <a:lnTo>
                    <a:pt x="3584" y="2764"/>
                  </a:lnTo>
                  <a:lnTo>
                    <a:pt x="3537" y="2743"/>
                  </a:lnTo>
                  <a:lnTo>
                    <a:pt x="3488" y="2717"/>
                  </a:lnTo>
                  <a:lnTo>
                    <a:pt x="3438" y="2691"/>
                  </a:lnTo>
                  <a:lnTo>
                    <a:pt x="3389" y="2662"/>
                  </a:lnTo>
                  <a:lnTo>
                    <a:pt x="3339" y="2630"/>
                  </a:lnTo>
                  <a:lnTo>
                    <a:pt x="3290" y="2596"/>
                  </a:lnTo>
                  <a:lnTo>
                    <a:pt x="3240" y="2560"/>
                  </a:lnTo>
                  <a:lnTo>
                    <a:pt x="3190" y="2522"/>
                  </a:lnTo>
                  <a:lnTo>
                    <a:pt x="3138" y="2480"/>
                  </a:lnTo>
                  <a:lnTo>
                    <a:pt x="3087" y="2434"/>
                  </a:lnTo>
                  <a:lnTo>
                    <a:pt x="3037" y="2388"/>
                  </a:lnTo>
                  <a:lnTo>
                    <a:pt x="2985" y="2338"/>
                  </a:lnTo>
                  <a:lnTo>
                    <a:pt x="2934" y="2284"/>
                  </a:lnTo>
                  <a:lnTo>
                    <a:pt x="2881" y="2228"/>
                  </a:lnTo>
                  <a:lnTo>
                    <a:pt x="2830" y="2168"/>
                  </a:lnTo>
                  <a:lnTo>
                    <a:pt x="2779" y="2107"/>
                  </a:lnTo>
                  <a:lnTo>
                    <a:pt x="2727" y="2040"/>
                  </a:lnTo>
                  <a:lnTo>
                    <a:pt x="2676" y="1971"/>
                  </a:lnTo>
                  <a:lnTo>
                    <a:pt x="2676" y="1971"/>
                  </a:lnTo>
                  <a:lnTo>
                    <a:pt x="2573" y="1834"/>
                  </a:lnTo>
                  <a:lnTo>
                    <a:pt x="2473" y="1701"/>
                  </a:lnTo>
                  <a:lnTo>
                    <a:pt x="2376" y="1577"/>
                  </a:lnTo>
                  <a:lnTo>
                    <a:pt x="2282" y="1458"/>
                  </a:lnTo>
                  <a:lnTo>
                    <a:pt x="2188" y="1345"/>
                  </a:lnTo>
                  <a:lnTo>
                    <a:pt x="2097" y="1238"/>
                  </a:lnTo>
                  <a:lnTo>
                    <a:pt x="2007" y="1136"/>
                  </a:lnTo>
                  <a:lnTo>
                    <a:pt x="1919" y="1039"/>
                  </a:lnTo>
                  <a:lnTo>
                    <a:pt x="1833" y="949"/>
                  </a:lnTo>
                  <a:lnTo>
                    <a:pt x="1748" y="863"/>
                  </a:lnTo>
                  <a:lnTo>
                    <a:pt x="1665" y="783"/>
                  </a:lnTo>
                  <a:lnTo>
                    <a:pt x="1583" y="708"/>
                  </a:lnTo>
                  <a:lnTo>
                    <a:pt x="1501" y="637"/>
                  </a:lnTo>
                  <a:lnTo>
                    <a:pt x="1421" y="571"/>
                  </a:lnTo>
                  <a:lnTo>
                    <a:pt x="1342" y="510"/>
                  </a:lnTo>
                  <a:lnTo>
                    <a:pt x="1264" y="453"/>
                  </a:lnTo>
                  <a:lnTo>
                    <a:pt x="1185" y="400"/>
                  </a:lnTo>
                  <a:lnTo>
                    <a:pt x="1107" y="352"/>
                  </a:lnTo>
                  <a:lnTo>
                    <a:pt x="1031" y="306"/>
                  </a:lnTo>
                  <a:lnTo>
                    <a:pt x="953" y="264"/>
                  </a:lnTo>
                  <a:lnTo>
                    <a:pt x="876" y="226"/>
                  </a:lnTo>
                  <a:lnTo>
                    <a:pt x="799" y="192"/>
                  </a:lnTo>
                  <a:lnTo>
                    <a:pt x="722" y="161"/>
                  </a:lnTo>
                  <a:lnTo>
                    <a:pt x="645" y="132"/>
                  </a:lnTo>
                  <a:lnTo>
                    <a:pt x="567" y="106"/>
                  </a:lnTo>
                  <a:lnTo>
                    <a:pt x="488" y="85"/>
                  </a:lnTo>
                  <a:lnTo>
                    <a:pt x="409" y="64"/>
                  </a:lnTo>
                  <a:lnTo>
                    <a:pt x="329" y="46"/>
                  </a:lnTo>
                  <a:lnTo>
                    <a:pt x="249" y="32"/>
                  </a:lnTo>
                  <a:lnTo>
                    <a:pt x="167" y="19"/>
                  </a:lnTo>
                  <a:lnTo>
                    <a:pt x="84" y="8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5577" name="Freeform 9"/>
            <p:cNvSpPr>
              <a:spLocks/>
            </p:cNvSpPr>
            <p:nvPr userDrawn="1"/>
          </p:nvSpPr>
          <p:spPr bwMode="auto">
            <a:xfrm>
              <a:off x="303" y="654"/>
              <a:ext cx="4937" cy="1411"/>
            </a:xfrm>
            <a:custGeom>
              <a:avLst/>
              <a:gdLst/>
              <a:ahLst/>
              <a:cxnLst>
                <a:cxn ang="0">
                  <a:pos x="4937" y="2589"/>
                </a:cxn>
                <a:cxn ang="0">
                  <a:pos x="4887" y="2622"/>
                </a:cxn>
                <a:cxn ang="0">
                  <a:pos x="4828" y="2656"/>
                </a:cxn>
                <a:cxn ang="0">
                  <a:pos x="4747" y="2696"/>
                </a:cxn>
                <a:cxn ang="0">
                  <a:pos x="4646" y="2736"/>
                </a:cxn>
                <a:cxn ang="0">
                  <a:pos x="4528" y="2774"/>
                </a:cxn>
                <a:cxn ang="0">
                  <a:pos x="4393" y="2803"/>
                </a:cxn>
                <a:cxn ang="0">
                  <a:pos x="4319" y="2812"/>
                </a:cxn>
                <a:cxn ang="0">
                  <a:pos x="4243" y="2819"/>
                </a:cxn>
                <a:cxn ang="0">
                  <a:pos x="4163" y="2820"/>
                </a:cxn>
                <a:cxn ang="0">
                  <a:pos x="4081" y="2817"/>
                </a:cxn>
                <a:cxn ang="0">
                  <a:pos x="3995" y="2807"/>
                </a:cxn>
                <a:cxn ang="0">
                  <a:pos x="3906" y="2793"/>
                </a:cxn>
                <a:cxn ang="0">
                  <a:pos x="3814" y="2772"/>
                </a:cxn>
                <a:cxn ang="0">
                  <a:pos x="3721" y="2743"/>
                </a:cxn>
                <a:cxn ang="0">
                  <a:pos x="3625" y="2706"/>
                </a:cxn>
                <a:cxn ang="0">
                  <a:pos x="3528" y="2661"/>
                </a:cxn>
                <a:cxn ang="0">
                  <a:pos x="3429" y="2607"/>
                </a:cxn>
                <a:cxn ang="0">
                  <a:pos x="3328" y="2543"/>
                </a:cxn>
                <a:cxn ang="0">
                  <a:pos x="3227" y="2470"/>
                </a:cxn>
                <a:cxn ang="0">
                  <a:pos x="3124" y="2384"/>
                </a:cxn>
                <a:cxn ang="0">
                  <a:pos x="3020" y="2289"/>
                </a:cxn>
                <a:cxn ang="0">
                  <a:pos x="2916" y="2181"/>
                </a:cxn>
                <a:cxn ang="0">
                  <a:pos x="2810" y="2061"/>
                </a:cxn>
                <a:cxn ang="0">
                  <a:pos x="2705" y="1927"/>
                </a:cxn>
                <a:cxn ang="0">
                  <a:pos x="2601" y="1792"/>
                </a:cxn>
                <a:cxn ang="0">
                  <a:pos x="2399" y="1537"/>
                </a:cxn>
                <a:cxn ang="0">
                  <a:pos x="2208" y="1307"/>
                </a:cxn>
                <a:cxn ang="0">
                  <a:pos x="2024" y="1101"/>
                </a:cxn>
                <a:cxn ang="0">
                  <a:pos x="1847" y="917"/>
                </a:cxn>
                <a:cxn ang="0">
                  <a:pos x="1677" y="754"/>
                </a:cxn>
                <a:cxn ang="0">
                  <a:pos x="1511" y="611"/>
                </a:cxn>
                <a:cxn ang="0">
                  <a:pos x="1350" y="486"/>
                </a:cxn>
                <a:cxn ang="0">
                  <a:pos x="1191" y="379"/>
                </a:cxn>
                <a:cxn ang="0">
                  <a:pos x="1034" y="287"/>
                </a:cxn>
                <a:cxn ang="0">
                  <a:pos x="879" y="211"/>
                </a:cxn>
                <a:cxn ang="0">
                  <a:pos x="723" y="148"/>
                </a:cxn>
                <a:cxn ang="0">
                  <a:pos x="568" y="96"/>
                </a:cxn>
                <a:cxn ang="0">
                  <a:pos x="410" y="58"/>
                </a:cxn>
                <a:cxn ang="0">
                  <a:pos x="249" y="27"/>
                </a:cxn>
                <a:cxn ang="0">
                  <a:pos x="85" y="8"/>
                </a:cxn>
              </a:cxnLst>
              <a:rect l="0" t="0" r="r" b="b"/>
              <a:pathLst>
                <a:path w="4937" h="2820">
                  <a:moveTo>
                    <a:pt x="4937" y="2589"/>
                  </a:moveTo>
                  <a:lnTo>
                    <a:pt x="4937" y="2589"/>
                  </a:lnTo>
                  <a:lnTo>
                    <a:pt x="4925" y="2599"/>
                  </a:lnTo>
                  <a:lnTo>
                    <a:pt x="4887" y="2622"/>
                  </a:lnTo>
                  <a:lnTo>
                    <a:pt x="4861" y="2638"/>
                  </a:lnTo>
                  <a:lnTo>
                    <a:pt x="4828" y="2656"/>
                  </a:lnTo>
                  <a:lnTo>
                    <a:pt x="4790" y="2675"/>
                  </a:lnTo>
                  <a:lnTo>
                    <a:pt x="4747" y="2696"/>
                  </a:lnTo>
                  <a:lnTo>
                    <a:pt x="4698" y="2717"/>
                  </a:lnTo>
                  <a:lnTo>
                    <a:pt x="4646" y="2736"/>
                  </a:lnTo>
                  <a:lnTo>
                    <a:pt x="4589" y="2756"/>
                  </a:lnTo>
                  <a:lnTo>
                    <a:pt x="4528" y="2774"/>
                  </a:lnTo>
                  <a:lnTo>
                    <a:pt x="4462" y="2790"/>
                  </a:lnTo>
                  <a:lnTo>
                    <a:pt x="4393" y="2803"/>
                  </a:lnTo>
                  <a:lnTo>
                    <a:pt x="4357" y="2807"/>
                  </a:lnTo>
                  <a:lnTo>
                    <a:pt x="4319" y="2812"/>
                  </a:lnTo>
                  <a:lnTo>
                    <a:pt x="4282" y="2816"/>
                  </a:lnTo>
                  <a:lnTo>
                    <a:pt x="4243" y="2819"/>
                  </a:lnTo>
                  <a:lnTo>
                    <a:pt x="4203" y="2820"/>
                  </a:lnTo>
                  <a:lnTo>
                    <a:pt x="4163" y="2820"/>
                  </a:lnTo>
                  <a:lnTo>
                    <a:pt x="4122" y="2819"/>
                  </a:lnTo>
                  <a:lnTo>
                    <a:pt x="4081" y="2817"/>
                  </a:lnTo>
                  <a:lnTo>
                    <a:pt x="4038" y="2812"/>
                  </a:lnTo>
                  <a:lnTo>
                    <a:pt x="3995" y="2807"/>
                  </a:lnTo>
                  <a:lnTo>
                    <a:pt x="3950" y="2801"/>
                  </a:lnTo>
                  <a:lnTo>
                    <a:pt x="3906" y="2793"/>
                  </a:lnTo>
                  <a:lnTo>
                    <a:pt x="3860" y="2783"/>
                  </a:lnTo>
                  <a:lnTo>
                    <a:pt x="3814" y="2772"/>
                  </a:lnTo>
                  <a:lnTo>
                    <a:pt x="3768" y="2757"/>
                  </a:lnTo>
                  <a:lnTo>
                    <a:pt x="3721" y="2743"/>
                  </a:lnTo>
                  <a:lnTo>
                    <a:pt x="3674" y="2725"/>
                  </a:lnTo>
                  <a:lnTo>
                    <a:pt x="3625" y="2706"/>
                  </a:lnTo>
                  <a:lnTo>
                    <a:pt x="3577" y="2685"/>
                  </a:lnTo>
                  <a:lnTo>
                    <a:pt x="3528" y="2661"/>
                  </a:lnTo>
                  <a:lnTo>
                    <a:pt x="3479" y="2635"/>
                  </a:lnTo>
                  <a:lnTo>
                    <a:pt x="3429" y="2607"/>
                  </a:lnTo>
                  <a:lnTo>
                    <a:pt x="3379" y="2577"/>
                  </a:lnTo>
                  <a:lnTo>
                    <a:pt x="3328" y="2543"/>
                  </a:lnTo>
                  <a:lnTo>
                    <a:pt x="3278" y="2507"/>
                  </a:lnTo>
                  <a:lnTo>
                    <a:pt x="3227" y="2470"/>
                  </a:lnTo>
                  <a:lnTo>
                    <a:pt x="3175" y="2428"/>
                  </a:lnTo>
                  <a:lnTo>
                    <a:pt x="3124" y="2384"/>
                  </a:lnTo>
                  <a:lnTo>
                    <a:pt x="3071" y="2338"/>
                  </a:lnTo>
                  <a:lnTo>
                    <a:pt x="3020" y="2289"/>
                  </a:lnTo>
                  <a:lnTo>
                    <a:pt x="2967" y="2236"/>
                  </a:lnTo>
                  <a:lnTo>
                    <a:pt x="2916" y="2181"/>
                  </a:lnTo>
                  <a:lnTo>
                    <a:pt x="2863" y="2123"/>
                  </a:lnTo>
                  <a:lnTo>
                    <a:pt x="2810" y="2061"/>
                  </a:lnTo>
                  <a:lnTo>
                    <a:pt x="2757" y="1995"/>
                  </a:lnTo>
                  <a:lnTo>
                    <a:pt x="2705" y="1927"/>
                  </a:lnTo>
                  <a:lnTo>
                    <a:pt x="2705" y="1927"/>
                  </a:lnTo>
                  <a:lnTo>
                    <a:pt x="2601" y="1792"/>
                  </a:lnTo>
                  <a:lnTo>
                    <a:pt x="2499" y="1661"/>
                  </a:lnTo>
                  <a:lnTo>
                    <a:pt x="2399" y="1537"/>
                  </a:lnTo>
                  <a:lnTo>
                    <a:pt x="2302" y="1419"/>
                  </a:lnTo>
                  <a:lnTo>
                    <a:pt x="2208" y="1307"/>
                  </a:lnTo>
                  <a:lnTo>
                    <a:pt x="2115" y="1201"/>
                  </a:lnTo>
                  <a:lnTo>
                    <a:pt x="2024" y="1101"/>
                  </a:lnTo>
                  <a:lnTo>
                    <a:pt x="1936" y="1007"/>
                  </a:lnTo>
                  <a:lnTo>
                    <a:pt x="1847" y="917"/>
                  </a:lnTo>
                  <a:lnTo>
                    <a:pt x="1761" y="833"/>
                  </a:lnTo>
                  <a:lnTo>
                    <a:pt x="1677" y="754"/>
                  </a:lnTo>
                  <a:lnTo>
                    <a:pt x="1593" y="681"/>
                  </a:lnTo>
                  <a:lnTo>
                    <a:pt x="1511" y="611"/>
                  </a:lnTo>
                  <a:lnTo>
                    <a:pt x="1430" y="547"/>
                  </a:lnTo>
                  <a:lnTo>
                    <a:pt x="1350" y="486"/>
                  </a:lnTo>
                  <a:lnTo>
                    <a:pt x="1270" y="431"/>
                  </a:lnTo>
                  <a:lnTo>
                    <a:pt x="1191" y="379"/>
                  </a:lnTo>
                  <a:lnTo>
                    <a:pt x="1112" y="331"/>
                  </a:lnTo>
                  <a:lnTo>
                    <a:pt x="1034" y="287"/>
                  </a:lnTo>
                  <a:lnTo>
                    <a:pt x="957" y="247"/>
                  </a:lnTo>
                  <a:lnTo>
                    <a:pt x="879" y="211"/>
                  </a:lnTo>
                  <a:lnTo>
                    <a:pt x="801" y="177"/>
                  </a:lnTo>
                  <a:lnTo>
                    <a:pt x="723" y="148"/>
                  </a:lnTo>
                  <a:lnTo>
                    <a:pt x="646" y="121"/>
                  </a:lnTo>
                  <a:lnTo>
                    <a:pt x="568" y="96"/>
                  </a:lnTo>
                  <a:lnTo>
                    <a:pt x="489" y="75"/>
                  </a:lnTo>
                  <a:lnTo>
                    <a:pt x="410" y="58"/>
                  </a:lnTo>
                  <a:lnTo>
                    <a:pt x="330" y="41"/>
                  </a:lnTo>
                  <a:lnTo>
                    <a:pt x="249" y="27"/>
                  </a:lnTo>
                  <a:lnTo>
                    <a:pt x="167" y="16"/>
                  </a:lnTo>
                  <a:lnTo>
                    <a:pt x="85" y="8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5578" name="Freeform 10"/>
            <p:cNvSpPr>
              <a:spLocks/>
            </p:cNvSpPr>
            <p:nvPr userDrawn="1"/>
          </p:nvSpPr>
          <p:spPr bwMode="auto">
            <a:xfrm>
              <a:off x="314" y="676"/>
              <a:ext cx="4975" cy="1375"/>
            </a:xfrm>
            <a:custGeom>
              <a:avLst/>
              <a:gdLst/>
              <a:ahLst/>
              <a:cxnLst>
                <a:cxn ang="0">
                  <a:pos x="4975" y="2501"/>
                </a:cxn>
                <a:cxn ang="0">
                  <a:pos x="4926" y="2537"/>
                </a:cxn>
                <a:cxn ang="0">
                  <a:pos x="4867" y="2571"/>
                </a:cxn>
                <a:cxn ang="0">
                  <a:pos x="4786" y="2613"/>
                </a:cxn>
                <a:cxn ang="0">
                  <a:pos x="4686" y="2656"/>
                </a:cxn>
                <a:cxn ang="0">
                  <a:pos x="4568" y="2695"/>
                </a:cxn>
                <a:cxn ang="0">
                  <a:pos x="4433" y="2727"/>
                </a:cxn>
                <a:cxn ang="0">
                  <a:pos x="4361" y="2739"/>
                </a:cxn>
                <a:cxn ang="0">
                  <a:pos x="4285" y="2747"/>
                </a:cxn>
                <a:cxn ang="0">
                  <a:pos x="4204" y="2750"/>
                </a:cxn>
                <a:cxn ang="0">
                  <a:pos x="4121" y="2748"/>
                </a:cxn>
                <a:cxn ang="0">
                  <a:pos x="4035" y="2740"/>
                </a:cxn>
                <a:cxn ang="0">
                  <a:pos x="3946" y="2727"/>
                </a:cxn>
                <a:cxn ang="0">
                  <a:pos x="3856" y="2708"/>
                </a:cxn>
                <a:cxn ang="0">
                  <a:pos x="3761" y="2680"/>
                </a:cxn>
                <a:cxn ang="0">
                  <a:pos x="3666" y="2645"/>
                </a:cxn>
                <a:cxn ang="0">
                  <a:pos x="3567" y="2603"/>
                </a:cxn>
                <a:cxn ang="0">
                  <a:pos x="3467" y="2550"/>
                </a:cxn>
                <a:cxn ang="0">
                  <a:pos x="3366" y="2488"/>
                </a:cxn>
                <a:cxn ang="0">
                  <a:pos x="3263" y="2416"/>
                </a:cxn>
                <a:cxn ang="0">
                  <a:pos x="3159" y="2333"/>
                </a:cxn>
                <a:cxn ang="0">
                  <a:pos x="3053" y="2240"/>
                </a:cxn>
                <a:cxn ang="0">
                  <a:pos x="2948" y="2133"/>
                </a:cxn>
                <a:cxn ang="0">
                  <a:pos x="2841" y="2014"/>
                </a:cxn>
                <a:cxn ang="0">
                  <a:pos x="2733" y="1883"/>
                </a:cxn>
                <a:cxn ang="0">
                  <a:pos x="2627" y="1747"/>
                </a:cxn>
                <a:cxn ang="0">
                  <a:pos x="2422" y="1495"/>
                </a:cxn>
                <a:cxn ang="0">
                  <a:pos x="2227" y="1269"/>
                </a:cxn>
                <a:cxn ang="0">
                  <a:pos x="2040" y="1066"/>
                </a:cxn>
                <a:cxn ang="0">
                  <a:pos x="1861" y="885"/>
                </a:cxn>
                <a:cxn ang="0">
                  <a:pos x="1687" y="723"/>
                </a:cxn>
                <a:cxn ang="0">
                  <a:pos x="1519" y="583"/>
                </a:cxn>
                <a:cxn ang="0">
                  <a:pos x="1357" y="462"/>
                </a:cxn>
                <a:cxn ang="0">
                  <a:pos x="1196" y="357"/>
                </a:cxn>
                <a:cxn ang="0">
                  <a:pos x="1039" y="268"/>
                </a:cxn>
                <a:cxn ang="0">
                  <a:pos x="882" y="194"/>
                </a:cxn>
                <a:cxn ang="0">
                  <a:pos x="726" y="134"/>
                </a:cxn>
                <a:cxn ang="0">
                  <a:pos x="569" y="86"/>
                </a:cxn>
                <a:cxn ang="0">
                  <a:pos x="410" y="50"/>
                </a:cxn>
                <a:cxn ang="0">
                  <a:pos x="249" y="23"/>
                </a:cxn>
                <a:cxn ang="0">
                  <a:pos x="83" y="5"/>
                </a:cxn>
              </a:cxnLst>
              <a:rect l="0" t="0" r="r" b="b"/>
              <a:pathLst>
                <a:path w="4975" h="2750">
                  <a:moveTo>
                    <a:pt x="4975" y="2501"/>
                  </a:moveTo>
                  <a:lnTo>
                    <a:pt x="4975" y="2501"/>
                  </a:lnTo>
                  <a:lnTo>
                    <a:pt x="4962" y="2511"/>
                  </a:lnTo>
                  <a:lnTo>
                    <a:pt x="4926" y="2537"/>
                  </a:lnTo>
                  <a:lnTo>
                    <a:pt x="4899" y="2553"/>
                  </a:lnTo>
                  <a:lnTo>
                    <a:pt x="4867" y="2571"/>
                  </a:lnTo>
                  <a:lnTo>
                    <a:pt x="4829" y="2592"/>
                  </a:lnTo>
                  <a:lnTo>
                    <a:pt x="4786" y="2613"/>
                  </a:lnTo>
                  <a:lnTo>
                    <a:pt x="4739" y="2635"/>
                  </a:lnTo>
                  <a:lnTo>
                    <a:pt x="4686" y="2656"/>
                  </a:lnTo>
                  <a:lnTo>
                    <a:pt x="4629" y="2676"/>
                  </a:lnTo>
                  <a:lnTo>
                    <a:pt x="4568" y="2695"/>
                  </a:lnTo>
                  <a:lnTo>
                    <a:pt x="4503" y="2713"/>
                  </a:lnTo>
                  <a:lnTo>
                    <a:pt x="4433" y="2727"/>
                  </a:lnTo>
                  <a:lnTo>
                    <a:pt x="4397" y="2734"/>
                  </a:lnTo>
                  <a:lnTo>
                    <a:pt x="4361" y="2739"/>
                  </a:lnTo>
                  <a:lnTo>
                    <a:pt x="4322" y="2743"/>
                  </a:lnTo>
                  <a:lnTo>
                    <a:pt x="4285" y="2747"/>
                  </a:lnTo>
                  <a:lnTo>
                    <a:pt x="4245" y="2748"/>
                  </a:lnTo>
                  <a:lnTo>
                    <a:pt x="4204" y="2750"/>
                  </a:lnTo>
                  <a:lnTo>
                    <a:pt x="4163" y="2750"/>
                  </a:lnTo>
                  <a:lnTo>
                    <a:pt x="4121" y="2748"/>
                  </a:lnTo>
                  <a:lnTo>
                    <a:pt x="4079" y="2745"/>
                  </a:lnTo>
                  <a:lnTo>
                    <a:pt x="4035" y="2740"/>
                  </a:lnTo>
                  <a:lnTo>
                    <a:pt x="3992" y="2735"/>
                  </a:lnTo>
                  <a:lnTo>
                    <a:pt x="3946" y="2727"/>
                  </a:lnTo>
                  <a:lnTo>
                    <a:pt x="3902" y="2719"/>
                  </a:lnTo>
                  <a:lnTo>
                    <a:pt x="3856" y="2708"/>
                  </a:lnTo>
                  <a:lnTo>
                    <a:pt x="3809" y="2695"/>
                  </a:lnTo>
                  <a:lnTo>
                    <a:pt x="3761" y="2680"/>
                  </a:lnTo>
                  <a:lnTo>
                    <a:pt x="3714" y="2664"/>
                  </a:lnTo>
                  <a:lnTo>
                    <a:pt x="3666" y="2645"/>
                  </a:lnTo>
                  <a:lnTo>
                    <a:pt x="3617" y="2626"/>
                  </a:lnTo>
                  <a:lnTo>
                    <a:pt x="3567" y="2603"/>
                  </a:lnTo>
                  <a:lnTo>
                    <a:pt x="3517" y="2577"/>
                  </a:lnTo>
                  <a:lnTo>
                    <a:pt x="3467" y="2550"/>
                  </a:lnTo>
                  <a:lnTo>
                    <a:pt x="3417" y="2521"/>
                  </a:lnTo>
                  <a:lnTo>
                    <a:pt x="3366" y="2488"/>
                  </a:lnTo>
                  <a:lnTo>
                    <a:pt x="3314" y="2453"/>
                  </a:lnTo>
                  <a:lnTo>
                    <a:pt x="3263" y="2416"/>
                  </a:lnTo>
                  <a:lnTo>
                    <a:pt x="3212" y="2375"/>
                  </a:lnTo>
                  <a:lnTo>
                    <a:pt x="3159" y="2333"/>
                  </a:lnTo>
                  <a:lnTo>
                    <a:pt x="3106" y="2288"/>
                  </a:lnTo>
                  <a:lnTo>
                    <a:pt x="3053" y="2240"/>
                  </a:lnTo>
                  <a:lnTo>
                    <a:pt x="3001" y="2188"/>
                  </a:lnTo>
                  <a:lnTo>
                    <a:pt x="2948" y="2133"/>
                  </a:lnTo>
                  <a:lnTo>
                    <a:pt x="2894" y="2075"/>
                  </a:lnTo>
                  <a:lnTo>
                    <a:pt x="2841" y="2014"/>
                  </a:lnTo>
                  <a:lnTo>
                    <a:pt x="2787" y="1951"/>
                  </a:lnTo>
                  <a:lnTo>
                    <a:pt x="2733" y="1883"/>
                  </a:lnTo>
                  <a:lnTo>
                    <a:pt x="2733" y="1883"/>
                  </a:lnTo>
                  <a:lnTo>
                    <a:pt x="2627" y="1747"/>
                  </a:lnTo>
                  <a:lnTo>
                    <a:pt x="2523" y="1618"/>
                  </a:lnTo>
                  <a:lnTo>
                    <a:pt x="2422" y="1495"/>
                  </a:lnTo>
                  <a:lnTo>
                    <a:pt x="2323" y="1379"/>
                  </a:lnTo>
                  <a:lnTo>
                    <a:pt x="2227" y="1269"/>
                  </a:lnTo>
                  <a:lnTo>
                    <a:pt x="2133" y="1164"/>
                  </a:lnTo>
                  <a:lnTo>
                    <a:pt x="2040" y="1066"/>
                  </a:lnTo>
                  <a:lnTo>
                    <a:pt x="1949" y="972"/>
                  </a:lnTo>
                  <a:lnTo>
                    <a:pt x="1861" y="885"/>
                  </a:lnTo>
                  <a:lnTo>
                    <a:pt x="1773" y="801"/>
                  </a:lnTo>
                  <a:lnTo>
                    <a:pt x="1687" y="723"/>
                  </a:lnTo>
                  <a:lnTo>
                    <a:pt x="1602" y="651"/>
                  </a:lnTo>
                  <a:lnTo>
                    <a:pt x="1519" y="583"/>
                  </a:lnTo>
                  <a:lnTo>
                    <a:pt x="1437" y="520"/>
                  </a:lnTo>
                  <a:lnTo>
                    <a:pt x="1357" y="462"/>
                  </a:lnTo>
                  <a:lnTo>
                    <a:pt x="1276" y="407"/>
                  </a:lnTo>
                  <a:lnTo>
                    <a:pt x="1196" y="357"/>
                  </a:lnTo>
                  <a:lnTo>
                    <a:pt x="1116" y="310"/>
                  </a:lnTo>
                  <a:lnTo>
                    <a:pt x="1039" y="268"/>
                  </a:lnTo>
                  <a:lnTo>
                    <a:pt x="960" y="229"/>
                  </a:lnTo>
                  <a:lnTo>
                    <a:pt x="882" y="194"/>
                  </a:lnTo>
                  <a:lnTo>
                    <a:pt x="804" y="162"/>
                  </a:lnTo>
                  <a:lnTo>
                    <a:pt x="726" y="134"/>
                  </a:lnTo>
                  <a:lnTo>
                    <a:pt x="647" y="108"/>
                  </a:lnTo>
                  <a:lnTo>
                    <a:pt x="569" y="86"/>
                  </a:lnTo>
                  <a:lnTo>
                    <a:pt x="490" y="66"/>
                  </a:lnTo>
                  <a:lnTo>
                    <a:pt x="410" y="50"/>
                  </a:lnTo>
                  <a:lnTo>
                    <a:pt x="331" y="36"/>
                  </a:lnTo>
                  <a:lnTo>
                    <a:pt x="249" y="23"/>
                  </a:lnTo>
                  <a:lnTo>
                    <a:pt x="167" y="13"/>
                  </a:lnTo>
                  <a:lnTo>
                    <a:pt x="83" y="5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5579" name="Freeform 11"/>
            <p:cNvSpPr>
              <a:spLocks/>
            </p:cNvSpPr>
            <p:nvPr userDrawn="1"/>
          </p:nvSpPr>
          <p:spPr bwMode="auto">
            <a:xfrm>
              <a:off x="325" y="698"/>
              <a:ext cx="5012" cy="1339"/>
            </a:xfrm>
            <a:custGeom>
              <a:avLst/>
              <a:gdLst/>
              <a:ahLst/>
              <a:cxnLst>
                <a:cxn ang="0">
                  <a:pos x="5012" y="2414"/>
                </a:cxn>
                <a:cxn ang="0">
                  <a:pos x="4964" y="2448"/>
                </a:cxn>
                <a:cxn ang="0">
                  <a:pos x="4904" y="2485"/>
                </a:cxn>
                <a:cxn ang="0">
                  <a:pos x="4825" y="2528"/>
                </a:cxn>
                <a:cxn ang="0">
                  <a:pos x="4725" y="2574"/>
                </a:cxn>
                <a:cxn ang="0">
                  <a:pos x="4608" y="2615"/>
                </a:cxn>
                <a:cxn ang="0">
                  <a:pos x="4474" y="2649"/>
                </a:cxn>
                <a:cxn ang="0">
                  <a:pos x="4402" y="2662"/>
                </a:cxn>
                <a:cxn ang="0">
                  <a:pos x="4325" y="2672"/>
                </a:cxn>
                <a:cxn ang="0">
                  <a:pos x="4246" y="2677"/>
                </a:cxn>
                <a:cxn ang="0">
                  <a:pos x="4163" y="2677"/>
                </a:cxn>
                <a:cxn ang="0">
                  <a:pos x="4077" y="2672"/>
                </a:cxn>
                <a:cxn ang="0">
                  <a:pos x="3988" y="2661"/>
                </a:cxn>
                <a:cxn ang="0">
                  <a:pos x="3896" y="2643"/>
                </a:cxn>
                <a:cxn ang="0">
                  <a:pos x="3802" y="2617"/>
                </a:cxn>
                <a:cxn ang="0">
                  <a:pos x="3705" y="2583"/>
                </a:cxn>
                <a:cxn ang="0">
                  <a:pos x="3606" y="2543"/>
                </a:cxn>
                <a:cxn ang="0">
                  <a:pos x="3506" y="2491"/>
                </a:cxn>
                <a:cxn ang="0">
                  <a:pos x="3403" y="2431"/>
                </a:cxn>
                <a:cxn ang="0">
                  <a:pos x="3299" y="2362"/>
                </a:cxn>
                <a:cxn ang="0">
                  <a:pos x="3194" y="2280"/>
                </a:cxn>
                <a:cxn ang="0">
                  <a:pos x="3087" y="2188"/>
                </a:cxn>
                <a:cxn ang="0">
                  <a:pos x="2980" y="2083"/>
                </a:cxn>
                <a:cxn ang="0">
                  <a:pos x="2870" y="1966"/>
                </a:cxn>
                <a:cxn ang="0">
                  <a:pos x="2762" y="1836"/>
                </a:cxn>
                <a:cxn ang="0">
                  <a:pos x="2654" y="1702"/>
                </a:cxn>
                <a:cxn ang="0">
                  <a:pos x="2444" y="1455"/>
                </a:cxn>
                <a:cxn ang="0">
                  <a:pos x="2245" y="1230"/>
                </a:cxn>
                <a:cxn ang="0">
                  <a:pos x="2057" y="1030"/>
                </a:cxn>
                <a:cxn ang="0">
                  <a:pos x="1873" y="851"/>
                </a:cxn>
                <a:cxn ang="0">
                  <a:pos x="1698" y="692"/>
                </a:cxn>
                <a:cxn ang="0">
                  <a:pos x="1529" y="555"/>
                </a:cxn>
                <a:cxn ang="0">
                  <a:pos x="1364" y="436"/>
                </a:cxn>
                <a:cxn ang="0">
                  <a:pos x="1201" y="334"/>
                </a:cxn>
                <a:cxn ang="0">
                  <a:pos x="1043" y="248"/>
                </a:cxn>
                <a:cxn ang="0">
                  <a:pos x="885" y="177"/>
                </a:cxn>
                <a:cxn ang="0">
                  <a:pos x="728" y="119"/>
                </a:cxn>
                <a:cxn ang="0">
                  <a:pos x="571" y="74"/>
                </a:cxn>
                <a:cxn ang="0">
                  <a:pos x="411" y="42"/>
                </a:cxn>
                <a:cxn ang="0">
                  <a:pos x="250" y="17"/>
                </a:cxn>
                <a:cxn ang="0">
                  <a:pos x="85" y="5"/>
                </a:cxn>
              </a:cxnLst>
              <a:rect l="0" t="0" r="r" b="b"/>
              <a:pathLst>
                <a:path w="5012" h="2678">
                  <a:moveTo>
                    <a:pt x="5012" y="2414"/>
                  </a:moveTo>
                  <a:lnTo>
                    <a:pt x="5012" y="2414"/>
                  </a:lnTo>
                  <a:lnTo>
                    <a:pt x="5000" y="2423"/>
                  </a:lnTo>
                  <a:lnTo>
                    <a:pt x="4964" y="2448"/>
                  </a:lnTo>
                  <a:lnTo>
                    <a:pt x="4937" y="2465"/>
                  </a:lnTo>
                  <a:lnTo>
                    <a:pt x="4904" y="2485"/>
                  </a:lnTo>
                  <a:lnTo>
                    <a:pt x="4868" y="2506"/>
                  </a:lnTo>
                  <a:lnTo>
                    <a:pt x="4825" y="2528"/>
                  </a:lnTo>
                  <a:lnTo>
                    <a:pt x="4778" y="2551"/>
                  </a:lnTo>
                  <a:lnTo>
                    <a:pt x="4725" y="2574"/>
                  </a:lnTo>
                  <a:lnTo>
                    <a:pt x="4670" y="2594"/>
                  </a:lnTo>
                  <a:lnTo>
                    <a:pt x="4608" y="2615"/>
                  </a:lnTo>
                  <a:lnTo>
                    <a:pt x="4543" y="2635"/>
                  </a:lnTo>
                  <a:lnTo>
                    <a:pt x="4474" y="2649"/>
                  </a:lnTo>
                  <a:lnTo>
                    <a:pt x="4439" y="2657"/>
                  </a:lnTo>
                  <a:lnTo>
                    <a:pt x="4402" y="2662"/>
                  </a:lnTo>
                  <a:lnTo>
                    <a:pt x="4364" y="2669"/>
                  </a:lnTo>
                  <a:lnTo>
                    <a:pt x="4325" y="2672"/>
                  </a:lnTo>
                  <a:lnTo>
                    <a:pt x="4286" y="2675"/>
                  </a:lnTo>
                  <a:lnTo>
                    <a:pt x="4246" y="2677"/>
                  </a:lnTo>
                  <a:lnTo>
                    <a:pt x="4204" y="2678"/>
                  </a:lnTo>
                  <a:lnTo>
                    <a:pt x="4163" y="2677"/>
                  </a:lnTo>
                  <a:lnTo>
                    <a:pt x="4120" y="2675"/>
                  </a:lnTo>
                  <a:lnTo>
                    <a:pt x="4077" y="2672"/>
                  </a:lnTo>
                  <a:lnTo>
                    <a:pt x="4032" y="2667"/>
                  </a:lnTo>
                  <a:lnTo>
                    <a:pt x="3988" y="2661"/>
                  </a:lnTo>
                  <a:lnTo>
                    <a:pt x="3942" y="2653"/>
                  </a:lnTo>
                  <a:lnTo>
                    <a:pt x="3896" y="2643"/>
                  </a:lnTo>
                  <a:lnTo>
                    <a:pt x="3849" y="2630"/>
                  </a:lnTo>
                  <a:lnTo>
                    <a:pt x="3802" y="2617"/>
                  </a:lnTo>
                  <a:lnTo>
                    <a:pt x="3753" y="2601"/>
                  </a:lnTo>
                  <a:lnTo>
                    <a:pt x="3705" y="2583"/>
                  </a:lnTo>
                  <a:lnTo>
                    <a:pt x="3656" y="2564"/>
                  </a:lnTo>
                  <a:lnTo>
                    <a:pt x="3606" y="2543"/>
                  </a:lnTo>
                  <a:lnTo>
                    <a:pt x="3556" y="2519"/>
                  </a:lnTo>
                  <a:lnTo>
                    <a:pt x="3506" y="2491"/>
                  </a:lnTo>
                  <a:lnTo>
                    <a:pt x="3455" y="2464"/>
                  </a:lnTo>
                  <a:lnTo>
                    <a:pt x="3403" y="2431"/>
                  </a:lnTo>
                  <a:lnTo>
                    <a:pt x="3352" y="2398"/>
                  </a:lnTo>
                  <a:lnTo>
                    <a:pt x="3299" y="2362"/>
                  </a:lnTo>
                  <a:lnTo>
                    <a:pt x="3246" y="2322"/>
                  </a:lnTo>
                  <a:lnTo>
                    <a:pt x="3194" y="2280"/>
                  </a:lnTo>
                  <a:lnTo>
                    <a:pt x="3141" y="2236"/>
                  </a:lnTo>
                  <a:lnTo>
                    <a:pt x="3087" y="2188"/>
                  </a:lnTo>
                  <a:lnTo>
                    <a:pt x="3033" y="2138"/>
                  </a:lnTo>
                  <a:lnTo>
                    <a:pt x="2980" y="2083"/>
                  </a:lnTo>
                  <a:lnTo>
                    <a:pt x="2924" y="2026"/>
                  </a:lnTo>
                  <a:lnTo>
                    <a:pt x="2870" y="1966"/>
                  </a:lnTo>
                  <a:lnTo>
                    <a:pt x="2816" y="1903"/>
                  </a:lnTo>
                  <a:lnTo>
                    <a:pt x="2762" y="1836"/>
                  </a:lnTo>
                  <a:lnTo>
                    <a:pt x="2762" y="1836"/>
                  </a:lnTo>
                  <a:lnTo>
                    <a:pt x="2654" y="1702"/>
                  </a:lnTo>
                  <a:lnTo>
                    <a:pt x="2548" y="1576"/>
                  </a:lnTo>
                  <a:lnTo>
                    <a:pt x="2444" y="1455"/>
                  </a:lnTo>
                  <a:lnTo>
                    <a:pt x="2344" y="1338"/>
                  </a:lnTo>
                  <a:lnTo>
                    <a:pt x="2245" y="1230"/>
                  </a:lnTo>
                  <a:lnTo>
                    <a:pt x="2150" y="1127"/>
                  </a:lnTo>
                  <a:lnTo>
                    <a:pt x="2057" y="1030"/>
                  </a:lnTo>
                  <a:lnTo>
                    <a:pt x="1963" y="938"/>
                  </a:lnTo>
                  <a:lnTo>
                    <a:pt x="1873" y="851"/>
                  </a:lnTo>
                  <a:lnTo>
                    <a:pt x="1786" y="770"/>
                  </a:lnTo>
                  <a:lnTo>
                    <a:pt x="1698" y="692"/>
                  </a:lnTo>
                  <a:lnTo>
                    <a:pt x="1612" y="621"/>
                  </a:lnTo>
                  <a:lnTo>
                    <a:pt x="1529" y="555"/>
                  </a:lnTo>
                  <a:lnTo>
                    <a:pt x="1446" y="494"/>
                  </a:lnTo>
                  <a:lnTo>
                    <a:pt x="1364" y="436"/>
                  </a:lnTo>
                  <a:lnTo>
                    <a:pt x="1282" y="382"/>
                  </a:lnTo>
                  <a:lnTo>
                    <a:pt x="1201" y="334"/>
                  </a:lnTo>
                  <a:lnTo>
                    <a:pt x="1122" y="289"/>
                  </a:lnTo>
                  <a:lnTo>
                    <a:pt x="1043" y="248"/>
                  </a:lnTo>
                  <a:lnTo>
                    <a:pt x="964" y="210"/>
                  </a:lnTo>
                  <a:lnTo>
                    <a:pt x="885" y="177"/>
                  </a:lnTo>
                  <a:lnTo>
                    <a:pt x="807" y="147"/>
                  </a:lnTo>
                  <a:lnTo>
                    <a:pt x="728" y="119"/>
                  </a:lnTo>
                  <a:lnTo>
                    <a:pt x="649" y="95"/>
                  </a:lnTo>
                  <a:lnTo>
                    <a:pt x="571" y="74"/>
                  </a:lnTo>
                  <a:lnTo>
                    <a:pt x="490" y="56"/>
                  </a:lnTo>
                  <a:lnTo>
                    <a:pt x="411" y="42"/>
                  </a:lnTo>
                  <a:lnTo>
                    <a:pt x="331" y="29"/>
                  </a:lnTo>
                  <a:lnTo>
                    <a:pt x="250" y="17"/>
                  </a:lnTo>
                  <a:lnTo>
                    <a:pt x="167" y="9"/>
                  </a:lnTo>
                  <a:lnTo>
                    <a:pt x="85" y="5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5580" name="Freeform 12"/>
            <p:cNvSpPr>
              <a:spLocks/>
            </p:cNvSpPr>
            <p:nvPr userDrawn="1"/>
          </p:nvSpPr>
          <p:spPr bwMode="auto">
            <a:xfrm>
              <a:off x="336" y="720"/>
              <a:ext cx="5049" cy="1304"/>
            </a:xfrm>
            <a:custGeom>
              <a:avLst/>
              <a:gdLst/>
              <a:ahLst/>
              <a:cxnLst>
                <a:cxn ang="0">
                  <a:pos x="5049" y="2324"/>
                </a:cxn>
                <a:cxn ang="0">
                  <a:pos x="5000" y="2361"/>
                </a:cxn>
                <a:cxn ang="0">
                  <a:pos x="4942" y="2398"/>
                </a:cxn>
                <a:cxn ang="0">
                  <a:pos x="4863" y="2443"/>
                </a:cxn>
                <a:cxn ang="0">
                  <a:pos x="4764" y="2492"/>
                </a:cxn>
                <a:cxn ang="0">
                  <a:pos x="4647" y="2537"/>
                </a:cxn>
                <a:cxn ang="0">
                  <a:pos x="4514" y="2574"/>
                </a:cxn>
                <a:cxn ang="0">
                  <a:pos x="4442" y="2589"/>
                </a:cxn>
                <a:cxn ang="0">
                  <a:pos x="4366" y="2598"/>
                </a:cxn>
                <a:cxn ang="0">
                  <a:pos x="4286" y="2605"/>
                </a:cxn>
                <a:cxn ang="0">
                  <a:pos x="4203" y="2608"/>
                </a:cxn>
                <a:cxn ang="0">
                  <a:pos x="4117" y="2603"/>
                </a:cxn>
                <a:cxn ang="0">
                  <a:pos x="4027" y="2593"/>
                </a:cxn>
                <a:cxn ang="0">
                  <a:pos x="3935" y="2577"/>
                </a:cxn>
                <a:cxn ang="0">
                  <a:pos x="3841" y="2555"/>
                </a:cxn>
                <a:cxn ang="0">
                  <a:pos x="3744" y="2522"/>
                </a:cxn>
                <a:cxn ang="0">
                  <a:pos x="3645" y="2484"/>
                </a:cxn>
                <a:cxn ang="0">
                  <a:pos x="3544" y="2434"/>
                </a:cxn>
                <a:cxn ang="0">
                  <a:pos x="3439" y="2375"/>
                </a:cxn>
                <a:cxn ang="0">
                  <a:pos x="3335" y="2308"/>
                </a:cxn>
                <a:cxn ang="0">
                  <a:pos x="3228" y="2229"/>
                </a:cxn>
                <a:cxn ang="0">
                  <a:pos x="3120" y="2137"/>
                </a:cxn>
                <a:cxn ang="0">
                  <a:pos x="3010" y="2035"/>
                </a:cxn>
                <a:cxn ang="0">
                  <a:pos x="2901" y="1919"/>
                </a:cxn>
                <a:cxn ang="0">
                  <a:pos x="2790" y="1789"/>
                </a:cxn>
                <a:cxn ang="0">
                  <a:pos x="2679" y="1659"/>
                </a:cxn>
                <a:cxn ang="0">
                  <a:pos x="2466" y="1413"/>
                </a:cxn>
                <a:cxn ang="0">
                  <a:pos x="2265" y="1192"/>
                </a:cxn>
                <a:cxn ang="0">
                  <a:pos x="2072" y="993"/>
                </a:cxn>
                <a:cxn ang="0">
                  <a:pos x="1887" y="819"/>
                </a:cxn>
                <a:cxn ang="0">
                  <a:pos x="1710" y="664"/>
                </a:cxn>
                <a:cxn ang="0">
                  <a:pos x="1537" y="528"/>
                </a:cxn>
                <a:cxn ang="0">
                  <a:pos x="1371" y="412"/>
                </a:cxn>
                <a:cxn ang="0">
                  <a:pos x="1207" y="312"/>
                </a:cxn>
                <a:cxn ang="0">
                  <a:pos x="1047" y="230"/>
                </a:cxn>
                <a:cxn ang="0">
                  <a:pos x="888" y="160"/>
                </a:cxn>
                <a:cxn ang="0">
                  <a:pos x="731" y="107"/>
                </a:cxn>
                <a:cxn ang="0">
                  <a:pos x="572" y="65"/>
                </a:cxn>
                <a:cxn ang="0">
                  <a:pos x="413" y="34"/>
                </a:cxn>
                <a:cxn ang="0">
                  <a:pos x="250" y="15"/>
                </a:cxn>
                <a:cxn ang="0">
                  <a:pos x="85" y="4"/>
                </a:cxn>
              </a:cxnLst>
              <a:rect l="0" t="0" r="r" b="b"/>
              <a:pathLst>
                <a:path w="5049" h="2608">
                  <a:moveTo>
                    <a:pt x="5049" y="2324"/>
                  </a:moveTo>
                  <a:lnTo>
                    <a:pt x="5049" y="2324"/>
                  </a:lnTo>
                  <a:lnTo>
                    <a:pt x="5036" y="2334"/>
                  </a:lnTo>
                  <a:lnTo>
                    <a:pt x="5000" y="2361"/>
                  </a:lnTo>
                  <a:lnTo>
                    <a:pt x="4974" y="2379"/>
                  </a:lnTo>
                  <a:lnTo>
                    <a:pt x="4942" y="2398"/>
                  </a:lnTo>
                  <a:lnTo>
                    <a:pt x="4906" y="2421"/>
                  </a:lnTo>
                  <a:lnTo>
                    <a:pt x="4863" y="2443"/>
                  </a:lnTo>
                  <a:lnTo>
                    <a:pt x="4815" y="2468"/>
                  </a:lnTo>
                  <a:lnTo>
                    <a:pt x="4764" y="2492"/>
                  </a:lnTo>
                  <a:lnTo>
                    <a:pt x="4709" y="2514"/>
                  </a:lnTo>
                  <a:lnTo>
                    <a:pt x="4647" y="2537"/>
                  </a:lnTo>
                  <a:lnTo>
                    <a:pt x="4584" y="2556"/>
                  </a:lnTo>
                  <a:lnTo>
                    <a:pt x="4514" y="2574"/>
                  </a:lnTo>
                  <a:lnTo>
                    <a:pt x="4478" y="2581"/>
                  </a:lnTo>
                  <a:lnTo>
                    <a:pt x="4442" y="2589"/>
                  </a:lnTo>
                  <a:lnTo>
                    <a:pt x="4404" y="2593"/>
                  </a:lnTo>
                  <a:lnTo>
                    <a:pt x="4366" y="2598"/>
                  </a:lnTo>
                  <a:lnTo>
                    <a:pt x="4327" y="2603"/>
                  </a:lnTo>
                  <a:lnTo>
                    <a:pt x="4286" y="2605"/>
                  </a:lnTo>
                  <a:lnTo>
                    <a:pt x="4245" y="2606"/>
                  </a:lnTo>
                  <a:lnTo>
                    <a:pt x="4203" y="2608"/>
                  </a:lnTo>
                  <a:lnTo>
                    <a:pt x="4160" y="2606"/>
                  </a:lnTo>
                  <a:lnTo>
                    <a:pt x="4117" y="2603"/>
                  </a:lnTo>
                  <a:lnTo>
                    <a:pt x="4073" y="2600"/>
                  </a:lnTo>
                  <a:lnTo>
                    <a:pt x="4027" y="2593"/>
                  </a:lnTo>
                  <a:lnTo>
                    <a:pt x="3982" y="2587"/>
                  </a:lnTo>
                  <a:lnTo>
                    <a:pt x="3935" y="2577"/>
                  </a:lnTo>
                  <a:lnTo>
                    <a:pt x="3888" y="2566"/>
                  </a:lnTo>
                  <a:lnTo>
                    <a:pt x="3841" y="2555"/>
                  </a:lnTo>
                  <a:lnTo>
                    <a:pt x="3792" y="2540"/>
                  </a:lnTo>
                  <a:lnTo>
                    <a:pt x="3744" y="2522"/>
                  </a:lnTo>
                  <a:lnTo>
                    <a:pt x="3695" y="2505"/>
                  </a:lnTo>
                  <a:lnTo>
                    <a:pt x="3645" y="2484"/>
                  </a:lnTo>
                  <a:lnTo>
                    <a:pt x="3594" y="2459"/>
                  </a:lnTo>
                  <a:lnTo>
                    <a:pt x="3544" y="2434"/>
                  </a:lnTo>
                  <a:lnTo>
                    <a:pt x="3492" y="2406"/>
                  </a:lnTo>
                  <a:lnTo>
                    <a:pt x="3439" y="2375"/>
                  </a:lnTo>
                  <a:lnTo>
                    <a:pt x="3388" y="2343"/>
                  </a:lnTo>
                  <a:lnTo>
                    <a:pt x="3335" y="2308"/>
                  </a:lnTo>
                  <a:lnTo>
                    <a:pt x="3281" y="2269"/>
                  </a:lnTo>
                  <a:lnTo>
                    <a:pt x="3228" y="2229"/>
                  </a:lnTo>
                  <a:lnTo>
                    <a:pt x="3174" y="2183"/>
                  </a:lnTo>
                  <a:lnTo>
                    <a:pt x="3120" y="2137"/>
                  </a:lnTo>
                  <a:lnTo>
                    <a:pt x="3066" y="2086"/>
                  </a:lnTo>
                  <a:lnTo>
                    <a:pt x="3010" y="2035"/>
                  </a:lnTo>
                  <a:lnTo>
                    <a:pt x="2956" y="1978"/>
                  </a:lnTo>
                  <a:lnTo>
                    <a:pt x="2901" y="1919"/>
                  </a:lnTo>
                  <a:lnTo>
                    <a:pt x="2845" y="1856"/>
                  </a:lnTo>
                  <a:lnTo>
                    <a:pt x="2790" y="1789"/>
                  </a:lnTo>
                  <a:lnTo>
                    <a:pt x="2790" y="1789"/>
                  </a:lnTo>
                  <a:lnTo>
                    <a:pt x="2679" y="1659"/>
                  </a:lnTo>
                  <a:lnTo>
                    <a:pt x="2572" y="1533"/>
                  </a:lnTo>
                  <a:lnTo>
                    <a:pt x="2466" y="1413"/>
                  </a:lnTo>
                  <a:lnTo>
                    <a:pt x="2365" y="1299"/>
                  </a:lnTo>
                  <a:lnTo>
                    <a:pt x="2265" y="1192"/>
                  </a:lnTo>
                  <a:lnTo>
                    <a:pt x="2168" y="1090"/>
                  </a:lnTo>
                  <a:lnTo>
                    <a:pt x="2072" y="993"/>
                  </a:lnTo>
                  <a:lnTo>
                    <a:pt x="1979" y="903"/>
                  </a:lnTo>
                  <a:lnTo>
                    <a:pt x="1887" y="819"/>
                  </a:lnTo>
                  <a:lnTo>
                    <a:pt x="1797" y="738"/>
                  </a:lnTo>
                  <a:lnTo>
                    <a:pt x="1710" y="664"/>
                  </a:lnTo>
                  <a:lnTo>
                    <a:pt x="1622" y="593"/>
                  </a:lnTo>
                  <a:lnTo>
                    <a:pt x="1537" y="528"/>
                  </a:lnTo>
                  <a:lnTo>
                    <a:pt x="1453" y="467"/>
                  </a:lnTo>
                  <a:lnTo>
                    <a:pt x="1371" y="412"/>
                  </a:lnTo>
                  <a:lnTo>
                    <a:pt x="1287" y="360"/>
                  </a:lnTo>
                  <a:lnTo>
                    <a:pt x="1207" y="312"/>
                  </a:lnTo>
                  <a:lnTo>
                    <a:pt x="1126" y="268"/>
                  </a:lnTo>
                  <a:lnTo>
                    <a:pt x="1047" y="230"/>
                  </a:lnTo>
                  <a:lnTo>
                    <a:pt x="967" y="192"/>
                  </a:lnTo>
                  <a:lnTo>
                    <a:pt x="888" y="160"/>
                  </a:lnTo>
                  <a:lnTo>
                    <a:pt x="808" y="133"/>
                  </a:lnTo>
                  <a:lnTo>
                    <a:pt x="731" y="107"/>
                  </a:lnTo>
                  <a:lnTo>
                    <a:pt x="652" y="84"/>
                  </a:lnTo>
                  <a:lnTo>
                    <a:pt x="572" y="65"/>
                  </a:lnTo>
                  <a:lnTo>
                    <a:pt x="492" y="49"/>
                  </a:lnTo>
                  <a:lnTo>
                    <a:pt x="413" y="34"/>
                  </a:lnTo>
                  <a:lnTo>
                    <a:pt x="332" y="23"/>
                  </a:lnTo>
                  <a:lnTo>
                    <a:pt x="250" y="15"/>
                  </a:lnTo>
                  <a:lnTo>
                    <a:pt x="168" y="8"/>
                  </a:lnTo>
                  <a:lnTo>
                    <a:pt x="85" y="4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5581" name="Freeform 13"/>
            <p:cNvSpPr>
              <a:spLocks/>
            </p:cNvSpPr>
            <p:nvPr userDrawn="1"/>
          </p:nvSpPr>
          <p:spPr bwMode="auto">
            <a:xfrm>
              <a:off x="349" y="742"/>
              <a:ext cx="5081" cy="1267"/>
            </a:xfrm>
            <a:custGeom>
              <a:avLst/>
              <a:gdLst/>
              <a:ahLst/>
              <a:cxnLst>
                <a:cxn ang="0">
                  <a:pos x="5081" y="2233"/>
                </a:cxn>
                <a:cxn ang="0">
                  <a:pos x="5034" y="2270"/>
                </a:cxn>
                <a:cxn ang="0">
                  <a:pos x="4977" y="2309"/>
                </a:cxn>
                <a:cxn ang="0">
                  <a:pos x="4898" y="2355"/>
                </a:cxn>
                <a:cxn ang="0">
                  <a:pos x="4801" y="2405"/>
                </a:cxn>
                <a:cxn ang="0">
                  <a:pos x="4684" y="2454"/>
                </a:cxn>
                <a:cxn ang="0">
                  <a:pos x="4551" y="2494"/>
                </a:cxn>
                <a:cxn ang="0">
                  <a:pos x="4479" y="2509"/>
                </a:cxn>
                <a:cxn ang="0">
                  <a:pos x="4404" y="2522"/>
                </a:cxn>
                <a:cxn ang="0">
                  <a:pos x="4323" y="2530"/>
                </a:cxn>
                <a:cxn ang="0">
                  <a:pos x="4240" y="2533"/>
                </a:cxn>
                <a:cxn ang="0">
                  <a:pos x="4154" y="2531"/>
                </a:cxn>
                <a:cxn ang="0">
                  <a:pos x="4065" y="2523"/>
                </a:cxn>
                <a:cxn ang="0">
                  <a:pos x="3974" y="2509"/>
                </a:cxn>
                <a:cxn ang="0">
                  <a:pos x="3878" y="2488"/>
                </a:cxn>
                <a:cxn ang="0">
                  <a:pos x="3781" y="2459"/>
                </a:cxn>
                <a:cxn ang="0">
                  <a:pos x="3681" y="2420"/>
                </a:cxn>
                <a:cxn ang="0">
                  <a:pos x="3579" y="2373"/>
                </a:cxn>
                <a:cxn ang="0">
                  <a:pos x="3475" y="2317"/>
                </a:cxn>
                <a:cxn ang="0">
                  <a:pos x="3368" y="2250"/>
                </a:cxn>
                <a:cxn ang="0">
                  <a:pos x="3260" y="2171"/>
                </a:cxn>
                <a:cxn ang="0">
                  <a:pos x="3152" y="2082"/>
                </a:cxn>
                <a:cxn ang="0">
                  <a:pos x="3041" y="1982"/>
                </a:cxn>
                <a:cxn ang="0">
                  <a:pos x="2928" y="1868"/>
                </a:cxn>
                <a:cxn ang="0">
                  <a:pos x="2814" y="1742"/>
                </a:cxn>
                <a:cxn ang="0">
                  <a:pos x="2703" y="1611"/>
                </a:cxn>
                <a:cxn ang="0">
                  <a:pos x="2487" y="1369"/>
                </a:cxn>
                <a:cxn ang="0">
                  <a:pos x="2281" y="1151"/>
                </a:cxn>
                <a:cxn ang="0">
                  <a:pos x="2085" y="955"/>
                </a:cxn>
                <a:cxn ang="0">
                  <a:pos x="1898" y="783"/>
                </a:cxn>
                <a:cxn ang="0">
                  <a:pos x="1717" y="631"/>
                </a:cxn>
                <a:cxn ang="0">
                  <a:pos x="1544" y="498"/>
                </a:cxn>
                <a:cxn ang="0">
                  <a:pos x="1376" y="385"/>
                </a:cxn>
                <a:cxn ang="0">
                  <a:pos x="1211" y="289"/>
                </a:cxn>
                <a:cxn ang="0">
                  <a:pos x="1050" y="208"/>
                </a:cxn>
                <a:cxn ang="0">
                  <a:pos x="890" y="143"/>
                </a:cxn>
                <a:cxn ang="0">
                  <a:pos x="732" y="92"/>
                </a:cxn>
                <a:cxn ang="0">
                  <a:pos x="572" y="53"/>
                </a:cxn>
                <a:cxn ang="0">
                  <a:pos x="412" y="25"/>
                </a:cxn>
                <a:cxn ang="0">
                  <a:pos x="250" y="8"/>
                </a:cxn>
                <a:cxn ang="0">
                  <a:pos x="85" y="1"/>
                </a:cxn>
              </a:cxnLst>
              <a:rect l="0" t="0" r="r" b="b"/>
              <a:pathLst>
                <a:path w="5081" h="2533">
                  <a:moveTo>
                    <a:pt x="5081" y="2233"/>
                  </a:moveTo>
                  <a:lnTo>
                    <a:pt x="5081" y="2233"/>
                  </a:lnTo>
                  <a:lnTo>
                    <a:pt x="5070" y="2242"/>
                  </a:lnTo>
                  <a:lnTo>
                    <a:pt x="5034" y="2270"/>
                  </a:lnTo>
                  <a:lnTo>
                    <a:pt x="5008" y="2288"/>
                  </a:lnTo>
                  <a:lnTo>
                    <a:pt x="4977" y="2309"/>
                  </a:lnTo>
                  <a:lnTo>
                    <a:pt x="4940" y="2333"/>
                  </a:lnTo>
                  <a:lnTo>
                    <a:pt x="4898" y="2355"/>
                  </a:lnTo>
                  <a:lnTo>
                    <a:pt x="4852" y="2381"/>
                  </a:lnTo>
                  <a:lnTo>
                    <a:pt x="4801" y="2405"/>
                  </a:lnTo>
                  <a:lnTo>
                    <a:pt x="4744" y="2430"/>
                  </a:lnTo>
                  <a:lnTo>
                    <a:pt x="4684" y="2454"/>
                  </a:lnTo>
                  <a:lnTo>
                    <a:pt x="4621" y="2475"/>
                  </a:lnTo>
                  <a:lnTo>
                    <a:pt x="4551" y="2494"/>
                  </a:lnTo>
                  <a:lnTo>
                    <a:pt x="4516" y="2502"/>
                  </a:lnTo>
                  <a:lnTo>
                    <a:pt x="4479" y="2509"/>
                  </a:lnTo>
                  <a:lnTo>
                    <a:pt x="4441" y="2517"/>
                  </a:lnTo>
                  <a:lnTo>
                    <a:pt x="4404" y="2522"/>
                  </a:lnTo>
                  <a:lnTo>
                    <a:pt x="4364" y="2526"/>
                  </a:lnTo>
                  <a:lnTo>
                    <a:pt x="4323" y="2530"/>
                  </a:lnTo>
                  <a:lnTo>
                    <a:pt x="4283" y="2533"/>
                  </a:lnTo>
                  <a:lnTo>
                    <a:pt x="4240" y="2533"/>
                  </a:lnTo>
                  <a:lnTo>
                    <a:pt x="4198" y="2533"/>
                  </a:lnTo>
                  <a:lnTo>
                    <a:pt x="4154" y="2531"/>
                  </a:lnTo>
                  <a:lnTo>
                    <a:pt x="4110" y="2528"/>
                  </a:lnTo>
                  <a:lnTo>
                    <a:pt x="4065" y="2523"/>
                  </a:lnTo>
                  <a:lnTo>
                    <a:pt x="4019" y="2517"/>
                  </a:lnTo>
                  <a:lnTo>
                    <a:pt x="3974" y="2509"/>
                  </a:lnTo>
                  <a:lnTo>
                    <a:pt x="3926" y="2499"/>
                  </a:lnTo>
                  <a:lnTo>
                    <a:pt x="3878" y="2488"/>
                  </a:lnTo>
                  <a:lnTo>
                    <a:pt x="3829" y="2473"/>
                  </a:lnTo>
                  <a:lnTo>
                    <a:pt x="3781" y="2459"/>
                  </a:lnTo>
                  <a:lnTo>
                    <a:pt x="3731" y="2439"/>
                  </a:lnTo>
                  <a:lnTo>
                    <a:pt x="3681" y="2420"/>
                  </a:lnTo>
                  <a:lnTo>
                    <a:pt x="3631" y="2397"/>
                  </a:lnTo>
                  <a:lnTo>
                    <a:pt x="3579" y="2373"/>
                  </a:lnTo>
                  <a:lnTo>
                    <a:pt x="3526" y="2346"/>
                  </a:lnTo>
                  <a:lnTo>
                    <a:pt x="3475" y="2317"/>
                  </a:lnTo>
                  <a:lnTo>
                    <a:pt x="3421" y="2284"/>
                  </a:lnTo>
                  <a:lnTo>
                    <a:pt x="3368" y="2250"/>
                  </a:lnTo>
                  <a:lnTo>
                    <a:pt x="3314" y="2212"/>
                  </a:lnTo>
                  <a:lnTo>
                    <a:pt x="3260" y="2171"/>
                  </a:lnTo>
                  <a:lnTo>
                    <a:pt x="3206" y="2129"/>
                  </a:lnTo>
                  <a:lnTo>
                    <a:pt x="3152" y="2082"/>
                  </a:lnTo>
                  <a:lnTo>
                    <a:pt x="3096" y="2034"/>
                  </a:lnTo>
                  <a:lnTo>
                    <a:pt x="3041" y="1982"/>
                  </a:lnTo>
                  <a:lnTo>
                    <a:pt x="2984" y="1926"/>
                  </a:lnTo>
                  <a:lnTo>
                    <a:pt x="2928" y="1868"/>
                  </a:lnTo>
                  <a:lnTo>
                    <a:pt x="2871" y="1806"/>
                  </a:lnTo>
                  <a:lnTo>
                    <a:pt x="2814" y="1742"/>
                  </a:lnTo>
                  <a:lnTo>
                    <a:pt x="2814" y="1742"/>
                  </a:lnTo>
                  <a:lnTo>
                    <a:pt x="2703" y="1611"/>
                  </a:lnTo>
                  <a:lnTo>
                    <a:pt x="2593" y="1487"/>
                  </a:lnTo>
                  <a:lnTo>
                    <a:pt x="2487" y="1369"/>
                  </a:lnTo>
                  <a:lnTo>
                    <a:pt x="2382" y="1256"/>
                  </a:lnTo>
                  <a:lnTo>
                    <a:pt x="2281" y="1151"/>
                  </a:lnTo>
                  <a:lnTo>
                    <a:pt x="2182" y="1051"/>
                  </a:lnTo>
                  <a:lnTo>
                    <a:pt x="2085" y="955"/>
                  </a:lnTo>
                  <a:lnTo>
                    <a:pt x="1991" y="867"/>
                  </a:lnTo>
                  <a:lnTo>
                    <a:pt x="1898" y="783"/>
                  </a:lnTo>
                  <a:lnTo>
                    <a:pt x="1808" y="705"/>
                  </a:lnTo>
                  <a:lnTo>
                    <a:pt x="1717" y="631"/>
                  </a:lnTo>
                  <a:lnTo>
                    <a:pt x="1630" y="563"/>
                  </a:lnTo>
                  <a:lnTo>
                    <a:pt x="1544" y="498"/>
                  </a:lnTo>
                  <a:lnTo>
                    <a:pt x="1459" y="439"/>
                  </a:lnTo>
                  <a:lnTo>
                    <a:pt x="1376" y="385"/>
                  </a:lnTo>
                  <a:lnTo>
                    <a:pt x="1292" y="334"/>
                  </a:lnTo>
                  <a:lnTo>
                    <a:pt x="1211" y="289"/>
                  </a:lnTo>
                  <a:lnTo>
                    <a:pt x="1130" y="247"/>
                  </a:lnTo>
                  <a:lnTo>
                    <a:pt x="1050" y="208"/>
                  </a:lnTo>
                  <a:lnTo>
                    <a:pt x="969" y="174"/>
                  </a:lnTo>
                  <a:lnTo>
                    <a:pt x="890" y="143"/>
                  </a:lnTo>
                  <a:lnTo>
                    <a:pt x="811" y="116"/>
                  </a:lnTo>
                  <a:lnTo>
                    <a:pt x="732" y="92"/>
                  </a:lnTo>
                  <a:lnTo>
                    <a:pt x="651" y="71"/>
                  </a:lnTo>
                  <a:lnTo>
                    <a:pt x="572" y="53"/>
                  </a:lnTo>
                  <a:lnTo>
                    <a:pt x="493" y="37"/>
                  </a:lnTo>
                  <a:lnTo>
                    <a:pt x="412" y="25"/>
                  </a:lnTo>
                  <a:lnTo>
                    <a:pt x="332" y="16"/>
                  </a:lnTo>
                  <a:lnTo>
                    <a:pt x="250" y="8"/>
                  </a:lnTo>
                  <a:lnTo>
                    <a:pt x="168" y="3"/>
                  </a:lnTo>
                  <a:lnTo>
                    <a:pt x="85" y="1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5582" name="Freeform 14"/>
            <p:cNvSpPr>
              <a:spLocks/>
            </p:cNvSpPr>
            <p:nvPr userDrawn="1"/>
          </p:nvSpPr>
          <p:spPr bwMode="auto">
            <a:xfrm>
              <a:off x="361" y="765"/>
              <a:ext cx="5115" cy="1230"/>
            </a:xfrm>
            <a:custGeom>
              <a:avLst/>
              <a:gdLst/>
              <a:ahLst/>
              <a:cxnLst>
                <a:cxn ang="0">
                  <a:pos x="5115" y="2141"/>
                </a:cxn>
                <a:cxn ang="0">
                  <a:pos x="5068" y="2180"/>
                </a:cxn>
                <a:cxn ang="0">
                  <a:pos x="5011" y="2220"/>
                </a:cxn>
                <a:cxn ang="0">
                  <a:pos x="4933" y="2268"/>
                </a:cxn>
                <a:cxn ang="0">
                  <a:pos x="4836" y="2320"/>
                </a:cxn>
                <a:cxn ang="0">
                  <a:pos x="4721" y="2370"/>
                </a:cxn>
                <a:cxn ang="0">
                  <a:pos x="4589" y="2414"/>
                </a:cxn>
                <a:cxn ang="0">
                  <a:pos x="4517" y="2431"/>
                </a:cxn>
                <a:cxn ang="0">
                  <a:pos x="4442" y="2444"/>
                </a:cxn>
                <a:cxn ang="0">
                  <a:pos x="4361" y="2456"/>
                </a:cxn>
                <a:cxn ang="0">
                  <a:pos x="4279" y="2460"/>
                </a:cxn>
                <a:cxn ang="0">
                  <a:pos x="4193" y="2460"/>
                </a:cxn>
                <a:cxn ang="0">
                  <a:pos x="4103" y="2454"/>
                </a:cxn>
                <a:cxn ang="0">
                  <a:pos x="4012" y="2441"/>
                </a:cxn>
                <a:cxn ang="0">
                  <a:pos x="3916" y="2422"/>
                </a:cxn>
                <a:cxn ang="0">
                  <a:pos x="3819" y="2394"/>
                </a:cxn>
                <a:cxn ang="0">
                  <a:pos x="3717" y="2357"/>
                </a:cxn>
                <a:cxn ang="0">
                  <a:pos x="3614" y="2312"/>
                </a:cxn>
                <a:cxn ang="0">
                  <a:pos x="3510" y="2257"/>
                </a:cxn>
                <a:cxn ang="0">
                  <a:pos x="3402" y="2192"/>
                </a:cxn>
                <a:cxn ang="0">
                  <a:pos x="3294" y="2117"/>
                </a:cxn>
                <a:cxn ang="0">
                  <a:pos x="3183" y="2029"/>
                </a:cxn>
                <a:cxn ang="0">
                  <a:pos x="3070" y="1931"/>
                </a:cxn>
                <a:cxn ang="0">
                  <a:pos x="2956" y="1818"/>
                </a:cxn>
                <a:cxn ang="0">
                  <a:pos x="2841" y="1694"/>
                </a:cxn>
                <a:cxn ang="0">
                  <a:pos x="2727" y="1564"/>
                </a:cxn>
                <a:cxn ang="0">
                  <a:pos x="2508" y="1325"/>
                </a:cxn>
                <a:cxn ang="0">
                  <a:pos x="2300" y="1111"/>
                </a:cxn>
                <a:cxn ang="0">
                  <a:pos x="2101" y="918"/>
                </a:cxn>
                <a:cxn ang="0">
                  <a:pos x="1911" y="749"/>
                </a:cxn>
                <a:cxn ang="0">
                  <a:pos x="1728" y="600"/>
                </a:cxn>
                <a:cxn ang="0">
                  <a:pos x="1553" y="470"/>
                </a:cxn>
                <a:cxn ang="0">
                  <a:pos x="1382" y="360"/>
                </a:cxn>
                <a:cxn ang="0">
                  <a:pos x="1215" y="266"/>
                </a:cxn>
                <a:cxn ang="0">
                  <a:pos x="1053" y="189"/>
                </a:cxn>
                <a:cxn ang="0">
                  <a:pos x="892" y="126"/>
                </a:cxn>
                <a:cxn ang="0">
                  <a:pos x="733" y="77"/>
                </a:cxn>
                <a:cxn ang="0">
                  <a:pos x="574" y="42"/>
                </a:cxn>
                <a:cxn ang="0">
                  <a:pos x="413" y="17"/>
                </a:cxn>
                <a:cxn ang="0">
                  <a:pos x="250" y="3"/>
                </a:cxn>
                <a:cxn ang="0">
                  <a:pos x="85" y="0"/>
                </a:cxn>
              </a:cxnLst>
              <a:rect l="0" t="0" r="r" b="b"/>
              <a:pathLst>
                <a:path w="5115" h="2460">
                  <a:moveTo>
                    <a:pt x="5115" y="2141"/>
                  </a:moveTo>
                  <a:lnTo>
                    <a:pt x="5115" y="2141"/>
                  </a:lnTo>
                  <a:lnTo>
                    <a:pt x="5104" y="2150"/>
                  </a:lnTo>
                  <a:lnTo>
                    <a:pt x="5068" y="2180"/>
                  </a:lnTo>
                  <a:lnTo>
                    <a:pt x="5043" y="2197"/>
                  </a:lnTo>
                  <a:lnTo>
                    <a:pt x="5011" y="2220"/>
                  </a:lnTo>
                  <a:lnTo>
                    <a:pt x="4975" y="2244"/>
                  </a:lnTo>
                  <a:lnTo>
                    <a:pt x="4933" y="2268"/>
                  </a:lnTo>
                  <a:lnTo>
                    <a:pt x="4888" y="2294"/>
                  </a:lnTo>
                  <a:lnTo>
                    <a:pt x="4836" y="2320"/>
                  </a:lnTo>
                  <a:lnTo>
                    <a:pt x="4781" y="2346"/>
                  </a:lnTo>
                  <a:lnTo>
                    <a:pt x="4721" y="2370"/>
                  </a:lnTo>
                  <a:lnTo>
                    <a:pt x="4657" y="2393"/>
                  </a:lnTo>
                  <a:lnTo>
                    <a:pt x="4589" y="2414"/>
                  </a:lnTo>
                  <a:lnTo>
                    <a:pt x="4554" y="2423"/>
                  </a:lnTo>
                  <a:lnTo>
                    <a:pt x="4517" y="2431"/>
                  </a:lnTo>
                  <a:lnTo>
                    <a:pt x="4479" y="2438"/>
                  </a:lnTo>
                  <a:lnTo>
                    <a:pt x="4442" y="2444"/>
                  </a:lnTo>
                  <a:lnTo>
                    <a:pt x="4402" y="2451"/>
                  </a:lnTo>
                  <a:lnTo>
                    <a:pt x="4361" y="2456"/>
                  </a:lnTo>
                  <a:lnTo>
                    <a:pt x="4321" y="2459"/>
                  </a:lnTo>
                  <a:lnTo>
                    <a:pt x="4279" y="2460"/>
                  </a:lnTo>
                  <a:lnTo>
                    <a:pt x="4236" y="2460"/>
                  </a:lnTo>
                  <a:lnTo>
                    <a:pt x="4193" y="2460"/>
                  </a:lnTo>
                  <a:lnTo>
                    <a:pt x="4149" y="2457"/>
                  </a:lnTo>
                  <a:lnTo>
                    <a:pt x="4103" y="2454"/>
                  </a:lnTo>
                  <a:lnTo>
                    <a:pt x="4057" y="2448"/>
                  </a:lnTo>
                  <a:lnTo>
                    <a:pt x="4012" y="2441"/>
                  </a:lnTo>
                  <a:lnTo>
                    <a:pt x="3964" y="2431"/>
                  </a:lnTo>
                  <a:lnTo>
                    <a:pt x="3916" y="2422"/>
                  </a:lnTo>
                  <a:lnTo>
                    <a:pt x="3867" y="2409"/>
                  </a:lnTo>
                  <a:lnTo>
                    <a:pt x="3819" y="2394"/>
                  </a:lnTo>
                  <a:lnTo>
                    <a:pt x="3769" y="2377"/>
                  </a:lnTo>
                  <a:lnTo>
                    <a:pt x="3717" y="2357"/>
                  </a:lnTo>
                  <a:lnTo>
                    <a:pt x="3666" y="2336"/>
                  </a:lnTo>
                  <a:lnTo>
                    <a:pt x="3614" y="2312"/>
                  </a:lnTo>
                  <a:lnTo>
                    <a:pt x="3563" y="2286"/>
                  </a:lnTo>
                  <a:lnTo>
                    <a:pt x="3510" y="2257"/>
                  </a:lnTo>
                  <a:lnTo>
                    <a:pt x="3456" y="2226"/>
                  </a:lnTo>
                  <a:lnTo>
                    <a:pt x="3402" y="2192"/>
                  </a:lnTo>
                  <a:lnTo>
                    <a:pt x="3348" y="2155"/>
                  </a:lnTo>
                  <a:lnTo>
                    <a:pt x="3294" y="2117"/>
                  </a:lnTo>
                  <a:lnTo>
                    <a:pt x="3238" y="2075"/>
                  </a:lnTo>
                  <a:lnTo>
                    <a:pt x="3183" y="2029"/>
                  </a:lnTo>
                  <a:lnTo>
                    <a:pt x="3127" y="1981"/>
                  </a:lnTo>
                  <a:lnTo>
                    <a:pt x="3070" y="1931"/>
                  </a:lnTo>
                  <a:lnTo>
                    <a:pt x="3013" y="1876"/>
                  </a:lnTo>
                  <a:lnTo>
                    <a:pt x="2956" y="1818"/>
                  </a:lnTo>
                  <a:lnTo>
                    <a:pt x="2899" y="1756"/>
                  </a:lnTo>
                  <a:lnTo>
                    <a:pt x="2841" y="1694"/>
                  </a:lnTo>
                  <a:lnTo>
                    <a:pt x="2841" y="1694"/>
                  </a:lnTo>
                  <a:lnTo>
                    <a:pt x="2727" y="1564"/>
                  </a:lnTo>
                  <a:lnTo>
                    <a:pt x="2616" y="1442"/>
                  </a:lnTo>
                  <a:lnTo>
                    <a:pt x="2508" y="1325"/>
                  </a:lnTo>
                  <a:lnTo>
                    <a:pt x="2402" y="1214"/>
                  </a:lnTo>
                  <a:lnTo>
                    <a:pt x="2300" y="1111"/>
                  </a:lnTo>
                  <a:lnTo>
                    <a:pt x="2198" y="1012"/>
                  </a:lnTo>
                  <a:lnTo>
                    <a:pt x="2101" y="918"/>
                  </a:lnTo>
                  <a:lnTo>
                    <a:pt x="2004" y="831"/>
                  </a:lnTo>
                  <a:lnTo>
                    <a:pt x="1911" y="749"/>
                  </a:lnTo>
                  <a:lnTo>
                    <a:pt x="1818" y="671"/>
                  </a:lnTo>
                  <a:lnTo>
                    <a:pt x="1728" y="600"/>
                  </a:lnTo>
                  <a:lnTo>
                    <a:pt x="1639" y="533"/>
                  </a:lnTo>
                  <a:lnTo>
                    <a:pt x="1553" y="470"/>
                  </a:lnTo>
                  <a:lnTo>
                    <a:pt x="1467" y="413"/>
                  </a:lnTo>
                  <a:lnTo>
                    <a:pt x="1382" y="360"/>
                  </a:lnTo>
                  <a:lnTo>
                    <a:pt x="1299" y="310"/>
                  </a:lnTo>
                  <a:lnTo>
                    <a:pt x="1215" y="266"/>
                  </a:lnTo>
                  <a:lnTo>
                    <a:pt x="1133" y="224"/>
                  </a:lnTo>
                  <a:lnTo>
                    <a:pt x="1053" y="189"/>
                  </a:lnTo>
                  <a:lnTo>
                    <a:pt x="972" y="155"/>
                  </a:lnTo>
                  <a:lnTo>
                    <a:pt x="892" y="126"/>
                  </a:lnTo>
                  <a:lnTo>
                    <a:pt x="813" y="100"/>
                  </a:lnTo>
                  <a:lnTo>
                    <a:pt x="733" y="77"/>
                  </a:lnTo>
                  <a:lnTo>
                    <a:pt x="653" y="58"/>
                  </a:lnTo>
                  <a:lnTo>
                    <a:pt x="574" y="42"/>
                  </a:lnTo>
                  <a:lnTo>
                    <a:pt x="493" y="29"/>
                  </a:lnTo>
                  <a:lnTo>
                    <a:pt x="413" y="17"/>
                  </a:lnTo>
                  <a:lnTo>
                    <a:pt x="332" y="9"/>
                  </a:lnTo>
                  <a:lnTo>
                    <a:pt x="250" y="3"/>
                  </a:lnTo>
                  <a:lnTo>
                    <a:pt x="168" y="0"/>
                  </a:lnTo>
                  <a:lnTo>
                    <a:pt x="85" y="0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5583" name="Freeform 15"/>
            <p:cNvSpPr>
              <a:spLocks/>
            </p:cNvSpPr>
            <p:nvPr userDrawn="1"/>
          </p:nvSpPr>
          <p:spPr bwMode="auto">
            <a:xfrm>
              <a:off x="375" y="787"/>
              <a:ext cx="5147" cy="1195"/>
            </a:xfrm>
            <a:custGeom>
              <a:avLst/>
              <a:gdLst/>
              <a:ahLst/>
              <a:cxnLst>
                <a:cxn ang="0">
                  <a:pos x="5147" y="2049"/>
                </a:cxn>
                <a:cxn ang="0">
                  <a:pos x="5100" y="2090"/>
                </a:cxn>
                <a:cxn ang="0">
                  <a:pos x="5043" y="2132"/>
                </a:cxn>
                <a:cxn ang="0">
                  <a:pos x="4967" y="2182"/>
                </a:cxn>
                <a:cxn ang="0">
                  <a:pos x="4871" y="2237"/>
                </a:cxn>
                <a:cxn ang="0">
                  <a:pos x="4756" y="2288"/>
                </a:cxn>
                <a:cxn ang="0">
                  <a:pos x="4624" y="2335"/>
                </a:cxn>
                <a:cxn ang="0">
                  <a:pos x="4553" y="2355"/>
                </a:cxn>
                <a:cxn ang="0">
                  <a:pos x="4477" y="2369"/>
                </a:cxn>
                <a:cxn ang="0">
                  <a:pos x="4397" y="2382"/>
                </a:cxn>
                <a:cxn ang="0">
                  <a:pos x="4314" y="2388"/>
                </a:cxn>
                <a:cxn ang="0">
                  <a:pos x="4228" y="2390"/>
                </a:cxn>
                <a:cxn ang="0">
                  <a:pos x="4139" y="2385"/>
                </a:cxn>
                <a:cxn ang="0">
                  <a:pos x="4046" y="2374"/>
                </a:cxn>
                <a:cxn ang="0">
                  <a:pos x="3952" y="2356"/>
                </a:cxn>
                <a:cxn ang="0">
                  <a:pos x="3853" y="2330"/>
                </a:cxn>
                <a:cxn ang="0">
                  <a:pos x="3752" y="2296"/>
                </a:cxn>
                <a:cxn ang="0">
                  <a:pos x="3648" y="2253"/>
                </a:cxn>
                <a:cxn ang="0">
                  <a:pos x="3542" y="2200"/>
                </a:cxn>
                <a:cxn ang="0">
                  <a:pos x="3434" y="2137"/>
                </a:cxn>
                <a:cxn ang="0">
                  <a:pos x="3324" y="2064"/>
                </a:cxn>
                <a:cxn ang="0">
                  <a:pos x="3212" y="1978"/>
                </a:cxn>
                <a:cxn ang="0">
                  <a:pos x="3098" y="1880"/>
                </a:cxn>
                <a:cxn ang="0">
                  <a:pos x="2983" y="1770"/>
                </a:cxn>
                <a:cxn ang="0">
                  <a:pos x="2866" y="1646"/>
                </a:cxn>
                <a:cxn ang="0">
                  <a:pos x="2749" y="1520"/>
                </a:cxn>
                <a:cxn ang="0">
                  <a:pos x="2527" y="1284"/>
                </a:cxn>
                <a:cxn ang="0">
                  <a:pos x="2315" y="1072"/>
                </a:cxn>
                <a:cxn ang="0">
                  <a:pos x="2113" y="884"/>
                </a:cxn>
                <a:cxn ang="0">
                  <a:pos x="1920" y="717"/>
                </a:cxn>
                <a:cxn ang="0">
                  <a:pos x="1736" y="570"/>
                </a:cxn>
                <a:cxn ang="0">
                  <a:pos x="1558" y="444"/>
                </a:cxn>
                <a:cxn ang="0">
                  <a:pos x="1386" y="336"/>
                </a:cxn>
                <a:cxn ang="0">
                  <a:pos x="1219" y="246"/>
                </a:cxn>
                <a:cxn ang="0">
                  <a:pos x="1055" y="170"/>
                </a:cxn>
                <a:cxn ang="0">
                  <a:pos x="893" y="112"/>
                </a:cxn>
                <a:cxn ang="0">
                  <a:pos x="733" y="65"/>
                </a:cxn>
                <a:cxn ang="0">
                  <a:pos x="574" y="33"/>
                </a:cxn>
                <a:cxn ang="0">
                  <a:pos x="413" y="12"/>
                </a:cxn>
                <a:cxn ang="0">
                  <a:pos x="250" y="2"/>
                </a:cxn>
                <a:cxn ang="0">
                  <a:pos x="85" y="0"/>
                </a:cxn>
              </a:cxnLst>
              <a:rect l="0" t="0" r="r" b="b"/>
              <a:pathLst>
                <a:path w="5147" h="2390">
                  <a:moveTo>
                    <a:pt x="5147" y="2049"/>
                  </a:moveTo>
                  <a:lnTo>
                    <a:pt x="5147" y="2049"/>
                  </a:lnTo>
                  <a:lnTo>
                    <a:pt x="5135" y="2061"/>
                  </a:lnTo>
                  <a:lnTo>
                    <a:pt x="5100" y="2090"/>
                  </a:lnTo>
                  <a:lnTo>
                    <a:pt x="5075" y="2109"/>
                  </a:lnTo>
                  <a:lnTo>
                    <a:pt x="5043" y="2132"/>
                  </a:lnTo>
                  <a:lnTo>
                    <a:pt x="5008" y="2156"/>
                  </a:lnTo>
                  <a:lnTo>
                    <a:pt x="4967" y="2182"/>
                  </a:lnTo>
                  <a:lnTo>
                    <a:pt x="4921" y="2209"/>
                  </a:lnTo>
                  <a:lnTo>
                    <a:pt x="4871" y="2237"/>
                  </a:lnTo>
                  <a:lnTo>
                    <a:pt x="4815" y="2262"/>
                  </a:lnTo>
                  <a:lnTo>
                    <a:pt x="4756" y="2288"/>
                  </a:lnTo>
                  <a:lnTo>
                    <a:pt x="4692" y="2313"/>
                  </a:lnTo>
                  <a:lnTo>
                    <a:pt x="4624" y="2335"/>
                  </a:lnTo>
                  <a:lnTo>
                    <a:pt x="4589" y="2345"/>
                  </a:lnTo>
                  <a:lnTo>
                    <a:pt x="4553" y="2355"/>
                  </a:lnTo>
                  <a:lnTo>
                    <a:pt x="4515" y="2363"/>
                  </a:lnTo>
                  <a:lnTo>
                    <a:pt x="4477" y="2369"/>
                  </a:lnTo>
                  <a:lnTo>
                    <a:pt x="4438" y="2376"/>
                  </a:lnTo>
                  <a:lnTo>
                    <a:pt x="4397" y="2382"/>
                  </a:lnTo>
                  <a:lnTo>
                    <a:pt x="4357" y="2385"/>
                  </a:lnTo>
                  <a:lnTo>
                    <a:pt x="4314" y="2388"/>
                  </a:lnTo>
                  <a:lnTo>
                    <a:pt x="4272" y="2390"/>
                  </a:lnTo>
                  <a:lnTo>
                    <a:pt x="4228" y="2390"/>
                  </a:lnTo>
                  <a:lnTo>
                    <a:pt x="4184" y="2388"/>
                  </a:lnTo>
                  <a:lnTo>
                    <a:pt x="4139" y="2385"/>
                  </a:lnTo>
                  <a:lnTo>
                    <a:pt x="4093" y="2380"/>
                  </a:lnTo>
                  <a:lnTo>
                    <a:pt x="4046" y="2374"/>
                  </a:lnTo>
                  <a:lnTo>
                    <a:pt x="3999" y="2366"/>
                  </a:lnTo>
                  <a:lnTo>
                    <a:pt x="3952" y="2356"/>
                  </a:lnTo>
                  <a:lnTo>
                    <a:pt x="3902" y="2345"/>
                  </a:lnTo>
                  <a:lnTo>
                    <a:pt x="3853" y="2330"/>
                  </a:lnTo>
                  <a:lnTo>
                    <a:pt x="3803" y="2314"/>
                  </a:lnTo>
                  <a:lnTo>
                    <a:pt x="3752" y="2296"/>
                  </a:lnTo>
                  <a:lnTo>
                    <a:pt x="3700" y="2275"/>
                  </a:lnTo>
                  <a:lnTo>
                    <a:pt x="3648" y="2253"/>
                  </a:lnTo>
                  <a:lnTo>
                    <a:pt x="3596" y="2229"/>
                  </a:lnTo>
                  <a:lnTo>
                    <a:pt x="3542" y="2200"/>
                  </a:lnTo>
                  <a:lnTo>
                    <a:pt x="3489" y="2170"/>
                  </a:lnTo>
                  <a:lnTo>
                    <a:pt x="3434" y="2137"/>
                  </a:lnTo>
                  <a:lnTo>
                    <a:pt x="3380" y="2101"/>
                  </a:lnTo>
                  <a:lnTo>
                    <a:pt x="3324" y="2064"/>
                  </a:lnTo>
                  <a:lnTo>
                    <a:pt x="3269" y="2022"/>
                  </a:lnTo>
                  <a:lnTo>
                    <a:pt x="3212" y="1978"/>
                  </a:lnTo>
                  <a:lnTo>
                    <a:pt x="3156" y="1930"/>
                  </a:lnTo>
                  <a:lnTo>
                    <a:pt x="3098" y="1880"/>
                  </a:lnTo>
                  <a:lnTo>
                    <a:pt x="3041" y="1827"/>
                  </a:lnTo>
                  <a:lnTo>
                    <a:pt x="2983" y="1770"/>
                  </a:lnTo>
                  <a:lnTo>
                    <a:pt x="2924" y="1710"/>
                  </a:lnTo>
                  <a:lnTo>
                    <a:pt x="2866" y="1646"/>
                  </a:lnTo>
                  <a:lnTo>
                    <a:pt x="2866" y="1646"/>
                  </a:lnTo>
                  <a:lnTo>
                    <a:pt x="2749" y="1520"/>
                  </a:lnTo>
                  <a:lnTo>
                    <a:pt x="2637" y="1399"/>
                  </a:lnTo>
                  <a:lnTo>
                    <a:pt x="2527" y="1284"/>
                  </a:lnTo>
                  <a:lnTo>
                    <a:pt x="2419" y="1174"/>
                  </a:lnTo>
                  <a:lnTo>
                    <a:pt x="2315" y="1072"/>
                  </a:lnTo>
                  <a:lnTo>
                    <a:pt x="2213" y="976"/>
                  </a:lnTo>
                  <a:lnTo>
                    <a:pt x="2113" y="884"/>
                  </a:lnTo>
                  <a:lnTo>
                    <a:pt x="2016" y="798"/>
                  </a:lnTo>
                  <a:lnTo>
                    <a:pt x="1920" y="717"/>
                  </a:lnTo>
                  <a:lnTo>
                    <a:pt x="1827" y="641"/>
                  </a:lnTo>
                  <a:lnTo>
                    <a:pt x="1736" y="570"/>
                  </a:lnTo>
                  <a:lnTo>
                    <a:pt x="1647" y="504"/>
                  </a:lnTo>
                  <a:lnTo>
                    <a:pt x="1558" y="444"/>
                  </a:lnTo>
                  <a:lnTo>
                    <a:pt x="1472" y="388"/>
                  </a:lnTo>
                  <a:lnTo>
                    <a:pt x="1386" y="336"/>
                  </a:lnTo>
                  <a:lnTo>
                    <a:pt x="1303" y="288"/>
                  </a:lnTo>
                  <a:lnTo>
                    <a:pt x="1219" y="246"/>
                  </a:lnTo>
                  <a:lnTo>
                    <a:pt x="1136" y="205"/>
                  </a:lnTo>
                  <a:lnTo>
                    <a:pt x="1055" y="170"/>
                  </a:lnTo>
                  <a:lnTo>
                    <a:pt x="974" y="139"/>
                  </a:lnTo>
                  <a:lnTo>
                    <a:pt x="893" y="112"/>
                  </a:lnTo>
                  <a:lnTo>
                    <a:pt x="814" y="88"/>
                  </a:lnTo>
                  <a:lnTo>
                    <a:pt x="733" y="65"/>
                  </a:lnTo>
                  <a:lnTo>
                    <a:pt x="653" y="47"/>
                  </a:lnTo>
                  <a:lnTo>
                    <a:pt x="574" y="33"/>
                  </a:lnTo>
                  <a:lnTo>
                    <a:pt x="493" y="21"/>
                  </a:lnTo>
                  <a:lnTo>
                    <a:pt x="413" y="12"/>
                  </a:lnTo>
                  <a:lnTo>
                    <a:pt x="332" y="5"/>
                  </a:lnTo>
                  <a:lnTo>
                    <a:pt x="250" y="2"/>
                  </a:lnTo>
                  <a:lnTo>
                    <a:pt x="168" y="0"/>
                  </a:lnTo>
                  <a:lnTo>
                    <a:pt x="85" y="0"/>
                  </a:lnTo>
                  <a:lnTo>
                    <a:pt x="0" y="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5584" name="Freeform 16"/>
            <p:cNvSpPr>
              <a:spLocks/>
            </p:cNvSpPr>
            <p:nvPr userDrawn="1"/>
          </p:nvSpPr>
          <p:spPr bwMode="auto">
            <a:xfrm>
              <a:off x="389" y="808"/>
              <a:ext cx="5176" cy="1160"/>
            </a:xfrm>
            <a:custGeom>
              <a:avLst/>
              <a:gdLst/>
              <a:ahLst/>
              <a:cxnLst>
                <a:cxn ang="0">
                  <a:pos x="5176" y="1959"/>
                </a:cxn>
                <a:cxn ang="0">
                  <a:pos x="5130" y="2001"/>
                </a:cxn>
                <a:cxn ang="0">
                  <a:pos x="5075" y="2044"/>
                </a:cxn>
                <a:cxn ang="0">
                  <a:pos x="4998" y="2096"/>
                </a:cxn>
                <a:cxn ang="0">
                  <a:pos x="4903" y="2153"/>
                </a:cxn>
                <a:cxn ang="0">
                  <a:pos x="4790" y="2208"/>
                </a:cxn>
                <a:cxn ang="0">
                  <a:pos x="4658" y="2258"/>
                </a:cxn>
                <a:cxn ang="0">
                  <a:pos x="4587" y="2277"/>
                </a:cxn>
                <a:cxn ang="0">
                  <a:pos x="4513" y="2295"/>
                </a:cxn>
                <a:cxn ang="0">
                  <a:pos x="4433" y="2308"/>
                </a:cxn>
                <a:cxn ang="0">
                  <a:pos x="4350" y="2317"/>
                </a:cxn>
                <a:cxn ang="0">
                  <a:pos x="4264" y="2321"/>
                </a:cxn>
                <a:cxn ang="0">
                  <a:pos x="4174" y="2317"/>
                </a:cxn>
                <a:cxn ang="0">
                  <a:pos x="4082" y="2308"/>
                </a:cxn>
                <a:cxn ang="0">
                  <a:pos x="3986" y="2292"/>
                </a:cxn>
                <a:cxn ang="0">
                  <a:pos x="3888" y="2269"/>
                </a:cxn>
                <a:cxn ang="0">
                  <a:pos x="3786" y="2235"/>
                </a:cxn>
                <a:cxn ang="0">
                  <a:pos x="3682" y="2195"/>
                </a:cxn>
                <a:cxn ang="0">
                  <a:pos x="3575" y="2143"/>
                </a:cxn>
                <a:cxn ang="0">
                  <a:pos x="3466" y="2082"/>
                </a:cxn>
                <a:cxn ang="0">
                  <a:pos x="3355" y="2011"/>
                </a:cxn>
                <a:cxn ang="0">
                  <a:pos x="3241" y="1927"/>
                </a:cxn>
                <a:cxn ang="0">
                  <a:pos x="3125" y="1831"/>
                </a:cxn>
                <a:cxn ang="0">
                  <a:pos x="3009" y="1723"/>
                </a:cxn>
                <a:cxn ang="0">
                  <a:pos x="2891" y="1600"/>
                </a:cxn>
                <a:cxn ang="0">
                  <a:pos x="2773" y="1475"/>
                </a:cxn>
                <a:cxn ang="0">
                  <a:pos x="2545" y="1244"/>
                </a:cxn>
                <a:cxn ang="0">
                  <a:pos x="2331" y="1035"/>
                </a:cxn>
                <a:cxn ang="0">
                  <a:pos x="2126" y="850"/>
                </a:cxn>
                <a:cxn ang="0">
                  <a:pos x="1931" y="685"/>
                </a:cxn>
                <a:cxn ang="0">
                  <a:pos x="1744" y="543"/>
                </a:cxn>
                <a:cxn ang="0">
                  <a:pos x="1565" y="419"/>
                </a:cxn>
                <a:cxn ang="0">
                  <a:pos x="1391" y="314"/>
                </a:cxn>
                <a:cxn ang="0">
                  <a:pos x="1222" y="226"/>
                </a:cxn>
                <a:cxn ang="0">
                  <a:pos x="1057" y="154"/>
                </a:cxn>
                <a:cxn ang="0">
                  <a:pos x="894" y="99"/>
                </a:cxn>
                <a:cxn ang="0">
                  <a:pos x="735" y="55"/>
                </a:cxn>
                <a:cxn ang="0">
                  <a:pos x="574" y="26"/>
                </a:cxn>
                <a:cxn ang="0">
                  <a:pos x="412" y="8"/>
                </a:cxn>
                <a:cxn ang="0">
                  <a:pos x="250" y="0"/>
                </a:cxn>
                <a:cxn ang="0">
                  <a:pos x="85" y="4"/>
                </a:cxn>
              </a:cxnLst>
              <a:rect l="0" t="0" r="r" b="b"/>
              <a:pathLst>
                <a:path w="5176" h="2321">
                  <a:moveTo>
                    <a:pt x="5176" y="1959"/>
                  </a:moveTo>
                  <a:lnTo>
                    <a:pt x="5176" y="1959"/>
                  </a:lnTo>
                  <a:lnTo>
                    <a:pt x="5165" y="1970"/>
                  </a:lnTo>
                  <a:lnTo>
                    <a:pt x="5130" y="2001"/>
                  </a:lnTo>
                  <a:lnTo>
                    <a:pt x="5105" y="2020"/>
                  </a:lnTo>
                  <a:lnTo>
                    <a:pt x="5075" y="2044"/>
                  </a:lnTo>
                  <a:lnTo>
                    <a:pt x="5039" y="2070"/>
                  </a:lnTo>
                  <a:lnTo>
                    <a:pt x="4998" y="2096"/>
                  </a:lnTo>
                  <a:lnTo>
                    <a:pt x="4953" y="2125"/>
                  </a:lnTo>
                  <a:lnTo>
                    <a:pt x="4903" y="2153"/>
                  </a:lnTo>
                  <a:lnTo>
                    <a:pt x="4849" y="2180"/>
                  </a:lnTo>
                  <a:lnTo>
                    <a:pt x="4790" y="2208"/>
                  </a:lnTo>
                  <a:lnTo>
                    <a:pt x="4726" y="2233"/>
                  </a:lnTo>
                  <a:lnTo>
                    <a:pt x="4658" y="2258"/>
                  </a:lnTo>
                  <a:lnTo>
                    <a:pt x="4624" y="2267"/>
                  </a:lnTo>
                  <a:lnTo>
                    <a:pt x="4587" y="2277"/>
                  </a:lnTo>
                  <a:lnTo>
                    <a:pt x="4550" y="2287"/>
                  </a:lnTo>
                  <a:lnTo>
                    <a:pt x="4513" y="2295"/>
                  </a:lnTo>
                  <a:lnTo>
                    <a:pt x="4472" y="2303"/>
                  </a:lnTo>
                  <a:lnTo>
                    <a:pt x="4433" y="2308"/>
                  </a:lnTo>
                  <a:lnTo>
                    <a:pt x="4392" y="2313"/>
                  </a:lnTo>
                  <a:lnTo>
                    <a:pt x="4350" y="2317"/>
                  </a:lnTo>
                  <a:lnTo>
                    <a:pt x="4307" y="2319"/>
                  </a:lnTo>
                  <a:lnTo>
                    <a:pt x="4264" y="2321"/>
                  </a:lnTo>
                  <a:lnTo>
                    <a:pt x="4220" y="2319"/>
                  </a:lnTo>
                  <a:lnTo>
                    <a:pt x="4174" y="2317"/>
                  </a:lnTo>
                  <a:lnTo>
                    <a:pt x="4128" y="2314"/>
                  </a:lnTo>
                  <a:lnTo>
                    <a:pt x="4082" y="2308"/>
                  </a:lnTo>
                  <a:lnTo>
                    <a:pt x="4034" y="2301"/>
                  </a:lnTo>
                  <a:lnTo>
                    <a:pt x="3986" y="2292"/>
                  </a:lnTo>
                  <a:lnTo>
                    <a:pt x="3936" y="2282"/>
                  </a:lnTo>
                  <a:lnTo>
                    <a:pt x="3888" y="2269"/>
                  </a:lnTo>
                  <a:lnTo>
                    <a:pt x="3836" y="2253"/>
                  </a:lnTo>
                  <a:lnTo>
                    <a:pt x="3786" y="2235"/>
                  </a:lnTo>
                  <a:lnTo>
                    <a:pt x="3734" y="2216"/>
                  </a:lnTo>
                  <a:lnTo>
                    <a:pt x="3682" y="2195"/>
                  </a:lnTo>
                  <a:lnTo>
                    <a:pt x="3628" y="2170"/>
                  </a:lnTo>
                  <a:lnTo>
                    <a:pt x="3575" y="2143"/>
                  </a:lnTo>
                  <a:lnTo>
                    <a:pt x="3521" y="2114"/>
                  </a:lnTo>
                  <a:lnTo>
                    <a:pt x="3466" y="2082"/>
                  </a:lnTo>
                  <a:lnTo>
                    <a:pt x="3410" y="2048"/>
                  </a:lnTo>
                  <a:lnTo>
                    <a:pt x="3355" y="2011"/>
                  </a:lnTo>
                  <a:lnTo>
                    <a:pt x="3298" y="1970"/>
                  </a:lnTo>
                  <a:lnTo>
                    <a:pt x="3241" y="1927"/>
                  </a:lnTo>
                  <a:lnTo>
                    <a:pt x="3184" y="1880"/>
                  </a:lnTo>
                  <a:lnTo>
                    <a:pt x="3125" y="1831"/>
                  </a:lnTo>
                  <a:lnTo>
                    <a:pt x="3067" y="1778"/>
                  </a:lnTo>
                  <a:lnTo>
                    <a:pt x="3009" y="1723"/>
                  </a:lnTo>
                  <a:lnTo>
                    <a:pt x="2949" y="1663"/>
                  </a:lnTo>
                  <a:lnTo>
                    <a:pt x="2891" y="1600"/>
                  </a:lnTo>
                  <a:lnTo>
                    <a:pt x="2891" y="1600"/>
                  </a:lnTo>
                  <a:lnTo>
                    <a:pt x="2773" y="1475"/>
                  </a:lnTo>
                  <a:lnTo>
                    <a:pt x="2658" y="1357"/>
                  </a:lnTo>
                  <a:lnTo>
                    <a:pt x="2545" y="1244"/>
                  </a:lnTo>
                  <a:lnTo>
                    <a:pt x="2437" y="1135"/>
                  </a:lnTo>
                  <a:lnTo>
                    <a:pt x="2331" y="1035"/>
                  </a:lnTo>
                  <a:lnTo>
                    <a:pt x="2227" y="938"/>
                  </a:lnTo>
                  <a:lnTo>
                    <a:pt x="2126" y="850"/>
                  </a:lnTo>
                  <a:lnTo>
                    <a:pt x="2027" y="764"/>
                  </a:lnTo>
                  <a:lnTo>
                    <a:pt x="1931" y="685"/>
                  </a:lnTo>
                  <a:lnTo>
                    <a:pt x="1837" y="611"/>
                  </a:lnTo>
                  <a:lnTo>
                    <a:pt x="1744" y="543"/>
                  </a:lnTo>
                  <a:lnTo>
                    <a:pt x="1654" y="478"/>
                  </a:lnTo>
                  <a:lnTo>
                    <a:pt x="1565" y="419"/>
                  </a:lnTo>
                  <a:lnTo>
                    <a:pt x="1477" y="364"/>
                  </a:lnTo>
                  <a:lnTo>
                    <a:pt x="1391" y="314"/>
                  </a:lnTo>
                  <a:lnTo>
                    <a:pt x="1305" y="268"/>
                  </a:lnTo>
                  <a:lnTo>
                    <a:pt x="1222" y="226"/>
                  </a:lnTo>
                  <a:lnTo>
                    <a:pt x="1139" y="188"/>
                  </a:lnTo>
                  <a:lnTo>
                    <a:pt x="1057" y="154"/>
                  </a:lnTo>
                  <a:lnTo>
                    <a:pt x="976" y="125"/>
                  </a:lnTo>
                  <a:lnTo>
                    <a:pt x="894" y="99"/>
                  </a:lnTo>
                  <a:lnTo>
                    <a:pt x="814" y="75"/>
                  </a:lnTo>
                  <a:lnTo>
                    <a:pt x="735" y="55"/>
                  </a:lnTo>
                  <a:lnTo>
                    <a:pt x="654" y="39"/>
                  </a:lnTo>
                  <a:lnTo>
                    <a:pt x="574" y="26"/>
                  </a:lnTo>
                  <a:lnTo>
                    <a:pt x="493" y="16"/>
                  </a:lnTo>
                  <a:lnTo>
                    <a:pt x="412" y="8"/>
                  </a:lnTo>
                  <a:lnTo>
                    <a:pt x="332" y="4"/>
                  </a:lnTo>
                  <a:lnTo>
                    <a:pt x="250" y="0"/>
                  </a:lnTo>
                  <a:lnTo>
                    <a:pt x="168" y="0"/>
                  </a:lnTo>
                  <a:lnTo>
                    <a:pt x="85" y="4"/>
                  </a:lnTo>
                  <a:lnTo>
                    <a:pt x="0" y="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5585" name="Freeform 17"/>
            <p:cNvSpPr>
              <a:spLocks/>
            </p:cNvSpPr>
            <p:nvPr userDrawn="1"/>
          </p:nvSpPr>
          <p:spPr bwMode="auto">
            <a:xfrm>
              <a:off x="403" y="829"/>
              <a:ext cx="5205" cy="1124"/>
            </a:xfrm>
            <a:custGeom>
              <a:avLst/>
              <a:gdLst/>
              <a:ahLst/>
              <a:cxnLst>
                <a:cxn ang="0">
                  <a:pos x="5205" y="1868"/>
                </a:cxn>
                <a:cxn ang="0">
                  <a:pos x="5161" y="1910"/>
                </a:cxn>
                <a:cxn ang="0">
                  <a:pos x="5105" y="1956"/>
                </a:cxn>
                <a:cxn ang="0">
                  <a:pos x="5030" y="2011"/>
                </a:cxn>
                <a:cxn ang="0">
                  <a:pos x="4936" y="2069"/>
                </a:cxn>
                <a:cxn ang="0">
                  <a:pos x="4822" y="2127"/>
                </a:cxn>
                <a:cxn ang="0">
                  <a:pos x="4693" y="2178"/>
                </a:cxn>
                <a:cxn ang="0">
                  <a:pos x="4621" y="2201"/>
                </a:cxn>
                <a:cxn ang="0">
                  <a:pos x="4546" y="2219"/>
                </a:cxn>
                <a:cxn ang="0">
                  <a:pos x="4467" y="2235"/>
                </a:cxn>
                <a:cxn ang="0">
                  <a:pos x="4385" y="2245"/>
                </a:cxn>
                <a:cxn ang="0">
                  <a:pos x="4299" y="2250"/>
                </a:cxn>
                <a:cxn ang="0">
                  <a:pos x="4208" y="2250"/>
                </a:cxn>
                <a:cxn ang="0">
                  <a:pos x="4117" y="2241"/>
                </a:cxn>
                <a:cxn ang="0">
                  <a:pos x="4020" y="2227"/>
                </a:cxn>
                <a:cxn ang="0">
                  <a:pos x="3921" y="2206"/>
                </a:cxn>
                <a:cxn ang="0">
                  <a:pos x="3820" y="2175"/>
                </a:cxn>
                <a:cxn ang="0">
                  <a:pos x="3714" y="2135"/>
                </a:cxn>
                <a:cxn ang="0">
                  <a:pos x="3607" y="2086"/>
                </a:cxn>
                <a:cxn ang="0">
                  <a:pos x="3497" y="2027"/>
                </a:cxn>
                <a:cxn ang="0">
                  <a:pos x="3385" y="1957"/>
                </a:cxn>
                <a:cxn ang="0">
                  <a:pos x="3270" y="1875"/>
                </a:cxn>
                <a:cxn ang="0">
                  <a:pos x="3153" y="1781"/>
                </a:cxn>
                <a:cxn ang="0">
                  <a:pos x="3035" y="1675"/>
                </a:cxn>
                <a:cxn ang="0">
                  <a:pos x="2914" y="1555"/>
                </a:cxn>
                <a:cxn ang="0">
                  <a:pos x="2795" y="1431"/>
                </a:cxn>
                <a:cxn ang="0">
                  <a:pos x="2564" y="1202"/>
                </a:cxn>
                <a:cxn ang="0">
                  <a:pos x="2346" y="997"/>
                </a:cxn>
                <a:cxn ang="0">
                  <a:pos x="2140" y="816"/>
                </a:cxn>
                <a:cxn ang="0">
                  <a:pos x="1941" y="654"/>
                </a:cxn>
                <a:cxn ang="0">
                  <a:pos x="1752" y="514"/>
                </a:cxn>
                <a:cxn ang="0">
                  <a:pos x="1570" y="394"/>
                </a:cxn>
                <a:cxn ang="0">
                  <a:pos x="1395" y="293"/>
                </a:cxn>
                <a:cxn ang="0">
                  <a:pos x="1226" y="207"/>
                </a:cxn>
                <a:cxn ang="0">
                  <a:pos x="1059" y="139"/>
                </a:cxn>
                <a:cxn ang="0">
                  <a:pos x="897" y="86"/>
                </a:cxn>
                <a:cxn ang="0">
                  <a:pos x="734" y="45"/>
                </a:cxn>
                <a:cxn ang="0">
                  <a:pos x="575" y="20"/>
                </a:cxn>
                <a:cxn ang="0">
                  <a:pos x="414" y="5"/>
                </a:cxn>
                <a:cxn ang="0">
                  <a:pos x="250" y="0"/>
                </a:cxn>
                <a:cxn ang="0">
                  <a:pos x="85" y="7"/>
                </a:cxn>
              </a:cxnLst>
              <a:rect l="0" t="0" r="r" b="b"/>
              <a:pathLst>
                <a:path w="5205" h="2250">
                  <a:moveTo>
                    <a:pt x="5205" y="1868"/>
                  </a:moveTo>
                  <a:lnTo>
                    <a:pt x="5205" y="1868"/>
                  </a:lnTo>
                  <a:lnTo>
                    <a:pt x="5194" y="1880"/>
                  </a:lnTo>
                  <a:lnTo>
                    <a:pt x="5161" y="1910"/>
                  </a:lnTo>
                  <a:lnTo>
                    <a:pt x="5136" y="1931"/>
                  </a:lnTo>
                  <a:lnTo>
                    <a:pt x="5105" y="1956"/>
                  </a:lnTo>
                  <a:lnTo>
                    <a:pt x="5071" y="1981"/>
                  </a:lnTo>
                  <a:lnTo>
                    <a:pt x="5030" y="2011"/>
                  </a:lnTo>
                  <a:lnTo>
                    <a:pt x="4984" y="2040"/>
                  </a:lnTo>
                  <a:lnTo>
                    <a:pt x="4936" y="2069"/>
                  </a:lnTo>
                  <a:lnTo>
                    <a:pt x="4882" y="2098"/>
                  </a:lnTo>
                  <a:lnTo>
                    <a:pt x="4822" y="2127"/>
                  </a:lnTo>
                  <a:lnTo>
                    <a:pt x="4760" y="2153"/>
                  </a:lnTo>
                  <a:lnTo>
                    <a:pt x="4693" y="2178"/>
                  </a:lnTo>
                  <a:lnTo>
                    <a:pt x="4657" y="2190"/>
                  </a:lnTo>
                  <a:lnTo>
                    <a:pt x="4621" y="2201"/>
                  </a:lnTo>
                  <a:lnTo>
                    <a:pt x="4585" y="2211"/>
                  </a:lnTo>
                  <a:lnTo>
                    <a:pt x="4546" y="2219"/>
                  </a:lnTo>
                  <a:lnTo>
                    <a:pt x="4507" y="2227"/>
                  </a:lnTo>
                  <a:lnTo>
                    <a:pt x="4467" y="2235"/>
                  </a:lnTo>
                  <a:lnTo>
                    <a:pt x="4426" y="2240"/>
                  </a:lnTo>
                  <a:lnTo>
                    <a:pt x="4385" y="2245"/>
                  </a:lnTo>
                  <a:lnTo>
                    <a:pt x="4342" y="2248"/>
                  </a:lnTo>
                  <a:lnTo>
                    <a:pt x="4299" y="2250"/>
                  </a:lnTo>
                  <a:lnTo>
                    <a:pt x="4254" y="2250"/>
                  </a:lnTo>
                  <a:lnTo>
                    <a:pt x="4208" y="2250"/>
                  </a:lnTo>
                  <a:lnTo>
                    <a:pt x="4163" y="2246"/>
                  </a:lnTo>
                  <a:lnTo>
                    <a:pt x="4117" y="2241"/>
                  </a:lnTo>
                  <a:lnTo>
                    <a:pt x="4068" y="2235"/>
                  </a:lnTo>
                  <a:lnTo>
                    <a:pt x="4020" y="2227"/>
                  </a:lnTo>
                  <a:lnTo>
                    <a:pt x="3971" y="2217"/>
                  </a:lnTo>
                  <a:lnTo>
                    <a:pt x="3921" y="2206"/>
                  </a:lnTo>
                  <a:lnTo>
                    <a:pt x="3871" y="2191"/>
                  </a:lnTo>
                  <a:lnTo>
                    <a:pt x="3820" y="2175"/>
                  </a:lnTo>
                  <a:lnTo>
                    <a:pt x="3767" y="2156"/>
                  </a:lnTo>
                  <a:lnTo>
                    <a:pt x="3714" y="2135"/>
                  </a:lnTo>
                  <a:lnTo>
                    <a:pt x="3661" y="2112"/>
                  </a:lnTo>
                  <a:lnTo>
                    <a:pt x="3607" y="2086"/>
                  </a:lnTo>
                  <a:lnTo>
                    <a:pt x="3553" y="2057"/>
                  </a:lnTo>
                  <a:lnTo>
                    <a:pt x="3497" y="2027"/>
                  </a:lnTo>
                  <a:lnTo>
                    <a:pt x="3442" y="1993"/>
                  </a:lnTo>
                  <a:lnTo>
                    <a:pt x="3385" y="1957"/>
                  </a:lnTo>
                  <a:lnTo>
                    <a:pt x="3328" y="1917"/>
                  </a:lnTo>
                  <a:lnTo>
                    <a:pt x="3270" y="1875"/>
                  </a:lnTo>
                  <a:lnTo>
                    <a:pt x="3213" y="1830"/>
                  </a:lnTo>
                  <a:lnTo>
                    <a:pt x="3153" y="1781"/>
                  </a:lnTo>
                  <a:lnTo>
                    <a:pt x="3095" y="1730"/>
                  </a:lnTo>
                  <a:lnTo>
                    <a:pt x="3035" y="1675"/>
                  </a:lnTo>
                  <a:lnTo>
                    <a:pt x="2975" y="1617"/>
                  </a:lnTo>
                  <a:lnTo>
                    <a:pt x="2914" y="1555"/>
                  </a:lnTo>
                  <a:lnTo>
                    <a:pt x="2914" y="1555"/>
                  </a:lnTo>
                  <a:lnTo>
                    <a:pt x="2795" y="1431"/>
                  </a:lnTo>
                  <a:lnTo>
                    <a:pt x="2678" y="1313"/>
                  </a:lnTo>
                  <a:lnTo>
                    <a:pt x="2564" y="1202"/>
                  </a:lnTo>
                  <a:lnTo>
                    <a:pt x="2453" y="1097"/>
                  </a:lnTo>
                  <a:lnTo>
                    <a:pt x="2346" y="997"/>
                  </a:lnTo>
                  <a:lnTo>
                    <a:pt x="2241" y="903"/>
                  </a:lnTo>
                  <a:lnTo>
                    <a:pt x="2140" y="816"/>
                  </a:lnTo>
                  <a:lnTo>
                    <a:pt x="2040" y="732"/>
                  </a:lnTo>
                  <a:lnTo>
                    <a:pt x="1941" y="654"/>
                  </a:lnTo>
                  <a:lnTo>
                    <a:pt x="1847" y="582"/>
                  </a:lnTo>
                  <a:lnTo>
                    <a:pt x="1752" y="514"/>
                  </a:lnTo>
                  <a:lnTo>
                    <a:pt x="1661" y="452"/>
                  </a:lnTo>
                  <a:lnTo>
                    <a:pt x="1570" y="394"/>
                  </a:lnTo>
                  <a:lnTo>
                    <a:pt x="1483" y="341"/>
                  </a:lnTo>
                  <a:lnTo>
                    <a:pt x="1395" y="293"/>
                  </a:lnTo>
                  <a:lnTo>
                    <a:pt x="1311" y="247"/>
                  </a:lnTo>
                  <a:lnTo>
                    <a:pt x="1226" y="207"/>
                  </a:lnTo>
                  <a:lnTo>
                    <a:pt x="1143" y="171"/>
                  </a:lnTo>
                  <a:lnTo>
                    <a:pt x="1059" y="139"/>
                  </a:lnTo>
                  <a:lnTo>
                    <a:pt x="977" y="110"/>
                  </a:lnTo>
                  <a:lnTo>
                    <a:pt x="897" y="86"/>
                  </a:lnTo>
                  <a:lnTo>
                    <a:pt x="815" y="63"/>
                  </a:lnTo>
                  <a:lnTo>
                    <a:pt x="734" y="45"/>
                  </a:lnTo>
                  <a:lnTo>
                    <a:pt x="655" y="31"/>
                  </a:lnTo>
                  <a:lnTo>
                    <a:pt x="575" y="20"/>
                  </a:lnTo>
                  <a:lnTo>
                    <a:pt x="494" y="10"/>
                  </a:lnTo>
                  <a:lnTo>
                    <a:pt x="414" y="5"/>
                  </a:lnTo>
                  <a:lnTo>
                    <a:pt x="332" y="2"/>
                  </a:lnTo>
                  <a:lnTo>
                    <a:pt x="250" y="0"/>
                  </a:lnTo>
                  <a:lnTo>
                    <a:pt x="168" y="2"/>
                  </a:lnTo>
                  <a:lnTo>
                    <a:pt x="85" y="7"/>
                  </a:lnTo>
                  <a:lnTo>
                    <a:pt x="0" y="13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5586" name="Freeform 18"/>
            <p:cNvSpPr>
              <a:spLocks/>
            </p:cNvSpPr>
            <p:nvPr userDrawn="1"/>
          </p:nvSpPr>
          <p:spPr bwMode="auto">
            <a:xfrm>
              <a:off x="418" y="850"/>
              <a:ext cx="5233" cy="1090"/>
            </a:xfrm>
            <a:custGeom>
              <a:avLst/>
              <a:gdLst/>
              <a:ahLst/>
              <a:cxnLst>
                <a:cxn ang="0">
                  <a:pos x="5233" y="1778"/>
                </a:cxn>
                <a:cxn ang="0">
                  <a:pos x="5189" y="1822"/>
                </a:cxn>
                <a:cxn ang="0">
                  <a:pos x="5133" y="1867"/>
                </a:cxn>
                <a:cxn ang="0">
                  <a:pos x="5060" y="1923"/>
                </a:cxn>
                <a:cxn ang="0">
                  <a:pos x="4965" y="1985"/>
                </a:cxn>
                <a:cxn ang="0">
                  <a:pos x="4854" y="2044"/>
                </a:cxn>
                <a:cxn ang="0">
                  <a:pos x="4725" y="2099"/>
                </a:cxn>
                <a:cxn ang="0">
                  <a:pos x="4654" y="2122"/>
                </a:cxn>
                <a:cxn ang="0">
                  <a:pos x="4579" y="2143"/>
                </a:cxn>
                <a:cxn ang="0">
                  <a:pos x="4500" y="2159"/>
                </a:cxn>
                <a:cxn ang="0">
                  <a:pos x="4418" y="2172"/>
                </a:cxn>
                <a:cxn ang="0">
                  <a:pos x="4332" y="2178"/>
                </a:cxn>
                <a:cxn ang="0">
                  <a:pos x="4242" y="2180"/>
                </a:cxn>
                <a:cxn ang="0">
                  <a:pos x="4149" y="2174"/>
                </a:cxn>
                <a:cxn ang="0">
                  <a:pos x="4053" y="2162"/>
                </a:cxn>
                <a:cxn ang="0">
                  <a:pos x="3953" y="2141"/>
                </a:cxn>
                <a:cxn ang="0">
                  <a:pos x="3852" y="2114"/>
                </a:cxn>
                <a:cxn ang="0">
                  <a:pos x="3746" y="2075"/>
                </a:cxn>
                <a:cxn ang="0">
                  <a:pos x="3638" y="2028"/>
                </a:cxn>
                <a:cxn ang="0">
                  <a:pos x="3527" y="1972"/>
                </a:cxn>
                <a:cxn ang="0">
                  <a:pos x="3414" y="1902"/>
                </a:cxn>
                <a:cxn ang="0">
                  <a:pos x="3298" y="1823"/>
                </a:cxn>
                <a:cxn ang="0">
                  <a:pos x="3180" y="1731"/>
                </a:cxn>
                <a:cxn ang="0">
                  <a:pos x="3059" y="1626"/>
                </a:cxn>
                <a:cxn ang="0">
                  <a:pos x="2937" y="1508"/>
                </a:cxn>
                <a:cxn ang="0">
                  <a:pos x="2816" y="1387"/>
                </a:cxn>
                <a:cxn ang="0">
                  <a:pos x="2581" y="1161"/>
                </a:cxn>
                <a:cxn ang="0">
                  <a:pos x="2361" y="959"/>
                </a:cxn>
                <a:cxn ang="0">
                  <a:pos x="2151" y="780"/>
                </a:cxn>
                <a:cxn ang="0">
                  <a:pos x="1951" y="624"/>
                </a:cxn>
                <a:cxn ang="0">
                  <a:pos x="1759" y="486"/>
                </a:cxn>
                <a:cxn ang="0">
                  <a:pos x="1576" y="370"/>
                </a:cxn>
                <a:cxn ang="0">
                  <a:pos x="1400" y="270"/>
                </a:cxn>
                <a:cxn ang="0">
                  <a:pos x="1229" y="189"/>
                </a:cxn>
                <a:cxn ang="0">
                  <a:pos x="1061" y="123"/>
                </a:cxn>
                <a:cxn ang="0">
                  <a:pos x="897" y="73"/>
                </a:cxn>
                <a:cxn ang="0">
                  <a:pos x="736" y="36"/>
                </a:cxn>
                <a:cxn ang="0">
                  <a:pos x="575" y="13"/>
                </a:cxn>
                <a:cxn ang="0">
                  <a:pos x="413" y="2"/>
                </a:cxn>
                <a:cxn ang="0">
                  <a:pos x="250" y="2"/>
                </a:cxn>
                <a:cxn ang="0">
                  <a:pos x="85" y="10"/>
                </a:cxn>
              </a:cxnLst>
              <a:rect l="0" t="0" r="r" b="b"/>
              <a:pathLst>
                <a:path w="5233" h="2180">
                  <a:moveTo>
                    <a:pt x="5233" y="1778"/>
                  </a:moveTo>
                  <a:lnTo>
                    <a:pt x="5233" y="1778"/>
                  </a:lnTo>
                  <a:lnTo>
                    <a:pt x="5222" y="1789"/>
                  </a:lnTo>
                  <a:lnTo>
                    <a:pt x="5189" y="1822"/>
                  </a:lnTo>
                  <a:lnTo>
                    <a:pt x="5164" y="1843"/>
                  </a:lnTo>
                  <a:lnTo>
                    <a:pt x="5133" y="1867"/>
                  </a:lnTo>
                  <a:lnTo>
                    <a:pt x="5099" y="1894"/>
                  </a:lnTo>
                  <a:lnTo>
                    <a:pt x="5060" y="1923"/>
                  </a:lnTo>
                  <a:lnTo>
                    <a:pt x="5015" y="1954"/>
                  </a:lnTo>
                  <a:lnTo>
                    <a:pt x="4965" y="1985"/>
                  </a:lnTo>
                  <a:lnTo>
                    <a:pt x="4913" y="2014"/>
                  </a:lnTo>
                  <a:lnTo>
                    <a:pt x="4854" y="2044"/>
                  </a:lnTo>
                  <a:lnTo>
                    <a:pt x="4792" y="2072"/>
                  </a:lnTo>
                  <a:lnTo>
                    <a:pt x="4725" y="2099"/>
                  </a:lnTo>
                  <a:lnTo>
                    <a:pt x="4689" y="2111"/>
                  </a:lnTo>
                  <a:lnTo>
                    <a:pt x="4654" y="2122"/>
                  </a:lnTo>
                  <a:lnTo>
                    <a:pt x="4617" y="2133"/>
                  </a:lnTo>
                  <a:lnTo>
                    <a:pt x="4579" y="2143"/>
                  </a:lnTo>
                  <a:lnTo>
                    <a:pt x="4540" y="2153"/>
                  </a:lnTo>
                  <a:lnTo>
                    <a:pt x="4500" y="2159"/>
                  </a:lnTo>
                  <a:lnTo>
                    <a:pt x="4460" y="2167"/>
                  </a:lnTo>
                  <a:lnTo>
                    <a:pt x="4418" y="2172"/>
                  </a:lnTo>
                  <a:lnTo>
                    <a:pt x="4375" y="2175"/>
                  </a:lnTo>
                  <a:lnTo>
                    <a:pt x="4332" y="2178"/>
                  </a:lnTo>
                  <a:lnTo>
                    <a:pt x="4288" y="2180"/>
                  </a:lnTo>
                  <a:lnTo>
                    <a:pt x="4242" y="2180"/>
                  </a:lnTo>
                  <a:lnTo>
                    <a:pt x="4196" y="2178"/>
                  </a:lnTo>
                  <a:lnTo>
                    <a:pt x="4149" y="2174"/>
                  </a:lnTo>
                  <a:lnTo>
                    <a:pt x="4102" y="2169"/>
                  </a:lnTo>
                  <a:lnTo>
                    <a:pt x="4053" y="2162"/>
                  </a:lnTo>
                  <a:lnTo>
                    <a:pt x="4003" y="2153"/>
                  </a:lnTo>
                  <a:lnTo>
                    <a:pt x="3953" y="2141"/>
                  </a:lnTo>
                  <a:lnTo>
                    <a:pt x="3903" y="2128"/>
                  </a:lnTo>
                  <a:lnTo>
                    <a:pt x="3852" y="2114"/>
                  </a:lnTo>
                  <a:lnTo>
                    <a:pt x="3799" y="2096"/>
                  </a:lnTo>
                  <a:lnTo>
                    <a:pt x="3746" y="2075"/>
                  </a:lnTo>
                  <a:lnTo>
                    <a:pt x="3692" y="2054"/>
                  </a:lnTo>
                  <a:lnTo>
                    <a:pt x="3638" y="2028"/>
                  </a:lnTo>
                  <a:lnTo>
                    <a:pt x="3582" y="2001"/>
                  </a:lnTo>
                  <a:lnTo>
                    <a:pt x="3527" y="1972"/>
                  </a:lnTo>
                  <a:lnTo>
                    <a:pt x="3471" y="1938"/>
                  </a:lnTo>
                  <a:lnTo>
                    <a:pt x="3414" y="1902"/>
                  </a:lnTo>
                  <a:lnTo>
                    <a:pt x="3356" y="1865"/>
                  </a:lnTo>
                  <a:lnTo>
                    <a:pt x="3298" y="1823"/>
                  </a:lnTo>
                  <a:lnTo>
                    <a:pt x="3239" y="1778"/>
                  </a:lnTo>
                  <a:lnTo>
                    <a:pt x="3180" y="1731"/>
                  </a:lnTo>
                  <a:lnTo>
                    <a:pt x="3120" y="1681"/>
                  </a:lnTo>
                  <a:lnTo>
                    <a:pt x="3059" y="1626"/>
                  </a:lnTo>
                  <a:lnTo>
                    <a:pt x="2999" y="1570"/>
                  </a:lnTo>
                  <a:lnTo>
                    <a:pt x="2937" y="1508"/>
                  </a:lnTo>
                  <a:lnTo>
                    <a:pt x="2937" y="1508"/>
                  </a:lnTo>
                  <a:lnTo>
                    <a:pt x="2816" y="1387"/>
                  </a:lnTo>
                  <a:lnTo>
                    <a:pt x="2697" y="1271"/>
                  </a:lnTo>
                  <a:lnTo>
                    <a:pt x="2581" y="1161"/>
                  </a:lnTo>
                  <a:lnTo>
                    <a:pt x="2470" y="1058"/>
                  </a:lnTo>
                  <a:lnTo>
                    <a:pt x="2361" y="959"/>
                  </a:lnTo>
                  <a:lnTo>
                    <a:pt x="2255" y="867"/>
                  </a:lnTo>
                  <a:lnTo>
                    <a:pt x="2151" y="780"/>
                  </a:lnTo>
                  <a:lnTo>
                    <a:pt x="2050" y="699"/>
                  </a:lnTo>
                  <a:lnTo>
                    <a:pt x="1951" y="624"/>
                  </a:lnTo>
                  <a:lnTo>
                    <a:pt x="1854" y="552"/>
                  </a:lnTo>
                  <a:lnTo>
                    <a:pt x="1759" y="486"/>
                  </a:lnTo>
                  <a:lnTo>
                    <a:pt x="1668" y="427"/>
                  </a:lnTo>
                  <a:lnTo>
                    <a:pt x="1576" y="370"/>
                  </a:lnTo>
                  <a:lnTo>
                    <a:pt x="1487" y="318"/>
                  </a:lnTo>
                  <a:lnTo>
                    <a:pt x="1400" y="270"/>
                  </a:lnTo>
                  <a:lnTo>
                    <a:pt x="1314" y="228"/>
                  </a:lnTo>
                  <a:lnTo>
                    <a:pt x="1229" y="189"/>
                  </a:lnTo>
                  <a:lnTo>
                    <a:pt x="1144" y="154"/>
                  </a:lnTo>
                  <a:lnTo>
                    <a:pt x="1061" y="123"/>
                  </a:lnTo>
                  <a:lnTo>
                    <a:pt x="979" y="96"/>
                  </a:lnTo>
                  <a:lnTo>
                    <a:pt x="897" y="73"/>
                  </a:lnTo>
                  <a:lnTo>
                    <a:pt x="817" y="54"/>
                  </a:lnTo>
                  <a:lnTo>
                    <a:pt x="736" y="36"/>
                  </a:lnTo>
                  <a:lnTo>
                    <a:pt x="656" y="23"/>
                  </a:lnTo>
                  <a:lnTo>
                    <a:pt x="575" y="13"/>
                  </a:lnTo>
                  <a:lnTo>
                    <a:pt x="495" y="7"/>
                  </a:lnTo>
                  <a:lnTo>
                    <a:pt x="413" y="2"/>
                  </a:lnTo>
                  <a:lnTo>
                    <a:pt x="332" y="0"/>
                  </a:lnTo>
                  <a:lnTo>
                    <a:pt x="250" y="2"/>
                  </a:lnTo>
                  <a:lnTo>
                    <a:pt x="168" y="5"/>
                  </a:lnTo>
                  <a:lnTo>
                    <a:pt x="85" y="10"/>
                  </a:lnTo>
                  <a:lnTo>
                    <a:pt x="0" y="1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5587" name="Freeform 19"/>
            <p:cNvSpPr>
              <a:spLocks/>
            </p:cNvSpPr>
            <p:nvPr userDrawn="1"/>
          </p:nvSpPr>
          <p:spPr bwMode="auto">
            <a:xfrm>
              <a:off x="434" y="870"/>
              <a:ext cx="5259" cy="1056"/>
            </a:xfrm>
            <a:custGeom>
              <a:avLst/>
              <a:gdLst/>
              <a:ahLst/>
              <a:cxnLst>
                <a:cxn ang="0">
                  <a:pos x="5259" y="1687"/>
                </a:cxn>
                <a:cxn ang="0">
                  <a:pos x="5214" y="1731"/>
                </a:cxn>
                <a:cxn ang="0">
                  <a:pos x="5160" y="1779"/>
                </a:cxn>
                <a:cxn ang="0">
                  <a:pos x="5087" y="1837"/>
                </a:cxn>
                <a:cxn ang="0">
                  <a:pos x="4994" y="1900"/>
                </a:cxn>
                <a:cxn ang="0">
                  <a:pos x="4883" y="1963"/>
                </a:cxn>
                <a:cxn ang="0">
                  <a:pos x="4755" y="2020"/>
                </a:cxn>
                <a:cxn ang="0">
                  <a:pos x="4684" y="2045"/>
                </a:cxn>
                <a:cxn ang="0">
                  <a:pos x="4611" y="2068"/>
                </a:cxn>
                <a:cxn ang="0">
                  <a:pos x="4531" y="2086"/>
                </a:cxn>
                <a:cxn ang="0">
                  <a:pos x="4449" y="2100"/>
                </a:cxn>
                <a:cxn ang="0">
                  <a:pos x="4363" y="2108"/>
                </a:cxn>
                <a:cxn ang="0">
                  <a:pos x="4275" y="2112"/>
                </a:cxn>
                <a:cxn ang="0">
                  <a:pos x="4181" y="2107"/>
                </a:cxn>
                <a:cxn ang="0">
                  <a:pos x="4084" y="2097"/>
                </a:cxn>
                <a:cxn ang="0">
                  <a:pos x="3984" y="2079"/>
                </a:cxn>
                <a:cxn ang="0">
                  <a:pos x="3882" y="2052"/>
                </a:cxn>
                <a:cxn ang="0">
                  <a:pos x="3776" y="2016"/>
                </a:cxn>
                <a:cxn ang="0">
                  <a:pos x="3668" y="1971"/>
                </a:cxn>
                <a:cxn ang="0">
                  <a:pos x="3555" y="1916"/>
                </a:cxn>
                <a:cxn ang="0">
                  <a:pos x="3441" y="1850"/>
                </a:cxn>
                <a:cxn ang="0">
                  <a:pos x="3325" y="1773"/>
                </a:cxn>
                <a:cxn ang="0">
                  <a:pos x="3205" y="1682"/>
                </a:cxn>
                <a:cxn ang="0">
                  <a:pos x="3083" y="1579"/>
                </a:cxn>
                <a:cxn ang="0">
                  <a:pos x="2958" y="1463"/>
                </a:cxn>
                <a:cxn ang="0">
                  <a:pos x="2835" y="1343"/>
                </a:cxn>
                <a:cxn ang="0">
                  <a:pos x="2599" y="1122"/>
                </a:cxn>
                <a:cxn ang="0">
                  <a:pos x="2374" y="923"/>
                </a:cxn>
                <a:cxn ang="0">
                  <a:pos x="2161" y="747"/>
                </a:cxn>
                <a:cxn ang="0">
                  <a:pos x="1960" y="594"/>
                </a:cxn>
                <a:cxn ang="0">
                  <a:pos x="1767" y="460"/>
                </a:cxn>
                <a:cxn ang="0">
                  <a:pos x="1581" y="347"/>
                </a:cxn>
                <a:cxn ang="0">
                  <a:pos x="1403" y="250"/>
                </a:cxn>
                <a:cxn ang="0">
                  <a:pos x="1231" y="171"/>
                </a:cxn>
                <a:cxn ang="0">
                  <a:pos x="1063" y="109"/>
                </a:cxn>
                <a:cxn ang="0">
                  <a:pos x="898" y="63"/>
                </a:cxn>
                <a:cxn ang="0">
                  <a:pos x="735" y="29"/>
                </a:cxn>
                <a:cxn ang="0">
                  <a:pos x="574" y="8"/>
                </a:cxn>
                <a:cxn ang="0">
                  <a:pos x="412" y="0"/>
                </a:cxn>
                <a:cxn ang="0">
                  <a:pos x="249" y="3"/>
                </a:cxn>
                <a:cxn ang="0">
                  <a:pos x="84" y="16"/>
                </a:cxn>
              </a:cxnLst>
              <a:rect l="0" t="0" r="r" b="b"/>
              <a:pathLst>
                <a:path w="5259" h="2112">
                  <a:moveTo>
                    <a:pt x="5259" y="1687"/>
                  </a:moveTo>
                  <a:lnTo>
                    <a:pt x="5259" y="1687"/>
                  </a:lnTo>
                  <a:lnTo>
                    <a:pt x="5248" y="1698"/>
                  </a:lnTo>
                  <a:lnTo>
                    <a:pt x="5214" y="1731"/>
                  </a:lnTo>
                  <a:lnTo>
                    <a:pt x="5189" y="1753"/>
                  </a:lnTo>
                  <a:lnTo>
                    <a:pt x="5160" y="1779"/>
                  </a:lnTo>
                  <a:lnTo>
                    <a:pt x="5127" y="1806"/>
                  </a:lnTo>
                  <a:lnTo>
                    <a:pt x="5087" y="1837"/>
                  </a:lnTo>
                  <a:lnTo>
                    <a:pt x="5044" y="1868"/>
                  </a:lnTo>
                  <a:lnTo>
                    <a:pt x="4994" y="1900"/>
                  </a:lnTo>
                  <a:lnTo>
                    <a:pt x="4941" y="1931"/>
                  </a:lnTo>
                  <a:lnTo>
                    <a:pt x="4883" y="1963"/>
                  </a:lnTo>
                  <a:lnTo>
                    <a:pt x="4822" y="1992"/>
                  </a:lnTo>
                  <a:lnTo>
                    <a:pt x="4755" y="2020"/>
                  </a:lnTo>
                  <a:lnTo>
                    <a:pt x="4720" y="2033"/>
                  </a:lnTo>
                  <a:lnTo>
                    <a:pt x="4684" y="2045"/>
                  </a:lnTo>
                  <a:lnTo>
                    <a:pt x="4648" y="2057"/>
                  </a:lnTo>
                  <a:lnTo>
                    <a:pt x="4611" y="2068"/>
                  </a:lnTo>
                  <a:lnTo>
                    <a:pt x="4572" y="2078"/>
                  </a:lnTo>
                  <a:lnTo>
                    <a:pt x="4531" y="2086"/>
                  </a:lnTo>
                  <a:lnTo>
                    <a:pt x="4491" y="2094"/>
                  </a:lnTo>
                  <a:lnTo>
                    <a:pt x="4449" y="2100"/>
                  </a:lnTo>
                  <a:lnTo>
                    <a:pt x="4406" y="2105"/>
                  </a:lnTo>
                  <a:lnTo>
                    <a:pt x="4363" y="2108"/>
                  </a:lnTo>
                  <a:lnTo>
                    <a:pt x="4319" y="2110"/>
                  </a:lnTo>
                  <a:lnTo>
                    <a:pt x="4275" y="2112"/>
                  </a:lnTo>
                  <a:lnTo>
                    <a:pt x="4227" y="2110"/>
                  </a:lnTo>
                  <a:lnTo>
                    <a:pt x="4181" y="2107"/>
                  </a:lnTo>
                  <a:lnTo>
                    <a:pt x="4133" y="2104"/>
                  </a:lnTo>
                  <a:lnTo>
                    <a:pt x="4084" y="2097"/>
                  </a:lnTo>
                  <a:lnTo>
                    <a:pt x="4036" y="2089"/>
                  </a:lnTo>
                  <a:lnTo>
                    <a:pt x="3984" y="2079"/>
                  </a:lnTo>
                  <a:lnTo>
                    <a:pt x="3934" y="2066"/>
                  </a:lnTo>
                  <a:lnTo>
                    <a:pt x="3882" y="2052"/>
                  </a:lnTo>
                  <a:lnTo>
                    <a:pt x="3829" y="2036"/>
                  </a:lnTo>
                  <a:lnTo>
                    <a:pt x="3776" y="2016"/>
                  </a:lnTo>
                  <a:lnTo>
                    <a:pt x="3722" y="1995"/>
                  </a:lnTo>
                  <a:lnTo>
                    <a:pt x="3668" y="1971"/>
                  </a:lnTo>
                  <a:lnTo>
                    <a:pt x="3612" y="1945"/>
                  </a:lnTo>
                  <a:lnTo>
                    <a:pt x="3555" y="1916"/>
                  </a:lnTo>
                  <a:lnTo>
                    <a:pt x="3498" y="1884"/>
                  </a:lnTo>
                  <a:lnTo>
                    <a:pt x="3441" y="1850"/>
                  </a:lnTo>
                  <a:lnTo>
                    <a:pt x="3383" y="1813"/>
                  </a:lnTo>
                  <a:lnTo>
                    <a:pt x="3325" y="1773"/>
                  </a:lnTo>
                  <a:lnTo>
                    <a:pt x="3265" y="1729"/>
                  </a:lnTo>
                  <a:lnTo>
                    <a:pt x="3205" y="1682"/>
                  </a:lnTo>
                  <a:lnTo>
                    <a:pt x="3144" y="1632"/>
                  </a:lnTo>
                  <a:lnTo>
                    <a:pt x="3083" y="1579"/>
                  </a:lnTo>
                  <a:lnTo>
                    <a:pt x="3021" y="1522"/>
                  </a:lnTo>
                  <a:lnTo>
                    <a:pt x="2958" y="1463"/>
                  </a:lnTo>
                  <a:lnTo>
                    <a:pt x="2958" y="1463"/>
                  </a:lnTo>
                  <a:lnTo>
                    <a:pt x="2835" y="1343"/>
                  </a:lnTo>
                  <a:lnTo>
                    <a:pt x="2715" y="1228"/>
                  </a:lnTo>
                  <a:lnTo>
                    <a:pt x="2599" y="1122"/>
                  </a:lnTo>
                  <a:lnTo>
                    <a:pt x="2485" y="1020"/>
                  </a:lnTo>
                  <a:lnTo>
                    <a:pt x="2374" y="923"/>
                  </a:lnTo>
                  <a:lnTo>
                    <a:pt x="2267" y="833"/>
                  </a:lnTo>
                  <a:lnTo>
                    <a:pt x="2161" y="747"/>
                  </a:lnTo>
                  <a:lnTo>
                    <a:pt x="2060" y="668"/>
                  </a:lnTo>
                  <a:lnTo>
                    <a:pt x="1960" y="594"/>
                  </a:lnTo>
                  <a:lnTo>
                    <a:pt x="1861" y="524"/>
                  </a:lnTo>
                  <a:lnTo>
                    <a:pt x="1767" y="460"/>
                  </a:lnTo>
                  <a:lnTo>
                    <a:pt x="1673" y="400"/>
                  </a:lnTo>
                  <a:lnTo>
                    <a:pt x="1581" y="347"/>
                  </a:lnTo>
                  <a:lnTo>
                    <a:pt x="1492" y="297"/>
                  </a:lnTo>
                  <a:lnTo>
                    <a:pt x="1403" y="250"/>
                  </a:lnTo>
                  <a:lnTo>
                    <a:pt x="1316" y="210"/>
                  </a:lnTo>
                  <a:lnTo>
                    <a:pt x="1231" y="171"/>
                  </a:lnTo>
                  <a:lnTo>
                    <a:pt x="1146" y="138"/>
                  </a:lnTo>
                  <a:lnTo>
                    <a:pt x="1063" y="109"/>
                  </a:lnTo>
                  <a:lnTo>
                    <a:pt x="980" y="84"/>
                  </a:lnTo>
                  <a:lnTo>
                    <a:pt x="898" y="63"/>
                  </a:lnTo>
                  <a:lnTo>
                    <a:pt x="816" y="43"/>
                  </a:lnTo>
                  <a:lnTo>
                    <a:pt x="735" y="29"/>
                  </a:lnTo>
                  <a:lnTo>
                    <a:pt x="655" y="17"/>
                  </a:lnTo>
                  <a:lnTo>
                    <a:pt x="574" y="8"/>
                  </a:lnTo>
                  <a:lnTo>
                    <a:pt x="494" y="3"/>
                  </a:lnTo>
                  <a:lnTo>
                    <a:pt x="412" y="0"/>
                  </a:lnTo>
                  <a:lnTo>
                    <a:pt x="331" y="0"/>
                  </a:lnTo>
                  <a:lnTo>
                    <a:pt x="249" y="3"/>
                  </a:lnTo>
                  <a:lnTo>
                    <a:pt x="168" y="8"/>
                  </a:lnTo>
                  <a:lnTo>
                    <a:pt x="84" y="16"/>
                  </a:lnTo>
                  <a:lnTo>
                    <a:pt x="0" y="25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5588" name="Freeform 20"/>
            <p:cNvSpPr>
              <a:spLocks/>
            </p:cNvSpPr>
            <p:nvPr userDrawn="1"/>
          </p:nvSpPr>
          <p:spPr bwMode="auto">
            <a:xfrm>
              <a:off x="450" y="890"/>
              <a:ext cx="5283" cy="1021"/>
            </a:xfrm>
            <a:custGeom>
              <a:avLst/>
              <a:gdLst/>
              <a:ahLst/>
              <a:cxnLst>
                <a:cxn ang="0">
                  <a:pos x="5283" y="1597"/>
                </a:cxn>
                <a:cxn ang="0">
                  <a:pos x="5240" y="1642"/>
                </a:cxn>
                <a:cxn ang="0">
                  <a:pos x="5187" y="1691"/>
                </a:cxn>
                <a:cxn ang="0">
                  <a:pos x="5114" y="1750"/>
                </a:cxn>
                <a:cxn ang="0">
                  <a:pos x="5022" y="1817"/>
                </a:cxn>
                <a:cxn ang="0">
                  <a:pos x="4912" y="1881"/>
                </a:cxn>
                <a:cxn ang="0">
                  <a:pos x="4818" y="1928"/>
                </a:cxn>
                <a:cxn ang="0">
                  <a:pos x="4750" y="1955"/>
                </a:cxn>
                <a:cxn ang="0">
                  <a:pos x="4678" y="1981"/>
                </a:cxn>
                <a:cxn ang="0">
                  <a:pos x="4601" y="2002"/>
                </a:cxn>
                <a:cxn ang="0">
                  <a:pos x="4522" y="2020"/>
                </a:cxn>
                <a:cxn ang="0">
                  <a:pos x="4438" y="2033"/>
                </a:cxn>
                <a:cxn ang="0">
                  <a:pos x="4350" y="2041"/>
                </a:cxn>
                <a:cxn ang="0">
                  <a:pos x="4259" y="2043"/>
                </a:cxn>
                <a:cxn ang="0">
                  <a:pos x="4164" y="2038"/>
                </a:cxn>
                <a:cxn ang="0">
                  <a:pos x="4066" y="2025"/>
                </a:cxn>
                <a:cxn ang="0">
                  <a:pos x="3964" y="2005"/>
                </a:cxn>
                <a:cxn ang="0">
                  <a:pos x="3860" y="1976"/>
                </a:cxn>
                <a:cxn ang="0">
                  <a:pos x="3752" y="1938"/>
                </a:cxn>
                <a:cxn ang="0">
                  <a:pos x="3641" y="1889"/>
                </a:cxn>
                <a:cxn ang="0">
                  <a:pos x="3527" y="1831"/>
                </a:cxn>
                <a:cxn ang="0">
                  <a:pos x="3410" y="1760"/>
                </a:cxn>
                <a:cxn ang="0">
                  <a:pos x="3291" y="1679"/>
                </a:cxn>
                <a:cxn ang="0">
                  <a:pos x="3169" y="1584"/>
                </a:cxn>
                <a:cxn ang="0">
                  <a:pos x="3044" y="1477"/>
                </a:cxn>
                <a:cxn ang="0">
                  <a:pos x="2980" y="1418"/>
                </a:cxn>
                <a:cxn ang="0">
                  <a:pos x="2734" y="1188"/>
                </a:cxn>
                <a:cxn ang="0">
                  <a:pos x="2499" y="982"/>
                </a:cxn>
                <a:cxn ang="0">
                  <a:pos x="2279" y="799"/>
                </a:cxn>
                <a:cxn ang="0">
                  <a:pos x="2069" y="638"/>
                </a:cxn>
                <a:cxn ang="0">
                  <a:pos x="1869" y="497"/>
                </a:cxn>
                <a:cxn ang="0">
                  <a:pos x="1679" y="378"/>
                </a:cxn>
                <a:cxn ang="0">
                  <a:pos x="1496" y="276"/>
                </a:cxn>
                <a:cxn ang="0">
                  <a:pos x="1319" y="192"/>
                </a:cxn>
                <a:cxn ang="0">
                  <a:pos x="1148" y="124"/>
                </a:cxn>
                <a:cxn ang="0">
                  <a:pos x="980" y="73"/>
                </a:cxn>
                <a:cxn ang="0">
                  <a:pos x="817" y="36"/>
                </a:cxn>
                <a:cxn ang="0">
                  <a:pos x="654" y="11"/>
                </a:cxn>
                <a:cxn ang="0">
                  <a:pos x="493" y="2"/>
                </a:cxn>
                <a:cxn ang="0">
                  <a:pos x="331" y="2"/>
                </a:cxn>
                <a:cxn ang="0">
                  <a:pos x="167" y="13"/>
                </a:cxn>
                <a:cxn ang="0">
                  <a:pos x="0" y="34"/>
                </a:cxn>
              </a:cxnLst>
              <a:rect l="0" t="0" r="r" b="b"/>
              <a:pathLst>
                <a:path w="5283" h="2043">
                  <a:moveTo>
                    <a:pt x="5283" y="1597"/>
                  </a:moveTo>
                  <a:lnTo>
                    <a:pt x="5283" y="1597"/>
                  </a:lnTo>
                  <a:lnTo>
                    <a:pt x="5272" y="1608"/>
                  </a:lnTo>
                  <a:lnTo>
                    <a:pt x="5240" y="1642"/>
                  </a:lnTo>
                  <a:lnTo>
                    <a:pt x="5215" y="1665"/>
                  </a:lnTo>
                  <a:lnTo>
                    <a:pt x="5187" y="1691"/>
                  </a:lnTo>
                  <a:lnTo>
                    <a:pt x="5153" y="1720"/>
                  </a:lnTo>
                  <a:lnTo>
                    <a:pt x="5114" y="1750"/>
                  </a:lnTo>
                  <a:lnTo>
                    <a:pt x="5071" y="1783"/>
                  </a:lnTo>
                  <a:lnTo>
                    <a:pt x="5022" y="1817"/>
                  </a:lnTo>
                  <a:lnTo>
                    <a:pt x="4969" y="1849"/>
                  </a:lnTo>
                  <a:lnTo>
                    <a:pt x="4912" y="1881"/>
                  </a:lnTo>
                  <a:lnTo>
                    <a:pt x="4850" y="1912"/>
                  </a:lnTo>
                  <a:lnTo>
                    <a:pt x="4818" y="1928"/>
                  </a:lnTo>
                  <a:lnTo>
                    <a:pt x="4785" y="1942"/>
                  </a:lnTo>
                  <a:lnTo>
                    <a:pt x="4750" y="1955"/>
                  </a:lnTo>
                  <a:lnTo>
                    <a:pt x="4714" y="1968"/>
                  </a:lnTo>
                  <a:lnTo>
                    <a:pt x="4678" y="1981"/>
                  </a:lnTo>
                  <a:lnTo>
                    <a:pt x="4640" y="1993"/>
                  </a:lnTo>
                  <a:lnTo>
                    <a:pt x="4601" y="2002"/>
                  </a:lnTo>
                  <a:lnTo>
                    <a:pt x="4563" y="2012"/>
                  </a:lnTo>
                  <a:lnTo>
                    <a:pt x="4522" y="2020"/>
                  </a:lnTo>
                  <a:lnTo>
                    <a:pt x="4481" y="2028"/>
                  </a:lnTo>
                  <a:lnTo>
                    <a:pt x="4438" y="2033"/>
                  </a:lnTo>
                  <a:lnTo>
                    <a:pt x="4395" y="2038"/>
                  </a:lnTo>
                  <a:lnTo>
                    <a:pt x="4350" y="2041"/>
                  </a:lnTo>
                  <a:lnTo>
                    <a:pt x="4304" y="2043"/>
                  </a:lnTo>
                  <a:lnTo>
                    <a:pt x="4259" y="2043"/>
                  </a:lnTo>
                  <a:lnTo>
                    <a:pt x="4211" y="2041"/>
                  </a:lnTo>
                  <a:lnTo>
                    <a:pt x="4164" y="2038"/>
                  </a:lnTo>
                  <a:lnTo>
                    <a:pt x="4116" y="2033"/>
                  </a:lnTo>
                  <a:lnTo>
                    <a:pt x="4066" y="2025"/>
                  </a:lnTo>
                  <a:lnTo>
                    <a:pt x="4016" y="2017"/>
                  </a:lnTo>
                  <a:lnTo>
                    <a:pt x="3964" y="2005"/>
                  </a:lnTo>
                  <a:lnTo>
                    <a:pt x="3913" y="1991"/>
                  </a:lnTo>
                  <a:lnTo>
                    <a:pt x="3860" y="1976"/>
                  </a:lnTo>
                  <a:lnTo>
                    <a:pt x="3806" y="1959"/>
                  </a:lnTo>
                  <a:lnTo>
                    <a:pt x="3752" y="1938"/>
                  </a:lnTo>
                  <a:lnTo>
                    <a:pt x="3696" y="1915"/>
                  </a:lnTo>
                  <a:lnTo>
                    <a:pt x="3641" y="1889"/>
                  </a:lnTo>
                  <a:lnTo>
                    <a:pt x="3584" y="1862"/>
                  </a:lnTo>
                  <a:lnTo>
                    <a:pt x="3527" y="1831"/>
                  </a:lnTo>
                  <a:lnTo>
                    <a:pt x="3469" y="1797"/>
                  </a:lnTo>
                  <a:lnTo>
                    <a:pt x="3410" y="1760"/>
                  </a:lnTo>
                  <a:lnTo>
                    <a:pt x="3350" y="1721"/>
                  </a:lnTo>
                  <a:lnTo>
                    <a:pt x="3291" y="1679"/>
                  </a:lnTo>
                  <a:lnTo>
                    <a:pt x="3230" y="1634"/>
                  </a:lnTo>
                  <a:lnTo>
                    <a:pt x="3169" y="1584"/>
                  </a:lnTo>
                  <a:lnTo>
                    <a:pt x="3106" y="1532"/>
                  </a:lnTo>
                  <a:lnTo>
                    <a:pt x="3044" y="1477"/>
                  </a:lnTo>
                  <a:lnTo>
                    <a:pt x="2980" y="1418"/>
                  </a:lnTo>
                  <a:lnTo>
                    <a:pt x="2980" y="1418"/>
                  </a:lnTo>
                  <a:lnTo>
                    <a:pt x="2855" y="1300"/>
                  </a:lnTo>
                  <a:lnTo>
                    <a:pt x="2734" y="1188"/>
                  </a:lnTo>
                  <a:lnTo>
                    <a:pt x="2615" y="1082"/>
                  </a:lnTo>
                  <a:lnTo>
                    <a:pt x="2499" y="982"/>
                  </a:lnTo>
                  <a:lnTo>
                    <a:pt x="2388" y="888"/>
                  </a:lnTo>
                  <a:lnTo>
                    <a:pt x="2279" y="799"/>
                  </a:lnTo>
                  <a:lnTo>
                    <a:pt x="2173" y="715"/>
                  </a:lnTo>
                  <a:lnTo>
                    <a:pt x="2069" y="638"/>
                  </a:lnTo>
                  <a:lnTo>
                    <a:pt x="1968" y="565"/>
                  </a:lnTo>
                  <a:lnTo>
                    <a:pt x="1869" y="497"/>
                  </a:lnTo>
                  <a:lnTo>
                    <a:pt x="1773" y="434"/>
                  </a:lnTo>
                  <a:lnTo>
                    <a:pt x="1679" y="378"/>
                  </a:lnTo>
                  <a:lnTo>
                    <a:pt x="1586" y="325"/>
                  </a:lnTo>
                  <a:lnTo>
                    <a:pt x="1496" y="276"/>
                  </a:lnTo>
                  <a:lnTo>
                    <a:pt x="1407" y="231"/>
                  </a:lnTo>
                  <a:lnTo>
                    <a:pt x="1319" y="192"/>
                  </a:lnTo>
                  <a:lnTo>
                    <a:pt x="1233" y="155"/>
                  </a:lnTo>
                  <a:lnTo>
                    <a:pt x="1148" y="124"/>
                  </a:lnTo>
                  <a:lnTo>
                    <a:pt x="1064" y="97"/>
                  </a:lnTo>
                  <a:lnTo>
                    <a:pt x="980" y="73"/>
                  </a:lnTo>
                  <a:lnTo>
                    <a:pt x="899" y="52"/>
                  </a:lnTo>
                  <a:lnTo>
                    <a:pt x="817" y="36"/>
                  </a:lnTo>
                  <a:lnTo>
                    <a:pt x="736" y="23"/>
                  </a:lnTo>
                  <a:lnTo>
                    <a:pt x="654" y="11"/>
                  </a:lnTo>
                  <a:lnTo>
                    <a:pt x="574" y="5"/>
                  </a:lnTo>
                  <a:lnTo>
                    <a:pt x="493" y="2"/>
                  </a:lnTo>
                  <a:lnTo>
                    <a:pt x="413" y="0"/>
                  </a:lnTo>
                  <a:lnTo>
                    <a:pt x="331" y="2"/>
                  </a:lnTo>
                  <a:lnTo>
                    <a:pt x="250" y="6"/>
                  </a:lnTo>
                  <a:lnTo>
                    <a:pt x="167" y="13"/>
                  </a:lnTo>
                  <a:lnTo>
                    <a:pt x="85" y="23"/>
                  </a:lnTo>
                  <a:lnTo>
                    <a:pt x="0" y="3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5589" name="Freeform 21"/>
            <p:cNvSpPr>
              <a:spLocks/>
            </p:cNvSpPr>
            <p:nvPr userDrawn="1"/>
          </p:nvSpPr>
          <p:spPr bwMode="auto">
            <a:xfrm>
              <a:off x="467" y="910"/>
              <a:ext cx="5306" cy="988"/>
            </a:xfrm>
            <a:custGeom>
              <a:avLst/>
              <a:gdLst/>
              <a:ahLst/>
              <a:cxnLst>
                <a:cxn ang="0">
                  <a:pos x="5306" y="1505"/>
                </a:cxn>
                <a:cxn ang="0">
                  <a:pos x="5263" y="1552"/>
                </a:cxn>
                <a:cxn ang="0">
                  <a:pos x="5211" y="1602"/>
                </a:cxn>
                <a:cxn ang="0">
                  <a:pos x="5138" y="1663"/>
                </a:cxn>
                <a:cxn ang="0">
                  <a:pos x="5048" y="1731"/>
                </a:cxn>
                <a:cxn ang="0">
                  <a:pos x="4939" y="1799"/>
                </a:cxn>
                <a:cxn ang="0">
                  <a:pos x="4845" y="1848"/>
                </a:cxn>
                <a:cxn ang="0">
                  <a:pos x="4779" y="1877"/>
                </a:cxn>
                <a:cxn ang="0">
                  <a:pos x="4707" y="1904"/>
                </a:cxn>
                <a:cxn ang="0">
                  <a:pos x="4630" y="1928"/>
                </a:cxn>
                <a:cxn ang="0">
                  <a:pos x="4551" y="1948"/>
                </a:cxn>
                <a:cxn ang="0">
                  <a:pos x="4468" y="1962"/>
                </a:cxn>
                <a:cxn ang="0">
                  <a:pos x="4380" y="1972"/>
                </a:cxn>
                <a:cxn ang="0">
                  <a:pos x="4289" y="1975"/>
                </a:cxn>
                <a:cxn ang="0">
                  <a:pos x="4194" y="1972"/>
                </a:cxn>
                <a:cxn ang="0">
                  <a:pos x="4096" y="1961"/>
                </a:cxn>
                <a:cxn ang="0">
                  <a:pos x="3993" y="1943"/>
                </a:cxn>
                <a:cxn ang="0">
                  <a:pos x="3889" y="1915"/>
                </a:cxn>
                <a:cxn ang="0">
                  <a:pos x="3779" y="1880"/>
                </a:cxn>
                <a:cxn ang="0">
                  <a:pos x="3668" y="1833"/>
                </a:cxn>
                <a:cxn ang="0">
                  <a:pos x="3553" y="1777"/>
                </a:cxn>
                <a:cxn ang="0">
                  <a:pos x="3436" y="1709"/>
                </a:cxn>
                <a:cxn ang="0">
                  <a:pos x="3315" y="1630"/>
                </a:cxn>
                <a:cxn ang="0">
                  <a:pos x="3192" y="1536"/>
                </a:cxn>
                <a:cxn ang="0">
                  <a:pos x="3066" y="1431"/>
                </a:cxn>
                <a:cxn ang="0">
                  <a:pos x="3000" y="1373"/>
                </a:cxn>
                <a:cxn ang="0">
                  <a:pos x="2750" y="1147"/>
                </a:cxn>
                <a:cxn ang="0">
                  <a:pos x="2514" y="945"/>
                </a:cxn>
                <a:cxn ang="0">
                  <a:pos x="2291" y="766"/>
                </a:cxn>
                <a:cxn ang="0">
                  <a:pos x="2078" y="607"/>
                </a:cxn>
                <a:cxn ang="0">
                  <a:pos x="1876" y="470"/>
                </a:cxn>
                <a:cxn ang="0">
                  <a:pos x="1684" y="354"/>
                </a:cxn>
                <a:cxn ang="0">
                  <a:pos x="1499" y="255"/>
                </a:cxn>
                <a:cxn ang="0">
                  <a:pos x="1322" y="175"/>
                </a:cxn>
                <a:cxn ang="0">
                  <a:pos x="1149" y="110"/>
                </a:cxn>
                <a:cxn ang="0">
                  <a:pos x="981" y="62"/>
                </a:cxn>
                <a:cxn ang="0">
                  <a:pos x="816" y="28"/>
                </a:cxn>
                <a:cxn ang="0">
                  <a:pos x="654" y="7"/>
                </a:cxn>
                <a:cxn ang="0">
                  <a:pos x="493" y="0"/>
                </a:cxn>
                <a:cxn ang="0">
                  <a:pos x="330" y="4"/>
                </a:cxn>
                <a:cxn ang="0">
                  <a:pos x="166" y="18"/>
                </a:cxn>
                <a:cxn ang="0">
                  <a:pos x="0" y="42"/>
                </a:cxn>
              </a:cxnLst>
              <a:rect l="0" t="0" r="r" b="b"/>
              <a:pathLst>
                <a:path w="5306" h="1975">
                  <a:moveTo>
                    <a:pt x="5306" y="1505"/>
                  </a:moveTo>
                  <a:lnTo>
                    <a:pt x="5306" y="1505"/>
                  </a:lnTo>
                  <a:lnTo>
                    <a:pt x="5295" y="1518"/>
                  </a:lnTo>
                  <a:lnTo>
                    <a:pt x="5263" y="1552"/>
                  </a:lnTo>
                  <a:lnTo>
                    <a:pt x="5240" y="1576"/>
                  </a:lnTo>
                  <a:lnTo>
                    <a:pt x="5211" y="1602"/>
                  </a:lnTo>
                  <a:lnTo>
                    <a:pt x="5177" y="1633"/>
                  </a:lnTo>
                  <a:lnTo>
                    <a:pt x="5138" y="1663"/>
                  </a:lnTo>
                  <a:lnTo>
                    <a:pt x="5095" y="1697"/>
                  </a:lnTo>
                  <a:lnTo>
                    <a:pt x="5048" y="1731"/>
                  </a:lnTo>
                  <a:lnTo>
                    <a:pt x="4995" y="1765"/>
                  </a:lnTo>
                  <a:lnTo>
                    <a:pt x="4939" y="1799"/>
                  </a:lnTo>
                  <a:lnTo>
                    <a:pt x="4877" y="1831"/>
                  </a:lnTo>
                  <a:lnTo>
                    <a:pt x="4845" y="1848"/>
                  </a:lnTo>
                  <a:lnTo>
                    <a:pt x="4812" y="1862"/>
                  </a:lnTo>
                  <a:lnTo>
                    <a:pt x="4779" y="1877"/>
                  </a:lnTo>
                  <a:lnTo>
                    <a:pt x="4743" y="1891"/>
                  </a:lnTo>
                  <a:lnTo>
                    <a:pt x="4707" y="1904"/>
                  </a:lnTo>
                  <a:lnTo>
                    <a:pt x="4669" y="1917"/>
                  </a:lnTo>
                  <a:lnTo>
                    <a:pt x="4630" y="1928"/>
                  </a:lnTo>
                  <a:lnTo>
                    <a:pt x="4591" y="1938"/>
                  </a:lnTo>
                  <a:lnTo>
                    <a:pt x="4551" y="1948"/>
                  </a:lnTo>
                  <a:lnTo>
                    <a:pt x="4509" y="1956"/>
                  </a:lnTo>
                  <a:lnTo>
                    <a:pt x="4468" y="1962"/>
                  </a:lnTo>
                  <a:lnTo>
                    <a:pt x="4423" y="1967"/>
                  </a:lnTo>
                  <a:lnTo>
                    <a:pt x="4380" y="1972"/>
                  </a:lnTo>
                  <a:lnTo>
                    <a:pt x="4335" y="1974"/>
                  </a:lnTo>
                  <a:lnTo>
                    <a:pt x="4289" y="1975"/>
                  </a:lnTo>
                  <a:lnTo>
                    <a:pt x="4242" y="1974"/>
                  </a:lnTo>
                  <a:lnTo>
                    <a:pt x="4194" y="1972"/>
                  </a:lnTo>
                  <a:lnTo>
                    <a:pt x="4144" y="1967"/>
                  </a:lnTo>
                  <a:lnTo>
                    <a:pt x="4096" y="1961"/>
                  </a:lnTo>
                  <a:lnTo>
                    <a:pt x="4044" y="1953"/>
                  </a:lnTo>
                  <a:lnTo>
                    <a:pt x="3993" y="1943"/>
                  </a:lnTo>
                  <a:lnTo>
                    <a:pt x="3942" y="1930"/>
                  </a:lnTo>
                  <a:lnTo>
                    <a:pt x="3889" y="1915"/>
                  </a:lnTo>
                  <a:lnTo>
                    <a:pt x="3835" y="1899"/>
                  </a:lnTo>
                  <a:lnTo>
                    <a:pt x="3779" y="1880"/>
                  </a:lnTo>
                  <a:lnTo>
                    <a:pt x="3725" y="1857"/>
                  </a:lnTo>
                  <a:lnTo>
                    <a:pt x="3668" y="1833"/>
                  </a:lnTo>
                  <a:lnTo>
                    <a:pt x="3611" y="1806"/>
                  </a:lnTo>
                  <a:lnTo>
                    <a:pt x="3553" y="1777"/>
                  </a:lnTo>
                  <a:lnTo>
                    <a:pt x="3495" y="1744"/>
                  </a:lnTo>
                  <a:lnTo>
                    <a:pt x="3436" y="1709"/>
                  </a:lnTo>
                  <a:lnTo>
                    <a:pt x="3375" y="1670"/>
                  </a:lnTo>
                  <a:lnTo>
                    <a:pt x="3315" y="1630"/>
                  </a:lnTo>
                  <a:lnTo>
                    <a:pt x="3253" y="1584"/>
                  </a:lnTo>
                  <a:lnTo>
                    <a:pt x="3192" y="1536"/>
                  </a:lnTo>
                  <a:lnTo>
                    <a:pt x="3128" y="1486"/>
                  </a:lnTo>
                  <a:lnTo>
                    <a:pt x="3066" y="1431"/>
                  </a:lnTo>
                  <a:lnTo>
                    <a:pt x="3000" y="1373"/>
                  </a:lnTo>
                  <a:lnTo>
                    <a:pt x="3000" y="1373"/>
                  </a:lnTo>
                  <a:lnTo>
                    <a:pt x="2874" y="1257"/>
                  </a:lnTo>
                  <a:lnTo>
                    <a:pt x="2750" y="1147"/>
                  </a:lnTo>
                  <a:lnTo>
                    <a:pt x="2631" y="1043"/>
                  </a:lnTo>
                  <a:lnTo>
                    <a:pt x="2514" y="945"/>
                  </a:lnTo>
                  <a:lnTo>
                    <a:pt x="2400" y="853"/>
                  </a:lnTo>
                  <a:lnTo>
                    <a:pt x="2291" y="766"/>
                  </a:lnTo>
                  <a:lnTo>
                    <a:pt x="2182" y="683"/>
                  </a:lnTo>
                  <a:lnTo>
                    <a:pt x="2078" y="607"/>
                  </a:lnTo>
                  <a:lnTo>
                    <a:pt x="1976" y="536"/>
                  </a:lnTo>
                  <a:lnTo>
                    <a:pt x="1876" y="470"/>
                  </a:lnTo>
                  <a:lnTo>
                    <a:pt x="1778" y="410"/>
                  </a:lnTo>
                  <a:lnTo>
                    <a:pt x="1684" y="354"/>
                  </a:lnTo>
                  <a:lnTo>
                    <a:pt x="1591" y="302"/>
                  </a:lnTo>
                  <a:lnTo>
                    <a:pt x="1499" y="255"/>
                  </a:lnTo>
                  <a:lnTo>
                    <a:pt x="1409" y="212"/>
                  </a:lnTo>
                  <a:lnTo>
                    <a:pt x="1322" y="175"/>
                  </a:lnTo>
                  <a:lnTo>
                    <a:pt x="1234" y="141"/>
                  </a:lnTo>
                  <a:lnTo>
                    <a:pt x="1149" y="110"/>
                  </a:lnTo>
                  <a:lnTo>
                    <a:pt x="1065" y="84"/>
                  </a:lnTo>
                  <a:lnTo>
                    <a:pt x="981" y="62"/>
                  </a:lnTo>
                  <a:lnTo>
                    <a:pt x="898" y="42"/>
                  </a:lnTo>
                  <a:lnTo>
                    <a:pt x="816" y="28"/>
                  </a:lnTo>
                  <a:lnTo>
                    <a:pt x="736" y="17"/>
                  </a:lnTo>
                  <a:lnTo>
                    <a:pt x="654" y="7"/>
                  </a:lnTo>
                  <a:lnTo>
                    <a:pt x="573" y="2"/>
                  </a:lnTo>
                  <a:lnTo>
                    <a:pt x="493" y="0"/>
                  </a:lnTo>
                  <a:lnTo>
                    <a:pt x="412" y="0"/>
                  </a:lnTo>
                  <a:lnTo>
                    <a:pt x="330" y="4"/>
                  </a:lnTo>
                  <a:lnTo>
                    <a:pt x="248" y="10"/>
                  </a:lnTo>
                  <a:lnTo>
                    <a:pt x="166" y="18"/>
                  </a:lnTo>
                  <a:lnTo>
                    <a:pt x="85" y="29"/>
                  </a:lnTo>
                  <a:lnTo>
                    <a:pt x="0" y="4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5590" name="Freeform 22"/>
            <p:cNvSpPr>
              <a:spLocks/>
            </p:cNvSpPr>
            <p:nvPr userDrawn="1"/>
          </p:nvSpPr>
          <p:spPr bwMode="auto">
            <a:xfrm>
              <a:off x="485" y="930"/>
              <a:ext cx="5327" cy="953"/>
            </a:xfrm>
            <a:custGeom>
              <a:avLst/>
              <a:gdLst/>
              <a:ahLst/>
              <a:cxnLst>
                <a:cxn ang="0">
                  <a:pos x="5327" y="1416"/>
                </a:cxn>
                <a:cxn ang="0">
                  <a:pos x="5284" y="1463"/>
                </a:cxn>
                <a:cxn ang="0">
                  <a:pos x="5233" y="1515"/>
                </a:cxn>
                <a:cxn ang="0">
                  <a:pos x="5162" y="1578"/>
                </a:cxn>
                <a:cxn ang="0">
                  <a:pos x="5073" y="1647"/>
                </a:cxn>
                <a:cxn ang="0">
                  <a:pos x="4965" y="1718"/>
                </a:cxn>
                <a:cxn ang="0">
                  <a:pos x="4872" y="1768"/>
                </a:cxn>
                <a:cxn ang="0">
                  <a:pos x="4805" y="1799"/>
                </a:cxn>
                <a:cxn ang="0">
                  <a:pos x="4733" y="1828"/>
                </a:cxn>
                <a:cxn ang="0">
                  <a:pos x="4658" y="1854"/>
                </a:cxn>
                <a:cxn ang="0">
                  <a:pos x="4579" y="1875"/>
                </a:cxn>
                <a:cxn ang="0">
                  <a:pos x="4496" y="1891"/>
                </a:cxn>
                <a:cxn ang="0">
                  <a:pos x="4408" y="1902"/>
                </a:cxn>
                <a:cxn ang="0">
                  <a:pos x="4317" y="1907"/>
                </a:cxn>
                <a:cxn ang="0">
                  <a:pos x="4222" y="1907"/>
                </a:cxn>
                <a:cxn ang="0">
                  <a:pos x="4124" y="1897"/>
                </a:cxn>
                <a:cxn ang="0">
                  <a:pos x="4021" y="1881"/>
                </a:cxn>
                <a:cxn ang="0">
                  <a:pos x="3915" y="1857"/>
                </a:cxn>
                <a:cxn ang="0">
                  <a:pos x="3807" y="1821"/>
                </a:cxn>
                <a:cxn ang="0">
                  <a:pos x="3695" y="1778"/>
                </a:cxn>
                <a:cxn ang="0">
                  <a:pos x="3579" y="1723"/>
                </a:cxn>
                <a:cxn ang="0">
                  <a:pos x="3460" y="1657"/>
                </a:cxn>
                <a:cxn ang="0">
                  <a:pos x="3338" y="1579"/>
                </a:cxn>
                <a:cxn ang="0">
                  <a:pos x="3213" y="1489"/>
                </a:cxn>
                <a:cxn ang="0">
                  <a:pos x="3085" y="1386"/>
                </a:cxn>
                <a:cxn ang="0">
                  <a:pos x="3020" y="1329"/>
                </a:cxn>
                <a:cxn ang="0">
                  <a:pos x="2766" y="1108"/>
                </a:cxn>
                <a:cxn ang="0">
                  <a:pos x="2527" y="909"/>
                </a:cxn>
                <a:cxn ang="0">
                  <a:pos x="2301" y="733"/>
                </a:cxn>
                <a:cxn ang="0">
                  <a:pos x="2085" y="578"/>
                </a:cxn>
                <a:cxn ang="0">
                  <a:pos x="1883" y="446"/>
                </a:cxn>
                <a:cxn ang="0">
                  <a:pos x="1688" y="331"/>
                </a:cxn>
                <a:cxn ang="0">
                  <a:pos x="1502" y="236"/>
                </a:cxn>
                <a:cxn ang="0">
                  <a:pos x="1323" y="158"/>
                </a:cxn>
                <a:cxn ang="0">
                  <a:pos x="1150" y="97"/>
                </a:cxn>
                <a:cxn ang="0">
                  <a:pos x="982" y="52"/>
                </a:cxn>
                <a:cxn ang="0">
                  <a:pos x="816" y="21"/>
                </a:cxn>
                <a:cxn ang="0">
                  <a:pos x="654" y="5"/>
                </a:cxn>
                <a:cxn ang="0">
                  <a:pos x="491" y="0"/>
                </a:cxn>
                <a:cxn ang="0">
                  <a:pos x="329" y="7"/>
                </a:cxn>
                <a:cxn ang="0">
                  <a:pos x="167" y="24"/>
                </a:cxn>
                <a:cxn ang="0">
                  <a:pos x="0" y="53"/>
                </a:cxn>
              </a:cxnLst>
              <a:rect l="0" t="0" r="r" b="b"/>
              <a:pathLst>
                <a:path w="5327" h="1907">
                  <a:moveTo>
                    <a:pt x="5327" y="1416"/>
                  </a:moveTo>
                  <a:lnTo>
                    <a:pt x="5327" y="1416"/>
                  </a:lnTo>
                  <a:lnTo>
                    <a:pt x="5316" y="1429"/>
                  </a:lnTo>
                  <a:lnTo>
                    <a:pt x="5284" y="1463"/>
                  </a:lnTo>
                  <a:lnTo>
                    <a:pt x="5262" y="1487"/>
                  </a:lnTo>
                  <a:lnTo>
                    <a:pt x="5233" y="1515"/>
                  </a:lnTo>
                  <a:lnTo>
                    <a:pt x="5201" y="1545"/>
                  </a:lnTo>
                  <a:lnTo>
                    <a:pt x="5162" y="1578"/>
                  </a:lnTo>
                  <a:lnTo>
                    <a:pt x="5120" y="1612"/>
                  </a:lnTo>
                  <a:lnTo>
                    <a:pt x="5073" y="1647"/>
                  </a:lnTo>
                  <a:lnTo>
                    <a:pt x="5020" y="1683"/>
                  </a:lnTo>
                  <a:lnTo>
                    <a:pt x="4965" y="1718"/>
                  </a:lnTo>
                  <a:lnTo>
                    <a:pt x="4904" y="1752"/>
                  </a:lnTo>
                  <a:lnTo>
                    <a:pt x="4872" y="1768"/>
                  </a:lnTo>
                  <a:lnTo>
                    <a:pt x="4839" y="1784"/>
                  </a:lnTo>
                  <a:lnTo>
                    <a:pt x="4805" y="1799"/>
                  </a:lnTo>
                  <a:lnTo>
                    <a:pt x="4769" y="1813"/>
                  </a:lnTo>
                  <a:lnTo>
                    <a:pt x="4733" y="1828"/>
                  </a:lnTo>
                  <a:lnTo>
                    <a:pt x="4697" y="1841"/>
                  </a:lnTo>
                  <a:lnTo>
                    <a:pt x="4658" y="1854"/>
                  </a:lnTo>
                  <a:lnTo>
                    <a:pt x="4619" y="1865"/>
                  </a:lnTo>
                  <a:lnTo>
                    <a:pt x="4579" y="1875"/>
                  </a:lnTo>
                  <a:lnTo>
                    <a:pt x="4537" y="1883"/>
                  </a:lnTo>
                  <a:lnTo>
                    <a:pt x="4496" y="1891"/>
                  </a:lnTo>
                  <a:lnTo>
                    <a:pt x="4453" y="1897"/>
                  </a:lnTo>
                  <a:lnTo>
                    <a:pt x="4408" y="1902"/>
                  </a:lnTo>
                  <a:lnTo>
                    <a:pt x="4362" y="1905"/>
                  </a:lnTo>
                  <a:lnTo>
                    <a:pt x="4317" y="1907"/>
                  </a:lnTo>
                  <a:lnTo>
                    <a:pt x="4269" y="1907"/>
                  </a:lnTo>
                  <a:lnTo>
                    <a:pt x="4222" y="1907"/>
                  </a:lnTo>
                  <a:lnTo>
                    <a:pt x="4174" y="1902"/>
                  </a:lnTo>
                  <a:lnTo>
                    <a:pt x="4124" y="1897"/>
                  </a:lnTo>
                  <a:lnTo>
                    <a:pt x="4072" y="1891"/>
                  </a:lnTo>
                  <a:lnTo>
                    <a:pt x="4021" y="1881"/>
                  </a:lnTo>
                  <a:lnTo>
                    <a:pt x="3969" y="1870"/>
                  </a:lnTo>
                  <a:lnTo>
                    <a:pt x="3915" y="1857"/>
                  </a:lnTo>
                  <a:lnTo>
                    <a:pt x="3861" y="1841"/>
                  </a:lnTo>
                  <a:lnTo>
                    <a:pt x="3807" y="1821"/>
                  </a:lnTo>
                  <a:lnTo>
                    <a:pt x="3751" y="1800"/>
                  </a:lnTo>
                  <a:lnTo>
                    <a:pt x="3695" y="1778"/>
                  </a:lnTo>
                  <a:lnTo>
                    <a:pt x="3636" y="1752"/>
                  </a:lnTo>
                  <a:lnTo>
                    <a:pt x="3579" y="1723"/>
                  </a:lnTo>
                  <a:lnTo>
                    <a:pt x="3520" y="1692"/>
                  </a:lnTo>
                  <a:lnTo>
                    <a:pt x="3460" y="1657"/>
                  </a:lnTo>
                  <a:lnTo>
                    <a:pt x="3399" y="1620"/>
                  </a:lnTo>
                  <a:lnTo>
                    <a:pt x="3338" y="1579"/>
                  </a:lnTo>
                  <a:lnTo>
                    <a:pt x="3275" y="1536"/>
                  </a:lnTo>
                  <a:lnTo>
                    <a:pt x="3213" y="1489"/>
                  </a:lnTo>
                  <a:lnTo>
                    <a:pt x="3149" y="1439"/>
                  </a:lnTo>
                  <a:lnTo>
                    <a:pt x="3085" y="1386"/>
                  </a:lnTo>
                  <a:lnTo>
                    <a:pt x="3020" y="1329"/>
                  </a:lnTo>
                  <a:lnTo>
                    <a:pt x="3020" y="1329"/>
                  </a:lnTo>
                  <a:lnTo>
                    <a:pt x="2892" y="1214"/>
                  </a:lnTo>
                  <a:lnTo>
                    <a:pt x="2766" y="1108"/>
                  </a:lnTo>
                  <a:lnTo>
                    <a:pt x="2645" y="1004"/>
                  </a:lnTo>
                  <a:lnTo>
                    <a:pt x="2527" y="909"/>
                  </a:lnTo>
                  <a:lnTo>
                    <a:pt x="2412" y="817"/>
                  </a:lnTo>
                  <a:lnTo>
                    <a:pt x="2301" y="733"/>
                  </a:lnTo>
                  <a:lnTo>
                    <a:pt x="2192" y="652"/>
                  </a:lnTo>
                  <a:lnTo>
                    <a:pt x="2085" y="578"/>
                  </a:lnTo>
                  <a:lnTo>
                    <a:pt x="1983" y="509"/>
                  </a:lnTo>
                  <a:lnTo>
                    <a:pt x="1883" y="446"/>
                  </a:lnTo>
                  <a:lnTo>
                    <a:pt x="1784" y="386"/>
                  </a:lnTo>
                  <a:lnTo>
                    <a:pt x="1688" y="331"/>
                  </a:lnTo>
                  <a:lnTo>
                    <a:pt x="1594" y="281"/>
                  </a:lnTo>
                  <a:lnTo>
                    <a:pt x="1502" y="236"/>
                  </a:lnTo>
                  <a:lnTo>
                    <a:pt x="1412" y="195"/>
                  </a:lnTo>
                  <a:lnTo>
                    <a:pt x="1323" y="158"/>
                  </a:lnTo>
                  <a:lnTo>
                    <a:pt x="1236" y="126"/>
                  </a:lnTo>
                  <a:lnTo>
                    <a:pt x="1150" y="97"/>
                  </a:lnTo>
                  <a:lnTo>
                    <a:pt x="1065" y="73"/>
                  </a:lnTo>
                  <a:lnTo>
                    <a:pt x="982" y="52"/>
                  </a:lnTo>
                  <a:lnTo>
                    <a:pt x="898" y="36"/>
                  </a:lnTo>
                  <a:lnTo>
                    <a:pt x="816" y="21"/>
                  </a:lnTo>
                  <a:lnTo>
                    <a:pt x="734" y="11"/>
                  </a:lnTo>
                  <a:lnTo>
                    <a:pt x="654" y="5"/>
                  </a:lnTo>
                  <a:lnTo>
                    <a:pt x="572" y="0"/>
                  </a:lnTo>
                  <a:lnTo>
                    <a:pt x="491" y="0"/>
                  </a:lnTo>
                  <a:lnTo>
                    <a:pt x="411" y="2"/>
                  </a:lnTo>
                  <a:lnTo>
                    <a:pt x="329" y="7"/>
                  </a:lnTo>
                  <a:lnTo>
                    <a:pt x="248" y="15"/>
                  </a:lnTo>
                  <a:lnTo>
                    <a:pt x="167" y="24"/>
                  </a:lnTo>
                  <a:lnTo>
                    <a:pt x="83" y="37"/>
                  </a:lnTo>
                  <a:lnTo>
                    <a:pt x="0" y="53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5591" name="Freeform 23"/>
            <p:cNvSpPr>
              <a:spLocks/>
            </p:cNvSpPr>
            <p:nvPr userDrawn="1"/>
          </p:nvSpPr>
          <p:spPr bwMode="auto">
            <a:xfrm>
              <a:off x="503" y="949"/>
              <a:ext cx="5347" cy="920"/>
            </a:xfrm>
            <a:custGeom>
              <a:avLst/>
              <a:gdLst/>
              <a:ahLst/>
              <a:cxnLst>
                <a:cxn ang="0">
                  <a:pos x="5347" y="1326"/>
                </a:cxn>
                <a:cxn ang="0">
                  <a:pos x="5305" y="1374"/>
                </a:cxn>
                <a:cxn ang="0">
                  <a:pos x="5255" y="1426"/>
                </a:cxn>
                <a:cxn ang="0">
                  <a:pos x="5184" y="1492"/>
                </a:cxn>
                <a:cxn ang="0">
                  <a:pos x="5095" y="1563"/>
                </a:cxn>
                <a:cxn ang="0">
                  <a:pos x="4989" y="1636"/>
                </a:cxn>
                <a:cxn ang="0">
                  <a:pos x="4897" y="1689"/>
                </a:cxn>
                <a:cxn ang="0">
                  <a:pos x="4830" y="1721"/>
                </a:cxn>
                <a:cxn ang="0">
                  <a:pos x="4759" y="1752"/>
                </a:cxn>
                <a:cxn ang="0">
                  <a:pos x="4685" y="1778"/>
                </a:cxn>
                <a:cxn ang="0">
                  <a:pos x="4605" y="1800"/>
                </a:cxn>
                <a:cxn ang="0">
                  <a:pos x="4522" y="1820"/>
                </a:cxn>
                <a:cxn ang="0">
                  <a:pos x="4436" y="1833"/>
                </a:cxn>
                <a:cxn ang="0">
                  <a:pos x="4344" y="1839"/>
                </a:cxn>
                <a:cxn ang="0">
                  <a:pos x="4250" y="1841"/>
                </a:cxn>
                <a:cxn ang="0">
                  <a:pos x="4151" y="1834"/>
                </a:cxn>
                <a:cxn ang="0">
                  <a:pos x="4049" y="1820"/>
                </a:cxn>
                <a:cxn ang="0">
                  <a:pos x="3943" y="1797"/>
                </a:cxn>
                <a:cxn ang="0">
                  <a:pos x="3833" y="1765"/>
                </a:cxn>
                <a:cxn ang="0">
                  <a:pos x="3720" y="1723"/>
                </a:cxn>
                <a:cxn ang="0">
                  <a:pos x="3603" y="1669"/>
                </a:cxn>
                <a:cxn ang="0">
                  <a:pos x="3484" y="1605"/>
                </a:cxn>
                <a:cxn ang="0">
                  <a:pos x="3361" y="1531"/>
                </a:cxn>
                <a:cxn ang="0">
                  <a:pos x="3235" y="1442"/>
                </a:cxn>
                <a:cxn ang="0">
                  <a:pos x="3104" y="1340"/>
                </a:cxn>
                <a:cxn ang="0">
                  <a:pos x="3039" y="1285"/>
                </a:cxn>
                <a:cxn ang="0">
                  <a:pos x="2782" y="1067"/>
                </a:cxn>
                <a:cxn ang="0">
                  <a:pos x="2539" y="872"/>
                </a:cxn>
                <a:cxn ang="0">
                  <a:pos x="2310" y="701"/>
                </a:cxn>
                <a:cxn ang="0">
                  <a:pos x="2094" y="549"/>
                </a:cxn>
                <a:cxn ang="0">
                  <a:pos x="1888" y="420"/>
                </a:cxn>
                <a:cxn ang="0">
                  <a:pos x="1692" y="308"/>
                </a:cxn>
                <a:cxn ang="0">
                  <a:pos x="1505" y="218"/>
                </a:cxn>
                <a:cxn ang="0">
                  <a:pos x="1325" y="142"/>
                </a:cxn>
                <a:cxn ang="0">
                  <a:pos x="1151" y="85"/>
                </a:cxn>
                <a:cxn ang="0">
                  <a:pos x="982" y="43"/>
                </a:cxn>
                <a:cxn ang="0">
                  <a:pos x="816" y="16"/>
                </a:cxn>
                <a:cxn ang="0">
                  <a:pos x="653" y="1"/>
                </a:cxn>
                <a:cxn ang="0">
                  <a:pos x="491" y="0"/>
                </a:cxn>
                <a:cxn ang="0">
                  <a:pos x="329" y="11"/>
                </a:cxn>
                <a:cxn ang="0">
                  <a:pos x="167" y="32"/>
                </a:cxn>
                <a:cxn ang="0">
                  <a:pos x="0" y="63"/>
                </a:cxn>
              </a:cxnLst>
              <a:rect l="0" t="0" r="r" b="b"/>
              <a:pathLst>
                <a:path w="5347" h="1841">
                  <a:moveTo>
                    <a:pt x="5347" y="1326"/>
                  </a:moveTo>
                  <a:lnTo>
                    <a:pt x="5347" y="1326"/>
                  </a:lnTo>
                  <a:lnTo>
                    <a:pt x="5336" y="1338"/>
                  </a:lnTo>
                  <a:lnTo>
                    <a:pt x="5305" y="1374"/>
                  </a:lnTo>
                  <a:lnTo>
                    <a:pt x="5283" y="1398"/>
                  </a:lnTo>
                  <a:lnTo>
                    <a:pt x="5255" y="1426"/>
                  </a:lnTo>
                  <a:lnTo>
                    <a:pt x="5222" y="1458"/>
                  </a:lnTo>
                  <a:lnTo>
                    <a:pt x="5184" y="1492"/>
                  </a:lnTo>
                  <a:lnTo>
                    <a:pt x="5143" y="1526"/>
                  </a:lnTo>
                  <a:lnTo>
                    <a:pt x="5095" y="1563"/>
                  </a:lnTo>
                  <a:lnTo>
                    <a:pt x="5046" y="1600"/>
                  </a:lnTo>
                  <a:lnTo>
                    <a:pt x="4989" y="1636"/>
                  </a:lnTo>
                  <a:lnTo>
                    <a:pt x="4929" y="1671"/>
                  </a:lnTo>
                  <a:lnTo>
                    <a:pt x="4897" y="1689"/>
                  </a:lnTo>
                  <a:lnTo>
                    <a:pt x="4865" y="1705"/>
                  </a:lnTo>
                  <a:lnTo>
                    <a:pt x="4830" y="1721"/>
                  </a:lnTo>
                  <a:lnTo>
                    <a:pt x="4796" y="1737"/>
                  </a:lnTo>
                  <a:lnTo>
                    <a:pt x="4759" y="1752"/>
                  </a:lnTo>
                  <a:lnTo>
                    <a:pt x="4723" y="1765"/>
                  </a:lnTo>
                  <a:lnTo>
                    <a:pt x="4685" y="1778"/>
                  </a:lnTo>
                  <a:lnTo>
                    <a:pt x="4646" y="1791"/>
                  </a:lnTo>
                  <a:lnTo>
                    <a:pt x="4605" y="1800"/>
                  </a:lnTo>
                  <a:lnTo>
                    <a:pt x="4565" y="1812"/>
                  </a:lnTo>
                  <a:lnTo>
                    <a:pt x="4522" y="1820"/>
                  </a:lnTo>
                  <a:lnTo>
                    <a:pt x="4479" y="1826"/>
                  </a:lnTo>
                  <a:lnTo>
                    <a:pt x="4436" y="1833"/>
                  </a:lnTo>
                  <a:lnTo>
                    <a:pt x="4390" y="1837"/>
                  </a:lnTo>
                  <a:lnTo>
                    <a:pt x="4344" y="1839"/>
                  </a:lnTo>
                  <a:lnTo>
                    <a:pt x="4297" y="1841"/>
                  </a:lnTo>
                  <a:lnTo>
                    <a:pt x="4250" y="1841"/>
                  </a:lnTo>
                  <a:lnTo>
                    <a:pt x="4200" y="1837"/>
                  </a:lnTo>
                  <a:lnTo>
                    <a:pt x="4151" y="1834"/>
                  </a:lnTo>
                  <a:lnTo>
                    <a:pt x="4100" y="1828"/>
                  </a:lnTo>
                  <a:lnTo>
                    <a:pt x="4049" y="1820"/>
                  </a:lnTo>
                  <a:lnTo>
                    <a:pt x="3996" y="1808"/>
                  </a:lnTo>
                  <a:lnTo>
                    <a:pt x="3943" y="1797"/>
                  </a:lnTo>
                  <a:lnTo>
                    <a:pt x="3888" y="1781"/>
                  </a:lnTo>
                  <a:lnTo>
                    <a:pt x="3833" y="1765"/>
                  </a:lnTo>
                  <a:lnTo>
                    <a:pt x="3776" y="1744"/>
                  </a:lnTo>
                  <a:lnTo>
                    <a:pt x="3720" y="1723"/>
                  </a:lnTo>
                  <a:lnTo>
                    <a:pt x="3663" y="1697"/>
                  </a:lnTo>
                  <a:lnTo>
                    <a:pt x="3603" y="1669"/>
                  </a:lnTo>
                  <a:lnTo>
                    <a:pt x="3545" y="1639"/>
                  </a:lnTo>
                  <a:lnTo>
                    <a:pt x="3484" y="1605"/>
                  </a:lnTo>
                  <a:lnTo>
                    <a:pt x="3422" y="1569"/>
                  </a:lnTo>
                  <a:lnTo>
                    <a:pt x="3361" y="1531"/>
                  </a:lnTo>
                  <a:lnTo>
                    <a:pt x="3297" y="1487"/>
                  </a:lnTo>
                  <a:lnTo>
                    <a:pt x="3235" y="1442"/>
                  </a:lnTo>
                  <a:lnTo>
                    <a:pt x="3170" y="1393"/>
                  </a:lnTo>
                  <a:lnTo>
                    <a:pt x="3104" y="1340"/>
                  </a:lnTo>
                  <a:lnTo>
                    <a:pt x="3039" y="1285"/>
                  </a:lnTo>
                  <a:lnTo>
                    <a:pt x="3039" y="1285"/>
                  </a:lnTo>
                  <a:lnTo>
                    <a:pt x="2909" y="1172"/>
                  </a:lnTo>
                  <a:lnTo>
                    <a:pt x="2782" y="1067"/>
                  </a:lnTo>
                  <a:lnTo>
                    <a:pt x="2659" y="967"/>
                  </a:lnTo>
                  <a:lnTo>
                    <a:pt x="2539" y="872"/>
                  </a:lnTo>
                  <a:lnTo>
                    <a:pt x="2423" y="783"/>
                  </a:lnTo>
                  <a:lnTo>
                    <a:pt x="2310" y="701"/>
                  </a:lnTo>
                  <a:lnTo>
                    <a:pt x="2201" y="622"/>
                  </a:lnTo>
                  <a:lnTo>
                    <a:pt x="2094" y="549"/>
                  </a:lnTo>
                  <a:lnTo>
                    <a:pt x="1990" y="483"/>
                  </a:lnTo>
                  <a:lnTo>
                    <a:pt x="1888" y="420"/>
                  </a:lnTo>
                  <a:lnTo>
                    <a:pt x="1788" y="362"/>
                  </a:lnTo>
                  <a:lnTo>
                    <a:pt x="1692" y="308"/>
                  </a:lnTo>
                  <a:lnTo>
                    <a:pt x="1597" y="261"/>
                  </a:lnTo>
                  <a:lnTo>
                    <a:pt x="1505" y="218"/>
                  </a:lnTo>
                  <a:lnTo>
                    <a:pt x="1413" y="177"/>
                  </a:lnTo>
                  <a:lnTo>
                    <a:pt x="1325" y="142"/>
                  </a:lnTo>
                  <a:lnTo>
                    <a:pt x="1237" y="111"/>
                  </a:lnTo>
                  <a:lnTo>
                    <a:pt x="1151" y="85"/>
                  </a:lnTo>
                  <a:lnTo>
                    <a:pt x="1065" y="61"/>
                  </a:lnTo>
                  <a:lnTo>
                    <a:pt x="982" y="43"/>
                  </a:lnTo>
                  <a:lnTo>
                    <a:pt x="898" y="27"/>
                  </a:lnTo>
                  <a:lnTo>
                    <a:pt x="816" y="16"/>
                  </a:lnTo>
                  <a:lnTo>
                    <a:pt x="734" y="6"/>
                  </a:lnTo>
                  <a:lnTo>
                    <a:pt x="653" y="1"/>
                  </a:lnTo>
                  <a:lnTo>
                    <a:pt x="572" y="0"/>
                  </a:lnTo>
                  <a:lnTo>
                    <a:pt x="491" y="0"/>
                  </a:lnTo>
                  <a:lnTo>
                    <a:pt x="410" y="5"/>
                  </a:lnTo>
                  <a:lnTo>
                    <a:pt x="329" y="11"/>
                  </a:lnTo>
                  <a:lnTo>
                    <a:pt x="249" y="21"/>
                  </a:lnTo>
                  <a:lnTo>
                    <a:pt x="167" y="32"/>
                  </a:lnTo>
                  <a:lnTo>
                    <a:pt x="83" y="47"/>
                  </a:lnTo>
                  <a:lnTo>
                    <a:pt x="0" y="63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5592" name="Freeform 24"/>
            <p:cNvSpPr>
              <a:spLocks/>
            </p:cNvSpPr>
            <p:nvPr userDrawn="1"/>
          </p:nvSpPr>
          <p:spPr bwMode="auto">
            <a:xfrm>
              <a:off x="522" y="968"/>
              <a:ext cx="5365" cy="888"/>
            </a:xfrm>
            <a:custGeom>
              <a:avLst/>
              <a:gdLst/>
              <a:ahLst/>
              <a:cxnLst>
                <a:cxn ang="0">
                  <a:pos x="5365" y="1235"/>
                </a:cxn>
                <a:cxn ang="0">
                  <a:pos x="5325" y="1285"/>
                </a:cxn>
                <a:cxn ang="0">
                  <a:pos x="5275" y="1340"/>
                </a:cxn>
                <a:cxn ang="0">
                  <a:pos x="5206" y="1406"/>
                </a:cxn>
                <a:cxn ang="0">
                  <a:pos x="5118" y="1479"/>
                </a:cxn>
                <a:cxn ang="0">
                  <a:pos x="5013" y="1555"/>
                </a:cxn>
                <a:cxn ang="0">
                  <a:pos x="4921" y="1610"/>
                </a:cxn>
                <a:cxn ang="0">
                  <a:pos x="4854" y="1644"/>
                </a:cxn>
                <a:cxn ang="0">
                  <a:pos x="4785" y="1676"/>
                </a:cxn>
                <a:cxn ang="0">
                  <a:pos x="4710" y="1705"/>
                </a:cxn>
                <a:cxn ang="0">
                  <a:pos x="4631" y="1729"/>
                </a:cxn>
                <a:cxn ang="0">
                  <a:pos x="4549" y="1749"/>
                </a:cxn>
                <a:cxn ang="0">
                  <a:pos x="4461" y="1765"/>
                </a:cxn>
                <a:cxn ang="0">
                  <a:pos x="4370" y="1773"/>
                </a:cxn>
                <a:cxn ang="0">
                  <a:pos x="4275" y="1776"/>
                </a:cxn>
                <a:cxn ang="0">
                  <a:pos x="4177" y="1771"/>
                </a:cxn>
                <a:cxn ang="0">
                  <a:pos x="4074" y="1758"/>
                </a:cxn>
                <a:cxn ang="0">
                  <a:pos x="3969" y="1737"/>
                </a:cxn>
                <a:cxn ang="0">
                  <a:pos x="3857" y="1708"/>
                </a:cxn>
                <a:cxn ang="0">
                  <a:pos x="3745" y="1668"/>
                </a:cxn>
                <a:cxn ang="0">
                  <a:pos x="3627" y="1618"/>
                </a:cxn>
                <a:cxn ang="0">
                  <a:pos x="3506" y="1555"/>
                </a:cxn>
                <a:cxn ang="0">
                  <a:pos x="3383" y="1482"/>
                </a:cxn>
                <a:cxn ang="0">
                  <a:pos x="3255" y="1397"/>
                </a:cxn>
                <a:cxn ang="0">
                  <a:pos x="3124" y="1297"/>
                </a:cxn>
                <a:cxn ang="0">
                  <a:pos x="3058" y="1242"/>
                </a:cxn>
                <a:cxn ang="0">
                  <a:pos x="2797" y="1029"/>
                </a:cxn>
                <a:cxn ang="0">
                  <a:pos x="2551" y="838"/>
                </a:cxn>
                <a:cxn ang="0">
                  <a:pos x="2319" y="670"/>
                </a:cxn>
                <a:cxn ang="0">
                  <a:pos x="2101" y="523"/>
                </a:cxn>
                <a:cxn ang="0">
                  <a:pos x="1893" y="396"/>
                </a:cxn>
                <a:cxn ang="0">
                  <a:pos x="1696" y="289"/>
                </a:cxn>
                <a:cxn ang="0">
                  <a:pos x="1507" y="200"/>
                </a:cxn>
                <a:cxn ang="0">
                  <a:pos x="1325" y="129"/>
                </a:cxn>
                <a:cxn ang="0">
                  <a:pos x="1150" y="74"/>
                </a:cxn>
                <a:cxn ang="0">
                  <a:pos x="981" y="36"/>
                </a:cxn>
                <a:cxn ang="0">
                  <a:pos x="815" y="11"/>
                </a:cxn>
                <a:cxn ang="0">
                  <a:pos x="652" y="2"/>
                </a:cxn>
                <a:cxn ang="0">
                  <a:pos x="491" y="3"/>
                </a:cxn>
                <a:cxn ang="0">
                  <a:pos x="328" y="18"/>
                </a:cxn>
                <a:cxn ang="0">
                  <a:pos x="166" y="42"/>
                </a:cxn>
                <a:cxn ang="0">
                  <a:pos x="0" y="76"/>
                </a:cxn>
              </a:cxnLst>
              <a:rect l="0" t="0" r="r" b="b"/>
              <a:pathLst>
                <a:path w="5365" h="1776">
                  <a:moveTo>
                    <a:pt x="5365" y="1235"/>
                  </a:moveTo>
                  <a:lnTo>
                    <a:pt x="5365" y="1235"/>
                  </a:lnTo>
                  <a:lnTo>
                    <a:pt x="5354" y="1248"/>
                  </a:lnTo>
                  <a:lnTo>
                    <a:pt x="5325" y="1285"/>
                  </a:lnTo>
                  <a:lnTo>
                    <a:pt x="5301" y="1311"/>
                  </a:lnTo>
                  <a:lnTo>
                    <a:pt x="5275" y="1340"/>
                  </a:lnTo>
                  <a:lnTo>
                    <a:pt x="5243" y="1371"/>
                  </a:lnTo>
                  <a:lnTo>
                    <a:pt x="5206" y="1406"/>
                  </a:lnTo>
                  <a:lnTo>
                    <a:pt x="5164" y="1442"/>
                  </a:lnTo>
                  <a:lnTo>
                    <a:pt x="5118" y="1479"/>
                  </a:lnTo>
                  <a:lnTo>
                    <a:pt x="5067" y="1518"/>
                  </a:lnTo>
                  <a:lnTo>
                    <a:pt x="5013" y="1555"/>
                  </a:lnTo>
                  <a:lnTo>
                    <a:pt x="4953" y="1592"/>
                  </a:lnTo>
                  <a:lnTo>
                    <a:pt x="4921" y="1610"/>
                  </a:lnTo>
                  <a:lnTo>
                    <a:pt x="4889" y="1628"/>
                  </a:lnTo>
                  <a:lnTo>
                    <a:pt x="4854" y="1644"/>
                  </a:lnTo>
                  <a:lnTo>
                    <a:pt x="4820" y="1660"/>
                  </a:lnTo>
                  <a:lnTo>
                    <a:pt x="4785" y="1676"/>
                  </a:lnTo>
                  <a:lnTo>
                    <a:pt x="4747" y="1691"/>
                  </a:lnTo>
                  <a:lnTo>
                    <a:pt x="4710" y="1705"/>
                  </a:lnTo>
                  <a:lnTo>
                    <a:pt x="4671" y="1718"/>
                  </a:lnTo>
                  <a:lnTo>
                    <a:pt x="4631" y="1729"/>
                  </a:lnTo>
                  <a:lnTo>
                    <a:pt x="4591" y="1739"/>
                  </a:lnTo>
                  <a:lnTo>
                    <a:pt x="4549" y="1749"/>
                  </a:lnTo>
                  <a:lnTo>
                    <a:pt x="4506" y="1757"/>
                  </a:lnTo>
                  <a:lnTo>
                    <a:pt x="4461" y="1765"/>
                  </a:lnTo>
                  <a:lnTo>
                    <a:pt x="4417" y="1770"/>
                  </a:lnTo>
                  <a:lnTo>
                    <a:pt x="4370" y="1773"/>
                  </a:lnTo>
                  <a:lnTo>
                    <a:pt x="4324" y="1775"/>
                  </a:lnTo>
                  <a:lnTo>
                    <a:pt x="4275" y="1776"/>
                  </a:lnTo>
                  <a:lnTo>
                    <a:pt x="4227" y="1775"/>
                  </a:lnTo>
                  <a:lnTo>
                    <a:pt x="4177" y="1771"/>
                  </a:lnTo>
                  <a:lnTo>
                    <a:pt x="4125" y="1766"/>
                  </a:lnTo>
                  <a:lnTo>
                    <a:pt x="4074" y="1758"/>
                  </a:lnTo>
                  <a:lnTo>
                    <a:pt x="4021" y="1749"/>
                  </a:lnTo>
                  <a:lnTo>
                    <a:pt x="3969" y="1737"/>
                  </a:lnTo>
                  <a:lnTo>
                    <a:pt x="3913" y="1724"/>
                  </a:lnTo>
                  <a:lnTo>
                    <a:pt x="3857" y="1708"/>
                  </a:lnTo>
                  <a:lnTo>
                    <a:pt x="3802" y="1689"/>
                  </a:lnTo>
                  <a:lnTo>
                    <a:pt x="3745" y="1668"/>
                  </a:lnTo>
                  <a:lnTo>
                    <a:pt x="3687" y="1644"/>
                  </a:lnTo>
                  <a:lnTo>
                    <a:pt x="3627" y="1618"/>
                  </a:lnTo>
                  <a:lnTo>
                    <a:pt x="3567" y="1587"/>
                  </a:lnTo>
                  <a:lnTo>
                    <a:pt x="3506" y="1555"/>
                  </a:lnTo>
                  <a:lnTo>
                    <a:pt x="3445" y="1521"/>
                  </a:lnTo>
                  <a:lnTo>
                    <a:pt x="3383" y="1482"/>
                  </a:lnTo>
                  <a:lnTo>
                    <a:pt x="3319" y="1440"/>
                  </a:lnTo>
                  <a:lnTo>
                    <a:pt x="3255" y="1397"/>
                  </a:lnTo>
                  <a:lnTo>
                    <a:pt x="3190" y="1348"/>
                  </a:lnTo>
                  <a:lnTo>
                    <a:pt x="3124" y="1297"/>
                  </a:lnTo>
                  <a:lnTo>
                    <a:pt x="3058" y="1242"/>
                  </a:lnTo>
                  <a:lnTo>
                    <a:pt x="3058" y="1242"/>
                  </a:lnTo>
                  <a:lnTo>
                    <a:pt x="2924" y="1132"/>
                  </a:lnTo>
                  <a:lnTo>
                    <a:pt x="2797" y="1029"/>
                  </a:lnTo>
                  <a:lnTo>
                    <a:pt x="2672" y="930"/>
                  </a:lnTo>
                  <a:lnTo>
                    <a:pt x="2551" y="838"/>
                  </a:lnTo>
                  <a:lnTo>
                    <a:pt x="2434" y="751"/>
                  </a:lnTo>
                  <a:lnTo>
                    <a:pt x="2319" y="670"/>
                  </a:lnTo>
                  <a:lnTo>
                    <a:pt x="2209" y="593"/>
                  </a:lnTo>
                  <a:lnTo>
                    <a:pt x="2101" y="523"/>
                  </a:lnTo>
                  <a:lnTo>
                    <a:pt x="1996" y="457"/>
                  </a:lnTo>
                  <a:lnTo>
                    <a:pt x="1893" y="396"/>
                  </a:lnTo>
                  <a:lnTo>
                    <a:pt x="1793" y="341"/>
                  </a:lnTo>
                  <a:lnTo>
                    <a:pt x="1696" y="289"/>
                  </a:lnTo>
                  <a:lnTo>
                    <a:pt x="1600" y="242"/>
                  </a:lnTo>
                  <a:lnTo>
                    <a:pt x="1507" y="200"/>
                  </a:lnTo>
                  <a:lnTo>
                    <a:pt x="1415" y="163"/>
                  </a:lnTo>
                  <a:lnTo>
                    <a:pt x="1325" y="129"/>
                  </a:lnTo>
                  <a:lnTo>
                    <a:pt x="1238" y="100"/>
                  </a:lnTo>
                  <a:lnTo>
                    <a:pt x="1150" y="74"/>
                  </a:lnTo>
                  <a:lnTo>
                    <a:pt x="1065" y="53"/>
                  </a:lnTo>
                  <a:lnTo>
                    <a:pt x="981" y="36"/>
                  </a:lnTo>
                  <a:lnTo>
                    <a:pt x="897" y="23"/>
                  </a:lnTo>
                  <a:lnTo>
                    <a:pt x="815" y="11"/>
                  </a:lnTo>
                  <a:lnTo>
                    <a:pt x="734" y="5"/>
                  </a:lnTo>
                  <a:lnTo>
                    <a:pt x="652" y="2"/>
                  </a:lnTo>
                  <a:lnTo>
                    <a:pt x="571" y="0"/>
                  </a:lnTo>
                  <a:lnTo>
                    <a:pt x="491" y="3"/>
                  </a:lnTo>
                  <a:lnTo>
                    <a:pt x="409" y="8"/>
                  </a:lnTo>
                  <a:lnTo>
                    <a:pt x="328" y="18"/>
                  </a:lnTo>
                  <a:lnTo>
                    <a:pt x="248" y="29"/>
                  </a:lnTo>
                  <a:lnTo>
                    <a:pt x="166" y="42"/>
                  </a:lnTo>
                  <a:lnTo>
                    <a:pt x="84" y="58"/>
                  </a:lnTo>
                  <a:lnTo>
                    <a:pt x="0" y="7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5593" name="Freeform 25"/>
            <p:cNvSpPr>
              <a:spLocks/>
            </p:cNvSpPr>
            <p:nvPr userDrawn="1"/>
          </p:nvSpPr>
          <p:spPr bwMode="auto">
            <a:xfrm>
              <a:off x="542" y="987"/>
              <a:ext cx="5381" cy="854"/>
            </a:xfrm>
            <a:custGeom>
              <a:avLst/>
              <a:gdLst/>
              <a:ahLst/>
              <a:cxnLst>
                <a:cxn ang="0">
                  <a:pos x="5381" y="1145"/>
                </a:cxn>
                <a:cxn ang="0">
                  <a:pos x="5341" y="1195"/>
                </a:cxn>
                <a:cxn ang="0">
                  <a:pos x="5293" y="1250"/>
                </a:cxn>
                <a:cxn ang="0">
                  <a:pos x="5224" y="1319"/>
                </a:cxn>
                <a:cxn ang="0">
                  <a:pos x="5138" y="1395"/>
                </a:cxn>
                <a:cxn ang="0">
                  <a:pos x="5033" y="1472"/>
                </a:cxn>
                <a:cxn ang="0">
                  <a:pos x="4943" y="1529"/>
                </a:cxn>
                <a:cxn ang="0">
                  <a:pos x="4877" y="1564"/>
                </a:cxn>
                <a:cxn ang="0">
                  <a:pos x="4808" y="1598"/>
                </a:cxn>
                <a:cxn ang="0">
                  <a:pos x="4733" y="1629"/>
                </a:cxn>
                <a:cxn ang="0">
                  <a:pos x="4655" y="1655"/>
                </a:cxn>
                <a:cxn ang="0">
                  <a:pos x="4572" y="1676"/>
                </a:cxn>
                <a:cxn ang="0">
                  <a:pos x="4486" y="1694"/>
                </a:cxn>
                <a:cxn ang="0">
                  <a:pos x="4396" y="1705"/>
                </a:cxn>
                <a:cxn ang="0">
                  <a:pos x="4300" y="1708"/>
                </a:cxn>
                <a:cxn ang="0">
                  <a:pos x="4201" y="1706"/>
                </a:cxn>
                <a:cxn ang="0">
                  <a:pos x="4098" y="1695"/>
                </a:cxn>
                <a:cxn ang="0">
                  <a:pos x="3992" y="1677"/>
                </a:cxn>
                <a:cxn ang="0">
                  <a:pos x="3882" y="1648"/>
                </a:cxn>
                <a:cxn ang="0">
                  <a:pos x="3768" y="1611"/>
                </a:cxn>
                <a:cxn ang="0">
                  <a:pos x="3650" y="1563"/>
                </a:cxn>
                <a:cxn ang="0">
                  <a:pos x="3528" y="1503"/>
                </a:cxn>
                <a:cxn ang="0">
                  <a:pos x="3403" y="1432"/>
                </a:cxn>
                <a:cxn ang="0">
                  <a:pos x="3274" y="1348"/>
                </a:cxn>
                <a:cxn ang="0">
                  <a:pos x="3142" y="1251"/>
                </a:cxn>
                <a:cxn ang="0">
                  <a:pos x="3074" y="1198"/>
                </a:cxn>
                <a:cxn ang="0">
                  <a:pos x="2810" y="988"/>
                </a:cxn>
                <a:cxn ang="0">
                  <a:pos x="2561" y="801"/>
                </a:cxn>
                <a:cxn ang="0">
                  <a:pos x="2328" y="638"/>
                </a:cxn>
                <a:cxn ang="0">
                  <a:pos x="2106" y="494"/>
                </a:cxn>
                <a:cxn ang="0">
                  <a:pos x="1898" y="371"/>
                </a:cxn>
                <a:cxn ang="0">
                  <a:pos x="1698" y="268"/>
                </a:cxn>
                <a:cxn ang="0">
                  <a:pos x="1508" y="182"/>
                </a:cxn>
                <a:cxn ang="0">
                  <a:pos x="1326" y="114"/>
                </a:cxn>
                <a:cxn ang="0">
                  <a:pos x="1149" y="63"/>
                </a:cxn>
                <a:cxn ang="0">
                  <a:pos x="980" y="27"/>
                </a:cxn>
                <a:cxn ang="0">
                  <a:pos x="813" y="6"/>
                </a:cxn>
                <a:cxn ang="0">
                  <a:pos x="650" y="0"/>
                </a:cxn>
                <a:cxn ang="0">
                  <a:pos x="489" y="5"/>
                </a:cxn>
                <a:cxn ang="0">
                  <a:pos x="328" y="22"/>
                </a:cxn>
                <a:cxn ang="0">
                  <a:pos x="165" y="50"/>
                </a:cxn>
                <a:cxn ang="0">
                  <a:pos x="0" y="89"/>
                </a:cxn>
              </a:cxnLst>
              <a:rect l="0" t="0" r="r" b="b"/>
              <a:pathLst>
                <a:path w="5381" h="1708">
                  <a:moveTo>
                    <a:pt x="5381" y="1145"/>
                  </a:moveTo>
                  <a:lnTo>
                    <a:pt x="5381" y="1145"/>
                  </a:lnTo>
                  <a:lnTo>
                    <a:pt x="5372" y="1157"/>
                  </a:lnTo>
                  <a:lnTo>
                    <a:pt x="5341" y="1195"/>
                  </a:lnTo>
                  <a:lnTo>
                    <a:pt x="5319" y="1220"/>
                  </a:lnTo>
                  <a:lnTo>
                    <a:pt x="5293" y="1250"/>
                  </a:lnTo>
                  <a:lnTo>
                    <a:pt x="5261" y="1283"/>
                  </a:lnTo>
                  <a:lnTo>
                    <a:pt x="5224" y="1319"/>
                  </a:lnTo>
                  <a:lnTo>
                    <a:pt x="5184" y="1356"/>
                  </a:lnTo>
                  <a:lnTo>
                    <a:pt x="5138" y="1395"/>
                  </a:lnTo>
                  <a:lnTo>
                    <a:pt x="5088" y="1434"/>
                  </a:lnTo>
                  <a:lnTo>
                    <a:pt x="5033" y="1472"/>
                  </a:lnTo>
                  <a:lnTo>
                    <a:pt x="4975" y="1511"/>
                  </a:lnTo>
                  <a:lnTo>
                    <a:pt x="4943" y="1529"/>
                  </a:lnTo>
                  <a:lnTo>
                    <a:pt x="4911" y="1547"/>
                  </a:lnTo>
                  <a:lnTo>
                    <a:pt x="4877" y="1564"/>
                  </a:lnTo>
                  <a:lnTo>
                    <a:pt x="4843" y="1582"/>
                  </a:lnTo>
                  <a:lnTo>
                    <a:pt x="4808" y="1598"/>
                  </a:lnTo>
                  <a:lnTo>
                    <a:pt x="4770" y="1613"/>
                  </a:lnTo>
                  <a:lnTo>
                    <a:pt x="4733" y="1629"/>
                  </a:lnTo>
                  <a:lnTo>
                    <a:pt x="4694" y="1642"/>
                  </a:lnTo>
                  <a:lnTo>
                    <a:pt x="4655" y="1655"/>
                  </a:lnTo>
                  <a:lnTo>
                    <a:pt x="4614" y="1666"/>
                  </a:lnTo>
                  <a:lnTo>
                    <a:pt x="4572" y="1676"/>
                  </a:lnTo>
                  <a:lnTo>
                    <a:pt x="4530" y="1685"/>
                  </a:lnTo>
                  <a:lnTo>
                    <a:pt x="4486" y="1694"/>
                  </a:lnTo>
                  <a:lnTo>
                    <a:pt x="4441" y="1700"/>
                  </a:lnTo>
                  <a:lnTo>
                    <a:pt x="4396" y="1705"/>
                  </a:lnTo>
                  <a:lnTo>
                    <a:pt x="4348" y="1708"/>
                  </a:lnTo>
                  <a:lnTo>
                    <a:pt x="4300" y="1708"/>
                  </a:lnTo>
                  <a:lnTo>
                    <a:pt x="4251" y="1708"/>
                  </a:lnTo>
                  <a:lnTo>
                    <a:pt x="4201" y="1706"/>
                  </a:lnTo>
                  <a:lnTo>
                    <a:pt x="4150" y="1702"/>
                  </a:lnTo>
                  <a:lnTo>
                    <a:pt x="4098" y="1695"/>
                  </a:lnTo>
                  <a:lnTo>
                    <a:pt x="4046" y="1687"/>
                  </a:lnTo>
                  <a:lnTo>
                    <a:pt x="3992" y="1677"/>
                  </a:lnTo>
                  <a:lnTo>
                    <a:pt x="3937" y="1664"/>
                  </a:lnTo>
                  <a:lnTo>
                    <a:pt x="3882" y="1648"/>
                  </a:lnTo>
                  <a:lnTo>
                    <a:pt x="3825" y="1631"/>
                  </a:lnTo>
                  <a:lnTo>
                    <a:pt x="3768" y="1611"/>
                  </a:lnTo>
                  <a:lnTo>
                    <a:pt x="3708" y="1589"/>
                  </a:lnTo>
                  <a:lnTo>
                    <a:pt x="3650" y="1563"/>
                  </a:lnTo>
                  <a:lnTo>
                    <a:pt x="3589" y="1534"/>
                  </a:lnTo>
                  <a:lnTo>
                    <a:pt x="3528" y="1503"/>
                  </a:lnTo>
                  <a:lnTo>
                    <a:pt x="3465" y="1469"/>
                  </a:lnTo>
                  <a:lnTo>
                    <a:pt x="3403" y="1432"/>
                  </a:lnTo>
                  <a:lnTo>
                    <a:pt x="3339" y="1392"/>
                  </a:lnTo>
                  <a:lnTo>
                    <a:pt x="3274" y="1348"/>
                  </a:lnTo>
                  <a:lnTo>
                    <a:pt x="3209" y="1301"/>
                  </a:lnTo>
                  <a:lnTo>
                    <a:pt x="3142" y="1251"/>
                  </a:lnTo>
                  <a:lnTo>
                    <a:pt x="3074" y="1198"/>
                  </a:lnTo>
                  <a:lnTo>
                    <a:pt x="3074" y="1198"/>
                  </a:lnTo>
                  <a:lnTo>
                    <a:pt x="2941" y="1090"/>
                  </a:lnTo>
                  <a:lnTo>
                    <a:pt x="2810" y="988"/>
                  </a:lnTo>
                  <a:lnTo>
                    <a:pt x="2684" y="891"/>
                  </a:lnTo>
                  <a:lnTo>
                    <a:pt x="2561" y="801"/>
                  </a:lnTo>
                  <a:lnTo>
                    <a:pt x="2443" y="717"/>
                  </a:lnTo>
                  <a:lnTo>
                    <a:pt x="2328" y="638"/>
                  </a:lnTo>
                  <a:lnTo>
                    <a:pt x="2216" y="563"/>
                  </a:lnTo>
                  <a:lnTo>
                    <a:pt x="2106" y="494"/>
                  </a:lnTo>
                  <a:lnTo>
                    <a:pt x="2001" y="429"/>
                  </a:lnTo>
                  <a:lnTo>
                    <a:pt x="1898" y="371"/>
                  </a:lnTo>
                  <a:lnTo>
                    <a:pt x="1796" y="316"/>
                  </a:lnTo>
                  <a:lnTo>
                    <a:pt x="1698" y="268"/>
                  </a:lnTo>
                  <a:lnTo>
                    <a:pt x="1602" y="223"/>
                  </a:lnTo>
                  <a:lnTo>
                    <a:pt x="1508" y="182"/>
                  </a:lnTo>
                  <a:lnTo>
                    <a:pt x="1416" y="147"/>
                  </a:lnTo>
                  <a:lnTo>
                    <a:pt x="1326" y="114"/>
                  </a:lnTo>
                  <a:lnTo>
                    <a:pt x="1237" y="87"/>
                  </a:lnTo>
                  <a:lnTo>
                    <a:pt x="1149" y="63"/>
                  </a:lnTo>
                  <a:lnTo>
                    <a:pt x="1065" y="43"/>
                  </a:lnTo>
                  <a:lnTo>
                    <a:pt x="980" y="27"/>
                  </a:lnTo>
                  <a:lnTo>
                    <a:pt x="897" y="16"/>
                  </a:lnTo>
                  <a:lnTo>
                    <a:pt x="813" y="6"/>
                  </a:lnTo>
                  <a:lnTo>
                    <a:pt x="732" y="1"/>
                  </a:lnTo>
                  <a:lnTo>
                    <a:pt x="650" y="0"/>
                  </a:lnTo>
                  <a:lnTo>
                    <a:pt x="569" y="0"/>
                  </a:lnTo>
                  <a:lnTo>
                    <a:pt x="489" y="5"/>
                  </a:lnTo>
                  <a:lnTo>
                    <a:pt x="408" y="11"/>
                  </a:lnTo>
                  <a:lnTo>
                    <a:pt x="328" y="22"/>
                  </a:lnTo>
                  <a:lnTo>
                    <a:pt x="246" y="35"/>
                  </a:lnTo>
                  <a:lnTo>
                    <a:pt x="165" y="50"/>
                  </a:lnTo>
                  <a:lnTo>
                    <a:pt x="83" y="68"/>
                  </a:lnTo>
                  <a:lnTo>
                    <a:pt x="0" y="89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5594" name="Freeform 26"/>
            <p:cNvSpPr>
              <a:spLocks/>
            </p:cNvSpPr>
            <p:nvPr userDrawn="1"/>
          </p:nvSpPr>
          <p:spPr bwMode="auto">
            <a:xfrm>
              <a:off x="563" y="1005"/>
              <a:ext cx="5395" cy="822"/>
            </a:xfrm>
            <a:custGeom>
              <a:avLst/>
              <a:gdLst/>
              <a:ahLst/>
              <a:cxnLst>
                <a:cxn ang="0">
                  <a:pos x="5395" y="1054"/>
                </a:cxn>
                <a:cxn ang="0">
                  <a:pos x="5356" y="1106"/>
                </a:cxn>
                <a:cxn ang="0">
                  <a:pos x="5309" y="1162"/>
                </a:cxn>
                <a:cxn ang="0">
                  <a:pos x="5241" y="1232"/>
                </a:cxn>
                <a:cxn ang="0">
                  <a:pos x="5156" y="1309"/>
                </a:cxn>
                <a:cxn ang="0">
                  <a:pos x="5052" y="1390"/>
                </a:cxn>
                <a:cxn ang="0">
                  <a:pos x="4963" y="1450"/>
                </a:cxn>
                <a:cxn ang="0">
                  <a:pos x="4898" y="1487"/>
                </a:cxn>
                <a:cxn ang="0">
                  <a:pos x="4829" y="1521"/>
                </a:cxn>
                <a:cxn ang="0">
                  <a:pos x="4755" y="1553"/>
                </a:cxn>
                <a:cxn ang="0">
                  <a:pos x="4677" y="1582"/>
                </a:cxn>
                <a:cxn ang="0">
                  <a:pos x="4595" y="1605"/>
                </a:cxn>
                <a:cxn ang="0">
                  <a:pos x="4509" y="1624"/>
                </a:cxn>
                <a:cxn ang="0">
                  <a:pos x="4418" y="1637"/>
                </a:cxn>
                <a:cxn ang="0">
                  <a:pos x="4323" y="1644"/>
                </a:cxn>
                <a:cxn ang="0">
                  <a:pos x="4225" y="1642"/>
                </a:cxn>
                <a:cxn ang="0">
                  <a:pos x="4122" y="1634"/>
                </a:cxn>
                <a:cxn ang="0">
                  <a:pos x="4015" y="1618"/>
                </a:cxn>
                <a:cxn ang="0">
                  <a:pos x="3904" y="1592"/>
                </a:cxn>
                <a:cxn ang="0">
                  <a:pos x="3789" y="1556"/>
                </a:cxn>
                <a:cxn ang="0">
                  <a:pos x="3671" y="1510"/>
                </a:cxn>
                <a:cxn ang="0">
                  <a:pos x="3548" y="1451"/>
                </a:cxn>
                <a:cxn ang="0">
                  <a:pos x="3422" y="1384"/>
                </a:cxn>
                <a:cxn ang="0">
                  <a:pos x="3292" y="1301"/>
                </a:cxn>
                <a:cxn ang="0">
                  <a:pos x="3158" y="1206"/>
                </a:cxn>
                <a:cxn ang="0">
                  <a:pos x="3089" y="1154"/>
                </a:cxn>
                <a:cxn ang="0">
                  <a:pos x="2822" y="949"/>
                </a:cxn>
                <a:cxn ang="0">
                  <a:pos x="2572" y="767"/>
                </a:cxn>
                <a:cxn ang="0">
                  <a:pos x="2335" y="605"/>
                </a:cxn>
                <a:cxn ang="0">
                  <a:pos x="2111" y="467"/>
                </a:cxn>
                <a:cxn ang="0">
                  <a:pos x="1900" y="347"/>
                </a:cxn>
                <a:cxn ang="0">
                  <a:pos x="1699" y="247"/>
                </a:cxn>
                <a:cxn ang="0">
                  <a:pos x="1509" y="166"/>
                </a:cxn>
                <a:cxn ang="0">
                  <a:pos x="1326" y="102"/>
                </a:cxn>
                <a:cxn ang="0">
                  <a:pos x="1149" y="53"/>
                </a:cxn>
                <a:cxn ang="0">
                  <a:pos x="979" y="21"/>
                </a:cxn>
                <a:cxn ang="0">
                  <a:pos x="812" y="3"/>
                </a:cxn>
                <a:cxn ang="0">
                  <a:pos x="648" y="0"/>
                </a:cxn>
                <a:cxn ang="0">
                  <a:pos x="487" y="8"/>
                </a:cxn>
                <a:cxn ang="0">
                  <a:pos x="326" y="29"/>
                </a:cxn>
                <a:cxn ang="0">
                  <a:pos x="164" y="60"/>
                </a:cxn>
                <a:cxn ang="0">
                  <a:pos x="0" y="102"/>
                </a:cxn>
              </a:cxnLst>
              <a:rect l="0" t="0" r="r" b="b"/>
              <a:pathLst>
                <a:path w="5395" h="1644">
                  <a:moveTo>
                    <a:pt x="5395" y="1054"/>
                  </a:moveTo>
                  <a:lnTo>
                    <a:pt x="5395" y="1054"/>
                  </a:lnTo>
                  <a:lnTo>
                    <a:pt x="5385" y="1067"/>
                  </a:lnTo>
                  <a:lnTo>
                    <a:pt x="5356" y="1106"/>
                  </a:lnTo>
                  <a:lnTo>
                    <a:pt x="5335" y="1132"/>
                  </a:lnTo>
                  <a:lnTo>
                    <a:pt x="5309" y="1162"/>
                  </a:lnTo>
                  <a:lnTo>
                    <a:pt x="5277" y="1196"/>
                  </a:lnTo>
                  <a:lnTo>
                    <a:pt x="5241" y="1232"/>
                  </a:lnTo>
                  <a:lnTo>
                    <a:pt x="5201" y="1271"/>
                  </a:lnTo>
                  <a:lnTo>
                    <a:pt x="5156" y="1309"/>
                  </a:lnTo>
                  <a:lnTo>
                    <a:pt x="5106" y="1350"/>
                  </a:lnTo>
                  <a:lnTo>
                    <a:pt x="5052" y="1390"/>
                  </a:lnTo>
                  <a:lnTo>
                    <a:pt x="4994" y="1431"/>
                  </a:lnTo>
                  <a:lnTo>
                    <a:pt x="4963" y="1450"/>
                  </a:lnTo>
                  <a:lnTo>
                    <a:pt x="4931" y="1469"/>
                  </a:lnTo>
                  <a:lnTo>
                    <a:pt x="4898" y="1487"/>
                  </a:lnTo>
                  <a:lnTo>
                    <a:pt x="4865" y="1505"/>
                  </a:lnTo>
                  <a:lnTo>
                    <a:pt x="4829" y="1521"/>
                  </a:lnTo>
                  <a:lnTo>
                    <a:pt x="4793" y="1539"/>
                  </a:lnTo>
                  <a:lnTo>
                    <a:pt x="4755" y="1553"/>
                  </a:lnTo>
                  <a:lnTo>
                    <a:pt x="4716" y="1568"/>
                  </a:lnTo>
                  <a:lnTo>
                    <a:pt x="4677" y="1582"/>
                  </a:lnTo>
                  <a:lnTo>
                    <a:pt x="4637" y="1594"/>
                  </a:lnTo>
                  <a:lnTo>
                    <a:pt x="4595" y="1605"/>
                  </a:lnTo>
                  <a:lnTo>
                    <a:pt x="4552" y="1615"/>
                  </a:lnTo>
                  <a:lnTo>
                    <a:pt x="4509" y="1624"/>
                  </a:lnTo>
                  <a:lnTo>
                    <a:pt x="4463" y="1631"/>
                  </a:lnTo>
                  <a:lnTo>
                    <a:pt x="4418" y="1637"/>
                  </a:lnTo>
                  <a:lnTo>
                    <a:pt x="4372" y="1640"/>
                  </a:lnTo>
                  <a:lnTo>
                    <a:pt x="4323" y="1644"/>
                  </a:lnTo>
                  <a:lnTo>
                    <a:pt x="4275" y="1644"/>
                  </a:lnTo>
                  <a:lnTo>
                    <a:pt x="4225" y="1642"/>
                  </a:lnTo>
                  <a:lnTo>
                    <a:pt x="4173" y="1639"/>
                  </a:lnTo>
                  <a:lnTo>
                    <a:pt x="4122" y="1634"/>
                  </a:lnTo>
                  <a:lnTo>
                    <a:pt x="4069" y="1627"/>
                  </a:lnTo>
                  <a:lnTo>
                    <a:pt x="4015" y="1618"/>
                  </a:lnTo>
                  <a:lnTo>
                    <a:pt x="3959" y="1605"/>
                  </a:lnTo>
                  <a:lnTo>
                    <a:pt x="3904" y="1592"/>
                  </a:lnTo>
                  <a:lnTo>
                    <a:pt x="3847" y="1574"/>
                  </a:lnTo>
                  <a:lnTo>
                    <a:pt x="3789" y="1556"/>
                  </a:lnTo>
                  <a:lnTo>
                    <a:pt x="3730" y="1534"/>
                  </a:lnTo>
                  <a:lnTo>
                    <a:pt x="3671" y="1510"/>
                  </a:lnTo>
                  <a:lnTo>
                    <a:pt x="3610" y="1482"/>
                  </a:lnTo>
                  <a:lnTo>
                    <a:pt x="3548" y="1451"/>
                  </a:lnTo>
                  <a:lnTo>
                    <a:pt x="3486" y="1419"/>
                  </a:lnTo>
                  <a:lnTo>
                    <a:pt x="3422" y="1384"/>
                  </a:lnTo>
                  <a:lnTo>
                    <a:pt x="3357" y="1343"/>
                  </a:lnTo>
                  <a:lnTo>
                    <a:pt x="3292" y="1301"/>
                  </a:lnTo>
                  <a:lnTo>
                    <a:pt x="3225" y="1256"/>
                  </a:lnTo>
                  <a:lnTo>
                    <a:pt x="3158" y="1206"/>
                  </a:lnTo>
                  <a:lnTo>
                    <a:pt x="3089" y="1154"/>
                  </a:lnTo>
                  <a:lnTo>
                    <a:pt x="3089" y="1154"/>
                  </a:lnTo>
                  <a:lnTo>
                    <a:pt x="2954" y="1049"/>
                  </a:lnTo>
                  <a:lnTo>
                    <a:pt x="2822" y="949"/>
                  </a:lnTo>
                  <a:lnTo>
                    <a:pt x="2696" y="856"/>
                  </a:lnTo>
                  <a:lnTo>
                    <a:pt x="2572" y="767"/>
                  </a:lnTo>
                  <a:lnTo>
                    <a:pt x="2452" y="683"/>
                  </a:lnTo>
                  <a:lnTo>
                    <a:pt x="2335" y="605"/>
                  </a:lnTo>
                  <a:lnTo>
                    <a:pt x="2223" y="534"/>
                  </a:lnTo>
                  <a:lnTo>
                    <a:pt x="2111" y="467"/>
                  </a:lnTo>
                  <a:lnTo>
                    <a:pt x="2005" y="405"/>
                  </a:lnTo>
                  <a:lnTo>
                    <a:pt x="1900" y="347"/>
                  </a:lnTo>
                  <a:lnTo>
                    <a:pt x="1799" y="295"/>
                  </a:lnTo>
                  <a:lnTo>
                    <a:pt x="1699" y="247"/>
                  </a:lnTo>
                  <a:lnTo>
                    <a:pt x="1603" y="205"/>
                  </a:lnTo>
                  <a:lnTo>
                    <a:pt x="1509" y="166"/>
                  </a:lnTo>
                  <a:lnTo>
                    <a:pt x="1416" y="131"/>
                  </a:lnTo>
                  <a:lnTo>
                    <a:pt x="1326" y="102"/>
                  </a:lnTo>
                  <a:lnTo>
                    <a:pt x="1237" y="76"/>
                  </a:lnTo>
                  <a:lnTo>
                    <a:pt x="1149" y="53"/>
                  </a:lnTo>
                  <a:lnTo>
                    <a:pt x="1063" y="35"/>
                  </a:lnTo>
                  <a:lnTo>
                    <a:pt x="979" y="21"/>
                  </a:lnTo>
                  <a:lnTo>
                    <a:pt x="894" y="11"/>
                  </a:lnTo>
                  <a:lnTo>
                    <a:pt x="812" y="3"/>
                  </a:lnTo>
                  <a:lnTo>
                    <a:pt x="730" y="0"/>
                  </a:lnTo>
                  <a:lnTo>
                    <a:pt x="648" y="0"/>
                  </a:lnTo>
                  <a:lnTo>
                    <a:pt x="568" y="2"/>
                  </a:lnTo>
                  <a:lnTo>
                    <a:pt x="487" y="8"/>
                  </a:lnTo>
                  <a:lnTo>
                    <a:pt x="406" y="18"/>
                  </a:lnTo>
                  <a:lnTo>
                    <a:pt x="326" y="29"/>
                  </a:lnTo>
                  <a:lnTo>
                    <a:pt x="244" y="43"/>
                  </a:lnTo>
                  <a:lnTo>
                    <a:pt x="164" y="60"/>
                  </a:lnTo>
                  <a:lnTo>
                    <a:pt x="82" y="81"/>
                  </a:lnTo>
                  <a:lnTo>
                    <a:pt x="0" y="10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5595" name="Freeform 27"/>
            <p:cNvSpPr>
              <a:spLocks/>
            </p:cNvSpPr>
            <p:nvPr userDrawn="1"/>
          </p:nvSpPr>
          <p:spPr bwMode="auto">
            <a:xfrm>
              <a:off x="584" y="1023"/>
              <a:ext cx="5409" cy="791"/>
            </a:xfrm>
            <a:custGeom>
              <a:avLst/>
              <a:gdLst/>
              <a:ahLst/>
              <a:cxnLst>
                <a:cxn ang="0">
                  <a:pos x="5409" y="964"/>
                </a:cxn>
                <a:cxn ang="0">
                  <a:pos x="5371" y="1018"/>
                </a:cxn>
                <a:cxn ang="0">
                  <a:pos x="5324" y="1076"/>
                </a:cxn>
                <a:cxn ang="0">
                  <a:pos x="5257" y="1147"/>
                </a:cxn>
                <a:cxn ang="0">
                  <a:pos x="5174" y="1228"/>
                </a:cxn>
                <a:cxn ang="0">
                  <a:pos x="5071" y="1310"/>
                </a:cxn>
                <a:cxn ang="0">
                  <a:pos x="4983" y="1371"/>
                </a:cxn>
                <a:cxn ang="0">
                  <a:pos x="4919" y="1410"/>
                </a:cxn>
                <a:cxn ang="0">
                  <a:pos x="4849" y="1447"/>
                </a:cxn>
                <a:cxn ang="0">
                  <a:pos x="4777" y="1481"/>
                </a:cxn>
                <a:cxn ang="0">
                  <a:pos x="4699" y="1510"/>
                </a:cxn>
                <a:cxn ang="0">
                  <a:pos x="4617" y="1536"/>
                </a:cxn>
                <a:cxn ang="0">
                  <a:pos x="4531" y="1555"/>
                </a:cxn>
                <a:cxn ang="0">
                  <a:pos x="4441" y="1572"/>
                </a:cxn>
                <a:cxn ang="0">
                  <a:pos x="4345" y="1580"/>
                </a:cxn>
                <a:cxn ang="0">
                  <a:pos x="4247" y="1581"/>
                </a:cxn>
                <a:cxn ang="0">
                  <a:pos x="4144" y="1575"/>
                </a:cxn>
                <a:cxn ang="0">
                  <a:pos x="4037" y="1560"/>
                </a:cxn>
                <a:cxn ang="0">
                  <a:pos x="3926" y="1536"/>
                </a:cxn>
                <a:cxn ang="0">
                  <a:pos x="3811" y="1502"/>
                </a:cxn>
                <a:cxn ang="0">
                  <a:pos x="3691" y="1458"/>
                </a:cxn>
                <a:cxn ang="0">
                  <a:pos x="3568" y="1404"/>
                </a:cxn>
                <a:cxn ang="0">
                  <a:pos x="3440" y="1336"/>
                </a:cxn>
                <a:cxn ang="0">
                  <a:pos x="3310" y="1257"/>
                </a:cxn>
                <a:cxn ang="0">
                  <a:pos x="3173" y="1165"/>
                </a:cxn>
                <a:cxn ang="0">
                  <a:pos x="3105" y="1113"/>
                </a:cxn>
                <a:cxn ang="0">
                  <a:pos x="2835" y="913"/>
                </a:cxn>
                <a:cxn ang="0">
                  <a:pos x="2582" y="733"/>
                </a:cxn>
                <a:cxn ang="0">
                  <a:pos x="2343" y="577"/>
                </a:cxn>
                <a:cxn ang="0">
                  <a:pos x="2117" y="441"/>
                </a:cxn>
                <a:cxn ang="0">
                  <a:pos x="1904" y="327"/>
                </a:cxn>
                <a:cxn ang="0">
                  <a:pos x="1702" y="230"/>
                </a:cxn>
                <a:cxn ang="0">
                  <a:pos x="1509" y="152"/>
                </a:cxn>
                <a:cxn ang="0">
                  <a:pos x="1325" y="91"/>
                </a:cxn>
                <a:cxn ang="0">
                  <a:pos x="1148" y="46"/>
                </a:cxn>
                <a:cxn ang="0">
                  <a:pos x="977" y="17"/>
                </a:cxn>
                <a:cxn ang="0">
                  <a:pos x="810" y="2"/>
                </a:cxn>
                <a:cxn ang="0">
                  <a:pos x="647" y="2"/>
                </a:cxn>
                <a:cxn ang="0">
                  <a:pos x="485" y="13"/>
                </a:cxn>
                <a:cxn ang="0">
                  <a:pos x="324" y="38"/>
                </a:cxn>
                <a:cxn ang="0">
                  <a:pos x="163" y="73"/>
                </a:cxn>
                <a:cxn ang="0">
                  <a:pos x="0" y="118"/>
                </a:cxn>
              </a:cxnLst>
              <a:rect l="0" t="0" r="r" b="b"/>
              <a:pathLst>
                <a:path w="5409" h="1581">
                  <a:moveTo>
                    <a:pt x="5409" y="964"/>
                  </a:moveTo>
                  <a:lnTo>
                    <a:pt x="5409" y="964"/>
                  </a:lnTo>
                  <a:lnTo>
                    <a:pt x="5399" y="979"/>
                  </a:lnTo>
                  <a:lnTo>
                    <a:pt x="5371" y="1018"/>
                  </a:lnTo>
                  <a:lnTo>
                    <a:pt x="5350" y="1045"/>
                  </a:lnTo>
                  <a:lnTo>
                    <a:pt x="5324" y="1076"/>
                  </a:lnTo>
                  <a:lnTo>
                    <a:pt x="5294" y="1110"/>
                  </a:lnTo>
                  <a:lnTo>
                    <a:pt x="5257" y="1147"/>
                  </a:lnTo>
                  <a:lnTo>
                    <a:pt x="5219" y="1187"/>
                  </a:lnTo>
                  <a:lnTo>
                    <a:pt x="5174" y="1228"/>
                  </a:lnTo>
                  <a:lnTo>
                    <a:pt x="5126" y="1270"/>
                  </a:lnTo>
                  <a:lnTo>
                    <a:pt x="5071" y="1310"/>
                  </a:lnTo>
                  <a:lnTo>
                    <a:pt x="5013" y="1352"/>
                  </a:lnTo>
                  <a:lnTo>
                    <a:pt x="4983" y="1371"/>
                  </a:lnTo>
                  <a:lnTo>
                    <a:pt x="4952" y="1391"/>
                  </a:lnTo>
                  <a:lnTo>
                    <a:pt x="4919" y="1410"/>
                  </a:lnTo>
                  <a:lnTo>
                    <a:pt x="4885" y="1429"/>
                  </a:lnTo>
                  <a:lnTo>
                    <a:pt x="4849" y="1447"/>
                  </a:lnTo>
                  <a:lnTo>
                    <a:pt x="4813" y="1463"/>
                  </a:lnTo>
                  <a:lnTo>
                    <a:pt x="4777" y="1481"/>
                  </a:lnTo>
                  <a:lnTo>
                    <a:pt x="4738" y="1496"/>
                  </a:lnTo>
                  <a:lnTo>
                    <a:pt x="4699" y="1510"/>
                  </a:lnTo>
                  <a:lnTo>
                    <a:pt x="4659" y="1523"/>
                  </a:lnTo>
                  <a:lnTo>
                    <a:pt x="4617" y="1536"/>
                  </a:lnTo>
                  <a:lnTo>
                    <a:pt x="4574" y="1547"/>
                  </a:lnTo>
                  <a:lnTo>
                    <a:pt x="4531" y="1555"/>
                  </a:lnTo>
                  <a:lnTo>
                    <a:pt x="4487" y="1563"/>
                  </a:lnTo>
                  <a:lnTo>
                    <a:pt x="4441" y="1572"/>
                  </a:lnTo>
                  <a:lnTo>
                    <a:pt x="4394" y="1576"/>
                  </a:lnTo>
                  <a:lnTo>
                    <a:pt x="4345" y="1580"/>
                  </a:lnTo>
                  <a:lnTo>
                    <a:pt x="4297" y="1581"/>
                  </a:lnTo>
                  <a:lnTo>
                    <a:pt x="4247" y="1581"/>
                  </a:lnTo>
                  <a:lnTo>
                    <a:pt x="4197" y="1578"/>
                  </a:lnTo>
                  <a:lnTo>
                    <a:pt x="4144" y="1575"/>
                  </a:lnTo>
                  <a:lnTo>
                    <a:pt x="4091" y="1568"/>
                  </a:lnTo>
                  <a:lnTo>
                    <a:pt x="4037" y="1560"/>
                  </a:lnTo>
                  <a:lnTo>
                    <a:pt x="3982" y="1549"/>
                  </a:lnTo>
                  <a:lnTo>
                    <a:pt x="3926" y="1536"/>
                  </a:lnTo>
                  <a:lnTo>
                    <a:pt x="3869" y="1520"/>
                  </a:lnTo>
                  <a:lnTo>
                    <a:pt x="3811" y="1502"/>
                  </a:lnTo>
                  <a:lnTo>
                    <a:pt x="3751" y="1481"/>
                  </a:lnTo>
                  <a:lnTo>
                    <a:pt x="3691" y="1458"/>
                  </a:lnTo>
                  <a:lnTo>
                    <a:pt x="3630" y="1433"/>
                  </a:lnTo>
                  <a:lnTo>
                    <a:pt x="3568" y="1404"/>
                  </a:lnTo>
                  <a:lnTo>
                    <a:pt x="3505" y="1371"/>
                  </a:lnTo>
                  <a:lnTo>
                    <a:pt x="3440" y="1336"/>
                  </a:lnTo>
                  <a:lnTo>
                    <a:pt x="3375" y="1299"/>
                  </a:lnTo>
                  <a:lnTo>
                    <a:pt x="3310" y="1257"/>
                  </a:lnTo>
                  <a:lnTo>
                    <a:pt x="3241" y="1211"/>
                  </a:lnTo>
                  <a:lnTo>
                    <a:pt x="3173" y="1165"/>
                  </a:lnTo>
                  <a:lnTo>
                    <a:pt x="3105" y="1113"/>
                  </a:lnTo>
                  <a:lnTo>
                    <a:pt x="3105" y="1113"/>
                  </a:lnTo>
                  <a:lnTo>
                    <a:pt x="2968" y="1010"/>
                  </a:lnTo>
                  <a:lnTo>
                    <a:pt x="2835" y="913"/>
                  </a:lnTo>
                  <a:lnTo>
                    <a:pt x="2707" y="821"/>
                  </a:lnTo>
                  <a:lnTo>
                    <a:pt x="2582" y="733"/>
                  </a:lnTo>
                  <a:lnTo>
                    <a:pt x="2460" y="653"/>
                  </a:lnTo>
                  <a:lnTo>
                    <a:pt x="2343" y="577"/>
                  </a:lnTo>
                  <a:lnTo>
                    <a:pt x="2228" y="507"/>
                  </a:lnTo>
                  <a:lnTo>
                    <a:pt x="2117" y="441"/>
                  </a:lnTo>
                  <a:lnTo>
                    <a:pt x="2009" y="381"/>
                  </a:lnTo>
                  <a:lnTo>
                    <a:pt x="1904" y="327"/>
                  </a:lnTo>
                  <a:lnTo>
                    <a:pt x="1802" y="277"/>
                  </a:lnTo>
                  <a:lnTo>
                    <a:pt x="1702" y="230"/>
                  </a:lnTo>
                  <a:lnTo>
                    <a:pt x="1605" y="189"/>
                  </a:lnTo>
                  <a:lnTo>
                    <a:pt x="1509" y="152"/>
                  </a:lnTo>
                  <a:lnTo>
                    <a:pt x="1416" y="118"/>
                  </a:lnTo>
                  <a:lnTo>
                    <a:pt x="1325" y="91"/>
                  </a:lnTo>
                  <a:lnTo>
                    <a:pt x="1235" y="67"/>
                  </a:lnTo>
                  <a:lnTo>
                    <a:pt x="1148" y="46"/>
                  </a:lnTo>
                  <a:lnTo>
                    <a:pt x="1062" y="29"/>
                  </a:lnTo>
                  <a:lnTo>
                    <a:pt x="977" y="17"/>
                  </a:lnTo>
                  <a:lnTo>
                    <a:pt x="892" y="8"/>
                  </a:lnTo>
                  <a:lnTo>
                    <a:pt x="810" y="2"/>
                  </a:lnTo>
                  <a:lnTo>
                    <a:pt x="728" y="0"/>
                  </a:lnTo>
                  <a:lnTo>
                    <a:pt x="647" y="2"/>
                  </a:lnTo>
                  <a:lnTo>
                    <a:pt x="566" y="7"/>
                  </a:lnTo>
                  <a:lnTo>
                    <a:pt x="485" y="13"/>
                  </a:lnTo>
                  <a:lnTo>
                    <a:pt x="405" y="25"/>
                  </a:lnTo>
                  <a:lnTo>
                    <a:pt x="324" y="38"/>
                  </a:lnTo>
                  <a:lnTo>
                    <a:pt x="244" y="54"/>
                  </a:lnTo>
                  <a:lnTo>
                    <a:pt x="163" y="73"/>
                  </a:lnTo>
                  <a:lnTo>
                    <a:pt x="81" y="94"/>
                  </a:lnTo>
                  <a:lnTo>
                    <a:pt x="0" y="11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5596" name="Freeform 28"/>
            <p:cNvSpPr>
              <a:spLocks/>
            </p:cNvSpPr>
            <p:nvPr userDrawn="1"/>
          </p:nvSpPr>
          <p:spPr bwMode="auto">
            <a:xfrm>
              <a:off x="606" y="1042"/>
              <a:ext cx="5422" cy="758"/>
            </a:xfrm>
            <a:custGeom>
              <a:avLst/>
              <a:gdLst/>
              <a:ahLst/>
              <a:cxnLst>
                <a:cxn ang="0">
                  <a:pos x="5422" y="873"/>
                </a:cxn>
                <a:cxn ang="0">
                  <a:pos x="5384" y="926"/>
                </a:cxn>
                <a:cxn ang="0">
                  <a:pos x="5337" y="986"/>
                </a:cxn>
                <a:cxn ang="0">
                  <a:pos x="5273" y="1059"/>
                </a:cxn>
                <a:cxn ang="0">
                  <a:pos x="5190" y="1141"/>
                </a:cxn>
                <a:cxn ang="0">
                  <a:pos x="5088" y="1227"/>
                </a:cxn>
                <a:cxn ang="0">
                  <a:pos x="5001" y="1290"/>
                </a:cxn>
                <a:cxn ang="0">
                  <a:pos x="4937" y="1330"/>
                </a:cxn>
                <a:cxn ang="0">
                  <a:pos x="4869" y="1369"/>
                </a:cxn>
                <a:cxn ang="0">
                  <a:pos x="4797" y="1404"/>
                </a:cxn>
                <a:cxn ang="0">
                  <a:pos x="4719" y="1435"/>
                </a:cxn>
                <a:cxn ang="0">
                  <a:pos x="4637" y="1462"/>
                </a:cxn>
                <a:cxn ang="0">
                  <a:pos x="4552" y="1485"/>
                </a:cxn>
                <a:cxn ang="0">
                  <a:pos x="4462" y="1501"/>
                </a:cxn>
                <a:cxn ang="0">
                  <a:pos x="4368" y="1513"/>
                </a:cxn>
                <a:cxn ang="0">
                  <a:pos x="4268" y="1516"/>
                </a:cxn>
                <a:cxn ang="0">
                  <a:pos x="4165" y="1511"/>
                </a:cxn>
                <a:cxn ang="0">
                  <a:pos x="4058" y="1498"/>
                </a:cxn>
                <a:cxn ang="0">
                  <a:pos x="3947" y="1477"/>
                </a:cxn>
                <a:cxn ang="0">
                  <a:pos x="3830" y="1445"/>
                </a:cxn>
                <a:cxn ang="0">
                  <a:pos x="3711" y="1403"/>
                </a:cxn>
                <a:cxn ang="0">
                  <a:pos x="3586" y="1351"/>
                </a:cxn>
                <a:cxn ang="0">
                  <a:pos x="3458" y="1286"/>
                </a:cxn>
                <a:cxn ang="0">
                  <a:pos x="3325" y="1209"/>
                </a:cxn>
                <a:cxn ang="0">
                  <a:pos x="3189" y="1119"/>
                </a:cxn>
                <a:cxn ang="0">
                  <a:pos x="3120" y="1068"/>
                </a:cxn>
                <a:cxn ang="0">
                  <a:pos x="2846" y="871"/>
                </a:cxn>
                <a:cxn ang="0">
                  <a:pos x="2591" y="699"/>
                </a:cxn>
                <a:cxn ang="0">
                  <a:pos x="2349" y="545"/>
                </a:cxn>
                <a:cxn ang="0">
                  <a:pos x="2121" y="415"/>
                </a:cxn>
                <a:cxn ang="0">
                  <a:pos x="1906" y="303"/>
                </a:cxn>
                <a:cxn ang="0">
                  <a:pos x="1703" y="209"/>
                </a:cxn>
                <a:cxn ang="0">
                  <a:pos x="1509" y="135"/>
                </a:cxn>
                <a:cxn ang="0">
                  <a:pos x="1324" y="77"/>
                </a:cxn>
                <a:cxn ang="0">
                  <a:pos x="1147" y="37"/>
                </a:cxn>
                <a:cxn ang="0">
                  <a:pos x="974" y="11"/>
                </a:cxn>
                <a:cxn ang="0">
                  <a:pos x="808" y="0"/>
                </a:cxn>
                <a:cxn ang="0">
                  <a:pos x="644" y="1"/>
                </a:cxn>
                <a:cxn ang="0">
                  <a:pos x="483" y="17"/>
                </a:cxn>
                <a:cxn ang="0">
                  <a:pos x="323" y="45"/>
                </a:cxn>
                <a:cxn ang="0">
                  <a:pos x="162" y="84"/>
                </a:cxn>
                <a:cxn ang="0">
                  <a:pos x="0" y="132"/>
                </a:cxn>
              </a:cxnLst>
              <a:rect l="0" t="0" r="r" b="b"/>
              <a:pathLst>
                <a:path w="5422" h="1516">
                  <a:moveTo>
                    <a:pt x="5422" y="873"/>
                  </a:moveTo>
                  <a:lnTo>
                    <a:pt x="5422" y="873"/>
                  </a:lnTo>
                  <a:lnTo>
                    <a:pt x="5412" y="888"/>
                  </a:lnTo>
                  <a:lnTo>
                    <a:pt x="5384" y="926"/>
                  </a:lnTo>
                  <a:lnTo>
                    <a:pt x="5363" y="954"/>
                  </a:lnTo>
                  <a:lnTo>
                    <a:pt x="5337" y="986"/>
                  </a:lnTo>
                  <a:lnTo>
                    <a:pt x="5308" y="1022"/>
                  </a:lnTo>
                  <a:lnTo>
                    <a:pt x="5273" y="1059"/>
                  </a:lnTo>
                  <a:lnTo>
                    <a:pt x="5233" y="1099"/>
                  </a:lnTo>
                  <a:lnTo>
                    <a:pt x="5190" y="1141"/>
                  </a:lnTo>
                  <a:lnTo>
                    <a:pt x="5141" y="1185"/>
                  </a:lnTo>
                  <a:lnTo>
                    <a:pt x="5088" y="1227"/>
                  </a:lnTo>
                  <a:lnTo>
                    <a:pt x="5031" y="1269"/>
                  </a:lnTo>
                  <a:lnTo>
                    <a:pt x="5001" y="1290"/>
                  </a:lnTo>
                  <a:lnTo>
                    <a:pt x="4970" y="1311"/>
                  </a:lnTo>
                  <a:lnTo>
                    <a:pt x="4937" y="1330"/>
                  </a:lnTo>
                  <a:lnTo>
                    <a:pt x="4904" y="1349"/>
                  </a:lnTo>
                  <a:lnTo>
                    <a:pt x="4869" y="1369"/>
                  </a:lnTo>
                  <a:lnTo>
                    <a:pt x="4833" y="1387"/>
                  </a:lnTo>
                  <a:lnTo>
                    <a:pt x="4797" y="1404"/>
                  </a:lnTo>
                  <a:lnTo>
                    <a:pt x="4758" y="1420"/>
                  </a:lnTo>
                  <a:lnTo>
                    <a:pt x="4719" y="1435"/>
                  </a:lnTo>
                  <a:lnTo>
                    <a:pt x="4679" y="1450"/>
                  </a:lnTo>
                  <a:lnTo>
                    <a:pt x="4637" y="1462"/>
                  </a:lnTo>
                  <a:lnTo>
                    <a:pt x="4595" y="1474"/>
                  </a:lnTo>
                  <a:lnTo>
                    <a:pt x="4552" y="1485"/>
                  </a:lnTo>
                  <a:lnTo>
                    <a:pt x="4507" y="1493"/>
                  </a:lnTo>
                  <a:lnTo>
                    <a:pt x="4462" y="1501"/>
                  </a:lnTo>
                  <a:lnTo>
                    <a:pt x="4415" y="1508"/>
                  </a:lnTo>
                  <a:lnTo>
                    <a:pt x="4368" y="1513"/>
                  </a:lnTo>
                  <a:lnTo>
                    <a:pt x="4318" y="1514"/>
                  </a:lnTo>
                  <a:lnTo>
                    <a:pt x="4268" y="1516"/>
                  </a:lnTo>
                  <a:lnTo>
                    <a:pt x="4218" y="1514"/>
                  </a:lnTo>
                  <a:lnTo>
                    <a:pt x="4165" y="1511"/>
                  </a:lnTo>
                  <a:lnTo>
                    <a:pt x="4112" y="1506"/>
                  </a:lnTo>
                  <a:lnTo>
                    <a:pt x="4058" y="1498"/>
                  </a:lnTo>
                  <a:lnTo>
                    <a:pt x="4003" y="1488"/>
                  </a:lnTo>
                  <a:lnTo>
                    <a:pt x="3947" y="1477"/>
                  </a:lnTo>
                  <a:lnTo>
                    <a:pt x="3889" y="1462"/>
                  </a:lnTo>
                  <a:lnTo>
                    <a:pt x="3830" y="1445"/>
                  </a:lnTo>
                  <a:lnTo>
                    <a:pt x="3771" y="1425"/>
                  </a:lnTo>
                  <a:lnTo>
                    <a:pt x="3711" y="1403"/>
                  </a:lnTo>
                  <a:lnTo>
                    <a:pt x="3649" y="1378"/>
                  </a:lnTo>
                  <a:lnTo>
                    <a:pt x="3586" y="1351"/>
                  </a:lnTo>
                  <a:lnTo>
                    <a:pt x="3522" y="1320"/>
                  </a:lnTo>
                  <a:lnTo>
                    <a:pt x="3458" y="1286"/>
                  </a:lnTo>
                  <a:lnTo>
                    <a:pt x="3393" y="1249"/>
                  </a:lnTo>
                  <a:lnTo>
                    <a:pt x="3325" y="1209"/>
                  </a:lnTo>
                  <a:lnTo>
                    <a:pt x="3258" y="1165"/>
                  </a:lnTo>
                  <a:lnTo>
                    <a:pt x="3189" y="1119"/>
                  </a:lnTo>
                  <a:lnTo>
                    <a:pt x="3120" y="1068"/>
                  </a:lnTo>
                  <a:lnTo>
                    <a:pt x="3120" y="1068"/>
                  </a:lnTo>
                  <a:lnTo>
                    <a:pt x="2981" y="967"/>
                  </a:lnTo>
                  <a:lnTo>
                    <a:pt x="2846" y="871"/>
                  </a:lnTo>
                  <a:lnTo>
                    <a:pt x="2717" y="783"/>
                  </a:lnTo>
                  <a:lnTo>
                    <a:pt x="2591" y="699"/>
                  </a:lnTo>
                  <a:lnTo>
                    <a:pt x="2468" y="620"/>
                  </a:lnTo>
                  <a:lnTo>
                    <a:pt x="2349" y="545"/>
                  </a:lnTo>
                  <a:lnTo>
                    <a:pt x="2234" y="478"/>
                  </a:lnTo>
                  <a:lnTo>
                    <a:pt x="2121" y="415"/>
                  </a:lnTo>
                  <a:lnTo>
                    <a:pt x="2013" y="356"/>
                  </a:lnTo>
                  <a:lnTo>
                    <a:pt x="1906" y="303"/>
                  </a:lnTo>
                  <a:lnTo>
                    <a:pt x="1803" y="253"/>
                  </a:lnTo>
                  <a:lnTo>
                    <a:pt x="1703" y="209"/>
                  </a:lnTo>
                  <a:lnTo>
                    <a:pt x="1605" y="171"/>
                  </a:lnTo>
                  <a:lnTo>
                    <a:pt x="1509" y="135"/>
                  </a:lnTo>
                  <a:lnTo>
                    <a:pt x="1416" y="105"/>
                  </a:lnTo>
                  <a:lnTo>
                    <a:pt x="1324" y="77"/>
                  </a:lnTo>
                  <a:lnTo>
                    <a:pt x="1234" y="54"/>
                  </a:lnTo>
                  <a:lnTo>
                    <a:pt x="1147" y="37"/>
                  </a:lnTo>
                  <a:lnTo>
                    <a:pt x="1060" y="22"/>
                  </a:lnTo>
                  <a:lnTo>
                    <a:pt x="974" y="11"/>
                  </a:lnTo>
                  <a:lnTo>
                    <a:pt x="891" y="3"/>
                  </a:lnTo>
                  <a:lnTo>
                    <a:pt x="808" y="0"/>
                  </a:lnTo>
                  <a:lnTo>
                    <a:pt x="726" y="0"/>
                  </a:lnTo>
                  <a:lnTo>
                    <a:pt x="644" y="1"/>
                  </a:lnTo>
                  <a:lnTo>
                    <a:pt x="563" y="8"/>
                  </a:lnTo>
                  <a:lnTo>
                    <a:pt x="483" y="17"/>
                  </a:lnTo>
                  <a:lnTo>
                    <a:pt x="402" y="30"/>
                  </a:lnTo>
                  <a:lnTo>
                    <a:pt x="323" y="45"/>
                  </a:lnTo>
                  <a:lnTo>
                    <a:pt x="243" y="63"/>
                  </a:lnTo>
                  <a:lnTo>
                    <a:pt x="162" y="84"/>
                  </a:lnTo>
                  <a:lnTo>
                    <a:pt x="80" y="106"/>
                  </a:lnTo>
                  <a:lnTo>
                    <a:pt x="0" y="13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5597" name="Freeform 29"/>
            <p:cNvSpPr>
              <a:spLocks/>
            </p:cNvSpPr>
            <p:nvPr userDrawn="1"/>
          </p:nvSpPr>
          <p:spPr bwMode="auto">
            <a:xfrm>
              <a:off x="628" y="1060"/>
              <a:ext cx="5431" cy="725"/>
            </a:xfrm>
            <a:custGeom>
              <a:avLst/>
              <a:gdLst/>
              <a:ahLst/>
              <a:cxnLst>
                <a:cxn ang="0">
                  <a:pos x="5431" y="783"/>
                </a:cxn>
                <a:cxn ang="0">
                  <a:pos x="5395" y="838"/>
                </a:cxn>
                <a:cxn ang="0">
                  <a:pos x="5350" y="899"/>
                </a:cxn>
                <a:cxn ang="0">
                  <a:pos x="5286" y="974"/>
                </a:cxn>
                <a:cxn ang="0">
                  <a:pos x="5204" y="1058"/>
                </a:cxn>
                <a:cxn ang="0">
                  <a:pos x="5105" y="1147"/>
                </a:cxn>
                <a:cxn ang="0">
                  <a:pos x="5018" y="1211"/>
                </a:cxn>
                <a:cxn ang="0">
                  <a:pos x="4955" y="1253"/>
                </a:cxn>
                <a:cxn ang="0">
                  <a:pos x="4887" y="1293"/>
                </a:cxn>
                <a:cxn ang="0">
                  <a:pos x="4815" y="1329"/>
                </a:cxn>
                <a:cxn ang="0">
                  <a:pos x="4739" y="1363"/>
                </a:cxn>
                <a:cxn ang="0">
                  <a:pos x="4657" y="1392"/>
                </a:cxn>
                <a:cxn ang="0">
                  <a:pos x="4572" y="1416"/>
                </a:cxn>
                <a:cxn ang="0">
                  <a:pos x="4482" y="1434"/>
                </a:cxn>
                <a:cxn ang="0">
                  <a:pos x="4387" y="1447"/>
                </a:cxn>
                <a:cxn ang="0">
                  <a:pos x="4289" y="1452"/>
                </a:cxn>
                <a:cxn ang="0">
                  <a:pos x="4186" y="1450"/>
                </a:cxn>
                <a:cxn ang="0">
                  <a:pos x="4078" y="1439"/>
                </a:cxn>
                <a:cxn ang="0">
                  <a:pos x="3967" y="1419"/>
                </a:cxn>
                <a:cxn ang="0">
                  <a:pos x="3850" y="1390"/>
                </a:cxn>
                <a:cxn ang="0">
                  <a:pos x="3729" y="1352"/>
                </a:cxn>
                <a:cxn ang="0">
                  <a:pos x="3604" y="1300"/>
                </a:cxn>
                <a:cxn ang="0">
                  <a:pos x="3475" y="1239"/>
                </a:cxn>
                <a:cxn ang="0">
                  <a:pos x="3342" y="1163"/>
                </a:cxn>
                <a:cxn ang="0">
                  <a:pos x="3204" y="1075"/>
                </a:cxn>
                <a:cxn ang="0">
                  <a:pos x="3134" y="1027"/>
                </a:cxn>
                <a:cxn ang="0">
                  <a:pos x="2857" y="835"/>
                </a:cxn>
                <a:cxn ang="0">
                  <a:pos x="2599" y="665"/>
                </a:cxn>
                <a:cxn ang="0">
                  <a:pos x="2355" y="517"/>
                </a:cxn>
                <a:cxn ang="0">
                  <a:pos x="2126" y="389"/>
                </a:cxn>
                <a:cxn ang="0">
                  <a:pos x="1909" y="281"/>
                </a:cxn>
                <a:cxn ang="0">
                  <a:pos x="1705" y="192"/>
                </a:cxn>
                <a:cxn ang="0">
                  <a:pos x="1509" y="121"/>
                </a:cxn>
                <a:cxn ang="0">
                  <a:pos x="1323" y="68"/>
                </a:cxn>
                <a:cxn ang="0">
                  <a:pos x="1145" y="29"/>
                </a:cxn>
                <a:cxn ang="0">
                  <a:pos x="973" y="7"/>
                </a:cxn>
                <a:cxn ang="0">
                  <a:pos x="807" y="0"/>
                </a:cxn>
                <a:cxn ang="0">
                  <a:pos x="643" y="5"/>
                </a:cxn>
                <a:cxn ang="0">
                  <a:pos x="482" y="24"/>
                </a:cxn>
                <a:cxn ang="0">
                  <a:pos x="322" y="55"/>
                </a:cxn>
                <a:cxn ang="0">
                  <a:pos x="161" y="97"/>
                </a:cxn>
                <a:cxn ang="0">
                  <a:pos x="0" y="149"/>
                </a:cxn>
              </a:cxnLst>
              <a:rect l="0" t="0" r="r" b="b"/>
              <a:pathLst>
                <a:path w="5431" h="1452">
                  <a:moveTo>
                    <a:pt x="5431" y="783"/>
                  </a:moveTo>
                  <a:lnTo>
                    <a:pt x="5431" y="783"/>
                  </a:lnTo>
                  <a:lnTo>
                    <a:pt x="5423" y="798"/>
                  </a:lnTo>
                  <a:lnTo>
                    <a:pt x="5395" y="838"/>
                  </a:lnTo>
                  <a:lnTo>
                    <a:pt x="5375" y="867"/>
                  </a:lnTo>
                  <a:lnTo>
                    <a:pt x="5350" y="899"/>
                  </a:lnTo>
                  <a:lnTo>
                    <a:pt x="5320" y="935"/>
                  </a:lnTo>
                  <a:lnTo>
                    <a:pt x="5286" y="974"/>
                  </a:lnTo>
                  <a:lnTo>
                    <a:pt x="5247" y="1016"/>
                  </a:lnTo>
                  <a:lnTo>
                    <a:pt x="5204" y="1058"/>
                  </a:lnTo>
                  <a:lnTo>
                    <a:pt x="5157" y="1101"/>
                  </a:lnTo>
                  <a:lnTo>
                    <a:pt x="5105" y="1147"/>
                  </a:lnTo>
                  <a:lnTo>
                    <a:pt x="5048" y="1190"/>
                  </a:lnTo>
                  <a:lnTo>
                    <a:pt x="5018" y="1211"/>
                  </a:lnTo>
                  <a:lnTo>
                    <a:pt x="4987" y="1232"/>
                  </a:lnTo>
                  <a:lnTo>
                    <a:pt x="4955" y="1253"/>
                  </a:lnTo>
                  <a:lnTo>
                    <a:pt x="4922" y="1272"/>
                  </a:lnTo>
                  <a:lnTo>
                    <a:pt x="4887" y="1293"/>
                  </a:lnTo>
                  <a:lnTo>
                    <a:pt x="4851" y="1311"/>
                  </a:lnTo>
                  <a:lnTo>
                    <a:pt x="4815" y="1329"/>
                  </a:lnTo>
                  <a:lnTo>
                    <a:pt x="4778" y="1347"/>
                  </a:lnTo>
                  <a:lnTo>
                    <a:pt x="4739" y="1363"/>
                  </a:lnTo>
                  <a:lnTo>
                    <a:pt x="4698" y="1377"/>
                  </a:lnTo>
                  <a:lnTo>
                    <a:pt x="4657" y="1392"/>
                  </a:lnTo>
                  <a:lnTo>
                    <a:pt x="4615" y="1405"/>
                  </a:lnTo>
                  <a:lnTo>
                    <a:pt x="4572" y="1416"/>
                  </a:lnTo>
                  <a:lnTo>
                    <a:pt x="4528" y="1426"/>
                  </a:lnTo>
                  <a:lnTo>
                    <a:pt x="4482" y="1434"/>
                  </a:lnTo>
                  <a:lnTo>
                    <a:pt x="4436" y="1442"/>
                  </a:lnTo>
                  <a:lnTo>
                    <a:pt x="4387" y="1447"/>
                  </a:lnTo>
                  <a:lnTo>
                    <a:pt x="4339" y="1450"/>
                  </a:lnTo>
                  <a:lnTo>
                    <a:pt x="4289" y="1452"/>
                  </a:lnTo>
                  <a:lnTo>
                    <a:pt x="4237" y="1452"/>
                  </a:lnTo>
                  <a:lnTo>
                    <a:pt x="4186" y="1450"/>
                  </a:lnTo>
                  <a:lnTo>
                    <a:pt x="4133" y="1445"/>
                  </a:lnTo>
                  <a:lnTo>
                    <a:pt x="4078" y="1439"/>
                  </a:lnTo>
                  <a:lnTo>
                    <a:pt x="4024" y="1431"/>
                  </a:lnTo>
                  <a:lnTo>
                    <a:pt x="3967" y="1419"/>
                  </a:lnTo>
                  <a:lnTo>
                    <a:pt x="3908" y="1406"/>
                  </a:lnTo>
                  <a:lnTo>
                    <a:pt x="3850" y="1390"/>
                  </a:lnTo>
                  <a:lnTo>
                    <a:pt x="3790" y="1373"/>
                  </a:lnTo>
                  <a:lnTo>
                    <a:pt x="3729" y="1352"/>
                  </a:lnTo>
                  <a:lnTo>
                    <a:pt x="3668" y="1327"/>
                  </a:lnTo>
                  <a:lnTo>
                    <a:pt x="3604" y="1300"/>
                  </a:lnTo>
                  <a:lnTo>
                    <a:pt x="3540" y="1271"/>
                  </a:lnTo>
                  <a:lnTo>
                    <a:pt x="3475" y="1239"/>
                  </a:lnTo>
                  <a:lnTo>
                    <a:pt x="3410" y="1203"/>
                  </a:lnTo>
                  <a:lnTo>
                    <a:pt x="3342" y="1163"/>
                  </a:lnTo>
                  <a:lnTo>
                    <a:pt x="3274" y="1121"/>
                  </a:lnTo>
                  <a:lnTo>
                    <a:pt x="3204" y="1075"/>
                  </a:lnTo>
                  <a:lnTo>
                    <a:pt x="3134" y="1027"/>
                  </a:lnTo>
                  <a:lnTo>
                    <a:pt x="3134" y="1027"/>
                  </a:lnTo>
                  <a:lnTo>
                    <a:pt x="2993" y="929"/>
                  </a:lnTo>
                  <a:lnTo>
                    <a:pt x="2857" y="835"/>
                  </a:lnTo>
                  <a:lnTo>
                    <a:pt x="2727" y="748"/>
                  </a:lnTo>
                  <a:lnTo>
                    <a:pt x="2599" y="665"/>
                  </a:lnTo>
                  <a:lnTo>
                    <a:pt x="2475" y="588"/>
                  </a:lnTo>
                  <a:lnTo>
                    <a:pt x="2355" y="517"/>
                  </a:lnTo>
                  <a:lnTo>
                    <a:pt x="2239" y="451"/>
                  </a:lnTo>
                  <a:lnTo>
                    <a:pt x="2126" y="389"/>
                  </a:lnTo>
                  <a:lnTo>
                    <a:pt x="2016" y="333"/>
                  </a:lnTo>
                  <a:lnTo>
                    <a:pt x="1909" y="281"/>
                  </a:lnTo>
                  <a:lnTo>
                    <a:pt x="1805" y="234"/>
                  </a:lnTo>
                  <a:lnTo>
                    <a:pt x="1705" y="192"/>
                  </a:lnTo>
                  <a:lnTo>
                    <a:pt x="1606" y="155"/>
                  </a:lnTo>
                  <a:lnTo>
                    <a:pt x="1509" y="121"/>
                  </a:lnTo>
                  <a:lnTo>
                    <a:pt x="1416" y="92"/>
                  </a:lnTo>
                  <a:lnTo>
                    <a:pt x="1323" y="68"/>
                  </a:lnTo>
                  <a:lnTo>
                    <a:pt x="1234" y="47"/>
                  </a:lnTo>
                  <a:lnTo>
                    <a:pt x="1145" y="29"/>
                  </a:lnTo>
                  <a:lnTo>
                    <a:pt x="1058" y="16"/>
                  </a:lnTo>
                  <a:lnTo>
                    <a:pt x="973" y="7"/>
                  </a:lnTo>
                  <a:lnTo>
                    <a:pt x="890" y="2"/>
                  </a:lnTo>
                  <a:lnTo>
                    <a:pt x="807" y="0"/>
                  </a:lnTo>
                  <a:lnTo>
                    <a:pt x="725" y="0"/>
                  </a:lnTo>
                  <a:lnTo>
                    <a:pt x="643" y="5"/>
                  </a:lnTo>
                  <a:lnTo>
                    <a:pt x="562" y="13"/>
                  </a:lnTo>
                  <a:lnTo>
                    <a:pt x="482" y="24"/>
                  </a:lnTo>
                  <a:lnTo>
                    <a:pt x="401" y="37"/>
                  </a:lnTo>
                  <a:lnTo>
                    <a:pt x="322" y="55"/>
                  </a:lnTo>
                  <a:lnTo>
                    <a:pt x="242" y="74"/>
                  </a:lnTo>
                  <a:lnTo>
                    <a:pt x="161" y="97"/>
                  </a:lnTo>
                  <a:lnTo>
                    <a:pt x="80" y="121"/>
                  </a:lnTo>
                  <a:lnTo>
                    <a:pt x="0" y="149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5598" name="Freeform 30"/>
            <p:cNvSpPr>
              <a:spLocks/>
            </p:cNvSpPr>
            <p:nvPr userDrawn="1"/>
          </p:nvSpPr>
          <p:spPr bwMode="auto">
            <a:xfrm>
              <a:off x="652" y="1076"/>
              <a:ext cx="5439" cy="696"/>
            </a:xfrm>
            <a:custGeom>
              <a:avLst/>
              <a:gdLst/>
              <a:ahLst/>
              <a:cxnLst>
                <a:cxn ang="0">
                  <a:pos x="5439" y="694"/>
                </a:cxn>
                <a:cxn ang="0">
                  <a:pos x="5405" y="751"/>
                </a:cxn>
                <a:cxn ang="0">
                  <a:pos x="5359" y="812"/>
                </a:cxn>
                <a:cxn ang="0">
                  <a:pos x="5296" y="890"/>
                </a:cxn>
                <a:cxn ang="0">
                  <a:pos x="5216" y="975"/>
                </a:cxn>
                <a:cxn ang="0">
                  <a:pos x="5119" y="1066"/>
                </a:cxn>
                <a:cxn ang="0">
                  <a:pos x="5033" y="1133"/>
                </a:cxn>
                <a:cxn ang="0">
                  <a:pos x="4970" y="1175"/>
                </a:cxn>
                <a:cxn ang="0">
                  <a:pos x="4903" y="1217"/>
                </a:cxn>
                <a:cxn ang="0">
                  <a:pos x="4831" y="1256"/>
                </a:cxn>
                <a:cxn ang="0">
                  <a:pos x="4755" y="1290"/>
                </a:cxn>
                <a:cxn ang="0">
                  <a:pos x="4674" y="1321"/>
                </a:cxn>
                <a:cxn ang="0">
                  <a:pos x="4590" y="1348"/>
                </a:cxn>
                <a:cxn ang="0">
                  <a:pos x="4499" y="1368"/>
                </a:cxn>
                <a:cxn ang="0">
                  <a:pos x="4406" y="1382"/>
                </a:cxn>
                <a:cxn ang="0">
                  <a:pos x="4308" y="1390"/>
                </a:cxn>
                <a:cxn ang="0">
                  <a:pos x="4204" y="1390"/>
                </a:cxn>
                <a:cxn ang="0">
                  <a:pos x="4097" y="1381"/>
                </a:cxn>
                <a:cxn ang="0">
                  <a:pos x="3984" y="1364"/>
                </a:cxn>
                <a:cxn ang="0">
                  <a:pos x="3868" y="1337"/>
                </a:cxn>
                <a:cxn ang="0">
                  <a:pos x="3747" y="1300"/>
                </a:cxn>
                <a:cxn ang="0">
                  <a:pos x="3621" y="1251"/>
                </a:cxn>
                <a:cxn ang="0">
                  <a:pos x="3490" y="1192"/>
                </a:cxn>
                <a:cxn ang="0">
                  <a:pos x="3355" y="1119"/>
                </a:cxn>
                <a:cxn ang="0">
                  <a:pos x="3217" y="1033"/>
                </a:cxn>
                <a:cxn ang="0">
                  <a:pos x="3146" y="985"/>
                </a:cxn>
                <a:cxn ang="0">
                  <a:pos x="2867" y="798"/>
                </a:cxn>
                <a:cxn ang="0">
                  <a:pos x="2606" y="633"/>
                </a:cxn>
                <a:cxn ang="0">
                  <a:pos x="2360" y="489"/>
                </a:cxn>
                <a:cxn ang="0">
                  <a:pos x="2128" y="367"/>
                </a:cxn>
                <a:cxn ang="0">
                  <a:pos x="1910" y="262"/>
                </a:cxn>
                <a:cxn ang="0">
                  <a:pos x="1705" y="176"/>
                </a:cxn>
                <a:cxn ang="0">
                  <a:pos x="1509" y="108"/>
                </a:cxn>
                <a:cxn ang="0">
                  <a:pos x="1321" y="58"/>
                </a:cxn>
                <a:cxn ang="0">
                  <a:pos x="1142" y="24"/>
                </a:cxn>
                <a:cxn ang="0">
                  <a:pos x="970" y="5"/>
                </a:cxn>
                <a:cxn ang="0">
                  <a:pos x="803" y="0"/>
                </a:cxn>
                <a:cxn ang="0">
                  <a:pos x="640" y="10"/>
                </a:cxn>
                <a:cxn ang="0">
                  <a:pos x="479" y="32"/>
                </a:cxn>
                <a:cxn ang="0">
                  <a:pos x="319" y="66"/>
                </a:cxn>
                <a:cxn ang="0">
                  <a:pos x="161" y="111"/>
                </a:cxn>
                <a:cxn ang="0">
                  <a:pos x="0" y="168"/>
                </a:cxn>
              </a:cxnLst>
              <a:rect l="0" t="0" r="r" b="b"/>
              <a:pathLst>
                <a:path w="5439" h="1390">
                  <a:moveTo>
                    <a:pt x="5439" y="694"/>
                  </a:moveTo>
                  <a:lnTo>
                    <a:pt x="5439" y="694"/>
                  </a:lnTo>
                  <a:lnTo>
                    <a:pt x="5431" y="709"/>
                  </a:lnTo>
                  <a:lnTo>
                    <a:pt x="5405" y="751"/>
                  </a:lnTo>
                  <a:lnTo>
                    <a:pt x="5384" y="780"/>
                  </a:lnTo>
                  <a:lnTo>
                    <a:pt x="5359" y="812"/>
                  </a:lnTo>
                  <a:lnTo>
                    <a:pt x="5331" y="849"/>
                  </a:lnTo>
                  <a:lnTo>
                    <a:pt x="5296" y="890"/>
                  </a:lnTo>
                  <a:lnTo>
                    <a:pt x="5259" y="932"/>
                  </a:lnTo>
                  <a:lnTo>
                    <a:pt x="5216" y="975"/>
                  </a:lnTo>
                  <a:lnTo>
                    <a:pt x="5170" y="1020"/>
                  </a:lnTo>
                  <a:lnTo>
                    <a:pt x="5119" y="1066"/>
                  </a:lnTo>
                  <a:lnTo>
                    <a:pt x="5062" y="1111"/>
                  </a:lnTo>
                  <a:lnTo>
                    <a:pt x="5033" y="1133"/>
                  </a:lnTo>
                  <a:lnTo>
                    <a:pt x="5002" y="1154"/>
                  </a:lnTo>
                  <a:lnTo>
                    <a:pt x="4970" y="1175"/>
                  </a:lnTo>
                  <a:lnTo>
                    <a:pt x="4937" y="1196"/>
                  </a:lnTo>
                  <a:lnTo>
                    <a:pt x="4903" y="1217"/>
                  </a:lnTo>
                  <a:lnTo>
                    <a:pt x="4867" y="1237"/>
                  </a:lnTo>
                  <a:lnTo>
                    <a:pt x="4831" y="1256"/>
                  </a:lnTo>
                  <a:lnTo>
                    <a:pt x="4794" y="1274"/>
                  </a:lnTo>
                  <a:lnTo>
                    <a:pt x="4755" y="1290"/>
                  </a:lnTo>
                  <a:lnTo>
                    <a:pt x="4716" y="1306"/>
                  </a:lnTo>
                  <a:lnTo>
                    <a:pt x="4674" y="1321"/>
                  </a:lnTo>
                  <a:lnTo>
                    <a:pt x="4633" y="1335"/>
                  </a:lnTo>
                  <a:lnTo>
                    <a:pt x="4590" y="1348"/>
                  </a:lnTo>
                  <a:lnTo>
                    <a:pt x="4545" y="1358"/>
                  </a:lnTo>
                  <a:lnTo>
                    <a:pt x="4499" y="1368"/>
                  </a:lnTo>
                  <a:lnTo>
                    <a:pt x="4454" y="1376"/>
                  </a:lnTo>
                  <a:lnTo>
                    <a:pt x="4406" y="1382"/>
                  </a:lnTo>
                  <a:lnTo>
                    <a:pt x="4356" y="1387"/>
                  </a:lnTo>
                  <a:lnTo>
                    <a:pt x="4308" y="1390"/>
                  </a:lnTo>
                  <a:lnTo>
                    <a:pt x="4256" y="1390"/>
                  </a:lnTo>
                  <a:lnTo>
                    <a:pt x="4204" y="1390"/>
                  </a:lnTo>
                  <a:lnTo>
                    <a:pt x="4151" y="1387"/>
                  </a:lnTo>
                  <a:lnTo>
                    <a:pt x="4097" y="1381"/>
                  </a:lnTo>
                  <a:lnTo>
                    <a:pt x="4041" y="1374"/>
                  </a:lnTo>
                  <a:lnTo>
                    <a:pt x="3984" y="1364"/>
                  </a:lnTo>
                  <a:lnTo>
                    <a:pt x="3926" y="1351"/>
                  </a:lnTo>
                  <a:lnTo>
                    <a:pt x="3868" y="1337"/>
                  </a:lnTo>
                  <a:lnTo>
                    <a:pt x="3808" y="1319"/>
                  </a:lnTo>
                  <a:lnTo>
                    <a:pt x="3747" y="1300"/>
                  </a:lnTo>
                  <a:lnTo>
                    <a:pt x="3684" y="1277"/>
                  </a:lnTo>
                  <a:lnTo>
                    <a:pt x="3621" y="1251"/>
                  </a:lnTo>
                  <a:lnTo>
                    <a:pt x="3557" y="1222"/>
                  </a:lnTo>
                  <a:lnTo>
                    <a:pt x="3490" y="1192"/>
                  </a:lnTo>
                  <a:lnTo>
                    <a:pt x="3423" y="1156"/>
                  </a:lnTo>
                  <a:lnTo>
                    <a:pt x="3355" y="1119"/>
                  </a:lnTo>
                  <a:lnTo>
                    <a:pt x="3287" y="1079"/>
                  </a:lnTo>
                  <a:lnTo>
                    <a:pt x="3217" y="1033"/>
                  </a:lnTo>
                  <a:lnTo>
                    <a:pt x="3146" y="985"/>
                  </a:lnTo>
                  <a:lnTo>
                    <a:pt x="3146" y="985"/>
                  </a:lnTo>
                  <a:lnTo>
                    <a:pt x="3004" y="890"/>
                  </a:lnTo>
                  <a:lnTo>
                    <a:pt x="2867" y="798"/>
                  </a:lnTo>
                  <a:lnTo>
                    <a:pt x="2733" y="714"/>
                  </a:lnTo>
                  <a:lnTo>
                    <a:pt x="2606" y="633"/>
                  </a:lnTo>
                  <a:lnTo>
                    <a:pt x="2481" y="559"/>
                  </a:lnTo>
                  <a:lnTo>
                    <a:pt x="2360" y="489"/>
                  </a:lnTo>
                  <a:lnTo>
                    <a:pt x="2242" y="425"/>
                  </a:lnTo>
                  <a:lnTo>
                    <a:pt x="2128" y="367"/>
                  </a:lnTo>
                  <a:lnTo>
                    <a:pt x="2018" y="312"/>
                  </a:lnTo>
                  <a:lnTo>
                    <a:pt x="1910" y="262"/>
                  </a:lnTo>
                  <a:lnTo>
                    <a:pt x="1806" y="216"/>
                  </a:lnTo>
                  <a:lnTo>
                    <a:pt x="1705" y="176"/>
                  </a:lnTo>
                  <a:lnTo>
                    <a:pt x="1605" y="140"/>
                  </a:lnTo>
                  <a:lnTo>
                    <a:pt x="1509" y="108"/>
                  </a:lnTo>
                  <a:lnTo>
                    <a:pt x="1414" y="81"/>
                  </a:lnTo>
                  <a:lnTo>
                    <a:pt x="1321" y="58"/>
                  </a:lnTo>
                  <a:lnTo>
                    <a:pt x="1231" y="39"/>
                  </a:lnTo>
                  <a:lnTo>
                    <a:pt x="1142" y="24"/>
                  </a:lnTo>
                  <a:lnTo>
                    <a:pt x="1056" y="13"/>
                  </a:lnTo>
                  <a:lnTo>
                    <a:pt x="970" y="5"/>
                  </a:lnTo>
                  <a:lnTo>
                    <a:pt x="887" y="2"/>
                  </a:lnTo>
                  <a:lnTo>
                    <a:pt x="803" y="0"/>
                  </a:lnTo>
                  <a:lnTo>
                    <a:pt x="722" y="3"/>
                  </a:lnTo>
                  <a:lnTo>
                    <a:pt x="640" y="10"/>
                  </a:lnTo>
                  <a:lnTo>
                    <a:pt x="559" y="19"/>
                  </a:lnTo>
                  <a:lnTo>
                    <a:pt x="479" y="32"/>
                  </a:lnTo>
                  <a:lnTo>
                    <a:pt x="399" y="47"/>
                  </a:lnTo>
                  <a:lnTo>
                    <a:pt x="319" y="66"/>
                  </a:lnTo>
                  <a:lnTo>
                    <a:pt x="240" y="87"/>
                  </a:lnTo>
                  <a:lnTo>
                    <a:pt x="161" y="111"/>
                  </a:lnTo>
                  <a:lnTo>
                    <a:pt x="80" y="139"/>
                  </a:lnTo>
                  <a:lnTo>
                    <a:pt x="0" y="16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5599" name="Freeform 31"/>
            <p:cNvSpPr>
              <a:spLocks/>
            </p:cNvSpPr>
            <p:nvPr userDrawn="1"/>
          </p:nvSpPr>
          <p:spPr bwMode="auto">
            <a:xfrm>
              <a:off x="675" y="1094"/>
              <a:ext cx="5448" cy="664"/>
            </a:xfrm>
            <a:custGeom>
              <a:avLst/>
              <a:gdLst/>
              <a:ahLst/>
              <a:cxnLst>
                <a:cxn ang="0">
                  <a:pos x="5448" y="603"/>
                </a:cxn>
                <a:cxn ang="0">
                  <a:pos x="5414" y="660"/>
                </a:cxn>
                <a:cxn ang="0">
                  <a:pos x="5369" y="723"/>
                </a:cxn>
                <a:cxn ang="0">
                  <a:pos x="5308" y="802"/>
                </a:cxn>
                <a:cxn ang="0">
                  <a:pos x="5229" y="891"/>
                </a:cxn>
                <a:cxn ang="0">
                  <a:pos x="5132" y="983"/>
                </a:cxn>
                <a:cxn ang="0">
                  <a:pos x="5047" y="1052"/>
                </a:cxn>
                <a:cxn ang="0">
                  <a:pos x="4986" y="1097"/>
                </a:cxn>
                <a:cxn ang="0">
                  <a:pos x="4919" y="1139"/>
                </a:cxn>
                <a:cxn ang="0">
                  <a:pos x="4849" y="1180"/>
                </a:cxn>
                <a:cxn ang="0">
                  <a:pos x="4772" y="1217"/>
                </a:cxn>
                <a:cxn ang="0">
                  <a:pos x="4692" y="1249"/>
                </a:cxn>
                <a:cxn ang="0">
                  <a:pos x="4607" y="1277"/>
                </a:cxn>
                <a:cxn ang="0">
                  <a:pos x="4518" y="1299"/>
                </a:cxn>
                <a:cxn ang="0">
                  <a:pos x="4425" y="1315"/>
                </a:cxn>
                <a:cxn ang="0">
                  <a:pos x="4326" y="1325"/>
                </a:cxn>
                <a:cxn ang="0">
                  <a:pos x="4222" y="1327"/>
                </a:cxn>
                <a:cxn ang="0">
                  <a:pos x="4115" y="1320"/>
                </a:cxn>
                <a:cxn ang="0">
                  <a:pos x="4003" y="1306"/>
                </a:cxn>
                <a:cxn ang="0">
                  <a:pos x="3885" y="1280"/>
                </a:cxn>
                <a:cxn ang="0">
                  <a:pos x="3764" y="1246"/>
                </a:cxn>
                <a:cxn ang="0">
                  <a:pos x="3638" y="1199"/>
                </a:cxn>
                <a:cxn ang="0">
                  <a:pos x="3506" y="1143"/>
                </a:cxn>
                <a:cxn ang="0">
                  <a:pos x="3371" y="1072"/>
                </a:cxn>
                <a:cxn ang="0">
                  <a:pos x="3230" y="989"/>
                </a:cxn>
                <a:cxn ang="0">
                  <a:pos x="3157" y="942"/>
                </a:cxn>
                <a:cxn ang="0">
                  <a:pos x="2877" y="760"/>
                </a:cxn>
                <a:cxn ang="0">
                  <a:pos x="2613" y="599"/>
                </a:cxn>
                <a:cxn ang="0">
                  <a:pos x="2365" y="460"/>
                </a:cxn>
                <a:cxn ang="0">
                  <a:pos x="2131" y="340"/>
                </a:cxn>
                <a:cxn ang="0">
                  <a:pos x="1912" y="240"/>
                </a:cxn>
                <a:cxn ang="0">
                  <a:pos x="1705" y="158"/>
                </a:cxn>
                <a:cxn ang="0">
                  <a:pos x="1508" y="95"/>
                </a:cxn>
                <a:cxn ang="0">
                  <a:pos x="1321" y="48"/>
                </a:cxn>
                <a:cxn ang="0">
                  <a:pos x="1141" y="17"/>
                </a:cxn>
                <a:cxn ang="0">
                  <a:pos x="968" y="1"/>
                </a:cxn>
                <a:cxn ang="0">
                  <a:pos x="801" y="0"/>
                </a:cxn>
                <a:cxn ang="0">
                  <a:pos x="639" y="12"/>
                </a:cxn>
                <a:cxn ang="0">
                  <a:pos x="478" y="38"/>
                </a:cxn>
                <a:cxn ang="0">
                  <a:pos x="319" y="75"/>
                </a:cxn>
                <a:cxn ang="0">
                  <a:pos x="160" y="124"/>
                </a:cxn>
                <a:cxn ang="0">
                  <a:pos x="0" y="184"/>
                </a:cxn>
              </a:cxnLst>
              <a:rect l="0" t="0" r="r" b="b"/>
              <a:pathLst>
                <a:path w="5448" h="1327">
                  <a:moveTo>
                    <a:pt x="5448" y="603"/>
                  </a:moveTo>
                  <a:lnTo>
                    <a:pt x="5448" y="603"/>
                  </a:lnTo>
                  <a:lnTo>
                    <a:pt x="5439" y="618"/>
                  </a:lnTo>
                  <a:lnTo>
                    <a:pt x="5414" y="660"/>
                  </a:lnTo>
                  <a:lnTo>
                    <a:pt x="5393" y="689"/>
                  </a:lnTo>
                  <a:lnTo>
                    <a:pt x="5369" y="723"/>
                  </a:lnTo>
                  <a:lnTo>
                    <a:pt x="5341" y="762"/>
                  </a:lnTo>
                  <a:lnTo>
                    <a:pt x="5308" y="802"/>
                  </a:lnTo>
                  <a:lnTo>
                    <a:pt x="5271" y="846"/>
                  </a:lnTo>
                  <a:lnTo>
                    <a:pt x="5229" y="891"/>
                  </a:lnTo>
                  <a:lnTo>
                    <a:pt x="5183" y="936"/>
                  </a:lnTo>
                  <a:lnTo>
                    <a:pt x="5132" y="983"/>
                  </a:lnTo>
                  <a:lnTo>
                    <a:pt x="5076" y="1030"/>
                  </a:lnTo>
                  <a:lnTo>
                    <a:pt x="5047" y="1052"/>
                  </a:lnTo>
                  <a:lnTo>
                    <a:pt x="5017" y="1075"/>
                  </a:lnTo>
                  <a:lnTo>
                    <a:pt x="4986" y="1097"/>
                  </a:lnTo>
                  <a:lnTo>
                    <a:pt x="4953" y="1118"/>
                  </a:lnTo>
                  <a:lnTo>
                    <a:pt x="4919" y="1139"/>
                  </a:lnTo>
                  <a:lnTo>
                    <a:pt x="4885" y="1160"/>
                  </a:lnTo>
                  <a:lnTo>
                    <a:pt x="4849" y="1180"/>
                  </a:lnTo>
                  <a:lnTo>
                    <a:pt x="4811" y="1199"/>
                  </a:lnTo>
                  <a:lnTo>
                    <a:pt x="4772" y="1217"/>
                  </a:lnTo>
                  <a:lnTo>
                    <a:pt x="4733" y="1233"/>
                  </a:lnTo>
                  <a:lnTo>
                    <a:pt x="4692" y="1249"/>
                  </a:lnTo>
                  <a:lnTo>
                    <a:pt x="4650" y="1264"/>
                  </a:lnTo>
                  <a:lnTo>
                    <a:pt x="4607" y="1277"/>
                  </a:lnTo>
                  <a:lnTo>
                    <a:pt x="4564" y="1288"/>
                  </a:lnTo>
                  <a:lnTo>
                    <a:pt x="4518" y="1299"/>
                  </a:lnTo>
                  <a:lnTo>
                    <a:pt x="4472" y="1307"/>
                  </a:lnTo>
                  <a:lnTo>
                    <a:pt x="4425" y="1315"/>
                  </a:lnTo>
                  <a:lnTo>
                    <a:pt x="4375" y="1320"/>
                  </a:lnTo>
                  <a:lnTo>
                    <a:pt x="4326" y="1325"/>
                  </a:lnTo>
                  <a:lnTo>
                    <a:pt x="4275" y="1327"/>
                  </a:lnTo>
                  <a:lnTo>
                    <a:pt x="4222" y="1327"/>
                  </a:lnTo>
                  <a:lnTo>
                    <a:pt x="4170" y="1325"/>
                  </a:lnTo>
                  <a:lnTo>
                    <a:pt x="4115" y="1320"/>
                  </a:lnTo>
                  <a:lnTo>
                    <a:pt x="4060" y="1314"/>
                  </a:lnTo>
                  <a:lnTo>
                    <a:pt x="4003" y="1306"/>
                  </a:lnTo>
                  <a:lnTo>
                    <a:pt x="3945" y="1294"/>
                  </a:lnTo>
                  <a:lnTo>
                    <a:pt x="3885" y="1280"/>
                  </a:lnTo>
                  <a:lnTo>
                    <a:pt x="3825" y="1264"/>
                  </a:lnTo>
                  <a:lnTo>
                    <a:pt x="3764" y="1246"/>
                  </a:lnTo>
                  <a:lnTo>
                    <a:pt x="3702" y="1223"/>
                  </a:lnTo>
                  <a:lnTo>
                    <a:pt x="3638" y="1199"/>
                  </a:lnTo>
                  <a:lnTo>
                    <a:pt x="3573" y="1172"/>
                  </a:lnTo>
                  <a:lnTo>
                    <a:pt x="3506" y="1143"/>
                  </a:lnTo>
                  <a:lnTo>
                    <a:pt x="3439" y="1109"/>
                  </a:lnTo>
                  <a:lnTo>
                    <a:pt x="3371" y="1072"/>
                  </a:lnTo>
                  <a:lnTo>
                    <a:pt x="3300" y="1033"/>
                  </a:lnTo>
                  <a:lnTo>
                    <a:pt x="3230" y="989"/>
                  </a:lnTo>
                  <a:lnTo>
                    <a:pt x="3157" y="942"/>
                  </a:lnTo>
                  <a:lnTo>
                    <a:pt x="3157" y="942"/>
                  </a:lnTo>
                  <a:lnTo>
                    <a:pt x="3016" y="849"/>
                  </a:lnTo>
                  <a:lnTo>
                    <a:pt x="2877" y="760"/>
                  </a:lnTo>
                  <a:lnTo>
                    <a:pt x="2742" y="678"/>
                  </a:lnTo>
                  <a:lnTo>
                    <a:pt x="2613" y="599"/>
                  </a:lnTo>
                  <a:lnTo>
                    <a:pt x="2487" y="528"/>
                  </a:lnTo>
                  <a:lnTo>
                    <a:pt x="2365" y="460"/>
                  </a:lnTo>
                  <a:lnTo>
                    <a:pt x="2247" y="397"/>
                  </a:lnTo>
                  <a:lnTo>
                    <a:pt x="2131" y="340"/>
                  </a:lnTo>
                  <a:lnTo>
                    <a:pt x="2020" y="289"/>
                  </a:lnTo>
                  <a:lnTo>
                    <a:pt x="1912" y="240"/>
                  </a:lnTo>
                  <a:lnTo>
                    <a:pt x="1806" y="197"/>
                  </a:lnTo>
                  <a:lnTo>
                    <a:pt x="1705" y="158"/>
                  </a:lnTo>
                  <a:lnTo>
                    <a:pt x="1605" y="124"/>
                  </a:lnTo>
                  <a:lnTo>
                    <a:pt x="1508" y="95"/>
                  </a:lnTo>
                  <a:lnTo>
                    <a:pt x="1414" y="69"/>
                  </a:lnTo>
                  <a:lnTo>
                    <a:pt x="1321" y="48"/>
                  </a:lnTo>
                  <a:lnTo>
                    <a:pt x="1230" y="30"/>
                  </a:lnTo>
                  <a:lnTo>
                    <a:pt x="1141" y="17"/>
                  </a:lnTo>
                  <a:lnTo>
                    <a:pt x="1054" y="8"/>
                  </a:lnTo>
                  <a:lnTo>
                    <a:pt x="968" y="1"/>
                  </a:lnTo>
                  <a:lnTo>
                    <a:pt x="885" y="0"/>
                  </a:lnTo>
                  <a:lnTo>
                    <a:pt x="801" y="0"/>
                  </a:lnTo>
                  <a:lnTo>
                    <a:pt x="719" y="4"/>
                  </a:lnTo>
                  <a:lnTo>
                    <a:pt x="639" y="12"/>
                  </a:lnTo>
                  <a:lnTo>
                    <a:pt x="558" y="24"/>
                  </a:lnTo>
                  <a:lnTo>
                    <a:pt x="478" y="38"/>
                  </a:lnTo>
                  <a:lnTo>
                    <a:pt x="399" y="56"/>
                  </a:lnTo>
                  <a:lnTo>
                    <a:pt x="319" y="75"/>
                  </a:lnTo>
                  <a:lnTo>
                    <a:pt x="239" y="100"/>
                  </a:lnTo>
                  <a:lnTo>
                    <a:pt x="160" y="124"/>
                  </a:lnTo>
                  <a:lnTo>
                    <a:pt x="81" y="153"/>
                  </a:lnTo>
                  <a:lnTo>
                    <a:pt x="0" y="18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5600" name="Freeform 32"/>
            <p:cNvSpPr>
              <a:spLocks/>
            </p:cNvSpPr>
            <p:nvPr userDrawn="1"/>
          </p:nvSpPr>
          <p:spPr bwMode="auto">
            <a:xfrm>
              <a:off x="700" y="1111"/>
              <a:ext cx="5452" cy="633"/>
            </a:xfrm>
            <a:custGeom>
              <a:avLst/>
              <a:gdLst/>
              <a:ahLst/>
              <a:cxnLst>
                <a:cxn ang="0">
                  <a:pos x="5452" y="516"/>
                </a:cxn>
                <a:cxn ang="0">
                  <a:pos x="5419" y="574"/>
                </a:cxn>
                <a:cxn ang="0">
                  <a:pos x="5376" y="637"/>
                </a:cxn>
                <a:cxn ang="0">
                  <a:pos x="5316" y="717"/>
                </a:cxn>
                <a:cxn ang="0">
                  <a:pos x="5239" y="808"/>
                </a:cxn>
                <a:cxn ang="0">
                  <a:pos x="5143" y="903"/>
                </a:cxn>
                <a:cxn ang="0">
                  <a:pos x="5060" y="974"/>
                </a:cxn>
                <a:cxn ang="0">
                  <a:pos x="4998" y="1021"/>
                </a:cxn>
                <a:cxn ang="0">
                  <a:pos x="4932" y="1064"/>
                </a:cxn>
                <a:cxn ang="0">
                  <a:pos x="4862" y="1106"/>
                </a:cxn>
                <a:cxn ang="0">
                  <a:pos x="4787" y="1145"/>
                </a:cxn>
                <a:cxn ang="0">
                  <a:pos x="4707" y="1179"/>
                </a:cxn>
                <a:cxn ang="0">
                  <a:pos x="4624" y="1208"/>
                </a:cxn>
                <a:cxn ang="0">
                  <a:pos x="4533" y="1232"/>
                </a:cxn>
                <a:cxn ang="0">
                  <a:pos x="4440" y="1252"/>
                </a:cxn>
                <a:cxn ang="0">
                  <a:pos x="4342" y="1263"/>
                </a:cxn>
                <a:cxn ang="0">
                  <a:pos x="4239" y="1266"/>
                </a:cxn>
                <a:cxn ang="0">
                  <a:pos x="4131" y="1263"/>
                </a:cxn>
                <a:cxn ang="0">
                  <a:pos x="4018" y="1250"/>
                </a:cxn>
                <a:cxn ang="0">
                  <a:pos x="3902" y="1228"/>
                </a:cxn>
                <a:cxn ang="0">
                  <a:pos x="3779" y="1194"/>
                </a:cxn>
                <a:cxn ang="0">
                  <a:pos x="3652" y="1150"/>
                </a:cxn>
                <a:cxn ang="0">
                  <a:pos x="3520" y="1095"/>
                </a:cxn>
                <a:cxn ang="0">
                  <a:pos x="3384" y="1027"/>
                </a:cxn>
                <a:cxn ang="0">
                  <a:pos x="3242" y="947"/>
                </a:cxn>
                <a:cxn ang="0">
                  <a:pos x="3169" y="901"/>
                </a:cxn>
                <a:cxn ang="0">
                  <a:pos x="2885" y="724"/>
                </a:cxn>
                <a:cxn ang="0">
                  <a:pos x="2619" y="569"/>
                </a:cxn>
                <a:cxn ang="0">
                  <a:pos x="2369" y="433"/>
                </a:cxn>
                <a:cxn ang="0">
                  <a:pos x="2134" y="317"/>
                </a:cxn>
                <a:cxn ang="0">
                  <a:pos x="1912" y="222"/>
                </a:cxn>
                <a:cxn ang="0">
                  <a:pos x="1704" y="144"/>
                </a:cxn>
                <a:cxn ang="0">
                  <a:pos x="1507" y="83"/>
                </a:cxn>
                <a:cxn ang="0">
                  <a:pos x="1318" y="41"/>
                </a:cxn>
                <a:cxn ang="0">
                  <a:pos x="1139" y="13"/>
                </a:cxn>
                <a:cxn ang="0">
                  <a:pos x="965" y="0"/>
                </a:cxn>
                <a:cxn ang="0">
                  <a:pos x="798" y="4"/>
                </a:cxn>
                <a:cxn ang="0">
                  <a:pos x="635" y="18"/>
                </a:cxn>
                <a:cxn ang="0">
                  <a:pos x="475" y="47"/>
                </a:cxn>
                <a:cxn ang="0">
                  <a:pos x="317" y="89"/>
                </a:cxn>
                <a:cxn ang="0">
                  <a:pos x="158" y="141"/>
                </a:cxn>
                <a:cxn ang="0">
                  <a:pos x="0" y="204"/>
                </a:cxn>
              </a:cxnLst>
              <a:rect l="0" t="0" r="r" b="b"/>
              <a:pathLst>
                <a:path w="5452" h="1266">
                  <a:moveTo>
                    <a:pt x="5452" y="516"/>
                  </a:moveTo>
                  <a:lnTo>
                    <a:pt x="5452" y="516"/>
                  </a:lnTo>
                  <a:lnTo>
                    <a:pt x="5444" y="530"/>
                  </a:lnTo>
                  <a:lnTo>
                    <a:pt x="5419" y="574"/>
                  </a:lnTo>
                  <a:lnTo>
                    <a:pt x="5400" y="603"/>
                  </a:lnTo>
                  <a:lnTo>
                    <a:pt x="5376" y="637"/>
                  </a:lnTo>
                  <a:lnTo>
                    <a:pt x="5348" y="675"/>
                  </a:lnTo>
                  <a:lnTo>
                    <a:pt x="5316" y="717"/>
                  </a:lnTo>
                  <a:lnTo>
                    <a:pt x="5279" y="761"/>
                  </a:lnTo>
                  <a:lnTo>
                    <a:pt x="5239" y="808"/>
                  </a:lnTo>
                  <a:lnTo>
                    <a:pt x="5193" y="855"/>
                  </a:lnTo>
                  <a:lnTo>
                    <a:pt x="5143" y="903"/>
                  </a:lnTo>
                  <a:lnTo>
                    <a:pt x="5089" y="950"/>
                  </a:lnTo>
                  <a:lnTo>
                    <a:pt x="5060" y="974"/>
                  </a:lnTo>
                  <a:lnTo>
                    <a:pt x="5029" y="997"/>
                  </a:lnTo>
                  <a:lnTo>
                    <a:pt x="4998" y="1021"/>
                  </a:lnTo>
                  <a:lnTo>
                    <a:pt x="4965" y="1042"/>
                  </a:lnTo>
                  <a:lnTo>
                    <a:pt x="4932" y="1064"/>
                  </a:lnTo>
                  <a:lnTo>
                    <a:pt x="4897" y="1085"/>
                  </a:lnTo>
                  <a:lnTo>
                    <a:pt x="4862" y="1106"/>
                  </a:lnTo>
                  <a:lnTo>
                    <a:pt x="4825" y="1126"/>
                  </a:lnTo>
                  <a:lnTo>
                    <a:pt x="4787" y="1145"/>
                  </a:lnTo>
                  <a:lnTo>
                    <a:pt x="4747" y="1161"/>
                  </a:lnTo>
                  <a:lnTo>
                    <a:pt x="4707" y="1179"/>
                  </a:lnTo>
                  <a:lnTo>
                    <a:pt x="4665" y="1194"/>
                  </a:lnTo>
                  <a:lnTo>
                    <a:pt x="4624" y="1208"/>
                  </a:lnTo>
                  <a:lnTo>
                    <a:pt x="4579" y="1221"/>
                  </a:lnTo>
                  <a:lnTo>
                    <a:pt x="4533" y="1232"/>
                  </a:lnTo>
                  <a:lnTo>
                    <a:pt x="4488" y="1242"/>
                  </a:lnTo>
                  <a:lnTo>
                    <a:pt x="4440" y="1252"/>
                  </a:lnTo>
                  <a:lnTo>
                    <a:pt x="4392" y="1258"/>
                  </a:lnTo>
                  <a:lnTo>
                    <a:pt x="4342" y="1263"/>
                  </a:lnTo>
                  <a:lnTo>
                    <a:pt x="4292" y="1266"/>
                  </a:lnTo>
                  <a:lnTo>
                    <a:pt x="4239" y="1266"/>
                  </a:lnTo>
                  <a:lnTo>
                    <a:pt x="4186" y="1266"/>
                  </a:lnTo>
                  <a:lnTo>
                    <a:pt x="4131" y="1263"/>
                  </a:lnTo>
                  <a:lnTo>
                    <a:pt x="4075" y="1257"/>
                  </a:lnTo>
                  <a:lnTo>
                    <a:pt x="4018" y="1250"/>
                  </a:lnTo>
                  <a:lnTo>
                    <a:pt x="3960" y="1239"/>
                  </a:lnTo>
                  <a:lnTo>
                    <a:pt x="3902" y="1228"/>
                  </a:lnTo>
                  <a:lnTo>
                    <a:pt x="3841" y="1211"/>
                  </a:lnTo>
                  <a:lnTo>
                    <a:pt x="3779" y="1194"/>
                  </a:lnTo>
                  <a:lnTo>
                    <a:pt x="3716" y="1174"/>
                  </a:lnTo>
                  <a:lnTo>
                    <a:pt x="3652" y="1150"/>
                  </a:lnTo>
                  <a:lnTo>
                    <a:pt x="3586" y="1124"/>
                  </a:lnTo>
                  <a:lnTo>
                    <a:pt x="3520" y="1095"/>
                  </a:lnTo>
                  <a:lnTo>
                    <a:pt x="3452" y="1063"/>
                  </a:lnTo>
                  <a:lnTo>
                    <a:pt x="3384" y="1027"/>
                  </a:lnTo>
                  <a:lnTo>
                    <a:pt x="3313" y="989"/>
                  </a:lnTo>
                  <a:lnTo>
                    <a:pt x="3242" y="947"/>
                  </a:lnTo>
                  <a:lnTo>
                    <a:pt x="3169" y="901"/>
                  </a:lnTo>
                  <a:lnTo>
                    <a:pt x="3169" y="901"/>
                  </a:lnTo>
                  <a:lnTo>
                    <a:pt x="3024" y="811"/>
                  </a:lnTo>
                  <a:lnTo>
                    <a:pt x="2885" y="724"/>
                  </a:lnTo>
                  <a:lnTo>
                    <a:pt x="2749" y="643"/>
                  </a:lnTo>
                  <a:lnTo>
                    <a:pt x="2619" y="569"/>
                  </a:lnTo>
                  <a:lnTo>
                    <a:pt x="2491" y="498"/>
                  </a:lnTo>
                  <a:lnTo>
                    <a:pt x="2369" y="433"/>
                  </a:lnTo>
                  <a:lnTo>
                    <a:pt x="2249" y="373"/>
                  </a:lnTo>
                  <a:lnTo>
                    <a:pt x="2134" y="317"/>
                  </a:lnTo>
                  <a:lnTo>
                    <a:pt x="2022" y="267"/>
                  </a:lnTo>
                  <a:lnTo>
                    <a:pt x="1912" y="222"/>
                  </a:lnTo>
                  <a:lnTo>
                    <a:pt x="1806" y="180"/>
                  </a:lnTo>
                  <a:lnTo>
                    <a:pt x="1704" y="144"/>
                  </a:lnTo>
                  <a:lnTo>
                    <a:pt x="1604" y="112"/>
                  </a:lnTo>
                  <a:lnTo>
                    <a:pt x="1507" y="83"/>
                  </a:lnTo>
                  <a:lnTo>
                    <a:pt x="1411" y="60"/>
                  </a:lnTo>
                  <a:lnTo>
                    <a:pt x="1318" y="41"/>
                  </a:lnTo>
                  <a:lnTo>
                    <a:pt x="1227" y="25"/>
                  </a:lnTo>
                  <a:lnTo>
                    <a:pt x="1139" y="13"/>
                  </a:lnTo>
                  <a:lnTo>
                    <a:pt x="1051" y="5"/>
                  </a:lnTo>
                  <a:lnTo>
                    <a:pt x="965" y="0"/>
                  </a:lnTo>
                  <a:lnTo>
                    <a:pt x="882" y="0"/>
                  </a:lnTo>
                  <a:lnTo>
                    <a:pt x="798" y="4"/>
                  </a:lnTo>
                  <a:lnTo>
                    <a:pt x="717" y="8"/>
                  </a:lnTo>
                  <a:lnTo>
                    <a:pt x="635" y="18"/>
                  </a:lnTo>
                  <a:lnTo>
                    <a:pt x="556" y="31"/>
                  </a:lnTo>
                  <a:lnTo>
                    <a:pt x="475" y="47"/>
                  </a:lnTo>
                  <a:lnTo>
                    <a:pt x="396" y="67"/>
                  </a:lnTo>
                  <a:lnTo>
                    <a:pt x="317" y="89"/>
                  </a:lnTo>
                  <a:lnTo>
                    <a:pt x="238" y="113"/>
                  </a:lnTo>
                  <a:lnTo>
                    <a:pt x="158" y="141"/>
                  </a:lnTo>
                  <a:lnTo>
                    <a:pt x="79" y="172"/>
                  </a:lnTo>
                  <a:lnTo>
                    <a:pt x="0" y="20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5601" name="Freeform 33"/>
            <p:cNvSpPr>
              <a:spLocks/>
            </p:cNvSpPr>
            <p:nvPr userDrawn="1"/>
          </p:nvSpPr>
          <p:spPr bwMode="auto">
            <a:xfrm>
              <a:off x="725" y="1127"/>
              <a:ext cx="5457" cy="603"/>
            </a:xfrm>
            <a:custGeom>
              <a:avLst/>
              <a:gdLst/>
              <a:ahLst/>
              <a:cxnLst>
                <a:cxn ang="0">
                  <a:pos x="5457" y="426"/>
                </a:cxn>
                <a:cxn ang="0">
                  <a:pos x="5425" y="484"/>
                </a:cxn>
                <a:cxn ang="0">
                  <a:pos x="5383" y="550"/>
                </a:cxn>
                <a:cxn ang="0">
                  <a:pos x="5323" y="631"/>
                </a:cxn>
                <a:cxn ang="0">
                  <a:pos x="5247" y="725"/>
                </a:cxn>
                <a:cxn ang="0">
                  <a:pos x="5153" y="822"/>
                </a:cxn>
                <a:cxn ang="0">
                  <a:pos x="5071" y="896"/>
                </a:cxn>
                <a:cxn ang="0">
                  <a:pos x="5010" y="943"/>
                </a:cxn>
                <a:cxn ang="0">
                  <a:pos x="4944" y="988"/>
                </a:cxn>
                <a:cxn ang="0">
                  <a:pos x="4875" y="1031"/>
                </a:cxn>
                <a:cxn ang="0">
                  <a:pos x="4801" y="1072"/>
                </a:cxn>
                <a:cxn ang="0">
                  <a:pos x="4722" y="1109"/>
                </a:cxn>
                <a:cxn ang="0">
                  <a:pos x="4637" y="1140"/>
                </a:cxn>
                <a:cxn ang="0">
                  <a:pos x="4549" y="1166"/>
                </a:cxn>
                <a:cxn ang="0">
                  <a:pos x="4456" y="1187"/>
                </a:cxn>
                <a:cxn ang="0">
                  <a:pos x="4358" y="1199"/>
                </a:cxn>
                <a:cxn ang="0">
                  <a:pos x="4254" y="1206"/>
                </a:cxn>
                <a:cxn ang="0">
                  <a:pos x="4147" y="1204"/>
                </a:cxn>
                <a:cxn ang="0">
                  <a:pos x="4035" y="1193"/>
                </a:cxn>
                <a:cxn ang="0">
                  <a:pos x="3917" y="1174"/>
                </a:cxn>
                <a:cxn ang="0">
                  <a:pos x="3793" y="1143"/>
                </a:cxn>
                <a:cxn ang="0">
                  <a:pos x="3666" y="1101"/>
                </a:cxn>
                <a:cxn ang="0">
                  <a:pos x="3534" y="1049"/>
                </a:cxn>
                <a:cxn ang="0">
                  <a:pos x="3396" y="983"/>
                </a:cxn>
                <a:cxn ang="0">
                  <a:pos x="3253" y="906"/>
                </a:cxn>
                <a:cxn ang="0">
                  <a:pos x="3180" y="862"/>
                </a:cxn>
                <a:cxn ang="0">
                  <a:pos x="2892" y="689"/>
                </a:cxn>
                <a:cxn ang="0">
                  <a:pos x="2624" y="537"/>
                </a:cxn>
                <a:cxn ang="0">
                  <a:pos x="2372" y="407"/>
                </a:cxn>
                <a:cxn ang="0">
                  <a:pos x="2136" y="295"/>
                </a:cxn>
                <a:cxn ang="0">
                  <a:pos x="1913" y="203"/>
                </a:cxn>
                <a:cxn ang="0">
                  <a:pos x="1702" y="129"/>
                </a:cxn>
                <a:cxn ang="0">
                  <a:pos x="1504" y="72"/>
                </a:cxn>
                <a:cxn ang="0">
                  <a:pos x="1315" y="32"/>
                </a:cxn>
                <a:cxn ang="0">
                  <a:pos x="1136" y="9"/>
                </a:cxn>
                <a:cxn ang="0">
                  <a:pos x="962" y="0"/>
                </a:cxn>
                <a:cxn ang="0">
                  <a:pos x="796" y="6"/>
                </a:cxn>
                <a:cxn ang="0">
                  <a:pos x="633" y="26"/>
                </a:cxn>
                <a:cxn ang="0">
                  <a:pos x="474" y="58"/>
                </a:cxn>
                <a:cxn ang="0">
                  <a:pos x="315" y="101"/>
                </a:cxn>
                <a:cxn ang="0">
                  <a:pos x="158" y="158"/>
                </a:cxn>
                <a:cxn ang="0">
                  <a:pos x="0" y="224"/>
                </a:cxn>
              </a:cxnLst>
              <a:rect l="0" t="0" r="r" b="b"/>
              <a:pathLst>
                <a:path w="5457" h="1206">
                  <a:moveTo>
                    <a:pt x="5457" y="426"/>
                  </a:moveTo>
                  <a:lnTo>
                    <a:pt x="5457" y="426"/>
                  </a:lnTo>
                  <a:lnTo>
                    <a:pt x="5450" y="442"/>
                  </a:lnTo>
                  <a:lnTo>
                    <a:pt x="5425" y="484"/>
                  </a:lnTo>
                  <a:lnTo>
                    <a:pt x="5405" y="515"/>
                  </a:lnTo>
                  <a:lnTo>
                    <a:pt x="5383" y="550"/>
                  </a:lnTo>
                  <a:lnTo>
                    <a:pt x="5355" y="589"/>
                  </a:lnTo>
                  <a:lnTo>
                    <a:pt x="5323" y="631"/>
                  </a:lnTo>
                  <a:lnTo>
                    <a:pt x="5287" y="676"/>
                  </a:lnTo>
                  <a:lnTo>
                    <a:pt x="5247" y="725"/>
                  </a:lnTo>
                  <a:lnTo>
                    <a:pt x="5203" y="773"/>
                  </a:lnTo>
                  <a:lnTo>
                    <a:pt x="5153" y="822"/>
                  </a:lnTo>
                  <a:lnTo>
                    <a:pt x="5100" y="872"/>
                  </a:lnTo>
                  <a:lnTo>
                    <a:pt x="5071" y="896"/>
                  </a:lnTo>
                  <a:lnTo>
                    <a:pt x="5041" y="918"/>
                  </a:lnTo>
                  <a:lnTo>
                    <a:pt x="5010" y="943"/>
                  </a:lnTo>
                  <a:lnTo>
                    <a:pt x="4978" y="965"/>
                  </a:lnTo>
                  <a:lnTo>
                    <a:pt x="4944" y="988"/>
                  </a:lnTo>
                  <a:lnTo>
                    <a:pt x="4911" y="1011"/>
                  </a:lnTo>
                  <a:lnTo>
                    <a:pt x="4875" y="1031"/>
                  </a:lnTo>
                  <a:lnTo>
                    <a:pt x="4839" y="1052"/>
                  </a:lnTo>
                  <a:lnTo>
                    <a:pt x="4801" y="1072"/>
                  </a:lnTo>
                  <a:lnTo>
                    <a:pt x="4762" y="1091"/>
                  </a:lnTo>
                  <a:lnTo>
                    <a:pt x="4722" y="1109"/>
                  </a:lnTo>
                  <a:lnTo>
                    <a:pt x="4681" y="1125"/>
                  </a:lnTo>
                  <a:lnTo>
                    <a:pt x="4637" y="1140"/>
                  </a:lnTo>
                  <a:lnTo>
                    <a:pt x="4594" y="1154"/>
                  </a:lnTo>
                  <a:lnTo>
                    <a:pt x="4549" y="1166"/>
                  </a:lnTo>
                  <a:lnTo>
                    <a:pt x="4503" y="1177"/>
                  </a:lnTo>
                  <a:lnTo>
                    <a:pt x="4456" y="1187"/>
                  </a:lnTo>
                  <a:lnTo>
                    <a:pt x="4407" y="1195"/>
                  </a:lnTo>
                  <a:lnTo>
                    <a:pt x="4358" y="1199"/>
                  </a:lnTo>
                  <a:lnTo>
                    <a:pt x="4307" y="1204"/>
                  </a:lnTo>
                  <a:lnTo>
                    <a:pt x="4254" y="1206"/>
                  </a:lnTo>
                  <a:lnTo>
                    <a:pt x="4202" y="1206"/>
                  </a:lnTo>
                  <a:lnTo>
                    <a:pt x="4147" y="1204"/>
                  </a:lnTo>
                  <a:lnTo>
                    <a:pt x="4092" y="1199"/>
                  </a:lnTo>
                  <a:lnTo>
                    <a:pt x="4035" y="1193"/>
                  </a:lnTo>
                  <a:lnTo>
                    <a:pt x="3977" y="1185"/>
                  </a:lnTo>
                  <a:lnTo>
                    <a:pt x="3917" y="1174"/>
                  </a:lnTo>
                  <a:lnTo>
                    <a:pt x="3856" y="1159"/>
                  </a:lnTo>
                  <a:lnTo>
                    <a:pt x="3793" y="1143"/>
                  </a:lnTo>
                  <a:lnTo>
                    <a:pt x="3731" y="1124"/>
                  </a:lnTo>
                  <a:lnTo>
                    <a:pt x="3666" y="1101"/>
                  </a:lnTo>
                  <a:lnTo>
                    <a:pt x="3600" y="1077"/>
                  </a:lnTo>
                  <a:lnTo>
                    <a:pt x="3534" y="1049"/>
                  </a:lnTo>
                  <a:lnTo>
                    <a:pt x="3466" y="1017"/>
                  </a:lnTo>
                  <a:lnTo>
                    <a:pt x="3396" y="983"/>
                  </a:lnTo>
                  <a:lnTo>
                    <a:pt x="3325" y="946"/>
                  </a:lnTo>
                  <a:lnTo>
                    <a:pt x="3253" y="906"/>
                  </a:lnTo>
                  <a:lnTo>
                    <a:pt x="3180" y="862"/>
                  </a:lnTo>
                  <a:lnTo>
                    <a:pt x="3180" y="862"/>
                  </a:lnTo>
                  <a:lnTo>
                    <a:pt x="3034" y="772"/>
                  </a:lnTo>
                  <a:lnTo>
                    <a:pt x="2892" y="689"/>
                  </a:lnTo>
                  <a:lnTo>
                    <a:pt x="2756" y="610"/>
                  </a:lnTo>
                  <a:lnTo>
                    <a:pt x="2624" y="537"/>
                  </a:lnTo>
                  <a:lnTo>
                    <a:pt x="2497" y="470"/>
                  </a:lnTo>
                  <a:lnTo>
                    <a:pt x="2372" y="407"/>
                  </a:lnTo>
                  <a:lnTo>
                    <a:pt x="2252" y="348"/>
                  </a:lnTo>
                  <a:lnTo>
                    <a:pt x="2136" y="295"/>
                  </a:lnTo>
                  <a:lnTo>
                    <a:pt x="2023" y="247"/>
                  </a:lnTo>
                  <a:lnTo>
                    <a:pt x="1913" y="203"/>
                  </a:lnTo>
                  <a:lnTo>
                    <a:pt x="1806" y="164"/>
                  </a:lnTo>
                  <a:lnTo>
                    <a:pt x="1702" y="129"/>
                  </a:lnTo>
                  <a:lnTo>
                    <a:pt x="1602" y="98"/>
                  </a:lnTo>
                  <a:lnTo>
                    <a:pt x="1504" y="72"/>
                  </a:lnTo>
                  <a:lnTo>
                    <a:pt x="1409" y="51"/>
                  </a:lnTo>
                  <a:lnTo>
                    <a:pt x="1315" y="32"/>
                  </a:lnTo>
                  <a:lnTo>
                    <a:pt x="1225" y="19"/>
                  </a:lnTo>
                  <a:lnTo>
                    <a:pt x="1136" y="9"/>
                  </a:lnTo>
                  <a:lnTo>
                    <a:pt x="1048" y="3"/>
                  </a:lnTo>
                  <a:lnTo>
                    <a:pt x="962" y="0"/>
                  </a:lnTo>
                  <a:lnTo>
                    <a:pt x="879" y="1"/>
                  </a:lnTo>
                  <a:lnTo>
                    <a:pt x="796" y="6"/>
                  </a:lnTo>
                  <a:lnTo>
                    <a:pt x="714" y="14"/>
                  </a:lnTo>
                  <a:lnTo>
                    <a:pt x="633" y="26"/>
                  </a:lnTo>
                  <a:lnTo>
                    <a:pt x="553" y="40"/>
                  </a:lnTo>
                  <a:lnTo>
                    <a:pt x="474" y="58"/>
                  </a:lnTo>
                  <a:lnTo>
                    <a:pt x="394" y="79"/>
                  </a:lnTo>
                  <a:lnTo>
                    <a:pt x="315" y="101"/>
                  </a:lnTo>
                  <a:lnTo>
                    <a:pt x="238" y="129"/>
                  </a:lnTo>
                  <a:lnTo>
                    <a:pt x="158" y="158"/>
                  </a:lnTo>
                  <a:lnTo>
                    <a:pt x="79" y="190"/>
                  </a:lnTo>
                  <a:lnTo>
                    <a:pt x="0" y="22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5602" name="Freeform 34"/>
            <p:cNvSpPr>
              <a:spLocks/>
            </p:cNvSpPr>
            <p:nvPr userDrawn="1"/>
          </p:nvSpPr>
          <p:spPr bwMode="auto">
            <a:xfrm>
              <a:off x="752" y="1144"/>
              <a:ext cx="5459" cy="573"/>
            </a:xfrm>
            <a:custGeom>
              <a:avLst/>
              <a:gdLst/>
              <a:ahLst/>
              <a:cxnLst>
                <a:cxn ang="0">
                  <a:pos x="5459" y="335"/>
                </a:cxn>
                <a:cxn ang="0">
                  <a:pos x="5427" y="395"/>
                </a:cxn>
                <a:cxn ang="0">
                  <a:pos x="5385" y="461"/>
                </a:cxn>
                <a:cxn ang="0">
                  <a:pos x="5328" y="545"/>
                </a:cxn>
                <a:cxn ang="0">
                  <a:pos x="5253" y="639"/>
                </a:cxn>
                <a:cxn ang="0">
                  <a:pos x="5160" y="739"/>
                </a:cxn>
                <a:cxn ang="0">
                  <a:pos x="5080" y="815"/>
                </a:cxn>
                <a:cxn ang="0">
                  <a:pos x="5019" y="863"/>
                </a:cxn>
                <a:cxn ang="0">
                  <a:pos x="4955" y="912"/>
                </a:cxn>
                <a:cxn ang="0">
                  <a:pos x="4885" y="957"/>
                </a:cxn>
                <a:cxn ang="0">
                  <a:pos x="4812" y="999"/>
                </a:cxn>
                <a:cxn ang="0">
                  <a:pos x="4734" y="1036"/>
                </a:cxn>
                <a:cxn ang="0">
                  <a:pos x="4651" y="1070"/>
                </a:cxn>
                <a:cxn ang="0">
                  <a:pos x="4562" y="1098"/>
                </a:cxn>
                <a:cxn ang="0">
                  <a:pos x="4469" y="1120"/>
                </a:cxn>
                <a:cxn ang="0">
                  <a:pos x="4372" y="1136"/>
                </a:cxn>
                <a:cxn ang="0">
                  <a:pos x="4268" y="1144"/>
                </a:cxn>
                <a:cxn ang="0">
                  <a:pos x="4161" y="1144"/>
                </a:cxn>
                <a:cxn ang="0">
                  <a:pos x="4047" y="1136"/>
                </a:cxn>
                <a:cxn ang="0">
                  <a:pos x="3929" y="1119"/>
                </a:cxn>
                <a:cxn ang="0">
                  <a:pos x="3807" y="1090"/>
                </a:cxn>
                <a:cxn ang="0">
                  <a:pos x="3677" y="1051"/>
                </a:cxn>
                <a:cxn ang="0">
                  <a:pos x="3544" y="1001"/>
                </a:cxn>
                <a:cxn ang="0">
                  <a:pos x="3405" y="938"/>
                </a:cxn>
                <a:cxn ang="0">
                  <a:pos x="3261" y="862"/>
                </a:cxn>
                <a:cxn ang="0">
                  <a:pos x="3187" y="820"/>
                </a:cxn>
                <a:cxn ang="0">
                  <a:pos x="2899" y="652"/>
                </a:cxn>
                <a:cxn ang="0">
                  <a:pos x="2628" y="505"/>
                </a:cxn>
                <a:cxn ang="0">
                  <a:pos x="2374" y="379"/>
                </a:cxn>
                <a:cxn ang="0">
                  <a:pos x="2135" y="273"/>
                </a:cxn>
                <a:cxn ang="0">
                  <a:pos x="1911" y="184"/>
                </a:cxn>
                <a:cxn ang="0">
                  <a:pos x="1700" y="114"/>
                </a:cxn>
                <a:cxn ang="0">
                  <a:pos x="1500" y="61"/>
                </a:cxn>
                <a:cxn ang="0">
                  <a:pos x="1312" y="25"/>
                </a:cxn>
                <a:cxn ang="0">
                  <a:pos x="1131" y="4"/>
                </a:cxn>
                <a:cxn ang="0">
                  <a:pos x="958" y="0"/>
                </a:cxn>
                <a:cxn ang="0">
                  <a:pos x="791" y="8"/>
                </a:cxn>
                <a:cxn ang="0">
                  <a:pos x="628" y="32"/>
                </a:cxn>
                <a:cxn ang="0">
                  <a:pos x="470" y="67"/>
                </a:cxn>
                <a:cxn ang="0">
                  <a:pos x="313" y="114"/>
                </a:cxn>
                <a:cxn ang="0">
                  <a:pos x="156" y="174"/>
                </a:cxn>
                <a:cxn ang="0">
                  <a:pos x="0" y="243"/>
                </a:cxn>
              </a:cxnLst>
              <a:rect l="0" t="0" r="r" b="b"/>
              <a:pathLst>
                <a:path w="5459" h="1144">
                  <a:moveTo>
                    <a:pt x="5459" y="335"/>
                  </a:moveTo>
                  <a:lnTo>
                    <a:pt x="5459" y="335"/>
                  </a:lnTo>
                  <a:lnTo>
                    <a:pt x="5450" y="352"/>
                  </a:lnTo>
                  <a:lnTo>
                    <a:pt x="5427" y="395"/>
                  </a:lnTo>
                  <a:lnTo>
                    <a:pt x="5409" y="426"/>
                  </a:lnTo>
                  <a:lnTo>
                    <a:pt x="5385" y="461"/>
                  </a:lnTo>
                  <a:lnTo>
                    <a:pt x="5359" y="502"/>
                  </a:lnTo>
                  <a:lnTo>
                    <a:pt x="5328" y="545"/>
                  </a:lnTo>
                  <a:lnTo>
                    <a:pt x="5292" y="591"/>
                  </a:lnTo>
                  <a:lnTo>
                    <a:pt x="5253" y="639"/>
                  </a:lnTo>
                  <a:lnTo>
                    <a:pt x="5209" y="689"/>
                  </a:lnTo>
                  <a:lnTo>
                    <a:pt x="5160" y="739"/>
                  </a:lnTo>
                  <a:lnTo>
                    <a:pt x="5108" y="791"/>
                  </a:lnTo>
                  <a:lnTo>
                    <a:pt x="5080" y="815"/>
                  </a:lnTo>
                  <a:lnTo>
                    <a:pt x="5049" y="839"/>
                  </a:lnTo>
                  <a:lnTo>
                    <a:pt x="5019" y="863"/>
                  </a:lnTo>
                  <a:lnTo>
                    <a:pt x="4988" y="888"/>
                  </a:lnTo>
                  <a:lnTo>
                    <a:pt x="4955" y="912"/>
                  </a:lnTo>
                  <a:lnTo>
                    <a:pt x="4921" y="935"/>
                  </a:lnTo>
                  <a:lnTo>
                    <a:pt x="4885" y="957"/>
                  </a:lnTo>
                  <a:lnTo>
                    <a:pt x="4849" y="978"/>
                  </a:lnTo>
                  <a:lnTo>
                    <a:pt x="4812" y="999"/>
                  </a:lnTo>
                  <a:lnTo>
                    <a:pt x="4773" y="1018"/>
                  </a:lnTo>
                  <a:lnTo>
                    <a:pt x="4734" y="1036"/>
                  </a:lnTo>
                  <a:lnTo>
                    <a:pt x="4692" y="1054"/>
                  </a:lnTo>
                  <a:lnTo>
                    <a:pt x="4651" y="1070"/>
                  </a:lnTo>
                  <a:lnTo>
                    <a:pt x="4606" y="1085"/>
                  </a:lnTo>
                  <a:lnTo>
                    <a:pt x="4562" y="1098"/>
                  </a:lnTo>
                  <a:lnTo>
                    <a:pt x="4516" y="1111"/>
                  </a:lnTo>
                  <a:lnTo>
                    <a:pt x="4469" y="1120"/>
                  </a:lnTo>
                  <a:lnTo>
                    <a:pt x="4420" y="1128"/>
                  </a:lnTo>
                  <a:lnTo>
                    <a:pt x="4372" y="1136"/>
                  </a:lnTo>
                  <a:lnTo>
                    <a:pt x="4320" y="1141"/>
                  </a:lnTo>
                  <a:lnTo>
                    <a:pt x="4268" y="1144"/>
                  </a:lnTo>
                  <a:lnTo>
                    <a:pt x="4215" y="1144"/>
                  </a:lnTo>
                  <a:lnTo>
                    <a:pt x="4161" y="1144"/>
                  </a:lnTo>
                  <a:lnTo>
                    <a:pt x="4105" y="1141"/>
                  </a:lnTo>
                  <a:lnTo>
                    <a:pt x="4047" y="1136"/>
                  </a:lnTo>
                  <a:lnTo>
                    <a:pt x="3988" y="1128"/>
                  </a:lnTo>
                  <a:lnTo>
                    <a:pt x="3929" y="1119"/>
                  </a:lnTo>
                  <a:lnTo>
                    <a:pt x="3869" y="1106"/>
                  </a:lnTo>
                  <a:lnTo>
                    <a:pt x="3807" y="1090"/>
                  </a:lnTo>
                  <a:lnTo>
                    <a:pt x="3743" y="1072"/>
                  </a:lnTo>
                  <a:lnTo>
                    <a:pt x="3677" y="1051"/>
                  </a:lnTo>
                  <a:lnTo>
                    <a:pt x="3612" y="1027"/>
                  </a:lnTo>
                  <a:lnTo>
                    <a:pt x="3544" y="1001"/>
                  </a:lnTo>
                  <a:lnTo>
                    <a:pt x="3476" y="970"/>
                  </a:lnTo>
                  <a:lnTo>
                    <a:pt x="3405" y="938"/>
                  </a:lnTo>
                  <a:lnTo>
                    <a:pt x="3335" y="902"/>
                  </a:lnTo>
                  <a:lnTo>
                    <a:pt x="3261" y="862"/>
                  </a:lnTo>
                  <a:lnTo>
                    <a:pt x="3187" y="820"/>
                  </a:lnTo>
                  <a:lnTo>
                    <a:pt x="3187" y="820"/>
                  </a:lnTo>
                  <a:lnTo>
                    <a:pt x="3040" y="733"/>
                  </a:lnTo>
                  <a:lnTo>
                    <a:pt x="2899" y="652"/>
                  </a:lnTo>
                  <a:lnTo>
                    <a:pt x="2761" y="576"/>
                  </a:lnTo>
                  <a:lnTo>
                    <a:pt x="2628" y="505"/>
                  </a:lnTo>
                  <a:lnTo>
                    <a:pt x="2499" y="439"/>
                  </a:lnTo>
                  <a:lnTo>
                    <a:pt x="2374" y="379"/>
                  </a:lnTo>
                  <a:lnTo>
                    <a:pt x="2253" y="323"/>
                  </a:lnTo>
                  <a:lnTo>
                    <a:pt x="2135" y="273"/>
                  </a:lnTo>
                  <a:lnTo>
                    <a:pt x="2022" y="226"/>
                  </a:lnTo>
                  <a:lnTo>
                    <a:pt x="1911" y="184"/>
                  </a:lnTo>
                  <a:lnTo>
                    <a:pt x="1804" y="147"/>
                  </a:lnTo>
                  <a:lnTo>
                    <a:pt x="1700" y="114"/>
                  </a:lnTo>
                  <a:lnTo>
                    <a:pt x="1599" y="85"/>
                  </a:lnTo>
                  <a:lnTo>
                    <a:pt x="1500" y="61"/>
                  </a:lnTo>
                  <a:lnTo>
                    <a:pt x="1405" y="40"/>
                  </a:lnTo>
                  <a:lnTo>
                    <a:pt x="1312" y="25"/>
                  </a:lnTo>
                  <a:lnTo>
                    <a:pt x="1220" y="13"/>
                  </a:lnTo>
                  <a:lnTo>
                    <a:pt x="1131" y="4"/>
                  </a:lnTo>
                  <a:lnTo>
                    <a:pt x="1044" y="0"/>
                  </a:lnTo>
                  <a:lnTo>
                    <a:pt x="958" y="0"/>
                  </a:lnTo>
                  <a:lnTo>
                    <a:pt x="874" y="1"/>
                  </a:lnTo>
                  <a:lnTo>
                    <a:pt x="791" y="8"/>
                  </a:lnTo>
                  <a:lnTo>
                    <a:pt x="709" y="17"/>
                  </a:lnTo>
                  <a:lnTo>
                    <a:pt x="628" y="32"/>
                  </a:lnTo>
                  <a:lnTo>
                    <a:pt x="549" y="48"/>
                  </a:lnTo>
                  <a:lnTo>
                    <a:pt x="470" y="67"/>
                  </a:lnTo>
                  <a:lnTo>
                    <a:pt x="391" y="88"/>
                  </a:lnTo>
                  <a:lnTo>
                    <a:pt x="313" y="114"/>
                  </a:lnTo>
                  <a:lnTo>
                    <a:pt x="234" y="143"/>
                  </a:lnTo>
                  <a:lnTo>
                    <a:pt x="156" y="174"/>
                  </a:lnTo>
                  <a:lnTo>
                    <a:pt x="77" y="208"/>
                  </a:lnTo>
                  <a:lnTo>
                    <a:pt x="0" y="243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5603" name="Freeform 35"/>
            <p:cNvSpPr>
              <a:spLocks/>
            </p:cNvSpPr>
            <p:nvPr userDrawn="1"/>
          </p:nvSpPr>
          <p:spPr bwMode="auto">
            <a:xfrm>
              <a:off x="778" y="1160"/>
              <a:ext cx="5461" cy="544"/>
            </a:xfrm>
            <a:custGeom>
              <a:avLst/>
              <a:gdLst/>
              <a:ahLst/>
              <a:cxnLst>
                <a:cxn ang="0">
                  <a:pos x="5461" y="247"/>
                </a:cxn>
                <a:cxn ang="0">
                  <a:pos x="5429" y="308"/>
                </a:cxn>
                <a:cxn ang="0">
                  <a:pos x="5390" y="376"/>
                </a:cxn>
                <a:cxn ang="0">
                  <a:pos x="5333" y="460"/>
                </a:cxn>
                <a:cxn ang="0">
                  <a:pos x="5259" y="557"/>
                </a:cxn>
                <a:cxn ang="0">
                  <a:pos x="5168" y="659"/>
                </a:cxn>
                <a:cxn ang="0">
                  <a:pos x="5088" y="736"/>
                </a:cxn>
                <a:cxn ang="0">
                  <a:pos x="5029" y="788"/>
                </a:cxn>
                <a:cxn ang="0">
                  <a:pos x="4965" y="836"/>
                </a:cxn>
                <a:cxn ang="0">
                  <a:pos x="4897" y="883"/>
                </a:cxn>
                <a:cxn ang="0">
                  <a:pos x="4823" y="927"/>
                </a:cxn>
                <a:cxn ang="0">
                  <a:pos x="4746" y="965"/>
                </a:cxn>
                <a:cxn ang="0">
                  <a:pos x="4662" y="1001"/>
                </a:cxn>
                <a:cxn ang="0">
                  <a:pos x="4575" y="1032"/>
                </a:cxn>
                <a:cxn ang="0">
                  <a:pos x="4483" y="1056"/>
                </a:cxn>
                <a:cxn ang="0">
                  <a:pos x="4385" y="1074"/>
                </a:cxn>
                <a:cxn ang="0">
                  <a:pos x="4282" y="1083"/>
                </a:cxn>
                <a:cxn ang="0">
                  <a:pos x="4175" y="1087"/>
                </a:cxn>
                <a:cxn ang="0">
                  <a:pos x="4061" y="1080"/>
                </a:cxn>
                <a:cxn ang="0">
                  <a:pos x="3943" y="1064"/>
                </a:cxn>
                <a:cxn ang="0">
                  <a:pos x="3819" y="1038"/>
                </a:cxn>
                <a:cxn ang="0">
                  <a:pos x="3690" y="1003"/>
                </a:cxn>
                <a:cxn ang="0">
                  <a:pos x="3556" y="954"/>
                </a:cxn>
                <a:cxn ang="0">
                  <a:pos x="3417" y="894"/>
                </a:cxn>
                <a:cxn ang="0">
                  <a:pos x="3271" y="820"/>
                </a:cxn>
                <a:cxn ang="0">
                  <a:pos x="3196" y="780"/>
                </a:cxn>
                <a:cxn ang="0">
                  <a:pos x="2904" y="617"/>
                </a:cxn>
                <a:cxn ang="0">
                  <a:pos x="2632" y="475"/>
                </a:cxn>
                <a:cxn ang="0">
                  <a:pos x="2377" y="354"/>
                </a:cxn>
                <a:cxn ang="0">
                  <a:pos x="2137" y="250"/>
                </a:cxn>
                <a:cxn ang="0">
                  <a:pos x="1912" y="166"/>
                </a:cxn>
                <a:cxn ang="0">
                  <a:pos x="1699" y="100"/>
                </a:cxn>
                <a:cxn ang="0">
                  <a:pos x="1499" y="52"/>
                </a:cxn>
                <a:cxn ang="0">
                  <a:pos x="1309" y="19"/>
                </a:cxn>
                <a:cxn ang="0">
                  <a:pos x="1129" y="2"/>
                </a:cxn>
                <a:cxn ang="0">
                  <a:pos x="955" y="0"/>
                </a:cxn>
                <a:cxn ang="0">
                  <a:pos x="789" y="13"/>
                </a:cxn>
                <a:cxn ang="0">
                  <a:pos x="626" y="39"/>
                </a:cxn>
                <a:cxn ang="0">
                  <a:pos x="468" y="77"/>
                </a:cxn>
                <a:cxn ang="0">
                  <a:pos x="312" y="129"/>
                </a:cxn>
                <a:cxn ang="0">
                  <a:pos x="157" y="192"/>
                </a:cxn>
                <a:cxn ang="0">
                  <a:pos x="0" y="266"/>
                </a:cxn>
              </a:cxnLst>
              <a:rect l="0" t="0" r="r" b="b"/>
              <a:pathLst>
                <a:path w="5461" h="1087">
                  <a:moveTo>
                    <a:pt x="5461" y="247"/>
                  </a:moveTo>
                  <a:lnTo>
                    <a:pt x="5461" y="247"/>
                  </a:lnTo>
                  <a:lnTo>
                    <a:pt x="5452" y="263"/>
                  </a:lnTo>
                  <a:lnTo>
                    <a:pt x="5429" y="308"/>
                  </a:lnTo>
                  <a:lnTo>
                    <a:pt x="5411" y="339"/>
                  </a:lnTo>
                  <a:lnTo>
                    <a:pt x="5390" y="376"/>
                  </a:lnTo>
                  <a:lnTo>
                    <a:pt x="5363" y="417"/>
                  </a:lnTo>
                  <a:lnTo>
                    <a:pt x="5333" y="460"/>
                  </a:lnTo>
                  <a:lnTo>
                    <a:pt x="5298" y="507"/>
                  </a:lnTo>
                  <a:lnTo>
                    <a:pt x="5259" y="557"/>
                  </a:lnTo>
                  <a:lnTo>
                    <a:pt x="5216" y="607"/>
                  </a:lnTo>
                  <a:lnTo>
                    <a:pt x="5168" y="659"/>
                  </a:lnTo>
                  <a:lnTo>
                    <a:pt x="5116" y="710"/>
                  </a:lnTo>
                  <a:lnTo>
                    <a:pt x="5088" y="736"/>
                  </a:lnTo>
                  <a:lnTo>
                    <a:pt x="5059" y="762"/>
                  </a:lnTo>
                  <a:lnTo>
                    <a:pt x="5029" y="788"/>
                  </a:lnTo>
                  <a:lnTo>
                    <a:pt x="4998" y="812"/>
                  </a:lnTo>
                  <a:lnTo>
                    <a:pt x="4965" y="836"/>
                  </a:lnTo>
                  <a:lnTo>
                    <a:pt x="4932" y="859"/>
                  </a:lnTo>
                  <a:lnTo>
                    <a:pt x="4897" y="883"/>
                  </a:lnTo>
                  <a:lnTo>
                    <a:pt x="4861" y="904"/>
                  </a:lnTo>
                  <a:lnTo>
                    <a:pt x="4823" y="927"/>
                  </a:lnTo>
                  <a:lnTo>
                    <a:pt x="4786" y="946"/>
                  </a:lnTo>
                  <a:lnTo>
                    <a:pt x="4746" y="965"/>
                  </a:lnTo>
                  <a:lnTo>
                    <a:pt x="4705" y="985"/>
                  </a:lnTo>
                  <a:lnTo>
                    <a:pt x="4662" y="1001"/>
                  </a:lnTo>
                  <a:lnTo>
                    <a:pt x="4619" y="1017"/>
                  </a:lnTo>
                  <a:lnTo>
                    <a:pt x="4575" y="1032"/>
                  </a:lnTo>
                  <a:lnTo>
                    <a:pt x="4529" y="1045"/>
                  </a:lnTo>
                  <a:lnTo>
                    <a:pt x="4483" y="1056"/>
                  </a:lnTo>
                  <a:lnTo>
                    <a:pt x="4435" y="1066"/>
                  </a:lnTo>
                  <a:lnTo>
                    <a:pt x="4385" y="1074"/>
                  </a:lnTo>
                  <a:lnTo>
                    <a:pt x="4335" y="1080"/>
                  </a:lnTo>
                  <a:lnTo>
                    <a:pt x="4282" y="1083"/>
                  </a:lnTo>
                  <a:lnTo>
                    <a:pt x="4229" y="1087"/>
                  </a:lnTo>
                  <a:lnTo>
                    <a:pt x="4175" y="1087"/>
                  </a:lnTo>
                  <a:lnTo>
                    <a:pt x="4118" y="1083"/>
                  </a:lnTo>
                  <a:lnTo>
                    <a:pt x="4061" y="1080"/>
                  </a:lnTo>
                  <a:lnTo>
                    <a:pt x="4003" y="1074"/>
                  </a:lnTo>
                  <a:lnTo>
                    <a:pt x="3943" y="1064"/>
                  </a:lnTo>
                  <a:lnTo>
                    <a:pt x="3882" y="1053"/>
                  </a:lnTo>
                  <a:lnTo>
                    <a:pt x="3819" y="1038"/>
                  </a:lnTo>
                  <a:lnTo>
                    <a:pt x="3756" y="1022"/>
                  </a:lnTo>
                  <a:lnTo>
                    <a:pt x="3690" y="1003"/>
                  </a:lnTo>
                  <a:lnTo>
                    <a:pt x="3624" y="980"/>
                  </a:lnTo>
                  <a:lnTo>
                    <a:pt x="3556" y="954"/>
                  </a:lnTo>
                  <a:lnTo>
                    <a:pt x="3488" y="925"/>
                  </a:lnTo>
                  <a:lnTo>
                    <a:pt x="3417" y="894"/>
                  </a:lnTo>
                  <a:lnTo>
                    <a:pt x="3345" y="859"/>
                  </a:lnTo>
                  <a:lnTo>
                    <a:pt x="3271" y="820"/>
                  </a:lnTo>
                  <a:lnTo>
                    <a:pt x="3196" y="780"/>
                  </a:lnTo>
                  <a:lnTo>
                    <a:pt x="3196" y="780"/>
                  </a:lnTo>
                  <a:lnTo>
                    <a:pt x="3049" y="696"/>
                  </a:lnTo>
                  <a:lnTo>
                    <a:pt x="2904" y="617"/>
                  </a:lnTo>
                  <a:lnTo>
                    <a:pt x="2766" y="542"/>
                  </a:lnTo>
                  <a:lnTo>
                    <a:pt x="2632" y="475"/>
                  </a:lnTo>
                  <a:lnTo>
                    <a:pt x="2502" y="412"/>
                  </a:lnTo>
                  <a:lnTo>
                    <a:pt x="2377" y="354"/>
                  </a:lnTo>
                  <a:lnTo>
                    <a:pt x="2255" y="299"/>
                  </a:lnTo>
                  <a:lnTo>
                    <a:pt x="2137" y="250"/>
                  </a:lnTo>
                  <a:lnTo>
                    <a:pt x="2021" y="207"/>
                  </a:lnTo>
                  <a:lnTo>
                    <a:pt x="1912" y="166"/>
                  </a:lnTo>
                  <a:lnTo>
                    <a:pt x="1803" y="131"/>
                  </a:lnTo>
                  <a:lnTo>
                    <a:pt x="1699" y="100"/>
                  </a:lnTo>
                  <a:lnTo>
                    <a:pt x="1598" y="74"/>
                  </a:lnTo>
                  <a:lnTo>
                    <a:pt x="1499" y="52"/>
                  </a:lnTo>
                  <a:lnTo>
                    <a:pt x="1402" y="34"/>
                  </a:lnTo>
                  <a:lnTo>
                    <a:pt x="1309" y="19"/>
                  </a:lnTo>
                  <a:lnTo>
                    <a:pt x="1218" y="8"/>
                  </a:lnTo>
                  <a:lnTo>
                    <a:pt x="1129" y="2"/>
                  </a:lnTo>
                  <a:lnTo>
                    <a:pt x="1041" y="0"/>
                  </a:lnTo>
                  <a:lnTo>
                    <a:pt x="955" y="0"/>
                  </a:lnTo>
                  <a:lnTo>
                    <a:pt x="872" y="5"/>
                  </a:lnTo>
                  <a:lnTo>
                    <a:pt x="789" y="13"/>
                  </a:lnTo>
                  <a:lnTo>
                    <a:pt x="707" y="24"/>
                  </a:lnTo>
                  <a:lnTo>
                    <a:pt x="626" y="39"/>
                  </a:lnTo>
                  <a:lnTo>
                    <a:pt x="547" y="56"/>
                  </a:lnTo>
                  <a:lnTo>
                    <a:pt x="468" y="77"/>
                  </a:lnTo>
                  <a:lnTo>
                    <a:pt x="390" y="102"/>
                  </a:lnTo>
                  <a:lnTo>
                    <a:pt x="312" y="129"/>
                  </a:lnTo>
                  <a:lnTo>
                    <a:pt x="235" y="160"/>
                  </a:lnTo>
                  <a:lnTo>
                    <a:pt x="157" y="192"/>
                  </a:lnTo>
                  <a:lnTo>
                    <a:pt x="78" y="228"/>
                  </a:lnTo>
                  <a:lnTo>
                    <a:pt x="0" y="26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5604" name="Freeform 36"/>
            <p:cNvSpPr>
              <a:spLocks/>
            </p:cNvSpPr>
            <p:nvPr userDrawn="1"/>
          </p:nvSpPr>
          <p:spPr bwMode="auto">
            <a:xfrm>
              <a:off x="806" y="1176"/>
              <a:ext cx="5459" cy="514"/>
            </a:xfrm>
            <a:custGeom>
              <a:avLst/>
              <a:gdLst/>
              <a:ahLst/>
              <a:cxnLst>
                <a:cxn ang="0">
                  <a:pos x="5459" y="159"/>
                </a:cxn>
                <a:cxn ang="0">
                  <a:pos x="5428" y="221"/>
                </a:cxn>
                <a:cxn ang="0">
                  <a:pos x="5390" y="290"/>
                </a:cxn>
                <a:cxn ang="0">
                  <a:pos x="5334" y="376"/>
                </a:cxn>
                <a:cxn ang="0">
                  <a:pos x="5262" y="474"/>
                </a:cxn>
                <a:cxn ang="0">
                  <a:pos x="5173" y="579"/>
                </a:cxn>
                <a:cxn ang="0">
                  <a:pos x="5094" y="658"/>
                </a:cxn>
                <a:cxn ang="0">
                  <a:pos x="5035" y="710"/>
                </a:cxn>
                <a:cxn ang="0">
                  <a:pos x="4973" y="762"/>
                </a:cxn>
                <a:cxn ang="0">
                  <a:pos x="4905" y="809"/>
                </a:cxn>
                <a:cxn ang="0">
                  <a:pos x="4833" y="854"/>
                </a:cxn>
                <a:cxn ang="0">
                  <a:pos x="4755" y="896"/>
                </a:cxn>
                <a:cxn ang="0">
                  <a:pos x="4673" y="933"/>
                </a:cxn>
                <a:cxn ang="0">
                  <a:pos x="4586" y="965"/>
                </a:cxn>
                <a:cxn ang="0">
                  <a:pos x="4494" y="991"/>
                </a:cxn>
                <a:cxn ang="0">
                  <a:pos x="4395" y="1010"/>
                </a:cxn>
                <a:cxn ang="0">
                  <a:pos x="4294" y="1023"/>
                </a:cxn>
                <a:cxn ang="0">
                  <a:pos x="4186" y="1028"/>
                </a:cxn>
                <a:cxn ang="0">
                  <a:pos x="4072" y="1025"/>
                </a:cxn>
                <a:cxn ang="0">
                  <a:pos x="3954" y="1010"/>
                </a:cxn>
                <a:cxn ang="0">
                  <a:pos x="3830" y="988"/>
                </a:cxn>
                <a:cxn ang="0">
                  <a:pos x="3701" y="954"/>
                </a:cxn>
                <a:cxn ang="0">
                  <a:pos x="3567" y="909"/>
                </a:cxn>
                <a:cxn ang="0">
                  <a:pos x="3425" y="851"/>
                </a:cxn>
                <a:cxn ang="0">
                  <a:pos x="3279" y="779"/>
                </a:cxn>
                <a:cxn ang="0">
                  <a:pos x="3204" y="739"/>
                </a:cxn>
                <a:cxn ang="0">
                  <a:pos x="2910" y="582"/>
                </a:cxn>
                <a:cxn ang="0">
                  <a:pos x="2635" y="445"/>
                </a:cxn>
                <a:cxn ang="0">
                  <a:pos x="2377" y="327"/>
                </a:cxn>
                <a:cxn ang="0">
                  <a:pos x="2135" y="230"/>
                </a:cxn>
                <a:cxn ang="0">
                  <a:pos x="1909" y="150"/>
                </a:cxn>
                <a:cxn ang="0">
                  <a:pos x="1696" y="88"/>
                </a:cxn>
                <a:cxn ang="0">
                  <a:pos x="1495" y="43"/>
                </a:cxn>
                <a:cxn ang="0">
                  <a:pos x="1305" y="14"/>
                </a:cxn>
                <a:cxn ang="0">
                  <a:pos x="1124" y="1"/>
                </a:cxn>
                <a:cxn ang="0">
                  <a:pos x="951" y="3"/>
                </a:cxn>
                <a:cxn ang="0">
                  <a:pos x="784" y="19"/>
                </a:cxn>
                <a:cxn ang="0">
                  <a:pos x="623" y="48"/>
                </a:cxn>
                <a:cxn ang="0">
                  <a:pos x="465" y="92"/>
                </a:cxn>
                <a:cxn ang="0">
                  <a:pos x="309" y="145"/>
                </a:cxn>
                <a:cxn ang="0">
                  <a:pos x="155" y="211"/>
                </a:cxn>
                <a:cxn ang="0">
                  <a:pos x="0" y="289"/>
                </a:cxn>
              </a:cxnLst>
              <a:rect l="0" t="0" r="r" b="b"/>
              <a:pathLst>
                <a:path w="5459" h="1028">
                  <a:moveTo>
                    <a:pt x="5459" y="159"/>
                  </a:moveTo>
                  <a:lnTo>
                    <a:pt x="5459" y="159"/>
                  </a:lnTo>
                  <a:lnTo>
                    <a:pt x="5451" y="176"/>
                  </a:lnTo>
                  <a:lnTo>
                    <a:pt x="5428" y="221"/>
                  </a:lnTo>
                  <a:lnTo>
                    <a:pt x="5410" y="253"/>
                  </a:lnTo>
                  <a:lnTo>
                    <a:pt x="5390" y="290"/>
                  </a:lnTo>
                  <a:lnTo>
                    <a:pt x="5365" y="331"/>
                  </a:lnTo>
                  <a:lnTo>
                    <a:pt x="5334" y="376"/>
                  </a:lnTo>
                  <a:lnTo>
                    <a:pt x="5301" y="424"/>
                  </a:lnTo>
                  <a:lnTo>
                    <a:pt x="5262" y="474"/>
                  </a:lnTo>
                  <a:lnTo>
                    <a:pt x="5220" y="526"/>
                  </a:lnTo>
                  <a:lnTo>
                    <a:pt x="5173" y="579"/>
                  </a:lnTo>
                  <a:lnTo>
                    <a:pt x="5122" y="633"/>
                  </a:lnTo>
                  <a:lnTo>
                    <a:pt x="5094" y="658"/>
                  </a:lnTo>
                  <a:lnTo>
                    <a:pt x="5066" y="684"/>
                  </a:lnTo>
                  <a:lnTo>
                    <a:pt x="5035" y="710"/>
                  </a:lnTo>
                  <a:lnTo>
                    <a:pt x="5005" y="736"/>
                  </a:lnTo>
                  <a:lnTo>
                    <a:pt x="4973" y="762"/>
                  </a:lnTo>
                  <a:lnTo>
                    <a:pt x="4940" y="786"/>
                  </a:lnTo>
                  <a:lnTo>
                    <a:pt x="4905" y="809"/>
                  </a:lnTo>
                  <a:lnTo>
                    <a:pt x="4869" y="833"/>
                  </a:lnTo>
                  <a:lnTo>
                    <a:pt x="4833" y="854"/>
                  </a:lnTo>
                  <a:lnTo>
                    <a:pt x="4794" y="876"/>
                  </a:lnTo>
                  <a:lnTo>
                    <a:pt x="4755" y="896"/>
                  </a:lnTo>
                  <a:lnTo>
                    <a:pt x="4715" y="915"/>
                  </a:lnTo>
                  <a:lnTo>
                    <a:pt x="4673" y="933"/>
                  </a:lnTo>
                  <a:lnTo>
                    <a:pt x="4630" y="951"/>
                  </a:lnTo>
                  <a:lnTo>
                    <a:pt x="4586" y="965"/>
                  </a:lnTo>
                  <a:lnTo>
                    <a:pt x="4540" y="980"/>
                  </a:lnTo>
                  <a:lnTo>
                    <a:pt x="4494" y="991"/>
                  </a:lnTo>
                  <a:lnTo>
                    <a:pt x="4445" y="1002"/>
                  </a:lnTo>
                  <a:lnTo>
                    <a:pt x="4395" y="1010"/>
                  </a:lnTo>
                  <a:lnTo>
                    <a:pt x="4345" y="1018"/>
                  </a:lnTo>
                  <a:lnTo>
                    <a:pt x="4294" y="1023"/>
                  </a:lnTo>
                  <a:lnTo>
                    <a:pt x="4240" y="1027"/>
                  </a:lnTo>
                  <a:lnTo>
                    <a:pt x="4186" y="1028"/>
                  </a:lnTo>
                  <a:lnTo>
                    <a:pt x="4130" y="1028"/>
                  </a:lnTo>
                  <a:lnTo>
                    <a:pt x="4072" y="1025"/>
                  </a:lnTo>
                  <a:lnTo>
                    <a:pt x="4014" y="1018"/>
                  </a:lnTo>
                  <a:lnTo>
                    <a:pt x="3954" y="1010"/>
                  </a:lnTo>
                  <a:lnTo>
                    <a:pt x="3893" y="1001"/>
                  </a:lnTo>
                  <a:lnTo>
                    <a:pt x="3830" y="988"/>
                  </a:lnTo>
                  <a:lnTo>
                    <a:pt x="3766" y="972"/>
                  </a:lnTo>
                  <a:lnTo>
                    <a:pt x="3701" y="954"/>
                  </a:lnTo>
                  <a:lnTo>
                    <a:pt x="3635" y="933"/>
                  </a:lnTo>
                  <a:lnTo>
                    <a:pt x="3567" y="909"/>
                  </a:lnTo>
                  <a:lnTo>
                    <a:pt x="3496" y="881"/>
                  </a:lnTo>
                  <a:lnTo>
                    <a:pt x="3425" y="851"/>
                  </a:lnTo>
                  <a:lnTo>
                    <a:pt x="3353" y="817"/>
                  </a:lnTo>
                  <a:lnTo>
                    <a:pt x="3279" y="779"/>
                  </a:lnTo>
                  <a:lnTo>
                    <a:pt x="3204" y="739"/>
                  </a:lnTo>
                  <a:lnTo>
                    <a:pt x="3204" y="739"/>
                  </a:lnTo>
                  <a:lnTo>
                    <a:pt x="3054" y="658"/>
                  </a:lnTo>
                  <a:lnTo>
                    <a:pt x="2910" y="582"/>
                  </a:lnTo>
                  <a:lnTo>
                    <a:pt x="2770" y="511"/>
                  </a:lnTo>
                  <a:lnTo>
                    <a:pt x="2635" y="445"/>
                  </a:lnTo>
                  <a:lnTo>
                    <a:pt x="2503" y="384"/>
                  </a:lnTo>
                  <a:lnTo>
                    <a:pt x="2377" y="327"/>
                  </a:lnTo>
                  <a:lnTo>
                    <a:pt x="2254" y="277"/>
                  </a:lnTo>
                  <a:lnTo>
                    <a:pt x="2135" y="230"/>
                  </a:lnTo>
                  <a:lnTo>
                    <a:pt x="2021" y="189"/>
                  </a:lnTo>
                  <a:lnTo>
                    <a:pt x="1909" y="150"/>
                  </a:lnTo>
                  <a:lnTo>
                    <a:pt x="1800" y="117"/>
                  </a:lnTo>
                  <a:lnTo>
                    <a:pt x="1696" y="88"/>
                  </a:lnTo>
                  <a:lnTo>
                    <a:pt x="1595" y="64"/>
                  </a:lnTo>
                  <a:lnTo>
                    <a:pt x="1495" y="43"/>
                  </a:lnTo>
                  <a:lnTo>
                    <a:pt x="1399" y="27"/>
                  </a:lnTo>
                  <a:lnTo>
                    <a:pt x="1305" y="14"/>
                  </a:lnTo>
                  <a:lnTo>
                    <a:pt x="1213" y="6"/>
                  </a:lnTo>
                  <a:lnTo>
                    <a:pt x="1124" y="1"/>
                  </a:lnTo>
                  <a:lnTo>
                    <a:pt x="1037" y="0"/>
                  </a:lnTo>
                  <a:lnTo>
                    <a:pt x="951" y="3"/>
                  </a:lnTo>
                  <a:lnTo>
                    <a:pt x="867" y="9"/>
                  </a:lnTo>
                  <a:lnTo>
                    <a:pt x="784" y="19"/>
                  </a:lnTo>
                  <a:lnTo>
                    <a:pt x="704" y="32"/>
                  </a:lnTo>
                  <a:lnTo>
                    <a:pt x="623" y="48"/>
                  </a:lnTo>
                  <a:lnTo>
                    <a:pt x="544" y="67"/>
                  </a:lnTo>
                  <a:lnTo>
                    <a:pt x="465" y="92"/>
                  </a:lnTo>
                  <a:lnTo>
                    <a:pt x="387" y="117"/>
                  </a:lnTo>
                  <a:lnTo>
                    <a:pt x="309" y="145"/>
                  </a:lnTo>
                  <a:lnTo>
                    <a:pt x="232" y="177"/>
                  </a:lnTo>
                  <a:lnTo>
                    <a:pt x="155" y="211"/>
                  </a:lnTo>
                  <a:lnTo>
                    <a:pt x="77" y="248"/>
                  </a:lnTo>
                  <a:lnTo>
                    <a:pt x="0" y="289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5605" name="Freeform 37"/>
            <p:cNvSpPr>
              <a:spLocks/>
            </p:cNvSpPr>
            <p:nvPr userDrawn="1"/>
          </p:nvSpPr>
          <p:spPr bwMode="auto">
            <a:xfrm>
              <a:off x="835" y="1192"/>
              <a:ext cx="5455" cy="485"/>
            </a:xfrm>
            <a:custGeom>
              <a:avLst/>
              <a:gdLst/>
              <a:ahLst/>
              <a:cxnLst>
                <a:cxn ang="0">
                  <a:pos x="5455" y="71"/>
                </a:cxn>
                <a:cxn ang="0">
                  <a:pos x="5426" y="132"/>
                </a:cxn>
                <a:cxn ang="0">
                  <a:pos x="5388" y="203"/>
                </a:cxn>
                <a:cxn ang="0">
                  <a:pos x="5334" y="291"/>
                </a:cxn>
                <a:cxn ang="0">
                  <a:pos x="5263" y="391"/>
                </a:cxn>
                <a:cxn ang="0">
                  <a:pos x="5176" y="499"/>
                </a:cxn>
                <a:cxn ang="0">
                  <a:pos x="5098" y="580"/>
                </a:cxn>
                <a:cxn ang="0">
                  <a:pos x="5041" y="633"/>
                </a:cxn>
                <a:cxn ang="0">
                  <a:pos x="4979" y="685"/>
                </a:cxn>
                <a:cxn ang="0">
                  <a:pos x="4912" y="735"/>
                </a:cxn>
                <a:cxn ang="0">
                  <a:pos x="4840" y="781"/>
                </a:cxn>
                <a:cxn ang="0">
                  <a:pos x="4763" y="825"/>
                </a:cxn>
                <a:cxn ang="0">
                  <a:pos x="4682" y="864"/>
                </a:cxn>
                <a:cxn ang="0">
                  <a:pos x="4594" y="898"/>
                </a:cxn>
                <a:cxn ang="0">
                  <a:pos x="4502" y="927"/>
                </a:cxn>
                <a:cxn ang="0">
                  <a:pos x="4405" y="948"/>
                </a:cxn>
                <a:cxn ang="0">
                  <a:pos x="4304" y="962"/>
                </a:cxn>
                <a:cxn ang="0">
                  <a:pos x="4196" y="969"/>
                </a:cxn>
                <a:cxn ang="0">
                  <a:pos x="4083" y="967"/>
                </a:cxn>
                <a:cxn ang="0">
                  <a:pos x="3964" y="957"/>
                </a:cxn>
                <a:cxn ang="0">
                  <a:pos x="3840" y="936"/>
                </a:cxn>
                <a:cxn ang="0">
                  <a:pos x="3710" y="904"/>
                </a:cxn>
                <a:cxn ang="0">
                  <a:pos x="3574" y="861"/>
                </a:cxn>
                <a:cxn ang="0">
                  <a:pos x="3432" y="806"/>
                </a:cxn>
                <a:cxn ang="0">
                  <a:pos x="3285" y="738"/>
                </a:cxn>
                <a:cxn ang="0">
                  <a:pos x="3210" y="699"/>
                </a:cxn>
                <a:cxn ang="0">
                  <a:pos x="2913" y="547"/>
                </a:cxn>
                <a:cxn ang="0">
                  <a:pos x="2636" y="415"/>
                </a:cxn>
                <a:cxn ang="0">
                  <a:pos x="2377" y="302"/>
                </a:cxn>
                <a:cxn ang="0">
                  <a:pos x="2134" y="208"/>
                </a:cxn>
                <a:cxn ang="0">
                  <a:pos x="1906" y="132"/>
                </a:cxn>
                <a:cxn ang="0">
                  <a:pos x="1692" y="76"/>
                </a:cxn>
                <a:cxn ang="0">
                  <a:pos x="1491" y="34"/>
                </a:cxn>
                <a:cxn ang="0">
                  <a:pos x="1301" y="8"/>
                </a:cxn>
                <a:cxn ang="0">
                  <a:pos x="1119" y="0"/>
                </a:cxn>
                <a:cxn ang="0">
                  <a:pos x="945" y="5"/>
                </a:cxn>
                <a:cxn ang="0">
                  <a:pos x="780" y="24"/>
                </a:cxn>
                <a:cxn ang="0">
                  <a:pos x="619" y="56"/>
                </a:cxn>
                <a:cxn ang="0">
                  <a:pos x="461" y="103"/>
                </a:cxn>
                <a:cxn ang="0">
                  <a:pos x="307" y="161"/>
                </a:cxn>
                <a:cxn ang="0">
                  <a:pos x="153" y="231"/>
                </a:cxn>
                <a:cxn ang="0">
                  <a:pos x="0" y="312"/>
                </a:cxn>
              </a:cxnLst>
              <a:rect l="0" t="0" r="r" b="b"/>
              <a:pathLst>
                <a:path w="5455" h="970">
                  <a:moveTo>
                    <a:pt x="5455" y="71"/>
                  </a:moveTo>
                  <a:lnTo>
                    <a:pt x="5455" y="71"/>
                  </a:lnTo>
                  <a:lnTo>
                    <a:pt x="5448" y="87"/>
                  </a:lnTo>
                  <a:lnTo>
                    <a:pt x="5426" y="132"/>
                  </a:lnTo>
                  <a:lnTo>
                    <a:pt x="5409" y="165"/>
                  </a:lnTo>
                  <a:lnTo>
                    <a:pt x="5388" y="203"/>
                  </a:lnTo>
                  <a:lnTo>
                    <a:pt x="5363" y="245"/>
                  </a:lnTo>
                  <a:lnTo>
                    <a:pt x="5334" y="291"/>
                  </a:lnTo>
                  <a:lnTo>
                    <a:pt x="5301" y="339"/>
                  </a:lnTo>
                  <a:lnTo>
                    <a:pt x="5263" y="391"/>
                  </a:lnTo>
                  <a:lnTo>
                    <a:pt x="5222" y="444"/>
                  </a:lnTo>
                  <a:lnTo>
                    <a:pt x="5176" y="499"/>
                  </a:lnTo>
                  <a:lnTo>
                    <a:pt x="5126" y="552"/>
                  </a:lnTo>
                  <a:lnTo>
                    <a:pt x="5098" y="580"/>
                  </a:lnTo>
                  <a:lnTo>
                    <a:pt x="5070" y="607"/>
                  </a:lnTo>
                  <a:lnTo>
                    <a:pt x="5041" y="633"/>
                  </a:lnTo>
                  <a:lnTo>
                    <a:pt x="5011" y="659"/>
                  </a:lnTo>
                  <a:lnTo>
                    <a:pt x="4979" y="685"/>
                  </a:lnTo>
                  <a:lnTo>
                    <a:pt x="4945" y="710"/>
                  </a:lnTo>
                  <a:lnTo>
                    <a:pt x="4912" y="735"/>
                  </a:lnTo>
                  <a:lnTo>
                    <a:pt x="4876" y="759"/>
                  </a:lnTo>
                  <a:lnTo>
                    <a:pt x="4840" y="781"/>
                  </a:lnTo>
                  <a:lnTo>
                    <a:pt x="4802" y="804"/>
                  </a:lnTo>
                  <a:lnTo>
                    <a:pt x="4763" y="825"/>
                  </a:lnTo>
                  <a:lnTo>
                    <a:pt x="4723" y="844"/>
                  </a:lnTo>
                  <a:lnTo>
                    <a:pt x="4682" y="864"/>
                  </a:lnTo>
                  <a:lnTo>
                    <a:pt x="4639" y="882"/>
                  </a:lnTo>
                  <a:lnTo>
                    <a:pt x="4594" y="898"/>
                  </a:lnTo>
                  <a:lnTo>
                    <a:pt x="4550" y="912"/>
                  </a:lnTo>
                  <a:lnTo>
                    <a:pt x="4502" y="927"/>
                  </a:lnTo>
                  <a:lnTo>
                    <a:pt x="4455" y="938"/>
                  </a:lnTo>
                  <a:lnTo>
                    <a:pt x="4405" y="948"/>
                  </a:lnTo>
                  <a:lnTo>
                    <a:pt x="4355" y="956"/>
                  </a:lnTo>
                  <a:lnTo>
                    <a:pt x="4304" y="962"/>
                  </a:lnTo>
                  <a:lnTo>
                    <a:pt x="4250" y="967"/>
                  </a:lnTo>
                  <a:lnTo>
                    <a:pt x="4196" y="969"/>
                  </a:lnTo>
                  <a:lnTo>
                    <a:pt x="4140" y="970"/>
                  </a:lnTo>
                  <a:lnTo>
                    <a:pt x="4083" y="967"/>
                  </a:lnTo>
                  <a:lnTo>
                    <a:pt x="4023" y="964"/>
                  </a:lnTo>
                  <a:lnTo>
                    <a:pt x="3964" y="957"/>
                  </a:lnTo>
                  <a:lnTo>
                    <a:pt x="3903" y="948"/>
                  </a:lnTo>
                  <a:lnTo>
                    <a:pt x="3840" y="936"/>
                  </a:lnTo>
                  <a:lnTo>
                    <a:pt x="3775" y="922"/>
                  </a:lnTo>
                  <a:lnTo>
                    <a:pt x="3710" y="904"/>
                  </a:lnTo>
                  <a:lnTo>
                    <a:pt x="3643" y="885"/>
                  </a:lnTo>
                  <a:lnTo>
                    <a:pt x="3574" y="861"/>
                  </a:lnTo>
                  <a:lnTo>
                    <a:pt x="3504" y="835"/>
                  </a:lnTo>
                  <a:lnTo>
                    <a:pt x="3432" y="806"/>
                  </a:lnTo>
                  <a:lnTo>
                    <a:pt x="3360" y="773"/>
                  </a:lnTo>
                  <a:lnTo>
                    <a:pt x="3285" y="738"/>
                  </a:lnTo>
                  <a:lnTo>
                    <a:pt x="3210" y="699"/>
                  </a:lnTo>
                  <a:lnTo>
                    <a:pt x="3210" y="699"/>
                  </a:lnTo>
                  <a:lnTo>
                    <a:pt x="3059" y="620"/>
                  </a:lnTo>
                  <a:lnTo>
                    <a:pt x="2913" y="547"/>
                  </a:lnTo>
                  <a:lnTo>
                    <a:pt x="2772" y="478"/>
                  </a:lnTo>
                  <a:lnTo>
                    <a:pt x="2636" y="415"/>
                  </a:lnTo>
                  <a:lnTo>
                    <a:pt x="2505" y="357"/>
                  </a:lnTo>
                  <a:lnTo>
                    <a:pt x="2377" y="302"/>
                  </a:lnTo>
                  <a:lnTo>
                    <a:pt x="2253" y="253"/>
                  </a:lnTo>
                  <a:lnTo>
                    <a:pt x="2134" y="208"/>
                  </a:lnTo>
                  <a:lnTo>
                    <a:pt x="2019" y="169"/>
                  </a:lnTo>
                  <a:lnTo>
                    <a:pt x="1906" y="132"/>
                  </a:lnTo>
                  <a:lnTo>
                    <a:pt x="1798" y="102"/>
                  </a:lnTo>
                  <a:lnTo>
                    <a:pt x="1692" y="76"/>
                  </a:lnTo>
                  <a:lnTo>
                    <a:pt x="1590" y="52"/>
                  </a:lnTo>
                  <a:lnTo>
                    <a:pt x="1491" y="34"/>
                  </a:lnTo>
                  <a:lnTo>
                    <a:pt x="1394" y="19"/>
                  </a:lnTo>
                  <a:lnTo>
                    <a:pt x="1301" y="8"/>
                  </a:lnTo>
                  <a:lnTo>
                    <a:pt x="1209" y="2"/>
                  </a:lnTo>
                  <a:lnTo>
                    <a:pt x="1119" y="0"/>
                  </a:lnTo>
                  <a:lnTo>
                    <a:pt x="1031" y="0"/>
                  </a:lnTo>
                  <a:lnTo>
                    <a:pt x="945" y="5"/>
                  </a:lnTo>
                  <a:lnTo>
                    <a:pt x="862" y="13"/>
                  </a:lnTo>
                  <a:lnTo>
                    <a:pt x="780" y="24"/>
                  </a:lnTo>
                  <a:lnTo>
                    <a:pt x="698" y="39"/>
                  </a:lnTo>
                  <a:lnTo>
                    <a:pt x="619" y="56"/>
                  </a:lnTo>
                  <a:lnTo>
                    <a:pt x="540" y="79"/>
                  </a:lnTo>
                  <a:lnTo>
                    <a:pt x="461" y="103"/>
                  </a:lnTo>
                  <a:lnTo>
                    <a:pt x="384" y="131"/>
                  </a:lnTo>
                  <a:lnTo>
                    <a:pt x="307" y="161"/>
                  </a:lnTo>
                  <a:lnTo>
                    <a:pt x="230" y="194"/>
                  </a:lnTo>
                  <a:lnTo>
                    <a:pt x="153" y="231"/>
                  </a:lnTo>
                  <a:lnTo>
                    <a:pt x="76" y="270"/>
                  </a:lnTo>
                  <a:lnTo>
                    <a:pt x="0" y="31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5606" name="Freeform 38"/>
            <p:cNvSpPr>
              <a:spLocks/>
            </p:cNvSpPr>
            <p:nvPr userDrawn="1"/>
          </p:nvSpPr>
          <p:spPr bwMode="auto">
            <a:xfrm>
              <a:off x="864" y="1198"/>
              <a:ext cx="5451" cy="465"/>
            </a:xfrm>
            <a:custGeom>
              <a:avLst/>
              <a:gdLst/>
              <a:ahLst/>
              <a:cxnLst>
                <a:cxn ang="0">
                  <a:pos x="5451" y="0"/>
                </a:cxn>
                <a:cxn ang="0">
                  <a:pos x="5423" y="63"/>
                </a:cxn>
                <a:cxn ang="0">
                  <a:pos x="5386" y="134"/>
                </a:cxn>
                <a:cxn ang="0">
                  <a:pos x="5334" y="224"/>
                </a:cxn>
                <a:cxn ang="0">
                  <a:pos x="5265" y="326"/>
                </a:cxn>
                <a:cxn ang="0">
                  <a:pos x="5179" y="436"/>
                </a:cxn>
                <a:cxn ang="0">
                  <a:pos x="5102" y="518"/>
                </a:cxn>
                <a:cxn ang="0">
                  <a:pos x="5046" y="573"/>
                </a:cxn>
                <a:cxn ang="0">
                  <a:pos x="4983" y="628"/>
                </a:cxn>
                <a:cxn ang="0">
                  <a:pos x="4918" y="678"/>
                </a:cxn>
                <a:cxn ang="0">
                  <a:pos x="4847" y="726"/>
                </a:cxn>
                <a:cxn ang="0">
                  <a:pos x="4771" y="772"/>
                </a:cxn>
                <a:cxn ang="0">
                  <a:pos x="4689" y="814"/>
                </a:cxn>
                <a:cxn ang="0">
                  <a:pos x="4603" y="849"/>
                </a:cxn>
                <a:cxn ang="0">
                  <a:pos x="4512" y="880"/>
                </a:cxn>
                <a:cxn ang="0">
                  <a:pos x="4415" y="902"/>
                </a:cxn>
                <a:cxn ang="0">
                  <a:pos x="4312" y="920"/>
                </a:cxn>
                <a:cxn ang="0">
                  <a:pos x="4206" y="928"/>
                </a:cxn>
                <a:cxn ang="0">
                  <a:pos x="4092" y="930"/>
                </a:cxn>
                <a:cxn ang="0">
                  <a:pos x="3974" y="920"/>
                </a:cxn>
                <a:cxn ang="0">
                  <a:pos x="3849" y="902"/>
                </a:cxn>
                <a:cxn ang="0">
                  <a:pos x="3718" y="873"/>
                </a:cxn>
                <a:cxn ang="0">
                  <a:pos x="3582" y="833"/>
                </a:cxn>
                <a:cxn ang="0">
                  <a:pos x="3440" y="780"/>
                </a:cxn>
                <a:cxn ang="0">
                  <a:pos x="3292" y="715"/>
                </a:cxn>
                <a:cxn ang="0">
                  <a:pos x="3216" y="678"/>
                </a:cxn>
                <a:cxn ang="0">
                  <a:pos x="2917" y="531"/>
                </a:cxn>
                <a:cxn ang="0">
                  <a:pos x="2638" y="403"/>
                </a:cxn>
                <a:cxn ang="0">
                  <a:pos x="2377" y="295"/>
                </a:cxn>
                <a:cxn ang="0">
                  <a:pos x="2133" y="206"/>
                </a:cxn>
                <a:cxn ang="0">
                  <a:pos x="1903" y="135"/>
                </a:cxn>
                <a:cxn ang="0">
                  <a:pos x="1688" y="81"/>
                </a:cxn>
                <a:cxn ang="0">
                  <a:pos x="1487" y="43"/>
                </a:cxn>
                <a:cxn ang="0">
                  <a:pos x="1295" y="22"/>
                </a:cxn>
                <a:cxn ang="0">
                  <a:pos x="1115" y="16"/>
                </a:cxn>
                <a:cxn ang="0">
                  <a:pos x="941" y="26"/>
                </a:cxn>
                <a:cxn ang="0">
                  <a:pos x="775" y="48"/>
                </a:cxn>
                <a:cxn ang="0">
                  <a:pos x="615" y="85"/>
                </a:cxn>
                <a:cxn ang="0">
                  <a:pos x="458" y="134"/>
                </a:cxn>
                <a:cxn ang="0">
                  <a:pos x="304" y="195"/>
                </a:cxn>
                <a:cxn ang="0">
                  <a:pos x="153" y="268"/>
                </a:cxn>
                <a:cxn ang="0">
                  <a:pos x="0" y="352"/>
                </a:cxn>
              </a:cxnLst>
              <a:rect l="0" t="0" r="r" b="b"/>
              <a:pathLst>
                <a:path w="5451" h="930">
                  <a:moveTo>
                    <a:pt x="5451" y="0"/>
                  </a:moveTo>
                  <a:lnTo>
                    <a:pt x="5451" y="0"/>
                  </a:lnTo>
                  <a:lnTo>
                    <a:pt x="5444" y="18"/>
                  </a:lnTo>
                  <a:lnTo>
                    <a:pt x="5423" y="63"/>
                  </a:lnTo>
                  <a:lnTo>
                    <a:pt x="5406" y="97"/>
                  </a:lnTo>
                  <a:lnTo>
                    <a:pt x="5386" y="134"/>
                  </a:lnTo>
                  <a:lnTo>
                    <a:pt x="5362" y="177"/>
                  </a:lnTo>
                  <a:lnTo>
                    <a:pt x="5334" y="224"/>
                  </a:lnTo>
                  <a:lnTo>
                    <a:pt x="5301" y="274"/>
                  </a:lnTo>
                  <a:lnTo>
                    <a:pt x="5265" y="326"/>
                  </a:lnTo>
                  <a:lnTo>
                    <a:pt x="5223" y="381"/>
                  </a:lnTo>
                  <a:lnTo>
                    <a:pt x="5179" y="436"/>
                  </a:lnTo>
                  <a:lnTo>
                    <a:pt x="5129" y="491"/>
                  </a:lnTo>
                  <a:lnTo>
                    <a:pt x="5102" y="518"/>
                  </a:lnTo>
                  <a:lnTo>
                    <a:pt x="5075" y="546"/>
                  </a:lnTo>
                  <a:lnTo>
                    <a:pt x="5046" y="573"/>
                  </a:lnTo>
                  <a:lnTo>
                    <a:pt x="5015" y="600"/>
                  </a:lnTo>
                  <a:lnTo>
                    <a:pt x="4983" y="628"/>
                  </a:lnTo>
                  <a:lnTo>
                    <a:pt x="4951" y="654"/>
                  </a:lnTo>
                  <a:lnTo>
                    <a:pt x="4918" y="678"/>
                  </a:lnTo>
                  <a:lnTo>
                    <a:pt x="4883" y="704"/>
                  </a:lnTo>
                  <a:lnTo>
                    <a:pt x="4847" y="726"/>
                  </a:lnTo>
                  <a:lnTo>
                    <a:pt x="4809" y="751"/>
                  </a:lnTo>
                  <a:lnTo>
                    <a:pt x="4771" y="772"/>
                  </a:lnTo>
                  <a:lnTo>
                    <a:pt x="4730" y="793"/>
                  </a:lnTo>
                  <a:lnTo>
                    <a:pt x="4689" y="814"/>
                  </a:lnTo>
                  <a:lnTo>
                    <a:pt x="4647" y="831"/>
                  </a:lnTo>
                  <a:lnTo>
                    <a:pt x="4603" y="849"/>
                  </a:lnTo>
                  <a:lnTo>
                    <a:pt x="4558" y="865"/>
                  </a:lnTo>
                  <a:lnTo>
                    <a:pt x="4512" y="880"/>
                  </a:lnTo>
                  <a:lnTo>
                    <a:pt x="4464" y="891"/>
                  </a:lnTo>
                  <a:lnTo>
                    <a:pt x="4415" y="902"/>
                  </a:lnTo>
                  <a:lnTo>
                    <a:pt x="4365" y="912"/>
                  </a:lnTo>
                  <a:lnTo>
                    <a:pt x="4312" y="920"/>
                  </a:lnTo>
                  <a:lnTo>
                    <a:pt x="4260" y="925"/>
                  </a:lnTo>
                  <a:lnTo>
                    <a:pt x="4206" y="928"/>
                  </a:lnTo>
                  <a:lnTo>
                    <a:pt x="4150" y="930"/>
                  </a:lnTo>
                  <a:lnTo>
                    <a:pt x="4092" y="930"/>
                  </a:lnTo>
                  <a:lnTo>
                    <a:pt x="4033" y="927"/>
                  </a:lnTo>
                  <a:lnTo>
                    <a:pt x="3974" y="920"/>
                  </a:lnTo>
                  <a:lnTo>
                    <a:pt x="3911" y="912"/>
                  </a:lnTo>
                  <a:lnTo>
                    <a:pt x="3849" y="902"/>
                  </a:lnTo>
                  <a:lnTo>
                    <a:pt x="3785" y="889"/>
                  </a:lnTo>
                  <a:lnTo>
                    <a:pt x="3718" y="873"/>
                  </a:lnTo>
                  <a:lnTo>
                    <a:pt x="3652" y="854"/>
                  </a:lnTo>
                  <a:lnTo>
                    <a:pt x="3582" y="833"/>
                  </a:lnTo>
                  <a:lnTo>
                    <a:pt x="3511" y="809"/>
                  </a:lnTo>
                  <a:lnTo>
                    <a:pt x="3440" y="780"/>
                  </a:lnTo>
                  <a:lnTo>
                    <a:pt x="3367" y="749"/>
                  </a:lnTo>
                  <a:lnTo>
                    <a:pt x="3292" y="715"/>
                  </a:lnTo>
                  <a:lnTo>
                    <a:pt x="3216" y="678"/>
                  </a:lnTo>
                  <a:lnTo>
                    <a:pt x="3216" y="678"/>
                  </a:lnTo>
                  <a:lnTo>
                    <a:pt x="3063" y="602"/>
                  </a:lnTo>
                  <a:lnTo>
                    <a:pt x="2917" y="531"/>
                  </a:lnTo>
                  <a:lnTo>
                    <a:pt x="2774" y="465"/>
                  </a:lnTo>
                  <a:lnTo>
                    <a:pt x="2638" y="403"/>
                  </a:lnTo>
                  <a:lnTo>
                    <a:pt x="2505" y="347"/>
                  </a:lnTo>
                  <a:lnTo>
                    <a:pt x="2377" y="295"/>
                  </a:lnTo>
                  <a:lnTo>
                    <a:pt x="2252" y="248"/>
                  </a:lnTo>
                  <a:lnTo>
                    <a:pt x="2133" y="206"/>
                  </a:lnTo>
                  <a:lnTo>
                    <a:pt x="2016" y="168"/>
                  </a:lnTo>
                  <a:lnTo>
                    <a:pt x="1903" y="135"/>
                  </a:lnTo>
                  <a:lnTo>
                    <a:pt x="1795" y="106"/>
                  </a:lnTo>
                  <a:lnTo>
                    <a:pt x="1688" y="81"/>
                  </a:lnTo>
                  <a:lnTo>
                    <a:pt x="1587" y="60"/>
                  </a:lnTo>
                  <a:lnTo>
                    <a:pt x="1487" y="43"/>
                  </a:lnTo>
                  <a:lnTo>
                    <a:pt x="1390" y="30"/>
                  </a:lnTo>
                  <a:lnTo>
                    <a:pt x="1295" y="22"/>
                  </a:lnTo>
                  <a:lnTo>
                    <a:pt x="1204" y="18"/>
                  </a:lnTo>
                  <a:lnTo>
                    <a:pt x="1115" y="16"/>
                  </a:lnTo>
                  <a:lnTo>
                    <a:pt x="1027" y="19"/>
                  </a:lnTo>
                  <a:lnTo>
                    <a:pt x="941" y="26"/>
                  </a:lnTo>
                  <a:lnTo>
                    <a:pt x="858" y="35"/>
                  </a:lnTo>
                  <a:lnTo>
                    <a:pt x="775" y="48"/>
                  </a:lnTo>
                  <a:lnTo>
                    <a:pt x="694" y="64"/>
                  </a:lnTo>
                  <a:lnTo>
                    <a:pt x="615" y="85"/>
                  </a:lnTo>
                  <a:lnTo>
                    <a:pt x="536" y="108"/>
                  </a:lnTo>
                  <a:lnTo>
                    <a:pt x="458" y="134"/>
                  </a:lnTo>
                  <a:lnTo>
                    <a:pt x="382" y="163"/>
                  </a:lnTo>
                  <a:lnTo>
                    <a:pt x="304" y="195"/>
                  </a:lnTo>
                  <a:lnTo>
                    <a:pt x="228" y="231"/>
                  </a:lnTo>
                  <a:lnTo>
                    <a:pt x="153" y="268"/>
                  </a:lnTo>
                  <a:lnTo>
                    <a:pt x="76" y="310"/>
                  </a:lnTo>
                  <a:lnTo>
                    <a:pt x="0" y="35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5607" name="Freeform 39"/>
            <p:cNvSpPr>
              <a:spLocks/>
            </p:cNvSpPr>
            <p:nvPr userDrawn="1"/>
          </p:nvSpPr>
          <p:spPr bwMode="auto">
            <a:xfrm>
              <a:off x="893" y="1169"/>
              <a:ext cx="5447" cy="482"/>
            </a:xfrm>
            <a:custGeom>
              <a:avLst/>
              <a:gdLst/>
              <a:ahLst/>
              <a:cxnLst>
                <a:cxn ang="0">
                  <a:pos x="5447" y="0"/>
                </a:cxn>
                <a:cxn ang="0">
                  <a:pos x="5419" y="64"/>
                </a:cxn>
                <a:cxn ang="0">
                  <a:pos x="5383" y="137"/>
                </a:cxn>
                <a:cxn ang="0">
                  <a:pos x="5332" y="227"/>
                </a:cxn>
                <a:cxn ang="0">
                  <a:pos x="5265" y="332"/>
                </a:cxn>
                <a:cxn ang="0">
                  <a:pos x="5180" y="444"/>
                </a:cxn>
                <a:cxn ang="0">
                  <a:pos x="5105" y="529"/>
                </a:cxn>
                <a:cxn ang="0">
                  <a:pos x="5048" y="586"/>
                </a:cxn>
                <a:cxn ang="0">
                  <a:pos x="4989" y="641"/>
                </a:cxn>
                <a:cxn ang="0">
                  <a:pos x="4923" y="692"/>
                </a:cxn>
                <a:cxn ang="0">
                  <a:pos x="4853" y="744"/>
                </a:cxn>
                <a:cxn ang="0">
                  <a:pos x="4778" y="791"/>
                </a:cxn>
                <a:cxn ang="0">
                  <a:pos x="4697" y="833"/>
                </a:cxn>
                <a:cxn ang="0">
                  <a:pos x="4611" y="870"/>
                </a:cxn>
                <a:cxn ang="0">
                  <a:pos x="4521" y="902"/>
                </a:cxn>
                <a:cxn ang="0">
                  <a:pos x="4424" y="928"/>
                </a:cxn>
                <a:cxn ang="0">
                  <a:pos x="4322" y="947"/>
                </a:cxn>
                <a:cxn ang="0">
                  <a:pos x="4214" y="959"/>
                </a:cxn>
                <a:cxn ang="0">
                  <a:pos x="4102" y="962"/>
                </a:cxn>
                <a:cxn ang="0">
                  <a:pos x="3982" y="956"/>
                </a:cxn>
                <a:cxn ang="0">
                  <a:pos x="3857" y="939"/>
                </a:cxn>
                <a:cxn ang="0">
                  <a:pos x="3727" y="914"/>
                </a:cxn>
                <a:cxn ang="0">
                  <a:pos x="3591" y="875"/>
                </a:cxn>
                <a:cxn ang="0">
                  <a:pos x="3448" y="825"/>
                </a:cxn>
                <a:cxn ang="0">
                  <a:pos x="3298" y="763"/>
                </a:cxn>
                <a:cxn ang="0">
                  <a:pos x="3221" y="726"/>
                </a:cxn>
                <a:cxn ang="0">
                  <a:pos x="2920" y="586"/>
                </a:cxn>
                <a:cxn ang="0">
                  <a:pos x="2640" y="463"/>
                </a:cxn>
                <a:cxn ang="0">
                  <a:pos x="2376" y="360"/>
                </a:cxn>
                <a:cxn ang="0">
                  <a:pos x="2131" y="276"/>
                </a:cxn>
                <a:cxn ang="0">
                  <a:pos x="1901" y="208"/>
                </a:cxn>
                <a:cxn ang="0">
                  <a:pos x="1686" y="158"/>
                </a:cxn>
                <a:cxn ang="0">
                  <a:pos x="1483" y="124"/>
                </a:cxn>
                <a:cxn ang="0">
                  <a:pos x="1291" y="108"/>
                </a:cxn>
                <a:cxn ang="0">
                  <a:pos x="1111" y="105"/>
                </a:cxn>
                <a:cxn ang="0">
                  <a:pos x="937" y="118"/>
                </a:cxn>
                <a:cxn ang="0">
                  <a:pos x="772" y="143"/>
                </a:cxn>
                <a:cxn ang="0">
                  <a:pos x="612" y="184"/>
                </a:cxn>
                <a:cxn ang="0">
                  <a:pos x="457" y="237"/>
                </a:cxn>
                <a:cxn ang="0">
                  <a:pos x="303" y="302"/>
                </a:cxn>
                <a:cxn ang="0">
                  <a:pos x="151" y="378"/>
                </a:cxn>
                <a:cxn ang="0">
                  <a:pos x="0" y="465"/>
                </a:cxn>
              </a:cxnLst>
              <a:rect l="0" t="0" r="r" b="b"/>
              <a:pathLst>
                <a:path w="5447" h="962">
                  <a:moveTo>
                    <a:pt x="5447" y="0"/>
                  </a:moveTo>
                  <a:lnTo>
                    <a:pt x="5447" y="0"/>
                  </a:lnTo>
                  <a:lnTo>
                    <a:pt x="5440" y="17"/>
                  </a:lnTo>
                  <a:lnTo>
                    <a:pt x="5419" y="64"/>
                  </a:lnTo>
                  <a:lnTo>
                    <a:pt x="5402" y="98"/>
                  </a:lnTo>
                  <a:lnTo>
                    <a:pt x="5383" y="137"/>
                  </a:lnTo>
                  <a:lnTo>
                    <a:pt x="5359" y="181"/>
                  </a:lnTo>
                  <a:lnTo>
                    <a:pt x="5332" y="227"/>
                  </a:lnTo>
                  <a:lnTo>
                    <a:pt x="5300" y="279"/>
                  </a:lnTo>
                  <a:lnTo>
                    <a:pt x="5265" y="332"/>
                  </a:lnTo>
                  <a:lnTo>
                    <a:pt x="5225" y="387"/>
                  </a:lnTo>
                  <a:lnTo>
                    <a:pt x="5180" y="444"/>
                  </a:lnTo>
                  <a:lnTo>
                    <a:pt x="5130" y="500"/>
                  </a:lnTo>
                  <a:lnTo>
                    <a:pt x="5105" y="529"/>
                  </a:lnTo>
                  <a:lnTo>
                    <a:pt x="5078" y="557"/>
                  </a:lnTo>
                  <a:lnTo>
                    <a:pt x="5048" y="586"/>
                  </a:lnTo>
                  <a:lnTo>
                    <a:pt x="5019" y="613"/>
                  </a:lnTo>
                  <a:lnTo>
                    <a:pt x="4989" y="641"/>
                  </a:lnTo>
                  <a:lnTo>
                    <a:pt x="4957" y="667"/>
                  </a:lnTo>
                  <a:lnTo>
                    <a:pt x="4923" y="692"/>
                  </a:lnTo>
                  <a:lnTo>
                    <a:pt x="4889" y="718"/>
                  </a:lnTo>
                  <a:lnTo>
                    <a:pt x="4853" y="744"/>
                  </a:lnTo>
                  <a:lnTo>
                    <a:pt x="4815" y="767"/>
                  </a:lnTo>
                  <a:lnTo>
                    <a:pt x="4778" y="791"/>
                  </a:lnTo>
                  <a:lnTo>
                    <a:pt x="4737" y="812"/>
                  </a:lnTo>
                  <a:lnTo>
                    <a:pt x="4697" y="833"/>
                  </a:lnTo>
                  <a:lnTo>
                    <a:pt x="4654" y="852"/>
                  </a:lnTo>
                  <a:lnTo>
                    <a:pt x="4611" y="870"/>
                  </a:lnTo>
                  <a:lnTo>
                    <a:pt x="4567" y="888"/>
                  </a:lnTo>
                  <a:lnTo>
                    <a:pt x="4521" y="902"/>
                  </a:lnTo>
                  <a:lnTo>
                    <a:pt x="4472" y="917"/>
                  </a:lnTo>
                  <a:lnTo>
                    <a:pt x="4424" y="928"/>
                  </a:lnTo>
                  <a:lnTo>
                    <a:pt x="4374" y="939"/>
                  </a:lnTo>
                  <a:lnTo>
                    <a:pt x="4322" y="947"/>
                  </a:lnTo>
                  <a:lnTo>
                    <a:pt x="4270" y="954"/>
                  </a:lnTo>
                  <a:lnTo>
                    <a:pt x="4214" y="959"/>
                  </a:lnTo>
                  <a:lnTo>
                    <a:pt x="4158" y="962"/>
                  </a:lnTo>
                  <a:lnTo>
                    <a:pt x="4102" y="962"/>
                  </a:lnTo>
                  <a:lnTo>
                    <a:pt x="4043" y="960"/>
                  </a:lnTo>
                  <a:lnTo>
                    <a:pt x="3982" y="956"/>
                  </a:lnTo>
                  <a:lnTo>
                    <a:pt x="3921" y="949"/>
                  </a:lnTo>
                  <a:lnTo>
                    <a:pt x="3857" y="939"/>
                  </a:lnTo>
                  <a:lnTo>
                    <a:pt x="3793" y="928"/>
                  </a:lnTo>
                  <a:lnTo>
                    <a:pt x="3727" y="914"/>
                  </a:lnTo>
                  <a:lnTo>
                    <a:pt x="3659" y="896"/>
                  </a:lnTo>
                  <a:lnTo>
                    <a:pt x="3591" y="875"/>
                  </a:lnTo>
                  <a:lnTo>
                    <a:pt x="3520" y="852"/>
                  </a:lnTo>
                  <a:lnTo>
                    <a:pt x="3448" y="825"/>
                  </a:lnTo>
                  <a:lnTo>
                    <a:pt x="3373" y="796"/>
                  </a:lnTo>
                  <a:lnTo>
                    <a:pt x="3298" y="763"/>
                  </a:lnTo>
                  <a:lnTo>
                    <a:pt x="3221" y="726"/>
                  </a:lnTo>
                  <a:lnTo>
                    <a:pt x="3221" y="726"/>
                  </a:lnTo>
                  <a:lnTo>
                    <a:pt x="3067" y="654"/>
                  </a:lnTo>
                  <a:lnTo>
                    <a:pt x="2920" y="586"/>
                  </a:lnTo>
                  <a:lnTo>
                    <a:pt x="2777" y="521"/>
                  </a:lnTo>
                  <a:lnTo>
                    <a:pt x="2640" y="463"/>
                  </a:lnTo>
                  <a:lnTo>
                    <a:pt x="2505" y="410"/>
                  </a:lnTo>
                  <a:lnTo>
                    <a:pt x="2376" y="360"/>
                  </a:lnTo>
                  <a:lnTo>
                    <a:pt x="2252" y="315"/>
                  </a:lnTo>
                  <a:lnTo>
                    <a:pt x="2131" y="276"/>
                  </a:lnTo>
                  <a:lnTo>
                    <a:pt x="2015" y="240"/>
                  </a:lnTo>
                  <a:lnTo>
                    <a:pt x="1901" y="208"/>
                  </a:lnTo>
                  <a:lnTo>
                    <a:pt x="1791" y="181"/>
                  </a:lnTo>
                  <a:lnTo>
                    <a:pt x="1686" y="158"/>
                  </a:lnTo>
                  <a:lnTo>
                    <a:pt x="1583" y="140"/>
                  </a:lnTo>
                  <a:lnTo>
                    <a:pt x="1483" y="124"/>
                  </a:lnTo>
                  <a:lnTo>
                    <a:pt x="1386" y="114"/>
                  </a:lnTo>
                  <a:lnTo>
                    <a:pt x="1291" y="108"/>
                  </a:lnTo>
                  <a:lnTo>
                    <a:pt x="1200" y="105"/>
                  </a:lnTo>
                  <a:lnTo>
                    <a:pt x="1111" y="105"/>
                  </a:lnTo>
                  <a:lnTo>
                    <a:pt x="1023" y="109"/>
                  </a:lnTo>
                  <a:lnTo>
                    <a:pt x="937" y="118"/>
                  </a:lnTo>
                  <a:lnTo>
                    <a:pt x="854" y="129"/>
                  </a:lnTo>
                  <a:lnTo>
                    <a:pt x="772" y="143"/>
                  </a:lnTo>
                  <a:lnTo>
                    <a:pt x="692" y="163"/>
                  </a:lnTo>
                  <a:lnTo>
                    <a:pt x="612" y="184"/>
                  </a:lnTo>
                  <a:lnTo>
                    <a:pt x="533" y="208"/>
                  </a:lnTo>
                  <a:lnTo>
                    <a:pt x="457" y="237"/>
                  </a:lnTo>
                  <a:lnTo>
                    <a:pt x="379" y="268"/>
                  </a:lnTo>
                  <a:lnTo>
                    <a:pt x="303" y="302"/>
                  </a:lnTo>
                  <a:lnTo>
                    <a:pt x="228" y="339"/>
                  </a:lnTo>
                  <a:lnTo>
                    <a:pt x="151" y="378"/>
                  </a:lnTo>
                  <a:lnTo>
                    <a:pt x="76" y="419"/>
                  </a:lnTo>
                  <a:lnTo>
                    <a:pt x="0" y="465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5608" name="Freeform 40"/>
            <p:cNvSpPr>
              <a:spLocks/>
            </p:cNvSpPr>
            <p:nvPr userDrawn="1"/>
          </p:nvSpPr>
          <p:spPr bwMode="auto">
            <a:xfrm>
              <a:off x="925" y="1141"/>
              <a:ext cx="5439" cy="497"/>
            </a:xfrm>
            <a:custGeom>
              <a:avLst/>
              <a:gdLst/>
              <a:ahLst/>
              <a:cxnLst>
                <a:cxn ang="0">
                  <a:pos x="5439" y="0"/>
                </a:cxn>
                <a:cxn ang="0">
                  <a:pos x="5412" y="65"/>
                </a:cxn>
                <a:cxn ang="0">
                  <a:pos x="5377" y="137"/>
                </a:cxn>
                <a:cxn ang="0">
                  <a:pos x="5327" y="231"/>
                </a:cxn>
                <a:cxn ang="0">
                  <a:pos x="5261" y="336"/>
                </a:cxn>
                <a:cxn ang="0">
                  <a:pos x="5179" y="451"/>
                </a:cxn>
                <a:cxn ang="0">
                  <a:pos x="5104" y="538"/>
                </a:cxn>
                <a:cxn ang="0">
                  <a:pos x="5050" y="596"/>
                </a:cxn>
                <a:cxn ang="0">
                  <a:pos x="4990" y="652"/>
                </a:cxn>
                <a:cxn ang="0">
                  <a:pos x="4925" y="706"/>
                </a:cxn>
                <a:cxn ang="0">
                  <a:pos x="4855" y="759"/>
                </a:cxn>
                <a:cxn ang="0">
                  <a:pos x="4780" y="808"/>
                </a:cxn>
                <a:cxn ang="0">
                  <a:pos x="4701" y="851"/>
                </a:cxn>
                <a:cxn ang="0">
                  <a:pos x="4617" y="891"/>
                </a:cxn>
                <a:cxn ang="0">
                  <a:pos x="4526" y="925"/>
                </a:cxn>
                <a:cxn ang="0">
                  <a:pos x="4429" y="953"/>
                </a:cxn>
                <a:cxn ang="0">
                  <a:pos x="4328" y="975"/>
                </a:cxn>
                <a:cxn ang="0">
                  <a:pos x="4221" y="988"/>
                </a:cxn>
                <a:cxn ang="0">
                  <a:pos x="4108" y="993"/>
                </a:cxn>
                <a:cxn ang="0">
                  <a:pos x="3989" y="990"/>
                </a:cxn>
                <a:cxn ang="0">
                  <a:pos x="3864" y="975"/>
                </a:cxn>
                <a:cxn ang="0">
                  <a:pos x="3732" y="951"/>
                </a:cxn>
                <a:cxn ang="0">
                  <a:pos x="3595" y="917"/>
                </a:cxn>
                <a:cxn ang="0">
                  <a:pos x="3452" y="869"/>
                </a:cxn>
                <a:cxn ang="0">
                  <a:pos x="3302" y="809"/>
                </a:cxn>
                <a:cxn ang="0">
                  <a:pos x="3224" y="775"/>
                </a:cxn>
                <a:cxn ang="0">
                  <a:pos x="2921" y="638"/>
                </a:cxn>
                <a:cxn ang="0">
                  <a:pos x="2638" y="522"/>
                </a:cxn>
                <a:cxn ang="0">
                  <a:pos x="2374" y="423"/>
                </a:cxn>
                <a:cxn ang="0">
                  <a:pos x="2127" y="342"/>
                </a:cxn>
                <a:cxn ang="0">
                  <a:pos x="1897" y="281"/>
                </a:cxn>
                <a:cxn ang="0">
                  <a:pos x="1680" y="234"/>
                </a:cxn>
                <a:cxn ang="0">
                  <a:pos x="1477" y="205"/>
                </a:cxn>
                <a:cxn ang="0">
                  <a:pos x="1286" y="191"/>
                </a:cxn>
                <a:cxn ang="0">
                  <a:pos x="1104" y="192"/>
                </a:cxn>
                <a:cxn ang="0">
                  <a:pos x="932" y="208"/>
                </a:cxn>
                <a:cxn ang="0">
                  <a:pos x="766" y="239"/>
                </a:cxn>
                <a:cxn ang="0">
                  <a:pos x="607" y="283"/>
                </a:cxn>
                <a:cxn ang="0">
                  <a:pos x="453" y="338"/>
                </a:cxn>
                <a:cxn ang="0">
                  <a:pos x="300" y="407"/>
                </a:cxn>
                <a:cxn ang="0">
                  <a:pos x="150" y="486"/>
                </a:cxn>
                <a:cxn ang="0">
                  <a:pos x="0" y="578"/>
                </a:cxn>
              </a:cxnLst>
              <a:rect l="0" t="0" r="r" b="b"/>
              <a:pathLst>
                <a:path w="5439" h="993">
                  <a:moveTo>
                    <a:pt x="5439" y="0"/>
                  </a:moveTo>
                  <a:lnTo>
                    <a:pt x="5439" y="0"/>
                  </a:lnTo>
                  <a:lnTo>
                    <a:pt x="5432" y="18"/>
                  </a:lnTo>
                  <a:lnTo>
                    <a:pt x="5412" y="65"/>
                  </a:lnTo>
                  <a:lnTo>
                    <a:pt x="5397" y="99"/>
                  </a:lnTo>
                  <a:lnTo>
                    <a:pt x="5377" y="137"/>
                  </a:lnTo>
                  <a:lnTo>
                    <a:pt x="5354" y="183"/>
                  </a:lnTo>
                  <a:lnTo>
                    <a:pt x="5327" y="231"/>
                  </a:lnTo>
                  <a:lnTo>
                    <a:pt x="5297" y="283"/>
                  </a:lnTo>
                  <a:lnTo>
                    <a:pt x="5261" y="336"/>
                  </a:lnTo>
                  <a:lnTo>
                    <a:pt x="5222" y="393"/>
                  </a:lnTo>
                  <a:lnTo>
                    <a:pt x="5179" y="451"/>
                  </a:lnTo>
                  <a:lnTo>
                    <a:pt x="5130" y="509"/>
                  </a:lnTo>
                  <a:lnTo>
                    <a:pt x="5104" y="538"/>
                  </a:lnTo>
                  <a:lnTo>
                    <a:pt x="5078" y="567"/>
                  </a:lnTo>
                  <a:lnTo>
                    <a:pt x="5050" y="596"/>
                  </a:lnTo>
                  <a:lnTo>
                    <a:pt x="5021" y="623"/>
                  </a:lnTo>
                  <a:lnTo>
                    <a:pt x="4990" y="652"/>
                  </a:lnTo>
                  <a:lnTo>
                    <a:pt x="4958" y="680"/>
                  </a:lnTo>
                  <a:lnTo>
                    <a:pt x="4925" y="706"/>
                  </a:lnTo>
                  <a:lnTo>
                    <a:pt x="4891" y="733"/>
                  </a:lnTo>
                  <a:lnTo>
                    <a:pt x="4855" y="759"/>
                  </a:lnTo>
                  <a:lnTo>
                    <a:pt x="4819" y="783"/>
                  </a:lnTo>
                  <a:lnTo>
                    <a:pt x="4780" y="808"/>
                  </a:lnTo>
                  <a:lnTo>
                    <a:pt x="4742" y="830"/>
                  </a:lnTo>
                  <a:lnTo>
                    <a:pt x="4701" y="851"/>
                  </a:lnTo>
                  <a:lnTo>
                    <a:pt x="4660" y="872"/>
                  </a:lnTo>
                  <a:lnTo>
                    <a:pt x="4617" y="891"/>
                  </a:lnTo>
                  <a:lnTo>
                    <a:pt x="4572" y="909"/>
                  </a:lnTo>
                  <a:lnTo>
                    <a:pt x="4526" y="925"/>
                  </a:lnTo>
                  <a:lnTo>
                    <a:pt x="4479" y="940"/>
                  </a:lnTo>
                  <a:lnTo>
                    <a:pt x="4429" y="953"/>
                  </a:lnTo>
                  <a:lnTo>
                    <a:pt x="4379" y="966"/>
                  </a:lnTo>
                  <a:lnTo>
                    <a:pt x="4328" y="975"/>
                  </a:lnTo>
                  <a:lnTo>
                    <a:pt x="4275" y="982"/>
                  </a:lnTo>
                  <a:lnTo>
                    <a:pt x="4221" y="988"/>
                  </a:lnTo>
                  <a:lnTo>
                    <a:pt x="4165" y="992"/>
                  </a:lnTo>
                  <a:lnTo>
                    <a:pt x="4108" y="993"/>
                  </a:lnTo>
                  <a:lnTo>
                    <a:pt x="4049" y="993"/>
                  </a:lnTo>
                  <a:lnTo>
                    <a:pt x="3989" y="990"/>
                  </a:lnTo>
                  <a:lnTo>
                    <a:pt x="3927" y="984"/>
                  </a:lnTo>
                  <a:lnTo>
                    <a:pt x="3864" y="975"/>
                  </a:lnTo>
                  <a:lnTo>
                    <a:pt x="3799" y="966"/>
                  </a:lnTo>
                  <a:lnTo>
                    <a:pt x="3732" y="951"/>
                  </a:lnTo>
                  <a:lnTo>
                    <a:pt x="3666" y="935"/>
                  </a:lnTo>
                  <a:lnTo>
                    <a:pt x="3595" y="917"/>
                  </a:lnTo>
                  <a:lnTo>
                    <a:pt x="3524" y="895"/>
                  </a:lnTo>
                  <a:lnTo>
                    <a:pt x="3452" y="869"/>
                  </a:lnTo>
                  <a:lnTo>
                    <a:pt x="3377" y="841"/>
                  </a:lnTo>
                  <a:lnTo>
                    <a:pt x="3302" y="809"/>
                  </a:lnTo>
                  <a:lnTo>
                    <a:pt x="3224" y="775"/>
                  </a:lnTo>
                  <a:lnTo>
                    <a:pt x="3224" y="775"/>
                  </a:lnTo>
                  <a:lnTo>
                    <a:pt x="3070" y="704"/>
                  </a:lnTo>
                  <a:lnTo>
                    <a:pt x="2921" y="638"/>
                  </a:lnTo>
                  <a:lnTo>
                    <a:pt x="2777" y="578"/>
                  </a:lnTo>
                  <a:lnTo>
                    <a:pt x="2638" y="522"/>
                  </a:lnTo>
                  <a:lnTo>
                    <a:pt x="2503" y="470"/>
                  </a:lnTo>
                  <a:lnTo>
                    <a:pt x="2374" y="423"/>
                  </a:lnTo>
                  <a:lnTo>
                    <a:pt x="2249" y="381"/>
                  </a:lnTo>
                  <a:lnTo>
                    <a:pt x="2127" y="342"/>
                  </a:lnTo>
                  <a:lnTo>
                    <a:pt x="2010" y="310"/>
                  </a:lnTo>
                  <a:lnTo>
                    <a:pt x="1897" y="281"/>
                  </a:lnTo>
                  <a:lnTo>
                    <a:pt x="1787" y="255"/>
                  </a:lnTo>
                  <a:lnTo>
                    <a:pt x="1680" y="234"/>
                  </a:lnTo>
                  <a:lnTo>
                    <a:pt x="1577" y="218"/>
                  </a:lnTo>
                  <a:lnTo>
                    <a:pt x="1477" y="205"/>
                  </a:lnTo>
                  <a:lnTo>
                    <a:pt x="1380" y="197"/>
                  </a:lnTo>
                  <a:lnTo>
                    <a:pt x="1286" y="191"/>
                  </a:lnTo>
                  <a:lnTo>
                    <a:pt x="1194" y="191"/>
                  </a:lnTo>
                  <a:lnTo>
                    <a:pt x="1104" y="192"/>
                  </a:lnTo>
                  <a:lnTo>
                    <a:pt x="1018" y="199"/>
                  </a:lnTo>
                  <a:lnTo>
                    <a:pt x="932" y="208"/>
                  </a:lnTo>
                  <a:lnTo>
                    <a:pt x="848" y="221"/>
                  </a:lnTo>
                  <a:lnTo>
                    <a:pt x="766" y="239"/>
                  </a:lnTo>
                  <a:lnTo>
                    <a:pt x="686" y="259"/>
                  </a:lnTo>
                  <a:lnTo>
                    <a:pt x="607" y="283"/>
                  </a:lnTo>
                  <a:lnTo>
                    <a:pt x="529" y="309"/>
                  </a:lnTo>
                  <a:lnTo>
                    <a:pt x="453" y="338"/>
                  </a:lnTo>
                  <a:lnTo>
                    <a:pt x="376" y="372"/>
                  </a:lnTo>
                  <a:lnTo>
                    <a:pt x="300" y="407"/>
                  </a:lnTo>
                  <a:lnTo>
                    <a:pt x="225" y="446"/>
                  </a:lnTo>
                  <a:lnTo>
                    <a:pt x="150" y="486"/>
                  </a:lnTo>
                  <a:lnTo>
                    <a:pt x="75" y="531"/>
                  </a:lnTo>
                  <a:lnTo>
                    <a:pt x="0" y="57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5609" name="Freeform 41"/>
            <p:cNvSpPr>
              <a:spLocks/>
            </p:cNvSpPr>
            <p:nvPr userDrawn="1"/>
          </p:nvSpPr>
          <p:spPr bwMode="auto">
            <a:xfrm>
              <a:off x="958" y="1112"/>
              <a:ext cx="5429" cy="513"/>
            </a:xfrm>
            <a:custGeom>
              <a:avLst/>
              <a:gdLst/>
              <a:ahLst/>
              <a:cxnLst>
                <a:cxn ang="0">
                  <a:pos x="5429" y="0"/>
                </a:cxn>
                <a:cxn ang="0">
                  <a:pos x="5403" y="66"/>
                </a:cxn>
                <a:cxn ang="0">
                  <a:pos x="5369" y="141"/>
                </a:cxn>
                <a:cxn ang="0">
                  <a:pos x="5321" y="234"/>
                </a:cxn>
                <a:cxn ang="0">
                  <a:pos x="5257" y="342"/>
                </a:cxn>
                <a:cxn ang="0">
                  <a:pos x="5176" y="459"/>
                </a:cxn>
                <a:cxn ang="0">
                  <a:pos x="5103" y="547"/>
                </a:cxn>
                <a:cxn ang="0">
                  <a:pos x="5049" y="607"/>
                </a:cxn>
                <a:cxn ang="0">
                  <a:pos x="4990" y="665"/>
                </a:cxn>
                <a:cxn ang="0">
                  <a:pos x="4927" y="720"/>
                </a:cxn>
                <a:cxn ang="0">
                  <a:pos x="4857" y="775"/>
                </a:cxn>
                <a:cxn ang="0">
                  <a:pos x="4784" y="825"/>
                </a:cxn>
                <a:cxn ang="0">
                  <a:pos x="4704" y="870"/>
                </a:cxn>
                <a:cxn ang="0">
                  <a:pos x="4620" y="912"/>
                </a:cxn>
                <a:cxn ang="0">
                  <a:pos x="4531" y="949"/>
                </a:cxn>
                <a:cxn ang="0">
                  <a:pos x="4435" y="979"/>
                </a:cxn>
                <a:cxn ang="0">
                  <a:pos x="4334" y="1003"/>
                </a:cxn>
                <a:cxn ang="0">
                  <a:pos x="4227" y="1017"/>
                </a:cxn>
                <a:cxn ang="0">
                  <a:pos x="4114" y="1025"/>
                </a:cxn>
                <a:cxn ang="0">
                  <a:pos x="3995" y="1024"/>
                </a:cxn>
                <a:cxn ang="0">
                  <a:pos x="3870" y="1012"/>
                </a:cxn>
                <a:cxn ang="0">
                  <a:pos x="3738" y="991"/>
                </a:cxn>
                <a:cxn ang="0">
                  <a:pos x="3601" y="959"/>
                </a:cxn>
                <a:cxn ang="0">
                  <a:pos x="3456" y="914"/>
                </a:cxn>
                <a:cxn ang="0">
                  <a:pos x="3305" y="857"/>
                </a:cxn>
                <a:cxn ang="0">
                  <a:pos x="3227" y="824"/>
                </a:cxn>
                <a:cxn ang="0">
                  <a:pos x="2922" y="693"/>
                </a:cxn>
                <a:cxn ang="0">
                  <a:pos x="2637" y="581"/>
                </a:cxn>
                <a:cxn ang="0">
                  <a:pos x="2372" y="488"/>
                </a:cxn>
                <a:cxn ang="0">
                  <a:pos x="2123" y="412"/>
                </a:cxn>
                <a:cxn ang="0">
                  <a:pos x="1891" y="354"/>
                </a:cxn>
                <a:cxn ang="0">
                  <a:pos x="1675" y="313"/>
                </a:cxn>
                <a:cxn ang="0">
                  <a:pos x="1472" y="287"/>
                </a:cxn>
                <a:cxn ang="0">
                  <a:pos x="1281" y="278"/>
                </a:cxn>
                <a:cxn ang="0">
                  <a:pos x="1099" y="283"/>
                </a:cxn>
                <a:cxn ang="0">
                  <a:pos x="926" y="302"/>
                </a:cxn>
                <a:cxn ang="0">
                  <a:pos x="761" y="336"/>
                </a:cxn>
                <a:cxn ang="0">
                  <a:pos x="603" y="383"/>
                </a:cxn>
                <a:cxn ang="0">
                  <a:pos x="449" y="441"/>
                </a:cxn>
                <a:cxn ang="0">
                  <a:pos x="298" y="514"/>
                </a:cxn>
                <a:cxn ang="0">
                  <a:pos x="149" y="596"/>
                </a:cxn>
                <a:cxn ang="0">
                  <a:pos x="0" y="691"/>
                </a:cxn>
              </a:cxnLst>
              <a:rect l="0" t="0" r="r" b="b"/>
              <a:pathLst>
                <a:path w="5429" h="1025">
                  <a:moveTo>
                    <a:pt x="5429" y="0"/>
                  </a:moveTo>
                  <a:lnTo>
                    <a:pt x="5429" y="0"/>
                  </a:lnTo>
                  <a:lnTo>
                    <a:pt x="5422" y="18"/>
                  </a:lnTo>
                  <a:lnTo>
                    <a:pt x="5403" y="66"/>
                  </a:lnTo>
                  <a:lnTo>
                    <a:pt x="5389" y="100"/>
                  </a:lnTo>
                  <a:lnTo>
                    <a:pt x="5369" y="141"/>
                  </a:lnTo>
                  <a:lnTo>
                    <a:pt x="5347" y="186"/>
                  </a:lnTo>
                  <a:lnTo>
                    <a:pt x="5321" y="234"/>
                  </a:lnTo>
                  <a:lnTo>
                    <a:pt x="5292" y="287"/>
                  </a:lnTo>
                  <a:lnTo>
                    <a:pt x="5257" y="342"/>
                  </a:lnTo>
                  <a:lnTo>
                    <a:pt x="5218" y="399"/>
                  </a:lnTo>
                  <a:lnTo>
                    <a:pt x="5176" y="459"/>
                  </a:lnTo>
                  <a:lnTo>
                    <a:pt x="5129" y="518"/>
                  </a:lnTo>
                  <a:lnTo>
                    <a:pt x="5103" y="547"/>
                  </a:lnTo>
                  <a:lnTo>
                    <a:pt x="5076" y="576"/>
                  </a:lnTo>
                  <a:lnTo>
                    <a:pt x="5049" y="607"/>
                  </a:lnTo>
                  <a:lnTo>
                    <a:pt x="5021" y="636"/>
                  </a:lnTo>
                  <a:lnTo>
                    <a:pt x="4990" y="665"/>
                  </a:lnTo>
                  <a:lnTo>
                    <a:pt x="4958" y="693"/>
                  </a:lnTo>
                  <a:lnTo>
                    <a:pt x="4927" y="720"/>
                  </a:lnTo>
                  <a:lnTo>
                    <a:pt x="4893" y="748"/>
                  </a:lnTo>
                  <a:lnTo>
                    <a:pt x="4857" y="775"/>
                  </a:lnTo>
                  <a:lnTo>
                    <a:pt x="4821" y="799"/>
                  </a:lnTo>
                  <a:lnTo>
                    <a:pt x="4784" y="825"/>
                  </a:lnTo>
                  <a:lnTo>
                    <a:pt x="4745" y="848"/>
                  </a:lnTo>
                  <a:lnTo>
                    <a:pt x="4704" y="870"/>
                  </a:lnTo>
                  <a:lnTo>
                    <a:pt x="4663" y="893"/>
                  </a:lnTo>
                  <a:lnTo>
                    <a:pt x="4620" y="912"/>
                  </a:lnTo>
                  <a:lnTo>
                    <a:pt x="4577" y="932"/>
                  </a:lnTo>
                  <a:lnTo>
                    <a:pt x="4531" y="949"/>
                  </a:lnTo>
                  <a:lnTo>
                    <a:pt x="4484" y="964"/>
                  </a:lnTo>
                  <a:lnTo>
                    <a:pt x="4435" y="979"/>
                  </a:lnTo>
                  <a:lnTo>
                    <a:pt x="4385" y="991"/>
                  </a:lnTo>
                  <a:lnTo>
                    <a:pt x="4334" y="1003"/>
                  </a:lnTo>
                  <a:lnTo>
                    <a:pt x="4281" y="1011"/>
                  </a:lnTo>
                  <a:lnTo>
                    <a:pt x="4227" y="1017"/>
                  </a:lnTo>
                  <a:lnTo>
                    <a:pt x="4171" y="1022"/>
                  </a:lnTo>
                  <a:lnTo>
                    <a:pt x="4114" y="1025"/>
                  </a:lnTo>
                  <a:lnTo>
                    <a:pt x="4055" y="1025"/>
                  </a:lnTo>
                  <a:lnTo>
                    <a:pt x="3995" y="1024"/>
                  </a:lnTo>
                  <a:lnTo>
                    <a:pt x="3932" y="1021"/>
                  </a:lnTo>
                  <a:lnTo>
                    <a:pt x="3870" y="1012"/>
                  </a:lnTo>
                  <a:lnTo>
                    <a:pt x="3805" y="1004"/>
                  </a:lnTo>
                  <a:lnTo>
                    <a:pt x="3738" y="991"/>
                  </a:lnTo>
                  <a:lnTo>
                    <a:pt x="3670" y="977"/>
                  </a:lnTo>
                  <a:lnTo>
                    <a:pt x="3601" y="959"/>
                  </a:lnTo>
                  <a:lnTo>
                    <a:pt x="3528" y="938"/>
                  </a:lnTo>
                  <a:lnTo>
                    <a:pt x="3456" y="914"/>
                  </a:lnTo>
                  <a:lnTo>
                    <a:pt x="3381" y="888"/>
                  </a:lnTo>
                  <a:lnTo>
                    <a:pt x="3305" y="857"/>
                  </a:lnTo>
                  <a:lnTo>
                    <a:pt x="3227" y="824"/>
                  </a:lnTo>
                  <a:lnTo>
                    <a:pt x="3227" y="824"/>
                  </a:lnTo>
                  <a:lnTo>
                    <a:pt x="3072" y="756"/>
                  </a:lnTo>
                  <a:lnTo>
                    <a:pt x="2922" y="693"/>
                  </a:lnTo>
                  <a:lnTo>
                    <a:pt x="2777" y="635"/>
                  </a:lnTo>
                  <a:lnTo>
                    <a:pt x="2637" y="581"/>
                  </a:lnTo>
                  <a:lnTo>
                    <a:pt x="2502" y="533"/>
                  </a:lnTo>
                  <a:lnTo>
                    <a:pt x="2372" y="488"/>
                  </a:lnTo>
                  <a:lnTo>
                    <a:pt x="2245" y="447"/>
                  </a:lnTo>
                  <a:lnTo>
                    <a:pt x="2123" y="412"/>
                  </a:lnTo>
                  <a:lnTo>
                    <a:pt x="2005" y="381"/>
                  </a:lnTo>
                  <a:lnTo>
                    <a:pt x="1891" y="354"/>
                  </a:lnTo>
                  <a:lnTo>
                    <a:pt x="1782" y="331"/>
                  </a:lnTo>
                  <a:lnTo>
                    <a:pt x="1675" y="313"/>
                  </a:lnTo>
                  <a:lnTo>
                    <a:pt x="1572" y="297"/>
                  </a:lnTo>
                  <a:lnTo>
                    <a:pt x="1472" y="287"/>
                  </a:lnTo>
                  <a:lnTo>
                    <a:pt x="1375" y="279"/>
                  </a:lnTo>
                  <a:lnTo>
                    <a:pt x="1281" y="278"/>
                  </a:lnTo>
                  <a:lnTo>
                    <a:pt x="1187" y="278"/>
                  </a:lnTo>
                  <a:lnTo>
                    <a:pt x="1099" y="283"/>
                  </a:lnTo>
                  <a:lnTo>
                    <a:pt x="1011" y="291"/>
                  </a:lnTo>
                  <a:lnTo>
                    <a:pt x="926" y="302"/>
                  </a:lnTo>
                  <a:lnTo>
                    <a:pt x="843" y="317"/>
                  </a:lnTo>
                  <a:lnTo>
                    <a:pt x="761" y="336"/>
                  </a:lnTo>
                  <a:lnTo>
                    <a:pt x="682" y="357"/>
                  </a:lnTo>
                  <a:lnTo>
                    <a:pt x="603" y="383"/>
                  </a:lnTo>
                  <a:lnTo>
                    <a:pt x="525" y="410"/>
                  </a:lnTo>
                  <a:lnTo>
                    <a:pt x="449" y="441"/>
                  </a:lnTo>
                  <a:lnTo>
                    <a:pt x="372" y="476"/>
                  </a:lnTo>
                  <a:lnTo>
                    <a:pt x="298" y="514"/>
                  </a:lnTo>
                  <a:lnTo>
                    <a:pt x="224" y="554"/>
                  </a:lnTo>
                  <a:lnTo>
                    <a:pt x="149" y="596"/>
                  </a:lnTo>
                  <a:lnTo>
                    <a:pt x="75" y="643"/>
                  </a:lnTo>
                  <a:lnTo>
                    <a:pt x="0" y="691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5610" name="Freeform 42"/>
            <p:cNvSpPr>
              <a:spLocks/>
            </p:cNvSpPr>
            <p:nvPr userDrawn="1"/>
          </p:nvSpPr>
          <p:spPr bwMode="auto">
            <a:xfrm>
              <a:off x="993" y="1083"/>
              <a:ext cx="5418" cy="530"/>
            </a:xfrm>
            <a:custGeom>
              <a:avLst/>
              <a:gdLst/>
              <a:ahLst/>
              <a:cxnLst>
                <a:cxn ang="0">
                  <a:pos x="5418" y="0"/>
                </a:cxn>
                <a:cxn ang="0">
                  <a:pos x="5393" y="68"/>
                </a:cxn>
                <a:cxn ang="0">
                  <a:pos x="5361" y="142"/>
                </a:cxn>
                <a:cxn ang="0">
                  <a:pos x="5314" y="237"/>
                </a:cxn>
                <a:cxn ang="0">
                  <a:pos x="5251" y="347"/>
                </a:cxn>
                <a:cxn ang="0">
                  <a:pos x="5171" y="467"/>
                </a:cxn>
                <a:cxn ang="0">
                  <a:pos x="5100" y="557"/>
                </a:cxn>
                <a:cxn ang="0">
                  <a:pos x="5047" y="618"/>
                </a:cxn>
                <a:cxn ang="0">
                  <a:pos x="4989" y="676"/>
                </a:cxn>
                <a:cxn ang="0">
                  <a:pos x="4926" y="735"/>
                </a:cxn>
                <a:cxn ang="0">
                  <a:pos x="4858" y="789"/>
                </a:cxn>
                <a:cxn ang="0">
                  <a:pos x="4785" y="843"/>
                </a:cxn>
                <a:cxn ang="0">
                  <a:pos x="4707" y="890"/>
                </a:cxn>
                <a:cxn ang="0">
                  <a:pos x="4622" y="933"/>
                </a:cxn>
                <a:cxn ang="0">
                  <a:pos x="4533" y="972"/>
                </a:cxn>
                <a:cxn ang="0">
                  <a:pos x="4437" y="1004"/>
                </a:cxn>
                <a:cxn ang="0">
                  <a:pos x="4338" y="1030"/>
                </a:cxn>
                <a:cxn ang="0">
                  <a:pos x="4231" y="1048"/>
                </a:cxn>
                <a:cxn ang="0">
                  <a:pos x="4118" y="1058"/>
                </a:cxn>
                <a:cxn ang="0">
                  <a:pos x="3999" y="1059"/>
                </a:cxn>
                <a:cxn ang="0">
                  <a:pos x="3874" y="1049"/>
                </a:cxn>
                <a:cxn ang="0">
                  <a:pos x="3742" y="1032"/>
                </a:cxn>
                <a:cxn ang="0">
                  <a:pos x="3603" y="1001"/>
                </a:cxn>
                <a:cxn ang="0">
                  <a:pos x="3459" y="959"/>
                </a:cxn>
                <a:cxn ang="0">
                  <a:pos x="3306" y="906"/>
                </a:cxn>
                <a:cxn ang="0">
                  <a:pos x="3228" y="873"/>
                </a:cxn>
                <a:cxn ang="0">
                  <a:pos x="2920" y="748"/>
                </a:cxn>
                <a:cxn ang="0">
                  <a:pos x="2634" y="641"/>
                </a:cxn>
                <a:cxn ang="0">
                  <a:pos x="2367" y="552"/>
                </a:cxn>
                <a:cxn ang="0">
                  <a:pos x="2119" y="483"/>
                </a:cxn>
                <a:cxn ang="0">
                  <a:pos x="1886" y="428"/>
                </a:cxn>
                <a:cxn ang="0">
                  <a:pos x="1669" y="391"/>
                </a:cxn>
                <a:cxn ang="0">
                  <a:pos x="1465" y="370"/>
                </a:cxn>
                <a:cxn ang="0">
                  <a:pos x="1273" y="363"/>
                </a:cxn>
                <a:cxn ang="0">
                  <a:pos x="1091" y="371"/>
                </a:cxn>
                <a:cxn ang="0">
                  <a:pos x="919" y="396"/>
                </a:cxn>
                <a:cxn ang="0">
                  <a:pos x="755" y="433"/>
                </a:cxn>
                <a:cxn ang="0">
                  <a:pos x="597" y="483"/>
                </a:cxn>
                <a:cxn ang="0">
                  <a:pos x="444" y="546"/>
                </a:cxn>
                <a:cxn ang="0">
                  <a:pos x="294" y="620"/>
                </a:cxn>
                <a:cxn ang="0">
                  <a:pos x="147" y="707"/>
                </a:cxn>
                <a:cxn ang="0">
                  <a:pos x="0" y="806"/>
                </a:cxn>
              </a:cxnLst>
              <a:rect l="0" t="0" r="r" b="b"/>
              <a:pathLst>
                <a:path w="5418" h="1059">
                  <a:moveTo>
                    <a:pt x="5418" y="0"/>
                  </a:moveTo>
                  <a:lnTo>
                    <a:pt x="5418" y="0"/>
                  </a:lnTo>
                  <a:lnTo>
                    <a:pt x="5411" y="18"/>
                  </a:lnTo>
                  <a:lnTo>
                    <a:pt x="5393" y="68"/>
                  </a:lnTo>
                  <a:lnTo>
                    <a:pt x="5377" y="102"/>
                  </a:lnTo>
                  <a:lnTo>
                    <a:pt x="5361" y="142"/>
                  </a:lnTo>
                  <a:lnTo>
                    <a:pt x="5339" y="189"/>
                  </a:lnTo>
                  <a:lnTo>
                    <a:pt x="5314" y="237"/>
                  </a:lnTo>
                  <a:lnTo>
                    <a:pt x="5284" y="292"/>
                  </a:lnTo>
                  <a:lnTo>
                    <a:pt x="5251" y="347"/>
                  </a:lnTo>
                  <a:lnTo>
                    <a:pt x="5214" y="407"/>
                  </a:lnTo>
                  <a:lnTo>
                    <a:pt x="5171" y="467"/>
                  </a:lnTo>
                  <a:lnTo>
                    <a:pt x="5125" y="526"/>
                  </a:lnTo>
                  <a:lnTo>
                    <a:pt x="5100" y="557"/>
                  </a:lnTo>
                  <a:lnTo>
                    <a:pt x="5073" y="588"/>
                  </a:lnTo>
                  <a:lnTo>
                    <a:pt x="5047" y="618"/>
                  </a:lnTo>
                  <a:lnTo>
                    <a:pt x="5018" y="647"/>
                  </a:lnTo>
                  <a:lnTo>
                    <a:pt x="4989" y="676"/>
                  </a:lnTo>
                  <a:lnTo>
                    <a:pt x="4958" y="706"/>
                  </a:lnTo>
                  <a:lnTo>
                    <a:pt x="4926" y="735"/>
                  </a:lnTo>
                  <a:lnTo>
                    <a:pt x="4893" y="762"/>
                  </a:lnTo>
                  <a:lnTo>
                    <a:pt x="4858" y="789"/>
                  </a:lnTo>
                  <a:lnTo>
                    <a:pt x="4822" y="817"/>
                  </a:lnTo>
                  <a:lnTo>
                    <a:pt x="4785" y="843"/>
                  </a:lnTo>
                  <a:lnTo>
                    <a:pt x="4746" y="867"/>
                  </a:lnTo>
                  <a:lnTo>
                    <a:pt x="4707" y="890"/>
                  </a:lnTo>
                  <a:lnTo>
                    <a:pt x="4665" y="912"/>
                  </a:lnTo>
                  <a:lnTo>
                    <a:pt x="4622" y="933"/>
                  </a:lnTo>
                  <a:lnTo>
                    <a:pt x="4579" y="954"/>
                  </a:lnTo>
                  <a:lnTo>
                    <a:pt x="4533" y="972"/>
                  </a:lnTo>
                  <a:lnTo>
                    <a:pt x="4486" y="990"/>
                  </a:lnTo>
                  <a:lnTo>
                    <a:pt x="4437" y="1004"/>
                  </a:lnTo>
                  <a:lnTo>
                    <a:pt x="4389" y="1019"/>
                  </a:lnTo>
                  <a:lnTo>
                    <a:pt x="4338" y="1030"/>
                  </a:lnTo>
                  <a:lnTo>
                    <a:pt x="4285" y="1040"/>
                  </a:lnTo>
                  <a:lnTo>
                    <a:pt x="4231" y="1048"/>
                  </a:lnTo>
                  <a:lnTo>
                    <a:pt x="4175" y="1054"/>
                  </a:lnTo>
                  <a:lnTo>
                    <a:pt x="4118" y="1058"/>
                  </a:lnTo>
                  <a:lnTo>
                    <a:pt x="4058" y="1059"/>
                  </a:lnTo>
                  <a:lnTo>
                    <a:pt x="3999" y="1059"/>
                  </a:lnTo>
                  <a:lnTo>
                    <a:pt x="3936" y="1056"/>
                  </a:lnTo>
                  <a:lnTo>
                    <a:pt x="3874" y="1049"/>
                  </a:lnTo>
                  <a:lnTo>
                    <a:pt x="3809" y="1041"/>
                  </a:lnTo>
                  <a:lnTo>
                    <a:pt x="3742" y="1032"/>
                  </a:lnTo>
                  <a:lnTo>
                    <a:pt x="3672" y="1017"/>
                  </a:lnTo>
                  <a:lnTo>
                    <a:pt x="3603" y="1001"/>
                  </a:lnTo>
                  <a:lnTo>
                    <a:pt x="3531" y="982"/>
                  </a:lnTo>
                  <a:lnTo>
                    <a:pt x="3459" y="959"/>
                  </a:lnTo>
                  <a:lnTo>
                    <a:pt x="3382" y="933"/>
                  </a:lnTo>
                  <a:lnTo>
                    <a:pt x="3306" y="906"/>
                  </a:lnTo>
                  <a:lnTo>
                    <a:pt x="3228" y="873"/>
                  </a:lnTo>
                  <a:lnTo>
                    <a:pt x="3228" y="873"/>
                  </a:lnTo>
                  <a:lnTo>
                    <a:pt x="3071" y="809"/>
                  </a:lnTo>
                  <a:lnTo>
                    <a:pt x="2920" y="748"/>
                  </a:lnTo>
                  <a:lnTo>
                    <a:pt x="2776" y="693"/>
                  </a:lnTo>
                  <a:lnTo>
                    <a:pt x="2634" y="641"/>
                  </a:lnTo>
                  <a:lnTo>
                    <a:pt x="2499" y="596"/>
                  </a:lnTo>
                  <a:lnTo>
                    <a:pt x="2367" y="552"/>
                  </a:lnTo>
                  <a:lnTo>
                    <a:pt x="2241" y="515"/>
                  </a:lnTo>
                  <a:lnTo>
                    <a:pt x="2119" y="483"/>
                  </a:lnTo>
                  <a:lnTo>
                    <a:pt x="2001" y="454"/>
                  </a:lnTo>
                  <a:lnTo>
                    <a:pt x="1886" y="428"/>
                  </a:lnTo>
                  <a:lnTo>
                    <a:pt x="1776" y="407"/>
                  </a:lnTo>
                  <a:lnTo>
                    <a:pt x="1669" y="391"/>
                  </a:lnTo>
                  <a:lnTo>
                    <a:pt x="1565" y="378"/>
                  </a:lnTo>
                  <a:lnTo>
                    <a:pt x="1465" y="370"/>
                  </a:lnTo>
                  <a:lnTo>
                    <a:pt x="1368" y="365"/>
                  </a:lnTo>
                  <a:lnTo>
                    <a:pt x="1273" y="363"/>
                  </a:lnTo>
                  <a:lnTo>
                    <a:pt x="1182" y="366"/>
                  </a:lnTo>
                  <a:lnTo>
                    <a:pt x="1091" y="371"/>
                  </a:lnTo>
                  <a:lnTo>
                    <a:pt x="1005" y="381"/>
                  </a:lnTo>
                  <a:lnTo>
                    <a:pt x="919" y="396"/>
                  </a:lnTo>
                  <a:lnTo>
                    <a:pt x="837" y="412"/>
                  </a:lnTo>
                  <a:lnTo>
                    <a:pt x="755" y="433"/>
                  </a:lnTo>
                  <a:lnTo>
                    <a:pt x="676" y="455"/>
                  </a:lnTo>
                  <a:lnTo>
                    <a:pt x="597" y="483"/>
                  </a:lnTo>
                  <a:lnTo>
                    <a:pt x="521" y="512"/>
                  </a:lnTo>
                  <a:lnTo>
                    <a:pt x="444" y="546"/>
                  </a:lnTo>
                  <a:lnTo>
                    <a:pt x="369" y="581"/>
                  </a:lnTo>
                  <a:lnTo>
                    <a:pt x="294" y="620"/>
                  </a:lnTo>
                  <a:lnTo>
                    <a:pt x="221" y="662"/>
                  </a:lnTo>
                  <a:lnTo>
                    <a:pt x="147" y="707"/>
                  </a:lnTo>
                  <a:lnTo>
                    <a:pt x="74" y="754"/>
                  </a:lnTo>
                  <a:lnTo>
                    <a:pt x="0" y="80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5611" name="Freeform 43"/>
            <p:cNvSpPr>
              <a:spLocks/>
            </p:cNvSpPr>
            <p:nvPr userDrawn="1"/>
          </p:nvSpPr>
          <p:spPr bwMode="auto">
            <a:xfrm>
              <a:off x="1029" y="1055"/>
              <a:ext cx="5404" cy="545"/>
            </a:xfrm>
            <a:custGeom>
              <a:avLst/>
              <a:gdLst/>
              <a:ahLst/>
              <a:cxnLst>
                <a:cxn ang="0">
                  <a:pos x="5404" y="0"/>
                </a:cxn>
                <a:cxn ang="0">
                  <a:pos x="5380" y="68"/>
                </a:cxn>
                <a:cxn ang="0">
                  <a:pos x="5350" y="144"/>
                </a:cxn>
                <a:cxn ang="0">
                  <a:pos x="5304" y="241"/>
                </a:cxn>
                <a:cxn ang="0">
                  <a:pos x="5243" y="352"/>
                </a:cxn>
                <a:cxn ang="0">
                  <a:pos x="5165" y="473"/>
                </a:cxn>
                <a:cxn ang="0">
                  <a:pos x="5096" y="566"/>
                </a:cxn>
                <a:cxn ang="0">
                  <a:pos x="5043" y="627"/>
                </a:cxn>
                <a:cxn ang="0">
                  <a:pos x="4986" y="688"/>
                </a:cxn>
                <a:cxn ang="0">
                  <a:pos x="4924" y="748"/>
                </a:cxn>
                <a:cxn ang="0">
                  <a:pos x="4857" y="805"/>
                </a:cxn>
                <a:cxn ang="0">
                  <a:pos x="4785" y="858"/>
                </a:cxn>
                <a:cxn ang="0">
                  <a:pos x="4707" y="908"/>
                </a:cxn>
                <a:cxn ang="0">
                  <a:pos x="4624" y="955"/>
                </a:cxn>
                <a:cxn ang="0">
                  <a:pos x="4535" y="995"/>
                </a:cxn>
                <a:cxn ang="0">
                  <a:pos x="4440" y="1029"/>
                </a:cxn>
                <a:cxn ang="0">
                  <a:pos x="4340" y="1056"/>
                </a:cxn>
                <a:cxn ang="0">
                  <a:pos x="4233" y="1076"/>
                </a:cxn>
                <a:cxn ang="0">
                  <a:pos x="4121" y="1089"/>
                </a:cxn>
                <a:cxn ang="0">
                  <a:pos x="4002" y="1092"/>
                </a:cxn>
                <a:cxn ang="0">
                  <a:pos x="3877" y="1085"/>
                </a:cxn>
                <a:cxn ang="0">
                  <a:pos x="3745" y="1069"/>
                </a:cxn>
                <a:cxn ang="0">
                  <a:pos x="3606" y="1042"/>
                </a:cxn>
                <a:cxn ang="0">
                  <a:pos x="3460" y="1003"/>
                </a:cxn>
                <a:cxn ang="0">
                  <a:pos x="3307" y="951"/>
                </a:cxn>
                <a:cxn ang="0">
                  <a:pos x="3228" y="921"/>
                </a:cxn>
                <a:cxn ang="0">
                  <a:pos x="2919" y="801"/>
                </a:cxn>
                <a:cxn ang="0">
                  <a:pos x="2631" y="701"/>
                </a:cxn>
                <a:cxn ang="0">
                  <a:pos x="2363" y="617"/>
                </a:cxn>
                <a:cxn ang="0">
                  <a:pos x="2113" y="551"/>
                </a:cxn>
                <a:cxn ang="0">
                  <a:pos x="1880" y="501"/>
                </a:cxn>
                <a:cxn ang="0">
                  <a:pos x="1662" y="469"/>
                </a:cxn>
                <a:cxn ang="0">
                  <a:pos x="1458" y="451"/>
                </a:cxn>
                <a:cxn ang="0">
                  <a:pos x="1266" y="448"/>
                </a:cxn>
                <a:cxn ang="0">
                  <a:pos x="1085" y="461"/>
                </a:cxn>
                <a:cxn ang="0">
                  <a:pos x="914" y="488"/>
                </a:cxn>
                <a:cxn ang="0">
                  <a:pos x="750" y="528"/>
                </a:cxn>
                <a:cxn ang="0">
                  <a:pos x="593" y="582"/>
                </a:cxn>
                <a:cxn ang="0">
                  <a:pos x="440" y="648"/>
                </a:cxn>
                <a:cxn ang="0">
                  <a:pos x="292" y="727"/>
                </a:cxn>
                <a:cxn ang="0">
                  <a:pos x="146" y="817"/>
                </a:cxn>
                <a:cxn ang="0">
                  <a:pos x="0" y="918"/>
                </a:cxn>
              </a:cxnLst>
              <a:rect l="0" t="0" r="r" b="b"/>
              <a:pathLst>
                <a:path w="5404" h="1092">
                  <a:moveTo>
                    <a:pt x="5404" y="0"/>
                  </a:moveTo>
                  <a:lnTo>
                    <a:pt x="5404" y="0"/>
                  </a:lnTo>
                  <a:lnTo>
                    <a:pt x="5398" y="18"/>
                  </a:lnTo>
                  <a:lnTo>
                    <a:pt x="5380" y="68"/>
                  </a:lnTo>
                  <a:lnTo>
                    <a:pt x="5366" y="104"/>
                  </a:lnTo>
                  <a:lnTo>
                    <a:pt x="5350" y="144"/>
                  </a:lnTo>
                  <a:lnTo>
                    <a:pt x="5329" y="191"/>
                  </a:lnTo>
                  <a:lnTo>
                    <a:pt x="5304" y="241"/>
                  </a:lnTo>
                  <a:lnTo>
                    <a:pt x="5275" y="294"/>
                  </a:lnTo>
                  <a:lnTo>
                    <a:pt x="5243" y="352"/>
                  </a:lnTo>
                  <a:lnTo>
                    <a:pt x="5207" y="412"/>
                  </a:lnTo>
                  <a:lnTo>
                    <a:pt x="5165" y="473"/>
                  </a:lnTo>
                  <a:lnTo>
                    <a:pt x="5119" y="535"/>
                  </a:lnTo>
                  <a:lnTo>
                    <a:pt x="5096" y="566"/>
                  </a:lnTo>
                  <a:lnTo>
                    <a:pt x="5069" y="596"/>
                  </a:lnTo>
                  <a:lnTo>
                    <a:pt x="5043" y="627"/>
                  </a:lnTo>
                  <a:lnTo>
                    <a:pt x="5015" y="658"/>
                  </a:lnTo>
                  <a:lnTo>
                    <a:pt x="4986" y="688"/>
                  </a:lnTo>
                  <a:lnTo>
                    <a:pt x="4955" y="719"/>
                  </a:lnTo>
                  <a:lnTo>
                    <a:pt x="4924" y="748"/>
                  </a:lnTo>
                  <a:lnTo>
                    <a:pt x="4892" y="777"/>
                  </a:lnTo>
                  <a:lnTo>
                    <a:pt x="4857" y="805"/>
                  </a:lnTo>
                  <a:lnTo>
                    <a:pt x="4821" y="832"/>
                  </a:lnTo>
                  <a:lnTo>
                    <a:pt x="4785" y="858"/>
                  </a:lnTo>
                  <a:lnTo>
                    <a:pt x="4746" y="884"/>
                  </a:lnTo>
                  <a:lnTo>
                    <a:pt x="4707" y="908"/>
                  </a:lnTo>
                  <a:lnTo>
                    <a:pt x="4667" y="932"/>
                  </a:lnTo>
                  <a:lnTo>
                    <a:pt x="4624" y="955"/>
                  </a:lnTo>
                  <a:lnTo>
                    <a:pt x="4581" y="974"/>
                  </a:lnTo>
                  <a:lnTo>
                    <a:pt x="4535" y="995"/>
                  </a:lnTo>
                  <a:lnTo>
                    <a:pt x="4489" y="1013"/>
                  </a:lnTo>
                  <a:lnTo>
                    <a:pt x="4440" y="1029"/>
                  </a:lnTo>
                  <a:lnTo>
                    <a:pt x="4390" y="1043"/>
                  </a:lnTo>
                  <a:lnTo>
                    <a:pt x="4340" y="1056"/>
                  </a:lnTo>
                  <a:lnTo>
                    <a:pt x="4288" y="1068"/>
                  </a:lnTo>
                  <a:lnTo>
                    <a:pt x="4233" y="1076"/>
                  </a:lnTo>
                  <a:lnTo>
                    <a:pt x="4178" y="1084"/>
                  </a:lnTo>
                  <a:lnTo>
                    <a:pt x="4121" y="1089"/>
                  </a:lnTo>
                  <a:lnTo>
                    <a:pt x="4063" y="1092"/>
                  </a:lnTo>
                  <a:lnTo>
                    <a:pt x="4002" y="1092"/>
                  </a:lnTo>
                  <a:lnTo>
                    <a:pt x="3941" y="1090"/>
                  </a:lnTo>
                  <a:lnTo>
                    <a:pt x="3877" y="1085"/>
                  </a:lnTo>
                  <a:lnTo>
                    <a:pt x="3811" y="1079"/>
                  </a:lnTo>
                  <a:lnTo>
                    <a:pt x="3745" y="1069"/>
                  </a:lnTo>
                  <a:lnTo>
                    <a:pt x="3675" y="1058"/>
                  </a:lnTo>
                  <a:lnTo>
                    <a:pt x="3606" y="1042"/>
                  </a:lnTo>
                  <a:lnTo>
                    <a:pt x="3534" y="1024"/>
                  </a:lnTo>
                  <a:lnTo>
                    <a:pt x="3460" y="1003"/>
                  </a:lnTo>
                  <a:lnTo>
                    <a:pt x="3384" y="979"/>
                  </a:lnTo>
                  <a:lnTo>
                    <a:pt x="3307" y="951"/>
                  </a:lnTo>
                  <a:lnTo>
                    <a:pt x="3228" y="921"/>
                  </a:lnTo>
                  <a:lnTo>
                    <a:pt x="3228" y="921"/>
                  </a:lnTo>
                  <a:lnTo>
                    <a:pt x="3071" y="859"/>
                  </a:lnTo>
                  <a:lnTo>
                    <a:pt x="2919" y="801"/>
                  </a:lnTo>
                  <a:lnTo>
                    <a:pt x="2773" y="750"/>
                  </a:lnTo>
                  <a:lnTo>
                    <a:pt x="2631" y="701"/>
                  </a:lnTo>
                  <a:lnTo>
                    <a:pt x="2495" y="656"/>
                  </a:lnTo>
                  <a:lnTo>
                    <a:pt x="2363" y="617"/>
                  </a:lnTo>
                  <a:lnTo>
                    <a:pt x="2237" y="582"/>
                  </a:lnTo>
                  <a:lnTo>
                    <a:pt x="2113" y="551"/>
                  </a:lnTo>
                  <a:lnTo>
                    <a:pt x="1995" y="524"/>
                  </a:lnTo>
                  <a:lnTo>
                    <a:pt x="1880" y="501"/>
                  </a:lnTo>
                  <a:lnTo>
                    <a:pt x="1769" y="483"/>
                  </a:lnTo>
                  <a:lnTo>
                    <a:pt x="1662" y="469"/>
                  </a:lnTo>
                  <a:lnTo>
                    <a:pt x="1558" y="457"/>
                  </a:lnTo>
                  <a:lnTo>
                    <a:pt x="1458" y="451"/>
                  </a:lnTo>
                  <a:lnTo>
                    <a:pt x="1361" y="448"/>
                  </a:lnTo>
                  <a:lnTo>
                    <a:pt x="1266" y="448"/>
                  </a:lnTo>
                  <a:lnTo>
                    <a:pt x="1175" y="453"/>
                  </a:lnTo>
                  <a:lnTo>
                    <a:pt x="1085" y="461"/>
                  </a:lnTo>
                  <a:lnTo>
                    <a:pt x="998" y="472"/>
                  </a:lnTo>
                  <a:lnTo>
                    <a:pt x="914" y="488"/>
                  </a:lnTo>
                  <a:lnTo>
                    <a:pt x="830" y="506"/>
                  </a:lnTo>
                  <a:lnTo>
                    <a:pt x="750" y="528"/>
                  </a:lnTo>
                  <a:lnTo>
                    <a:pt x="671" y="553"/>
                  </a:lnTo>
                  <a:lnTo>
                    <a:pt x="593" y="582"/>
                  </a:lnTo>
                  <a:lnTo>
                    <a:pt x="517" y="614"/>
                  </a:lnTo>
                  <a:lnTo>
                    <a:pt x="440" y="648"/>
                  </a:lnTo>
                  <a:lnTo>
                    <a:pt x="365" y="687"/>
                  </a:lnTo>
                  <a:lnTo>
                    <a:pt x="292" y="727"/>
                  </a:lnTo>
                  <a:lnTo>
                    <a:pt x="218" y="771"/>
                  </a:lnTo>
                  <a:lnTo>
                    <a:pt x="146" y="817"/>
                  </a:lnTo>
                  <a:lnTo>
                    <a:pt x="72" y="866"/>
                  </a:lnTo>
                  <a:lnTo>
                    <a:pt x="0" y="91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5612" name="Freeform 44"/>
            <p:cNvSpPr>
              <a:spLocks/>
            </p:cNvSpPr>
            <p:nvPr userDrawn="1"/>
          </p:nvSpPr>
          <p:spPr bwMode="auto">
            <a:xfrm>
              <a:off x="1067" y="1026"/>
              <a:ext cx="5390" cy="562"/>
            </a:xfrm>
            <a:custGeom>
              <a:avLst/>
              <a:gdLst/>
              <a:ahLst/>
              <a:cxnLst>
                <a:cxn ang="0">
                  <a:pos x="5390" y="0"/>
                </a:cxn>
                <a:cxn ang="0">
                  <a:pos x="5366" y="70"/>
                </a:cxn>
                <a:cxn ang="0">
                  <a:pos x="5337" y="147"/>
                </a:cxn>
                <a:cxn ang="0">
                  <a:pos x="5292" y="244"/>
                </a:cxn>
                <a:cxn ang="0">
                  <a:pos x="5233" y="357"/>
                </a:cxn>
                <a:cxn ang="0">
                  <a:pos x="5158" y="480"/>
                </a:cxn>
                <a:cxn ang="0">
                  <a:pos x="5088" y="575"/>
                </a:cxn>
                <a:cxn ang="0">
                  <a:pos x="5037" y="638"/>
                </a:cxn>
                <a:cxn ang="0">
                  <a:pos x="4981" y="701"/>
                </a:cxn>
                <a:cxn ang="0">
                  <a:pos x="4920" y="762"/>
                </a:cxn>
                <a:cxn ang="0">
                  <a:pos x="4854" y="821"/>
                </a:cxn>
                <a:cxn ang="0">
                  <a:pos x="4783" y="875"/>
                </a:cxn>
                <a:cxn ang="0">
                  <a:pos x="4705" y="927"/>
                </a:cxn>
                <a:cxn ang="0">
                  <a:pos x="4623" y="976"/>
                </a:cxn>
                <a:cxn ang="0">
                  <a:pos x="4534" y="1018"/>
                </a:cxn>
                <a:cxn ang="0">
                  <a:pos x="4441" y="1053"/>
                </a:cxn>
                <a:cxn ang="0">
                  <a:pos x="4341" y="1084"/>
                </a:cxn>
                <a:cxn ang="0">
                  <a:pos x="4234" y="1106"/>
                </a:cxn>
                <a:cxn ang="0">
                  <a:pos x="4122" y="1121"/>
                </a:cxn>
                <a:cxn ang="0">
                  <a:pos x="4004" y="1126"/>
                </a:cxn>
                <a:cxn ang="0">
                  <a:pos x="3878" y="1122"/>
                </a:cxn>
                <a:cxn ang="0">
                  <a:pos x="3746" y="1110"/>
                </a:cxn>
                <a:cxn ang="0">
                  <a:pos x="3607" y="1084"/>
                </a:cxn>
                <a:cxn ang="0">
                  <a:pos x="3460" y="1048"/>
                </a:cxn>
                <a:cxn ang="0">
                  <a:pos x="3307" y="1000"/>
                </a:cxn>
                <a:cxn ang="0">
                  <a:pos x="3228" y="971"/>
                </a:cxn>
                <a:cxn ang="0">
                  <a:pos x="2917" y="856"/>
                </a:cxn>
                <a:cxn ang="0">
                  <a:pos x="2628" y="761"/>
                </a:cxn>
                <a:cxn ang="0">
                  <a:pos x="2359" y="682"/>
                </a:cxn>
                <a:cxn ang="0">
                  <a:pos x="2107" y="620"/>
                </a:cxn>
                <a:cxn ang="0">
                  <a:pos x="1873" y="575"/>
                </a:cxn>
                <a:cxn ang="0">
                  <a:pos x="1655" y="548"/>
                </a:cxn>
                <a:cxn ang="0">
                  <a:pos x="1451" y="533"/>
                </a:cxn>
                <a:cxn ang="0">
                  <a:pos x="1259" y="535"/>
                </a:cxn>
                <a:cxn ang="0">
                  <a:pos x="1077" y="551"/>
                </a:cxn>
                <a:cxn ang="0">
                  <a:pos x="906" y="582"/>
                </a:cxn>
                <a:cxn ang="0">
                  <a:pos x="744" y="625"/>
                </a:cxn>
                <a:cxn ang="0">
                  <a:pos x="587" y="683"/>
                </a:cxn>
                <a:cxn ang="0">
                  <a:pos x="436" y="753"/>
                </a:cxn>
                <a:cxn ang="0">
                  <a:pos x="288" y="835"/>
                </a:cxn>
                <a:cxn ang="0">
                  <a:pos x="144" y="929"/>
                </a:cxn>
                <a:cxn ang="0">
                  <a:pos x="0" y="1034"/>
                </a:cxn>
              </a:cxnLst>
              <a:rect l="0" t="0" r="r" b="b"/>
              <a:pathLst>
                <a:path w="5390" h="1126">
                  <a:moveTo>
                    <a:pt x="5390" y="0"/>
                  </a:moveTo>
                  <a:lnTo>
                    <a:pt x="5390" y="0"/>
                  </a:lnTo>
                  <a:lnTo>
                    <a:pt x="5384" y="18"/>
                  </a:lnTo>
                  <a:lnTo>
                    <a:pt x="5366" y="70"/>
                  </a:lnTo>
                  <a:lnTo>
                    <a:pt x="5353" y="105"/>
                  </a:lnTo>
                  <a:lnTo>
                    <a:pt x="5337" y="147"/>
                  </a:lnTo>
                  <a:lnTo>
                    <a:pt x="5316" y="192"/>
                  </a:lnTo>
                  <a:lnTo>
                    <a:pt x="5292" y="244"/>
                  </a:lnTo>
                  <a:lnTo>
                    <a:pt x="5265" y="299"/>
                  </a:lnTo>
                  <a:lnTo>
                    <a:pt x="5233" y="357"/>
                  </a:lnTo>
                  <a:lnTo>
                    <a:pt x="5198" y="418"/>
                  </a:lnTo>
                  <a:lnTo>
                    <a:pt x="5158" y="480"/>
                  </a:lnTo>
                  <a:lnTo>
                    <a:pt x="5113" y="544"/>
                  </a:lnTo>
                  <a:lnTo>
                    <a:pt x="5088" y="575"/>
                  </a:lnTo>
                  <a:lnTo>
                    <a:pt x="5063" y="607"/>
                  </a:lnTo>
                  <a:lnTo>
                    <a:pt x="5037" y="638"/>
                  </a:lnTo>
                  <a:lnTo>
                    <a:pt x="5011" y="670"/>
                  </a:lnTo>
                  <a:lnTo>
                    <a:pt x="4981" y="701"/>
                  </a:lnTo>
                  <a:lnTo>
                    <a:pt x="4951" y="732"/>
                  </a:lnTo>
                  <a:lnTo>
                    <a:pt x="4920" y="762"/>
                  </a:lnTo>
                  <a:lnTo>
                    <a:pt x="4888" y="791"/>
                  </a:lnTo>
                  <a:lnTo>
                    <a:pt x="4854" y="821"/>
                  </a:lnTo>
                  <a:lnTo>
                    <a:pt x="4819" y="848"/>
                  </a:lnTo>
                  <a:lnTo>
                    <a:pt x="4783" y="875"/>
                  </a:lnTo>
                  <a:lnTo>
                    <a:pt x="4745" y="903"/>
                  </a:lnTo>
                  <a:lnTo>
                    <a:pt x="4705" y="927"/>
                  </a:lnTo>
                  <a:lnTo>
                    <a:pt x="4665" y="951"/>
                  </a:lnTo>
                  <a:lnTo>
                    <a:pt x="4623" y="976"/>
                  </a:lnTo>
                  <a:lnTo>
                    <a:pt x="4580" y="997"/>
                  </a:lnTo>
                  <a:lnTo>
                    <a:pt x="4534" y="1018"/>
                  </a:lnTo>
                  <a:lnTo>
                    <a:pt x="4488" y="1037"/>
                  </a:lnTo>
                  <a:lnTo>
                    <a:pt x="4441" y="1053"/>
                  </a:lnTo>
                  <a:lnTo>
                    <a:pt x="4391" y="1069"/>
                  </a:lnTo>
                  <a:lnTo>
                    <a:pt x="4341" y="1084"/>
                  </a:lnTo>
                  <a:lnTo>
                    <a:pt x="4289" y="1095"/>
                  </a:lnTo>
                  <a:lnTo>
                    <a:pt x="4234" y="1106"/>
                  </a:lnTo>
                  <a:lnTo>
                    <a:pt x="4179" y="1114"/>
                  </a:lnTo>
                  <a:lnTo>
                    <a:pt x="4122" y="1121"/>
                  </a:lnTo>
                  <a:lnTo>
                    <a:pt x="4064" y="1124"/>
                  </a:lnTo>
                  <a:lnTo>
                    <a:pt x="4004" y="1126"/>
                  </a:lnTo>
                  <a:lnTo>
                    <a:pt x="3941" y="1126"/>
                  </a:lnTo>
                  <a:lnTo>
                    <a:pt x="3878" y="1122"/>
                  </a:lnTo>
                  <a:lnTo>
                    <a:pt x="3812" y="1118"/>
                  </a:lnTo>
                  <a:lnTo>
                    <a:pt x="3746" y="1110"/>
                  </a:lnTo>
                  <a:lnTo>
                    <a:pt x="3676" y="1098"/>
                  </a:lnTo>
                  <a:lnTo>
                    <a:pt x="3607" y="1084"/>
                  </a:lnTo>
                  <a:lnTo>
                    <a:pt x="3535" y="1068"/>
                  </a:lnTo>
                  <a:lnTo>
                    <a:pt x="3460" y="1048"/>
                  </a:lnTo>
                  <a:lnTo>
                    <a:pt x="3385" y="1026"/>
                  </a:lnTo>
                  <a:lnTo>
                    <a:pt x="3307" y="1000"/>
                  </a:lnTo>
                  <a:lnTo>
                    <a:pt x="3228" y="971"/>
                  </a:lnTo>
                  <a:lnTo>
                    <a:pt x="3228" y="971"/>
                  </a:lnTo>
                  <a:lnTo>
                    <a:pt x="3069" y="911"/>
                  </a:lnTo>
                  <a:lnTo>
                    <a:pt x="2917" y="856"/>
                  </a:lnTo>
                  <a:lnTo>
                    <a:pt x="2770" y="806"/>
                  </a:lnTo>
                  <a:lnTo>
                    <a:pt x="2628" y="761"/>
                  </a:lnTo>
                  <a:lnTo>
                    <a:pt x="2491" y="719"/>
                  </a:lnTo>
                  <a:lnTo>
                    <a:pt x="2359" y="682"/>
                  </a:lnTo>
                  <a:lnTo>
                    <a:pt x="2231" y="649"/>
                  </a:lnTo>
                  <a:lnTo>
                    <a:pt x="2107" y="620"/>
                  </a:lnTo>
                  <a:lnTo>
                    <a:pt x="1988" y="596"/>
                  </a:lnTo>
                  <a:lnTo>
                    <a:pt x="1873" y="575"/>
                  </a:lnTo>
                  <a:lnTo>
                    <a:pt x="1762" y="559"/>
                  </a:lnTo>
                  <a:lnTo>
                    <a:pt x="1655" y="548"/>
                  </a:lnTo>
                  <a:lnTo>
                    <a:pt x="1551" y="538"/>
                  </a:lnTo>
                  <a:lnTo>
                    <a:pt x="1451" y="533"/>
                  </a:lnTo>
                  <a:lnTo>
                    <a:pt x="1353" y="533"/>
                  </a:lnTo>
                  <a:lnTo>
                    <a:pt x="1259" y="535"/>
                  </a:lnTo>
                  <a:lnTo>
                    <a:pt x="1166" y="541"/>
                  </a:lnTo>
                  <a:lnTo>
                    <a:pt x="1077" y="551"/>
                  </a:lnTo>
                  <a:lnTo>
                    <a:pt x="991" y="565"/>
                  </a:lnTo>
                  <a:lnTo>
                    <a:pt x="906" y="582"/>
                  </a:lnTo>
                  <a:lnTo>
                    <a:pt x="824" y="603"/>
                  </a:lnTo>
                  <a:lnTo>
                    <a:pt x="744" y="625"/>
                  </a:lnTo>
                  <a:lnTo>
                    <a:pt x="665" y="653"/>
                  </a:lnTo>
                  <a:lnTo>
                    <a:pt x="587" y="683"/>
                  </a:lnTo>
                  <a:lnTo>
                    <a:pt x="511" y="716"/>
                  </a:lnTo>
                  <a:lnTo>
                    <a:pt x="436" y="753"/>
                  </a:lnTo>
                  <a:lnTo>
                    <a:pt x="362" y="791"/>
                  </a:lnTo>
                  <a:lnTo>
                    <a:pt x="288" y="835"/>
                  </a:lnTo>
                  <a:lnTo>
                    <a:pt x="216" y="880"/>
                  </a:lnTo>
                  <a:lnTo>
                    <a:pt x="144" y="929"/>
                  </a:lnTo>
                  <a:lnTo>
                    <a:pt x="72" y="979"/>
                  </a:lnTo>
                  <a:lnTo>
                    <a:pt x="0" y="103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5613" name="Freeform 45"/>
            <p:cNvSpPr>
              <a:spLocks/>
            </p:cNvSpPr>
            <p:nvPr userDrawn="1"/>
          </p:nvSpPr>
          <p:spPr bwMode="auto">
            <a:xfrm>
              <a:off x="1106" y="997"/>
              <a:ext cx="5373" cy="580"/>
            </a:xfrm>
            <a:custGeom>
              <a:avLst/>
              <a:gdLst/>
              <a:ahLst/>
              <a:cxnLst>
                <a:cxn ang="0">
                  <a:pos x="5373" y="0"/>
                </a:cxn>
                <a:cxn ang="0">
                  <a:pos x="5351" y="69"/>
                </a:cxn>
                <a:cxn ang="0">
                  <a:pos x="5323" y="147"/>
                </a:cxn>
                <a:cxn ang="0">
                  <a:pos x="5280" y="247"/>
                </a:cxn>
                <a:cxn ang="0">
                  <a:pos x="5221" y="361"/>
                </a:cxn>
                <a:cxn ang="0">
                  <a:pos x="5148" y="486"/>
                </a:cxn>
                <a:cxn ang="0">
                  <a:pos x="5081" y="583"/>
                </a:cxn>
                <a:cxn ang="0">
                  <a:pos x="5031" y="647"/>
                </a:cxn>
                <a:cxn ang="0">
                  <a:pos x="4976" y="712"/>
                </a:cxn>
                <a:cxn ang="0">
                  <a:pos x="4916" y="773"/>
                </a:cxn>
                <a:cxn ang="0">
                  <a:pos x="4849" y="833"/>
                </a:cxn>
                <a:cxn ang="0">
                  <a:pos x="4780" y="891"/>
                </a:cxn>
                <a:cxn ang="0">
                  <a:pos x="4704" y="944"/>
                </a:cxn>
                <a:cxn ang="0">
                  <a:pos x="4622" y="994"/>
                </a:cxn>
                <a:cxn ang="0">
                  <a:pos x="4534" y="1038"/>
                </a:cxn>
                <a:cxn ang="0">
                  <a:pos x="4441" y="1077"/>
                </a:cxn>
                <a:cxn ang="0">
                  <a:pos x="4341" y="1109"/>
                </a:cxn>
                <a:cxn ang="0">
                  <a:pos x="4236" y="1133"/>
                </a:cxn>
                <a:cxn ang="0">
                  <a:pos x="4123" y="1149"/>
                </a:cxn>
                <a:cxn ang="0">
                  <a:pos x="4004" y="1159"/>
                </a:cxn>
                <a:cxn ang="0">
                  <a:pos x="3879" y="1157"/>
                </a:cxn>
                <a:cxn ang="0">
                  <a:pos x="3746" y="1146"/>
                </a:cxn>
                <a:cxn ang="0">
                  <a:pos x="3607" y="1124"/>
                </a:cxn>
                <a:cxn ang="0">
                  <a:pos x="3460" y="1091"/>
                </a:cxn>
                <a:cxn ang="0">
                  <a:pos x="3305" y="1044"/>
                </a:cxn>
                <a:cxn ang="0">
                  <a:pos x="3226" y="1017"/>
                </a:cxn>
                <a:cxn ang="0">
                  <a:pos x="2914" y="909"/>
                </a:cxn>
                <a:cxn ang="0">
                  <a:pos x="2622" y="818"/>
                </a:cxn>
                <a:cxn ang="0">
                  <a:pos x="2353" y="746"/>
                </a:cxn>
                <a:cxn ang="0">
                  <a:pos x="2100" y="689"/>
                </a:cxn>
                <a:cxn ang="0">
                  <a:pos x="1866" y="649"/>
                </a:cxn>
                <a:cxn ang="0">
                  <a:pos x="1648" y="625"/>
                </a:cxn>
                <a:cxn ang="0">
                  <a:pos x="1442" y="615"/>
                </a:cxn>
                <a:cxn ang="0">
                  <a:pos x="1251" y="620"/>
                </a:cxn>
                <a:cxn ang="0">
                  <a:pos x="1070" y="641"/>
                </a:cxn>
                <a:cxn ang="0">
                  <a:pos x="899" y="675"/>
                </a:cxn>
                <a:cxn ang="0">
                  <a:pos x="737" y="722"/>
                </a:cxn>
                <a:cxn ang="0">
                  <a:pos x="581" y="783"/>
                </a:cxn>
                <a:cxn ang="0">
                  <a:pos x="431" y="856"/>
                </a:cxn>
                <a:cxn ang="0">
                  <a:pos x="286" y="941"/>
                </a:cxn>
                <a:cxn ang="0">
                  <a:pos x="143" y="1038"/>
                </a:cxn>
                <a:cxn ang="0">
                  <a:pos x="0" y="1146"/>
                </a:cxn>
              </a:cxnLst>
              <a:rect l="0" t="0" r="r" b="b"/>
              <a:pathLst>
                <a:path w="5373" h="1159">
                  <a:moveTo>
                    <a:pt x="5373" y="0"/>
                  </a:moveTo>
                  <a:lnTo>
                    <a:pt x="5373" y="0"/>
                  </a:lnTo>
                  <a:lnTo>
                    <a:pt x="5367" y="18"/>
                  </a:lnTo>
                  <a:lnTo>
                    <a:pt x="5351" y="69"/>
                  </a:lnTo>
                  <a:lnTo>
                    <a:pt x="5338" y="105"/>
                  </a:lnTo>
                  <a:lnTo>
                    <a:pt x="5323" y="147"/>
                  </a:lnTo>
                  <a:lnTo>
                    <a:pt x="5303" y="194"/>
                  </a:lnTo>
                  <a:lnTo>
                    <a:pt x="5280" y="247"/>
                  </a:lnTo>
                  <a:lnTo>
                    <a:pt x="5253" y="302"/>
                  </a:lnTo>
                  <a:lnTo>
                    <a:pt x="5221" y="361"/>
                  </a:lnTo>
                  <a:lnTo>
                    <a:pt x="5187" y="423"/>
                  </a:lnTo>
                  <a:lnTo>
                    <a:pt x="5148" y="486"/>
                  </a:lnTo>
                  <a:lnTo>
                    <a:pt x="5105" y="550"/>
                  </a:lnTo>
                  <a:lnTo>
                    <a:pt x="5081" y="583"/>
                  </a:lnTo>
                  <a:lnTo>
                    <a:pt x="5056" y="615"/>
                  </a:lnTo>
                  <a:lnTo>
                    <a:pt x="5031" y="647"/>
                  </a:lnTo>
                  <a:lnTo>
                    <a:pt x="5003" y="680"/>
                  </a:lnTo>
                  <a:lnTo>
                    <a:pt x="4976" y="712"/>
                  </a:lnTo>
                  <a:lnTo>
                    <a:pt x="4947" y="743"/>
                  </a:lnTo>
                  <a:lnTo>
                    <a:pt x="4916" y="773"/>
                  </a:lnTo>
                  <a:lnTo>
                    <a:pt x="4883" y="804"/>
                  </a:lnTo>
                  <a:lnTo>
                    <a:pt x="4849" y="833"/>
                  </a:lnTo>
                  <a:lnTo>
                    <a:pt x="4815" y="862"/>
                  </a:lnTo>
                  <a:lnTo>
                    <a:pt x="4780" y="891"/>
                  </a:lnTo>
                  <a:lnTo>
                    <a:pt x="4742" y="919"/>
                  </a:lnTo>
                  <a:lnTo>
                    <a:pt x="4704" y="944"/>
                  </a:lnTo>
                  <a:lnTo>
                    <a:pt x="4663" y="970"/>
                  </a:lnTo>
                  <a:lnTo>
                    <a:pt x="4622" y="994"/>
                  </a:lnTo>
                  <a:lnTo>
                    <a:pt x="4579" y="1017"/>
                  </a:lnTo>
                  <a:lnTo>
                    <a:pt x="4534" y="1038"/>
                  </a:lnTo>
                  <a:lnTo>
                    <a:pt x="4488" y="1057"/>
                  </a:lnTo>
                  <a:lnTo>
                    <a:pt x="4441" y="1077"/>
                  </a:lnTo>
                  <a:lnTo>
                    <a:pt x="4391" y="1093"/>
                  </a:lnTo>
                  <a:lnTo>
                    <a:pt x="4341" y="1109"/>
                  </a:lnTo>
                  <a:lnTo>
                    <a:pt x="4288" y="1122"/>
                  </a:lnTo>
                  <a:lnTo>
                    <a:pt x="4236" y="1133"/>
                  </a:lnTo>
                  <a:lnTo>
                    <a:pt x="4180" y="1143"/>
                  </a:lnTo>
                  <a:lnTo>
                    <a:pt x="4123" y="1149"/>
                  </a:lnTo>
                  <a:lnTo>
                    <a:pt x="4065" y="1156"/>
                  </a:lnTo>
                  <a:lnTo>
                    <a:pt x="4004" y="1159"/>
                  </a:lnTo>
                  <a:lnTo>
                    <a:pt x="3943" y="1159"/>
                  </a:lnTo>
                  <a:lnTo>
                    <a:pt x="3879" y="1157"/>
                  </a:lnTo>
                  <a:lnTo>
                    <a:pt x="3814" y="1153"/>
                  </a:lnTo>
                  <a:lnTo>
                    <a:pt x="3746" y="1146"/>
                  </a:lnTo>
                  <a:lnTo>
                    <a:pt x="3677" y="1136"/>
                  </a:lnTo>
                  <a:lnTo>
                    <a:pt x="3607" y="1124"/>
                  </a:lnTo>
                  <a:lnTo>
                    <a:pt x="3534" y="1109"/>
                  </a:lnTo>
                  <a:lnTo>
                    <a:pt x="3460" y="1091"/>
                  </a:lnTo>
                  <a:lnTo>
                    <a:pt x="3383" y="1070"/>
                  </a:lnTo>
                  <a:lnTo>
                    <a:pt x="3305" y="1044"/>
                  </a:lnTo>
                  <a:lnTo>
                    <a:pt x="3226" y="1017"/>
                  </a:lnTo>
                  <a:lnTo>
                    <a:pt x="3226" y="1017"/>
                  </a:lnTo>
                  <a:lnTo>
                    <a:pt x="3067" y="960"/>
                  </a:lnTo>
                  <a:lnTo>
                    <a:pt x="2914" y="909"/>
                  </a:lnTo>
                  <a:lnTo>
                    <a:pt x="2765" y="862"/>
                  </a:lnTo>
                  <a:lnTo>
                    <a:pt x="2622" y="818"/>
                  </a:lnTo>
                  <a:lnTo>
                    <a:pt x="2485" y="780"/>
                  </a:lnTo>
                  <a:lnTo>
                    <a:pt x="2353" y="746"/>
                  </a:lnTo>
                  <a:lnTo>
                    <a:pt x="2224" y="715"/>
                  </a:lnTo>
                  <a:lnTo>
                    <a:pt x="2100" y="689"/>
                  </a:lnTo>
                  <a:lnTo>
                    <a:pt x="1981" y="667"/>
                  </a:lnTo>
                  <a:lnTo>
                    <a:pt x="1866" y="649"/>
                  </a:lnTo>
                  <a:lnTo>
                    <a:pt x="1755" y="634"/>
                  </a:lnTo>
                  <a:lnTo>
                    <a:pt x="1648" y="625"/>
                  </a:lnTo>
                  <a:lnTo>
                    <a:pt x="1543" y="617"/>
                  </a:lnTo>
                  <a:lnTo>
                    <a:pt x="1442" y="615"/>
                  </a:lnTo>
                  <a:lnTo>
                    <a:pt x="1345" y="615"/>
                  </a:lnTo>
                  <a:lnTo>
                    <a:pt x="1251" y="620"/>
                  </a:lnTo>
                  <a:lnTo>
                    <a:pt x="1159" y="628"/>
                  </a:lnTo>
                  <a:lnTo>
                    <a:pt x="1070" y="641"/>
                  </a:lnTo>
                  <a:lnTo>
                    <a:pt x="984" y="655"/>
                  </a:lnTo>
                  <a:lnTo>
                    <a:pt x="899" y="675"/>
                  </a:lnTo>
                  <a:lnTo>
                    <a:pt x="817" y="696"/>
                  </a:lnTo>
                  <a:lnTo>
                    <a:pt x="737" y="722"/>
                  </a:lnTo>
                  <a:lnTo>
                    <a:pt x="659" y="751"/>
                  </a:lnTo>
                  <a:lnTo>
                    <a:pt x="581" y="783"/>
                  </a:lnTo>
                  <a:lnTo>
                    <a:pt x="506" y="817"/>
                  </a:lnTo>
                  <a:lnTo>
                    <a:pt x="431" y="856"/>
                  </a:lnTo>
                  <a:lnTo>
                    <a:pt x="358" y="896"/>
                  </a:lnTo>
                  <a:lnTo>
                    <a:pt x="286" y="941"/>
                  </a:lnTo>
                  <a:lnTo>
                    <a:pt x="213" y="988"/>
                  </a:lnTo>
                  <a:lnTo>
                    <a:pt x="143" y="1038"/>
                  </a:lnTo>
                  <a:lnTo>
                    <a:pt x="70" y="1090"/>
                  </a:lnTo>
                  <a:lnTo>
                    <a:pt x="0" y="114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5614" name="Freeform 46"/>
            <p:cNvSpPr>
              <a:spLocks/>
            </p:cNvSpPr>
            <p:nvPr userDrawn="1"/>
          </p:nvSpPr>
          <p:spPr bwMode="auto">
            <a:xfrm>
              <a:off x="1146" y="968"/>
              <a:ext cx="5355" cy="631"/>
            </a:xfrm>
            <a:custGeom>
              <a:avLst/>
              <a:gdLst/>
              <a:ahLst/>
              <a:cxnLst>
                <a:cxn ang="0">
                  <a:pos x="5355" y="0"/>
                </a:cxn>
                <a:cxn ang="0">
                  <a:pos x="5334" y="71"/>
                </a:cxn>
                <a:cxn ang="0">
                  <a:pos x="5306" y="150"/>
                </a:cxn>
                <a:cxn ang="0">
                  <a:pos x="5266" y="250"/>
                </a:cxn>
                <a:cxn ang="0">
                  <a:pos x="5209" y="366"/>
                </a:cxn>
                <a:cxn ang="0">
                  <a:pos x="5138" y="494"/>
                </a:cxn>
                <a:cxn ang="0">
                  <a:pos x="5072" y="592"/>
                </a:cxn>
                <a:cxn ang="0">
                  <a:pos x="5023" y="658"/>
                </a:cxn>
                <a:cxn ang="0">
                  <a:pos x="4969" y="723"/>
                </a:cxn>
                <a:cxn ang="0">
                  <a:pos x="4909" y="788"/>
                </a:cxn>
                <a:cxn ang="0">
                  <a:pos x="4845" y="849"/>
                </a:cxn>
                <a:cxn ang="0">
                  <a:pos x="4775" y="909"/>
                </a:cxn>
                <a:cxn ang="0">
                  <a:pos x="4700" y="964"/>
                </a:cxn>
                <a:cxn ang="0">
                  <a:pos x="4619" y="1015"/>
                </a:cxn>
                <a:cxn ang="0">
                  <a:pos x="4532" y="1060"/>
                </a:cxn>
                <a:cxn ang="0">
                  <a:pos x="4439" y="1101"/>
                </a:cxn>
                <a:cxn ang="0">
                  <a:pos x="4340" y="1135"/>
                </a:cxn>
                <a:cxn ang="0">
                  <a:pos x="4235" y="1162"/>
                </a:cxn>
                <a:cxn ang="0">
                  <a:pos x="4123" y="1182"/>
                </a:cxn>
                <a:cxn ang="0">
                  <a:pos x="4004" y="1193"/>
                </a:cxn>
                <a:cxn ang="0">
                  <a:pos x="3879" y="1194"/>
                </a:cxn>
                <a:cxn ang="0">
                  <a:pos x="3746" y="1185"/>
                </a:cxn>
                <a:cxn ang="0">
                  <a:pos x="3606" y="1165"/>
                </a:cxn>
                <a:cxn ang="0">
                  <a:pos x="3458" y="1136"/>
                </a:cxn>
                <a:cxn ang="0">
                  <a:pos x="3304" y="1093"/>
                </a:cxn>
                <a:cxn ang="0">
                  <a:pos x="3224" y="1067"/>
                </a:cxn>
                <a:cxn ang="0">
                  <a:pos x="2910" y="965"/>
                </a:cxn>
                <a:cxn ang="0">
                  <a:pos x="2618" y="880"/>
                </a:cxn>
                <a:cxn ang="0">
                  <a:pos x="2346" y="812"/>
                </a:cxn>
                <a:cxn ang="0">
                  <a:pos x="2094" y="760"/>
                </a:cxn>
                <a:cxn ang="0">
                  <a:pos x="1859" y="723"/>
                </a:cxn>
                <a:cxn ang="0">
                  <a:pos x="1640" y="704"/>
                </a:cxn>
                <a:cxn ang="0">
                  <a:pos x="1434" y="699"/>
                </a:cxn>
                <a:cxn ang="0">
                  <a:pos x="1242" y="707"/>
                </a:cxn>
                <a:cxn ang="0">
                  <a:pos x="1063" y="731"/>
                </a:cxn>
                <a:cxn ang="0">
                  <a:pos x="893" y="768"/>
                </a:cxn>
                <a:cxn ang="0">
                  <a:pos x="732" y="820"/>
                </a:cxn>
                <a:cxn ang="0">
                  <a:pos x="576" y="884"/>
                </a:cxn>
                <a:cxn ang="0">
                  <a:pos x="427" y="960"/>
                </a:cxn>
                <a:cxn ang="0">
                  <a:pos x="283" y="1049"/>
                </a:cxn>
                <a:cxn ang="0">
                  <a:pos x="141" y="1149"/>
                </a:cxn>
                <a:cxn ang="0">
                  <a:pos x="0" y="1261"/>
                </a:cxn>
              </a:cxnLst>
              <a:rect l="0" t="0" r="r" b="b"/>
              <a:pathLst>
                <a:path w="5355" h="1261">
                  <a:moveTo>
                    <a:pt x="5355" y="0"/>
                  </a:moveTo>
                  <a:lnTo>
                    <a:pt x="5355" y="0"/>
                  </a:lnTo>
                  <a:lnTo>
                    <a:pt x="5349" y="19"/>
                  </a:lnTo>
                  <a:lnTo>
                    <a:pt x="5334" y="71"/>
                  </a:lnTo>
                  <a:lnTo>
                    <a:pt x="5322" y="106"/>
                  </a:lnTo>
                  <a:lnTo>
                    <a:pt x="5306" y="150"/>
                  </a:lnTo>
                  <a:lnTo>
                    <a:pt x="5288" y="197"/>
                  </a:lnTo>
                  <a:lnTo>
                    <a:pt x="5266" y="250"/>
                  </a:lnTo>
                  <a:lnTo>
                    <a:pt x="5240" y="306"/>
                  </a:lnTo>
                  <a:lnTo>
                    <a:pt x="5209" y="366"/>
                  </a:lnTo>
                  <a:lnTo>
                    <a:pt x="5176" y="429"/>
                  </a:lnTo>
                  <a:lnTo>
                    <a:pt x="5138" y="494"/>
                  </a:lnTo>
                  <a:lnTo>
                    <a:pt x="5095" y="560"/>
                  </a:lnTo>
                  <a:lnTo>
                    <a:pt x="5072" y="592"/>
                  </a:lnTo>
                  <a:lnTo>
                    <a:pt x="5048" y="625"/>
                  </a:lnTo>
                  <a:lnTo>
                    <a:pt x="5023" y="658"/>
                  </a:lnTo>
                  <a:lnTo>
                    <a:pt x="4997" y="691"/>
                  </a:lnTo>
                  <a:lnTo>
                    <a:pt x="4969" y="723"/>
                  </a:lnTo>
                  <a:lnTo>
                    <a:pt x="4940" y="755"/>
                  </a:lnTo>
                  <a:lnTo>
                    <a:pt x="4909" y="788"/>
                  </a:lnTo>
                  <a:lnTo>
                    <a:pt x="4877" y="818"/>
                  </a:lnTo>
                  <a:lnTo>
                    <a:pt x="4845" y="849"/>
                  </a:lnTo>
                  <a:lnTo>
                    <a:pt x="4811" y="880"/>
                  </a:lnTo>
                  <a:lnTo>
                    <a:pt x="4775" y="909"/>
                  </a:lnTo>
                  <a:lnTo>
                    <a:pt x="4739" y="936"/>
                  </a:lnTo>
                  <a:lnTo>
                    <a:pt x="4700" y="964"/>
                  </a:lnTo>
                  <a:lnTo>
                    <a:pt x="4661" y="989"/>
                  </a:lnTo>
                  <a:lnTo>
                    <a:pt x="4619" y="1015"/>
                  </a:lnTo>
                  <a:lnTo>
                    <a:pt x="4576" y="1038"/>
                  </a:lnTo>
                  <a:lnTo>
                    <a:pt x="4532" y="1060"/>
                  </a:lnTo>
                  <a:lnTo>
                    <a:pt x="4486" y="1081"/>
                  </a:lnTo>
                  <a:lnTo>
                    <a:pt x="4439" y="1101"/>
                  </a:lnTo>
                  <a:lnTo>
                    <a:pt x="4390" y="1119"/>
                  </a:lnTo>
                  <a:lnTo>
                    <a:pt x="4340" y="1135"/>
                  </a:lnTo>
                  <a:lnTo>
                    <a:pt x="4289" y="1149"/>
                  </a:lnTo>
                  <a:lnTo>
                    <a:pt x="4235" y="1162"/>
                  </a:lnTo>
                  <a:lnTo>
                    <a:pt x="4179" y="1173"/>
                  </a:lnTo>
                  <a:lnTo>
                    <a:pt x="4123" y="1182"/>
                  </a:lnTo>
                  <a:lnTo>
                    <a:pt x="4064" y="1188"/>
                  </a:lnTo>
                  <a:lnTo>
                    <a:pt x="4004" y="1193"/>
                  </a:lnTo>
                  <a:lnTo>
                    <a:pt x="3942" y="1194"/>
                  </a:lnTo>
                  <a:lnTo>
                    <a:pt x="3879" y="1194"/>
                  </a:lnTo>
                  <a:lnTo>
                    <a:pt x="3814" y="1191"/>
                  </a:lnTo>
                  <a:lnTo>
                    <a:pt x="3746" y="1185"/>
                  </a:lnTo>
                  <a:lnTo>
                    <a:pt x="3676" y="1177"/>
                  </a:lnTo>
                  <a:lnTo>
                    <a:pt x="3606" y="1165"/>
                  </a:lnTo>
                  <a:lnTo>
                    <a:pt x="3533" y="1153"/>
                  </a:lnTo>
                  <a:lnTo>
                    <a:pt x="3458" y="1136"/>
                  </a:lnTo>
                  <a:lnTo>
                    <a:pt x="3382" y="1115"/>
                  </a:lnTo>
                  <a:lnTo>
                    <a:pt x="3304" y="1093"/>
                  </a:lnTo>
                  <a:lnTo>
                    <a:pt x="3224" y="1067"/>
                  </a:lnTo>
                  <a:lnTo>
                    <a:pt x="3224" y="1067"/>
                  </a:lnTo>
                  <a:lnTo>
                    <a:pt x="3064" y="1014"/>
                  </a:lnTo>
                  <a:lnTo>
                    <a:pt x="2910" y="965"/>
                  </a:lnTo>
                  <a:lnTo>
                    <a:pt x="2761" y="920"/>
                  </a:lnTo>
                  <a:lnTo>
                    <a:pt x="2618" y="880"/>
                  </a:lnTo>
                  <a:lnTo>
                    <a:pt x="2480" y="842"/>
                  </a:lnTo>
                  <a:lnTo>
                    <a:pt x="2346" y="812"/>
                  </a:lnTo>
                  <a:lnTo>
                    <a:pt x="2219" y="783"/>
                  </a:lnTo>
                  <a:lnTo>
                    <a:pt x="2094" y="760"/>
                  </a:lnTo>
                  <a:lnTo>
                    <a:pt x="1974" y="739"/>
                  </a:lnTo>
                  <a:lnTo>
                    <a:pt x="1859" y="723"/>
                  </a:lnTo>
                  <a:lnTo>
                    <a:pt x="1746" y="712"/>
                  </a:lnTo>
                  <a:lnTo>
                    <a:pt x="1640" y="704"/>
                  </a:lnTo>
                  <a:lnTo>
                    <a:pt x="1535" y="699"/>
                  </a:lnTo>
                  <a:lnTo>
                    <a:pt x="1434" y="699"/>
                  </a:lnTo>
                  <a:lnTo>
                    <a:pt x="1337" y="700"/>
                  </a:lnTo>
                  <a:lnTo>
                    <a:pt x="1242" y="707"/>
                  </a:lnTo>
                  <a:lnTo>
                    <a:pt x="1151" y="718"/>
                  </a:lnTo>
                  <a:lnTo>
                    <a:pt x="1063" y="731"/>
                  </a:lnTo>
                  <a:lnTo>
                    <a:pt x="976" y="749"/>
                  </a:lnTo>
                  <a:lnTo>
                    <a:pt x="893" y="768"/>
                  </a:lnTo>
                  <a:lnTo>
                    <a:pt x="811" y="792"/>
                  </a:lnTo>
                  <a:lnTo>
                    <a:pt x="732" y="820"/>
                  </a:lnTo>
                  <a:lnTo>
                    <a:pt x="652" y="851"/>
                  </a:lnTo>
                  <a:lnTo>
                    <a:pt x="576" y="884"/>
                  </a:lnTo>
                  <a:lnTo>
                    <a:pt x="501" y="920"/>
                  </a:lnTo>
                  <a:lnTo>
                    <a:pt x="427" y="960"/>
                  </a:lnTo>
                  <a:lnTo>
                    <a:pt x="355" y="1004"/>
                  </a:lnTo>
                  <a:lnTo>
                    <a:pt x="283" y="1049"/>
                  </a:lnTo>
                  <a:lnTo>
                    <a:pt x="212" y="1098"/>
                  </a:lnTo>
                  <a:lnTo>
                    <a:pt x="141" y="1149"/>
                  </a:lnTo>
                  <a:lnTo>
                    <a:pt x="71" y="1204"/>
                  </a:lnTo>
                  <a:lnTo>
                    <a:pt x="0" y="1261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5615" name="Freeform 47"/>
            <p:cNvSpPr>
              <a:spLocks/>
            </p:cNvSpPr>
            <p:nvPr userDrawn="1"/>
          </p:nvSpPr>
          <p:spPr bwMode="auto">
            <a:xfrm>
              <a:off x="1187" y="940"/>
              <a:ext cx="5335" cy="688"/>
            </a:xfrm>
            <a:custGeom>
              <a:avLst/>
              <a:gdLst/>
              <a:ahLst/>
              <a:cxnLst>
                <a:cxn ang="0">
                  <a:pos x="5335" y="0"/>
                </a:cxn>
                <a:cxn ang="0">
                  <a:pos x="5315" y="71"/>
                </a:cxn>
                <a:cxn ang="0">
                  <a:pos x="5289" y="150"/>
                </a:cxn>
                <a:cxn ang="0">
                  <a:pos x="5250" y="252"/>
                </a:cxn>
                <a:cxn ang="0">
                  <a:pos x="5196" y="371"/>
                </a:cxn>
                <a:cxn ang="0">
                  <a:pos x="5127" y="501"/>
                </a:cxn>
                <a:cxn ang="0">
                  <a:pos x="5061" y="601"/>
                </a:cxn>
                <a:cxn ang="0">
                  <a:pos x="5014" y="667"/>
                </a:cxn>
                <a:cxn ang="0">
                  <a:pos x="4960" y="735"/>
                </a:cxn>
                <a:cxn ang="0">
                  <a:pos x="4902" y="799"/>
                </a:cxn>
                <a:cxn ang="0">
                  <a:pos x="4838" y="862"/>
                </a:cxn>
                <a:cxn ang="0">
                  <a:pos x="4770" y="924"/>
                </a:cxn>
                <a:cxn ang="0">
                  <a:pos x="4695" y="980"/>
                </a:cxn>
                <a:cxn ang="0">
                  <a:pos x="4614" y="1034"/>
                </a:cxn>
                <a:cxn ang="0">
                  <a:pos x="4528" y="1082"/>
                </a:cxn>
                <a:cxn ang="0">
                  <a:pos x="4436" y="1126"/>
                </a:cxn>
                <a:cxn ang="0">
                  <a:pos x="4338" y="1161"/>
                </a:cxn>
                <a:cxn ang="0">
                  <a:pos x="4232" y="1190"/>
                </a:cxn>
                <a:cxn ang="0">
                  <a:pos x="4121" y="1213"/>
                </a:cxn>
                <a:cxn ang="0">
                  <a:pos x="4003" y="1226"/>
                </a:cxn>
                <a:cxn ang="0">
                  <a:pos x="3877" y="1229"/>
                </a:cxn>
                <a:cxn ang="0">
                  <a:pos x="3745" y="1224"/>
                </a:cxn>
                <a:cxn ang="0">
                  <a:pos x="3605" y="1206"/>
                </a:cxn>
                <a:cxn ang="0">
                  <a:pos x="3456" y="1179"/>
                </a:cxn>
                <a:cxn ang="0">
                  <a:pos x="3301" y="1140"/>
                </a:cxn>
                <a:cxn ang="0">
                  <a:pos x="3220" y="1114"/>
                </a:cxn>
                <a:cxn ang="0">
                  <a:pos x="2905" y="1019"/>
                </a:cxn>
                <a:cxn ang="0">
                  <a:pos x="2612" y="938"/>
                </a:cxn>
                <a:cxn ang="0">
                  <a:pos x="2340" y="875"/>
                </a:cxn>
                <a:cxn ang="0">
                  <a:pos x="2086" y="828"/>
                </a:cxn>
                <a:cxn ang="0">
                  <a:pos x="1851" y="798"/>
                </a:cxn>
                <a:cxn ang="0">
                  <a:pos x="1630" y="782"/>
                </a:cxn>
                <a:cxn ang="0">
                  <a:pos x="1426" y="780"/>
                </a:cxn>
                <a:cxn ang="0">
                  <a:pos x="1235" y="795"/>
                </a:cxn>
                <a:cxn ang="0">
                  <a:pos x="1099" y="814"/>
                </a:cxn>
                <a:cxn ang="0">
                  <a:pos x="1011" y="830"/>
                </a:cxn>
                <a:cxn ang="0">
                  <a:pos x="927" y="851"/>
                </a:cxn>
                <a:cxn ang="0">
                  <a:pos x="804" y="888"/>
                </a:cxn>
                <a:cxn ang="0">
                  <a:pos x="647" y="950"/>
                </a:cxn>
                <a:cxn ang="0">
                  <a:pos x="496" y="1024"/>
                </a:cxn>
                <a:cxn ang="0">
                  <a:pos x="352" y="1109"/>
                </a:cxn>
                <a:cxn ang="0">
                  <a:pos x="210" y="1208"/>
                </a:cxn>
                <a:cxn ang="0">
                  <a:pos x="70" y="1316"/>
                </a:cxn>
              </a:cxnLst>
              <a:rect l="0" t="0" r="r" b="b"/>
              <a:pathLst>
                <a:path w="5335" h="1376">
                  <a:moveTo>
                    <a:pt x="5335" y="0"/>
                  </a:moveTo>
                  <a:lnTo>
                    <a:pt x="5335" y="0"/>
                  </a:lnTo>
                  <a:lnTo>
                    <a:pt x="5331" y="18"/>
                  </a:lnTo>
                  <a:lnTo>
                    <a:pt x="5315" y="71"/>
                  </a:lnTo>
                  <a:lnTo>
                    <a:pt x="5304" y="107"/>
                  </a:lnTo>
                  <a:lnTo>
                    <a:pt x="5289" y="150"/>
                  </a:lnTo>
                  <a:lnTo>
                    <a:pt x="5271" y="199"/>
                  </a:lnTo>
                  <a:lnTo>
                    <a:pt x="5250" y="252"/>
                  </a:lnTo>
                  <a:lnTo>
                    <a:pt x="5225" y="310"/>
                  </a:lnTo>
                  <a:lnTo>
                    <a:pt x="5196" y="371"/>
                  </a:lnTo>
                  <a:lnTo>
                    <a:pt x="5163" y="434"/>
                  </a:lnTo>
                  <a:lnTo>
                    <a:pt x="5127" y="501"/>
                  </a:lnTo>
                  <a:lnTo>
                    <a:pt x="5085" y="567"/>
                  </a:lnTo>
                  <a:lnTo>
                    <a:pt x="5061" y="601"/>
                  </a:lnTo>
                  <a:lnTo>
                    <a:pt x="5038" y="635"/>
                  </a:lnTo>
                  <a:lnTo>
                    <a:pt x="5014" y="667"/>
                  </a:lnTo>
                  <a:lnTo>
                    <a:pt x="4988" y="701"/>
                  </a:lnTo>
                  <a:lnTo>
                    <a:pt x="4960" y="735"/>
                  </a:lnTo>
                  <a:lnTo>
                    <a:pt x="4932" y="767"/>
                  </a:lnTo>
                  <a:lnTo>
                    <a:pt x="4902" y="799"/>
                  </a:lnTo>
                  <a:lnTo>
                    <a:pt x="4871" y="832"/>
                  </a:lnTo>
                  <a:lnTo>
                    <a:pt x="4838" y="862"/>
                  </a:lnTo>
                  <a:lnTo>
                    <a:pt x="4804" y="893"/>
                  </a:lnTo>
                  <a:lnTo>
                    <a:pt x="4770" y="924"/>
                  </a:lnTo>
                  <a:lnTo>
                    <a:pt x="4734" y="953"/>
                  </a:lnTo>
                  <a:lnTo>
                    <a:pt x="4695" y="980"/>
                  </a:lnTo>
                  <a:lnTo>
                    <a:pt x="4656" y="1008"/>
                  </a:lnTo>
                  <a:lnTo>
                    <a:pt x="4614" y="1034"/>
                  </a:lnTo>
                  <a:lnTo>
                    <a:pt x="4573" y="1059"/>
                  </a:lnTo>
                  <a:lnTo>
                    <a:pt x="4528" y="1082"/>
                  </a:lnTo>
                  <a:lnTo>
                    <a:pt x="4484" y="1105"/>
                  </a:lnTo>
                  <a:lnTo>
                    <a:pt x="4436" y="1126"/>
                  </a:lnTo>
                  <a:lnTo>
                    <a:pt x="4388" y="1143"/>
                  </a:lnTo>
                  <a:lnTo>
                    <a:pt x="4338" y="1161"/>
                  </a:lnTo>
                  <a:lnTo>
                    <a:pt x="4287" y="1177"/>
                  </a:lnTo>
                  <a:lnTo>
                    <a:pt x="4232" y="1190"/>
                  </a:lnTo>
                  <a:lnTo>
                    <a:pt x="4178" y="1203"/>
                  </a:lnTo>
                  <a:lnTo>
                    <a:pt x="4121" y="1213"/>
                  </a:lnTo>
                  <a:lnTo>
                    <a:pt x="4063" y="1219"/>
                  </a:lnTo>
                  <a:lnTo>
                    <a:pt x="4003" y="1226"/>
                  </a:lnTo>
                  <a:lnTo>
                    <a:pt x="3941" y="1229"/>
                  </a:lnTo>
                  <a:lnTo>
                    <a:pt x="3877" y="1229"/>
                  </a:lnTo>
                  <a:lnTo>
                    <a:pt x="3812" y="1227"/>
                  </a:lnTo>
                  <a:lnTo>
                    <a:pt x="3745" y="1224"/>
                  </a:lnTo>
                  <a:lnTo>
                    <a:pt x="3676" y="1216"/>
                  </a:lnTo>
                  <a:lnTo>
                    <a:pt x="3605" y="1206"/>
                  </a:lnTo>
                  <a:lnTo>
                    <a:pt x="3531" y="1195"/>
                  </a:lnTo>
                  <a:lnTo>
                    <a:pt x="3456" y="1179"/>
                  </a:lnTo>
                  <a:lnTo>
                    <a:pt x="3380" y="1161"/>
                  </a:lnTo>
                  <a:lnTo>
                    <a:pt x="3301" y="1140"/>
                  </a:lnTo>
                  <a:lnTo>
                    <a:pt x="3220" y="1114"/>
                  </a:lnTo>
                  <a:lnTo>
                    <a:pt x="3220" y="1114"/>
                  </a:lnTo>
                  <a:lnTo>
                    <a:pt x="3061" y="1064"/>
                  </a:lnTo>
                  <a:lnTo>
                    <a:pt x="2905" y="1019"/>
                  </a:lnTo>
                  <a:lnTo>
                    <a:pt x="2756" y="977"/>
                  </a:lnTo>
                  <a:lnTo>
                    <a:pt x="2612" y="938"/>
                  </a:lnTo>
                  <a:lnTo>
                    <a:pt x="2473" y="906"/>
                  </a:lnTo>
                  <a:lnTo>
                    <a:pt x="2340" y="875"/>
                  </a:lnTo>
                  <a:lnTo>
                    <a:pt x="2211" y="851"/>
                  </a:lnTo>
                  <a:lnTo>
                    <a:pt x="2086" y="828"/>
                  </a:lnTo>
                  <a:lnTo>
                    <a:pt x="1966" y="811"/>
                  </a:lnTo>
                  <a:lnTo>
                    <a:pt x="1851" y="798"/>
                  </a:lnTo>
                  <a:lnTo>
                    <a:pt x="1739" y="788"/>
                  </a:lnTo>
                  <a:lnTo>
                    <a:pt x="1630" y="782"/>
                  </a:lnTo>
                  <a:lnTo>
                    <a:pt x="1526" y="780"/>
                  </a:lnTo>
                  <a:lnTo>
                    <a:pt x="1426" y="780"/>
                  </a:lnTo>
                  <a:lnTo>
                    <a:pt x="1329" y="785"/>
                  </a:lnTo>
                  <a:lnTo>
                    <a:pt x="1235" y="795"/>
                  </a:lnTo>
                  <a:lnTo>
                    <a:pt x="1143" y="806"/>
                  </a:lnTo>
                  <a:lnTo>
                    <a:pt x="1099" y="814"/>
                  </a:lnTo>
                  <a:lnTo>
                    <a:pt x="1054" y="822"/>
                  </a:lnTo>
                  <a:lnTo>
                    <a:pt x="1011" y="830"/>
                  </a:lnTo>
                  <a:lnTo>
                    <a:pt x="970" y="840"/>
                  </a:lnTo>
                  <a:lnTo>
                    <a:pt x="927" y="851"/>
                  </a:lnTo>
                  <a:lnTo>
                    <a:pt x="885" y="862"/>
                  </a:lnTo>
                  <a:lnTo>
                    <a:pt x="804" y="888"/>
                  </a:lnTo>
                  <a:lnTo>
                    <a:pt x="725" y="917"/>
                  </a:lnTo>
                  <a:lnTo>
                    <a:pt x="647" y="950"/>
                  </a:lnTo>
                  <a:lnTo>
                    <a:pt x="571" y="985"/>
                  </a:lnTo>
                  <a:lnTo>
                    <a:pt x="496" y="1024"/>
                  </a:lnTo>
                  <a:lnTo>
                    <a:pt x="424" y="1064"/>
                  </a:lnTo>
                  <a:lnTo>
                    <a:pt x="352" y="1109"/>
                  </a:lnTo>
                  <a:lnTo>
                    <a:pt x="280" y="1156"/>
                  </a:lnTo>
                  <a:lnTo>
                    <a:pt x="210" y="1208"/>
                  </a:lnTo>
                  <a:lnTo>
                    <a:pt x="139" y="1261"/>
                  </a:lnTo>
                  <a:lnTo>
                    <a:pt x="70" y="1316"/>
                  </a:lnTo>
                  <a:lnTo>
                    <a:pt x="0" y="137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5616" name="Freeform 48"/>
            <p:cNvSpPr>
              <a:spLocks/>
            </p:cNvSpPr>
            <p:nvPr userDrawn="1"/>
          </p:nvSpPr>
          <p:spPr bwMode="auto">
            <a:xfrm>
              <a:off x="1229" y="911"/>
              <a:ext cx="5314" cy="745"/>
            </a:xfrm>
            <a:custGeom>
              <a:avLst/>
              <a:gdLst/>
              <a:ahLst/>
              <a:cxnLst>
                <a:cxn ang="0">
                  <a:pos x="5314" y="0"/>
                </a:cxn>
                <a:cxn ang="0">
                  <a:pos x="5296" y="71"/>
                </a:cxn>
                <a:cxn ang="0">
                  <a:pos x="5271" y="153"/>
                </a:cxn>
                <a:cxn ang="0">
                  <a:pos x="5233" y="257"/>
                </a:cxn>
                <a:cxn ang="0">
                  <a:pos x="5180" y="376"/>
                </a:cxn>
                <a:cxn ang="0">
                  <a:pos x="5112" y="507"/>
                </a:cxn>
                <a:cxn ang="0">
                  <a:pos x="5050" y="609"/>
                </a:cxn>
                <a:cxn ang="0">
                  <a:pos x="5003" y="678"/>
                </a:cxn>
                <a:cxn ang="0">
                  <a:pos x="4950" y="746"/>
                </a:cxn>
                <a:cxn ang="0">
                  <a:pos x="4893" y="812"/>
                </a:cxn>
                <a:cxn ang="0">
                  <a:pos x="4830" y="878"/>
                </a:cxn>
                <a:cxn ang="0">
                  <a:pos x="4762" y="940"/>
                </a:cxn>
                <a:cxn ang="0">
                  <a:pos x="4689" y="999"/>
                </a:cxn>
                <a:cxn ang="0">
                  <a:pos x="4610" y="1054"/>
                </a:cxn>
                <a:cxn ang="0">
                  <a:pos x="4524" y="1104"/>
                </a:cxn>
                <a:cxn ang="0">
                  <a:pos x="4432" y="1150"/>
                </a:cxn>
                <a:cxn ang="0">
                  <a:pos x="4335" y="1188"/>
                </a:cxn>
                <a:cxn ang="0">
                  <a:pos x="4229" y="1219"/>
                </a:cxn>
                <a:cxn ang="0">
                  <a:pos x="4118" y="1243"/>
                </a:cxn>
                <a:cxn ang="0">
                  <a:pos x="4000" y="1259"/>
                </a:cxn>
                <a:cxn ang="0">
                  <a:pos x="3875" y="1266"/>
                </a:cxn>
                <a:cxn ang="0">
                  <a:pos x="3742" y="1263"/>
                </a:cxn>
                <a:cxn ang="0">
                  <a:pos x="3602" y="1248"/>
                </a:cxn>
                <a:cxn ang="0">
                  <a:pos x="3453" y="1224"/>
                </a:cxn>
                <a:cxn ang="0">
                  <a:pos x="3298" y="1187"/>
                </a:cxn>
                <a:cxn ang="0">
                  <a:pos x="3217" y="1164"/>
                </a:cxn>
                <a:cxn ang="0">
                  <a:pos x="2899" y="1074"/>
                </a:cxn>
                <a:cxn ang="0">
                  <a:pos x="2605" y="999"/>
                </a:cxn>
                <a:cxn ang="0">
                  <a:pos x="2333" y="941"/>
                </a:cxn>
                <a:cxn ang="0">
                  <a:pos x="2079" y="899"/>
                </a:cxn>
                <a:cxn ang="0">
                  <a:pos x="1843" y="872"/>
                </a:cxn>
                <a:cxn ang="0">
                  <a:pos x="1622" y="861"/>
                </a:cxn>
                <a:cxn ang="0">
                  <a:pos x="1418" y="864"/>
                </a:cxn>
                <a:cxn ang="0">
                  <a:pos x="1226" y="882"/>
                </a:cxn>
                <a:cxn ang="0">
                  <a:pos x="1134" y="896"/>
                </a:cxn>
                <a:cxn ang="0">
                  <a:pos x="1047" y="912"/>
                </a:cxn>
                <a:cxn ang="0">
                  <a:pos x="961" y="933"/>
                </a:cxn>
                <a:cxn ang="0">
                  <a:pos x="878" y="957"/>
                </a:cxn>
                <a:cxn ang="0">
                  <a:pos x="718" y="1016"/>
                </a:cxn>
                <a:cxn ang="0">
                  <a:pos x="565" y="1087"/>
                </a:cxn>
                <a:cxn ang="0">
                  <a:pos x="419" y="1171"/>
                </a:cxn>
                <a:cxn ang="0">
                  <a:pos x="276" y="1266"/>
                </a:cxn>
                <a:cxn ang="0">
                  <a:pos x="138" y="1372"/>
                </a:cxn>
                <a:cxn ang="0">
                  <a:pos x="0" y="1490"/>
                </a:cxn>
              </a:cxnLst>
              <a:rect l="0" t="0" r="r" b="b"/>
              <a:pathLst>
                <a:path w="5314" h="1490">
                  <a:moveTo>
                    <a:pt x="5314" y="0"/>
                  </a:moveTo>
                  <a:lnTo>
                    <a:pt x="5314" y="0"/>
                  </a:lnTo>
                  <a:lnTo>
                    <a:pt x="5309" y="19"/>
                  </a:lnTo>
                  <a:lnTo>
                    <a:pt x="5296" y="71"/>
                  </a:lnTo>
                  <a:lnTo>
                    <a:pt x="5284" y="110"/>
                  </a:lnTo>
                  <a:lnTo>
                    <a:pt x="5271" y="153"/>
                  </a:lnTo>
                  <a:lnTo>
                    <a:pt x="5254" y="202"/>
                  </a:lnTo>
                  <a:lnTo>
                    <a:pt x="5233" y="257"/>
                  </a:lnTo>
                  <a:lnTo>
                    <a:pt x="5208" y="315"/>
                  </a:lnTo>
                  <a:lnTo>
                    <a:pt x="5180" y="376"/>
                  </a:lnTo>
                  <a:lnTo>
                    <a:pt x="5148" y="441"/>
                  </a:lnTo>
                  <a:lnTo>
                    <a:pt x="5112" y="507"/>
                  </a:lnTo>
                  <a:lnTo>
                    <a:pt x="5072" y="575"/>
                  </a:lnTo>
                  <a:lnTo>
                    <a:pt x="5050" y="609"/>
                  </a:lnTo>
                  <a:lnTo>
                    <a:pt x="5026" y="644"/>
                  </a:lnTo>
                  <a:lnTo>
                    <a:pt x="5003" y="678"/>
                  </a:lnTo>
                  <a:lnTo>
                    <a:pt x="4976" y="712"/>
                  </a:lnTo>
                  <a:lnTo>
                    <a:pt x="4950" y="746"/>
                  </a:lnTo>
                  <a:lnTo>
                    <a:pt x="4922" y="780"/>
                  </a:lnTo>
                  <a:lnTo>
                    <a:pt x="4893" y="812"/>
                  </a:lnTo>
                  <a:lnTo>
                    <a:pt x="4862" y="846"/>
                  </a:lnTo>
                  <a:lnTo>
                    <a:pt x="4830" y="878"/>
                  </a:lnTo>
                  <a:lnTo>
                    <a:pt x="4797" y="909"/>
                  </a:lnTo>
                  <a:lnTo>
                    <a:pt x="4762" y="940"/>
                  </a:lnTo>
                  <a:lnTo>
                    <a:pt x="4726" y="970"/>
                  </a:lnTo>
                  <a:lnTo>
                    <a:pt x="4689" y="999"/>
                  </a:lnTo>
                  <a:lnTo>
                    <a:pt x="4650" y="1027"/>
                  </a:lnTo>
                  <a:lnTo>
                    <a:pt x="4610" y="1054"/>
                  </a:lnTo>
                  <a:lnTo>
                    <a:pt x="4568" y="1080"/>
                  </a:lnTo>
                  <a:lnTo>
                    <a:pt x="4524" y="1104"/>
                  </a:lnTo>
                  <a:lnTo>
                    <a:pt x="4479" y="1127"/>
                  </a:lnTo>
                  <a:lnTo>
                    <a:pt x="4432" y="1150"/>
                  </a:lnTo>
                  <a:lnTo>
                    <a:pt x="4385" y="1169"/>
                  </a:lnTo>
                  <a:lnTo>
                    <a:pt x="4335" y="1188"/>
                  </a:lnTo>
                  <a:lnTo>
                    <a:pt x="4283" y="1205"/>
                  </a:lnTo>
                  <a:lnTo>
                    <a:pt x="4229" y="1219"/>
                  </a:lnTo>
                  <a:lnTo>
                    <a:pt x="4175" y="1232"/>
                  </a:lnTo>
                  <a:lnTo>
                    <a:pt x="4118" y="1243"/>
                  </a:lnTo>
                  <a:lnTo>
                    <a:pt x="4060" y="1251"/>
                  </a:lnTo>
                  <a:lnTo>
                    <a:pt x="4000" y="1259"/>
                  </a:lnTo>
                  <a:lnTo>
                    <a:pt x="3939" y="1263"/>
                  </a:lnTo>
                  <a:lnTo>
                    <a:pt x="3875" y="1266"/>
                  </a:lnTo>
                  <a:lnTo>
                    <a:pt x="3810" y="1264"/>
                  </a:lnTo>
                  <a:lnTo>
                    <a:pt x="3742" y="1263"/>
                  </a:lnTo>
                  <a:lnTo>
                    <a:pt x="3673" y="1256"/>
                  </a:lnTo>
                  <a:lnTo>
                    <a:pt x="3602" y="1248"/>
                  </a:lnTo>
                  <a:lnTo>
                    <a:pt x="3528" y="1237"/>
                  </a:lnTo>
                  <a:lnTo>
                    <a:pt x="3453" y="1224"/>
                  </a:lnTo>
                  <a:lnTo>
                    <a:pt x="3377" y="1206"/>
                  </a:lnTo>
                  <a:lnTo>
                    <a:pt x="3298" y="1187"/>
                  </a:lnTo>
                  <a:lnTo>
                    <a:pt x="3217" y="1164"/>
                  </a:lnTo>
                  <a:lnTo>
                    <a:pt x="3217" y="1164"/>
                  </a:lnTo>
                  <a:lnTo>
                    <a:pt x="3055" y="1116"/>
                  </a:lnTo>
                  <a:lnTo>
                    <a:pt x="2899" y="1074"/>
                  </a:lnTo>
                  <a:lnTo>
                    <a:pt x="2751" y="1033"/>
                  </a:lnTo>
                  <a:lnTo>
                    <a:pt x="2605" y="999"/>
                  </a:lnTo>
                  <a:lnTo>
                    <a:pt x="2466" y="969"/>
                  </a:lnTo>
                  <a:lnTo>
                    <a:pt x="2333" y="941"/>
                  </a:lnTo>
                  <a:lnTo>
                    <a:pt x="2202" y="919"/>
                  </a:lnTo>
                  <a:lnTo>
                    <a:pt x="2079" y="899"/>
                  </a:lnTo>
                  <a:lnTo>
                    <a:pt x="1958" y="885"/>
                  </a:lnTo>
                  <a:lnTo>
                    <a:pt x="1843" y="872"/>
                  </a:lnTo>
                  <a:lnTo>
                    <a:pt x="1730" y="865"/>
                  </a:lnTo>
                  <a:lnTo>
                    <a:pt x="1622" y="861"/>
                  </a:lnTo>
                  <a:lnTo>
                    <a:pt x="1518" y="861"/>
                  </a:lnTo>
                  <a:lnTo>
                    <a:pt x="1418" y="864"/>
                  </a:lnTo>
                  <a:lnTo>
                    <a:pt x="1321" y="872"/>
                  </a:lnTo>
                  <a:lnTo>
                    <a:pt x="1226" y="882"/>
                  </a:lnTo>
                  <a:lnTo>
                    <a:pt x="1180" y="888"/>
                  </a:lnTo>
                  <a:lnTo>
                    <a:pt x="1134" y="896"/>
                  </a:lnTo>
                  <a:lnTo>
                    <a:pt x="1090" y="904"/>
                  </a:lnTo>
                  <a:lnTo>
                    <a:pt x="1047" y="912"/>
                  </a:lnTo>
                  <a:lnTo>
                    <a:pt x="1004" y="924"/>
                  </a:lnTo>
                  <a:lnTo>
                    <a:pt x="961" y="933"/>
                  </a:lnTo>
                  <a:lnTo>
                    <a:pt x="919" y="945"/>
                  </a:lnTo>
                  <a:lnTo>
                    <a:pt x="878" y="957"/>
                  </a:lnTo>
                  <a:lnTo>
                    <a:pt x="797" y="985"/>
                  </a:lnTo>
                  <a:lnTo>
                    <a:pt x="718" y="1016"/>
                  </a:lnTo>
                  <a:lnTo>
                    <a:pt x="640" y="1050"/>
                  </a:lnTo>
                  <a:lnTo>
                    <a:pt x="565" y="1087"/>
                  </a:lnTo>
                  <a:lnTo>
                    <a:pt x="492" y="1127"/>
                  </a:lnTo>
                  <a:lnTo>
                    <a:pt x="419" y="1171"/>
                  </a:lnTo>
                  <a:lnTo>
                    <a:pt x="347" y="1216"/>
                  </a:lnTo>
                  <a:lnTo>
                    <a:pt x="276" y="1266"/>
                  </a:lnTo>
                  <a:lnTo>
                    <a:pt x="207" y="1318"/>
                  </a:lnTo>
                  <a:lnTo>
                    <a:pt x="138" y="1372"/>
                  </a:lnTo>
                  <a:lnTo>
                    <a:pt x="70" y="1431"/>
                  </a:lnTo>
                  <a:lnTo>
                    <a:pt x="0" y="149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5617" name="Freeform 49"/>
            <p:cNvSpPr>
              <a:spLocks/>
            </p:cNvSpPr>
            <p:nvPr userDrawn="1"/>
          </p:nvSpPr>
          <p:spPr bwMode="auto">
            <a:xfrm>
              <a:off x="1272" y="882"/>
              <a:ext cx="5291" cy="803"/>
            </a:xfrm>
            <a:custGeom>
              <a:avLst/>
              <a:gdLst/>
              <a:ahLst/>
              <a:cxnLst>
                <a:cxn ang="0">
                  <a:pos x="5291" y="0"/>
                </a:cxn>
                <a:cxn ang="0">
                  <a:pos x="5273" y="73"/>
                </a:cxn>
                <a:cxn ang="0">
                  <a:pos x="5250" y="155"/>
                </a:cxn>
                <a:cxn ang="0">
                  <a:pos x="5214" y="260"/>
                </a:cxn>
                <a:cxn ang="0">
                  <a:pos x="5162" y="381"/>
                </a:cxn>
                <a:cxn ang="0">
                  <a:pos x="5097" y="515"/>
                </a:cxn>
                <a:cxn ang="0">
                  <a:pos x="5036" y="618"/>
                </a:cxn>
                <a:cxn ang="0">
                  <a:pos x="4989" y="688"/>
                </a:cxn>
                <a:cxn ang="0">
                  <a:pos x="4937" y="757"/>
                </a:cxn>
                <a:cxn ang="0">
                  <a:pos x="4882" y="827"/>
                </a:cxn>
                <a:cxn ang="0">
                  <a:pos x="4821" y="893"/>
                </a:cxn>
                <a:cxn ang="0">
                  <a:pos x="4753" y="956"/>
                </a:cxn>
                <a:cxn ang="0">
                  <a:pos x="4681" y="1017"/>
                </a:cxn>
                <a:cxn ang="0">
                  <a:pos x="4603" y="1074"/>
                </a:cxn>
                <a:cxn ang="0">
                  <a:pos x="4518" y="1127"/>
                </a:cxn>
                <a:cxn ang="0">
                  <a:pos x="4426" y="1174"/>
                </a:cxn>
                <a:cxn ang="0">
                  <a:pos x="4329" y="1214"/>
                </a:cxn>
                <a:cxn ang="0">
                  <a:pos x="4225" y="1248"/>
                </a:cxn>
                <a:cxn ang="0">
                  <a:pos x="4114" y="1274"/>
                </a:cxn>
                <a:cxn ang="0">
                  <a:pos x="3996" y="1292"/>
                </a:cxn>
                <a:cxn ang="0">
                  <a:pos x="3871" y="1301"/>
                </a:cxn>
                <a:cxn ang="0">
                  <a:pos x="3738" y="1301"/>
                </a:cxn>
                <a:cxn ang="0">
                  <a:pos x="3598" y="1290"/>
                </a:cxn>
                <a:cxn ang="0">
                  <a:pos x="3449" y="1267"/>
                </a:cxn>
                <a:cxn ang="0">
                  <a:pos x="3292" y="1233"/>
                </a:cxn>
                <a:cxn ang="0">
                  <a:pos x="3212" y="1212"/>
                </a:cxn>
                <a:cxn ang="0">
                  <a:pos x="2894" y="1129"/>
                </a:cxn>
                <a:cxn ang="0">
                  <a:pos x="2598" y="1059"/>
                </a:cxn>
                <a:cxn ang="0">
                  <a:pos x="2323" y="1007"/>
                </a:cxn>
                <a:cxn ang="0">
                  <a:pos x="2069" y="970"/>
                </a:cxn>
                <a:cxn ang="0">
                  <a:pos x="1833" y="948"/>
                </a:cxn>
                <a:cxn ang="0">
                  <a:pos x="1612" y="941"/>
                </a:cxn>
                <a:cxn ang="0">
                  <a:pos x="1408" y="948"/>
                </a:cxn>
                <a:cxn ang="0">
                  <a:pos x="1216" y="969"/>
                </a:cxn>
                <a:cxn ang="0">
                  <a:pos x="1126" y="985"/>
                </a:cxn>
                <a:cxn ang="0">
                  <a:pos x="1037" y="1004"/>
                </a:cxn>
                <a:cxn ang="0">
                  <a:pos x="953" y="1027"/>
                </a:cxn>
                <a:cxn ang="0">
                  <a:pos x="869" y="1053"/>
                </a:cxn>
                <a:cxn ang="0">
                  <a:pos x="789" y="1082"/>
                </a:cxn>
                <a:cxn ang="0">
                  <a:pos x="635" y="1150"/>
                </a:cxn>
                <a:cxn ang="0">
                  <a:pos x="486" y="1230"/>
                </a:cxn>
                <a:cxn ang="0">
                  <a:pos x="343" y="1324"/>
                </a:cxn>
                <a:cxn ang="0">
                  <a:pos x="204" y="1429"/>
                </a:cxn>
                <a:cxn ang="0">
                  <a:pos x="68" y="1545"/>
                </a:cxn>
              </a:cxnLst>
              <a:rect l="0" t="0" r="r" b="b"/>
              <a:pathLst>
                <a:path w="5291" h="1606">
                  <a:moveTo>
                    <a:pt x="5291" y="0"/>
                  </a:moveTo>
                  <a:lnTo>
                    <a:pt x="5291" y="0"/>
                  </a:lnTo>
                  <a:lnTo>
                    <a:pt x="5287" y="19"/>
                  </a:lnTo>
                  <a:lnTo>
                    <a:pt x="5273" y="73"/>
                  </a:lnTo>
                  <a:lnTo>
                    <a:pt x="5264" y="111"/>
                  </a:lnTo>
                  <a:lnTo>
                    <a:pt x="5250" y="155"/>
                  </a:lnTo>
                  <a:lnTo>
                    <a:pt x="5233" y="205"/>
                  </a:lnTo>
                  <a:lnTo>
                    <a:pt x="5214" y="260"/>
                  </a:lnTo>
                  <a:lnTo>
                    <a:pt x="5190" y="318"/>
                  </a:lnTo>
                  <a:lnTo>
                    <a:pt x="5162" y="381"/>
                  </a:lnTo>
                  <a:lnTo>
                    <a:pt x="5132" y="447"/>
                  </a:lnTo>
                  <a:lnTo>
                    <a:pt x="5097" y="515"/>
                  </a:lnTo>
                  <a:lnTo>
                    <a:pt x="5057" y="583"/>
                  </a:lnTo>
                  <a:lnTo>
                    <a:pt x="5036" y="618"/>
                  </a:lnTo>
                  <a:lnTo>
                    <a:pt x="5014" y="654"/>
                  </a:lnTo>
                  <a:lnTo>
                    <a:pt x="4989" y="688"/>
                  </a:lnTo>
                  <a:lnTo>
                    <a:pt x="4964" y="723"/>
                  </a:lnTo>
                  <a:lnTo>
                    <a:pt x="4937" y="757"/>
                  </a:lnTo>
                  <a:lnTo>
                    <a:pt x="4911" y="791"/>
                  </a:lnTo>
                  <a:lnTo>
                    <a:pt x="4882" y="827"/>
                  </a:lnTo>
                  <a:lnTo>
                    <a:pt x="4851" y="859"/>
                  </a:lnTo>
                  <a:lnTo>
                    <a:pt x="4821" y="893"/>
                  </a:lnTo>
                  <a:lnTo>
                    <a:pt x="4787" y="925"/>
                  </a:lnTo>
                  <a:lnTo>
                    <a:pt x="4753" y="956"/>
                  </a:lnTo>
                  <a:lnTo>
                    <a:pt x="4718" y="988"/>
                  </a:lnTo>
                  <a:lnTo>
                    <a:pt x="4681" y="1017"/>
                  </a:lnTo>
                  <a:lnTo>
                    <a:pt x="4642" y="1046"/>
                  </a:lnTo>
                  <a:lnTo>
                    <a:pt x="4603" y="1074"/>
                  </a:lnTo>
                  <a:lnTo>
                    <a:pt x="4561" y="1101"/>
                  </a:lnTo>
                  <a:lnTo>
                    <a:pt x="4518" y="1127"/>
                  </a:lnTo>
                  <a:lnTo>
                    <a:pt x="4472" y="1151"/>
                  </a:lnTo>
                  <a:lnTo>
                    <a:pt x="4426" y="1174"/>
                  </a:lnTo>
                  <a:lnTo>
                    <a:pt x="4379" y="1195"/>
                  </a:lnTo>
                  <a:lnTo>
                    <a:pt x="4329" y="1214"/>
                  </a:lnTo>
                  <a:lnTo>
                    <a:pt x="4278" y="1232"/>
                  </a:lnTo>
                  <a:lnTo>
                    <a:pt x="4225" y="1248"/>
                  </a:lnTo>
                  <a:lnTo>
                    <a:pt x="4171" y="1263"/>
                  </a:lnTo>
                  <a:lnTo>
                    <a:pt x="4114" y="1274"/>
                  </a:lnTo>
                  <a:lnTo>
                    <a:pt x="4056" y="1284"/>
                  </a:lnTo>
                  <a:lnTo>
                    <a:pt x="3996" y="1292"/>
                  </a:lnTo>
                  <a:lnTo>
                    <a:pt x="3935" y="1298"/>
                  </a:lnTo>
                  <a:lnTo>
                    <a:pt x="3871" y="1301"/>
                  </a:lnTo>
                  <a:lnTo>
                    <a:pt x="3806" y="1303"/>
                  </a:lnTo>
                  <a:lnTo>
                    <a:pt x="3738" y="1301"/>
                  </a:lnTo>
                  <a:lnTo>
                    <a:pt x="3668" y="1296"/>
                  </a:lnTo>
                  <a:lnTo>
                    <a:pt x="3598" y="1290"/>
                  </a:lnTo>
                  <a:lnTo>
                    <a:pt x="3524" y="1280"/>
                  </a:lnTo>
                  <a:lnTo>
                    <a:pt x="3449" y="1267"/>
                  </a:lnTo>
                  <a:lnTo>
                    <a:pt x="3371" y="1253"/>
                  </a:lnTo>
                  <a:lnTo>
                    <a:pt x="3292" y="1233"/>
                  </a:lnTo>
                  <a:lnTo>
                    <a:pt x="3212" y="1212"/>
                  </a:lnTo>
                  <a:lnTo>
                    <a:pt x="3212" y="1212"/>
                  </a:lnTo>
                  <a:lnTo>
                    <a:pt x="3049" y="1167"/>
                  </a:lnTo>
                  <a:lnTo>
                    <a:pt x="2894" y="1129"/>
                  </a:lnTo>
                  <a:lnTo>
                    <a:pt x="2742" y="1091"/>
                  </a:lnTo>
                  <a:lnTo>
                    <a:pt x="2598" y="1059"/>
                  </a:lnTo>
                  <a:lnTo>
                    <a:pt x="2458" y="1032"/>
                  </a:lnTo>
                  <a:lnTo>
                    <a:pt x="2323" y="1007"/>
                  </a:lnTo>
                  <a:lnTo>
                    <a:pt x="2194" y="986"/>
                  </a:lnTo>
                  <a:lnTo>
                    <a:pt x="2069" y="970"/>
                  </a:lnTo>
                  <a:lnTo>
                    <a:pt x="1948" y="957"/>
                  </a:lnTo>
                  <a:lnTo>
                    <a:pt x="1833" y="948"/>
                  </a:lnTo>
                  <a:lnTo>
                    <a:pt x="1720" y="943"/>
                  </a:lnTo>
                  <a:lnTo>
                    <a:pt x="1612" y="941"/>
                  </a:lnTo>
                  <a:lnTo>
                    <a:pt x="1508" y="943"/>
                  </a:lnTo>
                  <a:lnTo>
                    <a:pt x="1408" y="948"/>
                  </a:lnTo>
                  <a:lnTo>
                    <a:pt x="1311" y="957"/>
                  </a:lnTo>
                  <a:lnTo>
                    <a:pt x="1216" y="969"/>
                  </a:lnTo>
                  <a:lnTo>
                    <a:pt x="1171" y="977"/>
                  </a:lnTo>
                  <a:lnTo>
                    <a:pt x="1126" y="985"/>
                  </a:lnTo>
                  <a:lnTo>
                    <a:pt x="1082" y="994"/>
                  </a:lnTo>
                  <a:lnTo>
                    <a:pt x="1037" y="1004"/>
                  </a:lnTo>
                  <a:lnTo>
                    <a:pt x="994" y="1015"/>
                  </a:lnTo>
                  <a:lnTo>
                    <a:pt x="953" y="1027"/>
                  </a:lnTo>
                  <a:lnTo>
                    <a:pt x="911" y="1040"/>
                  </a:lnTo>
                  <a:lnTo>
                    <a:pt x="869" y="1053"/>
                  </a:lnTo>
                  <a:lnTo>
                    <a:pt x="829" y="1067"/>
                  </a:lnTo>
                  <a:lnTo>
                    <a:pt x="789" y="1082"/>
                  </a:lnTo>
                  <a:lnTo>
                    <a:pt x="711" y="1114"/>
                  </a:lnTo>
                  <a:lnTo>
                    <a:pt x="635" y="1150"/>
                  </a:lnTo>
                  <a:lnTo>
                    <a:pt x="560" y="1188"/>
                  </a:lnTo>
                  <a:lnTo>
                    <a:pt x="486" y="1230"/>
                  </a:lnTo>
                  <a:lnTo>
                    <a:pt x="414" y="1275"/>
                  </a:lnTo>
                  <a:lnTo>
                    <a:pt x="343" y="1324"/>
                  </a:lnTo>
                  <a:lnTo>
                    <a:pt x="274" y="1374"/>
                  </a:lnTo>
                  <a:lnTo>
                    <a:pt x="204" y="1429"/>
                  </a:lnTo>
                  <a:lnTo>
                    <a:pt x="136" y="1485"/>
                  </a:lnTo>
                  <a:lnTo>
                    <a:pt x="68" y="1545"/>
                  </a:lnTo>
                  <a:lnTo>
                    <a:pt x="0" y="160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5618" name="Freeform 50"/>
            <p:cNvSpPr>
              <a:spLocks/>
            </p:cNvSpPr>
            <p:nvPr userDrawn="1"/>
          </p:nvSpPr>
          <p:spPr bwMode="auto">
            <a:xfrm>
              <a:off x="1317" y="854"/>
              <a:ext cx="5265" cy="860"/>
            </a:xfrm>
            <a:custGeom>
              <a:avLst/>
              <a:gdLst/>
              <a:ahLst/>
              <a:cxnLst>
                <a:cxn ang="0">
                  <a:pos x="5265" y="0"/>
                </a:cxn>
                <a:cxn ang="0">
                  <a:pos x="5249" y="73"/>
                </a:cxn>
                <a:cxn ang="0">
                  <a:pos x="5226" y="155"/>
                </a:cxn>
                <a:cxn ang="0">
                  <a:pos x="5191" y="262"/>
                </a:cxn>
                <a:cxn ang="0">
                  <a:pos x="5142" y="385"/>
                </a:cxn>
                <a:cxn ang="0">
                  <a:pos x="5078" y="520"/>
                </a:cxn>
                <a:cxn ang="0">
                  <a:pos x="5019" y="625"/>
                </a:cxn>
                <a:cxn ang="0">
                  <a:pos x="4974" y="696"/>
                </a:cxn>
                <a:cxn ang="0">
                  <a:pos x="4923" y="767"/>
                </a:cxn>
                <a:cxn ang="0">
                  <a:pos x="4869" y="838"/>
                </a:cxn>
                <a:cxn ang="0">
                  <a:pos x="4808" y="906"/>
                </a:cxn>
                <a:cxn ang="0">
                  <a:pos x="4741" y="971"/>
                </a:cxn>
                <a:cxn ang="0">
                  <a:pos x="4670" y="1034"/>
                </a:cxn>
                <a:cxn ang="0">
                  <a:pos x="4593" y="1093"/>
                </a:cxn>
                <a:cxn ang="0">
                  <a:pos x="4509" y="1147"/>
                </a:cxn>
                <a:cxn ang="0">
                  <a:pos x="4419" y="1195"/>
                </a:cxn>
                <a:cxn ang="0">
                  <a:pos x="4322" y="1239"/>
                </a:cxn>
                <a:cxn ang="0">
                  <a:pos x="4218" y="1274"/>
                </a:cxn>
                <a:cxn ang="0">
                  <a:pos x="4108" y="1303"/>
                </a:cxn>
                <a:cxn ang="0">
                  <a:pos x="3990" y="1324"/>
                </a:cxn>
                <a:cxn ang="0">
                  <a:pos x="3865" y="1336"/>
                </a:cxn>
                <a:cxn ang="0">
                  <a:pos x="3732" y="1337"/>
                </a:cxn>
                <a:cxn ang="0">
                  <a:pos x="3591" y="1329"/>
                </a:cxn>
                <a:cxn ang="0">
                  <a:pos x="3443" y="1311"/>
                </a:cxn>
                <a:cxn ang="0">
                  <a:pos x="3286" y="1279"/>
                </a:cxn>
                <a:cxn ang="0">
                  <a:pos x="3204" y="1260"/>
                </a:cxn>
                <a:cxn ang="0">
                  <a:pos x="2885" y="1181"/>
                </a:cxn>
                <a:cxn ang="0">
                  <a:pos x="2588" y="1119"/>
                </a:cxn>
                <a:cxn ang="0">
                  <a:pos x="2313" y="1071"/>
                </a:cxn>
                <a:cxn ang="0">
                  <a:pos x="2059" y="1039"/>
                </a:cxn>
                <a:cxn ang="0">
                  <a:pos x="1821" y="1022"/>
                </a:cxn>
                <a:cxn ang="0">
                  <a:pos x="1602" y="1019"/>
                </a:cxn>
                <a:cxn ang="0">
                  <a:pos x="1396" y="1031"/>
                </a:cxn>
                <a:cxn ang="0">
                  <a:pos x="1252" y="1048"/>
                </a:cxn>
                <a:cxn ang="0">
                  <a:pos x="1160" y="1064"/>
                </a:cxn>
                <a:cxn ang="0">
                  <a:pos x="1071" y="1084"/>
                </a:cxn>
                <a:cxn ang="0">
                  <a:pos x="985" y="1106"/>
                </a:cxn>
                <a:cxn ang="0">
                  <a:pos x="901" y="1132"/>
                </a:cxn>
                <a:cxn ang="0">
                  <a:pos x="820" y="1163"/>
                </a:cxn>
                <a:cxn ang="0">
                  <a:pos x="702" y="1213"/>
                </a:cxn>
                <a:cxn ang="0">
                  <a:pos x="552" y="1290"/>
                </a:cxn>
                <a:cxn ang="0">
                  <a:pos x="408" y="1381"/>
                </a:cxn>
                <a:cxn ang="0">
                  <a:pos x="269" y="1483"/>
                </a:cxn>
                <a:cxn ang="0">
                  <a:pos x="133" y="1596"/>
                </a:cxn>
                <a:cxn ang="0">
                  <a:pos x="0" y="1722"/>
                </a:cxn>
              </a:cxnLst>
              <a:rect l="0" t="0" r="r" b="b"/>
              <a:pathLst>
                <a:path w="5265" h="1722">
                  <a:moveTo>
                    <a:pt x="5265" y="0"/>
                  </a:moveTo>
                  <a:lnTo>
                    <a:pt x="5265" y="0"/>
                  </a:lnTo>
                  <a:lnTo>
                    <a:pt x="5262" y="20"/>
                  </a:lnTo>
                  <a:lnTo>
                    <a:pt x="5249" y="73"/>
                  </a:lnTo>
                  <a:lnTo>
                    <a:pt x="5238" y="112"/>
                  </a:lnTo>
                  <a:lnTo>
                    <a:pt x="5226" y="155"/>
                  </a:lnTo>
                  <a:lnTo>
                    <a:pt x="5210" y="205"/>
                  </a:lnTo>
                  <a:lnTo>
                    <a:pt x="5191" y="262"/>
                  </a:lnTo>
                  <a:lnTo>
                    <a:pt x="5169" y="322"/>
                  </a:lnTo>
                  <a:lnTo>
                    <a:pt x="5142" y="385"/>
                  </a:lnTo>
                  <a:lnTo>
                    <a:pt x="5113" y="451"/>
                  </a:lnTo>
                  <a:lnTo>
                    <a:pt x="5078" y="520"/>
                  </a:lnTo>
                  <a:lnTo>
                    <a:pt x="5040" y="590"/>
                  </a:lnTo>
                  <a:lnTo>
                    <a:pt x="5019" y="625"/>
                  </a:lnTo>
                  <a:lnTo>
                    <a:pt x="4997" y="661"/>
                  </a:lnTo>
                  <a:lnTo>
                    <a:pt x="4974" y="696"/>
                  </a:lnTo>
                  <a:lnTo>
                    <a:pt x="4949" y="732"/>
                  </a:lnTo>
                  <a:lnTo>
                    <a:pt x="4923" y="767"/>
                  </a:lnTo>
                  <a:lnTo>
                    <a:pt x="4897" y="803"/>
                  </a:lnTo>
                  <a:lnTo>
                    <a:pt x="4869" y="838"/>
                  </a:lnTo>
                  <a:lnTo>
                    <a:pt x="4838" y="872"/>
                  </a:lnTo>
                  <a:lnTo>
                    <a:pt x="4808" y="906"/>
                  </a:lnTo>
                  <a:lnTo>
                    <a:pt x="4776" y="938"/>
                  </a:lnTo>
                  <a:lnTo>
                    <a:pt x="4741" y="971"/>
                  </a:lnTo>
                  <a:lnTo>
                    <a:pt x="4706" y="1003"/>
                  </a:lnTo>
                  <a:lnTo>
                    <a:pt x="4670" y="1034"/>
                  </a:lnTo>
                  <a:lnTo>
                    <a:pt x="4631" y="1064"/>
                  </a:lnTo>
                  <a:lnTo>
                    <a:pt x="4593" y="1093"/>
                  </a:lnTo>
                  <a:lnTo>
                    <a:pt x="4551" y="1121"/>
                  </a:lnTo>
                  <a:lnTo>
                    <a:pt x="4509" y="1147"/>
                  </a:lnTo>
                  <a:lnTo>
                    <a:pt x="4465" y="1173"/>
                  </a:lnTo>
                  <a:lnTo>
                    <a:pt x="4419" y="1195"/>
                  </a:lnTo>
                  <a:lnTo>
                    <a:pt x="4370" y="1218"/>
                  </a:lnTo>
                  <a:lnTo>
                    <a:pt x="4322" y="1239"/>
                  </a:lnTo>
                  <a:lnTo>
                    <a:pt x="4270" y="1258"/>
                  </a:lnTo>
                  <a:lnTo>
                    <a:pt x="4218" y="1274"/>
                  </a:lnTo>
                  <a:lnTo>
                    <a:pt x="4163" y="1290"/>
                  </a:lnTo>
                  <a:lnTo>
                    <a:pt x="4108" y="1303"/>
                  </a:lnTo>
                  <a:lnTo>
                    <a:pt x="4050" y="1315"/>
                  </a:lnTo>
                  <a:lnTo>
                    <a:pt x="3990" y="1324"/>
                  </a:lnTo>
                  <a:lnTo>
                    <a:pt x="3929" y="1331"/>
                  </a:lnTo>
                  <a:lnTo>
                    <a:pt x="3865" y="1336"/>
                  </a:lnTo>
                  <a:lnTo>
                    <a:pt x="3800" y="1337"/>
                  </a:lnTo>
                  <a:lnTo>
                    <a:pt x="3732" y="1337"/>
                  </a:lnTo>
                  <a:lnTo>
                    <a:pt x="3662" y="1336"/>
                  </a:lnTo>
                  <a:lnTo>
                    <a:pt x="3591" y="1329"/>
                  </a:lnTo>
                  <a:lnTo>
                    <a:pt x="3518" y="1321"/>
                  </a:lnTo>
                  <a:lnTo>
                    <a:pt x="3443" y="1311"/>
                  </a:lnTo>
                  <a:lnTo>
                    <a:pt x="3365" y="1297"/>
                  </a:lnTo>
                  <a:lnTo>
                    <a:pt x="3286" y="1279"/>
                  </a:lnTo>
                  <a:lnTo>
                    <a:pt x="3204" y="1260"/>
                  </a:lnTo>
                  <a:lnTo>
                    <a:pt x="3204" y="1260"/>
                  </a:lnTo>
                  <a:lnTo>
                    <a:pt x="3042" y="1219"/>
                  </a:lnTo>
                  <a:lnTo>
                    <a:pt x="2885" y="1181"/>
                  </a:lnTo>
                  <a:lnTo>
                    <a:pt x="2733" y="1148"/>
                  </a:lnTo>
                  <a:lnTo>
                    <a:pt x="2588" y="1119"/>
                  </a:lnTo>
                  <a:lnTo>
                    <a:pt x="2447" y="1093"/>
                  </a:lnTo>
                  <a:lnTo>
                    <a:pt x="2313" y="1071"/>
                  </a:lnTo>
                  <a:lnTo>
                    <a:pt x="2184" y="1053"/>
                  </a:lnTo>
                  <a:lnTo>
                    <a:pt x="2059" y="1039"/>
                  </a:lnTo>
                  <a:lnTo>
                    <a:pt x="1938" y="1029"/>
                  </a:lnTo>
                  <a:lnTo>
                    <a:pt x="1821" y="1022"/>
                  </a:lnTo>
                  <a:lnTo>
                    <a:pt x="1709" y="1019"/>
                  </a:lnTo>
                  <a:lnTo>
                    <a:pt x="1602" y="1019"/>
                  </a:lnTo>
                  <a:lnTo>
                    <a:pt x="1498" y="1024"/>
                  </a:lnTo>
                  <a:lnTo>
                    <a:pt x="1396" y="1031"/>
                  </a:lnTo>
                  <a:lnTo>
                    <a:pt x="1299" y="1042"/>
                  </a:lnTo>
                  <a:lnTo>
                    <a:pt x="1252" y="1048"/>
                  </a:lnTo>
                  <a:lnTo>
                    <a:pt x="1206" y="1056"/>
                  </a:lnTo>
                  <a:lnTo>
                    <a:pt x="1160" y="1064"/>
                  </a:lnTo>
                  <a:lnTo>
                    <a:pt x="1116" y="1074"/>
                  </a:lnTo>
                  <a:lnTo>
                    <a:pt x="1071" y="1084"/>
                  </a:lnTo>
                  <a:lnTo>
                    <a:pt x="1027" y="1095"/>
                  </a:lnTo>
                  <a:lnTo>
                    <a:pt x="985" y="1106"/>
                  </a:lnTo>
                  <a:lnTo>
                    <a:pt x="942" y="1119"/>
                  </a:lnTo>
                  <a:lnTo>
                    <a:pt x="901" y="1132"/>
                  </a:lnTo>
                  <a:lnTo>
                    <a:pt x="860" y="1147"/>
                  </a:lnTo>
                  <a:lnTo>
                    <a:pt x="820" y="1163"/>
                  </a:lnTo>
                  <a:lnTo>
                    <a:pt x="780" y="1177"/>
                  </a:lnTo>
                  <a:lnTo>
                    <a:pt x="702" y="1213"/>
                  </a:lnTo>
                  <a:lnTo>
                    <a:pt x="626" y="1250"/>
                  </a:lnTo>
                  <a:lnTo>
                    <a:pt x="552" y="1290"/>
                  </a:lnTo>
                  <a:lnTo>
                    <a:pt x="479" y="1334"/>
                  </a:lnTo>
                  <a:lnTo>
                    <a:pt x="408" y="1381"/>
                  </a:lnTo>
                  <a:lnTo>
                    <a:pt x="338" y="1429"/>
                  </a:lnTo>
                  <a:lnTo>
                    <a:pt x="269" y="1483"/>
                  </a:lnTo>
                  <a:lnTo>
                    <a:pt x="201" y="1538"/>
                  </a:lnTo>
                  <a:lnTo>
                    <a:pt x="133" y="1596"/>
                  </a:lnTo>
                  <a:lnTo>
                    <a:pt x="66" y="1657"/>
                  </a:lnTo>
                  <a:lnTo>
                    <a:pt x="0" y="172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5619" name="Freeform 51"/>
            <p:cNvSpPr>
              <a:spLocks/>
            </p:cNvSpPr>
            <p:nvPr userDrawn="1"/>
          </p:nvSpPr>
          <p:spPr bwMode="auto">
            <a:xfrm>
              <a:off x="1361" y="825"/>
              <a:ext cx="5239" cy="918"/>
            </a:xfrm>
            <a:custGeom>
              <a:avLst/>
              <a:gdLst/>
              <a:ahLst/>
              <a:cxnLst>
                <a:cxn ang="0">
                  <a:pos x="5239" y="0"/>
                </a:cxn>
                <a:cxn ang="0">
                  <a:pos x="5223" y="74"/>
                </a:cxn>
                <a:cxn ang="0">
                  <a:pos x="5202" y="158"/>
                </a:cxn>
                <a:cxn ang="0">
                  <a:pos x="5169" y="265"/>
                </a:cxn>
                <a:cxn ang="0">
                  <a:pos x="5122" y="389"/>
                </a:cxn>
                <a:cxn ang="0">
                  <a:pos x="5061" y="527"/>
                </a:cxn>
                <a:cxn ang="0">
                  <a:pos x="5003" y="635"/>
                </a:cxn>
                <a:cxn ang="0">
                  <a:pos x="4958" y="706"/>
                </a:cxn>
                <a:cxn ang="0">
                  <a:pos x="4909" y="778"/>
                </a:cxn>
                <a:cxn ang="0">
                  <a:pos x="4855" y="850"/>
                </a:cxn>
                <a:cxn ang="0">
                  <a:pos x="4796" y="921"/>
                </a:cxn>
                <a:cxn ang="0">
                  <a:pos x="4730" y="987"/>
                </a:cxn>
                <a:cxn ang="0">
                  <a:pos x="4660" y="1051"/>
                </a:cxn>
                <a:cxn ang="0">
                  <a:pos x="4583" y="1113"/>
                </a:cxn>
                <a:cxn ang="0">
                  <a:pos x="4500" y="1168"/>
                </a:cxn>
                <a:cxn ang="0">
                  <a:pos x="4411" y="1219"/>
                </a:cxn>
                <a:cxn ang="0">
                  <a:pos x="4315" y="1265"/>
                </a:cxn>
                <a:cxn ang="0">
                  <a:pos x="4211" y="1303"/>
                </a:cxn>
                <a:cxn ang="0">
                  <a:pos x="4101" y="1334"/>
                </a:cxn>
                <a:cxn ang="0">
                  <a:pos x="3985" y="1357"/>
                </a:cxn>
                <a:cxn ang="0">
                  <a:pos x="3860" y="1371"/>
                </a:cxn>
                <a:cxn ang="0">
                  <a:pos x="3727" y="1376"/>
                </a:cxn>
                <a:cxn ang="0">
                  <a:pos x="3585" y="1371"/>
                </a:cxn>
                <a:cxn ang="0">
                  <a:pos x="3436" y="1355"/>
                </a:cxn>
                <a:cxn ang="0">
                  <a:pos x="3279" y="1326"/>
                </a:cxn>
                <a:cxn ang="0">
                  <a:pos x="3198" y="1308"/>
                </a:cxn>
                <a:cxn ang="0">
                  <a:pos x="2877" y="1235"/>
                </a:cxn>
                <a:cxn ang="0">
                  <a:pos x="2580" y="1179"/>
                </a:cxn>
                <a:cxn ang="0">
                  <a:pos x="2303" y="1137"/>
                </a:cxn>
                <a:cxn ang="0">
                  <a:pos x="2048" y="1109"/>
                </a:cxn>
                <a:cxn ang="0">
                  <a:pos x="1811" y="1097"/>
                </a:cxn>
                <a:cxn ang="0">
                  <a:pos x="1591" y="1100"/>
                </a:cxn>
                <a:cxn ang="0">
                  <a:pos x="1387" y="1114"/>
                </a:cxn>
                <a:cxn ang="0">
                  <a:pos x="1243" y="1135"/>
                </a:cxn>
                <a:cxn ang="0">
                  <a:pos x="1151" y="1153"/>
                </a:cxn>
                <a:cxn ang="0">
                  <a:pos x="1062" y="1174"/>
                </a:cxn>
                <a:cxn ang="0">
                  <a:pos x="976" y="1200"/>
                </a:cxn>
                <a:cxn ang="0">
                  <a:pos x="893" y="1227"/>
                </a:cxn>
                <a:cxn ang="0">
                  <a:pos x="812" y="1258"/>
                </a:cxn>
                <a:cxn ang="0">
                  <a:pos x="696" y="1311"/>
                </a:cxn>
                <a:cxn ang="0">
                  <a:pos x="546" y="1392"/>
                </a:cxn>
                <a:cxn ang="0">
                  <a:pos x="404" y="1486"/>
                </a:cxn>
                <a:cxn ang="0">
                  <a:pos x="267" y="1591"/>
                </a:cxn>
                <a:cxn ang="0">
                  <a:pos x="132" y="1709"/>
                </a:cxn>
                <a:cxn ang="0">
                  <a:pos x="0" y="1836"/>
                </a:cxn>
              </a:cxnLst>
              <a:rect l="0" t="0" r="r" b="b"/>
              <a:pathLst>
                <a:path w="5239" h="1836">
                  <a:moveTo>
                    <a:pt x="5239" y="0"/>
                  </a:moveTo>
                  <a:lnTo>
                    <a:pt x="5239" y="0"/>
                  </a:lnTo>
                  <a:lnTo>
                    <a:pt x="5236" y="20"/>
                  </a:lnTo>
                  <a:lnTo>
                    <a:pt x="5223" y="74"/>
                  </a:lnTo>
                  <a:lnTo>
                    <a:pt x="5215" y="113"/>
                  </a:lnTo>
                  <a:lnTo>
                    <a:pt x="5202" y="158"/>
                  </a:lnTo>
                  <a:lnTo>
                    <a:pt x="5187" y="209"/>
                  </a:lnTo>
                  <a:lnTo>
                    <a:pt x="5169" y="265"/>
                  </a:lnTo>
                  <a:lnTo>
                    <a:pt x="5148" y="325"/>
                  </a:lnTo>
                  <a:lnTo>
                    <a:pt x="5122" y="389"/>
                  </a:lnTo>
                  <a:lnTo>
                    <a:pt x="5093" y="457"/>
                  </a:lnTo>
                  <a:lnTo>
                    <a:pt x="5061" y="527"/>
                  </a:lnTo>
                  <a:lnTo>
                    <a:pt x="5023" y="598"/>
                  </a:lnTo>
                  <a:lnTo>
                    <a:pt x="5003" y="635"/>
                  </a:lnTo>
                  <a:lnTo>
                    <a:pt x="4982" y="670"/>
                  </a:lnTo>
                  <a:lnTo>
                    <a:pt x="4958" y="706"/>
                  </a:lnTo>
                  <a:lnTo>
                    <a:pt x="4934" y="743"/>
                  </a:lnTo>
                  <a:lnTo>
                    <a:pt x="4909" y="778"/>
                  </a:lnTo>
                  <a:lnTo>
                    <a:pt x="4883" y="814"/>
                  </a:lnTo>
                  <a:lnTo>
                    <a:pt x="4855" y="850"/>
                  </a:lnTo>
                  <a:lnTo>
                    <a:pt x="4826" y="885"/>
                  </a:lnTo>
                  <a:lnTo>
                    <a:pt x="4796" y="921"/>
                  </a:lnTo>
                  <a:lnTo>
                    <a:pt x="4764" y="954"/>
                  </a:lnTo>
                  <a:lnTo>
                    <a:pt x="4730" y="987"/>
                  </a:lnTo>
                  <a:lnTo>
                    <a:pt x="4696" y="1019"/>
                  </a:lnTo>
                  <a:lnTo>
                    <a:pt x="4660" y="1051"/>
                  </a:lnTo>
                  <a:lnTo>
                    <a:pt x="4622" y="1082"/>
                  </a:lnTo>
                  <a:lnTo>
                    <a:pt x="4583" y="1113"/>
                  </a:lnTo>
                  <a:lnTo>
                    <a:pt x="4543" y="1140"/>
                  </a:lnTo>
                  <a:lnTo>
                    <a:pt x="4500" y="1168"/>
                  </a:lnTo>
                  <a:lnTo>
                    <a:pt x="4457" y="1195"/>
                  </a:lnTo>
                  <a:lnTo>
                    <a:pt x="4411" y="1219"/>
                  </a:lnTo>
                  <a:lnTo>
                    <a:pt x="4364" y="1242"/>
                  </a:lnTo>
                  <a:lnTo>
                    <a:pt x="4315" y="1265"/>
                  </a:lnTo>
                  <a:lnTo>
                    <a:pt x="4264" y="1284"/>
                  </a:lnTo>
                  <a:lnTo>
                    <a:pt x="4211" y="1303"/>
                  </a:lnTo>
                  <a:lnTo>
                    <a:pt x="4157" y="1319"/>
                  </a:lnTo>
                  <a:lnTo>
                    <a:pt x="4101" y="1334"/>
                  </a:lnTo>
                  <a:lnTo>
                    <a:pt x="4043" y="1347"/>
                  </a:lnTo>
                  <a:lnTo>
                    <a:pt x="3985" y="1357"/>
                  </a:lnTo>
                  <a:lnTo>
                    <a:pt x="3922" y="1365"/>
                  </a:lnTo>
                  <a:lnTo>
                    <a:pt x="3860" y="1371"/>
                  </a:lnTo>
                  <a:lnTo>
                    <a:pt x="3793" y="1374"/>
                  </a:lnTo>
                  <a:lnTo>
                    <a:pt x="3727" y="1376"/>
                  </a:lnTo>
                  <a:lnTo>
                    <a:pt x="3657" y="1374"/>
                  </a:lnTo>
                  <a:lnTo>
                    <a:pt x="3585" y="1371"/>
                  </a:lnTo>
                  <a:lnTo>
                    <a:pt x="3513" y="1365"/>
                  </a:lnTo>
                  <a:lnTo>
                    <a:pt x="3436" y="1355"/>
                  </a:lnTo>
                  <a:lnTo>
                    <a:pt x="3359" y="1342"/>
                  </a:lnTo>
                  <a:lnTo>
                    <a:pt x="3279" y="1326"/>
                  </a:lnTo>
                  <a:lnTo>
                    <a:pt x="3198" y="1308"/>
                  </a:lnTo>
                  <a:lnTo>
                    <a:pt x="3198" y="1308"/>
                  </a:lnTo>
                  <a:lnTo>
                    <a:pt x="3034" y="1269"/>
                  </a:lnTo>
                  <a:lnTo>
                    <a:pt x="2877" y="1235"/>
                  </a:lnTo>
                  <a:lnTo>
                    <a:pt x="2726" y="1205"/>
                  </a:lnTo>
                  <a:lnTo>
                    <a:pt x="2580" y="1179"/>
                  </a:lnTo>
                  <a:lnTo>
                    <a:pt x="2439" y="1156"/>
                  </a:lnTo>
                  <a:lnTo>
                    <a:pt x="2303" y="1137"/>
                  </a:lnTo>
                  <a:lnTo>
                    <a:pt x="2174" y="1121"/>
                  </a:lnTo>
                  <a:lnTo>
                    <a:pt x="2048" y="1109"/>
                  </a:lnTo>
                  <a:lnTo>
                    <a:pt x="1927" y="1101"/>
                  </a:lnTo>
                  <a:lnTo>
                    <a:pt x="1811" y="1097"/>
                  </a:lnTo>
                  <a:lnTo>
                    <a:pt x="1699" y="1097"/>
                  </a:lnTo>
                  <a:lnTo>
                    <a:pt x="1591" y="1100"/>
                  </a:lnTo>
                  <a:lnTo>
                    <a:pt x="1487" y="1105"/>
                  </a:lnTo>
                  <a:lnTo>
                    <a:pt x="1387" y="1114"/>
                  </a:lnTo>
                  <a:lnTo>
                    <a:pt x="1290" y="1127"/>
                  </a:lnTo>
                  <a:lnTo>
                    <a:pt x="1243" y="1135"/>
                  </a:lnTo>
                  <a:lnTo>
                    <a:pt x="1197" y="1143"/>
                  </a:lnTo>
                  <a:lnTo>
                    <a:pt x="1151" y="1153"/>
                  </a:lnTo>
                  <a:lnTo>
                    <a:pt x="1107" y="1164"/>
                  </a:lnTo>
                  <a:lnTo>
                    <a:pt x="1062" y="1174"/>
                  </a:lnTo>
                  <a:lnTo>
                    <a:pt x="1019" y="1187"/>
                  </a:lnTo>
                  <a:lnTo>
                    <a:pt x="976" y="1200"/>
                  </a:lnTo>
                  <a:lnTo>
                    <a:pt x="934" y="1213"/>
                  </a:lnTo>
                  <a:lnTo>
                    <a:pt x="893" y="1227"/>
                  </a:lnTo>
                  <a:lnTo>
                    <a:pt x="853" y="1242"/>
                  </a:lnTo>
                  <a:lnTo>
                    <a:pt x="812" y="1258"/>
                  </a:lnTo>
                  <a:lnTo>
                    <a:pt x="772" y="1276"/>
                  </a:lnTo>
                  <a:lnTo>
                    <a:pt x="696" y="1311"/>
                  </a:lnTo>
                  <a:lnTo>
                    <a:pt x="619" y="1350"/>
                  </a:lnTo>
                  <a:lnTo>
                    <a:pt x="546" y="1392"/>
                  </a:lnTo>
                  <a:lnTo>
                    <a:pt x="473" y="1437"/>
                  </a:lnTo>
                  <a:lnTo>
                    <a:pt x="404" y="1486"/>
                  </a:lnTo>
                  <a:lnTo>
                    <a:pt x="335" y="1537"/>
                  </a:lnTo>
                  <a:lnTo>
                    <a:pt x="267" y="1591"/>
                  </a:lnTo>
                  <a:lnTo>
                    <a:pt x="199" y="1649"/>
                  </a:lnTo>
                  <a:lnTo>
                    <a:pt x="132" y="1709"/>
                  </a:lnTo>
                  <a:lnTo>
                    <a:pt x="67" y="1772"/>
                  </a:lnTo>
                  <a:lnTo>
                    <a:pt x="0" y="183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5620" name="Freeform 52"/>
            <p:cNvSpPr>
              <a:spLocks/>
            </p:cNvSpPr>
            <p:nvPr userDrawn="1"/>
          </p:nvSpPr>
          <p:spPr bwMode="auto">
            <a:xfrm>
              <a:off x="1407" y="796"/>
              <a:ext cx="5211" cy="976"/>
            </a:xfrm>
            <a:custGeom>
              <a:avLst/>
              <a:gdLst/>
              <a:ahLst/>
              <a:cxnLst>
                <a:cxn ang="0">
                  <a:pos x="5211" y="0"/>
                </a:cxn>
                <a:cxn ang="0">
                  <a:pos x="5197" y="76"/>
                </a:cxn>
                <a:cxn ang="0">
                  <a:pos x="5176" y="160"/>
                </a:cxn>
                <a:cxn ang="0">
                  <a:pos x="5144" y="268"/>
                </a:cxn>
                <a:cxn ang="0">
                  <a:pos x="5100" y="394"/>
                </a:cxn>
                <a:cxn ang="0">
                  <a:pos x="5040" y="533"/>
                </a:cxn>
                <a:cxn ang="0">
                  <a:pos x="4983" y="643"/>
                </a:cxn>
                <a:cxn ang="0">
                  <a:pos x="4940" y="715"/>
                </a:cxn>
                <a:cxn ang="0">
                  <a:pos x="4893" y="790"/>
                </a:cxn>
                <a:cxn ang="0">
                  <a:pos x="4839" y="862"/>
                </a:cxn>
                <a:cxn ang="0">
                  <a:pos x="4780" y="933"/>
                </a:cxn>
                <a:cxn ang="0">
                  <a:pos x="4716" y="1003"/>
                </a:cxn>
                <a:cxn ang="0">
                  <a:pos x="4647" y="1069"/>
                </a:cxn>
                <a:cxn ang="0">
                  <a:pos x="4571" y="1130"/>
                </a:cxn>
                <a:cxn ang="0">
                  <a:pos x="4489" y="1188"/>
                </a:cxn>
                <a:cxn ang="0">
                  <a:pos x="4400" y="1242"/>
                </a:cxn>
                <a:cxn ang="0">
                  <a:pos x="4305" y="1289"/>
                </a:cxn>
                <a:cxn ang="0">
                  <a:pos x="4203" y="1331"/>
                </a:cxn>
                <a:cxn ang="0">
                  <a:pos x="4093" y="1363"/>
                </a:cxn>
                <a:cxn ang="0">
                  <a:pos x="3976" y="1389"/>
                </a:cxn>
                <a:cxn ang="0">
                  <a:pos x="3851" y="1406"/>
                </a:cxn>
                <a:cxn ang="0">
                  <a:pos x="3718" y="1413"/>
                </a:cxn>
                <a:cxn ang="0">
                  <a:pos x="3578" y="1411"/>
                </a:cxn>
                <a:cxn ang="0">
                  <a:pos x="3428" y="1398"/>
                </a:cxn>
                <a:cxn ang="0">
                  <a:pos x="3271" y="1373"/>
                </a:cxn>
                <a:cxn ang="0">
                  <a:pos x="3188" y="1356"/>
                </a:cxn>
                <a:cxn ang="0">
                  <a:pos x="2867" y="1290"/>
                </a:cxn>
                <a:cxn ang="0">
                  <a:pos x="2568" y="1239"/>
                </a:cxn>
                <a:cxn ang="0">
                  <a:pos x="2292" y="1203"/>
                </a:cxn>
                <a:cxn ang="0">
                  <a:pos x="2037" y="1180"/>
                </a:cxn>
                <a:cxn ang="0">
                  <a:pos x="1799" y="1172"/>
                </a:cxn>
                <a:cxn ang="0">
                  <a:pos x="1580" y="1179"/>
                </a:cxn>
                <a:cxn ang="0">
                  <a:pos x="1376" y="1198"/>
                </a:cxn>
                <a:cxn ang="0">
                  <a:pos x="1231" y="1222"/>
                </a:cxn>
                <a:cxn ang="0">
                  <a:pos x="1140" y="1242"/>
                </a:cxn>
                <a:cxn ang="0">
                  <a:pos x="1052" y="1266"/>
                </a:cxn>
                <a:cxn ang="0">
                  <a:pos x="966" y="1292"/>
                </a:cxn>
                <a:cxn ang="0">
                  <a:pos x="883" y="1323"/>
                </a:cxn>
                <a:cxn ang="0">
                  <a:pos x="802" y="1355"/>
                </a:cxn>
                <a:cxn ang="0">
                  <a:pos x="687" y="1410"/>
                </a:cxn>
                <a:cxn ang="0">
                  <a:pos x="539" y="1495"/>
                </a:cxn>
                <a:cxn ang="0">
                  <a:pos x="398" y="1592"/>
                </a:cxn>
                <a:cxn ang="0">
                  <a:pos x="262" y="1700"/>
                </a:cxn>
                <a:cxn ang="0">
                  <a:pos x="130" y="1821"/>
                </a:cxn>
                <a:cxn ang="0">
                  <a:pos x="0" y="1952"/>
                </a:cxn>
              </a:cxnLst>
              <a:rect l="0" t="0" r="r" b="b"/>
              <a:pathLst>
                <a:path w="5211" h="1952">
                  <a:moveTo>
                    <a:pt x="5211" y="0"/>
                  </a:moveTo>
                  <a:lnTo>
                    <a:pt x="5211" y="0"/>
                  </a:lnTo>
                  <a:lnTo>
                    <a:pt x="5206" y="21"/>
                  </a:lnTo>
                  <a:lnTo>
                    <a:pt x="5197" y="76"/>
                  </a:lnTo>
                  <a:lnTo>
                    <a:pt x="5187" y="115"/>
                  </a:lnTo>
                  <a:lnTo>
                    <a:pt x="5176" y="160"/>
                  </a:lnTo>
                  <a:lnTo>
                    <a:pt x="5162" y="212"/>
                  </a:lnTo>
                  <a:lnTo>
                    <a:pt x="5144" y="268"/>
                  </a:lnTo>
                  <a:lnTo>
                    <a:pt x="5123" y="329"/>
                  </a:lnTo>
                  <a:lnTo>
                    <a:pt x="5100" y="394"/>
                  </a:lnTo>
                  <a:lnTo>
                    <a:pt x="5072" y="463"/>
                  </a:lnTo>
                  <a:lnTo>
                    <a:pt x="5040" y="533"/>
                  </a:lnTo>
                  <a:lnTo>
                    <a:pt x="5004" y="606"/>
                  </a:lnTo>
                  <a:lnTo>
                    <a:pt x="4983" y="643"/>
                  </a:lnTo>
                  <a:lnTo>
                    <a:pt x="4962" y="680"/>
                  </a:lnTo>
                  <a:lnTo>
                    <a:pt x="4940" y="715"/>
                  </a:lnTo>
                  <a:lnTo>
                    <a:pt x="4916" y="753"/>
                  </a:lnTo>
                  <a:lnTo>
                    <a:pt x="4893" y="790"/>
                  </a:lnTo>
                  <a:lnTo>
                    <a:pt x="4866" y="827"/>
                  </a:lnTo>
                  <a:lnTo>
                    <a:pt x="4839" y="862"/>
                  </a:lnTo>
                  <a:lnTo>
                    <a:pt x="4811" y="898"/>
                  </a:lnTo>
                  <a:lnTo>
                    <a:pt x="4780" y="933"/>
                  </a:lnTo>
                  <a:lnTo>
                    <a:pt x="4750" y="969"/>
                  </a:lnTo>
                  <a:lnTo>
                    <a:pt x="4716" y="1003"/>
                  </a:lnTo>
                  <a:lnTo>
                    <a:pt x="4683" y="1037"/>
                  </a:lnTo>
                  <a:lnTo>
                    <a:pt x="4647" y="1069"/>
                  </a:lnTo>
                  <a:lnTo>
                    <a:pt x="4609" y="1100"/>
                  </a:lnTo>
                  <a:lnTo>
                    <a:pt x="4571" y="1130"/>
                  </a:lnTo>
                  <a:lnTo>
                    <a:pt x="4530" y="1161"/>
                  </a:lnTo>
                  <a:lnTo>
                    <a:pt x="4489" y="1188"/>
                  </a:lnTo>
                  <a:lnTo>
                    <a:pt x="4446" y="1216"/>
                  </a:lnTo>
                  <a:lnTo>
                    <a:pt x="4400" y="1242"/>
                  </a:lnTo>
                  <a:lnTo>
                    <a:pt x="4354" y="1266"/>
                  </a:lnTo>
                  <a:lnTo>
                    <a:pt x="4305" y="1289"/>
                  </a:lnTo>
                  <a:lnTo>
                    <a:pt x="4255" y="1311"/>
                  </a:lnTo>
                  <a:lnTo>
                    <a:pt x="4203" y="1331"/>
                  </a:lnTo>
                  <a:lnTo>
                    <a:pt x="4148" y="1348"/>
                  </a:lnTo>
                  <a:lnTo>
                    <a:pt x="4093" y="1363"/>
                  </a:lnTo>
                  <a:lnTo>
                    <a:pt x="4036" y="1377"/>
                  </a:lnTo>
                  <a:lnTo>
                    <a:pt x="3976" y="1389"/>
                  </a:lnTo>
                  <a:lnTo>
                    <a:pt x="3915" y="1398"/>
                  </a:lnTo>
                  <a:lnTo>
                    <a:pt x="3851" y="1406"/>
                  </a:lnTo>
                  <a:lnTo>
                    <a:pt x="3786" y="1411"/>
                  </a:lnTo>
                  <a:lnTo>
                    <a:pt x="3718" y="1413"/>
                  </a:lnTo>
                  <a:lnTo>
                    <a:pt x="3649" y="1415"/>
                  </a:lnTo>
                  <a:lnTo>
                    <a:pt x="3578" y="1411"/>
                  </a:lnTo>
                  <a:lnTo>
                    <a:pt x="3504" y="1406"/>
                  </a:lnTo>
                  <a:lnTo>
                    <a:pt x="3428" y="1398"/>
                  </a:lnTo>
                  <a:lnTo>
                    <a:pt x="3350" y="1387"/>
                  </a:lnTo>
                  <a:lnTo>
                    <a:pt x="3271" y="1373"/>
                  </a:lnTo>
                  <a:lnTo>
                    <a:pt x="3188" y="1356"/>
                  </a:lnTo>
                  <a:lnTo>
                    <a:pt x="3188" y="1356"/>
                  </a:lnTo>
                  <a:lnTo>
                    <a:pt x="3025" y="1321"/>
                  </a:lnTo>
                  <a:lnTo>
                    <a:pt x="2867" y="1290"/>
                  </a:lnTo>
                  <a:lnTo>
                    <a:pt x="2716" y="1263"/>
                  </a:lnTo>
                  <a:lnTo>
                    <a:pt x="2568" y="1239"/>
                  </a:lnTo>
                  <a:lnTo>
                    <a:pt x="2428" y="1219"/>
                  </a:lnTo>
                  <a:lnTo>
                    <a:pt x="2292" y="1203"/>
                  </a:lnTo>
                  <a:lnTo>
                    <a:pt x="2162" y="1190"/>
                  </a:lnTo>
                  <a:lnTo>
                    <a:pt x="2037" y="1180"/>
                  </a:lnTo>
                  <a:lnTo>
                    <a:pt x="1916" y="1174"/>
                  </a:lnTo>
                  <a:lnTo>
                    <a:pt x="1799" y="1172"/>
                  </a:lnTo>
                  <a:lnTo>
                    <a:pt x="1688" y="1174"/>
                  </a:lnTo>
                  <a:lnTo>
                    <a:pt x="1580" y="1179"/>
                  </a:lnTo>
                  <a:lnTo>
                    <a:pt x="1476" y="1187"/>
                  </a:lnTo>
                  <a:lnTo>
                    <a:pt x="1376" y="1198"/>
                  </a:lnTo>
                  <a:lnTo>
                    <a:pt x="1279" y="1214"/>
                  </a:lnTo>
                  <a:lnTo>
                    <a:pt x="1231" y="1222"/>
                  </a:lnTo>
                  <a:lnTo>
                    <a:pt x="1186" y="1232"/>
                  </a:lnTo>
                  <a:lnTo>
                    <a:pt x="1140" y="1242"/>
                  </a:lnTo>
                  <a:lnTo>
                    <a:pt x="1095" y="1253"/>
                  </a:lnTo>
                  <a:lnTo>
                    <a:pt x="1052" y="1266"/>
                  </a:lnTo>
                  <a:lnTo>
                    <a:pt x="1009" y="1279"/>
                  </a:lnTo>
                  <a:lnTo>
                    <a:pt x="966" y="1292"/>
                  </a:lnTo>
                  <a:lnTo>
                    <a:pt x="925" y="1306"/>
                  </a:lnTo>
                  <a:lnTo>
                    <a:pt x="883" y="1323"/>
                  </a:lnTo>
                  <a:lnTo>
                    <a:pt x="843" y="1339"/>
                  </a:lnTo>
                  <a:lnTo>
                    <a:pt x="802" y="1355"/>
                  </a:lnTo>
                  <a:lnTo>
                    <a:pt x="763" y="1373"/>
                  </a:lnTo>
                  <a:lnTo>
                    <a:pt x="687" y="1410"/>
                  </a:lnTo>
                  <a:lnTo>
                    <a:pt x="612" y="1452"/>
                  </a:lnTo>
                  <a:lnTo>
                    <a:pt x="539" y="1495"/>
                  </a:lnTo>
                  <a:lnTo>
                    <a:pt x="468" y="1542"/>
                  </a:lnTo>
                  <a:lnTo>
                    <a:pt x="398" y="1592"/>
                  </a:lnTo>
                  <a:lnTo>
                    <a:pt x="329" y="1644"/>
                  </a:lnTo>
                  <a:lnTo>
                    <a:pt x="262" y="1700"/>
                  </a:lnTo>
                  <a:lnTo>
                    <a:pt x="196" y="1758"/>
                  </a:lnTo>
                  <a:lnTo>
                    <a:pt x="130" y="1821"/>
                  </a:lnTo>
                  <a:lnTo>
                    <a:pt x="65" y="1884"/>
                  </a:lnTo>
                  <a:lnTo>
                    <a:pt x="0" y="195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5621" name="Freeform 53"/>
            <p:cNvSpPr>
              <a:spLocks/>
            </p:cNvSpPr>
            <p:nvPr userDrawn="1"/>
          </p:nvSpPr>
          <p:spPr bwMode="auto">
            <a:xfrm>
              <a:off x="1454" y="767"/>
              <a:ext cx="5179" cy="1034"/>
            </a:xfrm>
            <a:custGeom>
              <a:avLst/>
              <a:gdLst/>
              <a:ahLst/>
              <a:cxnLst>
                <a:cxn ang="0">
                  <a:pos x="5179" y="0"/>
                </a:cxn>
                <a:cxn ang="0">
                  <a:pos x="5166" y="74"/>
                </a:cxn>
                <a:cxn ang="0">
                  <a:pos x="5148" y="159"/>
                </a:cxn>
                <a:cxn ang="0">
                  <a:pos x="5118" y="269"/>
                </a:cxn>
                <a:cxn ang="0">
                  <a:pos x="5075" y="397"/>
                </a:cxn>
                <a:cxn ang="0">
                  <a:pos x="5016" y="537"/>
                </a:cxn>
                <a:cxn ang="0">
                  <a:pos x="4962" y="649"/>
                </a:cxn>
                <a:cxn ang="0">
                  <a:pos x="4921" y="723"/>
                </a:cxn>
                <a:cxn ang="0">
                  <a:pos x="4873" y="799"/>
                </a:cxn>
                <a:cxn ang="0">
                  <a:pos x="4822" y="873"/>
                </a:cxn>
                <a:cxn ang="0">
                  <a:pos x="4764" y="946"/>
                </a:cxn>
                <a:cxn ang="0">
                  <a:pos x="4701" y="1015"/>
                </a:cxn>
                <a:cxn ang="0">
                  <a:pos x="4632" y="1083"/>
                </a:cxn>
                <a:cxn ang="0">
                  <a:pos x="4558" y="1148"/>
                </a:cxn>
                <a:cxn ang="0">
                  <a:pos x="4476" y="1207"/>
                </a:cxn>
                <a:cxn ang="0">
                  <a:pos x="4389" y="1262"/>
                </a:cxn>
                <a:cxn ang="0">
                  <a:pos x="4294" y="1312"/>
                </a:cxn>
                <a:cxn ang="0">
                  <a:pos x="4192" y="1356"/>
                </a:cxn>
                <a:cxn ang="0">
                  <a:pos x="4083" y="1391"/>
                </a:cxn>
                <a:cxn ang="0">
                  <a:pos x="3967" y="1419"/>
                </a:cxn>
                <a:cxn ang="0">
                  <a:pos x="3842" y="1438"/>
                </a:cxn>
                <a:cxn ang="0">
                  <a:pos x="3710" y="1450"/>
                </a:cxn>
                <a:cxn ang="0">
                  <a:pos x="3568" y="1450"/>
                </a:cxn>
                <a:cxn ang="0">
                  <a:pos x="3420" y="1440"/>
                </a:cxn>
                <a:cxn ang="0">
                  <a:pos x="3261" y="1417"/>
                </a:cxn>
                <a:cxn ang="0">
                  <a:pos x="3178" y="1403"/>
                </a:cxn>
                <a:cxn ang="0">
                  <a:pos x="2856" y="1343"/>
                </a:cxn>
                <a:cxn ang="0">
                  <a:pos x="2558" y="1296"/>
                </a:cxn>
                <a:cxn ang="0">
                  <a:pos x="2281" y="1265"/>
                </a:cxn>
                <a:cxn ang="0">
                  <a:pos x="2024" y="1249"/>
                </a:cxn>
                <a:cxn ang="0">
                  <a:pos x="1787" y="1246"/>
                </a:cxn>
                <a:cxn ang="0">
                  <a:pos x="1568" y="1256"/>
                </a:cxn>
                <a:cxn ang="0">
                  <a:pos x="1363" y="1280"/>
                </a:cxn>
                <a:cxn ang="0">
                  <a:pos x="1268" y="1298"/>
                </a:cxn>
                <a:cxn ang="0">
                  <a:pos x="1175" y="1319"/>
                </a:cxn>
                <a:cxn ang="0">
                  <a:pos x="1084" y="1341"/>
                </a:cxn>
                <a:cxn ang="0">
                  <a:pos x="998" y="1369"/>
                </a:cxn>
                <a:cxn ang="0">
                  <a:pos x="914" y="1398"/>
                </a:cxn>
                <a:cxn ang="0">
                  <a:pos x="833" y="1432"/>
                </a:cxn>
                <a:cxn ang="0">
                  <a:pos x="754" y="1467"/>
                </a:cxn>
                <a:cxn ang="0">
                  <a:pos x="678" y="1508"/>
                </a:cxn>
                <a:cxn ang="0">
                  <a:pos x="532" y="1595"/>
                </a:cxn>
                <a:cxn ang="0">
                  <a:pos x="392" y="1695"/>
                </a:cxn>
                <a:cxn ang="0">
                  <a:pos x="258" y="1808"/>
                </a:cxn>
                <a:cxn ang="0">
                  <a:pos x="128" y="1931"/>
                </a:cxn>
                <a:cxn ang="0">
                  <a:pos x="0" y="2066"/>
                </a:cxn>
              </a:cxnLst>
              <a:rect l="0" t="0" r="r" b="b"/>
              <a:pathLst>
                <a:path w="5179" h="2066">
                  <a:moveTo>
                    <a:pt x="5179" y="0"/>
                  </a:moveTo>
                  <a:lnTo>
                    <a:pt x="5179" y="0"/>
                  </a:lnTo>
                  <a:lnTo>
                    <a:pt x="5176" y="19"/>
                  </a:lnTo>
                  <a:lnTo>
                    <a:pt x="5166" y="74"/>
                  </a:lnTo>
                  <a:lnTo>
                    <a:pt x="5158" y="114"/>
                  </a:lnTo>
                  <a:lnTo>
                    <a:pt x="5148" y="159"/>
                  </a:lnTo>
                  <a:lnTo>
                    <a:pt x="5134" y="211"/>
                  </a:lnTo>
                  <a:lnTo>
                    <a:pt x="5118" y="269"/>
                  </a:lnTo>
                  <a:lnTo>
                    <a:pt x="5098" y="331"/>
                  </a:lnTo>
                  <a:lnTo>
                    <a:pt x="5075" y="397"/>
                  </a:lnTo>
                  <a:lnTo>
                    <a:pt x="5048" y="466"/>
                  </a:lnTo>
                  <a:lnTo>
                    <a:pt x="5016" y="537"/>
                  </a:lnTo>
                  <a:lnTo>
                    <a:pt x="4982" y="612"/>
                  </a:lnTo>
                  <a:lnTo>
                    <a:pt x="4962" y="649"/>
                  </a:lnTo>
                  <a:lnTo>
                    <a:pt x="4941" y="686"/>
                  </a:lnTo>
                  <a:lnTo>
                    <a:pt x="4921" y="723"/>
                  </a:lnTo>
                  <a:lnTo>
                    <a:pt x="4897" y="762"/>
                  </a:lnTo>
                  <a:lnTo>
                    <a:pt x="4873" y="799"/>
                  </a:lnTo>
                  <a:lnTo>
                    <a:pt x="4848" y="836"/>
                  </a:lnTo>
                  <a:lnTo>
                    <a:pt x="4822" y="873"/>
                  </a:lnTo>
                  <a:lnTo>
                    <a:pt x="4794" y="909"/>
                  </a:lnTo>
                  <a:lnTo>
                    <a:pt x="4764" y="946"/>
                  </a:lnTo>
                  <a:lnTo>
                    <a:pt x="4733" y="981"/>
                  </a:lnTo>
                  <a:lnTo>
                    <a:pt x="4701" y="1015"/>
                  </a:lnTo>
                  <a:lnTo>
                    <a:pt x="4668" y="1051"/>
                  </a:lnTo>
                  <a:lnTo>
                    <a:pt x="4632" y="1083"/>
                  </a:lnTo>
                  <a:lnTo>
                    <a:pt x="4596" y="1117"/>
                  </a:lnTo>
                  <a:lnTo>
                    <a:pt x="4558" y="1148"/>
                  </a:lnTo>
                  <a:lnTo>
                    <a:pt x="4518" y="1178"/>
                  </a:lnTo>
                  <a:lnTo>
                    <a:pt x="4476" y="1207"/>
                  </a:lnTo>
                  <a:lnTo>
                    <a:pt x="4433" y="1236"/>
                  </a:lnTo>
                  <a:lnTo>
                    <a:pt x="4389" y="1262"/>
                  </a:lnTo>
                  <a:lnTo>
                    <a:pt x="4342" y="1288"/>
                  </a:lnTo>
                  <a:lnTo>
                    <a:pt x="4294" y="1312"/>
                  </a:lnTo>
                  <a:lnTo>
                    <a:pt x="4244" y="1335"/>
                  </a:lnTo>
                  <a:lnTo>
                    <a:pt x="4192" y="1356"/>
                  </a:lnTo>
                  <a:lnTo>
                    <a:pt x="4139" y="1374"/>
                  </a:lnTo>
                  <a:lnTo>
                    <a:pt x="4083" y="1391"/>
                  </a:lnTo>
                  <a:lnTo>
                    <a:pt x="4026" y="1406"/>
                  </a:lnTo>
                  <a:lnTo>
                    <a:pt x="3967" y="1419"/>
                  </a:lnTo>
                  <a:lnTo>
                    <a:pt x="3906" y="1430"/>
                  </a:lnTo>
                  <a:lnTo>
                    <a:pt x="3842" y="1438"/>
                  </a:lnTo>
                  <a:lnTo>
                    <a:pt x="3777" y="1445"/>
                  </a:lnTo>
                  <a:lnTo>
                    <a:pt x="3710" y="1450"/>
                  </a:lnTo>
                  <a:lnTo>
                    <a:pt x="3641" y="1451"/>
                  </a:lnTo>
                  <a:lnTo>
                    <a:pt x="3568" y="1450"/>
                  </a:lnTo>
                  <a:lnTo>
                    <a:pt x="3495" y="1446"/>
                  </a:lnTo>
                  <a:lnTo>
                    <a:pt x="3420" y="1440"/>
                  </a:lnTo>
                  <a:lnTo>
                    <a:pt x="3341" y="1430"/>
                  </a:lnTo>
                  <a:lnTo>
                    <a:pt x="3261" y="1417"/>
                  </a:lnTo>
                  <a:lnTo>
                    <a:pt x="3178" y="1403"/>
                  </a:lnTo>
                  <a:lnTo>
                    <a:pt x="3178" y="1403"/>
                  </a:lnTo>
                  <a:lnTo>
                    <a:pt x="3014" y="1370"/>
                  </a:lnTo>
                  <a:lnTo>
                    <a:pt x="2856" y="1343"/>
                  </a:lnTo>
                  <a:lnTo>
                    <a:pt x="2703" y="1317"/>
                  </a:lnTo>
                  <a:lnTo>
                    <a:pt x="2558" y="1296"/>
                  </a:lnTo>
                  <a:lnTo>
                    <a:pt x="2416" y="1280"/>
                  </a:lnTo>
                  <a:lnTo>
                    <a:pt x="2281" y="1265"/>
                  </a:lnTo>
                  <a:lnTo>
                    <a:pt x="2149" y="1256"/>
                  </a:lnTo>
                  <a:lnTo>
                    <a:pt x="2024" y="1249"/>
                  </a:lnTo>
                  <a:lnTo>
                    <a:pt x="1904" y="1246"/>
                  </a:lnTo>
                  <a:lnTo>
                    <a:pt x="1787" y="1246"/>
                  </a:lnTo>
                  <a:lnTo>
                    <a:pt x="1674" y="1249"/>
                  </a:lnTo>
                  <a:lnTo>
                    <a:pt x="1568" y="1256"/>
                  </a:lnTo>
                  <a:lnTo>
                    <a:pt x="1463" y="1267"/>
                  </a:lnTo>
                  <a:lnTo>
                    <a:pt x="1363" y="1280"/>
                  </a:lnTo>
                  <a:lnTo>
                    <a:pt x="1315" y="1288"/>
                  </a:lnTo>
                  <a:lnTo>
                    <a:pt x="1268" y="1298"/>
                  </a:lnTo>
                  <a:lnTo>
                    <a:pt x="1220" y="1307"/>
                  </a:lnTo>
                  <a:lnTo>
                    <a:pt x="1175" y="1319"/>
                  </a:lnTo>
                  <a:lnTo>
                    <a:pt x="1129" y="1330"/>
                  </a:lnTo>
                  <a:lnTo>
                    <a:pt x="1084" y="1341"/>
                  </a:lnTo>
                  <a:lnTo>
                    <a:pt x="1041" y="1354"/>
                  </a:lnTo>
                  <a:lnTo>
                    <a:pt x="998" y="1369"/>
                  </a:lnTo>
                  <a:lnTo>
                    <a:pt x="955" y="1383"/>
                  </a:lnTo>
                  <a:lnTo>
                    <a:pt x="914" y="1398"/>
                  </a:lnTo>
                  <a:lnTo>
                    <a:pt x="873" y="1414"/>
                  </a:lnTo>
                  <a:lnTo>
                    <a:pt x="833" y="1432"/>
                  </a:lnTo>
                  <a:lnTo>
                    <a:pt x="793" y="1450"/>
                  </a:lnTo>
                  <a:lnTo>
                    <a:pt x="754" y="1467"/>
                  </a:lnTo>
                  <a:lnTo>
                    <a:pt x="716" y="1487"/>
                  </a:lnTo>
                  <a:lnTo>
                    <a:pt x="678" y="1508"/>
                  </a:lnTo>
                  <a:lnTo>
                    <a:pt x="604" y="1550"/>
                  </a:lnTo>
                  <a:lnTo>
                    <a:pt x="532" y="1595"/>
                  </a:lnTo>
                  <a:lnTo>
                    <a:pt x="461" y="1643"/>
                  </a:lnTo>
                  <a:lnTo>
                    <a:pt x="392" y="1695"/>
                  </a:lnTo>
                  <a:lnTo>
                    <a:pt x="325" y="1750"/>
                  </a:lnTo>
                  <a:lnTo>
                    <a:pt x="258" y="1808"/>
                  </a:lnTo>
                  <a:lnTo>
                    <a:pt x="193" y="1868"/>
                  </a:lnTo>
                  <a:lnTo>
                    <a:pt x="128" y="1931"/>
                  </a:lnTo>
                  <a:lnTo>
                    <a:pt x="64" y="1997"/>
                  </a:lnTo>
                  <a:lnTo>
                    <a:pt x="0" y="206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5622" name="Freeform 54"/>
            <p:cNvSpPr>
              <a:spLocks/>
            </p:cNvSpPr>
            <p:nvPr userDrawn="1"/>
          </p:nvSpPr>
          <p:spPr bwMode="auto">
            <a:xfrm>
              <a:off x="1501" y="738"/>
              <a:ext cx="5149" cy="1091"/>
            </a:xfrm>
            <a:custGeom>
              <a:avLst/>
              <a:gdLst/>
              <a:ahLst/>
              <a:cxnLst>
                <a:cxn ang="0">
                  <a:pos x="5149" y="0"/>
                </a:cxn>
                <a:cxn ang="0">
                  <a:pos x="5136" y="76"/>
                </a:cxn>
                <a:cxn ang="0">
                  <a:pos x="5119" y="162"/>
                </a:cxn>
                <a:cxn ang="0">
                  <a:pos x="5090" y="273"/>
                </a:cxn>
                <a:cxn ang="0">
                  <a:pos x="5050" y="402"/>
                </a:cxn>
                <a:cxn ang="0">
                  <a:pos x="4993" y="545"/>
                </a:cxn>
                <a:cxn ang="0">
                  <a:pos x="4940" y="658"/>
                </a:cxn>
                <a:cxn ang="0">
                  <a:pos x="4900" y="734"/>
                </a:cxn>
                <a:cxn ang="0">
                  <a:pos x="4854" y="809"/>
                </a:cxn>
                <a:cxn ang="0">
                  <a:pos x="4803" y="885"/>
                </a:cxn>
                <a:cxn ang="0">
                  <a:pos x="4747" y="960"/>
                </a:cxn>
                <a:cxn ang="0">
                  <a:pos x="4685" y="1032"/>
                </a:cxn>
                <a:cxn ang="0">
                  <a:pos x="4617" y="1102"/>
                </a:cxn>
                <a:cxn ang="0">
                  <a:pos x="4543" y="1168"/>
                </a:cxn>
                <a:cxn ang="0">
                  <a:pos x="4463" y="1229"/>
                </a:cxn>
                <a:cxn ang="0">
                  <a:pos x="4377" y="1287"/>
                </a:cxn>
                <a:cxn ang="0">
                  <a:pos x="4282" y="1337"/>
                </a:cxn>
                <a:cxn ang="0">
                  <a:pos x="4181" y="1384"/>
                </a:cxn>
                <a:cxn ang="0">
                  <a:pos x="4073" y="1421"/>
                </a:cxn>
                <a:cxn ang="0">
                  <a:pos x="3957" y="1452"/>
                </a:cxn>
                <a:cxn ang="0">
                  <a:pos x="3832" y="1475"/>
                </a:cxn>
                <a:cxn ang="0">
                  <a:pos x="3700" y="1488"/>
                </a:cxn>
                <a:cxn ang="0">
                  <a:pos x="3559" y="1491"/>
                </a:cxn>
                <a:cxn ang="0">
                  <a:pos x="3410" y="1483"/>
                </a:cxn>
                <a:cxn ang="0">
                  <a:pos x="3251" y="1465"/>
                </a:cxn>
                <a:cxn ang="0">
                  <a:pos x="3169" y="1450"/>
                </a:cxn>
                <a:cxn ang="0">
                  <a:pos x="2845" y="1397"/>
                </a:cxn>
                <a:cxn ang="0">
                  <a:pos x="2545" y="1358"/>
                </a:cxn>
                <a:cxn ang="0">
                  <a:pos x="2269" y="1333"/>
                </a:cxn>
                <a:cxn ang="0">
                  <a:pos x="2012" y="1321"/>
                </a:cxn>
                <a:cxn ang="0">
                  <a:pos x="1775" y="1323"/>
                </a:cxn>
                <a:cxn ang="0">
                  <a:pos x="1555" y="1337"/>
                </a:cxn>
                <a:cxn ang="0">
                  <a:pos x="1353" y="1366"/>
                </a:cxn>
                <a:cxn ang="0">
                  <a:pos x="1255" y="1384"/>
                </a:cxn>
                <a:cxn ang="0">
                  <a:pos x="1164" y="1407"/>
                </a:cxn>
                <a:cxn ang="0">
                  <a:pos x="1074" y="1433"/>
                </a:cxn>
                <a:cxn ang="0">
                  <a:pos x="987" y="1462"/>
                </a:cxn>
                <a:cxn ang="0">
                  <a:pos x="904" y="1492"/>
                </a:cxn>
                <a:cxn ang="0">
                  <a:pos x="824" y="1528"/>
                </a:cxn>
                <a:cxn ang="0">
                  <a:pos x="746" y="1567"/>
                </a:cxn>
                <a:cxn ang="0">
                  <a:pos x="669" y="1607"/>
                </a:cxn>
                <a:cxn ang="0">
                  <a:pos x="525" y="1699"/>
                </a:cxn>
                <a:cxn ang="0">
                  <a:pos x="386" y="1802"/>
                </a:cxn>
                <a:cxn ang="0">
                  <a:pos x="254" y="1917"/>
                </a:cxn>
                <a:cxn ang="0">
                  <a:pos x="127" y="2045"/>
                </a:cxn>
                <a:cxn ang="0">
                  <a:pos x="0" y="2182"/>
                </a:cxn>
              </a:cxnLst>
              <a:rect l="0" t="0" r="r" b="b"/>
              <a:pathLst>
                <a:path w="5149" h="2182">
                  <a:moveTo>
                    <a:pt x="5149" y="0"/>
                  </a:moveTo>
                  <a:lnTo>
                    <a:pt x="5149" y="0"/>
                  </a:lnTo>
                  <a:lnTo>
                    <a:pt x="5146" y="20"/>
                  </a:lnTo>
                  <a:lnTo>
                    <a:pt x="5136" y="76"/>
                  </a:lnTo>
                  <a:lnTo>
                    <a:pt x="5129" y="115"/>
                  </a:lnTo>
                  <a:lnTo>
                    <a:pt x="5119" y="162"/>
                  </a:lnTo>
                  <a:lnTo>
                    <a:pt x="5105" y="215"/>
                  </a:lnTo>
                  <a:lnTo>
                    <a:pt x="5090" y="273"/>
                  </a:lnTo>
                  <a:lnTo>
                    <a:pt x="5072" y="336"/>
                  </a:lnTo>
                  <a:lnTo>
                    <a:pt x="5050" y="402"/>
                  </a:lnTo>
                  <a:lnTo>
                    <a:pt x="5024" y="472"/>
                  </a:lnTo>
                  <a:lnTo>
                    <a:pt x="4993" y="545"/>
                  </a:lnTo>
                  <a:lnTo>
                    <a:pt x="4960" y="620"/>
                  </a:lnTo>
                  <a:lnTo>
                    <a:pt x="4940" y="658"/>
                  </a:lnTo>
                  <a:lnTo>
                    <a:pt x="4921" y="696"/>
                  </a:lnTo>
                  <a:lnTo>
                    <a:pt x="4900" y="734"/>
                  </a:lnTo>
                  <a:lnTo>
                    <a:pt x="4878" y="772"/>
                  </a:lnTo>
                  <a:lnTo>
                    <a:pt x="4854" y="809"/>
                  </a:lnTo>
                  <a:lnTo>
                    <a:pt x="4829" y="848"/>
                  </a:lnTo>
                  <a:lnTo>
                    <a:pt x="4803" y="885"/>
                  </a:lnTo>
                  <a:lnTo>
                    <a:pt x="4776" y="922"/>
                  </a:lnTo>
                  <a:lnTo>
                    <a:pt x="4747" y="960"/>
                  </a:lnTo>
                  <a:lnTo>
                    <a:pt x="4717" y="997"/>
                  </a:lnTo>
                  <a:lnTo>
                    <a:pt x="4685" y="1032"/>
                  </a:lnTo>
                  <a:lnTo>
                    <a:pt x="4651" y="1068"/>
                  </a:lnTo>
                  <a:lnTo>
                    <a:pt x="4617" y="1102"/>
                  </a:lnTo>
                  <a:lnTo>
                    <a:pt x="4581" y="1136"/>
                  </a:lnTo>
                  <a:lnTo>
                    <a:pt x="4543" y="1168"/>
                  </a:lnTo>
                  <a:lnTo>
                    <a:pt x="4504" y="1199"/>
                  </a:lnTo>
                  <a:lnTo>
                    <a:pt x="4463" y="1229"/>
                  </a:lnTo>
                  <a:lnTo>
                    <a:pt x="4421" y="1258"/>
                  </a:lnTo>
                  <a:lnTo>
                    <a:pt x="4377" y="1287"/>
                  </a:lnTo>
                  <a:lnTo>
                    <a:pt x="4331" y="1313"/>
                  </a:lnTo>
                  <a:lnTo>
                    <a:pt x="4282" y="1337"/>
                  </a:lnTo>
                  <a:lnTo>
                    <a:pt x="4232" y="1362"/>
                  </a:lnTo>
                  <a:lnTo>
                    <a:pt x="4181" y="1384"/>
                  </a:lnTo>
                  <a:lnTo>
                    <a:pt x="4128" y="1404"/>
                  </a:lnTo>
                  <a:lnTo>
                    <a:pt x="4073" y="1421"/>
                  </a:lnTo>
                  <a:lnTo>
                    <a:pt x="4016" y="1438"/>
                  </a:lnTo>
                  <a:lnTo>
                    <a:pt x="3957" y="1452"/>
                  </a:lnTo>
                  <a:lnTo>
                    <a:pt x="3896" y="1465"/>
                  </a:lnTo>
                  <a:lnTo>
                    <a:pt x="3832" y="1475"/>
                  </a:lnTo>
                  <a:lnTo>
                    <a:pt x="3767" y="1483"/>
                  </a:lnTo>
                  <a:lnTo>
                    <a:pt x="3700" y="1488"/>
                  </a:lnTo>
                  <a:lnTo>
                    <a:pt x="3631" y="1491"/>
                  </a:lnTo>
                  <a:lnTo>
                    <a:pt x="3559" y="1491"/>
                  </a:lnTo>
                  <a:lnTo>
                    <a:pt x="3485" y="1489"/>
                  </a:lnTo>
                  <a:lnTo>
                    <a:pt x="3410" y="1483"/>
                  </a:lnTo>
                  <a:lnTo>
                    <a:pt x="3331" y="1476"/>
                  </a:lnTo>
                  <a:lnTo>
                    <a:pt x="3251" y="1465"/>
                  </a:lnTo>
                  <a:lnTo>
                    <a:pt x="3169" y="1450"/>
                  </a:lnTo>
                  <a:lnTo>
                    <a:pt x="3169" y="1450"/>
                  </a:lnTo>
                  <a:lnTo>
                    <a:pt x="3003" y="1423"/>
                  </a:lnTo>
                  <a:lnTo>
                    <a:pt x="2845" y="1397"/>
                  </a:lnTo>
                  <a:lnTo>
                    <a:pt x="2692" y="1376"/>
                  </a:lnTo>
                  <a:lnTo>
                    <a:pt x="2545" y="1358"/>
                  </a:lnTo>
                  <a:lnTo>
                    <a:pt x="2405" y="1344"/>
                  </a:lnTo>
                  <a:lnTo>
                    <a:pt x="2269" y="1333"/>
                  </a:lnTo>
                  <a:lnTo>
                    <a:pt x="2138" y="1324"/>
                  </a:lnTo>
                  <a:lnTo>
                    <a:pt x="2012" y="1321"/>
                  </a:lnTo>
                  <a:lnTo>
                    <a:pt x="1891" y="1320"/>
                  </a:lnTo>
                  <a:lnTo>
                    <a:pt x="1775" y="1323"/>
                  </a:lnTo>
                  <a:lnTo>
                    <a:pt x="1664" y="1328"/>
                  </a:lnTo>
                  <a:lnTo>
                    <a:pt x="1555" y="1337"/>
                  </a:lnTo>
                  <a:lnTo>
                    <a:pt x="1451" y="1350"/>
                  </a:lnTo>
                  <a:lnTo>
                    <a:pt x="1353" y="1366"/>
                  </a:lnTo>
                  <a:lnTo>
                    <a:pt x="1304" y="1375"/>
                  </a:lnTo>
                  <a:lnTo>
                    <a:pt x="1255" y="1384"/>
                  </a:lnTo>
                  <a:lnTo>
                    <a:pt x="1210" y="1396"/>
                  </a:lnTo>
                  <a:lnTo>
                    <a:pt x="1164" y="1407"/>
                  </a:lnTo>
                  <a:lnTo>
                    <a:pt x="1118" y="1420"/>
                  </a:lnTo>
                  <a:lnTo>
                    <a:pt x="1074" y="1433"/>
                  </a:lnTo>
                  <a:lnTo>
                    <a:pt x="1030" y="1447"/>
                  </a:lnTo>
                  <a:lnTo>
                    <a:pt x="987" y="1462"/>
                  </a:lnTo>
                  <a:lnTo>
                    <a:pt x="946" y="1476"/>
                  </a:lnTo>
                  <a:lnTo>
                    <a:pt x="904" y="1492"/>
                  </a:lnTo>
                  <a:lnTo>
                    <a:pt x="864" y="1510"/>
                  </a:lnTo>
                  <a:lnTo>
                    <a:pt x="824" y="1528"/>
                  </a:lnTo>
                  <a:lnTo>
                    <a:pt x="785" y="1547"/>
                  </a:lnTo>
                  <a:lnTo>
                    <a:pt x="746" y="1567"/>
                  </a:lnTo>
                  <a:lnTo>
                    <a:pt x="707" y="1586"/>
                  </a:lnTo>
                  <a:lnTo>
                    <a:pt x="669" y="1607"/>
                  </a:lnTo>
                  <a:lnTo>
                    <a:pt x="596" y="1652"/>
                  </a:lnTo>
                  <a:lnTo>
                    <a:pt x="525" y="1699"/>
                  </a:lnTo>
                  <a:lnTo>
                    <a:pt x="456" y="1749"/>
                  </a:lnTo>
                  <a:lnTo>
                    <a:pt x="386" y="1802"/>
                  </a:lnTo>
                  <a:lnTo>
                    <a:pt x="320" y="1859"/>
                  </a:lnTo>
                  <a:lnTo>
                    <a:pt x="254" y="1917"/>
                  </a:lnTo>
                  <a:lnTo>
                    <a:pt x="190" y="1980"/>
                  </a:lnTo>
                  <a:lnTo>
                    <a:pt x="127" y="2045"/>
                  </a:lnTo>
                  <a:lnTo>
                    <a:pt x="63" y="2112"/>
                  </a:lnTo>
                  <a:lnTo>
                    <a:pt x="0" y="218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5623" name="Freeform 55"/>
            <p:cNvSpPr>
              <a:spLocks/>
            </p:cNvSpPr>
            <p:nvPr userDrawn="1"/>
          </p:nvSpPr>
          <p:spPr bwMode="auto">
            <a:xfrm>
              <a:off x="1550" y="709"/>
              <a:ext cx="5113" cy="1149"/>
            </a:xfrm>
            <a:custGeom>
              <a:avLst/>
              <a:gdLst/>
              <a:ahLst/>
              <a:cxnLst>
                <a:cxn ang="0">
                  <a:pos x="5113" y="0"/>
                </a:cxn>
                <a:cxn ang="0">
                  <a:pos x="5104" y="78"/>
                </a:cxn>
                <a:cxn ang="0">
                  <a:pos x="5087" y="163"/>
                </a:cxn>
                <a:cxn ang="0">
                  <a:pos x="5061" y="276"/>
                </a:cxn>
                <a:cxn ang="0">
                  <a:pos x="5020" y="407"/>
                </a:cxn>
                <a:cxn ang="0">
                  <a:pos x="4968" y="551"/>
                </a:cxn>
                <a:cxn ang="0">
                  <a:pos x="4916" y="666"/>
                </a:cxn>
                <a:cxn ang="0">
                  <a:pos x="4876" y="743"/>
                </a:cxn>
                <a:cxn ang="0">
                  <a:pos x="4832" y="821"/>
                </a:cxn>
                <a:cxn ang="0">
                  <a:pos x="4783" y="896"/>
                </a:cxn>
                <a:cxn ang="0">
                  <a:pos x="4727" y="972"/>
                </a:cxn>
                <a:cxn ang="0">
                  <a:pos x="4666" y="1047"/>
                </a:cxn>
                <a:cxn ang="0">
                  <a:pos x="4600" y="1118"/>
                </a:cxn>
                <a:cxn ang="0">
                  <a:pos x="4528" y="1185"/>
                </a:cxn>
                <a:cxn ang="0">
                  <a:pos x="4447" y="1250"/>
                </a:cxn>
                <a:cxn ang="0">
                  <a:pos x="4361" y="1310"/>
                </a:cxn>
                <a:cxn ang="0">
                  <a:pos x="4268" y="1363"/>
                </a:cxn>
                <a:cxn ang="0">
                  <a:pos x="4168" y="1410"/>
                </a:cxn>
                <a:cxn ang="0">
                  <a:pos x="4060" y="1450"/>
                </a:cxn>
                <a:cxn ang="0">
                  <a:pos x="3944" y="1484"/>
                </a:cxn>
                <a:cxn ang="0">
                  <a:pos x="3821" y="1508"/>
                </a:cxn>
                <a:cxn ang="0">
                  <a:pos x="3689" y="1525"/>
                </a:cxn>
                <a:cxn ang="0">
                  <a:pos x="3547" y="1531"/>
                </a:cxn>
                <a:cxn ang="0">
                  <a:pos x="3397" y="1526"/>
                </a:cxn>
                <a:cxn ang="0">
                  <a:pos x="3239" y="1512"/>
                </a:cxn>
                <a:cxn ang="0">
                  <a:pos x="3156" y="1499"/>
                </a:cxn>
                <a:cxn ang="0">
                  <a:pos x="2832" y="1452"/>
                </a:cxn>
                <a:cxn ang="0">
                  <a:pos x="2532" y="1418"/>
                </a:cxn>
                <a:cxn ang="0">
                  <a:pos x="2255" y="1397"/>
                </a:cxn>
                <a:cxn ang="0">
                  <a:pos x="1998" y="1391"/>
                </a:cxn>
                <a:cxn ang="0">
                  <a:pos x="1760" y="1397"/>
                </a:cxn>
                <a:cxn ang="0">
                  <a:pos x="1541" y="1418"/>
                </a:cxn>
                <a:cxn ang="0">
                  <a:pos x="1338" y="1450"/>
                </a:cxn>
                <a:cxn ang="0">
                  <a:pos x="1242" y="1471"/>
                </a:cxn>
                <a:cxn ang="0">
                  <a:pos x="1151" y="1496"/>
                </a:cxn>
                <a:cxn ang="0">
                  <a:pos x="1062" y="1523"/>
                </a:cxn>
                <a:cxn ang="0">
                  <a:pos x="976" y="1554"/>
                </a:cxn>
                <a:cxn ang="0">
                  <a:pos x="893" y="1588"/>
                </a:cxn>
                <a:cxn ang="0">
                  <a:pos x="813" y="1623"/>
                </a:cxn>
                <a:cxn ang="0">
                  <a:pos x="736" y="1663"/>
                </a:cxn>
                <a:cxn ang="0">
                  <a:pos x="661" y="1707"/>
                </a:cxn>
                <a:cxn ang="0">
                  <a:pos x="516" y="1801"/>
                </a:cxn>
                <a:cxn ang="0">
                  <a:pos x="380" y="1907"/>
                </a:cxn>
                <a:cxn ang="0">
                  <a:pos x="250" y="2027"/>
                </a:cxn>
                <a:cxn ang="0">
                  <a:pos x="123" y="2156"/>
                </a:cxn>
                <a:cxn ang="0">
                  <a:pos x="0" y="2298"/>
                </a:cxn>
              </a:cxnLst>
              <a:rect l="0" t="0" r="r" b="b"/>
              <a:pathLst>
                <a:path w="5113" h="2298">
                  <a:moveTo>
                    <a:pt x="5113" y="0"/>
                  </a:moveTo>
                  <a:lnTo>
                    <a:pt x="5113" y="0"/>
                  </a:lnTo>
                  <a:lnTo>
                    <a:pt x="5112" y="21"/>
                  </a:lnTo>
                  <a:lnTo>
                    <a:pt x="5104" y="78"/>
                  </a:lnTo>
                  <a:lnTo>
                    <a:pt x="5097" y="117"/>
                  </a:lnTo>
                  <a:lnTo>
                    <a:pt x="5087" y="163"/>
                  </a:lnTo>
                  <a:lnTo>
                    <a:pt x="5075" y="217"/>
                  </a:lnTo>
                  <a:lnTo>
                    <a:pt x="5061" y="276"/>
                  </a:lnTo>
                  <a:lnTo>
                    <a:pt x="5043" y="339"/>
                  </a:lnTo>
                  <a:lnTo>
                    <a:pt x="5020" y="407"/>
                  </a:lnTo>
                  <a:lnTo>
                    <a:pt x="4997" y="478"/>
                  </a:lnTo>
                  <a:lnTo>
                    <a:pt x="4968" y="551"/>
                  </a:lnTo>
                  <a:lnTo>
                    <a:pt x="4934" y="627"/>
                  </a:lnTo>
                  <a:lnTo>
                    <a:pt x="4916" y="666"/>
                  </a:lnTo>
                  <a:lnTo>
                    <a:pt x="4897" y="704"/>
                  </a:lnTo>
                  <a:lnTo>
                    <a:pt x="4876" y="743"/>
                  </a:lnTo>
                  <a:lnTo>
                    <a:pt x="4855" y="782"/>
                  </a:lnTo>
                  <a:lnTo>
                    <a:pt x="4832" y="821"/>
                  </a:lnTo>
                  <a:lnTo>
                    <a:pt x="4808" y="859"/>
                  </a:lnTo>
                  <a:lnTo>
                    <a:pt x="4783" y="896"/>
                  </a:lnTo>
                  <a:lnTo>
                    <a:pt x="4755" y="935"/>
                  </a:lnTo>
                  <a:lnTo>
                    <a:pt x="4727" y="972"/>
                  </a:lnTo>
                  <a:lnTo>
                    <a:pt x="4697" y="1009"/>
                  </a:lnTo>
                  <a:lnTo>
                    <a:pt x="4666" y="1047"/>
                  </a:lnTo>
                  <a:lnTo>
                    <a:pt x="4634" y="1082"/>
                  </a:lnTo>
                  <a:lnTo>
                    <a:pt x="4600" y="1118"/>
                  </a:lnTo>
                  <a:lnTo>
                    <a:pt x="4564" y="1153"/>
                  </a:lnTo>
                  <a:lnTo>
                    <a:pt x="4528" y="1185"/>
                  </a:lnTo>
                  <a:lnTo>
                    <a:pt x="4489" y="1218"/>
                  </a:lnTo>
                  <a:lnTo>
                    <a:pt x="4447" y="1250"/>
                  </a:lnTo>
                  <a:lnTo>
                    <a:pt x="4405" y="1281"/>
                  </a:lnTo>
                  <a:lnTo>
                    <a:pt x="4361" y="1310"/>
                  </a:lnTo>
                  <a:lnTo>
                    <a:pt x="4315" y="1337"/>
                  </a:lnTo>
                  <a:lnTo>
                    <a:pt x="4268" y="1363"/>
                  </a:lnTo>
                  <a:lnTo>
                    <a:pt x="4219" y="1387"/>
                  </a:lnTo>
                  <a:lnTo>
                    <a:pt x="4168" y="1410"/>
                  </a:lnTo>
                  <a:lnTo>
                    <a:pt x="4115" y="1431"/>
                  </a:lnTo>
                  <a:lnTo>
                    <a:pt x="4060" y="1450"/>
                  </a:lnTo>
                  <a:lnTo>
                    <a:pt x="4003" y="1468"/>
                  </a:lnTo>
                  <a:lnTo>
                    <a:pt x="3944" y="1484"/>
                  </a:lnTo>
                  <a:lnTo>
                    <a:pt x="3883" y="1497"/>
                  </a:lnTo>
                  <a:lnTo>
                    <a:pt x="3821" y="1508"/>
                  </a:lnTo>
                  <a:lnTo>
                    <a:pt x="3756" y="1518"/>
                  </a:lnTo>
                  <a:lnTo>
                    <a:pt x="3689" y="1525"/>
                  </a:lnTo>
                  <a:lnTo>
                    <a:pt x="3619" y="1529"/>
                  </a:lnTo>
                  <a:lnTo>
                    <a:pt x="3547" y="1531"/>
                  </a:lnTo>
                  <a:lnTo>
                    <a:pt x="3474" y="1529"/>
                  </a:lnTo>
                  <a:lnTo>
                    <a:pt x="3397" y="1526"/>
                  </a:lnTo>
                  <a:lnTo>
                    <a:pt x="3320" y="1520"/>
                  </a:lnTo>
                  <a:lnTo>
                    <a:pt x="3239" y="1512"/>
                  </a:lnTo>
                  <a:lnTo>
                    <a:pt x="3156" y="1499"/>
                  </a:lnTo>
                  <a:lnTo>
                    <a:pt x="3156" y="1499"/>
                  </a:lnTo>
                  <a:lnTo>
                    <a:pt x="2991" y="1473"/>
                  </a:lnTo>
                  <a:lnTo>
                    <a:pt x="2832" y="1452"/>
                  </a:lnTo>
                  <a:lnTo>
                    <a:pt x="2680" y="1433"/>
                  </a:lnTo>
                  <a:lnTo>
                    <a:pt x="2532" y="1418"/>
                  </a:lnTo>
                  <a:lnTo>
                    <a:pt x="2391" y="1407"/>
                  </a:lnTo>
                  <a:lnTo>
                    <a:pt x="2255" y="1397"/>
                  </a:lnTo>
                  <a:lnTo>
                    <a:pt x="2124" y="1392"/>
                  </a:lnTo>
                  <a:lnTo>
                    <a:pt x="1998" y="1391"/>
                  </a:lnTo>
                  <a:lnTo>
                    <a:pt x="1877" y="1392"/>
                  </a:lnTo>
                  <a:lnTo>
                    <a:pt x="1760" y="1397"/>
                  </a:lnTo>
                  <a:lnTo>
                    <a:pt x="1649" y="1405"/>
                  </a:lnTo>
                  <a:lnTo>
                    <a:pt x="1541" y="1418"/>
                  </a:lnTo>
                  <a:lnTo>
                    <a:pt x="1438" y="1433"/>
                  </a:lnTo>
                  <a:lnTo>
                    <a:pt x="1338" y="1450"/>
                  </a:lnTo>
                  <a:lnTo>
                    <a:pt x="1290" y="1460"/>
                  </a:lnTo>
                  <a:lnTo>
                    <a:pt x="1242" y="1471"/>
                  </a:lnTo>
                  <a:lnTo>
                    <a:pt x="1197" y="1483"/>
                  </a:lnTo>
                  <a:lnTo>
                    <a:pt x="1151" y="1496"/>
                  </a:lnTo>
                  <a:lnTo>
                    <a:pt x="1106" y="1508"/>
                  </a:lnTo>
                  <a:lnTo>
                    <a:pt x="1062" y="1523"/>
                  </a:lnTo>
                  <a:lnTo>
                    <a:pt x="1019" y="1537"/>
                  </a:lnTo>
                  <a:lnTo>
                    <a:pt x="976" y="1554"/>
                  </a:lnTo>
                  <a:lnTo>
                    <a:pt x="934" y="1570"/>
                  </a:lnTo>
                  <a:lnTo>
                    <a:pt x="893" y="1588"/>
                  </a:lnTo>
                  <a:lnTo>
                    <a:pt x="852" y="1605"/>
                  </a:lnTo>
                  <a:lnTo>
                    <a:pt x="813" y="1623"/>
                  </a:lnTo>
                  <a:lnTo>
                    <a:pt x="775" y="1644"/>
                  </a:lnTo>
                  <a:lnTo>
                    <a:pt x="736" y="1663"/>
                  </a:lnTo>
                  <a:lnTo>
                    <a:pt x="698" y="1684"/>
                  </a:lnTo>
                  <a:lnTo>
                    <a:pt x="661" y="1707"/>
                  </a:lnTo>
                  <a:lnTo>
                    <a:pt x="587" y="1752"/>
                  </a:lnTo>
                  <a:lnTo>
                    <a:pt x="516" y="1801"/>
                  </a:lnTo>
                  <a:lnTo>
                    <a:pt x="448" y="1854"/>
                  </a:lnTo>
                  <a:lnTo>
                    <a:pt x="380" y="1907"/>
                  </a:lnTo>
                  <a:lnTo>
                    <a:pt x="315" y="1965"/>
                  </a:lnTo>
                  <a:lnTo>
                    <a:pt x="250" y="2027"/>
                  </a:lnTo>
                  <a:lnTo>
                    <a:pt x="186" y="2090"/>
                  </a:lnTo>
                  <a:lnTo>
                    <a:pt x="123" y="2156"/>
                  </a:lnTo>
                  <a:lnTo>
                    <a:pt x="61" y="2225"/>
                  </a:lnTo>
                  <a:lnTo>
                    <a:pt x="0" y="229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5624" name="Freeform 56"/>
            <p:cNvSpPr>
              <a:spLocks/>
            </p:cNvSpPr>
            <p:nvPr userDrawn="1"/>
          </p:nvSpPr>
          <p:spPr bwMode="auto">
            <a:xfrm>
              <a:off x="1598" y="681"/>
              <a:ext cx="5079" cy="1206"/>
            </a:xfrm>
            <a:custGeom>
              <a:avLst/>
              <a:gdLst/>
              <a:ahLst/>
              <a:cxnLst>
                <a:cxn ang="0">
                  <a:pos x="5079" y="0"/>
                </a:cxn>
                <a:cxn ang="0">
                  <a:pos x="5070" y="76"/>
                </a:cxn>
                <a:cxn ang="0">
                  <a:pos x="5054" y="164"/>
                </a:cxn>
                <a:cxn ang="0">
                  <a:pos x="5031" y="278"/>
                </a:cxn>
                <a:cxn ang="0">
                  <a:pos x="4993" y="410"/>
                </a:cxn>
                <a:cxn ang="0">
                  <a:pos x="4942" y="555"/>
                </a:cxn>
                <a:cxn ang="0">
                  <a:pos x="4892" y="672"/>
                </a:cxn>
                <a:cxn ang="0">
                  <a:pos x="4853" y="749"/>
                </a:cxn>
                <a:cxn ang="0">
                  <a:pos x="4810" y="828"/>
                </a:cxn>
                <a:cxn ang="0">
                  <a:pos x="4761" y="907"/>
                </a:cxn>
                <a:cxn ang="0">
                  <a:pos x="4707" y="985"/>
                </a:cxn>
                <a:cxn ang="0">
                  <a:pos x="4648" y="1059"/>
                </a:cxn>
                <a:cxn ang="0">
                  <a:pos x="4582" y="1132"/>
                </a:cxn>
                <a:cxn ang="0">
                  <a:pos x="4510" y="1203"/>
                </a:cxn>
                <a:cxn ang="0">
                  <a:pos x="4432" y="1267"/>
                </a:cxn>
                <a:cxn ang="0">
                  <a:pos x="4348" y="1329"/>
                </a:cxn>
                <a:cxn ang="0">
                  <a:pos x="4255" y="1385"/>
                </a:cxn>
                <a:cxn ang="0">
                  <a:pos x="4155" y="1435"/>
                </a:cxn>
                <a:cxn ang="0">
                  <a:pos x="4048" y="1477"/>
                </a:cxn>
                <a:cxn ang="0">
                  <a:pos x="3932" y="1513"/>
                </a:cxn>
                <a:cxn ang="0">
                  <a:pos x="3809" y="1540"/>
                </a:cxn>
                <a:cxn ang="0">
                  <a:pos x="3677" y="1560"/>
                </a:cxn>
                <a:cxn ang="0">
                  <a:pos x="3537" y="1568"/>
                </a:cxn>
                <a:cxn ang="0">
                  <a:pos x="3387" y="1568"/>
                </a:cxn>
                <a:cxn ang="0">
                  <a:pos x="3229" y="1555"/>
                </a:cxn>
                <a:cxn ang="0">
                  <a:pos x="3145" y="1545"/>
                </a:cxn>
                <a:cxn ang="0">
                  <a:pos x="2820" y="1503"/>
                </a:cxn>
                <a:cxn ang="0">
                  <a:pos x="2520" y="1476"/>
                </a:cxn>
                <a:cxn ang="0">
                  <a:pos x="2241" y="1461"/>
                </a:cxn>
                <a:cxn ang="0">
                  <a:pos x="1986" y="1459"/>
                </a:cxn>
                <a:cxn ang="0">
                  <a:pos x="1748" y="1471"/>
                </a:cxn>
                <a:cxn ang="0">
                  <a:pos x="1529" y="1495"/>
                </a:cxn>
                <a:cxn ang="0">
                  <a:pos x="1326" y="1532"/>
                </a:cxn>
                <a:cxn ang="0">
                  <a:pos x="1232" y="1555"/>
                </a:cxn>
                <a:cxn ang="0">
                  <a:pos x="1139" y="1582"/>
                </a:cxn>
                <a:cxn ang="0">
                  <a:pos x="1051" y="1611"/>
                </a:cxn>
                <a:cxn ang="0">
                  <a:pos x="965" y="1644"/>
                </a:cxn>
                <a:cxn ang="0">
                  <a:pos x="883" y="1679"/>
                </a:cxn>
                <a:cxn ang="0">
                  <a:pos x="804" y="1718"/>
                </a:cxn>
                <a:cxn ang="0">
                  <a:pos x="727" y="1760"/>
                </a:cxn>
                <a:cxn ang="0">
                  <a:pos x="653" y="1803"/>
                </a:cxn>
                <a:cxn ang="0">
                  <a:pos x="510" y="1902"/>
                </a:cxn>
                <a:cxn ang="0">
                  <a:pos x="375" y="2012"/>
                </a:cxn>
                <a:cxn ang="0">
                  <a:pos x="246" y="2133"/>
                </a:cxn>
                <a:cxn ang="0">
                  <a:pos x="123" y="2267"/>
                </a:cxn>
                <a:cxn ang="0">
                  <a:pos x="0" y="2412"/>
                </a:cxn>
              </a:cxnLst>
              <a:rect l="0" t="0" r="r" b="b"/>
              <a:pathLst>
                <a:path w="5079" h="2412">
                  <a:moveTo>
                    <a:pt x="5079" y="0"/>
                  </a:moveTo>
                  <a:lnTo>
                    <a:pt x="5079" y="0"/>
                  </a:lnTo>
                  <a:lnTo>
                    <a:pt x="5078" y="19"/>
                  </a:lnTo>
                  <a:lnTo>
                    <a:pt x="5070" y="76"/>
                  </a:lnTo>
                  <a:lnTo>
                    <a:pt x="5064" y="116"/>
                  </a:lnTo>
                  <a:lnTo>
                    <a:pt x="5054" y="164"/>
                  </a:lnTo>
                  <a:lnTo>
                    <a:pt x="5045" y="218"/>
                  </a:lnTo>
                  <a:lnTo>
                    <a:pt x="5031" y="278"/>
                  </a:lnTo>
                  <a:lnTo>
                    <a:pt x="5013" y="340"/>
                  </a:lnTo>
                  <a:lnTo>
                    <a:pt x="4993" y="410"/>
                  </a:lnTo>
                  <a:lnTo>
                    <a:pt x="4970" y="481"/>
                  </a:lnTo>
                  <a:lnTo>
                    <a:pt x="4942" y="555"/>
                  </a:lnTo>
                  <a:lnTo>
                    <a:pt x="4910" y="633"/>
                  </a:lnTo>
                  <a:lnTo>
                    <a:pt x="4892" y="672"/>
                  </a:lnTo>
                  <a:lnTo>
                    <a:pt x="4874" y="710"/>
                  </a:lnTo>
                  <a:lnTo>
                    <a:pt x="4853" y="749"/>
                  </a:lnTo>
                  <a:lnTo>
                    <a:pt x="4832" y="789"/>
                  </a:lnTo>
                  <a:lnTo>
                    <a:pt x="4810" y="828"/>
                  </a:lnTo>
                  <a:lnTo>
                    <a:pt x="4786" y="868"/>
                  </a:lnTo>
                  <a:lnTo>
                    <a:pt x="4761" y="907"/>
                  </a:lnTo>
                  <a:lnTo>
                    <a:pt x="4735" y="946"/>
                  </a:lnTo>
                  <a:lnTo>
                    <a:pt x="4707" y="985"/>
                  </a:lnTo>
                  <a:lnTo>
                    <a:pt x="4678" y="1022"/>
                  </a:lnTo>
                  <a:lnTo>
                    <a:pt x="4648" y="1059"/>
                  </a:lnTo>
                  <a:lnTo>
                    <a:pt x="4616" y="1096"/>
                  </a:lnTo>
                  <a:lnTo>
                    <a:pt x="4582" y="1132"/>
                  </a:lnTo>
                  <a:lnTo>
                    <a:pt x="4548" y="1167"/>
                  </a:lnTo>
                  <a:lnTo>
                    <a:pt x="4510" y="1203"/>
                  </a:lnTo>
                  <a:lnTo>
                    <a:pt x="4473" y="1235"/>
                  </a:lnTo>
                  <a:lnTo>
                    <a:pt x="4432" y="1267"/>
                  </a:lnTo>
                  <a:lnTo>
                    <a:pt x="4391" y="1300"/>
                  </a:lnTo>
                  <a:lnTo>
                    <a:pt x="4348" y="1329"/>
                  </a:lnTo>
                  <a:lnTo>
                    <a:pt x="4302" y="1358"/>
                  </a:lnTo>
                  <a:lnTo>
                    <a:pt x="4255" y="1385"/>
                  </a:lnTo>
                  <a:lnTo>
                    <a:pt x="4206" y="1411"/>
                  </a:lnTo>
                  <a:lnTo>
                    <a:pt x="4155" y="1435"/>
                  </a:lnTo>
                  <a:lnTo>
                    <a:pt x="4102" y="1458"/>
                  </a:lnTo>
                  <a:lnTo>
                    <a:pt x="4048" y="1477"/>
                  </a:lnTo>
                  <a:lnTo>
                    <a:pt x="3991" y="1497"/>
                  </a:lnTo>
                  <a:lnTo>
                    <a:pt x="3932" y="1513"/>
                  </a:lnTo>
                  <a:lnTo>
                    <a:pt x="3871" y="1529"/>
                  </a:lnTo>
                  <a:lnTo>
                    <a:pt x="3809" y="1540"/>
                  </a:lnTo>
                  <a:lnTo>
                    <a:pt x="3745" y="1552"/>
                  </a:lnTo>
                  <a:lnTo>
                    <a:pt x="3677" y="1560"/>
                  </a:lnTo>
                  <a:lnTo>
                    <a:pt x="3608" y="1564"/>
                  </a:lnTo>
                  <a:lnTo>
                    <a:pt x="3537" y="1568"/>
                  </a:lnTo>
                  <a:lnTo>
                    <a:pt x="3463" y="1569"/>
                  </a:lnTo>
                  <a:lnTo>
                    <a:pt x="3387" y="1568"/>
                  </a:lnTo>
                  <a:lnTo>
                    <a:pt x="3309" y="1563"/>
                  </a:lnTo>
                  <a:lnTo>
                    <a:pt x="3229" y="1555"/>
                  </a:lnTo>
                  <a:lnTo>
                    <a:pt x="3145" y="1545"/>
                  </a:lnTo>
                  <a:lnTo>
                    <a:pt x="3145" y="1545"/>
                  </a:lnTo>
                  <a:lnTo>
                    <a:pt x="2980" y="1522"/>
                  </a:lnTo>
                  <a:lnTo>
                    <a:pt x="2820" y="1503"/>
                  </a:lnTo>
                  <a:lnTo>
                    <a:pt x="2668" y="1489"/>
                  </a:lnTo>
                  <a:lnTo>
                    <a:pt x="2520" y="1476"/>
                  </a:lnTo>
                  <a:lnTo>
                    <a:pt x="2379" y="1466"/>
                  </a:lnTo>
                  <a:lnTo>
                    <a:pt x="2241" y="1461"/>
                  </a:lnTo>
                  <a:lnTo>
                    <a:pt x="2111" y="1458"/>
                  </a:lnTo>
                  <a:lnTo>
                    <a:pt x="1986" y="1459"/>
                  </a:lnTo>
                  <a:lnTo>
                    <a:pt x="1865" y="1464"/>
                  </a:lnTo>
                  <a:lnTo>
                    <a:pt x="1748" y="1471"/>
                  </a:lnTo>
                  <a:lnTo>
                    <a:pt x="1636" y="1482"/>
                  </a:lnTo>
                  <a:lnTo>
                    <a:pt x="1529" y="1495"/>
                  </a:lnTo>
                  <a:lnTo>
                    <a:pt x="1426" y="1513"/>
                  </a:lnTo>
                  <a:lnTo>
                    <a:pt x="1326" y="1532"/>
                  </a:lnTo>
                  <a:lnTo>
                    <a:pt x="1279" y="1543"/>
                  </a:lnTo>
                  <a:lnTo>
                    <a:pt x="1232" y="1555"/>
                  </a:lnTo>
                  <a:lnTo>
                    <a:pt x="1185" y="1568"/>
                  </a:lnTo>
                  <a:lnTo>
                    <a:pt x="1139" y="1582"/>
                  </a:lnTo>
                  <a:lnTo>
                    <a:pt x="1095" y="1595"/>
                  </a:lnTo>
                  <a:lnTo>
                    <a:pt x="1051" y="1611"/>
                  </a:lnTo>
                  <a:lnTo>
                    <a:pt x="1008" y="1627"/>
                  </a:lnTo>
                  <a:lnTo>
                    <a:pt x="965" y="1644"/>
                  </a:lnTo>
                  <a:lnTo>
                    <a:pt x="924" y="1661"/>
                  </a:lnTo>
                  <a:lnTo>
                    <a:pt x="883" y="1679"/>
                  </a:lnTo>
                  <a:lnTo>
                    <a:pt x="843" y="1698"/>
                  </a:lnTo>
                  <a:lnTo>
                    <a:pt x="804" y="1718"/>
                  </a:lnTo>
                  <a:lnTo>
                    <a:pt x="765" y="1737"/>
                  </a:lnTo>
                  <a:lnTo>
                    <a:pt x="727" y="1760"/>
                  </a:lnTo>
                  <a:lnTo>
                    <a:pt x="689" y="1781"/>
                  </a:lnTo>
                  <a:lnTo>
                    <a:pt x="653" y="1803"/>
                  </a:lnTo>
                  <a:lnTo>
                    <a:pt x="581" y="1852"/>
                  </a:lnTo>
                  <a:lnTo>
                    <a:pt x="510" y="1902"/>
                  </a:lnTo>
                  <a:lnTo>
                    <a:pt x="442" y="1955"/>
                  </a:lnTo>
                  <a:lnTo>
                    <a:pt x="375" y="2012"/>
                  </a:lnTo>
                  <a:lnTo>
                    <a:pt x="310" y="2071"/>
                  </a:lnTo>
                  <a:lnTo>
                    <a:pt x="246" y="2133"/>
                  </a:lnTo>
                  <a:lnTo>
                    <a:pt x="184" y="2199"/>
                  </a:lnTo>
                  <a:lnTo>
                    <a:pt x="123" y="2267"/>
                  </a:lnTo>
                  <a:lnTo>
                    <a:pt x="62" y="2338"/>
                  </a:lnTo>
                  <a:lnTo>
                    <a:pt x="0" y="241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5625" name="Freeform 57"/>
            <p:cNvSpPr>
              <a:spLocks/>
            </p:cNvSpPr>
            <p:nvPr userDrawn="1"/>
          </p:nvSpPr>
          <p:spPr bwMode="auto">
            <a:xfrm>
              <a:off x="1648" y="652"/>
              <a:ext cx="5042" cy="1263"/>
            </a:xfrm>
            <a:custGeom>
              <a:avLst/>
              <a:gdLst/>
              <a:ahLst/>
              <a:cxnLst>
                <a:cxn ang="0">
                  <a:pos x="5042" y="0"/>
                </a:cxn>
                <a:cxn ang="0">
                  <a:pos x="5033" y="77"/>
                </a:cxn>
                <a:cxn ang="0">
                  <a:pos x="5021" y="166"/>
                </a:cxn>
                <a:cxn ang="0">
                  <a:pos x="4997" y="281"/>
                </a:cxn>
                <a:cxn ang="0">
                  <a:pos x="4963" y="413"/>
                </a:cxn>
                <a:cxn ang="0">
                  <a:pos x="4913" y="562"/>
                </a:cxn>
                <a:cxn ang="0">
                  <a:pos x="4865" y="679"/>
                </a:cxn>
                <a:cxn ang="0">
                  <a:pos x="4828" y="759"/>
                </a:cxn>
                <a:cxn ang="0">
                  <a:pos x="4785" y="839"/>
                </a:cxn>
                <a:cxn ang="0">
                  <a:pos x="4738" y="918"/>
                </a:cxn>
                <a:cxn ang="0">
                  <a:pos x="4685" y="998"/>
                </a:cxn>
                <a:cxn ang="0">
                  <a:pos x="4627" y="1073"/>
                </a:cxn>
                <a:cxn ang="0">
                  <a:pos x="4563" y="1149"/>
                </a:cxn>
                <a:cxn ang="0">
                  <a:pos x="4492" y="1220"/>
                </a:cxn>
                <a:cxn ang="0">
                  <a:pos x="4414" y="1288"/>
                </a:cxn>
                <a:cxn ang="0">
                  <a:pos x="4330" y="1351"/>
                </a:cxn>
                <a:cxn ang="0">
                  <a:pos x="4239" y="1409"/>
                </a:cxn>
                <a:cxn ang="0">
                  <a:pos x="4139" y="1461"/>
                </a:cxn>
                <a:cxn ang="0">
                  <a:pos x="4034" y="1506"/>
                </a:cxn>
                <a:cxn ang="0">
                  <a:pos x="3919" y="1545"/>
                </a:cxn>
                <a:cxn ang="0">
                  <a:pos x="3795" y="1574"/>
                </a:cxn>
                <a:cxn ang="0">
                  <a:pos x="3664" y="1597"/>
                </a:cxn>
                <a:cxn ang="0">
                  <a:pos x="3523" y="1608"/>
                </a:cxn>
                <a:cxn ang="0">
                  <a:pos x="3374" y="1610"/>
                </a:cxn>
                <a:cxn ang="0">
                  <a:pos x="3215" y="1601"/>
                </a:cxn>
                <a:cxn ang="0">
                  <a:pos x="3131" y="1592"/>
                </a:cxn>
                <a:cxn ang="0">
                  <a:pos x="2806" y="1558"/>
                </a:cxn>
                <a:cxn ang="0">
                  <a:pos x="2505" y="1535"/>
                </a:cxn>
                <a:cxn ang="0">
                  <a:pos x="2227" y="1526"/>
                </a:cxn>
                <a:cxn ang="0">
                  <a:pos x="1971" y="1530"/>
                </a:cxn>
                <a:cxn ang="0">
                  <a:pos x="1733" y="1547"/>
                </a:cxn>
                <a:cxn ang="0">
                  <a:pos x="1515" y="1576"/>
                </a:cxn>
                <a:cxn ang="0">
                  <a:pos x="1362" y="1605"/>
                </a:cxn>
                <a:cxn ang="0">
                  <a:pos x="1265" y="1629"/>
                </a:cxn>
                <a:cxn ang="0">
                  <a:pos x="1172" y="1655"/>
                </a:cxn>
                <a:cxn ang="0">
                  <a:pos x="1082" y="1685"/>
                </a:cxn>
                <a:cxn ang="0">
                  <a:pos x="996" y="1718"/>
                </a:cxn>
                <a:cxn ang="0">
                  <a:pos x="913" y="1753"/>
                </a:cxn>
                <a:cxn ang="0">
                  <a:pos x="832" y="1792"/>
                </a:cxn>
                <a:cxn ang="0">
                  <a:pos x="756" y="1834"/>
                </a:cxn>
                <a:cxn ang="0">
                  <a:pos x="681" y="1879"/>
                </a:cxn>
                <a:cxn ang="0">
                  <a:pos x="572" y="1952"/>
                </a:cxn>
                <a:cxn ang="0">
                  <a:pos x="435" y="2060"/>
                </a:cxn>
                <a:cxn ang="0">
                  <a:pos x="306" y="2179"/>
                </a:cxn>
                <a:cxn ang="0">
                  <a:pos x="181" y="2309"/>
                </a:cxn>
                <a:cxn ang="0">
                  <a:pos x="60" y="2452"/>
                </a:cxn>
              </a:cxnLst>
              <a:rect l="0" t="0" r="r" b="b"/>
              <a:pathLst>
                <a:path w="5042" h="2527">
                  <a:moveTo>
                    <a:pt x="5042" y="0"/>
                  </a:moveTo>
                  <a:lnTo>
                    <a:pt x="5042" y="0"/>
                  </a:lnTo>
                  <a:lnTo>
                    <a:pt x="5040" y="21"/>
                  </a:lnTo>
                  <a:lnTo>
                    <a:pt x="5033" y="77"/>
                  </a:lnTo>
                  <a:lnTo>
                    <a:pt x="5028" y="118"/>
                  </a:lnTo>
                  <a:lnTo>
                    <a:pt x="5021" y="166"/>
                  </a:lnTo>
                  <a:lnTo>
                    <a:pt x="5010" y="221"/>
                  </a:lnTo>
                  <a:lnTo>
                    <a:pt x="4997" y="281"/>
                  </a:lnTo>
                  <a:lnTo>
                    <a:pt x="4981" y="345"/>
                  </a:lnTo>
                  <a:lnTo>
                    <a:pt x="4963" y="413"/>
                  </a:lnTo>
                  <a:lnTo>
                    <a:pt x="4939" y="486"/>
                  </a:lnTo>
                  <a:lnTo>
                    <a:pt x="4913" y="562"/>
                  </a:lnTo>
                  <a:lnTo>
                    <a:pt x="4882" y="639"/>
                  </a:lnTo>
                  <a:lnTo>
                    <a:pt x="4865" y="679"/>
                  </a:lnTo>
                  <a:lnTo>
                    <a:pt x="4847" y="718"/>
                  </a:lnTo>
                  <a:lnTo>
                    <a:pt x="4828" y="759"/>
                  </a:lnTo>
                  <a:lnTo>
                    <a:pt x="4807" y="799"/>
                  </a:lnTo>
                  <a:lnTo>
                    <a:pt x="4785" y="839"/>
                  </a:lnTo>
                  <a:lnTo>
                    <a:pt x="4763" y="878"/>
                  </a:lnTo>
                  <a:lnTo>
                    <a:pt x="4738" y="918"/>
                  </a:lnTo>
                  <a:lnTo>
                    <a:pt x="4713" y="957"/>
                  </a:lnTo>
                  <a:lnTo>
                    <a:pt x="4685" y="998"/>
                  </a:lnTo>
                  <a:lnTo>
                    <a:pt x="4657" y="1036"/>
                  </a:lnTo>
                  <a:lnTo>
                    <a:pt x="4627" y="1073"/>
                  </a:lnTo>
                  <a:lnTo>
                    <a:pt x="4596" y="1112"/>
                  </a:lnTo>
                  <a:lnTo>
                    <a:pt x="4563" y="1149"/>
                  </a:lnTo>
                  <a:lnTo>
                    <a:pt x="4528" y="1185"/>
                  </a:lnTo>
                  <a:lnTo>
                    <a:pt x="4492" y="1220"/>
                  </a:lnTo>
                  <a:lnTo>
                    <a:pt x="4454" y="1254"/>
                  </a:lnTo>
                  <a:lnTo>
                    <a:pt x="4414" y="1288"/>
                  </a:lnTo>
                  <a:lnTo>
                    <a:pt x="4373" y="1320"/>
                  </a:lnTo>
                  <a:lnTo>
                    <a:pt x="4330" y="1351"/>
                  </a:lnTo>
                  <a:lnTo>
                    <a:pt x="4285" y="1380"/>
                  </a:lnTo>
                  <a:lnTo>
                    <a:pt x="4239" y="1409"/>
                  </a:lnTo>
                  <a:lnTo>
                    <a:pt x="4191" y="1435"/>
                  </a:lnTo>
                  <a:lnTo>
                    <a:pt x="4139" y="1461"/>
                  </a:lnTo>
                  <a:lnTo>
                    <a:pt x="4088" y="1485"/>
                  </a:lnTo>
                  <a:lnTo>
                    <a:pt x="4034" y="1506"/>
                  </a:lnTo>
                  <a:lnTo>
                    <a:pt x="3977" y="1527"/>
                  </a:lnTo>
                  <a:lnTo>
                    <a:pt x="3919" y="1545"/>
                  </a:lnTo>
                  <a:lnTo>
                    <a:pt x="3857" y="1561"/>
                  </a:lnTo>
                  <a:lnTo>
                    <a:pt x="3795" y="1574"/>
                  </a:lnTo>
                  <a:lnTo>
                    <a:pt x="3731" y="1587"/>
                  </a:lnTo>
                  <a:lnTo>
                    <a:pt x="3664" y="1597"/>
                  </a:lnTo>
                  <a:lnTo>
                    <a:pt x="3595" y="1603"/>
                  </a:lnTo>
                  <a:lnTo>
                    <a:pt x="3523" y="1608"/>
                  </a:lnTo>
                  <a:lnTo>
                    <a:pt x="3449" y="1610"/>
                  </a:lnTo>
                  <a:lnTo>
                    <a:pt x="3374" y="1610"/>
                  </a:lnTo>
                  <a:lnTo>
                    <a:pt x="3295" y="1606"/>
                  </a:lnTo>
                  <a:lnTo>
                    <a:pt x="3215" y="1601"/>
                  </a:lnTo>
                  <a:lnTo>
                    <a:pt x="3131" y="1592"/>
                  </a:lnTo>
                  <a:lnTo>
                    <a:pt x="3131" y="1592"/>
                  </a:lnTo>
                  <a:lnTo>
                    <a:pt x="2966" y="1572"/>
                  </a:lnTo>
                  <a:lnTo>
                    <a:pt x="2806" y="1558"/>
                  </a:lnTo>
                  <a:lnTo>
                    <a:pt x="2652" y="1545"/>
                  </a:lnTo>
                  <a:lnTo>
                    <a:pt x="2505" y="1535"/>
                  </a:lnTo>
                  <a:lnTo>
                    <a:pt x="2364" y="1529"/>
                  </a:lnTo>
                  <a:lnTo>
                    <a:pt x="2227" y="1526"/>
                  </a:lnTo>
                  <a:lnTo>
                    <a:pt x="2097" y="1527"/>
                  </a:lnTo>
                  <a:lnTo>
                    <a:pt x="1971" y="1530"/>
                  </a:lnTo>
                  <a:lnTo>
                    <a:pt x="1850" y="1537"/>
                  </a:lnTo>
                  <a:lnTo>
                    <a:pt x="1733" y="1547"/>
                  </a:lnTo>
                  <a:lnTo>
                    <a:pt x="1622" y="1559"/>
                  </a:lnTo>
                  <a:lnTo>
                    <a:pt x="1515" y="1576"/>
                  </a:lnTo>
                  <a:lnTo>
                    <a:pt x="1412" y="1595"/>
                  </a:lnTo>
                  <a:lnTo>
                    <a:pt x="1362" y="1605"/>
                  </a:lnTo>
                  <a:lnTo>
                    <a:pt x="1314" y="1616"/>
                  </a:lnTo>
                  <a:lnTo>
                    <a:pt x="1265" y="1629"/>
                  </a:lnTo>
                  <a:lnTo>
                    <a:pt x="1218" y="1642"/>
                  </a:lnTo>
                  <a:lnTo>
                    <a:pt x="1172" y="1655"/>
                  </a:lnTo>
                  <a:lnTo>
                    <a:pt x="1126" y="1669"/>
                  </a:lnTo>
                  <a:lnTo>
                    <a:pt x="1082" y="1685"/>
                  </a:lnTo>
                  <a:lnTo>
                    <a:pt x="1039" y="1702"/>
                  </a:lnTo>
                  <a:lnTo>
                    <a:pt x="996" y="1718"/>
                  </a:lnTo>
                  <a:lnTo>
                    <a:pt x="954" y="1735"/>
                  </a:lnTo>
                  <a:lnTo>
                    <a:pt x="913" y="1753"/>
                  </a:lnTo>
                  <a:lnTo>
                    <a:pt x="872" y="1773"/>
                  </a:lnTo>
                  <a:lnTo>
                    <a:pt x="832" y="1792"/>
                  </a:lnTo>
                  <a:lnTo>
                    <a:pt x="793" y="1813"/>
                  </a:lnTo>
                  <a:lnTo>
                    <a:pt x="756" y="1834"/>
                  </a:lnTo>
                  <a:lnTo>
                    <a:pt x="717" y="1857"/>
                  </a:lnTo>
                  <a:lnTo>
                    <a:pt x="681" y="1879"/>
                  </a:lnTo>
                  <a:lnTo>
                    <a:pt x="643" y="1903"/>
                  </a:lnTo>
                  <a:lnTo>
                    <a:pt x="572" y="1952"/>
                  </a:lnTo>
                  <a:lnTo>
                    <a:pt x="503" y="2005"/>
                  </a:lnTo>
                  <a:lnTo>
                    <a:pt x="435" y="2060"/>
                  </a:lnTo>
                  <a:lnTo>
                    <a:pt x="370" y="2118"/>
                  </a:lnTo>
                  <a:lnTo>
                    <a:pt x="306" y="2179"/>
                  </a:lnTo>
                  <a:lnTo>
                    <a:pt x="242" y="2242"/>
                  </a:lnTo>
                  <a:lnTo>
                    <a:pt x="181" y="2309"/>
                  </a:lnTo>
                  <a:lnTo>
                    <a:pt x="120" y="2380"/>
                  </a:lnTo>
                  <a:lnTo>
                    <a:pt x="60" y="2452"/>
                  </a:lnTo>
                  <a:lnTo>
                    <a:pt x="0" y="2527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5626" name="Freeform 58"/>
            <p:cNvSpPr>
              <a:spLocks/>
            </p:cNvSpPr>
            <p:nvPr userDrawn="1"/>
          </p:nvSpPr>
          <p:spPr bwMode="auto">
            <a:xfrm>
              <a:off x="1700" y="624"/>
              <a:ext cx="5002" cy="1320"/>
            </a:xfrm>
            <a:custGeom>
              <a:avLst/>
              <a:gdLst/>
              <a:ahLst/>
              <a:cxnLst>
                <a:cxn ang="0">
                  <a:pos x="5002" y="0"/>
                </a:cxn>
                <a:cxn ang="0">
                  <a:pos x="4995" y="78"/>
                </a:cxn>
                <a:cxn ang="0">
                  <a:pos x="4983" y="166"/>
                </a:cxn>
                <a:cxn ang="0">
                  <a:pos x="4962" y="281"/>
                </a:cxn>
                <a:cxn ang="0">
                  <a:pos x="4929" y="417"/>
                </a:cxn>
                <a:cxn ang="0">
                  <a:pos x="4882" y="567"/>
                </a:cxn>
                <a:cxn ang="0">
                  <a:pos x="4836" y="685"/>
                </a:cxn>
                <a:cxn ang="0">
                  <a:pos x="4800" y="766"/>
                </a:cxn>
                <a:cxn ang="0">
                  <a:pos x="4758" y="848"/>
                </a:cxn>
                <a:cxn ang="0">
                  <a:pos x="4712" y="929"/>
                </a:cxn>
                <a:cxn ang="0">
                  <a:pos x="4661" y="1009"/>
                </a:cxn>
                <a:cxn ang="0">
                  <a:pos x="4604" y="1087"/>
                </a:cxn>
                <a:cxn ang="0">
                  <a:pos x="4540" y="1164"/>
                </a:cxn>
                <a:cxn ang="0">
                  <a:pos x="4471" y="1237"/>
                </a:cxn>
                <a:cxn ang="0">
                  <a:pos x="4394" y="1306"/>
                </a:cxn>
                <a:cxn ang="0">
                  <a:pos x="4311" y="1371"/>
                </a:cxn>
                <a:cxn ang="0">
                  <a:pos x="4221" y="1432"/>
                </a:cxn>
                <a:cxn ang="0">
                  <a:pos x="4122" y="1486"/>
                </a:cxn>
                <a:cxn ang="0">
                  <a:pos x="4017" y="1534"/>
                </a:cxn>
                <a:cxn ang="0">
                  <a:pos x="3903" y="1574"/>
                </a:cxn>
                <a:cxn ang="0">
                  <a:pos x="3779" y="1607"/>
                </a:cxn>
                <a:cxn ang="0">
                  <a:pos x="3649" y="1631"/>
                </a:cxn>
                <a:cxn ang="0">
                  <a:pos x="3508" y="1646"/>
                </a:cxn>
                <a:cxn ang="0">
                  <a:pos x="3358" y="1650"/>
                </a:cxn>
                <a:cxn ang="0">
                  <a:pos x="3199" y="1646"/>
                </a:cxn>
                <a:cxn ang="0">
                  <a:pos x="3115" y="1637"/>
                </a:cxn>
                <a:cxn ang="0">
                  <a:pos x="2791" y="1610"/>
                </a:cxn>
                <a:cxn ang="0">
                  <a:pos x="2489" y="1594"/>
                </a:cxn>
                <a:cxn ang="0">
                  <a:pos x="2210" y="1591"/>
                </a:cxn>
                <a:cxn ang="0">
                  <a:pos x="1955" y="1599"/>
                </a:cxn>
                <a:cxn ang="0">
                  <a:pos x="1717" y="1621"/>
                </a:cxn>
                <a:cxn ang="0">
                  <a:pos x="1499" y="1654"/>
                </a:cxn>
                <a:cxn ang="0">
                  <a:pos x="1347" y="1687"/>
                </a:cxn>
                <a:cxn ang="0">
                  <a:pos x="1251" y="1713"/>
                </a:cxn>
                <a:cxn ang="0">
                  <a:pos x="1158" y="1741"/>
                </a:cxn>
                <a:cxn ang="0">
                  <a:pos x="1069" y="1773"/>
                </a:cxn>
                <a:cxn ang="0">
                  <a:pos x="983" y="1809"/>
                </a:cxn>
                <a:cxn ang="0">
                  <a:pos x="899" y="1846"/>
                </a:cxn>
                <a:cxn ang="0">
                  <a:pos x="820" y="1886"/>
                </a:cxn>
                <a:cxn ang="0">
                  <a:pos x="744" y="1930"/>
                </a:cxn>
                <a:cxn ang="0">
                  <a:pos x="669" y="1977"/>
                </a:cxn>
                <a:cxn ang="0">
                  <a:pos x="597" y="2027"/>
                </a:cxn>
                <a:cxn ang="0">
                  <a:pos x="494" y="2106"/>
                </a:cxn>
                <a:cxn ang="0">
                  <a:pos x="362" y="2222"/>
                </a:cxn>
                <a:cxn ang="0">
                  <a:pos x="237" y="2351"/>
                </a:cxn>
                <a:cxn ang="0">
                  <a:pos x="116" y="2490"/>
                </a:cxn>
                <a:cxn ang="0">
                  <a:pos x="0" y="2642"/>
                </a:cxn>
              </a:cxnLst>
              <a:rect l="0" t="0" r="r" b="b"/>
              <a:pathLst>
                <a:path w="5002" h="2642">
                  <a:moveTo>
                    <a:pt x="5002" y="0"/>
                  </a:moveTo>
                  <a:lnTo>
                    <a:pt x="5002" y="0"/>
                  </a:lnTo>
                  <a:lnTo>
                    <a:pt x="5001" y="21"/>
                  </a:lnTo>
                  <a:lnTo>
                    <a:pt x="4995" y="78"/>
                  </a:lnTo>
                  <a:lnTo>
                    <a:pt x="4990" y="120"/>
                  </a:lnTo>
                  <a:lnTo>
                    <a:pt x="4983" y="166"/>
                  </a:lnTo>
                  <a:lnTo>
                    <a:pt x="4973" y="221"/>
                  </a:lnTo>
                  <a:lnTo>
                    <a:pt x="4962" y="281"/>
                  </a:lnTo>
                  <a:lnTo>
                    <a:pt x="4947" y="347"/>
                  </a:lnTo>
                  <a:lnTo>
                    <a:pt x="4929" y="417"/>
                  </a:lnTo>
                  <a:lnTo>
                    <a:pt x="4906" y="491"/>
                  </a:lnTo>
                  <a:lnTo>
                    <a:pt x="4882" y="567"/>
                  </a:lnTo>
                  <a:lnTo>
                    <a:pt x="4852" y="646"/>
                  </a:lnTo>
                  <a:lnTo>
                    <a:pt x="4836" y="685"/>
                  </a:lnTo>
                  <a:lnTo>
                    <a:pt x="4818" y="725"/>
                  </a:lnTo>
                  <a:lnTo>
                    <a:pt x="4800" y="766"/>
                  </a:lnTo>
                  <a:lnTo>
                    <a:pt x="4780" y="807"/>
                  </a:lnTo>
                  <a:lnTo>
                    <a:pt x="4758" y="848"/>
                  </a:lnTo>
                  <a:lnTo>
                    <a:pt x="4736" y="888"/>
                  </a:lnTo>
                  <a:lnTo>
                    <a:pt x="4712" y="929"/>
                  </a:lnTo>
                  <a:lnTo>
                    <a:pt x="4687" y="969"/>
                  </a:lnTo>
                  <a:lnTo>
                    <a:pt x="4661" y="1009"/>
                  </a:lnTo>
                  <a:lnTo>
                    <a:pt x="4633" y="1048"/>
                  </a:lnTo>
                  <a:lnTo>
                    <a:pt x="4604" y="1087"/>
                  </a:lnTo>
                  <a:lnTo>
                    <a:pt x="4572" y="1126"/>
                  </a:lnTo>
                  <a:lnTo>
                    <a:pt x="4540" y="1164"/>
                  </a:lnTo>
                  <a:lnTo>
                    <a:pt x="4505" y="1201"/>
                  </a:lnTo>
                  <a:lnTo>
                    <a:pt x="4471" y="1237"/>
                  </a:lnTo>
                  <a:lnTo>
                    <a:pt x="4433" y="1273"/>
                  </a:lnTo>
                  <a:lnTo>
                    <a:pt x="4394" y="1306"/>
                  </a:lnTo>
                  <a:lnTo>
                    <a:pt x="4353" y="1340"/>
                  </a:lnTo>
                  <a:lnTo>
                    <a:pt x="4311" y="1371"/>
                  </a:lnTo>
                  <a:lnTo>
                    <a:pt x="4266" y="1403"/>
                  </a:lnTo>
                  <a:lnTo>
                    <a:pt x="4221" y="1432"/>
                  </a:lnTo>
                  <a:lnTo>
                    <a:pt x="4172" y="1460"/>
                  </a:lnTo>
                  <a:lnTo>
                    <a:pt x="4122" y="1486"/>
                  </a:lnTo>
                  <a:lnTo>
                    <a:pt x="4071" y="1511"/>
                  </a:lnTo>
                  <a:lnTo>
                    <a:pt x="4017" y="1534"/>
                  </a:lnTo>
                  <a:lnTo>
                    <a:pt x="3960" y="1555"/>
                  </a:lnTo>
                  <a:lnTo>
                    <a:pt x="3903" y="1574"/>
                  </a:lnTo>
                  <a:lnTo>
                    <a:pt x="3842" y="1592"/>
                  </a:lnTo>
                  <a:lnTo>
                    <a:pt x="3779" y="1607"/>
                  </a:lnTo>
                  <a:lnTo>
                    <a:pt x="3715" y="1621"/>
                  </a:lnTo>
                  <a:lnTo>
                    <a:pt x="3649" y="1631"/>
                  </a:lnTo>
                  <a:lnTo>
                    <a:pt x="3579" y="1641"/>
                  </a:lnTo>
                  <a:lnTo>
                    <a:pt x="3508" y="1646"/>
                  </a:lnTo>
                  <a:lnTo>
                    <a:pt x="3435" y="1650"/>
                  </a:lnTo>
                  <a:lnTo>
                    <a:pt x="3358" y="1650"/>
                  </a:lnTo>
                  <a:lnTo>
                    <a:pt x="3279" y="1649"/>
                  </a:lnTo>
                  <a:lnTo>
                    <a:pt x="3199" y="1646"/>
                  </a:lnTo>
                  <a:lnTo>
                    <a:pt x="3115" y="1637"/>
                  </a:lnTo>
                  <a:lnTo>
                    <a:pt x="3115" y="1637"/>
                  </a:lnTo>
                  <a:lnTo>
                    <a:pt x="2950" y="1623"/>
                  </a:lnTo>
                  <a:lnTo>
                    <a:pt x="2791" y="1610"/>
                  </a:lnTo>
                  <a:lnTo>
                    <a:pt x="2636" y="1600"/>
                  </a:lnTo>
                  <a:lnTo>
                    <a:pt x="2489" y="1594"/>
                  </a:lnTo>
                  <a:lnTo>
                    <a:pt x="2348" y="1591"/>
                  </a:lnTo>
                  <a:lnTo>
                    <a:pt x="2210" y="1591"/>
                  </a:lnTo>
                  <a:lnTo>
                    <a:pt x="2080" y="1594"/>
                  </a:lnTo>
                  <a:lnTo>
                    <a:pt x="1955" y="1599"/>
                  </a:lnTo>
                  <a:lnTo>
                    <a:pt x="1834" y="1608"/>
                  </a:lnTo>
                  <a:lnTo>
                    <a:pt x="1717" y="1621"/>
                  </a:lnTo>
                  <a:lnTo>
                    <a:pt x="1606" y="1636"/>
                  </a:lnTo>
                  <a:lnTo>
                    <a:pt x="1499" y="1654"/>
                  </a:lnTo>
                  <a:lnTo>
                    <a:pt x="1397" y="1675"/>
                  </a:lnTo>
                  <a:lnTo>
                    <a:pt x="1347" y="1687"/>
                  </a:lnTo>
                  <a:lnTo>
                    <a:pt x="1298" y="1699"/>
                  </a:lnTo>
                  <a:lnTo>
                    <a:pt x="1251" y="1713"/>
                  </a:lnTo>
                  <a:lnTo>
                    <a:pt x="1204" y="1726"/>
                  </a:lnTo>
                  <a:lnTo>
                    <a:pt x="1158" y="1741"/>
                  </a:lnTo>
                  <a:lnTo>
                    <a:pt x="1113" y="1757"/>
                  </a:lnTo>
                  <a:lnTo>
                    <a:pt x="1069" y="1773"/>
                  </a:lnTo>
                  <a:lnTo>
                    <a:pt x="1026" y="1791"/>
                  </a:lnTo>
                  <a:lnTo>
                    <a:pt x="983" y="1809"/>
                  </a:lnTo>
                  <a:lnTo>
                    <a:pt x="941" y="1826"/>
                  </a:lnTo>
                  <a:lnTo>
                    <a:pt x="899" y="1846"/>
                  </a:lnTo>
                  <a:lnTo>
                    <a:pt x="859" y="1865"/>
                  </a:lnTo>
                  <a:lnTo>
                    <a:pt x="820" y="1886"/>
                  </a:lnTo>
                  <a:lnTo>
                    <a:pt x="781" y="1909"/>
                  </a:lnTo>
                  <a:lnTo>
                    <a:pt x="744" y="1930"/>
                  </a:lnTo>
                  <a:lnTo>
                    <a:pt x="707" y="1952"/>
                  </a:lnTo>
                  <a:lnTo>
                    <a:pt x="669" y="1977"/>
                  </a:lnTo>
                  <a:lnTo>
                    <a:pt x="633" y="2001"/>
                  </a:lnTo>
                  <a:lnTo>
                    <a:pt x="597" y="2027"/>
                  </a:lnTo>
                  <a:lnTo>
                    <a:pt x="562" y="2052"/>
                  </a:lnTo>
                  <a:lnTo>
                    <a:pt x="494" y="2106"/>
                  </a:lnTo>
                  <a:lnTo>
                    <a:pt x="427" y="2162"/>
                  </a:lnTo>
                  <a:lnTo>
                    <a:pt x="362" y="2222"/>
                  </a:lnTo>
                  <a:lnTo>
                    <a:pt x="300" y="2285"/>
                  </a:lnTo>
                  <a:lnTo>
                    <a:pt x="237" y="2351"/>
                  </a:lnTo>
                  <a:lnTo>
                    <a:pt x="176" y="2419"/>
                  </a:lnTo>
                  <a:lnTo>
                    <a:pt x="116" y="2490"/>
                  </a:lnTo>
                  <a:lnTo>
                    <a:pt x="58" y="2564"/>
                  </a:lnTo>
                  <a:lnTo>
                    <a:pt x="0" y="264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5627" name="Freeform 59"/>
            <p:cNvSpPr>
              <a:spLocks/>
            </p:cNvSpPr>
            <p:nvPr userDrawn="1"/>
          </p:nvSpPr>
          <p:spPr bwMode="auto">
            <a:xfrm>
              <a:off x="1751" y="595"/>
              <a:ext cx="4962" cy="1378"/>
            </a:xfrm>
            <a:custGeom>
              <a:avLst/>
              <a:gdLst/>
              <a:ahLst/>
              <a:cxnLst>
                <a:cxn ang="0">
                  <a:pos x="4962" y="0"/>
                </a:cxn>
                <a:cxn ang="0">
                  <a:pos x="4957" y="79"/>
                </a:cxn>
                <a:cxn ang="0">
                  <a:pos x="4946" y="170"/>
                </a:cxn>
                <a:cxn ang="0">
                  <a:pos x="4926" y="284"/>
                </a:cxn>
                <a:cxn ang="0">
                  <a:pos x="4894" y="421"/>
                </a:cxn>
                <a:cxn ang="0">
                  <a:pos x="4850" y="573"/>
                </a:cxn>
                <a:cxn ang="0">
                  <a:pos x="4806" y="693"/>
                </a:cxn>
                <a:cxn ang="0">
                  <a:pos x="4771" y="775"/>
                </a:cxn>
                <a:cxn ang="0">
                  <a:pos x="4732" y="857"/>
                </a:cxn>
                <a:cxn ang="0">
                  <a:pos x="4686" y="940"/>
                </a:cxn>
                <a:cxn ang="0">
                  <a:pos x="4636" y="1022"/>
                </a:cxn>
                <a:cxn ang="0">
                  <a:pos x="4581" y="1101"/>
                </a:cxn>
                <a:cxn ang="0">
                  <a:pos x="4518" y="1180"/>
                </a:cxn>
                <a:cxn ang="0">
                  <a:pos x="4449" y="1255"/>
                </a:cxn>
                <a:cxn ang="0">
                  <a:pos x="4374" y="1326"/>
                </a:cxn>
                <a:cxn ang="0">
                  <a:pos x="4292" y="1393"/>
                </a:cxn>
                <a:cxn ang="0">
                  <a:pos x="4202" y="1455"/>
                </a:cxn>
                <a:cxn ang="0">
                  <a:pos x="4104" y="1511"/>
                </a:cxn>
                <a:cxn ang="0">
                  <a:pos x="4000" y="1563"/>
                </a:cxn>
                <a:cxn ang="0">
                  <a:pos x="3886" y="1605"/>
                </a:cxn>
                <a:cxn ang="0">
                  <a:pos x="3764" y="1641"/>
                </a:cxn>
                <a:cxn ang="0">
                  <a:pos x="3634" y="1668"/>
                </a:cxn>
                <a:cxn ang="0">
                  <a:pos x="3493" y="1686"/>
                </a:cxn>
                <a:cxn ang="0">
                  <a:pos x="3344" y="1694"/>
                </a:cxn>
                <a:cxn ang="0">
                  <a:pos x="3184" y="1691"/>
                </a:cxn>
                <a:cxn ang="0">
                  <a:pos x="3101" y="1686"/>
                </a:cxn>
                <a:cxn ang="0">
                  <a:pos x="2774" y="1663"/>
                </a:cxn>
                <a:cxn ang="0">
                  <a:pos x="2473" y="1653"/>
                </a:cxn>
                <a:cxn ang="0">
                  <a:pos x="2195" y="1655"/>
                </a:cxn>
                <a:cxn ang="0">
                  <a:pos x="1938" y="1670"/>
                </a:cxn>
                <a:cxn ang="0">
                  <a:pos x="1702" y="1695"/>
                </a:cxn>
                <a:cxn ang="0">
                  <a:pos x="1486" y="1734"/>
                </a:cxn>
                <a:cxn ang="0">
                  <a:pos x="1333" y="1770"/>
                </a:cxn>
                <a:cxn ang="0">
                  <a:pos x="1237" y="1799"/>
                </a:cxn>
                <a:cxn ang="0">
                  <a:pos x="1144" y="1829"/>
                </a:cxn>
                <a:cxn ang="0">
                  <a:pos x="1055" y="1863"/>
                </a:cxn>
                <a:cxn ang="0">
                  <a:pos x="971" y="1899"/>
                </a:cxn>
                <a:cxn ang="0">
                  <a:pos x="889" y="1939"/>
                </a:cxn>
                <a:cxn ang="0">
                  <a:pos x="810" y="1981"/>
                </a:cxn>
                <a:cxn ang="0">
                  <a:pos x="733" y="2026"/>
                </a:cxn>
                <a:cxn ang="0">
                  <a:pos x="660" y="2075"/>
                </a:cxn>
                <a:cxn ang="0">
                  <a:pos x="589" y="2127"/>
                </a:cxn>
                <a:cxn ang="0">
                  <a:pos x="486" y="2209"/>
                </a:cxn>
                <a:cxn ang="0">
                  <a:pos x="357" y="2328"/>
                </a:cxn>
                <a:cxn ang="0">
                  <a:pos x="233" y="2459"/>
                </a:cxn>
                <a:cxn ang="0">
                  <a:pos x="115" y="2603"/>
                </a:cxn>
                <a:cxn ang="0">
                  <a:pos x="0" y="2756"/>
                </a:cxn>
              </a:cxnLst>
              <a:rect l="0" t="0" r="r" b="b"/>
              <a:pathLst>
                <a:path w="4962" h="2756">
                  <a:moveTo>
                    <a:pt x="4962" y="0"/>
                  </a:moveTo>
                  <a:lnTo>
                    <a:pt x="4962" y="0"/>
                  </a:lnTo>
                  <a:lnTo>
                    <a:pt x="4961" y="21"/>
                  </a:lnTo>
                  <a:lnTo>
                    <a:pt x="4957" y="79"/>
                  </a:lnTo>
                  <a:lnTo>
                    <a:pt x="4953" y="121"/>
                  </a:lnTo>
                  <a:lnTo>
                    <a:pt x="4946" y="170"/>
                  </a:lnTo>
                  <a:lnTo>
                    <a:pt x="4937" y="224"/>
                  </a:lnTo>
                  <a:lnTo>
                    <a:pt x="4926" y="284"/>
                  </a:lnTo>
                  <a:lnTo>
                    <a:pt x="4912" y="350"/>
                  </a:lnTo>
                  <a:lnTo>
                    <a:pt x="4894" y="421"/>
                  </a:lnTo>
                  <a:lnTo>
                    <a:pt x="4875" y="496"/>
                  </a:lnTo>
                  <a:lnTo>
                    <a:pt x="4850" y="573"/>
                  </a:lnTo>
                  <a:lnTo>
                    <a:pt x="4822" y="652"/>
                  </a:lnTo>
                  <a:lnTo>
                    <a:pt x="4806" y="693"/>
                  </a:lnTo>
                  <a:lnTo>
                    <a:pt x="4789" y="733"/>
                  </a:lnTo>
                  <a:lnTo>
                    <a:pt x="4771" y="775"/>
                  </a:lnTo>
                  <a:lnTo>
                    <a:pt x="4751" y="815"/>
                  </a:lnTo>
                  <a:lnTo>
                    <a:pt x="4732" y="857"/>
                  </a:lnTo>
                  <a:lnTo>
                    <a:pt x="4710" y="899"/>
                  </a:lnTo>
                  <a:lnTo>
                    <a:pt x="4686" y="940"/>
                  </a:lnTo>
                  <a:lnTo>
                    <a:pt x="4663" y="980"/>
                  </a:lnTo>
                  <a:lnTo>
                    <a:pt x="4636" y="1022"/>
                  </a:lnTo>
                  <a:lnTo>
                    <a:pt x="4608" y="1062"/>
                  </a:lnTo>
                  <a:lnTo>
                    <a:pt x="4581" y="1101"/>
                  </a:lnTo>
                  <a:lnTo>
                    <a:pt x="4550" y="1142"/>
                  </a:lnTo>
                  <a:lnTo>
                    <a:pt x="4518" y="1180"/>
                  </a:lnTo>
                  <a:lnTo>
                    <a:pt x="4485" y="1217"/>
                  </a:lnTo>
                  <a:lnTo>
                    <a:pt x="4449" y="1255"/>
                  </a:lnTo>
                  <a:lnTo>
                    <a:pt x="4413" y="1290"/>
                  </a:lnTo>
                  <a:lnTo>
                    <a:pt x="4374" y="1326"/>
                  </a:lnTo>
                  <a:lnTo>
                    <a:pt x="4333" y="1360"/>
                  </a:lnTo>
                  <a:lnTo>
                    <a:pt x="4292" y="1393"/>
                  </a:lnTo>
                  <a:lnTo>
                    <a:pt x="4247" y="1426"/>
                  </a:lnTo>
                  <a:lnTo>
                    <a:pt x="4202" y="1455"/>
                  </a:lnTo>
                  <a:lnTo>
                    <a:pt x="4154" y="1484"/>
                  </a:lnTo>
                  <a:lnTo>
                    <a:pt x="4104" y="1511"/>
                  </a:lnTo>
                  <a:lnTo>
                    <a:pt x="4053" y="1539"/>
                  </a:lnTo>
                  <a:lnTo>
                    <a:pt x="4000" y="1563"/>
                  </a:lnTo>
                  <a:lnTo>
                    <a:pt x="3943" y="1586"/>
                  </a:lnTo>
                  <a:lnTo>
                    <a:pt x="3886" y="1605"/>
                  </a:lnTo>
                  <a:lnTo>
                    <a:pt x="3827" y="1624"/>
                  </a:lnTo>
                  <a:lnTo>
                    <a:pt x="3764" y="1641"/>
                  </a:lnTo>
                  <a:lnTo>
                    <a:pt x="3700" y="1655"/>
                  </a:lnTo>
                  <a:lnTo>
                    <a:pt x="3634" y="1668"/>
                  </a:lnTo>
                  <a:lnTo>
                    <a:pt x="3564" y="1678"/>
                  </a:lnTo>
                  <a:lnTo>
                    <a:pt x="3493" y="1686"/>
                  </a:lnTo>
                  <a:lnTo>
                    <a:pt x="3420" y="1691"/>
                  </a:lnTo>
                  <a:lnTo>
                    <a:pt x="3344" y="1694"/>
                  </a:lnTo>
                  <a:lnTo>
                    <a:pt x="3266" y="1694"/>
                  </a:lnTo>
                  <a:lnTo>
                    <a:pt x="3184" y="1691"/>
                  </a:lnTo>
                  <a:lnTo>
                    <a:pt x="3101" y="1686"/>
                  </a:lnTo>
                  <a:lnTo>
                    <a:pt x="3101" y="1686"/>
                  </a:lnTo>
                  <a:lnTo>
                    <a:pt x="2935" y="1673"/>
                  </a:lnTo>
                  <a:lnTo>
                    <a:pt x="2774" y="1663"/>
                  </a:lnTo>
                  <a:lnTo>
                    <a:pt x="2622" y="1657"/>
                  </a:lnTo>
                  <a:lnTo>
                    <a:pt x="2473" y="1653"/>
                  </a:lnTo>
                  <a:lnTo>
                    <a:pt x="2331" y="1653"/>
                  </a:lnTo>
                  <a:lnTo>
                    <a:pt x="2195" y="1655"/>
                  </a:lnTo>
                  <a:lnTo>
                    <a:pt x="2065" y="1662"/>
                  </a:lnTo>
                  <a:lnTo>
                    <a:pt x="1938" y="1670"/>
                  </a:lnTo>
                  <a:lnTo>
                    <a:pt x="1819" y="1681"/>
                  </a:lnTo>
                  <a:lnTo>
                    <a:pt x="1702" y="1695"/>
                  </a:lnTo>
                  <a:lnTo>
                    <a:pt x="1591" y="1713"/>
                  </a:lnTo>
                  <a:lnTo>
                    <a:pt x="1486" y="1734"/>
                  </a:lnTo>
                  <a:lnTo>
                    <a:pt x="1383" y="1757"/>
                  </a:lnTo>
                  <a:lnTo>
                    <a:pt x="1333" y="1770"/>
                  </a:lnTo>
                  <a:lnTo>
                    <a:pt x="1284" y="1784"/>
                  </a:lnTo>
                  <a:lnTo>
                    <a:pt x="1237" y="1799"/>
                  </a:lnTo>
                  <a:lnTo>
                    <a:pt x="1190" y="1813"/>
                  </a:lnTo>
                  <a:lnTo>
                    <a:pt x="1144" y="1829"/>
                  </a:lnTo>
                  <a:lnTo>
                    <a:pt x="1100" y="1846"/>
                  </a:lnTo>
                  <a:lnTo>
                    <a:pt x="1055" y="1863"/>
                  </a:lnTo>
                  <a:lnTo>
                    <a:pt x="1012" y="1881"/>
                  </a:lnTo>
                  <a:lnTo>
                    <a:pt x="971" y="1899"/>
                  </a:lnTo>
                  <a:lnTo>
                    <a:pt x="929" y="1918"/>
                  </a:lnTo>
                  <a:lnTo>
                    <a:pt x="889" y="1939"/>
                  </a:lnTo>
                  <a:lnTo>
                    <a:pt x="848" y="1960"/>
                  </a:lnTo>
                  <a:lnTo>
                    <a:pt x="810" y="1981"/>
                  </a:lnTo>
                  <a:lnTo>
                    <a:pt x="771" y="2004"/>
                  </a:lnTo>
                  <a:lnTo>
                    <a:pt x="733" y="2026"/>
                  </a:lnTo>
                  <a:lnTo>
                    <a:pt x="696" y="2051"/>
                  </a:lnTo>
                  <a:lnTo>
                    <a:pt x="660" y="2075"/>
                  </a:lnTo>
                  <a:lnTo>
                    <a:pt x="624" y="2101"/>
                  </a:lnTo>
                  <a:lnTo>
                    <a:pt x="589" y="2127"/>
                  </a:lnTo>
                  <a:lnTo>
                    <a:pt x="554" y="2152"/>
                  </a:lnTo>
                  <a:lnTo>
                    <a:pt x="486" y="2209"/>
                  </a:lnTo>
                  <a:lnTo>
                    <a:pt x="421" y="2267"/>
                  </a:lnTo>
                  <a:lnTo>
                    <a:pt x="357" y="2328"/>
                  </a:lnTo>
                  <a:lnTo>
                    <a:pt x="295" y="2393"/>
                  </a:lnTo>
                  <a:lnTo>
                    <a:pt x="233" y="2459"/>
                  </a:lnTo>
                  <a:lnTo>
                    <a:pt x="174" y="2530"/>
                  </a:lnTo>
                  <a:lnTo>
                    <a:pt x="115" y="2603"/>
                  </a:lnTo>
                  <a:lnTo>
                    <a:pt x="57" y="2679"/>
                  </a:lnTo>
                  <a:lnTo>
                    <a:pt x="0" y="275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5628" name="Freeform 60"/>
            <p:cNvSpPr>
              <a:spLocks/>
            </p:cNvSpPr>
            <p:nvPr userDrawn="1"/>
          </p:nvSpPr>
          <p:spPr bwMode="auto">
            <a:xfrm>
              <a:off x="1804" y="566"/>
              <a:ext cx="4921" cy="1435"/>
            </a:xfrm>
            <a:custGeom>
              <a:avLst/>
              <a:gdLst/>
              <a:ahLst/>
              <a:cxnLst>
                <a:cxn ang="0">
                  <a:pos x="4921" y="0"/>
                </a:cxn>
                <a:cxn ang="0">
                  <a:pos x="4915" y="79"/>
                </a:cxn>
                <a:cxn ang="0">
                  <a:pos x="4905" y="169"/>
                </a:cxn>
                <a:cxn ang="0">
                  <a:pos x="4887" y="285"/>
                </a:cxn>
                <a:cxn ang="0">
                  <a:pos x="4858" y="424"/>
                </a:cxn>
                <a:cxn ang="0">
                  <a:pos x="4816" y="578"/>
                </a:cxn>
                <a:cxn ang="0">
                  <a:pos x="4773" y="699"/>
                </a:cxn>
                <a:cxn ang="0">
                  <a:pos x="4740" y="781"/>
                </a:cxn>
                <a:cxn ang="0">
                  <a:pos x="4701" y="865"/>
                </a:cxn>
                <a:cxn ang="0">
                  <a:pos x="4658" y="949"/>
                </a:cxn>
                <a:cxn ang="0">
                  <a:pos x="4608" y="1031"/>
                </a:cxn>
                <a:cxn ang="0">
                  <a:pos x="4554" y="1114"/>
                </a:cxn>
                <a:cxn ang="0">
                  <a:pos x="4493" y="1193"/>
                </a:cxn>
                <a:cxn ang="0">
                  <a:pos x="4425" y="1270"/>
                </a:cxn>
                <a:cxn ang="0">
                  <a:pos x="4351" y="1343"/>
                </a:cxn>
                <a:cxn ang="0">
                  <a:pos x="4269" y="1412"/>
                </a:cxn>
                <a:cxn ang="0">
                  <a:pos x="4182" y="1477"/>
                </a:cxn>
                <a:cxn ang="0">
                  <a:pos x="4085" y="1535"/>
                </a:cxn>
                <a:cxn ang="0">
                  <a:pos x="3981" y="1588"/>
                </a:cxn>
                <a:cxn ang="0">
                  <a:pos x="3868" y="1634"/>
                </a:cxn>
                <a:cxn ang="0">
                  <a:pos x="3746" y="1672"/>
                </a:cxn>
                <a:cxn ang="0">
                  <a:pos x="3615" y="1701"/>
                </a:cxn>
                <a:cxn ang="0">
                  <a:pos x="3477" y="1722"/>
                </a:cxn>
                <a:cxn ang="0">
                  <a:pos x="3327" y="1734"/>
                </a:cxn>
                <a:cxn ang="0">
                  <a:pos x="3167" y="1734"/>
                </a:cxn>
                <a:cxn ang="0">
                  <a:pos x="3084" y="1730"/>
                </a:cxn>
                <a:cxn ang="0">
                  <a:pos x="2757" y="1714"/>
                </a:cxn>
                <a:cxn ang="0">
                  <a:pos x="2456" y="1711"/>
                </a:cxn>
                <a:cxn ang="0">
                  <a:pos x="2178" y="1719"/>
                </a:cxn>
                <a:cxn ang="0">
                  <a:pos x="1922" y="1739"/>
                </a:cxn>
                <a:cxn ang="0">
                  <a:pos x="1687" y="1769"/>
                </a:cxn>
                <a:cxn ang="0">
                  <a:pos x="1469" y="1811"/>
                </a:cxn>
                <a:cxn ang="0">
                  <a:pos x="1318" y="1852"/>
                </a:cxn>
                <a:cxn ang="0">
                  <a:pos x="1222" y="1881"/>
                </a:cxn>
                <a:cxn ang="0">
                  <a:pos x="1130" y="1915"/>
                </a:cxn>
                <a:cxn ang="0">
                  <a:pos x="1043" y="1950"/>
                </a:cxn>
                <a:cxn ang="0">
                  <a:pos x="958" y="1989"/>
                </a:cxn>
                <a:cxn ang="0">
                  <a:pos x="876" y="2029"/>
                </a:cxn>
                <a:cxn ang="0">
                  <a:pos x="797" y="2074"/>
                </a:cxn>
                <a:cxn ang="0">
                  <a:pos x="722" y="2121"/>
                </a:cxn>
                <a:cxn ang="0">
                  <a:pos x="650" y="2171"/>
                </a:cxn>
                <a:cxn ang="0">
                  <a:pos x="579" y="2225"/>
                </a:cxn>
                <a:cxn ang="0">
                  <a:pos x="478" y="2309"/>
                </a:cxn>
                <a:cxn ang="0">
                  <a:pos x="350" y="2433"/>
                </a:cxn>
                <a:cxn ang="0">
                  <a:pos x="229" y="2567"/>
                </a:cxn>
                <a:cxn ang="0">
                  <a:pos x="112" y="2712"/>
                </a:cxn>
                <a:cxn ang="0">
                  <a:pos x="0" y="2869"/>
                </a:cxn>
              </a:cxnLst>
              <a:rect l="0" t="0" r="r" b="b"/>
              <a:pathLst>
                <a:path w="4921" h="2869">
                  <a:moveTo>
                    <a:pt x="4921" y="0"/>
                  </a:moveTo>
                  <a:lnTo>
                    <a:pt x="4921" y="0"/>
                  </a:lnTo>
                  <a:lnTo>
                    <a:pt x="4919" y="21"/>
                  </a:lnTo>
                  <a:lnTo>
                    <a:pt x="4915" y="79"/>
                  </a:lnTo>
                  <a:lnTo>
                    <a:pt x="4911" y="121"/>
                  </a:lnTo>
                  <a:lnTo>
                    <a:pt x="4905" y="169"/>
                  </a:lnTo>
                  <a:lnTo>
                    <a:pt x="4898" y="224"/>
                  </a:lnTo>
                  <a:lnTo>
                    <a:pt x="4887" y="285"/>
                  </a:lnTo>
                  <a:lnTo>
                    <a:pt x="4875" y="353"/>
                  </a:lnTo>
                  <a:lnTo>
                    <a:pt x="4858" y="424"/>
                  </a:lnTo>
                  <a:lnTo>
                    <a:pt x="4839" y="498"/>
                  </a:lnTo>
                  <a:lnTo>
                    <a:pt x="4816" y="578"/>
                  </a:lnTo>
                  <a:lnTo>
                    <a:pt x="4789" y="658"/>
                  </a:lnTo>
                  <a:lnTo>
                    <a:pt x="4773" y="699"/>
                  </a:lnTo>
                  <a:lnTo>
                    <a:pt x="4758" y="741"/>
                  </a:lnTo>
                  <a:lnTo>
                    <a:pt x="4740" y="781"/>
                  </a:lnTo>
                  <a:lnTo>
                    <a:pt x="4722" y="823"/>
                  </a:lnTo>
                  <a:lnTo>
                    <a:pt x="4701" y="865"/>
                  </a:lnTo>
                  <a:lnTo>
                    <a:pt x="4680" y="907"/>
                  </a:lnTo>
                  <a:lnTo>
                    <a:pt x="4658" y="949"/>
                  </a:lnTo>
                  <a:lnTo>
                    <a:pt x="4634" y="991"/>
                  </a:lnTo>
                  <a:lnTo>
                    <a:pt x="4608" y="1031"/>
                  </a:lnTo>
                  <a:lnTo>
                    <a:pt x="4582" y="1073"/>
                  </a:lnTo>
                  <a:lnTo>
                    <a:pt x="4554" y="1114"/>
                  </a:lnTo>
                  <a:lnTo>
                    <a:pt x="4525" y="1154"/>
                  </a:lnTo>
                  <a:lnTo>
                    <a:pt x="4493" y="1193"/>
                  </a:lnTo>
                  <a:lnTo>
                    <a:pt x="4460" y="1232"/>
                  </a:lnTo>
                  <a:lnTo>
                    <a:pt x="4425" y="1270"/>
                  </a:lnTo>
                  <a:lnTo>
                    <a:pt x="4389" y="1307"/>
                  </a:lnTo>
                  <a:lnTo>
                    <a:pt x="4351" y="1343"/>
                  </a:lnTo>
                  <a:lnTo>
                    <a:pt x="4311" y="1378"/>
                  </a:lnTo>
                  <a:lnTo>
                    <a:pt x="4269" y="1412"/>
                  </a:lnTo>
                  <a:lnTo>
                    <a:pt x="4226" y="1446"/>
                  </a:lnTo>
                  <a:lnTo>
                    <a:pt x="4182" y="1477"/>
                  </a:lnTo>
                  <a:lnTo>
                    <a:pt x="4135" y="1508"/>
                  </a:lnTo>
                  <a:lnTo>
                    <a:pt x="4085" y="1535"/>
                  </a:lnTo>
                  <a:lnTo>
                    <a:pt x="4033" y="1563"/>
                  </a:lnTo>
                  <a:lnTo>
                    <a:pt x="3981" y="1588"/>
                  </a:lnTo>
                  <a:lnTo>
                    <a:pt x="3925" y="1613"/>
                  </a:lnTo>
                  <a:lnTo>
                    <a:pt x="3868" y="1634"/>
                  </a:lnTo>
                  <a:lnTo>
                    <a:pt x="3808" y="1655"/>
                  </a:lnTo>
                  <a:lnTo>
                    <a:pt x="3746" y="1672"/>
                  </a:lnTo>
                  <a:lnTo>
                    <a:pt x="3682" y="1688"/>
                  </a:lnTo>
                  <a:lnTo>
                    <a:pt x="3615" y="1701"/>
                  </a:lnTo>
                  <a:lnTo>
                    <a:pt x="3547" y="1713"/>
                  </a:lnTo>
                  <a:lnTo>
                    <a:pt x="3477" y="1722"/>
                  </a:lnTo>
                  <a:lnTo>
                    <a:pt x="3403" y="1729"/>
                  </a:lnTo>
                  <a:lnTo>
                    <a:pt x="3327" y="1734"/>
                  </a:lnTo>
                  <a:lnTo>
                    <a:pt x="3249" y="1735"/>
                  </a:lnTo>
                  <a:lnTo>
                    <a:pt x="3167" y="1734"/>
                  </a:lnTo>
                  <a:lnTo>
                    <a:pt x="3084" y="1730"/>
                  </a:lnTo>
                  <a:lnTo>
                    <a:pt x="3084" y="1730"/>
                  </a:lnTo>
                  <a:lnTo>
                    <a:pt x="2917" y="1721"/>
                  </a:lnTo>
                  <a:lnTo>
                    <a:pt x="2757" y="1714"/>
                  </a:lnTo>
                  <a:lnTo>
                    <a:pt x="2603" y="1711"/>
                  </a:lnTo>
                  <a:lnTo>
                    <a:pt x="2456" y="1711"/>
                  </a:lnTo>
                  <a:lnTo>
                    <a:pt x="2314" y="1714"/>
                  </a:lnTo>
                  <a:lnTo>
                    <a:pt x="2178" y="1719"/>
                  </a:lnTo>
                  <a:lnTo>
                    <a:pt x="2048" y="1727"/>
                  </a:lnTo>
                  <a:lnTo>
                    <a:pt x="1922" y="1739"/>
                  </a:lnTo>
                  <a:lnTo>
                    <a:pt x="1802" y="1753"/>
                  </a:lnTo>
                  <a:lnTo>
                    <a:pt x="1687" y="1769"/>
                  </a:lnTo>
                  <a:lnTo>
                    <a:pt x="1576" y="1789"/>
                  </a:lnTo>
                  <a:lnTo>
                    <a:pt x="1469" y="1811"/>
                  </a:lnTo>
                  <a:lnTo>
                    <a:pt x="1368" y="1837"/>
                  </a:lnTo>
                  <a:lnTo>
                    <a:pt x="1318" y="1852"/>
                  </a:lnTo>
                  <a:lnTo>
                    <a:pt x="1269" y="1866"/>
                  </a:lnTo>
                  <a:lnTo>
                    <a:pt x="1222" y="1881"/>
                  </a:lnTo>
                  <a:lnTo>
                    <a:pt x="1176" y="1897"/>
                  </a:lnTo>
                  <a:lnTo>
                    <a:pt x="1130" y="1915"/>
                  </a:lnTo>
                  <a:lnTo>
                    <a:pt x="1086" y="1932"/>
                  </a:lnTo>
                  <a:lnTo>
                    <a:pt x="1043" y="1950"/>
                  </a:lnTo>
                  <a:lnTo>
                    <a:pt x="1000" y="1969"/>
                  </a:lnTo>
                  <a:lnTo>
                    <a:pt x="958" y="1989"/>
                  </a:lnTo>
                  <a:lnTo>
                    <a:pt x="916" y="2008"/>
                  </a:lnTo>
                  <a:lnTo>
                    <a:pt x="876" y="2029"/>
                  </a:lnTo>
                  <a:lnTo>
                    <a:pt x="836" y="2052"/>
                  </a:lnTo>
                  <a:lnTo>
                    <a:pt x="797" y="2074"/>
                  </a:lnTo>
                  <a:lnTo>
                    <a:pt x="759" y="2097"/>
                  </a:lnTo>
                  <a:lnTo>
                    <a:pt x="722" y="2121"/>
                  </a:lnTo>
                  <a:lnTo>
                    <a:pt x="684" y="2145"/>
                  </a:lnTo>
                  <a:lnTo>
                    <a:pt x="650" y="2171"/>
                  </a:lnTo>
                  <a:lnTo>
                    <a:pt x="614" y="2197"/>
                  </a:lnTo>
                  <a:lnTo>
                    <a:pt x="579" y="2225"/>
                  </a:lnTo>
                  <a:lnTo>
                    <a:pt x="544" y="2252"/>
                  </a:lnTo>
                  <a:lnTo>
                    <a:pt x="478" y="2309"/>
                  </a:lnTo>
                  <a:lnTo>
                    <a:pt x="412" y="2370"/>
                  </a:lnTo>
                  <a:lnTo>
                    <a:pt x="350" y="2433"/>
                  </a:lnTo>
                  <a:lnTo>
                    <a:pt x="289" y="2497"/>
                  </a:lnTo>
                  <a:lnTo>
                    <a:pt x="229" y="2567"/>
                  </a:lnTo>
                  <a:lnTo>
                    <a:pt x="171" y="2638"/>
                  </a:lnTo>
                  <a:lnTo>
                    <a:pt x="112" y="2712"/>
                  </a:lnTo>
                  <a:lnTo>
                    <a:pt x="55" y="2790"/>
                  </a:lnTo>
                  <a:lnTo>
                    <a:pt x="0" y="2869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5629" name="Freeform 61"/>
            <p:cNvSpPr>
              <a:spLocks/>
            </p:cNvSpPr>
            <p:nvPr userDrawn="1"/>
          </p:nvSpPr>
          <p:spPr bwMode="auto">
            <a:xfrm>
              <a:off x="1858" y="538"/>
              <a:ext cx="4875" cy="1492"/>
            </a:xfrm>
            <a:custGeom>
              <a:avLst/>
              <a:gdLst/>
              <a:ahLst/>
              <a:cxnLst>
                <a:cxn ang="0">
                  <a:pos x="4875" y="0"/>
                </a:cxn>
                <a:cxn ang="0">
                  <a:pos x="4872" y="79"/>
                </a:cxn>
                <a:cxn ang="0">
                  <a:pos x="4864" y="170"/>
                </a:cxn>
                <a:cxn ang="0">
                  <a:pos x="4847" y="287"/>
                </a:cxn>
                <a:cxn ang="0">
                  <a:pos x="4821" y="428"/>
                </a:cxn>
                <a:cxn ang="0">
                  <a:pos x="4780" y="581"/>
                </a:cxn>
                <a:cxn ang="0">
                  <a:pos x="4740" y="706"/>
                </a:cxn>
                <a:cxn ang="0">
                  <a:pos x="4707" y="790"/>
                </a:cxn>
                <a:cxn ang="0">
                  <a:pos x="4671" y="874"/>
                </a:cxn>
                <a:cxn ang="0">
                  <a:pos x="4628" y="959"/>
                </a:cxn>
                <a:cxn ang="0">
                  <a:pos x="4580" y="1043"/>
                </a:cxn>
                <a:cxn ang="0">
                  <a:pos x="4526" y="1127"/>
                </a:cxn>
                <a:cxn ang="0">
                  <a:pos x="4467" y="1208"/>
                </a:cxn>
                <a:cxn ang="0">
                  <a:pos x="4400" y="1287"/>
                </a:cxn>
                <a:cxn ang="0">
                  <a:pos x="4326" y="1361"/>
                </a:cxn>
                <a:cxn ang="0">
                  <a:pos x="4247" y="1432"/>
                </a:cxn>
                <a:cxn ang="0">
                  <a:pos x="4160" y="1500"/>
                </a:cxn>
                <a:cxn ang="0">
                  <a:pos x="4064" y="1560"/>
                </a:cxn>
                <a:cxn ang="0">
                  <a:pos x="3960" y="1615"/>
                </a:cxn>
                <a:cxn ang="0">
                  <a:pos x="3847" y="1663"/>
                </a:cxn>
                <a:cxn ang="0">
                  <a:pos x="3727" y="1703"/>
                </a:cxn>
                <a:cxn ang="0">
                  <a:pos x="3597" y="1737"/>
                </a:cxn>
                <a:cxn ang="0">
                  <a:pos x="3457" y="1760"/>
                </a:cxn>
                <a:cxn ang="0">
                  <a:pos x="3309" y="1775"/>
                </a:cxn>
                <a:cxn ang="0">
                  <a:pos x="3149" y="1778"/>
                </a:cxn>
                <a:cxn ang="0">
                  <a:pos x="3066" y="1776"/>
                </a:cxn>
                <a:cxn ang="0">
                  <a:pos x="2739" y="1766"/>
                </a:cxn>
                <a:cxn ang="0">
                  <a:pos x="2438" y="1770"/>
                </a:cxn>
                <a:cxn ang="0">
                  <a:pos x="2160" y="1783"/>
                </a:cxn>
                <a:cxn ang="0">
                  <a:pos x="1904" y="1808"/>
                </a:cxn>
                <a:cxn ang="0">
                  <a:pos x="1669" y="1844"/>
                </a:cxn>
                <a:cxn ang="0">
                  <a:pos x="1452" y="1891"/>
                </a:cxn>
                <a:cxn ang="0">
                  <a:pos x="1351" y="1918"/>
                </a:cxn>
                <a:cxn ang="0">
                  <a:pos x="1254" y="1949"/>
                </a:cxn>
                <a:cxn ang="0">
                  <a:pos x="1161" y="1983"/>
                </a:cxn>
                <a:cxn ang="0">
                  <a:pos x="1071" y="2018"/>
                </a:cxn>
                <a:cxn ang="0">
                  <a:pos x="984" y="2059"/>
                </a:cxn>
                <a:cxn ang="0">
                  <a:pos x="903" y="2101"/>
                </a:cxn>
                <a:cxn ang="0">
                  <a:pos x="823" y="2144"/>
                </a:cxn>
                <a:cxn ang="0">
                  <a:pos x="747" y="2193"/>
                </a:cxn>
                <a:cxn ang="0">
                  <a:pos x="673" y="2243"/>
                </a:cxn>
                <a:cxn ang="0">
                  <a:pos x="603" y="2296"/>
                </a:cxn>
                <a:cxn ang="0">
                  <a:pos x="535" y="2351"/>
                </a:cxn>
                <a:cxn ang="0">
                  <a:pos x="404" y="2472"/>
                </a:cxn>
                <a:cxn ang="0">
                  <a:pos x="282" y="2604"/>
                </a:cxn>
                <a:cxn ang="0">
                  <a:pos x="167" y="2747"/>
                </a:cxn>
                <a:cxn ang="0">
                  <a:pos x="54" y="2902"/>
                </a:cxn>
              </a:cxnLst>
              <a:rect l="0" t="0" r="r" b="b"/>
              <a:pathLst>
                <a:path w="4875" h="2984">
                  <a:moveTo>
                    <a:pt x="4875" y="0"/>
                  </a:moveTo>
                  <a:lnTo>
                    <a:pt x="4875" y="0"/>
                  </a:lnTo>
                  <a:lnTo>
                    <a:pt x="4875" y="21"/>
                  </a:lnTo>
                  <a:lnTo>
                    <a:pt x="4872" y="79"/>
                  </a:lnTo>
                  <a:lnTo>
                    <a:pt x="4868" y="121"/>
                  </a:lnTo>
                  <a:lnTo>
                    <a:pt x="4864" y="170"/>
                  </a:lnTo>
                  <a:lnTo>
                    <a:pt x="4857" y="226"/>
                  </a:lnTo>
                  <a:lnTo>
                    <a:pt x="4847" y="287"/>
                  </a:lnTo>
                  <a:lnTo>
                    <a:pt x="4835" y="355"/>
                  </a:lnTo>
                  <a:lnTo>
                    <a:pt x="4821" y="428"/>
                  </a:lnTo>
                  <a:lnTo>
                    <a:pt x="4803" y="502"/>
                  </a:lnTo>
                  <a:lnTo>
                    <a:pt x="4780" y="581"/>
                  </a:lnTo>
                  <a:lnTo>
                    <a:pt x="4754" y="664"/>
                  </a:lnTo>
                  <a:lnTo>
                    <a:pt x="4740" y="706"/>
                  </a:lnTo>
                  <a:lnTo>
                    <a:pt x="4724" y="748"/>
                  </a:lnTo>
                  <a:lnTo>
                    <a:pt x="4707" y="790"/>
                  </a:lnTo>
                  <a:lnTo>
                    <a:pt x="4689" y="832"/>
                  </a:lnTo>
                  <a:lnTo>
                    <a:pt x="4671" y="874"/>
                  </a:lnTo>
                  <a:lnTo>
                    <a:pt x="4650" y="917"/>
                  </a:lnTo>
                  <a:lnTo>
                    <a:pt x="4628" y="959"/>
                  </a:lnTo>
                  <a:lnTo>
                    <a:pt x="4604" y="1001"/>
                  </a:lnTo>
                  <a:lnTo>
                    <a:pt x="4580" y="1043"/>
                  </a:lnTo>
                  <a:lnTo>
                    <a:pt x="4554" y="1085"/>
                  </a:lnTo>
                  <a:lnTo>
                    <a:pt x="4526" y="1127"/>
                  </a:lnTo>
                  <a:lnTo>
                    <a:pt x="4497" y="1167"/>
                  </a:lnTo>
                  <a:lnTo>
                    <a:pt x="4467" y="1208"/>
                  </a:lnTo>
                  <a:lnTo>
                    <a:pt x="4435" y="1248"/>
                  </a:lnTo>
                  <a:lnTo>
                    <a:pt x="4400" y="1287"/>
                  </a:lnTo>
                  <a:lnTo>
                    <a:pt x="4364" y="1324"/>
                  </a:lnTo>
                  <a:lnTo>
                    <a:pt x="4326" y="1361"/>
                  </a:lnTo>
                  <a:lnTo>
                    <a:pt x="4288" y="1398"/>
                  </a:lnTo>
                  <a:lnTo>
                    <a:pt x="4247" y="1432"/>
                  </a:lnTo>
                  <a:lnTo>
                    <a:pt x="4204" y="1466"/>
                  </a:lnTo>
                  <a:lnTo>
                    <a:pt x="4160" y="1500"/>
                  </a:lnTo>
                  <a:lnTo>
                    <a:pt x="4113" y="1531"/>
                  </a:lnTo>
                  <a:lnTo>
                    <a:pt x="4064" y="1560"/>
                  </a:lnTo>
                  <a:lnTo>
                    <a:pt x="4013" y="1589"/>
                  </a:lnTo>
                  <a:lnTo>
                    <a:pt x="3960" y="1615"/>
                  </a:lnTo>
                  <a:lnTo>
                    <a:pt x="3906" y="1641"/>
                  </a:lnTo>
                  <a:lnTo>
                    <a:pt x="3847" y="1663"/>
                  </a:lnTo>
                  <a:lnTo>
                    <a:pt x="3789" y="1684"/>
                  </a:lnTo>
                  <a:lnTo>
                    <a:pt x="3727" y="1703"/>
                  </a:lnTo>
                  <a:lnTo>
                    <a:pt x="3663" y="1721"/>
                  </a:lnTo>
                  <a:lnTo>
                    <a:pt x="3597" y="1737"/>
                  </a:lnTo>
                  <a:lnTo>
                    <a:pt x="3528" y="1750"/>
                  </a:lnTo>
                  <a:lnTo>
                    <a:pt x="3457" y="1760"/>
                  </a:lnTo>
                  <a:lnTo>
                    <a:pt x="3385" y="1768"/>
                  </a:lnTo>
                  <a:lnTo>
                    <a:pt x="3309" y="1775"/>
                  </a:lnTo>
                  <a:lnTo>
                    <a:pt x="3230" y="1778"/>
                  </a:lnTo>
                  <a:lnTo>
                    <a:pt x="3149" y="1778"/>
                  </a:lnTo>
                  <a:lnTo>
                    <a:pt x="3066" y="1776"/>
                  </a:lnTo>
                  <a:lnTo>
                    <a:pt x="3066" y="1776"/>
                  </a:lnTo>
                  <a:lnTo>
                    <a:pt x="2899" y="1770"/>
                  </a:lnTo>
                  <a:lnTo>
                    <a:pt x="2739" y="1766"/>
                  </a:lnTo>
                  <a:lnTo>
                    <a:pt x="2585" y="1766"/>
                  </a:lnTo>
                  <a:lnTo>
                    <a:pt x="2438" y="1770"/>
                  </a:lnTo>
                  <a:lnTo>
                    <a:pt x="2297" y="1775"/>
                  </a:lnTo>
                  <a:lnTo>
                    <a:pt x="2160" y="1783"/>
                  </a:lnTo>
                  <a:lnTo>
                    <a:pt x="2030" y="1794"/>
                  </a:lnTo>
                  <a:lnTo>
                    <a:pt x="1904" y="1808"/>
                  </a:lnTo>
                  <a:lnTo>
                    <a:pt x="1784" y="1825"/>
                  </a:lnTo>
                  <a:lnTo>
                    <a:pt x="1669" y="1844"/>
                  </a:lnTo>
                  <a:lnTo>
                    <a:pt x="1558" y="1867"/>
                  </a:lnTo>
                  <a:lnTo>
                    <a:pt x="1452" y="1891"/>
                  </a:lnTo>
                  <a:lnTo>
                    <a:pt x="1401" y="1904"/>
                  </a:lnTo>
                  <a:lnTo>
                    <a:pt x="1351" y="1918"/>
                  </a:lnTo>
                  <a:lnTo>
                    <a:pt x="1302" y="1934"/>
                  </a:lnTo>
                  <a:lnTo>
                    <a:pt x="1254" y="1949"/>
                  </a:lnTo>
                  <a:lnTo>
                    <a:pt x="1207" y="1965"/>
                  </a:lnTo>
                  <a:lnTo>
                    <a:pt x="1161" y="1983"/>
                  </a:lnTo>
                  <a:lnTo>
                    <a:pt x="1115" y="2001"/>
                  </a:lnTo>
                  <a:lnTo>
                    <a:pt x="1071" y="2018"/>
                  </a:lnTo>
                  <a:lnTo>
                    <a:pt x="1028" y="2038"/>
                  </a:lnTo>
                  <a:lnTo>
                    <a:pt x="984" y="2059"/>
                  </a:lnTo>
                  <a:lnTo>
                    <a:pt x="943" y="2078"/>
                  </a:lnTo>
                  <a:lnTo>
                    <a:pt x="903" y="2101"/>
                  </a:lnTo>
                  <a:lnTo>
                    <a:pt x="862" y="2122"/>
                  </a:lnTo>
                  <a:lnTo>
                    <a:pt x="823" y="2144"/>
                  </a:lnTo>
                  <a:lnTo>
                    <a:pt x="785" y="2169"/>
                  </a:lnTo>
                  <a:lnTo>
                    <a:pt x="747" y="2193"/>
                  </a:lnTo>
                  <a:lnTo>
                    <a:pt x="710" y="2217"/>
                  </a:lnTo>
                  <a:lnTo>
                    <a:pt x="673" y="2243"/>
                  </a:lnTo>
                  <a:lnTo>
                    <a:pt x="637" y="2269"/>
                  </a:lnTo>
                  <a:lnTo>
                    <a:pt x="603" y="2296"/>
                  </a:lnTo>
                  <a:lnTo>
                    <a:pt x="568" y="2324"/>
                  </a:lnTo>
                  <a:lnTo>
                    <a:pt x="535" y="2351"/>
                  </a:lnTo>
                  <a:lnTo>
                    <a:pt x="468" y="2411"/>
                  </a:lnTo>
                  <a:lnTo>
                    <a:pt x="404" y="2472"/>
                  </a:lnTo>
                  <a:lnTo>
                    <a:pt x="343" y="2537"/>
                  </a:lnTo>
                  <a:lnTo>
                    <a:pt x="282" y="2604"/>
                  </a:lnTo>
                  <a:lnTo>
                    <a:pt x="224" y="2674"/>
                  </a:lnTo>
                  <a:lnTo>
                    <a:pt x="167" y="2747"/>
                  </a:lnTo>
                  <a:lnTo>
                    <a:pt x="110" y="2822"/>
                  </a:lnTo>
                  <a:lnTo>
                    <a:pt x="54" y="2902"/>
                  </a:lnTo>
                  <a:lnTo>
                    <a:pt x="0" y="298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5630" name="Freeform 62"/>
            <p:cNvSpPr>
              <a:spLocks/>
            </p:cNvSpPr>
            <p:nvPr userDrawn="1"/>
          </p:nvSpPr>
          <p:spPr bwMode="auto">
            <a:xfrm>
              <a:off x="1912" y="510"/>
              <a:ext cx="4831" cy="1548"/>
            </a:xfrm>
            <a:custGeom>
              <a:avLst/>
              <a:gdLst/>
              <a:ahLst/>
              <a:cxnLst>
                <a:cxn ang="0">
                  <a:pos x="4831" y="0"/>
                </a:cxn>
                <a:cxn ang="0">
                  <a:pos x="4828" y="80"/>
                </a:cxn>
                <a:cxn ang="0">
                  <a:pos x="4821" y="172"/>
                </a:cxn>
                <a:cxn ang="0">
                  <a:pos x="4806" y="291"/>
                </a:cxn>
                <a:cxn ang="0">
                  <a:pos x="4782" y="430"/>
                </a:cxn>
                <a:cxn ang="0">
                  <a:pos x="4743" y="587"/>
                </a:cxn>
                <a:cxn ang="0">
                  <a:pos x="4706" y="711"/>
                </a:cxn>
                <a:cxn ang="0">
                  <a:pos x="4674" y="797"/>
                </a:cxn>
                <a:cxn ang="0">
                  <a:pos x="4638" y="882"/>
                </a:cxn>
                <a:cxn ang="0">
                  <a:pos x="4597" y="969"/>
                </a:cxn>
                <a:cxn ang="0">
                  <a:pos x="4550" y="1055"/>
                </a:cxn>
                <a:cxn ang="0">
                  <a:pos x="4497" y="1139"/>
                </a:cxn>
                <a:cxn ang="0">
                  <a:pos x="4439" y="1223"/>
                </a:cxn>
                <a:cxn ang="0">
                  <a:pos x="4374" y="1302"/>
                </a:cxn>
                <a:cxn ang="0">
                  <a:pos x="4303" y="1379"/>
                </a:cxn>
                <a:cxn ang="0">
                  <a:pos x="4224" y="1452"/>
                </a:cxn>
                <a:cxn ang="0">
                  <a:pos x="4136" y="1522"/>
                </a:cxn>
                <a:cxn ang="0">
                  <a:pos x="4042" y="1584"/>
                </a:cxn>
                <a:cxn ang="0">
                  <a:pos x="3939" y="1643"/>
                </a:cxn>
                <a:cxn ang="0">
                  <a:pos x="3828" y="1693"/>
                </a:cxn>
                <a:cxn ang="0">
                  <a:pos x="3707" y="1736"/>
                </a:cxn>
                <a:cxn ang="0">
                  <a:pos x="3578" y="1772"/>
                </a:cxn>
                <a:cxn ang="0">
                  <a:pos x="3439" y="1798"/>
                </a:cxn>
                <a:cxn ang="0">
                  <a:pos x="3291" y="1815"/>
                </a:cxn>
                <a:cxn ang="0">
                  <a:pos x="3131" y="1822"/>
                </a:cxn>
                <a:cxn ang="0">
                  <a:pos x="3048" y="1822"/>
                </a:cxn>
                <a:cxn ang="0">
                  <a:pos x="2720" y="1819"/>
                </a:cxn>
                <a:cxn ang="0">
                  <a:pos x="2419" y="1828"/>
                </a:cxn>
                <a:cxn ang="0">
                  <a:pos x="2141" y="1848"/>
                </a:cxn>
                <a:cxn ang="0">
                  <a:pos x="1887" y="1877"/>
                </a:cxn>
                <a:cxn ang="0">
                  <a:pos x="1651" y="1919"/>
                </a:cxn>
                <a:cxn ang="0">
                  <a:pos x="1436" y="1970"/>
                </a:cxn>
                <a:cxn ang="0">
                  <a:pos x="1335" y="1999"/>
                </a:cxn>
                <a:cxn ang="0">
                  <a:pos x="1239" y="2032"/>
                </a:cxn>
                <a:cxn ang="0">
                  <a:pos x="1146" y="2067"/>
                </a:cxn>
                <a:cxn ang="0">
                  <a:pos x="1057" y="2106"/>
                </a:cxn>
                <a:cxn ang="0">
                  <a:pos x="971" y="2148"/>
                </a:cxn>
                <a:cxn ang="0">
                  <a:pos x="889" y="2192"/>
                </a:cxn>
                <a:cxn ang="0">
                  <a:pos x="811" y="2237"/>
                </a:cxn>
                <a:cxn ang="0">
                  <a:pos x="735" y="2287"/>
                </a:cxn>
                <a:cxn ang="0">
                  <a:pos x="663" y="2339"/>
                </a:cxn>
                <a:cxn ang="0">
                  <a:pos x="593" y="2393"/>
                </a:cxn>
                <a:cxn ang="0">
                  <a:pos x="525" y="2452"/>
                </a:cxn>
                <a:cxn ang="0">
                  <a:pos x="397" y="2576"/>
                </a:cxn>
                <a:cxn ang="0">
                  <a:pos x="277" y="2710"/>
                </a:cxn>
                <a:cxn ang="0">
                  <a:pos x="163" y="2857"/>
                </a:cxn>
                <a:cxn ang="0">
                  <a:pos x="53" y="3013"/>
                </a:cxn>
              </a:cxnLst>
              <a:rect l="0" t="0" r="r" b="b"/>
              <a:pathLst>
                <a:path w="4831" h="3097">
                  <a:moveTo>
                    <a:pt x="4831" y="0"/>
                  </a:moveTo>
                  <a:lnTo>
                    <a:pt x="4831" y="0"/>
                  </a:lnTo>
                  <a:lnTo>
                    <a:pt x="4829" y="21"/>
                  </a:lnTo>
                  <a:lnTo>
                    <a:pt x="4828" y="80"/>
                  </a:lnTo>
                  <a:lnTo>
                    <a:pt x="4825" y="122"/>
                  </a:lnTo>
                  <a:lnTo>
                    <a:pt x="4821" y="172"/>
                  </a:lnTo>
                  <a:lnTo>
                    <a:pt x="4814" y="228"/>
                  </a:lnTo>
                  <a:lnTo>
                    <a:pt x="4806" y="291"/>
                  </a:lnTo>
                  <a:lnTo>
                    <a:pt x="4796" y="359"/>
                  </a:lnTo>
                  <a:lnTo>
                    <a:pt x="4782" y="430"/>
                  </a:lnTo>
                  <a:lnTo>
                    <a:pt x="4764" y="507"/>
                  </a:lnTo>
                  <a:lnTo>
                    <a:pt x="4743" y="587"/>
                  </a:lnTo>
                  <a:lnTo>
                    <a:pt x="4719" y="669"/>
                  </a:lnTo>
                  <a:lnTo>
                    <a:pt x="4706" y="711"/>
                  </a:lnTo>
                  <a:lnTo>
                    <a:pt x="4690" y="755"/>
                  </a:lnTo>
                  <a:lnTo>
                    <a:pt x="4674" y="797"/>
                  </a:lnTo>
                  <a:lnTo>
                    <a:pt x="4657" y="840"/>
                  </a:lnTo>
                  <a:lnTo>
                    <a:pt x="4638" y="882"/>
                  </a:lnTo>
                  <a:lnTo>
                    <a:pt x="4618" y="926"/>
                  </a:lnTo>
                  <a:lnTo>
                    <a:pt x="4597" y="969"/>
                  </a:lnTo>
                  <a:lnTo>
                    <a:pt x="4574" y="1011"/>
                  </a:lnTo>
                  <a:lnTo>
                    <a:pt x="4550" y="1055"/>
                  </a:lnTo>
                  <a:lnTo>
                    <a:pt x="4525" y="1097"/>
                  </a:lnTo>
                  <a:lnTo>
                    <a:pt x="4497" y="1139"/>
                  </a:lnTo>
                  <a:lnTo>
                    <a:pt x="4470" y="1181"/>
                  </a:lnTo>
                  <a:lnTo>
                    <a:pt x="4439" y="1223"/>
                  </a:lnTo>
                  <a:lnTo>
                    <a:pt x="4407" y="1263"/>
                  </a:lnTo>
                  <a:lnTo>
                    <a:pt x="4374" y="1302"/>
                  </a:lnTo>
                  <a:lnTo>
                    <a:pt x="4339" y="1342"/>
                  </a:lnTo>
                  <a:lnTo>
                    <a:pt x="4303" y="1379"/>
                  </a:lnTo>
                  <a:lnTo>
                    <a:pt x="4264" y="1417"/>
                  </a:lnTo>
                  <a:lnTo>
                    <a:pt x="4224" y="1452"/>
                  </a:lnTo>
                  <a:lnTo>
                    <a:pt x="4181" y="1488"/>
                  </a:lnTo>
                  <a:lnTo>
                    <a:pt x="4136" y="1522"/>
                  </a:lnTo>
                  <a:lnTo>
                    <a:pt x="4091" y="1554"/>
                  </a:lnTo>
                  <a:lnTo>
                    <a:pt x="4042" y="1584"/>
                  </a:lnTo>
                  <a:lnTo>
                    <a:pt x="3992" y="1614"/>
                  </a:lnTo>
                  <a:lnTo>
                    <a:pt x="3939" y="1643"/>
                  </a:lnTo>
                  <a:lnTo>
                    <a:pt x="3885" y="1668"/>
                  </a:lnTo>
                  <a:lnTo>
                    <a:pt x="3828" y="1693"/>
                  </a:lnTo>
                  <a:lnTo>
                    <a:pt x="3768" y="1715"/>
                  </a:lnTo>
                  <a:lnTo>
                    <a:pt x="3707" y="1736"/>
                  </a:lnTo>
                  <a:lnTo>
                    <a:pt x="3643" y="1754"/>
                  </a:lnTo>
                  <a:lnTo>
                    <a:pt x="3578" y="1772"/>
                  </a:lnTo>
                  <a:lnTo>
                    <a:pt x="3510" y="1786"/>
                  </a:lnTo>
                  <a:lnTo>
                    <a:pt x="3439" y="1798"/>
                  </a:lnTo>
                  <a:lnTo>
                    <a:pt x="3366" y="1807"/>
                  </a:lnTo>
                  <a:lnTo>
                    <a:pt x="3291" y="1815"/>
                  </a:lnTo>
                  <a:lnTo>
                    <a:pt x="3212" y="1820"/>
                  </a:lnTo>
                  <a:lnTo>
                    <a:pt x="3131" y="1822"/>
                  </a:lnTo>
                  <a:lnTo>
                    <a:pt x="3048" y="1822"/>
                  </a:lnTo>
                  <a:lnTo>
                    <a:pt x="3048" y="1822"/>
                  </a:lnTo>
                  <a:lnTo>
                    <a:pt x="2881" y="1819"/>
                  </a:lnTo>
                  <a:lnTo>
                    <a:pt x="2720" y="1819"/>
                  </a:lnTo>
                  <a:lnTo>
                    <a:pt x="2567" y="1822"/>
                  </a:lnTo>
                  <a:lnTo>
                    <a:pt x="2419" y="1828"/>
                  </a:lnTo>
                  <a:lnTo>
                    <a:pt x="2277" y="1836"/>
                  </a:lnTo>
                  <a:lnTo>
                    <a:pt x="2141" y="1848"/>
                  </a:lnTo>
                  <a:lnTo>
                    <a:pt x="2012" y="1861"/>
                  </a:lnTo>
                  <a:lnTo>
                    <a:pt x="1887" y="1877"/>
                  </a:lnTo>
                  <a:lnTo>
                    <a:pt x="1766" y="1896"/>
                  </a:lnTo>
                  <a:lnTo>
                    <a:pt x="1651" y="1919"/>
                  </a:lnTo>
                  <a:lnTo>
                    <a:pt x="1541" y="1943"/>
                  </a:lnTo>
                  <a:lnTo>
                    <a:pt x="1436" y="1970"/>
                  </a:lnTo>
                  <a:lnTo>
                    <a:pt x="1384" y="1985"/>
                  </a:lnTo>
                  <a:lnTo>
                    <a:pt x="1335" y="1999"/>
                  </a:lnTo>
                  <a:lnTo>
                    <a:pt x="1286" y="2016"/>
                  </a:lnTo>
                  <a:lnTo>
                    <a:pt x="1239" y="2032"/>
                  </a:lnTo>
                  <a:lnTo>
                    <a:pt x="1191" y="2050"/>
                  </a:lnTo>
                  <a:lnTo>
                    <a:pt x="1146" y="2067"/>
                  </a:lnTo>
                  <a:lnTo>
                    <a:pt x="1100" y="2087"/>
                  </a:lnTo>
                  <a:lnTo>
                    <a:pt x="1057" y="2106"/>
                  </a:lnTo>
                  <a:lnTo>
                    <a:pt x="1014" y="2127"/>
                  </a:lnTo>
                  <a:lnTo>
                    <a:pt x="971" y="2148"/>
                  </a:lnTo>
                  <a:lnTo>
                    <a:pt x="930" y="2169"/>
                  </a:lnTo>
                  <a:lnTo>
                    <a:pt x="889" y="2192"/>
                  </a:lnTo>
                  <a:lnTo>
                    <a:pt x="850" y="2214"/>
                  </a:lnTo>
                  <a:lnTo>
                    <a:pt x="811" y="2237"/>
                  </a:lnTo>
                  <a:lnTo>
                    <a:pt x="772" y="2263"/>
                  </a:lnTo>
                  <a:lnTo>
                    <a:pt x="735" y="2287"/>
                  </a:lnTo>
                  <a:lnTo>
                    <a:pt x="699" y="2313"/>
                  </a:lnTo>
                  <a:lnTo>
                    <a:pt x="663" y="2339"/>
                  </a:lnTo>
                  <a:lnTo>
                    <a:pt x="628" y="2366"/>
                  </a:lnTo>
                  <a:lnTo>
                    <a:pt x="593" y="2393"/>
                  </a:lnTo>
                  <a:lnTo>
                    <a:pt x="558" y="2423"/>
                  </a:lnTo>
                  <a:lnTo>
                    <a:pt x="525" y="2452"/>
                  </a:lnTo>
                  <a:lnTo>
                    <a:pt x="460" y="2511"/>
                  </a:lnTo>
                  <a:lnTo>
                    <a:pt x="397" y="2576"/>
                  </a:lnTo>
                  <a:lnTo>
                    <a:pt x="336" y="2640"/>
                  </a:lnTo>
                  <a:lnTo>
                    <a:pt x="277" y="2710"/>
                  </a:lnTo>
                  <a:lnTo>
                    <a:pt x="220" y="2783"/>
                  </a:lnTo>
                  <a:lnTo>
                    <a:pt x="163" y="2857"/>
                  </a:lnTo>
                  <a:lnTo>
                    <a:pt x="107" y="2934"/>
                  </a:lnTo>
                  <a:lnTo>
                    <a:pt x="53" y="3013"/>
                  </a:lnTo>
                  <a:lnTo>
                    <a:pt x="0" y="3097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5631" name="Freeform 63"/>
            <p:cNvSpPr>
              <a:spLocks/>
            </p:cNvSpPr>
            <p:nvPr userDrawn="1"/>
          </p:nvSpPr>
          <p:spPr bwMode="auto">
            <a:xfrm>
              <a:off x="1968" y="481"/>
              <a:ext cx="4782" cy="1605"/>
            </a:xfrm>
            <a:custGeom>
              <a:avLst/>
              <a:gdLst/>
              <a:ahLst/>
              <a:cxnLst>
                <a:cxn ang="0">
                  <a:pos x="4782" y="0"/>
                </a:cxn>
                <a:cxn ang="0">
                  <a:pos x="4780" y="81"/>
                </a:cxn>
                <a:cxn ang="0">
                  <a:pos x="4775" y="173"/>
                </a:cxn>
                <a:cxn ang="0">
                  <a:pos x="4762" y="292"/>
                </a:cxn>
                <a:cxn ang="0">
                  <a:pos x="4740" y="433"/>
                </a:cxn>
                <a:cxn ang="0">
                  <a:pos x="4704" y="591"/>
                </a:cxn>
                <a:cxn ang="0">
                  <a:pos x="4668" y="717"/>
                </a:cxn>
                <a:cxn ang="0">
                  <a:pos x="4637" y="802"/>
                </a:cxn>
                <a:cxn ang="0">
                  <a:pos x="4602" y="890"/>
                </a:cxn>
                <a:cxn ang="0">
                  <a:pos x="4564" y="978"/>
                </a:cxn>
                <a:cxn ang="0">
                  <a:pos x="4518" y="1066"/>
                </a:cxn>
                <a:cxn ang="0">
                  <a:pos x="4466" y="1151"/>
                </a:cxn>
                <a:cxn ang="0">
                  <a:pos x="4409" y="1235"/>
                </a:cxn>
                <a:cxn ang="0">
                  <a:pos x="4346" y="1318"/>
                </a:cxn>
                <a:cxn ang="0">
                  <a:pos x="4275" y="1397"/>
                </a:cxn>
                <a:cxn ang="0">
                  <a:pos x="4197" y="1471"/>
                </a:cxn>
                <a:cxn ang="0">
                  <a:pos x="4111" y="1542"/>
                </a:cxn>
                <a:cxn ang="0">
                  <a:pos x="4018" y="1608"/>
                </a:cxn>
                <a:cxn ang="0">
                  <a:pos x="3917" y="1668"/>
                </a:cxn>
                <a:cxn ang="0">
                  <a:pos x="3805" y="1721"/>
                </a:cxn>
                <a:cxn ang="0">
                  <a:pos x="3686" y="1766"/>
                </a:cxn>
                <a:cxn ang="0">
                  <a:pos x="3557" y="1805"/>
                </a:cxn>
                <a:cxn ang="0">
                  <a:pos x="3418" y="1834"/>
                </a:cxn>
                <a:cxn ang="0">
                  <a:pos x="3270" y="1855"/>
                </a:cxn>
                <a:cxn ang="0">
                  <a:pos x="3110" y="1865"/>
                </a:cxn>
                <a:cxn ang="0">
                  <a:pos x="3027" y="1867"/>
                </a:cxn>
                <a:cxn ang="0">
                  <a:pos x="2700" y="1870"/>
                </a:cxn>
                <a:cxn ang="0">
                  <a:pos x="2399" y="1884"/>
                </a:cxn>
                <a:cxn ang="0">
                  <a:pos x="2121" y="1910"/>
                </a:cxn>
                <a:cxn ang="0">
                  <a:pos x="1867" y="1946"/>
                </a:cxn>
                <a:cxn ang="0">
                  <a:pos x="1633" y="1991"/>
                </a:cxn>
                <a:cxn ang="0">
                  <a:pos x="1419" y="2047"/>
                </a:cxn>
                <a:cxn ang="0">
                  <a:pos x="1317" y="2080"/>
                </a:cxn>
                <a:cxn ang="0">
                  <a:pos x="1222" y="2115"/>
                </a:cxn>
                <a:cxn ang="0">
                  <a:pos x="1129" y="2152"/>
                </a:cxn>
                <a:cxn ang="0">
                  <a:pos x="1041" y="2193"/>
                </a:cxn>
                <a:cxn ang="0">
                  <a:pos x="956" y="2235"/>
                </a:cxn>
                <a:cxn ang="0">
                  <a:pos x="874" y="2282"/>
                </a:cxn>
                <a:cxn ang="0">
                  <a:pos x="797" y="2330"/>
                </a:cxn>
                <a:cxn ang="0">
                  <a:pos x="722" y="2380"/>
                </a:cxn>
                <a:cxn ang="0">
                  <a:pos x="651" y="2435"/>
                </a:cxn>
                <a:cxn ang="0">
                  <a:pos x="582" y="2491"/>
                </a:cxn>
                <a:cxn ang="0">
                  <a:pos x="515" y="2550"/>
                </a:cxn>
                <a:cxn ang="0">
                  <a:pos x="389" y="2677"/>
                </a:cxn>
                <a:cxn ang="0">
                  <a:pos x="271" y="2816"/>
                </a:cxn>
                <a:cxn ang="0">
                  <a:pos x="158" y="2965"/>
                </a:cxn>
                <a:cxn ang="0">
                  <a:pos x="51" y="3124"/>
                </a:cxn>
              </a:cxnLst>
              <a:rect l="0" t="0" r="r" b="b"/>
              <a:pathLst>
                <a:path w="4782" h="3210">
                  <a:moveTo>
                    <a:pt x="4782" y="0"/>
                  </a:moveTo>
                  <a:lnTo>
                    <a:pt x="4782" y="0"/>
                  </a:lnTo>
                  <a:lnTo>
                    <a:pt x="4782" y="21"/>
                  </a:lnTo>
                  <a:lnTo>
                    <a:pt x="4780" y="81"/>
                  </a:lnTo>
                  <a:lnTo>
                    <a:pt x="4779" y="123"/>
                  </a:lnTo>
                  <a:lnTo>
                    <a:pt x="4775" y="173"/>
                  </a:lnTo>
                  <a:lnTo>
                    <a:pt x="4770" y="229"/>
                  </a:lnTo>
                  <a:lnTo>
                    <a:pt x="4762" y="292"/>
                  </a:lnTo>
                  <a:lnTo>
                    <a:pt x="4752" y="360"/>
                  </a:lnTo>
                  <a:lnTo>
                    <a:pt x="4740" y="433"/>
                  </a:lnTo>
                  <a:lnTo>
                    <a:pt x="4723" y="510"/>
                  </a:lnTo>
                  <a:lnTo>
                    <a:pt x="4704" y="591"/>
                  </a:lnTo>
                  <a:lnTo>
                    <a:pt x="4682" y="675"/>
                  </a:lnTo>
                  <a:lnTo>
                    <a:pt x="4668" y="717"/>
                  </a:lnTo>
                  <a:lnTo>
                    <a:pt x="4654" y="760"/>
                  </a:lnTo>
                  <a:lnTo>
                    <a:pt x="4637" y="802"/>
                  </a:lnTo>
                  <a:lnTo>
                    <a:pt x="4620" y="846"/>
                  </a:lnTo>
                  <a:lnTo>
                    <a:pt x="4602" y="890"/>
                  </a:lnTo>
                  <a:lnTo>
                    <a:pt x="4584" y="935"/>
                  </a:lnTo>
                  <a:lnTo>
                    <a:pt x="4564" y="978"/>
                  </a:lnTo>
                  <a:lnTo>
                    <a:pt x="4541" y="1022"/>
                  </a:lnTo>
                  <a:lnTo>
                    <a:pt x="4518" y="1066"/>
                  </a:lnTo>
                  <a:lnTo>
                    <a:pt x="4493" y="1108"/>
                  </a:lnTo>
                  <a:lnTo>
                    <a:pt x="4466" y="1151"/>
                  </a:lnTo>
                  <a:lnTo>
                    <a:pt x="4439" y="1193"/>
                  </a:lnTo>
                  <a:lnTo>
                    <a:pt x="4409" y="1235"/>
                  </a:lnTo>
                  <a:lnTo>
                    <a:pt x="4379" y="1277"/>
                  </a:lnTo>
                  <a:lnTo>
                    <a:pt x="4346" y="1318"/>
                  </a:lnTo>
                  <a:lnTo>
                    <a:pt x="4311" y="1358"/>
                  </a:lnTo>
                  <a:lnTo>
                    <a:pt x="4275" y="1397"/>
                  </a:lnTo>
                  <a:lnTo>
                    <a:pt x="4237" y="1435"/>
                  </a:lnTo>
                  <a:lnTo>
                    <a:pt x="4197" y="1471"/>
                  </a:lnTo>
                  <a:lnTo>
                    <a:pt x="4155" y="1508"/>
                  </a:lnTo>
                  <a:lnTo>
                    <a:pt x="4111" y="1542"/>
                  </a:lnTo>
                  <a:lnTo>
                    <a:pt x="4065" y="1576"/>
                  </a:lnTo>
                  <a:lnTo>
                    <a:pt x="4018" y="1608"/>
                  </a:lnTo>
                  <a:lnTo>
                    <a:pt x="3968" y="1639"/>
                  </a:lnTo>
                  <a:lnTo>
                    <a:pt x="3917" y="1668"/>
                  </a:lnTo>
                  <a:lnTo>
                    <a:pt x="3862" y="1695"/>
                  </a:lnTo>
                  <a:lnTo>
                    <a:pt x="3805" y="1721"/>
                  </a:lnTo>
                  <a:lnTo>
                    <a:pt x="3747" y="1744"/>
                  </a:lnTo>
                  <a:lnTo>
                    <a:pt x="3686" y="1766"/>
                  </a:lnTo>
                  <a:lnTo>
                    <a:pt x="3622" y="1787"/>
                  </a:lnTo>
                  <a:lnTo>
                    <a:pt x="3557" y="1805"/>
                  </a:lnTo>
                  <a:lnTo>
                    <a:pt x="3489" y="1821"/>
                  </a:lnTo>
                  <a:lnTo>
                    <a:pt x="3418" y="1834"/>
                  </a:lnTo>
                  <a:lnTo>
                    <a:pt x="3344" y="1846"/>
                  </a:lnTo>
                  <a:lnTo>
                    <a:pt x="3270" y="1855"/>
                  </a:lnTo>
                  <a:lnTo>
                    <a:pt x="3192" y="1860"/>
                  </a:lnTo>
                  <a:lnTo>
                    <a:pt x="3110" y="1865"/>
                  </a:lnTo>
                  <a:lnTo>
                    <a:pt x="3027" y="1867"/>
                  </a:lnTo>
                  <a:lnTo>
                    <a:pt x="3027" y="1867"/>
                  </a:lnTo>
                  <a:lnTo>
                    <a:pt x="2860" y="1867"/>
                  </a:lnTo>
                  <a:lnTo>
                    <a:pt x="2700" y="1870"/>
                  </a:lnTo>
                  <a:lnTo>
                    <a:pt x="2546" y="1876"/>
                  </a:lnTo>
                  <a:lnTo>
                    <a:pt x="2399" y="1884"/>
                  </a:lnTo>
                  <a:lnTo>
                    <a:pt x="2257" y="1896"/>
                  </a:lnTo>
                  <a:lnTo>
                    <a:pt x="2121" y="1910"/>
                  </a:lnTo>
                  <a:lnTo>
                    <a:pt x="1992" y="1926"/>
                  </a:lnTo>
                  <a:lnTo>
                    <a:pt x="1867" y="1946"/>
                  </a:lnTo>
                  <a:lnTo>
                    <a:pt x="1748" y="1967"/>
                  </a:lnTo>
                  <a:lnTo>
                    <a:pt x="1633" y="1991"/>
                  </a:lnTo>
                  <a:lnTo>
                    <a:pt x="1523" y="2018"/>
                  </a:lnTo>
                  <a:lnTo>
                    <a:pt x="1419" y="2047"/>
                  </a:lnTo>
                  <a:lnTo>
                    <a:pt x="1367" y="2064"/>
                  </a:lnTo>
                  <a:lnTo>
                    <a:pt x="1317" y="2080"/>
                  </a:lnTo>
                  <a:lnTo>
                    <a:pt x="1269" y="2097"/>
                  </a:lnTo>
                  <a:lnTo>
                    <a:pt x="1222" y="2115"/>
                  </a:lnTo>
                  <a:lnTo>
                    <a:pt x="1174" y="2133"/>
                  </a:lnTo>
                  <a:lnTo>
                    <a:pt x="1129" y="2152"/>
                  </a:lnTo>
                  <a:lnTo>
                    <a:pt x="1084" y="2172"/>
                  </a:lnTo>
                  <a:lnTo>
                    <a:pt x="1041" y="2193"/>
                  </a:lnTo>
                  <a:lnTo>
                    <a:pt x="998" y="2214"/>
                  </a:lnTo>
                  <a:lnTo>
                    <a:pt x="956" y="2235"/>
                  </a:lnTo>
                  <a:lnTo>
                    <a:pt x="915" y="2257"/>
                  </a:lnTo>
                  <a:lnTo>
                    <a:pt x="874" y="2282"/>
                  </a:lnTo>
                  <a:lnTo>
                    <a:pt x="836" y="2306"/>
                  </a:lnTo>
                  <a:lnTo>
                    <a:pt x="797" y="2330"/>
                  </a:lnTo>
                  <a:lnTo>
                    <a:pt x="759" y="2354"/>
                  </a:lnTo>
                  <a:lnTo>
                    <a:pt x="722" y="2380"/>
                  </a:lnTo>
                  <a:lnTo>
                    <a:pt x="686" y="2407"/>
                  </a:lnTo>
                  <a:lnTo>
                    <a:pt x="651" y="2435"/>
                  </a:lnTo>
                  <a:lnTo>
                    <a:pt x="615" y="2462"/>
                  </a:lnTo>
                  <a:lnTo>
                    <a:pt x="582" y="2491"/>
                  </a:lnTo>
                  <a:lnTo>
                    <a:pt x="548" y="2520"/>
                  </a:lnTo>
                  <a:lnTo>
                    <a:pt x="515" y="2550"/>
                  </a:lnTo>
                  <a:lnTo>
                    <a:pt x="451" y="2613"/>
                  </a:lnTo>
                  <a:lnTo>
                    <a:pt x="389" y="2677"/>
                  </a:lnTo>
                  <a:lnTo>
                    <a:pt x="329" y="2745"/>
                  </a:lnTo>
                  <a:lnTo>
                    <a:pt x="271" y="2816"/>
                  </a:lnTo>
                  <a:lnTo>
                    <a:pt x="214" y="2889"/>
                  </a:lnTo>
                  <a:lnTo>
                    <a:pt x="158" y="2965"/>
                  </a:lnTo>
                  <a:lnTo>
                    <a:pt x="104" y="3044"/>
                  </a:lnTo>
                  <a:lnTo>
                    <a:pt x="51" y="3124"/>
                  </a:lnTo>
                  <a:lnTo>
                    <a:pt x="0" y="321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5632" name="Freeform 64"/>
            <p:cNvSpPr>
              <a:spLocks/>
            </p:cNvSpPr>
            <p:nvPr userDrawn="1"/>
          </p:nvSpPr>
          <p:spPr bwMode="auto">
            <a:xfrm>
              <a:off x="2023" y="453"/>
              <a:ext cx="4733" cy="1662"/>
            </a:xfrm>
            <a:custGeom>
              <a:avLst/>
              <a:gdLst/>
              <a:ahLst/>
              <a:cxnLst>
                <a:cxn ang="0">
                  <a:pos x="4733" y="0"/>
                </a:cxn>
                <a:cxn ang="0">
                  <a:pos x="4733" y="81"/>
                </a:cxn>
                <a:cxn ang="0">
                  <a:pos x="4729" y="173"/>
                </a:cxn>
                <a:cxn ang="0">
                  <a:pos x="4718" y="294"/>
                </a:cxn>
                <a:cxn ang="0">
                  <a:pos x="4699" y="436"/>
                </a:cxn>
                <a:cxn ang="0">
                  <a:pos x="4665" y="596"/>
                </a:cxn>
                <a:cxn ang="0">
                  <a:pos x="4631" y="724"/>
                </a:cxn>
                <a:cxn ang="0">
                  <a:pos x="4602" y="811"/>
                </a:cxn>
                <a:cxn ang="0">
                  <a:pos x="4568" y="898"/>
                </a:cxn>
                <a:cxn ang="0">
                  <a:pos x="4529" y="987"/>
                </a:cxn>
                <a:cxn ang="0">
                  <a:pos x="4486" y="1076"/>
                </a:cxn>
                <a:cxn ang="0">
                  <a:pos x="4436" y="1165"/>
                </a:cxn>
                <a:cxn ang="0">
                  <a:pos x="4381" y="1250"/>
                </a:cxn>
                <a:cxn ang="0">
                  <a:pos x="4317" y="1334"/>
                </a:cxn>
                <a:cxn ang="0">
                  <a:pos x="4247" y="1415"/>
                </a:cxn>
                <a:cxn ang="0">
                  <a:pos x="4171" y="1491"/>
                </a:cxn>
                <a:cxn ang="0">
                  <a:pos x="4086" y="1563"/>
                </a:cxn>
                <a:cxn ang="0">
                  <a:pos x="3993" y="1631"/>
                </a:cxn>
                <a:cxn ang="0">
                  <a:pos x="3893" y="1694"/>
                </a:cxn>
                <a:cxn ang="0">
                  <a:pos x="3784" y="1749"/>
                </a:cxn>
                <a:cxn ang="0">
                  <a:pos x="3664" y="1798"/>
                </a:cxn>
                <a:cxn ang="0">
                  <a:pos x="3537" y="1840"/>
                </a:cxn>
                <a:cxn ang="0">
                  <a:pos x="3398" y="1872"/>
                </a:cxn>
                <a:cxn ang="0">
                  <a:pos x="3249" y="1894"/>
                </a:cxn>
                <a:cxn ang="0">
                  <a:pos x="3091" y="1909"/>
                </a:cxn>
                <a:cxn ang="0">
                  <a:pos x="3008" y="1911"/>
                </a:cxn>
                <a:cxn ang="0">
                  <a:pos x="2681" y="1922"/>
                </a:cxn>
                <a:cxn ang="0">
                  <a:pos x="2380" y="1943"/>
                </a:cxn>
                <a:cxn ang="0">
                  <a:pos x="2102" y="1974"/>
                </a:cxn>
                <a:cxn ang="0">
                  <a:pos x="1848" y="2014"/>
                </a:cxn>
                <a:cxn ang="0">
                  <a:pos x="1615" y="2066"/>
                </a:cxn>
                <a:cxn ang="0">
                  <a:pos x="1401" y="2127"/>
                </a:cxn>
                <a:cxn ang="0">
                  <a:pos x="1301" y="2161"/>
                </a:cxn>
                <a:cxn ang="0">
                  <a:pos x="1205" y="2198"/>
                </a:cxn>
                <a:cxn ang="0">
                  <a:pos x="1114" y="2237"/>
                </a:cxn>
                <a:cxn ang="0">
                  <a:pos x="1026" y="2280"/>
                </a:cxn>
                <a:cxn ang="0">
                  <a:pos x="942" y="2324"/>
                </a:cxn>
                <a:cxn ang="0">
                  <a:pos x="861" y="2372"/>
                </a:cxn>
                <a:cxn ang="0">
                  <a:pos x="785" y="2422"/>
                </a:cxn>
                <a:cxn ang="0">
                  <a:pos x="711" y="2476"/>
                </a:cxn>
                <a:cxn ang="0">
                  <a:pos x="639" y="2531"/>
                </a:cxn>
                <a:cxn ang="0">
                  <a:pos x="571" y="2589"/>
                </a:cxn>
                <a:cxn ang="0">
                  <a:pos x="506" y="2650"/>
                </a:cxn>
                <a:cxn ang="0">
                  <a:pos x="382" y="2779"/>
                </a:cxn>
                <a:cxn ang="0">
                  <a:pos x="265" y="2921"/>
                </a:cxn>
                <a:cxn ang="0">
                  <a:pos x="156" y="3073"/>
                </a:cxn>
                <a:cxn ang="0">
                  <a:pos x="52" y="3236"/>
                </a:cxn>
              </a:cxnLst>
              <a:rect l="0" t="0" r="r" b="b"/>
              <a:pathLst>
                <a:path w="4733" h="3323">
                  <a:moveTo>
                    <a:pt x="4733" y="0"/>
                  </a:moveTo>
                  <a:lnTo>
                    <a:pt x="4733" y="0"/>
                  </a:lnTo>
                  <a:lnTo>
                    <a:pt x="4733" y="21"/>
                  </a:lnTo>
                  <a:lnTo>
                    <a:pt x="4733" y="81"/>
                  </a:lnTo>
                  <a:lnTo>
                    <a:pt x="4732" y="123"/>
                  </a:lnTo>
                  <a:lnTo>
                    <a:pt x="4729" y="173"/>
                  </a:lnTo>
                  <a:lnTo>
                    <a:pt x="4725" y="231"/>
                  </a:lnTo>
                  <a:lnTo>
                    <a:pt x="4718" y="294"/>
                  </a:lnTo>
                  <a:lnTo>
                    <a:pt x="4710" y="364"/>
                  </a:lnTo>
                  <a:lnTo>
                    <a:pt x="4699" y="436"/>
                  </a:lnTo>
                  <a:lnTo>
                    <a:pt x="4683" y="516"/>
                  </a:lnTo>
                  <a:lnTo>
                    <a:pt x="4665" y="596"/>
                  </a:lnTo>
                  <a:lnTo>
                    <a:pt x="4643" y="680"/>
                  </a:lnTo>
                  <a:lnTo>
                    <a:pt x="4631" y="724"/>
                  </a:lnTo>
                  <a:lnTo>
                    <a:pt x="4617" y="767"/>
                  </a:lnTo>
                  <a:lnTo>
                    <a:pt x="4602" y="811"/>
                  </a:lnTo>
                  <a:lnTo>
                    <a:pt x="4586" y="855"/>
                  </a:lnTo>
                  <a:lnTo>
                    <a:pt x="4568" y="898"/>
                  </a:lnTo>
                  <a:lnTo>
                    <a:pt x="4550" y="943"/>
                  </a:lnTo>
                  <a:lnTo>
                    <a:pt x="4529" y="987"/>
                  </a:lnTo>
                  <a:lnTo>
                    <a:pt x="4509" y="1032"/>
                  </a:lnTo>
                  <a:lnTo>
                    <a:pt x="4486" y="1076"/>
                  </a:lnTo>
                  <a:lnTo>
                    <a:pt x="4461" y="1119"/>
                  </a:lnTo>
                  <a:lnTo>
                    <a:pt x="4436" y="1165"/>
                  </a:lnTo>
                  <a:lnTo>
                    <a:pt x="4409" y="1207"/>
                  </a:lnTo>
                  <a:lnTo>
                    <a:pt x="4381" y="1250"/>
                  </a:lnTo>
                  <a:lnTo>
                    <a:pt x="4350" y="1292"/>
                  </a:lnTo>
                  <a:lnTo>
                    <a:pt x="4317" y="1334"/>
                  </a:lnTo>
                  <a:lnTo>
                    <a:pt x="4284" y="1375"/>
                  </a:lnTo>
                  <a:lnTo>
                    <a:pt x="4247" y="1415"/>
                  </a:lnTo>
                  <a:lnTo>
                    <a:pt x="4210" y="1454"/>
                  </a:lnTo>
                  <a:lnTo>
                    <a:pt x="4171" y="1491"/>
                  </a:lnTo>
                  <a:lnTo>
                    <a:pt x="4129" y="1528"/>
                  </a:lnTo>
                  <a:lnTo>
                    <a:pt x="4086" y="1563"/>
                  </a:lnTo>
                  <a:lnTo>
                    <a:pt x="4041" y="1599"/>
                  </a:lnTo>
                  <a:lnTo>
                    <a:pt x="3993" y="1631"/>
                  </a:lnTo>
                  <a:lnTo>
                    <a:pt x="3945" y="1664"/>
                  </a:lnTo>
                  <a:lnTo>
                    <a:pt x="3893" y="1694"/>
                  </a:lnTo>
                  <a:lnTo>
                    <a:pt x="3839" y="1723"/>
                  </a:lnTo>
                  <a:lnTo>
                    <a:pt x="3784" y="1749"/>
                  </a:lnTo>
                  <a:lnTo>
                    <a:pt x="3725" y="1775"/>
                  </a:lnTo>
                  <a:lnTo>
                    <a:pt x="3664" y="1798"/>
                  </a:lnTo>
                  <a:lnTo>
                    <a:pt x="3602" y="1820"/>
                  </a:lnTo>
                  <a:lnTo>
                    <a:pt x="3537" y="1840"/>
                  </a:lnTo>
                  <a:lnTo>
                    <a:pt x="3469" y="1856"/>
                  </a:lnTo>
                  <a:lnTo>
                    <a:pt x="3398" y="1872"/>
                  </a:lnTo>
                  <a:lnTo>
                    <a:pt x="3326" y="1885"/>
                  </a:lnTo>
                  <a:lnTo>
                    <a:pt x="3249" y="1894"/>
                  </a:lnTo>
                  <a:lnTo>
                    <a:pt x="3171" y="1903"/>
                  </a:lnTo>
                  <a:lnTo>
                    <a:pt x="3091" y="1909"/>
                  </a:lnTo>
                  <a:lnTo>
                    <a:pt x="3008" y="1911"/>
                  </a:lnTo>
                  <a:lnTo>
                    <a:pt x="3008" y="1911"/>
                  </a:lnTo>
                  <a:lnTo>
                    <a:pt x="2841" y="1915"/>
                  </a:lnTo>
                  <a:lnTo>
                    <a:pt x="2681" y="1922"/>
                  </a:lnTo>
                  <a:lnTo>
                    <a:pt x="2527" y="1932"/>
                  </a:lnTo>
                  <a:lnTo>
                    <a:pt x="2380" y="1943"/>
                  </a:lnTo>
                  <a:lnTo>
                    <a:pt x="2238" y="1957"/>
                  </a:lnTo>
                  <a:lnTo>
                    <a:pt x="2102" y="1974"/>
                  </a:lnTo>
                  <a:lnTo>
                    <a:pt x="1973" y="1993"/>
                  </a:lnTo>
                  <a:lnTo>
                    <a:pt x="1848" y="2014"/>
                  </a:lnTo>
                  <a:lnTo>
                    <a:pt x="1729" y="2038"/>
                  </a:lnTo>
                  <a:lnTo>
                    <a:pt x="1615" y="2066"/>
                  </a:lnTo>
                  <a:lnTo>
                    <a:pt x="1507" y="2095"/>
                  </a:lnTo>
                  <a:lnTo>
                    <a:pt x="1401" y="2127"/>
                  </a:lnTo>
                  <a:lnTo>
                    <a:pt x="1351" y="2143"/>
                  </a:lnTo>
                  <a:lnTo>
                    <a:pt x="1301" y="2161"/>
                  </a:lnTo>
                  <a:lnTo>
                    <a:pt x="1253" y="2179"/>
                  </a:lnTo>
                  <a:lnTo>
                    <a:pt x="1205" y="2198"/>
                  </a:lnTo>
                  <a:lnTo>
                    <a:pt x="1160" y="2217"/>
                  </a:lnTo>
                  <a:lnTo>
                    <a:pt x="1114" y="2237"/>
                  </a:lnTo>
                  <a:lnTo>
                    <a:pt x="1069" y="2258"/>
                  </a:lnTo>
                  <a:lnTo>
                    <a:pt x="1026" y="2280"/>
                  </a:lnTo>
                  <a:lnTo>
                    <a:pt x="983" y="2301"/>
                  </a:lnTo>
                  <a:lnTo>
                    <a:pt x="942" y="2324"/>
                  </a:lnTo>
                  <a:lnTo>
                    <a:pt x="901" y="2348"/>
                  </a:lnTo>
                  <a:lnTo>
                    <a:pt x="861" y="2372"/>
                  </a:lnTo>
                  <a:lnTo>
                    <a:pt x="822" y="2397"/>
                  </a:lnTo>
                  <a:lnTo>
                    <a:pt x="785" y="2422"/>
                  </a:lnTo>
                  <a:lnTo>
                    <a:pt x="747" y="2448"/>
                  </a:lnTo>
                  <a:lnTo>
                    <a:pt x="711" y="2476"/>
                  </a:lnTo>
                  <a:lnTo>
                    <a:pt x="675" y="2503"/>
                  </a:lnTo>
                  <a:lnTo>
                    <a:pt x="639" y="2531"/>
                  </a:lnTo>
                  <a:lnTo>
                    <a:pt x="606" y="2560"/>
                  </a:lnTo>
                  <a:lnTo>
                    <a:pt x="571" y="2589"/>
                  </a:lnTo>
                  <a:lnTo>
                    <a:pt x="538" y="2619"/>
                  </a:lnTo>
                  <a:lnTo>
                    <a:pt x="506" y="2650"/>
                  </a:lnTo>
                  <a:lnTo>
                    <a:pt x="442" y="2713"/>
                  </a:lnTo>
                  <a:lnTo>
                    <a:pt x="382" y="2779"/>
                  </a:lnTo>
                  <a:lnTo>
                    <a:pt x="322" y="2849"/>
                  </a:lnTo>
                  <a:lnTo>
                    <a:pt x="265" y="2921"/>
                  </a:lnTo>
                  <a:lnTo>
                    <a:pt x="210" y="2996"/>
                  </a:lnTo>
                  <a:lnTo>
                    <a:pt x="156" y="3073"/>
                  </a:lnTo>
                  <a:lnTo>
                    <a:pt x="103" y="3154"/>
                  </a:lnTo>
                  <a:lnTo>
                    <a:pt x="52" y="3236"/>
                  </a:lnTo>
                  <a:lnTo>
                    <a:pt x="0" y="3323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</p:grpSp>
      <p:sp>
        <p:nvSpPr>
          <p:cNvPr id="1005633" name="Rectangle 65" descr="좁은 수평선"/>
          <p:cNvSpPr>
            <a:spLocks noChangeArrowheads="1"/>
          </p:cNvSpPr>
          <p:nvPr/>
        </p:nvSpPr>
        <p:spPr bwMode="auto">
          <a:xfrm>
            <a:off x="0" y="692260"/>
            <a:ext cx="10668000" cy="461963"/>
          </a:xfrm>
          <a:prstGeom prst="rect">
            <a:avLst/>
          </a:prstGeom>
          <a:pattFill prst="narHorz">
            <a:fgClr>
              <a:schemeClr val="bg1">
                <a:alpha val="30000"/>
              </a:schemeClr>
            </a:fgClr>
            <a:bgClr>
              <a:schemeClr val="bg2">
                <a:alpha val="30000"/>
              </a:schemeClr>
            </a:bgClr>
          </a:pattFill>
          <a:ln w="9525">
            <a:noFill/>
            <a:miter lim="800000"/>
            <a:headEnd/>
            <a:tailEnd/>
          </a:ln>
          <a:effectLst/>
        </p:spPr>
        <p:txBody>
          <a:bodyPr wrap="none" lIns="90893" tIns="45454" rIns="90893" bIns="45454" anchor="ctr"/>
          <a:lstStyle/>
          <a:p>
            <a:endParaRPr lang="ko-KR" altLang="en-US">
              <a:solidFill>
                <a:srgbClr val="000000"/>
              </a:solidFill>
            </a:endParaRPr>
          </a:p>
        </p:txBody>
      </p:sp>
      <p:sp>
        <p:nvSpPr>
          <p:cNvPr id="1005634" name="Rectangle 66"/>
          <p:cNvSpPr>
            <a:spLocks noChangeArrowheads="1"/>
          </p:cNvSpPr>
          <p:nvPr/>
        </p:nvSpPr>
        <p:spPr bwMode="auto">
          <a:xfrm>
            <a:off x="14292" y="1301754"/>
            <a:ext cx="10653712" cy="5794375"/>
          </a:xfrm>
          <a:prstGeom prst="rect">
            <a:avLst/>
          </a:prstGeom>
          <a:solidFill>
            <a:schemeClr val="bg1"/>
          </a:solidFill>
          <a:ln w="9525">
            <a:noFill/>
            <a:miter lim="800000"/>
            <a:headEnd/>
            <a:tailEnd/>
          </a:ln>
          <a:effectLst/>
        </p:spPr>
        <p:txBody>
          <a:bodyPr wrap="none" lIns="90893" tIns="45454" rIns="90893" bIns="45454" anchor="ctr"/>
          <a:lstStyle/>
          <a:p>
            <a:endParaRPr lang="ko-KR" altLang="en-US">
              <a:solidFill>
                <a:srgbClr val="000000"/>
              </a:solidFill>
            </a:endParaRPr>
          </a:p>
        </p:txBody>
      </p:sp>
      <p:sp>
        <p:nvSpPr>
          <p:cNvPr id="1005635" name="Text Box 67"/>
          <p:cNvSpPr txBox="1">
            <a:spLocks noChangeArrowheads="1"/>
          </p:cNvSpPr>
          <p:nvPr/>
        </p:nvSpPr>
        <p:spPr bwMode="auto">
          <a:xfrm>
            <a:off x="8999530" y="419123"/>
            <a:ext cx="1469403" cy="3319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57798" tIns="50094" rIns="57798" bIns="50094">
            <a:spAutoFit/>
          </a:bodyPr>
          <a:lstStyle/>
          <a:p>
            <a:pPr defTabSz="981527"/>
            <a:r>
              <a:rPr lang="en-US" altLang="ko-KR" sz="1500" dirty="0">
                <a:solidFill>
                  <a:srgbClr val="FFFFFF"/>
                </a:solidFill>
                <a:latin typeface="Arial Black" pitchFamily="34" charset="0"/>
                <a:ea typeface="HY견고딕" pitchFamily="18" charset="-127"/>
              </a:rPr>
              <a:t>SOUNDRACE</a:t>
            </a:r>
          </a:p>
        </p:txBody>
      </p:sp>
      <p:grpSp>
        <p:nvGrpSpPr>
          <p:cNvPr id="1005636" name="Group 68"/>
          <p:cNvGrpSpPr>
            <a:grpSpLocks/>
          </p:cNvGrpSpPr>
          <p:nvPr/>
        </p:nvGrpSpPr>
        <p:grpSpPr bwMode="auto">
          <a:xfrm>
            <a:off x="7912107" y="430213"/>
            <a:ext cx="279400" cy="255587"/>
            <a:chOff x="384" y="72"/>
            <a:chExt cx="908" cy="908"/>
          </a:xfrm>
        </p:grpSpPr>
        <p:sp>
          <p:nvSpPr>
            <p:cNvPr id="1005637" name="Oval 69"/>
            <p:cNvSpPr>
              <a:spLocks noChangeArrowheads="1"/>
            </p:cNvSpPr>
            <p:nvPr userDrawn="1"/>
          </p:nvSpPr>
          <p:spPr bwMode="auto">
            <a:xfrm>
              <a:off x="384" y="72"/>
              <a:ext cx="908" cy="908"/>
            </a:xfrm>
            <a:prstGeom prst="ellipse">
              <a:avLst/>
            </a:prstGeom>
            <a:gradFill rotWithShape="1">
              <a:gsLst>
                <a:gs pos="0">
                  <a:srgbClr val="DDF2FF"/>
                </a:gs>
                <a:gs pos="100000">
                  <a:srgbClr val="3900C6"/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lIns="98455" tIns="49231" rIns="98455" bIns="49231" anchor="ctr"/>
            <a:lstStyle/>
            <a:p>
              <a:pPr defTabSz="981527"/>
              <a:endParaRPr lang="ko-KR" altLang="en-US" sz="2600" dirty="0">
                <a:solidFill>
                  <a:srgbClr val="000000"/>
                </a:solidFill>
                <a:latin typeface="HY헤드라인M" pitchFamily="18" charset="-127"/>
                <a:ea typeface="HY헤드라인M" pitchFamily="18" charset="-127"/>
              </a:endParaRPr>
            </a:p>
          </p:txBody>
        </p:sp>
        <p:sp>
          <p:nvSpPr>
            <p:cNvPr id="1005638" name="Oval 70"/>
            <p:cNvSpPr>
              <a:spLocks noChangeArrowheads="1"/>
            </p:cNvSpPr>
            <p:nvPr userDrawn="1"/>
          </p:nvSpPr>
          <p:spPr bwMode="auto">
            <a:xfrm>
              <a:off x="612" y="328"/>
              <a:ext cx="408" cy="408"/>
            </a:xfrm>
            <a:prstGeom prst="ellipse">
              <a:avLst/>
            </a:prstGeom>
            <a:gradFill rotWithShape="1">
              <a:gsLst>
                <a:gs pos="0">
                  <a:schemeClr val="bg1"/>
                </a:gs>
                <a:gs pos="100000">
                  <a:srgbClr val="3900C6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5639" name="Oval 71"/>
            <p:cNvSpPr>
              <a:spLocks noChangeArrowheads="1"/>
            </p:cNvSpPr>
            <p:nvPr userDrawn="1"/>
          </p:nvSpPr>
          <p:spPr bwMode="auto">
            <a:xfrm rot="-1983712">
              <a:off x="445" y="171"/>
              <a:ext cx="499" cy="318"/>
            </a:xfrm>
            <a:prstGeom prst="ellipse">
              <a:avLst/>
            </a:prstGeom>
            <a:gradFill rotWithShape="1">
              <a:gsLst>
                <a:gs pos="0">
                  <a:srgbClr val="E5E5FF">
                    <a:alpha val="95000"/>
                  </a:srgbClr>
                </a:gs>
                <a:gs pos="100000">
                  <a:schemeClr val="bg1">
                    <a:alpha val="0"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</p:grpSp>
      <p:grpSp>
        <p:nvGrpSpPr>
          <p:cNvPr id="1005640" name="Group 72"/>
          <p:cNvGrpSpPr>
            <a:grpSpLocks/>
          </p:cNvGrpSpPr>
          <p:nvPr/>
        </p:nvGrpSpPr>
        <p:grpSpPr bwMode="auto">
          <a:xfrm>
            <a:off x="8585314" y="438154"/>
            <a:ext cx="277813" cy="257175"/>
            <a:chOff x="1383" y="73"/>
            <a:chExt cx="907" cy="907"/>
          </a:xfrm>
        </p:grpSpPr>
        <p:sp>
          <p:nvSpPr>
            <p:cNvPr id="1005641" name="Oval 73"/>
            <p:cNvSpPr>
              <a:spLocks noChangeArrowheads="1"/>
            </p:cNvSpPr>
            <p:nvPr userDrawn="1"/>
          </p:nvSpPr>
          <p:spPr bwMode="auto">
            <a:xfrm>
              <a:off x="1383" y="73"/>
              <a:ext cx="907" cy="907"/>
            </a:xfrm>
            <a:prstGeom prst="ellipse">
              <a:avLst/>
            </a:prstGeom>
            <a:gradFill rotWithShape="1">
              <a:gsLst>
                <a:gs pos="0">
                  <a:srgbClr val="DDF2FF"/>
                </a:gs>
                <a:gs pos="100000">
                  <a:srgbClr val="0099FF"/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5642" name="Oval 74"/>
            <p:cNvSpPr>
              <a:spLocks noChangeArrowheads="1"/>
            </p:cNvSpPr>
            <p:nvPr userDrawn="1"/>
          </p:nvSpPr>
          <p:spPr bwMode="auto">
            <a:xfrm>
              <a:off x="1610" y="328"/>
              <a:ext cx="408" cy="408"/>
            </a:xfrm>
            <a:prstGeom prst="ellipse">
              <a:avLst/>
            </a:prstGeom>
            <a:gradFill rotWithShape="1">
              <a:gsLst>
                <a:gs pos="0">
                  <a:schemeClr val="bg1"/>
                </a:gs>
                <a:gs pos="100000">
                  <a:srgbClr val="3900C6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5643" name="Oval 75"/>
            <p:cNvSpPr>
              <a:spLocks noChangeArrowheads="1"/>
            </p:cNvSpPr>
            <p:nvPr userDrawn="1"/>
          </p:nvSpPr>
          <p:spPr bwMode="auto">
            <a:xfrm rot="-1983712">
              <a:off x="1443" y="171"/>
              <a:ext cx="499" cy="318"/>
            </a:xfrm>
            <a:prstGeom prst="ellipse">
              <a:avLst/>
            </a:prstGeom>
            <a:gradFill rotWithShape="1">
              <a:gsLst>
                <a:gs pos="0">
                  <a:srgbClr val="E5E5FF">
                    <a:alpha val="95000"/>
                  </a:srgbClr>
                </a:gs>
                <a:gs pos="100000">
                  <a:schemeClr val="bg1">
                    <a:alpha val="0"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</p:grpSp>
      <p:grpSp>
        <p:nvGrpSpPr>
          <p:cNvPr id="1005644" name="Group 76"/>
          <p:cNvGrpSpPr>
            <a:grpSpLocks/>
          </p:cNvGrpSpPr>
          <p:nvPr/>
        </p:nvGrpSpPr>
        <p:grpSpPr bwMode="auto">
          <a:xfrm>
            <a:off x="8248657" y="434982"/>
            <a:ext cx="280988" cy="257175"/>
            <a:chOff x="3379" y="73"/>
            <a:chExt cx="907" cy="907"/>
          </a:xfrm>
        </p:grpSpPr>
        <p:sp>
          <p:nvSpPr>
            <p:cNvPr id="1005645" name="Oval 77"/>
            <p:cNvSpPr>
              <a:spLocks noChangeArrowheads="1"/>
            </p:cNvSpPr>
            <p:nvPr userDrawn="1"/>
          </p:nvSpPr>
          <p:spPr bwMode="auto">
            <a:xfrm>
              <a:off x="3379" y="73"/>
              <a:ext cx="907" cy="907"/>
            </a:xfrm>
            <a:prstGeom prst="ellipse">
              <a:avLst/>
            </a:prstGeom>
            <a:gradFill rotWithShape="1">
              <a:gsLst>
                <a:gs pos="0">
                  <a:schemeClr val="bg1"/>
                </a:gs>
                <a:gs pos="100000">
                  <a:srgbClr val="FF00FF"/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5646" name="Oval 78"/>
            <p:cNvSpPr>
              <a:spLocks noChangeArrowheads="1"/>
            </p:cNvSpPr>
            <p:nvPr userDrawn="1"/>
          </p:nvSpPr>
          <p:spPr bwMode="auto">
            <a:xfrm>
              <a:off x="3606" y="328"/>
              <a:ext cx="408" cy="408"/>
            </a:xfrm>
            <a:prstGeom prst="ellipse">
              <a:avLst/>
            </a:prstGeom>
            <a:gradFill rotWithShape="1">
              <a:gsLst>
                <a:gs pos="0">
                  <a:schemeClr val="bg1"/>
                </a:gs>
                <a:gs pos="100000">
                  <a:srgbClr val="3900C6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05647" name="Oval 79"/>
            <p:cNvSpPr>
              <a:spLocks noChangeArrowheads="1"/>
            </p:cNvSpPr>
            <p:nvPr userDrawn="1"/>
          </p:nvSpPr>
          <p:spPr bwMode="auto">
            <a:xfrm rot="-1983712">
              <a:off x="3439" y="171"/>
              <a:ext cx="499" cy="318"/>
            </a:xfrm>
            <a:prstGeom prst="ellipse">
              <a:avLst/>
            </a:prstGeom>
            <a:gradFill rotWithShape="1">
              <a:gsLst>
                <a:gs pos="0">
                  <a:srgbClr val="FFDDFF">
                    <a:alpha val="95000"/>
                  </a:srgbClr>
                </a:gs>
                <a:gs pos="100000">
                  <a:schemeClr val="bg1">
                    <a:alpha val="0"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>
                <a:solidFill>
                  <a:srgbClr val="000000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xmlns="" val="330117814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770" r:id="rId1"/>
    <p:sldLayoutId id="2147484771" r:id="rId2"/>
    <p:sldLayoutId id="2147484772" r:id="rId3"/>
    <p:sldLayoutId id="2147484773" r:id="rId4"/>
    <p:sldLayoutId id="2147484774" r:id="rId5"/>
    <p:sldLayoutId id="2147484775" r:id="rId6"/>
    <p:sldLayoutId id="2147484776" r:id="rId7"/>
    <p:sldLayoutId id="2147484777" r:id="rId8"/>
    <p:sldLayoutId id="2147484778" r:id="rId9"/>
    <p:sldLayoutId id="2147484779" r:id="rId10"/>
    <p:sldLayoutId id="2147484780" r:id="rId11"/>
    <p:sldLayoutId id="2147484781" r:id="rId12"/>
  </p:sldLayoutIdLst>
  <p:txStyles>
    <p:titleStyle>
      <a:lvl1pPr algn="ctr" defTabSz="981527" rtl="0" fontAlgn="base" latinLnBrk="1">
        <a:spcBef>
          <a:spcPct val="0"/>
        </a:spcBef>
        <a:spcAft>
          <a:spcPct val="0"/>
        </a:spcAft>
        <a:defRPr kumimoji="1" sz="4700">
          <a:solidFill>
            <a:schemeClr val="tx2"/>
          </a:solidFill>
          <a:latin typeface="+mj-lt"/>
          <a:ea typeface="+mj-ea"/>
          <a:cs typeface="+mj-cs"/>
        </a:defRPr>
      </a:lvl1pPr>
      <a:lvl2pPr algn="ctr" defTabSz="981527" rtl="0" fontAlgn="base" latinLnBrk="1">
        <a:spcBef>
          <a:spcPct val="0"/>
        </a:spcBef>
        <a:spcAft>
          <a:spcPct val="0"/>
        </a:spcAft>
        <a:defRPr kumimoji="1" sz="4700">
          <a:solidFill>
            <a:schemeClr val="tx2"/>
          </a:solidFill>
          <a:latin typeface="굴림" pitchFamily="50" charset="-127"/>
          <a:ea typeface="굴림" pitchFamily="50" charset="-127"/>
        </a:defRPr>
      </a:lvl2pPr>
      <a:lvl3pPr algn="ctr" defTabSz="981527" rtl="0" fontAlgn="base" latinLnBrk="1">
        <a:spcBef>
          <a:spcPct val="0"/>
        </a:spcBef>
        <a:spcAft>
          <a:spcPct val="0"/>
        </a:spcAft>
        <a:defRPr kumimoji="1" sz="4700">
          <a:solidFill>
            <a:schemeClr val="tx2"/>
          </a:solidFill>
          <a:latin typeface="굴림" pitchFamily="50" charset="-127"/>
          <a:ea typeface="굴림" pitchFamily="50" charset="-127"/>
        </a:defRPr>
      </a:lvl3pPr>
      <a:lvl4pPr algn="ctr" defTabSz="981527" rtl="0" fontAlgn="base" latinLnBrk="1">
        <a:spcBef>
          <a:spcPct val="0"/>
        </a:spcBef>
        <a:spcAft>
          <a:spcPct val="0"/>
        </a:spcAft>
        <a:defRPr kumimoji="1" sz="4700">
          <a:solidFill>
            <a:schemeClr val="tx2"/>
          </a:solidFill>
          <a:latin typeface="굴림" pitchFamily="50" charset="-127"/>
          <a:ea typeface="굴림" pitchFamily="50" charset="-127"/>
        </a:defRPr>
      </a:lvl4pPr>
      <a:lvl5pPr algn="ctr" defTabSz="981527" rtl="0" fontAlgn="base" latinLnBrk="1">
        <a:spcBef>
          <a:spcPct val="0"/>
        </a:spcBef>
        <a:spcAft>
          <a:spcPct val="0"/>
        </a:spcAft>
        <a:defRPr kumimoji="1" sz="4700">
          <a:solidFill>
            <a:schemeClr val="tx2"/>
          </a:solidFill>
          <a:latin typeface="굴림" pitchFamily="50" charset="-127"/>
          <a:ea typeface="굴림" pitchFamily="50" charset="-127"/>
        </a:defRPr>
      </a:lvl5pPr>
      <a:lvl6pPr marL="454488" algn="ctr" defTabSz="981527" rtl="0" fontAlgn="base" latinLnBrk="1">
        <a:spcBef>
          <a:spcPct val="0"/>
        </a:spcBef>
        <a:spcAft>
          <a:spcPct val="0"/>
        </a:spcAft>
        <a:defRPr kumimoji="1" sz="4700">
          <a:solidFill>
            <a:schemeClr val="tx2"/>
          </a:solidFill>
          <a:latin typeface="굴림" pitchFamily="50" charset="-127"/>
          <a:ea typeface="굴림" pitchFamily="50" charset="-127"/>
        </a:defRPr>
      </a:lvl6pPr>
      <a:lvl7pPr marL="908945" algn="ctr" defTabSz="981527" rtl="0" fontAlgn="base" latinLnBrk="1">
        <a:spcBef>
          <a:spcPct val="0"/>
        </a:spcBef>
        <a:spcAft>
          <a:spcPct val="0"/>
        </a:spcAft>
        <a:defRPr kumimoji="1" sz="4700">
          <a:solidFill>
            <a:schemeClr val="tx2"/>
          </a:solidFill>
          <a:latin typeface="굴림" pitchFamily="50" charset="-127"/>
          <a:ea typeface="굴림" pitchFamily="50" charset="-127"/>
        </a:defRPr>
      </a:lvl7pPr>
      <a:lvl8pPr marL="1363412" algn="ctr" defTabSz="981527" rtl="0" fontAlgn="base" latinLnBrk="1">
        <a:spcBef>
          <a:spcPct val="0"/>
        </a:spcBef>
        <a:spcAft>
          <a:spcPct val="0"/>
        </a:spcAft>
        <a:defRPr kumimoji="1" sz="4700">
          <a:solidFill>
            <a:schemeClr val="tx2"/>
          </a:solidFill>
          <a:latin typeface="굴림" pitchFamily="50" charset="-127"/>
          <a:ea typeface="굴림" pitchFamily="50" charset="-127"/>
        </a:defRPr>
      </a:lvl8pPr>
      <a:lvl9pPr marL="1817867" algn="ctr" defTabSz="981527" rtl="0" fontAlgn="base" latinLnBrk="1">
        <a:spcBef>
          <a:spcPct val="0"/>
        </a:spcBef>
        <a:spcAft>
          <a:spcPct val="0"/>
        </a:spcAft>
        <a:defRPr kumimoji="1" sz="4700">
          <a:solidFill>
            <a:schemeClr val="tx2"/>
          </a:solidFill>
          <a:latin typeface="굴림" pitchFamily="50" charset="-127"/>
          <a:ea typeface="굴림" pitchFamily="50" charset="-127"/>
        </a:defRPr>
      </a:lvl9pPr>
    </p:titleStyle>
    <p:bodyStyle>
      <a:lvl1pPr marL="367677" indent="-367677" algn="l" defTabSz="981527" rtl="0" fontAlgn="base" latinLnBrk="1">
        <a:spcBef>
          <a:spcPct val="20000"/>
        </a:spcBef>
        <a:spcAft>
          <a:spcPct val="0"/>
        </a:spcAft>
        <a:buChar char="•"/>
        <a:defRPr kumimoji="1" sz="3500">
          <a:solidFill>
            <a:schemeClr val="tx1"/>
          </a:solidFill>
          <a:latin typeface="+mn-lt"/>
          <a:ea typeface="+mn-ea"/>
          <a:cs typeface="+mn-cs"/>
        </a:defRPr>
      </a:lvl1pPr>
      <a:lvl2pPr marL="798476" indent="-307733" algn="l" defTabSz="981527" rtl="0" fontAlgn="base" latinLnBrk="1">
        <a:spcBef>
          <a:spcPct val="20000"/>
        </a:spcBef>
        <a:spcAft>
          <a:spcPct val="0"/>
        </a:spcAft>
        <a:buChar char="–"/>
        <a:defRPr kumimoji="1" sz="3100">
          <a:solidFill>
            <a:schemeClr val="tx1"/>
          </a:solidFill>
          <a:latin typeface="+mn-lt"/>
          <a:ea typeface="+mn-ea"/>
        </a:defRPr>
      </a:lvl2pPr>
      <a:lvl3pPr marL="1226123" indent="-244606" algn="l" defTabSz="981527" rtl="0" fontAlgn="base" latinLnBrk="1">
        <a:spcBef>
          <a:spcPct val="20000"/>
        </a:spcBef>
        <a:spcAft>
          <a:spcPct val="0"/>
        </a:spcAft>
        <a:buChar char="•"/>
        <a:defRPr kumimoji="1" sz="2600">
          <a:solidFill>
            <a:schemeClr val="tx1"/>
          </a:solidFill>
          <a:latin typeface="+mn-lt"/>
          <a:ea typeface="+mn-ea"/>
        </a:defRPr>
      </a:lvl3pPr>
      <a:lvl4pPr marL="1716881" indent="-244606" algn="l" defTabSz="981527" rtl="0" fontAlgn="base" latinLnBrk="1">
        <a:spcBef>
          <a:spcPct val="20000"/>
        </a:spcBef>
        <a:spcAft>
          <a:spcPct val="0"/>
        </a:spcAft>
        <a:buChar char="–"/>
        <a:defRPr kumimoji="1" sz="2100">
          <a:solidFill>
            <a:schemeClr val="tx1"/>
          </a:solidFill>
          <a:latin typeface="+mn-lt"/>
          <a:ea typeface="+mn-ea"/>
        </a:defRPr>
      </a:lvl4pPr>
      <a:lvl5pPr marL="2207636" indent="-244606" algn="l" defTabSz="981527" rtl="0" fontAlgn="base" latinLnBrk="1">
        <a:spcBef>
          <a:spcPct val="20000"/>
        </a:spcBef>
        <a:spcAft>
          <a:spcPct val="0"/>
        </a:spcAft>
        <a:buChar char="»"/>
        <a:defRPr kumimoji="1" sz="2100">
          <a:solidFill>
            <a:schemeClr val="tx1"/>
          </a:solidFill>
          <a:latin typeface="+mn-lt"/>
          <a:ea typeface="+mn-ea"/>
        </a:defRPr>
      </a:lvl5pPr>
      <a:lvl6pPr marL="2662105" indent="-244606" algn="l" defTabSz="981527" rtl="0" fontAlgn="base" latinLnBrk="1">
        <a:spcBef>
          <a:spcPct val="20000"/>
        </a:spcBef>
        <a:spcAft>
          <a:spcPct val="0"/>
        </a:spcAft>
        <a:buChar char="»"/>
        <a:defRPr kumimoji="1" sz="2100">
          <a:solidFill>
            <a:schemeClr val="tx1"/>
          </a:solidFill>
          <a:latin typeface="+mn-lt"/>
          <a:ea typeface="+mn-ea"/>
        </a:defRPr>
      </a:lvl6pPr>
      <a:lvl7pPr marL="3116602" indent="-244606" algn="l" defTabSz="981527" rtl="0" fontAlgn="base" latinLnBrk="1">
        <a:spcBef>
          <a:spcPct val="20000"/>
        </a:spcBef>
        <a:spcAft>
          <a:spcPct val="0"/>
        </a:spcAft>
        <a:buChar char="»"/>
        <a:defRPr kumimoji="1" sz="2100">
          <a:solidFill>
            <a:schemeClr val="tx1"/>
          </a:solidFill>
          <a:latin typeface="+mn-lt"/>
          <a:ea typeface="+mn-ea"/>
        </a:defRPr>
      </a:lvl7pPr>
      <a:lvl8pPr marL="3571054" indent="-244606" algn="l" defTabSz="981527" rtl="0" fontAlgn="base" latinLnBrk="1">
        <a:spcBef>
          <a:spcPct val="20000"/>
        </a:spcBef>
        <a:spcAft>
          <a:spcPct val="0"/>
        </a:spcAft>
        <a:buChar char="»"/>
        <a:defRPr kumimoji="1" sz="2100">
          <a:solidFill>
            <a:schemeClr val="tx1"/>
          </a:solidFill>
          <a:latin typeface="+mn-lt"/>
          <a:ea typeface="+mn-ea"/>
        </a:defRPr>
      </a:lvl8pPr>
      <a:lvl9pPr marL="4025532" indent="-244606" algn="l" defTabSz="981527" rtl="0" fontAlgn="base" latinLnBrk="1">
        <a:spcBef>
          <a:spcPct val="20000"/>
        </a:spcBef>
        <a:spcAft>
          <a:spcPct val="0"/>
        </a:spcAft>
        <a:buChar char="»"/>
        <a:defRPr kumimoji="1" sz="2100">
          <a:solidFill>
            <a:schemeClr val="tx1"/>
          </a:solidFill>
          <a:latin typeface="+mn-lt"/>
          <a:ea typeface="+mn-ea"/>
        </a:defRPr>
      </a:lvl9pPr>
    </p:bodyStyle>
    <p:otherStyle>
      <a:defPPr>
        <a:defRPr lang="ko-KR"/>
      </a:defPPr>
      <a:lvl1pPr marL="0" algn="l" defTabSz="908945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4488" algn="l" defTabSz="908945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08945" algn="l" defTabSz="908945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63412" algn="l" defTabSz="908945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17867" algn="l" defTabSz="908945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72338" algn="l" defTabSz="908945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26806" algn="l" defTabSz="908945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181264" algn="l" defTabSz="908945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35747" algn="l" defTabSz="908945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chemeClr val="bg1"/>
            </a:gs>
            <a:gs pos="100000">
              <a:schemeClr val="bg1">
                <a:gamma/>
                <a:shade val="90980"/>
                <a:invGamma/>
              </a:schemeClr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23970" name="Group 2"/>
          <p:cNvGrpSpPr>
            <a:grpSpLocks/>
          </p:cNvGrpSpPr>
          <p:nvPr/>
        </p:nvGrpSpPr>
        <p:grpSpPr bwMode="auto">
          <a:xfrm>
            <a:off x="35" y="1541497"/>
            <a:ext cx="10671175" cy="5888037"/>
            <a:chOff x="0" y="896"/>
            <a:chExt cx="5762" cy="3424"/>
          </a:xfrm>
        </p:grpSpPr>
        <p:grpSp>
          <p:nvGrpSpPr>
            <p:cNvPr id="723971" name="Group 3"/>
            <p:cNvGrpSpPr>
              <a:grpSpLocks/>
            </p:cNvGrpSpPr>
            <p:nvPr userDrawn="1"/>
          </p:nvGrpSpPr>
          <p:grpSpPr bwMode="auto">
            <a:xfrm>
              <a:off x="20" y="896"/>
              <a:ext cx="5742" cy="3424"/>
              <a:chOff x="20" y="896"/>
              <a:chExt cx="5742" cy="3424"/>
            </a:xfrm>
          </p:grpSpPr>
          <p:sp>
            <p:nvSpPr>
              <p:cNvPr id="723972" name="Freeform 4"/>
              <p:cNvSpPr>
                <a:spLocks/>
              </p:cNvSpPr>
              <p:nvPr userDrawn="1"/>
            </p:nvSpPr>
            <p:spPr bwMode="hidden">
              <a:xfrm>
                <a:off x="1399" y="1116"/>
                <a:ext cx="2815" cy="2110"/>
              </a:xfrm>
              <a:custGeom>
                <a:avLst/>
                <a:gdLst/>
                <a:ahLst/>
                <a:cxnLst>
                  <a:cxn ang="0">
                    <a:pos x="950" y="85"/>
                  </a:cxn>
                  <a:cxn ang="0">
                    <a:pos x="628" y="438"/>
                  </a:cxn>
                  <a:cxn ang="0">
                    <a:pos x="66" y="471"/>
                  </a:cxn>
                  <a:cxn ang="0">
                    <a:pos x="0" y="627"/>
                  </a:cxn>
                  <a:cxn ang="0">
                    <a:pos x="372" y="1026"/>
                  </a:cxn>
                  <a:cxn ang="0">
                    <a:pos x="611" y="902"/>
                  </a:cxn>
                  <a:cxn ang="0">
                    <a:pos x="992" y="1085"/>
                  </a:cxn>
                  <a:cxn ang="0">
                    <a:pos x="1116" y="1339"/>
                  </a:cxn>
                  <a:cxn ang="0">
                    <a:pos x="1083" y="1450"/>
                  </a:cxn>
                  <a:cxn ang="0">
                    <a:pos x="1124" y="1659"/>
                  </a:cxn>
                  <a:cxn ang="0">
                    <a:pos x="1149" y="1999"/>
                  </a:cxn>
                  <a:cxn ang="0">
                    <a:pos x="1463" y="2110"/>
                  </a:cxn>
                  <a:cxn ang="0">
                    <a:pos x="1686" y="2025"/>
                  </a:cxn>
                  <a:cxn ang="0">
                    <a:pos x="1603" y="1777"/>
                  </a:cxn>
                  <a:cxn ang="0">
                    <a:pos x="1991" y="1555"/>
                  </a:cxn>
                  <a:cxn ang="0">
                    <a:pos x="2281" y="1542"/>
                  </a:cxn>
                  <a:cxn ang="0">
                    <a:pos x="2446" y="1359"/>
                  </a:cxn>
                  <a:cxn ang="0">
                    <a:pos x="2361" y="1001"/>
                  </a:cxn>
                  <a:cxn ang="0">
                    <a:pos x="2606" y="893"/>
                  </a:cxn>
                  <a:cxn ang="0">
                    <a:pos x="2815" y="454"/>
                  </a:cxn>
                  <a:cxn ang="0">
                    <a:pos x="2518" y="0"/>
                  </a:cxn>
                </a:cxnLst>
                <a:rect l="0" t="0" r="r" b="b"/>
                <a:pathLst>
                  <a:path w="2815" h="2110">
                    <a:moveTo>
                      <a:pt x="950" y="85"/>
                    </a:moveTo>
                    <a:lnTo>
                      <a:pt x="628" y="438"/>
                    </a:lnTo>
                    <a:lnTo>
                      <a:pt x="66" y="471"/>
                    </a:lnTo>
                    <a:lnTo>
                      <a:pt x="0" y="627"/>
                    </a:lnTo>
                    <a:lnTo>
                      <a:pt x="372" y="1026"/>
                    </a:lnTo>
                    <a:lnTo>
                      <a:pt x="611" y="902"/>
                    </a:lnTo>
                    <a:lnTo>
                      <a:pt x="992" y="1085"/>
                    </a:lnTo>
                    <a:lnTo>
                      <a:pt x="1116" y="1339"/>
                    </a:lnTo>
                    <a:lnTo>
                      <a:pt x="1083" y="1450"/>
                    </a:lnTo>
                    <a:lnTo>
                      <a:pt x="1124" y="1659"/>
                    </a:lnTo>
                    <a:lnTo>
                      <a:pt x="1149" y="1999"/>
                    </a:lnTo>
                    <a:lnTo>
                      <a:pt x="1463" y="2110"/>
                    </a:lnTo>
                    <a:lnTo>
                      <a:pt x="1686" y="2025"/>
                    </a:lnTo>
                    <a:lnTo>
                      <a:pt x="1603" y="1777"/>
                    </a:lnTo>
                    <a:lnTo>
                      <a:pt x="1991" y="1555"/>
                    </a:lnTo>
                    <a:lnTo>
                      <a:pt x="2281" y="1542"/>
                    </a:lnTo>
                    <a:lnTo>
                      <a:pt x="2446" y="1359"/>
                    </a:lnTo>
                    <a:lnTo>
                      <a:pt x="2361" y="1001"/>
                    </a:lnTo>
                    <a:lnTo>
                      <a:pt x="2606" y="893"/>
                    </a:lnTo>
                    <a:lnTo>
                      <a:pt x="2815" y="454"/>
                    </a:lnTo>
                    <a:lnTo>
                      <a:pt x="2518" y="0"/>
                    </a:lnTo>
                  </a:path>
                </a:pathLst>
              </a:custGeom>
              <a:noFill/>
              <a:ln w="1524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ko-KR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723973" name="Freeform 5"/>
              <p:cNvSpPr>
                <a:spLocks/>
              </p:cNvSpPr>
              <p:nvPr userDrawn="1"/>
            </p:nvSpPr>
            <p:spPr bwMode="hidden">
              <a:xfrm>
                <a:off x="672" y="1116"/>
                <a:ext cx="3966" cy="2366"/>
              </a:xfrm>
              <a:custGeom>
                <a:avLst/>
                <a:gdLst/>
                <a:ahLst/>
                <a:cxnLst>
                  <a:cxn ang="0">
                    <a:pos x="1423" y="65"/>
                  </a:cxn>
                  <a:cxn ang="0">
                    <a:pos x="1148" y="262"/>
                  </a:cxn>
                  <a:cxn ang="0">
                    <a:pos x="934" y="216"/>
                  </a:cxn>
                  <a:cxn ang="0">
                    <a:pos x="529" y="314"/>
                  </a:cxn>
                  <a:cxn ang="0">
                    <a:pos x="174" y="327"/>
                  </a:cxn>
                  <a:cxn ang="0">
                    <a:pos x="0" y="628"/>
                  </a:cxn>
                  <a:cxn ang="0">
                    <a:pos x="91" y="726"/>
                  </a:cxn>
                  <a:cxn ang="0">
                    <a:pos x="231" y="654"/>
                  </a:cxn>
                  <a:cxn ang="0">
                    <a:pos x="430" y="687"/>
                  </a:cxn>
                  <a:cxn ang="0">
                    <a:pos x="504" y="850"/>
                  </a:cxn>
                  <a:cxn ang="0">
                    <a:pos x="347" y="1020"/>
                  </a:cxn>
                  <a:cxn ang="0">
                    <a:pos x="529" y="1144"/>
                  </a:cxn>
                  <a:cxn ang="0">
                    <a:pos x="727" y="1105"/>
                  </a:cxn>
                  <a:cxn ang="0">
                    <a:pos x="901" y="1216"/>
                  </a:cxn>
                  <a:cxn ang="0">
                    <a:pos x="1256" y="1229"/>
                  </a:cxn>
                  <a:cxn ang="0">
                    <a:pos x="1611" y="1425"/>
                  </a:cxn>
                  <a:cxn ang="0">
                    <a:pos x="1694" y="1673"/>
                  </a:cxn>
                  <a:cxn ang="0">
                    <a:pos x="1619" y="2118"/>
                  </a:cxn>
                  <a:cxn ang="0">
                    <a:pos x="1694" y="2268"/>
                  </a:cxn>
                  <a:cxn ang="0">
                    <a:pos x="2132" y="2242"/>
                  </a:cxn>
                  <a:cxn ang="0">
                    <a:pos x="2289" y="2366"/>
                  </a:cxn>
                  <a:cxn ang="0">
                    <a:pos x="2594" y="2046"/>
                  </a:cxn>
                  <a:cxn ang="0">
                    <a:pos x="2537" y="1817"/>
                  </a:cxn>
                  <a:cxn ang="0">
                    <a:pos x="2818" y="1673"/>
                  </a:cxn>
                  <a:cxn ang="0">
                    <a:pos x="3016" y="1719"/>
                  </a:cxn>
                  <a:cxn ang="0">
                    <a:pos x="3280" y="1615"/>
                  </a:cxn>
                  <a:cxn ang="0">
                    <a:pos x="3405" y="1174"/>
                  </a:cxn>
                  <a:cxn ang="0">
                    <a:pos x="3643" y="922"/>
                  </a:cxn>
                  <a:cxn ang="0">
                    <a:pos x="3966" y="896"/>
                  </a:cxn>
                  <a:cxn ang="0">
                    <a:pos x="3908" y="733"/>
                  </a:cxn>
                  <a:cxn ang="0">
                    <a:pos x="3669" y="563"/>
                  </a:cxn>
                  <a:cxn ang="0">
                    <a:pos x="3817" y="210"/>
                  </a:cxn>
                  <a:cxn ang="0">
                    <a:pos x="3590" y="0"/>
                  </a:cxn>
                </a:cxnLst>
                <a:rect l="0" t="0" r="r" b="b"/>
                <a:pathLst>
                  <a:path w="3966" h="2366">
                    <a:moveTo>
                      <a:pt x="1423" y="65"/>
                    </a:moveTo>
                    <a:lnTo>
                      <a:pt x="1148" y="262"/>
                    </a:lnTo>
                    <a:lnTo>
                      <a:pt x="934" y="216"/>
                    </a:lnTo>
                    <a:lnTo>
                      <a:pt x="529" y="314"/>
                    </a:lnTo>
                    <a:lnTo>
                      <a:pt x="174" y="327"/>
                    </a:lnTo>
                    <a:lnTo>
                      <a:pt x="0" y="628"/>
                    </a:lnTo>
                    <a:lnTo>
                      <a:pt x="91" y="726"/>
                    </a:lnTo>
                    <a:lnTo>
                      <a:pt x="231" y="654"/>
                    </a:lnTo>
                    <a:lnTo>
                      <a:pt x="430" y="687"/>
                    </a:lnTo>
                    <a:lnTo>
                      <a:pt x="504" y="850"/>
                    </a:lnTo>
                    <a:lnTo>
                      <a:pt x="347" y="1020"/>
                    </a:lnTo>
                    <a:lnTo>
                      <a:pt x="529" y="1144"/>
                    </a:lnTo>
                    <a:lnTo>
                      <a:pt x="727" y="1105"/>
                    </a:lnTo>
                    <a:lnTo>
                      <a:pt x="901" y="1216"/>
                    </a:lnTo>
                    <a:lnTo>
                      <a:pt x="1256" y="1229"/>
                    </a:lnTo>
                    <a:lnTo>
                      <a:pt x="1611" y="1425"/>
                    </a:lnTo>
                    <a:lnTo>
                      <a:pt x="1694" y="1673"/>
                    </a:lnTo>
                    <a:lnTo>
                      <a:pt x="1619" y="2118"/>
                    </a:lnTo>
                    <a:lnTo>
                      <a:pt x="1694" y="2268"/>
                    </a:lnTo>
                    <a:lnTo>
                      <a:pt x="2132" y="2242"/>
                    </a:lnTo>
                    <a:lnTo>
                      <a:pt x="2289" y="2366"/>
                    </a:lnTo>
                    <a:lnTo>
                      <a:pt x="2594" y="2046"/>
                    </a:lnTo>
                    <a:lnTo>
                      <a:pt x="2537" y="1817"/>
                    </a:lnTo>
                    <a:lnTo>
                      <a:pt x="2818" y="1673"/>
                    </a:lnTo>
                    <a:lnTo>
                      <a:pt x="3016" y="1719"/>
                    </a:lnTo>
                    <a:lnTo>
                      <a:pt x="3280" y="1615"/>
                    </a:lnTo>
                    <a:lnTo>
                      <a:pt x="3405" y="1174"/>
                    </a:lnTo>
                    <a:lnTo>
                      <a:pt x="3643" y="922"/>
                    </a:lnTo>
                    <a:lnTo>
                      <a:pt x="3966" y="896"/>
                    </a:lnTo>
                    <a:lnTo>
                      <a:pt x="3908" y="733"/>
                    </a:lnTo>
                    <a:lnTo>
                      <a:pt x="3669" y="563"/>
                    </a:lnTo>
                    <a:lnTo>
                      <a:pt x="3817" y="210"/>
                    </a:lnTo>
                    <a:lnTo>
                      <a:pt x="3590" y="0"/>
                    </a:lnTo>
                  </a:path>
                </a:pathLst>
              </a:custGeom>
              <a:noFill/>
              <a:ln w="1651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ko-KR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723974" name="Freeform 6"/>
              <p:cNvSpPr>
                <a:spLocks/>
              </p:cNvSpPr>
              <p:nvPr userDrawn="1"/>
            </p:nvSpPr>
            <p:spPr bwMode="hidden">
              <a:xfrm>
                <a:off x="20" y="1069"/>
                <a:ext cx="5732" cy="3107"/>
              </a:xfrm>
              <a:custGeom>
                <a:avLst/>
                <a:gdLst/>
                <a:ahLst/>
                <a:cxnLst>
                  <a:cxn ang="0">
                    <a:pos x="81" y="0"/>
                  </a:cxn>
                  <a:cxn ang="0">
                    <a:pos x="133" y="328"/>
                  </a:cxn>
                  <a:cxn ang="0">
                    <a:pos x="0" y="666"/>
                  </a:cxn>
                  <a:cxn ang="0">
                    <a:pos x="83" y="1221"/>
                  </a:cxn>
                  <a:cxn ang="0">
                    <a:pos x="413" y="1515"/>
                  </a:cxn>
                  <a:cxn ang="0">
                    <a:pos x="881" y="1700"/>
                  </a:cxn>
                  <a:cxn ang="0">
                    <a:pos x="1440" y="1651"/>
                  </a:cxn>
                  <a:cxn ang="0">
                    <a:pos x="1755" y="1940"/>
                  </a:cxn>
                  <a:cxn ang="0">
                    <a:pos x="1653" y="2126"/>
                  </a:cxn>
                  <a:cxn ang="0">
                    <a:pos x="1136" y="2142"/>
                  </a:cxn>
                  <a:cxn ang="0">
                    <a:pos x="911" y="2021"/>
                  </a:cxn>
                  <a:cxn ang="0">
                    <a:pos x="739" y="2142"/>
                  </a:cxn>
                  <a:cxn ang="0">
                    <a:pos x="954" y="2524"/>
                  </a:cxn>
                  <a:cxn ang="0">
                    <a:pos x="973" y="2905"/>
                  </a:cxn>
                  <a:cxn ang="0">
                    <a:pos x="1511" y="3107"/>
                  </a:cxn>
                  <a:cxn ang="0">
                    <a:pos x="1644" y="2922"/>
                  </a:cxn>
                  <a:cxn ang="0">
                    <a:pos x="2077" y="2797"/>
                  </a:cxn>
                  <a:cxn ang="0">
                    <a:pos x="2610" y="2962"/>
                  </a:cxn>
                  <a:cxn ang="0">
                    <a:pos x="3222" y="2812"/>
                  </a:cxn>
                  <a:cxn ang="0">
                    <a:pos x="3443" y="2922"/>
                  </a:cxn>
                  <a:cxn ang="0">
                    <a:pos x="3861" y="2648"/>
                  </a:cxn>
                  <a:cxn ang="0">
                    <a:pos x="4125" y="2311"/>
                  </a:cxn>
                  <a:cxn ang="0">
                    <a:pos x="4369" y="2318"/>
                  </a:cxn>
                  <a:cxn ang="0">
                    <a:pos x="4554" y="2445"/>
                  </a:cxn>
                  <a:cxn ang="0">
                    <a:pos x="5015" y="2142"/>
                  </a:cxn>
                  <a:cxn ang="0">
                    <a:pos x="5404" y="2185"/>
                  </a:cxn>
                  <a:cxn ang="0">
                    <a:pos x="5732" y="2069"/>
                  </a:cxn>
                </a:cxnLst>
                <a:rect l="0" t="0" r="r" b="b"/>
                <a:pathLst>
                  <a:path w="5732" h="3107">
                    <a:moveTo>
                      <a:pt x="81" y="0"/>
                    </a:moveTo>
                    <a:lnTo>
                      <a:pt x="133" y="328"/>
                    </a:lnTo>
                    <a:lnTo>
                      <a:pt x="0" y="666"/>
                    </a:lnTo>
                    <a:lnTo>
                      <a:pt x="83" y="1221"/>
                    </a:lnTo>
                    <a:lnTo>
                      <a:pt x="413" y="1515"/>
                    </a:lnTo>
                    <a:lnTo>
                      <a:pt x="881" y="1700"/>
                    </a:lnTo>
                    <a:lnTo>
                      <a:pt x="1440" y="1651"/>
                    </a:lnTo>
                    <a:lnTo>
                      <a:pt x="1755" y="1940"/>
                    </a:lnTo>
                    <a:lnTo>
                      <a:pt x="1653" y="2126"/>
                    </a:lnTo>
                    <a:lnTo>
                      <a:pt x="1136" y="2142"/>
                    </a:lnTo>
                    <a:lnTo>
                      <a:pt x="911" y="2021"/>
                    </a:lnTo>
                    <a:lnTo>
                      <a:pt x="739" y="2142"/>
                    </a:lnTo>
                    <a:lnTo>
                      <a:pt x="954" y="2524"/>
                    </a:lnTo>
                    <a:lnTo>
                      <a:pt x="973" y="2905"/>
                    </a:lnTo>
                    <a:lnTo>
                      <a:pt x="1511" y="3107"/>
                    </a:lnTo>
                    <a:lnTo>
                      <a:pt x="1644" y="2922"/>
                    </a:lnTo>
                    <a:lnTo>
                      <a:pt x="2077" y="2797"/>
                    </a:lnTo>
                    <a:lnTo>
                      <a:pt x="2610" y="2962"/>
                    </a:lnTo>
                    <a:lnTo>
                      <a:pt x="3222" y="2812"/>
                    </a:lnTo>
                    <a:lnTo>
                      <a:pt x="3443" y="2922"/>
                    </a:lnTo>
                    <a:lnTo>
                      <a:pt x="3861" y="2648"/>
                    </a:lnTo>
                    <a:lnTo>
                      <a:pt x="4125" y="2311"/>
                    </a:lnTo>
                    <a:lnTo>
                      <a:pt x="4369" y="2318"/>
                    </a:lnTo>
                    <a:lnTo>
                      <a:pt x="4554" y="2445"/>
                    </a:lnTo>
                    <a:lnTo>
                      <a:pt x="5015" y="2142"/>
                    </a:lnTo>
                    <a:lnTo>
                      <a:pt x="5404" y="2185"/>
                    </a:lnTo>
                    <a:lnTo>
                      <a:pt x="5732" y="2069"/>
                    </a:lnTo>
                  </a:path>
                </a:pathLst>
              </a:custGeom>
              <a:noFill/>
              <a:ln w="1651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ko-KR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723975" name="Freeform 7"/>
              <p:cNvSpPr>
                <a:spLocks/>
              </p:cNvSpPr>
              <p:nvPr userDrawn="1"/>
            </p:nvSpPr>
            <p:spPr bwMode="hidden">
              <a:xfrm>
                <a:off x="242" y="1145"/>
                <a:ext cx="5512" cy="2760"/>
              </a:xfrm>
              <a:custGeom>
                <a:avLst/>
                <a:gdLst/>
                <a:ahLst/>
                <a:cxnLst>
                  <a:cxn ang="0">
                    <a:pos x="240" y="0"/>
                  </a:cxn>
                  <a:cxn ang="0">
                    <a:pos x="0" y="336"/>
                  </a:cxn>
                  <a:cxn ang="0">
                    <a:pos x="82" y="821"/>
                  </a:cxn>
                  <a:cxn ang="0">
                    <a:pos x="243" y="873"/>
                  </a:cxn>
                  <a:cxn ang="0">
                    <a:pos x="473" y="1087"/>
                  </a:cxn>
                  <a:cxn ang="0">
                    <a:pos x="557" y="1441"/>
                  </a:cxn>
                  <a:cxn ang="0">
                    <a:pos x="839" y="1499"/>
                  </a:cxn>
                  <a:cxn ang="0">
                    <a:pos x="1258" y="1349"/>
                  </a:cxn>
                  <a:cxn ang="0">
                    <a:pos x="1307" y="1493"/>
                  </a:cxn>
                  <a:cxn ang="0">
                    <a:pos x="1621" y="1513"/>
                  </a:cxn>
                  <a:cxn ang="0">
                    <a:pos x="1862" y="1865"/>
                  </a:cxn>
                  <a:cxn ang="0">
                    <a:pos x="1668" y="2166"/>
                  </a:cxn>
                  <a:cxn ang="0">
                    <a:pos x="1308" y="2217"/>
                  </a:cxn>
                  <a:cxn ang="0">
                    <a:pos x="992" y="2172"/>
                  </a:cxn>
                  <a:cxn ang="0">
                    <a:pos x="903" y="2244"/>
                  </a:cxn>
                  <a:cxn ang="0">
                    <a:pos x="1008" y="2415"/>
                  </a:cxn>
                  <a:cxn ang="0">
                    <a:pos x="992" y="2538"/>
                  </a:cxn>
                  <a:cxn ang="0">
                    <a:pos x="1137" y="2760"/>
                  </a:cxn>
                  <a:cxn ang="0">
                    <a:pos x="1661" y="2623"/>
                  </a:cxn>
                  <a:cxn ang="0">
                    <a:pos x="1725" y="2492"/>
                  </a:cxn>
                  <a:cxn ang="0">
                    <a:pos x="1895" y="2551"/>
                  </a:cxn>
                  <a:cxn ang="0">
                    <a:pos x="2338" y="2448"/>
                  </a:cxn>
                  <a:cxn ang="0">
                    <a:pos x="2443" y="2714"/>
                  </a:cxn>
                  <a:cxn ang="0">
                    <a:pos x="2870" y="2541"/>
                  </a:cxn>
                  <a:cxn ang="0">
                    <a:pos x="3264" y="2591"/>
                  </a:cxn>
                  <a:cxn ang="0">
                    <a:pos x="3522" y="2427"/>
                  </a:cxn>
                  <a:cxn ang="0">
                    <a:pos x="3594" y="2081"/>
                  </a:cxn>
                  <a:cxn ang="0">
                    <a:pos x="4013" y="2087"/>
                  </a:cxn>
                  <a:cxn ang="0">
                    <a:pos x="4070" y="1924"/>
                  </a:cxn>
                  <a:cxn ang="0">
                    <a:pos x="4239" y="1931"/>
                  </a:cxn>
                  <a:cxn ang="0">
                    <a:pos x="4465" y="2094"/>
                  </a:cxn>
                  <a:cxn ang="0">
                    <a:pos x="4836" y="1814"/>
                  </a:cxn>
                  <a:cxn ang="0">
                    <a:pos x="5225" y="1785"/>
                  </a:cxn>
                  <a:cxn ang="0">
                    <a:pos x="5367" y="1571"/>
                  </a:cxn>
                  <a:cxn ang="0">
                    <a:pos x="5512" y="1585"/>
                  </a:cxn>
                </a:cxnLst>
                <a:rect l="0" t="0" r="r" b="b"/>
                <a:pathLst>
                  <a:path w="5512" h="2760">
                    <a:moveTo>
                      <a:pt x="240" y="0"/>
                    </a:moveTo>
                    <a:lnTo>
                      <a:pt x="0" y="336"/>
                    </a:lnTo>
                    <a:lnTo>
                      <a:pt x="82" y="821"/>
                    </a:lnTo>
                    <a:lnTo>
                      <a:pt x="243" y="873"/>
                    </a:lnTo>
                    <a:lnTo>
                      <a:pt x="473" y="1087"/>
                    </a:lnTo>
                    <a:lnTo>
                      <a:pt x="557" y="1441"/>
                    </a:lnTo>
                    <a:lnTo>
                      <a:pt x="839" y="1499"/>
                    </a:lnTo>
                    <a:lnTo>
                      <a:pt x="1258" y="1349"/>
                    </a:lnTo>
                    <a:lnTo>
                      <a:pt x="1307" y="1493"/>
                    </a:lnTo>
                    <a:lnTo>
                      <a:pt x="1621" y="1513"/>
                    </a:lnTo>
                    <a:lnTo>
                      <a:pt x="1862" y="1865"/>
                    </a:lnTo>
                    <a:lnTo>
                      <a:pt x="1668" y="2166"/>
                    </a:lnTo>
                    <a:lnTo>
                      <a:pt x="1308" y="2217"/>
                    </a:lnTo>
                    <a:lnTo>
                      <a:pt x="992" y="2172"/>
                    </a:lnTo>
                    <a:lnTo>
                      <a:pt x="903" y="2244"/>
                    </a:lnTo>
                    <a:lnTo>
                      <a:pt x="1008" y="2415"/>
                    </a:lnTo>
                    <a:lnTo>
                      <a:pt x="992" y="2538"/>
                    </a:lnTo>
                    <a:lnTo>
                      <a:pt x="1137" y="2760"/>
                    </a:lnTo>
                    <a:lnTo>
                      <a:pt x="1661" y="2623"/>
                    </a:lnTo>
                    <a:lnTo>
                      <a:pt x="1725" y="2492"/>
                    </a:lnTo>
                    <a:lnTo>
                      <a:pt x="1895" y="2551"/>
                    </a:lnTo>
                    <a:lnTo>
                      <a:pt x="2338" y="2448"/>
                    </a:lnTo>
                    <a:lnTo>
                      <a:pt x="2443" y="2714"/>
                    </a:lnTo>
                    <a:lnTo>
                      <a:pt x="2870" y="2541"/>
                    </a:lnTo>
                    <a:lnTo>
                      <a:pt x="3264" y="2591"/>
                    </a:lnTo>
                    <a:lnTo>
                      <a:pt x="3522" y="2427"/>
                    </a:lnTo>
                    <a:lnTo>
                      <a:pt x="3594" y="2081"/>
                    </a:lnTo>
                    <a:lnTo>
                      <a:pt x="4013" y="2087"/>
                    </a:lnTo>
                    <a:lnTo>
                      <a:pt x="4070" y="1924"/>
                    </a:lnTo>
                    <a:lnTo>
                      <a:pt x="4239" y="1931"/>
                    </a:lnTo>
                    <a:lnTo>
                      <a:pt x="4465" y="2094"/>
                    </a:lnTo>
                    <a:lnTo>
                      <a:pt x="4836" y="1814"/>
                    </a:lnTo>
                    <a:lnTo>
                      <a:pt x="5225" y="1785"/>
                    </a:lnTo>
                    <a:lnTo>
                      <a:pt x="5367" y="1571"/>
                    </a:lnTo>
                    <a:lnTo>
                      <a:pt x="5512" y="1585"/>
                    </a:lnTo>
                  </a:path>
                </a:pathLst>
              </a:custGeom>
              <a:noFill/>
              <a:ln w="1524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ko-KR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723976" name="Freeform 8"/>
              <p:cNvSpPr>
                <a:spLocks/>
              </p:cNvSpPr>
              <p:nvPr userDrawn="1"/>
            </p:nvSpPr>
            <p:spPr bwMode="hidden">
              <a:xfrm>
                <a:off x="4840" y="984"/>
                <a:ext cx="790" cy="1189"/>
              </a:xfrm>
              <a:custGeom>
                <a:avLst/>
                <a:gdLst/>
                <a:ahLst/>
                <a:cxnLst>
                  <a:cxn ang="0">
                    <a:pos x="139" y="0"/>
                  </a:cxn>
                  <a:cxn ang="0">
                    <a:pos x="210" y="233"/>
                  </a:cxn>
                  <a:cxn ang="0">
                    <a:pos x="159" y="643"/>
                  </a:cxn>
                  <a:cxn ang="0">
                    <a:pos x="454" y="771"/>
                  </a:cxn>
                  <a:cxn ang="0">
                    <a:pos x="605" y="1046"/>
                  </a:cxn>
                  <a:cxn ang="0">
                    <a:pos x="790" y="1189"/>
                  </a:cxn>
                  <a:cxn ang="0">
                    <a:pos x="540" y="1111"/>
                  </a:cxn>
                  <a:cxn ang="0">
                    <a:pos x="363" y="883"/>
                  </a:cxn>
                  <a:cxn ang="0">
                    <a:pos x="139" y="852"/>
                  </a:cxn>
                  <a:cxn ang="0">
                    <a:pos x="0" y="499"/>
                  </a:cxn>
                  <a:cxn ang="0">
                    <a:pos x="48" y="209"/>
                  </a:cxn>
                </a:cxnLst>
                <a:rect l="0" t="0" r="r" b="b"/>
                <a:pathLst>
                  <a:path w="790" h="1189">
                    <a:moveTo>
                      <a:pt x="139" y="0"/>
                    </a:moveTo>
                    <a:lnTo>
                      <a:pt x="210" y="233"/>
                    </a:lnTo>
                    <a:lnTo>
                      <a:pt x="159" y="643"/>
                    </a:lnTo>
                    <a:lnTo>
                      <a:pt x="454" y="771"/>
                    </a:lnTo>
                    <a:lnTo>
                      <a:pt x="605" y="1046"/>
                    </a:lnTo>
                    <a:lnTo>
                      <a:pt x="790" y="1189"/>
                    </a:lnTo>
                    <a:lnTo>
                      <a:pt x="540" y="1111"/>
                    </a:lnTo>
                    <a:lnTo>
                      <a:pt x="363" y="883"/>
                    </a:lnTo>
                    <a:lnTo>
                      <a:pt x="139" y="852"/>
                    </a:lnTo>
                    <a:lnTo>
                      <a:pt x="0" y="499"/>
                    </a:lnTo>
                    <a:lnTo>
                      <a:pt x="48" y="209"/>
                    </a:lnTo>
                  </a:path>
                </a:pathLst>
              </a:custGeom>
              <a:noFill/>
              <a:ln w="1524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ko-KR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723977" name="Freeform 9"/>
              <p:cNvSpPr>
                <a:spLocks/>
              </p:cNvSpPr>
              <p:nvPr userDrawn="1"/>
            </p:nvSpPr>
            <p:spPr bwMode="hidden">
              <a:xfrm>
                <a:off x="5173" y="896"/>
                <a:ext cx="579" cy="1117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28" y="328"/>
                  </a:cxn>
                  <a:cxn ang="0">
                    <a:pos x="9" y="659"/>
                  </a:cxn>
                  <a:cxn ang="0">
                    <a:pos x="40" y="763"/>
                  </a:cxn>
                  <a:cxn ang="0">
                    <a:pos x="234" y="739"/>
                  </a:cxn>
                  <a:cxn ang="0">
                    <a:pos x="344" y="1055"/>
                  </a:cxn>
                  <a:cxn ang="0">
                    <a:pos x="579" y="1117"/>
                  </a:cxn>
                </a:cxnLst>
                <a:rect l="0" t="0" r="r" b="b"/>
                <a:pathLst>
                  <a:path w="579" h="1117">
                    <a:moveTo>
                      <a:pt x="0" y="0"/>
                    </a:moveTo>
                    <a:lnTo>
                      <a:pt x="128" y="328"/>
                    </a:lnTo>
                    <a:lnTo>
                      <a:pt x="9" y="659"/>
                    </a:lnTo>
                    <a:lnTo>
                      <a:pt x="40" y="763"/>
                    </a:lnTo>
                    <a:lnTo>
                      <a:pt x="234" y="739"/>
                    </a:lnTo>
                    <a:lnTo>
                      <a:pt x="344" y="1055"/>
                    </a:lnTo>
                    <a:lnTo>
                      <a:pt x="579" y="1117"/>
                    </a:lnTo>
                  </a:path>
                </a:pathLst>
              </a:custGeom>
              <a:noFill/>
              <a:ln w="1651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ko-KR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723978" name="Freeform 10"/>
              <p:cNvSpPr>
                <a:spLocks/>
              </p:cNvSpPr>
              <p:nvPr userDrawn="1"/>
            </p:nvSpPr>
            <p:spPr bwMode="hidden">
              <a:xfrm>
                <a:off x="3291" y="968"/>
                <a:ext cx="2471" cy="2396"/>
              </a:xfrm>
              <a:custGeom>
                <a:avLst/>
                <a:gdLst/>
                <a:ahLst/>
                <a:cxnLst>
                  <a:cxn ang="0">
                    <a:pos x="1118" y="0"/>
                  </a:cxn>
                  <a:cxn ang="0">
                    <a:pos x="1179" y="225"/>
                  </a:cxn>
                  <a:cxn ang="0">
                    <a:pos x="1393" y="339"/>
                  </a:cxn>
                  <a:cxn ang="0">
                    <a:pos x="1404" y="548"/>
                  </a:cxn>
                  <a:cxn ang="0">
                    <a:pos x="1342" y="732"/>
                  </a:cxn>
                  <a:cxn ang="0">
                    <a:pos x="1434" y="925"/>
                  </a:cxn>
                  <a:cxn ang="0">
                    <a:pos x="1455" y="1109"/>
                  </a:cxn>
                  <a:cxn ang="0">
                    <a:pos x="1311" y="1142"/>
                  </a:cxn>
                  <a:cxn ang="0">
                    <a:pos x="926" y="1384"/>
                  </a:cxn>
                  <a:cxn ang="0">
                    <a:pos x="975" y="1456"/>
                  </a:cxn>
                  <a:cxn ang="0">
                    <a:pos x="956" y="1624"/>
                  </a:cxn>
                  <a:cxn ang="0">
                    <a:pos x="782" y="1817"/>
                  </a:cxn>
                  <a:cxn ang="0">
                    <a:pos x="539" y="1978"/>
                  </a:cxn>
                  <a:cxn ang="0">
                    <a:pos x="152" y="2026"/>
                  </a:cxn>
                  <a:cxn ang="0">
                    <a:pos x="19" y="2251"/>
                  </a:cxn>
                  <a:cxn ang="0">
                    <a:pos x="0" y="2396"/>
                  </a:cxn>
                  <a:cxn ang="0">
                    <a:pos x="213" y="2179"/>
                  </a:cxn>
                  <a:cxn ang="0">
                    <a:pos x="629" y="2090"/>
                  </a:cxn>
                  <a:cxn ang="0">
                    <a:pos x="894" y="1906"/>
                  </a:cxn>
                  <a:cxn ang="0">
                    <a:pos x="1230" y="1986"/>
                  </a:cxn>
                  <a:cxn ang="0">
                    <a:pos x="1668" y="1906"/>
                  </a:cxn>
                  <a:cxn ang="0">
                    <a:pos x="1983" y="1745"/>
                  </a:cxn>
                  <a:cxn ang="0">
                    <a:pos x="2014" y="1600"/>
                  </a:cxn>
                  <a:cxn ang="0">
                    <a:pos x="2237" y="1496"/>
                  </a:cxn>
                  <a:cxn ang="0">
                    <a:pos x="2359" y="1552"/>
                  </a:cxn>
                  <a:cxn ang="0">
                    <a:pos x="2471" y="1479"/>
                  </a:cxn>
                </a:cxnLst>
                <a:rect l="0" t="0" r="r" b="b"/>
                <a:pathLst>
                  <a:path w="2471" h="2396">
                    <a:moveTo>
                      <a:pt x="1118" y="0"/>
                    </a:moveTo>
                    <a:lnTo>
                      <a:pt x="1179" y="225"/>
                    </a:lnTo>
                    <a:lnTo>
                      <a:pt x="1393" y="339"/>
                    </a:lnTo>
                    <a:lnTo>
                      <a:pt x="1404" y="548"/>
                    </a:lnTo>
                    <a:lnTo>
                      <a:pt x="1342" y="732"/>
                    </a:lnTo>
                    <a:lnTo>
                      <a:pt x="1434" y="925"/>
                    </a:lnTo>
                    <a:lnTo>
                      <a:pt x="1455" y="1109"/>
                    </a:lnTo>
                    <a:lnTo>
                      <a:pt x="1311" y="1142"/>
                    </a:lnTo>
                    <a:lnTo>
                      <a:pt x="926" y="1384"/>
                    </a:lnTo>
                    <a:lnTo>
                      <a:pt x="975" y="1456"/>
                    </a:lnTo>
                    <a:lnTo>
                      <a:pt x="956" y="1624"/>
                    </a:lnTo>
                    <a:lnTo>
                      <a:pt x="782" y="1817"/>
                    </a:lnTo>
                    <a:lnTo>
                      <a:pt x="539" y="1978"/>
                    </a:lnTo>
                    <a:lnTo>
                      <a:pt x="152" y="2026"/>
                    </a:lnTo>
                    <a:lnTo>
                      <a:pt x="19" y="2251"/>
                    </a:lnTo>
                    <a:lnTo>
                      <a:pt x="0" y="2396"/>
                    </a:lnTo>
                    <a:lnTo>
                      <a:pt x="213" y="2179"/>
                    </a:lnTo>
                    <a:lnTo>
                      <a:pt x="629" y="2090"/>
                    </a:lnTo>
                    <a:lnTo>
                      <a:pt x="894" y="1906"/>
                    </a:lnTo>
                    <a:lnTo>
                      <a:pt x="1230" y="1986"/>
                    </a:lnTo>
                    <a:lnTo>
                      <a:pt x="1668" y="1906"/>
                    </a:lnTo>
                    <a:lnTo>
                      <a:pt x="1983" y="1745"/>
                    </a:lnTo>
                    <a:lnTo>
                      <a:pt x="2014" y="1600"/>
                    </a:lnTo>
                    <a:lnTo>
                      <a:pt x="2237" y="1496"/>
                    </a:lnTo>
                    <a:lnTo>
                      <a:pt x="2359" y="1552"/>
                    </a:lnTo>
                    <a:lnTo>
                      <a:pt x="2471" y="1479"/>
                    </a:lnTo>
                  </a:path>
                </a:pathLst>
              </a:custGeom>
              <a:noFill/>
              <a:ln w="1651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ko-KR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723979" name="Freeform 11"/>
              <p:cNvSpPr>
                <a:spLocks/>
              </p:cNvSpPr>
              <p:nvPr userDrawn="1"/>
            </p:nvSpPr>
            <p:spPr bwMode="hidden">
              <a:xfrm>
                <a:off x="2366" y="1067"/>
                <a:ext cx="1399" cy="1349"/>
              </a:xfrm>
              <a:custGeom>
                <a:avLst/>
                <a:gdLst/>
                <a:ahLst/>
                <a:cxnLst>
                  <a:cxn ang="0">
                    <a:pos x="620" y="155"/>
                  </a:cxn>
                  <a:cxn ang="0">
                    <a:pos x="421" y="155"/>
                  </a:cxn>
                  <a:cxn ang="0">
                    <a:pos x="205" y="507"/>
                  </a:cxn>
                  <a:cxn ang="0">
                    <a:pos x="0" y="673"/>
                  </a:cxn>
                  <a:cxn ang="0">
                    <a:pos x="487" y="783"/>
                  </a:cxn>
                  <a:cxn ang="0">
                    <a:pos x="425" y="1009"/>
                  </a:cxn>
                  <a:cxn ang="0">
                    <a:pos x="617" y="1086"/>
                  </a:cxn>
                  <a:cxn ang="0">
                    <a:pos x="498" y="1349"/>
                  </a:cxn>
                  <a:cxn ang="0">
                    <a:pos x="961" y="1035"/>
                  </a:cxn>
                  <a:cxn ang="0">
                    <a:pos x="926" y="776"/>
                  </a:cxn>
                  <a:cxn ang="0">
                    <a:pos x="1181" y="749"/>
                  </a:cxn>
                  <a:cxn ang="0">
                    <a:pos x="1399" y="601"/>
                  </a:cxn>
                  <a:cxn ang="0">
                    <a:pos x="1315" y="416"/>
                  </a:cxn>
                  <a:cxn ang="0">
                    <a:pos x="1341" y="196"/>
                  </a:cxn>
                  <a:cxn ang="0">
                    <a:pos x="1171" y="164"/>
                  </a:cxn>
                  <a:cxn ang="0">
                    <a:pos x="928" y="0"/>
                  </a:cxn>
                  <a:cxn ang="0">
                    <a:pos x="620" y="155"/>
                  </a:cxn>
                </a:cxnLst>
                <a:rect l="0" t="0" r="r" b="b"/>
                <a:pathLst>
                  <a:path w="1399" h="1349">
                    <a:moveTo>
                      <a:pt x="620" y="155"/>
                    </a:moveTo>
                    <a:lnTo>
                      <a:pt x="421" y="155"/>
                    </a:lnTo>
                    <a:lnTo>
                      <a:pt x="205" y="507"/>
                    </a:lnTo>
                    <a:lnTo>
                      <a:pt x="0" y="673"/>
                    </a:lnTo>
                    <a:lnTo>
                      <a:pt x="487" y="783"/>
                    </a:lnTo>
                    <a:lnTo>
                      <a:pt x="425" y="1009"/>
                    </a:lnTo>
                    <a:lnTo>
                      <a:pt x="617" y="1086"/>
                    </a:lnTo>
                    <a:lnTo>
                      <a:pt x="498" y="1349"/>
                    </a:lnTo>
                    <a:lnTo>
                      <a:pt x="961" y="1035"/>
                    </a:lnTo>
                    <a:lnTo>
                      <a:pt x="926" y="776"/>
                    </a:lnTo>
                    <a:lnTo>
                      <a:pt x="1181" y="749"/>
                    </a:lnTo>
                    <a:lnTo>
                      <a:pt x="1399" y="601"/>
                    </a:lnTo>
                    <a:lnTo>
                      <a:pt x="1315" y="416"/>
                    </a:lnTo>
                    <a:lnTo>
                      <a:pt x="1341" y="196"/>
                    </a:lnTo>
                    <a:lnTo>
                      <a:pt x="1171" y="164"/>
                    </a:lnTo>
                    <a:lnTo>
                      <a:pt x="928" y="0"/>
                    </a:lnTo>
                    <a:lnTo>
                      <a:pt x="620" y="155"/>
                    </a:lnTo>
                    <a:close/>
                  </a:path>
                </a:pathLst>
              </a:custGeom>
              <a:noFill/>
              <a:ln w="1778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ko-KR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723980" name="Freeform 12"/>
              <p:cNvSpPr>
                <a:spLocks/>
              </p:cNvSpPr>
              <p:nvPr userDrawn="1"/>
            </p:nvSpPr>
            <p:spPr bwMode="hidden">
              <a:xfrm>
                <a:off x="4275" y="2031"/>
                <a:ext cx="1256" cy="810"/>
              </a:xfrm>
              <a:custGeom>
                <a:avLst/>
                <a:gdLst/>
                <a:ahLst/>
                <a:cxnLst>
                  <a:cxn ang="0">
                    <a:pos x="719" y="183"/>
                  </a:cxn>
                  <a:cxn ang="0">
                    <a:pos x="760" y="33"/>
                  </a:cxn>
                  <a:cxn ang="0">
                    <a:pos x="884" y="0"/>
                  </a:cxn>
                  <a:cxn ang="0">
                    <a:pos x="983" y="78"/>
                  </a:cxn>
                  <a:cxn ang="0">
                    <a:pos x="1082" y="248"/>
                  </a:cxn>
                  <a:cxn ang="0">
                    <a:pos x="1256" y="229"/>
                  </a:cxn>
                  <a:cxn ang="0">
                    <a:pos x="1248" y="359"/>
                  </a:cxn>
                  <a:cxn ang="0">
                    <a:pos x="1016" y="431"/>
                  </a:cxn>
                  <a:cxn ang="0">
                    <a:pos x="879" y="417"/>
                  </a:cxn>
                  <a:cxn ang="0">
                    <a:pos x="719" y="481"/>
                  </a:cxn>
                  <a:cxn ang="0">
                    <a:pos x="591" y="633"/>
                  </a:cxn>
                  <a:cxn ang="0">
                    <a:pos x="423" y="537"/>
                  </a:cxn>
                  <a:cxn ang="0">
                    <a:pos x="256" y="810"/>
                  </a:cxn>
                  <a:cxn ang="0">
                    <a:pos x="66" y="764"/>
                  </a:cxn>
                  <a:cxn ang="0">
                    <a:pos x="0" y="601"/>
                  </a:cxn>
                  <a:cxn ang="0">
                    <a:pos x="157" y="483"/>
                  </a:cxn>
                  <a:cxn ang="0">
                    <a:pos x="248" y="281"/>
                  </a:cxn>
                  <a:cxn ang="0">
                    <a:pos x="438" y="150"/>
                  </a:cxn>
                  <a:cxn ang="0">
                    <a:pos x="719" y="189"/>
                  </a:cxn>
                </a:cxnLst>
                <a:rect l="0" t="0" r="r" b="b"/>
                <a:pathLst>
                  <a:path w="1256" h="810">
                    <a:moveTo>
                      <a:pt x="719" y="183"/>
                    </a:moveTo>
                    <a:lnTo>
                      <a:pt x="760" y="33"/>
                    </a:lnTo>
                    <a:lnTo>
                      <a:pt x="884" y="0"/>
                    </a:lnTo>
                    <a:lnTo>
                      <a:pt x="983" y="78"/>
                    </a:lnTo>
                    <a:lnTo>
                      <a:pt x="1082" y="248"/>
                    </a:lnTo>
                    <a:lnTo>
                      <a:pt x="1256" y="229"/>
                    </a:lnTo>
                    <a:lnTo>
                      <a:pt x="1248" y="359"/>
                    </a:lnTo>
                    <a:lnTo>
                      <a:pt x="1016" y="431"/>
                    </a:lnTo>
                    <a:lnTo>
                      <a:pt x="879" y="417"/>
                    </a:lnTo>
                    <a:lnTo>
                      <a:pt x="719" y="481"/>
                    </a:lnTo>
                    <a:lnTo>
                      <a:pt x="591" y="633"/>
                    </a:lnTo>
                    <a:lnTo>
                      <a:pt x="423" y="537"/>
                    </a:lnTo>
                    <a:lnTo>
                      <a:pt x="256" y="810"/>
                    </a:lnTo>
                    <a:lnTo>
                      <a:pt x="66" y="764"/>
                    </a:lnTo>
                    <a:lnTo>
                      <a:pt x="0" y="601"/>
                    </a:lnTo>
                    <a:lnTo>
                      <a:pt x="157" y="483"/>
                    </a:lnTo>
                    <a:lnTo>
                      <a:pt x="248" y="281"/>
                    </a:lnTo>
                    <a:lnTo>
                      <a:pt x="438" y="150"/>
                    </a:lnTo>
                    <a:lnTo>
                      <a:pt x="719" y="189"/>
                    </a:lnTo>
                  </a:path>
                </a:pathLst>
              </a:custGeom>
              <a:noFill/>
              <a:ln w="1778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ko-KR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723981" name="Freeform 13"/>
              <p:cNvSpPr>
                <a:spLocks/>
              </p:cNvSpPr>
              <p:nvPr userDrawn="1"/>
            </p:nvSpPr>
            <p:spPr bwMode="hidden">
              <a:xfrm>
                <a:off x="2914" y="3476"/>
                <a:ext cx="2848" cy="788"/>
              </a:xfrm>
              <a:custGeom>
                <a:avLst/>
                <a:gdLst/>
                <a:ahLst/>
                <a:cxnLst>
                  <a:cxn ang="0">
                    <a:pos x="2838" y="16"/>
                  </a:cxn>
                  <a:cxn ang="0">
                    <a:pos x="2493" y="0"/>
                  </a:cxn>
                  <a:cxn ang="0">
                    <a:pos x="2278" y="81"/>
                  </a:cxn>
                  <a:cxn ang="0">
                    <a:pos x="1936" y="44"/>
                  </a:cxn>
                  <a:cxn ang="0">
                    <a:pos x="1739" y="354"/>
                  </a:cxn>
                  <a:cxn ang="0">
                    <a:pos x="1600" y="212"/>
                  </a:cxn>
                  <a:cxn ang="0">
                    <a:pos x="1352" y="308"/>
                  </a:cxn>
                  <a:cxn ang="0">
                    <a:pos x="1445" y="515"/>
                  </a:cxn>
                  <a:cxn ang="0">
                    <a:pos x="1072" y="412"/>
                  </a:cxn>
                  <a:cxn ang="0">
                    <a:pos x="888" y="540"/>
                  </a:cxn>
                  <a:cxn ang="0">
                    <a:pos x="0" y="660"/>
                  </a:cxn>
                  <a:cxn ang="0">
                    <a:pos x="288" y="788"/>
                  </a:cxn>
                  <a:cxn ang="0">
                    <a:pos x="1040" y="676"/>
                  </a:cxn>
                  <a:cxn ang="0">
                    <a:pos x="1272" y="748"/>
                  </a:cxn>
                  <a:cxn ang="0">
                    <a:pos x="2096" y="691"/>
                  </a:cxn>
                  <a:cxn ang="0">
                    <a:pos x="2320" y="748"/>
                  </a:cxn>
                  <a:cxn ang="0">
                    <a:pos x="2456" y="596"/>
                  </a:cxn>
                  <a:cxn ang="0">
                    <a:pos x="2712" y="716"/>
                  </a:cxn>
                  <a:cxn ang="0">
                    <a:pos x="2716" y="339"/>
                  </a:cxn>
                  <a:cxn ang="0">
                    <a:pos x="2848" y="258"/>
                  </a:cxn>
                </a:cxnLst>
                <a:rect l="0" t="0" r="r" b="b"/>
                <a:pathLst>
                  <a:path w="2848" h="788">
                    <a:moveTo>
                      <a:pt x="2838" y="16"/>
                    </a:moveTo>
                    <a:lnTo>
                      <a:pt x="2493" y="0"/>
                    </a:lnTo>
                    <a:lnTo>
                      <a:pt x="2278" y="81"/>
                    </a:lnTo>
                    <a:lnTo>
                      <a:pt x="1936" y="44"/>
                    </a:lnTo>
                    <a:lnTo>
                      <a:pt x="1739" y="354"/>
                    </a:lnTo>
                    <a:lnTo>
                      <a:pt x="1600" y="212"/>
                    </a:lnTo>
                    <a:lnTo>
                      <a:pt x="1352" y="308"/>
                    </a:lnTo>
                    <a:lnTo>
                      <a:pt x="1445" y="515"/>
                    </a:lnTo>
                    <a:lnTo>
                      <a:pt x="1072" y="412"/>
                    </a:lnTo>
                    <a:lnTo>
                      <a:pt x="888" y="540"/>
                    </a:lnTo>
                    <a:lnTo>
                      <a:pt x="0" y="660"/>
                    </a:lnTo>
                    <a:lnTo>
                      <a:pt x="288" y="788"/>
                    </a:lnTo>
                    <a:lnTo>
                      <a:pt x="1040" y="676"/>
                    </a:lnTo>
                    <a:lnTo>
                      <a:pt x="1272" y="748"/>
                    </a:lnTo>
                    <a:lnTo>
                      <a:pt x="2096" y="691"/>
                    </a:lnTo>
                    <a:lnTo>
                      <a:pt x="2320" y="748"/>
                    </a:lnTo>
                    <a:lnTo>
                      <a:pt x="2456" y="596"/>
                    </a:lnTo>
                    <a:lnTo>
                      <a:pt x="2712" y="716"/>
                    </a:lnTo>
                    <a:lnTo>
                      <a:pt x="2716" y="339"/>
                    </a:lnTo>
                    <a:lnTo>
                      <a:pt x="2848" y="258"/>
                    </a:lnTo>
                  </a:path>
                </a:pathLst>
              </a:custGeom>
              <a:noFill/>
              <a:ln w="1778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ko-KR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723982" name="Freeform 14"/>
              <p:cNvSpPr>
                <a:spLocks/>
              </p:cNvSpPr>
              <p:nvPr userDrawn="1"/>
            </p:nvSpPr>
            <p:spPr bwMode="hidden">
              <a:xfrm>
                <a:off x="5443" y="922"/>
                <a:ext cx="319" cy="85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06" y="313"/>
                  </a:cxn>
                  <a:cxn ang="0">
                    <a:pos x="106" y="634"/>
                  </a:cxn>
                  <a:cxn ang="0">
                    <a:pos x="268" y="854"/>
                  </a:cxn>
                  <a:cxn ang="0">
                    <a:pos x="278" y="577"/>
                  </a:cxn>
                  <a:cxn ang="0">
                    <a:pos x="238" y="400"/>
                  </a:cxn>
                  <a:cxn ang="0">
                    <a:pos x="319" y="240"/>
                  </a:cxn>
                </a:cxnLst>
                <a:rect l="0" t="0" r="r" b="b"/>
                <a:pathLst>
                  <a:path w="319" h="854">
                    <a:moveTo>
                      <a:pt x="0" y="0"/>
                    </a:moveTo>
                    <a:lnTo>
                      <a:pt x="106" y="313"/>
                    </a:lnTo>
                    <a:lnTo>
                      <a:pt x="106" y="634"/>
                    </a:lnTo>
                    <a:lnTo>
                      <a:pt x="268" y="854"/>
                    </a:lnTo>
                    <a:lnTo>
                      <a:pt x="278" y="577"/>
                    </a:lnTo>
                    <a:lnTo>
                      <a:pt x="238" y="400"/>
                    </a:lnTo>
                    <a:lnTo>
                      <a:pt x="319" y="240"/>
                    </a:lnTo>
                  </a:path>
                </a:pathLst>
              </a:custGeom>
              <a:noFill/>
              <a:ln w="1778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ko-KR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723983" name="Freeform 15"/>
              <p:cNvSpPr>
                <a:spLocks/>
              </p:cNvSpPr>
              <p:nvPr userDrawn="1"/>
            </p:nvSpPr>
            <p:spPr bwMode="hidden">
              <a:xfrm>
                <a:off x="4954" y="3568"/>
                <a:ext cx="646" cy="392"/>
              </a:xfrm>
              <a:custGeom>
                <a:avLst/>
                <a:gdLst/>
                <a:ahLst/>
                <a:cxnLst>
                  <a:cxn ang="0">
                    <a:pos x="504" y="0"/>
                  </a:cxn>
                  <a:cxn ang="0">
                    <a:pos x="320" y="61"/>
                  </a:cxn>
                  <a:cxn ang="0">
                    <a:pos x="238" y="109"/>
                  </a:cxn>
                  <a:cxn ang="0">
                    <a:pos x="144" y="216"/>
                  </a:cxn>
                  <a:cxn ang="0">
                    <a:pos x="0" y="392"/>
                  </a:cxn>
                  <a:cxn ang="0">
                    <a:pos x="360" y="263"/>
                  </a:cxn>
                  <a:cxn ang="0">
                    <a:pos x="432" y="182"/>
                  </a:cxn>
                  <a:cxn ang="0">
                    <a:pos x="646" y="142"/>
                  </a:cxn>
                  <a:cxn ang="0">
                    <a:pos x="504" y="0"/>
                  </a:cxn>
                </a:cxnLst>
                <a:rect l="0" t="0" r="r" b="b"/>
                <a:pathLst>
                  <a:path w="646" h="392">
                    <a:moveTo>
                      <a:pt x="504" y="0"/>
                    </a:moveTo>
                    <a:lnTo>
                      <a:pt x="320" y="61"/>
                    </a:lnTo>
                    <a:lnTo>
                      <a:pt x="238" y="109"/>
                    </a:lnTo>
                    <a:lnTo>
                      <a:pt x="144" y="216"/>
                    </a:lnTo>
                    <a:lnTo>
                      <a:pt x="0" y="392"/>
                    </a:lnTo>
                    <a:lnTo>
                      <a:pt x="360" y="263"/>
                    </a:lnTo>
                    <a:lnTo>
                      <a:pt x="432" y="182"/>
                    </a:lnTo>
                    <a:lnTo>
                      <a:pt x="646" y="142"/>
                    </a:lnTo>
                    <a:lnTo>
                      <a:pt x="504" y="0"/>
                    </a:lnTo>
                    <a:close/>
                  </a:path>
                </a:pathLst>
              </a:custGeom>
              <a:noFill/>
              <a:ln w="1778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ko-KR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723984" name="Freeform 16"/>
              <p:cNvSpPr>
                <a:spLocks/>
              </p:cNvSpPr>
              <p:nvPr userDrawn="1"/>
            </p:nvSpPr>
            <p:spPr bwMode="hidden">
              <a:xfrm>
                <a:off x="50" y="2400"/>
                <a:ext cx="2736" cy="192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96" y="336"/>
                  </a:cxn>
                  <a:cxn ang="0">
                    <a:pos x="384" y="384"/>
                  </a:cxn>
                  <a:cxn ang="0">
                    <a:pos x="576" y="720"/>
                  </a:cxn>
                  <a:cxn ang="0">
                    <a:pos x="528" y="960"/>
                  </a:cxn>
                  <a:cxn ang="0">
                    <a:pos x="672" y="1104"/>
                  </a:cxn>
                  <a:cxn ang="0">
                    <a:pos x="576" y="1392"/>
                  </a:cxn>
                  <a:cxn ang="0">
                    <a:pos x="624" y="1632"/>
                  </a:cxn>
                  <a:cxn ang="0">
                    <a:pos x="1488" y="1872"/>
                  </a:cxn>
                  <a:cxn ang="0">
                    <a:pos x="1680" y="1728"/>
                  </a:cxn>
                  <a:cxn ang="0">
                    <a:pos x="2208" y="1728"/>
                  </a:cxn>
                  <a:cxn ang="0">
                    <a:pos x="2304" y="1632"/>
                  </a:cxn>
                  <a:cxn ang="0">
                    <a:pos x="2736" y="1872"/>
                  </a:cxn>
                  <a:cxn ang="0">
                    <a:pos x="2640" y="1920"/>
                  </a:cxn>
                  <a:cxn ang="0">
                    <a:pos x="2304" y="1824"/>
                  </a:cxn>
                  <a:cxn ang="0">
                    <a:pos x="2160" y="1872"/>
                  </a:cxn>
                  <a:cxn ang="0">
                    <a:pos x="1632" y="1920"/>
                  </a:cxn>
                  <a:cxn ang="0">
                    <a:pos x="1440" y="1920"/>
                  </a:cxn>
                  <a:cxn ang="0">
                    <a:pos x="480" y="1824"/>
                  </a:cxn>
                  <a:cxn ang="0">
                    <a:pos x="192" y="1872"/>
                  </a:cxn>
                  <a:cxn ang="0">
                    <a:pos x="96" y="1680"/>
                  </a:cxn>
                  <a:cxn ang="0">
                    <a:pos x="288" y="1440"/>
                  </a:cxn>
                  <a:cxn ang="0">
                    <a:pos x="336" y="1104"/>
                  </a:cxn>
                  <a:cxn ang="0">
                    <a:pos x="144" y="864"/>
                  </a:cxn>
                  <a:cxn ang="0">
                    <a:pos x="240" y="624"/>
                  </a:cxn>
                  <a:cxn ang="0">
                    <a:pos x="48" y="528"/>
                  </a:cxn>
                  <a:cxn ang="0">
                    <a:pos x="0" y="0"/>
                  </a:cxn>
                </a:cxnLst>
                <a:rect l="0" t="0" r="r" b="b"/>
                <a:pathLst>
                  <a:path w="2736" h="1920">
                    <a:moveTo>
                      <a:pt x="0" y="0"/>
                    </a:moveTo>
                    <a:lnTo>
                      <a:pt x="96" y="336"/>
                    </a:lnTo>
                    <a:lnTo>
                      <a:pt x="384" y="384"/>
                    </a:lnTo>
                    <a:lnTo>
                      <a:pt x="576" y="720"/>
                    </a:lnTo>
                    <a:lnTo>
                      <a:pt x="528" y="960"/>
                    </a:lnTo>
                    <a:lnTo>
                      <a:pt x="672" y="1104"/>
                    </a:lnTo>
                    <a:lnTo>
                      <a:pt x="576" y="1392"/>
                    </a:lnTo>
                    <a:lnTo>
                      <a:pt x="624" y="1632"/>
                    </a:lnTo>
                    <a:lnTo>
                      <a:pt x="1488" y="1872"/>
                    </a:lnTo>
                    <a:lnTo>
                      <a:pt x="1680" y="1728"/>
                    </a:lnTo>
                    <a:lnTo>
                      <a:pt x="2208" y="1728"/>
                    </a:lnTo>
                    <a:lnTo>
                      <a:pt x="2304" y="1632"/>
                    </a:lnTo>
                    <a:lnTo>
                      <a:pt x="2736" y="1872"/>
                    </a:lnTo>
                    <a:lnTo>
                      <a:pt x="2640" y="1920"/>
                    </a:lnTo>
                    <a:lnTo>
                      <a:pt x="2304" y="1824"/>
                    </a:lnTo>
                    <a:lnTo>
                      <a:pt x="2160" y="1872"/>
                    </a:lnTo>
                    <a:lnTo>
                      <a:pt x="1632" y="1920"/>
                    </a:lnTo>
                    <a:lnTo>
                      <a:pt x="1440" y="1920"/>
                    </a:lnTo>
                    <a:lnTo>
                      <a:pt x="480" y="1824"/>
                    </a:lnTo>
                    <a:lnTo>
                      <a:pt x="192" y="1872"/>
                    </a:lnTo>
                    <a:lnTo>
                      <a:pt x="96" y="1680"/>
                    </a:lnTo>
                    <a:lnTo>
                      <a:pt x="288" y="1440"/>
                    </a:lnTo>
                    <a:lnTo>
                      <a:pt x="336" y="1104"/>
                    </a:lnTo>
                    <a:lnTo>
                      <a:pt x="144" y="864"/>
                    </a:lnTo>
                    <a:lnTo>
                      <a:pt x="240" y="624"/>
                    </a:lnTo>
                    <a:lnTo>
                      <a:pt x="48" y="528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ko-KR" altLang="en-US">
                  <a:solidFill>
                    <a:srgbClr val="FFFFFF"/>
                  </a:solidFill>
                </a:endParaRPr>
              </a:p>
            </p:txBody>
          </p:sp>
        </p:grpSp>
        <p:grpSp>
          <p:nvGrpSpPr>
            <p:cNvPr id="723985" name="Group 17"/>
            <p:cNvGrpSpPr>
              <a:grpSpLocks/>
            </p:cNvGrpSpPr>
            <p:nvPr userDrawn="1"/>
          </p:nvGrpSpPr>
          <p:grpSpPr bwMode="auto">
            <a:xfrm>
              <a:off x="0" y="2291"/>
              <a:ext cx="1385" cy="1702"/>
              <a:chOff x="0" y="2291"/>
              <a:chExt cx="1385" cy="1702"/>
            </a:xfrm>
          </p:grpSpPr>
          <p:sp>
            <p:nvSpPr>
              <p:cNvPr id="723986" name="Rectangle 18"/>
              <p:cNvSpPr>
                <a:spLocks noChangeArrowheads="1"/>
              </p:cNvSpPr>
              <p:nvPr userDrawn="1"/>
            </p:nvSpPr>
            <p:spPr bwMode="ltGray">
              <a:xfrm rot="6798887">
                <a:off x="62" y="3883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ko-KR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723987" name="Rectangle 19"/>
              <p:cNvSpPr>
                <a:spLocks noChangeArrowheads="1"/>
              </p:cNvSpPr>
              <p:nvPr userDrawn="1"/>
            </p:nvSpPr>
            <p:spPr bwMode="ltGray">
              <a:xfrm rot="6798887">
                <a:off x="33" y="3880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ko-KR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723988" name="Rectangle 20"/>
              <p:cNvSpPr>
                <a:spLocks noChangeArrowheads="1"/>
              </p:cNvSpPr>
              <p:nvPr userDrawn="1"/>
            </p:nvSpPr>
            <p:spPr bwMode="ltGray">
              <a:xfrm rot="6798887">
                <a:off x="6" y="3875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ko-KR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723989" name="Rectangle 21"/>
              <p:cNvSpPr>
                <a:spLocks noChangeArrowheads="1"/>
              </p:cNvSpPr>
              <p:nvPr userDrawn="1"/>
            </p:nvSpPr>
            <p:spPr bwMode="ltGray">
              <a:xfrm rot="5999912">
                <a:off x="209" y="3884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ko-KR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723990" name="Rectangle 22"/>
              <p:cNvSpPr>
                <a:spLocks noChangeArrowheads="1"/>
              </p:cNvSpPr>
              <p:nvPr userDrawn="1"/>
            </p:nvSpPr>
            <p:spPr bwMode="ltGray">
              <a:xfrm rot="5999912">
                <a:off x="182" y="3889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ko-KR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723991" name="Rectangle 23"/>
              <p:cNvSpPr>
                <a:spLocks noChangeArrowheads="1"/>
              </p:cNvSpPr>
              <p:nvPr userDrawn="1"/>
            </p:nvSpPr>
            <p:spPr bwMode="ltGray">
              <a:xfrm rot="6250138">
                <a:off x="152" y="3888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ko-KR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723992" name="Rectangle 24"/>
              <p:cNvSpPr>
                <a:spLocks noChangeArrowheads="1"/>
              </p:cNvSpPr>
              <p:nvPr userDrawn="1"/>
            </p:nvSpPr>
            <p:spPr bwMode="ltGray">
              <a:xfrm rot="6238076">
                <a:off x="123" y="3886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ko-KR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723993" name="Rectangle 25"/>
              <p:cNvSpPr>
                <a:spLocks noChangeArrowheads="1"/>
              </p:cNvSpPr>
              <p:nvPr userDrawn="1"/>
            </p:nvSpPr>
            <p:spPr bwMode="ltGray">
              <a:xfrm rot="5380717">
                <a:off x="363" y="3869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ko-KR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723994" name="Rectangle 26"/>
              <p:cNvSpPr>
                <a:spLocks noChangeArrowheads="1"/>
              </p:cNvSpPr>
              <p:nvPr userDrawn="1"/>
            </p:nvSpPr>
            <p:spPr bwMode="ltGray">
              <a:xfrm rot="5380717">
                <a:off x="332" y="3872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ko-KR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723995" name="Rectangle 27"/>
              <p:cNvSpPr>
                <a:spLocks noChangeArrowheads="1"/>
              </p:cNvSpPr>
              <p:nvPr userDrawn="1"/>
            </p:nvSpPr>
            <p:spPr bwMode="ltGray">
              <a:xfrm rot="5583200">
                <a:off x="302" y="3877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ko-KR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723996" name="Rectangle 28"/>
              <p:cNvSpPr>
                <a:spLocks noChangeArrowheads="1"/>
              </p:cNvSpPr>
              <p:nvPr userDrawn="1"/>
            </p:nvSpPr>
            <p:spPr bwMode="ltGray">
              <a:xfrm rot="5737625">
                <a:off x="270" y="3882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ko-KR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723997" name="Rectangle 29"/>
              <p:cNvSpPr>
                <a:spLocks noChangeArrowheads="1"/>
              </p:cNvSpPr>
              <p:nvPr userDrawn="1"/>
            </p:nvSpPr>
            <p:spPr bwMode="ltGray">
              <a:xfrm rot="4715477">
                <a:off x="516" y="3829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ko-KR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723998" name="Rectangle 30"/>
              <p:cNvSpPr>
                <a:spLocks noChangeArrowheads="1"/>
              </p:cNvSpPr>
              <p:nvPr userDrawn="1"/>
            </p:nvSpPr>
            <p:spPr bwMode="ltGray">
              <a:xfrm rot="4924949">
                <a:off x="486" y="3834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ko-KR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723999" name="Rectangle 31"/>
              <p:cNvSpPr>
                <a:spLocks noChangeArrowheads="1"/>
              </p:cNvSpPr>
              <p:nvPr userDrawn="1"/>
            </p:nvSpPr>
            <p:spPr bwMode="ltGray">
              <a:xfrm rot="4924949">
                <a:off x="456" y="3848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ko-KR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724000" name="Rectangle 32"/>
              <p:cNvSpPr>
                <a:spLocks noChangeArrowheads="1"/>
              </p:cNvSpPr>
              <p:nvPr userDrawn="1"/>
            </p:nvSpPr>
            <p:spPr bwMode="ltGray">
              <a:xfrm rot="5041352">
                <a:off x="426" y="3851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ko-KR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724001" name="Rectangle 33"/>
              <p:cNvSpPr>
                <a:spLocks noChangeArrowheads="1"/>
              </p:cNvSpPr>
              <p:nvPr userDrawn="1"/>
            </p:nvSpPr>
            <p:spPr bwMode="ltGray">
              <a:xfrm rot="3816889">
                <a:off x="664" y="3762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ko-KR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724002" name="Rectangle 34"/>
              <p:cNvSpPr>
                <a:spLocks noChangeArrowheads="1"/>
              </p:cNvSpPr>
              <p:nvPr userDrawn="1"/>
            </p:nvSpPr>
            <p:spPr bwMode="ltGray">
              <a:xfrm rot="3816889">
                <a:off x="634" y="3780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ko-KR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724003" name="Rectangle 35"/>
              <p:cNvSpPr>
                <a:spLocks noChangeArrowheads="1"/>
              </p:cNvSpPr>
              <p:nvPr userDrawn="1"/>
            </p:nvSpPr>
            <p:spPr bwMode="ltGray">
              <a:xfrm rot="4104184">
                <a:off x="605" y="3791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ko-KR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724004" name="Rectangle 36"/>
              <p:cNvSpPr>
                <a:spLocks noChangeArrowheads="1"/>
              </p:cNvSpPr>
              <p:nvPr userDrawn="1"/>
            </p:nvSpPr>
            <p:spPr bwMode="ltGray">
              <a:xfrm rot="4325343">
                <a:off x="575" y="3804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ko-KR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724005" name="Rectangle 37"/>
              <p:cNvSpPr>
                <a:spLocks noChangeArrowheads="1"/>
              </p:cNvSpPr>
              <p:nvPr userDrawn="1"/>
            </p:nvSpPr>
            <p:spPr bwMode="ltGray">
              <a:xfrm rot="3368036">
                <a:off x="799" y="3683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ko-KR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724006" name="Rectangle 38"/>
              <p:cNvSpPr>
                <a:spLocks noChangeArrowheads="1"/>
              </p:cNvSpPr>
              <p:nvPr userDrawn="1"/>
            </p:nvSpPr>
            <p:spPr bwMode="ltGray">
              <a:xfrm rot="3368036">
                <a:off x="772" y="3699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ko-KR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724007" name="Rectangle 39"/>
              <p:cNvSpPr>
                <a:spLocks noChangeArrowheads="1"/>
              </p:cNvSpPr>
              <p:nvPr userDrawn="1"/>
            </p:nvSpPr>
            <p:spPr bwMode="ltGray">
              <a:xfrm rot="3368036">
                <a:off x="745" y="3717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ko-KR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724008" name="Rectangle 40"/>
              <p:cNvSpPr>
                <a:spLocks noChangeArrowheads="1"/>
              </p:cNvSpPr>
              <p:nvPr userDrawn="1"/>
            </p:nvSpPr>
            <p:spPr bwMode="ltGray">
              <a:xfrm rot="3816889">
                <a:off x="717" y="3734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ko-KR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724009" name="Rectangle 41"/>
              <p:cNvSpPr>
                <a:spLocks noChangeArrowheads="1"/>
              </p:cNvSpPr>
              <p:nvPr userDrawn="1"/>
            </p:nvSpPr>
            <p:spPr bwMode="ltGray">
              <a:xfrm rot="2302266">
                <a:off x="923" y="3587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ko-KR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724010" name="Rectangle 42"/>
              <p:cNvSpPr>
                <a:spLocks noChangeArrowheads="1"/>
              </p:cNvSpPr>
              <p:nvPr userDrawn="1"/>
            </p:nvSpPr>
            <p:spPr bwMode="ltGray">
              <a:xfrm rot="2302266">
                <a:off x="899" y="3606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ko-KR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724011" name="Rectangle 43"/>
              <p:cNvSpPr>
                <a:spLocks noChangeArrowheads="1"/>
              </p:cNvSpPr>
              <p:nvPr userDrawn="1"/>
            </p:nvSpPr>
            <p:spPr bwMode="ltGray">
              <a:xfrm rot="2707562">
                <a:off x="876" y="3626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ko-KR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724012" name="Rectangle 44"/>
              <p:cNvSpPr>
                <a:spLocks noChangeArrowheads="1"/>
              </p:cNvSpPr>
              <p:nvPr userDrawn="1"/>
            </p:nvSpPr>
            <p:spPr bwMode="ltGray">
              <a:xfrm rot="2707562">
                <a:off x="850" y="3644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ko-KR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724013" name="Rectangle 45"/>
              <p:cNvSpPr>
                <a:spLocks noChangeArrowheads="1"/>
              </p:cNvSpPr>
              <p:nvPr userDrawn="1"/>
            </p:nvSpPr>
            <p:spPr bwMode="ltGray">
              <a:xfrm rot="1525830">
                <a:off x="1027" y="3473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ko-KR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724014" name="Rectangle 46"/>
              <p:cNvSpPr>
                <a:spLocks noChangeArrowheads="1"/>
              </p:cNvSpPr>
              <p:nvPr userDrawn="1"/>
            </p:nvSpPr>
            <p:spPr bwMode="ltGray">
              <a:xfrm rot="1525830">
                <a:off x="1009" y="3497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ko-KR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724015" name="Rectangle 47"/>
              <p:cNvSpPr>
                <a:spLocks noChangeArrowheads="1"/>
              </p:cNvSpPr>
              <p:nvPr userDrawn="1"/>
            </p:nvSpPr>
            <p:spPr bwMode="ltGray">
              <a:xfrm rot="1788117">
                <a:off x="990" y="3519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ko-KR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724016" name="Rectangle 48"/>
              <p:cNvSpPr>
                <a:spLocks noChangeArrowheads="1"/>
              </p:cNvSpPr>
              <p:nvPr userDrawn="1"/>
            </p:nvSpPr>
            <p:spPr bwMode="ltGray">
              <a:xfrm rot="1788117">
                <a:off x="969" y="3544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ko-KR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724017" name="Rectangle 49"/>
              <p:cNvSpPr>
                <a:spLocks noChangeArrowheads="1"/>
              </p:cNvSpPr>
              <p:nvPr userDrawn="1"/>
            </p:nvSpPr>
            <p:spPr bwMode="ltGray">
              <a:xfrm rot="841630">
                <a:off x="1113" y="3355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ko-KR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724018" name="Rectangle 50"/>
              <p:cNvSpPr>
                <a:spLocks noChangeArrowheads="1"/>
              </p:cNvSpPr>
              <p:nvPr userDrawn="1"/>
            </p:nvSpPr>
            <p:spPr bwMode="ltGray">
              <a:xfrm rot="841630">
                <a:off x="1100" y="3378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ko-KR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724019" name="Rectangle 51"/>
              <p:cNvSpPr>
                <a:spLocks noChangeArrowheads="1"/>
              </p:cNvSpPr>
              <p:nvPr userDrawn="1"/>
            </p:nvSpPr>
            <p:spPr bwMode="ltGray">
              <a:xfrm rot="1308689">
                <a:off x="1086" y="3404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ko-KR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724020" name="Rectangle 52"/>
              <p:cNvSpPr>
                <a:spLocks noChangeArrowheads="1"/>
              </p:cNvSpPr>
              <p:nvPr userDrawn="1"/>
            </p:nvSpPr>
            <p:spPr bwMode="ltGray">
              <a:xfrm rot="1308689">
                <a:off x="1064" y="3425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ko-KR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724021" name="Rectangle 53"/>
              <p:cNvSpPr>
                <a:spLocks noChangeArrowheads="1"/>
              </p:cNvSpPr>
              <p:nvPr userDrawn="1"/>
            </p:nvSpPr>
            <p:spPr bwMode="ltGray">
              <a:xfrm rot="469913">
                <a:off x="1172" y="3225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ko-KR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724022" name="Rectangle 54"/>
              <p:cNvSpPr>
                <a:spLocks noChangeArrowheads="1"/>
              </p:cNvSpPr>
              <p:nvPr userDrawn="1"/>
            </p:nvSpPr>
            <p:spPr bwMode="ltGray">
              <a:xfrm rot="559869">
                <a:off x="1162" y="3250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ko-KR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724023" name="Rectangle 55"/>
              <p:cNvSpPr>
                <a:spLocks noChangeArrowheads="1"/>
              </p:cNvSpPr>
              <p:nvPr userDrawn="1"/>
            </p:nvSpPr>
            <p:spPr bwMode="ltGray">
              <a:xfrm rot="734079">
                <a:off x="1154" y="3276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ko-KR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724024" name="Rectangle 56"/>
              <p:cNvSpPr>
                <a:spLocks noChangeArrowheads="1"/>
              </p:cNvSpPr>
              <p:nvPr userDrawn="1"/>
            </p:nvSpPr>
            <p:spPr bwMode="ltGray">
              <a:xfrm rot="734079">
                <a:off x="1141" y="3304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ko-KR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724025" name="Rectangle 57"/>
              <p:cNvSpPr>
                <a:spLocks noChangeArrowheads="1"/>
              </p:cNvSpPr>
              <p:nvPr userDrawn="1"/>
            </p:nvSpPr>
            <p:spPr bwMode="ltGray">
              <a:xfrm rot="-293905">
                <a:off x="1211" y="3096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ko-KR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724026" name="Rectangle 58"/>
              <p:cNvSpPr>
                <a:spLocks noChangeArrowheads="1"/>
              </p:cNvSpPr>
              <p:nvPr userDrawn="1"/>
            </p:nvSpPr>
            <p:spPr bwMode="ltGray">
              <a:xfrm rot="-8">
                <a:off x="1201" y="3122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ko-KR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724027" name="Rectangle 59"/>
              <p:cNvSpPr>
                <a:spLocks noChangeArrowheads="1"/>
              </p:cNvSpPr>
              <p:nvPr userDrawn="1"/>
            </p:nvSpPr>
            <p:spPr bwMode="ltGray">
              <a:xfrm rot="-8">
                <a:off x="1200" y="3147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ko-KR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724028" name="Rectangle 60"/>
              <p:cNvSpPr>
                <a:spLocks noChangeArrowheads="1"/>
              </p:cNvSpPr>
              <p:nvPr userDrawn="1"/>
            </p:nvSpPr>
            <p:spPr bwMode="ltGray">
              <a:xfrm rot="214188">
                <a:off x="1189" y="3173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ko-KR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724029" name="Rectangle 61"/>
              <p:cNvSpPr>
                <a:spLocks noChangeArrowheads="1"/>
              </p:cNvSpPr>
              <p:nvPr userDrawn="1"/>
            </p:nvSpPr>
            <p:spPr bwMode="ltGray">
              <a:xfrm rot="-682388">
                <a:off x="1219" y="2965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ko-KR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724030" name="Rectangle 62"/>
              <p:cNvSpPr>
                <a:spLocks noChangeArrowheads="1"/>
              </p:cNvSpPr>
              <p:nvPr userDrawn="1"/>
            </p:nvSpPr>
            <p:spPr bwMode="ltGray">
              <a:xfrm rot="-480400">
                <a:off x="1220" y="2991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ko-KR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724031" name="Rectangle 63"/>
              <p:cNvSpPr>
                <a:spLocks noChangeArrowheads="1"/>
              </p:cNvSpPr>
              <p:nvPr userDrawn="1"/>
            </p:nvSpPr>
            <p:spPr bwMode="ltGray">
              <a:xfrm rot="-480400">
                <a:off x="1220" y="3015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ko-KR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724032" name="Rectangle 64"/>
              <p:cNvSpPr>
                <a:spLocks noChangeArrowheads="1"/>
              </p:cNvSpPr>
              <p:nvPr userDrawn="1"/>
            </p:nvSpPr>
            <p:spPr bwMode="ltGray">
              <a:xfrm rot="-270546">
                <a:off x="1219" y="3041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ko-KR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724033" name="Rectangle 65"/>
              <p:cNvSpPr>
                <a:spLocks noChangeArrowheads="1"/>
              </p:cNvSpPr>
              <p:nvPr userDrawn="1"/>
            </p:nvSpPr>
            <p:spPr bwMode="ltGray">
              <a:xfrm rot="-1132286">
                <a:off x="1207" y="2843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ko-KR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724034" name="Rectangle 66"/>
              <p:cNvSpPr>
                <a:spLocks noChangeArrowheads="1"/>
              </p:cNvSpPr>
              <p:nvPr userDrawn="1"/>
            </p:nvSpPr>
            <p:spPr bwMode="ltGray">
              <a:xfrm rot="-969272">
                <a:off x="1213" y="2864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ko-KR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724035" name="Rectangle 67"/>
              <p:cNvSpPr>
                <a:spLocks noChangeArrowheads="1"/>
              </p:cNvSpPr>
              <p:nvPr userDrawn="1"/>
            </p:nvSpPr>
            <p:spPr bwMode="ltGray">
              <a:xfrm rot="-969272">
                <a:off x="1216" y="2888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ko-KR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724036" name="Rectangle 68"/>
              <p:cNvSpPr>
                <a:spLocks noChangeArrowheads="1"/>
              </p:cNvSpPr>
              <p:nvPr userDrawn="1"/>
            </p:nvSpPr>
            <p:spPr bwMode="ltGray">
              <a:xfrm rot="-806259">
                <a:off x="1219" y="2915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ko-KR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724037" name="Rectangle 69"/>
              <p:cNvSpPr>
                <a:spLocks noChangeArrowheads="1"/>
              </p:cNvSpPr>
              <p:nvPr userDrawn="1"/>
            </p:nvSpPr>
            <p:spPr bwMode="ltGray">
              <a:xfrm rot="-1543941">
                <a:off x="1165" y="2727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ko-KR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724038" name="Rectangle 70"/>
              <p:cNvSpPr>
                <a:spLocks noChangeArrowheads="1"/>
              </p:cNvSpPr>
              <p:nvPr userDrawn="1"/>
            </p:nvSpPr>
            <p:spPr bwMode="ltGray">
              <a:xfrm rot="-1341953">
                <a:off x="1176" y="2752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ko-KR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724039" name="Rectangle 71"/>
              <p:cNvSpPr>
                <a:spLocks noChangeArrowheads="1"/>
              </p:cNvSpPr>
              <p:nvPr userDrawn="1"/>
            </p:nvSpPr>
            <p:spPr bwMode="ltGray">
              <a:xfrm rot="-1341953">
                <a:off x="1184" y="2775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ko-KR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724040" name="Rectangle 72"/>
              <p:cNvSpPr>
                <a:spLocks noChangeArrowheads="1"/>
              </p:cNvSpPr>
              <p:nvPr userDrawn="1"/>
            </p:nvSpPr>
            <p:spPr bwMode="ltGray">
              <a:xfrm rot="-1341953">
                <a:off x="1194" y="2795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ko-KR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724041" name="Rectangle 73"/>
              <p:cNvSpPr>
                <a:spLocks noChangeArrowheads="1"/>
              </p:cNvSpPr>
              <p:nvPr userDrawn="1"/>
            </p:nvSpPr>
            <p:spPr bwMode="ltGray">
              <a:xfrm rot="-1928746">
                <a:off x="1101" y="2628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ko-KR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724042" name="Rectangle 74"/>
              <p:cNvSpPr>
                <a:spLocks noChangeArrowheads="1"/>
              </p:cNvSpPr>
              <p:nvPr userDrawn="1"/>
            </p:nvSpPr>
            <p:spPr bwMode="ltGray">
              <a:xfrm rot="-1844175">
                <a:off x="1114" y="2645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ko-KR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724043" name="Rectangle 75"/>
              <p:cNvSpPr>
                <a:spLocks noChangeArrowheads="1"/>
              </p:cNvSpPr>
              <p:nvPr userDrawn="1"/>
            </p:nvSpPr>
            <p:spPr bwMode="ltGray">
              <a:xfrm rot="-1752383">
                <a:off x="1129" y="2667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ko-KR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724044" name="Rectangle 76"/>
              <p:cNvSpPr>
                <a:spLocks noChangeArrowheads="1"/>
              </p:cNvSpPr>
              <p:nvPr userDrawn="1"/>
            </p:nvSpPr>
            <p:spPr bwMode="ltGray">
              <a:xfrm rot="-1752383">
                <a:off x="1142" y="2684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ko-KR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724045" name="Rectangle 77"/>
              <p:cNvSpPr>
                <a:spLocks noChangeArrowheads="1"/>
              </p:cNvSpPr>
              <p:nvPr userDrawn="1"/>
            </p:nvSpPr>
            <p:spPr bwMode="ltGray">
              <a:xfrm rot="-2466736">
                <a:off x="1014" y="2538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ko-KR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724046" name="Rectangle 78"/>
              <p:cNvSpPr>
                <a:spLocks noChangeArrowheads="1"/>
              </p:cNvSpPr>
              <p:nvPr userDrawn="1"/>
            </p:nvSpPr>
            <p:spPr bwMode="ltGray">
              <a:xfrm rot="-2466736">
                <a:off x="1035" y="2557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ko-KR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724047" name="Rectangle 79"/>
              <p:cNvSpPr>
                <a:spLocks noChangeArrowheads="1"/>
              </p:cNvSpPr>
              <p:nvPr userDrawn="1"/>
            </p:nvSpPr>
            <p:spPr bwMode="ltGray">
              <a:xfrm rot="-2466736">
                <a:off x="1050" y="2574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ko-KR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724048" name="Rectangle 80"/>
              <p:cNvSpPr>
                <a:spLocks noChangeArrowheads="1"/>
              </p:cNvSpPr>
              <p:nvPr userDrawn="1"/>
            </p:nvSpPr>
            <p:spPr bwMode="ltGray">
              <a:xfrm rot="-2342866">
                <a:off x="1068" y="2590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ko-KR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724049" name="Freeform 81"/>
              <p:cNvSpPr>
                <a:spLocks/>
              </p:cNvSpPr>
              <p:nvPr userDrawn="1"/>
            </p:nvSpPr>
            <p:spPr bwMode="ltGray">
              <a:xfrm>
                <a:off x="486" y="2563"/>
                <a:ext cx="180" cy="151"/>
              </a:xfrm>
              <a:custGeom>
                <a:avLst/>
                <a:gdLst/>
                <a:ahLst/>
                <a:cxnLst>
                  <a:cxn ang="0">
                    <a:pos x="0" y="144"/>
                  </a:cxn>
                  <a:cxn ang="0">
                    <a:pos x="28" y="147"/>
                  </a:cxn>
                  <a:cxn ang="0">
                    <a:pos x="64" y="46"/>
                  </a:cxn>
                  <a:cxn ang="0">
                    <a:pos x="94" y="151"/>
                  </a:cxn>
                  <a:cxn ang="0">
                    <a:pos x="129" y="151"/>
                  </a:cxn>
                  <a:cxn ang="0">
                    <a:pos x="180" y="9"/>
                  </a:cxn>
                  <a:cxn ang="0">
                    <a:pos x="148" y="10"/>
                  </a:cxn>
                  <a:cxn ang="0">
                    <a:pos x="112" y="112"/>
                  </a:cxn>
                  <a:cxn ang="0">
                    <a:pos x="79" y="0"/>
                  </a:cxn>
                  <a:cxn ang="0">
                    <a:pos x="48" y="0"/>
                  </a:cxn>
                  <a:cxn ang="0">
                    <a:pos x="0" y="144"/>
                  </a:cxn>
                </a:cxnLst>
                <a:rect l="0" t="0" r="r" b="b"/>
                <a:pathLst>
                  <a:path w="180" h="151">
                    <a:moveTo>
                      <a:pt x="0" y="144"/>
                    </a:moveTo>
                    <a:lnTo>
                      <a:pt x="28" y="147"/>
                    </a:lnTo>
                    <a:lnTo>
                      <a:pt x="64" y="46"/>
                    </a:lnTo>
                    <a:lnTo>
                      <a:pt x="94" y="151"/>
                    </a:lnTo>
                    <a:lnTo>
                      <a:pt x="129" y="151"/>
                    </a:lnTo>
                    <a:lnTo>
                      <a:pt x="180" y="9"/>
                    </a:lnTo>
                    <a:lnTo>
                      <a:pt x="148" y="10"/>
                    </a:lnTo>
                    <a:lnTo>
                      <a:pt x="112" y="112"/>
                    </a:lnTo>
                    <a:lnTo>
                      <a:pt x="79" y="0"/>
                    </a:lnTo>
                    <a:lnTo>
                      <a:pt x="48" y="0"/>
                    </a:lnTo>
                    <a:lnTo>
                      <a:pt x="0" y="144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ko-KR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724050" name="Rectangle 82"/>
              <p:cNvSpPr>
                <a:spLocks noChangeArrowheads="1"/>
              </p:cNvSpPr>
              <p:nvPr userDrawn="1"/>
            </p:nvSpPr>
            <p:spPr bwMode="ltGray">
              <a:xfrm rot="6575641">
                <a:off x="-217" y="3138"/>
                <a:ext cx="122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ko-KR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724051" name="Rectangle 83"/>
              <p:cNvSpPr>
                <a:spLocks noChangeArrowheads="1"/>
              </p:cNvSpPr>
              <p:nvPr userDrawn="1"/>
            </p:nvSpPr>
            <p:spPr bwMode="ltGray">
              <a:xfrm rot="238799">
                <a:off x="4" y="3146"/>
                <a:ext cx="1031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ko-KR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724052" name="Rectangle 84"/>
              <p:cNvSpPr>
                <a:spLocks noChangeArrowheads="1"/>
              </p:cNvSpPr>
              <p:nvPr userDrawn="1"/>
            </p:nvSpPr>
            <p:spPr bwMode="ltGray">
              <a:xfrm rot="-2957028">
                <a:off x="907" y="2473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ko-KR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724053" name="Rectangle 85"/>
              <p:cNvSpPr>
                <a:spLocks noChangeArrowheads="1"/>
              </p:cNvSpPr>
              <p:nvPr userDrawn="1"/>
            </p:nvSpPr>
            <p:spPr bwMode="ltGray">
              <a:xfrm rot="-2957028">
                <a:off x="930" y="2486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ko-KR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724054" name="Rectangle 86"/>
              <p:cNvSpPr>
                <a:spLocks noChangeArrowheads="1"/>
              </p:cNvSpPr>
              <p:nvPr userDrawn="1"/>
            </p:nvSpPr>
            <p:spPr bwMode="ltGray">
              <a:xfrm rot="-2957028">
                <a:off x="954" y="2497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ko-KR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724055" name="Rectangle 87"/>
              <p:cNvSpPr>
                <a:spLocks noChangeArrowheads="1"/>
              </p:cNvSpPr>
              <p:nvPr userDrawn="1"/>
            </p:nvSpPr>
            <p:spPr bwMode="ltGray">
              <a:xfrm rot="-2661033">
                <a:off x="974" y="2509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ko-KR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724056" name="Rectangle 88"/>
              <p:cNvSpPr>
                <a:spLocks noChangeArrowheads="1"/>
              </p:cNvSpPr>
              <p:nvPr userDrawn="1"/>
            </p:nvSpPr>
            <p:spPr bwMode="ltGray">
              <a:xfrm rot="-3638503">
                <a:off x="788" y="2426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ko-KR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724057" name="Rectangle 89"/>
              <p:cNvSpPr>
                <a:spLocks noChangeArrowheads="1"/>
              </p:cNvSpPr>
              <p:nvPr userDrawn="1"/>
            </p:nvSpPr>
            <p:spPr bwMode="ltGray">
              <a:xfrm rot="-3638503">
                <a:off x="815" y="2434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ko-KR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724058" name="Rectangle 90"/>
              <p:cNvSpPr>
                <a:spLocks noChangeArrowheads="1"/>
              </p:cNvSpPr>
              <p:nvPr userDrawn="1"/>
            </p:nvSpPr>
            <p:spPr bwMode="ltGray">
              <a:xfrm rot="-3514633">
                <a:off x="837" y="2441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ko-KR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724059" name="Rectangle 91"/>
              <p:cNvSpPr>
                <a:spLocks noChangeArrowheads="1"/>
              </p:cNvSpPr>
              <p:nvPr userDrawn="1"/>
            </p:nvSpPr>
            <p:spPr bwMode="ltGray">
              <a:xfrm rot="-3220799">
                <a:off x="862" y="2453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ko-KR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724060" name="Rectangle 92"/>
              <p:cNvSpPr>
                <a:spLocks noChangeArrowheads="1"/>
              </p:cNvSpPr>
              <p:nvPr userDrawn="1"/>
            </p:nvSpPr>
            <p:spPr bwMode="ltGray">
              <a:xfrm rot="-4338250">
                <a:off x="649" y="2396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ko-KR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724061" name="Rectangle 93"/>
              <p:cNvSpPr>
                <a:spLocks noChangeArrowheads="1"/>
              </p:cNvSpPr>
              <p:nvPr userDrawn="1"/>
            </p:nvSpPr>
            <p:spPr bwMode="ltGray">
              <a:xfrm rot="-4250359">
                <a:off x="677" y="2402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ko-KR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724062" name="Rectangle 94"/>
              <p:cNvSpPr>
                <a:spLocks noChangeArrowheads="1"/>
              </p:cNvSpPr>
              <p:nvPr userDrawn="1"/>
            </p:nvSpPr>
            <p:spPr bwMode="ltGray">
              <a:xfrm rot="-4250359">
                <a:off x="707" y="2407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ko-KR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724063" name="Rectangle 95"/>
              <p:cNvSpPr>
                <a:spLocks noChangeArrowheads="1"/>
              </p:cNvSpPr>
              <p:nvPr userDrawn="1"/>
            </p:nvSpPr>
            <p:spPr bwMode="ltGray">
              <a:xfrm rot="-3989246">
                <a:off x="737" y="2411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ko-KR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724064" name="Rectangle 96"/>
              <p:cNvSpPr>
                <a:spLocks noChangeArrowheads="1"/>
              </p:cNvSpPr>
              <p:nvPr userDrawn="1"/>
            </p:nvSpPr>
            <p:spPr bwMode="ltGray">
              <a:xfrm rot="-4862215">
                <a:off x="503" y="2395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ko-KR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724065" name="Rectangle 97"/>
              <p:cNvSpPr>
                <a:spLocks noChangeArrowheads="1"/>
              </p:cNvSpPr>
              <p:nvPr userDrawn="1"/>
            </p:nvSpPr>
            <p:spPr bwMode="ltGray">
              <a:xfrm rot="-4673370">
                <a:off x="533" y="2393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ko-KR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724066" name="Rectangle 98"/>
              <p:cNvSpPr>
                <a:spLocks noChangeArrowheads="1"/>
              </p:cNvSpPr>
              <p:nvPr userDrawn="1"/>
            </p:nvSpPr>
            <p:spPr bwMode="ltGray">
              <a:xfrm rot="-4646721">
                <a:off x="563" y="2390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ko-KR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724067" name="Rectangle 99"/>
              <p:cNvSpPr>
                <a:spLocks noChangeArrowheads="1"/>
              </p:cNvSpPr>
              <p:nvPr userDrawn="1"/>
            </p:nvSpPr>
            <p:spPr bwMode="ltGray">
              <a:xfrm rot="-4580623">
                <a:off x="594" y="2391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ko-KR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724068" name="Rectangle 100"/>
              <p:cNvSpPr>
                <a:spLocks noChangeArrowheads="1"/>
              </p:cNvSpPr>
              <p:nvPr userDrawn="1"/>
            </p:nvSpPr>
            <p:spPr bwMode="ltGray">
              <a:xfrm rot="-5195129">
                <a:off x="355" y="2414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ko-KR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724069" name="Rectangle 101"/>
              <p:cNvSpPr>
                <a:spLocks noChangeArrowheads="1"/>
              </p:cNvSpPr>
              <p:nvPr userDrawn="1"/>
            </p:nvSpPr>
            <p:spPr bwMode="ltGray">
              <a:xfrm rot="-5360484">
                <a:off x="385" y="2409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ko-KR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724070" name="Rectangle 102"/>
              <p:cNvSpPr>
                <a:spLocks noChangeArrowheads="1"/>
              </p:cNvSpPr>
              <p:nvPr userDrawn="1"/>
            </p:nvSpPr>
            <p:spPr bwMode="ltGray">
              <a:xfrm rot="-5288939">
                <a:off x="418" y="2405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ko-KR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724071" name="Rectangle 103"/>
              <p:cNvSpPr>
                <a:spLocks noChangeArrowheads="1"/>
              </p:cNvSpPr>
              <p:nvPr userDrawn="1"/>
            </p:nvSpPr>
            <p:spPr bwMode="ltGray">
              <a:xfrm rot="-5164854">
                <a:off x="449" y="2400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ko-KR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724072" name="Rectangle 104"/>
              <p:cNvSpPr>
                <a:spLocks noChangeArrowheads="1"/>
              </p:cNvSpPr>
              <p:nvPr userDrawn="1"/>
            </p:nvSpPr>
            <p:spPr bwMode="ltGray">
              <a:xfrm rot="-6132163">
                <a:off x="206" y="2458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ko-KR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724073" name="Rectangle 105"/>
              <p:cNvSpPr>
                <a:spLocks noChangeArrowheads="1"/>
              </p:cNvSpPr>
              <p:nvPr userDrawn="1"/>
            </p:nvSpPr>
            <p:spPr bwMode="ltGray">
              <a:xfrm rot="-6220433">
                <a:off x="237" y="2448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ko-KR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724074" name="Rectangle 106"/>
              <p:cNvSpPr>
                <a:spLocks noChangeArrowheads="1"/>
              </p:cNvSpPr>
              <p:nvPr userDrawn="1"/>
            </p:nvSpPr>
            <p:spPr bwMode="ltGray">
              <a:xfrm rot="-6110943">
                <a:off x="266" y="2438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ko-KR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724075" name="Rectangle 107"/>
              <p:cNvSpPr>
                <a:spLocks noChangeArrowheads="1"/>
              </p:cNvSpPr>
              <p:nvPr userDrawn="1"/>
            </p:nvSpPr>
            <p:spPr bwMode="ltGray">
              <a:xfrm rot="-5919570">
                <a:off x="292" y="2427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ko-KR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724076" name="Rectangle 108"/>
              <p:cNvSpPr>
                <a:spLocks noChangeArrowheads="1"/>
              </p:cNvSpPr>
              <p:nvPr userDrawn="1"/>
            </p:nvSpPr>
            <p:spPr bwMode="ltGray">
              <a:xfrm rot="-7376291">
                <a:off x="5" y="2549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ko-KR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724077" name="Rectangle 109"/>
              <p:cNvSpPr>
                <a:spLocks noChangeArrowheads="1"/>
              </p:cNvSpPr>
              <p:nvPr userDrawn="1"/>
            </p:nvSpPr>
            <p:spPr bwMode="ltGray">
              <a:xfrm rot="-7168347">
                <a:off x="64" y="2517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ko-KR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724078" name="Rectangle 110"/>
              <p:cNvSpPr>
                <a:spLocks noChangeArrowheads="1"/>
              </p:cNvSpPr>
              <p:nvPr userDrawn="1"/>
            </p:nvSpPr>
            <p:spPr bwMode="ltGray">
              <a:xfrm rot="-6802416">
                <a:off x="92" y="2502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ko-KR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724079" name="Rectangle 111"/>
              <p:cNvSpPr>
                <a:spLocks noChangeArrowheads="1"/>
              </p:cNvSpPr>
              <p:nvPr userDrawn="1"/>
            </p:nvSpPr>
            <p:spPr bwMode="ltGray">
              <a:xfrm rot="-6802416">
                <a:off x="119" y="2492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ko-KR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724080" name="Rectangle 112"/>
              <p:cNvSpPr>
                <a:spLocks noChangeArrowheads="1"/>
              </p:cNvSpPr>
              <p:nvPr userDrawn="1"/>
            </p:nvSpPr>
            <p:spPr bwMode="ltGray">
              <a:xfrm rot="-6457704">
                <a:off x="150" y="2478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ko-KR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724081" name="Rectangle 113"/>
              <p:cNvSpPr>
                <a:spLocks noChangeArrowheads="1"/>
              </p:cNvSpPr>
              <p:nvPr userDrawn="1"/>
            </p:nvSpPr>
            <p:spPr bwMode="ltGray">
              <a:xfrm rot="-1876771">
                <a:off x="0" y="3363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ko-KR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724082" name="Rectangle 114"/>
              <p:cNvSpPr>
                <a:spLocks noChangeArrowheads="1"/>
              </p:cNvSpPr>
              <p:nvPr userDrawn="1"/>
            </p:nvSpPr>
            <p:spPr bwMode="ltGray">
              <a:xfrm rot="3283992">
                <a:off x="511" y="3478"/>
                <a:ext cx="242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ko-KR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724083" name="Rectangle 115"/>
              <p:cNvSpPr>
                <a:spLocks noChangeArrowheads="1"/>
              </p:cNvSpPr>
              <p:nvPr userDrawn="1"/>
            </p:nvSpPr>
            <p:spPr bwMode="ltGray">
              <a:xfrm rot="3283992">
                <a:off x="35" y="2798"/>
                <a:ext cx="242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ko-KR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724084" name="Rectangle 116"/>
              <p:cNvSpPr>
                <a:spLocks noChangeArrowheads="1"/>
              </p:cNvSpPr>
              <p:nvPr userDrawn="1"/>
            </p:nvSpPr>
            <p:spPr bwMode="ltGray">
              <a:xfrm rot="-1876771">
                <a:off x="700" y="2851"/>
                <a:ext cx="317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ko-KR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724085" name="Rectangle 117"/>
              <p:cNvSpPr>
                <a:spLocks noChangeArrowheads="1"/>
              </p:cNvSpPr>
              <p:nvPr userDrawn="1"/>
            </p:nvSpPr>
            <p:spPr bwMode="ltGray">
              <a:xfrm rot="5908516">
                <a:off x="200" y="3915"/>
                <a:ext cx="138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ko-KR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724086" name="Rectangle 118"/>
              <p:cNvSpPr>
                <a:spLocks noChangeArrowheads="1"/>
              </p:cNvSpPr>
              <p:nvPr userDrawn="1"/>
            </p:nvSpPr>
            <p:spPr bwMode="ltGray">
              <a:xfrm rot="6683973">
                <a:off x="45" y="3915"/>
                <a:ext cx="144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ko-KR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724087" name="Rectangle 119"/>
              <p:cNvSpPr>
                <a:spLocks noChangeArrowheads="1"/>
              </p:cNvSpPr>
              <p:nvPr userDrawn="1"/>
            </p:nvSpPr>
            <p:spPr bwMode="ltGray">
              <a:xfrm rot="5245609">
                <a:off x="361" y="3893"/>
                <a:ext cx="132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ko-KR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724088" name="Rectangle 120"/>
              <p:cNvSpPr>
                <a:spLocks noChangeArrowheads="1"/>
              </p:cNvSpPr>
              <p:nvPr userDrawn="1"/>
            </p:nvSpPr>
            <p:spPr bwMode="ltGray">
              <a:xfrm rot="4500520">
                <a:off x="522" y="3847"/>
                <a:ext cx="132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ko-KR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724089" name="Rectangle 121"/>
              <p:cNvSpPr>
                <a:spLocks noChangeArrowheads="1"/>
              </p:cNvSpPr>
              <p:nvPr userDrawn="1"/>
            </p:nvSpPr>
            <p:spPr bwMode="ltGray">
              <a:xfrm rot="3805227">
                <a:off x="670" y="3778"/>
                <a:ext cx="132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ko-KR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724090" name="Rectangle 122"/>
              <p:cNvSpPr>
                <a:spLocks noChangeArrowheads="1"/>
              </p:cNvSpPr>
              <p:nvPr userDrawn="1"/>
            </p:nvSpPr>
            <p:spPr bwMode="ltGray">
              <a:xfrm rot="3060138">
                <a:off x="813" y="3688"/>
                <a:ext cx="132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ko-KR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724091" name="Rectangle 123"/>
              <p:cNvSpPr>
                <a:spLocks noChangeArrowheads="1"/>
              </p:cNvSpPr>
              <p:nvPr userDrawn="1"/>
            </p:nvSpPr>
            <p:spPr bwMode="ltGray">
              <a:xfrm rot="2090281">
                <a:off x="938" y="3582"/>
                <a:ext cx="132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ko-KR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724092" name="Rectangle 124"/>
              <p:cNvSpPr>
                <a:spLocks noChangeArrowheads="1"/>
              </p:cNvSpPr>
              <p:nvPr userDrawn="1"/>
            </p:nvSpPr>
            <p:spPr bwMode="ltGray">
              <a:xfrm rot="-7168347">
                <a:off x="-18" y="2506"/>
                <a:ext cx="132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ko-KR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724093" name="Rectangle 125"/>
              <p:cNvSpPr>
                <a:spLocks noChangeArrowheads="1"/>
              </p:cNvSpPr>
              <p:nvPr userDrawn="1"/>
            </p:nvSpPr>
            <p:spPr bwMode="ltGray">
              <a:xfrm rot="-6406501">
                <a:off x="136" y="2433"/>
                <a:ext cx="132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ko-KR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724094" name="Rectangle 126"/>
              <p:cNvSpPr>
                <a:spLocks noChangeArrowheads="1"/>
              </p:cNvSpPr>
              <p:nvPr userDrawn="1"/>
            </p:nvSpPr>
            <p:spPr bwMode="ltGray">
              <a:xfrm rot="-4970620">
                <a:off x="447" y="2364"/>
                <a:ext cx="138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ko-KR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724095" name="Rectangle 127"/>
              <p:cNvSpPr>
                <a:spLocks noChangeArrowheads="1"/>
              </p:cNvSpPr>
              <p:nvPr userDrawn="1"/>
            </p:nvSpPr>
            <p:spPr bwMode="ltGray">
              <a:xfrm rot="-4298502">
                <a:off x="597" y="2360"/>
                <a:ext cx="150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ko-KR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724096" name="Rectangle 128"/>
              <p:cNvSpPr>
                <a:spLocks noChangeArrowheads="1"/>
              </p:cNvSpPr>
              <p:nvPr userDrawn="1"/>
            </p:nvSpPr>
            <p:spPr bwMode="ltGray">
              <a:xfrm rot="-3676305">
                <a:off x="739" y="2386"/>
                <a:ext cx="15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ko-KR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724097" name="Rectangle 129"/>
              <p:cNvSpPr>
                <a:spLocks noChangeArrowheads="1"/>
              </p:cNvSpPr>
              <p:nvPr userDrawn="1"/>
            </p:nvSpPr>
            <p:spPr bwMode="ltGray">
              <a:xfrm rot="-3188616">
                <a:off x="869" y="2430"/>
                <a:ext cx="167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ko-KR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724098" name="Rectangle 130"/>
              <p:cNvSpPr>
                <a:spLocks noChangeArrowheads="1"/>
              </p:cNvSpPr>
              <p:nvPr userDrawn="1"/>
            </p:nvSpPr>
            <p:spPr bwMode="ltGray">
              <a:xfrm rot="-2610246">
                <a:off x="984" y="2497"/>
                <a:ext cx="167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ko-KR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724099" name="Rectangle 131"/>
              <p:cNvSpPr>
                <a:spLocks noChangeArrowheads="1"/>
              </p:cNvSpPr>
              <p:nvPr userDrawn="1"/>
            </p:nvSpPr>
            <p:spPr bwMode="ltGray">
              <a:xfrm rot="-2190008">
                <a:off x="1075" y="2585"/>
                <a:ext cx="17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ko-KR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724100" name="Rectangle 132"/>
              <p:cNvSpPr>
                <a:spLocks noChangeArrowheads="1"/>
              </p:cNvSpPr>
              <p:nvPr userDrawn="1"/>
            </p:nvSpPr>
            <p:spPr bwMode="ltGray">
              <a:xfrm rot="-1728558">
                <a:off x="1147" y="2688"/>
                <a:ext cx="167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ko-KR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724101" name="Rectangle 133"/>
              <p:cNvSpPr>
                <a:spLocks noChangeArrowheads="1"/>
              </p:cNvSpPr>
              <p:nvPr userDrawn="1"/>
            </p:nvSpPr>
            <p:spPr bwMode="ltGray">
              <a:xfrm rot="-1172118">
                <a:off x="1198" y="2805"/>
                <a:ext cx="167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ko-KR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724102" name="Rectangle 134"/>
              <p:cNvSpPr>
                <a:spLocks noChangeArrowheads="1"/>
              </p:cNvSpPr>
              <p:nvPr userDrawn="1"/>
            </p:nvSpPr>
            <p:spPr bwMode="ltGray">
              <a:xfrm rot="-753845">
                <a:off x="1218" y="2930"/>
                <a:ext cx="167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ko-KR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724103" name="Rectangle 135"/>
              <p:cNvSpPr>
                <a:spLocks noChangeArrowheads="1"/>
              </p:cNvSpPr>
              <p:nvPr userDrawn="1"/>
            </p:nvSpPr>
            <p:spPr bwMode="ltGray">
              <a:xfrm rot="-287823">
                <a:off x="1213" y="3066"/>
                <a:ext cx="167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ko-KR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724104" name="Rectangle 136"/>
              <p:cNvSpPr>
                <a:spLocks noChangeArrowheads="1"/>
              </p:cNvSpPr>
              <p:nvPr userDrawn="1"/>
            </p:nvSpPr>
            <p:spPr bwMode="ltGray">
              <a:xfrm rot="696741">
                <a:off x="1126" y="3337"/>
                <a:ext cx="150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ko-KR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724105" name="Rectangle 137"/>
              <p:cNvSpPr>
                <a:spLocks noChangeArrowheads="1"/>
              </p:cNvSpPr>
              <p:nvPr userDrawn="1"/>
            </p:nvSpPr>
            <p:spPr bwMode="ltGray">
              <a:xfrm rot="1529990">
                <a:off x="1041" y="3465"/>
                <a:ext cx="140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ko-KR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724106" name="Freeform 138"/>
              <p:cNvSpPr>
                <a:spLocks/>
              </p:cNvSpPr>
              <p:nvPr userDrawn="1"/>
            </p:nvSpPr>
            <p:spPr bwMode="ltGray">
              <a:xfrm>
                <a:off x="850" y="3136"/>
                <a:ext cx="204" cy="120"/>
              </a:xfrm>
              <a:custGeom>
                <a:avLst/>
                <a:gdLst/>
                <a:ahLst/>
                <a:cxnLst>
                  <a:cxn ang="0">
                    <a:pos x="168" y="120"/>
                  </a:cxn>
                  <a:cxn ang="0">
                    <a:pos x="204" y="12"/>
                  </a:cxn>
                  <a:cxn ang="0">
                    <a:pos x="42" y="0"/>
                  </a:cxn>
                  <a:cxn ang="0">
                    <a:pos x="0" y="108"/>
                  </a:cxn>
                  <a:cxn ang="0">
                    <a:pos x="30" y="114"/>
                  </a:cxn>
                  <a:cxn ang="0">
                    <a:pos x="60" y="30"/>
                  </a:cxn>
                  <a:cxn ang="0">
                    <a:pos x="102" y="36"/>
                  </a:cxn>
                  <a:cxn ang="0">
                    <a:pos x="78" y="108"/>
                  </a:cxn>
                  <a:cxn ang="0">
                    <a:pos x="102" y="108"/>
                  </a:cxn>
                  <a:cxn ang="0">
                    <a:pos x="132" y="36"/>
                  </a:cxn>
                  <a:cxn ang="0">
                    <a:pos x="162" y="36"/>
                  </a:cxn>
                  <a:cxn ang="0">
                    <a:pos x="138" y="114"/>
                  </a:cxn>
                  <a:cxn ang="0">
                    <a:pos x="168" y="120"/>
                  </a:cxn>
                </a:cxnLst>
                <a:rect l="0" t="0" r="r" b="b"/>
                <a:pathLst>
                  <a:path w="204" h="120">
                    <a:moveTo>
                      <a:pt x="168" y="120"/>
                    </a:moveTo>
                    <a:lnTo>
                      <a:pt x="204" y="12"/>
                    </a:lnTo>
                    <a:lnTo>
                      <a:pt x="42" y="0"/>
                    </a:lnTo>
                    <a:lnTo>
                      <a:pt x="0" y="108"/>
                    </a:lnTo>
                    <a:lnTo>
                      <a:pt x="30" y="114"/>
                    </a:lnTo>
                    <a:lnTo>
                      <a:pt x="60" y="30"/>
                    </a:lnTo>
                    <a:lnTo>
                      <a:pt x="102" y="36"/>
                    </a:lnTo>
                    <a:lnTo>
                      <a:pt x="78" y="108"/>
                    </a:lnTo>
                    <a:lnTo>
                      <a:pt x="102" y="108"/>
                    </a:lnTo>
                    <a:lnTo>
                      <a:pt x="132" y="36"/>
                    </a:lnTo>
                    <a:lnTo>
                      <a:pt x="162" y="36"/>
                    </a:lnTo>
                    <a:lnTo>
                      <a:pt x="138" y="114"/>
                    </a:lnTo>
                    <a:lnTo>
                      <a:pt x="168" y="120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ko-KR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724107" name="Freeform 139"/>
              <p:cNvSpPr>
                <a:spLocks/>
              </p:cNvSpPr>
              <p:nvPr userDrawn="1"/>
            </p:nvSpPr>
            <p:spPr bwMode="ltGray">
              <a:xfrm>
                <a:off x="19" y="2722"/>
                <a:ext cx="90" cy="78"/>
              </a:xfrm>
              <a:custGeom>
                <a:avLst/>
                <a:gdLst/>
                <a:ahLst/>
                <a:cxnLst>
                  <a:cxn ang="0">
                    <a:pos x="66" y="36"/>
                  </a:cxn>
                  <a:cxn ang="0">
                    <a:pos x="66" y="36"/>
                  </a:cxn>
                  <a:cxn ang="0">
                    <a:pos x="18" y="24"/>
                  </a:cxn>
                  <a:cxn ang="0">
                    <a:pos x="0" y="30"/>
                  </a:cxn>
                  <a:cxn ang="0">
                    <a:pos x="36" y="78"/>
                  </a:cxn>
                  <a:cxn ang="0">
                    <a:pos x="48" y="72"/>
                  </a:cxn>
                  <a:cxn ang="0">
                    <a:pos x="24" y="36"/>
                  </a:cxn>
                  <a:cxn ang="0">
                    <a:pos x="24" y="36"/>
                  </a:cxn>
                  <a:cxn ang="0">
                    <a:pos x="72" y="54"/>
                  </a:cxn>
                  <a:cxn ang="0">
                    <a:pos x="90" y="42"/>
                  </a:cxn>
                  <a:cxn ang="0">
                    <a:pos x="54" y="0"/>
                  </a:cxn>
                  <a:cxn ang="0">
                    <a:pos x="42" y="6"/>
                  </a:cxn>
                  <a:cxn ang="0">
                    <a:pos x="66" y="36"/>
                  </a:cxn>
                </a:cxnLst>
                <a:rect l="0" t="0" r="r" b="b"/>
                <a:pathLst>
                  <a:path w="90" h="78">
                    <a:moveTo>
                      <a:pt x="66" y="36"/>
                    </a:moveTo>
                    <a:lnTo>
                      <a:pt x="66" y="36"/>
                    </a:lnTo>
                    <a:lnTo>
                      <a:pt x="18" y="24"/>
                    </a:lnTo>
                    <a:lnTo>
                      <a:pt x="0" y="30"/>
                    </a:lnTo>
                    <a:lnTo>
                      <a:pt x="36" y="78"/>
                    </a:lnTo>
                    <a:lnTo>
                      <a:pt x="48" y="72"/>
                    </a:lnTo>
                    <a:lnTo>
                      <a:pt x="24" y="36"/>
                    </a:lnTo>
                    <a:lnTo>
                      <a:pt x="24" y="36"/>
                    </a:lnTo>
                    <a:lnTo>
                      <a:pt x="72" y="54"/>
                    </a:lnTo>
                    <a:lnTo>
                      <a:pt x="90" y="42"/>
                    </a:lnTo>
                    <a:lnTo>
                      <a:pt x="54" y="0"/>
                    </a:lnTo>
                    <a:lnTo>
                      <a:pt x="42" y="6"/>
                    </a:lnTo>
                    <a:lnTo>
                      <a:pt x="66" y="36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ko-KR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724108" name="Freeform 140"/>
              <p:cNvSpPr>
                <a:spLocks/>
              </p:cNvSpPr>
              <p:nvPr userDrawn="1"/>
            </p:nvSpPr>
            <p:spPr bwMode="ltGray">
              <a:xfrm>
                <a:off x="97" y="2651"/>
                <a:ext cx="101" cy="89"/>
              </a:xfrm>
              <a:custGeom>
                <a:avLst/>
                <a:gdLst/>
                <a:ahLst/>
                <a:cxnLst>
                  <a:cxn ang="0">
                    <a:pos x="54" y="89"/>
                  </a:cxn>
                  <a:cxn ang="0">
                    <a:pos x="65" y="83"/>
                  </a:cxn>
                  <a:cxn ang="0">
                    <a:pos x="48" y="35"/>
                  </a:cxn>
                  <a:cxn ang="0">
                    <a:pos x="89" y="65"/>
                  </a:cxn>
                  <a:cxn ang="0">
                    <a:pos x="101" y="59"/>
                  </a:cxn>
                  <a:cxn ang="0">
                    <a:pos x="83" y="0"/>
                  </a:cxn>
                  <a:cxn ang="0">
                    <a:pos x="71" y="12"/>
                  </a:cxn>
                  <a:cxn ang="0">
                    <a:pos x="83" y="41"/>
                  </a:cxn>
                  <a:cxn ang="0">
                    <a:pos x="48" y="23"/>
                  </a:cxn>
                  <a:cxn ang="0">
                    <a:pos x="36" y="29"/>
                  </a:cxn>
                  <a:cxn ang="0">
                    <a:pos x="45" y="68"/>
                  </a:cxn>
                  <a:cxn ang="0">
                    <a:pos x="18" y="41"/>
                  </a:cxn>
                  <a:cxn ang="0">
                    <a:pos x="0" y="53"/>
                  </a:cxn>
                  <a:cxn ang="0">
                    <a:pos x="54" y="89"/>
                  </a:cxn>
                </a:cxnLst>
                <a:rect l="0" t="0" r="r" b="b"/>
                <a:pathLst>
                  <a:path w="101" h="89">
                    <a:moveTo>
                      <a:pt x="54" y="89"/>
                    </a:moveTo>
                    <a:lnTo>
                      <a:pt x="65" y="83"/>
                    </a:lnTo>
                    <a:lnTo>
                      <a:pt x="48" y="35"/>
                    </a:lnTo>
                    <a:lnTo>
                      <a:pt x="89" y="65"/>
                    </a:lnTo>
                    <a:lnTo>
                      <a:pt x="101" y="59"/>
                    </a:lnTo>
                    <a:lnTo>
                      <a:pt x="83" y="0"/>
                    </a:lnTo>
                    <a:lnTo>
                      <a:pt x="71" y="12"/>
                    </a:lnTo>
                    <a:lnTo>
                      <a:pt x="83" y="41"/>
                    </a:lnTo>
                    <a:lnTo>
                      <a:pt x="48" y="23"/>
                    </a:lnTo>
                    <a:lnTo>
                      <a:pt x="36" y="29"/>
                    </a:lnTo>
                    <a:lnTo>
                      <a:pt x="45" y="68"/>
                    </a:lnTo>
                    <a:lnTo>
                      <a:pt x="18" y="41"/>
                    </a:lnTo>
                    <a:lnTo>
                      <a:pt x="0" y="53"/>
                    </a:lnTo>
                    <a:lnTo>
                      <a:pt x="54" y="89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ko-KR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724109" name="Freeform 141"/>
              <p:cNvSpPr>
                <a:spLocks/>
              </p:cNvSpPr>
              <p:nvPr userDrawn="1"/>
            </p:nvSpPr>
            <p:spPr bwMode="ltGray">
              <a:xfrm>
                <a:off x="677" y="3502"/>
                <a:ext cx="83" cy="78"/>
              </a:xfrm>
              <a:custGeom>
                <a:avLst/>
                <a:gdLst/>
                <a:ahLst/>
                <a:cxnLst>
                  <a:cxn ang="0">
                    <a:pos x="36" y="78"/>
                  </a:cxn>
                  <a:cxn ang="0">
                    <a:pos x="83" y="48"/>
                  </a:cxn>
                  <a:cxn ang="0">
                    <a:pos x="54" y="0"/>
                  </a:cxn>
                  <a:cxn ang="0">
                    <a:pos x="0" y="30"/>
                  </a:cxn>
                  <a:cxn ang="0">
                    <a:pos x="6" y="36"/>
                  </a:cxn>
                  <a:cxn ang="0">
                    <a:pos x="42" y="18"/>
                  </a:cxn>
                  <a:cxn ang="0">
                    <a:pos x="54" y="30"/>
                  </a:cxn>
                  <a:cxn ang="0">
                    <a:pos x="24" y="48"/>
                  </a:cxn>
                  <a:cxn ang="0">
                    <a:pos x="30" y="54"/>
                  </a:cxn>
                  <a:cxn ang="0">
                    <a:pos x="60" y="36"/>
                  </a:cxn>
                  <a:cxn ang="0">
                    <a:pos x="66" y="48"/>
                  </a:cxn>
                  <a:cxn ang="0">
                    <a:pos x="30" y="66"/>
                  </a:cxn>
                  <a:cxn ang="0">
                    <a:pos x="36" y="78"/>
                  </a:cxn>
                </a:cxnLst>
                <a:rect l="0" t="0" r="r" b="b"/>
                <a:pathLst>
                  <a:path w="83" h="78">
                    <a:moveTo>
                      <a:pt x="36" y="78"/>
                    </a:moveTo>
                    <a:lnTo>
                      <a:pt x="83" y="48"/>
                    </a:lnTo>
                    <a:lnTo>
                      <a:pt x="54" y="0"/>
                    </a:lnTo>
                    <a:lnTo>
                      <a:pt x="0" y="30"/>
                    </a:lnTo>
                    <a:lnTo>
                      <a:pt x="6" y="36"/>
                    </a:lnTo>
                    <a:lnTo>
                      <a:pt x="42" y="18"/>
                    </a:lnTo>
                    <a:lnTo>
                      <a:pt x="54" y="30"/>
                    </a:lnTo>
                    <a:lnTo>
                      <a:pt x="24" y="48"/>
                    </a:lnTo>
                    <a:lnTo>
                      <a:pt x="30" y="54"/>
                    </a:lnTo>
                    <a:lnTo>
                      <a:pt x="60" y="36"/>
                    </a:lnTo>
                    <a:lnTo>
                      <a:pt x="66" y="48"/>
                    </a:lnTo>
                    <a:lnTo>
                      <a:pt x="30" y="66"/>
                    </a:lnTo>
                    <a:lnTo>
                      <a:pt x="36" y="7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ko-KR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724110" name="Freeform 142"/>
              <p:cNvSpPr>
                <a:spLocks/>
              </p:cNvSpPr>
              <p:nvPr userDrawn="1"/>
            </p:nvSpPr>
            <p:spPr bwMode="ltGray">
              <a:xfrm>
                <a:off x="940" y="2782"/>
                <a:ext cx="90" cy="72"/>
              </a:xfrm>
              <a:custGeom>
                <a:avLst/>
                <a:gdLst/>
                <a:ahLst/>
                <a:cxnLst>
                  <a:cxn ang="0">
                    <a:pos x="90" y="30"/>
                  </a:cxn>
                  <a:cxn ang="0">
                    <a:pos x="66" y="0"/>
                  </a:cxn>
                  <a:cxn ang="0">
                    <a:pos x="0" y="36"/>
                  </a:cxn>
                  <a:cxn ang="0">
                    <a:pos x="24" y="72"/>
                  </a:cxn>
                  <a:cxn ang="0">
                    <a:pos x="36" y="66"/>
                  </a:cxn>
                  <a:cxn ang="0">
                    <a:pos x="18" y="42"/>
                  </a:cxn>
                  <a:cxn ang="0">
                    <a:pos x="36" y="30"/>
                  </a:cxn>
                  <a:cxn ang="0">
                    <a:pos x="54" y="54"/>
                  </a:cxn>
                  <a:cxn ang="0">
                    <a:pos x="60" y="48"/>
                  </a:cxn>
                  <a:cxn ang="0">
                    <a:pos x="48" y="24"/>
                  </a:cxn>
                  <a:cxn ang="0">
                    <a:pos x="60" y="12"/>
                  </a:cxn>
                  <a:cxn ang="0">
                    <a:pos x="78" y="42"/>
                  </a:cxn>
                  <a:cxn ang="0">
                    <a:pos x="90" y="30"/>
                  </a:cxn>
                </a:cxnLst>
                <a:rect l="0" t="0" r="r" b="b"/>
                <a:pathLst>
                  <a:path w="90" h="72">
                    <a:moveTo>
                      <a:pt x="90" y="30"/>
                    </a:moveTo>
                    <a:lnTo>
                      <a:pt x="66" y="0"/>
                    </a:lnTo>
                    <a:lnTo>
                      <a:pt x="0" y="36"/>
                    </a:lnTo>
                    <a:lnTo>
                      <a:pt x="24" y="72"/>
                    </a:lnTo>
                    <a:lnTo>
                      <a:pt x="36" y="66"/>
                    </a:lnTo>
                    <a:lnTo>
                      <a:pt x="18" y="42"/>
                    </a:lnTo>
                    <a:lnTo>
                      <a:pt x="36" y="30"/>
                    </a:lnTo>
                    <a:lnTo>
                      <a:pt x="54" y="54"/>
                    </a:lnTo>
                    <a:lnTo>
                      <a:pt x="60" y="48"/>
                    </a:lnTo>
                    <a:lnTo>
                      <a:pt x="48" y="24"/>
                    </a:lnTo>
                    <a:lnTo>
                      <a:pt x="60" y="12"/>
                    </a:lnTo>
                    <a:lnTo>
                      <a:pt x="78" y="42"/>
                    </a:lnTo>
                    <a:lnTo>
                      <a:pt x="90" y="30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ko-KR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724111" name="Freeform 143"/>
              <p:cNvSpPr>
                <a:spLocks/>
              </p:cNvSpPr>
              <p:nvPr userDrawn="1"/>
            </p:nvSpPr>
            <p:spPr bwMode="ltGray">
              <a:xfrm>
                <a:off x="898" y="2716"/>
                <a:ext cx="90" cy="84"/>
              </a:xfrm>
              <a:custGeom>
                <a:avLst/>
                <a:gdLst/>
                <a:ahLst/>
                <a:cxnLst>
                  <a:cxn ang="0">
                    <a:pos x="42" y="60"/>
                  </a:cxn>
                  <a:cxn ang="0">
                    <a:pos x="42" y="60"/>
                  </a:cxn>
                  <a:cxn ang="0">
                    <a:pos x="72" y="12"/>
                  </a:cxn>
                  <a:cxn ang="0">
                    <a:pos x="66" y="0"/>
                  </a:cxn>
                  <a:cxn ang="0">
                    <a:pos x="0" y="42"/>
                  </a:cxn>
                  <a:cxn ang="0">
                    <a:pos x="6" y="54"/>
                  </a:cxn>
                  <a:cxn ang="0">
                    <a:pos x="54" y="24"/>
                  </a:cxn>
                  <a:cxn ang="0">
                    <a:pos x="54" y="24"/>
                  </a:cxn>
                  <a:cxn ang="0">
                    <a:pos x="18" y="72"/>
                  </a:cxn>
                  <a:cxn ang="0">
                    <a:pos x="24" y="84"/>
                  </a:cxn>
                  <a:cxn ang="0">
                    <a:pos x="90" y="42"/>
                  </a:cxn>
                  <a:cxn ang="0">
                    <a:pos x="84" y="30"/>
                  </a:cxn>
                  <a:cxn ang="0">
                    <a:pos x="42" y="60"/>
                  </a:cxn>
                </a:cxnLst>
                <a:rect l="0" t="0" r="r" b="b"/>
                <a:pathLst>
                  <a:path w="90" h="84">
                    <a:moveTo>
                      <a:pt x="42" y="60"/>
                    </a:moveTo>
                    <a:lnTo>
                      <a:pt x="42" y="60"/>
                    </a:lnTo>
                    <a:lnTo>
                      <a:pt x="72" y="12"/>
                    </a:lnTo>
                    <a:lnTo>
                      <a:pt x="66" y="0"/>
                    </a:lnTo>
                    <a:lnTo>
                      <a:pt x="0" y="42"/>
                    </a:lnTo>
                    <a:lnTo>
                      <a:pt x="6" y="54"/>
                    </a:lnTo>
                    <a:lnTo>
                      <a:pt x="54" y="24"/>
                    </a:lnTo>
                    <a:lnTo>
                      <a:pt x="54" y="24"/>
                    </a:lnTo>
                    <a:lnTo>
                      <a:pt x="18" y="72"/>
                    </a:lnTo>
                    <a:lnTo>
                      <a:pt x="24" y="84"/>
                    </a:lnTo>
                    <a:lnTo>
                      <a:pt x="90" y="42"/>
                    </a:lnTo>
                    <a:lnTo>
                      <a:pt x="84" y="30"/>
                    </a:lnTo>
                    <a:lnTo>
                      <a:pt x="42" y="60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ko-KR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724112" name="Freeform 144"/>
              <p:cNvSpPr>
                <a:spLocks/>
              </p:cNvSpPr>
              <p:nvPr userDrawn="1"/>
            </p:nvSpPr>
            <p:spPr bwMode="ltGray">
              <a:xfrm>
                <a:off x="7" y="3837"/>
                <a:ext cx="6" cy="12"/>
              </a:xfrm>
              <a:custGeom>
                <a:avLst/>
                <a:gdLst/>
                <a:ahLst/>
                <a:cxnLst>
                  <a:cxn ang="0">
                    <a:pos x="6" y="0"/>
                  </a:cxn>
                  <a:cxn ang="0">
                    <a:pos x="6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12"/>
                  </a:cxn>
                  <a:cxn ang="0">
                    <a:pos x="6" y="0"/>
                  </a:cxn>
                  <a:cxn ang="0">
                    <a:pos x="6" y="0"/>
                  </a:cxn>
                </a:cxnLst>
                <a:rect l="0" t="0" r="r" b="b"/>
                <a:pathLst>
                  <a:path w="6" h="12">
                    <a:moveTo>
                      <a:pt x="6" y="0"/>
                    </a:moveTo>
                    <a:lnTo>
                      <a:pt x="6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2"/>
                    </a:lnTo>
                    <a:lnTo>
                      <a:pt x="6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ko-KR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724113" name="Freeform 145"/>
              <p:cNvSpPr>
                <a:spLocks/>
              </p:cNvSpPr>
              <p:nvPr userDrawn="1"/>
            </p:nvSpPr>
            <p:spPr bwMode="ltGray">
              <a:xfrm>
                <a:off x="7" y="2555"/>
                <a:ext cx="30" cy="48"/>
              </a:xfrm>
              <a:custGeom>
                <a:avLst/>
                <a:gdLst/>
                <a:ahLst/>
                <a:cxnLst>
                  <a:cxn ang="0">
                    <a:pos x="18" y="48"/>
                  </a:cxn>
                  <a:cxn ang="0">
                    <a:pos x="18" y="48"/>
                  </a:cxn>
                  <a:cxn ang="0">
                    <a:pos x="30" y="42"/>
                  </a:cxn>
                  <a:cxn ang="0">
                    <a:pos x="0" y="0"/>
                  </a:cxn>
                  <a:cxn ang="0">
                    <a:pos x="0" y="24"/>
                  </a:cxn>
                  <a:cxn ang="0">
                    <a:pos x="18" y="48"/>
                  </a:cxn>
                  <a:cxn ang="0">
                    <a:pos x="18" y="48"/>
                  </a:cxn>
                </a:cxnLst>
                <a:rect l="0" t="0" r="r" b="b"/>
                <a:pathLst>
                  <a:path w="30" h="48">
                    <a:moveTo>
                      <a:pt x="18" y="48"/>
                    </a:moveTo>
                    <a:lnTo>
                      <a:pt x="18" y="48"/>
                    </a:lnTo>
                    <a:lnTo>
                      <a:pt x="30" y="42"/>
                    </a:lnTo>
                    <a:lnTo>
                      <a:pt x="0" y="0"/>
                    </a:lnTo>
                    <a:lnTo>
                      <a:pt x="0" y="24"/>
                    </a:lnTo>
                    <a:lnTo>
                      <a:pt x="18" y="48"/>
                    </a:lnTo>
                    <a:lnTo>
                      <a:pt x="18" y="4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ko-KR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724114" name="Freeform 146"/>
              <p:cNvSpPr>
                <a:spLocks/>
              </p:cNvSpPr>
              <p:nvPr userDrawn="1"/>
            </p:nvSpPr>
            <p:spPr bwMode="ltGray">
              <a:xfrm>
                <a:off x="7" y="3843"/>
                <a:ext cx="36" cy="66"/>
              </a:xfrm>
              <a:custGeom>
                <a:avLst/>
                <a:gdLst/>
                <a:ahLst/>
                <a:cxnLst>
                  <a:cxn ang="0">
                    <a:pos x="36" y="0"/>
                  </a:cxn>
                  <a:cxn ang="0">
                    <a:pos x="24" y="0"/>
                  </a:cxn>
                  <a:cxn ang="0">
                    <a:pos x="24" y="0"/>
                  </a:cxn>
                  <a:cxn ang="0">
                    <a:pos x="0" y="36"/>
                  </a:cxn>
                  <a:cxn ang="0">
                    <a:pos x="0" y="66"/>
                  </a:cxn>
                  <a:cxn ang="0">
                    <a:pos x="36" y="0"/>
                  </a:cxn>
                  <a:cxn ang="0">
                    <a:pos x="36" y="0"/>
                  </a:cxn>
                </a:cxnLst>
                <a:rect l="0" t="0" r="r" b="b"/>
                <a:pathLst>
                  <a:path w="36" h="66">
                    <a:moveTo>
                      <a:pt x="36" y="0"/>
                    </a:moveTo>
                    <a:lnTo>
                      <a:pt x="24" y="0"/>
                    </a:lnTo>
                    <a:lnTo>
                      <a:pt x="24" y="0"/>
                    </a:lnTo>
                    <a:lnTo>
                      <a:pt x="0" y="36"/>
                    </a:lnTo>
                    <a:lnTo>
                      <a:pt x="0" y="66"/>
                    </a:lnTo>
                    <a:lnTo>
                      <a:pt x="36" y="0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ko-KR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724115" name="Rectangle 147"/>
              <p:cNvSpPr>
                <a:spLocks noChangeArrowheads="1"/>
              </p:cNvSpPr>
              <p:nvPr userDrawn="1"/>
            </p:nvSpPr>
            <p:spPr bwMode="ltGray">
              <a:xfrm rot="244926">
                <a:off x="1177" y="3201"/>
                <a:ext cx="161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ko-KR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724116" name="Rectangle 148"/>
              <p:cNvSpPr>
                <a:spLocks noChangeArrowheads="1"/>
              </p:cNvSpPr>
              <p:nvPr userDrawn="1"/>
            </p:nvSpPr>
            <p:spPr bwMode="ltGray">
              <a:xfrm rot="-5598588">
                <a:off x="290" y="2386"/>
                <a:ext cx="138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ko-KR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724117" name="Freeform 149"/>
              <p:cNvSpPr>
                <a:spLocks/>
              </p:cNvSpPr>
              <p:nvPr userDrawn="1"/>
            </p:nvSpPr>
            <p:spPr bwMode="ltGray">
              <a:xfrm>
                <a:off x="139" y="3573"/>
                <a:ext cx="144" cy="154"/>
              </a:xfrm>
              <a:custGeom>
                <a:avLst/>
                <a:gdLst/>
                <a:ahLst/>
                <a:cxnLst>
                  <a:cxn ang="0">
                    <a:pos x="0" y="102"/>
                  </a:cxn>
                  <a:cxn ang="0">
                    <a:pos x="59" y="154"/>
                  </a:cxn>
                  <a:cxn ang="0">
                    <a:pos x="117" y="120"/>
                  </a:cxn>
                  <a:cxn ang="0">
                    <a:pos x="62" y="55"/>
                  </a:cxn>
                  <a:cxn ang="0">
                    <a:pos x="104" y="34"/>
                  </a:cxn>
                  <a:cxn ang="0">
                    <a:pos x="117" y="53"/>
                  </a:cxn>
                  <a:cxn ang="0">
                    <a:pos x="141" y="47"/>
                  </a:cxn>
                  <a:cxn ang="0">
                    <a:pos x="97" y="2"/>
                  </a:cxn>
                  <a:cxn ang="0">
                    <a:pos x="36" y="33"/>
                  </a:cxn>
                  <a:cxn ang="0">
                    <a:pos x="90" y="107"/>
                  </a:cxn>
                  <a:cxn ang="0">
                    <a:pos x="28" y="101"/>
                  </a:cxn>
                  <a:cxn ang="0">
                    <a:pos x="0" y="102"/>
                  </a:cxn>
                </a:cxnLst>
                <a:rect l="0" t="0" r="r" b="b"/>
                <a:pathLst>
                  <a:path w="144" h="154">
                    <a:moveTo>
                      <a:pt x="0" y="102"/>
                    </a:moveTo>
                    <a:cubicBezTo>
                      <a:pt x="6" y="140"/>
                      <a:pt x="25" y="154"/>
                      <a:pt x="59" y="154"/>
                    </a:cubicBezTo>
                    <a:cubicBezTo>
                      <a:pt x="111" y="152"/>
                      <a:pt x="106" y="130"/>
                      <a:pt x="117" y="120"/>
                    </a:cubicBezTo>
                    <a:cubicBezTo>
                      <a:pt x="119" y="61"/>
                      <a:pt x="84" y="84"/>
                      <a:pt x="62" y="55"/>
                    </a:cubicBezTo>
                    <a:cubicBezTo>
                      <a:pt x="59" y="42"/>
                      <a:pt x="78" y="11"/>
                      <a:pt x="104" y="34"/>
                    </a:cubicBezTo>
                    <a:cubicBezTo>
                      <a:pt x="108" y="41"/>
                      <a:pt x="111" y="51"/>
                      <a:pt x="117" y="53"/>
                    </a:cubicBezTo>
                    <a:cubicBezTo>
                      <a:pt x="123" y="55"/>
                      <a:pt x="144" y="55"/>
                      <a:pt x="141" y="47"/>
                    </a:cubicBezTo>
                    <a:cubicBezTo>
                      <a:pt x="138" y="39"/>
                      <a:pt x="126" y="5"/>
                      <a:pt x="97" y="2"/>
                    </a:cubicBezTo>
                    <a:cubicBezTo>
                      <a:pt x="77" y="0"/>
                      <a:pt x="48" y="0"/>
                      <a:pt x="36" y="33"/>
                    </a:cubicBezTo>
                    <a:cubicBezTo>
                      <a:pt x="15" y="89"/>
                      <a:pt x="83" y="79"/>
                      <a:pt x="90" y="107"/>
                    </a:cubicBezTo>
                    <a:cubicBezTo>
                      <a:pt x="96" y="130"/>
                      <a:pt x="34" y="147"/>
                      <a:pt x="28" y="101"/>
                    </a:cubicBezTo>
                    <a:cubicBezTo>
                      <a:pt x="12" y="104"/>
                      <a:pt x="15" y="98"/>
                      <a:pt x="0" y="102"/>
                    </a:cubicBez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ko-KR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724118" name="Freeform 150"/>
              <p:cNvSpPr>
                <a:spLocks/>
              </p:cNvSpPr>
              <p:nvPr userDrawn="1"/>
            </p:nvSpPr>
            <p:spPr bwMode="ltGray">
              <a:xfrm rot="-2857037">
                <a:off x="619" y="3550"/>
                <a:ext cx="68" cy="69"/>
              </a:xfrm>
              <a:custGeom>
                <a:avLst/>
                <a:gdLst/>
                <a:ahLst/>
                <a:cxnLst>
                  <a:cxn ang="0">
                    <a:pos x="0" y="102"/>
                  </a:cxn>
                  <a:cxn ang="0">
                    <a:pos x="59" y="154"/>
                  </a:cxn>
                  <a:cxn ang="0">
                    <a:pos x="117" y="120"/>
                  </a:cxn>
                  <a:cxn ang="0">
                    <a:pos x="62" y="55"/>
                  </a:cxn>
                  <a:cxn ang="0">
                    <a:pos x="104" y="34"/>
                  </a:cxn>
                  <a:cxn ang="0">
                    <a:pos x="117" y="53"/>
                  </a:cxn>
                  <a:cxn ang="0">
                    <a:pos x="141" y="47"/>
                  </a:cxn>
                  <a:cxn ang="0">
                    <a:pos x="97" y="2"/>
                  </a:cxn>
                  <a:cxn ang="0">
                    <a:pos x="36" y="33"/>
                  </a:cxn>
                  <a:cxn ang="0">
                    <a:pos x="90" y="107"/>
                  </a:cxn>
                  <a:cxn ang="0">
                    <a:pos x="28" y="101"/>
                  </a:cxn>
                  <a:cxn ang="0">
                    <a:pos x="0" y="102"/>
                  </a:cxn>
                </a:cxnLst>
                <a:rect l="0" t="0" r="r" b="b"/>
                <a:pathLst>
                  <a:path w="144" h="154">
                    <a:moveTo>
                      <a:pt x="0" y="102"/>
                    </a:moveTo>
                    <a:cubicBezTo>
                      <a:pt x="6" y="140"/>
                      <a:pt x="25" y="154"/>
                      <a:pt x="59" y="154"/>
                    </a:cubicBezTo>
                    <a:cubicBezTo>
                      <a:pt x="111" y="152"/>
                      <a:pt x="106" y="130"/>
                      <a:pt x="117" y="120"/>
                    </a:cubicBezTo>
                    <a:cubicBezTo>
                      <a:pt x="113" y="47"/>
                      <a:pt x="84" y="84"/>
                      <a:pt x="62" y="55"/>
                    </a:cubicBezTo>
                    <a:cubicBezTo>
                      <a:pt x="59" y="42"/>
                      <a:pt x="78" y="11"/>
                      <a:pt x="104" y="34"/>
                    </a:cubicBezTo>
                    <a:cubicBezTo>
                      <a:pt x="108" y="41"/>
                      <a:pt x="111" y="51"/>
                      <a:pt x="117" y="53"/>
                    </a:cubicBezTo>
                    <a:cubicBezTo>
                      <a:pt x="123" y="55"/>
                      <a:pt x="144" y="55"/>
                      <a:pt x="141" y="47"/>
                    </a:cubicBezTo>
                    <a:cubicBezTo>
                      <a:pt x="138" y="39"/>
                      <a:pt x="126" y="5"/>
                      <a:pt x="97" y="2"/>
                    </a:cubicBezTo>
                    <a:cubicBezTo>
                      <a:pt x="77" y="0"/>
                      <a:pt x="48" y="0"/>
                      <a:pt x="36" y="33"/>
                    </a:cubicBezTo>
                    <a:cubicBezTo>
                      <a:pt x="15" y="89"/>
                      <a:pt x="83" y="79"/>
                      <a:pt x="90" y="107"/>
                    </a:cubicBezTo>
                    <a:cubicBezTo>
                      <a:pt x="96" y="130"/>
                      <a:pt x="34" y="147"/>
                      <a:pt x="28" y="101"/>
                    </a:cubicBezTo>
                    <a:cubicBezTo>
                      <a:pt x="12" y="104"/>
                      <a:pt x="15" y="98"/>
                      <a:pt x="0" y="102"/>
                    </a:cubicBez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ko-KR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724119" name="Freeform 151"/>
              <p:cNvSpPr>
                <a:spLocks/>
              </p:cNvSpPr>
              <p:nvPr userDrawn="1"/>
            </p:nvSpPr>
            <p:spPr bwMode="ltGray">
              <a:xfrm>
                <a:off x="235" y="2503"/>
                <a:ext cx="348" cy="127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87" y="582"/>
                  </a:cxn>
                  <a:cxn ang="0">
                    <a:pos x="348" y="1272"/>
                  </a:cxn>
                  <a:cxn ang="0">
                    <a:pos x="54" y="676"/>
                  </a:cxn>
                  <a:cxn ang="0">
                    <a:pos x="0" y="0"/>
                  </a:cxn>
                </a:cxnLst>
                <a:rect l="0" t="0" r="r" b="b"/>
                <a:pathLst>
                  <a:path w="348" h="1272">
                    <a:moveTo>
                      <a:pt x="0" y="0"/>
                    </a:moveTo>
                    <a:lnTo>
                      <a:pt x="287" y="582"/>
                    </a:lnTo>
                    <a:lnTo>
                      <a:pt x="348" y="1272"/>
                    </a:lnTo>
                    <a:lnTo>
                      <a:pt x="54" y="67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2"/>
                  </a:gs>
                  <a:gs pos="100000">
                    <a:schemeClr val="bg2">
                      <a:gamma/>
                      <a:shade val="96863"/>
                      <a:invGamma/>
                    </a:schemeClr>
                  </a:gs>
                </a:gsLst>
                <a:lin ang="18900000" scaled="1"/>
              </a:gradFill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ko-KR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724120" name="Oval 152"/>
              <p:cNvSpPr>
                <a:spLocks noChangeArrowheads="1"/>
              </p:cNvSpPr>
              <p:nvPr userDrawn="1"/>
            </p:nvSpPr>
            <p:spPr bwMode="ltGray">
              <a:xfrm rot="-1684349">
                <a:off x="296" y="3047"/>
                <a:ext cx="221" cy="174"/>
              </a:xfrm>
              <a:prstGeom prst="ellipse">
                <a:avLst/>
              </a:prstGeom>
              <a:gradFill rotWithShape="0">
                <a:gsLst>
                  <a:gs pos="0">
                    <a:schemeClr val="bg2">
                      <a:gamma/>
                      <a:shade val="90980"/>
                      <a:invGamma/>
                    </a:schemeClr>
                  </a:gs>
                  <a:gs pos="50000">
                    <a:schemeClr val="bg2"/>
                  </a:gs>
                  <a:gs pos="100000">
                    <a:schemeClr val="bg2">
                      <a:gamma/>
                      <a:shade val="90980"/>
                      <a:invGamma/>
                    </a:schemeClr>
                  </a:gs>
                </a:gsLst>
                <a:lin ang="18900000" scaled="1"/>
              </a:gradFill>
              <a:ln w="9525">
                <a:noFill/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ko-KR" altLang="en-US">
                  <a:solidFill>
                    <a:srgbClr val="FFFFFF"/>
                  </a:solidFill>
                </a:endParaRPr>
              </a:p>
            </p:txBody>
          </p:sp>
        </p:grpSp>
      </p:grpSp>
      <p:sp>
        <p:nvSpPr>
          <p:cNvPr id="724121" name="Rectangle 153"/>
          <p:cNvSpPr>
            <a:spLocks noGrp="1" noRot="1" noChangeArrowheads="1"/>
          </p:cNvSpPr>
          <p:nvPr>
            <p:ph type="title"/>
          </p:nvPr>
        </p:nvSpPr>
        <p:spPr bwMode="auto">
          <a:xfrm>
            <a:off x="352426" y="247650"/>
            <a:ext cx="9963150" cy="1238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102647" tIns="51317" rIns="102647" bIns="51317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ko-KR" altLang="en-US" smtClean="0"/>
              <a:t>마스터 제목 스타일 편집</a:t>
            </a:r>
          </a:p>
        </p:txBody>
      </p:sp>
      <p:sp>
        <p:nvSpPr>
          <p:cNvPr id="724122" name="Rectangle 15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352444" y="6765925"/>
            <a:ext cx="2670175" cy="5159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102647" tIns="51317" rIns="102647" bIns="51317" numCol="1" anchor="t" anchorCtr="0" compatLnSpc="1">
            <a:prstTxWarp prst="textNoShape">
              <a:avLst/>
            </a:prstTxWarp>
          </a:bodyPr>
          <a:lstStyle>
            <a:lvl1pPr algn="l" defTabSz="1031533">
              <a:defRPr kumimoji="0" sz="1100"/>
            </a:lvl1pPr>
          </a:lstStyle>
          <a:p>
            <a:fld id="{9CE00C3B-A950-4B67-84A2-4AE8A988BDC0}" type="datetimeFigureOut">
              <a:rPr lang="ko-KR" altLang="en-US">
                <a:solidFill>
                  <a:srgbClr val="FFFFFF"/>
                </a:solidFill>
              </a:rPr>
              <a:pPr/>
              <a:t>2018-05-23</a:t>
            </a:fld>
            <a:endParaRPr lang="en-US" altLang="ko-KR">
              <a:solidFill>
                <a:srgbClr val="FFFFFF"/>
              </a:solidFill>
            </a:endParaRPr>
          </a:p>
        </p:txBody>
      </p:sp>
      <p:sp>
        <p:nvSpPr>
          <p:cNvPr id="724123" name="Rectangle 15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644900" y="6765925"/>
            <a:ext cx="3378200" cy="5159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102647" tIns="51317" rIns="102647" bIns="51317" numCol="1" anchor="t" anchorCtr="0" compatLnSpc="1">
            <a:prstTxWarp prst="textNoShape">
              <a:avLst/>
            </a:prstTxWarp>
          </a:bodyPr>
          <a:lstStyle>
            <a:lvl1pPr defTabSz="1031533">
              <a:defRPr kumimoji="0" sz="1100"/>
            </a:lvl1pPr>
          </a:lstStyle>
          <a:p>
            <a:endParaRPr lang="en-US" altLang="ko-KR">
              <a:solidFill>
                <a:srgbClr val="FFFFFF"/>
              </a:solidFill>
            </a:endParaRPr>
          </a:p>
        </p:txBody>
      </p:sp>
      <p:sp>
        <p:nvSpPr>
          <p:cNvPr id="724124" name="Rectangle 15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7645435" y="6765925"/>
            <a:ext cx="2670175" cy="5159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102647" tIns="51317" rIns="102647" bIns="51317" numCol="1" anchor="t" anchorCtr="0" compatLnSpc="1">
            <a:prstTxWarp prst="textNoShape">
              <a:avLst/>
            </a:prstTxWarp>
          </a:bodyPr>
          <a:lstStyle>
            <a:lvl1pPr algn="r" defTabSz="1031533">
              <a:defRPr kumimoji="0" sz="1100"/>
            </a:lvl1pPr>
          </a:lstStyle>
          <a:p>
            <a:fld id="{5AFCD95B-CF6C-4C9E-8075-03691CF80C8F}" type="slidenum">
              <a:rPr lang="ko-KR" altLang="en-US">
                <a:solidFill>
                  <a:srgbClr val="FFFFFF"/>
                </a:solidFill>
              </a:rPr>
              <a:pPr/>
              <a:t>‹#›</a:t>
            </a:fld>
            <a:endParaRPr lang="en-US" altLang="ko-KR">
              <a:solidFill>
                <a:srgbClr val="FFFFFF"/>
              </a:solidFill>
            </a:endParaRPr>
          </a:p>
        </p:txBody>
      </p:sp>
      <p:sp>
        <p:nvSpPr>
          <p:cNvPr id="724125" name="Rectangle 157"/>
          <p:cNvSpPr>
            <a:spLocks noGrp="1" noRot="1" noChangeArrowheads="1"/>
          </p:cNvSpPr>
          <p:nvPr>
            <p:ph type="body" idx="1"/>
          </p:nvPr>
        </p:nvSpPr>
        <p:spPr bwMode="auto">
          <a:xfrm>
            <a:off x="352426" y="1733584"/>
            <a:ext cx="9963150" cy="48736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102647" tIns="51317" rIns="102647" bIns="51317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</a:p>
        </p:txBody>
      </p:sp>
      <p:sp>
        <p:nvSpPr>
          <p:cNvPr id="724126" name="Rectangle 158"/>
          <p:cNvSpPr>
            <a:spLocks noChangeArrowheads="1"/>
          </p:cNvSpPr>
          <p:nvPr/>
        </p:nvSpPr>
        <p:spPr bwMode="auto">
          <a:xfrm>
            <a:off x="8275656" y="7007253"/>
            <a:ext cx="2371353" cy="31908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102647" tIns="51317" rIns="102647" bIns="51317">
            <a:spAutoFit/>
          </a:bodyPr>
          <a:lstStyle/>
          <a:p>
            <a:pPr algn="l" defTabSz="1031533"/>
            <a:r>
              <a:rPr kumimoji="0" lang="en-US" altLang="ko-KR" sz="1400" dirty="0">
                <a:solidFill>
                  <a:srgbClr val="FFFFFF"/>
                </a:solidFill>
                <a:latin typeface="HY견고딕" pitchFamily="18" charset="-127"/>
                <a:ea typeface="HY견고딕" pitchFamily="18" charset="-127"/>
              </a:rPr>
              <a:t>Designed by Si-works</a:t>
            </a:r>
          </a:p>
        </p:txBody>
      </p:sp>
      <p:sp>
        <p:nvSpPr>
          <p:cNvPr id="724127" name="Rectangle 159"/>
          <p:cNvSpPr>
            <a:spLocks noChangeArrowheads="1"/>
          </p:cNvSpPr>
          <p:nvPr userDrawn="1"/>
        </p:nvSpPr>
        <p:spPr bwMode="auto">
          <a:xfrm>
            <a:off x="8275656" y="7007253"/>
            <a:ext cx="2371353" cy="31908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102647" tIns="51317" rIns="102647" bIns="51317">
            <a:spAutoFit/>
          </a:bodyPr>
          <a:lstStyle/>
          <a:p>
            <a:pPr algn="l" defTabSz="1031533"/>
            <a:r>
              <a:rPr kumimoji="0" lang="en-US" altLang="ko-KR" sz="1400" dirty="0">
                <a:solidFill>
                  <a:srgbClr val="FFFFFF"/>
                </a:solidFill>
                <a:latin typeface="HY견고딕" pitchFamily="18" charset="-127"/>
                <a:ea typeface="HY견고딕" pitchFamily="18" charset="-127"/>
              </a:rPr>
              <a:t>Designed by Si-works</a:t>
            </a:r>
          </a:p>
        </p:txBody>
      </p:sp>
    </p:spTree>
    <p:extLst>
      <p:ext uri="{BB962C8B-B14F-4D97-AF65-F5344CB8AC3E}">
        <p14:creationId xmlns:p14="http://schemas.microsoft.com/office/powerpoint/2010/main" xmlns="" val="3442465173"/>
      </p:ext>
    </p:extLst>
  </p:cSld>
  <p:clrMap bg1="dk2" tx1="lt1" bg2="dk1" tx2="lt2" accent1="accent1" accent2="accent2" accent3="accent3" accent4="accent4" accent5="accent5" accent6="accent6" hlink="hlink" folHlink="folHlink"/>
  <p:sldLayoutIdLst>
    <p:sldLayoutId id="2147484828" r:id="rId1"/>
    <p:sldLayoutId id="2147484829" r:id="rId2"/>
    <p:sldLayoutId id="2147484830" r:id="rId3"/>
    <p:sldLayoutId id="2147484831" r:id="rId4"/>
    <p:sldLayoutId id="2147484832" r:id="rId5"/>
    <p:sldLayoutId id="2147484833" r:id="rId6"/>
    <p:sldLayoutId id="2147484834" r:id="rId7"/>
    <p:sldLayoutId id="2147484835" r:id="rId8"/>
    <p:sldLayoutId id="2147484836" r:id="rId9"/>
    <p:sldLayoutId id="2147484837" r:id="rId10"/>
    <p:sldLayoutId id="2147484838" r:id="rId11"/>
  </p:sldLayoutIdLst>
  <p:txStyles>
    <p:titleStyle>
      <a:lvl1pPr algn="ctr" defTabSz="1031533" rtl="0" fontAlgn="base" latinLnBrk="1">
        <a:spcBef>
          <a:spcPct val="0"/>
        </a:spcBef>
        <a:spcAft>
          <a:spcPct val="0"/>
        </a:spcAft>
        <a:defRPr kumimoji="1" sz="50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+mj-lt"/>
          <a:ea typeface="+mj-ea"/>
          <a:cs typeface="+mj-cs"/>
        </a:defRPr>
      </a:lvl1pPr>
      <a:lvl2pPr algn="ctr" defTabSz="1031533" rtl="0" fontAlgn="base" latinLnBrk="1">
        <a:spcBef>
          <a:spcPct val="0"/>
        </a:spcBef>
        <a:spcAft>
          <a:spcPct val="0"/>
        </a:spcAft>
        <a:defRPr kumimoji="1" sz="50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굴림" pitchFamily="50" charset="-127"/>
          <a:ea typeface="굴림" pitchFamily="50" charset="-127"/>
        </a:defRPr>
      </a:lvl2pPr>
      <a:lvl3pPr algn="ctr" defTabSz="1031533" rtl="0" fontAlgn="base" latinLnBrk="1">
        <a:spcBef>
          <a:spcPct val="0"/>
        </a:spcBef>
        <a:spcAft>
          <a:spcPct val="0"/>
        </a:spcAft>
        <a:defRPr kumimoji="1" sz="50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굴림" pitchFamily="50" charset="-127"/>
          <a:ea typeface="굴림" pitchFamily="50" charset="-127"/>
        </a:defRPr>
      </a:lvl3pPr>
      <a:lvl4pPr algn="ctr" defTabSz="1031533" rtl="0" fontAlgn="base" latinLnBrk="1">
        <a:spcBef>
          <a:spcPct val="0"/>
        </a:spcBef>
        <a:spcAft>
          <a:spcPct val="0"/>
        </a:spcAft>
        <a:defRPr kumimoji="1" sz="50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굴림" pitchFamily="50" charset="-127"/>
          <a:ea typeface="굴림" pitchFamily="50" charset="-127"/>
        </a:defRPr>
      </a:lvl4pPr>
      <a:lvl5pPr algn="ctr" defTabSz="1031533" rtl="0" fontAlgn="base" latinLnBrk="1">
        <a:spcBef>
          <a:spcPct val="0"/>
        </a:spcBef>
        <a:spcAft>
          <a:spcPct val="0"/>
        </a:spcAft>
        <a:defRPr kumimoji="1" sz="50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굴림" pitchFamily="50" charset="-127"/>
          <a:ea typeface="굴림" pitchFamily="50" charset="-127"/>
        </a:defRPr>
      </a:lvl5pPr>
      <a:lvl6pPr marL="456365" algn="ctr" defTabSz="1031533" rtl="0" fontAlgn="base" latinLnBrk="1">
        <a:spcBef>
          <a:spcPct val="0"/>
        </a:spcBef>
        <a:spcAft>
          <a:spcPct val="0"/>
        </a:spcAft>
        <a:defRPr kumimoji="1" sz="50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굴림" pitchFamily="50" charset="-127"/>
          <a:ea typeface="굴림" pitchFamily="50" charset="-127"/>
        </a:defRPr>
      </a:lvl6pPr>
      <a:lvl7pPr marL="912696" algn="ctr" defTabSz="1031533" rtl="0" fontAlgn="base" latinLnBrk="1">
        <a:spcBef>
          <a:spcPct val="0"/>
        </a:spcBef>
        <a:spcAft>
          <a:spcPct val="0"/>
        </a:spcAft>
        <a:defRPr kumimoji="1" sz="50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굴림" pitchFamily="50" charset="-127"/>
          <a:ea typeface="굴림" pitchFamily="50" charset="-127"/>
        </a:defRPr>
      </a:lvl7pPr>
      <a:lvl8pPr marL="1369046" algn="ctr" defTabSz="1031533" rtl="0" fontAlgn="base" latinLnBrk="1">
        <a:spcBef>
          <a:spcPct val="0"/>
        </a:spcBef>
        <a:spcAft>
          <a:spcPct val="0"/>
        </a:spcAft>
        <a:defRPr kumimoji="1" sz="50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굴림" pitchFamily="50" charset="-127"/>
          <a:ea typeface="굴림" pitchFamily="50" charset="-127"/>
        </a:defRPr>
      </a:lvl8pPr>
      <a:lvl9pPr marL="1825391" algn="ctr" defTabSz="1031533" rtl="0" fontAlgn="base" latinLnBrk="1">
        <a:spcBef>
          <a:spcPct val="0"/>
        </a:spcBef>
        <a:spcAft>
          <a:spcPct val="0"/>
        </a:spcAft>
        <a:defRPr kumimoji="1" sz="50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굴림" pitchFamily="50" charset="-127"/>
          <a:ea typeface="굴림" pitchFamily="50" charset="-127"/>
        </a:defRPr>
      </a:lvl9pPr>
    </p:titleStyle>
    <p:bodyStyle>
      <a:lvl1pPr marL="386625" indent="-386625" algn="l" defTabSz="1031533" rtl="0" fontAlgn="base" latinLnBrk="1">
        <a:spcBef>
          <a:spcPct val="20000"/>
        </a:spcBef>
        <a:spcAft>
          <a:spcPct val="0"/>
        </a:spcAft>
        <a:buClr>
          <a:schemeClr val="hlink"/>
        </a:buClr>
        <a:buSzPct val="80000"/>
        <a:buFont typeface="Arial" charset="0"/>
        <a:buChar char="►"/>
        <a:defRPr kumimoji="1" sz="36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+mn-ea"/>
          <a:cs typeface="+mn-cs"/>
        </a:defRPr>
      </a:lvl1pPr>
      <a:lvl2pPr marL="838220" indent="-321668" algn="l" defTabSz="1031533" rtl="0" fontAlgn="base" latinLnBrk="1">
        <a:spcBef>
          <a:spcPct val="20000"/>
        </a:spcBef>
        <a:spcAft>
          <a:spcPct val="0"/>
        </a:spcAft>
        <a:buClr>
          <a:schemeClr val="folHlink"/>
        </a:buClr>
        <a:buFont typeface="Wingdings" pitchFamily="2" charset="2"/>
        <a:buChar char="§"/>
        <a:defRPr kumimoji="1" sz="32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+mn-ea"/>
        </a:defRPr>
      </a:lvl2pPr>
      <a:lvl3pPr marL="1289816" indent="-258279" algn="l" defTabSz="1031533" rtl="0" fontAlgn="base" latinLnBrk="1">
        <a:spcBef>
          <a:spcPct val="20000"/>
        </a:spcBef>
        <a:spcAft>
          <a:spcPct val="0"/>
        </a:spcAft>
        <a:buClr>
          <a:schemeClr val="hlink"/>
        </a:buClr>
        <a:buSzPct val="80000"/>
        <a:buFont typeface="Arial" charset="0"/>
        <a:buChar char="►"/>
        <a:defRPr kumimoji="1" sz="27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+mn-ea"/>
        </a:defRPr>
      </a:lvl3pPr>
      <a:lvl4pPr marL="1806376" indent="-258279" algn="l" defTabSz="1031533" rtl="0" fontAlgn="base" latinLnBrk="1">
        <a:spcBef>
          <a:spcPct val="20000"/>
        </a:spcBef>
        <a:spcAft>
          <a:spcPct val="0"/>
        </a:spcAft>
        <a:buClr>
          <a:schemeClr val="folHlink"/>
        </a:buClr>
        <a:buFont typeface="Wingdings" pitchFamily="2" charset="2"/>
        <a:buChar char="§"/>
        <a:defRPr kumimoji="1" sz="23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+mn-ea"/>
        </a:defRPr>
      </a:lvl4pPr>
      <a:lvl5pPr marL="2322936" indent="-258279" algn="l" defTabSz="1031533" rtl="0" fontAlgn="base" latinLnBrk="1">
        <a:spcBef>
          <a:spcPct val="20000"/>
        </a:spcBef>
        <a:spcAft>
          <a:spcPct val="0"/>
        </a:spcAft>
        <a:buClr>
          <a:schemeClr val="hlink"/>
        </a:buClr>
        <a:buSzPct val="80000"/>
        <a:buFont typeface="Arial" charset="0"/>
        <a:buChar char="►"/>
        <a:defRPr kumimoji="1" sz="23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+mn-ea"/>
        </a:defRPr>
      </a:lvl5pPr>
      <a:lvl6pPr marL="2779284" indent="-258279" algn="l" defTabSz="1031533" rtl="0" fontAlgn="base" latinLnBrk="1">
        <a:spcBef>
          <a:spcPct val="20000"/>
        </a:spcBef>
        <a:spcAft>
          <a:spcPct val="0"/>
        </a:spcAft>
        <a:buClr>
          <a:schemeClr val="hlink"/>
        </a:buClr>
        <a:buSzPct val="80000"/>
        <a:buFont typeface="Arial" charset="0"/>
        <a:buChar char="►"/>
        <a:defRPr kumimoji="1" sz="23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+mn-ea"/>
        </a:defRPr>
      </a:lvl6pPr>
      <a:lvl7pPr marL="3235632" indent="-258279" algn="l" defTabSz="1031533" rtl="0" fontAlgn="base" latinLnBrk="1">
        <a:spcBef>
          <a:spcPct val="20000"/>
        </a:spcBef>
        <a:spcAft>
          <a:spcPct val="0"/>
        </a:spcAft>
        <a:buClr>
          <a:schemeClr val="hlink"/>
        </a:buClr>
        <a:buSzPct val="80000"/>
        <a:buFont typeface="Arial" charset="0"/>
        <a:buChar char="►"/>
        <a:defRPr kumimoji="1" sz="23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+mn-ea"/>
        </a:defRPr>
      </a:lvl7pPr>
      <a:lvl8pPr marL="3691964" indent="-258279" algn="l" defTabSz="1031533" rtl="0" fontAlgn="base" latinLnBrk="1">
        <a:spcBef>
          <a:spcPct val="20000"/>
        </a:spcBef>
        <a:spcAft>
          <a:spcPct val="0"/>
        </a:spcAft>
        <a:buClr>
          <a:schemeClr val="hlink"/>
        </a:buClr>
        <a:buSzPct val="80000"/>
        <a:buFont typeface="Arial" charset="0"/>
        <a:buChar char="►"/>
        <a:defRPr kumimoji="1" sz="23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+mn-ea"/>
        </a:defRPr>
      </a:lvl8pPr>
      <a:lvl9pPr marL="4148321" indent="-258279" algn="l" defTabSz="1031533" rtl="0" fontAlgn="base" latinLnBrk="1">
        <a:spcBef>
          <a:spcPct val="20000"/>
        </a:spcBef>
        <a:spcAft>
          <a:spcPct val="0"/>
        </a:spcAft>
        <a:buClr>
          <a:schemeClr val="hlink"/>
        </a:buClr>
        <a:buSzPct val="80000"/>
        <a:buFont typeface="Arial" charset="0"/>
        <a:buChar char="►"/>
        <a:defRPr kumimoji="1" sz="23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+mn-ea"/>
        </a:defRPr>
      </a:lvl9pPr>
    </p:bodyStyle>
    <p:otherStyle>
      <a:defPPr>
        <a:defRPr lang="ko-KR"/>
      </a:defPPr>
      <a:lvl1pPr marL="0" algn="l" defTabSz="912696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6365" algn="l" defTabSz="912696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2696" algn="l" defTabSz="912696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69046" algn="l" defTabSz="912696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5391" algn="l" defTabSz="912696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1742" algn="l" defTabSz="912696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38088" algn="l" defTabSz="912696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194433" algn="l" defTabSz="912696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0784" algn="l" defTabSz="912696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7" name="Line 33"/>
          <p:cNvSpPr>
            <a:spLocks noChangeShapeType="1"/>
          </p:cNvSpPr>
          <p:nvPr/>
        </p:nvSpPr>
        <p:spPr bwMode="auto">
          <a:xfrm flipH="1">
            <a:off x="1084301" y="7027863"/>
            <a:ext cx="8929687" cy="0"/>
          </a:xfrm>
          <a:prstGeom prst="line">
            <a:avLst/>
          </a:prstGeom>
          <a:noFill/>
          <a:ln w="28575">
            <a:solidFill>
              <a:srgbClr val="3366FF"/>
            </a:solidFill>
            <a:round/>
            <a:headEnd/>
            <a:tailEnd/>
          </a:ln>
          <a:effectLst/>
        </p:spPr>
        <p:txBody>
          <a:bodyPr lIns="90893" tIns="45454" rIns="90893" bIns="45454"/>
          <a:lstStyle/>
          <a:p>
            <a:pPr>
              <a:defRPr/>
            </a:pPr>
            <a:endParaRPr lang="ko-KR" altLang="en-US">
              <a:solidFill>
                <a:srgbClr val="000000"/>
              </a:solidFill>
            </a:endParaRPr>
          </a:p>
        </p:txBody>
      </p:sp>
      <p:sp>
        <p:nvSpPr>
          <p:cNvPr id="1060" name="Text Box 36"/>
          <p:cNvSpPr txBox="1">
            <a:spLocks noChangeArrowheads="1"/>
          </p:cNvSpPr>
          <p:nvPr/>
        </p:nvSpPr>
        <p:spPr bwMode="auto">
          <a:xfrm>
            <a:off x="6629404" y="444523"/>
            <a:ext cx="3860800" cy="31861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102180" tIns="51087" rIns="102180" bIns="51087">
            <a:spAutoFit/>
          </a:bodyPr>
          <a:lstStyle/>
          <a:p>
            <a:pPr defTabSz="1027290">
              <a:spcBef>
                <a:spcPct val="50000"/>
              </a:spcBef>
            </a:pPr>
            <a:r>
              <a:rPr lang="ko-KR" altLang="en-US" sz="1400" dirty="0">
                <a:solidFill>
                  <a:srgbClr val="00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휴먼옛체" pitchFamily="18" charset="-127"/>
                <a:ea typeface="휴먼옛체" pitchFamily="18" charset="-127"/>
              </a:rPr>
              <a:t>                  교회 음향 시스템 제안</a:t>
            </a:r>
          </a:p>
        </p:txBody>
      </p:sp>
      <p:sp>
        <p:nvSpPr>
          <p:cNvPr id="1061" name="Freeform 37"/>
          <p:cNvSpPr>
            <a:spLocks/>
          </p:cNvSpPr>
          <p:nvPr/>
        </p:nvSpPr>
        <p:spPr bwMode="auto">
          <a:xfrm>
            <a:off x="509588" y="619236"/>
            <a:ext cx="5903912" cy="3959225"/>
          </a:xfrm>
          <a:custGeom>
            <a:avLst/>
            <a:gdLst>
              <a:gd name="T0" fmla="*/ 0 w 3719"/>
              <a:gd name="T1" fmla="*/ 2494 h 2494"/>
              <a:gd name="T2" fmla="*/ 0 w 3719"/>
              <a:gd name="T3" fmla="*/ 0 h 2494"/>
              <a:gd name="T4" fmla="*/ 3719 w 3719"/>
              <a:gd name="T5" fmla="*/ 0 h 2494"/>
              <a:gd name="T6" fmla="*/ 0 60000 65536"/>
              <a:gd name="T7" fmla="*/ 0 60000 65536"/>
              <a:gd name="T8" fmla="*/ 0 60000 65536"/>
              <a:gd name="T9" fmla="*/ 0 w 3719"/>
              <a:gd name="T10" fmla="*/ 0 h 2494"/>
              <a:gd name="T11" fmla="*/ 3719 w 3719"/>
              <a:gd name="T12" fmla="*/ 2494 h 249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3719" h="2494">
                <a:moveTo>
                  <a:pt x="0" y="2494"/>
                </a:moveTo>
                <a:lnTo>
                  <a:pt x="0" y="0"/>
                </a:lnTo>
                <a:lnTo>
                  <a:pt x="3719" y="0"/>
                </a:lnTo>
              </a:path>
            </a:pathLst>
          </a:custGeom>
          <a:noFill/>
          <a:ln w="28575">
            <a:solidFill>
              <a:srgbClr val="3366FF"/>
            </a:solidFill>
            <a:round/>
            <a:headEnd/>
            <a:tailEnd/>
          </a:ln>
        </p:spPr>
        <p:txBody>
          <a:bodyPr lIns="90382" tIns="45204" rIns="90382" bIns="45204"/>
          <a:lstStyle/>
          <a:p>
            <a:pPr>
              <a:defRPr/>
            </a:pPr>
            <a:endParaRPr lang="ko-KR" altLang="en-US">
              <a:solidFill>
                <a:srgbClr val="000000"/>
              </a:solidFill>
            </a:endParaRPr>
          </a:p>
        </p:txBody>
      </p:sp>
      <p:sp>
        <p:nvSpPr>
          <p:cNvPr id="1067" name="Line 43"/>
          <p:cNvSpPr>
            <a:spLocks noChangeShapeType="1"/>
          </p:cNvSpPr>
          <p:nvPr/>
        </p:nvSpPr>
        <p:spPr bwMode="auto">
          <a:xfrm>
            <a:off x="796979" y="1122363"/>
            <a:ext cx="7705725" cy="0"/>
          </a:xfrm>
          <a:prstGeom prst="line">
            <a:avLst/>
          </a:prstGeom>
          <a:noFill/>
          <a:ln w="28575">
            <a:solidFill>
              <a:srgbClr val="3366FF"/>
            </a:solidFill>
            <a:round/>
            <a:headEnd/>
            <a:tailEnd/>
          </a:ln>
          <a:effectLst/>
        </p:spPr>
        <p:txBody>
          <a:bodyPr lIns="90893" tIns="45454" rIns="90893" bIns="45454"/>
          <a:lstStyle/>
          <a:p>
            <a:pPr>
              <a:defRPr/>
            </a:pPr>
            <a:endParaRPr lang="ko-KR" altLang="en-US">
              <a:solidFill>
                <a:srgbClr val="000000"/>
              </a:solidFill>
            </a:endParaRPr>
          </a:p>
        </p:txBody>
      </p:sp>
      <p:pic>
        <p:nvPicPr>
          <p:cNvPr id="2055" name="Picture 7" descr="사운드레이스 명함 로고"/>
          <p:cNvPicPr>
            <a:picLocks noChangeAspect="1" noChangeArrowheads="1"/>
          </p:cNvPicPr>
          <p:nvPr/>
        </p:nvPicPr>
        <p:blipFill>
          <a:blip r:embed="rId15" cstate="email">
            <a:extLst>
              <a:ext uri="{28A0092B-C50C-407E-A947-70E740481C1C}">
                <a14:useLocalDpi xmlns:a14="http://schemas.microsoft.com/office/drawing/2010/main" xmlns=""/>
              </a:ext>
            </a:extLst>
          </a:blip>
          <a:srcRect/>
          <a:stretch>
            <a:fillRect/>
          </a:stretch>
        </p:blipFill>
        <p:spPr bwMode="auto">
          <a:xfrm>
            <a:off x="22229" y="6667507"/>
            <a:ext cx="919164" cy="366713"/>
          </a:xfrm>
          <a:prstGeom prst="rect">
            <a:avLst/>
          </a:prstGeom>
          <a:noFill/>
        </p:spPr>
      </p:pic>
    </p:spTree>
    <p:extLst>
      <p:ext uri="{BB962C8B-B14F-4D97-AF65-F5344CB8AC3E}">
        <p14:creationId xmlns:p14="http://schemas.microsoft.com/office/powerpoint/2010/main" xmlns="" val="145364194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854" r:id="rId1"/>
    <p:sldLayoutId id="2147484855" r:id="rId2"/>
    <p:sldLayoutId id="2147484856" r:id="rId3"/>
    <p:sldLayoutId id="2147484857" r:id="rId4"/>
    <p:sldLayoutId id="2147484858" r:id="rId5"/>
    <p:sldLayoutId id="2147484859" r:id="rId6"/>
    <p:sldLayoutId id="2147484860" r:id="rId7"/>
    <p:sldLayoutId id="2147484861" r:id="rId8"/>
    <p:sldLayoutId id="2147484862" r:id="rId9"/>
    <p:sldLayoutId id="2147484863" r:id="rId10"/>
    <p:sldLayoutId id="2147484864" r:id="rId11"/>
    <p:sldLayoutId id="2147484865" r:id="rId12"/>
    <p:sldLayoutId id="2147484866" r:id="rId13"/>
  </p:sldLayoutIdLst>
  <p:txStyles>
    <p:titleStyle>
      <a:lvl1pPr algn="ctr" defTabSz="1027290" rtl="0" eaLnBrk="0" fontAlgn="base" latinLnBrk="1" hangingPunct="0">
        <a:spcBef>
          <a:spcPct val="0"/>
        </a:spcBef>
        <a:spcAft>
          <a:spcPct val="0"/>
        </a:spcAft>
        <a:defRPr kumimoji="1" sz="5000">
          <a:solidFill>
            <a:schemeClr val="tx2"/>
          </a:solidFill>
          <a:latin typeface="+mj-lt"/>
          <a:ea typeface="+mj-ea"/>
          <a:cs typeface="+mj-cs"/>
        </a:defRPr>
      </a:lvl1pPr>
      <a:lvl2pPr algn="ctr" defTabSz="1027290" rtl="0" eaLnBrk="0" fontAlgn="base" latinLnBrk="1" hangingPunct="0">
        <a:spcBef>
          <a:spcPct val="0"/>
        </a:spcBef>
        <a:spcAft>
          <a:spcPct val="0"/>
        </a:spcAft>
        <a:defRPr kumimoji="1" sz="5000">
          <a:solidFill>
            <a:schemeClr val="tx2"/>
          </a:solidFill>
          <a:latin typeface="굴림" pitchFamily="50" charset="-127"/>
          <a:ea typeface="굴림" pitchFamily="50" charset="-127"/>
        </a:defRPr>
      </a:lvl2pPr>
      <a:lvl3pPr algn="ctr" defTabSz="1027290" rtl="0" eaLnBrk="0" fontAlgn="base" latinLnBrk="1" hangingPunct="0">
        <a:spcBef>
          <a:spcPct val="0"/>
        </a:spcBef>
        <a:spcAft>
          <a:spcPct val="0"/>
        </a:spcAft>
        <a:defRPr kumimoji="1" sz="5000">
          <a:solidFill>
            <a:schemeClr val="tx2"/>
          </a:solidFill>
          <a:latin typeface="굴림" pitchFamily="50" charset="-127"/>
          <a:ea typeface="굴림" pitchFamily="50" charset="-127"/>
        </a:defRPr>
      </a:lvl3pPr>
      <a:lvl4pPr algn="ctr" defTabSz="1027290" rtl="0" eaLnBrk="0" fontAlgn="base" latinLnBrk="1" hangingPunct="0">
        <a:spcBef>
          <a:spcPct val="0"/>
        </a:spcBef>
        <a:spcAft>
          <a:spcPct val="0"/>
        </a:spcAft>
        <a:defRPr kumimoji="1" sz="5000">
          <a:solidFill>
            <a:schemeClr val="tx2"/>
          </a:solidFill>
          <a:latin typeface="굴림" pitchFamily="50" charset="-127"/>
          <a:ea typeface="굴림" pitchFamily="50" charset="-127"/>
        </a:defRPr>
      </a:lvl4pPr>
      <a:lvl5pPr algn="ctr" defTabSz="1027290" rtl="0" eaLnBrk="0" fontAlgn="base" latinLnBrk="1" hangingPunct="0">
        <a:spcBef>
          <a:spcPct val="0"/>
        </a:spcBef>
        <a:spcAft>
          <a:spcPct val="0"/>
        </a:spcAft>
        <a:defRPr kumimoji="1" sz="5000">
          <a:solidFill>
            <a:schemeClr val="tx2"/>
          </a:solidFill>
          <a:latin typeface="굴림" pitchFamily="50" charset="-127"/>
          <a:ea typeface="굴림" pitchFamily="50" charset="-127"/>
        </a:defRPr>
      </a:lvl5pPr>
      <a:lvl6pPr marL="454488" algn="ctr" defTabSz="1027290" rtl="0" fontAlgn="base" latinLnBrk="1">
        <a:spcBef>
          <a:spcPct val="0"/>
        </a:spcBef>
        <a:spcAft>
          <a:spcPct val="0"/>
        </a:spcAft>
        <a:defRPr kumimoji="1" sz="5000">
          <a:solidFill>
            <a:schemeClr val="tx2"/>
          </a:solidFill>
          <a:latin typeface="굴림" pitchFamily="50" charset="-127"/>
          <a:ea typeface="굴림" pitchFamily="50" charset="-127"/>
        </a:defRPr>
      </a:lvl6pPr>
      <a:lvl7pPr marL="908945" algn="ctr" defTabSz="1027290" rtl="0" fontAlgn="base" latinLnBrk="1">
        <a:spcBef>
          <a:spcPct val="0"/>
        </a:spcBef>
        <a:spcAft>
          <a:spcPct val="0"/>
        </a:spcAft>
        <a:defRPr kumimoji="1" sz="5000">
          <a:solidFill>
            <a:schemeClr val="tx2"/>
          </a:solidFill>
          <a:latin typeface="굴림" pitchFamily="50" charset="-127"/>
          <a:ea typeface="굴림" pitchFamily="50" charset="-127"/>
        </a:defRPr>
      </a:lvl7pPr>
      <a:lvl8pPr marL="1363412" algn="ctr" defTabSz="1027290" rtl="0" fontAlgn="base" latinLnBrk="1">
        <a:spcBef>
          <a:spcPct val="0"/>
        </a:spcBef>
        <a:spcAft>
          <a:spcPct val="0"/>
        </a:spcAft>
        <a:defRPr kumimoji="1" sz="5000">
          <a:solidFill>
            <a:schemeClr val="tx2"/>
          </a:solidFill>
          <a:latin typeface="굴림" pitchFamily="50" charset="-127"/>
          <a:ea typeface="굴림" pitchFamily="50" charset="-127"/>
        </a:defRPr>
      </a:lvl8pPr>
      <a:lvl9pPr marL="1817867" algn="ctr" defTabSz="1027290" rtl="0" fontAlgn="base" latinLnBrk="1">
        <a:spcBef>
          <a:spcPct val="0"/>
        </a:spcBef>
        <a:spcAft>
          <a:spcPct val="0"/>
        </a:spcAft>
        <a:defRPr kumimoji="1" sz="5000">
          <a:solidFill>
            <a:schemeClr val="tx2"/>
          </a:solidFill>
          <a:latin typeface="굴림" pitchFamily="50" charset="-127"/>
          <a:ea typeface="굴림" pitchFamily="50" charset="-127"/>
        </a:defRPr>
      </a:lvl9pPr>
    </p:titleStyle>
    <p:bodyStyle>
      <a:lvl1pPr marL="385043" indent="-385043" algn="l" defTabSz="1027290" rtl="0" eaLnBrk="0" fontAlgn="base" latinLnBrk="1" hangingPunct="0">
        <a:spcBef>
          <a:spcPct val="20000"/>
        </a:spcBef>
        <a:spcAft>
          <a:spcPct val="0"/>
        </a:spcAft>
        <a:buChar char="•"/>
        <a:defRPr kumimoji="1" sz="3600">
          <a:solidFill>
            <a:schemeClr val="tx1"/>
          </a:solidFill>
          <a:latin typeface="+mn-lt"/>
          <a:ea typeface="+mn-ea"/>
          <a:cs typeface="+mn-cs"/>
        </a:defRPr>
      </a:lvl1pPr>
      <a:lvl2pPr marL="834772" indent="-320346" algn="l" defTabSz="1027290" rtl="0" eaLnBrk="0" fontAlgn="base" latinLnBrk="1" hangingPunct="0">
        <a:spcBef>
          <a:spcPct val="20000"/>
        </a:spcBef>
        <a:spcAft>
          <a:spcPct val="0"/>
        </a:spcAft>
        <a:buChar char="–"/>
        <a:defRPr kumimoji="1" sz="3200">
          <a:solidFill>
            <a:schemeClr val="tx1"/>
          </a:solidFill>
          <a:latin typeface="+mn-lt"/>
          <a:ea typeface="+mn-ea"/>
        </a:defRPr>
      </a:lvl2pPr>
      <a:lvl3pPr marL="1284507" indent="-257223" algn="l" defTabSz="1027290" rtl="0" eaLnBrk="0" fontAlgn="base" latinLnBrk="1" hangingPunct="0">
        <a:spcBef>
          <a:spcPct val="20000"/>
        </a:spcBef>
        <a:spcAft>
          <a:spcPct val="0"/>
        </a:spcAft>
        <a:buChar char="•"/>
        <a:defRPr kumimoji="1" sz="2700">
          <a:solidFill>
            <a:schemeClr val="tx1"/>
          </a:solidFill>
          <a:latin typeface="+mn-lt"/>
          <a:ea typeface="+mn-ea"/>
        </a:defRPr>
      </a:lvl3pPr>
      <a:lvl4pPr marL="1798949" indent="-257223" algn="l" defTabSz="1027290" rtl="0" eaLnBrk="0" fontAlgn="base" latinLnBrk="1" hangingPunct="0">
        <a:spcBef>
          <a:spcPct val="20000"/>
        </a:spcBef>
        <a:spcAft>
          <a:spcPct val="0"/>
        </a:spcAft>
        <a:buChar char="–"/>
        <a:defRPr kumimoji="1" sz="2300">
          <a:solidFill>
            <a:schemeClr val="tx1"/>
          </a:solidFill>
          <a:latin typeface="+mn-lt"/>
          <a:ea typeface="+mn-ea"/>
        </a:defRPr>
      </a:lvl4pPr>
      <a:lvl5pPr marL="2313376" indent="-257223" algn="l" defTabSz="1027290" rtl="0" eaLnBrk="0" fontAlgn="base" latinLnBrk="1" hangingPunct="0">
        <a:spcBef>
          <a:spcPct val="20000"/>
        </a:spcBef>
        <a:spcAft>
          <a:spcPct val="0"/>
        </a:spcAft>
        <a:buChar char="»"/>
        <a:defRPr kumimoji="1" sz="2300">
          <a:solidFill>
            <a:schemeClr val="tx1"/>
          </a:solidFill>
          <a:latin typeface="+mn-lt"/>
          <a:ea typeface="+mn-ea"/>
        </a:defRPr>
      </a:lvl5pPr>
      <a:lvl6pPr marL="2767851" indent="-257223" algn="l" defTabSz="1027290" rtl="0" fontAlgn="base" latinLnBrk="1">
        <a:spcBef>
          <a:spcPct val="20000"/>
        </a:spcBef>
        <a:spcAft>
          <a:spcPct val="0"/>
        </a:spcAft>
        <a:buChar char="»"/>
        <a:defRPr kumimoji="1" sz="2300">
          <a:solidFill>
            <a:schemeClr val="tx1"/>
          </a:solidFill>
          <a:latin typeface="+mn-lt"/>
          <a:ea typeface="+mn-ea"/>
        </a:defRPr>
      </a:lvl6pPr>
      <a:lvl7pPr marL="3222321" indent="-257223" algn="l" defTabSz="1027290" rtl="0" fontAlgn="base" latinLnBrk="1">
        <a:spcBef>
          <a:spcPct val="20000"/>
        </a:spcBef>
        <a:spcAft>
          <a:spcPct val="0"/>
        </a:spcAft>
        <a:buChar char="»"/>
        <a:defRPr kumimoji="1" sz="2300">
          <a:solidFill>
            <a:schemeClr val="tx1"/>
          </a:solidFill>
          <a:latin typeface="+mn-lt"/>
          <a:ea typeface="+mn-ea"/>
        </a:defRPr>
      </a:lvl7pPr>
      <a:lvl8pPr marL="3676780" indent="-257223" algn="l" defTabSz="1027290" rtl="0" fontAlgn="base" latinLnBrk="1">
        <a:spcBef>
          <a:spcPct val="20000"/>
        </a:spcBef>
        <a:spcAft>
          <a:spcPct val="0"/>
        </a:spcAft>
        <a:buChar char="»"/>
        <a:defRPr kumimoji="1" sz="2300">
          <a:solidFill>
            <a:schemeClr val="tx1"/>
          </a:solidFill>
          <a:latin typeface="+mn-lt"/>
          <a:ea typeface="+mn-ea"/>
        </a:defRPr>
      </a:lvl8pPr>
      <a:lvl9pPr marL="4131255" indent="-257223" algn="l" defTabSz="1027290" rtl="0" fontAlgn="base" latinLnBrk="1">
        <a:spcBef>
          <a:spcPct val="20000"/>
        </a:spcBef>
        <a:spcAft>
          <a:spcPct val="0"/>
        </a:spcAft>
        <a:buChar char="»"/>
        <a:defRPr kumimoji="1" sz="2300">
          <a:solidFill>
            <a:schemeClr val="tx1"/>
          </a:solidFill>
          <a:latin typeface="+mn-lt"/>
          <a:ea typeface="+mn-ea"/>
        </a:defRPr>
      </a:lvl9pPr>
    </p:bodyStyle>
    <p:otherStyle>
      <a:defPPr>
        <a:defRPr lang="ko-KR"/>
      </a:defPPr>
      <a:lvl1pPr marL="0" algn="l" defTabSz="908945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4488" algn="l" defTabSz="908945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08945" algn="l" defTabSz="908945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63412" algn="l" defTabSz="908945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17867" algn="l" defTabSz="908945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72338" algn="l" defTabSz="908945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26806" algn="l" defTabSz="908945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181264" algn="l" defTabSz="908945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35747" algn="l" defTabSz="908945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개체 틀 1"/>
          <p:cNvSpPr>
            <a:spLocks noGrp="1"/>
          </p:cNvSpPr>
          <p:nvPr>
            <p:ph type="title"/>
          </p:nvPr>
        </p:nvSpPr>
        <p:spPr>
          <a:xfrm>
            <a:off x="533400" y="297525"/>
            <a:ext cx="9601200" cy="1238250"/>
          </a:xfrm>
          <a:prstGeom prst="rect">
            <a:avLst/>
          </a:prstGeom>
        </p:spPr>
        <p:txBody>
          <a:bodyPr vert="horz" lIns="103385" tIns="51693" rIns="103385" bIns="51693" rtlCol="0" anchor="ctr">
            <a:normAutofit/>
          </a:bodyPr>
          <a:lstStyle/>
          <a:p>
            <a:r>
              <a:rPr lang="ko-KR" altLang="en-US" dirty="0" smtClean="0"/>
              <a:t>마스터 제목 스타일 편집</a:t>
            </a:r>
            <a:endParaRPr lang="ko-KR" altLang="en-US" dirty="0"/>
          </a:p>
        </p:txBody>
      </p:sp>
      <p:sp>
        <p:nvSpPr>
          <p:cNvPr id="3" name="텍스트 개체 틀 2"/>
          <p:cNvSpPr>
            <a:spLocks noGrp="1"/>
          </p:cNvSpPr>
          <p:nvPr>
            <p:ph type="body" idx="1"/>
          </p:nvPr>
        </p:nvSpPr>
        <p:spPr>
          <a:xfrm>
            <a:off x="533400" y="1733555"/>
            <a:ext cx="9601200" cy="4903127"/>
          </a:xfrm>
          <a:prstGeom prst="rect">
            <a:avLst/>
          </a:prstGeom>
        </p:spPr>
        <p:txBody>
          <a:bodyPr vert="horz" lIns="103385" tIns="51693" rIns="103385" bIns="51693" rtlCol="0">
            <a:normAutofit/>
          </a:bodyPr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4" name="날짜 개체 틀 3"/>
          <p:cNvSpPr>
            <a:spLocks noGrp="1"/>
          </p:cNvSpPr>
          <p:nvPr>
            <p:ph type="dt" sz="half" idx="2"/>
          </p:nvPr>
        </p:nvSpPr>
        <p:spPr>
          <a:xfrm>
            <a:off x="533400" y="6886046"/>
            <a:ext cx="2489200" cy="395552"/>
          </a:xfrm>
          <a:prstGeom prst="rect">
            <a:avLst/>
          </a:prstGeom>
        </p:spPr>
        <p:txBody>
          <a:bodyPr vert="horz" lIns="103385" tIns="51693" rIns="103385" bIns="51693" rtlCol="0" anchor="ctr"/>
          <a:lstStyle>
            <a:lvl1pPr algn="l">
              <a:defRPr sz="14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1033855" fontAlgn="auto">
              <a:spcBef>
                <a:spcPts val="0"/>
              </a:spcBef>
              <a:spcAft>
                <a:spcPts val="0"/>
              </a:spcAft>
            </a:pPr>
            <a:fld id="{8771C398-EBCC-4210-8AFD-1D056CED0821}" type="datetimeFigureOut">
              <a:rPr kumimoji="0" lang="ko-KR" altLang="en-US" smtClean="0">
                <a:solidFill>
                  <a:srgbClr val="3A3838">
                    <a:tint val="75000"/>
                  </a:srgbClr>
                </a:solidFill>
                <a:latin typeface="맑은 고딕"/>
                <a:ea typeface="맑은 고딕"/>
              </a:rPr>
              <a:pPr defTabSz="1033855" fontAlgn="auto">
                <a:spcBef>
                  <a:spcPts val="0"/>
                </a:spcBef>
                <a:spcAft>
                  <a:spcPts val="0"/>
                </a:spcAft>
              </a:pPr>
              <a:t>2018-05-23</a:t>
            </a:fld>
            <a:endParaRPr kumimoji="0" lang="ko-KR" altLang="en-US">
              <a:solidFill>
                <a:srgbClr val="3A3838">
                  <a:tint val="75000"/>
                </a:srgbClr>
              </a:solidFill>
              <a:latin typeface="맑은 고딕"/>
              <a:ea typeface="맑은 고딕"/>
            </a:endParaRPr>
          </a:p>
        </p:txBody>
      </p:sp>
      <p:sp>
        <p:nvSpPr>
          <p:cNvPr id="5" name="바닥글 개체 틀 4"/>
          <p:cNvSpPr>
            <a:spLocks noGrp="1"/>
          </p:cNvSpPr>
          <p:nvPr>
            <p:ph type="ftr" sz="quarter" idx="3"/>
          </p:nvPr>
        </p:nvSpPr>
        <p:spPr>
          <a:xfrm>
            <a:off x="3644900" y="6886046"/>
            <a:ext cx="3378200" cy="395552"/>
          </a:xfrm>
          <a:prstGeom prst="rect">
            <a:avLst/>
          </a:prstGeom>
        </p:spPr>
        <p:txBody>
          <a:bodyPr vert="horz" lIns="103385" tIns="51693" rIns="103385" bIns="51693" rtlCol="0" anchor="ctr"/>
          <a:lstStyle>
            <a:lvl1pPr algn="ctr">
              <a:defRPr sz="14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1033855" fontAlgn="auto">
              <a:spcBef>
                <a:spcPts val="0"/>
              </a:spcBef>
              <a:spcAft>
                <a:spcPts val="0"/>
              </a:spcAft>
            </a:pPr>
            <a:endParaRPr kumimoji="0" lang="ko-KR" altLang="en-US">
              <a:solidFill>
                <a:srgbClr val="3A3838">
                  <a:tint val="75000"/>
                </a:srgbClr>
              </a:solidFill>
              <a:latin typeface="맑은 고딕"/>
              <a:ea typeface="맑은 고딕"/>
            </a:endParaRPr>
          </a:p>
        </p:txBody>
      </p:sp>
      <p:sp>
        <p:nvSpPr>
          <p:cNvPr id="6" name="슬라이드 번호 개체 틀 5"/>
          <p:cNvSpPr>
            <a:spLocks noGrp="1"/>
          </p:cNvSpPr>
          <p:nvPr>
            <p:ph type="sldNum" sz="quarter" idx="4"/>
          </p:nvPr>
        </p:nvSpPr>
        <p:spPr>
          <a:xfrm>
            <a:off x="7645400" y="6886046"/>
            <a:ext cx="2489200" cy="395552"/>
          </a:xfrm>
          <a:prstGeom prst="rect">
            <a:avLst/>
          </a:prstGeom>
        </p:spPr>
        <p:txBody>
          <a:bodyPr vert="horz" lIns="103385" tIns="51693" rIns="103385" bIns="51693" rtlCol="0" anchor="ctr"/>
          <a:lstStyle>
            <a:lvl1pPr algn="r">
              <a:defRPr sz="14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1033855" fontAlgn="auto">
              <a:spcBef>
                <a:spcPts val="0"/>
              </a:spcBef>
              <a:spcAft>
                <a:spcPts val="0"/>
              </a:spcAft>
            </a:pPr>
            <a:fld id="{9789EC6C-4145-4527-B052-BF633A9807EA}" type="slidenum">
              <a:rPr kumimoji="0" lang="ko-KR" altLang="en-US" smtClean="0">
                <a:solidFill>
                  <a:srgbClr val="3A3838">
                    <a:tint val="75000"/>
                  </a:srgbClr>
                </a:solidFill>
                <a:latin typeface="맑은 고딕"/>
                <a:ea typeface="맑은 고딕"/>
              </a:rPr>
              <a:pPr defTabSz="1033855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kumimoji="0" lang="ko-KR" altLang="en-US">
              <a:solidFill>
                <a:srgbClr val="3A3838">
                  <a:tint val="75000"/>
                </a:srgbClr>
              </a:solidFill>
              <a:latin typeface="맑은 고딕"/>
              <a:ea typeface="맑은 고딕"/>
            </a:endParaRPr>
          </a:p>
        </p:txBody>
      </p:sp>
    </p:spTree>
    <p:extLst>
      <p:ext uri="{BB962C8B-B14F-4D97-AF65-F5344CB8AC3E}">
        <p14:creationId xmlns:p14="http://schemas.microsoft.com/office/powerpoint/2010/main" xmlns="" val="119524102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5172" r:id="rId1"/>
    <p:sldLayoutId id="2147485173" r:id="rId2"/>
  </p:sldLayoutIdLst>
  <p:txStyles>
    <p:titleStyle>
      <a:lvl1pPr algn="ctr" defTabSz="1033855" rtl="0" eaLnBrk="1" latinLnBrk="1" hangingPunct="1">
        <a:spcBef>
          <a:spcPct val="0"/>
        </a:spcBef>
        <a:buNone/>
        <a:defRPr sz="50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87695" indent="-387695" algn="l" defTabSz="1033855" rtl="0" eaLnBrk="1" latinLnBrk="1" hangingPunct="1">
        <a:spcBef>
          <a:spcPct val="20000"/>
        </a:spcBef>
        <a:buFont typeface="Arial" pitchFamily="34" charset="0"/>
        <a:buChar char="•"/>
        <a:defRPr sz="3600" kern="1200">
          <a:solidFill>
            <a:schemeClr val="tx1"/>
          </a:solidFill>
          <a:latin typeface="+mn-lt"/>
          <a:ea typeface="+mn-ea"/>
          <a:cs typeface="+mn-cs"/>
        </a:defRPr>
      </a:lvl1pPr>
      <a:lvl2pPr marL="840008" indent="-323080" algn="l" defTabSz="1033855" rtl="0" eaLnBrk="1" latinLnBrk="1" hangingPunct="1">
        <a:spcBef>
          <a:spcPct val="20000"/>
        </a:spcBef>
        <a:buFont typeface="Arial" pitchFamily="34" charset="0"/>
        <a:buChar char="–"/>
        <a:defRPr sz="3200" kern="1200">
          <a:solidFill>
            <a:schemeClr val="tx1"/>
          </a:solidFill>
          <a:latin typeface="+mn-lt"/>
          <a:ea typeface="+mn-ea"/>
          <a:cs typeface="+mn-cs"/>
        </a:defRPr>
      </a:lvl2pPr>
      <a:lvl3pPr marL="1292318" indent="-258464" algn="l" defTabSz="1033855" rtl="0" eaLnBrk="1" latinLnBrk="1" hangingPunct="1">
        <a:spcBef>
          <a:spcPct val="20000"/>
        </a:spcBef>
        <a:buFont typeface="Arial" pitchFamily="34" charset="0"/>
        <a:buChar char="•"/>
        <a:defRPr sz="2700" kern="1200">
          <a:solidFill>
            <a:schemeClr val="tx1"/>
          </a:solidFill>
          <a:latin typeface="+mn-lt"/>
          <a:ea typeface="+mn-ea"/>
          <a:cs typeface="+mn-cs"/>
        </a:defRPr>
      </a:lvl3pPr>
      <a:lvl4pPr marL="1809245" indent="-258464" algn="l" defTabSz="1033855" rtl="0" eaLnBrk="1" latinLnBrk="1" hangingPunct="1">
        <a:spcBef>
          <a:spcPct val="20000"/>
        </a:spcBef>
        <a:buFont typeface="Arial" pitchFamily="34" charset="0"/>
        <a:buChar char="–"/>
        <a:defRPr sz="2300" kern="1200">
          <a:solidFill>
            <a:schemeClr val="tx1"/>
          </a:solidFill>
          <a:latin typeface="+mn-lt"/>
          <a:ea typeface="+mn-ea"/>
          <a:cs typeface="+mn-cs"/>
        </a:defRPr>
      </a:lvl4pPr>
      <a:lvl5pPr marL="2326173" indent="-258464" algn="l" defTabSz="1033855" rtl="0" eaLnBrk="1" latinLnBrk="1" hangingPunct="1">
        <a:spcBef>
          <a:spcPct val="20000"/>
        </a:spcBef>
        <a:buFont typeface="Arial" pitchFamily="34" charset="0"/>
        <a:buChar char="»"/>
        <a:defRPr sz="2300" kern="1200">
          <a:solidFill>
            <a:schemeClr val="tx1"/>
          </a:solidFill>
          <a:latin typeface="+mn-lt"/>
          <a:ea typeface="+mn-ea"/>
          <a:cs typeface="+mn-cs"/>
        </a:defRPr>
      </a:lvl5pPr>
      <a:lvl6pPr marL="2843100" indent="-258464" algn="l" defTabSz="1033855" rtl="0" eaLnBrk="1" latinLnBrk="1" hangingPunct="1">
        <a:spcBef>
          <a:spcPct val="20000"/>
        </a:spcBef>
        <a:buFont typeface="Arial" pitchFamily="34" charset="0"/>
        <a:buChar char="•"/>
        <a:defRPr sz="2300" kern="1200">
          <a:solidFill>
            <a:schemeClr val="tx1"/>
          </a:solidFill>
          <a:latin typeface="+mn-lt"/>
          <a:ea typeface="+mn-ea"/>
          <a:cs typeface="+mn-cs"/>
        </a:defRPr>
      </a:lvl6pPr>
      <a:lvl7pPr marL="3360026" indent="-258464" algn="l" defTabSz="1033855" rtl="0" eaLnBrk="1" latinLnBrk="1" hangingPunct="1">
        <a:spcBef>
          <a:spcPct val="20000"/>
        </a:spcBef>
        <a:buFont typeface="Arial" pitchFamily="34" charset="0"/>
        <a:buChar char="•"/>
        <a:defRPr sz="2300" kern="1200">
          <a:solidFill>
            <a:schemeClr val="tx1"/>
          </a:solidFill>
          <a:latin typeface="+mn-lt"/>
          <a:ea typeface="+mn-ea"/>
          <a:cs typeface="+mn-cs"/>
        </a:defRPr>
      </a:lvl7pPr>
      <a:lvl8pPr marL="3876954" indent="-258464" algn="l" defTabSz="1033855" rtl="0" eaLnBrk="1" latinLnBrk="1" hangingPunct="1">
        <a:spcBef>
          <a:spcPct val="20000"/>
        </a:spcBef>
        <a:buFont typeface="Arial" pitchFamily="34" charset="0"/>
        <a:buChar char="•"/>
        <a:defRPr sz="2300" kern="1200">
          <a:solidFill>
            <a:schemeClr val="tx1"/>
          </a:solidFill>
          <a:latin typeface="+mn-lt"/>
          <a:ea typeface="+mn-ea"/>
          <a:cs typeface="+mn-cs"/>
        </a:defRPr>
      </a:lvl8pPr>
      <a:lvl9pPr marL="4393880" indent="-258464" algn="l" defTabSz="1033855" rtl="0" eaLnBrk="1" latinLnBrk="1" hangingPunct="1">
        <a:spcBef>
          <a:spcPct val="20000"/>
        </a:spcBef>
        <a:buFont typeface="Arial" pitchFamily="34" charset="0"/>
        <a:buChar char="•"/>
        <a:defRPr sz="23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ko-KR"/>
      </a:defPPr>
      <a:lvl1pPr marL="0" algn="l" defTabSz="1033855" rtl="0" eaLnBrk="1" latinLnBrk="1" hangingPunct="1">
        <a:defRPr sz="2000" kern="1200">
          <a:solidFill>
            <a:schemeClr val="tx1"/>
          </a:solidFill>
          <a:latin typeface="+mn-lt"/>
          <a:ea typeface="+mn-ea"/>
          <a:cs typeface="+mn-cs"/>
        </a:defRPr>
      </a:lvl1pPr>
      <a:lvl2pPr marL="516925" algn="l" defTabSz="1033855" rtl="0" eaLnBrk="1" latinLnBrk="1" hangingPunct="1">
        <a:defRPr sz="2000" kern="1200">
          <a:solidFill>
            <a:schemeClr val="tx1"/>
          </a:solidFill>
          <a:latin typeface="+mn-lt"/>
          <a:ea typeface="+mn-ea"/>
          <a:cs typeface="+mn-cs"/>
        </a:defRPr>
      </a:lvl2pPr>
      <a:lvl3pPr marL="1033855" algn="l" defTabSz="1033855" rtl="0" eaLnBrk="1" latinLnBrk="1" hangingPunct="1"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550781" algn="l" defTabSz="1033855" rtl="0" eaLnBrk="1" latinLnBrk="1" hangingPunct="1"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67708" algn="l" defTabSz="1033855" rtl="0" eaLnBrk="1" latinLnBrk="1" hangingPunct="1"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84636" algn="l" defTabSz="1033855" rtl="0" eaLnBrk="1" latinLnBrk="1" hangingPunct="1"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3101561" algn="l" defTabSz="1033855" rtl="0" eaLnBrk="1" latinLnBrk="1" hangingPunct="1"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618490" algn="l" defTabSz="1033855" rtl="0" eaLnBrk="1" latinLnBrk="1" hangingPunct="1"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4135416" algn="l" defTabSz="1033855" rtl="0" eaLnBrk="1" latinLnBrk="1" hangingPunct="1"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38" name="AutoShape 146"/>
          <p:cNvSpPr>
            <a:spLocks noChangeArrowheads="1"/>
          </p:cNvSpPr>
          <p:nvPr/>
        </p:nvSpPr>
        <p:spPr bwMode="invGray">
          <a:xfrm>
            <a:off x="177800" y="1073150"/>
            <a:ext cx="10312400" cy="165100"/>
          </a:xfrm>
          <a:prstGeom prst="roundRect">
            <a:avLst>
              <a:gd name="adj" fmla="val 49995"/>
            </a:avLst>
          </a:prstGeom>
          <a:gradFill rotWithShape="0">
            <a:gsLst>
              <a:gs pos="0">
                <a:srgbClr val="FFBF00"/>
              </a:gs>
              <a:gs pos="10001">
                <a:srgbClr val="F27300"/>
              </a:gs>
              <a:gs pos="25000">
                <a:srgbClr val="8F0040"/>
              </a:gs>
              <a:gs pos="50000">
                <a:srgbClr val="400040"/>
              </a:gs>
              <a:gs pos="80000">
                <a:srgbClr val="000040"/>
              </a:gs>
              <a:gs pos="100000">
                <a:srgbClr val="000000"/>
              </a:gs>
            </a:gsLst>
            <a:lin ang="0" scaled="1"/>
          </a:gradFill>
          <a:ln w="9525">
            <a:noFill/>
            <a:round/>
            <a:headEnd/>
            <a:tailEnd/>
          </a:ln>
          <a:effectLst/>
        </p:spPr>
        <p:txBody>
          <a:bodyPr wrap="none" lIns="102850" tIns="51427" rIns="102850" bIns="51427" anchor="ctr"/>
          <a:lstStyle/>
          <a:p>
            <a:pPr algn="l"/>
            <a:endParaRPr lang="ko-KR" altLang="en-US" sz="1800" dirty="0">
              <a:solidFill>
                <a:srgbClr val="FFCC00"/>
              </a:solidFill>
              <a:latin typeface="HY중고딕" pitchFamily="18" charset="-127"/>
              <a:ea typeface="HY중고딕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xmlns="" val="1063043559"/>
      </p:ext>
    </p:extLst>
  </p:cSld>
  <p:clrMap bg1="dk2" tx1="lt1" bg2="dk1" tx2="lt2" accent1="accent1" accent2="accent2" accent3="accent3" accent4="accent4" accent5="accent5" accent6="accent6" hlink="hlink" folHlink="folHlink"/>
  <p:sldLayoutIdLst>
    <p:sldLayoutId id="2147485175" r:id="rId1"/>
    <p:sldLayoutId id="2147485176" r:id="rId2"/>
    <p:sldLayoutId id="2147485177" r:id="rId3"/>
    <p:sldLayoutId id="2147485178" r:id="rId4"/>
    <p:sldLayoutId id="2147485179" r:id="rId5"/>
    <p:sldLayoutId id="2147485180" r:id="rId6"/>
    <p:sldLayoutId id="2147485181" r:id="rId7"/>
    <p:sldLayoutId id="2147485182" r:id="rId8"/>
    <p:sldLayoutId id="2147485183" r:id="rId9"/>
    <p:sldLayoutId id="2147485184" r:id="rId10"/>
    <p:sldLayoutId id="2147485185" r:id="rId11"/>
    <p:sldLayoutId id="2147485186" r:id="rId12"/>
  </p:sldLayoutIdLst>
  <p:txStyles>
    <p:titleStyle>
      <a:lvl1pPr algn="l" rtl="0" fontAlgn="base" latinLnBrk="1">
        <a:spcBef>
          <a:spcPct val="0"/>
        </a:spcBef>
        <a:spcAft>
          <a:spcPct val="0"/>
        </a:spcAft>
        <a:defRPr kumimoji="1" sz="5000">
          <a:solidFill>
            <a:schemeClr val="tx2"/>
          </a:solidFill>
          <a:latin typeface="+mj-lt"/>
          <a:ea typeface="+mj-ea"/>
          <a:cs typeface="+mj-cs"/>
        </a:defRPr>
      </a:lvl1pPr>
      <a:lvl2pPr algn="l" rtl="0" fontAlgn="base" latinLnBrk="1">
        <a:spcBef>
          <a:spcPct val="0"/>
        </a:spcBef>
        <a:spcAft>
          <a:spcPct val="0"/>
        </a:spcAft>
        <a:defRPr kumimoji="1" sz="5000">
          <a:solidFill>
            <a:schemeClr val="tx2"/>
          </a:solidFill>
          <a:latin typeface="굴림" pitchFamily="50" charset="-127"/>
          <a:ea typeface="굴림" pitchFamily="50" charset="-127"/>
        </a:defRPr>
      </a:lvl2pPr>
      <a:lvl3pPr algn="l" rtl="0" fontAlgn="base" latinLnBrk="1">
        <a:spcBef>
          <a:spcPct val="0"/>
        </a:spcBef>
        <a:spcAft>
          <a:spcPct val="0"/>
        </a:spcAft>
        <a:defRPr kumimoji="1" sz="5000">
          <a:solidFill>
            <a:schemeClr val="tx2"/>
          </a:solidFill>
          <a:latin typeface="굴림" pitchFamily="50" charset="-127"/>
          <a:ea typeface="굴림" pitchFamily="50" charset="-127"/>
        </a:defRPr>
      </a:lvl3pPr>
      <a:lvl4pPr algn="l" rtl="0" fontAlgn="base" latinLnBrk="1">
        <a:spcBef>
          <a:spcPct val="0"/>
        </a:spcBef>
        <a:spcAft>
          <a:spcPct val="0"/>
        </a:spcAft>
        <a:defRPr kumimoji="1" sz="5000">
          <a:solidFill>
            <a:schemeClr val="tx2"/>
          </a:solidFill>
          <a:latin typeface="굴림" pitchFamily="50" charset="-127"/>
          <a:ea typeface="굴림" pitchFamily="50" charset="-127"/>
        </a:defRPr>
      </a:lvl4pPr>
      <a:lvl5pPr algn="l" rtl="0" fontAlgn="base" latinLnBrk="1">
        <a:spcBef>
          <a:spcPct val="0"/>
        </a:spcBef>
        <a:spcAft>
          <a:spcPct val="0"/>
        </a:spcAft>
        <a:defRPr kumimoji="1" sz="5000">
          <a:solidFill>
            <a:schemeClr val="tx2"/>
          </a:solidFill>
          <a:latin typeface="굴림" pitchFamily="50" charset="-127"/>
          <a:ea typeface="굴림" pitchFamily="50" charset="-127"/>
        </a:defRPr>
      </a:lvl5pPr>
      <a:lvl6pPr marL="514293" algn="l" rtl="0" fontAlgn="base" latinLnBrk="1">
        <a:spcBef>
          <a:spcPct val="0"/>
        </a:spcBef>
        <a:spcAft>
          <a:spcPct val="0"/>
        </a:spcAft>
        <a:defRPr kumimoji="1" sz="5000">
          <a:solidFill>
            <a:schemeClr val="tx2"/>
          </a:solidFill>
          <a:latin typeface="굴림" pitchFamily="50" charset="-127"/>
          <a:ea typeface="굴림" pitchFamily="50" charset="-127"/>
        </a:defRPr>
      </a:lvl6pPr>
      <a:lvl7pPr marL="1028582" algn="l" rtl="0" fontAlgn="base" latinLnBrk="1">
        <a:spcBef>
          <a:spcPct val="0"/>
        </a:spcBef>
        <a:spcAft>
          <a:spcPct val="0"/>
        </a:spcAft>
        <a:defRPr kumimoji="1" sz="5000">
          <a:solidFill>
            <a:schemeClr val="tx2"/>
          </a:solidFill>
          <a:latin typeface="굴림" pitchFamily="50" charset="-127"/>
          <a:ea typeface="굴림" pitchFamily="50" charset="-127"/>
        </a:defRPr>
      </a:lvl7pPr>
      <a:lvl8pPr marL="1542867" algn="l" rtl="0" fontAlgn="base" latinLnBrk="1">
        <a:spcBef>
          <a:spcPct val="0"/>
        </a:spcBef>
        <a:spcAft>
          <a:spcPct val="0"/>
        </a:spcAft>
        <a:defRPr kumimoji="1" sz="5000">
          <a:solidFill>
            <a:schemeClr val="tx2"/>
          </a:solidFill>
          <a:latin typeface="굴림" pitchFamily="50" charset="-127"/>
          <a:ea typeface="굴림" pitchFamily="50" charset="-127"/>
        </a:defRPr>
      </a:lvl8pPr>
      <a:lvl9pPr marL="2057150" algn="l" rtl="0" fontAlgn="base" latinLnBrk="1">
        <a:spcBef>
          <a:spcPct val="0"/>
        </a:spcBef>
        <a:spcAft>
          <a:spcPct val="0"/>
        </a:spcAft>
        <a:defRPr kumimoji="1" sz="5000">
          <a:solidFill>
            <a:schemeClr val="tx2"/>
          </a:solidFill>
          <a:latin typeface="굴림" pitchFamily="50" charset="-127"/>
          <a:ea typeface="굴림" pitchFamily="50" charset="-127"/>
        </a:defRPr>
      </a:lvl9pPr>
    </p:titleStyle>
    <p:bodyStyle>
      <a:lvl1pPr marL="385724" indent="-385724" algn="l" rtl="0" fontAlgn="base" latinLnBrk="1">
        <a:spcBef>
          <a:spcPct val="20000"/>
        </a:spcBef>
        <a:spcAft>
          <a:spcPct val="0"/>
        </a:spcAft>
        <a:buClr>
          <a:schemeClr val="hlink"/>
        </a:buClr>
        <a:buChar char="•"/>
        <a:defRPr kumimoji="1" sz="3600">
          <a:solidFill>
            <a:schemeClr val="tx1"/>
          </a:solidFill>
          <a:latin typeface="+mn-lt"/>
          <a:ea typeface="+mn-ea"/>
          <a:cs typeface="+mn-cs"/>
        </a:defRPr>
      </a:lvl1pPr>
      <a:lvl2pPr marL="835717" indent="-321438" algn="l" rtl="0" fontAlgn="base" latinLnBrk="1">
        <a:spcBef>
          <a:spcPct val="20000"/>
        </a:spcBef>
        <a:spcAft>
          <a:spcPct val="0"/>
        </a:spcAft>
        <a:buClr>
          <a:schemeClr val="folHlink"/>
        </a:buClr>
        <a:buChar char="•"/>
        <a:defRPr kumimoji="1" sz="3200">
          <a:solidFill>
            <a:schemeClr val="tx1"/>
          </a:solidFill>
          <a:latin typeface="+mn-lt"/>
          <a:ea typeface="+mn-ea"/>
        </a:defRPr>
      </a:lvl2pPr>
      <a:lvl3pPr marL="1285718" indent="-257149" algn="l" rtl="0" fontAlgn="base" latinLnBrk="1">
        <a:spcBef>
          <a:spcPct val="20000"/>
        </a:spcBef>
        <a:spcAft>
          <a:spcPct val="0"/>
        </a:spcAft>
        <a:buChar char="•"/>
        <a:defRPr kumimoji="1" sz="2700">
          <a:solidFill>
            <a:schemeClr val="tx1"/>
          </a:solidFill>
          <a:latin typeface="+mn-lt"/>
          <a:ea typeface="+mn-ea"/>
        </a:defRPr>
      </a:lvl3pPr>
      <a:lvl4pPr marL="1800020" indent="-257149" algn="l" rtl="0" fontAlgn="base" latinLnBrk="1">
        <a:spcBef>
          <a:spcPct val="20000"/>
        </a:spcBef>
        <a:spcAft>
          <a:spcPct val="0"/>
        </a:spcAft>
        <a:buFont typeface="Times New Roman" pitchFamily="18" charset="0"/>
        <a:buChar char="−"/>
        <a:defRPr kumimoji="1" sz="2300">
          <a:solidFill>
            <a:schemeClr val="tx1"/>
          </a:solidFill>
          <a:latin typeface="+mn-lt"/>
          <a:ea typeface="+mn-ea"/>
        </a:defRPr>
      </a:lvl4pPr>
      <a:lvl5pPr marL="2314307" indent="-257149" algn="l" rtl="0" fontAlgn="base" latinLnBrk="1">
        <a:spcBef>
          <a:spcPct val="20000"/>
        </a:spcBef>
        <a:spcAft>
          <a:spcPct val="0"/>
        </a:spcAft>
        <a:buFont typeface="Times New Roman" pitchFamily="18" charset="0"/>
        <a:buChar char="–"/>
        <a:defRPr kumimoji="1" sz="2300">
          <a:solidFill>
            <a:schemeClr val="tx1"/>
          </a:solidFill>
          <a:latin typeface="+mn-lt"/>
          <a:ea typeface="+mn-ea"/>
        </a:defRPr>
      </a:lvl5pPr>
      <a:lvl6pPr marL="2828605" indent="-257149" algn="l" rtl="0" fontAlgn="base" latinLnBrk="1">
        <a:spcBef>
          <a:spcPct val="20000"/>
        </a:spcBef>
        <a:spcAft>
          <a:spcPct val="0"/>
        </a:spcAft>
        <a:buFont typeface="Times New Roman" pitchFamily="18" charset="0"/>
        <a:buChar char="–"/>
        <a:defRPr kumimoji="1" sz="2300">
          <a:solidFill>
            <a:schemeClr val="tx1"/>
          </a:solidFill>
          <a:latin typeface="+mn-lt"/>
          <a:ea typeface="+mn-ea"/>
        </a:defRPr>
      </a:lvl6pPr>
      <a:lvl7pPr marL="3342883" indent="-257149" algn="l" rtl="0" fontAlgn="base" latinLnBrk="1">
        <a:spcBef>
          <a:spcPct val="20000"/>
        </a:spcBef>
        <a:spcAft>
          <a:spcPct val="0"/>
        </a:spcAft>
        <a:buFont typeface="Times New Roman" pitchFamily="18" charset="0"/>
        <a:buChar char="–"/>
        <a:defRPr kumimoji="1" sz="2300">
          <a:solidFill>
            <a:schemeClr val="tx1"/>
          </a:solidFill>
          <a:latin typeface="+mn-lt"/>
          <a:ea typeface="+mn-ea"/>
        </a:defRPr>
      </a:lvl7pPr>
      <a:lvl8pPr marL="3857163" indent="-257149" algn="l" rtl="0" fontAlgn="base" latinLnBrk="1">
        <a:spcBef>
          <a:spcPct val="20000"/>
        </a:spcBef>
        <a:spcAft>
          <a:spcPct val="0"/>
        </a:spcAft>
        <a:buFont typeface="Times New Roman" pitchFamily="18" charset="0"/>
        <a:buChar char="–"/>
        <a:defRPr kumimoji="1" sz="2300">
          <a:solidFill>
            <a:schemeClr val="tx1"/>
          </a:solidFill>
          <a:latin typeface="+mn-lt"/>
          <a:ea typeface="+mn-ea"/>
        </a:defRPr>
      </a:lvl8pPr>
      <a:lvl9pPr marL="4371457" indent="-257149" algn="l" rtl="0" fontAlgn="base" latinLnBrk="1">
        <a:spcBef>
          <a:spcPct val="20000"/>
        </a:spcBef>
        <a:spcAft>
          <a:spcPct val="0"/>
        </a:spcAft>
        <a:buFont typeface="Times New Roman" pitchFamily="18" charset="0"/>
        <a:buChar char="–"/>
        <a:defRPr kumimoji="1" sz="2300">
          <a:solidFill>
            <a:schemeClr val="tx1"/>
          </a:solidFill>
          <a:latin typeface="+mn-lt"/>
          <a:ea typeface="+mn-ea"/>
        </a:defRPr>
      </a:lvl9pPr>
    </p:bodyStyle>
    <p:otherStyle>
      <a:defPPr>
        <a:defRPr lang="ko-KR"/>
      </a:defPPr>
      <a:lvl1pPr marL="0" algn="l" defTabSz="1028582" rtl="0" eaLnBrk="1" latinLnBrk="1" hangingPunct="1">
        <a:defRPr sz="2100" kern="1200">
          <a:solidFill>
            <a:schemeClr val="tx1"/>
          </a:solidFill>
          <a:latin typeface="+mn-lt"/>
          <a:ea typeface="+mn-ea"/>
          <a:cs typeface="+mn-cs"/>
        </a:defRPr>
      </a:lvl1pPr>
      <a:lvl2pPr marL="514293" algn="l" defTabSz="1028582" rtl="0" eaLnBrk="1" latinLnBrk="1" hangingPunct="1">
        <a:defRPr sz="2100" kern="1200">
          <a:solidFill>
            <a:schemeClr val="tx1"/>
          </a:solidFill>
          <a:latin typeface="+mn-lt"/>
          <a:ea typeface="+mn-ea"/>
          <a:cs typeface="+mn-cs"/>
        </a:defRPr>
      </a:lvl2pPr>
      <a:lvl3pPr marL="1028582" algn="l" defTabSz="1028582" rtl="0" eaLnBrk="1" latinLnBrk="1" hangingPunct="1">
        <a:defRPr sz="2100" kern="1200">
          <a:solidFill>
            <a:schemeClr val="tx1"/>
          </a:solidFill>
          <a:latin typeface="+mn-lt"/>
          <a:ea typeface="+mn-ea"/>
          <a:cs typeface="+mn-cs"/>
        </a:defRPr>
      </a:lvl3pPr>
      <a:lvl4pPr marL="1542867" algn="l" defTabSz="1028582" rtl="0" eaLnBrk="1" latinLnBrk="1" hangingPunct="1">
        <a:defRPr sz="21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150" algn="l" defTabSz="1028582" rtl="0" eaLnBrk="1" latinLnBrk="1" hangingPunct="1">
        <a:defRPr sz="2100" kern="1200">
          <a:solidFill>
            <a:schemeClr val="tx1"/>
          </a:solidFill>
          <a:latin typeface="+mn-lt"/>
          <a:ea typeface="+mn-ea"/>
          <a:cs typeface="+mn-cs"/>
        </a:defRPr>
      </a:lvl5pPr>
      <a:lvl6pPr marL="2571449" algn="l" defTabSz="1028582" rtl="0" eaLnBrk="1" latinLnBrk="1" hangingPunct="1">
        <a:defRPr sz="2100" kern="1200">
          <a:solidFill>
            <a:schemeClr val="tx1"/>
          </a:solidFill>
          <a:latin typeface="+mn-lt"/>
          <a:ea typeface="+mn-ea"/>
          <a:cs typeface="+mn-cs"/>
        </a:defRPr>
      </a:lvl6pPr>
      <a:lvl7pPr marL="3085727" algn="l" defTabSz="1028582" rtl="0" eaLnBrk="1" latinLnBrk="1" hangingPunct="1">
        <a:defRPr sz="2100" kern="1200">
          <a:solidFill>
            <a:schemeClr val="tx1"/>
          </a:solidFill>
          <a:latin typeface="+mn-lt"/>
          <a:ea typeface="+mn-ea"/>
          <a:cs typeface="+mn-cs"/>
        </a:defRPr>
      </a:lvl7pPr>
      <a:lvl8pPr marL="3600023" algn="l" defTabSz="1028582" rtl="0" eaLnBrk="1" latinLnBrk="1" hangingPunct="1">
        <a:defRPr sz="2100" kern="1200">
          <a:solidFill>
            <a:schemeClr val="tx1"/>
          </a:solidFill>
          <a:latin typeface="+mn-lt"/>
          <a:ea typeface="+mn-ea"/>
          <a:cs typeface="+mn-cs"/>
        </a:defRPr>
      </a:lvl8pPr>
      <a:lvl9pPr marL="4114318" algn="l" defTabSz="1028582" rtl="0" eaLnBrk="1" latinLnBrk="1" hangingPunct="1">
        <a:defRPr sz="21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7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89186" name="Picture 2" descr="blue"/>
          <p:cNvPicPr>
            <a:picLocks noChangeAspect="1" noChangeArrowheads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xmlns=""/>
              </a:ext>
            </a:extLst>
          </a:blip>
          <a:srcRect/>
          <a:stretch>
            <a:fillRect/>
          </a:stretch>
        </p:blipFill>
        <p:spPr bwMode="auto">
          <a:xfrm>
            <a:off x="0" y="111"/>
            <a:ext cx="10668000" cy="1152525"/>
          </a:xfrm>
          <a:prstGeom prst="rect">
            <a:avLst/>
          </a:prstGeom>
          <a:noFill/>
        </p:spPr>
      </p:pic>
      <p:sp>
        <p:nvSpPr>
          <p:cNvPr id="989187" name="Rectangle 3"/>
          <p:cNvSpPr>
            <a:spLocks noChangeArrowheads="1"/>
          </p:cNvSpPr>
          <p:nvPr/>
        </p:nvSpPr>
        <p:spPr bwMode="auto">
          <a:xfrm>
            <a:off x="0" y="7104062"/>
            <a:ext cx="10668000" cy="336551"/>
          </a:xfrm>
          <a:prstGeom prst="rect">
            <a:avLst/>
          </a:prstGeom>
          <a:solidFill>
            <a:srgbClr val="B2B2B2"/>
          </a:solidFill>
          <a:ln w="9525">
            <a:noFill/>
            <a:miter lim="800000"/>
            <a:headEnd/>
            <a:tailEnd/>
          </a:ln>
          <a:effectLst/>
        </p:spPr>
        <p:txBody>
          <a:bodyPr wrap="none" lIns="90893" tIns="45454" rIns="90893" bIns="45454" anchor="ctr"/>
          <a:lstStyle/>
          <a:p>
            <a:endParaRPr lang="ko-KR" altLang="en-US"/>
          </a:p>
        </p:txBody>
      </p:sp>
      <p:grpSp>
        <p:nvGrpSpPr>
          <p:cNvPr id="989188" name="Group 4"/>
          <p:cNvGrpSpPr>
            <a:grpSpLocks/>
          </p:cNvGrpSpPr>
          <p:nvPr/>
        </p:nvGrpSpPr>
        <p:grpSpPr bwMode="auto">
          <a:xfrm rot="-2166924">
            <a:off x="701675" y="-3092440"/>
            <a:ext cx="11988800" cy="5667375"/>
            <a:chOff x="266" y="453"/>
            <a:chExt cx="6490" cy="1666"/>
          </a:xfrm>
        </p:grpSpPr>
        <p:sp>
          <p:nvSpPr>
            <p:cNvPr id="989189" name="Freeform 5"/>
            <p:cNvSpPr>
              <a:spLocks/>
            </p:cNvSpPr>
            <p:nvPr userDrawn="1"/>
          </p:nvSpPr>
          <p:spPr bwMode="auto">
            <a:xfrm>
              <a:off x="266" y="570"/>
              <a:ext cx="4772" cy="1549"/>
            </a:xfrm>
            <a:custGeom>
              <a:avLst/>
              <a:gdLst/>
              <a:ahLst/>
              <a:cxnLst>
                <a:cxn ang="0">
                  <a:pos x="4772" y="2929"/>
                </a:cxn>
                <a:cxn ang="0">
                  <a:pos x="4719" y="2956"/>
                </a:cxn>
                <a:cxn ang="0">
                  <a:pos x="4658" y="2985"/>
                </a:cxn>
                <a:cxn ang="0">
                  <a:pos x="4574" y="3017"/>
                </a:cxn>
                <a:cxn ang="0">
                  <a:pos x="4472" y="3048"/>
                </a:cxn>
                <a:cxn ang="0">
                  <a:pos x="4351" y="3076"/>
                </a:cxn>
                <a:cxn ang="0">
                  <a:pos x="4215" y="3093"/>
                </a:cxn>
                <a:cxn ang="0">
                  <a:pos x="4141" y="3097"/>
                </a:cxn>
                <a:cxn ang="0">
                  <a:pos x="4065" y="3097"/>
                </a:cxn>
                <a:cxn ang="0">
                  <a:pos x="3984" y="3092"/>
                </a:cxn>
                <a:cxn ang="0">
                  <a:pos x="3902" y="3082"/>
                </a:cxn>
                <a:cxn ang="0">
                  <a:pos x="3818" y="3066"/>
                </a:cxn>
                <a:cxn ang="0">
                  <a:pos x="3730" y="3045"/>
                </a:cxn>
                <a:cxn ang="0">
                  <a:pos x="3640" y="3016"/>
                </a:cxn>
                <a:cxn ang="0">
                  <a:pos x="3548" y="2980"/>
                </a:cxn>
                <a:cxn ang="0">
                  <a:pos x="3455" y="2937"/>
                </a:cxn>
                <a:cxn ang="0">
                  <a:pos x="3361" y="2885"/>
                </a:cxn>
                <a:cxn ang="0">
                  <a:pos x="3265" y="2824"/>
                </a:cxn>
                <a:cxn ang="0">
                  <a:pos x="3169" y="2754"/>
                </a:cxn>
                <a:cxn ang="0">
                  <a:pos x="3072" y="2673"/>
                </a:cxn>
                <a:cxn ang="0">
                  <a:pos x="2974" y="2583"/>
                </a:cxn>
                <a:cxn ang="0">
                  <a:pos x="2876" y="2481"/>
                </a:cxn>
                <a:cxn ang="0">
                  <a:pos x="2778" y="2367"/>
                </a:cxn>
                <a:cxn ang="0">
                  <a:pos x="2681" y="2241"/>
                </a:cxn>
                <a:cxn ang="0">
                  <a:pos x="2583" y="2102"/>
                </a:cxn>
                <a:cxn ang="0">
                  <a:pos x="2488" y="1960"/>
                </a:cxn>
                <a:cxn ang="0">
                  <a:pos x="2303" y="1695"/>
                </a:cxn>
                <a:cxn ang="0">
                  <a:pos x="2125" y="1456"/>
                </a:cxn>
                <a:cxn ang="0">
                  <a:pos x="1953" y="1240"/>
                </a:cxn>
                <a:cxn ang="0">
                  <a:pos x="1788" y="1046"/>
                </a:cxn>
                <a:cxn ang="0">
                  <a:pos x="1628" y="873"/>
                </a:cxn>
                <a:cxn ang="0">
                  <a:pos x="1471" y="720"/>
                </a:cxn>
                <a:cxn ang="0">
                  <a:pos x="1317" y="584"/>
                </a:cxn>
                <a:cxn ang="0">
                  <a:pos x="1166" y="466"/>
                </a:cxn>
                <a:cxn ang="0">
                  <a:pos x="1014" y="365"/>
                </a:cxn>
                <a:cxn ang="0">
                  <a:pos x="865" y="277"/>
                </a:cxn>
                <a:cxn ang="0">
                  <a:pos x="713" y="203"/>
                </a:cxn>
                <a:cxn ang="0">
                  <a:pos x="560" y="140"/>
                </a:cxn>
                <a:cxn ang="0">
                  <a:pos x="405" y="90"/>
                </a:cxn>
                <a:cxn ang="0">
                  <a:pos x="247" y="48"/>
                </a:cxn>
                <a:cxn ang="0">
                  <a:pos x="84" y="14"/>
                </a:cxn>
              </a:cxnLst>
              <a:rect l="0" t="0" r="r" b="b"/>
              <a:pathLst>
                <a:path w="4772" h="3097">
                  <a:moveTo>
                    <a:pt x="4772" y="2929"/>
                  </a:moveTo>
                  <a:lnTo>
                    <a:pt x="4772" y="2929"/>
                  </a:lnTo>
                  <a:lnTo>
                    <a:pt x="4758" y="2937"/>
                  </a:lnTo>
                  <a:lnTo>
                    <a:pt x="4719" y="2956"/>
                  </a:lnTo>
                  <a:lnTo>
                    <a:pt x="4691" y="2971"/>
                  </a:lnTo>
                  <a:lnTo>
                    <a:pt x="4658" y="2985"/>
                  </a:lnTo>
                  <a:lnTo>
                    <a:pt x="4619" y="3001"/>
                  </a:lnTo>
                  <a:lnTo>
                    <a:pt x="4574" y="3017"/>
                  </a:lnTo>
                  <a:lnTo>
                    <a:pt x="4526" y="3034"/>
                  </a:lnTo>
                  <a:lnTo>
                    <a:pt x="4472" y="3048"/>
                  </a:lnTo>
                  <a:lnTo>
                    <a:pt x="4413" y="3063"/>
                  </a:lnTo>
                  <a:lnTo>
                    <a:pt x="4351" y="3076"/>
                  </a:lnTo>
                  <a:lnTo>
                    <a:pt x="4286" y="3085"/>
                  </a:lnTo>
                  <a:lnTo>
                    <a:pt x="4215" y="3093"/>
                  </a:lnTo>
                  <a:lnTo>
                    <a:pt x="4179" y="3095"/>
                  </a:lnTo>
                  <a:lnTo>
                    <a:pt x="4141" y="3097"/>
                  </a:lnTo>
                  <a:lnTo>
                    <a:pt x="4104" y="3097"/>
                  </a:lnTo>
                  <a:lnTo>
                    <a:pt x="4065" y="3097"/>
                  </a:lnTo>
                  <a:lnTo>
                    <a:pt x="4025" y="3095"/>
                  </a:lnTo>
                  <a:lnTo>
                    <a:pt x="3984" y="3092"/>
                  </a:lnTo>
                  <a:lnTo>
                    <a:pt x="3944" y="3087"/>
                  </a:lnTo>
                  <a:lnTo>
                    <a:pt x="3902" y="3082"/>
                  </a:lnTo>
                  <a:lnTo>
                    <a:pt x="3859" y="3076"/>
                  </a:lnTo>
                  <a:lnTo>
                    <a:pt x="3818" y="3066"/>
                  </a:lnTo>
                  <a:lnTo>
                    <a:pt x="3773" y="3056"/>
                  </a:lnTo>
                  <a:lnTo>
                    <a:pt x="3730" y="3045"/>
                  </a:lnTo>
                  <a:lnTo>
                    <a:pt x="3684" y="3032"/>
                  </a:lnTo>
                  <a:lnTo>
                    <a:pt x="3640" y="3016"/>
                  </a:lnTo>
                  <a:lnTo>
                    <a:pt x="3594" y="3000"/>
                  </a:lnTo>
                  <a:lnTo>
                    <a:pt x="3548" y="2980"/>
                  </a:lnTo>
                  <a:lnTo>
                    <a:pt x="3503" y="2959"/>
                  </a:lnTo>
                  <a:lnTo>
                    <a:pt x="3455" y="2937"/>
                  </a:lnTo>
                  <a:lnTo>
                    <a:pt x="3408" y="2912"/>
                  </a:lnTo>
                  <a:lnTo>
                    <a:pt x="3361" y="2885"/>
                  </a:lnTo>
                  <a:lnTo>
                    <a:pt x="3314" y="2856"/>
                  </a:lnTo>
                  <a:lnTo>
                    <a:pt x="3265" y="2824"/>
                  </a:lnTo>
                  <a:lnTo>
                    <a:pt x="3218" y="2790"/>
                  </a:lnTo>
                  <a:lnTo>
                    <a:pt x="3169" y="2754"/>
                  </a:lnTo>
                  <a:lnTo>
                    <a:pt x="3121" y="2715"/>
                  </a:lnTo>
                  <a:lnTo>
                    <a:pt x="3072" y="2673"/>
                  </a:lnTo>
                  <a:lnTo>
                    <a:pt x="3024" y="2630"/>
                  </a:lnTo>
                  <a:lnTo>
                    <a:pt x="2974" y="2583"/>
                  </a:lnTo>
                  <a:lnTo>
                    <a:pt x="2925" y="2533"/>
                  </a:lnTo>
                  <a:lnTo>
                    <a:pt x="2876" y="2481"/>
                  </a:lnTo>
                  <a:lnTo>
                    <a:pt x="2828" y="2425"/>
                  </a:lnTo>
                  <a:lnTo>
                    <a:pt x="2778" y="2367"/>
                  </a:lnTo>
                  <a:lnTo>
                    <a:pt x="2729" y="2305"/>
                  </a:lnTo>
                  <a:lnTo>
                    <a:pt x="2681" y="2241"/>
                  </a:lnTo>
                  <a:lnTo>
                    <a:pt x="2632" y="2173"/>
                  </a:lnTo>
                  <a:lnTo>
                    <a:pt x="2583" y="2102"/>
                  </a:lnTo>
                  <a:lnTo>
                    <a:pt x="2583" y="2102"/>
                  </a:lnTo>
                  <a:lnTo>
                    <a:pt x="2488" y="1960"/>
                  </a:lnTo>
                  <a:lnTo>
                    <a:pt x="2395" y="1824"/>
                  </a:lnTo>
                  <a:lnTo>
                    <a:pt x="2303" y="1695"/>
                  </a:lnTo>
                  <a:lnTo>
                    <a:pt x="2213" y="1572"/>
                  </a:lnTo>
                  <a:lnTo>
                    <a:pt x="2125" y="1456"/>
                  </a:lnTo>
                  <a:lnTo>
                    <a:pt x="2038" y="1345"/>
                  </a:lnTo>
                  <a:lnTo>
                    <a:pt x="1953" y="1240"/>
                  </a:lnTo>
                  <a:lnTo>
                    <a:pt x="1870" y="1140"/>
                  </a:lnTo>
                  <a:lnTo>
                    <a:pt x="1788" y="1046"/>
                  </a:lnTo>
                  <a:lnTo>
                    <a:pt x="1707" y="957"/>
                  </a:lnTo>
                  <a:lnTo>
                    <a:pt x="1628" y="873"/>
                  </a:lnTo>
                  <a:lnTo>
                    <a:pt x="1549" y="794"/>
                  </a:lnTo>
                  <a:lnTo>
                    <a:pt x="1471" y="720"/>
                  </a:lnTo>
                  <a:lnTo>
                    <a:pt x="1394" y="649"/>
                  </a:lnTo>
                  <a:lnTo>
                    <a:pt x="1317" y="584"/>
                  </a:lnTo>
                  <a:lnTo>
                    <a:pt x="1241" y="523"/>
                  </a:lnTo>
                  <a:lnTo>
                    <a:pt x="1166" y="466"/>
                  </a:lnTo>
                  <a:lnTo>
                    <a:pt x="1089" y="413"/>
                  </a:lnTo>
                  <a:lnTo>
                    <a:pt x="1014" y="365"/>
                  </a:lnTo>
                  <a:lnTo>
                    <a:pt x="940" y="319"/>
                  </a:lnTo>
                  <a:lnTo>
                    <a:pt x="865" y="277"/>
                  </a:lnTo>
                  <a:lnTo>
                    <a:pt x="790" y="239"/>
                  </a:lnTo>
                  <a:lnTo>
                    <a:pt x="713" y="203"/>
                  </a:lnTo>
                  <a:lnTo>
                    <a:pt x="637" y="171"/>
                  </a:lnTo>
                  <a:lnTo>
                    <a:pt x="560" y="140"/>
                  </a:lnTo>
                  <a:lnTo>
                    <a:pt x="484" y="114"/>
                  </a:lnTo>
                  <a:lnTo>
                    <a:pt x="405" y="90"/>
                  </a:lnTo>
                  <a:lnTo>
                    <a:pt x="327" y="67"/>
                  </a:lnTo>
                  <a:lnTo>
                    <a:pt x="247" y="48"/>
                  </a:lnTo>
                  <a:lnTo>
                    <a:pt x="166" y="30"/>
                  </a:lnTo>
                  <a:lnTo>
                    <a:pt x="84" y="14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989190" name="Freeform 6"/>
            <p:cNvSpPr>
              <a:spLocks/>
            </p:cNvSpPr>
            <p:nvPr userDrawn="1"/>
          </p:nvSpPr>
          <p:spPr bwMode="auto">
            <a:xfrm>
              <a:off x="275" y="591"/>
              <a:ext cx="4814" cy="1515"/>
            </a:xfrm>
            <a:custGeom>
              <a:avLst/>
              <a:gdLst/>
              <a:ahLst/>
              <a:cxnLst>
                <a:cxn ang="0">
                  <a:pos x="4814" y="2845"/>
                </a:cxn>
                <a:cxn ang="0">
                  <a:pos x="4763" y="2874"/>
                </a:cxn>
                <a:cxn ang="0">
                  <a:pos x="4701" y="2904"/>
                </a:cxn>
                <a:cxn ang="0">
                  <a:pos x="4618" y="2938"/>
                </a:cxn>
                <a:cxn ang="0">
                  <a:pos x="4517" y="2972"/>
                </a:cxn>
                <a:cxn ang="0">
                  <a:pos x="4396" y="3001"/>
                </a:cxn>
                <a:cxn ang="0">
                  <a:pos x="4260" y="3021"/>
                </a:cxn>
                <a:cxn ang="0">
                  <a:pos x="4186" y="3027"/>
                </a:cxn>
                <a:cxn ang="0">
                  <a:pos x="4110" y="3029"/>
                </a:cxn>
                <a:cxn ang="0">
                  <a:pos x="4031" y="3025"/>
                </a:cxn>
                <a:cxn ang="0">
                  <a:pos x="3948" y="3016"/>
                </a:cxn>
                <a:cxn ang="0">
                  <a:pos x="3863" y="3003"/>
                </a:cxn>
                <a:cxn ang="0">
                  <a:pos x="3774" y="2983"/>
                </a:cxn>
                <a:cxn ang="0">
                  <a:pos x="3684" y="2956"/>
                </a:cxn>
                <a:cxn ang="0">
                  <a:pos x="3592" y="2922"/>
                </a:cxn>
                <a:cxn ang="0">
                  <a:pos x="3499" y="2880"/>
                </a:cxn>
                <a:cxn ang="0">
                  <a:pos x="3403" y="2830"/>
                </a:cxn>
                <a:cxn ang="0">
                  <a:pos x="3308" y="2770"/>
                </a:cxn>
                <a:cxn ang="0">
                  <a:pos x="3209" y="2703"/>
                </a:cxn>
                <a:cxn ang="0">
                  <a:pos x="3110" y="2623"/>
                </a:cxn>
                <a:cxn ang="0">
                  <a:pos x="3012" y="2535"/>
                </a:cxn>
                <a:cxn ang="0">
                  <a:pos x="2913" y="2433"/>
                </a:cxn>
                <a:cxn ang="0">
                  <a:pos x="2813" y="2321"/>
                </a:cxn>
                <a:cxn ang="0">
                  <a:pos x="2713" y="2197"/>
                </a:cxn>
                <a:cxn ang="0">
                  <a:pos x="2615" y="2058"/>
                </a:cxn>
                <a:cxn ang="0">
                  <a:pos x="2516" y="1918"/>
                </a:cxn>
                <a:cxn ang="0">
                  <a:pos x="2327" y="1656"/>
                </a:cxn>
                <a:cxn ang="0">
                  <a:pos x="2145" y="1419"/>
                </a:cxn>
                <a:cxn ang="0">
                  <a:pos x="1972" y="1206"/>
                </a:cxn>
                <a:cxn ang="0">
                  <a:pos x="1802" y="1014"/>
                </a:cxn>
                <a:cxn ang="0">
                  <a:pos x="1640" y="842"/>
                </a:cxn>
                <a:cxn ang="0">
                  <a:pos x="1480" y="692"/>
                </a:cxn>
                <a:cxn ang="0">
                  <a:pos x="1325" y="560"/>
                </a:cxn>
                <a:cxn ang="0">
                  <a:pos x="1172" y="444"/>
                </a:cxn>
                <a:cxn ang="0">
                  <a:pos x="1019" y="343"/>
                </a:cxn>
                <a:cxn ang="0">
                  <a:pos x="868" y="260"/>
                </a:cxn>
                <a:cxn ang="0">
                  <a:pos x="715" y="188"/>
                </a:cxn>
                <a:cxn ang="0">
                  <a:pos x="563" y="129"/>
                </a:cxn>
                <a:cxn ang="0">
                  <a:pos x="406" y="80"/>
                </a:cxn>
                <a:cxn ang="0">
                  <a:pos x="247" y="42"/>
                </a:cxn>
                <a:cxn ang="0">
                  <a:pos x="84" y="11"/>
                </a:cxn>
              </a:cxnLst>
              <a:rect l="0" t="0" r="r" b="b"/>
              <a:pathLst>
                <a:path w="4814" h="3029">
                  <a:moveTo>
                    <a:pt x="4814" y="2845"/>
                  </a:moveTo>
                  <a:lnTo>
                    <a:pt x="4814" y="2845"/>
                  </a:lnTo>
                  <a:lnTo>
                    <a:pt x="4801" y="2853"/>
                  </a:lnTo>
                  <a:lnTo>
                    <a:pt x="4763" y="2874"/>
                  </a:lnTo>
                  <a:lnTo>
                    <a:pt x="4735" y="2888"/>
                  </a:lnTo>
                  <a:lnTo>
                    <a:pt x="4701" y="2904"/>
                  </a:lnTo>
                  <a:lnTo>
                    <a:pt x="4663" y="2921"/>
                  </a:lnTo>
                  <a:lnTo>
                    <a:pt x="4618" y="2938"/>
                  </a:lnTo>
                  <a:lnTo>
                    <a:pt x="4570" y="2954"/>
                  </a:lnTo>
                  <a:lnTo>
                    <a:pt x="4517" y="2972"/>
                  </a:lnTo>
                  <a:lnTo>
                    <a:pt x="4459" y="2987"/>
                  </a:lnTo>
                  <a:lnTo>
                    <a:pt x="4396" y="3001"/>
                  </a:lnTo>
                  <a:lnTo>
                    <a:pt x="4331" y="3013"/>
                  </a:lnTo>
                  <a:lnTo>
                    <a:pt x="4260" y="3021"/>
                  </a:lnTo>
                  <a:lnTo>
                    <a:pt x="4224" y="3024"/>
                  </a:lnTo>
                  <a:lnTo>
                    <a:pt x="4186" y="3027"/>
                  </a:lnTo>
                  <a:lnTo>
                    <a:pt x="4149" y="3027"/>
                  </a:lnTo>
                  <a:lnTo>
                    <a:pt x="4110" y="3029"/>
                  </a:lnTo>
                  <a:lnTo>
                    <a:pt x="4071" y="3027"/>
                  </a:lnTo>
                  <a:lnTo>
                    <a:pt x="4031" y="3025"/>
                  </a:lnTo>
                  <a:lnTo>
                    <a:pt x="3989" y="3021"/>
                  </a:lnTo>
                  <a:lnTo>
                    <a:pt x="3948" y="3016"/>
                  </a:lnTo>
                  <a:lnTo>
                    <a:pt x="3906" y="3011"/>
                  </a:lnTo>
                  <a:lnTo>
                    <a:pt x="3863" y="3003"/>
                  </a:lnTo>
                  <a:lnTo>
                    <a:pt x="3818" y="2993"/>
                  </a:lnTo>
                  <a:lnTo>
                    <a:pt x="3774" y="2983"/>
                  </a:lnTo>
                  <a:lnTo>
                    <a:pt x="3730" y="2971"/>
                  </a:lnTo>
                  <a:lnTo>
                    <a:pt x="3684" y="2956"/>
                  </a:lnTo>
                  <a:lnTo>
                    <a:pt x="3639" y="2940"/>
                  </a:lnTo>
                  <a:lnTo>
                    <a:pt x="3592" y="2922"/>
                  </a:lnTo>
                  <a:lnTo>
                    <a:pt x="3546" y="2903"/>
                  </a:lnTo>
                  <a:lnTo>
                    <a:pt x="3499" y="2880"/>
                  </a:lnTo>
                  <a:lnTo>
                    <a:pt x="3452" y="2856"/>
                  </a:lnTo>
                  <a:lnTo>
                    <a:pt x="3403" y="2830"/>
                  </a:lnTo>
                  <a:lnTo>
                    <a:pt x="3356" y="2801"/>
                  </a:lnTo>
                  <a:lnTo>
                    <a:pt x="3308" y="2770"/>
                  </a:lnTo>
                  <a:lnTo>
                    <a:pt x="3259" y="2738"/>
                  </a:lnTo>
                  <a:lnTo>
                    <a:pt x="3209" y="2703"/>
                  </a:lnTo>
                  <a:lnTo>
                    <a:pt x="3160" y="2664"/>
                  </a:lnTo>
                  <a:lnTo>
                    <a:pt x="3110" y="2623"/>
                  </a:lnTo>
                  <a:lnTo>
                    <a:pt x="3062" y="2580"/>
                  </a:lnTo>
                  <a:lnTo>
                    <a:pt x="3012" y="2535"/>
                  </a:lnTo>
                  <a:lnTo>
                    <a:pt x="2962" y="2485"/>
                  </a:lnTo>
                  <a:lnTo>
                    <a:pt x="2913" y="2433"/>
                  </a:lnTo>
                  <a:lnTo>
                    <a:pt x="2863" y="2378"/>
                  </a:lnTo>
                  <a:lnTo>
                    <a:pt x="2813" y="2321"/>
                  </a:lnTo>
                  <a:lnTo>
                    <a:pt x="2763" y="2260"/>
                  </a:lnTo>
                  <a:lnTo>
                    <a:pt x="2713" y="2197"/>
                  </a:lnTo>
                  <a:lnTo>
                    <a:pt x="2663" y="2129"/>
                  </a:lnTo>
                  <a:lnTo>
                    <a:pt x="2615" y="2058"/>
                  </a:lnTo>
                  <a:lnTo>
                    <a:pt x="2615" y="2058"/>
                  </a:lnTo>
                  <a:lnTo>
                    <a:pt x="2516" y="1918"/>
                  </a:lnTo>
                  <a:lnTo>
                    <a:pt x="2420" y="1784"/>
                  </a:lnTo>
                  <a:lnTo>
                    <a:pt x="2327" y="1656"/>
                  </a:lnTo>
                  <a:lnTo>
                    <a:pt x="2236" y="1535"/>
                  </a:lnTo>
                  <a:lnTo>
                    <a:pt x="2145" y="1419"/>
                  </a:lnTo>
                  <a:lnTo>
                    <a:pt x="2058" y="1309"/>
                  </a:lnTo>
                  <a:lnTo>
                    <a:pt x="1972" y="1206"/>
                  </a:lnTo>
                  <a:lnTo>
                    <a:pt x="1887" y="1107"/>
                  </a:lnTo>
                  <a:lnTo>
                    <a:pt x="1802" y="1014"/>
                  </a:lnTo>
                  <a:lnTo>
                    <a:pt x="1721" y="925"/>
                  </a:lnTo>
                  <a:lnTo>
                    <a:pt x="1640" y="842"/>
                  </a:lnTo>
                  <a:lnTo>
                    <a:pt x="1559" y="765"/>
                  </a:lnTo>
                  <a:lnTo>
                    <a:pt x="1480" y="692"/>
                  </a:lnTo>
                  <a:lnTo>
                    <a:pt x="1403" y="623"/>
                  </a:lnTo>
                  <a:lnTo>
                    <a:pt x="1325" y="560"/>
                  </a:lnTo>
                  <a:lnTo>
                    <a:pt x="1248" y="499"/>
                  </a:lnTo>
                  <a:lnTo>
                    <a:pt x="1172" y="444"/>
                  </a:lnTo>
                  <a:lnTo>
                    <a:pt x="1096" y="392"/>
                  </a:lnTo>
                  <a:lnTo>
                    <a:pt x="1019" y="343"/>
                  </a:lnTo>
                  <a:lnTo>
                    <a:pt x="944" y="300"/>
                  </a:lnTo>
                  <a:lnTo>
                    <a:pt x="868" y="260"/>
                  </a:lnTo>
                  <a:lnTo>
                    <a:pt x="792" y="222"/>
                  </a:lnTo>
                  <a:lnTo>
                    <a:pt x="715" y="188"/>
                  </a:lnTo>
                  <a:lnTo>
                    <a:pt x="639" y="158"/>
                  </a:lnTo>
                  <a:lnTo>
                    <a:pt x="563" y="129"/>
                  </a:lnTo>
                  <a:lnTo>
                    <a:pt x="485" y="103"/>
                  </a:lnTo>
                  <a:lnTo>
                    <a:pt x="406" y="80"/>
                  </a:lnTo>
                  <a:lnTo>
                    <a:pt x="327" y="61"/>
                  </a:lnTo>
                  <a:lnTo>
                    <a:pt x="247" y="42"/>
                  </a:lnTo>
                  <a:lnTo>
                    <a:pt x="165" y="25"/>
                  </a:lnTo>
                  <a:lnTo>
                    <a:pt x="84" y="11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989191" name="Freeform 7"/>
            <p:cNvSpPr>
              <a:spLocks/>
            </p:cNvSpPr>
            <p:nvPr userDrawn="1"/>
          </p:nvSpPr>
          <p:spPr bwMode="auto">
            <a:xfrm>
              <a:off x="284" y="611"/>
              <a:ext cx="4856" cy="1481"/>
            </a:xfrm>
            <a:custGeom>
              <a:avLst/>
              <a:gdLst/>
              <a:ahLst/>
              <a:cxnLst>
                <a:cxn ang="0">
                  <a:pos x="4856" y="2763"/>
                </a:cxn>
                <a:cxn ang="0">
                  <a:pos x="4805" y="2793"/>
                </a:cxn>
                <a:cxn ang="0">
                  <a:pos x="4745" y="2824"/>
                </a:cxn>
                <a:cxn ang="0">
                  <a:pos x="4662" y="2860"/>
                </a:cxn>
                <a:cxn ang="0">
                  <a:pos x="4561" y="2897"/>
                </a:cxn>
                <a:cxn ang="0">
                  <a:pos x="4441" y="2927"/>
                </a:cxn>
                <a:cxn ang="0">
                  <a:pos x="4305" y="2952"/>
                </a:cxn>
                <a:cxn ang="0">
                  <a:pos x="4232" y="2958"/>
                </a:cxn>
                <a:cxn ang="0">
                  <a:pos x="4155" y="2961"/>
                </a:cxn>
                <a:cxn ang="0">
                  <a:pos x="4076" y="2960"/>
                </a:cxn>
                <a:cxn ang="0">
                  <a:pos x="3993" y="2953"/>
                </a:cxn>
                <a:cxn ang="0">
                  <a:pos x="3907" y="2940"/>
                </a:cxn>
                <a:cxn ang="0">
                  <a:pos x="3819" y="2923"/>
                </a:cxn>
                <a:cxn ang="0">
                  <a:pos x="3729" y="2897"/>
                </a:cxn>
                <a:cxn ang="0">
                  <a:pos x="3636" y="2864"/>
                </a:cxn>
                <a:cxn ang="0">
                  <a:pos x="3541" y="2824"/>
                </a:cxn>
                <a:cxn ang="0">
                  <a:pos x="3446" y="2776"/>
                </a:cxn>
                <a:cxn ang="0">
                  <a:pos x="3348" y="2719"/>
                </a:cxn>
                <a:cxn ang="0">
                  <a:pos x="3250" y="2651"/>
                </a:cxn>
                <a:cxn ang="0">
                  <a:pos x="3150" y="2574"/>
                </a:cxn>
                <a:cxn ang="0">
                  <a:pos x="3050" y="2487"/>
                </a:cxn>
                <a:cxn ang="0">
                  <a:pos x="2949" y="2388"/>
                </a:cxn>
                <a:cxn ang="0">
                  <a:pos x="2847" y="2277"/>
                </a:cxn>
                <a:cxn ang="0">
                  <a:pos x="2746" y="2154"/>
                </a:cxn>
                <a:cxn ang="0">
                  <a:pos x="2645" y="2018"/>
                </a:cxn>
                <a:cxn ang="0">
                  <a:pos x="2545" y="1878"/>
                </a:cxn>
                <a:cxn ang="0">
                  <a:pos x="2352" y="1618"/>
                </a:cxn>
                <a:cxn ang="0">
                  <a:pos x="2167" y="1384"/>
                </a:cxn>
                <a:cxn ang="0">
                  <a:pos x="1989" y="1172"/>
                </a:cxn>
                <a:cxn ang="0">
                  <a:pos x="1818" y="983"/>
                </a:cxn>
                <a:cxn ang="0">
                  <a:pos x="1652" y="815"/>
                </a:cxn>
                <a:cxn ang="0">
                  <a:pos x="1491" y="667"/>
                </a:cxn>
                <a:cxn ang="0">
                  <a:pos x="1334" y="536"/>
                </a:cxn>
                <a:cxn ang="0">
                  <a:pos x="1178" y="423"/>
                </a:cxn>
                <a:cxn ang="0">
                  <a:pos x="1024" y="326"/>
                </a:cxn>
                <a:cxn ang="0">
                  <a:pos x="872" y="245"/>
                </a:cxn>
                <a:cxn ang="0">
                  <a:pos x="719" y="176"/>
                </a:cxn>
                <a:cxn ang="0">
                  <a:pos x="565" y="119"/>
                </a:cxn>
                <a:cxn ang="0">
                  <a:pos x="408" y="74"/>
                </a:cxn>
                <a:cxn ang="0">
                  <a:pos x="248" y="39"/>
                </a:cxn>
                <a:cxn ang="0">
                  <a:pos x="83" y="11"/>
                </a:cxn>
              </a:cxnLst>
              <a:rect l="0" t="0" r="r" b="b"/>
              <a:pathLst>
                <a:path w="4856" h="2961">
                  <a:moveTo>
                    <a:pt x="4856" y="2763"/>
                  </a:moveTo>
                  <a:lnTo>
                    <a:pt x="4856" y="2763"/>
                  </a:lnTo>
                  <a:lnTo>
                    <a:pt x="4844" y="2771"/>
                  </a:lnTo>
                  <a:lnTo>
                    <a:pt x="4805" y="2793"/>
                  </a:lnTo>
                  <a:lnTo>
                    <a:pt x="4777" y="2808"/>
                  </a:lnTo>
                  <a:lnTo>
                    <a:pt x="4745" y="2824"/>
                  </a:lnTo>
                  <a:lnTo>
                    <a:pt x="4706" y="2842"/>
                  </a:lnTo>
                  <a:lnTo>
                    <a:pt x="4662" y="2860"/>
                  </a:lnTo>
                  <a:lnTo>
                    <a:pt x="4613" y="2879"/>
                  </a:lnTo>
                  <a:lnTo>
                    <a:pt x="4561" y="2897"/>
                  </a:lnTo>
                  <a:lnTo>
                    <a:pt x="4504" y="2913"/>
                  </a:lnTo>
                  <a:lnTo>
                    <a:pt x="4441" y="2927"/>
                  </a:lnTo>
                  <a:lnTo>
                    <a:pt x="4375" y="2940"/>
                  </a:lnTo>
                  <a:lnTo>
                    <a:pt x="4305" y="2952"/>
                  </a:lnTo>
                  <a:lnTo>
                    <a:pt x="4269" y="2955"/>
                  </a:lnTo>
                  <a:lnTo>
                    <a:pt x="4232" y="2958"/>
                  </a:lnTo>
                  <a:lnTo>
                    <a:pt x="4194" y="2960"/>
                  </a:lnTo>
                  <a:lnTo>
                    <a:pt x="4155" y="2961"/>
                  </a:lnTo>
                  <a:lnTo>
                    <a:pt x="4116" y="2961"/>
                  </a:lnTo>
                  <a:lnTo>
                    <a:pt x="4076" y="2960"/>
                  </a:lnTo>
                  <a:lnTo>
                    <a:pt x="4034" y="2956"/>
                  </a:lnTo>
                  <a:lnTo>
                    <a:pt x="3993" y="2953"/>
                  </a:lnTo>
                  <a:lnTo>
                    <a:pt x="3950" y="2947"/>
                  </a:lnTo>
                  <a:lnTo>
                    <a:pt x="3907" y="2940"/>
                  </a:lnTo>
                  <a:lnTo>
                    <a:pt x="3864" y="2932"/>
                  </a:lnTo>
                  <a:lnTo>
                    <a:pt x="3819" y="2923"/>
                  </a:lnTo>
                  <a:lnTo>
                    <a:pt x="3773" y="2911"/>
                  </a:lnTo>
                  <a:lnTo>
                    <a:pt x="3729" y="2897"/>
                  </a:lnTo>
                  <a:lnTo>
                    <a:pt x="3683" y="2882"/>
                  </a:lnTo>
                  <a:lnTo>
                    <a:pt x="3636" y="2864"/>
                  </a:lnTo>
                  <a:lnTo>
                    <a:pt x="3589" y="2845"/>
                  </a:lnTo>
                  <a:lnTo>
                    <a:pt x="3541" y="2824"/>
                  </a:lnTo>
                  <a:lnTo>
                    <a:pt x="3494" y="2801"/>
                  </a:lnTo>
                  <a:lnTo>
                    <a:pt x="3446" y="2776"/>
                  </a:lnTo>
                  <a:lnTo>
                    <a:pt x="3397" y="2748"/>
                  </a:lnTo>
                  <a:lnTo>
                    <a:pt x="3348" y="2719"/>
                  </a:lnTo>
                  <a:lnTo>
                    <a:pt x="3299" y="2687"/>
                  </a:lnTo>
                  <a:lnTo>
                    <a:pt x="3250" y="2651"/>
                  </a:lnTo>
                  <a:lnTo>
                    <a:pt x="3200" y="2614"/>
                  </a:lnTo>
                  <a:lnTo>
                    <a:pt x="3150" y="2574"/>
                  </a:lnTo>
                  <a:lnTo>
                    <a:pt x="3100" y="2532"/>
                  </a:lnTo>
                  <a:lnTo>
                    <a:pt x="3050" y="2487"/>
                  </a:lnTo>
                  <a:lnTo>
                    <a:pt x="3000" y="2438"/>
                  </a:lnTo>
                  <a:lnTo>
                    <a:pt x="2949" y="2388"/>
                  </a:lnTo>
                  <a:lnTo>
                    <a:pt x="2899" y="2333"/>
                  </a:lnTo>
                  <a:lnTo>
                    <a:pt x="2847" y="2277"/>
                  </a:lnTo>
                  <a:lnTo>
                    <a:pt x="2797" y="2217"/>
                  </a:lnTo>
                  <a:lnTo>
                    <a:pt x="2746" y="2154"/>
                  </a:lnTo>
                  <a:lnTo>
                    <a:pt x="2696" y="2088"/>
                  </a:lnTo>
                  <a:lnTo>
                    <a:pt x="2645" y="2018"/>
                  </a:lnTo>
                  <a:lnTo>
                    <a:pt x="2645" y="2018"/>
                  </a:lnTo>
                  <a:lnTo>
                    <a:pt x="2545" y="1878"/>
                  </a:lnTo>
                  <a:lnTo>
                    <a:pt x="2447" y="1745"/>
                  </a:lnTo>
                  <a:lnTo>
                    <a:pt x="2352" y="1618"/>
                  </a:lnTo>
                  <a:lnTo>
                    <a:pt x="2259" y="1498"/>
                  </a:lnTo>
                  <a:lnTo>
                    <a:pt x="2167" y="1384"/>
                  </a:lnTo>
                  <a:lnTo>
                    <a:pt x="2077" y="1276"/>
                  </a:lnTo>
                  <a:lnTo>
                    <a:pt x="1989" y="1172"/>
                  </a:lnTo>
                  <a:lnTo>
                    <a:pt x="1903" y="1075"/>
                  </a:lnTo>
                  <a:lnTo>
                    <a:pt x="1818" y="983"/>
                  </a:lnTo>
                  <a:lnTo>
                    <a:pt x="1735" y="896"/>
                  </a:lnTo>
                  <a:lnTo>
                    <a:pt x="1652" y="815"/>
                  </a:lnTo>
                  <a:lnTo>
                    <a:pt x="1571" y="738"/>
                  </a:lnTo>
                  <a:lnTo>
                    <a:pt x="1491" y="667"/>
                  </a:lnTo>
                  <a:lnTo>
                    <a:pt x="1412" y="599"/>
                  </a:lnTo>
                  <a:lnTo>
                    <a:pt x="1334" y="536"/>
                  </a:lnTo>
                  <a:lnTo>
                    <a:pt x="1256" y="478"/>
                  </a:lnTo>
                  <a:lnTo>
                    <a:pt x="1178" y="423"/>
                  </a:lnTo>
                  <a:lnTo>
                    <a:pt x="1102" y="373"/>
                  </a:lnTo>
                  <a:lnTo>
                    <a:pt x="1024" y="326"/>
                  </a:lnTo>
                  <a:lnTo>
                    <a:pt x="948" y="284"/>
                  </a:lnTo>
                  <a:lnTo>
                    <a:pt x="872" y="245"/>
                  </a:lnTo>
                  <a:lnTo>
                    <a:pt x="795" y="208"/>
                  </a:lnTo>
                  <a:lnTo>
                    <a:pt x="719" y="176"/>
                  </a:lnTo>
                  <a:lnTo>
                    <a:pt x="641" y="147"/>
                  </a:lnTo>
                  <a:lnTo>
                    <a:pt x="565" y="119"/>
                  </a:lnTo>
                  <a:lnTo>
                    <a:pt x="486" y="95"/>
                  </a:lnTo>
                  <a:lnTo>
                    <a:pt x="408" y="74"/>
                  </a:lnTo>
                  <a:lnTo>
                    <a:pt x="327" y="55"/>
                  </a:lnTo>
                  <a:lnTo>
                    <a:pt x="248" y="39"/>
                  </a:lnTo>
                  <a:lnTo>
                    <a:pt x="166" y="24"/>
                  </a:lnTo>
                  <a:lnTo>
                    <a:pt x="83" y="11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989192" name="Freeform 8"/>
            <p:cNvSpPr>
              <a:spLocks/>
            </p:cNvSpPr>
            <p:nvPr userDrawn="1"/>
          </p:nvSpPr>
          <p:spPr bwMode="auto">
            <a:xfrm>
              <a:off x="293" y="633"/>
              <a:ext cx="4897" cy="1445"/>
            </a:xfrm>
            <a:custGeom>
              <a:avLst/>
              <a:gdLst/>
              <a:ahLst/>
              <a:cxnLst>
                <a:cxn ang="0">
                  <a:pos x="4897" y="2675"/>
                </a:cxn>
                <a:cxn ang="0">
                  <a:pos x="4847" y="2707"/>
                </a:cxn>
                <a:cxn ang="0">
                  <a:pos x="4788" y="2740"/>
                </a:cxn>
                <a:cxn ang="0">
                  <a:pos x="4706" y="2777"/>
                </a:cxn>
                <a:cxn ang="0">
                  <a:pos x="4604" y="2816"/>
                </a:cxn>
                <a:cxn ang="0">
                  <a:pos x="4485" y="2849"/>
                </a:cxn>
                <a:cxn ang="0">
                  <a:pos x="4350" y="2875"/>
                </a:cxn>
                <a:cxn ang="0">
                  <a:pos x="4277" y="2885"/>
                </a:cxn>
                <a:cxn ang="0">
                  <a:pos x="4200" y="2888"/>
                </a:cxn>
                <a:cxn ang="0">
                  <a:pos x="4120" y="2888"/>
                </a:cxn>
                <a:cxn ang="0">
                  <a:pos x="4036" y="2883"/>
                </a:cxn>
                <a:cxn ang="0">
                  <a:pos x="3952" y="2874"/>
                </a:cxn>
                <a:cxn ang="0">
                  <a:pos x="3863" y="2858"/>
                </a:cxn>
                <a:cxn ang="0">
                  <a:pos x="3773" y="2833"/>
                </a:cxn>
                <a:cxn ang="0">
                  <a:pos x="3680" y="2803"/>
                </a:cxn>
                <a:cxn ang="0">
                  <a:pos x="3584" y="2764"/>
                </a:cxn>
                <a:cxn ang="0">
                  <a:pos x="3488" y="2717"/>
                </a:cxn>
                <a:cxn ang="0">
                  <a:pos x="3389" y="2662"/>
                </a:cxn>
                <a:cxn ang="0">
                  <a:pos x="3290" y="2596"/>
                </a:cxn>
                <a:cxn ang="0">
                  <a:pos x="3190" y="2522"/>
                </a:cxn>
                <a:cxn ang="0">
                  <a:pos x="3087" y="2434"/>
                </a:cxn>
                <a:cxn ang="0">
                  <a:pos x="2985" y="2338"/>
                </a:cxn>
                <a:cxn ang="0">
                  <a:pos x="2881" y="2228"/>
                </a:cxn>
                <a:cxn ang="0">
                  <a:pos x="2779" y="2107"/>
                </a:cxn>
                <a:cxn ang="0">
                  <a:pos x="2676" y="1971"/>
                </a:cxn>
                <a:cxn ang="0">
                  <a:pos x="2573" y="1834"/>
                </a:cxn>
                <a:cxn ang="0">
                  <a:pos x="2376" y="1577"/>
                </a:cxn>
                <a:cxn ang="0">
                  <a:pos x="2188" y="1345"/>
                </a:cxn>
                <a:cxn ang="0">
                  <a:pos x="2007" y="1136"/>
                </a:cxn>
                <a:cxn ang="0">
                  <a:pos x="1833" y="949"/>
                </a:cxn>
                <a:cxn ang="0">
                  <a:pos x="1665" y="783"/>
                </a:cxn>
                <a:cxn ang="0">
                  <a:pos x="1501" y="637"/>
                </a:cxn>
                <a:cxn ang="0">
                  <a:pos x="1342" y="510"/>
                </a:cxn>
                <a:cxn ang="0">
                  <a:pos x="1185" y="400"/>
                </a:cxn>
                <a:cxn ang="0">
                  <a:pos x="1031" y="306"/>
                </a:cxn>
                <a:cxn ang="0">
                  <a:pos x="876" y="226"/>
                </a:cxn>
                <a:cxn ang="0">
                  <a:pos x="722" y="161"/>
                </a:cxn>
                <a:cxn ang="0">
                  <a:pos x="567" y="106"/>
                </a:cxn>
                <a:cxn ang="0">
                  <a:pos x="409" y="64"/>
                </a:cxn>
                <a:cxn ang="0">
                  <a:pos x="249" y="32"/>
                </a:cxn>
                <a:cxn ang="0">
                  <a:pos x="84" y="8"/>
                </a:cxn>
              </a:cxnLst>
              <a:rect l="0" t="0" r="r" b="b"/>
              <a:pathLst>
                <a:path w="4897" h="2890">
                  <a:moveTo>
                    <a:pt x="4897" y="2675"/>
                  </a:moveTo>
                  <a:lnTo>
                    <a:pt x="4897" y="2675"/>
                  </a:lnTo>
                  <a:lnTo>
                    <a:pt x="4885" y="2683"/>
                  </a:lnTo>
                  <a:lnTo>
                    <a:pt x="4847" y="2707"/>
                  </a:lnTo>
                  <a:lnTo>
                    <a:pt x="4820" y="2722"/>
                  </a:lnTo>
                  <a:lnTo>
                    <a:pt x="4788" y="2740"/>
                  </a:lnTo>
                  <a:lnTo>
                    <a:pt x="4749" y="2757"/>
                  </a:lnTo>
                  <a:lnTo>
                    <a:pt x="4706" y="2777"/>
                  </a:lnTo>
                  <a:lnTo>
                    <a:pt x="4657" y="2796"/>
                  </a:lnTo>
                  <a:lnTo>
                    <a:pt x="4604" y="2816"/>
                  </a:lnTo>
                  <a:lnTo>
                    <a:pt x="4547" y="2833"/>
                  </a:lnTo>
                  <a:lnTo>
                    <a:pt x="4485" y="2849"/>
                  </a:lnTo>
                  <a:lnTo>
                    <a:pt x="4420" y="2864"/>
                  </a:lnTo>
                  <a:lnTo>
                    <a:pt x="4350" y="2875"/>
                  </a:lnTo>
                  <a:lnTo>
                    <a:pt x="4314" y="2880"/>
                  </a:lnTo>
                  <a:lnTo>
                    <a:pt x="4277" y="2885"/>
                  </a:lnTo>
                  <a:lnTo>
                    <a:pt x="4239" y="2887"/>
                  </a:lnTo>
                  <a:lnTo>
                    <a:pt x="4200" y="2888"/>
                  </a:lnTo>
                  <a:lnTo>
                    <a:pt x="4160" y="2890"/>
                  </a:lnTo>
                  <a:lnTo>
                    <a:pt x="4120" y="2888"/>
                  </a:lnTo>
                  <a:lnTo>
                    <a:pt x="4078" y="2887"/>
                  </a:lnTo>
                  <a:lnTo>
                    <a:pt x="4036" y="2883"/>
                  </a:lnTo>
                  <a:lnTo>
                    <a:pt x="3995" y="2880"/>
                  </a:lnTo>
                  <a:lnTo>
                    <a:pt x="3952" y="2874"/>
                  </a:lnTo>
                  <a:lnTo>
                    <a:pt x="3907" y="2866"/>
                  </a:lnTo>
                  <a:lnTo>
                    <a:pt x="3863" y="2858"/>
                  </a:lnTo>
                  <a:lnTo>
                    <a:pt x="3818" y="2846"/>
                  </a:lnTo>
                  <a:lnTo>
                    <a:pt x="3773" y="2833"/>
                  </a:lnTo>
                  <a:lnTo>
                    <a:pt x="3725" y="2819"/>
                  </a:lnTo>
                  <a:lnTo>
                    <a:pt x="3680" y="2803"/>
                  </a:lnTo>
                  <a:lnTo>
                    <a:pt x="3632" y="2785"/>
                  </a:lnTo>
                  <a:lnTo>
                    <a:pt x="3584" y="2764"/>
                  </a:lnTo>
                  <a:lnTo>
                    <a:pt x="3537" y="2743"/>
                  </a:lnTo>
                  <a:lnTo>
                    <a:pt x="3488" y="2717"/>
                  </a:lnTo>
                  <a:lnTo>
                    <a:pt x="3438" y="2691"/>
                  </a:lnTo>
                  <a:lnTo>
                    <a:pt x="3389" y="2662"/>
                  </a:lnTo>
                  <a:lnTo>
                    <a:pt x="3339" y="2630"/>
                  </a:lnTo>
                  <a:lnTo>
                    <a:pt x="3290" y="2596"/>
                  </a:lnTo>
                  <a:lnTo>
                    <a:pt x="3240" y="2560"/>
                  </a:lnTo>
                  <a:lnTo>
                    <a:pt x="3190" y="2522"/>
                  </a:lnTo>
                  <a:lnTo>
                    <a:pt x="3138" y="2480"/>
                  </a:lnTo>
                  <a:lnTo>
                    <a:pt x="3087" y="2434"/>
                  </a:lnTo>
                  <a:lnTo>
                    <a:pt x="3037" y="2388"/>
                  </a:lnTo>
                  <a:lnTo>
                    <a:pt x="2985" y="2338"/>
                  </a:lnTo>
                  <a:lnTo>
                    <a:pt x="2934" y="2284"/>
                  </a:lnTo>
                  <a:lnTo>
                    <a:pt x="2881" y="2228"/>
                  </a:lnTo>
                  <a:lnTo>
                    <a:pt x="2830" y="2168"/>
                  </a:lnTo>
                  <a:lnTo>
                    <a:pt x="2779" y="2107"/>
                  </a:lnTo>
                  <a:lnTo>
                    <a:pt x="2727" y="2040"/>
                  </a:lnTo>
                  <a:lnTo>
                    <a:pt x="2676" y="1971"/>
                  </a:lnTo>
                  <a:lnTo>
                    <a:pt x="2676" y="1971"/>
                  </a:lnTo>
                  <a:lnTo>
                    <a:pt x="2573" y="1834"/>
                  </a:lnTo>
                  <a:lnTo>
                    <a:pt x="2473" y="1701"/>
                  </a:lnTo>
                  <a:lnTo>
                    <a:pt x="2376" y="1577"/>
                  </a:lnTo>
                  <a:lnTo>
                    <a:pt x="2282" y="1458"/>
                  </a:lnTo>
                  <a:lnTo>
                    <a:pt x="2188" y="1345"/>
                  </a:lnTo>
                  <a:lnTo>
                    <a:pt x="2097" y="1238"/>
                  </a:lnTo>
                  <a:lnTo>
                    <a:pt x="2007" y="1136"/>
                  </a:lnTo>
                  <a:lnTo>
                    <a:pt x="1919" y="1039"/>
                  </a:lnTo>
                  <a:lnTo>
                    <a:pt x="1833" y="949"/>
                  </a:lnTo>
                  <a:lnTo>
                    <a:pt x="1748" y="863"/>
                  </a:lnTo>
                  <a:lnTo>
                    <a:pt x="1665" y="783"/>
                  </a:lnTo>
                  <a:lnTo>
                    <a:pt x="1583" y="708"/>
                  </a:lnTo>
                  <a:lnTo>
                    <a:pt x="1501" y="637"/>
                  </a:lnTo>
                  <a:lnTo>
                    <a:pt x="1421" y="571"/>
                  </a:lnTo>
                  <a:lnTo>
                    <a:pt x="1342" y="510"/>
                  </a:lnTo>
                  <a:lnTo>
                    <a:pt x="1264" y="453"/>
                  </a:lnTo>
                  <a:lnTo>
                    <a:pt x="1185" y="400"/>
                  </a:lnTo>
                  <a:lnTo>
                    <a:pt x="1107" y="352"/>
                  </a:lnTo>
                  <a:lnTo>
                    <a:pt x="1031" y="306"/>
                  </a:lnTo>
                  <a:lnTo>
                    <a:pt x="953" y="264"/>
                  </a:lnTo>
                  <a:lnTo>
                    <a:pt x="876" y="226"/>
                  </a:lnTo>
                  <a:lnTo>
                    <a:pt x="799" y="192"/>
                  </a:lnTo>
                  <a:lnTo>
                    <a:pt x="722" y="161"/>
                  </a:lnTo>
                  <a:lnTo>
                    <a:pt x="645" y="132"/>
                  </a:lnTo>
                  <a:lnTo>
                    <a:pt x="567" y="106"/>
                  </a:lnTo>
                  <a:lnTo>
                    <a:pt x="488" y="85"/>
                  </a:lnTo>
                  <a:lnTo>
                    <a:pt x="409" y="64"/>
                  </a:lnTo>
                  <a:lnTo>
                    <a:pt x="329" y="46"/>
                  </a:lnTo>
                  <a:lnTo>
                    <a:pt x="249" y="32"/>
                  </a:lnTo>
                  <a:lnTo>
                    <a:pt x="167" y="19"/>
                  </a:lnTo>
                  <a:lnTo>
                    <a:pt x="84" y="8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989193" name="Freeform 9"/>
            <p:cNvSpPr>
              <a:spLocks/>
            </p:cNvSpPr>
            <p:nvPr userDrawn="1"/>
          </p:nvSpPr>
          <p:spPr bwMode="auto">
            <a:xfrm>
              <a:off x="303" y="654"/>
              <a:ext cx="4937" cy="1411"/>
            </a:xfrm>
            <a:custGeom>
              <a:avLst/>
              <a:gdLst/>
              <a:ahLst/>
              <a:cxnLst>
                <a:cxn ang="0">
                  <a:pos x="4937" y="2589"/>
                </a:cxn>
                <a:cxn ang="0">
                  <a:pos x="4887" y="2622"/>
                </a:cxn>
                <a:cxn ang="0">
                  <a:pos x="4828" y="2656"/>
                </a:cxn>
                <a:cxn ang="0">
                  <a:pos x="4747" y="2696"/>
                </a:cxn>
                <a:cxn ang="0">
                  <a:pos x="4646" y="2736"/>
                </a:cxn>
                <a:cxn ang="0">
                  <a:pos x="4528" y="2774"/>
                </a:cxn>
                <a:cxn ang="0">
                  <a:pos x="4393" y="2803"/>
                </a:cxn>
                <a:cxn ang="0">
                  <a:pos x="4319" y="2812"/>
                </a:cxn>
                <a:cxn ang="0">
                  <a:pos x="4243" y="2819"/>
                </a:cxn>
                <a:cxn ang="0">
                  <a:pos x="4163" y="2820"/>
                </a:cxn>
                <a:cxn ang="0">
                  <a:pos x="4081" y="2817"/>
                </a:cxn>
                <a:cxn ang="0">
                  <a:pos x="3995" y="2807"/>
                </a:cxn>
                <a:cxn ang="0">
                  <a:pos x="3906" y="2793"/>
                </a:cxn>
                <a:cxn ang="0">
                  <a:pos x="3814" y="2772"/>
                </a:cxn>
                <a:cxn ang="0">
                  <a:pos x="3721" y="2743"/>
                </a:cxn>
                <a:cxn ang="0">
                  <a:pos x="3625" y="2706"/>
                </a:cxn>
                <a:cxn ang="0">
                  <a:pos x="3528" y="2661"/>
                </a:cxn>
                <a:cxn ang="0">
                  <a:pos x="3429" y="2607"/>
                </a:cxn>
                <a:cxn ang="0">
                  <a:pos x="3328" y="2543"/>
                </a:cxn>
                <a:cxn ang="0">
                  <a:pos x="3227" y="2470"/>
                </a:cxn>
                <a:cxn ang="0">
                  <a:pos x="3124" y="2384"/>
                </a:cxn>
                <a:cxn ang="0">
                  <a:pos x="3020" y="2289"/>
                </a:cxn>
                <a:cxn ang="0">
                  <a:pos x="2916" y="2181"/>
                </a:cxn>
                <a:cxn ang="0">
                  <a:pos x="2810" y="2061"/>
                </a:cxn>
                <a:cxn ang="0">
                  <a:pos x="2705" y="1927"/>
                </a:cxn>
                <a:cxn ang="0">
                  <a:pos x="2601" y="1792"/>
                </a:cxn>
                <a:cxn ang="0">
                  <a:pos x="2399" y="1537"/>
                </a:cxn>
                <a:cxn ang="0">
                  <a:pos x="2208" y="1307"/>
                </a:cxn>
                <a:cxn ang="0">
                  <a:pos x="2024" y="1101"/>
                </a:cxn>
                <a:cxn ang="0">
                  <a:pos x="1847" y="917"/>
                </a:cxn>
                <a:cxn ang="0">
                  <a:pos x="1677" y="754"/>
                </a:cxn>
                <a:cxn ang="0">
                  <a:pos x="1511" y="611"/>
                </a:cxn>
                <a:cxn ang="0">
                  <a:pos x="1350" y="486"/>
                </a:cxn>
                <a:cxn ang="0">
                  <a:pos x="1191" y="379"/>
                </a:cxn>
                <a:cxn ang="0">
                  <a:pos x="1034" y="287"/>
                </a:cxn>
                <a:cxn ang="0">
                  <a:pos x="879" y="211"/>
                </a:cxn>
                <a:cxn ang="0">
                  <a:pos x="723" y="148"/>
                </a:cxn>
                <a:cxn ang="0">
                  <a:pos x="568" y="96"/>
                </a:cxn>
                <a:cxn ang="0">
                  <a:pos x="410" y="58"/>
                </a:cxn>
                <a:cxn ang="0">
                  <a:pos x="249" y="27"/>
                </a:cxn>
                <a:cxn ang="0">
                  <a:pos x="85" y="8"/>
                </a:cxn>
              </a:cxnLst>
              <a:rect l="0" t="0" r="r" b="b"/>
              <a:pathLst>
                <a:path w="4937" h="2820">
                  <a:moveTo>
                    <a:pt x="4937" y="2589"/>
                  </a:moveTo>
                  <a:lnTo>
                    <a:pt x="4937" y="2589"/>
                  </a:lnTo>
                  <a:lnTo>
                    <a:pt x="4925" y="2599"/>
                  </a:lnTo>
                  <a:lnTo>
                    <a:pt x="4887" y="2622"/>
                  </a:lnTo>
                  <a:lnTo>
                    <a:pt x="4861" y="2638"/>
                  </a:lnTo>
                  <a:lnTo>
                    <a:pt x="4828" y="2656"/>
                  </a:lnTo>
                  <a:lnTo>
                    <a:pt x="4790" y="2675"/>
                  </a:lnTo>
                  <a:lnTo>
                    <a:pt x="4747" y="2696"/>
                  </a:lnTo>
                  <a:lnTo>
                    <a:pt x="4698" y="2717"/>
                  </a:lnTo>
                  <a:lnTo>
                    <a:pt x="4646" y="2736"/>
                  </a:lnTo>
                  <a:lnTo>
                    <a:pt x="4589" y="2756"/>
                  </a:lnTo>
                  <a:lnTo>
                    <a:pt x="4528" y="2774"/>
                  </a:lnTo>
                  <a:lnTo>
                    <a:pt x="4462" y="2790"/>
                  </a:lnTo>
                  <a:lnTo>
                    <a:pt x="4393" y="2803"/>
                  </a:lnTo>
                  <a:lnTo>
                    <a:pt x="4357" y="2807"/>
                  </a:lnTo>
                  <a:lnTo>
                    <a:pt x="4319" y="2812"/>
                  </a:lnTo>
                  <a:lnTo>
                    <a:pt x="4282" y="2816"/>
                  </a:lnTo>
                  <a:lnTo>
                    <a:pt x="4243" y="2819"/>
                  </a:lnTo>
                  <a:lnTo>
                    <a:pt x="4203" y="2820"/>
                  </a:lnTo>
                  <a:lnTo>
                    <a:pt x="4163" y="2820"/>
                  </a:lnTo>
                  <a:lnTo>
                    <a:pt x="4122" y="2819"/>
                  </a:lnTo>
                  <a:lnTo>
                    <a:pt x="4081" y="2817"/>
                  </a:lnTo>
                  <a:lnTo>
                    <a:pt x="4038" y="2812"/>
                  </a:lnTo>
                  <a:lnTo>
                    <a:pt x="3995" y="2807"/>
                  </a:lnTo>
                  <a:lnTo>
                    <a:pt x="3950" y="2801"/>
                  </a:lnTo>
                  <a:lnTo>
                    <a:pt x="3906" y="2793"/>
                  </a:lnTo>
                  <a:lnTo>
                    <a:pt x="3860" y="2783"/>
                  </a:lnTo>
                  <a:lnTo>
                    <a:pt x="3814" y="2772"/>
                  </a:lnTo>
                  <a:lnTo>
                    <a:pt x="3768" y="2757"/>
                  </a:lnTo>
                  <a:lnTo>
                    <a:pt x="3721" y="2743"/>
                  </a:lnTo>
                  <a:lnTo>
                    <a:pt x="3674" y="2725"/>
                  </a:lnTo>
                  <a:lnTo>
                    <a:pt x="3625" y="2706"/>
                  </a:lnTo>
                  <a:lnTo>
                    <a:pt x="3577" y="2685"/>
                  </a:lnTo>
                  <a:lnTo>
                    <a:pt x="3528" y="2661"/>
                  </a:lnTo>
                  <a:lnTo>
                    <a:pt x="3479" y="2635"/>
                  </a:lnTo>
                  <a:lnTo>
                    <a:pt x="3429" y="2607"/>
                  </a:lnTo>
                  <a:lnTo>
                    <a:pt x="3379" y="2577"/>
                  </a:lnTo>
                  <a:lnTo>
                    <a:pt x="3328" y="2543"/>
                  </a:lnTo>
                  <a:lnTo>
                    <a:pt x="3278" y="2507"/>
                  </a:lnTo>
                  <a:lnTo>
                    <a:pt x="3227" y="2470"/>
                  </a:lnTo>
                  <a:lnTo>
                    <a:pt x="3175" y="2428"/>
                  </a:lnTo>
                  <a:lnTo>
                    <a:pt x="3124" y="2384"/>
                  </a:lnTo>
                  <a:lnTo>
                    <a:pt x="3071" y="2338"/>
                  </a:lnTo>
                  <a:lnTo>
                    <a:pt x="3020" y="2289"/>
                  </a:lnTo>
                  <a:lnTo>
                    <a:pt x="2967" y="2236"/>
                  </a:lnTo>
                  <a:lnTo>
                    <a:pt x="2916" y="2181"/>
                  </a:lnTo>
                  <a:lnTo>
                    <a:pt x="2863" y="2123"/>
                  </a:lnTo>
                  <a:lnTo>
                    <a:pt x="2810" y="2061"/>
                  </a:lnTo>
                  <a:lnTo>
                    <a:pt x="2757" y="1995"/>
                  </a:lnTo>
                  <a:lnTo>
                    <a:pt x="2705" y="1927"/>
                  </a:lnTo>
                  <a:lnTo>
                    <a:pt x="2705" y="1927"/>
                  </a:lnTo>
                  <a:lnTo>
                    <a:pt x="2601" y="1792"/>
                  </a:lnTo>
                  <a:lnTo>
                    <a:pt x="2499" y="1661"/>
                  </a:lnTo>
                  <a:lnTo>
                    <a:pt x="2399" y="1537"/>
                  </a:lnTo>
                  <a:lnTo>
                    <a:pt x="2302" y="1419"/>
                  </a:lnTo>
                  <a:lnTo>
                    <a:pt x="2208" y="1307"/>
                  </a:lnTo>
                  <a:lnTo>
                    <a:pt x="2115" y="1201"/>
                  </a:lnTo>
                  <a:lnTo>
                    <a:pt x="2024" y="1101"/>
                  </a:lnTo>
                  <a:lnTo>
                    <a:pt x="1936" y="1007"/>
                  </a:lnTo>
                  <a:lnTo>
                    <a:pt x="1847" y="917"/>
                  </a:lnTo>
                  <a:lnTo>
                    <a:pt x="1761" y="833"/>
                  </a:lnTo>
                  <a:lnTo>
                    <a:pt x="1677" y="754"/>
                  </a:lnTo>
                  <a:lnTo>
                    <a:pt x="1593" y="681"/>
                  </a:lnTo>
                  <a:lnTo>
                    <a:pt x="1511" y="611"/>
                  </a:lnTo>
                  <a:lnTo>
                    <a:pt x="1430" y="547"/>
                  </a:lnTo>
                  <a:lnTo>
                    <a:pt x="1350" y="486"/>
                  </a:lnTo>
                  <a:lnTo>
                    <a:pt x="1270" y="431"/>
                  </a:lnTo>
                  <a:lnTo>
                    <a:pt x="1191" y="379"/>
                  </a:lnTo>
                  <a:lnTo>
                    <a:pt x="1112" y="331"/>
                  </a:lnTo>
                  <a:lnTo>
                    <a:pt x="1034" y="287"/>
                  </a:lnTo>
                  <a:lnTo>
                    <a:pt x="957" y="247"/>
                  </a:lnTo>
                  <a:lnTo>
                    <a:pt x="879" y="211"/>
                  </a:lnTo>
                  <a:lnTo>
                    <a:pt x="801" y="177"/>
                  </a:lnTo>
                  <a:lnTo>
                    <a:pt x="723" y="148"/>
                  </a:lnTo>
                  <a:lnTo>
                    <a:pt x="646" y="121"/>
                  </a:lnTo>
                  <a:lnTo>
                    <a:pt x="568" y="96"/>
                  </a:lnTo>
                  <a:lnTo>
                    <a:pt x="489" y="75"/>
                  </a:lnTo>
                  <a:lnTo>
                    <a:pt x="410" y="58"/>
                  </a:lnTo>
                  <a:lnTo>
                    <a:pt x="330" y="41"/>
                  </a:lnTo>
                  <a:lnTo>
                    <a:pt x="249" y="27"/>
                  </a:lnTo>
                  <a:lnTo>
                    <a:pt x="167" y="16"/>
                  </a:lnTo>
                  <a:lnTo>
                    <a:pt x="85" y="8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989194" name="Freeform 10"/>
            <p:cNvSpPr>
              <a:spLocks/>
            </p:cNvSpPr>
            <p:nvPr userDrawn="1"/>
          </p:nvSpPr>
          <p:spPr bwMode="auto">
            <a:xfrm>
              <a:off x="314" y="676"/>
              <a:ext cx="4975" cy="1375"/>
            </a:xfrm>
            <a:custGeom>
              <a:avLst/>
              <a:gdLst/>
              <a:ahLst/>
              <a:cxnLst>
                <a:cxn ang="0">
                  <a:pos x="4975" y="2501"/>
                </a:cxn>
                <a:cxn ang="0">
                  <a:pos x="4926" y="2537"/>
                </a:cxn>
                <a:cxn ang="0">
                  <a:pos x="4867" y="2571"/>
                </a:cxn>
                <a:cxn ang="0">
                  <a:pos x="4786" y="2613"/>
                </a:cxn>
                <a:cxn ang="0">
                  <a:pos x="4686" y="2656"/>
                </a:cxn>
                <a:cxn ang="0">
                  <a:pos x="4568" y="2695"/>
                </a:cxn>
                <a:cxn ang="0">
                  <a:pos x="4433" y="2727"/>
                </a:cxn>
                <a:cxn ang="0">
                  <a:pos x="4361" y="2739"/>
                </a:cxn>
                <a:cxn ang="0">
                  <a:pos x="4285" y="2747"/>
                </a:cxn>
                <a:cxn ang="0">
                  <a:pos x="4204" y="2750"/>
                </a:cxn>
                <a:cxn ang="0">
                  <a:pos x="4121" y="2748"/>
                </a:cxn>
                <a:cxn ang="0">
                  <a:pos x="4035" y="2740"/>
                </a:cxn>
                <a:cxn ang="0">
                  <a:pos x="3946" y="2727"/>
                </a:cxn>
                <a:cxn ang="0">
                  <a:pos x="3856" y="2708"/>
                </a:cxn>
                <a:cxn ang="0">
                  <a:pos x="3761" y="2680"/>
                </a:cxn>
                <a:cxn ang="0">
                  <a:pos x="3666" y="2645"/>
                </a:cxn>
                <a:cxn ang="0">
                  <a:pos x="3567" y="2603"/>
                </a:cxn>
                <a:cxn ang="0">
                  <a:pos x="3467" y="2550"/>
                </a:cxn>
                <a:cxn ang="0">
                  <a:pos x="3366" y="2488"/>
                </a:cxn>
                <a:cxn ang="0">
                  <a:pos x="3263" y="2416"/>
                </a:cxn>
                <a:cxn ang="0">
                  <a:pos x="3159" y="2333"/>
                </a:cxn>
                <a:cxn ang="0">
                  <a:pos x="3053" y="2240"/>
                </a:cxn>
                <a:cxn ang="0">
                  <a:pos x="2948" y="2133"/>
                </a:cxn>
                <a:cxn ang="0">
                  <a:pos x="2841" y="2014"/>
                </a:cxn>
                <a:cxn ang="0">
                  <a:pos x="2733" y="1883"/>
                </a:cxn>
                <a:cxn ang="0">
                  <a:pos x="2627" y="1747"/>
                </a:cxn>
                <a:cxn ang="0">
                  <a:pos x="2422" y="1495"/>
                </a:cxn>
                <a:cxn ang="0">
                  <a:pos x="2227" y="1269"/>
                </a:cxn>
                <a:cxn ang="0">
                  <a:pos x="2040" y="1066"/>
                </a:cxn>
                <a:cxn ang="0">
                  <a:pos x="1861" y="885"/>
                </a:cxn>
                <a:cxn ang="0">
                  <a:pos x="1687" y="723"/>
                </a:cxn>
                <a:cxn ang="0">
                  <a:pos x="1519" y="583"/>
                </a:cxn>
                <a:cxn ang="0">
                  <a:pos x="1357" y="462"/>
                </a:cxn>
                <a:cxn ang="0">
                  <a:pos x="1196" y="357"/>
                </a:cxn>
                <a:cxn ang="0">
                  <a:pos x="1039" y="268"/>
                </a:cxn>
                <a:cxn ang="0">
                  <a:pos x="882" y="194"/>
                </a:cxn>
                <a:cxn ang="0">
                  <a:pos x="726" y="134"/>
                </a:cxn>
                <a:cxn ang="0">
                  <a:pos x="569" y="86"/>
                </a:cxn>
                <a:cxn ang="0">
                  <a:pos x="410" y="50"/>
                </a:cxn>
                <a:cxn ang="0">
                  <a:pos x="249" y="23"/>
                </a:cxn>
                <a:cxn ang="0">
                  <a:pos x="83" y="5"/>
                </a:cxn>
              </a:cxnLst>
              <a:rect l="0" t="0" r="r" b="b"/>
              <a:pathLst>
                <a:path w="4975" h="2750">
                  <a:moveTo>
                    <a:pt x="4975" y="2501"/>
                  </a:moveTo>
                  <a:lnTo>
                    <a:pt x="4975" y="2501"/>
                  </a:lnTo>
                  <a:lnTo>
                    <a:pt x="4962" y="2511"/>
                  </a:lnTo>
                  <a:lnTo>
                    <a:pt x="4926" y="2537"/>
                  </a:lnTo>
                  <a:lnTo>
                    <a:pt x="4899" y="2553"/>
                  </a:lnTo>
                  <a:lnTo>
                    <a:pt x="4867" y="2571"/>
                  </a:lnTo>
                  <a:lnTo>
                    <a:pt x="4829" y="2592"/>
                  </a:lnTo>
                  <a:lnTo>
                    <a:pt x="4786" y="2613"/>
                  </a:lnTo>
                  <a:lnTo>
                    <a:pt x="4739" y="2635"/>
                  </a:lnTo>
                  <a:lnTo>
                    <a:pt x="4686" y="2656"/>
                  </a:lnTo>
                  <a:lnTo>
                    <a:pt x="4629" y="2676"/>
                  </a:lnTo>
                  <a:lnTo>
                    <a:pt x="4568" y="2695"/>
                  </a:lnTo>
                  <a:lnTo>
                    <a:pt x="4503" y="2713"/>
                  </a:lnTo>
                  <a:lnTo>
                    <a:pt x="4433" y="2727"/>
                  </a:lnTo>
                  <a:lnTo>
                    <a:pt x="4397" y="2734"/>
                  </a:lnTo>
                  <a:lnTo>
                    <a:pt x="4361" y="2739"/>
                  </a:lnTo>
                  <a:lnTo>
                    <a:pt x="4322" y="2743"/>
                  </a:lnTo>
                  <a:lnTo>
                    <a:pt x="4285" y="2747"/>
                  </a:lnTo>
                  <a:lnTo>
                    <a:pt x="4245" y="2748"/>
                  </a:lnTo>
                  <a:lnTo>
                    <a:pt x="4204" y="2750"/>
                  </a:lnTo>
                  <a:lnTo>
                    <a:pt x="4163" y="2750"/>
                  </a:lnTo>
                  <a:lnTo>
                    <a:pt x="4121" y="2748"/>
                  </a:lnTo>
                  <a:lnTo>
                    <a:pt x="4079" y="2745"/>
                  </a:lnTo>
                  <a:lnTo>
                    <a:pt x="4035" y="2740"/>
                  </a:lnTo>
                  <a:lnTo>
                    <a:pt x="3992" y="2735"/>
                  </a:lnTo>
                  <a:lnTo>
                    <a:pt x="3946" y="2727"/>
                  </a:lnTo>
                  <a:lnTo>
                    <a:pt x="3902" y="2719"/>
                  </a:lnTo>
                  <a:lnTo>
                    <a:pt x="3856" y="2708"/>
                  </a:lnTo>
                  <a:lnTo>
                    <a:pt x="3809" y="2695"/>
                  </a:lnTo>
                  <a:lnTo>
                    <a:pt x="3761" y="2680"/>
                  </a:lnTo>
                  <a:lnTo>
                    <a:pt x="3714" y="2664"/>
                  </a:lnTo>
                  <a:lnTo>
                    <a:pt x="3666" y="2645"/>
                  </a:lnTo>
                  <a:lnTo>
                    <a:pt x="3617" y="2626"/>
                  </a:lnTo>
                  <a:lnTo>
                    <a:pt x="3567" y="2603"/>
                  </a:lnTo>
                  <a:lnTo>
                    <a:pt x="3517" y="2577"/>
                  </a:lnTo>
                  <a:lnTo>
                    <a:pt x="3467" y="2550"/>
                  </a:lnTo>
                  <a:lnTo>
                    <a:pt x="3417" y="2521"/>
                  </a:lnTo>
                  <a:lnTo>
                    <a:pt x="3366" y="2488"/>
                  </a:lnTo>
                  <a:lnTo>
                    <a:pt x="3314" y="2453"/>
                  </a:lnTo>
                  <a:lnTo>
                    <a:pt x="3263" y="2416"/>
                  </a:lnTo>
                  <a:lnTo>
                    <a:pt x="3212" y="2375"/>
                  </a:lnTo>
                  <a:lnTo>
                    <a:pt x="3159" y="2333"/>
                  </a:lnTo>
                  <a:lnTo>
                    <a:pt x="3106" y="2288"/>
                  </a:lnTo>
                  <a:lnTo>
                    <a:pt x="3053" y="2240"/>
                  </a:lnTo>
                  <a:lnTo>
                    <a:pt x="3001" y="2188"/>
                  </a:lnTo>
                  <a:lnTo>
                    <a:pt x="2948" y="2133"/>
                  </a:lnTo>
                  <a:lnTo>
                    <a:pt x="2894" y="2075"/>
                  </a:lnTo>
                  <a:lnTo>
                    <a:pt x="2841" y="2014"/>
                  </a:lnTo>
                  <a:lnTo>
                    <a:pt x="2787" y="1951"/>
                  </a:lnTo>
                  <a:lnTo>
                    <a:pt x="2733" y="1883"/>
                  </a:lnTo>
                  <a:lnTo>
                    <a:pt x="2733" y="1883"/>
                  </a:lnTo>
                  <a:lnTo>
                    <a:pt x="2627" y="1747"/>
                  </a:lnTo>
                  <a:lnTo>
                    <a:pt x="2523" y="1618"/>
                  </a:lnTo>
                  <a:lnTo>
                    <a:pt x="2422" y="1495"/>
                  </a:lnTo>
                  <a:lnTo>
                    <a:pt x="2323" y="1379"/>
                  </a:lnTo>
                  <a:lnTo>
                    <a:pt x="2227" y="1269"/>
                  </a:lnTo>
                  <a:lnTo>
                    <a:pt x="2133" y="1164"/>
                  </a:lnTo>
                  <a:lnTo>
                    <a:pt x="2040" y="1066"/>
                  </a:lnTo>
                  <a:lnTo>
                    <a:pt x="1949" y="972"/>
                  </a:lnTo>
                  <a:lnTo>
                    <a:pt x="1861" y="885"/>
                  </a:lnTo>
                  <a:lnTo>
                    <a:pt x="1773" y="801"/>
                  </a:lnTo>
                  <a:lnTo>
                    <a:pt x="1687" y="723"/>
                  </a:lnTo>
                  <a:lnTo>
                    <a:pt x="1602" y="651"/>
                  </a:lnTo>
                  <a:lnTo>
                    <a:pt x="1519" y="583"/>
                  </a:lnTo>
                  <a:lnTo>
                    <a:pt x="1437" y="520"/>
                  </a:lnTo>
                  <a:lnTo>
                    <a:pt x="1357" y="462"/>
                  </a:lnTo>
                  <a:lnTo>
                    <a:pt x="1276" y="407"/>
                  </a:lnTo>
                  <a:lnTo>
                    <a:pt x="1196" y="357"/>
                  </a:lnTo>
                  <a:lnTo>
                    <a:pt x="1116" y="310"/>
                  </a:lnTo>
                  <a:lnTo>
                    <a:pt x="1039" y="268"/>
                  </a:lnTo>
                  <a:lnTo>
                    <a:pt x="960" y="229"/>
                  </a:lnTo>
                  <a:lnTo>
                    <a:pt x="882" y="194"/>
                  </a:lnTo>
                  <a:lnTo>
                    <a:pt x="804" y="162"/>
                  </a:lnTo>
                  <a:lnTo>
                    <a:pt x="726" y="134"/>
                  </a:lnTo>
                  <a:lnTo>
                    <a:pt x="647" y="108"/>
                  </a:lnTo>
                  <a:lnTo>
                    <a:pt x="569" y="86"/>
                  </a:lnTo>
                  <a:lnTo>
                    <a:pt x="490" y="66"/>
                  </a:lnTo>
                  <a:lnTo>
                    <a:pt x="410" y="50"/>
                  </a:lnTo>
                  <a:lnTo>
                    <a:pt x="331" y="36"/>
                  </a:lnTo>
                  <a:lnTo>
                    <a:pt x="249" y="23"/>
                  </a:lnTo>
                  <a:lnTo>
                    <a:pt x="167" y="13"/>
                  </a:lnTo>
                  <a:lnTo>
                    <a:pt x="83" y="5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989195" name="Freeform 11"/>
            <p:cNvSpPr>
              <a:spLocks/>
            </p:cNvSpPr>
            <p:nvPr userDrawn="1"/>
          </p:nvSpPr>
          <p:spPr bwMode="auto">
            <a:xfrm>
              <a:off x="325" y="698"/>
              <a:ext cx="5012" cy="1339"/>
            </a:xfrm>
            <a:custGeom>
              <a:avLst/>
              <a:gdLst/>
              <a:ahLst/>
              <a:cxnLst>
                <a:cxn ang="0">
                  <a:pos x="5012" y="2414"/>
                </a:cxn>
                <a:cxn ang="0">
                  <a:pos x="4964" y="2448"/>
                </a:cxn>
                <a:cxn ang="0">
                  <a:pos x="4904" y="2485"/>
                </a:cxn>
                <a:cxn ang="0">
                  <a:pos x="4825" y="2528"/>
                </a:cxn>
                <a:cxn ang="0">
                  <a:pos x="4725" y="2574"/>
                </a:cxn>
                <a:cxn ang="0">
                  <a:pos x="4608" y="2615"/>
                </a:cxn>
                <a:cxn ang="0">
                  <a:pos x="4474" y="2649"/>
                </a:cxn>
                <a:cxn ang="0">
                  <a:pos x="4402" y="2662"/>
                </a:cxn>
                <a:cxn ang="0">
                  <a:pos x="4325" y="2672"/>
                </a:cxn>
                <a:cxn ang="0">
                  <a:pos x="4246" y="2677"/>
                </a:cxn>
                <a:cxn ang="0">
                  <a:pos x="4163" y="2677"/>
                </a:cxn>
                <a:cxn ang="0">
                  <a:pos x="4077" y="2672"/>
                </a:cxn>
                <a:cxn ang="0">
                  <a:pos x="3988" y="2661"/>
                </a:cxn>
                <a:cxn ang="0">
                  <a:pos x="3896" y="2643"/>
                </a:cxn>
                <a:cxn ang="0">
                  <a:pos x="3802" y="2617"/>
                </a:cxn>
                <a:cxn ang="0">
                  <a:pos x="3705" y="2583"/>
                </a:cxn>
                <a:cxn ang="0">
                  <a:pos x="3606" y="2543"/>
                </a:cxn>
                <a:cxn ang="0">
                  <a:pos x="3506" y="2491"/>
                </a:cxn>
                <a:cxn ang="0">
                  <a:pos x="3403" y="2431"/>
                </a:cxn>
                <a:cxn ang="0">
                  <a:pos x="3299" y="2362"/>
                </a:cxn>
                <a:cxn ang="0">
                  <a:pos x="3194" y="2280"/>
                </a:cxn>
                <a:cxn ang="0">
                  <a:pos x="3087" y="2188"/>
                </a:cxn>
                <a:cxn ang="0">
                  <a:pos x="2980" y="2083"/>
                </a:cxn>
                <a:cxn ang="0">
                  <a:pos x="2870" y="1966"/>
                </a:cxn>
                <a:cxn ang="0">
                  <a:pos x="2762" y="1836"/>
                </a:cxn>
                <a:cxn ang="0">
                  <a:pos x="2654" y="1702"/>
                </a:cxn>
                <a:cxn ang="0">
                  <a:pos x="2444" y="1455"/>
                </a:cxn>
                <a:cxn ang="0">
                  <a:pos x="2245" y="1230"/>
                </a:cxn>
                <a:cxn ang="0">
                  <a:pos x="2057" y="1030"/>
                </a:cxn>
                <a:cxn ang="0">
                  <a:pos x="1873" y="851"/>
                </a:cxn>
                <a:cxn ang="0">
                  <a:pos x="1698" y="692"/>
                </a:cxn>
                <a:cxn ang="0">
                  <a:pos x="1529" y="555"/>
                </a:cxn>
                <a:cxn ang="0">
                  <a:pos x="1364" y="436"/>
                </a:cxn>
                <a:cxn ang="0">
                  <a:pos x="1201" y="334"/>
                </a:cxn>
                <a:cxn ang="0">
                  <a:pos x="1043" y="248"/>
                </a:cxn>
                <a:cxn ang="0">
                  <a:pos x="885" y="177"/>
                </a:cxn>
                <a:cxn ang="0">
                  <a:pos x="728" y="119"/>
                </a:cxn>
                <a:cxn ang="0">
                  <a:pos x="571" y="74"/>
                </a:cxn>
                <a:cxn ang="0">
                  <a:pos x="411" y="42"/>
                </a:cxn>
                <a:cxn ang="0">
                  <a:pos x="250" y="17"/>
                </a:cxn>
                <a:cxn ang="0">
                  <a:pos x="85" y="5"/>
                </a:cxn>
              </a:cxnLst>
              <a:rect l="0" t="0" r="r" b="b"/>
              <a:pathLst>
                <a:path w="5012" h="2678">
                  <a:moveTo>
                    <a:pt x="5012" y="2414"/>
                  </a:moveTo>
                  <a:lnTo>
                    <a:pt x="5012" y="2414"/>
                  </a:lnTo>
                  <a:lnTo>
                    <a:pt x="5000" y="2423"/>
                  </a:lnTo>
                  <a:lnTo>
                    <a:pt x="4964" y="2448"/>
                  </a:lnTo>
                  <a:lnTo>
                    <a:pt x="4937" y="2465"/>
                  </a:lnTo>
                  <a:lnTo>
                    <a:pt x="4904" y="2485"/>
                  </a:lnTo>
                  <a:lnTo>
                    <a:pt x="4868" y="2506"/>
                  </a:lnTo>
                  <a:lnTo>
                    <a:pt x="4825" y="2528"/>
                  </a:lnTo>
                  <a:lnTo>
                    <a:pt x="4778" y="2551"/>
                  </a:lnTo>
                  <a:lnTo>
                    <a:pt x="4725" y="2574"/>
                  </a:lnTo>
                  <a:lnTo>
                    <a:pt x="4670" y="2594"/>
                  </a:lnTo>
                  <a:lnTo>
                    <a:pt x="4608" y="2615"/>
                  </a:lnTo>
                  <a:lnTo>
                    <a:pt x="4543" y="2635"/>
                  </a:lnTo>
                  <a:lnTo>
                    <a:pt x="4474" y="2649"/>
                  </a:lnTo>
                  <a:lnTo>
                    <a:pt x="4439" y="2657"/>
                  </a:lnTo>
                  <a:lnTo>
                    <a:pt x="4402" y="2662"/>
                  </a:lnTo>
                  <a:lnTo>
                    <a:pt x="4364" y="2669"/>
                  </a:lnTo>
                  <a:lnTo>
                    <a:pt x="4325" y="2672"/>
                  </a:lnTo>
                  <a:lnTo>
                    <a:pt x="4286" y="2675"/>
                  </a:lnTo>
                  <a:lnTo>
                    <a:pt x="4246" y="2677"/>
                  </a:lnTo>
                  <a:lnTo>
                    <a:pt x="4204" y="2678"/>
                  </a:lnTo>
                  <a:lnTo>
                    <a:pt x="4163" y="2677"/>
                  </a:lnTo>
                  <a:lnTo>
                    <a:pt x="4120" y="2675"/>
                  </a:lnTo>
                  <a:lnTo>
                    <a:pt x="4077" y="2672"/>
                  </a:lnTo>
                  <a:lnTo>
                    <a:pt x="4032" y="2667"/>
                  </a:lnTo>
                  <a:lnTo>
                    <a:pt x="3988" y="2661"/>
                  </a:lnTo>
                  <a:lnTo>
                    <a:pt x="3942" y="2653"/>
                  </a:lnTo>
                  <a:lnTo>
                    <a:pt x="3896" y="2643"/>
                  </a:lnTo>
                  <a:lnTo>
                    <a:pt x="3849" y="2630"/>
                  </a:lnTo>
                  <a:lnTo>
                    <a:pt x="3802" y="2617"/>
                  </a:lnTo>
                  <a:lnTo>
                    <a:pt x="3753" y="2601"/>
                  </a:lnTo>
                  <a:lnTo>
                    <a:pt x="3705" y="2583"/>
                  </a:lnTo>
                  <a:lnTo>
                    <a:pt x="3656" y="2564"/>
                  </a:lnTo>
                  <a:lnTo>
                    <a:pt x="3606" y="2543"/>
                  </a:lnTo>
                  <a:lnTo>
                    <a:pt x="3556" y="2519"/>
                  </a:lnTo>
                  <a:lnTo>
                    <a:pt x="3506" y="2491"/>
                  </a:lnTo>
                  <a:lnTo>
                    <a:pt x="3455" y="2464"/>
                  </a:lnTo>
                  <a:lnTo>
                    <a:pt x="3403" y="2431"/>
                  </a:lnTo>
                  <a:lnTo>
                    <a:pt x="3352" y="2398"/>
                  </a:lnTo>
                  <a:lnTo>
                    <a:pt x="3299" y="2362"/>
                  </a:lnTo>
                  <a:lnTo>
                    <a:pt x="3246" y="2322"/>
                  </a:lnTo>
                  <a:lnTo>
                    <a:pt x="3194" y="2280"/>
                  </a:lnTo>
                  <a:lnTo>
                    <a:pt x="3141" y="2236"/>
                  </a:lnTo>
                  <a:lnTo>
                    <a:pt x="3087" y="2188"/>
                  </a:lnTo>
                  <a:lnTo>
                    <a:pt x="3033" y="2138"/>
                  </a:lnTo>
                  <a:lnTo>
                    <a:pt x="2980" y="2083"/>
                  </a:lnTo>
                  <a:lnTo>
                    <a:pt x="2924" y="2026"/>
                  </a:lnTo>
                  <a:lnTo>
                    <a:pt x="2870" y="1966"/>
                  </a:lnTo>
                  <a:lnTo>
                    <a:pt x="2816" y="1903"/>
                  </a:lnTo>
                  <a:lnTo>
                    <a:pt x="2762" y="1836"/>
                  </a:lnTo>
                  <a:lnTo>
                    <a:pt x="2762" y="1836"/>
                  </a:lnTo>
                  <a:lnTo>
                    <a:pt x="2654" y="1702"/>
                  </a:lnTo>
                  <a:lnTo>
                    <a:pt x="2548" y="1576"/>
                  </a:lnTo>
                  <a:lnTo>
                    <a:pt x="2444" y="1455"/>
                  </a:lnTo>
                  <a:lnTo>
                    <a:pt x="2344" y="1338"/>
                  </a:lnTo>
                  <a:lnTo>
                    <a:pt x="2245" y="1230"/>
                  </a:lnTo>
                  <a:lnTo>
                    <a:pt x="2150" y="1127"/>
                  </a:lnTo>
                  <a:lnTo>
                    <a:pt x="2057" y="1030"/>
                  </a:lnTo>
                  <a:lnTo>
                    <a:pt x="1963" y="938"/>
                  </a:lnTo>
                  <a:lnTo>
                    <a:pt x="1873" y="851"/>
                  </a:lnTo>
                  <a:lnTo>
                    <a:pt x="1786" y="770"/>
                  </a:lnTo>
                  <a:lnTo>
                    <a:pt x="1698" y="692"/>
                  </a:lnTo>
                  <a:lnTo>
                    <a:pt x="1612" y="621"/>
                  </a:lnTo>
                  <a:lnTo>
                    <a:pt x="1529" y="555"/>
                  </a:lnTo>
                  <a:lnTo>
                    <a:pt x="1446" y="494"/>
                  </a:lnTo>
                  <a:lnTo>
                    <a:pt x="1364" y="436"/>
                  </a:lnTo>
                  <a:lnTo>
                    <a:pt x="1282" y="382"/>
                  </a:lnTo>
                  <a:lnTo>
                    <a:pt x="1201" y="334"/>
                  </a:lnTo>
                  <a:lnTo>
                    <a:pt x="1122" y="289"/>
                  </a:lnTo>
                  <a:lnTo>
                    <a:pt x="1043" y="248"/>
                  </a:lnTo>
                  <a:lnTo>
                    <a:pt x="964" y="210"/>
                  </a:lnTo>
                  <a:lnTo>
                    <a:pt x="885" y="177"/>
                  </a:lnTo>
                  <a:lnTo>
                    <a:pt x="807" y="147"/>
                  </a:lnTo>
                  <a:lnTo>
                    <a:pt x="728" y="119"/>
                  </a:lnTo>
                  <a:lnTo>
                    <a:pt x="649" y="95"/>
                  </a:lnTo>
                  <a:lnTo>
                    <a:pt x="571" y="74"/>
                  </a:lnTo>
                  <a:lnTo>
                    <a:pt x="490" y="56"/>
                  </a:lnTo>
                  <a:lnTo>
                    <a:pt x="411" y="42"/>
                  </a:lnTo>
                  <a:lnTo>
                    <a:pt x="331" y="29"/>
                  </a:lnTo>
                  <a:lnTo>
                    <a:pt x="250" y="17"/>
                  </a:lnTo>
                  <a:lnTo>
                    <a:pt x="167" y="9"/>
                  </a:lnTo>
                  <a:lnTo>
                    <a:pt x="85" y="5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989196" name="Freeform 12"/>
            <p:cNvSpPr>
              <a:spLocks/>
            </p:cNvSpPr>
            <p:nvPr userDrawn="1"/>
          </p:nvSpPr>
          <p:spPr bwMode="auto">
            <a:xfrm>
              <a:off x="336" y="720"/>
              <a:ext cx="5049" cy="1304"/>
            </a:xfrm>
            <a:custGeom>
              <a:avLst/>
              <a:gdLst/>
              <a:ahLst/>
              <a:cxnLst>
                <a:cxn ang="0">
                  <a:pos x="5049" y="2324"/>
                </a:cxn>
                <a:cxn ang="0">
                  <a:pos x="5000" y="2361"/>
                </a:cxn>
                <a:cxn ang="0">
                  <a:pos x="4942" y="2398"/>
                </a:cxn>
                <a:cxn ang="0">
                  <a:pos x="4863" y="2443"/>
                </a:cxn>
                <a:cxn ang="0">
                  <a:pos x="4764" y="2492"/>
                </a:cxn>
                <a:cxn ang="0">
                  <a:pos x="4647" y="2537"/>
                </a:cxn>
                <a:cxn ang="0">
                  <a:pos x="4514" y="2574"/>
                </a:cxn>
                <a:cxn ang="0">
                  <a:pos x="4442" y="2589"/>
                </a:cxn>
                <a:cxn ang="0">
                  <a:pos x="4366" y="2598"/>
                </a:cxn>
                <a:cxn ang="0">
                  <a:pos x="4286" y="2605"/>
                </a:cxn>
                <a:cxn ang="0">
                  <a:pos x="4203" y="2608"/>
                </a:cxn>
                <a:cxn ang="0">
                  <a:pos x="4117" y="2603"/>
                </a:cxn>
                <a:cxn ang="0">
                  <a:pos x="4027" y="2593"/>
                </a:cxn>
                <a:cxn ang="0">
                  <a:pos x="3935" y="2577"/>
                </a:cxn>
                <a:cxn ang="0">
                  <a:pos x="3841" y="2555"/>
                </a:cxn>
                <a:cxn ang="0">
                  <a:pos x="3744" y="2522"/>
                </a:cxn>
                <a:cxn ang="0">
                  <a:pos x="3645" y="2484"/>
                </a:cxn>
                <a:cxn ang="0">
                  <a:pos x="3544" y="2434"/>
                </a:cxn>
                <a:cxn ang="0">
                  <a:pos x="3439" y="2375"/>
                </a:cxn>
                <a:cxn ang="0">
                  <a:pos x="3335" y="2308"/>
                </a:cxn>
                <a:cxn ang="0">
                  <a:pos x="3228" y="2229"/>
                </a:cxn>
                <a:cxn ang="0">
                  <a:pos x="3120" y="2137"/>
                </a:cxn>
                <a:cxn ang="0">
                  <a:pos x="3010" y="2035"/>
                </a:cxn>
                <a:cxn ang="0">
                  <a:pos x="2901" y="1919"/>
                </a:cxn>
                <a:cxn ang="0">
                  <a:pos x="2790" y="1789"/>
                </a:cxn>
                <a:cxn ang="0">
                  <a:pos x="2679" y="1659"/>
                </a:cxn>
                <a:cxn ang="0">
                  <a:pos x="2466" y="1413"/>
                </a:cxn>
                <a:cxn ang="0">
                  <a:pos x="2265" y="1192"/>
                </a:cxn>
                <a:cxn ang="0">
                  <a:pos x="2072" y="993"/>
                </a:cxn>
                <a:cxn ang="0">
                  <a:pos x="1887" y="819"/>
                </a:cxn>
                <a:cxn ang="0">
                  <a:pos x="1710" y="664"/>
                </a:cxn>
                <a:cxn ang="0">
                  <a:pos x="1537" y="528"/>
                </a:cxn>
                <a:cxn ang="0">
                  <a:pos x="1371" y="412"/>
                </a:cxn>
                <a:cxn ang="0">
                  <a:pos x="1207" y="312"/>
                </a:cxn>
                <a:cxn ang="0">
                  <a:pos x="1047" y="230"/>
                </a:cxn>
                <a:cxn ang="0">
                  <a:pos x="888" y="160"/>
                </a:cxn>
                <a:cxn ang="0">
                  <a:pos x="731" y="107"/>
                </a:cxn>
                <a:cxn ang="0">
                  <a:pos x="572" y="65"/>
                </a:cxn>
                <a:cxn ang="0">
                  <a:pos x="413" y="34"/>
                </a:cxn>
                <a:cxn ang="0">
                  <a:pos x="250" y="15"/>
                </a:cxn>
                <a:cxn ang="0">
                  <a:pos x="85" y="4"/>
                </a:cxn>
              </a:cxnLst>
              <a:rect l="0" t="0" r="r" b="b"/>
              <a:pathLst>
                <a:path w="5049" h="2608">
                  <a:moveTo>
                    <a:pt x="5049" y="2324"/>
                  </a:moveTo>
                  <a:lnTo>
                    <a:pt x="5049" y="2324"/>
                  </a:lnTo>
                  <a:lnTo>
                    <a:pt x="5036" y="2334"/>
                  </a:lnTo>
                  <a:lnTo>
                    <a:pt x="5000" y="2361"/>
                  </a:lnTo>
                  <a:lnTo>
                    <a:pt x="4974" y="2379"/>
                  </a:lnTo>
                  <a:lnTo>
                    <a:pt x="4942" y="2398"/>
                  </a:lnTo>
                  <a:lnTo>
                    <a:pt x="4906" y="2421"/>
                  </a:lnTo>
                  <a:lnTo>
                    <a:pt x="4863" y="2443"/>
                  </a:lnTo>
                  <a:lnTo>
                    <a:pt x="4815" y="2468"/>
                  </a:lnTo>
                  <a:lnTo>
                    <a:pt x="4764" y="2492"/>
                  </a:lnTo>
                  <a:lnTo>
                    <a:pt x="4709" y="2514"/>
                  </a:lnTo>
                  <a:lnTo>
                    <a:pt x="4647" y="2537"/>
                  </a:lnTo>
                  <a:lnTo>
                    <a:pt x="4584" y="2556"/>
                  </a:lnTo>
                  <a:lnTo>
                    <a:pt x="4514" y="2574"/>
                  </a:lnTo>
                  <a:lnTo>
                    <a:pt x="4478" y="2581"/>
                  </a:lnTo>
                  <a:lnTo>
                    <a:pt x="4442" y="2589"/>
                  </a:lnTo>
                  <a:lnTo>
                    <a:pt x="4404" y="2593"/>
                  </a:lnTo>
                  <a:lnTo>
                    <a:pt x="4366" y="2598"/>
                  </a:lnTo>
                  <a:lnTo>
                    <a:pt x="4327" y="2603"/>
                  </a:lnTo>
                  <a:lnTo>
                    <a:pt x="4286" y="2605"/>
                  </a:lnTo>
                  <a:lnTo>
                    <a:pt x="4245" y="2606"/>
                  </a:lnTo>
                  <a:lnTo>
                    <a:pt x="4203" y="2608"/>
                  </a:lnTo>
                  <a:lnTo>
                    <a:pt x="4160" y="2606"/>
                  </a:lnTo>
                  <a:lnTo>
                    <a:pt x="4117" y="2603"/>
                  </a:lnTo>
                  <a:lnTo>
                    <a:pt x="4073" y="2600"/>
                  </a:lnTo>
                  <a:lnTo>
                    <a:pt x="4027" y="2593"/>
                  </a:lnTo>
                  <a:lnTo>
                    <a:pt x="3982" y="2587"/>
                  </a:lnTo>
                  <a:lnTo>
                    <a:pt x="3935" y="2577"/>
                  </a:lnTo>
                  <a:lnTo>
                    <a:pt x="3888" y="2566"/>
                  </a:lnTo>
                  <a:lnTo>
                    <a:pt x="3841" y="2555"/>
                  </a:lnTo>
                  <a:lnTo>
                    <a:pt x="3792" y="2540"/>
                  </a:lnTo>
                  <a:lnTo>
                    <a:pt x="3744" y="2522"/>
                  </a:lnTo>
                  <a:lnTo>
                    <a:pt x="3695" y="2505"/>
                  </a:lnTo>
                  <a:lnTo>
                    <a:pt x="3645" y="2484"/>
                  </a:lnTo>
                  <a:lnTo>
                    <a:pt x="3594" y="2459"/>
                  </a:lnTo>
                  <a:lnTo>
                    <a:pt x="3544" y="2434"/>
                  </a:lnTo>
                  <a:lnTo>
                    <a:pt x="3492" y="2406"/>
                  </a:lnTo>
                  <a:lnTo>
                    <a:pt x="3439" y="2375"/>
                  </a:lnTo>
                  <a:lnTo>
                    <a:pt x="3388" y="2343"/>
                  </a:lnTo>
                  <a:lnTo>
                    <a:pt x="3335" y="2308"/>
                  </a:lnTo>
                  <a:lnTo>
                    <a:pt x="3281" y="2269"/>
                  </a:lnTo>
                  <a:lnTo>
                    <a:pt x="3228" y="2229"/>
                  </a:lnTo>
                  <a:lnTo>
                    <a:pt x="3174" y="2183"/>
                  </a:lnTo>
                  <a:lnTo>
                    <a:pt x="3120" y="2137"/>
                  </a:lnTo>
                  <a:lnTo>
                    <a:pt x="3066" y="2086"/>
                  </a:lnTo>
                  <a:lnTo>
                    <a:pt x="3010" y="2035"/>
                  </a:lnTo>
                  <a:lnTo>
                    <a:pt x="2956" y="1978"/>
                  </a:lnTo>
                  <a:lnTo>
                    <a:pt x="2901" y="1919"/>
                  </a:lnTo>
                  <a:lnTo>
                    <a:pt x="2845" y="1856"/>
                  </a:lnTo>
                  <a:lnTo>
                    <a:pt x="2790" y="1789"/>
                  </a:lnTo>
                  <a:lnTo>
                    <a:pt x="2790" y="1789"/>
                  </a:lnTo>
                  <a:lnTo>
                    <a:pt x="2679" y="1659"/>
                  </a:lnTo>
                  <a:lnTo>
                    <a:pt x="2572" y="1533"/>
                  </a:lnTo>
                  <a:lnTo>
                    <a:pt x="2466" y="1413"/>
                  </a:lnTo>
                  <a:lnTo>
                    <a:pt x="2365" y="1299"/>
                  </a:lnTo>
                  <a:lnTo>
                    <a:pt x="2265" y="1192"/>
                  </a:lnTo>
                  <a:lnTo>
                    <a:pt x="2168" y="1090"/>
                  </a:lnTo>
                  <a:lnTo>
                    <a:pt x="2072" y="993"/>
                  </a:lnTo>
                  <a:lnTo>
                    <a:pt x="1979" y="903"/>
                  </a:lnTo>
                  <a:lnTo>
                    <a:pt x="1887" y="819"/>
                  </a:lnTo>
                  <a:lnTo>
                    <a:pt x="1797" y="738"/>
                  </a:lnTo>
                  <a:lnTo>
                    <a:pt x="1710" y="664"/>
                  </a:lnTo>
                  <a:lnTo>
                    <a:pt x="1622" y="593"/>
                  </a:lnTo>
                  <a:lnTo>
                    <a:pt x="1537" y="528"/>
                  </a:lnTo>
                  <a:lnTo>
                    <a:pt x="1453" y="467"/>
                  </a:lnTo>
                  <a:lnTo>
                    <a:pt x="1371" y="412"/>
                  </a:lnTo>
                  <a:lnTo>
                    <a:pt x="1287" y="360"/>
                  </a:lnTo>
                  <a:lnTo>
                    <a:pt x="1207" y="312"/>
                  </a:lnTo>
                  <a:lnTo>
                    <a:pt x="1126" y="268"/>
                  </a:lnTo>
                  <a:lnTo>
                    <a:pt x="1047" y="230"/>
                  </a:lnTo>
                  <a:lnTo>
                    <a:pt x="967" y="192"/>
                  </a:lnTo>
                  <a:lnTo>
                    <a:pt x="888" y="160"/>
                  </a:lnTo>
                  <a:lnTo>
                    <a:pt x="808" y="133"/>
                  </a:lnTo>
                  <a:lnTo>
                    <a:pt x="731" y="107"/>
                  </a:lnTo>
                  <a:lnTo>
                    <a:pt x="652" y="84"/>
                  </a:lnTo>
                  <a:lnTo>
                    <a:pt x="572" y="65"/>
                  </a:lnTo>
                  <a:lnTo>
                    <a:pt x="492" y="49"/>
                  </a:lnTo>
                  <a:lnTo>
                    <a:pt x="413" y="34"/>
                  </a:lnTo>
                  <a:lnTo>
                    <a:pt x="332" y="23"/>
                  </a:lnTo>
                  <a:lnTo>
                    <a:pt x="250" y="15"/>
                  </a:lnTo>
                  <a:lnTo>
                    <a:pt x="168" y="8"/>
                  </a:lnTo>
                  <a:lnTo>
                    <a:pt x="85" y="4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989197" name="Freeform 13"/>
            <p:cNvSpPr>
              <a:spLocks/>
            </p:cNvSpPr>
            <p:nvPr userDrawn="1"/>
          </p:nvSpPr>
          <p:spPr bwMode="auto">
            <a:xfrm>
              <a:off x="349" y="742"/>
              <a:ext cx="5081" cy="1267"/>
            </a:xfrm>
            <a:custGeom>
              <a:avLst/>
              <a:gdLst/>
              <a:ahLst/>
              <a:cxnLst>
                <a:cxn ang="0">
                  <a:pos x="5081" y="2233"/>
                </a:cxn>
                <a:cxn ang="0">
                  <a:pos x="5034" y="2270"/>
                </a:cxn>
                <a:cxn ang="0">
                  <a:pos x="4977" y="2309"/>
                </a:cxn>
                <a:cxn ang="0">
                  <a:pos x="4898" y="2355"/>
                </a:cxn>
                <a:cxn ang="0">
                  <a:pos x="4801" y="2405"/>
                </a:cxn>
                <a:cxn ang="0">
                  <a:pos x="4684" y="2454"/>
                </a:cxn>
                <a:cxn ang="0">
                  <a:pos x="4551" y="2494"/>
                </a:cxn>
                <a:cxn ang="0">
                  <a:pos x="4479" y="2509"/>
                </a:cxn>
                <a:cxn ang="0">
                  <a:pos x="4404" y="2522"/>
                </a:cxn>
                <a:cxn ang="0">
                  <a:pos x="4323" y="2530"/>
                </a:cxn>
                <a:cxn ang="0">
                  <a:pos x="4240" y="2533"/>
                </a:cxn>
                <a:cxn ang="0">
                  <a:pos x="4154" y="2531"/>
                </a:cxn>
                <a:cxn ang="0">
                  <a:pos x="4065" y="2523"/>
                </a:cxn>
                <a:cxn ang="0">
                  <a:pos x="3974" y="2509"/>
                </a:cxn>
                <a:cxn ang="0">
                  <a:pos x="3878" y="2488"/>
                </a:cxn>
                <a:cxn ang="0">
                  <a:pos x="3781" y="2459"/>
                </a:cxn>
                <a:cxn ang="0">
                  <a:pos x="3681" y="2420"/>
                </a:cxn>
                <a:cxn ang="0">
                  <a:pos x="3579" y="2373"/>
                </a:cxn>
                <a:cxn ang="0">
                  <a:pos x="3475" y="2317"/>
                </a:cxn>
                <a:cxn ang="0">
                  <a:pos x="3368" y="2250"/>
                </a:cxn>
                <a:cxn ang="0">
                  <a:pos x="3260" y="2171"/>
                </a:cxn>
                <a:cxn ang="0">
                  <a:pos x="3152" y="2082"/>
                </a:cxn>
                <a:cxn ang="0">
                  <a:pos x="3041" y="1982"/>
                </a:cxn>
                <a:cxn ang="0">
                  <a:pos x="2928" y="1868"/>
                </a:cxn>
                <a:cxn ang="0">
                  <a:pos x="2814" y="1742"/>
                </a:cxn>
                <a:cxn ang="0">
                  <a:pos x="2703" y="1611"/>
                </a:cxn>
                <a:cxn ang="0">
                  <a:pos x="2487" y="1369"/>
                </a:cxn>
                <a:cxn ang="0">
                  <a:pos x="2281" y="1151"/>
                </a:cxn>
                <a:cxn ang="0">
                  <a:pos x="2085" y="955"/>
                </a:cxn>
                <a:cxn ang="0">
                  <a:pos x="1898" y="783"/>
                </a:cxn>
                <a:cxn ang="0">
                  <a:pos x="1717" y="631"/>
                </a:cxn>
                <a:cxn ang="0">
                  <a:pos x="1544" y="498"/>
                </a:cxn>
                <a:cxn ang="0">
                  <a:pos x="1376" y="385"/>
                </a:cxn>
                <a:cxn ang="0">
                  <a:pos x="1211" y="289"/>
                </a:cxn>
                <a:cxn ang="0">
                  <a:pos x="1050" y="208"/>
                </a:cxn>
                <a:cxn ang="0">
                  <a:pos x="890" y="143"/>
                </a:cxn>
                <a:cxn ang="0">
                  <a:pos x="732" y="92"/>
                </a:cxn>
                <a:cxn ang="0">
                  <a:pos x="572" y="53"/>
                </a:cxn>
                <a:cxn ang="0">
                  <a:pos x="412" y="25"/>
                </a:cxn>
                <a:cxn ang="0">
                  <a:pos x="250" y="8"/>
                </a:cxn>
                <a:cxn ang="0">
                  <a:pos x="85" y="1"/>
                </a:cxn>
              </a:cxnLst>
              <a:rect l="0" t="0" r="r" b="b"/>
              <a:pathLst>
                <a:path w="5081" h="2533">
                  <a:moveTo>
                    <a:pt x="5081" y="2233"/>
                  </a:moveTo>
                  <a:lnTo>
                    <a:pt x="5081" y="2233"/>
                  </a:lnTo>
                  <a:lnTo>
                    <a:pt x="5070" y="2242"/>
                  </a:lnTo>
                  <a:lnTo>
                    <a:pt x="5034" y="2270"/>
                  </a:lnTo>
                  <a:lnTo>
                    <a:pt x="5008" y="2288"/>
                  </a:lnTo>
                  <a:lnTo>
                    <a:pt x="4977" y="2309"/>
                  </a:lnTo>
                  <a:lnTo>
                    <a:pt x="4940" y="2333"/>
                  </a:lnTo>
                  <a:lnTo>
                    <a:pt x="4898" y="2355"/>
                  </a:lnTo>
                  <a:lnTo>
                    <a:pt x="4852" y="2381"/>
                  </a:lnTo>
                  <a:lnTo>
                    <a:pt x="4801" y="2405"/>
                  </a:lnTo>
                  <a:lnTo>
                    <a:pt x="4744" y="2430"/>
                  </a:lnTo>
                  <a:lnTo>
                    <a:pt x="4684" y="2454"/>
                  </a:lnTo>
                  <a:lnTo>
                    <a:pt x="4621" y="2475"/>
                  </a:lnTo>
                  <a:lnTo>
                    <a:pt x="4551" y="2494"/>
                  </a:lnTo>
                  <a:lnTo>
                    <a:pt x="4516" y="2502"/>
                  </a:lnTo>
                  <a:lnTo>
                    <a:pt x="4479" y="2509"/>
                  </a:lnTo>
                  <a:lnTo>
                    <a:pt x="4441" y="2517"/>
                  </a:lnTo>
                  <a:lnTo>
                    <a:pt x="4404" y="2522"/>
                  </a:lnTo>
                  <a:lnTo>
                    <a:pt x="4364" y="2526"/>
                  </a:lnTo>
                  <a:lnTo>
                    <a:pt x="4323" y="2530"/>
                  </a:lnTo>
                  <a:lnTo>
                    <a:pt x="4283" y="2533"/>
                  </a:lnTo>
                  <a:lnTo>
                    <a:pt x="4240" y="2533"/>
                  </a:lnTo>
                  <a:lnTo>
                    <a:pt x="4198" y="2533"/>
                  </a:lnTo>
                  <a:lnTo>
                    <a:pt x="4154" y="2531"/>
                  </a:lnTo>
                  <a:lnTo>
                    <a:pt x="4110" y="2528"/>
                  </a:lnTo>
                  <a:lnTo>
                    <a:pt x="4065" y="2523"/>
                  </a:lnTo>
                  <a:lnTo>
                    <a:pt x="4019" y="2517"/>
                  </a:lnTo>
                  <a:lnTo>
                    <a:pt x="3974" y="2509"/>
                  </a:lnTo>
                  <a:lnTo>
                    <a:pt x="3926" y="2499"/>
                  </a:lnTo>
                  <a:lnTo>
                    <a:pt x="3878" y="2488"/>
                  </a:lnTo>
                  <a:lnTo>
                    <a:pt x="3829" y="2473"/>
                  </a:lnTo>
                  <a:lnTo>
                    <a:pt x="3781" y="2459"/>
                  </a:lnTo>
                  <a:lnTo>
                    <a:pt x="3731" y="2439"/>
                  </a:lnTo>
                  <a:lnTo>
                    <a:pt x="3681" y="2420"/>
                  </a:lnTo>
                  <a:lnTo>
                    <a:pt x="3631" y="2397"/>
                  </a:lnTo>
                  <a:lnTo>
                    <a:pt x="3579" y="2373"/>
                  </a:lnTo>
                  <a:lnTo>
                    <a:pt x="3526" y="2346"/>
                  </a:lnTo>
                  <a:lnTo>
                    <a:pt x="3475" y="2317"/>
                  </a:lnTo>
                  <a:lnTo>
                    <a:pt x="3421" y="2284"/>
                  </a:lnTo>
                  <a:lnTo>
                    <a:pt x="3368" y="2250"/>
                  </a:lnTo>
                  <a:lnTo>
                    <a:pt x="3314" y="2212"/>
                  </a:lnTo>
                  <a:lnTo>
                    <a:pt x="3260" y="2171"/>
                  </a:lnTo>
                  <a:lnTo>
                    <a:pt x="3206" y="2129"/>
                  </a:lnTo>
                  <a:lnTo>
                    <a:pt x="3152" y="2082"/>
                  </a:lnTo>
                  <a:lnTo>
                    <a:pt x="3096" y="2034"/>
                  </a:lnTo>
                  <a:lnTo>
                    <a:pt x="3041" y="1982"/>
                  </a:lnTo>
                  <a:lnTo>
                    <a:pt x="2984" y="1926"/>
                  </a:lnTo>
                  <a:lnTo>
                    <a:pt x="2928" y="1868"/>
                  </a:lnTo>
                  <a:lnTo>
                    <a:pt x="2871" y="1806"/>
                  </a:lnTo>
                  <a:lnTo>
                    <a:pt x="2814" y="1742"/>
                  </a:lnTo>
                  <a:lnTo>
                    <a:pt x="2814" y="1742"/>
                  </a:lnTo>
                  <a:lnTo>
                    <a:pt x="2703" y="1611"/>
                  </a:lnTo>
                  <a:lnTo>
                    <a:pt x="2593" y="1487"/>
                  </a:lnTo>
                  <a:lnTo>
                    <a:pt x="2487" y="1369"/>
                  </a:lnTo>
                  <a:lnTo>
                    <a:pt x="2382" y="1256"/>
                  </a:lnTo>
                  <a:lnTo>
                    <a:pt x="2281" y="1151"/>
                  </a:lnTo>
                  <a:lnTo>
                    <a:pt x="2182" y="1051"/>
                  </a:lnTo>
                  <a:lnTo>
                    <a:pt x="2085" y="955"/>
                  </a:lnTo>
                  <a:lnTo>
                    <a:pt x="1991" y="867"/>
                  </a:lnTo>
                  <a:lnTo>
                    <a:pt x="1898" y="783"/>
                  </a:lnTo>
                  <a:lnTo>
                    <a:pt x="1808" y="705"/>
                  </a:lnTo>
                  <a:lnTo>
                    <a:pt x="1717" y="631"/>
                  </a:lnTo>
                  <a:lnTo>
                    <a:pt x="1630" y="563"/>
                  </a:lnTo>
                  <a:lnTo>
                    <a:pt x="1544" y="498"/>
                  </a:lnTo>
                  <a:lnTo>
                    <a:pt x="1459" y="439"/>
                  </a:lnTo>
                  <a:lnTo>
                    <a:pt x="1376" y="385"/>
                  </a:lnTo>
                  <a:lnTo>
                    <a:pt x="1292" y="334"/>
                  </a:lnTo>
                  <a:lnTo>
                    <a:pt x="1211" y="289"/>
                  </a:lnTo>
                  <a:lnTo>
                    <a:pt x="1130" y="247"/>
                  </a:lnTo>
                  <a:lnTo>
                    <a:pt x="1050" y="208"/>
                  </a:lnTo>
                  <a:lnTo>
                    <a:pt x="969" y="174"/>
                  </a:lnTo>
                  <a:lnTo>
                    <a:pt x="890" y="143"/>
                  </a:lnTo>
                  <a:lnTo>
                    <a:pt x="811" y="116"/>
                  </a:lnTo>
                  <a:lnTo>
                    <a:pt x="732" y="92"/>
                  </a:lnTo>
                  <a:lnTo>
                    <a:pt x="651" y="71"/>
                  </a:lnTo>
                  <a:lnTo>
                    <a:pt x="572" y="53"/>
                  </a:lnTo>
                  <a:lnTo>
                    <a:pt x="493" y="37"/>
                  </a:lnTo>
                  <a:lnTo>
                    <a:pt x="412" y="25"/>
                  </a:lnTo>
                  <a:lnTo>
                    <a:pt x="332" y="16"/>
                  </a:lnTo>
                  <a:lnTo>
                    <a:pt x="250" y="8"/>
                  </a:lnTo>
                  <a:lnTo>
                    <a:pt x="168" y="3"/>
                  </a:lnTo>
                  <a:lnTo>
                    <a:pt x="85" y="1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989198" name="Freeform 14"/>
            <p:cNvSpPr>
              <a:spLocks/>
            </p:cNvSpPr>
            <p:nvPr userDrawn="1"/>
          </p:nvSpPr>
          <p:spPr bwMode="auto">
            <a:xfrm>
              <a:off x="361" y="765"/>
              <a:ext cx="5115" cy="1230"/>
            </a:xfrm>
            <a:custGeom>
              <a:avLst/>
              <a:gdLst/>
              <a:ahLst/>
              <a:cxnLst>
                <a:cxn ang="0">
                  <a:pos x="5115" y="2141"/>
                </a:cxn>
                <a:cxn ang="0">
                  <a:pos x="5068" y="2180"/>
                </a:cxn>
                <a:cxn ang="0">
                  <a:pos x="5011" y="2220"/>
                </a:cxn>
                <a:cxn ang="0">
                  <a:pos x="4933" y="2268"/>
                </a:cxn>
                <a:cxn ang="0">
                  <a:pos x="4836" y="2320"/>
                </a:cxn>
                <a:cxn ang="0">
                  <a:pos x="4721" y="2370"/>
                </a:cxn>
                <a:cxn ang="0">
                  <a:pos x="4589" y="2414"/>
                </a:cxn>
                <a:cxn ang="0">
                  <a:pos x="4517" y="2431"/>
                </a:cxn>
                <a:cxn ang="0">
                  <a:pos x="4442" y="2444"/>
                </a:cxn>
                <a:cxn ang="0">
                  <a:pos x="4361" y="2456"/>
                </a:cxn>
                <a:cxn ang="0">
                  <a:pos x="4279" y="2460"/>
                </a:cxn>
                <a:cxn ang="0">
                  <a:pos x="4193" y="2460"/>
                </a:cxn>
                <a:cxn ang="0">
                  <a:pos x="4103" y="2454"/>
                </a:cxn>
                <a:cxn ang="0">
                  <a:pos x="4012" y="2441"/>
                </a:cxn>
                <a:cxn ang="0">
                  <a:pos x="3916" y="2422"/>
                </a:cxn>
                <a:cxn ang="0">
                  <a:pos x="3819" y="2394"/>
                </a:cxn>
                <a:cxn ang="0">
                  <a:pos x="3717" y="2357"/>
                </a:cxn>
                <a:cxn ang="0">
                  <a:pos x="3614" y="2312"/>
                </a:cxn>
                <a:cxn ang="0">
                  <a:pos x="3510" y="2257"/>
                </a:cxn>
                <a:cxn ang="0">
                  <a:pos x="3402" y="2192"/>
                </a:cxn>
                <a:cxn ang="0">
                  <a:pos x="3294" y="2117"/>
                </a:cxn>
                <a:cxn ang="0">
                  <a:pos x="3183" y="2029"/>
                </a:cxn>
                <a:cxn ang="0">
                  <a:pos x="3070" y="1931"/>
                </a:cxn>
                <a:cxn ang="0">
                  <a:pos x="2956" y="1818"/>
                </a:cxn>
                <a:cxn ang="0">
                  <a:pos x="2841" y="1694"/>
                </a:cxn>
                <a:cxn ang="0">
                  <a:pos x="2727" y="1564"/>
                </a:cxn>
                <a:cxn ang="0">
                  <a:pos x="2508" y="1325"/>
                </a:cxn>
                <a:cxn ang="0">
                  <a:pos x="2300" y="1111"/>
                </a:cxn>
                <a:cxn ang="0">
                  <a:pos x="2101" y="918"/>
                </a:cxn>
                <a:cxn ang="0">
                  <a:pos x="1911" y="749"/>
                </a:cxn>
                <a:cxn ang="0">
                  <a:pos x="1728" y="600"/>
                </a:cxn>
                <a:cxn ang="0">
                  <a:pos x="1553" y="470"/>
                </a:cxn>
                <a:cxn ang="0">
                  <a:pos x="1382" y="360"/>
                </a:cxn>
                <a:cxn ang="0">
                  <a:pos x="1215" y="266"/>
                </a:cxn>
                <a:cxn ang="0">
                  <a:pos x="1053" y="189"/>
                </a:cxn>
                <a:cxn ang="0">
                  <a:pos x="892" y="126"/>
                </a:cxn>
                <a:cxn ang="0">
                  <a:pos x="733" y="77"/>
                </a:cxn>
                <a:cxn ang="0">
                  <a:pos x="574" y="42"/>
                </a:cxn>
                <a:cxn ang="0">
                  <a:pos x="413" y="17"/>
                </a:cxn>
                <a:cxn ang="0">
                  <a:pos x="250" y="3"/>
                </a:cxn>
                <a:cxn ang="0">
                  <a:pos x="85" y="0"/>
                </a:cxn>
              </a:cxnLst>
              <a:rect l="0" t="0" r="r" b="b"/>
              <a:pathLst>
                <a:path w="5115" h="2460">
                  <a:moveTo>
                    <a:pt x="5115" y="2141"/>
                  </a:moveTo>
                  <a:lnTo>
                    <a:pt x="5115" y="2141"/>
                  </a:lnTo>
                  <a:lnTo>
                    <a:pt x="5104" y="2150"/>
                  </a:lnTo>
                  <a:lnTo>
                    <a:pt x="5068" y="2180"/>
                  </a:lnTo>
                  <a:lnTo>
                    <a:pt x="5043" y="2197"/>
                  </a:lnTo>
                  <a:lnTo>
                    <a:pt x="5011" y="2220"/>
                  </a:lnTo>
                  <a:lnTo>
                    <a:pt x="4975" y="2244"/>
                  </a:lnTo>
                  <a:lnTo>
                    <a:pt x="4933" y="2268"/>
                  </a:lnTo>
                  <a:lnTo>
                    <a:pt x="4888" y="2294"/>
                  </a:lnTo>
                  <a:lnTo>
                    <a:pt x="4836" y="2320"/>
                  </a:lnTo>
                  <a:lnTo>
                    <a:pt x="4781" y="2346"/>
                  </a:lnTo>
                  <a:lnTo>
                    <a:pt x="4721" y="2370"/>
                  </a:lnTo>
                  <a:lnTo>
                    <a:pt x="4657" y="2393"/>
                  </a:lnTo>
                  <a:lnTo>
                    <a:pt x="4589" y="2414"/>
                  </a:lnTo>
                  <a:lnTo>
                    <a:pt x="4554" y="2423"/>
                  </a:lnTo>
                  <a:lnTo>
                    <a:pt x="4517" y="2431"/>
                  </a:lnTo>
                  <a:lnTo>
                    <a:pt x="4479" y="2438"/>
                  </a:lnTo>
                  <a:lnTo>
                    <a:pt x="4442" y="2444"/>
                  </a:lnTo>
                  <a:lnTo>
                    <a:pt x="4402" y="2451"/>
                  </a:lnTo>
                  <a:lnTo>
                    <a:pt x="4361" y="2456"/>
                  </a:lnTo>
                  <a:lnTo>
                    <a:pt x="4321" y="2459"/>
                  </a:lnTo>
                  <a:lnTo>
                    <a:pt x="4279" y="2460"/>
                  </a:lnTo>
                  <a:lnTo>
                    <a:pt x="4236" y="2460"/>
                  </a:lnTo>
                  <a:lnTo>
                    <a:pt x="4193" y="2460"/>
                  </a:lnTo>
                  <a:lnTo>
                    <a:pt x="4149" y="2457"/>
                  </a:lnTo>
                  <a:lnTo>
                    <a:pt x="4103" y="2454"/>
                  </a:lnTo>
                  <a:lnTo>
                    <a:pt x="4057" y="2448"/>
                  </a:lnTo>
                  <a:lnTo>
                    <a:pt x="4012" y="2441"/>
                  </a:lnTo>
                  <a:lnTo>
                    <a:pt x="3964" y="2431"/>
                  </a:lnTo>
                  <a:lnTo>
                    <a:pt x="3916" y="2422"/>
                  </a:lnTo>
                  <a:lnTo>
                    <a:pt x="3867" y="2409"/>
                  </a:lnTo>
                  <a:lnTo>
                    <a:pt x="3819" y="2394"/>
                  </a:lnTo>
                  <a:lnTo>
                    <a:pt x="3769" y="2377"/>
                  </a:lnTo>
                  <a:lnTo>
                    <a:pt x="3717" y="2357"/>
                  </a:lnTo>
                  <a:lnTo>
                    <a:pt x="3666" y="2336"/>
                  </a:lnTo>
                  <a:lnTo>
                    <a:pt x="3614" y="2312"/>
                  </a:lnTo>
                  <a:lnTo>
                    <a:pt x="3563" y="2286"/>
                  </a:lnTo>
                  <a:lnTo>
                    <a:pt x="3510" y="2257"/>
                  </a:lnTo>
                  <a:lnTo>
                    <a:pt x="3456" y="2226"/>
                  </a:lnTo>
                  <a:lnTo>
                    <a:pt x="3402" y="2192"/>
                  </a:lnTo>
                  <a:lnTo>
                    <a:pt x="3348" y="2155"/>
                  </a:lnTo>
                  <a:lnTo>
                    <a:pt x="3294" y="2117"/>
                  </a:lnTo>
                  <a:lnTo>
                    <a:pt x="3238" y="2075"/>
                  </a:lnTo>
                  <a:lnTo>
                    <a:pt x="3183" y="2029"/>
                  </a:lnTo>
                  <a:lnTo>
                    <a:pt x="3127" y="1981"/>
                  </a:lnTo>
                  <a:lnTo>
                    <a:pt x="3070" y="1931"/>
                  </a:lnTo>
                  <a:lnTo>
                    <a:pt x="3013" y="1876"/>
                  </a:lnTo>
                  <a:lnTo>
                    <a:pt x="2956" y="1818"/>
                  </a:lnTo>
                  <a:lnTo>
                    <a:pt x="2899" y="1756"/>
                  </a:lnTo>
                  <a:lnTo>
                    <a:pt x="2841" y="1694"/>
                  </a:lnTo>
                  <a:lnTo>
                    <a:pt x="2841" y="1694"/>
                  </a:lnTo>
                  <a:lnTo>
                    <a:pt x="2727" y="1564"/>
                  </a:lnTo>
                  <a:lnTo>
                    <a:pt x="2616" y="1442"/>
                  </a:lnTo>
                  <a:lnTo>
                    <a:pt x="2508" y="1325"/>
                  </a:lnTo>
                  <a:lnTo>
                    <a:pt x="2402" y="1214"/>
                  </a:lnTo>
                  <a:lnTo>
                    <a:pt x="2300" y="1111"/>
                  </a:lnTo>
                  <a:lnTo>
                    <a:pt x="2198" y="1012"/>
                  </a:lnTo>
                  <a:lnTo>
                    <a:pt x="2101" y="918"/>
                  </a:lnTo>
                  <a:lnTo>
                    <a:pt x="2004" y="831"/>
                  </a:lnTo>
                  <a:lnTo>
                    <a:pt x="1911" y="749"/>
                  </a:lnTo>
                  <a:lnTo>
                    <a:pt x="1818" y="671"/>
                  </a:lnTo>
                  <a:lnTo>
                    <a:pt x="1728" y="600"/>
                  </a:lnTo>
                  <a:lnTo>
                    <a:pt x="1639" y="533"/>
                  </a:lnTo>
                  <a:lnTo>
                    <a:pt x="1553" y="470"/>
                  </a:lnTo>
                  <a:lnTo>
                    <a:pt x="1467" y="413"/>
                  </a:lnTo>
                  <a:lnTo>
                    <a:pt x="1382" y="360"/>
                  </a:lnTo>
                  <a:lnTo>
                    <a:pt x="1299" y="310"/>
                  </a:lnTo>
                  <a:lnTo>
                    <a:pt x="1215" y="266"/>
                  </a:lnTo>
                  <a:lnTo>
                    <a:pt x="1133" y="224"/>
                  </a:lnTo>
                  <a:lnTo>
                    <a:pt x="1053" y="189"/>
                  </a:lnTo>
                  <a:lnTo>
                    <a:pt x="972" y="155"/>
                  </a:lnTo>
                  <a:lnTo>
                    <a:pt x="892" y="126"/>
                  </a:lnTo>
                  <a:lnTo>
                    <a:pt x="813" y="100"/>
                  </a:lnTo>
                  <a:lnTo>
                    <a:pt x="733" y="77"/>
                  </a:lnTo>
                  <a:lnTo>
                    <a:pt x="653" y="58"/>
                  </a:lnTo>
                  <a:lnTo>
                    <a:pt x="574" y="42"/>
                  </a:lnTo>
                  <a:lnTo>
                    <a:pt x="493" y="29"/>
                  </a:lnTo>
                  <a:lnTo>
                    <a:pt x="413" y="17"/>
                  </a:lnTo>
                  <a:lnTo>
                    <a:pt x="332" y="9"/>
                  </a:lnTo>
                  <a:lnTo>
                    <a:pt x="250" y="3"/>
                  </a:lnTo>
                  <a:lnTo>
                    <a:pt x="168" y="0"/>
                  </a:lnTo>
                  <a:lnTo>
                    <a:pt x="85" y="0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989199" name="Freeform 15"/>
            <p:cNvSpPr>
              <a:spLocks/>
            </p:cNvSpPr>
            <p:nvPr userDrawn="1"/>
          </p:nvSpPr>
          <p:spPr bwMode="auto">
            <a:xfrm>
              <a:off x="375" y="787"/>
              <a:ext cx="5147" cy="1195"/>
            </a:xfrm>
            <a:custGeom>
              <a:avLst/>
              <a:gdLst/>
              <a:ahLst/>
              <a:cxnLst>
                <a:cxn ang="0">
                  <a:pos x="5147" y="2049"/>
                </a:cxn>
                <a:cxn ang="0">
                  <a:pos x="5100" y="2090"/>
                </a:cxn>
                <a:cxn ang="0">
                  <a:pos x="5043" y="2132"/>
                </a:cxn>
                <a:cxn ang="0">
                  <a:pos x="4967" y="2182"/>
                </a:cxn>
                <a:cxn ang="0">
                  <a:pos x="4871" y="2237"/>
                </a:cxn>
                <a:cxn ang="0">
                  <a:pos x="4756" y="2288"/>
                </a:cxn>
                <a:cxn ang="0">
                  <a:pos x="4624" y="2335"/>
                </a:cxn>
                <a:cxn ang="0">
                  <a:pos x="4553" y="2355"/>
                </a:cxn>
                <a:cxn ang="0">
                  <a:pos x="4477" y="2369"/>
                </a:cxn>
                <a:cxn ang="0">
                  <a:pos x="4397" y="2382"/>
                </a:cxn>
                <a:cxn ang="0">
                  <a:pos x="4314" y="2388"/>
                </a:cxn>
                <a:cxn ang="0">
                  <a:pos x="4228" y="2390"/>
                </a:cxn>
                <a:cxn ang="0">
                  <a:pos x="4139" y="2385"/>
                </a:cxn>
                <a:cxn ang="0">
                  <a:pos x="4046" y="2374"/>
                </a:cxn>
                <a:cxn ang="0">
                  <a:pos x="3952" y="2356"/>
                </a:cxn>
                <a:cxn ang="0">
                  <a:pos x="3853" y="2330"/>
                </a:cxn>
                <a:cxn ang="0">
                  <a:pos x="3752" y="2296"/>
                </a:cxn>
                <a:cxn ang="0">
                  <a:pos x="3648" y="2253"/>
                </a:cxn>
                <a:cxn ang="0">
                  <a:pos x="3542" y="2200"/>
                </a:cxn>
                <a:cxn ang="0">
                  <a:pos x="3434" y="2137"/>
                </a:cxn>
                <a:cxn ang="0">
                  <a:pos x="3324" y="2064"/>
                </a:cxn>
                <a:cxn ang="0">
                  <a:pos x="3212" y="1978"/>
                </a:cxn>
                <a:cxn ang="0">
                  <a:pos x="3098" y="1880"/>
                </a:cxn>
                <a:cxn ang="0">
                  <a:pos x="2983" y="1770"/>
                </a:cxn>
                <a:cxn ang="0">
                  <a:pos x="2866" y="1646"/>
                </a:cxn>
                <a:cxn ang="0">
                  <a:pos x="2749" y="1520"/>
                </a:cxn>
                <a:cxn ang="0">
                  <a:pos x="2527" y="1284"/>
                </a:cxn>
                <a:cxn ang="0">
                  <a:pos x="2315" y="1072"/>
                </a:cxn>
                <a:cxn ang="0">
                  <a:pos x="2113" y="884"/>
                </a:cxn>
                <a:cxn ang="0">
                  <a:pos x="1920" y="717"/>
                </a:cxn>
                <a:cxn ang="0">
                  <a:pos x="1736" y="570"/>
                </a:cxn>
                <a:cxn ang="0">
                  <a:pos x="1558" y="444"/>
                </a:cxn>
                <a:cxn ang="0">
                  <a:pos x="1386" y="336"/>
                </a:cxn>
                <a:cxn ang="0">
                  <a:pos x="1219" y="246"/>
                </a:cxn>
                <a:cxn ang="0">
                  <a:pos x="1055" y="170"/>
                </a:cxn>
                <a:cxn ang="0">
                  <a:pos x="893" y="112"/>
                </a:cxn>
                <a:cxn ang="0">
                  <a:pos x="733" y="65"/>
                </a:cxn>
                <a:cxn ang="0">
                  <a:pos x="574" y="33"/>
                </a:cxn>
                <a:cxn ang="0">
                  <a:pos x="413" y="12"/>
                </a:cxn>
                <a:cxn ang="0">
                  <a:pos x="250" y="2"/>
                </a:cxn>
                <a:cxn ang="0">
                  <a:pos x="85" y="0"/>
                </a:cxn>
              </a:cxnLst>
              <a:rect l="0" t="0" r="r" b="b"/>
              <a:pathLst>
                <a:path w="5147" h="2390">
                  <a:moveTo>
                    <a:pt x="5147" y="2049"/>
                  </a:moveTo>
                  <a:lnTo>
                    <a:pt x="5147" y="2049"/>
                  </a:lnTo>
                  <a:lnTo>
                    <a:pt x="5135" y="2061"/>
                  </a:lnTo>
                  <a:lnTo>
                    <a:pt x="5100" y="2090"/>
                  </a:lnTo>
                  <a:lnTo>
                    <a:pt x="5075" y="2109"/>
                  </a:lnTo>
                  <a:lnTo>
                    <a:pt x="5043" y="2132"/>
                  </a:lnTo>
                  <a:lnTo>
                    <a:pt x="5008" y="2156"/>
                  </a:lnTo>
                  <a:lnTo>
                    <a:pt x="4967" y="2182"/>
                  </a:lnTo>
                  <a:lnTo>
                    <a:pt x="4921" y="2209"/>
                  </a:lnTo>
                  <a:lnTo>
                    <a:pt x="4871" y="2237"/>
                  </a:lnTo>
                  <a:lnTo>
                    <a:pt x="4815" y="2262"/>
                  </a:lnTo>
                  <a:lnTo>
                    <a:pt x="4756" y="2288"/>
                  </a:lnTo>
                  <a:lnTo>
                    <a:pt x="4692" y="2313"/>
                  </a:lnTo>
                  <a:lnTo>
                    <a:pt x="4624" y="2335"/>
                  </a:lnTo>
                  <a:lnTo>
                    <a:pt x="4589" y="2345"/>
                  </a:lnTo>
                  <a:lnTo>
                    <a:pt x="4553" y="2355"/>
                  </a:lnTo>
                  <a:lnTo>
                    <a:pt x="4515" y="2363"/>
                  </a:lnTo>
                  <a:lnTo>
                    <a:pt x="4477" y="2369"/>
                  </a:lnTo>
                  <a:lnTo>
                    <a:pt x="4438" y="2376"/>
                  </a:lnTo>
                  <a:lnTo>
                    <a:pt x="4397" y="2382"/>
                  </a:lnTo>
                  <a:lnTo>
                    <a:pt x="4357" y="2385"/>
                  </a:lnTo>
                  <a:lnTo>
                    <a:pt x="4314" y="2388"/>
                  </a:lnTo>
                  <a:lnTo>
                    <a:pt x="4272" y="2390"/>
                  </a:lnTo>
                  <a:lnTo>
                    <a:pt x="4228" y="2390"/>
                  </a:lnTo>
                  <a:lnTo>
                    <a:pt x="4184" y="2388"/>
                  </a:lnTo>
                  <a:lnTo>
                    <a:pt x="4139" y="2385"/>
                  </a:lnTo>
                  <a:lnTo>
                    <a:pt x="4093" y="2380"/>
                  </a:lnTo>
                  <a:lnTo>
                    <a:pt x="4046" y="2374"/>
                  </a:lnTo>
                  <a:lnTo>
                    <a:pt x="3999" y="2366"/>
                  </a:lnTo>
                  <a:lnTo>
                    <a:pt x="3952" y="2356"/>
                  </a:lnTo>
                  <a:lnTo>
                    <a:pt x="3902" y="2345"/>
                  </a:lnTo>
                  <a:lnTo>
                    <a:pt x="3853" y="2330"/>
                  </a:lnTo>
                  <a:lnTo>
                    <a:pt x="3803" y="2314"/>
                  </a:lnTo>
                  <a:lnTo>
                    <a:pt x="3752" y="2296"/>
                  </a:lnTo>
                  <a:lnTo>
                    <a:pt x="3700" y="2275"/>
                  </a:lnTo>
                  <a:lnTo>
                    <a:pt x="3648" y="2253"/>
                  </a:lnTo>
                  <a:lnTo>
                    <a:pt x="3596" y="2229"/>
                  </a:lnTo>
                  <a:lnTo>
                    <a:pt x="3542" y="2200"/>
                  </a:lnTo>
                  <a:lnTo>
                    <a:pt x="3489" y="2170"/>
                  </a:lnTo>
                  <a:lnTo>
                    <a:pt x="3434" y="2137"/>
                  </a:lnTo>
                  <a:lnTo>
                    <a:pt x="3380" y="2101"/>
                  </a:lnTo>
                  <a:lnTo>
                    <a:pt x="3324" y="2064"/>
                  </a:lnTo>
                  <a:lnTo>
                    <a:pt x="3269" y="2022"/>
                  </a:lnTo>
                  <a:lnTo>
                    <a:pt x="3212" y="1978"/>
                  </a:lnTo>
                  <a:lnTo>
                    <a:pt x="3156" y="1930"/>
                  </a:lnTo>
                  <a:lnTo>
                    <a:pt x="3098" y="1880"/>
                  </a:lnTo>
                  <a:lnTo>
                    <a:pt x="3041" y="1827"/>
                  </a:lnTo>
                  <a:lnTo>
                    <a:pt x="2983" y="1770"/>
                  </a:lnTo>
                  <a:lnTo>
                    <a:pt x="2924" y="1710"/>
                  </a:lnTo>
                  <a:lnTo>
                    <a:pt x="2866" y="1646"/>
                  </a:lnTo>
                  <a:lnTo>
                    <a:pt x="2866" y="1646"/>
                  </a:lnTo>
                  <a:lnTo>
                    <a:pt x="2749" y="1520"/>
                  </a:lnTo>
                  <a:lnTo>
                    <a:pt x="2637" y="1399"/>
                  </a:lnTo>
                  <a:lnTo>
                    <a:pt x="2527" y="1284"/>
                  </a:lnTo>
                  <a:lnTo>
                    <a:pt x="2419" y="1174"/>
                  </a:lnTo>
                  <a:lnTo>
                    <a:pt x="2315" y="1072"/>
                  </a:lnTo>
                  <a:lnTo>
                    <a:pt x="2213" y="976"/>
                  </a:lnTo>
                  <a:lnTo>
                    <a:pt x="2113" y="884"/>
                  </a:lnTo>
                  <a:lnTo>
                    <a:pt x="2016" y="798"/>
                  </a:lnTo>
                  <a:lnTo>
                    <a:pt x="1920" y="717"/>
                  </a:lnTo>
                  <a:lnTo>
                    <a:pt x="1827" y="641"/>
                  </a:lnTo>
                  <a:lnTo>
                    <a:pt x="1736" y="570"/>
                  </a:lnTo>
                  <a:lnTo>
                    <a:pt x="1647" y="504"/>
                  </a:lnTo>
                  <a:lnTo>
                    <a:pt x="1558" y="444"/>
                  </a:lnTo>
                  <a:lnTo>
                    <a:pt x="1472" y="388"/>
                  </a:lnTo>
                  <a:lnTo>
                    <a:pt x="1386" y="336"/>
                  </a:lnTo>
                  <a:lnTo>
                    <a:pt x="1303" y="288"/>
                  </a:lnTo>
                  <a:lnTo>
                    <a:pt x="1219" y="246"/>
                  </a:lnTo>
                  <a:lnTo>
                    <a:pt x="1136" y="205"/>
                  </a:lnTo>
                  <a:lnTo>
                    <a:pt x="1055" y="170"/>
                  </a:lnTo>
                  <a:lnTo>
                    <a:pt x="974" y="139"/>
                  </a:lnTo>
                  <a:lnTo>
                    <a:pt x="893" y="112"/>
                  </a:lnTo>
                  <a:lnTo>
                    <a:pt x="814" y="88"/>
                  </a:lnTo>
                  <a:lnTo>
                    <a:pt x="733" y="65"/>
                  </a:lnTo>
                  <a:lnTo>
                    <a:pt x="653" y="47"/>
                  </a:lnTo>
                  <a:lnTo>
                    <a:pt x="574" y="33"/>
                  </a:lnTo>
                  <a:lnTo>
                    <a:pt x="493" y="21"/>
                  </a:lnTo>
                  <a:lnTo>
                    <a:pt x="413" y="12"/>
                  </a:lnTo>
                  <a:lnTo>
                    <a:pt x="332" y="5"/>
                  </a:lnTo>
                  <a:lnTo>
                    <a:pt x="250" y="2"/>
                  </a:lnTo>
                  <a:lnTo>
                    <a:pt x="168" y="0"/>
                  </a:lnTo>
                  <a:lnTo>
                    <a:pt x="85" y="0"/>
                  </a:lnTo>
                  <a:lnTo>
                    <a:pt x="0" y="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989200" name="Freeform 16"/>
            <p:cNvSpPr>
              <a:spLocks/>
            </p:cNvSpPr>
            <p:nvPr userDrawn="1"/>
          </p:nvSpPr>
          <p:spPr bwMode="auto">
            <a:xfrm>
              <a:off x="389" y="808"/>
              <a:ext cx="5176" cy="1160"/>
            </a:xfrm>
            <a:custGeom>
              <a:avLst/>
              <a:gdLst/>
              <a:ahLst/>
              <a:cxnLst>
                <a:cxn ang="0">
                  <a:pos x="5176" y="1959"/>
                </a:cxn>
                <a:cxn ang="0">
                  <a:pos x="5130" y="2001"/>
                </a:cxn>
                <a:cxn ang="0">
                  <a:pos x="5075" y="2044"/>
                </a:cxn>
                <a:cxn ang="0">
                  <a:pos x="4998" y="2096"/>
                </a:cxn>
                <a:cxn ang="0">
                  <a:pos x="4903" y="2153"/>
                </a:cxn>
                <a:cxn ang="0">
                  <a:pos x="4790" y="2208"/>
                </a:cxn>
                <a:cxn ang="0">
                  <a:pos x="4658" y="2258"/>
                </a:cxn>
                <a:cxn ang="0">
                  <a:pos x="4587" y="2277"/>
                </a:cxn>
                <a:cxn ang="0">
                  <a:pos x="4513" y="2295"/>
                </a:cxn>
                <a:cxn ang="0">
                  <a:pos x="4433" y="2308"/>
                </a:cxn>
                <a:cxn ang="0">
                  <a:pos x="4350" y="2317"/>
                </a:cxn>
                <a:cxn ang="0">
                  <a:pos x="4264" y="2321"/>
                </a:cxn>
                <a:cxn ang="0">
                  <a:pos x="4174" y="2317"/>
                </a:cxn>
                <a:cxn ang="0">
                  <a:pos x="4082" y="2308"/>
                </a:cxn>
                <a:cxn ang="0">
                  <a:pos x="3986" y="2292"/>
                </a:cxn>
                <a:cxn ang="0">
                  <a:pos x="3888" y="2269"/>
                </a:cxn>
                <a:cxn ang="0">
                  <a:pos x="3786" y="2235"/>
                </a:cxn>
                <a:cxn ang="0">
                  <a:pos x="3682" y="2195"/>
                </a:cxn>
                <a:cxn ang="0">
                  <a:pos x="3575" y="2143"/>
                </a:cxn>
                <a:cxn ang="0">
                  <a:pos x="3466" y="2082"/>
                </a:cxn>
                <a:cxn ang="0">
                  <a:pos x="3355" y="2011"/>
                </a:cxn>
                <a:cxn ang="0">
                  <a:pos x="3241" y="1927"/>
                </a:cxn>
                <a:cxn ang="0">
                  <a:pos x="3125" y="1831"/>
                </a:cxn>
                <a:cxn ang="0">
                  <a:pos x="3009" y="1723"/>
                </a:cxn>
                <a:cxn ang="0">
                  <a:pos x="2891" y="1600"/>
                </a:cxn>
                <a:cxn ang="0">
                  <a:pos x="2773" y="1475"/>
                </a:cxn>
                <a:cxn ang="0">
                  <a:pos x="2545" y="1244"/>
                </a:cxn>
                <a:cxn ang="0">
                  <a:pos x="2331" y="1035"/>
                </a:cxn>
                <a:cxn ang="0">
                  <a:pos x="2126" y="850"/>
                </a:cxn>
                <a:cxn ang="0">
                  <a:pos x="1931" y="685"/>
                </a:cxn>
                <a:cxn ang="0">
                  <a:pos x="1744" y="543"/>
                </a:cxn>
                <a:cxn ang="0">
                  <a:pos x="1565" y="419"/>
                </a:cxn>
                <a:cxn ang="0">
                  <a:pos x="1391" y="314"/>
                </a:cxn>
                <a:cxn ang="0">
                  <a:pos x="1222" y="226"/>
                </a:cxn>
                <a:cxn ang="0">
                  <a:pos x="1057" y="154"/>
                </a:cxn>
                <a:cxn ang="0">
                  <a:pos x="894" y="99"/>
                </a:cxn>
                <a:cxn ang="0">
                  <a:pos x="735" y="55"/>
                </a:cxn>
                <a:cxn ang="0">
                  <a:pos x="574" y="26"/>
                </a:cxn>
                <a:cxn ang="0">
                  <a:pos x="412" y="8"/>
                </a:cxn>
                <a:cxn ang="0">
                  <a:pos x="250" y="0"/>
                </a:cxn>
                <a:cxn ang="0">
                  <a:pos x="85" y="4"/>
                </a:cxn>
              </a:cxnLst>
              <a:rect l="0" t="0" r="r" b="b"/>
              <a:pathLst>
                <a:path w="5176" h="2321">
                  <a:moveTo>
                    <a:pt x="5176" y="1959"/>
                  </a:moveTo>
                  <a:lnTo>
                    <a:pt x="5176" y="1959"/>
                  </a:lnTo>
                  <a:lnTo>
                    <a:pt x="5165" y="1970"/>
                  </a:lnTo>
                  <a:lnTo>
                    <a:pt x="5130" y="2001"/>
                  </a:lnTo>
                  <a:lnTo>
                    <a:pt x="5105" y="2020"/>
                  </a:lnTo>
                  <a:lnTo>
                    <a:pt x="5075" y="2044"/>
                  </a:lnTo>
                  <a:lnTo>
                    <a:pt x="5039" y="2070"/>
                  </a:lnTo>
                  <a:lnTo>
                    <a:pt x="4998" y="2096"/>
                  </a:lnTo>
                  <a:lnTo>
                    <a:pt x="4953" y="2125"/>
                  </a:lnTo>
                  <a:lnTo>
                    <a:pt x="4903" y="2153"/>
                  </a:lnTo>
                  <a:lnTo>
                    <a:pt x="4849" y="2180"/>
                  </a:lnTo>
                  <a:lnTo>
                    <a:pt x="4790" y="2208"/>
                  </a:lnTo>
                  <a:lnTo>
                    <a:pt x="4726" y="2233"/>
                  </a:lnTo>
                  <a:lnTo>
                    <a:pt x="4658" y="2258"/>
                  </a:lnTo>
                  <a:lnTo>
                    <a:pt x="4624" y="2267"/>
                  </a:lnTo>
                  <a:lnTo>
                    <a:pt x="4587" y="2277"/>
                  </a:lnTo>
                  <a:lnTo>
                    <a:pt x="4550" y="2287"/>
                  </a:lnTo>
                  <a:lnTo>
                    <a:pt x="4513" y="2295"/>
                  </a:lnTo>
                  <a:lnTo>
                    <a:pt x="4472" y="2303"/>
                  </a:lnTo>
                  <a:lnTo>
                    <a:pt x="4433" y="2308"/>
                  </a:lnTo>
                  <a:lnTo>
                    <a:pt x="4392" y="2313"/>
                  </a:lnTo>
                  <a:lnTo>
                    <a:pt x="4350" y="2317"/>
                  </a:lnTo>
                  <a:lnTo>
                    <a:pt x="4307" y="2319"/>
                  </a:lnTo>
                  <a:lnTo>
                    <a:pt x="4264" y="2321"/>
                  </a:lnTo>
                  <a:lnTo>
                    <a:pt x="4220" y="2319"/>
                  </a:lnTo>
                  <a:lnTo>
                    <a:pt x="4174" y="2317"/>
                  </a:lnTo>
                  <a:lnTo>
                    <a:pt x="4128" y="2314"/>
                  </a:lnTo>
                  <a:lnTo>
                    <a:pt x="4082" y="2308"/>
                  </a:lnTo>
                  <a:lnTo>
                    <a:pt x="4034" y="2301"/>
                  </a:lnTo>
                  <a:lnTo>
                    <a:pt x="3986" y="2292"/>
                  </a:lnTo>
                  <a:lnTo>
                    <a:pt x="3936" y="2282"/>
                  </a:lnTo>
                  <a:lnTo>
                    <a:pt x="3888" y="2269"/>
                  </a:lnTo>
                  <a:lnTo>
                    <a:pt x="3836" y="2253"/>
                  </a:lnTo>
                  <a:lnTo>
                    <a:pt x="3786" y="2235"/>
                  </a:lnTo>
                  <a:lnTo>
                    <a:pt x="3734" y="2216"/>
                  </a:lnTo>
                  <a:lnTo>
                    <a:pt x="3682" y="2195"/>
                  </a:lnTo>
                  <a:lnTo>
                    <a:pt x="3628" y="2170"/>
                  </a:lnTo>
                  <a:lnTo>
                    <a:pt x="3575" y="2143"/>
                  </a:lnTo>
                  <a:lnTo>
                    <a:pt x="3521" y="2114"/>
                  </a:lnTo>
                  <a:lnTo>
                    <a:pt x="3466" y="2082"/>
                  </a:lnTo>
                  <a:lnTo>
                    <a:pt x="3410" y="2048"/>
                  </a:lnTo>
                  <a:lnTo>
                    <a:pt x="3355" y="2011"/>
                  </a:lnTo>
                  <a:lnTo>
                    <a:pt x="3298" y="1970"/>
                  </a:lnTo>
                  <a:lnTo>
                    <a:pt x="3241" y="1927"/>
                  </a:lnTo>
                  <a:lnTo>
                    <a:pt x="3184" y="1880"/>
                  </a:lnTo>
                  <a:lnTo>
                    <a:pt x="3125" y="1831"/>
                  </a:lnTo>
                  <a:lnTo>
                    <a:pt x="3067" y="1778"/>
                  </a:lnTo>
                  <a:lnTo>
                    <a:pt x="3009" y="1723"/>
                  </a:lnTo>
                  <a:lnTo>
                    <a:pt x="2949" y="1663"/>
                  </a:lnTo>
                  <a:lnTo>
                    <a:pt x="2891" y="1600"/>
                  </a:lnTo>
                  <a:lnTo>
                    <a:pt x="2891" y="1600"/>
                  </a:lnTo>
                  <a:lnTo>
                    <a:pt x="2773" y="1475"/>
                  </a:lnTo>
                  <a:lnTo>
                    <a:pt x="2658" y="1357"/>
                  </a:lnTo>
                  <a:lnTo>
                    <a:pt x="2545" y="1244"/>
                  </a:lnTo>
                  <a:lnTo>
                    <a:pt x="2437" y="1135"/>
                  </a:lnTo>
                  <a:lnTo>
                    <a:pt x="2331" y="1035"/>
                  </a:lnTo>
                  <a:lnTo>
                    <a:pt x="2227" y="938"/>
                  </a:lnTo>
                  <a:lnTo>
                    <a:pt x="2126" y="850"/>
                  </a:lnTo>
                  <a:lnTo>
                    <a:pt x="2027" y="764"/>
                  </a:lnTo>
                  <a:lnTo>
                    <a:pt x="1931" y="685"/>
                  </a:lnTo>
                  <a:lnTo>
                    <a:pt x="1837" y="611"/>
                  </a:lnTo>
                  <a:lnTo>
                    <a:pt x="1744" y="543"/>
                  </a:lnTo>
                  <a:lnTo>
                    <a:pt x="1654" y="478"/>
                  </a:lnTo>
                  <a:lnTo>
                    <a:pt x="1565" y="419"/>
                  </a:lnTo>
                  <a:lnTo>
                    <a:pt x="1477" y="364"/>
                  </a:lnTo>
                  <a:lnTo>
                    <a:pt x="1391" y="314"/>
                  </a:lnTo>
                  <a:lnTo>
                    <a:pt x="1305" y="268"/>
                  </a:lnTo>
                  <a:lnTo>
                    <a:pt x="1222" y="226"/>
                  </a:lnTo>
                  <a:lnTo>
                    <a:pt x="1139" y="188"/>
                  </a:lnTo>
                  <a:lnTo>
                    <a:pt x="1057" y="154"/>
                  </a:lnTo>
                  <a:lnTo>
                    <a:pt x="976" y="125"/>
                  </a:lnTo>
                  <a:lnTo>
                    <a:pt x="894" y="99"/>
                  </a:lnTo>
                  <a:lnTo>
                    <a:pt x="814" y="75"/>
                  </a:lnTo>
                  <a:lnTo>
                    <a:pt x="735" y="55"/>
                  </a:lnTo>
                  <a:lnTo>
                    <a:pt x="654" y="39"/>
                  </a:lnTo>
                  <a:lnTo>
                    <a:pt x="574" y="26"/>
                  </a:lnTo>
                  <a:lnTo>
                    <a:pt x="493" y="16"/>
                  </a:lnTo>
                  <a:lnTo>
                    <a:pt x="412" y="8"/>
                  </a:lnTo>
                  <a:lnTo>
                    <a:pt x="332" y="4"/>
                  </a:lnTo>
                  <a:lnTo>
                    <a:pt x="250" y="0"/>
                  </a:lnTo>
                  <a:lnTo>
                    <a:pt x="168" y="0"/>
                  </a:lnTo>
                  <a:lnTo>
                    <a:pt x="85" y="4"/>
                  </a:lnTo>
                  <a:lnTo>
                    <a:pt x="0" y="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989201" name="Freeform 17"/>
            <p:cNvSpPr>
              <a:spLocks/>
            </p:cNvSpPr>
            <p:nvPr userDrawn="1"/>
          </p:nvSpPr>
          <p:spPr bwMode="auto">
            <a:xfrm>
              <a:off x="403" y="829"/>
              <a:ext cx="5205" cy="1124"/>
            </a:xfrm>
            <a:custGeom>
              <a:avLst/>
              <a:gdLst/>
              <a:ahLst/>
              <a:cxnLst>
                <a:cxn ang="0">
                  <a:pos x="5205" y="1868"/>
                </a:cxn>
                <a:cxn ang="0">
                  <a:pos x="5161" y="1910"/>
                </a:cxn>
                <a:cxn ang="0">
                  <a:pos x="5105" y="1956"/>
                </a:cxn>
                <a:cxn ang="0">
                  <a:pos x="5030" y="2011"/>
                </a:cxn>
                <a:cxn ang="0">
                  <a:pos x="4936" y="2069"/>
                </a:cxn>
                <a:cxn ang="0">
                  <a:pos x="4822" y="2127"/>
                </a:cxn>
                <a:cxn ang="0">
                  <a:pos x="4693" y="2178"/>
                </a:cxn>
                <a:cxn ang="0">
                  <a:pos x="4621" y="2201"/>
                </a:cxn>
                <a:cxn ang="0">
                  <a:pos x="4546" y="2219"/>
                </a:cxn>
                <a:cxn ang="0">
                  <a:pos x="4467" y="2235"/>
                </a:cxn>
                <a:cxn ang="0">
                  <a:pos x="4385" y="2245"/>
                </a:cxn>
                <a:cxn ang="0">
                  <a:pos x="4299" y="2250"/>
                </a:cxn>
                <a:cxn ang="0">
                  <a:pos x="4208" y="2250"/>
                </a:cxn>
                <a:cxn ang="0">
                  <a:pos x="4117" y="2241"/>
                </a:cxn>
                <a:cxn ang="0">
                  <a:pos x="4020" y="2227"/>
                </a:cxn>
                <a:cxn ang="0">
                  <a:pos x="3921" y="2206"/>
                </a:cxn>
                <a:cxn ang="0">
                  <a:pos x="3820" y="2175"/>
                </a:cxn>
                <a:cxn ang="0">
                  <a:pos x="3714" y="2135"/>
                </a:cxn>
                <a:cxn ang="0">
                  <a:pos x="3607" y="2086"/>
                </a:cxn>
                <a:cxn ang="0">
                  <a:pos x="3497" y="2027"/>
                </a:cxn>
                <a:cxn ang="0">
                  <a:pos x="3385" y="1957"/>
                </a:cxn>
                <a:cxn ang="0">
                  <a:pos x="3270" y="1875"/>
                </a:cxn>
                <a:cxn ang="0">
                  <a:pos x="3153" y="1781"/>
                </a:cxn>
                <a:cxn ang="0">
                  <a:pos x="3035" y="1675"/>
                </a:cxn>
                <a:cxn ang="0">
                  <a:pos x="2914" y="1555"/>
                </a:cxn>
                <a:cxn ang="0">
                  <a:pos x="2795" y="1431"/>
                </a:cxn>
                <a:cxn ang="0">
                  <a:pos x="2564" y="1202"/>
                </a:cxn>
                <a:cxn ang="0">
                  <a:pos x="2346" y="997"/>
                </a:cxn>
                <a:cxn ang="0">
                  <a:pos x="2140" y="816"/>
                </a:cxn>
                <a:cxn ang="0">
                  <a:pos x="1941" y="654"/>
                </a:cxn>
                <a:cxn ang="0">
                  <a:pos x="1752" y="514"/>
                </a:cxn>
                <a:cxn ang="0">
                  <a:pos x="1570" y="394"/>
                </a:cxn>
                <a:cxn ang="0">
                  <a:pos x="1395" y="293"/>
                </a:cxn>
                <a:cxn ang="0">
                  <a:pos x="1226" y="207"/>
                </a:cxn>
                <a:cxn ang="0">
                  <a:pos x="1059" y="139"/>
                </a:cxn>
                <a:cxn ang="0">
                  <a:pos x="897" y="86"/>
                </a:cxn>
                <a:cxn ang="0">
                  <a:pos x="734" y="45"/>
                </a:cxn>
                <a:cxn ang="0">
                  <a:pos x="575" y="20"/>
                </a:cxn>
                <a:cxn ang="0">
                  <a:pos x="414" y="5"/>
                </a:cxn>
                <a:cxn ang="0">
                  <a:pos x="250" y="0"/>
                </a:cxn>
                <a:cxn ang="0">
                  <a:pos x="85" y="7"/>
                </a:cxn>
              </a:cxnLst>
              <a:rect l="0" t="0" r="r" b="b"/>
              <a:pathLst>
                <a:path w="5205" h="2250">
                  <a:moveTo>
                    <a:pt x="5205" y="1868"/>
                  </a:moveTo>
                  <a:lnTo>
                    <a:pt x="5205" y="1868"/>
                  </a:lnTo>
                  <a:lnTo>
                    <a:pt x="5194" y="1880"/>
                  </a:lnTo>
                  <a:lnTo>
                    <a:pt x="5161" y="1910"/>
                  </a:lnTo>
                  <a:lnTo>
                    <a:pt x="5136" y="1931"/>
                  </a:lnTo>
                  <a:lnTo>
                    <a:pt x="5105" y="1956"/>
                  </a:lnTo>
                  <a:lnTo>
                    <a:pt x="5071" y="1981"/>
                  </a:lnTo>
                  <a:lnTo>
                    <a:pt x="5030" y="2011"/>
                  </a:lnTo>
                  <a:lnTo>
                    <a:pt x="4984" y="2040"/>
                  </a:lnTo>
                  <a:lnTo>
                    <a:pt x="4936" y="2069"/>
                  </a:lnTo>
                  <a:lnTo>
                    <a:pt x="4882" y="2098"/>
                  </a:lnTo>
                  <a:lnTo>
                    <a:pt x="4822" y="2127"/>
                  </a:lnTo>
                  <a:lnTo>
                    <a:pt x="4760" y="2153"/>
                  </a:lnTo>
                  <a:lnTo>
                    <a:pt x="4693" y="2178"/>
                  </a:lnTo>
                  <a:lnTo>
                    <a:pt x="4657" y="2190"/>
                  </a:lnTo>
                  <a:lnTo>
                    <a:pt x="4621" y="2201"/>
                  </a:lnTo>
                  <a:lnTo>
                    <a:pt x="4585" y="2211"/>
                  </a:lnTo>
                  <a:lnTo>
                    <a:pt x="4546" y="2219"/>
                  </a:lnTo>
                  <a:lnTo>
                    <a:pt x="4507" y="2227"/>
                  </a:lnTo>
                  <a:lnTo>
                    <a:pt x="4467" y="2235"/>
                  </a:lnTo>
                  <a:lnTo>
                    <a:pt x="4426" y="2240"/>
                  </a:lnTo>
                  <a:lnTo>
                    <a:pt x="4385" y="2245"/>
                  </a:lnTo>
                  <a:lnTo>
                    <a:pt x="4342" y="2248"/>
                  </a:lnTo>
                  <a:lnTo>
                    <a:pt x="4299" y="2250"/>
                  </a:lnTo>
                  <a:lnTo>
                    <a:pt x="4254" y="2250"/>
                  </a:lnTo>
                  <a:lnTo>
                    <a:pt x="4208" y="2250"/>
                  </a:lnTo>
                  <a:lnTo>
                    <a:pt x="4163" y="2246"/>
                  </a:lnTo>
                  <a:lnTo>
                    <a:pt x="4117" y="2241"/>
                  </a:lnTo>
                  <a:lnTo>
                    <a:pt x="4068" y="2235"/>
                  </a:lnTo>
                  <a:lnTo>
                    <a:pt x="4020" y="2227"/>
                  </a:lnTo>
                  <a:lnTo>
                    <a:pt x="3971" y="2217"/>
                  </a:lnTo>
                  <a:lnTo>
                    <a:pt x="3921" y="2206"/>
                  </a:lnTo>
                  <a:lnTo>
                    <a:pt x="3871" y="2191"/>
                  </a:lnTo>
                  <a:lnTo>
                    <a:pt x="3820" y="2175"/>
                  </a:lnTo>
                  <a:lnTo>
                    <a:pt x="3767" y="2156"/>
                  </a:lnTo>
                  <a:lnTo>
                    <a:pt x="3714" y="2135"/>
                  </a:lnTo>
                  <a:lnTo>
                    <a:pt x="3661" y="2112"/>
                  </a:lnTo>
                  <a:lnTo>
                    <a:pt x="3607" y="2086"/>
                  </a:lnTo>
                  <a:lnTo>
                    <a:pt x="3553" y="2057"/>
                  </a:lnTo>
                  <a:lnTo>
                    <a:pt x="3497" y="2027"/>
                  </a:lnTo>
                  <a:lnTo>
                    <a:pt x="3442" y="1993"/>
                  </a:lnTo>
                  <a:lnTo>
                    <a:pt x="3385" y="1957"/>
                  </a:lnTo>
                  <a:lnTo>
                    <a:pt x="3328" y="1917"/>
                  </a:lnTo>
                  <a:lnTo>
                    <a:pt x="3270" y="1875"/>
                  </a:lnTo>
                  <a:lnTo>
                    <a:pt x="3213" y="1830"/>
                  </a:lnTo>
                  <a:lnTo>
                    <a:pt x="3153" y="1781"/>
                  </a:lnTo>
                  <a:lnTo>
                    <a:pt x="3095" y="1730"/>
                  </a:lnTo>
                  <a:lnTo>
                    <a:pt x="3035" y="1675"/>
                  </a:lnTo>
                  <a:lnTo>
                    <a:pt x="2975" y="1617"/>
                  </a:lnTo>
                  <a:lnTo>
                    <a:pt x="2914" y="1555"/>
                  </a:lnTo>
                  <a:lnTo>
                    <a:pt x="2914" y="1555"/>
                  </a:lnTo>
                  <a:lnTo>
                    <a:pt x="2795" y="1431"/>
                  </a:lnTo>
                  <a:lnTo>
                    <a:pt x="2678" y="1313"/>
                  </a:lnTo>
                  <a:lnTo>
                    <a:pt x="2564" y="1202"/>
                  </a:lnTo>
                  <a:lnTo>
                    <a:pt x="2453" y="1097"/>
                  </a:lnTo>
                  <a:lnTo>
                    <a:pt x="2346" y="997"/>
                  </a:lnTo>
                  <a:lnTo>
                    <a:pt x="2241" y="903"/>
                  </a:lnTo>
                  <a:lnTo>
                    <a:pt x="2140" y="816"/>
                  </a:lnTo>
                  <a:lnTo>
                    <a:pt x="2040" y="732"/>
                  </a:lnTo>
                  <a:lnTo>
                    <a:pt x="1941" y="654"/>
                  </a:lnTo>
                  <a:lnTo>
                    <a:pt x="1847" y="582"/>
                  </a:lnTo>
                  <a:lnTo>
                    <a:pt x="1752" y="514"/>
                  </a:lnTo>
                  <a:lnTo>
                    <a:pt x="1661" y="452"/>
                  </a:lnTo>
                  <a:lnTo>
                    <a:pt x="1570" y="394"/>
                  </a:lnTo>
                  <a:lnTo>
                    <a:pt x="1483" y="341"/>
                  </a:lnTo>
                  <a:lnTo>
                    <a:pt x="1395" y="293"/>
                  </a:lnTo>
                  <a:lnTo>
                    <a:pt x="1311" y="247"/>
                  </a:lnTo>
                  <a:lnTo>
                    <a:pt x="1226" y="207"/>
                  </a:lnTo>
                  <a:lnTo>
                    <a:pt x="1143" y="171"/>
                  </a:lnTo>
                  <a:lnTo>
                    <a:pt x="1059" y="139"/>
                  </a:lnTo>
                  <a:lnTo>
                    <a:pt x="977" y="110"/>
                  </a:lnTo>
                  <a:lnTo>
                    <a:pt x="897" y="86"/>
                  </a:lnTo>
                  <a:lnTo>
                    <a:pt x="815" y="63"/>
                  </a:lnTo>
                  <a:lnTo>
                    <a:pt x="734" y="45"/>
                  </a:lnTo>
                  <a:lnTo>
                    <a:pt x="655" y="31"/>
                  </a:lnTo>
                  <a:lnTo>
                    <a:pt x="575" y="20"/>
                  </a:lnTo>
                  <a:lnTo>
                    <a:pt x="494" y="10"/>
                  </a:lnTo>
                  <a:lnTo>
                    <a:pt x="414" y="5"/>
                  </a:lnTo>
                  <a:lnTo>
                    <a:pt x="332" y="2"/>
                  </a:lnTo>
                  <a:lnTo>
                    <a:pt x="250" y="0"/>
                  </a:lnTo>
                  <a:lnTo>
                    <a:pt x="168" y="2"/>
                  </a:lnTo>
                  <a:lnTo>
                    <a:pt x="85" y="7"/>
                  </a:lnTo>
                  <a:lnTo>
                    <a:pt x="0" y="13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989202" name="Freeform 18"/>
            <p:cNvSpPr>
              <a:spLocks/>
            </p:cNvSpPr>
            <p:nvPr userDrawn="1"/>
          </p:nvSpPr>
          <p:spPr bwMode="auto">
            <a:xfrm>
              <a:off x="418" y="850"/>
              <a:ext cx="5233" cy="1090"/>
            </a:xfrm>
            <a:custGeom>
              <a:avLst/>
              <a:gdLst/>
              <a:ahLst/>
              <a:cxnLst>
                <a:cxn ang="0">
                  <a:pos x="5233" y="1778"/>
                </a:cxn>
                <a:cxn ang="0">
                  <a:pos x="5189" y="1822"/>
                </a:cxn>
                <a:cxn ang="0">
                  <a:pos x="5133" y="1867"/>
                </a:cxn>
                <a:cxn ang="0">
                  <a:pos x="5060" y="1923"/>
                </a:cxn>
                <a:cxn ang="0">
                  <a:pos x="4965" y="1985"/>
                </a:cxn>
                <a:cxn ang="0">
                  <a:pos x="4854" y="2044"/>
                </a:cxn>
                <a:cxn ang="0">
                  <a:pos x="4725" y="2099"/>
                </a:cxn>
                <a:cxn ang="0">
                  <a:pos x="4654" y="2122"/>
                </a:cxn>
                <a:cxn ang="0">
                  <a:pos x="4579" y="2143"/>
                </a:cxn>
                <a:cxn ang="0">
                  <a:pos x="4500" y="2159"/>
                </a:cxn>
                <a:cxn ang="0">
                  <a:pos x="4418" y="2172"/>
                </a:cxn>
                <a:cxn ang="0">
                  <a:pos x="4332" y="2178"/>
                </a:cxn>
                <a:cxn ang="0">
                  <a:pos x="4242" y="2180"/>
                </a:cxn>
                <a:cxn ang="0">
                  <a:pos x="4149" y="2174"/>
                </a:cxn>
                <a:cxn ang="0">
                  <a:pos x="4053" y="2162"/>
                </a:cxn>
                <a:cxn ang="0">
                  <a:pos x="3953" y="2141"/>
                </a:cxn>
                <a:cxn ang="0">
                  <a:pos x="3852" y="2114"/>
                </a:cxn>
                <a:cxn ang="0">
                  <a:pos x="3746" y="2075"/>
                </a:cxn>
                <a:cxn ang="0">
                  <a:pos x="3638" y="2028"/>
                </a:cxn>
                <a:cxn ang="0">
                  <a:pos x="3527" y="1972"/>
                </a:cxn>
                <a:cxn ang="0">
                  <a:pos x="3414" y="1902"/>
                </a:cxn>
                <a:cxn ang="0">
                  <a:pos x="3298" y="1823"/>
                </a:cxn>
                <a:cxn ang="0">
                  <a:pos x="3180" y="1731"/>
                </a:cxn>
                <a:cxn ang="0">
                  <a:pos x="3059" y="1626"/>
                </a:cxn>
                <a:cxn ang="0">
                  <a:pos x="2937" y="1508"/>
                </a:cxn>
                <a:cxn ang="0">
                  <a:pos x="2816" y="1387"/>
                </a:cxn>
                <a:cxn ang="0">
                  <a:pos x="2581" y="1161"/>
                </a:cxn>
                <a:cxn ang="0">
                  <a:pos x="2361" y="959"/>
                </a:cxn>
                <a:cxn ang="0">
                  <a:pos x="2151" y="780"/>
                </a:cxn>
                <a:cxn ang="0">
                  <a:pos x="1951" y="624"/>
                </a:cxn>
                <a:cxn ang="0">
                  <a:pos x="1759" y="486"/>
                </a:cxn>
                <a:cxn ang="0">
                  <a:pos x="1576" y="370"/>
                </a:cxn>
                <a:cxn ang="0">
                  <a:pos x="1400" y="270"/>
                </a:cxn>
                <a:cxn ang="0">
                  <a:pos x="1229" y="189"/>
                </a:cxn>
                <a:cxn ang="0">
                  <a:pos x="1061" y="123"/>
                </a:cxn>
                <a:cxn ang="0">
                  <a:pos x="897" y="73"/>
                </a:cxn>
                <a:cxn ang="0">
                  <a:pos x="736" y="36"/>
                </a:cxn>
                <a:cxn ang="0">
                  <a:pos x="575" y="13"/>
                </a:cxn>
                <a:cxn ang="0">
                  <a:pos x="413" y="2"/>
                </a:cxn>
                <a:cxn ang="0">
                  <a:pos x="250" y="2"/>
                </a:cxn>
                <a:cxn ang="0">
                  <a:pos x="85" y="10"/>
                </a:cxn>
              </a:cxnLst>
              <a:rect l="0" t="0" r="r" b="b"/>
              <a:pathLst>
                <a:path w="5233" h="2180">
                  <a:moveTo>
                    <a:pt x="5233" y="1778"/>
                  </a:moveTo>
                  <a:lnTo>
                    <a:pt x="5233" y="1778"/>
                  </a:lnTo>
                  <a:lnTo>
                    <a:pt x="5222" y="1789"/>
                  </a:lnTo>
                  <a:lnTo>
                    <a:pt x="5189" y="1822"/>
                  </a:lnTo>
                  <a:lnTo>
                    <a:pt x="5164" y="1843"/>
                  </a:lnTo>
                  <a:lnTo>
                    <a:pt x="5133" y="1867"/>
                  </a:lnTo>
                  <a:lnTo>
                    <a:pt x="5099" y="1894"/>
                  </a:lnTo>
                  <a:lnTo>
                    <a:pt x="5060" y="1923"/>
                  </a:lnTo>
                  <a:lnTo>
                    <a:pt x="5015" y="1954"/>
                  </a:lnTo>
                  <a:lnTo>
                    <a:pt x="4965" y="1985"/>
                  </a:lnTo>
                  <a:lnTo>
                    <a:pt x="4913" y="2014"/>
                  </a:lnTo>
                  <a:lnTo>
                    <a:pt x="4854" y="2044"/>
                  </a:lnTo>
                  <a:lnTo>
                    <a:pt x="4792" y="2072"/>
                  </a:lnTo>
                  <a:lnTo>
                    <a:pt x="4725" y="2099"/>
                  </a:lnTo>
                  <a:lnTo>
                    <a:pt x="4689" y="2111"/>
                  </a:lnTo>
                  <a:lnTo>
                    <a:pt x="4654" y="2122"/>
                  </a:lnTo>
                  <a:lnTo>
                    <a:pt x="4617" y="2133"/>
                  </a:lnTo>
                  <a:lnTo>
                    <a:pt x="4579" y="2143"/>
                  </a:lnTo>
                  <a:lnTo>
                    <a:pt x="4540" y="2153"/>
                  </a:lnTo>
                  <a:lnTo>
                    <a:pt x="4500" y="2159"/>
                  </a:lnTo>
                  <a:lnTo>
                    <a:pt x="4460" y="2167"/>
                  </a:lnTo>
                  <a:lnTo>
                    <a:pt x="4418" y="2172"/>
                  </a:lnTo>
                  <a:lnTo>
                    <a:pt x="4375" y="2175"/>
                  </a:lnTo>
                  <a:lnTo>
                    <a:pt x="4332" y="2178"/>
                  </a:lnTo>
                  <a:lnTo>
                    <a:pt x="4288" y="2180"/>
                  </a:lnTo>
                  <a:lnTo>
                    <a:pt x="4242" y="2180"/>
                  </a:lnTo>
                  <a:lnTo>
                    <a:pt x="4196" y="2178"/>
                  </a:lnTo>
                  <a:lnTo>
                    <a:pt x="4149" y="2174"/>
                  </a:lnTo>
                  <a:lnTo>
                    <a:pt x="4102" y="2169"/>
                  </a:lnTo>
                  <a:lnTo>
                    <a:pt x="4053" y="2162"/>
                  </a:lnTo>
                  <a:lnTo>
                    <a:pt x="4003" y="2153"/>
                  </a:lnTo>
                  <a:lnTo>
                    <a:pt x="3953" y="2141"/>
                  </a:lnTo>
                  <a:lnTo>
                    <a:pt x="3903" y="2128"/>
                  </a:lnTo>
                  <a:lnTo>
                    <a:pt x="3852" y="2114"/>
                  </a:lnTo>
                  <a:lnTo>
                    <a:pt x="3799" y="2096"/>
                  </a:lnTo>
                  <a:lnTo>
                    <a:pt x="3746" y="2075"/>
                  </a:lnTo>
                  <a:lnTo>
                    <a:pt x="3692" y="2054"/>
                  </a:lnTo>
                  <a:lnTo>
                    <a:pt x="3638" y="2028"/>
                  </a:lnTo>
                  <a:lnTo>
                    <a:pt x="3582" y="2001"/>
                  </a:lnTo>
                  <a:lnTo>
                    <a:pt x="3527" y="1972"/>
                  </a:lnTo>
                  <a:lnTo>
                    <a:pt x="3471" y="1938"/>
                  </a:lnTo>
                  <a:lnTo>
                    <a:pt x="3414" y="1902"/>
                  </a:lnTo>
                  <a:lnTo>
                    <a:pt x="3356" y="1865"/>
                  </a:lnTo>
                  <a:lnTo>
                    <a:pt x="3298" y="1823"/>
                  </a:lnTo>
                  <a:lnTo>
                    <a:pt x="3239" y="1778"/>
                  </a:lnTo>
                  <a:lnTo>
                    <a:pt x="3180" y="1731"/>
                  </a:lnTo>
                  <a:lnTo>
                    <a:pt x="3120" y="1681"/>
                  </a:lnTo>
                  <a:lnTo>
                    <a:pt x="3059" y="1626"/>
                  </a:lnTo>
                  <a:lnTo>
                    <a:pt x="2999" y="1570"/>
                  </a:lnTo>
                  <a:lnTo>
                    <a:pt x="2937" y="1508"/>
                  </a:lnTo>
                  <a:lnTo>
                    <a:pt x="2937" y="1508"/>
                  </a:lnTo>
                  <a:lnTo>
                    <a:pt x="2816" y="1387"/>
                  </a:lnTo>
                  <a:lnTo>
                    <a:pt x="2697" y="1271"/>
                  </a:lnTo>
                  <a:lnTo>
                    <a:pt x="2581" y="1161"/>
                  </a:lnTo>
                  <a:lnTo>
                    <a:pt x="2470" y="1058"/>
                  </a:lnTo>
                  <a:lnTo>
                    <a:pt x="2361" y="959"/>
                  </a:lnTo>
                  <a:lnTo>
                    <a:pt x="2255" y="867"/>
                  </a:lnTo>
                  <a:lnTo>
                    <a:pt x="2151" y="780"/>
                  </a:lnTo>
                  <a:lnTo>
                    <a:pt x="2050" y="699"/>
                  </a:lnTo>
                  <a:lnTo>
                    <a:pt x="1951" y="624"/>
                  </a:lnTo>
                  <a:lnTo>
                    <a:pt x="1854" y="552"/>
                  </a:lnTo>
                  <a:lnTo>
                    <a:pt x="1759" y="486"/>
                  </a:lnTo>
                  <a:lnTo>
                    <a:pt x="1668" y="427"/>
                  </a:lnTo>
                  <a:lnTo>
                    <a:pt x="1576" y="370"/>
                  </a:lnTo>
                  <a:lnTo>
                    <a:pt x="1487" y="318"/>
                  </a:lnTo>
                  <a:lnTo>
                    <a:pt x="1400" y="270"/>
                  </a:lnTo>
                  <a:lnTo>
                    <a:pt x="1314" y="228"/>
                  </a:lnTo>
                  <a:lnTo>
                    <a:pt x="1229" y="189"/>
                  </a:lnTo>
                  <a:lnTo>
                    <a:pt x="1144" y="154"/>
                  </a:lnTo>
                  <a:lnTo>
                    <a:pt x="1061" y="123"/>
                  </a:lnTo>
                  <a:lnTo>
                    <a:pt x="979" y="96"/>
                  </a:lnTo>
                  <a:lnTo>
                    <a:pt x="897" y="73"/>
                  </a:lnTo>
                  <a:lnTo>
                    <a:pt x="817" y="54"/>
                  </a:lnTo>
                  <a:lnTo>
                    <a:pt x="736" y="36"/>
                  </a:lnTo>
                  <a:lnTo>
                    <a:pt x="656" y="23"/>
                  </a:lnTo>
                  <a:lnTo>
                    <a:pt x="575" y="13"/>
                  </a:lnTo>
                  <a:lnTo>
                    <a:pt x="495" y="7"/>
                  </a:lnTo>
                  <a:lnTo>
                    <a:pt x="413" y="2"/>
                  </a:lnTo>
                  <a:lnTo>
                    <a:pt x="332" y="0"/>
                  </a:lnTo>
                  <a:lnTo>
                    <a:pt x="250" y="2"/>
                  </a:lnTo>
                  <a:lnTo>
                    <a:pt x="168" y="5"/>
                  </a:lnTo>
                  <a:lnTo>
                    <a:pt x="85" y="10"/>
                  </a:lnTo>
                  <a:lnTo>
                    <a:pt x="0" y="1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989203" name="Freeform 19"/>
            <p:cNvSpPr>
              <a:spLocks/>
            </p:cNvSpPr>
            <p:nvPr userDrawn="1"/>
          </p:nvSpPr>
          <p:spPr bwMode="auto">
            <a:xfrm>
              <a:off x="434" y="870"/>
              <a:ext cx="5259" cy="1056"/>
            </a:xfrm>
            <a:custGeom>
              <a:avLst/>
              <a:gdLst/>
              <a:ahLst/>
              <a:cxnLst>
                <a:cxn ang="0">
                  <a:pos x="5259" y="1687"/>
                </a:cxn>
                <a:cxn ang="0">
                  <a:pos x="5214" y="1731"/>
                </a:cxn>
                <a:cxn ang="0">
                  <a:pos x="5160" y="1779"/>
                </a:cxn>
                <a:cxn ang="0">
                  <a:pos x="5087" y="1837"/>
                </a:cxn>
                <a:cxn ang="0">
                  <a:pos x="4994" y="1900"/>
                </a:cxn>
                <a:cxn ang="0">
                  <a:pos x="4883" y="1963"/>
                </a:cxn>
                <a:cxn ang="0">
                  <a:pos x="4755" y="2020"/>
                </a:cxn>
                <a:cxn ang="0">
                  <a:pos x="4684" y="2045"/>
                </a:cxn>
                <a:cxn ang="0">
                  <a:pos x="4611" y="2068"/>
                </a:cxn>
                <a:cxn ang="0">
                  <a:pos x="4531" y="2086"/>
                </a:cxn>
                <a:cxn ang="0">
                  <a:pos x="4449" y="2100"/>
                </a:cxn>
                <a:cxn ang="0">
                  <a:pos x="4363" y="2108"/>
                </a:cxn>
                <a:cxn ang="0">
                  <a:pos x="4275" y="2112"/>
                </a:cxn>
                <a:cxn ang="0">
                  <a:pos x="4181" y="2107"/>
                </a:cxn>
                <a:cxn ang="0">
                  <a:pos x="4084" y="2097"/>
                </a:cxn>
                <a:cxn ang="0">
                  <a:pos x="3984" y="2079"/>
                </a:cxn>
                <a:cxn ang="0">
                  <a:pos x="3882" y="2052"/>
                </a:cxn>
                <a:cxn ang="0">
                  <a:pos x="3776" y="2016"/>
                </a:cxn>
                <a:cxn ang="0">
                  <a:pos x="3668" y="1971"/>
                </a:cxn>
                <a:cxn ang="0">
                  <a:pos x="3555" y="1916"/>
                </a:cxn>
                <a:cxn ang="0">
                  <a:pos x="3441" y="1850"/>
                </a:cxn>
                <a:cxn ang="0">
                  <a:pos x="3325" y="1773"/>
                </a:cxn>
                <a:cxn ang="0">
                  <a:pos x="3205" y="1682"/>
                </a:cxn>
                <a:cxn ang="0">
                  <a:pos x="3083" y="1579"/>
                </a:cxn>
                <a:cxn ang="0">
                  <a:pos x="2958" y="1463"/>
                </a:cxn>
                <a:cxn ang="0">
                  <a:pos x="2835" y="1343"/>
                </a:cxn>
                <a:cxn ang="0">
                  <a:pos x="2599" y="1122"/>
                </a:cxn>
                <a:cxn ang="0">
                  <a:pos x="2374" y="923"/>
                </a:cxn>
                <a:cxn ang="0">
                  <a:pos x="2161" y="747"/>
                </a:cxn>
                <a:cxn ang="0">
                  <a:pos x="1960" y="594"/>
                </a:cxn>
                <a:cxn ang="0">
                  <a:pos x="1767" y="460"/>
                </a:cxn>
                <a:cxn ang="0">
                  <a:pos x="1581" y="347"/>
                </a:cxn>
                <a:cxn ang="0">
                  <a:pos x="1403" y="250"/>
                </a:cxn>
                <a:cxn ang="0">
                  <a:pos x="1231" y="171"/>
                </a:cxn>
                <a:cxn ang="0">
                  <a:pos x="1063" y="109"/>
                </a:cxn>
                <a:cxn ang="0">
                  <a:pos x="898" y="63"/>
                </a:cxn>
                <a:cxn ang="0">
                  <a:pos x="735" y="29"/>
                </a:cxn>
                <a:cxn ang="0">
                  <a:pos x="574" y="8"/>
                </a:cxn>
                <a:cxn ang="0">
                  <a:pos x="412" y="0"/>
                </a:cxn>
                <a:cxn ang="0">
                  <a:pos x="249" y="3"/>
                </a:cxn>
                <a:cxn ang="0">
                  <a:pos x="84" y="16"/>
                </a:cxn>
              </a:cxnLst>
              <a:rect l="0" t="0" r="r" b="b"/>
              <a:pathLst>
                <a:path w="5259" h="2112">
                  <a:moveTo>
                    <a:pt x="5259" y="1687"/>
                  </a:moveTo>
                  <a:lnTo>
                    <a:pt x="5259" y="1687"/>
                  </a:lnTo>
                  <a:lnTo>
                    <a:pt x="5248" y="1698"/>
                  </a:lnTo>
                  <a:lnTo>
                    <a:pt x="5214" y="1731"/>
                  </a:lnTo>
                  <a:lnTo>
                    <a:pt x="5189" y="1753"/>
                  </a:lnTo>
                  <a:lnTo>
                    <a:pt x="5160" y="1779"/>
                  </a:lnTo>
                  <a:lnTo>
                    <a:pt x="5127" y="1806"/>
                  </a:lnTo>
                  <a:lnTo>
                    <a:pt x="5087" y="1837"/>
                  </a:lnTo>
                  <a:lnTo>
                    <a:pt x="5044" y="1868"/>
                  </a:lnTo>
                  <a:lnTo>
                    <a:pt x="4994" y="1900"/>
                  </a:lnTo>
                  <a:lnTo>
                    <a:pt x="4941" y="1931"/>
                  </a:lnTo>
                  <a:lnTo>
                    <a:pt x="4883" y="1963"/>
                  </a:lnTo>
                  <a:lnTo>
                    <a:pt x="4822" y="1992"/>
                  </a:lnTo>
                  <a:lnTo>
                    <a:pt x="4755" y="2020"/>
                  </a:lnTo>
                  <a:lnTo>
                    <a:pt x="4720" y="2033"/>
                  </a:lnTo>
                  <a:lnTo>
                    <a:pt x="4684" y="2045"/>
                  </a:lnTo>
                  <a:lnTo>
                    <a:pt x="4648" y="2057"/>
                  </a:lnTo>
                  <a:lnTo>
                    <a:pt x="4611" y="2068"/>
                  </a:lnTo>
                  <a:lnTo>
                    <a:pt x="4572" y="2078"/>
                  </a:lnTo>
                  <a:lnTo>
                    <a:pt x="4531" y="2086"/>
                  </a:lnTo>
                  <a:lnTo>
                    <a:pt x="4491" y="2094"/>
                  </a:lnTo>
                  <a:lnTo>
                    <a:pt x="4449" y="2100"/>
                  </a:lnTo>
                  <a:lnTo>
                    <a:pt x="4406" y="2105"/>
                  </a:lnTo>
                  <a:lnTo>
                    <a:pt x="4363" y="2108"/>
                  </a:lnTo>
                  <a:lnTo>
                    <a:pt x="4319" y="2110"/>
                  </a:lnTo>
                  <a:lnTo>
                    <a:pt x="4275" y="2112"/>
                  </a:lnTo>
                  <a:lnTo>
                    <a:pt x="4227" y="2110"/>
                  </a:lnTo>
                  <a:lnTo>
                    <a:pt x="4181" y="2107"/>
                  </a:lnTo>
                  <a:lnTo>
                    <a:pt x="4133" y="2104"/>
                  </a:lnTo>
                  <a:lnTo>
                    <a:pt x="4084" y="2097"/>
                  </a:lnTo>
                  <a:lnTo>
                    <a:pt x="4036" y="2089"/>
                  </a:lnTo>
                  <a:lnTo>
                    <a:pt x="3984" y="2079"/>
                  </a:lnTo>
                  <a:lnTo>
                    <a:pt x="3934" y="2066"/>
                  </a:lnTo>
                  <a:lnTo>
                    <a:pt x="3882" y="2052"/>
                  </a:lnTo>
                  <a:lnTo>
                    <a:pt x="3829" y="2036"/>
                  </a:lnTo>
                  <a:lnTo>
                    <a:pt x="3776" y="2016"/>
                  </a:lnTo>
                  <a:lnTo>
                    <a:pt x="3722" y="1995"/>
                  </a:lnTo>
                  <a:lnTo>
                    <a:pt x="3668" y="1971"/>
                  </a:lnTo>
                  <a:lnTo>
                    <a:pt x="3612" y="1945"/>
                  </a:lnTo>
                  <a:lnTo>
                    <a:pt x="3555" y="1916"/>
                  </a:lnTo>
                  <a:lnTo>
                    <a:pt x="3498" y="1884"/>
                  </a:lnTo>
                  <a:lnTo>
                    <a:pt x="3441" y="1850"/>
                  </a:lnTo>
                  <a:lnTo>
                    <a:pt x="3383" y="1813"/>
                  </a:lnTo>
                  <a:lnTo>
                    <a:pt x="3325" y="1773"/>
                  </a:lnTo>
                  <a:lnTo>
                    <a:pt x="3265" y="1729"/>
                  </a:lnTo>
                  <a:lnTo>
                    <a:pt x="3205" y="1682"/>
                  </a:lnTo>
                  <a:lnTo>
                    <a:pt x="3144" y="1632"/>
                  </a:lnTo>
                  <a:lnTo>
                    <a:pt x="3083" y="1579"/>
                  </a:lnTo>
                  <a:lnTo>
                    <a:pt x="3021" y="1522"/>
                  </a:lnTo>
                  <a:lnTo>
                    <a:pt x="2958" y="1463"/>
                  </a:lnTo>
                  <a:lnTo>
                    <a:pt x="2958" y="1463"/>
                  </a:lnTo>
                  <a:lnTo>
                    <a:pt x="2835" y="1343"/>
                  </a:lnTo>
                  <a:lnTo>
                    <a:pt x="2715" y="1228"/>
                  </a:lnTo>
                  <a:lnTo>
                    <a:pt x="2599" y="1122"/>
                  </a:lnTo>
                  <a:lnTo>
                    <a:pt x="2485" y="1020"/>
                  </a:lnTo>
                  <a:lnTo>
                    <a:pt x="2374" y="923"/>
                  </a:lnTo>
                  <a:lnTo>
                    <a:pt x="2267" y="833"/>
                  </a:lnTo>
                  <a:lnTo>
                    <a:pt x="2161" y="747"/>
                  </a:lnTo>
                  <a:lnTo>
                    <a:pt x="2060" y="668"/>
                  </a:lnTo>
                  <a:lnTo>
                    <a:pt x="1960" y="594"/>
                  </a:lnTo>
                  <a:lnTo>
                    <a:pt x="1861" y="524"/>
                  </a:lnTo>
                  <a:lnTo>
                    <a:pt x="1767" y="460"/>
                  </a:lnTo>
                  <a:lnTo>
                    <a:pt x="1673" y="400"/>
                  </a:lnTo>
                  <a:lnTo>
                    <a:pt x="1581" y="347"/>
                  </a:lnTo>
                  <a:lnTo>
                    <a:pt x="1492" y="297"/>
                  </a:lnTo>
                  <a:lnTo>
                    <a:pt x="1403" y="250"/>
                  </a:lnTo>
                  <a:lnTo>
                    <a:pt x="1316" y="210"/>
                  </a:lnTo>
                  <a:lnTo>
                    <a:pt x="1231" y="171"/>
                  </a:lnTo>
                  <a:lnTo>
                    <a:pt x="1146" y="138"/>
                  </a:lnTo>
                  <a:lnTo>
                    <a:pt x="1063" y="109"/>
                  </a:lnTo>
                  <a:lnTo>
                    <a:pt x="980" y="84"/>
                  </a:lnTo>
                  <a:lnTo>
                    <a:pt x="898" y="63"/>
                  </a:lnTo>
                  <a:lnTo>
                    <a:pt x="816" y="43"/>
                  </a:lnTo>
                  <a:lnTo>
                    <a:pt x="735" y="29"/>
                  </a:lnTo>
                  <a:lnTo>
                    <a:pt x="655" y="17"/>
                  </a:lnTo>
                  <a:lnTo>
                    <a:pt x="574" y="8"/>
                  </a:lnTo>
                  <a:lnTo>
                    <a:pt x="494" y="3"/>
                  </a:lnTo>
                  <a:lnTo>
                    <a:pt x="412" y="0"/>
                  </a:lnTo>
                  <a:lnTo>
                    <a:pt x="331" y="0"/>
                  </a:lnTo>
                  <a:lnTo>
                    <a:pt x="249" y="3"/>
                  </a:lnTo>
                  <a:lnTo>
                    <a:pt x="168" y="8"/>
                  </a:lnTo>
                  <a:lnTo>
                    <a:pt x="84" y="16"/>
                  </a:lnTo>
                  <a:lnTo>
                    <a:pt x="0" y="25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989204" name="Freeform 20"/>
            <p:cNvSpPr>
              <a:spLocks/>
            </p:cNvSpPr>
            <p:nvPr userDrawn="1"/>
          </p:nvSpPr>
          <p:spPr bwMode="auto">
            <a:xfrm>
              <a:off x="450" y="890"/>
              <a:ext cx="5283" cy="1021"/>
            </a:xfrm>
            <a:custGeom>
              <a:avLst/>
              <a:gdLst/>
              <a:ahLst/>
              <a:cxnLst>
                <a:cxn ang="0">
                  <a:pos x="5283" y="1597"/>
                </a:cxn>
                <a:cxn ang="0">
                  <a:pos x="5240" y="1642"/>
                </a:cxn>
                <a:cxn ang="0">
                  <a:pos x="5187" y="1691"/>
                </a:cxn>
                <a:cxn ang="0">
                  <a:pos x="5114" y="1750"/>
                </a:cxn>
                <a:cxn ang="0">
                  <a:pos x="5022" y="1817"/>
                </a:cxn>
                <a:cxn ang="0">
                  <a:pos x="4912" y="1881"/>
                </a:cxn>
                <a:cxn ang="0">
                  <a:pos x="4818" y="1928"/>
                </a:cxn>
                <a:cxn ang="0">
                  <a:pos x="4750" y="1955"/>
                </a:cxn>
                <a:cxn ang="0">
                  <a:pos x="4678" y="1981"/>
                </a:cxn>
                <a:cxn ang="0">
                  <a:pos x="4601" y="2002"/>
                </a:cxn>
                <a:cxn ang="0">
                  <a:pos x="4522" y="2020"/>
                </a:cxn>
                <a:cxn ang="0">
                  <a:pos x="4438" y="2033"/>
                </a:cxn>
                <a:cxn ang="0">
                  <a:pos x="4350" y="2041"/>
                </a:cxn>
                <a:cxn ang="0">
                  <a:pos x="4259" y="2043"/>
                </a:cxn>
                <a:cxn ang="0">
                  <a:pos x="4164" y="2038"/>
                </a:cxn>
                <a:cxn ang="0">
                  <a:pos x="4066" y="2025"/>
                </a:cxn>
                <a:cxn ang="0">
                  <a:pos x="3964" y="2005"/>
                </a:cxn>
                <a:cxn ang="0">
                  <a:pos x="3860" y="1976"/>
                </a:cxn>
                <a:cxn ang="0">
                  <a:pos x="3752" y="1938"/>
                </a:cxn>
                <a:cxn ang="0">
                  <a:pos x="3641" y="1889"/>
                </a:cxn>
                <a:cxn ang="0">
                  <a:pos x="3527" y="1831"/>
                </a:cxn>
                <a:cxn ang="0">
                  <a:pos x="3410" y="1760"/>
                </a:cxn>
                <a:cxn ang="0">
                  <a:pos x="3291" y="1679"/>
                </a:cxn>
                <a:cxn ang="0">
                  <a:pos x="3169" y="1584"/>
                </a:cxn>
                <a:cxn ang="0">
                  <a:pos x="3044" y="1477"/>
                </a:cxn>
                <a:cxn ang="0">
                  <a:pos x="2980" y="1418"/>
                </a:cxn>
                <a:cxn ang="0">
                  <a:pos x="2734" y="1188"/>
                </a:cxn>
                <a:cxn ang="0">
                  <a:pos x="2499" y="982"/>
                </a:cxn>
                <a:cxn ang="0">
                  <a:pos x="2279" y="799"/>
                </a:cxn>
                <a:cxn ang="0">
                  <a:pos x="2069" y="638"/>
                </a:cxn>
                <a:cxn ang="0">
                  <a:pos x="1869" y="497"/>
                </a:cxn>
                <a:cxn ang="0">
                  <a:pos x="1679" y="378"/>
                </a:cxn>
                <a:cxn ang="0">
                  <a:pos x="1496" y="276"/>
                </a:cxn>
                <a:cxn ang="0">
                  <a:pos x="1319" y="192"/>
                </a:cxn>
                <a:cxn ang="0">
                  <a:pos x="1148" y="124"/>
                </a:cxn>
                <a:cxn ang="0">
                  <a:pos x="980" y="73"/>
                </a:cxn>
                <a:cxn ang="0">
                  <a:pos x="817" y="36"/>
                </a:cxn>
                <a:cxn ang="0">
                  <a:pos x="654" y="11"/>
                </a:cxn>
                <a:cxn ang="0">
                  <a:pos x="493" y="2"/>
                </a:cxn>
                <a:cxn ang="0">
                  <a:pos x="331" y="2"/>
                </a:cxn>
                <a:cxn ang="0">
                  <a:pos x="167" y="13"/>
                </a:cxn>
                <a:cxn ang="0">
                  <a:pos x="0" y="34"/>
                </a:cxn>
              </a:cxnLst>
              <a:rect l="0" t="0" r="r" b="b"/>
              <a:pathLst>
                <a:path w="5283" h="2043">
                  <a:moveTo>
                    <a:pt x="5283" y="1597"/>
                  </a:moveTo>
                  <a:lnTo>
                    <a:pt x="5283" y="1597"/>
                  </a:lnTo>
                  <a:lnTo>
                    <a:pt x="5272" y="1608"/>
                  </a:lnTo>
                  <a:lnTo>
                    <a:pt x="5240" y="1642"/>
                  </a:lnTo>
                  <a:lnTo>
                    <a:pt x="5215" y="1665"/>
                  </a:lnTo>
                  <a:lnTo>
                    <a:pt x="5187" y="1691"/>
                  </a:lnTo>
                  <a:lnTo>
                    <a:pt x="5153" y="1720"/>
                  </a:lnTo>
                  <a:lnTo>
                    <a:pt x="5114" y="1750"/>
                  </a:lnTo>
                  <a:lnTo>
                    <a:pt x="5071" y="1783"/>
                  </a:lnTo>
                  <a:lnTo>
                    <a:pt x="5022" y="1817"/>
                  </a:lnTo>
                  <a:lnTo>
                    <a:pt x="4969" y="1849"/>
                  </a:lnTo>
                  <a:lnTo>
                    <a:pt x="4912" y="1881"/>
                  </a:lnTo>
                  <a:lnTo>
                    <a:pt x="4850" y="1912"/>
                  </a:lnTo>
                  <a:lnTo>
                    <a:pt x="4818" y="1928"/>
                  </a:lnTo>
                  <a:lnTo>
                    <a:pt x="4785" y="1942"/>
                  </a:lnTo>
                  <a:lnTo>
                    <a:pt x="4750" y="1955"/>
                  </a:lnTo>
                  <a:lnTo>
                    <a:pt x="4714" y="1968"/>
                  </a:lnTo>
                  <a:lnTo>
                    <a:pt x="4678" y="1981"/>
                  </a:lnTo>
                  <a:lnTo>
                    <a:pt x="4640" y="1993"/>
                  </a:lnTo>
                  <a:lnTo>
                    <a:pt x="4601" y="2002"/>
                  </a:lnTo>
                  <a:lnTo>
                    <a:pt x="4563" y="2012"/>
                  </a:lnTo>
                  <a:lnTo>
                    <a:pt x="4522" y="2020"/>
                  </a:lnTo>
                  <a:lnTo>
                    <a:pt x="4481" y="2028"/>
                  </a:lnTo>
                  <a:lnTo>
                    <a:pt x="4438" y="2033"/>
                  </a:lnTo>
                  <a:lnTo>
                    <a:pt x="4395" y="2038"/>
                  </a:lnTo>
                  <a:lnTo>
                    <a:pt x="4350" y="2041"/>
                  </a:lnTo>
                  <a:lnTo>
                    <a:pt x="4304" y="2043"/>
                  </a:lnTo>
                  <a:lnTo>
                    <a:pt x="4259" y="2043"/>
                  </a:lnTo>
                  <a:lnTo>
                    <a:pt x="4211" y="2041"/>
                  </a:lnTo>
                  <a:lnTo>
                    <a:pt x="4164" y="2038"/>
                  </a:lnTo>
                  <a:lnTo>
                    <a:pt x="4116" y="2033"/>
                  </a:lnTo>
                  <a:lnTo>
                    <a:pt x="4066" y="2025"/>
                  </a:lnTo>
                  <a:lnTo>
                    <a:pt x="4016" y="2017"/>
                  </a:lnTo>
                  <a:lnTo>
                    <a:pt x="3964" y="2005"/>
                  </a:lnTo>
                  <a:lnTo>
                    <a:pt x="3913" y="1991"/>
                  </a:lnTo>
                  <a:lnTo>
                    <a:pt x="3860" y="1976"/>
                  </a:lnTo>
                  <a:lnTo>
                    <a:pt x="3806" y="1959"/>
                  </a:lnTo>
                  <a:lnTo>
                    <a:pt x="3752" y="1938"/>
                  </a:lnTo>
                  <a:lnTo>
                    <a:pt x="3696" y="1915"/>
                  </a:lnTo>
                  <a:lnTo>
                    <a:pt x="3641" y="1889"/>
                  </a:lnTo>
                  <a:lnTo>
                    <a:pt x="3584" y="1862"/>
                  </a:lnTo>
                  <a:lnTo>
                    <a:pt x="3527" y="1831"/>
                  </a:lnTo>
                  <a:lnTo>
                    <a:pt x="3469" y="1797"/>
                  </a:lnTo>
                  <a:lnTo>
                    <a:pt x="3410" y="1760"/>
                  </a:lnTo>
                  <a:lnTo>
                    <a:pt x="3350" y="1721"/>
                  </a:lnTo>
                  <a:lnTo>
                    <a:pt x="3291" y="1679"/>
                  </a:lnTo>
                  <a:lnTo>
                    <a:pt x="3230" y="1634"/>
                  </a:lnTo>
                  <a:lnTo>
                    <a:pt x="3169" y="1584"/>
                  </a:lnTo>
                  <a:lnTo>
                    <a:pt x="3106" y="1532"/>
                  </a:lnTo>
                  <a:lnTo>
                    <a:pt x="3044" y="1477"/>
                  </a:lnTo>
                  <a:lnTo>
                    <a:pt x="2980" y="1418"/>
                  </a:lnTo>
                  <a:lnTo>
                    <a:pt x="2980" y="1418"/>
                  </a:lnTo>
                  <a:lnTo>
                    <a:pt x="2855" y="1300"/>
                  </a:lnTo>
                  <a:lnTo>
                    <a:pt x="2734" y="1188"/>
                  </a:lnTo>
                  <a:lnTo>
                    <a:pt x="2615" y="1082"/>
                  </a:lnTo>
                  <a:lnTo>
                    <a:pt x="2499" y="982"/>
                  </a:lnTo>
                  <a:lnTo>
                    <a:pt x="2388" y="888"/>
                  </a:lnTo>
                  <a:lnTo>
                    <a:pt x="2279" y="799"/>
                  </a:lnTo>
                  <a:lnTo>
                    <a:pt x="2173" y="715"/>
                  </a:lnTo>
                  <a:lnTo>
                    <a:pt x="2069" y="638"/>
                  </a:lnTo>
                  <a:lnTo>
                    <a:pt x="1968" y="565"/>
                  </a:lnTo>
                  <a:lnTo>
                    <a:pt x="1869" y="497"/>
                  </a:lnTo>
                  <a:lnTo>
                    <a:pt x="1773" y="434"/>
                  </a:lnTo>
                  <a:lnTo>
                    <a:pt x="1679" y="378"/>
                  </a:lnTo>
                  <a:lnTo>
                    <a:pt x="1586" y="325"/>
                  </a:lnTo>
                  <a:lnTo>
                    <a:pt x="1496" y="276"/>
                  </a:lnTo>
                  <a:lnTo>
                    <a:pt x="1407" y="231"/>
                  </a:lnTo>
                  <a:lnTo>
                    <a:pt x="1319" y="192"/>
                  </a:lnTo>
                  <a:lnTo>
                    <a:pt x="1233" y="155"/>
                  </a:lnTo>
                  <a:lnTo>
                    <a:pt x="1148" y="124"/>
                  </a:lnTo>
                  <a:lnTo>
                    <a:pt x="1064" y="97"/>
                  </a:lnTo>
                  <a:lnTo>
                    <a:pt x="980" y="73"/>
                  </a:lnTo>
                  <a:lnTo>
                    <a:pt x="899" y="52"/>
                  </a:lnTo>
                  <a:lnTo>
                    <a:pt x="817" y="36"/>
                  </a:lnTo>
                  <a:lnTo>
                    <a:pt x="736" y="23"/>
                  </a:lnTo>
                  <a:lnTo>
                    <a:pt x="654" y="11"/>
                  </a:lnTo>
                  <a:lnTo>
                    <a:pt x="574" y="5"/>
                  </a:lnTo>
                  <a:lnTo>
                    <a:pt x="493" y="2"/>
                  </a:lnTo>
                  <a:lnTo>
                    <a:pt x="413" y="0"/>
                  </a:lnTo>
                  <a:lnTo>
                    <a:pt x="331" y="2"/>
                  </a:lnTo>
                  <a:lnTo>
                    <a:pt x="250" y="6"/>
                  </a:lnTo>
                  <a:lnTo>
                    <a:pt x="167" y="13"/>
                  </a:lnTo>
                  <a:lnTo>
                    <a:pt x="85" y="23"/>
                  </a:lnTo>
                  <a:lnTo>
                    <a:pt x="0" y="3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989205" name="Freeform 21"/>
            <p:cNvSpPr>
              <a:spLocks/>
            </p:cNvSpPr>
            <p:nvPr userDrawn="1"/>
          </p:nvSpPr>
          <p:spPr bwMode="auto">
            <a:xfrm>
              <a:off x="467" y="910"/>
              <a:ext cx="5306" cy="988"/>
            </a:xfrm>
            <a:custGeom>
              <a:avLst/>
              <a:gdLst/>
              <a:ahLst/>
              <a:cxnLst>
                <a:cxn ang="0">
                  <a:pos x="5306" y="1505"/>
                </a:cxn>
                <a:cxn ang="0">
                  <a:pos x="5263" y="1552"/>
                </a:cxn>
                <a:cxn ang="0">
                  <a:pos x="5211" y="1602"/>
                </a:cxn>
                <a:cxn ang="0">
                  <a:pos x="5138" y="1663"/>
                </a:cxn>
                <a:cxn ang="0">
                  <a:pos x="5048" y="1731"/>
                </a:cxn>
                <a:cxn ang="0">
                  <a:pos x="4939" y="1799"/>
                </a:cxn>
                <a:cxn ang="0">
                  <a:pos x="4845" y="1848"/>
                </a:cxn>
                <a:cxn ang="0">
                  <a:pos x="4779" y="1877"/>
                </a:cxn>
                <a:cxn ang="0">
                  <a:pos x="4707" y="1904"/>
                </a:cxn>
                <a:cxn ang="0">
                  <a:pos x="4630" y="1928"/>
                </a:cxn>
                <a:cxn ang="0">
                  <a:pos x="4551" y="1948"/>
                </a:cxn>
                <a:cxn ang="0">
                  <a:pos x="4468" y="1962"/>
                </a:cxn>
                <a:cxn ang="0">
                  <a:pos x="4380" y="1972"/>
                </a:cxn>
                <a:cxn ang="0">
                  <a:pos x="4289" y="1975"/>
                </a:cxn>
                <a:cxn ang="0">
                  <a:pos x="4194" y="1972"/>
                </a:cxn>
                <a:cxn ang="0">
                  <a:pos x="4096" y="1961"/>
                </a:cxn>
                <a:cxn ang="0">
                  <a:pos x="3993" y="1943"/>
                </a:cxn>
                <a:cxn ang="0">
                  <a:pos x="3889" y="1915"/>
                </a:cxn>
                <a:cxn ang="0">
                  <a:pos x="3779" y="1880"/>
                </a:cxn>
                <a:cxn ang="0">
                  <a:pos x="3668" y="1833"/>
                </a:cxn>
                <a:cxn ang="0">
                  <a:pos x="3553" y="1777"/>
                </a:cxn>
                <a:cxn ang="0">
                  <a:pos x="3436" y="1709"/>
                </a:cxn>
                <a:cxn ang="0">
                  <a:pos x="3315" y="1630"/>
                </a:cxn>
                <a:cxn ang="0">
                  <a:pos x="3192" y="1536"/>
                </a:cxn>
                <a:cxn ang="0">
                  <a:pos x="3066" y="1431"/>
                </a:cxn>
                <a:cxn ang="0">
                  <a:pos x="3000" y="1373"/>
                </a:cxn>
                <a:cxn ang="0">
                  <a:pos x="2750" y="1147"/>
                </a:cxn>
                <a:cxn ang="0">
                  <a:pos x="2514" y="945"/>
                </a:cxn>
                <a:cxn ang="0">
                  <a:pos x="2291" y="766"/>
                </a:cxn>
                <a:cxn ang="0">
                  <a:pos x="2078" y="607"/>
                </a:cxn>
                <a:cxn ang="0">
                  <a:pos x="1876" y="470"/>
                </a:cxn>
                <a:cxn ang="0">
                  <a:pos x="1684" y="354"/>
                </a:cxn>
                <a:cxn ang="0">
                  <a:pos x="1499" y="255"/>
                </a:cxn>
                <a:cxn ang="0">
                  <a:pos x="1322" y="175"/>
                </a:cxn>
                <a:cxn ang="0">
                  <a:pos x="1149" y="110"/>
                </a:cxn>
                <a:cxn ang="0">
                  <a:pos x="981" y="62"/>
                </a:cxn>
                <a:cxn ang="0">
                  <a:pos x="816" y="28"/>
                </a:cxn>
                <a:cxn ang="0">
                  <a:pos x="654" y="7"/>
                </a:cxn>
                <a:cxn ang="0">
                  <a:pos x="493" y="0"/>
                </a:cxn>
                <a:cxn ang="0">
                  <a:pos x="330" y="4"/>
                </a:cxn>
                <a:cxn ang="0">
                  <a:pos x="166" y="18"/>
                </a:cxn>
                <a:cxn ang="0">
                  <a:pos x="0" y="42"/>
                </a:cxn>
              </a:cxnLst>
              <a:rect l="0" t="0" r="r" b="b"/>
              <a:pathLst>
                <a:path w="5306" h="1975">
                  <a:moveTo>
                    <a:pt x="5306" y="1505"/>
                  </a:moveTo>
                  <a:lnTo>
                    <a:pt x="5306" y="1505"/>
                  </a:lnTo>
                  <a:lnTo>
                    <a:pt x="5295" y="1518"/>
                  </a:lnTo>
                  <a:lnTo>
                    <a:pt x="5263" y="1552"/>
                  </a:lnTo>
                  <a:lnTo>
                    <a:pt x="5240" y="1576"/>
                  </a:lnTo>
                  <a:lnTo>
                    <a:pt x="5211" y="1602"/>
                  </a:lnTo>
                  <a:lnTo>
                    <a:pt x="5177" y="1633"/>
                  </a:lnTo>
                  <a:lnTo>
                    <a:pt x="5138" y="1663"/>
                  </a:lnTo>
                  <a:lnTo>
                    <a:pt x="5095" y="1697"/>
                  </a:lnTo>
                  <a:lnTo>
                    <a:pt x="5048" y="1731"/>
                  </a:lnTo>
                  <a:lnTo>
                    <a:pt x="4995" y="1765"/>
                  </a:lnTo>
                  <a:lnTo>
                    <a:pt x="4939" y="1799"/>
                  </a:lnTo>
                  <a:lnTo>
                    <a:pt x="4877" y="1831"/>
                  </a:lnTo>
                  <a:lnTo>
                    <a:pt x="4845" y="1848"/>
                  </a:lnTo>
                  <a:lnTo>
                    <a:pt x="4812" y="1862"/>
                  </a:lnTo>
                  <a:lnTo>
                    <a:pt x="4779" y="1877"/>
                  </a:lnTo>
                  <a:lnTo>
                    <a:pt x="4743" y="1891"/>
                  </a:lnTo>
                  <a:lnTo>
                    <a:pt x="4707" y="1904"/>
                  </a:lnTo>
                  <a:lnTo>
                    <a:pt x="4669" y="1917"/>
                  </a:lnTo>
                  <a:lnTo>
                    <a:pt x="4630" y="1928"/>
                  </a:lnTo>
                  <a:lnTo>
                    <a:pt x="4591" y="1938"/>
                  </a:lnTo>
                  <a:lnTo>
                    <a:pt x="4551" y="1948"/>
                  </a:lnTo>
                  <a:lnTo>
                    <a:pt x="4509" y="1956"/>
                  </a:lnTo>
                  <a:lnTo>
                    <a:pt x="4468" y="1962"/>
                  </a:lnTo>
                  <a:lnTo>
                    <a:pt x="4423" y="1967"/>
                  </a:lnTo>
                  <a:lnTo>
                    <a:pt x="4380" y="1972"/>
                  </a:lnTo>
                  <a:lnTo>
                    <a:pt x="4335" y="1974"/>
                  </a:lnTo>
                  <a:lnTo>
                    <a:pt x="4289" y="1975"/>
                  </a:lnTo>
                  <a:lnTo>
                    <a:pt x="4242" y="1974"/>
                  </a:lnTo>
                  <a:lnTo>
                    <a:pt x="4194" y="1972"/>
                  </a:lnTo>
                  <a:lnTo>
                    <a:pt x="4144" y="1967"/>
                  </a:lnTo>
                  <a:lnTo>
                    <a:pt x="4096" y="1961"/>
                  </a:lnTo>
                  <a:lnTo>
                    <a:pt x="4044" y="1953"/>
                  </a:lnTo>
                  <a:lnTo>
                    <a:pt x="3993" y="1943"/>
                  </a:lnTo>
                  <a:lnTo>
                    <a:pt x="3942" y="1930"/>
                  </a:lnTo>
                  <a:lnTo>
                    <a:pt x="3889" y="1915"/>
                  </a:lnTo>
                  <a:lnTo>
                    <a:pt x="3835" y="1899"/>
                  </a:lnTo>
                  <a:lnTo>
                    <a:pt x="3779" y="1880"/>
                  </a:lnTo>
                  <a:lnTo>
                    <a:pt x="3725" y="1857"/>
                  </a:lnTo>
                  <a:lnTo>
                    <a:pt x="3668" y="1833"/>
                  </a:lnTo>
                  <a:lnTo>
                    <a:pt x="3611" y="1806"/>
                  </a:lnTo>
                  <a:lnTo>
                    <a:pt x="3553" y="1777"/>
                  </a:lnTo>
                  <a:lnTo>
                    <a:pt x="3495" y="1744"/>
                  </a:lnTo>
                  <a:lnTo>
                    <a:pt x="3436" y="1709"/>
                  </a:lnTo>
                  <a:lnTo>
                    <a:pt x="3375" y="1670"/>
                  </a:lnTo>
                  <a:lnTo>
                    <a:pt x="3315" y="1630"/>
                  </a:lnTo>
                  <a:lnTo>
                    <a:pt x="3253" y="1584"/>
                  </a:lnTo>
                  <a:lnTo>
                    <a:pt x="3192" y="1536"/>
                  </a:lnTo>
                  <a:lnTo>
                    <a:pt x="3128" y="1486"/>
                  </a:lnTo>
                  <a:lnTo>
                    <a:pt x="3066" y="1431"/>
                  </a:lnTo>
                  <a:lnTo>
                    <a:pt x="3000" y="1373"/>
                  </a:lnTo>
                  <a:lnTo>
                    <a:pt x="3000" y="1373"/>
                  </a:lnTo>
                  <a:lnTo>
                    <a:pt x="2874" y="1257"/>
                  </a:lnTo>
                  <a:lnTo>
                    <a:pt x="2750" y="1147"/>
                  </a:lnTo>
                  <a:lnTo>
                    <a:pt x="2631" y="1043"/>
                  </a:lnTo>
                  <a:lnTo>
                    <a:pt x="2514" y="945"/>
                  </a:lnTo>
                  <a:lnTo>
                    <a:pt x="2400" y="853"/>
                  </a:lnTo>
                  <a:lnTo>
                    <a:pt x="2291" y="766"/>
                  </a:lnTo>
                  <a:lnTo>
                    <a:pt x="2182" y="683"/>
                  </a:lnTo>
                  <a:lnTo>
                    <a:pt x="2078" y="607"/>
                  </a:lnTo>
                  <a:lnTo>
                    <a:pt x="1976" y="536"/>
                  </a:lnTo>
                  <a:lnTo>
                    <a:pt x="1876" y="470"/>
                  </a:lnTo>
                  <a:lnTo>
                    <a:pt x="1778" y="410"/>
                  </a:lnTo>
                  <a:lnTo>
                    <a:pt x="1684" y="354"/>
                  </a:lnTo>
                  <a:lnTo>
                    <a:pt x="1591" y="302"/>
                  </a:lnTo>
                  <a:lnTo>
                    <a:pt x="1499" y="255"/>
                  </a:lnTo>
                  <a:lnTo>
                    <a:pt x="1409" y="212"/>
                  </a:lnTo>
                  <a:lnTo>
                    <a:pt x="1322" y="175"/>
                  </a:lnTo>
                  <a:lnTo>
                    <a:pt x="1234" y="141"/>
                  </a:lnTo>
                  <a:lnTo>
                    <a:pt x="1149" y="110"/>
                  </a:lnTo>
                  <a:lnTo>
                    <a:pt x="1065" y="84"/>
                  </a:lnTo>
                  <a:lnTo>
                    <a:pt x="981" y="62"/>
                  </a:lnTo>
                  <a:lnTo>
                    <a:pt x="898" y="42"/>
                  </a:lnTo>
                  <a:lnTo>
                    <a:pt x="816" y="28"/>
                  </a:lnTo>
                  <a:lnTo>
                    <a:pt x="736" y="17"/>
                  </a:lnTo>
                  <a:lnTo>
                    <a:pt x="654" y="7"/>
                  </a:lnTo>
                  <a:lnTo>
                    <a:pt x="573" y="2"/>
                  </a:lnTo>
                  <a:lnTo>
                    <a:pt x="493" y="0"/>
                  </a:lnTo>
                  <a:lnTo>
                    <a:pt x="412" y="0"/>
                  </a:lnTo>
                  <a:lnTo>
                    <a:pt x="330" y="4"/>
                  </a:lnTo>
                  <a:lnTo>
                    <a:pt x="248" y="10"/>
                  </a:lnTo>
                  <a:lnTo>
                    <a:pt x="166" y="18"/>
                  </a:lnTo>
                  <a:lnTo>
                    <a:pt x="85" y="29"/>
                  </a:lnTo>
                  <a:lnTo>
                    <a:pt x="0" y="4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989206" name="Freeform 22"/>
            <p:cNvSpPr>
              <a:spLocks/>
            </p:cNvSpPr>
            <p:nvPr userDrawn="1"/>
          </p:nvSpPr>
          <p:spPr bwMode="auto">
            <a:xfrm>
              <a:off x="485" y="930"/>
              <a:ext cx="5327" cy="953"/>
            </a:xfrm>
            <a:custGeom>
              <a:avLst/>
              <a:gdLst/>
              <a:ahLst/>
              <a:cxnLst>
                <a:cxn ang="0">
                  <a:pos x="5327" y="1416"/>
                </a:cxn>
                <a:cxn ang="0">
                  <a:pos x="5284" y="1463"/>
                </a:cxn>
                <a:cxn ang="0">
                  <a:pos x="5233" y="1515"/>
                </a:cxn>
                <a:cxn ang="0">
                  <a:pos x="5162" y="1578"/>
                </a:cxn>
                <a:cxn ang="0">
                  <a:pos x="5073" y="1647"/>
                </a:cxn>
                <a:cxn ang="0">
                  <a:pos x="4965" y="1718"/>
                </a:cxn>
                <a:cxn ang="0">
                  <a:pos x="4872" y="1768"/>
                </a:cxn>
                <a:cxn ang="0">
                  <a:pos x="4805" y="1799"/>
                </a:cxn>
                <a:cxn ang="0">
                  <a:pos x="4733" y="1828"/>
                </a:cxn>
                <a:cxn ang="0">
                  <a:pos x="4658" y="1854"/>
                </a:cxn>
                <a:cxn ang="0">
                  <a:pos x="4579" y="1875"/>
                </a:cxn>
                <a:cxn ang="0">
                  <a:pos x="4496" y="1891"/>
                </a:cxn>
                <a:cxn ang="0">
                  <a:pos x="4408" y="1902"/>
                </a:cxn>
                <a:cxn ang="0">
                  <a:pos x="4317" y="1907"/>
                </a:cxn>
                <a:cxn ang="0">
                  <a:pos x="4222" y="1907"/>
                </a:cxn>
                <a:cxn ang="0">
                  <a:pos x="4124" y="1897"/>
                </a:cxn>
                <a:cxn ang="0">
                  <a:pos x="4021" y="1881"/>
                </a:cxn>
                <a:cxn ang="0">
                  <a:pos x="3915" y="1857"/>
                </a:cxn>
                <a:cxn ang="0">
                  <a:pos x="3807" y="1821"/>
                </a:cxn>
                <a:cxn ang="0">
                  <a:pos x="3695" y="1778"/>
                </a:cxn>
                <a:cxn ang="0">
                  <a:pos x="3579" y="1723"/>
                </a:cxn>
                <a:cxn ang="0">
                  <a:pos x="3460" y="1657"/>
                </a:cxn>
                <a:cxn ang="0">
                  <a:pos x="3338" y="1579"/>
                </a:cxn>
                <a:cxn ang="0">
                  <a:pos x="3213" y="1489"/>
                </a:cxn>
                <a:cxn ang="0">
                  <a:pos x="3085" y="1386"/>
                </a:cxn>
                <a:cxn ang="0">
                  <a:pos x="3020" y="1329"/>
                </a:cxn>
                <a:cxn ang="0">
                  <a:pos x="2766" y="1108"/>
                </a:cxn>
                <a:cxn ang="0">
                  <a:pos x="2527" y="909"/>
                </a:cxn>
                <a:cxn ang="0">
                  <a:pos x="2301" y="733"/>
                </a:cxn>
                <a:cxn ang="0">
                  <a:pos x="2085" y="578"/>
                </a:cxn>
                <a:cxn ang="0">
                  <a:pos x="1883" y="446"/>
                </a:cxn>
                <a:cxn ang="0">
                  <a:pos x="1688" y="331"/>
                </a:cxn>
                <a:cxn ang="0">
                  <a:pos x="1502" y="236"/>
                </a:cxn>
                <a:cxn ang="0">
                  <a:pos x="1323" y="158"/>
                </a:cxn>
                <a:cxn ang="0">
                  <a:pos x="1150" y="97"/>
                </a:cxn>
                <a:cxn ang="0">
                  <a:pos x="982" y="52"/>
                </a:cxn>
                <a:cxn ang="0">
                  <a:pos x="816" y="21"/>
                </a:cxn>
                <a:cxn ang="0">
                  <a:pos x="654" y="5"/>
                </a:cxn>
                <a:cxn ang="0">
                  <a:pos x="491" y="0"/>
                </a:cxn>
                <a:cxn ang="0">
                  <a:pos x="329" y="7"/>
                </a:cxn>
                <a:cxn ang="0">
                  <a:pos x="167" y="24"/>
                </a:cxn>
                <a:cxn ang="0">
                  <a:pos x="0" y="53"/>
                </a:cxn>
              </a:cxnLst>
              <a:rect l="0" t="0" r="r" b="b"/>
              <a:pathLst>
                <a:path w="5327" h="1907">
                  <a:moveTo>
                    <a:pt x="5327" y="1416"/>
                  </a:moveTo>
                  <a:lnTo>
                    <a:pt x="5327" y="1416"/>
                  </a:lnTo>
                  <a:lnTo>
                    <a:pt x="5316" y="1429"/>
                  </a:lnTo>
                  <a:lnTo>
                    <a:pt x="5284" y="1463"/>
                  </a:lnTo>
                  <a:lnTo>
                    <a:pt x="5262" y="1487"/>
                  </a:lnTo>
                  <a:lnTo>
                    <a:pt x="5233" y="1515"/>
                  </a:lnTo>
                  <a:lnTo>
                    <a:pt x="5201" y="1545"/>
                  </a:lnTo>
                  <a:lnTo>
                    <a:pt x="5162" y="1578"/>
                  </a:lnTo>
                  <a:lnTo>
                    <a:pt x="5120" y="1612"/>
                  </a:lnTo>
                  <a:lnTo>
                    <a:pt x="5073" y="1647"/>
                  </a:lnTo>
                  <a:lnTo>
                    <a:pt x="5020" y="1683"/>
                  </a:lnTo>
                  <a:lnTo>
                    <a:pt x="4965" y="1718"/>
                  </a:lnTo>
                  <a:lnTo>
                    <a:pt x="4904" y="1752"/>
                  </a:lnTo>
                  <a:lnTo>
                    <a:pt x="4872" y="1768"/>
                  </a:lnTo>
                  <a:lnTo>
                    <a:pt x="4839" y="1784"/>
                  </a:lnTo>
                  <a:lnTo>
                    <a:pt x="4805" y="1799"/>
                  </a:lnTo>
                  <a:lnTo>
                    <a:pt x="4769" y="1813"/>
                  </a:lnTo>
                  <a:lnTo>
                    <a:pt x="4733" y="1828"/>
                  </a:lnTo>
                  <a:lnTo>
                    <a:pt x="4697" y="1841"/>
                  </a:lnTo>
                  <a:lnTo>
                    <a:pt x="4658" y="1854"/>
                  </a:lnTo>
                  <a:lnTo>
                    <a:pt x="4619" y="1865"/>
                  </a:lnTo>
                  <a:lnTo>
                    <a:pt x="4579" y="1875"/>
                  </a:lnTo>
                  <a:lnTo>
                    <a:pt x="4537" y="1883"/>
                  </a:lnTo>
                  <a:lnTo>
                    <a:pt x="4496" y="1891"/>
                  </a:lnTo>
                  <a:lnTo>
                    <a:pt x="4453" y="1897"/>
                  </a:lnTo>
                  <a:lnTo>
                    <a:pt x="4408" y="1902"/>
                  </a:lnTo>
                  <a:lnTo>
                    <a:pt x="4362" y="1905"/>
                  </a:lnTo>
                  <a:lnTo>
                    <a:pt x="4317" y="1907"/>
                  </a:lnTo>
                  <a:lnTo>
                    <a:pt x="4269" y="1907"/>
                  </a:lnTo>
                  <a:lnTo>
                    <a:pt x="4222" y="1907"/>
                  </a:lnTo>
                  <a:lnTo>
                    <a:pt x="4174" y="1902"/>
                  </a:lnTo>
                  <a:lnTo>
                    <a:pt x="4124" y="1897"/>
                  </a:lnTo>
                  <a:lnTo>
                    <a:pt x="4072" y="1891"/>
                  </a:lnTo>
                  <a:lnTo>
                    <a:pt x="4021" y="1881"/>
                  </a:lnTo>
                  <a:lnTo>
                    <a:pt x="3969" y="1870"/>
                  </a:lnTo>
                  <a:lnTo>
                    <a:pt x="3915" y="1857"/>
                  </a:lnTo>
                  <a:lnTo>
                    <a:pt x="3861" y="1841"/>
                  </a:lnTo>
                  <a:lnTo>
                    <a:pt x="3807" y="1821"/>
                  </a:lnTo>
                  <a:lnTo>
                    <a:pt x="3751" y="1800"/>
                  </a:lnTo>
                  <a:lnTo>
                    <a:pt x="3695" y="1778"/>
                  </a:lnTo>
                  <a:lnTo>
                    <a:pt x="3636" y="1752"/>
                  </a:lnTo>
                  <a:lnTo>
                    <a:pt x="3579" y="1723"/>
                  </a:lnTo>
                  <a:lnTo>
                    <a:pt x="3520" y="1692"/>
                  </a:lnTo>
                  <a:lnTo>
                    <a:pt x="3460" y="1657"/>
                  </a:lnTo>
                  <a:lnTo>
                    <a:pt x="3399" y="1620"/>
                  </a:lnTo>
                  <a:lnTo>
                    <a:pt x="3338" y="1579"/>
                  </a:lnTo>
                  <a:lnTo>
                    <a:pt x="3275" y="1536"/>
                  </a:lnTo>
                  <a:lnTo>
                    <a:pt x="3213" y="1489"/>
                  </a:lnTo>
                  <a:lnTo>
                    <a:pt x="3149" y="1439"/>
                  </a:lnTo>
                  <a:lnTo>
                    <a:pt x="3085" y="1386"/>
                  </a:lnTo>
                  <a:lnTo>
                    <a:pt x="3020" y="1329"/>
                  </a:lnTo>
                  <a:lnTo>
                    <a:pt x="3020" y="1329"/>
                  </a:lnTo>
                  <a:lnTo>
                    <a:pt x="2892" y="1214"/>
                  </a:lnTo>
                  <a:lnTo>
                    <a:pt x="2766" y="1108"/>
                  </a:lnTo>
                  <a:lnTo>
                    <a:pt x="2645" y="1004"/>
                  </a:lnTo>
                  <a:lnTo>
                    <a:pt x="2527" y="909"/>
                  </a:lnTo>
                  <a:lnTo>
                    <a:pt x="2412" y="817"/>
                  </a:lnTo>
                  <a:lnTo>
                    <a:pt x="2301" y="733"/>
                  </a:lnTo>
                  <a:lnTo>
                    <a:pt x="2192" y="652"/>
                  </a:lnTo>
                  <a:lnTo>
                    <a:pt x="2085" y="578"/>
                  </a:lnTo>
                  <a:lnTo>
                    <a:pt x="1983" y="509"/>
                  </a:lnTo>
                  <a:lnTo>
                    <a:pt x="1883" y="446"/>
                  </a:lnTo>
                  <a:lnTo>
                    <a:pt x="1784" y="386"/>
                  </a:lnTo>
                  <a:lnTo>
                    <a:pt x="1688" y="331"/>
                  </a:lnTo>
                  <a:lnTo>
                    <a:pt x="1594" y="281"/>
                  </a:lnTo>
                  <a:lnTo>
                    <a:pt x="1502" y="236"/>
                  </a:lnTo>
                  <a:lnTo>
                    <a:pt x="1412" y="195"/>
                  </a:lnTo>
                  <a:lnTo>
                    <a:pt x="1323" y="158"/>
                  </a:lnTo>
                  <a:lnTo>
                    <a:pt x="1236" y="126"/>
                  </a:lnTo>
                  <a:lnTo>
                    <a:pt x="1150" y="97"/>
                  </a:lnTo>
                  <a:lnTo>
                    <a:pt x="1065" y="73"/>
                  </a:lnTo>
                  <a:lnTo>
                    <a:pt x="982" y="52"/>
                  </a:lnTo>
                  <a:lnTo>
                    <a:pt x="898" y="36"/>
                  </a:lnTo>
                  <a:lnTo>
                    <a:pt x="816" y="21"/>
                  </a:lnTo>
                  <a:lnTo>
                    <a:pt x="734" y="11"/>
                  </a:lnTo>
                  <a:lnTo>
                    <a:pt x="654" y="5"/>
                  </a:lnTo>
                  <a:lnTo>
                    <a:pt x="572" y="0"/>
                  </a:lnTo>
                  <a:lnTo>
                    <a:pt x="491" y="0"/>
                  </a:lnTo>
                  <a:lnTo>
                    <a:pt x="411" y="2"/>
                  </a:lnTo>
                  <a:lnTo>
                    <a:pt x="329" y="7"/>
                  </a:lnTo>
                  <a:lnTo>
                    <a:pt x="248" y="15"/>
                  </a:lnTo>
                  <a:lnTo>
                    <a:pt x="167" y="24"/>
                  </a:lnTo>
                  <a:lnTo>
                    <a:pt x="83" y="37"/>
                  </a:lnTo>
                  <a:lnTo>
                    <a:pt x="0" y="53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989207" name="Freeform 23"/>
            <p:cNvSpPr>
              <a:spLocks/>
            </p:cNvSpPr>
            <p:nvPr userDrawn="1"/>
          </p:nvSpPr>
          <p:spPr bwMode="auto">
            <a:xfrm>
              <a:off x="503" y="949"/>
              <a:ext cx="5347" cy="920"/>
            </a:xfrm>
            <a:custGeom>
              <a:avLst/>
              <a:gdLst/>
              <a:ahLst/>
              <a:cxnLst>
                <a:cxn ang="0">
                  <a:pos x="5347" y="1326"/>
                </a:cxn>
                <a:cxn ang="0">
                  <a:pos x="5305" y="1374"/>
                </a:cxn>
                <a:cxn ang="0">
                  <a:pos x="5255" y="1426"/>
                </a:cxn>
                <a:cxn ang="0">
                  <a:pos x="5184" y="1492"/>
                </a:cxn>
                <a:cxn ang="0">
                  <a:pos x="5095" y="1563"/>
                </a:cxn>
                <a:cxn ang="0">
                  <a:pos x="4989" y="1636"/>
                </a:cxn>
                <a:cxn ang="0">
                  <a:pos x="4897" y="1689"/>
                </a:cxn>
                <a:cxn ang="0">
                  <a:pos x="4830" y="1721"/>
                </a:cxn>
                <a:cxn ang="0">
                  <a:pos x="4759" y="1752"/>
                </a:cxn>
                <a:cxn ang="0">
                  <a:pos x="4685" y="1778"/>
                </a:cxn>
                <a:cxn ang="0">
                  <a:pos x="4605" y="1800"/>
                </a:cxn>
                <a:cxn ang="0">
                  <a:pos x="4522" y="1820"/>
                </a:cxn>
                <a:cxn ang="0">
                  <a:pos x="4436" y="1833"/>
                </a:cxn>
                <a:cxn ang="0">
                  <a:pos x="4344" y="1839"/>
                </a:cxn>
                <a:cxn ang="0">
                  <a:pos x="4250" y="1841"/>
                </a:cxn>
                <a:cxn ang="0">
                  <a:pos x="4151" y="1834"/>
                </a:cxn>
                <a:cxn ang="0">
                  <a:pos x="4049" y="1820"/>
                </a:cxn>
                <a:cxn ang="0">
                  <a:pos x="3943" y="1797"/>
                </a:cxn>
                <a:cxn ang="0">
                  <a:pos x="3833" y="1765"/>
                </a:cxn>
                <a:cxn ang="0">
                  <a:pos x="3720" y="1723"/>
                </a:cxn>
                <a:cxn ang="0">
                  <a:pos x="3603" y="1669"/>
                </a:cxn>
                <a:cxn ang="0">
                  <a:pos x="3484" y="1605"/>
                </a:cxn>
                <a:cxn ang="0">
                  <a:pos x="3361" y="1531"/>
                </a:cxn>
                <a:cxn ang="0">
                  <a:pos x="3235" y="1442"/>
                </a:cxn>
                <a:cxn ang="0">
                  <a:pos x="3104" y="1340"/>
                </a:cxn>
                <a:cxn ang="0">
                  <a:pos x="3039" y="1285"/>
                </a:cxn>
                <a:cxn ang="0">
                  <a:pos x="2782" y="1067"/>
                </a:cxn>
                <a:cxn ang="0">
                  <a:pos x="2539" y="872"/>
                </a:cxn>
                <a:cxn ang="0">
                  <a:pos x="2310" y="701"/>
                </a:cxn>
                <a:cxn ang="0">
                  <a:pos x="2094" y="549"/>
                </a:cxn>
                <a:cxn ang="0">
                  <a:pos x="1888" y="420"/>
                </a:cxn>
                <a:cxn ang="0">
                  <a:pos x="1692" y="308"/>
                </a:cxn>
                <a:cxn ang="0">
                  <a:pos x="1505" y="218"/>
                </a:cxn>
                <a:cxn ang="0">
                  <a:pos x="1325" y="142"/>
                </a:cxn>
                <a:cxn ang="0">
                  <a:pos x="1151" y="85"/>
                </a:cxn>
                <a:cxn ang="0">
                  <a:pos x="982" y="43"/>
                </a:cxn>
                <a:cxn ang="0">
                  <a:pos x="816" y="16"/>
                </a:cxn>
                <a:cxn ang="0">
                  <a:pos x="653" y="1"/>
                </a:cxn>
                <a:cxn ang="0">
                  <a:pos x="491" y="0"/>
                </a:cxn>
                <a:cxn ang="0">
                  <a:pos x="329" y="11"/>
                </a:cxn>
                <a:cxn ang="0">
                  <a:pos x="167" y="32"/>
                </a:cxn>
                <a:cxn ang="0">
                  <a:pos x="0" y="63"/>
                </a:cxn>
              </a:cxnLst>
              <a:rect l="0" t="0" r="r" b="b"/>
              <a:pathLst>
                <a:path w="5347" h="1841">
                  <a:moveTo>
                    <a:pt x="5347" y="1326"/>
                  </a:moveTo>
                  <a:lnTo>
                    <a:pt x="5347" y="1326"/>
                  </a:lnTo>
                  <a:lnTo>
                    <a:pt x="5336" y="1338"/>
                  </a:lnTo>
                  <a:lnTo>
                    <a:pt x="5305" y="1374"/>
                  </a:lnTo>
                  <a:lnTo>
                    <a:pt x="5283" y="1398"/>
                  </a:lnTo>
                  <a:lnTo>
                    <a:pt x="5255" y="1426"/>
                  </a:lnTo>
                  <a:lnTo>
                    <a:pt x="5222" y="1458"/>
                  </a:lnTo>
                  <a:lnTo>
                    <a:pt x="5184" y="1492"/>
                  </a:lnTo>
                  <a:lnTo>
                    <a:pt x="5143" y="1526"/>
                  </a:lnTo>
                  <a:lnTo>
                    <a:pt x="5095" y="1563"/>
                  </a:lnTo>
                  <a:lnTo>
                    <a:pt x="5046" y="1600"/>
                  </a:lnTo>
                  <a:lnTo>
                    <a:pt x="4989" y="1636"/>
                  </a:lnTo>
                  <a:lnTo>
                    <a:pt x="4929" y="1671"/>
                  </a:lnTo>
                  <a:lnTo>
                    <a:pt x="4897" y="1689"/>
                  </a:lnTo>
                  <a:lnTo>
                    <a:pt x="4865" y="1705"/>
                  </a:lnTo>
                  <a:lnTo>
                    <a:pt x="4830" y="1721"/>
                  </a:lnTo>
                  <a:lnTo>
                    <a:pt x="4796" y="1737"/>
                  </a:lnTo>
                  <a:lnTo>
                    <a:pt x="4759" y="1752"/>
                  </a:lnTo>
                  <a:lnTo>
                    <a:pt x="4723" y="1765"/>
                  </a:lnTo>
                  <a:lnTo>
                    <a:pt x="4685" y="1778"/>
                  </a:lnTo>
                  <a:lnTo>
                    <a:pt x="4646" y="1791"/>
                  </a:lnTo>
                  <a:lnTo>
                    <a:pt x="4605" y="1800"/>
                  </a:lnTo>
                  <a:lnTo>
                    <a:pt x="4565" y="1812"/>
                  </a:lnTo>
                  <a:lnTo>
                    <a:pt x="4522" y="1820"/>
                  </a:lnTo>
                  <a:lnTo>
                    <a:pt x="4479" y="1826"/>
                  </a:lnTo>
                  <a:lnTo>
                    <a:pt x="4436" y="1833"/>
                  </a:lnTo>
                  <a:lnTo>
                    <a:pt x="4390" y="1837"/>
                  </a:lnTo>
                  <a:lnTo>
                    <a:pt x="4344" y="1839"/>
                  </a:lnTo>
                  <a:lnTo>
                    <a:pt x="4297" y="1841"/>
                  </a:lnTo>
                  <a:lnTo>
                    <a:pt x="4250" y="1841"/>
                  </a:lnTo>
                  <a:lnTo>
                    <a:pt x="4200" y="1837"/>
                  </a:lnTo>
                  <a:lnTo>
                    <a:pt x="4151" y="1834"/>
                  </a:lnTo>
                  <a:lnTo>
                    <a:pt x="4100" y="1828"/>
                  </a:lnTo>
                  <a:lnTo>
                    <a:pt x="4049" y="1820"/>
                  </a:lnTo>
                  <a:lnTo>
                    <a:pt x="3996" y="1808"/>
                  </a:lnTo>
                  <a:lnTo>
                    <a:pt x="3943" y="1797"/>
                  </a:lnTo>
                  <a:lnTo>
                    <a:pt x="3888" y="1781"/>
                  </a:lnTo>
                  <a:lnTo>
                    <a:pt x="3833" y="1765"/>
                  </a:lnTo>
                  <a:lnTo>
                    <a:pt x="3776" y="1744"/>
                  </a:lnTo>
                  <a:lnTo>
                    <a:pt x="3720" y="1723"/>
                  </a:lnTo>
                  <a:lnTo>
                    <a:pt x="3663" y="1697"/>
                  </a:lnTo>
                  <a:lnTo>
                    <a:pt x="3603" y="1669"/>
                  </a:lnTo>
                  <a:lnTo>
                    <a:pt x="3545" y="1639"/>
                  </a:lnTo>
                  <a:lnTo>
                    <a:pt x="3484" y="1605"/>
                  </a:lnTo>
                  <a:lnTo>
                    <a:pt x="3422" y="1569"/>
                  </a:lnTo>
                  <a:lnTo>
                    <a:pt x="3361" y="1531"/>
                  </a:lnTo>
                  <a:lnTo>
                    <a:pt x="3297" y="1487"/>
                  </a:lnTo>
                  <a:lnTo>
                    <a:pt x="3235" y="1442"/>
                  </a:lnTo>
                  <a:lnTo>
                    <a:pt x="3170" y="1393"/>
                  </a:lnTo>
                  <a:lnTo>
                    <a:pt x="3104" y="1340"/>
                  </a:lnTo>
                  <a:lnTo>
                    <a:pt x="3039" y="1285"/>
                  </a:lnTo>
                  <a:lnTo>
                    <a:pt x="3039" y="1285"/>
                  </a:lnTo>
                  <a:lnTo>
                    <a:pt x="2909" y="1172"/>
                  </a:lnTo>
                  <a:lnTo>
                    <a:pt x="2782" y="1067"/>
                  </a:lnTo>
                  <a:lnTo>
                    <a:pt x="2659" y="967"/>
                  </a:lnTo>
                  <a:lnTo>
                    <a:pt x="2539" y="872"/>
                  </a:lnTo>
                  <a:lnTo>
                    <a:pt x="2423" y="783"/>
                  </a:lnTo>
                  <a:lnTo>
                    <a:pt x="2310" y="701"/>
                  </a:lnTo>
                  <a:lnTo>
                    <a:pt x="2201" y="622"/>
                  </a:lnTo>
                  <a:lnTo>
                    <a:pt x="2094" y="549"/>
                  </a:lnTo>
                  <a:lnTo>
                    <a:pt x="1990" y="483"/>
                  </a:lnTo>
                  <a:lnTo>
                    <a:pt x="1888" y="420"/>
                  </a:lnTo>
                  <a:lnTo>
                    <a:pt x="1788" y="362"/>
                  </a:lnTo>
                  <a:lnTo>
                    <a:pt x="1692" y="308"/>
                  </a:lnTo>
                  <a:lnTo>
                    <a:pt x="1597" y="261"/>
                  </a:lnTo>
                  <a:lnTo>
                    <a:pt x="1505" y="218"/>
                  </a:lnTo>
                  <a:lnTo>
                    <a:pt x="1413" y="177"/>
                  </a:lnTo>
                  <a:lnTo>
                    <a:pt x="1325" y="142"/>
                  </a:lnTo>
                  <a:lnTo>
                    <a:pt x="1237" y="111"/>
                  </a:lnTo>
                  <a:lnTo>
                    <a:pt x="1151" y="85"/>
                  </a:lnTo>
                  <a:lnTo>
                    <a:pt x="1065" y="61"/>
                  </a:lnTo>
                  <a:lnTo>
                    <a:pt x="982" y="43"/>
                  </a:lnTo>
                  <a:lnTo>
                    <a:pt x="898" y="27"/>
                  </a:lnTo>
                  <a:lnTo>
                    <a:pt x="816" y="16"/>
                  </a:lnTo>
                  <a:lnTo>
                    <a:pt x="734" y="6"/>
                  </a:lnTo>
                  <a:lnTo>
                    <a:pt x="653" y="1"/>
                  </a:lnTo>
                  <a:lnTo>
                    <a:pt x="572" y="0"/>
                  </a:lnTo>
                  <a:lnTo>
                    <a:pt x="491" y="0"/>
                  </a:lnTo>
                  <a:lnTo>
                    <a:pt x="410" y="5"/>
                  </a:lnTo>
                  <a:lnTo>
                    <a:pt x="329" y="11"/>
                  </a:lnTo>
                  <a:lnTo>
                    <a:pt x="249" y="21"/>
                  </a:lnTo>
                  <a:lnTo>
                    <a:pt x="167" y="32"/>
                  </a:lnTo>
                  <a:lnTo>
                    <a:pt x="83" y="47"/>
                  </a:lnTo>
                  <a:lnTo>
                    <a:pt x="0" y="63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989208" name="Freeform 24"/>
            <p:cNvSpPr>
              <a:spLocks/>
            </p:cNvSpPr>
            <p:nvPr userDrawn="1"/>
          </p:nvSpPr>
          <p:spPr bwMode="auto">
            <a:xfrm>
              <a:off x="522" y="968"/>
              <a:ext cx="5365" cy="888"/>
            </a:xfrm>
            <a:custGeom>
              <a:avLst/>
              <a:gdLst/>
              <a:ahLst/>
              <a:cxnLst>
                <a:cxn ang="0">
                  <a:pos x="5365" y="1235"/>
                </a:cxn>
                <a:cxn ang="0">
                  <a:pos x="5325" y="1285"/>
                </a:cxn>
                <a:cxn ang="0">
                  <a:pos x="5275" y="1340"/>
                </a:cxn>
                <a:cxn ang="0">
                  <a:pos x="5206" y="1406"/>
                </a:cxn>
                <a:cxn ang="0">
                  <a:pos x="5118" y="1479"/>
                </a:cxn>
                <a:cxn ang="0">
                  <a:pos x="5013" y="1555"/>
                </a:cxn>
                <a:cxn ang="0">
                  <a:pos x="4921" y="1610"/>
                </a:cxn>
                <a:cxn ang="0">
                  <a:pos x="4854" y="1644"/>
                </a:cxn>
                <a:cxn ang="0">
                  <a:pos x="4785" y="1676"/>
                </a:cxn>
                <a:cxn ang="0">
                  <a:pos x="4710" y="1705"/>
                </a:cxn>
                <a:cxn ang="0">
                  <a:pos x="4631" y="1729"/>
                </a:cxn>
                <a:cxn ang="0">
                  <a:pos x="4549" y="1749"/>
                </a:cxn>
                <a:cxn ang="0">
                  <a:pos x="4461" y="1765"/>
                </a:cxn>
                <a:cxn ang="0">
                  <a:pos x="4370" y="1773"/>
                </a:cxn>
                <a:cxn ang="0">
                  <a:pos x="4275" y="1776"/>
                </a:cxn>
                <a:cxn ang="0">
                  <a:pos x="4177" y="1771"/>
                </a:cxn>
                <a:cxn ang="0">
                  <a:pos x="4074" y="1758"/>
                </a:cxn>
                <a:cxn ang="0">
                  <a:pos x="3969" y="1737"/>
                </a:cxn>
                <a:cxn ang="0">
                  <a:pos x="3857" y="1708"/>
                </a:cxn>
                <a:cxn ang="0">
                  <a:pos x="3745" y="1668"/>
                </a:cxn>
                <a:cxn ang="0">
                  <a:pos x="3627" y="1618"/>
                </a:cxn>
                <a:cxn ang="0">
                  <a:pos x="3506" y="1555"/>
                </a:cxn>
                <a:cxn ang="0">
                  <a:pos x="3383" y="1482"/>
                </a:cxn>
                <a:cxn ang="0">
                  <a:pos x="3255" y="1397"/>
                </a:cxn>
                <a:cxn ang="0">
                  <a:pos x="3124" y="1297"/>
                </a:cxn>
                <a:cxn ang="0">
                  <a:pos x="3058" y="1242"/>
                </a:cxn>
                <a:cxn ang="0">
                  <a:pos x="2797" y="1029"/>
                </a:cxn>
                <a:cxn ang="0">
                  <a:pos x="2551" y="838"/>
                </a:cxn>
                <a:cxn ang="0">
                  <a:pos x="2319" y="670"/>
                </a:cxn>
                <a:cxn ang="0">
                  <a:pos x="2101" y="523"/>
                </a:cxn>
                <a:cxn ang="0">
                  <a:pos x="1893" y="396"/>
                </a:cxn>
                <a:cxn ang="0">
                  <a:pos x="1696" y="289"/>
                </a:cxn>
                <a:cxn ang="0">
                  <a:pos x="1507" y="200"/>
                </a:cxn>
                <a:cxn ang="0">
                  <a:pos x="1325" y="129"/>
                </a:cxn>
                <a:cxn ang="0">
                  <a:pos x="1150" y="74"/>
                </a:cxn>
                <a:cxn ang="0">
                  <a:pos x="981" y="36"/>
                </a:cxn>
                <a:cxn ang="0">
                  <a:pos x="815" y="11"/>
                </a:cxn>
                <a:cxn ang="0">
                  <a:pos x="652" y="2"/>
                </a:cxn>
                <a:cxn ang="0">
                  <a:pos x="491" y="3"/>
                </a:cxn>
                <a:cxn ang="0">
                  <a:pos x="328" y="18"/>
                </a:cxn>
                <a:cxn ang="0">
                  <a:pos x="166" y="42"/>
                </a:cxn>
                <a:cxn ang="0">
                  <a:pos x="0" y="76"/>
                </a:cxn>
              </a:cxnLst>
              <a:rect l="0" t="0" r="r" b="b"/>
              <a:pathLst>
                <a:path w="5365" h="1776">
                  <a:moveTo>
                    <a:pt x="5365" y="1235"/>
                  </a:moveTo>
                  <a:lnTo>
                    <a:pt x="5365" y="1235"/>
                  </a:lnTo>
                  <a:lnTo>
                    <a:pt x="5354" y="1248"/>
                  </a:lnTo>
                  <a:lnTo>
                    <a:pt x="5325" y="1285"/>
                  </a:lnTo>
                  <a:lnTo>
                    <a:pt x="5301" y="1311"/>
                  </a:lnTo>
                  <a:lnTo>
                    <a:pt x="5275" y="1340"/>
                  </a:lnTo>
                  <a:lnTo>
                    <a:pt x="5243" y="1371"/>
                  </a:lnTo>
                  <a:lnTo>
                    <a:pt x="5206" y="1406"/>
                  </a:lnTo>
                  <a:lnTo>
                    <a:pt x="5164" y="1442"/>
                  </a:lnTo>
                  <a:lnTo>
                    <a:pt x="5118" y="1479"/>
                  </a:lnTo>
                  <a:lnTo>
                    <a:pt x="5067" y="1518"/>
                  </a:lnTo>
                  <a:lnTo>
                    <a:pt x="5013" y="1555"/>
                  </a:lnTo>
                  <a:lnTo>
                    <a:pt x="4953" y="1592"/>
                  </a:lnTo>
                  <a:lnTo>
                    <a:pt x="4921" y="1610"/>
                  </a:lnTo>
                  <a:lnTo>
                    <a:pt x="4889" y="1628"/>
                  </a:lnTo>
                  <a:lnTo>
                    <a:pt x="4854" y="1644"/>
                  </a:lnTo>
                  <a:lnTo>
                    <a:pt x="4820" y="1660"/>
                  </a:lnTo>
                  <a:lnTo>
                    <a:pt x="4785" y="1676"/>
                  </a:lnTo>
                  <a:lnTo>
                    <a:pt x="4747" y="1691"/>
                  </a:lnTo>
                  <a:lnTo>
                    <a:pt x="4710" y="1705"/>
                  </a:lnTo>
                  <a:lnTo>
                    <a:pt x="4671" y="1718"/>
                  </a:lnTo>
                  <a:lnTo>
                    <a:pt x="4631" y="1729"/>
                  </a:lnTo>
                  <a:lnTo>
                    <a:pt x="4591" y="1739"/>
                  </a:lnTo>
                  <a:lnTo>
                    <a:pt x="4549" y="1749"/>
                  </a:lnTo>
                  <a:lnTo>
                    <a:pt x="4506" y="1757"/>
                  </a:lnTo>
                  <a:lnTo>
                    <a:pt x="4461" y="1765"/>
                  </a:lnTo>
                  <a:lnTo>
                    <a:pt x="4417" y="1770"/>
                  </a:lnTo>
                  <a:lnTo>
                    <a:pt x="4370" y="1773"/>
                  </a:lnTo>
                  <a:lnTo>
                    <a:pt x="4324" y="1775"/>
                  </a:lnTo>
                  <a:lnTo>
                    <a:pt x="4275" y="1776"/>
                  </a:lnTo>
                  <a:lnTo>
                    <a:pt x="4227" y="1775"/>
                  </a:lnTo>
                  <a:lnTo>
                    <a:pt x="4177" y="1771"/>
                  </a:lnTo>
                  <a:lnTo>
                    <a:pt x="4125" y="1766"/>
                  </a:lnTo>
                  <a:lnTo>
                    <a:pt x="4074" y="1758"/>
                  </a:lnTo>
                  <a:lnTo>
                    <a:pt x="4021" y="1749"/>
                  </a:lnTo>
                  <a:lnTo>
                    <a:pt x="3969" y="1737"/>
                  </a:lnTo>
                  <a:lnTo>
                    <a:pt x="3913" y="1724"/>
                  </a:lnTo>
                  <a:lnTo>
                    <a:pt x="3857" y="1708"/>
                  </a:lnTo>
                  <a:lnTo>
                    <a:pt x="3802" y="1689"/>
                  </a:lnTo>
                  <a:lnTo>
                    <a:pt x="3745" y="1668"/>
                  </a:lnTo>
                  <a:lnTo>
                    <a:pt x="3687" y="1644"/>
                  </a:lnTo>
                  <a:lnTo>
                    <a:pt x="3627" y="1618"/>
                  </a:lnTo>
                  <a:lnTo>
                    <a:pt x="3567" y="1587"/>
                  </a:lnTo>
                  <a:lnTo>
                    <a:pt x="3506" y="1555"/>
                  </a:lnTo>
                  <a:lnTo>
                    <a:pt x="3445" y="1521"/>
                  </a:lnTo>
                  <a:lnTo>
                    <a:pt x="3383" y="1482"/>
                  </a:lnTo>
                  <a:lnTo>
                    <a:pt x="3319" y="1440"/>
                  </a:lnTo>
                  <a:lnTo>
                    <a:pt x="3255" y="1397"/>
                  </a:lnTo>
                  <a:lnTo>
                    <a:pt x="3190" y="1348"/>
                  </a:lnTo>
                  <a:lnTo>
                    <a:pt x="3124" y="1297"/>
                  </a:lnTo>
                  <a:lnTo>
                    <a:pt x="3058" y="1242"/>
                  </a:lnTo>
                  <a:lnTo>
                    <a:pt x="3058" y="1242"/>
                  </a:lnTo>
                  <a:lnTo>
                    <a:pt x="2924" y="1132"/>
                  </a:lnTo>
                  <a:lnTo>
                    <a:pt x="2797" y="1029"/>
                  </a:lnTo>
                  <a:lnTo>
                    <a:pt x="2672" y="930"/>
                  </a:lnTo>
                  <a:lnTo>
                    <a:pt x="2551" y="838"/>
                  </a:lnTo>
                  <a:lnTo>
                    <a:pt x="2434" y="751"/>
                  </a:lnTo>
                  <a:lnTo>
                    <a:pt x="2319" y="670"/>
                  </a:lnTo>
                  <a:lnTo>
                    <a:pt x="2209" y="593"/>
                  </a:lnTo>
                  <a:lnTo>
                    <a:pt x="2101" y="523"/>
                  </a:lnTo>
                  <a:lnTo>
                    <a:pt x="1996" y="457"/>
                  </a:lnTo>
                  <a:lnTo>
                    <a:pt x="1893" y="396"/>
                  </a:lnTo>
                  <a:lnTo>
                    <a:pt x="1793" y="341"/>
                  </a:lnTo>
                  <a:lnTo>
                    <a:pt x="1696" y="289"/>
                  </a:lnTo>
                  <a:lnTo>
                    <a:pt x="1600" y="242"/>
                  </a:lnTo>
                  <a:lnTo>
                    <a:pt x="1507" y="200"/>
                  </a:lnTo>
                  <a:lnTo>
                    <a:pt x="1415" y="163"/>
                  </a:lnTo>
                  <a:lnTo>
                    <a:pt x="1325" y="129"/>
                  </a:lnTo>
                  <a:lnTo>
                    <a:pt x="1238" y="100"/>
                  </a:lnTo>
                  <a:lnTo>
                    <a:pt x="1150" y="74"/>
                  </a:lnTo>
                  <a:lnTo>
                    <a:pt x="1065" y="53"/>
                  </a:lnTo>
                  <a:lnTo>
                    <a:pt x="981" y="36"/>
                  </a:lnTo>
                  <a:lnTo>
                    <a:pt x="897" y="23"/>
                  </a:lnTo>
                  <a:lnTo>
                    <a:pt x="815" y="11"/>
                  </a:lnTo>
                  <a:lnTo>
                    <a:pt x="734" y="5"/>
                  </a:lnTo>
                  <a:lnTo>
                    <a:pt x="652" y="2"/>
                  </a:lnTo>
                  <a:lnTo>
                    <a:pt x="571" y="0"/>
                  </a:lnTo>
                  <a:lnTo>
                    <a:pt x="491" y="3"/>
                  </a:lnTo>
                  <a:lnTo>
                    <a:pt x="409" y="8"/>
                  </a:lnTo>
                  <a:lnTo>
                    <a:pt x="328" y="18"/>
                  </a:lnTo>
                  <a:lnTo>
                    <a:pt x="248" y="29"/>
                  </a:lnTo>
                  <a:lnTo>
                    <a:pt x="166" y="42"/>
                  </a:lnTo>
                  <a:lnTo>
                    <a:pt x="84" y="58"/>
                  </a:lnTo>
                  <a:lnTo>
                    <a:pt x="0" y="7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989209" name="Freeform 25"/>
            <p:cNvSpPr>
              <a:spLocks/>
            </p:cNvSpPr>
            <p:nvPr userDrawn="1"/>
          </p:nvSpPr>
          <p:spPr bwMode="auto">
            <a:xfrm>
              <a:off x="542" y="987"/>
              <a:ext cx="5381" cy="854"/>
            </a:xfrm>
            <a:custGeom>
              <a:avLst/>
              <a:gdLst/>
              <a:ahLst/>
              <a:cxnLst>
                <a:cxn ang="0">
                  <a:pos x="5381" y="1145"/>
                </a:cxn>
                <a:cxn ang="0">
                  <a:pos x="5341" y="1195"/>
                </a:cxn>
                <a:cxn ang="0">
                  <a:pos x="5293" y="1250"/>
                </a:cxn>
                <a:cxn ang="0">
                  <a:pos x="5224" y="1319"/>
                </a:cxn>
                <a:cxn ang="0">
                  <a:pos x="5138" y="1395"/>
                </a:cxn>
                <a:cxn ang="0">
                  <a:pos x="5033" y="1472"/>
                </a:cxn>
                <a:cxn ang="0">
                  <a:pos x="4943" y="1529"/>
                </a:cxn>
                <a:cxn ang="0">
                  <a:pos x="4877" y="1564"/>
                </a:cxn>
                <a:cxn ang="0">
                  <a:pos x="4808" y="1598"/>
                </a:cxn>
                <a:cxn ang="0">
                  <a:pos x="4733" y="1629"/>
                </a:cxn>
                <a:cxn ang="0">
                  <a:pos x="4655" y="1655"/>
                </a:cxn>
                <a:cxn ang="0">
                  <a:pos x="4572" y="1676"/>
                </a:cxn>
                <a:cxn ang="0">
                  <a:pos x="4486" y="1694"/>
                </a:cxn>
                <a:cxn ang="0">
                  <a:pos x="4396" y="1705"/>
                </a:cxn>
                <a:cxn ang="0">
                  <a:pos x="4300" y="1708"/>
                </a:cxn>
                <a:cxn ang="0">
                  <a:pos x="4201" y="1706"/>
                </a:cxn>
                <a:cxn ang="0">
                  <a:pos x="4098" y="1695"/>
                </a:cxn>
                <a:cxn ang="0">
                  <a:pos x="3992" y="1677"/>
                </a:cxn>
                <a:cxn ang="0">
                  <a:pos x="3882" y="1648"/>
                </a:cxn>
                <a:cxn ang="0">
                  <a:pos x="3768" y="1611"/>
                </a:cxn>
                <a:cxn ang="0">
                  <a:pos x="3650" y="1563"/>
                </a:cxn>
                <a:cxn ang="0">
                  <a:pos x="3528" y="1503"/>
                </a:cxn>
                <a:cxn ang="0">
                  <a:pos x="3403" y="1432"/>
                </a:cxn>
                <a:cxn ang="0">
                  <a:pos x="3274" y="1348"/>
                </a:cxn>
                <a:cxn ang="0">
                  <a:pos x="3142" y="1251"/>
                </a:cxn>
                <a:cxn ang="0">
                  <a:pos x="3074" y="1198"/>
                </a:cxn>
                <a:cxn ang="0">
                  <a:pos x="2810" y="988"/>
                </a:cxn>
                <a:cxn ang="0">
                  <a:pos x="2561" y="801"/>
                </a:cxn>
                <a:cxn ang="0">
                  <a:pos x="2328" y="638"/>
                </a:cxn>
                <a:cxn ang="0">
                  <a:pos x="2106" y="494"/>
                </a:cxn>
                <a:cxn ang="0">
                  <a:pos x="1898" y="371"/>
                </a:cxn>
                <a:cxn ang="0">
                  <a:pos x="1698" y="268"/>
                </a:cxn>
                <a:cxn ang="0">
                  <a:pos x="1508" y="182"/>
                </a:cxn>
                <a:cxn ang="0">
                  <a:pos x="1326" y="114"/>
                </a:cxn>
                <a:cxn ang="0">
                  <a:pos x="1149" y="63"/>
                </a:cxn>
                <a:cxn ang="0">
                  <a:pos x="980" y="27"/>
                </a:cxn>
                <a:cxn ang="0">
                  <a:pos x="813" y="6"/>
                </a:cxn>
                <a:cxn ang="0">
                  <a:pos x="650" y="0"/>
                </a:cxn>
                <a:cxn ang="0">
                  <a:pos x="489" y="5"/>
                </a:cxn>
                <a:cxn ang="0">
                  <a:pos x="328" y="22"/>
                </a:cxn>
                <a:cxn ang="0">
                  <a:pos x="165" y="50"/>
                </a:cxn>
                <a:cxn ang="0">
                  <a:pos x="0" y="89"/>
                </a:cxn>
              </a:cxnLst>
              <a:rect l="0" t="0" r="r" b="b"/>
              <a:pathLst>
                <a:path w="5381" h="1708">
                  <a:moveTo>
                    <a:pt x="5381" y="1145"/>
                  </a:moveTo>
                  <a:lnTo>
                    <a:pt x="5381" y="1145"/>
                  </a:lnTo>
                  <a:lnTo>
                    <a:pt x="5372" y="1157"/>
                  </a:lnTo>
                  <a:lnTo>
                    <a:pt x="5341" y="1195"/>
                  </a:lnTo>
                  <a:lnTo>
                    <a:pt x="5319" y="1220"/>
                  </a:lnTo>
                  <a:lnTo>
                    <a:pt x="5293" y="1250"/>
                  </a:lnTo>
                  <a:lnTo>
                    <a:pt x="5261" y="1283"/>
                  </a:lnTo>
                  <a:lnTo>
                    <a:pt x="5224" y="1319"/>
                  </a:lnTo>
                  <a:lnTo>
                    <a:pt x="5184" y="1356"/>
                  </a:lnTo>
                  <a:lnTo>
                    <a:pt x="5138" y="1395"/>
                  </a:lnTo>
                  <a:lnTo>
                    <a:pt x="5088" y="1434"/>
                  </a:lnTo>
                  <a:lnTo>
                    <a:pt x="5033" y="1472"/>
                  </a:lnTo>
                  <a:lnTo>
                    <a:pt x="4975" y="1511"/>
                  </a:lnTo>
                  <a:lnTo>
                    <a:pt x="4943" y="1529"/>
                  </a:lnTo>
                  <a:lnTo>
                    <a:pt x="4911" y="1547"/>
                  </a:lnTo>
                  <a:lnTo>
                    <a:pt x="4877" y="1564"/>
                  </a:lnTo>
                  <a:lnTo>
                    <a:pt x="4843" y="1582"/>
                  </a:lnTo>
                  <a:lnTo>
                    <a:pt x="4808" y="1598"/>
                  </a:lnTo>
                  <a:lnTo>
                    <a:pt x="4770" y="1613"/>
                  </a:lnTo>
                  <a:lnTo>
                    <a:pt x="4733" y="1629"/>
                  </a:lnTo>
                  <a:lnTo>
                    <a:pt x="4694" y="1642"/>
                  </a:lnTo>
                  <a:lnTo>
                    <a:pt x="4655" y="1655"/>
                  </a:lnTo>
                  <a:lnTo>
                    <a:pt x="4614" y="1666"/>
                  </a:lnTo>
                  <a:lnTo>
                    <a:pt x="4572" y="1676"/>
                  </a:lnTo>
                  <a:lnTo>
                    <a:pt x="4530" y="1685"/>
                  </a:lnTo>
                  <a:lnTo>
                    <a:pt x="4486" y="1694"/>
                  </a:lnTo>
                  <a:lnTo>
                    <a:pt x="4441" y="1700"/>
                  </a:lnTo>
                  <a:lnTo>
                    <a:pt x="4396" y="1705"/>
                  </a:lnTo>
                  <a:lnTo>
                    <a:pt x="4348" y="1708"/>
                  </a:lnTo>
                  <a:lnTo>
                    <a:pt x="4300" y="1708"/>
                  </a:lnTo>
                  <a:lnTo>
                    <a:pt x="4251" y="1708"/>
                  </a:lnTo>
                  <a:lnTo>
                    <a:pt x="4201" y="1706"/>
                  </a:lnTo>
                  <a:lnTo>
                    <a:pt x="4150" y="1702"/>
                  </a:lnTo>
                  <a:lnTo>
                    <a:pt x="4098" y="1695"/>
                  </a:lnTo>
                  <a:lnTo>
                    <a:pt x="4046" y="1687"/>
                  </a:lnTo>
                  <a:lnTo>
                    <a:pt x="3992" y="1677"/>
                  </a:lnTo>
                  <a:lnTo>
                    <a:pt x="3937" y="1664"/>
                  </a:lnTo>
                  <a:lnTo>
                    <a:pt x="3882" y="1648"/>
                  </a:lnTo>
                  <a:lnTo>
                    <a:pt x="3825" y="1631"/>
                  </a:lnTo>
                  <a:lnTo>
                    <a:pt x="3768" y="1611"/>
                  </a:lnTo>
                  <a:lnTo>
                    <a:pt x="3708" y="1589"/>
                  </a:lnTo>
                  <a:lnTo>
                    <a:pt x="3650" y="1563"/>
                  </a:lnTo>
                  <a:lnTo>
                    <a:pt x="3589" y="1534"/>
                  </a:lnTo>
                  <a:lnTo>
                    <a:pt x="3528" y="1503"/>
                  </a:lnTo>
                  <a:lnTo>
                    <a:pt x="3465" y="1469"/>
                  </a:lnTo>
                  <a:lnTo>
                    <a:pt x="3403" y="1432"/>
                  </a:lnTo>
                  <a:lnTo>
                    <a:pt x="3339" y="1392"/>
                  </a:lnTo>
                  <a:lnTo>
                    <a:pt x="3274" y="1348"/>
                  </a:lnTo>
                  <a:lnTo>
                    <a:pt x="3209" y="1301"/>
                  </a:lnTo>
                  <a:lnTo>
                    <a:pt x="3142" y="1251"/>
                  </a:lnTo>
                  <a:lnTo>
                    <a:pt x="3074" y="1198"/>
                  </a:lnTo>
                  <a:lnTo>
                    <a:pt x="3074" y="1198"/>
                  </a:lnTo>
                  <a:lnTo>
                    <a:pt x="2941" y="1090"/>
                  </a:lnTo>
                  <a:lnTo>
                    <a:pt x="2810" y="988"/>
                  </a:lnTo>
                  <a:lnTo>
                    <a:pt x="2684" y="891"/>
                  </a:lnTo>
                  <a:lnTo>
                    <a:pt x="2561" y="801"/>
                  </a:lnTo>
                  <a:lnTo>
                    <a:pt x="2443" y="717"/>
                  </a:lnTo>
                  <a:lnTo>
                    <a:pt x="2328" y="638"/>
                  </a:lnTo>
                  <a:lnTo>
                    <a:pt x="2216" y="563"/>
                  </a:lnTo>
                  <a:lnTo>
                    <a:pt x="2106" y="494"/>
                  </a:lnTo>
                  <a:lnTo>
                    <a:pt x="2001" y="429"/>
                  </a:lnTo>
                  <a:lnTo>
                    <a:pt x="1898" y="371"/>
                  </a:lnTo>
                  <a:lnTo>
                    <a:pt x="1796" y="316"/>
                  </a:lnTo>
                  <a:lnTo>
                    <a:pt x="1698" y="268"/>
                  </a:lnTo>
                  <a:lnTo>
                    <a:pt x="1602" y="223"/>
                  </a:lnTo>
                  <a:lnTo>
                    <a:pt x="1508" y="182"/>
                  </a:lnTo>
                  <a:lnTo>
                    <a:pt x="1416" y="147"/>
                  </a:lnTo>
                  <a:lnTo>
                    <a:pt x="1326" y="114"/>
                  </a:lnTo>
                  <a:lnTo>
                    <a:pt x="1237" y="87"/>
                  </a:lnTo>
                  <a:lnTo>
                    <a:pt x="1149" y="63"/>
                  </a:lnTo>
                  <a:lnTo>
                    <a:pt x="1065" y="43"/>
                  </a:lnTo>
                  <a:lnTo>
                    <a:pt x="980" y="27"/>
                  </a:lnTo>
                  <a:lnTo>
                    <a:pt x="897" y="16"/>
                  </a:lnTo>
                  <a:lnTo>
                    <a:pt x="813" y="6"/>
                  </a:lnTo>
                  <a:lnTo>
                    <a:pt x="732" y="1"/>
                  </a:lnTo>
                  <a:lnTo>
                    <a:pt x="650" y="0"/>
                  </a:lnTo>
                  <a:lnTo>
                    <a:pt x="569" y="0"/>
                  </a:lnTo>
                  <a:lnTo>
                    <a:pt x="489" y="5"/>
                  </a:lnTo>
                  <a:lnTo>
                    <a:pt x="408" y="11"/>
                  </a:lnTo>
                  <a:lnTo>
                    <a:pt x="328" y="22"/>
                  </a:lnTo>
                  <a:lnTo>
                    <a:pt x="246" y="35"/>
                  </a:lnTo>
                  <a:lnTo>
                    <a:pt x="165" y="50"/>
                  </a:lnTo>
                  <a:lnTo>
                    <a:pt x="83" y="68"/>
                  </a:lnTo>
                  <a:lnTo>
                    <a:pt x="0" y="89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989210" name="Freeform 26"/>
            <p:cNvSpPr>
              <a:spLocks/>
            </p:cNvSpPr>
            <p:nvPr userDrawn="1"/>
          </p:nvSpPr>
          <p:spPr bwMode="auto">
            <a:xfrm>
              <a:off x="563" y="1005"/>
              <a:ext cx="5395" cy="822"/>
            </a:xfrm>
            <a:custGeom>
              <a:avLst/>
              <a:gdLst/>
              <a:ahLst/>
              <a:cxnLst>
                <a:cxn ang="0">
                  <a:pos x="5395" y="1054"/>
                </a:cxn>
                <a:cxn ang="0">
                  <a:pos x="5356" y="1106"/>
                </a:cxn>
                <a:cxn ang="0">
                  <a:pos x="5309" y="1162"/>
                </a:cxn>
                <a:cxn ang="0">
                  <a:pos x="5241" y="1232"/>
                </a:cxn>
                <a:cxn ang="0">
                  <a:pos x="5156" y="1309"/>
                </a:cxn>
                <a:cxn ang="0">
                  <a:pos x="5052" y="1390"/>
                </a:cxn>
                <a:cxn ang="0">
                  <a:pos x="4963" y="1450"/>
                </a:cxn>
                <a:cxn ang="0">
                  <a:pos x="4898" y="1487"/>
                </a:cxn>
                <a:cxn ang="0">
                  <a:pos x="4829" y="1521"/>
                </a:cxn>
                <a:cxn ang="0">
                  <a:pos x="4755" y="1553"/>
                </a:cxn>
                <a:cxn ang="0">
                  <a:pos x="4677" y="1582"/>
                </a:cxn>
                <a:cxn ang="0">
                  <a:pos x="4595" y="1605"/>
                </a:cxn>
                <a:cxn ang="0">
                  <a:pos x="4509" y="1624"/>
                </a:cxn>
                <a:cxn ang="0">
                  <a:pos x="4418" y="1637"/>
                </a:cxn>
                <a:cxn ang="0">
                  <a:pos x="4323" y="1644"/>
                </a:cxn>
                <a:cxn ang="0">
                  <a:pos x="4225" y="1642"/>
                </a:cxn>
                <a:cxn ang="0">
                  <a:pos x="4122" y="1634"/>
                </a:cxn>
                <a:cxn ang="0">
                  <a:pos x="4015" y="1618"/>
                </a:cxn>
                <a:cxn ang="0">
                  <a:pos x="3904" y="1592"/>
                </a:cxn>
                <a:cxn ang="0">
                  <a:pos x="3789" y="1556"/>
                </a:cxn>
                <a:cxn ang="0">
                  <a:pos x="3671" y="1510"/>
                </a:cxn>
                <a:cxn ang="0">
                  <a:pos x="3548" y="1451"/>
                </a:cxn>
                <a:cxn ang="0">
                  <a:pos x="3422" y="1384"/>
                </a:cxn>
                <a:cxn ang="0">
                  <a:pos x="3292" y="1301"/>
                </a:cxn>
                <a:cxn ang="0">
                  <a:pos x="3158" y="1206"/>
                </a:cxn>
                <a:cxn ang="0">
                  <a:pos x="3089" y="1154"/>
                </a:cxn>
                <a:cxn ang="0">
                  <a:pos x="2822" y="949"/>
                </a:cxn>
                <a:cxn ang="0">
                  <a:pos x="2572" y="767"/>
                </a:cxn>
                <a:cxn ang="0">
                  <a:pos x="2335" y="605"/>
                </a:cxn>
                <a:cxn ang="0">
                  <a:pos x="2111" y="467"/>
                </a:cxn>
                <a:cxn ang="0">
                  <a:pos x="1900" y="347"/>
                </a:cxn>
                <a:cxn ang="0">
                  <a:pos x="1699" y="247"/>
                </a:cxn>
                <a:cxn ang="0">
                  <a:pos x="1509" y="166"/>
                </a:cxn>
                <a:cxn ang="0">
                  <a:pos x="1326" y="102"/>
                </a:cxn>
                <a:cxn ang="0">
                  <a:pos x="1149" y="53"/>
                </a:cxn>
                <a:cxn ang="0">
                  <a:pos x="979" y="21"/>
                </a:cxn>
                <a:cxn ang="0">
                  <a:pos x="812" y="3"/>
                </a:cxn>
                <a:cxn ang="0">
                  <a:pos x="648" y="0"/>
                </a:cxn>
                <a:cxn ang="0">
                  <a:pos x="487" y="8"/>
                </a:cxn>
                <a:cxn ang="0">
                  <a:pos x="326" y="29"/>
                </a:cxn>
                <a:cxn ang="0">
                  <a:pos x="164" y="60"/>
                </a:cxn>
                <a:cxn ang="0">
                  <a:pos x="0" y="102"/>
                </a:cxn>
              </a:cxnLst>
              <a:rect l="0" t="0" r="r" b="b"/>
              <a:pathLst>
                <a:path w="5395" h="1644">
                  <a:moveTo>
                    <a:pt x="5395" y="1054"/>
                  </a:moveTo>
                  <a:lnTo>
                    <a:pt x="5395" y="1054"/>
                  </a:lnTo>
                  <a:lnTo>
                    <a:pt x="5385" y="1067"/>
                  </a:lnTo>
                  <a:lnTo>
                    <a:pt x="5356" y="1106"/>
                  </a:lnTo>
                  <a:lnTo>
                    <a:pt x="5335" y="1132"/>
                  </a:lnTo>
                  <a:lnTo>
                    <a:pt x="5309" y="1162"/>
                  </a:lnTo>
                  <a:lnTo>
                    <a:pt x="5277" y="1196"/>
                  </a:lnTo>
                  <a:lnTo>
                    <a:pt x="5241" y="1232"/>
                  </a:lnTo>
                  <a:lnTo>
                    <a:pt x="5201" y="1271"/>
                  </a:lnTo>
                  <a:lnTo>
                    <a:pt x="5156" y="1309"/>
                  </a:lnTo>
                  <a:lnTo>
                    <a:pt x="5106" y="1350"/>
                  </a:lnTo>
                  <a:lnTo>
                    <a:pt x="5052" y="1390"/>
                  </a:lnTo>
                  <a:lnTo>
                    <a:pt x="4994" y="1431"/>
                  </a:lnTo>
                  <a:lnTo>
                    <a:pt x="4963" y="1450"/>
                  </a:lnTo>
                  <a:lnTo>
                    <a:pt x="4931" y="1469"/>
                  </a:lnTo>
                  <a:lnTo>
                    <a:pt x="4898" y="1487"/>
                  </a:lnTo>
                  <a:lnTo>
                    <a:pt x="4865" y="1505"/>
                  </a:lnTo>
                  <a:lnTo>
                    <a:pt x="4829" y="1521"/>
                  </a:lnTo>
                  <a:lnTo>
                    <a:pt x="4793" y="1539"/>
                  </a:lnTo>
                  <a:lnTo>
                    <a:pt x="4755" y="1553"/>
                  </a:lnTo>
                  <a:lnTo>
                    <a:pt x="4716" y="1568"/>
                  </a:lnTo>
                  <a:lnTo>
                    <a:pt x="4677" y="1582"/>
                  </a:lnTo>
                  <a:lnTo>
                    <a:pt x="4637" y="1594"/>
                  </a:lnTo>
                  <a:lnTo>
                    <a:pt x="4595" y="1605"/>
                  </a:lnTo>
                  <a:lnTo>
                    <a:pt x="4552" y="1615"/>
                  </a:lnTo>
                  <a:lnTo>
                    <a:pt x="4509" y="1624"/>
                  </a:lnTo>
                  <a:lnTo>
                    <a:pt x="4463" y="1631"/>
                  </a:lnTo>
                  <a:lnTo>
                    <a:pt x="4418" y="1637"/>
                  </a:lnTo>
                  <a:lnTo>
                    <a:pt x="4372" y="1640"/>
                  </a:lnTo>
                  <a:lnTo>
                    <a:pt x="4323" y="1644"/>
                  </a:lnTo>
                  <a:lnTo>
                    <a:pt x="4275" y="1644"/>
                  </a:lnTo>
                  <a:lnTo>
                    <a:pt x="4225" y="1642"/>
                  </a:lnTo>
                  <a:lnTo>
                    <a:pt x="4173" y="1639"/>
                  </a:lnTo>
                  <a:lnTo>
                    <a:pt x="4122" y="1634"/>
                  </a:lnTo>
                  <a:lnTo>
                    <a:pt x="4069" y="1627"/>
                  </a:lnTo>
                  <a:lnTo>
                    <a:pt x="4015" y="1618"/>
                  </a:lnTo>
                  <a:lnTo>
                    <a:pt x="3959" y="1605"/>
                  </a:lnTo>
                  <a:lnTo>
                    <a:pt x="3904" y="1592"/>
                  </a:lnTo>
                  <a:lnTo>
                    <a:pt x="3847" y="1574"/>
                  </a:lnTo>
                  <a:lnTo>
                    <a:pt x="3789" y="1556"/>
                  </a:lnTo>
                  <a:lnTo>
                    <a:pt x="3730" y="1534"/>
                  </a:lnTo>
                  <a:lnTo>
                    <a:pt x="3671" y="1510"/>
                  </a:lnTo>
                  <a:lnTo>
                    <a:pt x="3610" y="1482"/>
                  </a:lnTo>
                  <a:lnTo>
                    <a:pt x="3548" y="1451"/>
                  </a:lnTo>
                  <a:lnTo>
                    <a:pt x="3486" y="1419"/>
                  </a:lnTo>
                  <a:lnTo>
                    <a:pt x="3422" y="1384"/>
                  </a:lnTo>
                  <a:lnTo>
                    <a:pt x="3357" y="1343"/>
                  </a:lnTo>
                  <a:lnTo>
                    <a:pt x="3292" y="1301"/>
                  </a:lnTo>
                  <a:lnTo>
                    <a:pt x="3225" y="1256"/>
                  </a:lnTo>
                  <a:lnTo>
                    <a:pt x="3158" y="1206"/>
                  </a:lnTo>
                  <a:lnTo>
                    <a:pt x="3089" y="1154"/>
                  </a:lnTo>
                  <a:lnTo>
                    <a:pt x="3089" y="1154"/>
                  </a:lnTo>
                  <a:lnTo>
                    <a:pt x="2954" y="1049"/>
                  </a:lnTo>
                  <a:lnTo>
                    <a:pt x="2822" y="949"/>
                  </a:lnTo>
                  <a:lnTo>
                    <a:pt x="2696" y="856"/>
                  </a:lnTo>
                  <a:lnTo>
                    <a:pt x="2572" y="767"/>
                  </a:lnTo>
                  <a:lnTo>
                    <a:pt x="2452" y="683"/>
                  </a:lnTo>
                  <a:lnTo>
                    <a:pt x="2335" y="605"/>
                  </a:lnTo>
                  <a:lnTo>
                    <a:pt x="2223" y="534"/>
                  </a:lnTo>
                  <a:lnTo>
                    <a:pt x="2111" y="467"/>
                  </a:lnTo>
                  <a:lnTo>
                    <a:pt x="2005" y="405"/>
                  </a:lnTo>
                  <a:lnTo>
                    <a:pt x="1900" y="347"/>
                  </a:lnTo>
                  <a:lnTo>
                    <a:pt x="1799" y="295"/>
                  </a:lnTo>
                  <a:lnTo>
                    <a:pt x="1699" y="247"/>
                  </a:lnTo>
                  <a:lnTo>
                    <a:pt x="1603" y="205"/>
                  </a:lnTo>
                  <a:lnTo>
                    <a:pt x="1509" y="166"/>
                  </a:lnTo>
                  <a:lnTo>
                    <a:pt x="1416" y="131"/>
                  </a:lnTo>
                  <a:lnTo>
                    <a:pt x="1326" y="102"/>
                  </a:lnTo>
                  <a:lnTo>
                    <a:pt x="1237" y="76"/>
                  </a:lnTo>
                  <a:lnTo>
                    <a:pt x="1149" y="53"/>
                  </a:lnTo>
                  <a:lnTo>
                    <a:pt x="1063" y="35"/>
                  </a:lnTo>
                  <a:lnTo>
                    <a:pt x="979" y="21"/>
                  </a:lnTo>
                  <a:lnTo>
                    <a:pt x="894" y="11"/>
                  </a:lnTo>
                  <a:lnTo>
                    <a:pt x="812" y="3"/>
                  </a:lnTo>
                  <a:lnTo>
                    <a:pt x="730" y="0"/>
                  </a:lnTo>
                  <a:lnTo>
                    <a:pt x="648" y="0"/>
                  </a:lnTo>
                  <a:lnTo>
                    <a:pt x="568" y="2"/>
                  </a:lnTo>
                  <a:lnTo>
                    <a:pt x="487" y="8"/>
                  </a:lnTo>
                  <a:lnTo>
                    <a:pt x="406" y="18"/>
                  </a:lnTo>
                  <a:lnTo>
                    <a:pt x="326" y="29"/>
                  </a:lnTo>
                  <a:lnTo>
                    <a:pt x="244" y="43"/>
                  </a:lnTo>
                  <a:lnTo>
                    <a:pt x="164" y="60"/>
                  </a:lnTo>
                  <a:lnTo>
                    <a:pt x="82" y="81"/>
                  </a:lnTo>
                  <a:lnTo>
                    <a:pt x="0" y="10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989211" name="Freeform 27"/>
            <p:cNvSpPr>
              <a:spLocks/>
            </p:cNvSpPr>
            <p:nvPr userDrawn="1"/>
          </p:nvSpPr>
          <p:spPr bwMode="auto">
            <a:xfrm>
              <a:off x="584" y="1023"/>
              <a:ext cx="5409" cy="791"/>
            </a:xfrm>
            <a:custGeom>
              <a:avLst/>
              <a:gdLst/>
              <a:ahLst/>
              <a:cxnLst>
                <a:cxn ang="0">
                  <a:pos x="5409" y="964"/>
                </a:cxn>
                <a:cxn ang="0">
                  <a:pos x="5371" y="1018"/>
                </a:cxn>
                <a:cxn ang="0">
                  <a:pos x="5324" y="1076"/>
                </a:cxn>
                <a:cxn ang="0">
                  <a:pos x="5257" y="1147"/>
                </a:cxn>
                <a:cxn ang="0">
                  <a:pos x="5174" y="1228"/>
                </a:cxn>
                <a:cxn ang="0">
                  <a:pos x="5071" y="1310"/>
                </a:cxn>
                <a:cxn ang="0">
                  <a:pos x="4983" y="1371"/>
                </a:cxn>
                <a:cxn ang="0">
                  <a:pos x="4919" y="1410"/>
                </a:cxn>
                <a:cxn ang="0">
                  <a:pos x="4849" y="1447"/>
                </a:cxn>
                <a:cxn ang="0">
                  <a:pos x="4777" y="1481"/>
                </a:cxn>
                <a:cxn ang="0">
                  <a:pos x="4699" y="1510"/>
                </a:cxn>
                <a:cxn ang="0">
                  <a:pos x="4617" y="1536"/>
                </a:cxn>
                <a:cxn ang="0">
                  <a:pos x="4531" y="1555"/>
                </a:cxn>
                <a:cxn ang="0">
                  <a:pos x="4441" y="1572"/>
                </a:cxn>
                <a:cxn ang="0">
                  <a:pos x="4345" y="1580"/>
                </a:cxn>
                <a:cxn ang="0">
                  <a:pos x="4247" y="1581"/>
                </a:cxn>
                <a:cxn ang="0">
                  <a:pos x="4144" y="1575"/>
                </a:cxn>
                <a:cxn ang="0">
                  <a:pos x="4037" y="1560"/>
                </a:cxn>
                <a:cxn ang="0">
                  <a:pos x="3926" y="1536"/>
                </a:cxn>
                <a:cxn ang="0">
                  <a:pos x="3811" y="1502"/>
                </a:cxn>
                <a:cxn ang="0">
                  <a:pos x="3691" y="1458"/>
                </a:cxn>
                <a:cxn ang="0">
                  <a:pos x="3568" y="1404"/>
                </a:cxn>
                <a:cxn ang="0">
                  <a:pos x="3440" y="1336"/>
                </a:cxn>
                <a:cxn ang="0">
                  <a:pos x="3310" y="1257"/>
                </a:cxn>
                <a:cxn ang="0">
                  <a:pos x="3173" y="1165"/>
                </a:cxn>
                <a:cxn ang="0">
                  <a:pos x="3105" y="1113"/>
                </a:cxn>
                <a:cxn ang="0">
                  <a:pos x="2835" y="913"/>
                </a:cxn>
                <a:cxn ang="0">
                  <a:pos x="2582" y="733"/>
                </a:cxn>
                <a:cxn ang="0">
                  <a:pos x="2343" y="577"/>
                </a:cxn>
                <a:cxn ang="0">
                  <a:pos x="2117" y="441"/>
                </a:cxn>
                <a:cxn ang="0">
                  <a:pos x="1904" y="327"/>
                </a:cxn>
                <a:cxn ang="0">
                  <a:pos x="1702" y="230"/>
                </a:cxn>
                <a:cxn ang="0">
                  <a:pos x="1509" y="152"/>
                </a:cxn>
                <a:cxn ang="0">
                  <a:pos x="1325" y="91"/>
                </a:cxn>
                <a:cxn ang="0">
                  <a:pos x="1148" y="46"/>
                </a:cxn>
                <a:cxn ang="0">
                  <a:pos x="977" y="17"/>
                </a:cxn>
                <a:cxn ang="0">
                  <a:pos x="810" y="2"/>
                </a:cxn>
                <a:cxn ang="0">
                  <a:pos x="647" y="2"/>
                </a:cxn>
                <a:cxn ang="0">
                  <a:pos x="485" y="13"/>
                </a:cxn>
                <a:cxn ang="0">
                  <a:pos x="324" y="38"/>
                </a:cxn>
                <a:cxn ang="0">
                  <a:pos x="163" y="73"/>
                </a:cxn>
                <a:cxn ang="0">
                  <a:pos x="0" y="118"/>
                </a:cxn>
              </a:cxnLst>
              <a:rect l="0" t="0" r="r" b="b"/>
              <a:pathLst>
                <a:path w="5409" h="1581">
                  <a:moveTo>
                    <a:pt x="5409" y="964"/>
                  </a:moveTo>
                  <a:lnTo>
                    <a:pt x="5409" y="964"/>
                  </a:lnTo>
                  <a:lnTo>
                    <a:pt x="5399" y="979"/>
                  </a:lnTo>
                  <a:lnTo>
                    <a:pt x="5371" y="1018"/>
                  </a:lnTo>
                  <a:lnTo>
                    <a:pt x="5350" y="1045"/>
                  </a:lnTo>
                  <a:lnTo>
                    <a:pt x="5324" y="1076"/>
                  </a:lnTo>
                  <a:lnTo>
                    <a:pt x="5294" y="1110"/>
                  </a:lnTo>
                  <a:lnTo>
                    <a:pt x="5257" y="1147"/>
                  </a:lnTo>
                  <a:lnTo>
                    <a:pt x="5219" y="1187"/>
                  </a:lnTo>
                  <a:lnTo>
                    <a:pt x="5174" y="1228"/>
                  </a:lnTo>
                  <a:lnTo>
                    <a:pt x="5126" y="1270"/>
                  </a:lnTo>
                  <a:lnTo>
                    <a:pt x="5071" y="1310"/>
                  </a:lnTo>
                  <a:lnTo>
                    <a:pt x="5013" y="1352"/>
                  </a:lnTo>
                  <a:lnTo>
                    <a:pt x="4983" y="1371"/>
                  </a:lnTo>
                  <a:lnTo>
                    <a:pt x="4952" y="1391"/>
                  </a:lnTo>
                  <a:lnTo>
                    <a:pt x="4919" y="1410"/>
                  </a:lnTo>
                  <a:lnTo>
                    <a:pt x="4885" y="1429"/>
                  </a:lnTo>
                  <a:lnTo>
                    <a:pt x="4849" y="1447"/>
                  </a:lnTo>
                  <a:lnTo>
                    <a:pt x="4813" y="1463"/>
                  </a:lnTo>
                  <a:lnTo>
                    <a:pt x="4777" y="1481"/>
                  </a:lnTo>
                  <a:lnTo>
                    <a:pt x="4738" y="1496"/>
                  </a:lnTo>
                  <a:lnTo>
                    <a:pt x="4699" y="1510"/>
                  </a:lnTo>
                  <a:lnTo>
                    <a:pt x="4659" y="1523"/>
                  </a:lnTo>
                  <a:lnTo>
                    <a:pt x="4617" y="1536"/>
                  </a:lnTo>
                  <a:lnTo>
                    <a:pt x="4574" y="1547"/>
                  </a:lnTo>
                  <a:lnTo>
                    <a:pt x="4531" y="1555"/>
                  </a:lnTo>
                  <a:lnTo>
                    <a:pt x="4487" y="1563"/>
                  </a:lnTo>
                  <a:lnTo>
                    <a:pt x="4441" y="1572"/>
                  </a:lnTo>
                  <a:lnTo>
                    <a:pt x="4394" y="1576"/>
                  </a:lnTo>
                  <a:lnTo>
                    <a:pt x="4345" y="1580"/>
                  </a:lnTo>
                  <a:lnTo>
                    <a:pt x="4297" y="1581"/>
                  </a:lnTo>
                  <a:lnTo>
                    <a:pt x="4247" y="1581"/>
                  </a:lnTo>
                  <a:lnTo>
                    <a:pt x="4197" y="1578"/>
                  </a:lnTo>
                  <a:lnTo>
                    <a:pt x="4144" y="1575"/>
                  </a:lnTo>
                  <a:lnTo>
                    <a:pt x="4091" y="1568"/>
                  </a:lnTo>
                  <a:lnTo>
                    <a:pt x="4037" y="1560"/>
                  </a:lnTo>
                  <a:lnTo>
                    <a:pt x="3982" y="1549"/>
                  </a:lnTo>
                  <a:lnTo>
                    <a:pt x="3926" y="1536"/>
                  </a:lnTo>
                  <a:lnTo>
                    <a:pt x="3869" y="1520"/>
                  </a:lnTo>
                  <a:lnTo>
                    <a:pt x="3811" y="1502"/>
                  </a:lnTo>
                  <a:lnTo>
                    <a:pt x="3751" y="1481"/>
                  </a:lnTo>
                  <a:lnTo>
                    <a:pt x="3691" y="1458"/>
                  </a:lnTo>
                  <a:lnTo>
                    <a:pt x="3630" y="1433"/>
                  </a:lnTo>
                  <a:lnTo>
                    <a:pt x="3568" y="1404"/>
                  </a:lnTo>
                  <a:lnTo>
                    <a:pt x="3505" y="1371"/>
                  </a:lnTo>
                  <a:lnTo>
                    <a:pt x="3440" y="1336"/>
                  </a:lnTo>
                  <a:lnTo>
                    <a:pt x="3375" y="1299"/>
                  </a:lnTo>
                  <a:lnTo>
                    <a:pt x="3310" y="1257"/>
                  </a:lnTo>
                  <a:lnTo>
                    <a:pt x="3241" y="1211"/>
                  </a:lnTo>
                  <a:lnTo>
                    <a:pt x="3173" y="1165"/>
                  </a:lnTo>
                  <a:lnTo>
                    <a:pt x="3105" y="1113"/>
                  </a:lnTo>
                  <a:lnTo>
                    <a:pt x="3105" y="1113"/>
                  </a:lnTo>
                  <a:lnTo>
                    <a:pt x="2968" y="1010"/>
                  </a:lnTo>
                  <a:lnTo>
                    <a:pt x="2835" y="913"/>
                  </a:lnTo>
                  <a:lnTo>
                    <a:pt x="2707" y="821"/>
                  </a:lnTo>
                  <a:lnTo>
                    <a:pt x="2582" y="733"/>
                  </a:lnTo>
                  <a:lnTo>
                    <a:pt x="2460" y="653"/>
                  </a:lnTo>
                  <a:lnTo>
                    <a:pt x="2343" y="577"/>
                  </a:lnTo>
                  <a:lnTo>
                    <a:pt x="2228" y="507"/>
                  </a:lnTo>
                  <a:lnTo>
                    <a:pt x="2117" y="441"/>
                  </a:lnTo>
                  <a:lnTo>
                    <a:pt x="2009" y="381"/>
                  </a:lnTo>
                  <a:lnTo>
                    <a:pt x="1904" y="327"/>
                  </a:lnTo>
                  <a:lnTo>
                    <a:pt x="1802" y="277"/>
                  </a:lnTo>
                  <a:lnTo>
                    <a:pt x="1702" y="230"/>
                  </a:lnTo>
                  <a:lnTo>
                    <a:pt x="1605" y="189"/>
                  </a:lnTo>
                  <a:lnTo>
                    <a:pt x="1509" y="152"/>
                  </a:lnTo>
                  <a:lnTo>
                    <a:pt x="1416" y="118"/>
                  </a:lnTo>
                  <a:lnTo>
                    <a:pt x="1325" y="91"/>
                  </a:lnTo>
                  <a:lnTo>
                    <a:pt x="1235" y="67"/>
                  </a:lnTo>
                  <a:lnTo>
                    <a:pt x="1148" y="46"/>
                  </a:lnTo>
                  <a:lnTo>
                    <a:pt x="1062" y="29"/>
                  </a:lnTo>
                  <a:lnTo>
                    <a:pt x="977" y="17"/>
                  </a:lnTo>
                  <a:lnTo>
                    <a:pt x="892" y="8"/>
                  </a:lnTo>
                  <a:lnTo>
                    <a:pt x="810" y="2"/>
                  </a:lnTo>
                  <a:lnTo>
                    <a:pt x="728" y="0"/>
                  </a:lnTo>
                  <a:lnTo>
                    <a:pt x="647" y="2"/>
                  </a:lnTo>
                  <a:lnTo>
                    <a:pt x="566" y="7"/>
                  </a:lnTo>
                  <a:lnTo>
                    <a:pt x="485" y="13"/>
                  </a:lnTo>
                  <a:lnTo>
                    <a:pt x="405" y="25"/>
                  </a:lnTo>
                  <a:lnTo>
                    <a:pt x="324" y="38"/>
                  </a:lnTo>
                  <a:lnTo>
                    <a:pt x="244" y="54"/>
                  </a:lnTo>
                  <a:lnTo>
                    <a:pt x="163" y="73"/>
                  </a:lnTo>
                  <a:lnTo>
                    <a:pt x="81" y="94"/>
                  </a:lnTo>
                  <a:lnTo>
                    <a:pt x="0" y="11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989212" name="Freeform 28"/>
            <p:cNvSpPr>
              <a:spLocks/>
            </p:cNvSpPr>
            <p:nvPr userDrawn="1"/>
          </p:nvSpPr>
          <p:spPr bwMode="auto">
            <a:xfrm>
              <a:off x="606" y="1042"/>
              <a:ext cx="5422" cy="758"/>
            </a:xfrm>
            <a:custGeom>
              <a:avLst/>
              <a:gdLst/>
              <a:ahLst/>
              <a:cxnLst>
                <a:cxn ang="0">
                  <a:pos x="5422" y="873"/>
                </a:cxn>
                <a:cxn ang="0">
                  <a:pos x="5384" y="926"/>
                </a:cxn>
                <a:cxn ang="0">
                  <a:pos x="5337" y="986"/>
                </a:cxn>
                <a:cxn ang="0">
                  <a:pos x="5273" y="1059"/>
                </a:cxn>
                <a:cxn ang="0">
                  <a:pos x="5190" y="1141"/>
                </a:cxn>
                <a:cxn ang="0">
                  <a:pos x="5088" y="1227"/>
                </a:cxn>
                <a:cxn ang="0">
                  <a:pos x="5001" y="1290"/>
                </a:cxn>
                <a:cxn ang="0">
                  <a:pos x="4937" y="1330"/>
                </a:cxn>
                <a:cxn ang="0">
                  <a:pos x="4869" y="1369"/>
                </a:cxn>
                <a:cxn ang="0">
                  <a:pos x="4797" y="1404"/>
                </a:cxn>
                <a:cxn ang="0">
                  <a:pos x="4719" y="1435"/>
                </a:cxn>
                <a:cxn ang="0">
                  <a:pos x="4637" y="1462"/>
                </a:cxn>
                <a:cxn ang="0">
                  <a:pos x="4552" y="1485"/>
                </a:cxn>
                <a:cxn ang="0">
                  <a:pos x="4462" y="1501"/>
                </a:cxn>
                <a:cxn ang="0">
                  <a:pos x="4368" y="1513"/>
                </a:cxn>
                <a:cxn ang="0">
                  <a:pos x="4268" y="1516"/>
                </a:cxn>
                <a:cxn ang="0">
                  <a:pos x="4165" y="1511"/>
                </a:cxn>
                <a:cxn ang="0">
                  <a:pos x="4058" y="1498"/>
                </a:cxn>
                <a:cxn ang="0">
                  <a:pos x="3947" y="1477"/>
                </a:cxn>
                <a:cxn ang="0">
                  <a:pos x="3830" y="1445"/>
                </a:cxn>
                <a:cxn ang="0">
                  <a:pos x="3711" y="1403"/>
                </a:cxn>
                <a:cxn ang="0">
                  <a:pos x="3586" y="1351"/>
                </a:cxn>
                <a:cxn ang="0">
                  <a:pos x="3458" y="1286"/>
                </a:cxn>
                <a:cxn ang="0">
                  <a:pos x="3325" y="1209"/>
                </a:cxn>
                <a:cxn ang="0">
                  <a:pos x="3189" y="1119"/>
                </a:cxn>
                <a:cxn ang="0">
                  <a:pos x="3120" y="1068"/>
                </a:cxn>
                <a:cxn ang="0">
                  <a:pos x="2846" y="871"/>
                </a:cxn>
                <a:cxn ang="0">
                  <a:pos x="2591" y="699"/>
                </a:cxn>
                <a:cxn ang="0">
                  <a:pos x="2349" y="545"/>
                </a:cxn>
                <a:cxn ang="0">
                  <a:pos x="2121" y="415"/>
                </a:cxn>
                <a:cxn ang="0">
                  <a:pos x="1906" y="303"/>
                </a:cxn>
                <a:cxn ang="0">
                  <a:pos x="1703" y="209"/>
                </a:cxn>
                <a:cxn ang="0">
                  <a:pos x="1509" y="135"/>
                </a:cxn>
                <a:cxn ang="0">
                  <a:pos x="1324" y="77"/>
                </a:cxn>
                <a:cxn ang="0">
                  <a:pos x="1147" y="37"/>
                </a:cxn>
                <a:cxn ang="0">
                  <a:pos x="974" y="11"/>
                </a:cxn>
                <a:cxn ang="0">
                  <a:pos x="808" y="0"/>
                </a:cxn>
                <a:cxn ang="0">
                  <a:pos x="644" y="1"/>
                </a:cxn>
                <a:cxn ang="0">
                  <a:pos x="483" y="17"/>
                </a:cxn>
                <a:cxn ang="0">
                  <a:pos x="323" y="45"/>
                </a:cxn>
                <a:cxn ang="0">
                  <a:pos x="162" y="84"/>
                </a:cxn>
                <a:cxn ang="0">
                  <a:pos x="0" y="132"/>
                </a:cxn>
              </a:cxnLst>
              <a:rect l="0" t="0" r="r" b="b"/>
              <a:pathLst>
                <a:path w="5422" h="1516">
                  <a:moveTo>
                    <a:pt x="5422" y="873"/>
                  </a:moveTo>
                  <a:lnTo>
                    <a:pt x="5422" y="873"/>
                  </a:lnTo>
                  <a:lnTo>
                    <a:pt x="5412" y="888"/>
                  </a:lnTo>
                  <a:lnTo>
                    <a:pt x="5384" y="926"/>
                  </a:lnTo>
                  <a:lnTo>
                    <a:pt x="5363" y="954"/>
                  </a:lnTo>
                  <a:lnTo>
                    <a:pt x="5337" y="986"/>
                  </a:lnTo>
                  <a:lnTo>
                    <a:pt x="5308" y="1022"/>
                  </a:lnTo>
                  <a:lnTo>
                    <a:pt x="5273" y="1059"/>
                  </a:lnTo>
                  <a:lnTo>
                    <a:pt x="5233" y="1099"/>
                  </a:lnTo>
                  <a:lnTo>
                    <a:pt x="5190" y="1141"/>
                  </a:lnTo>
                  <a:lnTo>
                    <a:pt x="5141" y="1185"/>
                  </a:lnTo>
                  <a:lnTo>
                    <a:pt x="5088" y="1227"/>
                  </a:lnTo>
                  <a:lnTo>
                    <a:pt x="5031" y="1269"/>
                  </a:lnTo>
                  <a:lnTo>
                    <a:pt x="5001" y="1290"/>
                  </a:lnTo>
                  <a:lnTo>
                    <a:pt x="4970" y="1311"/>
                  </a:lnTo>
                  <a:lnTo>
                    <a:pt x="4937" y="1330"/>
                  </a:lnTo>
                  <a:lnTo>
                    <a:pt x="4904" y="1349"/>
                  </a:lnTo>
                  <a:lnTo>
                    <a:pt x="4869" y="1369"/>
                  </a:lnTo>
                  <a:lnTo>
                    <a:pt x="4833" y="1387"/>
                  </a:lnTo>
                  <a:lnTo>
                    <a:pt x="4797" y="1404"/>
                  </a:lnTo>
                  <a:lnTo>
                    <a:pt x="4758" y="1420"/>
                  </a:lnTo>
                  <a:lnTo>
                    <a:pt x="4719" y="1435"/>
                  </a:lnTo>
                  <a:lnTo>
                    <a:pt x="4679" y="1450"/>
                  </a:lnTo>
                  <a:lnTo>
                    <a:pt x="4637" y="1462"/>
                  </a:lnTo>
                  <a:lnTo>
                    <a:pt x="4595" y="1474"/>
                  </a:lnTo>
                  <a:lnTo>
                    <a:pt x="4552" y="1485"/>
                  </a:lnTo>
                  <a:lnTo>
                    <a:pt x="4507" y="1493"/>
                  </a:lnTo>
                  <a:lnTo>
                    <a:pt x="4462" y="1501"/>
                  </a:lnTo>
                  <a:lnTo>
                    <a:pt x="4415" y="1508"/>
                  </a:lnTo>
                  <a:lnTo>
                    <a:pt x="4368" y="1513"/>
                  </a:lnTo>
                  <a:lnTo>
                    <a:pt x="4318" y="1514"/>
                  </a:lnTo>
                  <a:lnTo>
                    <a:pt x="4268" y="1516"/>
                  </a:lnTo>
                  <a:lnTo>
                    <a:pt x="4218" y="1514"/>
                  </a:lnTo>
                  <a:lnTo>
                    <a:pt x="4165" y="1511"/>
                  </a:lnTo>
                  <a:lnTo>
                    <a:pt x="4112" y="1506"/>
                  </a:lnTo>
                  <a:lnTo>
                    <a:pt x="4058" y="1498"/>
                  </a:lnTo>
                  <a:lnTo>
                    <a:pt x="4003" y="1488"/>
                  </a:lnTo>
                  <a:lnTo>
                    <a:pt x="3947" y="1477"/>
                  </a:lnTo>
                  <a:lnTo>
                    <a:pt x="3889" y="1462"/>
                  </a:lnTo>
                  <a:lnTo>
                    <a:pt x="3830" y="1445"/>
                  </a:lnTo>
                  <a:lnTo>
                    <a:pt x="3771" y="1425"/>
                  </a:lnTo>
                  <a:lnTo>
                    <a:pt x="3711" y="1403"/>
                  </a:lnTo>
                  <a:lnTo>
                    <a:pt x="3649" y="1378"/>
                  </a:lnTo>
                  <a:lnTo>
                    <a:pt x="3586" y="1351"/>
                  </a:lnTo>
                  <a:lnTo>
                    <a:pt x="3522" y="1320"/>
                  </a:lnTo>
                  <a:lnTo>
                    <a:pt x="3458" y="1286"/>
                  </a:lnTo>
                  <a:lnTo>
                    <a:pt x="3393" y="1249"/>
                  </a:lnTo>
                  <a:lnTo>
                    <a:pt x="3325" y="1209"/>
                  </a:lnTo>
                  <a:lnTo>
                    <a:pt x="3258" y="1165"/>
                  </a:lnTo>
                  <a:lnTo>
                    <a:pt x="3189" y="1119"/>
                  </a:lnTo>
                  <a:lnTo>
                    <a:pt x="3120" y="1068"/>
                  </a:lnTo>
                  <a:lnTo>
                    <a:pt x="3120" y="1068"/>
                  </a:lnTo>
                  <a:lnTo>
                    <a:pt x="2981" y="967"/>
                  </a:lnTo>
                  <a:lnTo>
                    <a:pt x="2846" y="871"/>
                  </a:lnTo>
                  <a:lnTo>
                    <a:pt x="2717" y="783"/>
                  </a:lnTo>
                  <a:lnTo>
                    <a:pt x="2591" y="699"/>
                  </a:lnTo>
                  <a:lnTo>
                    <a:pt x="2468" y="620"/>
                  </a:lnTo>
                  <a:lnTo>
                    <a:pt x="2349" y="545"/>
                  </a:lnTo>
                  <a:lnTo>
                    <a:pt x="2234" y="478"/>
                  </a:lnTo>
                  <a:lnTo>
                    <a:pt x="2121" y="415"/>
                  </a:lnTo>
                  <a:lnTo>
                    <a:pt x="2013" y="356"/>
                  </a:lnTo>
                  <a:lnTo>
                    <a:pt x="1906" y="303"/>
                  </a:lnTo>
                  <a:lnTo>
                    <a:pt x="1803" y="253"/>
                  </a:lnTo>
                  <a:lnTo>
                    <a:pt x="1703" y="209"/>
                  </a:lnTo>
                  <a:lnTo>
                    <a:pt x="1605" y="171"/>
                  </a:lnTo>
                  <a:lnTo>
                    <a:pt x="1509" y="135"/>
                  </a:lnTo>
                  <a:lnTo>
                    <a:pt x="1416" y="105"/>
                  </a:lnTo>
                  <a:lnTo>
                    <a:pt x="1324" y="77"/>
                  </a:lnTo>
                  <a:lnTo>
                    <a:pt x="1234" y="54"/>
                  </a:lnTo>
                  <a:lnTo>
                    <a:pt x="1147" y="37"/>
                  </a:lnTo>
                  <a:lnTo>
                    <a:pt x="1060" y="22"/>
                  </a:lnTo>
                  <a:lnTo>
                    <a:pt x="974" y="11"/>
                  </a:lnTo>
                  <a:lnTo>
                    <a:pt x="891" y="3"/>
                  </a:lnTo>
                  <a:lnTo>
                    <a:pt x="808" y="0"/>
                  </a:lnTo>
                  <a:lnTo>
                    <a:pt x="726" y="0"/>
                  </a:lnTo>
                  <a:lnTo>
                    <a:pt x="644" y="1"/>
                  </a:lnTo>
                  <a:lnTo>
                    <a:pt x="563" y="8"/>
                  </a:lnTo>
                  <a:lnTo>
                    <a:pt x="483" y="17"/>
                  </a:lnTo>
                  <a:lnTo>
                    <a:pt x="402" y="30"/>
                  </a:lnTo>
                  <a:lnTo>
                    <a:pt x="323" y="45"/>
                  </a:lnTo>
                  <a:lnTo>
                    <a:pt x="243" y="63"/>
                  </a:lnTo>
                  <a:lnTo>
                    <a:pt x="162" y="84"/>
                  </a:lnTo>
                  <a:lnTo>
                    <a:pt x="80" y="106"/>
                  </a:lnTo>
                  <a:lnTo>
                    <a:pt x="0" y="13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989213" name="Freeform 29"/>
            <p:cNvSpPr>
              <a:spLocks/>
            </p:cNvSpPr>
            <p:nvPr userDrawn="1"/>
          </p:nvSpPr>
          <p:spPr bwMode="auto">
            <a:xfrm>
              <a:off x="628" y="1060"/>
              <a:ext cx="5431" cy="725"/>
            </a:xfrm>
            <a:custGeom>
              <a:avLst/>
              <a:gdLst/>
              <a:ahLst/>
              <a:cxnLst>
                <a:cxn ang="0">
                  <a:pos x="5431" y="783"/>
                </a:cxn>
                <a:cxn ang="0">
                  <a:pos x="5395" y="838"/>
                </a:cxn>
                <a:cxn ang="0">
                  <a:pos x="5350" y="899"/>
                </a:cxn>
                <a:cxn ang="0">
                  <a:pos x="5286" y="974"/>
                </a:cxn>
                <a:cxn ang="0">
                  <a:pos x="5204" y="1058"/>
                </a:cxn>
                <a:cxn ang="0">
                  <a:pos x="5105" y="1147"/>
                </a:cxn>
                <a:cxn ang="0">
                  <a:pos x="5018" y="1211"/>
                </a:cxn>
                <a:cxn ang="0">
                  <a:pos x="4955" y="1253"/>
                </a:cxn>
                <a:cxn ang="0">
                  <a:pos x="4887" y="1293"/>
                </a:cxn>
                <a:cxn ang="0">
                  <a:pos x="4815" y="1329"/>
                </a:cxn>
                <a:cxn ang="0">
                  <a:pos x="4739" y="1363"/>
                </a:cxn>
                <a:cxn ang="0">
                  <a:pos x="4657" y="1392"/>
                </a:cxn>
                <a:cxn ang="0">
                  <a:pos x="4572" y="1416"/>
                </a:cxn>
                <a:cxn ang="0">
                  <a:pos x="4482" y="1434"/>
                </a:cxn>
                <a:cxn ang="0">
                  <a:pos x="4387" y="1447"/>
                </a:cxn>
                <a:cxn ang="0">
                  <a:pos x="4289" y="1452"/>
                </a:cxn>
                <a:cxn ang="0">
                  <a:pos x="4186" y="1450"/>
                </a:cxn>
                <a:cxn ang="0">
                  <a:pos x="4078" y="1439"/>
                </a:cxn>
                <a:cxn ang="0">
                  <a:pos x="3967" y="1419"/>
                </a:cxn>
                <a:cxn ang="0">
                  <a:pos x="3850" y="1390"/>
                </a:cxn>
                <a:cxn ang="0">
                  <a:pos x="3729" y="1352"/>
                </a:cxn>
                <a:cxn ang="0">
                  <a:pos x="3604" y="1300"/>
                </a:cxn>
                <a:cxn ang="0">
                  <a:pos x="3475" y="1239"/>
                </a:cxn>
                <a:cxn ang="0">
                  <a:pos x="3342" y="1163"/>
                </a:cxn>
                <a:cxn ang="0">
                  <a:pos x="3204" y="1075"/>
                </a:cxn>
                <a:cxn ang="0">
                  <a:pos x="3134" y="1027"/>
                </a:cxn>
                <a:cxn ang="0">
                  <a:pos x="2857" y="835"/>
                </a:cxn>
                <a:cxn ang="0">
                  <a:pos x="2599" y="665"/>
                </a:cxn>
                <a:cxn ang="0">
                  <a:pos x="2355" y="517"/>
                </a:cxn>
                <a:cxn ang="0">
                  <a:pos x="2126" y="389"/>
                </a:cxn>
                <a:cxn ang="0">
                  <a:pos x="1909" y="281"/>
                </a:cxn>
                <a:cxn ang="0">
                  <a:pos x="1705" y="192"/>
                </a:cxn>
                <a:cxn ang="0">
                  <a:pos x="1509" y="121"/>
                </a:cxn>
                <a:cxn ang="0">
                  <a:pos x="1323" y="68"/>
                </a:cxn>
                <a:cxn ang="0">
                  <a:pos x="1145" y="29"/>
                </a:cxn>
                <a:cxn ang="0">
                  <a:pos x="973" y="7"/>
                </a:cxn>
                <a:cxn ang="0">
                  <a:pos x="807" y="0"/>
                </a:cxn>
                <a:cxn ang="0">
                  <a:pos x="643" y="5"/>
                </a:cxn>
                <a:cxn ang="0">
                  <a:pos x="482" y="24"/>
                </a:cxn>
                <a:cxn ang="0">
                  <a:pos x="322" y="55"/>
                </a:cxn>
                <a:cxn ang="0">
                  <a:pos x="161" y="97"/>
                </a:cxn>
                <a:cxn ang="0">
                  <a:pos x="0" y="149"/>
                </a:cxn>
              </a:cxnLst>
              <a:rect l="0" t="0" r="r" b="b"/>
              <a:pathLst>
                <a:path w="5431" h="1452">
                  <a:moveTo>
                    <a:pt x="5431" y="783"/>
                  </a:moveTo>
                  <a:lnTo>
                    <a:pt x="5431" y="783"/>
                  </a:lnTo>
                  <a:lnTo>
                    <a:pt x="5423" y="798"/>
                  </a:lnTo>
                  <a:lnTo>
                    <a:pt x="5395" y="838"/>
                  </a:lnTo>
                  <a:lnTo>
                    <a:pt x="5375" y="867"/>
                  </a:lnTo>
                  <a:lnTo>
                    <a:pt x="5350" y="899"/>
                  </a:lnTo>
                  <a:lnTo>
                    <a:pt x="5320" y="935"/>
                  </a:lnTo>
                  <a:lnTo>
                    <a:pt x="5286" y="974"/>
                  </a:lnTo>
                  <a:lnTo>
                    <a:pt x="5247" y="1016"/>
                  </a:lnTo>
                  <a:lnTo>
                    <a:pt x="5204" y="1058"/>
                  </a:lnTo>
                  <a:lnTo>
                    <a:pt x="5157" y="1101"/>
                  </a:lnTo>
                  <a:lnTo>
                    <a:pt x="5105" y="1147"/>
                  </a:lnTo>
                  <a:lnTo>
                    <a:pt x="5048" y="1190"/>
                  </a:lnTo>
                  <a:lnTo>
                    <a:pt x="5018" y="1211"/>
                  </a:lnTo>
                  <a:lnTo>
                    <a:pt x="4987" y="1232"/>
                  </a:lnTo>
                  <a:lnTo>
                    <a:pt x="4955" y="1253"/>
                  </a:lnTo>
                  <a:lnTo>
                    <a:pt x="4922" y="1272"/>
                  </a:lnTo>
                  <a:lnTo>
                    <a:pt x="4887" y="1293"/>
                  </a:lnTo>
                  <a:lnTo>
                    <a:pt x="4851" y="1311"/>
                  </a:lnTo>
                  <a:lnTo>
                    <a:pt x="4815" y="1329"/>
                  </a:lnTo>
                  <a:lnTo>
                    <a:pt x="4778" y="1347"/>
                  </a:lnTo>
                  <a:lnTo>
                    <a:pt x="4739" y="1363"/>
                  </a:lnTo>
                  <a:lnTo>
                    <a:pt x="4698" y="1377"/>
                  </a:lnTo>
                  <a:lnTo>
                    <a:pt x="4657" y="1392"/>
                  </a:lnTo>
                  <a:lnTo>
                    <a:pt x="4615" y="1405"/>
                  </a:lnTo>
                  <a:lnTo>
                    <a:pt x="4572" y="1416"/>
                  </a:lnTo>
                  <a:lnTo>
                    <a:pt x="4528" y="1426"/>
                  </a:lnTo>
                  <a:lnTo>
                    <a:pt x="4482" y="1434"/>
                  </a:lnTo>
                  <a:lnTo>
                    <a:pt x="4436" y="1442"/>
                  </a:lnTo>
                  <a:lnTo>
                    <a:pt x="4387" y="1447"/>
                  </a:lnTo>
                  <a:lnTo>
                    <a:pt x="4339" y="1450"/>
                  </a:lnTo>
                  <a:lnTo>
                    <a:pt x="4289" y="1452"/>
                  </a:lnTo>
                  <a:lnTo>
                    <a:pt x="4237" y="1452"/>
                  </a:lnTo>
                  <a:lnTo>
                    <a:pt x="4186" y="1450"/>
                  </a:lnTo>
                  <a:lnTo>
                    <a:pt x="4133" y="1445"/>
                  </a:lnTo>
                  <a:lnTo>
                    <a:pt x="4078" y="1439"/>
                  </a:lnTo>
                  <a:lnTo>
                    <a:pt x="4024" y="1431"/>
                  </a:lnTo>
                  <a:lnTo>
                    <a:pt x="3967" y="1419"/>
                  </a:lnTo>
                  <a:lnTo>
                    <a:pt x="3908" y="1406"/>
                  </a:lnTo>
                  <a:lnTo>
                    <a:pt x="3850" y="1390"/>
                  </a:lnTo>
                  <a:lnTo>
                    <a:pt x="3790" y="1373"/>
                  </a:lnTo>
                  <a:lnTo>
                    <a:pt x="3729" y="1352"/>
                  </a:lnTo>
                  <a:lnTo>
                    <a:pt x="3668" y="1327"/>
                  </a:lnTo>
                  <a:lnTo>
                    <a:pt x="3604" y="1300"/>
                  </a:lnTo>
                  <a:lnTo>
                    <a:pt x="3540" y="1271"/>
                  </a:lnTo>
                  <a:lnTo>
                    <a:pt x="3475" y="1239"/>
                  </a:lnTo>
                  <a:lnTo>
                    <a:pt x="3410" y="1203"/>
                  </a:lnTo>
                  <a:lnTo>
                    <a:pt x="3342" y="1163"/>
                  </a:lnTo>
                  <a:lnTo>
                    <a:pt x="3274" y="1121"/>
                  </a:lnTo>
                  <a:lnTo>
                    <a:pt x="3204" y="1075"/>
                  </a:lnTo>
                  <a:lnTo>
                    <a:pt x="3134" y="1027"/>
                  </a:lnTo>
                  <a:lnTo>
                    <a:pt x="3134" y="1027"/>
                  </a:lnTo>
                  <a:lnTo>
                    <a:pt x="2993" y="929"/>
                  </a:lnTo>
                  <a:lnTo>
                    <a:pt x="2857" y="835"/>
                  </a:lnTo>
                  <a:lnTo>
                    <a:pt x="2727" y="748"/>
                  </a:lnTo>
                  <a:lnTo>
                    <a:pt x="2599" y="665"/>
                  </a:lnTo>
                  <a:lnTo>
                    <a:pt x="2475" y="588"/>
                  </a:lnTo>
                  <a:lnTo>
                    <a:pt x="2355" y="517"/>
                  </a:lnTo>
                  <a:lnTo>
                    <a:pt x="2239" y="451"/>
                  </a:lnTo>
                  <a:lnTo>
                    <a:pt x="2126" y="389"/>
                  </a:lnTo>
                  <a:lnTo>
                    <a:pt x="2016" y="333"/>
                  </a:lnTo>
                  <a:lnTo>
                    <a:pt x="1909" y="281"/>
                  </a:lnTo>
                  <a:lnTo>
                    <a:pt x="1805" y="234"/>
                  </a:lnTo>
                  <a:lnTo>
                    <a:pt x="1705" y="192"/>
                  </a:lnTo>
                  <a:lnTo>
                    <a:pt x="1606" y="155"/>
                  </a:lnTo>
                  <a:lnTo>
                    <a:pt x="1509" y="121"/>
                  </a:lnTo>
                  <a:lnTo>
                    <a:pt x="1416" y="92"/>
                  </a:lnTo>
                  <a:lnTo>
                    <a:pt x="1323" y="68"/>
                  </a:lnTo>
                  <a:lnTo>
                    <a:pt x="1234" y="47"/>
                  </a:lnTo>
                  <a:lnTo>
                    <a:pt x="1145" y="29"/>
                  </a:lnTo>
                  <a:lnTo>
                    <a:pt x="1058" y="16"/>
                  </a:lnTo>
                  <a:lnTo>
                    <a:pt x="973" y="7"/>
                  </a:lnTo>
                  <a:lnTo>
                    <a:pt x="890" y="2"/>
                  </a:lnTo>
                  <a:lnTo>
                    <a:pt x="807" y="0"/>
                  </a:lnTo>
                  <a:lnTo>
                    <a:pt x="725" y="0"/>
                  </a:lnTo>
                  <a:lnTo>
                    <a:pt x="643" y="5"/>
                  </a:lnTo>
                  <a:lnTo>
                    <a:pt x="562" y="13"/>
                  </a:lnTo>
                  <a:lnTo>
                    <a:pt x="482" y="24"/>
                  </a:lnTo>
                  <a:lnTo>
                    <a:pt x="401" y="37"/>
                  </a:lnTo>
                  <a:lnTo>
                    <a:pt x="322" y="55"/>
                  </a:lnTo>
                  <a:lnTo>
                    <a:pt x="242" y="74"/>
                  </a:lnTo>
                  <a:lnTo>
                    <a:pt x="161" y="97"/>
                  </a:lnTo>
                  <a:lnTo>
                    <a:pt x="80" y="121"/>
                  </a:lnTo>
                  <a:lnTo>
                    <a:pt x="0" y="149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989214" name="Freeform 30"/>
            <p:cNvSpPr>
              <a:spLocks/>
            </p:cNvSpPr>
            <p:nvPr userDrawn="1"/>
          </p:nvSpPr>
          <p:spPr bwMode="auto">
            <a:xfrm>
              <a:off x="652" y="1076"/>
              <a:ext cx="5439" cy="696"/>
            </a:xfrm>
            <a:custGeom>
              <a:avLst/>
              <a:gdLst/>
              <a:ahLst/>
              <a:cxnLst>
                <a:cxn ang="0">
                  <a:pos x="5439" y="694"/>
                </a:cxn>
                <a:cxn ang="0">
                  <a:pos x="5405" y="751"/>
                </a:cxn>
                <a:cxn ang="0">
                  <a:pos x="5359" y="812"/>
                </a:cxn>
                <a:cxn ang="0">
                  <a:pos x="5296" y="890"/>
                </a:cxn>
                <a:cxn ang="0">
                  <a:pos x="5216" y="975"/>
                </a:cxn>
                <a:cxn ang="0">
                  <a:pos x="5119" y="1066"/>
                </a:cxn>
                <a:cxn ang="0">
                  <a:pos x="5033" y="1133"/>
                </a:cxn>
                <a:cxn ang="0">
                  <a:pos x="4970" y="1175"/>
                </a:cxn>
                <a:cxn ang="0">
                  <a:pos x="4903" y="1217"/>
                </a:cxn>
                <a:cxn ang="0">
                  <a:pos x="4831" y="1256"/>
                </a:cxn>
                <a:cxn ang="0">
                  <a:pos x="4755" y="1290"/>
                </a:cxn>
                <a:cxn ang="0">
                  <a:pos x="4674" y="1321"/>
                </a:cxn>
                <a:cxn ang="0">
                  <a:pos x="4590" y="1348"/>
                </a:cxn>
                <a:cxn ang="0">
                  <a:pos x="4499" y="1368"/>
                </a:cxn>
                <a:cxn ang="0">
                  <a:pos x="4406" y="1382"/>
                </a:cxn>
                <a:cxn ang="0">
                  <a:pos x="4308" y="1390"/>
                </a:cxn>
                <a:cxn ang="0">
                  <a:pos x="4204" y="1390"/>
                </a:cxn>
                <a:cxn ang="0">
                  <a:pos x="4097" y="1381"/>
                </a:cxn>
                <a:cxn ang="0">
                  <a:pos x="3984" y="1364"/>
                </a:cxn>
                <a:cxn ang="0">
                  <a:pos x="3868" y="1337"/>
                </a:cxn>
                <a:cxn ang="0">
                  <a:pos x="3747" y="1300"/>
                </a:cxn>
                <a:cxn ang="0">
                  <a:pos x="3621" y="1251"/>
                </a:cxn>
                <a:cxn ang="0">
                  <a:pos x="3490" y="1192"/>
                </a:cxn>
                <a:cxn ang="0">
                  <a:pos x="3355" y="1119"/>
                </a:cxn>
                <a:cxn ang="0">
                  <a:pos x="3217" y="1033"/>
                </a:cxn>
                <a:cxn ang="0">
                  <a:pos x="3146" y="985"/>
                </a:cxn>
                <a:cxn ang="0">
                  <a:pos x="2867" y="798"/>
                </a:cxn>
                <a:cxn ang="0">
                  <a:pos x="2606" y="633"/>
                </a:cxn>
                <a:cxn ang="0">
                  <a:pos x="2360" y="489"/>
                </a:cxn>
                <a:cxn ang="0">
                  <a:pos x="2128" y="367"/>
                </a:cxn>
                <a:cxn ang="0">
                  <a:pos x="1910" y="262"/>
                </a:cxn>
                <a:cxn ang="0">
                  <a:pos x="1705" y="176"/>
                </a:cxn>
                <a:cxn ang="0">
                  <a:pos x="1509" y="108"/>
                </a:cxn>
                <a:cxn ang="0">
                  <a:pos x="1321" y="58"/>
                </a:cxn>
                <a:cxn ang="0">
                  <a:pos x="1142" y="24"/>
                </a:cxn>
                <a:cxn ang="0">
                  <a:pos x="970" y="5"/>
                </a:cxn>
                <a:cxn ang="0">
                  <a:pos x="803" y="0"/>
                </a:cxn>
                <a:cxn ang="0">
                  <a:pos x="640" y="10"/>
                </a:cxn>
                <a:cxn ang="0">
                  <a:pos x="479" y="32"/>
                </a:cxn>
                <a:cxn ang="0">
                  <a:pos x="319" y="66"/>
                </a:cxn>
                <a:cxn ang="0">
                  <a:pos x="161" y="111"/>
                </a:cxn>
                <a:cxn ang="0">
                  <a:pos x="0" y="168"/>
                </a:cxn>
              </a:cxnLst>
              <a:rect l="0" t="0" r="r" b="b"/>
              <a:pathLst>
                <a:path w="5439" h="1390">
                  <a:moveTo>
                    <a:pt x="5439" y="694"/>
                  </a:moveTo>
                  <a:lnTo>
                    <a:pt x="5439" y="694"/>
                  </a:lnTo>
                  <a:lnTo>
                    <a:pt x="5431" y="709"/>
                  </a:lnTo>
                  <a:lnTo>
                    <a:pt x="5405" y="751"/>
                  </a:lnTo>
                  <a:lnTo>
                    <a:pt x="5384" y="780"/>
                  </a:lnTo>
                  <a:lnTo>
                    <a:pt x="5359" y="812"/>
                  </a:lnTo>
                  <a:lnTo>
                    <a:pt x="5331" y="849"/>
                  </a:lnTo>
                  <a:lnTo>
                    <a:pt x="5296" y="890"/>
                  </a:lnTo>
                  <a:lnTo>
                    <a:pt x="5259" y="932"/>
                  </a:lnTo>
                  <a:lnTo>
                    <a:pt x="5216" y="975"/>
                  </a:lnTo>
                  <a:lnTo>
                    <a:pt x="5170" y="1020"/>
                  </a:lnTo>
                  <a:lnTo>
                    <a:pt x="5119" y="1066"/>
                  </a:lnTo>
                  <a:lnTo>
                    <a:pt x="5062" y="1111"/>
                  </a:lnTo>
                  <a:lnTo>
                    <a:pt x="5033" y="1133"/>
                  </a:lnTo>
                  <a:lnTo>
                    <a:pt x="5002" y="1154"/>
                  </a:lnTo>
                  <a:lnTo>
                    <a:pt x="4970" y="1175"/>
                  </a:lnTo>
                  <a:lnTo>
                    <a:pt x="4937" y="1196"/>
                  </a:lnTo>
                  <a:lnTo>
                    <a:pt x="4903" y="1217"/>
                  </a:lnTo>
                  <a:lnTo>
                    <a:pt x="4867" y="1237"/>
                  </a:lnTo>
                  <a:lnTo>
                    <a:pt x="4831" y="1256"/>
                  </a:lnTo>
                  <a:lnTo>
                    <a:pt x="4794" y="1274"/>
                  </a:lnTo>
                  <a:lnTo>
                    <a:pt x="4755" y="1290"/>
                  </a:lnTo>
                  <a:lnTo>
                    <a:pt x="4716" y="1306"/>
                  </a:lnTo>
                  <a:lnTo>
                    <a:pt x="4674" y="1321"/>
                  </a:lnTo>
                  <a:lnTo>
                    <a:pt x="4633" y="1335"/>
                  </a:lnTo>
                  <a:lnTo>
                    <a:pt x="4590" y="1348"/>
                  </a:lnTo>
                  <a:lnTo>
                    <a:pt x="4545" y="1358"/>
                  </a:lnTo>
                  <a:lnTo>
                    <a:pt x="4499" y="1368"/>
                  </a:lnTo>
                  <a:lnTo>
                    <a:pt x="4454" y="1376"/>
                  </a:lnTo>
                  <a:lnTo>
                    <a:pt x="4406" y="1382"/>
                  </a:lnTo>
                  <a:lnTo>
                    <a:pt x="4356" y="1387"/>
                  </a:lnTo>
                  <a:lnTo>
                    <a:pt x="4308" y="1390"/>
                  </a:lnTo>
                  <a:lnTo>
                    <a:pt x="4256" y="1390"/>
                  </a:lnTo>
                  <a:lnTo>
                    <a:pt x="4204" y="1390"/>
                  </a:lnTo>
                  <a:lnTo>
                    <a:pt x="4151" y="1387"/>
                  </a:lnTo>
                  <a:lnTo>
                    <a:pt x="4097" y="1381"/>
                  </a:lnTo>
                  <a:lnTo>
                    <a:pt x="4041" y="1374"/>
                  </a:lnTo>
                  <a:lnTo>
                    <a:pt x="3984" y="1364"/>
                  </a:lnTo>
                  <a:lnTo>
                    <a:pt x="3926" y="1351"/>
                  </a:lnTo>
                  <a:lnTo>
                    <a:pt x="3868" y="1337"/>
                  </a:lnTo>
                  <a:lnTo>
                    <a:pt x="3808" y="1319"/>
                  </a:lnTo>
                  <a:lnTo>
                    <a:pt x="3747" y="1300"/>
                  </a:lnTo>
                  <a:lnTo>
                    <a:pt x="3684" y="1277"/>
                  </a:lnTo>
                  <a:lnTo>
                    <a:pt x="3621" y="1251"/>
                  </a:lnTo>
                  <a:lnTo>
                    <a:pt x="3557" y="1222"/>
                  </a:lnTo>
                  <a:lnTo>
                    <a:pt x="3490" y="1192"/>
                  </a:lnTo>
                  <a:lnTo>
                    <a:pt x="3423" y="1156"/>
                  </a:lnTo>
                  <a:lnTo>
                    <a:pt x="3355" y="1119"/>
                  </a:lnTo>
                  <a:lnTo>
                    <a:pt x="3287" y="1079"/>
                  </a:lnTo>
                  <a:lnTo>
                    <a:pt x="3217" y="1033"/>
                  </a:lnTo>
                  <a:lnTo>
                    <a:pt x="3146" y="985"/>
                  </a:lnTo>
                  <a:lnTo>
                    <a:pt x="3146" y="985"/>
                  </a:lnTo>
                  <a:lnTo>
                    <a:pt x="3004" y="890"/>
                  </a:lnTo>
                  <a:lnTo>
                    <a:pt x="2867" y="798"/>
                  </a:lnTo>
                  <a:lnTo>
                    <a:pt x="2733" y="714"/>
                  </a:lnTo>
                  <a:lnTo>
                    <a:pt x="2606" y="633"/>
                  </a:lnTo>
                  <a:lnTo>
                    <a:pt x="2481" y="559"/>
                  </a:lnTo>
                  <a:lnTo>
                    <a:pt x="2360" y="489"/>
                  </a:lnTo>
                  <a:lnTo>
                    <a:pt x="2242" y="425"/>
                  </a:lnTo>
                  <a:lnTo>
                    <a:pt x="2128" y="367"/>
                  </a:lnTo>
                  <a:lnTo>
                    <a:pt x="2018" y="312"/>
                  </a:lnTo>
                  <a:lnTo>
                    <a:pt x="1910" y="262"/>
                  </a:lnTo>
                  <a:lnTo>
                    <a:pt x="1806" y="216"/>
                  </a:lnTo>
                  <a:lnTo>
                    <a:pt x="1705" y="176"/>
                  </a:lnTo>
                  <a:lnTo>
                    <a:pt x="1605" y="140"/>
                  </a:lnTo>
                  <a:lnTo>
                    <a:pt x="1509" y="108"/>
                  </a:lnTo>
                  <a:lnTo>
                    <a:pt x="1414" y="81"/>
                  </a:lnTo>
                  <a:lnTo>
                    <a:pt x="1321" y="58"/>
                  </a:lnTo>
                  <a:lnTo>
                    <a:pt x="1231" y="39"/>
                  </a:lnTo>
                  <a:lnTo>
                    <a:pt x="1142" y="24"/>
                  </a:lnTo>
                  <a:lnTo>
                    <a:pt x="1056" y="13"/>
                  </a:lnTo>
                  <a:lnTo>
                    <a:pt x="970" y="5"/>
                  </a:lnTo>
                  <a:lnTo>
                    <a:pt x="887" y="2"/>
                  </a:lnTo>
                  <a:lnTo>
                    <a:pt x="803" y="0"/>
                  </a:lnTo>
                  <a:lnTo>
                    <a:pt x="722" y="3"/>
                  </a:lnTo>
                  <a:lnTo>
                    <a:pt x="640" y="10"/>
                  </a:lnTo>
                  <a:lnTo>
                    <a:pt x="559" y="19"/>
                  </a:lnTo>
                  <a:lnTo>
                    <a:pt x="479" y="32"/>
                  </a:lnTo>
                  <a:lnTo>
                    <a:pt x="399" y="47"/>
                  </a:lnTo>
                  <a:lnTo>
                    <a:pt x="319" y="66"/>
                  </a:lnTo>
                  <a:lnTo>
                    <a:pt x="240" y="87"/>
                  </a:lnTo>
                  <a:lnTo>
                    <a:pt x="161" y="111"/>
                  </a:lnTo>
                  <a:lnTo>
                    <a:pt x="80" y="139"/>
                  </a:lnTo>
                  <a:lnTo>
                    <a:pt x="0" y="16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989215" name="Freeform 31"/>
            <p:cNvSpPr>
              <a:spLocks/>
            </p:cNvSpPr>
            <p:nvPr userDrawn="1"/>
          </p:nvSpPr>
          <p:spPr bwMode="auto">
            <a:xfrm>
              <a:off x="675" y="1094"/>
              <a:ext cx="5448" cy="664"/>
            </a:xfrm>
            <a:custGeom>
              <a:avLst/>
              <a:gdLst/>
              <a:ahLst/>
              <a:cxnLst>
                <a:cxn ang="0">
                  <a:pos x="5448" y="603"/>
                </a:cxn>
                <a:cxn ang="0">
                  <a:pos x="5414" y="660"/>
                </a:cxn>
                <a:cxn ang="0">
                  <a:pos x="5369" y="723"/>
                </a:cxn>
                <a:cxn ang="0">
                  <a:pos x="5308" y="802"/>
                </a:cxn>
                <a:cxn ang="0">
                  <a:pos x="5229" y="891"/>
                </a:cxn>
                <a:cxn ang="0">
                  <a:pos x="5132" y="983"/>
                </a:cxn>
                <a:cxn ang="0">
                  <a:pos x="5047" y="1052"/>
                </a:cxn>
                <a:cxn ang="0">
                  <a:pos x="4986" y="1097"/>
                </a:cxn>
                <a:cxn ang="0">
                  <a:pos x="4919" y="1139"/>
                </a:cxn>
                <a:cxn ang="0">
                  <a:pos x="4849" y="1180"/>
                </a:cxn>
                <a:cxn ang="0">
                  <a:pos x="4772" y="1217"/>
                </a:cxn>
                <a:cxn ang="0">
                  <a:pos x="4692" y="1249"/>
                </a:cxn>
                <a:cxn ang="0">
                  <a:pos x="4607" y="1277"/>
                </a:cxn>
                <a:cxn ang="0">
                  <a:pos x="4518" y="1299"/>
                </a:cxn>
                <a:cxn ang="0">
                  <a:pos x="4425" y="1315"/>
                </a:cxn>
                <a:cxn ang="0">
                  <a:pos x="4326" y="1325"/>
                </a:cxn>
                <a:cxn ang="0">
                  <a:pos x="4222" y="1327"/>
                </a:cxn>
                <a:cxn ang="0">
                  <a:pos x="4115" y="1320"/>
                </a:cxn>
                <a:cxn ang="0">
                  <a:pos x="4003" y="1306"/>
                </a:cxn>
                <a:cxn ang="0">
                  <a:pos x="3885" y="1280"/>
                </a:cxn>
                <a:cxn ang="0">
                  <a:pos x="3764" y="1246"/>
                </a:cxn>
                <a:cxn ang="0">
                  <a:pos x="3638" y="1199"/>
                </a:cxn>
                <a:cxn ang="0">
                  <a:pos x="3506" y="1143"/>
                </a:cxn>
                <a:cxn ang="0">
                  <a:pos x="3371" y="1072"/>
                </a:cxn>
                <a:cxn ang="0">
                  <a:pos x="3230" y="989"/>
                </a:cxn>
                <a:cxn ang="0">
                  <a:pos x="3157" y="942"/>
                </a:cxn>
                <a:cxn ang="0">
                  <a:pos x="2877" y="760"/>
                </a:cxn>
                <a:cxn ang="0">
                  <a:pos x="2613" y="599"/>
                </a:cxn>
                <a:cxn ang="0">
                  <a:pos x="2365" y="460"/>
                </a:cxn>
                <a:cxn ang="0">
                  <a:pos x="2131" y="340"/>
                </a:cxn>
                <a:cxn ang="0">
                  <a:pos x="1912" y="240"/>
                </a:cxn>
                <a:cxn ang="0">
                  <a:pos x="1705" y="158"/>
                </a:cxn>
                <a:cxn ang="0">
                  <a:pos x="1508" y="95"/>
                </a:cxn>
                <a:cxn ang="0">
                  <a:pos x="1321" y="48"/>
                </a:cxn>
                <a:cxn ang="0">
                  <a:pos x="1141" y="17"/>
                </a:cxn>
                <a:cxn ang="0">
                  <a:pos x="968" y="1"/>
                </a:cxn>
                <a:cxn ang="0">
                  <a:pos x="801" y="0"/>
                </a:cxn>
                <a:cxn ang="0">
                  <a:pos x="639" y="12"/>
                </a:cxn>
                <a:cxn ang="0">
                  <a:pos x="478" y="38"/>
                </a:cxn>
                <a:cxn ang="0">
                  <a:pos x="319" y="75"/>
                </a:cxn>
                <a:cxn ang="0">
                  <a:pos x="160" y="124"/>
                </a:cxn>
                <a:cxn ang="0">
                  <a:pos x="0" y="184"/>
                </a:cxn>
              </a:cxnLst>
              <a:rect l="0" t="0" r="r" b="b"/>
              <a:pathLst>
                <a:path w="5448" h="1327">
                  <a:moveTo>
                    <a:pt x="5448" y="603"/>
                  </a:moveTo>
                  <a:lnTo>
                    <a:pt x="5448" y="603"/>
                  </a:lnTo>
                  <a:lnTo>
                    <a:pt x="5439" y="618"/>
                  </a:lnTo>
                  <a:lnTo>
                    <a:pt x="5414" y="660"/>
                  </a:lnTo>
                  <a:lnTo>
                    <a:pt x="5393" y="689"/>
                  </a:lnTo>
                  <a:lnTo>
                    <a:pt x="5369" y="723"/>
                  </a:lnTo>
                  <a:lnTo>
                    <a:pt x="5341" y="762"/>
                  </a:lnTo>
                  <a:lnTo>
                    <a:pt x="5308" y="802"/>
                  </a:lnTo>
                  <a:lnTo>
                    <a:pt x="5271" y="846"/>
                  </a:lnTo>
                  <a:lnTo>
                    <a:pt x="5229" y="891"/>
                  </a:lnTo>
                  <a:lnTo>
                    <a:pt x="5183" y="936"/>
                  </a:lnTo>
                  <a:lnTo>
                    <a:pt x="5132" y="983"/>
                  </a:lnTo>
                  <a:lnTo>
                    <a:pt x="5076" y="1030"/>
                  </a:lnTo>
                  <a:lnTo>
                    <a:pt x="5047" y="1052"/>
                  </a:lnTo>
                  <a:lnTo>
                    <a:pt x="5017" y="1075"/>
                  </a:lnTo>
                  <a:lnTo>
                    <a:pt x="4986" y="1097"/>
                  </a:lnTo>
                  <a:lnTo>
                    <a:pt x="4953" y="1118"/>
                  </a:lnTo>
                  <a:lnTo>
                    <a:pt x="4919" y="1139"/>
                  </a:lnTo>
                  <a:lnTo>
                    <a:pt x="4885" y="1160"/>
                  </a:lnTo>
                  <a:lnTo>
                    <a:pt x="4849" y="1180"/>
                  </a:lnTo>
                  <a:lnTo>
                    <a:pt x="4811" y="1199"/>
                  </a:lnTo>
                  <a:lnTo>
                    <a:pt x="4772" y="1217"/>
                  </a:lnTo>
                  <a:lnTo>
                    <a:pt x="4733" y="1233"/>
                  </a:lnTo>
                  <a:lnTo>
                    <a:pt x="4692" y="1249"/>
                  </a:lnTo>
                  <a:lnTo>
                    <a:pt x="4650" y="1264"/>
                  </a:lnTo>
                  <a:lnTo>
                    <a:pt x="4607" y="1277"/>
                  </a:lnTo>
                  <a:lnTo>
                    <a:pt x="4564" y="1288"/>
                  </a:lnTo>
                  <a:lnTo>
                    <a:pt x="4518" y="1299"/>
                  </a:lnTo>
                  <a:lnTo>
                    <a:pt x="4472" y="1307"/>
                  </a:lnTo>
                  <a:lnTo>
                    <a:pt x="4425" y="1315"/>
                  </a:lnTo>
                  <a:lnTo>
                    <a:pt x="4375" y="1320"/>
                  </a:lnTo>
                  <a:lnTo>
                    <a:pt x="4326" y="1325"/>
                  </a:lnTo>
                  <a:lnTo>
                    <a:pt x="4275" y="1327"/>
                  </a:lnTo>
                  <a:lnTo>
                    <a:pt x="4222" y="1327"/>
                  </a:lnTo>
                  <a:lnTo>
                    <a:pt x="4170" y="1325"/>
                  </a:lnTo>
                  <a:lnTo>
                    <a:pt x="4115" y="1320"/>
                  </a:lnTo>
                  <a:lnTo>
                    <a:pt x="4060" y="1314"/>
                  </a:lnTo>
                  <a:lnTo>
                    <a:pt x="4003" y="1306"/>
                  </a:lnTo>
                  <a:lnTo>
                    <a:pt x="3945" y="1294"/>
                  </a:lnTo>
                  <a:lnTo>
                    <a:pt x="3885" y="1280"/>
                  </a:lnTo>
                  <a:lnTo>
                    <a:pt x="3825" y="1264"/>
                  </a:lnTo>
                  <a:lnTo>
                    <a:pt x="3764" y="1246"/>
                  </a:lnTo>
                  <a:lnTo>
                    <a:pt x="3702" y="1223"/>
                  </a:lnTo>
                  <a:lnTo>
                    <a:pt x="3638" y="1199"/>
                  </a:lnTo>
                  <a:lnTo>
                    <a:pt x="3573" y="1172"/>
                  </a:lnTo>
                  <a:lnTo>
                    <a:pt x="3506" y="1143"/>
                  </a:lnTo>
                  <a:lnTo>
                    <a:pt x="3439" y="1109"/>
                  </a:lnTo>
                  <a:lnTo>
                    <a:pt x="3371" y="1072"/>
                  </a:lnTo>
                  <a:lnTo>
                    <a:pt x="3300" y="1033"/>
                  </a:lnTo>
                  <a:lnTo>
                    <a:pt x="3230" y="989"/>
                  </a:lnTo>
                  <a:lnTo>
                    <a:pt x="3157" y="942"/>
                  </a:lnTo>
                  <a:lnTo>
                    <a:pt x="3157" y="942"/>
                  </a:lnTo>
                  <a:lnTo>
                    <a:pt x="3016" y="849"/>
                  </a:lnTo>
                  <a:lnTo>
                    <a:pt x="2877" y="760"/>
                  </a:lnTo>
                  <a:lnTo>
                    <a:pt x="2742" y="678"/>
                  </a:lnTo>
                  <a:lnTo>
                    <a:pt x="2613" y="599"/>
                  </a:lnTo>
                  <a:lnTo>
                    <a:pt x="2487" y="528"/>
                  </a:lnTo>
                  <a:lnTo>
                    <a:pt x="2365" y="460"/>
                  </a:lnTo>
                  <a:lnTo>
                    <a:pt x="2247" y="397"/>
                  </a:lnTo>
                  <a:lnTo>
                    <a:pt x="2131" y="340"/>
                  </a:lnTo>
                  <a:lnTo>
                    <a:pt x="2020" y="289"/>
                  </a:lnTo>
                  <a:lnTo>
                    <a:pt x="1912" y="240"/>
                  </a:lnTo>
                  <a:lnTo>
                    <a:pt x="1806" y="197"/>
                  </a:lnTo>
                  <a:lnTo>
                    <a:pt x="1705" y="158"/>
                  </a:lnTo>
                  <a:lnTo>
                    <a:pt x="1605" y="124"/>
                  </a:lnTo>
                  <a:lnTo>
                    <a:pt x="1508" y="95"/>
                  </a:lnTo>
                  <a:lnTo>
                    <a:pt x="1414" y="69"/>
                  </a:lnTo>
                  <a:lnTo>
                    <a:pt x="1321" y="48"/>
                  </a:lnTo>
                  <a:lnTo>
                    <a:pt x="1230" y="30"/>
                  </a:lnTo>
                  <a:lnTo>
                    <a:pt x="1141" y="17"/>
                  </a:lnTo>
                  <a:lnTo>
                    <a:pt x="1054" y="8"/>
                  </a:lnTo>
                  <a:lnTo>
                    <a:pt x="968" y="1"/>
                  </a:lnTo>
                  <a:lnTo>
                    <a:pt x="885" y="0"/>
                  </a:lnTo>
                  <a:lnTo>
                    <a:pt x="801" y="0"/>
                  </a:lnTo>
                  <a:lnTo>
                    <a:pt x="719" y="4"/>
                  </a:lnTo>
                  <a:lnTo>
                    <a:pt x="639" y="12"/>
                  </a:lnTo>
                  <a:lnTo>
                    <a:pt x="558" y="24"/>
                  </a:lnTo>
                  <a:lnTo>
                    <a:pt x="478" y="38"/>
                  </a:lnTo>
                  <a:lnTo>
                    <a:pt x="399" y="56"/>
                  </a:lnTo>
                  <a:lnTo>
                    <a:pt x="319" y="75"/>
                  </a:lnTo>
                  <a:lnTo>
                    <a:pt x="239" y="100"/>
                  </a:lnTo>
                  <a:lnTo>
                    <a:pt x="160" y="124"/>
                  </a:lnTo>
                  <a:lnTo>
                    <a:pt x="81" y="153"/>
                  </a:lnTo>
                  <a:lnTo>
                    <a:pt x="0" y="18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989216" name="Freeform 32"/>
            <p:cNvSpPr>
              <a:spLocks/>
            </p:cNvSpPr>
            <p:nvPr userDrawn="1"/>
          </p:nvSpPr>
          <p:spPr bwMode="auto">
            <a:xfrm>
              <a:off x="700" y="1111"/>
              <a:ext cx="5452" cy="633"/>
            </a:xfrm>
            <a:custGeom>
              <a:avLst/>
              <a:gdLst/>
              <a:ahLst/>
              <a:cxnLst>
                <a:cxn ang="0">
                  <a:pos x="5452" y="516"/>
                </a:cxn>
                <a:cxn ang="0">
                  <a:pos x="5419" y="574"/>
                </a:cxn>
                <a:cxn ang="0">
                  <a:pos x="5376" y="637"/>
                </a:cxn>
                <a:cxn ang="0">
                  <a:pos x="5316" y="717"/>
                </a:cxn>
                <a:cxn ang="0">
                  <a:pos x="5239" y="808"/>
                </a:cxn>
                <a:cxn ang="0">
                  <a:pos x="5143" y="903"/>
                </a:cxn>
                <a:cxn ang="0">
                  <a:pos x="5060" y="974"/>
                </a:cxn>
                <a:cxn ang="0">
                  <a:pos x="4998" y="1021"/>
                </a:cxn>
                <a:cxn ang="0">
                  <a:pos x="4932" y="1064"/>
                </a:cxn>
                <a:cxn ang="0">
                  <a:pos x="4862" y="1106"/>
                </a:cxn>
                <a:cxn ang="0">
                  <a:pos x="4787" y="1145"/>
                </a:cxn>
                <a:cxn ang="0">
                  <a:pos x="4707" y="1179"/>
                </a:cxn>
                <a:cxn ang="0">
                  <a:pos x="4624" y="1208"/>
                </a:cxn>
                <a:cxn ang="0">
                  <a:pos x="4533" y="1232"/>
                </a:cxn>
                <a:cxn ang="0">
                  <a:pos x="4440" y="1252"/>
                </a:cxn>
                <a:cxn ang="0">
                  <a:pos x="4342" y="1263"/>
                </a:cxn>
                <a:cxn ang="0">
                  <a:pos x="4239" y="1266"/>
                </a:cxn>
                <a:cxn ang="0">
                  <a:pos x="4131" y="1263"/>
                </a:cxn>
                <a:cxn ang="0">
                  <a:pos x="4018" y="1250"/>
                </a:cxn>
                <a:cxn ang="0">
                  <a:pos x="3902" y="1228"/>
                </a:cxn>
                <a:cxn ang="0">
                  <a:pos x="3779" y="1194"/>
                </a:cxn>
                <a:cxn ang="0">
                  <a:pos x="3652" y="1150"/>
                </a:cxn>
                <a:cxn ang="0">
                  <a:pos x="3520" y="1095"/>
                </a:cxn>
                <a:cxn ang="0">
                  <a:pos x="3384" y="1027"/>
                </a:cxn>
                <a:cxn ang="0">
                  <a:pos x="3242" y="947"/>
                </a:cxn>
                <a:cxn ang="0">
                  <a:pos x="3169" y="901"/>
                </a:cxn>
                <a:cxn ang="0">
                  <a:pos x="2885" y="724"/>
                </a:cxn>
                <a:cxn ang="0">
                  <a:pos x="2619" y="569"/>
                </a:cxn>
                <a:cxn ang="0">
                  <a:pos x="2369" y="433"/>
                </a:cxn>
                <a:cxn ang="0">
                  <a:pos x="2134" y="317"/>
                </a:cxn>
                <a:cxn ang="0">
                  <a:pos x="1912" y="222"/>
                </a:cxn>
                <a:cxn ang="0">
                  <a:pos x="1704" y="144"/>
                </a:cxn>
                <a:cxn ang="0">
                  <a:pos x="1507" y="83"/>
                </a:cxn>
                <a:cxn ang="0">
                  <a:pos x="1318" y="41"/>
                </a:cxn>
                <a:cxn ang="0">
                  <a:pos x="1139" y="13"/>
                </a:cxn>
                <a:cxn ang="0">
                  <a:pos x="965" y="0"/>
                </a:cxn>
                <a:cxn ang="0">
                  <a:pos x="798" y="4"/>
                </a:cxn>
                <a:cxn ang="0">
                  <a:pos x="635" y="18"/>
                </a:cxn>
                <a:cxn ang="0">
                  <a:pos x="475" y="47"/>
                </a:cxn>
                <a:cxn ang="0">
                  <a:pos x="317" y="89"/>
                </a:cxn>
                <a:cxn ang="0">
                  <a:pos x="158" y="141"/>
                </a:cxn>
                <a:cxn ang="0">
                  <a:pos x="0" y="204"/>
                </a:cxn>
              </a:cxnLst>
              <a:rect l="0" t="0" r="r" b="b"/>
              <a:pathLst>
                <a:path w="5452" h="1266">
                  <a:moveTo>
                    <a:pt x="5452" y="516"/>
                  </a:moveTo>
                  <a:lnTo>
                    <a:pt x="5452" y="516"/>
                  </a:lnTo>
                  <a:lnTo>
                    <a:pt x="5444" y="530"/>
                  </a:lnTo>
                  <a:lnTo>
                    <a:pt x="5419" y="574"/>
                  </a:lnTo>
                  <a:lnTo>
                    <a:pt x="5400" y="603"/>
                  </a:lnTo>
                  <a:lnTo>
                    <a:pt x="5376" y="637"/>
                  </a:lnTo>
                  <a:lnTo>
                    <a:pt x="5348" y="675"/>
                  </a:lnTo>
                  <a:lnTo>
                    <a:pt x="5316" y="717"/>
                  </a:lnTo>
                  <a:lnTo>
                    <a:pt x="5279" y="761"/>
                  </a:lnTo>
                  <a:lnTo>
                    <a:pt x="5239" y="808"/>
                  </a:lnTo>
                  <a:lnTo>
                    <a:pt x="5193" y="855"/>
                  </a:lnTo>
                  <a:lnTo>
                    <a:pt x="5143" y="903"/>
                  </a:lnTo>
                  <a:lnTo>
                    <a:pt x="5089" y="950"/>
                  </a:lnTo>
                  <a:lnTo>
                    <a:pt x="5060" y="974"/>
                  </a:lnTo>
                  <a:lnTo>
                    <a:pt x="5029" y="997"/>
                  </a:lnTo>
                  <a:lnTo>
                    <a:pt x="4998" y="1021"/>
                  </a:lnTo>
                  <a:lnTo>
                    <a:pt x="4965" y="1042"/>
                  </a:lnTo>
                  <a:lnTo>
                    <a:pt x="4932" y="1064"/>
                  </a:lnTo>
                  <a:lnTo>
                    <a:pt x="4897" y="1085"/>
                  </a:lnTo>
                  <a:lnTo>
                    <a:pt x="4862" y="1106"/>
                  </a:lnTo>
                  <a:lnTo>
                    <a:pt x="4825" y="1126"/>
                  </a:lnTo>
                  <a:lnTo>
                    <a:pt x="4787" y="1145"/>
                  </a:lnTo>
                  <a:lnTo>
                    <a:pt x="4747" y="1161"/>
                  </a:lnTo>
                  <a:lnTo>
                    <a:pt x="4707" y="1179"/>
                  </a:lnTo>
                  <a:lnTo>
                    <a:pt x="4665" y="1194"/>
                  </a:lnTo>
                  <a:lnTo>
                    <a:pt x="4624" y="1208"/>
                  </a:lnTo>
                  <a:lnTo>
                    <a:pt x="4579" y="1221"/>
                  </a:lnTo>
                  <a:lnTo>
                    <a:pt x="4533" y="1232"/>
                  </a:lnTo>
                  <a:lnTo>
                    <a:pt x="4488" y="1242"/>
                  </a:lnTo>
                  <a:lnTo>
                    <a:pt x="4440" y="1252"/>
                  </a:lnTo>
                  <a:lnTo>
                    <a:pt x="4392" y="1258"/>
                  </a:lnTo>
                  <a:lnTo>
                    <a:pt x="4342" y="1263"/>
                  </a:lnTo>
                  <a:lnTo>
                    <a:pt x="4292" y="1266"/>
                  </a:lnTo>
                  <a:lnTo>
                    <a:pt x="4239" y="1266"/>
                  </a:lnTo>
                  <a:lnTo>
                    <a:pt x="4186" y="1266"/>
                  </a:lnTo>
                  <a:lnTo>
                    <a:pt x="4131" y="1263"/>
                  </a:lnTo>
                  <a:lnTo>
                    <a:pt x="4075" y="1257"/>
                  </a:lnTo>
                  <a:lnTo>
                    <a:pt x="4018" y="1250"/>
                  </a:lnTo>
                  <a:lnTo>
                    <a:pt x="3960" y="1239"/>
                  </a:lnTo>
                  <a:lnTo>
                    <a:pt x="3902" y="1228"/>
                  </a:lnTo>
                  <a:lnTo>
                    <a:pt x="3841" y="1211"/>
                  </a:lnTo>
                  <a:lnTo>
                    <a:pt x="3779" y="1194"/>
                  </a:lnTo>
                  <a:lnTo>
                    <a:pt x="3716" y="1174"/>
                  </a:lnTo>
                  <a:lnTo>
                    <a:pt x="3652" y="1150"/>
                  </a:lnTo>
                  <a:lnTo>
                    <a:pt x="3586" y="1124"/>
                  </a:lnTo>
                  <a:lnTo>
                    <a:pt x="3520" y="1095"/>
                  </a:lnTo>
                  <a:lnTo>
                    <a:pt x="3452" y="1063"/>
                  </a:lnTo>
                  <a:lnTo>
                    <a:pt x="3384" y="1027"/>
                  </a:lnTo>
                  <a:lnTo>
                    <a:pt x="3313" y="989"/>
                  </a:lnTo>
                  <a:lnTo>
                    <a:pt x="3242" y="947"/>
                  </a:lnTo>
                  <a:lnTo>
                    <a:pt x="3169" y="901"/>
                  </a:lnTo>
                  <a:lnTo>
                    <a:pt x="3169" y="901"/>
                  </a:lnTo>
                  <a:lnTo>
                    <a:pt x="3024" y="811"/>
                  </a:lnTo>
                  <a:lnTo>
                    <a:pt x="2885" y="724"/>
                  </a:lnTo>
                  <a:lnTo>
                    <a:pt x="2749" y="643"/>
                  </a:lnTo>
                  <a:lnTo>
                    <a:pt x="2619" y="569"/>
                  </a:lnTo>
                  <a:lnTo>
                    <a:pt x="2491" y="498"/>
                  </a:lnTo>
                  <a:lnTo>
                    <a:pt x="2369" y="433"/>
                  </a:lnTo>
                  <a:lnTo>
                    <a:pt x="2249" y="373"/>
                  </a:lnTo>
                  <a:lnTo>
                    <a:pt x="2134" y="317"/>
                  </a:lnTo>
                  <a:lnTo>
                    <a:pt x="2022" y="267"/>
                  </a:lnTo>
                  <a:lnTo>
                    <a:pt x="1912" y="222"/>
                  </a:lnTo>
                  <a:lnTo>
                    <a:pt x="1806" y="180"/>
                  </a:lnTo>
                  <a:lnTo>
                    <a:pt x="1704" y="144"/>
                  </a:lnTo>
                  <a:lnTo>
                    <a:pt x="1604" y="112"/>
                  </a:lnTo>
                  <a:lnTo>
                    <a:pt x="1507" y="83"/>
                  </a:lnTo>
                  <a:lnTo>
                    <a:pt x="1411" y="60"/>
                  </a:lnTo>
                  <a:lnTo>
                    <a:pt x="1318" y="41"/>
                  </a:lnTo>
                  <a:lnTo>
                    <a:pt x="1227" y="25"/>
                  </a:lnTo>
                  <a:lnTo>
                    <a:pt x="1139" y="13"/>
                  </a:lnTo>
                  <a:lnTo>
                    <a:pt x="1051" y="5"/>
                  </a:lnTo>
                  <a:lnTo>
                    <a:pt x="965" y="0"/>
                  </a:lnTo>
                  <a:lnTo>
                    <a:pt x="882" y="0"/>
                  </a:lnTo>
                  <a:lnTo>
                    <a:pt x="798" y="4"/>
                  </a:lnTo>
                  <a:lnTo>
                    <a:pt x="717" y="8"/>
                  </a:lnTo>
                  <a:lnTo>
                    <a:pt x="635" y="18"/>
                  </a:lnTo>
                  <a:lnTo>
                    <a:pt x="556" y="31"/>
                  </a:lnTo>
                  <a:lnTo>
                    <a:pt x="475" y="47"/>
                  </a:lnTo>
                  <a:lnTo>
                    <a:pt x="396" y="67"/>
                  </a:lnTo>
                  <a:lnTo>
                    <a:pt x="317" y="89"/>
                  </a:lnTo>
                  <a:lnTo>
                    <a:pt x="238" y="113"/>
                  </a:lnTo>
                  <a:lnTo>
                    <a:pt x="158" y="141"/>
                  </a:lnTo>
                  <a:lnTo>
                    <a:pt x="79" y="172"/>
                  </a:lnTo>
                  <a:lnTo>
                    <a:pt x="0" y="20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989217" name="Freeform 33"/>
            <p:cNvSpPr>
              <a:spLocks/>
            </p:cNvSpPr>
            <p:nvPr userDrawn="1"/>
          </p:nvSpPr>
          <p:spPr bwMode="auto">
            <a:xfrm>
              <a:off x="725" y="1127"/>
              <a:ext cx="5457" cy="603"/>
            </a:xfrm>
            <a:custGeom>
              <a:avLst/>
              <a:gdLst/>
              <a:ahLst/>
              <a:cxnLst>
                <a:cxn ang="0">
                  <a:pos x="5457" y="426"/>
                </a:cxn>
                <a:cxn ang="0">
                  <a:pos x="5425" y="484"/>
                </a:cxn>
                <a:cxn ang="0">
                  <a:pos x="5383" y="550"/>
                </a:cxn>
                <a:cxn ang="0">
                  <a:pos x="5323" y="631"/>
                </a:cxn>
                <a:cxn ang="0">
                  <a:pos x="5247" y="725"/>
                </a:cxn>
                <a:cxn ang="0">
                  <a:pos x="5153" y="822"/>
                </a:cxn>
                <a:cxn ang="0">
                  <a:pos x="5071" y="896"/>
                </a:cxn>
                <a:cxn ang="0">
                  <a:pos x="5010" y="943"/>
                </a:cxn>
                <a:cxn ang="0">
                  <a:pos x="4944" y="988"/>
                </a:cxn>
                <a:cxn ang="0">
                  <a:pos x="4875" y="1031"/>
                </a:cxn>
                <a:cxn ang="0">
                  <a:pos x="4801" y="1072"/>
                </a:cxn>
                <a:cxn ang="0">
                  <a:pos x="4722" y="1109"/>
                </a:cxn>
                <a:cxn ang="0">
                  <a:pos x="4637" y="1140"/>
                </a:cxn>
                <a:cxn ang="0">
                  <a:pos x="4549" y="1166"/>
                </a:cxn>
                <a:cxn ang="0">
                  <a:pos x="4456" y="1187"/>
                </a:cxn>
                <a:cxn ang="0">
                  <a:pos x="4358" y="1199"/>
                </a:cxn>
                <a:cxn ang="0">
                  <a:pos x="4254" y="1206"/>
                </a:cxn>
                <a:cxn ang="0">
                  <a:pos x="4147" y="1204"/>
                </a:cxn>
                <a:cxn ang="0">
                  <a:pos x="4035" y="1193"/>
                </a:cxn>
                <a:cxn ang="0">
                  <a:pos x="3917" y="1174"/>
                </a:cxn>
                <a:cxn ang="0">
                  <a:pos x="3793" y="1143"/>
                </a:cxn>
                <a:cxn ang="0">
                  <a:pos x="3666" y="1101"/>
                </a:cxn>
                <a:cxn ang="0">
                  <a:pos x="3534" y="1049"/>
                </a:cxn>
                <a:cxn ang="0">
                  <a:pos x="3396" y="983"/>
                </a:cxn>
                <a:cxn ang="0">
                  <a:pos x="3253" y="906"/>
                </a:cxn>
                <a:cxn ang="0">
                  <a:pos x="3180" y="862"/>
                </a:cxn>
                <a:cxn ang="0">
                  <a:pos x="2892" y="689"/>
                </a:cxn>
                <a:cxn ang="0">
                  <a:pos x="2624" y="537"/>
                </a:cxn>
                <a:cxn ang="0">
                  <a:pos x="2372" y="407"/>
                </a:cxn>
                <a:cxn ang="0">
                  <a:pos x="2136" y="295"/>
                </a:cxn>
                <a:cxn ang="0">
                  <a:pos x="1913" y="203"/>
                </a:cxn>
                <a:cxn ang="0">
                  <a:pos x="1702" y="129"/>
                </a:cxn>
                <a:cxn ang="0">
                  <a:pos x="1504" y="72"/>
                </a:cxn>
                <a:cxn ang="0">
                  <a:pos x="1315" y="32"/>
                </a:cxn>
                <a:cxn ang="0">
                  <a:pos x="1136" y="9"/>
                </a:cxn>
                <a:cxn ang="0">
                  <a:pos x="962" y="0"/>
                </a:cxn>
                <a:cxn ang="0">
                  <a:pos x="796" y="6"/>
                </a:cxn>
                <a:cxn ang="0">
                  <a:pos x="633" y="26"/>
                </a:cxn>
                <a:cxn ang="0">
                  <a:pos x="474" y="58"/>
                </a:cxn>
                <a:cxn ang="0">
                  <a:pos x="315" y="101"/>
                </a:cxn>
                <a:cxn ang="0">
                  <a:pos x="158" y="158"/>
                </a:cxn>
                <a:cxn ang="0">
                  <a:pos x="0" y="224"/>
                </a:cxn>
              </a:cxnLst>
              <a:rect l="0" t="0" r="r" b="b"/>
              <a:pathLst>
                <a:path w="5457" h="1206">
                  <a:moveTo>
                    <a:pt x="5457" y="426"/>
                  </a:moveTo>
                  <a:lnTo>
                    <a:pt x="5457" y="426"/>
                  </a:lnTo>
                  <a:lnTo>
                    <a:pt x="5450" y="442"/>
                  </a:lnTo>
                  <a:lnTo>
                    <a:pt x="5425" y="484"/>
                  </a:lnTo>
                  <a:lnTo>
                    <a:pt x="5405" y="515"/>
                  </a:lnTo>
                  <a:lnTo>
                    <a:pt x="5383" y="550"/>
                  </a:lnTo>
                  <a:lnTo>
                    <a:pt x="5355" y="589"/>
                  </a:lnTo>
                  <a:lnTo>
                    <a:pt x="5323" y="631"/>
                  </a:lnTo>
                  <a:lnTo>
                    <a:pt x="5287" y="676"/>
                  </a:lnTo>
                  <a:lnTo>
                    <a:pt x="5247" y="725"/>
                  </a:lnTo>
                  <a:lnTo>
                    <a:pt x="5203" y="773"/>
                  </a:lnTo>
                  <a:lnTo>
                    <a:pt x="5153" y="822"/>
                  </a:lnTo>
                  <a:lnTo>
                    <a:pt x="5100" y="872"/>
                  </a:lnTo>
                  <a:lnTo>
                    <a:pt x="5071" y="896"/>
                  </a:lnTo>
                  <a:lnTo>
                    <a:pt x="5041" y="918"/>
                  </a:lnTo>
                  <a:lnTo>
                    <a:pt x="5010" y="943"/>
                  </a:lnTo>
                  <a:lnTo>
                    <a:pt x="4978" y="965"/>
                  </a:lnTo>
                  <a:lnTo>
                    <a:pt x="4944" y="988"/>
                  </a:lnTo>
                  <a:lnTo>
                    <a:pt x="4911" y="1011"/>
                  </a:lnTo>
                  <a:lnTo>
                    <a:pt x="4875" y="1031"/>
                  </a:lnTo>
                  <a:lnTo>
                    <a:pt x="4839" y="1052"/>
                  </a:lnTo>
                  <a:lnTo>
                    <a:pt x="4801" y="1072"/>
                  </a:lnTo>
                  <a:lnTo>
                    <a:pt x="4762" y="1091"/>
                  </a:lnTo>
                  <a:lnTo>
                    <a:pt x="4722" y="1109"/>
                  </a:lnTo>
                  <a:lnTo>
                    <a:pt x="4681" y="1125"/>
                  </a:lnTo>
                  <a:lnTo>
                    <a:pt x="4637" y="1140"/>
                  </a:lnTo>
                  <a:lnTo>
                    <a:pt x="4594" y="1154"/>
                  </a:lnTo>
                  <a:lnTo>
                    <a:pt x="4549" y="1166"/>
                  </a:lnTo>
                  <a:lnTo>
                    <a:pt x="4503" y="1177"/>
                  </a:lnTo>
                  <a:lnTo>
                    <a:pt x="4456" y="1187"/>
                  </a:lnTo>
                  <a:lnTo>
                    <a:pt x="4407" y="1195"/>
                  </a:lnTo>
                  <a:lnTo>
                    <a:pt x="4358" y="1199"/>
                  </a:lnTo>
                  <a:lnTo>
                    <a:pt x="4307" y="1204"/>
                  </a:lnTo>
                  <a:lnTo>
                    <a:pt x="4254" y="1206"/>
                  </a:lnTo>
                  <a:lnTo>
                    <a:pt x="4202" y="1206"/>
                  </a:lnTo>
                  <a:lnTo>
                    <a:pt x="4147" y="1204"/>
                  </a:lnTo>
                  <a:lnTo>
                    <a:pt x="4092" y="1199"/>
                  </a:lnTo>
                  <a:lnTo>
                    <a:pt x="4035" y="1193"/>
                  </a:lnTo>
                  <a:lnTo>
                    <a:pt x="3977" y="1185"/>
                  </a:lnTo>
                  <a:lnTo>
                    <a:pt x="3917" y="1174"/>
                  </a:lnTo>
                  <a:lnTo>
                    <a:pt x="3856" y="1159"/>
                  </a:lnTo>
                  <a:lnTo>
                    <a:pt x="3793" y="1143"/>
                  </a:lnTo>
                  <a:lnTo>
                    <a:pt x="3731" y="1124"/>
                  </a:lnTo>
                  <a:lnTo>
                    <a:pt x="3666" y="1101"/>
                  </a:lnTo>
                  <a:lnTo>
                    <a:pt x="3600" y="1077"/>
                  </a:lnTo>
                  <a:lnTo>
                    <a:pt x="3534" y="1049"/>
                  </a:lnTo>
                  <a:lnTo>
                    <a:pt x="3466" y="1017"/>
                  </a:lnTo>
                  <a:lnTo>
                    <a:pt x="3396" y="983"/>
                  </a:lnTo>
                  <a:lnTo>
                    <a:pt x="3325" y="946"/>
                  </a:lnTo>
                  <a:lnTo>
                    <a:pt x="3253" y="906"/>
                  </a:lnTo>
                  <a:lnTo>
                    <a:pt x="3180" y="862"/>
                  </a:lnTo>
                  <a:lnTo>
                    <a:pt x="3180" y="862"/>
                  </a:lnTo>
                  <a:lnTo>
                    <a:pt x="3034" y="772"/>
                  </a:lnTo>
                  <a:lnTo>
                    <a:pt x="2892" y="689"/>
                  </a:lnTo>
                  <a:lnTo>
                    <a:pt x="2756" y="610"/>
                  </a:lnTo>
                  <a:lnTo>
                    <a:pt x="2624" y="537"/>
                  </a:lnTo>
                  <a:lnTo>
                    <a:pt x="2497" y="470"/>
                  </a:lnTo>
                  <a:lnTo>
                    <a:pt x="2372" y="407"/>
                  </a:lnTo>
                  <a:lnTo>
                    <a:pt x="2252" y="348"/>
                  </a:lnTo>
                  <a:lnTo>
                    <a:pt x="2136" y="295"/>
                  </a:lnTo>
                  <a:lnTo>
                    <a:pt x="2023" y="247"/>
                  </a:lnTo>
                  <a:lnTo>
                    <a:pt x="1913" y="203"/>
                  </a:lnTo>
                  <a:lnTo>
                    <a:pt x="1806" y="164"/>
                  </a:lnTo>
                  <a:lnTo>
                    <a:pt x="1702" y="129"/>
                  </a:lnTo>
                  <a:lnTo>
                    <a:pt x="1602" y="98"/>
                  </a:lnTo>
                  <a:lnTo>
                    <a:pt x="1504" y="72"/>
                  </a:lnTo>
                  <a:lnTo>
                    <a:pt x="1409" y="51"/>
                  </a:lnTo>
                  <a:lnTo>
                    <a:pt x="1315" y="32"/>
                  </a:lnTo>
                  <a:lnTo>
                    <a:pt x="1225" y="19"/>
                  </a:lnTo>
                  <a:lnTo>
                    <a:pt x="1136" y="9"/>
                  </a:lnTo>
                  <a:lnTo>
                    <a:pt x="1048" y="3"/>
                  </a:lnTo>
                  <a:lnTo>
                    <a:pt x="962" y="0"/>
                  </a:lnTo>
                  <a:lnTo>
                    <a:pt x="879" y="1"/>
                  </a:lnTo>
                  <a:lnTo>
                    <a:pt x="796" y="6"/>
                  </a:lnTo>
                  <a:lnTo>
                    <a:pt x="714" y="14"/>
                  </a:lnTo>
                  <a:lnTo>
                    <a:pt x="633" y="26"/>
                  </a:lnTo>
                  <a:lnTo>
                    <a:pt x="553" y="40"/>
                  </a:lnTo>
                  <a:lnTo>
                    <a:pt x="474" y="58"/>
                  </a:lnTo>
                  <a:lnTo>
                    <a:pt x="394" y="79"/>
                  </a:lnTo>
                  <a:lnTo>
                    <a:pt x="315" y="101"/>
                  </a:lnTo>
                  <a:lnTo>
                    <a:pt x="238" y="129"/>
                  </a:lnTo>
                  <a:lnTo>
                    <a:pt x="158" y="158"/>
                  </a:lnTo>
                  <a:lnTo>
                    <a:pt x="79" y="190"/>
                  </a:lnTo>
                  <a:lnTo>
                    <a:pt x="0" y="22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989218" name="Freeform 34"/>
            <p:cNvSpPr>
              <a:spLocks/>
            </p:cNvSpPr>
            <p:nvPr userDrawn="1"/>
          </p:nvSpPr>
          <p:spPr bwMode="auto">
            <a:xfrm>
              <a:off x="752" y="1144"/>
              <a:ext cx="5459" cy="573"/>
            </a:xfrm>
            <a:custGeom>
              <a:avLst/>
              <a:gdLst/>
              <a:ahLst/>
              <a:cxnLst>
                <a:cxn ang="0">
                  <a:pos x="5459" y="335"/>
                </a:cxn>
                <a:cxn ang="0">
                  <a:pos x="5427" y="395"/>
                </a:cxn>
                <a:cxn ang="0">
                  <a:pos x="5385" y="461"/>
                </a:cxn>
                <a:cxn ang="0">
                  <a:pos x="5328" y="545"/>
                </a:cxn>
                <a:cxn ang="0">
                  <a:pos x="5253" y="639"/>
                </a:cxn>
                <a:cxn ang="0">
                  <a:pos x="5160" y="739"/>
                </a:cxn>
                <a:cxn ang="0">
                  <a:pos x="5080" y="815"/>
                </a:cxn>
                <a:cxn ang="0">
                  <a:pos x="5019" y="863"/>
                </a:cxn>
                <a:cxn ang="0">
                  <a:pos x="4955" y="912"/>
                </a:cxn>
                <a:cxn ang="0">
                  <a:pos x="4885" y="957"/>
                </a:cxn>
                <a:cxn ang="0">
                  <a:pos x="4812" y="999"/>
                </a:cxn>
                <a:cxn ang="0">
                  <a:pos x="4734" y="1036"/>
                </a:cxn>
                <a:cxn ang="0">
                  <a:pos x="4651" y="1070"/>
                </a:cxn>
                <a:cxn ang="0">
                  <a:pos x="4562" y="1098"/>
                </a:cxn>
                <a:cxn ang="0">
                  <a:pos x="4469" y="1120"/>
                </a:cxn>
                <a:cxn ang="0">
                  <a:pos x="4372" y="1136"/>
                </a:cxn>
                <a:cxn ang="0">
                  <a:pos x="4268" y="1144"/>
                </a:cxn>
                <a:cxn ang="0">
                  <a:pos x="4161" y="1144"/>
                </a:cxn>
                <a:cxn ang="0">
                  <a:pos x="4047" y="1136"/>
                </a:cxn>
                <a:cxn ang="0">
                  <a:pos x="3929" y="1119"/>
                </a:cxn>
                <a:cxn ang="0">
                  <a:pos x="3807" y="1090"/>
                </a:cxn>
                <a:cxn ang="0">
                  <a:pos x="3677" y="1051"/>
                </a:cxn>
                <a:cxn ang="0">
                  <a:pos x="3544" y="1001"/>
                </a:cxn>
                <a:cxn ang="0">
                  <a:pos x="3405" y="938"/>
                </a:cxn>
                <a:cxn ang="0">
                  <a:pos x="3261" y="862"/>
                </a:cxn>
                <a:cxn ang="0">
                  <a:pos x="3187" y="820"/>
                </a:cxn>
                <a:cxn ang="0">
                  <a:pos x="2899" y="652"/>
                </a:cxn>
                <a:cxn ang="0">
                  <a:pos x="2628" y="505"/>
                </a:cxn>
                <a:cxn ang="0">
                  <a:pos x="2374" y="379"/>
                </a:cxn>
                <a:cxn ang="0">
                  <a:pos x="2135" y="273"/>
                </a:cxn>
                <a:cxn ang="0">
                  <a:pos x="1911" y="184"/>
                </a:cxn>
                <a:cxn ang="0">
                  <a:pos x="1700" y="114"/>
                </a:cxn>
                <a:cxn ang="0">
                  <a:pos x="1500" y="61"/>
                </a:cxn>
                <a:cxn ang="0">
                  <a:pos x="1312" y="25"/>
                </a:cxn>
                <a:cxn ang="0">
                  <a:pos x="1131" y="4"/>
                </a:cxn>
                <a:cxn ang="0">
                  <a:pos x="958" y="0"/>
                </a:cxn>
                <a:cxn ang="0">
                  <a:pos x="791" y="8"/>
                </a:cxn>
                <a:cxn ang="0">
                  <a:pos x="628" y="32"/>
                </a:cxn>
                <a:cxn ang="0">
                  <a:pos x="470" y="67"/>
                </a:cxn>
                <a:cxn ang="0">
                  <a:pos x="313" y="114"/>
                </a:cxn>
                <a:cxn ang="0">
                  <a:pos x="156" y="174"/>
                </a:cxn>
                <a:cxn ang="0">
                  <a:pos x="0" y="243"/>
                </a:cxn>
              </a:cxnLst>
              <a:rect l="0" t="0" r="r" b="b"/>
              <a:pathLst>
                <a:path w="5459" h="1144">
                  <a:moveTo>
                    <a:pt x="5459" y="335"/>
                  </a:moveTo>
                  <a:lnTo>
                    <a:pt x="5459" y="335"/>
                  </a:lnTo>
                  <a:lnTo>
                    <a:pt x="5450" y="352"/>
                  </a:lnTo>
                  <a:lnTo>
                    <a:pt x="5427" y="395"/>
                  </a:lnTo>
                  <a:lnTo>
                    <a:pt x="5409" y="426"/>
                  </a:lnTo>
                  <a:lnTo>
                    <a:pt x="5385" y="461"/>
                  </a:lnTo>
                  <a:lnTo>
                    <a:pt x="5359" y="502"/>
                  </a:lnTo>
                  <a:lnTo>
                    <a:pt x="5328" y="545"/>
                  </a:lnTo>
                  <a:lnTo>
                    <a:pt x="5292" y="591"/>
                  </a:lnTo>
                  <a:lnTo>
                    <a:pt x="5253" y="639"/>
                  </a:lnTo>
                  <a:lnTo>
                    <a:pt x="5209" y="689"/>
                  </a:lnTo>
                  <a:lnTo>
                    <a:pt x="5160" y="739"/>
                  </a:lnTo>
                  <a:lnTo>
                    <a:pt x="5108" y="791"/>
                  </a:lnTo>
                  <a:lnTo>
                    <a:pt x="5080" y="815"/>
                  </a:lnTo>
                  <a:lnTo>
                    <a:pt x="5049" y="839"/>
                  </a:lnTo>
                  <a:lnTo>
                    <a:pt x="5019" y="863"/>
                  </a:lnTo>
                  <a:lnTo>
                    <a:pt x="4988" y="888"/>
                  </a:lnTo>
                  <a:lnTo>
                    <a:pt x="4955" y="912"/>
                  </a:lnTo>
                  <a:lnTo>
                    <a:pt x="4921" y="935"/>
                  </a:lnTo>
                  <a:lnTo>
                    <a:pt x="4885" y="957"/>
                  </a:lnTo>
                  <a:lnTo>
                    <a:pt x="4849" y="978"/>
                  </a:lnTo>
                  <a:lnTo>
                    <a:pt x="4812" y="999"/>
                  </a:lnTo>
                  <a:lnTo>
                    <a:pt x="4773" y="1018"/>
                  </a:lnTo>
                  <a:lnTo>
                    <a:pt x="4734" y="1036"/>
                  </a:lnTo>
                  <a:lnTo>
                    <a:pt x="4692" y="1054"/>
                  </a:lnTo>
                  <a:lnTo>
                    <a:pt x="4651" y="1070"/>
                  </a:lnTo>
                  <a:lnTo>
                    <a:pt x="4606" y="1085"/>
                  </a:lnTo>
                  <a:lnTo>
                    <a:pt x="4562" y="1098"/>
                  </a:lnTo>
                  <a:lnTo>
                    <a:pt x="4516" y="1111"/>
                  </a:lnTo>
                  <a:lnTo>
                    <a:pt x="4469" y="1120"/>
                  </a:lnTo>
                  <a:lnTo>
                    <a:pt x="4420" y="1128"/>
                  </a:lnTo>
                  <a:lnTo>
                    <a:pt x="4372" y="1136"/>
                  </a:lnTo>
                  <a:lnTo>
                    <a:pt x="4320" y="1141"/>
                  </a:lnTo>
                  <a:lnTo>
                    <a:pt x="4268" y="1144"/>
                  </a:lnTo>
                  <a:lnTo>
                    <a:pt x="4215" y="1144"/>
                  </a:lnTo>
                  <a:lnTo>
                    <a:pt x="4161" y="1144"/>
                  </a:lnTo>
                  <a:lnTo>
                    <a:pt x="4105" y="1141"/>
                  </a:lnTo>
                  <a:lnTo>
                    <a:pt x="4047" y="1136"/>
                  </a:lnTo>
                  <a:lnTo>
                    <a:pt x="3988" y="1128"/>
                  </a:lnTo>
                  <a:lnTo>
                    <a:pt x="3929" y="1119"/>
                  </a:lnTo>
                  <a:lnTo>
                    <a:pt x="3869" y="1106"/>
                  </a:lnTo>
                  <a:lnTo>
                    <a:pt x="3807" y="1090"/>
                  </a:lnTo>
                  <a:lnTo>
                    <a:pt x="3743" y="1072"/>
                  </a:lnTo>
                  <a:lnTo>
                    <a:pt x="3677" y="1051"/>
                  </a:lnTo>
                  <a:lnTo>
                    <a:pt x="3612" y="1027"/>
                  </a:lnTo>
                  <a:lnTo>
                    <a:pt x="3544" y="1001"/>
                  </a:lnTo>
                  <a:lnTo>
                    <a:pt x="3476" y="970"/>
                  </a:lnTo>
                  <a:lnTo>
                    <a:pt x="3405" y="938"/>
                  </a:lnTo>
                  <a:lnTo>
                    <a:pt x="3335" y="902"/>
                  </a:lnTo>
                  <a:lnTo>
                    <a:pt x="3261" y="862"/>
                  </a:lnTo>
                  <a:lnTo>
                    <a:pt x="3187" y="820"/>
                  </a:lnTo>
                  <a:lnTo>
                    <a:pt x="3187" y="820"/>
                  </a:lnTo>
                  <a:lnTo>
                    <a:pt x="3040" y="733"/>
                  </a:lnTo>
                  <a:lnTo>
                    <a:pt x="2899" y="652"/>
                  </a:lnTo>
                  <a:lnTo>
                    <a:pt x="2761" y="576"/>
                  </a:lnTo>
                  <a:lnTo>
                    <a:pt x="2628" y="505"/>
                  </a:lnTo>
                  <a:lnTo>
                    <a:pt x="2499" y="439"/>
                  </a:lnTo>
                  <a:lnTo>
                    <a:pt x="2374" y="379"/>
                  </a:lnTo>
                  <a:lnTo>
                    <a:pt x="2253" y="323"/>
                  </a:lnTo>
                  <a:lnTo>
                    <a:pt x="2135" y="273"/>
                  </a:lnTo>
                  <a:lnTo>
                    <a:pt x="2022" y="226"/>
                  </a:lnTo>
                  <a:lnTo>
                    <a:pt x="1911" y="184"/>
                  </a:lnTo>
                  <a:lnTo>
                    <a:pt x="1804" y="147"/>
                  </a:lnTo>
                  <a:lnTo>
                    <a:pt x="1700" y="114"/>
                  </a:lnTo>
                  <a:lnTo>
                    <a:pt x="1599" y="85"/>
                  </a:lnTo>
                  <a:lnTo>
                    <a:pt x="1500" y="61"/>
                  </a:lnTo>
                  <a:lnTo>
                    <a:pt x="1405" y="40"/>
                  </a:lnTo>
                  <a:lnTo>
                    <a:pt x="1312" y="25"/>
                  </a:lnTo>
                  <a:lnTo>
                    <a:pt x="1220" y="13"/>
                  </a:lnTo>
                  <a:lnTo>
                    <a:pt x="1131" y="4"/>
                  </a:lnTo>
                  <a:lnTo>
                    <a:pt x="1044" y="0"/>
                  </a:lnTo>
                  <a:lnTo>
                    <a:pt x="958" y="0"/>
                  </a:lnTo>
                  <a:lnTo>
                    <a:pt x="874" y="1"/>
                  </a:lnTo>
                  <a:lnTo>
                    <a:pt x="791" y="8"/>
                  </a:lnTo>
                  <a:lnTo>
                    <a:pt x="709" y="17"/>
                  </a:lnTo>
                  <a:lnTo>
                    <a:pt x="628" y="32"/>
                  </a:lnTo>
                  <a:lnTo>
                    <a:pt x="549" y="48"/>
                  </a:lnTo>
                  <a:lnTo>
                    <a:pt x="470" y="67"/>
                  </a:lnTo>
                  <a:lnTo>
                    <a:pt x="391" y="88"/>
                  </a:lnTo>
                  <a:lnTo>
                    <a:pt x="313" y="114"/>
                  </a:lnTo>
                  <a:lnTo>
                    <a:pt x="234" y="143"/>
                  </a:lnTo>
                  <a:lnTo>
                    <a:pt x="156" y="174"/>
                  </a:lnTo>
                  <a:lnTo>
                    <a:pt x="77" y="208"/>
                  </a:lnTo>
                  <a:lnTo>
                    <a:pt x="0" y="243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989219" name="Freeform 35"/>
            <p:cNvSpPr>
              <a:spLocks/>
            </p:cNvSpPr>
            <p:nvPr userDrawn="1"/>
          </p:nvSpPr>
          <p:spPr bwMode="auto">
            <a:xfrm>
              <a:off x="778" y="1160"/>
              <a:ext cx="5461" cy="544"/>
            </a:xfrm>
            <a:custGeom>
              <a:avLst/>
              <a:gdLst/>
              <a:ahLst/>
              <a:cxnLst>
                <a:cxn ang="0">
                  <a:pos x="5461" y="247"/>
                </a:cxn>
                <a:cxn ang="0">
                  <a:pos x="5429" y="308"/>
                </a:cxn>
                <a:cxn ang="0">
                  <a:pos x="5390" y="376"/>
                </a:cxn>
                <a:cxn ang="0">
                  <a:pos x="5333" y="460"/>
                </a:cxn>
                <a:cxn ang="0">
                  <a:pos x="5259" y="557"/>
                </a:cxn>
                <a:cxn ang="0">
                  <a:pos x="5168" y="659"/>
                </a:cxn>
                <a:cxn ang="0">
                  <a:pos x="5088" y="736"/>
                </a:cxn>
                <a:cxn ang="0">
                  <a:pos x="5029" y="788"/>
                </a:cxn>
                <a:cxn ang="0">
                  <a:pos x="4965" y="836"/>
                </a:cxn>
                <a:cxn ang="0">
                  <a:pos x="4897" y="883"/>
                </a:cxn>
                <a:cxn ang="0">
                  <a:pos x="4823" y="927"/>
                </a:cxn>
                <a:cxn ang="0">
                  <a:pos x="4746" y="965"/>
                </a:cxn>
                <a:cxn ang="0">
                  <a:pos x="4662" y="1001"/>
                </a:cxn>
                <a:cxn ang="0">
                  <a:pos x="4575" y="1032"/>
                </a:cxn>
                <a:cxn ang="0">
                  <a:pos x="4483" y="1056"/>
                </a:cxn>
                <a:cxn ang="0">
                  <a:pos x="4385" y="1074"/>
                </a:cxn>
                <a:cxn ang="0">
                  <a:pos x="4282" y="1083"/>
                </a:cxn>
                <a:cxn ang="0">
                  <a:pos x="4175" y="1087"/>
                </a:cxn>
                <a:cxn ang="0">
                  <a:pos x="4061" y="1080"/>
                </a:cxn>
                <a:cxn ang="0">
                  <a:pos x="3943" y="1064"/>
                </a:cxn>
                <a:cxn ang="0">
                  <a:pos x="3819" y="1038"/>
                </a:cxn>
                <a:cxn ang="0">
                  <a:pos x="3690" y="1003"/>
                </a:cxn>
                <a:cxn ang="0">
                  <a:pos x="3556" y="954"/>
                </a:cxn>
                <a:cxn ang="0">
                  <a:pos x="3417" y="894"/>
                </a:cxn>
                <a:cxn ang="0">
                  <a:pos x="3271" y="820"/>
                </a:cxn>
                <a:cxn ang="0">
                  <a:pos x="3196" y="780"/>
                </a:cxn>
                <a:cxn ang="0">
                  <a:pos x="2904" y="617"/>
                </a:cxn>
                <a:cxn ang="0">
                  <a:pos x="2632" y="475"/>
                </a:cxn>
                <a:cxn ang="0">
                  <a:pos x="2377" y="354"/>
                </a:cxn>
                <a:cxn ang="0">
                  <a:pos x="2137" y="250"/>
                </a:cxn>
                <a:cxn ang="0">
                  <a:pos x="1912" y="166"/>
                </a:cxn>
                <a:cxn ang="0">
                  <a:pos x="1699" y="100"/>
                </a:cxn>
                <a:cxn ang="0">
                  <a:pos x="1499" y="52"/>
                </a:cxn>
                <a:cxn ang="0">
                  <a:pos x="1309" y="19"/>
                </a:cxn>
                <a:cxn ang="0">
                  <a:pos x="1129" y="2"/>
                </a:cxn>
                <a:cxn ang="0">
                  <a:pos x="955" y="0"/>
                </a:cxn>
                <a:cxn ang="0">
                  <a:pos x="789" y="13"/>
                </a:cxn>
                <a:cxn ang="0">
                  <a:pos x="626" y="39"/>
                </a:cxn>
                <a:cxn ang="0">
                  <a:pos x="468" y="77"/>
                </a:cxn>
                <a:cxn ang="0">
                  <a:pos x="312" y="129"/>
                </a:cxn>
                <a:cxn ang="0">
                  <a:pos x="157" y="192"/>
                </a:cxn>
                <a:cxn ang="0">
                  <a:pos x="0" y="266"/>
                </a:cxn>
              </a:cxnLst>
              <a:rect l="0" t="0" r="r" b="b"/>
              <a:pathLst>
                <a:path w="5461" h="1087">
                  <a:moveTo>
                    <a:pt x="5461" y="247"/>
                  </a:moveTo>
                  <a:lnTo>
                    <a:pt x="5461" y="247"/>
                  </a:lnTo>
                  <a:lnTo>
                    <a:pt x="5452" y="263"/>
                  </a:lnTo>
                  <a:lnTo>
                    <a:pt x="5429" y="308"/>
                  </a:lnTo>
                  <a:lnTo>
                    <a:pt x="5411" y="339"/>
                  </a:lnTo>
                  <a:lnTo>
                    <a:pt x="5390" y="376"/>
                  </a:lnTo>
                  <a:lnTo>
                    <a:pt x="5363" y="417"/>
                  </a:lnTo>
                  <a:lnTo>
                    <a:pt x="5333" y="460"/>
                  </a:lnTo>
                  <a:lnTo>
                    <a:pt x="5298" y="507"/>
                  </a:lnTo>
                  <a:lnTo>
                    <a:pt x="5259" y="557"/>
                  </a:lnTo>
                  <a:lnTo>
                    <a:pt x="5216" y="607"/>
                  </a:lnTo>
                  <a:lnTo>
                    <a:pt x="5168" y="659"/>
                  </a:lnTo>
                  <a:lnTo>
                    <a:pt x="5116" y="710"/>
                  </a:lnTo>
                  <a:lnTo>
                    <a:pt x="5088" y="736"/>
                  </a:lnTo>
                  <a:lnTo>
                    <a:pt x="5059" y="762"/>
                  </a:lnTo>
                  <a:lnTo>
                    <a:pt x="5029" y="788"/>
                  </a:lnTo>
                  <a:lnTo>
                    <a:pt x="4998" y="812"/>
                  </a:lnTo>
                  <a:lnTo>
                    <a:pt x="4965" y="836"/>
                  </a:lnTo>
                  <a:lnTo>
                    <a:pt x="4932" y="859"/>
                  </a:lnTo>
                  <a:lnTo>
                    <a:pt x="4897" y="883"/>
                  </a:lnTo>
                  <a:lnTo>
                    <a:pt x="4861" y="904"/>
                  </a:lnTo>
                  <a:lnTo>
                    <a:pt x="4823" y="927"/>
                  </a:lnTo>
                  <a:lnTo>
                    <a:pt x="4786" y="946"/>
                  </a:lnTo>
                  <a:lnTo>
                    <a:pt x="4746" y="965"/>
                  </a:lnTo>
                  <a:lnTo>
                    <a:pt x="4705" y="985"/>
                  </a:lnTo>
                  <a:lnTo>
                    <a:pt x="4662" y="1001"/>
                  </a:lnTo>
                  <a:lnTo>
                    <a:pt x="4619" y="1017"/>
                  </a:lnTo>
                  <a:lnTo>
                    <a:pt x="4575" y="1032"/>
                  </a:lnTo>
                  <a:lnTo>
                    <a:pt x="4529" y="1045"/>
                  </a:lnTo>
                  <a:lnTo>
                    <a:pt x="4483" y="1056"/>
                  </a:lnTo>
                  <a:lnTo>
                    <a:pt x="4435" y="1066"/>
                  </a:lnTo>
                  <a:lnTo>
                    <a:pt x="4385" y="1074"/>
                  </a:lnTo>
                  <a:lnTo>
                    <a:pt x="4335" y="1080"/>
                  </a:lnTo>
                  <a:lnTo>
                    <a:pt x="4282" y="1083"/>
                  </a:lnTo>
                  <a:lnTo>
                    <a:pt x="4229" y="1087"/>
                  </a:lnTo>
                  <a:lnTo>
                    <a:pt x="4175" y="1087"/>
                  </a:lnTo>
                  <a:lnTo>
                    <a:pt x="4118" y="1083"/>
                  </a:lnTo>
                  <a:lnTo>
                    <a:pt x="4061" y="1080"/>
                  </a:lnTo>
                  <a:lnTo>
                    <a:pt x="4003" y="1074"/>
                  </a:lnTo>
                  <a:lnTo>
                    <a:pt x="3943" y="1064"/>
                  </a:lnTo>
                  <a:lnTo>
                    <a:pt x="3882" y="1053"/>
                  </a:lnTo>
                  <a:lnTo>
                    <a:pt x="3819" y="1038"/>
                  </a:lnTo>
                  <a:lnTo>
                    <a:pt x="3756" y="1022"/>
                  </a:lnTo>
                  <a:lnTo>
                    <a:pt x="3690" y="1003"/>
                  </a:lnTo>
                  <a:lnTo>
                    <a:pt x="3624" y="980"/>
                  </a:lnTo>
                  <a:lnTo>
                    <a:pt x="3556" y="954"/>
                  </a:lnTo>
                  <a:lnTo>
                    <a:pt x="3488" y="925"/>
                  </a:lnTo>
                  <a:lnTo>
                    <a:pt x="3417" y="894"/>
                  </a:lnTo>
                  <a:lnTo>
                    <a:pt x="3345" y="859"/>
                  </a:lnTo>
                  <a:lnTo>
                    <a:pt x="3271" y="820"/>
                  </a:lnTo>
                  <a:lnTo>
                    <a:pt x="3196" y="780"/>
                  </a:lnTo>
                  <a:lnTo>
                    <a:pt x="3196" y="780"/>
                  </a:lnTo>
                  <a:lnTo>
                    <a:pt x="3049" y="696"/>
                  </a:lnTo>
                  <a:lnTo>
                    <a:pt x="2904" y="617"/>
                  </a:lnTo>
                  <a:lnTo>
                    <a:pt x="2766" y="542"/>
                  </a:lnTo>
                  <a:lnTo>
                    <a:pt x="2632" y="475"/>
                  </a:lnTo>
                  <a:lnTo>
                    <a:pt x="2502" y="412"/>
                  </a:lnTo>
                  <a:lnTo>
                    <a:pt x="2377" y="354"/>
                  </a:lnTo>
                  <a:lnTo>
                    <a:pt x="2255" y="299"/>
                  </a:lnTo>
                  <a:lnTo>
                    <a:pt x="2137" y="250"/>
                  </a:lnTo>
                  <a:lnTo>
                    <a:pt x="2021" y="207"/>
                  </a:lnTo>
                  <a:lnTo>
                    <a:pt x="1912" y="166"/>
                  </a:lnTo>
                  <a:lnTo>
                    <a:pt x="1803" y="131"/>
                  </a:lnTo>
                  <a:lnTo>
                    <a:pt x="1699" y="100"/>
                  </a:lnTo>
                  <a:lnTo>
                    <a:pt x="1598" y="74"/>
                  </a:lnTo>
                  <a:lnTo>
                    <a:pt x="1499" y="52"/>
                  </a:lnTo>
                  <a:lnTo>
                    <a:pt x="1402" y="34"/>
                  </a:lnTo>
                  <a:lnTo>
                    <a:pt x="1309" y="19"/>
                  </a:lnTo>
                  <a:lnTo>
                    <a:pt x="1218" y="8"/>
                  </a:lnTo>
                  <a:lnTo>
                    <a:pt x="1129" y="2"/>
                  </a:lnTo>
                  <a:lnTo>
                    <a:pt x="1041" y="0"/>
                  </a:lnTo>
                  <a:lnTo>
                    <a:pt x="955" y="0"/>
                  </a:lnTo>
                  <a:lnTo>
                    <a:pt x="872" y="5"/>
                  </a:lnTo>
                  <a:lnTo>
                    <a:pt x="789" y="13"/>
                  </a:lnTo>
                  <a:lnTo>
                    <a:pt x="707" y="24"/>
                  </a:lnTo>
                  <a:lnTo>
                    <a:pt x="626" y="39"/>
                  </a:lnTo>
                  <a:lnTo>
                    <a:pt x="547" y="56"/>
                  </a:lnTo>
                  <a:lnTo>
                    <a:pt x="468" y="77"/>
                  </a:lnTo>
                  <a:lnTo>
                    <a:pt x="390" y="102"/>
                  </a:lnTo>
                  <a:lnTo>
                    <a:pt x="312" y="129"/>
                  </a:lnTo>
                  <a:lnTo>
                    <a:pt x="235" y="160"/>
                  </a:lnTo>
                  <a:lnTo>
                    <a:pt x="157" y="192"/>
                  </a:lnTo>
                  <a:lnTo>
                    <a:pt x="78" y="228"/>
                  </a:lnTo>
                  <a:lnTo>
                    <a:pt x="0" y="26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989220" name="Freeform 36"/>
            <p:cNvSpPr>
              <a:spLocks/>
            </p:cNvSpPr>
            <p:nvPr userDrawn="1"/>
          </p:nvSpPr>
          <p:spPr bwMode="auto">
            <a:xfrm>
              <a:off x="806" y="1176"/>
              <a:ext cx="5459" cy="514"/>
            </a:xfrm>
            <a:custGeom>
              <a:avLst/>
              <a:gdLst/>
              <a:ahLst/>
              <a:cxnLst>
                <a:cxn ang="0">
                  <a:pos x="5459" y="159"/>
                </a:cxn>
                <a:cxn ang="0">
                  <a:pos x="5428" y="221"/>
                </a:cxn>
                <a:cxn ang="0">
                  <a:pos x="5390" y="290"/>
                </a:cxn>
                <a:cxn ang="0">
                  <a:pos x="5334" y="376"/>
                </a:cxn>
                <a:cxn ang="0">
                  <a:pos x="5262" y="474"/>
                </a:cxn>
                <a:cxn ang="0">
                  <a:pos x="5173" y="579"/>
                </a:cxn>
                <a:cxn ang="0">
                  <a:pos x="5094" y="658"/>
                </a:cxn>
                <a:cxn ang="0">
                  <a:pos x="5035" y="710"/>
                </a:cxn>
                <a:cxn ang="0">
                  <a:pos x="4973" y="762"/>
                </a:cxn>
                <a:cxn ang="0">
                  <a:pos x="4905" y="809"/>
                </a:cxn>
                <a:cxn ang="0">
                  <a:pos x="4833" y="854"/>
                </a:cxn>
                <a:cxn ang="0">
                  <a:pos x="4755" y="896"/>
                </a:cxn>
                <a:cxn ang="0">
                  <a:pos x="4673" y="933"/>
                </a:cxn>
                <a:cxn ang="0">
                  <a:pos x="4586" y="965"/>
                </a:cxn>
                <a:cxn ang="0">
                  <a:pos x="4494" y="991"/>
                </a:cxn>
                <a:cxn ang="0">
                  <a:pos x="4395" y="1010"/>
                </a:cxn>
                <a:cxn ang="0">
                  <a:pos x="4294" y="1023"/>
                </a:cxn>
                <a:cxn ang="0">
                  <a:pos x="4186" y="1028"/>
                </a:cxn>
                <a:cxn ang="0">
                  <a:pos x="4072" y="1025"/>
                </a:cxn>
                <a:cxn ang="0">
                  <a:pos x="3954" y="1010"/>
                </a:cxn>
                <a:cxn ang="0">
                  <a:pos x="3830" y="988"/>
                </a:cxn>
                <a:cxn ang="0">
                  <a:pos x="3701" y="954"/>
                </a:cxn>
                <a:cxn ang="0">
                  <a:pos x="3567" y="909"/>
                </a:cxn>
                <a:cxn ang="0">
                  <a:pos x="3425" y="851"/>
                </a:cxn>
                <a:cxn ang="0">
                  <a:pos x="3279" y="779"/>
                </a:cxn>
                <a:cxn ang="0">
                  <a:pos x="3204" y="739"/>
                </a:cxn>
                <a:cxn ang="0">
                  <a:pos x="2910" y="582"/>
                </a:cxn>
                <a:cxn ang="0">
                  <a:pos x="2635" y="445"/>
                </a:cxn>
                <a:cxn ang="0">
                  <a:pos x="2377" y="327"/>
                </a:cxn>
                <a:cxn ang="0">
                  <a:pos x="2135" y="230"/>
                </a:cxn>
                <a:cxn ang="0">
                  <a:pos x="1909" y="150"/>
                </a:cxn>
                <a:cxn ang="0">
                  <a:pos x="1696" y="88"/>
                </a:cxn>
                <a:cxn ang="0">
                  <a:pos x="1495" y="43"/>
                </a:cxn>
                <a:cxn ang="0">
                  <a:pos x="1305" y="14"/>
                </a:cxn>
                <a:cxn ang="0">
                  <a:pos x="1124" y="1"/>
                </a:cxn>
                <a:cxn ang="0">
                  <a:pos x="951" y="3"/>
                </a:cxn>
                <a:cxn ang="0">
                  <a:pos x="784" y="19"/>
                </a:cxn>
                <a:cxn ang="0">
                  <a:pos x="623" y="48"/>
                </a:cxn>
                <a:cxn ang="0">
                  <a:pos x="465" y="92"/>
                </a:cxn>
                <a:cxn ang="0">
                  <a:pos x="309" y="145"/>
                </a:cxn>
                <a:cxn ang="0">
                  <a:pos x="155" y="211"/>
                </a:cxn>
                <a:cxn ang="0">
                  <a:pos x="0" y="289"/>
                </a:cxn>
              </a:cxnLst>
              <a:rect l="0" t="0" r="r" b="b"/>
              <a:pathLst>
                <a:path w="5459" h="1028">
                  <a:moveTo>
                    <a:pt x="5459" y="159"/>
                  </a:moveTo>
                  <a:lnTo>
                    <a:pt x="5459" y="159"/>
                  </a:lnTo>
                  <a:lnTo>
                    <a:pt x="5451" y="176"/>
                  </a:lnTo>
                  <a:lnTo>
                    <a:pt x="5428" y="221"/>
                  </a:lnTo>
                  <a:lnTo>
                    <a:pt x="5410" y="253"/>
                  </a:lnTo>
                  <a:lnTo>
                    <a:pt x="5390" y="290"/>
                  </a:lnTo>
                  <a:lnTo>
                    <a:pt x="5365" y="331"/>
                  </a:lnTo>
                  <a:lnTo>
                    <a:pt x="5334" y="376"/>
                  </a:lnTo>
                  <a:lnTo>
                    <a:pt x="5301" y="424"/>
                  </a:lnTo>
                  <a:lnTo>
                    <a:pt x="5262" y="474"/>
                  </a:lnTo>
                  <a:lnTo>
                    <a:pt x="5220" y="526"/>
                  </a:lnTo>
                  <a:lnTo>
                    <a:pt x="5173" y="579"/>
                  </a:lnTo>
                  <a:lnTo>
                    <a:pt x="5122" y="633"/>
                  </a:lnTo>
                  <a:lnTo>
                    <a:pt x="5094" y="658"/>
                  </a:lnTo>
                  <a:lnTo>
                    <a:pt x="5066" y="684"/>
                  </a:lnTo>
                  <a:lnTo>
                    <a:pt x="5035" y="710"/>
                  </a:lnTo>
                  <a:lnTo>
                    <a:pt x="5005" y="736"/>
                  </a:lnTo>
                  <a:lnTo>
                    <a:pt x="4973" y="762"/>
                  </a:lnTo>
                  <a:lnTo>
                    <a:pt x="4940" y="786"/>
                  </a:lnTo>
                  <a:lnTo>
                    <a:pt x="4905" y="809"/>
                  </a:lnTo>
                  <a:lnTo>
                    <a:pt x="4869" y="833"/>
                  </a:lnTo>
                  <a:lnTo>
                    <a:pt x="4833" y="854"/>
                  </a:lnTo>
                  <a:lnTo>
                    <a:pt x="4794" y="876"/>
                  </a:lnTo>
                  <a:lnTo>
                    <a:pt x="4755" y="896"/>
                  </a:lnTo>
                  <a:lnTo>
                    <a:pt x="4715" y="915"/>
                  </a:lnTo>
                  <a:lnTo>
                    <a:pt x="4673" y="933"/>
                  </a:lnTo>
                  <a:lnTo>
                    <a:pt x="4630" y="951"/>
                  </a:lnTo>
                  <a:lnTo>
                    <a:pt x="4586" y="965"/>
                  </a:lnTo>
                  <a:lnTo>
                    <a:pt x="4540" y="980"/>
                  </a:lnTo>
                  <a:lnTo>
                    <a:pt x="4494" y="991"/>
                  </a:lnTo>
                  <a:lnTo>
                    <a:pt x="4445" y="1002"/>
                  </a:lnTo>
                  <a:lnTo>
                    <a:pt x="4395" y="1010"/>
                  </a:lnTo>
                  <a:lnTo>
                    <a:pt x="4345" y="1018"/>
                  </a:lnTo>
                  <a:lnTo>
                    <a:pt x="4294" y="1023"/>
                  </a:lnTo>
                  <a:lnTo>
                    <a:pt x="4240" y="1027"/>
                  </a:lnTo>
                  <a:lnTo>
                    <a:pt x="4186" y="1028"/>
                  </a:lnTo>
                  <a:lnTo>
                    <a:pt x="4130" y="1028"/>
                  </a:lnTo>
                  <a:lnTo>
                    <a:pt x="4072" y="1025"/>
                  </a:lnTo>
                  <a:lnTo>
                    <a:pt x="4014" y="1018"/>
                  </a:lnTo>
                  <a:lnTo>
                    <a:pt x="3954" y="1010"/>
                  </a:lnTo>
                  <a:lnTo>
                    <a:pt x="3893" y="1001"/>
                  </a:lnTo>
                  <a:lnTo>
                    <a:pt x="3830" y="988"/>
                  </a:lnTo>
                  <a:lnTo>
                    <a:pt x="3766" y="972"/>
                  </a:lnTo>
                  <a:lnTo>
                    <a:pt x="3701" y="954"/>
                  </a:lnTo>
                  <a:lnTo>
                    <a:pt x="3635" y="933"/>
                  </a:lnTo>
                  <a:lnTo>
                    <a:pt x="3567" y="909"/>
                  </a:lnTo>
                  <a:lnTo>
                    <a:pt x="3496" y="881"/>
                  </a:lnTo>
                  <a:lnTo>
                    <a:pt x="3425" y="851"/>
                  </a:lnTo>
                  <a:lnTo>
                    <a:pt x="3353" y="817"/>
                  </a:lnTo>
                  <a:lnTo>
                    <a:pt x="3279" y="779"/>
                  </a:lnTo>
                  <a:lnTo>
                    <a:pt x="3204" y="739"/>
                  </a:lnTo>
                  <a:lnTo>
                    <a:pt x="3204" y="739"/>
                  </a:lnTo>
                  <a:lnTo>
                    <a:pt x="3054" y="658"/>
                  </a:lnTo>
                  <a:lnTo>
                    <a:pt x="2910" y="582"/>
                  </a:lnTo>
                  <a:lnTo>
                    <a:pt x="2770" y="511"/>
                  </a:lnTo>
                  <a:lnTo>
                    <a:pt x="2635" y="445"/>
                  </a:lnTo>
                  <a:lnTo>
                    <a:pt x="2503" y="384"/>
                  </a:lnTo>
                  <a:lnTo>
                    <a:pt x="2377" y="327"/>
                  </a:lnTo>
                  <a:lnTo>
                    <a:pt x="2254" y="277"/>
                  </a:lnTo>
                  <a:lnTo>
                    <a:pt x="2135" y="230"/>
                  </a:lnTo>
                  <a:lnTo>
                    <a:pt x="2021" y="189"/>
                  </a:lnTo>
                  <a:lnTo>
                    <a:pt x="1909" y="150"/>
                  </a:lnTo>
                  <a:lnTo>
                    <a:pt x="1800" y="117"/>
                  </a:lnTo>
                  <a:lnTo>
                    <a:pt x="1696" y="88"/>
                  </a:lnTo>
                  <a:lnTo>
                    <a:pt x="1595" y="64"/>
                  </a:lnTo>
                  <a:lnTo>
                    <a:pt x="1495" y="43"/>
                  </a:lnTo>
                  <a:lnTo>
                    <a:pt x="1399" y="27"/>
                  </a:lnTo>
                  <a:lnTo>
                    <a:pt x="1305" y="14"/>
                  </a:lnTo>
                  <a:lnTo>
                    <a:pt x="1213" y="6"/>
                  </a:lnTo>
                  <a:lnTo>
                    <a:pt x="1124" y="1"/>
                  </a:lnTo>
                  <a:lnTo>
                    <a:pt x="1037" y="0"/>
                  </a:lnTo>
                  <a:lnTo>
                    <a:pt x="951" y="3"/>
                  </a:lnTo>
                  <a:lnTo>
                    <a:pt x="867" y="9"/>
                  </a:lnTo>
                  <a:lnTo>
                    <a:pt x="784" y="19"/>
                  </a:lnTo>
                  <a:lnTo>
                    <a:pt x="704" y="32"/>
                  </a:lnTo>
                  <a:lnTo>
                    <a:pt x="623" y="48"/>
                  </a:lnTo>
                  <a:lnTo>
                    <a:pt x="544" y="67"/>
                  </a:lnTo>
                  <a:lnTo>
                    <a:pt x="465" y="92"/>
                  </a:lnTo>
                  <a:lnTo>
                    <a:pt x="387" y="117"/>
                  </a:lnTo>
                  <a:lnTo>
                    <a:pt x="309" y="145"/>
                  </a:lnTo>
                  <a:lnTo>
                    <a:pt x="232" y="177"/>
                  </a:lnTo>
                  <a:lnTo>
                    <a:pt x="155" y="211"/>
                  </a:lnTo>
                  <a:lnTo>
                    <a:pt x="77" y="248"/>
                  </a:lnTo>
                  <a:lnTo>
                    <a:pt x="0" y="289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989221" name="Freeform 37"/>
            <p:cNvSpPr>
              <a:spLocks/>
            </p:cNvSpPr>
            <p:nvPr userDrawn="1"/>
          </p:nvSpPr>
          <p:spPr bwMode="auto">
            <a:xfrm>
              <a:off x="835" y="1192"/>
              <a:ext cx="5455" cy="485"/>
            </a:xfrm>
            <a:custGeom>
              <a:avLst/>
              <a:gdLst/>
              <a:ahLst/>
              <a:cxnLst>
                <a:cxn ang="0">
                  <a:pos x="5455" y="71"/>
                </a:cxn>
                <a:cxn ang="0">
                  <a:pos x="5426" y="132"/>
                </a:cxn>
                <a:cxn ang="0">
                  <a:pos x="5388" y="203"/>
                </a:cxn>
                <a:cxn ang="0">
                  <a:pos x="5334" y="291"/>
                </a:cxn>
                <a:cxn ang="0">
                  <a:pos x="5263" y="391"/>
                </a:cxn>
                <a:cxn ang="0">
                  <a:pos x="5176" y="499"/>
                </a:cxn>
                <a:cxn ang="0">
                  <a:pos x="5098" y="580"/>
                </a:cxn>
                <a:cxn ang="0">
                  <a:pos x="5041" y="633"/>
                </a:cxn>
                <a:cxn ang="0">
                  <a:pos x="4979" y="685"/>
                </a:cxn>
                <a:cxn ang="0">
                  <a:pos x="4912" y="735"/>
                </a:cxn>
                <a:cxn ang="0">
                  <a:pos x="4840" y="781"/>
                </a:cxn>
                <a:cxn ang="0">
                  <a:pos x="4763" y="825"/>
                </a:cxn>
                <a:cxn ang="0">
                  <a:pos x="4682" y="864"/>
                </a:cxn>
                <a:cxn ang="0">
                  <a:pos x="4594" y="898"/>
                </a:cxn>
                <a:cxn ang="0">
                  <a:pos x="4502" y="927"/>
                </a:cxn>
                <a:cxn ang="0">
                  <a:pos x="4405" y="948"/>
                </a:cxn>
                <a:cxn ang="0">
                  <a:pos x="4304" y="962"/>
                </a:cxn>
                <a:cxn ang="0">
                  <a:pos x="4196" y="969"/>
                </a:cxn>
                <a:cxn ang="0">
                  <a:pos x="4083" y="967"/>
                </a:cxn>
                <a:cxn ang="0">
                  <a:pos x="3964" y="957"/>
                </a:cxn>
                <a:cxn ang="0">
                  <a:pos x="3840" y="936"/>
                </a:cxn>
                <a:cxn ang="0">
                  <a:pos x="3710" y="904"/>
                </a:cxn>
                <a:cxn ang="0">
                  <a:pos x="3574" y="861"/>
                </a:cxn>
                <a:cxn ang="0">
                  <a:pos x="3432" y="806"/>
                </a:cxn>
                <a:cxn ang="0">
                  <a:pos x="3285" y="738"/>
                </a:cxn>
                <a:cxn ang="0">
                  <a:pos x="3210" y="699"/>
                </a:cxn>
                <a:cxn ang="0">
                  <a:pos x="2913" y="547"/>
                </a:cxn>
                <a:cxn ang="0">
                  <a:pos x="2636" y="415"/>
                </a:cxn>
                <a:cxn ang="0">
                  <a:pos x="2377" y="302"/>
                </a:cxn>
                <a:cxn ang="0">
                  <a:pos x="2134" y="208"/>
                </a:cxn>
                <a:cxn ang="0">
                  <a:pos x="1906" y="132"/>
                </a:cxn>
                <a:cxn ang="0">
                  <a:pos x="1692" y="76"/>
                </a:cxn>
                <a:cxn ang="0">
                  <a:pos x="1491" y="34"/>
                </a:cxn>
                <a:cxn ang="0">
                  <a:pos x="1301" y="8"/>
                </a:cxn>
                <a:cxn ang="0">
                  <a:pos x="1119" y="0"/>
                </a:cxn>
                <a:cxn ang="0">
                  <a:pos x="945" y="5"/>
                </a:cxn>
                <a:cxn ang="0">
                  <a:pos x="780" y="24"/>
                </a:cxn>
                <a:cxn ang="0">
                  <a:pos x="619" y="56"/>
                </a:cxn>
                <a:cxn ang="0">
                  <a:pos x="461" y="103"/>
                </a:cxn>
                <a:cxn ang="0">
                  <a:pos x="307" y="161"/>
                </a:cxn>
                <a:cxn ang="0">
                  <a:pos x="153" y="231"/>
                </a:cxn>
                <a:cxn ang="0">
                  <a:pos x="0" y="312"/>
                </a:cxn>
              </a:cxnLst>
              <a:rect l="0" t="0" r="r" b="b"/>
              <a:pathLst>
                <a:path w="5455" h="970">
                  <a:moveTo>
                    <a:pt x="5455" y="71"/>
                  </a:moveTo>
                  <a:lnTo>
                    <a:pt x="5455" y="71"/>
                  </a:lnTo>
                  <a:lnTo>
                    <a:pt x="5448" y="87"/>
                  </a:lnTo>
                  <a:lnTo>
                    <a:pt x="5426" y="132"/>
                  </a:lnTo>
                  <a:lnTo>
                    <a:pt x="5409" y="165"/>
                  </a:lnTo>
                  <a:lnTo>
                    <a:pt x="5388" y="203"/>
                  </a:lnTo>
                  <a:lnTo>
                    <a:pt x="5363" y="245"/>
                  </a:lnTo>
                  <a:lnTo>
                    <a:pt x="5334" y="291"/>
                  </a:lnTo>
                  <a:lnTo>
                    <a:pt x="5301" y="339"/>
                  </a:lnTo>
                  <a:lnTo>
                    <a:pt x="5263" y="391"/>
                  </a:lnTo>
                  <a:lnTo>
                    <a:pt x="5222" y="444"/>
                  </a:lnTo>
                  <a:lnTo>
                    <a:pt x="5176" y="499"/>
                  </a:lnTo>
                  <a:lnTo>
                    <a:pt x="5126" y="552"/>
                  </a:lnTo>
                  <a:lnTo>
                    <a:pt x="5098" y="580"/>
                  </a:lnTo>
                  <a:lnTo>
                    <a:pt x="5070" y="607"/>
                  </a:lnTo>
                  <a:lnTo>
                    <a:pt x="5041" y="633"/>
                  </a:lnTo>
                  <a:lnTo>
                    <a:pt x="5011" y="659"/>
                  </a:lnTo>
                  <a:lnTo>
                    <a:pt x="4979" y="685"/>
                  </a:lnTo>
                  <a:lnTo>
                    <a:pt x="4945" y="710"/>
                  </a:lnTo>
                  <a:lnTo>
                    <a:pt x="4912" y="735"/>
                  </a:lnTo>
                  <a:lnTo>
                    <a:pt x="4876" y="759"/>
                  </a:lnTo>
                  <a:lnTo>
                    <a:pt x="4840" y="781"/>
                  </a:lnTo>
                  <a:lnTo>
                    <a:pt x="4802" y="804"/>
                  </a:lnTo>
                  <a:lnTo>
                    <a:pt x="4763" y="825"/>
                  </a:lnTo>
                  <a:lnTo>
                    <a:pt x="4723" y="844"/>
                  </a:lnTo>
                  <a:lnTo>
                    <a:pt x="4682" y="864"/>
                  </a:lnTo>
                  <a:lnTo>
                    <a:pt x="4639" y="882"/>
                  </a:lnTo>
                  <a:lnTo>
                    <a:pt x="4594" y="898"/>
                  </a:lnTo>
                  <a:lnTo>
                    <a:pt x="4550" y="912"/>
                  </a:lnTo>
                  <a:lnTo>
                    <a:pt x="4502" y="927"/>
                  </a:lnTo>
                  <a:lnTo>
                    <a:pt x="4455" y="938"/>
                  </a:lnTo>
                  <a:lnTo>
                    <a:pt x="4405" y="948"/>
                  </a:lnTo>
                  <a:lnTo>
                    <a:pt x="4355" y="956"/>
                  </a:lnTo>
                  <a:lnTo>
                    <a:pt x="4304" y="962"/>
                  </a:lnTo>
                  <a:lnTo>
                    <a:pt x="4250" y="967"/>
                  </a:lnTo>
                  <a:lnTo>
                    <a:pt x="4196" y="969"/>
                  </a:lnTo>
                  <a:lnTo>
                    <a:pt x="4140" y="970"/>
                  </a:lnTo>
                  <a:lnTo>
                    <a:pt x="4083" y="967"/>
                  </a:lnTo>
                  <a:lnTo>
                    <a:pt x="4023" y="964"/>
                  </a:lnTo>
                  <a:lnTo>
                    <a:pt x="3964" y="957"/>
                  </a:lnTo>
                  <a:lnTo>
                    <a:pt x="3903" y="948"/>
                  </a:lnTo>
                  <a:lnTo>
                    <a:pt x="3840" y="936"/>
                  </a:lnTo>
                  <a:lnTo>
                    <a:pt x="3775" y="922"/>
                  </a:lnTo>
                  <a:lnTo>
                    <a:pt x="3710" y="904"/>
                  </a:lnTo>
                  <a:lnTo>
                    <a:pt x="3643" y="885"/>
                  </a:lnTo>
                  <a:lnTo>
                    <a:pt x="3574" y="861"/>
                  </a:lnTo>
                  <a:lnTo>
                    <a:pt x="3504" y="835"/>
                  </a:lnTo>
                  <a:lnTo>
                    <a:pt x="3432" y="806"/>
                  </a:lnTo>
                  <a:lnTo>
                    <a:pt x="3360" y="773"/>
                  </a:lnTo>
                  <a:lnTo>
                    <a:pt x="3285" y="738"/>
                  </a:lnTo>
                  <a:lnTo>
                    <a:pt x="3210" y="699"/>
                  </a:lnTo>
                  <a:lnTo>
                    <a:pt x="3210" y="699"/>
                  </a:lnTo>
                  <a:lnTo>
                    <a:pt x="3059" y="620"/>
                  </a:lnTo>
                  <a:lnTo>
                    <a:pt x="2913" y="547"/>
                  </a:lnTo>
                  <a:lnTo>
                    <a:pt x="2772" y="478"/>
                  </a:lnTo>
                  <a:lnTo>
                    <a:pt x="2636" y="415"/>
                  </a:lnTo>
                  <a:lnTo>
                    <a:pt x="2505" y="357"/>
                  </a:lnTo>
                  <a:lnTo>
                    <a:pt x="2377" y="302"/>
                  </a:lnTo>
                  <a:lnTo>
                    <a:pt x="2253" y="253"/>
                  </a:lnTo>
                  <a:lnTo>
                    <a:pt x="2134" y="208"/>
                  </a:lnTo>
                  <a:lnTo>
                    <a:pt x="2019" y="169"/>
                  </a:lnTo>
                  <a:lnTo>
                    <a:pt x="1906" y="132"/>
                  </a:lnTo>
                  <a:lnTo>
                    <a:pt x="1798" y="102"/>
                  </a:lnTo>
                  <a:lnTo>
                    <a:pt x="1692" y="76"/>
                  </a:lnTo>
                  <a:lnTo>
                    <a:pt x="1590" y="52"/>
                  </a:lnTo>
                  <a:lnTo>
                    <a:pt x="1491" y="34"/>
                  </a:lnTo>
                  <a:lnTo>
                    <a:pt x="1394" y="19"/>
                  </a:lnTo>
                  <a:lnTo>
                    <a:pt x="1301" y="8"/>
                  </a:lnTo>
                  <a:lnTo>
                    <a:pt x="1209" y="2"/>
                  </a:lnTo>
                  <a:lnTo>
                    <a:pt x="1119" y="0"/>
                  </a:lnTo>
                  <a:lnTo>
                    <a:pt x="1031" y="0"/>
                  </a:lnTo>
                  <a:lnTo>
                    <a:pt x="945" y="5"/>
                  </a:lnTo>
                  <a:lnTo>
                    <a:pt x="862" y="13"/>
                  </a:lnTo>
                  <a:lnTo>
                    <a:pt x="780" y="24"/>
                  </a:lnTo>
                  <a:lnTo>
                    <a:pt x="698" y="39"/>
                  </a:lnTo>
                  <a:lnTo>
                    <a:pt x="619" y="56"/>
                  </a:lnTo>
                  <a:lnTo>
                    <a:pt x="540" y="79"/>
                  </a:lnTo>
                  <a:lnTo>
                    <a:pt x="461" y="103"/>
                  </a:lnTo>
                  <a:lnTo>
                    <a:pt x="384" y="131"/>
                  </a:lnTo>
                  <a:lnTo>
                    <a:pt x="307" y="161"/>
                  </a:lnTo>
                  <a:lnTo>
                    <a:pt x="230" y="194"/>
                  </a:lnTo>
                  <a:lnTo>
                    <a:pt x="153" y="231"/>
                  </a:lnTo>
                  <a:lnTo>
                    <a:pt x="76" y="270"/>
                  </a:lnTo>
                  <a:lnTo>
                    <a:pt x="0" y="31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989222" name="Freeform 38"/>
            <p:cNvSpPr>
              <a:spLocks/>
            </p:cNvSpPr>
            <p:nvPr userDrawn="1"/>
          </p:nvSpPr>
          <p:spPr bwMode="auto">
            <a:xfrm>
              <a:off x="864" y="1198"/>
              <a:ext cx="5451" cy="465"/>
            </a:xfrm>
            <a:custGeom>
              <a:avLst/>
              <a:gdLst/>
              <a:ahLst/>
              <a:cxnLst>
                <a:cxn ang="0">
                  <a:pos x="5451" y="0"/>
                </a:cxn>
                <a:cxn ang="0">
                  <a:pos x="5423" y="63"/>
                </a:cxn>
                <a:cxn ang="0">
                  <a:pos x="5386" y="134"/>
                </a:cxn>
                <a:cxn ang="0">
                  <a:pos x="5334" y="224"/>
                </a:cxn>
                <a:cxn ang="0">
                  <a:pos x="5265" y="326"/>
                </a:cxn>
                <a:cxn ang="0">
                  <a:pos x="5179" y="436"/>
                </a:cxn>
                <a:cxn ang="0">
                  <a:pos x="5102" y="518"/>
                </a:cxn>
                <a:cxn ang="0">
                  <a:pos x="5046" y="573"/>
                </a:cxn>
                <a:cxn ang="0">
                  <a:pos x="4983" y="628"/>
                </a:cxn>
                <a:cxn ang="0">
                  <a:pos x="4918" y="678"/>
                </a:cxn>
                <a:cxn ang="0">
                  <a:pos x="4847" y="726"/>
                </a:cxn>
                <a:cxn ang="0">
                  <a:pos x="4771" y="772"/>
                </a:cxn>
                <a:cxn ang="0">
                  <a:pos x="4689" y="814"/>
                </a:cxn>
                <a:cxn ang="0">
                  <a:pos x="4603" y="849"/>
                </a:cxn>
                <a:cxn ang="0">
                  <a:pos x="4512" y="880"/>
                </a:cxn>
                <a:cxn ang="0">
                  <a:pos x="4415" y="902"/>
                </a:cxn>
                <a:cxn ang="0">
                  <a:pos x="4312" y="920"/>
                </a:cxn>
                <a:cxn ang="0">
                  <a:pos x="4206" y="928"/>
                </a:cxn>
                <a:cxn ang="0">
                  <a:pos x="4092" y="930"/>
                </a:cxn>
                <a:cxn ang="0">
                  <a:pos x="3974" y="920"/>
                </a:cxn>
                <a:cxn ang="0">
                  <a:pos x="3849" y="902"/>
                </a:cxn>
                <a:cxn ang="0">
                  <a:pos x="3718" y="873"/>
                </a:cxn>
                <a:cxn ang="0">
                  <a:pos x="3582" y="833"/>
                </a:cxn>
                <a:cxn ang="0">
                  <a:pos x="3440" y="780"/>
                </a:cxn>
                <a:cxn ang="0">
                  <a:pos x="3292" y="715"/>
                </a:cxn>
                <a:cxn ang="0">
                  <a:pos x="3216" y="678"/>
                </a:cxn>
                <a:cxn ang="0">
                  <a:pos x="2917" y="531"/>
                </a:cxn>
                <a:cxn ang="0">
                  <a:pos x="2638" y="403"/>
                </a:cxn>
                <a:cxn ang="0">
                  <a:pos x="2377" y="295"/>
                </a:cxn>
                <a:cxn ang="0">
                  <a:pos x="2133" y="206"/>
                </a:cxn>
                <a:cxn ang="0">
                  <a:pos x="1903" y="135"/>
                </a:cxn>
                <a:cxn ang="0">
                  <a:pos x="1688" y="81"/>
                </a:cxn>
                <a:cxn ang="0">
                  <a:pos x="1487" y="43"/>
                </a:cxn>
                <a:cxn ang="0">
                  <a:pos x="1295" y="22"/>
                </a:cxn>
                <a:cxn ang="0">
                  <a:pos x="1115" y="16"/>
                </a:cxn>
                <a:cxn ang="0">
                  <a:pos x="941" y="26"/>
                </a:cxn>
                <a:cxn ang="0">
                  <a:pos x="775" y="48"/>
                </a:cxn>
                <a:cxn ang="0">
                  <a:pos x="615" y="85"/>
                </a:cxn>
                <a:cxn ang="0">
                  <a:pos x="458" y="134"/>
                </a:cxn>
                <a:cxn ang="0">
                  <a:pos x="304" y="195"/>
                </a:cxn>
                <a:cxn ang="0">
                  <a:pos x="153" y="268"/>
                </a:cxn>
                <a:cxn ang="0">
                  <a:pos x="0" y="352"/>
                </a:cxn>
              </a:cxnLst>
              <a:rect l="0" t="0" r="r" b="b"/>
              <a:pathLst>
                <a:path w="5451" h="930">
                  <a:moveTo>
                    <a:pt x="5451" y="0"/>
                  </a:moveTo>
                  <a:lnTo>
                    <a:pt x="5451" y="0"/>
                  </a:lnTo>
                  <a:lnTo>
                    <a:pt x="5444" y="18"/>
                  </a:lnTo>
                  <a:lnTo>
                    <a:pt x="5423" y="63"/>
                  </a:lnTo>
                  <a:lnTo>
                    <a:pt x="5406" y="97"/>
                  </a:lnTo>
                  <a:lnTo>
                    <a:pt x="5386" y="134"/>
                  </a:lnTo>
                  <a:lnTo>
                    <a:pt x="5362" y="177"/>
                  </a:lnTo>
                  <a:lnTo>
                    <a:pt x="5334" y="224"/>
                  </a:lnTo>
                  <a:lnTo>
                    <a:pt x="5301" y="274"/>
                  </a:lnTo>
                  <a:lnTo>
                    <a:pt x="5265" y="326"/>
                  </a:lnTo>
                  <a:lnTo>
                    <a:pt x="5223" y="381"/>
                  </a:lnTo>
                  <a:lnTo>
                    <a:pt x="5179" y="436"/>
                  </a:lnTo>
                  <a:lnTo>
                    <a:pt x="5129" y="491"/>
                  </a:lnTo>
                  <a:lnTo>
                    <a:pt x="5102" y="518"/>
                  </a:lnTo>
                  <a:lnTo>
                    <a:pt x="5075" y="546"/>
                  </a:lnTo>
                  <a:lnTo>
                    <a:pt x="5046" y="573"/>
                  </a:lnTo>
                  <a:lnTo>
                    <a:pt x="5015" y="600"/>
                  </a:lnTo>
                  <a:lnTo>
                    <a:pt x="4983" y="628"/>
                  </a:lnTo>
                  <a:lnTo>
                    <a:pt x="4951" y="654"/>
                  </a:lnTo>
                  <a:lnTo>
                    <a:pt x="4918" y="678"/>
                  </a:lnTo>
                  <a:lnTo>
                    <a:pt x="4883" y="704"/>
                  </a:lnTo>
                  <a:lnTo>
                    <a:pt x="4847" y="726"/>
                  </a:lnTo>
                  <a:lnTo>
                    <a:pt x="4809" y="751"/>
                  </a:lnTo>
                  <a:lnTo>
                    <a:pt x="4771" y="772"/>
                  </a:lnTo>
                  <a:lnTo>
                    <a:pt x="4730" y="793"/>
                  </a:lnTo>
                  <a:lnTo>
                    <a:pt x="4689" y="814"/>
                  </a:lnTo>
                  <a:lnTo>
                    <a:pt x="4647" y="831"/>
                  </a:lnTo>
                  <a:lnTo>
                    <a:pt x="4603" y="849"/>
                  </a:lnTo>
                  <a:lnTo>
                    <a:pt x="4558" y="865"/>
                  </a:lnTo>
                  <a:lnTo>
                    <a:pt x="4512" y="880"/>
                  </a:lnTo>
                  <a:lnTo>
                    <a:pt x="4464" y="891"/>
                  </a:lnTo>
                  <a:lnTo>
                    <a:pt x="4415" y="902"/>
                  </a:lnTo>
                  <a:lnTo>
                    <a:pt x="4365" y="912"/>
                  </a:lnTo>
                  <a:lnTo>
                    <a:pt x="4312" y="920"/>
                  </a:lnTo>
                  <a:lnTo>
                    <a:pt x="4260" y="925"/>
                  </a:lnTo>
                  <a:lnTo>
                    <a:pt x="4206" y="928"/>
                  </a:lnTo>
                  <a:lnTo>
                    <a:pt x="4150" y="930"/>
                  </a:lnTo>
                  <a:lnTo>
                    <a:pt x="4092" y="930"/>
                  </a:lnTo>
                  <a:lnTo>
                    <a:pt x="4033" y="927"/>
                  </a:lnTo>
                  <a:lnTo>
                    <a:pt x="3974" y="920"/>
                  </a:lnTo>
                  <a:lnTo>
                    <a:pt x="3911" y="912"/>
                  </a:lnTo>
                  <a:lnTo>
                    <a:pt x="3849" y="902"/>
                  </a:lnTo>
                  <a:lnTo>
                    <a:pt x="3785" y="889"/>
                  </a:lnTo>
                  <a:lnTo>
                    <a:pt x="3718" y="873"/>
                  </a:lnTo>
                  <a:lnTo>
                    <a:pt x="3652" y="854"/>
                  </a:lnTo>
                  <a:lnTo>
                    <a:pt x="3582" y="833"/>
                  </a:lnTo>
                  <a:lnTo>
                    <a:pt x="3511" y="809"/>
                  </a:lnTo>
                  <a:lnTo>
                    <a:pt x="3440" y="780"/>
                  </a:lnTo>
                  <a:lnTo>
                    <a:pt x="3367" y="749"/>
                  </a:lnTo>
                  <a:lnTo>
                    <a:pt x="3292" y="715"/>
                  </a:lnTo>
                  <a:lnTo>
                    <a:pt x="3216" y="678"/>
                  </a:lnTo>
                  <a:lnTo>
                    <a:pt x="3216" y="678"/>
                  </a:lnTo>
                  <a:lnTo>
                    <a:pt x="3063" y="602"/>
                  </a:lnTo>
                  <a:lnTo>
                    <a:pt x="2917" y="531"/>
                  </a:lnTo>
                  <a:lnTo>
                    <a:pt x="2774" y="465"/>
                  </a:lnTo>
                  <a:lnTo>
                    <a:pt x="2638" y="403"/>
                  </a:lnTo>
                  <a:lnTo>
                    <a:pt x="2505" y="347"/>
                  </a:lnTo>
                  <a:lnTo>
                    <a:pt x="2377" y="295"/>
                  </a:lnTo>
                  <a:lnTo>
                    <a:pt x="2252" y="248"/>
                  </a:lnTo>
                  <a:lnTo>
                    <a:pt x="2133" y="206"/>
                  </a:lnTo>
                  <a:lnTo>
                    <a:pt x="2016" y="168"/>
                  </a:lnTo>
                  <a:lnTo>
                    <a:pt x="1903" y="135"/>
                  </a:lnTo>
                  <a:lnTo>
                    <a:pt x="1795" y="106"/>
                  </a:lnTo>
                  <a:lnTo>
                    <a:pt x="1688" y="81"/>
                  </a:lnTo>
                  <a:lnTo>
                    <a:pt x="1587" y="60"/>
                  </a:lnTo>
                  <a:lnTo>
                    <a:pt x="1487" y="43"/>
                  </a:lnTo>
                  <a:lnTo>
                    <a:pt x="1390" y="30"/>
                  </a:lnTo>
                  <a:lnTo>
                    <a:pt x="1295" y="22"/>
                  </a:lnTo>
                  <a:lnTo>
                    <a:pt x="1204" y="18"/>
                  </a:lnTo>
                  <a:lnTo>
                    <a:pt x="1115" y="16"/>
                  </a:lnTo>
                  <a:lnTo>
                    <a:pt x="1027" y="19"/>
                  </a:lnTo>
                  <a:lnTo>
                    <a:pt x="941" y="26"/>
                  </a:lnTo>
                  <a:lnTo>
                    <a:pt x="858" y="35"/>
                  </a:lnTo>
                  <a:lnTo>
                    <a:pt x="775" y="48"/>
                  </a:lnTo>
                  <a:lnTo>
                    <a:pt x="694" y="64"/>
                  </a:lnTo>
                  <a:lnTo>
                    <a:pt x="615" y="85"/>
                  </a:lnTo>
                  <a:lnTo>
                    <a:pt x="536" y="108"/>
                  </a:lnTo>
                  <a:lnTo>
                    <a:pt x="458" y="134"/>
                  </a:lnTo>
                  <a:lnTo>
                    <a:pt x="382" y="163"/>
                  </a:lnTo>
                  <a:lnTo>
                    <a:pt x="304" y="195"/>
                  </a:lnTo>
                  <a:lnTo>
                    <a:pt x="228" y="231"/>
                  </a:lnTo>
                  <a:lnTo>
                    <a:pt x="153" y="268"/>
                  </a:lnTo>
                  <a:lnTo>
                    <a:pt x="76" y="310"/>
                  </a:lnTo>
                  <a:lnTo>
                    <a:pt x="0" y="35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989223" name="Freeform 39"/>
            <p:cNvSpPr>
              <a:spLocks/>
            </p:cNvSpPr>
            <p:nvPr userDrawn="1"/>
          </p:nvSpPr>
          <p:spPr bwMode="auto">
            <a:xfrm>
              <a:off x="893" y="1169"/>
              <a:ext cx="5447" cy="482"/>
            </a:xfrm>
            <a:custGeom>
              <a:avLst/>
              <a:gdLst/>
              <a:ahLst/>
              <a:cxnLst>
                <a:cxn ang="0">
                  <a:pos x="5447" y="0"/>
                </a:cxn>
                <a:cxn ang="0">
                  <a:pos x="5419" y="64"/>
                </a:cxn>
                <a:cxn ang="0">
                  <a:pos x="5383" y="137"/>
                </a:cxn>
                <a:cxn ang="0">
                  <a:pos x="5332" y="227"/>
                </a:cxn>
                <a:cxn ang="0">
                  <a:pos x="5265" y="332"/>
                </a:cxn>
                <a:cxn ang="0">
                  <a:pos x="5180" y="444"/>
                </a:cxn>
                <a:cxn ang="0">
                  <a:pos x="5105" y="529"/>
                </a:cxn>
                <a:cxn ang="0">
                  <a:pos x="5048" y="586"/>
                </a:cxn>
                <a:cxn ang="0">
                  <a:pos x="4989" y="641"/>
                </a:cxn>
                <a:cxn ang="0">
                  <a:pos x="4923" y="692"/>
                </a:cxn>
                <a:cxn ang="0">
                  <a:pos x="4853" y="744"/>
                </a:cxn>
                <a:cxn ang="0">
                  <a:pos x="4778" y="791"/>
                </a:cxn>
                <a:cxn ang="0">
                  <a:pos x="4697" y="833"/>
                </a:cxn>
                <a:cxn ang="0">
                  <a:pos x="4611" y="870"/>
                </a:cxn>
                <a:cxn ang="0">
                  <a:pos x="4521" y="902"/>
                </a:cxn>
                <a:cxn ang="0">
                  <a:pos x="4424" y="928"/>
                </a:cxn>
                <a:cxn ang="0">
                  <a:pos x="4322" y="947"/>
                </a:cxn>
                <a:cxn ang="0">
                  <a:pos x="4214" y="959"/>
                </a:cxn>
                <a:cxn ang="0">
                  <a:pos x="4102" y="962"/>
                </a:cxn>
                <a:cxn ang="0">
                  <a:pos x="3982" y="956"/>
                </a:cxn>
                <a:cxn ang="0">
                  <a:pos x="3857" y="939"/>
                </a:cxn>
                <a:cxn ang="0">
                  <a:pos x="3727" y="914"/>
                </a:cxn>
                <a:cxn ang="0">
                  <a:pos x="3591" y="875"/>
                </a:cxn>
                <a:cxn ang="0">
                  <a:pos x="3448" y="825"/>
                </a:cxn>
                <a:cxn ang="0">
                  <a:pos x="3298" y="763"/>
                </a:cxn>
                <a:cxn ang="0">
                  <a:pos x="3221" y="726"/>
                </a:cxn>
                <a:cxn ang="0">
                  <a:pos x="2920" y="586"/>
                </a:cxn>
                <a:cxn ang="0">
                  <a:pos x="2640" y="463"/>
                </a:cxn>
                <a:cxn ang="0">
                  <a:pos x="2376" y="360"/>
                </a:cxn>
                <a:cxn ang="0">
                  <a:pos x="2131" y="276"/>
                </a:cxn>
                <a:cxn ang="0">
                  <a:pos x="1901" y="208"/>
                </a:cxn>
                <a:cxn ang="0">
                  <a:pos x="1686" y="158"/>
                </a:cxn>
                <a:cxn ang="0">
                  <a:pos x="1483" y="124"/>
                </a:cxn>
                <a:cxn ang="0">
                  <a:pos x="1291" y="108"/>
                </a:cxn>
                <a:cxn ang="0">
                  <a:pos x="1111" y="105"/>
                </a:cxn>
                <a:cxn ang="0">
                  <a:pos x="937" y="118"/>
                </a:cxn>
                <a:cxn ang="0">
                  <a:pos x="772" y="143"/>
                </a:cxn>
                <a:cxn ang="0">
                  <a:pos x="612" y="184"/>
                </a:cxn>
                <a:cxn ang="0">
                  <a:pos x="457" y="237"/>
                </a:cxn>
                <a:cxn ang="0">
                  <a:pos x="303" y="302"/>
                </a:cxn>
                <a:cxn ang="0">
                  <a:pos x="151" y="378"/>
                </a:cxn>
                <a:cxn ang="0">
                  <a:pos x="0" y="465"/>
                </a:cxn>
              </a:cxnLst>
              <a:rect l="0" t="0" r="r" b="b"/>
              <a:pathLst>
                <a:path w="5447" h="962">
                  <a:moveTo>
                    <a:pt x="5447" y="0"/>
                  </a:moveTo>
                  <a:lnTo>
                    <a:pt x="5447" y="0"/>
                  </a:lnTo>
                  <a:lnTo>
                    <a:pt x="5440" y="17"/>
                  </a:lnTo>
                  <a:lnTo>
                    <a:pt x="5419" y="64"/>
                  </a:lnTo>
                  <a:lnTo>
                    <a:pt x="5402" y="98"/>
                  </a:lnTo>
                  <a:lnTo>
                    <a:pt x="5383" y="137"/>
                  </a:lnTo>
                  <a:lnTo>
                    <a:pt x="5359" y="181"/>
                  </a:lnTo>
                  <a:lnTo>
                    <a:pt x="5332" y="227"/>
                  </a:lnTo>
                  <a:lnTo>
                    <a:pt x="5300" y="279"/>
                  </a:lnTo>
                  <a:lnTo>
                    <a:pt x="5265" y="332"/>
                  </a:lnTo>
                  <a:lnTo>
                    <a:pt x="5225" y="387"/>
                  </a:lnTo>
                  <a:lnTo>
                    <a:pt x="5180" y="444"/>
                  </a:lnTo>
                  <a:lnTo>
                    <a:pt x="5130" y="500"/>
                  </a:lnTo>
                  <a:lnTo>
                    <a:pt x="5105" y="529"/>
                  </a:lnTo>
                  <a:lnTo>
                    <a:pt x="5078" y="557"/>
                  </a:lnTo>
                  <a:lnTo>
                    <a:pt x="5048" y="586"/>
                  </a:lnTo>
                  <a:lnTo>
                    <a:pt x="5019" y="613"/>
                  </a:lnTo>
                  <a:lnTo>
                    <a:pt x="4989" y="641"/>
                  </a:lnTo>
                  <a:lnTo>
                    <a:pt x="4957" y="667"/>
                  </a:lnTo>
                  <a:lnTo>
                    <a:pt x="4923" y="692"/>
                  </a:lnTo>
                  <a:lnTo>
                    <a:pt x="4889" y="718"/>
                  </a:lnTo>
                  <a:lnTo>
                    <a:pt x="4853" y="744"/>
                  </a:lnTo>
                  <a:lnTo>
                    <a:pt x="4815" y="767"/>
                  </a:lnTo>
                  <a:lnTo>
                    <a:pt x="4778" y="791"/>
                  </a:lnTo>
                  <a:lnTo>
                    <a:pt x="4737" y="812"/>
                  </a:lnTo>
                  <a:lnTo>
                    <a:pt x="4697" y="833"/>
                  </a:lnTo>
                  <a:lnTo>
                    <a:pt x="4654" y="852"/>
                  </a:lnTo>
                  <a:lnTo>
                    <a:pt x="4611" y="870"/>
                  </a:lnTo>
                  <a:lnTo>
                    <a:pt x="4567" y="888"/>
                  </a:lnTo>
                  <a:lnTo>
                    <a:pt x="4521" y="902"/>
                  </a:lnTo>
                  <a:lnTo>
                    <a:pt x="4472" y="917"/>
                  </a:lnTo>
                  <a:lnTo>
                    <a:pt x="4424" y="928"/>
                  </a:lnTo>
                  <a:lnTo>
                    <a:pt x="4374" y="939"/>
                  </a:lnTo>
                  <a:lnTo>
                    <a:pt x="4322" y="947"/>
                  </a:lnTo>
                  <a:lnTo>
                    <a:pt x="4270" y="954"/>
                  </a:lnTo>
                  <a:lnTo>
                    <a:pt x="4214" y="959"/>
                  </a:lnTo>
                  <a:lnTo>
                    <a:pt x="4158" y="962"/>
                  </a:lnTo>
                  <a:lnTo>
                    <a:pt x="4102" y="962"/>
                  </a:lnTo>
                  <a:lnTo>
                    <a:pt x="4043" y="960"/>
                  </a:lnTo>
                  <a:lnTo>
                    <a:pt x="3982" y="956"/>
                  </a:lnTo>
                  <a:lnTo>
                    <a:pt x="3921" y="949"/>
                  </a:lnTo>
                  <a:lnTo>
                    <a:pt x="3857" y="939"/>
                  </a:lnTo>
                  <a:lnTo>
                    <a:pt x="3793" y="928"/>
                  </a:lnTo>
                  <a:lnTo>
                    <a:pt x="3727" y="914"/>
                  </a:lnTo>
                  <a:lnTo>
                    <a:pt x="3659" y="896"/>
                  </a:lnTo>
                  <a:lnTo>
                    <a:pt x="3591" y="875"/>
                  </a:lnTo>
                  <a:lnTo>
                    <a:pt x="3520" y="852"/>
                  </a:lnTo>
                  <a:lnTo>
                    <a:pt x="3448" y="825"/>
                  </a:lnTo>
                  <a:lnTo>
                    <a:pt x="3373" y="796"/>
                  </a:lnTo>
                  <a:lnTo>
                    <a:pt x="3298" y="763"/>
                  </a:lnTo>
                  <a:lnTo>
                    <a:pt x="3221" y="726"/>
                  </a:lnTo>
                  <a:lnTo>
                    <a:pt x="3221" y="726"/>
                  </a:lnTo>
                  <a:lnTo>
                    <a:pt x="3067" y="654"/>
                  </a:lnTo>
                  <a:lnTo>
                    <a:pt x="2920" y="586"/>
                  </a:lnTo>
                  <a:lnTo>
                    <a:pt x="2777" y="521"/>
                  </a:lnTo>
                  <a:lnTo>
                    <a:pt x="2640" y="463"/>
                  </a:lnTo>
                  <a:lnTo>
                    <a:pt x="2505" y="410"/>
                  </a:lnTo>
                  <a:lnTo>
                    <a:pt x="2376" y="360"/>
                  </a:lnTo>
                  <a:lnTo>
                    <a:pt x="2252" y="315"/>
                  </a:lnTo>
                  <a:lnTo>
                    <a:pt x="2131" y="276"/>
                  </a:lnTo>
                  <a:lnTo>
                    <a:pt x="2015" y="240"/>
                  </a:lnTo>
                  <a:lnTo>
                    <a:pt x="1901" y="208"/>
                  </a:lnTo>
                  <a:lnTo>
                    <a:pt x="1791" y="181"/>
                  </a:lnTo>
                  <a:lnTo>
                    <a:pt x="1686" y="158"/>
                  </a:lnTo>
                  <a:lnTo>
                    <a:pt x="1583" y="140"/>
                  </a:lnTo>
                  <a:lnTo>
                    <a:pt x="1483" y="124"/>
                  </a:lnTo>
                  <a:lnTo>
                    <a:pt x="1386" y="114"/>
                  </a:lnTo>
                  <a:lnTo>
                    <a:pt x="1291" y="108"/>
                  </a:lnTo>
                  <a:lnTo>
                    <a:pt x="1200" y="105"/>
                  </a:lnTo>
                  <a:lnTo>
                    <a:pt x="1111" y="105"/>
                  </a:lnTo>
                  <a:lnTo>
                    <a:pt x="1023" y="109"/>
                  </a:lnTo>
                  <a:lnTo>
                    <a:pt x="937" y="118"/>
                  </a:lnTo>
                  <a:lnTo>
                    <a:pt x="854" y="129"/>
                  </a:lnTo>
                  <a:lnTo>
                    <a:pt x="772" y="143"/>
                  </a:lnTo>
                  <a:lnTo>
                    <a:pt x="692" y="163"/>
                  </a:lnTo>
                  <a:lnTo>
                    <a:pt x="612" y="184"/>
                  </a:lnTo>
                  <a:lnTo>
                    <a:pt x="533" y="208"/>
                  </a:lnTo>
                  <a:lnTo>
                    <a:pt x="457" y="237"/>
                  </a:lnTo>
                  <a:lnTo>
                    <a:pt x="379" y="268"/>
                  </a:lnTo>
                  <a:lnTo>
                    <a:pt x="303" y="302"/>
                  </a:lnTo>
                  <a:lnTo>
                    <a:pt x="228" y="339"/>
                  </a:lnTo>
                  <a:lnTo>
                    <a:pt x="151" y="378"/>
                  </a:lnTo>
                  <a:lnTo>
                    <a:pt x="76" y="419"/>
                  </a:lnTo>
                  <a:lnTo>
                    <a:pt x="0" y="465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989224" name="Freeform 40"/>
            <p:cNvSpPr>
              <a:spLocks/>
            </p:cNvSpPr>
            <p:nvPr userDrawn="1"/>
          </p:nvSpPr>
          <p:spPr bwMode="auto">
            <a:xfrm>
              <a:off x="925" y="1141"/>
              <a:ext cx="5439" cy="497"/>
            </a:xfrm>
            <a:custGeom>
              <a:avLst/>
              <a:gdLst/>
              <a:ahLst/>
              <a:cxnLst>
                <a:cxn ang="0">
                  <a:pos x="5439" y="0"/>
                </a:cxn>
                <a:cxn ang="0">
                  <a:pos x="5412" y="65"/>
                </a:cxn>
                <a:cxn ang="0">
                  <a:pos x="5377" y="137"/>
                </a:cxn>
                <a:cxn ang="0">
                  <a:pos x="5327" y="231"/>
                </a:cxn>
                <a:cxn ang="0">
                  <a:pos x="5261" y="336"/>
                </a:cxn>
                <a:cxn ang="0">
                  <a:pos x="5179" y="451"/>
                </a:cxn>
                <a:cxn ang="0">
                  <a:pos x="5104" y="538"/>
                </a:cxn>
                <a:cxn ang="0">
                  <a:pos x="5050" y="596"/>
                </a:cxn>
                <a:cxn ang="0">
                  <a:pos x="4990" y="652"/>
                </a:cxn>
                <a:cxn ang="0">
                  <a:pos x="4925" y="706"/>
                </a:cxn>
                <a:cxn ang="0">
                  <a:pos x="4855" y="759"/>
                </a:cxn>
                <a:cxn ang="0">
                  <a:pos x="4780" y="808"/>
                </a:cxn>
                <a:cxn ang="0">
                  <a:pos x="4701" y="851"/>
                </a:cxn>
                <a:cxn ang="0">
                  <a:pos x="4617" y="891"/>
                </a:cxn>
                <a:cxn ang="0">
                  <a:pos x="4526" y="925"/>
                </a:cxn>
                <a:cxn ang="0">
                  <a:pos x="4429" y="953"/>
                </a:cxn>
                <a:cxn ang="0">
                  <a:pos x="4328" y="975"/>
                </a:cxn>
                <a:cxn ang="0">
                  <a:pos x="4221" y="988"/>
                </a:cxn>
                <a:cxn ang="0">
                  <a:pos x="4108" y="993"/>
                </a:cxn>
                <a:cxn ang="0">
                  <a:pos x="3989" y="990"/>
                </a:cxn>
                <a:cxn ang="0">
                  <a:pos x="3864" y="975"/>
                </a:cxn>
                <a:cxn ang="0">
                  <a:pos x="3732" y="951"/>
                </a:cxn>
                <a:cxn ang="0">
                  <a:pos x="3595" y="917"/>
                </a:cxn>
                <a:cxn ang="0">
                  <a:pos x="3452" y="869"/>
                </a:cxn>
                <a:cxn ang="0">
                  <a:pos x="3302" y="809"/>
                </a:cxn>
                <a:cxn ang="0">
                  <a:pos x="3224" y="775"/>
                </a:cxn>
                <a:cxn ang="0">
                  <a:pos x="2921" y="638"/>
                </a:cxn>
                <a:cxn ang="0">
                  <a:pos x="2638" y="522"/>
                </a:cxn>
                <a:cxn ang="0">
                  <a:pos x="2374" y="423"/>
                </a:cxn>
                <a:cxn ang="0">
                  <a:pos x="2127" y="342"/>
                </a:cxn>
                <a:cxn ang="0">
                  <a:pos x="1897" y="281"/>
                </a:cxn>
                <a:cxn ang="0">
                  <a:pos x="1680" y="234"/>
                </a:cxn>
                <a:cxn ang="0">
                  <a:pos x="1477" y="205"/>
                </a:cxn>
                <a:cxn ang="0">
                  <a:pos x="1286" y="191"/>
                </a:cxn>
                <a:cxn ang="0">
                  <a:pos x="1104" y="192"/>
                </a:cxn>
                <a:cxn ang="0">
                  <a:pos x="932" y="208"/>
                </a:cxn>
                <a:cxn ang="0">
                  <a:pos x="766" y="239"/>
                </a:cxn>
                <a:cxn ang="0">
                  <a:pos x="607" y="283"/>
                </a:cxn>
                <a:cxn ang="0">
                  <a:pos x="453" y="338"/>
                </a:cxn>
                <a:cxn ang="0">
                  <a:pos x="300" y="407"/>
                </a:cxn>
                <a:cxn ang="0">
                  <a:pos x="150" y="486"/>
                </a:cxn>
                <a:cxn ang="0">
                  <a:pos x="0" y="578"/>
                </a:cxn>
              </a:cxnLst>
              <a:rect l="0" t="0" r="r" b="b"/>
              <a:pathLst>
                <a:path w="5439" h="993">
                  <a:moveTo>
                    <a:pt x="5439" y="0"/>
                  </a:moveTo>
                  <a:lnTo>
                    <a:pt x="5439" y="0"/>
                  </a:lnTo>
                  <a:lnTo>
                    <a:pt x="5432" y="18"/>
                  </a:lnTo>
                  <a:lnTo>
                    <a:pt x="5412" y="65"/>
                  </a:lnTo>
                  <a:lnTo>
                    <a:pt x="5397" y="99"/>
                  </a:lnTo>
                  <a:lnTo>
                    <a:pt x="5377" y="137"/>
                  </a:lnTo>
                  <a:lnTo>
                    <a:pt x="5354" y="183"/>
                  </a:lnTo>
                  <a:lnTo>
                    <a:pt x="5327" y="231"/>
                  </a:lnTo>
                  <a:lnTo>
                    <a:pt x="5297" y="283"/>
                  </a:lnTo>
                  <a:lnTo>
                    <a:pt x="5261" y="336"/>
                  </a:lnTo>
                  <a:lnTo>
                    <a:pt x="5222" y="393"/>
                  </a:lnTo>
                  <a:lnTo>
                    <a:pt x="5179" y="451"/>
                  </a:lnTo>
                  <a:lnTo>
                    <a:pt x="5130" y="509"/>
                  </a:lnTo>
                  <a:lnTo>
                    <a:pt x="5104" y="538"/>
                  </a:lnTo>
                  <a:lnTo>
                    <a:pt x="5078" y="567"/>
                  </a:lnTo>
                  <a:lnTo>
                    <a:pt x="5050" y="596"/>
                  </a:lnTo>
                  <a:lnTo>
                    <a:pt x="5021" y="623"/>
                  </a:lnTo>
                  <a:lnTo>
                    <a:pt x="4990" y="652"/>
                  </a:lnTo>
                  <a:lnTo>
                    <a:pt x="4958" y="680"/>
                  </a:lnTo>
                  <a:lnTo>
                    <a:pt x="4925" y="706"/>
                  </a:lnTo>
                  <a:lnTo>
                    <a:pt x="4891" y="733"/>
                  </a:lnTo>
                  <a:lnTo>
                    <a:pt x="4855" y="759"/>
                  </a:lnTo>
                  <a:lnTo>
                    <a:pt x="4819" y="783"/>
                  </a:lnTo>
                  <a:lnTo>
                    <a:pt x="4780" y="808"/>
                  </a:lnTo>
                  <a:lnTo>
                    <a:pt x="4742" y="830"/>
                  </a:lnTo>
                  <a:lnTo>
                    <a:pt x="4701" y="851"/>
                  </a:lnTo>
                  <a:lnTo>
                    <a:pt x="4660" y="872"/>
                  </a:lnTo>
                  <a:lnTo>
                    <a:pt x="4617" y="891"/>
                  </a:lnTo>
                  <a:lnTo>
                    <a:pt x="4572" y="909"/>
                  </a:lnTo>
                  <a:lnTo>
                    <a:pt x="4526" y="925"/>
                  </a:lnTo>
                  <a:lnTo>
                    <a:pt x="4479" y="940"/>
                  </a:lnTo>
                  <a:lnTo>
                    <a:pt x="4429" y="953"/>
                  </a:lnTo>
                  <a:lnTo>
                    <a:pt x="4379" y="966"/>
                  </a:lnTo>
                  <a:lnTo>
                    <a:pt x="4328" y="975"/>
                  </a:lnTo>
                  <a:lnTo>
                    <a:pt x="4275" y="982"/>
                  </a:lnTo>
                  <a:lnTo>
                    <a:pt x="4221" y="988"/>
                  </a:lnTo>
                  <a:lnTo>
                    <a:pt x="4165" y="992"/>
                  </a:lnTo>
                  <a:lnTo>
                    <a:pt x="4108" y="993"/>
                  </a:lnTo>
                  <a:lnTo>
                    <a:pt x="4049" y="993"/>
                  </a:lnTo>
                  <a:lnTo>
                    <a:pt x="3989" y="990"/>
                  </a:lnTo>
                  <a:lnTo>
                    <a:pt x="3927" y="984"/>
                  </a:lnTo>
                  <a:lnTo>
                    <a:pt x="3864" y="975"/>
                  </a:lnTo>
                  <a:lnTo>
                    <a:pt x="3799" y="966"/>
                  </a:lnTo>
                  <a:lnTo>
                    <a:pt x="3732" y="951"/>
                  </a:lnTo>
                  <a:lnTo>
                    <a:pt x="3666" y="935"/>
                  </a:lnTo>
                  <a:lnTo>
                    <a:pt x="3595" y="917"/>
                  </a:lnTo>
                  <a:lnTo>
                    <a:pt x="3524" y="895"/>
                  </a:lnTo>
                  <a:lnTo>
                    <a:pt x="3452" y="869"/>
                  </a:lnTo>
                  <a:lnTo>
                    <a:pt x="3377" y="841"/>
                  </a:lnTo>
                  <a:lnTo>
                    <a:pt x="3302" y="809"/>
                  </a:lnTo>
                  <a:lnTo>
                    <a:pt x="3224" y="775"/>
                  </a:lnTo>
                  <a:lnTo>
                    <a:pt x="3224" y="775"/>
                  </a:lnTo>
                  <a:lnTo>
                    <a:pt x="3070" y="704"/>
                  </a:lnTo>
                  <a:lnTo>
                    <a:pt x="2921" y="638"/>
                  </a:lnTo>
                  <a:lnTo>
                    <a:pt x="2777" y="578"/>
                  </a:lnTo>
                  <a:lnTo>
                    <a:pt x="2638" y="522"/>
                  </a:lnTo>
                  <a:lnTo>
                    <a:pt x="2503" y="470"/>
                  </a:lnTo>
                  <a:lnTo>
                    <a:pt x="2374" y="423"/>
                  </a:lnTo>
                  <a:lnTo>
                    <a:pt x="2249" y="381"/>
                  </a:lnTo>
                  <a:lnTo>
                    <a:pt x="2127" y="342"/>
                  </a:lnTo>
                  <a:lnTo>
                    <a:pt x="2010" y="310"/>
                  </a:lnTo>
                  <a:lnTo>
                    <a:pt x="1897" y="281"/>
                  </a:lnTo>
                  <a:lnTo>
                    <a:pt x="1787" y="255"/>
                  </a:lnTo>
                  <a:lnTo>
                    <a:pt x="1680" y="234"/>
                  </a:lnTo>
                  <a:lnTo>
                    <a:pt x="1577" y="218"/>
                  </a:lnTo>
                  <a:lnTo>
                    <a:pt x="1477" y="205"/>
                  </a:lnTo>
                  <a:lnTo>
                    <a:pt x="1380" y="197"/>
                  </a:lnTo>
                  <a:lnTo>
                    <a:pt x="1286" y="191"/>
                  </a:lnTo>
                  <a:lnTo>
                    <a:pt x="1194" y="191"/>
                  </a:lnTo>
                  <a:lnTo>
                    <a:pt x="1104" y="192"/>
                  </a:lnTo>
                  <a:lnTo>
                    <a:pt x="1018" y="199"/>
                  </a:lnTo>
                  <a:lnTo>
                    <a:pt x="932" y="208"/>
                  </a:lnTo>
                  <a:lnTo>
                    <a:pt x="848" y="221"/>
                  </a:lnTo>
                  <a:lnTo>
                    <a:pt x="766" y="239"/>
                  </a:lnTo>
                  <a:lnTo>
                    <a:pt x="686" y="259"/>
                  </a:lnTo>
                  <a:lnTo>
                    <a:pt x="607" y="283"/>
                  </a:lnTo>
                  <a:lnTo>
                    <a:pt x="529" y="309"/>
                  </a:lnTo>
                  <a:lnTo>
                    <a:pt x="453" y="338"/>
                  </a:lnTo>
                  <a:lnTo>
                    <a:pt x="376" y="372"/>
                  </a:lnTo>
                  <a:lnTo>
                    <a:pt x="300" y="407"/>
                  </a:lnTo>
                  <a:lnTo>
                    <a:pt x="225" y="446"/>
                  </a:lnTo>
                  <a:lnTo>
                    <a:pt x="150" y="486"/>
                  </a:lnTo>
                  <a:lnTo>
                    <a:pt x="75" y="531"/>
                  </a:lnTo>
                  <a:lnTo>
                    <a:pt x="0" y="57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989225" name="Freeform 41"/>
            <p:cNvSpPr>
              <a:spLocks/>
            </p:cNvSpPr>
            <p:nvPr userDrawn="1"/>
          </p:nvSpPr>
          <p:spPr bwMode="auto">
            <a:xfrm>
              <a:off x="958" y="1112"/>
              <a:ext cx="5429" cy="513"/>
            </a:xfrm>
            <a:custGeom>
              <a:avLst/>
              <a:gdLst/>
              <a:ahLst/>
              <a:cxnLst>
                <a:cxn ang="0">
                  <a:pos x="5429" y="0"/>
                </a:cxn>
                <a:cxn ang="0">
                  <a:pos x="5403" y="66"/>
                </a:cxn>
                <a:cxn ang="0">
                  <a:pos x="5369" y="141"/>
                </a:cxn>
                <a:cxn ang="0">
                  <a:pos x="5321" y="234"/>
                </a:cxn>
                <a:cxn ang="0">
                  <a:pos x="5257" y="342"/>
                </a:cxn>
                <a:cxn ang="0">
                  <a:pos x="5176" y="459"/>
                </a:cxn>
                <a:cxn ang="0">
                  <a:pos x="5103" y="547"/>
                </a:cxn>
                <a:cxn ang="0">
                  <a:pos x="5049" y="607"/>
                </a:cxn>
                <a:cxn ang="0">
                  <a:pos x="4990" y="665"/>
                </a:cxn>
                <a:cxn ang="0">
                  <a:pos x="4927" y="720"/>
                </a:cxn>
                <a:cxn ang="0">
                  <a:pos x="4857" y="775"/>
                </a:cxn>
                <a:cxn ang="0">
                  <a:pos x="4784" y="825"/>
                </a:cxn>
                <a:cxn ang="0">
                  <a:pos x="4704" y="870"/>
                </a:cxn>
                <a:cxn ang="0">
                  <a:pos x="4620" y="912"/>
                </a:cxn>
                <a:cxn ang="0">
                  <a:pos x="4531" y="949"/>
                </a:cxn>
                <a:cxn ang="0">
                  <a:pos x="4435" y="979"/>
                </a:cxn>
                <a:cxn ang="0">
                  <a:pos x="4334" y="1003"/>
                </a:cxn>
                <a:cxn ang="0">
                  <a:pos x="4227" y="1017"/>
                </a:cxn>
                <a:cxn ang="0">
                  <a:pos x="4114" y="1025"/>
                </a:cxn>
                <a:cxn ang="0">
                  <a:pos x="3995" y="1024"/>
                </a:cxn>
                <a:cxn ang="0">
                  <a:pos x="3870" y="1012"/>
                </a:cxn>
                <a:cxn ang="0">
                  <a:pos x="3738" y="991"/>
                </a:cxn>
                <a:cxn ang="0">
                  <a:pos x="3601" y="959"/>
                </a:cxn>
                <a:cxn ang="0">
                  <a:pos x="3456" y="914"/>
                </a:cxn>
                <a:cxn ang="0">
                  <a:pos x="3305" y="857"/>
                </a:cxn>
                <a:cxn ang="0">
                  <a:pos x="3227" y="824"/>
                </a:cxn>
                <a:cxn ang="0">
                  <a:pos x="2922" y="693"/>
                </a:cxn>
                <a:cxn ang="0">
                  <a:pos x="2637" y="581"/>
                </a:cxn>
                <a:cxn ang="0">
                  <a:pos x="2372" y="488"/>
                </a:cxn>
                <a:cxn ang="0">
                  <a:pos x="2123" y="412"/>
                </a:cxn>
                <a:cxn ang="0">
                  <a:pos x="1891" y="354"/>
                </a:cxn>
                <a:cxn ang="0">
                  <a:pos x="1675" y="313"/>
                </a:cxn>
                <a:cxn ang="0">
                  <a:pos x="1472" y="287"/>
                </a:cxn>
                <a:cxn ang="0">
                  <a:pos x="1281" y="278"/>
                </a:cxn>
                <a:cxn ang="0">
                  <a:pos x="1099" y="283"/>
                </a:cxn>
                <a:cxn ang="0">
                  <a:pos x="926" y="302"/>
                </a:cxn>
                <a:cxn ang="0">
                  <a:pos x="761" y="336"/>
                </a:cxn>
                <a:cxn ang="0">
                  <a:pos x="603" y="383"/>
                </a:cxn>
                <a:cxn ang="0">
                  <a:pos x="449" y="441"/>
                </a:cxn>
                <a:cxn ang="0">
                  <a:pos x="298" y="514"/>
                </a:cxn>
                <a:cxn ang="0">
                  <a:pos x="149" y="596"/>
                </a:cxn>
                <a:cxn ang="0">
                  <a:pos x="0" y="691"/>
                </a:cxn>
              </a:cxnLst>
              <a:rect l="0" t="0" r="r" b="b"/>
              <a:pathLst>
                <a:path w="5429" h="1025">
                  <a:moveTo>
                    <a:pt x="5429" y="0"/>
                  </a:moveTo>
                  <a:lnTo>
                    <a:pt x="5429" y="0"/>
                  </a:lnTo>
                  <a:lnTo>
                    <a:pt x="5422" y="18"/>
                  </a:lnTo>
                  <a:lnTo>
                    <a:pt x="5403" y="66"/>
                  </a:lnTo>
                  <a:lnTo>
                    <a:pt x="5389" y="100"/>
                  </a:lnTo>
                  <a:lnTo>
                    <a:pt x="5369" y="141"/>
                  </a:lnTo>
                  <a:lnTo>
                    <a:pt x="5347" y="186"/>
                  </a:lnTo>
                  <a:lnTo>
                    <a:pt x="5321" y="234"/>
                  </a:lnTo>
                  <a:lnTo>
                    <a:pt x="5292" y="287"/>
                  </a:lnTo>
                  <a:lnTo>
                    <a:pt x="5257" y="342"/>
                  </a:lnTo>
                  <a:lnTo>
                    <a:pt x="5218" y="399"/>
                  </a:lnTo>
                  <a:lnTo>
                    <a:pt x="5176" y="459"/>
                  </a:lnTo>
                  <a:lnTo>
                    <a:pt x="5129" y="518"/>
                  </a:lnTo>
                  <a:lnTo>
                    <a:pt x="5103" y="547"/>
                  </a:lnTo>
                  <a:lnTo>
                    <a:pt x="5076" y="576"/>
                  </a:lnTo>
                  <a:lnTo>
                    <a:pt x="5049" y="607"/>
                  </a:lnTo>
                  <a:lnTo>
                    <a:pt x="5021" y="636"/>
                  </a:lnTo>
                  <a:lnTo>
                    <a:pt x="4990" y="665"/>
                  </a:lnTo>
                  <a:lnTo>
                    <a:pt x="4958" y="693"/>
                  </a:lnTo>
                  <a:lnTo>
                    <a:pt x="4927" y="720"/>
                  </a:lnTo>
                  <a:lnTo>
                    <a:pt x="4893" y="748"/>
                  </a:lnTo>
                  <a:lnTo>
                    <a:pt x="4857" y="775"/>
                  </a:lnTo>
                  <a:lnTo>
                    <a:pt x="4821" y="799"/>
                  </a:lnTo>
                  <a:lnTo>
                    <a:pt x="4784" y="825"/>
                  </a:lnTo>
                  <a:lnTo>
                    <a:pt x="4745" y="848"/>
                  </a:lnTo>
                  <a:lnTo>
                    <a:pt x="4704" y="870"/>
                  </a:lnTo>
                  <a:lnTo>
                    <a:pt x="4663" y="893"/>
                  </a:lnTo>
                  <a:lnTo>
                    <a:pt x="4620" y="912"/>
                  </a:lnTo>
                  <a:lnTo>
                    <a:pt x="4577" y="932"/>
                  </a:lnTo>
                  <a:lnTo>
                    <a:pt x="4531" y="949"/>
                  </a:lnTo>
                  <a:lnTo>
                    <a:pt x="4484" y="964"/>
                  </a:lnTo>
                  <a:lnTo>
                    <a:pt x="4435" y="979"/>
                  </a:lnTo>
                  <a:lnTo>
                    <a:pt x="4385" y="991"/>
                  </a:lnTo>
                  <a:lnTo>
                    <a:pt x="4334" y="1003"/>
                  </a:lnTo>
                  <a:lnTo>
                    <a:pt x="4281" y="1011"/>
                  </a:lnTo>
                  <a:lnTo>
                    <a:pt x="4227" y="1017"/>
                  </a:lnTo>
                  <a:lnTo>
                    <a:pt x="4171" y="1022"/>
                  </a:lnTo>
                  <a:lnTo>
                    <a:pt x="4114" y="1025"/>
                  </a:lnTo>
                  <a:lnTo>
                    <a:pt x="4055" y="1025"/>
                  </a:lnTo>
                  <a:lnTo>
                    <a:pt x="3995" y="1024"/>
                  </a:lnTo>
                  <a:lnTo>
                    <a:pt x="3932" y="1021"/>
                  </a:lnTo>
                  <a:lnTo>
                    <a:pt x="3870" y="1012"/>
                  </a:lnTo>
                  <a:lnTo>
                    <a:pt x="3805" y="1004"/>
                  </a:lnTo>
                  <a:lnTo>
                    <a:pt x="3738" y="991"/>
                  </a:lnTo>
                  <a:lnTo>
                    <a:pt x="3670" y="977"/>
                  </a:lnTo>
                  <a:lnTo>
                    <a:pt x="3601" y="959"/>
                  </a:lnTo>
                  <a:lnTo>
                    <a:pt x="3528" y="938"/>
                  </a:lnTo>
                  <a:lnTo>
                    <a:pt x="3456" y="914"/>
                  </a:lnTo>
                  <a:lnTo>
                    <a:pt x="3381" y="888"/>
                  </a:lnTo>
                  <a:lnTo>
                    <a:pt x="3305" y="857"/>
                  </a:lnTo>
                  <a:lnTo>
                    <a:pt x="3227" y="824"/>
                  </a:lnTo>
                  <a:lnTo>
                    <a:pt x="3227" y="824"/>
                  </a:lnTo>
                  <a:lnTo>
                    <a:pt x="3072" y="756"/>
                  </a:lnTo>
                  <a:lnTo>
                    <a:pt x="2922" y="693"/>
                  </a:lnTo>
                  <a:lnTo>
                    <a:pt x="2777" y="635"/>
                  </a:lnTo>
                  <a:lnTo>
                    <a:pt x="2637" y="581"/>
                  </a:lnTo>
                  <a:lnTo>
                    <a:pt x="2502" y="533"/>
                  </a:lnTo>
                  <a:lnTo>
                    <a:pt x="2372" y="488"/>
                  </a:lnTo>
                  <a:lnTo>
                    <a:pt x="2245" y="447"/>
                  </a:lnTo>
                  <a:lnTo>
                    <a:pt x="2123" y="412"/>
                  </a:lnTo>
                  <a:lnTo>
                    <a:pt x="2005" y="381"/>
                  </a:lnTo>
                  <a:lnTo>
                    <a:pt x="1891" y="354"/>
                  </a:lnTo>
                  <a:lnTo>
                    <a:pt x="1782" y="331"/>
                  </a:lnTo>
                  <a:lnTo>
                    <a:pt x="1675" y="313"/>
                  </a:lnTo>
                  <a:lnTo>
                    <a:pt x="1572" y="297"/>
                  </a:lnTo>
                  <a:lnTo>
                    <a:pt x="1472" y="287"/>
                  </a:lnTo>
                  <a:lnTo>
                    <a:pt x="1375" y="279"/>
                  </a:lnTo>
                  <a:lnTo>
                    <a:pt x="1281" y="278"/>
                  </a:lnTo>
                  <a:lnTo>
                    <a:pt x="1187" y="278"/>
                  </a:lnTo>
                  <a:lnTo>
                    <a:pt x="1099" y="283"/>
                  </a:lnTo>
                  <a:lnTo>
                    <a:pt x="1011" y="291"/>
                  </a:lnTo>
                  <a:lnTo>
                    <a:pt x="926" y="302"/>
                  </a:lnTo>
                  <a:lnTo>
                    <a:pt x="843" y="317"/>
                  </a:lnTo>
                  <a:lnTo>
                    <a:pt x="761" y="336"/>
                  </a:lnTo>
                  <a:lnTo>
                    <a:pt x="682" y="357"/>
                  </a:lnTo>
                  <a:lnTo>
                    <a:pt x="603" y="383"/>
                  </a:lnTo>
                  <a:lnTo>
                    <a:pt x="525" y="410"/>
                  </a:lnTo>
                  <a:lnTo>
                    <a:pt x="449" y="441"/>
                  </a:lnTo>
                  <a:lnTo>
                    <a:pt x="372" y="476"/>
                  </a:lnTo>
                  <a:lnTo>
                    <a:pt x="298" y="514"/>
                  </a:lnTo>
                  <a:lnTo>
                    <a:pt x="224" y="554"/>
                  </a:lnTo>
                  <a:lnTo>
                    <a:pt x="149" y="596"/>
                  </a:lnTo>
                  <a:lnTo>
                    <a:pt x="75" y="643"/>
                  </a:lnTo>
                  <a:lnTo>
                    <a:pt x="0" y="691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989226" name="Freeform 42"/>
            <p:cNvSpPr>
              <a:spLocks/>
            </p:cNvSpPr>
            <p:nvPr userDrawn="1"/>
          </p:nvSpPr>
          <p:spPr bwMode="auto">
            <a:xfrm>
              <a:off x="993" y="1083"/>
              <a:ext cx="5418" cy="530"/>
            </a:xfrm>
            <a:custGeom>
              <a:avLst/>
              <a:gdLst/>
              <a:ahLst/>
              <a:cxnLst>
                <a:cxn ang="0">
                  <a:pos x="5418" y="0"/>
                </a:cxn>
                <a:cxn ang="0">
                  <a:pos x="5393" y="68"/>
                </a:cxn>
                <a:cxn ang="0">
                  <a:pos x="5361" y="142"/>
                </a:cxn>
                <a:cxn ang="0">
                  <a:pos x="5314" y="237"/>
                </a:cxn>
                <a:cxn ang="0">
                  <a:pos x="5251" y="347"/>
                </a:cxn>
                <a:cxn ang="0">
                  <a:pos x="5171" y="467"/>
                </a:cxn>
                <a:cxn ang="0">
                  <a:pos x="5100" y="557"/>
                </a:cxn>
                <a:cxn ang="0">
                  <a:pos x="5047" y="618"/>
                </a:cxn>
                <a:cxn ang="0">
                  <a:pos x="4989" y="676"/>
                </a:cxn>
                <a:cxn ang="0">
                  <a:pos x="4926" y="735"/>
                </a:cxn>
                <a:cxn ang="0">
                  <a:pos x="4858" y="789"/>
                </a:cxn>
                <a:cxn ang="0">
                  <a:pos x="4785" y="843"/>
                </a:cxn>
                <a:cxn ang="0">
                  <a:pos x="4707" y="890"/>
                </a:cxn>
                <a:cxn ang="0">
                  <a:pos x="4622" y="933"/>
                </a:cxn>
                <a:cxn ang="0">
                  <a:pos x="4533" y="972"/>
                </a:cxn>
                <a:cxn ang="0">
                  <a:pos x="4437" y="1004"/>
                </a:cxn>
                <a:cxn ang="0">
                  <a:pos x="4338" y="1030"/>
                </a:cxn>
                <a:cxn ang="0">
                  <a:pos x="4231" y="1048"/>
                </a:cxn>
                <a:cxn ang="0">
                  <a:pos x="4118" y="1058"/>
                </a:cxn>
                <a:cxn ang="0">
                  <a:pos x="3999" y="1059"/>
                </a:cxn>
                <a:cxn ang="0">
                  <a:pos x="3874" y="1049"/>
                </a:cxn>
                <a:cxn ang="0">
                  <a:pos x="3742" y="1032"/>
                </a:cxn>
                <a:cxn ang="0">
                  <a:pos x="3603" y="1001"/>
                </a:cxn>
                <a:cxn ang="0">
                  <a:pos x="3459" y="959"/>
                </a:cxn>
                <a:cxn ang="0">
                  <a:pos x="3306" y="906"/>
                </a:cxn>
                <a:cxn ang="0">
                  <a:pos x="3228" y="873"/>
                </a:cxn>
                <a:cxn ang="0">
                  <a:pos x="2920" y="748"/>
                </a:cxn>
                <a:cxn ang="0">
                  <a:pos x="2634" y="641"/>
                </a:cxn>
                <a:cxn ang="0">
                  <a:pos x="2367" y="552"/>
                </a:cxn>
                <a:cxn ang="0">
                  <a:pos x="2119" y="483"/>
                </a:cxn>
                <a:cxn ang="0">
                  <a:pos x="1886" y="428"/>
                </a:cxn>
                <a:cxn ang="0">
                  <a:pos x="1669" y="391"/>
                </a:cxn>
                <a:cxn ang="0">
                  <a:pos x="1465" y="370"/>
                </a:cxn>
                <a:cxn ang="0">
                  <a:pos x="1273" y="363"/>
                </a:cxn>
                <a:cxn ang="0">
                  <a:pos x="1091" y="371"/>
                </a:cxn>
                <a:cxn ang="0">
                  <a:pos x="919" y="396"/>
                </a:cxn>
                <a:cxn ang="0">
                  <a:pos x="755" y="433"/>
                </a:cxn>
                <a:cxn ang="0">
                  <a:pos x="597" y="483"/>
                </a:cxn>
                <a:cxn ang="0">
                  <a:pos x="444" y="546"/>
                </a:cxn>
                <a:cxn ang="0">
                  <a:pos x="294" y="620"/>
                </a:cxn>
                <a:cxn ang="0">
                  <a:pos x="147" y="707"/>
                </a:cxn>
                <a:cxn ang="0">
                  <a:pos x="0" y="806"/>
                </a:cxn>
              </a:cxnLst>
              <a:rect l="0" t="0" r="r" b="b"/>
              <a:pathLst>
                <a:path w="5418" h="1059">
                  <a:moveTo>
                    <a:pt x="5418" y="0"/>
                  </a:moveTo>
                  <a:lnTo>
                    <a:pt x="5418" y="0"/>
                  </a:lnTo>
                  <a:lnTo>
                    <a:pt x="5411" y="18"/>
                  </a:lnTo>
                  <a:lnTo>
                    <a:pt x="5393" y="68"/>
                  </a:lnTo>
                  <a:lnTo>
                    <a:pt x="5377" y="102"/>
                  </a:lnTo>
                  <a:lnTo>
                    <a:pt x="5361" y="142"/>
                  </a:lnTo>
                  <a:lnTo>
                    <a:pt x="5339" y="189"/>
                  </a:lnTo>
                  <a:lnTo>
                    <a:pt x="5314" y="237"/>
                  </a:lnTo>
                  <a:lnTo>
                    <a:pt x="5284" y="292"/>
                  </a:lnTo>
                  <a:lnTo>
                    <a:pt x="5251" y="347"/>
                  </a:lnTo>
                  <a:lnTo>
                    <a:pt x="5214" y="407"/>
                  </a:lnTo>
                  <a:lnTo>
                    <a:pt x="5171" y="467"/>
                  </a:lnTo>
                  <a:lnTo>
                    <a:pt x="5125" y="526"/>
                  </a:lnTo>
                  <a:lnTo>
                    <a:pt x="5100" y="557"/>
                  </a:lnTo>
                  <a:lnTo>
                    <a:pt x="5073" y="588"/>
                  </a:lnTo>
                  <a:lnTo>
                    <a:pt x="5047" y="618"/>
                  </a:lnTo>
                  <a:lnTo>
                    <a:pt x="5018" y="647"/>
                  </a:lnTo>
                  <a:lnTo>
                    <a:pt x="4989" y="676"/>
                  </a:lnTo>
                  <a:lnTo>
                    <a:pt x="4958" y="706"/>
                  </a:lnTo>
                  <a:lnTo>
                    <a:pt x="4926" y="735"/>
                  </a:lnTo>
                  <a:lnTo>
                    <a:pt x="4893" y="762"/>
                  </a:lnTo>
                  <a:lnTo>
                    <a:pt x="4858" y="789"/>
                  </a:lnTo>
                  <a:lnTo>
                    <a:pt x="4822" y="817"/>
                  </a:lnTo>
                  <a:lnTo>
                    <a:pt x="4785" y="843"/>
                  </a:lnTo>
                  <a:lnTo>
                    <a:pt x="4746" y="867"/>
                  </a:lnTo>
                  <a:lnTo>
                    <a:pt x="4707" y="890"/>
                  </a:lnTo>
                  <a:lnTo>
                    <a:pt x="4665" y="912"/>
                  </a:lnTo>
                  <a:lnTo>
                    <a:pt x="4622" y="933"/>
                  </a:lnTo>
                  <a:lnTo>
                    <a:pt x="4579" y="954"/>
                  </a:lnTo>
                  <a:lnTo>
                    <a:pt x="4533" y="972"/>
                  </a:lnTo>
                  <a:lnTo>
                    <a:pt x="4486" y="990"/>
                  </a:lnTo>
                  <a:lnTo>
                    <a:pt x="4437" y="1004"/>
                  </a:lnTo>
                  <a:lnTo>
                    <a:pt x="4389" y="1019"/>
                  </a:lnTo>
                  <a:lnTo>
                    <a:pt x="4338" y="1030"/>
                  </a:lnTo>
                  <a:lnTo>
                    <a:pt x="4285" y="1040"/>
                  </a:lnTo>
                  <a:lnTo>
                    <a:pt x="4231" y="1048"/>
                  </a:lnTo>
                  <a:lnTo>
                    <a:pt x="4175" y="1054"/>
                  </a:lnTo>
                  <a:lnTo>
                    <a:pt x="4118" y="1058"/>
                  </a:lnTo>
                  <a:lnTo>
                    <a:pt x="4058" y="1059"/>
                  </a:lnTo>
                  <a:lnTo>
                    <a:pt x="3999" y="1059"/>
                  </a:lnTo>
                  <a:lnTo>
                    <a:pt x="3936" y="1056"/>
                  </a:lnTo>
                  <a:lnTo>
                    <a:pt x="3874" y="1049"/>
                  </a:lnTo>
                  <a:lnTo>
                    <a:pt x="3809" y="1041"/>
                  </a:lnTo>
                  <a:lnTo>
                    <a:pt x="3742" y="1032"/>
                  </a:lnTo>
                  <a:lnTo>
                    <a:pt x="3672" y="1017"/>
                  </a:lnTo>
                  <a:lnTo>
                    <a:pt x="3603" y="1001"/>
                  </a:lnTo>
                  <a:lnTo>
                    <a:pt x="3531" y="982"/>
                  </a:lnTo>
                  <a:lnTo>
                    <a:pt x="3459" y="959"/>
                  </a:lnTo>
                  <a:lnTo>
                    <a:pt x="3382" y="933"/>
                  </a:lnTo>
                  <a:lnTo>
                    <a:pt x="3306" y="906"/>
                  </a:lnTo>
                  <a:lnTo>
                    <a:pt x="3228" y="873"/>
                  </a:lnTo>
                  <a:lnTo>
                    <a:pt x="3228" y="873"/>
                  </a:lnTo>
                  <a:lnTo>
                    <a:pt x="3071" y="809"/>
                  </a:lnTo>
                  <a:lnTo>
                    <a:pt x="2920" y="748"/>
                  </a:lnTo>
                  <a:lnTo>
                    <a:pt x="2776" y="693"/>
                  </a:lnTo>
                  <a:lnTo>
                    <a:pt x="2634" y="641"/>
                  </a:lnTo>
                  <a:lnTo>
                    <a:pt x="2499" y="596"/>
                  </a:lnTo>
                  <a:lnTo>
                    <a:pt x="2367" y="552"/>
                  </a:lnTo>
                  <a:lnTo>
                    <a:pt x="2241" y="515"/>
                  </a:lnTo>
                  <a:lnTo>
                    <a:pt x="2119" y="483"/>
                  </a:lnTo>
                  <a:lnTo>
                    <a:pt x="2001" y="454"/>
                  </a:lnTo>
                  <a:lnTo>
                    <a:pt x="1886" y="428"/>
                  </a:lnTo>
                  <a:lnTo>
                    <a:pt x="1776" y="407"/>
                  </a:lnTo>
                  <a:lnTo>
                    <a:pt x="1669" y="391"/>
                  </a:lnTo>
                  <a:lnTo>
                    <a:pt x="1565" y="378"/>
                  </a:lnTo>
                  <a:lnTo>
                    <a:pt x="1465" y="370"/>
                  </a:lnTo>
                  <a:lnTo>
                    <a:pt x="1368" y="365"/>
                  </a:lnTo>
                  <a:lnTo>
                    <a:pt x="1273" y="363"/>
                  </a:lnTo>
                  <a:lnTo>
                    <a:pt x="1182" y="366"/>
                  </a:lnTo>
                  <a:lnTo>
                    <a:pt x="1091" y="371"/>
                  </a:lnTo>
                  <a:lnTo>
                    <a:pt x="1005" y="381"/>
                  </a:lnTo>
                  <a:lnTo>
                    <a:pt x="919" y="396"/>
                  </a:lnTo>
                  <a:lnTo>
                    <a:pt x="837" y="412"/>
                  </a:lnTo>
                  <a:lnTo>
                    <a:pt x="755" y="433"/>
                  </a:lnTo>
                  <a:lnTo>
                    <a:pt x="676" y="455"/>
                  </a:lnTo>
                  <a:lnTo>
                    <a:pt x="597" y="483"/>
                  </a:lnTo>
                  <a:lnTo>
                    <a:pt x="521" y="512"/>
                  </a:lnTo>
                  <a:lnTo>
                    <a:pt x="444" y="546"/>
                  </a:lnTo>
                  <a:lnTo>
                    <a:pt x="369" y="581"/>
                  </a:lnTo>
                  <a:lnTo>
                    <a:pt x="294" y="620"/>
                  </a:lnTo>
                  <a:lnTo>
                    <a:pt x="221" y="662"/>
                  </a:lnTo>
                  <a:lnTo>
                    <a:pt x="147" y="707"/>
                  </a:lnTo>
                  <a:lnTo>
                    <a:pt x="74" y="754"/>
                  </a:lnTo>
                  <a:lnTo>
                    <a:pt x="0" y="80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989227" name="Freeform 43"/>
            <p:cNvSpPr>
              <a:spLocks/>
            </p:cNvSpPr>
            <p:nvPr userDrawn="1"/>
          </p:nvSpPr>
          <p:spPr bwMode="auto">
            <a:xfrm>
              <a:off x="1029" y="1055"/>
              <a:ext cx="5404" cy="545"/>
            </a:xfrm>
            <a:custGeom>
              <a:avLst/>
              <a:gdLst/>
              <a:ahLst/>
              <a:cxnLst>
                <a:cxn ang="0">
                  <a:pos x="5404" y="0"/>
                </a:cxn>
                <a:cxn ang="0">
                  <a:pos x="5380" y="68"/>
                </a:cxn>
                <a:cxn ang="0">
                  <a:pos x="5350" y="144"/>
                </a:cxn>
                <a:cxn ang="0">
                  <a:pos x="5304" y="241"/>
                </a:cxn>
                <a:cxn ang="0">
                  <a:pos x="5243" y="352"/>
                </a:cxn>
                <a:cxn ang="0">
                  <a:pos x="5165" y="473"/>
                </a:cxn>
                <a:cxn ang="0">
                  <a:pos x="5096" y="566"/>
                </a:cxn>
                <a:cxn ang="0">
                  <a:pos x="5043" y="627"/>
                </a:cxn>
                <a:cxn ang="0">
                  <a:pos x="4986" y="688"/>
                </a:cxn>
                <a:cxn ang="0">
                  <a:pos x="4924" y="748"/>
                </a:cxn>
                <a:cxn ang="0">
                  <a:pos x="4857" y="805"/>
                </a:cxn>
                <a:cxn ang="0">
                  <a:pos x="4785" y="858"/>
                </a:cxn>
                <a:cxn ang="0">
                  <a:pos x="4707" y="908"/>
                </a:cxn>
                <a:cxn ang="0">
                  <a:pos x="4624" y="955"/>
                </a:cxn>
                <a:cxn ang="0">
                  <a:pos x="4535" y="995"/>
                </a:cxn>
                <a:cxn ang="0">
                  <a:pos x="4440" y="1029"/>
                </a:cxn>
                <a:cxn ang="0">
                  <a:pos x="4340" y="1056"/>
                </a:cxn>
                <a:cxn ang="0">
                  <a:pos x="4233" y="1076"/>
                </a:cxn>
                <a:cxn ang="0">
                  <a:pos x="4121" y="1089"/>
                </a:cxn>
                <a:cxn ang="0">
                  <a:pos x="4002" y="1092"/>
                </a:cxn>
                <a:cxn ang="0">
                  <a:pos x="3877" y="1085"/>
                </a:cxn>
                <a:cxn ang="0">
                  <a:pos x="3745" y="1069"/>
                </a:cxn>
                <a:cxn ang="0">
                  <a:pos x="3606" y="1042"/>
                </a:cxn>
                <a:cxn ang="0">
                  <a:pos x="3460" y="1003"/>
                </a:cxn>
                <a:cxn ang="0">
                  <a:pos x="3307" y="951"/>
                </a:cxn>
                <a:cxn ang="0">
                  <a:pos x="3228" y="921"/>
                </a:cxn>
                <a:cxn ang="0">
                  <a:pos x="2919" y="801"/>
                </a:cxn>
                <a:cxn ang="0">
                  <a:pos x="2631" y="701"/>
                </a:cxn>
                <a:cxn ang="0">
                  <a:pos x="2363" y="617"/>
                </a:cxn>
                <a:cxn ang="0">
                  <a:pos x="2113" y="551"/>
                </a:cxn>
                <a:cxn ang="0">
                  <a:pos x="1880" y="501"/>
                </a:cxn>
                <a:cxn ang="0">
                  <a:pos x="1662" y="469"/>
                </a:cxn>
                <a:cxn ang="0">
                  <a:pos x="1458" y="451"/>
                </a:cxn>
                <a:cxn ang="0">
                  <a:pos x="1266" y="448"/>
                </a:cxn>
                <a:cxn ang="0">
                  <a:pos x="1085" y="461"/>
                </a:cxn>
                <a:cxn ang="0">
                  <a:pos x="914" y="488"/>
                </a:cxn>
                <a:cxn ang="0">
                  <a:pos x="750" y="528"/>
                </a:cxn>
                <a:cxn ang="0">
                  <a:pos x="593" y="582"/>
                </a:cxn>
                <a:cxn ang="0">
                  <a:pos x="440" y="648"/>
                </a:cxn>
                <a:cxn ang="0">
                  <a:pos x="292" y="727"/>
                </a:cxn>
                <a:cxn ang="0">
                  <a:pos x="146" y="817"/>
                </a:cxn>
                <a:cxn ang="0">
                  <a:pos x="0" y="918"/>
                </a:cxn>
              </a:cxnLst>
              <a:rect l="0" t="0" r="r" b="b"/>
              <a:pathLst>
                <a:path w="5404" h="1092">
                  <a:moveTo>
                    <a:pt x="5404" y="0"/>
                  </a:moveTo>
                  <a:lnTo>
                    <a:pt x="5404" y="0"/>
                  </a:lnTo>
                  <a:lnTo>
                    <a:pt x="5398" y="18"/>
                  </a:lnTo>
                  <a:lnTo>
                    <a:pt x="5380" y="68"/>
                  </a:lnTo>
                  <a:lnTo>
                    <a:pt x="5366" y="104"/>
                  </a:lnTo>
                  <a:lnTo>
                    <a:pt x="5350" y="144"/>
                  </a:lnTo>
                  <a:lnTo>
                    <a:pt x="5329" y="191"/>
                  </a:lnTo>
                  <a:lnTo>
                    <a:pt x="5304" y="241"/>
                  </a:lnTo>
                  <a:lnTo>
                    <a:pt x="5275" y="294"/>
                  </a:lnTo>
                  <a:lnTo>
                    <a:pt x="5243" y="352"/>
                  </a:lnTo>
                  <a:lnTo>
                    <a:pt x="5207" y="412"/>
                  </a:lnTo>
                  <a:lnTo>
                    <a:pt x="5165" y="473"/>
                  </a:lnTo>
                  <a:lnTo>
                    <a:pt x="5119" y="535"/>
                  </a:lnTo>
                  <a:lnTo>
                    <a:pt x="5096" y="566"/>
                  </a:lnTo>
                  <a:lnTo>
                    <a:pt x="5069" y="596"/>
                  </a:lnTo>
                  <a:lnTo>
                    <a:pt x="5043" y="627"/>
                  </a:lnTo>
                  <a:lnTo>
                    <a:pt x="5015" y="658"/>
                  </a:lnTo>
                  <a:lnTo>
                    <a:pt x="4986" y="688"/>
                  </a:lnTo>
                  <a:lnTo>
                    <a:pt x="4955" y="719"/>
                  </a:lnTo>
                  <a:lnTo>
                    <a:pt x="4924" y="748"/>
                  </a:lnTo>
                  <a:lnTo>
                    <a:pt x="4892" y="777"/>
                  </a:lnTo>
                  <a:lnTo>
                    <a:pt x="4857" y="805"/>
                  </a:lnTo>
                  <a:lnTo>
                    <a:pt x="4821" y="832"/>
                  </a:lnTo>
                  <a:lnTo>
                    <a:pt x="4785" y="858"/>
                  </a:lnTo>
                  <a:lnTo>
                    <a:pt x="4746" y="884"/>
                  </a:lnTo>
                  <a:lnTo>
                    <a:pt x="4707" y="908"/>
                  </a:lnTo>
                  <a:lnTo>
                    <a:pt x="4667" y="932"/>
                  </a:lnTo>
                  <a:lnTo>
                    <a:pt x="4624" y="955"/>
                  </a:lnTo>
                  <a:lnTo>
                    <a:pt x="4581" y="974"/>
                  </a:lnTo>
                  <a:lnTo>
                    <a:pt x="4535" y="995"/>
                  </a:lnTo>
                  <a:lnTo>
                    <a:pt x="4489" y="1013"/>
                  </a:lnTo>
                  <a:lnTo>
                    <a:pt x="4440" y="1029"/>
                  </a:lnTo>
                  <a:lnTo>
                    <a:pt x="4390" y="1043"/>
                  </a:lnTo>
                  <a:lnTo>
                    <a:pt x="4340" y="1056"/>
                  </a:lnTo>
                  <a:lnTo>
                    <a:pt x="4288" y="1068"/>
                  </a:lnTo>
                  <a:lnTo>
                    <a:pt x="4233" y="1076"/>
                  </a:lnTo>
                  <a:lnTo>
                    <a:pt x="4178" y="1084"/>
                  </a:lnTo>
                  <a:lnTo>
                    <a:pt x="4121" y="1089"/>
                  </a:lnTo>
                  <a:lnTo>
                    <a:pt x="4063" y="1092"/>
                  </a:lnTo>
                  <a:lnTo>
                    <a:pt x="4002" y="1092"/>
                  </a:lnTo>
                  <a:lnTo>
                    <a:pt x="3941" y="1090"/>
                  </a:lnTo>
                  <a:lnTo>
                    <a:pt x="3877" y="1085"/>
                  </a:lnTo>
                  <a:lnTo>
                    <a:pt x="3811" y="1079"/>
                  </a:lnTo>
                  <a:lnTo>
                    <a:pt x="3745" y="1069"/>
                  </a:lnTo>
                  <a:lnTo>
                    <a:pt x="3675" y="1058"/>
                  </a:lnTo>
                  <a:lnTo>
                    <a:pt x="3606" y="1042"/>
                  </a:lnTo>
                  <a:lnTo>
                    <a:pt x="3534" y="1024"/>
                  </a:lnTo>
                  <a:lnTo>
                    <a:pt x="3460" y="1003"/>
                  </a:lnTo>
                  <a:lnTo>
                    <a:pt x="3384" y="979"/>
                  </a:lnTo>
                  <a:lnTo>
                    <a:pt x="3307" y="951"/>
                  </a:lnTo>
                  <a:lnTo>
                    <a:pt x="3228" y="921"/>
                  </a:lnTo>
                  <a:lnTo>
                    <a:pt x="3228" y="921"/>
                  </a:lnTo>
                  <a:lnTo>
                    <a:pt x="3071" y="859"/>
                  </a:lnTo>
                  <a:lnTo>
                    <a:pt x="2919" y="801"/>
                  </a:lnTo>
                  <a:lnTo>
                    <a:pt x="2773" y="750"/>
                  </a:lnTo>
                  <a:lnTo>
                    <a:pt x="2631" y="701"/>
                  </a:lnTo>
                  <a:lnTo>
                    <a:pt x="2495" y="656"/>
                  </a:lnTo>
                  <a:lnTo>
                    <a:pt x="2363" y="617"/>
                  </a:lnTo>
                  <a:lnTo>
                    <a:pt x="2237" y="582"/>
                  </a:lnTo>
                  <a:lnTo>
                    <a:pt x="2113" y="551"/>
                  </a:lnTo>
                  <a:lnTo>
                    <a:pt x="1995" y="524"/>
                  </a:lnTo>
                  <a:lnTo>
                    <a:pt x="1880" y="501"/>
                  </a:lnTo>
                  <a:lnTo>
                    <a:pt x="1769" y="483"/>
                  </a:lnTo>
                  <a:lnTo>
                    <a:pt x="1662" y="469"/>
                  </a:lnTo>
                  <a:lnTo>
                    <a:pt x="1558" y="457"/>
                  </a:lnTo>
                  <a:lnTo>
                    <a:pt x="1458" y="451"/>
                  </a:lnTo>
                  <a:lnTo>
                    <a:pt x="1361" y="448"/>
                  </a:lnTo>
                  <a:lnTo>
                    <a:pt x="1266" y="448"/>
                  </a:lnTo>
                  <a:lnTo>
                    <a:pt x="1175" y="453"/>
                  </a:lnTo>
                  <a:lnTo>
                    <a:pt x="1085" y="461"/>
                  </a:lnTo>
                  <a:lnTo>
                    <a:pt x="998" y="472"/>
                  </a:lnTo>
                  <a:lnTo>
                    <a:pt x="914" y="488"/>
                  </a:lnTo>
                  <a:lnTo>
                    <a:pt x="830" y="506"/>
                  </a:lnTo>
                  <a:lnTo>
                    <a:pt x="750" y="528"/>
                  </a:lnTo>
                  <a:lnTo>
                    <a:pt x="671" y="553"/>
                  </a:lnTo>
                  <a:lnTo>
                    <a:pt x="593" y="582"/>
                  </a:lnTo>
                  <a:lnTo>
                    <a:pt x="517" y="614"/>
                  </a:lnTo>
                  <a:lnTo>
                    <a:pt x="440" y="648"/>
                  </a:lnTo>
                  <a:lnTo>
                    <a:pt x="365" y="687"/>
                  </a:lnTo>
                  <a:lnTo>
                    <a:pt x="292" y="727"/>
                  </a:lnTo>
                  <a:lnTo>
                    <a:pt x="218" y="771"/>
                  </a:lnTo>
                  <a:lnTo>
                    <a:pt x="146" y="817"/>
                  </a:lnTo>
                  <a:lnTo>
                    <a:pt x="72" y="866"/>
                  </a:lnTo>
                  <a:lnTo>
                    <a:pt x="0" y="91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989228" name="Freeform 44"/>
            <p:cNvSpPr>
              <a:spLocks/>
            </p:cNvSpPr>
            <p:nvPr userDrawn="1"/>
          </p:nvSpPr>
          <p:spPr bwMode="auto">
            <a:xfrm>
              <a:off x="1067" y="1026"/>
              <a:ext cx="5390" cy="562"/>
            </a:xfrm>
            <a:custGeom>
              <a:avLst/>
              <a:gdLst/>
              <a:ahLst/>
              <a:cxnLst>
                <a:cxn ang="0">
                  <a:pos x="5390" y="0"/>
                </a:cxn>
                <a:cxn ang="0">
                  <a:pos x="5366" y="70"/>
                </a:cxn>
                <a:cxn ang="0">
                  <a:pos x="5337" y="147"/>
                </a:cxn>
                <a:cxn ang="0">
                  <a:pos x="5292" y="244"/>
                </a:cxn>
                <a:cxn ang="0">
                  <a:pos x="5233" y="357"/>
                </a:cxn>
                <a:cxn ang="0">
                  <a:pos x="5158" y="480"/>
                </a:cxn>
                <a:cxn ang="0">
                  <a:pos x="5088" y="575"/>
                </a:cxn>
                <a:cxn ang="0">
                  <a:pos x="5037" y="638"/>
                </a:cxn>
                <a:cxn ang="0">
                  <a:pos x="4981" y="701"/>
                </a:cxn>
                <a:cxn ang="0">
                  <a:pos x="4920" y="762"/>
                </a:cxn>
                <a:cxn ang="0">
                  <a:pos x="4854" y="821"/>
                </a:cxn>
                <a:cxn ang="0">
                  <a:pos x="4783" y="875"/>
                </a:cxn>
                <a:cxn ang="0">
                  <a:pos x="4705" y="927"/>
                </a:cxn>
                <a:cxn ang="0">
                  <a:pos x="4623" y="976"/>
                </a:cxn>
                <a:cxn ang="0">
                  <a:pos x="4534" y="1018"/>
                </a:cxn>
                <a:cxn ang="0">
                  <a:pos x="4441" y="1053"/>
                </a:cxn>
                <a:cxn ang="0">
                  <a:pos x="4341" y="1084"/>
                </a:cxn>
                <a:cxn ang="0">
                  <a:pos x="4234" y="1106"/>
                </a:cxn>
                <a:cxn ang="0">
                  <a:pos x="4122" y="1121"/>
                </a:cxn>
                <a:cxn ang="0">
                  <a:pos x="4004" y="1126"/>
                </a:cxn>
                <a:cxn ang="0">
                  <a:pos x="3878" y="1122"/>
                </a:cxn>
                <a:cxn ang="0">
                  <a:pos x="3746" y="1110"/>
                </a:cxn>
                <a:cxn ang="0">
                  <a:pos x="3607" y="1084"/>
                </a:cxn>
                <a:cxn ang="0">
                  <a:pos x="3460" y="1048"/>
                </a:cxn>
                <a:cxn ang="0">
                  <a:pos x="3307" y="1000"/>
                </a:cxn>
                <a:cxn ang="0">
                  <a:pos x="3228" y="971"/>
                </a:cxn>
                <a:cxn ang="0">
                  <a:pos x="2917" y="856"/>
                </a:cxn>
                <a:cxn ang="0">
                  <a:pos x="2628" y="761"/>
                </a:cxn>
                <a:cxn ang="0">
                  <a:pos x="2359" y="682"/>
                </a:cxn>
                <a:cxn ang="0">
                  <a:pos x="2107" y="620"/>
                </a:cxn>
                <a:cxn ang="0">
                  <a:pos x="1873" y="575"/>
                </a:cxn>
                <a:cxn ang="0">
                  <a:pos x="1655" y="548"/>
                </a:cxn>
                <a:cxn ang="0">
                  <a:pos x="1451" y="533"/>
                </a:cxn>
                <a:cxn ang="0">
                  <a:pos x="1259" y="535"/>
                </a:cxn>
                <a:cxn ang="0">
                  <a:pos x="1077" y="551"/>
                </a:cxn>
                <a:cxn ang="0">
                  <a:pos x="906" y="582"/>
                </a:cxn>
                <a:cxn ang="0">
                  <a:pos x="744" y="625"/>
                </a:cxn>
                <a:cxn ang="0">
                  <a:pos x="587" y="683"/>
                </a:cxn>
                <a:cxn ang="0">
                  <a:pos x="436" y="753"/>
                </a:cxn>
                <a:cxn ang="0">
                  <a:pos x="288" y="835"/>
                </a:cxn>
                <a:cxn ang="0">
                  <a:pos x="144" y="929"/>
                </a:cxn>
                <a:cxn ang="0">
                  <a:pos x="0" y="1034"/>
                </a:cxn>
              </a:cxnLst>
              <a:rect l="0" t="0" r="r" b="b"/>
              <a:pathLst>
                <a:path w="5390" h="1126">
                  <a:moveTo>
                    <a:pt x="5390" y="0"/>
                  </a:moveTo>
                  <a:lnTo>
                    <a:pt x="5390" y="0"/>
                  </a:lnTo>
                  <a:lnTo>
                    <a:pt x="5384" y="18"/>
                  </a:lnTo>
                  <a:lnTo>
                    <a:pt x="5366" y="70"/>
                  </a:lnTo>
                  <a:lnTo>
                    <a:pt x="5353" y="105"/>
                  </a:lnTo>
                  <a:lnTo>
                    <a:pt x="5337" y="147"/>
                  </a:lnTo>
                  <a:lnTo>
                    <a:pt x="5316" y="192"/>
                  </a:lnTo>
                  <a:lnTo>
                    <a:pt x="5292" y="244"/>
                  </a:lnTo>
                  <a:lnTo>
                    <a:pt x="5265" y="299"/>
                  </a:lnTo>
                  <a:lnTo>
                    <a:pt x="5233" y="357"/>
                  </a:lnTo>
                  <a:lnTo>
                    <a:pt x="5198" y="418"/>
                  </a:lnTo>
                  <a:lnTo>
                    <a:pt x="5158" y="480"/>
                  </a:lnTo>
                  <a:lnTo>
                    <a:pt x="5113" y="544"/>
                  </a:lnTo>
                  <a:lnTo>
                    <a:pt x="5088" y="575"/>
                  </a:lnTo>
                  <a:lnTo>
                    <a:pt x="5063" y="607"/>
                  </a:lnTo>
                  <a:lnTo>
                    <a:pt x="5037" y="638"/>
                  </a:lnTo>
                  <a:lnTo>
                    <a:pt x="5011" y="670"/>
                  </a:lnTo>
                  <a:lnTo>
                    <a:pt x="4981" y="701"/>
                  </a:lnTo>
                  <a:lnTo>
                    <a:pt x="4951" y="732"/>
                  </a:lnTo>
                  <a:lnTo>
                    <a:pt x="4920" y="762"/>
                  </a:lnTo>
                  <a:lnTo>
                    <a:pt x="4888" y="791"/>
                  </a:lnTo>
                  <a:lnTo>
                    <a:pt x="4854" y="821"/>
                  </a:lnTo>
                  <a:lnTo>
                    <a:pt x="4819" y="848"/>
                  </a:lnTo>
                  <a:lnTo>
                    <a:pt x="4783" y="875"/>
                  </a:lnTo>
                  <a:lnTo>
                    <a:pt x="4745" y="903"/>
                  </a:lnTo>
                  <a:lnTo>
                    <a:pt x="4705" y="927"/>
                  </a:lnTo>
                  <a:lnTo>
                    <a:pt x="4665" y="951"/>
                  </a:lnTo>
                  <a:lnTo>
                    <a:pt x="4623" y="976"/>
                  </a:lnTo>
                  <a:lnTo>
                    <a:pt x="4580" y="997"/>
                  </a:lnTo>
                  <a:lnTo>
                    <a:pt x="4534" y="1018"/>
                  </a:lnTo>
                  <a:lnTo>
                    <a:pt x="4488" y="1037"/>
                  </a:lnTo>
                  <a:lnTo>
                    <a:pt x="4441" y="1053"/>
                  </a:lnTo>
                  <a:lnTo>
                    <a:pt x="4391" y="1069"/>
                  </a:lnTo>
                  <a:lnTo>
                    <a:pt x="4341" y="1084"/>
                  </a:lnTo>
                  <a:lnTo>
                    <a:pt x="4289" y="1095"/>
                  </a:lnTo>
                  <a:lnTo>
                    <a:pt x="4234" y="1106"/>
                  </a:lnTo>
                  <a:lnTo>
                    <a:pt x="4179" y="1114"/>
                  </a:lnTo>
                  <a:lnTo>
                    <a:pt x="4122" y="1121"/>
                  </a:lnTo>
                  <a:lnTo>
                    <a:pt x="4064" y="1124"/>
                  </a:lnTo>
                  <a:lnTo>
                    <a:pt x="4004" y="1126"/>
                  </a:lnTo>
                  <a:lnTo>
                    <a:pt x="3941" y="1126"/>
                  </a:lnTo>
                  <a:lnTo>
                    <a:pt x="3878" y="1122"/>
                  </a:lnTo>
                  <a:lnTo>
                    <a:pt x="3812" y="1118"/>
                  </a:lnTo>
                  <a:lnTo>
                    <a:pt x="3746" y="1110"/>
                  </a:lnTo>
                  <a:lnTo>
                    <a:pt x="3676" y="1098"/>
                  </a:lnTo>
                  <a:lnTo>
                    <a:pt x="3607" y="1084"/>
                  </a:lnTo>
                  <a:lnTo>
                    <a:pt x="3535" y="1068"/>
                  </a:lnTo>
                  <a:lnTo>
                    <a:pt x="3460" y="1048"/>
                  </a:lnTo>
                  <a:lnTo>
                    <a:pt x="3385" y="1026"/>
                  </a:lnTo>
                  <a:lnTo>
                    <a:pt x="3307" y="1000"/>
                  </a:lnTo>
                  <a:lnTo>
                    <a:pt x="3228" y="971"/>
                  </a:lnTo>
                  <a:lnTo>
                    <a:pt x="3228" y="971"/>
                  </a:lnTo>
                  <a:lnTo>
                    <a:pt x="3069" y="911"/>
                  </a:lnTo>
                  <a:lnTo>
                    <a:pt x="2917" y="856"/>
                  </a:lnTo>
                  <a:lnTo>
                    <a:pt x="2770" y="806"/>
                  </a:lnTo>
                  <a:lnTo>
                    <a:pt x="2628" y="761"/>
                  </a:lnTo>
                  <a:lnTo>
                    <a:pt x="2491" y="719"/>
                  </a:lnTo>
                  <a:lnTo>
                    <a:pt x="2359" y="682"/>
                  </a:lnTo>
                  <a:lnTo>
                    <a:pt x="2231" y="649"/>
                  </a:lnTo>
                  <a:lnTo>
                    <a:pt x="2107" y="620"/>
                  </a:lnTo>
                  <a:lnTo>
                    <a:pt x="1988" y="596"/>
                  </a:lnTo>
                  <a:lnTo>
                    <a:pt x="1873" y="575"/>
                  </a:lnTo>
                  <a:lnTo>
                    <a:pt x="1762" y="559"/>
                  </a:lnTo>
                  <a:lnTo>
                    <a:pt x="1655" y="548"/>
                  </a:lnTo>
                  <a:lnTo>
                    <a:pt x="1551" y="538"/>
                  </a:lnTo>
                  <a:lnTo>
                    <a:pt x="1451" y="533"/>
                  </a:lnTo>
                  <a:lnTo>
                    <a:pt x="1353" y="533"/>
                  </a:lnTo>
                  <a:lnTo>
                    <a:pt x="1259" y="535"/>
                  </a:lnTo>
                  <a:lnTo>
                    <a:pt x="1166" y="541"/>
                  </a:lnTo>
                  <a:lnTo>
                    <a:pt x="1077" y="551"/>
                  </a:lnTo>
                  <a:lnTo>
                    <a:pt x="991" y="565"/>
                  </a:lnTo>
                  <a:lnTo>
                    <a:pt x="906" y="582"/>
                  </a:lnTo>
                  <a:lnTo>
                    <a:pt x="824" y="603"/>
                  </a:lnTo>
                  <a:lnTo>
                    <a:pt x="744" y="625"/>
                  </a:lnTo>
                  <a:lnTo>
                    <a:pt x="665" y="653"/>
                  </a:lnTo>
                  <a:lnTo>
                    <a:pt x="587" y="683"/>
                  </a:lnTo>
                  <a:lnTo>
                    <a:pt x="511" y="716"/>
                  </a:lnTo>
                  <a:lnTo>
                    <a:pt x="436" y="753"/>
                  </a:lnTo>
                  <a:lnTo>
                    <a:pt x="362" y="791"/>
                  </a:lnTo>
                  <a:lnTo>
                    <a:pt x="288" y="835"/>
                  </a:lnTo>
                  <a:lnTo>
                    <a:pt x="216" y="880"/>
                  </a:lnTo>
                  <a:lnTo>
                    <a:pt x="144" y="929"/>
                  </a:lnTo>
                  <a:lnTo>
                    <a:pt x="72" y="979"/>
                  </a:lnTo>
                  <a:lnTo>
                    <a:pt x="0" y="103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989229" name="Freeform 45"/>
            <p:cNvSpPr>
              <a:spLocks/>
            </p:cNvSpPr>
            <p:nvPr userDrawn="1"/>
          </p:nvSpPr>
          <p:spPr bwMode="auto">
            <a:xfrm>
              <a:off x="1106" y="997"/>
              <a:ext cx="5373" cy="580"/>
            </a:xfrm>
            <a:custGeom>
              <a:avLst/>
              <a:gdLst/>
              <a:ahLst/>
              <a:cxnLst>
                <a:cxn ang="0">
                  <a:pos x="5373" y="0"/>
                </a:cxn>
                <a:cxn ang="0">
                  <a:pos x="5351" y="69"/>
                </a:cxn>
                <a:cxn ang="0">
                  <a:pos x="5323" y="147"/>
                </a:cxn>
                <a:cxn ang="0">
                  <a:pos x="5280" y="247"/>
                </a:cxn>
                <a:cxn ang="0">
                  <a:pos x="5221" y="361"/>
                </a:cxn>
                <a:cxn ang="0">
                  <a:pos x="5148" y="486"/>
                </a:cxn>
                <a:cxn ang="0">
                  <a:pos x="5081" y="583"/>
                </a:cxn>
                <a:cxn ang="0">
                  <a:pos x="5031" y="647"/>
                </a:cxn>
                <a:cxn ang="0">
                  <a:pos x="4976" y="712"/>
                </a:cxn>
                <a:cxn ang="0">
                  <a:pos x="4916" y="773"/>
                </a:cxn>
                <a:cxn ang="0">
                  <a:pos x="4849" y="833"/>
                </a:cxn>
                <a:cxn ang="0">
                  <a:pos x="4780" y="891"/>
                </a:cxn>
                <a:cxn ang="0">
                  <a:pos x="4704" y="944"/>
                </a:cxn>
                <a:cxn ang="0">
                  <a:pos x="4622" y="994"/>
                </a:cxn>
                <a:cxn ang="0">
                  <a:pos x="4534" y="1038"/>
                </a:cxn>
                <a:cxn ang="0">
                  <a:pos x="4441" y="1077"/>
                </a:cxn>
                <a:cxn ang="0">
                  <a:pos x="4341" y="1109"/>
                </a:cxn>
                <a:cxn ang="0">
                  <a:pos x="4236" y="1133"/>
                </a:cxn>
                <a:cxn ang="0">
                  <a:pos x="4123" y="1149"/>
                </a:cxn>
                <a:cxn ang="0">
                  <a:pos x="4004" y="1159"/>
                </a:cxn>
                <a:cxn ang="0">
                  <a:pos x="3879" y="1157"/>
                </a:cxn>
                <a:cxn ang="0">
                  <a:pos x="3746" y="1146"/>
                </a:cxn>
                <a:cxn ang="0">
                  <a:pos x="3607" y="1124"/>
                </a:cxn>
                <a:cxn ang="0">
                  <a:pos x="3460" y="1091"/>
                </a:cxn>
                <a:cxn ang="0">
                  <a:pos x="3305" y="1044"/>
                </a:cxn>
                <a:cxn ang="0">
                  <a:pos x="3226" y="1017"/>
                </a:cxn>
                <a:cxn ang="0">
                  <a:pos x="2914" y="909"/>
                </a:cxn>
                <a:cxn ang="0">
                  <a:pos x="2622" y="818"/>
                </a:cxn>
                <a:cxn ang="0">
                  <a:pos x="2353" y="746"/>
                </a:cxn>
                <a:cxn ang="0">
                  <a:pos x="2100" y="689"/>
                </a:cxn>
                <a:cxn ang="0">
                  <a:pos x="1866" y="649"/>
                </a:cxn>
                <a:cxn ang="0">
                  <a:pos x="1648" y="625"/>
                </a:cxn>
                <a:cxn ang="0">
                  <a:pos x="1442" y="615"/>
                </a:cxn>
                <a:cxn ang="0">
                  <a:pos x="1251" y="620"/>
                </a:cxn>
                <a:cxn ang="0">
                  <a:pos x="1070" y="641"/>
                </a:cxn>
                <a:cxn ang="0">
                  <a:pos x="899" y="675"/>
                </a:cxn>
                <a:cxn ang="0">
                  <a:pos x="737" y="722"/>
                </a:cxn>
                <a:cxn ang="0">
                  <a:pos x="581" y="783"/>
                </a:cxn>
                <a:cxn ang="0">
                  <a:pos x="431" y="856"/>
                </a:cxn>
                <a:cxn ang="0">
                  <a:pos x="286" y="941"/>
                </a:cxn>
                <a:cxn ang="0">
                  <a:pos x="143" y="1038"/>
                </a:cxn>
                <a:cxn ang="0">
                  <a:pos x="0" y="1146"/>
                </a:cxn>
              </a:cxnLst>
              <a:rect l="0" t="0" r="r" b="b"/>
              <a:pathLst>
                <a:path w="5373" h="1159">
                  <a:moveTo>
                    <a:pt x="5373" y="0"/>
                  </a:moveTo>
                  <a:lnTo>
                    <a:pt x="5373" y="0"/>
                  </a:lnTo>
                  <a:lnTo>
                    <a:pt x="5367" y="18"/>
                  </a:lnTo>
                  <a:lnTo>
                    <a:pt x="5351" y="69"/>
                  </a:lnTo>
                  <a:lnTo>
                    <a:pt x="5338" y="105"/>
                  </a:lnTo>
                  <a:lnTo>
                    <a:pt x="5323" y="147"/>
                  </a:lnTo>
                  <a:lnTo>
                    <a:pt x="5303" y="194"/>
                  </a:lnTo>
                  <a:lnTo>
                    <a:pt x="5280" y="247"/>
                  </a:lnTo>
                  <a:lnTo>
                    <a:pt x="5253" y="302"/>
                  </a:lnTo>
                  <a:lnTo>
                    <a:pt x="5221" y="361"/>
                  </a:lnTo>
                  <a:lnTo>
                    <a:pt x="5187" y="423"/>
                  </a:lnTo>
                  <a:lnTo>
                    <a:pt x="5148" y="486"/>
                  </a:lnTo>
                  <a:lnTo>
                    <a:pt x="5105" y="550"/>
                  </a:lnTo>
                  <a:lnTo>
                    <a:pt x="5081" y="583"/>
                  </a:lnTo>
                  <a:lnTo>
                    <a:pt x="5056" y="615"/>
                  </a:lnTo>
                  <a:lnTo>
                    <a:pt x="5031" y="647"/>
                  </a:lnTo>
                  <a:lnTo>
                    <a:pt x="5003" y="680"/>
                  </a:lnTo>
                  <a:lnTo>
                    <a:pt x="4976" y="712"/>
                  </a:lnTo>
                  <a:lnTo>
                    <a:pt x="4947" y="743"/>
                  </a:lnTo>
                  <a:lnTo>
                    <a:pt x="4916" y="773"/>
                  </a:lnTo>
                  <a:lnTo>
                    <a:pt x="4883" y="804"/>
                  </a:lnTo>
                  <a:lnTo>
                    <a:pt x="4849" y="833"/>
                  </a:lnTo>
                  <a:lnTo>
                    <a:pt x="4815" y="862"/>
                  </a:lnTo>
                  <a:lnTo>
                    <a:pt x="4780" y="891"/>
                  </a:lnTo>
                  <a:lnTo>
                    <a:pt x="4742" y="919"/>
                  </a:lnTo>
                  <a:lnTo>
                    <a:pt x="4704" y="944"/>
                  </a:lnTo>
                  <a:lnTo>
                    <a:pt x="4663" y="970"/>
                  </a:lnTo>
                  <a:lnTo>
                    <a:pt x="4622" y="994"/>
                  </a:lnTo>
                  <a:lnTo>
                    <a:pt x="4579" y="1017"/>
                  </a:lnTo>
                  <a:lnTo>
                    <a:pt x="4534" y="1038"/>
                  </a:lnTo>
                  <a:lnTo>
                    <a:pt x="4488" y="1057"/>
                  </a:lnTo>
                  <a:lnTo>
                    <a:pt x="4441" y="1077"/>
                  </a:lnTo>
                  <a:lnTo>
                    <a:pt x="4391" y="1093"/>
                  </a:lnTo>
                  <a:lnTo>
                    <a:pt x="4341" y="1109"/>
                  </a:lnTo>
                  <a:lnTo>
                    <a:pt x="4288" y="1122"/>
                  </a:lnTo>
                  <a:lnTo>
                    <a:pt x="4236" y="1133"/>
                  </a:lnTo>
                  <a:lnTo>
                    <a:pt x="4180" y="1143"/>
                  </a:lnTo>
                  <a:lnTo>
                    <a:pt x="4123" y="1149"/>
                  </a:lnTo>
                  <a:lnTo>
                    <a:pt x="4065" y="1156"/>
                  </a:lnTo>
                  <a:lnTo>
                    <a:pt x="4004" y="1159"/>
                  </a:lnTo>
                  <a:lnTo>
                    <a:pt x="3943" y="1159"/>
                  </a:lnTo>
                  <a:lnTo>
                    <a:pt x="3879" y="1157"/>
                  </a:lnTo>
                  <a:lnTo>
                    <a:pt x="3814" y="1153"/>
                  </a:lnTo>
                  <a:lnTo>
                    <a:pt x="3746" y="1146"/>
                  </a:lnTo>
                  <a:lnTo>
                    <a:pt x="3677" y="1136"/>
                  </a:lnTo>
                  <a:lnTo>
                    <a:pt x="3607" y="1124"/>
                  </a:lnTo>
                  <a:lnTo>
                    <a:pt x="3534" y="1109"/>
                  </a:lnTo>
                  <a:lnTo>
                    <a:pt x="3460" y="1091"/>
                  </a:lnTo>
                  <a:lnTo>
                    <a:pt x="3383" y="1070"/>
                  </a:lnTo>
                  <a:lnTo>
                    <a:pt x="3305" y="1044"/>
                  </a:lnTo>
                  <a:lnTo>
                    <a:pt x="3226" y="1017"/>
                  </a:lnTo>
                  <a:lnTo>
                    <a:pt x="3226" y="1017"/>
                  </a:lnTo>
                  <a:lnTo>
                    <a:pt x="3067" y="960"/>
                  </a:lnTo>
                  <a:lnTo>
                    <a:pt x="2914" y="909"/>
                  </a:lnTo>
                  <a:lnTo>
                    <a:pt x="2765" y="862"/>
                  </a:lnTo>
                  <a:lnTo>
                    <a:pt x="2622" y="818"/>
                  </a:lnTo>
                  <a:lnTo>
                    <a:pt x="2485" y="780"/>
                  </a:lnTo>
                  <a:lnTo>
                    <a:pt x="2353" y="746"/>
                  </a:lnTo>
                  <a:lnTo>
                    <a:pt x="2224" y="715"/>
                  </a:lnTo>
                  <a:lnTo>
                    <a:pt x="2100" y="689"/>
                  </a:lnTo>
                  <a:lnTo>
                    <a:pt x="1981" y="667"/>
                  </a:lnTo>
                  <a:lnTo>
                    <a:pt x="1866" y="649"/>
                  </a:lnTo>
                  <a:lnTo>
                    <a:pt x="1755" y="634"/>
                  </a:lnTo>
                  <a:lnTo>
                    <a:pt x="1648" y="625"/>
                  </a:lnTo>
                  <a:lnTo>
                    <a:pt x="1543" y="617"/>
                  </a:lnTo>
                  <a:lnTo>
                    <a:pt x="1442" y="615"/>
                  </a:lnTo>
                  <a:lnTo>
                    <a:pt x="1345" y="615"/>
                  </a:lnTo>
                  <a:lnTo>
                    <a:pt x="1251" y="620"/>
                  </a:lnTo>
                  <a:lnTo>
                    <a:pt x="1159" y="628"/>
                  </a:lnTo>
                  <a:lnTo>
                    <a:pt x="1070" y="641"/>
                  </a:lnTo>
                  <a:lnTo>
                    <a:pt x="984" y="655"/>
                  </a:lnTo>
                  <a:lnTo>
                    <a:pt x="899" y="675"/>
                  </a:lnTo>
                  <a:lnTo>
                    <a:pt x="817" y="696"/>
                  </a:lnTo>
                  <a:lnTo>
                    <a:pt x="737" y="722"/>
                  </a:lnTo>
                  <a:lnTo>
                    <a:pt x="659" y="751"/>
                  </a:lnTo>
                  <a:lnTo>
                    <a:pt x="581" y="783"/>
                  </a:lnTo>
                  <a:lnTo>
                    <a:pt x="506" y="817"/>
                  </a:lnTo>
                  <a:lnTo>
                    <a:pt x="431" y="856"/>
                  </a:lnTo>
                  <a:lnTo>
                    <a:pt x="358" y="896"/>
                  </a:lnTo>
                  <a:lnTo>
                    <a:pt x="286" y="941"/>
                  </a:lnTo>
                  <a:lnTo>
                    <a:pt x="213" y="988"/>
                  </a:lnTo>
                  <a:lnTo>
                    <a:pt x="143" y="1038"/>
                  </a:lnTo>
                  <a:lnTo>
                    <a:pt x="70" y="1090"/>
                  </a:lnTo>
                  <a:lnTo>
                    <a:pt x="0" y="114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989230" name="Freeform 46"/>
            <p:cNvSpPr>
              <a:spLocks/>
            </p:cNvSpPr>
            <p:nvPr userDrawn="1"/>
          </p:nvSpPr>
          <p:spPr bwMode="auto">
            <a:xfrm>
              <a:off x="1146" y="968"/>
              <a:ext cx="5355" cy="631"/>
            </a:xfrm>
            <a:custGeom>
              <a:avLst/>
              <a:gdLst/>
              <a:ahLst/>
              <a:cxnLst>
                <a:cxn ang="0">
                  <a:pos x="5355" y="0"/>
                </a:cxn>
                <a:cxn ang="0">
                  <a:pos x="5334" y="71"/>
                </a:cxn>
                <a:cxn ang="0">
                  <a:pos x="5306" y="150"/>
                </a:cxn>
                <a:cxn ang="0">
                  <a:pos x="5266" y="250"/>
                </a:cxn>
                <a:cxn ang="0">
                  <a:pos x="5209" y="366"/>
                </a:cxn>
                <a:cxn ang="0">
                  <a:pos x="5138" y="494"/>
                </a:cxn>
                <a:cxn ang="0">
                  <a:pos x="5072" y="592"/>
                </a:cxn>
                <a:cxn ang="0">
                  <a:pos x="5023" y="658"/>
                </a:cxn>
                <a:cxn ang="0">
                  <a:pos x="4969" y="723"/>
                </a:cxn>
                <a:cxn ang="0">
                  <a:pos x="4909" y="788"/>
                </a:cxn>
                <a:cxn ang="0">
                  <a:pos x="4845" y="849"/>
                </a:cxn>
                <a:cxn ang="0">
                  <a:pos x="4775" y="909"/>
                </a:cxn>
                <a:cxn ang="0">
                  <a:pos x="4700" y="964"/>
                </a:cxn>
                <a:cxn ang="0">
                  <a:pos x="4619" y="1015"/>
                </a:cxn>
                <a:cxn ang="0">
                  <a:pos x="4532" y="1060"/>
                </a:cxn>
                <a:cxn ang="0">
                  <a:pos x="4439" y="1101"/>
                </a:cxn>
                <a:cxn ang="0">
                  <a:pos x="4340" y="1135"/>
                </a:cxn>
                <a:cxn ang="0">
                  <a:pos x="4235" y="1162"/>
                </a:cxn>
                <a:cxn ang="0">
                  <a:pos x="4123" y="1182"/>
                </a:cxn>
                <a:cxn ang="0">
                  <a:pos x="4004" y="1193"/>
                </a:cxn>
                <a:cxn ang="0">
                  <a:pos x="3879" y="1194"/>
                </a:cxn>
                <a:cxn ang="0">
                  <a:pos x="3746" y="1185"/>
                </a:cxn>
                <a:cxn ang="0">
                  <a:pos x="3606" y="1165"/>
                </a:cxn>
                <a:cxn ang="0">
                  <a:pos x="3458" y="1136"/>
                </a:cxn>
                <a:cxn ang="0">
                  <a:pos x="3304" y="1093"/>
                </a:cxn>
                <a:cxn ang="0">
                  <a:pos x="3224" y="1067"/>
                </a:cxn>
                <a:cxn ang="0">
                  <a:pos x="2910" y="965"/>
                </a:cxn>
                <a:cxn ang="0">
                  <a:pos x="2618" y="880"/>
                </a:cxn>
                <a:cxn ang="0">
                  <a:pos x="2346" y="812"/>
                </a:cxn>
                <a:cxn ang="0">
                  <a:pos x="2094" y="760"/>
                </a:cxn>
                <a:cxn ang="0">
                  <a:pos x="1859" y="723"/>
                </a:cxn>
                <a:cxn ang="0">
                  <a:pos x="1640" y="704"/>
                </a:cxn>
                <a:cxn ang="0">
                  <a:pos x="1434" y="699"/>
                </a:cxn>
                <a:cxn ang="0">
                  <a:pos x="1242" y="707"/>
                </a:cxn>
                <a:cxn ang="0">
                  <a:pos x="1063" y="731"/>
                </a:cxn>
                <a:cxn ang="0">
                  <a:pos x="893" y="768"/>
                </a:cxn>
                <a:cxn ang="0">
                  <a:pos x="732" y="820"/>
                </a:cxn>
                <a:cxn ang="0">
                  <a:pos x="576" y="884"/>
                </a:cxn>
                <a:cxn ang="0">
                  <a:pos x="427" y="960"/>
                </a:cxn>
                <a:cxn ang="0">
                  <a:pos x="283" y="1049"/>
                </a:cxn>
                <a:cxn ang="0">
                  <a:pos x="141" y="1149"/>
                </a:cxn>
                <a:cxn ang="0">
                  <a:pos x="0" y="1261"/>
                </a:cxn>
              </a:cxnLst>
              <a:rect l="0" t="0" r="r" b="b"/>
              <a:pathLst>
                <a:path w="5355" h="1261">
                  <a:moveTo>
                    <a:pt x="5355" y="0"/>
                  </a:moveTo>
                  <a:lnTo>
                    <a:pt x="5355" y="0"/>
                  </a:lnTo>
                  <a:lnTo>
                    <a:pt x="5349" y="19"/>
                  </a:lnTo>
                  <a:lnTo>
                    <a:pt x="5334" y="71"/>
                  </a:lnTo>
                  <a:lnTo>
                    <a:pt x="5322" y="106"/>
                  </a:lnTo>
                  <a:lnTo>
                    <a:pt x="5306" y="150"/>
                  </a:lnTo>
                  <a:lnTo>
                    <a:pt x="5288" y="197"/>
                  </a:lnTo>
                  <a:lnTo>
                    <a:pt x="5266" y="250"/>
                  </a:lnTo>
                  <a:lnTo>
                    <a:pt x="5240" y="306"/>
                  </a:lnTo>
                  <a:lnTo>
                    <a:pt x="5209" y="366"/>
                  </a:lnTo>
                  <a:lnTo>
                    <a:pt x="5176" y="429"/>
                  </a:lnTo>
                  <a:lnTo>
                    <a:pt x="5138" y="494"/>
                  </a:lnTo>
                  <a:lnTo>
                    <a:pt x="5095" y="560"/>
                  </a:lnTo>
                  <a:lnTo>
                    <a:pt x="5072" y="592"/>
                  </a:lnTo>
                  <a:lnTo>
                    <a:pt x="5048" y="625"/>
                  </a:lnTo>
                  <a:lnTo>
                    <a:pt x="5023" y="658"/>
                  </a:lnTo>
                  <a:lnTo>
                    <a:pt x="4997" y="691"/>
                  </a:lnTo>
                  <a:lnTo>
                    <a:pt x="4969" y="723"/>
                  </a:lnTo>
                  <a:lnTo>
                    <a:pt x="4940" y="755"/>
                  </a:lnTo>
                  <a:lnTo>
                    <a:pt x="4909" y="788"/>
                  </a:lnTo>
                  <a:lnTo>
                    <a:pt x="4877" y="818"/>
                  </a:lnTo>
                  <a:lnTo>
                    <a:pt x="4845" y="849"/>
                  </a:lnTo>
                  <a:lnTo>
                    <a:pt x="4811" y="880"/>
                  </a:lnTo>
                  <a:lnTo>
                    <a:pt x="4775" y="909"/>
                  </a:lnTo>
                  <a:lnTo>
                    <a:pt x="4739" y="936"/>
                  </a:lnTo>
                  <a:lnTo>
                    <a:pt x="4700" y="964"/>
                  </a:lnTo>
                  <a:lnTo>
                    <a:pt x="4661" y="989"/>
                  </a:lnTo>
                  <a:lnTo>
                    <a:pt x="4619" y="1015"/>
                  </a:lnTo>
                  <a:lnTo>
                    <a:pt x="4576" y="1038"/>
                  </a:lnTo>
                  <a:lnTo>
                    <a:pt x="4532" y="1060"/>
                  </a:lnTo>
                  <a:lnTo>
                    <a:pt x="4486" y="1081"/>
                  </a:lnTo>
                  <a:lnTo>
                    <a:pt x="4439" y="1101"/>
                  </a:lnTo>
                  <a:lnTo>
                    <a:pt x="4390" y="1119"/>
                  </a:lnTo>
                  <a:lnTo>
                    <a:pt x="4340" y="1135"/>
                  </a:lnTo>
                  <a:lnTo>
                    <a:pt x="4289" y="1149"/>
                  </a:lnTo>
                  <a:lnTo>
                    <a:pt x="4235" y="1162"/>
                  </a:lnTo>
                  <a:lnTo>
                    <a:pt x="4179" y="1173"/>
                  </a:lnTo>
                  <a:lnTo>
                    <a:pt x="4123" y="1182"/>
                  </a:lnTo>
                  <a:lnTo>
                    <a:pt x="4064" y="1188"/>
                  </a:lnTo>
                  <a:lnTo>
                    <a:pt x="4004" y="1193"/>
                  </a:lnTo>
                  <a:lnTo>
                    <a:pt x="3942" y="1194"/>
                  </a:lnTo>
                  <a:lnTo>
                    <a:pt x="3879" y="1194"/>
                  </a:lnTo>
                  <a:lnTo>
                    <a:pt x="3814" y="1191"/>
                  </a:lnTo>
                  <a:lnTo>
                    <a:pt x="3746" y="1185"/>
                  </a:lnTo>
                  <a:lnTo>
                    <a:pt x="3676" y="1177"/>
                  </a:lnTo>
                  <a:lnTo>
                    <a:pt x="3606" y="1165"/>
                  </a:lnTo>
                  <a:lnTo>
                    <a:pt x="3533" y="1153"/>
                  </a:lnTo>
                  <a:lnTo>
                    <a:pt x="3458" y="1136"/>
                  </a:lnTo>
                  <a:lnTo>
                    <a:pt x="3382" y="1115"/>
                  </a:lnTo>
                  <a:lnTo>
                    <a:pt x="3304" y="1093"/>
                  </a:lnTo>
                  <a:lnTo>
                    <a:pt x="3224" y="1067"/>
                  </a:lnTo>
                  <a:lnTo>
                    <a:pt x="3224" y="1067"/>
                  </a:lnTo>
                  <a:lnTo>
                    <a:pt x="3064" y="1014"/>
                  </a:lnTo>
                  <a:lnTo>
                    <a:pt x="2910" y="965"/>
                  </a:lnTo>
                  <a:lnTo>
                    <a:pt x="2761" y="920"/>
                  </a:lnTo>
                  <a:lnTo>
                    <a:pt x="2618" y="880"/>
                  </a:lnTo>
                  <a:lnTo>
                    <a:pt x="2480" y="842"/>
                  </a:lnTo>
                  <a:lnTo>
                    <a:pt x="2346" y="812"/>
                  </a:lnTo>
                  <a:lnTo>
                    <a:pt x="2219" y="783"/>
                  </a:lnTo>
                  <a:lnTo>
                    <a:pt x="2094" y="760"/>
                  </a:lnTo>
                  <a:lnTo>
                    <a:pt x="1974" y="739"/>
                  </a:lnTo>
                  <a:lnTo>
                    <a:pt x="1859" y="723"/>
                  </a:lnTo>
                  <a:lnTo>
                    <a:pt x="1746" y="712"/>
                  </a:lnTo>
                  <a:lnTo>
                    <a:pt x="1640" y="704"/>
                  </a:lnTo>
                  <a:lnTo>
                    <a:pt x="1535" y="699"/>
                  </a:lnTo>
                  <a:lnTo>
                    <a:pt x="1434" y="699"/>
                  </a:lnTo>
                  <a:lnTo>
                    <a:pt x="1337" y="700"/>
                  </a:lnTo>
                  <a:lnTo>
                    <a:pt x="1242" y="707"/>
                  </a:lnTo>
                  <a:lnTo>
                    <a:pt x="1151" y="718"/>
                  </a:lnTo>
                  <a:lnTo>
                    <a:pt x="1063" y="731"/>
                  </a:lnTo>
                  <a:lnTo>
                    <a:pt x="976" y="749"/>
                  </a:lnTo>
                  <a:lnTo>
                    <a:pt x="893" y="768"/>
                  </a:lnTo>
                  <a:lnTo>
                    <a:pt x="811" y="792"/>
                  </a:lnTo>
                  <a:lnTo>
                    <a:pt x="732" y="820"/>
                  </a:lnTo>
                  <a:lnTo>
                    <a:pt x="652" y="851"/>
                  </a:lnTo>
                  <a:lnTo>
                    <a:pt x="576" y="884"/>
                  </a:lnTo>
                  <a:lnTo>
                    <a:pt x="501" y="920"/>
                  </a:lnTo>
                  <a:lnTo>
                    <a:pt x="427" y="960"/>
                  </a:lnTo>
                  <a:lnTo>
                    <a:pt x="355" y="1004"/>
                  </a:lnTo>
                  <a:lnTo>
                    <a:pt x="283" y="1049"/>
                  </a:lnTo>
                  <a:lnTo>
                    <a:pt x="212" y="1098"/>
                  </a:lnTo>
                  <a:lnTo>
                    <a:pt x="141" y="1149"/>
                  </a:lnTo>
                  <a:lnTo>
                    <a:pt x="71" y="1204"/>
                  </a:lnTo>
                  <a:lnTo>
                    <a:pt x="0" y="1261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989231" name="Freeform 47"/>
            <p:cNvSpPr>
              <a:spLocks/>
            </p:cNvSpPr>
            <p:nvPr userDrawn="1"/>
          </p:nvSpPr>
          <p:spPr bwMode="auto">
            <a:xfrm>
              <a:off x="1187" y="940"/>
              <a:ext cx="5335" cy="688"/>
            </a:xfrm>
            <a:custGeom>
              <a:avLst/>
              <a:gdLst/>
              <a:ahLst/>
              <a:cxnLst>
                <a:cxn ang="0">
                  <a:pos x="5335" y="0"/>
                </a:cxn>
                <a:cxn ang="0">
                  <a:pos x="5315" y="71"/>
                </a:cxn>
                <a:cxn ang="0">
                  <a:pos x="5289" y="150"/>
                </a:cxn>
                <a:cxn ang="0">
                  <a:pos x="5250" y="252"/>
                </a:cxn>
                <a:cxn ang="0">
                  <a:pos x="5196" y="371"/>
                </a:cxn>
                <a:cxn ang="0">
                  <a:pos x="5127" y="501"/>
                </a:cxn>
                <a:cxn ang="0">
                  <a:pos x="5061" y="601"/>
                </a:cxn>
                <a:cxn ang="0">
                  <a:pos x="5014" y="667"/>
                </a:cxn>
                <a:cxn ang="0">
                  <a:pos x="4960" y="735"/>
                </a:cxn>
                <a:cxn ang="0">
                  <a:pos x="4902" y="799"/>
                </a:cxn>
                <a:cxn ang="0">
                  <a:pos x="4838" y="862"/>
                </a:cxn>
                <a:cxn ang="0">
                  <a:pos x="4770" y="924"/>
                </a:cxn>
                <a:cxn ang="0">
                  <a:pos x="4695" y="980"/>
                </a:cxn>
                <a:cxn ang="0">
                  <a:pos x="4614" y="1034"/>
                </a:cxn>
                <a:cxn ang="0">
                  <a:pos x="4528" y="1082"/>
                </a:cxn>
                <a:cxn ang="0">
                  <a:pos x="4436" y="1126"/>
                </a:cxn>
                <a:cxn ang="0">
                  <a:pos x="4338" y="1161"/>
                </a:cxn>
                <a:cxn ang="0">
                  <a:pos x="4232" y="1190"/>
                </a:cxn>
                <a:cxn ang="0">
                  <a:pos x="4121" y="1213"/>
                </a:cxn>
                <a:cxn ang="0">
                  <a:pos x="4003" y="1226"/>
                </a:cxn>
                <a:cxn ang="0">
                  <a:pos x="3877" y="1229"/>
                </a:cxn>
                <a:cxn ang="0">
                  <a:pos x="3745" y="1224"/>
                </a:cxn>
                <a:cxn ang="0">
                  <a:pos x="3605" y="1206"/>
                </a:cxn>
                <a:cxn ang="0">
                  <a:pos x="3456" y="1179"/>
                </a:cxn>
                <a:cxn ang="0">
                  <a:pos x="3301" y="1140"/>
                </a:cxn>
                <a:cxn ang="0">
                  <a:pos x="3220" y="1114"/>
                </a:cxn>
                <a:cxn ang="0">
                  <a:pos x="2905" y="1019"/>
                </a:cxn>
                <a:cxn ang="0">
                  <a:pos x="2612" y="938"/>
                </a:cxn>
                <a:cxn ang="0">
                  <a:pos x="2340" y="875"/>
                </a:cxn>
                <a:cxn ang="0">
                  <a:pos x="2086" y="828"/>
                </a:cxn>
                <a:cxn ang="0">
                  <a:pos x="1851" y="798"/>
                </a:cxn>
                <a:cxn ang="0">
                  <a:pos x="1630" y="782"/>
                </a:cxn>
                <a:cxn ang="0">
                  <a:pos x="1426" y="780"/>
                </a:cxn>
                <a:cxn ang="0">
                  <a:pos x="1235" y="795"/>
                </a:cxn>
                <a:cxn ang="0">
                  <a:pos x="1099" y="814"/>
                </a:cxn>
                <a:cxn ang="0">
                  <a:pos x="1011" y="830"/>
                </a:cxn>
                <a:cxn ang="0">
                  <a:pos x="927" y="851"/>
                </a:cxn>
                <a:cxn ang="0">
                  <a:pos x="804" y="888"/>
                </a:cxn>
                <a:cxn ang="0">
                  <a:pos x="647" y="950"/>
                </a:cxn>
                <a:cxn ang="0">
                  <a:pos x="496" y="1024"/>
                </a:cxn>
                <a:cxn ang="0">
                  <a:pos x="352" y="1109"/>
                </a:cxn>
                <a:cxn ang="0">
                  <a:pos x="210" y="1208"/>
                </a:cxn>
                <a:cxn ang="0">
                  <a:pos x="70" y="1316"/>
                </a:cxn>
              </a:cxnLst>
              <a:rect l="0" t="0" r="r" b="b"/>
              <a:pathLst>
                <a:path w="5335" h="1376">
                  <a:moveTo>
                    <a:pt x="5335" y="0"/>
                  </a:moveTo>
                  <a:lnTo>
                    <a:pt x="5335" y="0"/>
                  </a:lnTo>
                  <a:lnTo>
                    <a:pt x="5331" y="18"/>
                  </a:lnTo>
                  <a:lnTo>
                    <a:pt x="5315" y="71"/>
                  </a:lnTo>
                  <a:lnTo>
                    <a:pt x="5304" y="107"/>
                  </a:lnTo>
                  <a:lnTo>
                    <a:pt x="5289" y="150"/>
                  </a:lnTo>
                  <a:lnTo>
                    <a:pt x="5271" y="199"/>
                  </a:lnTo>
                  <a:lnTo>
                    <a:pt x="5250" y="252"/>
                  </a:lnTo>
                  <a:lnTo>
                    <a:pt x="5225" y="310"/>
                  </a:lnTo>
                  <a:lnTo>
                    <a:pt x="5196" y="371"/>
                  </a:lnTo>
                  <a:lnTo>
                    <a:pt x="5163" y="434"/>
                  </a:lnTo>
                  <a:lnTo>
                    <a:pt x="5127" y="501"/>
                  </a:lnTo>
                  <a:lnTo>
                    <a:pt x="5085" y="567"/>
                  </a:lnTo>
                  <a:lnTo>
                    <a:pt x="5061" y="601"/>
                  </a:lnTo>
                  <a:lnTo>
                    <a:pt x="5038" y="635"/>
                  </a:lnTo>
                  <a:lnTo>
                    <a:pt x="5014" y="667"/>
                  </a:lnTo>
                  <a:lnTo>
                    <a:pt x="4988" y="701"/>
                  </a:lnTo>
                  <a:lnTo>
                    <a:pt x="4960" y="735"/>
                  </a:lnTo>
                  <a:lnTo>
                    <a:pt x="4932" y="767"/>
                  </a:lnTo>
                  <a:lnTo>
                    <a:pt x="4902" y="799"/>
                  </a:lnTo>
                  <a:lnTo>
                    <a:pt x="4871" y="832"/>
                  </a:lnTo>
                  <a:lnTo>
                    <a:pt x="4838" y="862"/>
                  </a:lnTo>
                  <a:lnTo>
                    <a:pt x="4804" y="893"/>
                  </a:lnTo>
                  <a:lnTo>
                    <a:pt x="4770" y="924"/>
                  </a:lnTo>
                  <a:lnTo>
                    <a:pt x="4734" y="953"/>
                  </a:lnTo>
                  <a:lnTo>
                    <a:pt x="4695" y="980"/>
                  </a:lnTo>
                  <a:lnTo>
                    <a:pt x="4656" y="1008"/>
                  </a:lnTo>
                  <a:lnTo>
                    <a:pt x="4614" y="1034"/>
                  </a:lnTo>
                  <a:lnTo>
                    <a:pt x="4573" y="1059"/>
                  </a:lnTo>
                  <a:lnTo>
                    <a:pt x="4528" y="1082"/>
                  </a:lnTo>
                  <a:lnTo>
                    <a:pt x="4484" y="1105"/>
                  </a:lnTo>
                  <a:lnTo>
                    <a:pt x="4436" y="1126"/>
                  </a:lnTo>
                  <a:lnTo>
                    <a:pt x="4388" y="1143"/>
                  </a:lnTo>
                  <a:lnTo>
                    <a:pt x="4338" y="1161"/>
                  </a:lnTo>
                  <a:lnTo>
                    <a:pt x="4287" y="1177"/>
                  </a:lnTo>
                  <a:lnTo>
                    <a:pt x="4232" y="1190"/>
                  </a:lnTo>
                  <a:lnTo>
                    <a:pt x="4178" y="1203"/>
                  </a:lnTo>
                  <a:lnTo>
                    <a:pt x="4121" y="1213"/>
                  </a:lnTo>
                  <a:lnTo>
                    <a:pt x="4063" y="1219"/>
                  </a:lnTo>
                  <a:lnTo>
                    <a:pt x="4003" y="1226"/>
                  </a:lnTo>
                  <a:lnTo>
                    <a:pt x="3941" y="1229"/>
                  </a:lnTo>
                  <a:lnTo>
                    <a:pt x="3877" y="1229"/>
                  </a:lnTo>
                  <a:lnTo>
                    <a:pt x="3812" y="1227"/>
                  </a:lnTo>
                  <a:lnTo>
                    <a:pt x="3745" y="1224"/>
                  </a:lnTo>
                  <a:lnTo>
                    <a:pt x="3676" y="1216"/>
                  </a:lnTo>
                  <a:lnTo>
                    <a:pt x="3605" y="1206"/>
                  </a:lnTo>
                  <a:lnTo>
                    <a:pt x="3531" y="1195"/>
                  </a:lnTo>
                  <a:lnTo>
                    <a:pt x="3456" y="1179"/>
                  </a:lnTo>
                  <a:lnTo>
                    <a:pt x="3380" y="1161"/>
                  </a:lnTo>
                  <a:lnTo>
                    <a:pt x="3301" y="1140"/>
                  </a:lnTo>
                  <a:lnTo>
                    <a:pt x="3220" y="1114"/>
                  </a:lnTo>
                  <a:lnTo>
                    <a:pt x="3220" y="1114"/>
                  </a:lnTo>
                  <a:lnTo>
                    <a:pt x="3061" y="1064"/>
                  </a:lnTo>
                  <a:lnTo>
                    <a:pt x="2905" y="1019"/>
                  </a:lnTo>
                  <a:lnTo>
                    <a:pt x="2756" y="977"/>
                  </a:lnTo>
                  <a:lnTo>
                    <a:pt x="2612" y="938"/>
                  </a:lnTo>
                  <a:lnTo>
                    <a:pt x="2473" y="906"/>
                  </a:lnTo>
                  <a:lnTo>
                    <a:pt x="2340" y="875"/>
                  </a:lnTo>
                  <a:lnTo>
                    <a:pt x="2211" y="851"/>
                  </a:lnTo>
                  <a:lnTo>
                    <a:pt x="2086" y="828"/>
                  </a:lnTo>
                  <a:lnTo>
                    <a:pt x="1966" y="811"/>
                  </a:lnTo>
                  <a:lnTo>
                    <a:pt x="1851" y="798"/>
                  </a:lnTo>
                  <a:lnTo>
                    <a:pt x="1739" y="788"/>
                  </a:lnTo>
                  <a:lnTo>
                    <a:pt x="1630" y="782"/>
                  </a:lnTo>
                  <a:lnTo>
                    <a:pt x="1526" y="780"/>
                  </a:lnTo>
                  <a:lnTo>
                    <a:pt x="1426" y="780"/>
                  </a:lnTo>
                  <a:lnTo>
                    <a:pt x="1329" y="785"/>
                  </a:lnTo>
                  <a:lnTo>
                    <a:pt x="1235" y="795"/>
                  </a:lnTo>
                  <a:lnTo>
                    <a:pt x="1143" y="806"/>
                  </a:lnTo>
                  <a:lnTo>
                    <a:pt x="1099" y="814"/>
                  </a:lnTo>
                  <a:lnTo>
                    <a:pt x="1054" y="822"/>
                  </a:lnTo>
                  <a:lnTo>
                    <a:pt x="1011" y="830"/>
                  </a:lnTo>
                  <a:lnTo>
                    <a:pt x="970" y="840"/>
                  </a:lnTo>
                  <a:lnTo>
                    <a:pt x="927" y="851"/>
                  </a:lnTo>
                  <a:lnTo>
                    <a:pt x="885" y="862"/>
                  </a:lnTo>
                  <a:lnTo>
                    <a:pt x="804" y="888"/>
                  </a:lnTo>
                  <a:lnTo>
                    <a:pt x="725" y="917"/>
                  </a:lnTo>
                  <a:lnTo>
                    <a:pt x="647" y="950"/>
                  </a:lnTo>
                  <a:lnTo>
                    <a:pt x="571" y="985"/>
                  </a:lnTo>
                  <a:lnTo>
                    <a:pt x="496" y="1024"/>
                  </a:lnTo>
                  <a:lnTo>
                    <a:pt x="424" y="1064"/>
                  </a:lnTo>
                  <a:lnTo>
                    <a:pt x="352" y="1109"/>
                  </a:lnTo>
                  <a:lnTo>
                    <a:pt x="280" y="1156"/>
                  </a:lnTo>
                  <a:lnTo>
                    <a:pt x="210" y="1208"/>
                  </a:lnTo>
                  <a:lnTo>
                    <a:pt x="139" y="1261"/>
                  </a:lnTo>
                  <a:lnTo>
                    <a:pt x="70" y="1316"/>
                  </a:lnTo>
                  <a:lnTo>
                    <a:pt x="0" y="137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989232" name="Freeform 48"/>
            <p:cNvSpPr>
              <a:spLocks/>
            </p:cNvSpPr>
            <p:nvPr userDrawn="1"/>
          </p:nvSpPr>
          <p:spPr bwMode="auto">
            <a:xfrm>
              <a:off x="1229" y="911"/>
              <a:ext cx="5314" cy="745"/>
            </a:xfrm>
            <a:custGeom>
              <a:avLst/>
              <a:gdLst/>
              <a:ahLst/>
              <a:cxnLst>
                <a:cxn ang="0">
                  <a:pos x="5314" y="0"/>
                </a:cxn>
                <a:cxn ang="0">
                  <a:pos x="5296" y="71"/>
                </a:cxn>
                <a:cxn ang="0">
                  <a:pos x="5271" y="153"/>
                </a:cxn>
                <a:cxn ang="0">
                  <a:pos x="5233" y="257"/>
                </a:cxn>
                <a:cxn ang="0">
                  <a:pos x="5180" y="376"/>
                </a:cxn>
                <a:cxn ang="0">
                  <a:pos x="5112" y="507"/>
                </a:cxn>
                <a:cxn ang="0">
                  <a:pos x="5050" y="609"/>
                </a:cxn>
                <a:cxn ang="0">
                  <a:pos x="5003" y="678"/>
                </a:cxn>
                <a:cxn ang="0">
                  <a:pos x="4950" y="746"/>
                </a:cxn>
                <a:cxn ang="0">
                  <a:pos x="4893" y="812"/>
                </a:cxn>
                <a:cxn ang="0">
                  <a:pos x="4830" y="878"/>
                </a:cxn>
                <a:cxn ang="0">
                  <a:pos x="4762" y="940"/>
                </a:cxn>
                <a:cxn ang="0">
                  <a:pos x="4689" y="999"/>
                </a:cxn>
                <a:cxn ang="0">
                  <a:pos x="4610" y="1054"/>
                </a:cxn>
                <a:cxn ang="0">
                  <a:pos x="4524" y="1104"/>
                </a:cxn>
                <a:cxn ang="0">
                  <a:pos x="4432" y="1150"/>
                </a:cxn>
                <a:cxn ang="0">
                  <a:pos x="4335" y="1188"/>
                </a:cxn>
                <a:cxn ang="0">
                  <a:pos x="4229" y="1219"/>
                </a:cxn>
                <a:cxn ang="0">
                  <a:pos x="4118" y="1243"/>
                </a:cxn>
                <a:cxn ang="0">
                  <a:pos x="4000" y="1259"/>
                </a:cxn>
                <a:cxn ang="0">
                  <a:pos x="3875" y="1266"/>
                </a:cxn>
                <a:cxn ang="0">
                  <a:pos x="3742" y="1263"/>
                </a:cxn>
                <a:cxn ang="0">
                  <a:pos x="3602" y="1248"/>
                </a:cxn>
                <a:cxn ang="0">
                  <a:pos x="3453" y="1224"/>
                </a:cxn>
                <a:cxn ang="0">
                  <a:pos x="3298" y="1187"/>
                </a:cxn>
                <a:cxn ang="0">
                  <a:pos x="3217" y="1164"/>
                </a:cxn>
                <a:cxn ang="0">
                  <a:pos x="2899" y="1074"/>
                </a:cxn>
                <a:cxn ang="0">
                  <a:pos x="2605" y="999"/>
                </a:cxn>
                <a:cxn ang="0">
                  <a:pos x="2333" y="941"/>
                </a:cxn>
                <a:cxn ang="0">
                  <a:pos x="2079" y="899"/>
                </a:cxn>
                <a:cxn ang="0">
                  <a:pos x="1843" y="872"/>
                </a:cxn>
                <a:cxn ang="0">
                  <a:pos x="1622" y="861"/>
                </a:cxn>
                <a:cxn ang="0">
                  <a:pos x="1418" y="864"/>
                </a:cxn>
                <a:cxn ang="0">
                  <a:pos x="1226" y="882"/>
                </a:cxn>
                <a:cxn ang="0">
                  <a:pos x="1134" y="896"/>
                </a:cxn>
                <a:cxn ang="0">
                  <a:pos x="1047" y="912"/>
                </a:cxn>
                <a:cxn ang="0">
                  <a:pos x="961" y="933"/>
                </a:cxn>
                <a:cxn ang="0">
                  <a:pos x="878" y="957"/>
                </a:cxn>
                <a:cxn ang="0">
                  <a:pos x="718" y="1016"/>
                </a:cxn>
                <a:cxn ang="0">
                  <a:pos x="565" y="1087"/>
                </a:cxn>
                <a:cxn ang="0">
                  <a:pos x="419" y="1171"/>
                </a:cxn>
                <a:cxn ang="0">
                  <a:pos x="276" y="1266"/>
                </a:cxn>
                <a:cxn ang="0">
                  <a:pos x="138" y="1372"/>
                </a:cxn>
                <a:cxn ang="0">
                  <a:pos x="0" y="1490"/>
                </a:cxn>
              </a:cxnLst>
              <a:rect l="0" t="0" r="r" b="b"/>
              <a:pathLst>
                <a:path w="5314" h="1490">
                  <a:moveTo>
                    <a:pt x="5314" y="0"/>
                  </a:moveTo>
                  <a:lnTo>
                    <a:pt x="5314" y="0"/>
                  </a:lnTo>
                  <a:lnTo>
                    <a:pt x="5309" y="19"/>
                  </a:lnTo>
                  <a:lnTo>
                    <a:pt x="5296" y="71"/>
                  </a:lnTo>
                  <a:lnTo>
                    <a:pt x="5284" y="110"/>
                  </a:lnTo>
                  <a:lnTo>
                    <a:pt x="5271" y="153"/>
                  </a:lnTo>
                  <a:lnTo>
                    <a:pt x="5254" y="202"/>
                  </a:lnTo>
                  <a:lnTo>
                    <a:pt x="5233" y="257"/>
                  </a:lnTo>
                  <a:lnTo>
                    <a:pt x="5208" y="315"/>
                  </a:lnTo>
                  <a:lnTo>
                    <a:pt x="5180" y="376"/>
                  </a:lnTo>
                  <a:lnTo>
                    <a:pt x="5148" y="441"/>
                  </a:lnTo>
                  <a:lnTo>
                    <a:pt x="5112" y="507"/>
                  </a:lnTo>
                  <a:lnTo>
                    <a:pt x="5072" y="575"/>
                  </a:lnTo>
                  <a:lnTo>
                    <a:pt x="5050" y="609"/>
                  </a:lnTo>
                  <a:lnTo>
                    <a:pt x="5026" y="644"/>
                  </a:lnTo>
                  <a:lnTo>
                    <a:pt x="5003" y="678"/>
                  </a:lnTo>
                  <a:lnTo>
                    <a:pt x="4976" y="712"/>
                  </a:lnTo>
                  <a:lnTo>
                    <a:pt x="4950" y="746"/>
                  </a:lnTo>
                  <a:lnTo>
                    <a:pt x="4922" y="780"/>
                  </a:lnTo>
                  <a:lnTo>
                    <a:pt x="4893" y="812"/>
                  </a:lnTo>
                  <a:lnTo>
                    <a:pt x="4862" y="846"/>
                  </a:lnTo>
                  <a:lnTo>
                    <a:pt x="4830" y="878"/>
                  </a:lnTo>
                  <a:lnTo>
                    <a:pt x="4797" y="909"/>
                  </a:lnTo>
                  <a:lnTo>
                    <a:pt x="4762" y="940"/>
                  </a:lnTo>
                  <a:lnTo>
                    <a:pt x="4726" y="970"/>
                  </a:lnTo>
                  <a:lnTo>
                    <a:pt x="4689" y="999"/>
                  </a:lnTo>
                  <a:lnTo>
                    <a:pt x="4650" y="1027"/>
                  </a:lnTo>
                  <a:lnTo>
                    <a:pt x="4610" y="1054"/>
                  </a:lnTo>
                  <a:lnTo>
                    <a:pt x="4568" y="1080"/>
                  </a:lnTo>
                  <a:lnTo>
                    <a:pt x="4524" y="1104"/>
                  </a:lnTo>
                  <a:lnTo>
                    <a:pt x="4479" y="1127"/>
                  </a:lnTo>
                  <a:lnTo>
                    <a:pt x="4432" y="1150"/>
                  </a:lnTo>
                  <a:lnTo>
                    <a:pt x="4385" y="1169"/>
                  </a:lnTo>
                  <a:lnTo>
                    <a:pt x="4335" y="1188"/>
                  </a:lnTo>
                  <a:lnTo>
                    <a:pt x="4283" y="1205"/>
                  </a:lnTo>
                  <a:lnTo>
                    <a:pt x="4229" y="1219"/>
                  </a:lnTo>
                  <a:lnTo>
                    <a:pt x="4175" y="1232"/>
                  </a:lnTo>
                  <a:lnTo>
                    <a:pt x="4118" y="1243"/>
                  </a:lnTo>
                  <a:lnTo>
                    <a:pt x="4060" y="1251"/>
                  </a:lnTo>
                  <a:lnTo>
                    <a:pt x="4000" y="1259"/>
                  </a:lnTo>
                  <a:lnTo>
                    <a:pt x="3939" y="1263"/>
                  </a:lnTo>
                  <a:lnTo>
                    <a:pt x="3875" y="1266"/>
                  </a:lnTo>
                  <a:lnTo>
                    <a:pt x="3810" y="1264"/>
                  </a:lnTo>
                  <a:lnTo>
                    <a:pt x="3742" y="1263"/>
                  </a:lnTo>
                  <a:lnTo>
                    <a:pt x="3673" y="1256"/>
                  </a:lnTo>
                  <a:lnTo>
                    <a:pt x="3602" y="1248"/>
                  </a:lnTo>
                  <a:lnTo>
                    <a:pt x="3528" y="1237"/>
                  </a:lnTo>
                  <a:lnTo>
                    <a:pt x="3453" y="1224"/>
                  </a:lnTo>
                  <a:lnTo>
                    <a:pt x="3377" y="1206"/>
                  </a:lnTo>
                  <a:lnTo>
                    <a:pt x="3298" y="1187"/>
                  </a:lnTo>
                  <a:lnTo>
                    <a:pt x="3217" y="1164"/>
                  </a:lnTo>
                  <a:lnTo>
                    <a:pt x="3217" y="1164"/>
                  </a:lnTo>
                  <a:lnTo>
                    <a:pt x="3055" y="1116"/>
                  </a:lnTo>
                  <a:lnTo>
                    <a:pt x="2899" y="1074"/>
                  </a:lnTo>
                  <a:lnTo>
                    <a:pt x="2751" y="1033"/>
                  </a:lnTo>
                  <a:lnTo>
                    <a:pt x="2605" y="999"/>
                  </a:lnTo>
                  <a:lnTo>
                    <a:pt x="2466" y="969"/>
                  </a:lnTo>
                  <a:lnTo>
                    <a:pt x="2333" y="941"/>
                  </a:lnTo>
                  <a:lnTo>
                    <a:pt x="2202" y="919"/>
                  </a:lnTo>
                  <a:lnTo>
                    <a:pt x="2079" y="899"/>
                  </a:lnTo>
                  <a:lnTo>
                    <a:pt x="1958" y="885"/>
                  </a:lnTo>
                  <a:lnTo>
                    <a:pt x="1843" y="872"/>
                  </a:lnTo>
                  <a:lnTo>
                    <a:pt x="1730" y="865"/>
                  </a:lnTo>
                  <a:lnTo>
                    <a:pt x="1622" y="861"/>
                  </a:lnTo>
                  <a:lnTo>
                    <a:pt x="1518" y="861"/>
                  </a:lnTo>
                  <a:lnTo>
                    <a:pt x="1418" y="864"/>
                  </a:lnTo>
                  <a:lnTo>
                    <a:pt x="1321" y="872"/>
                  </a:lnTo>
                  <a:lnTo>
                    <a:pt x="1226" y="882"/>
                  </a:lnTo>
                  <a:lnTo>
                    <a:pt x="1180" y="888"/>
                  </a:lnTo>
                  <a:lnTo>
                    <a:pt x="1134" y="896"/>
                  </a:lnTo>
                  <a:lnTo>
                    <a:pt x="1090" y="904"/>
                  </a:lnTo>
                  <a:lnTo>
                    <a:pt x="1047" y="912"/>
                  </a:lnTo>
                  <a:lnTo>
                    <a:pt x="1004" y="924"/>
                  </a:lnTo>
                  <a:lnTo>
                    <a:pt x="961" y="933"/>
                  </a:lnTo>
                  <a:lnTo>
                    <a:pt x="919" y="945"/>
                  </a:lnTo>
                  <a:lnTo>
                    <a:pt x="878" y="957"/>
                  </a:lnTo>
                  <a:lnTo>
                    <a:pt x="797" y="985"/>
                  </a:lnTo>
                  <a:lnTo>
                    <a:pt x="718" y="1016"/>
                  </a:lnTo>
                  <a:lnTo>
                    <a:pt x="640" y="1050"/>
                  </a:lnTo>
                  <a:lnTo>
                    <a:pt x="565" y="1087"/>
                  </a:lnTo>
                  <a:lnTo>
                    <a:pt x="492" y="1127"/>
                  </a:lnTo>
                  <a:lnTo>
                    <a:pt x="419" y="1171"/>
                  </a:lnTo>
                  <a:lnTo>
                    <a:pt x="347" y="1216"/>
                  </a:lnTo>
                  <a:lnTo>
                    <a:pt x="276" y="1266"/>
                  </a:lnTo>
                  <a:lnTo>
                    <a:pt x="207" y="1318"/>
                  </a:lnTo>
                  <a:lnTo>
                    <a:pt x="138" y="1372"/>
                  </a:lnTo>
                  <a:lnTo>
                    <a:pt x="70" y="1431"/>
                  </a:lnTo>
                  <a:lnTo>
                    <a:pt x="0" y="149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989233" name="Freeform 49"/>
            <p:cNvSpPr>
              <a:spLocks/>
            </p:cNvSpPr>
            <p:nvPr userDrawn="1"/>
          </p:nvSpPr>
          <p:spPr bwMode="auto">
            <a:xfrm>
              <a:off x="1272" y="882"/>
              <a:ext cx="5291" cy="803"/>
            </a:xfrm>
            <a:custGeom>
              <a:avLst/>
              <a:gdLst/>
              <a:ahLst/>
              <a:cxnLst>
                <a:cxn ang="0">
                  <a:pos x="5291" y="0"/>
                </a:cxn>
                <a:cxn ang="0">
                  <a:pos x="5273" y="73"/>
                </a:cxn>
                <a:cxn ang="0">
                  <a:pos x="5250" y="155"/>
                </a:cxn>
                <a:cxn ang="0">
                  <a:pos x="5214" y="260"/>
                </a:cxn>
                <a:cxn ang="0">
                  <a:pos x="5162" y="381"/>
                </a:cxn>
                <a:cxn ang="0">
                  <a:pos x="5097" y="515"/>
                </a:cxn>
                <a:cxn ang="0">
                  <a:pos x="5036" y="618"/>
                </a:cxn>
                <a:cxn ang="0">
                  <a:pos x="4989" y="688"/>
                </a:cxn>
                <a:cxn ang="0">
                  <a:pos x="4937" y="757"/>
                </a:cxn>
                <a:cxn ang="0">
                  <a:pos x="4882" y="827"/>
                </a:cxn>
                <a:cxn ang="0">
                  <a:pos x="4821" y="893"/>
                </a:cxn>
                <a:cxn ang="0">
                  <a:pos x="4753" y="956"/>
                </a:cxn>
                <a:cxn ang="0">
                  <a:pos x="4681" y="1017"/>
                </a:cxn>
                <a:cxn ang="0">
                  <a:pos x="4603" y="1074"/>
                </a:cxn>
                <a:cxn ang="0">
                  <a:pos x="4518" y="1127"/>
                </a:cxn>
                <a:cxn ang="0">
                  <a:pos x="4426" y="1174"/>
                </a:cxn>
                <a:cxn ang="0">
                  <a:pos x="4329" y="1214"/>
                </a:cxn>
                <a:cxn ang="0">
                  <a:pos x="4225" y="1248"/>
                </a:cxn>
                <a:cxn ang="0">
                  <a:pos x="4114" y="1274"/>
                </a:cxn>
                <a:cxn ang="0">
                  <a:pos x="3996" y="1292"/>
                </a:cxn>
                <a:cxn ang="0">
                  <a:pos x="3871" y="1301"/>
                </a:cxn>
                <a:cxn ang="0">
                  <a:pos x="3738" y="1301"/>
                </a:cxn>
                <a:cxn ang="0">
                  <a:pos x="3598" y="1290"/>
                </a:cxn>
                <a:cxn ang="0">
                  <a:pos x="3449" y="1267"/>
                </a:cxn>
                <a:cxn ang="0">
                  <a:pos x="3292" y="1233"/>
                </a:cxn>
                <a:cxn ang="0">
                  <a:pos x="3212" y="1212"/>
                </a:cxn>
                <a:cxn ang="0">
                  <a:pos x="2894" y="1129"/>
                </a:cxn>
                <a:cxn ang="0">
                  <a:pos x="2598" y="1059"/>
                </a:cxn>
                <a:cxn ang="0">
                  <a:pos x="2323" y="1007"/>
                </a:cxn>
                <a:cxn ang="0">
                  <a:pos x="2069" y="970"/>
                </a:cxn>
                <a:cxn ang="0">
                  <a:pos x="1833" y="948"/>
                </a:cxn>
                <a:cxn ang="0">
                  <a:pos x="1612" y="941"/>
                </a:cxn>
                <a:cxn ang="0">
                  <a:pos x="1408" y="948"/>
                </a:cxn>
                <a:cxn ang="0">
                  <a:pos x="1216" y="969"/>
                </a:cxn>
                <a:cxn ang="0">
                  <a:pos x="1126" y="985"/>
                </a:cxn>
                <a:cxn ang="0">
                  <a:pos x="1037" y="1004"/>
                </a:cxn>
                <a:cxn ang="0">
                  <a:pos x="953" y="1027"/>
                </a:cxn>
                <a:cxn ang="0">
                  <a:pos x="869" y="1053"/>
                </a:cxn>
                <a:cxn ang="0">
                  <a:pos x="789" y="1082"/>
                </a:cxn>
                <a:cxn ang="0">
                  <a:pos x="635" y="1150"/>
                </a:cxn>
                <a:cxn ang="0">
                  <a:pos x="486" y="1230"/>
                </a:cxn>
                <a:cxn ang="0">
                  <a:pos x="343" y="1324"/>
                </a:cxn>
                <a:cxn ang="0">
                  <a:pos x="204" y="1429"/>
                </a:cxn>
                <a:cxn ang="0">
                  <a:pos x="68" y="1545"/>
                </a:cxn>
              </a:cxnLst>
              <a:rect l="0" t="0" r="r" b="b"/>
              <a:pathLst>
                <a:path w="5291" h="1606">
                  <a:moveTo>
                    <a:pt x="5291" y="0"/>
                  </a:moveTo>
                  <a:lnTo>
                    <a:pt x="5291" y="0"/>
                  </a:lnTo>
                  <a:lnTo>
                    <a:pt x="5287" y="19"/>
                  </a:lnTo>
                  <a:lnTo>
                    <a:pt x="5273" y="73"/>
                  </a:lnTo>
                  <a:lnTo>
                    <a:pt x="5264" y="111"/>
                  </a:lnTo>
                  <a:lnTo>
                    <a:pt x="5250" y="155"/>
                  </a:lnTo>
                  <a:lnTo>
                    <a:pt x="5233" y="205"/>
                  </a:lnTo>
                  <a:lnTo>
                    <a:pt x="5214" y="260"/>
                  </a:lnTo>
                  <a:lnTo>
                    <a:pt x="5190" y="318"/>
                  </a:lnTo>
                  <a:lnTo>
                    <a:pt x="5162" y="381"/>
                  </a:lnTo>
                  <a:lnTo>
                    <a:pt x="5132" y="447"/>
                  </a:lnTo>
                  <a:lnTo>
                    <a:pt x="5097" y="515"/>
                  </a:lnTo>
                  <a:lnTo>
                    <a:pt x="5057" y="583"/>
                  </a:lnTo>
                  <a:lnTo>
                    <a:pt x="5036" y="618"/>
                  </a:lnTo>
                  <a:lnTo>
                    <a:pt x="5014" y="654"/>
                  </a:lnTo>
                  <a:lnTo>
                    <a:pt x="4989" y="688"/>
                  </a:lnTo>
                  <a:lnTo>
                    <a:pt x="4964" y="723"/>
                  </a:lnTo>
                  <a:lnTo>
                    <a:pt x="4937" y="757"/>
                  </a:lnTo>
                  <a:lnTo>
                    <a:pt x="4911" y="791"/>
                  </a:lnTo>
                  <a:lnTo>
                    <a:pt x="4882" y="827"/>
                  </a:lnTo>
                  <a:lnTo>
                    <a:pt x="4851" y="859"/>
                  </a:lnTo>
                  <a:lnTo>
                    <a:pt x="4821" y="893"/>
                  </a:lnTo>
                  <a:lnTo>
                    <a:pt x="4787" y="925"/>
                  </a:lnTo>
                  <a:lnTo>
                    <a:pt x="4753" y="956"/>
                  </a:lnTo>
                  <a:lnTo>
                    <a:pt x="4718" y="988"/>
                  </a:lnTo>
                  <a:lnTo>
                    <a:pt x="4681" y="1017"/>
                  </a:lnTo>
                  <a:lnTo>
                    <a:pt x="4642" y="1046"/>
                  </a:lnTo>
                  <a:lnTo>
                    <a:pt x="4603" y="1074"/>
                  </a:lnTo>
                  <a:lnTo>
                    <a:pt x="4561" y="1101"/>
                  </a:lnTo>
                  <a:lnTo>
                    <a:pt x="4518" y="1127"/>
                  </a:lnTo>
                  <a:lnTo>
                    <a:pt x="4472" y="1151"/>
                  </a:lnTo>
                  <a:lnTo>
                    <a:pt x="4426" y="1174"/>
                  </a:lnTo>
                  <a:lnTo>
                    <a:pt x="4379" y="1195"/>
                  </a:lnTo>
                  <a:lnTo>
                    <a:pt x="4329" y="1214"/>
                  </a:lnTo>
                  <a:lnTo>
                    <a:pt x="4278" y="1232"/>
                  </a:lnTo>
                  <a:lnTo>
                    <a:pt x="4225" y="1248"/>
                  </a:lnTo>
                  <a:lnTo>
                    <a:pt x="4171" y="1263"/>
                  </a:lnTo>
                  <a:lnTo>
                    <a:pt x="4114" y="1274"/>
                  </a:lnTo>
                  <a:lnTo>
                    <a:pt x="4056" y="1284"/>
                  </a:lnTo>
                  <a:lnTo>
                    <a:pt x="3996" y="1292"/>
                  </a:lnTo>
                  <a:lnTo>
                    <a:pt x="3935" y="1298"/>
                  </a:lnTo>
                  <a:lnTo>
                    <a:pt x="3871" y="1301"/>
                  </a:lnTo>
                  <a:lnTo>
                    <a:pt x="3806" y="1303"/>
                  </a:lnTo>
                  <a:lnTo>
                    <a:pt x="3738" y="1301"/>
                  </a:lnTo>
                  <a:lnTo>
                    <a:pt x="3668" y="1296"/>
                  </a:lnTo>
                  <a:lnTo>
                    <a:pt x="3598" y="1290"/>
                  </a:lnTo>
                  <a:lnTo>
                    <a:pt x="3524" y="1280"/>
                  </a:lnTo>
                  <a:lnTo>
                    <a:pt x="3449" y="1267"/>
                  </a:lnTo>
                  <a:lnTo>
                    <a:pt x="3371" y="1253"/>
                  </a:lnTo>
                  <a:lnTo>
                    <a:pt x="3292" y="1233"/>
                  </a:lnTo>
                  <a:lnTo>
                    <a:pt x="3212" y="1212"/>
                  </a:lnTo>
                  <a:lnTo>
                    <a:pt x="3212" y="1212"/>
                  </a:lnTo>
                  <a:lnTo>
                    <a:pt x="3049" y="1167"/>
                  </a:lnTo>
                  <a:lnTo>
                    <a:pt x="2894" y="1129"/>
                  </a:lnTo>
                  <a:lnTo>
                    <a:pt x="2742" y="1091"/>
                  </a:lnTo>
                  <a:lnTo>
                    <a:pt x="2598" y="1059"/>
                  </a:lnTo>
                  <a:lnTo>
                    <a:pt x="2458" y="1032"/>
                  </a:lnTo>
                  <a:lnTo>
                    <a:pt x="2323" y="1007"/>
                  </a:lnTo>
                  <a:lnTo>
                    <a:pt x="2194" y="986"/>
                  </a:lnTo>
                  <a:lnTo>
                    <a:pt x="2069" y="970"/>
                  </a:lnTo>
                  <a:lnTo>
                    <a:pt x="1948" y="957"/>
                  </a:lnTo>
                  <a:lnTo>
                    <a:pt x="1833" y="948"/>
                  </a:lnTo>
                  <a:lnTo>
                    <a:pt x="1720" y="943"/>
                  </a:lnTo>
                  <a:lnTo>
                    <a:pt x="1612" y="941"/>
                  </a:lnTo>
                  <a:lnTo>
                    <a:pt x="1508" y="943"/>
                  </a:lnTo>
                  <a:lnTo>
                    <a:pt x="1408" y="948"/>
                  </a:lnTo>
                  <a:lnTo>
                    <a:pt x="1311" y="957"/>
                  </a:lnTo>
                  <a:lnTo>
                    <a:pt x="1216" y="969"/>
                  </a:lnTo>
                  <a:lnTo>
                    <a:pt x="1171" y="977"/>
                  </a:lnTo>
                  <a:lnTo>
                    <a:pt x="1126" y="985"/>
                  </a:lnTo>
                  <a:lnTo>
                    <a:pt x="1082" y="994"/>
                  </a:lnTo>
                  <a:lnTo>
                    <a:pt x="1037" y="1004"/>
                  </a:lnTo>
                  <a:lnTo>
                    <a:pt x="994" y="1015"/>
                  </a:lnTo>
                  <a:lnTo>
                    <a:pt x="953" y="1027"/>
                  </a:lnTo>
                  <a:lnTo>
                    <a:pt x="911" y="1040"/>
                  </a:lnTo>
                  <a:lnTo>
                    <a:pt x="869" y="1053"/>
                  </a:lnTo>
                  <a:lnTo>
                    <a:pt x="829" y="1067"/>
                  </a:lnTo>
                  <a:lnTo>
                    <a:pt x="789" y="1082"/>
                  </a:lnTo>
                  <a:lnTo>
                    <a:pt x="711" y="1114"/>
                  </a:lnTo>
                  <a:lnTo>
                    <a:pt x="635" y="1150"/>
                  </a:lnTo>
                  <a:lnTo>
                    <a:pt x="560" y="1188"/>
                  </a:lnTo>
                  <a:lnTo>
                    <a:pt x="486" y="1230"/>
                  </a:lnTo>
                  <a:lnTo>
                    <a:pt x="414" y="1275"/>
                  </a:lnTo>
                  <a:lnTo>
                    <a:pt x="343" y="1324"/>
                  </a:lnTo>
                  <a:lnTo>
                    <a:pt x="274" y="1374"/>
                  </a:lnTo>
                  <a:lnTo>
                    <a:pt x="204" y="1429"/>
                  </a:lnTo>
                  <a:lnTo>
                    <a:pt x="136" y="1485"/>
                  </a:lnTo>
                  <a:lnTo>
                    <a:pt x="68" y="1545"/>
                  </a:lnTo>
                  <a:lnTo>
                    <a:pt x="0" y="160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989234" name="Freeform 50"/>
            <p:cNvSpPr>
              <a:spLocks/>
            </p:cNvSpPr>
            <p:nvPr userDrawn="1"/>
          </p:nvSpPr>
          <p:spPr bwMode="auto">
            <a:xfrm>
              <a:off x="1317" y="854"/>
              <a:ext cx="5265" cy="860"/>
            </a:xfrm>
            <a:custGeom>
              <a:avLst/>
              <a:gdLst/>
              <a:ahLst/>
              <a:cxnLst>
                <a:cxn ang="0">
                  <a:pos x="5265" y="0"/>
                </a:cxn>
                <a:cxn ang="0">
                  <a:pos x="5249" y="73"/>
                </a:cxn>
                <a:cxn ang="0">
                  <a:pos x="5226" y="155"/>
                </a:cxn>
                <a:cxn ang="0">
                  <a:pos x="5191" y="262"/>
                </a:cxn>
                <a:cxn ang="0">
                  <a:pos x="5142" y="385"/>
                </a:cxn>
                <a:cxn ang="0">
                  <a:pos x="5078" y="520"/>
                </a:cxn>
                <a:cxn ang="0">
                  <a:pos x="5019" y="625"/>
                </a:cxn>
                <a:cxn ang="0">
                  <a:pos x="4974" y="696"/>
                </a:cxn>
                <a:cxn ang="0">
                  <a:pos x="4923" y="767"/>
                </a:cxn>
                <a:cxn ang="0">
                  <a:pos x="4869" y="838"/>
                </a:cxn>
                <a:cxn ang="0">
                  <a:pos x="4808" y="906"/>
                </a:cxn>
                <a:cxn ang="0">
                  <a:pos x="4741" y="971"/>
                </a:cxn>
                <a:cxn ang="0">
                  <a:pos x="4670" y="1034"/>
                </a:cxn>
                <a:cxn ang="0">
                  <a:pos x="4593" y="1093"/>
                </a:cxn>
                <a:cxn ang="0">
                  <a:pos x="4509" y="1147"/>
                </a:cxn>
                <a:cxn ang="0">
                  <a:pos x="4419" y="1195"/>
                </a:cxn>
                <a:cxn ang="0">
                  <a:pos x="4322" y="1239"/>
                </a:cxn>
                <a:cxn ang="0">
                  <a:pos x="4218" y="1274"/>
                </a:cxn>
                <a:cxn ang="0">
                  <a:pos x="4108" y="1303"/>
                </a:cxn>
                <a:cxn ang="0">
                  <a:pos x="3990" y="1324"/>
                </a:cxn>
                <a:cxn ang="0">
                  <a:pos x="3865" y="1336"/>
                </a:cxn>
                <a:cxn ang="0">
                  <a:pos x="3732" y="1337"/>
                </a:cxn>
                <a:cxn ang="0">
                  <a:pos x="3591" y="1329"/>
                </a:cxn>
                <a:cxn ang="0">
                  <a:pos x="3443" y="1311"/>
                </a:cxn>
                <a:cxn ang="0">
                  <a:pos x="3286" y="1279"/>
                </a:cxn>
                <a:cxn ang="0">
                  <a:pos x="3204" y="1260"/>
                </a:cxn>
                <a:cxn ang="0">
                  <a:pos x="2885" y="1181"/>
                </a:cxn>
                <a:cxn ang="0">
                  <a:pos x="2588" y="1119"/>
                </a:cxn>
                <a:cxn ang="0">
                  <a:pos x="2313" y="1071"/>
                </a:cxn>
                <a:cxn ang="0">
                  <a:pos x="2059" y="1039"/>
                </a:cxn>
                <a:cxn ang="0">
                  <a:pos x="1821" y="1022"/>
                </a:cxn>
                <a:cxn ang="0">
                  <a:pos x="1602" y="1019"/>
                </a:cxn>
                <a:cxn ang="0">
                  <a:pos x="1396" y="1031"/>
                </a:cxn>
                <a:cxn ang="0">
                  <a:pos x="1252" y="1048"/>
                </a:cxn>
                <a:cxn ang="0">
                  <a:pos x="1160" y="1064"/>
                </a:cxn>
                <a:cxn ang="0">
                  <a:pos x="1071" y="1084"/>
                </a:cxn>
                <a:cxn ang="0">
                  <a:pos x="985" y="1106"/>
                </a:cxn>
                <a:cxn ang="0">
                  <a:pos x="901" y="1132"/>
                </a:cxn>
                <a:cxn ang="0">
                  <a:pos x="820" y="1163"/>
                </a:cxn>
                <a:cxn ang="0">
                  <a:pos x="702" y="1213"/>
                </a:cxn>
                <a:cxn ang="0">
                  <a:pos x="552" y="1290"/>
                </a:cxn>
                <a:cxn ang="0">
                  <a:pos x="408" y="1381"/>
                </a:cxn>
                <a:cxn ang="0">
                  <a:pos x="269" y="1483"/>
                </a:cxn>
                <a:cxn ang="0">
                  <a:pos x="133" y="1596"/>
                </a:cxn>
                <a:cxn ang="0">
                  <a:pos x="0" y="1722"/>
                </a:cxn>
              </a:cxnLst>
              <a:rect l="0" t="0" r="r" b="b"/>
              <a:pathLst>
                <a:path w="5265" h="1722">
                  <a:moveTo>
                    <a:pt x="5265" y="0"/>
                  </a:moveTo>
                  <a:lnTo>
                    <a:pt x="5265" y="0"/>
                  </a:lnTo>
                  <a:lnTo>
                    <a:pt x="5262" y="20"/>
                  </a:lnTo>
                  <a:lnTo>
                    <a:pt x="5249" y="73"/>
                  </a:lnTo>
                  <a:lnTo>
                    <a:pt x="5238" y="112"/>
                  </a:lnTo>
                  <a:lnTo>
                    <a:pt x="5226" y="155"/>
                  </a:lnTo>
                  <a:lnTo>
                    <a:pt x="5210" y="205"/>
                  </a:lnTo>
                  <a:lnTo>
                    <a:pt x="5191" y="262"/>
                  </a:lnTo>
                  <a:lnTo>
                    <a:pt x="5169" y="322"/>
                  </a:lnTo>
                  <a:lnTo>
                    <a:pt x="5142" y="385"/>
                  </a:lnTo>
                  <a:lnTo>
                    <a:pt x="5113" y="451"/>
                  </a:lnTo>
                  <a:lnTo>
                    <a:pt x="5078" y="520"/>
                  </a:lnTo>
                  <a:lnTo>
                    <a:pt x="5040" y="590"/>
                  </a:lnTo>
                  <a:lnTo>
                    <a:pt x="5019" y="625"/>
                  </a:lnTo>
                  <a:lnTo>
                    <a:pt x="4997" y="661"/>
                  </a:lnTo>
                  <a:lnTo>
                    <a:pt x="4974" y="696"/>
                  </a:lnTo>
                  <a:lnTo>
                    <a:pt x="4949" y="732"/>
                  </a:lnTo>
                  <a:lnTo>
                    <a:pt x="4923" y="767"/>
                  </a:lnTo>
                  <a:lnTo>
                    <a:pt x="4897" y="803"/>
                  </a:lnTo>
                  <a:lnTo>
                    <a:pt x="4869" y="838"/>
                  </a:lnTo>
                  <a:lnTo>
                    <a:pt x="4838" y="872"/>
                  </a:lnTo>
                  <a:lnTo>
                    <a:pt x="4808" y="906"/>
                  </a:lnTo>
                  <a:lnTo>
                    <a:pt x="4776" y="938"/>
                  </a:lnTo>
                  <a:lnTo>
                    <a:pt x="4741" y="971"/>
                  </a:lnTo>
                  <a:lnTo>
                    <a:pt x="4706" y="1003"/>
                  </a:lnTo>
                  <a:lnTo>
                    <a:pt x="4670" y="1034"/>
                  </a:lnTo>
                  <a:lnTo>
                    <a:pt x="4631" y="1064"/>
                  </a:lnTo>
                  <a:lnTo>
                    <a:pt x="4593" y="1093"/>
                  </a:lnTo>
                  <a:lnTo>
                    <a:pt x="4551" y="1121"/>
                  </a:lnTo>
                  <a:lnTo>
                    <a:pt x="4509" y="1147"/>
                  </a:lnTo>
                  <a:lnTo>
                    <a:pt x="4465" y="1173"/>
                  </a:lnTo>
                  <a:lnTo>
                    <a:pt x="4419" y="1195"/>
                  </a:lnTo>
                  <a:lnTo>
                    <a:pt x="4370" y="1218"/>
                  </a:lnTo>
                  <a:lnTo>
                    <a:pt x="4322" y="1239"/>
                  </a:lnTo>
                  <a:lnTo>
                    <a:pt x="4270" y="1258"/>
                  </a:lnTo>
                  <a:lnTo>
                    <a:pt x="4218" y="1274"/>
                  </a:lnTo>
                  <a:lnTo>
                    <a:pt x="4163" y="1290"/>
                  </a:lnTo>
                  <a:lnTo>
                    <a:pt x="4108" y="1303"/>
                  </a:lnTo>
                  <a:lnTo>
                    <a:pt x="4050" y="1315"/>
                  </a:lnTo>
                  <a:lnTo>
                    <a:pt x="3990" y="1324"/>
                  </a:lnTo>
                  <a:lnTo>
                    <a:pt x="3929" y="1331"/>
                  </a:lnTo>
                  <a:lnTo>
                    <a:pt x="3865" y="1336"/>
                  </a:lnTo>
                  <a:lnTo>
                    <a:pt x="3800" y="1337"/>
                  </a:lnTo>
                  <a:lnTo>
                    <a:pt x="3732" y="1337"/>
                  </a:lnTo>
                  <a:lnTo>
                    <a:pt x="3662" y="1336"/>
                  </a:lnTo>
                  <a:lnTo>
                    <a:pt x="3591" y="1329"/>
                  </a:lnTo>
                  <a:lnTo>
                    <a:pt x="3518" y="1321"/>
                  </a:lnTo>
                  <a:lnTo>
                    <a:pt x="3443" y="1311"/>
                  </a:lnTo>
                  <a:lnTo>
                    <a:pt x="3365" y="1297"/>
                  </a:lnTo>
                  <a:lnTo>
                    <a:pt x="3286" y="1279"/>
                  </a:lnTo>
                  <a:lnTo>
                    <a:pt x="3204" y="1260"/>
                  </a:lnTo>
                  <a:lnTo>
                    <a:pt x="3204" y="1260"/>
                  </a:lnTo>
                  <a:lnTo>
                    <a:pt x="3042" y="1219"/>
                  </a:lnTo>
                  <a:lnTo>
                    <a:pt x="2885" y="1181"/>
                  </a:lnTo>
                  <a:lnTo>
                    <a:pt x="2733" y="1148"/>
                  </a:lnTo>
                  <a:lnTo>
                    <a:pt x="2588" y="1119"/>
                  </a:lnTo>
                  <a:lnTo>
                    <a:pt x="2447" y="1093"/>
                  </a:lnTo>
                  <a:lnTo>
                    <a:pt x="2313" y="1071"/>
                  </a:lnTo>
                  <a:lnTo>
                    <a:pt x="2184" y="1053"/>
                  </a:lnTo>
                  <a:lnTo>
                    <a:pt x="2059" y="1039"/>
                  </a:lnTo>
                  <a:lnTo>
                    <a:pt x="1938" y="1029"/>
                  </a:lnTo>
                  <a:lnTo>
                    <a:pt x="1821" y="1022"/>
                  </a:lnTo>
                  <a:lnTo>
                    <a:pt x="1709" y="1019"/>
                  </a:lnTo>
                  <a:lnTo>
                    <a:pt x="1602" y="1019"/>
                  </a:lnTo>
                  <a:lnTo>
                    <a:pt x="1498" y="1024"/>
                  </a:lnTo>
                  <a:lnTo>
                    <a:pt x="1396" y="1031"/>
                  </a:lnTo>
                  <a:lnTo>
                    <a:pt x="1299" y="1042"/>
                  </a:lnTo>
                  <a:lnTo>
                    <a:pt x="1252" y="1048"/>
                  </a:lnTo>
                  <a:lnTo>
                    <a:pt x="1206" y="1056"/>
                  </a:lnTo>
                  <a:lnTo>
                    <a:pt x="1160" y="1064"/>
                  </a:lnTo>
                  <a:lnTo>
                    <a:pt x="1116" y="1074"/>
                  </a:lnTo>
                  <a:lnTo>
                    <a:pt x="1071" y="1084"/>
                  </a:lnTo>
                  <a:lnTo>
                    <a:pt x="1027" y="1095"/>
                  </a:lnTo>
                  <a:lnTo>
                    <a:pt x="985" y="1106"/>
                  </a:lnTo>
                  <a:lnTo>
                    <a:pt x="942" y="1119"/>
                  </a:lnTo>
                  <a:lnTo>
                    <a:pt x="901" y="1132"/>
                  </a:lnTo>
                  <a:lnTo>
                    <a:pt x="860" y="1147"/>
                  </a:lnTo>
                  <a:lnTo>
                    <a:pt x="820" y="1163"/>
                  </a:lnTo>
                  <a:lnTo>
                    <a:pt x="780" y="1177"/>
                  </a:lnTo>
                  <a:lnTo>
                    <a:pt x="702" y="1213"/>
                  </a:lnTo>
                  <a:lnTo>
                    <a:pt x="626" y="1250"/>
                  </a:lnTo>
                  <a:lnTo>
                    <a:pt x="552" y="1290"/>
                  </a:lnTo>
                  <a:lnTo>
                    <a:pt x="479" y="1334"/>
                  </a:lnTo>
                  <a:lnTo>
                    <a:pt x="408" y="1381"/>
                  </a:lnTo>
                  <a:lnTo>
                    <a:pt x="338" y="1429"/>
                  </a:lnTo>
                  <a:lnTo>
                    <a:pt x="269" y="1483"/>
                  </a:lnTo>
                  <a:lnTo>
                    <a:pt x="201" y="1538"/>
                  </a:lnTo>
                  <a:lnTo>
                    <a:pt x="133" y="1596"/>
                  </a:lnTo>
                  <a:lnTo>
                    <a:pt x="66" y="1657"/>
                  </a:lnTo>
                  <a:lnTo>
                    <a:pt x="0" y="172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989235" name="Freeform 51"/>
            <p:cNvSpPr>
              <a:spLocks/>
            </p:cNvSpPr>
            <p:nvPr userDrawn="1"/>
          </p:nvSpPr>
          <p:spPr bwMode="auto">
            <a:xfrm>
              <a:off x="1361" y="825"/>
              <a:ext cx="5239" cy="918"/>
            </a:xfrm>
            <a:custGeom>
              <a:avLst/>
              <a:gdLst/>
              <a:ahLst/>
              <a:cxnLst>
                <a:cxn ang="0">
                  <a:pos x="5239" y="0"/>
                </a:cxn>
                <a:cxn ang="0">
                  <a:pos x="5223" y="74"/>
                </a:cxn>
                <a:cxn ang="0">
                  <a:pos x="5202" y="158"/>
                </a:cxn>
                <a:cxn ang="0">
                  <a:pos x="5169" y="265"/>
                </a:cxn>
                <a:cxn ang="0">
                  <a:pos x="5122" y="389"/>
                </a:cxn>
                <a:cxn ang="0">
                  <a:pos x="5061" y="527"/>
                </a:cxn>
                <a:cxn ang="0">
                  <a:pos x="5003" y="635"/>
                </a:cxn>
                <a:cxn ang="0">
                  <a:pos x="4958" y="706"/>
                </a:cxn>
                <a:cxn ang="0">
                  <a:pos x="4909" y="778"/>
                </a:cxn>
                <a:cxn ang="0">
                  <a:pos x="4855" y="850"/>
                </a:cxn>
                <a:cxn ang="0">
                  <a:pos x="4796" y="921"/>
                </a:cxn>
                <a:cxn ang="0">
                  <a:pos x="4730" y="987"/>
                </a:cxn>
                <a:cxn ang="0">
                  <a:pos x="4660" y="1051"/>
                </a:cxn>
                <a:cxn ang="0">
                  <a:pos x="4583" y="1113"/>
                </a:cxn>
                <a:cxn ang="0">
                  <a:pos x="4500" y="1168"/>
                </a:cxn>
                <a:cxn ang="0">
                  <a:pos x="4411" y="1219"/>
                </a:cxn>
                <a:cxn ang="0">
                  <a:pos x="4315" y="1265"/>
                </a:cxn>
                <a:cxn ang="0">
                  <a:pos x="4211" y="1303"/>
                </a:cxn>
                <a:cxn ang="0">
                  <a:pos x="4101" y="1334"/>
                </a:cxn>
                <a:cxn ang="0">
                  <a:pos x="3985" y="1357"/>
                </a:cxn>
                <a:cxn ang="0">
                  <a:pos x="3860" y="1371"/>
                </a:cxn>
                <a:cxn ang="0">
                  <a:pos x="3727" y="1376"/>
                </a:cxn>
                <a:cxn ang="0">
                  <a:pos x="3585" y="1371"/>
                </a:cxn>
                <a:cxn ang="0">
                  <a:pos x="3436" y="1355"/>
                </a:cxn>
                <a:cxn ang="0">
                  <a:pos x="3279" y="1326"/>
                </a:cxn>
                <a:cxn ang="0">
                  <a:pos x="3198" y="1308"/>
                </a:cxn>
                <a:cxn ang="0">
                  <a:pos x="2877" y="1235"/>
                </a:cxn>
                <a:cxn ang="0">
                  <a:pos x="2580" y="1179"/>
                </a:cxn>
                <a:cxn ang="0">
                  <a:pos x="2303" y="1137"/>
                </a:cxn>
                <a:cxn ang="0">
                  <a:pos x="2048" y="1109"/>
                </a:cxn>
                <a:cxn ang="0">
                  <a:pos x="1811" y="1097"/>
                </a:cxn>
                <a:cxn ang="0">
                  <a:pos x="1591" y="1100"/>
                </a:cxn>
                <a:cxn ang="0">
                  <a:pos x="1387" y="1114"/>
                </a:cxn>
                <a:cxn ang="0">
                  <a:pos x="1243" y="1135"/>
                </a:cxn>
                <a:cxn ang="0">
                  <a:pos x="1151" y="1153"/>
                </a:cxn>
                <a:cxn ang="0">
                  <a:pos x="1062" y="1174"/>
                </a:cxn>
                <a:cxn ang="0">
                  <a:pos x="976" y="1200"/>
                </a:cxn>
                <a:cxn ang="0">
                  <a:pos x="893" y="1227"/>
                </a:cxn>
                <a:cxn ang="0">
                  <a:pos x="812" y="1258"/>
                </a:cxn>
                <a:cxn ang="0">
                  <a:pos x="696" y="1311"/>
                </a:cxn>
                <a:cxn ang="0">
                  <a:pos x="546" y="1392"/>
                </a:cxn>
                <a:cxn ang="0">
                  <a:pos x="404" y="1486"/>
                </a:cxn>
                <a:cxn ang="0">
                  <a:pos x="267" y="1591"/>
                </a:cxn>
                <a:cxn ang="0">
                  <a:pos x="132" y="1709"/>
                </a:cxn>
                <a:cxn ang="0">
                  <a:pos x="0" y="1836"/>
                </a:cxn>
              </a:cxnLst>
              <a:rect l="0" t="0" r="r" b="b"/>
              <a:pathLst>
                <a:path w="5239" h="1836">
                  <a:moveTo>
                    <a:pt x="5239" y="0"/>
                  </a:moveTo>
                  <a:lnTo>
                    <a:pt x="5239" y="0"/>
                  </a:lnTo>
                  <a:lnTo>
                    <a:pt x="5236" y="20"/>
                  </a:lnTo>
                  <a:lnTo>
                    <a:pt x="5223" y="74"/>
                  </a:lnTo>
                  <a:lnTo>
                    <a:pt x="5215" y="113"/>
                  </a:lnTo>
                  <a:lnTo>
                    <a:pt x="5202" y="158"/>
                  </a:lnTo>
                  <a:lnTo>
                    <a:pt x="5187" y="209"/>
                  </a:lnTo>
                  <a:lnTo>
                    <a:pt x="5169" y="265"/>
                  </a:lnTo>
                  <a:lnTo>
                    <a:pt x="5148" y="325"/>
                  </a:lnTo>
                  <a:lnTo>
                    <a:pt x="5122" y="389"/>
                  </a:lnTo>
                  <a:lnTo>
                    <a:pt x="5093" y="457"/>
                  </a:lnTo>
                  <a:lnTo>
                    <a:pt x="5061" y="527"/>
                  </a:lnTo>
                  <a:lnTo>
                    <a:pt x="5023" y="598"/>
                  </a:lnTo>
                  <a:lnTo>
                    <a:pt x="5003" y="635"/>
                  </a:lnTo>
                  <a:lnTo>
                    <a:pt x="4982" y="670"/>
                  </a:lnTo>
                  <a:lnTo>
                    <a:pt x="4958" y="706"/>
                  </a:lnTo>
                  <a:lnTo>
                    <a:pt x="4934" y="743"/>
                  </a:lnTo>
                  <a:lnTo>
                    <a:pt x="4909" y="778"/>
                  </a:lnTo>
                  <a:lnTo>
                    <a:pt x="4883" y="814"/>
                  </a:lnTo>
                  <a:lnTo>
                    <a:pt x="4855" y="850"/>
                  </a:lnTo>
                  <a:lnTo>
                    <a:pt x="4826" y="885"/>
                  </a:lnTo>
                  <a:lnTo>
                    <a:pt x="4796" y="921"/>
                  </a:lnTo>
                  <a:lnTo>
                    <a:pt x="4764" y="954"/>
                  </a:lnTo>
                  <a:lnTo>
                    <a:pt x="4730" y="987"/>
                  </a:lnTo>
                  <a:lnTo>
                    <a:pt x="4696" y="1019"/>
                  </a:lnTo>
                  <a:lnTo>
                    <a:pt x="4660" y="1051"/>
                  </a:lnTo>
                  <a:lnTo>
                    <a:pt x="4622" y="1082"/>
                  </a:lnTo>
                  <a:lnTo>
                    <a:pt x="4583" y="1113"/>
                  </a:lnTo>
                  <a:lnTo>
                    <a:pt x="4543" y="1140"/>
                  </a:lnTo>
                  <a:lnTo>
                    <a:pt x="4500" y="1168"/>
                  </a:lnTo>
                  <a:lnTo>
                    <a:pt x="4457" y="1195"/>
                  </a:lnTo>
                  <a:lnTo>
                    <a:pt x="4411" y="1219"/>
                  </a:lnTo>
                  <a:lnTo>
                    <a:pt x="4364" y="1242"/>
                  </a:lnTo>
                  <a:lnTo>
                    <a:pt x="4315" y="1265"/>
                  </a:lnTo>
                  <a:lnTo>
                    <a:pt x="4264" y="1284"/>
                  </a:lnTo>
                  <a:lnTo>
                    <a:pt x="4211" y="1303"/>
                  </a:lnTo>
                  <a:lnTo>
                    <a:pt x="4157" y="1319"/>
                  </a:lnTo>
                  <a:lnTo>
                    <a:pt x="4101" y="1334"/>
                  </a:lnTo>
                  <a:lnTo>
                    <a:pt x="4043" y="1347"/>
                  </a:lnTo>
                  <a:lnTo>
                    <a:pt x="3985" y="1357"/>
                  </a:lnTo>
                  <a:lnTo>
                    <a:pt x="3922" y="1365"/>
                  </a:lnTo>
                  <a:lnTo>
                    <a:pt x="3860" y="1371"/>
                  </a:lnTo>
                  <a:lnTo>
                    <a:pt x="3793" y="1374"/>
                  </a:lnTo>
                  <a:lnTo>
                    <a:pt x="3727" y="1376"/>
                  </a:lnTo>
                  <a:lnTo>
                    <a:pt x="3657" y="1374"/>
                  </a:lnTo>
                  <a:lnTo>
                    <a:pt x="3585" y="1371"/>
                  </a:lnTo>
                  <a:lnTo>
                    <a:pt x="3513" y="1365"/>
                  </a:lnTo>
                  <a:lnTo>
                    <a:pt x="3436" y="1355"/>
                  </a:lnTo>
                  <a:lnTo>
                    <a:pt x="3359" y="1342"/>
                  </a:lnTo>
                  <a:lnTo>
                    <a:pt x="3279" y="1326"/>
                  </a:lnTo>
                  <a:lnTo>
                    <a:pt x="3198" y="1308"/>
                  </a:lnTo>
                  <a:lnTo>
                    <a:pt x="3198" y="1308"/>
                  </a:lnTo>
                  <a:lnTo>
                    <a:pt x="3034" y="1269"/>
                  </a:lnTo>
                  <a:lnTo>
                    <a:pt x="2877" y="1235"/>
                  </a:lnTo>
                  <a:lnTo>
                    <a:pt x="2726" y="1205"/>
                  </a:lnTo>
                  <a:lnTo>
                    <a:pt x="2580" y="1179"/>
                  </a:lnTo>
                  <a:lnTo>
                    <a:pt x="2439" y="1156"/>
                  </a:lnTo>
                  <a:lnTo>
                    <a:pt x="2303" y="1137"/>
                  </a:lnTo>
                  <a:lnTo>
                    <a:pt x="2174" y="1121"/>
                  </a:lnTo>
                  <a:lnTo>
                    <a:pt x="2048" y="1109"/>
                  </a:lnTo>
                  <a:lnTo>
                    <a:pt x="1927" y="1101"/>
                  </a:lnTo>
                  <a:lnTo>
                    <a:pt x="1811" y="1097"/>
                  </a:lnTo>
                  <a:lnTo>
                    <a:pt x="1699" y="1097"/>
                  </a:lnTo>
                  <a:lnTo>
                    <a:pt x="1591" y="1100"/>
                  </a:lnTo>
                  <a:lnTo>
                    <a:pt x="1487" y="1105"/>
                  </a:lnTo>
                  <a:lnTo>
                    <a:pt x="1387" y="1114"/>
                  </a:lnTo>
                  <a:lnTo>
                    <a:pt x="1290" y="1127"/>
                  </a:lnTo>
                  <a:lnTo>
                    <a:pt x="1243" y="1135"/>
                  </a:lnTo>
                  <a:lnTo>
                    <a:pt x="1197" y="1143"/>
                  </a:lnTo>
                  <a:lnTo>
                    <a:pt x="1151" y="1153"/>
                  </a:lnTo>
                  <a:lnTo>
                    <a:pt x="1107" y="1164"/>
                  </a:lnTo>
                  <a:lnTo>
                    <a:pt x="1062" y="1174"/>
                  </a:lnTo>
                  <a:lnTo>
                    <a:pt x="1019" y="1187"/>
                  </a:lnTo>
                  <a:lnTo>
                    <a:pt x="976" y="1200"/>
                  </a:lnTo>
                  <a:lnTo>
                    <a:pt x="934" y="1213"/>
                  </a:lnTo>
                  <a:lnTo>
                    <a:pt x="893" y="1227"/>
                  </a:lnTo>
                  <a:lnTo>
                    <a:pt x="853" y="1242"/>
                  </a:lnTo>
                  <a:lnTo>
                    <a:pt x="812" y="1258"/>
                  </a:lnTo>
                  <a:lnTo>
                    <a:pt x="772" y="1276"/>
                  </a:lnTo>
                  <a:lnTo>
                    <a:pt x="696" y="1311"/>
                  </a:lnTo>
                  <a:lnTo>
                    <a:pt x="619" y="1350"/>
                  </a:lnTo>
                  <a:lnTo>
                    <a:pt x="546" y="1392"/>
                  </a:lnTo>
                  <a:lnTo>
                    <a:pt x="473" y="1437"/>
                  </a:lnTo>
                  <a:lnTo>
                    <a:pt x="404" y="1486"/>
                  </a:lnTo>
                  <a:lnTo>
                    <a:pt x="335" y="1537"/>
                  </a:lnTo>
                  <a:lnTo>
                    <a:pt x="267" y="1591"/>
                  </a:lnTo>
                  <a:lnTo>
                    <a:pt x="199" y="1649"/>
                  </a:lnTo>
                  <a:lnTo>
                    <a:pt x="132" y="1709"/>
                  </a:lnTo>
                  <a:lnTo>
                    <a:pt x="67" y="1772"/>
                  </a:lnTo>
                  <a:lnTo>
                    <a:pt x="0" y="183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989236" name="Freeform 52"/>
            <p:cNvSpPr>
              <a:spLocks/>
            </p:cNvSpPr>
            <p:nvPr userDrawn="1"/>
          </p:nvSpPr>
          <p:spPr bwMode="auto">
            <a:xfrm>
              <a:off x="1407" y="796"/>
              <a:ext cx="5211" cy="976"/>
            </a:xfrm>
            <a:custGeom>
              <a:avLst/>
              <a:gdLst/>
              <a:ahLst/>
              <a:cxnLst>
                <a:cxn ang="0">
                  <a:pos x="5211" y="0"/>
                </a:cxn>
                <a:cxn ang="0">
                  <a:pos x="5197" y="76"/>
                </a:cxn>
                <a:cxn ang="0">
                  <a:pos x="5176" y="160"/>
                </a:cxn>
                <a:cxn ang="0">
                  <a:pos x="5144" y="268"/>
                </a:cxn>
                <a:cxn ang="0">
                  <a:pos x="5100" y="394"/>
                </a:cxn>
                <a:cxn ang="0">
                  <a:pos x="5040" y="533"/>
                </a:cxn>
                <a:cxn ang="0">
                  <a:pos x="4983" y="643"/>
                </a:cxn>
                <a:cxn ang="0">
                  <a:pos x="4940" y="715"/>
                </a:cxn>
                <a:cxn ang="0">
                  <a:pos x="4893" y="790"/>
                </a:cxn>
                <a:cxn ang="0">
                  <a:pos x="4839" y="862"/>
                </a:cxn>
                <a:cxn ang="0">
                  <a:pos x="4780" y="933"/>
                </a:cxn>
                <a:cxn ang="0">
                  <a:pos x="4716" y="1003"/>
                </a:cxn>
                <a:cxn ang="0">
                  <a:pos x="4647" y="1069"/>
                </a:cxn>
                <a:cxn ang="0">
                  <a:pos x="4571" y="1130"/>
                </a:cxn>
                <a:cxn ang="0">
                  <a:pos x="4489" y="1188"/>
                </a:cxn>
                <a:cxn ang="0">
                  <a:pos x="4400" y="1242"/>
                </a:cxn>
                <a:cxn ang="0">
                  <a:pos x="4305" y="1289"/>
                </a:cxn>
                <a:cxn ang="0">
                  <a:pos x="4203" y="1331"/>
                </a:cxn>
                <a:cxn ang="0">
                  <a:pos x="4093" y="1363"/>
                </a:cxn>
                <a:cxn ang="0">
                  <a:pos x="3976" y="1389"/>
                </a:cxn>
                <a:cxn ang="0">
                  <a:pos x="3851" y="1406"/>
                </a:cxn>
                <a:cxn ang="0">
                  <a:pos x="3718" y="1413"/>
                </a:cxn>
                <a:cxn ang="0">
                  <a:pos x="3578" y="1411"/>
                </a:cxn>
                <a:cxn ang="0">
                  <a:pos x="3428" y="1398"/>
                </a:cxn>
                <a:cxn ang="0">
                  <a:pos x="3271" y="1373"/>
                </a:cxn>
                <a:cxn ang="0">
                  <a:pos x="3188" y="1356"/>
                </a:cxn>
                <a:cxn ang="0">
                  <a:pos x="2867" y="1290"/>
                </a:cxn>
                <a:cxn ang="0">
                  <a:pos x="2568" y="1239"/>
                </a:cxn>
                <a:cxn ang="0">
                  <a:pos x="2292" y="1203"/>
                </a:cxn>
                <a:cxn ang="0">
                  <a:pos x="2037" y="1180"/>
                </a:cxn>
                <a:cxn ang="0">
                  <a:pos x="1799" y="1172"/>
                </a:cxn>
                <a:cxn ang="0">
                  <a:pos x="1580" y="1179"/>
                </a:cxn>
                <a:cxn ang="0">
                  <a:pos x="1376" y="1198"/>
                </a:cxn>
                <a:cxn ang="0">
                  <a:pos x="1231" y="1222"/>
                </a:cxn>
                <a:cxn ang="0">
                  <a:pos x="1140" y="1242"/>
                </a:cxn>
                <a:cxn ang="0">
                  <a:pos x="1052" y="1266"/>
                </a:cxn>
                <a:cxn ang="0">
                  <a:pos x="966" y="1292"/>
                </a:cxn>
                <a:cxn ang="0">
                  <a:pos x="883" y="1323"/>
                </a:cxn>
                <a:cxn ang="0">
                  <a:pos x="802" y="1355"/>
                </a:cxn>
                <a:cxn ang="0">
                  <a:pos x="687" y="1410"/>
                </a:cxn>
                <a:cxn ang="0">
                  <a:pos x="539" y="1495"/>
                </a:cxn>
                <a:cxn ang="0">
                  <a:pos x="398" y="1592"/>
                </a:cxn>
                <a:cxn ang="0">
                  <a:pos x="262" y="1700"/>
                </a:cxn>
                <a:cxn ang="0">
                  <a:pos x="130" y="1821"/>
                </a:cxn>
                <a:cxn ang="0">
                  <a:pos x="0" y="1952"/>
                </a:cxn>
              </a:cxnLst>
              <a:rect l="0" t="0" r="r" b="b"/>
              <a:pathLst>
                <a:path w="5211" h="1952">
                  <a:moveTo>
                    <a:pt x="5211" y="0"/>
                  </a:moveTo>
                  <a:lnTo>
                    <a:pt x="5211" y="0"/>
                  </a:lnTo>
                  <a:lnTo>
                    <a:pt x="5206" y="21"/>
                  </a:lnTo>
                  <a:lnTo>
                    <a:pt x="5197" y="76"/>
                  </a:lnTo>
                  <a:lnTo>
                    <a:pt x="5187" y="115"/>
                  </a:lnTo>
                  <a:lnTo>
                    <a:pt x="5176" y="160"/>
                  </a:lnTo>
                  <a:lnTo>
                    <a:pt x="5162" y="212"/>
                  </a:lnTo>
                  <a:lnTo>
                    <a:pt x="5144" y="268"/>
                  </a:lnTo>
                  <a:lnTo>
                    <a:pt x="5123" y="329"/>
                  </a:lnTo>
                  <a:lnTo>
                    <a:pt x="5100" y="394"/>
                  </a:lnTo>
                  <a:lnTo>
                    <a:pt x="5072" y="463"/>
                  </a:lnTo>
                  <a:lnTo>
                    <a:pt x="5040" y="533"/>
                  </a:lnTo>
                  <a:lnTo>
                    <a:pt x="5004" y="606"/>
                  </a:lnTo>
                  <a:lnTo>
                    <a:pt x="4983" y="643"/>
                  </a:lnTo>
                  <a:lnTo>
                    <a:pt x="4962" y="680"/>
                  </a:lnTo>
                  <a:lnTo>
                    <a:pt x="4940" y="715"/>
                  </a:lnTo>
                  <a:lnTo>
                    <a:pt x="4916" y="753"/>
                  </a:lnTo>
                  <a:lnTo>
                    <a:pt x="4893" y="790"/>
                  </a:lnTo>
                  <a:lnTo>
                    <a:pt x="4866" y="827"/>
                  </a:lnTo>
                  <a:lnTo>
                    <a:pt x="4839" y="862"/>
                  </a:lnTo>
                  <a:lnTo>
                    <a:pt x="4811" y="898"/>
                  </a:lnTo>
                  <a:lnTo>
                    <a:pt x="4780" y="933"/>
                  </a:lnTo>
                  <a:lnTo>
                    <a:pt x="4750" y="969"/>
                  </a:lnTo>
                  <a:lnTo>
                    <a:pt x="4716" y="1003"/>
                  </a:lnTo>
                  <a:lnTo>
                    <a:pt x="4683" y="1037"/>
                  </a:lnTo>
                  <a:lnTo>
                    <a:pt x="4647" y="1069"/>
                  </a:lnTo>
                  <a:lnTo>
                    <a:pt x="4609" y="1100"/>
                  </a:lnTo>
                  <a:lnTo>
                    <a:pt x="4571" y="1130"/>
                  </a:lnTo>
                  <a:lnTo>
                    <a:pt x="4530" y="1161"/>
                  </a:lnTo>
                  <a:lnTo>
                    <a:pt x="4489" y="1188"/>
                  </a:lnTo>
                  <a:lnTo>
                    <a:pt x="4446" y="1216"/>
                  </a:lnTo>
                  <a:lnTo>
                    <a:pt x="4400" y="1242"/>
                  </a:lnTo>
                  <a:lnTo>
                    <a:pt x="4354" y="1266"/>
                  </a:lnTo>
                  <a:lnTo>
                    <a:pt x="4305" y="1289"/>
                  </a:lnTo>
                  <a:lnTo>
                    <a:pt x="4255" y="1311"/>
                  </a:lnTo>
                  <a:lnTo>
                    <a:pt x="4203" y="1331"/>
                  </a:lnTo>
                  <a:lnTo>
                    <a:pt x="4148" y="1348"/>
                  </a:lnTo>
                  <a:lnTo>
                    <a:pt x="4093" y="1363"/>
                  </a:lnTo>
                  <a:lnTo>
                    <a:pt x="4036" y="1377"/>
                  </a:lnTo>
                  <a:lnTo>
                    <a:pt x="3976" y="1389"/>
                  </a:lnTo>
                  <a:lnTo>
                    <a:pt x="3915" y="1398"/>
                  </a:lnTo>
                  <a:lnTo>
                    <a:pt x="3851" y="1406"/>
                  </a:lnTo>
                  <a:lnTo>
                    <a:pt x="3786" y="1411"/>
                  </a:lnTo>
                  <a:lnTo>
                    <a:pt x="3718" y="1413"/>
                  </a:lnTo>
                  <a:lnTo>
                    <a:pt x="3649" y="1415"/>
                  </a:lnTo>
                  <a:lnTo>
                    <a:pt x="3578" y="1411"/>
                  </a:lnTo>
                  <a:lnTo>
                    <a:pt x="3504" y="1406"/>
                  </a:lnTo>
                  <a:lnTo>
                    <a:pt x="3428" y="1398"/>
                  </a:lnTo>
                  <a:lnTo>
                    <a:pt x="3350" y="1387"/>
                  </a:lnTo>
                  <a:lnTo>
                    <a:pt x="3271" y="1373"/>
                  </a:lnTo>
                  <a:lnTo>
                    <a:pt x="3188" y="1356"/>
                  </a:lnTo>
                  <a:lnTo>
                    <a:pt x="3188" y="1356"/>
                  </a:lnTo>
                  <a:lnTo>
                    <a:pt x="3025" y="1321"/>
                  </a:lnTo>
                  <a:lnTo>
                    <a:pt x="2867" y="1290"/>
                  </a:lnTo>
                  <a:lnTo>
                    <a:pt x="2716" y="1263"/>
                  </a:lnTo>
                  <a:lnTo>
                    <a:pt x="2568" y="1239"/>
                  </a:lnTo>
                  <a:lnTo>
                    <a:pt x="2428" y="1219"/>
                  </a:lnTo>
                  <a:lnTo>
                    <a:pt x="2292" y="1203"/>
                  </a:lnTo>
                  <a:lnTo>
                    <a:pt x="2162" y="1190"/>
                  </a:lnTo>
                  <a:lnTo>
                    <a:pt x="2037" y="1180"/>
                  </a:lnTo>
                  <a:lnTo>
                    <a:pt x="1916" y="1174"/>
                  </a:lnTo>
                  <a:lnTo>
                    <a:pt x="1799" y="1172"/>
                  </a:lnTo>
                  <a:lnTo>
                    <a:pt x="1688" y="1174"/>
                  </a:lnTo>
                  <a:lnTo>
                    <a:pt x="1580" y="1179"/>
                  </a:lnTo>
                  <a:lnTo>
                    <a:pt x="1476" y="1187"/>
                  </a:lnTo>
                  <a:lnTo>
                    <a:pt x="1376" y="1198"/>
                  </a:lnTo>
                  <a:lnTo>
                    <a:pt x="1279" y="1214"/>
                  </a:lnTo>
                  <a:lnTo>
                    <a:pt x="1231" y="1222"/>
                  </a:lnTo>
                  <a:lnTo>
                    <a:pt x="1186" y="1232"/>
                  </a:lnTo>
                  <a:lnTo>
                    <a:pt x="1140" y="1242"/>
                  </a:lnTo>
                  <a:lnTo>
                    <a:pt x="1095" y="1253"/>
                  </a:lnTo>
                  <a:lnTo>
                    <a:pt x="1052" y="1266"/>
                  </a:lnTo>
                  <a:lnTo>
                    <a:pt x="1009" y="1279"/>
                  </a:lnTo>
                  <a:lnTo>
                    <a:pt x="966" y="1292"/>
                  </a:lnTo>
                  <a:lnTo>
                    <a:pt x="925" y="1306"/>
                  </a:lnTo>
                  <a:lnTo>
                    <a:pt x="883" y="1323"/>
                  </a:lnTo>
                  <a:lnTo>
                    <a:pt x="843" y="1339"/>
                  </a:lnTo>
                  <a:lnTo>
                    <a:pt x="802" y="1355"/>
                  </a:lnTo>
                  <a:lnTo>
                    <a:pt x="763" y="1373"/>
                  </a:lnTo>
                  <a:lnTo>
                    <a:pt x="687" y="1410"/>
                  </a:lnTo>
                  <a:lnTo>
                    <a:pt x="612" y="1452"/>
                  </a:lnTo>
                  <a:lnTo>
                    <a:pt x="539" y="1495"/>
                  </a:lnTo>
                  <a:lnTo>
                    <a:pt x="468" y="1542"/>
                  </a:lnTo>
                  <a:lnTo>
                    <a:pt x="398" y="1592"/>
                  </a:lnTo>
                  <a:lnTo>
                    <a:pt x="329" y="1644"/>
                  </a:lnTo>
                  <a:lnTo>
                    <a:pt x="262" y="1700"/>
                  </a:lnTo>
                  <a:lnTo>
                    <a:pt x="196" y="1758"/>
                  </a:lnTo>
                  <a:lnTo>
                    <a:pt x="130" y="1821"/>
                  </a:lnTo>
                  <a:lnTo>
                    <a:pt x="65" y="1884"/>
                  </a:lnTo>
                  <a:lnTo>
                    <a:pt x="0" y="195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989237" name="Freeform 53"/>
            <p:cNvSpPr>
              <a:spLocks/>
            </p:cNvSpPr>
            <p:nvPr userDrawn="1"/>
          </p:nvSpPr>
          <p:spPr bwMode="auto">
            <a:xfrm>
              <a:off x="1454" y="767"/>
              <a:ext cx="5179" cy="1034"/>
            </a:xfrm>
            <a:custGeom>
              <a:avLst/>
              <a:gdLst/>
              <a:ahLst/>
              <a:cxnLst>
                <a:cxn ang="0">
                  <a:pos x="5179" y="0"/>
                </a:cxn>
                <a:cxn ang="0">
                  <a:pos x="5166" y="74"/>
                </a:cxn>
                <a:cxn ang="0">
                  <a:pos x="5148" y="159"/>
                </a:cxn>
                <a:cxn ang="0">
                  <a:pos x="5118" y="269"/>
                </a:cxn>
                <a:cxn ang="0">
                  <a:pos x="5075" y="397"/>
                </a:cxn>
                <a:cxn ang="0">
                  <a:pos x="5016" y="537"/>
                </a:cxn>
                <a:cxn ang="0">
                  <a:pos x="4962" y="649"/>
                </a:cxn>
                <a:cxn ang="0">
                  <a:pos x="4921" y="723"/>
                </a:cxn>
                <a:cxn ang="0">
                  <a:pos x="4873" y="799"/>
                </a:cxn>
                <a:cxn ang="0">
                  <a:pos x="4822" y="873"/>
                </a:cxn>
                <a:cxn ang="0">
                  <a:pos x="4764" y="946"/>
                </a:cxn>
                <a:cxn ang="0">
                  <a:pos x="4701" y="1015"/>
                </a:cxn>
                <a:cxn ang="0">
                  <a:pos x="4632" y="1083"/>
                </a:cxn>
                <a:cxn ang="0">
                  <a:pos x="4558" y="1148"/>
                </a:cxn>
                <a:cxn ang="0">
                  <a:pos x="4476" y="1207"/>
                </a:cxn>
                <a:cxn ang="0">
                  <a:pos x="4389" y="1262"/>
                </a:cxn>
                <a:cxn ang="0">
                  <a:pos x="4294" y="1312"/>
                </a:cxn>
                <a:cxn ang="0">
                  <a:pos x="4192" y="1356"/>
                </a:cxn>
                <a:cxn ang="0">
                  <a:pos x="4083" y="1391"/>
                </a:cxn>
                <a:cxn ang="0">
                  <a:pos x="3967" y="1419"/>
                </a:cxn>
                <a:cxn ang="0">
                  <a:pos x="3842" y="1438"/>
                </a:cxn>
                <a:cxn ang="0">
                  <a:pos x="3710" y="1450"/>
                </a:cxn>
                <a:cxn ang="0">
                  <a:pos x="3568" y="1450"/>
                </a:cxn>
                <a:cxn ang="0">
                  <a:pos x="3420" y="1440"/>
                </a:cxn>
                <a:cxn ang="0">
                  <a:pos x="3261" y="1417"/>
                </a:cxn>
                <a:cxn ang="0">
                  <a:pos x="3178" y="1403"/>
                </a:cxn>
                <a:cxn ang="0">
                  <a:pos x="2856" y="1343"/>
                </a:cxn>
                <a:cxn ang="0">
                  <a:pos x="2558" y="1296"/>
                </a:cxn>
                <a:cxn ang="0">
                  <a:pos x="2281" y="1265"/>
                </a:cxn>
                <a:cxn ang="0">
                  <a:pos x="2024" y="1249"/>
                </a:cxn>
                <a:cxn ang="0">
                  <a:pos x="1787" y="1246"/>
                </a:cxn>
                <a:cxn ang="0">
                  <a:pos x="1568" y="1256"/>
                </a:cxn>
                <a:cxn ang="0">
                  <a:pos x="1363" y="1280"/>
                </a:cxn>
                <a:cxn ang="0">
                  <a:pos x="1268" y="1298"/>
                </a:cxn>
                <a:cxn ang="0">
                  <a:pos x="1175" y="1319"/>
                </a:cxn>
                <a:cxn ang="0">
                  <a:pos x="1084" y="1341"/>
                </a:cxn>
                <a:cxn ang="0">
                  <a:pos x="998" y="1369"/>
                </a:cxn>
                <a:cxn ang="0">
                  <a:pos x="914" y="1398"/>
                </a:cxn>
                <a:cxn ang="0">
                  <a:pos x="833" y="1432"/>
                </a:cxn>
                <a:cxn ang="0">
                  <a:pos x="754" y="1467"/>
                </a:cxn>
                <a:cxn ang="0">
                  <a:pos x="678" y="1508"/>
                </a:cxn>
                <a:cxn ang="0">
                  <a:pos x="532" y="1595"/>
                </a:cxn>
                <a:cxn ang="0">
                  <a:pos x="392" y="1695"/>
                </a:cxn>
                <a:cxn ang="0">
                  <a:pos x="258" y="1808"/>
                </a:cxn>
                <a:cxn ang="0">
                  <a:pos x="128" y="1931"/>
                </a:cxn>
                <a:cxn ang="0">
                  <a:pos x="0" y="2066"/>
                </a:cxn>
              </a:cxnLst>
              <a:rect l="0" t="0" r="r" b="b"/>
              <a:pathLst>
                <a:path w="5179" h="2066">
                  <a:moveTo>
                    <a:pt x="5179" y="0"/>
                  </a:moveTo>
                  <a:lnTo>
                    <a:pt x="5179" y="0"/>
                  </a:lnTo>
                  <a:lnTo>
                    <a:pt x="5176" y="19"/>
                  </a:lnTo>
                  <a:lnTo>
                    <a:pt x="5166" y="74"/>
                  </a:lnTo>
                  <a:lnTo>
                    <a:pt x="5158" y="114"/>
                  </a:lnTo>
                  <a:lnTo>
                    <a:pt x="5148" y="159"/>
                  </a:lnTo>
                  <a:lnTo>
                    <a:pt x="5134" y="211"/>
                  </a:lnTo>
                  <a:lnTo>
                    <a:pt x="5118" y="269"/>
                  </a:lnTo>
                  <a:lnTo>
                    <a:pt x="5098" y="331"/>
                  </a:lnTo>
                  <a:lnTo>
                    <a:pt x="5075" y="397"/>
                  </a:lnTo>
                  <a:lnTo>
                    <a:pt x="5048" y="466"/>
                  </a:lnTo>
                  <a:lnTo>
                    <a:pt x="5016" y="537"/>
                  </a:lnTo>
                  <a:lnTo>
                    <a:pt x="4982" y="612"/>
                  </a:lnTo>
                  <a:lnTo>
                    <a:pt x="4962" y="649"/>
                  </a:lnTo>
                  <a:lnTo>
                    <a:pt x="4941" y="686"/>
                  </a:lnTo>
                  <a:lnTo>
                    <a:pt x="4921" y="723"/>
                  </a:lnTo>
                  <a:lnTo>
                    <a:pt x="4897" y="762"/>
                  </a:lnTo>
                  <a:lnTo>
                    <a:pt x="4873" y="799"/>
                  </a:lnTo>
                  <a:lnTo>
                    <a:pt x="4848" y="836"/>
                  </a:lnTo>
                  <a:lnTo>
                    <a:pt x="4822" y="873"/>
                  </a:lnTo>
                  <a:lnTo>
                    <a:pt x="4794" y="909"/>
                  </a:lnTo>
                  <a:lnTo>
                    <a:pt x="4764" y="946"/>
                  </a:lnTo>
                  <a:lnTo>
                    <a:pt x="4733" y="981"/>
                  </a:lnTo>
                  <a:lnTo>
                    <a:pt x="4701" y="1015"/>
                  </a:lnTo>
                  <a:lnTo>
                    <a:pt x="4668" y="1051"/>
                  </a:lnTo>
                  <a:lnTo>
                    <a:pt x="4632" y="1083"/>
                  </a:lnTo>
                  <a:lnTo>
                    <a:pt x="4596" y="1117"/>
                  </a:lnTo>
                  <a:lnTo>
                    <a:pt x="4558" y="1148"/>
                  </a:lnTo>
                  <a:lnTo>
                    <a:pt x="4518" y="1178"/>
                  </a:lnTo>
                  <a:lnTo>
                    <a:pt x="4476" y="1207"/>
                  </a:lnTo>
                  <a:lnTo>
                    <a:pt x="4433" y="1236"/>
                  </a:lnTo>
                  <a:lnTo>
                    <a:pt x="4389" y="1262"/>
                  </a:lnTo>
                  <a:lnTo>
                    <a:pt x="4342" y="1288"/>
                  </a:lnTo>
                  <a:lnTo>
                    <a:pt x="4294" y="1312"/>
                  </a:lnTo>
                  <a:lnTo>
                    <a:pt x="4244" y="1335"/>
                  </a:lnTo>
                  <a:lnTo>
                    <a:pt x="4192" y="1356"/>
                  </a:lnTo>
                  <a:lnTo>
                    <a:pt x="4139" y="1374"/>
                  </a:lnTo>
                  <a:lnTo>
                    <a:pt x="4083" y="1391"/>
                  </a:lnTo>
                  <a:lnTo>
                    <a:pt x="4026" y="1406"/>
                  </a:lnTo>
                  <a:lnTo>
                    <a:pt x="3967" y="1419"/>
                  </a:lnTo>
                  <a:lnTo>
                    <a:pt x="3906" y="1430"/>
                  </a:lnTo>
                  <a:lnTo>
                    <a:pt x="3842" y="1438"/>
                  </a:lnTo>
                  <a:lnTo>
                    <a:pt x="3777" y="1445"/>
                  </a:lnTo>
                  <a:lnTo>
                    <a:pt x="3710" y="1450"/>
                  </a:lnTo>
                  <a:lnTo>
                    <a:pt x="3641" y="1451"/>
                  </a:lnTo>
                  <a:lnTo>
                    <a:pt x="3568" y="1450"/>
                  </a:lnTo>
                  <a:lnTo>
                    <a:pt x="3495" y="1446"/>
                  </a:lnTo>
                  <a:lnTo>
                    <a:pt x="3420" y="1440"/>
                  </a:lnTo>
                  <a:lnTo>
                    <a:pt x="3341" y="1430"/>
                  </a:lnTo>
                  <a:lnTo>
                    <a:pt x="3261" y="1417"/>
                  </a:lnTo>
                  <a:lnTo>
                    <a:pt x="3178" y="1403"/>
                  </a:lnTo>
                  <a:lnTo>
                    <a:pt x="3178" y="1403"/>
                  </a:lnTo>
                  <a:lnTo>
                    <a:pt x="3014" y="1370"/>
                  </a:lnTo>
                  <a:lnTo>
                    <a:pt x="2856" y="1343"/>
                  </a:lnTo>
                  <a:lnTo>
                    <a:pt x="2703" y="1317"/>
                  </a:lnTo>
                  <a:lnTo>
                    <a:pt x="2558" y="1296"/>
                  </a:lnTo>
                  <a:lnTo>
                    <a:pt x="2416" y="1280"/>
                  </a:lnTo>
                  <a:lnTo>
                    <a:pt x="2281" y="1265"/>
                  </a:lnTo>
                  <a:lnTo>
                    <a:pt x="2149" y="1256"/>
                  </a:lnTo>
                  <a:lnTo>
                    <a:pt x="2024" y="1249"/>
                  </a:lnTo>
                  <a:lnTo>
                    <a:pt x="1904" y="1246"/>
                  </a:lnTo>
                  <a:lnTo>
                    <a:pt x="1787" y="1246"/>
                  </a:lnTo>
                  <a:lnTo>
                    <a:pt x="1674" y="1249"/>
                  </a:lnTo>
                  <a:lnTo>
                    <a:pt x="1568" y="1256"/>
                  </a:lnTo>
                  <a:lnTo>
                    <a:pt x="1463" y="1267"/>
                  </a:lnTo>
                  <a:lnTo>
                    <a:pt x="1363" y="1280"/>
                  </a:lnTo>
                  <a:lnTo>
                    <a:pt x="1315" y="1288"/>
                  </a:lnTo>
                  <a:lnTo>
                    <a:pt x="1268" y="1298"/>
                  </a:lnTo>
                  <a:lnTo>
                    <a:pt x="1220" y="1307"/>
                  </a:lnTo>
                  <a:lnTo>
                    <a:pt x="1175" y="1319"/>
                  </a:lnTo>
                  <a:lnTo>
                    <a:pt x="1129" y="1330"/>
                  </a:lnTo>
                  <a:lnTo>
                    <a:pt x="1084" y="1341"/>
                  </a:lnTo>
                  <a:lnTo>
                    <a:pt x="1041" y="1354"/>
                  </a:lnTo>
                  <a:lnTo>
                    <a:pt x="998" y="1369"/>
                  </a:lnTo>
                  <a:lnTo>
                    <a:pt x="955" y="1383"/>
                  </a:lnTo>
                  <a:lnTo>
                    <a:pt x="914" y="1398"/>
                  </a:lnTo>
                  <a:lnTo>
                    <a:pt x="873" y="1414"/>
                  </a:lnTo>
                  <a:lnTo>
                    <a:pt x="833" y="1432"/>
                  </a:lnTo>
                  <a:lnTo>
                    <a:pt x="793" y="1450"/>
                  </a:lnTo>
                  <a:lnTo>
                    <a:pt x="754" y="1467"/>
                  </a:lnTo>
                  <a:lnTo>
                    <a:pt x="716" y="1487"/>
                  </a:lnTo>
                  <a:lnTo>
                    <a:pt x="678" y="1508"/>
                  </a:lnTo>
                  <a:lnTo>
                    <a:pt x="604" y="1550"/>
                  </a:lnTo>
                  <a:lnTo>
                    <a:pt x="532" y="1595"/>
                  </a:lnTo>
                  <a:lnTo>
                    <a:pt x="461" y="1643"/>
                  </a:lnTo>
                  <a:lnTo>
                    <a:pt x="392" y="1695"/>
                  </a:lnTo>
                  <a:lnTo>
                    <a:pt x="325" y="1750"/>
                  </a:lnTo>
                  <a:lnTo>
                    <a:pt x="258" y="1808"/>
                  </a:lnTo>
                  <a:lnTo>
                    <a:pt x="193" y="1868"/>
                  </a:lnTo>
                  <a:lnTo>
                    <a:pt x="128" y="1931"/>
                  </a:lnTo>
                  <a:lnTo>
                    <a:pt x="64" y="1997"/>
                  </a:lnTo>
                  <a:lnTo>
                    <a:pt x="0" y="206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989238" name="Freeform 54"/>
            <p:cNvSpPr>
              <a:spLocks/>
            </p:cNvSpPr>
            <p:nvPr userDrawn="1"/>
          </p:nvSpPr>
          <p:spPr bwMode="auto">
            <a:xfrm>
              <a:off x="1501" y="738"/>
              <a:ext cx="5149" cy="1091"/>
            </a:xfrm>
            <a:custGeom>
              <a:avLst/>
              <a:gdLst/>
              <a:ahLst/>
              <a:cxnLst>
                <a:cxn ang="0">
                  <a:pos x="5149" y="0"/>
                </a:cxn>
                <a:cxn ang="0">
                  <a:pos x="5136" y="76"/>
                </a:cxn>
                <a:cxn ang="0">
                  <a:pos x="5119" y="162"/>
                </a:cxn>
                <a:cxn ang="0">
                  <a:pos x="5090" y="273"/>
                </a:cxn>
                <a:cxn ang="0">
                  <a:pos x="5050" y="402"/>
                </a:cxn>
                <a:cxn ang="0">
                  <a:pos x="4993" y="545"/>
                </a:cxn>
                <a:cxn ang="0">
                  <a:pos x="4940" y="658"/>
                </a:cxn>
                <a:cxn ang="0">
                  <a:pos x="4900" y="734"/>
                </a:cxn>
                <a:cxn ang="0">
                  <a:pos x="4854" y="809"/>
                </a:cxn>
                <a:cxn ang="0">
                  <a:pos x="4803" y="885"/>
                </a:cxn>
                <a:cxn ang="0">
                  <a:pos x="4747" y="960"/>
                </a:cxn>
                <a:cxn ang="0">
                  <a:pos x="4685" y="1032"/>
                </a:cxn>
                <a:cxn ang="0">
                  <a:pos x="4617" y="1102"/>
                </a:cxn>
                <a:cxn ang="0">
                  <a:pos x="4543" y="1168"/>
                </a:cxn>
                <a:cxn ang="0">
                  <a:pos x="4463" y="1229"/>
                </a:cxn>
                <a:cxn ang="0">
                  <a:pos x="4377" y="1287"/>
                </a:cxn>
                <a:cxn ang="0">
                  <a:pos x="4282" y="1337"/>
                </a:cxn>
                <a:cxn ang="0">
                  <a:pos x="4181" y="1384"/>
                </a:cxn>
                <a:cxn ang="0">
                  <a:pos x="4073" y="1421"/>
                </a:cxn>
                <a:cxn ang="0">
                  <a:pos x="3957" y="1452"/>
                </a:cxn>
                <a:cxn ang="0">
                  <a:pos x="3832" y="1475"/>
                </a:cxn>
                <a:cxn ang="0">
                  <a:pos x="3700" y="1488"/>
                </a:cxn>
                <a:cxn ang="0">
                  <a:pos x="3559" y="1491"/>
                </a:cxn>
                <a:cxn ang="0">
                  <a:pos x="3410" y="1483"/>
                </a:cxn>
                <a:cxn ang="0">
                  <a:pos x="3251" y="1465"/>
                </a:cxn>
                <a:cxn ang="0">
                  <a:pos x="3169" y="1450"/>
                </a:cxn>
                <a:cxn ang="0">
                  <a:pos x="2845" y="1397"/>
                </a:cxn>
                <a:cxn ang="0">
                  <a:pos x="2545" y="1358"/>
                </a:cxn>
                <a:cxn ang="0">
                  <a:pos x="2269" y="1333"/>
                </a:cxn>
                <a:cxn ang="0">
                  <a:pos x="2012" y="1321"/>
                </a:cxn>
                <a:cxn ang="0">
                  <a:pos x="1775" y="1323"/>
                </a:cxn>
                <a:cxn ang="0">
                  <a:pos x="1555" y="1337"/>
                </a:cxn>
                <a:cxn ang="0">
                  <a:pos x="1353" y="1366"/>
                </a:cxn>
                <a:cxn ang="0">
                  <a:pos x="1255" y="1384"/>
                </a:cxn>
                <a:cxn ang="0">
                  <a:pos x="1164" y="1407"/>
                </a:cxn>
                <a:cxn ang="0">
                  <a:pos x="1074" y="1433"/>
                </a:cxn>
                <a:cxn ang="0">
                  <a:pos x="987" y="1462"/>
                </a:cxn>
                <a:cxn ang="0">
                  <a:pos x="904" y="1492"/>
                </a:cxn>
                <a:cxn ang="0">
                  <a:pos x="824" y="1528"/>
                </a:cxn>
                <a:cxn ang="0">
                  <a:pos x="746" y="1567"/>
                </a:cxn>
                <a:cxn ang="0">
                  <a:pos x="669" y="1607"/>
                </a:cxn>
                <a:cxn ang="0">
                  <a:pos x="525" y="1699"/>
                </a:cxn>
                <a:cxn ang="0">
                  <a:pos x="386" y="1802"/>
                </a:cxn>
                <a:cxn ang="0">
                  <a:pos x="254" y="1917"/>
                </a:cxn>
                <a:cxn ang="0">
                  <a:pos x="127" y="2045"/>
                </a:cxn>
                <a:cxn ang="0">
                  <a:pos x="0" y="2182"/>
                </a:cxn>
              </a:cxnLst>
              <a:rect l="0" t="0" r="r" b="b"/>
              <a:pathLst>
                <a:path w="5149" h="2182">
                  <a:moveTo>
                    <a:pt x="5149" y="0"/>
                  </a:moveTo>
                  <a:lnTo>
                    <a:pt x="5149" y="0"/>
                  </a:lnTo>
                  <a:lnTo>
                    <a:pt x="5146" y="20"/>
                  </a:lnTo>
                  <a:lnTo>
                    <a:pt x="5136" y="76"/>
                  </a:lnTo>
                  <a:lnTo>
                    <a:pt x="5129" y="115"/>
                  </a:lnTo>
                  <a:lnTo>
                    <a:pt x="5119" y="162"/>
                  </a:lnTo>
                  <a:lnTo>
                    <a:pt x="5105" y="215"/>
                  </a:lnTo>
                  <a:lnTo>
                    <a:pt x="5090" y="273"/>
                  </a:lnTo>
                  <a:lnTo>
                    <a:pt x="5072" y="336"/>
                  </a:lnTo>
                  <a:lnTo>
                    <a:pt x="5050" y="402"/>
                  </a:lnTo>
                  <a:lnTo>
                    <a:pt x="5024" y="472"/>
                  </a:lnTo>
                  <a:lnTo>
                    <a:pt x="4993" y="545"/>
                  </a:lnTo>
                  <a:lnTo>
                    <a:pt x="4960" y="620"/>
                  </a:lnTo>
                  <a:lnTo>
                    <a:pt x="4940" y="658"/>
                  </a:lnTo>
                  <a:lnTo>
                    <a:pt x="4921" y="696"/>
                  </a:lnTo>
                  <a:lnTo>
                    <a:pt x="4900" y="734"/>
                  </a:lnTo>
                  <a:lnTo>
                    <a:pt x="4878" y="772"/>
                  </a:lnTo>
                  <a:lnTo>
                    <a:pt x="4854" y="809"/>
                  </a:lnTo>
                  <a:lnTo>
                    <a:pt x="4829" y="848"/>
                  </a:lnTo>
                  <a:lnTo>
                    <a:pt x="4803" y="885"/>
                  </a:lnTo>
                  <a:lnTo>
                    <a:pt x="4776" y="922"/>
                  </a:lnTo>
                  <a:lnTo>
                    <a:pt x="4747" y="960"/>
                  </a:lnTo>
                  <a:lnTo>
                    <a:pt x="4717" y="997"/>
                  </a:lnTo>
                  <a:lnTo>
                    <a:pt x="4685" y="1032"/>
                  </a:lnTo>
                  <a:lnTo>
                    <a:pt x="4651" y="1068"/>
                  </a:lnTo>
                  <a:lnTo>
                    <a:pt x="4617" y="1102"/>
                  </a:lnTo>
                  <a:lnTo>
                    <a:pt x="4581" y="1136"/>
                  </a:lnTo>
                  <a:lnTo>
                    <a:pt x="4543" y="1168"/>
                  </a:lnTo>
                  <a:lnTo>
                    <a:pt x="4504" y="1199"/>
                  </a:lnTo>
                  <a:lnTo>
                    <a:pt x="4463" y="1229"/>
                  </a:lnTo>
                  <a:lnTo>
                    <a:pt x="4421" y="1258"/>
                  </a:lnTo>
                  <a:lnTo>
                    <a:pt x="4377" y="1287"/>
                  </a:lnTo>
                  <a:lnTo>
                    <a:pt x="4331" y="1313"/>
                  </a:lnTo>
                  <a:lnTo>
                    <a:pt x="4282" y="1337"/>
                  </a:lnTo>
                  <a:lnTo>
                    <a:pt x="4232" y="1362"/>
                  </a:lnTo>
                  <a:lnTo>
                    <a:pt x="4181" y="1384"/>
                  </a:lnTo>
                  <a:lnTo>
                    <a:pt x="4128" y="1404"/>
                  </a:lnTo>
                  <a:lnTo>
                    <a:pt x="4073" y="1421"/>
                  </a:lnTo>
                  <a:lnTo>
                    <a:pt x="4016" y="1438"/>
                  </a:lnTo>
                  <a:lnTo>
                    <a:pt x="3957" y="1452"/>
                  </a:lnTo>
                  <a:lnTo>
                    <a:pt x="3896" y="1465"/>
                  </a:lnTo>
                  <a:lnTo>
                    <a:pt x="3832" y="1475"/>
                  </a:lnTo>
                  <a:lnTo>
                    <a:pt x="3767" y="1483"/>
                  </a:lnTo>
                  <a:lnTo>
                    <a:pt x="3700" y="1488"/>
                  </a:lnTo>
                  <a:lnTo>
                    <a:pt x="3631" y="1491"/>
                  </a:lnTo>
                  <a:lnTo>
                    <a:pt x="3559" y="1491"/>
                  </a:lnTo>
                  <a:lnTo>
                    <a:pt x="3485" y="1489"/>
                  </a:lnTo>
                  <a:lnTo>
                    <a:pt x="3410" y="1483"/>
                  </a:lnTo>
                  <a:lnTo>
                    <a:pt x="3331" y="1476"/>
                  </a:lnTo>
                  <a:lnTo>
                    <a:pt x="3251" y="1465"/>
                  </a:lnTo>
                  <a:lnTo>
                    <a:pt x="3169" y="1450"/>
                  </a:lnTo>
                  <a:lnTo>
                    <a:pt x="3169" y="1450"/>
                  </a:lnTo>
                  <a:lnTo>
                    <a:pt x="3003" y="1423"/>
                  </a:lnTo>
                  <a:lnTo>
                    <a:pt x="2845" y="1397"/>
                  </a:lnTo>
                  <a:lnTo>
                    <a:pt x="2692" y="1376"/>
                  </a:lnTo>
                  <a:lnTo>
                    <a:pt x="2545" y="1358"/>
                  </a:lnTo>
                  <a:lnTo>
                    <a:pt x="2405" y="1344"/>
                  </a:lnTo>
                  <a:lnTo>
                    <a:pt x="2269" y="1333"/>
                  </a:lnTo>
                  <a:lnTo>
                    <a:pt x="2138" y="1324"/>
                  </a:lnTo>
                  <a:lnTo>
                    <a:pt x="2012" y="1321"/>
                  </a:lnTo>
                  <a:lnTo>
                    <a:pt x="1891" y="1320"/>
                  </a:lnTo>
                  <a:lnTo>
                    <a:pt x="1775" y="1323"/>
                  </a:lnTo>
                  <a:lnTo>
                    <a:pt x="1664" y="1328"/>
                  </a:lnTo>
                  <a:lnTo>
                    <a:pt x="1555" y="1337"/>
                  </a:lnTo>
                  <a:lnTo>
                    <a:pt x="1451" y="1350"/>
                  </a:lnTo>
                  <a:lnTo>
                    <a:pt x="1353" y="1366"/>
                  </a:lnTo>
                  <a:lnTo>
                    <a:pt x="1304" y="1375"/>
                  </a:lnTo>
                  <a:lnTo>
                    <a:pt x="1255" y="1384"/>
                  </a:lnTo>
                  <a:lnTo>
                    <a:pt x="1210" y="1396"/>
                  </a:lnTo>
                  <a:lnTo>
                    <a:pt x="1164" y="1407"/>
                  </a:lnTo>
                  <a:lnTo>
                    <a:pt x="1118" y="1420"/>
                  </a:lnTo>
                  <a:lnTo>
                    <a:pt x="1074" y="1433"/>
                  </a:lnTo>
                  <a:lnTo>
                    <a:pt x="1030" y="1447"/>
                  </a:lnTo>
                  <a:lnTo>
                    <a:pt x="987" y="1462"/>
                  </a:lnTo>
                  <a:lnTo>
                    <a:pt x="946" y="1476"/>
                  </a:lnTo>
                  <a:lnTo>
                    <a:pt x="904" y="1492"/>
                  </a:lnTo>
                  <a:lnTo>
                    <a:pt x="864" y="1510"/>
                  </a:lnTo>
                  <a:lnTo>
                    <a:pt x="824" y="1528"/>
                  </a:lnTo>
                  <a:lnTo>
                    <a:pt x="785" y="1547"/>
                  </a:lnTo>
                  <a:lnTo>
                    <a:pt x="746" y="1567"/>
                  </a:lnTo>
                  <a:lnTo>
                    <a:pt x="707" y="1586"/>
                  </a:lnTo>
                  <a:lnTo>
                    <a:pt x="669" y="1607"/>
                  </a:lnTo>
                  <a:lnTo>
                    <a:pt x="596" y="1652"/>
                  </a:lnTo>
                  <a:lnTo>
                    <a:pt x="525" y="1699"/>
                  </a:lnTo>
                  <a:lnTo>
                    <a:pt x="456" y="1749"/>
                  </a:lnTo>
                  <a:lnTo>
                    <a:pt x="386" y="1802"/>
                  </a:lnTo>
                  <a:lnTo>
                    <a:pt x="320" y="1859"/>
                  </a:lnTo>
                  <a:lnTo>
                    <a:pt x="254" y="1917"/>
                  </a:lnTo>
                  <a:lnTo>
                    <a:pt x="190" y="1980"/>
                  </a:lnTo>
                  <a:lnTo>
                    <a:pt x="127" y="2045"/>
                  </a:lnTo>
                  <a:lnTo>
                    <a:pt x="63" y="2112"/>
                  </a:lnTo>
                  <a:lnTo>
                    <a:pt x="0" y="218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989239" name="Freeform 55"/>
            <p:cNvSpPr>
              <a:spLocks/>
            </p:cNvSpPr>
            <p:nvPr userDrawn="1"/>
          </p:nvSpPr>
          <p:spPr bwMode="auto">
            <a:xfrm>
              <a:off x="1550" y="709"/>
              <a:ext cx="5113" cy="1149"/>
            </a:xfrm>
            <a:custGeom>
              <a:avLst/>
              <a:gdLst/>
              <a:ahLst/>
              <a:cxnLst>
                <a:cxn ang="0">
                  <a:pos x="5113" y="0"/>
                </a:cxn>
                <a:cxn ang="0">
                  <a:pos x="5104" y="78"/>
                </a:cxn>
                <a:cxn ang="0">
                  <a:pos x="5087" y="163"/>
                </a:cxn>
                <a:cxn ang="0">
                  <a:pos x="5061" y="276"/>
                </a:cxn>
                <a:cxn ang="0">
                  <a:pos x="5020" y="407"/>
                </a:cxn>
                <a:cxn ang="0">
                  <a:pos x="4968" y="551"/>
                </a:cxn>
                <a:cxn ang="0">
                  <a:pos x="4916" y="666"/>
                </a:cxn>
                <a:cxn ang="0">
                  <a:pos x="4876" y="743"/>
                </a:cxn>
                <a:cxn ang="0">
                  <a:pos x="4832" y="821"/>
                </a:cxn>
                <a:cxn ang="0">
                  <a:pos x="4783" y="896"/>
                </a:cxn>
                <a:cxn ang="0">
                  <a:pos x="4727" y="972"/>
                </a:cxn>
                <a:cxn ang="0">
                  <a:pos x="4666" y="1047"/>
                </a:cxn>
                <a:cxn ang="0">
                  <a:pos x="4600" y="1118"/>
                </a:cxn>
                <a:cxn ang="0">
                  <a:pos x="4528" y="1185"/>
                </a:cxn>
                <a:cxn ang="0">
                  <a:pos x="4447" y="1250"/>
                </a:cxn>
                <a:cxn ang="0">
                  <a:pos x="4361" y="1310"/>
                </a:cxn>
                <a:cxn ang="0">
                  <a:pos x="4268" y="1363"/>
                </a:cxn>
                <a:cxn ang="0">
                  <a:pos x="4168" y="1410"/>
                </a:cxn>
                <a:cxn ang="0">
                  <a:pos x="4060" y="1450"/>
                </a:cxn>
                <a:cxn ang="0">
                  <a:pos x="3944" y="1484"/>
                </a:cxn>
                <a:cxn ang="0">
                  <a:pos x="3821" y="1508"/>
                </a:cxn>
                <a:cxn ang="0">
                  <a:pos x="3689" y="1525"/>
                </a:cxn>
                <a:cxn ang="0">
                  <a:pos x="3547" y="1531"/>
                </a:cxn>
                <a:cxn ang="0">
                  <a:pos x="3397" y="1526"/>
                </a:cxn>
                <a:cxn ang="0">
                  <a:pos x="3239" y="1512"/>
                </a:cxn>
                <a:cxn ang="0">
                  <a:pos x="3156" y="1499"/>
                </a:cxn>
                <a:cxn ang="0">
                  <a:pos x="2832" y="1452"/>
                </a:cxn>
                <a:cxn ang="0">
                  <a:pos x="2532" y="1418"/>
                </a:cxn>
                <a:cxn ang="0">
                  <a:pos x="2255" y="1397"/>
                </a:cxn>
                <a:cxn ang="0">
                  <a:pos x="1998" y="1391"/>
                </a:cxn>
                <a:cxn ang="0">
                  <a:pos x="1760" y="1397"/>
                </a:cxn>
                <a:cxn ang="0">
                  <a:pos x="1541" y="1418"/>
                </a:cxn>
                <a:cxn ang="0">
                  <a:pos x="1338" y="1450"/>
                </a:cxn>
                <a:cxn ang="0">
                  <a:pos x="1242" y="1471"/>
                </a:cxn>
                <a:cxn ang="0">
                  <a:pos x="1151" y="1496"/>
                </a:cxn>
                <a:cxn ang="0">
                  <a:pos x="1062" y="1523"/>
                </a:cxn>
                <a:cxn ang="0">
                  <a:pos x="976" y="1554"/>
                </a:cxn>
                <a:cxn ang="0">
                  <a:pos x="893" y="1588"/>
                </a:cxn>
                <a:cxn ang="0">
                  <a:pos x="813" y="1623"/>
                </a:cxn>
                <a:cxn ang="0">
                  <a:pos x="736" y="1663"/>
                </a:cxn>
                <a:cxn ang="0">
                  <a:pos x="661" y="1707"/>
                </a:cxn>
                <a:cxn ang="0">
                  <a:pos x="516" y="1801"/>
                </a:cxn>
                <a:cxn ang="0">
                  <a:pos x="380" y="1907"/>
                </a:cxn>
                <a:cxn ang="0">
                  <a:pos x="250" y="2027"/>
                </a:cxn>
                <a:cxn ang="0">
                  <a:pos x="123" y="2156"/>
                </a:cxn>
                <a:cxn ang="0">
                  <a:pos x="0" y="2298"/>
                </a:cxn>
              </a:cxnLst>
              <a:rect l="0" t="0" r="r" b="b"/>
              <a:pathLst>
                <a:path w="5113" h="2298">
                  <a:moveTo>
                    <a:pt x="5113" y="0"/>
                  </a:moveTo>
                  <a:lnTo>
                    <a:pt x="5113" y="0"/>
                  </a:lnTo>
                  <a:lnTo>
                    <a:pt x="5112" y="21"/>
                  </a:lnTo>
                  <a:lnTo>
                    <a:pt x="5104" y="78"/>
                  </a:lnTo>
                  <a:lnTo>
                    <a:pt x="5097" y="117"/>
                  </a:lnTo>
                  <a:lnTo>
                    <a:pt x="5087" y="163"/>
                  </a:lnTo>
                  <a:lnTo>
                    <a:pt x="5075" y="217"/>
                  </a:lnTo>
                  <a:lnTo>
                    <a:pt x="5061" y="276"/>
                  </a:lnTo>
                  <a:lnTo>
                    <a:pt x="5043" y="339"/>
                  </a:lnTo>
                  <a:lnTo>
                    <a:pt x="5020" y="407"/>
                  </a:lnTo>
                  <a:lnTo>
                    <a:pt x="4997" y="478"/>
                  </a:lnTo>
                  <a:lnTo>
                    <a:pt x="4968" y="551"/>
                  </a:lnTo>
                  <a:lnTo>
                    <a:pt x="4934" y="627"/>
                  </a:lnTo>
                  <a:lnTo>
                    <a:pt x="4916" y="666"/>
                  </a:lnTo>
                  <a:lnTo>
                    <a:pt x="4897" y="704"/>
                  </a:lnTo>
                  <a:lnTo>
                    <a:pt x="4876" y="743"/>
                  </a:lnTo>
                  <a:lnTo>
                    <a:pt x="4855" y="782"/>
                  </a:lnTo>
                  <a:lnTo>
                    <a:pt x="4832" y="821"/>
                  </a:lnTo>
                  <a:lnTo>
                    <a:pt x="4808" y="859"/>
                  </a:lnTo>
                  <a:lnTo>
                    <a:pt x="4783" y="896"/>
                  </a:lnTo>
                  <a:lnTo>
                    <a:pt x="4755" y="935"/>
                  </a:lnTo>
                  <a:lnTo>
                    <a:pt x="4727" y="972"/>
                  </a:lnTo>
                  <a:lnTo>
                    <a:pt x="4697" y="1009"/>
                  </a:lnTo>
                  <a:lnTo>
                    <a:pt x="4666" y="1047"/>
                  </a:lnTo>
                  <a:lnTo>
                    <a:pt x="4634" y="1082"/>
                  </a:lnTo>
                  <a:lnTo>
                    <a:pt x="4600" y="1118"/>
                  </a:lnTo>
                  <a:lnTo>
                    <a:pt x="4564" y="1153"/>
                  </a:lnTo>
                  <a:lnTo>
                    <a:pt x="4528" y="1185"/>
                  </a:lnTo>
                  <a:lnTo>
                    <a:pt x="4489" y="1218"/>
                  </a:lnTo>
                  <a:lnTo>
                    <a:pt x="4447" y="1250"/>
                  </a:lnTo>
                  <a:lnTo>
                    <a:pt x="4405" y="1281"/>
                  </a:lnTo>
                  <a:lnTo>
                    <a:pt x="4361" y="1310"/>
                  </a:lnTo>
                  <a:lnTo>
                    <a:pt x="4315" y="1337"/>
                  </a:lnTo>
                  <a:lnTo>
                    <a:pt x="4268" y="1363"/>
                  </a:lnTo>
                  <a:lnTo>
                    <a:pt x="4219" y="1387"/>
                  </a:lnTo>
                  <a:lnTo>
                    <a:pt x="4168" y="1410"/>
                  </a:lnTo>
                  <a:lnTo>
                    <a:pt x="4115" y="1431"/>
                  </a:lnTo>
                  <a:lnTo>
                    <a:pt x="4060" y="1450"/>
                  </a:lnTo>
                  <a:lnTo>
                    <a:pt x="4003" y="1468"/>
                  </a:lnTo>
                  <a:lnTo>
                    <a:pt x="3944" y="1484"/>
                  </a:lnTo>
                  <a:lnTo>
                    <a:pt x="3883" y="1497"/>
                  </a:lnTo>
                  <a:lnTo>
                    <a:pt x="3821" y="1508"/>
                  </a:lnTo>
                  <a:lnTo>
                    <a:pt x="3756" y="1518"/>
                  </a:lnTo>
                  <a:lnTo>
                    <a:pt x="3689" y="1525"/>
                  </a:lnTo>
                  <a:lnTo>
                    <a:pt x="3619" y="1529"/>
                  </a:lnTo>
                  <a:lnTo>
                    <a:pt x="3547" y="1531"/>
                  </a:lnTo>
                  <a:lnTo>
                    <a:pt x="3474" y="1529"/>
                  </a:lnTo>
                  <a:lnTo>
                    <a:pt x="3397" y="1526"/>
                  </a:lnTo>
                  <a:lnTo>
                    <a:pt x="3320" y="1520"/>
                  </a:lnTo>
                  <a:lnTo>
                    <a:pt x="3239" y="1512"/>
                  </a:lnTo>
                  <a:lnTo>
                    <a:pt x="3156" y="1499"/>
                  </a:lnTo>
                  <a:lnTo>
                    <a:pt x="3156" y="1499"/>
                  </a:lnTo>
                  <a:lnTo>
                    <a:pt x="2991" y="1473"/>
                  </a:lnTo>
                  <a:lnTo>
                    <a:pt x="2832" y="1452"/>
                  </a:lnTo>
                  <a:lnTo>
                    <a:pt x="2680" y="1433"/>
                  </a:lnTo>
                  <a:lnTo>
                    <a:pt x="2532" y="1418"/>
                  </a:lnTo>
                  <a:lnTo>
                    <a:pt x="2391" y="1407"/>
                  </a:lnTo>
                  <a:lnTo>
                    <a:pt x="2255" y="1397"/>
                  </a:lnTo>
                  <a:lnTo>
                    <a:pt x="2124" y="1392"/>
                  </a:lnTo>
                  <a:lnTo>
                    <a:pt x="1998" y="1391"/>
                  </a:lnTo>
                  <a:lnTo>
                    <a:pt x="1877" y="1392"/>
                  </a:lnTo>
                  <a:lnTo>
                    <a:pt x="1760" y="1397"/>
                  </a:lnTo>
                  <a:lnTo>
                    <a:pt x="1649" y="1405"/>
                  </a:lnTo>
                  <a:lnTo>
                    <a:pt x="1541" y="1418"/>
                  </a:lnTo>
                  <a:lnTo>
                    <a:pt x="1438" y="1433"/>
                  </a:lnTo>
                  <a:lnTo>
                    <a:pt x="1338" y="1450"/>
                  </a:lnTo>
                  <a:lnTo>
                    <a:pt x="1290" y="1460"/>
                  </a:lnTo>
                  <a:lnTo>
                    <a:pt x="1242" y="1471"/>
                  </a:lnTo>
                  <a:lnTo>
                    <a:pt x="1197" y="1483"/>
                  </a:lnTo>
                  <a:lnTo>
                    <a:pt x="1151" y="1496"/>
                  </a:lnTo>
                  <a:lnTo>
                    <a:pt x="1106" y="1508"/>
                  </a:lnTo>
                  <a:lnTo>
                    <a:pt x="1062" y="1523"/>
                  </a:lnTo>
                  <a:lnTo>
                    <a:pt x="1019" y="1537"/>
                  </a:lnTo>
                  <a:lnTo>
                    <a:pt x="976" y="1554"/>
                  </a:lnTo>
                  <a:lnTo>
                    <a:pt x="934" y="1570"/>
                  </a:lnTo>
                  <a:lnTo>
                    <a:pt x="893" y="1588"/>
                  </a:lnTo>
                  <a:lnTo>
                    <a:pt x="852" y="1605"/>
                  </a:lnTo>
                  <a:lnTo>
                    <a:pt x="813" y="1623"/>
                  </a:lnTo>
                  <a:lnTo>
                    <a:pt x="775" y="1644"/>
                  </a:lnTo>
                  <a:lnTo>
                    <a:pt x="736" y="1663"/>
                  </a:lnTo>
                  <a:lnTo>
                    <a:pt x="698" y="1684"/>
                  </a:lnTo>
                  <a:lnTo>
                    <a:pt x="661" y="1707"/>
                  </a:lnTo>
                  <a:lnTo>
                    <a:pt x="587" y="1752"/>
                  </a:lnTo>
                  <a:lnTo>
                    <a:pt x="516" y="1801"/>
                  </a:lnTo>
                  <a:lnTo>
                    <a:pt x="448" y="1854"/>
                  </a:lnTo>
                  <a:lnTo>
                    <a:pt x="380" y="1907"/>
                  </a:lnTo>
                  <a:lnTo>
                    <a:pt x="315" y="1965"/>
                  </a:lnTo>
                  <a:lnTo>
                    <a:pt x="250" y="2027"/>
                  </a:lnTo>
                  <a:lnTo>
                    <a:pt x="186" y="2090"/>
                  </a:lnTo>
                  <a:lnTo>
                    <a:pt x="123" y="2156"/>
                  </a:lnTo>
                  <a:lnTo>
                    <a:pt x="61" y="2225"/>
                  </a:lnTo>
                  <a:lnTo>
                    <a:pt x="0" y="229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989240" name="Freeform 56"/>
            <p:cNvSpPr>
              <a:spLocks/>
            </p:cNvSpPr>
            <p:nvPr userDrawn="1"/>
          </p:nvSpPr>
          <p:spPr bwMode="auto">
            <a:xfrm>
              <a:off x="1598" y="681"/>
              <a:ext cx="5079" cy="1206"/>
            </a:xfrm>
            <a:custGeom>
              <a:avLst/>
              <a:gdLst/>
              <a:ahLst/>
              <a:cxnLst>
                <a:cxn ang="0">
                  <a:pos x="5079" y="0"/>
                </a:cxn>
                <a:cxn ang="0">
                  <a:pos x="5070" y="76"/>
                </a:cxn>
                <a:cxn ang="0">
                  <a:pos x="5054" y="164"/>
                </a:cxn>
                <a:cxn ang="0">
                  <a:pos x="5031" y="278"/>
                </a:cxn>
                <a:cxn ang="0">
                  <a:pos x="4993" y="410"/>
                </a:cxn>
                <a:cxn ang="0">
                  <a:pos x="4942" y="555"/>
                </a:cxn>
                <a:cxn ang="0">
                  <a:pos x="4892" y="672"/>
                </a:cxn>
                <a:cxn ang="0">
                  <a:pos x="4853" y="749"/>
                </a:cxn>
                <a:cxn ang="0">
                  <a:pos x="4810" y="828"/>
                </a:cxn>
                <a:cxn ang="0">
                  <a:pos x="4761" y="907"/>
                </a:cxn>
                <a:cxn ang="0">
                  <a:pos x="4707" y="985"/>
                </a:cxn>
                <a:cxn ang="0">
                  <a:pos x="4648" y="1059"/>
                </a:cxn>
                <a:cxn ang="0">
                  <a:pos x="4582" y="1132"/>
                </a:cxn>
                <a:cxn ang="0">
                  <a:pos x="4510" y="1203"/>
                </a:cxn>
                <a:cxn ang="0">
                  <a:pos x="4432" y="1267"/>
                </a:cxn>
                <a:cxn ang="0">
                  <a:pos x="4348" y="1329"/>
                </a:cxn>
                <a:cxn ang="0">
                  <a:pos x="4255" y="1385"/>
                </a:cxn>
                <a:cxn ang="0">
                  <a:pos x="4155" y="1435"/>
                </a:cxn>
                <a:cxn ang="0">
                  <a:pos x="4048" y="1477"/>
                </a:cxn>
                <a:cxn ang="0">
                  <a:pos x="3932" y="1513"/>
                </a:cxn>
                <a:cxn ang="0">
                  <a:pos x="3809" y="1540"/>
                </a:cxn>
                <a:cxn ang="0">
                  <a:pos x="3677" y="1560"/>
                </a:cxn>
                <a:cxn ang="0">
                  <a:pos x="3537" y="1568"/>
                </a:cxn>
                <a:cxn ang="0">
                  <a:pos x="3387" y="1568"/>
                </a:cxn>
                <a:cxn ang="0">
                  <a:pos x="3229" y="1555"/>
                </a:cxn>
                <a:cxn ang="0">
                  <a:pos x="3145" y="1545"/>
                </a:cxn>
                <a:cxn ang="0">
                  <a:pos x="2820" y="1503"/>
                </a:cxn>
                <a:cxn ang="0">
                  <a:pos x="2520" y="1476"/>
                </a:cxn>
                <a:cxn ang="0">
                  <a:pos x="2241" y="1461"/>
                </a:cxn>
                <a:cxn ang="0">
                  <a:pos x="1986" y="1459"/>
                </a:cxn>
                <a:cxn ang="0">
                  <a:pos x="1748" y="1471"/>
                </a:cxn>
                <a:cxn ang="0">
                  <a:pos x="1529" y="1495"/>
                </a:cxn>
                <a:cxn ang="0">
                  <a:pos x="1326" y="1532"/>
                </a:cxn>
                <a:cxn ang="0">
                  <a:pos x="1232" y="1555"/>
                </a:cxn>
                <a:cxn ang="0">
                  <a:pos x="1139" y="1582"/>
                </a:cxn>
                <a:cxn ang="0">
                  <a:pos x="1051" y="1611"/>
                </a:cxn>
                <a:cxn ang="0">
                  <a:pos x="965" y="1644"/>
                </a:cxn>
                <a:cxn ang="0">
                  <a:pos x="883" y="1679"/>
                </a:cxn>
                <a:cxn ang="0">
                  <a:pos x="804" y="1718"/>
                </a:cxn>
                <a:cxn ang="0">
                  <a:pos x="727" y="1760"/>
                </a:cxn>
                <a:cxn ang="0">
                  <a:pos x="653" y="1803"/>
                </a:cxn>
                <a:cxn ang="0">
                  <a:pos x="510" y="1902"/>
                </a:cxn>
                <a:cxn ang="0">
                  <a:pos x="375" y="2012"/>
                </a:cxn>
                <a:cxn ang="0">
                  <a:pos x="246" y="2133"/>
                </a:cxn>
                <a:cxn ang="0">
                  <a:pos x="123" y="2267"/>
                </a:cxn>
                <a:cxn ang="0">
                  <a:pos x="0" y="2412"/>
                </a:cxn>
              </a:cxnLst>
              <a:rect l="0" t="0" r="r" b="b"/>
              <a:pathLst>
                <a:path w="5079" h="2412">
                  <a:moveTo>
                    <a:pt x="5079" y="0"/>
                  </a:moveTo>
                  <a:lnTo>
                    <a:pt x="5079" y="0"/>
                  </a:lnTo>
                  <a:lnTo>
                    <a:pt x="5078" y="19"/>
                  </a:lnTo>
                  <a:lnTo>
                    <a:pt x="5070" y="76"/>
                  </a:lnTo>
                  <a:lnTo>
                    <a:pt x="5064" y="116"/>
                  </a:lnTo>
                  <a:lnTo>
                    <a:pt x="5054" y="164"/>
                  </a:lnTo>
                  <a:lnTo>
                    <a:pt x="5045" y="218"/>
                  </a:lnTo>
                  <a:lnTo>
                    <a:pt x="5031" y="278"/>
                  </a:lnTo>
                  <a:lnTo>
                    <a:pt x="5013" y="340"/>
                  </a:lnTo>
                  <a:lnTo>
                    <a:pt x="4993" y="410"/>
                  </a:lnTo>
                  <a:lnTo>
                    <a:pt x="4970" y="481"/>
                  </a:lnTo>
                  <a:lnTo>
                    <a:pt x="4942" y="555"/>
                  </a:lnTo>
                  <a:lnTo>
                    <a:pt x="4910" y="633"/>
                  </a:lnTo>
                  <a:lnTo>
                    <a:pt x="4892" y="672"/>
                  </a:lnTo>
                  <a:lnTo>
                    <a:pt x="4874" y="710"/>
                  </a:lnTo>
                  <a:lnTo>
                    <a:pt x="4853" y="749"/>
                  </a:lnTo>
                  <a:lnTo>
                    <a:pt x="4832" y="789"/>
                  </a:lnTo>
                  <a:lnTo>
                    <a:pt x="4810" y="828"/>
                  </a:lnTo>
                  <a:lnTo>
                    <a:pt x="4786" y="868"/>
                  </a:lnTo>
                  <a:lnTo>
                    <a:pt x="4761" y="907"/>
                  </a:lnTo>
                  <a:lnTo>
                    <a:pt x="4735" y="946"/>
                  </a:lnTo>
                  <a:lnTo>
                    <a:pt x="4707" y="985"/>
                  </a:lnTo>
                  <a:lnTo>
                    <a:pt x="4678" y="1022"/>
                  </a:lnTo>
                  <a:lnTo>
                    <a:pt x="4648" y="1059"/>
                  </a:lnTo>
                  <a:lnTo>
                    <a:pt x="4616" y="1096"/>
                  </a:lnTo>
                  <a:lnTo>
                    <a:pt x="4582" y="1132"/>
                  </a:lnTo>
                  <a:lnTo>
                    <a:pt x="4548" y="1167"/>
                  </a:lnTo>
                  <a:lnTo>
                    <a:pt x="4510" y="1203"/>
                  </a:lnTo>
                  <a:lnTo>
                    <a:pt x="4473" y="1235"/>
                  </a:lnTo>
                  <a:lnTo>
                    <a:pt x="4432" y="1267"/>
                  </a:lnTo>
                  <a:lnTo>
                    <a:pt x="4391" y="1300"/>
                  </a:lnTo>
                  <a:lnTo>
                    <a:pt x="4348" y="1329"/>
                  </a:lnTo>
                  <a:lnTo>
                    <a:pt x="4302" y="1358"/>
                  </a:lnTo>
                  <a:lnTo>
                    <a:pt x="4255" y="1385"/>
                  </a:lnTo>
                  <a:lnTo>
                    <a:pt x="4206" y="1411"/>
                  </a:lnTo>
                  <a:lnTo>
                    <a:pt x="4155" y="1435"/>
                  </a:lnTo>
                  <a:lnTo>
                    <a:pt x="4102" y="1458"/>
                  </a:lnTo>
                  <a:lnTo>
                    <a:pt x="4048" y="1477"/>
                  </a:lnTo>
                  <a:lnTo>
                    <a:pt x="3991" y="1497"/>
                  </a:lnTo>
                  <a:lnTo>
                    <a:pt x="3932" y="1513"/>
                  </a:lnTo>
                  <a:lnTo>
                    <a:pt x="3871" y="1529"/>
                  </a:lnTo>
                  <a:lnTo>
                    <a:pt x="3809" y="1540"/>
                  </a:lnTo>
                  <a:lnTo>
                    <a:pt x="3745" y="1552"/>
                  </a:lnTo>
                  <a:lnTo>
                    <a:pt x="3677" y="1560"/>
                  </a:lnTo>
                  <a:lnTo>
                    <a:pt x="3608" y="1564"/>
                  </a:lnTo>
                  <a:lnTo>
                    <a:pt x="3537" y="1568"/>
                  </a:lnTo>
                  <a:lnTo>
                    <a:pt x="3463" y="1569"/>
                  </a:lnTo>
                  <a:lnTo>
                    <a:pt x="3387" y="1568"/>
                  </a:lnTo>
                  <a:lnTo>
                    <a:pt x="3309" y="1563"/>
                  </a:lnTo>
                  <a:lnTo>
                    <a:pt x="3229" y="1555"/>
                  </a:lnTo>
                  <a:lnTo>
                    <a:pt x="3145" y="1545"/>
                  </a:lnTo>
                  <a:lnTo>
                    <a:pt x="3145" y="1545"/>
                  </a:lnTo>
                  <a:lnTo>
                    <a:pt x="2980" y="1522"/>
                  </a:lnTo>
                  <a:lnTo>
                    <a:pt x="2820" y="1503"/>
                  </a:lnTo>
                  <a:lnTo>
                    <a:pt x="2668" y="1489"/>
                  </a:lnTo>
                  <a:lnTo>
                    <a:pt x="2520" y="1476"/>
                  </a:lnTo>
                  <a:lnTo>
                    <a:pt x="2379" y="1466"/>
                  </a:lnTo>
                  <a:lnTo>
                    <a:pt x="2241" y="1461"/>
                  </a:lnTo>
                  <a:lnTo>
                    <a:pt x="2111" y="1458"/>
                  </a:lnTo>
                  <a:lnTo>
                    <a:pt x="1986" y="1459"/>
                  </a:lnTo>
                  <a:lnTo>
                    <a:pt x="1865" y="1464"/>
                  </a:lnTo>
                  <a:lnTo>
                    <a:pt x="1748" y="1471"/>
                  </a:lnTo>
                  <a:lnTo>
                    <a:pt x="1636" y="1482"/>
                  </a:lnTo>
                  <a:lnTo>
                    <a:pt x="1529" y="1495"/>
                  </a:lnTo>
                  <a:lnTo>
                    <a:pt x="1426" y="1513"/>
                  </a:lnTo>
                  <a:lnTo>
                    <a:pt x="1326" y="1532"/>
                  </a:lnTo>
                  <a:lnTo>
                    <a:pt x="1279" y="1543"/>
                  </a:lnTo>
                  <a:lnTo>
                    <a:pt x="1232" y="1555"/>
                  </a:lnTo>
                  <a:lnTo>
                    <a:pt x="1185" y="1568"/>
                  </a:lnTo>
                  <a:lnTo>
                    <a:pt x="1139" y="1582"/>
                  </a:lnTo>
                  <a:lnTo>
                    <a:pt x="1095" y="1595"/>
                  </a:lnTo>
                  <a:lnTo>
                    <a:pt x="1051" y="1611"/>
                  </a:lnTo>
                  <a:lnTo>
                    <a:pt x="1008" y="1627"/>
                  </a:lnTo>
                  <a:lnTo>
                    <a:pt x="965" y="1644"/>
                  </a:lnTo>
                  <a:lnTo>
                    <a:pt x="924" y="1661"/>
                  </a:lnTo>
                  <a:lnTo>
                    <a:pt x="883" y="1679"/>
                  </a:lnTo>
                  <a:lnTo>
                    <a:pt x="843" y="1698"/>
                  </a:lnTo>
                  <a:lnTo>
                    <a:pt x="804" y="1718"/>
                  </a:lnTo>
                  <a:lnTo>
                    <a:pt x="765" y="1737"/>
                  </a:lnTo>
                  <a:lnTo>
                    <a:pt x="727" y="1760"/>
                  </a:lnTo>
                  <a:lnTo>
                    <a:pt x="689" y="1781"/>
                  </a:lnTo>
                  <a:lnTo>
                    <a:pt x="653" y="1803"/>
                  </a:lnTo>
                  <a:lnTo>
                    <a:pt x="581" y="1852"/>
                  </a:lnTo>
                  <a:lnTo>
                    <a:pt x="510" y="1902"/>
                  </a:lnTo>
                  <a:lnTo>
                    <a:pt x="442" y="1955"/>
                  </a:lnTo>
                  <a:lnTo>
                    <a:pt x="375" y="2012"/>
                  </a:lnTo>
                  <a:lnTo>
                    <a:pt x="310" y="2071"/>
                  </a:lnTo>
                  <a:lnTo>
                    <a:pt x="246" y="2133"/>
                  </a:lnTo>
                  <a:lnTo>
                    <a:pt x="184" y="2199"/>
                  </a:lnTo>
                  <a:lnTo>
                    <a:pt x="123" y="2267"/>
                  </a:lnTo>
                  <a:lnTo>
                    <a:pt x="62" y="2338"/>
                  </a:lnTo>
                  <a:lnTo>
                    <a:pt x="0" y="241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989241" name="Freeform 57"/>
            <p:cNvSpPr>
              <a:spLocks/>
            </p:cNvSpPr>
            <p:nvPr userDrawn="1"/>
          </p:nvSpPr>
          <p:spPr bwMode="auto">
            <a:xfrm>
              <a:off x="1648" y="652"/>
              <a:ext cx="5042" cy="1263"/>
            </a:xfrm>
            <a:custGeom>
              <a:avLst/>
              <a:gdLst/>
              <a:ahLst/>
              <a:cxnLst>
                <a:cxn ang="0">
                  <a:pos x="5042" y="0"/>
                </a:cxn>
                <a:cxn ang="0">
                  <a:pos x="5033" y="77"/>
                </a:cxn>
                <a:cxn ang="0">
                  <a:pos x="5021" y="166"/>
                </a:cxn>
                <a:cxn ang="0">
                  <a:pos x="4997" y="281"/>
                </a:cxn>
                <a:cxn ang="0">
                  <a:pos x="4963" y="413"/>
                </a:cxn>
                <a:cxn ang="0">
                  <a:pos x="4913" y="562"/>
                </a:cxn>
                <a:cxn ang="0">
                  <a:pos x="4865" y="679"/>
                </a:cxn>
                <a:cxn ang="0">
                  <a:pos x="4828" y="759"/>
                </a:cxn>
                <a:cxn ang="0">
                  <a:pos x="4785" y="839"/>
                </a:cxn>
                <a:cxn ang="0">
                  <a:pos x="4738" y="918"/>
                </a:cxn>
                <a:cxn ang="0">
                  <a:pos x="4685" y="998"/>
                </a:cxn>
                <a:cxn ang="0">
                  <a:pos x="4627" y="1073"/>
                </a:cxn>
                <a:cxn ang="0">
                  <a:pos x="4563" y="1149"/>
                </a:cxn>
                <a:cxn ang="0">
                  <a:pos x="4492" y="1220"/>
                </a:cxn>
                <a:cxn ang="0">
                  <a:pos x="4414" y="1288"/>
                </a:cxn>
                <a:cxn ang="0">
                  <a:pos x="4330" y="1351"/>
                </a:cxn>
                <a:cxn ang="0">
                  <a:pos x="4239" y="1409"/>
                </a:cxn>
                <a:cxn ang="0">
                  <a:pos x="4139" y="1461"/>
                </a:cxn>
                <a:cxn ang="0">
                  <a:pos x="4034" y="1506"/>
                </a:cxn>
                <a:cxn ang="0">
                  <a:pos x="3919" y="1545"/>
                </a:cxn>
                <a:cxn ang="0">
                  <a:pos x="3795" y="1574"/>
                </a:cxn>
                <a:cxn ang="0">
                  <a:pos x="3664" y="1597"/>
                </a:cxn>
                <a:cxn ang="0">
                  <a:pos x="3523" y="1608"/>
                </a:cxn>
                <a:cxn ang="0">
                  <a:pos x="3374" y="1610"/>
                </a:cxn>
                <a:cxn ang="0">
                  <a:pos x="3215" y="1601"/>
                </a:cxn>
                <a:cxn ang="0">
                  <a:pos x="3131" y="1592"/>
                </a:cxn>
                <a:cxn ang="0">
                  <a:pos x="2806" y="1558"/>
                </a:cxn>
                <a:cxn ang="0">
                  <a:pos x="2505" y="1535"/>
                </a:cxn>
                <a:cxn ang="0">
                  <a:pos x="2227" y="1526"/>
                </a:cxn>
                <a:cxn ang="0">
                  <a:pos x="1971" y="1530"/>
                </a:cxn>
                <a:cxn ang="0">
                  <a:pos x="1733" y="1547"/>
                </a:cxn>
                <a:cxn ang="0">
                  <a:pos x="1515" y="1576"/>
                </a:cxn>
                <a:cxn ang="0">
                  <a:pos x="1362" y="1605"/>
                </a:cxn>
                <a:cxn ang="0">
                  <a:pos x="1265" y="1629"/>
                </a:cxn>
                <a:cxn ang="0">
                  <a:pos x="1172" y="1655"/>
                </a:cxn>
                <a:cxn ang="0">
                  <a:pos x="1082" y="1685"/>
                </a:cxn>
                <a:cxn ang="0">
                  <a:pos x="996" y="1718"/>
                </a:cxn>
                <a:cxn ang="0">
                  <a:pos x="913" y="1753"/>
                </a:cxn>
                <a:cxn ang="0">
                  <a:pos x="832" y="1792"/>
                </a:cxn>
                <a:cxn ang="0">
                  <a:pos x="756" y="1834"/>
                </a:cxn>
                <a:cxn ang="0">
                  <a:pos x="681" y="1879"/>
                </a:cxn>
                <a:cxn ang="0">
                  <a:pos x="572" y="1952"/>
                </a:cxn>
                <a:cxn ang="0">
                  <a:pos x="435" y="2060"/>
                </a:cxn>
                <a:cxn ang="0">
                  <a:pos x="306" y="2179"/>
                </a:cxn>
                <a:cxn ang="0">
                  <a:pos x="181" y="2309"/>
                </a:cxn>
                <a:cxn ang="0">
                  <a:pos x="60" y="2452"/>
                </a:cxn>
              </a:cxnLst>
              <a:rect l="0" t="0" r="r" b="b"/>
              <a:pathLst>
                <a:path w="5042" h="2527">
                  <a:moveTo>
                    <a:pt x="5042" y="0"/>
                  </a:moveTo>
                  <a:lnTo>
                    <a:pt x="5042" y="0"/>
                  </a:lnTo>
                  <a:lnTo>
                    <a:pt x="5040" y="21"/>
                  </a:lnTo>
                  <a:lnTo>
                    <a:pt x="5033" y="77"/>
                  </a:lnTo>
                  <a:lnTo>
                    <a:pt x="5028" y="118"/>
                  </a:lnTo>
                  <a:lnTo>
                    <a:pt x="5021" y="166"/>
                  </a:lnTo>
                  <a:lnTo>
                    <a:pt x="5010" y="221"/>
                  </a:lnTo>
                  <a:lnTo>
                    <a:pt x="4997" y="281"/>
                  </a:lnTo>
                  <a:lnTo>
                    <a:pt x="4981" y="345"/>
                  </a:lnTo>
                  <a:lnTo>
                    <a:pt x="4963" y="413"/>
                  </a:lnTo>
                  <a:lnTo>
                    <a:pt x="4939" y="486"/>
                  </a:lnTo>
                  <a:lnTo>
                    <a:pt x="4913" y="562"/>
                  </a:lnTo>
                  <a:lnTo>
                    <a:pt x="4882" y="639"/>
                  </a:lnTo>
                  <a:lnTo>
                    <a:pt x="4865" y="679"/>
                  </a:lnTo>
                  <a:lnTo>
                    <a:pt x="4847" y="718"/>
                  </a:lnTo>
                  <a:lnTo>
                    <a:pt x="4828" y="759"/>
                  </a:lnTo>
                  <a:lnTo>
                    <a:pt x="4807" y="799"/>
                  </a:lnTo>
                  <a:lnTo>
                    <a:pt x="4785" y="839"/>
                  </a:lnTo>
                  <a:lnTo>
                    <a:pt x="4763" y="878"/>
                  </a:lnTo>
                  <a:lnTo>
                    <a:pt x="4738" y="918"/>
                  </a:lnTo>
                  <a:lnTo>
                    <a:pt x="4713" y="957"/>
                  </a:lnTo>
                  <a:lnTo>
                    <a:pt x="4685" y="998"/>
                  </a:lnTo>
                  <a:lnTo>
                    <a:pt x="4657" y="1036"/>
                  </a:lnTo>
                  <a:lnTo>
                    <a:pt x="4627" y="1073"/>
                  </a:lnTo>
                  <a:lnTo>
                    <a:pt x="4596" y="1112"/>
                  </a:lnTo>
                  <a:lnTo>
                    <a:pt x="4563" y="1149"/>
                  </a:lnTo>
                  <a:lnTo>
                    <a:pt x="4528" y="1185"/>
                  </a:lnTo>
                  <a:lnTo>
                    <a:pt x="4492" y="1220"/>
                  </a:lnTo>
                  <a:lnTo>
                    <a:pt x="4454" y="1254"/>
                  </a:lnTo>
                  <a:lnTo>
                    <a:pt x="4414" y="1288"/>
                  </a:lnTo>
                  <a:lnTo>
                    <a:pt x="4373" y="1320"/>
                  </a:lnTo>
                  <a:lnTo>
                    <a:pt x="4330" y="1351"/>
                  </a:lnTo>
                  <a:lnTo>
                    <a:pt x="4285" y="1380"/>
                  </a:lnTo>
                  <a:lnTo>
                    <a:pt x="4239" y="1409"/>
                  </a:lnTo>
                  <a:lnTo>
                    <a:pt x="4191" y="1435"/>
                  </a:lnTo>
                  <a:lnTo>
                    <a:pt x="4139" y="1461"/>
                  </a:lnTo>
                  <a:lnTo>
                    <a:pt x="4088" y="1485"/>
                  </a:lnTo>
                  <a:lnTo>
                    <a:pt x="4034" y="1506"/>
                  </a:lnTo>
                  <a:lnTo>
                    <a:pt x="3977" y="1527"/>
                  </a:lnTo>
                  <a:lnTo>
                    <a:pt x="3919" y="1545"/>
                  </a:lnTo>
                  <a:lnTo>
                    <a:pt x="3857" y="1561"/>
                  </a:lnTo>
                  <a:lnTo>
                    <a:pt x="3795" y="1574"/>
                  </a:lnTo>
                  <a:lnTo>
                    <a:pt x="3731" y="1587"/>
                  </a:lnTo>
                  <a:lnTo>
                    <a:pt x="3664" y="1597"/>
                  </a:lnTo>
                  <a:lnTo>
                    <a:pt x="3595" y="1603"/>
                  </a:lnTo>
                  <a:lnTo>
                    <a:pt x="3523" y="1608"/>
                  </a:lnTo>
                  <a:lnTo>
                    <a:pt x="3449" y="1610"/>
                  </a:lnTo>
                  <a:lnTo>
                    <a:pt x="3374" y="1610"/>
                  </a:lnTo>
                  <a:lnTo>
                    <a:pt x="3295" y="1606"/>
                  </a:lnTo>
                  <a:lnTo>
                    <a:pt x="3215" y="1601"/>
                  </a:lnTo>
                  <a:lnTo>
                    <a:pt x="3131" y="1592"/>
                  </a:lnTo>
                  <a:lnTo>
                    <a:pt x="3131" y="1592"/>
                  </a:lnTo>
                  <a:lnTo>
                    <a:pt x="2966" y="1572"/>
                  </a:lnTo>
                  <a:lnTo>
                    <a:pt x="2806" y="1558"/>
                  </a:lnTo>
                  <a:lnTo>
                    <a:pt x="2652" y="1545"/>
                  </a:lnTo>
                  <a:lnTo>
                    <a:pt x="2505" y="1535"/>
                  </a:lnTo>
                  <a:lnTo>
                    <a:pt x="2364" y="1529"/>
                  </a:lnTo>
                  <a:lnTo>
                    <a:pt x="2227" y="1526"/>
                  </a:lnTo>
                  <a:lnTo>
                    <a:pt x="2097" y="1527"/>
                  </a:lnTo>
                  <a:lnTo>
                    <a:pt x="1971" y="1530"/>
                  </a:lnTo>
                  <a:lnTo>
                    <a:pt x="1850" y="1537"/>
                  </a:lnTo>
                  <a:lnTo>
                    <a:pt x="1733" y="1547"/>
                  </a:lnTo>
                  <a:lnTo>
                    <a:pt x="1622" y="1559"/>
                  </a:lnTo>
                  <a:lnTo>
                    <a:pt x="1515" y="1576"/>
                  </a:lnTo>
                  <a:lnTo>
                    <a:pt x="1412" y="1595"/>
                  </a:lnTo>
                  <a:lnTo>
                    <a:pt x="1362" y="1605"/>
                  </a:lnTo>
                  <a:lnTo>
                    <a:pt x="1314" y="1616"/>
                  </a:lnTo>
                  <a:lnTo>
                    <a:pt x="1265" y="1629"/>
                  </a:lnTo>
                  <a:lnTo>
                    <a:pt x="1218" y="1642"/>
                  </a:lnTo>
                  <a:lnTo>
                    <a:pt x="1172" y="1655"/>
                  </a:lnTo>
                  <a:lnTo>
                    <a:pt x="1126" y="1669"/>
                  </a:lnTo>
                  <a:lnTo>
                    <a:pt x="1082" y="1685"/>
                  </a:lnTo>
                  <a:lnTo>
                    <a:pt x="1039" y="1702"/>
                  </a:lnTo>
                  <a:lnTo>
                    <a:pt x="996" y="1718"/>
                  </a:lnTo>
                  <a:lnTo>
                    <a:pt x="954" y="1735"/>
                  </a:lnTo>
                  <a:lnTo>
                    <a:pt x="913" y="1753"/>
                  </a:lnTo>
                  <a:lnTo>
                    <a:pt x="872" y="1773"/>
                  </a:lnTo>
                  <a:lnTo>
                    <a:pt x="832" y="1792"/>
                  </a:lnTo>
                  <a:lnTo>
                    <a:pt x="793" y="1813"/>
                  </a:lnTo>
                  <a:lnTo>
                    <a:pt x="756" y="1834"/>
                  </a:lnTo>
                  <a:lnTo>
                    <a:pt x="717" y="1857"/>
                  </a:lnTo>
                  <a:lnTo>
                    <a:pt x="681" y="1879"/>
                  </a:lnTo>
                  <a:lnTo>
                    <a:pt x="643" y="1903"/>
                  </a:lnTo>
                  <a:lnTo>
                    <a:pt x="572" y="1952"/>
                  </a:lnTo>
                  <a:lnTo>
                    <a:pt x="503" y="2005"/>
                  </a:lnTo>
                  <a:lnTo>
                    <a:pt x="435" y="2060"/>
                  </a:lnTo>
                  <a:lnTo>
                    <a:pt x="370" y="2118"/>
                  </a:lnTo>
                  <a:lnTo>
                    <a:pt x="306" y="2179"/>
                  </a:lnTo>
                  <a:lnTo>
                    <a:pt x="242" y="2242"/>
                  </a:lnTo>
                  <a:lnTo>
                    <a:pt x="181" y="2309"/>
                  </a:lnTo>
                  <a:lnTo>
                    <a:pt x="120" y="2380"/>
                  </a:lnTo>
                  <a:lnTo>
                    <a:pt x="60" y="2452"/>
                  </a:lnTo>
                  <a:lnTo>
                    <a:pt x="0" y="2527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989242" name="Freeform 58"/>
            <p:cNvSpPr>
              <a:spLocks/>
            </p:cNvSpPr>
            <p:nvPr userDrawn="1"/>
          </p:nvSpPr>
          <p:spPr bwMode="auto">
            <a:xfrm>
              <a:off x="1700" y="624"/>
              <a:ext cx="5002" cy="1320"/>
            </a:xfrm>
            <a:custGeom>
              <a:avLst/>
              <a:gdLst/>
              <a:ahLst/>
              <a:cxnLst>
                <a:cxn ang="0">
                  <a:pos x="5002" y="0"/>
                </a:cxn>
                <a:cxn ang="0">
                  <a:pos x="4995" y="78"/>
                </a:cxn>
                <a:cxn ang="0">
                  <a:pos x="4983" y="166"/>
                </a:cxn>
                <a:cxn ang="0">
                  <a:pos x="4962" y="281"/>
                </a:cxn>
                <a:cxn ang="0">
                  <a:pos x="4929" y="417"/>
                </a:cxn>
                <a:cxn ang="0">
                  <a:pos x="4882" y="567"/>
                </a:cxn>
                <a:cxn ang="0">
                  <a:pos x="4836" y="685"/>
                </a:cxn>
                <a:cxn ang="0">
                  <a:pos x="4800" y="766"/>
                </a:cxn>
                <a:cxn ang="0">
                  <a:pos x="4758" y="848"/>
                </a:cxn>
                <a:cxn ang="0">
                  <a:pos x="4712" y="929"/>
                </a:cxn>
                <a:cxn ang="0">
                  <a:pos x="4661" y="1009"/>
                </a:cxn>
                <a:cxn ang="0">
                  <a:pos x="4604" y="1087"/>
                </a:cxn>
                <a:cxn ang="0">
                  <a:pos x="4540" y="1164"/>
                </a:cxn>
                <a:cxn ang="0">
                  <a:pos x="4471" y="1237"/>
                </a:cxn>
                <a:cxn ang="0">
                  <a:pos x="4394" y="1306"/>
                </a:cxn>
                <a:cxn ang="0">
                  <a:pos x="4311" y="1371"/>
                </a:cxn>
                <a:cxn ang="0">
                  <a:pos x="4221" y="1432"/>
                </a:cxn>
                <a:cxn ang="0">
                  <a:pos x="4122" y="1486"/>
                </a:cxn>
                <a:cxn ang="0">
                  <a:pos x="4017" y="1534"/>
                </a:cxn>
                <a:cxn ang="0">
                  <a:pos x="3903" y="1574"/>
                </a:cxn>
                <a:cxn ang="0">
                  <a:pos x="3779" y="1607"/>
                </a:cxn>
                <a:cxn ang="0">
                  <a:pos x="3649" y="1631"/>
                </a:cxn>
                <a:cxn ang="0">
                  <a:pos x="3508" y="1646"/>
                </a:cxn>
                <a:cxn ang="0">
                  <a:pos x="3358" y="1650"/>
                </a:cxn>
                <a:cxn ang="0">
                  <a:pos x="3199" y="1646"/>
                </a:cxn>
                <a:cxn ang="0">
                  <a:pos x="3115" y="1637"/>
                </a:cxn>
                <a:cxn ang="0">
                  <a:pos x="2791" y="1610"/>
                </a:cxn>
                <a:cxn ang="0">
                  <a:pos x="2489" y="1594"/>
                </a:cxn>
                <a:cxn ang="0">
                  <a:pos x="2210" y="1591"/>
                </a:cxn>
                <a:cxn ang="0">
                  <a:pos x="1955" y="1599"/>
                </a:cxn>
                <a:cxn ang="0">
                  <a:pos x="1717" y="1621"/>
                </a:cxn>
                <a:cxn ang="0">
                  <a:pos x="1499" y="1654"/>
                </a:cxn>
                <a:cxn ang="0">
                  <a:pos x="1347" y="1687"/>
                </a:cxn>
                <a:cxn ang="0">
                  <a:pos x="1251" y="1713"/>
                </a:cxn>
                <a:cxn ang="0">
                  <a:pos x="1158" y="1741"/>
                </a:cxn>
                <a:cxn ang="0">
                  <a:pos x="1069" y="1773"/>
                </a:cxn>
                <a:cxn ang="0">
                  <a:pos x="983" y="1809"/>
                </a:cxn>
                <a:cxn ang="0">
                  <a:pos x="899" y="1846"/>
                </a:cxn>
                <a:cxn ang="0">
                  <a:pos x="820" y="1886"/>
                </a:cxn>
                <a:cxn ang="0">
                  <a:pos x="744" y="1930"/>
                </a:cxn>
                <a:cxn ang="0">
                  <a:pos x="669" y="1977"/>
                </a:cxn>
                <a:cxn ang="0">
                  <a:pos x="597" y="2027"/>
                </a:cxn>
                <a:cxn ang="0">
                  <a:pos x="494" y="2106"/>
                </a:cxn>
                <a:cxn ang="0">
                  <a:pos x="362" y="2222"/>
                </a:cxn>
                <a:cxn ang="0">
                  <a:pos x="237" y="2351"/>
                </a:cxn>
                <a:cxn ang="0">
                  <a:pos x="116" y="2490"/>
                </a:cxn>
                <a:cxn ang="0">
                  <a:pos x="0" y="2642"/>
                </a:cxn>
              </a:cxnLst>
              <a:rect l="0" t="0" r="r" b="b"/>
              <a:pathLst>
                <a:path w="5002" h="2642">
                  <a:moveTo>
                    <a:pt x="5002" y="0"/>
                  </a:moveTo>
                  <a:lnTo>
                    <a:pt x="5002" y="0"/>
                  </a:lnTo>
                  <a:lnTo>
                    <a:pt x="5001" y="21"/>
                  </a:lnTo>
                  <a:lnTo>
                    <a:pt x="4995" y="78"/>
                  </a:lnTo>
                  <a:lnTo>
                    <a:pt x="4990" y="120"/>
                  </a:lnTo>
                  <a:lnTo>
                    <a:pt x="4983" y="166"/>
                  </a:lnTo>
                  <a:lnTo>
                    <a:pt x="4973" y="221"/>
                  </a:lnTo>
                  <a:lnTo>
                    <a:pt x="4962" y="281"/>
                  </a:lnTo>
                  <a:lnTo>
                    <a:pt x="4947" y="347"/>
                  </a:lnTo>
                  <a:lnTo>
                    <a:pt x="4929" y="417"/>
                  </a:lnTo>
                  <a:lnTo>
                    <a:pt x="4906" y="491"/>
                  </a:lnTo>
                  <a:lnTo>
                    <a:pt x="4882" y="567"/>
                  </a:lnTo>
                  <a:lnTo>
                    <a:pt x="4852" y="646"/>
                  </a:lnTo>
                  <a:lnTo>
                    <a:pt x="4836" y="685"/>
                  </a:lnTo>
                  <a:lnTo>
                    <a:pt x="4818" y="725"/>
                  </a:lnTo>
                  <a:lnTo>
                    <a:pt x="4800" y="766"/>
                  </a:lnTo>
                  <a:lnTo>
                    <a:pt x="4780" y="807"/>
                  </a:lnTo>
                  <a:lnTo>
                    <a:pt x="4758" y="848"/>
                  </a:lnTo>
                  <a:lnTo>
                    <a:pt x="4736" y="888"/>
                  </a:lnTo>
                  <a:lnTo>
                    <a:pt x="4712" y="929"/>
                  </a:lnTo>
                  <a:lnTo>
                    <a:pt x="4687" y="969"/>
                  </a:lnTo>
                  <a:lnTo>
                    <a:pt x="4661" y="1009"/>
                  </a:lnTo>
                  <a:lnTo>
                    <a:pt x="4633" y="1048"/>
                  </a:lnTo>
                  <a:lnTo>
                    <a:pt x="4604" y="1087"/>
                  </a:lnTo>
                  <a:lnTo>
                    <a:pt x="4572" y="1126"/>
                  </a:lnTo>
                  <a:lnTo>
                    <a:pt x="4540" y="1164"/>
                  </a:lnTo>
                  <a:lnTo>
                    <a:pt x="4505" y="1201"/>
                  </a:lnTo>
                  <a:lnTo>
                    <a:pt x="4471" y="1237"/>
                  </a:lnTo>
                  <a:lnTo>
                    <a:pt x="4433" y="1273"/>
                  </a:lnTo>
                  <a:lnTo>
                    <a:pt x="4394" y="1306"/>
                  </a:lnTo>
                  <a:lnTo>
                    <a:pt x="4353" y="1340"/>
                  </a:lnTo>
                  <a:lnTo>
                    <a:pt x="4311" y="1371"/>
                  </a:lnTo>
                  <a:lnTo>
                    <a:pt x="4266" y="1403"/>
                  </a:lnTo>
                  <a:lnTo>
                    <a:pt x="4221" y="1432"/>
                  </a:lnTo>
                  <a:lnTo>
                    <a:pt x="4172" y="1460"/>
                  </a:lnTo>
                  <a:lnTo>
                    <a:pt x="4122" y="1486"/>
                  </a:lnTo>
                  <a:lnTo>
                    <a:pt x="4071" y="1511"/>
                  </a:lnTo>
                  <a:lnTo>
                    <a:pt x="4017" y="1534"/>
                  </a:lnTo>
                  <a:lnTo>
                    <a:pt x="3960" y="1555"/>
                  </a:lnTo>
                  <a:lnTo>
                    <a:pt x="3903" y="1574"/>
                  </a:lnTo>
                  <a:lnTo>
                    <a:pt x="3842" y="1592"/>
                  </a:lnTo>
                  <a:lnTo>
                    <a:pt x="3779" y="1607"/>
                  </a:lnTo>
                  <a:lnTo>
                    <a:pt x="3715" y="1621"/>
                  </a:lnTo>
                  <a:lnTo>
                    <a:pt x="3649" y="1631"/>
                  </a:lnTo>
                  <a:lnTo>
                    <a:pt x="3579" y="1641"/>
                  </a:lnTo>
                  <a:lnTo>
                    <a:pt x="3508" y="1646"/>
                  </a:lnTo>
                  <a:lnTo>
                    <a:pt x="3435" y="1650"/>
                  </a:lnTo>
                  <a:lnTo>
                    <a:pt x="3358" y="1650"/>
                  </a:lnTo>
                  <a:lnTo>
                    <a:pt x="3279" y="1649"/>
                  </a:lnTo>
                  <a:lnTo>
                    <a:pt x="3199" y="1646"/>
                  </a:lnTo>
                  <a:lnTo>
                    <a:pt x="3115" y="1637"/>
                  </a:lnTo>
                  <a:lnTo>
                    <a:pt x="3115" y="1637"/>
                  </a:lnTo>
                  <a:lnTo>
                    <a:pt x="2950" y="1623"/>
                  </a:lnTo>
                  <a:lnTo>
                    <a:pt x="2791" y="1610"/>
                  </a:lnTo>
                  <a:lnTo>
                    <a:pt x="2636" y="1600"/>
                  </a:lnTo>
                  <a:lnTo>
                    <a:pt x="2489" y="1594"/>
                  </a:lnTo>
                  <a:lnTo>
                    <a:pt x="2348" y="1591"/>
                  </a:lnTo>
                  <a:lnTo>
                    <a:pt x="2210" y="1591"/>
                  </a:lnTo>
                  <a:lnTo>
                    <a:pt x="2080" y="1594"/>
                  </a:lnTo>
                  <a:lnTo>
                    <a:pt x="1955" y="1599"/>
                  </a:lnTo>
                  <a:lnTo>
                    <a:pt x="1834" y="1608"/>
                  </a:lnTo>
                  <a:lnTo>
                    <a:pt x="1717" y="1621"/>
                  </a:lnTo>
                  <a:lnTo>
                    <a:pt x="1606" y="1636"/>
                  </a:lnTo>
                  <a:lnTo>
                    <a:pt x="1499" y="1654"/>
                  </a:lnTo>
                  <a:lnTo>
                    <a:pt x="1397" y="1675"/>
                  </a:lnTo>
                  <a:lnTo>
                    <a:pt x="1347" y="1687"/>
                  </a:lnTo>
                  <a:lnTo>
                    <a:pt x="1298" y="1699"/>
                  </a:lnTo>
                  <a:lnTo>
                    <a:pt x="1251" y="1713"/>
                  </a:lnTo>
                  <a:lnTo>
                    <a:pt x="1204" y="1726"/>
                  </a:lnTo>
                  <a:lnTo>
                    <a:pt x="1158" y="1741"/>
                  </a:lnTo>
                  <a:lnTo>
                    <a:pt x="1113" y="1757"/>
                  </a:lnTo>
                  <a:lnTo>
                    <a:pt x="1069" y="1773"/>
                  </a:lnTo>
                  <a:lnTo>
                    <a:pt x="1026" y="1791"/>
                  </a:lnTo>
                  <a:lnTo>
                    <a:pt x="983" y="1809"/>
                  </a:lnTo>
                  <a:lnTo>
                    <a:pt x="941" y="1826"/>
                  </a:lnTo>
                  <a:lnTo>
                    <a:pt x="899" y="1846"/>
                  </a:lnTo>
                  <a:lnTo>
                    <a:pt x="859" y="1865"/>
                  </a:lnTo>
                  <a:lnTo>
                    <a:pt x="820" y="1886"/>
                  </a:lnTo>
                  <a:lnTo>
                    <a:pt x="781" y="1909"/>
                  </a:lnTo>
                  <a:lnTo>
                    <a:pt x="744" y="1930"/>
                  </a:lnTo>
                  <a:lnTo>
                    <a:pt x="707" y="1952"/>
                  </a:lnTo>
                  <a:lnTo>
                    <a:pt x="669" y="1977"/>
                  </a:lnTo>
                  <a:lnTo>
                    <a:pt x="633" y="2001"/>
                  </a:lnTo>
                  <a:lnTo>
                    <a:pt x="597" y="2027"/>
                  </a:lnTo>
                  <a:lnTo>
                    <a:pt x="562" y="2052"/>
                  </a:lnTo>
                  <a:lnTo>
                    <a:pt x="494" y="2106"/>
                  </a:lnTo>
                  <a:lnTo>
                    <a:pt x="427" y="2162"/>
                  </a:lnTo>
                  <a:lnTo>
                    <a:pt x="362" y="2222"/>
                  </a:lnTo>
                  <a:lnTo>
                    <a:pt x="300" y="2285"/>
                  </a:lnTo>
                  <a:lnTo>
                    <a:pt x="237" y="2351"/>
                  </a:lnTo>
                  <a:lnTo>
                    <a:pt x="176" y="2419"/>
                  </a:lnTo>
                  <a:lnTo>
                    <a:pt x="116" y="2490"/>
                  </a:lnTo>
                  <a:lnTo>
                    <a:pt x="58" y="2564"/>
                  </a:lnTo>
                  <a:lnTo>
                    <a:pt x="0" y="264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989243" name="Freeform 59"/>
            <p:cNvSpPr>
              <a:spLocks/>
            </p:cNvSpPr>
            <p:nvPr userDrawn="1"/>
          </p:nvSpPr>
          <p:spPr bwMode="auto">
            <a:xfrm>
              <a:off x="1751" y="595"/>
              <a:ext cx="4962" cy="1378"/>
            </a:xfrm>
            <a:custGeom>
              <a:avLst/>
              <a:gdLst/>
              <a:ahLst/>
              <a:cxnLst>
                <a:cxn ang="0">
                  <a:pos x="4962" y="0"/>
                </a:cxn>
                <a:cxn ang="0">
                  <a:pos x="4957" y="79"/>
                </a:cxn>
                <a:cxn ang="0">
                  <a:pos x="4946" y="170"/>
                </a:cxn>
                <a:cxn ang="0">
                  <a:pos x="4926" y="284"/>
                </a:cxn>
                <a:cxn ang="0">
                  <a:pos x="4894" y="421"/>
                </a:cxn>
                <a:cxn ang="0">
                  <a:pos x="4850" y="573"/>
                </a:cxn>
                <a:cxn ang="0">
                  <a:pos x="4806" y="693"/>
                </a:cxn>
                <a:cxn ang="0">
                  <a:pos x="4771" y="775"/>
                </a:cxn>
                <a:cxn ang="0">
                  <a:pos x="4732" y="857"/>
                </a:cxn>
                <a:cxn ang="0">
                  <a:pos x="4686" y="940"/>
                </a:cxn>
                <a:cxn ang="0">
                  <a:pos x="4636" y="1022"/>
                </a:cxn>
                <a:cxn ang="0">
                  <a:pos x="4581" y="1101"/>
                </a:cxn>
                <a:cxn ang="0">
                  <a:pos x="4518" y="1180"/>
                </a:cxn>
                <a:cxn ang="0">
                  <a:pos x="4449" y="1255"/>
                </a:cxn>
                <a:cxn ang="0">
                  <a:pos x="4374" y="1326"/>
                </a:cxn>
                <a:cxn ang="0">
                  <a:pos x="4292" y="1393"/>
                </a:cxn>
                <a:cxn ang="0">
                  <a:pos x="4202" y="1455"/>
                </a:cxn>
                <a:cxn ang="0">
                  <a:pos x="4104" y="1511"/>
                </a:cxn>
                <a:cxn ang="0">
                  <a:pos x="4000" y="1563"/>
                </a:cxn>
                <a:cxn ang="0">
                  <a:pos x="3886" y="1605"/>
                </a:cxn>
                <a:cxn ang="0">
                  <a:pos x="3764" y="1641"/>
                </a:cxn>
                <a:cxn ang="0">
                  <a:pos x="3634" y="1668"/>
                </a:cxn>
                <a:cxn ang="0">
                  <a:pos x="3493" y="1686"/>
                </a:cxn>
                <a:cxn ang="0">
                  <a:pos x="3344" y="1694"/>
                </a:cxn>
                <a:cxn ang="0">
                  <a:pos x="3184" y="1691"/>
                </a:cxn>
                <a:cxn ang="0">
                  <a:pos x="3101" y="1686"/>
                </a:cxn>
                <a:cxn ang="0">
                  <a:pos x="2774" y="1663"/>
                </a:cxn>
                <a:cxn ang="0">
                  <a:pos x="2473" y="1653"/>
                </a:cxn>
                <a:cxn ang="0">
                  <a:pos x="2195" y="1655"/>
                </a:cxn>
                <a:cxn ang="0">
                  <a:pos x="1938" y="1670"/>
                </a:cxn>
                <a:cxn ang="0">
                  <a:pos x="1702" y="1695"/>
                </a:cxn>
                <a:cxn ang="0">
                  <a:pos x="1486" y="1734"/>
                </a:cxn>
                <a:cxn ang="0">
                  <a:pos x="1333" y="1770"/>
                </a:cxn>
                <a:cxn ang="0">
                  <a:pos x="1237" y="1799"/>
                </a:cxn>
                <a:cxn ang="0">
                  <a:pos x="1144" y="1829"/>
                </a:cxn>
                <a:cxn ang="0">
                  <a:pos x="1055" y="1863"/>
                </a:cxn>
                <a:cxn ang="0">
                  <a:pos x="971" y="1899"/>
                </a:cxn>
                <a:cxn ang="0">
                  <a:pos x="889" y="1939"/>
                </a:cxn>
                <a:cxn ang="0">
                  <a:pos x="810" y="1981"/>
                </a:cxn>
                <a:cxn ang="0">
                  <a:pos x="733" y="2026"/>
                </a:cxn>
                <a:cxn ang="0">
                  <a:pos x="660" y="2075"/>
                </a:cxn>
                <a:cxn ang="0">
                  <a:pos x="589" y="2127"/>
                </a:cxn>
                <a:cxn ang="0">
                  <a:pos x="486" y="2209"/>
                </a:cxn>
                <a:cxn ang="0">
                  <a:pos x="357" y="2328"/>
                </a:cxn>
                <a:cxn ang="0">
                  <a:pos x="233" y="2459"/>
                </a:cxn>
                <a:cxn ang="0">
                  <a:pos x="115" y="2603"/>
                </a:cxn>
                <a:cxn ang="0">
                  <a:pos x="0" y="2756"/>
                </a:cxn>
              </a:cxnLst>
              <a:rect l="0" t="0" r="r" b="b"/>
              <a:pathLst>
                <a:path w="4962" h="2756">
                  <a:moveTo>
                    <a:pt x="4962" y="0"/>
                  </a:moveTo>
                  <a:lnTo>
                    <a:pt x="4962" y="0"/>
                  </a:lnTo>
                  <a:lnTo>
                    <a:pt x="4961" y="21"/>
                  </a:lnTo>
                  <a:lnTo>
                    <a:pt x="4957" y="79"/>
                  </a:lnTo>
                  <a:lnTo>
                    <a:pt x="4953" y="121"/>
                  </a:lnTo>
                  <a:lnTo>
                    <a:pt x="4946" y="170"/>
                  </a:lnTo>
                  <a:lnTo>
                    <a:pt x="4937" y="224"/>
                  </a:lnTo>
                  <a:lnTo>
                    <a:pt x="4926" y="284"/>
                  </a:lnTo>
                  <a:lnTo>
                    <a:pt x="4912" y="350"/>
                  </a:lnTo>
                  <a:lnTo>
                    <a:pt x="4894" y="421"/>
                  </a:lnTo>
                  <a:lnTo>
                    <a:pt x="4875" y="496"/>
                  </a:lnTo>
                  <a:lnTo>
                    <a:pt x="4850" y="573"/>
                  </a:lnTo>
                  <a:lnTo>
                    <a:pt x="4822" y="652"/>
                  </a:lnTo>
                  <a:lnTo>
                    <a:pt x="4806" y="693"/>
                  </a:lnTo>
                  <a:lnTo>
                    <a:pt x="4789" y="733"/>
                  </a:lnTo>
                  <a:lnTo>
                    <a:pt x="4771" y="775"/>
                  </a:lnTo>
                  <a:lnTo>
                    <a:pt x="4751" y="815"/>
                  </a:lnTo>
                  <a:lnTo>
                    <a:pt x="4732" y="857"/>
                  </a:lnTo>
                  <a:lnTo>
                    <a:pt x="4710" y="899"/>
                  </a:lnTo>
                  <a:lnTo>
                    <a:pt x="4686" y="940"/>
                  </a:lnTo>
                  <a:lnTo>
                    <a:pt x="4663" y="980"/>
                  </a:lnTo>
                  <a:lnTo>
                    <a:pt x="4636" y="1022"/>
                  </a:lnTo>
                  <a:lnTo>
                    <a:pt x="4608" y="1062"/>
                  </a:lnTo>
                  <a:lnTo>
                    <a:pt x="4581" y="1101"/>
                  </a:lnTo>
                  <a:lnTo>
                    <a:pt x="4550" y="1142"/>
                  </a:lnTo>
                  <a:lnTo>
                    <a:pt x="4518" y="1180"/>
                  </a:lnTo>
                  <a:lnTo>
                    <a:pt x="4485" y="1217"/>
                  </a:lnTo>
                  <a:lnTo>
                    <a:pt x="4449" y="1255"/>
                  </a:lnTo>
                  <a:lnTo>
                    <a:pt x="4413" y="1290"/>
                  </a:lnTo>
                  <a:lnTo>
                    <a:pt x="4374" y="1326"/>
                  </a:lnTo>
                  <a:lnTo>
                    <a:pt x="4333" y="1360"/>
                  </a:lnTo>
                  <a:lnTo>
                    <a:pt x="4292" y="1393"/>
                  </a:lnTo>
                  <a:lnTo>
                    <a:pt x="4247" y="1426"/>
                  </a:lnTo>
                  <a:lnTo>
                    <a:pt x="4202" y="1455"/>
                  </a:lnTo>
                  <a:lnTo>
                    <a:pt x="4154" y="1484"/>
                  </a:lnTo>
                  <a:lnTo>
                    <a:pt x="4104" y="1511"/>
                  </a:lnTo>
                  <a:lnTo>
                    <a:pt x="4053" y="1539"/>
                  </a:lnTo>
                  <a:lnTo>
                    <a:pt x="4000" y="1563"/>
                  </a:lnTo>
                  <a:lnTo>
                    <a:pt x="3943" y="1586"/>
                  </a:lnTo>
                  <a:lnTo>
                    <a:pt x="3886" y="1605"/>
                  </a:lnTo>
                  <a:lnTo>
                    <a:pt x="3827" y="1624"/>
                  </a:lnTo>
                  <a:lnTo>
                    <a:pt x="3764" y="1641"/>
                  </a:lnTo>
                  <a:lnTo>
                    <a:pt x="3700" y="1655"/>
                  </a:lnTo>
                  <a:lnTo>
                    <a:pt x="3634" y="1668"/>
                  </a:lnTo>
                  <a:lnTo>
                    <a:pt x="3564" y="1678"/>
                  </a:lnTo>
                  <a:lnTo>
                    <a:pt x="3493" y="1686"/>
                  </a:lnTo>
                  <a:lnTo>
                    <a:pt x="3420" y="1691"/>
                  </a:lnTo>
                  <a:lnTo>
                    <a:pt x="3344" y="1694"/>
                  </a:lnTo>
                  <a:lnTo>
                    <a:pt x="3266" y="1694"/>
                  </a:lnTo>
                  <a:lnTo>
                    <a:pt x="3184" y="1691"/>
                  </a:lnTo>
                  <a:lnTo>
                    <a:pt x="3101" y="1686"/>
                  </a:lnTo>
                  <a:lnTo>
                    <a:pt x="3101" y="1686"/>
                  </a:lnTo>
                  <a:lnTo>
                    <a:pt x="2935" y="1673"/>
                  </a:lnTo>
                  <a:lnTo>
                    <a:pt x="2774" y="1663"/>
                  </a:lnTo>
                  <a:lnTo>
                    <a:pt x="2622" y="1657"/>
                  </a:lnTo>
                  <a:lnTo>
                    <a:pt x="2473" y="1653"/>
                  </a:lnTo>
                  <a:lnTo>
                    <a:pt x="2331" y="1653"/>
                  </a:lnTo>
                  <a:lnTo>
                    <a:pt x="2195" y="1655"/>
                  </a:lnTo>
                  <a:lnTo>
                    <a:pt x="2065" y="1662"/>
                  </a:lnTo>
                  <a:lnTo>
                    <a:pt x="1938" y="1670"/>
                  </a:lnTo>
                  <a:lnTo>
                    <a:pt x="1819" y="1681"/>
                  </a:lnTo>
                  <a:lnTo>
                    <a:pt x="1702" y="1695"/>
                  </a:lnTo>
                  <a:lnTo>
                    <a:pt x="1591" y="1713"/>
                  </a:lnTo>
                  <a:lnTo>
                    <a:pt x="1486" y="1734"/>
                  </a:lnTo>
                  <a:lnTo>
                    <a:pt x="1383" y="1757"/>
                  </a:lnTo>
                  <a:lnTo>
                    <a:pt x="1333" y="1770"/>
                  </a:lnTo>
                  <a:lnTo>
                    <a:pt x="1284" y="1784"/>
                  </a:lnTo>
                  <a:lnTo>
                    <a:pt x="1237" y="1799"/>
                  </a:lnTo>
                  <a:lnTo>
                    <a:pt x="1190" y="1813"/>
                  </a:lnTo>
                  <a:lnTo>
                    <a:pt x="1144" y="1829"/>
                  </a:lnTo>
                  <a:lnTo>
                    <a:pt x="1100" y="1846"/>
                  </a:lnTo>
                  <a:lnTo>
                    <a:pt x="1055" y="1863"/>
                  </a:lnTo>
                  <a:lnTo>
                    <a:pt x="1012" y="1881"/>
                  </a:lnTo>
                  <a:lnTo>
                    <a:pt x="971" y="1899"/>
                  </a:lnTo>
                  <a:lnTo>
                    <a:pt x="929" y="1918"/>
                  </a:lnTo>
                  <a:lnTo>
                    <a:pt x="889" y="1939"/>
                  </a:lnTo>
                  <a:lnTo>
                    <a:pt x="848" y="1960"/>
                  </a:lnTo>
                  <a:lnTo>
                    <a:pt x="810" y="1981"/>
                  </a:lnTo>
                  <a:lnTo>
                    <a:pt x="771" y="2004"/>
                  </a:lnTo>
                  <a:lnTo>
                    <a:pt x="733" y="2026"/>
                  </a:lnTo>
                  <a:lnTo>
                    <a:pt x="696" y="2051"/>
                  </a:lnTo>
                  <a:lnTo>
                    <a:pt x="660" y="2075"/>
                  </a:lnTo>
                  <a:lnTo>
                    <a:pt x="624" y="2101"/>
                  </a:lnTo>
                  <a:lnTo>
                    <a:pt x="589" y="2127"/>
                  </a:lnTo>
                  <a:lnTo>
                    <a:pt x="554" y="2152"/>
                  </a:lnTo>
                  <a:lnTo>
                    <a:pt x="486" y="2209"/>
                  </a:lnTo>
                  <a:lnTo>
                    <a:pt x="421" y="2267"/>
                  </a:lnTo>
                  <a:lnTo>
                    <a:pt x="357" y="2328"/>
                  </a:lnTo>
                  <a:lnTo>
                    <a:pt x="295" y="2393"/>
                  </a:lnTo>
                  <a:lnTo>
                    <a:pt x="233" y="2459"/>
                  </a:lnTo>
                  <a:lnTo>
                    <a:pt x="174" y="2530"/>
                  </a:lnTo>
                  <a:lnTo>
                    <a:pt x="115" y="2603"/>
                  </a:lnTo>
                  <a:lnTo>
                    <a:pt x="57" y="2679"/>
                  </a:lnTo>
                  <a:lnTo>
                    <a:pt x="0" y="275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989244" name="Freeform 60"/>
            <p:cNvSpPr>
              <a:spLocks/>
            </p:cNvSpPr>
            <p:nvPr userDrawn="1"/>
          </p:nvSpPr>
          <p:spPr bwMode="auto">
            <a:xfrm>
              <a:off x="1804" y="566"/>
              <a:ext cx="4921" cy="1435"/>
            </a:xfrm>
            <a:custGeom>
              <a:avLst/>
              <a:gdLst/>
              <a:ahLst/>
              <a:cxnLst>
                <a:cxn ang="0">
                  <a:pos x="4921" y="0"/>
                </a:cxn>
                <a:cxn ang="0">
                  <a:pos x="4915" y="79"/>
                </a:cxn>
                <a:cxn ang="0">
                  <a:pos x="4905" y="169"/>
                </a:cxn>
                <a:cxn ang="0">
                  <a:pos x="4887" y="285"/>
                </a:cxn>
                <a:cxn ang="0">
                  <a:pos x="4858" y="424"/>
                </a:cxn>
                <a:cxn ang="0">
                  <a:pos x="4816" y="578"/>
                </a:cxn>
                <a:cxn ang="0">
                  <a:pos x="4773" y="699"/>
                </a:cxn>
                <a:cxn ang="0">
                  <a:pos x="4740" y="781"/>
                </a:cxn>
                <a:cxn ang="0">
                  <a:pos x="4701" y="865"/>
                </a:cxn>
                <a:cxn ang="0">
                  <a:pos x="4658" y="949"/>
                </a:cxn>
                <a:cxn ang="0">
                  <a:pos x="4608" y="1031"/>
                </a:cxn>
                <a:cxn ang="0">
                  <a:pos x="4554" y="1114"/>
                </a:cxn>
                <a:cxn ang="0">
                  <a:pos x="4493" y="1193"/>
                </a:cxn>
                <a:cxn ang="0">
                  <a:pos x="4425" y="1270"/>
                </a:cxn>
                <a:cxn ang="0">
                  <a:pos x="4351" y="1343"/>
                </a:cxn>
                <a:cxn ang="0">
                  <a:pos x="4269" y="1412"/>
                </a:cxn>
                <a:cxn ang="0">
                  <a:pos x="4182" y="1477"/>
                </a:cxn>
                <a:cxn ang="0">
                  <a:pos x="4085" y="1535"/>
                </a:cxn>
                <a:cxn ang="0">
                  <a:pos x="3981" y="1588"/>
                </a:cxn>
                <a:cxn ang="0">
                  <a:pos x="3868" y="1634"/>
                </a:cxn>
                <a:cxn ang="0">
                  <a:pos x="3746" y="1672"/>
                </a:cxn>
                <a:cxn ang="0">
                  <a:pos x="3615" y="1701"/>
                </a:cxn>
                <a:cxn ang="0">
                  <a:pos x="3477" y="1722"/>
                </a:cxn>
                <a:cxn ang="0">
                  <a:pos x="3327" y="1734"/>
                </a:cxn>
                <a:cxn ang="0">
                  <a:pos x="3167" y="1734"/>
                </a:cxn>
                <a:cxn ang="0">
                  <a:pos x="3084" y="1730"/>
                </a:cxn>
                <a:cxn ang="0">
                  <a:pos x="2757" y="1714"/>
                </a:cxn>
                <a:cxn ang="0">
                  <a:pos x="2456" y="1711"/>
                </a:cxn>
                <a:cxn ang="0">
                  <a:pos x="2178" y="1719"/>
                </a:cxn>
                <a:cxn ang="0">
                  <a:pos x="1922" y="1739"/>
                </a:cxn>
                <a:cxn ang="0">
                  <a:pos x="1687" y="1769"/>
                </a:cxn>
                <a:cxn ang="0">
                  <a:pos x="1469" y="1811"/>
                </a:cxn>
                <a:cxn ang="0">
                  <a:pos x="1318" y="1852"/>
                </a:cxn>
                <a:cxn ang="0">
                  <a:pos x="1222" y="1881"/>
                </a:cxn>
                <a:cxn ang="0">
                  <a:pos x="1130" y="1915"/>
                </a:cxn>
                <a:cxn ang="0">
                  <a:pos x="1043" y="1950"/>
                </a:cxn>
                <a:cxn ang="0">
                  <a:pos x="958" y="1989"/>
                </a:cxn>
                <a:cxn ang="0">
                  <a:pos x="876" y="2029"/>
                </a:cxn>
                <a:cxn ang="0">
                  <a:pos x="797" y="2074"/>
                </a:cxn>
                <a:cxn ang="0">
                  <a:pos x="722" y="2121"/>
                </a:cxn>
                <a:cxn ang="0">
                  <a:pos x="650" y="2171"/>
                </a:cxn>
                <a:cxn ang="0">
                  <a:pos x="579" y="2225"/>
                </a:cxn>
                <a:cxn ang="0">
                  <a:pos x="478" y="2309"/>
                </a:cxn>
                <a:cxn ang="0">
                  <a:pos x="350" y="2433"/>
                </a:cxn>
                <a:cxn ang="0">
                  <a:pos x="229" y="2567"/>
                </a:cxn>
                <a:cxn ang="0">
                  <a:pos x="112" y="2712"/>
                </a:cxn>
                <a:cxn ang="0">
                  <a:pos x="0" y="2869"/>
                </a:cxn>
              </a:cxnLst>
              <a:rect l="0" t="0" r="r" b="b"/>
              <a:pathLst>
                <a:path w="4921" h="2869">
                  <a:moveTo>
                    <a:pt x="4921" y="0"/>
                  </a:moveTo>
                  <a:lnTo>
                    <a:pt x="4921" y="0"/>
                  </a:lnTo>
                  <a:lnTo>
                    <a:pt x="4919" y="21"/>
                  </a:lnTo>
                  <a:lnTo>
                    <a:pt x="4915" y="79"/>
                  </a:lnTo>
                  <a:lnTo>
                    <a:pt x="4911" y="121"/>
                  </a:lnTo>
                  <a:lnTo>
                    <a:pt x="4905" y="169"/>
                  </a:lnTo>
                  <a:lnTo>
                    <a:pt x="4898" y="224"/>
                  </a:lnTo>
                  <a:lnTo>
                    <a:pt x="4887" y="285"/>
                  </a:lnTo>
                  <a:lnTo>
                    <a:pt x="4875" y="353"/>
                  </a:lnTo>
                  <a:lnTo>
                    <a:pt x="4858" y="424"/>
                  </a:lnTo>
                  <a:lnTo>
                    <a:pt x="4839" y="498"/>
                  </a:lnTo>
                  <a:lnTo>
                    <a:pt x="4816" y="578"/>
                  </a:lnTo>
                  <a:lnTo>
                    <a:pt x="4789" y="658"/>
                  </a:lnTo>
                  <a:lnTo>
                    <a:pt x="4773" y="699"/>
                  </a:lnTo>
                  <a:lnTo>
                    <a:pt x="4758" y="741"/>
                  </a:lnTo>
                  <a:lnTo>
                    <a:pt x="4740" y="781"/>
                  </a:lnTo>
                  <a:lnTo>
                    <a:pt x="4722" y="823"/>
                  </a:lnTo>
                  <a:lnTo>
                    <a:pt x="4701" y="865"/>
                  </a:lnTo>
                  <a:lnTo>
                    <a:pt x="4680" y="907"/>
                  </a:lnTo>
                  <a:lnTo>
                    <a:pt x="4658" y="949"/>
                  </a:lnTo>
                  <a:lnTo>
                    <a:pt x="4634" y="991"/>
                  </a:lnTo>
                  <a:lnTo>
                    <a:pt x="4608" y="1031"/>
                  </a:lnTo>
                  <a:lnTo>
                    <a:pt x="4582" y="1073"/>
                  </a:lnTo>
                  <a:lnTo>
                    <a:pt x="4554" y="1114"/>
                  </a:lnTo>
                  <a:lnTo>
                    <a:pt x="4525" y="1154"/>
                  </a:lnTo>
                  <a:lnTo>
                    <a:pt x="4493" y="1193"/>
                  </a:lnTo>
                  <a:lnTo>
                    <a:pt x="4460" y="1232"/>
                  </a:lnTo>
                  <a:lnTo>
                    <a:pt x="4425" y="1270"/>
                  </a:lnTo>
                  <a:lnTo>
                    <a:pt x="4389" y="1307"/>
                  </a:lnTo>
                  <a:lnTo>
                    <a:pt x="4351" y="1343"/>
                  </a:lnTo>
                  <a:lnTo>
                    <a:pt x="4311" y="1378"/>
                  </a:lnTo>
                  <a:lnTo>
                    <a:pt x="4269" y="1412"/>
                  </a:lnTo>
                  <a:lnTo>
                    <a:pt x="4226" y="1446"/>
                  </a:lnTo>
                  <a:lnTo>
                    <a:pt x="4182" y="1477"/>
                  </a:lnTo>
                  <a:lnTo>
                    <a:pt x="4135" y="1508"/>
                  </a:lnTo>
                  <a:lnTo>
                    <a:pt x="4085" y="1535"/>
                  </a:lnTo>
                  <a:lnTo>
                    <a:pt x="4033" y="1563"/>
                  </a:lnTo>
                  <a:lnTo>
                    <a:pt x="3981" y="1588"/>
                  </a:lnTo>
                  <a:lnTo>
                    <a:pt x="3925" y="1613"/>
                  </a:lnTo>
                  <a:lnTo>
                    <a:pt x="3868" y="1634"/>
                  </a:lnTo>
                  <a:lnTo>
                    <a:pt x="3808" y="1655"/>
                  </a:lnTo>
                  <a:lnTo>
                    <a:pt x="3746" y="1672"/>
                  </a:lnTo>
                  <a:lnTo>
                    <a:pt x="3682" y="1688"/>
                  </a:lnTo>
                  <a:lnTo>
                    <a:pt x="3615" y="1701"/>
                  </a:lnTo>
                  <a:lnTo>
                    <a:pt x="3547" y="1713"/>
                  </a:lnTo>
                  <a:lnTo>
                    <a:pt x="3477" y="1722"/>
                  </a:lnTo>
                  <a:lnTo>
                    <a:pt x="3403" y="1729"/>
                  </a:lnTo>
                  <a:lnTo>
                    <a:pt x="3327" y="1734"/>
                  </a:lnTo>
                  <a:lnTo>
                    <a:pt x="3249" y="1735"/>
                  </a:lnTo>
                  <a:lnTo>
                    <a:pt x="3167" y="1734"/>
                  </a:lnTo>
                  <a:lnTo>
                    <a:pt x="3084" y="1730"/>
                  </a:lnTo>
                  <a:lnTo>
                    <a:pt x="3084" y="1730"/>
                  </a:lnTo>
                  <a:lnTo>
                    <a:pt x="2917" y="1721"/>
                  </a:lnTo>
                  <a:lnTo>
                    <a:pt x="2757" y="1714"/>
                  </a:lnTo>
                  <a:lnTo>
                    <a:pt x="2603" y="1711"/>
                  </a:lnTo>
                  <a:lnTo>
                    <a:pt x="2456" y="1711"/>
                  </a:lnTo>
                  <a:lnTo>
                    <a:pt x="2314" y="1714"/>
                  </a:lnTo>
                  <a:lnTo>
                    <a:pt x="2178" y="1719"/>
                  </a:lnTo>
                  <a:lnTo>
                    <a:pt x="2048" y="1727"/>
                  </a:lnTo>
                  <a:lnTo>
                    <a:pt x="1922" y="1739"/>
                  </a:lnTo>
                  <a:lnTo>
                    <a:pt x="1802" y="1753"/>
                  </a:lnTo>
                  <a:lnTo>
                    <a:pt x="1687" y="1769"/>
                  </a:lnTo>
                  <a:lnTo>
                    <a:pt x="1576" y="1789"/>
                  </a:lnTo>
                  <a:lnTo>
                    <a:pt x="1469" y="1811"/>
                  </a:lnTo>
                  <a:lnTo>
                    <a:pt x="1368" y="1837"/>
                  </a:lnTo>
                  <a:lnTo>
                    <a:pt x="1318" y="1852"/>
                  </a:lnTo>
                  <a:lnTo>
                    <a:pt x="1269" y="1866"/>
                  </a:lnTo>
                  <a:lnTo>
                    <a:pt x="1222" y="1881"/>
                  </a:lnTo>
                  <a:lnTo>
                    <a:pt x="1176" y="1897"/>
                  </a:lnTo>
                  <a:lnTo>
                    <a:pt x="1130" y="1915"/>
                  </a:lnTo>
                  <a:lnTo>
                    <a:pt x="1086" y="1932"/>
                  </a:lnTo>
                  <a:lnTo>
                    <a:pt x="1043" y="1950"/>
                  </a:lnTo>
                  <a:lnTo>
                    <a:pt x="1000" y="1969"/>
                  </a:lnTo>
                  <a:lnTo>
                    <a:pt x="958" y="1989"/>
                  </a:lnTo>
                  <a:lnTo>
                    <a:pt x="916" y="2008"/>
                  </a:lnTo>
                  <a:lnTo>
                    <a:pt x="876" y="2029"/>
                  </a:lnTo>
                  <a:lnTo>
                    <a:pt x="836" y="2052"/>
                  </a:lnTo>
                  <a:lnTo>
                    <a:pt x="797" y="2074"/>
                  </a:lnTo>
                  <a:lnTo>
                    <a:pt x="759" y="2097"/>
                  </a:lnTo>
                  <a:lnTo>
                    <a:pt x="722" y="2121"/>
                  </a:lnTo>
                  <a:lnTo>
                    <a:pt x="684" y="2145"/>
                  </a:lnTo>
                  <a:lnTo>
                    <a:pt x="650" y="2171"/>
                  </a:lnTo>
                  <a:lnTo>
                    <a:pt x="614" y="2197"/>
                  </a:lnTo>
                  <a:lnTo>
                    <a:pt x="579" y="2225"/>
                  </a:lnTo>
                  <a:lnTo>
                    <a:pt x="544" y="2252"/>
                  </a:lnTo>
                  <a:lnTo>
                    <a:pt x="478" y="2309"/>
                  </a:lnTo>
                  <a:lnTo>
                    <a:pt x="412" y="2370"/>
                  </a:lnTo>
                  <a:lnTo>
                    <a:pt x="350" y="2433"/>
                  </a:lnTo>
                  <a:lnTo>
                    <a:pt x="289" y="2497"/>
                  </a:lnTo>
                  <a:lnTo>
                    <a:pt x="229" y="2567"/>
                  </a:lnTo>
                  <a:lnTo>
                    <a:pt x="171" y="2638"/>
                  </a:lnTo>
                  <a:lnTo>
                    <a:pt x="112" y="2712"/>
                  </a:lnTo>
                  <a:lnTo>
                    <a:pt x="55" y="2790"/>
                  </a:lnTo>
                  <a:lnTo>
                    <a:pt x="0" y="2869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989245" name="Freeform 61"/>
            <p:cNvSpPr>
              <a:spLocks/>
            </p:cNvSpPr>
            <p:nvPr userDrawn="1"/>
          </p:nvSpPr>
          <p:spPr bwMode="auto">
            <a:xfrm>
              <a:off x="1858" y="538"/>
              <a:ext cx="4875" cy="1492"/>
            </a:xfrm>
            <a:custGeom>
              <a:avLst/>
              <a:gdLst/>
              <a:ahLst/>
              <a:cxnLst>
                <a:cxn ang="0">
                  <a:pos x="4875" y="0"/>
                </a:cxn>
                <a:cxn ang="0">
                  <a:pos x="4872" y="79"/>
                </a:cxn>
                <a:cxn ang="0">
                  <a:pos x="4864" y="170"/>
                </a:cxn>
                <a:cxn ang="0">
                  <a:pos x="4847" y="287"/>
                </a:cxn>
                <a:cxn ang="0">
                  <a:pos x="4821" y="428"/>
                </a:cxn>
                <a:cxn ang="0">
                  <a:pos x="4780" y="581"/>
                </a:cxn>
                <a:cxn ang="0">
                  <a:pos x="4740" y="706"/>
                </a:cxn>
                <a:cxn ang="0">
                  <a:pos x="4707" y="790"/>
                </a:cxn>
                <a:cxn ang="0">
                  <a:pos x="4671" y="874"/>
                </a:cxn>
                <a:cxn ang="0">
                  <a:pos x="4628" y="959"/>
                </a:cxn>
                <a:cxn ang="0">
                  <a:pos x="4580" y="1043"/>
                </a:cxn>
                <a:cxn ang="0">
                  <a:pos x="4526" y="1127"/>
                </a:cxn>
                <a:cxn ang="0">
                  <a:pos x="4467" y="1208"/>
                </a:cxn>
                <a:cxn ang="0">
                  <a:pos x="4400" y="1287"/>
                </a:cxn>
                <a:cxn ang="0">
                  <a:pos x="4326" y="1361"/>
                </a:cxn>
                <a:cxn ang="0">
                  <a:pos x="4247" y="1432"/>
                </a:cxn>
                <a:cxn ang="0">
                  <a:pos x="4160" y="1500"/>
                </a:cxn>
                <a:cxn ang="0">
                  <a:pos x="4064" y="1560"/>
                </a:cxn>
                <a:cxn ang="0">
                  <a:pos x="3960" y="1615"/>
                </a:cxn>
                <a:cxn ang="0">
                  <a:pos x="3847" y="1663"/>
                </a:cxn>
                <a:cxn ang="0">
                  <a:pos x="3727" y="1703"/>
                </a:cxn>
                <a:cxn ang="0">
                  <a:pos x="3597" y="1737"/>
                </a:cxn>
                <a:cxn ang="0">
                  <a:pos x="3457" y="1760"/>
                </a:cxn>
                <a:cxn ang="0">
                  <a:pos x="3309" y="1775"/>
                </a:cxn>
                <a:cxn ang="0">
                  <a:pos x="3149" y="1778"/>
                </a:cxn>
                <a:cxn ang="0">
                  <a:pos x="3066" y="1776"/>
                </a:cxn>
                <a:cxn ang="0">
                  <a:pos x="2739" y="1766"/>
                </a:cxn>
                <a:cxn ang="0">
                  <a:pos x="2438" y="1770"/>
                </a:cxn>
                <a:cxn ang="0">
                  <a:pos x="2160" y="1783"/>
                </a:cxn>
                <a:cxn ang="0">
                  <a:pos x="1904" y="1808"/>
                </a:cxn>
                <a:cxn ang="0">
                  <a:pos x="1669" y="1844"/>
                </a:cxn>
                <a:cxn ang="0">
                  <a:pos x="1452" y="1891"/>
                </a:cxn>
                <a:cxn ang="0">
                  <a:pos x="1351" y="1918"/>
                </a:cxn>
                <a:cxn ang="0">
                  <a:pos x="1254" y="1949"/>
                </a:cxn>
                <a:cxn ang="0">
                  <a:pos x="1161" y="1983"/>
                </a:cxn>
                <a:cxn ang="0">
                  <a:pos x="1071" y="2018"/>
                </a:cxn>
                <a:cxn ang="0">
                  <a:pos x="984" y="2059"/>
                </a:cxn>
                <a:cxn ang="0">
                  <a:pos x="903" y="2101"/>
                </a:cxn>
                <a:cxn ang="0">
                  <a:pos x="823" y="2144"/>
                </a:cxn>
                <a:cxn ang="0">
                  <a:pos x="747" y="2193"/>
                </a:cxn>
                <a:cxn ang="0">
                  <a:pos x="673" y="2243"/>
                </a:cxn>
                <a:cxn ang="0">
                  <a:pos x="603" y="2296"/>
                </a:cxn>
                <a:cxn ang="0">
                  <a:pos x="535" y="2351"/>
                </a:cxn>
                <a:cxn ang="0">
                  <a:pos x="404" y="2472"/>
                </a:cxn>
                <a:cxn ang="0">
                  <a:pos x="282" y="2604"/>
                </a:cxn>
                <a:cxn ang="0">
                  <a:pos x="167" y="2747"/>
                </a:cxn>
                <a:cxn ang="0">
                  <a:pos x="54" y="2902"/>
                </a:cxn>
              </a:cxnLst>
              <a:rect l="0" t="0" r="r" b="b"/>
              <a:pathLst>
                <a:path w="4875" h="2984">
                  <a:moveTo>
                    <a:pt x="4875" y="0"/>
                  </a:moveTo>
                  <a:lnTo>
                    <a:pt x="4875" y="0"/>
                  </a:lnTo>
                  <a:lnTo>
                    <a:pt x="4875" y="21"/>
                  </a:lnTo>
                  <a:lnTo>
                    <a:pt x="4872" y="79"/>
                  </a:lnTo>
                  <a:lnTo>
                    <a:pt x="4868" y="121"/>
                  </a:lnTo>
                  <a:lnTo>
                    <a:pt x="4864" y="170"/>
                  </a:lnTo>
                  <a:lnTo>
                    <a:pt x="4857" y="226"/>
                  </a:lnTo>
                  <a:lnTo>
                    <a:pt x="4847" y="287"/>
                  </a:lnTo>
                  <a:lnTo>
                    <a:pt x="4835" y="355"/>
                  </a:lnTo>
                  <a:lnTo>
                    <a:pt x="4821" y="428"/>
                  </a:lnTo>
                  <a:lnTo>
                    <a:pt x="4803" y="502"/>
                  </a:lnTo>
                  <a:lnTo>
                    <a:pt x="4780" y="581"/>
                  </a:lnTo>
                  <a:lnTo>
                    <a:pt x="4754" y="664"/>
                  </a:lnTo>
                  <a:lnTo>
                    <a:pt x="4740" y="706"/>
                  </a:lnTo>
                  <a:lnTo>
                    <a:pt x="4724" y="748"/>
                  </a:lnTo>
                  <a:lnTo>
                    <a:pt x="4707" y="790"/>
                  </a:lnTo>
                  <a:lnTo>
                    <a:pt x="4689" y="832"/>
                  </a:lnTo>
                  <a:lnTo>
                    <a:pt x="4671" y="874"/>
                  </a:lnTo>
                  <a:lnTo>
                    <a:pt x="4650" y="917"/>
                  </a:lnTo>
                  <a:lnTo>
                    <a:pt x="4628" y="959"/>
                  </a:lnTo>
                  <a:lnTo>
                    <a:pt x="4604" y="1001"/>
                  </a:lnTo>
                  <a:lnTo>
                    <a:pt x="4580" y="1043"/>
                  </a:lnTo>
                  <a:lnTo>
                    <a:pt x="4554" y="1085"/>
                  </a:lnTo>
                  <a:lnTo>
                    <a:pt x="4526" y="1127"/>
                  </a:lnTo>
                  <a:lnTo>
                    <a:pt x="4497" y="1167"/>
                  </a:lnTo>
                  <a:lnTo>
                    <a:pt x="4467" y="1208"/>
                  </a:lnTo>
                  <a:lnTo>
                    <a:pt x="4435" y="1248"/>
                  </a:lnTo>
                  <a:lnTo>
                    <a:pt x="4400" y="1287"/>
                  </a:lnTo>
                  <a:lnTo>
                    <a:pt x="4364" y="1324"/>
                  </a:lnTo>
                  <a:lnTo>
                    <a:pt x="4326" y="1361"/>
                  </a:lnTo>
                  <a:lnTo>
                    <a:pt x="4288" y="1398"/>
                  </a:lnTo>
                  <a:lnTo>
                    <a:pt x="4247" y="1432"/>
                  </a:lnTo>
                  <a:lnTo>
                    <a:pt x="4204" y="1466"/>
                  </a:lnTo>
                  <a:lnTo>
                    <a:pt x="4160" y="1500"/>
                  </a:lnTo>
                  <a:lnTo>
                    <a:pt x="4113" y="1531"/>
                  </a:lnTo>
                  <a:lnTo>
                    <a:pt x="4064" y="1560"/>
                  </a:lnTo>
                  <a:lnTo>
                    <a:pt x="4013" y="1589"/>
                  </a:lnTo>
                  <a:lnTo>
                    <a:pt x="3960" y="1615"/>
                  </a:lnTo>
                  <a:lnTo>
                    <a:pt x="3906" y="1641"/>
                  </a:lnTo>
                  <a:lnTo>
                    <a:pt x="3847" y="1663"/>
                  </a:lnTo>
                  <a:lnTo>
                    <a:pt x="3789" y="1684"/>
                  </a:lnTo>
                  <a:lnTo>
                    <a:pt x="3727" y="1703"/>
                  </a:lnTo>
                  <a:lnTo>
                    <a:pt x="3663" y="1721"/>
                  </a:lnTo>
                  <a:lnTo>
                    <a:pt x="3597" y="1737"/>
                  </a:lnTo>
                  <a:lnTo>
                    <a:pt x="3528" y="1750"/>
                  </a:lnTo>
                  <a:lnTo>
                    <a:pt x="3457" y="1760"/>
                  </a:lnTo>
                  <a:lnTo>
                    <a:pt x="3385" y="1768"/>
                  </a:lnTo>
                  <a:lnTo>
                    <a:pt x="3309" y="1775"/>
                  </a:lnTo>
                  <a:lnTo>
                    <a:pt x="3230" y="1778"/>
                  </a:lnTo>
                  <a:lnTo>
                    <a:pt x="3149" y="1778"/>
                  </a:lnTo>
                  <a:lnTo>
                    <a:pt x="3066" y="1776"/>
                  </a:lnTo>
                  <a:lnTo>
                    <a:pt x="3066" y="1776"/>
                  </a:lnTo>
                  <a:lnTo>
                    <a:pt x="2899" y="1770"/>
                  </a:lnTo>
                  <a:lnTo>
                    <a:pt x="2739" y="1766"/>
                  </a:lnTo>
                  <a:lnTo>
                    <a:pt x="2585" y="1766"/>
                  </a:lnTo>
                  <a:lnTo>
                    <a:pt x="2438" y="1770"/>
                  </a:lnTo>
                  <a:lnTo>
                    <a:pt x="2297" y="1775"/>
                  </a:lnTo>
                  <a:lnTo>
                    <a:pt x="2160" y="1783"/>
                  </a:lnTo>
                  <a:lnTo>
                    <a:pt x="2030" y="1794"/>
                  </a:lnTo>
                  <a:lnTo>
                    <a:pt x="1904" y="1808"/>
                  </a:lnTo>
                  <a:lnTo>
                    <a:pt x="1784" y="1825"/>
                  </a:lnTo>
                  <a:lnTo>
                    <a:pt x="1669" y="1844"/>
                  </a:lnTo>
                  <a:lnTo>
                    <a:pt x="1558" y="1867"/>
                  </a:lnTo>
                  <a:lnTo>
                    <a:pt x="1452" y="1891"/>
                  </a:lnTo>
                  <a:lnTo>
                    <a:pt x="1401" y="1904"/>
                  </a:lnTo>
                  <a:lnTo>
                    <a:pt x="1351" y="1918"/>
                  </a:lnTo>
                  <a:lnTo>
                    <a:pt x="1302" y="1934"/>
                  </a:lnTo>
                  <a:lnTo>
                    <a:pt x="1254" y="1949"/>
                  </a:lnTo>
                  <a:lnTo>
                    <a:pt x="1207" y="1965"/>
                  </a:lnTo>
                  <a:lnTo>
                    <a:pt x="1161" y="1983"/>
                  </a:lnTo>
                  <a:lnTo>
                    <a:pt x="1115" y="2001"/>
                  </a:lnTo>
                  <a:lnTo>
                    <a:pt x="1071" y="2018"/>
                  </a:lnTo>
                  <a:lnTo>
                    <a:pt x="1028" y="2038"/>
                  </a:lnTo>
                  <a:lnTo>
                    <a:pt x="984" y="2059"/>
                  </a:lnTo>
                  <a:lnTo>
                    <a:pt x="943" y="2078"/>
                  </a:lnTo>
                  <a:lnTo>
                    <a:pt x="903" y="2101"/>
                  </a:lnTo>
                  <a:lnTo>
                    <a:pt x="862" y="2122"/>
                  </a:lnTo>
                  <a:lnTo>
                    <a:pt x="823" y="2144"/>
                  </a:lnTo>
                  <a:lnTo>
                    <a:pt x="785" y="2169"/>
                  </a:lnTo>
                  <a:lnTo>
                    <a:pt x="747" y="2193"/>
                  </a:lnTo>
                  <a:lnTo>
                    <a:pt x="710" y="2217"/>
                  </a:lnTo>
                  <a:lnTo>
                    <a:pt x="673" y="2243"/>
                  </a:lnTo>
                  <a:lnTo>
                    <a:pt x="637" y="2269"/>
                  </a:lnTo>
                  <a:lnTo>
                    <a:pt x="603" y="2296"/>
                  </a:lnTo>
                  <a:lnTo>
                    <a:pt x="568" y="2324"/>
                  </a:lnTo>
                  <a:lnTo>
                    <a:pt x="535" y="2351"/>
                  </a:lnTo>
                  <a:lnTo>
                    <a:pt x="468" y="2411"/>
                  </a:lnTo>
                  <a:lnTo>
                    <a:pt x="404" y="2472"/>
                  </a:lnTo>
                  <a:lnTo>
                    <a:pt x="343" y="2537"/>
                  </a:lnTo>
                  <a:lnTo>
                    <a:pt x="282" y="2604"/>
                  </a:lnTo>
                  <a:lnTo>
                    <a:pt x="224" y="2674"/>
                  </a:lnTo>
                  <a:lnTo>
                    <a:pt x="167" y="2747"/>
                  </a:lnTo>
                  <a:lnTo>
                    <a:pt x="110" y="2822"/>
                  </a:lnTo>
                  <a:lnTo>
                    <a:pt x="54" y="2902"/>
                  </a:lnTo>
                  <a:lnTo>
                    <a:pt x="0" y="298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989246" name="Freeform 62"/>
            <p:cNvSpPr>
              <a:spLocks/>
            </p:cNvSpPr>
            <p:nvPr userDrawn="1"/>
          </p:nvSpPr>
          <p:spPr bwMode="auto">
            <a:xfrm>
              <a:off x="1912" y="510"/>
              <a:ext cx="4831" cy="1548"/>
            </a:xfrm>
            <a:custGeom>
              <a:avLst/>
              <a:gdLst/>
              <a:ahLst/>
              <a:cxnLst>
                <a:cxn ang="0">
                  <a:pos x="4831" y="0"/>
                </a:cxn>
                <a:cxn ang="0">
                  <a:pos x="4828" y="80"/>
                </a:cxn>
                <a:cxn ang="0">
                  <a:pos x="4821" y="172"/>
                </a:cxn>
                <a:cxn ang="0">
                  <a:pos x="4806" y="291"/>
                </a:cxn>
                <a:cxn ang="0">
                  <a:pos x="4782" y="430"/>
                </a:cxn>
                <a:cxn ang="0">
                  <a:pos x="4743" y="587"/>
                </a:cxn>
                <a:cxn ang="0">
                  <a:pos x="4706" y="711"/>
                </a:cxn>
                <a:cxn ang="0">
                  <a:pos x="4674" y="797"/>
                </a:cxn>
                <a:cxn ang="0">
                  <a:pos x="4638" y="882"/>
                </a:cxn>
                <a:cxn ang="0">
                  <a:pos x="4597" y="969"/>
                </a:cxn>
                <a:cxn ang="0">
                  <a:pos x="4550" y="1055"/>
                </a:cxn>
                <a:cxn ang="0">
                  <a:pos x="4497" y="1139"/>
                </a:cxn>
                <a:cxn ang="0">
                  <a:pos x="4439" y="1223"/>
                </a:cxn>
                <a:cxn ang="0">
                  <a:pos x="4374" y="1302"/>
                </a:cxn>
                <a:cxn ang="0">
                  <a:pos x="4303" y="1379"/>
                </a:cxn>
                <a:cxn ang="0">
                  <a:pos x="4224" y="1452"/>
                </a:cxn>
                <a:cxn ang="0">
                  <a:pos x="4136" y="1522"/>
                </a:cxn>
                <a:cxn ang="0">
                  <a:pos x="4042" y="1584"/>
                </a:cxn>
                <a:cxn ang="0">
                  <a:pos x="3939" y="1643"/>
                </a:cxn>
                <a:cxn ang="0">
                  <a:pos x="3828" y="1693"/>
                </a:cxn>
                <a:cxn ang="0">
                  <a:pos x="3707" y="1736"/>
                </a:cxn>
                <a:cxn ang="0">
                  <a:pos x="3578" y="1772"/>
                </a:cxn>
                <a:cxn ang="0">
                  <a:pos x="3439" y="1798"/>
                </a:cxn>
                <a:cxn ang="0">
                  <a:pos x="3291" y="1815"/>
                </a:cxn>
                <a:cxn ang="0">
                  <a:pos x="3131" y="1822"/>
                </a:cxn>
                <a:cxn ang="0">
                  <a:pos x="3048" y="1822"/>
                </a:cxn>
                <a:cxn ang="0">
                  <a:pos x="2720" y="1819"/>
                </a:cxn>
                <a:cxn ang="0">
                  <a:pos x="2419" y="1828"/>
                </a:cxn>
                <a:cxn ang="0">
                  <a:pos x="2141" y="1848"/>
                </a:cxn>
                <a:cxn ang="0">
                  <a:pos x="1887" y="1877"/>
                </a:cxn>
                <a:cxn ang="0">
                  <a:pos x="1651" y="1919"/>
                </a:cxn>
                <a:cxn ang="0">
                  <a:pos x="1436" y="1970"/>
                </a:cxn>
                <a:cxn ang="0">
                  <a:pos x="1335" y="1999"/>
                </a:cxn>
                <a:cxn ang="0">
                  <a:pos x="1239" y="2032"/>
                </a:cxn>
                <a:cxn ang="0">
                  <a:pos x="1146" y="2067"/>
                </a:cxn>
                <a:cxn ang="0">
                  <a:pos x="1057" y="2106"/>
                </a:cxn>
                <a:cxn ang="0">
                  <a:pos x="971" y="2148"/>
                </a:cxn>
                <a:cxn ang="0">
                  <a:pos x="889" y="2192"/>
                </a:cxn>
                <a:cxn ang="0">
                  <a:pos x="811" y="2237"/>
                </a:cxn>
                <a:cxn ang="0">
                  <a:pos x="735" y="2287"/>
                </a:cxn>
                <a:cxn ang="0">
                  <a:pos x="663" y="2339"/>
                </a:cxn>
                <a:cxn ang="0">
                  <a:pos x="593" y="2393"/>
                </a:cxn>
                <a:cxn ang="0">
                  <a:pos x="525" y="2452"/>
                </a:cxn>
                <a:cxn ang="0">
                  <a:pos x="397" y="2576"/>
                </a:cxn>
                <a:cxn ang="0">
                  <a:pos x="277" y="2710"/>
                </a:cxn>
                <a:cxn ang="0">
                  <a:pos x="163" y="2857"/>
                </a:cxn>
                <a:cxn ang="0">
                  <a:pos x="53" y="3013"/>
                </a:cxn>
              </a:cxnLst>
              <a:rect l="0" t="0" r="r" b="b"/>
              <a:pathLst>
                <a:path w="4831" h="3097">
                  <a:moveTo>
                    <a:pt x="4831" y="0"/>
                  </a:moveTo>
                  <a:lnTo>
                    <a:pt x="4831" y="0"/>
                  </a:lnTo>
                  <a:lnTo>
                    <a:pt x="4829" y="21"/>
                  </a:lnTo>
                  <a:lnTo>
                    <a:pt x="4828" y="80"/>
                  </a:lnTo>
                  <a:lnTo>
                    <a:pt x="4825" y="122"/>
                  </a:lnTo>
                  <a:lnTo>
                    <a:pt x="4821" y="172"/>
                  </a:lnTo>
                  <a:lnTo>
                    <a:pt x="4814" y="228"/>
                  </a:lnTo>
                  <a:lnTo>
                    <a:pt x="4806" y="291"/>
                  </a:lnTo>
                  <a:lnTo>
                    <a:pt x="4796" y="359"/>
                  </a:lnTo>
                  <a:lnTo>
                    <a:pt x="4782" y="430"/>
                  </a:lnTo>
                  <a:lnTo>
                    <a:pt x="4764" y="507"/>
                  </a:lnTo>
                  <a:lnTo>
                    <a:pt x="4743" y="587"/>
                  </a:lnTo>
                  <a:lnTo>
                    <a:pt x="4719" y="669"/>
                  </a:lnTo>
                  <a:lnTo>
                    <a:pt x="4706" y="711"/>
                  </a:lnTo>
                  <a:lnTo>
                    <a:pt x="4690" y="755"/>
                  </a:lnTo>
                  <a:lnTo>
                    <a:pt x="4674" y="797"/>
                  </a:lnTo>
                  <a:lnTo>
                    <a:pt x="4657" y="840"/>
                  </a:lnTo>
                  <a:lnTo>
                    <a:pt x="4638" y="882"/>
                  </a:lnTo>
                  <a:lnTo>
                    <a:pt x="4618" y="926"/>
                  </a:lnTo>
                  <a:lnTo>
                    <a:pt x="4597" y="969"/>
                  </a:lnTo>
                  <a:lnTo>
                    <a:pt x="4574" y="1011"/>
                  </a:lnTo>
                  <a:lnTo>
                    <a:pt x="4550" y="1055"/>
                  </a:lnTo>
                  <a:lnTo>
                    <a:pt x="4525" y="1097"/>
                  </a:lnTo>
                  <a:lnTo>
                    <a:pt x="4497" y="1139"/>
                  </a:lnTo>
                  <a:lnTo>
                    <a:pt x="4470" y="1181"/>
                  </a:lnTo>
                  <a:lnTo>
                    <a:pt x="4439" y="1223"/>
                  </a:lnTo>
                  <a:lnTo>
                    <a:pt x="4407" y="1263"/>
                  </a:lnTo>
                  <a:lnTo>
                    <a:pt x="4374" y="1302"/>
                  </a:lnTo>
                  <a:lnTo>
                    <a:pt x="4339" y="1342"/>
                  </a:lnTo>
                  <a:lnTo>
                    <a:pt x="4303" y="1379"/>
                  </a:lnTo>
                  <a:lnTo>
                    <a:pt x="4264" y="1417"/>
                  </a:lnTo>
                  <a:lnTo>
                    <a:pt x="4224" y="1452"/>
                  </a:lnTo>
                  <a:lnTo>
                    <a:pt x="4181" y="1488"/>
                  </a:lnTo>
                  <a:lnTo>
                    <a:pt x="4136" y="1522"/>
                  </a:lnTo>
                  <a:lnTo>
                    <a:pt x="4091" y="1554"/>
                  </a:lnTo>
                  <a:lnTo>
                    <a:pt x="4042" y="1584"/>
                  </a:lnTo>
                  <a:lnTo>
                    <a:pt x="3992" y="1614"/>
                  </a:lnTo>
                  <a:lnTo>
                    <a:pt x="3939" y="1643"/>
                  </a:lnTo>
                  <a:lnTo>
                    <a:pt x="3885" y="1668"/>
                  </a:lnTo>
                  <a:lnTo>
                    <a:pt x="3828" y="1693"/>
                  </a:lnTo>
                  <a:lnTo>
                    <a:pt x="3768" y="1715"/>
                  </a:lnTo>
                  <a:lnTo>
                    <a:pt x="3707" y="1736"/>
                  </a:lnTo>
                  <a:lnTo>
                    <a:pt x="3643" y="1754"/>
                  </a:lnTo>
                  <a:lnTo>
                    <a:pt x="3578" y="1772"/>
                  </a:lnTo>
                  <a:lnTo>
                    <a:pt x="3510" y="1786"/>
                  </a:lnTo>
                  <a:lnTo>
                    <a:pt x="3439" y="1798"/>
                  </a:lnTo>
                  <a:lnTo>
                    <a:pt x="3366" y="1807"/>
                  </a:lnTo>
                  <a:lnTo>
                    <a:pt x="3291" y="1815"/>
                  </a:lnTo>
                  <a:lnTo>
                    <a:pt x="3212" y="1820"/>
                  </a:lnTo>
                  <a:lnTo>
                    <a:pt x="3131" y="1822"/>
                  </a:lnTo>
                  <a:lnTo>
                    <a:pt x="3048" y="1822"/>
                  </a:lnTo>
                  <a:lnTo>
                    <a:pt x="3048" y="1822"/>
                  </a:lnTo>
                  <a:lnTo>
                    <a:pt x="2881" y="1819"/>
                  </a:lnTo>
                  <a:lnTo>
                    <a:pt x="2720" y="1819"/>
                  </a:lnTo>
                  <a:lnTo>
                    <a:pt x="2567" y="1822"/>
                  </a:lnTo>
                  <a:lnTo>
                    <a:pt x="2419" y="1828"/>
                  </a:lnTo>
                  <a:lnTo>
                    <a:pt x="2277" y="1836"/>
                  </a:lnTo>
                  <a:lnTo>
                    <a:pt x="2141" y="1848"/>
                  </a:lnTo>
                  <a:lnTo>
                    <a:pt x="2012" y="1861"/>
                  </a:lnTo>
                  <a:lnTo>
                    <a:pt x="1887" y="1877"/>
                  </a:lnTo>
                  <a:lnTo>
                    <a:pt x="1766" y="1896"/>
                  </a:lnTo>
                  <a:lnTo>
                    <a:pt x="1651" y="1919"/>
                  </a:lnTo>
                  <a:lnTo>
                    <a:pt x="1541" y="1943"/>
                  </a:lnTo>
                  <a:lnTo>
                    <a:pt x="1436" y="1970"/>
                  </a:lnTo>
                  <a:lnTo>
                    <a:pt x="1384" y="1985"/>
                  </a:lnTo>
                  <a:lnTo>
                    <a:pt x="1335" y="1999"/>
                  </a:lnTo>
                  <a:lnTo>
                    <a:pt x="1286" y="2016"/>
                  </a:lnTo>
                  <a:lnTo>
                    <a:pt x="1239" y="2032"/>
                  </a:lnTo>
                  <a:lnTo>
                    <a:pt x="1191" y="2050"/>
                  </a:lnTo>
                  <a:lnTo>
                    <a:pt x="1146" y="2067"/>
                  </a:lnTo>
                  <a:lnTo>
                    <a:pt x="1100" y="2087"/>
                  </a:lnTo>
                  <a:lnTo>
                    <a:pt x="1057" y="2106"/>
                  </a:lnTo>
                  <a:lnTo>
                    <a:pt x="1014" y="2127"/>
                  </a:lnTo>
                  <a:lnTo>
                    <a:pt x="971" y="2148"/>
                  </a:lnTo>
                  <a:lnTo>
                    <a:pt x="930" y="2169"/>
                  </a:lnTo>
                  <a:lnTo>
                    <a:pt x="889" y="2192"/>
                  </a:lnTo>
                  <a:lnTo>
                    <a:pt x="850" y="2214"/>
                  </a:lnTo>
                  <a:lnTo>
                    <a:pt x="811" y="2237"/>
                  </a:lnTo>
                  <a:lnTo>
                    <a:pt x="772" y="2263"/>
                  </a:lnTo>
                  <a:lnTo>
                    <a:pt x="735" y="2287"/>
                  </a:lnTo>
                  <a:lnTo>
                    <a:pt x="699" y="2313"/>
                  </a:lnTo>
                  <a:lnTo>
                    <a:pt x="663" y="2339"/>
                  </a:lnTo>
                  <a:lnTo>
                    <a:pt x="628" y="2366"/>
                  </a:lnTo>
                  <a:lnTo>
                    <a:pt x="593" y="2393"/>
                  </a:lnTo>
                  <a:lnTo>
                    <a:pt x="558" y="2423"/>
                  </a:lnTo>
                  <a:lnTo>
                    <a:pt x="525" y="2452"/>
                  </a:lnTo>
                  <a:lnTo>
                    <a:pt x="460" y="2511"/>
                  </a:lnTo>
                  <a:lnTo>
                    <a:pt x="397" y="2576"/>
                  </a:lnTo>
                  <a:lnTo>
                    <a:pt x="336" y="2640"/>
                  </a:lnTo>
                  <a:lnTo>
                    <a:pt x="277" y="2710"/>
                  </a:lnTo>
                  <a:lnTo>
                    <a:pt x="220" y="2783"/>
                  </a:lnTo>
                  <a:lnTo>
                    <a:pt x="163" y="2857"/>
                  </a:lnTo>
                  <a:lnTo>
                    <a:pt x="107" y="2934"/>
                  </a:lnTo>
                  <a:lnTo>
                    <a:pt x="53" y="3013"/>
                  </a:lnTo>
                  <a:lnTo>
                    <a:pt x="0" y="3097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989247" name="Freeform 63"/>
            <p:cNvSpPr>
              <a:spLocks/>
            </p:cNvSpPr>
            <p:nvPr userDrawn="1"/>
          </p:nvSpPr>
          <p:spPr bwMode="auto">
            <a:xfrm>
              <a:off x="1968" y="481"/>
              <a:ext cx="4782" cy="1605"/>
            </a:xfrm>
            <a:custGeom>
              <a:avLst/>
              <a:gdLst/>
              <a:ahLst/>
              <a:cxnLst>
                <a:cxn ang="0">
                  <a:pos x="4782" y="0"/>
                </a:cxn>
                <a:cxn ang="0">
                  <a:pos x="4780" y="81"/>
                </a:cxn>
                <a:cxn ang="0">
                  <a:pos x="4775" y="173"/>
                </a:cxn>
                <a:cxn ang="0">
                  <a:pos x="4762" y="292"/>
                </a:cxn>
                <a:cxn ang="0">
                  <a:pos x="4740" y="433"/>
                </a:cxn>
                <a:cxn ang="0">
                  <a:pos x="4704" y="591"/>
                </a:cxn>
                <a:cxn ang="0">
                  <a:pos x="4668" y="717"/>
                </a:cxn>
                <a:cxn ang="0">
                  <a:pos x="4637" y="802"/>
                </a:cxn>
                <a:cxn ang="0">
                  <a:pos x="4602" y="890"/>
                </a:cxn>
                <a:cxn ang="0">
                  <a:pos x="4564" y="978"/>
                </a:cxn>
                <a:cxn ang="0">
                  <a:pos x="4518" y="1066"/>
                </a:cxn>
                <a:cxn ang="0">
                  <a:pos x="4466" y="1151"/>
                </a:cxn>
                <a:cxn ang="0">
                  <a:pos x="4409" y="1235"/>
                </a:cxn>
                <a:cxn ang="0">
                  <a:pos x="4346" y="1318"/>
                </a:cxn>
                <a:cxn ang="0">
                  <a:pos x="4275" y="1397"/>
                </a:cxn>
                <a:cxn ang="0">
                  <a:pos x="4197" y="1471"/>
                </a:cxn>
                <a:cxn ang="0">
                  <a:pos x="4111" y="1542"/>
                </a:cxn>
                <a:cxn ang="0">
                  <a:pos x="4018" y="1608"/>
                </a:cxn>
                <a:cxn ang="0">
                  <a:pos x="3917" y="1668"/>
                </a:cxn>
                <a:cxn ang="0">
                  <a:pos x="3805" y="1721"/>
                </a:cxn>
                <a:cxn ang="0">
                  <a:pos x="3686" y="1766"/>
                </a:cxn>
                <a:cxn ang="0">
                  <a:pos x="3557" y="1805"/>
                </a:cxn>
                <a:cxn ang="0">
                  <a:pos x="3418" y="1834"/>
                </a:cxn>
                <a:cxn ang="0">
                  <a:pos x="3270" y="1855"/>
                </a:cxn>
                <a:cxn ang="0">
                  <a:pos x="3110" y="1865"/>
                </a:cxn>
                <a:cxn ang="0">
                  <a:pos x="3027" y="1867"/>
                </a:cxn>
                <a:cxn ang="0">
                  <a:pos x="2700" y="1870"/>
                </a:cxn>
                <a:cxn ang="0">
                  <a:pos x="2399" y="1884"/>
                </a:cxn>
                <a:cxn ang="0">
                  <a:pos x="2121" y="1910"/>
                </a:cxn>
                <a:cxn ang="0">
                  <a:pos x="1867" y="1946"/>
                </a:cxn>
                <a:cxn ang="0">
                  <a:pos x="1633" y="1991"/>
                </a:cxn>
                <a:cxn ang="0">
                  <a:pos x="1419" y="2047"/>
                </a:cxn>
                <a:cxn ang="0">
                  <a:pos x="1317" y="2080"/>
                </a:cxn>
                <a:cxn ang="0">
                  <a:pos x="1222" y="2115"/>
                </a:cxn>
                <a:cxn ang="0">
                  <a:pos x="1129" y="2152"/>
                </a:cxn>
                <a:cxn ang="0">
                  <a:pos x="1041" y="2193"/>
                </a:cxn>
                <a:cxn ang="0">
                  <a:pos x="956" y="2235"/>
                </a:cxn>
                <a:cxn ang="0">
                  <a:pos x="874" y="2282"/>
                </a:cxn>
                <a:cxn ang="0">
                  <a:pos x="797" y="2330"/>
                </a:cxn>
                <a:cxn ang="0">
                  <a:pos x="722" y="2380"/>
                </a:cxn>
                <a:cxn ang="0">
                  <a:pos x="651" y="2435"/>
                </a:cxn>
                <a:cxn ang="0">
                  <a:pos x="582" y="2491"/>
                </a:cxn>
                <a:cxn ang="0">
                  <a:pos x="515" y="2550"/>
                </a:cxn>
                <a:cxn ang="0">
                  <a:pos x="389" y="2677"/>
                </a:cxn>
                <a:cxn ang="0">
                  <a:pos x="271" y="2816"/>
                </a:cxn>
                <a:cxn ang="0">
                  <a:pos x="158" y="2965"/>
                </a:cxn>
                <a:cxn ang="0">
                  <a:pos x="51" y="3124"/>
                </a:cxn>
              </a:cxnLst>
              <a:rect l="0" t="0" r="r" b="b"/>
              <a:pathLst>
                <a:path w="4782" h="3210">
                  <a:moveTo>
                    <a:pt x="4782" y="0"/>
                  </a:moveTo>
                  <a:lnTo>
                    <a:pt x="4782" y="0"/>
                  </a:lnTo>
                  <a:lnTo>
                    <a:pt x="4782" y="21"/>
                  </a:lnTo>
                  <a:lnTo>
                    <a:pt x="4780" y="81"/>
                  </a:lnTo>
                  <a:lnTo>
                    <a:pt x="4779" y="123"/>
                  </a:lnTo>
                  <a:lnTo>
                    <a:pt x="4775" y="173"/>
                  </a:lnTo>
                  <a:lnTo>
                    <a:pt x="4770" y="229"/>
                  </a:lnTo>
                  <a:lnTo>
                    <a:pt x="4762" y="292"/>
                  </a:lnTo>
                  <a:lnTo>
                    <a:pt x="4752" y="360"/>
                  </a:lnTo>
                  <a:lnTo>
                    <a:pt x="4740" y="433"/>
                  </a:lnTo>
                  <a:lnTo>
                    <a:pt x="4723" y="510"/>
                  </a:lnTo>
                  <a:lnTo>
                    <a:pt x="4704" y="591"/>
                  </a:lnTo>
                  <a:lnTo>
                    <a:pt x="4682" y="675"/>
                  </a:lnTo>
                  <a:lnTo>
                    <a:pt x="4668" y="717"/>
                  </a:lnTo>
                  <a:lnTo>
                    <a:pt x="4654" y="760"/>
                  </a:lnTo>
                  <a:lnTo>
                    <a:pt x="4637" y="802"/>
                  </a:lnTo>
                  <a:lnTo>
                    <a:pt x="4620" y="846"/>
                  </a:lnTo>
                  <a:lnTo>
                    <a:pt x="4602" y="890"/>
                  </a:lnTo>
                  <a:lnTo>
                    <a:pt x="4584" y="935"/>
                  </a:lnTo>
                  <a:lnTo>
                    <a:pt x="4564" y="978"/>
                  </a:lnTo>
                  <a:lnTo>
                    <a:pt x="4541" y="1022"/>
                  </a:lnTo>
                  <a:lnTo>
                    <a:pt x="4518" y="1066"/>
                  </a:lnTo>
                  <a:lnTo>
                    <a:pt x="4493" y="1108"/>
                  </a:lnTo>
                  <a:lnTo>
                    <a:pt x="4466" y="1151"/>
                  </a:lnTo>
                  <a:lnTo>
                    <a:pt x="4439" y="1193"/>
                  </a:lnTo>
                  <a:lnTo>
                    <a:pt x="4409" y="1235"/>
                  </a:lnTo>
                  <a:lnTo>
                    <a:pt x="4379" y="1277"/>
                  </a:lnTo>
                  <a:lnTo>
                    <a:pt x="4346" y="1318"/>
                  </a:lnTo>
                  <a:lnTo>
                    <a:pt x="4311" y="1358"/>
                  </a:lnTo>
                  <a:lnTo>
                    <a:pt x="4275" y="1397"/>
                  </a:lnTo>
                  <a:lnTo>
                    <a:pt x="4237" y="1435"/>
                  </a:lnTo>
                  <a:lnTo>
                    <a:pt x="4197" y="1471"/>
                  </a:lnTo>
                  <a:lnTo>
                    <a:pt x="4155" y="1508"/>
                  </a:lnTo>
                  <a:lnTo>
                    <a:pt x="4111" y="1542"/>
                  </a:lnTo>
                  <a:lnTo>
                    <a:pt x="4065" y="1576"/>
                  </a:lnTo>
                  <a:lnTo>
                    <a:pt x="4018" y="1608"/>
                  </a:lnTo>
                  <a:lnTo>
                    <a:pt x="3968" y="1639"/>
                  </a:lnTo>
                  <a:lnTo>
                    <a:pt x="3917" y="1668"/>
                  </a:lnTo>
                  <a:lnTo>
                    <a:pt x="3862" y="1695"/>
                  </a:lnTo>
                  <a:lnTo>
                    <a:pt x="3805" y="1721"/>
                  </a:lnTo>
                  <a:lnTo>
                    <a:pt x="3747" y="1744"/>
                  </a:lnTo>
                  <a:lnTo>
                    <a:pt x="3686" y="1766"/>
                  </a:lnTo>
                  <a:lnTo>
                    <a:pt x="3622" y="1787"/>
                  </a:lnTo>
                  <a:lnTo>
                    <a:pt x="3557" y="1805"/>
                  </a:lnTo>
                  <a:lnTo>
                    <a:pt x="3489" y="1821"/>
                  </a:lnTo>
                  <a:lnTo>
                    <a:pt x="3418" y="1834"/>
                  </a:lnTo>
                  <a:lnTo>
                    <a:pt x="3344" y="1846"/>
                  </a:lnTo>
                  <a:lnTo>
                    <a:pt x="3270" y="1855"/>
                  </a:lnTo>
                  <a:lnTo>
                    <a:pt x="3192" y="1860"/>
                  </a:lnTo>
                  <a:lnTo>
                    <a:pt x="3110" y="1865"/>
                  </a:lnTo>
                  <a:lnTo>
                    <a:pt x="3027" y="1867"/>
                  </a:lnTo>
                  <a:lnTo>
                    <a:pt x="3027" y="1867"/>
                  </a:lnTo>
                  <a:lnTo>
                    <a:pt x="2860" y="1867"/>
                  </a:lnTo>
                  <a:lnTo>
                    <a:pt x="2700" y="1870"/>
                  </a:lnTo>
                  <a:lnTo>
                    <a:pt x="2546" y="1876"/>
                  </a:lnTo>
                  <a:lnTo>
                    <a:pt x="2399" y="1884"/>
                  </a:lnTo>
                  <a:lnTo>
                    <a:pt x="2257" y="1896"/>
                  </a:lnTo>
                  <a:lnTo>
                    <a:pt x="2121" y="1910"/>
                  </a:lnTo>
                  <a:lnTo>
                    <a:pt x="1992" y="1926"/>
                  </a:lnTo>
                  <a:lnTo>
                    <a:pt x="1867" y="1946"/>
                  </a:lnTo>
                  <a:lnTo>
                    <a:pt x="1748" y="1967"/>
                  </a:lnTo>
                  <a:lnTo>
                    <a:pt x="1633" y="1991"/>
                  </a:lnTo>
                  <a:lnTo>
                    <a:pt x="1523" y="2018"/>
                  </a:lnTo>
                  <a:lnTo>
                    <a:pt x="1419" y="2047"/>
                  </a:lnTo>
                  <a:lnTo>
                    <a:pt x="1367" y="2064"/>
                  </a:lnTo>
                  <a:lnTo>
                    <a:pt x="1317" y="2080"/>
                  </a:lnTo>
                  <a:lnTo>
                    <a:pt x="1269" y="2097"/>
                  </a:lnTo>
                  <a:lnTo>
                    <a:pt x="1222" y="2115"/>
                  </a:lnTo>
                  <a:lnTo>
                    <a:pt x="1174" y="2133"/>
                  </a:lnTo>
                  <a:lnTo>
                    <a:pt x="1129" y="2152"/>
                  </a:lnTo>
                  <a:lnTo>
                    <a:pt x="1084" y="2172"/>
                  </a:lnTo>
                  <a:lnTo>
                    <a:pt x="1041" y="2193"/>
                  </a:lnTo>
                  <a:lnTo>
                    <a:pt x="998" y="2214"/>
                  </a:lnTo>
                  <a:lnTo>
                    <a:pt x="956" y="2235"/>
                  </a:lnTo>
                  <a:lnTo>
                    <a:pt x="915" y="2257"/>
                  </a:lnTo>
                  <a:lnTo>
                    <a:pt x="874" y="2282"/>
                  </a:lnTo>
                  <a:lnTo>
                    <a:pt x="836" y="2306"/>
                  </a:lnTo>
                  <a:lnTo>
                    <a:pt x="797" y="2330"/>
                  </a:lnTo>
                  <a:lnTo>
                    <a:pt x="759" y="2354"/>
                  </a:lnTo>
                  <a:lnTo>
                    <a:pt x="722" y="2380"/>
                  </a:lnTo>
                  <a:lnTo>
                    <a:pt x="686" y="2407"/>
                  </a:lnTo>
                  <a:lnTo>
                    <a:pt x="651" y="2435"/>
                  </a:lnTo>
                  <a:lnTo>
                    <a:pt x="615" y="2462"/>
                  </a:lnTo>
                  <a:lnTo>
                    <a:pt x="582" y="2491"/>
                  </a:lnTo>
                  <a:lnTo>
                    <a:pt x="548" y="2520"/>
                  </a:lnTo>
                  <a:lnTo>
                    <a:pt x="515" y="2550"/>
                  </a:lnTo>
                  <a:lnTo>
                    <a:pt x="451" y="2613"/>
                  </a:lnTo>
                  <a:lnTo>
                    <a:pt x="389" y="2677"/>
                  </a:lnTo>
                  <a:lnTo>
                    <a:pt x="329" y="2745"/>
                  </a:lnTo>
                  <a:lnTo>
                    <a:pt x="271" y="2816"/>
                  </a:lnTo>
                  <a:lnTo>
                    <a:pt x="214" y="2889"/>
                  </a:lnTo>
                  <a:lnTo>
                    <a:pt x="158" y="2965"/>
                  </a:lnTo>
                  <a:lnTo>
                    <a:pt x="104" y="3044"/>
                  </a:lnTo>
                  <a:lnTo>
                    <a:pt x="51" y="3124"/>
                  </a:lnTo>
                  <a:lnTo>
                    <a:pt x="0" y="321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989248" name="Freeform 64"/>
            <p:cNvSpPr>
              <a:spLocks/>
            </p:cNvSpPr>
            <p:nvPr userDrawn="1"/>
          </p:nvSpPr>
          <p:spPr bwMode="auto">
            <a:xfrm>
              <a:off x="2023" y="453"/>
              <a:ext cx="4733" cy="1662"/>
            </a:xfrm>
            <a:custGeom>
              <a:avLst/>
              <a:gdLst/>
              <a:ahLst/>
              <a:cxnLst>
                <a:cxn ang="0">
                  <a:pos x="4733" y="0"/>
                </a:cxn>
                <a:cxn ang="0">
                  <a:pos x="4733" y="81"/>
                </a:cxn>
                <a:cxn ang="0">
                  <a:pos x="4729" y="173"/>
                </a:cxn>
                <a:cxn ang="0">
                  <a:pos x="4718" y="294"/>
                </a:cxn>
                <a:cxn ang="0">
                  <a:pos x="4699" y="436"/>
                </a:cxn>
                <a:cxn ang="0">
                  <a:pos x="4665" y="596"/>
                </a:cxn>
                <a:cxn ang="0">
                  <a:pos x="4631" y="724"/>
                </a:cxn>
                <a:cxn ang="0">
                  <a:pos x="4602" y="811"/>
                </a:cxn>
                <a:cxn ang="0">
                  <a:pos x="4568" y="898"/>
                </a:cxn>
                <a:cxn ang="0">
                  <a:pos x="4529" y="987"/>
                </a:cxn>
                <a:cxn ang="0">
                  <a:pos x="4486" y="1076"/>
                </a:cxn>
                <a:cxn ang="0">
                  <a:pos x="4436" y="1165"/>
                </a:cxn>
                <a:cxn ang="0">
                  <a:pos x="4381" y="1250"/>
                </a:cxn>
                <a:cxn ang="0">
                  <a:pos x="4317" y="1334"/>
                </a:cxn>
                <a:cxn ang="0">
                  <a:pos x="4247" y="1415"/>
                </a:cxn>
                <a:cxn ang="0">
                  <a:pos x="4171" y="1491"/>
                </a:cxn>
                <a:cxn ang="0">
                  <a:pos x="4086" y="1563"/>
                </a:cxn>
                <a:cxn ang="0">
                  <a:pos x="3993" y="1631"/>
                </a:cxn>
                <a:cxn ang="0">
                  <a:pos x="3893" y="1694"/>
                </a:cxn>
                <a:cxn ang="0">
                  <a:pos x="3784" y="1749"/>
                </a:cxn>
                <a:cxn ang="0">
                  <a:pos x="3664" y="1798"/>
                </a:cxn>
                <a:cxn ang="0">
                  <a:pos x="3537" y="1840"/>
                </a:cxn>
                <a:cxn ang="0">
                  <a:pos x="3398" y="1872"/>
                </a:cxn>
                <a:cxn ang="0">
                  <a:pos x="3249" y="1894"/>
                </a:cxn>
                <a:cxn ang="0">
                  <a:pos x="3091" y="1909"/>
                </a:cxn>
                <a:cxn ang="0">
                  <a:pos x="3008" y="1911"/>
                </a:cxn>
                <a:cxn ang="0">
                  <a:pos x="2681" y="1922"/>
                </a:cxn>
                <a:cxn ang="0">
                  <a:pos x="2380" y="1943"/>
                </a:cxn>
                <a:cxn ang="0">
                  <a:pos x="2102" y="1974"/>
                </a:cxn>
                <a:cxn ang="0">
                  <a:pos x="1848" y="2014"/>
                </a:cxn>
                <a:cxn ang="0">
                  <a:pos x="1615" y="2066"/>
                </a:cxn>
                <a:cxn ang="0">
                  <a:pos x="1401" y="2127"/>
                </a:cxn>
                <a:cxn ang="0">
                  <a:pos x="1301" y="2161"/>
                </a:cxn>
                <a:cxn ang="0">
                  <a:pos x="1205" y="2198"/>
                </a:cxn>
                <a:cxn ang="0">
                  <a:pos x="1114" y="2237"/>
                </a:cxn>
                <a:cxn ang="0">
                  <a:pos x="1026" y="2280"/>
                </a:cxn>
                <a:cxn ang="0">
                  <a:pos x="942" y="2324"/>
                </a:cxn>
                <a:cxn ang="0">
                  <a:pos x="861" y="2372"/>
                </a:cxn>
                <a:cxn ang="0">
                  <a:pos x="785" y="2422"/>
                </a:cxn>
                <a:cxn ang="0">
                  <a:pos x="711" y="2476"/>
                </a:cxn>
                <a:cxn ang="0">
                  <a:pos x="639" y="2531"/>
                </a:cxn>
                <a:cxn ang="0">
                  <a:pos x="571" y="2589"/>
                </a:cxn>
                <a:cxn ang="0">
                  <a:pos x="506" y="2650"/>
                </a:cxn>
                <a:cxn ang="0">
                  <a:pos x="382" y="2779"/>
                </a:cxn>
                <a:cxn ang="0">
                  <a:pos x="265" y="2921"/>
                </a:cxn>
                <a:cxn ang="0">
                  <a:pos x="156" y="3073"/>
                </a:cxn>
                <a:cxn ang="0">
                  <a:pos x="52" y="3236"/>
                </a:cxn>
              </a:cxnLst>
              <a:rect l="0" t="0" r="r" b="b"/>
              <a:pathLst>
                <a:path w="4733" h="3323">
                  <a:moveTo>
                    <a:pt x="4733" y="0"/>
                  </a:moveTo>
                  <a:lnTo>
                    <a:pt x="4733" y="0"/>
                  </a:lnTo>
                  <a:lnTo>
                    <a:pt x="4733" y="21"/>
                  </a:lnTo>
                  <a:lnTo>
                    <a:pt x="4733" y="81"/>
                  </a:lnTo>
                  <a:lnTo>
                    <a:pt x="4732" y="123"/>
                  </a:lnTo>
                  <a:lnTo>
                    <a:pt x="4729" y="173"/>
                  </a:lnTo>
                  <a:lnTo>
                    <a:pt x="4725" y="231"/>
                  </a:lnTo>
                  <a:lnTo>
                    <a:pt x="4718" y="294"/>
                  </a:lnTo>
                  <a:lnTo>
                    <a:pt x="4710" y="364"/>
                  </a:lnTo>
                  <a:lnTo>
                    <a:pt x="4699" y="436"/>
                  </a:lnTo>
                  <a:lnTo>
                    <a:pt x="4683" y="516"/>
                  </a:lnTo>
                  <a:lnTo>
                    <a:pt x="4665" y="596"/>
                  </a:lnTo>
                  <a:lnTo>
                    <a:pt x="4643" y="680"/>
                  </a:lnTo>
                  <a:lnTo>
                    <a:pt x="4631" y="724"/>
                  </a:lnTo>
                  <a:lnTo>
                    <a:pt x="4617" y="767"/>
                  </a:lnTo>
                  <a:lnTo>
                    <a:pt x="4602" y="811"/>
                  </a:lnTo>
                  <a:lnTo>
                    <a:pt x="4586" y="855"/>
                  </a:lnTo>
                  <a:lnTo>
                    <a:pt x="4568" y="898"/>
                  </a:lnTo>
                  <a:lnTo>
                    <a:pt x="4550" y="943"/>
                  </a:lnTo>
                  <a:lnTo>
                    <a:pt x="4529" y="987"/>
                  </a:lnTo>
                  <a:lnTo>
                    <a:pt x="4509" y="1032"/>
                  </a:lnTo>
                  <a:lnTo>
                    <a:pt x="4486" y="1076"/>
                  </a:lnTo>
                  <a:lnTo>
                    <a:pt x="4461" y="1119"/>
                  </a:lnTo>
                  <a:lnTo>
                    <a:pt x="4436" y="1165"/>
                  </a:lnTo>
                  <a:lnTo>
                    <a:pt x="4409" y="1207"/>
                  </a:lnTo>
                  <a:lnTo>
                    <a:pt x="4381" y="1250"/>
                  </a:lnTo>
                  <a:lnTo>
                    <a:pt x="4350" y="1292"/>
                  </a:lnTo>
                  <a:lnTo>
                    <a:pt x="4317" y="1334"/>
                  </a:lnTo>
                  <a:lnTo>
                    <a:pt x="4284" y="1375"/>
                  </a:lnTo>
                  <a:lnTo>
                    <a:pt x="4247" y="1415"/>
                  </a:lnTo>
                  <a:lnTo>
                    <a:pt x="4210" y="1454"/>
                  </a:lnTo>
                  <a:lnTo>
                    <a:pt x="4171" y="1491"/>
                  </a:lnTo>
                  <a:lnTo>
                    <a:pt x="4129" y="1528"/>
                  </a:lnTo>
                  <a:lnTo>
                    <a:pt x="4086" y="1563"/>
                  </a:lnTo>
                  <a:lnTo>
                    <a:pt x="4041" y="1599"/>
                  </a:lnTo>
                  <a:lnTo>
                    <a:pt x="3993" y="1631"/>
                  </a:lnTo>
                  <a:lnTo>
                    <a:pt x="3945" y="1664"/>
                  </a:lnTo>
                  <a:lnTo>
                    <a:pt x="3893" y="1694"/>
                  </a:lnTo>
                  <a:lnTo>
                    <a:pt x="3839" y="1723"/>
                  </a:lnTo>
                  <a:lnTo>
                    <a:pt x="3784" y="1749"/>
                  </a:lnTo>
                  <a:lnTo>
                    <a:pt x="3725" y="1775"/>
                  </a:lnTo>
                  <a:lnTo>
                    <a:pt x="3664" y="1798"/>
                  </a:lnTo>
                  <a:lnTo>
                    <a:pt x="3602" y="1820"/>
                  </a:lnTo>
                  <a:lnTo>
                    <a:pt x="3537" y="1840"/>
                  </a:lnTo>
                  <a:lnTo>
                    <a:pt x="3469" y="1856"/>
                  </a:lnTo>
                  <a:lnTo>
                    <a:pt x="3398" y="1872"/>
                  </a:lnTo>
                  <a:lnTo>
                    <a:pt x="3326" y="1885"/>
                  </a:lnTo>
                  <a:lnTo>
                    <a:pt x="3249" y="1894"/>
                  </a:lnTo>
                  <a:lnTo>
                    <a:pt x="3171" y="1903"/>
                  </a:lnTo>
                  <a:lnTo>
                    <a:pt x="3091" y="1909"/>
                  </a:lnTo>
                  <a:lnTo>
                    <a:pt x="3008" y="1911"/>
                  </a:lnTo>
                  <a:lnTo>
                    <a:pt x="3008" y="1911"/>
                  </a:lnTo>
                  <a:lnTo>
                    <a:pt x="2841" y="1915"/>
                  </a:lnTo>
                  <a:lnTo>
                    <a:pt x="2681" y="1922"/>
                  </a:lnTo>
                  <a:lnTo>
                    <a:pt x="2527" y="1932"/>
                  </a:lnTo>
                  <a:lnTo>
                    <a:pt x="2380" y="1943"/>
                  </a:lnTo>
                  <a:lnTo>
                    <a:pt x="2238" y="1957"/>
                  </a:lnTo>
                  <a:lnTo>
                    <a:pt x="2102" y="1974"/>
                  </a:lnTo>
                  <a:lnTo>
                    <a:pt x="1973" y="1993"/>
                  </a:lnTo>
                  <a:lnTo>
                    <a:pt x="1848" y="2014"/>
                  </a:lnTo>
                  <a:lnTo>
                    <a:pt x="1729" y="2038"/>
                  </a:lnTo>
                  <a:lnTo>
                    <a:pt x="1615" y="2066"/>
                  </a:lnTo>
                  <a:lnTo>
                    <a:pt x="1507" y="2095"/>
                  </a:lnTo>
                  <a:lnTo>
                    <a:pt x="1401" y="2127"/>
                  </a:lnTo>
                  <a:lnTo>
                    <a:pt x="1351" y="2143"/>
                  </a:lnTo>
                  <a:lnTo>
                    <a:pt x="1301" y="2161"/>
                  </a:lnTo>
                  <a:lnTo>
                    <a:pt x="1253" y="2179"/>
                  </a:lnTo>
                  <a:lnTo>
                    <a:pt x="1205" y="2198"/>
                  </a:lnTo>
                  <a:lnTo>
                    <a:pt x="1160" y="2217"/>
                  </a:lnTo>
                  <a:lnTo>
                    <a:pt x="1114" y="2237"/>
                  </a:lnTo>
                  <a:lnTo>
                    <a:pt x="1069" y="2258"/>
                  </a:lnTo>
                  <a:lnTo>
                    <a:pt x="1026" y="2280"/>
                  </a:lnTo>
                  <a:lnTo>
                    <a:pt x="983" y="2301"/>
                  </a:lnTo>
                  <a:lnTo>
                    <a:pt x="942" y="2324"/>
                  </a:lnTo>
                  <a:lnTo>
                    <a:pt x="901" y="2348"/>
                  </a:lnTo>
                  <a:lnTo>
                    <a:pt x="861" y="2372"/>
                  </a:lnTo>
                  <a:lnTo>
                    <a:pt x="822" y="2397"/>
                  </a:lnTo>
                  <a:lnTo>
                    <a:pt x="785" y="2422"/>
                  </a:lnTo>
                  <a:lnTo>
                    <a:pt x="747" y="2448"/>
                  </a:lnTo>
                  <a:lnTo>
                    <a:pt x="711" y="2476"/>
                  </a:lnTo>
                  <a:lnTo>
                    <a:pt x="675" y="2503"/>
                  </a:lnTo>
                  <a:lnTo>
                    <a:pt x="639" y="2531"/>
                  </a:lnTo>
                  <a:lnTo>
                    <a:pt x="606" y="2560"/>
                  </a:lnTo>
                  <a:lnTo>
                    <a:pt x="571" y="2589"/>
                  </a:lnTo>
                  <a:lnTo>
                    <a:pt x="538" y="2619"/>
                  </a:lnTo>
                  <a:lnTo>
                    <a:pt x="506" y="2650"/>
                  </a:lnTo>
                  <a:lnTo>
                    <a:pt x="442" y="2713"/>
                  </a:lnTo>
                  <a:lnTo>
                    <a:pt x="382" y="2779"/>
                  </a:lnTo>
                  <a:lnTo>
                    <a:pt x="322" y="2849"/>
                  </a:lnTo>
                  <a:lnTo>
                    <a:pt x="265" y="2921"/>
                  </a:lnTo>
                  <a:lnTo>
                    <a:pt x="210" y="2996"/>
                  </a:lnTo>
                  <a:lnTo>
                    <a:pt x="156" y="3073"/>
                  </a:lnTo>
                  <a:lnTo>
                    <a:pt x="103" y="3154"/>
                  </a:lnTo>
                  <a:lnTo>
                    <a:pt x="52" y="3236"/>
                  </a:lnTo>
                  <a:lnTo>
                    <a:pt x="0" y="3323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</p:grpSp>
      <p:sp>
        <p:nvSpPr>
          <p:cNvPr id="989249" name="Rectangle 65" descr="좁은 수평선"/>
          <p:cNvSpPr>
            <a:spLocks noChangeArrowheads="1"/>
          </p:cNvSpPr>
          <p:nvPr/>
        </p:nvSpPr>
        <p:spPr bwMode="auto">
          <a:xfrm>
            <a:off x="0" y="692260"/>
            <a:ext cx="10668000" cy="461963"/>
          </a:xfrm>
          <a:prstGeom prst="rect">
            <a:avLst/>
          </a:prstGeom>
          <a:pattFill prst="narHorz">
            <a:fgClr>
              <a:schemeClr val="bg1">
                <a:alpha val="30000"/>
              </a:schemeClr>
            </a:fgClr>
            <a:bgClr>
              <a:schemeClr val="bg2">
                <a:alpha val="30000"/>
              </a:schemeClr>
            </a:bgClr>
          </a:pattFill>
          <a:ln w="9525">
            <a:noFill/>
            <a:miter lim="800000"/>
            <a:headEnd/>
            <a:tailEnd/>
          </a:ln>
          <a:effectLst/>
        </p:spPr>
        <p:txBody>
          <a:bodyPr wrap="none" lIns="90893" tIns="45454" rIns="90893" bIns="45454" anchor="ctr"/>
          <a:lstStyle/>
          <a:p>
            <a:endParaRPr lang="ko-KR" altLang="en-US"/>
          </a:p>
        </p:txBody>
      </p:sp>
      <p:sp>
        <p:nvSpPr>
          <p:cNvPr id="989250" name="Text Box 66"/>
          <p:cNvSpPr txBox="1">
            <a:spLocks noChangeArrowheads="1"/>
          </p:cNvSpPr>
          <p:nvPr/>
        </p:nvSpPr>
        <p:spPr bwMode="auto">
          <a:xfrm>
            <a:off x="8952257" y="419184"/>
            <a:ext cx="1569257" cy="352144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60538" tIns="52449" rIns="60538" bIns="52449">
            <a:spAutoFit/>
          </a:bodyPr>
          <a:lstStyle/>
          <a:p>
            <a:pPr defTabSz="1027290"/>
            <a:r>
              <a:rPr lang="en-US" altLang="ko-KR" sz="1600" dirty="0">
                <a:solidFill>
                  <a:schemeClr val="bg1"/>
                </a:solidFill>
                <a:latin typeface="Arial Black" pitchFamily="34" charset="0"/>
                <a:ea typeface="HY견고딕" pitchFamily="18" charset="-127"/>
              </a:rPr>
              <a:t>SOUNDRACE</a:t>
            </a:r>
          </a:p>
        </p:txBody>
      </p:sp>
      <p:grpSp>
        <p:nvGrpSpPr>
          <p:cNvPr id="989251" name="Group 67"/>
          <p:cNvGrpSpPr>
            <a:grpSpLocks/>
          </p:cNvGrpSpPr>
          <p:nvPr/>
        </p:nvGrpSpPr>
        <p:grpSpPr bwMode="auto">
          <a:xfrm>
            <a:off x="7912107" y="430213"/>
            <a:ext cx="279400" cy="255587"/>
            <a:chOff x="384" y="72"/>
            <a:chExt cx="908" cy="908"/>
          </a:xfrm>
        </p:grpSpPr>
        <p:sp>
          <p:nvSpPr>
            <p:cNvPr id="989252" name="Oval 68"/>
            <p:cNvSpPr>
              <a:spLocks noChangeArrowheads="1"/>
            </p:cNvSpPr>
            <p:nvPr userDrawn="1"/>
          </p:nvSpPr>
          <p:spPr bwMode="auto">
            <a:xfrm>
              <a:off x="384" y="72"/>
              <a:ext cx="908" cy="908"/>
            </a:xfrm>
            <a:prstGeom prst="ellipse">
              <a:avLst/>
            </a:prstGeom>
            <a:gradFill rotWithShape="1">
              <a:gsLst>
                <a:gs pos="0">
                  <a:srgbClr val="DDF2FF"/>
                </a:gs>
                <a:gs pos="100000">
                  <a:srgbClr val="3900C6"/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lIns="103102" tIns="51549" rIns="103102" bIns="51549" anchor="ctr"/>
            <a:lstStyle/>
            <a:p>
              <a:pPr defTabSz="1027290"/>
              <a:endParaRPr lang="ko-KR" altLang="en-US" sz="2700" dirty="0">
                <a:latin typeface="HY헤드라인M" pitchFamily="18" charset="-127"/>
                <a:ea typeface="HY헤드라인M" pitchFamily="18" charset="-127"/>
              </a:endParaRPr>
            </a:p>
          </p:txBody>
        </p:sp>
        <p:sp>
          <p:nvSpPr>
            <p:cNvPr id="989253" name="Oval 69"/>
            <p:cNvSpPr>
              <a:spLocks noChangeArrowheads="1"/>
            </p:cNvSpPr>
            <p:nvPr userDrawn="1"/>
          </p:nvSpPr>
          <p:spPr bwMode="auto">
            <a:xfrm>
              <a:off x="612" y="328"/>
              <a:ext cx="408" cy="408"/>
            </a:xfrm>
            <a:prstGeom prst="ellipse">
              <a:avLst/>
            </a:prstGeom>
            <a:gradFill rotWithShape="1">
              <a:gsLst>
                <a:gs pos="0">
                  <a:schemeClr val="bg1"/>
                </a:gs>
                <a:gs pos="100000">
                  <a:srgbClr val="3900C6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989254" name="Oval 70"/>
            <p:cNvSpPr>
              <a:spLocks noChangeArrowheads="1"/>
            </p:cNvSpPr>
            <p:nvPr userDrawn="1"/>
          </p:nvSpPr>
          <p:spPr bwMode="auto">
            <a:xfrm rot="-1983712">
              <a:off x="445" y="171"/>
              <a:ext cx="499" cy="318"/>
            </a:xfrm>
            <a:prstGeom prst="ellipse">
              <a:avLst/>
            </a:prstGeom>
            <a:gradFill rotWithShape="1">
              <a:gsLst>
                <a:gs pos="0">
                  <a:srgbClr val="E5E5FF">
                    <a:alpha val="95000"/>
                  </a:srgbClr>
                </a:gs>
                <a:gs pos="100000">
                  <a:schemeClr val="bg1">
                    <a:alpha val="0"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</p:grpSp>
      <p:grpSp>
        <p:nvGrpSpPr>
          <p:cNvPr id="989255" name="Group 71"/>
          <p:cNvGrpSpPr>
            <a:grpSpLocks/>
          </p:cNvGrpSpPr>
          <p:nvPr/>
        </p:nvGrpSpPr>
        <p:grpSpPr bwMode="auto">
          <a:xfrm>
            <a:off x="8585314" y="438154"/>
            <a:ext cx="277813" cy="257175"/>
            <a:chOff x="1383" y="73"/>
            <a:chExt cx="907" cy="907"/>
          </a:xfrm>
        </p:grpSpPr>
        <p:sp>
          <p:nvSpPr>
            <p:cNvPr id="989256" name="Oval 72"/>
            <p:cNvSpPr>
              <a:spLocks noChangeArrowheads="1"/>
            </p:cNvSpPr>
            <p:nvPr userDrawn="1"/>
          </p:nvSpPr>
          <p:spPr bwMode="auto">
            <a:xfrm>
              <a:off x="1383" y="73"/>
              <a:ext cx="907" cy="907"/>
            </a:xfrm>
            <a:prstGeom prst="ellipse">
              <a:avLst/>
            </a:prstGeom>
            <a:gradFill rotWithShape="1">
              <a:gsLst>
                <a:gs pos="0">
                  <a:srgbClr val="DDF2FF"/>
                </a:gs>
                <a:gs pos="100000">
                  <a:srgbClr val="0099FF"/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989257" name="Oval 73"/>
            <p:cNvSpPr>
              <a:spLocks noChangeArrowheads="1"/>
            </p:cNvSpPr>
            <p:nvPr userDrawn="1"/>
          </p:nvSpPr>
          <p:spPr bwMode="auto">
            <a:xfrm>
              <a:off x="1610" y="328"/>
              <a:ext cx="408" cy="408"/>
            </a:xfrm>
            <a:prstGeom prst="ellipse">
              <a:avLst/>
            </a:prstGeom>
            <a:gradFill rotWithShape="1">
              <a:gsLst>
                <a:gs pos="0">
                  <a:schemeClr val="bg1"/>
                </a:gs>
                <a:gs pos="100000">
                  <a:srgbClr val="3900C6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989258" name="Oval 74"/>
            <p:cNvSpPr>
              <a:spLocks noChangeArrowheads="1"/>
            </p:cNvSpPr>
            <p:nvPr userDrawn="1"/>
          </p:nvSpPr>
          <p:spPr bwMode="auto">
            <a:xfrm rot="-1983712">
              <a:off x="1443" y="171"/>
              <a:ext cx="499" cy="318"/>
            </a:xfrm>
            <a:prstGeom prst="ellipse">
              <a:avLst/>
            </a:prstGeom>
            <a:gradFill rotWithShape="1">
              <a:gsLst>
                <a:gs pos="0">
                  <a:srgbClr val="E5E5FF">
                    <a:alpha val="95000"/>
                  </a:srgbClr>
                </a:gs>
                <a:gs pos="100000">
                  <a:schemeClr val="bg1">
                    <a:alpha val="0"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</p:grpSp>
      <p:grpSp>
        <p:nvGrpSpPr>
          <p:cNvPr id="989259" name="Group 75"/>
          <p:cNvGrpSpPr>
            <a:grpSpLocks/>
          </p:cNvGrpSpPr>
          <p:nvPr/>
        </p:nvGrpSpPr>
        <p:grpSpPr bwMode="auto">
          <a:xfrm>
            <a:off x="8248724" y="434982"/>
            <a:ext cx="277813" cy="257175"/>
            <a:chOff x="3379" y="73"/>
            <a:chExt cx="907" cy="907"/>
          </a:xfrm>
        </p:grpSpPr>
        <p:sp>
          <p:nvSpPr>
            <p:cNvPr id="989260" name="Oval 76"/>
            <p:cNvSpPr>
              <a:spLocks noChangeArrowheads="1"/>
            </p:cNvSpPr>
            <p:nvPr userDrawn="1"/>
          </p:nvSpPr>
          <p:spPr bwMode="auto">
            <a:xfrm>
              <a:off x="3379" y="73"/>
              <a:ext cx="907" cy="907"/>
            </a:xfrm>
            <a:prstGeom prst="ellipse">
              <a:avLst/>
            </a:prstGeom>
            <a:gradFill rotWithShape="1">
              <a:gsLst>
                <a:gs pos="0">
                  <a:schemeClr val="bg1"/>
                </a:gs>
                <a:gs pos="100000">
                  <a:srgbClr val="FF00FF"/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989261" name="Oval 77"/>
            <p:cNvSpPr>
              <a:spLocks noChangeArrowheads="1"/>
            </p:cNvSpPr>
            <p:nvPr userDrawn="1"/>
          </p:nvSpPr>
          <p:spPr bwMode="auto">
            <a:xfrm>
              <a:off x="3606" y="328"/>
              <a:ext cx="408" cy="408"/>
            </a:xfrm>
            <a:prstGeom prst="ellipse">
              <a:avLst/>
            </a:prstGeom>
            <a:gradFill rotWithShape="1">
              <a:gsLst>
                <a:gs pos="0">
                  <a:schemeClr val="bg1"/>
                </a:gs>
                <a:gs pos="100000">
                  <a:srgbClr val="3900C6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989262" name="Oval 78"/>
            <p:cNvSpPr>
              <a:spLocks noChangeArrowheads="1"/>
            </p:cNvSpPr>
            <p:nvPr userDrawn="1"/>
          </p:nvSpPr>
          <p:spPr bwMode="auto">
            <a:xfrm rot="-1983712">
              <a:off x="3439" y="171"/>
              <a:ext cx="499" cy="318"/>
            </a:xfrm>
            <a:prstGeom prst="ellipse">
              <a:avLst/>
            </a:prstGeom>
            <a:gradFill rotWithShape="1">
              <a:gsLst>
                <a:gs pos="0">
                  <a:srgbClr val="FFDDFF">
                    <a:alpha val="95000"/>
                  </a:srgbClr>
                </a:gs>
                <a:gs pos="100000">
                  <a:schemeClr val="bg1">
                    <a:alpha val="0"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</p:grp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64" r:id="rId1"/>
    <p:sldLayoutId id="2147483798" r:id="rId2"/>
    <p:sldLayoutId id="2147483799" r:id="rId3"/>
    <p:sldLayoutId id="2147483800" r:id="rId4"/>
    <p:sldLayoutId id="2147483801" r:id="rId5"/>
    <p:sldLayoutId id="2147483802" r:id="rId6"/>
    <p:sldLayoutId id="2147483803" r:id="rId7"/>
    <p:sldLayoutId id="2147483804" r:id="rId8"/>
    <p:sldLayoutId id="2147483805" r:id="rId9"/>
    <p:sldLayoutId id="2147483806" r:id="rId10"/>
    <p:sldLayoutId id="2147483807" r:id="rId11"/>
  </p:sldLayoutIdLst>
  <p:txStyles>
    <p:titleStyle>
      <a:lvl1pPr algn="ctr" defTabSz="1027290" rtl="0" fontAlgn="base" latinLnBrk="1">
        <a:spcBef>
          <a:spcPct val="0"/>
        </a:spcBef>
        <a:spcAft>
          <a:spcPct val="0"/>
        </a:spcAft>
        <a:defRPr kumimoji="1" sz="5000">
          <a:solidFill>
            <a:schemeClr val="tx2"/>
          </a:solidFill>
          <a:latin typeface="+mj-lt"/>
          <a:ea typeface="+mj-ea"/>
          <a:cs typeface="+mj-cs"/>
        </a:defRPr>
      </a:lvl1pPr>
      <a:lvl2pPr algn="ctr" defTabSz="1027290" rtl="0" fontAlgn="base" latinLnBrk="1">
        <a:spcBef>
          <a:spcPct val="0"/>
        </a:spcBef>
        <a:spcAft>
          <a:spcPct val="0"/>
        </a:spcAft>
        <a:defRPr kumimoji="1" sz="5000">
          <a:solidFill>
            <a:schemeClr val="tx2"/>
          </a:solidFill>
          <a:latin typeface="굴림" pitchFamily="50" charset="-127"/>
          <a:ea typeface="굴림" pitchFamily="50" charset="-127"/>
        </a:defRPr>
      </a:lvl2pPr>
      <a:lvl3pPr algn="ctr" defTabSz="1027290" rtl="0" fontAlgn="base" latinLnBrk="1">
        <a:spcBef>
          <a:spcPct val="0"/>
        </a:spcBef>
        <a:spcAft>
          <a:spcPct val="0"/>
        </a:spcAft>
        <a:defRPr kumimoji="1" sz="5000">
          <a:solidFill>
            <a:schemeClr val="tx2"/>
          </a:solidFill>
          <a:latin typeface="굴림" pitchFamily="50" charset="-127"/>
          <a:ea typeface="굴림" pitchFamily="50" charset="-127"/>
        </a:defRPr>
      </a:lvl3pPr>
      <a:lvl4pPr algn="ctr" defTabSz="1027290" rtl="0" fontAlgn="base" latinLnBrk="1">
        <a:spcBef>
          <a:spcPct val="0"/>
        </a:spcBef>
        <a:spcAft>
          <a:spcPct val="0"/>
        </a:spcAft>
        <a:defRPr kumimoji="1" sz="5000">
          <a:solidFill>
            <a:schemeClr val="tx2"/>
          </a:solidFill>
          <a:latin typeface="굴림" pitchFamily="50" charset="-127"/>
          <a:ea typeface="굴림" pitchFamily="50" charset="-127"/>
        </a:defRPr>
      </a:lvl4pPr>
      <a:lvl5pPr algn="ctr" defTabSz="1027290" rtl="0" fontAlgn="base" latinLnBrk="1">
        <a:spcBef>
          <a:spcPct val="0"/>
        </a:spcBef>
        <a:spcAft>
          <a:spcPct val="0"/>
        </a:spcAft>
        <a:defRPr kumimoji="1" sz="5000">
          <a:solidFill>
            <a:schemeClr val="tx2"/>
          </a:solidFill>
          <a:latin typeface="굴림" pitchFamily="50" charset="-127"/>
          <a:ea typeface="굴림" pitchFamily="50" charset="-127"/>
        </a:defRPr>
      </a:lvl5pPr>
      <a:lvl6pPr marL="454488" algn="ctr" defTabSz="1027290" rtl="0" fontAlgn="base" latinLnBrk="1">
        <a:spcBef>
          <a:spcPct val="0"/>
        </a:spcBef>
        <a:spcAft>
          <a:spcPct val="0"/>
        </a:spcAft>
        <a:defRPr kumimoji="1" sz="5000">
          <a:solidFill>
            <a:schemeClr val="tx2"/>
          </a:solidFill>
          <a:latin typeface="굴림" pitchFamily="50" charset="-127"/>
          <a:ea typeface="굴림" pitchFamily="50" charset="-127"/>
        </a:defRPr>
      </a:lvl6pPr>
      <a:lvl7pPr marL="908945" algn="ctr" defTabSz="1027290" rtl="0" fontAlgn="base" latinLnBrk="1">
        <a:spcBef>
          <a:spcPct val="0"/>
        </a:spcBef>
        <a:spcAft>
          <a:spcPct val="0"/>
        </a:spcAft>
        <a:defRPr kumimoji="1" sz="5000">
          <a:solidFill>
            <a:schemeClr val="tx2"/>
          </a:solidFill>
          <a:latin typeface="굴림" pitchFamily="50" charset="-127"/>
          <a:ea typeface="굴림" pitchFamily="50" charset="-127"/>
        </a:defRPr>
      </a:lvl7pPr>
      <a:lvl8pPr marL="1363412" algn="ctr" defTabSz="1027290" rtl="0" fontAlgn="base" latinLnBrk="1">
        <a:spcBef>
          <a:spcPct val="0"/>
        </a:spcBef>
        <a:spcAft>
          <a:spcPct val="0"/>
        </a:spcAft>
        <a:defRPr kumimoji="1" sz="5000">
          <a:solidFill>
            <a:schemeClr val="tx2"/>
          </a:solidFill>
          <a:latin typeface="굴림" pitchFamily="50" charset="-127"/>
          <a:ea typeface="굴림" pitchFamily="50" charset="-127"/>
        </a:defRPr>
      </a:lvl8pPr>
      <a:lvl9pPr marL="1817867" algn="ctr" defTabSz="1027290" rtl="0" fontAlgn="base" latinLnBrk="1">
        <a:spcBef>
          <a:spcPct val="0"/>
        </a:spcBef>
        <a:spcAft>
          <a:spcPct val="0"/>
        </a:spcAft>
        <a:defRPr kumimoji="1" sz="5000">
          <a:solidFill>
            <a:schemeClr val="tx2"/>
          </a:solidFill>
          <a:latin typeface="굴림" pitchFamily="50" charset="-127"/>
          <a:ea typeface="굴림" pitchFamily="50" charset="-127"/>
        </a:defRPr>
      </a:lvl9pPr>
    </p:titleStyle>
    <p:bodyStyle>
      <a:lvl1pPr marL="385043" indent="-385043" algn="l" defTabSz="1027290" rtl="0" fontAlgn="base" latinLnBrk="1">
        <a:spcBef>
          <a:spcPct val="20000"/>
        </a:spcBef>
        <a:spcAft>
          <a:spcPct val="0"/>
        </a:spcAft>
        <a:buChar char="•"/>
        <a:defRPr kumimoji="1" sz="3600">
          <a:solidFill>
            <a:schemeClr val="tx1"/>
          </a:solidFill>
          <a:latin typeface="+mn-lt"/>
          <a:ea typeface="+mn-ea"/>
          <a:cs typeface="+mn-cs"/>
        </a:defRPr>
      </a:lvl1pPr>
      <a:lvl2pPr marL="834772" indent="-320346" algn="l" defTabSz="1027290" rtl="0" fontAlgn="base" latinLnBrk="1">
        <a:spcBef>
          <a:spcPct val="20000"/>
        </a:spcBef>
        <a:spcAft>
          <a:spcPct val="0"/>
        </a:spcAft>
        <a:buChar char="–"/>
        <a:defRPr kumimoji="1" sz="3200">
          <a:solidFill>
            <a:schemeClr val="tx1"/>
          </a:solidFill>
          <a:latin typeface="+mn-lt"/>
          <a:ea typeface="+mn-ea"/>
        </a:defRPr>
      </a:lvl2pPr>
      <a:lvl3pPr marL="1284507" indent="-257223" algn="l" defTabSz="1027290" rtl="0" fontAlgn="base" latinLnBrk="1">
        <a:spcBef>
          <a:spcPct val="20000"/>
        </a:spcBef>
        <a:spcAft>
          <a:spcPct val="0"/>
        </a:spcAft>
        <a:buChar char="•"/>
        <a:defRPr kumimoji="1" sz="2700">
          <a:solidFill>
            <a:schemeClr val="tx1"/>
          </a:solidFill>
          <a:latin typeface="+mn-lt"/>
          <a:ea typeface="+mn-ea"/>
        </a:defRPr>
      </a:lvl3pPr>
      <a:lvl4pPr marL="1798949" indent="-257223" algn="l" defTabSz="1027290" rtl="0" fontAlgn="base" latinLnBrk="1">
        <a:spcBef>
          <a:spcPct val="20000"/>
        </a:spcBef>
        <a:spcAft>
          <a:spcPct val="0"/>
        </a:spcAft>
        <a:buChar char="–"/>
        <a:defRPr kumimoji="1" sz="2300">
          <a:solidFill>
            <a:schemeClr val="tx1"/>
          </a:solidFill>
          <a:latin typeface="+mn-lt"/>
          <a:ea typeface="+mn-ea"/>
        </a:defRPr>
      </a:lvl4pPr>
      <a:lvl5pPr marL="2313376" indent="-257223" algn="l" defTabSz="1027290" rtl="0" fontAlgn="base" latinLnBrk="1">
        <a:spcBef>
          <a:spcPct val="20000"/>
        </a:spcBef>
        <a:spcAft>
          <a:spcPct val="0"/>
        </a:spcAft>
        <a:buChar char="»"/>
        <a:defRPr kumimoji="1" sz="2300">
          <a:solidFill>
            <a:schemeClr val="tx1"/>
          </a:solidFill>
          <a:latin typeface="+mn-lt"/>
          <a:ea typeface="+mn-ea"/>
        </a:defRPr>
      </a:lvl5pPr>
      <a:lvl6pPr marL="2767851" indent="-257223" algn="l" defTabSz="1027290" rtl="0" fontAlgn="base" latinLnBrk="1">
        <a:spcBef>
          <a:spcPct val="20000"/>
        </a:spcBef>
        <a:spcAft>
          <a:spcPct val="0"/>
        </a:spcAft>
        <a:buChar char="»"/>
        <a:defRPr kumimoji="1" sz="2300">
          <a:solidFill>
            <a:schemeClr val="tx1"/>
          </a:solidFill>
          <a:latin typeface="+mn-lt"/>
          <a:ea typeface="+mn-ea"/>
        </a:defRPr>
      </a:lvl6pPr>
      <a:lvl7pPr marL="3222321" indent="-257223" algn="l" defTabSz="1027290" rtl="0" fontAlgn="base" latinLnBrk="1">
        <a:spcBef>
          <a:spcPct val="20000"/>
        </a:spcBef>
        <a:spcAft>
          <a:spcPct val="0"/>
        </a:spcAft>
        <a:buChar char="»"/>
        <a:defRPr kumimoji="1" sz="2300">
          <a:solidFill>
            <a:schemeClr val="tx1"/>
          </a:solidFill>
          <a:latin typeface="+mn-lt"/>
          <a:ea typeface="+mn-ea"/>
        </a:defRPr>
      </a:lvl7pPr>
      <a:lvl8pPr marL="3676780" indent="-257223" algn="l" defTabSz="1027290" rtl="0" fontAlgn="base" latinLnBrk="1">
        <a:spcBef>
          <a:spcPct val="20000"/>
        </a:spcBef>
        <a:spcAft>
          <a:spcPct val="0"/>
        </a:spcAft>
        <a:buChar char="»"/>
        <a:defRPr kumimoji="1" sz="2300">
          <a:solidFill>
            <a:schemeClr val="tx1"/>
          </a:solidFill>
          <a:latin typeface="+mn-lt"/>
          <a:ea typeface="+mn-ea"/>
        </a:defRPr>
      </a:lvl8pPr>
      <a:lvl9pPr marL="4131255" indent="-257223" algn="l" defTabSz="1027290" rtl="0" fontAlgn="base" latinLnBrk="1">
        <a:spcBef>
          <a:spcPct val="20000"/>
        </a:spcBef>
        <a:spcAft>
          <a:spcPct val="0"/>
        </a:spcAft>
        <a:buChar char="»"/>
        <a:defRPr kumimoji="1" sz="2300">
          <a:solidFill>
            <a:schemeClr val="tx1"/>
          </a:solidFill>
          <a:latin typeface="+mn-lt"/>
          <a:ea typeface="+mn-ea"/>
        </a:defRPr>
      </a:lvl9pPr>
    </p:bodyStyle>
    <p:otherStyle>
      <a:defPPr>
        <a:defRPr lang="ko-KR"/>
      </a:defPPr>
      <a:lvl1pPr marL="0" algn="l" defTabSz="908945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4488" algn="l" defTabSz="908945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08945" algn="l" defTabSz="908945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63412" algn="l" defTabSz="908945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17867" algn="l" defTabSz="908945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72338" algn="l" defTabSz="908945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26806" algn="l" defTabSz="908945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181264" algn="l" defTabSz="908945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35747" algn="l" defTabSz="908945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8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95330" name="Picture 2" descr="blue"/>
          <p:cNvPicPr>
            <a:picLocks noChangeAspect="1" noChangeArrowheads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xmlns=""/>
              </a:ext>
            </a:extLst>
          </a:blip>
          <a:srcRect/>
          <a:stretch>
            <a:fillRect/>
          </a:stretch>
        </p:blipFill>
        <p:spPr bwMode="auto">
          <a:xfrm>
            <a:off x="0" y="111"/>
            <a:ext cx="10668000" cy="1152525"/>
          </a:xfrm>
          <a:prstGeom prst="rect">
            <a:avLst/>
          </a:prstGeom>
          <a:noFill/>
        </p:spPr>
      </p:pic>
      <p:sp>
        <p:nvSpPr>
          <p:cNvPr id="995331" name="Rectangle 3"/>
          <p:cNvSpPr>
            <a:spLocks noChangeArrowheads="1"/>
          </p:cNvSpPr>
          <p:nvPr/>
        </p:nvSpPr>
        <p:spPr bwMode="auto">
          <a:xfrm>
            <a:off x="0" y="7104062"/>
            <a:ext cx="10668000" cy="336551"/>
          </a:xfrm>
          <a:prstGeom prst="rect">
            <a:avLst/>
          </a:prstGeom>
          <a:solidFill>
            <a:srgbClr val="B2B2B2"/>
          </a:solidFill>
          <a:ln w="9525">
            <a:noFill/>
            <a:miter lim="800000"/>
            <a:headEnd/>
            <a:tailEnd/>
          </a:ln>
          <a:effectLst/>
        </p:spPr>
        <p:txBody>
          <a:bodyPr wrap="none" lIns="90893" tIns="45454" rIns="90893" bIns="45454" anchor="ctr"/>
          <a:lstStyle/>
          <a:p>
            <a:endParaRPr lang="ko-KR" altLang="en-US"/>
          </a:p>
        </p:txBody>
      </p:sp>
      <p:grpSp>
        <p:nvGrpSpPr>
          <p:cNvPr id="995332" name="Group 4"/>
          <p:cNvGrpSpPr>
            <a:grpSpLocks/>
          </p:cNvGrpSpPr>
          <p:nvPr/>
        </p:nvGrpSpPr>
        <p:grpSpPr bwMode="auto">
          <a:xfrm rot="-2166924">
            <a:off x="701675" y="-3092440"/>
            <a:ext cx="11988800" cy="5667375"/>
            <a:chOff x="266" y="453"/>
            <a:chExt cx="6490" cy="1666"/>
          </a:xfrm>
        </p:grpSpPr>
        <p:sp>
          <p:nvSpPr>
            <p:cNvPr id="995333" name="Freeform 5"/>
            <p:cNvSpPr>
              <a:spLocks/>
            </p:cNvSpPr>
            <p:nvPr userDrawn="1"/>
          </p:nvSpPr>
          <p:spPr bwMode="auto">
            <a:xfrm>
              <a:off x="266" y="570"/>
              <a:ext cx="4772" cy="1549"/>
            </a:xfrm>
            <a:custGeom>
              <a:avLst/>
              <a:gdLst/>
              <a:ahLst/>
              <a:cxnLst>
                <a:cxn ang="0">
                  <a:pos x="4772" y="2929"/>
                </a:cxn>
                <a:cxn ang="0">
                  <a:pos x="4719" y="2956"/>
                </a:cxn>
                <a:cxn ang="0">
                  <a:pos x="4658" y="2985"/>
                </a:cxn>
                <a:cxn ang="0">
                  <a:pos x="4574" y="3017"/>
                </a:cxn>
                <a:cxn ang="0">
                  <a:pos x="4472" y="3048"/>
                </a:cxn>
                <a:cxn ang="0">
                  <a:pos x="4351" y="3076"/>
                </a:cxn>
                <a:cxn ang="0">
                  <a:pos x="4215" y="3093"/>
                </a:cxn>
                <a:cxn ang="0">
                  <a:pos x="4141" y="3097"/>
                </a:cxn>
                <a:cxn ang="0">
                  <a:pos x="4065" y="3097"/>
                </a:cxn>
                <a:cxn ang="0">
                  <a:pos x="3984" y="3092"/>
                </a:cxn>
                <a:cxn ang="0">
                  <a:pos x="3902" y="3082"/>
                </a:cxn>
                <a:cxn ang="0">
                  <a:pos x="3818" y="3066"/>
                </a:cxn>
                <a:cxn ang="0">
                  <a:pos x="3730" y="3045"/>
                </a:cxn>
                <a:cxn ang="0">
                  <a:pos x="3640" y="3016"/>
                </a:cxn>
                <a:cxn ang="0">
                  <a:pos x="3548" y="2980"/>
                </a:cxn>
                <a:cxn ang="0">
                  <a:pos x="3455" y="2937"/>
                </a:cxn>
                <a:cxn ang="0">
                  <a:pos x="3361" y="2885"/>
                </a:cxn>
                <a:cxn ang="0">
                  <a:pos x="3265" y="2824"/>
                </a:cxn>
                <a:cxn ang="0">
                  <a:pos x="3169" y="2754"/>
                </a:cxn>
                <a:cxn ang="0">
                  <a:pos x="3072" y="2673"/>
                </a:cxn>
                <a:cxn ang="0">
                  <a:pos x="2974" y="2583"/>
                </a:cxn>
                <a:cxn ang="0">
                  <a:pos x="2876" y="2481"/>
                </a:cxn>
                <a:cxn ang="0">
                  <a:pos x="2778" y="2367"/>
                </a:cxn>
                <a:cxn ang="0">
                  <a:pos x="2681" y="2241"/>
                </a:cxn>
                <a:cxn ang="0">
                  <a:pos x="2583" y="2102"/>
                </a:cxn>
                <a:cxn ang="0">
                  <a:pos x="2488" y="1960"/>
                </a:cxn>
                <a:cxn ang="0">
                  <a:pos x="2303" y="1695"/>
                </a:cxn>
                <a:cxn ang="0">
                  <a:pos x="2125" y="1456"/>
                </a:cxn>
                <a:cxn ang="0">
                  <a:pos x="1953" y="1240"/>
                </a:cxn>
                <a:cxn ang="0">
                  <a:pos x="1788" y="1046"/>
                </a:cxn>
                <a:cxn ang="0">
                  <a:pos x="1628" y="873"/>
                </a:cxn>
                <a:cxn ang="0">
                  <a:pos x="1471" y="720"/>
                </a:cxn>
                <a:cxn ang="0">
                  <a:pos x="1317" y="584"/>
                </a:cxn>
                <a:cxn ang="0">
                  <a:pos x="1166" y="466"/>
                </a:cxn>
                <a:cxn ang="0">
                  <a:pos x="1014" y="365"/>
                </a:cxn>
                <a:cxn ang="0">
                  <a:pos x="865" y="277"/>
                </a:cxn>
                <a:cxn ang="0">
                  <a:pos x="713" y="203"/>
                </a:cxn>
                <a:cxn ang="0">
                  <a:pos x="560" y="140"/>
                </a:cxn>
                <a:cxn ang="0">
                  <a:pos x="405" y="90"/>
                </a:cxn>
                <a:cxn ang="0">
                  <a:pos x="247" y="48"/>
                </a:cxn>
                <a:cxn ang="0">
                  <a:pos x="84" y="14"/>
                </a:cxn>
              </a:cxnLst>
              <a:rect l="0" t="0" r="r" b="b"/>
              <a:pathLst>
                <a:path w="4772" h="3097">
                  <a:moveTo>
                    <a:pt x="4772" y="2929"/>
                  </a:moveTo>
                  <a:lnTo>
                    <a:pt x="4772" y="2929"/>
                  </a:lnTo>
                  <a:lnTo>
                    <a:pt x="4758" y="2937"/>
                  </a:lnTo>
                  <a:lnTo>
                    <a:pt x="4719" y="2956"/>
                  </a:lnTo>
                  <a:lnTo>
                    <a:pt x="4691" y="2971"/>
                  </a:lnTo>
                  <a:lnTo>
                    <a:pt x="4658" y="2985"/>
                  </a:lnTo>
                  <a:lnTo>
                    <a:pt x="4619" y="3001"/>
                  </a:lnTo>
                  <a:lnTo>
                    <a:pt x="4574" y="3017"/>
                  </a:lnTo>
                  <a:lnTo>
                    <a:pt x="4526" y="3034"/>
                  </a:lnTo>
                  <a:lnTo>
                    <a:pt x="4472" y="3048"/>
                  </a:lnTo>
                  <a:lnTo>
                    <a:pt x="4413" y="3063"/>
                  </a:lnTo>
                  <a:lnTo>
                    <a:pt x="4351" y="3076"/>
                  </a:lnTo>
                  <a:lnTo>
                    <a:pt x="4286" y="3085"/>
                  </a:lnTo>
                  <a:lnTo>
                    <a:pt x="4215" y="3093"/>
                  </a:lnTo>
                  <a:lnTo>
                    <a:pt x="4179" y="3095"/>
                  </a:lnTo>
                  <a:lnTo>
                    <a:pt x="4141" y="3097"/>
                  </a:lnTo>
                  <a:lnTo>
                    <a:pt x="4104" y="3097"/>
                  </a:lnTo>
                  <a:lnTo>
                    <a:pt x="4065" y="3097"/>
                  </a:lnTo>
                  <a:lnTo>
                    <a:pt x="4025" y="3095"/>
                  </a:lnTo>
                  <a:lnTo>
                    <a:pt x="3984" y="3092"/>
                  </a:lnTo>
                  <a:lnTo>
                    <a:pt x="3944" y="3087"/>
                  </a:lnTo>
                  <a:lnTo>
                    <a:pt x="3902" y="3082"/>
                  </a:lnTo>
                  <a:lnTo>
                    <a:pt x="3859" y="3076"/>
                  </a:lnTo>
                  <a:lnTo>
                    <a:pt x="3818" y="3066"/>
                  </a:lnTo>
                  <a:lnTo>
                    <a:pt x="3773" y="3056"/>
                  </a:lnTo>
                  <a:lnTo>
                    <a:pt x="3730" y="3045"/>
                  </a:lnTo>
                  <a:lnTo>
                    <a:pt x="3684" y="3032"/>
                  </a:lnTo>
                  <a:lnTo>
                    <a:pt x="3640" y="3016"/>
                  </a:lnTo>
                  <a:lnTo>
                    <a:pt x="3594" y="3000"/>
                  </a:lnTo>
                  <a:lnTo>
                    <a:pt x="3548" y="2980"/>
                  </a:lnTo>
                  <a:lnTo>
                    <a:pt x="3503" y="2959"/>
                  </a:lnTo>
                  <a:lnTo>
                    <a:pt x="3455" y="2937"/>
                  </a:lnTo>
                  <a:lnTo>
                    <a:pt x="3408" y="2912"/>
                  </a:lnTo>
                  <a:lnTo>
                    <a:pt x="3361" y="2885"/>
                  </a:lnTo>
                  <a:lnTo>
                    <a:pt x="3314" y="2856"/>
                  </a:lnTo>
                  <a:lnTo>
                    <a:pt x="3265" y="2824"/>
                  </a:lnTo>
                  <a:lnTo>
                    <a:pt x="3218" y="2790"/>
                  </a:lnTo>
                  <a:lnTo>
                    <a:pt x="3169" y="2754"/>
                  </a:lnTo>
                  <a:lnTo>
                    <a:pt x="3121" y="2715"/>
                  </a:lnTo>
                  <a:lnTo>
                    <a:pt x="3072" y="2673"/>
                  </a:lnTo>
                  <a:lnTo>
                    <a:pt x="3024" y="2630"/>
                  </a:lnTo>
                  <a:lnTo>
                    <a:pt x="2974" y="2583"/>
                  </a:lnTo>
                  <a:lnTo>
                    <a:pt x="2925" y="2533"/>
                  </a:lnTo>
                  <a:lnTo>
                    <a:pt x="2876" y="2481"/>
                  </a:lnTo>
                  <a:lnTo>
                    <a:pt x="2828" y="2425"/>
                  </a:lnTo>
                  <a:lnTo>
                    <a:pt x="2778" y="2367"/>
                  </a:lnTo>
                  <a:lnTo>
                    <a:pt x="2729" y="2305"/>
                  </a:lnTo>
                  <a:lnTo>
                    <a:pt x="2681" y="2241"/>
                  </a:lnTo>
                  <a:lnTo>
                    <a:pt x="2632" y="2173"/>
                  </a:lnTo>
                  <a:lnTo>
                    <a:pt x="2583" y="2102"/>
                  </a:lnTo>
                  <a:lnTo>
                    <a:pt x="2583" y="2102"/>
                  </a:lnTo>
                  <a:lnTo>
                    <a:pt x="2488" y="1960"/>
                  </a:lnTo>
                  <a:lnTo>
                    <a:pt x="2395" y="1824"/>
                  </a:lnTo>
                  <a:lnTo>
                    <a:pt x="2303" y="1695"/>
                  </a:lnTo>
                  <a:lnTo>
                    <a:pt x="2213" y="1572"/>
                  </a:lnTo>
                  <a:lnTo>
                    <a:pt x="2125" y="1456"/>
                  </a:lnTo>
                  <a:lnTo>
                    <a:pt x="2038" y="1345"/>
                  </a:lnTo>
                  <a:lnTo>
                    <a:pt x="1953" y="1240"/>
                  </a:lnTo>
                  <a:lnTo>
                    <a:pt x="1870" y="1140"/>
                  </a:lnTo>
                  <a:lnTo>
                    <a:pt x="1788" y="1046"/>
                  </a:lnTo>
                  <a:lnTo>
                    <a:pt x="1707" y="957"/>
                  </a:lnTo>
                  <a:lnTo>
                    <a:pt x="1628" y="873"/>
                  </a:lnTo>
                  <a:lnTo>
                    <a:pt x="1549" y="794"/>
                  </a:lnTo>
                  <a:lnTo>
                    <a:pt x="1471" y="720"/>
                  </a:lnTo>
                  <a:lnTo>
                    <a:pt x="1394" y="649"/>
                  </a:lnTo>
                  <a:lnTo>
                    <a:pt x="1317" y="584"/>
                  </a:lnTo>
                  <a:lnTo>
                    <a:pt x="1241" y="523"/>
                  </a:lnTo>
                  <a:lnTo>
                    <a:pt x="1166" y="466"/>
                  </a:lnTo>
                  <a:lnTo>
                    <a:pt x="1089" y="413"/>
                  </a:lnTo>
                  <a:lnTo>
                    <a:pt x="1014" y="365"/>
                  </a:lnTo>
                  <a:lnTo>
                    <a:pt x="940" y="319"/>
                  </a:lnTo>
                  <a:lnTo>
                    <a:pt x="865" y="277"/>
                  </a:lnTo>
                  <a:lnTo>
                    <a:pt x="790" y="239"/>
                  </a:lnTo>
                  <a:lnTo>
                    <a:pt x="713" y="203"/>
                  </a:lnTo>
                  <a:lnTo>
                    <a:pt x="637" y="171"/>
                  </a:lnTo>
                  <a:lnTo>
                    <a:pt x="560" y="140"/>
                  </a:lnTo>
                  <a:lnTo>
                    <a:pt x="484" y="114"/>
                  </a:lnTo>
                  <a:lnTo>
                    <a:pt x="405" y="90"/>
                  </a:lnTo>
                  <a:lnTo>
                    <a:pt x="327" y="67"/>
                  </a:lnTo>
                  <a:lnTo>
                    <a:pt x="247" y="48"/>
                  </a:lnTo>
                  <a:lnTo>
                    <a:pt x="166" y="30"/>
                  </a:lnTo>
                  <a:lnTo>
                    <a:pt x="84" y="14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995334" name="Freeform 6"/>
            <p:cNvSpPr>
              <a:spLocks/>
            </p:cNvSpPr>
            <p:nvPr userDrawn="1"/>
          </p:nvSpPr>
          <p:spPr bwMode="auto">
            <a:xfrm>
              <a:off x="275" y="591"/>
              <a:ext cx="4814" cy="1515"/>
            </a:xfrm>
            <a:custGeom>
              <a:avLst/>
              <a:gdLst/>
              <a:ahLst/>
              <a:cxnLst>
                <a:cxn ang="0">
                  <a:pos x="4814" y="2845"/>
                </a:cxn>
                <a:cxn ang="0">
                  <a:pos x="4763" y="2874"/>
                </a:cxn>
                <a:cxn ang="0">
                  <a:pos x="4701" y="2904"/>
                </a:cxn>
                <a:cxn ang="0">
                  <a:pos x="4618" y="2938"/>
                </a:cxn>
                <a:cxn ang="0">
                  <a:pos x="4517" y="2972"/>
                </a:cxn>
                <a:cxn ang="0">
                  <a:pos x="4396" y="3001"/>
                </a:cxn>
                <a:cxn ang="0">
                  <a:pos x="4260" y="3021"/>
                </a:cxn>
                <a:cxn ang="0">
                  <a:pos x="4186" y="3027"/>
                </a:cxn>
                <a:cxn ang="0">
                  <a:pos x="4110" y="3029"/>
                </a:cxn>
                <a:cxn ang="0">
                  <a:pos x="4031" y="3025"/>
                </a:cxn>
                <a:cxn ang="0">
                  <a:pos x="3948" y="3016"/>
                </a:cxn>
                <a:cxn ang="0">
                  <a:pos x="3863" y="3003"/>
                </a:cxn>
                <a:cxn ang="0">
                  <a:pos x="3774" y="2983"/>
                </a:cxn>
                <a:cxn ang="0">
                  <a:pos x="3684" y="2956"/>
                </a:cxn>
                <a:cxn ang="0">
                  <a:pos x="3592" y="2922"/>
                </a:cxn>
                <a:cxn ang="0">
                  <a:pos x="3499" y="2880"/>
                </a:cxn>
                <a:cxn ang="0">
                  <a:pos x="3403" y="2830"/>
                </a:cxn>
                <a:cxn ang="0">
                  <a:pos x="3308" y="2770"/>
                </a:cxn>
                <a:cxn ang="0">
                  <a:pos x="3209" y="2703"/>
                </a:cxn>
                <a:cxn ang="0">
                  <a:pos x="3110" y="2623"/>
                </a:cxn>
                <a:cxn ang="0">
                  <a:pos x="3012" y="2535"/>
                </a:cxn>
                <a:cxn ang="0">
                  <a:pos x="2913" y="2433"/>
                </a:cxn>
                <a:cxn ang="0">
                  <a:pos x="2813" y="2321"/>
                </a:cxn>
                <a:cxn ang="0">
                  <a:pos x="2713" y="2197"/>
                </a:cxn>
                <a:cxn ang="0">
                  <a:pos x="2615" y="2058"/>
                </a:cxn>
                <a:cxn ang="0">
                  <a:pos x="2516" y="1918"/>
                </a:cxn>
                <a:cxn ang="0">
                  <a:pos x="2327" y="1656"/>
                </a:cxn>
                <a:cxn ang="0">
                  <a:pos x="2145" y="1419"/>
                </a:cxn>
                <a:cxn ang="0">
                  <a:pos x="1972" y="1206"/>
                </a:cxn>
                <a:cxn ang="0">
                  <a:pos x="1802" y="1014"/>
                </a:cxn>
                <a:cxn ang="0">
                  <a:pos x="1640" y="842"/>
                </a:cxn>
                <a:cxn ang="0">
                  <a:pos x="1480" y="692"/>
                </a:cxn>
                <a:cxn ang="0">
                  <a:pos x="1325" y="560"/>
                </a:cxn>
                <a:cxn ang="0">
                  <a:pos x="1172" y="444"/>
                </a:cxn>
                <a:cxn ang="0">
                  <a:pos x="1019" y="343"/>
                </a:cxn>
                <a:cxn ang="0">
                  <a:pos x="868" y="260"/>
                </a:cxn>
                <a:cxn ang="0">
                  <a:pos x="715" y="188"/>
                </a:cxn>
                <a:cxn ang="0">
                  <a:pos x="563" y="129"/>
                </a:cxn>
                <a:cxn ang="0">
                  <a:pos x="406" y="80"/>
                </a:cxn>
                <a:cxn ang="0">
                  <a:pos x="247" y="42"/>
                </a:cxn>
                <a:cxn ang="0">
                  <a:pos x="84" y="11"/>
                </a:cxn>
              </a:cxnLst>
              <a:rect l="0" t="0" r="r" b="b"/>
              <a:pathLst>
                <a:path w="4814" h="3029">
                  <a:moveTo>
                    <a:pt x="4814" y="2845"/>
                  </a:moveTo>
                  <a:lnTo>
                    <a:pt x="4814" y="2845"/>
                  </a:lnTo>
                  <a:lnTo>
                    <a:pt x="4801" y="2853"/>
                  </a:lnTo>
                  <a:lnTo>
                    <a:pt x="4763" y="2874"/>
                  </a:lnTo>
                  <a:lnTo>
                    <a:pt x="4735" y="2888"/>
                  </a:lnTo>
                  <a:lnTo>
                    <a:pt x="4701" y="2904"/>
                  </a:lnTo>
                  <a:lnTo>
                    <a:pt x="4663" y="2921"/>
                  </a:lnTo>
                  <a:lnTo>
                    <a:pt x="4618" y="2938"/>
                  </a:lnTo>
                  <a:lnTo>
                    <a:pt x="4570" y="2954"/>
                  </a:lnTo>
                  <a:lnTo>
                    <a:pt x="4517" y="2972"/>
                  </a:lnTo>
                  <a:lnTo>
                    <a:pt x="4459" y="2987"/>
                  </a:lnTo>
                  <a:lnTo>
                    <a:pt x="4396" y="3001"/>
                  </a:lnTo>
                  <a:lnTo>
                    <a:pt x="4331" y="3013"/>
                  </a:lnTo>
                  <a:lnTo>
                    <a:pt x="4260" y="3021"/>
                  </a:lnTo>
                  <a:lnTo>
                    <a:pt x="4224" y="3024"/>
                  </a:lnTo>
                  <a:lnTo>
                    <a:pt x="4186" y="3027"/>
                  </a:lnTo>
                  <a:lnTo>
                    <a:pt x="4149" y="3027"/>
                  </a:lnTo>
                  <a:lnTo>
                    <a:pt x="4110" y="3029"/>
                  </a:lnTo>
                  <a:lnTo>
                    <a:pt x="4071" y="3027"/>
                  </a:lnTo>
                  <a:lnTo>
                    <a:pt x="4031" y="3025"/>
                  </a:lnTo>
                  <a:lnTo>
                    <a:pt x="3989" y="3021"/>
                  </a:lnTo>
                  <a:lnTo>
                    <a:pt x="3948" y="3016"/>
                  </a:lnTo>
                  <a:lnTo>
                    <a:pt x="3906" y="3011"/>
                  </a:lnTo>
                  <a:lnTo>
                    <a:pt x="3863" y="3003"/>
                  </a:lnTo>
                  <a:lnTo>
                    <a:pt x="3818" y="2993"/>
                  </a:lnTo>
                  <a:lnTo>
                    <a:pt x="3774" y="2983"/>
                  </a:lnTo>
                  <a:lnTo>
                    <a:pt x="3730" y="2971"/>
                  </a:lnTo>
                  <a:lnTo>
                    <a:pt x="3684" y="2956"/>
                  </a:lnTo>
                  <a:lnTo>
                    <a:pt x="3639" y="2940"/>
                  </a:lnTo>
                  <a:lnTo>
                    <a:pt x="3592" y="2922"/>
                  </a:lnTo>
                  <a:lnTo>
                    <a:pt x="3546" y="2903"/>
                  </a:lnTo>
                  <a:lnTo>
                    <a:pt x="3499" y="2880"/>
                  </a:lnTo>
                  <a:lnTo>
                    <a:pt x="3452" y="2856"/>
                  </a:lnTo>
                  <a:lnTo>
                    <a:pt x="3403" y="2830"/>
                  </a:lnTo>
                  <a:lnTo>
                    <a:pt x="3356" y="2801"/>
                  </a:lnTo>
                  <a:lnTo>
                    <a:pt x="3308" y="2770"/>
                  </a:lnTo>
                  <a:lnTo>
                    <a:pt x="3259" y="2738"/>
                  </a:lnTo>
                  <a:lnTo>
                    <a:pt x="3209" y="2703"/>
                  </a:lnTo>
                  <a:lnTo>
                    <a:pt x="3160" y="2664"/>
                  </a:lnTo>
                  <a:lnTo>
                    <a:pt x="3110" y="2623"/>
                  </a:lnTo>
                  <a:lnTo>
                    <a:pt x="3062" y="2580"/>
                  </a:lnTo>
                  <a:lnTo>
                    <a:pt x="3012" y="2535"/>
                  </a:lnTo>
                  <a:lnTo>
                    <a:pt x="2962" y="2485"/>
                  </a:lnTo>
                  <a:lnTo>
                    <a:pt x="2913" y="2433"/>
                  </a:lnTo>
                  <a:lnTo>
                    <a:pt x="2863" y="2378"/>
                  </a:lnTo>
                  <a:lnTo>
                    <a:pt x="2813" y="2321"/>
                  </a:lnTo>
                  <a:lnTo>
                    <a:pt x="2763" y="2260"/>
                  </a:lnTo>
                  <a:lnTo>
                    <a:pt x="2713" y="2197"/>
                  </a:lnTo>
                  <a:lnTo>
                    <a:pt x="2663" y="2129"/>
                  </a:lnTo>
                  <a:lnTo>
                    <a:pt x="2615" y="2058"/>
                  </a:lnTo>
                  <a:lnTo>
                    <a:pt x="2615" y="2058"/>
                  </a:lnTo>
                  <a:lnTo>
                    <a:pt x="2516" y="1918"/>
                  </a:lnTo>
                  <a:lnTo>
                    <a:pt x="2420" y="1784"/>
                  </a:lnTo>
                  <a:lnTo>
                    <a:pt x="2327" y="1656"/>
                  </a:lnTo>
                  <a:lnTo>
                    <a:pt x="2236" y="1535"/>
                  </a:lnTo>
                  <a:lnTo>
                    <a:pt x="2145" y="1419"/>
                  </a:lnTo>
                  <a:lnTo>
                    <a:pt x="2058" y="1309"/>
                  </a:lnTo>
                  <a:lnTo>
                    <a:pt x="1972" y="1206"/>
                  </a:lnTo>
                  <a:lnTo>
                    <a:pt x="1887" y="1107"/>
                  </a:lnTo>
                  <a:lnTo>
                    <a:pt x="1802" y="1014"/>
                  </a:lnTo>
                  <a:lnTo>
                    <a:pt x="1721" y="925"/>
                  </a:lnTo>
                  <a:lnTo>
                    <a:pt x="1640" y="842"/>
                  </a:lnTo>
                  <a:lnTo>
                    <a:pt x="1559" y="765"/>
                  </a:lnTo>
                  <a:lnTo>
                    <a:pt x="1480" y="692"/>
                  </a:lnTo>
                  <a:lnTo>
                    <a:pt x="1403" y="623"/>
                  </a:lnTo>
                  <a:lnTo>
                    <a:pt x="1325" y="560"/>
                  </a:lnTo>
                  <a:lnTo>
                    <a:pt x="1248" y="499"/>
                  </a:lnTo>
                  <a:lnTo>
                    <a:pt x="1172" y="444"/>
                  </a:lnTo>
                  <a:lnTo>
                    <a:pt x="1096" y="392"/>
                  </a:lnTo>
                  <a:lnTo>
                    <a:pt x="1019" y="343"/>
                  </a:lnTo>
                  <a:lnTo>
                    <a:pt x="944" y="300"/>
                  </a:lnTo>
                  <a:lnTo>
                    <a:pt x="868" y="260"/>
                  </a:lnTo>
                  <a:lnTo>
                    <a:pt x="792" y="222"/>
                  </a:lnTo>
                  <a:lnTo>
                    <a:pt x="715" y="188"/>
                  </a:lnTo>
                  <a:lnTo>
                    <a:pt x="639" y="158"/>
                  </a:lnTo>
                  <a:lnTo>
                    <a:pt x="563" y="129"/>
                  </a:lnTo>
                  <a:lnTo>
                    <a:pt x="485" y="103"/>
                  </a:lnTo>
                  <a:lnTo>
                    <a:pt x="406" y="80"/>
                  </a:lnTo>
                  <a:lnTo>
                    <a:pt x="327" y="61"/>
                  </a:lnTo>
                  <a:lnTo>
                    <a:pt x="247" y="42"/>
                  </a:lnTo>
                  <a:lnTo>
                    <a:pt x="165" y="25"/>
                  </a:lnTo>
                  <a:lnTo>
                    <a:pt x="84" y="11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995335" name="Freeform 7"/>
            <p:cNvSpPr>
              <a:spLocks/>
            </p:cNvSpPr>
            <p:nvPr userDrawn="1"/>
          </p:nvSpPr>
          <p:spPr bwMode="auto">
            <a:xfrm>
              <a:off x="284" y="611"/>
              <a:ext cx="4856" cy="1481"/>
            </a:xfrm>
            <a:custGeom>
              <a:avLst/>
              <a:gdLst/>
              <a:ahLst/>
              <a:cxnLst>
                <a:cxn ang="0">
                  <a:pos x="4856" y="2763"/>
                </a:cxn>
                <a:cxn ang="0">
                  <a:pos x="4805" y="2793"/>
                </a:cxn>
                <a:cxn ang="0">
                  <a:pos x="4745" y="2824"/>
                </a:cxn>
                <a:cxn ang="0">
                  <a:pos x="4662" y="2860"/>
                </a:cxn>
                <a:cxn ang="0">
                  <a:pos x="4561" y="2897"/>
                </a:cxn>
                <a:cxn ang="0">
                  <a:pos x="4441" y="2927"/>
                </a:cxn>
                <a:cxn ang="0">
                  <a:pos x="4305" y="2952"/>
                </a:cxn>
                <a:cxn ang="0">
                  <a:pos x="4232" y="2958"/>
                </a:cxn>
                <a:cxn ang="0">
                  <a:pos x="4155" y="2961"/>
                </a:cxn>
                <a:cxn ang="0">
                  <a:pos x="4076" y="2960"/>
                </a:cxn>
                <a:cxn ang="0">
                  <a:pos x="3993" y="2953"/>
                </a:cxn>
                <a:cxn ang="0">
                  <a:pos x="3907" y="2940"/>
                </a:cxn>
                <a:cxn ang="0">
                  <a:pos x="3819" y="2923"/>
                </a:cxn>
                <a:cxn ang="0">
                  <a:pos x="3729" y="2897"/>
                </a:cxn>
                <a:cxn ang="0">
                  <a:pos x="3636" y="2864"/>
                </a:cxn>
                <a:cxn ang="0">
                  <a:pos x="3541" y="2824"/>
                </a:cxn>
                <a:cxn ang="0">
                  <a:pos x="3446" y="2776"/>
                </a:cxn>
                <a:cxn ang="0">
                  <a:pos x="3348" y="2719"/>
                </a:cxn>
                <a:cxn ang="0">
                  <a:pos x="3250" y="2651"/>
                </a:cxn>
                <a:cxn ang="0">
                  <a:pos x="3150" y="2574"/>
                </a:cxn>
                <a:cxn ang="0">
                  <a:pos x="3050" y="2487"/>
                </a:cxn>
                <a:cxn ang="0">
                  <a:pos x="2949" y="2388"/>
                </a:cxn>
                <a:cxn ang="0">
                  <a:pos x="2847" y="2277"/>
                </a:cxn>
                <a:cxn ang="0">
                  <a:pos x="2746" y="2154"/>
                </a:cxn>
                <a:cxn ang="0">
                  <a:pos x="2645" y="2018"/>
                </a:cxn>
                <a:cxn ang="0">
                  <a:pos x="2545" y="1878"/>
                </a:cxn>
                <a:cxn ang="0">
                  <a:pos x="2352" y="1618"/>
                </a:cxn>
                <a:cxn ang="0">
                  <a:pos x="2167" y="1384"/>
                </a:cxn>
                <a:cxn ang="0">
                  <a:pos x="1989" y="1172"/>
                </a:cxn>
                <a:cxn ang="0">
                  <a:pos x="1818" y="983"/>
                </a:cxn>
                <a:cxn ang="0">
                  <a:pos x="1652" y="815"/>
                </a:cxn>
                <a:cxn ang="0">
                  <a:pos x="1491" y="667"/>
                </a:cxn>
                <a:cxn ang="0">
                  <a:pos x="1334" y="536"/>
                </a:cxn>
                <a:cxn ang="0">
                  <a:pos x="1178" y="423"/>
                </a:cxn>
                <a:cxn ang="0">
                  <a:pos x="1024" y="326"/>
                </a:cxn>
                <a:cxn ang="0">
                  <a:pos x="872" y="245"/>
                </a:cxn>
                <a:cxn ang="0">
                  <a:pos x="719" y="176"/>
                </a:cxn>
                <a:cxn ang="0">
                  <a:pos x="565" y="119"/>
                </a:cxn>
                <a:cxn ang="0">
                  <a:pos x="408" y="74"/>
                </a:cxn>
                <a:cxn ang="0">
                  <a:pos x="248" y="39"/>
                </a:cxn>
                <a:cxn ang="0">
                  <a:pos x="83" y="11"/>
                </a:cxn>
              </a:cxnLst>
              <a:rect l="0" t="0" r="r" b="b"/>
              <a:pathLst>
                <a:path w="4856" h="2961">
                  <a:moveTo>
                    <a:pt x="4856" y="2763"/>
                  </a:moveTo>
                  <a:lnTo>
                    <a:pt x="4856" y="2763"/>
                  </a:lnTo>
                  <a:lnTo>
                    <a:pt x="4844" y="2771"/>
                  </a:lnTo>
                  <a:lnTo>
                    <a:pt x="4805" y="2793"/>
                  </a:lnTo>
                  <a:lnTo>
                    <a:pt x="4777" y="2808"/>
                  </a:lnTo>
                  <a:lnTo>
                    <a:pt x="4745" y="2824"/>
                  </a:lnTo>
                  <a:lnTo>
                    <a:pt x="4706" y="2842"/>
                  </a:lnTo>
                  <a:lnTo>
                    <a:pt x="4662" y="2860"/>
                  </a:lnTo>
                  <a:lnTo>
                    <a:pt x="4613" y="2879"/>
                  </a:lnTo>
                  <a:lnTo>
                    <a:pt x="4561" y="2897"/>
                  </a:lnTo>
                  <a:lnTo>
                    <a:pt x="4504" y="2913"/>
                  </a:lnTo>
                  <a:lnTo>
                    <a:pt x="4441" y="2927"/>
                  </a:lnTo>
                  <a:lnTo>
                    <a:pt x="4375" y="2940"/>
                  </a:lnTo>
                  <a:lnTo>
                    <a:pt x="4305" y="2952"/>
                  </a:lnTo>
                  <a:lnTo>
                    <a:pt x="4269" y="2955"/>
                  </a:lnTo>
                  <a:lnTo>
                    <a:pt x="4232" y="2958"/>
                  </a:lnTo>
                  <a:lnTo>
                    <a:pt x="4194" y="2960"/>
                  </a:lnTo>
                  <a:lnTo>
                    <a:pt x="4155" y="2961"/>
                  </a:lnTo>
                  <a:lnTo>
                    <a:pt x="4116" y="2961"/>
                  </a:lnTo>
                  <a:lnTo>
                    <a:pt x="4076" y="2960"/>
                  </a:lnTo>
                  <a:lnTo>
                    <a:pt x="4034" y="2956"/>
                  </a:lnTo>
                  <a:lnTo>
                    <a:pt x="3993" y="2953"/>
                  </a:lnTo>
                  <a:lnTo>
                    <a:pt x="3950" y="2947"/>
                  </a:lnTo>
                  <a:lnTo>
                    <a:pt x="3907" y="2940"/>
                  </a:lnTo>
                  <a:lnTo>
                    <a:pt x="3864" y="2932"/>
                  </a:lnTo>
                  <a:lnTo>
                    <a:pt x="3819" y="2923"/>
                  </a:lnTo>
                  <a:lnTo>
                    <a:pt x="3773" y="2911"/>
                  </a:lnTo>
                  <a:lnTo>
                    <a:pt x="3729" y="2897"/>
                  </a:lnTo>
                  <a:lnTo>
                    <a:pt x="3683" y="2882"/>
                  </a:lnTo>
                  <a:lnTo>
                    <a:pt x="3636" y="2864"/>
                  </a:lnTo>
                  <a:lnTo>
                    <a:pt x="3589" y="2845"/>
                  </a:lnTo>
                  <a:lnTo>
                    <a:pt x="3541" y="2824"/>
                  </a:lnTo>
                  <a:lnTo>
                    <a:pt x="3494" y="2801"/>
                  </a:lnTo>
                  <a:lnTo>
                    <a:pt x="3446" y="2776"/>
                  </a:lnTo>
                  <a:lnTo>
                    <a:pt x="3397" y="2748"/>
                  </a:lnTo>
                  <a:lnTo>
                    <a:pt x="3348" y="2719"/>
                  </a:lnTo>
                  <a:lnTo>
                    <a:pt x="3299" y="2687"/>
                  </a:lnTo>
                  <a:lnTo>
                    <a:pt x="3250" y="2651"/>
                  </a:lnTo>
                  <a:lnTo>
                    <a:pt x="3200" y="2614"/>
                  </a:lnTo>
                  <a:lnTo>
                    <a:pt x="3150" y="2574"/>
                  </a:lnTo>
                  <a:lnTo>
                    <a:pt x="3100" y="2532"/>
                  </a:lnTo>
                  <a:lnTo>
                    <a:pt x="3050" y="2487"/>
                  </a:lnTo>
                  <a:lnTo>
                    <a:pt x="3000" y="2438"/>
                  </a:lnTo>
                  <a:lnTo>
                    <a:pt x="2949" y="2388"/>
                  </a:lnTo>
                  <a:lnTo>
                    <a:pt x="2899" y="2333"/>
                  </a:lnTo>
                  <a:lnTo>
                    <a:pt x="2847" y="2277"/>
                  </a:lnTo>
                  <a:lnTo>
                    <a:pt x="2797" y="2217"/>
                  </a:lnTo>
                  <a:lnTo>
                    <a:pt x="2746" y="2154"/>
                  </a:lnTo>
                  <a:lnTo>
                    <a:pt x="2696" y="2088"/>
                  </a:lnTo>
                  <a:lnTo>
                    <a:pt x="2645" y="2018"/>
                  </a:lnTo>
                  <a:lnTo>
                    <a:pt x="2645" y="2018"/>
                  </a:lnTo>
                  <a:lnTo>
                    <a:pt x="2545" y="1878"/>
                  </a:lnTo>
                  <a:lnTo>
                    <a:pt x="2447" y="1745"/>
                  </a:lnTo>
                  <a:lnTo>
                    <a:pt x="2352" y="1618"/>
                  </a:lnTo>
                  <a:lnTo>
                    <a:pt x="2259" y="1498"/>
                  </a:lnTo>
                  <a:lnTo>
                    <a:pt x="2167" y="1384"/>
                  </a:lnTo>
                  <a:lnTo>
                    <a:pt x="2077" y="1276"/>
                  </a:lnTo>
                  <a:lnTo>
                    <a:pt x="1989" y="1172"/>
                  </a:lnTo>
                  <a:lnTo>
                    <a:pt x="1903" y="1075"/>
                  </a:lnTo>
                  <a:lnTo>
                    <a:pt x="1818" y="983"/>
                  </a:lnTo>
                  <a:lnTo>
                    <a:pt x="1735" y="896"/>
                  </a:lnTo>
                  <a:lnTo>
                    <a:pt x="1652" y="815"/>
                  </a:lnTo>
                  <a:lnTo>
                    <a:pt x="1571" y="738"/>
                  </a:lnTo>
                  <a:lnTo>
                    <a:pt x="1491" y="667"/>
                  </a:lnTo>
                  <a:lnTo>
                    <a:pt x="1412" y="599"/>
                  </a:lnTo>
                  <a:lnTo>
                    <a:pt x="1334" y="536"/>
                  </a:lnTo>
                  <a:lnTo>
                    <a:pt x="1256" y="478"/>
                  </a:lnTo>
                  <a:lnTo>
                    <a:pt x="1178" y="423"/>
                  </a:lnTo>
                  <a:lnTo>
                    <a:pt x="1102" y="373"/>
                  </a:lnTo>
                  <a:lnTo>
                    <a:pt x="1024" y="326"/>
                  </a:lnTo>
                  <a:lnTo>
                    <a:pt x="948" y="284"/>
                  </a:lnTo>
                  <a:lnTo>
                    <a:pt x="872" y="245"/>
                  </a:lnTo>
                  <a:lnTo>
                    <a:pt x="795" y="208"/>
                  </a:lnTo>
                  <a:lnTo>
                    <a:pt x="719" y="176"/>
                  </a:lnTo>
                  <a:lnTo>
                    <a:pt x="641" y="147"/>
                  </a:lnTo>
                  <a:lnTo>
                    <a:pt x="565" y="119"/>
                  </a:lnTo>
                  <a:lnTo>
                    <a:pt x="486" y="95"/>
                  </a:lnTo>
                  <a:lnTo>
                    <a:pt x="408" y="74"/>
                  </a:lnTo>
                  <a:lnTo>
                    <a:pt x="327" y="55"/>
                  </a:lnTo>
                  <a:lnTo>
                    <a:pt x="248" y="39"/>
                  </a:lnTo>
                  <a:lnTo>
                    <a:pt x="166" y="24"/>
                  </a:lnTo>
                  <a:lnTo>
                    <a:pt x="83" y="11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995336" name="Freeform 8"/>
            <p:cNvSpPr>
              <a:spLocks/>
            </p:cNvSpPr>
            <p:nvPr userDrawn="1"/>
          </p:nvSpPr>
          <p:spPr bwMode="auto">
            <a:xfrm>
              <a:off x="293" y="633"/>
              <a:ext cx="4897" cy="1445"/>
            </a:xfrm>
            <a:custGeom>
              <a:avLst/>
              <a:gdLst/>
              <a:ahLst/>
              <a:cxnLst>
                <a:cxn ang="0">
                  <a:pos x="4897" y="2675"/>
                </a:cxn>
                <a:cxn ang="0">
                  <a:pos x="4847" y="2707"/>
                </a:cxn>
                <a:cxn ang="0">
                  <a:pos x="4788" y="2740"/>
                </a:cxn>
                <a:cxn ang="0">
                  <a:pos x="4706" y="2777"/>
                </a:cxn>
                <a:cxn ang="0">
                  <a:pos x="4604" y="2816"/>
                </a:cxn>
                <a:cxn ang="0">
                  <a:pos x="4485" y="2849"/>
                </a:cxn>
                <a:cxn ang="0">
                  <a:pos x="4350" y="2875"/>
                </a:cxn>
                <a:cxn ang="0">
                  <a:pos x="4277" y="2885"/>
                </a:cxn>
                <a:cxn ang="0">
                  <a:pos x="4200" y="2888"/>
                </a:cxn>
                <a:cxn ang="0">
                  <a:pos x="4120" y="2888"/>
                </a:cxn>
                <a:cxn ang="0">
                  <a:pos x="4036" y="2883"/>
                </a:cxn>
                <a:cxn ang="0">
                  <a:pos x="3952" y="2874"/>
                </a:cxn>
                <a:cxn ang="0">
                  <a:pos x="3863" y="2858"/>
                </a:cxn>
                <a:cxn ang="0">
                  <a:pos x="3773" y="2833"/>
                </a:cxn>
                <a:cxn ang="0">
                  <a:pos x="3680" y="2803"/>
                </a:cxn>
                <a:cxn ang="0">
                  <a:pos x="3584" y="2764"/>
                </a:cxn>
                <a:cxn ang="0">
                  <a:pos x="3488" y="2717"/>
                </a:cxn>
                <a:cxn ang="0">
                  <a:pos x="3389" y="2662"/>
                </a:cxn>
                <a:cxn ang="0">
                  <a:pos x="3290" y="2596"/>
                </a:cxn>
                <a:cxn ang="0">
                  <a:pos x="3190" y="2522"/>
                </a:cxn>
                <a:cxn ang="0">
                  <a:pos x="3087" y="2434"/>
                </a:cxn>
                <a:cxn ang="0">
                  <a:pos x="2985" y="2338"/>
                </a:cxn>
                <a:cxn ang="0">
                  <a:pos x="2881" y="2228"/>
                </a:cxn>
                <a:cxn ang="0">
                  <a:pos x="2779" y="2107"/>
                </a:cxn>
                <a:cxn ang="0">
                  <a:pos x="2676" y="1971"/>
                </a:cxn>
                <a:cxn ang="0">
                  <a:pos x="2573" y="1834"/>
                </a:cxn>
                <a:cxn ang="0">
                  <a:pos x="2376" y="1577"/>
                </a:cxn>
                <a:cxn ang="0">
                  <a:pos x="2188" y="1345"/>
                </a:cxn>
                <a:cxn ang="0">
                  <a:pos x="2007" y="1136"/>
                </a:cxn>
                <a:cxn ang="0">
                  <a:pos x="1833" y="949"/>
                </a:cxn>
                <a:cxn ang="0">
                  <a:pos x="1665" y="783"/>
                </a:cxn>
                <a:cxn ang="0">
                  <a:pos x="1501" y="637"/>
                </a:cxn>
                <a:cxn ang="0">
                  <a:pos x="1342" y="510"/>
                </a:cxn>
                <a:cxn ang="0">
                  <a:pos x="1185" y="400"/>
                </a:cxn>
                <a:cxn ang="0">
                  <a:pos x="1031" y="306"/>
                </a:cxn>
                <a:cxn ang="0">
                  <a:pos x="876" y="226"/>
                </a:cxn>
                <a:cxn ang="0">
                  <a:pos x="722" y="161"/>
                </a:cxn>
                <a:cxn ang="0">
                  <a:pos x="567" y="106"/>
                </a:cxn>
                <a:cxn ang="0">
                  <a:pos x="409" y="64"/>
                </a:cxn>
                <a:cxn ang="0">
                  <a:pos x="249" y="32"/>
                </a:cxn>
                <a:cxn ang="0">
                  <a:pos x="84" y="8"/>
                </a:cxn>
              </a:cxnLst>
              <a:rect l="0" t="0" r="r" b="b"/>
              <a:pathLst>
                <a:path w="4897" h="2890">
                  <a:moveTo>
                    <a:pt x="4897" y="2675"/>
                  </a:moveTo>
                  <a:lnTo>
                    <a:pt x="4897" y="2675"/>
                  </a:lnTo>
                  <a:lnTo>
                    <a:pt x="4885" y="2683"/>
                  </a:lnTo>
                  <a:lnTo>
                    <a:pt x="4847" y="2707"/>
                  </a:lnTo>
                  <a:lnTo>
                    <a:pt x="4820" y="2722"/>
                  </a:lnTo>
                  <a:lnTo>
                    <a:pt x="4788" y="2740"/>
                  </a:lnTo>
                  <a:lnTo>
                    <a:pt x="4749" y="2757"/>
                  </a:lnTo>
                  <a:lnTo>
                    <a:pt x="4706" y="2777"/>
                  </a:lnTo>
                  <a:lnTo>
                    <a:pt x="4657" y="2796"/>
                  </a:lnTo>
                  <a:lnTo>
                    <a:pt x="4604" y="2816"/>
                  </a:lnTo>
                  <a:lnTo>
                    <a:pt x="4547" y="2833"/>
                  </a:lnTo>
                  <a:lnTo>
                    <a:pt x="4485" y="2849"/>
                  </a:lnTo>
                  <a:lnTo>
                    <a:pt x="4420" y="2864"/>
                  </a:lnTo>
                  <a:lnTo>
                    <a:pt x="4350" y="2875"/>
                  </a:lnTo>
                  <a:lnTo>
                    <a:pt x="4314" y="2880"/>
                  </a:lnTo>
                  <a:lnTo>
                    <a:pt x="4277" y="2885"/>
                  </a:lnTo>
                  <a:lnTo>
                    <a:pt x="4239" y="2887"/>
                  </a:lnTo>
                  <a:lnTo>
                    <a:pt x="4200" y="2888"/>
                  </a:lnTo>
                  <a:lnTo>
                    <a:pt x="4160" y="2890"/>
                  </a:lnTo>
                  <a:lnTo>
                    <a:pt x="4120" y="2888"/>
                  </a:lnTo>
                  <a:lnTo>
                    <a:pt x="4078" y="2887"/>
                  </a:lnTo>
                  <a:lnTo>
                    <a:pt x="4036" y="2883"/>
                  </a:lnTo>
                  <a:lnTo>
                    <a:pt x="3995" y="2880"/>
                  </a:lnTo>
                  <a:lnTo>
                    <a:pt x="3952" y="2874"/>
                  </a:lnTo>
                  <a:lnTo>
                    <a:pt x="3907" y="2866"/>
                  </a:lnTo>
                  <a:lnTo>
                    <a:pt x="3863" y="2858"/>
                  </a:lnTo>
                  <a:lnTo>
                    <a:pt x="3818" y="2846"/>
                  </a:lnTo>
                  <a:lnTo>
                    <a:pt x="3773" y="2833"/>
                  </a:lnTo>
                  <a:lnTo>
                    <a:pt x="3725" y="2819"/>
                  </a:lnTo>
                  <a:lnTo>
                    <a:pt x="3680" y="2803"/>
                  </a:lnTo>
                  <a:lnTo>
                    <a:pt x="3632" y="2785"/>
                  </a:lnTo>
                  <a:lnTo>
                    <a:pt x="3584" y="2764"/>
                  </a:lnTo>
                  <a:lnTo>
                    <a:pt x="3537" y="2743"/>
                  </a:lnTo>
                  <a:lnTo>
                    <a:pt x="3488" y="2717"/>
                  </a:lnTo>
                  <a:lnTo>
                    <a:pt x="3438" y="2691"/>
                  </a:lnTo>
                  <a:lnTo>
                    <a:pt x="3389" y="2662"/>
                  </a:lnTo>
                  <a:lnTo>
                    <a:pt x="3339" y="2630"/>
                  </a:lnTo>
                  <a:lnTo>
                    <a:pt x="3290" y="2596"/>
                  </a:lnTo>
                  <a:lnTo>
                    <a:pt x="3240" y="2560"/>
                  </a:lnTo>
                  <a:lnTo>
                    <a:pt x="3190" y="2522"/>
                  </a:lnTo>
                  <a:lnTo>
                    <a:pt x="3138" y="2480"/>
                  </a:lnTo>
                  <a:lnTo>
                    <a:pt x="3087" y="2434"/>
                  </a:lnTo>
                  <a:lnTo>
                    <a:pt x="3037" y="2388"/>
                  </a:lnTo>
                  <a:lnTo>
                    <a:pt x="2985" y="2338"/>
                  </a:lnTo>
                  <a:lnTo>
                    <a:pt x="2934" y="2284"/>
                  </a:lnTo>
                  <a:lnTo>
                    <a:pt x="2881" y="2228"/>
                  </a:lnTo>
                  <a:lnTo>
                    <a:pt x="2830" y="2168"/>
                  </a:lnTo>
                  <a:lnTo>
                    <a:pt x="2779" y="2107"/>
                  </a:lnTo>
                  <a:lnTo>
                    <a:pt x="2727" y="2040"/>
                  </a:lnTo>
                  <a:lnTo>
                    <a:pt x="2676" y="1971"/>
                  </a:lnTo>
                  <a:lnTo>
                    <a:pt x="2676" y="1971"/>
                  </a:lnTo>
                  <a:lnTo>
                    <a:pt x="2573" y="1834"/>
                  </a:lnTo>
                  <a:lnTo>
                    <a:pt x="2473" y="1701"/>
                  </a:lnTo>
                  <a:lnTo>
                    <a:pt x="2376" y="1577"/>
                  </a:lnTo>
                  <a:lnTo>
                    <a:pt x="2282" y="1458"/>
                  </a:lnTo>
                  <a:lnTo>
                    <a:pt x="2188" y="1345"/>
                  </a:lnTo>
                  <a:lnTo>
                    <a:pt x="2097" y="1238"/>
                  </a:lnTo>
                  <a:lnTo>
                    <a:pt x="2007" y="1136"/>
                  </a:lnTo>
                  <a:lnTo>
                    <a:pt x="1919" y="1039"/>
                  </a:lnTo>
                  <a:lnTo>
                    <a:pt x="1833" y="949"/>
                  </a:lnTo>
                  <a:lnTo>
                    <a:pt x="1748" y="863"/>
                  </a:lnTo>
                  <a:lnTo>
                    <a:pt x="1665" y="783"/>
                  </a:lnTo>
                  <a:lnTo>
                    <a:pt x="1583" y="708"/>
                  </a:lnTo>
                  <a:lnTo>
                    <a:pt x="1501" y="637"/>
                  </a:lnTo>
                  <a:lnTo>
                    <a:pt x="1421" y="571"/>
                  </a:lnTo>
                  <a:lnTo>
                    <a:pt x="1342" y="510"/>
                  </a:lnTo>
                  <a:lnTo>
                    <a:pt x="1264" y="453"/>
                  </a:lnTo>
                  <a:lnTo>
                    <a:pt x="1185" y="400"/>
                  </a:lnTo>
                  <a:lnTo>
                    <a:pt x="1107" y="352"/>
                  </a:lnTo>
                  <a:lnTo>
                    <a:pt x="1031" y="306"/>
                  </a:lnTo>
                  <a:lnTo>
                    <a:pt x="953" y="264"/>
                  </a:lnTo>
                  <a:lnTo>
                    <a:pt x="876" y="226"/>
                  </a:lnTo>
                  <a:lnTo>
                    <a:pt x="799" y="192"/>
                  </a:lnTo>
                  <a:lnTo>
                    <a:pt x="722" y="161"/>
                  </a:lnTo>
                  <a:lnTo>
                    <a:pt x="645" y="132"/>
                  </a:lnTo>
                  <a:lnTo>
                    <a:pt x="567" y="106"/>
                  </a:lnTo>
                  <a:lnTo>
                    <a:pt x="488" y="85"/>
                  </a:lnTo>
                  <a:lnTo>
                    <a:pt x="409" y="64"/>
                  </a:lnTo>
                  <a:lnTo>
                    <a:pt x="329" y="46"/>
                  </a:lnTo>
                  <a:lnTo>
                    <a:pt x="249" y="32"/>
                  </a:lnTo>
                  <a:lnTo>
                    <a:pt x="167" y="19"/>
                  </a:lnTo>
                  <a:lnTo>
                    <a:pt x="84" y="8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995337" name="Freeform 9"/>
            <p:cNvSpPr>
              <a:spLocks/>
            </p:cNvSpPr>
            <p:nvPr userDrawn="1"/>
          </p:nvSpPr>
          <p:spPr bwMode="auto">
            <a:xfrm>
              <a:off x="303" y="654"/>
              <a:ext cx="4937" cy="1411"/>
            </a:xfrm>
            <a:custGeom>
              <a:avLst/>
              <a:gdLst/>
              <a:ahLst/>
              <a:cxnLst>
                <a:cxn ang="0">
                  <a:pos x="4937" y="2589"/>
                </a:cxn>
                <a:cxn ang="0">
                  <a:pos x="4887" y="2622"/>
                </a:cxn>
                <a:cxn ang="0">
                  <a:pos x="4828" y="2656"/>
                </a:cxn>
                <a:cxn ang="0">
                  <a:pos x="4747" y="2696"/>
                </a:cxn>
                <a:cxn ang="0">
                  <a:pos x="4646" y="2736"/>
                </a:cxn>
                <a:cxn ang="0">
                  <a:pos x="4528" y="2774"/>
                </a:cxn>
                <a:cxn ang="0">
                  <a:pos x="4393" y="2803"/>
                </a:cxn>
                <a:cxn ang="0">
                  <a:pos x="4319" y="2812"/>
                </a:cxn>
                <a:cxn ang="0">
                  <a:pos x="4243" y="2819"/>
                </a:cxn>
                <a:cxn ang="0">
                  <a:pos x="4163" y="2820"/>
                </a:cxn>
                <a:cxn ang="0">
                  <a:pos x="4081" y="2817"/>
                </a:cxn>
                <a:cxn ang="0">
                  <a:pos x="3995" y="2807"/>
                </a:cxn>
                <a:cxn ang="0">
                  <a:pos x="3906" y="2793"/>
                </a:cxn>
                <a:cxn ang="0">
                  <a:pos x="3814" y="2772"/>
                </a:cxn>
                <a:cxn ang="0">
                  <a:pos x="3721" y="2743"/>
                </a:cxn>
                <a:cxn ang="0">
                  <a:pos x="3625" y="2706"/>
                </a:cxn>
                <a:cxn ang="0">
                  <a:pos x="3528" y="2661"/>
                </a:cxn>
                <a:cxn ang="0">
                  <a:pos x="3429" y="2607"/>
                </a:cxn>
                <a:cxn ang="0">
                  <a:pos x="3328" y="2543"/>
                </a:cxn>
                <a:cxn ang="0">
                  <a:pos x="3227" y="2470"/>
                </a:cxn>
                <a:cxn ang="0">
                  <a:pos x="3124" y="2384"/>
                </a:cxn>
                <a:cxn ang="0">
                  <a:pos x="3020" y="2289"/>
                </a:cxn>
                <a:cxn ang="0">
                  <a:pos x="2916" y="2181"/>
                </a:cxn>
                <a:cxn ang="0">
                  <a:pos x="2810" y="2061"/>
                </a:cxn>
                <a:cxn ang="0">
                  <a:pos x="2705" y="1927"/>
                </a:cxn>
                <a:cxn ang="0">
                  <a:pos x="2601" y="1792"/>
                </a:cxn>
                <a:cxn ang="0">
                  <a:pos x="2399" y="1537"/>
                </a:cxn>
                <a:cxn ang="0">
                  <a:pos x="2208" y="1307"/>
                </a:cxn>
                <a:cxn ang="0">
                  <a:pos x="2024" y="1101"/>
                </a:cxn>
                <a:cxn ang="0">
                  <a:pos x="1847" y="917"/>
                </a:cxn>
                <a:cxn ang="0">
                  <a:pos x="1677" y="754"/>
                </a:cxn>
                <a:cxn ang="0">
                  <a:pos x="1511" y="611"/>
                </a:cxn>
                <a:cxn ang="0">
                  <a:pos x="1350" y="486"/>
                </a:cxn>
                <a:cxn ang="0">
                  <a:pos x="1191" y="379"/>
                </a:cxn>
                <a:cxn ang="0">
                  <a:pos x="1034" y="287"/>
                </a:cxn>
                <a:cxn ang="0">
                  <a:pos x="879" y="211"/>
                </a:cxn>
                <a:cxn ang="0">
                  <a:pos x="723" y="148"/>
                </a:cxn>
                <a:cxn ang="0">
                  <a:pos x="568" y="96"/>
                </a:cxn>
                <a:cxn ang="0">
                  <a:pos x="410" y="58"/>
                </a:cxn>
                <a:cxn ang="0">
                  <a:pos x="249" y="27"/>
                </a:cxn>
                <a:cxn ang="0">
                  <a:pos x="85" y="8"/>
                </a:cxn>
              </a:cxnLst>
              <a:rect l="0" t="0" r="r" b="b"/>
              <a:pathLst>
                <a:path w="4937" h="2820">
                  <a:moveTo>
                    <a:pt x="4937" y="2589"/>
                  </a:moveTo>
                  <a:lnTo>
                    <a:pt x="4937" y="2589"/>
                  </a:lnTo>
                  <a:lnTo>
                    <a:pt x="4925" y="2599"/>
                  </a:lnTo>
                  <a:lnTo>
                    <a:pt x="4887" y="2622"/>
                  </a:lnTo>
                  <a:lnTo>
                    <a:pt x="4861" y="2638"/>
                  </a:lnTo>
                  <a:lnTo>
                    <a:pt x="4828" y="2656"/>
                  </a:lnTo>
                  <a:lnTo>
                    <a:pt x="4790" y="2675"/>
                  </a:lnTo>
                  <a:lnTo>
                    <a:pt x="4747" y="2696"/>
                  </a:lnTo>
                  <a:lnTo>
                    <a:pt x="4698" y="2717"/>
                  </a:lnTo>
                  <a:lnTo>
                    <a:pt x="4646" y="2736"/>
                  </a:lnTo>
                  <a:lnTo>
                    <a:pt x="4589" y="2756"/>
                  </a:lnTo>
                  <a:lnTo>
                    <a:pt x="4528" y="2774"/>
                  </a:lnTo>
                  <a:lnTo>
                    <a:pt x="4462" y="2790"/>
                  </a:lnTo>
                  <a:lnTo>
                    <a:pt x="4393" y="2803"/>
                  </a:lnTo>
                  <a:lnTo>
                    <a:pt x="4357" y="2807"/>
                  </a:lnTo>
                  <a:lnTo>
                    <a:pt x="4319" y="2812"/>
                  </a:lnTo>
                  <a:lnTo>
                    <a:pt x="4282" y="2816"/>
                  </a:lnTo>
                  <a:lnTo>
                    <a:pt x="4243" y="2819"/>
                  </a:lnTo>
                  <a:lnTo>
                    <a:pt x="4203" y="2820"/>
                  </a:lnTo>
                  <a:lnTo>
                    <a:pt x="4163" y="2820"/>
                  </a:lnTo>
                  <a:lnTo>
                    <a:pt x="4122" y="2819"/>
                  </a:lnTo>
                  <a:lnTo>
                    <a:pt x="4081" y="2817"/>
                  </a:lnTo>
                  <a:lnTo>
                    <a:pt x="4038" y="2812"/>
                  </a:lnTo>
                  <a:lnTo>
                    <a:pt x="3995" y="2807"/>
                  </a:lnTo>
                  <a:lnTo>
                    <a:pt x="3950" y="2801"/>
                  </a:lnTo>
                  <a:lnTo>
                    <a:pt x="3906" y="2793"/>
                  </a:lnTo>
                  <a:lnTo>
                    <a:pt x="3860" y="2783"/>
                  </a:lnTo>
                  <a:lnTo>
                    <a:pt x="3814" y="2772"/>
                  </a:lnTo>
                  <a:lnTo>
                    <a:pt x="3768" y="2757"/>
                  </a:lnTo>
                  <a:lnTo>
                    <a:pt x="3721" y="2743"/>
                  </a:lnTo>
                  <a:lnTo>
                    <a:pt x="3674" y="2725"/>
                  </a:lnTo>
                  <a:lnTo>
                    <a:pt x="3625" y="2706"/>
                  </a:lnTo>
                  <a:lnTo>
                    <a:pt x="3577" y="2685"/>
                  </a:lnTo>
                  <a:lnTo>
                    <a:pt x="3528" y="2661"/>
                  </a:lnTo>
                  <a:lnTo>
                    <a:pt x="3479" y="2635"/>
                  </a:lnTo>
                  <a:lnTo>
                    <a:pt x="3429" y="2607"/>
                  </a:lnTo>
                  <a:lnTo>
                    <a:pt x="3379" y="2577"/>
                  </a:lnTo>
                  <a:lnTo>
                    <a:pt x="3328" y="2543"/>
                  </a:lnTo>
                  <a:lnTo>
                    <a:pt x="3278" y="2507"/>
                  </a:lnTo>
                  <a:lnTo>
                    <a:pt x="3227" y="2470"/>
                  </a:lnTo>
                  <a:lnTo>
                    <a:pt x="3175" y="2428"/>
                  </a:lnTo>
                  <a:lnTo>
                    <a:pt x="3124" y="2384"/>
                  </a:lnTo>
                  <a:lnTo>
                    <a:pt x="3071" y="2338"/>
                  </a:lnTo>
                  <a:lnTo>
                    <a:pt x="3020" y="2289"/>
                  </a:lnTo>
                  <a:lnTo>
                    <a:pt x="2967" y="2236"/>
                  </a:lnTo>
                  <a:lnTo>
                    <a:pt x="2916" y="2181"/>
                  </a:lnTo>
                  <a:lnTo>
                    <a:pt x="2863" y="2123"/>
                  </a:lnTo>
                  <a:lnTo>
                    <a:pt x="2810" y="2061"/>
                  </a:lnTo>
                  <a:lnTo>
                    <a:pt x="2757" y="1995"/>
                  </a:lnTo>
                  <a:lnTo>
                    <a:pt x="2705" y="1927"/>
                  </a:lnTo>
                  <a:lnTo>
                    <a:pt x="2705" y="1927"/>
                  </a:lnTo>
                  <a:lnTo>
                    <a:pt x="2601" y="1792"/>
                  </a:lnTo>
                  <a:lnTo>
                    <a:pt x="2499" y="1661"/>
                  </a:lnTo>
                  <a:lnTo>
                    <a:pt x="2399" y="1537"/>
                  </a:lnTo>
                  <a:lnTo>
                    <a:pt x="2302" y="1419"/>
                  </a:lnTo>
                  <a:lnTo>
                    <a:pt x="2208" y="1307"/>
                  </a:lnTo>
                  <a:lnTo>
                    <a:pt x="2115" y="1201"/>
                  </a:lnTo>
                  <a:lnTo>
                    <a:pt x="2024" y="1101"/>
                  </a:lnTo>
                  <a:lnTo>
                    <a:pt x="1936" y="1007"/>
                  </a:lnTo>
                  <a:lnTo>
                    <a:pt x="1847" y="917"/>
                  </a:lnTo>
                  <a:lnTo>
                    <a:pt x="1761" y="833"/>
                  </a:lnTo>
                  <a:lnTo>
                    <a:pt x="1677" y="754"/>
                  </a:lnTo>
                  <a:lnTo>
                    <a:pt x="1593" y="681"/>
                  </a:lnTo>
                  <a:lnTo>
                    <a:pt x="1511" y="611"/>
                  </a:lnTo>
                  <a:lnTo>
                    <a:pt x="1430" y="547"/>
                  </a:lnTo>
                  <a:lnTo>
                    <a:pt x="1350" y="486"/>
                  </a:lnTo>
                  <a:lnTo>
                    <a:pt x="1270" y="431"/>
                  </a:lnTo>
                  <a:lnTo>
                    <a:pt x="1191" y="379"/>
                  </a:lnTo>
                  <a:lnTo>
                    <a:pt x="1112" y="331"/>
                  </a:lnTo>
                  <a:lnTo>
                    <a:pt x="1034" y="287"/>
                  </a:lnTo>
                  <a:lnTo>
                    <a:pt x="957" y="247"/>
                  </a:lnTo>
                  <a:lnTo>
                    <a:pt x="879" y="211"/>
                  </a:lnTo>
                  <a:lnTo>
                    <a:pt x="801" y="177"/>
                  </a:lnTo>
                  <a:lnTo>
                    <a:pt x="723" y="148"/>
                  </a:lnTo>
                  <a:lnTo>
                    <a:pt x="646" y="121"/>
                  </a:lnTo>
                  <a:lnTo>
                    <a:pt x="568" y="96"/>
                  </a:lnTo>
                  <a:lnTo>
                    <a:pt x="489" y="75"/>
                  </a:lnTo>
                  <a:lnTo>
                    <a:pt x="410" y="58"/>
                  </a:lnTo>
                  <a:lnTo>
                    <a:pt x="330" y="41"/>
                  </a:lnTo>
                  <a:lnTo>
                    <a:pt x="249" y="27"/>
                  </a:lnTo>
                  <a:lnTo>
                    <a:pt x="167" y="16"/>
                  </a:lnTo>
                  <a:lnTo>
                    <a:pt x="85" y="8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995338" name="Freeform 10"/>
            <p:cNvSpPr>
              <a:spLocks/>
            </p:cNvSpPr>
            <p:nvPr userDrawn="1"/>
          </p:nvSpPr>
          <p:spPr bwMode="auto">
            <a:xfrm>
              <a:off x="314" y="676"/>
              <a:ext cx="4975" cy="1375"/>
            </a:xfrm>
            <a:custGeom>
              <a:avLst/>
              <a:gdLst/>
              <a:ahLst/>
              <a:cxnLst>
                <a:cxn ang="0">
                  <a:pos x="4975" y="2501"/>
                </a:cxn>
                <a:cxn ang="0">
                  <a:pos x="4926" y="2537"/>
                </a:cxn>
                <a:cxn ang="0">
                  <a:pos x="4867" y="2571"/>
                </a:cxn>
                <a:cxn ang="0">
                  <a:pos x="4786" y="2613"/>
                </a:cxn>
                <a:cxn ang="0">
                  <a:pos x="4686" y="2656"/>
                </a:cxn>
                <a:cxn ang="0">
                  <a:pos x="4568" y="2695"/>
                </a:cxn>
                <a:cxn ang="0">
                  <a:pos x="4433" y="2727"/>
                </a:cxn>
                <a:cxn ang="0">
                  <a:pos x="4361" y="2739"/>
                </a:cxn>
                <a:cxn ang="0">
                  <a:pos x="4285" y="2747"/>
                </a:cxn>
                <a:cxn ang="0">
                  <a:pos x="4204" y="2750"/>
                </a:cxn>
                <a:cxn ang="0">
                  <a:pos x="4121" y="2748"/>
                </a:cxn>
                <a:cxn ang="0">
                  <a:pos x="4035" y="2740"/>
                </a:cxn>
                <a:cxn ang="0">
                  <a:pos x="3946" y="2727"/>
                </a:cxn>
                <a:cxn ang="0">
                  <a:pos x="3856" y="2708"/>
                </a:cxn>
                <a:cxn ang="0">
                  <a:pos x="3761" y="2680"/>
                </a:cxn>
                <a:cxn ang="0">
                  <a:pos x="3666" y="2645"/>
                </a:cxn>
                <a:cxn ang="0">
                  <a:pos x="3567" y="2603"/>
                </a:cxn>
                <a:cxn ang="0">
                  <a:pos x="3467" y="2550"/>
                </a:cxn>
                <a:cxn ang="0">
                  <a:pos x="3366" y="2488"/>
                </a:cxn>
                <a:cxn ang="0">
                  <a:pos x="3263" y="2416"/>
                </a:cxn>
                <a:cxn ang="0">
                  <a:pos x="3159" y="2333"/>
                </a:cxn>
                <a:cxn ang="0">
                  <a:pos x="3053" y="2240"/>
                </a:cxn>
                <a:cxn ang="0">
                  <a:pos x="2948" y="2133"/>
                </a:cxn>
                <a:cxn ang="0">
                  <a:pos x="2841" y="2014"/>
                </a:cxn>
                <a:cxn ang="0">
                  <a:pos x="2733" y="1883"/>
                </a:cxn>
                <a:cxn ang="0">
                  <a:pos x="2627" y="1747"/>
                </a:cxn>
                <a:cxn ang="0">
                  <a:pos x="2422" y="1495"/>
                </a:cxn>
                <a:cxn ang="0">
                  <a:pos x="2227" y="1269"/>
                </a:cxn>
                <a:cxn ang="0">
                  <a:pos x="2040" y="1066"/>
                </a:cxn>
                <a:cxn ang="0">
                  <a:pos x="1861" y="885"/>
                </a:cxn>
                <a:cxn ang="0">
                  <a:pos x="1687" y="723"/>
                </a:cxn>
                <a:cxn ang="0">
                  <a:pos x="1519" y="583"/>
                </a:cxn>
                <a:cxn ang="0">
                  <a:pos x="1357" y="462"/>
                </a:cxn>
                <a:cxn ang="0">
                  <a:pos x="1196" y="357"/>
                </a:cxn>
                <a:cxn ang="0">
                  <a:pos x="1039" y="268"/>
                </a:cxn>
                <a:cxn ang="0">
                  <a:pos x="882" y="194"/>
                </a:cxn>
                <a:cxn ang="0">
                  <a:pos x="726" y="134"/>
                </a:cxn>
                <a:cxn ang="0">
                  <a:pos x="569" y="86"/>
                </a:cxn>
                <a:cxn ang="0">
                  <a:pos x="410" y="50"/>
                </a:cxn>
                <a:cxn ang="0">
                  <a:pos x="249" y="23"/>
                </a:cxn>
                <a:cxn ang="0">
                  <a:pos x="83" y="5"/>
                </a:cxn>
              </a:cxnLst>
              <a:rect l="0" t="0" r="r" b="b"/>
              <a:pathLst>
                <a:path w="4975" h="2750">
                  <a:moveTo>
                    <a:pt x="4975" y="2501"/>
                  </a:moveTo>
                  <a:lnTo>
                    <a:pt x="4975" y="2501"/>
                  </a:lnTo>
                  <a:lnTo>
                    <a:pt x="4962" y="2511"/>
                  </a:lnTo>
                  <a:lnTo>
                    <a:pt x="4926" y="2537"/>
                  </a:lnTo>
                  <a:lnTo>
                    <a:pt x="4899" y="2553"/>
                  </a:lnTo>
                  <a:lnTo>
                    <a:pt x="4867" y="2571"/>
                  </a:lnTo>
                  <a:lnTo>
                    <a:pt x="4829" y="2592"/>
                  </a:lnTo>
                  <a:lnTo>
                    <a:pt x="4786" y="2613"/>
                  </a:lnTo>
                  <a:lnTo>
                    <a:pt x="4739" y="2635"/>
                  </a:lnTo>
                  <a:lnTo>
                    <a:pt x="4686" y="2656"/>
                  </a:lnTo>
                  <a:lnTo>
                    <a:pt x="4629" y="2676"/>
                  </a:lnTo>
                  <a:lnTo>
                    <a:pt x="4568" y="2695"/>
                  </a:lnTo>
                  <a:lnTo>
                    <a:pt x="4503" y="2713"/>
                  </a:lnTo>
                  <a:lnTo>
                    <a:pt x="4433" y="2727"/>
                  </a:lnTo>
                  <a:lnTo>
                    <a:pt x="4397" y="2734"/>
                  </a:lnTo>
                  <a:lnTo>
                    <a:pt x="4361" y="2739"/>
                  </a:lnTo>
                  <a:lnTo>
                    <a:pt x="4322" y="2743"/>
                  </a:lnTo>
                  <a:lnTo>
                    <a:pt x="4285" y="2747"/>
                  </a:lnTo>
                  <a:lnTo>
                    <a:pt x="4245" y="2748"/>
                  </a:lnTo>
                  <a:lnTo>
                    <a:pt x="4204" y="2750"/>
                  </a:lnTo>
                  <a:lnTo>
                    <a:pt x="4163" y="2750"/>
                  </a:lnTo>
                  <a:lnTo>
                    <a:pt x="4121" y="2748"/>
                  </a:lnTo>
                  <a:lnTo>
                    <a:pt x="4079" y="2745"/>
                  </a:lnTo>
                  <a:lnTo>
                    <a:pt x="4035" y="2740"/>
                  </a:lnTo>
                  <a:lnTo>
                    <a:pt x="3992" y="2735"/>
                  </a:lnTo>
                  <a:lnTo>
                    <a:pt x="3946" y="2727"/>
                  </a:lnTo>
                  <a:lnTo>
                    <a:pt x="3902" y="2719"/>
                  </a:lnTo>
                  <a:lnTo>
                    <a:pt x="3856" y="2708"/>
                  </a:lnTo>
                  <a:lnTo>
                    <a:pt x="3809" y="2695"/>
                  </a:lnTo>
                  <a:lnTo>
                    <a:pt x="3761" y="2680"/>
                  </a:lnTo>
                  <a:lnTo>
                    <a:pt x="3714" y="2664"/>
                  </a:lnTo>
                  <a:lnTo>
                    <a:pt x="3666" y="2645"/>
                  </a:lnTo>
                  <a:lnTo>
                    <a:pt x="3617" y="2626"/>
                  </a:lnTo>
                  <a:lnTo>
                    <a:pt x="3567" y="2603"/>
                  </a:lnTo>
                  <a:lnTo>
                    <a:pt x="3517" y="2577"/>
                  </a:lnTo>
                  <a:lnTo>
                    <a:pt x="3467" y="2550"/>
                  </a:lnTo>
                  <a:lnTo>
                    <a:pt x="3417" y="2521"/>
                  </a:lnTo>
                  <a:lnTo>
                    <a:pt x="3366" y="2488"/>
                  </a:lnTo>
                  <a:lnTo>
                    <a:pt x="3314" y="2453"/>
                  </a:lnTo>
                  <a:lnTo>
                    <a:pt x="3263" y="2416"/>
                  </a:lnTo>
                  <a:lnTo>
                    <a:pt x="3212" y="2375"/>
                  </a:lnTo>
                  <a:lnTo>
                    <a:pt x="3159" y="2333"/>
                  </a:lnTo>
                  <a:lnTo>
                    <a:pt x="3106" y="2288"/>
                  </a:lnTo>
                  <a:lnTo>
                    <a:pt x="3053" y="2240"/>
                  </a:lnTo>
                  <a:lnTo>
                    <a:pt x="3001" y="2188"/>
                  </a:lnTo>
                  <a:lnTo>
                    <a:pt x="2948" y="2133"/>
                  </a:lnTo>
                  <a:lnTo>
                    <a:pt x="2894" y="2075"/>
                  </a:lnTo>
                  <a:lnTo>
                    <a:pt x="2841" y="2014"/>
                  </a:lnTo>
                  <a:lnTo>
                    <a:pt x="2787" y="1951"/>
                  </a:lnTo>
                  <a:lnTo>
                    <a:pt x="2733" y="1883"/>
                  </a:lnTo>
                  <a:lnTo>
                    <a:pt x="2733" y="1883"/>
                  </a:lnTo>
                  <a:lnTo>
                    <a:pt x="2627" y="1747"/>
                  </a:lnTo>
                  <a:lnTo>
                    <a:pt x="2523" y="1618"/>
                  </a:lnTo>
                  <a:lnTo>
                    <a:pt x="2422" y="1495"/>
                  </a:lnTo>
                  <a:lnTo>
                    <a:pt x="2323" y="1379"/>
                  </a:lnTo>
                  <a:lnTo>
                    <a:pt x="2227" y="1269"/>
                  </a:lnTo>
                  <a:lnTo>
                    <a:pt x="2133" y="1164"/>
                  </a:lnTo>
                  <a:lnTo>
                    <a:pt x="2040" y="1066"/>
                  </a:lnTo>
                  <a:lnTo>
                    <a:pt x="1949" y="972"/>
                  </a:lnTo>
                  <a:lnTo>
                    <a:pt x="1861" y="885"/>
                  </a:lnTo>
                  <a:lnTo>
                    <a:pt x="1773" y="801"/>
                  </a:lnTo>
                  <a:lnTo>
                    <a:pt x="1687" y="723"/>
                  </a:lnTo>
                  <a:lnTo>
                    <a:pt x="1602" y="651"/>
                  </a:lnTo>
                  <a:lnTo>
                    <a:pt x="1519" y="583"/>
                  </a:lnTo>
                  <a:lnTo>
                    <a:pt x="1437" y="520"/>
                  </a:lnTo>
                  <a:lnTo>
                    <a:pt x="1357" y="462"/>
                  </a:lnTo>
                  <a:lnTo>
                    <a:pt x="1276" y="407"/>
                  </a:lnTo>
                  <a:lnTo>
                    <a:pt x="1196" y="357"/>
                  </a:lnTo>
                  <a:lnTo>
                    <a:pt x="1116" y="310"/>
                  </a:lnTo>
                  <a:lnTo>
                    <a:pt x="1039" y="268"/>
                  </a:lnTo>
                  <a:lnTo>
                    <a:pt x="960" y="229"/>
                  </a:lnTo>
                  <a:lnTo>
                    <a:pt x="882" y="194"/>
                  </a:lnTo>
                  <a:lnTo>
                    <a:pt x="804" y="162"/>
                  </a:lnTo>
                  <a:lnTo>
                    <a:pt x="726" y="134"/>
                  </a:lnTo>
                  <a:lnTo>
                    <a:pt x="647" y="108"/>
                  </a:lnTo>
                  <a:lnTo>
                    <a:pt x="569" y="86"/>
                  </a:lnTo>
                  <a:lnTo>
                    <a:pt x="490" y="66"/>
                  </a:lnTo>
                  <a:lnTo>
                    <a:pt x="410" y="50"/>
                  </a:lnTo>
                  <a:lnTo>
                    <a:pt x="331" y="36"/>
                  </a:lnTo>
                  <a:lnTo>
                    <a:pt x="249" y="23"/>
                  </a:lnTo>
                  <a:lnTo>
                    <a:pt x="167" y="13"/>
                  </a:lnTo>
                  <a:lnTo>
                    <a:pt x="83" y="5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995339" name="Freeform 11"/>
            <p:cNvSpPr>
              <a:spLocks/>
            </p:cNvSpPr>
            <p:nvPr userDrawn="1"/>
          </p:nvSpPr>
          <p:spPr bwMode="auto">
            <a:xfrm>
              <a:off x="325" y="698"/>
              <a:ext cx="5012" cy="1339"/>
            </a:xfrm>
            <a:custGeom>
              <a:avLst/>
              <a:gdLst/>
              <a:ahLst/>
              <a:cxnLst>
                <a:cxn ang="0">
                  <a:pos x="5012" y="2414"/>
                </a:cxn>
                <a:cxn ang="0">
                  <a:pos x="4964" y="2448"/>
                </a:cxn>
                <a:cxn ang="0">
                  <a:pos x="4904" y="2485"/>
                </a:cxn>
                <a:cxn ang="0">
                  <a:pos x="4825" y="2528"/>
                </a:cxn>
                <a:cxn ang="0">
                  <a:pos x="4725" y="2574"/>
                </a:cxn>
                <a:cxn ang="0">
                  <a:pos x="4608" y="2615"/>
                </a:cxn>
                <a:cxn ang="0">
                  <a:pos x="4474" y="2649"/>
                </a:cxn>
                <a:cxn ang="0">
                  <a:pos x="4402" y="2662"/>
                </a:cxn>
                <a:cxn ang="0">
                  <a:pos x="4325" y="2672"/>
                </a:cxn>
                <a:cxn ang="0">
                  <a:pos x="4246" y="2677"/>
                </a:cxn>
                <a:cxn ang="0">
                  <a:pos x="4163" y="2677"/>
                </a:cxn>
                <a:cxn ang="0">
                  <a:pos x="4077" y="2672"/>
                </a:cxn>
                <a:cxn ang="0">
                  <a:pos x="3988" y="2661"/>
                </a:cxn>
                <a:cxn ang="0">
                  <a:pos x="3896" y="2643"/>
                </a:cxn>
                <a:cxn ang="0">
                  <a:pos x="3802" y="2617"/>
                </a:cxn>
                <a:cxn ang="0">
                  <a:pos x="3705" y="2583"/>
                </a:cxn>
                <a:cxn ang="0">
                  <a:pos x="3606" y="2543"/>
                </a:cxn>
                <a:cxn ang="0">
                  <a:pos x="3506" y="2491"/>
                </a:cxn>
                <a:cxn ang="0">
                  <a:pos x="3403" y="2431"/>
                </a:cxn>
                <a:cxn ang="0">
                  <a:pos x="3299" y="2362"/>
                </a:cxn>
                <a:cxn ang="0">
                  <a:pos x="3194" y="2280"/>
                </a:cxn>
                <a:cxn ang="0">
                  <a:pos x="3087" y="2188"/>
                </a:cxn>
                <a:cxn ang="0">
                  <a:pos x="2980" y="2083"/>
                </a:cxn>
                <a:cxn ang="0">
                  <a:pos x="2870" y="1966"/>
                </a:cxn>
                <a:cxn ang="0">
                  <a:pos x="2762" y="1836"/>
                </a:cxn>
                <a:cxn ang="0">
                  <a:pos x="2654" y="1702"/>
                </a:cxn>
                <a:cxn ang="0">
                  <a:pos x="2444" y="1455"/>
                </a:cxn>
                <a:cxn ang="0">
                  <a:pos x="2245" y="1230"/>
                </a:cxn>
                <a:cxn ang="0">
                  <a:pos x="2057" y="1030"/>
                </a:cxn>
                <a:cxn ang="0">
                  <a:pos x="1873" y="851"/>
                </a:cxn>
                <a:cxn ang="0">
                  <a:pos x="1698" y="692"/>
                </a:cxn>
                <a:cxn ang="0">
                  <a:pos x="1529" y="555"/>
                </a:cxn>
                <a:cxn ang="0">
                  <a:pos x="1364" y="436"/>
                </a:cxn>
                <a:cxn ang="0">
                  <a:pos x="1201" y="334"/>
                </a:cxn>
                <a:cxn ang="0">
                  <a:pos x="1043" y="248"/>
                </a:cxn>
                <a:cxn ang="0">
                  <a:pos x="885" y="177"/>
                </a:cxn>
                <a:cxn ang="0">
                  <a:pos x="728" y="119"/>
                </a:cxn>
                <a:cxn ang="0">
                  <a:pos x="571" y="74"/>
                </a:cxn>
                <a:cxn ang="0">
                  <a:pos x="411" y="42"/>
                </a:cxn>
                <a:cxn ang="0">
                  <a:pos x="250" y="17"/>
                </a:cxn>
                <a:cxn ang="0">
                  <a:pos x="85" y="5"/>
                </a:cxn>
              </a:cxnLst>
              <a:rect l="0" t="0" r="r" b="b"/>
              <a:pathLst>
                <a:path w="5012" h="2678">
                  <a:moveTo>
                    <a:pt x="5012" y="2414"/>
                  </a:moveTo>
                  <a:lnTo>
                    <a:pt x="5012" y="2414"/>
                  </a:lnTo>
                  <a:lnTo>
                    <a:pt x="5000" y="2423"/>
                  </a:lnTo>
                  <a:lnTo>
                    <a:pt x="4964" y="2448"/>
                  </a:lnTo>
                  <a:lnTo>
                    <a:pt x="4937" y="2465"/>
                  </a:lnTo>
                  <a:lnTo>
                    <a:pt x="4904" y="2485"/>
                  </a:lnTo>
                  <a:lnTo>
                    <a:pt x="4868" y="2506"/>
                  </a:lnTo>
                  <a:lnTo>
                    <a:pt x="4825" y="2528"/>
                  </a:lnTo>
                  <a:lnTo>
                    <a:pt x="4778" y="2551"/>
                  </a:lnTo>
                  <a:lnTo>
                    <a:pt x="4725" y="2574"/>
                  </a:lnTo>
                  <a:lnTo>
                    <a:pt x="4670" y="2594"/>
                  </a:lnTo>
                  <a:lnTo>
                    <a:pt x="4608" y="2615"/>
                  </a:lnTo>
                  <a:lnTo>
                    <a:pt x="4543" y="2635"/>
                  </a:lnTo>
                  <a:lnTo>
                    <a:pt x="4474" y="2649"/>
                  </a:lnTo>
                  <a:lnTo>
                    <a:pt x="4439" y="2657"/>
                  </a:lnTo>
                  <a:lnTo>
                    <a:pt x="4402" y="2662"/>
                  </a:lnTo>
                  <a:lnTo>
                    <a:pt x="4364" y="2669"/>
                  </a:lnTo>
                  <a:lnTo>
                    <a:pt x="4325" y="2672"/>
                  </a:lnTo>
                  <a:lnTo>
                    <a:pt x="4286" y="2675"/>
                  </a:lnTo>
                  <a:lnTo>
                    <a:pt x="4246" y="2677"/>
                  </a:lnTo>
                  <a:lnTo>
                    <a:pt x="4204" y="2678"/>
                  </a:lnTo>
                  <a:lnTo>
                    <a:pt x="4163" y="2677"/>
                  </a:lnTo>
                  <a:lnTo>
                    <a:pt x="4120" y="2675"/>
                  </a:lnTo>
                  <a:lnTo>
                    <a:pt x="4077" y="2672"/>
                  </a:lnTo>
                  <a:lnTo>
                    <a:pt x="4032" y="2667"/>
                  </a:lnTo>
                  <a:lnTo>
                    <a:pt x="3988" y="2661"/>
                  </a:lnTo>
                  <a:lnTo>
                    <a:pt x="3942" y="2653"/>
                  </a:lnTo>
                  <a:lnTo>
                    <a:pt x="3896" y="2643"/>
                  </a:lnTo>
                  <a:lnTo>
                    <a:pt x="3849" y="2630"/>
                  </a:lnTo>
                  <a:lnTo>
                    <a:pt x="3802" y="2617"/>
                  </a:lnTo>
                  <a:lnTo>
                    <a:pt x="3753" y="2601"/>
                  </a:lnTo>
                  <a:lnTo>
                    <a:pt x="3705" y="2583"/>
                  </a:lnTo>
                  <a:lnTo>
                    <a:pt x="3656" y="2564"/>
                  </a:lnTo>
                  <a:lnTo>
                    <a:pt x="3606" y="2543"/>
                  </a:lnTo>
                  <a:lnTo>
                    <a:pt x="3556" y="2519"/>
                  </a:lnTo>
                  <a:lnTo>
                    <a:pt x="3506" y="2491"/>
                  </a:lnTo>
                  <a:lnTo>
                    <a:pt x="3455" y="2464"/>
                  </a:lnTo>
                  <a:lnTo>
                    <a:pt x="3403" y="2431"/>
                  </a:lnTo>
                  <a:lnTo>
                    <a:pt x="3352" y="2398"/>
                  </a:lnTo>
                  <a:lnTo>
                    <a:pt x="3299" y="2362"/>
                  </a:lnTo>
                  <a:lnTo>
                    <a:pt x="3246" y="2322"/>
                  </a:lnTo>
                  <a:lnTo>
                    <a:pt x="3194" y="2280"/>
                  </a:lnTo>
                  <a:lnTo>
                    <a:pt x="3141" y="2236"/>
                  </a:lnTo>
                  <a:lnTo>
                    <a:pt x="3087" y="2188"/>
                  </a:lnTo>
                  <a:lnTo>
                    <a:pt x="3033" y="2138"/>
                  </a:lnTo>
                  <a:lnTo>
                    <a:pt x="2980" y="2083"/>
                  </a:lnTo>
                  <a:lnTo>
                    <a:pt x="2924" y="2026"/>
                  </a:lnTo>
                  <a:lnTo>
                    <a:pt x="2870" y="1966"/>
                  </a:lnTo>
                  <a:lnTo>
                    <a:pt x="2816" y="1903"/>
                  </a:lnTo>
                  <a:lnTo>
                    <a:pt x="2762" y="1836"/>
                  </a:lnTo>
                  <a:lnTo>
                    <a:pt x="2762" y="1836"/>
                  </a:lnTo>
                  <a:lnTo>
                    <a:pt x="2654" y="1702"/>
                  </a:lnTo>
                  <a:lnTo>
                    <a:pt x="2548" y="1576"/>
                  </a:lnTo>
                  <a:lnTo>
                    <a:pt x="2444" y="1455"/>
                  </a:lnTo>
                  <a:lnTo>
                    <a:pt x="2344" y="1338"/>
                  </a:lnTo>
                  <a:lnTo>
                    <a:pt x="2245" y="1230"/>
                  </a:lnTo>
                  <a:lnTo>
                    <a:pt x="2150" y="1127"/>
                  </a:lnTo>
                  <a:lnTo>
                    <a:pt x="2057" y="1030"/>
                  </a:lnTo>
                  <a:lnTo>
                    <a:pt x="1963" y="938"/>
                  </a:lnTo>
                  <a:lnTo>
                    <a:pt x="1873" y="851"/>
                  </a:lnTo>
                  <a:lnTo>
                    <a:pt x="1786" y="770"/>
                  </a:lnTo>
                  <a:lnTo>
                    <a:pt x="1698" y="692"/>
                  </a:lnTo>
                  <a:lnTo>
                    <a:pt x="1612" y="621"/>
                  </a:lnTo>
                  <a:lnTo>
                    <a:pt x="1529" y="555"/>
                  </a:lnTo>
                  <a:lnTo>
                    <a:pt x="1446" y="494"/>
                  </a:lnTo>
                  <a:lnTo>
                    <a:pt x="1364" y="436"/>
                  </a:lnTo>
                  <a:lnTo>
                    <a:pt x="1282" y="382"/>
                  </a:lnTo>
                  <a:lnTo>
                    <a:pt x="1201" y="334"/>
                  </a:lnTo>
                  <a:lnTo>
                    <a:pt x="1122" y="289"/>
                  </a:lnTo>
                  <a:lnTo>
                    <a:pt x="1043" y="248"/>
                  </a:lnTo>
                  <a:lnTo>
                    <a:pt x="964" y="210"/>
                  </a:lnTo>
                  <a:lnTo>
                    <a:pt x="885" y="177"/>
                  </a:lnTo>
                  <a:lnTo>
                    <a:pt x="807" y="147"/>
                  </a:lnTo>
                  <a:lnTo>
                    <a:pt x="728" y="119"/>
                  </a:lnTo>
                  <a:lnTo>
                    <a:pt x="649" y="95"/>
                  </a:lnTo>
                  <a:lnTo>
                    <a:pt x="571" y="74"/>
                  </a:lnTo>
                  <a:lnTo>
                    <a:pt x="490" y="56"/>
                  </a:lnTo>
                  <a:lnTo>
                    <a:pt x="411" y="42"/>
                  </a:lnTo>
                  <a:lnTo>
                    <a:pt x="331" y="29"/>
                  </a:lnTo>
                  <a:lnTo>
                    <a:pt x="250" y="17"/>
                  </a:lnTo>
                  <a:lnTo>
                    <a:pt x="167" y="9"/>
                  </a:lnTo>
                  <a:lnTo>
                    <a:pt x="85" y="5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995340" name="Freeform 12"/>
            <p:cNvSpPr>
              <a:spLocks/>
            </p:cNvSpPr>
            <p:nvPr userDrawn="1"/>
          </p:nvSpPr>
          <p:spPr bwMode="auto">
            <a:xfrm>
              <a:off x="336" y="720"/>
              <a:ext cx="5049" cy="1304"/>
            </a:xfrm>
            <a:custGeom>
              <a:avLst/>
              <a:gdLst/>
              <a:ahLst/>
              <a:cxnLst>
                <a:cxn ang="0">
                  <a:pos x="5049" y="2324"/>
                </a:cxn>
                <a:cxn ang="0">
                  <a:pos x="5000" y="2361"/>
                </a:cxn>
                <a:cxn ang="0">
                  <a:pos x="4942" y="2398"/>
                </a:cxn>
                <a:cxn ang="0">
                  <a:pos x="4863" y="2443"/>
                </a:cxn>
                <a:cxn ang="0">
                  <a:pos x="4764" y="2492"/>
                </a:cxn>
                <a:cxn ang="0">
                  <a:pos x="4647" y="2537"/>
                </a:cxn>
                <a:cxn ang="0">
                  <a:pos x="4514" y="2574"/>
                </a:cxn>
                <a:cxn ang="0">
                  <a:pos x="4442" y="2589"/>
                </a:cxn>
                <a:cxn ang="0">
                  <a:pos x="4366" y="2598"/>
                </a:cxn>
                <a:cxn ang="0">
                  <a:pos x="4286" y="2605"/>
                </a:cxn>
                <a:cxn ang="0">
                  <a:pos x="4203" y="2608"/>
                </a:cxn>
                <a:cxn ang="0">
                  <a:pos x="4117" y="2603"/>
                </a:cxn>
                <a:cxn ang="0">
                  <a:pos x="4027" y="2593"/>
                </a:cxn>
                <a:cxn ang="0">
                  <a:pos x="3935" y="2577"/>
                </a:cxn>
                <a:cxn ang="0">
                  <a:pos x="3841" y="2555"/>
                </a:cxn>
                <a:cxn ang="0">
                  <a:pos x="3744" y="2522"/>
                </a:cxn>
                <a:cxn ang="0">
                  <a:pos x="3645" y="2484"/>
                </a:cxn>
                <a:cxn ang="0">
                  <a:pos x="3544" y="2434"/>
                </a:cxn>
                <a:cxn ang="0">
                  <a:pos x="3439" y="2375"/>
                </a:cxn>
                <a:cxn ang="0">
                  <a:pos x="3335" y="2308"/>
                </a:cxn>
                <a:cxn ang="0">
                  <a:pos x="3228" y="2229"/>
                </a:cxn>
                <a:cxn ang="0">
                  <a:pos x="3120" y="2137"/>
                </a:cxn>
                <a:cxn ang="0">
                  <a:pos x="3010" y="2035"/>
                </a:cxn>
                <a:cxn ang="0">
                  <a:pos x="2901" y="1919"/>
                </a:cxn>
                <a:cxn ang="0">
                  <a:pos x="2790" y="1789"/>
                </a:cxn>
                <a:cxn ang="0">
                  <a:pos x="2679" y="1659"/>
                </a:cxn>
                <a:cxn ang="0">
                  <a:pos x="2466" y="1413"/>
                </a:cxn>
                <a:cxn ang="0">
                  <a:pos x="2265" y="1192"/>
                </a:cxn>
                <a:cxn ang="0">
                  <a:pos x="2072" y="993"/>
                </a:cxn>
                <a:cxn ang="0">
                  <a:pos x="1887" y="819"/>
                </a:cxn>
                <a:cxn ang="0">
                  <a:pos x="1710" y="664"/>
                </a:cxn>
                <a:cxn ang="0">
                  <a:pos x="1537" y="528"/>
                </a:cxn>
                <a:cxn ang="0">
                  <a:pos x="1371" y="412"/>
                </a:cxn>
                <a:cxn ang="0">
                  <a:pos x="1207" y="312"/>
                </a:cxn>
                <a:cxn ang="0">
                  <a:pos x="1047" y="230"/>
                </a:cxn>
                <a:cxn ang="0">
                  <a:pos x="888" y="160"/>
                </a:cxn>
                <a:cxn ang="0">
                  <a:pos x="731" y="107"/>
                </a:cxn>
                <a:cxn ang="0">
                  <a:pos x="572" y="65"/>
                </a:cxn>
                <a:cxn ang="0">
                  <a:pos x="413" y="34"/>
                </a:cxn>
                <a:cxn ang="0">
                  <a:pos x="250" y="15"/>
                </a:cxn>
                <a:cxn ang="0">
                  <a:pos x="85" y="4"/>
                </a:cxn>
              </a:cxnLst>
              <a:rect l="0" t="0" r="r" b="b"/>
              <a:pathLst>
                <a:path w="5049" h="2608">
                  <a:moveTo>
                    <a:pt x="5049" y="2324"/>
                  </a:moveTo>
                  <a:lnTo>
                    <a:pt x="5049" y="2324"/>
                  </a:lnTo>
                  <a:lnTo>
                    <a:pt x="5036" y="2334"/>
                  </a:lnTo>
                  <a:lnTo>
                    <a:pt x="5000" y="2361"/>
                  </a:lnTo>
                  <a:lnTo>
                    <a:pt x="4974" y="2379"/>
                  </a:lnTo>
                  <a:lnTo>
                    <a:pt x="4942" y="2398"/>
                  </a:lnTo>
                  <a:lnTo>
                    <a:pt x="4906" y="2421"/>
                  </a:lnTo>
                  <a:lnTo>
                    <a:pt x="4863" y="2443"/>
                  </a:lnTo>
                  <a:lnTo>
                    <a:pt x="4815" y="2468"/>
                  </a:lnTo>
                  <a:lnTo>
                    <a:pt x="4764" y="2492"/>
                  </a:lnTo>
                  <a:lnTo>
                    <a:pt x="4709" y="2514"/>
                  </a:lnTo>
                  <a:lnTo>
                    <a:pt x="4647" y="2537"/>
                  </a:lnTo>
                  <a:lnTo>
                    <a:pt x="4584" y="2556"/>
                  </a:lnTo>
                  <a:lnTo>
                    <a:pt x="4514" y="2574"/>
                  </a:lnTo>
                  <a:lnTo>
                    <a:pt x="4478" y="2581"/>
                  </a:lnTo>
                  <a:lnTo>
                    <a:pt x="4442" y="2589"/>
                  </a:lnTo>
                  <a:lnTo>
                    <a:pt x="4404" y="2593"/>
                  </a:lnTo>
                  <a:lnTo>
                    <a:pt x="4366" y="2598"/>
                  </a:lnTo>
                  <a:lnTo>
                    <a:pt x="4327" y="2603"/>
                  </a:lnTo>
                  <a:lnTo>
                    <a:pt x="4286" y="2605"/>
                  </a:lnTo>
                  <a:lnTo>
                    <a:pt x="4245" y="2606"/>
                  </a:lnTo>
                  <a:lnTo>
                    <a:pt x="4203" y="2608"/>
                  </a:lnTo>
                  <a:lnTo>
                    <a:pt x="4160" y="2606"/>
                  </a:lnTo>
                  <a:lnTo>
                    <a:pt x="4117" y="2603"/>
                  </a:lnTo>
                  <a:lnTo>
                    <a:pt x="4073" y="2600"/>
                  </a:lnTo>
                  <a:lnTo>
                    <a:pt x="4027" y="2593"/>
                  </a:lnTo>
                  <a:lnTo>
                    <a:pt x="3982" y="2587"/>
                  </a:lnTo>
                  <a:lnTo>
                    <a:pt x="3935" y="2577"/>
                  </a:lnTo>
                  <a:lnTo>
                    <a:pt x="3888" y="2566"/>
                  </a:lnTo>
                  <a:lnTo>
                    <a:pt x="3841" y="2555"/>
                  </a:lnTo>
                  <a:lnTo>
                    <a:pt x="3792" y="2540"/>
                  </a:lnTo>
                  <a:lnTo>
                    <a:pt x="3744" y="2522"/>
                  </a:lnTo>
                  <a:lnTo>
                    <a:pt x="3695" y="2505"/>
                  </a:lnTo>
                  <a:lnTo>
                    <a:pt x="3645" y="2484"/>
                  </a:lnTo>
                  <a:lnTo>
                    <a:pt x="3594" y="2459"/>
                  </a:lnTo>
                  <a:lnTo>
                    <a:pt x="3544" y="2434"/>
                  </a:lnTo>
                  <a:lnTo>
                    <a:pt x="3492" y="2406"/>
                  </a:lnTo>
                  <a:lnTo>
                    <a:pt x="3439" y="2375"/>
                  </a:lnTo>
                  <a:lnTo>
                    <a:pt x="3388" y="2343"/>
                  </a:lnTo>
                  <a:lnTo>
                    <a:pt x="3335" y="2308"/>
                  </a:lnTo>
                  <a:lnTo>
                    <a:pt x="3281" y="2269"/>
                  </a:lnTo>
                  <a:lnTo>
                    <a:pt x="3228" y="2229"/>
                  </a:lnTo>
                  <a:lnTo>
                    <a:pt x="3174" y="2183"/>
                  </a:lnTo>
                  <a:lnTo>
                    <a:pt x="3120" y="2137"/>
                  </a:lnTo>
                  <a:lnTo>
                    <a:pt x="3066" y="2086"/>
                  </a:lnTo>
                  <a:lnTo>
                    <a:pt x="3010" y="2035"/>
                  </a:lnTo>
                  <a:lnTo>
                    <a:pt x="2956" y="1978"/>
                  </a:lnTo>
                  <a:lnTo>
                    <a:pt x="2901" y="1919"/>
                  </a:lnTo>
                  <a:lnTo>
                    <a:pt x="2845" y="1856"/>
                  </a:lnTo>
                  <a:lnTo>
                    <a:pt x="2790" y="1789"/>
                  </a:lnTo>
                  <a:lnTo>
                    <a:pt x="2790" y="1789"/>
                  </a:lnTo>
                  <a:lnTo>
                    <a:pt x="2679" y="1659"/>
                  </a:lnTo>
                  <a:lnTo>
                    <a:pt x="2572" y="1533"/>
                  </a:lnTo>
                  <a:lnTo>
                    <a:pt x="2466" y="1413"/>
                  </a:lnTo>
                  <a:lnTo>
                    <a:pt x="2365" y="1299"/>
                  </a:lnTo>
                  <a:lnTo>
                    <a:pt x="2265" y="1192"/>
                  </a:lnTo>
                  <a:lnTo>
                    <a:pt x="2168" y="1090"/>
                  </a:lnTo>
                  <a:lnTo>
                    <a:pt x="2072" y="993"/>
                  </a:lnTo>
                  <a:lnTo>
                    <a:pt x="1979" y="903"/>
                  </a:lnTo>
                  <a:lnTo>
                    <a:pt x="1887" y="819"/>
                  </a:lnTo>
                  <a:lnTo>
                    <a:pt x="1797" y="738"/>
                  </a:lnTo>
                  <a:lnTo>
                    <a:pt x="1710" y="664"/>
                  </a:lnTo>
                  <a:lnTo>
                    <a:pt x="1622" y="593"/>
                  </a:lnTo>
                  <a:lnTo>
                    <a:pt x="1537" y="528"/>
                  </a:lnTo>
                  <a:lnTo>
                    <a:pt x="1453" y="467"/>
                  </a:lnTo>
                  <a:lnTo>
                    <a:pt x="1371" y="412"/>
                  </a:lnTo>
                  <a:lnTo>
                    <a:pt x="1287" y="360"/>
                  </a:lnTo>
                  <a:lnTo>
                    <a:pt x="1207" y="312"/>
                  </a:lnTo>
                  <a:lnTo>
                    <a:pt x="1126" y="268"/>
                  </a:lnTo>
                  <a:lnTo>
                    <a:pt x="1047" y="230"/>
                  </a:lnTo>
                  <a:lnTo>
                    <a:pt x="967" y="192"/>
                  </a:lnTo>
                  <a:lnTo>
                    <a:pt x="888" y="160"/>
                  </a:lnTo>
                  <a:lnTo>
                    <a:pt x="808" y="133"/>
                  </a:lnTo>
                  <a:lnTo>
                    <a:pt x="731" y="107"/>
                  </a:lnTo>
                  <a:lnTo>
                    <a:pt x="652" y="84"/>
                  </a:lnTo>
                  <a:lnTo>
                    <a:pt x="572" y="65"/>
                  </a:lnTo>
                  <a:lnTo>
                    <a:pt x="492" y="49"/>
                  </a:lnTo>
                  <a:lnTo>
                    <a:pt x="413" y="34"/>
                  </a:lnTo>
                  <a:lnTo>
                    <a:pt x="332" y="23"/>
                  </a:lnTo>
                  <a:lnTo>
                    <a:pt x="250" y="15"/>
                  </a:lnTo>
                  <a:lnTo>
                    <a:pt x="168" y="8"/>
                  </a:lnTo>
                  <a:lnTo>
                    <a:pt x="85" y="4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995341" name="Freeform 13"/>
            <p:cNvSpPr>
              <a:spLocks/>
            </p:cNvSpPr>
            <p:nvPr userDrawn="1"/>
          </p:nvSpPr>
          <p:spPr bwMode="auto">
            <a:xfrm>
              <a:off x="349" y="742"/>
              <a:ext cx="5081" cy="1267"/>
            </a:xfrm>
            <a:custGeom>
              <a:avLst/>
              <a:gdLst/>
              <a:ahLst/>
              <a:cxnLst>
                <a:cxn ang="0">
                  <a:pos x="5081" y="2233"/>
                </a:cxn>
                <a:cxn ang="0">
                  <a:pos x="5034" y="2270"/>
                </a:cxn>
                <a:cxn ang="0">
                  <a:pos x="4977" y="2309"/>
                </a:cxn>
                <a:cxn ang="0">
                  <a:pos x="4898" y="2355"/>
                </a:cxn>
                <a:cxn ang="0">
                  <a:pos x="4801" y="2405"/>
                </a:cxn>
                <a:cxn ang="0">
                  <a:pos x="4684" y="2454"/>
                </a:cxn>
                <a:cxn ang="0">
                  <a:pos x="4551" y="2494"/>
                </a:cxn>
                <a:cxn ang="0">
                  <a:pos x="4479" y="2509"/>
                </a:cxn>
                <a:cxn ang="0">
                  <a:pos x="4404" y="2522"/>
                </a:cxn>
                <a:cxn ang="0">
                  <a:pos x="4323" y="2530"/>
                </a:cxn>
                <a:cxn ang="0">
                  <a:pos x="4240" y="2533"/>
                </a:cxn>
                <a:cxn ang="0">
                  <a:pos x="4154" y="2531"/>
                </a:cxn>
                <a:cxn ang="0">
                  <a:pos x="4065" y="2523"/>
                </a:cxn>
                <a:cxn ang="0">
                  <a:pos x="3974" y="2509"/>
                </a:cxn>
                <a:cxn ang="0">
                  <a:pos x="3878" y="2488"/>
                </a:cxn>
                <a:cxn ang="0">
                  <a:pos x="3781" y="2459"/>
                </a:cxn>
                <a:cxn ang="0">
                  <a:pos x="3681" y="2420"/>
                </a:cxn>
                <a:cxn ang="0">
                  <a:pos x="3579" y="2373"/>
                </a:cxn>
                <a:cxn ang="0">
                  <a:pos x="3475" y="2317"/>
                </a:cxn>
                <a:cxn ang="0">
                  <a:pos x="3368" y="2250"/>
                </a:cxn>
                <a:cxn ang="0">
                  <a:pos x="3260" y="2171"/>
                </a:cxn>
                <a:cxn ang="0">
                  <a:pos x="3152" y="2082"/>
                </a:cxn>
                <a:cxn ang="0">
                  <a:pos x="3041" y="1982"/>
                </a:cxn>
                <a:cxn ang="0">
                  <a:pos x="2928" y="1868"/>
                </a:cxn>
                <a:cxn ang="0">
                  <a:pos x="2814" y="1742"/>
                </a:cxn>
                <a:cxn ang="0">
                  <a:pos x="2703" y="1611"/>
                </a:cxn>
                <a:cxn ang="0">
                  <a:pos x="2487" y="1369"/>
                </a:cxn>
                <a:cxn ang="0">
                  <a:pos x="2281" y="1151"/>
                </a:cxn>
                <a:cxn ang="0">
                  <a:pos x="2085" y="955"/>
                </a:cxn>
                <a:cxn ang="0">
                  <a:pos x="1898" y="783"/>
                </a:cxn>
                <a:cxn ang="0">
                  <a:pos x="1717" y="631"/>
                </a:cxn>
                <a:cxn ang="0">
                  <a:pos x="1544" y="498"/>
                </a:cxn>
                <a:cxn ang="0">
                  <a:pos x="1376" y="385"/>
                </a:cxn>
                <a:cxn ang="0">
                  <a:pos x="1211" y="289"/>
                </a:cxn>
                <a:cxn ang="0">
                  <a:pos x="1050" y="208"/>
                </a:cxn>
                <a:cxn ang="0">
                  <a:pos x="890" y="143"/>
                </a:cxn>
                <a:cxn ang="0">
                  <a:pos x="732" y="92"/>
                </a:cxn>
                <a:cxn ang="0">
                  <a:pos x="572" y="53"/>
                </a:cxn>
                <a:cxn ang="0">
                  <a:pos x="412" y="25"/>
                </a:cxn>
                <a:cxn ang="0">
                  <a:pos x="250" y="8"/>
                </a:cxn>
                <a:cxn ang="0">
                  <a:pos x="85" y="1"/>
                </a:cxn>
              </a:cxnLst>
              <a:rect l="0" t="0" r="r" b="b"/>
              <a:pathLst>
                <a:path w="5081" h="2533">
                  <a:moveTo>
                    <a:pt x="5081" y="2233"/>
                  </a:moveTo>
                  <a:lnTo>
                    <a:pt x="5081" y="2233"/>
                  </a:lnTo>
                  <a:lnTo>
                    <a:pt x="5070" y="2242"/>
                  </a:lnTo>
                  <a:lnTo>
                    <a:pt x="5034" y="2270"/>
                  </a:lnTo>
                  <a:lnTo>
                    <a:pt x="5008" y="2288"/>
                  </a:lnTo>
                  <a:lnTo>
                    <a:pt x="4977" y="2309"/>
                  </a:lnTo>
                  <a:lnTo>
                    <a:pt x="4940" y="2333"/>
                  </a:lnTo>
                  <a:lnTo>
                    <a:pt x="4898" y="2355"/>
                  </a:lnTo>
                  <a:lnTo>
                    <a:pt x="4852" y="2381"/>
                  </a:lnTo>
                  <a:lnTo>
                    <a:pt x="4801" y="2405"/>
                  </a:lnTo>
                  <a:lnTo>
                    <a:pt x="4744" y="2430"/>
                  </a:lnTo>
                  <a:lnTo>
                    <a:pt x="4684" y="2454"/>
                  </a:lnTo>
                  <a:lnTo>
                    <a:pt x="4621" y="2475"/>
                  </a:lnTo>
                  <a:lnTo>
                    <a:pt x="4551" y="2494"/>
                  </a:lnTo>
                  <a:lnTo>
                    <a:pt x="4516" y="2502"/>
                  </a:lnTo>
                  <a:lnTo>
                    <a:pt x="4479" y="2509"/>
                  </a:lnTo>
                  <a:lnTo>
                    <a:pt x="4441" y="2517"/>
                  </a:lnTo>
                  <a:lnTo>
                    <a:pt x="4404" y="2522"/>
                  </a:lnTo>
                  <a:lnTo>
                    <a:pt x="4364" y="2526"/>
                  </a:lnTo>
                  <a:lnTo>
                    <a:pt x="4323" y="2530"/>
                  </a:lnTo>
                  <a:lnTo>
                    <a:pt x="4283" y="2533"/>
                  </a:lnTo>
                  <a:lnTo>
                    <a:pt x="4240" y="2533"/>
                  </a:lnTo>
                  <a:lnTo>
                    <a:pt x="4198" y="2533"/>
                  </a:lnTo>
                  <a:lnTo>
                    <a:pt x="4154" y="2531"/>
                  </a:lnTo>
                  <a:lnTo>
                    <a:pt x="4110" y="2528"/>
                  </a:lnTo>
                  <a:lnTo>
                    <a:pt x="4065" y="2523"/>
                  </a:lnTo>
                  <a:lnTo>
                    <a:pt x="4019" y="2517"/>
                  </a:lnTo>
                  <a:lnTo>
                    <a:pt x="3974" y="2509"/>
                  </a:lnTo>
                  <a:lnTo>
                    <a:pt x="3926" y="2499"/>
                  </a:lnTo>
                  <a:lnTo>
                    <a:pt x="3878" y="2488"/>
                  </a:lnTo>
                  <a:lnTo>
                    <a:pt x="3829" y="2473"/>
                  </a:lnTo>
                  <a:lnTo>
                    <a:pt x="3781" y="2459"/>
                  </a:lnTo>
                  <a:lnTo>
                    <a:pt x="3731" y="2439"/>
                  </a:lnTo>
                  <a:lnTo>
                    <a:pt x="3681" y="2420"/>
                  </a:lnTo>
                  <a:lnTo>
                    <a:pt x="3631" y="2397"/>
                  </a:lnTo>
                  <a:lnTo>
                    <a:pt x="3579" y="2373"/>
                  </a:lnTo>
                  <a:lnTo>
                    <a:pt x="3526" y="2346"/>
                  </a:lnTo>
                  <a:lnTo>
                    <a:pt x="3475" y="2317"/>
                  </a:lnTo>
                  <a:lnTo>
                    <a:pt x="3421" y="2284"/>
                  </a:lnTo>
                  <a:lnTo>
                    <a:pt x="3368" y="2250"/>
                  </a:lnTo>
                  <a:lnTo>
                    <a:pt x="3314" y="2212"/>
                  </a:lnTo>
                  <a:lnTo>
                    <a:pt x="3260" y="2171"/>
                  </a:lnTo>
                  <a:lnTo>
                    <a:pt x="3206" y="2129"/>
                  </a:lnTo>
                  <a:lnTo>
                    <a:pt x="3152" y="2082"/>
                  </a:lnTo>
                  <a:lnTo>
                    <a:pt x="3096" y="2034"/>
                  </a:lnTo>
                  <a:lnTo>
                    <a:pt x="3041" y="1982"/>
                  </a:lnTo>
                  <a:lnTo>
                    <a:pt x="2984" y="1926"/>
                  </a:lnTo>
                  <a:lnTo>
                    <a:pt x="2928" y="1868"/>
                  </a:lnTo>
                  <a:lnTo>
                    <a:pt x="2871" y="1806"/>
                  </a:lnTo>
                  <a:lnTo>
                    <a:pt x="2814" y="1742"/>
                  </a:lnTo>
                  <a:lnTo>
                    <a:pt x="2814" y="1742"/>
                  </a:lnTo>
                  <a:lnTo>
                    <a:pt x="2703" y="1611"/>
                  </a:lnTo>
                  <a:lnTo>
                    <a:pt x="2593" y="1487"/>
                  </a:lnTo>
                  <a:lnTo>
                    <a:pt x="2487" y="1369"/>
                  </a:lnTo>
                  <a:lnTo>
                    <a:pt x="2382" y="1256"/>
                  </a:lnTo>
                  <a:lnTo>
                    <a:pt x="2281" y="1151"/>
                  </a:lnTo>
                  <a:lnTo>
                    <a:pt x="2182" y="1051"/>
                  </a:lnTo>
                  <a:lnTo>
                    <a:pt x="2085" y="955"/>
                  </a:lnTo>
                  <a:lnTo>
                    <a:pt x="1991" y="867"/>
                  </a:lnTo>
                  <a:lnTo>
                    <a:pt x="1898" y="783"/>
                  </a:lnTo>
                  <a:lnTo>
                    <a:pt x="1808" y="705"/>
                  </a:lnTo>
                  <a:lnTo>
                    <a:pt x="1717" y="631"/>
                  </a:lnTo>
                  <a:lnTo>
                    <a:pt x="1630" y="563"/>
                  </a:lnTo>
                  <a:lnTo>
                    <a:pt x="1544" y="498"/>
                  </a:lnTo>
                  <a:lnTo>
                    <a:pt x="1459" y="439"/>
                  </a:lnTo>
                  <a:lnTo>
                    <a:pt x="1376" y="385"/>
                  </a:lnTo>
                  <a:lnTo>
                    <a:pt x="1292" y="334"/>
                  </a:lnTo>
                  <a:lnTo>
                    <a:pt x="1211" y="289"/>
                  </a:lnTo>
                  <a:lnTo>
                    <a:pt x="1130" y="247"/>
                  </a:lnTo>
                  <a:lnTo>
                    <a:pt x="1050" y="208"/>
                  </a:lnTo>
                  <a:lnTo>
                    <a:pt x="969" y="174"/>
                  </a:lnTo>
                  <a:lnTo>
                    <a:pt x="890" y="143"/>
                  </a:lnTo>
                  <a:lnTo>
                    <a:pt x="811" y="116"/>
                  </a:lnTo>
                  <a:lnTo>
                    <a:pt x="732" y="92"/>
                  </a:lnTo>
                  <a:lnTo>
                    <a:pt x="651" y="71"/>
                  </a:lnTo>
                  <a:lnTo>
                    <a:pt x="572" y="53"/>
                  </a:lnTo>
                  <a:lnTo>
                    <a:pt x="493" y="37"/>
                  </a:lnTo>
                  <a:lnTo>
                    <a:pt x="412" y="25"/>
                  </a:lnTo>
                  <a:lnTo>
                    <a:pt x="332" y="16"/>
                  </a:lnTo>
                  <a:lnTo>
                    <a:pt x="250" y="8"/>
                  </a:lnTo>
                  <a:lnTo>
                    <a:pt x="168" y="3"/>
                  </a:lnTo>
                  <a:lnTo>
                    <a:pt x="85" y="1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995342" name="Freeform 14"/>
            <p:cNvSpPr>
              <a:spLocks/>
            </p:cNvSpPr>
            <p:nvPr userDrawn="1"/>
          </p:nvSpPr>
          <p:spPr bwMode="auto">
            <a:xfrm>
              <a:off x="361" y="765"/>
              <a:ext cx="5115" cy="1230"/>
            </a:xfrm>
            <a:custGeom>
              <a:avLst/>
              <a:gdLst/>
              <a:ahLst/>
              <a:cxnLst>
                <a:cxn ang="0">
                  <a:pos x="5115" y="2141"/>
                </a:cxn>
                <a:cxn ang="0">
                  <a:pos x="5068" y="2180"/>
                </a:cxn>
                <a:cxn ang="0">
                  <a:pos x="5011" y="2220"/>
                </a:cxn>
                <a:cxn ang="0">
                  <a:pos x="4933" y="2268"/>
                </a:cxn>
                <a:cxn ang="0">
                  <a:pos x="4836" y="2320"/>
                </a:cxn>
                <a:cxn ang="0">
                  <a:pos x="4721" y="2370"/>
                </a:cxn>
                <a:cxn ang="0">
                  <a:pos x="4589" y="2414"/>
                </a:cxn>
                <a:cxn ang="0">
                  <a:pos x="4517" y="2431"/>
                </a:cxn>
                <a:cxn ang="0">
                  <a:pos x="4442" y="2444"/>
                </a:cxn>
                <a:cxn ang="0">
                  <a:pos x="4361" y="2456"/>
                </a:cxn>
                <a:cxn ang="0">
                  <a:pos x="4279" y="2460"/>
                </a:cxn>
                <a:cxn ang="0">
                  <a:pos x="4193" y="2460"/>
                </a:cxn>
                <a:cxn ang="0">
                  <a:pos x="4103" y="2454"/>
                </a:cxn>
                <a:cxn ang="0">
                  <a:pos x="4012" y="2441"/>
                </a:cxn>
                <a:cxn ang="0">
                  <a:pos x="3916" y="2422"/>
                </a:cxn>
                <a:cxn ang="0">
                  <a:pos x="3819" y="2394"/>
                </a:cxn>
                <a:cxn ang="0">
                  <a:pos x="3717" y="2357"/>
                </a:cxn>
                <a:cxn ang="0">
                  <a:pos x="3614" y="2312"/>
                </a:cxn>
                <a:cxn ang="0">
                  <a:pos x="3510" y="2257"/>
                </a:cxn>
                <a:cxn ang="0">
                  <a:pos x="3402" y="2192"/>
                </a:cxn>
                <a:cxn ang="0">
                  <a:pos x="3294" y="2117"/>
                </a:cxn>
                <a:cxn ang="0">
                  <a:pos x="3183" y="2029"/>
                </a:cxn>
                <a:cxn ang="0">
                  <a:pos x="3070" y="1931"/>
                </a:cxn>
                <a:cxn ang="0">
                  <a:pos x="2956" y="1818"/>
                </a:cxn>
                <a:cxn ang="0">
                  <a:pos x="2841" y="1694"/>
                </a:cxn>
                <a:cxn ang="0">
                  <a:pos x="2727" y="1564"/>
                </a:cxn>
                <a:cxn ang="0">
                  <a:pos x="2508" y="1325"/>
                </a:cxn>
                <a:cxn ang="0">
                  <a:pos x="2300" y="1111"/>
                </a:cxn>
                <a:cxn ang="0">
                  <a:pos x="2101" y="918"/>
                </a:cxn>
                <a:cxn ang="0">
                  <a:pos x="1911" y="749"/>
                </a:cxn>
                <a:cxn ang="0">
                  <a:pos x="1728" y="600"/>
                </a:cxn>
                <a:cxn ang="0">
                  <a:pos x="1553" y="470"/>
                </a:cxn>
                <a:cxn ang="0">
                  <a:pos x="1382" y="360"/>
                </a:cxn>
                <a:cxn ang="0">
                  <a:pos x="1215" y="266"/>
                </a:cxn>
                <a:cxn ang="0">
                  <a:pos x="1053" y="189"/>
                </a:cxn>
                <a:cxn ang="0">
                  <a:pos x="892" y="126"/>
                </a:cxn>
                <a:cxn ang="0">
                  <a:pos x="733" y="77"/>
                </a:cxn>
                <a:cxn ang="0">
                  <a:pos x="574" y="42"/>
                </a:cxn>
                <a:cxn ang="0">
                  <a:pos x="413" y="17"/>
                </a:cxn>
                <a:cxn ang="0">
                  <a:pos x="250" y="3"/>
                </a:cxn>
                <a:cxn ang="0">
                  <a:pos x="85" y="0"/>
                </a:cxn>
              </a:cxnLst>
              <a:rect l="0" t="0" r="r" b="b"/>
              <a:pathLst>
                <a:path w="5115" h="2460">
                  <a:moveTo>
                    <a:pt x="5115" y="2141"/>
                  </a:moveTo>
                  <a:lnTo>
                    <a:pt x="5115" y="2141"/>
                  </a:lnTo>
                  <a:lnTo>
                    <a:pt x="5104" y="2150"/>
                  </a:lnTo>
                  <a:lnTo>
                    <a:pt x="5068" y="2180"/>
                  </a:lnTo>
                  <a:lnTo>
                    <a:pt x="5043" y="2197"/>
                  </a:lnTo>
                  <a:lnTo>
                    <a:pt x="5011" y="2220"/>
                  </a:lnTo>
                  <a:lnTo>
                    <a:pt x="4975" y="2244"/>
                  </a:lnTo>
                  <a:lnTo>
                    <a:pt x="4933" y="2268"/>
                  </a:lnTo>
                  <a:lnTo>
                    <a:pt x="4888" y="2294"/>
                  </a:lnTo>
                  <a:lnTo>
                    <a:pt x="4836" y="2320"/>
                  </a:lnTo>
                  <a:lnTo>
                    <a:pt x="4781" y="2346"/>
                  </a:lnTo>
                  <a:lnTo>
                    <a:pt x="4721" y="2370"/>
                  </a:lnTo>
                  <a:lnTo>
                    <a:pt x="4657" y="2393"/>
                  </a:lnTo>
                  <a:lnTo>
                    <a:pt x="4589" y="2414"/>
                  </a:lnTo>
                  <a:lnTo>
                    <a:pt x="4554" y="2423"/>
                  </a:lnTo>
                  <a:lnTo>
                    <a:pt x="4517" y="2431"/>
                  </a:lnTo>
                  <a:lnTo>
                    <a:pt x="4479" y="2438"/>
                  </a:lnTo>
                  <a:lnTo>
                    <a:pt x="4442" y="2444"/>
                  </a:lnTo>
                  <a:lnTo>
                    <a:pt x="4402" y="2451"/>
                  </a:lnTo>
                  <a:lnTo>
                    <a:pt x="4361" y="2456"/>
                  </a:lnTo>
                  <a:lnTo>
                    <a:pt x="4321" y="2459"/>
                  </a:lnTo>
                  <a:lnTo>
                    <a:pt x="4279" y="2460"/>
                  </a:lnTo>
                  <a:lnTo>
                    <a:pt x="4236" y="2460"/>
                  </a:lnTo>
                  <a:lnTo>
                    <a:pt x="4193" y="2460"/>
                  </a:lnTo>
                  <a:lnTo>
                    <a:pt x="4149" y="2457"/>
                  </a:lnTo>
                  <a:lnTo>
                    <a:pt x="4103" y="2454"/>
                  </a:lnTo>
                  <a:lnTo>
                    <a:pt x="4057" y="2448"/>
                  </a:lnTo>
                  <a:lnTo>
                    <a:pt x="4012" y="2441"/>
                  </a:lnTo>
                  <a:lnTo>
                    <a:pt x="3964" y="2431"/>
                  </a:lnTo>
                  <a:lnTo>
                    <a:pt x="3916" y="2422"/>
                  </a:lnTo>
                  <a:lnTo>
                    <a:pt x="3867" y="2409"/>
                  </a:lnTo>
                  <a:lnTo>
                    <a:pt x="3819" y="2394"/>
                  </a:lnTo>
                  <a:lnTo>
                    <a:pt x="3769" y="2377"/>
                  </a:lnTo>
                  <a:lnTo>
                    <a:pt x="3717" y="2357"/>
                  </a:lnTo>
                  <a:lnTo>
                    <a:pt x="3666" y="2336"/>
                  </a:lnTo>
                  <a:lnTo>
                    <a:pt x="3614" y="2312"/>
                  </a:lnTo>
                  <a:lnTo>
                    <a:pt x="3563" y="2286"/>
                  </a:lnTo>
                  <a:lnTo>
                    <a:pt x="3510" y="2257"/>
                  </a:lnTo>
                  <a:lnTo>
                    <a:pt x="3456" y="2226"/>
                  </a:lnTo>
                  <a:lnTo>
                    <a:pt x="3402" y="2192"/>
                  </a:lnTo>
                  <a:lnTo>
                    <a:pt x="3348" y="2155"/>
                  </a:lnTo>
                  <a:lnTo>
                    <a:pt x="3294" y="2117"/>
                  </a:lnTo>
                  <a:lnTo>
                    <a:pt x="3238" y="2075"/>
                  </a:lnTo>
                  <a:lnTo>
                    <a:pt x="3183" y="2029"/>
                  </a:lnTo>
                  <a:lnTo>
                    <a:pt x="3127" y="1981"/>
                  </a:lnTo>
                  <a:lnTo>
                    <a:pt x="3070" y="1931"/>
                  </a:lnTo>
                  <a:lnTo>
                    <a:pt x="3013" y="1876"/>
                  </a:lnTo>
                  <a:lnTo>
                    <a:pt x="2956" y="1818"/>
                  </a:lnTo>
                  <a:lnTo>
                    <a:pt x="2899" y="1756"/>
                  </a:lnTo>
                  <a:lnTo>
                    <a:pt x="2841" y="1694"/>
                  </a:lnTo>
                  <a:lnTo>
                    <a:pt x="2841" y="1694"/>
                  </a:lnTo>
                  <a:lnTo>
                    <a:pt x="2727" y="1564"/>
                  </a:lnTo>
                  <a:lnTo>
                    <a:pt x="2616" y="1442"/>
                  </a:lnTo>
                  <a:lnTo>
                    <a:pt x="2508" y="1325"/>
                  </a:lnTo>
                  <a:lnTo>
                    <a:pt x="2402" y="1214"/>
                  </a:lnTo>
                  <a:lnTo>
                    <a:pt x="2300" y="1111"/>
                  </a:lnTo>
                  <a:lnTo>
                    <a:pt x="2198" y="1012"/>
                  </a:lnTo>
                  <a:lnTo>
                    <a:pt x="2101" y="918"/>
                  </a:lnTo>
                  <a:lnTo>
                    <a:pt x="2004" y="831"/>
                  </a:lnTo>
                  <a:lnTo>
                    <a:pt x="1911" y="749"/>
                  </a:lnTo>
                  <a:lnTo>
                    <a:pt x="1818" y="671"/>
                  </a:lnTo>
                  <a:lnTo>
                    <a:pt x="1728" y="600"/>
                  </a:lnTo>
                  <a:lnTo>
                    <a:pt x="1639" y="533"/>
                  </a:lnTo>
                  <a:lnTo>
                    <a:pt x="1553" y="470"/>
                  </a:lnTo>
                  <a:lnTo>
                    <a:pt x="1467" y="413"/>
                  </a:lnTo>
                  <a:lnTo>
                    <a:pt x="1382" y="360"/>
                  </a:lnTo>
                  <a:lnTo>
                    <a:pt x="1299" y="310"/>
                  </a:lnTo>
                  <a:lnTo>
                    <a:pt x="1215" y="266"/>
                  </a:lnTo>
                  <a:lnTo>
                    <a:pt x="1133" y="224"/>
                  </a:lnTo>
                  <a:lnTo>
                    <a:pt x="1053" y="189"/>
                  </a:lnTo>
                  <a:lnTo>
                    <a:pt x="972" y="155"/>
                  </a:lnTo>
                  <a:lnTo>
                    <a:pt x="892" y="126"/>
                  </a:lnTo>
                  <a:lnTo>
                    <a:pt x="813" y="100"/>
                  </a:lnTo>
                  <a:lnTo>
                    <a:pt x="733" y="77"/>
                  </a:lnTo>
                  <a:lnTo>
                    <a:pt x="653" y="58"/>
                  </a:lnTo>
                  <a:lnTo>
                    <a:pt x="574" y="42"/>
                  </a:lnTo>
                  <a:lnTo>
                    <a:pt x="493" y="29"/>
                  </a:lnTo>
                  <a:lnTo>
                    <a:pt x="413" y="17"/>
                  </a:lnTo>
                  <a:lnTo>
                    <a:pt x="332" y="9"/>
                  </a:lnTo>
                  <a:lnTo>
                    <a:pt x="250" y="3"/>
                  </a:lnTo>
                  <a:lnTo>
                    <a:pt x="168" y="0"/>
                  </a:lnTo>
                  <a:lnTo>
                    <a:pt x="85" y="0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995343" name="Freeform 15"/>
            <p:cNvSpPr>
              <a:spLocks/>
            </p:cNvSpPr>
            <p:nvPr userDrawn="1"/>
          </p:nvSpPr>
          <p:spPr bwMode="auto">
            <a:xfrm>
              <a:off x="375" y="787"/>
              <a:ext cx="5147" cy="1195"/>
            </a:xfrm>
            <a:custGeom>
              <a:avLst/>
              <a:gdLst/>
              <a:ahLst/>
              <a:cxnLst>
                <a:cxn ang="0">
                  <a:pos x="5147" y="2049"/>
                </a:cxn>
                <a:cxn ang="0">
                  <a:pos x="5100" y="2090"/>
                </a:cxn>
                <a:cxn ang="0">
                  <a:pos x="5043" y="2132"/>
                </a:cxn>
                <a:cxn ang="0">
                  <a:pos x="4967" y="2182"/>
                </a:cxn>
                <a:cxn ang="0">
                  <a:pos x="4871" y="2237"/>
                </a:cxn>
                <a:cxn ang="0">
                  <a:pos x="4756" y="2288"/>
                </a:cxn>
                <a:cxn ang="0">
                  <a:pos x="4624" y="2335"/>
                </a:cxn>
                <a:cxn ang="0">
                  <a:pos x="4553" y="2355"/>
                </a:cxn>
                <a:cxn ang="0">
                  <a:pos x="4477" y="2369"/>
                </a:cxn>
                <a:cxn ang="0">
                  <a:pos x="4397" y="2382"/>
                </a:cxn>
                <a:cxn ang="0">
                  <a:pos x="4314" y="2388"/>
                </a:cxn>
                <a:cxn ang="0">
                  <a:pos x="4228" y="2390"/>
                </a:cxn>
                <a:cxn ang="0">
                  <a:pos x="4139" y="2385"/>
                </a:cxn>
                <a:cxn ang="0">
                  <a:pos x="4046" y="2374"/>
                </a:cxn>
                <a:cxn ang="0">
                  <a:pos x="3952" y="2356"/>
                </a:cxn>
                <a:cxn ang="0">
                  <a:pos x="3853" y="2330"/>
                </a:cxn>
                <a:cxn ang="0">
                  <a:pos x="3752" y="2296"/>
                </a:cxn>
                <a:cxn ang="0">
                  <a:pos x="3648" y="2253"/>
                </a:cxn>
                <a:cxn ang="0">
                  <a:pos x="3542" y="2200"/>
                </a:cxn>
                <a:cxn ang="0">
                  <a:pos x="3434" y="2137"/>
                </a:cxn>
                <a:cxn ang="0">
                  <a:pos x="3324" y="2064"/>
                </a:cxn>
                <a:cxn ang="0">
                  <a:pos x="3212" y="1978"/>
                </a:cxn>
                <a:cxn ang="0">
                  <a:pos x="3098" y="1880"/>
                </a:cxn>
                <a:cxn ang="0">
                  <a:pos x="2983" y="1770"/>
                </a:cxn>
                <a:cxn ang="0">
                  <a:pos x="2866" y="1646"/>
                </a:cxn>
                <a:cxn ang="0">
                  <a:pos x="2749" y="1520"/>
                </a:cxn>
                <a:cxn ang="0">
                  <a:pos x="2527" y="1284"/>
                </a:cxn>
                <a:cxn ang="0">
                  <a:pos x="2315" y="1072"/>
                </a:cxn>
                <a:cxn ang="0">
                  <a:pos x="2113" y="884"/>
                </a:cxn>
                <a:cxn ang="0">
                  <a:pos x="1920" y="717"/>
                </a:cxn>
                <a:cxn ang="0">
                  <a:pos x="1736" y="570"/>
                </a:cxn>
                <a:cxn ang="0">
                  <a:pos x="1558" y="444"/>
                </a:cxn>
                <a:cxn ang="0">
                  <a:pos x="1386" y="336"/>
                </a:cxn>
                <a:cxn ang="0">
                  <a:pos x="1219" y="246"/>
                </a:cxn>
                <a:cxn ang="0">
                  <a:pos x="1055" y="170"/>
                </a:cxn>
                <a:cxn ang="0">
                  <a:pos x="893" y="112"/>
                </a:cxn>
                <a:cxn ang="0">
                  <a:pos x="733" y="65"/>
                </a:cxn>
                <a:cxn ang="0">
                  <a:pos x="574" y="33"/>
                </a:cxn>
                <a:cxn ang="0">
                  <a:pos x="413" y="12"/>
                </a:cxn>
                <a:cxn ang="0">
                  <a:pos x="250" y="2"/>
                </a:cxn>
                <a:cxn ang="0">
                  <a:pos x="85" y="0"/>
                </a:cxn>
              </a:cxnLst>
              <a:rect l="0" t="0" r="r" b="b"/>
              <a:pathLst>
                <a:path w="5147" h="2390">
                  <a:moveTo>
                    <a:pt x="5147" y="2049"/>
                  </a:moveTo>
                  <a:lnTo>
                    <a:pt x="5147" y="2049"/>
                  </a:lnTo>
                  <a:lnTo>
                    <a:pt x="5135" y="2061"/>
                  </a:lnTo>
                  <a:lnTo>
                    <a:pt x="5100" y="2090"/>
                  </a:lnTo>
                  <a:lnTo>
                    <a:pt x="5075" y="2109"/>
                  </a:lnTo>
                  <a:lnTo>
                    <a:pt x="5043" y="2132"/>
                  </a:lnTo>
                  <a:lnTo>
                    <a:pt x="5008" y="2156"/>
                  </a:lnTo>
                  <a:lnTo>
                    <a:pt x="4967" y="2182"/>
                  </a:lnTo>
                  <a:lnTo>
                    <a:pt x="4921" y="2209"/>
                  </a:lnTo>
                  <a:lnTo>
                    <a:pt x="4871" y="2237"/>
                  </a:lnTo>
                  <a:lnTo>
                    <a:pt x="4815" y="2262"/>
                  </a:lnTo>
                  <a:lnTo>
                    <a:pt x="4756" y="2288"/>
                  </a:lnTo>
                  <a:lnTo>
                    <a:pt x="4692" y="2313"/>
                  </a:lnTo>
                  <a:lnTo>
                    <a:pt x="4624" y="2335"/>
                  </a:lnTo>
                  <a:lnTo>
                    <a:pt x="4589" y="2345"/>
                  </a:lnTo>
                  <a:lnTo>
                    <a:pt x="4553" y="2355"/>
                  </a:lnTo>
                  <a:lnTo>
                    <a:pt x="4515" y="2363"/>
                  </a:lnTo>
                  <a:lnTo>
                    <a:pt x="4477" y="2369"/>
                  </a:lnTo>
                  <a:lnTo>
                    <a:pt x="4438" y="2376"/>
                  </a:lnTo>
                  <a:lnTo>
                    <a:pt x="4397" y="2382"/>
                  </a:lnTo>
                  <a:lnTo>
                    <a:pt x="4357" y="2385"/>
                  </a:lnTo>
                  <a:lnTo>
                    <a:pt x="4314" y="2388"/>
                  </a:lnTo>
                  <a:lnTo>
                    <a:pt x="4272" y="2390"/>
                  </a:lnTo>
                  <a:lnTo>
                    <a:pt x="4228" y="2390"/>
                  </a:lnTo>
                  <a:lnTo>
                    <a:pt x="4184" y="2388"/>
                  </a:lnTo>
                  <a:lnTo>
                    <a:pt x="4139" y="2385"/>
                  </a:lnTo>
                  <a:lnTo>
                    <a:pt x="4093" y="2380"/>
                  </a:lnTo>
                  <a:lnTo>
                    <a:pt x="4046" y="2374"/>
                  </a:lnTo>
                  <a:lnTo>
                    <a:pt x="3999" y="2366"/>
                  </a:lnTo>
                  <a:lnTo>
                    <a:pt x="3952" y="2356"/>
                  </a:lnTo>
                  <a:lnTo>
                    <a:pt x="3902" y="2345"/>
                  </a:lnTo>
                  <a:lnTo>
                    <a:pt x="3853" y="2330"/>
                  </a:lnTo>
                  <a:lnTo>
                    <a:pt x="3803" y="2314"/>
                  </a:lnTo>
                  <a:lnTo>
                    <a:pt x="3752" y="2296"/>
                  </a:lnTo>
                  <a:lnTo>
                    <a:pt x="3700" y="2275"/>
                  </a:lnTo>
                  <a:lnTo>
                    <a:pt x="3648" y="2253"/>
                  </a:lnTo>
                  <a:lnTo>
                    <a:pt x="3596" y="2229"/>
                  </a:lnTo>
                  <a:lnTo>
                    <a:pt x="3542" y="2200"/>
                  </a:lnTo>
                  <a:lnTo>
                    <a:pt x="3489" y="2170"/>
                  </a:lnTo>
                  <a:lnTo>
                    <a:pt x="3434" y="2137"/>
                  </a:lnTo>
                  <a:lnTo>
                    <a:pt x="3380" y="2101"/>
                  </a:lnTo>
                  <a:lnTo>
                    <a:pt x="3324" y="2064"/>
                  </a:lnTo>
                  <a:lnTo>
                    <a:pt x="3269" y="2022"/>
                  </a:lnTo>
                  <a:lnTo>
                    <a:pt x="3212" y="1978"/>
                  </a:lnTo>
                  <a:lnTo>
                    <a:pt x="3156" y="1930"/>
                  </a:lnTo>
                  <a:lnTo>
                    <a:pt x="3098" y="1880"/>
                  </a:lnTo>
                  <a:lnTo>
                    <a:pt x="3041" y="1827"/>
                  </a:lnTo>
                  <a:lnTo>
                    <a:pt x="2983" y="1770"/>
                  </a:lnTo>
                  <a:lnTo>
                    <a:pt x="2924" y="1710"/>
                  </a:lnTo>
                  <a:lnTo>
                    <a:pt x="2866" y="1646"/>
                  </a:lnTo>
                  <a:lnTo>
                    <a:pt x="2866" y="1646"/>
                  </a:lnTo>
                  <a:lnTo>
                    <a:pt x="2749" y="1520"/>
                  </a:lnTo>
                  <a:lnTo>
                    <a:pt x="2637" y="1399"/>
                  </a:lnTo>
                  <a:lnTo>
                    <a:pt x="2527" y="1284"/>
                  </a:lnTo>
                  <a:lnTo>
                    <a:pt x="2419" y="1174"/>
                  </a:lnTo>
                  <a:lnTo>
                    <a:pt x="2315" y="1072"/>
                  </a:lnTo>
                  <a:lnTo>
                    <a:pt x="2213" y="976"/>
                  </a:lnTo>
                  <a:lnTo>
                    <a:pt x="2113" y="884"/>
                  </a:lnTo>
                  <a:lnTo>
                    <a:pt x="2016" y="798"/>
                  </a:lnTo>
                  <a:lnTo>
                    <a:pt x="1920" y="717"/>
                  </a:lnTo>
                  <a:lnTo>
                    <a:pt x="1827" y="641"/>
                  </a:lnTo>
                  <a:lnTo>
                    <a:pt x="1736" y="570"/>
                  </a:lnTo>
                  <a:lnTo>
                    <a:pt x="1647" y="504"/>
                  </a:lnTo>
                  <a:lnTo>
                    <a:pt x="1558" y="444"/>
                  </a:lnTo>
                  <a:lnTo>
                    <a:pt x="1472" y="388"/>
                  </a:lnTo>
                  <a:lnTo>
                    <a:pt x="1386" y="336"/>
                  </a:lnTo>
                  <a:lnTo>
                    <a:pt x="1303" y="288"/>
                  </a:lnTo>
                  <a:lnTo>
                    <a:pt x="1219" y="246"/>
                  </a:lnTo>
                  <a:lnTo>
                    <a:pt x="1136" y="205"/>
                  </a:lnTo>
                  <a:lnTo>
                    <a:pt x="1055" y="170"/>
                  </a:lnTo>
                  <a:lnTo>
                    <a:pt x="974" y="139"/>
                  </a:lnTo>
                  <a:lnTo>
                    <a:pt x="893" y="112"/>
                  </a:lnTo>
                  <a:lnTo>
                    <a:pt x="814" y="88"/>
                  </a:lnTo>
                  <a:lnTo>
                    <a:pt x="733" y="65"/>
                  </a:lnTo>
                  <a:lnTo>
                    <a:pt x="653" y="47"/>
                  </a:lnTo>
                  <a:lnTo>
                    <a:pt x="574" y="33"/>
                  </a:lnTo>
                  <a:lnTo>
                    <a:pt x="493" y="21"/>
                  </a:lnTo>
                  <a:lnTo>
                    <a:pt x="413" y="12"/>
                  </a:lnTo>
                  <a:lnTo>
                    <a:pt x="332" y="5"/>
                  </a:lnTo>
                  <a:lnTo>
                    <a:pt x="250" y="2"/>
                  </a:lnTo>
                  <a:lnTo>
                    <a:pt x="168" y="0"/>
                  </a:lnTo>
                  <a:lnTo>
                    <a:pt x="85" y="0"/>
                  </a:lnTo>
                  <a:lnTo>
                    <a:pt x="0" y="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995344" name="Freeform 16"/>
            <p:cNvSpPr>
              <a:spLocks/>
            </p:cNvSpPr>
            <p:nvPr userDrawn="1"/>
          </p:nvSpPr>
          <p:spPr bwMode="auto">
            <a:xfrm>
              <a:off x="389" y="808"/>
              <a:ext cx="5176" cy="1160"/>
            </a:xfrm>
            <a:custGeom>
              <a:avLst/>
              <a:gdLst/>
              <a:ahLst/>
              <a:cxnLst>
                <a:cxn ang="0">
                  <a:pos x="5176" y="1959"/>
                </a:cxn>
                <a:cxn ang="0">
                  <a:pos x="5130" y="2001"/>
                </a:cxn>
                <a:cxn ang="0">
                  <a:pos x="5075" y="2044"/>
                </a:cxn>
                <a:cxn ang="0">
                  <a:pos x="4998" y="2096"/>
                </a:cxn>
                <a:cxn ang="0">
                  <a:pos x="4903" y="2153"/>
                </a:cxn>
                <a:cxn ang="0">
                  <a:pos x="4790" y="2208"/>
                </a:cxn>
                <a:cxn ang="0">
                  <a:pos x="4658" y="2258"/>
                </a:cxn>
                <a:cxn ang="0">
                  <a:pos x="4587" y="2277"/>
                </a:cxn>
                <a:cxn ang="0">
                  <a:pos x="4513" y="2295"/>
                </a:cxn>
                <a:cxn ang="0">
                  <a:pos x="4433" y="2308"/>
                </a:cxn>
                <a:cxn ang="0">
                  <a:pos x="4350" y="2317"/>
                </a:cxn>
                <a:cxn ang="0">
                  <a:pos x="4264" y="2321"/>
                </a:cxn>
                <a:cxn ang="0">
                  <a:pos x="4174" y="2317"/>
                </a:cxn>
                <a:cxn ang="0">
                  <a:pos x="4082" y="2308"/>
                </a:cxn>
                <a:cxn ang="0">
                  <a:pos x="3986" y="2292"/>
                </a:cxn>
                <a:cxn ang="0">
                  <a:pos x="3888" y="2269"/>
                </a:cxn>
                <a:cxn ang="0">
                  <a:pos x="3786" y="2235"/>
                </a:cxn>
                <a:cxn ang="0">
                  <a:pos x="3682" y="2195"/>
                </a:cxn>
                <a:cxn ang="0">
                  <a:pos x="3575" y="2143"/>
                </a:cxn>
                <a:cxn ang="0">
                  <a:pos x="3466" y="2082"/>
                </a:cxn>
                <a:cxn ang="0">
                  <a:pos x="3355" y="2011"/>
                </a:cxn>
                <a:cxn ang="0">
                  <a:pos x="3241" y="1927"/>
                </a:cxn>
                <a:cxn ang="0">
                  <a:pos x="3125" y="1831"/>
                </a:cxn>
                <a:cxn ang="0">
                  <a:pos x="3009" y="1723"/>
                </a:cxn>
                <a:cxn ang="0">
                  <a:pos x="2891" y="1600"/>
                </a:cxn>
                <a:cxn ang="0">
                  <a:pos x="2773" y="1475"/>
                </a:cxn>
                <a:cxn ang="0">
                  <a:pos x="2545" y="1244"/>
                </a:cxn>
                <a:cxn ang="0">
                  <a:pos x="2331" y="1035"/>
                </a:cxn>
                <a:cxn ang="0">
                  <a:pos x="2126" y="850"/>
                </a:cxn>
                <a:cxn ang="0">
                  <a:pos x="1931" y="685"/>
                </a:cxn>
                <a:cxn ang="0">
                  <a:pos x="1744" y="543"/>
                </a:cxn>
                <a:cxn ang="0">
                  <a:pos x="1565" y="419"/>
                </a:cxn>
                <a:cxn ang="0">
                  <a:pos x="1391" y="314"/>
                </a:cxn>
                <a:cxn ang="0">
                  <a:pos x="1222" y="226"/>
                </a:cxn>
                <a:cxn ang="0">
                  <a:pos x="1057" y="154"/>
                </a:cxn>
                <a:cxn ang="0">
                  <a:pos x="894" y="99"/>
                </a:cxn>
                <a:cxn ang="0">
                  <a:pos x="735" y="55"/>
                </a:cxn>
                <a:cxn ang="0">
                  <a:pos x="574" y="26"/>
                </a:cxn>
                <a:cxn ang="0">
                  <a:pos x="412" y="8"/>
                </a:cxn>
                <a:cxn ang="0">
                  <a:pos x="250" y="0"/>
                </a:cxn>
                <a:cxn ang="0">
                  <a:pos x="85" y="4"/>
                </a:cxn>
              </a:cxnLst>
              <a:rect l="0" t="0" r="r" b="b"/>
              <a:pathLst>
                <a:path w="5176" h="2321">
                  <a:moveTo>
                    <a:pt x="5176" y="1959"/>
                  </a:moveTo>
                  <a:lnTo>
                    <a:pt x="5176" y="1959"/>
                  </a:lnTo>
                  <a:lnTo>
                    <a:pt x="5165" y="1970"/>
                  </a:lnTo>
                  <a:lnTo>
                    <a:pt x="5130" y="2001"/>
                  </a:lnTo>
                  <a:lnTo>
                    <a:pt x="5105" y="2020"/>
                  </a:lnTo>
                  <a:lnTo>
                    <a:pt x="5075" y="2044"/>
                  </a:lnTo>
                  <a:lnTo>
                    <a:pt x="5039" y="2070"/>
                  </a:lnTo>
                  <a:lnTo>
                    <a:pt x="4998" y="2096"/>
                  </a:lnTo>
                  <a:lnTo>
                    <a:pt x="4953" y="2125"/>
                  </a:lnTo>
                  <a:lnTo>
                    <a:pt x="4903" y="2153"/>
                  </a:lnTo>
                  <a:lnTo>
                    <a:pt x="4849" y="2180"/>
                  </a:lnTo>
                  <a:lnTo>
                    <a:pt x="4790" y="2208"/>
                  </a:lnTo>
                  <a:lnTo>
                    <a:pt x="4726" y="2233"/>
                  </a:lnTo>
                  <a:lnTo>
                    <a:pt x="4658" y="2258"/>
                  </a:lnTo>
                  <a:lnTo>
                    <a:pt x="4624" y="2267"/>
                  </a:lnTo>
                  <a:lnTo>
                    <a:pt x="4587" y="2277"/>
                  </a:lnTo>
                  <a:lnTo>
                    <a:pt x="4550" y="2287"/>
                  </a:lnTo>
                  <a:lnTo>
                    <a:pt x="4513" y="2295"/>
                  </a:lnTo>
                  <a:lnTo>
                    <a:pt x="4472" y="2303"/>
                  </a:lnTo>
                  <a:lnTo>
                    <a:pt x="4433" y="2308"/>
                  </a:lnTo>
                  <a:lnTo>
                    <a:pt x="4392" y="2313"/>
                  </a:lnTo>
                  <a:lnTo>
                    <a:pt x="4350" y="2317"/>
                  </a:lnTo>
                  <a:lnTo>
                    <a:pt x="4307" y="2319"/>
                  </a:lnTo>
                  <a:lnTo>
                    <a:pt x="4264" y="2321"/>
                  </a:lnTo>
                  <a:lnTo>
                    <a:pt x="4220" y="2319"/>
                  </a:lnTo>
                  <a:lnTo>
                    <a:pt x="4174" y="2317"/>
                  </a:lnTo>
                  <a:lnTo>
                    <a:pt x="4128" y="2314"/>
                  </a:lnTo>
                  <a:lnTo>
                    <a:pt x="4082" y="2308"/>
                  </a:lnTo>
                  <a:lnTo>
                    <a:pt x="4034" y="2301"/>
                  </a:lnTo>
                  <a:lnTo>
                    <a:pt x="3986" y="2292"/>
                  </a:lnTo>
                  <a:lnTo>
                    <a:pt x="3936" y="2282"/>
                  </a:lnTo>
                  <a:lnTo>
                    <a:pt x="3888" y="2269"/>
                  </a:lnTo>
                  <a:lnTo>
                    <a:pt x="3836" y="2253"/>
                  </a:lnTo>
                  <a:lnTo>
                    <a:pt x="3786" y="2235"/>
                  </a:lnTo>
                  <a:lnTo>
                    <a:pt x="3734" y="2216"/>
                  </a:lnTo>
                  <a:lnTo>
                    <a:pt x="3682" y="2195"/>
                  </a:lnTo>
                  <a:lnTo>
                    <a:pt x="3628" y="2170"/>
                  </a:lnTo>
                  <a:lnTo>
                    <a:pt x="3575" y="2143"/>
                  </a:lnTo>
                  <a:lnTo>
                    <a:pt x="3521" y="2114"/>
                  </a:lnTo>
                  <a:lnTo>
                    <a:pt x="3466" y="2082"/>
                  </a:lnTo>
                  <a:lnTo>
                    <a:pt x="3410" y="2048"/>
                  </a:lnTo>
                  <a:lnTo>
                    <a:pt x="3355" y="2011"/>
                  </a:lnTo>
                  <a:lnTo>
                    <a:pt x="3298" y="1970"/>
                  </a:lnTo>
                  <a:lnTo>
                    <a:pt x="3241" y="1927"/>
                  </a:lnTo>
                  <a:lnTo>
                    <a:pt x="3184" y="1880"/>
                  </a:lnTo>
                  <a:lnTo>
                    <a:pt x="3125" y="1831"/>
                  </a:lnTo>
                  <a:lnTo>
                    <a:pt x="3067" y="1778"/>
                  </a:lnTo>
                  <a:lnTo>
                    <a:pt x="3009" y="1723"/>
                  </a:lnTo>
                  <a:lnTo>
                    <a:pt x="2949" y="1663"/>
                  </a:lnTo>
                  <a:lnTo>
                    <a:pt x="2891" y="1600"/>
                  </a:lnTo>
                  <a:lnTo>
                    <a:pt x="2891" y="1600"/>
                  </a:lnTo>
                  <a:lnTo>
                    <a:pt x="2773" y="1475"/>
                  </a:lnTo>
                  <a:lnTo>
                    <a:pt x="2658" y="1357"/>
                  </a:lnTo>
                  <a:lnTo>
                    <a:pt x="2545" y="1244"/>
                  </a:lnTo>
                  <a:lnTo>
                    <a:pt x="2437" y="1135"/>
                  </a:lnTo>
                  <a:lnTo>
                    <a:pt x="2331" y="1035"/>
                  </a:lnTo>
                  <a:lnTo>
                    <a:pt x="2227" y="938"/>
                  </a:lnTo>
                  <a:lnTo>
                    <a:pt x="2126" y="850"/>
                  </a:lnTo>
                  <a:lnTo>
                    <a:pt x="2027" y="764"/>
                  </a:lnTo>
                  <a:lnTo>
                    <a:pt x="1931" y="685"/>
                  </a:lnTo>
                  <a:lnTo>
                    <a:pt x="1837" y="611"/>
                  </a:lnTo>
                  <a:lnTo>
                    <a:pt x="1744" y="543"/>
                  </a:lnTo>
                  <a:lnTo>
                    <a:pt x="1654" y="478"/>
                  </a:lnTo>
                  <a:lnTo>
                    <a:pt x="1565" y="419"/>
                  </a:lnTo>
                  <a:lnTo>
                    <a:pt x="1477" y="364"/>
                  </a:lnTo>
                  <a:lnTo>
                    <a:pt x="1391" y="314"/>
                  </a:lnTo>
                  <a:lnTo>
                    <a:pt x="1305" y="268"/>
                  </a:lnTo>
                  <a:lnTo>
                    <a:pt x="1222" y="226"/>
                  </a:lnTo>
                  <a:lnTo>
                    <a:pt x="1139" y="188"/>
                  </a:lnTo>
                  <a:lnTo>
                    <a:pt x="1057" y="154"/>
                  </a:lnTo>
                  <a:lnTo>
                    <a:pt x="976" y="125"/>
                  </a:lnTo>
                  <a:lnTo>
                    <a:pt x="894" y="99"/>
                  </a:lnTo>
                  <a:lnTo>
                    <a:pt x="814" y="75"/>
                  </a:lnTo>
                  <a:lnTo>
                    <a:pt x="735" y="55"/>
                  </a:lnTo>
                  <a:lnTo>
                    <a:pt x="654" y="39"/>
                  </a:lnTo>
                  <a:lnTo>
                    <a:pt x="574" y="26"/>
                  </a:lnTo>
                  <a:lnTo>
                    <a:pt x="493" y="16"/>
                  </a:lnTo>
                  <a:lnTo>
                    <a:pt x="412" y="8"/>
                  </a:lnTo>
                  <a:lnTo>
                    <a:pt x="332" y="4"/>
                  </a:lnTo>
                  <a:lnTo>
                    <a:pt x="250" y="0"/>
                  </a:lnTo>
                  <a:lnTo>
                    <a:pt x="168" y="0"/>
                  </a:lnTo>
                  <a:lnTo>
                    <a:pt x="85" y="4"/>
                  </a:lnTo>
                  <a:lnTo>
                    <a:pt x="0" y="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995345" name="Freeform 17"/>
            <p:cNvSpPr>
              <a:spLocks/>
            </p:cNvSpPr>
            <p:nvPr userDrawn="1"/>
          </p:nvSpPr>
          <p:spPr bwMode="auto">
            <a:xfrm>
              <a:off x="403" y="829"/>
              <a:ext cx="5205" cy="1124"/>
            </a:xfrm>
            <a:custGeom>
              <a:avLst/>
              <a:gdLst/>
              <a:ahLst/>
              <a:cxnLst>
                <a:cxn ang="0">
                  <a:pos x="5205" y="1868"/>
                </a:cxn>
                <a:cxn ang="0">
                  <a:pos x="5161" y="1910"/>
                </a:cxn>
                <a:cxn ang="0">
                  <a:pos x="5105" y="1956"/>
                </a:cxn>
                <a:cxn ang="0">
                  <a:pos x="5030" y="2011"/>
                </a:cxn>
                <a:cxn ang="0">
                  <a:pos x="4936" y="2069"/>
                </a:cxn>
                <a:cxn ang="0">
                  <a:pos x="4822" y="2127"/>
                </a:cxn>
                <a:cxn ang="0">
                  <a:pos x="4693" y="2178"/>
                </a:cxn>
                <a:cxn ang="0">
                  <a:pos x="4621" y="2201"/>
                </a:cxn>
                <a:cxn ang="0">
                  <a:pos x="4546" y="2219"/>
                </a:cxn>
                <a:cxn ang="0">
                  <a:pos x="4467" y="2235"/>
                </a:cxn>
                <a:cxn ang="0">
                  <a:pos x="4385" y="2245"/>
                </a:cxn>
                <a:cxn ang="0">
                  <a:pos x="4299" y="2250"/>
                </a:cxn>
                <a:cxn ang="0">
                  <a:pos x="4208" y="2250"/>
                </a:cxn>
                <a:cxn ang="0">
                  <a:pos x="4117" y="2241"/>
                </a:cxn>
                <a:cxn ang="0">
                  <a:pos x="4020" y="2227"/>
                </a:cxn>
                <a:cxn ang="0">
                  <a:pos x="3921" y="2206"/>
                </a:cxn>
                <a:cxn ang="0">
                  <a:pos x="3820" y="2175"/>
                </a:cxn>
                <a:cxn ang="0">
                  <a:pos x="3714" y="2135"/>
                </a:cxn>
                <a:cxn ang="0">
                  <a:pos x="3607" y="2086"/>
                </a:cxn>
                <a:cxn ang="0">
                  <a:pos x="3497" y="2027"/>
                </a:cxn>
                <a:cxn ang="0">
                  <a:pos x="3385" y="1957"/>
                </a:cxn>
                <a:cxn ang="0">
                  <a:pos x="3270" y="1875"/>
                </a:cxn>
                <a:cxn ang="0">
                  <a:pos x="3153" y="1781"/>
                </a:cxn>
                <a:cxn ang="0">
                  <a:pos x="3035" y="1675"/>
                </a:cxn>
                <a:cxn ang="0">
                  <a:pos x="2914" y="1555"/>
                </a:cxn>
                <a:cxn ang="0">
                  <a:pos x="2795" y="1431"/>
                </a:cxn>
                <a:cxn ang="0">
                  <a:pos x="2564" y="1202"/>
                </a:cxn>
                <a:cxn ang="0">
                  <a:pos x="2346" y="997"/>
                </a:cxn>
                <a:cxn ang="0">
                  <a:pos x="2140" y="816"/>
                </a:cxn>
                <a:cxn ang="0">
                  <a:pos x="1941" y="654"/>
                </a:cxn>
                <a:cxn ang="0">
                  <a:pos x="1752" y="514"/>
                </a:cxn>
                <a:cxn ang="0">
                  <a:pos x="1570" y="394"/>
                </a:cxn>
                <a:cxn ang="0">
                  <a:pos x="1395" y="293"/>
                </a:cxn>
                <a:cxn ang="0">
                  <a:pos x="1226" y="207"/>
                </a:cxn>
                <a:cxn ang="0">
                  <a:pos x="1059" y="139"/>
                </a:cxn>
                <a:cxn ang="0">
                  <a:pos x="897" y="86"/>
                </a:cxn>
                <a:cxn ang="0">
                  <a:pos x="734" y="45"/>
                </a:cxn>
                <a:cxn ang="0">
                  <a:pos x="575" y="20"/>
                </a:cxn>
                <a:cxn ang="0">
                  <a:pos x="414" y="5"/>
                </a:cxn>
                <a:cxn ang="0">
                  <a:pos x="250" y="0"/>
                </a:cxn>
                <a:cxn ang="0">
                  <a:pos x="85" y="7"/>
                </a:cxn>
              </a:cxnLst>
              <a:rect l="0" t="0" r="r" b="b"/>
              <a:pathLst>
                <a:path w="5205" h="2250">
                  <a:moveTo>
                    <a:pt x="5205" y="1868"/>
                  </a:moveTo>
                  <a:lnTo>
                    <a:pt x="5205" y="1868"/>
                  </a:lnTo>
                  <a:lnTo>
                    <a:pt x="5194" y="1880"/>
                  </a:lnTo>
                  <a:lnTo>
                    <a:pt x="5161" y="1910"/>
                  </a:lnTo>
                  <a:lnTo>
                    <a:pt x="5136" y="1931"/>
                  </a:lnTo>
                  <a:lnTo>
                    <a:pt x="5105" y="1956"/>
                  </a:lnTo>
                  <a:lnTo>
                    <a:pt x="5071" y="1981"/>
                  </a:lnTo>
                  <a:lnTo>
                    <a:pt x="5030" y="2011"/>
                  </a:lnTo>
                  <a:lnTo>
                    <a:pt x="4984" y="2040"/>
                  </a:lnTo>
                  <a:lnTo>
                    <a:pt x="4936" y="2069"/>
                  </a:lnTo>
                  <a:lnTo>
                    <a:pt x="4882" y="2098"/>
                  </a:lnTo>
                  <a:lnTo>
                    <a:pt x="4822" y="2127"/>
                  </a:lnTo>
                  <a:lnTo>
                    <a:pt x="4760" y="2153"/>
                  </a:lnTo>
                  <a:lnTo>
                    <a:pt x="4693" y="2178"/>
                  </a:lnTo>
                  <a:lnTo>
                    <a:pt x="4657" y="2190"/>
                  </a:lnTo>
                  <a:lnTo>
                    <a:pt x="4621" y="2201"/>
                  </a:lnTo>
                  <a:lnTo>
                    <a:pt x="4585" y="2211"/>
                  </a:lnTo>
                  <a:lnTo>
                    <a:pt x="4546" y="2219"/>
                  </a:lnTo>
                  <a:lnTo>
                    <a:pt x="4507" y="2227"/>
                  </a:lnTo>
                  <a:lnTo>
                    <a:pt x="4467" y="2235"/>
                  </a:lnTo>
                  <a:lnTo>
                    <a:pt x="4426" y="2240"/>
                  </a:lnTo>
                  <a:lnTo>
                    <a:pt x="4385" y="2245"/>
                  </a:lnTo>
                  <a:lnTo>
                    <a:pt x="4342" y="2248"/>
                  </a:lnTo>
                  <a:lnTo>
                    <a:pt x="4299" y="2250"/>
                  </a:lnTo>
                  <a:lnTo>
                    <a:pt x="4254" y="2250"/>
                  </a:lnTo>
                  <a:lnTo>
                    <a:pt x="4208" y="2250"/>
                  </a:lnTo>
                  <a:lnTo>
                    <a:pt x="4163" y="2246"/>
                  </a:lnTo>
                  <a:lnTo>
                    <a:pt x="4117" y="2241"/>
                  </a:lnTo>
                  <a:lnTo>
                    <a:pt x="4068" y="2235"/>
                  </a:lnTo>
                  <a:lnTo>
                    <a:pt x="4020" y="2227"/>
                  </a:lnTo>
                  <a:lnTo>
                    <a:pt x="3971" y="2217"/>
                  </a:lnTo>
                  <a:lnTo>
                    <a:pt x="3921" y="2206"/>
                  </a:lnTo>
                  <a:lnTo>
                    <a:pt x="3871" y="2191"/>
                  </a:lnTo>
                  <a:lnTo>
                    <a:pt x="3820" y="2175"/>
                  </a:lnTo>
                  <a:lnTo>
                    <a:pt x="3767" y="2156"/>
                  </a:lnTo>
                  <a:lnTo>
                    <a:pt x="3714" y="2135"/>
                  </a:lnTo>
                  <a:lnTo>
                    <a:pt x="3661" y="2112"/>
                  </a:lnTo>
                  <a:lnTo>
                    <a:pt x="3607" y="2086"/>
                  </a:lnTo>
                  <a:lnTo>
                    <a:pt x="3553" y="2057"/>
                  </a:lnTo>
                  <a:lnTo>
                    <a:pt x="3497" y="2027"/>
                  </a:lnTo>
                  <a:lnTo>
                    <a:pt x="3442" y="1993"/>
                  </a:lnTo>
                  <a:lnTo>
                    <a:pt x="3385" y="1957"/>
                  </a:lnTo>
                  <a:lnTo>
                    <a:pt x="3328" y="1917"/>
                  </a:lnTo>
                  <a:lnTo>
                    <a:pt x="3270" y="1875"/>
                  </a:lnTo>
                  <a:lnTo>
                    <a:pt x="3213" y="1830"/>
                  </a:lnTo>
                  <a:lnTo>
                    <a:pt x="3153" y="1781"/>
                  </a:lnTo>
                  <a:lnTo>
                    <a:pt x="3095" y="1730"/>
                  </a:lnTo>
                  <a:lnTo>
                    <a:pt x="3035" y="1675"/>
                  </a:lnTo>
                  <a:lnTo>
                    <a:pt x="2975" y="1617"/>
                  </a:lnTo>
                  <a:lnTo>
                    <a:pt x="2914" y="1555"/>
                  </a:lnTo>
                  <a:lnTo>
                    <a:pt x="2914" y="1555"/>
                  </a:lnTo>
                  <a:lnTo>
                    <a:pt x="2795" y="1431"/>
                  </a:lnTo>
                  <a:lnTo>
                    <a:pt x="2678" y="1313"/>
                  </a:lnTo>
                  <a:lnTo>
                    <a:pt x="2564" y="1202"/>
                  </a:lnTo>
                  <a:lnTo>
                    <a:pt x="2453" y="1097"/>
                  </a:lnTo>
                  <a:lnTo>
                    <a:pt x="2346" y="997"/>
                  </a:lnTo>
                  <a:lnTo>
                    <a:pt x="2241" y="903"/>
                  </a:lnTo>
                  <a:lnTo>
                    <a:pt x="2140" y="816"/>
                  </a:lnTo>
                  <a:lnTo>
                    <a:pt x="2040" y="732"/>
                  </a:lnTo>
                  <a:lnTo>
                    <a:pt x="1941" y="654"/>
                  </a:lnTo>
                  <a:lnTo>
                    <a:pt x="1847" y="582"/>
                  </a:lnTo>
                  <a:lnTo>
                    <a:pt x="1752" y="514"/>
                  </a:lnTo>
                  <a:lnTo>
                    <a:pt x="1661" y="452"/>
                  </a:lnTo>
                  <a:lnTo>
                    <a:pt x="1570" y="394"/>
                  </a:lnTo>
                  <a:lnTo>
                    <a:pt x="1483" y="341"/>
                  </a:lnTo>
                  <a:lnTo>
                    <a:pt x="1395" y="293"/>
                  </a:lnTo>
                  <a:lnTo>
                    <a:pt x="1311" y="247"/>
                  </a:lnTo>
                  <a:lnTo>
                    <a:pt x="1226" y="207"/>
                  </a:lnTo>
                  <a:lnTo>
                    <a:pt x="1143" y="171"/>
                  </a:lnTo>
                  <a:lnTo>
                    <a:pt x="1059" y="139"/>
                  </a:lnTo>
                  <a:lnTo>
                    <a:pt x="977" y="110"/>
                  </a:lnTo>
                  <a:lnTo>
                    <a:pt x="897" y="86"/>
                  </a:lnTo>
                  <a:lnTo>
                    <a:pt x="815" y="63"/>
                  </a:lnTo>
                  <a:lnTo>
                    <a:pt x="734" y="45"/>
                  </a:lnTo>
                  <a:lnTo>
                    <a:pt x="655" y="31"/>
                  </a:lnTo>
                  <a:lnTo>
                    <a:pt x="575" y="20"/>
                  </a:lnTo>
                  <a:lnTo>
                    <a:pt x="494" y="10"/>
                  </a:lnTo>
                  <a:lnTo>
                    <a:pt x="414" y="5"/>
                  </a:lnTo>
                  <a:lnTo>
                    <a:pt x="332" y="2"/>
                  </a:lnTo>
                  <a:lnTo>
                    <a:pt x="250" y="0"/>
                  </a:lnTo>
                  <a:lnTo>
                    <a:pt x="168" y="2"/>
                  </a:lnTo>
                  <a:lnTo>
                    <a:pt x="85" y="7"/>
                  </a:lnTo>
                  <a:lnTo>
                    <a:pt x="0" y="13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995346" name="Freeform 18"/>
            <p:cNvSpPr>
              <a:spLocks/>
            </p:cNvSpPr>
            <p:nvPr userDrawn="1"/>
          </p:nvSpPr>
          <p:spPr bwMode="auto">
            <a:xfrm>
              <a:off x="418" y="850"/>
              <a:ext cx="5233" cy="1090"/>
            </a:xfrm>
            <a:custGeom>
              <a:avLst/>
              <a:gdLst/>
              <a:ahLst/>
              <a:cxnLst>
                <a:cxn ang="0">
                  <a:pos x="5233" y="1778"/>
                </a:cxn>
                <a:cxn ang="0">
                  <a:pos x="5189" y="1822"/>
                </a:cxn>
                <a:cxn ang="0">
                  <a:pos x="5133" y="1867"/>
                </a:cxn>
                <a:cxn ang="0">
                  <a:pos x="5060" y="1923"/>
                </a:cxn>
                <a:cxn ang="0">
                  <a:pos x="4965" y="1985"/>
                </a:cxn>
                <a:cxn ang="0">
                  <a:pos x="4854" y="2044"/>
                </a:cxn>
                <a:cxn ang="0">
                  <a:pos x="4725" y="2099"/>
                </a:cxn>
                <a:cxn ang="0">
                  <a:pos x="4654" y="2122"/>
                </a:cxn>
                <a:cxn ang="0">
                  <a:pos x="4579" y="2143"/>
                </a:cxn>
                <a:cxn ang="0">
                  <a:pos x="4500" y="2159"/>
                </a:cxn>
                <a:cxn ang="0">
                  <a:pos x="4418" y="2172"/>
                </a:cxn>
                <a:cxn ang="0">
                  <a:pos x="4332" y="2178"/>
                </a:cxn>
                <a:cxn ang="0">
                  <a:pos x="4242" y="2180"/>
                </a:cxn>
                <a:cxn ang="0">
                  <a:pos x="4149" y="2174"/>
                </a:cxn>
                <a:cxn ang="0">
                  <a:pos x="4053" y="2162"/>
                </a:cxn>
                <a:cxn ang="0">
                  <a:pos x="3953" y="2141"/>
                </a:cxn>
                <a:cxn ang="0">
                  <a:pos x="3852" y="2114"/>
                </a:cxn>
                <a:cxn ang="0">
                  <a:pos x="3746" y="2075"/>
                </a:cxn>
                <a:cxn ang="0">
                  <a:pos x="3638" y="2028"/>
                </a:cxn>
                <a:cxn ang="0">
                  <a:pos x="3527" y="1972"/>
                </a:cxn>
                <a:cxn ang="0">
                  <a:pos x="3414" y="1902"/>
                </a:cxn>
                <a:cxn ang="0">
                  <a:pos x="3298" y="1823"/>
                </a:cxn>
                <a:cxn ang="0">
                  <a:pos x="3180" y="1731"/>
                </a:cxn>
                <a:cxn ang="0">
                  <a:pos x="3059" y="1626"/>
                </a:cxn>
                <a:cxn ang="0">
                  <a:pos x="2937" y="1508"/>
                </a:cxn>
                <a:cxn ang="0">
                  <a:pos x="2816" y="1387"/>
                </a:cxn>
                <a:cxn ang="0">
                  <a:pos x="2581" y="1161"/>
                </a:cxn>
                <a:cxn ang="0">
                  <a:pos x="2361" y="959"/>
                </a:cxn>
                <a:cxn ang="0">
                  <a:pos x="2151" y="780"/>
                </a:cxn>
                <a:cxn ang="0">
                  <a:pos x="1951" y="624"/>
                </a:cxn>
                <a:cxn ang="0">
                  <a:pos x="1759" y="486"/>
                </a:cxn>
                <a:cxn ang="0">
                  <a:pos x="1576" y="370"/>
                </a:cxn>
                <a:cxn ang="0">
                  <a:pos x="1400" y="270"/>
                </a:cxn>
                <a:cxn ang="0">
                  <a:pos x="1229" y="189"/>
                </a:cxn>
                <a:cxn ang="0">
                  <a:pos x="1061" y="123"/>
                </a:cxn>
                <a:cxn ang="0">
                  <a:pos x="897" y="73"/>
                </a:cxn>
                <a:cxn ang="0">
                  <a:pos x="736" y="36"/>
                </a:cxn>
                <a:cxn ang="0">
                  <a:pos x="575" y="13"/>
                </a:cxn>
                <a:cxn ang="0">
                  <a:pos x="413" y="2"/>
                </a:cxn>
                <a:cxn ang="0">
                  <a:pos x="250" y="2"/>
                </a:cxn>
                <a:cxn ang="0">
                  <a:pos x="85" y="10"/>
                </a:cxn>
              </a:cxnLst>
              <a:rect l="0" t="0" r="r" b="b"/>
              <a:pathLst>
                <a:path w="5233" h="2180">
                  <a:moveTo>
                    <a:pt x="5233" y="1778"/>
                  </a:moveTo>
                  <a:lnTo>
                    <a:pt x="5233" y="1778"/>
                  </a:lnTo>
                  <a:lnTo>
                    <a:pt x="5222" y="1789"/>
                  </a:lnTo>
                  <a:lnTo>
                    <a:pt x="5189" y="1822"/>
                  </a:lnTo>
                  <a:lnTo>
                    <a:pt x="5164" y="1843"/>
                  </a:lnTo>
                  <a:lnTo>
                    <a:pt x="5133" y="1867"/>
                  </a:lnTo>
                  <a:lnTo>
                    <a:pt x="5099" y="1894"/>
                  </a:lnTo>
                  <a:lnTo>
                    <a:pt x="5060" y="1923"/>
                  </a:lnTo>
                  <a:lnTo>
                    <a:pt x="5015" y="1954"/>
                  </a:lnTo>
                  <a:lnTo>
                    <a:pt x="4965" y="1985"/>
                  </a:lnTo>
                  <a:lnTo>
                    <a:pt x="4913" y="2014"/>
                  </a:lnTo>
                  <a:lnTo>
                    <a:pt x="4854" y="2044"/>
                  </a:lnTo>
                  <a:lnTo>
                    <a:pt x="4792" y="2072"/>
                  </a:lnTo>
                  <a:lnTo>
                    <a:pt x="4725" y="2099"/>
                  </a:lnTo>
                  <a:lnTo>
                    <a:pt x="4689" y="2111"/>
                  </a:lnTo>
                  <a:lnTo>
                    <a:pt x="4654" y="2122"/>
                  </a:lnTo>
                  <a:lnTo>
                    <a:pt x="4617" y="2133"/>
                  </a:lnTo>
                  <a:lnTo>
                    <a:pt x="4579" y="2143"/>
                  </a:lnTo>
                  <a:lnTo>
                    <a:pt x="4540" y="2153"/>
                  </a:lnTo>
                  <a:lnTo>
                    <a:pt x="4500" y="2159"/>
                  </a:lnTo>
                  <a:lnTo>
                    <a:pt x="4460" y="2167"/>
                  </a:lnTo>
                  <a:lnTo>
                    <a:pt x="4418" y="2172"/>
                  </a:lnTo>
                  <a:lnTo>
                    <a:pt x="4375" y="2175"/>
                  </a:lnTo>
                  <a:lnTo>
                    <a:pt x="4332" y="2178"/>
                  </a:lnTo>
                  <a:lnTo>
                    <a:pt x="4288" y="2180"/>
                  </a:lnTo>
                  <a:lnTo>
                    <a:pt x="4242" y="2180"/>
                  </a:lnTo>
                  <a:lnTo>
                    <a:pt x="4196" y="2178"/>
                  </a:lnTo>
                  <a:lnTo>
                    <a:pt x="4149" y="2174"/>
                  </a:lnTo>
                  <a:lnTo>
                    <a:pt x="4102" y="2169"/>
                  </a:lnTo>
                  <a:lnTo>
                    <a:pt x="4053" y="2162"/>
                  </a:lnTo>
                  <a:lnTo>
                    <a:pt x="4003" y="2153"/>
                  </a:lnTo>
                  <a:lnTo>
                    <a:pt x="3953" y="2141"/>
                  </a:lnTo>
                  <a:lnTo>
                    <a:pt x="3903" y="2128"/>
                  </a:lnTo>
                  <a:lnTo>
                    <a:pt x="3852" y="2114"/>
                  </a:lnTo>
                  <a:lnTo>
                    <a:pt x="3799" y="2096"/>
                  </a:lnTo>
                  <a:lnTo>
                    <a:pt x="3746" y="2075"/>
                  </a:lnTo>
                  <a:lnTo>
                    <a:pt x="3692" y="2054"/>
                  </a:lnTo>
                  <a:lnTo>
                    <a:pt x="3638" y="2028"/>
                  </a:lnTo>
                  <a:lnTo>
                    <a:pt x="3582" y="2001"/>
                  </a:lnTo>
                  <a:lnTo>
                    <a:pt x="3527" y="1972"/>
                  </a:lnTo>
                  <a:lnTo>
                    <a:pt x="3471" y="1938"/>
                  </a:lnTo>
                  <a:lnTo>
                    <a:pt x="3414" y="1902"/>
                  </a:lnTo>
                  <a:lnTo>
                    <a:pt x="3356" y="1865"/>
                  </a:lnTo>
                  <a:lnTo>
                    <a:pt x="3298" y="1823"/>
                  </a:lnTo>
                  <a:lnTo>
                    <a:pt x="3239" y="1778"/>
                  </a:lnTo>
                  <a:lnTo>
                    <a:pt x="3180" y="1731"/>
                  </a:lnTo>
                  <a:lnTo>
                    <a:pt x="3120" y="1681"/>
                  </a:lnTo>
                  <a:lnTo>
                    <a:pt x="3059" y="1626"/>
                  </a:lnTo>
                  <a:lnTo>
                    <a:pt x="2999" y="1570"/>
                  </a:lnTo>
                  <a:lnTo>
                    <a:pt x="2937" y="1508"/>
                  </a:lnTo>
                  <a:lnTo>
                    <a:pt x="2937" y="1508"/>
                  </a:lnTo>
                  <a:lnTo>
                    <a:pt x="2816" y="1387"/>
                  </a:lnTo>
                  <a:lnTo>
                    <a:pt x="2697" y="1271"/>
                  </a:lnTo>
                  <a:lnTo>
                    <a:pt x="2581" y="1161"/>
                  </a:lnTo>
                  <a:lnTo>
                    <a:pt x="2470" y="1058"/>
                  </a:lnTo>
                  <a:lnTo>
                    <a:pt x="2361" y="959"/>
                  </a:lnTo>
                  <a:lnTo>
                    <a:pt x="2255" y="867"/>
                  </a:lnTo>
                  <a:lnTo>
                    <a:pt x="2151" y="780"/>
                  </a:lnTo>
                  <a:lnTo>
                    <a:pt x="2050" y="699"/>
                  </a:lnTo>
                  <a:lnTo>
                    <a:pt x="1951" y="624"/>
                  </a:lnTo>
                  <a:lnTo>
                    <a:pt x="1854" y="552"/>
                  </a:lnTo>
                  <a:lnTo>
                    <a:pt x="1759" y="486"/>
                  </a:lnTo>
                  <a:lnTo>
                    <a:pt x="1668" y="427"/>
                  </a:lnTo>
                  <a:lnTo>
                    <a:pt x="1576" y="370"/>
                  </a:lnTo>
                  <a:lnTo>
                    <a:pt x="1487" y="318"/>
                  </a:lnTo>
                  <a:lnTo>
                    <a:pt x="1400" y="270"/>
                  </a:lnTo>
                  <a:lnTo>
                    <a:pt x="1314" y="228"/>
                  </a:lnTo>
                  <a:lnTo>
                    <a:pt x="1229" y="189"/>
                  </a:lnTo>
                  <a:lnTo>
                    <a:pt x="1144" y="154"/>
                  </a:lnTo>
                  <a:lnTo>
                    <a:pt x="1061" y="123"/>
                  </a:lnTo>
                  <a:lnTo>
                    <a:pt x="979" y="96"/>
                  </a:lnTo>
                  <a:lnTo>
                    <a:pt x="897" y="73"/>
                  </a:lnTo>
                  <a:lnTo>
                    <a:pt x="817" y="54"/>
                  </a:lnTo>
                  <a:lnTo>
                    <a:pt x="736" y="36"/>
                  </a:lnTo>
                  <a:lnTo>
                    <a:pt x="656" y="23"/>
                  </a:lnTo>
                  <a:lnTo>
                    <a:pt x="575" y="13"/>
                  </a:lnTo>
                  <a:lnTo>
                    <a:pt x="495" y="7"/>
                  </a:lnTo>
                  <a:lnTo>
                    <a:pt x="413" y="2"/>
                  </a:lnTo>
                  <a:lnTo>
                    <a:pt x="332" y="0"/>
                  </a:lnTo>
                  <a:lnTo>
                    <a:pt x="250" y="2"/>
                  </a:lnTo>
                  <a:lnTo>
                    <a:pt x="168" y="5"/>
                  </a:lnTo>
                  <a:lnTo>
                    <a:pt x="85" y="10"/>
                  </a:lnTo>
                  <a:lnTo>
                    <a:pt x="0" y="1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995347" name="Freeform 19"/>
            <p:cNvSpPr>
              <a:spLocks/>
            </p:cNvSpPr>
            <p:nvPr userDrawn="1"/>
          </p:nvSpPr>
          <p:spPr bwMode="auto">
            <a:xfrm>
              <a:off x="434" y="870"/>
              <a:ext cx="5259" cy="1056"/>
            </a:xfrm>
            <a:custGeom>
              <a:avLst/>
              <a:gdLst/>
              <a:ahLst/>
              <a:cxnLst>
                <a:cxn ang="0">
                  <a:pos x="5259" y="1687"/>
                </a:cxn>
                <a:cxn ang="0">
                  <a:pos x="5214" y="1731"/>
                </a:cxn>
                <a:cxn ang="0">
                  <a:pos x="5160" y="1779"/>
                </a:cxn>
                <a:cxn ang="0">
                  <a:pos x="5087" y="1837"/>
                </a:cxn>
                <a:cxn ang="0">
                  <a:pos x="4994" y="1900"/>
                </a:cxn>
                <a:cxn ang="0">
                  <a:pos x="4883" y="1963"/>
                </a:cxn>
                <a:cxn ang="0">
                  <a:pos x="4755" y="2020"/>
                </a:cxn>
                <a:cxn ang="0">
                  <a:pos x="4684" y="2045"/>
                </a:cxn>
                <a:cxn ang="0">
                  <a:pos x="4611" y="2068"/>
                </a:cxn>
                <a:cxn ang="0">
                  <a:pos x="4531" y="2086"/>
                </a:cxn>
                <a:cxn ang="0">
                  <a:pos x="4449" y="2100"/>
                </a:cxn>
                <a:cxn ang="0">
                  <a:pos x="4363" y="2108"/>
                </a:cxn>
                <a:cxn ang="0">
                  <a:pos x="4275" y="2112"/>
                </a:cxn>
                <a:cxn ang="0">
                  <a:pos x="4181" y="2107"/>
                </a:cxn>
                <a:cxn ang="0">
                  <a:pos x="4084" y="2097"/>
                </a:cxn>
                <a:cxn ang="0">
                  <a:pos x="3984" y="2079"/>
                </a:cxn>
                <a:cxn ang="0">
                  <a:pos x="3882" y="2052"/>
                </a:cxn>
                <a:cxn ang="0">
                  <a:pos x="3776" y="2016"/>
                </a:cxn>
                <a:cxn ang="0">
                  <a:pos x="3668" y="1971"/>
                </a:cxn>
                <a:cxn ang="0">
                  <a:pos x="3555" y="1916"/>
                </a:cxn>
                <a:cxn ang="0">
                  <a:pos x="3441" y="1850"/>
                </a:cxn>
                <a:cxn ang="0">
                  <a:pos x="3325" y="1773"/>
                </a:cxn>
                <a:cxn ang="0">
                  <a:pos x="3205" y="1682"/>
                </a:cxn>
                <a:cxn ang="0">
                  <a:pos x="3083" y="1579"/>
                </a:cxn>
                <a:cxn ang="0">
                  <a:pos x="2958" y="1463"/>
                </a:cxn>
                <a:cxn ang="0">
                  <a:pos x="2835" y="1343"/>
                </a:cxn>
                <a:cxn ang="0">
                  <a:pos x="2599" y="1122"/>
                </a:cxn>
                <a:cxn ang="0">
                  <a:pos x="2374" y="923"/>
                </a:cxn>
                <a:cxn ang="0">
                  <a:pos x="2161" y="747"/>
                </a:cxn>
                <a:cxn ang="0">
                  <a:pos x="1960" y="594"/>
                </a:cxn>
                <a:cxn ang="0">
                  <a:pos x="1767" y="460"/>
                </a:cxn>
                <a:cxn ang="0">
                  <a:pos x="1581" y="347"/>
                </a:cxn>
                <a:cxn ang="0">
                  <a:pos x="1403" y="250"/>
                </a:cxn>
                <a:cxn ang="0">
                  <a:pos x="1231" y="171"/>
                </a:cxn>
                <a:cxn ang="0">
                  <a:pos x="1063" y="109"/>
                </a:cxn>
                <a:cxn ang="0">
                  <a:pos x="898" y="63"/>
                </a:cxn>
                <a:cxn ang="0">
                  <a:pos x="735" y="29"/>
                </a:cxn>
                <a:cxn ang="0">
                  <a:pos x="574" y="8"/>
                </a:cxn>
                <a:cxn ang="0">
                  <a:pos x="412" y="0"/>
                </a:cxn>
                <a:cxn ang="0">
                  <a:pos x="249" y="3"/>
                </a:cxn>
                <a:cxn ang="0">
                  <a:pos x="84" y="16"/>
                </a:cxn>
              </a:cxnLst>
              <a:rect l="0" t="0" r="r" b="b"/>
              <a:pathLst>
                <a:path w="5259" h="2112">
                  <a:moveTo>
                    <a:pt x="5259" y="1687"/>
                  </a:moveTo>
                  <a:lnTo>
                    <a:pt x="5259" y="1687"/>
                  </a:lnTo>
                  <a:lnTo>
                    <a:pt x="5248" y="1698"/>
                  </a:lnTo>
                  <a:lnTo>
                    <a:pt x="5214" y="1731"/>
                  </a:lnTo>
                  <a:lnTo>
                    <a:pt x="5189" y="1753"/>
                  </a:lnTo>
                  <a:lnTo>
                    <a:pt x="5160" y="1779"/>
                  </a:lnTo>
                  <a:lnTo>
                    <a:pt x="5127" y="1806"/>
                  </a:lnTo>
                  <a:lnTo>
                    <a:pt x="5087" y="1837"/>
                  </a:lnTo>
                  <a:lnTo>
                    <a:pt x="5044" y="1868"/>
                  </a:lnTo>
                  <a:lnTo>
                    <a:pt x="4994" y="1900"/>
                  </a:lnTo>
                  <a:lnTo>
                    <a:pt x="4941" y="1931"/>
                  </a:lnTo>
                  <a:lnTo>
                    <a:pt x="4883" y="1963"/>
                  </a:lnTo>
                  <a:lnTo>
                    <a:pt x="4822" y="1992"/>
                  </a:lnTo>
                  <a:lnTo>
                    <a:pt x="4755" y="2020"/>
                  </a:lnTo>
                  <a:lnTo>
                    <a:pt x="4720" y="2033"/>
                  </a:lnTo>
                  <a:lnTo>
                    <a:pt x="4684" y="2045"/>
                  </a:lnTo>
                  <a:lnTo>
                    <a:pt x="4648" y="2057"/>
                  </a:lnTo>
                  <a:lnTo>
                    <a:pt x="4611" y="2068"/>
                  </a:lnTo>
                  <a:lnTo>
                    <a:pt x="4572" y="2078"/>
                  </a:lnTo>
                  <a:lnTo>
                    <a:pt x="4531" y="2086"/>
                  </a:lnTo>
                  <a:lnTo>
                    <a:pt x="4491" y="2094"/>
                  </a:lnTo>
                  <a:lnTo>
                    <a:pt x="4449" y="2100"/>
                  </a:lnTo>
                  <a:lnTo>
                    <a:pt x="4406" y="2105"/>
                  </a:lnTo>
                  <a:lnTo>
                    <a:pt x="4363" y="2108"/>
                  </a:lnTo>
                  <a:lnTo>
                    <a:pt x="4319" y="2110"/>
                  </a:lnTo>
                  <a:lnTo>
                    <a:pt x="4275" y="2112"/>
                  </a:lnTo>
                  <a:lnTo>
                    <a:pt x="4227" y="2110"/>
                  </a:lnTo>
                  <a:lnTo>
                    <a:pt x="4181" y="2107"/>
                  </a:lnTo>
                  <a:lnTo>
                    <a:pt x="4133" y="2104"/>
                  </a:lnTo>
                  <a:lnTo>
                    <a:pt x="4084" y="2097"/>
                  </a:lnTo>
                  <a:lnTo>
                    <a:pt x="4036" y="2089"/>
                  </a:lnTo>
                  <a:lnTo>
                    <a:pt x="3984" y="2079"/>
                  </a:lnTo>
                  <a:lnTo>
                    <a:pt x="3934" y="2066"/>
                  </a:lnTo>
                  <a:lnTo>
                    <a:pt x="3882" y="2052"/>
                  </a:lnTo>
                  <a:lnTo>
                    <a:pt x="3829" y="2036"/>
                  </a:lnTo>
                  <a:lnTo>
                    <a:pt x="3776" y="2016"/>
                  </a:lnTo>
                  <a:lnTo>
                    <a:pt x="3722" y="1995"/>
                  </a:lnTo>
                  <a:lnTo>
                    <a:pt x="3668" y="1971"/>
                  </a:lnTo>
                  <a:lnTo>
                    <a:pt x="3612" y="1945"/>
                  </a:lnTo>
                  <a:lnTo>
                    <a:pt x="3555" y="1916"/>
                  </a:lnTo>
                  <a:lnTo>
                    <a:pt x="3498" y="1884"/>
                  </a:lnTo>
                  <a:lnTo>
                    <a:pt x="3441" y="1850"/>
                  </a:lnTo>
                  <a:lnTo>
                    <a:pt x="3383" y="1813"/>
                  </a:lnTo>
                  <a:lnTo>
                    <a:pt x="3325" y="1773"/>
                  </a:lnTo>
                  <a:lnTo>
                    <a:pt x="3265" y="1729"/>
                  </a:lnTo>
                  <a:lnTo>
                    <a:pt x="3205" y="1682"/>
                  </a:lnTo>
                  <a:lnTo>
                    <a:pt x="3144" y="1632"/>
                  </a:lnTo>
                  <a:lnTo>
                    <a:pt x="3083" y="1579"/>
                  </a:lnTo>
                  <a:lnTo>
                    <a:pt x="3021" y="1522"/>
                  </a:lnTo>
                  <a:lnTo>
                    <a:pt x="2958" y="1463"/>
                  </a:lnTo>
                  <a:lnTo>
                    <a:pt x="2958" y="1463"/>
                  </a:lnTo>
                  <a:lnTo>
                    <a:pt x="2835" y="1343"/>
                  </a:lnTo>
                  <a:lnTo>
                    <a:pt x="2715" y="1228"/>
                  </a:lnTo>
                  <a:lnTo>
                    <a:pt x="2599" y="1122"/>
                  </a:lnTo>
                  <a:lnTo>
                    <a:pt x="2485" y="1020"/>
                  </a:lnTo>
                  <a:lnTo>
                    <a:pt x="2374" y="923"/>
                  </a:lnTo>
                  <a:lnTo>
                    <a:pt x="2267" y="833"/>
                  </a:lnTo>
                  <a:lnTo>
                    <a:pt x="2161" y="747"/>
                  </a:lnTo>
                  <a:lnTo>
                    <a:pt x="2060" y="668"/>
                  </a:lnTo>
                  <a:lnTo>
                    <a:pt x="1960" y="594"/>
                  </a:lnTo>
                  <a:lnTo>
                    <a:pt x="1861" y="524"/>
                  </a:lnTo>
                  <a:lnTo>
                    <a:pt x="1767" y="460"/>
                  </a:lnTo>
                  <a:lnTo>
                    <a:pt x="1673" y="400"/>
                  </a:lnTo>
                  <a:lnTo>
                    <a:pt x="1581" y="347"/>
                  </a:lnTo>
                  <a:lnTo>
                    <a:pt x="1492" y="297"/>
                  </a:lnTo>
                  <a:lnTo>
                    <a:pt x="1403" y="250"/>
                  </a:lnTo>
                  <a:lnTo>
                    <a:pt x="1316" y="210"/>
                  </a:lnTo>
                  <a:lnTo>
                    <a:pt x="1231" y="171"/>
                  </a:lnTo>
                  <a:lnTo>
                    <a:pt x="1146" y="138"/>
                  </a:lnTo>
                  <a:lnTo>
                    <a:pt x="1063" y="109"/>
                  </a:lnTo>
                  <a:lnTo>
                    <a:pt x="980" y="84"/>
                  </a:lnTo>
                  <a:lnTo>
                    <a:pt x="898" y="63"/>
                  </a:lnTo>
                  <a:lnTo>
                    <a:pt x="816" y="43"/>
                  </a:lnTo>
                  <a:lnTo>
                    <a:pt x="735" y="29"/>
                  </a:lnTo>
                  <a:lnTo>
                    <a:pt x="655" y="17"/>
                  </a:lnTo>
                  <a:lnTo>
                    <a:pt x="574" y="8"/>
                  </a:lnTo>
                  <a:lnTo>
                    <a:pt x="494" y="3"/>
                  </a:lnTo>
                  <a:lnTo>
                    <a:pt x="412" y="0"/>
                  </a:lnTo>
                  <a:lnTo>
                    <a:pt x="331" y="0"/>
                  </a:lnTo>
                  <a:lnTo>
                    <a:pt x="249" y="3"/>
                  </a:lnTo>
                  <a:lnTo>
                    <a:pt x="168" y="8"/>
                  </a:lnTo>
                  <a:lnTo>
                    <a:pt x="84" y="16"/>
                  </a:lnTo>
                  <a:lnTo>
                    <a:pt x="0" y="25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995348" name="Freeform 20"/>
            <p:cNvSpPr>
              <a:spLocks/>
            </p:cNvSpPr>
            <p:nvPr userDrawn="1"/>
          </p:nvSpPr>
          <p:spPr bwMode="auto">
            <a:xfrm>
              <a:off x="450" y="890"/>
              <a:ext cx="5283" cy="1021"/>
            </a:xfrm>
            <a:custGeom>
              <a:avLst/>
              <a:gdLst/>
              <a:ahLst/>
              <a:cxnLst>
                <a:cxn ang="0">
                  <a:pos x="5283" y="1597"/>
                </a:cxn>
                <a:cxn ang="0">
                  <a:pos x="5240" y="1642"/>
                </a:cxn>
                <a:cxn ang="0">
                  <a:pos x="5187" y="1691"/>
                </a:cxn>
                <a:cxn ang="0">
                  <a:pos x="5114" y="1750"/>
                </a:cxn>
                <a:cxn ang="0">
                  <a:pos x="5022" y="1817"/>
                </a:cxn>
                <a:cxn ang="0">
                  <a:pos x="4912" y="1881"/>
                </a:cxn>
                <a:cxn ang="0">
                  <a:pos x="4818" y="1928"/>
                </a:cxn>
                <a:cxn ang="0">
                  <a:pos x="4750" y="1955"/>
                </a:cxn>
                <a:cxn ang="0">
                  <a:pos x="4678" y="1981"/>
                </a:cxn>
                <a:cxn ang="0">
                  <a:pos x="4601" y="2002"/>
                </a:cxn>
                <a:cxn ang="0">
                  <a:pos x="4522" y="2020"/>
                </a:cxn>
                <a:cxn ang="0">
                  <a:pos x="4438" y="2033"/>
                </a:cxn>
                <a:cxn ang="0">
                  <a:pos x="4350" y="2041"/>
                </a:cxn>
                <a:cxn ang="0">
                  <a:pos x="4259" y="2043"/>
                </a:cxn>
                <a:cxn ang="0">
                  <a:pos x="4164" y="2038"/>
                </a:cxn>
                <a:cxn ang="0">
                  <a:pos x="4066" y="2025"/>
                </a:cxn>
                <a:cxn ang="0">
                  <a:pos x="3964" y="2005"/>
                </a:cxn>
                <a:cxn ang="0">
                  <a:pos x="3860" y="1976"/>
                </a:cxn>
                <a:cxn ang="0">
                  <a:pos x="3752" y="1938"/>
                </a:cxn>
                <a:cxn ang="0">
                  <a:pos x="3641" y="1889"/>
                </a:cxn>
                <a:cxn ang="0">
                  <a:pos x="3527" y="1831"/>
                </a:cxn>
                <a:cxn ang="0">
                  <a:pos x="3410" y="1760"/>
                </a:cxn>
                <a:cxn ang="0">
                  <a:pos x="3291" y="1679"/>
                </a:cxn>
                <a:cxn ang="0">
                  <a:pos x="3169" y="1584"/>
                </a:cxn>
                <a:cxn ang="0">
                  <a:pos x="3044" y="1477"/>
                </a:cxn>
                <a:cxn ang="0">
                  <a:pos x="2980" y="1418"/>
                </a:cxn>
                <a:cxn ang="0">
                  <a:pos x="2734" y="1188"/>
                </a:cxn>
                <a:cxn ang="0">
                  <a:pos x="2499" y="982"/>
                </a:cxn>
                <a:cxn ang="0">
                  <a:pos x="2279" y="799"/>
                </a:cxn>
                <a:cxn ang="0">
                  <a:pos x="2069" y="638"/>
                </a:cxn>
                <a:cxn ang="0">
                  <a:pos x="1869" y="497"/>
                </a:cxn>
                <a:cxn ang="0">
                  <a:pos x="1679" y="378"/>
                </a:cxn>
                <a:cxn ang="0">
                  <a:pos x="1496" y="276"/>
                </a:cxn>
                <a:cxn ang="0">
                  <a:pos x="1319" y="192"/>
                </a:cxn>
                <a:cxn ang="0">
                  <a:pos x="1148" y="124"/>
                </a:cxn>
                <a:cxn ang="0">
                  <a:pos x="980" y="73"/>
                </a:cxn>
                <a:cxn ang="0">
                  <a:pos x="817" y="36"/>
                </a:cxn>
                <a:cxn ang="0">
                  <a:pos x="654" y="11"/>
                </a:cxn>
                <a:cxn ang="0">
                  <a:pos x="493" y="2"/>
                </a:cxn>
                <a:cxn ang="0">
                  <a:pos x="331" y="2"/>
                </a:cxn>
                <a:cxn ang="0">
                  <a:pos x="167" y="13"/>
                </a:cxn>
                <a:cxn ang="0">
                  <a:pos x="0" y="34"/>
                </a:cxn>
              </a:cxnLst>
              <a:rect l="0" t="0" r="r" b="b"/>
              <a:pathLst>
                <a:path w="5283" h="2043">
                  <a:moveTo>
                    <a:pt x="5283" y="1597"/>
                  </a:moveTo>
                  <a:lnTo>
                    <a:pt x="5283" y="1597"/>
                  </a:lnTo>
                  <a:lnTo>
                    <a:pt x="5272" y="1608"/>
                  </a:lnTo>
                  <a:lnTo>
                    <a:pt x="5240" y="1642"/>
                  </a:lnTo>
                  <a:lnTo>
                    <a:pt x="5215" y="1665"/>
                  </a:lnTo>
                  <a:lnTo>
                    <a:pt x="5187" y="1691"/>
                  </a:lnTo>
                  <a:lnTo>
                    <a:pt x="5153" y="1720"/>
                  </a:lnTo>
                  <a:lnTo>
                    <a:pt x="5114" y="1750"/>
                  </a:lnTo>
                  <a:lnTo>
                    <a:pt x="5071" y="1783"/>
                  </a:lnTo>
                  <a:lnTo>
                    <a:pt x="5022" y="1817"/>
                  </a:lnTo>
                  <a:lnTo>
                    <a:pt x="4969" y="1849"/>
                  </a:lnTo>
                  <a:lnTo>
                    <a:pt x="4912" y="1881"/>
                  </a:lnTo>
                  <a:lnTo>
                    <a:pt x="4850" y="1912"/>
                  </a:lnTo>
                  <a:lnTo>
                    <a:pt x="4818" y="1928"/>
                  </a:lnTo>
                  <a:lnTo>
                    <a:pt x="4785" y="1942"/>
                  </a:lnTo>
                  <a:lnTo>
                    <a:pt x="4750" y="1955"/>
                  </a:lnTo>
                  <a:lnTo>
                    <a:pt x="4714" y="1968"/>
                  </a:lnTo>
                  <a:lnTo>
                    <a:pt x="4678" y="1981"/>
                  </a:lnTo>
                  <a:lnTo>
                    <a:pt x="4640" y="1993"/>
                  </a:lnTo>
                  <a:lnTo>
                    <a:pt x="4601" y="2002"/>
                  </a:lnTo>
                  <a:lnTo>
                    <a:pt x="4563" y="2012"/>
                  </a:lnTo>
                  <a:lnTo>
                    <a:pt x="4522" y="2020"/>
                  </a:lnTo>
                  <a:lnTo>
                    <a:pt x="4481" y="2028"/>
                  </a:lnTo>
                  <a:lnTo>
                    <a:pt x="4438" y="2033"/>
                  </a:lnTo>
                  <a:lnTo>
                    <a:pt x="4395" y="2038"/>
                  </a:lnTo>
                  <a:lnTo>
                    <a:pt x="4350" y="2041"/>
                  </a:lnTo>
                  <a:lnTo>
                    <a:pt x="4304" y="2043"/>
                  </a:lnTo>
                  <a:lnTo>
                    <a:pt x="4259" y="2043"/>
                  </a:lnTo>
                  <a:lnTo>
                    <a:pt x="4211" y="2041"/>
                  </a:lnTo>
                  <a:lnTo>
                    <a:pt x="4164" y="2038"/>
                  </a:lnTo>
                  <a:lnTo>
                    <a:pt x="4116" y="2033"/>
                  </a:lnTo>
                  <a:lnTo>
                    <a:pt x="4066" y="2025"/>
                  </a:lnTo>
                  <a:lnTo>
                    <a:pt x="4016" y="2017"/>
                  </a:lnTo>
                  <a:lnTo>
                    <a:pt x="3964" y="2005"/>
                  </a:lnTo>
                  <a:lnTo>
                    <a:pt x="3913" y="1991"/>
                  </a:lnTo>
                  <a:lnTo>
                    <a:pt x="3860" y="1976"/>
                  </a:lnTo>
                  <a:lnTo>
                    <a:pt x="3806" y="1959"/>
                  </a:lnTo>
                  <a:lnTo>
                    <a:pt x="3752" y="1938"/>
                  </a:lnTo>
                  <a:lnTo>
                    <a:pt x="3696" y="1915"/>
                  </a:lnTo>
                  <a:lnTo>
                    <a:pt x="3641" y="1889"/>
                  </a:lnTo>
                  <a:lnTo>
                    <a:pt x="3584" y="1862"/>
                  </a:lnTo>
                  <a:lnTo>
                    <a:pt x="3527" y="1831"/>
                  </a:lnTo>
                  <a:lnTo>
                    <a:pt x="3469" y="1797"/>
                  </a:lnTo>
                  <a:lnTo>
                    <a:pt x="3410" y="1760"/>
                  </a:lnTo>
                  <a:lnTo>
                    <a:pt x="3350" y="1721"/>
                  </a:lnTo>
                  <a:lnTo>
                    <a:pt x="3291" y="1679"/>
                  </a:lnTo>
                  <a:lnTo>
                    <a:pt x="3230" y="1634"/>
                  </a:lnTo>
                  <a:lnTo>
                    <a:pt x="3169" y="1584"/>
                  </a:lnTo>
                  <a:lnTo>
                    <a:pt x="3106" y="1532"/>
                  </a:lnTo>
                  <a:lnTo>
                    <a:pt x="3044" y="1477"/>
                  </a:lnTo>
                  <a:lnTo>
                    <a:pt x="2980" y="1418"/>
                  </a:lnTo>
                  <a:lnTo>
                    <a:pt x="2980" y="1418"/>
                  </a:lnTo>
                  <a:lnTo>
                    <a:pt x="2855" y="1300"/>
                  </a:lnTo>
                  <a:lnTo>
                    <a:pt x="2734" y="1188"/>
                  </a:lnTo>
                  <a:lnTo>
                    <a:pt x="2615" y="1082"/>
                  </a:lnTo>
                  <a:lnTo>
                    <a:pt x="2499" y="982"/>
                  </a:lnTo>
                  <a:lnTo>
                    <a:pt x="2388" y="888"/>
                  </a:lnTo>
                  <a:lnTo>
                    <a:pt x="2279" y="799"/>
                  </a:lnTo>
                  <a:lnTo>
                    <a:pt x="2173" y="715"/>
                  </a:lnTo>
                  <a:lnTo>
                    <a:pt x="2069" y="638"/>
                  </a:lnTo>
                  <a:lnTo>
                    <a:pt x="1968" y="565"/>
                  </a:lnTo>
                  <a:lnTo>
                    <a:pt x="1869" y="497"/>
                  </a:lnTo>
                  <a:lnTo>
                    <a:pt x="1773" y="434"/>
                  </a:lnTo>
                  <a:lnTo>
                    <a:pt x="1679" y="378"/>
                  </a:lnTo>
                  <a:lnTo>
                    <a:pt x="1586" y="325"/>
                  </a:lnTo>
                  <a:lnTo>
                    <a:pt x="1496" y="276"/>
                  </a:lnTo>
                  <a:lnTo>
                    <a:pt x="1407" y="231"/>
                  </a:lnTo>
                  <a:lnTo>
                    <a:pt x="1319" y="192"/>
                  </a:lnTo>
                  <a:lnTo>
                    <a:pt x="1233" y="155"/>
                  </a:lnTo>
                  <a:lnTo>
                    <a:pt x="1148" y="124"/>
                  </a:lnTo>
                  <a:lnTo>
                    <a:pt x="1064" y="97"/>
                  </a:lnTo>
                  <a:lnTo>
                    <a:pt x="980" y="73"/>
                  </a:lnTo>
                  <a:lnTo>
                    <a:pt x="899" y="52"/>
                  </a:lnTo>
                  <a:lnTo>
                    <a:pt x="817" y="36"/>
                  </a:lnTo>
                  <a:lnTo>
                    <a:pt x="736" y="23"/>
                  </a:lnTo>
                  <a:lnTo>
                    <a:pt x="654" y="11"/>
                  </a:lnTo>
                  <a:lnTo>
                    <a:pt x="574" y="5"/>
                  </a:lnTo>
                  <a:lnTo>
                    <a:pt x="493" y="2"/>
                  </a:lnTo>
                  <a:lnTo>
                    <a:pt x="413" y="0"/>
                  </a:lnTo>
                  <a:lnTo>
                    <a:pt x="331" y="2"/>
                  </a:lnTo>
                  <a:lnTo>
                    <a:pt x="250" y="6"/>
                  </a:lnTo>
                  <a:lnTo>
                    <a:pt x="167" y="13"/>
                  </a:lnTo>
                  <a:lnTo>
                    <a:pt x="85" y="23"/>
                  </a:lnTo>
                  <a:lnTo>
                    <a:pt x="0" y="3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995349" name="Freeform 21"/>
            <p:cNvSpPr>
              <a:spLocks/>
            </p:cNvSpPr>
            <p:nvPr userDrawn="1"/>
          </p:nvSpPr>
          <p:spPr bwMode="auto">
            <a:xfrm>
              <a:off x="467" y="910"/>
              <a:ext cx="5306" cy="988"/>
            </a:xfrm>
            <a:custGeom>
              <a:avLst/>
              <a:gdLst/>
              <a:ahLst/>
              <a:cxnLst>
                <a:cxn ang="0">
                  <a:pos x="5306" y="1505"/>
                </a:cxn>
                <a:cxn ang="0">
                  <a:pos x="5263" y="1552"/>
                </a:cxn>
                <a:cxn ang="0">
                  <a:pos x="5211" y="1602"/>
                </a:cxn>
                <a:cxn ang="0">
                  <a:pos x="5138" y="1663"/>
                </a:cxn>
                <a:cxn ang="0">
                  <a:pos x="5048" y="1731"/>
                </a:cxn>
                <a:cxn ang="0">
                  <a:pos x="4939" y="1799"/>
                </a:cxn>
                <a:cxn ang="0">
                  <a:pos x="4845" y="1848"/>
                </a:cxn>
                <a:cxn ang="0">
                  <a:pos x="4779" y="1877"/>
                </a:cxn>
                <a:cxn ang="0">
                  <a:pos x="4707" y="1904"/>
                </a:cxn>
                <a:cxn ang="0">
                  <a:pos x="4630" y="1928"/>
                </a:cxn>
                <a:cxn ang="0">
                  <a:pos x="4551" y="1948"/>
                </a:cxn>
                <a:cxn ang="0">
                  <a:pos x="4468" y="1962"/>
                </a:cxn>
                <a:cxn ang="0">
                  <a:pos x="4380" y="1972"/>
                </a:cxn>
                <a:cxn ang="0">
                  <a:pos x="4289" y="1975"/>
                </a:cxn>
                <a:cxn ang="0">
                  <a:pos x="4194" y="1972"/>
                </a:cxn>
                <a:cxn ang="0">
                  <a:pos x="4096" y="1961"/>
                </a:cxn>
                <a:cxn ang="0">
                  <a:pos x="3993" y="1943"/>
                </a:cxn>
                <a:cxn ang="0">
                  <a:pos x="3889" y="1915"/>
                </a:cxn>
                <a:cxn ang="0">
                  <a:pos x="3779" y="1880"/>
                </a:cxn>
                <a:cxn ang="0">
                  <a:pos x="3668" y="1833"/>
                </a:cxn>
                <a:cxn ang="0">
                  <a:pos x="3553" y="1777"/>
                </a:cxn>
                <a:cxn ang="0">
                  <a:pos x="3436" y="1709"/>
                </a:cxn>
                <a:cxn ang="0">
                  <a:pos x="3315" y="1630"/>
                </a:cxn>
                <a:cxn ang="0">
                  <a:pos x="3192" y="1536"/>
                </a:cxn>
                <a:cxn ang="0">
                  <a:pos x="3066" y="1431"/>
                </a:cxn>
                <a:cxn ang="0">
                  <a:pos x="3000" y="1373"/>
                </a:cxn>
                <a:cxn ang="0">
                  <a:pos x="2750" y="1147"/>
                </a:cxn>
                <a:cxn ang="0">
                  <a:pos x="2514" y="945"/>
                </a:cxn>
                <a:cxn ang="0">
                  <a:pos x="2291" y="766"/>
                </a:cxn>
                <a:cxn ang="0">
                  <a:pos x="2078" y="607"/>
                </a:cxn>
                <a:cxn ang="0">
                  <a:pos x="1876" y="470"/>
                </a:cxn>
                <a:cxn ang="0">
                  <a:pos x="1684" y="354"/>
                </a:cxn>
                <a:cxn ang="0">
                  <a:pos x="1499" y="255"/>
                </a:cxn>
                <a:cxn ang="0">
                  <a:pos x="1322" y="175"/>
                </a:cxn>
                <a:cxn ang="0">
                  <a:pos x="1149" y="110"/>
                </a:cxn>
                <a:cxn ang="0">
                  <a:pos x="981" y="62"/>
                </a:cxn>
                <a:cxn ang="0">
                  <a:pos x="816" y="28"/>
                </a:cxn>
                <a:cxn ang="0">
                  <a:pos x="654" y="7"/>
                </a:cxn>
                <a:cxn ang="0">
                  <a:pos x="493" y="0"/>
                </a:cxn>
                <a:cxn ang="0">
                  <a:pos x="330" y="4"/>
                </a:cxn>
                <a:cxn ang="0">
                  <a:pos x="166" y="18"/>
                </a:cxn>
                <a:cxn ang="0">
                  <a:pos x="0" y="42"/>
                </a:cxn>
              </a:cxnLst>
              <a:rect l="0" t="0" r="r" b="b"/>
              <a:pathLst>
                <a:path w="5306" h="1975">
                  <a:moveTo>
                    <a:pt x="5306" y="1505"/>
                  </a:moveTo>
                  <a:lnTo>
                    <a:pt x="5306" y="1505"/>
                  </a:lnTo>
                  <a:lnTo>
                    <a:pt x="5295" y="1518"/>
                  </a:lnTo>
                  <a:lnTo>
                    <a:pt x="5263" y="1552"/>
                  </a:lnTo>
                  <a:lnTo>
                    <a:pt x="5240" y="1576"/>
                  </a:lnTo>
                  <a:lnTo>
                    <a:pt x="5211" y="1602"/>
                  </a:lnTo>
                  <a:lnTo>
                    <a:pt x="5177" y="1633"/>
                  </a:lnTo>
                  <a:lnTo>
                    <a:pt x="5138" y="1663"/>
                  </a:lnTo>
                  <a:lnTo>
                    <a:pt x="5095" y="1697"/>
                  </a:lnTo>
                  <a:lnTo>
                    <a:pt x="5048" y="1731"/>
                  </a:lnTo>
                  <a:lnTo>
                    <a:pt x="4995" y="1765"/>
                  </a:lnTo>
                  <a:lnTo>
                    <a:pt x="4939" y="1799"/>
                  </a:lnTo>
                  <a:lnTo>
                    <a:pt x="4877" y="1831"/>
                  </a:lnTo>
                  <a:lnTo>
                    <a:pt x="4845" y="1848"/>
                  </a:lnTo>
                  <a:lnTo>
                    <a:pt x="4812" y="1862"/>
                  </a:lnTo>
                  <a:lnTo>
                    <a:pt x="4779" y="1877"/>
                  </a:lnTo>
                  <a:lnTo>
                    <a:pt x="4743" y="1891"/>
                  </a:lnTo>
                  <a:lnTo>
                    <a:pt x="4707" y="1904"/>
                  </a:lnTo>
                  <a:lnTo>
                    <a:pt x="4669" y="1917"/>
                  </a:lnTo>
                  <a:lnTo>
                    <a:pt x="4630" y="1928"/>
                  </a:lnTo>
                  <a:lnTo>
                    <a:pt x="4591" y="1938"/>
                  </a:lnTo>
                  <a:lnTo>
                    <a:pt x="4551" y="1948"/>
                  </a:lnTo>
                  <a:lnTo>
                    <a:pt x="4509" y="1956"/>
                  </a:lnTo>
                  <a:lnTo>
                    <a:pt x="4468" y="1962"/>
                  </a:lnTo>
                  <a:lnTo>
                    <a:pt x="4423" y="1967"/>
                  </a:lnTo>
                  <a:lnTo>
                    <a:pt x="4380" y="1972"/>
                  </a:lnTo>
                  <a:lnTo>
                    <a:pt x="4335" y="1974"/>
                  </a:lnTo>
                  <a:lnTo>
                    <a:pt x="4289" y="1975"/>
                  </a:lnTo>
                  <a:lnTo>
                    <a:pt x="4242" y="1974"/>
                  </a:lnTo>
                  <a:lnTo>
                    <a:pt x="4194" y="1972"/>
                  </a:lnTo>
                  <a:lnTo>
                    <a:pt x="4144" y="1967"/>
                  </a:lnTo>
                  <a:lnTo>
                    <a:pt x="4096" y="1961"/>
                  </a:lnTo>
                  <a:lnTo>
                    <a:pt x="4044" y="1953"/>
                  </a:lnTo>
                  <a:lnTo>
                    <a:pt x="3993" y="1943"/>
                  </a:lnTo>
                  <a:lnTo>
                    <a:pt x="3942" y="1930"/>
                  </a:lnTo>
                  <a:lnTo>
                    <a:pt x="3889" y="1915"/>
                  </a:lnTo>
                  <a:lnTo>
                    <a:pt x="3835" y="1899"/>
                  </a:lnTo>
                  <a:lnTo>
                    <a:pt x="3779" y="1880"/>
                  </a:lnTo>
                  <a:lnTo>
                    <a:pt x="3725" y="1857"/>
                  </a:lnTo>
                  <a:lnTo>
                    <a:pt x="3668" y="1833"/>
                  </a:lnTo>
                  <a:lnTo>
                    <a:pt x="3611" y="1806"/>
                  </a:lnTo>
                  <a:lnTo>
                    <a:pt x="3553" y="1777"/>
                  </a:lnTo>
                  <a:lnTo>
                    <a:pt x="3495" y="1744"/>
                  </a:lnTo>
                  <a:lnTo>
                    <a:pt x="3436" y="1709"/>
                  </a:lnTo>
                  <a:lnTo>
                    <a:pt x="3375" y="1670"/>
                  </a:lnTo>
                  <a:lnTo>
                    <a:pt x="3315" y="1630"/>
                  </a:lnTo>
                  <a:lnTo>
                    <a:pt x="3253" y="1584"/>
                  </a:lnTo>
                  <a:lnTo>
                    <a:pt x="3192" y="1536"/>
                  </a:lnTo>
                  <a:lnTo>
                    <a:pt x="3128" y="1486"/>
                  </a:lnTo>
                  <a:lnTo>
                    <a:pt x="3066" y="1431"/>
                  </a:lnTo>
                  <a:lnTo>
                    <a:pt x="3000" y="1373"/>
                  </a:lnTo>
                  <a:lnTo>
                    <a:pt x="3000" y="1373"/>
                  </a:lnTo>
                  <a:lnTo>
                    <a:pt x="2874" y="1257"/>
                  </a:lnTo>
                  <a:lnTo>
                    <a:pt x="2750" y="1147"/>
                  </a:lnTo>
                  <a:lnTo>
                    <a:pt x="2631" y="1043"/>
                  </a:lnTo>
                  <a:lnTo>
                    <a:pt x="2514" y="945"/>
                  </a:lnTo>
                  <a:lnTo>
                    <a:pt x="2400" y="853"/>
                  </a:lnTo>
                  <a:lnTo>
                    <a:pt x="2291" y="766"/>
                  </a:lnTo>
                  <a:lnTo>
                    <a:pt x="2182" y="683"/>
                  </a:lnTo>
                  <a:lnTo>
                    <a:pt x="2078" y="607"/>
                  </a:lnTo>
                  <a:lnTo>
                    <a:pt x="1976" y="536"/>
                  </a:lnTo>
                  <a:lnTo>
                    <a:pt x="1876" y="470"/>
                  </a:lnTo>
                  <a:lnTo>
                    <a:pt x="1778" y="410"/>
                  </a:lnTo>
                  <a:lnTo>
                    <a:pt x="1684" y="354"/>
                  </a:lnTo>
                  <a:lnTo>
                    <a:pt x="1591" y="302"/>
                  </a:lnTo>
                  <a:lnTo>
                    <a:pt x="1499" y="255"/>
                  </a:lnTo>
                  <a:lnTo>
                    <a:pt x="1409" y="212"/>
                  </a:lnTo>
                  <a:lnTo>
                    <a:pt x="1322" y="175"/>
                  </a:lnTo>
                  <a:lnTo>
                    <a:pt x="1234" y="141"/>
                  </a:lnTo>
                  <a:lnTo>
                    <a:pt x="1149" y="110"/>
                  </a:lnTo>
                  <a:lnTo>
                    <a:pt x="1065" y="84"/>
                  </a:lnTo>
                  <a:lnTo>
                    <a:pt x="981" y="62"/>
                  </a:lnTo>
                  <a:lnTo>
                    <a:pt x="898" y="42"/>
                  </a:lnTo>
                  <a:lnTo>
                    <a:pt x="816" y="28"/>
                  </a:lnTo>
                  <a:lnTo>
                    <a:pt x="736" y="17"/>
                  </a:lnTo>
                  <a:lnTo>
                    <a:pt x="654" y="7"/>
                  </a:lnTo>
                  <a:lnTo>
                    <a:pt x="573" y="2"/>
                  </a:lnTo>
                  <a:lnTo>
                    <a:pt x="493" y="0"/>
                  </a:lnTo>
                  <a:lnTo>
                    <a:pt x="412" y="0"/>
                  </a:lnTo>
                  <a:lnTo>
                    <a:pt x="330" y="4"/>
                  </a:lnTo>
                  <a:lnTo>
                    <a:pt x="248" y="10"/>
                  </a:lnTo>
                  <a:lnTo>
                    <a:pt x="166" y="18"/>
                  </a:lnTo>
                  <a:lnTo>
                    <a:pt x="85" y="29"/>
                  </a:lnTo>
                  <a:lnTo>
                    <a:pt x="0" y="4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995350" name="Freeform 22"/>
            <p:cNvSpPr>
              <a:spLocks/>
            </p:cNvSpPr>
            <p:nvPr userDrawn="1"/>
          </p:nvSpPr>
          <p:spPr bwMode="auto">
            <a:xfrm>
              <a:off x="485" y="930"/>
              <a:ext cx="5327" cy="953"/>
            </a:xfrm>
            <a:custGeom>
              <a:avLst/>
              <a:gdLst/>
              <a:ahLst/>
              <a:cxnLst>
                <a:cxn ang="0">
                  <a:pos x="5327" y="1416"/>
                </a:cxn>
                <a:cxn ang="0">
                  <a:pos x="5284" y="1463"/>
                </a:cxn>
                <a:cxn ang="0">
                  <a:pos x="5233" y="1515"/>
                </a:cxn>
                <a:cxn ang="0">
                  <a:pos x="5162" y="1578"/>
                </a:cxn>
                <a:cxn ang="0">
                  <a:pos x="5073" y="1647"/>
                </a:cxn>
                <a:cxn ang="0">
                  <a:pos x="4965" y="1718"/>
                </a:cxn>
                <a:cxn ang="0">
                  <a:pos x="4872" y="1768"/>
                </a:cxn>
                <a:cxn ang="0">
                  <a:pos x="4805" y="1799"/>
                </a:cxn>
                <a:cxn ang="0">
                  <a:pos x="4733" y="1828"/>
                </a:cxn>
                <a:cxn ang="0">
                  <a:pos x="4658" y="1854"/>
                </a:cxn>
                <a:cxn ang="0">
                  <a:pos x="4579" y="1875"/>
                </a:cxn>
                <a:cxn ang="0">
                  <a:pos x="4496" y="1891"/>
                </a:cxn>
                <a:cxn ang="0">
                  <a:pos x="4408" y="1902"/>
                </a:cxn>
                <a:cxn ang="0">
                  <a:pos x="4317" y="1907"/>
                </a:cxn>
                <a:cxn ang="0">
                  <a:pos x="4222" y="1907"/>
                </a:cxn>
                <a:cxn ang="0">
                  <a:pos x="4124" y="1897"/>
                </a:cxn>
                <a:cxn ang="0">
                  <a:pos x="4021" y="1881"/>
                </a:cxn>
                <a:cxn ang="0">
                  <a:pos x="3915" y="1857"/>
                </a:cxn>
                <a:cxn ang="0">
                  <a:pos x="3807" y="1821"/>
                </a:cxn>
                <a:cxn ang="0">
                  <a:pos x="3695" y="1778"/>
                </a:cxn>
                <a:cxn ang="0">
                  <a:pos x="3579" y="1723"/>
                </a:cxn>
                <a:cxn ang="0">
                  <a:pos x="3460" y="1657"/>
                </a:cxn>
                <a:cxn ang="0">
                  <a:pos x="3338" y="1579"/>
                </a:cxn>
                <a:cxn ang="0">
                  <a:pos x="3213" y="1489"/>
                </a:cxn>
                <a:cxn ang="0">
                  <a:pos x="3085" y="1386"/>
                </a:cxn>
                <a:cxn ang="0">
                  <a:pos x="3020" y="1329"/>
                </a:cxn>
                <a:cxn ang="0">
                  <a:pos x="2766" y="1108"/>
                </a:cxn>
                <a:cxn ang="0">
                  <a:pos x="2527" y="909"/>
                </a:cxn>
                <a:cxn ang="0">
                  <a:pos x="2301" y="733"/>
                </a:cxn>
                <a:cxn ang="0">
                  <a:pos x="2085" y="578"/>
                </a:cxn>
                <a:cxn ang="0">
                  <a:pos x="1883" y="446"/>
                </a:cxn>
                <a:cxn ang="0">
                  <a:pos x="1688" y="331"/>
                </a:cxn>
                <a:cxn ang="0">
                  <a:pos x="1502" y="236"/>
                </a:cxn>
                <a:cxn ang="0">
                  <a:pos x="1323" y="158"/>
                </a:cxn>
                <a:cxn ang="0">
                  <a:pos x="1150" y="97"/>
                </a:cxn>
                <a:cxn ang="0">
                  <a:pos x="982" y="52"/>
                </a:cxn>
                <a:cxn ang="0">
                  <a:pos x="816" y="21"/>
                </a:cxn>
                <a:cxn ang="0">
                  <a:pos x="654" y="5"/>
                </a:cxn>
                <a:cxn ang="0">
                  <a:pos x="491" y="0"/>
                </a:cxn>
                <a:cxn ang="0">
                  <a:pos x="329" y="7"/>
                </a:cxn>
                <a:cxn ang="0">
                  <a:pos x="167" y="24"/>
                </a:cxn>
                <a:cxn ang="0">
                  <a:pos x="0" y="53"/>
                </a:cxn>
              </a:cxnLst>
              <a:rect l="0" t="0" r="r" b="b"/>
              <a:pathLst>
                <a:path w="5327" h="1907">
                  <a:moveTo>
                    <a:pt x="5327" y="1416"/>
                  </a:moveTo>
                  <a:lnTo>
                    <a:pt x="5327" y="1416"/>
                  </a:lnTo>
                  <a:lnTo>
                    <a:pt x="5316" y="1429"/>
                  </a:lnTo>
                  <a:lnTo>
                    <a:pt x="5284" y="1463"/>
                  </a:lnTo>
                  <a:lnTo>
                    <a:pt x="5262" y="1487"/>
                  </a:lnTo>
                  <a:lnTo>
                    <a:pt x="5233" y="1515"/>
                  </a:lnTo>
                  <a:lnTo>
                    <a:pt x="5201" y="1545"/>
                  </a:lnTo>
                  <a:lnTo>
                    <a:pt x="5162" y="1578"/>
                  </a:lnTo>
                  <a:lnTo>
                    <a:pt x="5120" y="1612"/>
                  </a:lnTo>
                  <a:lnTo>
                    <a:pt x="5073" y="1647"/>
                  </a:lnTo>
                  <a:lnTo>
                    <a:pt x="5020" y="1683"/>
                  </a:lnTo>
                  <a:lnTo>
                    <a:pt x="4965" y="1718"/>
                  </a:lnTo>
                  <a:lnTo>
                    <a:pt x="4904" y="1752"/>
                  </a:lnTo>
                  <a:lnTo>
                    <a:pt x="4872" y="1768"/>
                  </a:lnTo>
                  <a:lnTo>
                    <a:pt x="4839" y="1784"/>
                  </a:lnTo>
                  <a:lnTo>
                    <a:pt x="4805" y="1799"/>
                  </a:lnTo>
                  <a:lnTo>
                    <a:pt x="4769" y="1813"/>
                  </a:lnTo>
                  <a:lnTo>
                    <a:pt x="4733" y="1828"/>
                  </a:lnTo>
                  <a:lnTo>
                    <a:pt x="4697" y="1841"/>
                  </a:lnTo>
                  <a:lnTo>
                    <a:pt x="4658" y="1854"/>
                  </a:lnTo>
                  <a:lnTo>
                    <a:pt x="4619" y="1865"/>
                  </a:lnTo>
                  <a:lnTo>
                    <a:pt x="4579" y="1875"/>
                  </a:lnTo>
                  <a:lnTo>
                    <a:pt x="4537" y="1883"/>
                  </a:lnTo>
                  <a:lnTo>
                    <a:pt x="4496" y="1891"/>
                  </a:lnTo>
                  <a:lnTo>
                    <a:pt x="4453" y="1897"/>
                  </a:lnTo>
                  <a:lnTo>
                    <a:pt x="4408" y="1902"/>
                  </a:lnTo>
                  <a:lnTo>
                    <a:pt x="4362" y="1905"/>
                  </a:lnTo>
                  <a:lnTo>
                    <a:pt x="4317" y="1907"/>
                  </a:lnTo>
                  <a:lnTo>
                    <a:pt x="4269" y="1907"/>
                  </a:lnTo>
                  <a:lnTo>
                    <a:pt x="4222" y="1907"/>
                  </a:lnTo>
                  <a:lnTo>
                    <a:pt x="4174" y="1902"/>
                  </a:lnTo>
                  <a:lnTo>
                    <a:pt x="4124" y="1897"/>
                  </a:lnTo>
                  <a:lnTo>
                    <a:pt x="4072" y="1891"/>
                  </a:lnTo>
                  <a:lnTo>
                    <a:pt x="4021" y="1881"/>
                  </a:lnTo>
                  <a:lnTo>
                    <a:pt x="3969" y="1870"/>
                  </a:lnTo>
                  <a:lnTo>
                    <a:pt x="3915" y="1857"/>
                  </a:lnTo>
                  <a:lnTo>
                    <a:pt x="3861" y="1841"/>
                  </a:lnTo>
                  <a:lnTo>
                    <a:pt x="3807" y="1821"/>
                  </a:lnTo>
                  <a:lnTo>
                    <a:pt x="3751" y="1800"/>
                  </a:lnTo>
                  <a:lnTo>
                    <a:pt x="3695" y="1778"/>
                  </a:lnTo>
                  <a:lnTo>
                    <a:pt x="3636" y="1752"/>
                  </a:lnTo>
                  <a:lnTo>
                    <a:pt x="3579" y="1723"/>
                  </a:lnTo>
                  <a:lnTo>
                    <a:pt x="3520" y="1692"/>
                  </a:lnTo>
                  <a:lnTo>
                    <a:pt x="3460" y="1657"/>
                  </a:lnTo>
                  <a:lnTo>
                    <a:pt x="3399" y="1620"/>
                  </a:lnTo>
                  <a:lnTo>
                    <a:pt x="3338" y="1579"/>
                  </a:lnTo>
                  <a:lnTo>
                    <a:pt x="3275" y="1536"/>
                  </a:lnTo>
                  <a:lnTo>
                    <a:pt x="3213" y="1489"/>
                  </a:lnTo>
                  <a:lnTo>
                    <a:pt x="3149" y="1439"/>
                  </a:lnTo>
                  <a:lnTo>
                    <a:pt x="3085" y="1386"/>
                  </a:lnTo>
                  <a:lnTo>
                    <a:pt x="3020" y="1329"/>
                  </a:lnTo>
                  <a:lnTo>
                    <a:pt x="3020" y="1329"/>
                  </a:lnTo>
                  <a:lnTo>
                    <a:pt x="2892" y="1214"/>
                  </a:lnTo>
                  <a:lnTo>
                    <a:pt x="2766" y="1108"/>
                  </a:lnTo>
                  <a:lnTo>
                    <a:pt x="2645" y="1004"/>
                  </a:lnTo>
                  <a:lnTo>
                    <a:pt x="2527" y="909"/>
                  </a:lnTo>
                  <a:lnTo>
                    <a:pt x="2412" y="817"/>
                  </a:lnTo>
                  <a:lnTo>
                    <a:pt x="2301" y="733"/>
                  </a:lnTo>
                  <a:lnTo>
                    <a:pt x="2192" y="652"/>
                  </a:lnTo>
                  <a:lnTo>
                    <a:pt x="2085" y="578"/>
                  </a:lnTo>
                  <a:lnTo>
                    <a:pt x="1983" y="509"/>
                  </a:lnTo>
                  <a:lnTo>
                    <a:pt x="1883" y="446"/>
                  </a:lnTo>
                  <a:lnTo>
                    <a:pt x="1784" y="386"/>
                  </a:lnTo>
                  <a:lnTo>
                    <a:pt x="1688" y="331"/>
                  </a:lnTo>
                  <a:lnTo>
                    <a:pt x="1594" y="281"/>
                  </a:lnTo>
                  <a:lnTo>
                    <a:pt x="1502" y="236"/>
                  </a:lnTo>
                  <a:lnTo>
                    <a:pt x="1412" y="195"/>
                  </a:lnTo>
                  <a:lnTo>
                    <a:pt x="1323" y="158"/>
                  </a:lnTo>
                  <a:lnTo>
                    <a:pt x="1236" y="126"/>
                  </a:lnTo>
                  <a:lnTo>
                    <a:pt x="1150" y="97"/>
                  </a:lnTo>
                  <a:lnTo>
                    <a:pt x="1065" y="73"/>
                  </a:lnTo>
                  <a:lnTo>
                    <a:pt x="982" y="52"/>
                  </a:lnTo>
                  <a:lnTo>
                    <a:pt x="898" y="36"/>
                  </a:lnTo>
                  <a:lnTo>
                    <a:pt x="816" y="21"/>
                  </a:lnTo>
                  <a:lnTo>
                    <a:pt x="734" y="11"/>
                  </a:lnTo>
                  <a:lnTo>
                    <a:pt x="654" y="5"/>
                  </a:lnTo>
                  <a:lnTo>
                    <a:pt x="572" y="0"/>
                  </a:lnTo>
                  <a:lnTo>
                    <a:pt x="491" y="0"/>
                  </a:lnTo>
                  <a:lnTo>
                    <a:pt x="411" y="2"/>
                  </a:lnTo>
                  <a:lnTo>
                    <a:pt x="329" y="7"/>
                  </a:lnTo>
                  <a:lnTo>
                    <a:pt x="248" y="15"/>
                  </a:lnTo>
                  <a:lnTo>
                    <a:pt x="167" y="24"/>
                  </a:lnTo>
                  <a:lnTo>
                    <a:pt x="83" y="37"/>
                  </a:lnTo>
                  <a:lnTo>
                    <a:pt x="0" y="53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995351" name="Freeform 23"/>
            <p:cNvSpPr>
              <a:spLocks/>
            </p:cNvSpPr>
            <p:nvPr userDrawn="1"/>
          </p:nvSpPr>
          <p:spPr bwMode="auto">
            <a:xfrm>
              <a:off x="503" y="949"/>
              <a:ext cx="5347" cy="920"/>
            </a:xfrm>
            <a:custGeom>
              <a:avLst/>
              <a:gdLst/>
              <a:ahLst/>
              <a:cxnLst>
                <a:cxn ang="0">
                  <a:pos x="5347" y="1326"/>
                </a:cxn>
                <a:cxn ang="0">
                  <a:pos x="5305" y="1374"/>
                </a:cxn>
                <a:cxn ang="0">
                  <a:pos x="5255" y="1426"/>
                </a:cxn>
                <a:cxn ang="0">
                  <a:pos x="5184" y="1492"/>
                </a:cxn>
                <a:cxn ang="0">
                  <a:pos x="5095" y="1563"/>
                </a:cxn>
                <a:cxn ang="0">
                  <a:pos x="4989" y="1636"/>
                </a:cxn>
                <a:cxn ang="0">
                  <a:pos x="4897" y="1689"/>
                </a:cxn>
                <a:cxn ang="0">
                  <a:pos x="4830" y="1721"/>
                </a:cxn>
                <a:cxn ang="0">
                  <a:pos x="4759" y="1752"/>
                </a:cxn>
                <a:cxn ang="0">
                  <a:pos x="4685" y="1778"/>
                </a:cxn>
                <a:cxn ang="0">
                  <a:pos x="4605" y="1800"/>
                </a:cxn>
                <a:cxn ang="0">
                  <a:pos x="4522" y="1820"/>
                </a:cxn>
                <a:cxn ang="0">
                  <a:pos x="4436" y="1833"/>
                </a:cxn>
                <a:cxn ang="0">
                  <a:pos x="4344" y="1839"/>
                </a:cxn>
                <a:cxn ang="0">
                  <a:pos x="4250" y="1841"/>
                </a:cxn>
                <a:cxn ang="0">
                  <a:pos x="4151" y="1834"/>
                </a:cxn>
                <a:cxn ang="0">
                  <a:pos x="4049" y="1820"/>
                </a:cxn>
                <a:cxn ang="0">
                  <a:pos x="3943" y="1797"/>
                </a:cxn>
                <a:cxn ang="0">
                  <a:pos x="3833" y="1765"/>
                </a:cxn>
                <a:cxn ang="0">
                  <a:pos x="3720" y="1723"/>
                </a:cxn>
                <a:cxn ang="0">
                  <a:pos x="3603" y="1669"/>
                </a:cxn>
                <a:cxn ang="0">
                  <a:pos x="3484" y="1605"/>
                </a:cxn>
                <a:cxn ang="0">
                  <a:pos x="3361" y="1531"/>
                </a:cxn>
                <a:cxn ang="0">
                  <a:pos x="3235" y="1442"/>
                </a:cxn>
                <a:cxn ang="0">
                  <a:pos x="3104" y="1340"/>
                </a:cxn>
                <a:cxn ang="0">
                  <a:pos x="3039" y="1285"/>
                </a:cxn>
                <a:cxn ang="0">
                  <a:pos x="2782" y="1067"/>
                </a:cxn>
                <a:cxn ang="0">
                  <a:pos x="2539" y="872"/>
                </a:cxn>
                <a:cxn ang="0">
                  <a:pos x="2310" y="701"/>
                </a:cxn>
                <a:cxn ang="0">
                  <a:pos x="2094" y="549"/>
                </a:cxn>
                <a:cxn ang="0">
                  <a:pos x="1888" y="420"/>
                </a:cxn>
                <a:cxn ang="0">
                  <a:pos x="1692" y="308"/>
                </a:cxn>
                <a:cxn ang="0">
                  <a:pos x="1505" y="218"/>
                </a:cxn>
                <a:cxn ang="0">
                  <a:pos x="1325" y="142"/>
                </a:cxn>
                <a:cxn ang="0">
                  <a:pos x="1151" y="85"/>
                </a:cxn>
                <a:cxn ang="0">
                  <a:pos x="982" y="43"/>
                </a:cxn>
                <a:cxn ang="0">
                  <a:pos x="816" y="16"/>
                </a:cxn>
                <a:cxn ang="0">
                  <a:pos x="653" y="1"/>
                </a:cxn>
                <a:cxn ang="0">
                  <a:pos x="491" y="0"/>
                </a:cxn>
                <a:cxn ang="0">
                  <a:pos x="329" y="11"/>
                </a:cxn>
                <a:cxn ang="0">
                  <a:pos x="167" y="32"/>
                </a:cxn>
                <a:cxn ang="0">
                  <a:pos x="0" y="63"/>
                </a:cxn>
              </a:cxnLst>
              <a:rect l="0" t="0" r="r" b="b"/>
              <a:pathLst>
                <a:path w="5347" h="1841">
                  <a:moveTo>
                    <a:pt x="5347" y="1326"/>
                  </a:moveTo>
                  <a:lnTo>
                    <a:pt x="5347" y="1326"/>
                  </a:lnTo>
                  <a:lnTo>
                    <a:pt x="5336" y="1338"/>
                  </a:lnTo>
                  <a:lnTo>
                    <a:pt x="5305" y="1374"/>
                  </a:lnTo>
                  <a:lnTo>
                    <a:pt x="5283" y="1398"/>
                  </a:lnTo>
                  <a:lnTo>
                    <a:pt x="5255" y="1426"/>
                  </a:lnTo>
                  <a:lnTo>
                    <a:pt x="5222" y="1458"/>
                  </a:lnTo>
                  <a:lnTo>
                    <a:pt x="5184" y="1492"/>
                  </a:lnTo>
                  <a:lnTo>
                    <a:pt x="5143" y="1526"/>
                  </a:lnTo>
                  <a:lnTo>
                    <a:pt x="5095" y="1563"/>
                  </a:lnTo>
                  <a:lnTo>
                    <a:pt x="5046" y="1600"/>
                  </a:lnTo>
                  <a:lnTo>
                    <a:pt x="4989" y="1636"/>
                  </a:lnTo>
                  <a:lnTo>
                    <a:pt x="4929" y="1671"/>
                  </a:lnTo>
                  <a:lnTo>
                    <a:pt x="4897" y="1689"/>
                  </a:lnTo>
                  <a:lnTo>
                    <a:pt x="4865" y="1705"/>
                  </a:lnTo>
                  <a:lnTo>
                    <a:pt x="4830" y="1721"/>
                  </a:lnTo>
                  <a:lnTo>
                    <a:pt x="4796" y="1737"/>
                  </a:lnTo>
                  <a:lnTo>
                    <a:pt x="4759" y="1752"/>
                  </a:lnTo>
                  <a:lnTo>
                    <a:pt x="4723" y="1765"/>
                  </a:lnTo>
                  <a:lnTo>
                    <a:pt x="4685" y="1778"/>
                  </a:lnTo>
                  <a:lnTo>
                    <a:pt x="4646" y="1791"/>
                  </a:lnTo>
                  <a:lnTo>
                    <a:pt x="4605" y="1800"/>
                  </a:lnTo>
                  <a:lnTo>
                    <a:pt x="4565" y="1812"/>
                  </a:lnTo>
                  <a:lnTo>
                    <a:pt x="4522" y="1820"/>
                  </a:lnTo>
                  <a:lnTo>
                    <a:pt x="4479" y="1826"/>
                  </a:lnTo>
                  <a:lnTo>
                    <a:pt x="4436" y="1833"/>
                  </a:lnTo>
                  <a:lnTo>
                    <a:pt x="4390" y="1837"/>
                  </a:lnTo>
                  <a:lnTo>
                    <a:pt x="4344" y="1839"/>
                  </a:lnTo>
                  <a:lnTo>
                    <a:pt x="4297" y="1841"/>
                  </a:lnTo>
                  <a:lnTo>
                    <a:pt x="4250" y="1841"/>
                  </a:lnTo>
                  <a:lnTo>
                    <a:pt x="4200" y="1837"/>
                  </a:lnTo>
                  <a:lnTo>
                    <a:pt x="4151" y="1834"/>
                  </a:lnTo>
                  <a:lnTo>
                    <a:pt x="4100" y="1828"/>
                  </a:lnTo>
                  <a:lnTo>
                    <a:pt x="4049" y="1820"/>
                  </a:lnTo>
                  <a:lnTo>
                    <a:pt x="3996" y="1808"/>
                  </a:lnTo>
                  <a:lnTo>
                    <a:pt x="3943" y="1797"/>
                  </a:lnTo>
                  <a:lnTo>
                    <a:pt x="3888" y="1781"/>
                  </a:lnTo>
                  <a:lnTo>
                    <a:pt x="3833" y="1765"/>
                  </a:lnTo>
                  <a:lnTo>
                    <a:pt x="3776" y="1744"/>
                  </a:lnTo>
                  <a:lnTo>
                    <a:pt x="3720" y="1723"/>
                  </a:lnTo>
                  <a:lnTo>
                    <a:pt x="3663" y="1697"/>
                  </a:lnTo>
                  <a:lnTo>
                    <a:pt x="3603" y="1669"/>
                  </a:lnTo>
                  <a:lnTo>
                    <a:pt x="3545" y="1639"/>
                  </a:lnTo>
                  <a:lnTo>
                    <a:pt x="3484" y="1605"/>
                  </a:lnTo>
                  <a:lnTo>
                    <a:pt x="3422" y="1569"/>
                  </a:lnTo>
                  <a:lnTo>
                    <a:pt x="3361" y="1531"/>
                  </a:lnTo>
                  <a:lnTo>
                    <a:pt x="3297" y="1487"/>
                  </a:lnTo>
                  <a:lnTo>
                    <a:pt x="3235" y="1442"/>
                  </a:lnTo>
                  <a:lnTo>
                    <a:pt x="3170" y="1393"/>
                  </a:lnTo>
                  <a:lnTo>
                    <a:pt x="3104" y="1340"/>
                  </a:lnTo>
                  <a:lnTo>
                    <a:pt x="3039" y="1285"/>
                  </a:lnTo>
                  <a:lnTo>
                    <a:pt x="3039" y="1285"/>
                  </a:lnTo>
                  <a:lnTo>
                    <a:pt x="2909" y="1172"/>
                  </a:lnTo>
                  <a:lnTo>
                    <a:pt x="2782" y="1067"/>
                  </a:lnTo>
                  <a:lnTo>
                    <a:pt x="2659" y="967"/>
                  </a:lnTo>
                  <a:lnTo>
                    <a:pt x="2539" y="872"/>
                  </a:lnTo>
                  <a:lnTo>
                    <a:pt x="2423" y="783"/>
                  </a:lnTo>
                  <a:lnTo>
                    <a:pt x="2310" y="701"/>
                  </a:lnTo>
                  <a:lnTo>
                    <a:pt x="2201" y="622"/>
                  </a:lnTo>
                  <a:lnTo>
                    <a:pt x="2094" y="549"/>
                  </a:lnTo>
                  <a:lnTo>
                    <a:pt x="1990" y="483"/>
                  </a:lnTo>
                  <a:lnTo>
                    <a:pt x="1888" y="420"/>
                  </a:lnTo>
                  <a:lnTo>
                    <a:pt x="1788" y="362"/>
                  </a:lnTo>
                  <a:lnTo>
                    <a:pt x="1692" y="308"/>
                  </a:lnTo>
                  <a:lnTo>
                    <a:pt x="1597" y="261"/>
                  </a:lnTo>
                  <a:lnTo>
                    <a:pt x="1505" y="218"/>
                  </a:lnTo>
                  <a:lnTo>
                    <a:pt x="1413" y="177"/>
                  </a:lnTo>
                  <a:lnTo>
                    <a:pt x="1325" y="142"/>
                  </a:lnTo>
                  <a:lnTo>
                    <a:pt x="1237" y="111"/>
                  </a:lnTo>
                  <a:lnTo>
                    <a:pt x="1151" y="85"/>
                  </a:lnTo>
                  <a:lnTo>
                    <a:pt x="1065" y="61"/>
                  </a:lnTo>
                  <a:lnTo>
                    <a:pt x="982" y="43"/>
                  </a:lnTo>
                  <a:lnTo>
                    <a:pt x="898" y="27"/>
                  </a:lnTo>
                  <a:lnTo>
                    <a:pt x="816" y="16"/>
                  </a:lnTo>
                  <a:lnTo>
                    <a:pt x="734" y="6"/>
                  </a:lnTo>
                  <a:lnTo>
                    <a:pt x="653" y="1"/>
                  </a:lnTo>
                  <a:lnTo>
                    <a:pt x="572" y="0"/>
                  </a:lnTo>
                  <a:lnTo>
                    <a:pt x="491" y="0"/>
                  </a:lnTo>
                  <a:lnTo>
                    <a:pt x="410" y="5"/>
                  </a:lnTo>
                  <a:lnTo>
                    <a:pt x="329" y="11"/>
                  </a:lnTo>
                  <a:lnTo>
                    <a:pt x="249" y="21"/>
                  </a:lnTo>
                  <a:lnTo>
                    <a:pt x="167" y="32"/>
                  </a:lnTo>
                  <a:lnTo>
                    <a:pt x="83" y="47"/>
                  </a:lnTo>
                  <a:lnTo>
                    <a:pt x="0" y="63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995352" name="Freeform 24"/>
            <p:cNvSpPr>
              <a:spLocks/>
            </p:cNvSpPr>
            <p:nvPr userDrawn="1"/>
          </p:nvSpPr>
          <p:spPr bwMode="auto">
            <a:xfrm>
              <a:off x="522" y="968"/>
              <a:ext cx="5365" cy="888"/>
            </a:xfrm>
            <a:custGeom>
              <a:avLst/>
              <a:gdLst/>
              <a:ahLst/>
              <a:cxnLst>
                <a:cxn ang="0">
                  <a:pos x="5365" y="1235"/>
                </a:cxn>
                <a:cxn ang="0">
                  <a:pos x="5325" y="1285"/>
                </a:cxn>
                <a:cxn ang="0">
                  <a:pos x="5275" y="1340"/>
                </a:cxn>
                <a:cxn ang="0">
                  <a:pos x="5206" y="1406"/>
                </a:cxn>
                <a:cxn ang="0">
                  <a:pos x="5118" y="1479"/>
                </a:cxn>
                <a:cxn ang="0">
                  <a:pos x="5013" y="1555"/>
                </a:cxn>
                <a:cxn ang="0">
                  <a:pos x="4921" y="1610"/>
                </a:cxn>
                <a:cxn ang="0">
                  <a:pos x="4854" y="1644"/>
                </a:cxn>
                <a:cxn ang="0">
                  <a:pos x="4785" y="1676"/>
                </a:cxn>
                <a:cxn ang="0">
                  <a:pos x="4710" y="1705"/>
                </a:cxn>
                <a:cxn ang="0">
                  <a:pos x="4631" y="1729"/>
                </a:cxn>
                <a:cxn ang="0">
                  <a:pos x="4549" y="1749"/>
                </a:cxn>
                <a:cxn ang="0">
                  <a:pos x="4461" y="1765"/>
                </a:cxn>
                <a:cxn ang="0">
                  <a:pos x="4370" y="1773"/>
                </a:cxn>
                <a:cxn ang="0">
                  <a:pos x="4275" y="1776"/>
                </a:cxn>
                <a:cxn ang="0">
                  <a:pos x="4177" y="1771"/>
                </a:cxn>
                <a:cxn ang="0">
                  <a:pos x="4074" y="1758"/>
                </a:cxn>
                <a:cxn ang="0">
                  <a:pos x="3969" y="1737"/>
                </a:cxn>
                <a:cxn ang="0">
                  <a:pos x="3857" y="1708"/>
                </a:cxn>
                <a:cxn ang="0">
                  <a:pos x="3745" y="1668"/>
                </a:cxn>
                <a:cxn ang="0">
                  <a:pos x="3627" y="1618"/>
                </a:cxn>
                <a:cxn ang="0">
                  <a:pos x="3506" y="1555"/>
                </a:cxn>
                <a:cxn ang="0">
                  <a:pos x="3383" y="1482"/>
                </a:cxn>
                <a:cxn ang="0">
                  <a:pos x="3255" y="1397"/>
                </a:cxn>
                <a:cxn ang="0">
                  <a:pos x="3124" y="1297"/>
                </a:cxn>
                <a:cxn ang="0">
                  <a:pos x="3058" y="1242"/>
                </a:cxn>
                <a:cxn ang="0">
                  <a:pos x="2797" y="1029"/>
                </a:cxn>
                <a:cxn ang="0">
                  <a:pos x="2551" y="838"/>
                </a:cxn>
                <a:cxn ang="0">
                  <a:pos x="2319" y="670"/>
                </a:cxn>
                <a:cxn ang="0">
                  <a:pos x="2101" y="523"/>
                </a:cxn>
                <a:cxn ang="0">
                  <a:pos x="1893" y="396"/>
                </a:cxn>
                <a:cxn ang="0">
                  <a:pos x="1696" y="289"/>
                </a:cxn>
                <a:cxn ang="0">
                  <a:pos x="1507" y="200"/>
                </a:cxn>
                <a:cxn ang="0">
                  <a:pos x="1325" y="129"/>
                </a:cxn>
                <a:cxn ang="0">
                  <a:pos x="1150" y="74"/>
                </a:cxn>
                <a:cxn ang="0">
                  <a:pos x="981" y="36"/>
                </a:cxn>
                <a:cxn ang="0">
                  <a:pos x="815" y="11"/>
                </a:cxn>
                <a:cxn ang="0">
                  <a:pos x="652" y="2"/>
                </a:cxn>
                <a:cxn ang="0">
                  <a:pos x="491" y="3"/>
                </a:cxn>
                <a:cxn ang="0">
                  <a:pos x="328" y="18"/>
                </a:cxn>
                <a:cxn ang="0">
                  <a:pos x="166" y="42"/>
                </a:cxn>
                <a:cxn ang="0">
                  <a:pos x="0" y="76"/>
                </a:cxn>
              </a:cxnLst>
              <a:rect l="0" t="0" r="r" b="b"/>
              <a:pathLst>
                <a:path w="5365" h="1776">
                  <a:moveTo>
                    <a:pt x="5365" y="1235"/>
                  </a:moveTo>
                  <a:lnTo>
                    <a:pt x="5365" y="1235"/>
                  </a:lnTo>
                  <a:lnTo>
                    <a:pt x="5354" y="1248"/>
                  </a:lnTo>
                  <a:lnTo>
                    <a:pt x="5325" y="1285"/>
                  </a:lnTo>
                  <a:lnTo>
                    <a:pt x="5301" y="1311"/>
                  </a:lnTo>
                  <a:lnTo>
                    <a:pt x="5275" y="1340"/>
                  </a:lnTo>
                  <a:lnTo>
                    <a:pt x="5243" y="1371"/>
                  </a:lnTo>
                  <a:lnTo>
                    <a:pt x="5206" y="1406"/>
                  </a:lnTo>
                  <a:lnTo>
                    <a:pt x="5164" y="1442"/>
                  </a:lnTo>
                  <a:lnTo>
                    <a:pt x="5118" y="1479"/>
                  </a:lnTo>
                  <a:lnTo>
                    <a:pt x="5067" y="1518"/>
                  </a:lnTo>
                  <a:lnTo>
                    <a:pt x="5013" y="1555"/>
                  </a:lnTo>
                  <a:lnTo>
                    <a:pt x="4953" y="1592"/>
                  </a:lnTo>
                  <a:lnTo>
                    <a:pt x="4921" y="1610"/>
                  </a:lnTo>
                  <a:lnTo>
                    <a:pt x="4889" y="1628"/>
                  </a:lnTo>
                  <a:lnTo>
                    <a:pt x="4854" y="1644"/>
                  </a:lnTo>
                  <a:lnTo>
                    <a:pt x="4820" y="1660"/>
                  </a:lnTo>
                  <a:lnTo>
                    <a:pt x="4785" y="1676"/>
                  </a:lnTo>
                  <a:lnTo>
                    <a:pt x="4747" y="1691"/>
                  </a:lnTo>
                  <a:lnTo>
                    <a:pt x="4710" y="1705"/>
                  </a:lnTo>
                  <a:lnTo>
                    <a:pt x="4671" y="1718"/>
                  </a:lnTo>
                  <a:lnTo>
                    <a:pt x="4631" y="1729"/>
                  </a:lnTo>
                  <a:lnTo>
                    <a:pt x="4591" y="1739"/>
                  </a:lnTo>
                  <a:lnTo>
                    <a:pt x="4549" y="1749"/>
                  </a:lnTo>
                  <a:lnTo>
                    <a:pt x="4506" y="1757"/>
                  </a:lnTo>
                  <a:lnTo>
                    <a:pt x="4461" y="1765"/>
                  </a:lnTo>
                  <a:lnTo>
                    <a:pt x="4417" y="1770"/>
                  </a:lnTo>
                  <a:lnTo>
                    <a:pt x="4370" y="1773"/>
                  </a:lnTo>
                  <a:lnTo>
                    <a:pt x="4324" y="1775"/>
                  </a:lnTo>
                  <a:lnTo>
                    <a:pt x="4275" y="1776"/>
                  </a:lnTo>
                  <a:lnTo>
                    <a:pt x="4227" y="1775"/>
                  </a:lnTo>
                  <a:lnTo>
                    <a:pt x="4177" y="1771"/>
                  </a:lnTo>
                  <a:lnTo>
                    <a:pt x="4125" y="1766"/>
                  </a:lnTo>
                  <a:lnTo>
                    <a:pt x="4074" y="1758"/>
                  </a:lnTo>
                  <a:lnTo>
                    <a:pt x="4021" y="1749"/>
                  </a:lnTo>
                  <a:lnTo>
                    <a:pt x="3969" y="1737"/>
                  </a:lnTo>
                  <a:lnTo>
                    <a:pt x="3913" y="1724"/>
                  </a:lnTo>
                  <a:lnTo>
                    <a:pt x="3857" y="1708"/>
                  </a:lnTo>
                  <a:lnTo>
                    <a:pt x="3802" y="1689"/>
                  </a:lnTo>
                  <a:lnTo>
                    <a:pt x="3745" y="1668"/>
                  </a:lnTo>
                  <a:lnTo>
                    <a:pt x="3687" y="1644"/>
                  </a:lnTo>
                  <a:lnTo>
                    <a:pt x="3627" y="1618"/>
                  </a:lnTo>
                  <a:lnTo>
                    <a:pt x="3567" y="1587"/>
                  </a:lnTo>
                  <a:lnTo>
                    <a:pt x="3506" y="1555"/>
                  </a:lnTo>
                  <a:lnTo>
                    <a:pt x="3445" y="1521"/>
                  </a:lnTo>
                  <a:lnTo>
                    <a:pt x="3383" y="1482"/>
                  </a:lnTo>
                  <a:lnTo>
                    <a:pt x="3319" y="1440"/>
                  </a:lnTo>
                  <a:lnTo>
                    <a:pt x="3255" y="1397"/>
                  </a:lnTo>
                  <a:lnTo>
                    <a:pt x="3190" y="1348"/>
                  </a:lnTo>
                  <a:lnTo>
                    <a:pt x="3124" y="1297"/>
                  </a:lnTo>
                  <a:lnTo>
                    <a:pt x="3058" y="1242"/>
                  </a:lnTo>
                  <a:lnTo>
                    <a:pt x="3058" y="1242"/>
                  </a:lnTo>
                  <a:lnTo>
                    <a:pt x="2924" y="1132"/>
                  </a:lnTo>
                  <a:lnTo>
                    <a:pt x="2797" y="1029"/>
                  </a:lnTo>
                  <a:lnTo>
                    <a:pt x="2672" y="930"/>
                  </a:lnTo>
                  <a:lnTo>
                    <a:pt x="2551" y="838"/>
                  </a:lnTo>
                  <a:lnTo>
                    <a:pt x="2434" y="751"/>
                  </a:lnTo>
                  <a:lnTo>
                    <a:pt x="2319" y="670"/>
                  </a:lnTo>
                  <a:lnTo>
                    <a:pt x="2209" y="593"/>
                  </a:lnTo>
                  <a:lnTo>
                    <a:pt x="2101" y="523"/>
                  </a:lnTo>
                  <a:lnTo>
                    <a:pt x="1996" y="457"/>
                  </a:lnTo>
                  <a:lnTo>
                    <a:pt x="1893" y="396"/>
                  </a:lnTo>
                  <a:lnTo>
                    <a:pt x="1793" y="341"/>
                  </a:lnTo>
                  <a:lnTo>
                    <a:pt x="1696" y="289"/>
                  </a:lnTo>
                  <a:lnTo>
                    <a:pt x="1600" y="242"/>
                  </a:lnTo>
                  <a:lnTo>
                    <a:pt x="1507" y="200"/>
                  </a:lnTo>
                  <a:lnTo>
                    <a:pt x="1415" y="163"/>
                  </a:lnTo>
                  <a:lnTo>
                    <a:pt x="1325" y="129"/>
                  </a:lnTo>
                  <a:lnTo>
                    <a:pt x="1238" y="100"/>
                  </a:lnTo>
                  <a:lnTo>
                    <a:pt x="1150" y="74"/>
                  </a:lnTo>
                  <a:lnTo>
                    <a:pt x="1065" y="53"/>
                  </a:lnTo>
                  <a:lnTo>
                    <a:pt x="981" y="36"/>
                  </a:lnTo>
                  <a:lnTo>
                    <a:pt x="897" y="23"/>
                  </a:lnTo>
                  <a:lnTo>
                    <a:pt x="815" y="11"/>
                  </a:lnTo>
                  <a:lnTo>
                    <a:pt x="734" y="5"/>
                  </a:lnTo>
                  <a:lnTo>
                    <a:pt x="652" y="2"/>
                  </a:lnTo>
                  <a:lnTo>
                    <a:pt x="571" y="0"/>
                  </a:lnTo>
                  <a:lnTo>
                    <a:pt x="491" y="3"/>
                  </a:lnTo>
                  <a:lnTo>
                    <a:pt x="409" y="8"/>
                  </a:lnTo>
                  <a:lnTo>
                    <a:pt x="328" y="18"/>
                  </a:lnTo>
                  <a:lnTo>
                    <a:pt x="248" y="29"/>
                  </a:lnTo>
                  <a:lnTo>
                    <a:pt x="166" y="42"/>
                  </a:lnTo>
                  <a:lnTo>
                    <a:pt x="84" y="58"/>
                  </a:lnTo>
                  <a:lnTo>
                    <a:pt x="0" y="7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995353" name="Freeform 25"/>
            <p:cNvSpPr>
              <a:spLocks/>
            </p:cNvSpPr>
            <p:nvPr userDrawn="1"/>
          </p:nvSpPr>
          <p:spPr bwMode="auto">
            <a:xfrm>
              <a:off x="542" y="987"/>
              <a:ext cx="5381" cy="854"/>
            </a:xfrm>
            <a:custGeom>
              <a:avLst/>
              <a:gdLst/>
              <a:ahLst/>
              <a:cxnLst>
                <a:cxn ang="0">
                  <a:pos x="5381" y="1145"/>
                </a:cxn>
                <a:cxn ang="0">
                  <a:pos x="5341" y="1195"/>
                </a:cxn>
                <a:cxn ang="0">
                  <a:pos x="5293" y="1250"/>
                </a:cxn>
                <a:cxn ang="0">
                  <a:pos x="5224" y="1319"/>
                </a:cxn>
                <a:cxn ang="0">
                  <a:pos x="5138" y="1395"/>
                </a:cxn>
                <a:cxn ang="0">
                  <a:pos x="5033" y="1472"/>
                </a:cxn>
                <a:cxn ang="0">
                  <a:pos x="4943" y="1529"/>
                </a:cxn>
                <a:cxn ang="0">
                  <a:pos x="4877" y="1564"/>
                </a:cxn>
                <a:cxn ang="0">
                  <a:pos x="4808" y="1598"/>
                </a:cxn>
                <a:cxn ang="0">
                  <a:pos x="4733" y="1629"/>
                </a:cxn>
                <a:cxn ang="0">
                  <a:pos x="4655" y="1655"/>
                </a:cxn>
                <a:cxn ang="0">
                  <a:pos x="4572" y="1676"/>
                </a:cxn>
                <a:cxn ang="0">
                  <a:pos x="4486" y="1694"/>
                </a:cxn>
                <a:cxn ang="0">
                  <a:pos x="4396" y="1705"/>
                </a:cxn>
                <a:cxn ang="0">
                  <a:pos x="4300" y="1708"/>
                </a:cxn>
                <a:cxn ang="0">
                  <a:pos x="4201" y="1706"/>
                </a:cxn>
                <a:cxn ang="0">
                  <a:pos x="4098" y="1695"/>
                </a:cxn>
                <a:cxn ang="0">
                  <a:pos x="3992" y="1677"/>
                </a:cxn>
                <a:cxn ang="0">
                  <a:pos x="3882" y="1648"/>
                </a:cxn>
                <a:cxn ang="0">
                  <a:pos x="3768" y="1611"/>
                </a:cxn>
                <a:cxn ang="0">
                  <a:pos x="3650" y="1563"/>
                </a:cxn>
                <a:cxn ang="0">
                  <a:pos x="3528" y="1503"/>
                </a:cxn>
                <a:cxn ang="0">
                  <a:pos x="3403" y="1432"/>
                </a:cxn>
                <a:cxn ang="0">
                  <a:pos x="3274" y="1348"/>
                </a:cxn>
                <a:cxn ang="0">
                  <a:pos x="3142" y="1251"/>
                </a:cxn>
                <a:cxn ang="0">
                  <a:pos x="3074" y="1198"/>
                </a:cxn>
                <a:cxn ang="0">
                  <a:pos x="2810" y="988"/>
                </a:cxn>
                <a:cxn ang="0">
                  <a:pos x="2561" y="801"/>
                </a:cxn>
                <a:cxn ang="0">
                  <a:pos x="2328" y="638"/>
                </a:cxn>
                <a:cxn ang="0">
                  <a:pos x="2106" y="494"/>
                </a:cxn>
                <a:cxn ang="0">
                  <a:pos x="1898" y="371"/>
                </a:cxn>
                <a:cxn ang="0">
                  <a:pos x="1698" y="268"/>
                </a:cxn>
                <a:cxn ang="0">
                  <a:pos x="1508" y="182"/>
                </a:cxn>
                <a:cxn ang="0">
                  <a:pos x="1326" y="114"/>
                </a:cxn>
                <a:cxn ang="0">
                  <a:pos x="1149" y="63"/>
                </a:cxn>
                <a:cxn ang="0">
                  <a:pos x="980" y="27"/>
                </a:cxn>
                <a:cxn ang="0">
                  <a:pos x="813" y="6"/>
                </a:cxn>
                <a:cxn ang="0">
                  <a:pos x="650" y="0"/>
                </a:cxn>
                <a:cxn ang="0">
                  <a:pos x="489" y="5"/>
                </a:cxn>
                <a:cxn ang="0">
                  <a:pos x="328" y="22"/>
                </a:cxn>
                <a:cxn ang="0">
                  <a:pos x="165" y="50"/>
                </a:cxn>
                <a:cxn ang="0">
                  <a:pos x="0" y="89"/>
                </a:cxn>
              </a:cxnLst>
              <a:rect l="0" t="0" r="r" b="b"/>
              <a:pathLst>
                <a:path w="5381" h="1708">
                  <a:moveTo>
                    <a:pt x="5381" y="1145"/>
                  </a:moveTo>
                  <a:lnTo>
                    <a:pt x="5381" y="1145"/>
                  </a:lnTo>
                  <a:lnTo>
                    <a:pt x="5372" y="1157"/>
                  </a:lnTo>
                  <a:lnTo>
                    <a:pt x="5341" y="1195"/>
                  </a:lnTo>
                  <a:lnTo>
                    <a:pt x="5319" y="1220"/>
                  </a:lnTo>
                  <a:lnTo>
                    <a:pt x="5293" y="1250"/>
                  </a:lnTo>
                  <a:lnTo>
                    <a:pt x="5261" y="1283"/>
                  </a:lnTo>
                  <a:lnTo>
                    <a:pt x="5224" y="1319"/>
                  </a:lnTo>
                  <a:lnTo>
                    <a:pt x="5184" y="1356"/>
                  </a:lnTo>
                  <a:lnTo>
                    <a:pt x="5138" y="1395"/>
                  </a:lnTo>
                  <a:lnTo>
                    <a:pt x="5088" y="1434"/>
                  </a:lnTo>
                  <a:lnTo>
                    <a:pt x="5033" y="1472"/>
                  </a:lnTo>
                  <a:lnTo>
                    <a:pt x="4975" y="1511"/>
                  </a:lnTo>
                  <a:lnTo>
                    <a:pt x="4943" y="1529"/>
                  </a:lnTo>
                  <a:lnTo>
                    <a:pt x="4911" y="1547"/>
                  </a:lnTo>
                  <a:lnTo>
                    <a:pt x="4877" y="1564"/>
                  </a:lnTo>
                  <a:lnTo>
                    <a:pt x="4843" y="1582"/>
                  </a:lnTo>
                  <a:lnTo>
                    <a:pt x="4808" y="1598"/>
                  </a:lnTo>
                  <a:lnTo>
                    <a:pt x="4770" y="1613"/>
                  </a:lnTo>
                  <a:lnTo>
                    <a:pt x="4733" y="1629"/>
                  </a:lnTo>
                  <a:lnTo>
                    <a:pt x="4694" y="1642"/>
                  </a:lnTo>
                  <a:lnTo>
                    <a:pt x="4655" y="1655"/>
                  </a:lnTo>
                  <a:lnTo>
                    <a:pt x="4614" y="1666"/>
                  </a:lnTo>
                  <a:lnTo>
                    <a:pt x="4572" y="1676"/>
                  </a:lnTo>
                  <a:lnTo>
                    <a:pt x="4530" y="1685"/>
                  </a:lnTo>
                  <a:lnTo>
                    <a:pt x="4486" y="1694"/>
                  </a:lnTo>
                  <a:lnTo>
                    <a:pt x="4441" y="1700"/>
                  </a:lnTo>
                  <a:lnTo>
                    <a:pt x="4396" y="1705"/>
                  </a:lnTo>
                  <a:lnTo>
                    <a:pt x="4348" y="1708"/>
                  </a:lnTo>
                  <a:lnTo>
                    <a:pt x="4300" y="1708"/>
                  </a:lnTo>
                  <a:lnTo>
                    <a:pt x="4251" y="1708"/>
                  </a:lnTo>
                  <a:lnTo>
                    <a:pt x="4201" y="1706"/>
                  </a:lnTo>
                  <a:lnTo>
                    <a:pt x="4150" y="1702"/>
                  </a:lnTo>
                  <a:lnTo>
                    <a:pt x="4098" y="1695"/>
                  </a:lnTo>
                  <a:lnTo>
                    <a:pt x="4046" y="1687"/>
                  </a:lnTo>
                  <a:lnTo>
                    <a:pt x="3992" y="1677"/>
                  </a:lnTo>
                  <a:lnTo>
                    <a:pt x="3937" y="1664"/>
                  </a:lnTo>
                  <a:lnTo>
                    <a:pt x="3882" y="1648"/>
                  </a:lnTo>
                  <a:lnTo>
                    <a:pt x="3825" y="1631"/>
                  </a:lnTo>
                  <a:lnTo>
                    <a:pt x="3768" y="1611"/>
                  </a:lnTo>
                  <a:lnTo>
                    <a:pt x="3708" y="1589"/>
                  </a:lnTo>
                  <a:lnTo>
                    <a:pt x="3650" y="1563"/>
                  </a:lnTo>
                  <a:lnTo>
                    <a:pt x="3589" y="1534"/>
                  </a:lnTo>
                  <a:lnTo>
                    <a:pt x="3528" y="1503"/>
                  </a:lnTo>
                  <a:lnTo>
                    <a:pt x="3465" y="1469"/>
                  </a:lnTo>
                  <a:lnTo>
                    <a:pt x="3403" y="1432"/>
                  </a:lnTo>
                  <a:lnTo>
                    <a:pt x="3339" y="1392"/>
                  </a:lnTo>
                  <a:lnTo>
                    <a:pt x="3274" y="1348"/>
                  </a:lnTo>
                  <a:lnTo>
                    <a:pt x="3209" y="1301"/>
                  </a:lnTo>
                  <a:lnTo>
                    <a:pt x="3142" y="1251"/>
                  </a:lnTo>
                  <a:lnTo>
                    <a:pt x="3074" y="1198"/>
                  </a:lnTo>
                  <a:lnTo>
                    <a:pt x="3074" y="1198"/>
                  </a:lnTo>
                  <a:lnTo>
                    <a:pt x="2941" y="1090"/>
                  </a:lnTo>
                  <a:lnTo>
                    <a:pt x="2810" y="988"/>
                  </a:lnTo>
                  <a:lnTo>
                    <a:pt x="2684" y="891"/>
                  </a:lnTo>
                  <a:lnTo>
                    <a:pt x="2561" y="801"/>
                  </a:lnTo>
                  <a:lnTo>
                    <a:pt x="2443" y="717"/>
                  </a:lnTo>
                  <a:lnTo>
                    <a:pt x="2328" y="638"/>
                  </a:lnTo>
                  <a:lnTo>
                    <a:pt x="2216" y="563"/>
                  </a:lnTo>
                  <a:lnTo>
                    <a:pt x="2106" y="494"/>
                  </a:lnTo>
                  <a:lnTo>
                    <a:pt x="2001" y="429"/>
                  </a:lnTo>
                  <a:lnTo>
                    <a:pt x="1898" y="371"/>
                  </a:lnTo>
                  <a:lnTo>
                    <a:pt x="1796" y="316"/>
                  </a:lnTo>
                  <a:lnTo>
                    <a:pt x="1698" y="268"/>
                  </a:lnTo>
                  <a:lnTo>
                    <a:pt x="1602" y="223"/>
                  </a:lnTo>
                  <a:lnTo>
                    <a:pt x="1508" y="182"/>
                  </a:lnTo>
                  <a:lnTo>
                    <a:pt x="1416" y="147"/>
                  </a:lnTo>
                  <a:lnTo>
                    <a:pt x="1326" y="114"/>
                  </a:lnTo>
                  <a:lnTo>
                    <a:pt x="1237" y="87"/>
                  </a:lnTo>
                  <a:lnTo>
                    <a:pt x="1149" y="63"/>
                  </a:lnTo>
                  <a:lnTo>
                    <a:pt x="1065" y="43"/>
                  </a:lnTo>
                  <a:lnTo>
                    <a:pt x="980" y="27"/>
                  </a:lnTo>
                  <a:lnTo>
                    <a:pt x="897" y="16"/>
                  </a:lnTo>
                  <a:lnTo>
                    <a:pt x="813" y="6"/>
                  </a:lnTo>
                  <a:lnTo>
                    <a:pt x="732" y="1"/>
                  </a:lnTo>
                  <a:lnTo>
                    <a:pt x="650" y="0"/>
                  </a:lnTo>
                  <a:lnTo>
                    <a:pt x="569" y="0"/>
                  </a:lnTo>
                  <a:lnTo>
                    <a:pt x="489" y="5"/>
                  </a:lnTo>
                  <a:lnTo>
                    <a:pt x="408" y="11"/>
                  </a:lnTo>
                  <a:lnTo>
                    <a:pt x="328" y="22"/>
                  </a:lnTo>
                  <a:lnTo>
                    <a:pt x="246" y="35"/>
                  </a:lnTo>
                  <a:lnTo>
                    <a:pt x="165" y="50"/>
                  </a:lnTo>
                  <a:lnTo>
                    <a:pt x="83" y="68"/>
                  </a:lnTo>
                  <a:lnTo>
                    <a:pt x="0" y="89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995354" name="Freeform 26"/>
            <p:cNvSpPr>
              <a:spLocks/>
            </p:cNvSpPr>
            <p:nvPr userDrawn="1"/>
          </p:nvSpPr>
          <p:spPr bwMode="auto">
            <a:xfrm>
              <a:off x="563" y="1005"/>
              <a:ext cx="5395" cy="822"/>
            </a:xfrm>
            <a:custGeom>
              <a:avLst/>
              <a:gdLst/>
              <a:ahLst/>
              <a:cxnLst>
                <a:cxn ang="0">
                  <a:pos x="5395" y="1054"/>
                </a:cxn>
                <a:cxn ang="0">
                  <a:pos x="5356" y="1106"/>
                </a:cxn>
                <a:cxn ang="0">
                  <a:pos x="5309" y="1162"/>
                </a:cxn>
                <a:cxn ang="0">
                  <a:pos x="5241" y="1232"/>
                </a:cxn>
                <a:cxn ang="0">
                  <a:pos x="5156" y="1309"/>
                </a:cxn>
                <a:cxn ang="0">
                  <a:pos x="5052" y="1390"/>
                </a:cxn>
                <a:cxn ang="0">
                  <a:pos x="4963" y="1450"/>
                </a:cxn>
                <a:cxn ang="0">
                  <a:pos x="4898" y="1487"/>
                </a:cxn>
                <a:cxn ang="0">
                  <a:pos x="4829" y="1521"/>
                </a:cxn>
                <a:cxn ang="0">
                  <a:pos x="4755" y="1553"/>
                </a:cxn>
                <a:cxn ang="0">
                  <a:pos x="4677" y="1582"/>
                </a:cxn>
                <a:cxn ang="0">
                  <a:pos x="4595" y="1605"/>
                </a:cxn>
                <a:cxn ang="0">
                  <a:pos x="4509" y="1624"/>
                </a:cxn>
                <a:cxn ang="0">
                  <a:pos x="4418" y="1637"/>
                </a:cxn>
                <a:cxn ang="0">
                  <a:pos x="4323" y="1644"/>
                </a:cxn>
                <a:cxn ang="0">
                  <a:pos x="4225" y="1642"/>
                </a:cxn>
                <a:cxn ang="0">
                  <a:pos x="4122" y="1634"/>
                </a:cxn>
                <a:cxn ang="0">
                  <a:pos x="4015" y="1618"/>
                </a:cxn>
                <a:cxn ang="0">
                  <a:pos x="3904" y="1592"/>
                </a:cxn>
                <a:cxn ang="0">
                  <a:pos x="3789" y="1556"/>
                </a:cxn>
                <a:cxn ang="0">
                  <a:pos x="3671" y="1510"/>
                </a:cxn>
                <a:cxn ang="0">
                  <a:pos x="3548" y="1451"/>
                </a:cxn>
                <a:cxn ang="0">
                  <a:pos x="3422" y="1384"/>
                </a:cxn>
                <a:cxn ang="0">
                  <a:pos x="3292" y="1301"/>
                </a:cxn>
                <a:cxn ang="0">
                  <a:pos x="3158" y="1206"/>
                </a:cxn>
                <a:cxn ang="0">
                  <a:pos x="3089" y="1154"/>
                </a:cxn>
                <a:cxn ang="0">
                  <a:pos x="2822" y="949"/>
                </a:cxn>
                <a:cxn ang="0">
                  <a:pos x="2572" y="767"/>
                </a:cxn>
                <a:cxn ang="0">
                  <a:pos x="2335" y="605"/>
                </a:cxn>
                <a:cxn ang="0">
                  <a:pos x="2111" y="467"/>
                </a:cxn>
                <a:cxn ang="0">
                  <a:pos x="1900" y="347"/>
                </a:cxn>
                <a:cxn ang="0">
                  <a:pos x="1699" y="247"/>
                </a:cxn>
                <a:cxn ang="0">
                  <a:pos x="1509" y="166"/>
                </a:cxn>
                <a:cxn ang="0">
                  <a:pos x="1326" y="102"/>
                </a:cxn>
                <a:cxn ang="0">
                  <a:pos x="1149" y="53"/>
                </a:cxn>
                <a:cxn ang="0">
                  <a:pos x="979" y="21"/>
                </a:cxn>
                <a:cxn ang="0">
                  <a:pos x="812" y="3"/>
                </a:cxn>
                <a:cxn ang="0">
                  <a:pos x="648" y="0"/>
                </a:cxn>
                <a:cxn ang="0">
                  <a:pos x="487" y="8"/>
                </a:cxn>
                <a:cxn ang="0">
                  <a:pos x="326" y="29"/>
                </a:cxn>
                <a:cxn ang="0">
                  <a:pos x="164" y="60"/>
                </a:cxn>
                <a:cxn ang="0">
                  <a:pos x="0" y="102"/>
                </a:cxn>
              </a:cxnLst>
              <a:rect l="0" t="0" r="r" b="b"/>
              <a:pathLst>
                <a:path w="5395" h="1644">
                  <a:moveTo>
                    <a:pt x="5395" y="1054"/>
                  </a:moveTo>
                  <a:lnTo>
                    <a:pt x="5395" y="1054"/>
                  </a:lnTo>
                  <a:lnTo>
                    <a:pt x="5385" y="1067"/>
                  </a:lnTo>
                  <a:lnTo>
                    <a:pt x="5356" y="1106"/>
                  </a:lnTo>
                  <a:lnTo>
                    <a:pt x="5335" y="1132"/>
                  </a:lnTo>
                  <a:lnTo>
                    <a:pt x="5309" y="1162"/>
                  </a:lnTo>
                  <a:lnTo>
                    <a:pt x="5277" y="1196"/>
                  </a:lnTo>
                  <a:lnTo>
                    <a:pt x="5241" y="1232"/>
                  </a:lnTo>
                  <a:lnTo>
                    <a:pt x="5201" y="1271"/>
                  </a:lnTo>
                  <a:lnTo>
                    <a:pt x="5156" y="1309"/>
                  </a:lnTo>
                  <a:lnTo>
                    <a:pt x="5106" y="1350"/>
                  </a:lnTo>
                  <a:lnTo>
                    <a:pt x="5052" y="1390"/>
                  </a:lnTo>
                  <a:lnTo>
                    <a:pt x="4994" y="1431"/>
                  </a:lnTo>
                  <a:lnTo>
                    <a:pt x="4963" y="1450"/>
                  </a:lnTo>
                  <a:lnTo>
                    <a:pt x="4931" y="1469"/>
                  </a:lnTo>
                  <a:lnTo>
                    <a:pt x="4898" y="1487"/>
                  </a:lnTo>
                  <a:lnTo>
                    <a:pt x="4865" y="1505"/>
                  </a:lnTo>
                  <a:lnTo>
                    <a:pt x="4829" y="1521"/>
                  </a:lnTo>
                  <a:lnTo>
                    <a:pt x="4793" y="1539"/>
                  </a:lnTo>
                  <a:lnTo>
                    <a:pt x="4755" y="1553"/>
                  </a:lnTo>
                  <a:lnTo>
                    <a:pt x="4716" y="1568"/>
                  </a:lnTo>
                  <a:lnTo>
                    <a:pt x="4677" y="1582"/>
                  </a:lnTo>
                  <a:lnTo>
                    <a:pt x="4637" y="1594"/>
                  </a:lnTo>
                  <a:lnTo>
                    <a:pt x="4595" y="1605"/>
                  </a:lnTo>
                  <a:lnTo>
                    <a:pt x="4552" y="1615"/>
                  </a:lnTo>
                  <a:lnTo>
                    <a:pt x="4509" y="1624"/>
                  </a:lnTo>
                  <a:lnTo>
                    <a:pt x="4463" y="1631"/>
                  </a:lnTo>
                  <a:lnTo>
                    <a:pt x="4418" y="1637"/>
                  </a:lnTo>
                  <a:lnTo>
                    <a:pt x="4372" y="1640"/>
                  </a:lnTo>
                  <a:lnTo>
                    <a:pt x="4323" y="1644"/>
                  </a:lnTo>
                  <a:lnTo>
                    <a:pt x="4275" y="1644"/>
                  </a:lnTo>
                  <a:lnTo>
                    <a:pt x="4225" y="1642"/>
                  </a:lnTo>
                  <a:lnTo>
                    <a:pt x="4173" y="1639"/>
                  </a:lnTo>
                  <a:lnTo>
                    <a:pt x="4122" y="1634"/>
                  </a:lnTo>
                  <a:lnTo>
                    <a:pt x="4069" y="1627"/>
                  </a:lnTo>
                  <a:lnTo>
                    <a:pt x="4015" y="1618"/>
                  </a:lnTo>
                  <a:lnTo>
                    <a:pt x="3959" y="1605"/>
                  </a:lnTo>
                  <a:lnTo>
                    <a:pt x="3904" y="1592"/>
                  </a:lnTo>
                  <a:lnTo>
                    <a:pt x="3847" y="1574"/>
                  </a:lnTo>
                  <a:lnTo>
                    <a:pt x="3789" y="1556"/>
                  </a:lnTo>
                  <a:lnTo>
                    <a:pt x="3730" y="1534"/>
                  </a:lnTo>
                  <a:lnTo>
                    <a:pt x="3671" y="1510"/>
                  </a:lnTo>
                  <a:lnTo>
                    <a:pt x="3610" y="1482"/>
                  </a:lnTo>
                  <a:lnTo>
                    <a:pt x="3548" y="1451"/>
                  </a:lnTo>
                  <a:lnTo>
                    <a:pt x="3486" y="1419"/>
                  </a:lnTo>
                  <a:lnTo>
                    <a:pt x="3422" y="1384"/>
                  </a:lnTo>
                  <a:lnTo>
                    <a:pt x="3357" y="1343"/>
                  </a:lnTo>
                  <a:lnTo>
                    <a:pt x="3292" y="1301"/>
                  </a:lnTo>
                  <a:lnTo>
                    <a:pt x="3225" y="1256"/>
                  </a:lnTo>
                  <a:lnTo>
                    <a:pt x="3158" y="1206"/>
                  </a:lnTo>
                  <a:lnTo>
                    <a:pt x="3089" y="1154"/>
                  </a:lnTo>
                  <a:lnTo>
                    <a:pt x="3089" y="1154"/>
                  </a:lnTo>
                  <a:lnTo>
                    <a:pt x="2954" y="1049"/>
                  </a:lnTo>
                  <a:lnTo>
                    <a:pt x="2822" y="949"/>
                  </a:lnTo>
                  <a:lnTo>
                    <a:pt x="2696" y="856"/>
                  </a:lnTo>
                  <a:lnTo>
                    <a:pt x="2572" y="767"/>
                  </a:lnTo>
                  <a:lnTo>
                    <a:pt x="2452" y="683"/>
                  </a:lnTo>
                  <a:lnTo>
                    <a:pt x="2335" y="605"/>
                  </a:lnTo>
                  <a:lnTo>
                    <a:pt x="2223" y="534"/>
                  </a:lnTo>
                  <a:lnTo>
                    <a:pt x="2111" y="467"/>
                  </a:lnTo>
                  <a:lnTo>
                    <a:pt x="2005" y="405"/>
                  </a:lnTo>
                  <a:lnTo>
                    <a:pt x="1900" y="347"/>
                  </a:lnTo>
                  <a:lnTo>
                    <a:pt x="1799" y="295"/>
                  </a:lnTo>
                  <a:lnTo>
                    <a:pt x="1699" y="247"/>
                  </a:lnTo>
                  <a:lnTo>
                    <a:pt x="1603" y="205"/>
                  </a:lnTo>
                  <a:lnTo>
                    <a:pt x="1509" y="166"/>
                  </a:lnTo>
                  <a:lnTo>
                    <a:pt x="1416" y="131"/>
                  </a:lnTo>
                  <a:lnTo>
                    <a:pt x="1326" y="102"/>
                  </a:lnTo>
                  <a:lnTo>
                    <a:pt x="1237" y="76"/>
                  </a:lnTo>
                  <a:lnTo>
                    <a:pt x="1149" y="53"/>
                  </a:lnTo>
                  <a:lnTo>
                    <a:pt x="1063" y="35"/>
                  </a:lnTo>
                  <a:lnTo>
                    <a:pt x="979" y="21"/>
                  </a:lnTo>
                  <a:lnTo>
                    <a:pt x="894" y="11"/>
                  </a:lnTo>
                  <a:lnTo>
                    <a:pt x="812" y="3"/>
                  </a:lnTo>
                  <a:lnTo>
                    <a:pt x="730" y="0"/>
                  </a:lnTo>
                  <a:lnTo>
                    <a:pt x="648" y="0"/>
                  </a:lnTo>
                  <a:lnTo>
                    <a:pt x="568" y="2"/>
                  </a:lnTo>
                  <a:lnTo>
                    <a:pt x="487" y="8"/>
                  </a:lnTo>
                  <a:lnTo>
                    <a:pt x="406" y="18"/>
                  </a:lnTo>
                  <a:lnTo>
                    <a:pt x="326" y="29"/>
                  </a:lnTo>
                  <a:lnTo>
                    <a:pt x="244" y="43"/>
                  </a:lnTo>
                  <a:lnTo>
                    <a:pt x="164" y="60"/>
                  </a:lnTo>
                  <a:lnTo>
                    <a:pt x="82" y="81"/>
                  </a:lnTo>
                  <a:lnTo>
                    <a:pt x="0" y="10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995355" name="Freeform 27"/>
            <p:cNvSpPr>
              <a:spLocks/>
            </p:cNvSpPr>
            <p:nvPr userDrawn="1"/>
          </p:nvSpPr>
          <p:spPr bwMode="auto">
            <a:xfrm>
              <a:off x="584" y="1023"/>
              <a:ext cx="5409" cy="791"/>
            </a:xfrm>
            <a:custGeom>
              <a:avLst/>
              <a:gdLst/>
              <a:ahLst/>
              <a:cxnLst>
                <a:cxn ang="0">
                  <a:pos x="5409" y="964"/>
                </a:cxn>
                <a:cxn ang="0">
                  <a:pos x="5371" y="1018"/>
                </a:cxn>
                <a:cxn ang="0">
                  <a:pos x="5324" y="1076"/>
                </a:cxn>
                <a:cxn ang="0">
                  <a:pos x="5257" y="1147"/>
                </a:cxn>
                <a:cxn ang="0">
                  <a:pos x="5174" y="1228"/>
                </a:cxn>
                <a:cxn ang="0">
                  <a:pos x="5071" y="1310"/>
                </a:cxn>
                <a:cxn ang="0">
                  <a:pos x="4983" y="1371"/>
                </a:cxn>
                <a:cxn ang="0">
                  <a:pos x="4919" y="1410"/>
                </a:cxn>
                <a:cxn ang="0">
                  <a:pos x="4849" y="1447"/>
                </a:cxn>
                <a:cxn ang="0">
                  <a:pos x="4777" y="1481"/>
                </a:cxn>
                <a:cxn ang="0">
                  <a:pos x="4699" y="1510"/>
                </a:cxn>
                <a:cxn ang="0">
                  <a:pos x="4617" y="1536"/>
                </a:cxn>
                <a:cxn ang="0">
                  <a:pos x="4531" y="1555"/>
                </a:cxn>
                <a:cxn ang="0">
                  <a:pos x="4441" y="1572"/>
                </a:cxn>
                <a:cxn ang="0">
                  <a:pos x="4345" y="1580"/>
                </a:cxn>
                <a:cxn ang="0">
                  <a:pos x="4247" y="1581"/>
                </a:cxn>
                <a:cxn ang="0">
                  <a:pos x="4144" y="1575"/>
                </a:cxn>
                <a:cxn ang="0">
                  <a:pos x="4037" y="1560"/>
                </a:cxn>
                <a:cxn ang="0">
                  <a:pos x="3926" y="1536"/>
                </a:cxn>
                <a:cxn ang="0">
                  <a:pos x="3811" y="1502"/>
                </a:cxn>
                <a:cxn ang="0">
                  <a:pos x="3691" y="1458"/>
                </a:cxn>
                <a:cxn ang="0">
                  <a:pos x="3568" y="1404"/>
                </a:cxn>
                <a:cxn ang="0">
                  <a:pos x="3440" y="1336"/>
                </a:cxn>
                <a:cxn ang="0">
                  <a:pos x="3310" y="1257"/>
                </a:cxn>
                <a:cxn ang="0">
                  <a:pos x="3173" y="1165"/>
                </a:cxn>
                <a:cxn ang="0">
                  <a:pos x="3105" y="1113"/>
                </a:cxn>
                <a:cxn ang="0">
                  <a:pos x="2835" y="913"/>
                </a:cxn>
                <a:cxn ang="0">
                  <a:pos x="2582" y="733"/>
                </a:cxn>
                <a:cxn ang="0">
                  <a:pos x="2343" y="577"/>
                </a:cxn>
                <a:cxn ang="0">
                  <a:pos x="2117" y="441"/>
                </a:cxn>
                <a:cxn ang="0">
                  <a:pos x="1904" y="327"/>
                </a:cxn>
                <a:cxn ang="0">
                  <a:pos x="1702" y="230"/>
                </a:cxn>
                <a:cxn ang="0">
                  <a:pos x="1509" y="152"/>
                </a:cxn>
                <a:cxn ang="0">
                  <a:pos x="1325" y="91"/>
                </a:cxn>
                <a:cxn ang="0">
                  <a:pos x="1148" y="46"/>
                </a:cxn>
                <a:cxn ang="0">
                  <a:pos x="977" y="17"/>
                </a:cxn>
                <a:cxn ang="0">
                  <a:pos x="810" y="2"/>
                </a:cxn>
                <a:cxn ang="0">
                  <a:pos x="647" y="2"/>
                </a:cxn>
                <a:cxn ang="0">
                  <a:pos x="485" y="13"/>
                </a:cxn>
                <a:cxn ang="0">
                  <a:pos x="324" y="38"/>
                </a:cxn>
                <a:cxn ang="0">
                  <a:pos x="163" y="73"/>
                </a:cxn>
                <a:cxn ang="0">
                  <a:pos x="0" y="118"/>
                </a:cxn>
              </a:cxnLst>
              <a:rect l="0" t="0" r="r" b="b"/>
              <a:pathLst>
                <a:path w="5409" h="1581">
                  <a:moveTo>
                    <a:pt x="5409" y="964"/>
                  </a:moveTo>
                  <a:lnTo>
                    <a:pt x="5409" y="964"/>
                  </a:lnTo>
                  <a:lnTo>
                    <a:pt x="5399" y="979"/>
                  </a:lnTo>
                  <a:lnTo>
                    <a:pt x="5371" y="1018"/>
                  </a:lnTo>
                  <a:lnTo>
                    <a:pt x="5350" y="1045"/>
                  </a:lnTo>
                  <a:lnTo>
                    <a:pt x="5324" y="1076"/>
                  </a:lnTo>
                  <a:lnTo>
                    <a:pt x="5294" y="1110"/>
                  </a:lnTo>
                  <a:lnTo>
                    <a:pt x="5257" y="1147"/>
                  </a:lnTo>
                  <a:lnTo>
                    <a:pt x="5219" y="1187"/>
                  </a:lnTo>
                  <a:lnTo>
                    <a:pt x="5174" y="1228"/>
                  </a:lnTo>
                  <a:lnTo>
                    <a:pt x="5126" y="1270"/>
                  </a:lnTo>
                  <a:lnTo>
                    <a:pt x="5071" y="1310"/>
                  </a:lnTo>
                  <a:lnTo>
                    <a:pt x="5013" y="1352"/>
                  </a:lnTo>
                  <a:lnTo>
                    <a:pt x="4983" y="1371"/>
                  </a:lnTo>
                  <a:lnTo>
                    <a:pt x="4952" y="1391"/>
                  </a:lnTo>
                  <a:lnTo>
                    <a:pt x="4919" y="1410"/>
                  </a:lnTo>
                  <a:lnTo>
                    <a:pt x="4885" y="1429"/>
                  </a:lnTo>
                  <a:lnTo>
                    <a:pt x="4849" y="1447"/>
                  </a:lnTo>
                  <a:lnTo>
                    <a:pt x="4813" y="1463"/>
                  </a:lnTo>
                  <a:lnTo>
                    <a:pt x="4777" y="1481"/>
                  </a:lnTo>
                  <a:lnTo>
                    <a:pt x="4738" y="1496"/>
                  </a:lnTo>
                  <a:lnTo>
                    <a:pt x="4699" y="1510"/>
                  </a:lnTo>
                  <a:lnTo>
                    <a:pt x="4659" y="1523"/>
                  </a:lnTo>
                  <a:lnTo>
                    <a:pt x="4617" y="1536"/>
                  </a:lnTo>
                  <a:lnTo>
                    <a:pt x="4574" y="1547"/>
                  </a:lnTo>
                  <a:lnTo>
                    <a:pt x="4531" y="1555"/>
                  </a:lnTo>
                  <a:lnTo>
                    <a:pt x="4487" y="1563"/>
                  </a:lnTo>
                  <a:lnTo>
                    <a:pt x="4441" y="1572"/>
                  </a:lnTo>
                  <a:lnTo>
                    <a:pt x="4394" y="1576"/>
                  </a:lnTo>
                  <a:lnTo>
                    <a:pt x="4345" y="1580"/>
                  </a:lnTo>
                  <a:lnTo>
                    <a:pt x="4297" y="1581"/>
                  </a:lnTo>
                  <a:lnTo>
                    <a:pt x="4247" y="1581"/>
                  </a:lnTo>
                  <a:lnTo>
                    <a:pt x="4197" y="1578"/>
                  </a:lnTo>
                  <a:lnTo>
                    <a:pt x="4144" y="1575"/>
                  </a:lnTo>
                  <a:lnTo>
                    <a:pt x="4091" y="1568"/>
                  </a:lnTo>
                  <a:lnTo>
                    <a:pt x="4037" y="1560"/>
                  </a:lnTo>
                  <a:lnTo>
                    <a:pt x="3982" y="1549"/>
                  </a:lnTo>
                  <a:lnTo>
                    <a:pt x="3926" y="1536"/>
                  </a:lnTo>
                  <a:lnTo>
                    <a:pt x="3869" y="1520"/>
                  </a:lnTo>
                  <a:lnTo>
                    <a:pt x="3811" y="1502"/>
                  </a:lnTo>
                  <a:lnTo>
                    <a:pt x="3751" y="1481"/>
                  </a:lnTo>
                  <a:lnTo>
                    <a:pt x="3691" y="1458"/>
                  </a:lnTo>
                  <a:lnTo>
                    <a:pt x="3630" y="1433"/>
                  </a:lnTo>
                  <a:lnTo>
                    <a:pt x="3568" y="1404"/>
                  </a:lnTo>
                  <a:lnTo>
                    <a:pt x="3505" y="1371"/>
                  </a:lnTo>
                  <a:lnTo>
                    <a:pt x="3440" y="1336"/>
                  </a:lnTo>
                  <a:lnTo>
                    <a:pt x="3375" y="1299"/>
                  </a:lnTo>
                  <a:lnTo>
                    <a:pt x="3310" y="1257"/>
                  </a:lnTo>
                  <a:lnTo>
                    <a:pt x="3241" y="1211"/>
                  </a:lnTo>
                  <a:lnTo>
                    <a:pt x="3173" y="1165"/>
                  </a:lnTo>
                  <a:lnTo>
                    <a:pt x="3105" y="1113"/>
                  </a:lnTo>
                  <a:lnTo>
                    <a:pt x="3105" y="1113"/>
                  </a:lnTo>
                  <a:lnTo>
                    <a:pt x="2968" y="1010"/>
                  </a:lnTo>
                  <a:lnTo>
                    <a:pt x="2835" y="913"/>
                  </a:lnTo>
                  <a:lnTo>
                    <a:pt x="2707" y="821"/>
                  </a:lnTo>
                  <a:lnTo>
                    <a:pt x="2582" y="733"/>
                  </a:lnTo>
                  <a:lnTo>
                    <a:pt x="2460" y="653"/>
                  </a:lnTo>
                  <a:lnTo>
                    <a:pt x="2343" y="577"/>
                  </a:lnTo>
                  <a:lnTo>
                    <a:pt x="2228" y="507"/>
                  </a:lnTo>
                  <a:lnTo>
                    <a:pt x="2117" y="441"/>
                  </a:lnTo>
                  <a:lnTo>
                    <a:pt x="2009" y="381"/>
                  </a:lnTo>
                  <a:lnTo>
                    <a:pt x="1904" y="327"/>
                  </a:lnTo>
                  <a:lnTo>
                    <a:pt x="1802" y="277"/>
                  </a:lnTo>
                  <a:lnTo>
                    <a:pt x="1702" y="230"/>
                  </a:lnTo>
                  <a:lnTo>
                    <a:pt x="1605" y="189"/>
                  </a:lnTo>
                  <a:lnTo>
                    <a:pt x="1509" y="152"/>
                  </a:lnTo>
                  <a:lnTo>
                    <a:pt x="1416" y="118"/>
                  </a:lnTo>
                  <a:lnTo>
                    <a:pt x="1325" y="91"/>
                  </a:lnTo>
                  <a:lnTo>
                    <a:pt x="1235" y="67"/>
                  </a:lnTo>
                  <a:lnTo>
                    <a:pt x="1148" y="46"/>
                  </a:lnTo>
                  <a:lnTo>
                    <a:pt x="1062" y="29"/>
                  </a:lnTo>
                  <a:lnTo>
                    <a:pt x="977" y="17"/>
                  </a:lnTo>
                  <a:lnTo>
                    <a:pt x="892" y="8"/>
                  </a:lnTo>
                  <a:lnTo>
                    <a:pt x="810" y="2"/>
                  </a:lnTo>
                  <a:lnTo>
                    <a:pt x="728" y="0"/>
                  </a:lnTo>
                  <a:lnTo>
                    <a:pt x="647" y="2"/>
                  </a:lnTo>
                  <a:lnTo>
                    <a:pt x="566" y="7"/>
                  </a:lnTo>
                  <a:lnTo>
                    <a:pt x="485" y="13"/>
                  </a:lnTo>
                  <a:lnTo>
                    <a:pt x="405" y="25"/>
                  </a:lnTo>
                  <a:lnTo>
                    <a:pt x="324" y="38"/>
                  </a:lnTo>
                  <a:lnTo>
                    <a:pt x="244" y="54"/>
                  </a:lnTo>
                  <a:lnTo>
                    <a:pt x="163" y="73"/>
                  </a:lnTo>
                  <a:lnTo>
                    <a:pt x="81" y="94"/>
                  </a:lnTo>
                  <a:lnTo>
                    <a:pt x="0" y="11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995356" name="Freeform 28"/>
            <p:cNvSpPr>
              <a:spLocks/>
            </p:cNvSpPr>
            <p:nvPr userDrawn="1"/>
          </p:nvSpPr>
          <p:spPr bwMode="auto">
            <a:xfrm>
              <a:off x="606" y="1042"/>
              <a:ext cx="5422" cy="758"/>
            </a:xfrm>
            <a:custGeom>
              <a:avLst/>
              <a:gdLst/>
              <a:ahLst/>
              <a:cxnLst>
                <a:cxn ang="0">
                  <a:pos x="5422" y="873"/>
                </a:cxn>
                <a:cxn ang="0">
                  <a:pos x="5384" y="926"/>
                </a:cxn>
                <a:cxn ang="0">
                  <a:pos x="5337" y="986"/>
                </a:cxn>
                <a:cxn ang="0">
                  <a:pos x="5273" y="1059"/>
                </a:cxn>
                <a:cxn ang="0">
                  <a:pos x="5190" y="1141"/>
                </a:cxn>
                <a:cxn ang="0">
                  <a:pos x="5088" y="1227"/>
                </a:cxn>
                <a:cxn ang="0">
                  <a:pos x="5001" y="1290"/>
                </a:cxn>
                <a:cxn ang="0">
                  <a:pos x="4937" y="1330"/>
                </a:cxn>
                <a:cxn ang="0">
                  <a:pos x="4869" y="1369"/>
                </a:cxn>
                <a:cxn ang="0">
                  <a:pos x="4797" y="1404"/>
                </a:cxn>
                <a:cxn ang="0">
                  <a:pos x="4719" y="1435"/>
                </a:cxn>
                <a:cxn ang="0">
                  <a:pos x="4637" y="1462"/>
                </a:cxn>
                <a:cxn ang="0">
                  <a:pos x="4552" y="1485"/>
                </a:cxn>
                <a:cxn ang="0">
                  <a:pos x="4462" y="1501"/>
                </a:cxn>
                <a:cxn ang="0">
                  <a:pos x="4368" y="1513"/>
                </a:cxn>
                <a:cxn ang="0">
                  <a:pos x="4268" y="1516"/>
                </a:cxn>
                <a:cxn ang="0">
                  <a:pos x="4165" y="1511"/>
                </a:cxn>
                <a:cxn ang="0">
                  <a:pos x="4058" y="1498"/>
                </a:cxn>
                <a:cxn ang="0">
                  <a:pos x="3947" y="1477"/>
                </a:cxn>
                <a:cxn ang="0">
                  <a:pos x="3830" y="1445"/>
                </a:cxn>
                <a:cxn ang="0">
                  <a:pos x="3711" y="1403"/>
                </a:cxn>
                <a:cxn ang="0">
                  <a:pos x="3586" y="1351"/>
                </a:cxn>
                <a:cxn ang="0">
                  <a:pos x="3458" y="1286"/>
                </a:cxn>
                <a:cxn ang="0">
                  <a:pos x="3325" y="1209"/>
                </a:cxn>
                <a:cxn ang="0">
                  <a:pos x="3189" y="1119"/>
                </a:cxn>
                <a:cxn ang="0">
                  <a:pos x="3120" y="1068"/>
                </a:cxn>
                <a:cxn ang="0">
                  <a:pos x="2846" y="871"/>
                </a:cxn>
                <a:cxn ang="0">
                  <a:pos x="2591" y="699"/>
                </a:cxn>
                <a:cxn ang="0">
                  <a:pos x="2349" y="545"/>
                </a:cxn>
                <a:cxn ang="0">
                  <a:pos x="2121" y="415"/>
                </a:cxn>
                <a:cxn ang="0">
                  <a:pos x="1906" y="303"/>
                </a:cxn>
                <a:cxn ang="0">
                  <a:pos x="1703" y="209"/>
                </a:cxn>
                <a:cxn ang="0">
                  <a:pos x="1509" y="135"/>
                </a:cxn>
                <a:cxn ang="0">
                  <a:pos x="1324" y="77"/>
                </a:cxn>
                <a:cxn ang="0">
                  <a:pos x="1147" y="37"/>
                </a:cxn>
                <a:cxn ang="0">
                  <a:pos x="974" y="11"/>
                </a:cxn>
                <a:cxn ang="0">
                  <a:pos x="808" y="0"/>
                </a:cxn>
                <a:cxn ang="0">
                  <a:pos x="644" y="1"/>
                </a:cxn>
                <a:cxn ang="0">
                  <a:pos x="483" y="17"/>
                </a:cxn>
                <a:cxn ang="0">
                  <a:pos x="323" y="45"/>
                </a:cxn>
                <a:cxn ang="0">
                  <a:pos x="162" y="84"/>
                </a:cxn>
                <a:cxn ang="0">
                  <a:pos x="0" y="132"/>
                </a:cxn>
              </a:cxnLst>
              <a:rect l="0" t="0" r="r" b="b"/>
              <a:pathLst>
                <a:path w="5422" h="1516">
                  <a:moveTo>
                    <a:pt x="5422" y="873"/>
                  </a:moveTo>
                  <a:lnTo>
                    <a:pt x="5422" y="873"/>
                  </a:lnTo>
                  <a:lnTo>
                    <a:pt x="5412" y="888"/>
                  </a:lnTo>
                  <a:lnTo>
                    <a:pt x="5384" y="926"/>
                  </a:lnTo>
                  <a:lnTo>
                    <a:pt x="5363" y="954"/>
                  </a:lnTo>
                  <a:lnTo>
                    <a:pt x="5337" y="986"/>
                  </a:lnTo>
                  <a:lnTo>
                    <a:pt x="5308" y="1022"/>
                  </a:lnTo>
                  <a:lnTo>
                    <a:pt x="5273" y="1059"/>
                  </a:lnTo>
                  <a:lnTo>
                    <a:pt x="5233" y="1099"/>
                  </a:lnTo>
                  <a:lnTo>
                    <a:pt x="5190" y="1141"/>
                  </a:lnTo>
                  <a:lnTo>
                    <a:pt x="5141" y="1185"/>
                  </a:lnTo>
                  <a:lnTo>
                    <a:pt x="5088" y="1227"/>
                  </a:lnTo>
                  <a:lnTo>
                    <a:pt x="5031" y="1269"/>
                  </a:lnTo>
                  <a:lnTo>
                    <a:pt x="5001" y="1290"/>
                  </a:lnTo>
                  <a:lnTo>
                    <a:pt x="4970" y="1311"/>
                  </a:lnTo>
                  <a:lnTo>
                    <a:pt x="4937" y="1330"/>
                  </a:lnTo>
                  <a:lnTo>
                    <a:pt x="4904" y="1349"/>
                  </a:lnTo>
                  <a:lnTo>
                    <a:pt x="4869" y="1369"/>
                  </a:lnTo>
                  <a:lnTo>
                    <a:pt x="4833" y="1387"/>
                  </a:lnTo>
                  <a:lnTo>
                    <a:pt x="4797" y="1404"/>
                  </a:lnTo>
                  <a:lnTo>
                    <a:pt x="4758" y="1420"/>
                  </a:lnTo>
                  <a:lnTo>
                    <a:pt x="4719" y="1435"/>
                  </a:lnTo>
                  <a:lnTo>
                    <a:pt x="4679" y="1450"/>
                  </a:lnTo>
                  <a:lnTo>
                    <a:pt x="4637" y="1462"/>
                  </a:lnTo>
                  <a:lnTo>
                    <a:pt x="4595" y="1474"/>
                  </a:lnTo>
                  <a:lnTo>
                    <a:pt x="4552" y="1485"/>
                  </a:lnTo>
                  <a:lnTo>
                    <a:pt x="4507" y="1493"/>
                  </a:lnTo>
                  <a:lnTo>
                    <a:pt x="4462" y="1501"/>
                  </a:lnTo>
                  <a:lnTo>
                    <a:pt x="4415" y="1508"/>
                  </a:lnTo>
                  <a:lnTo>
                    <a:pt x="4368" y="1513"/>
                  </a:lnTo>
                  <a:lnTo>
                    <a:pt x="4318" y="1514"/>
                  </a:lnTo>
                  <a:lnTo>
                    <a:pt x="4268" y="1516"/>
                  </a:lnTo>
                  <a:lnTo>
                    <a:pt x="4218" y="1514"/>
                  </a:lnTo>
                  <a:lnTo>
                    <a:pt x="4165" y="1511"/>
                  </a:lnTo>
                  <a:lnTo>
                    <a:pt x="4112" y="1506"/>
                  </a:lnTo>
                  <a:lnTo>
                    <a:pt x="4058" y="1498"/>
                  </a:lnTo>
                  <a:lnTo>
                    <a:pt x="4003" y="1488"/>
                  </a:lnTo>
                  <a:lnTo>
                    <a:pt x="3947" y="1477"/>
                  </a:lnTo>
                  <a:lnTo>
                    <a:pt x="3889" y="1462"/>
                  </a:lnTo>
                  <a:lnTo>
                    <a:pt x="3830" y="1445"/>
                  </a:lnTo>
                  <a:lnTo>
                    <a:pt x="3771" y="1425"/>
                  </a:lnTo>
                  <a:lnTo>
                    <a:pt x="3711" y="1403"/>
                  </a:lnTo>
                  <a:lnTo>
                    <a:pt x="3649" y="1378"/>
                  </a:lnTo>
                  <a:lnTo>
                    <a:pt x="3586" y="1351"/>
                  </a:lnTo>
                  <a:lnTo>
                    <a:pt x="3522" y="1320"/>
                  </a:lnTo>
                  <a:lnTo>
                    <a:pt x="3458" y="1286"/>
                  </a:lnTo>
                  <a:lnTo>
                    <a:pt x="3393" y="1249"/>
                  </a:lnTo>
                  <a:lnTo>
                    <a:pt x="3325" y="1209"/>
                  </a:lnTo>
                  <a:lnTo>
                    <a:pt x="3258" y="1165"/>
                  </a:lnTo>
                  <a:lnTo>
                    <a:pt x="3189" y="1119"/>
                  </a:lnTo>
                  <a:lnTo>
                    <a:pt x="3120" y="1068"/>
                  </a:lnTo>
                  <a:lnTo>
                    <a:pt x="3120" y="1068"/>
                  </a:lnTo>
                  <a:lnTo>
                    <a:pt x="2981" y="967"/>
                  </a:lnTo>
                  <a:lnTo>
                    <a:pt x="2846" y="871"/>
                  </a:lnTo>
                  <a:lnTo>
                    <a:pt x="2717" y="783"/>
                  </a:lnTo>
                  <a:lnTo>
                    <a:pt x="2591" y="699"/>
                  </a:lnTo>
                  <a:lnTo>
                    <a:pt x="2468" y="620"/>
                  </a:lnTo>
                  <a:lnTo>
                    <a:pt x="2349" y="545"/>
                  </a:lnTo>
                  <a:lnTo>
                    <a:pt x="2234" y="478"/>
                  </a:lnTo>
                  <a:lnTo>
                    <a:pt x="2121" y="415"/>
                  </a:lnTo>
                  <a:lnTo>
                    <a:pt x="2013" y="356"/>
                  </a:lnTo>
                  <a:lnTo>
                    <a:pt x="1906" y="303"/>
                  </a:lnTo>
                  <a:lnTo>
                    <a:pt x="1803" y="253"/>
                  </a:lnTo>
                  <a:lnTo>
                    <a:pt x="1703" y="209"/>
                  </a:lnTo>
                  <a:lnTo>
                    <a:pt x="1605" y="171"/>
                  </a:lnTo>
                  <a:lnTo>
                    <a:pt x="1509" y="135"/>
                  </a:lnTo>
                  <a:lnTo>
                    <a:pt x="1416" y="105"/>
                  </a:lnTo>
                  <a:lnTo>
                    <a:pt x="1324" y="77"/>
                  </a:lnTo>
                  <a:lnTo>
                    <a:pt x="1234" y="54"/>
                  </a:lnTo>
                  <a:lnTo>
                    <a:pt x="1147" y="37"/>
                  </a:lnTo>
                  <a:lnTo>
                    <a:pt x="1060" y="22"/>
                  </a:lnTo>
                  <a:lnTo>
                    <a:pt x="974" y="11"/>
                  </a:lnTo>
                  <a:lnTo>
                    <a:pt x="891" y="3"/>
                  </a:lnTo>
                  <a:lnTo>
                    <a:pt x="808" y="0"/>
                  </a:lnTo>
                  <a:lnTo>
                    <a:pt x="726" y="0"/>
                  </a:lnTo>
                  <a:lnTo>
                    <a:pt x="644" y="1"/>
                  </a:lnTo>
                  <a:lnTo>
                    <a:pt x="563" y="8"/>
                  </a:lnTo>
                  <a:lnTo>
                    <a:pt x="483" y="17"/>
                  </a:lnTo>
                  <a:lnTo>
                    <a:pt x="402" y="30"/>
                  </a:lnTo>
                  <a:lnTo>
                    <a:pt x="323" y="45"/>
                  </a:lnTo>
                  <a:lnTo>
                    <a:pt x="243" y="63"/>
                  </a:lnTo>
                  <a:lnTo>
                    <a:pt x="162" y="84"/>
                  </a:lnTo>
                  <a:lnTo>
                    <a:pt x="80" y="106"/>
                  </a:lnTo>
                  <a:lnTo>
                    <a:pt x="0" y="13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995357" name="Freeform 29"/>
            <p:cNvSpPr>
              <a:spLocks/>
            </p:cNvSpPr>
            <p:nvPr userDrawn="1"/>
          </p:nvSpPr>
          <p:spPr bwMode="auto">
            <a:xfrm>
              <a:off x="628" y="1060"/>
              <a:ext cx="5431" cy="725"/>
            </a:xfrm>
            <a:custGeom>
              <a:avLst/>
              <a:gdLst/>
              <a:ahLst/>
              <a:cxnLst>
                <a:cxn ang="0">
                  <a:pos x="5431" y="783"/>
                </a:cxn>
                <a:cxn ang="0">
                  <a:pos x="5395" y="838"/>
                </a:cxn>
                <a:cxn ang="0">
                  <a:pos x="5350" y="899"/>
                </a:cxn>
                <a:cxn ang="0">
                  <a:pos x="5286" y="974"/>
                </a:cxn>
                <a:cxn ang="0">
                  <a:pos x="5204" y="1058"/>
                </a:cxn>
                <a:cxn ang="0">
                  <a:pos x="5105" y="1147"/>
                </a:cxn>
                <a:cxn ang="0">
                  <a:pos x="5018" y="1211"/>
                </a:cxn>
                <a:cxn ang="0">
                  <a:pos x="4955" y="1253"/>
                </a:cxn>
                <a:cxn ang="0">
                  <a:pos x="4887" y="1293"/>
                </a:cxn>
                <a:cxn ang="0">
                  <a:pos x="4815" y="1329"/>
                </a:cxn>
                <a:cxn ang="0">
                  <a:pos x="4739" y="1363"/>
                </a:cxn>
                <a:cxn ang="0">
                  <a:pos x="4657" y="1392"/>
                </a:cxn>
                <a:cxn ang="0">
                  <a:pos x="4572" y="1416"/>
                </a:cxn>
                <a:cxn ang="0">
                  <a:pos x="4482" y="1434"/>
                </a:cxn>
                <a:cxn ang="0">
                  <a:pos x="4387" y="1447"/>
                </a:cxn>
                <a:cxn ang="0">
                  <a:pos x="4289" y="1452"/>
                </a:cxn>
                <a:cxn ang="0">
                  <a:pos x="4186" y="1450"/>
                </a:cxn>
                <a:cxn ang="0">
                  <a:pos x="4078" y="1439"/>
                </a:cxn>
                <a:cxn ang="0">
                  <a:pos x="3967" y="1419"/>
                </a:cxn>
                <a:cxn ang="0">
                  <a:pos x="3850" y="1390"/>
                </a:cxn>
                <a:cxn ang="0">
                  <a:pos x="3729" y="1352"/>
                </a:cxn>
                <a:cxn ang="0">
                  <a:pos x="3604" y="1300"/>
                </a:cxn>
                <a:cxn ang="0">
                  <a:pos x="3475" y="1239"/>
                </a:cxn>
                <a:cxn ang="0">
                  <a:pos x="3342" y="1163"/>
                </a:cxn>
                <a:cxn ang="0">
                  <a:pos x="3204" y="1075"/>
                </a:cxn>
                <a:cxn ang="0">
                  <a:pos x="3134" y="1027"/>
                </a:cxn>
                <a:cxn ang="0">
                  <a:pos x="2857" y="835"/>
                </a:cxn>
                <a:cxn ang="0">
                  <a:pos x="2599" y="665"/>
                </a:cxn>
                <a:cxn ang="0">
                  <a:pos x="2355" y="517"/>
                </a:cxn>
                <a:cxn ang="0">
                  <a:pos x="2126" y="389"/>
                </a:cxn>
                <a:cxn ang="0">
                  <a:pos x="1909" y="281"/>
                </a:cxn>
                <a:cxn ang="0">
                  <a:pos x="1705" y="192"/>
                </a:cxn>
                <a:cxn ang="0">
                  <a:pos x="1509" y="121"/>
                </a:cxn>
                <a:cxn ang="0">
                  <a:pos x="1323" y="68"/>
                </a:cxn>
                <a:cxn ang="0">
                  <a:pos x="1145" y="29"/>
                </a:cxn>
                <a:cxn ang="0">
                  <a:pos x="973" y="7"/>
                </a:cxn>
                <a:cxn ang="0">
                  <a:pos x="807" y="0"/>
                </a:cxn>
                <a:cxn ang="0">
                  <a:pos x="643" y="5"/>
                </a:cxn>
                <a:cxn ang="0">
                  <a:pos x="482" y="24"/>
                </a:cxn>
                <a:cxn ang="0">
                  <a:pos x="322" y="55"/>
                </a:cxn>
                <a:cxn ang="0">
                  <a:pos x="161" y="97"/>
                </a:cxn>
                <a:cxn ang="0">
                  <a:pos x="0" y="149"/>
                </a:cxn>
              </a:cxnLst>
              <a:rect l="0" t="0" r="r" b="b"/>
              <a:pathLst>
                <a:path w="5431" h="1452">
                  <a:moveTo>
                    <a:pt x="5431" y="783"/>
                  </a:moveTo>
                  <a:lnTo>
                    <a:pt x="5431" y="783"/>
                  </a:lnTo>
                  <a:lnTo>
                    <a:pt x="5423" y="798"/>
                  </a:lnTo>
                  <a:lnTo>
                    <a:pt x="5395" y="838"/>
                  </a:lnTo>
                  <a:lnTo>
                    <a:pt x="5375" y="867"/>
                  </a:lnTo>
                  <a:lnTo>
                    <a:pt x="5350" y="899"/>
                  </a:lnTo>
                  <a:lnTo>
                    <a:pt x="5320" y="935"/>
                  </a:lnTo>
                  <a:lnTo>
                    <a:pt x="5286" y="974"/>
                  </a:lnTo>
                  <a:lnTo>
                    <a:pt x="5247" y="1016"/>
                  </a:lnTo>
                  <a:lnTo>
                    <a:pt x="5204" y="1058"/>
                  </a:lnTo>
                  <a:lnTo>
                    <a:pt x="5157" y="1101"/>
                  </a:lnTo>
                  <a:lnTo>
                    <a:pt x="5105" y="1147"/>
                  </a:lnTo>
                  <a:lnTo>
                    <a:pt x="5048" y="1190"/>
                  </a:lnTo>
                  <a:lnTo>
                    <a:pt x="5018" y="1211"/>
                  </a:lnTo>
                  <a:lnTo>
                    <a:pt x="4987" y="1232"/>
                  </a:lnTo>
                  <a:lnTo>
                    <a:pt x="4955" y="1253"/>
                  </a:lnTo>
                  <a:lnTo>
                    <a:pt x="4922" y="1272"/>
                  </a:lnTo>
                  <a:lnTo>
                    <a:pt x="4887" y="1293"/>
                  </a:lnTo>
                  <a:lnTo>
                    <a:pt x="4851" y="1311"/>
                  </a:lnTo>
                  <a:lnTo>
                    <a:pt x="4815" y="1329"/>
                  </a:lnTo>
                  <a:lnTo>
                    <a:pt x="4778" y="1347"/>
                  </a:lnTo>
                  <a:lnTo>
                    <a:pt x="4739" y="1363"/>
                  </a:lnTo>
                  <a:lnTo>
                    <a:pt x="4698" y="1377"/>
                  </a:lnTo>
                  <a:lnTo>
                    <a:pt x="4657" y="1392"/>
                  </a:lnTo>
                  <a:lnTo>
                    <a:pt x="4615" y="1405"/>
                  </a:lnTo>
                  <a:lnTo>
                    <a:pt x="4572" y="1416"/>
                  </a:lnTo>
                  <a:lnTo>
                    <a:pt x="4528" y="1426"/>
                  </a:lnTo>
                  <a:lnTo>
                    <a:pt x="4482" y="1434"/>
                  </a:lnTo>
                  <a:lnTo>
                    <a:pt x="4436" y="1442"/>
                  </a:lnTo>
                  <a:lnTo>
                    <a:pt x="4387" y="1447"/>
                  </a:lnTo>
                  <a:lnTo>
                    <a:pt x="4339" y="1450"/>
                  </a:lnTo>
                  <a:lnTo>
                    <a:pt x="4289" y="1452"/>
                  </a:lnTo>
                  <a:lnTo>
                    <a:pt x="4237" y="1452"/>
                  </a:lnTo>
                  <a:lnTo>
                    <a:pt x="4186" y="1450"/>
                  </a:lnTo>
                  <a:lnTo>
                    <a:pt x="4133" y="1445"/>
                  </a:lnTo>
                  <a:lnTo>
                    <a:pt x="4078" y="1439"/>
                  </a:lnTo>
                  <a:lnTo>
                    <a:pt x="4024" y="1431"/>
                  </a:lnTo>
                  <a:lnTo>
                    <a:pt x="3967" y="1419"/>
                  </a:lnTo>
                  <a:lnTo>
                    <a:pt x="3908" y="1406"/>
                  </a:lnTo>
                  <a:lnTo>
                    <a:pt x="3850" y="1390"/>
                  </a:lnTo>
                  <a:lnTo>
                    <a:pt x="3790" y="1373"/>
                  </a:lnTo>
                  <a:lnTo>
                    <a:pt x="3729" y="1352"/>
                  </a:lnTo>
                  <a:lnTo>
                    <a:pt x="3668" y="1327"/>
                  </a:lnTo>
                  <a:lnTo>
                    <a:pt x="3604" y="1300"/>
                  </a:lnTo>
                  <a:lnTo>
                    <a:pt x="3540" y="1271"/>
                  </a:lnTo>
                  <a:lnTo>
                    <a:pt x="3475" y="1239"/>
                  </a:lnTo>
                  <a:lnTo>
                    <a:pt x="3410" y="1203"/>
                  </a:lnTo>
                  <a:lnTo>
                    <a:pt x="3342" y="1163"/>
                  </a:lnTo>
                  <a:lnTo>
                    <a:pt x="3274" y="1121"/>
                  </a:lnTo>
                  <a:lnTo>
                    <a:pt x="3204" y="1075"/>
                  </a:lnTo>
                  <a:lnTo>
                    <a:pt x="3134" y="1027"/>
                  </a:lnTo>
                  <a:lnTo>
                    <a:pt x="3134" y="1027"/>
                  </a:lnTo>
                  <a:lnTo>
                    <a:pt x="2993" y="929"/>
                  </a:lnTo>
                  <a:lnTo>
                    <a:pt x="2857" y="835"/>
                  </a:lnTo>
                  <a:lnTo>
                    <a:pt x="2727" y="748"/>
                  </a:lnTo>
                  <a:lnTo>
                    <a:pt x="2599" y="665"/>
                  </a:lnTo>
                  <a:lnTo>
                    <a:pt x="2475" y="588"/>
                  </a:lnTo>
                  <a:lnTo>
                    <a:pt x="2355" y="517"/>
                  </a:lnTo>
                  <a:lnTo>
                    <a:pt x="2239" y="451"/>
                  </a:lnTo>
                  <a:lnTo>
                    <a:pt x="2126" y="389"/>
                  </a:lnTo>
                  <a:lnTo>
                    <a:pt x="2016" y="333"/>
                  </a:lnTo>
                  <a:lnTo>
                    <a:pt x="1909" y="281"/>
                  </a:lnTo>
                  <a:lnTo>
                    <a:pt x="1805" y="234"/>
                  </a:lnTo>
                  <a:lnTo>
                    <a:pt x="1705" y="192"/>
                  </a:lnTo>
                  <a:lnTo>
                    <a:pt x="1606" y="155"/>
                  </a:lnTo>
                  <a:lnTo>
                    <a:pt x="1509" y="121"/>
                  </a:lnTo>
                  <a:lnTo>
                    <a:pt x="1416" y="92"/>
                  </a:lnTo>
                  <a:lnTo>
                    <a:pt x="1323" y="68"/>
                  </a:lnTo>
                  <a:lnTo>
                    <a:pt x="1234" y="47"/>
                  </a:lnTo>
                  <a:lnTo>
                    <a:pt x="1145" y="29"/>
                  </a:lnTo>
                  <a:lnTo>
                    <a:pt x="1058" y="16"/>
                  </a:lnTo>
                  <a:lnTo>
                    <a:pt x="973" y="7"/>
                  </a:lnTo>
                  <a:lnTo>
                    <a:pt x="890" y="2"/>
                  </a:lnTo>
                  <a:lnTo>
                    <a:pt x="807" y="0"/>
                  </a:lnTo>
                  <a:lnTo>
                    <a:pt x="725" y="0"/>
                  </a:lnTo>
                  <a:lnTo>
                    <a:pt x="643" y="5"/>
                  </a:lnTo>
                  <a:lnTo>
                    <a:pt x="562" y="13"/>
                  </a:lnTo>
                  <a:lnTo>
                    <a:pt x="482" y="24"/>
                  </a:lnTo>
                  <a:lnTo>
                    <a:pt x="401" y="37"/>
                  </a:lnTo>
                  <a:lnTo>
                    <a:pt x="322" y="55"/>
                  </a:lnTo>
                  <a:lnTo>
                    <a:pt x="242" y="74"/>
                  </a:lnTo>
                  <a:lnTo>
                    <a:pt x="161" y="97"/>
                  </a:lnTo>
                  <a:lnTo>
                    <a:pt x="80" y="121"/>
                  </a:lnTo>
                  <a:lnTo>
                    <a:pt x="0" y="149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995358" name="Freeform 30"/>
            <p:cNvSpPr>
              <a:spLocks/>
            </p:cNvSpPr>
            <p:nvPr userDrawn="1"/>
          </p:nvSpPr>
          <p:spPr bwMode="auto">
            <a:xfrm>
              <a:off x="652" y="1076"/>
              <a:ext cx="5439" cy="696"/>
            </a:xfrm>
            <a:custGeom>
              <a:avLst/>
              <a:gdLst/>
              <a:ahLst/>
              <a:cxnLst>
                <a:cxn ang="0">
                  <a:pos x="5439" y="694"/>
                </a:cxn>
                <a:cxn ang="0">
                  <a:pos x="5405" y="751"/>
                </a:cxn>
                <a:cxn ang="0">
                  <a:pos x="5359" y="812"/>
                </a:cxn>
                <a:cxn ang="0">
                  <a:pos x="5296" y="890"/>
                </a:cxn>
                <a:cxn ang="0">
                  <a:pos x="5216" y="975"/>
                </a:cxn>
                <a:cxn ang="0">
                  <a:pos x="5119" y="1066"/>
                </a:cxn>
                <a:cxn ang="0">
                  <a:pos x="5033" y="1133"/>
                </a:cxn>
                <a:cxn ang="0">
                  <a:pos x="4970" y="1175"/>
                </a:cxn>
                <a:cxn ang="0">
                  <a:pos x="4903" y="1217"/>
                </a:cxn>
                <a:cxn ang="0">
                  <a:pos x="4831" y="1256"/>
                </a:cxn>
                <a:cxn ang="0">
                  <a:pos x="4755" y="1290"/>
                </a:cxn>
                <a:cxn ang="0">
                  <a:pos x="4674" y="1321"/>
                </a:cxn>
                <a:cxn ang="0">
                  <a:pos x="4590" y="1348"/>
                </a:cxn>
                <a:cxn ang="0">
                  <a:pos x="4499" y="1368"/>
                </a:cxn>
                <a:cxn ang="0">
                  <a:pos x="4406" y="1382"/>
                </a:cxn>
                <a:cxn ang="0">
                  <a:pos x="4308" y="1390"/>
                </a:cxn>
                <a:cxn ang="0">
                  <a:pos x="4204" y="1390"/>
                </a:cxn>
                <a:cxn ang="0">
                  <a:pos x="4097" y="1381"/>
                </a:cxn>
                <a:cxn ang="0">
                  <a:pos x="3984" y="1364"/>
                </a:cxn>
                <a:cxn ang="0">
                  <a:pos x="3868" y="1337"/>
                </a:cxn>
                <a:cxn ang="0">
                  <a:pos x="3747" y="1300"/>
                </a:cxn>
                <a:cxn ang="0">
                  <a:pos x="3621" y="1251"/>
                </a:cxn>
                <a:cxn ang="0">
                  <a:pos x="3490" y="1192"/>
                </a:cxn>
                <a:cxn ang="0">
                  <a:pos x="3355" y="1119"/>
                </a:cxn>
                <a:cxn ang="0">
                  <a:pos x="3217" y="1033"/>
                </a:cxn>
                <a:cxn ang="0">
                  <a:pos x="3146" y="985"/>
                </a:cxn>
                <a:cxn ang="0">
                  <a:pos x="2867" y="798"/>
                </a:cxn>
                <a:cxn ang="0">
                  <a:pos x="2606" y="633"/>
                </a:cxn>
                <a:cxn ang="0">
                  <a:pos x="2360" y="489"/>
                </a:cxn>
                <a:cxn ang="0">
                  <a:pos x="2128" y="367"/>
                </a:cxn>
                <a:cxn ang="0">
                  <a:pos x="1910" y="262"/>
                </a:cxn>
                <a:cxn ang="0">
                  <a:pos x="1705" y="176"/>
                </a:cxn>
                <a:cxn ang="0">
                  <a:pos x="1509" y="108"/>
                </a:cxn>
                <a:cxn ang="0">
                  <a:pos x="1321" y="58"/>
                </a:cxn>
                <a:cxn ang="0">
                  <a:pos x="1142" y="24"/>
                </a:cxn>
                <a:cxn ang="0">
                  <a:pos x="970" y="5"/>
                </a:cxn>
                <a:cxn ang="0">
                  <a:pos x="803" y="0"/>
                </a:cxn>
                <a:cxn ang="0">
                  <a:pos x="640" y="10"/>
                </a:cxn>
                <a:cxn ang="0">
                  <a:pos x="479" y="32"/>
                </a:cxn>
                <a:cxn ang="0">
                  <a:pos x="319" y="66"/>
                </a:cxn>
                <a:cxn ang="0">
                  <a:pos x="161" y="111"/>
                </a:cxn>
                <a:cxn ang="0">
                  <a:pos x="0" y="168"/>
                </a:cxn>
              </a:cxnLst>
              <a:rect l="0" t="0" r="r" b="b"/>
              <a:pathLst>
                <a:path w="5439" h="1390">
                  <a:moveTo>
                    <a:pt x="5439" y="694"/>
                  </a:moveTo>
                  <a:lnTo>
                    <a:pt x="5439" y="694"/>
                  </a:lnTo>
                  <a:lnTo>
                    <a:pt x="5431" y="709"/>
                  </a:lnTo>
                  <a:lnTo>
                    <a:pt x="5405" y="751"/>
                  </a:lnTo>
                  <a:lnTo>
                    <a:pt x="5384" y="780"/>
                  </a:lnTo>
                  <a:lnTo>
                    <a:pt x="5359" y="812"/>
                  </a:lnTo>
                  <a:lnTo>
                    <a:pt x="5331" y="849"/>
                  </a:lnTo>
                  <a:lnTo>
                    <a:pt x="5296" y="890"/>
                  </a:lnTo>
                  <a:lnTo>
                    <a:pt x="5259" y="932"/>
                  </a:lnTo>
                  <a:lnTo>
                    <a:pt x="5216" y="975"/>
                  </a:lnTo>
                  <a:lnTo>
                    <a:pt x="5170" y="1020"/>
                  </a:lnTo>
                  <a:lnTo>
                    <a:pt x="5119" y="1066"/>
                  </a:lnTo>
                  <a:lnTo>
                    <a:pt x="5062" y="1111"/>
                  </a:lnTo>
                  <a:lnTo>
                    <a:pt x="5033" y="1133"/>
                  </a:lnTo>
                  <a:lnTo>
                    <a:pt x="5002" y="1154"/>
                  </a:lnTo>
                  <a:lnTo>
                    <a:pt x="4970" y="1175"/>
                  </a:lnTo>
                  <a:lnTo>
                    <a:pt x="4937" y="1196"/>
                  </a:lnTo>
                  <a:lnTo>
                    <a:pt x="4903" y="1217"/>
                  </a:lnTo>
                  <a:lnTo>
                    <a:pt x="4867" y="1237"/>
                  </a:lnTo>
                  <a:lnTo>
                    <a:pt x="4831" y="1256"/>
                  </a:lnTo>
                  <a:lnTo>
                    <a:pt x="4794" y="1274"/>
                  </a:lnTo>
                  <a:lnTo>
                    <a:pt x="4755" y="1290"/>
                  </a:lnTo>
                  <a:lnTo>
                    <a:pt x="4716" y="1306"/>
                  </a:lnTo>
                  <a:lnTo>
                    <a:pt x="4674" y="1321"/>
                  </a:lnTo>
                  <a:lnTo>
                    <a:pt x="4633" y="1335"/>
                  </a:lnTo>
                  <a:lnTo>
                    <a:pt x="4590" y="1348"/>
                  </a:lnTo>
                  <a:lnTo>
                    <a:pt x="4545" y="1358"/>
                  </a:lnTo>
                  <a:lnTo>
                    <a:pt x="4499" y="1368"/>
                  </a:lnTo>
                  <a:lnTo>
                    <a:pt x="4454" y="1376"/>
                  </a:lnTo>
                  <a:lnTo>
                    <a:pt x="4406" y="1382"/>
                  </a:lnTo>
                  <a:lnTo>
                    <a:pt x="4356" y="1387"/>
                  </a:lnTo>
                  <a:lnTo>
                    <a:pt x="4308" y="1390"/>
                  </a:lnTo>
                  <a:lnTo>
                    <a:pt x="4256" y="1390"/>
                  </a:lnTo>
                  <a:lnTo>
                    <a:pt x="4204" y="1390"/>
                  </a:lnTo>
                  <a:lnTo>
                    <a:pt x="4151" y="1387"/>
                  </a:lnTo>
                  <a:lnTo>
                    <a:pt x="4097" y="1381"/>
                  </a:lnTo>
                  <a:lnTo>
                    <a:pt x="4041" y="1374"/>
                  </a:lnTo>
                  <a:lnTo>
                    <a:pt x="3984" y="1364"/>
                  </a:lnTo>
                  <a:lnTo>
                    <a:pt x="3926" y="1351"/>
                  </a:lnTo>
                  <a:lnTo>
                    <a:pt x="3868" y="1337"/>
                  </a:lnTo>
                  <a:lnTo>
                    <a:pt x="3808" y="1319"/>
                  </a:lnTo>
                  <a:lnTo>
                    <a:pt x="3747" y="1300"/>
                  </a:lnTo>
                  <a:lnTo>
                    <a:pt x="3684" y="1277"/>
                  </a:lnTo>
                  <a:lnTo>
                    <a:pt x="3621" y="1251"/>
                  </a:lnTo>
                  <a:lnTo>
                    <a:pt x="3557" y="1222"/>
                  </a:lnTo>
                  <a:lnTo>
                    <a:pt x="3490" y="1192"/>
                  </a:lnTo>
                  <a:lnTo>
                    <a:pt x="3423" y="1156"/>
                  </a:lnTo>
                  <a:lnTo>
                    <a:pt x="3355" y="1119"/>
                  </a:lnTo>
                  <a:lnTo>
                    <a:pt x="3287" y="1079"/>
                  </a:lnTo>
                  <a:lnTo>
                    <a:pt x="3217" y="1033"/>
                  </a:lnTo>
                  <a:lnTo>
                    <a:pt x="3146" y="985"/>
                  </a:lnTo>
                  <a:lnTo>
                    <a:pt x="3146" y="985"/>
                  </a:lnTo>
                  <a:lnTo>
                    <a:pt x="3004" y="890"/>
                  </a:lnTo>
                  <a:lnTo>
                    <a:pt x="2867" y="798"/>
                  </a:lnTo>
                  <a:lnTo>
                    <a:pt x="2733" y="714"/>
                  </a:lnTo>
                  <a:lnTo>
                    <a:pt x="2606" y="633"/>
                  </a:lnTo>
                  <a:lnTo>
                    <a:pt x="2481" y="559"/>
                  </a:lnTo>
                  <a:lnTo>
                    <a:pt x="2360" y="489"/>
                  </a:lnTo>
                  <a:lnTo>
                    <a:pt x="2242" y="425"/>
                  </a:lnTo>
                  <a:lnTo>
                    <a:pt x="2128" y="367"/>
                  </a:lnTo>
                  <a:lnTo>
                    <a:pt x="2018" y="312"/>
                  </a:lnTo>
                  <a:lnTo>
                    <a:pt x="1910" y="262"/>
                  </a:lnTo>
                  <a:lnTo>
                    <a:pt x="1806" y="216"/>
                  </a:lnTo>
                  <a:lnTo>
                    <a:pt x="1705" y="176"/>
                  </a:lnTo>
                  <a:lnTo>
                    <a:pt x="1605" y="140"/>
                  </a:lnTo>
                  <a:lnTo>
                    <a:pt x="1509" y="108"/>
                  </a:lnTo>
                  <a:lnTo>
                    <a:pt x="1414" y="81"/>
                  </a:lnTo>
                  <a:lnTo>
                    <a:pt x="1321" y="58"/>
                  </a:lnTo>
                  <a:lnTo>
                    <a:pt x="1231" y="39"/>
                  </a:lnTo>
                  <a:lnTo>
                    <a:pt x="1142" y="24"/>
                  </a:lnTo>
                  <a:lnTo>
                    <a:pt x="1056" y="13"/>
                  </a:lnTo>
                  <a:lnTo>
                    <a:pt x="970" y="5"/>
                  </a:lnTo>
                  <a:lnTo>
                    <a:pt x="887" y="2"/>
                  </a:lnTo>
                  <a:lnTo>
                    <a:pt x="803" y="0"/>
                  </a:lnTo>
                  <a:lnTo>
                    <a:pt x="722" y="3"/>
                  </a:lnTo>
                  <a:lnTo>
                    <a:pt x="640" y="10"/>
                  </a:lnTo>
                  <a:lnTo>
                    <a:pt x="559" y="19"/>
                  </a:lnTo>
                  <a:lnTo>
                    <a:pt x="479" y="32"/>
                  </a:lnTo>
                  <a:lnTo>
                    <a:pt x="399" y="47"/>
                  </a:lnTo>
                  <a:lnTo>
                    <a:pt x="319" y="66"/>
                  </a:lnTo>
                  <a:lnTo>
                    <a:pt x="240" y="87"/>
                  </a:lnTo>
                  <a:lnTo>
                    <a:pt x="161" y="111"/>
                  </a:lnTo>
                  <a:lnTo>
                    <a:pt x="80" y="139"/>
                  </a:lnTo>
                  <a:lnTo>
                    <a:pt x="0" y="16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995359" name="Freeform 31"/>
            <p:cNvSpPr>
              <a:spLocks/>
            </p:cNvSpPr>
            <p:nvPr userDrawn="1"/>
          </p:nvSpPr>
          <p:spPr bwMode="auto">
            <a:xfrm>
              <a:off x="675" y="1094"/>
              <a:ext cx="5448" cy="664"/>
            </a:xfrm>
            <a:custGeom>
              <a:avLst/>
              <a:gdLst/>
              <a:ahLst/>
              <a:cxnLst>
                <a:cxn ang="0">
                  <a:pos x="5448" y="603"/>
                </a:cxn>
                <a:cxn ang="0">
                  <a:pos x="5414" y="660"/>
                </a:cxn>
                <a:cxn ang="0">
                  <a:pos x="5369" y="723"/>
                </a:cxn>
                <a:cxn ang="0">
                  <a:pos x="5308" y="802"/>
                </a:cxn>
                <a:cxn ang="0">
                  <a:pos x="5229" y="891"/>
                </a:cxn>
                <a:cxn ang="0">
                  <a:pos x="5132" y="983"/>
                </a:cxn>
                <a:cxn ang="0">
                  <a:pos x="5047" y="1052"/>
                </a:cxn>
                <a:cxn ang="0">
                  <a:pos x="4986" y="1097"/>
                </a:cxn>
                <a:cxn ang="0">
                  <a:pos x="4919" y="1139"/>
                </a:cxn>
                <a:cxn ang="0">
                  <a:pos x="4849" y="1180"/>
                </a:cxn>
                <a:cxn ang="0">
                  <a:pos x="4772" y="1217"/>
                </a:cxn>
                <a:cxn ang="0">
                  <a:pos x="4692" y="1249"/>
                </a:cxn>
                <a:cxn ang="0">
                  <a:pos x="4607" y="1277"/>
                </a:cxn>
                <a:cxn ang="0">
                  <a:pos x="4518" y="1299"/>
                </a:cxn>
                <a:cxn ang="0">
                  <a:pos x="4425" y="1315"/>
                </a:cxn>
                <a:cxn ang="0">
                  <a:pos x="4326" y="1325"/>
                </a:cxn>
                <a:cxn ang="0">
                  <a:pos x="4222" y="1327"/>
                </a:cxn>
                <a:cxn ang="0">
                  <a:pos x="4115" y="1320"/>
                </a:cxn>
                <a:cxn ang="0">
                  <a:pos x="4003" y="1306"/>
                </a:cxn>
                <a:cxn ang="0">
                  <a:pos x="3885" y="1280"/>
                </a:cxn>
                <a:cxn ang="0">
                  <a:pos x="3764" y="1246"/>
                </a:cxn>
                <a:cxn ang="0">
                  <a:pos x="3638" y="1199"/>
                </a:cxn>
                <a:cxn ang="0">
                  <a:pos x="3506" y="1143"/>
                </a:cxn>
                <a:cxn ang="0">
                  <a:pos x="3371" y="1072"/>
                </a:cxn>
                <a:cxn ang="0">
                  <a:pos x="3230" y="989"/>
                </a:cxn>
                <a:cxn ang="0">
                  <a:pos x="3157" y="942"/>
                </a:cxn>
                <a:cxn ang="0">
                  <a:pos x="2877" y="760"/>
                </a:cxn>
                <a:cxn ang="0">
                  <a:pos x="2613" y="599"/>
                </a:cxn>
                <a:cxn ang="0">
                  <a:pos x="2365" y="460"/>
                </a:cxn>
                <a:cxn ang="0">
                  <a:pos x="2131" y="340"/>
                </a:cxn>
                <a:cxn ang="0">
                  <a:pos x="1912" y="240"/>
                </a:cxn>
                <a:cxn ang="0">
                  <a:pos x="1705" y="158"/>
                </a:cxn>
                <a:cxn ang="0">
                  <a:pos x="1508" y="95"/>
                </a:cxn>
                <a:cxn ang="0">
                  <a:pos x="1321" y="48"/>
                </a:cxn>
                <a:cxn ang="0">
                  <a:pos x="1141" y="17"/>
                </a:cxn>
                <a:cxn ang="0">
                  <a:pos x="968" y="1"/>
                </a:cxn>
                <a:cxn ang="0">
                  <a:pos x="801" y="0"/>
                </a:cxn>
                <a:cxn ang="0">
                  <a:pos x="639" y="12"/>
                </a:cxn>
                <a:cxn ang="0">
                  <a:pos x="478" y="38"/>
                </a:cxn>
                <a:cxn ang="0">
                  <a:pos x="319" y="75"/>
                </a:cxn>
                <a:cxn ang="0">
                  <a:pos x="160" y="124"/>
                </a:cxn>
                <a:cxn ang="0">
                  <a:pos x="0" y="184"/>
                </a:cxn>
              </a:cxnLst>
              <a:rect l="0" t="0" r="r" b="b"/>
              <a:pathLst>
                <a:path w="5448" h="1327">
                  <a:moveTo>
                    <a:pt x="5448" y="603"/>
                  </a:moveTo>
                  <a:lnTo>
                    <a:pt x="5448" y="603"/>
                  </a:lnTo>
                  <a:lnTo>
                    <a:pt x="5439" y="618"/>
                  </a:lnTo>
                  <a:lnTo>
                    <a:pt x="5414" y="660"/>
                  </a:lnTo>
                  <a:lnTo>
                    <a:pt x="5393" y="689"/>
                  </a:lnTo>
                  <a:lnTo>
                    <a:pt x="5369" y="723"/>
                  </a:lnTo>
                  <a:lnTo>
                    <a:pt x="5341" y="762"/>
                  </a:lnTo>
                  <a:lnTo>
                    <a:pt x="5308" y="802"/>
                  </a:lnTo>
                  <a:lnTo>
                    <a:pt x="5271" y="846"/>
                  </a:lnTo>
                  <a:lnTo>
                    <a:pt x="5229" y="891"/>
                  </a:lnTo>
                  <a:lnTo>
                    <a:pt x="5183" y="936"/>
                  </a:lnTo>
                  <a:lnTo>
                    <a:pt x="5132" y="983"/>
                  </a:lnTo>
                  <a:lnTo>
                    <a:pt x="5076" y="1030"/>
                  </a:lnTo>
                  <a:lnTo>
                    <a:pt x="5047" y="1052"/>
                  </a:lnTo>
                  <a:lnTo>
                    <a:pt x="5017" y="1075"/>
                  </a:lnTo>
                  <a:lnTo>
                    <a:pt x="4986" y="1097"/>
                  </a:lnTo>
                  <a:lnTo>
                    <a:pt x="4953" y="1118"/>
                  </a:lnTo>
                  <a:lnTo>
                    <a:pt x="4919" y="1139"/>
                  </a:lnTo>
                  <a:lnTo>
                    <a:pt x="4885" y="1160"/>
                  </a:lnTo>
                  <a:lnTo>
                    <a:pt x="4849" y="1180"/>
                  </a:lnTo>
                  <a:lnTo>
                    <a:pt x="4811" y="1199"/>
                  </a:lnTo>
                  <a:lnTo>
                    <a:pt x="4772" y="1217"/>
                  </a:lnTo>
                  <a:lnTo>
                    <a:pt x="4733" y="1233"/>
                  </a:lnTo>
                  <a:lnTo>
                    <a:pt x="4692" y="1249"/>
                  </a:lnTo>
                  <a:lnTo>
                    <a:pt x="4650" y="1264"/>
                  </a:lnTo>
                  <a:lnTo>
                    <a:pt x="4607" y="1277"/>
                  </a:lnTo>
                  <a:lnTo>
                    <a:pt x="4564" y="1288"/>
                  </a:lnTo>
                  <a:lnTo>
                    <a:pt x="4518" y="1299"/>
                  </a:lnTo>
                  <a:lnTo>
                    <a:pt x="4472" y="1307"/>
                  </a:lnTo>
                  <a:lnTo>
                    <a:pt x="4425" y="1315"/>
                  </a:lnTo>
                  <a:lnTo>
                    <a:pt x="4375" y="1320"/>
                  </a:lnTo>
                  <a:lnTo>
                    <a:pt x="4326" y="1325"/>
                  </a:lnTo>
                  <a:lnTo>
                    <a:pt x="4275" y="1327"/>
                  </a:lnTo>
                  <a:lnTo>
                    <a:pt x="4222" y="1327"/>
                  </a:lnTo>
                  <a:lnTo>
                    <a:pt x="4170" y="1325"/>
                  </a:lnTo>
                  <a:lnTo>
                    <a:pt x="4115" y="1320"/>
                  </a:lnTo>
                  <a:lnTo>
                    <a:pt x="4060" y="1314"/>
                  </a:lnTo>
                  <a:lnTo>
                    <a:pt x="4003" y="1306"/>
                  </a:lnTo>
                  <a:lnTo>
                    <a:pt x="3945" y="1294"/>
                  </a:lnTo>
                  <a:lnTo>
                    <a:pt x="3885" y="1280"/>
                  </a:lnTo>
                  <a:lnTo>
                    <a:pt x="3825" y="1264"/>
                  </a:lnTo>
                  <a:lnTo>
                    <a:pt x="3764" y="1246"/>
                  </a:lnTo>
                  <a:lnTo>
                    <a:pt x="3702" y="1223"/>
                  </a:lnTo>
                  <a:lnTo>
                    <a:pt x="3638" y="1199"/>
                  </a:lnTo>
                  <a:lnTo>
                    <a:pt x="3573" y="1172"/>
                  </a:lnTo>
                  <a:lnTo>
                    <a:pt x="3506" y="1143"/>
                  </a:lnTo>
                  <a:lnTo>
                    <a:pt x="3439" y="1109"/>
                  </a:lnTo>
                  <a:lnTo>
                    <a:pt x="3371" y="1072"/>
                  </a:lnTo>
                  <a:lnTo>
                    <a:pt x="3300" y="1033"/>
                  </a:lnTo>
                  <a:lnTo>
                    <a:pt x="3230" y="989"/>
                  </a:lnTo>
                  <a:lnTo>
                    <a:pt x="3157" y="942"/>
                  </a:lnTo>
                  <a:lnTo>
                    <a:pt x="3157" y="942"/>
                  </a:lnTo>
                  <a:lnTo>
                    <a:pt x="3016" y="849"/>
                  </a:lnTo>
                  <a:lnTo>
                    <a:pt x="2877" y="760"/>
                  </a:lnTo>
                  <a:lnTo>
                    <a:pt x="2742" y="678"/>
                  </a:lnTo>
                  <a:lnTo>
                    <a:pt x="2613" y="599"/>
                  </a:lnTo>
                  <a:lnTo>
                    <a:pt x="2487" y="528"/>
                  </a:lnTo>
                  <a:lnTo>
                    <a:pt x="2365" y="460"/>
                  </a:lnTo>
                  <a:lnTo>
                    <a:pt x="2247" y="397"/>
                  </a:lnTo>
                  <a:lnTo>
                    <a:pt x="2131" y="340"/>
                  </a:lnTo>
                  <a:lnTo>
                    <a:pt x="2020" y="289"/>
                  </a:lnTo>
                  <a:lnTo>
                    <a:pt x="1912" y="240"/>
                  </a:lnTo>
                  <a:lnTo>
                    <a:pt x="1806" y="197"/>
                  </a:lnTo>
                  <a:lnTo>
                    <a:pt x="1705" y="158"/>
                  </a:lnTo>
                  <a:lnTo>
                    <a:pt x="1605" y="124"/>
                  </a:lnTo>
                  <a:lnTo>
                    <a:pt x="1508" y="95"/>
                  </a:lnTo>
                  <a:lnTo>
                    <a:pt x="1414" y="69"/>
                  </a:lnTo>
                  <a:lnTo>
                    <a:pt x="1321" y="48"/>
                  </a:lnTo>
                  <a:lnTo>
                    <a:pt x="1230" y="30"/>
                  </a:lnTo>
                  <a:lnTo>
                    <a:pt x="1141" y="17"/>
                  </a:lnTo>
                  <a:lnTo>
                    <a:pt x="1054" y="8"/>
                  </a:lnTo>
                  <a:lnTo>
                    <a:pt x="968" y="1"/>
                  </a:lnTo>
                  <a:lnTo>
                    <a:pt x="885" y="0"/>
                  </a:lnTo>
                  <a:lnTo>
                    <a:pt x="801" y="0"/>
                  </a:lnTo>
                  <a:lnTo>
                    <a:pt x="719" y="4"/>
                  </a:lnTo>
                  <a:lnTo>
                    <a:pt x="639" y="12"/>
                  </a:lnTo>
                  <a:lnTo>
                    <a:pt x="558" y="24"/>
                  </a:lnTo>
                  <a:lnTo>
                    <a:pt x="478" y="38"/>
                  </a:lnTo>
                  <a:lnTo>
                    <a:pt x="399" y="56"/>
                  </a:lnTo>
                  <a:lnTo>
                    <a:pt x="319" y="75"/>
                  </a:lnTo>
                  <a:lnTo>
                    <a:pt x="239" y="100"/>
                  </a:lnTo>
                  <a:lnTo>
                    <a:pt x="160" y="124"/>
                  </a:lnTo>
                  <a:lnTo>
                    <a:pt x="81" y="153"/>
                  </a:lnTo>
                  <a:lnTo>
                    <a:pt x="0" y="18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995360" name="Freeform 32"/>
            <p:cNvSpPr>
              <a:spLocks/>
            </p:cNvSpPr>
            <p:nvPr userDrawn="1"/>
          </p:nvSpPr>
          <p:spPr bwMode="auto">
            <a:xfrm>
              <a:off x="700" y="1111"/>
              <a:ext cx="5452" cy="633"/>
            </a:xfrm>
            <a:custGeom>
              <a:avLst/>
              <a:gdLst/>
              <a:ahLst/>
              <a:cxnLst>
                <a:cxn ang="0">
                  <a:pos x="5452" y="516"/>
                </a:cxn>
                <a:cxn ang="0">
                  <a:pos x="5419" y="574"/>
                </a:cxn>
                <a:cxn ang="0">
                  <a:pos x="5376" y="637"/>
                </a:cxn>
                <a:cxn ang="0">
                  <a:pos x="5316" y="717"/>
                </a:cxn>
                <a:cxn ang="0">
                  <a:pos x="5239" y="808"/>
                </a:cxn>
                <a:cxn ang="0">
                  <a:pos x="5143" y="903"/>
                </a:cxn>
                <a:cxn ang="0">
                  <a:pos x="5060" y="974"/>
                </a:cxn>
                <a:cxn ang="0">
                  <a:pos x="4998" y="1021"/>
                </a:cxn>
                <a:cxn ang="0">
                  <a:pos x="4932" y="1064"/>
                </a:cxn>
                <a:cxn ang="0">
                  <a:pos x="4862" y="1106"/>
                </a:cxn>
                <a:cxn ang="0">
                  <a:pos x="4787" y="1145"/>
                </a:cxn>
                <a:cxn ang="0">
                  <a:pos x="4707" y="1179"/>
                </a:cxn>
                <a:cxn ang="0">
                  <a:pos x="4624" y="1208"/>
                </a:cxn>
                <a:cxn ang="0">
                  <a:pos x="4533" y="1232"/>
                </a:cxn>
                <a:cxn ang="0">
                  <a:pos x="4440" y="1252"/>
                </a:cxn>
                <a:cxn ang="0">
                  <a:pos x="4342" y="1263"/>
                </a:cxn>
                <a:cxn ang="0">
                  <a:pos x="4239" y="1266"/>
                </a:cxn>
                <a:cxn ang="0">
                  <a:pos x="4131" y="1263"/>
                </a:cxn>
                <a:cxn ang="0">
                  <a:pos x="4018" y="1250"/>
                </a:cxn>
                <a:cxn ang="0">
                  <a:pos x="3902" y="1228"/>
                </a:cxn>
                <a:cxn ang="0">
                  <a:pos x="3779" y="1194"/>
                </a:cxn>
                <a:cxn ang="0">
                  <a:pos x="3652" y="1150"/>
                </a:cxn>
                <a:cxn ang="0">
                  <a:pos x="3520" y="1095"/>
                </a:cxn>
                <a:cxn ang="0">
                  <a:pos x="3384" y="1027"/>
                </a:cxn>
                <a:cxn ang="0">
                  <a:pos x="3242" y="947"/>
                </a:cxn>
                <a:cxn ang="0">
                  <a:pos x="3169" y="901"/>
                </a:cxn>
                <a:cxn ang="0">
                  <a:pos x="2885" y="724"/>
                </a:cxn>
                <a:cxn ang="0">
                  <a:pos x="2619" y="569"/>
                </a:cxn>
                <a:cxn ang="0">
                  <a:pos x="2369" y="433"/>
                </a:cxn>
                <a:cxn ang="0">
                  <a:pos x="2134" y="317"/>
                </a:cxn>
                <a:cxn ang="0">
                  <a:pos x="1912" y="222"/>
                </a:cxn>
                <a:cxn ang="0">
                  <a:pos x="1704" y="144"/>
                </a:cxn>
                <a:cxn ang="0">
                  <a:pos x="1507" y="83"/>
                </a:cxn>
                <a:cxn ang="0">
                  <a:pos x="1318" y="41"/>
                </a:cxn>
                <a:cxn ang="0">
                  <a:pos x="1139" y="13"/>
                </a:cxn>
                <a:cxn ang="0">
                  <a:pos x="965" y="0"/>
                </a:cxn>
                <a:cxn ang="0">
                  <a:pos x="798" y="4"/>
                </a:cxn>
                <a:cxn ang="0">
                  <a:pos x="635" y="18"/>
                </a:cxn>
                <a:cxn ang="0">
                  <a:pos x="475" y="47"/>
                </a:cxn>
                <a:cxn ang="0">
                  <a:pos x="317" y="89"/>
                </a:cxn>
                <a:cxn ang="0">
                  <a:pos x="158" y="141"/>
                </a:cxn>
                <a:cxn ang="0">
                  <a:pos x="0" y="204"/>
                </a:cxn>
              </a:cxnLst>
              <a:rect l="0" t="0" r="r" b="b"/>
              <a:pathLst>
                <a:path w="5452" h="1266">
                  <a:moveTo>
                    <a:pt x="5452" y="516"/>
                  </a:moveTo>
                  <a:lnTo>
                    <a:pt x="5452" y="516"/>
                  </a:lnTo>
                  <a:lnTo>
                    <a:pt x="5444" y="530"/>
                  </a:lnTo>
                  <a:lnTo>
                    <a:pt x="5419" y="574"/>
                  </a:lnTo>
                  <a:lnTo>
                    <a:pt x="5400" y="603"/>
                  </a:lnTo>
                  <a:lnTo>
                    <a:pt x="5376" y="637"/>
                  </a:lnTo>
                  <a:lnTo>
                    <a:pt x="5348" y="675"/>
                  </a:lnTo>
                  <a:lnTo>
                    <a:pt x="5316" y="717"/>
                  </a:lnTo>
                  <a:lnTo>
                    <a:pt x="5279" y="761"/>
                  </a:lnTo>
                  <a:lnTo>
                    <a:pt x="5239" y="808"/>
                  </a:lnTo>
                  <a:lnTo>
                    <a:pt x="5193" y="855"/>
                  </a:lnTo>
                  <a:lnTo>
                    <a:pt x="5143" y="903"/>
                  </a:lnTo>
                  <a:lnTo>
                    <a:pt x="5089" y="950"/>
                  </a:lnTo>
                  <a:lnTo>
                    <a:pt x="5060" y="974"/>
                  </a:lnTo>
                  <a:lnTo>
                    <a:pt x="5029" y="997"/>
                  </a:lnTo>
                  <a:lnTo>
                    <a:pt x="4998" y="1021"/>
                  </a:lnTo>
                  <a:lnTo>
                    <a:pt x="4965" y="1042"/>
                  </a:lnTo>
                  <a:lnTo>
                    <a:pt x="4932" y="1064"/>
                  </a:lnTo>
                  <a:lnTo>
                    <a:pt x="4897" y="1085"/>
                  </a:lnTo>
                  <a:lnTo>
                    <a:pt x="4862" y="1106"/>
                  </a:lnTo>
                  <a:lnTo>
                    <a:pt x="4825" y="1126"/>
                  </a:lnTo>
                  <a:lnTo>
                    <a:pt x="4787" y="1145"/>
                  </a:lnTo>
                  <a:lnTo>
                    <a:pt x="4747" y="1161"/>
                  </a:lnTo>
                  <a:lnTo>
                    <a:pt x="4707" y="1179"/>
                  </a:lnTo>
                  <a:lnTo>
                    <a:pt x="4665" y="1194"/>
                  </a:lnTo>
                  <a:lnTo>
                    <a:pt x="4624" y="1208"/>
                  </a:lnTo>
                  <a:lnTo>
                    <a:pt x="4579" y="1221"/>
                  </a:lnTo>
                  <a:lnTo>
                    <a:pt x="4533" y="1232"/>
                  </a:lnTo>
                  <a:lnTo>
                    <a:pt x="4488" y="1242"/>
                  </a:lnTo>
                  <a:lnTo>
                    <a:pt x="4440" y="1252"/>
                  </a:lnTo>
                  <a:lnTo>
                    <a:pt x="4392" y="1258"/>
                  </a:lnTo>
                  <a:lnTo>
                    <a:pt x="4342" y="1263"/>
                  </a:lnTo>
                  <a:lnTo>
                    <a:pt x="4292" y="1266"/>
                  </a:lnTo>
                  <a:lnTo>
                    <a:pt x="4239" y="1266"/>
                  </a:lnTo>
                  <a:lnTo>
                    <a:pt x="4186" y="1266"/>
                  </a:lnTo>
                  <a:lnTo>
                    <a:pt x="4131" y="1263"/>
                  </a:lnTo>
                  <a:lnTo>
                    <a:pt x="4075" y="1257"/>
                  </a:lnTo>
                  <a:lnTo>
                    <a:pt x="4018" y="1250"/>
                  </a:lnTo>
                  <a:lnTo>
                    <a:pt x="3960" y="1239"/>
                  </a:lnTo>
                  <a:lnTo>
                    <a:pt x="3902" y="1228"/>
                  </a:lnTo>
                  <a:lnTo>
                    <a:pt x="3841" y="1211"/>
                  </a:lnTo>
                  <a:lnTo>
                    <a:pt x="3779" y="1194"/>
                  </a:lnTo>
                  <a:lnTo>
                    <a:pt x="3716" y="1174"/>
                  </a:lnTo>
                  <a:lnTo>
                    <a:pt x="3652" y="1150"/>
                  </a:lnTo>
                  <a:lnTo>
                    <a:pt x="3586" y="1124"/>
                  </a:lnTo>
                  <a:lnTo>
                    <a:pt x="3520" y="1095"/>
                  </a:lnTo>
                  <a:lnTo>
                    <a:pt x="3452" y="1063"/>
                  </a:lnTo>
                  <a:lnTo>
                    <a:pt x="3384" y="1027"/>
                  </a:lnTo>
                  <a:lnTo>
                    <a:pt x="3313" y="989"/>
                  </a:lnTo>
                  <a:lnTo>
                    <a:pt x="3242" y="947"/>
                  </a:lnTo>
                  <a:lnTo>
                    <a:pt x="3169" y="901"/>
                  </a:lnTo>
                  <a:lnTo>
                    <a:pt x="3169" y="901"/>
                  </a:lnTo>
                  <a:lnTo>
                    <a:pt x="3024" y="811"/>
                  </a:lnTo>
                  <a:lnTo>
                    <a:pt x="2885" y="724"/>
                  </a:lnTo>
                  <a:lnTo>
                    <a:pt x="2749" y="643"/>
                  </a:lnTo>
                  <a:lnTo>
                    <a:pt x="2619" y="569"/>
                  </a:lnTo>
                  <a:lnTo>
                    <a:pt x="2491" y="498"/>
                  </a:lnTo>
                  <a:lnTo>
                    <a:pt x="2369" y="433"/>
                  </a:lnTo>
                  <a:lnTo>
                    <a:pt x="2249" y="373"/>
                  </a:lnTo>
                  <a:lnTo>
                    <a:pt x="2134" y="317"/>
                  </a:lnTo>
                  <a:lnTo>
                    <a:pt x="2022" y="267"/>
                  </a:lnTo>
                  <a:lnTo>
                    <a:pt x="1912" y="222"/>
                  </a:lnTo>
                  <a:lnTo>
                    <a:pt x="1806" y="180"/>
                  </a:lnTo>
                  <a:lnTo>
                    <a:pt x="1704" y="144"/>
                  </a:lnTo>
                  <a:lnTo>
                    <a:pt x="1604" y="112"/>
                  </a:lnTo>
                  <a:lnTo>
                    <a:pt x="1507" y="83"/>
                  </a:lnTo>
                  <a:lnTo>
                    <a:pt x="1411" y="60"/>
                  </a:lnTo>
                  <a:lnTo>
                    <a:pt x="1318" y="41"/>
                  </a:lnTo>
                  <a:lnTo>
                    <a:pt x="1227" y="25"/>
                  </a:lnTo>
                  <a:lnTo>
                    <a:pt x="1139" y="13"/>
                  </a:lnTo>
                  <a:lnTo>
                    <a:pt x="1051" y="5"/>
                  </a:lnTo>
                  <a:lnTo>
                    <a:pt x="965" y="0"/>
                  </a:lnTo>
                  <a:lnTo>
                    <a:pt x="882" y="0"/>
                  </a:lnTo>
                  <a:lnTo>
                    <a:pt x="798" y="4"/>
                  </a:lnTo>
                  <a:lnTo>
                    <a:pt x="717" y="8"/>
                  </a:lnTo>
                  <a:lnTo>
                    <a:pt x="635" y="18"/>
                  </a:lnTo>
                  <a:lnTo>
                    <a:pt x="556" y="31"/>
                  </a:lnTo>
                  <a:lnTo>
                    <a:pt x="475" y="47"/>
                  </a:lnTo>
                  <a:lnTo>
                    <a:pt x="396" y="67"/>
                  </a:lnTo>
                  <a:lnTo>
                    <a:pt x="317" y="89"/>
                  </a:lnTo>
                  <a:lnTo>
                    <a:pt x="238" y="113"/>
                  </a:lnTo>
                  <a:lnTo>
                    <a:pt x="158" y="141"/>
                  </a:lnTo>
                  <a:lnTo>
                    <a:pt x="79" y="172"/>
                  </a:lnTo>
                  <a:lnTo>
                    <a:pt x="0" y="20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995361" name="Freeform 33"/>
            <p:cNvSpPr>
              <a:spLocks/>
            </p:cNvSpPr>
            <p:nvPr userDrawn="1"/>
          </p:nvSpPr>
          <p:spPr bwMode="auto">
            <a:xfrm>
              <a:off x="725" y="1127"/>
              <a:ext cx="5457" cy="603"/>
            </a:xfrm>
            <a:custGeom>
              <a:avLst/>
              <a:gdLst/>
              <a:ahLst/>
              <a:cxnLst>
                <a:cxn ang="0">
                  <a:pos x="5457" y="426"/>
                </a:cxn>
                <a:cxn ang="0">
                  <a:pos x="5425" y="484"/>
                </a:cxn>
                <a:cxn ang="0">
                  <a:pos x="5383" y="550"/>
                </a:cxn>
                <a:cxn ang="0">
                  <a:pos x="5323" y="631"/>
                </a:cxn>
                <a:cxn ang="0">
                  <a:pos x="5247" y="725"/>
                </a:cxn>
                <a:cxn ang="0">
                  <a:pos x="5153" y="822"/>
                </a:cxn>
                <a:cxn ang="0">
                  <a:pos x="5071" y="896"/>
                </a:cxn>
                <a:cxn ang="0">
                  <a:pos x="5010" y="943"/>
                </a:cxn>
                <a:cxn ang="0">
                  <a:pos x="4944" y="988"/>
                </a:cxn>
                <a:cxn ang="0">
                  <a:pos x="4875" y="1031"/>
                </a:cxn>
                <a:cxn ang="0">
                  <a:pos x="4801" y="1072"/>
                </a:cxn>
                <a:cxn ang="0">
                  <a:pos x="4722" y="1109"/>
                </a:cxn>
                <a:cxn ang="0">
                  <a:pos x="4637" y="1140"/>
                </a:cxn>
                <a:cxn ang="0">
                  <a:pos x="4549" y="1166"/>
                </a:cxn>
                <a:cxn ang="0">
                  <a:pos x="4456" y="1187"/>
                </a:cxn>
                <a:cxn ang="0">
                  <a:pos x="4358" y="1199"/>
                </a:cxn>
                <a:cxn ang="0">
                  <a:pos x="4254" y="1206"/>
                </a:cxn>
                <a:cxn ang="0">
                  <a:pos x="4147" y="1204"/>
                </a:cxn>
                <a:cxn ang="0">
                  <a:pos x="4035" y="1193"/>
                </a:cxn>
                <a:cxn ang="0">
                  <a:pos x="3917" y="1174"/>
                </a:cxn>
                <a:cxn ang="0">
                  <a:pos x="3793" y="1143"/>
                </a:cxn>
                <a:cxn ang="0">
                  <a:pos x="3666" y="1101"/>
                </a:cxn>
                <a:cxn ang="0">
                  <a:pos x="3534" y="1049"/>
                </a:cxn>
                <a:cxn ang="0">
                  <a:pos x="3396" y="983"/>
                </a:cxn>
                <a:cxn ang="0">
                  <a:pos x="3253" y="906"/>
                </a:cxn>
                <a:cxn ang="0">
                  <a:pos x="3180" y="862"/>
                </a:cxn>
                <a:cxn ang="0">
                  <a:pos x="2892" y="689"/>
                </a:cxn>
                <a:cxn ang="0">
                  <a:pos x="2624" y="537"/>
                </a:cxn>
                <a:cxn ang="0">
                  <a:pos x="2372" y="407"/>
                </a:cxn>
                <a:cxn ang="0">
                  <a:pos x="2136" y="295"/>
                </a:cxn>
                <a:cxn ang="0">
                  <a:pos x="1913" y="203"/>
                </a:cxn>
                <a:cxn ang="0">
                  <a:pos x="1702" y="129"/>
                </a:cxn>
                <a:cxn ang="0">
                  <a:pos x="1504" y="72"/>
                </a:cxn>
                <a:cxn ang="0">
                  <a:pos x="1315" y="32"/>
                </a:cxn>
                <a:cxn ang="0">
                  <a:pos x="1136" y="9"/>
                </a:cxn>
                <a:cxn ang="0">
                  <a:pos x="962" y="0"/>
                </a:cxn>
                <a:cxn ang="0">
                  <a:pos x="796" y="6"/>
                </a:cxn>
                <a:cxn ang="0">
                  <a:pos x="633" y="26"/>
                </a:cxn>
                <a:cxn ang="0">
                  <a:pos x="474" y="58"/>
                </a:cxn>
                <a:cxn ang="0">
                  <a:pos x="315" y="101"/>
                </a:cxn>
                <a:cxn ang="0">
                  <a:pos x="158" y="158"/>
                </a:cxn>
                <a:cxn ang="0">
                  <a:pos x="0" y="224"/>
                </a:cxn>
              </a:cxnLst>
              <a:rect l="0" t="0" r="r" b="b"/>
              <a:pathLst>
                <a:path w="5457" h="1206">
                  <a:moveTo>
                    <a:pt x="5457" y="426"/>
                  </a:moveTo>
                  <a:lnTo>
                    <a:pt x="5457" y="426"/>
                  </a:lnTo>
                  <a:lnTo>
                    <a:pt x="5450" y="442"/>
                  </a:lnTo>
                  <a:lnTo>
                    <a:pt x="5425" y="484"/>
                  </a:lnTo>
                  <a:lnTo>
                    <a:pt x="5405" y="515"/>
                  </a:lnTo>
                  <a:lnTo>
                    <a:pt x="5383" y="550"/>
                  </a:lnTo>
                  <a:lnTo>
                    <a:pt x="5355" y="589"/>
                  </a:lnTo>
                  <a:lnTo>
                    <a:pt x="5323" y="631"/>
                  </a:lnTo>
                  <a:lnTo>
                    <a:pt x="5287" y="676"/>
                  </a:lnTo>
                  <a:lnTo>
                    <a:pt x="5247" y="725"/>
                  </a:lnTo>
                  <a:lnTo>
                    <a:pt x="5203" y="773"/>
                  </a:lnTo>
                  <a:lnTo>
                    <a:pt x="5153" y="822"/>
                  </a:lnTo>
                  <a:lnTo>
                    <a:pt x="5100" y="872"/>
                  </a:lnTo>
                  <a:lnTo>
                    <a:pt x="5071" y="896"/>
                  </a:lnTo>
                  <a:lnTo>
                    <a:pt x="5041" y="918"/>
                  </a:lnTo>
                  <a:lnTo>
                    <a:pt x="5010" y="943"/>
                  </a:lnTo>
                  <a:lnTo>
                    <a:pt x="4978" y="965"/>
                  </a:lnTo>
                  <a:lnTo>
                    <a:pt x="4944" y="988"/>
                  </a:lnTo>
                  <a:lnTo>
                    <a:pt x="4911" y="1011"/>
                  </a:lnTo>
                  <a:lnTo>
                    <a:pt x="4875" y="1031"/>
                  </a:lnTo>
                  <a:lnTo>
                    <a:pt x="4839" y="1052"/>
                  </a:lnTo>
                  <a:lnTo>
                    <a:pt x="4801" y="1072"/>
                  </a:lnTo>
                  <a:lnTo>
                    <a:pt x="4762" y="1091"/>
                  </a:lnTo>
                  <a:lnTo>
                    <a:pt x="4722" y="1109"/>
                  </a:lnTo>
                  <a:lnTo>
                    <a:pt x="4681" y="1125"/>
                  </a:lnTo>
                  <a:lnTo>
                    <a:pt x="4637" y="1140"/>
                  </a:lnTo>
                  <a:lnTo>
                    <a:pt x="4594" y="1154"/>
                  </a:lnTo>
                  <a:lnTo>
                    <a:pt x="4549" y="1166"/>
                  </a:lnTo>
                  <a:lnTo>
                    <a:pt x="4503" y="1177"/>
                  </a:lnTo>
                  <a:lnTo>
                    <a:pt x="4456" y="1187"/>
                  </a:lnTo>
                  <a:lnTo>
                    <a:pt x="4407" y="1195"/>
                  </a:lnTo>
                  <a:lnTo>
                    <a:pt x="4358" y="1199"/>
                  </a:lnTo>
                  <a:lnTo>
                    <a:pt x="4307" y="1204"/>
                  </a:lnTo>
                  <a:lnTo>
                    <a:pt x="4254" y="1206"/>
                  </a:lnTo>
                  <a:lnTo>
                    <a:pt x="4202" y="1206"/>
                  </a:lnTo>
                  <a:lnTo>
                    <a:pt x="4147" y="1204"/>
                  </a:lnTo>
                  <a:lnTo>
                    <a:pt x="4092" y="1199"/>
                  </a:lnTo>
                  <a:lnTo>
                    <a:pt x="4035" y="1193"/>
                  </a:lnTo>
                  <a:lnTo>
                    <a:pt x="3977" y="1185"/>
                  </a:lnTo>
                  <a:lnTo>
                    <a:pt x="3917" y="1174"/>
                  </a:lnTo>
                  <a:lnTo>
                    <a:pt x="3856" y="1159"/>
                  </a:lnTo>
                  <a:lnTo>
                    <a:pt x="3793" y="1143"/>
                  </a:lnTo>
                  <a:lnTo>
                    <a:pt x="3731" y="1124"/>
                  </a:lnTo>
                  <a:lnTo>
                    <a:pt x="3666" y="1101"/>
                  </a:lnTo>
                  <a:lnTo>
                    <a:pt x="3600" y="1077"/>
                  </a:lnTo>
                  <a:lnTo>
                    <a:pt x="3534" y="1049"/>
                  </a:lnTo>
                  <a:lnTo>
                    <a:pt x="3466" y="1017"/>
                  </a:lnTo>
                  <a:lnTo>
                    <a:pt x="3396" y="983"/>
                  </a:lnTo>
                  <a:lnTo>
                    <a:pt x="3325" y="946"/>
                  </a:lnTo>
                  <a:lnTo>
                    <a:pt x="3253" y="906"/>
                  </a:lnTo>
                  <a:lnTo>
                    <a:pt x="3180" y="862"/>
                  </a:lnTo>
                  <a:lnTo>
                    <a:pt x="3180" y="862"/>
                  </a:lnTo>
                  <a:lnTo>
                    <a:pt x="3034" y="772"/>
                  </a:lnTo>
                  <a:lnTo>
                    <a:pt x="2892" y="689"/>
                  </a:lnTo>
                  <a:lnTo>
                    <a:pt x="2756" y="610"/>
                  </a:lnTo>
                  <a:lnTo>
                    <a:pt x="2624" y="537"/>
                  </a:lnTo>
                  <a:lnTo>
                    <a:pt x="2497" y="470"/>
                  </a:lnTo>
                  <a:lnTo>
                    <a:pt x="2372" y="407"/>
                  </a:lnTo>
                  <a:lnTo>
                    <a:pt x="2252" y="348"/>
                  </a:lnTo>
                  <a:lnTo>
                    <a:pt x="2136" y="295"/>
                  </a:lnTo>
                  <a:lnTo>
                    <a:pt x="2023" y="247"/>
                  </a:lnTo>
                  <a:lnTo>
                    <a:pt x="1913" y="203"/>
                  </a:lnTo>
                  <a:lnTo>
                    <a:pt x="1806" y="164"/>
                  </a:lnTo>
                  <a:lnTo>
                    <a:pt x="1702" y="129"/>
                  </a:lnTo>
                  <a:lnTo>
                    <a:pt x="1602" y="98"/>
                  </a:lnTo>
                  <a:lnTo>
                    <a:pt x="1504" y="72"/>
                  </a:lnTo>
                  <a:lnTo>
                    <a:pt x="1409" y="51"/>
                  </a:lnTo>
                  <a:lnTo>
                    <a:pt x="1315" y="32"/>
                  </a:lnTo>
                  <a:lnTo>
                    <a:pt x="1225" y="19"/>
                  </a:lnTo>
                  <a:lnTo>
                    <a:pt x="1136" y="9"/>
                  </a:lnTo>
                  <a:lnTo>
                    <a:pt x="1048" y="3"/>
                  </a:lnTo>
                  <a:lnTo>
                    <a:pt x="962" y="0"/>
                  </a:lnTo>
                  <a:lnTo>
                    <a:pt x="879" y="1"/>
                  </a:lnTo>
                  <a:lnTo>
                    <a:pt x="796" y="6"/>
                  </a:lnTo>
                  <a:lnTo>
                    <a:pt x="714" y="14"/>
                  </a:lnTo>
                  <a:lnTo>
                    <a:pt x="633" y="26"/>
                  </a:lnTo>
                  <a:lnTo>
                    <a:pt x="553" y="40"/>
                  </a:lnTo>
                  <a:lnTo>
                    <a:pt x="474" y="58"/>
                  </a:lnTo>
                  <a:lnTo>
                    <a:pt x="394" y="79"/>
                  </a:lnTo>
                  <a:lnTo>
                    <a:pt x="315" y="101"/>
                  </a:lnTo>
                  <a:lnTo>
                    <a:pt x="238" y="129"/>
                  </a:lnTo>
                  <a:lnTo>
                    <a:pt x="158" y="158"/>
                  </a:lnTo>
                  <a:lnTo>
                    <a:pt x="79" y="190"/>
                  </a:lnTo>
                  <a:lnTo>
                    <a:pt x="0" y="22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995362" name="Freeform 34"/>
            <p:cNvSpPr>
              <a:spLocks/>
            </p:cNvSpPr>
            <p:nvPr userDrawn="1"/>
          </p:nvSpPr>
          <p:spPr bwMode="auto">
            <a:xfrm>
              <a:off x="752" y="1144"/>
              <a:ext cx="5459" cy="573"/>
            </a:xfrm>
            <a:custGeom>
              <a:avLst/>
              <a:gdLst/>
              <a:ahLst/>
              <a:cxnLst>
                <a:cxn ang="0">
                  <a:pos x="5459" y="335"/>
                </a:cxn>
                <a:cxn ang="0">
                  <a:pos x="5427" y="395"/>
                </a:cxn>
                <a:cxn ang="0">
                  <a:pos x="5385" y="461"/>
                </a:cxn>
                <a:cxn ang="0">
                  <a:pos x="5328" y="545"/>
                </a:cxn>
                <a:cxn ang="0">
                  <a:pos x="5253" y="639"/>
                </a:cxn>
                <a:cxn ang="0">
                  <a:pos x="5160" y="739"/>
                </a:cxn>
                <a:cxn ang="0">
                  <a:pos x="5080" y="815"/>
                </a:cxn>
                <a:cxn ang="0">
                  <a:pos x="5019" y="863"/>
                </a:cxn>
                <a:cxn ang="0">
                  <a:pos x="4955" y="912"/>
                </a:cxn>
                <a:cxn ang="0">
                  <a:pos x="4885" y="957"/>
                </a:cxn>
                <a:cxn ang="0">
                  <a:pos x="4812" y="999"/>
                </a:cxn>
                <a:cxn ang="0">
                  <a:pos x="4734" y="1036"/>
                </a:cxn>
                <a:cxn ang="0">
                  <a:pos x="4651" y="1070"/>
                </a:cxn>
                <a:cxn ang="0">
                  <a:pos x="4562" y="1098"/>
                </a:cxn>
                <a:cxn ang="0">
                  <a:pos x="4469" y="1120"/>
                </a:cxn>
                <a:cxn ang="0">
                  <a:pos x="4372" y="1136"/>
                </a:cxn>
                <a:cxn ang="0">
                  <a:pos x="4268" y="1144"/>
                </a:cxn>
                <a:cxn ang="0">
                  <a:pos x="4161" y="1144"/>
                </a:cxn>
                <a:cxn ang="0">
                  <a:pos x="4047" y="1136"/>
                </a:cxn>
                <a:cxn ang="0">
                  <a:pos x="3929" y="1119"/>
                </a:cxn>
                <a:cxn ang="0">
                  <a:pos x="3807" y="1090"/>
                </a:cxn>
                <a:cxn ang="0">
                  <a:pos x="3677" y="1051"/>
                </a:cxn>
                <a:cxn ang="0">
                  <a:pos x="3544" y="1001"/>
                </a:cxn>
                <a:cxn ang="0">
                  <a:pos x="3405" y="938"/>
                </a:cxn>
                <a:cxn ang="0">
                  <a:pos x="3261" y="862"/>
                </a:cxn>
                <a:cxn ang="0">
                  <a:pos x="3187" y="820"/>
                </a:cxn>
                <a:cxn ang="0">
                  <a:pos x="2899" y="652"/>
                </a:cxn>
                <a:cxn ang="0">
                  <a:pos x="2628" y="505"/>
                </a:cxn>
                <a:cxn ang="0">
                  <a:pos x="2374" y="379"/>
                </a:cxn>
                <a:cxn ang="0">
                  <a:pos x="2135" y="273"/>
                </a:cxn>
                <a:cxn ang="0">
                  <a:pos x="1911" y="184"/>
                </a:cxn>
                <a:cxn ang="0">
                  <a:pos x="1700" y="114"/>
                </a:cxn>
                <a:cxn ang="0">
                  <a:pos x="1500" y="61"/>
                </a:cxn>
                <a:cxn ang="0">
                  <a:pos x="1312" y="25"/>
                </a:cxn>
                <a:cxn ang="0">
                  <a:pos x="1131" y="4"/>
                </a:cxn>
                <a:cxn ang="0">
                  <a:pos x="958" y="0"/>
                </a:cxn>
                <a:cxn ang="0">
                  <a:pos x="791" y="8"/>
                </a:cxn>
                <a:cxn ang="0">
                  <a:pos x="628" y="32"/>
                </a:cxn>
                <a:cxn ang="0">
                  <a:pos x="470" y="67"/>
                </a:cxn>
                <a:cxn ang="0">
                  <a:pos x="313" y="114"/>
                </a:cxn>
                <a:cxn ang="0">
                  <a:pos x="156" y="174"/>
                </a:cxn>
                <a:cxn ang="0">
                  <a:pos x="0" y="243"/>
                </a:cxn>
              </a:cxnLst>
              <a:rect l="0" t="0" r="r" b="b"/>
              <a:pathLst>
                <a:path w="5459" h="1144">
                  <a:moveTo>
                    <a:pt x="5459" y="335"/>
                  </a:moveTo>
                  <a:lnTo>
                    <a:pt x="5459" y="335"/>
                  </a:lnTo>
                  <a:lnTo>
                    <a:pt x="5450" y="352"/>
                  </a:lnTo>
                  <a:lnTo>
                    <a:pt x="5427" y="395"/>
                  </a:lnTo>
                  <a:lnTo>
                    <a:pt x="5409" y="426"/>
                  </a:lnTo>
                  <a:lnTo>
                    <a:pt x="5385" y="461"/>
                  </a:lnTo>
                  <a:lnTo>
                    <a:pt x="5359" y="502"/>
                  </a:lnTo>
                  <a:lnTo>
                    <a:pt x="5328" y="545"/>
                  </a:lnTo>
                  <a:lnTo>
                    <a:pt x="5292" y="591"/>
                  </a:lnTo>
                  <a:lnTo>
                    <a:pt x="5253" y="639"/>
                  </a:lnTo>
                  <a:lnTo>
                    <a:pt x="5209" y="689"/>
                  </a:lnTo>
                  <a:lnTo>
                    <a:pt x="5160" y="739"/>
                  </a:lnTo>
                  <a:lnTo>
                    <a:pt x="5108" y="791"/>
                  </a:lnTo>
                  <a:lnTo>
                    <a:pt x="5080" y="815"/>
                  </a:lnTo>
                  <a:lnTo>
                    <a:pt x="5049" y="839"/>
                  </a:lnTo>
                  <a:lnTo>
                    <a:pt x="5019" y="863"/>
                  </a:lnTo>
                  <a:lnTo>
                    <a:pt x="4988" y="888"/>
                  </a:lnTo>
                  <a:lnTo>
                    <a:pt x="4955" y="912"/>
                  </a:lnTo>
                  <a:lnTo>
                    <a:pt x="4921" y="935"/>
                  </a:lnTo>
                  <a:lnTo>
                    <a:pt x="4885" y="957"/>
                  </a:lnTo>
                  <a:lnTo>
                    <a:pt x="4849" y="978"/>
                  </a:lnTo>
                  <a:lnTo>
                    <a:pt x="4812" y="999"/>
                  </a:lnTo>
                  <a:lnTo>
                    <a:pt x="4773" y="1018"/>
                  </a:lnTo>
                  <a:lnTo>
                    <a:pt x="4734" y="1036"/>
                  </a:lnTo>
                  <a:lnTo>
                    <a:pt x="4692" y="1054"/>
                  </a:lnTo>
                  <a:lnTo>
                    <a:pt x="4651" y="1070"/>
                  </a:lnTo>
                  <a:lnTo>
                    <a:pt x="4606" y="1085"/>
                  </a:lnTo>
                  <a:lnTo>
                    <a:pt x="4562" y="1098"/>
                  </a:lnTo>
                  <a:lnTo>
                    <a:pt x="4516" y="1111"/>
                  </a:lnTo>
                  <a:lnTo>
                    <a:pt x="4469" y="1120"/>
                  </a:lnTo>
                  <a:lnTo>
                    <a:pt x="4420" y="1128"/>
                  </a:lnTo>
                  <a:lnTo>
                    <a:pt x="4372" y="1136"/>
                  </a:lnTo>
                  <a:lnTo>
                    <a:pt x="4320" y="1141"/>
                  </a:lnTo>
                  <a:lnTo>
                    <a:pt x="4268" y="1144"/>
                  </a:lnTo>
                  <a:lnTo>
                    <a:pt x="4215" y="1144"/>
                  </a:lnTo>
                  <a:lnTo>
                    <a:pt x="4161" y="1144"/>
                  </a:lnTo>
                  <a:lnTo>
                    <a:pt x="4105" y="1141"/>
                  </a:lnTo>
                  <a:lnTo>
                    <a:pt x="4047" y="1136"/>
                  </a:lnTo>
                  <a:lnTo>
                    <a:pt x="3988" y="1128"/>
                  </a:lnTo>
                  <a:lnTo>
                    <a:pt x="3929" y="1119"/>
                  </a:lnTo>
                  <a:lnTo>
                    <a:pt x="3869" y="1106"/>
                  </a:lnTo>
                  <a:lnTo>
                    <a:pt x="3807" y="1090"/>
                  </a:lnTo>
                  <a:lnTo>
                    <a:pt x="3743" y="1072"/>
                  </a:lnTo>
                  <a:lnTo>
                    <a:pt x="3677" y="1051"/>
                  </a:lnTo>
                  <a:lnTo>
                    <a:pt x="3612" y="1027"/>
                  </a:lnTo>
                  <a:lnTo>
                    <a:pt x="3544" y="1001"/>
                  </a:lnTo>
                  <a:lnTo>
                    <a:pt x="3476" y="970"/>
                  </a:lnTo>
                  <a:lnTo>
                    <a:pt x="3405" y="938"/>
                  </a:lnTo>
                  <a:lnTo>
                    <a:pt x="3335" y="902"/>
                  </a:lnTo>
                  <a:lnTo>
                    <a:pt x="3261" y="862"/>
                  </a:lnTo>
                  <a:lnTo>
                    <a:pt x="3187" y="820"/>
                  </a:lnTo>
                  <a:lnTo>
                    <a:pt x="3187" y="820"/>
                  </a:lnTo>
                  <a:lnTo>
                    <a:pt x="3040" y="733"/>
                  </a:lnTo>
                  <a:lnTo>
                    <a:pt x="2899" y="652"/>
                  </a:lnTo>
                  <a:lnTo>
                    <a:pt x="2761" y="576"/>
                  </a:lnTo>
                  <a:lnTo>
                    <a:pt x="2628" y="505"/>
                  </a:lnTo>
                  <a:lnTo>
                    <a:pt x="2499" y="439"/>
                  </a:lnTo>
                  <a:lnTo>
                    <a:pt x="2374" y="379"/>
                  </a:lnTo>
                  <a:lnTo>
                    <a:pt x="2253" y="323"/>
                  </a:lnTo>
                  <a:lnTo>
                    <a:pt x="2135" y="273"/>
                  </a:lnTo>
                  <a:lnTo>
                    <a:pt x="2022" y="226"/>
                  </a:lnTo>
                  <a:lnTo>
                    <a:pt x="1911" y="184"/>
                  </a:lnTo>
                  <a:lnTo>
                    <a:pt x="1804" y="147"/>
                  </a:lnTo>
                  <a:lnTo>
                    <a:pt x="1700" y="114"/>
                  </a:lnTo>
                  <a:lnTo>
                    <a:pt x="1599" y="85"/>
                  </a:lnTo>
                  <a:lnTo>
                    <a:pt x="1500" y="61"/>
                  </a:lnTo>
                  <a:lnTo>
                    <a:pt x="1405" y="40"/>
                  </a:lnTo>
                  <a:lnTo>
                    <a:pt x="1312" y="25"/>
                  </a:lnTo>
                  <a:lnTo>
                    <a:pt x="1220" y="13"/>
                  </a:lnTo>
                  <a:lnTo>
                    <a:pt x="1131" y="4"/>
                  </a:lnTo>
                  <a:lnTo>
                    <a:pt x="1044" y="0"/>
                  </a:lnTo>
                  <a:lnTo>
                    <a:pt x="958" y="0"/>
                  </a:lnTo>
                  <a:lnTo>
                    <a:pt x="874" y="1"/>
                  </a:lnTo>
                  <a:lnTo>
                    <a:pt x="791" y="8"/>
                  </a:lnTo>
                  <a:lnTo>
                    <a:pt x="709" y="17"/>
                  </a:lnTo>
                  <a:lnTo>
                    <a:pt x="628" y="32"/>
                  </a:lnTo>
                  <a:lnTo>
                    <a:pt x="549" y="48"/>
                  </a:lnTo>
                  <a:lnTo>
                    <a:pt x="470" y="67"/>
                  </a:lnTo>
                  <a:lnTo>
                    <a:pt x="391" y="88"/>
                  </a:lnTo>
                  <a:lnTo>
                    <a:pt x="313" y="114"/>
                  </a:lnTo>
                  <a:lnTo>
                    <a:pt x="234" y="143"/>
                  </a:lnTo>
                  <a:lnTo>
                    <a:pt x="156" y="174"/>
                  </a:lnTo>
                  <a:lnTo>
                    <a:pt x="77" y="208"/>
                  </a:lnTo>
                  <a:lnTo>
                    <a:pt x="0" y="243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995363" name="Freeform 35"/>
            <p:cNvSpPr>
              <a:spLocks/>
            </p:cNvSpPr>
            <p:nvPr userDrawn="1"/>
          </p:nvSpPr>
          <p:spPr bwMode="auto">
            <a:xfrm>
              <a:off x="778" y="1160"/>
              <a:ext cx="5461" cy="544"/>
            </a:xfrm>
            <a:custGeom>
              <a:avLst/>
              <a:gdLst/>
              <a:ahLst/>
              <a:cxnLst>
                <a:cxn ang="0">
                  <a:pos x="5461" y="247"/>
                </a:cxn>
                <a:cxn ang="0">
                  <a:pos x="5429" y="308"/>
                </a:cxn>
                <a:cxn ang="0">
                  <a:pos x="5390" y="376"/>
                </a:cxn>
                <a:cxn ang="0">
                  <a:pos x="5333" y="460"/>
                </a:cxn>
                <a:cxn ang="0">
                  <a:pos x="5259" y="557"/>
                </a:cxn>
                <a:cxn ang="0">
                  <a:pos x="5168" y="659"/>
                </a:cxn>
                <a:cxn ang="0">
                  <a:pos x="5088" y="736"/>
                </a:cxn>
                <a:cxn ang="0">
                  <a:pos x="5029" y="788"/>
                </a:cxn>
                <a:cxn ang="0">
                  <a:pos x="4965" y="836"/>
                </a:cxn>
                <a:cxn ang="0">
                  <a:pos x="4897" y="883"/>
                </a:cxn>
                <a:cxn ang="0">
                  <a:pos x="4823" y="927"/>
                </a:cxn>
                <a:cxn ang="0">
                  <a:pos x="4746" y="965"/>
                </a:cxn>
                <a:cxn ang="0">
                  <a:pos x="4662" y="1001"/>
                </a:cxn>
                <a:cxn ang="0">
                  <a:pos x="4575" y="1032"/>
                </a:cxn>
                <a:cxn ang="0">
                  <a:pos x="4483" y="1056"/>
                </a:cxn>
                <a:cxn ang="0">
                  <a:pos x="4385" y="1074"/>
                </a:cxn>
                <a:cxn ang="0">
                  <a:pos x="4282" y="1083"/>
                </a:cxn>
                <a:cxn ang="0">
                  <a:pos x="4175" y="1087"/>
                </a:cxn>
                <a:cxn ang="0">
                  <a:pos x="4061" y="1080"/>
                </a:cxn>
                <a:cxn ang="0">
                  <a:pos x="3943" y="1064"/>
                </a:cxn>
                <a:cxn ang="0">
                  <a:pos x="3819" y="1038"/>
                </a:cxn>
                <a:cxn ang="0">
                  <a:pos x="3690" y="1003"/>
                </a:cxn>
                <a:cxn ang="0">
                  <a:pos x="3556" y="954"/>
                </a:cxn>
                <a:cxn ang="0">
                  <a:pos x="3417" y="894"/>
                </a:cxn>
                <a:cxn ang="0">
                  <a:pos x="3271" y="820"/>
                </a:cxn>
                <a:cxn ang="0">
                  <a:pos x="3196" y="780"/>
                </a:cxn>
                <a:cxn ang="0">
                  <a:pos x="2904" y="617"/>
                </a:cxn>
                <a:cxn ang="0">
                  <a:pos x="2632" y="475"/>
                </a:cxn>
                <a:cxn ang="0">
                  <a:pos x="2377" y="354"/>
                </a:cxn>
                <a:cxn ang="0">
                  <a:pos x="2137" y="250"/>
                </a:cxn>
                <a:cxn ang="0">
                  <a:pos x="1912" y="166"/>
                </a:cxn>
                <a:cxn ang="0">
                  <a:pos x="1699" y="100"/>
                </a:cxn>
                <a:cxn ang="0">
                  <a:pos x="1499" y="52"/>
                </a:cxn>
                <a:cxn ang="0">
                  <a:pos x="1309" y="19"/>
                </a:cxn>
                <a:cxn ang="0">
                  <a:pos x="1129" y="2"/>
                </a:cxn>
                <a:cxn ang="0">
                  <a:pos x="955" y="0"/>
                </a:cxn>
                <a:cxn ang="0">
                  <a:pos x="789" y="13"/>
                </a:cxn>
                <a:cxn ang="0">
                  <a:pos x="626" y="39"/>
                </a:cxn>
                <a:cxn ang="0">
                  <a:pos x="468" y="77"/>
                </a:cxn>
                <a:cxn ang="0">
                  <a:pos x="312" y="129"/>
                </a:cxn>
                <a:cxn ang="0">
                  <a:pos x="157" y="192"/>
                </a:cxn>
                <a:cxn ang="0">
                  <a:pos x="0" y="266"/>
                </a:cxn>
              </a:cxnLst>
              <a:rect l="0" t="0" r="r" b="b"/>
              <a:pathLst>
                <a:path w="5461" h="1087">
                  <a:moveTo>
                    <a:pt x="5461" y="247"/>
                  </a:moveTo>
                  <a:lnTo>
                    <a:pt x="5461" y="247"/>
                  </a:lnTo>
                  <a:lnTo>
                    <a:pt x="5452" y="263"/>
                  </a:lnTo>
                  <a:lnTo>
                    <a:pt x="5429" y="308"/>
                  </a:lnTo>
                  <a:lnTo>
                    <a:pt x="5411" y="339"/>
                  </a:lnTo>
                  <a:lnTo>
                    <a:pt x="5390" y="376"/>
                  </a:lnTo>
                  <a:lnTo>
                    <a:pt x="5363" y="417"/>
                  </a:lnTo>
                  <a:lnTo>
                    <a:pt x="5333" y="460"/>
                  </a:lnTo>
                  <a:lnTo>
                    <a:pt x="5298" y="507"/>
                  </a:lnTo>
                  <a:lnTo>
                    <a:pt x="5259" y="557"/>
                  </a:lnTo>
                  <a:lnTo>
                    <a:pt x="5216" y="607"/>
                  </a:lnTo>
                  <a:lnTo>
                    <a:pt x="5168" y="659"/>
                  </a:lnTo>
                  <a:lnTo>
                    <a:pt x="5116" y="710"/>
                  </a:lnTo>
                  <a:lnTo>
                    <a:pt x="5088" y="736"/>
                  </a:lnTo>
                  <a:lnTo>
                    <a:pt x="5059" y="762"/>
                  </a:lnTo>
                  <a:lnTo>
                    <a:pt x="5029" y="788"/>
                  </a:lnTo>
                  <a:lnTo>
                    <a:pt x="4998" y="812"/>
                  </a:lnTo>
                  <a:lnTo>
                    <a:pt x="4965" y="836"/>
                  </a:lnTo>
                  <a:lnTo>
                    <a:pt x="4932" y="859"/>
                  </a:lnTo>
                  <a:lnTo>
                    <a:pt x="4897" y="883"/>
                  </a:lnTo>
                  <a:lnTo>
                    <a:pt x="4861" y="904"/>
                  </a:lnTo>
                  <a:lnTo>
                    <a:pt x="4823" y="927"/>
                  </a:lnTo>
                  <a:lnTo>
                    <a:pt x="4786" y="946"/>
                  </a:lnTo>
                  <a:lnTo>
                    <a:pt x="4746" y="965"/>
                  </a:lnTo>
                  <a:lnTo>
                    <a:pt x="4705" y="985"/>
                  </a:lnTo>
                  <a:lnTo>
                    <a:pt x="4662" y="1001"/>
                  </a:lnTo>
                  <a:lnTo>
                    <a:pt x="4619" y="1017"/>
                  </a:lnTo>
                  <a:lnTo>
                    <a:pt x="4575" y="1032"/>
                  </a:lnTo>
                  <a:lnTo>
                    <a:pt x="4529" y="1045"/>
                  </a:lnTo>
                  <a:lnTo>
                    <a:pt x="4483" y="1056"/>
                  </a:lnTo>
                  <a:lnTo>
                    <a:pt x="4435" y="1066"/>
                  </a:lnTo>
                  <a:lnTo>
                    <a:pt x="4385" y="1074"/>
                  </a:lnTo>
                  <a:lnTo>
                    <a:pt x="4335" y="1080"/>
                  </a:lnTo>
                  <a:lnTo>
                    <a:pt x="4282" y="1083"/>
                  </a:lnTo>
                  <a:lnTo>
                    <a:pt x="4229" y="1087"/>
                  </a:lnTo>
                  <a:lnTo>
                    <a:pt x="4175" y="1087"/>
                  </a:lnTo>
                  <a:lnTo>
                    <a:pt x="4118" y="1083"/>
                  </a:lnTo>
                  <a:lnTo>
                    <a:pt x="4061" y="1080"/>
                  </a:lnTo>
                  <a:lnTo>
                    <a:pt x="4003" y="1074"/>
                  </a:lnTo>
                  <a:lnTo>
                    <a:pt x="3943" y="1064"/>
                  </a:lnTo>
                  <a:lnTo>
                    <a:pt x="3882" y="1053"/>
                  </a:lnTo>
                  <a:lnTo>
                    <a:pt x="3819" y="1038"/>
                  </a:lnTo>
                  <a:lnTo>
                    <a:pt x="3756" y="1022"/>
                  </a:lnTo>
                  <a:lnTo>
                    <a:pt x="3690" y="1003"/>
                  </a:lnTo>
                  <a:lnTo>
                    <a:pt x="3624" y="980"/>
                  </a:lnTo>
                  <a:lnTo>
                    <a:pt x="3556" y="954"/>
                  </a:lnTo>
                  <a:lnTo>
                    <a:pt x="3488" y="925"/>
                  </a:lnTo>
                  <a:lnTo>
                    <a:pt x="3417" y="894"/>
                  </a:lnTo>
                  <a:lnTo>
                    <a:pt x="3345" y="859"/>
                  </a:lnTo>
                  <a:lnTo>
                    <a:pt x="3271" y="820"/>
                  </a:lnTo>
                  <a:lnTo>
                    <a:pt x="3196" y="780"/>
                  </a:lnTo>
                  <a:lnTo>
                    <a:pt x="3196" y="780"/>
                  </a:lnTo>
                  <a:lnTo>
                    <a:pt x="3049" y="696"/>
                  </a:lnTo>
                  <a:lnTo>
                    <a:pt x="2904" y="617"/>
                  </a:lnTo>
                  <a:lnTo>
                    <a:pt x="2766" y="542"/>
                  </a:lnTo>
                  <a:lnTo>
                    <a:pt x="2632" y="475"/>
                  </a:lnTo>
                  <a:lnTo>
                    <a:pt x="2502" y="412"/>
                  </a:lnTo>
                  <a:lnTo>
                    <a:pt x="2377" y="354"/>
                  </a:lnTo>
                  <a:lnTo>
                    <a:pt x="2255" y="299"/>
                  </a:lnTo>
                  <a:lnTo>
                    <a:pt x="2137" y="250"/>
                  </a:lnTo>
                  <a:lnTo>
                    <a:pt x="2021" y="207"/>
                  </a:lnTo>
                  <a:lnTo>
                    <a:pt x="1912" y="166"/>
                  </a:lnTo>
                  <a:lnTo>
                    <a:pt x="1803" y="131"/>
                  </a:lnTo>
                  <a:lnTo>
                    <a:pt x="1699" y="100"/>
                  </a:lnTo>
                  <a:lnTo>
                    <a:pt x="1598" y="74"/>
                  </a:lnTo>
                  <a:lnTo>
                    <a:pt x="1499" y="52"/>
                  </a:lnTo>
                  <a:lnTo>
                    <a:pt x="1402" y="34"/>
                  </a:lnTo>
                  <a:lnTo>
                    <a:pt x="1309" y="19"/>
                  </a:lnTo>
                  <a:lnTo>
                    <a:pt x="1218" y="8"/>
                  </a:lnTo>
                  <a:lnTo>
                    <a:pt x="1129" y="2"/>
                  </a:lnTo>
                  <a:lnTo>
                    <a:pt x="1041" y="0"/>
                  </a:lnTo>
                  <a:lnTo>
                    <a:pt x="955" y="0"/>
                  </a:lnTo>
                  <a:lnTo>
                    <a:pt x="872" y="5"/>
                  </a:lnTo>
                  <a:lnTo>
                    <a:pt x="789" y="13"/>
                  </a:lnTo>
                  <a:lnTo>
                    <a:pt x="707" y="24"/>
                  </a:lnTo>
                  <a:lnTo>
                    <a:pt x="626" y="39"/>
                  </a:lnTo>
                  <a:lnTo>
                    <a:pt x="547" y="56"/>
                  </a:lnTo>
                  <a:lnTo>
                    <a:pt x="468" y="77"/>
                  </a:lnTo>
                  <a:lnTo>
                    <a:pt x="390" y="102"/>
                  </a:lnTo>
                  <a:lnTo>
                    <a:pt x="312" y="129"/>
                  </a:lnTo>
                  <a:lnTo>
                    <a:pt x="235" y="160"/>
                  </a:lnTo>
                  <a:lnTo>
                    <a:pt x="157" y="192"/>
                  </a:lnTo>
                  <a:lnTo>
                    <a:pt x="78" y="228"/>
                  </a:lnTo>
                  <a:lnTo>
                    <a:pt x="0" y="26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995364" name="Freeform 36"/>
            <p:cNvSpPr>
              <a:spLocks/>
            </p:cNvSpPr>
            <p:nvPr userDrawn="1"/>
          </p:nvSpPr>
          <p:spPr bwMode="auto">
            <a:xfrm>
              <a:off x="806" y="1176"/>
              <a:ext cx="5459" cy="514"/>
            </a:xfrm>
            <a:custGeom>
              <a:avLst/>
              <a:gdLst/>
              <a:ahLst/>
              <a:cxnLst>
                <a:cxn ang="0">
                  <a:pos x="5459" y="159"/>
                </a:cxn>
                <a:cxn ang="0">
                  <a:pos x="5428" y="221"/>
                </a:cxn>
                <a:cxn ang="0">
                  <a:pos x="5390" y="290"/>
                </a:cxn>
                <a:cxn ang="0">
                  <a:pos x="5334" y="376"/>
                </a:cxn>
                <a:cxn ang="0">
                  <a:pos x="5262" y="474"/>
                </a:cxn>
                <a:cxn ang="0">
                  <a:pos x="5173" y="579"/>
                </a:cxn>
                <a:cxn ang="0">
                  <a:pos x="5094" y="658"/>
                </a:cxn>
                <a:cxn ang="0">
                  <a:pos x="5035" y="710"/>
                </a:cxn>
                <a:cxn ang="0">
                  <a:pos x="4973" y="762"/>
                </a:cxn>
                <a:cxn ang="0">
                  <a:pos x="4905" y="809"/>
                </a:cxn>
                <a:cxn ang="0">
                  <a:pos x="4833" y="854"/>
                </a:cxn>
                <a:cxn ang="0">
                  <a:pos x="4755" y="896"/>
                </a:cxn>
                <a:cxn ang="0">
                  <a:pos x="4673" y="933"/>
                </a:cxn>
                <a:cxn ang="0">
                  <a:pos x="4586" y="965"/>
                </a:cxn>
                <a:cxn ang="0">
                  <a:pos x="4494" y="991"/>
                </a:cxn>
                <a:cxn ang="0">
                  <a:pos x="4395" y="1010"/>
                </a:cxn>
                <a:cxn ang="0">
                  <a:pos x="4294" y="1023"/>
                </a:cxn>
                <a:cxn ang="0">
                  <a:pos x="4186" y="1028"/>
                </a:cxn>
                <a:cxn ang="0">
                  <a:pos x="4072" y="1025"/>
                </a:cxn>
                <a:cxn ang="0">
                  <a:pos x="3954" y="1010"/>
                </a:cxn>
                <a:cxn ang="0">
                  <a:pos x="3830" y="988"/>
                </a:cxn>
                <a:cxn ang="0">
                  <a:pos x="3701" y="954"/>
                </a:cxn>
                <a:cxn ang="0">
                  <a:pos x="3567" y="909"/>
                </a:cxn>
                <a:cxn ang="0">
                  <a:pos x="3425" y="851"/>
                </a:cxn>
                <a:cxn ang="0">
                  <a:pos x="3279" y="779"/>
                </a:cxn>
                <a:cxn ang="0">
                  <a:pos x="3204" y="739"/>
                </a:cxn>
                <a:cxn ang="0">
                  <a:pos x="2910" y="582"/>
                </a:cxn>
                <a:cxn ang="0">
                  <a:pos x="2635" y="445"/>
                </a:cxn>
                <a:cxn ang="0">
                  <a:pos x="2377" y="327"/>
                </a:cxn>
                <a:cxn ang="0">
                  <a:pos x="2135" y="230"/>
                </a:cxn>
                <a:cxn ang="0">
                  <a:pos x="1909" y="150"/>
                </a:cxn>
                <a:cxn ang="0">
                  <a:pos x="1696" y="88"/>
                </a:cxn>
                <a:cxn ang="0">
                  <a:pos x="1495" y="43"/>
                </a:cxn>
                <a:cxn ang="0">
                  <a:pos x="1305" y="14"/>
                </a:cxn>
                <a:cxn ang="0">
                  <a:pos x="1124" y="1"/>
                </a:cxn>
                <a:cxn ang="0">
                  <a:pos x="951" y="3"/>
                </a:cxn>
                <a:cxn ang="0">
                  <a:pos x="784" y="19"/>
                </a:cxn>
                <a:cxn ang="0">
                  <a:pos x="623" y="48"/>
                </a:cxn>
                <a:cxn ang="0">
                  <a:pos x="465" y="92"/>
                </a:cxn>
                <a:cxn ang="0">
                  <a:pos x="309" y="145"/>
                </a:cxn>
                <a:cxn ang="0">
                  <a:pos x="155" y="211"/>
                </a:cxn>
                <a:cxn ang="0">
                  <a:pos x="0" y="289"/>
                </a:cxn>
              </a:cxnLst>
              <a:rect l="0" t="0" r="r" b="b"/>
              <a:pathLst>
                <a:path w="5459" h="1028">
                  <a:moveTo>
                    <a:pt x="5459" y="159"/>
                  </a:moveTo>
                  <a:lnTo>
                    <a:pt x="5459" y="159"/>
                  </a:lnTo>
                  <a:lnTo>
                    <a:pt x="5451" y="176"/>
                  </a:lnTo>
                  <a:lnTo>
                    <a:pt x="5428" y="221"/>
                  </a:lnTo>
                  <a:lnTo>
                    <a:pt x="5410" y="253"/>
                  </a:lnTo>
                  <a:lnTo>
                    <a:pt x="5390" y="290"/>
                  </a:lnTo>
                  <a:lnTo>
                    <a:pt x="5365" y="331"/>
                  </a:lnTo>
                  <a:lnTo>
                    <a:pt x="5334" y="376"/>
                  </a:lnTo>
                  <a:lnTo>
                    <a:pt x="5301" y="424"/>
                  </a:lnTo>
                  <a:lnTo>
                    <a:pt x="5262" y="474"/>
                  </a:lnTo>
                  <a:lnTo>
                    <a:pt x="5220" y="526"/>
                  </a:lnTo>
                  <a:lnTo>
                    <a:pt x="5173" y="579"/>
                  </a:lnTo>
                  <a:lnTo>
                    <a:pt x="5122" y="633"/>
                  </a:lnTo>
                  <a:lnTo>
                    <a:pt x="5094" y="658"/>
                  </a:lnTo>
                  <a:lnTo>
                    <a:pt x="5066" y="684"/>
                  </a:lnTo>
                  <a:lnTo>
                    <a:pt x="5035" y="710"/>
                  </a:lnTo>
                  <a:lnTo>
                    <a:pt x="5005" y="736"/>
                  </a:lnTo>
                  <a:lnTo>
                    <a:pt x="4973" y="762"/>
                  </a:lnTo>
                  <a:lnTo>
                    <a:pt x="4940" y="786"/>
                  </a:lnTo>
                  <a:lnTo>
                    <a:pt x="4905" y="809"/>
                  </a:lnTo>
                  <a:lnTo>
                    <a:pt x="4869" y="833"/>
                  </a:lnTo>
                  <a:lnTo>
                    <a:pt x="4833" y="854"/>
                  </a:lnTo>
                  <a:lnTo>
                    <a:pt x="4794" y="876"/>
                  </a:lnTo>
                  <a:lnTo>
                    <a:pt x="4755" y="896"/>
                  </a:lnTo>
                  <a:lnTo>
                    <a:pt x="4715" y="915"/>
                  </a:lnTo>
                  <a:lnTo>
                    <a:pt x="4673" y="933"/>
                  </a:lnTo>
                  <a:lnTo>
                    <a:pt x="4630" y="951"/>
                  </a:lnTo>
                  <a:lnTo>
                    <a:pt x="4586" y="965"/>
                  </a:lnTo>
                  <a:lnTo>
                    <a:pt x="4540" y="980"/>
                  </a:lnTo>
                  <a:lnTo>
                    <a:pt x="4494" y="991"/>
                  </a:lnTo>
                  <a:lnTo>
                    <a:pt x="4445" y="1002"/>
                  </a:lnTo>
                  <a:lnTo>
                    <a:pt x="4395" y="1010"/>
                  </a:lnTo>
                  <a:lnTo>
                    <a:pt x="4345" y="1018"/>
                  </a:lnTo>
                  <a:lnTo>
                    <a:pt x="4294" y="1023"/>
                  </a:lnTo>
                  <a:lnTo>
                    <a:pt x="4240" y="1027"/>
                  </a:lnTo>
                  <a:lnTo>
                    <a:pt x="4186" y="1028"/>
                  </a:lnTo>
                  <a:lnTo>
                    <a:pt x="4130" y="1028"/>
                  </a:lnTo>
                  <a:lnTo>
                    <a:pt x="4072" y="1025"/>
                  </a:lnTo>
                  <a:lnTo>
                    <a:pt x="4014" y="1018"/>
                  </a:lnTo>
                  <a:lnTo>
                    <a:pt x="3954" y="1010"/>
                  </a:lnTo>
                  <a:lnTo>
                    <a:pt x="3893" y="1001"/>
                  </a:lnTo>
                  <a:lnTo>
                    <a:pt x="3830" y="988"/>
                  </a:lnTo>
                  <a:lnTo>
                    <a:pt x="3766" y="972"/>
                  </a:lnTo>
                  <a:lnTo>
                    <a:pt x="3701" y="954"/>
                  </a:lnTo>
                  <a:lnTo>
                    <a:pt x="3635" y="933"/>
                  </a:lnTo>
                  <a:lnTo>
                    <a:pt x="3567" y="909"/>
                  </a:lnTo>
                  <a:lnTo>
                    <a:pt x="3496" y="881"/>
                  </a:lnTo>
                  <a:lnTo>
                    <a:pt x="3425" y="851"/>
                  </a:lnTo>
                  <a:lnTo>
                    <a:pt x="3353" y="817"/>
                  </a:lnTo>
                  <a:lnTo>
                    <a:pt x="3279" y="779"/>
                  </a:lnTo>
                  <a:lnTo>
                    <a:pt x="3204" y="739"/>
                  </a:lnTo>
                  <a:lnTo>
                    <a:pt x="3204" y="739"/>
                  </a:lnTo>
                  <a:lnTo>
                    <a:pt x="3054" y="658"/>
                  </a:lnTo>
                  <a:lnTo>
                    <a:pt x="2910" y="582"/>
                  </a:lnTo>
                  <a:lnTo>
                    <a:pt x="2770" y="511"/>
                  </a:lnTo>
                  <a:lnTo>
                    <a:pt x="2635" y="445"/>
                  </a:lnTo>
                  <a:lnTo>
                    <a:pt x="2503" y="384"/>
                  </a:lnTo>
                  <a:lnTo>
                    <a:pt x="2377" y="327"/>
                  </a:lnTo>
                  <a:lnTo>
                    <a:pt x="2254" y="277"/>
                  </a:lnTo>
                  <a:lnTo>
                    <a:pt x="2135" y="230"/>
                  </a:lnTo>
                  <a:lnTo>
                    <a:pt x="2021" y="189"/>
                  </a:lnTo>
                  <a:lnTo>
                    <a:pt x="1909" y="150"/>
                  </a:lnTo>
                  <a:lnTo>
                    <a:pt x="1800" y="117"/>
                  </a:lnTo>
                  <a:lnTo>
                    <a:pt x="1696" y="88"/>
                  </a:lnTo>
                  <a:lnTo>
                    <a:pt x="1595" y="64"/>
                  </a:lnTo>
                  <a:lnTo>
                    <a:pt x="1495" y="43"/>
                  </a:lnTo>
                  <a:lnTo>
                    <a:pt x="1399" y="27"/>
                  </a:lnTo>
                  <a:lnTo>
                    <a:pt x="1305" y="14"/>
                  </a:lnTo>
                  <a:lnTo>
                    <a:pt x="1213" y="6"/>
                  </a:lnTo>
                  <a:lnTo>
                    <a:pt x="1124" y="1"/>
                  </a:lnTo>
                  <a:lnTo>
                    <a:pt x="1037" y="0"/>
                  </a:lnTo>
                  <a:lnTo>
                    <a:pt x="951" y="3"/>
                  </a:lnTo>
                  <a:lnTo>
                    <a:pt x="867" y="9"/>
                  </a:lnTo>
                  <a:lnTo>
                    <a:pt x="784" y="19"/>
                  </a:lnTo>
                  <a:lnTo>
                    <a:pt x="704" y="32"/>
                  </a:lnTo>
                  <a:lnTo>
                    <a:pt x="623" y="48"/>
                  </a:lnTo>
                  <a:lnTo>
                    <a:pt x="544" y="67"/>
                  </a:lnTo>
                  <a:lnTo>
                    <a:pt x="465" y="92"/>
                  </a:lnTo>
                  <a:lnTo>
                    <a:pt x="387" y="117"/>
                  </a:lnTo>
                  <a:lnTo>
                    <a:pt x="309" y="145"/>
                  </a:lnTo>
                  <a:lnTo>
                    <a:pt x="232" y="177"/>
                  </a:lnTo>
                  <a:lnTo>
                    <a:pt x="155" y="211"/>
                  </a:lnTo>
                  <a:lnTo>
                    <a:pt x="77" y="248"/>
                  </a:lnTo>
                  <a:lnTo>
                    <a:pt x="0" y="289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995365" name="Freeform 37"/>
            <p:cNvSpPr>
              <a:spLocks/>
            </p:cNvSpPr>
            <p:nvPr userDrawn="1"/>
          </p:nvSpPr>
          <p:spPr bwMode="auto">
            <a:xfrm>
              <a:off x="835" y="1192"/>
              <a:ext cx="5455" cy="485"/>
            </a:xfrm>
            <a:custGeom>
              <a:avLst/>
              <a:gdLst/>
              <a:ahLst/>
              <a:cxnLst>
                <a:cxn ang="0">
                  <a:pos x="5455" y="71"/>
                </a:cxn>
                <a:cxn ang="0">
                  <a:pos x="5426" y="132"/>
                </a:cxn>
                <a:cxn ang="0">
                  <a:pos x="5388" y="203"/>
                </a:cxn>
                <a:cxn ang="0">
                  <a:pos x="5334" y="291"/>
                </a:cxn>
                <a:cxn ang="0">
                  <a:pos x="5263" y="391"/>
                </a:cxn>
                <a:cxn ang="0">
                  <a:pos x="5176" y="499"/>
                </a:cxn>
                <a:cxn ang="0">
                  <a:pos x="5098" y="580"/>
                </a:cxn>
                <a:cxn ang="0">
                  <a:pos x="5041" y="633"/>
                </a:cxn>
                <a:cxn ang="0">
                  <a:pos x="4979" y="685"/>
                </a:cxn>
                <a:cxn ang="0">
                  <a:pos x="4912" y="735"/>
                </a:cxn>
                <a:cxn ang="0">
                  <a:pos x="4840" y="781"/>
                </a:cxn>
                <a:cxn ang="0">
                  <a:pos x="4763" y="825"/>
                </a:cxn>
                <a:cxn ang="0">
                  <a:pos x="4682" y="864"/>
                </a:cxn>
                <a:cxn ang="0">
                  <a:pos x="4594" y="898"/>
                </a:cxn>
                <a:cxn ang="0">
                  <a:pos x="4502" y="927"/>
                </a:cxn>
                <a:cxn ang="0">
                  <a:pos x="4405" y="948"/>
                </a:cxn>
                <a:cxn ang="0">
                  <a:pos x="4304" y="962"/>
                </a:cxn>
                <a:cxn ang="0">
                  <a:pos x="4196" y="969"/>
                </a:cxn>
                <a:cxn ang="0">
                  <a:pos x="4083" y="967"/>
                </a:cxn>
                <a:cxn ang="0">
                  <a:pos x="3964" y="957"/>
                </a:cxn>
                <a:cxn ang="0">
                  <a:pos x="3840" y="936"/>
                </a:cxn>
                <a:cxn ang="0">
                  <a:pos x="3710" y="904"/>
                </a:cxn>
                <a:cxn ang="0">
                  <a:pos x="3574" y="861"/>
                </a:cxn>
                <a:cxn ang="0">
                  <a:pos x="3432" y="806"/>
                </a:cxn>
                <a:cxn ang="0">
                  <a:pos x="3285" y="738"/>
                </a:cxn>
                <a:cxn ang="0">
                  <a:pos x="3210" y="699"/>
                </a:cxn>
                <a:cxn ang="0">
                  <a:pos x="2913" y="547"/>
                </a:cxn>
                <a:cxn ang="0">
                  <a:pos x="2636" y="415"/>
                </a:cxn>
                <a:cxn ang="0">
                  <a:pos x="2377" y="302"/>
                </a:cxn>
                <a:cxn ang="0">
                  <a:pos x="2134" y="208"/>
                </a:cxn>
                <a:cxn ang="0">
                  <a:pos x="1906" y="132"/>
                </a:cxn>
                <a:cxn ang="0">
                  <a:pos x="1692" y="76"/>
                </a:cxn>
                <a:cxn ang="0">
                  <a:pos x="1491" y="34"/>
                </a:cxn>
                <a:cxn ang="0">
                  <a:pos x="1301" y="8"/>
                </a:cxn>
                <a:cxn ang="0">
                  <a:pos x="1119" y="0"/>
                </a:cxn>
                <a:cxn ang="0">
                  <a:pos x="945" y="5"/>
                </a:cxn>
                <a:cxn ang="0">
                  <a:pos x="780" y="24"/>
                </a:cxn>
                <a:cxn ang="0">
                  <a:pos x="619" y="56"/>
                </a:cxn>
                <a:cxn ang="0">
                  <a:pos x="461" y="103"/>
                </a:cxn>
                <a:cxn ang="0">
                  <a:pos x="307" y="161"/>
                </a:cxn>
                <a:cxn ang="0">
                  <a:pos x="153" y="231"/>
                </a:cxn>
                <a:cxn ang="0">
                  <a:pos x="0" y="312"/>
                </a:cxn>
              </a:cxnLst>
              <a:rect l="0" t="0" r="r" b="b"/>
              <a:pathLst>
                <a:path w="5455" h="970">
                  <a:moveTo>
                    <a:pt x="5455" y="71"/>
                  </a:moveTo>
                  <a:lnTo>
                    <a:pt x="5455" y="71"/>
                  </a:lnTo>
                  <a:lnTo>
                    <a:pt x="5448" y="87"/>
                  </a:lnTo>
                  <a:lnTo>
                    <a:pt x="5426" y="132"/>
                  </a:lnTo>
                  <a:lnTo>
                    <a:pt x="5409" y="165"/>
                  </a:lnTo>
                  <a:lnTo>
                    <a:pt x="5388" y="203"/>
                  </a:lnTo>
                  <a:lnTo>
                    <a:pt x="5363" y="245"/>
                  </a:lnTo>
                  <a:lnTo>
                    <a:pt x="5334" y="291"/>
                  </a:lnTo>
                  <a:lnTo>
                    <a:pt x="5301" y="339"/>
                  </a:lnTo>
                  <a:lnTo>
                    <a:pt x="5263" y="391"/>
                  </a:lnTo>
                  <a:lnTo>
                    <a:pt x="5222" y="444"/>
                  </a:lnTo>
                  <a:lnTo>
                    <a:pt x="5176" y="499"/>
                  </a:lnTo>
                  <a:lnTo>
                    <a:pt x="5126" y="552"/>
                  </a:lnTo>
                  <a:lnTo>
                    <a:pt x="5098" y="580"/>
                  </a:lnTo>
                  <a:lnTo>
                    <a:pt x="5070" y="607"/>
                  </a:lnTo>
                  <a:lnTo>
                    <a:pt x="5041" y="633"/>
                  </a:lnTo>
                  <a:lnTo>
                    <a:pt x="5011" y="659"/>
                  </a:lnTo>
                  <a:lnTo>
                    <a:pt x="4979" y="685"/>
                  </a:lnTo>
                  <a:lnTo>
                    <a:pt x="4945" y="710"/>
                  </a:lnTo>
                  <a:lnTo>
                    <a:pt x="4912" y="735"/>
                  </a:lnTo>
                  <a:lnTo>
                    <a:pt x="4876" y="759"/>
                  </a:lnTo>
                  <a:lnTo>
                    <a:pt x="4840" y="781"/>
                  </a:lnTo>
                  <a:lnTo>
                    <a:pt x="4802" y="804"/>
                  </a:lnTo>
                  <a:lnTo>
                    <a:pt x="4763" y="825"/>
                  </a:lnTo>
                  <a:lnTo>
                    <a:pt x="4723" y="844"/>
                  </a:lnTo>
                  <a:lnTo>
                    <a:pt x="4682" y="864"/>
                  </a:lnTo>
                  <a:lnTo>
                    <a:pt x="4639" y="882"/>
                  </a:lnTo>
                  <a:lnTo>
                    <a:pt x="4594" y="898"/>
                  </a:lnTo>
                  <a:lnTo>
                    <a:pt x="4550" y="912"/>
                  </a:lnTo>
                  <a:lnTo>
                    <a:pt x="4502" y="927"/>
                  </a:lnTo>
                  <a:lnTo>
                    <a:pt x="4455" y="938"/>
                  </a:lnTo>
                  <a:lnTo>
                    <a:pt x="4405" y="948"/>
                  </a:lnTo>
                  <a:lnTo>
                    <a:pt x="4355" y="956"/>
                  </a:lnTo>
                  <a:lnTo>
                    <a:pt x="4304" y="962"/>
                  </a:lnTo>
                  <a:lnTo>
                    <a:pt x="4250" y="967"/>
                  </a:lnTo>
                  <a:lnTo>
                    <a:pt x="4196" y="969"/>
                  </a:lnTo>
                  <a:lnTo>
                    <a:pt x="4140" y="970"/>
                  </a:lnTo>
                  <a:lnTo>
                    <a:pt x="4083" y="967"/>
                  </a:lnTo>
                  <a:lnTo>
                    <a:pt x="4023" y="964"/>
                  </a:lnTo>
                  <a:lnTo>
                    <a:pt x="3964" y="957"/>
                  </a:lnTo>
                  <a:lnTo>
                    <a:pt x="3903" y="948"/>
                  </a:lnTo>
                  <a:lnTo>
                    <a:pt x="3840" y="936"/>
                  </a:lnTo>
                  <a:lnTo>
                    <a:pt x="3775" y="922"/>
                  </a:lnTo>
                  <a:lnTo>
                    <a:pt x="3710" y="904"/>
                  </a:lnTo>
                  <a:lnTo>
                    <a:pt x="3643" y="885"/>
                  </a:lnTo>
                  <a:lnTo>
                    <a:pt x="3574" y="861"/>
                  </a:lnTo>
                  <a:lnTo>
                    <a:pt x="3504" y="835"/>
                  </a:lnTo>
                  <a:lnTo>
                    <a:pt x="3432" y="806"/>
                  </a:lnTo>
                  <a:lnTo>
                    <a:pt x="3360" y="773"/>
                  </a:lnTo>
                  <a:lnTo>
                    <a:pt x="3285" y="738"/>
                  </a:lnTo>
                  <a:lnTo>
                    <a:pt x="3210" y="699"/>
                  </a:lnTo>
                  <a:lnTo>
                    <a:pt x="3210" y="699"/>
                  </a:lnTo>
                  <a:lnTo>
                    <a:pt x="3059" y="620"/>
                  </a:lnTo>
                  <a:lnTo>
                    <a:pt x="2913" y="547"/>
                  </a:lnTo>
                  <a:lnTo>
                    <a:pt x="2772" y="478"/>
                  </a:lnTo>
                  <a:lnTo>
                    <a:pt x="2636" y="415"/>
                  </a:lnTo>
                  <a:lnTo>
                    <a:pt x="2505" y="357"/>
                  </a:lnTo>
                  <a:lnTo>
                    <a:pt x="2377" y="302"/>
                  </a:lnTo>
                  <a:lnTo>
                    <a:pt x="2253" y="253"/>
                  </a:lnTo>
                  <a:lnTo>
                    <a:pt x="2134" y="208"/>
                  </a:lnTo>
                  <a:lnTo>
                    <a:pt x="2019" y="169"/>
                  </a:lnTo>
                  <a:lnTo>
                    <a:pt x="1906" y="132"/>
                  </a:lnTo>
                  <a:lnTo>
                    <a:pt x="1798" y="102"/>
                  </a:lnTo>
                  <a:lnTo>
                    <a:pt x="1692" y="76"/>
                  </a:lnTo>
                  <a:lnTo>
                    <a:pt x="1590" y="52"/>
                  </a:lnTo>
                  <a:lnTo>
                    <a:pt x="1491" y="34"/>
                  </a:lnTo>
                  <a:lnTo>
                    <a:pt x="1394" y="19"/>
                  </a:lnTo>
                  <a:lnTo>
                    <a:pt x="1301" y="8"/>
                  </a:lnTo>
                  <a:lnTo>
                    <a:pt x="1209" y="2"/>
                  </a:lnTo>
                  <a:lnTo>
                    <a:pt x="1119" y="0"/>
                  </a:lnTo>
                  <a:lnTo>
                    <a:pt x="1031" y="0"/>
                  </a:lnTo>
                  <a:lnTo>
                    <a:pt x="945" y="5"/>
                  </a:lnTo>
                  <a:lnTo>
                    <a:pt x="862" y="13"/>
                  </a:lnTo>
                  <a:lnTo>
                    <a:pt x="780" y="24"/>
                  </a:lnTo>
                  <a:lnTo>
                    <a:pt x="698" y="39"/>
                  </a:lnTo>
                  <a:lnTo>
                    <a:pt x="619" y="56"/>
                  </a:lnTo>
                  <a:lnTo>
                    <a:pt x="540" y="79"/>
                  </a:lnTo>
                  <a:lnTo>
                    <a:pt x="461" y="103"/>
                  </a:lnTo>
                  <a:lnTo>
                    <a:pt x="384" y="131"/>
                  </a:lnTo>
                  <a:lnTo>
                    <a:pt x="307" y="161"/>
                  </a:lnTo>
                  <a:lnTo>
                    <a:pt x="230" y="194"/>
                  </a:lnTo>
                  <a:lnTo>
                    <a:pt x="153" y="231"/>
                  </a:lnTo>
                  <a:lnTo>
                    <a:pt x="76" y="270"/>
                  </a:lnTo>
                  <a:lnTo>
                    <a:pt x="0" y="31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995366" name="Freeform 38"/>
            <p:cNvSpPr>
              <a:spLocks/>
            </p:cNvSpPr>
            <p:nvPr userDrawn="1"/>
          </p:nvSpPr>
          <p:spPr bwMode="auto">
            <a:xfrm>
              <a:off x="864" y="1198"/>
              <a:ext cx="5451" cy="465"/>
            </a:xfrm>
            <a:custGeom>
              <a:avLst/>
              <a:gdLst/>
              <a:ahLst/>
              <a:cxnLst>
                <a:cxn ang="0">
                  <a:pos x="5451" y="0"/>
                </a:cxn>
                <a:cxn ang="0">
                  <a:pos x="5423" y="63"/>
                </a:cxn>
                <a:cxn ang="0">
                  <a:pos x="5386" y="134"/>
                </a:cxn>
                <a:cxn ang="0">
                  <a:pos x="5334" y="224"/>
                </a:cxn>
                <a:cxn ang="0">
                  <a:pos x="5265" y="326"/>
                </a:cxn>
                <a:cxn ang="0">
                  <a:pos x="5179" y="436"/>
                </a:cxn>
                <a:cxn ang="0">
                  <a:pos x="5102" y="518"/>
                </a:cxn>
                <a:cxn ang="0">
                  <a:pos x="5046" y="573"/>
                </a:cxn>
                <a:cxn ang="0">
                  <a:pos x="4983" y="628"/>
                </a:cxn>
                <a:cxn ang="0">
                  <a:pos x="4918" y="678"/>
                </a:cxn>
                <a:cxn ang="0">
                  <a:pos x="4847" y="726"/>
                </a:cxn>
                <a:cxn ang="0">
                  <a:pos x="4771" y="772"/>
                </a:cxn>
                <a:cxn ang="0">
                  <a:pos x="4689" y="814"/>
                </a:cxn>
                <a:cxn ang="0">
                  <a:pos x="4603" y="849"/>
                </a:cxn>
                <a:cxn ang="0">
                  <a:pos x="4512" y="880"/>
                </a:cxn>
                <a:cxn ang="0">
                  <a:pos x="4415" y="902"/>
                </a:cxn>
                <a:cxn ang="0">
                  <a:pos x="4312" y="920"/>
                </a:cxn>
                <a:cxn ang="0">
                  <a:pos x="4206" y="928"/>
                </a:cxn>
                <a:cxn ang="0">
                  <a:pos x="4092" y="930"/>
                </a:cxn>
                <a:cxn ang="0">
                  <a:pos x="3974" y="920"/>
                </a:cxn>
                <a:cxn ang="0">
                  <a:pos x="3849" y="902"/>
                </a:cxn>
                <a:cxn ang="0">
                  <a:pos x="3718" y="873"/>
                </a:cxn>
                <a:cxn ang="0">
                  <a:pos x="3582" y="833"/>
                </a:cxn>
                <a:cxn ang="0">
                  <a:pos x="3440" y="780"/>
                </a:cxn>
                <a:cxn ang="0">
                  <a:pos x="3292" y="715"/>
                </a:cxn>
                <a:cxn ang="0">
                  <a:pos x="3216" y="678"/>
                </a:cxn>
                <a:cxn ang="0">
                  <a:pos x="2917" y="531"/>
                </a:cxn>
                <a:cxn ang="0">
                  <a:pos x="2638" y="403"/>
                </a:cxn>
                <a:cxn ang="0">
                  <a:pos x="2377" y="295"/>
                </a:cxn>
                <a:cxn ang="0">
                  <a:pos x="2133" y="206"/>
                </a:cxn>
                <a:cxn ang="0">
                  <a:pos x="1903" y="135"/>
                </a:cxn>
                <a:cxn ang="0">
                  <a:pos x="1688" y="81"/>
                </a:cxn>
                <a:cxn ang="0">
                  <a:pos x="1487" y="43"/>
                </a:cxn>
                <a:cxn ang="0">
                  <a:pos x="1295" y="22"/>
                </a:cxn>
                <a:cxn ang="0">
                  <a:pos x="1115" y="16"/>
                </a:cxn>
                <a:cxn ang="0">
                  <a:pos x="941" y="26"/>
                </a:cxn>
                <a:cxn ang="0">
                  <a:pos x="775" y="48"/>
                </a:cxn>
                <a:cxn ang="0">
                  <a:pos x="615" y="85"/>
                </a:cxn>
                <a:cxn ang="0">
                  <a:pos x="458" y="134"/>
                </a:cxn>
                <a:cxn ang="0">
                  <a:pos x="304" y="195"/>
                </a:cxn>
                <a:cxn ang="0">
                  <a:pos x="153" y="268"/>
                </a:cxn>
                <a:cxn ang="0">
                  <a:pos x="0" y="352"/>
                </a:cxn>
              </a:cxnLst>
              <a:rect l="0" t="0" r="r" b="b"/>
              <a:pathLst>
                <a:path w="5451" h="930">
                  <a:moveTo>
                    <a:pt x="5451" y="0"/>
                  </a:moveTo>
                  <a:lnTo>
                    <a:pt x="5451" y="0"/>
                  </a:lnTo>
                  <a:lnTo>
                    <a:pt x="5444" y="18"/>
                  </a:lnTo>
                  <a:lnTo>
                    <a:pt x="5423" y="63"/>
                  </a:lnTo>
                  <a:lnTo>
                    <a:pt x="5406" y="97"/>
                  </a:lnTo>
                  <a:lnTo>
                    <a:pt x="5386" y="134"/>
                  </a:lnTo>
                  <a:lnTo>
                    <a:pt x="5362" y="177"/>
                  </a:lnTo>
                  <a:lnTo>
                    <a:pt x="5334" y="224"/>
                  </a:lnTo>
                  <a:lnTo>
                    <a:pt x="5301" y="274"/>
                  </a:lnTo>
                  <a:lnTo>
                    <a:pt x="5265" y="326"/>
                  </a:lnTo>
                  <a:lnTo>
                    <a:pt x="5223" y="381"/>
                  </a:lnTo>
                  <a:lnTo>
                    <a:pt x="5179" y="436"/>
                  </a:lnTo>
                  <a:lnTo>
                    <a:pt x="5129" y="491"/>
                  </a:lnTo>
                  <a:lnTo>
                    <a:pt x="5102" y="518"/>
                  </a:lnTo>
                  <a:lnTo>
                    <a:pt x="5075" y="546"/>
                  </a:lnTo>
                  <a:lnTo>
                    <a:pt x="5046" y="573"/>
                  </a:lnTo>
                  <a:lnTo>
                    <a:pt x="5015" y="600"/>
                  </a:lnTo>
                  <a:lnTo>
                    <a:pt x="4983" y="628"/>
                  </a:lnTo>
                  <a:lnTo>
                    <a:pt x="4951" y="654"/>
                  </a:lnTo>
                  <a:lnTo>
                    <a:pt x="4918" y="678"/>
                  </a:lnTo>
                  <a:lnTo>
                    <a:pt x="4883" y="704"/>
                  </a:lnTo>
                  <a:lnTo>
                    <a:pt x="4847" y="726"/>
                  </a:lnTo>
                  <a:lnTo>
                    <a:pt x="4809" y="751"/>
                  </a:lnTo>
                  <a:lnTo>
                    <a:pt x="4771" y="772"/>
                  </a:lnTo>
                  <a:lnTo>
                    <a:pt x="4730" y="793"/>
                  </a:lnTo>
                  <a:lnTo>
                    <a:pt x="4689" y="814"/>
                  </a:lnTo>
                  <a:lnTo>
                    <a:pt x="4647" y="831"/>
                  </a:lnTo>
                  <a:lnTo>
                    <a:pt x="4603" y="849"/>
                  </a:lnTo>
                  <a:lnTo>
                    <a:pt x="4558" y="865"/>
                  </a:lnTo>
                  <a:lnTo>
                    <a:pt x="4512" y="880"/>
                  </a:lnTo>
                  <a:lnTo>
                    <a:pt x="4464" y="891"/>
                  </a:lnTo>
                  <a:lnTo>
                    <a:pt x="4415" y="902"/>
                  </a:lnTo>
                  <a:lnTo>
                    <a:pt x="4365" y="912"/>
                  </a:lnTo>
                  <a:lnTo>
                    <a:pt x="4312" y="920"/>
                  </a:lnTo>
                  <a:lnTo>
                    <a:pt x="4260" y="925"/>
                  </a:lnTo>
                  <a:lnTo>
                    <a:pt x="4206" y="928"/>
                  </a:lnTo>
                  <a:lnTo>
                    <a:pt x="4150" y="930"/>
                  </a:lnTo>
                  <a:lnTo>
                    <a:pt x="4092" y="930"/>
                  </a:lnTo>
                  <a:lnTo>
                    <a:pt x="4033" y="927"/>
                  </a:lnTo>
                  <a:lnTo>
                    <a:pt x="3974" y="920"/>
                  </a:lnTo>
                  <a:lnTo>
                    <a:pt x="3911" y="912"/>
                  </a:lnTo>
                  <a:lnTo>
                    <a:pt x="3849" y="902"/>
                  </a:lnTo>
                  <a:lnTo>
                    <a:pt x="3785" y="889"/>
                  </a:lnTo>
                  <a:lnTo>
                    <a:pt x="3718" y="873"/>
                  </a:lnTo>
                  <a:lnTo>
                    <a:pt x="3652" y="854"/>
                  </a:lnTo>
                  <a:lnTo>
                    <a:pt x="3582" y="833"/>
                  </a:lnTo>
                  <a:lnTo>
                    <a:pt x="3511" y="809"/>
                  </a:lnTo>
                  <a:lnTo>
                    <a:pt x="3440" y="780"/>
                  </a:lnTo>
                  <a:lnTo>
                    <a:pt x="3367" y="749"/>
                  </a:lnTo>
                  <a:lnTo>
                    <a:pt x="3292" y="715"/>
                  </a:lnTo>
                  <a:lnTo>
                    <a:pt x="3216" y="678"/>
                  </a:lnTo>
                  <a:lnTo>
                    <a:pt x="3216" y="678"/>
                  </a:lnTo>
                  <a:lnTo>
                    <a:pt x="3063" y="602"/>
                  </a:lnTo>
                  <a:lnTo>
                    <a:pt x="2917" y="531"/>
                  </a:lnTo>
                  <a:lnTo>
                    <a:pt x="2774" y="465"/>
                  </a:lnTo>
                  <a:lnTo>
                    <a:pt x="2638" y="403"/>
                  </a:lnTo>
                  <a:lnTo>
                    <a:pt x="2505" y="347"/>
                  </a:lnTo>
                  <a:lnTo>
                    <a:pt x="2377" y="295"/>
                  </a:lnTo>
                  <a:lnTo>
                    <a:pt x="2252" y="248"/>
                  </a:lnTo>
                  <a:lnTo>
                    <a:pt x="2133" y="206"/>
                  </a:lnTo>
                  <a:lnTo>
                    <a:pt x="2016" y="168"/>
                  </a:lnTo>
                  <a:lnTo>
                    <a:pt x="1903" y="135"/>
                  </a:lnTo>
                  <a:lnTo>
                    <a:pt x="1795" y="106"/>
                  </a:lnTo>
                  <a:lnTo>
                    <a:pt x="1688" y="81"/>
                  </a:lnTo>
                  <a:lnTo>
                    <a:pt x="1587" y="60"/>
                  </a:lnTo>
                  <a:lnTo>
                    <a:pt x="1487" y="43"/>
                  </a:lnTo>
                  <a:lnTo>
                    <a:pt x="1390" y="30"/>
                  </a:lnTo>
                  <a:lnTo>
                    <a:pt x="1295" y="22"/>
                  </a:lnTo>
                  <a:lnTo>
                    <a:pt x="1204" y="18"/>
                  </a:lnTo>
                  <a:lnTo>
                    <a:pt x="1115" y="16"/>
                  </a:lnTo>
                  <a:lnTo>
                    <a:pt x="1027" y="19"/>
                  </a:lnTo>
                  <a:lnTo>
                    <a:pt x="941" y="26"/>
                  </a:lnTo>
                  <a:lnTo>
                    <a:pt x="858" y="35"/>
                  </a:lnTo>
                  <a:lnTo>
                    <a:pt x="775" y="48"/>
                  </a:lnTo>
                  <a:lnTo>
                    <a:pt x="694" y="64"/>
                  </a:lnTo>
                  <a:lnTo>
                    <a:pt x="615" y="85"/>
                  </a:lnTo>
                  <a:lnTo>
                    <a:pt x="536" y="108"/>
                  </a:lnTo>
                  <a:lnTo>
                    <a:pt x="458" y="134"/>
                  </a:lnTo>
                  <a:lnTo>
                    <a:pt x="382" y="163"/>
                  </a:lnTo>
                  <a:lnTo>
                    <a:pt x="304" y="195"/>
                  </a:lnTo>
                  <a:lnTo>
                    <a:pt x="228" y="231"/>
                  </a:lnTo>
                  <a:lnTo>
                    <a:pt x="153" y="268"/>
                  </a:lnTo>
                  <a:lnTo>
                    <a:pt x="76" y="310"/>
                  </a:lnTo>
                  <a:lnTo>
                    <a:pt x="0" y="35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995367" name="Freeform 39"/>
            <p:cNvSpPr>
              <a:spLocks/>
            </p:cNvSpPr>
            <p:nvPr userDrawn="1"/>
          </p:nvSpPr>
          <p:spPr bwMode="auto">
            <a:xfrm>
              <a:off x="893" y="1169"/>
              <a:ext cx="5447" cy="482"/>
            </a:xfrm>
            <a:custGeom>
              <a:avLst/>
              <a:gdLst/>
              <a:ahLst/>
              <a:cxnLst>
                <a:cxn ang="0">
                  <a:pos x="5447" y="0"/>
                </a:cxn>
                <a:cxn ang="0">
                  <a:pos x="5419" y="64"/>
                </a:cxn>
                <a:cxn ang="0">
                  <a:pos x="5383" y="137"/>
                </a:cxn>
                <a:cxn ang="0">
                  <a:pos x="5332" y="227"/>
                </a:cxn>
                <a:cxn ang="0">
                  <a:pos x="5265" y="332"/>
                </a:cxn>
                <a:cxn ang="0">
                  <a:pos x="5180" y="444"/>
                </a:cxn>
                <a:cxn ang="0">
                  <a:pos x="5105" y="529"/>
                </a:cxn>
                <a:cxn ang="0">
                  <a:pos x="5048" y="586"/>
                </a:cxn>
                <a:cxn ang="0">
                  <a:pos x="4989" y="641"/>
                </a:cxn>
                <a:cxn ang="0">
                  <a:pos x="4923" y="692"/>
                </a:cxn>
                <a:cxn ang="0">
                  <a:pos x="4853" y="744"/>
                </a:cxn>
                <a:cxn ang="0">
                  <a:pos x="4778" y="791"/>
                </a:cxn>
                <a:cxn ang="0">
                  <a:pos x="4697" y="833"/>
                </a:cxn>
                <a:cxn ang="0">
                  <a:pos x="4611" y="870"/>
                </a:cxn>
                <a:cxn ang="0">
                  <a:pos x="4521" y="902"/>
                </a:cxn>
                <a:cxn ang="0">
                  <a:pos x="4424" y="928"/>
                </a:cxn>
                <a:cxn ang="0">
                  <a:pos x="4322" y="947"/>
                </a:cxn>
                <a:cxn ang="0">
                  <a:pos x="4214" y="959"/>
                </a:cxn>
                <a:cxn ang="0">
                  <a:pos x="4102" y="962"/>
                </a:cxn>
                <a:cxn ang="0">
                  <a:pos x="3982" y="956"/>
                </a:cxn>
                <a:cxn ang="0">
                  <a:pos x="3857" y="939"/>
                </a:cxn>
                <a:cxn ang="0">
                  <a:pos x="3727" y="914"/>
                </a:cxn>
                <a:cxn ang="0">
                  <a:pos x="3591" y="875"/>
                </a:cxn>
                <a:cxn ang="0">
                  <a:pos x="3448" y="825"/>
                </a:cxn>
                <a:cxn ang="0">
                  <a:pos x="3298" y="763"/>
                </a:cxn>
                <a:cxn ang="0">
                  <a:pos x="3221" y="726"/>
                </a:cxn>
                <a:cxn ang="0">
                  <a:pos x="2920" y="586"/>
                </a:cxn>
                <a:cxn ang="0">
                  <a:pos x="2640" y="463"/>
                </a:cxn>
                <a:cxn ang="0">
                  <a:pos x="2376" y="360"/>
                </a:cxn>
                <a:cxn ang="0">
                  <a:pos x="2131" y="276"/>
                </a:cxn>
                <a:cxn ang="0">
                  <a:pos x="1901" y="208"/>
                </a:cxn>
                <a:cxn ang="0">
                  <a:pos x="1686" y="158"/>
                </a:cxn>
                <a:cxn ang="0">
                  <a:pos x="1483" y="124"/>
                </a:cxn>
                <a:cxn ang="0">
                  <a:pos x="1291" y="108"/>
                </a:cxn>
                <a:cxn ang="0">
                  <a:pos x="1111" y="105"/>
                </a:cxn>
                <a:cxn ang="0">
                  <a:pos x="937" y="118"/>
                </a:cxn>
                <a:cxn ang="0">
                  <a:pos x="772" y="143"/>
                </a:cxn>
                <a:cxn ang="0">
                  <a:pos x="612" y="184"/>
                </a:cxn>
                <a:cxn ang="0">
                  <a:pos x="457" y="237"/>
                </a:cxn>
                <a:cxn ang="0">
                  <a:pos x="303" y="302"/>
                </a:cxn>
                <a:cxn ang="0">
                  <a:pos x="151" y="378"/>
                </a:cxn>
                <a:cxn ang="0">
                  <a:pos x="0" y="465"/>
                </a:cxn>
              </a:cxnLst>
              <a:rect l="0" t="0" r="r" b="b"/>
              <a:pathLst>
                <a:path w="5447" h="962">
                  <a:moveTo>
                    <a:pt x="5447" y="0"/>
                  </a:moveTo>
                  <a:lnTo>
                    <a:pt x="5447" y="0"/>
                  </a:lnTo>
                  <a:lnTo>
                    <a:pt x="5440" y="17"/>
                  </a:lnTo>
                  <a:lnTo>
                    <a:pt x="5419" y="64"/>
                  </a:lnTo>
                  <a:lnTo>
                    <a:pt x="5402" y="98"/>
                  </a:lnTo>
                  <a:lnTo>
                    <a:pt x="5383" y="137"/>
                  </a:lnTo>
                  <a:lnTo>
                    <a:pt x="5359" y="181"/>
                  </a:lnTo>
                  <a:lnTo>
                    <a:pt x="5332" y="227"/>
                  </a:lnTo>
                  <a:lnTo>
                    <a:pt x="5300" y="279"/>
                  </a:lnTo>
                  <a:lnTo>
                    <a:pt x="5265" y="332"/>
                  </a:lnTo>
                  <a:lnTo>
                    <a:pt x="5225" y="387"/>
                  </a:lnTo>
                  <a:lnTo>
                    <a:pt x="5180" y="444"/>
                  </a:lnTo>
                  <a:lnTo>
                    <a:pt x="5130" y="500"/>
                  </a:lnTo>
                  <a:lnTo>
                    <a:pt x="5105" y="529"/>
                  </a:lnTo>
                  <a:lnTo>
                    <a:pt x="5078" y="557"/>
                  </a:lnTo>
                  <a:lnTo>
                    <a:pt x="5048" y="586"/>
                  </a:lnTo>
                  <a:lnTo>
                    <a:pt x="5019" y="613"/>
                  </a:lnTo>
                  <a:lnTo>
                    <a:pt x="4989" y="641"/>
                  </a:lnTo>
                  <a:lnTo>
                    <a:pt x="4957" y="667"/>
                  </a:lnTo>
                  <a:lnTo>
                    <a:pt x="4923" y="692"/>
                  </a:lnTo>
                  <a:lnTo>
                    <a:pt x="4889" y="718"/>
                  </a:lnTo>
                  <a:lnTo>
                    <a:pt x="4853" y="744"/>
                  </a:lnTo>
                  <a:lnTo>
                    <a:pt x="4815" y="767"/>
                  </a:lnTo>
                  <a:lnTo>
                    <a:pt x="4778" y="791"/>
                  </a:lnTo>
                  <a:lnTo>
                    <a:pt x="4737" y="812"/>
                  </a:lnTo>
                  <a:lnTo>
                    <a:pt x="4697" y="833"/>
                  </a:lnTo>
                  <a:lnTo>
                    <a:pt x="4654" y="852"/>
                  </a:lnTo>
                  <a:lnTo>
                    <a:pt x="4611" y="870"/>
                  </a:lnTo>
                  <a:lnTo>
                    <a:pt x="4567" y="888"/>
                  </a:lnTo>
                  <a:lnTo>
                    <a:pt x="4521" y="902"/>
                  </a:lnTo>
                  <a:lnTo>
                    <a:pt x="4472" y="917"/>
                  </a:lnTo>
                  <a:lnTo>
                    <a:pt x="4424" y="928"/>
                  </a:lnTo>
                  <a:lnTo>
                    <a:pt x="4374" y="939"/>
                  </a:lnTo>
                  <a:lnTo>
                    <a:pt x="4322" y="947"/>
                  </a:lnTo>
                  <a:lnTo>
                    <a:pt x="4270" y="954"/>
                  </a:lnTo>
                  <a:lnTo>
                    <a:pt x="4214" y="959"/>
                  </a:lnTo>
                  <a:lnTo>
                    <a:pt x="4158" y="962"/>
                  </a:lnTo>
                  <a:lnTo>
                    <a:pt x="4102" y="962"/>
                  </a:lnTo>
                  <a:lnTo>
                    <a:pt x="4043" y="960"/>
                  </a:lnTo>
                  <a:lnTo>
                    <a:pt x="3982" y="956"/>
                  </a:lnTo>
                  <a:lnTo>
                    <a:pt x="3921" y="949"/>
                  </a:lnTo>
                  <a:lnTo>
                    <a:pt x="3857" y="939"/>
                  </a:lnTo>
                  <a:lnTo>
                    <a:pt x="3793" y="928"/>
                  </a:lnTo>
                  <a:lnTo>
                    <a:pt x="3727" y="914"/>
                  </a:lnTo>
                  <a:lnTo>
                    <a:pt x="3659" y="896"/>
                  </a:lnTo>
                  <a:lnTo>
                    <a:pt x="3591" y="875"/>
                  </a:lnTo>
                  <a:lnTo>
                    <a:pt x="3520" y="852"/>
                  </a:lnTo>
                  <a:lnTo>
                    <a:pt x="3448" y="825"/>
                  </a:lnTo>
                  <a:lnTo>
                    <a:pt x="3373" y="796"/>
                  </a:lnTo>
                  <a:lnTo>
                    <a:pt x="3298" y="763"/>
                  </a:lnTo>
                  <a:lnTo>
                    <a:pt x="3221" y="726"/>
                  </a:lnTo>
                  <a:lnTo>
                    <a:pt x="3221" y="726"/>
                  </a:lnTo>
                  <a:lnTo>
                    <a:pt x="3067" y="654"/>
                  </a:lnTo>
                  <a:lnTo>
                    <a:pt x="2920" y="586"/>
                  </a:lnTo>
                  <a:lnTo>
                    <a:pt x="2777" y="521"/>
                  </a:lnTo>
                  <a:lnTo>
                    <a:pt x="2640" y="463"/>
                  </a:lnTo>
                  <a:lnTo>
                    <a:pt x="2505" y="410"/>
                  </a:lnTo>
                  <a:lnTo>
                    <a:pt x="2376" y="360"/>
                  </a:lnTo>
                  <a:lnTo>
                    <a:pt x="2252" y="315"/>
                  </a:lnTo>
                  <a:lnTo>
                    <a:pt x="2131" y="276"/>
                  </a:lnTo>
                  <a:lnTo>
                    <a:pt x="2015" y="240"/>
                  </a:lnTo>
                  <a:lnTo>
                    <a:pt x="1901" y="208"/>
                  </a:lnTo>
                  <a:lnTo>
                    <a:pt x="1791" y="181"/>
                  </a:lnTo>
                  <a:lnTo>
                    <a:pt x="1686" y="158"/>
                  </a:lnTo>
                  <a:lnTo>
                    <a:pt x="1583" y="140"/>
                  </a:lnTo>
                  <a:lnTo>
                    <a:pt x="1483" y="124"/>
                  </a:lnTo>
                  <a:lnTo>
                    <a:pt x="1386" y="114"/>
                  </a:lnTo>
                  <a:lnTo>
                    <a:pt x="1291" y="108"/>
                  </a:lnTo>
                  <a:lnTo>
                    <a:pt x="1200" y="105"/>
                  </a:lnTo>
                  <a:lnTo>
                    <a:pt x="1111" y="105"/>
                  </a:lnTo>
                  <a:lnTo>
                    <a:pt x="1023" y="109"/>
                  </a:lnTo>
                  <a:lnTo>
                    <a:pt x="937" y="118"/>
                  </a:lnTo>
                  <a:lnTo>
                    <a:pt x="854" y="129"/>
                  </a:lnTo>
                  <a:lnTo>
                    <a:pt x="772" y="143"/>
                  </a:lnTo>
                  <a:lnTo>
                    <a:pt x="692" y="163"/>
                  </a:lnTo>
                  <a:lnTo>
                    <a:pt x="612" y="184"/>
                  </a:lnTo>
                  <a:lnTo>
                    <a:pt x="533" y="208"/>
                  </a:lnTo>
                  <a:lnTo>
                    <a:pt x="457" y="237"/>
                  </a:lnTo>
                  <a:lnTo>
                    <a:pt x="379" y="268"/>
                  </a:lnTo>
                  <a:lnTo>
                    <a:pt x="303" y="302"/>
                  </a:lnTo>
                  <a:lnTo>
                    <a:pt x="228" y="339"/>
                  </a:lnTo>
                  <a:lnTo>
                    <a:pt x="151" y="378"/>
                  </a:lnTo>
                  <a:lnTo>
                    <a:pt x="76" y="419"/>
                  </a:lnTo>
                  <a:lnTo>
                    <a:pt x="0" y="465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995368" name="Freeform 40"/>
            <p:cNvSpPr>
              <a:spLocks/>
            </p:cNvSpPr>
            <p:nvPr userDrawn="1"/>
          </p:nvSpPr>
          <p:spPr bwMode="auto">
            <a:xfrm>
              <a:off x="925" y="1141"/>
              <a:ext cx="5439" cy="497"/>
            </a:xfrm>
            <a:custGeom>
              <a:avLst/>
              <a:gdLst/>
              <a:ahLst/>
              <a:cxnLst>
                <a:cxn ang="0">
                  <a:pos x="5439" y="0"/>
                </a:cxn>
                <a:cxn ang="0">
                  <a:pos x="5412" y="65"/>
                </a:cxn>
                <a:cxn ang="0">
                  <a:pos x="5377" y="137"/>
                </a:cxn>
                <a:cxn ang="0">
                  <a:pos x="5327" y="231"/>
                </a:cxn>
                <a:cxn ang="0">
                  <a:pos x="5261" y="336"/>
                </a:cxn>
                <a:cxn ang="0">
                  <a:pos x="5179" y="451"/>
                </a:cxn>
                <a:cxn ang="0">
                  <a:pos x="5104" y="538"/>
                </a:cxn>
                <a:cxn ang="0">
                  <a:pos x="5050" y="596"/>
                </a:cxn>
                <a:cxn ang="0">
                  <a:pos x="4990" y="652"/>
                </a:cxn>
                <a:cxn ang="0">
                  <a:pos x="4925" y="706"/>
                </a:cxn>
                <a:cxn ang="0">
                  <a:pos x="4855" y="759"/>
                </a:cxn>
                <a:cxn ang="0">
                  <a:pos x="4780" y="808"/>
                </a:cxn>
                <a:cxn ang="0">
                  <a:pos x="4701" y="851"/>
                </a:cxn>
                <a:cxn ang="0">
                  <a:pos x="4617" y="891"/>
                </a:cxn>
                <a:cxn ang="0">
                  <a:pos x="4526" y="925"/>
                </a:cxn>
                <a:cxn ang="0">
                  <a:pos x="4429" y="953"/>
                </a:cxn>
                <a:cxn ang="0">
                  <a:pos x="4328" y="975"/>
                </a:cxn>
                <a:cxn ang="0">
                  <a:pos x="4221" y="988"/>
                </a:cxn>
                <a:cxn ang="0">
                  <a:pos x="4108" y="993"/>
                </a:cxn>
                <a:cxn ang="0">
                  <a:pos x="3989" y="990"/>
                </a:cxn>
                <a:cxn ang="0">
                  <a:pos x="3864" y="975"/>
                </a:cxn>
                <a:cxn ang="0">
                  <a:pos x="3732" y="951"/>
                </a:cxn>
                <a:cxn ang="0">
                  <a:pos x="3595" y="917"/>
                </a:cxn>
                <a:cxn ang="0">
                  <a:pos x="3452" y="869"/>
                </a:cxn>
                <a:cxn ang="0">
                  <a:pos x="3302" y="809"/>
                </a:cxn>
                <a:cxn ang="0">
                  <a:pos x="3224" y="775"/>
                </a:cxn>
                <a:cxn ang="0">
                  <a:pos x="2921" y="638"/>
                </a:cxn>
                <a:cxn ang="0">
                  <a:pos x="2638" y="522"/>
                </a:cxn>
                <a:cxn ang="0">
                  <a:pos x="2374" y="423"/>
                </a:cxn>
                <a:cxn ang="0">
                  <a:pos x="2127" y="342"/>
                </a:cxn>
                <a:cxn ang="0">
                  <a:pos x="1897" y="281"/>
                </a:cxn>
                <a:cxn ang="0">
                  <a:pos x="1680" y="234"/>
                </a:cxn>
                <a:cxn ang="0">
                  <a:pos x="1477" y="205"/>
                </a:cxn>
                <a:cxn ang="0">
                  <a:pos x="1286" y="191"/>
                </a:cxn>
                <a:cxn ang="0">
                  <a:pos x="1104" y="192"/>
                </a:cxn>
                <a:cxn ang="0">
                  <a:pos x="932" y="208"/>
                </a:cxn>
                <a:cxn ang="0">
                  <a:pos x="766" y="239"/>
                </a:cxn>
                <a:cxn ang="0">
                  <a:pos x="607" y="283"/>
                </a:cxn>
                <a:cxn ang="0">
                  <a:pos x="453" y="338"/>
                </a:cxn>
                <a:cxn ang="0">
                  <a:pos x="300" y="407"/>
                </a:cxn>
                <a:cxn ang="0">
                  <a:pos x="150" y="486"/>
                </a:cxn>
                <a:cxn ang="0">
                  <a:pos x="0" y="578"/>
                </a:cxn>
              </a:cxnLst>
              <a:rect l="0" t="0" r="r" b="b"/>
              <a:pathLst>
                <a:path w="5439" h="993">
                  <a:moveTo>
                    <a:pt x="5439" y="0"/>
                  </a:moveTo>
                  <a:lnTo>
                    <a:pt x="5439" y="0"/>
                  </a:lnTo>
                  <a:lnTo>
                    <a:pt x="5432" y="18"/>
                  </a:lnTo>
                  <a:lnTo>
                    <a:pt x="5412" y="65"/>
                  </a:lnTo>
                  <a:lnTo>
                    <a:pt x="5397" y="99"/>
                  </a:lnTo>
                  <a:lnTo>
                    <a:pt x="5377" y="137"/>
                  </a:lnTo>
                  <a:lnTo>
                    <a:pt x="5354" y="183"/>
                  </a:lnTo>
                  <a:lnTo>
                    <a:pt x="5327" y="231"/>
                  </a:lnTo>
                  <a:lnTo>
                    <a:pt x="5297" y="283"/>
                  </a:lnTo>
                  <a:lnTo>
                    <a:pt x="5261" y="336"/>
                  </a:lnTo>
                  <a:lnTo>
                    <a:pt x="5222" y="393"/>
                  </a:lnTo>
                  <a:lnTo>
                    <a:pt x="5179" y="451"/>
                  </a:lnTo>
                  <a:lnTo>
                    <a:pt x="5130" y="509"/>
                  </a:lnTo>
                  <a:lnTo>
                    <a:pt x="5104" y="538"/>
                  </a:lnTo>
                  <a:lnTo>
                    <a:pt x="5078" y="567"/>
                  </a:lnTo>
                  <a:lnTo>
                    <a:pt x="5050" y="596"/>
                  </a:lnTo>
                  <a:lnTo>
                    <a:pt x="5021" y="623"/>
                  </a:lnTo>
                  <a:lnTo>
                    <a:pt x="4990" y="652"/>
                  </a:lnTo>
                  <a:lnTo>
                    <a:pt x="4958" y="680"/>
                  </a:lnTo>
                  <a:lnTo>
                    <a:pt x="4925" y="706"/>
                  </a:lnTo>
                  <a:lnTo>
                    <a:pt x="4891" y="733"/>
                  </a:lnTo>
                  <a:lnTo>
                    <a:pt x="4855" y="759"/>
                  </a:lnTo>
                  <a:lnTo>
                    <a:pt x="4819" y="783"/>
                  </a:lnTo>
                  <a:lnTo>
                    <a:pt x="4780" y="808"/>
                  </a:lnTo>
                  <a:lnTo>
                    <a:pt x="4742" y="830"/>
                  </a:lnTo>
                  <a:lnTo>
                    <a:pt x="4701" y="851"/>
                  </a:lnTo>
                  <a:lnTo>
                    <a:pt x="4660" y="872"/>
                  </a:lnTo>
                  <a:lnTo>
                    <a:pt x="4617" y="891"/>
                  </a:lnTo>
                  <a:lnTo>
                    <a:pt x="4572" y="909"/>
                  </a:lnTo>
                  <a:lnTo>
                    <a:pt x="4526" y="925"/>
                  </a:lnTo>
                  <a:lnTo>
                    <a:pt x="4479" y="940"/>
                  </a:lnTo>
                  <a:lnTo>
                    <a:pt x="4429" y="953"/>
                  </a:lnTo>
                  <a:lnTo>
                    <a:pt x="4379" y="966"/>
                  </a:lnTo>
                  <a:lnTo>
                    <a:pt x="4328" y="975"/>
                  </a:lnTo>
                  <a:lnTo>
                    <a:pt x="4275" y="982"/>
                  </a:lnTo>
                  <a:lnTo>
                    <a:pt x="4221" y="988"/>
                  </a:lnTo>
                  <a:lnTo>
                    <a:pt x="4165" y="992"/>
                  </a:lnTo>
                  <a:lnTo>
                    <a:pt x="4108" y="993"/>
                  </a:lnTo>
                  <a:lnTo>
                    <a:pt x="4049" y="993"/>
                  </a:lnTo>
                  <a:lnTo>
                    <a:pt x="3989" y="990"/>
                  </a:lnTo>
                  <a:lnTo>
                    <a:pt x="3927" y="984"/>
                  </a:lnTo>
                  <a:lnTo>
                    <a:pt x="3864" y="975"/>
                  </a:lnTo>
                  <a:lnTo>
                    <a:pt x="3799" y="966"/>
                  </a:lnTo>
                  <a:lnTo>
                    <a:pt x="3732" y="951"/>
                  </a:lnTo>
                  <a:lnTo>
                    <a:pt x="3666" y="935"/>
                  </a:lnTo>
                  <a:lnTo>
                    <a:pt x="3595" y="917"/>
                  </a:lnTo>
                  <a:lnTo>
                    <a:pt x="3524" y="895"/>
                  </a:lnTo>
                  <a:lnTo>
                    <a:pt x="3452" y="869"/>
                  </a:lnTo>
                  <a:lnTo>
                    <a:pt x="3377" y="841"/>
                  </a:lnTo>
                  <a:lnTo>
                    <a:pt x="3302" y="809"/>
                  </a:lnTo>
                  <a:lnTo>
                    <a:pt x="3224" y="775"/>
                  </a:lnTo>
                  <a:lnTo>
                    <a:pt x="3224" y="775"/>
                  </a:lnTo>
                  <a:lnTo>
                    <a:pt x="3070" y="704"/>
                  </a:lnTo>
                  <a:lnTo>
                    <a:pt x="2921" y="638"/>
                  </a:lnTo>
                  <a:lnTo>
                    <a:pt x="2777" y="578"/>
                  </a:lnTo>
                  <a:lnTo>
                    <a:pt x="2638" y="522"/>
                  </a:lnTo>
                  <a:lnTo>
                    <a:pt x="2503" y="470"/>
                  </a:lnTo>
                  <a:lnTo>
                    <a:pt x="2374" y="423"/>
                  </a:lnTo>
                  <a:lnTo>
                    <a:pt x="2249" y="381"/>
                  </a:lnTo>
                  <a:lnTo>
                    <a:pt x="2127" y="342"/>
                  </a:lnTo>
                  <a:lnTo>
                    <a:pt x="2010" y="310"/>
                  </a:lnTo>
                  <a:lnTo>
                    <a:pt x="1897" y="281"/>
                  </a:lnTo>
                  <a:lnTo>
                    <a:pt x="1787" y="255"/>
                  </a:lnTo>
                  <a:lnTo>
                    <a:pt x="1680" y="234"/>
                  </a:lnTo>
                  <a:lnTo>
                    <a:pt x="1577" y="218"/>
                  </a:lnTo>
                  <a:lnTo>
                    <a:pt x="1477" y="205"/>
                  </a:lnTo>
                  <a:lnTo>
                    <a:pt x="1380" y="197"/>
                  </a:lnTo>
                  <a:lnTo>
                    <a:pt x="1286" y="191"/>
                  </a:lnTo>
                  <a:lnTo>
                    <a:pt x="1194" y="191"/>
                  </a:lnTo>
                  <a:lnTo>
                    <a:pt x="1104" y="192"/>
                  </a:lnTo>
                  <a:lnTo>
                    <a:pt x="1018" y="199"/>
                  </a:lnTo>
                  <a:lnTo>
                    <a:pt x="932" y="208"/>
                  </a:lnTo>
                  <a:lnTo>
                    <a:pt x="848" y="221"/>
                  </a:lnTo>
                  <a:lnTo>
                    <a:pt x="766" y="239"/>
                  </a:lnTo>
                  <a:lnTo>
                    <a:pt x="686" y="259"/>
                  </a:lnTo>
                  <a:lnTo>
                    <a:pt x="607" y="283"/>
                  </a:lnTo>
                  <a:lnTo>
                    <a:pt x="529" y="309"/>
                  </a:lnTo>
                  <a:lnTo>
                    <a:pt x="453" y="338"/>
                  </a:lnTo>
                  <a:lnTo>
                    <a:pt x="376" y="372"/>
                  </a:lnTo>
                  <a:lnTo>
                    <a:pt x="300" y="407"/>
                  </a:lnTo>
                  <a:lnTo>
                    <a:pt x="225" y="446"/>
                  </a:lnTo>
                  <a:lnTo>
                    <a:pt x="150" y="486"/>
                  </a:lnTo>
                  <a:lnTo>
                    <a:pt x="75" y="531"/>
                  </a:lnTo>
                  <a:lnTo>
                    <a:pt x="0" y="57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995369" name="Freeform 41"/>
            <p:cNvSpPr>
              <a:spLocks/>
            </p:cNvSpPr>
            <p:nvPr userDrawn="1"/>
          </p:nvSpPr>
          <p:spPr bwMode="auto">
            <a:xfrm>
              <a:off x="958" y="1112"/>
              <a:ext cx="5429" cy="513"/>
            </a:xfrm>
            <a:custGeom>
              <a:avLst/>
              <a:gdLst/>
              <a:ahLst/>
              <a:cxnLst>
                <a:cxn ang="0">
                  <a:pos x="5429" y="0"/>
                </a:cxn>
                <a:cxn ang="0">
                  <a:pos x="5403" y="66"/>
                </a:cxn>
                <a:cxn ang="0">
                  <a:pos x="5369" y="141"/>
                </a:cxn>
                <a:cxn ang="0">
                  <a:pos x="5321" y="234"/>
                </a:cxn>
                <a:cxn ang="0">
                  <a:pos x="5257" y="342"/>
                </a:cxn>
                <a:cxn ang="0">
                  <a:pos x="5176" y="459"/>
                </a:cxn>
                <a:cxn ang="0">
                  <a:pos x="5103" y="547"/>
                </a:cxn>
                <a:cxn ang="0">
                  <a:pos x="5049" y="607"/>
                </a:cxn>
                <a:cxn ang="0">
                  <a:pos x="4990" y="665"/>
                </a:cxn>
                <a:cxn ang="0">
                  <a:pos x="4927" y="720"/>
                </a:cxn>
                <a:cxn ang="0">
                  <a:pos x="4857" y="775"/>
                </a:cxn>
                <a:cxn ang="0">
                  <a:pos x="4784" y="825"/>
                </a:cxn>
                <a:cxn ang="0">
                  <a:pos x="4704" y="870"/>
                </a:cxn>
                <a:cxn ang="0">
                  <a:pos x="4620" y="912"/>
                </a:cxn>
                <a:cxn ang="0">
                  <a:pos x="4531" y="949"/>
                </a:cxn>
                <a:cxn ang="0">
                  <a:pos x="4435" y="979"/>
                </a:cxn>
                <a:cxn ang="0">
                  <a:pos x="4334" y="1003"/>
                </a:cxn>
                <a:cxn ang="0">
                  <a:pos x="4227" y="1017"/>
                </a:cxn>
                <a:cxn ang="0">
                  <a:pos x="4114" y="1025"/>
                </a:cxn>
                <a:cxn ang="0">
                  <a:pos x="3995" y="1024"/>
                </a:cxn>
                <a:cxn ang="0">
                  <a:pos x="3870" y="1012"/>
                </a:cxn>
                <a:cxn ang="0">
                  <a:pos x="3738" y="991"/>
                </a:cxn>
                <a:cxn ang="0">
                  <a:pos x="3601" y="959"/>
                </a:cxn>
                <a:cxn ang="0">
                  <a:pos x="3456" y="914"/>
                </a:cxn>
                <a:cxn ang="0">
                  <a:pos x="3305" y="857"/>
                </a:cxn>
                <a:cxn ang="0">
                  <a:pos x="3227" y="824"/>
                </a:cxn>
                <a:cxn ang="0">
                  <a:pos x="2922" y="693"/>
                </a:cxn>
                <a:cxn ang="0">
                  <a:pos x="2637" y="581"/>
                </a:cxn>
                <a:cxn ang="0">
                  <a:pos x="2372" y="488"/>
                </a:cxn>
                <a:cxn ang="0">
                  <a:pos x="2123" y="412"/>
                </a:cxn>
                <a:cxn ang="0">
                  <a:pos x="1891" y="354"/>
                </a:cxn>
                <a:cxn ang="0">
                  <a:pos x="1675" y="313"/>
                </a:cxn>
                <a:cxn ang="0">
                  <a:pos x="1472" y="287"/>
                </a:cxn>
                <a:cxn ang="0">
                  <a:pos x="1281" y="278"/>
                </a:cxn>
                <a:cxn ang="0">
                  <a:pos x="1099" y="283"/>
                </a:cxn>
                <a:cxn ang="0">
                  <a:pos x="926" y="302"/>
                </a:cxn>
                <a:cxn ang="0">
                  <a:pos x="761" y="336"/>
                </a:cxn>
                <a:cxn ang="0">
                  <a:pos x="603" y="383"/>
                </a:cxn>
                <a:cxn ang="0">
                  <a:pos x="449" y="441"/>
                </a:cxn>
                <a:cxn ang="0">
                  <a:pos x="298" y="514"/>
                </a:cxn>
                <a:cxn ang="0">
                  <a:pos x="149" y="596"/>
                </a:cxn>
                <a:cxn ang="0">
                  <a:pos x="0" y="691"/>
                </a:cxn>
              </a:cxnLst>
              <a:rect l="0" t="0" r="r" b="b"/>
              <a:pathLst>
                <a:path w="5429" h="1025">
                  <a:moveTo>
                    <a:pt x="5429" y="0"/>
                  </a:moveTo>
                  <a:lnTo>
                    <a:pt x="5429" y="0"/>
                  </a:lnTo>
                  <a:lnTo>
                    <a:pt x="5422" y="18"/>
                  </a:lnTo>
                  <a:lnTo>
                    <a:pt x="5403" y="66"/>
                  </a:lnTo>
                  <a:lnTo>
                    <a:pt x="5389" y="100"/>
                  </a:lnTo>
                  <a:lnTo>
                    <a:pt x="5369" y="141"/>
                  </a:lnTo>
                  <a:lnTo>
                    <a:pt x="5347" y="186"/>
                  </a:lnTo>
                  <a:lnTo>
                    <a:pt x="5321" y="234"/>
                  </a:lnTo>
                  <a:lnTo>
                    <a:pt x="5292" y="287"/>
                  </a:lnTo>
                  <a:lnTo>
                    <a:pt x="5257" y="342"/>
                  </a:lnTo>
                  <a:lnTo>
                    <a:pt x="5218" y="399"/>
                  </a:lnTo>
                  <a:lnTo>
                    <a:pt x="5176" y="459"/>
                  </a:lnTo>
                  <a:lnTo>
                    <a:pt x="5129" y="518"/>
                  </a:lnTo>
                  <a:lnTo>
                    <a:pt x="5103" y="547"/>
                  </a:lnTo>
                  <a:lnTo>
                    <a:pt x="5076" y="576"/>
                  </a:lnTo>
                  <a:lnTo>
                    <a:pt x="5049" y="607"/>
                  </a:lnTo>
                  <a:lnTo>
                    <a:pt x="5021" y="636"/>
                  </a:lnTo>
                  <a:lnTo>
                    <a:pt x="4990" y="665"/>
                  </a:lnTo>
                  <a:lnTo>
                    <a:pt x="4958" y="693"/>
                  </a:lnTo>
                  <a:lnTo>
                    <a:pt x="4927" y="720"/>
                  </a:lnTo>
                  <a:lnTo>
                    <a:pt x="4893" y="748"/>
                  </a:lnTo>
                  <a:lnTo>
                    <a:pt x="4857" y="775"/>
                  </a:lnTo>
                  <a:lnTo>
                    <a:pt x="4821" y="799"/>
                  </a:lnTo>
                  <a:lnTo>
                    <a:pt x="4784" y="825"/>
                  </a:lnTo>
                  <a:lnTo>
                    <a:pt x="4745" y="848"/>
                  </a:lnTo>
                  <a:lnTo>
                    <a:pt x="4704" y="870"/>
                  </a:lnTo>
                  <a:lnTo>
                    <a:pt x="4663" y="893"/>
                  </a:lnTo>
                  <a:lnTo>
                    <a:pt x="4620" y="912"/>
                  </a:lnTo>
                  <a:lnTo>
                    <a:pt x="4577" y="932"/>
                  </a:lnTo>
                  <a:lnTo>
                    <a:pt x="4531" y="949"/>
                  </a:lnTo>
                  <a:lnTo>
                    <a:pt x="4484" y="964"/>
                  </a:lnTo>
                  <a:lnTo>
                    <a:pt x="4435" y="979"/>
                  </a:lnTo>
                  <a:lnTo>
                    <a:pt x="4385" y="991"/>
                  </a:lnTo>
                  <a:lnTo>
                    <a:pt x="4334" y="1003"/>
                  </a:lnTo>
                  <a:lnTo>
                    <a:pt x="4281" y="1011"/>
                  </a:lnTo>
                  <a:lnTo>
                    <a:pt x="4227" y="1017"/>
                  </a:lnTo>
                  <a:lnTo>
                    <a:pt x="4171" y="1022"/>
                  </a:lnTo>
                  <a:lnTo>
                    <a:pt x="4114" y="1025"/>
                  </a:lnTo>
                  <a:lnTo>
                    <a:pt x="4055" y="1025"/>
                  </a:lnTo>
                  <a:lnTo>
                    <a:pt x="3995" y="1024"/>
                  </a:lnTo>
                  <a:lnTo>
                    <a:pt x="3932" y="1021"/>
                  </a:lnTo>
                  <a:lnTo>
                    <a:pt x="3870" y="1012"/>
                  </a:lnTo>
                  <a:lnTo>
                    <a:pt x="3805" y="1004"/>
                  </a:lnTo>
                  <a:lnTo>
                    <a:pt x="3738" y="991"/>
                  </a:lnTo>
                  <a:lnTo>
                    <a:pt x="3670" y="977"/>
                  </a:lnTo>
                  <a:lnTo>
                    <a:pt x="3601" y="959"/>
                  </a:lnTo>
                  <a:lnTo>
                    <a:pt x="3528" y="938"/>
                  </a:lnTo>
                  <a:lnTo>
                    <a:pt x="3456" y="914"/>
                  </a:lnTo>
                  <a:lnTo>
                    <a:pt x="3381" y="888"/>
                  </a:lnTo>
                  <a:lnTo>
                    <a:pt x="3305" y="857"/>
                  </a:lnTo>
                  <a:lnTo>
                    <a:pt x="3227" y="824"/>
                  </a:lnTo>
                  <a:lnTo>
                    <a:pt x="3227" y="824"/>
                  </a:lnTo>
                  <a:lnTo>
                    <a:pt x="3072" y="756"/>
                  </a:lnTo>
                  <a:lnTo>
                    <a:pt x="2922" y="693"/>
                  </a:lnTo>
                  <a:lnTo>
                    <a:pt x="2777" y="635"/>
                  </a:lnTo>
                  <a:lnTo>
                    <a:pt x="2637" y="581"/>
                  </a:lnTo>
                  <a:lnTo>
                    <a:pt x="2502" y="533"/>
                  </a:lnTo>
                  <a:lnTo>
                    <a:pt x="2372" y="488"/>
                  </a:lnTo>
                  <a:lnTo>
                    <a:pt x="2245" y="447"/>
                  </a:lnTo>
                  <a:lnTo>
                    <a:pt x="2123" y="412"/>
                  </a:lnTo>
                  <a:lnTo>
                    <a:pt x="2005" y="381"/>
                  </a:lnTo>
                  <a:lnTo>
                    <a:pt x="1891" y="354"/>
                  </a:lnTo>
                  <a:lnTo>
                    <a:pt x="1782" y="331"/>
                  </a:lnTo>
                  <a:lnTo>
                    <a:pt x="1675" y="313"/>
                  </a:lnTo>
                  <a:lnTo>
                    <a:pt x="1572" y="297"/>
                  </a:lnTo>
                  <a:lnTo>
                    <a:pt x="1472" y="287"/>
                  </a:lnTo>
                  <a:lnTo>
                    <a:pt x="1375" y="279"/>
                  </a:lnTo>
                  <a:lnTo>
                    <a:pt x="1281" y="278"/>
                  </a:lnTo>
                  <a:lnTo>
                    <a:pt x="1187" y="278"/>
                  </a:lnTo>
                  <a:lnTo>
                    <a:pt x="1099" y="283"/>
                  </a:lnTo>
                  <a:lnTo>
                    <a:pt x="1011" y="291"/>
                  </a:lnTo>
                  <a:lnTo>
                    <a:pt x="926" y="302"/>
                  </a:lnTo>
                  <a:lnTo>
                    <a:pt x="843" y="317"/>
                  </a:lnTo>
                  <a:lnTo>
                    <a:pt x="761" y="336"/>
                  </a:lnTo>
                  <a:lnTo>
                    <a:pt x="682" y="357"/>
                  </a:lnTo>
                  <a:lnTo>
                    <a:pt x="603" y="383"/>
                  </a:lnTo>
                  <a:lnTo>
                    <a:pt x="525" y="410"/>
                  </a:lnTo>
                  <a:lnTo>
                    <a:pt x="449" y="441"/>
                  </a:lnTo>
                  <a:lnTo>
                    <a:pt x="372" y="476"/>
                  </a:lnTo>
                  <a:lnTo>
                    <a:pt x="298" y="514"/>
                  </a:lnTo>
                  <a:lnTo>
                    <a:pt x="224" y="554"/>
                  </a:lnTo>
                  <a:lnTo>
                    <a:pt x="149" y="596"/>
                  </a:lnTo>
                  <a:lnTo>
                    <a:pt x="75" y="643"/>
                  </a:lnTo>
                  <a:lnTo>
                    <a:pt x="0" y="691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995370" name="Freeform 42"/>
            <p:cNvSpPr>
              <a:spLocks/>
            </p:cNvSpPr>
            <p:nvPr userDrawn="1"/>
          </p:nvSpPr>
          <p:spPr bwMode="auto">
            <a:xfrm>
              <a:off x="993" y="1083"/>
              <a:ext cx="5418" cy="530"/>
            </a:xfrm>
            <a:custGeom>
              <a:avLst/>
              <a:gdLst/>
              <a:ahLst/>
              <a:cxnLst>
                <a:cxn ang="0">
                  <a:pos x="5418" y="0"/>
                </a:cxn>
                <a:cxn ang="0">
                  <a:pos x="5393" y="68"/>
                </a:cxn>
                <a:cxn ang="0">
                  <a:pos x="5361" y="142"/>
                </a:cxn>
                <a:cxn ang="0">
                  <a:pos x="5314" y="237"/>
                </a:cxn>
                <a:cxn ang="0">
                  <a:pos x="5251" y="347"/>
                </a:cxn>
                <a:cxn ang="0">
                  <a:pos x="5171" y="467"/>
                </a:cxn>
                <a:cxn ang="0">
                  <a:pos x="5100" y="557"/>
                </a:cxn>
                <a:cxn ang="0">
                  <a:pos x="5047" y="618"/>
                </a:cxn>
                <a:cxn ang="0">
                  <a:pos x="4989" y="676"/>
                </a:cxn>
                <a:cxn ang="0">
                  <a:pos x="4926" y="735"/>
                </a:cxn>
                <a:cxn ang="0">
                  <a:pos x="4858" y="789"/>
                </a:cxn>
                <a:cxn ang="0">
                  <a:pos x="4785" y="843"/>
                </a:cxn>
                <a:cxn ang="0">
                  <a:pos x="4707" y="890"/>
                </a:cxn>
                <a:cxn ang="0">
                  <a:pos x="4622" y="933"/>
                </a:cxn>
                <a:cxn ang="0">
                  <a:pos x="4533" y="972"/>
                </a:cxn>
                <a:cxn ang="0">
                  <a:pos x="4437" y="1004"/>
                </a:cxn>
                <a:cxn ang="0">
                  <a:pos x="4338" y="1030"/>
                </a:cxn>
                <a:cxn ang="0">
                  <a:pos x="4231" y="1048"/>
                </a:cxn>
                <a:cxn ang="0">
                  <a:pos x="4118" y="1058"/>
                </a:cxn>
                <a:cxn ang="0">
                  <a:pos x="3999" y="1059"/>
                </a:cxn>
                <a:cxn ang="0">
                  <a:pos x="3874" y="1049"/>
                </a:cxn>
                <a:cxn ang="0">
                  <a:pos x="3742" y="1032"/>
                </a:cxn>
                <a:cxn ang="0">
                  <a:pos x="3603" y="1001"/>
                </a:cxn>
                <a:cxn ang="0">
                  <a:pos x="3459" y="959"/>
                </a:cxn>
                <a:cxn ang="0">
                  <a:pos x="3306" y="906"/>
                </a:cxn>
                <a:cxn ang="0">
                  <a:pos x="3228" y="873"/>
                </a:cxn>
                <a:cxn ang="0">
                  <a:pos x="2920" y="748"/>
                </a:cxn>
                <a:cxn ang="0">
                  <a:pos x="2634" y="641"/>
                </a:cxn>
                <a:cxn ang="0">
                  <a:pos x="2367" y="552"/>
                </a:cxn>
                <a:cxn ang="0">
                  <a:pos x="2119" y="483"/>
                </a:cxn>
                <a:cxn ang="0">
                  <a:pos x="1886" y="428"/>
                </a:cxn>
                <a:cxn ang="0">
                  <a:pos x="1669" y="391"/>
                </a:cxn>
                <a:cxn ang="0">
                  <a:pos x="1465" y="370"/>
                </a:cxn>
                <a:cxn ang="0">
                  <a:pos x="1273" y="363"/>
                </a:cxn>
                <a:cxn ang="0">
                  <a:pos x="1091" y="371"/>
                </a:cxn>
                <a:cxn ang="0">
                  <a:pos x="919" y="396"/>
                </a:cxn>
                <a:cxn ang="0">
                  <a:pos x="755" y="433"/>
                </a:cxn>
                <a:cxn ang="0">
                  <a:pos x="597" y="483"/>
                </a:cxn>
                <a:cxn ang="0">
                  <a:pos x="444" y="546"/>
                </a:cxn>
                <a:cxn ang="0">
                  <a:pos x="294" y="620"/>
                </a:cxn>
                <a:cxn ang="0">
                  <a:pos x="147" y="707"/>
                </a:cxn>
                <a:cxn ang="0">
                  <a:pos x="0" y="806"/>
                </a:cxn>
              </a:cxnLst>
              <a:rect l="0" t="0" r="r" b="b"/>
              <a:pathLst>
                <a:path w="5418" h="1059">
                  <a:moveTo>
                    <a:pt x="5418" y="0"/>
                  </a:moveTo>
                  <a:lnTo>
                    <a:pt x="5418" y="0"/>
                  </a:lnTo>
                  <a:lnTo>
                    <a:pt x="5411" y="18"/>
                  </a:lnTo>
                  <a:lnTo>
                    <a:pt x="5393" y="68"/>
                  </a:lnTo>
                  <a:lnTo>
                    <a:pt x="5377" y="102"/>
                  </a:lnTo>
                  <a:lnTo>
                    <a:pt x="5361" y="142"/>
                  </a:lnTo>
                  <a:lnTo>
                    <a:pt x="5339" y="189"/>
                  </a:lnTo>
                  <a:lnTo>
                    <a:pt x="5314" y="237"/>
                  </a:lnTo>
                  <a:lnTo>
                    <a:pt x="5284" y="292"/>
                  </a:lnTo>
                  <a:lnTo>
                    <a:pt x="5251" y="347"/>
                  </a:lnTo>
                  <a:lnTo>
                    <a:pt x="5214" y="407"/>
                  </a:lnTo>
                  <a:lnTo>
                    <a:pt x="5171" y="467"/>
                  </a:lnTo>
                  <a:lnTo>
                    <a:pt x="5125" y="526"/>
                  </a:lnTo>
                  <a:lnTo>
                    <a:pt x="5100" y="557"/>
                  </a:lnTo>
                  <a:lnTo>
                    <a:pt x="5073" y="588"/>
                  </a:lnTo>
                  <a:lnTo>
                    <a:pt x="5047" y="618"/>
                  </a:lnTo>
                  <a:lnTo>
                    <a:pt x="5018" y="647"/>
                  </a:lnTo>
                  <a:lnTo>
                    <a:pt x="4989" y="676"/>
                  </a:lnTo>
                  <a:lnTo>
                    <a:pt x="4958" y="706"/>
                  </a:lnTo>
                  <a:lnTo>
                    <a:pt x="4926" y="735"/>
                  </a:lnTo>
                  <a:lnTo>
                    <a:pt x="4893" y="762"/>
                  </a:lnTo>
                  <a:lnTo>
                    <a:pt x="4858" y="789"/>
                  </a:lnTo>
                  <a:lnTo>
                    <a:pt x="4822" y="817"/>
                  </a:lnTo>
                  <a:lnTo>
                    <a:pt x="4785" y="843"/>
                  </a:lnTo>
                  <a:lnTo>
                    <a:pt x="4746" y="867"/>
                  </a:lnTo>
                  <a:lnTo>
                    <a:pt x="4707" y="890"/>
                  </a:lnTo>
                  <a:lnTo>
                    <a:pt x="4665" y="912"/>
                  </a:lnTo>
                  <a:lnTo>
                    <a:pt x="4622" y="933"/>
                  </a:lnTo>
                  <a:lnTo>
                    <a:pt x="4579" y="954"/>
                  </a:lnTo>
                  <a:lnTo>
                    <a:pt x="4533" y="972"/>
                  </a:lnTo>
                  <a:lnTo>
                    <a:pt x="4486" y="990"/>
                  </a:lnTo>
                  <a:lnTo>
                    <a:pt x="4437" y="1004"/>
                  </a:lnTo>
                  <a:lnTo>
                    <a:pt x="4389" y="1019"/>
                  </a:lnTo>
                  <a:lnTo>
                    <a:pt x="4338" y="1030"/>
                  </a:lnTo>
                  <a:lnTo>
                    <a:pt x="4285" y="1040"/>
                  </a:lnTo>
                  <a:lnTo>
                    <a:pt x="4231" y="1048"/>
                  </a:lnTo>
                  <a:lnTo>
                    <a:pt x="4175" y="1054"/>
                  </a:lnTo>
                  <a:lnTo>
                    <a:pt x="4118" y="1058"/>
                  </a:lnTo>
                  <a:lnTo>
                    <a:pt x="4058" y="1059"/>
                  </a:lnTo>
                  <a:lnTo>
                    <a:pt x="3999" y="1059"/>
                  </a:lnTo>
                  <a:lnTo>
                    <a:pt x="3936" y="1056"/>
                  </a:lnTo>
                  <a:lnTo>
                    <a:pt x="3874" y="1049"/>
                  </a:lnTo>
                  <a:lnTo>
                    <a:pt x="3809" y="1041"/>
                  </a:lnTo>
                  <a:lnTo>
                    <a:pt x="3742" y="1032"/>
                  </a:lnTo>
                  <a:lnTo>
                    <a:pt x="3672" y="1017"/>
                  </a:lnTo>
                  <a:lnTo>
                    <a:pt x="3603" y="1001"/>
                  </a:lnTo>
                  <a:lnTo>
                    <a:pt x="3531" y="982"/>
                  </a:lnTo>
                  <a:lnTo>
                    <a:pt x="3459" y="959"/>
                  </a:lnTo>
                  <a:lnTo>
                    <a:pt x="3382" y="933"/>
                  </a:lnTo>
                  <a:lnTo>
                    <a:pt x="3306" y="906"/>
                  </a:lnTo>
                  <a:lnTo>
                    <a:pt x="3228" y="873"/>
                  </a:lnTo>
                  <a:lnTo>
                    <a:pt x="3228" y="873"/>
                  </a:lnTo>
                  <a:lnTo>
                    <a:pt x="3071" y="809"/>
                  </a:lnTo>
                  <a:lnTo>
                    <a:pt x="2920" y="748"/>
                  </a:lnTo>
                  <a:lnTo>
                    <a:pt x="2776" y="693"/>
                  </a:lnTo>
                  <a:lnTo>
                    <a:pt x="2634" y="641"/>
                  </a:lnTo>
                  <a:lnTo>
                    <a:pt x="2499" y="596"/>
                  </a:lnTo>
                  <a:lnTo>
                    <a:pt x="2367" y="552"/>
                  </a:lnTo>
                  <a:lnTo>
                    <a:pt x="2241" y="515"/>
                  </a:lnTo>
                  <a:lnTo>
                    <a:pt x="2119" y="483"/>
                  </a:lnTo>
                  <a:lnTo>
                    <a:pt x="2001" y="454"/>
                  </a:lnTo>
                  <a:lnTo>
                    <a:pt x="1886" y="428"/>
                  </a:lnTo>
                  <a:lnTo>
                    <a:pt x="1776" y="407"/>
                  </a:lnTo>
                  <a:lnTo>
                    <a:pt x="1669" y="391"/>
                  </a:lnTo>
                  <a:lnTo>
                    <a:pt x="1565" y="378"/>
                  </a:lnTo>
                  <a:lnTo>
                    <a:pt x="1465" y="370"/>
                  </a:lnTo>
                  <a:lnTo>
                    <a:pt x="1368" y="365"/>
                  </a:lnTo>
                  <a:lnTo>
                    <a:pt x="1273" y="363"/>
                  </a:lnTo>
                  <a:lnTo>
                    <a:pt x="1182" y="366"/>
                  </a:lnTo>
                  <a:lnTo>
                    <a:pt x="1091" y="371"/>
                  </a:lnTo>
                  <a:lnTo>
                    <a:pt x="1005" y="381"/>
                  </a:lnTo>
                  <a:lnTo>
                    <a:pt x="919" y="396"/>
                  </a:lnTo>
                  <a:lnTo>
                    <a:pt x="837" y="412"/>
                  </a:lnTo>
                  <a:lnTo>
                    <a:pt x="755" y="433"/>
                  </a:lnTo>
                  <a:lnTo>
                    <a:pt x="676" y="455"/>
                  </a:lnTo>
                  <a:lnTo>
                    <a:pt x="597" y="483"/>
                  </a:lnTo>
                  <a:lnTo>
                    <a:pt x="521" y="512"/>
                  </a:lnTo>
                  <a:lnTo>
                    <a:pt x="444" y="546"/>
                  </a:lnTo>
                  <a:lnTo>
                    <a:pt x="369" y="581"/>
                  </a:lnTo>
                  <a:lnTo>
                    <a:pt x="294" y="620"/>
                  </a:lnTo>
                  <a:lnTo>
                    <a:pt x="221" y="662"/>
                  </a:lnTo>
                  <a:lnTo>
                    <a:pt x="147" y="707"/>
                  </a:lnTo>
                  <a:lnTo>
                    <a:pt x="74" y="754"/>
                  </a:lnTo>
                  <a:lnTo>
                    <a:pt x="0" y="80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995371" name="Freeform 43"/>
            <p:cNvSpPr>
              <a:spLocks/>
            </p:cNvSpPr>
            <p:nvPr userDrawn="1"/>
          </p:nvSpPr>
          <p:spPr bwMode="auto">
            <a:xfrm>
              <a:off x="1029" y="1055"/>
              <a:ext cx="5404" cy="545"/>
            </a:xfrm>
            <a:custGeom>
              <a:avLst/>
              <a:gdLst/>
              <a:ahLst/>
              <a:cxnLst>
                <a:cxn ang="0">
                  <a:pos x="5404" y="0"/>
                </a:cxn>
                <a:cxn ang="0">
                  <a:pos x="5380" y="68"/>
                </a:cxn>
                <a:cxn ang="0">
                  <a:pos x="5350" y="144"/>
                </a:cxn>
                <a:cxn ang="0">
                  <a:pos x="5304" y="241"/>
                </a:cxn>
                <a:cxn ang="0">
                  <a:pos x="5243" y="352"/>
                </a:cxn>
                <a:cxn ang="0">
                  <a:pos x="5165" y="473"/>
                </a:cxn>
                <a:cxn ang="0">
                  <a:pos x="5096" y="566"/>
                </a:cxn>
                <a:cxn ang="0">
                  <a:pos x="5043" y="627"/>
                </a:cxn>
                <a:cxn ang="0">
                  <a:pos x="4986" y="688"/>
                </a:cxn>
                <a:cxn ang="0">
                  <a:pos x="4924" y="748"/>
                </a:cxn>
                <a:cxn ang="0">
                  <a:pos x="4857" y="805"/>
                </a:cxn>
                <a:cxn ang="0">
                  <a:pos x="4785" y="858"/>
                </a:cxn>
                <a:cxn ang="0">
                  <a:pos x="4707" y="908"/>
                </a:cxn>
                <a:cxn ang="0">
                  <a:pos x="4624" y="955"/>
                </a:cxn>
                <a:cxn ang="0">
                  <a:pos x="4535" y="995"/>
                </a:cxn>
                <a:cxn ang="0">
                  <a:pos x="4440" y="1029"/>
                </a:cxn>
                <a:cxn ang="0">
                  <a:pos x="4340" y="1056"/>
                </a:cxn>
                <a:cxn ang="0">
                  <a:pos x="4233" y="1076"/>
                </a:cxn>
                <a:cxn ang="0">
                  <a:pos x="4121" y="1089"/>
                </a:cxn>
                <a:cxn ang="0">
                  <a:pos x="4002" y="1092"/>
                </a:cxn>
                <a:cxn ang="0">
                  <a:pos x="3877" y="1085"/>
                </a:cxn>
                <a:cxn ang="0">
                  <a:pos x="3745" y="1069"/>
                </a:cxn>
                <a:cxn ang="0">
                  <a:pos x="3606" y="1042"/>
                </a:cxn>
                <a:cxn ang="0">
                  <a:pos x="3460" y="1003"/>
                </a:cxn>
                <a:cxn ang="0">
                  <a:pos x="3307" y="951"/>
                </a:cxn>
                <a:cxn ang="0">
                  <a:pos x="3228" y="921"/>
                </a:cxn>
                <a:cxn ang="0">
                  <a:pos x="2919" y="801"/>
                </a:cxn>
                <a:cxn ang="0">
                  <a:pos x="2631" y="701"/>
                </a:cxn>
                <a:cxn ang="0">
                  <a:pos x="2363" y="617"/>
                </a:cxn>
                <a:cxn ang="0">
                  <a:pos x="2113" y="551"/>
                </a:cxn>
                <a:cxn ang="0">
                  <a:pos x="1880" y="501"/>
                </a:cxn>
                <a:cxn ang="0">
                  <a:pos x="1662" y="469"/>
                </a:cxn>
                <a:cxn ang="0">
                  <a:pos x="1458" y="451"/>
                </a:cxn>
                <a:cxn ang="0">
                  <a:pos x="1266" y="448"/>
                </a:cxn>
                <a:cxn ang="0">
                  <a:pos x="1085" y="461"/>
                </a:cxn>
                <a:cxn ang="0">
                  <a:pos x="914" y="488"/>
                </a:cxn>
                <a:cxn ang="0">
                  <a:pos x="750" y="528"/>
                </a:cxn>
                <a:cxn ang="0">
                  <a:pos x="593" y="582"/>
                </a:cxn>
                <a:cxn ang="0">
                  <a:pos x="440" y="648"/>
                </a:cxn>
                <a:cxn ang="0">
                  <a:pos x="292" y="727"/>
                </a:cxn>
                <a:cxn ang="0">
                  <a:pos x="146" y="817"/>
                </a:cxn>
                <a:cxn ang="0">
                  <a:pos x="0" y="918"/>
                </a:cxn>
              </a:cxnLst>
              <a:rect l="0" t="0" r="r" b="b"/>
              <a:pathLst>
                <a:path w="5404" h="1092">
                  <a:moveTo>
                    <a:pt x="5404" y="0"/>
                  </a:moveTo>
                  <a:lnTo>
                    <a:pt x="5404" y="0"/>
                  </a:lnTo>
                  <a:lnTo>
                    <a:pt x="5398" y="18"/>
                  </a:lnTo>
                  <a:lnTo>
                    <a:pt x="5380" y="68"/>
                  </a:lnTo>
                  <a:lnTo>
                    <a:pt x="5366" y="104"/>
                  </a:lnTo>
                  <a:lnTo>
                    <a:pt x="5350" y="144"/>
                  </a:lnTo>
                  <a:lnTo>
                    <a:pt x="5329" y="191"/>
                  </a:lnTo>
                  <a:lnTo>
                    <a:pt x="5304" y="241"/>
                  </a:lnTo>
                  <a:lnTo>
                    <a:pt x="5275" y="294"/>
                  </a:lnTo>
                  <a:lnTo>
                    <a:pt x="5243" y="352"/>
                  </a:lnTo>
                  <a:lnTo>
                    <a:pt x="5207" y="412"/>
                  </a:lnTo>
                  <a:lnTo>
                    <a:pt x="5165" y="473"/>
                  </a:lnTo>
                  <a:lnTo>
                    <a:pt x="5119" y="535"/>
                  </a:lnTo>
                  <a:lnTo>
                    <a:pt x="5096" y="566"/>
                  </a:lnTo>
                  <a:lnTo>
                    <a:pt x="5069" y="596"/>
                  </a:lnTo>
                  <a:lnTo>
                    <a:pt x="5043" y="627"/>
                  </a:lnTo>
                  <a:lnTo>
                    <a:pt x="5015" y="658"/>
                  </a:lnTo>
                  <a:lnTo>
                    <a:pt x="4986" y="688"/>
                  </a:lnTo>
                  <a:lnTo>
                    <a:pt x="4955" y="719"/>
                  </a:lnTo>
                  <a:lnTo>
                    <a:pt x="4924" y="748"/>
                  </a:lnTo>
                  <a:lnTo>
                    <a:pt x="4892" y="777"/>
                  </a:lnTo>
                  <a:lnTo>
                    <a:pt x="4857" y="805"/>
                  </a:lnTo>
                  <a:lnTo>
                    <a:pt x="4821" y="832"/>
                  </a:lnTo>
                  <a:lnTo>
                    <a:pt x="4785" y="858"/>
                  </a:lnTo>
                  <a:lnTo>
                    <a:pt x="4746" y="884"/>
                  </a:lnTo>
                  <a:lnTo>
                    <a:pt x="4707" y="908"/>
                  </a:lnTo>
                  <a:lnTo>
                    <a:pt x="4667" y="932"/>
                  </a:lnTo>
                  <a:lnTo>
                    <a:pt x="4624" y="955"/>
                  </a:lnTo>
                  <a:lnTo>
                    <a:pt x="4581" y="974"/>
                  </a:lnTo>
                  <a:lnTo>
                    <a:pt x="4535" y="995"/>
                  </a:lnTo>
                  <a:lnTo>
                    <a:pt x="4489" y="1013"/>
                  </a:lnTo>
                  <a:lnTo>
                    <a:pt x="4440" y="1029"/>
                  </a:lnTo>
                  <a:lnTo>
                    <a:pt x="4390" y="1043"/>
                  </a:lnTo>
                  <a:lnTo>
                    <a:pt x="4340" y="1056"/>
                  </a:lnTo>
                  <a:lnTo>
                    <a:pt x="4288" y="1068"/>
                  </a:lnTo>
                  <a:lnTo>
                    <a:pt x="4233" y="1076"/>
                  </a:lnTo>
                  <a:lnTo>
                    <a:pt x="4178" y="1084"/>
                  </a:lnTo>
                  <a:lnTo>
                    <a:pt x="4121" y="1089"/>
                  </a:lnTo>
                  <a:lnTo>
                    <a:pt x="4063" y="1092"/>
                  </a:lnTo>
                  <a:lnTo>
                    <a:pt x="4002" y="1092"/>
                  </a:lnTo>
                  <a:lnTo>
                    <a:pt x="3941" y="1090"/>
                  </a:lnTo>
                  <a:lnTo>
                    <a:pt x="3877" y="1085"/>
                  </a:lnTo>
                  <a:lnTo>
                    <a:pt x="3811" y="1079"/>
                  </a:lnTo>
                  <a:lnTo>
                    <a:pt x="3745" y="1069"/>
                  </a:lnTo>
                  <a:lnTo>
                    <a:pt x="3675" y="1058"/>
                  </a:lnTo>
                  <a:lnTo>
                    <a:pt x="3606" y="1042"/>
                  </a:lnTo>
                  <a:lnTo>
                    <a:pt x="3534" y="1024"/>
                  </a:lnTo>
                  <a:lnTo>
                    <a:pt x="3460" y="1003"/>
                  </a:lnTo>
                  <a:lnTo>
                    <a:pt x="3384" y="979"/>
                  </a:lnTo>
                  <a:lnTo>
                    <a:pt x="3307" y="951"/>
                  </a:lnTo>
                  <a:lnTo>
                    <a:pt x="3228" y="921"/>
                  </a:lnTo>
                  <a:lnTo>
                    <a:pt x="3228" y="921"/>
                  </a:lnTo>
                  <a:lnTo>
                    <a:pt x="3071" y="859"/>
                  </a:lnTo>
                  <a:lnTo>
                    <a:pt x="2919" y="801"/>
                  </a:lnTo>
                  <a:lnTo>
                    <a:pt x="2773" y="750"/>
                  </a:lnTo>
                  <a:lnTo>
                    <a:pt x="2631" y="701"/>
                  </a:lnTo>
                  <a:lnTo>
                    <a:pt x="2495" y="656"/>
                  </a:lnTo>
                  <a:lnTo>
                    <a:pt x="2363" y="617"/>
                  </a:lnTo>
                  <a:lnTo>
                    <a:pt x="2237" y="582"/>
                  </a:lnTo>
                  <a:lnTo>
                    <a:pt x="2113" y="551"/>
                  </a:lnTo>
                  <a:lnTo>
                    <a:pt x="1995" y="524"/>
                  </a:lnTo>
                  <a:lnTo>
                    <a:pt x="1880" y="501"/>
                  </a:lnTo>
                  <a:lnTo>
                    <a:pt x="1769" y="483"/>
                  </a:lnTo>
                  <a:lnTo>
                    <a:pt x="1662" y="469"/>
                  </a:lnTo>
                  <a:lnTo>
                    <a:pt x="1558" y="457"/>
                  </a:lnTo>
                  <a:lnTo>
                    <a:pt x="1458" y="451"/>
                  </a:lnTo>
                  <a:lnTo>
                    <a:pt x="1361" y="448"/>
                  </a:lnTo>
                  <a:lnTo>
                    <a:pt x="1266" y="448"/>
                  </a:lnTo>
                  <a:lnTo>
                    <a:pt x="1175" y="453"/>
                  </a:lnTo>
                  <a:lnTo>
                    <a:pt x="1085" y="461"/>
                  </a:lnTo>
                  <a:lnTo>
                    <a:pt x="998" y="472"/>
                  </a:lnTo>
                  <a:lnTo>
                    <a:pt x="914" y="488"/>
                  </a:lnTo>
                  <a:lnTo>
                    <a:pt x="830" y="506"/>
                  </a:lnTo>
                  <a:lnTo>
                    <a:pt x="750" y="528"/>
                  </a:lnTo>
                  <a:lnTo>
                    <a:pt x="671" y="553"/>
                  </a:lnTo>
                  <a:lnTo>
                    <a:pt x="593" y="582"/>
                  </a:lnTo>
                  <a:lnTo>
                    <a:pt x="517" y="614"/>
                  </a:lnTo>
                  <a:lnTo>
                    <a:pt x="440" y="648"/>
                  </a:lnTo>
                  <a:lnTo>
                    <a:pt x="365" y="687"/>
                  </a:lnTo>
                  <a:lnTo>
                    <a:pt x="292" y="727"/>
                  </a:lnTo>
                  <a:lnTo>
                    <a:pt x="218" y="771"/>
                  </a:lnTo>
                  <a:lnTo>
                    <a:pt x="146" y="817"/>
                  </a:lnTo>
                  <a:lnTo>
                    <a:pt x="72" y="866"/>
                  </a:lnTo>
                  <a:lnTo>
                    <a:pt x="0" y="91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995372" name="Freeform 44"/>
            <p:cNvSpPr>
              <a:spLocks/>
            </p:cNvSpPr>
            <p:nvPr userDrawn="1"/>
          </p:nvSpPr>
          <p:spPr bwMode="auto">
            <a:xfrm>
              <a:off x="1067" y="1026"/>
              <a:ext cx="5390" cy="562"/>
            </a:xfrm>
            <a:custGeom>
              <a:avLst/>
              <a:gdLst/>
              <a:ahLst/>
              <a:cxnLst>
                <a:cxn ang="0">
                  <a:pos x="5390" y="0"/>
                </a:cxn>
                <a:cxn ang="0">
                  <a:pos x="5366" y="70"/>
                </a:cxn>
                <a:cxn ang="0">
                  <a:pos x="5337" y="147"/>
                </a:cxn>
                <a:cxn ang="0">
                  <a:pos x="5292" y="244"/>
                </a:cxn>
                <a:cxn ang="0">
                  <a:pos x="5233" y="357"/>
                </a:cxn>
                <a:cxn ang="0">
                  <a:pos x="5158" y="480"/>
                </a:cxn>
                <a:cxn ang="0">
                  <a:pos x="5088" y="575"/>
                </a:cxn>
                <a:cxn ang="0">
                  <a:pos x="5037" y="638"/>
                </a:cxn>
                <a:cxn ang="0">
                  <a:pos x="4981" y="701"/>
                </a:cxn>
                <a:cxn ang="0">
                  <a:pos x="4920" y="762"/>
                </a:cxn>
                <a:cxn ang="0">
                  <a:pos x="4854" y="821"/>
                </a:cxn>
                <a:cxn ang="0">
                  <a:pos x="4783" y="875"/>
                </a:cxn>
                <a:cxn ang="0">
                  <a:pos x="4705" y="927"/>
                </a:cxn>
                <a:cxn ang="0">
                  <a:pos x="4623" y="976"/>
                </a:cxn>
                <a:cxn ang="0">
                  <a:pos x="4534" y="1018"/>
                </a:cxn>
                <a:cxn ang="0">
                  <a:pos x="4441" y="1053"/>
                </a:cxn>
                <a:cxn ang="0">
                  <a:pos x="4341" y="1084"/>
                </a:cxn>
                <a:cxn ang="0">
                  <a:pos x="4234" y="1106"/>
                </a:cxn>
                <a:cxn ang="0">
                  <a:pos x="4122" y="1121"/>
                </a:cxn>
                <a:cxn ang="0">
                  <a:pos x="4004" y="1126"/>
                </a:cxn>
                <a:cxn ang="0">
                  <a:pos x="3878" y="1122"/>
                </a:cxn>
                <a:cxn ang="0">
                  <a:pos x="3746" y="1110"/>
                </a:cxn>
                <a:cxn ang="0">
                  <a:pos x="3607" y="1084"/>
                </a:cxn>
                <a:cxn ang="0">
                  <a:pos x="3460" y="1048"/>
                </a:cxn>
                <a:cxn ang="0">
                  <a:pos x="3307" y="1000"/>
                </a:cxn>
                <a:cxn ang="0">
                  <a:pos x="3228" y="971"/>
                </a:cxn>
                <a:cxn ang="0">
                  <a:pos x="2917" y="856"/>
                </a:cxn>
                <a:cxn ang="0">
                  <a:pos x="2628" y="761"/>
                </a:cxn>
                <a:cxn ang="0">
                  <a:pos x="2359" y="682"/>
                </a:cxn>
                <a:cxn ang="0">
                  <a:pos x="2107" y="620"/>
                </a:cxn>
                <a:cxn ang="0">
                  <a:pos x="1873" y="575"/>
                </a:cxn>
                <a:cxn ang="0">
                  <a:pos x="1655" y="548"/>
                </a:cxn>
                <a:cxn ang="0">
                  <a:pos x="1451" y="533"/>
                </a:cxn>
                <a:cxn ang="0">
                  <a:pos x="1259" y="535"/>
                </a:cxn>
                <a:cxn ang="0">
                  <a:pos x="1077" y="551"/>
                </a:cxn>
                <a:cxn ang="0">
                  <a:pos x="906" y="582"/>
                </a:cxn>
                <a:cxn ang="0">
                  <a:pos x="744" y="625"/>
                </a:cxn>
                <a:cxn ang="0">
                  <a:pos x="587" y="683"/>
                </a:cxn>
                <a:cxn ang="0">
                  <a:pos x="436" y="753"/>
                </a:cxn>
                <a:cxn ang="0">
                  <a:pos x="288" y="835"/>
                </a:cxn>
                <a:cxn ang="0">
                  <a:pos x="144" y="929"/>
                </a:cxn>
                <a:cxn ang="0">
                  <a:pos x="0" y="1034"/>
                </a:cxn>
              </a:cxnLst>
              <a:rect l="0" t="0" r="r" b="b"/>
              <a:pathLst>
                <a:path w="5390" h="1126">
                  <a:moveTo>
                    <a:pt x="5390" y="0"/>
                  </a:moveTo>
                  <a:lnTo>
                    <a:pt x="5390" y="0"/>
                  </a:lnTo>
                  <a:lnTo>
                    <a:pt x="5384" y="18"/>
                  </a:lnTo>
                  <a:lnTo>
                    <a:pt x="5366" y="70"/>
                  </a:lnTo>
                  <a:lnTo>
                    <a:pt x="5353" y="105"/>
                  </a:lnTo>
                  <a:lnTo>
                    <a:pt x="5337" y="147"/>
                  </a:lnTo>
                  <a:lnTo>
                    <a:pt x="5316" y="192"/>
                  </a:lnTo>
                  <a:lnTo>
                    <a:pt x="5292" y="244"/>
                  </a:lnTo>
                  <a:lnTo>
                    <a:pt x="5265" y="299"/>
                  </a:lnTo>
                  <a:lnTo>
                    <a:pt x="5233" y="357"/>
                  </a:lnTo>
                  <a:lnTo>
                    <a:pt x="5198" y="418"/>
                  </a:lnTo>
                  <a:lnTo>
                    <a:pt x="5158" y="480"/>
                  </a:lnTo>
                  <a:lnTo>
                    <a:pt x="5113" y="544"/>
                  </a:lnTo>
                  <a:lnTo>
                    <a:pt x="5088" y="575"/>
                  </a:lnTo>
                  <a:lnTo>
                    <a:pt x="5063" y="607"/>
                  </a:lnTo>
                  <a:lnTo>
                    <a:pt x="5037" y="638"/>
                  </a:lnTo>
                  <a:lnTo>
                    <a:pt x="5011" y="670"/>
                  </a:lnTo>
                  <a:lnTo>
                    <a:pt x="4981" y="701"/>
                  </a:lnTo>
                  <a:lnTo>
                    <a:pt x="4951" y="732"/>
                  </a:lnTo>
                  <a:lnTo>
                    <a:pt x="4920" y="762"/>
                  </a:lnTo>
                  <a:lnTo>
                    <a:pt x="4888" y="791"/>
                  </a:lnTo>
                  <a:lnTo>
                    <a:pt x="4854" y="821"/>
                  </a:lnTo>
                  <a:lnTo>
                    <a:pt x="4819" y="848"/>
                  </a:lnTo>
                  <a:lnTo>
                    <a:pt x="4783" y="875"/>
                  </a:lnTo>
                  <a:lnTo>
                    <a:pt x="4745" y="903"/>
                  </a:lnTo>
                  <a:lnTo>
                    <a:pt x="4705" y="927"/>
                  </a:lnTo>
                  <a:lnTo>
                    <a:pt x="4665" y="951"/>
                  </a:lnTo>
                  <a:lnTo>
                    <a:pt x="4623" y="976"/>
                  </a:lnTo>
                  <a:lnTo>
                    <a:pt x="4580" y="997"/>
                  </a:lnTo>
                  <a:lnTo>
                    <a:pt x="4534" y="1018"/>
                  </a:lnTo>
                  <a:lnTo>
                    <a:pt x="4488" y="1037"/>
                  </a:lnTo>
                  <a:lnTo>
                    <a:pt x="4441" y="1053"/>
                  </a:lnTo>
                  <a:lnTo>
                    <a:pt x="4391" y="1069"/>
                  </a:lnTo>
                  <a:lnTo>
                    <a:pt x="4341" y="1084"/>
                  </a:lnTo>
                  <a:lnTo>
                    <a:pt x="4289" y="1095"/>
                  </a:lnTo>
                  <a:lnTo>
                    <a:pt x="4234" y="1106"/>
                  </a:lnTo>
                  <a:lnTo>
                    <a:pt x="4179" y="1114"/>
                  </a:lnTo>
                  <a:lnTo>
                    <a:pt x="4122" y="1121"/>
                  </a:lnTo>
                  <a:lnTo>
                    <a:pt x="4064" y="1124"/>
                  </a:lnTo>
                  <a:lnTo>
                    <a:pt x="4004" y="1126"/>
                  </a:lnTo>
                  <a:lnTo>
                    <a:pt x="3941" y="1126"/>
                  </a:lnTo>
                  <a:lnTo>
                    <a:pt x="3878" y="1122"/>
                  </a:lnTo>
                  <a:lnTo>
                    <a:pt x="3812" y="1118"/>
                  </a:lnTo>
                  <a:lnTo>
                    <a:pt x="3746" y="1110"/>
                  </a:lnTo>
                  <a:lnTo>
                    <a:pt x="3676" y="1098"/>
                  </a:lnTo>
                  <a:lnTo>
                    <a:pt x="3607" y="1084"/>
                  </a:lnTo>
                  <a:lnTo>
                    <a:pt x="3535" y="1068"/>
                  </a:lnTo>
                  <a:lnTo>
                    <a:pt x="3460" y="1048"/>
                  </a:lnTo>
                  <a:lnTo>
                    <a:pt x="3385" y="1026"/>
                  </a:lnTo>
                  <a:lnTo>
                    <a:pt x="3307" y="1000"/>
                  </a:lnTo>
                  <a:lnTo>
                    <a:pt x="3228" y="971"/>
                  </a:lnTo>
                  <a:lnTo>
                    <a:pt x="3228" y="971"/>
                  </a:lnTo>
                  <a:lnTo>
                    <a:pt x="3069" y="911"/>
                  </a:lnTo>
                  <a:lnTo>
                    <a:pt x="2917" y="856"/>
                  </a:lnTo>
                  <a:lnTo>
                    <a:pt x="2770" y="806"/>
                  </a:lnTo>
                  <a:lnTo>
                    <a:pt x="2628" y="761"/>
                  </a:lnTo>
                  <a:lnTo>
                    <a:pt x="2491" y="719"/>
                  </a:lnTo>
                  <a:lnTo>
                    <a:pt x="2359" y="682"/>
                  </a:lnTo>
                  <a:lnTo>
                    <a:pt x="2231" y="649"/>
                  </a:lnTo>
                  <a:lnTo>
                    <a:pt x="2107" y="620"/>
                  </a:lnTo>
                  <a:lnTo>
                    <a:pt x="1988" y="596"/>
                  </a:lnTo>
                  <a:lnTo>
                    <a:pt x="1873" y="575"/>
                  </a:lnTo>
                  <a:lnTo>
                    <a:pt x="1762" y="559"/>
                  </a:lnTo>
                  <a:lnTo>
                    <a:pt x="1655" y="548"/>
                  </a:lnTo>
                  <a:lnTo>
                    <a:pt x="1551" y="538"/>
                  </a:lnTo>
                  <a:lnTo>
                    <a:pt x="1451" y="533"/>
                  </a:lnTo>
                  <a:lnTo>
                    <a:pt x="1353" y="533"/>
                  </a:lnTo>
                  <a:lnTo>
                    <a:pt x="1259" y="535"/>
                  </a:lnTo>
                  <a:lnTo>
                    <a:pt x="1166" y="541"/>
                  </a:lnTo>
                  <a:lnTo>
                    <a:pt x="1077" y="551"/>
                  </a:lnTo>
                  <a:lnTo>
                    <a:pt x="991" y="565"/>
                  </a:lnTo>
                  <a:lnTo>
                    <a:pt x="906" y="582"/>
                  </a:lnTo>
                  <a:lnTo>
                    <a:pt x="824" y="603"/>
                  </a:lnTo>
                  <a:lnTo>
                    <a:pt x="744" y="625"/>
                  </a:lnTo>
                  <a:lnTo>
                    <a:pt x="665" y="653"/>
                  </a:lnTo>
                  <a:lnTo>
                    <a:pt x="587" y="683"/>
                  </a:lnTo>
                  <a:lnTo>
                    <a:pt x="511" y="716"/>
                  </a:lnTo>
                  <a:lnTo>
                    <a:pt x="436" y="753"/>
                  </a:lnTo>
                  <a:lnTo>
                    <a:pt x="362" y="791"/>
                  </a:lnTo>
                  <a:lnTo>
                    <a:pt x="288" y="835"/>
                  </a:lnTo>
                  <a:lnTo>
                    <a:pt x="216" y="880"/>
                  </a:lnTo>
                  <a:lnTo>
                    <a:pt x="144" y="929"/>
                  </a:lnTo>
                  <a:lnTo>
                    <a:pt x="72" y="979"/>
                  </a:lnTo>
                  <a:lnTo>
                    <a:pt x="0" y="103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995373" name="Freeform 45"/>
            <p:cNvSpPr>
              <a:spLocks/>
            </p:cNvSpPr>
            <p:nvPr userDrawn="1"/>
          </p:nvSpPr>
          <p:spPr bwMode="auto">
            <a:xfrm>
              <a:off x="1106" y="997"/>
              <a:ext cx="5373" cy="580"/>
            </a:xfrm>
            <a:custGeom>
              <a:avLst/>
              <a:gdLst/>
              <a:ahLst/>
              <a:cxnLst>
                <a:cxn ang="0">
                  <a:pos x="5373" y="0"/>
                </a:cxn>
                <a:cxn ang="0">
                  <a:pos x="5351" y="69"/>
                </a:cxn>
                <a:cxn ang="0">
                  <a:pos x="5323" y="147"/>
                </a:cxn>
                <a:cxn ang="0">
                  <a:pos x="5280" y="247"/>
                </a:cxn>
                <a:cxn ang="0">
                  <a:pos x="5221" y="361"/>
                </a:cxn>
                <a:cxn ang="0">
                  <a:pos x="5148" y="486"/>
                </a:cxn>
                <a:cxn ang="0">
                  <a:pos x="5081" y="583"/>
                </a:cxn>
                <a:cxn ang="0">
                  <a:pos x="5031" y="647"/>
                </a:cxn>
                <a:cxn ang="0">
                  <a:pos x="4976" y="712"/>
                </a:cxn>
                <a:cxn ang="0">
                  <a:pos x="4916" y="773"/>
                </a:cxn>
                <a:cxn ang="0">
                  <a:pos x="4849" y="833"/>
                </a:cxn>
                <a:cxn ang="0">
                  <a:pos x="4780" y="891"/>
                </a:cxn>
                <a:cxn ang="0">
                  <a:pos x="4704" y="944"/>
                </a:cxn>
                <a:cxn ang="0">
                  <a:pos x="4622" y="994"/>
                </a:cxn>
                <a:cxn ang="0">
                  <a:pos x="4534" y="1038"/>
                </a:cxn>
                <a:cxn ang="0">
                  <a:pos x="4441" y="1077"/>
                </a:cxn>
                <a:cxn ang="0">
                  <a:pos x="4341" y="1109"/>
                </a:cxn>
                <a:cxn ang="0">
                  <a:pos x="4236" y="1133"/>
                </a:cxn>
                <a:cxn ang="0">
                  <a:pos x="4123" y="1149"/>
                </a:cxn>
                <a:cxn ang="0">
                  <a:pos x="4004" y="1159"/>
                </a:cxn>
                <a:cxn ang="0">
                  <a:pos x="3879" y="1157"/>
                </a:cxn>
                <a:cxn ang="0">
                  <a:pos x="3746" y="1146"/>
                </a:cxn>
                <a:cxn ang="0">
                  <a:pos x="3607" y="1124"/>
                </a:cxn>
                <a:cxn ang="0">
                  <a:pos x="3460" y="1091"/>
                </a:cxn>
                <a:cxn ang="0">
                  <a:pos x="3305" y="1044"/>
                </a:cxn>
                <a:cxn ang="0">
                  <a:pos x="3226" y="1017"/>
                </a:cxn>
                <a:cxn ang="0">
                  <a:pos x="2914" y="909"/>
                </a:cxn>
                <a:cxn ang="0">
                  <a:pos x="2622" y="818"/>
                </a:cxn>
                <a:cxn ang="0">
                  <a:pos x="2353" y="746"/>
                </a:cxn>
                <a:cxn ang="0">
                  <a:pos x="2100" y="689"/>
                </a:cxn>
                <a:cxn ang="0">
                  <a:pos x="1866" y="649"/>
                </a:cxn>
                <a:cxn ang="0">
                  <a:pos x="1648" y="625"/>
                </a:cxn>
                <a:cxn ang="0">
                  <a:pos x="1442" y="615"/>
                </a:cxn>
                <a:cxn ang="0">
                  <a:pos x="1251" y="620"/>
                </a:cxn>
                <a:cxn ang="0">
                  <a:pos x="1070" y="641"/>
                </a:cxn>
                <a:cxn ang="0">
                  <a:pos x="899" y="675"/>
                </a:cxn>
                <a:cxn ang="0">
                  <a:pos x="737" y="722"/>
                </a:cxn>
                <a:cxn ang="0">
                  <a:pos x="581" y="783"/>
                </a:cxn>
                <a:cxn ang="0">
                  <a:pos x="431" y="856"/>
                </a:cxn>
                <a:cxn ang="0">
                  <a:pos x="286" y="941"/>
                </a:cxn>
                <a:cxn ang="0">
                  <a:pos x="143" y="1038"/>
                </a:cxn>
                <a:cxn ang="0">
                  <a:pos x="0" y="1146"/>
                </a:cxn>
              </a:cxnLst>
              <a:rect l="0" t="0" r="r" b="b"/>
              <a:pathLst>
                <a:path w="5373" h="1159">
                  <a:moveTo>
                    <a:pt x="5373" y="0"/>
                  </a:moveTo>
                  <a:lnTo>
                    <a:pt x="5373" y="0"/>
                  </a:lnTo>
                  <a:lnTo>
                    <a:pt x="5367" y="18"/>
                  </a:lnTo>
                  <a:lnTo>
                    <a:pt x="5351" y="69"/>
                  </a:lnTo>
                  <a:lnTo>
                    <a:pt x="5338" y="105"/>
                  </a:lnTo>
                  <a:lnTo>
                    <a:pt x="5323" y="147"/>
                  </a:lnTo>
                  <a:lnTo>
                    <a:pt x="5303" y="194"/>
                  </a:lnTo>
                  <a:lnTo>
                    <a:pt x="5280" y="247"/>
                  </a:lnTo>
                  <a:lnTo>
                    <a:pt x="5253" y="302"/>
                  </a:lnTo>
                  <a:lnTo>
                    <a:pt x="5221" y="361"/>
                  </a:lnTo>
                  <a:lnTo>
                    <a:pt x="5187" y="423"/>
                  </a:lnTo>
                  <a:lnTo>
                    <a:pt x="5148" y="486"/>
                  </a:lnTo>
                  <a:lnTo>
                    <a:pt x="5105" y="550"/>
                  </a:lnTo>
                  <a:lnTo>
                    <a:pt x="5081" y="583"/>
                  </a:lnTo>
                  <a:lnTo>
                    <a:pt x="5056" y="615"/>
                  </a:lnTo>
                  <a:lnTo>
                    <a:pt x="5031" y="647"/>
                  </a:lnTo>
                  <a:lnTo>
                    <a:pt x="5003" y="680"/>
                  </a:lnTo>
                  <a:lnTo>
                    <a:pt x="4976" y="712"/>
                  </a:lnTo>
                  <a:lnTo>
                    <a:pt x="4947" y="743"/>
                  </a:lnTo>
                  <a:lnTo>
                    <a:pt x="4916" y="773"/>
                  </a:lnTo>
                  <a:lnTo>
                    <a:pt x="4883" y="804"/>
                  </a:lnTo>
                  <a:lnTo>
                    <a:pt x="4849" y="833"/>
                  </a:lnTo>
                  <a:lnTo>
                    <a:pt x="4815" y="862"/>
                  </a:lnTo>
                  <a:lnTo>
                    <a:pt x="4780" y="891"/>
                  </a:lnTo>
                  <a:lnTo>
                    <a:pt x="4742" y="919"/>
                  </a:lnTo>
                  <a:lnTo>
                    <a:pt x="4704" y="944"/>
                  </a:lnTo>
                  <a:lnTo>
                    <a:pt x="4663" y="970"/>
                  </a:lnTo>
                  <a:lnTo>
                    <a:pt x="4622" y="994"/>
                  </a:lnTo>
                  <a:lnTo>
                    <a:pt x="4579" y="1017"/>
                  </a:lnTo>
                  <a:lnTo>
                    <a:pt x="4534" y="1038"/>
                  </a:lnTo>
                  <a:lnTo>
                    <a:pt x="4488" y="1057"/>
                  </a:lnTo>
                  <a:lnTo>
                    <a:pt x="4441" y="1077"/>
                  </a:lnTo>
                  <a:lnTo>
                    <a:pt x="4391" y="1093"/>
                  </a:lnTo>
                  <a:lnTo>
                    <a:pt x="4341" y="1109"/>
                  </a:lnTo>
                  <a:lnTo>
                    <a:pt x="4288" y="1122"/>
                  </a:lnTo>
                  <a:lnTo>
                    <a:pt x="4236" y="1133"/>
                  </a:lnTo>
                  <a:lnTo>
                    <a:pt x="4180" y="1143"/>
                  </a:lnTo>
                  <a:lnTo>
                    <a:pt x="4123" y="1149"/>
                  </a:lnTo>
                  <a:lnTo>
                    <a:pt x="4065" y="1156"/>
                  </a:lnTo>
                  <a:lnTo>
                    <a:pt x="4004" y="1159"/>
                  </a:lnTo>
                  <a:lnTo>
                    <a:pt x="3943" y="1159"/>
                  </a:lnTo>
                  <a:lnTo>
                    <a:pt x="3879" y="1157"/>
                  </a:lnTo>
                  <a:lnTo>
                    <a:pt x="3814" y="1153"/>
                  </a:lnTo>
                  <a:lnTo>
                    <a:pt x="3746" y="1146"/>
                  </a:lnTo>
                  <a:lnTo>
                    <a:pt x="3677" y="1136"/>
                  </a:lnTo>
                  <a:lnTo>
                    <a:pt x="3607" y="1124"/>
                  </a:lnTo>
                  <a:lnTo>
                    <a:pt x="3534" y="1109"/>
                  </a:lnTo>
                  <a:lnTo>
                    <a:pt x="3460" y="1091"/>
                  </a:lnTo>
                  <a:lnTo>
                    <a:pt x="3383" y="1070"/>
                  </a:lnTo>
                  <a:lnTo>
                    <a:pt x="3305" y="1044"/>
                  </a:lnTo>
                  <a:lnTo>
                    <a:pt x="3226" y="1017"/>
                  </a:lnTo>
                  <a:lnTo>
                    <a:pt x="3226" y="1017"/>
                  </a:lnTo>
                  <a:lnTo>
                    <a:pt x="3067" y="960"/>
                  </a:lnTo>
                  <a:lnTo>
                    <a:pt x="2914" y="909"/>
                  </a:lnTo>
                  <a:lnTo>
                    <a:pt x="2765" y="862"/>
                  </a:lnTo>
                  <a:lnTo>
                    <a:pt x="2622" y="818"/>
                  </a:lnTo>
                  <a:lnTo>
                    <a:pt x="2485" y="780"/>
                  </a:lnTo>
                  <a:lnTo>
                    <a:pt x="2353" y="746"/>
                  </a:lnTo>
                  <a:lnTo>
                    <a:pt x="2224" y="715"/>
                  </a:lnTo>
                  <a:lnTo>
                    <a:pt x="2100" y="689"/>
                  </a:lnTo>
                  <a:lnTo>
                    <a:pt x="1981" y="667"/>
                  </a:lnTo>
                  <a:lnTo>
                    <a:pt x="1866" y="649"/>
                  </a:lnTo>
                  <a:lnTo>
                    <a:pt x="1755" y="634"/>
                  </a:lnTo>
                  <a:lnTo>
                    <a:pt x="1648" y="625"/>
                  </a:lnTo>
                  <a:lnTo>
                    <a:pt x="1543" y="617"/>
                  </a:lnTo>
                  <a:lnTo>
                    <a:pt x="1442" y="615"/>
                  </a:lnTo>
                  <a:lnTo>
                    <a:pt x="1345" y="615"/>
                  </a:lnTo>
                  <a:lnTo>
                    <a:pt x="1251" y="620"/>
                  </a:lnTo>
                  <a:lnTo>
                    <a:pt x="1159" y="628"/>
                  </a:lnTo>
                  <a:lnTo>
                    <a:pt x="1070" y="641"/>
                  </a:lnTo>
                  <a:lnTo>
                    <a:pt x="984" y="655"/>
                  </a:lnTo>
                  <a:lnTo>
                    <a:pt x="899" y="675"/>
                  </a:lnTo>
                  <a:lnTo>
                    <a:pt x="817" y="696"/>
                  </a:lnTo>
                  <a:lnTo>
                    <a:pt x="737" y="722"/>
                  </a:lnTo>
                  <a:lnTo>
                    <a:pt x="659" y="751"/>
                  </a:lnTo>
                  <a:lnTo>
                    <a:pt x="581" y="783"/>
                  </a:lnTo>
                  <a:lnTo>
                    <a:pt x="506" y="817"/>
                  </a:lnTo>
                  <a:lnTo>
                    <a:pt x="431" y="856"/>
                  </a:lnTo>
                  <a:lnTo>
                    <a:pt x="358" y="896"/>
                  </a:lnTo>
                  <a:lnTo>
                    <a:pt x="286" y="941"/>
                  </a:lnTo>
                  <a:lnTo>
                    <a:pt x="213" y="988"/>
                  </a:lnTo>
                  <a:lnTo>
                    <a:pt x="143" y="1038"/>
                  </a:lnTo>
                  <a:lnTo>
                    <a:pt x="70" y="1090"/>
                  </a:lnTo>
                  <a:lnTo>
                    <a:pt x="0" y="114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995374" name="Freeform 46"/>
            <p:cNvSpPr>
              <a:spLocks/>
            </p:cNvSpPr>
            <p:nvPr userDrawn="1"/>
          </p:nvSpPr>
          <p:spPr bwMode="auto">
            <a:xfrm>
              <a:off x="1146" y="968"/>
              <a:ext cx="5355" cy="631"/>
            </a:xfrm>
            <a:custGeom>
              <a:avLst/>
              <a:gdLst/>
              <a:ahLst/>
              <a:cxnLst>
                <a:cxn ang="0">
                  <a:pos x="5355" y="0"/>
                </a:cxn>
                <a:cxn ang="0">
                  <a:pos x="5334" y="71"/>
                </a:cxn>
                <a:cxn ang="0">
                  <a:pos x="5306" y="150"/>
                </a:cxn>
                <a:cxn ang="0">
                  <a:pos x="5266" y="250"/>
                </a:cxn>
                <a:cxn ang="0">
                  <a:pos x="5209" y="366"/>
                </a:cxn>
                <a:cxn ang="0">
                  <a:pos x="5138" y="494"/>
                </a:cxn>
                <a:cxn ang="0">
                  <a:pos x="5072" y="592"/>
                </a:cxn>
                <a:cxn ang="0">
                  <a:pos x="5023" y="658"/>
                </a:cxn>
                <a:cxn ang="0">
                  <a:pos x="4969" y="723"/>
                </a:cxn>
                <a:cxn ang="0">
                  <a:pos x="4909" y="788"/>
                </a:cxn>
                <a:cxn ang="0">
                  <a:pos x="4845" y="849"/>
                </a:cxn>
                <a:cxn ang="0">
                  <a:pos x="4775" y="909"/>
                </a:cxn>
                <a:cxn ang="0">
                  <a:pos x="4700" y="964"/>
                </a:cxn>
                <a:cxn ang="0">
                  <a:pos x="4619" y="1015"/>
                </a:cxn>
                <a:cxn ang="0">
                  <a:pos x="4532" y="1060"/>
                </a:cxn>
                <a:cxn ang="0">
                  <a:pos x="4439" y="1101"/>
                </a:cxn>
                <a:cxn ang="0">
                  <a:pos x="4340" y="1135"/>
                </a:cxn>
                <a:cxn ang="0">
                  <a:pos x="4235" y="1162"/>
                </a:cxn>
                <a:cxn ang="0">
                  <a:pos x="4123" y="1182"/>
                </a:cxn>
                <a:cxn ang="0">
                  <a:pos x="4004" y="1193"/>
                </a:cxn>
                <a:cxn ang="0">
                  <a:pos x="3879" y="1194"/>
                </a:cxn>
                <a:cxn ang="0">
                  <a:pos x="3746" y="1185"/>
                </a:cxn>
                <a:cxn ang="0">
                  <a:pos x="3606" y="1165"/>
                </a:cxn>
                <a:cxn ang="0">
                  <a:pos x="3458" y="1136"/>
                </a:cxn>
                <a:cxn ang="0">
                  <a:pos x="3304" y="1093"/>
                </a:cxn>
                <a:cxn ang="0">
                  <a:pos x="3224" y="1067"/>
                </a:cxn>
                <a:cxn ang="0">
                  <a:pos x="2910" y="965"/>
                </a:cxn>
                <a:cxn ang="0">
                  <a:pos x="2618" y="880"/>
                </a:cxn>
                <a:cxn ang="0">
                  <a:pos x="2346" y="812"/>
                </a:cxn>
                <a:cxn ang="0">
                  <a:pos x="2094" y="760"/>
                </a:cxn>
                <a:cxn ang="0">
                  <a:pos x="1859" y="723"/>
                </a:cxn>
                <a:cxn ang="0">
                  <a:pos x="1640" y="704"/>
                </a:cxn>
                <a:cxn ang="0">
                  <a:pos x="1434" y="699"/>
                </a:cxn>
                <a:cxn ang="0">
                  <a:pos x="1242" y="707"/>
                </a:cxn>
                <a:cxn ang="0">
                  <a:pos x="1063" y="731"/>
                </a:cxn>
                <a:cxn ang="0">
                  <a:pos x="893" y="768"/>
                </a:cxn>
                <a:cxn ang="0">
                  <a:pos x="732" y="820"/>
                </a:cxn>
                <a:cxn ang="0">
                  <a:pos x="576" y="884"/>
                </a:cxn>
                <a:cxn ang="0">
                  <a:pos x="427" y="960"/>
                </a:cxn>
                <a:cxn ang="0">
                  <a:pos x="283" y="1049"/>
                </a:cxn>
                <a:cxn ang="0">
                  <a:pos x="141" y="1149"/>
                </a:cxn>
                <a:cxn ang="0">
                  <a:pos x="0" y="1261"/>
                </a:cxn>
              </a:cxnLst>
              <a:rect l="0" t="0" r="r" b="b"/>
              <a:pathLst>
                <a:path w="5355" h="1261">
                  <a:moveTo>
                    <a:pt x="5355" y="0"/>
                  </a:moveTo>
                  <a:lnTo>
                    <a:pt x="5355" y="0"/>
                  </a:lnTo>
                  <a:lnTo>
                    <a:pt x="5349" y="19"/>
                  </a:lnTo>
                  <a:lnTo>
                    <a:pt x="5334" y="71"/>
                  </a:lnTo>
                  <a:lnTo>
                    <a:pt x="5322" y="106"/>
                  </a:lnTo>
                  <a:lnTo>
                    <a:pt x="5306" y="150"/>
                  </a:lnTo>
                  <a:lnTo>
                    <a:pt x="5288" y="197"/>
                  </a:lnTo>
                  <a:lnTo>
                    <a:pt x="5266" y="250"/>
                  </a:lnTo>
                  <a:lnTo>
                    <a:pt x="5240" y="306"/>
                  </a:lnTo>
                  <a:lnTo>
                    <a:pt x="5209" y="366"/>
                  </a:lnTo>
                  <a:lnTo>
                    <a:pt x="5176" y="429"/>
                  </a:lnTo>
                  <a:lnTo>
                    <a:pt x="5138" y="494"/>
                  </a:lnTo>
                  <a:lnTo>
                    <a:pt x="5095" y="560"/>
                  </a:lnTo>
                  <a:lnTo>
                    <a:pt x="5072" y="592"/>
                  </a:lnTo>
                  <a:lnTo>
                    <a:pt x="5048" y="625"/>
                  </a:lnTo>
                  <a:lnTo>
                    <a:pt x="5023" y="658"/>
                  </a:lnTo>
                  <a:lnTo>
                    <a:pt x="4997" y="691"/>
                  </a:lnTo>
                  <a:lnTo>
                    <a:pt x="4969" y="723"/>
                  </a:lnTo>
                  <a:lnTo>
                    <a:pt x="4940" y="755"/>
                  </a:lnTo>
                  <a:lnTo>
                    <a:pt x="4909" y="788"/>
                  </a:lnTo>
                  <a:lnTo>
                    <a:pt x="4877" y="818"/>
                  </a:lnTo>
                  <a:lnTo>
                    <a:pt x="4845" y="849"/>
                  </a:lnTo>
                  <a:lnTo>
                    <a:pt x="4811" y="880"/>
                  </a:lnTo>
                  <a:lnTo>
                    <a:pt x="4775" y="909"/>
                  </a:lnTo>
                  <a:lnTo>
                    <a:pt x="4739" y="936"/>
                  </a:lnTo>
                  <a:lnTo>
                    <a:pt x="4700" y="964"/>
                  </a:lnTo>
                  <a:lnTo>
                    <a:pt x="4661" y="989"/>
                  </a:lnTo>
                  <a:lnTo>
                    <a:pt x="4619" y="1015"/>
                  </a:lnTo>
                  <a:lnTo>
                    <a:pt x="4576" y="1038"/>
                  </a:lnTo>
                  <a:lnTo>
                    <a:pt x="4532" y="1060"/>
                  </a:lnTo>
                  <a:lnTo>
                    <a:pt x="4486" y="1081"/>
                  </a:lnTo>
                  <a:lnTo>
                    <a:pt x="4439" y="1101"/>
                  </a:lnTo>
                  <a:lnTo>
                    <a:pt x="4390" y="1119"/>
                  </a:lnTo>
                  <a:lnTo>
                    <a:pt x="4340" y="1135"/>
                  </a:lnTo>
                  <a:lnTo>
                    <a:pt x="4289" y="1149"/>
                  </a:lnTo>
                  <a:lnTo>
                    <a:pt x="4235" y="1162"/>
                  </a:lnTo>
                  <a:lnTo>
                    <a:pt x="4179" y="1173"/>
                  </a:lnTo>
                  <a:lnTo>
                    <a:pt x="4123" y="1182"/>
                  </a:lnTo>
                  <a:lnTo>
                    <a:pt x="4064" y="1188"/>
                  </a:lnTo>
                  <a:lnTo>
                    <a:pt x="4004" y="1193"/>
                  </a:lnTo>
                  <a:lnTo>
                    <a:pt x="3942" y="1194"/>
                  </a:lnTo>
                  <a:lnTo>
                    <a:pt x="3879" y="1194"/>
                  </a:lnTo>
                  <a:lnTo>
                    <a:pt x="3814" y="1191"/>
                  </a:lnTo>
                  <a:lnTo>
                    <a:pt x="3746" y="1185"/>
                  </a:lnTo>
                  <a:lnTo>
                    <a:pt x="3676" y="1177"/>
                  </a:lnTo>
                  <a:lnTo>
                    <a:pt x="3606" y="1165"/>
                  </a:lnTo>
                  <a:lnTo>
                    <a:pt x="3533" y="1153"/>
                  </a:lnTo>
                  <a:lnTo>
                    <a:pt x="3458" y="1136"/>
                  </a:lnTo>
                  <a:lnTo>
                    <a:pt x="3382" y="1115"/>
                  </a:lnTo>
                  <a:lnTo>
                    <a:pt x="3304" y="1093"/>
                  </a:lnTo>
                  <a:lnTo>
                    <a:pt x="3224" y="1067"/>
                  </a:lnTo>
                  <a:lnTo>
                    <a:pt x="3224" y="1067"/>
                  </a:lnTo>
                  <a:lnTo>
                    <a:pt x="3064" y="1014"/>
                  </a:lnTo>
                  <a:lnTo>
                    <a:pt x="2910" y="965"/>
                  </a:lnTo>
                  <a:lnTo>
                    <a:pt x="2761" y="920"/>
                  </a:lnTo>
                  <a:lnTo>
                    <a:pt x="2618" y="880"/>
                  </a:lnTo>
                  <a:lnTo>
                    <a:pt x="2480" y="842"/>
                  </a:lnTo>
                  <a:lnTo>
                    <a:pt x="2346" y="812"/>
                  </a:lnTo>
                  <a:lnTo>
                    <a:pt x="2219" y="783"/>
                  </a:lnTo>
                  <a:lnTo>
                    <a:pt x="2094" y="760"/>
                  </a:lnTo>
                  <a:lnTo>
                    <a:pt x="1974" y="739"/>
                  </a:lnTo>
                  <a:lnTo>
                    <a:pt x="1859" y="723"/>
                  </a:lnTo>
                  <a:lnTo>
                    <a:pt x="1746" y="712"/>
                  </a:lnTo>
                  <a:lnTo>
                    <a:pt x="1640" y="704"/>
                  </a:lnTo>
                  <a:lnTo>
                    <a:pt x="1535" y="699"/>
                  </a:lnTo>
                  <a:lnTo>
                    <a:pt x="1434" y="699"/>
                  </a:lnTo>
                  <a:lnTo>
                    <a:pt x="1337" y="700"/>
                  </a:lnTo>
                  <a:lnTo>
                    <a:pt x="1242" y="707"/>
                  </a:lnTo>
                  <a:lnTo>
                    <a:pt x="1151" y="718"/>
                  </a:lnTo>
                  <a:lnTo>
                    <a:pt x="1063" y="731"/>
                  </a:lnTo>
                  <a:lnTo>
                    <a:pt x="976" y="749"/>
                  </a:lnTo>
                  <a:lnTo>
                    <a:pt x="893" y="768"/>
                  </a:lnTo>
                  <a:lnTo>
                    <a:pt x="811" y="792"/>
                  </a:lnTo>
                  <a:lnTo>
                    <a:pt x="732" y="820"/>
                  </a:lnTo>
                  <a:lnTo>
                    <a:pt x="652" y="851"/>
                  </a:lnTo>
                  <a:lnTo>
                    <a:pt x="576" y="884"/>
                  </a:lnTo>
                  <a:lnTo>
                    <a:pt x="501" y="920"/>
                  </a:lnTo>
                  <a:lnTo>
                    <a:pt x="427" y="960"/>
                  </a:lnTo>
                  <a:lnTo>
                    <a:pt x="355" y="1004"/>
                  </a:lnTo>
                  <a:lnTo>
                    <a:pt x="283" y="1049"/>
                  </a:lnTo>
                  <a:lnTo>
                    <a:pt x="212" y="1098"/>
                  </a:lnTo>
                  <a:lnTo>
                    <a:pt x="141" y="1149"/>
                  </a:lnTo>
                  <a:lnTo>
                    <a:pt x="71" y="1204"/>
                  </a:lnTo>
                  <a:lnTo>
                    <a:pt x="0" y="1261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995375" name="Freeform 47"/>
            <p:cNvSpPr>
              <a:spLocks/>
            </p:cNvSpPr>
            <p:nvPr userDrawn="1"/>
          </p:nvSpPr>
          <p:spPr bwMode="auto">
            <a:xfrm>
              <a:off x="1187" y="940"/>
              <a:ext cx="5335" cy="688"/>
            </a:xfrm>
            <a:custGeom>
              <a:avLst/>
              <a:gdLst/>
              <a:ahLst/>
              <a:cxnLst>
                <a:cxn ang="0">
                  <a:pos x="5335" y="0"/>
                </a:cxn>
                <a:cxn ang="0">
                  <a:pos x="5315" y="71"/>
                </a:cxn>
                <a:cxn ang="0">
                  <a:pos x="5289" y="150"/>
                </a:cxn>
                <a:cxn ang="0">
                  <a:pos x="5250" y="252"/>
                </a:cxn>
                <a:cxn ang="0">
                  <a:pos x="5196" y="371"/>
                </a:cxn>
                <a:cxn ang="0">
                  <a:pos x="5127" y="501"/>
                </a:cxn>
                <a:cxn ang="0">
                  <a:pos x="5061" y="601"/>
                </a:cxn>
                <a:cxn ang="0">
                  <a:pos x="5014" y="667"/>
                </a:cxn>
                <a:cxn ang="0">
                  <a:pos x="4960" y="735"/>
                </a:cxn>
                <a:cxn ang="0">
                  <a:pos x="4902" y="799"/>
                </a:cxn>
                <a:cxn ang="0">
                  <a:pos x="4838" y="862"/>
                </a:cxn>
                <a:cxn ang="0">
                  <a:pos x="4770" y="924"/>
                </a:cxn>
                <a:cxn ang="0">
                  <a:pos x="4695" y="980"/>
                </a:cxn>
                <a:cxn ang="0">
                  <a:pos x="4614" y="1034"/>
                </a:cxn>
                <a:cxn ang="0">
                  <a:pos x="4528" y="1082"/>
                </a:cxn>
                <a:cxn ang="0">
                  <a:pos x="4436" y="1126"/>
                </a:cxn>
                <a:cxn ang="0">
                  <a:pos x="4338" y="1161"/>
                </a:cxn>
                <a:cxn ang="0">
                  <a:pos x="4232" y="1190"/>
                </a:cxn>
                <a:cxn ang="0">
                  <a:pos x="4121" y="1213"/>
                </a:cxn>
                <a:cxn ang="0">
                  <a:pos x="4003" y="1226"/>
                </a:cxn>
                <a:cxn ang="0">
                  <a:pos x="3877" y="1229"/>
                </a:cxn>
                <a:cxn ang="0">
                  <a:pos x="3745" y="1224"/>
                </a:cxn>
                <a:cxn ang="0">
                  <a:pos x="3605" y="1206"/>
                </a:cxn>
                <a:cxn ang="0">
                  <a:pos x="3456" y="1179"/>
                </a:cxn>
                <a:cxn ang="0">
                  <a:pos x="3301" y="1140"/>
                </a:cxn>
                <a:cxn ang="0">
                  <a:pos x="3220" y="1114"/>
                </a:cxn>
                <a:cxn ang="0">
                  <a:pos x="2905" y="1019"/>
                </a:cxn>
                <a:cxn ang="0">
                  <a:pos x="2612" y="938"/>
                </a:cxn>
                <a:cxn ang="0">
                  <a:pos x="2340" y="875"/>
                </a:cxn>
                <a:cxn ang="0">
                  <a:pos x="2086" y="828"/>
                </a:cxn>
                <a:cxn ang="0">
                  <a:pos x="1851" y="798"/>
                </a:cxn>
                <a:cxn ang="0">
                  <a:pos x="1630" y="782"/>
                </a:cxn>
                <a:cxn ang="0">
                  <a:pos x="1426" y="780"/>
                </a:cxn>
                <a:cxn ang="0">
                  <a:pos x="1235" y="795"/>
                </a:cxn>
                <a:cxn ang="0">
                  <a:pos x="1099" y="814"/>
                </a:cxn>
                <a:cxn ang="0">
                  <a:pos x="1011" y="830"/>
                </a:cxn>
                <a:cxn ang="0">
                  <a:pos x="927" y="851"/>
                </a:cxn>
                <a:cxn ang="0">
                  <a:pos x="804" y="888"/>
                </a:cxn>
                <a:cxn ang="0">
                  <a:pos x="647" y="950"/>
                </a:cxn>
                <a:cxn ang="0">
                  <a:pos x="496" y="1024"/>
                </a:cxn>
                <a:cxn ang="0">
                  <a:pos x="352" y="1109"/>
                </a:cxn>
                <a:cxn ang="0">
                  <a:pos x="210" y="1208"/>
                </a:cxn>
                <a:cxn ang="0">
                  <a:pos x="70" y="1316"/>
                </a:cxn>
              </a:cxnLst>
              <a:rect l="0" t="0" r="r" b="b"/>
              <a:pathLst>
                <a:path w="5335" h="1376">
                  <a:moveTo>
                    <a:pt x="5335" y="0"/>
                  </a:moveTo>
                  <a:lnTo>
                    <a:pt x="5335" y="0"/>
                  </a:lnTo>
                  <a:lnTo>
                    <a:pt x="5331" y="18"/>
                  </a:lnTo>
                  <a:lnTo>
                    <a:pt x="5315" y="71"/>
                  </a:lnTo>
                  <a:lnTo>
                    <a:pt x="5304" y="107"/>
                  </a:lnTo>
                  <a:lnTo>
                    <a:pt x="5289" y="150"/>
                  </a:lnTo>
                  <a:lnTo>
                    <a:pt x="5271" y="199"/>
                  </a:lnTo>
                  <a:lnTo>
                    <a:pt x="5250" y="252"/>
                  </a:lnTo>
                  <a:lnTo>
                    <a:pt x="5225" y="310"/>
                  </a:lnTo>
                  <a:lnTo>
                    <a:pt x="5196" y="371"/>
                  </a:lnTo>
                  <a:lnTo>
                    <a:pt x="5163" y="434"/>
                  </a:lnTo>
                  <a:lnTo>
                    <a:pt x="5127" y="501"/>
                  </a:lnTo>
                  <a:lnTo>
                    <a:pt x="5085" y="567"/>
                  </a:lnTo>
                  <a:lnTo>
                    <a:pt x="5061" y="601"/>
                  </a:lnTo>
                  <a:lnTo>
                    <a:pt x="5038" y="635"/>
                  </a:lnTo>
                  <a:lnTo>
                    <a:pt x="5014" y="667"/>
                  </a:lnTo>
                  <a:lnTo>
                    <a:pt x="4988" y="701"/>
                  </a:lnTo>
                  <a:lnTo>
                    <a:pt x="4960" y="735"/>
                  </a:lnTo>
                  <a:lnTo>
                    <a:pt x="4932" y="767"/>
                  </a:lnTo>
                  <a:lnTo>
                    <a:pt x="4902" y="799"/>
                  </a:lnTo>
                  <a:lnTo>
                    <a:pt x="4871" y="832"/>
                  </a:lnTo>
                  <a:lnTo>
                    <a:pt x="4838" y="862"/>
                  </a:lnTo>
                  <a:lnTo>
                    <a:pt x="4804" y="893"/>
                  </a:lnTo>
                  <a:lnTo>
                    <a:pt x="4770" y="924"/>
                  </a:lnTo>
                  <a:lnTo>
                    <a:pt x="4734" y="953"/>
                  </a:lnTo>
                  <a:lnTo>
                    <a:pt x="4695" y="980"/>
                  </a:lnTo>
                  <a:lnTo>
                    <a:pt x="4656" y="1008"/>
                  </a:lnTo>
                  <a:lnTo>
                    <a:pt x="4614" y="1034"/>
                  </a:lnTo>
                  <a:lnTo>
                    <a:pt x="4573" y="1059"/>
                  </a:lnTo>
                  <a:lnTo>
                    <a:pt x="4528" y="1082"/>
                  </a:lnTo>
                  <a:lnTo>
                    <a:pt x="4484" y="1105"/>
                  </a:lnTo>
                  <a:lnTo>
                    <a:pt x="4436" y="1126"/>
                  </a:lnTo>
                  <a:lnTo>
                    <a:pt x="4388" y="1143"/>
                  </a:lnTo>
                  <a:lnTo>
                    <a:pt x="4338" y="1161"/>
                  </a:lnTo>
                  <a:lnTo>
                    <a:pt x="4287" y="1177"/>
                  </a:lnTo>
                  <a:lnTo>
                    <a:pt x="4232" y="1190"/>
                  </a:lnTo>
                  <a:lnTo>
                    <a:pt x="4178" y="1203"/>
                  </a:lnTo>
                  <a:lnTo>
                    <a:pt x="4121" y="1213"/>
                  </a:lnTo>
                  <a:lnTo>
                    <a:pt x="4063" y="1219"/>
                  </a:lnTo>
                  <a:lnTo>
                    <a:pt x="4003" y="1226"/>
                  </a:lnTo>
                  <a:lnTo>
                    <a:pt x="3941" y="1229"/>
                  </a:lnTo>
                  <a:lnTo>
                    <a:pt x="3877" y="1229"/>
                  </a:lnTo>
                  <a:lnTo>
                    <a:pt x="3812" y="1227"/>
                  </a:lnTo>
                  <a:lnTo>
                    <a:pt x="3745" y="1224"/>
                  </a:lnTo>
                  <a:lnTo>
                    <a:pt x="3676" y="1216"/>
                  </a:lnTo>
                  <a:lnTo>
                    <a:pt x="3605" y="1206"/>
                  </a:lnTo>
                  <a:lnTo>
                    <a:pt x="3531" y="1195"/>
                  </a:lnTo>
                  <a:lnTo>
                    <a:pt x="3456" y="1179"/>
                  </a:lnTo>
                  <a:lnTo>
                    <a:pt x="3380" y="1161"/>
                  </a:lnTo>
                  <a:lnTo>
                    <a:pt x="3301" y="1140"/>
                  </a:lnTo>
                  <a:lnTo>
                    <a:pt x="3220" y="1114"/>
                  </a:lnTo>
                  <a:lnTo>
                    <a:pt x="3220" y="1114"/>
                  </a:lnTo>
                  <a:lnTo>
                    <a:pt x="3061" y="1064"/>
                  </a:lnTo>
                  <a:lnTo>
                    <a:pt x="2905" y="1019"/>
                  </a:lnTo>
                  <a:lnTo>
                    <a:pt x="2756" y="977"/>
                  </a:lnTo>
                  <a:lnTo>
                    <a:pt x="2612" y="938"/>
                  </a:lnTo>
                  <a:lnTo>
                    <a:pt x="2473" y="906"/>
                  </a:lnTo>
                  <a:lnTo>
                    <a:pt x="2340" y="875"/>
                  </a:lnTo>
                  <a:lnTo>
                    <a:pt x="2211" y="851"/>
                  </a:lnTo>
                  <a:lnTo>
                    <a:pt x="2086" y="828"/>
                  </a:lnTo>
                  <a:lnTo>
                    <a:pt x="1966" y="811"/>
                  </a:lnTo>
                  <a:lnTo>
                    <a:pt x="1851" y="798"/>
                  </a:lnTo>
                  <a:lnTo>
                    <a:pt x="1739" y="788"/>
                  </a:lnTo>
                  <a:lnTo>
                    <a:pt x="1630" y="782"/>
                  </a:lnTo>
                  <a:lnTo>
                    <a:pt x="1526" y="780"/>
                  </a:lnTo>
                  <a:lnTo>
                    <a:pt x="1426" y="780"/>
                  </a:lnTo>
                  <a:lnTo>
                    <a:pt x="1329" y="785"/>
                  </a:lnTo>
                  <a:lnTo>
                    <a:pt x="1235" y="795"/>
                  </a:lnTo>
                  <a:lnTo>
                    <a:pt x="1143" y="806"/>
                  </a:lnTo>
                  <a:lnTo>
                    <a:pt x="1099" y="814"/>
                  </a:lnTo>
                  <a:lnTo>
                    <a:pt x="1054" y="822"/>
                  </a:lnTo>
                  <a:lnTo>
                    <a:pt x="1011" y="830"/>
                  </a:lnTo>
                  <a:lnTo>
                    <a:pt x="970" y="840"/>
                  </a:lnTo>
                  <a:lnTo>
                    <a:pt x="927" y="851"/>
                  </a:lnTo>
                  <a:lnTo>
                    <a:pt x="885" y="862"/>
                  </a:lnTo>
                  <a:lnTo>
                    <a:pt x="804" y="888"/>
                  </a:lnTo>
                  <a:lnTo>
                    <a:pt x="725" y="917"/>
                  </a:lnTo>
                  <a:lnTo>
                    <a:pt x="647" y="950"/>
                  </a:lnTo>
                  <a:lnTo>
                    <a:pt x="571" y="985"/>
                  </a:lnTo>
                  <a:lnTo>
                    <a:pt x="496" y="1024"/>
                  </a:lnTo>
                  <a:lnTo>
                    <a:pt x="424" y="1064"/>
                  </a:lnTo>
                  <a:lnTo>
                    <a:pt x="352" y="1109"/>
                  </a:lnTo>
                  <a:lnTo>
                    <a:pt x="280" y="1156"/>
                  </a:lnTo>
                  <a:lnTo>
                    <a:pt x="210" y="1208"/>
                  </a:lnTo>
                  <a:lnTo>
                    <a:pt x="139" y="1261"/>
                  </a:lnTo>
                  <a:lnTo>
                    <a:pt x="70" y="1316"/>
                  </a:lnTo>
                  <a:lnTo>
                    <a:pt x="0" y="137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995376" name="Freeform 48"/>
            <p:cNvSpPr>
              <a:spLocks/>
            </p:cNvSpPr>
            <p:nvPr userDrawn="1"/>
          </p:nvSpPr>
          <p:spPr bwMode="auto">
            <a:xfrm>
              <a:off x="1229" y="911"/>
              <a:ext cx="5314" cy="745"/>
            </a:xfrm>
            <a:custGeom>
              <a:avLst/>
              <a:gdLst/>
              <a:ahLst/>
              <a:cxnLst>
                <a:cxn ang="0">
                  <a:pos x="5314" y="0"/>
                </a:cxn>
                <a:cxn ang="0">
                  <a:pos x="5296" y="71"/>
                </a:cxn>
                <a:cxn ang="0">
                  <a:pos x="5271" y="153"/>
                </a:cxn>
                <a:cxn ang="0">
                  <a:pos x="5233" y="257"/>
                </a:cxn>
                <a:cxn ang="0">
                  <a:pos x="5180" y="376"/>
                </a:cxn>
                <a:cxn ang="0">
                  <a:pos x="5112" y="507"/>
                </a:cxn>
                <a:cxn ang="0">
                  <a:pos x="5050" y="609"/>
                </a:cxn>
                <a:cxn ang="0">
                  <a:pos x="5003" y="678"/>
                </a:cxn>
                <a:cxn ang="0">
                  <a:pos x="4950" y="746"/>
                </a:cxn>
                <a:cxn ang="0">
                  <a:pos x="4893" y="812"/>
                </a:cxn>
                <a:cxn ang="0">
                  <a:pos x="4830" y="878"/>
                </a:cxn>
                <a:cxn ang="0">
                  <a:pos x="4762" y="940"/>
                </a:cxn>
                <a:cxn ang="0">
                  <a:pos x="4689" y="999"/>
                </a:cxn>
                <a:cxn ang="0">
                  <a:pos x="4610" y="1054"/>
                </a:cxn>
                <a:cxn ang="0">
                  <a:pos x="4524" y="1104"/>
                </a:cxn>
                <a:cxn ang="0">
                  <a:pos x="4432" y="1150"/>
                </a:cxn>
                <a:cxn ang="0">
                  <a:pos x="4335" y="1188"/>
                </a:cxn>
                <a:cxn ang="0">
                  <a:pos x="4229" y="1219"/>
                </a:cxn>
                <a:cxn ang="0">
                  <a:pos x="4118" y="1243"/>
                </a:cxn>
                <a:cxn ang="0">
                  <a:pos x="4000" y="1259"/>
                </a:cxn>
                <a:cxn ang="0">
                  <a:pos x="3875" y="1266"/>
                </a:cxn>
                <a:cxn ang="0">
                  <a:pos x="3742" y="1263"/>
                </a:cxn>
                <a:cxn ang="0">
                  <a:pos x="3602" y="1248"/>
                </a:cxn>
                <a:cxn ang="0">
                  <a:pos x="3453" y="1224"/>
                </a:cxn>
                <a:cxn ang="0">
                  <a:pos x="3298" y="1187"/>
                </a:cxn>
                <a:cxn ang="0">
                  <a:pos x="3217" y="1164"/>
                </a:cxn>
                <a:cxn ang="0">
                  <a:pos x="2899" y="1074"/>
                </a:cxn>
                <a:cxn ang="0">
                  <a:pos x="2605" y="999"/>
                </a:cxn>
                <a:cxn ang="0">
                  <a:pos x="2333" y="941"/>
                </a:cxn>
                <a:cxn ang="0">
                  <a:pos x="2079" y="899"/>
                </a:cxn>
                <a:cxn ang="0">
                  <a:pos x="1843" y="872"/>
                </a:cxn>
                <a:cxn ang="0">
                  <a:pos x="1622" y="861"/>
                </a:cxn>
                <a:cxn ang="0">
                  <a:pos x="1418" y="864"/>
                </a:cxn>
                <a:cxn ang="0">
                  <a:pos x="1226" y="882"/>
                </a:cxn>
                <a:cxn ang="0">
                  <a:pos x="1134" y="896"/>
                </a:cxn>
                <a:cxn ang="0">
                  <a:pos x="1047" y="912"/>
                </a:cxn>
                <a:cxn ang="0">
                  <a:pos x="961" y="933"/>
                </a:cxn>
                <a:cxn ang="0">
                  <a:pos x="878" y="957"/>
                </a:cxn>
                <a:cxn ang="0">
                  <a:pos x="718" y="1016"/>
                </a:cxn>
                <a:cxn ang="0">
                  <a:pos x="565" y="1087"/>
                </a:cxn>
                <a:cxn ang="0">
                  <a:pos x="419" y="1171"/>
                </a:cxn>
                <a:cxn ang="0">
                  <a:pos x="276" y="1266"/>
                </a:cxn>
                <a:cxn ang="0">
                  <a:pos x="138" y="1372"/>
                </a:cxn>
                <a:cxn ang="0">
                  <a:pos x="0" y="1490"/>
                </a:cxn>
              </a:cxnLst>
              <a:rect l="0" t="0" r="r" b="b"/>
              <a:pathLst>
                <a:path w="5314" h="1490">
                  <a:moveTo>
                    <a:pt x="5314" y="0"/>
                  </a:moveTo>
                  <a:lnTo>
                    <a:pt x="5314" y="0"/>
                  </a:lnTo>
                  <a:lnTo>
                    <a:pt x="5309" y="19"/>
                  </a:lnTo>
                  <a:lnTo>
                    <a:pt x="5296" y="71"/>
                  </a:lnTo>
                  <a:lnTo>
                    <a:pt x="5284" y="110"/>
                  </a:lnTo>
                  <a:lnTo>
                    <a:pt x="5271" y="153"/>
                  </a:lnTo>
                  <a:lnTo>
                    <a:pt x="5254" y="202"/>
                  </a:lnTo>
                  <a:lnTo>
                    <a:pt x="5233" y="257"/>
                  </a:lnTo>
                  <a:lnTo>
                    <a:pt x="5208" y="315"/>
                  </a:lnTo>
                  <a:lnTo>
                    <a:pt x="5180" y="376"/>
                  </a:lnTo>
                  <a:lnTo>
                    <a:pt x="5148" y="441"/>
                  </a:lnTo>
                  <a:lnTo>
                    <a:pt x="5112" y="507"/>
                  </a:lnTo>
                  <a:lnTo>
                    <a:pt x="5072" y="575"/>
                  </a:lnTo>
                  <a:lnTo>
                    <a:pt x="5050" y="609"/>
                  </a:lnTo>
                  <a:lnTo>
                    <a:pt x="5026" y="644"/>
                  </a:lnTo>
                  <a:lnTo>
                    <a:pt x="5003" y="678"/>
                  </a:lnTo>
                  <a:lnTo>
                    <a:pt x="4976" y="712"/>
                  </a:lnTo>
                  <a:lnTo>
                    <a:pt x="4950" y="746"/>
                  </a:lnTo>
                  <a:lnTo>
                    <a:pt x="4922" y="780"/>
                  </a:lnTo>
                  <a:lnTo>
                    <a:pt x="4893" y="812"/>
                  </a:lnTo>
                  <a:lnTo>
                    <a:pt x="4862" y="846"/>
                  </a:lnTo>
                  <a:lnTo>
                    <a:pt x="4830" y="878"/>
                  </a:lnTo>
                  <a:lnTo>
                    <a:pt x="4797" y="909"/>
                  </a:lnTo>
                  <a:lnTo>
                    <a:pt x="4762" y="940"/>
                  </a:lnTo>
                  <a:lnTo>
                    <a:pt x="4726" y="970"/>
                  </a:lnTo>
                  <a:lnTo>
                    <a:pt x="4689" y="999"/>
                  </a:lnTo>
                  <a:lnTo>
                    <a:pt x="4650" y="1027"/>
                  </a:lnTo>
                  <a:lnTo>
                    <a:pt x="4610" y="1054"/>
                  </a:lnTo>
                  <a:lnTo>
                    <a:pt x="4568" y="1080"/>
                  </a:lnTo>
                  <a:lnTo>
                    <a:pt x="4524" y="1104"/>
                  </a:lnTo>
                  <a:lnTo>
                    <a:pt x="4479" y="1127"/>
                  </a:lnTo>
                  <a:lnTo>
                    <a:pt x="4432" y="1150"/>
                  </a:lnTo>
                  <a:lnTo>
                    <a:pt x="4385" y="1169"/>
                  </a:lnTo>
                  <a:lnTo>
                    <a:pt x="4335" y="1188"/>
                  </a:lnTo>
                  <a:lnTo>
                    <a:pt x="4283" y="1205"/>
                  </a:lnTo>
                  <a:lnTo>
                    <a:pt x="4229" y="1219"/>
                  </a:lnTo>
                  <a:lnTo>
                    <a:pt x="4175" y="1232"/>
                  </a:lnTo>
                  <a:lnTo>
                    <a:pt x="4118" y="1243"/>
                  </a:lnTo>
                  <a:lnTo>
                    <a:pt x="4060" y="1251"/>
                  </a:lnTo>
                  <a:lnTo>
                    <a:pt x="4000" y="1259"/>
                  </a:lnTo>
                  <a:lnTo>
                    <a:pt x="3939" y="1263"/>
                  </a:lnTo>
                  <a:lnTo>
                    <a:pt x="3875" y="1266"/>
                  </a:lnTo>
                  <a:lnTo>
                    <a:pt x="3810" y="1264"/>
                  </a:lnTo>
                  <a:lnTo>
                    <a:pt x="3742" y="1263"/>
                  </a:lnTo>
                  <a:lnTo>
                    <a:pt x="3673" y="1256"/>
                  </a:lnTo>
                  <a:lnTo>
                    <a:pt x="3602" y="1248"/>
                  </a:lnTo>
                  <a:lnTo>
                    <a:pt x="3528" y="1237"/>
                  </a:lnTo>
                  <a:lnTo>
                    <a:pt x="3453" y="1224"/>
                  </a:lnTo>
                  <a:lnTo>
                    <a:pt x="3377" y="1206"/>
                  </a:lnTo>
                  <a:lnTo>
                    <a:pt x="3298" y="1187"/>
                  </a:lnTo>
                  <a:lnTo>
                    <a:pt x="3217" y="1164"/>
                  </a:lnTo>
                  <a:lnTo>
                    <a:pt x="3217" y="1164"/>
                  </a:lnTo>
                  <a:lnTo>
                    <a:pt x="3055" y="1116"/>
                  </a:lnTo>
                  <a:lnTo>
                    <a:pt x="2899" y="1074"/>
                  </a:lnTo>
                  <a:lnTo>
                    <a:pt x="2751" y="1033"/>
                  </a:lnTo>
                  <a:lnTo>
                    <a:pt x="2605" y="999"/>
                  </a:lnTo>
                  <a:lnTo>
                    <a:pt x="2466" y="969"/>
                  </a:lnTo>
                  <a:lnTo>
                    <a:pt x="2333" y="941"/>
                  </a:lnTo>
                  <a:lnTo>
                    <a:pt x="2202" y="919"/>
                  </a:lnTo>
                  <a:lnTo>
                    <a:pt x="2079" y="899"/>
                  </a:lnTo>
                  <a:lnTo>
                    <a:pt x="1958" y="885"/>
                  </a:lnTo>
                  <a:lnTo>
                    <a:pt x="1843" y="872"/>
                  </a:lnTo>
                  <a:lnTo>
                    <a:pt x="1730" y="865"/>
                  </a:lnTo>
                  <a:lnTo>
                    <a:pt x="1622" y="861"/>
                  </a:lnTo>
                  <a:lnTo>
                    <a:pt x="1518" y="861"/>
                  </a:lnTo>
                  <a:lnTo>
                    <a:pt x="1418" y="864"/>
                  </a:lnTo>
                  <a:lnTo>
                    <a:pt x="1321" y="872"/>
                  </a:lnTo>
                  <a:lnTo>
                    <a:pt x="1226" y="882"/>
                  </a:lnTo>
                  <a:lnTo>
                    <a:pt x="1180" y="888"/>
                  </a:lnTo>
                  <a:lnTo>
                    <a:pt x="1134" y="896"/>
                  </a:lnTo>
                  <a:lnTo>
                    <a:pt x="1090" y="904"/>
                  </a:lnTo>
                  <a:lnTo>
                    <a:pt x="1047" y="912"/>
                  </a:lnTo>
                  <a:lnTo>
                    <a:pt x="1004" y="924"/>
                  </a:lnTo>
                  <a:lnTo>
                    <a:pt x="961" y="933"/>
                  </a:lnTo>
                  <a:lnTo>
                    <a:pt x="919" y="945"/>
                  </a:lnTo>
                  <a:lnTo>
                    <a:pt x="878" y="957"/>
                  </a:lnTo>
                  <a:lnTo>
                    <a:pt x="797" y="985"/>
                  </a:lnTo>
                  <a:lnTo>
                    <a:pt x="718" y="1016"/>
                  </a:lnTo>
                  <a:lnTo>
                    <a:pt x="640" y="1050"/>
                  </a:lnTo>
                  <a:lnTo>
                    <a:pt x="565" y="1087"/>
                  </a:lnTo>
                  <a:lnTo>
                    <a:pt x="492" y="1127"/>
                  </a:lnTo>
                  <a:lnTo>
                    <a:pt x="419" y="1171"/>
                  </a:lnTo>
                  <a:lnTo>
                    <a:pt x="347" y="1216"/>
                  </a:lnTo>
                  <a:lnTo>
                    <a:pt x="276" y="1266"/>
                  </a:lnTo>
                  <a:lnTo>
                    <a:pt x="207" y="1318"/>
                  </a:lnTo>
                  <a:lnTo>
                    <a:pt x="138" y="1372"/>
                  </a:lnTo>
                  <a:lnTo>
                    <a:pt x="70" y="1431"/>
                  </a:lnTo>
                  <a:lnTo>
                    <a:pt x="0" y="149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995377" name="Freeform 49"/>
            <p:cNvSpPr>
              <a:spLocks/>
            </p:cNvSpPr>
            <p:nvPr userDrawn="1"/>
          </p:nvSpPr>
          <p:spPr bwMode="auto">
            <a:xfrm>
              <a:off x="1272" y="882"/>
              <a:ext cx="5291" cy="803"/>
            </a:xfrm>
            <a:custGeom>
              <a:avLst/>
              <a:gdLst/>
              <a:ahLst/>
              <a:cxnLst>
                <a:cxn ang="0">
                  <a:pos x="5291" y="0"/>
                </a:cxn>
                <a:cxn ang="0">
                  <a:pos x="5273" y="73"/>
                </a:cxn>
                <a:cxn ang="0">
                  <a:pos x="5250" y="155"/>
                </a:cxn>
                <a:cxn ang="0">
                  <a:pos x="5214" y="260"/>
                </a:cxn>
                <a:cxn ang="0">
                  <a:pos x="5162" y="381"/>
                </a:cxn>
                <a:cxn ang="0">
                  <a:pos x="5097" y="515"/>
                </a:cxn>
                <a:cxn ang="0">
                  <a:pos x="5036" y="618"/>
                </a:cxn>
                <a:cxn ang="0">
                  <a:pos x="4989" y="688"/>
                </a:cxn>
                <a:cxn ang="0">
                  <a:pos x="4937" y="757"/>
                </a:cxn>
                <a:cxn ang="0">
                  <a:pos x="4882" y="827"/>
                </a:cxn>
                <a:cxn ang="0">
                  <a:pos x="4821" y="893"/>
                </a:cxn>
                <a:cxn ang="0">
                  <a:pos x="4753" y="956"/>
                </a:cxn>
                <a:cxn ang="0">
                  <a:pos x="4681" y="1017"/>
                </a:cxn>
                <a:cxn ang="0">
                  <a:pos x="4603" y="1074"/>
                </a:cxn>
                <a:cxn ang="0">
                  <a:pos x="4518" y="1127"/>
                </a:cxn>
                <a:cxn ang="0">
                  <a:pos x="4426" y="1174"/>
                </a:cxn>
                <a:cxn ang="0">
                  <a:pos x="4329" y="1214"/>
                </a:cxn>
                <a:cxn ang="0">
                  <a:pos x="4225" y="1248"/>
                </a:cxn>
                <a:cxn ang="0">
                  <a:pos x="4114" y="1274"/>
                </a:cxn>
                <a:cxn ang="0">
                  <a:pos x="3996" y="1292"/>
                </a:cxn>
                <a:cxn ang="0">
                  <a:pos x="3871" y="1301"/>
                </a:cxn>
                <a:cxn ang="0">
                  <a:pos x="3738" y="1301"/>
                </a:cxn>
                <a:cxn ang="0">
                  <a:pos x="3598" y="1290"/>
                </a:cxn>
                <a:cxn ang="0">
                  <a:pos x="3449" y="1267"/>
                </a:cxn>
                <a:cxn ang="0">
                  <a:pos x="3292" y="1233"/>
                </a:cxn>
                <a:cxn ang="0">
                  <a:pos x="3212" y="1212"/>
                </a:cxn>
                <a:cxn ang="0">
                  <a:pos x="2894" y="1129"/>
                </a:cxn>
                <a:cxn ang="0">
                  <a:pos x="2598" y="1059"/>
                </a:cxn>
                <a:cxn ang="0">
                  <a:pos x="2323" y="1007"/>
                </a:cxn>
                <a:cxn ang="0">
                  <a:pos x="2069" y="970"/>
                </a:cxn>
                <a:cxn ang="0">
                  <a:pos x="1833" y="948"/>
                </a:cxn>
                <a:cxn ang="0">
                  <a:pos x="1612" y="941"/>
                </a:cxn>
                <a:cxn ang="0">
                  <a:pos x="1408" y="948"/>
                </a:cxn>
                <a:cxn ang="0">
                  <a:pos x="1216" y="969"/>
                </a:cxn>
                <a:cxn ang="0">
                  <a:pos x="1126" y="985"/>
                </a:cxn>
                <a:cxn ang="0">
                  <a:pos x="1037" y="1004"/>
                </a:cxn>
                <a:cxn ang="0">
                  <a:pos x="953" y="1027"/>
                </a:cxn>
                <a:cxn ang="0">
                  <a:pos x="869" y="1053"/>
                </a:cxn>
                <a:cxn ang="0">
                  <a:pos x="789" y="1082"/>
                </a:cxn>
                <a:cxn ang="0">
                  <a:pos x="635" y="1150"/>
                </a:cxn>
                <a:cxn ang="0">
                  <a:pos x="486" y="1230"/>
                </a:cxn>
                <a:cxn ang="0">
                  <a:pos x="343" y="1324"/>
                </a:cxn>
                <a:cxn ang="0">
                  <a:pos x="204" y="1429"/>
                </a:cxn>
                <a:cxn ang="0">
                  <a:pos x="68" y="1545"/>
                </a:cxn>
              </a:cxnLst>
              <a:rect l="0" t="0" r="r" b="b"/>
              <a:pathLst>
                <a:path w="5291" h="1606">
                  <a:moveTo>
                    <a:pt x="5291" y="0"/>
                  </a:moveTo>
                  <a:lnTo>
                    <a:pt x="5291" y="0"/>
                  </a:lnTo>
                  <a:lnTo>
                    <a:pt x="5287" y="19"/>
                  </a:lnTo>
                  <a:lnTo>
                    <a:pt x="5273" y="73"/>
                  </a:lnTo>
                  <a:lnTo>
                    <a:pt x="5264" y="111"/>
                  </a:lnTo>
                  <a:lnTo>
                    <a:pt x="5250" y="155"/>
                  </a:lnTo>
                  <a:lnTo>
                    <a:pt x="5233" y="205"/>
                  </a:lnTo>
                  <a:lnTo>
                    <a:pt x="5214" y="260"/>
                  </a:lnTo>
                  <a:lnTo>
                    <a:pt x="5190" y="318"/>
                  </a:lnTo>
                  <a:lnTo>
                    <a:pt x="5162" y="381"/>
                  </a:lnTo>
                  <a:lnTo>
                    <a:pt x="5132" y="447"/>
                  </a:lnTo>
                  <a:lnTo>
                    <a:pt x="5097" y="515"/>
                  </a:lnTo>
                  <a:lnTo>
                    <a:pt x="5057" y="583"/>
                  </a:lnTo>
                  <a:lnTo>
                    <a:pt x="5036" y="618"/>
                  </a:lnTo>
                  <a:lnTo>
                    <a:pt x="5014" y="654"/>
                  </a:lnTo>
                  <a:lnTo>
                    <a:pt x="4989" y="688"/>
                  </a:lnTo>
                  <a:lnTo>
                    <a:pt x="4964" y="723"/>
                  </a:lnTo>
                  <a:lnTo>
                    <a:pt x="4937" y="757"/>
                  </a:lnTo>
                  <a:lnTo>
                    <a:pt x="4911" y="791"/>
                  </a:lnTo>
                  <a:lnTo>
                    <a:pt x="4882" y="827"/>
                  </a:lnTo>
                  <a:lnTo>
                    <a:pt x="4851" y="859"/>
                  </a:lnTo>
                  <a:lnTo>
                    <a:pt x="4821" y="893"/>
                  </a:lnTo>
                  <a:lnTo>
                    <a:pt x="4787" y="925"/>
                  </a:lnTo>
                  <a:lnTo>
                    <a:pt x="4753" y="956"/>
                  </a:lnTo>
                  <a:lnTo>
                    <a:pt x="4718" y="988"/>
                  </a:lnTo>
                  <a:lnTo>
                    <a:pt x="4681" y="1017"/>
                  </a:lnTo>
                  <a:lnTo>
                    <a:pt x="4642" y="1046"/>
                  </a:lnTo>
                  <a:lnTo>
                    <a:pt x="4603" y="1074"/>
                  </a:lnTo>
                  <a:lnTo>
                    <a:pt x="4561" y="1101"/>
                  </a:lnTo>
                  <a:lnTo>
                    <a:pt x="4518" y="1127"/>
                  </a:lnTo>
                  <a:lnTo>
                    <a:pt x="4472" y="1151"/>
                  </a:lnTo>
                  <a:lnTo>
                    <a:pt x="4426" y="1174"/>
                  </a:lnTo>
                  <a:lnTo>
                    <a:pt x="4379" y="1195"/>
                  </a:lnTo>
                  <a:lnTo>
                    <a:pt x="4329" y="1214"/>
                  </a:lnTo>
                  <a:lnTo>
                    <a:pt x="4278" y="1232"/>
                  </a:lnTo>
                  <a:lnTo>
                    <a:pt x="4225" y="1248"/>
                  </a:lnTo>
                  <a:lnTo>
                    <a:pt x="4171" y="1263"/>
                  </a:lnTo>
                  <a:lnTo>
                    <a:pt x="4114" y="1274"/>
                  </a:lnTo>
                  <a:lnTo>
                    <a:pt x="4056" y="1284"/>
                  </a:lnTo>
                  <a:lnTo>
                    <a:pt x="3996" y="1292"/>
                  </a:lnTo>
                  <a:lnTo>
                    <a:pt x="3935" y="1298"/>
                  </a:lnTo>
                  <a:lnTo>
                    <a:pt x="3871" y="1301"/>
                  </a:lnTo>
                  <a:lnTo>
                    <a:pt x="3806" y="1303"/>
                  </a:lnTo>
                  <a:lnTo>
                    <a:pt x="3738" y="1301"/>
                  </a:lnTo>
                  <a:lnTo>
                    <a:pt x="3668" y="1296"/>
                  </a:lnTo>
                  <a:lnTo>
                    <a:pt x="3598" y="1290"/>
                  </a:lnTo>
                  <a:lnTo>
                    <a:pt x="3524" y="1280"/>
                  </a:lnTo>
                  <a:lnTo>
                    <a:pt x="3449" y="1267"/>
                  </a:lnTo>
                  <a:lnTo>
                    <a:pt x="3371" y="1253"/>
                  </a:lnTo>
                  <a:lnTo>
                    <a:pt x="3292" y="1233"/>
                  </a:lnTo>
                  <a:lnTo>
                    <a:pt x="3212" y="1212"/>
                  </a:lnTo>
                  <a:lnTo>
                    <a:pt x="3212" y="1212"/>
                  </a:lnTo>
                  <a:lnTo>
                    <a:pt x="3049" y="1167"/>
                  </a:lnTo>
                  <a:lnTo>
                    <a:pt x="2894" y="1129"/>
                  </a:lnTo>
                  <a:lnTo>
                    <a:pt x="2742" y="1091"/>
                  </a:lnTo>
                  <a:lnTo>
                    <a:pt x="2598" y="1059"/>
                  </a:lnTo>
                  <a:lnTo>
                    <a:pt x="2458" y="1032"/>
                  </a:lnTo>
                  <a:lnTo>
                    <a:pt x="2323" y="1007"/>
                  </a:lnTo>
                  <a:lnTo>
                    <a:pt x="2194" y="986"/>
                  </a:lnTo>
                  <a:lnTo>
                    <a:pt x="2069" y="970"/>
                  </a:lnTo>
                  <a:lnTo>
                    <a:pt x="1948" y="957"/>
                  </a:lnTo>
                  <a:lnTo>
                    <a:pt x="1833" y="948"/>
                  </a:lnTo>
                  <a:lnTo>
                    <a:pt x="1720" y="943"/>
                  </a:lnTo>
                  <a:lnTo>
                    <a:pt x="1612" y="941"/>
                  </a:lnTo>
                  <a:lnTo>
                    <a:pt x="1508" y="943"/>
                  </a:lnTo>
                  <a:lnTo>
                    <a:pt x="1408" y="948"/>
                  </a:lnTo>
                  <a:lnTo>
                    <a:pt x="1311" y="957"/>
                  </a:lnTo>
                  <a:lnTo>
                    <a:pt x="1216" y="969"/>
                  </a:lnTo>
                  <a:lnTo>
                    <a:pt x="1171" y="977"/>
                  </a:lnTo>
                  <a:lnTo>
                    <a:pt x="1126" y="985"/>
                  </a:lnTo>
                  <a:lnTo>
                    <a:pt x="1082" y="994"/>
                  </a:lnTo>
                  <a:lnTo>
                    <a:pt x="1037" y="1004"/>
                  </a:lnTo>
                  <a:lnTo>
                    <a:pt x="994" y="1015"/>
                  </a:lnTo>
                  <a:lnTo>
                    <a:pt x="953" y="1027"/>
                  </a:lnTo>
                  <a:lnTo>
                    <a:pt x="911" y="1040"/>
                  </a:lnTo>
                  <a:lnTo>
                    <a:pt x="869" y="1053"/>
                  </a:lnTo>
                  <a:lnTo>
                    <a:pt x="829" y="1067"/>
                  </a:lnTo>
                  <a:lnTo>
                    <a:pt x="789" y="1082"/>
                  </a:lnTo>
                  <a:lnTo>
                    <a:pt x="711" y="1114"/>
                  </a:lnTo>
                  <a:lnTo>
                    <a:pt x="635" y="1150"/>
                  </a:lnTo>
                  <a:lnTo>
                    <a:pt x="560" y="1188"/>
                  </a:lnTo>
                  <a:lnTo>
                    <a:pt x="486" y="1230"/>
                  </a:lnTo>
                  <a:lnTo>
                    <a:pt x="414" y="1275"/>
                  </a:lnTo>
                  <a:lnTo>
                    <a:pt x="343" y="1324"/>
                  </a:lnTo>
                  <a:lnTo>
                    <a:pt x="274" y="1374"/>
                  </a:lnTo>
                  <a:lnTo>
                    <a:pt x="204" y="1429"/>
                  </a:lnTo>
                  <a:lnTo>
                    <a:pt x="136" y="1485"/>
                  </a:lnTo>
                  <a:lnTo>
                    <a:pt x="68" y="1545"/>
                  </a:lnTo>
                  <a:lnTo>
                    <a:pt x="0" y="160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995378" name="Freeform 50"/>
            <p:cNvSpPr>
              <a:spLocks/>
            </p:cNvSpPr>
            <p:nvPr userDrawn="1"/>
          </p:nvSpPr>
          <p:spPr bwMode="auto">
            <a:xfrm>
              <a:off x="1317" y="854"/>
              <a:ext cx="5265" cy="860"/>
            </a:xfrm>
            <a:custGeom>
              <a:avLst/>
              <a:gdLst/>
              <a:ahLst/>
              <a:cxnLst>
                <a:cxn ang="0">
                  <a:pos x="5265" y="0"/>
                </a:cxn>
                <a:cxn ang="0">
                  <a:pos x="5249" y="73"/>
                </a:cxn>
                <a:cxn ang="0">
                  <a:pos x="5226" y="155"/>
                </a:cxn>
                <a:cxn ang="0">
                  <a:pos x="5191" y="262"/>
                </a:cxn>
                <a:cxn ang="0">
                  <a:pos x="5142" y="385"/>
                </a:cxn>
                <a:cxn ang="0">
                  <a:pos x="5078" y="520"/>
                </a:cxn>
                <a:cxn ang="0">
                  <a:pos x="5019" y="625"/>
                </a:cxn>
                <a:cxn ang="0">
                  <a:pos x="4974" y="696"/>
                </a:cxn>
                <a:cxn ang="0">
                  <a:pos x="4923" y="767"/>
                </a:cxn>
                <a:cxn ang="0">
                  <a:pos x="4869" y="838"/>
                </a:cxn>
                <a:cxn ang="0">
                  <a:pos x="4808" y="906"/>
                </a:cxn>
                <a:cxn ang="0">
                  <a:pos x="4741" y="971"/>
                </a:cxn>
                <a:cxn ang="0">
                  <a:pos x="4670" y="1034"/>
                </a:cxn>
                <a:cxn ang="0">
                  <a:pos x="4593" y="1093"/>
                </a:cxn>
                <a:cxn ang="0">
                  <a:pos x="4509" y="1147"/>
                </a:cxn>
                <a:cxn ang="0">
                  <a:pos x="4419" y="1195"/>
                </a:cxn>
                <a:cxn ang="0">
                  <a:pos x="4322" y="1239"/>
                </a:cxn>
                <a:cxn ang="0">
                  <a:pos x="4218" y="1274"/>
                </a:cxn>
                <a:cxn ang="0">
                  <a:pos x="4108" y="1303"/>
                </a:cxn>
                <a:cxn ang="0">
                  <a:pos x="3990" y="1324"/>
                </a:cxn>
                <a:cxn ang="0">
                  <a:pos x="3865" y="1336"/>
                </a:cxn>
                <a:cxn ang="0">
                  <a:pos x="3732" y="1337"/>
                </a:cxn>
                <a:cxn ang="0">
                  <a:pos x="3591" y="1329"/>
                </a:cxn>
                <a:cxn ang="0">
                  <a:pos x="3443" y="1311"/>
                </a:cxn>
                <a:cxn ang="0">
                  <a:pos x="3286" y="1279"/>
                </a:cxn>
                <a:cxn ang="0">
                  <a:pos x="3204" y="1260"/>
                </a:cxn>
                <a:cxn ang="0">
                  <a:pos x="2885" y="1181"/>
                </a:cxn>
                <a:cxn ang="0">
                  <a:pos x="2588" y="1119"/>
                </a:cxn>
                <a:cxn ang="0">
                  <a:pos x="2313" y="1071"/>
                </a:cxn>
                <a:cxn ang="0">
                  <a:pos x="2059" y="1039"/>
                </a:cxn>
                <a:cxn ang="0">
                  <a:pos x="1821" y="1022"/>
                </a:cxn>
                <a:cxn ang="0">
                  <a:pos x="1602" y="1019"/>
                </a:cxn>
                <a:cxn ang="0">
                  <a:pos x="1396" y="1031"/>
                </a:cxn>
                <a:cxn ang="0">
                  <a:pos x="1252" y="1048"/>
                </a:cxn>
                <a:cxn ang="0">
                  <a:pos x="1160" y="1064"/>
                </a:cxn>
                <a:cxn ang="0">
                  <a:pos x="1071" y="1084"/>
                </a:cxn>
                <a:cxn ang="0">
                  <a:pos x="985" y="1106"/>
                </a:cxn>
                <a:cxn ang="0">
                  <a:pos x="901" y="1132"/>
                </a:cxn>
                <a:cxn ang="0">
                  <a:pos x="820" y="1163"/>
                </a:cxn>
                <a:cxn ang="0">
                  <a:pos x="702" y="1213"/>
                </a:cxn>
                <a:cxn ang="0">
                  <a:pos x="552" y="1290"/>
                </a:cxn>
                <a:cxn ang="0">
                  <a:pos x="408" y="1381"/>
                </a:cxn>
                <a:cxn ang="0">
                  <a:pos x="269" y="1483"/>
                </a:cxn>
                <a:cxn ang="0">
                  <a:pos x="133" y="1596"/>
                </a:cxn>
                <a:cxn ang="0">
                  <a:pos x="0" y="1722"/>
                </a:cxn>
              </a:cxnLst>
              <a:rect l="0" t="0" r="r" b="b"/>
              <a:pathLst>
                <a:path w="5265" h="1722">
                  <a:moveTo>
                    <a:pt x="5265" y="0"/>
                  </a:moveTo>
                  <a:lnTo>
                    <a:pt x="5265" y="0"/>
                  </a:lnTo>
                  <a:lnTo>
                    <a:pt x="5262" y="20"/>
                  </a:lnTo>
                  <a:lnTo>
                    <a:pt x="5249" y="73"/>
                  </a:lnTo>
                  <a:lnTo>
                    <a:pt x="5238" y="112"/>
                  </a:lnTo>
                  <a:lnTo>
                    <a:pt x="5226" y="155"/>
                  </a:lnTo>
                  <a:lnTo>
                    <a:pt x="5210" y="205"/>
                  </a:lnTo>
                  <a:lnTo>
                    <a:pt x="5191" y="262"/>
                  </a:lnTo>
                  <a:lnTo>
                    <a:pt x="5169" y="322"/>
                  </a:lnTo>
                  <a:lnTo>
                    <a:pt x="5142" y="385"/>
                  </a:lnTo>
                  <a:lnTo>
                    <a:pt x="5113" y="451"/>
                  </a:lnTo>
                  <a:lnTo>
                    <a:pt x="5078" y="520"/>
                  </a:lnTo>
                  <a:lnTo>
                    <a:pt x="5040" y="590"/>
                  </a:lnTo>
                  <a:lnTo>
                    <a:pt x="5019" y="625"/>
                  </a:lnTo>
                  <a:lnTo>
                    <a:pt x="4997" y="661"/>
                  </a:lnTo>
                  <a:lnTo>
                    <a:pt x="4974" y="696"/>
                  </a:lnTo>
                  <a:lnTo>
                    <a:pt x="4949" y="732"/>
                  </a:lnTo>
                  <a:lnTo>
                    <a:pt x="4923" y="767"/>
                  </a:lnTo>
                  <a:lnTo>
                    <a:pt x="4897" y="803"/>
                  </a:lnTo>
                  <a:lnTo>
                    <a:pt x="4869" y="838"/>
                  </a:lnTo>
                  <a:lnTo>
                    <a:pt x="4838" y="872"/>
                  </a:lnTo>
                  <a:lnTo>
                    <a:pt x="4808" y="906"/>
                  </a:lnTo>
                  <a:lnTo>
                    <a:pt x="4776" y="938"/>
                  </a:lnTo>
                  <a:lnTo>
                    <a:pt x="4741" y="971"/>
                  </a:lnTo>
                  <a:lnTo>
                    <a:pt x="4706" y="1003"/>
                  </a:lnTo>
                  <a:lnTo>
                    <a:pt x="4670" y="1034"/>
                  </a:lnTo>
                  <a:lnTo>
                    <a:pt x="4631" y="1064"/>
                  </a:lnTo>
                  <a:lnTo>
                    <a:pt x="4593" y="1093"/>
                  </a:lnTo>
                  <a:lnTo>
                    <a:pt x="4551" y="1121"/>
                  </a:lnTo>
                  <a:lnTo>
                    <a:pt x="4509" y="1147"/>
                  </a:lnTo>
                  <a:lnTo>
                    <a:pt x="4465" y="1173"/>
                  </a:lnTo>
                  <a:lnTo>
                    <a:pt x="4419" y="1195"/>
                  </a:lnTo>
                  <a:lnTo>
                    <a:pt x="4370" y="1218"/>
                  </a:lnTo>
                  <a:lnTo>
                    <a:pt x="4322" y="1239"/>
                  </a:lnTo>
                  <a:lnTo>
                    <a:pt x="4270" y="1258"/>
                  </a:lnTo>
                  <a:lnTo>
                    <a:pt x="4218" y="1274"/>
                  </a:lnTo>
                  <a:lnTo>
                    <a:pt x="4163" y="1290"/>
                  </a:lnTo>
                  <a:lnTo>
                    <a:pt x="4108" y="1303"/>
                  </a:lnTo>
                  <a:lnTo>
                    <a:pt x="4050" y="1315"/>
                  </a:lnTo>
                  <a:lnTo>
                    <a:pt x="3990" y="1324"/>
                  </a:lnTo>
                  <a:lnTo>
                    <a:pt x="3929" y="1331"/>
                  </a:lnTo>
                  <a:lnTo>
                    <a:pt x="3865" y="1336"/>
                  </a:lnTo>
                  <a:lnTo>
                    <a:pt x="3800" y="1337"/>
                  </a:lnTo>
                  <a:lnTo>
                    <a:pt x="3732" y="1337"/>
                  </a:lnTo>
                  <a:lnTo>
                    <a:pt x="3662" y="1336"/>
                  </a:lnTo>
                  <a:lnTo>
                    <a:pt x="3591" y="1329"/>
                  </a:lnTo>
                  <a:lnTo>
                    <a:pt x="3518" y="1321"/>
                  </a:lnTo>
                  <a:lnTo>
                    <a:pt x="3443" y="1311"/>
                  </a:lnTo>
                  <a:lnTo>
                    <a:pt x="3365" y="1297"/>
                  </a:lnTo>
                  <a:lnTo>
                    <a:pt x="3286" y="1279"/>
                  </a:lnTo>
                  <a:lnTo>
                    <a:pt x="3204" y="1260"/>
                  </a:lnTo>
                  <a:lnTo>
                    <a:pt x="3204" y="1260"/>
                  </a:lnTo>
                  <a:lnTo>
                    <a:pt x="3042" y="1219"/>
                  </a:lnTo>
                  <a:lnTo>
                    <a:pt x="2885" y="1181"/>
                  </a:lnTo>
                  <a:lnTo>
                    <a:pt x="2733" y="1148"/>
                  </a:lnTo>
                  <a:lnTo>
                    <a:pt x="2588" y="1119"/>
                  </a:lnTo>
                  <a:lnTo>
                    <a:pt x="2447" y="1093"/>
                  </a:lnTo>
                  <a:lnTo>
                    <a:pt x="2313" y="1071"/>
                  </a:lnTo>
                  <a:lnTo>
                    <a:pt x="2184" y="1053"/>
                  </a:lnTo>
                  <a:lnTo>
                    <a:pt x="2059" y="1039"/>
                  </a:lnTo>
                  <a:lnTo>
                    <a:pt x="1938" y="1029"/>
                  </a:lnTo>
                  <a:lnTo>
                    <a:pt x="1821" y="1022"/>
                  </a:lnTo>
                  <a:lnTo>
                    <a:pt x="1709" y="1019"/>
                  </a:lnTo>
                  <a:lnTo>
                    <a:pt x="1602" y="1019"/>
                  </a:lnTo>
                  <a:lnTo>
                    <a:pt x="1498" y="1024"/>
                  </a:lnTo>
                  <a:lnTo>
                    <a:pt x="1396" y="1031"/>
                  </a:lnTo>
                  <a:lnTo>
                    <a:pt x="1299" y="1042"/>
                  </a:lnTo>
                  <a:lnTo>
                    <a:pt x="1252" y="1048"/>
                  </a:lnTo>
                  <a:lnTo>
                    <a:pt x="1206" y="1056"/>
                  </a:lnTo>
                  <a:lnTo>
                    <a:pt x="1160" y="1064"/>
                  </a:lnTo>
                  <a:lnTo>
                    <a:pt x="1116" y="1074"/>
                  </a:lnTo>
                  <a:lnTo>
                    <a:pt x="1071" y="1084"/>
                  </a:lnTo>
                  <a:lnTo>
                    <a:pt x="1027" y="1095"/>
                  </a:lnTo>
                  <a:lnTo>
                    <a:pt x="985" y="1106"/>
                  </a:lnTo>
                  <a:lnTo>
                    <a:pt x="942" y="1119"/>
                  </a:lnTo>
                  <a:lnTo>
                    <a:pt x="901" y="1132"/>
                  </a:lnTo>
                  <a:lnTo>
                    <a:pt x="860" y="1147"/>
                  </a:lnTo>
                  <a:lnTo>
                    <a:pt x="820" y="1163"/>
                  </a:lnTo>
                  <a:lnTo>
                    <a:pt x="780" y="1177"/>
                  </a:lnTo>
                  <a:lnTo>
                    <a:pt x="702" y="1213"/>
                  </a:lnTo>
                  <a:lnTo>
                    <a:pt x="626" y="1250"/>
                  </a:lnTo>
                  <a:lnTo>
                    <a:pt x="552" y="1290"/>
                  </a:lnTo>
                  <a:lnTo>
                    <a:pt x="479" y="1334"/>
                  </a:lnTo>
                  <a:lnTo>
                    <a:pt x="408" y="1381"/>
                  </a:lnTo>
                  <a:lnTo>
                    <a:pt x="338" y="1429"/>
                  </a:lnTo>
                  <a:lnTo>
                    <a:pt x="269" y="1483"/>
                  </a:lnTo>
                  <a:lnTo>
                    <a:pt x="201" y="1538"/>
                  </a:lnTo>
                  <a:lnTo>
                    <a:pt x="133" y="1596"/>
                  </a:lnTo>
                  <a:lnTo>
                    <a:pt x="66" y="1657"/>
                  </a:lnTo>
                  <a:lnTo>
                    <a:pt x="0" y="172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995379" name="Freeform 51"/>
            <p:cNvSpPr>
              <a:spLocks/>
            </p:cNvSpPr>
            <p:nvPr userDrawn="1"/>
          </p:nvSpPr>
          <p:spPr bwMode="auto">
            <a:xfrm>
              <a:off x="1361" y="825"/>
              <a:ext cx="5239" cy="918"/>
            </a:xfrm>
            <a:custGeom>
              <a:avLst/>
              <a:gdLst/>
              <a:ahLst/>
              <a:cxnLst>
                <a:cxn ang="0">
                  <a:pos x="5239" y="0"/>
                </a:cxn>
                <a:cxn ang="0">
                  <a:pos x="5223" y="74"/>
                </a:cxn>
                <a:cxn ang="0">
                  <a:pos x="5202" y="158"/>
                </a:cxn>
                <a:cxn ang="0">
                  <a:pos x="5169" y="265"/>
                </a:cxn>
                <a:cxn ang="0">
                  <a:pos x="5122" y="389"/>
                </a:cxn>
                <a:cxn ang="0">
                  <a:pos x="5061" y="527"/>
                </a:cxn>
                <a:cxn ang="0">
                  <a:pos x="5003" y="635"/>
                </a:cxn>
                <a:cxn ang="0">
                  <a:pos x="4958" y="706"/>
                </a:cxn>
                <a:cxn ang="0">
                  <a:pos x="4909" y="778"/>
                </a:cxn>
                <a:cxn ang="0">
                  <a:pos x="4855" y="850"/>
                </a:cxn>
                <a:cxn ang="0">
                  <a:pos x="4796" y="921"/>
                </a:cxn>
                <a:cxn ang="0">
                  <a:pos x="4730" y="987"/>
                </a:cxn>
                <a:cxn ang="0">
                  <a:pos x="4660" y="1051"/>
                </a:cxn>
                <a:cxn ang="0">
                  <a:pos x="4583" y="1113"/>
                </a:cxn>
                <a:cxn ang="0">
                  <a:pos x="4500" y="1168"/>
                </a:cxn>
                <a:cxn ang="0">
                  <a:pos x="4411" y="1219"/>
                </a:cxn>
                <a:cxn ang="0">
                  <a:pos x="4315" y="1265"/>
                </a:cxn>
                <a:cxn ang="0">
                  <a:pos x="4211" y="1303"/>
                </a:cxn>
                <a:cxn ang="0">
                  <a:pos x="4101" y="1334"/>
                </a:cxn>
                <a:cxn ang="0">
                  <a:pos x="3985" y="1357"/>
                </a:cxn>
                <a:cxn ang="0">
                  <a:pos x="3860" y="1371"/>
                </a:cxn>
                <a:cxn ang="0">
                  <a:pos x="3727" y="1376"/>
                </a:cxn>
                <a:cxn ang="0">
                  <a:pos x="3585" y="1371"/>
                </a:cxn>
                <a:cxn ang="0">
                  <a:pos x="3436" y="1355"/>
                </a:cxn>
                <a:cxn ang="0">
                  <a:pos x="3279" y="1326"/>
                </a:cxn>
                <a:cxn ang="0">
                  <a:pos x="3198" y="1308"/>
                </a:cxn>
                <a:cxn ang="0">
                  <a:pos x="2877" y="1235"/>
                </a:cxn>
                <a:cxn ang="0">
                  <a:pos x="2580" y="1179"/>
                </a:cxn>
                <a:cxn ang="0">
                  <a:pos x="2303" y="1137"/>
                </a:cxn>
                <a:cxn ang="0">
                  <a:pos x="2048" y="1109"/>
                </a:cxn>
                <a:cxn ang="0">
                  <a:pos x="1811" y="1097"/>
                </a:cxn>
                <a:cxn ang="0">
                  <a:pos x="1591" y="1100"/>
                </a:cxn>
                <a:cxn ang="0">
                  <a:pos x="1387" y="1114"/>
                </a:cxn>
                <a:cxn ang="0">
                  <a:pos x="1243" y="1135"/>
                </a:cxn>
                <a:cxn ang="0">
                  <a:pos x="1151" y="1153"/>
                </a:cxn>
                <a:cxn ang="0">
                  <a:pos x="1062" y="1174"/>
                </a:cxn>
                <a:cxn ang="0">
                  <a:pos x="976" y="1200"/>
                </a:cxn>
                <a:cxn ang="0">
                  <a:pos x="893" y="1227"/>
                </a:cxn>
                <a:cxn ang="0">
                  <a:pos x="812" y="1258"/>
                </a:cxn>
                <a:cxn ang="0">
                  <a:pos x="696" y="1311"/>
                </a:cxn>
                <a:cxn ang="0">
                  <a:pos x="546" y="1392"/>
                </a:cxn>
                <a:cxn ang="0">
                  <a:pos x="404" y="1486"/>
                </a:cxn>
                <a:cxn ang="0">
                  <a:pos x="267" y="1591"/>
                </a:cxn>
                <a:cxn ang="0">
                  <a:pos x="132" y="1709"/>
                </a:cxn>
                <a:cxn ang="0">
                  <a:pos x="0" y="1836"/>
                </a:cxn>
              </a:cxnLst>
              <a:rect l="0" t="0" r="r" b="b"/>
              <a:pathLst>
                <a:path w="5239" h="1836">
                  <a:moveTo>
                    <a:pt x="5239" y="0"/>
                  </a:moveTo>
                  <a:lnTo>
                    <a:pt x="5239" y="0"/>
                  </a:lnTo>
                  <a:lnTo>
                    <a:pt x="5236" y="20"/>
                  </a:lnTo>
                  <a:lnTo>
                    <a:pt x="5223" y="74"/>
                  </a:lnTo>
                  <a:lnTo>
                    <a:pt x="5215" y="113"/>
                  </a:lnTo>
                  <a:lnTo>
                    <a:pt x="5202" y="158"/>
                  </a:lnTo>
                  <a:lnTo>
                    <a:pt x="5187" y="209"/>
                  </a:lnTo>
                  <a:lnTo>
                    <a:pt x="5169" y="265"/>
                  </a:lnTo>
                  <a:lnTo>
                    <a:pt x="5148" y="325"/>
                  </a:lnTo>
                  <a:lnTo>
                    <a:pt x="5122" y="389"/>
                  </a:lnTo>
                  <a:lnTo>
                    <a:pt x="5093" y="457"/>
                  </a:lnTo>
                  <a:lnTo>
                    <a:pt x="5061" y="527"/>
                  </a:lnTo>
                  <a:lnTo>
                    <a:pt x="5023" y="598"/>
                  </a:lnTo>
                  <a:lnTo>
                    <a:pt x="5003" y="635"/>
                  </a:lnTo>
                  <a:lnTo>
                    <a:pt x="4982" y="670"/>
                  </a:lnTo>
                  <a:lnTo>
                    <a:pt x="4958" y="706"/>
                  </a:lnTo>
                  <a:lnTo>
                    <a:pt x="4934" y="743"/>
                  </a:lnTo>
                  <a:lnTo>
                    <a:pt x="4909" y="778"/>
                  </a:lnTo>
                  <a:lnTo>
                    <a:pt x="4883" y="814"/>
                  </a:lnTo>
                  <a:lnTo>
                    <a:pt x="4855" y="850"/>
                  </a:lnTo>
                  <a:lnTo>
                    <a:pt x="4826" y="885"/>
                  </a:lnTo>
                  <a:lnTo>
                    <a:pt x="4796" y="921"/>
                  </a:lnTo>
                  <a:lnTo>
                    <a:pt x="4764" y="954"/>
                  </a:lnTo>
                  <a:lnTo>
                    <a:pt x="4730" y="987"/>
                  </a:lnTo>
                  <a:lnTo>
                    <a:pt x="4696" y="1019"/>
                  </a:lnTo>
                  <a:lnTo>
                    <a:pt x="4660" y="1051"/>
                  </a:lnTo>
                  <a:lnTo>
                    <a:pt x="4622" y="1082"/>
                  </a:lnTo>
                  <a:lnTo>
                    <a:pt x="4583" y="1113"/>
                  </a:lnTo>
                  <a:lnTo>
                    <a:pt x="4543" y="1140"/>
                  </a:lnTo>
                  <a:lnTo>
                    <a:pt x="4500" y="1168"/>
                  </a:lnTo>
                  <a:lnTo>
                    <a:pt x="4457" y="1195"/>
                  </a:lnTo>
                  <a:lnTo>
                    <a:pt x="4411" y="1219"/>
                  </a:lnTo>
                  <a:lnTo>
                    <a:pt x="4364" y="1242"/>
                  </a:lnTo>
                  <a:lnTo>
                    <a:pt x="4315" y="1265"/>
                  </a:lnTo>
                  <a:lnTo>
                    <a:pt x="4264" y="1284"/>
                  </a:lnTo>
                  <a:lnTo>
                    <a:pt x="4211" y="1303"/>
                  </a:lnTo>
                  <a:lnTo>
                    <a:pt x="4157" y="1319"/>
                  </a:lnTo>
                  <a:lnTo>
                    <a:pt x="4101" y="1334"/>
                  </a:lnTo>
                  <a:lnTo>
                    <a:pt x="4043" y="1347"/>
                  </a:lnTo>
                  <a:lnTo>
                    <a:pt x="3985" y="1357"/>
                  </a:lnTo>
                  <a:lnTo>
                    <a:pt x="3922" y="1365"/>
                  </a:lnTo>
                  <a:lnTo>
                    <a:pt x="3860" y="1371"/>
                  </a:lnTo>
                  <a:lnTo>
                    <a:pt x="3793" y="1374"/>
                  </a:lnTo>
                  <a:lnTo>
                    <a:pt x="3727" y="1376"/>
                  </a:lnTo>
                  <a:lnTo>
                    <a:pt x="3657" y="1374"/>
                  </a:lnTo>
                  <a:lnTo>
                    <a:pt x="3585" y="1371"/>
                  </a:lnTo>
                  <a:lnTo>
                    <a:pt x="3513" y="1365"/>
                  </a:lnTo>
                  <a:lnTo>
                    <a:pt x="3436" y="1355"/>
                  </a:lnTo>
                  <a:lnTo>
                    <a:pt x="3359" y="1342"/>
                  </a:lnTo>
                  <a:lnTo>
                    <a:pt x="3279" y="1326"/>
                  </a:lnTo>
                  <a:lnTo>
                    <a:pt x="3198" y="1308"/>
                  </a:lnTo>
                  <a:lnTo>
                    <a:pt x="3198" y="1308"/>
                  </a:lnTo>
                  <a:lnTo>
                    <a:pt x="3034" y="1269"/>
                  </a:lnTo>
                  <a:lnTo>
                    <a:pt x="2877" y="1235"/>
                  </a:lnTo>
                  <a:lnTo>
                    <a:pt x="2726" y="1205"/>
                  </a:lnTo>
                  <a:lnTo>
                    <a:pt x="2580" y="1179"/>
                  </a:lnTo>
                  <a:lnTo>
                    <a:pt x="2439" y="1156"/>
                  </a:lnTo>
                  <a:lnTo>
                    <a:pt x="2303" y="1137"/>
                  </a:lnTo>
                  <a:lnTo>
                    <a:pt x="2174" y="1121"/>
                  </a:lnTo>
                  <a:lnTo>
                    <a:pt x="2048" y="1109"/>
                  </a:lnTo>
                  <a:lnTo>
                    <a:pt x="1927" y="1101"/>
                  </a:lnTo>
                  <a:lnTo>
                    <a:pt x="1811" y="1097"/>
                  </a:lnTo>
                  <a:lnTo>
                    <a:pt x="1699" y="1097"/>
                  </a:lnTo>
                  <a:lnTo>
                    <a:pt x="1591" y="1100"/>
                  </a:lnTo>
                  <a:lnTo>
                    <a:pt x="1487" y="1105"/>
                  </a:lnTo>
                  <a:lnTo>
                    <a:pt x="1387" y="1114"/>
                  </a:lnTo>
                  <a:lnTo>
                    <a:pt x="1290" y="1127"/>
                  </a:lnTo>
                  <a:lnTo>
                    <a:pt x="1243" y="1135"/>
                  </a:lnTo>
                  <a:lnTo>
                    <a:pt x="1197" y="1143"/>
                  </a:lnTo>
                  <a:lnTo>
                    <a:pt x="1151" y="1153"/>
                  </a:lnTo>
                  <a:lnTo>
                    <a:pt x="1107" y="1164"/>
                  </a:lnTo>
                  <a:lnTo>
                    <a:pt x="1062" y="1174"/>
                  </a:lnTo>
                  <a:lnTo>
                    <a:pt x="1019" y="1187"/>
                  </a:lnTo>
                  <a:lnTo>
                    <a:pt x="976" y="1200"/>
                  </a:lnTo>
                  <a:lnTo>
                    <a:pt x="934" y="1213"/>
                  </a:lnTo>
                  <a:lnTo>
                    <a:pt x="893" y="1227"/>
                  </a:lnTo>
                  <a:lnTo>
                    <a:pt x="853" y="1242"/>
                  </a:lnTo>
                  <a:lnTo>
                    <a:pt x="812" y="1258"/>
                  </a:lnTo>
                  <a:lnTo>
                    <a:pt x="772" y="1276"/>
                  </a:lnTo>
                  <a:lnTo>
                    <a:pt x="696" y="1311"/>
                  </a:lnTo>
                  <a:lnTo>
                    <a:pt x="619" y="1350"/>
                  </a:lnTo>
                  <a:lnTo>
                    <a:pt x="546" y="1392"/>
                  </a:lnTo>
                  <a:lnTo>
                    <a:pt x="473" y="1437"/>
                  </a:lnTo>
                  <a:lnTo>
                    <a:pt x="404" y="1486"/>
                  </a:lnTo>
                  <a:lnTo>
                    <a:pt x="335" y="1537"/>
                  </a:lnTo>
                  <a:lnTo>
                    <a:pt x="267" y="1591"/>
                  </a:lnTo>
                  <a:lnTo>
                    <a:pt x="199" y="1649"/>
                  </a:lnTo>
                  <a:lnTo>
                    <a:pt x="132" y="1709"/>
                  </a:lnTo>
                  <a:lnTo>
                    <a:pt x="67" y="1772"/>
                  </a:lnTo>
                  <a:lnTo>
                    <a:pt x="0" y="183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995380" name="Freeform 52"/>
            <p:cNvSpPr>
              <a:spLocks/>
            </p:cNvSpPr>
            <p:nvPr userDrawn="1"/>
          </p:nvSpPr>
          <p:spPr bwMode="auto">
            <a:xfrm>
              <a:off x="1407" y="796"/>
              <a:ext cx="5211" cy="976"/>
            </a:xfrm>
            <a:custGeom>
              <a:avLst/>
              <a:gdLst/>
              <a:ahLst/>
              <a:cxnLst>
                <a:cxn ang="0">
                  <a:pos x="5211" y="0"/>
                </a:cxn>
                <a:cxn ang="0">
                  <a:pos x="5197" y="76"/>
                </a:cxn>
                <a:cxn ang="0">
                  <a:pos x="5176" y="160"/>
                </a:cxn>
                <a:cxn ang="0">
                  <a:pos x="5144" y="268"/>
                </a:cxn>
                <a:cxn ang="0">
                  <a:pos x="5100" y="394"/>
                </a:cxn>
                <a:cxn ang="0">
                  <a:pos x="5040" y="533"/>
                </a:cxn>
                <a:cxn ang="0">
                  <a:pos x="4983" y="643"/>
                </a:cxn>
                <a:cxn ang="0">
                  <a:pos x="4940" y="715"/>
                </a:cxn>
                <a:cxn ang="0">
                  <a:pos x="4893" y="790"/>
                </a:cxn>
                <a:cxn ang="0">
                  <a:pos x="4839" y="862"/>
                </a:cxn>
                <a:cxn ang="0">
                  <a:pos x="4780" y="933"/>
                </a:cxn>
                <a:cxn ang="0">
                  <a:pos x="4716" y="1003"/>
                </a:cxn>
                <a:cxn ang="0">
                  <a:pos x="4647" y="1069"/>
                </a:cxn>
                <a:cxn ang="0">
                  <a:pos x="4571" y="1130"/>
                </a:cxn>
                <a:cxn ang="0">
                  <a:pos x="4489" y="1188"/>
                </a:cxn>
                <a:cxn ang="0">
                  <a:pos x="4400" y="1242"/>
                </a:cxn>
                <a:cxn ang="0">
                  <a:pos x="4305" y="1289"/>
                </a:cxn>
                <a:cxn ang="0">
                  <a:pos x="4203" y="1331"/>
                </a:cxn>
                <a:cxn ang="0">
                  <a:pos x="4093" y="1363"/>
                </a:cxn>
                <a:cxn ang="0">
                  <a:pos x="3976" y="1389"/>
                </a:cxn>
                <a:cxn ang="0">
                  <a:pos x="3851" y="1406"/>
                </a:cxn>
                <a:cxn ang="0">
                  <a:pos x="3718" y="1413"/>
                </a:cxn>
                <a:cxn ang="0">
                  <a:pos x="3578" y="1411"/>
                </a:cxn>
                <a:cxn ang="0">
                  <a:pos x="3428" y="1398"/>
                </a:cxn>
                <a:cxn ang="0">
                  <a:pos x="3271" y="1373"/>
                </a:cxn>
                <a:cxn ang="0">
                  <a:pos x="3188" y="1356"/>
                </a:cxn>
                <a:cxn ang="0">
                  <a:pos x="2867" y="1290"/>
                </a:cxn>
                <a:cxn ang="0">
                  <a:pos x="2568" y="1239"/>
                </a:cxn>
                <a:cxn ang="0">
                  <a:pos x="2292" y="1203"/>
                </a:cxn>
                <a:cxn ang="0">
                  <a:pos x="2037" y="1180"/>
                </a:cxn>
                <a:cxn ang="0">
                  <a:pos x="1799" y="1172"/>
                </a:cxn>
                <a:cxn ang="0">
                  <a:pos x="1580" y="1179"/>
                </a:cxn>
                <a:cxn ang="0">
                  <a:pos x="1376" y="1198"/>
                </a:cxn>
                <a:cxn ang="0">
                  <a:pos x="1231" y="1222"/>
                </a:cxn>
                <a:cxn ang="0">
                  <a:pos x="1140" y="1242"/>
                </a:cxn>
                <a:cxn ang="0">
                  <a:pos x="1052" y="1266"/>
                </a:cxn>
                <a:cxn ang="0">
                  <a:pos x="966" y="1292"/>
                </a:cxn>
                <a:cxn ang="0">
                  <a:pos x="883" y="1323"/>
                </a:cxn>
                <a:cxn ang="0">
                  <a:pos x="802" y="1355"/>
                </a:cxn>
                <a:cxn ang="0">
                  <a:pos x="687" y="1410"/>
                </a:cxn>
                <a:cxn ang="0">
                  <a:pos x="539" y="1495"/>
                </a:cxn>
                <a:cxn ang="0">
                  <a:pos x="398" y="1592"/>
                </a:cxn>
                <a:cxn ang="0">
                  <a:pos x="262" y="1700"/>
                </a:cxn>
                <a:cxn ang="0">
                  <a:pos x="130" y="1821"/>
                </a:cxn>
                <a:cxn ang="0">
                  <a:pos x="0" y="1952"/>
                </a:cxn>
              </a:cxnLst>
              <a:rect l="0" t="0" r="r" b="b"/>
              <a:pathLst>
                <a:path w="5211" h="1952">
                  <a:moveTo>
                    <a:pt x="5211" y="0"/>
                  </a:moveTo>
                  <a:lnTo>
                    <a:pt x="5211" y="0"/>
                  </a:lnTo>
                  <a:lnTo>
                    <a:pt x="5206" y="21"/>
                  </a:lnTo>
                  <a:lnTo>
                    <a:pt x="5197" y="76"/>
                  </a:lnTo>
                  <a:lnTo>
                    <a:pt x="5187" y="115"/>
                  </a:lnTo>
                  <a:lnTo>
                    <a:pt x="5176" y="160"/>
                  </a:lnTo>
                  <a:lnTo>
                    <a:pt x="5162" y="212"/>
                  </a:lnTo>
                  <a:lnTo>
                    <a:pt x="5144" y="268"/>
                  </a:lnTo>
                  <a:lnTo>
                    <a:pt x="5123" y="329"/>
                  </a:lnTo>
                  <a:lnTo>
                    <a:pt x="5100" y="394"/>
                  </a:lnTo>
                  <a:lnTo>
                    <a:pt x="5072" y="463"/>
                  </a:lnTo>
                  <a:lnTo>
                    <a:pt x="5040" y="533"/>
                  </a:lnTo>
                  <a:lnTo>
                    <a:pt x="5004" y="606"/>
                  </a:lnTo>
                  <a:lnTo>
                    <a:pt x="4983" y="643"/>
                  </a:lnTo>
                  <a:lnTo>
                    <a:pt x="4962" y="680"/>
                  </a:lnTo>
                  <a:lnTo>
                    <a:pt x="4940" y="715"/>
                  </a:lnTo>
                  <a:lnTo>
                    <a:pt x="4916" y="753"/>
                  </a:lnTo>
                  <a:lnTo>
                    <a:pt x="4893" y="790"/>
                  </a:lnTo>
                  <a:lnTo>
                    <a:pt x="4866" y="827"/>
                  </a:lnTo>
                  <a:lnTo>
                    <a:pt x="4839" y="862"/>
                  </a:lnTo>
                  <a:lnTo>
                    <a:pt x="4811" y="898"/>
                  </a:lnTo>
                  <a:lnTo>
                    <a:pt x="4780" y="933"/>
                  </a:lnTo>
                  <a:lnTo>
                    <a:pt x="4750" y="969"/>
                  </a:lnTo>
                  <a:lnTo>
                    <a:pt x="4716" y="1003"/>
                  </a:lnTo>
                  <a:lnTo>
                    <a:pt x="4683" y="1037"/>
                  </a:lnTo>
                  <a:lnTo>
                    <a:pt x="4647" y="1069"/>
                  </a:lnTo>
                  <a:lnTo>
                    <a:pt x="4609" y="1100"/>
                  </a:lnTo>
                  <a:lnTo>
                    <a:pt x="4571" y="1130"/>
                  </a:lnTo>
                  <a:lnTo>
                    <a:pt x="4530" y="1161"/>
                  </a:lnTo>
                  <a:lnTo>
                    <a:pt x="4489" y="1188"/>
                  </a:lnTo>
                  <a:lnTo>
                    <a:pt x="4446" y="1216"/>
                  </a:lnTo>
                  <a:lnTo>
                    <a:pt x="4400" y="1242"/>
                  </a:lnTo>
                  <a:lnTo>
                    <a:pt x="4354" y="1266"/>
                  </a:lnTo>
                  <a:lnTo>
                    <a:pt x="4305" y="1289"/>
                  </a:lnTo>
                  <a:lnTo>
                    <a:pt x="4255" y="1311"/>
                  </a:lnTo>
                  <a:lnTo>
                    <a:pt x="4203" y="1331"/>
                  </a:lnTo>
                  <a:lnTo>
                    <a:pt x="4148" y="1348"/>
                  </a:lnTo>
                  <a:lnTo>
                    <a:pt x="4093" y="1363"/>
                  </a:lnTo>
                  <a:lnTo>
                    <a:pt x="4036" y="1377"/>
                  </a:lnTo>
                  <a:lnTo>
                    <a:pt x="3976" y="1389"/>
                  </a:lnTo>
                  <a:lnTo>
                    <a:pt x="3915" y="1398"/>
                  </a:lnTo>
                  <a:lnTo>
                    <a:pt x="3851" y="1406"/>
                  </a:lnTo>
                  <a:lnTo>
                    <a:pt x="3786" y="1411"/>
                  </a:lnTo>
                  <a:lnTo>
                    <a:pt x="3718" y="1413"/>
                  </a:lnTo>
                  <a:lnTo>
                    <a:pt x="3649" y="1415"/>
                  </a:lnTo>
                  <a:lnTo>
                    <a:pt x="3578" y="1411"/>
                  </a:lnTo>
                  <a:lnTo>
                    <a:pt x="3504" y="1406"/>
                  </a:lnTo>
                  <a:lnTo>
                    <a:pt x="3428" y="1398"/>
                  </a:lnTo>
                  <a:lnTo>
                    <a:pt x="3350" y="1387"/>
                  </a:lnTo>
                  <a:lnTo>
                    <a:pt x="3271" y="1373"/>
                  </a:lnTo>
                  <a:lnTo>
                    <a:pt x="3188" y="1356"/>
                  </a:lnTo>
                  <a:lnTo>
                    <a:pt x="3188" y="1356"/>
                  </a:lnTo>
                  <a:lnTo>
                    <a:pt x="3025" y="1321"/>
                  </a:lnTo>
                  <a:lnTo>
                    <a:pt x="2867" y="1290"/>
                  </a:lnTo>
                  <a:lnTo>
                    <a:pt x="2716" y="1263"/>
                  </a:lnTo>
                  <a:lnTo>
                    <a:pt x="2568" y="1239"/>
                  </a:lnTo>
                  <a:lnTo>
                    <a:pt x="2428" y="1219"/>
                  </a:lnTo>
                  <a:lnTo>
                    <a:pt x="2292" y="1203"/>
                  </a:lnTo>
                  <a:lnTo>
                    <a:pt x="2162" y="1190"/>
                  </a:lnTo>
                  <a:lnTo>
                    <a:pt x="2037" y="1180"/>
                  </a:lnTo>
                  <a:lnTo>
                    <a:pt x="1916" y="1174"/>
                  </a:lnTo>
                  <a:lnTo>
                    <a:pt x="1799" y="1172"/>
                  </a:lnTo>
                  <a:lnTo>
                    <a:pt x="1688" y="1174"/>
                  </a:lnTo>
                  <a:lnTo>
                    <a:pt x="1580" y="1179"/>
                  </a:lnTo>
                  <a:lnTo>
                    <a:pt x="1476" y="1187"/>
                  </a:lnTo>
                  <a:lnTo>
                    <a:pt x="1376" y="1198"/>
                  </a:lnTo>
                  <a:lnTo>
                    <a:pt x="1279" y="1214"/>
                  </a:lnTo>
                  <a:lnTo>
                    <a:pt x="1231" y="1222"/>
                  </a:lnTo>
                  <a:lnTo>
                    <a:pt x="1186" y="1232"/>
                  </a:lnTo>
                  <a:lnTo>
                    <a:pt x="1140" y="1242"/>
                  </a:lnTo>
                  <a:lnTo>
                    <a:pt x="1095" y="1253"/>
                  </a:lnTo>
                  <a:lnTo>
                    <a:pt x="1052" y="1266"/>
                  </a:lnTo>
                  <a:lnTo>
                    <a:pt x="1009" y="1279"/>
                  </a:lnTo>
                  <a:lnTo>
                    <a:pt x="966" y="1292"/>
                  </a:lnTo>
                  <a:lnTo>
                    <a:pt x="925" y="1306"/>
                  </a:lnTo>
                  <a:lnTo>
                    <a:pt x="883" y="1323"/>
                  </a:lnTo>
                  <a:lnTo>
                    <a:pt x="843" y="1339"/>
                  </a:lnTo>
                  <a:lnTo>
                    <a:pt x="802" y="1355"/>
                  </a:lnTo>
                  <a:lnTo>
                    <a:pt x="763" y="1373"/>
                  </a:lnTo>
                  <a:lnTo>
                    <a:pt x="687" y="1410"/>
                  </a:lnTo>
                  <a:lnTo>
                    <a:pt x="612" y="1452"/>
                  </a:lnTo>
                  <a:lnTo>
                    <a:pt x="539" y="1495"/>
                  </a:lnTo>
                  <a:lnTo>
                    <a:pt x="468" y="1542"/>
                  </a:lnTo>
                  <a:lnTo>
                    <a:pt x="398" y="1592"/>
                  </a:lnTo>
                  <a:lnTo>
                    <a:pt x="329" y="1644"/>
                  </a:lnTo>
                  <a:lnTo>
                    <a:pt x="262" y="1700"/>
                  </a:lnTo>
                  <a:lnTo>
                    <a:pt x="196" y="1758"/>
                  </a:lnTo>
                  <a:lnTo>
                    <a:pt x="130" y="1821"/>
                  </a:lnTo>
                  <a:lnTo>
                    <a:pt x="65" y="1884"/>
                  </a:lnTo>
                  <a:lnTo>
                    <a:pt x="0" y="195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995381" name="Freeform 53"/>
            <p:cNvSpPr>
              <a:spLocks/>
            </p:cNvSpPr>
            <p:nvPr userDrawn="1"/>
          </p:nvSpPr>
          <p:spPr bwMode="auto">
            <a:xfrm>
              <a:off x="1454" y="767"/>
              <a:ext cx="5179" cy="1034"/>
            </a:xfrm>
            <a:custGeom>
              <a:avLst/>
              <a:gdLst/>
              <a:ahLst/>
              <a:cxnLst>
                <a:cxn ang="0">
                  <a:pos x="5179" y="0"/>
                </a:cxn>
                <a:cxn ang="0">
                  <a:pos x="5166" y="74"/>
                </a:cxn>
                <a:cxn ang="0">
                  <a:pos x="5148" y="159"/>
                </a:cxn>
                <a:cxn ang="0">
                  <a:pos x="5118" y="269"/>
                </a:cxn>
                <a:cxn ang="0">
                  <a:pos x="5075" y="397"/>
                </a:cxn>
                <a:cxn ang="0">
                  <a:pos x="5016" y="537"/>
                </a:cxn>
                <a:cxn ang="0">
                  <a:pos x="4962" y="649"/>
                </a:cxn>
                <a:cxn ang="0">
                  <a:pos x="4921" y="723"/>
                </a:cxn>
                <a:cxn ang="0">
                  <a:pos x="4873" y="799"/>
                </a:cxn>
                <a:cxn ang="0">
                  <a:pos x="4822" y="873"/>
                </a:cxn>
                <a:cxn ang="0">
                  <a:pos x="4764" y="946"/>
                </a:cxn>
                <a:cxn ang="0">
                  <a:pos x="4701" y="1015"/>
                </a:cxn>
                <a:cxn ang="0">
                  <a:pos x="4632" y="1083"/>
                </a:cxn>
                <a:cxn ang="0">
                  <a:pos x="4558" y="1148"/>
                </a:cxn>
                <a:cxn ang="0">
                  <a:pos x="4476" y="1207"/>
                </a:cxn>
                <a:cxn ang="0">
                  <a:pos x="4389" y="1262"/>
                </a:cxn>
                <a:cxn ang="0">
                  <a:pos x="4294" y="1312"/>
                </a:cxn>
                <a:cxn ang="0">
                  <a:pos x="4192" y="1356"/>
                </a:cxn>
                <a:cxn ang="0">
                  <a:pos x="4083" y="1391"/>
                </a:cxn>
                <a:cxn ang="0">
                  <a:pos x="3967" y="1419"/>
                </a:cxn>
                <a:cxn ang="0">
                  <a:pos x="3842" y="1438"/>
                </a:cxn>
                <a:cxn ang="0">
                  <a:pos x="3710" y="1450"/>
                </a:cxn>
                <a:cxn ang="0">
                  <a:pos x="3568" y="1450"/>
                </a:cxn>
                <a:cxn ang="0">
                  <a:pos x="3420" y="1440"/>
                </a:cxn>
                <a:cxn ang="0">
                  <a:pos x="3261" y="1417"/>
                </a:cxn>
                <a:cxn ang="0">
                  <a:pos x="3178" y="1403"/>
                </a:cxn>
                <a:cxn ang="0">
                  <a:pos x="2856" y="1343"/>
                </a:cxn>
                <a:cxn ang="0">
                  <a:pos x="2558" y="1296"/>
                </a:cxn>
                <a:cxn ang="0">
                  <a:pos x="2281" y="1265"/>
                </a:cxn>
                <a:cxn ang="0">
                  <a:pos x="2024" y="1249"/>
                </a:cxn>
                <a:cxn ang="0">
                  <a:pos x="1787" y="1246"/>
                </a:cxn>
                <a:cxn ang="0">
                  <a:pos x="1568" y="1256"/>
                </a:cxn>
                <a:cxn ang="0">
                  <a:pos x="1363" y="1280"/>
                </a:cxn>
                <a:cxn ang="0">
                  <a:pos x="1268" y="1298"/>
                </a:cxn>
                <a:cxn ang="0">
                  <a:pos x="1175" y="1319"/>
                </a:cxn>
                <a:cxn ang="0">
                  <a:pos x="1084" y="1341"/>
                </a:cxn>
                <a:cxn ang="0">
                  <a:pos x="998" y="1369"/>
                </a:cxn>
                <a:cxn ang="0">
                  <a:pos x="914" y="1398"/>
                </a:cxn>
                <a:cxn ang="0">
                  <a:pos x="833" y="1432"/>
                </a:cxn>
                <a:cxn ang="0">
                  <a:pos x="754" y="1467"/>
                </a:cxn>
                <a:cxn ang="0">
                  <a:pos x="678" y="1508"/>
                </a:cxn>
                <a:cxn ang="0">
                  <a:pos x="532" y="1595"/>
                </a:cxn>
                <a:cxn ang="0">
                  <a:pos x="392" y="1695"/>
                </a:cxn>
                <a:cxn ang="0">
                  <a:pos x="258" y="1808"/>
                </a:cxn>
                <a:cxn ang="0">
                  <a:pos x="128" y="1931"/>
                </a:cxn>
                <a:cxn ang="0">
                  <a:pos x="0" y="2066"/>
                </a:cxn>
              </a:cxnLst>
              <a:rect l="0" t="0" r="r" b="b"/>
              <a:pathLst>
                <a:path w="5179" h="2066">
                  <a:moveTo>
                    <a:pt x="5179" y="0"/>
                  </a:moveTo>
                  <a:lnTo>
                    <a:pt x="5179" y="0"/>
                  </a:lnTo>
                  <a:lnTo>
                    <a:pt x="5176" y="19"/>
                  </a:lnTo>
                  <a:lnTo>
                    <a:pt x="5166" y="74"/>
                  </a:lnTo>
                  <a:lnTo>
                    <a:pt x="5158" y="114"/>
                  </a:lnTo>
                  <a:lnTo>
                    <a:pt x="5148" y="159"/>
                  </a:lnTo>
                  <a:lnTo>
                    <a:pt x="5134" y="211"/>
                  </a:lnTo>
                  <a:lnTo>
                    <a:pt x="5118" y="269"/>
                  </a:lnTo>
                  <a:lnTo>
                    <a:pt x="5098" y="331"/>
                  </a:lnTo>
                  <a:lnTo>
                    <a:pt x="5075" y="397"/>
                  </a:lnTo>
                  <a:lnTo>
                    <a:pt x="5048" y="466"/>
                  </a:lnTo>
                  <a:lnTo>
                    <a:pt x="5016" y="537"/>
                  </a:lnTo>
                  <a:lnTo>
                    <a:pt x="4982" y="612"/>
                  </a:lnTo>
                  <a:lnTo>
                    <a:pt x="4962" y="649"/>
                  </a:lnTo>
                  <a:lnTo>
                    <a:pt x="4941" y="686"/>
                  </a:lnTo>
                  <a:lnTo>
                    <a:pt x="4921" y="723"/>
                  </a:lnTo>
                  <a:lnTo>
                    <a:pt x="4897" y="762"/>
                  </a:lnTo>
                  <a:lnTo>
                    <a:pt x="4873" y="799"/>
                  </a:lnTo>
                  <a:lnTo>
                    <a:pt x="4848" y="836"/>
                  </a:lnTo>
                  <a:lnTo>
                    <a:pt x="4822" y="873"/>
                  </a:lnTo>
                  <a:lnTo>
                    <a:pt x="4794" y="909"/>
                  </a:lnTo>
                  <a:lnTo>
                    <a:pt x="4764" y="946"/>
                  </a:lnTo>
                  <a:lnTo>
                    <a:pt x="4733" y="981"/>
                  </a:lnTo>
                  <a:lnTo>
                    <a:pt x="4701" y="1015"/>
                  </a:lnTo>
                  <a:lnTo>
                    <a:pt x="4668" y="1051"/>
                  </a:lnTo>
                  <a:lnTo>
                    <a:pt x="4632" y="1083"/>
                  </a:lnTo>
                  <a:lnTo>
                    <a:pt x="4596" y="1117"/>
                  </a:lnTo>
                  <a:lnTo>
                    <a:pt x="4558" y="1148"/>
                  </a:lnTo>
                  <a:lnTo>
                    <a:pt x="4518" y="1178"/>
                  </a:lnTo>
                  <a:lnTo>
                    <a:pt x="4476" y="1207"/>
                  </a:lnTo>
                  <a:lnTo>
                    <a:pt x="4433" y="1236"/>
                  </a:lnTo>
                  <a:lnTo>
                    <a:pt x="4389" y="1262"/>
                  </a:lnTo>
                  <a:lnTo>
                    <a:pt x="4342" y="1288"/>
                  </a:lnTo>
                  <a:lnTo>
                    <a:pt x="4294" y="1312"/>
                  </a:lnTo>
                  <a:lnTo>
                    <a:pt x="4244" y="1335"/>
                  </a:lnTo>
                  <a:lnTo>
                    <a:pt x="4192" y="1356"/>
                  </a:lnTo>
                  <a:lnTo>
                    <a:pt x="4139" y="1374"/>
                  </a:lnTo>
                  <a:lnTo>
                    <a:pt x="4083" y="1391"/>
                  </a:lnTo>
                  <a:lnTo>
                    <a:pt x="4026" y="1406"/>
                  </a:lnTo>
                  <a:lnTo>
                    <a:pt x="3967" y="1419"/>
                  </a:lnTo>
                  <a:lnTo>
                    <a:pt x="3906" y="1430"/>
                  </a:lnTo>
                  <a:lnTo>
                    <a:pt x="3842" y="1438"/>
                  </a:lnTo>
                  <a:lnTo>
                    <a:pt x="3777" y="1445"/>
                  </a:lnTo>
                  <a:lnTo>
                    <a:pt x="3710" y="1450"/>
                  </a:lnTo>
                  <a:lnTo>
                    <a:pt x="3641" y="1451"/>
                  </a:lnTo>
                  <a:lnTo>
                    <a:pt x="3568" y="1450"/>
                  </a:lnTo>
                  <a:lnTo>
                    <a:pt x="3495" y="1446"/>
                  </a:lnTo>
                  <a:lnTo>
                    <a:pt x="3420" y="1440"/>
                  </a:lnTo>
                  <a:lnTo>
                    <a:pt x="3341" y="1430"/>
                  </a:lnTo>
                  <a:lnTo>
                    <a:pt x="3261" y="1417"/>
                  </a:lnTo>
                  <a:lnTo>
                    <a:pt x="3178" y="1403"/>
                  </a:lnTo>
                  <a:lnTo>
                    <a:pt x="3178" y="1403"/>
                  </a:lnTo>
                  <a:lnTo>
                    <a:pt x="3014" y="1370"/>
                  </a:lnTo>
                  <a:lnTo>
                    <a:pt x="2856" y="1343"/>
                  </a:lnTo>
                  <a:lnTo>
                    <a:pt x="2703" y="1317"/>
                  </a:lnTo>
                  <a:lnTo>
                    <a:pt x="2558" y="1296"/>
                  </a:lnTo>
                  <a:lnTo>
                    <a:pt x="2416" y="1280"/>
                  </a:lnTo>
                  <a:lnTo>
                    <a:pt x="2281" y="1265"/>
                  </a:lnTo>
                  <a:lnTo>
                    <a:pt x="2149" y="1256"/>
                  </a:lnTo>
                  <a:lnTo>
                    <a:pt x="2024" y="1249"/>
                  </a:lnTo>
                  <a:lnTo>
                    <a:pt x="1904" y="1246"/>
                  </a:lnTo>
                  <a:lnTo>
                    <a:pt x="1787" y="1246"/>
                  </a:lnTo>
                  <a:lnTo>
                    <a:pt x="1674" y="1249"/>
                  </a:lnTo>
                  <a:lnTo>
                    <a:pt x="1568" y="1256"/>
                  </a:lnTo>
                  <a:lnTo>
                    <a:pt x="1463" y="1267"/>
                  </a:lnTo>
                  <a:lnTo>
                    <a:pt x="1363" y="1280"/>
                  </a:lnTo>
                  <a:lnTo>
                    <a:pt x="1315" y="1288"/>
                  </a:lnTo>
                  <a:lnTo>
                    <a:pt x="1268" y="1298"/>
                  </a:lnTo>
                  <a:lnTo>
                    <a:pt x="1220" y="1307"/>
                  </a:lnTo>
                  <a:lnTo>
                    <a:pt x="1175" y="1319"/>
                  </a:lnTo>
                  <a:lnTo>
                    <a:pt x="1129" y="1330"/>
                  </a:lnTo>
                  <a:lnTo>
                    <a:pt x="1084" y="1341"/>
                  </a:lnTo>
                  <a:lnTo>
                    <a:pt x="1041" y="1354"/>
                  </a:lnTo>
                  <a:lnTo>
                    <a:pt x="998" y="1369"/>
                  </a:lnTo>
                  <a:lnTo>
                    <a:pt x="955" y="1383"/>
                  </a:lnTo>
                  <a:lnTo>
                    <a:pt x="914" y="1398"/>
                  </a:lnTo>
                  <a:lnTo>
                    <a:pt x="873" y="1414"/>
                  </a:lnTo>
                  <a:lnTo>
                    <a:pt x="833" y="1432"/>
                  </a:lnTo>
                  <a:lnTo>
                    <a:pt x="793" y="1450"/>
                  </a:lnTo>
                  <a:lnTo>
                    <a:pt x="754" y="1467"/>
                  </a:lnTo>
                  <a:lnTo>
                    <a:pt x="716" y="1487"/>
                  </a:lnTo>
                  <a:lnTo>
                    <a:pt x="678" y="1508"/>
                  </a:lnTo>
                  <a:lnTo>
                    <a:pt x="604" y="1550"/>
                  </a:lnTo>
                  <a:lnTo>
                    <a:pt x="532" y="1595"/>
                  </a:lnTo>
                  <a:lnTo>
                    <a:pt x="461" y="1643"/>
                  </a:lnTo>
                  <a:lnTo>
                    <a:pt x="392" y="1695"/>
                  </a:lnTo>
                  <a:lnTo>
                    <a:pt x="325" y="1750"/>
                  </a:lnTo>
                  <a:lnTo>
                    <a:pt x="258" y="1808"/>
                  </a:lnTo>
                  <a:lnTo>
                    <a:pt x="193" y="1868"/>
                  </a:lnTo>
                  <a:lnTo>
                    <a:pt x="128" y="1931"/>
                  </a:lnTo>
                  <a:lnTo>
                    <a:pt x="64" y="1997"/>
                  </a:lnTo>
                  <a:lnTo>
                    <a:pt x="0" y="206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995382" name="Freeform 54"/>
            <p:cNvSpPr>
              <a:spLocks/>
            </p:cNvSpPr>
            <p:nvPr userDrawn="1"/>
          </p:nvSpPr>
          <p:spPr bwMode="auto">
            <a:xfrm>
              <a:off x="1501" y="738"/>
              <a:ext cx="5149" cy="1091"/>
            </a:xfrm>
            <a:custGeom>
              <a:avLst/>
              <a:gdLst/>
              <a:ahLst/>
              <a:cxnLst>
                <a:cxn ang="0">
                  <a:pos x="5149" y="0"/>
                </a:cxn>
                <a:cxn ang="0">
                  <a:pos x="5136" y="76"/>
                </a:cxn>
                <a:cxn ang="0">
                  <a:pos x="5119" y="162"/>
                </a:cxn>
                <a:cxn ang="0">
                  <a:pos x="5090" y="273"/>
                </a:cxn>
                <a:cxn ang="0">
                  <a:pos x="5050" y="402"/>
                </a:cxn>
                <a:cxn ang="0">
                  <a:pos x="4993" y="545"/>
                </a:cxn>
                <a:cxn ang="0">
                  <a:pos x="4940" y="658"/>
                </a:cxn>
                <a:cxn ang="0">
                  <a:pos x="4900" y="734"/>
                </a:cxn>
                <a:cxn ang="0">
                  <a:pos x="4854" y="809"/>
                </a:cxn>
                <a:cxn ang="0">
                  <a:pos x="4803" y="885"/>
                </a:cxn>
                <a:cxn ang="0">
                  <a:pos x="4747" y="960"/>
                </a:cxn>
                <a:cxn ang="0">
                  <a:pos x="4685" y="1032"/>
                </a:cxn>
                <a:cxn ang="0">
                  <a:pos x="4617" y="1102"/>
                </a:cxn>
                <a:cxn ang="0">
                  <a:pos x="4543" y="1168"/>
                </a:cxn>
                <a:cxn ang="0">
                  <a:pos x="4463" y="1229"/>
                </a:cxn>
                <a:cxn ang="0">
                  <a:pos x="4377" y="1287"/>
                </a:cxn>
                <a:cxn ang="0">
                  <a:pos x="4282" y="1337"/>
                </a:cxn>
                <a:cxn ang="0">
                  <a:pos x="4181" y="1384"/>
                </a:cxn>
                <a:cxn ang="0">
                  <a:pos x="4073" y="1421"/>
                </a:cxn>
                <a:cxn ang="0">
                  <a:pos x="3957" y="1452"/>
                </a:cxn>
                <a:cxn ang="0">
                  <a:pos x="3832" y="1475"/>
                </a:cxn>
                <a:cxn ang="0">
                  <a:pos x="3700" y="1488"/>
                </a:cxn>
                <a:cxn ang="0">
                  <a:pos x="3559" y="1491"/>
                </a:cxn>
                <a:cxn ang="0">
                  <a:pos x="3410" y="1483"/>
                </a:cxn>
                <a:cxn ang="0">
                  <a:pos x="3251" y="1465"/>
                </a:cxn>
                <a:cxn ang="0">
                  <a:pos x="3169" y="1450"/>
                </a:cxn>
                <a:cxn ang="0">
                  <a:pos x="2845" y="1397"/>
                </a:cxn>
                <a:cxn ang="0">
                  <a:pos x="2545" y="1358"/>
                </a:cxn>
                <a:cxn ang="0">
                  <a:pos x="2269" y="1333"/>
                </a:cxn>
                <a:cxn ang="0">
                  <a:pos x="2012" y="1321"/>
                </a:cxn>
                <a:cxn ang="0">
                  <a:pos x="1775" y="1323"/>
                </a:cxn>
                <a:cxn ang="0">
                  <a:pos x="1555" y="1337"/>
                </a:cxn>
                <a:cxn ang="0">
                  <a:pos x="1353" y="1366"/>
                </a:cxn>
                <a:cxn ang="0">
                  <a:pos x="1255" y="1384"/>
                </a:cxn>
                <a:cxn ang="0">
                  <a:pos x="1164" y="1407"/>
                </a:cxn>
                <a:cxn ang="0">
                  <a:pos x="1074" y="1433"/>
                </a:cxn>
                <a:cxn ang="0">
                  <a:pos x="987" y="1462"/>
                </a:cxn>
                <a:cxn ang="0">
                  <a:pos x="904" y="1492"/>
                </a:cxn>
                <a:cxn ang="0">
                  <a:pos x="824" y="1528"/>
                </a:cxn>
                <a:cxn ang="0">
                  <a:pos x="746" y="1567"/>
                </a:cxn>
                <a:cxn ang="0">
                  <a:pos x="669" y="1607"/>
                </a:cxn>
                <a:cxn ang="0">
                  <a:pos x="525" y="1699"/>
                </a:cxn>
                <a:cxn ang="0">
                  <a:pos x="386" y="1802"/>
                </a:cxn>
                <a:cxn ang="0">
                  <a:pos x="254" y="1917"/>
                </a:cxn>
                <a:cxn ang="0">
                  <a:pos x="127" y="2045"/>
                </a:cxn>
                <a:cxn ang="0">
                  <a:pos x="0" y="2182"/>
                </a:cxn>
              </a:cxnLst>
              <a:rect l="0" t="0" r="r" b="b"/>
              <a:pathLst>
                <a:path w="5149" h="2182">
                  <a:moveTo>
                    <a:pt x="5149" y="0"/>
                  </a:moveTo>
                  <a:lnTo>
                    <a:pt x="5149" y="0"/>
                  </a:lnTo>
                  <a:lnTo>
                    <a:pt x="5146" y="20"/>
                  </a:lnTo>
                  <a:lnTo>
                    <a:pt x="5136" y="76"/>
                  </a:lnTo>
                  <a:lnTo>
                    <a:pt x="5129" y="115"/>
                  </a:lnTo>
                  <a:lnTo>
                    <a:pt x="5119" y="162"/>
                  </a:lnTo>
                  <a:lnTo>
                    <a:pt x="5105" y="215"/>
                  </a:lnTo>
                  <a:lnTo>
                    <a:pt x="5090" y="273"/>
                  </a:lnTo>
                  <a:lnTo>
                    <a:pt x="5072" y="336"/>
                  </a:lnTo>
                  <a:lnTo>
                    <a:pt x="5050" y="402"/>
                  </a:lnTo>
                  <a:lnTo>
                    <a:pt x="5024" y="472"/>
                  </a:lnTo>
                  <a:lnTo>
                    <a:pt x="4993" y="545"/>
                  </a:lnTo>
                  <a:lnTo>
                    <a:pt x="4960" y="620"/>
                  </a:lnTo>
                  <a:lnTo>
                    <a:pt x="4940" y="658"/>
                  </a:lnTo>
                  <a:lnTo>
                    <a:pt x="4921" y="696"/>
                  </a:lnTo>
                  <a:lnTo>
                    <a:pt x="4900" y="734"/>
                  </a:lnTo>
                  <a:lnTo>
                    <a:pt x="4878" y="772"/>
                  </a:lnTo>
                  <a:lnTo>
                    <a:pt x="4854" y="809"/>
                  </a:lnTo>
                  <a:lnTo>
                    <a:pt x="4829" y="848"/>
                  </a:lnTo>
                  <a:lnTo>
                    <a:pt x="4803" y="885"/>
                  </a:lnTo>
                  <a:lnTo>
                    <a:pt x="4776" y="922"/>
                  </a:lnTo>
                  <a:lnTo>
                    <a:pt x="4747" y="960"/>
                  </a:lnTo>
                  <a:lnTo>
                    <a:pt x="4717" y="997"/>
                  </a:lnTo>
                  <a:lnTo>
                    <a:pt x="4685" y="1032"/>
                  </a:lnTo>
                  <a:lnTo>
                    <a:pt x="4651" y="1068"/>
                  </a:lnTo>
                  <a:lnTo>
                    <a:pt x="4617" y="1102"/>
                  </a:lnTo>
                  <a:lnTo>
                    <a:pt x="4581" y="1136"/>
                  </a:lnTo>
                  <a:lnTo>
                    <a:pt x="4543" y="1168"/>
                  </a:lnTo>
                  <a:lnTo>
                    <a:pt x="4504" y="1199"/>
                  </a:lnTo>
                  <a:lnTo>
                    <a:pt x="4463" y="1229"/>
                  </a:lnTo>
                  <a:lnTo>
                    <a:pt x="4421" y="1258"/>
                  </a:lnTo>
                  <a:lnTo>
                    <a:pt x="4377" y="1287"/>
                  </a:lnTo>
                  <a:lnTo>
                    <a:pt x="4331" y="1313"/>
                  </a:lnTo>
                  <a:lnTo>
                    <a:pt x="4282" y="1337"/>
                  </a:lnTo>
                  <a:lnTo>
                    <a:pt x="4232" y="1362"/>
                  </a:lnTo>
                  <a:lnTo>
                    <a:pt x="4181" y="1384"/>
                  </a:lnTo>
                  <a:lnTo>
                    <a:pt x="4128" y="1404"/>
                  </a:lnTo>
                  <a:lnTo>
                    <a:pt x="4073" y="1421"/>
                  </a:lnTo>
                  <a:lnTo>
                    <a:pt x="4016" y="1438"/>
                  </a:lnTo>
                  <a:lnTo>
                    <a:pt x="3957" y="1452"/>
                  </a:lnTo>
                  <a:lnTo>
                    <a:pt x="3896" y="1465"/>
                  </a:lnTo>
                  <a:lnTo>
                    <a:pt x="3832" y="1475"/>
                  </a:lnTo>
                  <a:lnTo>
                    <a:pt x="3767" y="1483"/>
                  </a:lnTo>
                  <a:lnTo>
                    <a:pt x="3700" y="1488"/>
                  </a:lnTo>
                  <a:lnTo>
                    <a:pt x="3631" y="1491"/>
                  </a:lnTo>
                  <a:lnTo>
                    <a:pt x="3559" y="1491"/>
                  </a:lnTo>
                  <a:lnTo>
                    <a:pt x="3485" y="1489"/>
                  </a:lnTo>
                  <a:lnTo>
                    <a:pt x="3410" y="1483"/>
                  </a:lnTo>
                  <a:lnTo>
                    <a:pt x="3331" y="1476"/>
                  </a:lnTo>
                  <a:lnTo>
                    <a:pt x="3251" y="1465"/>
                  </a:lnTo>
                  <a:lnTo>
                    <a:pt x="3169" y="1450"/>
                  </a:lnTo>
                  <a:lnTo>
                    <a:pt x="3169" y="1450"/>
                  </a:lnTo>
                  <a:lnTo>
                    <a:pt x="3003" y="1423"/>
                  </a:lnTo>
                  <a:lnTo>
                    <a:pt x="2845" y="1397"/>
                  </a:lnTo>
                  <a:lnTo>
                    <a:pt x="2692" y="1376"/>
                  </a:lnTo>
                  <a:lnTo>
                    <a:pt x="2545" y="1358"/>
                  </a:lnTo>
                  <a:lnTo>
                    <a:pt x="2405" y="1344"/>
                  </a:lnTo>
                  <a:lnTo>
                    <a:pt x="2269" y="1333"/>
                  </a:lnTo>
                  <a:lnTo>
                    <a:pt x="2138" y="1324"/>
                  </a:lnTo>
                  <a:lnTo>
                    <a:pt x="2012" y="1321"/>
                  </a:lnTo>
                  <a:lnTo>
                    <a:pt x="1891" y="1320"/>
                  </a:lnTo>
                  <a:lnTo>
                    <a:pt x="1775" y="1323"/>
                  </a:lnTo>
                  <a:lnTo>
                    <a:pt x="1664" y="1328"/>
                  </a:lnTo>
                  <a:lnTo>
                    <a:pt x="1555" y="1337"/>
                  </a:lnTo>
                  <a:lnTo>
                    <a:pt x="1451" y="1350"/>
                  </a:lnTo>
                  <a:lnTo>
                    <a:pt x="1353" y="1366"/>
                  </a:lnTo>
                  <a:lnTo>
                    <a:pt x="1304" y="1375"/>
                  </a:lnTo>
                  <a:lnTo>
                    <a:pt x="1255" y="1384"/>
                  </a:lnTo>
                  <a:lnTo>
                    <a:pt x="1210" y="1396"/>
                  </a:lnTo>
                  <a:lnTo>
                    <a:pt x="1164" y="1407"/>
                  </a:lnTo>
                  <a:lnTo>
                    <a:pt x="1118" y="1420"/>
                  </a:lnTo>
                  <a:lnTo>
                    <a:pt x="1074" y="1433"/>
                  </a:lnTo>
                  <a:lnTo>
                    <a:pt x="1030" y="1447"/>
                  </a:lnTo>
                  <a:lnTo>
                    <a:pt x="987" y="1462"/>
                  </a:lnTo>
                  <a:lnTo>
                    <a:pt x="946" y="1476"/>
                  </a:lnTo>
                  <a:lnTo>
                    <a:pt x="904" y="1492"/>
                  </a:lnTo>
                  <a:lnTo>
                    <a:pt x="864" y="1510"/>
                  </a:lnTo>
                  <a:lnTo>
                    <a:pt x="824" y="1528"/>
                  </a:lnTo>
                  <a:lnTo>
                    <a:pt x="785" y="1547"/>
                  </a:lnTo>
                  <a:lnTo>
                    <a:pt x="746" y="1567"/>
                  </a:lnTo>
                  <a:lnTo>
                    <a:pt x="707" y="1586"/>
                  </a:lnTo>
                  <a:lnTo>
                    <a:pt x="669" y="1607"/>
                  </a:lnTo>
                  <a:lnTo>
                    <a:pt x="596" y="1652"/>
                  </a:lnTo>
                  <a:lnTo>
                    <a:pt x="525" y="1699"/>
                  </a:lnTo>
                  <a:lnTo>
                    <a:pt x="456" y="1749"/>
                  </a:lnTo>
                  <a:lnTo>
                    <a:pt x="386" y="1802"/>
                  </a:lnTo>
                  <a:lnTo>
                    <a:pt x="320" y="1859"/>
                  </a:lnTo>
                  <a:lnTo>
                    <a:pt x="254" y="1917"/>
                  </a:lnTo>
                  <a:lnTo>
                    <a:pt x="190" y="1980"/>
                  </a:lnTo>
                  <a:lnTo>
                    <a:pt x="127" y="2045"/>
                  </a:lnTo>
                  <a:lnTo>
                    <a:pt x="63" y="2112"/>
                  </a:lnTo>
                  <a:lnTo>
                    <a:pt x="0" y="218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995383" name="Freeform 55"/>
            <p:cNvSpPr>
              <a:spLocks/>
            </p:cNvSpPr>
            <p:nvPr userDrawn="1"/>
          </p:nvSpPr>
          <p:spPr bwMode="auto">
            <a:xfrm>
              <a:off x="1550" y="709"/>
              <a:ext cx="5113" cy="1149"/>
            </a:xfrm>
            <a:custGeom>
              <a:avLst/>
              <a:gdLst/>
              <a:ahLst/>
              <a:cxnLst>
                <a:cxn ang="0">
                  <a:pos x="5113" y="0"/>
                </a:cxn>
                <a:cxn ang="0">
                  <a:pos x="5104" y="78"/>
                </a:cxn>
                <a:cxn ang="0">
                  <a:pos x="5087" y="163"/>
                </a:cxn>
                <a:cxn ang="0">
                  <a:pos x="5061" y="276"/>
                </a:cxn>
                <a:cxn ang="0">
                  <a:pos x="5020" y="407"/>
                </a:cxn>
                <a:cxn ang="0">
                  <a:pos x="4968" y="551"/>
                </a:cxn>
                <a:cxn ang="0">
                  <a:pos x="4916" y="666"/>
                </a:cxn>
                <a:cxn ang="0">
                  <a:pos x="4876" y="743"/>
                </a:cxn>
                <a:cxn ang="0">
                  <a:pos x="4832" y="821"/>
                </a:cxn>
                <a:cxn ang="0">
                  <a:pos x="4783" y="896"/>
                </a:cxn>
                <a:cxn ang="0">
                  <a:pos x="4727" y="972"/>
                </a:cxn>
                <a:cxn ang="0">
                  <a:pos x="4666" y="1047"/>
                </a:cxn>
                <a:cxn ang="0">
                  <a:pos x="4600" y="1118"/>
                </a:cxn>
                <a:cxn ang="0">
                  <a:pos x="4528" y="1185"/>
                </a:cxn>
                <a:cxn ang="0">
                  <a:pos x="4447" y="1250"/>
                </a:cxn>
                <a:cxn ang="0">
                  <a:pos x="4361" y="1310"/>
                </a:cxn>
                <a:cxn ang="0">
                  <a:pos x="4268" y="1363"/>
                </a:cxn>
                <a:cxn ang="0">
                  <a:pos x="4168" y="1410"/>
                </a:cxn>
                <a:cxn ang="0">
                  <a:pos x="4060" y="1450"/>
                </a:cxn>
                <a:cxn ang="0">
                  <a:pos x="3944" y="1484"/>
                </a:cxn>
                <a:cxn ang="0">
                  <a:pos x="3821" y="1508"/>
                </a:cxn>
                <a:cxn ang="0">
                  <a:pos x="3689" y="1525"/>
                </a:cxn>
                <a:cxn ang="0">
                  <a:pos x="3547" y="1531"/>
                </a:cxn>
                <a:cxn ang="0">
                  <a:pos x="3397" y="1526"/>
                </a:cxn>
                <a:cxn ang="0">
                  <a:pos x="3239" y="1512"/>
                </a:cxn>
                <a:cxn ang="0">
                  <a:pos x="3156" y="1499"/>
                </a:cxn>
                <a:cxn ang="0">
                  <a:pos x="2832" y="1452"/>
                </a:cxn>
                <a:cxn ang="0">
                  <a:pos x="2532" y="1418"/>
                </a:cxn>
                <a:cxn ang="0">
                  <a:pos x="2255" y="1397"/>
                </a:cxn>
                <a:cxn ang="0">
                  <a:pos x="1998" y="1391"/>
                </a:cxn>
                <a:cxn ang="0">
                  <a:pos x="1760" y="1397"/>
                </a:cxn>
                <a:cxn ang="0">
                  <a:pos x="1541" y="1418"/>
                </a:cxn>
                <a:cxn ang="0">
                  <a:pos x="1338" y="1450"/>
                </a:cxn>
                <a:cxn ang="0">
                  <a:pos x="1242" y="1471"/>
                </a:cxn>
                <a:cxn ang="0">
                  <a:pos x="1151" y="1496"/>
                </a:cxn>
                <a:cxn ang="0">
                  <a:pos x="1062" y="1523"/>
                </a:cxn>
                <a:cxn ang="0">
                  <a:pos x="976" y="1554"/>
                </a:cxn>
                <a:cxn ang="0">
                  <a:pos x="893" y="1588"/>
                </a:cxn>
                <a:cxn ang="0">
                  <a:pos x="813" y="1623"/>
                </a:cxn>
                <a:cxn ang="0">
                  <a:pos x="736" y="1663"/>
                </a:cxn>
                <a:cxn ang="0">
                  <a:pos x="661" y="1707"/>
                </a:cxn>
                <a:cxn ang="0">
                  <a:pos x="516" y="1801"/>
                </a:cxn>
                <a:cxn ang="0">
                  <a:pos x="380" y="1907"/>
                </a:cxn>
                <a:cxn ang="0">
                  <a:pos x="250" y="2027"/>
                </a:cxn>
                <a:cxn ang="0">
                  <a:pos x="123" y="2156"/>
                </a:cxn>
                <a:cxn ang="0">
                  <a:pos x="0" y="2298"/>
                </a:cxn>
              </a:cxnLst>
              <a:rect l="0" t="0" r="r" b="b"/>
              <a:pathLst>
                <a:path w="5113" h="2298">
                  <a:moveTo>
                    <a:pt x="5113" y="0"/>
                  </a:moveTo>
                  <a:lnTo>
                    <a:pt x="5113" y="0"/>
                  </a:lnTo>
                  <a:lnTo>
                    <a:pt x="5112" y="21"/>
                  </a:lnTo>
                  <a:lnTo>
                    <a:pt x="5104" y="78"/>
                  </a:lnTo>
                  <a:lnTo>
                    <a:pt x="5097" y="117"/>
                  </a:lnTo>
                  <a:lnTo>
                    <a:pt x="5087" y="163"/>
                  </a:lnTo>
                  <a:lnTo>
                    <a:pt x="5075" y="217"/>
                  </a:lnTo>
                  <a:lnTo>
                    <a:pt x="5061" y="276"/>
                  </a:lnTo>
                  <a:lnTo>
                    <a:pt x="5043" y="339"/>
                  </a:lnTo>
                  <a:lnTo>
                    <a:pt x="5020" y="407"/>
                  </a:lnTo>
                  <a:lnTo>
                    <a:pt x="4997" y="478"/>
                  </a:lnTo>
                  <a:lnTo>
                    <a:pt x="4968" y="551"/>
                  </a:lnTo>
                  <a:lnTo>
                    <a:pt x="4934" y="627"/>
                  </a:lnTo>
                  <a:lnTo>
                    <a:pt x="4916" y="666"/>
                  </a:lnTo>
                  <a:lnTo>
                    <a:pt x="4897" y="704"/>
                  </a:lnTo>
                  <a:lnTo>
                    <a:pt x="4876" y="743"/>
                  </a:lnTo>
                  <a:lnTo>
                    <a:pt x="4855" y="782"/>
                  </a:lnTo>
                  <a:lnTo>
                    <a:pt x="4832" y="821"/>
                  </a:lnTo>
                  <a:lnTo>
                    <a:pt x="4808" y="859"/>
                  </a:lnTo>
                  <a:lnTo>
                    <a:pt x="4783" y="896"/>
                  </a:lnTo>
                  <a:lnTo>
                    <a:pt x="4755" y="935"/>
                  </a:lnTo>
                  <a:lnTo>
                    <a:pt x="4727" y="972"/>
                  </a:lnTo>
                  <a:lnTo>
                    <a:pt x="4697" y="1009"/>
                  </a:lnTo>
                  <a:lnTo>
                    <a:pt x="4666" y="1047"/>
                  </a:lnTo>
                  <a:lnTo>
                    <a:pt x="4634" y="1082"/>
                  </a:lnTo>
                  <a:lnTo>
                    <a:pt x="4600" y="1118"/>
                  </a:lnTo>
                  <a:lnTo>
                    <a:pt x="4564" y="1153"/>
                  </a:lnTo>
                  <a:lnTo>
                    <a:pt x="4528" y="1185"/>
                  </a:lnTo>
                  <a:lnTo>
                    <a:pt x="4489" y="1218"/>
                  </a:lnTo>
                  <a:lnTo>
                    <a:pt x="4447" y="1250"/>
                  </a:lnTo>
                  <a:lnTo>
                    <a:pt x="4405" y="1281"/>
                  </a:lnTo>
                  <a:lnTo>
                    <a:pt x="4361" y="1310"/>
                  </a:lnTo>
                  <a:lnTo>
                    <a:pt x="4315" y="1337"/>
                  </a:lnTo>
                  <a:lnTo>
                    <a:pt x="4268" y="1363"/>
                  </a:lnTo>
                  <a:lnTo>
                    <a:pt x="4219" y="1387"/>
                  </a:lnTo>
                  <a:lnTo>
                    <a:pt x="4168" y="1410"/>
                  </a:lnTo>
                  <a:lnTo>
                    <a:pt x="4115" y="1431"/>
                  </a:lnTo>
                  <a:lnTo>
                    <a:pt x="4060" y="1450"/>
                  </a:lnTo>
                  <a:lnTo>
                    <a:pt x="4003" y="1468"/>
                  </a:lnTo>
                  <a:lnTo>
                    <a:pt x="3944" y="1484"/>
                  </a:lnTo>
                  <a:lnTo>
                    <a:pt x="3883" y="1497"/>
                  </a:lnTo>
                  <a:lnTo>
                    <a:pt x="3821" y="1508"/>
                  </a:lnTo>
                  <a:lnTo>
                    <a:pt x="3756" y="1518"/>
                  </a:lnTo>
                  <a:lnTo>
                    <a:pt x="3689" y="1525"/>
                  </a:lnTo>
                  <a:lnTo>
                    <a:pt x="3619" y="1529"/>
                  </a:lnTo>
                  <a:lnTo>
                    <a:pt x="3547" y="1531"/>
                  </a:lnTo>
                  <a:lnTo>
                    <a:pt x="3474" y="1529"/>
                  </a:lnTo>
                  <a:lnTo>
                    <a:pt x="3397" y="1526"/>
                  </a:lnTo>
                  <a:lnTo>
                    <a:pt x="3320" y="1520"/>
                  </a:lnTo>
                  <a:lnTo>
                    <a:pt x="3239" y="1512"/>
                  </a:lnTo>
                  <a:lnTo>
                    <a:pt x="3156" y="1499"/>
                  </a:lnTo>
                  <a:lnTo>
                    <a:pt x="3156" y="1499"/>
                  </a:lnTo>
                  <a:lnTo>
                    <a:pt x="2991" y="1473"/>
                  </a:lnTo>
                  <a:lnTo>
                    <a:pt x="2832" y="1452"/>
                  </a:lnTo>
                  <a:lnTo>
                    <a:pt x="2680" y="1433"/>
                  </a:lnTo>
                  <a:lnTo>
                    <a:pt x="2532" y="1418"/>
                  </a:lnTo>
                  <a:lnTo>
                    <a:pt x="2391" y="1407"/>
                  </a:lnTo>
                  <a:lnTo>
                    <a:pt x="2255" y="1397"/>
                  </a:lnTo>
                  <a:lnTo>
                    <a:pt x="2124" y="1392"/>
                  </a:lnTo>
                  <a:lnTo>
                    <a:pt x="1998" y="1391"/>
                  </a:lnTo>
                  <a:lnTo>
                    <a:pt x="1877" y="1392"/>
                  </a:lnTo>
                  <a:lnTo>
                    <a:pt x="1760" y="1397"/>
                  </a:lnTo>
                  <a:lnTo>
                    <a:pt x="1649" y="1405"/>
                  </a:lnTo>
                  <a:lnTo>
                    <a:pt x="1541" y="1418"/>
                  </a:lnTo>
                  <a:lnTo>
                    <a:pt x="1438" y="1433"/>
                  </a:lnTo>
                  <a:lnTo>
                    <a:pt x="1338" y="1450"/>
                  </a:lnTo>
                  <a:lnTo>
                    <a:pt x="1290" y="1460"/>
                  </a:lnTo>
                  <a:lnTo>
                    <a:pt x="1242" y="1471"/>
                  </a:lnTo>
                  <a:lnTo>
                    <a:pt x="1197" y="1483"/>
                  </a:lnTo>
                  <a:lnTo>
                    <a:pt x="1151" y="1496"/>
                  </a:lnTo>
                  <a:lnTo>
                    <a:pt x="1106" y="1508"/>
                  </a:lnTo>
                  <a:lnTo>
                    <a:pt x="1062" y="1523"/>
                  </a:lnTo>
                  <a:lnTo>
                    <a:pt x="1019" y="1537"/>
                  </a:lnTo>
                  <a:lnTo>
                    <a:pt x="976" y="1554"/>
                  </a:lnTo>
                  <a:lnTo>
                    <a:pt x="934" y="1570"/>
                  </a:lnTo>
                  <a:lnTo>
                    <a:pt x="893" y="1588"/>
                  </a:lnTo>
                  <a:lnTo>
                    <a:pt x="852" y="1605"/>
                  </a:lnTo>
                  <a:lnTo>
                    <a:pt x="813" y="1623"/>
                  </a:lnTo>
                  <a:lnTo>
                    <a:pt x="775" y="1644"/>
                  </a:lnTo>
                  <a:lnTo>
                    <a:pt x="736" y="1663"/>
                  </a:lnTo>
                  <a:lnTo>
                    <a:pt x="698" y="1684"/>
                  </a:lnTo>
                  <a:lnTo>
                    <a:pt x="661" y="1707"/>
                  </a:lnTo>
                  <a:lnTo>
                    <a:pt x="587" y="1752"/>
                  </a:lnTo>
                  <a:lnTo>
                    <a:pt x="516" y="1801"/>
                  </a:lnTo>
                  <a:lnTo>
                    <a:pt x="448" y="1854"/>
                  </a:lnTo>
                  <a:lnTo>
                    <a:pt x="380" y="1907"/>
                  </a:lnTo>
                  <a:lnTo>
                    <a:pt x="315" y="1965"/>
                  </a:lnTo>
                  <a:lnTo>
                    <a:pt x="250" y="2027"/>
                  </a:lnTo>
                  <a:lnTo>
                    <a:pt x="186" y="2090"/>
                  </a:lnTo>
                  <a:lnTo>
                    <a:pt x="123" y="2156"/>
                  </a:lnTo>
                  <a:lnTo>
                    <a:pt x="61" y="2225"/>
                  </a:lnTo>
                  <a:lnTo>
                    <a:pt x="0" y="229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995384" name="Freeform 56"/>
            <p:cNvSpPr>
              <a:spLocks/>
            </p:cNvSpPr>
            <p:nvPr userDrawn="1"/>
          </p:nvSpPr>
          <p:spPr bwMode="auto">
            <a:xfrm>
              <a:off x="1598" y="681"/>
              <a:ext cx="5079" cy="1206"/>
            </a:xfrm>
            <a:custGeom>
              <a:avLst/>
              <a:gdLst/>
              <a:ahLst/>
              <a:cxnLst>
                <a:cxn ang="0">
                  <a:pos x="5079" y="0"/>
                </a:cxn>
                <a:cxn ang="0">
                  <a:pos x="5070" y="76"/>
                </a:cxn>
                <a:cxn ang="0">
                  <a:pos x="5054" y="164"/>
                </a:cxn>
                <a:cxn ang="0">
                  <a:pos x="5031" y="278"/>
                </a:cxn>
                <a:cxn ang="0">
                  <a:pos x="4993" y="410"/>
                </a:cxn>
                <a:cxn ang="0">
                  <a:pos x="4942" y="555"/>
                </a:cxn>
                <a:cxn ang="0">
                  <a:pos x="4892" y="672"/>
                </a:cxn>
                <a:cxn ang="0">
                  <a:pos x="4853" y="749"/>
                </a:cxn>
                <a:cxn ang="0">
                  <a:pos x="4810" y="828"/>
                </a:cxn>
                <a:cxn ang="0">
                  <a:pos x="4761" y="907"/>
                </a:cxn>
                <a:cxn ang="0">
                  <a:pos x="4707" y="985"/>
                </a:cxn>
                <a:cxn ang="0">
                  <a:pos x="4648" y="1059"/>
                </a:cxn>
                <a:cxn ang="0">
                  <a:pos x="4582" y="1132"/>
                </a:cxn>
                <a:cxn ang="0">
                  <a:pos x="4510" y="1203"/>
                </a:cxn>
                <a:cxn ang="0">
                  <a:pos x="4432" y="1267"/>
                </a:cxn>
                <a:cxn ang="0">
                  <a:pos x="4348" y="1329"/>
                </a:cxn>
                <a:cxn ang="0">
                  <a:pos x="4255" y="1385"/>
                </a:cxn>
                <a:cxn ang="0">
                  <a:pos x="4155" y="1435"/>
                </a:cxn>
                <a:cxn ang="0">
                  <a:pos x="4048" y="1477"/>
                </a:cxn>
                <a:cxn ang="0">
                  <a:pos x="3932" y="1513"/>
                </a:cxn>
                <a:cxn ang="0">
                  <a:pos x="3809" y="1540"/>
                </a:cxn>
                <a:cxn ang="0">
                  <a:pos x="3677" y="1560"/>
                </a:cxn>
                <a:cxn ang="0">
                  <a:pos x="3537" y="1568"/>
                </a:cxn>
                <a:cxn ang="0">
                  <a:pos x="3387" y="1568"/>
                </a:cxn>
                <a:cxn ang="0">
                  <a:pos x="3229" y="1555"/>
                </a:cxn>
                <a:cxn ang="0">
                  <a:pos x="3145" y="1545"/>
                </a:cxn>
                <a:cxn ang="0">
                  <a:pos x="2820" y="1503"/>
                </a:cxn>
                <a:cxn ang="0">
                  <a:pos x="2520" y="1476"/>
                </a:cxn>
                <a:cxn ang="0">
                  <a:pos x="2241" y="1461"/>
                </a:cxn>
                <a:cxn ang="0">
                  <a:pos x="1986" y="1459"/>
                </a:cxn>
                <a:cxn ang="0">
                  <a:pos x="1748" y="1471"/>
                </a:cxn>
                <a:cxn ang="0">
                  <a:pos x="1529" y="1495"/>
                </a:cxn>
                <a:cxn ang="0">
                  <a:pos x="1326" y="1532"/>
                </a:cxn>
                <a:cxn ang="0">
                  <a:pos x="1232" y="1555"/>
                </a:cxn>
                <a:cxn ang="0">
                  <a:pos x="1139" y="1582"/>
                </a:cxn>
                <a:cxn ang="0">
                  <a:pos x="1051" y="1611"/>
                </a:cxn>
                <a:cxn ang="0">
                  <a:pos x="965" y="1644"/>
                </a:cxn>
                <a:cxn ang="0">
                  <a:pos x="883" y="1679"/>
                </a:cxn>
                <a:cxn ang="0">
                  <a:pos x="804" y="1718"/>
                </a:cxn>
                <a:cxn ang="0">
                  <a:pos x="727" y="1760"/>
                </a:cxn>
                <a:cxn ang="0">
                  <a:pos x="653" y="1803"/>
                </a:cxn>
                <a:cxn ang="0">
                  <a:pos x="510" y="1902"/>
                </a:cxn>
                <a:cxn ang="0">
                  <a:pos x="375" y="2012"/>
                </a:cxn>
                <a:cxn ang="0">
                  <a:pos x="246" y="2133"/>
                </a:cxn>
                <a:cxn ang="0">
                  <a:pos x="123" y="2267"/>
                </a:cxn>
                <a:cxn ang="0">
                  <a:pos x="0" y="2412"/>
                </a:cxn>
              </a:cxnLst>
              <a:rect l="0" t="0" r="r" b="b"/>
              <a:pathLst>
                <a:path w="5079" h="2412">
                  <a:moveTo>
                    <a:pt x="5079" y="0"/>
                  </a:moveTo>
                  <a:lnTo>
                    <a:pt x="5079" y="0"/>
                  </a:lnTo>
                  <a:lnTo>
                    <a:pt x="5078" y="19"/>
                  </a:lnTo>
                  <a:lnTo>
                    <a:pt x="5070" y="76"/>
                  </a:lnTo>
                  <a:lnTo>
                    <a:pt x="5064" y="116"/>
                  </a:lnTo>
                  <a:lnTo>
                    <a:pt x="5054" y="164"/>
                  </a:lnTo>
                  <a:lnTo>
                    <a:pt x="5045" y="218"/>
                  </a:lnTo>
                  <a:lnTo>
                    <a:pt x="5031" y="278"/>
                  </a:lnTo>
                  <a:lnTo>
                    <a:pt x="5013" y="340"/>
                  </a:lnTo>
                  <a:lnTo>
                    <a:pt x="4993" y="410"/>
                  </a:lnTo>
                  <a:lnTo>
                    <a:pt x="4970" y="481"/>
                  </a:lnTo>
                  <a:lnTo>
                    <a:pt x="4942" y="555"/>
                  </a:lnTo>
                  <a:lnTo>
                    <a:pt x="4910" y="633"/>
                  </a:lnTo>
                  <a:lnTo>
                    <a:pt x="4892" y="672"/>
                  </a:lnTo>
                  <a:lnTo>
                    <a:pt x="4874" y="710"/>
                  </a:lnTo>
                  <a:lnTo>
                    <a:pt x="4853" y="749"/>
                  </a:lnTo>
                  <a:lnTo>
                    <a:pt x="4832" y="789"/>
                  </a:lnTo>
                  <a:lnTo>
                    <a:pt x="4810" y="828"/>
                  </a:lnTo>
                  <a:lnTo>
                    <a:pt x="4786" y="868"/>
                  </a:lnTo>
                  <a:lnTo>
                    <a:pt x="4761" y="907"/>
                  </a:lnTo>
                  <a:lnTo>
                    <a:pt x="4735" y="946"/>
                  </a:lnTo>
                  <a:lnTo>
                    <a:pt x="4707" y="985"/>
                  </a:lnTo>
                  <a:lnTo>
                    <a:pt x="4678" y="1022"/>
                  </a:lnTo>
                  <a:lnTo>
                    <a:pt x="4648" y="1059"/>
                  </a:lnTo>
                  <a:lnTo>
                    <a:pt x="4616" y="1096"/>
                  </a:lnTo>
                  <a:lnTo>
                    <a:pt x="4582" y="1132"/>
                  </a:lnTo>
                  <a:lnTo>
                    <a:pt x="4548" y="1167"/>
                  </a:lnTo>
                  <a:lnTo>
                    <a:pt x="4510" y="1203"/>
                  </a:lnTo>
                  <a:lnTo>
                    <a:pt x="4473" y="1235"/>
                  </a:lnTo>
                  <a:lnTo>
                    <a:pt x="4432" y="1267"/>
                  </a:lnTo>
                  <a:lnTo>
                    <a:pt x="4391" y="1300"/>
                  </a:lnTo>
                  <a:lnTo>
                    <a:pt x="4348" y="1329"/>
                  </a:lnTo>
                  <a:lnTo>
                    <a:pt x="4302" y="1358"/>
                  </a:lnTo>
                  <a:lnTo>
                    <a:pt x="4255" y="1385"/>
                  </a:lnTo>
                  <a:lnTo>
                    <a:pt x="4206" y="1411"/>
                  </a:lnTo>
                  <a:lnTo>
                    <a:pt x="4155" y="1435"/>
                  </a:lnTo>
                  <a:lnTo>
                    <a:pt x="4102" y="1458"/>
                  </a:lnTo>
                  <a:lnTo>
                    <a:pt x="4048" y="1477"/>
                  </a:lnTo>
                  <a:lnTo>
                    <a:pt x="3991" y="1497"/>
                  </a:lnTo>
                  <a:lnTo>
                    <a:pt x="3932" y="1513"/>
                  </a:lnTo>
                  <a:lnTo>
                    <a:pt x="3871" y="1529"/>
                  </a:lnTo>
                  <a:lnTo>
                    <a:pt x="3809" y="1540"/>
                  </a:lnTo>
                  <a:lnTo>
                    <a:pt x="3745" y="1552"/>
                  </a:lnTo>
                  <a:lnTo>
                    <a:pt x="3677" y="1560"/>
                  </a:lnTo>
                  <a:lnTo>
                    <a:pt x="3608" y="1564"/>
                  </a:lnTo>
                  <a:lnTo>
                    <a:pt x="3537" y="1568"/>
                  </a:lnTo>
                  <a:lnTo>
                    <a:pt x="3463" y="1569"/>
                  </a:lnTo>
                  <a:lnTo>
                    <a:pt x="3387" y="1568"/>
                  </a:lnTo>
                  <a:lnTo>
                    <a:pt x="3309" y="1563"/>
                  </a:lnTo>
                  <a:lnTo>
                    <a:pt x="3229" y="1555"/>
                  </a:lnTo>
                  <a:lnTo>
                    <a:pt x="3145" y="1545"/>
                  </a:lnTo>
                  <a:lnTo>
                    <a:pt x="3145" y="1545"/>
                  </a:lnTo>
                  <a:lnTo>
                    <a:pt x="2980" y="1522"/>
                  </a:lnTo>
                  <a:lnTo>
                    <a:pt x="2820" y="1503"/>
                  </a:lnTo>
                  <a:lnTo>
                    <a:pt x="2668" y="1489"/>
                  </a:lnTo>
                  <a:lnTo>
                    <a:pt x="2520" y="1476"/>
                  </a:lnTo>
                  <a:lnTo>
                    <a:pt x="2379" y="1466"/>
                  </a:lnTo>
                  <a:lnTo>
                    <a:pt x="2241" y="1461"/>
                  </a:lnTo>
                  <a:lnTo>
                    <a:pt x="2111" y="1458"/>
                  </a:lnTo>
                  <a:lnTo>
                    <a:pt x="1986" y="1459"/>
                  </a:lnTo>
                  <a:lnTo>
                    <a:pt x="1865" y="1464"/>
                  </a:lnTo>
                  <a:lnTo>
                    <a:pt x="1748" y="1471"/>
                  </a:lnTo>
                  <a:lnTo>
                    <a:pt x="1636" y="1482"/>
                  </a:lnTo>
                  <a:lnTo>
                    <a:pt x="1529" y="1495"/>
                  </a:lnTo>
                  <a:lnTo>
                    <a:pt x="1426" y="1513"/>
                  </a:lnTo>
                  <a:lnTo>
                    <a:pt x="1326" y="1532"/>
                  </a:lnTo>
                  <a:lnTo>
                    <a:pt x="1279" y="1543"/>
                  </a:lnTo>
                  <a:lnTo>
                    <a:pt x="1232" y="1555"/>
                  </a:lnTo>
                  <a:lnTo>
                    <a:pt x="1185" y="1568"/>
                  </a:lnTo>
                  <a:lnTo>
                    <a:pt x="1139" y="1582"/>
                  </a:lnTo>
                  <a:lnTo>
                    <a:pt x="1095" y="1595"/>
                  </a:lnTo>
                  <a:lnTo>
                    <a:pt x="1051" y="1611"/>
                  </a:lnTo>
                  <a:lnTo>
                    <a:pt x="1008" y="1627"/>
                  </a:lnTo>
                  <a:lnTo>
                    <a:pt x="965" y="1644"/>
                  </a:lnTo>
                  <a:lnTo>
                    <a:pt x="924" y="1661"/>
                  </a:lnTo>
                  <a:lnTo>
                    <a:pt x="883" y="1679"/>
                  </a:lnTo>
                  <a:lnTo>
                    <a:pt x="843" y="1698"/>
                  </a:lnTo>
                  <a:lnTo>
                    <a:pt x="804" y="1718"/>
                  </a:lnTo>
                  <a:lnTo>
                    <a:pt x="765" y="1737"/>
                  </a:lnTo>
                  <a:lnTo>
                    <a:pt x="727" y="1760"/>
                  </a:lnTo>
                  <a:lnTo>
                    <a:pt x="689" y="1781"/>
                  </a:lnTo>
                  <a:lnTo>
                    <a:pt x="653" y="1803"/>
                  </a:lnTo>
                  <a:lnTo>
                    <a:pt x="581" y="1852"/>
                  </a:lnTo>
                  <a:lnTo>
                    <a:pt x="510" y="1902"/>
                  </a:lnTo>
                  <a:lnTo>
                    <a:pt x="442" y="1955"/>
                  </a:lnTo>
                  <a:lnTo>
                    <a:pt x="375" y="2012"/>
                  </a:lnTo>
                  <a:lnTo>
                    <a:pt x="310" y="2071"/>
                  </a:lnTo>
                  <a:lnTo>
                    <a:pt x="246" y="2133"/>
                  </a:lnTo>
                  <a:lnTo>
                    <a:pt x="184" y="2199"/>
                  </a:lnTo>
                  <a:lnTo>
                    <a:pt x="123" y="2267"/>
                  </a:lnTo>
                  <a:lnTo>
                    <a:pt x="62" y="2338"/>
                  </a:lnTo>
                  <a:lnTo>
                    <a:pt x="0" y="241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995385" name="Freeform 57"/>
            <p:cNvSpPr>
              <a:spLocks/>
            </p:cNvSpPr>
            <p:nvPr userDrawn="1"/>
          </p:nvSpPr>
          <p:spPr bwMode="auto">
            <a:xfrm>
              <a:off x="1648" y="652"/>
              <a:ext cx="5042" cy="1263"/>
            </a:xfrm>
            <a:custGeom>
              <a:avLst/>
              <a:gdLst/>
              <a:ahLst/>
              <a:cxnLst>
                <a:cxn ang="0">
                  <a:pos x="5042" y="0"/>
                </a:cxn>
                <a:cxn ang="0">
                  <a:pos x="5033" y="77"/>
                </a:cxn>
                <a:cxn ang="0">
                  <a:pos x="5021" y="166"/>
                </a:cxn>
                <a:cxn ang="0">
                  <a:pos x="4997" y="281"/>
                </a:cxn>
                <a:cxn ang="0">
                  <a:pos x="4963" y="413"/>
                </a:cxn>
                <a:cxn ang="0">
                  <a:pos x="4913" y="562"/>
                </a:cxn>
                <a:cxn ang="0">
                  <a:pos x="4865" y="679"/>
                </a:cxn>
                <a:cxn ang="0">
                  <a:pos x="4828" y="759"/>
                </a:cxn>
                <a:cxn ang="0">
                  <a:pos x="4785" y="839"/>
                </a:cxn>
                <a:cxn ang="0">
                  <a:pos x="4738" y="918"/>
                </a:cxn>
                <a:cxn ang="0">
                  <a:pos x="4685" y="998"/>
                </a:cxn>
                <a:cxn ang="0">
                  <a:pos x="4627" y="1073"/>
                </a:cxn>
                <a:cxn ang="0">
                  <a:pos x="4563" y="1149"/>
                </a:cxn>
                <a:cxn ang="0">
                  <a:pos x="4492" y="1220"/>
                </a:cxn>
                <a:cxn ang="0">
                  <a:pos x="4414" y="1288"/>
                </a:cxn>
                <a:cxn ang="0">
                  <a:pos x="4330" y="1351"/>
                </a:cxn>
                <a:cxn ang="0">
                  <a:pos x="4239" y="1409"/>
                </a:cxn>
                <a:cxn ang="0">
                  <a:pos x="4139" y="1461"/>
                </a:cxn>
                <a:cxn ang="0">
                  <a:pos x="4034" y="1506"/>
                </a:cxn>
                <a:cxn ang="0">
                  <a:pos x="3919" y="1545"/>
                </a:cxn>
                <a:cxn ang="0">
                  <a:pos x="3795" y="1574"/>
                </a:cxn>
                <a:cxn ang="0">
                  <a:pos x="3664" y="1597"/>
                </a:cxn>
                <a:cxn ang="0">
                  <a:pos x="3523" y="1608"/>
                </a:cxn>
                <a:cxn ang="0">
                  <a:pos x="3374" y="1610"/>
                </a:cxn>
                <a:cxn ang="0">
                  <a:pos x="3215" y="1601"/>
                </a:cxn>
                <a:cxn ang="0">
                  <a:pos x="3131" y="1592"/>
                </a:cxn>
                <a:cxn ang="0">
                  <a:pos x="2806" y="1558"/>
                </a:cxn>
                <a:cxn ang="0">
                  <a:pos x="2505" y="1535"/>
                </a:cxn>
                <a:cxn ang="0">
                  <a:pos x="2227" y="1526"/>
                </a:cxn>
                <a:cxn ang="0">
                  <a:pos x="1971" y="1530"/>
                </a:cxn>
                <a:cxn ang="0">
                  <a:pos x="1733" y="1547"/>
                </a:cxn>
                <a:cxn ang="0">
                  <a:pos x="1515" y="1576"/>
                </a:cxn>
                <a:cxn ang="0">
                  <a:pos x="1362" y="1605"/>
                </a:cxn>
                <a:cxn ang="0">
                  <a:pos x="1265" y="1629"/>
                </a:cxn>
                <a:cxn ang="0">
                  <a:pos x="1172" y="1655"/>
                </a:cxn>
                <a:cxn ang="0">
                  <a:pos x="1082" y="1685"/>
                </a:cxn>
                <a:cxn ang="0">
                  <a:pos x="996" y="1718"/>
                </a:cxn>
                <a:cxn ang="0">
                  <a:pos x="913" y="1753"/>
                </a:cxn>
                <a:cxn ang="0">
                  <a:pos x="832" y="1792"/>
                </a:cxn>
                <a:cxn ang="0">
                  <a:pos x="756" y="1834"/>
                </a:cxn>
                <a:cxn ang="0">
                  <a:pos x="681" y="1879"/>
                </a:cxn>
                <a:cxn ang="0">
                  <a:pos x="572" y="1952"/>
                </a:cxn>
                <a:cxn ang="0">
                  <a:pos x="435" y="2060"/>
                </a:cxn>
                <a:cxn ang="0">
                  <a:pos x="306" y="2179"/>
                </a:cxn>
                <a:cxn ang="0">
                  <a:pos x="181" y="2309"/>
                </a:cxn>
                <a:cxn ang="0">
                  <a:pos x="60" y="2452"/>
                </a:cxn>
              </a:cxnLst>
              <a:rect l="0" t="0" r="r" b="b"/>
              <a:pathLst>
                <a:path w="5042" h="2527">
                  <a:moveTo>
                    <a:pt x="5042" y="0"/>
                  </a:moveTo>
                  <a:lnTo>
                    <a:pt x="5042" y="0"/>
                  </a:lnTo>
                  <a:lnTo>
                    <a:pt x="5040" y="21"/>
                  </a:lnTo>
                  <a:lnTo>
                    <a:pt x="5033" y="77"/>
                  </a:lnTo>
                  <a:lnTo>
                    <a:pt x="5028" y="118"/>
                  </a:lnTo>
                  <a:lnTo>
                    <a:pt x="5021" y="166"/>
                  </a:lnTo>
                  <a:lnTo>
                    <a:pt x="5010" y="221"/>
                  </a:lnTo>
                  <a:lnTo>
                    <a:pt x="4997" y="281"/>
                  </a:lnTo>
                  <a:lnTo>
                    <a:pt x="4981" y="345"/>
                  </a:lnTo>
                  <a:lnTo>
                    <a:pt x="4963" y="413"/>
                  </a:lnTo>
                  <a:lnTo>
                    <a:pt x="4939" y="486"/>
                  </a:lnTo>
                  <a:lnTo>
                    <a:pt x="4913" y="562"/>
                  </a:lnTo>
                  <a:lnTo>
                    <a:pt x="4882" y="639"/>
                  </a:lnTo>
                  <a:lnTo>
                    <a:pt x="4865" y="679"/>
                  </a:lnTo>
                  <a:lnTo>
                    <a:pt x="4847" y="718"/>
                  </a:lnTo>
                  <a:lnTo>
                    <a:pt x="4828" y="759"/>
                  </a:lnTo>
                  <a:lnTo>
                    <a:pt x="4807" y="799"/>
                  </a:lnTo>
                  <a:lnTo>
                    <a:pt x="4785" y="839"/>
                  </a:lnTo>
                  <a:lnTo>
                    <a:pt x="4763" y="878"/>
                  </a:lnTo>
                  <a:lnTo>
                    <a:pt x="4738" y="918"/>
                  </a:lnTo>
                  <a:lnTo>
                    <a:pt x="4713" y="957"/>
                  </a:lnTo>
                  <a:lnTo>
                    <a:pt x="4685" y="998"/>
                  </a:lnTo>
                  <a:lnTo>
                    <a:pt x="4657" y="1036"/>
                  </a:lnTo>
                  <a:lnTo>
                    <a:pt x="4627" y="1073"/>
                  </a:lnTo>
                  <a:lnTo>
                    <a:pt x="4596" y="1112"/>
                  </a:lnTo>
                  <a:lnTo>
                    <a:pt x="4563" y="1149"/>
                  </a:lnTo>
                  <a:lnTo>
                    <a:pt x="4528" y="1185"/>
                  </a:lnTo>
                  <a:lnTo>
                    <a:pt x="4492" y="1220"/>
                  </a:lnTo>
                  <a:lnTo>
                    <a:pt x="4454" y="1254"/>
                  </a:lnTo>
                  <a:lnTo>
                    <a:pt x="4414" y="1288"/>
                  </a:lnTo>
                  <a:lnTo>
                    <a:pt x="4373" y="1320"/>
                  </a:lnTo>
                  <a:lnTo>
                    <a:pt x="4330" y="1351"/>
                  </a:lnTo>
                  <a:lnTo>
                    <a:pt x="4285" y="1380"/>
                  </a:lnTo>
                  <a:lnTo>
                    <a:pt x="4239" y="1409"/>
                  </a:lnTo>
                  <a:lnTo>
                    <a:pt x="4191" y="1435"/>
                  </a:lnTo>
                  <a:lnTo>
                    <a:pt x="4139" y="1461"/>
                  </a:lnTo>
                  <a:lnTo>
                    <a:pt x="4088" y="1485"/>
                  </a:lnTo>
                  <a:lnTo>
                    <a:pt x="4034" y="1506"/>
                  </a:lnTo>
                  <a:lnTo>
                    <a:pt x="3977" y="1527"/>
                  </a:lnTo>
                  <a:lnTo>
                    <a:pt x="3919" y="1545"/>
                  </a:lnTo>
                  <a:lnTo>
                    <a:pt x="3857" y="1561"/>
                  </a:lnTo>
                  <a:lnTo>
                    <a:pt x="3795" y="1574"/>
                  </a:lnTo>
                  <a:lnTo>
                    <a:pt x="3731" y="1587"/>
                  </a:lnTo>
                  <a:lnTo>
                    <a:pt x="3664" y="1597"/>
                  </a:lnTo>
                  <a:lnTo>
                    <a:pt x="3595" y="1603"/>
                  </a:lnTo>
                  <a:lnTo>
                    <a:pt x="3523" y="1608"/>
                  </a:lnTo>
                  <a:lnTo>
                    <a:pt x="3449" y="1610"/>
                  </a:lnTo>
                  <a:lnTo>
                    <a:pt x="3374" y="1610"/>
                  </a:lnTo>
                  <a:lnTo>
                    <a:pt x="3295" y="1606"/>
                  </a:lnTo>
                  <a:lnTo>
                    <a:pt x="3215" y="1601"/>
                  </a:lnTo>
                  <a:lnTo>
                    <a:pt x="3131" y="1592"/>
                  </a:lnTo>
                  <a:lnTo>
                    <a:pt x="3131" y="1592"/>
                  </a:lnTo>
                  <a:lnTo>
                    <a:pt x="2966" y="1572"/>
                  </a:lnTo>
                  <a:lnTo>
                    <a:pt x="2806" y="1558"/>
                  </a:lnTo>
                  <a:lnTo>
                    <a:pt x="2652" y="1545"/>
                  </a:lnTo>
                  <a:lnTo>
                    <a:pt x="2505" y="1535"/>
                  </a:lnTo>
                  <a:lnTo>
                    <a:pt x="2364" y="1529"/>
                  </a:lnTo>
                  <a:lnTo>
                    <a:pt x="2227" y="1526"/>
                  </a:lnTo>
                  <a:lnTo>
                    <a:pt x="2097" y="1527"/>
                  </a:lnTo>
                  <a:lnTo>
                    <a:pt x="1971" y="1530"/>
                  </a:lnTo>
                  <a:lnTo>
                    <a:pt x="1850" y="1537"/>
                  </a:lnTo>
                  <a:lnTo>
                    <a:pt x="1733" y="1547"/>
                  </a:lnTo>
                  <a:lnTo>
                    <a:pt x="1622" y="1559"/>
                  </a:lnTo>
                  <a:lnTo>
                    <a:pt x="1515" y="1576"/>
                  </a:lnTo>
                  <a:lnTo>
                    <a:pt x="1412" y="1595"/>
                  </a:lnTo>
                  <a:lnTo>
                    <a:pt x="1362" y="1605"/>
                  </a:lnTo>
                  <a:lnTo>
                    <a:pt x="1314" y="1616"/>
                  </a:lnTo>
                  <a:lnTo>
                    <a:pt x="1265" y="1629"/>
                  </a:lnTo>
                  <a:lnTo>
                    <a:pt x="1218" y="1642"/>
                  </a:lnTo>
                  <a:lnTo>
                    <a:pt x="1172" y="1655"/>
                  </a:lnTo>
                  <a:lnTo>
                    <a:pt x="1126" y="1669"/>
                  </a:lnTo>
                  <a:lnTo>
                    <a:pt x="1082" y="1685"/>
                  </a:lnTo>
                  <a:lnTo>
                    <a:pt x="1039" y="1702"/>
                  </a:lnTo>
                  <a:lnTo>
                    <a:pt x="996" y="1718"/>
                  </a:lnTo>
                  <a:lnTo>
                    <a:pt x="954" y="1735"/>
                  </a:lnTo>
                  <a:lnTo>
                    <a:pt x="913" y="1753"/>
                  </a:lnTo>
                  <a:lnTo>
                    <a:pt x="872" y="1773"/>
                  </a:lnTo>
                  <a:lnTo>
                    <a:pt x="832" y="1792"/>
                  </a:lnTo>
                  <a:lnTo>
                    <a:pt x="793" y="1813"/>
                  </a:lnTo>
                  <a:lnTo>
                    <a:pt x="756" y="1834"/>
                  </a:lnTo>
                  <a:lnTo>
                    <a:pt x="717" y="1857"/>
                  </a:lnTo>
                  <a:lnTo>
                    <a:pt x="681" y="1879"/>
                  </a:lnTo>
                  <a:lnTo>
                    <a:pt x="643" y="1903"/>
                  </a:lnTo>
                  <a:lnTo>
                    <a:pt x="572" y="1952"/>
                  </a:lnTo>
                  <a:lnTo>
                    <a:pt x="503" y="2005"/>
                  </a:lnTo>
                  <a:lnTo>
                    <a:pt x="435" y="2060"/>
                  </a:lnTo>
                  <a:lnTo>
                    <a:pt x="370" y="2118"/>
                  </a:lnTo>
                  <a:lnTo>
                    <a:pt x="306" y="2179"/>
                  </a:lnTo>
                  <a:lnTo>
                    <a:pt x="242" y="2242"/>
                  </a:lnTo>
                  <a:lnTo>
                    <a:pt x="181" y="2309"/>
                  </a:lnTo>
                  <a:lnTo>
                    <a:pt x="120" y="2380"/>
                  </a:lnTo>
                  <a:lnTo>
                    <a:pt x="60" y="2452"/>
                  </a:lnTo>
                  <a:lnTo>
                    <a:pt x="0" y="2527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995386" name="Freeform 58"/>
            <p:cNvSpPr>
              <a:spLocks/>
            </p:cNvSpPr>
            <p:nvPr userDrawn="1"/>
          </p:nvSpPr>
          <p:spPr bwMode="auto">
            <a:xfrm>
              <a:off x="1700" y="624"/>
              <a:ext cx="5002" cy="1320"/>
            </a:xfrm>
            <a:custGeom>
              <a:avLst/>
              <a:gdLst/>
              <a:ahLst/>
              <a:cxnLst>
                <a:cxn ang="0">
                  <a:pos x="5002" y="0"/>
                </a:cxn>
                <a:cxn ang="0">
                  <a:pos x="4995" y="78"/>
                </a:cxn>
                <a:cxn ang="0">
                  <a:pos x="4983" y="166"/>
                </a:cxn>
                <a:cxn ang="0">
                  <a:pos x="4962" y="281"/>
                </a:cxn>
                <a:cxn ang="0">
                  <a:pos x="4929" y="417"/>
                </a:cxn>
                <a:cxn ang="0">
                  <a:pos x="4882" y="567"/>
                </a:cxn>
                <a:cxn ang="0">
                  <a:pos x="4836" y="685"/>
                </a:cxn>
                <a:cxn ang="0">
                  <a:pos x="4800" y="766"/>
                </a:cxn>
                <a:cxn ang="0">
                  <a:pos x="4758" y="848"/>
                </a:cxn>
                <a:cxn ang="0">
                  <a:pos x="4712" y="929"/>
                </a:cxn>
                <a:cxn ang="0">
                  <a:pos x="4661" y="1009"/>
                </a:cxn>
                <a:cxn ang="0">
                  <a:pos x="4604" y="1087"/>
                </a:cxn>
                <a:cxn ang="0">
                  <a:pos x="4540" y="1164"/>
                </a:cxn>
                <a:cxn ang="0">
                  <a:pos x="4471" y="1237"/>
                </a:cxn>
                <a:cxn ang="0">
                  <a:pos x="4394" y="1306"/>
                </a:cxn>
                <a:cxn ang="0">
                  <a:pos x="4311" y="1371"/>
                </a:cxn>
                <a:cxn ang="0">
                  <a:pos x="4221" y="1432"/>
                </a:cxn>
                <a:cxn ang="0">
                  <a:pos x="4122" y="1486"/>
                </a:cxn>
                <a:cxn ang="0">
                  <a:pos x="4017" y="1534"/>
                </a:cxn>
                <a:cxn ang="0">
                  <a:pos x="3903" y="1574"/>
                </a:cxn>
                <a:cxn ang="0">
                  <a:pos x="3779" y="1607"/>
                </a:cxn>
                <a:cxn ang="0">
                  <a:pos x="3649" y="1631"/>
                </a:cxn>
                <a:cxn ang="0">
                  <a:pos x="3508" y="1646"/>
                </a:cxn>
                <a:cxn ang="0">
                  <a:pos x="3358" y="1650"/>
                </a:cxn>
                <a:cxn ang="0">
                  <a:pos x="3199" y="1646"/>
                </a:cxn>
                <a:cxn ang="0">
                  <a:pos x="3115" y="1637"/>
                </a:cxn>
                <a:cxn ang="0">
                  <a:pos x="2791" y="1610"/>
                </a:cxn>
                <a:cxn ang="0">
                  <a:pos x="2489" y="1594"/>
                </a:cxn>
                <a:cxn ang="0">
                  <a:pos x="2210" y="1591"/>
                </a:cxn>
                <a:cxn ang="0">
                  <a:pos x="1955" y="1599"/>
                </a:cxn>
                <a:cxn ang="0">
                  <a:pos x="1717" y="1621"/>
                </a:cxn>
                <a:cxn ang="0">
                  <a:pos x="1499" y="1654"/>
                </a:cxn>
                <a:cxn ang="0">
                  <a:pos x="1347" y="1687"/>
                </a:cxn>
                <a:cxn ang="0">
                  <a:pos x="1251" y="1713"/>
                </a:cxn>
                <a:cxn ang="0">
                  <a:pos x="1158" y="1741"/>
                </a:cxn>
                <a:cxn ang="0">
                  <a:pos x="1069" y="1773"/>
                </a:cxn>
                <a:cxn ang="0">
                  <a:pos x="983" y="1809"/>
                </a:cxn>
                <a:cxn ang="0">
                  <a:pos x="899" y="1846"/>
                </a:cxn>
                <a:cxn ang="0">
                  <a:pos x="820" y="1886"/>
                </a:cxn>
                <a:cxn ang="0">
                  <a:pos x="744" y="1930"/>
                </a:cxn>
                <a:cxn ang="0">
                  <a:pos x="669" y="1977"/>
                </a:cxn>
                <a:cxn ang="0">
                  <a:pos x="597" y="2027"/>
                </a:cxn>
                <a:cxn ang="0">
                  <a:pos x="494" y="2106"/>
                </a:cxn>
                <a:cxn ang="0">
                  <a:pos x="362" y="2222"/>
                </a:cxn>
                <a:cxn ang="0">
                  <a:pos x="237" y="2351"/>
                </a:cxn>
                <a:cxn ang="0">
                  <a:pos x="116" y="2490"/>
                </a:cxn>
                <a:cxn ang="0">
                  <a:pos x="0" y="2642"/>
                </a:cxn>
              </a:cxnLst>
              <a:rect l="0" t="0" r="r" b="b"/>
              <a:pathLst>
                <a:path w="5002" h="2642">
                  <a:moveTo>
                    <a:pt x="5002" y="0"/>
                  </a:moveTo>
                  <a:lnTo>
                    <a:pt x="5002" y="0"/>
                  </a:lnTo>
                  <a:lnTo>
                    <a:pt x="5001" y="21"/>
                  </a:lnTo>
                  <a:lnTo>
                    <a:pt x="4995" y="78"/>
                  </a:lnTo>
                  <a:lnTo>
                    <a:pt x="4990" y="120"/>
                  </a:lnTo>
                  <a:lnTo>
                    <a:pt x="4983" y="166"/>
                  </a:lnTo>
                  <a:lnTo>
                    <a:pt x="4973" y="221"/>
                  </a:lnTo>
                  <a:lnTo>
                    <a:pt x="4962" y="281"/>
                  </a:lnTo>
                  <a:lnTo>
                    <a:pt x="4947" y="347"/>
                  </a:lnTo>
                  <a:lnTo>
                    <a:pt x="4929" y="417"/>
                  </a:lnTo>
                  <a:lnTo>
                    <a:pt x="4906" y="491"/>
                  </a:lnTo>
                  <a:lnTo>
                    <a:pt x="4882" y="567"/>
                  </a:lnTo>
                  <a:lnTo>
                    <a:pt x="4852" y="646"/>
                  </a:lnTo>
                  <a:lnTo>
                    <a:pt x="4836" y="685"/>
                  </a:lnTo>
                  <a:lnTo>
                    <a:pt x="4818" y="725"/>
                  </a:lnTo>
                  <a:lnTo>
                    <a:pt x="4800" y="766"/>
                  </a:lnTo>
                  <a:lnTo>
                    <a:pt x="4780" y="807"/>
                  </a:lnTo>
                  <a:lnTo>
                    <a:pt x="4758" y="848"/>
                  </a:lnTo>
                  <a:lnTo>
                    <a:pt x="4736" y="888"/>
                  </a:lnTo>
                  <a:lnTo>
                    <a:pt x="4712" y="929"/>
                  </a:lnTo>
                  <a:lnTo>
                    <a:pt x="4687" y="969"/>
                  </a:lnTo>
                  <a:lnTo>
                    <a:pt x="4661" y="1009"/>
                  </a:lnTo>
                  <a:lnTo>
                    <a:pt x="4633" y="1048"/>
                  </a:lnTo>
                  <a:lnTo>
                    <a:pt x="4604" y="1087"/>
                  </a:lnTo>
                  <a:lnTo>
                    <a:pt x="4572" y="1126"/>
                  </a:lnTo>
                  <a:lnTo>
                    <a:pt x="4540" y="1164"/>
                  </a:lnTo>
                  <a:lnTo>
                    <a:pt x="4505" y="1201"/>
                  </a:lnTo>
                  <a:lnTo>
                    <a:pt x="4471" y="1237"/>
                  </a:lnTo>
                  <a:lnTo>
                    <a:pt x="4433" y="1273"/>
                  </a:lnTo>
                  <a:lnTo>
                    <a:pt x="4394" y="1306"/>
                  </a:lnTo>
                  <a:lnTo>
                    <a:pt x="4353" y="1340"/>
                  </a:lnTo>
                  <a:lnTo>
                    <a:pt x="4311" y="1371"/>
                  </a:lnTo>
                  <a:lnTo>
                    <a:pt x="4266" y="1403"/>
                  </a:lnTo>
                  <a:lnTo>
                    <a:pt x="4221" y="1432"/>
                  </a:lnTo>
                  <a:lnTo>
                    <a:pt x="4172" y="1460"/>
                  </a:lnTo>
                  <a:lnTo>
                    <a:pt x="4122" y="1486"/>
                  </a:lnTo>
                  <a:lnTo>
                    <a:pt x="4071" y="1511"/>
                  </a:lnTo>
                  <a:lnTo>
                    <a:pt x="4017" y="1534"/>
                  </a:lnTo>
                  <a:lnTo>
                    <a:pt x="3960" y="1555"/>
                  </a:lnTo>
                  <a:lnTo>
                    <a:pt x="3903" y="1574"/>
                  </a:lnTo>
                  <a:lnTo>
                    <a:pt x="3842" y="1592"/>
                  </a:lnTo>
                  <a:lnTo>
                    <a:pt x="3779" y="1607"/>
                  </a:lnTo>
                  <a:lnTo>
                    <a:pt x="3715" y="1621"/>
                  </a:lnTo>
                  <a:lnTo>
                    <a:pt x="3649" y="1631"/>
                  </a:lnTo>
                  <a:lnTo>
                    <a:pt x="3579" y="1641"/>
                  </a:lnTo>
                  <a:lnTo>
                    <a:pt x="3508" y="1646"/>
                  </a:lnTo>
                  <a:lnTo>
                    <a:pt x="3435" y="1650"/>
                  </a:lnTo>
                  <a:lnTo>
                    <a:pt x="3358" y="1650"/>
                  </a:lnTo>
                  <a:lnTo>
                    <a:pt x="3279" y="1649"/>
                  </a:lnTo>
                  <a:lnTo>
                    <a:pt x="3199" y="1646"/>
                  </a:lnTo>
                  <a:lnTo>
                    <a:pt x="3115" y="1637"/>
                  </a:lnTo>
                  <a:lnTo>
                    <a:pt x="3115" y="1637"/>
                  </a:lnTo>
                  <a:lnTo>
                    <a:pt x="2950" y="1623"/>
                  </a:lnTo>
                  <a:lnTo>
                    <a:pt x="2791" y="1610"/>
                  </a:lnTo>
                  <a:lnTo>
                    <a:pt x="2636" y="1600"/>
                  </a:lnTo>
                  <a:lnTo>
                    <a:pt x="2489" y="1594"/>
                  </a:lnTo>
                  <a:lnTo>
                    <a:pt x="2348" y="1591"/>
                  </a:lnTo>
                  <a:lnTo>
                    <a:pt x="2210" y="1591"/>
                  </a:lnTo>
                  <a:lnTo>
                    <a:pt x="2080" y="1594"/>
                  </a:lnTo>
                  <a:lnTo>
                    <a:pt x="1955" y="1599"/>
                  </a:lnTo>
                  <a:lnTo>
                    <a:pt x="1834" y="1608"/>
                  </a:lnTo>
                  <a:lnTo>
                    <a:pt x="1717" y="1621"/>
                  </a:lnTo>
                  <a:lnTo>
                    <a:pt x="1606" y="1636"/>
                  </a:lnTo>
                  <a:lnTo>
                    <a:pt x="1499" y="1654"/>
                  </a:lnTo>
                  <a:lnTo>
                    <a:pt x="1397" y="1675"/>
                  </a:lnTo>
                  <a:lnTo>
                    <a:pt x="1347" y="1687"/>
                  </a:lnTo>
                  <a:lnTo>
                    <a:pt x="1298" y="1699"/>
                  </a:lnTo>
                  <a:lnTo>
                    <a:pt x="1251" y="1713"/>
                  </a:lnTo>
                  <a:lnTo>
                    <a:pt x="1204" y="1726"/>
                  </a:lnTo>
                  <a:lnTo>
                    <a:pt x="1158" y="1741"/>
                  </a:lnTo>
                  <a:lnTo>
                    <a:pt x="1113" y="1757"/>
                  </a:lnTo>
                  <a:lnTo>
                    <a:pt x="1069" y="1773"/>
                  </a:lnTo>
                  <a:lnTo>
                    <a:pt x="1026" y="1791"/>
                  </a:lnTo>
                  <a:lnTo>
                    <a:pt x="983" y="1809"/>
                  </a:lnTo>
                  <a:lnTo>
                    <a:pt x="941" y="1826"/>
                  </a:lnTo>
                  <a:lnTo>
                    <a:pt x="899" y="1846"/>
                  </a:lnTo>
                  <a:lnTo>
                    <a:pt x="859" y="1865"/>
                  </a:lnTo>
                  <a:lnTo>
                    <a:pt x="820" y="1886"/>
                  </a:lnTo>
                  <a:lnTo>
                    <a:pt x="781" y="1909"/>
                  </a:lnTo>
                  <a:lnTo>
                    <a:pt x="744" y="1930"/>
                  </a:lnTo>
                  <a:lnTo>
                    <a:pt x="707" y="1952"/>
                  </a:lnTo>
                  <a:lnTo>
                    <a:pt x="669" y="1977"/>
                  </a:lnTo>
                  <a:lnTo>
                    <a:pt x="633" y="2001"/>
                  </a:lnTo>
                  <a:lnTo>
                    <a:pt x="597" y="2027"/>
                  </a:lnTo>
                  <a:lnTo>
                    <a:pt x="562" y="2052"/>
                  </a:lnTo>
                  <a:lnTo>
                    <a:pt x="494" y="2106"/>
                  </a:lnTo>
                  <a:lnTo>
                    <a:pt x="427" y="2162"/>
                  </a:lnTo>
                  <a:lnTo>
                    <a:pt x="362" y="2222"/>
                  </a:lnTo>
                  <a:lnTo>
                    <a:pt x="300" y="2285"/>
                  </a:lnTo>
                  <a:lnTo>
                    <a:pt x="237" y="2351"/>
                  </a:lnTo>
                  <a:lnTo>
                    <a:pt x="176" y="2419"/>
                  </a:lnTo>
                  <a:lnTo>
                    <a:pt x="116" y="2490"/>
                  </a:lnTo>
                  <a:lnTo>
                    <a:pt x="58" y="2564"/>
                  </a:lnTo>
                  <a:lnTo>
                    <a:pt x="0" y="264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995387" name="Freeform 59"/>
            <p:cNvSpPr>
              <a:spLocks/>
            </p:cNvSpPr>
            <p:nvPr userDrawn="1"/>
          </p:nvSpPr>
          <p:spPr bwMode="auto">
            <a:xfrm>
              <a:off x="1751" y="595"/>
              <a:ext cx="4962" cy="1378"/>
            </a:xfrm>
            <a:custGeom>
              <a:avLst/>
              <a:gdLst/>
              <a:ahLst/>
              <a:cxnLst>
                <a:cxn ang="0">
                  <a:pos x="4962" y="0"/>
                </a:cxn>
                <a:cxn ang="0">
                  <a:pos x="4957" y="79"/>
                </a:cxn>
                <a:cxn ang="0">
                  <a:pos x="4946" y="170"/>
                </a:cxn>
                <a:cxn ang="0">
                  <a:pos x="4926" y="284"/>
                </a:cxn>
                <a:cxn ang="0">
                  <a:pos x="4894" y="421"/>
                </a:cxn>
                <a:cxn ang="0">
                  <a:pos x="4850" y="573"/>
                </a:cxn>
                <a:cxn ang="0">
                  <a:pos x="4806" y="693"/>
                </a:cxn>
                <a:cxn ang="0">
                  <a:pos x="4771" y="775"/>
                </a:cxn>
                <a:cxn ang="0">
                  <a:pos x="4732" y="857"/>
                </a:cxn>
                <a:cxn ang="0">
                  <a:pos x="4686" y="940"/>
                </a:cxn>
                <a:cxn ang="0">
                  <a:pos x="4636" y="1022"/>
                </a:cxn>
                <a:cxn ang="0">
                  <a:pos x="4581" y="1101"/>
                </a:cxn>
                <a:cxn ang="0">
                  <a:pos x="4518" y="1180"/>
                </a:cxn>
                <a:cxn ang="0">
                  <a:pos x="4449" y="1255"/>
                </a:cxn>
                <a:cxn ang="0">
                  <a:pos x="4374" y="1326"/>
                </a:cxn>
                <a:cxn ang="0">
                  <a:pos x="4292" y="1393"/>
                </a:cxn>
                <a:cxn ang="0">
                  <a:pos x="4202" y="1455"/>
                </a:cxn>
                <a:cxn ang="0">
                  <a:pos x="4104" y="1511"/>
                </a:cxn>
                <a:cxn ang="0">
                  <a:pos x="4000" y="1563"/>
                </a:cxn>
                <a:cxn ang="0">
                  <a:pos x="3886" y="1605"/>
                </a:cxn>
                <a:cxn ang="0">
                  <a:pos x="3764" y="1641"/>
                </a:cxn>
                <a:cxn ang="0">
                  <a:pos x="3634" y="1668"/>
                </a:cxn>
                <a:cxn ang="0">
                  <a:pos x="3493" y="1686"/>
                </a:cxn>
                <a:cxn ang="0">
                  <a:pos x="3344" y="1694"/>
                </a:cxn>
                <a:cxn ang="0">
                  <a:pos x="3184" y="1691"/>
                </a:cxn>
                <a:cxn ang="0">
                  <a:pos x="3101" y="1686"/>
                </a:cxn>
                <a:cxn ang="0">
                  <a:pos x="2774" y="1663"/>
                </a:cxn>
                <a:cxn ang="0">
                  <a:pos x="2473" y="1653"/>
                </a:cxn>
                <a:cxn ang="0">
                  <a:pos x="2195" y="1655"/>
                </a:cxn>
                <a:cxn ang="0">
                  <a:pos x="1938" y="1670"/>
                </a:cxn>
                <a:cxn ang="0">
                  <a:pos x="1702" y="1695"/>
                </a:cxn>
                <a:cxn ang="0">
                  <a:pos x="1486" y="1734"/>
                </a:cxn>
                <a:cxn ang="0">
                  <a:pos x="1333" y="1770"/>
                </a:cxn>
                <a:cxn ang="0">
                  <a:pos x="1237" y="1799"/>
                </a:cxn>
                <a:cxn ang="0">
                  <a:pos x="1144" y="1829"/>
                </a:cxn>
                <a:cxn ang="0">
                  <a:pos x="1055" y="1863"/>
                </a:cxn>
                <a:cxn ang="0">
                  <a:pos x="971" y="1899"/>
                </a:cxn>
                <a:cxn ang="0">
                  <a:pos x="889" y="1939"/>
                </a:cxn>
                <a:cxn ang="0">
                  <a:pos x="810" y="1981"/>
                </a:cxn>
                <a:cxn ang="0">
                  <a:pos x="733" y="2026"/>
                </a:cxn>
                <a:cxn ang="0">
                  <a:pos x="660" y="2075"/>
                </a:cxn>
                <a:cxn ang="0">
                  <a:pos x="589" y="2127"/>
                </a:cxn>
                <a:cxn ang="0">
                  <a:pos x="486" y="2209"/>
                </a:cxn>
                <a:cxn ang="0">
                  <a:pos x="357" y="2328"/>
                </a:cxn>
                <a:cxn ang="0">
                  <a:pos x="233" y="2459"/>
                </a:cxn>
                <a:cxn ang="0">
                  <a:pos x="115" y="2603"/>
                </a:cxn>
                <a:cxn ang="0">
                  <a:pos x="0" y="2756"/>
                </a:cxn>
              </a:cxnLst>
              <a:rect l="0" t="0" r="r" b="b"/>
              <a:pathLst>
                <a:path w="4962" h="2756">
                  <a:moveTo>
                    <a:pt x="4962" y="0"/>
                  </a:moveTo>
                  <a:lnTo>
                    <a:pt x="4962" y="0"/>
                  </a:lnTo>
                  <a:lnTo>
                    <a:pt x="4961" y="21"/>
                  </a:lnTo>
                  <a:lnTo>
                    <a:pt x="4957" y="79"/>
                  </a:lnTo>
                  <a:lnTo>
                    <a:pt x="4953" y="121"/>
                  </a:lnTo>
                  <a:lnTo>
                    <a:pt x="4946" y="170"/>
                  </a:lnTo>
                  <a:lnTo>
                    <a:pt x="4937" y="224"/>
                  </a:lnTo>
                  <a:lnTo>
                    <a:pt x="4926" y="284"/>
                  </a:lnTo>
                  <a:lnTo>
                    <a:pt x="4912" y="350"/>
                  </a:lnTo>
                  <a:lnTo>
                    <a:pt x="4894" y="421"/>
                  </a:lnTo>
                  <a:lnTo>
                    <a:pt x="4875" y="496"/>
                  </a:lnTo>
                  <a:lnTo>
                    <a:pt x="4850" y="573"/>
                  </a:lnTo>
                  <a:lnTo>
                    <a:pt x="4822" y="652"/>
                  </a:lnTo>
                  <a:lnTo>
                    <a:pt x="4806" y="693"/>
                  </a:lnTo>
                  <a:lnTo>
                    <a:pt x="4789" y="733"/>
                  </a:lnTo>
                  <a:lnTo>
                    <a:pt x="4771" y="775"/>
                  </a:lnTo>
                  <a:lnTo>
                    <a:pt x="4751" y="815"/>
                  </a:lnTo>
                  <a:lnTo>
                    <a:pt x="4732" y="857"/>
                  </a:lnTo>
                  <a:lnTo>
                    <a:pt x="4710" y="899"/>
                  </a:lnTo>
                  <a:lnTo>
                    <a:pt x="4686" y="940"/>
                  </a:lnTo>
                  <a:lnTo>
                    <a:pt x="4663" y="980"/>
                  </a:lnTo>
                  <a:lnTo>
                    <a:pt x="4636" y="1022"/>
                  </a:lnTo>
                  <a:lnTo>
                    <a:pt x="4608" y="1062"/>
                  </a:lnTo>
                  <a:lnTo>
                    <a:pt x="4581" y="1101"/>
                  </a:lnTo>
                  <a:lnTo>
                    <a:pt x="4550" y="1142"/>
                  </a:lnTo>
                  <a:lnTo>
                    <a:pt x="4518" y="1180"/>
                  </a:lnTo>
                  <a:lnTo>
                    <a:pt x="4485" y="1217"/>
                  </a:lnTo>
                  <a:lnTo>
                    <a:pt x="4449" y="1255"/>
                  </a:lnTo>
                  <a:lnTo>
                    <a:pt x="4413" y="1290"/>
                  </a:lnTo>
                  <a:lnTo>
                    <a:pt x="4374" y="1326"/>
                  </a:lnTo>
                  <a:lnTo>
                    <a:pt x="4333" y="1360"/>
                  </a:lnTo>
                  <a:lnTo>
                    <a:pt x="4292" y="1393"/>
                  </a:lnTo>
                  <a:lnTo>
                    <a:pt x="4247" y="1426"/>
                  </a:lnTo>
                  <a:lnTo>
                    <a:pt x="4202" y="1455"/>
                  </a:lnTo>
                  <a:lnTo>
                    <a:pt x="4154" y="1484"/>
                  </a:lnTo>
                  <a:lnTo>
                    <a:pt x="4104" y="1511"/>
                  </a:lnTo>
                  <a:lnTo>
                    <a:pt x="4053" y="1539"/>
                  </a:lnTo>
                  <a:lnTo>
                    <a:pt x="4000" y="1563"/>
                  </a:lnTo>
                  <a:lnTo>
                    <a:pt x="3943" y="1586"/>
                  </a:lnTo>
                  <a:lnTo>
                    <a:pt x="3886" y="1605"/>
                  </a:lnTo>
                  <a:lnTo>
                    <a:pt x="3827" y="1624"/>
                  </a:lnTo>
                  <a:lnTo>
                    <a:pt x="3764" y="1641"/>
                  </a:lnTo>
                  <a:lnTo>
                    <a:pt x="3700" y="1655"/>
                  </a:lnTo>
                  <a:lnTo>
                    <a:pt x="3634" y="1668"/>
                  </a:lnTo>
                  <a:lnTo>
                    <a:pt x="3564" y="1678"/>
                  </a:lnTo>
                  <a:lnTo>
                    <a:pt x="3493" y="1686"/>
                  </a:lnTo>
                  <a:lnTo>
                    <a:pt x="3420" y="1691"/>
                  </a:lnTo>
                  <a:lnTo>
                    <a:pt x="3344" y="1694"/>
                  </a:lnTo>
                  <a:lnTo>
                    <a:pt x="3266" y="1694"/>
                  </a:lnTo>
                  <a:lnTo>
                    <a:pt x="3184" y="1691"/>
                  </a:lnTo>
                  <a:lnTo>
                    <a:pt x="3101" y="1686"/>
                  </a:lnTo>
                  <a:lnTo>
                    <a:pt x="3101" y="1686"/>
                  </a:lnTo>
                  <a:lnTo>
                    <a:pt x="2935" y="1673"/>
                  </a:lnTo>
                  <a:lnTo>
                    <a:pt x="2774" y="1663"/>
                  </a:lnTo>
                  <a:lnTo>
                    <a:pt x="2622" y="1657"/>
                  </a:lnTo>
                  <a:lnTo>
                    <a:pt x="2473" y="1653"/>
                  </a:lnTo>
                  <a:lnTo>
                    <a:pt x="2331" y="1653"/>
                  </a:lnTo>
                  <a:lnTo>
                    <a:pt x="2195" y="1655"/>
                  </a:lnTo>
                  <a:lnTo>
                    <a:pt x="2065" y="1662"/>
                  </a:lnTo>
                  <a:lnTo>
                    <a:pt x="1938" y="1670"/>
                  </a:lnTo>
                  <a:lnTo>
                    <a:pt x="1819" y="1681"/>
                  </a:lnTo>
                  <a:lnTo>
                    <a:pt x="1702" y="1695"/>
                  </a:lnTo>
                  <a:lnTo>
                    <a:pt x="1591" y="1713"/>
                  </a:lnTo>
                  <a:lnTo>
                    <a:pt x="1486" y="1734"/>
                  </a:lnTo>
                  <a:lnTo>
                    <a:pt x="1383" y="1757"/>
                  </a:lnTo>
                  <a:lnTo>
                    <a:pt x="1333" y="1770"/>
                  </a:lnTo>
                  <a:lnTo>
                    <a:pt x="1284" y="1784"/>
                  </a:lnTo>
                  <a:lnTo>
                    <a:pt x="1237" y="1799"/>
                  </a:lnTo>
                  <a:lnTo>
                    <a:pt x="1190" y="1813"/>
                  </a:lnTo>
                  <a:lnTo>
                    <a:pt x="1144" y="1829"/>
                  </a:lnTo>
                  <a:lnTo>
                    <a:pt x="1100" y="1846"/>
                  </a:lnTo>
                  <a:lnTo>
                    <a:pt x="1055" y="1863"/>
                  </a:lnTo>
                  <a:lnTo>
                    <a:pt x="1012" y="1881"/>
                  </a:lnTo>
                  <a:lnTo>
                    <a:pt x="971" y="1899"/>
                  </a:lnTo>
                  <a:lnTo>
                    <a:pt x="929" y="1918"/>
                  </a:lnTo>
                  <a:lnTo>
                    <a:pt x="889" y="1939"/>
                  </a:lnTo>
                  <a:lnTo>
                    <a:pt x="848" y="1960"/>
                  </a:lnTo>
                  <a:lnTo>
                    <a:pt x="810" y="1981"/>
                  </a:lnTo>
                  <a:lnTo>
                    <a:pt x="771" y="2004"/>
                  </a:lnTo>
                  <a:lnTo>
                    <a:pt x="733" y="2026"/>
                  </a:lnTo>
                  <a:lnTo>
                    <a:pt x="696" y="2051"/>
                  </a:lnTo>
                  <a:lnTo>
                    <a:pt x="660" y="2075"/>
                  </a:lnTo>
                  <a:lnTo>
                    <a:pt x="624" y="2101"/>
                  </a:lnTo>
                  <a:lnTo>
                    <a:pt x="589" y="2127"/>
                  </a:lnTo>
                  <a:lnTo>
                    <a:pt x="554" y="2152"/>
                  </a:lnTo>
                  <a:lnTo>
                    <a:pt x="486" y="2209"/>
                  </a:lnTo>
                  <a:lnTo>
                    <a:pt x="421" y="2267"/>
                  </a:lnTo>
                  <a:lnTo>
                    <a:pt x="357" y="2328"/>
                  </a:lnTo>
                  <a:lnTo>
                    <a:pt x="295" y="2393"/>
                  </a:lnTo>
                  <a:lnTo>
                    <a:pt x="233" y="2459"/>
                  </a:lnTo>
                  <a:lnTo>
                    <a:pt x="174" y="2530"/>
                  </a:lnTo>
                  <a:lnTo>
                    <a:pt x="115" y="2603"/>
                  </a:lnTo>
                  <a:lnTo>
                    <a:pt x="57" y="2679"/>
                  </a:lnTo>
                  <a:lnTo>
                    <a:pt x="0" y="275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995388" name="Freeform 60"/>
            <p:cNvSpPr>
              <a:spLocks/>
            </p:cNvSpPr>
            <p:nvPr userDrawn="1"/>
          </p:nvSpPr>
          <p:spPr bwMode="auto">
            <a:xfrm>
              <a:off x="1804" y="566"/>
              <a:ext cx="4921" cy="1435"/>
            </a:xfrm>
            <a:custGeom>
              <a:avLst/>
              <a:gdLst/>
              <a:ahLst/>
              <a:cxnLst>
                <a:cxn ang="0">
                  <a:pos x="4921" y="0"/>
                </a:cxn>
                <a:cxn ang="0">
                  <a:pos x="4915" y="79"/>
                </a:cxn>
                <a:cxn ang="0">
                  <a:pos x="4905" y="169"/>
                </a:cxn>
                <a:cxn ang="0">
                  <a:pos x="4887" y="285"/>
                </a:cxn>
                <a:cxn ang="0">
                  <a:pos x="4858" y="424"/>
                </a:cxn>
                <a:cxn ang="0">
                  <a:pos x="4816" y="578"/>
                </a:cxn>
                <a:cxn ang="0">
                  <a:pos x="4773" y="699"/>
                </a:cxn>
                <a:cxn ang="0">
                  <a:pos x="4740" y="781"/>
                </a:cxn>
                <a:cxn ang="0">
                  <a:pos x="4701" y="865"/>
                </a:cxn>
                <a:cxn ang="0">
                  <a:pos x="4658" y="949"/>
                </a:cxn>
                <a:cxn ang="0">
                  <a:pos x="4608" y="1031"/>
                </a:cxn>
                <a:cxn ang="0">
                  <a:pos x="4554" y="1114"/>
                </a:cxn>
                <a:cxn ang="0">
                  <a:pos x="4493" y="1193"/>
                </a:cxn>
                <a:cxn ang="0">
                  <a:pos x="4425" y="1270"/>
                </a:cxn>
                <a:cxn ang="0">
                  <a:pos x="4351" y="1343"/>
                </a:cxn>
                <a:cxn ang="0">
                  <a:pos x="4269" y="1412"/>
                </a:cxn>
                <a:cxn ang="0">
                  <a:pos x="4182" y="1477"/>
                </a:cxn>
                <a:cxn ang="0">
                  <a:pos x="4085" y="1535"/>
                </a:cxn>
                <a:cxn ang="0">
                  <a:pos x="3981" y="1588"/>
                </a:cxn>
                <a:cxn ang="0">
                  <a:pos x="3868" y="1634"/>
                </a:cxn>
                <a:cxn ang="0">
                  <a:pos x="3746" y="1672"/>
                </a:cxn>
                <a:cxn ang="0">
                  <a:pos x="3615" y="1701"/>
                </a:cxn>
                <a:cxn ang="0">
                  <a:pos x="3477" y="1722"/>
                </a:cxn>
                <a:cxn ang="0">
                  <a:pos x="3327" y="1734"/>
                </a:cxn>
                <a:cxn ang="0">
                  <a:pos x="3167" y="1734"/>
                </a:cxn>
                <a:cxn ang="0">
                  <a:pos x="3084" y="1730"/>
                </a:cxn>
                <a:cxn ang="0">
                  <a:pos x="2757" y="1714"/>
                </a:cxn>
                <a:cxn ang="0">
                  <a:pos x="2456" y="1711"/>
                </a:cxn>
                <a:cxn ang="0">
                  <a:pos x="2178" y="1719"/>
                </a:cxn>
                <a:cxn ang="0">
                  <a:pos x="1922" y="1739"/>
                </a:cxn>
                <a:cxn ang="0">
                  <a:pos x="1687" y="1769"/>
                </a:cxn>
                <a:cxn ang="0">
                  <a:pos x="1469" y="1811"/>
                </a:cxn>
                <a:cxn ang="0">
                  <a:pos x="1318" y="1852"/>
                </a:cxn>
                <a:cxn ang="0">
                  <a:pos x="1222" y="1881"/>
                </a:cxn>
                <a:cxn ang="0">
                  <a:pos x="1130" y="1915"/>
                </a:cxn>
                <a:cxn ang="0">
                  <a:pos x="1043" y="1950"/>
                </a:cxn>
                <a:cxn ang="0">
                  <a:pos x="958" y="1989"/>
                </a:cxn>
                <a:cxn ang="0">
                  <a:pos x="876" y="2029"/>
                </a:cxn>
                <a:cxn ang="0">
                  <a:pos x="797" y="2074"/>
                </a:cxn>
                <a:cxn ang="0">
                  <a:pos x="722" y="2121"/>
                </a:cxn>
                <a:cxn ang="0">
                  <a:pos x="650" y="2171"/>
                </a:cxn>
                <a:cxn ang="0">
                  <a:pos x="579" y="2225"/>
                </a:cxn>
                <a:cxn ang="0">
                  <a:pos x="478" y="2309"/>
                </a:cxn>
                <a:cxn ang="0">
                  <a:pos x="350" y="2433"/>
                </a:cxn>
                <a:cxn ang="0">
                  <a:pos x="229" y="2567"/>
                </a:cxn>
                <a:cxn ang="0">
                  <a:pos x="112" y="2712"/>
                </a:cxn>
                <a:cxn ang="0">
                  <a:pos x="0" y="2869"/>
                </a:cxn>
              </a:cxnLst>
              <a:rect l="0" t="0" r="r" b="b"/>
              <a:pathLst>
                <a:path w="4921" h="2869">
                  <a:moveTo>
                    <a:pt x="4921" y="0"/>
                  </a:moveTo>
                  <a:lnTo>
                    <a:pt x="4921" y="0"/>
                  </a:lnTo>
                  <a:lnTo>
                    <a:pt x="4919" y="21"/>
                  </a:lnTo>
                  <a:lnTo>
                    <a:pt x="4915" y="79"/>
                  </a:lnTo>
                  <a:lnTo>
                    <a:pt x="4911" y="121"/>
                  </a:lnTo>
                  <a:lnTo>
                    <a:pt x="4905" y="169"/>
                  </a:lnTo>
                  <a:lnTo>
                    <a:pt x="4898" y="224"/>
                  </a:lnTo>
                  <a:lnTo>
                    <a:pt x="4887" y="285"/>
                  </a:lnTo>
                  <a:lnTo>
                    <a:pt x="4875" y="353"/>
                  </a:lnTo>
                  <a:lnTo>
                    <a:pt x="4858" y="424"/>
                  </a:lnTo>
                  <a:lnTo>
                    <a:pt x="4839" y="498"/>
                  </a:lnTo>
                  <a:lnTo>
                    <a:pt x="4816" y="578"/>
                  </a:lnTo>
                  <a:lnTo>
                    <a:pt x="4789" y="658"/>
                  </a:lnTo>
                  <a:lnTo>
                    <a:pt x="4773" y="699"/>
                  </a:lnTo>
                  <a:lnTo>
                    <a:pt x="4758" y="741"/>
                  </a:lnTo>
                  <a:lnTo>
                    <a:pt x="4740" y="781"/>
                  </a:lnTo>
                  <a:lnTo>
                    <a:pt x="4722" y="823"/>
                  </a:lnTo>
                  <a:lnTo>
                    <a:pt x="4701" y="865"/>
                  </a:lnTo>
                  <a:lnTo>
                    <a:pt x="4680" y="907"/>
                  </a:lnTo>
                  <a:lnTo>
                    <a:pt x="4658" y="949"/>
                  </a:lnTo>
                  <a:lnTo>
                    <a:pt x="4634" y="991"/>
                  </a:lnTo>
                  <a:lnTo>
                    <a:pt x="4608" y="1031"/>
                  </a:lnTo>
                  <a:lnTo>
                    <a:pt x="4582" y="1073"/>
                  </a:lnTo>
                  <a:lnTo>
                    <a:pt x="4554" y="1114"/>
                  </a:lnTo>
                  <a:lnTo>
                    <a:pt x="4525" y="1154"/>
                  </a:lnTo>
                  <a:lnTo>
                    <a:pt x="4493" y="1193"/>
                  </a:lnTo>
                  <a:lnTo>
                    <a:pt x="4460" y="1232"/>
                  </a:lnTo>
                  <a:lnTo>
                    <a:pt x="4425" y="1270"/>
                  </a:lnTo>
                  <a:lnTo>
                    <a:pt x="4389" y="1307"/>
                  </a:lnTo>
                  <a:lnTo>
                    <a:pt x="4351" y="1343"/>
                  </a:lnTo>
                  <a:lnTo>
                    <a:pt x="4311" y="1378"/>
                  </a:lnTo>
                  <a:lnTo>
                    <a:pt x="4269" y="1412"/>
                  </a:lnTo>
                  <a:lnTo>
                    <a:pt x="4226" y="1446"/>
                  </a:lnTo>
                  <a:lnTo>
                    <a:pt x="4182" y="1477"/>
                  </a:lnTo>
                  <a:lnTo>
                    <a:pt x="4135" y="1508"/>
                  </a:lnTo>
                  <a:lnTo>
                    <a:pt x="4085" y="1535"/>
                  </a:lnTo>
                  <a:lnTo>
                    <a:pt x="4033" y="1563"/>
                  </a:lnTo>
                  <a:lnTo>
                    <a:pt x="3981" y="1588"/>
                  </a:lnTo>
                  <a:lnTo>
                    <a:pt x="3925" y="1613"/>
                  </a:lnTo>
                  <a:lnTo>
                    <a:pt x="3868" y="1634"/>
                  </a:lnTo>
                  <a:lnTo>
                    <a:pt x="3808" y="1655"/>
                  </a:lnTo>
                  <a:lnTo>
                    <a:pt x="3746" y="1672"/>
                  </a:lnTo>
                  <a:lnTo>
                    <a:pt x="3682" y="1688"/>
                  </a:lnTo>
                  <a:lnTo>
                    <a:pt x="3615" y="1701"/>
                  </a:lnTo>
                  <a:lnTo>
                    <a:pt x="3547" y="1713"/>
                  </a:lnTo>
                  <a:lnTo>
                    <a:pt x="3477" y="1722"/>
                  </a:lnTo>
                  <a:lnTo>
                    <a:pt x="3403" y="1729"/>
                  </a:lnTo>
                  <a:lnTo>
                    <a:pt x="3327" y="1734"/>
                  </a:lnTo>
                  <a:lnTo>
                    <a:pt x="3249" y="1735"/>
                  </a:lnTo>
                  <a:lnTo>
                    <a:pt x="3167" y="1734"/>
                  </a:lnTo>
                  <a:lnTo>
                    <a:pt x="3084" y="1730"/>
                  </a:lnTo>
                  <a:lnTo>
                    <a:pt x="3084" y="1730"/>
                  </a:lnTo>
                  <a:lnTo>
                    <a:pt x="2917" y="1721"/>
                  </a:lnTo>
                  <a:lnTo>
                    <a:pt x="2757" y="1714"/>
                  </a:lnTo>
                  <a:lnTo>
                    <a:pt x="2603" y="1711"/>
                  </a:lnTo>
                  <a:lnTo>
                    <a:pt x="2456" y="1711"/>
                  </a:lnTo>
                  <a:lnTo>
                    <a:pt x="2314" y="1714"/>
                  </a:lnTo>
                  <a:lnTo>
                    <a:pt x="2178" y="1719"/>
                  </a:lnTo>
                  <a:lnTo>
                    <a:pt x="2048" y="1727"/>
                  </a:lnTo>
                  <a:lnTo>
                    <a:pt x="1922" y="1739"/>
                  </a:lnTo>
                  <a:lnTo>
                    <a:pt x="1802" y="1753"/>
                  </a:lnTo>
                  <a:lnTo>
                    <a:pt x="1687" y="1769"/>
                  </a:lnTo>
                  <a:lnTo>
                    <a:pt x="1576" y="1789"/>
                  </a:lnTo>
                  <a:lnTo>
                    <a:pt x="1469" y="1811"/>
                  </a:lnTo>
                  <a:lnTo>
                    <a:pt x="1368" y="1837"/>
                  </a:lnTo>
                  <a:lnTo>
                    <a:pt x="1318" y="1852"/>
                  </a:lnTo>
                  <a:lnTo>
                    <a:pt x="1269" y="1866"/>
                  </a:lnTo>
                  <a:lnTo>
                    <a:pt x="1222" y="1881"/>
                  </a:lnTo>
                  <a:lnTo>
                    <a:pt x="1176" y="1897"/>
                  </a:lnTo>
                  <a:lnTo>
                    <a:pt x="1130" y="1915"/>
                  </a:lnTo>
                  <a:lnTo>
                    <a:pt x="1086" y="1932"/>
                  </a:lnTo>
                  <a:lnTo>
                    <a:pt x="1043" y="1950"/>
                  </a:lnTo>
                  <a:lnTo>
                    <a:pt x="1000" y="1969"/>
                  </a:lnTo>
                  <a:lnTo>
                    <a:pt x="958" y="1989"/>
                  </a:lnTo>
                  <a:lnTo>
                    <a:pt x="916" y="2008"/>
                  </a:lnTo>
                  <a:lnTo>
                    <a:pt x="876" y="2029"/>
                  </a:lnTo>
                  <a:lnTo>
                    <a:pt x="836" y="2052"/>
                  </a:lnTo>
                  <a:lnTo>
                    <a:pt x="797" y="2074"/>
                  </a:lnTo>
                  <a:lnTo>
                    <a:pt x="759" y="2097"/>
                  </a:lnTo>
                  <a:lnTo>
                    <a:pt x="722" y="2121"/>
                  </a:lnTo>
                  <a:lnTo>
                    <a:pt x="684" y="2145"/>
                  </a:lnTo>
                  <a:lnTo>
                    <a:pt x="650" y="2171"/>
                  </a:lnTo>
                  <a:lnTo>
                    <a:pt x="614" y="2197"/>
                  </a:lnTo>
                  <a:lnTo>
                    <a:pt x="579" y="2225"/>
                  </a:lnTo>
                  <a:lnTo>
                    <a:pt x="544" y="2252"/>
                  </a:lnTo>
                  <a:lnTo>
                    <a:pt x="478" y="2309"/>
                  </a:lnTo>
                  <a:lnTo>
                    <a:pt x="412" y="2370"/>
                  </a:lnTo>
                  <a:lnTo>
                    <a:pt x="350" y="2433"/>
                  </a:lnTo>
                  <a:lnTo>
                    <a:pt x="289" y="2497"/>
                  </a:lnTo>
                  <a:lnTo>
                    <a:pt x="229" y="2567"/>
                  </a:lnTo>
                  <a:lnTo>
                    <a:pt x="171" y="2638"/>
                  </a:lnTo>
                  <a:lnTo>
                    <a:pt x="112" y="2712"/>
                  </a:lnTo>
                  <a:lnTo>
                    <a:pt x="55" y="2790"/>
                  </a:lnTo>
                  <a:lnTo>
                    <a:pt x="0" y="2869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995389" name="Freeform 61"/>
            <p:cNvSpPr>
              <a:spLocks/>
            </p:cNvSpPr>
            <p:nvPr userDrawn="1"/>
          </p:nvSpPr>
          <p:spPr bwMode="auto">
            <a:xfrm>
              <a:off x="1858" y="538"/>
              <a:ext cx="4875" cy="1492"/>
            </a:xfrm>
            <a:custGeom>
              <a:avLst/>
              <a:gdLst/>
              <a:ahLst/>
              <a:cxnLst>
                <a:cxn ang="0">
                  <a:pos x="4875" y="0"/>
                </a:cxn>
                <a:cxn ang="0">
                  <a:pos x="4872" y="79"/>
                </a:cxn>
                <a:cxn ang="0">
                  <a:pos x="4864" y="170"/>
                </a:cxn>
                <a:cxn ang="0">
                  <a:pos x="4847" y="287"/>
                </a:cxn>
                <a:cxn ang="0">
                  <a:pos x="4821" y="428"/>
                </a:cxn>
                <a:cxn ang="0">
                  <a:pos x="4780" y="581"/>
                </a:cxn>
                <a:cxn ang="0">
                  <a:pos x="4740" y="706"/>
                </a:cxn>
                <a:cxn ang="0">
                  <a:pos x="4707" y="790"/>
                </a:cxn>
                <a:cxn ang="0">
                  <a:pos x="4671" y="874"/>
                </a:cxn>
                <a:cxn ang="0">
                  <a:pos x="4628" y="959"/>
                </a:cxn>
                <a:cxn ang="0">
                  <a:pos x="4580" y="1043"/>
                </a:cxn>
                <a:cxn ang="0">
                  <a:pos x="4526" y="1127"/>
                </a:cxn>
                <a:cxn ang="0">
                  <a:pos x="4467" y="1208"/>
                </a:cxn>
                <a:cxn ang="0">
                  <a:pos x="4400" y="1287"/>
                </a:cxn>
                <a:cxn ang="0">
                  <a:pos x="4326" y="1361"/>
                </a:cxn>
                <a:cxn ang="0">
                  <a:pos x="4247" y="1432"/>
                </a:cxn>
                <a:cxn ang="0">
                  <a:pos x="4160" y="1500"/>
                </a:cxn>
                <a:cxn ang="0">
                  <a:pos x="4064" y="1560"/>
                </a:cxn>
                <a:cxn ang="0">
                  <a:pos x="3960" y="1615"/>
                </a:cxn>
                <a:cxn ang="0">
                  <a:pos x="3847" y="1663"/>
                </a:cxn>
                <a:cxn ang="0">
                  <a:pos x="3727" y="1703"/>
                </a:cxn>
                <a:cxn ang="0">
                  <a:pos x="3597" y="1737"/>
                </a:cxn>
                <a:cxn ang="0">
                  <a:pos x="3457" y="1760"/>
                </a:cxn>
                <a:cxn ang="0">
                  <a:pos x="3309" y="1775"/>
                </a:cxn>
                <a:cxn ang="0">
                  <a:pos x="3149" y="1778"/>
                </a:cxn>
                <a:cxn ang="0">
                  <a:pos x="3066" y="1776"/>
                </a:cxn>
                <a:cxn ang="0">
                  <a:pos x="2739" y="1766"/>
                </a:cxn>
                <a:cxn ang="0">
                  <a:pos x="2438" y="1770"/>
                </a:cxn>
                <a:cxn ang="0">
                  <a:pos x="2160" y="1783"/>
                </a:cxn>
                <a:cxn ang="0">
                  <a:pos x="1904" y="1808"/>
                </a:cxn>
                <a:cxn ang="0">
                  <a:pos x="1669" y="1844"/>
                </a:cxn>
                <a:cxn ang="0">
                  <a:pos x="1452" y="1891"/>
                </a:cxn>
                <a:cxn ang="0">
                  <a:pos x="1351" y="1918"/>
                </a:cxn>
                <a:cxn ang="0">
                  <a:pos x="1254" y="1949"/>
                </a:cxn>
                <a:cxn ang="0">
                  <a:pos x="1161" y="1983"/>
                </a:cxn>
                <a:cxn ang="0">
                  <a:pos x="1071" y="2018"/>
                </a:cxn>
                <a:cxn ang="0">
                  <a:pos x="984" y="2059"/>
                </a:cxn>
                <a:cxn ang="0">
                  <a:pos x="903" y="2101"/>
                </a:cxn>
                <a:cxn ang="0">
                  <a:pos x="823" y="2144"/>
                </a:cxn>
                <a:cxn ang="0">
                  <a:pos x="747" y="2193"/>
                </a:cxn>
                <a:cxn ang="0">
                  <a:pos x="673" y="2243"/>
                </a:cxn>
                <a:cxn ang="0">
                  <a:pos x="603" y="2296"/>
                </a:cxn>
                <a:cxn ang="0">
                  <a:pos x="535" y="2351"/>
                </a:cxn>
                <a:cxn ang="0">
                  <a:pos x="404" y="2472"/>
                </a:cxn>
                <a:cxn ang="0">
                  <a:pos x="282" y="2604"/>
                </a:cxn>
                <a:cxn ang="0">
                  <a:pos x="167" y="2747"/>
                </a:cxn>
                <a:cxn ang="0">
                  <a:pos x="54" y="2902"/>
                </a:cxn>
              </a:cxnLst>
              <a:rect l="0" t="0" r="r" b="b"/>
              <a:pathLst>
                <a:path w="4875" h="2984">
                  <a:moveTo>
                    <a:pt x="4875" y="0"/>
                  </a:moveTo>
                  <a:lnTo>
                    <a:pt x="4875" y="0"/>
                  </a:lnTo>
                  <a:lnTo>
                    <a:pt x="4875" y="21"/>
                  </a:lnTo>
                  <a:lnTo>
                    <a:pt x="4872" y="79"/>
                  </a:lnTo>
                  <a:lnTo>
                    <a:pt x="4868" y="121"/>
                  </a:lnTo>
                  <a:lnTo>
                    <a:pt x="4864" y="170"/>
                  </a:lnTo>
                  <a:lnTo>
                    <a:pt x="4857" y="226"/>
                  </a:lnTo>
                  <a:lnTo>
                    <a:pt x="4847" y="287"/>
                  </a:lnTo>
                  <a:lnTo>
                    <a:pt x="4835" y="355"/>
                  </a:lnTo>
                  <a:lnTo>
                    <a:pt x="4821" y="428"/>
                  </a:lnTo>
                  <a:lnTo>
                    <a:pt x="4803" y="502"/>
                  </a:lnTo>
                  <a:lnTo>
                    <a:pt x="4780" y="581"/>
                  </a:lnTo>
                  <a:lnTo>
                    <a:pt x="4754" y="664"/>
                  </a:lnTo>
                  <a:lnTo>
                    <a:pt x="4740" y="706"/>
                  </a:lnTo>
                  <a:lnTo>
                    <a:pt x="4724" y="748"/>
                  </a:lnTo>
                  <a:lnTo>
                    <a:pt x="4707" y="790"/>
                  </a:lnTo>
                  <a:lnTo>
                    <a:pt x="4689" y="832"/>
                  </a:lnTo>
                  <a:lnTo>
                    <a:pt x="4671" y="874"/>
                  </a:lnTo>
                  <a:lnTo>
                    <a:pt x="4650" y="917"/>
                  </a:lnTo>
                  <a:lnTo>
                    <a:pt x="4628" y="959"/>
                  </a:lnTo>
                  <a:lnTo>
                    <a:pt x="4604" y="1001"/>
                  </a:lnTo>
                  <a:lnTo>
                    <a:pt x="4580" y="1043"/>
                  </a:lnTo>
                  <a:lnTo>
                    <a:pt x="4554" y="1085"/>
                  </a:lnTo>
                  <a:lnTo>
                    <a:pt x="4526" y="1127"/>
                  </a:lnTo>
                  <a:lnTo>
                    <a:pt x="4497" y="1167"/>
                  </a:lnTo>
                  <a:lnTo>
                    <a:pt x="4467" y="1208"/>
                  </a:lnTo>
                  <a:lnTo>
                    <a:pt x="4435" y="1248"/>
                  </a:lnTo>
                  <a:lnTo>
                    <a:pt x="4400" y="1287"/>
                  </a:lnTo>
                  <a:lnTo>
                    <a:pt x="4364" y="1324"/>
                  </a:lnTo>
                  <a:lnTo>
                    <a:pt x="4326" y="1361"/>
                  </a:lnTo>
                  <a:lnTo>
                    <a:pt x="4288" y="1398"/>
                  </a:lnTo>
                  <a:lnTo>
                    <a:pt x="4247" y="1432"/>
                  </a:lnTo>
                  <a:lnTo>
                    <a:pt x="4204" y="1466"/>
                  </a:lnTo>
                  <a:lnTo>
                    <a:pt x="4160" y="1500"/>
                  </a:lnTo>
                  <a:lnTo>
                    <a:pt x="4113" y="1531"/>
                  </a:lnTo>
                  <a:lnTo>
                    <a:pt x="4064" y="1560"/>
                  </a:lnTo>
                  <a:lnTo>
                    <a:pt x="4013" y="1589"/>
                  </a:lnTo>
                  <a:lnTo>
                    <a:pt x="3960" y="1615"/>
                  </a:lnTo>
                  <a:lnTo>
                    <a:pt x="3906" y="1641"/>
                  </a:lnTo>
                  <a:lnTo>
                    <a:pt x="3847" y="1663"/>
                  </a:lnTo>
                  <a:lnTo>
                    <a:pt x="3789" y="1684"/>
                  </a:lnTo>
                  <a:lnTo>
                    <a:pt x="3727" y="1703"/>
                  </a:lnTo>
                  <a:lnTo>
                    <a:pt x="3663" y="1721"/>
                  </a:lnTo>
                  <a:lnTo>
                    <a:pt x="3597" y="1737"/>
                  </a:lnTo>
                  <a:lnTo>
                    <a:pt x="3528" y="1750"/>
                  </a:lnTo>
                  <a:lnTo>
                    <a:pt x="3457" y="1760"/>
                  </a:lnTo>
                  <a:lnTo>
                    <a:pt x="3385" y="1768"/>
                  </a:lnTo>
                  <a:lnTo>
                    <a:pt x="3309" y="1775"/>
                  </a:lnTo>
                  <a:lnTo>
                    <a:pt x="3230" y="1778"/>
                  </a:lnTo>
                  <a:lnTo>
                    <a:pt x="3149" y="1778"/>
                  </a:lnTo>
                  <a:lnTo>
                    <a:pt x="3066" y="1776"/>
                  </a:lnTo>
                  <a:lnTo>
                    <a:pt x="3066" y="1776"/>
                  </a:lnTo>
                  <a:lnTo>
                    <a:pt x="2899" y="1770"/>
                  </a:lnTo>
                  <a:lnTo>
                    <a:pt x="2739" y="1766"/>
                  </a:lnTo>
                  <a:lnTo>
                    <a:pt x="2585" y="1766"/>
                  </a:lnTo>
                  <a:lnTo>
                    <a:pt x="2438" y="1770"/>
                  </a:lnTo>
                  <a:lnTo>
                    <a:pt x="2297" y="1775"/>
                  </a:lnTo>
                  <a:lnTo>
                    <a:pt x="2160" y="1783"/>
                  </a:lnTo>
                  <a:lnTo>
                    <a:pt x="2030" y="1794"/>
                  </a:lnTo>
                  <a:lnTo>
                    <a:pt x="1904" y="1808"/>
                  </a:lnTo>
                  <a:lnTo>
                    <a:pt x="1784" y="1825"/>
                  </a:lnTo>
                  <a:lnTo>
                    <a:pt x="1669" y="1844"/>
                  </a:lnTo>
                  <a:lnTo>
                    <a:pt x="1558" y="1867"/>
                  </a:lnTo>
                  <a:lnTo>
                    <a:pt x="1452" y="1891"/>
                  </a:lnTo>
                  <a:lnTo>
                    <a:pt x="1401" y="1904"/>
                  </a:lnTo>
                  <a:lnTo>
                    <a:pt x="1351" y="1918"/>
                  </a:lnTo>
                  <a:lnTo>
                    <a:pt x="1302" y="1934"/>
                  </a:lnTo>
                  <a:lnTo>
                    <a:pt x="1254" y="1949"/>
                  </a:lnTo>
                  <a:lnTo>
                    <a:pt x="1207" y="1965"/>
                  </a:lnTo>
                  <a:lnTo>
                    <a:pt x="1161" y="1983"/>
                  </a:lnTo>
                  <a:lnTo>
                    <a:pt x="1115" y="2001"/>
                  </a:lnTo>
                  <a:lnTo>
                    <a:pt x="1071" y="2018"/>
                  </a:lnTo>
                  <a:lnTo>
                    <a:pt x="1028" y="2038"/>
                  </a:lnTo>
                  <a:lnTo>
                    <a:pt x="984" y="2059"/>
                  </a:lnTo>
                  <a:lnTo>
                    <a:pt x="943" y="2078"/>
                  </a:lnTo>
                  <a:lnTo>
                    <a:pt x="903" y="2101"/>
                  </a:lnTo>
                  <a:lnTo>
                    <a:pt x="862" y="2122"/>
                  </a:lnTo>
                  <a:lnTo>
                    <a:pt x="823" y="2144"/>
                  </a:lnTo>
                  <a:lnTo>
                    <a:pt x="785" y="2169"/>
                  </a:lnTo>
                  <a:lnTo>
                    <a:pt x="747" y="2193"/>
                  </a:lnTo>
                  <a:lnTo>
                    <a:pt x="710" y="2217"/>
                  </a:lnTo>
                  <a:lnTo>
                    <a:pt x="673" y="2243"/>
                  </a:lnTo>
                  <a:lnTo>
                    <a:pt x="637" y="2269"/>
                  </a:lnTo>
                  <a:lnTo>
                    <a:pt x="603" y="2296"/>
                  </a:lnTo>
                  <a:lnTo>
                    <a:pt x="568" y="2324"/>
                  </a:lnTo>
                  <a:lnTo>
                    <a:pt x="535" y="2351"/>
                  </a:lnTo>
                  <a:lnTo>
                    <a:pt x="468" y="2411"/>
                  </a:lnTo>
                  <a:lnTo>
                    <a:pt x="404" y="2472"/>
                  </a:lnTo>
                  <a:lnTo>
                    <a:pt x="343" y="2537"/>
                  </a:lnTo>
                  <a:lnTo>
                    <a:pt x="282" y="2604"/>
                  </a:lnTo>
                  <a:lnTo>
                    <a:pt x="224" y="2674"/>
                  </a:lnTo>
                  <a:lnTo>
                    <a:pt x="167" y="2747"/>
                  </a:lnTo>
                  <a:lnTo>
                    <a:pt x="110" y="2822"/>
                  </a:lnTo>
                  <a:lnTo>
                    <a:pt x="54" y="2902"/>
                  </a:lnTo>
                  <a:lnTo>
                    <a:pt x="0" y="298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995390" name="Freeform 62"/>
            <p:cNvSpPr>
              <a:spLocks/>
            </p:cNvSpPr>
            <p:nvPr userDrawn="1"/>
          </p:nvSpPr>
          <p:spPr bwMode="auto">
            <a:xfrm>
              <a:off x="1912" y="510"/>
              <a:ext cx="4831" cy="1548"/>
            </a:xfrm>
            <a:custGeom>
              <a:avLst/>
              <a:gdLst/>
              <a:ahLst/>
              <a:cxnLst>
                <a:cxn ang="0">
                  <a:pos x="4831" y="0"/>
                </a:cxn>
                <a:cxn ang="0">
                  <a:pos x="4828" y="80"/>
                </a:cxn>
                <a:cxn ang="0">
                  <a:pos x="4821" y="172"/>
                </a:cxn>
                <a:cxn ang="0">
                  <a:pos x="4806" y="291"/>
                </a:cxn>
                <a:cxn ang="0">
                  <a:pos x="4782" y="430"/>
                </a:cxn>
                <a:cxn ang="0">
                  <a:pos x="4743" y="587"/>
                </a:cxn>
                <a:cxn ang="0">
                  <a:pos x="4706" y="711"/>
                </a:cxn>
                <a:cxn ang="0">
                  <a:pos x="4674" y="797"/>
                </a:cxn>
                <a:cxn ang="0">
                  <a:pos x="4638" y="882"/>
                </a:cxn>
                <a:cxn ang="0">
                  <a:pos x="4597" y="969"/>
                </a:cxn>
                <a:cxn ang="0">
                  <a:pos x="4550" y="1055"/>
                </a:cxn>
                <a:cxn ang="0">
                  <a:pos x="4497" y="1139"/>
                </a:cxn>
                <a:cxn ang="0">
                  <a:pos x="4439" y="1223"/>
                </a:cxn>
                <a:cxn ang="0">
                  <a:pos x="4374" y="1302"/>
                </a:cxn>
                <a:cxn ang="0">
                  <a:pos x="4303" y="1379"/>
                </a:cxn>
                <a:cxn ang="0">
                  <a:pos x="4224" y="1452"/>
                </a:cxn>
                <a:cxn ang="0">
                  <a:pos x="4136" y="1522"/>
                </a:cxn>
                <a:cxn ang="0">
                  <a:pos x="4042" y="1584"/>
                </a:cxn>
                <a:cxn ang="0">
                  <a:pos x="3939" y="1643"/>
                </a:cxn>
                <a:cxn ang="0">
                  <a:pos x="3828" y="1693"/>
                </a:cxn>
                <a:cxn ang="0">
                  <a:pos x="3707" y="1736"/>
                </a:cxn>
                <a:cxn ang="0">
                  <a:pos x="3578" y="1772"/>
                </a:cxn>
                <a:cxn ang="0">
                  <a:pos x="3439" y="1798"/>
                </a:cxn>
                <a:cxn ang="0">
                  <a:pos x="3291" y="1815"/>
                </a:cxn>
                <a:cxn ang="0">
                  <a:pos x="3131" y="1822"/>
                </a:cxn>
                <a:cxn ang="0">
                  <a:pos x="3048" y="1822"/>
                </a:cxn>
                <a:cxn ang="0">
                  <a:pos x="2720" y="1819"/>
                </a:cxn>
                <a:cxn ang="0">
                  <a:pos x="2419" y="1828"/>
                </a:cxn>
                <a:cxn ang="0">
                  <a:pos x="2141" y="1848"/>
                </a:cxn>
                <a:cxn ang="0">
                  <a:pos x="1887" y="1877"/>
                </a:cxn>
                <a:cxn ang="0">
                  <a:pos x="1651" y="1919"/>
                </a:cxn>
                <a:cxn ang="0">
                  <a:pos x="1436" y="1970"/>
                </a:cxn>
                <a:cxn ang="0">
                  <a:pos x="1335" y="1999"/>
                </a:cxn>
                <a:cxn ang="0">
                  <a:pos x="1239" y="2032"/>
                </a:cxn>
                <a:cxn ang="0">
                  <a:pos x="1146" y="2067"/>
                </a:cxn>
                <a:cxn ang="0">
                  <a:pos x="1057" y="2106"/>
                </a:cxn>
                <a:cxn ang="0">
                  <a:pos x="971" y="2148"/>
                </a:cxn>
                <a:cxn ang="0">
                  <a:pos x="889" y="2192"/>
                </a:cxn>
                <a:cxn ang="0">
                  <a:pos x="811" y="2237"/>
                </a:cxn>
                <a:cxn ang="0">
                  <a:pos x="735" y="2287"/>
                </a:cxn>
                <a:cxn ang="0">
                  <a:pos x="663" y="2339"/>
                </a:cxn>
                <a:cxn ang="0">
                  <a:pos x="593" y="2393"/>
                </a:cxn>
                <a:cxn ang="0">
                  <a:pos x="525" y="2452"/>
                </a:cxn>
                <a:cxn ang="0">
                  <a:pos x="397" y="2576"/>
                </a:cxn>
                <a:cxn ang="0">
                  <a:pos x="277" y="2710"/>
                </a:cxn>
                <a:cxn ang="0">
                  <a:pos x="163" y="2857"/>
                </a:cxn>
                <a:cxn ang="0">
                  <a:pos x="53" y="3013"/>
                </a:cxn>
              </a:cxnLst>
              <a:rect l="0" t="0" r="r" b="b"/>
              <a:pathLst>
                <a:path w="4831" h="3097">
                  <a:moveTo>
                    <a:pt x="4831" y="0"/>
                  </a:moveTo>
                  <a:lnTo>
                    <a:pt x="4831" y="0"/>
                  </a:lnTo>
                  <a:lnTo>
                    <a:pt x="4829" y="21"/>
                  </a:lnTo>
                  <a:lnTo>
                    <a:pt x="4828" y="80"/>
                  </a:lnTo>
                  <a:lnTo>
                    <a:pt x="4825" y="122"/>
                  </a:lnTo>
                  <a:lnTo>
                    <a:pt x="4821" y="172"/>
                  </a:lnTo>
                  <a:lnTo>
                    <a:pt x="4814" y="228"/>
                  </a:lnTo>
                  <a:lnTo>
                    <a:pt x="4806" y="291"/>
                  </a:lnTo>
                  <a:lnTo>
                    <a:pt x="4796" y="359"/>
                  </a:lnTo>
                  <a:lnTo>
                    <a:pt x="4782" y="430"/>
                  </a:lnTo>
                  <a:lnTo>
                    <a:pt x="4764" y="507"/>
                  </a:lnTo>
                  <a:lnTo>
                    <a:pt x="4743" y="587"/>
                  </a:lnTo>
                  <a:lnTo>
                    <a:pt x="4719" y="669"/>
                  </a:lnTo>
                  <a:lnTo>
                    <a:pt x="4706" y="711"/>
                  </a:lnTo>
                  <a:lnTo>
                    <a:pt x="4690" y="755"/>
                  </a:lnTo>
                  <a:lnTo>
                    <a:pt x="4674" y="797"/>
                  </a:lnTo>
                  <a:lnTo>
                    <a:pt x="4657" y="840"/>
                  </a:lnTo>
                  <a:lnTo>
                    <a:pt x="4638" y="882"/>
                  </a:lnTo>
                  <a:lnTo>
                    <a:pt x="4618" y="926"/>
                  </a:lnTo>
                  <a:lnTo>
                    <a:pt x="4597" y="969"/>
                  </a:lnTo>
                  <a:lnTo>
                    <a:pt x="4574" y="1011"/>
                  </a:lnTo>
                  <a:lnTo>
                    <a:pt x="4550" y="1055"/>
                  </a:lnTo>
                  <a:lnTo>
                    <a:pt x="4525" y="1097"/>
                  </a:lnTo>
                  <a:lnTo>
                    <a:pt x="4497" y="1139"/>
                  </a:lnTo>
                  <a:lnTo>
                    <a:pt x="4470" y="1181"/>
                  </a:lnTo>
                  <a:lnTo>
                    <a:pt x="4439" y="1223"/>
                  </a:lnTo>
                  <a:lnTo>
                    <a:pt x="4407" y="1263"/>
                  </a:lnTo>
                  <a:lnTo>
                    <a:pt x="4374" y="1302"/>
                  </a:lnTo>
                  <a:lnTo>
                    <a:pt x="4339" y="1342"/>
                  </a:lnTo>
                  <a:lnTo>
                    <a:pt x="4303" y="1379"/>
                  </a:lnTo>
                  <a:lnTo>
                    <a:pt x="4264" y="1417"/>
                  </a:lnTo>
                  <a:lnTo>
                    <a:pt x="4224" y="1452"/>
                  </a:lnTo>
                  <a:lnTo>
                    <a:pt x="4181" y="1488"/>
                  </a:lnTo>
                  <a:lnTo>
                    <a:pt x="4136" y="1522"/>
                  </a:lnTo>
                  <a:lnTo>
                    <a:pt x="4091" y="1554"/>
                  </a:lnTo>
                  <a:lnTo>
                    <a:pt x="4042" y="1584"/>
                  </a:lnTo>
                  <a:lnTo>
                    <a:pt x="3992" y="1614"/>
                  </a:lnTo>
                  <a:lnTo>
                    <a:pt x="3939" y="1643"/>
                  </a:lnTo>
                  <a:lnTo>
                    <a:pt x="3885" y="1668"/>
                  </a:lnTo>
                  <a:lnTo>
                    <a:pt x="3828" y="1693"/>
                  </a:lnTo>
                  <a:lnTo>
                    <a:pt x="3768" y="1715"/>
                  </a:lnTo>
                  <a:lnTo>
                    <a:pt x="3707" y="1736"/>
                  </a:lnTo>
                  <a:lnTo>
                    <a:pt x="3643" y="1754"/>
                  </a:lnTo>
                  <a:lnTo>
                    <a:pt x="3578" y="1772"/>
                  </a:lnTo>
                  <a:lnTo>
                    <a:pt x="3510" y="1786"/>
                  </a:lnTo>
                  <a:lnTo>
                    <a:pt x="3439" y="1798"/>
                  </a:lnTo>
                  <a:lnTo>
                    <a:pt x="3366" y="1807"/>
                  </a:lnTo>
                  <a:lnTo>
                    <a:pt x="3291" y="1815"/>
                  </a:lnTo>
                  <a:lnTo>
                    <a:pt x="3212" y="1820"/>
                  </a:lnTo>
                  <a:lnTo>
                    <a:pt x="3131" y="1822"/>
                  </a:lnTo>
                  <a:lnTo>
                    <a:pt x="3048" y="1822"/>
                  </a:lnTo>
                  <a:lnTo>
                    <a:pt x="3048" y="1822"/>
                  </a:lnTo>
                  <a:lnTo>
                    <a:pt x="2881" y="1819"/>
                  </a:lnTo>
                  <a:lnTo>
                    <a:pt x="2720" y="1819"/>
                  </a:lnTo>
                  <a:lnTo>
                    <a:pt x="2567" y="1822"/>
                  </a:lnTo>
                  <a:lnTo>
                    <a:pt x="2419" y="1828"/>
                  </a:lnTo>
                  <a:lnTo>
                    <a:pt x="2277" y="1836"/>
                  </a:lnTo>
                  <a:lnTo>
                    <a:pt x="2141" y="1848"/>
                  </a:lnTo>
                  <a:lnTo>
                    <a:pt x="2012" y="1861"/>
                  </a:lnTo>
                  <a:lnTo>
                    <a:pt x="1887" y="1877"/>
                  </a:lnTo>
                  <a:lnTo>
                    <a:pt x="1766" y="1896"/>
                  </a:lnTo>
                  <a:lnTo>
                    <a:pt x="1651" y="1919"/>
                  </a:lnTo>
                  <a:lnTo>
                    <a:pt x="1541" y="1943"/>
                  </a:lnTo>
                  <a:lnTo>
                    <a:pt x="1436" y="1970"/>
                  </a:lnTo>
                  <a:lnTo>
                    <a:pt x="1384" y="1985"/>
                  </a:lnTo>
                  <a:lnTo>
                    <a:pt x="1335" y="1999"/>
                  </a:lnTo>
                  <a:lnTo>
                    <a:pt x="1286" y="2016"/>
                  </a:lnTo>
                  <a:lnTo>
                    <a:pt x="1239" y="2032"/>
                  </a:lnTo>
                  <a:lnTo>
                    <a:pt x="1191" y="2050"/>
                  </a:lnTo>
                  <a:lnTo>
                    <a:pt x="1146" y="2067"/>
                  </a:lnTo>
                  <a:lnTo>
                    <a:pt x="1100" y="2087"/>
                  </a:lnTo>
                  <a:lnTo>
                    <a:pt x="1057" y="2106"/>
                  </a:lnTo>
                  <a:lnTo>
                    <a:pt x="1014" y="2127"/>
                  </a:lnTo>
                  <a:lnTo>
                    <a:pt x="971" y="2148"/>
                  </a:lnTo>
                  <a:lnTo>
                    <a:pt x="930" y="2169"/>
                  </a:lnTo>
                  <a:lnTo>
                    <a:pt x="889" y="2192"/>
                  </a:lnTo>
                  <a:lnTo>
                    <a:pt x="850" y="2214"/>
                  </a:lnTo>
                  <a:lnTo>
                    <a:pt x="811" y="2237"/>
                  </a:lnTo>
                  <a:lnTo>
                    <a:pt x="772" y="2263"/>
                  </a:lnTo>
                  <a:lnTo>
                    <a:pt x="735" y="2287"/>
                  </a:lnTo>
                  <a:lnTo>
                    <a:pt x="699" y="2313"/>
                  </a:lnTo>
                  <a:lnTo>
                    <a:pt x="663" y="2339"/>
                  </a:lnTo>
                  <a:lnTo>
                    <a:pt x="628" y="2366"/>
                  </a:lnTo>
                  <a:lnTo>
                    <a:pt x="593" y="2393"/>
                  </a:lnTo>
                  <a:lnTo>
                    <a:pt x="558" y="2423"/>
                  </a:lnTo>
                  <a:lnTo>
                    <a:pt x="525" y="2452"/>
                  </a:lnTo>
                  <a:lnTo>
                    <a:pt x="460" y="2511"/>
                  </a:lnTo>
                  <a:lnTo>
                    <a:pt x="397" y="2576"/>
                  </a:lnTo>
                  <a:lnTo>
                    <a:pt x="336" y="2640"/>
                  </a:lnTo>
                  <a:lnTo>
                    <a:pt x="277" y="2710"/>
                  </a:lnTo>
                  <a:lnTo>
                    <a:pt x="220" y="2783"/>
                  </a:lnTo>
                  <a:lnTo>
                    <a:pt x="163" y="2857"/>
                  </a:lnTo>
                  <a:lnTo>
                    <a:pt x="107" y="2934"/>
                  </a:lnTo>
                  <a:lnTo>
                    <a:pt x="53" y="3013"/>
                  </a:lnTo>
                  <a:lnTo>
                    <a:pt x="0" y="3097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995391" name="Freeform 63"/>
            <p:cNvSpPr>
              <a:spLocks/>
            </p:cNvSpPr>
            <p:nvPr userDrawn="1"/>
          </p:nvSpPr>
          <p:spPr bwMode="auto">
            <a:xfrm>
              <a:off x="1968" y="481"/>
              <a:ext cx="4782" cy="1605"/>
            </a:xfrm>
            <a:custGeom>
              <a:avLst/>
              <a:gdLst/>
              <a:ahLst/>
              <a:cxnLst>
                <a:cxn ang="0">
                  <a:pos x="4782" y="0"/>
                </a:cxn>
                <a:cxn ang="0">
                  <a:pos x="4780" y="81"/>
                </a:cxn>
                <a:cxn ang="0">
                  <a:pos x="4775" y="173"/>
                </a:cxn>
                <a:cxn ang="0">
                  <a:pos x="4762" y="292"/>
                </a:cxn>
                <a:cxn ang="0">
                  <a:pos x="4740" y="433"/>
                </a:cxn>
                <a:cxn ang="0">
                  <a:pos x="4704" y="591"/>
                </a:cxn>
                <a:cxn ang="0">
                  <a:pos x="4668" y="717"/>
                </a:cxn>
                <a:cxn ang="0">
                  <a:pos x="4637" y="802"/>
                </a:cxn>
                <a:cxn ang="0">
                  <a:pos x="4602" y="890"/>
                </a:cxn>
                <a:cxn ang="0">
                  <a:pos x="4564" y="978"/>
                </a:cxn>
                <a:cxn ang="0">
                  <a:pos x="4518" y="1066"/>
                </a:cxn>
                <a:cxn ang="0">
                  <a:pos x="4466" y="1151"/>
                </a:cxn>
                <a:cxn ang="0">
                  <a:pos x="4409" y="1235"/>
                </a:cxn>
                <a:cxn ang="0">
                  <a:pos x="4346" y="1318"/>
                </a:cxn>
                <a:cxn ang="0">
                  <a:pos x="4275" y="1397"/>
                </a:cxn>
                <a:cxn ang="0">
                  <a:pos x="4197" y="1471"/>
                </a:cxn>
                <a:cxn ang="0">
                  <a:pos x="4111" y="1542"/>
                </a:cxn>
                <a:cxn ang="0">
                  <a:pos x="4018" y="1608"/>
                </a:cxn>
                <a:cxn ang="0">
                  <a:pos x="3917" y="1668"/>
                </a:cxn>
                <a:cxn ang="0">
                  <a:pos x="3805" y="1721"/>
                </a:cxn>
                <a:cxn ang="0">
                  <a:pos x="3686" y="1766"/>
                </a:cxn>
                <a:cxn ang="0">
                  <a:pos x="3557" y="1805"/>
                </a:cxn>
                <a:cxn ang="0">
                  <a:pos x="3418" y="1834"/>
                </a:cxn>
                <a:cxn ang="0">
                  <a:pos x="3270" y="1855"/>
                </a:cxn>
                <a:cxn ang="0">
                  <a:pos x="3110" y="1865"/>
                </a:cxn>
                <a:cxn ang="0">
                  <a:pos x="3027" y="1867"/>
                </a:cxn>
                <a:cxn ang="0">
                  <a:pos x="2700" y="1870"/>
                </a:cxn>
                <a:cxn ang="0">
                  <a:pos x="2399" y="1884"/>
                </a:cxn>
                <a:cxn ang="0">
                  <a:pos x="2121" y="1910"/>
                </a:cxn>
                <a:cxn ang="0">
                  <a:pos x="1867" y="1946"/>
                </a:cxn>
                <a:cxn ang="0">
                  <a:pos x="1633" y="1991"/>
                </a:cxn>
                <a:cxn ang="0">
                  <a:pos x="1419" y="2047"/>
                </a:cxn>
                <a:cxn ang="0">
                  <a:pos x="1317" y="2080"/>
                </a:cxn>
                <a:cxn ang="0">
                  <a:pos x="1222" y="2115"/>
                </a:cxn>
                <a:cxn ang="0">
                  <a:pos x="1129" y="2152"/>
                </a:cxn>
                <a:cxn ang="0">
                  <a:pos x="1041" y="2193"/>
                </a:cxn>
                <a:cxn ang="0">
                  <a:pos x="956" y="2235"/>
                </a:cxn>
                <a:cxn ang="0">
                  <a:pos x="874" y="2282"/>
                </a:cxn>
                <a:cxn ang="0">
                  <a:pos x="797" y="2330"/>
                </a:cxn>
                <a:cxn ang="0">
                  <a:pos x="722" y="2380"/>
                </a:cxn>
                <a:cxn ang="0">
                  <a:pos x="651" y="2435"/>
                </a:cxn>
                <a:cxn ang="0">
                  <a:pos x="582" y="2491"/>
                </a:cxn>
                <a:cxn ang="0">
                  <a:pos x="515" y="2550"/>
                </a:cxn>
                <a:cxn ang="0">
                  <a:pos x="389" y="2677"/>
                </a:cxn>
                <a:cxn ang="0">
                  <a:pos x="271" y="2816"/>
                </a:cxn>
                <a:cxn ang="0">
                  <a:pos x="158" y="2965"/>
                </a:cxn>
                <a:cxn ang="0">
                  <a:pos x="51" y="3124"/>
                </a:cxn>
              </a:cxnLst>
              <a:rect l="0" t="0" r="r" b="b"/>
              <a:pathLst>
                <a:path w="4782" h="3210">
                  <a:moveTo>
                    <a:pt x="4782" y="0"/>
                  </a:moveTo>
                  <a:lnTo>
                    <a:pt x="4782" y="0"/>
                  </a:lnTo>
                  <a:lnTo>
                    <a:pt x="4782" y="21"/>
                  </a:lnTo>
                  <a:lnTo>
                    <a:pt x="4780" y="81"/>
                  </a:lnTo>
                  <a:lnTo>
                    <a:pt x="4779" y="123"/>
                  </a:lnTo>
                  <a:lnTo>
                    <a:pt x="4775" y="173"/>
                  </a:lnTo>
                  <a:lnTo>
                    <a:pt x="4770" y="229"/>
                  </a:lnTo>
                  <a:lnTo>
                    <a:pt x="4762" y="292"/>
                  </a:lnTo>
                  <a:lnTo>
                    <a:pt x="4752" y="360"/>
                  </a:lnTo>
                  <a:lnTo>
                    <a:pt x="4740" y="433"/>
                  </a:lnTo>
                  <a:lnTo>
                    <a:pt x="4723" y="510"/>
                  </a:lnTo>
                  <a:lnTo>
                    <a:pt x="4704" y="591"/>
                  </a:lnTo>
                  <a:lnTo>
                    <a:pt x="4682" y="675"/>
                  </a:lnTo>
                  <a:lnTo>
                    <a:pt x="4668" y="717"/>
                  </a:lnTo>
                  <a:lnTo>
                    <a:pt x="4654" y="760"/>
                  </a:lnTo>
                  <a:lnTo>
                    <a:pt x="4637" y="802"/>
                  </a:lnTo>
                  <a:lnTo>
                    <a:pt x="4620" y="846"/>
                  </a:lnTo>
                  <a:lnTo>
                    <a:pt x="4602" y="890"/>
                  </a:lnTo>
                  <a:lnTo>
                    <a:pt x="4584" y="935"/>
                  </a:lnTo>
                  <a:lnTo>
                    <a:pt x="4564" y="978"/>
                  </a:lnTo>
                  <a:lnTo>
                    <a:pt x="4541" y="1022"/>
                  </a:lnTo>
                  <a:lnTo>
                    <a:pt x="4518" y="1066"/>
                  </a:lnTo>
                  <a:lnTo>
                    <a:pt x="4493" y="1108"/>
                  </a:lnTo>
                  <a:lnTo>
                    <a:pt x="4466" y="1151"/>
                  </a:lnTo>
                  <a:lnTo>
                    <a:pt x="4439" y="1193"/>
                  </a:lnTo>
                  <a:lnTo>
                    <a:pt x="4409" y="1235"/>
                  </a:lnTo>
                  <a:lnTo>
                    <a:pt x="4379" y="1277"/>
                  </a:lnTo>
                  <a:lnTo>
                    <a:pt x="4346" y="1318"/>
                  </a:lnTo>
                  <a:lnTo>
                    <a:pt x="4311" y="1358"/>
                  </a:lnTo>
                  <a:lnTo>
                    <a:pt x="4275" y="1397"/>
                  </a:lnTo>
                  <a:lnTo>
                    <a:pt x="4237" y="1435"/>
                  </a:lnTo>
                  <a:lnTo>
                    <a:pt x="4197" y="1471"/>
                  </a:lnTo>
                  <a:lnTo>
                    <a:pt x="4155" y="1508"/>
                  </a:lnTo>
                  <a:lnTo>
                    <a:pt x="4111" y="1542"/>
                  </a:lnTo>
                  <a:lnTo>
                    <a:pt x="4065" y="1576"/>
                  </a:lnTo>
                  <a:lnTo>
                    <a:pt x="4018" y="1608"/>
                  </a:lnTo>
                  <a:lnTo>
                    <a:pt x="3968" y="1639"/>
                  </a:lnTo>
                  <a:lnTo>
                    <a:pt x="3917" y="1668"/>
                  </a:lnTo>
                  <a:lnTo>
                    <a:pt x="3862" y="1695"/>
                  </a:lnTo>
                  <a:lnTo>
                    <a:pt x="3805" y="1721"/>
                  </a:lnTo>
                  <a:lnTo>
                    <a:pt x="3747" y="1744"/>
                  </a:lnTo>
                  <a:lnTo>
                    <a:pt x="3686" y="1766"/>
                  </a:lnTo>
                  <a:lnTo>
                    <a:pt x="3622" y="1787"/>
                  </a:lnTo>
                  <a:lnTo>
                    <a:pt x="3557" y="1805"/>
                  </a:lnTo>
                  <a:lnTo>
                    <a:pt x="3489" y="1821"/>
                  </a:lnTo>
                  <a:lnTo>
                    <a:pt x="3418" y="1834"/>
                  </a:lnTo>
                  <a:lnTo>
                    <a:pt x="3344" y="1846"/>
                  </a:lnTo>
                  <a:lnTo>
                    <a:pt x="3270" y="1855"/>
                  </a:lnTo>
                  <a:lnTo>
                    <a:pt x="3192" y="1860"/>
                  </a:lnTo>
                  <a:lnTo>
                    <a:pt x="3110" y="1865"/>
                  </a:lnTo>
                  <a:lnTo>
                    <a:pt x="3027" y="1867"/>
                  </a:lnTo>
                  <a:lnTo>
                    <a:pt x="3027" y="1867"/>
                  </a:lnTo>
                  <a:lnTo>
                    <a:pt x="2860" y="1867"/>
                  </a:lnTo>
                  <a:lnTo>
                    <a:pt x="2700" y="1870"/>
                  </a:lnTo>
                  <a:lnTo>
                    <a:pt x="2546" y="1876"/>
                  </a:lnTo>
                  <a:lnTo>
                    <a:pt x="2399" y="1884"/>
                  </a:lnTo>
                  <a:lnTo>
                    <a:pt x="2257" y="1896"/>
                  </a:lnTo>
                  <a:lnTo>
                    <a:pt x="2121" y="1910"/>
                  </a:lnTo>
                  <a:lnTo>
                    <a:pt x="1992" y="1926"/>
                  </a:lnTo>
                  <a:lnTo>
                    <a:pt x="1867" y="1946"/>
                  </a:lnTo>
                  <a:lnTo>
                    <a:pt x="1748" y="1967"/>
                  </a:lnTo>
                  <a:lnTo>
                    <a:pt x="1633" y="1991"/>
                  </a:lnTo>
                  <a:lnTo>
                    <a:pt x="1523" y="2018"/>
                  </a:lnTo>
                  <a:lnTo>
                    <a:pt x="1419" y="2047"/>
                  </a:lnTo>
                  <a:lnTo>
                    <a:pt x="1367" y="2064"/>
                  </a:lnTo>
                  <a:lnTo>
                    <a:pt x="1317" y="2080"/>
                  </a:lnTo>
                  <a:lnTo>
                    <a:pt x="1269" y="2097"/>
                  </a:lnTo>
                  <a:lnTo>
                    <a:pt x="1222" y="2115"/>
                  </a:lnTo>
                  <a:lnTo>
                    <a:pt x="1174" y="2133"/>
                  </a:lnTo>
                  <a:lnTo>
                    <a:pt x="1129" y="2152"/>
                  </a:lnTo>
                  <a:lnTo>
                    <a:pt x="1084" y="2172"/>
                  </a:lnTo>
                  <a:lnTo>
                    <a:pt x="1041" y="2193"/>
                  </a:lnTo>
                  <a:lnTo>
                    <a:pt x="998" y="2214"/>
                  </a:lnTo>
                  <a:lnTo>
                    <a:pt x="956" y="2235"/>
                  </a:lnTo>
                  <a:lnTo>
                    <a:pt x="915" y="2257"/>
                  </a:lnTo>
                  <a:lnTo>
                    <a:pt x="874" y="2282"/>
                  </a:lnTo>
                  <a:lnTo>
                    <a:pt x="836" y="2306"/>
                  </a:lnTo>
                  <a:lnTo>
                    <a:pt x="797" y="2330"/>
                  </a:lnTo>
                  <a:lnTo>
                    <a:pt x="759" y="2354"/>
                  </a:lnTo>
                  <a:lnTo>
                    <a:pt x="722" y="2380"/>
                  </a:lnTo>
                  <a:lnTo>
                    <a:pt x="686" y="2407"/>
                  </a:lnTo>
                  <a:lnTo>
                    <a:pt x="651" y="2435"/>
                  </a:lnTo>
                  <a:lnTo>
                    <a:pt x="615" y="2462"/>
                  </a:lnTo>
                  <a:lnTo>
                    <a:pt x="582" y="2491"/>
                  </a:lnTo>
                  <a:lnTo>
                    <a:pt x="548" y="2520"/>
                  </a:lnTo>
                  <a:lnTo>
                    <a:pt x="515" y="2550"/>
                  </a:lnTo>
                  <a:lnTo>
                    <a:pt x="451" y="2613"/>
                  </a:lnTo>
                  <a:lnTo>
                    <a:pt x="389" y="2677"/>
                  </a:lnTo>
                  <a:lnTo>
                    <a:pt x="329" y="2745"/>
                  </a:lnTo>
                  <a:lnTo>
                    <a:pt x="271" y="2816"/>
                  </a:lnTo>
                  <a:lnTo>
                    <a:pt x="214" y="2889"/>
                  </a:lnTo>
                  <a:lnTo>
                    <a:pt x="158" y="2965"/>
                  </a:lnTo>
                  <a:lnTo>
                    <a:pt x="104" y="3044"/>
                  </a:lnTo>
                  <a:lnTo>
                    <a:pt x="51" y="3124"/>
                  </a:lnTo>
                  <a:lnTo>
                    <a:pt x="0" y="321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995392" name="Freeform 64"/>
            <p:cNvSpPr>
              <a:spLocks/>
            </p:cNvSpPr>
            <p:nvPr userDrawn="1"/>
          </p:nvSpPr>
          <p:spPr bwMode="auto">
            <a:xfrm>
              <a:off x="2023" y="453"/>
              <a:ext cx="4733" cy="1662"/>
            </a:xfrm>
            <a:custGeom>
              <a:avLst/>
              <a:gdLst/>
              <a:ahLst/>
              <a:cxnLst>
                <a:cxn ang="0">
                  <a:pos x="4733" y="0"/>
                </a:cxn>
                <a:cxn ang="0">
                  <a:pos x="4733" y="81"/>
                </a:cxn>
                <a:cxn ang="0">
                  <a:pos x="4729" y="173"/>
                </a:cxn>
                <a:cxn ang="0">
                  <a:pos x="4718" y="294"/>
                </a:cxn>
                <a:cxn ang="0">
                  <a:pos x="4699" y="436"/>
                </a:cxn>
                <a:cxn ang="0">
                  <a:pos x="4665" y="596"/>
                </a:cxn>
                <a:cxn ang="0">
                  <a:pos x="4631" y="724"/>
                </a:cxn>
                <a:cxn ang="0">
                  <a:pos x="4602" y="811"/>
                </a:cxn>
                <a:cxn ang="0">
                  <a:pos x="4568" y="898"/>
                </a:cxn>
                <a:cxn ang="0">
                  <a:pos x="4529" y="987"/>
                </a:cxn>
                <a:cxn ang="0">
                  <a:pos x="4486" y="1076"/>
                </a:cxn>
                <a:cxn ang="0">
                  <a:pos x="4436" y="1165"/>
                </a:cxn>
                <a:cxn ang="0">
                  <a:pos x="4381" y="1250"/>
                </a:cxn>
                <a:cxn ang="0">
                  <a:pos x="4317" y="1334"/>
                </a:cxn>
                <a:cxn ang="0">
                  <a:pos x="4247" y="1415"/>
                </a:cxn>
                <a:cxn ang="0">
                  <a:pos x="4171" y="1491"/>
                </a:cxn>
                <a:cxn ang="0">
                  <a:pos x="4086" y="1563"/>
                </a:cxn>
                <a:cxn ang="0">
                  <a:pos x="3993" y="1631"/>
                </a:cxn>
                <a:cxn ang="0">
                  <a:pos x="3893" y="1694"/>
                </a:cxn>
                <a:cxn ang="0">
                  <a:pos x="3784" y="1749"/>
                </a:cxn>
                <a:cxn ang="0">
                  <a:pos x="3664" y="1798"/>
                </a:cxn>
                <a:cxn ang="0">
                  <a:pos x="3537" y="1840"/>
                </a:cxn>
                <a:cxn ang="0">
                  <a:pos x="3398" y="1872"/>
                </a:cxn>
                <a:cxn ang="0">
                  <a:pos x="3249" y="1894"/>
                </a:cxn>
                <a:cxn ang="0">
                  <a:pos x="3091" y="1909"/>
                </a:cxn>
                <a:cxn ang="0">
                  <a:pos x="3008" y="1911"/>
                </a:cxn>
                <a:cxn ang="0">
                  <a:pos x="2681" y="1922"/>
                </a:cxn>
                <a:cxn ang="0">
                  <a:pos x="2380" y="1943"/>
                </a:cxn>
                <a:cxn ang="0">
                  <a:pos x="2102" y="1974"/>
                </a:cxn>
                <a:cxn ang="0">
                  <a:pos x="1848" y="2014"/>
                </a:cxn>
                <a:cxn ang="0">
                  <a:pos x="1615" y="2066"/>
                </a:cxn>
                <a:cxn ang="0">
                  <a:pos x="1401" y="2127"/>
                </a:cxn>
                <a:cxn ang="0">
                  <a:pos x="1301" y="2161"/>
                </a:cxn>
                <a:cxn ang="0">
                  <a:pos x="1205" y="2198"/>
                </a:cxn>
                <a:cxn ang="0">
                  <a:pos x="1114" y="2237"/>
                </a:cxn>
                <a:cxn ang="0">
                  <a:pos x="1026" y="2280"/>
                </a:cxn>
                <a:cxn ang="0">
                  <a:pos x="942" y="2324"/>
                </a:cxn>
                <a:cxn ang="0">
                  <a:pos x="861" y="2372"/>
                </a:cxn>
                <a:cxn ang="0">
                  <a:pos x="785" y="2422"/>
                </a:cxn>
                <a:cxn ang="0">
                  <a:pos x="711" y="2476"/>
                </a:cxn>
                <a:cxn ang="0">
                  <a:pos x="639" y="2531"/>
                </a:cxn>
                <a:cxn ang="0">
                  <a:pos x="571" y="2589"/>
                </a:cxn>
                <a:cxn ang="0">
                  <a:pos x="506" y="2650"/>
                </a:cxn>
                <a:cxn ang="0">
                  <a:pos x="382" y="2779"/>
                </a:cxn>
                <a:cxn ang="0">
                  <a:pos x="265" y="2921"/>
                </a:cxn>
                <a:cxn ang="0">
                  <a:pos x="156" y="3073"/>
                </a:cxn>
                <a:cxn ang="0">
                  <a:pos x="52" y="3236"/>
                </a:cxn>
              </a:cxnLst>
              <a:rect l="0" t="0" r="r" b="b"/>
              <a:pathLst>
                <a:path w="4733" h="3323">
                  <a:moveTo>
                    <a:pt x="4733" y="0"/>
                  </a:moveTo>
                  <a:lnTo>
                    <a:pt x="4733" y="0"/>
                  </a:lnTo>
                  <a:lnTo>
                    <a:pt x="4733" y="21"/>
                  </a:lnTo>
                  <a:lnTo>
                    <a:pt x="4733" y="81"/>
                  </a:lnTo>
                  <a:lnTo>
                    <a:pt x="4732" y="123"/>
                  </a:lnTo>
                  <a:lnTo>
                    <a:pt x="4729" y="173"/>
                  </a:lnTo>
                  <a:lnTo>
                    <a:pt x="4725" y="231"/>
                  </a:lnTo>
                  <a:lnTo>
                    <a:pt x="4718" y="294"/>
                  </a:lnTo>
                  <a:lnTo>
                    <a:pt x="4710" y="364"/>
                  </a:lnTo>
                  <a:lnTo>
                    <a:pt x="4699" y="436"/>
                  </a:lnTo>
                  <a:lnTo>
                    <a:pt x="4683" y="516"/>
                  </a:lnTo>
                  <a:lnTo>
                    <a:pt x="4665" y="596"/>
                  </a:lnTo>
                  <a:lnTo>
                    <a:pt x="4643" y="680"/>
                  </a:lnTo>
                  <a:lnTo>
                    <a:pt x="4631" y="724"/>
                  </a:lnTo>
                  <a:lnTo>
                    <a:pt x="4617" y="767"/>
                  </a:lnTo>
                  <a:lnTo>
                    <a:pt x="4602" y="811"/>
                  </a:lnTo>
                  <a:lnTo>
                    <a:pt x="4586" y="855"/>
                  </a:lnTo>
                  <a:lnTo>
                    <a:pt x="4568" y="898"/>
                  </a:lnTo>
                  <a:lnTo>
                    <a:pt x="4550" y="943"/>
                  </a:lnTo>
                  <a:lnTo>
                    <a:pt x="4529" y="987"/>
                  </a:lnTo>
                  <a:lnTo>
                    <a:pt x="4509" y="1032"/>
                  </a:lnTo>
                  <a:lnTo>
                    <a:pt x="4486" y="1076"/>
                  </a:lnTo>
                  <a:lnTo>
                    <a:pt x="4461" y="1119"/>
                  </a:lnTo>
                  <a:lnTo>
                    <a:pt x="4436" y="1165"/>
                  </a:lnTo>
                  <a:lnTo>
                    <a:pt x="4409" y="1207"/>
                  </a:lnTo>
                  <a:lnTo>
                    <a:pt x="4381" y="1250"/>
                  </a:lnTo>
                  <a:lnTo>
                    <a:pt x="4350" y="1292"/>
                  </a:lnTo>
                  <a:lnTo>
                    <a:pt x="4317" y="1334"/>
                  </a:lnTo>
                  <a:lnTo>
                    <a:pt x="4284" y="1375"/>
                  </a:lnTo>
                  <a:lnTo>
                    <a:pt x="4247" y="1415"/>
                  </a:lnTo>
                  <a:lnTo>
                    <a:pt x="4210" y="1454"/>
                  </a:lnTo>
                  <a:lnTo>
                    <a:pt x="4171" y="1491"/>
                  </a:lnTo>
                  <a:lnTo>
                    <a:pt x="4129" y="1528"/>
                  </a:lnTo>
                  <a:lnTo>
                    <a:pt x="4086" y="1563"/>
                  </a:lnTo>
                  <a:lnTo>
                    <a:pt x="4041" y="1599"/>
                  </a:lnTo>
                  <a:lnTo>
                    <a:pt x="3993" y="1631"/>
                  </a:lnTo>
                  <a:lnTo>
                    <a:pt x="3945" y="1664"/>
                  </a:lnTo>
                  <a:lnTo>
                    <a:pt x="3893" y="1694"/>
                  </a:lnTo>
                  <a:lnTo>
                    <a:pt x="3839" y="1723"/>
                  </a:lnTo>
                  <a:lnTo>
                    <a:pt x="3784" y="1749"/>
                  </a:lnTo>
                  <a:lnTo>
                    <a:pt x="3725" y="1775"/>
                  </a:lnTo>
                  <a:lnTo>
                    <a:pt x="3664" y="1798"/>
                  </a:lnTo>
                  <a:lnTo>
                    <a:pt x="3602" y="1820"/>
                  </a:lnTo>
                  <a:lnTo>
                    <a:pt x="3537" y="1840"/>
                  </a:lnTo>
                  <a:lnTo>
                    <a:pt x="3469" y="1856"/>
                  </a:lnTo>
                  <a:lnTo>
                    <a:pt x="3398" y="1872"/>
                  </a:lnTo>
                  <a:lnTo>
                    <a:pt x="3326" y="1885"/>
                  </a:lnTo>
                  <a:lnTo>
                    <a:pt x="3249" y="1894"/>
                  </a:lnTo>
                  <a:lnTo>
                    <a:pt x="3171" y="1903"/>
                  </a:lnTo>
                  <a:lnTo>
                    <a:pt x="3091" y="1909"/>
                  </a:lnTo>
                  <a:lnTo>
                    <a:pt x="3008" y="1911"/>
                  </a:lnTo>
                  <a:lnTo>
                    <a:pt x="3008" y="1911"/>
                  </a:lnTo>
                  <a:lnTo>
                    <a:pt x="2841" y="1915"/>
                  </a:lnTo>
                  <a:lnTo>
                    <a:pt x="2681" y="1922"/>
                  </a:lnTo>
                  <a:lnTo>
                    <a:pt x="2527" y="1932"/>
                  </a:lnTo>
                  <a:lnTo>
                    <a:pt x="2380" y="1943"/>
                  </a:lnTo>
                  <a:lnTo>
                    <a:pt x="2238" y="1957"/>
                  </a:lnTo>
                  <a:lnTo>
                    <a:pt x="2102" y="1974"/>
                  </a:lnTo>
                  <a:lnTo>
                    <a:pt x="1973" y="1993"/>
                  </a:lnTo>
                  <a:lnTo>
                    <a:pt x="1848" y="2014"/>
                  </a:lnTo>
                  <a:lnTo>
                    <a:pt x="1729" y="2038"/>
                  </a:lnTo>
                  <a:lnTo>
                    <a:pt x="1615" y="2066"/>
                  </a:lnTo>
                  <a:lnTo>
                    <a:pt x="1507" y="2095"/>
                  </a:lnTo>
                  <a:lnTo>
                    <a:pt x="1401" y="2127"/>
                  </a:lnTo>
                  <a:lnTo>
                    <a:pt x="1351" y="2143"/>
                  </a:lnTo>
                  <a:lnTo>
                    <a:pt x="1301" y="2161"/>
                  </a:lnTo>
                  <a:lnTo>
                    <a:pt x="1253" y="2179"/>
                  </a:lnTo>
                  <a:lnTo>
                    <a:pt x="1205" y="2198"/>
                  </a:lnTo>
                  <a:lnTo>
                    <a:pt x="1160" y="2217"/>
                  </a:lnTo>
                  <a:lnTo>
                    <a:pt x="1114" y="2237"/>
                  </a:lnTo>
                  <a:lnTo>
                    <a:pt x="1069" y="2258"/>
                  </a:lnTo>
                  <a:lnTo>
                    <a:pt x="1026" y="2280"/>
                  </a:lnTo>
                  <a:lnTo>
                    <a:pt x="983" y="2301"/>
                  </a:lnTo>
                  <a:lnTo>
                    <a:pt x="942" y="2324"/>
                  </a:lnTo>
                  <a:lnTo>
                    <a:pt x="901" y="2348"/>
                  </a:lnTo>
                  <a:lnTo>
                    <a:pt x="861" y="2372"/>
                  </a:lnTo>
                  <a:lnTo>
                    <a:pt x="822" y="2397"/>
                  </a:lnTo>
                  <a:lnTo>
                    <a:pt x="785" y="2422"/>
                  </a:lnTo>
                  <a:lnTo>
                    <a:pt x="747" y="2448"/>
                  </a:lnTo>
                  <a:lnTo>
                    <a:pt x="711" y="2476"/>
                  </a:lnTo>
                  <a:lnTo>
                    <a:pt x="675" y="2503"/>
                  </a:lnTo>
                  <a:lnTo>
                    <a:pt x="639" y="2531"/>
                  </a:lnTo>
                  <a:lnTo>
                    <a:pt x="606" y="2560"/>
                  </a:lnTo>
                  <a:lnTo>
                    <a:pt x="571" y="2589"/>
                  </a:lnTo>
                  <a:lnTo>
                    <a:pt x="538" y="2619"/>
                  </a:lnTo>
                  <a:lnTo>
                    <a:pt x="506" y="2650"/>
                  </a:lnTo>
                  <a:lnTo>
                    <a:pt x="442" y="2713"/>
                  </a:lnTo>
                  <a:lnTo>
                    <a:pt x="382" y="2779"/>
                  </a:lnTo>
                  <a:lnTo>
                    <a:pt x="322" y="2849"/>
                  </a:lnTo>
                  <a:lnTo>
                    <a:pt x="265" y="2921"/>
                  </a:lnTo>
                  <a:lnTo>
                    <a:pt x="210" y="2996"/>
                  </a:lnTo>
                  <a:lnTo>
                    <a:pt x="156" y="3073"/>
                  </a:lnTo>
                  <a:lnTo>
                    <a:pt x="103" y="3154"/>
                  </a:lnTo>
                  <a:lnTo>
                    <a:pt x="52" y="3236"/>
                  </a:lnTo>
                  <a:lnTo>
                    <a:pt x="0" y="3323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</p:grpSp>
      <p:sp>
        <p:nvSpPr>
          <p:cNvPr id="995393" name="Rectangle 65" descr="좁은 수평선"/>
          <p:cNvSpPr>
            <a:spLocks noChangeArrowheads="1"/>
          </p:cNvSpPr>
          <p:nvPr/>
        </p:nvSpPr>
        <p:spPr bwMode="auto">
          <a:xfrm>
            <a:off x="0" y="692260"/>
            <a:ext cx="10668000" cy="461963"/>
          </a:xfrm>
          <a:prstGeom prst="rect">
            <a:avLst/>
          </a:prstGeom>
          <a:pattFill prst="narHorz">
            <a:fgClr>
              <a:schemeClr val="bg1">
                <a:alpha val="30000"/>
              </a:schemeClr>
            </a:fgClr>
            <a:bgClr>
              <a:schemeClr val="bg2">
                <a:alpha val="30000"/>
              </a:schemeClr>
            </a:bgClr>
          </a:pattFill>
          <a:ln w="9525">
            <a:noFill/>
            <a:miter lim="800000"/>
            <a:headEnd/>
            <a:tailEnd/>
          </a:ln>
          <a:effectLst/>
        </p:spPr>
        <p:txBody>
          <a:bodyPr wrap="none" lIns="90893" tIns="45454" rIns="90893" bIns="45454" anchor="ctr"/>
          <a:lstStyle/>
          <a:p>
            <a:endParaRPr lang="ko-KR" altLang="en-US"/>
          </a:p>
        </p:txBody>
      </p:sp>
      <p:sp>
        <p:nvSpPr>
          <p:cNvPr id="995394" name="Rectangle 66"/>
          <p:cNvSpPr>
            <a:spLocks noChangeArrowheads="1"/>
          </p:cNvSpPr>
          <p:nvPr/>
        </p:nvSpPr>
        <p:spPr bwMode="auto">
          <a:xfrm>
            <a:off x="14292" y="1301754"/>
            <a:ext cx="10653712" cy="5794375"/>
          </a:xfrm>
          <a:prstGeom prst="rect">
            <a:avLst/>
          </a:prstGeom>
          <a:solidFill>
            <a:schemeClr val="bg1"/>
          </a:solidFill>
          <a:ln w="9525">
            <a:noFill/>
            <a:miter lim="800000"/>
            <a:headEnd/>
            <a:tailEnd/>
          </a:ln>
          <a:effectLst/>
        </p:spPr>
        <p:txBody>
          <a:bodyPr wrap="none" lIns="90893" tIns="45454" rIns="90893" bIns="45454" anchor="ctr"/>
          <a:lstStyle/>
          <a:p>
            <a:endParaRPr lang="ko-KR" altLang="en-US"/>
          </a:p>
        </p:txBody>
      </p:sp>
      <p:sp>
        <p:nvSpPr>
          <p:cNvPr id="995395" name="Text Box 67"/>
          <p:cNvSpPr txBox="1">
            <a:spLocks noChangeArrowheads="1"/>
          </p:cNvSpPr>
          <p:nvPr/>
        </p:nvSpPr>
        <p:spPr bwMode="auto">
          <a:xfrm>
            <a:off x="8999533" y="419175"/>
            <a:ext cx="1469397" cy="331987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57795" tIns="50088" rIns="57795" bIns="50088">
            <a:spAutoFit/>
          </a:bodyPr>
          <a:lstStyle/>
          <a:p>
            <a:pPr defTabSz="981527"/>
            <a:r>
              <a:rPr lang="en-US" altLang="ko-KR" sz="1500" dirty="0">
                <a:solidFill>
                  <a:schemeClr val="bg1"/>
                </a:solidFill>
                <a:latin typeface="Arial Black" pitchFamily="34" charset="0"/>
                <a:ea typeface="HY견고딕" pitchFamily="18" charset="-127"/>
              </a:rPr>
              <a:t>SOUNDRACE</a:t>
            </a:r>
          </a:p>
        </p:txBody>
      </p:sp>
      <p:grpSp>
        <p:nvGrpSpPr>
          <p:cNvPr id="995396" name="Group 68"/>
          <p:cNvGrpSpPr>
            <a:grpSpLocks/>
          </p:cNvGrpSpPr>
          <p:nvPr/>
        </p:nvGrpSpPr>
        <p:grpSpPr bwMode="auto">
          <a:xfrm>
            <a:off x="7912107" y="430213"/>
            <a:ext cx="279400" cy="255587"/>
            <a:chOff x="384" y="72"/>
            <a:chExt cx="908" cy="908"/>
          </a:xfrm>
        </p:grpSpPr>
        <p:sp>
          <p:nvSpPr>
            <p:cNvPr id="995397" name="Oval 69"/>
            <p:cNvSpPr>
              <a:spLocks noChangeArrowheads="1"/>
            </p:cNvSpPr>
            <p:nvPr userDrawn="1"/>
          </p:nvSpPr>
          <p:spPr bwMode="auto">
            <a:xfrm>
              <a:off x="384" y="72"/>
              <a:ext cx="908" cy="908"/>
            </a:xfrm>
            <a:prstGeom prst="ellipse">
              <a:avLst/>
            </a:prstGeom>
            <a:gradFill rotWithShape="1">
              <a:gsLst>
                <a:gs pos="0">
                  <a:srgbClr val="DDF2FF"/>
                </a:gs>
                <a:gs pos="100000">
                  <a:srgbClr val="3900C6"/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lIns="98448" tIns="49227" rIns="98448" bIns="49227" anchor="ctr"/>
            <a:lstStyle/>
            <a:p>
              <a:pPr defTabSz="981527"/>
              <a:endParaRPr lang="ko-KR" altLang="en-US" sz="2600" dirty="0">
                <a:latin typeface="HY헤드라인M" pitchFamily="18" charset="-127"/>
                <a:ea typeface="HY헤드라인M" pitchFamily="18" charset="-127"/>
              </a:endParaRPr>
            </a:p>
          </p:txBody>
        </p:sp>
        <p:sp>
          <p:nvSpPr>
            <p:cNvPr id="995398" name="Oval 70"/>
            <p:cNvSpPr>
              <a:spLocks noChangeArrowheads="1"/>
            </p:cNvSpPr>
            <p:nvPr userDrawn="1"/>
          </p:nvSpPr>
          <p:spPr bwMode="auto">
            <a:xfrm>
              <a:off x="612" y="328"/>
              <a:ext cx="408" cy="408"/>
            </a:xfrm>
            <a:prstGeom prst="ellipse">
              <a:avLst/>
            </a:prstGeom>
            <a:gradFill rotWithShape="1">
              <a:gsLst>
                <a:gs pos="0">
                  <a:schemeClr val="bg1"/>
                </a:gs>
                <a:gs pos="100000">
                  <a:srgbClr val="3900C6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995399" name="Oval 71"/>
            <p:cNvSpPr>
              <a:spLocks noChangeArrowheads="1"/>
            </p:cNvSpPr>
            <p:nvPr userDrawn="1"/>
          </p:nvSpPr>
          <p:spPr bwMode="auto">
            <a:xfrm rot="-1983712">
              <a:off x="445" y="171"/>
              <a:ext cx="499" cy="318"/>
            </a:xfrm>
            <a:prstGeom prst="ellipse">
              <a:avLst/>
            </a:prstGeom>
            <a:gradFill rotWithShape="1">
              <a:gsLst>
                <a:gs pos="0">
                  <a:srgbClr val="E5E5FF">
                    <a:alpha val="95000"/>
                  </a:srgbClr>
                </a:gs>
                <a:gs pos="100000">
                  <a:schemeClr val="bg1">
                    <a:alpha val="0"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</p:grpSp>
      <p:grpSp>
        <p:nvGrpSpPr>
          <p:cNvPr id="995400" name="Group 72"/>
          <p:cNvGrpSpPr>
            <a:grpSpLocks/>
          </p:cNvGrpSpPr>
          <p:nvPr/>
        </p:nvGrpSpPr>
        <p:grpSpPr bwMode="auto">
          <a:xfrm>
            <a:off x="8585314" y="438154"/>
            <a:ext cx="277813" cy="257175"/>
            <a:chOff x="1383" y="73"/>
            <a:chExt cx="907" cy="907"/>
          </a:xfrm>
        </p:grpSpPr>
        <p:sp>
          <p:nvSpPr>
            <p:cNvPr id="995401" name="Oval 73"/>
            <p:cNvSpPr>
              <a:spLocks noChangeArrowheads="1"/>
            </p:cNvSpPr>
            <p:nvPr userDrawn="1"/>
          </p:nvSpPr>
          <p:spPr bwMode="auto">
            <a:xfrm>
              <a:off x="1383" y="73"/>
              <a:ext cx="907" cy="907"/>
            </a:xfrm>
            <a:prstGeom prst="ellipse">
              <a:avLst/>
            </a:prstGeom>
            <a:gradFill rotWithShape="1">
              <a:gsLst>
                <a:gs pos="0">
                  <a:srgbClr val="DDF2FF"/>
                </a:gs>
                <a:gs pos="100000">
                  <a:srgbClr val="0099FF"/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995402" name="Oval 74"/>
            <p:cNvSpPr>
              <a:spLocks noChangeArrowheads="1"/>
            </p:cNvSpPr>
            <p:nvPr userDrawn="1"/>
          </p:nvSpPr>
          <p:spPr bwMode="auto">
            <a:xfrm>
              <a:off x="1610" y="328"/>
              <a:ext cx="408" cy="408"/>
            </a:xfrm>
            <a:prstGeom prst="ellipse">
              <a:avLst/>
            </a:prstGeom>
            <a:gradFill rotWithShape="1">
              <a:gsLst>
                <a:gs pos="0">
                  <a:schemeClr val="bg1"/>
                </a:gs>
                <a:gs pos="100000">
                  <a:srgbClr val="3900C6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995403" name="Oval 75"/>
            <p:cNvSpPr>
              <a:spLocks noChangeArrowheads="1"/>
            </p:cNvSpPr>
            <p:nvPr userDrawn="1"/>
          </p:nvSpPr>
          <p:spPr bwMode="auto">
            <a:xfrm rot="-1983712">
              <a:off x="1443" y="171"/>
              <a:ext cx="499" cy="318"/>
            </a:xfrm>
            <a:prstGeom prst="ellipse">
              <a:avLst/>
            </a:prstGeom>
            <a:gradFill rotWithShape="1">
              <a:gsLst>
                <a:gs pos="0">
                  <a:srgbClr val="E5E5FF">
                    <a:alpha val="95000"/>
                  </a:srgbClr>
                </a:gs>
                <a:gs pos="100000">
                  <a:schemeClr val="bg1">
                    <a:alpha val="0"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</p:grpSp>
      <p:grpSp>
        <p:nvGrpSpPr>
          <p:cNvPr id="995404" name="Group 76"/>
          <p:cNvGrpSpPr>
            <a:grpSpLocks/>
          </p:cNvGrpSpPr>
          <p:nvPr/>
        </p:nvGrpSpPr>
        <p:grpSpPr bwMode="auto">
          <a:xfrm>
            <a:off x="8248657" y="434982"/>
            <a:ext cx="280988" cy="257175"/>
            <a:chOff x="3379" y="73"/>
            <a:chExt cx="907" cy="907"/>
          </a:xfrm>
        </p:grpSpPr>
        <p:sp>
          <p:nvSpPr>
            <p:cNvPr id="995405" name="Oval 77"/>
            <p:cNvSpPr>
              <a:spLocks noChangeArrowheads="1"/>
            </p:cNvSpPr>
            <p:nvPr userDrawn="1"/>
          </p:nvSpPr>
          <p:spPr bwMode="auto">
            <a:xfrm>
              <a:off x="3379" y="73"/>
              <a:ext cx="907" cy="907"/>
            </a:xfrm>
            <a:prstGeom prst="ellipse">
              <a:avLst/>
            </a:prstGeom>
            <a:gradFill rotWithShape="1">
              <a:gsLst>
                <a:gs pos="0">
                  <a:schemeClr val="bg1"/>
                </a:gs>
                <a:gs pos="100000">
                  <a:srgbClr val="FF00FF"/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995406" name="Oval 78"/>
            <p:cNvSpPr>
              <a:spLocks noChangeArrowheads="1"/>
            </p:cNvSpPr>
            <p:nvPr userDrawn="1"/>
          </p:nvSpPr>
          <p:spPr bwMode="auto">
            <a:xfrm>
              <a:off x="3606" y="328"/>
              <a:ext cx="408" cy="408"/>
            </a:xfrm>
            <a:prstGeom prst="ellipse">
              <a:avLst/>
            </a:prstGeom>
            <a:gradFill rotWithShape="1">
              <a:gsLst>
                <a:gs pos="0">
                  <a:schemeClr val="bg1"/>
                </a:gs>
                <a:gs pos="100000">
                  <a:srgbClr val="3900C6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995407" name="Oval 79"/>
            <p:cNvSpPr>
              <a:spLocks noChangeArrowheads="1"/>
            </p:cNvSpPr>
            <p:nvPr userDrawn="1"/>
          </p:nvSpPr>
          <p:spPr bwMode="auto">
            <a:xfrm rot="-1983712">
              <a:off x="3439" y="171"/>
              <a:ext cx="499" cy="318"/>
            </a:xfrm>
            <a:prstGeom prst="ellipse">
              <a:avLst/>
            </a:prstGeom>
            <a:gradFill rotWithShape="1">
              <a:gsLst>
                <a:gs pos="0">
                  <a:srgbClr val="FFDDFF">
                    <a:alpha val="95000"/>
                  </a:srgbClr>
                </a:gs>
                <a:gs pos="100000">
                  <a:schemeClr val="bg1">
                    <a:alpha val="0"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</p:grp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66" r:id="rId1"/>
    <p:sldLayoutId id="2147483808" r:id="rId2"/>
    <p:sldLayoutId id="2147483809" r:id="rId3"/>
    <p:sldLayoutId id="2147483810" r:id="rId4"/>
    <p:sldLayoutId id="2147483811" r:id="rId5"/>
    <p:sldLayoutId id="2147483812" r:id="rId6"/>
    <p:sldLayoutId id="2147483813" r:id="rId7"/>
    <p:sldLayoutId id="2147483814" r:id="rId8"/>
    <p:sldLayoutId id="2147483815" r:id="rId9"/>
    <p:sldLayoutId id="2147483816" r:id="rId10"/>
    <p:sldLayoutId id="2147483817" r:id="rId11"/>
  </p:sldLayoutIdLst>
  <p:txStyles>
    <p:titleStyle>
      <a:lvl1pPr algn="ctr" defTabSz="981527" rtl="0" fontAlgn="base" latinLnBrk="1">
        <a:spcBef>
          <a:spcPct val="0"/>
        </a:spcBef>
        <a:spcAft>
          <a:spcPct val="0"/>
        </a:spcAft>
        <a:defRPr kumimoji="1" sz="4700">
          <a:solidFill>
            <a:schemeClr val="tx2"/>
          </a:solidFill>
          <a:latin typeface="+mj-lt"/>
          <a:ea typeface="+mj-ea"/>
          <a:cs typeface="+mj-cs"/>
        </a:defRPr>
      </a:lvl1pPr>
      <a:lvl2pPr algn="ctr" defTabSz="981527" rtl="0" fontAlgn="base" latinLnBrk="1">
        <a:spcBef>
          <a:spcPct val="0"/>
        </a:spcBef>
        <a:spcAft>
          <a:spcPct val="0"/>
        </a:spcAft>
        <a:defRPr kumimoji="1" sz="4700">
          <a:solidFill>
            <a:schemeClr val="tx2"/>
          </a:solidFill>
          <a:latin typeface="굴림" pitchFamily="50" charset="-127"/>
          <a:ea typeface="굴림" pitchFamily="50" charset="-127"/>
        </a:defRPr>
      </a:lvl2pPr>
      <a:lvl3pPr algn="ctr" defTabSz="981527" rtl="0" fontAlgn="base" latinLnBrk="1">
        <a:spcBef>
          <a:spcPct val="0"/>
        </a:spcBef>
        <a:spcAft>
          <a:spcPct val="0"/>
        </a:spcAft>
        <a:defRPr kumimoji="1" sz="4700">
          <a:solidFill>
            <a:schemeClr val="tx2"/>
          </a:solidFill>
          <a:latin typeface="굴림" pitchFamily="50" charset="-127"/>
          <a:ea typeface="굴림" pitchFamily="50" charset="-127"/>
        </a:defRPr>
      </a:lvl3pPr>
      <a:lvl4pPr algn="ctr" defTabSz="981527" rtl="0" fontAlgn="base" latinLnBrk="1">
        <a:spcBef>
          <a:spcPct val="0"/>
        </a:spcBef>
        <a:spcAft>
          <a:spcPct val="0"/>
        </a:spcAft>
        <a:defRPr kumimoji="1" sz="4700">
          <a:solidFill>
            <a:schemeClr val="tx2"/>
          </a:solidFill>
          <a:latin typeface="굴림" pitchFamily="50" charset="-127"/>
          <a:ea typeface="굴림" pitchFamily="50" charset="-127"/>
        </a:defRPr>
      </a:lvl4pPr>
      <a:lvl5pPr algn="ctr" defTabSz="981527" rtl="0" fontAlgn="base" latinLnBrk="1">
        <a:spcBef>
          <a:spcPct val="0"/>
        </a:spcBef>
        <a:spcAft>
          <a:spcPct val="0"/>
        </a:spcAft>
        <a:defRPr kumimoji="1" sz="4700">
          <a:solidFill>
            <a:schemeClr val="tx2"/>
          </a:solidFill>
          <a:latin typeface="굴림" pitchFamily="50" charset="-127"/>
          <a:ea typeface="굴림" pitchFamily="50" charset="-127"/>
        </a:defRPr>
      </a:lvl5pPr>
      <a:lvl6pPr marL="454488" algn="ctr" defTabSz="981527" rtl="0" fontAlgn="base" latinLnBrk="1">
        <a:spcBef>
          <a:spcPct val="0"/>
        </a:spcBef>
        <a:spcAft>
          <a:spcPct val="0"/>
        </a:spcAft>
        <a:defRPr kumimoji="1" sz="4700">
          <a:solidFill>
            <a:schemeClr val="tx2"/>
          </a:solidFill>
          <a:latin typeface="굴림" pitchFamily="50" charset="-127"/>
          <a:ea typeface="굴림" pitchFamily="50" charset="-127"/>
        </a:defRPr>
      </a:lvl6pPr>
      <a:lvl7pPr marL="908945" algn="ctr" defTabSz="981527" rtl="0" fontAlgn="base" latinLnBrk="1">
        <a:spcBef>
          <a:spcPct val="0"/>
        </a:spcBef>
        <a:spcAft>
          <a:spcPct val="0"/>
        </a:spcAft>
        <a:defRPr kumimoji="1" sz="4700">
          <a:solidFill>
            <a:schemeClr val="tx2"/>
          </a:solidFill>
          <a:latin typeface="굴림" pitchFamily="50" charset="-127"/>
          <a:ea typeface="굴림" pitchFamily="50" charset="-127"/>
        </a:defRPr>
      </a:lvl7pPr>
      <a:lvl8pPr marL="1363412" algn="ctr" defTabSz="981527" rtl="0" fontAlgn="base" latinLnBrk="1">
        <a:spcBef>
          <a:spcPct val="0"/>
        </a:spcBef>
        <a:spcAft>
          <a:spcPct val="0"/>
        </a:spcAft>
        <a:defRPr kumimoji="1" sz="4700">
          <a:solidFill>
            <a:schemeClr val="tx2"/>
          </a:solidFill>
          <a:latin typeface="굴림" pitchFamily="50" charset="-127"/>
          <a:ea typeface="굴림" pitchFamily="50" charset="-127"/>
        </a:defRPr>
      </a:lvl8pPr>
      <a:lvl9pPr marL="1817867" algn="ctr" defTabSz="981527" rtl="0" fontAlgn="base" latinLnBrk="1">
        <a:spcBef>
          <a:spcPct val="0"/>
        </a:spcBef>
        <a:spcAft>
          <a:spcPct val="0"/>
        </a:spcAft>
        <a:defRPr kumimoji="1" sz="4700">
          <a:solidFill>
            <a:schemeClr val="tx2"/>
          </a:solidFill>
          <a:latin typeface="굴림" pitchFamily="50" charset="-127"/>
          <a:ea typeface="굴림" pitchFamily="50" charset="-127"/>
        </a:defRPr>
      </a:lvl9pPr>
    </p:titleStyle>
    <p:bodyStyle>
      <a:lvl1pPr marL="367677" indent="-367677" algn="l" defTabSz="981527" rtl="0" fontAlgn="base" latinLnBrk="1">
        <a:spcBef>
          <a:spcPct val="20000"/>
        </a:spcBef>
        <a:spcAft>
          <a:spcPct val="0"/>
        </a:spcAft>
        <a:buChar char="•"/>
        <a:defRPr kumimoji="1" sz="3500">
          <a:solidFill>
            <a:schemeClr val="tx1"/>
          </a:solidFill>
          <a:latin typeface="+mn-lt"/>
          <a:ea typeface="+mn-ea"/>
          <a:cs typeface="+mn-cs"/>
        </a:defRPr>
      </a:lvl1pPr>
      <a:lvl2pPr marL="798476" indent="-307733" algn="l" defTabSz="981527" rtl="0" fontAlgn="base" latinLnBrk="1">
        <a:spcBef>
          <a:spcPct val="20000"/>
        </a:spcBef>
        <a:spcAft>
          <a:spcPct val="0"/>
        </a:spcAft>
        <a:buChar char="–"/>
        <a:defRPr kumimoji="1" sz="3100">
          <a:solidFill>
            <a:schemeClr val="tx1"/>
          </a:solidFill>
          <a:latin typeface="+mn-lt"/>
          <a:ea typeface="+mn-ea"/>
        </a:defRPr>
      </a:lvl2pPr>
      <a:lvl3pPr marL="1226123" indent="-244606" algn="l" defTabSz="981527" rtl="0" fontAlgn="base" latinLnBrk="1">
        <a:spcBef>
          <a:spcPct val="20000"/>
        </a:spcBef>
        <a:spcAft>
          <a:spcPct val="0"/>
        </a:spcAft>
        <a:buChar char="•"/>
        <a:defRPr kumimoji="1" sz="2600">
          <a:solidFill>
            <a:schemeClr val="tx1"/>
          </a:solidFill>
          <a:latin typeface="+mn-lt"/>
          <a:ea typeface="+mn-ea"/>
        </a:defRPr>
      </a:lvl3pPr>
      <a:lvl4pPr marL="1716881" indent="-244606" algn="l" defTabSz="981527" rtl="0" fontAlgn="base" latinLnBrk="1">
        <a:spcBef>
          <a:spcPct val="20000"/>
        </a:spcBef>
        <a:spcAft>
          <a:spcPct val="0"/>
        </a:spcAft>
        <a:buChar char="–"/>
        <a:defRPr kumimoji="1" sz="2100">
          <a:solidFill>
            <a:schemeClr val="tx1"/>
          </a:solidFill>
          <a:latin typeface="+mn-lt"/>
          <a:ea typeface="+mn-ea"/>
        </a:defRPr>
      </a:lvl4pPr>
      <a:lvl5pPr marL="2207636" indent="-244606" algn="l" defTabSz="981527" rtl="0" fontAlgn="base" latinLnBrk="1">
        <a:spcBef>
          <a:spcPct val="20000"/>
        </a:spcBef>
        <a:spcAft>
          <a:spcPct val="0"/>
        </a:spcAft>
        <a:buChar char="»"/>
        <a:defRPr kumimoji="1" sz="2100">
          <a:solidFill>
            <a:schemeClr val="tx1"/>
          </a:solidFill>
          <a:latin typeface="+mn-lt"/>
          <a:ea typeface="+mn-ea"/>
        </a:defRPr>
      </a:lvl5pPr>
      <a:lvl6pPr marL="2662105" indent="-244606" algn="l" defTabSz="981527" rtl="0" fontAlgn="base" latinLnBrk="1">
        <a:spcBef>
          <a:spcPct val="20000"/>
        </a:spcBef>
        <a:spcAft>
          <a:spcPct val="0"/>
        </a:spcAft>
        <a:buChar char="»"/>
        <a:defRPr kumimoji="1" sz="2100">
          <a:solidFill>
            <a:schemeClr val="tx1"/>
          </a:solidFill>
          <a:latin typeface="+mn-lt"/>
          <a:ea typeface="+mn-ea"/>
        </a:defRPr>
      </a:lvl6pPr>
      <a:lvl7pPr marL="3116602" indent="-244606" algn="l" defTabSz="981527" rtl="0" fontAlgn="base" latinLnBrk="1">
        <a:spcBef>
          <a:spcPct val="20000"/>
        </a:spcBef>
        <a:spcAft>
          <a:spcPct val="0"/>
        </a:spcAft>
        <a:buChar char="»"/>
        <a:defRPr kumimoji="1" sz="2100">
          <a:solidFill>
            <a:schemeClr val="tx1"/>
          </a:solidFill>
          <a:latin typeface="+mn-lt"/>
          <a:ea typeface="+mn-ea"/>
        </a:defRPr>
      </a:lvl7pPr>
      <a:lvl8pPr marL="3571054" indent="-244606" algn="l" defTabSz="981527" rtl="0" fontAlgn="base" latinLnBrk="1">
        <a:spcBef>
          <a:spcPct val="20000"/>
        </a:spcBef>
        <a:spcAft>
          <a:spcPct val="0"/>
        </a:spcAft>
        <a:buChar char="»"/>
        <a:defRPr kumimoji="1" sz="2100">
          <a:solidFill>
            <a:schemeClr val="tx1"/>
          </a:solidFill>
          <a:latin typeface="+mn-lt"/>
          <a:ea typeface="+mn-ea"/>
        </a:defRPr>
      </a:lvl8pPr>
      <a:lvl9pPr marL="4025532" indent="-244606" algn="l" defTabSz="981527" rtl="0" fontAlgn="base" latinLnBrk="1">
        <a:spcBef>
          <a:spcPct val="20000"/>
        </a:spcBef>
        <a:spcAft>
          <a:spcPct val="0"/>
        </a:spcAft>
        <a:buChar char="»"/>
        <a:defRPr kumimoji="1" sz="2100">
          <a:solidFill>
            <a:schemeClr val="tx1"/>
          </a:solidFill>
          <a:latin typeface="+mn-lt"/>
          <a:ea typeface="+mn-ea"/>
        </a:defRPr>
      </a:lvl9pPr>
    </p:bodyStyle>
    <p:otherStyle>
      <a:defPPr>
        <a:defRPr lang="ko-KR"/>
      </a:defPPr>
      <a:lvl1pPr marL="0" algn="l" defTabSz="908945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4488" algn="l" defTabSz="908945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08945" algn="l" defTabSz="908945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63412" algn="l" defTabSz="908945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17867" algn="l" defTabSz="908945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72338" algn="l" defTabSz="908945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26806" algn="l" defTabSz="908945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181264" algn="l" defTabSz="908945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35747" algn="l" defTabSz="908945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9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05570" name="Picture 2" descr="blue"/>
          <p:cNvPicPr>
            <a:picLocks noChangeAspect="1" noChangeArrowheads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xmlns=""/>
              </a:ext>
            </a:extLst>
          </a:blip>
          <a:srcRect/>
          <a:stretch>
            <a:fillRect/>
          </a:stretch>
        </p:blipFill>
        <p:spPr bwMode="auto">
          <a:xfrm>
            <a:off x="0" y="111"/>
            <a:ext cx="10668000" cy="1152525"/>
          </a:xfrm>
          <a:prstGeom prst="rect">
            <a:avLst/>
          </a:prstGeom>
          <a:noFill/>
        </p:spPr>
      </p:pic>
      <p:sp>
        <p:nvSpPr>
          <p:cNvPr id="1005571" name="Rectangle 3"/>
          <p:cNvSpPr>
            <a:spLocks noChangeArrowheads="1"/>
          </p:cNvSpPr>
          <p:nvPr/>
        </p:nvSpPr>
        <p:spPr bwMode="auto">
          <a:xfrm>
            <a:off x="0" y="7104062"/>
            <a:ext cx="10668000" cy="336551"/>
          </a:xfrm>
          <a:prstGeom prst="rect">
            <a:avLst/>
          </a:prstGeom>
          <a:solidFill>
            <a:srgbClr val="B2B2B2"/>
          </a:solidFill>
          <a:ln w="9525">
            <a:noFill/>
            <a:miter lim="800000"/>
            <a:headEnd/>
            <a:tailEnd/>
          </a:ln>
          <a:effectLst/>
        </p:spPr>
        <p:txBody>
          <a:bodyPr wrap="none" lIns="90893" tIns="45454" rIns="90893" bIns="45454" anchor="ctr"/>
          <a:lstStyle/>
          <a:p>
            <a:endParaRPr lang="ko-KR" altLang="en-US"/>
          </a:p>
        </p:txBody>
      </p:sp>
      <p:grpSp>
        <p:nvGrpSpPr>
          <p:cNvPr id="1005572" name="Group 4"/>
          <p:cNvGrpSpPr>
            <a:grpSpLocks/>
          </p:cNvGrpSpPr>
          <p:nvPr/>
        </p:nvGrpSpPr>
        <p:grpSpPr bwMode="auto">
          <a:xfrm rot="-2166924">
            <a:off x="701675" y="-3092440"/>
            <a:ext cx="11988800" cy="5667375"/>
            <a:chOff x="266" y="453"/>
            <a:chExt cx="6490" cy="1666"/>
          </a:xfrm>
        </p:grpSpPr>
        <p:sp>
          <p:nvSpPr>
            <p:cNvPr id="1005573" name="Freeform 5"/>
            <p:cNvSpPr>
              <a:spLocks/>
            </p:cNvSpPr>
            <p:nvPr userDrawn="1"/>
          </p:nvSpPr>
          <p:spPr bwMode="auto">
            <a:xfrm>
              <a:off x="266" y="570"/>
              <a:ext cx="4772" cy="1549"/>
            </a:xfrm>
            <a:custGeom>
              <a:avLst/>
              <a:gdLst/>
              <a:ahLst/>
              <a:cxnLst>
                <a:cxn ang="0">
                  <a:pos x="4772" y="2929"/>
                </a:cxn>
                <a:cxn ang="0">
                  <a:pos x="4719" y="2956"/>
                </a:cxn>
                <a:cxn ang="0">
                  <a:pos x="4658" y="2985"/>
                </a:cxn>
                <a:cxn ang="0">
                  <a:pos x="4574" y="3017"/>
                </a:cxn>
                <a:cxn ang="0">
                  <a:pos x="4472" y="3048"/>
                </a:cxn>
                <a:cxn ang="0">
                  <a:pos x="4351" y="3076"/>
                </a:cxn>
                <a:cxn ang="0">
                  <a:pos x="4215" y="3093"/>
                </a:cxn>
                <a:cxn ang="0">
                  <a:pos x="4141" y="3097"/>
                </a:cxn>
                <a:cxn ang="0">
                  <a:pos x="4065" y="3097"/>
                </a:cxn>
                <a:cxn ang="0">
                  <a:pos x="3984" y="3092"/>
                </a:cxn>
                <a:cxn ang="0">
                  <a:pos x="3902" y="3082"/>
                </a:cxn>
                <a:cxn ang="0">
                  <a:pos x="3818" y="3066"/>
                </a:cxn>
                <a:cxn ang="0">
                  <a:pos x="3730" y="3045"/>
                </a:cxn>
                <a:cxn ang="0">
                  <a:pos x="3640" y="3016"/>
                </a:cxn>
                <a:cxn ang="0">
                  <a:pos x="3548" y="2980"/>
                </a:cxn>
                <a:cxn ang="0">
                  <a:pos x="3455" y="2937"/>
                </a:cxn>
                <a:cxn ang="0">
                  <a:pos x="3361" y="2885"/>
                </a:cxn>
                <a:cxn ang="0">
                  <a:pos x="3265" y="2824"/>
                </a:cxn>
                <a:cxn ang="0">
                  <a:pos x="3169" y="2754"/>
                </a:cxn>
                <a:cxn ang="0">
                  <a:pos x="3072" y="2673"/>
                </a:cxn>
                <a:cxn ang="0">
                  <a:pos x="2974" y="2583"/>
                </a:cxn>
                <a:cxn ang="0">
                  <a:pos x="2876" y="2481"/>
                </a:cxn>
                <a:cxn ang="0">
                  <a:pos x="2778" y="2367"/>
                </a:cxn>
                <a:cxn ang="0">
                  <a:pos x="2681" y="2241"/>
                </a:cxn>
                <a:cxn ang="0">
                  <a:pos x="2583" y="2102"/>
                </a:cxn>
                <a:cxn ang="0">
                  <a:pos x="2488" y="1960"/>
                </a:cxn>
                <a:cxn ang="0">
                  <a:pos x="2303" y="1695"/>
                </a:cxn>
                <a:cxn ang="0">
                  <a:pos x="2125" y="1456"/>
                </a:cxn>
                <a:cxn ang="0">
                  <a:pos x="1953" y="1240"/>
                </a:cxn>
                <a:cxn ang="0">
                  <a:pos x="1788" y="1046"/>
                </a:cxn>
                <a:cxn ang="0">
                  <a:pos x="1628" y="873"/>
                </a:cxn>
                <a:cxn ang="0">
                  <a:pos x="1471" y="720"/>
                </a:cxn>
                <a:cxn ang="0">
                  <a:pos x="1317" y="584"/>
                </a:cxn>
                <a:cxn ang="0">
                  <a:pos x="1166" y="466"/>
                </a:cxn>
                <a:cxn ang="0">
                  <a:pos x="1014" y="365"/>
                </a:cxn>
                <a:cxn ang="0">
                  <a:pos x="865" y="277"/>
                </a:cxn>
                <a:cxn ang="0">
                  <a:pos x="713" y="203"/>
                </a:cxn>
                <a:cxn ang="0">
                  <a:pos x="560" y="140"/>
                </a:cxn>
                <a:cxn ang="0">
                  <a:pos x="405" y="90"/>
                </a:cxn>
                <a:cxn ang="0">
                  <a:pos x="247" y="48"/>
                </a:cxn>
                <a:cxn ang="0">
                  <a:pos x="84" y="14"/>
                </a:cxn>
              </a:cxnLst>
              <a:rect l="0" t="0" r="r" b="b"/>
              <a:pathLst>
                <a:path w="4772" h="3097">
                  <a:moveTo>
                    <a:pt x="4772" y="2929"/>
                  </a:moveTo>
                  <a:lnTo>
                    <a:pt x="4772" y="2929"/>
                  </a:lnTo>
                  <a:lnTo>
                    <a:pt x="4758" y="2937"/>
                  </a:lnTo>
                  <a:lnTo>
                    <a:pt x="4719" y="2956"/>
                  </a:lnTo>
                  <a:lnTo>
                    <a:pt x="4691" y="2971"/>
                  </a:lnTo>
                  <a:lnTo>
                    <a:pt x="4658" y="2985"/>
                  </a:lnTo>
                  <a:lnTo>
                    <a:pt x="4619" y="3001"/>
                  </a:lnTo>
                  <a:lnTo>
                    <a:pt x="4574" y="3017"/>
                  </a:lnTo>
                  <a:lnTo>
                    <a:pt x="4526" y="3034"/>
                  </a:lnTo>
                  <a:lnTo>
                    <a:pt x="4472" y="3048"/>
                  </a:lnTo>
                  <a:lnTo>
                    <a:pt x="4413" y="3063"/>
                  </a:lnTo>
                  <a:lnTo>
                    <a:pt x="4351" y="3076"/>
                  </a:lnTo>
                  <a:lnTo>
                    <a:pt x="4286" y="3085"/>
                  </a:lnTo>
                  <a:lnTo>
                    <a:pt x="4215" y="3093"/>
                  </a:lnTo>
                  <a:lnTo>
                    <a:pt x="4179" y="3095"/>
                  </a:lnTo>
                  <a:lnTo>
                    <a:pt x="4141" y="3097"/>
                  </a:lnTo>
                  <a:lnTo>
                    <a:pt x="4104" y="3097"/>
                  </a:lnTo>
                  <a:lnTo>
                    <a:pt x="4065" y="3097"/>
                  </a:lnTo>
                  <a:lnTo>
                    <a:pt x="4025" y="3095"/>
                  </a:lnTo>
                  <a:lnTo>
                    <a:pt x="3984" y="3092"/>
                  </a:lnTo>
                  <a:lnTo>
                    <a:pt x="3944" y="3087"/>
                  </a:lnTo>
                  <a:lnTo>
                    <a:pt x="3902" y="3082"/>
                  </a:lnTo>
                  <a:lnTo>
                    <a:pt x="3859" y="3076"/>
                  </a:lnTo>
                  <a:lnTo>
                    <a:pt x="3818" y="3066"/>
                  </a:lnTo>
                  <a:lnTo>
                    <a:pt x="3773" y="3056"/>
                  </a:lnTo>
                  <a:lnTo>
                    <a:pt x="3730" y="3045"/>
                  </a:lnTo>
                  <a:lnTo>
                    <a:pt x="3684" y="3032"/>
                  </a:lnTo>
                  <a:lnTo>
                    <a:pt x="3640" y="3016"/>
                  </a:lnTo>
                  <a:lnTo>
                    <a:pt x="3594" y="3000"/>
                  </a:lnTo>
                  <a:lnTo>
                    <a:pt x="3548" y="2980"/>
                  </a:lnTo>
                  <a:lnTo>
                    <a:pt x="3503" y="2959"/>
                  </a:lnTo>
                  <a:lnTo>
                    <a:pt x="3455" y="2937"/>
                  </a:lnTo>
                  <a:lnTo>
                    <a:pt x="3408" y="2912"/>
                  </a:lnTo>
                  <a:lnTo>
                    <a:pt x="3361" y="2885"/>
                  </a:lnTo>
                  <a:lnTo>
                    <a:pt x="3314" y="2856"/>
                  </a:lnTo>
                  <a:lnTo>
                    <a:pt x="3265" y="2824"/>
                  </a:lnTo>
                  <a:lnTo>
                    <a:pt x="3218" y="2790"/>
                  </a:lnTo>
                  <a:lnTo>
                    <a:pt x="3169" y="2754"/>
                  </a:lnTo>
                  <a:lnTo>
                    <a:pt x="3121" y="2715"/>
                  </a:lnTo>
                  <a:lnTo>
                    <a:pt x="3072" y="2673"/>
                  </a:lnTo>
                  <a:lnTo>
                    <a:pt x="3024" y="2630"/>
                  </a:lnTo>
                  <a:lnTo>
                    <a:pt x="2974" y="2583"/>
                  </a:lnTo>
                  <a:lnTo>
                    <a:pt x="2925" y="2533"/>
                  </a:lnTo>
                  <a:lnTo>
                    <a:pt x="2876" y="2481"/>
                  </a:lnTo>
                  <a:lnTo>
                    <a:pt x="2828" y="2425"/>
                  </a:lnTo>
                  <a:lnTo>
                    <a:pt x="2778" y="2367"/>
                  </a:lnTo>
                  <a:lnTo>
                    <a:pt x="2729" y="2305"/>
                  </a:lnTo>
                  <a:lnTo>
                    <a:pt x="2681" y="2241"/>
                  </a:lnTo>
                  <a:lnTo>
                    <a:pt x="2632" y="2173"/>
                  </a:lnTo>
                  <a:lnTo>
                    <a:pt x="2583" y="2102"/>
                  </a:lnTo>
                  <a:lnTo>
                    <a:pt x="2583" y="2102"/>
                  </a:lnTo>
                  <a:lnTo>
                    <a:pt x="2488" y="1960"/>
                  </a:lnTo>
                  <a:lnTo>
                    <a:pt x="2395" y="1824"/>
                  </a:lnTo>
                  <a:lnTo>
                    <a:pt x="2303" y="1695"/>
                  </a:lnTo>
                  <a:lnTo>
                    <a:pt x="2213" y="1572"/>
                  </a:lnTo>
                  <a:lnTo>
                    <a:pt x="2125" y="1456"/>
                  </a:lnTo>
                  <a:lnTo>
                    <a:pt x="2038" y="1345"/>
                  </a:lnTo>
                  <a:lnTo>
                    <a:pt x="1953" y="1240"/>
                  </a:lnTo>
                  <a:lnTo>
                    <a:pt x="1870" y="1140"/>
                  </a:lnTo>
                  <a:lnTo>
                    <a:pt x="1788" y="1046"/>
                  </a:lnTo>
                  <a:lnTo>
                    <a:pt x="1707" y="957"/>
                  </a:lnTo>
                  <a:lnTo>
                    <a:pt x="1628" y="873"/>
                  </a:lnTo>
                  <a:lnTo>
                    <a:pt x="1549" y="794"/>
                  </a:lnTo>
                  <a:lnTo>
                    <a:pt x="1471" y="720"/>
                  </a:lnTo>
                  <a:lnTo>
                    <a:pt x="1394" y="649"/>
                  </a:lnTo>
                  <a:lnTo>
                    <a:pt x="1317" y="584"/>
                  </a:lnTo>
                  <a:lnTo>
                    <a:pt x="1241" y="523"/>
                  </a:lnTo>
                  <a:lnTo>
                    <a:pt x="1166" y="466"/>
                  </a:lnTo>
                  <a:lnTo>
                    <a:pt x="1089" y="413"/>
                  </a:lnTo>
                  <a:lnTo>
                    <a:pt x="1014" y="365"/>
                  </a:lnTo>
                  <a:lnTo>
                    <a:pt x="940" y="319"/>
                  </a:lnTo>
                  <a:lnTo>
                    <a:pt x="865" y="277"/>
                  </a:lnTo>
                  <a:lnTo>
                    <a:pt x="790" y="239"/>
                  </a:lnTo>
                  <a:lnTo>
                    <a:pt x="713" y="203"/>
                  </a:lnTo>
                  <a:lnTo>
                    <a:pt x="637" y="171"/>
                  </a:lnTo>
                  <a:lnTo>
                    <a:pt x="560" y="140"/>
                  </a:lnTo>
                  <a:lnTo>
                    <a:pt x="484" y="114"/>
                  </a:lnTo>
                  <a:lnTo>
                    <a:pt x="405" y="90"/>
                  </a:lnTo>
                  <a:lnTo>
                    <a:pt x="327" y="67"/>
                  </a:lnTo>
                  <a:lnTo>
                    <a:pt x="247" y="48"/>
                  </a:lnTo>
                  <a:lnTo>
                    <a:pt x="166" y="30"/>
                  </a:lnTo>
                  <a:lnTo>
                    <a:pt x="84" y="14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05574" name="Freeform 6"/>
            <p:cNvSpPr>
              <a:spLocks/>
            </p:cNvSpPr>
            <p:nvPr userDrawn="1"/>
          </p:nvSpPr>
          <p:spPr bwMode="auto">
            <a:xfrm>
              <a:off x="275" y="591"/>
              <a:ext cx="4814" cy="1515"/>
            </a:xfrm>
            <a:custGeom>
              <a:avLst/>
              <a:gdLst/>
              <a:ahLst/>
              <a:cxnLst>
                <a:cxn ang="0">
                  <a:pos x="4814" y="2845"/>
                </a:cxn>
                <a:cxn ang="0">
                  <a:pos x="4763" y="2874"/>
                </a:cxn>
                <a:cxn ang="0">
                  <a:pos x="4701" y="2904"/>
                </a:cxn>
                <a:cxn ang="0">
                  <a:pos x="4618" y="2938"/>
                </a:cxn>
                <a:cxn ang="0">
                  <a:pos x="4517" y="2972"/>
                </a:cxn>
                <a:cxn ang="0">
                  <a:pos x="4396" y="3001"/>
                </a:cxn>
                <a:cxn ang="0">
                  <a:pos x="4260" y="3021"/>
                </a:cxn>
                <a:cxn ang="0">
                  <a:pos x="4186" y="3027"/>
                </a:cxn>
                <a:cxn ang="0">
                  <a:pos x="4110" y="3029"/>
                </a:cxn>
                <a:cxn ang="0">
                  <a:pos x="4031" y="3025"/>
                </a:cxn>
                <a:cxn ang="0">
                  <a:pos x="3948" y="3016"/>
                </a:cxn>
                <a:cxn ang="0">
                  <a:pos x="3863" y="3003"/>
                </a:cxn>
                <a:cxn ang="0">
                  <a:pos x="3774" y="2983"/>
                </a:cxn>
                <a:cxn ang="0">
                  <a:pos x="3684" y="2956"/>
                </a:cxn>
                <a:cxn ang="0">
                  <a:pos x="3592" y="2922"/>
                </a:cxn>
                <a:cxn ang="0">
                  <a:pos x="3499" y="2880"/>
                </a:cxn>
                <a:cxn ang="0">
                  <a:pos x="3403" y="2830"/>
                </a:cxn>
                <a:cxn ang="0">
                  <a:pos x="3308" y="2770"/>
                </a:cxn>
                <a:cxn ang="0">
                  <a:pos x="3209" y="2703"/>
                </a:cxn>
                <a:cxn ang="0">
                  <a:pos x="3110" y="2623"/>
                </a:cxn>
                <a:cxn ang="0">
                  <a:pos x="3012" y="2535"/>
                </a:cxn>
                <a:cxn ang="0">
                  <a:pos x="2913" y="2433"/>
                </a:cxn>
                <a:cxn ang="0">
                  <a:pos x="2813" y="2321"/>
                </a:cxn>
                <a:cxn ang="0">
                  <a:pos x="2713" y="2197"/>
                </a:cxn>
                <a:cxn ang="0">
                  <a:pos x="2615" y="2058"/>
                </a:cxn>
                <a:cxn ang="0">
                  <a:pos x="2516" y="1918"/>
                </a:cxn>
                <a:cxn ang="0">
                  <a:pos x="2327" y="1656"/>
                </a:cxn>
                <a:cxn ang="0">
                  <a:pos x="2145" y="1419"/>
                </a:cxn>
                <a:cxn ang="0">
                  <a:pos x="1972" y="1206"/>
                </a:cxn>
                <a:cxn ang="0">
                  <a:pos x="1802" y="1014"/>
                </a:cxn>
                <a:cxn ang="0">
                  <a:pos x="1640" y="842"/>
                </a:cxn>
                <a:cxn ang="0">
                  <a:pos x="1480" y="692"/>
                </a:cxn>
                <a:cxn ang="0">
                  <a:pos x="1325" y="560"/>
                </a:cxn>
                <a:cxn ang="0">
                  <a:pos x="1172" y="444"/>
                </a:cxn>
                <a:cxn ang="0">
                  <a:pos x="1019" y="343"/>
                </a:cxn>
                <a:cxn ang="0">
                  <a:pos x="868" y="260"/>
                </a:cxn>
                <a:cxn ang="0">
                  <a:pos x="715" y="188"/>
                </a:cxn>
                <a:cxn ang="0">
                  <a:pos x="563" y="129"/>
                </a:cxn>
                <a:cxn ang="0">
                  <a:pos x="406" y="80"/>
                </a:cxn>
                <a:cxn ang="0">
                  <a:pos x="247" y="42"/>
                </a:cxn>
                <a:cxn ang="0">
                  <a:pos x="84" y="11"/>
                </a:cxn>
              </a:cxnLst>
              <a:rect l="0" t="0" r="r" b="b"/>
              <a:pathLst>
                <a:path w="4814" h="3029">
                  <a:moveTo>
                    <a:pt x="4814" y="2845"/>
                  </a:moveTo>
                  <a:lnTo>
                    <a:pt x="4814" y="2845"/>
                  </a:lnTo>
                  <a:lnTo>
                    <a:pt x="4801" y="2853"/>
                  </a:lnTo>
                  <a:lnTo>
                    <a:pt x="4763" y="2874"/>
                  </a:lnTo>
                  <a:lnTo>
                    <a:pt x="4735" y="2888"/>
                  </a:lnTo>
                  <a:lnTo>
                    <a:pt x="4701" y="2904"/>
                  </a:lnTo>
                  <a:lnTo>
                    <a:pt x="4663" y="2921"/>
                  </a:lnTo>
                  <a:lnTo>
                    <a:pt x="4618" y="2938"/>
                  </a:lnTo>
                  <a:lnTo>
                    <a:pt x="4570" y="2954"/>
                  </a:lnTo>
                  <a:lnTo>
                    <a:pt x="4517" y="2972"/>
                  </a:lnTo>
                  <a:lnTo>
                    <a:pt x="4459" y="2987"/>
                  </a:lnTo>
                  <a:lnTo>
                    <a:pt x="4396" y="3001"/>
                  </a:lnTo>
                  <a:lnTo>
                    <a:pt x="4331" y="3013"/>
                  </a:lnTo>
                  <a:lnTo>
                    <a:pt x="4260" y="3021"/>
                  </a:lnTo>
                  <a:lnTo>
                    <a:pt x="4224" y="3024"/>
                  </a:lnTo>
                  <a:lnTo>
                    <a:pt x="4186" y="3027"/>
                  </a:lnTo>
                  <a:lnTo>
                    <a:pt x="4149" y="3027"/>
                  </a:lnTo>
                  <a:lnTo>
                    <a:pt x="4110" y="3029"/>
                  </a:lnTo>
                  <a:lnTo>
                    <a:pt x="4071" y="3027"/>
                  </a:lnTo>
                  <a:lnTo>
                    <a:pt x="4031" y="3025"/>
                  </a:lnTo>
                  <a:lnTo>
                    <a:pt x="3989" y="3021"/>
                  </a:lnTo>
                  <a:lnTo>
                    <a:pt x="3948" y="3016"/>
                  </a:lnTo>
                  <a:lnTo>
                    <a:pt x="3906" y="3011"/>
                  </a:lnTo>
                  <a:lnTo>
                    <a:pt x="3863" y="3003"/>
                  </a:lnTo>
                  <a:lnTo>
                    <a:pt x="3818" y="2993"/>
                  </a:lnTo>
                  <a:lnTo>
                    <a:pt x="3774" y="2983"/>
                  </a:lnTo>
                  <a:lnTo>
                    <a:pt x="3730" y="2971"/>
                  </a:lnTo>
                  <a:lnTo>
                    <a:pt x="3684" y="2956"/>
                  </a:lnTo>
                  <a:lnTo>
                    <a:pt x="3639" y="2940"/>
                  </a:lnTo>
                  <a:lnTo>
                    <a:pt x="3592" y="2922"/>
                  </a:lnTo>
                  <a:lnTo>
                    <a:pt x="3546" y="2903"/>
                  </a:lnTo>
                  <a:lnTo>
                    <a:pt x="3499" y="2880"/>
                  </a:lnTo>
                  <a:lnTo>
                    <a:pt x="3452" y="2856"/>
                  </a:lnTo>
                  <a:lnTo>
                    <a:pt x="3403" y="2830"/>
                  </a:lnTo>
                  <a:lnTo>
                    <a:pt x="3356" y="2801"/>
                  </a:lnTo>
                  <a:lnTo>
                    <a:pt x="3308" y="2770"/>
                  </a:lnTo>
                  <a:lnTo>
                    <a:pt x="3259" y="2738"/>
                  </a:lnTo>
                  <a:lnTo>
                    <a:pt x="3209" y="2703"/>
                  </a:lnTo>
                  <a:lnTo>
                    <a:pt x="3160" y="2664"/>
                  </a:lnTo>
                  <a:lnTo>
                    <a:pt x="3110" y="2623"/>
                  </a:lnTo>
                  <a:lnTo>
                    <a:pt x="3062" y="2580"/>
                  </a:lnTo>
                  <a:lnTo>
                    <a:pt x="3012" y="2535"/>
                  </a:lnTo>
                  <a:lnTo>
                    <a:pt x="2962" y="2485"/>
                  </a:lnTo>
                  <a:lnTo>
                    <a:pt x="2913" y="2433"/>
                  </a:lnTo>
                  <a:lnTo>
                    <a:pt x="2863" y="2378"/>
                  </a:lnTo>
                  <a:lnTo>
                    <a:pt x="2813" y="2321"/>
                  </a:lnTo>
                  <a:lnTo>
                    <a:pt x="2763" y="2260"/>
                  </a:lnTo>
                  <a:lnTo>
                    <a:pt x="2713" y="2197"/>
                  </a:lnTo>
                  <a:lnTo>
                    <a:pt x="2663" y="2129"/>
                  </a:lnTo>
                  <a:lnTo>
                    <a:pt x="2615" y="2058"/>
                  </a:lnTo>
                  <a:lnTo>
                    <a:pt x="2615" y="2058"/>
                  </a:lnTo>
                  <a:lnTo>
                    <a:pt x="2516" y="1918"/>
                  </a:lnTo>
                  <a:lnTo>
                    <a:pt x="2420" y="1784"/>
                  </a:lnTo>
                  <a:lnTo>
                    <a:pt x="2327" y="1656"/>
                  </a:lnTo>
                  <a:lnTo>
                    <a:pt x="2236" y="1535"/>
                  </a:lnTo>
                  <a:lnTo>
                    <a:pt x="2145" y="1419"/>
                  </a:lnTo>
                  <a:lnTo>
                    <a:pt x="2058" y="1309"/>
                  </a:lnTo>
                  <a:lnTo>
                    <a:pt x="1972" y="1206"/>
                  </a:lnTo>
                  <a:lnTo>
                    <a:pt x="1887" y="1107"/>
                  </a:lnTo>
                  <a:lnTo>
                    <a:pt x="1802" y="1014"/>
                  </a:lnTo>
                  <a:lnTo>
                    <a:pt x="1721" y="925"/>
                  </a:lnTo>
                  <a:lnTo>
                    <a:pt x="1640" y="842"/>
                  </a:lnTo>
                  <a:lnTo>
                    <a:pt x="1559" y="765"/>
                  </a:lnTo>
                  <a:lnTo>
                    <a:pt x="1480" y="692"/>
                  </a:lnTo>
                  <a:lnTo>
                    <a:pt x="1403" y="623"/>
                  </a:lnTo>
                  <a:lnTo>
                    <a:pt x="1325" y="560"/>
                  </a:lnTo>
                  <a:lnTo>
                    <a:pt x="1248" y="499"/>
                  </a:lnTo>
                  <a:lnTo>
                    <a:pt x="1172" y="444"/>
                  </a:lnTo>
                  <a:lnTo>
                    <a:pt x="1096" y="392"/>
                  </a:lnTo>
                  <a:lnTo>
                    <a:pt x="1019" y="343"/>
                  </a:lnTo>
                  <a:lnTo>
                    <a:pt x="944" y="300"/>
                  </a:lnTo>
                  <a:lnTo>
                    <a:pt x="868" y="260"/>
                  </a:lnTo>
                  <a:lnTo>
                    <a:pt x="792" y="222"/>
                  </a:lnTo>
                  <a:lnTo>
                    <a:pt x="715" y="188"/>
                  </a:lnTo>
                  <a:lnTo>
                    <a:pt x="639" y="158"/>
                  </a:lnTo>
                  <a:lnTo>
                    <a:pt x="563" y="129"/>
                  </a:lnTo>
                  <a:lnTo>
                    <a:pt x="485" y="103"/>
                  </a:lnTo>
                  <a:lnTo>
                    <a:pt x="406" y="80"/>
                  </a:lnTo>
                  <a:lnTo>
                    <a:pt x="327" y="61"/>
                  </a:lnTo>
                  <a:lnTo>
                    <a:pt x="247" y="42"/>
                  </a:lnTo>
                  <a:lnTo>
                    <a:pt x="165" y="25"/>
                  </a:lnTo>
                  <a:lnTo>
                    <a:pt x="84" y="11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05575" name="Freeform 7"/>
            <p:cNvSpPr>
              <a:spLocks/>
            </p:cNvSpPr>
            <p:nvPr userDrawn="1"/>
          </p:nvSpPr>
          <p:spPr bwMode="auto">
            <a:xfrm>
              <a:off x="284" y="611"/>
              <a:ext cx="4856" cy="1481"/>
            </a:xfrm>
            <a:custGeom>
              <a:avLst/>
              <a:gdLst/>
              <a:ahLst/>
              <a:cxnLst>
                <a:cxn ang="0">
                  <a:pos x="4856" y="2763"/>
                </a:cxn>
                <a:cxn ang="0">
                  <a:pos x="4805" y="2793"/>
                </a:cxn>
                <a:cxn ang="0">
                  <a:pos x="4745" y="2824"/>
                </a:cxn>
                <a:cxn ang="0">
                  <a:pos x="4662" y="2860"/>
                </a:cxn>
                <a:cxn ang="0">
                  <a:pos x="4561" y="2897"/>
                </a:cxn>
                <a:cxn ang="0">
                  <a:pos x="4441" y="2927"/>
                </a:cxn>
                <a:cxn ang="0">
                  <a:pos x="4305" y="2952"/>
                </a:cxn>
                <a:cxn ang="0">
                  <a:pos x="4232" y="2958"/>
                </a:cxn>
                <a:cxn ang="0">
                  <a:pos x="4155" y="2961"/>
                </a:cxn>
                <a:cxn ang="0">
                  <a:pos x="4076" y="2960"/>
                </a:cxn>
                <a:cxn ang="0">
                  <a:pos x="3993" y="2953"/>
                </a:cxn>
                <a:cxn ang="0">
                  <a:pos x="3907" y="2940"/>
                </a:cxn>
                <a:cxn ang="0">
                  <a:pos x="3819" y="2923"/>
                </a:cxn>
                <a:cxn ang="0">
                  <a:pos x="3729" y="2897"/>
                </a:cxn>
                <a:cxn ang="0">
                  <a:pos x="3636" y="2864"/>
                </a:cxn>
                <a:cxn ang="0">
                  <a:pos x="3541" y="2824"/>
                </a:cxn>
                <a:cxn ang="0">
                  <a:pos x="3446" y="2776"/>
                </a:cxn>
                <a:cxn ang="0">
                  <a:pos x="3348" y="2719"/>
                </a:cxn>
                <a:cxn ang="0">
                  <a:pos x="3250" y="2651"/>
                </a:cxn>
                <a:cxn ang="0">
                  <a:pos x="3150" y="2574"/>
                </a:cxn>
                <a:cxn ang="0">
                  <a:pos x="3050" y="2487"/>
                </a:cxn>
                <a:cxn ang="0">
                  <a:pos x="2949" y="2388"/>
                </a:cxn>
                <a:cxn ang="0">
                  <a:pos x="2847" y="2277"/>
                </a:cxn>
                <a:cxn ang="0">
                  <a:pos x="2746" y="2154"/>
                </a:cxn>
                <a:cxn ang="0">
                  <a:pos x="2645" y="2018"/>
                </a:cxn>
                <a:cxn ang="0">
                  <a:pos x="2545" y="1878"/>
                </a:cxn>
                <a:cxn ang="0">
                  <a:pos x="2352" y="1618"/>
                </a:cxn>
                <a:cxn ang="0">
                  <a:pos x="2167" y="1384"/>
                </a:cxn>
                <a:cxn ang="0">
                  <a:pos x="1989" y="1172"/>
                </a:cxn>
                <a:cxn ang="0">
                  <a:pos x="1818" y="983"/>
                </a:cxn>
                <a:cxn ang="0">
                  <a:pos x="1652" y="815"/>
                </a:cxn>
                <a:cxn ang="0">
                  <a:pos x="1491" y="667"/>
                </a:cxn>
                <a:cxn ang="0">
                  <a:pos x="1334" y="536"/>
                </a:cxn>
                <a:cxn ang="0">
                  <a:pos x="1178" y="423"/>
                </a:cxn>
                <a:cxn ang="0">
                  <a:pos x="1024" y="326"/>
                </a:cxn>
                <a:cxn ang="0">
                  <a:pos x="872" y="245"/>
                </a:cxn>
                <a:cxn ang="0">
                  <a:pos x="719" y="176"/>
                </a:cxn>
                <a:cxn ang="0">
                  <a:pos x="565" y="119"/>
                </a:cxn>
                <a:cxn ang="0">
                  <a:pos x="408" y="74"/>
                </a:cxn>
                <a:cxn ang="0">
                  <a:pos x="248" y="39"/>
                </a:cxn>
                <a:cxn ang="0">
                  <a:pos x="83" y="11"/>
                </a:cxn>
              </a:cxnLst>
              <a:rect l="0" t="0" r="r" b="b"/>
              <a:pathLst>
                <a:path w="4856" h="2961">
                  <a:moveTo>
                    <a:pt x="4856" y="2763"/>
                  </a:moveTo>
                  <a:lnTo>
                    <a:pt x="4856" y="2763"/>
                  </a:lnTo>
                  <a:lnTo>
                    <a:pt x="4844" y="2771"/>
                  </a:lnTo>
                  <a:lnTo>
                    <a:pt x="4805" y="2793"/>
                  </a:lnTo>
                  <a:lnTo>
                    <a:pt x="4777" y="2808"/>
                  </a:lnTo>
                  <a:lnTo>
                    <a:pt x="4745" y="2824"/>
                  </a:lnTo>
                  <a:lnTo>
                    <a:pt x="4706" y="2842"/>
                  </a:lnTo>
                  <a:lnTo>
                    <a:pt x="4662" y="2860"/>
                  </a:lnTo>
                  <a:lnTo>
                    <a:pt x="4613" y="2879"/>
                  </a:lnTo>
                  <a:lnTo>
                    <a:pt x="4561" y="2897"/>
                  </a:lnTo>
                  <a:lnTo>
                    <a:pt x="4504" y="2913"/>
                  </a:lnTo>
                  <a:lnTo>
                    <a:pt x="4441" y="2927"/>
                  </a:lnTo>
                  <a:lnTo>
                    <a:pt x="4375" y="2940"/>
                  </a:lnTo>
                  <a:lnTo>
                    <a:pt x="4305" y="2952"/>
                  </a:lnTo>
                  <a:lnTo>
                    <a:pt x="4269" y="2955"/>
                  </a:lnTo>
                  <a:lnTo>
                    <a:pt x="4232" y="2958"/>
                  </a:lnTo>
                  <a:lnTo>
                    <a:pt x="4194" y="2960"/>
                  </a:lnTo>
                  <a:lnTo>
                    <a:pt x="4155" y="2961"/>
                  </a:lnTo>
                  <a:lnTo>
                    <a:pt x="4116" y="2961"/>
                  </a:lnTo>
                  <a:lnTo>
                    <a:pt x="4076" y="2960"/>
                  </a:lnTo>
                  <a:lnTo>
                    <a:pt x="4034" y="2956"/>
                  </a:lnTo>
                  <a:lnTo>
                    <a:pt x="3993" y="2953"/>
                  </a:lnTo>
                  <a:lnTo>
                    <a:pt x="3950" y="2947"/>
                  </a:lnTo>
                  <a:lnTo>
                    <a:pt x="3907" y="2940"/>
                  </a:lnTo>
                  <a:lnTo>
                    <a:pt x="3864" y="2932"/>
                  </a:lnTo>
                  <a:lnTo>
                    <a:pt x="3819" y="2923"/>
                  </a:lnTo>
                  <a:lnTo>
                    <a:pt x="3773" y="2911"/>
                  </a:lnTo>
                  <a:lnTo>
                    <a:pt x="3729" y="2897"/>
                  </a:lnTo>
                  <a:lnTo>
                    <a:pt x="3683" y="2882"/>
                  </a:lnTo>
                  <a:lnTo>
                    <a:pt x="3636" y="2864"/>
                  </a:lnTo>
                  <a:lnTo>
                    <a:pt x="3589" y="2845"/>
                  </a:lnTo>
                  <a:lnTo>
                    <a:pt x="3541" y="2824"/>
                  </a:lnTo>
                  <a:lnTo>
                    <a:pt x="3494" y="2801"/>
                  </a:lnTo>
                  <a:lnTo>
                    <a:pt x="3446" y="2776"/>
                  </a:lnTo>
                  <a:lnTo>
                    <a:pt x="3397" y="2748"/>
                  </a:lnTo>
                  <a:lnTo>
                    <a:pt x="3348" y="2719"/>
                  </a:lnTo>
                  <a:lnTo>
                    <a:pt x="3299" y="2687"/>
                  </a:lnTo>
                  <a:lnTo>
                    <a:pt x="3250" y="2651"/>
                  </a:lnTo>
                  <a:lnTo>
                    <a:pt x="3200" y="2614"/>
                  </a:lnTo>
                  <a:lnTo>
                    <a:pt x="3150" y="2574"/>
                  </a:lnTo>
                  <a:lnTo>
                    <a:pt x="3100" y="2532"/>
                  </a:lnTo>
                  <a:lnTo>
                    <a:pt x="3050" y="2487"/>
                  </a:lnTo>
                  <a:lnTo>
                    <a:pt x="3000" y="2438"/>
                  </a:lnTo>
                  <a:lnTo>
                    <a:pt x="2949" y="2388"/>
                  </a:lnTo>
                  <a:lnTo>
                    <a:pt x="2899" y="2333"/>
                  </a:lnTo>
                  <a:lnTo>
                    <a:pt x="2847" y="2277"/>
                  </a:lnTo>
                  <a:lnTo>
                    <a:pt x="2797" y="2217"/>
                  </a:lnTo>
                  <a:lnTo>
                    <a:pt x="2746" y="2154"/>
                  </a:lnTo>
                  <a:lnTo>
                    <a:pt x="2696" y="2088"/>
                  </a:lnTo>
                  <a:lnTo>
                    <a:pt x="2645" y="2018"/>
                  </a:lnTo>
                  <a:lnTo>
                    <a:pt x="2645" y="2018"/>
                  </a:lnTo>
                  <a:lnTo>
                    <a:pt x="2545" y="1878"/>
                  </a:lnTo>
                  <a:lnTo>
                    <a:pt x="2447" y="1745"/>
                  </a:lnTo>
                  <a:lnTo>
                    <a:pt x="2352" y="1618"/>
                  </a:lnTo>
                  <a:lnTo>
                    <a:pt x="2259" y="1498"/>
                  </a:lnTo>
                  <a:lnTo>
                    <a:pt x="2167" y="1384"/>
                  </a:lnTo>
                  <a:lnTo>
                    <a:pt x="2077" y="1276"/>
                  </a:lnTo>
                  <a:lnTo>
                    <a:pt x="1989" y="1172"/>
                  </a:lnTo>
                  <a:lnTo>
                    <a:pt x="1903" y="1075"/>
                  </a:lnTo>
                  <a:lnTo>
                    <a:pt x="1818" y="983"/>
                  </a:lnTo>
                  <a:lnTo>
                    <a:pt x="1735" y="896"/>
                  </a:lnTo>
                  <a:lnTo>
                    <a:pt x="1652" y="815"/>
                  </a:lnTo>
                  <a:lnTo>
                    <a:pt x="1571" y="738"/>
                  </a:lnTo>
                  <a:lnTo>
                    <a:pt x="1491" y="667"/>
                  </a:lnTo>
                  <a:lnTo>
                    <a:pt x="1412" y="599"/>
                  </a:lnTo>
                  <a:lnTo>
                    <a:pt x="1334" y="536"/>
                  </a:lnTo>
                  <a:lnTo>
                    <a:pt x="1256" y="478"/>
                  </a:lnTo>
                  <a:lnTo>
                    <a:pt x="1178" y="423"/>
                  </a:lnTo>
                  <a:lnTo>
                    <a:pt x="1102" y="373"/>
                  </a:lnTo>
                  <a:lnTo>
                    <a:pt x="1024" y="326"/>
                  </a:lnTo>
                  <a:lnTo>
                    <a:pt x="948" y="284"/>
                  </a:lnTo>
                  <a:lnTo>
                    <a:pt x="872" y="245"/>
                  </a:lnTo>
                  <a:lnTo>
                    <a:pt x="795" y="208"/>
                  </a:lnTo>
                  <a:lnTo>
                    <a:pt x="719" y="176"/>
                  </a:lnTo>
                  <a:lnTo>
                    <a:pt x="641" y="147"/>
                  </a:lnTo>
                  <a:lnTo>
                    <a:pt x="565" y="119"/>
                  </a:lnTo>
                  <a:lnTo>
                    <a:pt x="486" y="95"/>
                  </a:lnTo>
                  <a:lnTo>
                    <a:pt x="408" y="74"/>
                  </a:lnTo>
                  <a:lnTo>
                    <a:pt x="327" y="55"/>
                  </a:lnTo>
                  <a:lnTo>
                    <a:pt x="248" y="39"/>
                  </a:lnTo>
                  <a:lnTo>
                    <a:pt x="166" y="24"/>
                  </a:lnTo>
                  <a:lnTo>
                    <a:pt x="83" y="11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05576" name="Freeform 8"/>
            <p:cNvSpPr>
              <a:spLocks/>
            </p:cNvSpPr>
            <p:nvPr userDrawn="1"/>
          </p:nvSpPr>
          <p:spPr bwMode="auto">
            <a:xfrm>
              <a:off x="293" y="633"/>
              <a:ext cx="4897" cy="1445"/>
            </a:xfrm>
            <a:custGeom>
              <a:avLst/>
              <a:gdLst/>
              <a:ahLst/>
              <a:cxnLst>
                <a:cxn ang="0">
                  <a:pos x="4897" y="2675"/>
                </a:cxn>
                <a:cxn ang="0">
                  <a:pos x="4847" y="2707"/>
                </a:cxn>
                <a:cxn ang="0">
                  <a:pos x="4788" y="2740"/>
                </a:cxn>
                <a:cxn ang="0">
                  <a:pos x="4706" y="2777"/>
                </a:cxn>
                <a:cxn ang="0">
                  <a:pos x="4604" y="2816"/>
                </a:cxn>
                <a:cxn ang="0">
                  <a:pos x="4485" y="2849"/>
                </a:cxn>
                <a:cxn ang="0">
                  <a:pos x="4350" y="2875"/>
                </a:cxn>
                <a:cxn ang="0">
                  <a:pos x="4277" y="2885"/>
                </a:cxn>
                <a:cxn ang="0">
                  <a:pos x="4200" y="2888"/>
                </a:cxn>
                <a:cxn ang="0">
                  <a:pos x="4120" y="2888"/>
                </a:cxn>
                <a:cxn ang="0">
                  <a:pos x="4036" y="2883"/>
                </a:cxn>
                <a:cxn ang="0">
                  <a:pos x="3952" y="2874"/>
                </a:cxn>
                <a:cxn ang="0">
                  <a:pos x="3863" y="2858"/>
                </a:cxn>
                <a:cxn ang="0">
                  <a:pos x="3773" y="2833"/>
                </a:cxn>
                <a:cxn ang="0">
                  <a:pos x="3680" y="2803"/>
                </a:cxn>
                <a:cxn ang="0">
                  <a:pos x="3584" y="2764"/>
                </a:cxn>
                <a:cxn ang="0">
                  <a:pos x="3488" y="2717"/>
                </a:cxn>
                <a:cxn ang="0">
                  <a:pos x="3389" y="2662"/>
                </a:cxn>
                <a:cxn ang="0">
                  <a:pos x="3290" y="2596"/>
                </a:cxn>
                <a:cxn ang="0">
                  <a:pos x="3190" y="2522"/>
                </a:cxn>
                <a:cxn ang="0">
                  <a:pos x="3087" y="2434"/>
                </a:cxn>
                <a:cxn ang="0">
                  <a:pos x="2985" y="2338"/>
                </a:cxn>
                <a:cxn ang="0">
                  <a:pos x="2881" y="2228"/>
                </a:cxn>
                <a:cxn ang="0">
                  <a:pos x="2779" y="2107"/>
                </a:cxn>
                <a:cxn ang="0">
                  <a:pos x="2676" y="1971"/>
                </a:cxn>
                <a:cxn ang="0">
                  <a:pos x="2573" y="1834"/>
                </a:cxn>
                <a:cxn ang="0">
                  <a:pos x="2376" y="1577"/>
                </a:cxn>
                <a:cxn ang="0">
                  <a:pos x="2188" y="1345"/>
                </a:cxn>
                <a:cxn ang="0">
                  <a:pos x="2007" y="1136"/>
                </a:cxn>
                <a:cxn ang="0">
                  <a:pos x="1833" y="949"/>
                </a:cxn>
                <a:cxn ang="0">
                  <a:pos x="1665" y="783"/>
                </a:cxn>
                <a:cxn ang="0">
                  <a:pos x="1501" y="637"/>
                </a:cxn>
                <a:cxn ang="0">
                  <a:pos x="1342" y="510"/>
                </a:cxn>
                <a:cxn ang="0">
                  <a:pos x="1185" y="400"/>
                </a:cxn>
                <a:cxn ang="0">
                  <a:pos x="1031" y="306"/>
                </a:cxn>
                <a:cxn ang="0">
                  <a:pos x="876" y="226"/>
                </a:cxn>
                <a:cxn ang="0">
                  <a:pos x="722" y="161"/>
                </a:cxn>
                <a:cxn ang="0">
                  <a:pos x="567" y="106"/>
                </a:cxn>
                <a:cxn ang="0">
                  <a:pos x="409" y="64"/>
                </a:cxn>
                <a:cxn ang="0">
                  <a:pos x="249" y="32"/>
                </a:cxn>
                <a:cxn ang="0">
                  <a:pos x="84" y="8"/>
                </a:cxn>
              </a:cxnLst>
              <a:rect l="0" t="0" r="r" b="b"/>
              <a:pathLst>
                <a:path w="4897" h="2890">
                  <a:moveTo>
                    <a:pt x="4897" y="2675"/>
                  </a:moveTo>
                  <a:lnTo>
                    <a:pt x="4897" y="2675"/>
                  </a:lnTo>
                  <a:lnTo>
                    <a:pt x="4885" y="2683"/>
                  </a:lnTo>
                  <a:lnTo>
                    <a:pt x="4847" y="2707"/>
                  </a:lnTo>
                  <a:lnTo>
                    <a:pt x="4820" y="2722"/>
                  </a:lnTo>
                  <a:lnTo>
                    <a:pt x="4788" y="2740"/>
                  </a:lnTo>
                  <a:lnTo>
                    <a:pt x="4749" y="2757"/>
                  </a:lnTo>
                  <a:lnTo>
                    <a:pt x="4706" y="2777"/>
                  </a:lnTo>
                  <a:lnTo>
                    <a:pt x="4657" y="2796"/>
                  </a:lnTo>
                  <a:lnTo>
                    <a:pt x="4604" y="2816"/>
                  </a:lnTo>
                  <a:lnTo>
                    <a:pt x="4547" y="2833"/>
                  </a:lnTo>
                  <a:lnTo>
                    <a:pt x="4485" y="2849"/>
                  </a:lnTo>
                  <a:lnTo>
                    <a:pt x="4420" y="2864"/>
                  </a:lnTo>
                  <a:lnTo>
                    <a:pt x="4350" y="2875"/>
                  </a:lnTo>
                  <a:lnTo>
                    <a:pt x="4314" y="2880"/>
                  </a:lnTo>
                  <a:lnTo>
                    <a:pt x="4277" y="2885"/>
                  </a:lnTo>
                  <a:lnTo>
                    <a:pt x="4239" y="2887"/>
                  </a:lnTo>
                  <a:lnTo>
                    <a:pt x="4200" y="2888"/>
                  </a:lnTo>
                  <a:lnTo>
                    <a:pt x="4160" y="2890"/>
                  </a:lnTo>
                  <a:lnTo>
                    <a:pt x="4120" y="2888"/>
                  </a:lnTo>
                  <a:lnTo>
                    <a:pt x="4078" y="2887"/>
                  </a:lnTo>
                  <a:lnTo>
                    <a:pt x="4036" y="2883"/>
                  </a:lnTo>
                  <a:lnTo>
                    <a:pt x="3995" y="2880"/>
                  </a:lnTo>
                  <a:lnTo>
                    <a:pt x="3952" y="2874"/>
                  </a:lnTo>
                  <a:lnTo>
                    <a:pt x="3907" y="2866"/>
                  </a:lnTo>
                  <a:lnTo>
                    <a:pt x="3863" y="2858"/>
                  </a:lnTo>
                  <a:lnTo>
                    <a:pt x="3818" y="2846"/>
                  </a:lnTo>
                  <a:lnTo>
                    <a:pt x="3773" y="2833"/>
                  </a:lnTo>
                  <a:lnTo>
                    <a:pt x="3725" y="2819"/>
                  </a:lnTo>
                  <a:lnTo>
                    <a:pt x="3680" y="2803"/>
                  </a:lnTo>
                  <a:lnTo>
                    <a:pt x="3632" y="2785"/>
                  </a:lnTo>
                  <a:lnTo>
                    <a:pt x="3584" y="2764"/>
                  </a:lnTo>
                  <a:lnTo>
                    <a:pt x="3537" y="2743"/>
                  </a:lnTo>
                  <a:lnTo>
                    <a:pt x="3488" y="2717"/>
                  </a:lnTo>
                  <a:lnTo>
                    <a:pt x="3438" y="2691"/>
                  </a:lnTo>
                  <a:lnTo>
                    <a:pt x="3389" y="2662"/>
                  </a:lnTo>
                  <a:lnTo>
                    <a:pt x="3339" y="2630"/>
                  </a:lnTo>
                  <a:lnTo>
                    <a:pt x="3290" y="2596"/>
                  </a:lnTo>
                  <a:lnTo>
                    <a:pt x="3240" y="2560"/>
                  </a:lnTo>
                  <a:lnTo>
                    <a:pt x="3190" y="2522"/>
                  </a:lnTo>
                  <a:lnTo>
                    <a:pt x="3138" y="2480"/>
                  </a:lnTo>
                  <a:lnTo>
                    <a:pt x="3087" y="2434"/>
                  </a:lnTo>
                  <a:lnTo>
                    <a:pt x="3037" y="2388"/>
                  </a:lnTo>
                  <a:lnTo>
                    <a:pt x="2985" y="2338"/>
                  </a:lnTo>
                  <a:lnTo>
                    <a:pt x="2934" y="2284"/>
                  </a:lnTo>
                  <a:lnTo>
                    <a:pt x="2881" y="2228"/>
                  </a:lnTo>
                  <a:lnTo>
                    <a:pt x="2830" y="2168"/>
                  </a:lnTo>
                  <a:lnTo>
                    <a:pt x="2779" y="2107"/>
                  </a:lnTo>
                  <a:lnTo>
                    <a:pt x="2727" y="2040"/>
                  </a:lnTo>
                  <a:lnTo>
                    <a:pt x="2676" y="1971"/>
                  </a:lnTo>
                  <a:lnTo>
                    <a:pt x="2676" y="1971"/>
                  </a:lnTo>
                  <a:lnTo>
                    <a:pt x="2573" y="1834"/>
                  </a:lnTo>
                  <a:lnTo>
                    <a:pt x="2473" y="1701"/>
                  </a:lnTo>
                  <a:lnTo>
                    <a:pt x="2376" y="1577"/>
                  </a:lnTo>
                  <a:lnTo>
                    <a:pt x="2282" y="1458"/>
                  </a:lnTo>
                  <a:lnTo>
                    <a:pt x="2188" y="1345"/>
                  </a:lnTo>
                  <a:lnTo>
                    <a:pt x="2097" y="1238"/>
                  </a:lnTo>
                  <a:lnTo>
                    <a:pt x="2007" y="1136"/>
                  </a:lnTo>
                  <a:lnTo>
                    <a:pt x="1919" y="1039"/>
                  </a:lnTo>
                  <a:lnTo>
                    <a:pt x="1833" y="949"/>
                  </a:lnTo>
                  <a:lnTo>
                    <a:pt x="1748" y="863"/>
                  </a:lnTo>
                  <a:lnTo>
                    <a:pt x="1665" y="783"/>
                  </a:lnTo>
                  <a:lnTo>
                    <a:pt x="1583" y="708"/>
                  </a:lnTo>
                  <a:lnTo>
                    <a:pt x="1501" y="637"/>
                  </a:lnTo>
                  <a:lnTo>
                    <a:pt x="1421" y="571"/>
                  </a:lnTo>
                  <a:lnTo>
                    <a:pt x="1342" y="510"/>
                  </a:lnTo>
                  <a:lnTo>
                    <a:pt x="1264" y="453"/>
                  </a:lnTo>
                  <a:lnTo>
                    <a:pt x="1185" y="400"/>
                  </a:lnTo>
                  <a:lnTo>
                    <a:pt x="1107" y="352"/>
                  </a:lnTo>
                  <a:lnTo>
                    <a:pt x="1031" y="306"/>
                  </a:lnTo>
                  <a:lnTo>
                    <a:pt x="953" y="264"/>
                  </a:lnTo>
                  <a:lnTo>
                    <a:pt x="876" y="226"/>
                  </a:lnTo>
                  <a:lnTo>
                    <a:pt x="799" y="192"/>
                  </a:lnTo>
                  <a:lnTo>
                    <a:pt x="722" y="161"/>
                  </a:lnTo>
                  <a:lnTo>
                    <a:pt x="645" y="132"/>
                  </a:lnTo>
                  <a:lnTo>
                    <a:pt x="567" y="106"/>
                  </a:lnTo>
                  <a:lnTo>
                    <a:pt x="488" y="85"/>
                  </a:lnTo>
                  <a:lnTo>
                    <a:pt x="409" y="64"/>
                  </a:lnTo>
                  <a:lnTo>
                    <a:pt x="329" y="46"/>
                  </a:lnTo>
                  <a:lnTo>
                    <a:pt x="249" y="32"/>
                  </a:lnTo>
                  <a:lnTo>
                    <a:pt x="167" y="19"/>
                  </a:lnTo>
                  <a:lnTo>
                    <a:pt x="84" y="8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05577" name="Freeform 9"/>
            <p:cNvSpPr>
              <a:spLocks/>
            </p:cNvSpPr>
            <p:nvPr userDrawn="1"/>
          </p:nvSpPr>
          <p:spPr bwMode="auto">
            <a:xfrm>
              <a:off x="303" y="654"/>
              <a:ext cx="4937" cy="1411"/>
            </a:xfrm>
            <a:custGeom>
              <a:avLst/>
              <a:gdLst/>
              <a:ahLst/>
              <a:cxnLst>
                <a:cxn ang="0">
                  <a:pos x="4937" y="2589"/>
                </a:cxn>
                <a:cxn ang="0">
                  <a:pos x="4887" y="2622"/>
                </a:cxn>
                <a:cxn ang="0">
                  <a:pos x="4828" y="2656"/>
                </a:cxn>
                <a:cxn ang="0">
                  <a:pos x="4747" y="2696"/>
                </a:cxn>
                <a:cxn ang="0">
                  <a:pos x="4646" y="2736"/>
                </a:cxn>
                <a:cxn ang="0">
                  <a:pos x="4528" y="2774"/>
                </a:cxn>
                <a:cxn ang="0">
                  <a:pos x="4393" y="2803"/>
                </a:cxn>
                <a:cxn ang="0">
                  <a:pos x="4319" y="2812"/>
                </a:cxn>
                <a:cxn ang="0">
                  <a:pos x="4243" y="2819"/>
                </a:cxn>
                <a:cxn ang="0">
                  <a:pos x="4163" y="2820"/>
                </a:cxn>
                <a:cxn ang="0">
                  <a:pos x="4081" y="2817"/>
                </a:cxn>
                <a:cxn ang="0">
                  <a:pos x="3995" y="2807"/>
                </a:cxn>
                <a:cxn ang="0">
                  <a:pos x="3906" y="2793"/>
                </a:cxn>
                <a:cxn ang="0">
                  <a:pos x="3814" y="2772"/>
                </a:cxn>
                <a:cxn ang="0">
                  <a:pos x="3721" y="2743"/>
                </a:cxn>
                <a:cxn ang="0">
                  <a:pos x="3625" y="2706"/>
                </a:cxn>
                <a:cxn ang="0">
                  <a:pos x="3528" y="2661"/>
                </a:cxn>
                <a:cxn ang="0">
                  <a:pos x="3429" y="2607"/>
                </a:cxn>
                <a:cxn ang="0">
                  <a:pos x="3328" y="2543"/>
                </a:cxn>
                <a:cxn ang="0">
                  <a:pos x="3227" y="2470"/>
                </a:cxn>
                <a:cxn ang="0">
                  <a:pos x="3124" y="2384"/>
                </a:cxn>
                <a:cxn ang="0">
                  <a:pos x="3020" y="2289"/>
                </a:cxn>
                <a:cxn ang="0">
                  <a:pos x="2916" y="2181"/>
                </a:cxn>
                <a:cxn ang="0">
                  <a:pos x="2810" y="2061"/>
                </a:cxn>
                <a:cxn ang="0">
                  <a:pos x="2705" y="1927"/>
                </a:cxn>
                <a:cxn ang="0">
                  <a:pos x="2601" y="1792"/>
                </a:cxn>
                <a:cxn ang="0">
                  <a:pos x="2399" y="1537"/>
                </a:cxn>
                <a:cxn ang="0">
                  <a:pos x="2208" y="1307"/>
                </a:cxn>
                <a:cxn ang="0">
                  <a:pos x="2024" y="1101"/>
                </a:cxn>
                <a:cxn ang="0">
                  <a:pos x="1847" y="917"/>
                </a:cxn>
                <a:cxn ang="0">
                  <a:pos x="1677" y="754"/>
                </a:cxn>
                <a:cxn ang="0">
                  <a:pos x="1511" y="611"/>
                </a:cxn>
                <a:cxn ang="0">
                  <a:pos x="1350" y="486"/>
                </a:cxn>
                <a:cxn ang="0">
                  <a:pos x="1191" y="379"/>
                </a:cxn>
                <a:cxn ang="0">
                  <a:pos x="1034" y="287"/>
                </a:cxn>
                <a:cxn ang="0">
                  <a:pos x="879" y="211"/>
                </a:cxn>
                <a:cxn ang="0">
                  <a:pos x="723" y="148"/>
                </a:cxn>
                <a:cxn ang="0">
                  <a:pos x="568" y="96"/>
                </a:cxn>
                <a:cxn ang="0">
                  <a:pos x="410" y="58"/>
                </a:cxn>
                <a:cxn ang="0">
                  <a:pos x="249" y="27"/>
                </a:cxn>
                <a:cxn ang="0">
                  <a:pos x="85" y="8"/>
                </a:cxn>
              </a:cxnLst>
              <a:rect l="0" t="0" r="r" b="b"/>
              <a:pathLst>
                <a:path w="4937" h="2820">
                  <a:moveTo>
                    <a:pt x="4937" y="2589"/>
                  </a:moveTo>
                  <a:lnTo>
                    <a:pt x="4937" y="2589"/>
                  </a:lnTo>
                  <a:lnTo>
                    <a:pt x="4925" y="2599"/>
                  </a:lnTo>
                  <a:lnTo>
                    <a:pt x="4887" y="2622"/>
                  </a:lnTo>
                  <a:lnTo>
                    <a:pt x="4861" y="2638"/>
                  </a:lnTo>
                  <a:lnTo>
                    <a:pt x="4828" y="2656"/>
                  </a:lnTo>
                  <a:lnTo>
                    <a:pt x="4790" y="2675"/>
                  </a:lnTo>
                  <a:lnTo>
                    <a:pt x="4747" y="2696"/>
                  </a:lnTo>
                  <a:lnTo>
                    <a:pt x="4698" y="2717"/>
                  </a:lnTo>
                  <a:lnTo>
                    <a:pt x="4646" y="2736"/>
                  </a:lnTo>
                  <a:lnTo>
                    <a:pt x="4589" y="2756"/>
                  </a:lnTo>
                  <a:lnTo>
                    <a:pt x="4528" y="2774"/>
                  </a:lnTo>
                  <a:lnTo>
                    <a:pt x="4462" y="2790"/>
                  </a:lnTo>
                  <a:lnTo>
                    <a:pt x="4393" y="2803"/>
                  </a:lnTo>
                  <a:lnTo>
                    <a:pt x="4357" y="2807"/>
                  </a:lnTo>
                  <a:lnTo>
                    <a:pt x="4319" y="2812"/>
                  </a:lnTo>
                  <a:lnTo>
                    <a:pt x="4282" y="2816"/>
                  </a:lnTo>
                  <a:lnTo>
                    <a:pt x="4243" y="2819"/>
                  </a:lnTo>
                  <a:lnTo>
                    <a:pt x="4203" y="2820"/>
                  </a:lnTo>
                  <a:lnTo>
                    <a:pt x="4163" y="2820"/>
                  </a:lnTo>
                  <a:lnTo>
                    <a:pt x="4122" y="2819"/>
                  </a:lnTo>
                  <a:lnTo>
                    <a:pt x="4081" y="2817"/>
                  </a:lnTo>
                  <a:lnTo>
                    <a:pt x="4038" y="2812"/>
                  </a:lnTo>
                  <a:lnTo>
                    <a:pt x="3995" y="2807"/>
                  </a:lnTo>
                  <a:lnTo>
                    <a:pt x="3950" y="2801"/>
                  </a:lnTo>
                  <a:lnTo>
                    <a:pt x="3906" y="2793"/>
                  </a:lnTo>
                  <a:lnTo>
                    <a:pt x="3860" y="2783"/>
                  </a:lnTo>
                  <a:lnTo>
                    <a:pt x="3814" y="2772"/>
                  </a:lnTo>
                  <a:lnTo>
                    <a:pt x="3768" y="2757"/>
                  </a:lnTo>
                  <a:lnTo>
                    <a:pt x="3721" y="2743"/>
                  </a:lnTo>
                  <a:lnTo>
                    <a:pt x="3674" y="2725"/>
                  </a:lnTo>
                  <a:lnTo>
                    <a:pt x="3625" y="2706"/>
                  </a:lnTo>
                  <a:lnTo>
                    <a:pt x="3577" y="2685"/>
                  </a:lnTo>
                  <a:lnTo>
                    <a:pt x="3528" y="2661"/>
                  </a:lnTo>
                  <a:lnTo>
                    <a:pt x="3479" y="2635"/>
                  </a:lnTo>
                  <a:lnTo>
                    <a:pt x="3429" y="2607"/>
                  </a:lnTo>
                  <a:lnTo>
                    <a:pt x="3379" y="2577"/>
                  </a:lnTo>
                  <a:lnTo>
                    <a:pt x="3328" y="2543"/>
                  </a:lnTo>
                  <a:lnTo>
                    <a:pt x="3278" y="2507"/>
                  </a:lnTo>
                  <a:lnTo>
                    <a:pt x="3227" y="2470"/>
                  </a:lnTo>
                  <a:lnTo>
                    <a:pt x="3175" y="2428"/>
                  </a:lnTo>
                  <a:lnTo>
                    <a:pt x="3124" y="2384"/>
                  </a:lnTo>
                  <a:lnTo>
                    <a:pt x="3071" y="2338"/>
                  </a:lnTo>
                  <a:lnTo>
                    <a:pt x="3020" y="2289"/>
                  </a:lnTo>
                  <a:lnTo>
                    <a:pt x="2967" y="2236"/>
                  </a:lnTo>
                  <a:lnTo>
                    <a:pt x="2916" y="2181"/>
                  </a:lnTo>
                  <a:lnTo>
                    <a:pt x="2863" y="2123"/>
                  </a:lnTo>
                  <a:lnTo>
                    <a:pt x="2810" y="2061"/>
                  </a:lnTo>
                  <a:lnTo>
                    <a:pt x="2757" y="1995"/>
                  </a:lnTo>
                  <a:lnTo>
                    <a:pt x="2705" y="1927"/>
                  </a:lnTo>
                  <a:lnTo>
                    <a:pt x="2705" y="1927"/>
                  </a:lnTo>
                  <a:lnTo>
                    <a:pt x="2601" y="1792"/>
                  </a:lnTo>
                  <a:lnTo>
                    <a:pt x="2499" y="1661"/>
                  </a:lnTo>
                  <a:lnTo>
                    <a:pt x="2399" y="1537"/>
                  </a:lnTo>
                  <a:lnTo>
                    <a:pt x="2302" y="1419"/>
                  </a:lnTo>
                  <a:lnTo>
                    <a:pt x="2208" y="1307"/>
                  </a:lnTo>
                  <a:lnTo>
                    <a:pt x="2115" y="1201"/>
                  </a:lnTo>
                  <a:lnTo>
                    <a:pt x="2024" y="1101"/>
                  </a:lnTo>
                  <a:lnTo>
                    <a:pt x="1936" y="1007"/>
                  </a:lnTo>
                  <a:lnTo>
                    <a:pt x="1847" y="917"/>
                  </a:lnTo>
                  <a:lnTo>
                    <a:pt x="1761" y="833"/>
                  </a:lnTo>
                  <a:lnTo>
                    <a:pt x="1677" y="754"/>
                  </a:lnTo>
                  <a:lnTo>
                    <a:pt x="1593" y="681"/>
                  </a:lnTo>
                  <a:lnTo>
                    <a:pt x="1511" y="611"/>
                  </a:lnTo>
                  <a:lnTo>
                    <a:pt x="1430" y="547"/>
                  </a:lnTo>
                  <a:lnTo>
                    <a:pt x="1350" y="486"/>
                  </a:lnTo>
                  <a:lnTo>
                    <a:pt x="1270" y="431"/>
                  </a:lnTo>
                  <a:lnTo>
                    <a:pt x="1191" y="379"/>
                  </a:lnTo>
                  <a:lnTo>
                    <a:pt x="1112" y="331"/>
                  </a:lnTo>
                  <a:lnTo>
                    <a:pt x="1034" y="287"/>
                  </a:lnTo>
                  <a:lnTo>
                    <a:pt x="957" y="247"/>
                  </a:lnTo>
                  <a:lnTo>
                    <a:pt x="879" y="211"/>
                  </a:lnTo>
                  <a:lnTo>
                    <a:pt x="801" y="177"/>
                  </a:lnTo>
                  <a:lnTo>
                    <a:pt x="723" y="148"/>
                  </a:lnTo>
                  <a:lnTo>
                    <a:pt x="646" y="121"/>
                  </a:lnTo>
                  <a:lnTo>
                    <a:pt x="568" y="96"/>
                  </a:lnTo>
                  <a:lnTo>
                    <a:pt x="489" y="75"/>
                  </a:lnTo>
                  <a:lnTo>
                    <a:pt x="410" y="58"/>
                  </a:lnTo>
                  <a:lnTo>
                    <a:pt x="330" y="41"/>
                  </a:lnTo>
                  <a:lnTo>
                    <a:pt x="249" y="27"/>
                  </a:lnTo>
                  <a:lnTo>
                    <a:pt x="167" y="16"/>
                  </a:lnTo>
                  <a:lnTo>
                    <a:pt x="85" y="8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05578" name="Freeform 10"/>
            <p:cNvSpPr>
              <a:spLocks/>
            </p:cNvSpPr>
            <p:nvPr userDrawn="1"/>
          </p:nvSpPr>
          <p:spPr bwMode="auto">
            <a:xfrm>
              <a:off x="314" y="676"/>
              <a:ext cx="4975" cy="1375"/>
            </a:xfrm>
            <a:custGeom>
              <a:avLst/>
              <a:gdLst/>
              <a:ahLst/>
              <a:cxnLst>
                <a:cxn ang="0">
                  <a:pos x="4975" y="2501"/>
                </a:cxn>
                <a:cxn ang="0">
                  <a:pos x="4926" y="2537"/>
                </a:cxn>
                <a:cxn ang="0">
                  <a:pos x="4867" y="2571"/>
                </a:cxn>
                <a:cxn ang="0">
                  <a:pos x="4786" y="2613"/>
                </a:cxn>
                <a:cxn ang="0">
                  <a:pos x="4686" y="2656"/>
                </a:cxn>
                <a:cxn ang="0">
                  <a:pos x="4568" y="2695"/>
                </a:cxn>
                <a:cxn ang="0">
                  <a:pos x="4433" y="2727"/>
                </a:cxn>
                <a:cxn ang="0">
                  <a:pos x="4361" y="2739"/>
                </a:cxn>
                <a:cxn ang="0">
                  <a:pos x="4285" y="2747"/>
                </a:cxn>
                <a:cxn ang="0">
                  <a:pos x="4204" y="2750"/>
                </a:cxn>
                <a:cxn ang="0">
                  <a:pos x="4121" y="2748"/>
                </a:cxn>
                <a:cxn ang="0">
                  <a:pos x="4035" y="2740"/>
                </a:cxn>
                <a:cxn ang="0">
                  <a:pos x="3946" y="2727"/>
                </a:cxn>
                <a:cxn ang="0">
                  <a:pos x="3856" y="2708"/>
                </a:cxn>
                <a:cxn ang="0">
                  <a:pos x="3761" y="2680"/>
                </a:cxn>
                <a:cxn ang="0">
                  <a:pos x="3666" y="2645"/>
                </a:cxn>
                <a:cxn ang="0">
                  <a:pos x="3567" y="2603"/>
                </a:cxn>
                <a:cxn ang="0">
                  <a:pos x="3467" y="2550"/>
                </a:cxn>
                <a:cxn ang="0">
                  <a:pos x="3366" y="2488"/>
                </a:cxn>
                <a:cxn ang="0">
                  <a:pos x="3263" y="2416"/>
                </a:cxn>
                <a:cxn ang="0">
                  <a:pos x="3159" y="2333"/>
                </a:cxn>
                <a:cxn ang="0">
                  <a:pos x="3053" y="2240"/>
                </a:cxn>
                <a:cxn ang="0">
                  <a:pos x="2948" y="2133"/>
                </a:cxn>
                <a:cxn ang="0">
                  <a:pos x="2841" y="2014"/>
                </a:cxn>
                <a:cxn ang="0">
                  <a:pos x="2733" y="1883"/>
                </a:cxn>
                <a:cxn ang="0">
                  <a:pos x="2627" y="1747"/>
                </a:cxn>
                <a:cxn ang="0">
                  <a:pos x="2422" y="1495"/>
                </a:cxn>
                <a:cxn ang="0">
                  <a:pos x="2227" y="1269"/>
                </a:cxn>
                <a:cxn ang="0">
                  <a:pos x="2040" y="1066"/>
                </a:cxn>
                <a:cxn ang="0">
                  <a:pos x="1861" y="885"/>
                </a:cxn>
                <a:cxn ang="0">
                  <a:pos x="1687" y="723"/>
                </a:cxn>
                <a:cxn ang="0">
                  <a:pos x="1519" y="583"/>
                </a:cxn>
                <a:cxn ang="0">
                  <a:pos x="1357" y="462"/>
                </a:cxn>
                <a:cxn ang="0">
                  <a:pos x="1196" y="357"/>
                </a:cxn>
                <a:cxn ang="0">
                  <a:pos x="1039" y="268"/>
                </a:cxn>
                <a:cxn ang="0">
                  <a:pos x="882" y="194"/>
                </a:cxn>
                <a:cxn ang="0">
                  <a:pos x="726" y="134"/>
                </a:cxn>
                <a:cxn ang="0">
                  <a:pos x="569" y="86"/>
                </a:cxn>
                <a:cxn ang="0">
                  <a:pos x="410" y="50"/>
                </a:cxn>
                <a:cxn ang="0">
                  <a:pos x="249" y="23"/>
                </a:cxn>
                <a:cxn ang="0">
                  <a:pos x="83" y="5"/>
                </a:cxn>
              </a:cxnLst>
              <a:rect l="0" t="0" r="r" b="b"/>
              <a:pathLst>
                <a:path w="4975" h="2750">
                  <a:moveTo>
                    <a:pt x="4975" y="2501"/>
                  </a:moveTo>
                  <a:lnTo>
                    <a:pt x="4975" y="2501"/>
                  </a:lnTo>
                  <a:lnTo>
                    <a:pt x="4962" y="2511"/>
                  </a:lnTo>
                  <a:lnTo>
                    <a:pt x="4926" y="2537"/>
                  </a:lnTo>
                  <a:lnTo>
                    <a:pt x="4899" y="2553"/>
                  </a:lnTo>
                  <a:lnTo>
                    <a:pt x="4867" y="2571"/>
                  </a:lnTo>
                  <a:lnTo>
                    <a:pt x="4829" y="2592"/>
                  </a:lnTo>
                  <a:lnTo>
                    <a:pt x="4786" y="2613"/>
                  </a:lnTo>
                  <a:lnTo>
                    <a:pt x="4739" y="2635"/>
                  </a:lnTo>
                  <a:lnTo>
                    <a:pt x="4686" y="2656"/>
                  </a:lnTo>
                  <a:lnTo>
                    <a:pt x="4629" y="2676"/>
                  </a:lnTo>
                  <a:lnTo>
                    <a:pt x="4568" y="2695"/>
                  </a:lnTo>
                  <a:lnTo>
                    <a:pt x="4503" y="2713"/>
                  </a:lnTo>
                  <a:lnTo>
                    <a:pt x="4433" y="2727"/>
                  </a:lnTo>
                  <a:lnTo>
                    <a:pt x="4397" y="2734"/>
                  </a:lnTo>
                  <a:lnTo>
                    <a:pt x="4361" y="2739"/>
                  </a:lnTo>
                  <a:lnTo>
                    <a:pt x="4322" y="2743"/>
                  </a:lnTo>
                  <a:lnTo>
                    <a:pt x="4285" y="2747"/>
                  </a:lnTo>
                  <a:lnTo>
                    <a:pt x="4245" y="2748"/>
                  </a:lnTo>
                  <a:lnTo>
                    <a:pt x="4204" y="2750"/>
                  </a:lnTo>
                  <a:lnTo>
                    <a:pt x="4163" y="2750"/>
                  </a:lnTo>
                  <a:lnTo>
                    <a:pt x="4121" y="2748"/>
                  </a:lnTo>
                  <a:lnTo>
                    <a:pt x="4079" y="2745"/>
                  </a:lnTo>
                  <a:lnTo>
                    <a:pt x="4035" y="2740"/>
                  </a:lnTo>
                  <a:lnTo>
                    <a:pt x="3992" y="2735"/>
                  </a:lnTo>
                  <a:lnTo>
                    <a:pt x="3946" y="2727"/>
                  </a:lnTo>
                  <a:lnTo>
                    <a:pt x="3902" y="2719"/>
                  </a:lnTo>
                  <a:lnTo>
                    <a:pt x="3856" y="2708"/>
                  </a:lnTo>
                  <a:lnTo>
                    <a:pt x="3809" y="2695"/>
                  </a:lnTo>
                  <a:lnTo>
                    <a:pt x="3761" y="2680"/>
                  </a:lnTo>
                  <a:lnTo>
                    <a:pt x="3714" y="2664"/>
                  </a:lnTo>
                  <a:lnTo>
                    <a:pt x="3666" y="2645"/>
                  </a:lnTo>
                  <a:lnTo>
                    <a:pt x="3617" y="2626"/>
                  </a:lnTo>
                  <a:lnTo>
                    <a:pt x="3567" y="2603"/>
                  </a:lnTo>
                  <a:lnTo>
                    <a:pt x="3517" y="2577"/>
                  </a:lnTo>
                  <a:lnTo>
                    <a:pt x="3467" y="2550"/>
                  </a:lnTo>
                  <a:lnTo>
                    <a:pt x="3417" y="2521"/>
                  </a:lnTo>
                  <a:lnTo>
                    <a:pt x="3366" y="2488"/>
                  </a:lnTo>
                  <a:lnTo>
                    <a:pt x="3314" y="2453"/>
                  </a:lnTo>
                  <a:lnTo>
                    <a:pt x="3263" y="2416"/>
                  </a:lnTo>
                  <a:lnTo>
                    <a:pt x="3212" y="2375"/>
                  </a:lnTo>
                  <a:lnTo>
                    <a:pt x="3159" y="2333"/>
                  </a:lnTo>
                  <a:lnTo>
                    <a:pt x="3106" y="2288"/>
                  </a:lnTo>
                  <a:lnTo>
                    <a:pt x="3053" y="2240"/>
                  </a:lnTo>
                  <a:lnTo>
                    <a:pt x="3001" y="2188"/>
                  </a:lnTo>
                  <a:lnTo>
                    <a:pt x="2948" y="2133"/>
                  </a:lnTo>
                  <a:lnTo>
                    <a:pt x="2894" y="2075"/>
                  </a:lnTo>
                  <a:lnTo>
                    <a:pt x="2841" y="2014"/>
                  </a:lnTo>
                  <a:lnTo>
                    <a:pt x="2787" y="1951"/>
                  </a:lnTo>
                  <a:lnTo>
                    <a:pt x="2733" y="1883"/>
                  </a:lnTo>
                  <a:lnTo>
                    <a:pt x="2733" y="1883"/>
                  </a:lnTo>
                  <a:lnTo>
                    <a:pt x="2627" y="1747"/>
                  </a:lnTo>
                  <a:lnTo>
                    <a:pt x="2523" y="1618"/>
                  </a:lnTo>
                  <a:lnTo>
                    <a:pt x="2422" y="1495"/>
                  </a:lnTo>
                  <a:lnTo>
                    <a:pt x="2323" y="1379"/>
                  </a:lnTo>
                  <a:lnTo>
                    <a:pt x="2227" y="1269"/>
                  </a:lnTo>
                  <a:lnTo>
                    <a:pt x="2133" y="1164"/>
                  </a:lnTo>
                  <a:lnTo>
                    <a:pt x="2040" y="1066"/>
                  </a:lnTo>
                  <a:lnTo>
                    <a:pt x="1949" y="972"/>
                  </a:lnTo>
                  <a:lnTo>
                    <a:pt x="1861" y="885"/>
                  </a:lnTo>
                  <a:lnTo>
                    <a:pt x="1773" y="801"/>
                  </a:lnTo>
                  <a:lnTo>
                    <a:pt x="1687" y="723"/>
                  </a:lnTo>
                  <a:lnTo>
                    <a:pt x="1602" y="651"/>
                  </a:lnTo>
                  <a:lnTo>
                    <a:pt x="1519" y="583"/>
                  </a:lnTo>
                  <a:lnTo>
                    <a:pt x="1437" y="520"/>
                  </a:lnTo>
                  <a:lnTo>
                    <a:pt x="1357" y="462"/>
                  </a:lnTo>
                  <a:lnTo>
                    <a:pt x="1276" y="407"/>
                  </a:lnTo>
                  <a:lnTo>
                    <a:pt x="1196" y="357"/>
                  </a:lnTo>
                  <a:lnTo>
                    <a:pt x="1116" y="310"/>
                  </a:lnTo>
                  <a:lnTo>
                    <a:pt x="1039" y="268"/>
                  </a:lnTo>
                  <a:lnTo>
                    <a:pt x="960" y="229"/>
                  </a:lnTo>
                  <a:lnTo>
                    <a:pt x="882" y="194"/>
                  </a:lnTo>
                  <a:lnTo>
                    <a:pt x="804" y="162"/>
                  </a:lnTo>
                  <a:lnTo>
                    <a:pt x="726" y="134"/>
                  </a:lnTo>
                  <a:lnTo>
                    <a:pt x="647" y="108"/>
                  </a:lnTo>
                  <a:lnTo>
                    <a:pt x="569" y="86"/>
                  </a:lnTo>
                  <a:lnTo>
                    <a:pt x="490" y="66"/>
                  </a:lnTo>
                  <a:lnTo>
                    <a:pt x="410" y="50"/>
                  </a:lnTo>
                  <a:lnTo>
                    <a:pt x="331" y="36"/>
                  </a:lnTo>
                  <a:lnTo>
                    <a:pt x="249" y="23"/>
                  </a:lnTo>
                  <a:lnTo>
                    <a:pt x="167" y="13"/>
                  </a:lnTo>
                  <a:lnTo>
                    <a:pt x="83" y="5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05579" name="Freeform 11"/>
            <p:cNvSpPr>
              <a:spLocks/>
            </p:cNvSpPr>
            <p:nvPr userDrawn="1"/>
          </p:nvSpPr>
          <p:spPr bwMode="auto">
            <a:xfrm>
              <a:off x="325" y="698"/>
              <a:ext cx="5012" cy="1339"/>
            </a:xfrm>
            <a:custGeom>
              <a:avLst/>
              <a:gdLst/>
              <a:ahLst/>
              <a:cxnLst>
                <a:cxn ang="0">
                  <a:pos x="5012" y="2414"/>
                </a:cxn>
                <a:cxn ang="0">
                  <a:pos x="4964" y="2448"/>
                </a:cxn>
                <a:cxn ang="0">
                  <a:pos x="4904" y="2485"/>
                </a:cxn>
                <a:cxn ang="0">
                  <a:pos x="4825" y="2528"/>
                </a:cxn>
                <a:cxn ang="0">
                  <a:pos x="4725" y="2574"/>
                </a:cxn>
                <a:cxn ang="0">
                  <a:pos x="4608" y="2615"/>
                </a:cxn>
                <a:cxn ang="0">
                  <a:pos x="4474" y="2649"/>
                </a:cxn>
                <a:cxn ang="0">
                  <a:pos x="4402" y="2662"/>
                </a:cxn>
                <a:cxn ang="0">
                  <a:pos x="4325" y="2672"/>
                </a:cxn>
                <a:cxn ang="0">
                  <a:pos x="4246" y="2677"/>
                </a:cxn>
                <a:cxn ang="0">
                  <a:pos x="4163" y="2677"/>
                </a:cxn>
                <a:cxn ang="0">
                  <a:pos x="4077" y="2672"/>
                </a:cxn>
                <a:cxn ang="0">
                  <a:pos x="3988" y="2661"/>
                </a:cxn>
                <a:cxn ang="0">
                  <a:pos x="3896" y="2643"/>
                </a:cxn>
                <a:cxn ang="0">
                  <a:pos x="3802" y="2617"/>
                </a:cxn>
                <a:cxn ang="0">
                  <a:pos x="3705" y="2583"/>
                </a:cxn>
                <a:cxn ang="0">
                  <a:pos x="3606" y="2543"/>
                </a:cxn>
                <a:cxn ang="0">
                  <a:pos x="3506" y="2491"/>
                </a:cxn>
                <a:cxn ang="0">
                  <a:pos x="3403" y="2431"/>
                </a:cxn>
                <a:cxn ang="0">
                  <a:pos x="3299" y="2362"/>
                </a:cxn>
                <a:cxn ang="0">
                  <a:pos x="3194" y="2280"/>
                </a:cxn>
                <a:cxn ang="0">
                  <a:pos x="3087" y="2188"/>
                </a:cxn>
                <a:cxn ang="0">
                  <a:pos x="2980" y="2083"/>
                </a:cxn>
                <a:cxn ang="0">
                  <a:pos x="2870" y="1966"/>
                </a:cxn>
                <a:cxn ang="0">
                  <a:pos x="2762" y="1836"/>
                </a:cxn>
                <a:cxn ang="0">
                  <a:pos x="2654" y="1702"/>
                </a:cxn>
                <a:cxn ang="0">
                  <a:pos x="2444" y="1455"/>
                </a:cxn>
                <a:cxn ang="0">
                  <a:pos x="2245" y="1230"/>
                </a:cxn>
                <a:cxn ang="0">
                  <a:pos x="2057" y="1030"/>
                </a:cxn>
                <a:cxn ang="0">
                  <a:pos x="1873" y="851"/>
                </a:cxn>
                <a:cxn ang="0">
                  <a:pos x="1698" y="692"/>
                </a:cxn>
                <a:cxn ang="0">
                  <a:pos x="1529" y="555"/>
                </a:cxn>
                <a:cxn ang="0">
                  <a:pos x="1364" y="436"/>
                </a:cxn>
                <a:cxn ang="0">
                  <a:pos x="1201" y="334"/>
                </a:cxn>
                <a:cxn ang="0">
                  <a:pos x="1043" y="248"/>
                </a:cxn>
                <a:cxn ang="0">
                  <a:pos x="885" y="177"/>
                </a:cxn>
                <a:cxn ang="0">
                  <a:pos x="728" y="119"/>
                </a:cxn>
                <a:cxn ang="0">
                  <a:pos x="571" y="74"/>
                </a:cxn>
                <a:cxn ang="0">
                  <a:pos x="411" y="42"/>
                </a:cxn>
                <a:cxn ang="0">
                  <a:pos x="250" y="17"/>
                </a:cxn>
                <a:cxn ang="0">
                  <a:pos x="85" y="5"/>
                </a:cxn>
              </a:cxnLst>
              <a:rect l="0" t="0" r="r" b="b"/>
              <a:pathLst>
                <a:path w="5012" h="2678">
                  <a:moveTo>
                    <a:pt x="5012" y="2414"/>
                  </a:moveTo>
                  <a:lnTo>
                    <a:pt x="5012" y="2414"/>
                  </a:lnTo>
                  <a:lnTo>
                    <a:pt x="5000" y="2423"/>
                  </a:lnTo>
                  <a:lnTo>
                    <a:pt x="4964" y="2448"/>
                  </a:lnTo>
                  <a:lnTo>
                    <a:pt x="4937" y="2465"/>
                  </a:lnTo>
                  <a:lnTo>
                    <a:pt x="4904" y="2485"/>
                  </a:lnTo>
                  <a:lnTo>
                    <a:pt x="4868" y="2506"/>
                  </a:lnTo>
                  <a:lnTo>
                    <a:pt x="4825" y="2528"/>
                  </a:lnTo>
                  <a:lnTo>
                    <a:pt x="4778" y="2551"/>
                  </a:lnTo>
                  <a:lnTo>
                    <a:pt x="4725" y="2574"/>
                  </a:lnTo>
                  <a:lnTo>
                    <a:pt x="4670" y="2594"/>
                  </a:lnTo>
                  <a:lnTo>
                    <a:pt x="4608" y="2615"/>
                  </a:lnTo>
                  <a:lnTo>
                    <a:pt x="4543" y="2635"/>
                  </a:lnTo>
                  <a:lnTo>
                    <a:pt x="4474" y="2649"/>
                  </a:lnTo>
                  <a:lnTo>
                    <a:pt x="4439" y="2657"/>
                  </a:lnTo>
                  <a:lnTo>
                    <a:pt x="4402" y="2662"/>
                  </a:lnTo>
                  <a:lnTo>
                    <a:pt x="4364" y="2669"/>
                  </a:lnTo>
                  <a:lnTo>
                    <a:pt x="4325" y="2672"/>
                  </a:lnTo>
                  <a:lnTo>
                    <a:pt x="4286" y="2675"/>
                  </a:lnTo>
                  <a:lnTo>
                    <a:pt x="4246" y="2677"/>
                  </a:lnTo>
                  <a:lnTo>
                    <a:pt x="4204" y="2678"/>
                  </a:lnTo>
                  <a:lnTo>
                    <a:pt x="4163" y="2677"/>
                  </a:lnTo>
                  <a:lnTo>
                    <a:pt x="4120" y="2675"/>
                  </a:lnTo>
                  <a:lnTo>
                    <a:pt x="4077" y="2672"/>
                  </a:lnTo>
                  <a:lnTo>
                    <a:pt x="4032" y="2667"/>
                  </a:lnTo>
                  <a:lnTo>
                    <a:pt x="3988" y="2661"/>
                  </a:lnTo>
                  <a:lnTo>
                    <a:pt x="3942" y="2653"/>
                  </a:lnTo>
                  <a:lnTo>
                    <a:pt x="3896" y="2643"/>
                  </a:lnTo>
                  <a:lnTo>
                    <a:pt x="3849" y="2630"/>
                  </a:lnTo>
                  <a:lnTo>
                    <a:pt x="3802" y="2617"/>
                  </a:lnTo>
                  <a:lnTo>
                    <a:pt x="3753" y="2601"/>
                  </a:lnTo>
                  <a:lnTo>
                    <a:pt x="3705" y="2583"/>
                  </a:lnTo>
                  <a:lnTo>
                    <a:pt x="3656" y="2564"/>
                  </a:lnTo>
                  <a:lnTo>
                    <a:pt x="3606" y="2543"/>
                  </a:lnTo>
                  <a:lnTo>
                    <a:pt x="3556" y="2519"/>
                  </a:lnTo>
                  <a:lnTo>
                    <a:pt x="3506" y="2491"/>
                  </a:lnTo>
                  <a:lnTo>
                    <a:pt x="3455" y="2464"/>
                  </a:lnTo>
                  <a:lnTo>
                    <a:pt x="3403" y="2431"/>
                  </a:lnTo>
                  <a:lnTo>
                    <a:pt x="3352" y="2398"/>
                  </a:lnTo>
                  <a:lnTo>
                    <a:pt x="3299" y="2362"/>
                  </a:lnTo>
                  <a:lnTo>
                    <a:pt x="3246" y="2322"/>
                  </a:lnTo>
                  <a:lnTo>
                    <a:pt x="3194" y="2280"/>
                  </a:lnTo>
                  <a:lnTo>
                    <a:pt x="3141" y="2236"/>
                  </a:lnTo>
                  <a:lnTo>
                    <a:pt x="3087" y="2188"/>
                  </a:lnTo>
                  <a:lnTo>
                    <a:pt x="3033" y="2138"/>
                  </a:lnTo>
                  <a:lnTo>
                    <a:pt x="2980" y="2083"/>
                  </a:lnTo>
                  <a:lnTo>
                    <a:pt x="2924" y="2026"/>
                  </a:lnTo>
                  <a:lnTo>
                    <a:pt x="2870" y="1966"/>
                  </a:lnTo>
                  <a:lnTo>
                    <a:pt x="2816" y="1903"/>
                  </a:lnTo>
                  <a:lnTo>
                    <a:pt x="2762" y="1836"/>
                  </a:lnTo>
                  <a:lnTo>
                    <a:pt x="2762" y="1836"/>
                  </a:lnTo>
                  <a:lnTo>
                    <a:pt x="2654" y="1702"/>
                  </a:lnTo>
                  <a:lnTo>
                    <a:pt x="2548" y="1576"/>
                  </a:lnTo>
                  <a:lnTo>
                    <a:pt x="2444" y="1455"/>
                  </a:lnTo>
                  <a:lnTo>
                    <a:pt x="2344" y="1338"/>
                  </a:lnTo>
                  <a:lnTo>
                    <a:pt x="2245" y="1230"/>
                  </a:lnTo>
                  <a:lnTo>
                    <a:pt x="2150" y="1127"/>
                  </a:lnTo>
                  <a:lnTo>
                    <a:pt x="2057" y="1030"/>
                  </a:lnTo>
                  <a:lnTo>
                    <a:pt x="1963" y="938"/>
                  </a:lnTo>
                  <a:lnTo>
                    <a:pt x="1873" y="851"/>
                  </a:lnTo>
                  <a:lnTo>
                    <a:pt x="1786" y="770"/>
                  </a:lnTo>
                  <a:lnTo>
                    <a:pt x="1698" y="692"/>
                  </a:lnTo>
                  <a:lnTo>
                    <a:pt x="1612" y="621"/>
                  </a:lnTo>
                  <a:lnTo>
                    <a:pt x="1529" y="555"/>
                  </a:lnTo>
                  <a:lnTo>
                    <a:pt x="1446" y="494"/>
                  </a:lnTo>
                  <a:lnTo>
                    <a:pt x="1364" y="436"/>
                  </a:lnTo>
                  <a:lnTo>
                    <a:pt x="1282" y="382"/>
                  </a:lnTo>
                  <a:lnTo>
                    <a:pt x="1201" y="334"/>
                  </a:lnTo>
                  <a:lnTo>
                    <a:pt x="1122" y="289"/>
                  </a:lnTo>
                  <a:lnTo>
                    <a:pt x="1043" y="248"/>
                  </a:lnTo>
                  <a:lnTo>
                    <a:pt x="964" y="210"/>
                  </a:lnTo>
                  <a:lnTo>
                    <a:pt x="885" y="177"/>
                  </a:lnTo>
                  <a:lnTo>
                    <a:pt x="807" y="147"/>
                  </a:lnTo>
                  <a:lnTo>
                    <a:pt x="728" y="119"/>
                  </a:lnTo>
                  <a:lnTo>
                    <a:pt x="649" y="95"/>
                  </a:lnTo>
                  <a:lnTo>
                    <a:pt x="571" y="74"/>
                  </a:lnTo>
                  <a:lnTo>
                    <a:pt x="490" y="56"/>
                  </a:lnTo>
                  <a:lnTo>
                    <a:pt x="411" y="42"/>
                  </a:lnTo>
                  <a:lnTo>
                    <a:pt x="331" y="29"/>
                  </a:lnTo>
                  <a:lnTo>
                    <a:pt x="250" y="17"/>
                  </a:lnTo>
                  <a:lnTo>
                    <a:pt x="167" y="9"/>
                  </a:lnTo>
                  <a:lnTo>
                    <a:pt x="85" y="5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05580" name="Freeform 12"/>
            <p:cNvSpPr>
              <a:spLocks/>
            </p:cNvSpPr>
            <p:nvPr userDrawn="1"/>
          </p:nvSpPr>
          <p:spPr bwMode="auto">
            <a:xfrm>
              <a:off x="336" y="720"/>
              <a:ext cx="5049" cy="1304"/>
            </a:xfrm>
            <a:custGeom>
              <a:avLst/>
              <a:gdLst/>
              <a:ahLst/>
              <a:cxnLst>
                <a:cxn ang="0">
                  <a:pos x="5049" y="2324"/>
                </a:cxn>
                <a:cxn ang="0">
                  <a:pos x="5000" y="2361"/>
                </a:cxn>
                <a:cxn ang="0">
                  <a:pos x="4942" y="2398"/>
                </a:cxn>
                <a:cxn ang="0">
                  <a:pos x="4863" y="2443"/>
                </a:cxn>
                <a:cxn ang="0">
                  <a:pos x="4764" y="2492"/>
                </a:cxn>
                <a:cxn ang="0">
                  <a:pos x="4647" y="2537"/>
                </a:cxn>
                <a:cxn ang="0">
                  <a:pos x="4514" y="2574"/>
                </a:cxn>
                <a:cxn ang="0">
                  <a:pos x="4442" y="2589"/>
                </a:cxn>
                <a:cxn ang="0">
                  <a:pos x="4366" y="2598"/>
                </a:cxn>
                <a:cxn ang="0">
                  <a:pos x="4286" y="2605"/>
                </a:cxn>
                <a:cxn ang="0">
                  <a:pos x="4203" y="2608"/>
                </a:cxn>
                <a:cxn ang="0">
                  <a:pos x="4117" y="2603"/>
                </a:cxn>
                <a:cxn ang="0">
                  <a:pos x="4027" y="2593"/>
                </a:cxn>
                <a:cxn ang="0">
                  <a:pos x="3935" y="2577"/>
                </a:cxn>
                <a:cxn ang="0">
                  <a:pos x="3841" y="2555"/>
                </a:cxn>
                <a:cxn ang="0">
                  <a:pos x="3744" y="2522"/>
                </a:cxn>
                <a:cxn ang="0">
                  <a:pos x="3645" y="2484"/>
                </a:cxn>
                <a:cxn ang="0">
                  <a:pos x="3544" y="2434"/>
                </a:cxn>
                <a:cxn ang="0">
                  <a:pos x="3439" y="2375"/>
                </a:cxn>
                <a:cxn ang="0">
                  <a:pos x="3335" y="2308"/>
                </a:cxn>
                <a:cxn ang="0">
                  <a:pos x="3228" y="2229"/>
                </a:cxn>
                <a:cxn ang="0">
                  <a:pos x="3120" y="2137"/>
                </a:cxn>
                <a:cxn ang="0">
                  <a:pos x="3010" y="2035"/>
                </a:cxn>
                <a:cxn ang="0">
                  <a:pos x="2901" y="1919"/>
                </a:cxn>
                <a:cxn ang="0">
                  <a:pos x="2790" y="1789"/>
                </a:cxn>
                <a:cxn ang="0">
                  <a:pos x="2679" y="1659"/>
                </a:cxn>
                <a:cxn ang="0">
                  <a:pos x="2466" y="1413"/>
                </a:cxn>
                <a:cxn ang="0">
                  <a:pos x="2265" y="1192"/>
                </a:cxn>
                <a:cxn ang="0">
                  <a:pos x="2072" y="993"/>
                </a:cxn>
                <a:cxn ang="0">
                  <a:pos x="1887" y="819"/>
                </a:cxn>
                <a:cxn ang="0">
                  <a:pos x="1710" y="664"/>
                </a:cxn>
                <a:cxn ang="0">
                  <a:pos x="1537" y="528"/>
                </a:cxn>
                <a:cxn ang="0">
                  <a:pos x="1371" y="412"/>
                </a:cxn>
                <a:cxn ang="0">
                  <a:pos x="1207" y="312"/>
                </a:cxn>
                <a:cxn ang="0">
                  <a:pos x="1047" y="230"/>
                </a:cxn>
                <a:cxn ang="0">
                  <a:pos x="888" y="160"/>
                </a:cxn>
                <a:cxn ang="0">
                  <a:pos x="731" y="107"/>
                </a:cxn>
                <a:cxn ang="0">
                  <a:pos x="572" y="65"/>
                </a:cxn>
                <a:cxn ang="0">
                  <a:pos x="413" y="34"/>
                </a:cxn>
                <a:cxn ang="0">
                  <a:pos x="250" y="15"/>
                </a:cxn>
                <a:cxn ang="0">
                  <a:pos x="85" y="4"/>
                </a:cxn>
              </a:cxnLst>
              <a:rect l="0" t="0" r="r" b="b"/>
              <a:pathLst>
                <a:path w="5049" h="2608">
                  <a:moveTo>
                    <a:pt x="5049" y="2324"/>
                  </a:moveTo>
                  <a:lnTo>
                    <a:pt x="5049" y="2324"/>
                  </a:lnTo>
                  <a:lnTo>
                    <a:pt x="5036" y="2334"/>
                  </a:lnTo>
                  <a:lnTo>
                    <a:pt x="5000" y="2361"/>
                  </a:lnTo>
                  <a:lnTo>
                    <a:pt x="4974" y="2379"/>
                  </a:lnTo>
                  <a:lnTo>
                    <a:pt x="4942" y="2398"/>
                  </a:lnTo>
                  <a:lnTo>
                    <a:pt x="4906" y="2421"/>
                  </a:lnTo>
                  <a:lnTo>
                    <a:pt x="4863" y="2443"/>
                  </a:lnTo>
                  <a:lnTo>
                    <a:pt x="4815" y="2468"/>
                  </a:lnTo>
                  <a:lnTo>
                    <a:pt x="4764" y="2492"/>
                  </a:lnTo>
                  <a:lnTo>
                    <a:pt x="4709" y="2514"/>
                  </a:lnTo>
                  <a:lnTo>
                    <a:pt x="4647" y="2537"/>
                  </a:lnTo>
                  <a:lnTo>
                    <a:pt x="4584" y="2556"/>
                  </a:lnTo>
                  <a:lnTo>
                    <a:pt x="4514" y="2574"/>
                  </a:lnTo>
                  <a:lnTo>
                    <a:pt x="4478" y="2581"/>
                  </a:lnTo>
                  <a:lnTo>
                    <a:pt x="4442" y="2589"/>
                  </a:lnTo>
                  <a:lnTo>
                    <a:pt x="4404" y="2593"/>
                  </a:lnTo>
                  <a:lnTo>
                    <a:pt x="4366" y="2598"/>
                  </a:lnTo>
                  <a:lnTo>
                    <a:pt x="4327" y="2603"/>
                  </a:lnTo>
                  <a:lnTo>
                    <a:pt x="4286" y="2605"/>
                  </a:lnTo>
                  <a:lnTo>
                    <a:pt x="4245" y="2606"/>
                  </a:lnTo>
                  <a:lnTo>
                    <a:pt x="4203" y="2608"/>
                  </a:lnTo>
                  <a:lnTo>
                    <a:pt x="4160" y="2606"/>
                  </a:lnTo>
                  <a:lnTo>
                    <a:pt x="4117" y="2603"/>
                  </a:lnTo>
                  <a:lnTo>
                    <a:pt x="4073" y="2600"/>
                  </a:lnTo>
                  <a:lnTo>
                    <a:pt x="4027" y="2593"/>
                  </a:lnTo>
                  <a:lnTo>
                    <a:pt x="3982" y="2587"/>
                  </a:lnTo>
                  <a:lnTo>
                    <a:pt x="3935" y="2577"/>
                  </a:lnTo>
                  <a:lnTo>
                    <a:pt x="3888" y="2566"/>
                  </a:lnTo>
                  <a:lnTo>
                    <a:pt x="3841" y="2555"/>
                  </a:lnTo>
                  <a:lnTo>
                    <a:pt x="3792" y="2540"/>
                  </a:lnTo>
                  <a:lnTo>
                    <a:pt x="3744" y="2522"/>
                  </a:lnTo>
                  <a:lnTo>
                    <a:pt x="3695" y="2505"/>
                  </a:lnTo>
                  <a:lnTo>
                    <a:pt x="3645" y="2484"/>
                  </a:lnTo>
                  <a:lnTo>
                    <a:pt x="3594" y="2459"/>
                  </a:lnTo>
                  <a:lnTo>
                    <a:pt x="3544" y="2434"/>
                  </a:lnTo>
                  <a:lnTo>
                    <a:pt x="3492" y="2406"/>
                  </a:lnTo>
                  <a:lnTo>
                    <a:pt x="3439" y="2375"/>
                  </a:lnTo>
                  <a:lnTo>
                    <a:pt x="3388" y="2343"/>
                  </a:lnTo>
                  <a:lnTo>
                    <a:pt x="3335" y="2308"/>
                  </a:lnTo>
                  <a:lnTo>
                    <a:pt x="3281" y="2269"/>
                  </a:lnTo>
                  <a:lnTo>
                    <a:pt x="3228" y="2229"/>
                  </a:lnTo>
                  <a:lnTo>
                    <a:pt x="3174" y="2183"/>
                  </a:lnTo>
                  <a:lnTo>
                    <a:pt x="3120" y="2137"/>
                  </a:lnTo>
                  <a:lnTo>
                    <a:pt x="3066" y="2086"/>
                  </a:lnTo>
                  <a:lnTo>
                    <a:pt x="3010" y="2035"/>
                  </a:lnTo>
                  <a:lnTo>
                    <a:pt x="2956" y="1978"/>
                  </a:lnTo>
                  <a:lnTo>
                    <a:pt x="2901" y="1919"/>
                  </a:lnTo>
                  <a:lnTo>
                    <a:pt x="2845" y="1856"/>
                  </a:lnTo>
                  <a:lnTo>
                    <a:pt x="2790" y="1789"/>
                  </a:lnTo>
                  <a:lnTo>
                    <a:pt x="2790" y="1789"/>
                  </a:lnTo>
                  <a:lnTo>
                    <a:pt x="2679" y="1659"/>
                  </a:lnTo>
                  <a:lnTo>
                    <a:pt x="2572" y="1533"/>
                  </a:lnTo>
                  <a:lnTo>
                    <a:pt x="2466" y="1413"/>
                  </a:lnTo>
                  <a:lnTo>
                    <a:pt x="2365" y="1299"/>
                  </a:lnTo>
                  <a:lnTo>
                    <a:pt x="2265" y="1192"/>
                  </a:lnTo>
                  <a:lnTo>
                    <a:pt x="2168" y="1090"/>
                  </a:lnTo>
                  <a:lnTo>
                    <a:pt x="2072" y="993"/>
                  </a:lnTo>
                  <a:lnTo>
                    <a:pt x="1979" y="903"/>
                  </a:lnTo>
                  <a:lnTo>
                    <a:pt x="1887" y="819"/>
                  </a:lnTo>
                  <a:lnTo>
                    <a:pt x="1797" y="738"/>
                  </a:lnTo>
                  <a:lnTo>
                    <a:pt x="1710" y="664"/>
                  </a:lnTo>
                  <a:lnTo>
                    <a:pt x="1622" y="593"/>
                  </a:lnTo>
                  <a:lnTo>
                    <a:pt x="1537" y="528"/>
                  </a:lnTo>
                  <a:lnTo>
                    <a:pt x="1453" y="467"/>
                  </a:lnTo>
                  <a:lnTo>
                    <a:pt x="1371" y="412"/>
                  </a:lnTo>
                  <a:lnTo>
                    <a:pt x="1287" y="360"/>
                  </a:lnTo>
                  <a:lnTo>
                    <a:pt x="1207" y="312"/>
                  </a:lnTo>
                  <a:lnTo>
                    <a:pt x="1126" y="268"/>
                  </a:lnTo>
                  <a:lnTo>
                    <a:pt x="1047" y="230"/>
                  </a:lnTo>
                  <a:lnTo>
                    <a:pt x="967" y="192"/>
                  </a:lnTo>
                  <a:lnTo>
                    <a:pt x="888" y="160"/>
                  </a:lnTo>
                  <a:lnTo>
                    <a:pt x="808" y="133"/>
                  </a:lnTo>
                  <a:lnTo>
                    <a:pt x="731" y="107"/>
                  </a:lnTo>
                  <a:lnTo>
                    <a:pt x="652" y="84"/>
                  </a:lnTo>
                  <a:lnTo>
                    <a:pt x="572" y="65"/>
                  </a:lnTo>
                  <a:lnTo>
                    <a:pt x="492" y="49"/>
                  </a:lnTo>
                  <a:lnTo>
                    <a:pt x="413" y="34"/>
                  </a:lnTo>
                  <a:lnTo>
                    <a:pt x="332" y="23"/>
                  </a:lnTo>
                  <a:lnTo>
                    <a:pt x="250" y="15"/>
                  </a:lnTo>
                  <a:lnTo>
                    <a:pt x="168" y="8"/>
                  </a:lnTo>
                  <a:lnTo>
                    <a:pt x="85" y="4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05581" name="Freeform 13"/>
            <p:cNvSpPr>
              <a:spLocks/>
            </p:cNvSpPr>
            <p:nvPr userDrawn="1"/>
          </p:nvSpPr>
          <p:spPr bwMode="auto">
            <a:xfrm>
              <a:off x="349" y="742"/>
              <a:ext cx="5081" cy="1267"/>
            </a:xfrm>
            <a:custGeom>
              <a:avLst/>
              <a:gdLst/>
              <a:ahLst/>
              <a:cxnLst>
                <a:cxn ang="0">
                  <a:pos x="5081" y="2233"/>
                </a:cxn>
                <a:cxn ang="0">
                  <a:pos x="5034" y="2270"/>
                </a:cxn>
                <a:cxn ang="0">
                  <a:pos x="4977" y="2309"/>
                </a:cxn>
                <a:cxn ang="0">
                  <a:pos x="4898" y="2355"/>
                </a:cxn>
                <a:cxn ang="0">
                  <a:pos x="4801" y="2405"/>
                </a:cxn>
                <a:cxn ang="0">
                  <a:pos x="4684" y="2454"/>
                </a:cxn>
                <a:cxn ang="0">
                  <a:pos x="4551" y="2494"/>
                </a:cxn>
                <a:cxn ang="0">
                  <a:pos x="4479" y="2509"/>
                </a:cxn>
                <a:cxn ang="0">
                  <a:pos x="4404" y="2522"/>
                </a:cxn>
                <a:cxn ang="0">
                  <a:pos x="4323" y="2530"/>
                </a:cxn>
                <a:cxn ang="0">
                  <a:pos x="4240" y="2533"/>
                </a:cxn>
                <a:cxn ang="0">
                  <a:pos x="4154" y="2531"/>
                </a:cxn>
                <a:cxn ang="0">
                  <a:pos x="4065" y="2523"/>
                </a:cxn>
                <a:cxn ang="0">
                  <a:pos x="3974" y="2509"/>
                </a:cxn>
                <a:cxn ang="0">
                  <a:pos x="3878" y="2488"/>
                </a:cxn>
                <a:cxn ang="0">
                  <a:pos x="3781" y="2459"/>
                </a:cxn>
                <a:cxn ang="0">
                  <a:pos x="3681" y="2420"/>
                </a:cxn>
                <a:cxn ang="0">
                  <a:pos x="3579" y="2373"/>
                </a:cxn>
                <a:cxn ang="0">
                  <a:pos x="3475" y="2317"/>
                </a:cxn>
                <a:cxn ang="0">
                  <a:pos x="3368" y="2250"/>
                </a:cxn>
                <a:cxn ang="0">
                  <a:pos x="3260" y="2171"/>
                </a:cxn>
                <a:cxn ang="0">
                  <a:pos x="3152" y="2082"/>
                </a:cxn>
                <a:cxn ang="0">
                  <a:pos x="3041" y="1982"/>
                </a:cxn>
                <a:cxn ang="0">
                  <a:pos x="2928" y="1868"/>
                </a:cxn>
                <a:cxn ang="0">
                  <a:pos x="2814" y="1742"/>
                </a:cxn>
                <a:cxn ang="0">
                  <a:pos x="2703" y="1611"/>
                </a:cxn>
                <a:cxn ang="0">
                  <a:pos x="2487" y="1369"/>
                </a:cxn>
                <a:cxn ang="0">
                  <a:pos x="2281" y="1151"/>
                </a:cxn>
                <a:cxn ang="0">
                  <a:pos x="2085" y="955"/>
                </a:cxn>
                <a:cxn ang="0">
                  <a:pos x="1898" y="783"/>
                </a:cxn>
                <a:cxn ang="0">
                  <a:pos x="1717" y="631"/>
                </a:cxn>
                <a:cxn ang="0">
                  <a:pos x="1544" y="498"/>
                </a:cxn>
                <a:cxn ang="0">
                  <a:pos x="1376" y="385"/>
                </a:cxn>
                <a:cxn ang="0">
                  <a:pos x="1211" y="289"/>
                </a:cxn>
                <a:cxn ang="0">
                  <a:pos x="1050" y="208"/>
                </a:cxn>
                <a:cxn ang="0">
                  <a:pos x="890" y="143"/>
                </a:cxn>
                <a:cxn ang="0">
                  <a:pos x="732" y="92"/>
                </a:cxn>
                <a:cxn ang="0">
                  <a:pos x="572" y="53"/>
                </a:cxn>
                <a:cxn ang="0">
                  <a:pos x="412" y="25"/>
                </a:cxn>
                <a:cxn ang="0">
                  <a:pos x="250" y="8"/>
                </a:cxn>
                <a:cxn ang="0">
                  <a:pos x="85" y="1"/>
                </a:cxn>
              </a:cxnLst>
              <a:rect l="0" t="0" r="r" b="b"/>
              <a:pathLst>
                <a:path w="5081" h="2533">
                  <a:moveTo>
                    <a:pt x="5081" y="2233"/>
                  </a:moveTo>
                  <a:lnTo>
                    <a:pt x="5081" y="2233"/>
                  </a:lnTo>
                  <a:lnTo>
                    <a:pt x="5070" y="2242"/>
                  </a:lnTo>
                  <a:lnTo>
                    <a:pt x="5034" y="2270"/>
                  </a:lnTo>
                  <a:lnTo>
                    <a:pt x="5008" y="2288"/>
                  </a:lnTo>
                  <a:lnTo>
                    <a:pt x="4977" y="2309"/>
                  </a:lnTo>
                  <a:lnTo>
                    <a:pt x="4940" y="2333"/>
                  </a:lnTo>
                  <a:lnTo>
                    <a:pt x="4898" y="2355"/>
                  </a:lnTo>
                  <a:lnTo>
                    <a:pt x="4852" y="2381"/>
                  </a:lnTo>
                  <a:lnTo>
                    <a:pt x="4801" y="2405"/>
                  </a:lnTo>
                  <a:lnTo>
                    <a:pt x="4744" y="2430"/>
                  </a:lnTo>
                  <a:lnTo>
                    <a:pt x="4684" y="2454"/>
                  </a:lnTo>
                  <a:lnTo>
                    <a:pt x="4621" y="2475"/>
                  </a:lnTo>
                  <a:lnTo>
                    <a:pt x="4551" y="2494"/>
                  </a:lnTo>
                  <a:lnTo>
                    <a:pt x="4516" y="2502"/>
                  </a:lnTo>
                  <a:lnTo>
                    <a:pt x="4479" y="2509"/>
                  </a:lnTo>
                  <a:lnTo>
                    <a:pt x="4441" y="2517"/>
                  </a:lnTo>
                  <a:lnTo>
                    <a:pt x="4404" y="2522"/>
                  </a:lnTo>
                  <a:lnTo>
                    <a:pt x="4364" y="2526"/>
                  </a:lnTo>
                  <a:lnTo>
                    <a:pt x="4323" y="2530"/>
                  </a:lnTo>
                  <a:lnTo>
                    <a:pt x="4283" y="2533"/>
                  </a:lnTo>
                  <a:lnTo>
                    <a:pt x="4240" y="2533"/>
                  </a:lnTo>
                  <a:lnTo>
                    <a:pt x="4198" y="2533"/>
                  </a:lnTo>
                  <a:lnTo>
                    <a:pt x="4154" y="2531"/>
                  </a:lnTo>
                  <a:lnTo>
                    <a:pt x="4110" y="2528"/>
                  </a:lnTo>
                  <a:lnTo>
                    <a:pt x="4065" y="2523"/>
                  </a:lnTo>
                  <a:lnTo>
                    <a:pt x="4019" y="2517"/>
                  </a:lnTo>
                  <a:lnTo>
                    <a:pt x="3974" y="2509"/>
                  </a:lnTo>
                  <a:lnTo>
                    <a:pt x="3926" y="2499"/>
                  </a:lnTo>
                  <a:lnTo>
                    <a:pt x="3878" y="2488"/>
                  </a:lnTo>
                  <a:lnTo>
                    <a:pt x="3829" y="2473"/>
                  </a:lnTo>
                  <a:lnTo>
                    <a:pt x="3781" y="2459"/>
                  </a:lnTo>
                  <a:lnTo>
                    <a:pt x="3731" y="2439"/>
                  </a:lnTo>
                  <a:lnTo>
                    <a:pt x="3681" y="2420"/>
                  </a:lnTo>
                  <a:lnTo>
                    <a:pt x="3631" y="2397"/>
                  </a:lnTo>
                  <a:lnTo>
                    <a:pt x="3579" y="2373"/>
                  </a:lnTo>
                  <a:lnTo>
                    <a:pt x="3526" y="2346"/>
                  </a:lnTo>
                  <a:lnTo>
                    <a:pt x="3475" y="2317"/>
                  </a:lnTo>
                  <a:lnTo>
                    <a:pt x="3421" y="2284"/>
                  </a:lnTo>
                  <a:lnTo>
                    <a:pt x="3368" y="2250"/>
                  </a:lnTo>
                  <a:lnTo>
                    <a:pt x="3314" y="2212"/>
                  </a:lnTo>
                  <a:lnTo>
                    <a:pt x="3260" y="2171"/>
                  </a:lnTo>
                  <a:lnTo>
                    <a:pt x="3206" y="2129"/>
                  </a:lnTo>
                  <a:lnTo>
                    <a:pt x="3152" y="2082"/>
                  </a:lnTo>
                  <a:lnTo>
                    <a:pt x="3096" y="2034"/>
                  </a:lnTo>
                  <a:lnTo>
                    <a:pt x="3041" y="1982"/>
                  </a:lnTo>
                  <a:lnTo>
                    <a:pt x="2984" y="1926"/>
                  </a:lnTo>
                  <a:lnTo>
                    <a:pt x="2928" y="1868"/>
                  </a:lnTo>
                  <a:lnTo>
                    <a:pt x="2871" y="1806"/>
                  </a:lnTo>
                  <a:lnTo>
                    <a:pt x="2814" y="1742"/>
                  </a:lnTo>
                  <a:lnTo>
                    <a:pt x="2814" y="1742"/>
                  </a:lnTo>
                  <a:lnTo>
                    <a:pt x="2703" y="1611"/>
                  </a:lnTo>
                  <a:lnTo>
                    <a:pt x="2593" y="1487"/>
                  </a:lnTo>
                  <a:lnTo>
                    <a:pt x="2487" y="1369"/>
                  </a:lnTo>
                  <a:lnTo>
                    <a:pt x="2382" y="1256"/>
                  </a:lnTo>
                  <a:lnTo>
                    <a:pt x="2281" y="1151"/>
                  </a:lnTo>
                  <a:lnTo>
                    <a:pt x="2182" y="1051"/>
                  </a:lnTo>
                  <a:lnTo>
                    <a:pt x="2085" y="955"/>
                  </a:lnTo>
                  <a:lnTo>
                    <a:pt x="1991" y="867"/>
                  </a:lnTo>
                  <a:lnTo>
                    <a:pt x="1898" y="783"/>
                  </a:lnTo>
                  <a:lnTo>
                    <a:pt x="1808" y="705"/>
                  </a:lnTo>
                  <a:lnTo>
                    <a:pt x="1717" y="631"/>
                  </a:lnTo>
                  <a:lnTo>
                    <a:pt x="1630" y="563"/>
                  </a:lnTo>
                  <a:lnTo>
                    <a:pt x="1544" y="498"/>
                  </a:lnTo>
                  <a:lnTo>
                    <a:pt x="1459" y="439"/>
                  </a:lnTo>
                  <a:lnTo>
                    <a:pt x="1376" y="385"/>
                  </a:lnTo>
                  <a:lnTo>
                    <a:pt x="1292" y="334"/>
                  </a:lnTo>
                  <a:lnTo>
                    <a:pt x="1211" y="289"/>
                  </a:lnTo>
                  <a:lnTo>
                    <a:pt x="1130" y="247"/>
                  </a:lnTo>
                  <a:lnTo>
                    <a:pt x="1050" y="208"/>
                  </a:lnTo>
                  <a:lnTo>
                    <a:pt x="969" y="174"/>
                  </a:lnTo>
                  <a:lnTo>
                    <a:pt x="890" y="143"/>
                  </a:lnTo>
                  <a:lnTo>
                    <a:pt x="811" y="116"/>
                  </a:lnTo>
                  <a:lnTo>
                    <a:pt x="732" y="92"/>
                  </a:lnTo>
                  <a:lnTo>
                    <a:pt x="651" y="71"/>
                  </a:lnTo>
                  <a:lnTo>
                    <a:pt x="572" y="53"/>
                  </a:lnTo>
                  <a:lnTo>
                    <a:pt x="493" y="37"/>
                  </a:lnTo>
                  <a:lnTo>
                    <a:pt x="412" y="25"/>
                  </a:lnTo>
                  <a:lnTo>
                    <a:pt x="332" y="16"/>
                  </a:lnTo>
                  <a:lnTo>
                    <a:pt x="250" y="8"/>
                  </a:lnTo>
                  <a:lnTo>
                    <a:pt x="168" y="3"/>
                  </a:lnTo>
                  <a:lnTo>
                    <a:pt x="85" y="1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05582" name="Freeform 14"/>
            <p:cNvSpPr>
              <a:spLocks/>
            </p:cNvSpPr>
            <p:nvPr userDrawn="1"/>
          </p:nvSpPr>
          <p:spPr bwMode="auto">
            <a:xfrm>
              <a:off x="361" y="765"/>
              <a:ext cx="5115" cy="1230"/>
            </a:xfrm>
            <a:custGeom>
              <a:avLst/>
              <a:gdLst/>
              <a:ahLst/>
              <a:cxnLst>
                <a:cxn ang="0">
                  <a:pos x="5115" y="2141"/>
                </a:cxn>
                <a:cxn ang="0">
                  <a:pos x="5068" y="2180"/>
                </a:cxn>
                <a:cxn ang="0">
                  <a:pos x="5011" y="2220"/>
                </a:cxn>
                <a:cxn ang="0">
                  <a:pos x="4933" y="2268"/>
                </a:cxn>
                <a:cxn ang="0">
                  <a:pos x="4836" y="2320"/>
                </a:cxn>
                <a:cxn ang="0">
                  <a:pos x="4721" y="2370"/>
                </a:cxn>
                <a:cxn ang="0">
                  <a:pos x="4589" y="2414"/>
                </a:cxn>
                <a:cxn ang="0">
                  <a:pos x="4517" y="2431"/>
                </a:cxn>
                <a:cxn ang="0">
                  <a:pos x="4442" y="2444"/>
                </a:cxn>
                <a:cxn ang="0">
                  <a:pos x="4361" y="2456"/>
                </a:cxn>
                <a:cxn ang="0">
                  <a:pos x="4279" y="2460"/>
                </a:cxn>
                <a:cxn ang="0">
                  <a:pos x="4193" y="2460"/>
                </a:cxn>
                <a:cxn ang="0">
                  <a:pos x="4103" y="2454"/>
                </a:cxn>
                <a:cxn ang="0">
                  <a:pos x="4012" y="2441"/>
                </a:cxn>
                <a:cxn ang="0">
                  <a:pos x="3916" y="2422"/>
                </a:cxn>
                <a:cxn ang="0">
                  <a:pos x="3819" y="2394"/>
                </a:cxn>
                <a:cxn ang="0">
                  <a:pos x="3717" y="2357"/>
                </a:cxn>
                <a:cxn ang="0">
                  <a:pos x="3614" y="2312"/>
                </a:cxn>
                <a:cxn ang="0">
                  <a:pos x="3510" y="2257"/>
                </a:cxn>
                <a:cxn ang="0">
                  <a:pos x="3402" y="2192"/>
                </a:cxn>
                <a:cxn ang="0">
                  <a:pos x="3294" y="2117"/>
                </a:cxn>
                <a:cxn ang="0">
                  <a:pos x="3183" y="2029"/>
                </a:cxn>
                <a:cxn ang="0">
                  <a:pos x="3070" y="1931"/>
                </a:cxn>
                <a:cxn ang="0">
                  <a:pos x="2956" y="1818"/>
                </a:cxn>
                <a:cxn ang="0">
                  <a:pos x="2841" y="1694"/>
                </a:cxn>
                <a:cxn ang="0">
                  <a:pos x="2727" y="1564"/>
                </a:cxn>
                <a:cxn ang="0">
                  <a:pos x="2508" y="1325"/>
                </a:cxn>
                <a:cxn ang="0">
                  <a:pos x="2300" y="1111"/>
                </a:cxn>
                <a:cxn ang="0">
                  <a:pos x="2101" y="918"/>
                </a:cxn>
                <a:cxn ang="0">
                  <a:pos x="1911" y="749"/>
                </a:cxn>
                <a:cxn ang="0">
                  <a:pos x="1728" y="600"/>
                </a:cxn>
                <a:cxn ang="0">
                  <a:pos x="1553" y="470"/>
                </a:cxn>
                <a:cxn ang="0">
                  <a:pos x="1382" y="360"/>
                </a:cxn>
                <a:cxn ang="0">
                  <a:pos x="1215" y="266"/>
                </a:cxn>
                <a:cxn ang="0">
                  <a:pos x="1053" y="189"/>
                </a:cxn>
                <a:cxn ang="0">
                  <a:pos x="892" y="126"/>
                </a:cxn>
                <a:cxn ang="0">
                  <a:pos x="733" y="77"/>
                </a:cxn>
                <a:cxn ang="0">
                  <a:pos x="574" y="42"/>
                </a:cxn>
                <a:cxn ang="0">
                  <a:pos x="413" y="17"/>
                </a:cxn>
                <a:cxn ang="0">
                  <a:pos x="250" y="3"/>
                </a:cxn>
                <a:cxn ang="0">
                  <a:pos x="85" y="0"/>
                </a:cxn>
              </a:cxnLst>
              <a:rect l="0" t="0" r="r" b="b"/>
              <a:pathLst>
                <a:path w="5115" h="2460">
                  <a:moveTo>
                    <a:pt x="5115" y="2141"/>
                  </a:moveTo>
                  <a:lnTo>
                    <a:pt x="5115" y="2141"/>
                  </a:lnTo>
                  <a:lnTo>
                    <a:pt x="5104" y="2150"/>
                  </a:lnTo>
                  <a:lnTo>
                    <a:pt x="5068" y="2180"/>
                  </a:lnTo>
                  <a:lnTo>
                    <a:pt x="5043" y="2197"/>
                  </a:lnTo>
                  <a:lnTo>
                    <a:pt x="5011" y="2220"/>
                  </a:lnTo>
                  <a:lnTo>
                    <a:pt x="4975" y="2244"/>
                  </a:lnTo>
                  <a:lnTo>
                    <a:pt x="4933" y="2268"/>
                  </a:lnTo>
                  <a:lnTo>
                    <a:pt x="4888" y="2294"/>
                  </a:lnTo>
                  <a:lnTo>
                    <a:pt x="4836" y="2320"/>
                  </a:lnTo>
                  <a:lnTo>
                    <a:pt x="4781" y="2346"/>
                  </a:lnTo>
                  <a:lnTo>
                    <a:pt x="4721" y="2370"/>
                  </a:lnTo>
                  <a:lnTo>
                    <a:pt x="4657" y="2393"/>
                  </a:lnTo>
                  <a:lnTo>
                    <a:pt x="4589" y="2414"/>
                  </a:lnTo>
                  <a:lnTo>
                    <a:pt x="4554" y="2423"/>
                  </a:lnTo>
                  <a:lnTo>
                    <a:pt x="4517" y="2431"/>
                  </a:lnTo>
                  <a:lnTo>
                    <a:pt x="4479" y="2438"/>
                  </a:lnTo>
                  <a:lnTo>
                    <a:pt x="4442" y="2444"/>
                  </a:lnTo>
                  <a:lnTo>
                    <a:pt x="4402" y="2451"/>
                  </a:lnTo>
                  <a:lnTo>
                    <a:pt x="4361" y="2456"/>
                  </a:lnTo>
                  <a:lnTo>
                    <a:pt x="4321" y="2459"/>
                  </a:lnTo>
                  <a:lnTo>
                    <a:pt x="4279" y="2460"/>
                  </a:lnTo>
                  <a:lnTo>
                    <a:pt x="4236" y="2460"/>
                  </a:lnTo>
                  <a:lnTo>
                    <a:pt x="4193" y="2460"/>
                  </a:lnTo>
                  <a:lnTo>
                    <a:pt x="4149" y="2457"/>
                  </a:lnTo>
                  <a:lnTo>
                    <a:pt x="4103" y="2454"/>
                  </a:lnTo>
                  <a:lnTo>
                    <a:pt x="4057" y="2448"/>
                  </a:lnTo>
                  <a:lnTo>
                    <a:pt x="4012" y="2441"/>
                  </a:lnTo>
                  <a:lnTo>
                    <a:pt x="3964" y="2431"/>
                  </a:lnTo>
                  <a:lnTo>
                    <a:pt x="3916" y="2422"/>
                  </a:lnTo>
                  <a:lnTo>
                    <a:pt x="3867" y="2409"/>
                  </a:lnTo>
                  <a:lnTo>
                    <a:pt x="3819" y="2394"/>
                  </a:lnTo>
                  <a:lnTo>
                    <a:pt x="3769" y="2377"/>
                  </a:lnTo>
                  <a:lnTo>
                    <a:pt x="3717" y="2357"/>
                  </a:lnTo>
                  <a:lnTo>
                    <a:pt x="3666" y="2336"/>
                  </a:lnTo>
                  <a:lnTo>
                    <a:pt x="3614" y="2312"/>
                  </a:lnTo>
                  <a:lnTo>
                    <a:pt x="3563" y="2286"/>
                  </a:lnTo>
                  <a:lnTo>
                    <a:pt x="3510" y="2257"/>
                  </a:lnTo>
                  <a:lnTo>
                    <a:pt x="3456" y="2226"/>
                  </a:lnTo>
                  <a:lnTo>
                    <a:pt x="3402" y="2192"/>
                  </a:lnTo>
                  <a:lnTo>
                    <a:pt x="3348" y="2155"/>
                  </a:lnTo>
                  <a:lnTo>
                    <a:pt x="3294" y="2117"/>
                  </a:lnTo>
                  <a:lnTo>
                    <a:pt x="3238" y="2075"/>
                  </a:lnTo>
                  <a:lnTo>
                    <a:pt x="3183" y="2029"/>
                  </a:lnTo>
                  <a:lnTo>
                    <a:pt x="3127" y="1981"/>
                  </a:lnTo>
                  <a:lnTo>
                    <a:pt x="3070" y="1931"/>
                  </a:lnTo>
                  <a:lnTo>
                    <a:pt x="3013" y="1876"/>
                  </a:lnTo>
                  <a:lnTo>
                    <a:pt x="2956" y="1818"/>
                  </a:lnTo>
                  <a:lnTo>
                    <a:pt x="2899" y="1756"/>
                  </a:lnTo>
                  <a:lnTo>
                    <a:pt x="2841" y="1694"/>
                  </a:lnTo>
                  <a:lnTo>
                    <a:pt x="2841" y="1694"/>
                  </a:lnTo>
                  <a:lnTo>
                    <a:pt x="2727" y="1564"/>
                  </a:lnTo>
                  <a:lnTo>
                    <a:pt x="2616" y="1442"/>
                  </a:lnTo>
                  <a:lnTo>
                    <a:pt x="2508" y="1325"/>
                  </a:lnTo>
                  <a:lnTo>
                    <a:pt x="2402" y="1214"/>
                  </a:lnTo>
                  <a:lnTo>
                    <a:pt x="2300" y="1111"/>
                  </a:lnTo>
                  <a:lnTo>
                    <a:pt x="2198" y="1012"/>
                  </a:lnTo>
                  <a:lnTo>
                    <a:pt x="2101" y="918"/>
                  </a:lnTo>
                  <a:lnTo>
                    <a:pt x="2004" y="831"/>
                  </a:lnTo>
                  <a:lnTo>
                    <a:pt x="1911" y="749"/>
                  </a:lnTo>
                  <a:lnTo>
                    <a:pt x="1818" y="671"/>
                  </a:lnTo>
                  <a:lnTo>
                    <a:pt x="1728" y="600"/>
                  </a:lnTo>
                  <a:lnTo>
                    <a:pt x="1639" y="533"/>
                  </a:lnTo>
                  <a:lnTo>
                    <a:pt x="1553" y="470"/>
                  </a:lnTo>
                  <a:lnTo>
                    <a:pt x="1467" y="413"/>
                  </a:lnTo>
                  <a:lnTo>
                    <a:pt x="1382" y="360"/>
                  </a:lnTo>
                  <a:lnTo>
                    <a:pt x="1299" y="310"/>
                  </a:lnTo>
                  <a:lnTo>
                    <a:pt x="1215" y="266"/>
                  </a:lnTo>
                  <a:lnTo>
                    <a:pt x="1133" y="224"/>
                  </a:lnTo>
                  <a:lnTo>
                    <a:pt x="1053" y="189"/>
                  </a:lnTo>
                  <a:lnTo>
                    <a:pt x="972" y="155"/>
                  </a:lnTo>
                  <a:lnTo>
                    <a:pt x="892" y="126"/>
                  </a:lnTo>
                  <a:lnTo>
                    <a:pt x="813" y="100"/>
                  </a:lnTo>
                  <a:lnTo>
                    <a:pt x="733" y="77"/>
                  </a:lnTo>
                  <a:lnTo>
                    <a:pt x="653" y="58"/>
                  </a:lnTo>
                  <a:lnTo>
                    <a:pt x="574" y="42"/>
                  </a:lnTo>
                  <a:lnTo>
                    <a:pt x="493" y="29"/>
                  </a:lnTo>
                  <a:lnTo>
                    <a:pt x="413" y="17"/>
                  </a:lnTo>
                  <a:lnTo>
                    <a:pt x="332" y="9"/>
                  </a:lnTo>
                  <a:lnTo>
                    <a:pt x="250" y="3"/>
                  </a:lnTo>
                  <a:lnTo>
                    <a:pt x="168" y="0"/>
                  </a:lnTo>
                  <a:lnTo>
                    <a:pt x="85" y="0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05583" name="Freeform 15"/>
            <p:cNvSpPr>
              <a:spLocks/>
            </p:cNvSpPr>
            <p:nvPr userDrawn="1"/>
          </p:nvSpPr>
          <p:spPr bwMode="auto">
            <a:xfrm>
              <a:off x="375" y="787"/>
              <a:ext cx="5147" cy="1195"/>
            </a:xfrm>
            <a:custGeom>
              <a:avLst/>
              <a:gdLst/>
              <a:ahLst/>
              <a:cxnLst>
                <a:cxn ang="0">
                  <a:pos x="5147" y="2049"/>
                </a:cxn>
                <a:cxn ang="0">
                  <a:pos x="5100" y="2090"/>
                </a:cxn>
                <a:cxn ang="0">
                  <a:pos x="5043" y="2132"/>
                </a:cxn>
                <a:cxn ang="0">
                  <a:pos x="4967" y="2182"/>
                </a:cxn>
                <a:cxn ang="0">
                  <a:pos x="4871" y="2237"/>
                </a:cxn>
                <a:cxn ang="0">
                  <a:pos x="4756" y="2288"/>
                </a:cxn>
                <a:cxn ang="0">
                  <a:pos x="4624" y="2335"/>
                </a:cxn>
                <a:cxn ang="0">
                  <a:pos x="4553" y="2355"/>
                </a:cxn>
                <a:cxn ang="0">
                  <a:pos x="4477" y="2369"/>
                </a:cxn>
                <a:cxn ang="0">
                  <a:pos x="4397" y="2382"/>
                </a:cxn>
                <a:cxn ang="0">
                  <a:pos x="4314" y="2388"/>
                </a:cxn>
                <a:cxn ang="0">
                  <a:pos x="4228" y="2390"/>
                </a:cxn>
                <a:cxn ang="0">
                  <a:pos x="4139" y="2385"/>
                </a:cxn>
                <a:cxn ang="0">
                  <a:pos x="4046" y="2374"/>
                </a:cxn>
                <a:cxn ang="0">
                  <a:pos x="3952" y="2356"/>
                </a:cxn>
                <a:cxn ang="0">
                  <a:pos x="3853" y="2330"/>
                </a:cxn>
                <a:cxn ang="0">
                  <a:pos x="3752" y="2296"/>
                </a:cxn>
                <a:cxn ang="0">
                  <a:pos x="3648" y="2253"/>
                </a:cxn>
                <a:cxn ang="0">
                  <a:pos x="3542" y="2200"/>
                </a:cxn>
                <a:cxn ang="0">
                  <a:pos x="3434" y="2137"/>
                </a:cxn>
                <a:cxn ang="0">
                  <a:pos x="3324" y="2064"/>
                </a:cxn>
                <a:cxn ang="0">
                  <a:pos x="3212" y="1978"/>
                </a:cxn>
                <a:cxn ang="0">
                  <a:pos x="3098" y="1880"/>
                </a:cxn>
                <a:cxn ang="0">
                  <a:pos x="2983" y="1770"/>
                </a:cxn>
                <a:cxn ang="0">
                  <a:pos x="2866" y="1646"/>
                </a:cxn>
                <a:cxn ang="0">
                  <a:pos x="2749" y="1520"/>
                </a:cxn>
                <a:cxn ang="0">
                  <a:pos x="2527" y="1284"/>
                </a:cxn>
                <a:cxn ang="0">
                  <a:pos x="2315" y="1072"/>
                </a:cxn>
                <a:cxn ang="0">
                  <a:pos x="2113" y="884"/>
                </a:cxn>
                <a:cxn ang="0">
                  <a:pos x="1920" y="717"/>
                </a:cxn>
                <a:cxn ang="0">
                  <a:pos x="1736" y="570"/>
                </a:cxn>
                <a:cxn ang="0">
                  <a:pos x="1558" y="444"/>
                </a:cxn>
                <a:cxn ang="0">
                  <a:pos x="1386" y="336"/>
                </a:cxn>
                <a:cxn ang="0">
                  <a:pos x="1219" y="246"/>
                </a:cxn>
                <a:cxn ang="0">
                  <a:pos x="1055" y="170"/>
                </a:cxn>
                <a:cxn ang="0">
                  <a:pos x="893" y="112"/>
                </a:cxn>
                <a:cxn ang="0">
                  <a:pos x="733" y="65"/>
                </a:cxn>
                <a:cxn ang="0">
                  <a:pos x="574" y="33"/>
                </a:cxn>
                <a:cxn ang="0">
                  <a:pos x="413" y="12"/>
                </a:cxn>
                <a:cxn ang="0">
                  <a:pos x="250" y="2"/>
                </a:cxn>
                <a:cxn ang="0">
                  <a:pos x="85" y="0"/>
                </a:cxn>
              </a:cxnLst>
              <a:rect l="0" t="0" r="r" b="b"/>
              <a:pathLst>
                <a:path w="5147" h="2390">
                  <a:moveTo>
                    <a:pt x="5147" y="2049"/>
                  </a:moveTo>
                  <a:lnTo>
                    <a:pt x="5147" y="2049"/>
                  </a:lnTo>
                  <a:lnTo>
                    <a:pt x="5135" y="2061"/>
                  </a:lnTo>
                  <a:lnTo>
                    <a:pt x="5100" y="2090"/>
                  </a:lnTo>
                  <a:lnTo>
                    <a:pt x="5075" y="2109"/>
                  </a:lnTo>
                  <a:lnTo>
                    <a:pt x="5043" y="2132"/>
                  </a:lnTo>
                  <a:lnTo>
                    <a:pt x="5008" y="2156"/>
                  </a:lnTo>
                  <a:lnTo>
                    <a:pt x="4967" y="2182"/>
                  </a:lnTo>
                  <a:lnTo>
                    <a:pt x="4921" y="2209"/>
                  </a:lnTo>
                  <a:lnTo>
                    <a:pt x="4871" y="2237"/>
                  </a:lnTo>
                  <a:lnTo>
                    <a:pt x="4815" y="2262"/>
                  </a:lnTo>
                  <a:lnTo>
                    <a:pt x="4756" y="2288"/>
                  </a:lnTo>
                  <a:lnTo>
                    <a:pt x="4692" y="2313"/>
                  </a:lnTo>
                  <a:lnTo>
                    <a:pt x="4624" y="2335"/>
                  </a:lnTo>
                  <a:lnTo>
                    <a:pt x="4589" y="2345"/>
                  </a:lnTo>
                  <a:lnTo>
                    <a:pt x="4553" y="2355"/>
                  </a:lnTo>
                  <a:lnTo>
                    <a:pt x="4515" y="2363"/>
                  </a:lnTo>
                  <a:lnTo>
                    <a:pt x="4477" y="2369"/>
                  </a:lnTo>
                  <a:lnTo>
                    <a:pt x="4438" y="2376"/>
                  </a:lnTo>
                  <a:lnTo>
                    <a:pt x="4397" y="2382"/>
                  </a:lnTo>
                  <a:lnTo>
                    <a:pt x="4357" y="2385"/>
                  </a:lnTo>
                  <a:lnTo>
                    <a:pt x="4314" y="2388"/>
                  </a:lnTo>
                  <a:lnTo>
                    <a:pt x="4272" y="2390"/>
                  </a:lnTo>
                  <a:lnTo>
                    <a:pt x="4228" y="2390"/>
                  </a:lnTo>
                  <a:lnTo>
                    <a:pt x="4184" y="2388"/>
                  </a:lnTo>
                  <a:lnTo>
                    <a:pt x="4139" y="2385"/>
                  </a:lnTo>
                  <a:lnTo>
                    <a:pt x="4093" y="2380"/>
                  </a:lnTo>
                  <a:lnTo>
                    <a:pt x="4046" y="2374"/>
                  </a:lnTo>
                  <a:lnTo>
                    <a:pt x="3999" y="2366"/>
                  </a:lnTo>
                  <a:lnTo>
                    <a:pt x="3952" y="2356"/>
                  </a:lnTo>
                  <a:lnTo>
                    <a:pt x="3902" y="2345"/>
                  </a:lnTo>
                  <a:lnTo>
                    <a:pt x="3853" y="2330"/>
                  </a:lnTo>
                  <a:lnTo>
                    <a:pt x="3803" y="2314"/>
                  </a:lnTo>
                  <a:lnTo>
                    <a:pt x="3752" y="2296"/>
                  </a:lnTo>
                  <a:lnTo>
                    <a:pt x="3700" y="2275"/>
                  </a:lnTo>
                  <a:lnTo>
                    <a:pt x="3648" y="2253"/>
                  </a:lnTo>
                  <a:lnTo>
                    <a:pt x="3596" y="2229"/>
                  </a:lnTo>
                  <a:lnTo>
                    <a:pt x="3542" y="2200"/>
                  </a:lnTo>
                  <a:lnTo>
                    <a:pt x="3489" y="2170"/>
                  </a:lnTo>
                  <a:lnTo>
                    <a:pt x="3434" y="2137"/>
                  </a:lnTo>
                  <a:lnTo>
                    <a:pt x="3380" y="2101"/>
                  </a:lnTo>
                  <a:lnTo>
                    <a:pt x="3324" y="2064"/>
                  </a:lnTo>
                  <a:lnTo>
                    <a:pt x="3269" y="2022"/>
                  </a:lnTo>
                  <a:lnTo>
                    <a:pt x="3212" y="1978"/>
                  </a:lnTo>
                  <a:lnTo>
                    <a:pt x="3156" y="1930"/>
                  </a:lnTo>
                  <a:lnTo>
                    <a:pt x="3098" y="1880"/>
                  </a:lnTo>
                  <a:lnTo>
                    <a:pt x="3041" y="1827"/>
                  </a:lnTo>
                  <a:lnTo>
                    <a:pt x="2983" y="1770"/>
                  </a:lnTo>
                  <a:lnTo>
                    <a:pt x="2924" y="1710"/>
                  </a:lnTo>
                  <a:lnTo>
                    <a:pt x="2866" y="1646"/>
                  </a:lnTo>
                  <a:lnTo>
                    <a:pt x="2866" y="1646"/>
                  </a:lnTo>
                  <a:lnTo>
                    <a:pt x="2749" y="1520"/>
                  </a:lnTo>
                  <a:lnTo>
                    <a:pt x="2637" y="1399"/>
                  </a:lnTo>
                  <a:lnTo>
                    <a:pt x="2527" y="1284"/>
                  </a:lnTo>
                  <a:lnTo>
                    <a:pt x="2419" y="1174"/>
                  </a:lnTo>
                  <a:lnTo>
                    <a:pt x="2315" y="1072"/>
                  </a:lnTo>
                  <a:lnTo>
                    <a:pt x="2213" y="976"/>
                  </a:lnTo>
                  <a:lnTo>
                    <a:pt x="2113" y="884"/>
                  </a:lnTo>
                  <a:lnTo>
                    <a:pt x="2016" y="798"/>
                  </a:lnTo>
                  <a:lnTo>
                    <a:pt x="1920" y="717"/>
                  </a:lnTo>
                  <a:lnTo>
                    <a:pt x="1827" y="641"/>
                  </a:lnTo>
                  <a:lnTo>
                    <a:pt x="1736" y="570"/>
                  </a:lnTo>
                  <a:lnTo>
                    <a:pt x="1647" y="504"/>
                  </a:lnTo>
                  <a:lnTo>
                    <a:pt x="1558" y="444"/>
                  </a:lnTo>
                  <a:lnTo>
                    <a:pt x="1472" y="388"/>
                  </a:lnTo>
                  <a:lnTo>
                    <a:pt x="1386" y="336"/>
                  </a:lnTo>
                  <a:lnTo>
                    <a:pt x="1303" y="288"/>
                  </a:lnTo>
                  <a:lnTo>
                    <a:pt x="1219" y="246"/>
                  </a:lnTo>
                  <a:lnTo>
                    <a:pt x="1136" y="205"/>
                  </a:lnTo>
                  <a:lnTo>
                    <a:pt x="1055" y="170"/>
                  </a:lnTo>
                  <a:lnTo>
                    <a:pt x="974" y="139"/>
                  </a:lnTo>
                  <a:lnTo>
                    <a:pt x="893" y="112"/>
                  </a:lnTo>
                  <a:lnTo>
                    <a:pt x="814" y="88"/>
                  </a:lnTo>
                  <a:lnTo>
                    <a:pt x="733" y="65"/>
                  </a:lnTo>
                  <a:lnTo>
                    <a:pt x="653" y="47"/>
                  </a:lnTo>
                  <a:lnTo>
                    <a:pt x="574" y="33"/>
                  </a:lnTo>
                  <a:lnTo>
                    <a:pt x="493" y="21"/>
                  </a:lnTo>
                  <a:lnTo>
                    <a:pt x="413" y="12"/>
                  </a:lnTo>
                  <a:lnTo>
                    <a:pt x="332" y="5"/>
                  </a:lnTo>
                  <a:lnTo>
                    <a:pt x="250" y="2"/>
                  </a:lnTo>
                  <a:lnTo>
                    <a:pt x="168" y="0"/>
                  </a:lnTo>
                  <a:lnTo>
                    <a:pt x="85" y="0"/>
                  </a:lnTo>
                  <a:lnTo>
                    <a:pt x="0" y="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05584" name="Freeform 16"/>
            <p:cNvSpPr>
              <a:spLocks/>
            </p:cNvSpPr>
            <p:nvPr userDrawn="1"/>
          </p:nvSpPr>
          <p:spPr bwMode="auto">
            <a:xfrm>
              <a:off x="389" y="808"/>
              <a:ext cx="5176" cy="1160"/>
            </a:xfrm>
            <a:custGeom>
              <a:avLst/>
              <a:gdLst/>
              <a:ahLst/>
              <a:cxnLst>
                <a:cxn ang="0">
                  <a:pos x="5176" y="1959"/>
                </a:cxn>
                <a:cxn ang="0">
                  <a:pos x="5130" y="2001"/>
                </a:cxn>
                <a:cxn ang="0">
                  <a:pos x="5075" y="2044"/>
                </a:cxn>
                <a:cxn ang="0">
                  <a:pos x="4998" y="2096"/>
                </a:cxn>
                <a:cxn ang="0">
                  <a:pos x="4903" y="2153"/>
                </a:cxn>
                <a:cxn ang="0">
                  <a:pos x="4790" y="2208"/>
                </a:cxn>
                <a:cxn ang="0">
                  <a:pos x="4658" y="2258"/>
                </a:cxn>
                <a:cxn ang="0">
                  <a:pos x="4587" y="2277"/>
                </a:cxn>
                <a:cxn ang="0">
                  <a:pos x="4513" y="2295"/>
                </a:cxn>
                <a:cxn ang="0">
                  <a:pos x="4433" y="2308"/>
                </a:cxn>
                <a:cxn ang="0">
                  <a:pos x="4350" y="2317"/>
                </a:cxn>
                <a:cxn ang="0">
                  <a:pos x="4264" y="2321"/>
                </a:cxn>
                <a:cxn ang="0">
                  <a:pos x="4174" y="2317"/>
                </a:cxn>
                <a:cxn ang="0">
                  <a:pos x="4082" y="2308"/>
                </a:cxn>
                <a:cxn ang="0">
                  <a:pos x="3986" y="2292"/>
                </a:cxn>
                <a:cxn ang="0">
                  <a:pos x="3888" y="2269"/>
                </a:cxn>
                <a:cxn ang="0">
                  <a:pos x="3786" y="2235"/>
                </a:cxn>
                <a:cxn ang="0">
                  <a:pos x="3682" y="2195"/>
                </a:cxn>
                <a:cxn ang="0">
                  <a:pos x="3575" y="2143"/>
                </a:cxn>
                <a:cxn ang="0">
                  <a:pos x="3466" y="2082"/>
                </a:cxn>
                <a:cxn ang="0">
                  <a:pos x="3355" y="2011"/>
                </a:cxn>
                <a:cxn ang="0">
                  <a:pos x="3241" y="1927"/>
                </a:cxn>
                <a:cxn ang="0">
                  <a:pos x="3125" y="1831"/>
                </a:cxn>
                <a:cxn ang="0">
                  <a:pos x="3009" y="1723"/>
                </a:cxn>
                <a:cxn ang="0">
                  <a:pos x="2891" y="1600"/>
                </a:cxn>
                <a:cxn ang="0">
                  <a:pos x="2773" y="1475"/>
                </a:cxn>
                <a:cxn ang="0">
                  <a:pos x="2545" y="1244"/>
                </a:cxn>
                <a:cxn ang="0">
                  <a:pos x="2331" y="1035"/>
                </a:cxn>
                <a:cxn ang="0">
                  <a:pos x="2126" y="850"/>
                </a:cxn>
                <a:cxn ang="0">
                  <a:pos x="1931" y="685"/>
                </a:cxn>
                <a:cxn ang="0">
                  <a:pos x="1744" y="543"/>
                </a:cxn>
                <a:cxn ang="0">
                  <a:pos x="1565" y="419"/>
                </a:cxn>
                <a:cxn ang="0">
                  <a:pos x="1391" y="314"/>
                </a:cxn>
                <a:cxn ang="0">
                  <a:pos x="1222" y="226"/>
                </a:cxn>
                <a:cxn ang="0">
                  <a:pos x="1057" y="154"/>
                </a:cxn>
                <a:cxn ang="0">
                  <a:pos x="894" y="99"/>
                </a:cxn>
                <a:cxn ang="0">
                  <a:pos x="735" y="55"/>
                </a:cxn>
                <a:cxn ang="0">
                  <a:pos x="574" y="26"/>
                </a:cxn>
                <a:cxn ang="0">
                  <a:pos x="412" y="8"/>
                </a:cxn>
                <a:cxn ang="0">
                  <a:pos x="250" y="0"/>
                </a:cxn>
                <a:cxn ang="0">
                  <a:pos x="85" y="4"/>
                </a:cxn>
              </a:cxnLst>
              <a:rect l="0" t="0" r="r" b="b"/>
              <a:pathLst>
                <a:path w="5176" h="2321">
                  <a:moveTo>
                    <a:pt x="5176" y="1959"/>
                  </a:moveTo>
                  <a:lnTo>
                    <a:pt x="5176" y="1959"/>
                  </a:lnTo>
                  <a:lnTo>
                    <a:pt x="5165" y="1970"/>
                  </a:lnTo>
                  <a:lnTo>
                    <a:pt x="5130" y="2001"/>
                  </a:lnTo>
                  <a:lnTo>
                    <a:pt x="5105" y="2020"/>
                  </a:lnTo>
                  <a:lnTo>
                    <a:pt x="5075" y="2044"/>
                  </a:lnTo>
                  <a:lnTo>
                    <a:pt x="5039" y="2070"/>
                  </a:lnTo>
                  <a:lnTo>
                    <a:pt x="4998" y="2096"/>
                  </a:lnTo>
                  <a:lnTo>
                    <a:pt x="4953" y="2125"/>
                  </a:lnTo>
                  <a:lnTo>
                    <a:pt x="4903" y="2153"/>
                  </a:lnTo>
                  <a:lnTo>
                    <a:pt x="4849" y="2180"/>
                  </a:lnTo>
                  <a:lnTo>
                    <a:pt x="4790" y="2208"/>
                  </a:lnTo>
                  <a:lnTo>
                    <a:pt x="4726" y="2233"/>
                  </a:lnTo>
                  <a:lnTo>
                    <a:pt x="4658" y="2258"/>
                  </a:lnTo>
                  <a:lnTo>
                    <a:pt x="4624" y="2267"/>
                  </a:lnTo>
                  <a:lnTo>
                    <a:pt x="4587" y="2277"/>
                  </a:lnTo>
                  <a:lnTo>
                    <a:pt x="4550" y="2287"/>
                  </a:lnTo>
                  <a:lnTo>
                    <a:pt x="4513" y="2295"/>
                  </a:lnTo>
                  <a:lnTo>
                    <a:pt x="4472" y="2303"/>
                  </a:lnTo>
                  <a:lnTo>
                    <a:pt x="4433" y="2308"/>
                  </a:lnTo>
                  <a:lnTo>
                    <a:pt x="4392" y="2313"/>
                  </a:lnTo>
                  <a:lnTo>
                    <a:pt x="4350" y="2317"/>
                  </a:lnTo>
                  <a:lnTo>
                    <a:pt x="4307" y="2319"/>
                  </a:lnTo>
                  <a:lnTo>
                    <a:pt x="4264" y="2321"/>
                  </a:lnTo>
                  <a:lnTo>
                    <a:pt x="4220" y="2319"/>
                  </a:lnTo>
                  <a:lnTo>
                    <a:pt x="4174" y="2317"/>
                  </a:lnTo>
                  <a:lnTo>
                    <a:pt x="4128" y="2314"/>
                  </a:lnTo>
                  <a:lnTo>
                    <a:pt x="4082" y="2308"/>
                  </a:lnTo>
                  <a:lnTo>
                    <a:pt x="4034" y="2301"/>
                  </a:lnTo>
                  <a:lnTo>
                    <a:pt x="3986" y="2292"/>
                  </a:lnTo>
                  <a:lnTo>
                    <a:pt x="3936" y="2282"/>
                  </a:lnTo>
                  <a:lnTo>
                    <a:pt x="3888" y="2269"/>
                  </a:lnTo>
                  <a:lnTo>
                    <a:pt x="3836" y="2253"/>
                  </a:lnTo>
                  <a:lnTo>
                    <a:pt x="3786" y="2235"/>
                  </a:lnTo>
                  <a:lnTo>
                    <a:pt x="3734" y="2216"/>
                  </a:lnTo>
                  <a:lnTo>
                    <a:pt x="3682" y="2195"/>
                  </a:lnTo>
                  <a:lnTo>
                    <a:pt x="3628" y="2170"/>
                  </a:lnTo>
                  <a:lnTo>
                    <a:pt x="3575" y="2143"/>
                  </a:lnTo>
                  <a:lnTo>
                    <a:pt x="3521" y="2114"/>
                  </a:lnTo>
                  <a:lnTo>
                    <a:pt x="3466" y="2082"/>
                  </a:lnTo>
                  <a:lnTo>
                    <a:pt x="3410" y="2048"/>
                  </a:lnTo>
                  <a:lnTo>
                    <a:pt x="3355" y="2011"/>
                  </a:lnTo>
                  <a:lnTo>
                    <a:pt x="3298" y="1970"/>
                  </a:lnTo>
                  <a:lnTo>
                    <a:pt x="3241" y="1927"/>
                  </a:lnTo>
                  <a:lnTo>
                    <a:pt x="3184" y="1880"/>
                  </a:lnTo>
                  <a:lnTo>
                    <a:pt x="3125" y="1831"/>
                  </a:lnTo>
                  <a:lnTo>
                    <a:pt x="3067" y="1778"/>
                  </a:lnTo>
                  <a:lnTo>
                    <a:pt x="3009" y="1723"/>
                  </a:lnTo>
                  <a:lnTo>
                    <a:pt x="2949" y="1663"/>
                  </a:lnTo>
                  <a:lnTo>
                    <a:pt x="2891" y="1600"/>
                  </a:lnTo>
                  <a:lnTo>
                    <a:pt x="2891" y="1600"/>
                  </a:lnTo>
                  <a:lnTo>
                    <a:pt x="2773" y="1475"/>
                  </a:lnTo>
                  <a:lnTo>
                    <a:pt x="2658" y="1357"/>
                  </a:lnTo>
                  <a:lnTo>
                    <a:pt x="2545" y="1244"/>
                  </a:lnTo>
                  <a:lnTo>
                    <a:pt x="2437" y="1135"/>
                  </a:lnTo>
                  <a:lnTo>
                    <a:pt x="2331" y="1035"/>
                  </a:lnTo>
                  <a:lnTo>
                    <a:pt x="2227" y="938"/>
                  </a:lnTo>
                  <a:lnTo>
                    <a:pt x="2126" y="850"/>
                  </a:lnTo>
                  <a:lnTo>
                    <a:pt x="2027" y="764"/>
                  </a:lnTo>
                  <a:lnTo>
                    <a:pt x="1931" y="685"/>
                  </a:lnTo>
                  <a:lnTo>
                    <a:pt x="1837" y="611"/>
                  </a:lnTo>
                  <a:lnTo>
                    <a:pt x="1744" y="543"/>
                  </a:lnTo>
                  <a:lnTo>
                    <a:pt x="1654" y="478"/>
                  </a:lnTo>
                  <a:lnTo>
                    <a:pt x="1565" y="419"/>
                  </a:lnTo>
                  <a:lnTo>
                    <a:pt x="1477" y="364"/>
                  </a:lnTo>
                  <a:lnTo>
                    <a:pt x="1391" y="314"/>
                  </a:lnTo>
                  <a:lnTo>
                    <a:pt x="1305" y="268"/>
                  </a:lnTo>
                  <a:lnTo>
                    <a:pt x="1222" y="226"/>
                  </a:lnTo>
                  <a:lnTo>
                    <a:pt x="1139" y="188"/>
                  </a:lnTo>
                  <a:lnTo>
                    <a:pt x="1057" y="154"/>
                  </a:lnTo>
                  <a:lnTo>
                    <a:pt x="976" y="125"/>
                  </a:lnTo>
                  <a:lnTo>
                    <a:pt x="894" y="99"/>
                  </a:lnTo>
                  <a:lnTo>
                    <a:pt x="814" y="75"/>
                  </a:lnTo>
                  <a:lnTo>
                    <a:pt x="735" y="55"/>
                  </a:lnTo>
                  <a:lnTo>
                    <a:pt x="654" y="39"/>
                  </a:lnTo>
                  <a:lnTo>
                    <a:pt x="574" y="26"/>
                  </a:lnTo>
                  <a:lnTo>
                    <a:pt x="493" y="16"/>
                  </a:lnTo>
                  <a:lnTo>
                    <a:pt x="412" y="8"/>
                  </a:lnTo>
                  <a:lnTo>
                    <a:pt x="332" y="4"/>
                  </a:lnTo>
                  <a:lnTo>
                    <a:pt x="250" y="0"/>
                  </a:lnTo>
                  <a:lnTo>
                    <a:pt x="168" y="0"/>
                  </a:lnTo>
                  <a:lnTo>
                    <a:pt x="85" y="4"/>
                  </a:lnTo>
                  <a:lnTo>
                    <a:pt x="0" y="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05585" name="Freeform 17"/>
            <p:cNvSpPr>
              <a:spLocks/>
            </p:cNvSpPr>
            <p:nvPr userDrawn="1"/>
          </p:nvSpPr>
          <p:spPr bwMode="auto">
            <a:xfrm>
              <a:off x="403" y="829"/>
              <a:ext cx="5205" cy="1124"/>
            </a:xfrm>
            <a:custGeom>
              <a:avLst/>
              <a:gdLst/>
              <a:ahLst/>
              <a:cxnLst>
                <a:cxn ang="0">
                  <a:pos x="5205" y="1868"/>
                </a:cxn>
                <a:cxn ang="0">
                  <a:pos x="5161" y="1910"/>
                </a:cxn>
                <a:cxn ang="0">
                  <a:pos x="5105" y="1956"/>
                </a:cxn>
                <a:cxn ang="0">
                  <a:pos x="5030" y="2011"/>
                </a:cxn>
                <a:cxn ang="0">
                  <a:pos x="4936" y="2069"/>
                </a:cxn>
                <a:cxn ang="0">
                  <a:pos x="4822" y="2127"/>
                </a:cxn>
                <a:cxn ang="0">
                  <a:pos x="4693" y="2178"/>
                </a:cxn>
                <a:cxn ang="0">
                  <a:pos x="4621" y="2201"/>
                </a:cxn>
                <a:cxn ang="0">
                  <a:pos x="4546" y="2219"/>
                </a:cxn>
                <a:cxn ang="0">
                  <a:pos x="4467" y="2235"/>
                </a:cxn>
                <a:cxn ang="0">
                  <a:pos x="4385" y="2245"/>
                </a:cxn>
                <a:cxn ang="0">
                  <a:pos x="4299" y="2250"/>
                </a:cxn>
                <a:cxn ang="0">
                  <a:pos x="4208" y="2250"/>
                </a:cxn>
                <a:cxn ang="0">
                  <a:pos x="4117" y="2241"/>
                </a:cxn>
                <a:cxn ang="0">
                  <a:pos x="4020" y="2227"/>
                </a:cxn>
                <a:cxn ang="0">
                  <a:pos x="3921" y="2206"/>
                </a:cxn>
                <a:cxn ang="0">
                  <a:pos x="3820" y="2175"/>
                </a:cxn>
                <a:cxn ang="0">
                  <a:pos x="3714" y="2135"/>
                </a:cxn>
                <a:cxn ang="0">
                  <a:pos x="3607" y="2086"/>
                </a:cxn>
                <a:cxn ang="0">
                  <a:pos x="3497" y="2027"/>
                </a:cxn>
                <a:cxn ang="0">
                  <a:pos x="3385" y="1957"/>
                </a:cxn>
                <a:cxn ang="0">
                  <a:pos x="3270" y="1875"/>
                </a:cxn>
                <a:cxn ang="0">
                  <a:pos x="3153" y="1781"/>
                </a:cxn>
                <a:cxn ang="0">
                  <a:pos x="3035" y="1675"/>
                </a:cxn>
                <a:cxn ang="0">
                  <a:pos x="2914" y="1555"/>
                </a:cxn>
                <a:cxn ang="0">
                  <a:pos x="2795" y="1431"/>
                </a:cxn>
                <a:cxn ang="0">
                  <a:pos x="2564" y="1202"/>
                </a:cxn>
                <a:cxn ang="0">
                  <a:pos x="2346" y="997"/>
                </a:cxn>
                <a:cxn ang="0">
                  <a:pos x="2140" y="816"/>
                </a:cxn>
                <a:cxn ang="0">
                  <a:pos x="1941" y="654"/>
                </a:cxn>
                <a:cxn ang="0">
                  <a:pos x="1752" y="514"/>
                </a:cxn>
                <a:cxn ang="0">
                  <a:pos x="1570" y="394"/>
                </a:cxn>
                <a:cxn ang="0">
                  <a:pos x="1395" y="293"/>
                </a:cxn>
                <a:cxn ang="0">
                  <a:pos x="1226" y="207"/>
                </a:cxn>
                <a:cxn ang="0">
                  <a:pos x="1059" y="139"/>
                </a:cxn>
                <a:cxn ang="0">
                  <a:pos x="897" y="86"/>
                </a:cxn>
                <a:cxn ang="0">
                  <a:pos x="734" y="45"/>
                </a:cxn>
                <a:cxn ang="0">
                  <a:pos x="575" y="20"/>
                </a:cxn>
                <a:cxn ang="0">
                  <a:pos x="414" y="5"/>
                </a:cxn>
                <a:cxn ang="0">
                  <a:pos x="250" y="0"/>
                </a:cxn>
                <a:cxn ang="0">
                  <a:pos x="85" y="7"/>
                </a:cxn>
              </a:cxnLst>
              <a:rect l="0" t="0" r="r" b="b"/>
              <a:pathLst>
                <a:path w="5205" h="2250">
                  <a:moveTo>
                    <a:pt x="5205" y="1868"/>
                  </a:moveTo>
                  <a:lnTo>
                    <a:pt x="5205" y="1868"/>
                  </a:lnTo>
                  <a:lnTo>
                    <a:pt x="5194" y="1880"/>
                  </a:lnTo>
                  <a:lnTo>
                    <a:pt x="5161" y="1910"/>
                  </a:lnTo>
                  <a:lnTo>
                    <a:pt x="5136" y="1931"/>
                  </a:lnTo>
                  <a:lnTo>
                    <a:pt x="5105" y="1956"/>
                  </a:lnTo>
                  <a:lnTo>
                    <a:pt x="5071" y="1981"/>
                  </a:lnTo>
                  <a:lnTo>
                    <a:pt x="5030" y="2011"/>
                  </a:lnTo>
                  <a:lnTo>
                    <a:pt x="4984" y="2040"/>
                  </a:lnTo>
                  <a:lnTo>
                    <a:pt x="4936" y="2069"/>
                  </a:lnTo>
                  <a:lnTo>
                    <a:pt x="4882" y="2098"/>
                  </a:lnTo>
                  <a:lnTo>
                    <a:pt x="4822" y="2127"/>
                  </a:lnTo>
                  <a:lnTo>
                    <a:pt x="4760" y="2153"/>
                  </a:lnTo>
                  <a:lnTo>
                    <a:pt x="4693" y="2178"/>
                  </a:lnTo>
                  <a:lnTo>
                    <a:pt x="4657" y="2190"/>
                  </a:lnTo>
                  <a:lnTo>
                    <a:pt x="4621" y="2201"/>
                  </a:lnTo>
                  <a:lnTo>
                    <a:pt x="4585" y="2211"/>
                  </a:lnTo>
                  <a:lnTo>
                    <a:pt x="4546" y="2219"/>
                  </a:lnTo>
                  <a:lnTo>
                    <a:pt x="4507" y="2227"/>
                  </a:lnTo>
                  <a:lnTo>
                    <a:pt x="4467" y="2235"/>
                  </a:lnTo>
                  <a:lnTo>
                    <a:pt x="4426" y="2240"/>
                  </a:lnTo>
                  <a:lnTo>
                    <a:pt x="4385" y="2245"/>
                  </a:lnTo>
                  <a:lnTo>
                    <a:pt x="4342" y="2248"/>
                  </a:lnTo>
                  <a:lnTo>
                    <a:pt x="4299" y="2250"/>
                  </a:lnTo>
                  <a:lnTo>
                    <a:pt x="4254" y="2250"/>
                  </a:lnTo>
                  <a:lnTo>
                    <a:pt x="4208" y="2250"/>
                  </a:lnTo>
                  <a:lnTo>
                    <a:pt x="4163" y="2246"/>
                  </a:lnTo>
                  <a:lnTo>
                    <a:pt x="4117" y="2241"/>
                  </a:lnTo>
                  <a:lnTo>
                    <a:pt x="4068" y="2235"/>
                  </a:lnTo>
                  <a:lnTo>
                    <a:pt x="4020" y="2227"/>
                  </a:lnTo>
                  <a:lnTo>
                    <a:pt x="3971" y="2217"/>
                  </a:lnTo>
                  <a:lnTo>
                    <a:pt x="3921" y="2206"/>
                  </a:lnTo>
                  <a:lnTo>
                    <a:pt x="3871" y="2191"/>
                  </a:lnTo>
                  <a:lnTo>
                    <a:pt x="3820" y="2175"/>
                  </a:lnTo>
                  <a:lnTo>
                    <a:pt x="3767" y="2156"/>
                  </a:lnTo>
                  <a:lnTo>
                    <a:pt x="3714" y="2135"/>
                  </a:lnTo>
                  <a:lnTo>
                    <a:pt x="3661" y="2112"/>
                  </a:lnTo>
                  <a:lnTo>
                    <a:pt x="3607" y="2086"/>
                  </a:lnTo>
                  <a:lnTo>
                    <a:pt x="3553" y="2057"/>
                  </a:lnTo>
                  <a:lnTo>
                    <a:pt x="3497" y="2027"/>
                  </a:lnTo>
                  <a:lnTo>
                    <a:pt x="3442" y="1993"/>
                  </a:lnTo>
                  <a:lnTo>
                    <a:pt x="3385" y="1957"/>
                  </a:lnTo>
                  <a:lnTo>
                    <a:pt x="3328" y="1917"/>
                  </a:lnTo>
                  <a:lnTo>
                    <a:pt x="3270" y="1875"/>
                  </a:lnTo>
                  <a:lnTo>
                    <a:pt x="3213" y="1830"/>
                  </a:lnTo>
                  <a:lnTo>
                    <a:pt x="3153" y="1781"/>
                  </a:lnTo>
                  <a:lnTo>
                    <a:pt x="3095" y="1730"/>
                  </a:lnTo>
                  <a:lnTo>
                    <a:pt x="3035" y="1675"/>
                  </a:lnTo>
                  <a:lnTo>
                    <a:pt x="2975" y="1617"/>
                  </a:lnTo>
                  <a:lnTo>
                    <a:pt x="2914" y="1555"/>
                  </a:lnTo>
                  <a:lnTo>
                    <a:pt x="2914" y="1555"/>
                  </a:lnTo>
                  <a:lnTo>
                    <a:pt x="2795" y="1431"/>
                  </a:lnTo>
                  <a:lnTo>
                    <a:pt x="2678" y="1313"/>
                  </a:lnTo>
                  <a:lnTo>
                    <a:pt x="2564" y="1202"/>
                  </a:lnTo>
                  <a:lnTo>
                    <a:pt x="2453" y="1097"/>
                  </a:lnTo>
                  <a:lnTo>
                    <a:pt x="2346" y="997"/>
                  </a:lnTo>
                  <a:lnTo>
                    <a:pt x="2241" y="903"/>
                  </a:lnTo>
                  <a:lnTo>
                    <a:pt x="2140" y="816"/>
                  </a:lnTo>
                  <a:lnTo>
                    <a:pt x="2040" y="732"/>
                  </a:lnTo>
                  <a:lnTo>
                    <a:pt x="1941" y="654"/>
                  </a:lnTo>
                  <a:lnTo>
                    <a:pt x="1847" y="582"/>
                  </a:lnTo>
                  <a:lnTo>
                    <a:pt x="1752" y="514"/>
                  </a:lnTo>
                  <a:lnTo>
                    <a:pt x="1661" y="452"/>
                  </a:lnTo>
                  <a:lnTo>
                    <a:pt x="1570" y="394"/>
                  </a:lnTo>
                  <a:lnTo>
                    <a:pt x="1483" y="341"/>
                  </a:lnTo>
                  <a:lnTo>
                    <a:pt x="1395" y="293"/>
                  </a:lnTo>
                  <a:lnTo>
                    <a:pt x="1311" y="247"/>
                  </a:lnTo>
                  <a:lnTo>
                    <a:pt x="1226" y="207"/>
                  </a:lnTo>
                  <a:lnTo>
                    <a:pt x="1143" y="171"/>
                  </a:lnTo>
                  <a:lnTo>
                    <a:pt x="1059" y="139"/>
                  </a:lnTo>
                  <a:lnTo>
                    <a:pt x="977" y="110"/>
                  </a:lnTo>
                  <a:lnTo>
                    <a:pt x="897" y="86"/>
                  </a:lnTo>
                  <a:lnTo>
                    <a:pt x="815" y="63"/>
                  </a:lnTo>
                  <a:lnTo>
                    <a:pt x="734" y="45"/>
                  </a:lnTo>
                  <a:lnTo>
                    <a:pt x="655" y="31"/>
                  </a:lnTo>
                  <a:lnTo>
                    <a:pt x="575" y="20"/>
                  </a:lnTo>
                  <a:lnTo>
                    <a:pt x="494" y="10"/>
                  </a:lnTo>
                  <a:lnTo>
                    <a:pt x="414" y="5"/>
                  </a:lnTo>
                  <a:lnTo>
                    <a:pt x="332" y="2"/>
                  </a:lnTo>
                  <a:lnTo>
                    <a:pt x="250" y="0"/>
                  </a:lnTo>
                  <a:lnTo>
                    <a:pt x="168" y="2"/>
                  </a:lnTo>
                  <a:lnTo>
                    <a:pt x="85" y="7"/>
                  </a:lnTo>
                  <a:lnTo>
                    <a:pt x="0" y="13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05586" name="Freeform 18"/>
            <p:cNvSpPr>
              <a:spLocks/>
            </p:cNvSpPr>
            <p:nvPr userDrawn="1"/>
          </p:nvSpPr>
          <p:spPr bwMode="auto">
            <a:xfrm>
              <a:off x="418" y="850"/>
              <a:ext cx="5233" cy="1090"/>
            </a:xfrm>
            <a:custGeom>
              <a:avLst/>
              <a:gdLst/>
              <a:ahLst/>
              <a:cxnLst>
                <a:cxn ang="0">
                  <a:pos x="5233" y="1778"/>
                </a:cxn>
                <a:cxn ang="0">
                  <a:pos x="5189" y="1822"/>
                </a:cxn>
                <a:cxn ang="0">
                  <a:pos x="5133" y="1867"/>
                </a:cxn>
                <a:cxn ang="0">
                  <a:pos x="5060" y="1923"/>
                </a:cxn>
                <a:cxn ang="0">
                  <a:pos x="4965" y="1985"/>
                </a:cxn>
                <a:cxn ang="0">
                  <a:pos x="4854" y="2044"/>
                </a:cxn>
                <a:cxn ang="0">
                  <a:pos x="4725" y="2099"/>
                </a:cxn>
                <a:cxn ang="0">
                  <a:pos x="4654" y="2122"/>
                </a:cxn>
                <a:cxn ang="0">
                  <a:pos x="4579" y="2143"/>
                </a:cxn>
                <a:cxn ang="0">
                  <a:pos x="4500" y="2159"/>
                </a:cxn>
                <a:cxn ang="0">
                  <a:pos x="4418" y="2172"/>
                </a:cxn>
                <a:cxn ang="0">
                  <a:pos x="4332" y="2178"/>
                </a:cxn>
                <a:cxn ang="0">
                  <a:pos x="4242" y="2180"/>
                </a:cxn>
                <a:cxn ang="0">
                  <a:pos x="4149" y="2174"/>
                </a:cxn>
                <a:cxn ang="0">
                  <a:pos x="4053" y="2162"/>
                </a:cxn>
                <a:cxn ang="0">
                  <a:pos x="3953" y="2141"/>
                </a:cxn>
                <a:cxn ang="0">
                  <a:pos x="3852" y="2114"/>
                </a:cxn>
                <a:cxn ang="0">
                  <a:pos x="3746" y="2075"/>
                </a:cxn>
                <a:cxn ang="0">
                  <a:pos x="3638" y="2028"/>
                </a:cxn>
                <a:cxn ang="0">
                  <a:pos x="3527" y="1972"/>
                </a:cxn>
                <a:cxn ang="0">
                  <a:pos x="3414" y="1902"/>
                </a:cxn>
                <a:cxn ang="0">
                  <a:pos x="3298" y="1823"/>
                </a:cxn>
                <a:cxn ang="0">
                  <a:pos x="3180" y="1731"/>
                </a:cxn>
                <a:cxn ang="0">
                  <a:pos x="3059" y="1626"/>
                </a:cxn>
                <a:cxn ang="0">
                  <a:pos x="2937" y="1508"/>
                </a:cxn>
                <a:cxn ang="0">
                  <a:pos x="2816" y="1387"/>
                </a:cxn>
                <a:cxn ang="0">
                  <a:pos x="2581" y="1161"/>
                </a:cxn>
                <a:cxn ang="0">
                  <a:pos x="2361" y="959"/>
                </a:cxn>
                <a:cxn ang="0">
                  <a:pos x="2151" y="780"/>
                </a:cxn>
                <a:cxn ang="0">
                  <a:pos x="1951" y="624"/>
                </a:cxn>
                <a:cxn ang="0">
                  <a:pos x="1759" y="486"/>
                </a:cxn>
                <a:cxn ang="0">
                  <a:pos x="1576" y="370"/>
                </a:cxn>
                <a:cxn ang="0">
                  <a:pos x="1400" y="270"/>
                </a:cxn>
                <a:cxn ang="0">
                  <a:pos x="1229" y="189"/>
                </a:cxn>
                <a:cxn ang="0">
                  <a:pos x="1061" y="123"/>
                </a:cxn>
                <a:cxn ang="0">
                  <a:pos x="897" y="73"/>
                </a:cxn>
                <a:cxn ang="0">
                  <a:pos x="736" y="36"/>
                </a:cxn>
                <a:cxn ang="0">
                  <a:pos x="575" y="13"/>
                </a:cxn>
                <a:cxn ang="0">
                  <a:pos x="413" y="2"/>
                </a:cxn>
                <a:cxn ang="0">
                  <a:pos x="250" y="2"/>
                </a:cxn>
                <a:cxn ang="0">
                  <a:pos x="85" y="10"/>
                </a:cxn>
              </a:cxnLst>
              <a:rect l="0" t="0" r="r" b="b"/>
              <a:pathLst>
                <a:path w="5233" h="2180">
                  <a:moveTo>
                    <a:pt x="5233" y="1778"/>
                  </a:moveTo>
                  <a:lnTo>
                    <a:pt x="5233" y="1778"/>
                  </a:lnTo>
                  <a:lnTo>
                    <a:pt x="5222" y="1789"/>
                  </a:lnTo>
                  <a:lnTo>
                    <a:pt x="5189" y="1822"/>
                  </a:lnTo>
                  <a:lnTo>
                    <a:pt x="5164" y="1843"/>
                  </a:lnTo>
                  <a:lnTo>
                    <a:pt x="5133" y="1867"/>
                  </a:lnTo>
                  <a:lnTo>
                    <a:pt x="5099" y="1894"/>
                  </a:lnTo>
                  <a:lnTo>
                    <a:pt x="5060" y="1923"/>
                  </a:lnTo>
                  <a:lnTo>
                    <a:pt x="5015" y="1954"/>
                  </a:lnTo>
                  <a:lnTo>
                    <a:pt x="4965" y="1985"/>
                  </a:lnTo>
                  <a:lnTo>
                    <a:pt x="4913" y="2014"/>
                  </a:lnTo>
                  <a:lnTo>
                    <a:pt x="4854" y="2044"/>
                  </a:lnTo>
                  <a:lnTo>
                    <a:pt x="4792" y="2072"/>
                  </a:lnTo>
                  <a:lnTo>
                    <a:pt x="4725" y="2099"/>
                  </a:lnTo>
                  <a:lnTo>
                    <a:pt x="4689" y="2111"/>
                  </a:lnTo>
                  <a:lnTo>
                    <a:pt x="4654" y="2122"/>
                  </a:lnTo>
                  <a:lnTo>
                    <a:pt x="4617" y="2133"/>
                  </a:lnTo>
                  <a:lnTo>
                    <a:pt x="4579" y="2143"/>
                  </a:lnTo>
                  <a:lnTo>
                    <a:pt x="4540" y="2153"/>
                  </a:lnTo>
                  <a:lnTo>
                    <a:pt x="4500" y="2159"/>
                  </a:lnTo>
                  <a:lnTo>
                    <a:pt x="4460" y="2167"/>
                  </a:lnTo>
                  <a:lnTo>
                    <a:pt x="4418" y="2172"/>
                  </a:lnTo>
                  <a:lnTo>
                    <a:pt x="4375" y="2175"/>
                  </a:lnTo>
                  <a:lnTo>
                    <a:pt x="4332" y="2178"/>
                  </a:lnTo>
                  <a:lnTo>
                    <a:pt x="4288" y="2180"/>
                  </a:lnTo>
                  <a:lnTo>
                    <a:pt x="4242" y="2180"/>
                  </a:lnTo>
                  <a:lnTo>
                    <a:pt x="4196" y="2178"/>
                  </a:lnTo>
                  <a:lnTo>
                    <a:pt x="4149" y="2174"/>
                  </a:lnTo>
                  <a:lnTo>
                    <a:pt x="4102" y="2169"/>
                  </a:lnTo>
                  <a:lnTo>
                    <a:pt x="4053" y="2162"/>
                  </a:lnTo>
                  <a:lnTo>
                    <a:pt x="4003" y="2153"/>
                  </a:lnTo>
                  <a:lnTo>
                    <a:pt x="3953" y="2141"/>
                  </a:lnTo>
                  <a:lnTo>
                    <a:pt x="3903" y="2128"/>
                  </a:lnTo>
                  <a:lnTo>
                    <a:pt x="3852" y="2114"/>
                  </a:lnTo>
                  <a:lnTo>
                    <a:pt x="3799" y="2096"/>
                  </a:lnTo>
                  <a:lnTo>
                    <a:pt x="3746" y="2075"/>
                  </a:lnTo>
                  <a:lnTo>
                    <a:pt x="3692" y="2054"/>
                  </a:lnTo>
                  <a:lnTo>
                    <a:pt x="3638" y="2028"/>
                  </a:lnTo>
                  <a:lnTo>
                    <a:pt x="3582" y="2001"/>
                  </a:lnTo>
                  <a:lnTo>
                    <a:pt x="3527" y="1972"/>
                  </a:lnTo>
                  <a:lnTo>
                    <a:pt x="3471" y="1938"/>
                  </a:lnTo>
                  <a:lnTo>
                    <a:pt x="3414" y="1902"/>
                  </a:lnTo>
                  <a:lnTo>
                    <a:pt x="3356" y="1865"/>
                  </a:lnTo>
                  <a:lnTo>
                    <a:pt x="3298" y="1823"/>
                  </a:lnTo>
                  <a:lnTo>
                    <a:pt x="3239" y="1778"/>
                  </a:lnTo>
                  <a:lnTo>
                    <a:pt x="3180" y="1731"/>
                  </a:lnTo>
                  <a:lnTo>
                    <a:pt x="3120" y="1681"/>
                  </a:lnTo>
                  <a:lnTo>
                    <a:pt x="3059" y="1626"/>
                  </a:lnTo>
                  <a:lnTo>
                    <a:pt x="2999" y="1570"/>
                  </a:lnTo>
                  <a:lnTo>
                    <a:pt x="2937" y="1508"/>
                  </a:lnTo>
                  <a:lnTo>
                    <a:pt x="2937" y="1508"/>
                  </a:lnTo>
                  <a:lnTo>
                    <a:pt x="2816" y="1387"/>
                  </a:lnTo>
                  <a:lnTo>
                    <a:pt x="2697" y="1271"/>
                  </a:lnTo>
                  <a:lnTo>
                    <a:pt x="2581" y="1161"/>
                  </a:lnTo>
                  <a:lnTo>
                    <a:pt x="2470" y="1058"/>
                  </a:lnTo>
                  <a:lnTo>
                    <a:pt x="2361" y="959"/>
                  </a:lnTo>
                  <a:lnTo>
                    <a:pt x="2255" y="867"/>
                  </a:lnTo>
                  <a:lnTo>
                    <a:pt x="2151" y="780"/>
                  </a:lnTo>
                  <a:lnTo>
                    <a:pt x="2050" y="699"/>
                  </a:lnTo>
                  <a:lnTo>
                    <a:pt x="1951" y="624"/>
                  </a:lnTo>
                  <a:lnTo>
                    <a:pt x="1854" y="552"/>
                  </a:lnTo>
                  <a:lnTo>
                    <a:pt x="1759" y="486"/>
                  </a:lnTo>
                  <a:lnTo>
                    <a:pt x="1668" y="427"/>
                  </a:lnTo>
                  <a:lnTo>
                    <a:pt x="1576" y="370"/>
                  </a:lnTo>
                  <a:lnTo>
                    <a:pt x="1487" y="318"/>
                  </a:lnTo>
                  <a:lnTo>
                    <a:pt x="1400" y="270"/>
                  </a:lnTo>
                  <a:lnTo>
                    <a:pt x="1314" y="228"/>
                  </a:lnTo>
                  <a:lnTo>
                    <a:pt x="1229" y="189"/>
                  </a:lnTo>
                  <a:lnTo>
                    <a:pt x="1144" y="154"/>
                  </a:lnTo>
                  <a:lnTo>
                    <a:pt x="1061" y="123"/>
                  </a:lnTo>
                  <a:lnTo>
                    <a:pt x="979" y="96"/>
                  </a:lnTo>
                  <a:lnTo>
                    <a:pt x="897" y="73"/>
                  </a:lnTo>
                  <a:lnTo>
                    <a:pt x="817" y="54"/>
                  </a:lnTo>
                  <a:lnTo>
                    <a:pt x="736" y="36"/>
                  </a:lnTo>
                  <a:lnTo>
                    <a:pt x="656" y="23"/>
                  </a:lnTo>
                  <a:lnTo>
                    <a:pt x="575" y="13"/>
                  </a:lnTo>
                  <a:lnTo>
                    <a:pt x="495" y="7"/>
                  </a:lnTo>
                  <a:lnTo>
                    <a:pt x="413" y="2"/>
                  </a:lnTo>
                  <a:lnTo>
                    <a:pt x="332" y="0"/>
                  </a:lnTo>
                  <a:lnTo>
                    <a:pt x="250" y="2"/>
                  </a:lnTo>
                  <a:lnTo>
                    <a:pt x="168" y="5"/>
                  </a:lnTo>
                  <a:lnTo>
                    <a:pt x="85" y="10"/>
                  </a:lnTo>
                  <a:lnTo>
                    <a:pt x="0" y="1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05587" name="Freeform 19"/>
            <p:cNvSpPr>
              <a:spLocks/>
            </p:cNvSpPr>
            <p:nvPr userDrawn="1"/>
          </p:nvSpPr>
          <p:spPr bwMode="auto">
            <a:xfrm>
              <a:off x="434" y="870"/>
              <a:ext cx="5259" cy="1056"/>
            </a:xfrm>
            <a:custGeom>
              <a:avLst/>
              <a:gdLst/>
              <a:ahLst/>
              <a:cxnLst>
                <a:cxn ang="0">
                  <a:pos x="5259" y="1687"/>
                </a:cxn>
                <a:cxn ang="0">
                  <a:pos x="5214" y="1731"/>
                </a:cxn>
                <a:cxn ang="0">
                  <a:pos x="5160" y="1779"/>
                </a:cxn>
                <a:cxn ang="0">
                  <a:pos x="5087" y="1837"/>
                </a:cxn>
                <a:cxn ang="0">
                  <a:pos x="4994" y="1900"/>
                </a:cxn>
                <a:cxn ang="0">
                  <a:pos x="4883" y="1963"/>
                </a:cxn>
                <a:cxn ang="0">
                  <a:pos x="4755" y="2020"/>
                </a:cxn>
                <a:cxn ang="0">
                  <a:pos x="4684" y="2045"/>
                </a:cxn>
                <a:cxn ang="0">
                  <a:pos x="4611" y="2068"/>
                </a:cxn>
                <a:cxn ang="0">
                  <a:pos x="4531" y="2086"/>
                </a:cxn>
                <a:cxn ang="0">
                  <a:pos x="4449" y="2100"/>
                </a:cxn>
                <a:cxn ang="0">
                  <a:pos x="4363" y="2108"/>
                </a:cxn>
                <a:cxn ang="0">
                  <a:pos x="4275" y="2112"/>
                </a:cxn>
                <a:cxn ang="0">
                  <a:pos x="4181" y="2107"/>
                </a:cxn>
                <a:cxn ang="0">
                  <a:pos x="4084" y="2097"/>
                </a:cxn>
                <a:cxn ang="0">
                  <a:pos x="3984" y="2079"/>
                </a:cxn>
                <a:cxn ang="0">
                  <a:pos x="3882" y="2052"/>
                </a:cxn>
                <a:cxn ang="0">
                  <a:pos x="3776" y="2016"/>
                </a:cxn>
                <a:cxn ang="0">
                  <a:pos x="3668" y="1971"/>
                </a:cxn>
                <a:cxn ang="0">
                  <a:pos x="3555" y="1916"/>
                </a:cxn>
                <a:cxn ang="0">
                  <a:pos x="3441" y="1850"/>
                </a:cxn>
                <a:cxn ang="0">
                  <a:pos x="3325" y="1773"/>
                </a:cxn>
                <a:cxn ang="0">
                  <a:pos x="3205" y="1682"/>
                </a:cxn>
                <a:cxn ang="0">
                  <a:pos x="3083" y="1579"/>
                </a:cxn>
                <a:cxn ang="0">
                  <a:pos x="2958" y="1463"/>
                </a:cxn>
                <a:cxn ang="0">
                  <a:pos x="2835" y="1343"/>
                </a:cxn>
                <a:cxn ang="0">
                  <a:pos x="2599" y="1122"/>
                </a:cxn>
                <a:cxn ang="0">
                  <a:pos x="2374" y="923"/>
                </a:cxn>
                <a:cxn ang="0">
                  <a:pos x="2161" y="747"/>
                </a:cxn>
                <a:cxn ang="0">
                  <a:pos x="1960" y="594"/>
                </a:cxn>
                <a:cxn ang="0">
                  <a:pos x="1767" y="460"/>
                </a:cxn>
                <a:cxn ang="0">
                  <a:pos x="1581" y="347"/>
                </a:cxn>
                <a:cxn ang="0">
                  <a:pos x="1403" y="250"/>
                </a:cxn>
                <a:cxn ang="0">
                  <a:pos x="1231" y="171"/>
                </a:cxn>
                <a:cxn ang="0">
                  <a:pos x="1063" y="109"/>
                </a:cxn>
                <a:cxn ang="0">
                  <a:pos x="898" y="63"/>
                </a:cxn>
                <a:cxn ang="0">
                  <a:pos x="735" y="29"/>
                </a:cxn>
                <a:cxn ang="0">
                  <a:pos x="574" y="8"/>
                </a:cxn>
                <a:cxn ang="0">
                  <a:pos x="412" y="0"/>
                </a:cxn>
                <a:cxn ang="0">
                  <a:pos x="249" y="3"/>
                </a:cxn>
                <a:cxn ang="0">
                  <a:pos x="84" y="16"/>
                </a:cxn>
              </a:cxnLst>
              <a:rect l="0" t="0" r="r" b="b"/>
              <a:pathLst>
                <a:path w="5259" h="2112">
                  <a:moveTo>
                    <a:pt x="5259" y="1687"/>
                  </a:moveTo>
                  <a:lnTo>
                    <a:pt x="5259" y="1687"/>
                  </a:lnTo>
                  <a:lnTo>
                    <a:pt x="5248" y="1698"/>
                  </a:lnTo>
                  <a:lnTo>
                    <a:pt x="5214" y="1731"/>
                  </a:lnTo>
                  <a:lnTo>
                    <a:pt x="5189" y="1753"/>
                  </a:lnTo>
                  <a:lnTo>
                    <a:pt x="5160" y="1779"/>
                  </a:lnTo>
                  <a:lnTo>
                    <a:pt x="5127" y="1806"/>
                  </a:lnTo>
                  <a:lnTo>
                    <a:pt x="5087" y="1837"/>
                  </a:lnTo>
                  <a:lnTo>
                    <a:pt x="5044" y="1868"/>
                  </a:lnTo>
                  <a:lnTo>
                    <a:pt x="4994" y="1900"/>
                  </a:lnTo>
                  <a:lnTo>
                    <a:pt x="4941" y="1931"/>
                  </a:lnTo>
                  <a:lnTo>
                    <a:pt x="4883" y="1963"/>
                  </a:lnTo>
                  <a:lnTo>
                    <a:pt x="4822" y="1992"/>
                  </a:lnTo>
                  <a:lnTo>
                    <a:pt x="4755" y="2020"/>
                  </a:lnTo>
                  <a:lnTo>
                    <a:pt x="4720" y="2033"/>
                  </a:lnTo>
                  <a:lnTo>
                    <a:pt x="4684" y="2045"/>
                  </a:lnTo>
                  <a:lnTo>
                    <a:pt x="4648" y="2057"/>
                  </a:lnTo>
                  <a:lnTo>
                    <a:pt x="4611" y="2068"/>
                  </a:lnTo>
                  <a:lnTo>
                    <a:pt x="4572" y="2078"/>
                  </a:lnTo>
                  <a:lnTo>
                    <a:pt x="4531" y="2086"/>
                  </a:lnTo>
                  <a:lnTo>
                    <a:pt x="4491" y="2094"/>
                  </a:lnTo>
                  <a:lnTo>
                    <a:pt x="4449" y="2100"/>
                  </a:lnTo>
                  <a:lnTo>
                    <a:pt x="4406" y="2105"/>
                  </a:lnTo>
                  <a:lnTo>
                    <a:pt x="4363" y="2108"/>
                  </a:lnTo>
                  <a:lnTo>
                    <a:pt x="4319" y="2110"/>
                  </a:lnTo>
                  <a:lnTo>
                    <a:pt x="4275" y="2112"/>
                  </a:lnTo>
                  <a:lnTo>
                    <a:pt x="4227" y="2110"/>
                  </a:lnTo>
                  <a:lnTo>
                    <a:pt x="4181" y="2107"/>
                  </a:lnTo>
                  <a:lnTo>
                    <a:pt x="4133" y="2104"/>
                  </a:lnTo>
                  <a:lnTo>
                    <a:pt x="4084" y="2097"/>
                  </a:lnTo>
                  <a:lnTo>
                    <a:pt x="4036" y="2089"/>
                  </a:lnTo>
                  <a:lnTo>
                    <a:pt x="3984" y="2079"/>
                  </a:lnTo>
                  <a:lnTo>
                    <a:pt x="3934" y="2066"/>
                  </a:lnTo>
                  <a:lnTo>
                    <a:pt x="3882" y="2052"/>
                  </a:lnTo>
                  <a:lnTo>
                    <a:pt x="3829" y="2036"/>
                  </a:lnTo>
                  <a:lnTo>
                    <a:pt x="3776" y="2016"/>
                  </a:lnTo>
                  <a:lnTo>
                    <a:pt x="3722" y="1995"/>
                  </a:lnTo>
                  <a:lnTo>
                    <a:pt x="3668" y="1971"/>
                  </a:lnTo>
                  <a:lnTo>
                    <a:pt x="3612" y="1945"/>
                  </a:lnTo>
                  <a:lnTo>
                    <a:pt x="3555" y="1916"/>
                  </a:lnTo>
                  <a:lnTo>
                    <a:pt x="3498" y="1884"/>
                  </a:lnTo>
                  <a:lnTo>
                    <a:pt x="3441" y="1850"/>
                  </a:lnTo>
                  <a:lnTo>
                    <a:pt x="3383" y="1813"/>
                  </a:lnTo>
                  <a:lnTo>
                    <a:pt x="3325" y="1773"/>
                  </a:lnTo>
                  <a:lnTo>
                    <a:pt x="3265" y="1729"/>
                  </a:lnTo>
                  <a:lnTo>
                    <a:pt x="3205" y="1682"/>
                  </a:lnTo>
                  <a:lnTo>
                    <a:pt x="3144" y="1632"/>
                  </a:lnTo>
                  <a:lnTo>
                    <a:pt x="3083" y="1579"/>
                  </a:lnTo>
                  <a:lnTo>
                    <a:pt x="3021" y="1522"/>
                  </a:lnTo>
                  <a:lnTo>
                    <a:pt x="2958" y="1463"/>
                  </a:lnTo>
                  <a:lnTo>
                    <a:pt x="2958" y="1463"/>
                  </a:lnTo>
                  <a:lnTo>
                    <a:pt x="2835" y="1343"/>
                  </a:lnTo>
                  <a:lnTo>
                    <a:pt x="2715" y="1228"/>
                  </a:lnTo>
                  <a:lnTo>
                    <a:pt x="2599" y="1122"/>
                  </a:lnTo>
                  <a:lnTo>
                    <a:pt x="2485" y="1020"/>
                  </a:lnTo>
                  <a:lnTo>
                    <a:pt x="2374" y="923"/>
                  </a:lnTo>
                  <a:lnTo>
                    <a:pt x="2267" y="833"/>
                  </a:lnTo>
                  <a:lnTo>
                    <a:pt x="2161" y="747"/>
                  </a:lnTo>
                  <a:lnTo>
                    <a:pt x="2060" y="668"/>
                  </a:lnTo>
                  <a:lnTo>
                    <a:pt x="1960" y="594"/>
                  </a:lnTo>
                  <a:lnTo>
                    <a:pt x="1861" y="524"/>
                  </a:lnTo>
                  <a:lnTo>
                    <a:pt x="1767" y="460"/>
                  </a:lnTo>
                  <a:lnTo>
                    <a:pt x="1673" y="400"/>
                  </a:lnTo>
                  <a:lnTo>
                    <a:pt x="1581" y="347"/>
                  </a:lnTo>
                  <a:lnTo>
                    <a:pt x="1492" y="297"/>
                  </a:lnTo>
                  <a:lnTo>
                    <a:pt x="1403" y="250"/>
                  </a:lnTo>
                  <a:lnTo>
                    <a:pt x="1316" y="210"/>
                  </a:lnTo>
                  <a:lnTo>
                    <a:pt x="1231" y="171"/>
                  </a:lnTo>
                  <a:lnTo>
                    <a:pt x="1146" y="138"/>
                  </a:lnTo>
                  <a:lnTo>
                    <a:pt x="1063" y="109"/>
                  </a:lnTo>
                  <a:lnTo>
                    <a:pt x="980" y="84"/>
                  </a:lnTo>
                  <a:lnTo>
                    <a:pt x="898" y="63"/>
                  </a:lnTo>
                  <a:lnTo>
                    <a:pt x="816" y="43"/>
                  </a:lnTo>
                  <a:lnTo>
                    <a:pt x="735" y="29"/>
                  </a:lnTo>
                  <a:lnTo>
                    <a:pt x="655" y="17"/>
                  </a:lnTo>
                  <a:lnTo>
                    <a:pt x="574" y="8"/>
                  </a:lnTo>
                  <a:lnTo>
                    <a:pt x="494" y="3"/>
                  </a:lnTo>
                  <a:lnTo>
                    <a:pt x="412" y="0"/>
                  </a:lnTo>
                  <a:lnTo>
                    <a:pt x="331" y="0"/>
                  </a:lnTo>
                  <a:lnTo>
                    <a:pt x="249" y="3"/>
                  </a:lnTo>
                  <a:lnTo>
                    <a:pt x="168" y="8"/>
                  </a:lnTo>
                  <a:lnTo>
                    <a:pt x="84" y="16"/>
                  </a:lnTo>
                  <a:lnTo>
                    <a:pt x="0" y="25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05588" name="Freeform 20"/>
            <p:cNvSpPr>
              <a:spLocks/>
            </p:cNvSpPr>
            <p:nvPr userDrawn="1"/>
          </p:nvSpPr>
          <p:spPr bwMode="auto">
            <a:xfrm>
              <a:off x="450" y="890"/>
              <a:ext cx="5283" cy="1021"/>
            </a:xfrm>
            <a:custGeom>
              <a:avLst/>
              <a:gdLst/>
              <a:ahLst/>
              <a:cxnLst>
                <a:cxn ang="0">
                  <a:pos x="5283" y="1597"/>
                </a:cxn>
                <a:cxn ang="0">
                  <a:pos x="5240" y="1642"/>
                </a:cxn>
                <a:cxn ang="0">
                  <a:pos x="5187" y="1691"/>
                </a:cxn>
                <a:cxn ang="0">
                  <a:pos x="5114" y="1750"/>
                </a:cxn>
                <a:cxn ang="0">
                  <a:pos x="5022" y="1817"/>
                </a:cxn>
                <a:cxn ang="0">
                  <a:pos x="4912" y="1881"/>
                </a:cxn>
                <a:cxn ang="0">
                  <a:pos x="4818" y="1928"/>
                </a:cxn>
                <a:cxn ang="0">
                  <a:pos x="4750" y="1955"/>
                </a:cxn>
                <a:cxn ang="0">
                  <a:pos x="4678" y="1981"/>
                </a:cxn>
                <a:cxn ang="0">
                  <a:pos x="4601" y="2002"/>
                </a:cxn>
                <a:cxn ang="0">
                  <a:pos x="4522" y="2020"/>
                </a:cxn>
                <a:cxn ang="0">
                  <a:pos x="4438" y="2033"/>
                </a:cxn>
                <a:cxn ang="0">
                  <a:pos x="4350" y="2041"/>
                </a:cxn>
                <a:cxn ang="0">
                  <a:pos x="4259" y="2043"/>
                </a:cxn>
                <a:cxn ang="0">
                  <a:pos x="4164" y="2038"/>
                </a:cxn>
                <a:cxn ang="0">
                  <a:pos x="4066" y="2025"/>
                </a:cxn>
                <a:cxn ang="0">
                  <a:pos x="3964" y="2005"/>
                </a:cxn>
                <a:cxn ang="0">
                  <a:pos x="3860" y="1976"/>
                </a:cxn>
                <a:cxn ang="0">
                  <a:pos x="3752" y="1938"/>
                </a:cxn>
                <a:cxn ang="0">
                  <a:pos x="3641" y="1889"/>
                </a:cxn>
                <a:cxn ang="0">
                  <a:pos x="3527" y="1831"/>
                </a:cxn>
                <a:cxn ang="0">
                  <a:pos x="3410" y="1760"/>
                </a:cxn>
                <a:cxn ang="0">
                  <a:pos x="3291" y="1679"/>
                </a:cxn>
                <a:cxn ang="0">
                  <a:pos x="3169" y="1584"/>
                </a:cxn>
                <a:cxn ang="0">
                  <a:pos x="3044" y="1477"/>
                </a:cxn>
                <a:cxn ang="0">
                  <a:pos x="2980" y="1418"/>
                </a:cxn>
                <a:cxn ang="0">
                  <a:pos x="2734" y="1188"/>
                </a:cxn>
                <a:cxn ang="0">
                  <a:pos x="2499" y="982"/>
                </a:cxn>
                <a:cxn ang="0">
                  <a:pos x="2279" y="799"/>
                </a:cxn>
                <a:cxn ang="0">
                  <a:pos x="2069" y="638"/>
                </a:cxn>
                <a:cxn ang="0">
                  <a:pos x="1869" y="497"/>
                </a:cxn>
                <a:cxn ang="0">
                  <a:pos x="1679" y="378"/>
                </a:cxn>
                <a:cxn ang="0">
                  <a:pos x="1496" y="276"/>
                </a:cxn>
                <a:cxn ang="0">
                  <a:pos x="1319" y="192"/>
                </a:cxn>
                <a:cxn ang="0">
                  <a:pos x="1148" y="124"/>
                </a:cxn>
                <a:cxn ang="0">
                  <a:pos x="980" y="73"/>
                </a:cxn>
                <a:cxn ang="0">
                  <a:pos x="817" y="36"/>
                </a:cxn>
                <a:cxn ang="0">
                  <a:pos x="654" y="11"/>
                </a:cxn>
                <a:cxn ang="0">
                  <a:pos x="493" y="2"/>
                </a:cxn>
                <a:cxn ang="0">
                  <a:pos x="331" y="2"/>
                </a:cxn>
                <a:cxn ang="0">
                  <a:pos x="167" y="13"/>
                </a:cxn>
                <a:cxn ang="0">
                  <a:pos x="0" y="34"/>
                </a:cxn>
              </a:cxnLst>
              <a:rect l="0" t="0" r="r" b="b"/>
              <a:pathLst>
                <a:path w="5283" h="2043">
                  <a:moveTo>
                    <a:pt x="5283" y="1597"/>
                  </a:moveTo>
                  <a:lnTo>
                    <a:pt x="5283" y="1597"/>
                  </a:lnTo>
                  <a:lnTo>
                    <a:pt x="5272" y="1608"/>
                  </a:lnTo>
                  <a:lnTo>
                    <a:pt x="5240" y="1642"/>
                  </a:lnTo>
                  <a:lnTo>
                    <a:pt x="5215" y="1665"/>
                  </a:lnTo>
                  <a:lnTo>
                    <a:pt x="5187" y="1691"/>
                  </a:lnTo>
                  <a:lnTo>
                    <a:pt x="5153" y="1720"/>
                  </a:lnTo>
                  <a:lnTo>
                    <a:pt x="5114" y="1750"/>
                  </a:lnTo>
                  <a:lnTo>
                    <a:pt x="5071" y="1783"/>
                  </a:lnTo>
                  <a:lnTo>
                    <a:pt x="5022" y="1817"/>
                  </a:lnTo>
                  <a:lnTo>
                    <a:pt x="4969" y="1849"/>
                  </a:lnTo>
                  <a:lnTo>
                    <a:pt x="4912" y="1881"/>
                  </a:lnTo>
                  <a:lnTo>
                    <a:pt x="4850" y="1912"/>
                  </a:lnTo>
                  <a:lnTo>
                    <a:pt x="4818" y="1928"/>
                  </a:lnTo>
                  <a:lnTo>
                    <a:pt x="4785" y="1942"/>
                  </a:lnTo>
                  <a:lnTo>
                    <a:pt x="4750" y="1955"/>
                  </a:lnTo>
                  <a:lnTo>
                    <a:pt x="4714" y="1968"/>
                  </a:lnTo>
                  <a:lnTo>
                    <a:pt x="4678" y="1981"/>
                  </a:lnTo>
                  <a:lnTo>
                    <a:pt x="4640" y="1993"/>
                  </a:lnTo>
                  <a:lnTo>
                    <a:pt x="4601" y="2002"/>
                  </a:lnTo>
                  <a:lnTo>
                    <a:pt x="4563" y="2012"/>
                  </a:lnTo>
                  <a:lnTo>
                    <a:pt x="4522" y="2020"/>
                  </a:lnTo>
                  <a:lnTo>
                    <a:pt x="4481" y="2028"/>
                  </a:lnTo>
                  <a:lnTo>
                    <a:pt x="4438" y="2033"/>
                  </a:lnTo>
                  <a:lnTo>
                    <a:pt x="4395" y="2038"/>
                  </a:lnTo>
                  <a:lnTo>
                    <a:pt x="4350" y="2041"/>
                  </a:lnTo>
                  <a:lnTo>
                    <a:pt x="4304" y="2043"/>
                  </a:lnTo>
                  <a:lnTo>
                    <a:pt x="4259" y="2043"/>
                  </a:lnTo>
                  <a:lnTo>
                    <a:pt x="4211" y="2041"/>
                  </a:lnTo>
                  <a:lnTo>
                    <a:pt x="4164" y="2038"/>
                  </a:lnTo>
                  <a:lnTo>
                    <a:pt x="4116" y="2033"/>
                  </a:lnTo>
                  <a:lnTo>
                    <a:pt x="4066" y="2025"/>
                  </a:lnTo>
                  <a:lnTo>
                    <a:pt x="4016" y="2017"/>
                  </a:lnTo>
                  <a:lnTo>
                    <a:pt x="3964" y="2005"/>
                  </a:lnTo>
                  <a:lnTo>
                    <a:pt x="3913" y="1991"/>
                  </a:lnTo>
                  <a:lnTo>
                    <a:pt x="3860" y="1976"/>
                  </a:lnTo>
                  <a:lnTo>
                    <a:pt x="3806" y="1959"/>
                  </a:lnTo>
                  <a:lnTo>
                    <a:pt x="3752" y="1938"/>
                  </a:lnTo>
                  <a:lnTo>
                    <a:pt x="3696" y="1915"/>
                  </a:lnTo>
                  <a:lnTo>
                    <a:pt x="3641" y="1889"/>
                  </a:lnTo>
                  <a:lnTo>
                    <a:pt x="3584" y="1862"/>
                  </a:lnTo>
                  <a:lnTo>
                    <a:pt x="3527" y="1831"/>
                  </a:lnTo>
                  <a:lnTo>
                    <a:pt x="3469" y="1797"/>
                  </a:lnTo>
                  <a:lnTo>
                    <a:pt x="3410" y="1760"/>
                  </a:lnTo>
                  <a:lnTo>
                    <a:pt x="3350" y="1721"/>
                  </a:lnTo>
                  <a:lnTo>
                    <a:pt x="3291" y="1679"/>
                  </a:lnTo>
                  <a:lnTo>
                    <a:pt x="3230" y="1634"/>
                  </a:lnTo>
                  <a:lnTo>
                    <a:pt x="3169" y="1584"/>
                  </a:lnTo>
                  <a:lnTo>
                    <a:pt x="3106" y="1532"/>
                  </a:lnTo>
                  <a:lnTo>
                    <a:pt x="3044" y="1477"/>
                  </a:lnTo>
                  <a:lnTo>
                    <a:pt x="2980" y="1418"/>
                  </a:lnTo>
                  <a:lnTo>
                    <a:pt x="2980" y="1418"/>
                  </a:lnTo>
                  <a:lnTo>
                    <a:pt x="2855" y="1300"/>
                  </a:lnTo>
                  <a:lnTo>
                    <a:pt x="2734" y="1188"/>
                  </a:lnTo>
                  <a:lnTo>
                    <a:pt x="2615" y="1082"/>
                  </a:lnTo>
                  <a:lnTo>
                    <a:pt x="2499" y="982"/>
                  </a:lnTo>
                  <a:lnTo>
                    <a:pt x="2388" y="888"/>
                  </a:lnTo>
                  <a:lnTo>
                    <a:pt x="2279" y="799"/>
                  </a:lnTo>
                  <a:lnTo>
                    <a:pt x="2173" y="715"/>
                  </a:lnTo>
                  <a:lnTo>
                    <a:pt x="2069" y="638"/>
                  </a:lnTo>
                  <a:lnTo>
                    <a:pt x="1968" y="565"/>
                  </a:lnTo>
                  <a:lnTo>
                    <a:pt x="1869" y="497"/>
                  </a:lnTo>
                  <a:lnTo>
                    <a:pt x="1773" y="434"/>
                  </a:lnTo>
                  <a:lnTo>
                    <a:pt x="1679" y="378"/>
                  </a:lnTo>
                  <a:lnTo>
                    <a:pt x="1586" y="325"/>
                  </a:lnTo>
                  <a:lnTo>
                    <a:pt x="1496" y="276"/>
                  </a:lnTo>
                  <a:lnTo>
                    <a:pt x="1407" y="231"/>
                  </a:lnTo>
                  <a:lnTo>
                    <a:pt x="1319" y="192"/>
                  </a:lnTo>
                  <a:lnTo>
                    <a:pt x="1233" y="155"/>
                  </a:lnTo>
                  <a:lnTo>
                    <a:pt x="1148" y="124"/>
                  </a:lnTo>
                  <a:lnTo>
                    <a:pt x="1064" y="97"/>
                  </a:lnTo>
                  <a:lnTo>
                    <a:pt x="980" y="73"/>
                  </a:lnTo>
                  <a:lnTo>
                    <a:pt x="899" y="52"/>
                  </a:lnTo>
                  <a:lnTo>
                    <a:pt x="817" y="36"/>
                  </a:lnTo>
                  <a:lnTo>
                    <a:pt x="736" y="23"/>
                  </a:lnTo>
                  <a:lnTo>
                    <a:pt x="654" y="11"/>
                  </a:lnTo>
                  <a:lnTo>
                    <a:pt x="574" y="5"/>
                  </a:lnTo>
                  <a:lnTo>
                    <a:pt x="493" y="2"/>
                  </a:lnTo>
                  <a:lnTo>
                    <a:pt x="413" y="0"/>
                  </a:lnTo>
                  <a:lnTo>
                    <a:pt x="331" y="2"/>
                  </a:lnTo>
                  <a:lnTo>
                    <a:pt x="250" y="6"/>
                  </a:lnTo>
                  <a:lnTo>
                    <a:pt x="167" y="13"/>
                  </a:lnTo>
                  <a:lnTo>
                    <a:pt x="85" y="23"/>
                  </a:lnTo>
                  <a:lnTo>
                    <a:pt x="0" y="3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05589" name="Freeform 21"/>
            <p:cNvSpPr>
              <a:spLocks/>
            </p:cNvSpPr>
            <p:nvPr userDrawn="1"/>
          </p:nvSpPr>
          <p:spPr bwMode="auto">
            <a:xfrm>
              <a:off x="467" y="910"/>
              <a:ext cx="5306" cy="988"/>
            </a:xfrm>
            <a:custGeom>
              <a:avLst/>
              <a:gdLst/>
              <a:ahLst/>
              <a:cxnLst>
                <a:cxn ang="0">
                  <a:pos x="5306" y="1505"/>
                </a:cxn>
                <a:cxn ang="0">
                  <a:pos x="5263" y="1552"/>
                </a:cxn>
                <a:cxn ang="0">
                  <a:pos x="5211" y="1602"/>
                </a:cxn>
                <a:cxn ang="0">
                  <a:pos x="5138" y="1663"/>
                </a:cxn>
                <a:cxn ang="0">
                  <a:pos x="5048" y="1731"/>
                </a:cxn>
                <a:cxn ang="0">
                  <a:pos x="4939" y="1799"/>
                </a:cxn>
                <a:cxn ang="0">
                  <a:pos x="4845" y="1848"/>
                </a:cxn>
                <a:cxn ang="0">
                  <a:pos x="4779" y="1877"/>
                </a:cxn>
                <a:cxn ang="0">
                  <a:pos x="4707" y="1904"/>
                </a:cxn>
                <a:cxn ang="0">
                  <a:pos x="4630" y="1928"/>
                </a:cxn>
                <a:cxn ang="0">
                  <a:pos x="4551" y="1948"/>
                </a:cxn>
                <a:cxn ang="0">
                  <a:pos x="4468" y="1962"/>
                </a:cxn>
                <a:cxn ang="0">
                  <a:pos x="4380" y="1972"/>
                </a:cxn>
                <a:cxn ang="0">
                  <a:pos x="4289" y="1975"/>
                </a:cxn>
                <a:cxn ang="0">
                  <a:pos x="4194" y="1972"/>
                </a:cxn>
                <a:cxn ang="0">
                  <a:pos x="4096" y="1961"/>
                </a:cxn>
                <a:cxn ang="0">
                  <a:pos x="3993" y="1943"/>
                </a:cxn>
                <a:cxn ang="0">
                  <a:pos x="3889" y="1915"/>
                </a:cxn>
                <a:cxn ang="0">
                  <a:pos x="3779" y="1880"/>
                </a:cxn>
                <a:cxn ang="0">
                  <a:pos x="3668" y="1833"/>
                </a:cxn>
                <a:cxn ang="0">
                  <a:pos x="3553" y="1777"/>
                </a:cxn>
                <a:cxn ang="0">
                  <a:pos x="3436" y="1709"/>
                </a:cxn>
                <a:cxn ang="0">
                  <a:pos x="3315" y="1630"/>
                </a:cxn>
                <a:cxn ang="0">
                  <a:pos x="3192" y="1536"/>
                </a:cxn>
                <a:cxn ang="0">
                  <a:pos x="3066" y="1431"/>
                </a:cxn>
                <a:cxn ang="0">
                  <a:pos x="3000" y="1373"/>
                </a:cxn>
                <a:cxn ang="0">
                  <a:pos x="2750" y="1147"/>
                </a:cxn>
                <a:cxn ang="0">
                  <a:pos x="2514" y="945"/>
                </a:cxn>
                <a:cxn ang="0">
                  <a:pos x="2291" y="766"/>
                </a:cxn>
                <a:cxn ang="0">
                  <a:pos x="2078" y="607"/>
                </a:cxn>
                <a:cxn ang="0">
                  <a:pos x="1876" y="470"/>
                </a:cxn>
                <a:cxn ang="0">
                  <a:pos x="1684" y="354"/>
                </a:cxn>
                <a:cxn ang="0">
                  <a:pos x="1499" y="255"/>
                </a:cxn>
                <a:cxn ang="0">
                  <a:pos x="1322" y="175"/>
                </a:cxn>
                <a:cxn ang="0">
                  <a:pos x="1149" y="110"/>
                </a:cxn>
                <a:cxn ang="0">
                  <a:pos x="981" y="62"/>
                </a:cxn>
                <a:cxn ang="0">
                  <a:pos x="816" y="28"/>
                </a:cxn>
                <a:cxn ang="0">
                  <a:pos x="654" y="7"/>
                </a:cxn>
                <a:cxn ang="0">
                  <a:pos x="493" y="0"/>
                </a:cxn>
                <a:cxn ang="0">
                  <a:pos x="330" y="4"/>
                </a:cxn>
                <a:cxn ang="0">
                  <a:pos x="166" y="18"/>
                </a:cxn>
                <a:cxn ang="0">
                  <a:pos x="0" y="42"/>
                </a:cxn>
              </a:cxnLst>
              <a:rect l="0" t="0" r="r" b="b"/>
              <a:pathLst>
                <a:path w="5306" h="1975">
                  <a:moveTo>
                    <a:pt x="5306" y="1505"/>
                  </a:moveTo>
                  <a:lnTo>
                    <a:pt x="5306" y="1505"/>
                  </a:lnTo>
                  <a:lnTo>
                    <a:pt x="5295" y="1518"/>
                  </a:lnTo>
                  <a:lnTo>
                    <a:pt x="5263" y="1552"/>
                  </a:lnTo>
                  <a:lnTo>
                    <a:pt x="5240" y="1576"/>
                  </a:lnTo>
                  <a:lnTo>
                    <a:pt x="5211" y="1602"/>
                  </a:lnTo>
                  <a:lnTo>
                    <a:pt x="5177" y="1633"/>
                  </a:lnTo>
                  <a:lnTo>
                    <a:pt x="5138" y="1663"/>
                  </a:lnTo>
                  <a:lnTo>
                    <a:pt x="5095" y="1697"/>
                  </a:lnTo>
                  <a:lnTo>
                    <a:pt x="5048" y="1731"/>
                  </a:lnTo>
                  <a:lnTo>
                    <a:pt x="4995" y="1765"/>
                  </a:lnTo>
                  <a:lnTo>
                    <a:pt x="4939" y="1799"/>
                  </a:lnTo>
                  <a:lnTo>
                    <a:pt x="4877" y="1831"/>
                  </a:lnTo>
                  <a:lnTo>
                    <a:pt x="4845" y="1848"/>
                  </a:lnTo>
                  <a:lnTo>
                    <a:pt x="4812" y="1862"/>
                  </a:lnTo>
                  <a:lnTo>
                    <a:pt x="4779" y="1877"/>
                  </a:lnTo>
                  <a:lnTo>
                    <a:pt x="4743" y="1891"/>
                  </a:lnTo>
                  <a:lnTo>
                    <a:pt x="4707" y="1904"/>
                  </a:lnTo>
                  <a:lnTo>
                    <a:pt x="4669" y="1917"/>
                  </a:lnTo>
                  <a:lnTo>
                    <a:pt x="4630" y="1928"/>
                  </a:lnTo>
                  <a:lnTo>
                    <a:pt x="4591" y="1938"/>
                  </a:lnTo>
                  <a:lnTo>
                    <a:pt x="4551" y="1948"/>
                  </a:lnTo>
                  <a:lnTo>
                    <a:pt x="4509" y="1956"/>
                  </a:lnTo>
                  <a:lnTo>
                    <a:pt x="4468" y="1962"/>
                  </a:lnTo>
                  <a:lnTo>
                    <a:pt x="4423" y="1967"/>
                  </a:lnTo>
                  <a:lnTo>
                    <a:pt x="4380" y="1972"/>
                  </a:lnTo>
                  <a:lnTo>
                    <a:pt x="4335" y="1974"/>
                  </a:lnTo>
                  <a:lnTo>
                    <a:pt x="4289" y="1975"/>
                  </a:lnTo>
                  <a:lnTo>
                    <a:pt x="4242" y="1974"/>
                  </a:lnTo>
                  <a:lnTo>
                    <a:pt x="4194" y="1972"/>
                  </a:lnTo>
                  <a:lnTo>
                    <a:pt x="4144" y="1967"/>
                  </a:lnTo>
                  <a:lnTo>
                    <a:pt x="4096" y="1961"/>
                  </a:lnTo>
                  <a:lnTo>
                    <a:pt x="4044" y="1953"/>
                  </a:lnTo>
                  <a:lnTo>
                    <a:pt x="3993" y="1943"/>
                  </a:lnTo>
                  <a:lnTo>
                    <a:pt x="3942" y="1930"/>
                  </a:lnTo>
                  <a:lnTo>
                    <a:pt x="3889" y="1915"/>
                  </a:lnTo>
                  <a:lnTo>
                    <a:pt x="3835" y="1899"/>
                  </a:lnTo>
                  <a:lnTo>
                    <a:pt x="3779" y="1880"/>
                  </a:lnTo>
                  <a:lnTo>
                    <a:pt x="3725" y="1857"/>
                  </a:lnTo>
                  <a:lnTo>
                    <a:pt x="3668" y="1833"/>
                  </a:lnTo>
                  <a:lnTo>
                    <a:pt x="3611" y="1806"/>
                  </a:lnTo>
                  <a:lnTo>
                    <a:pt x="3553" y="1777"/>
                  </a:lnTo>
                  <a:lnTo>
                    <a:pt x="3495" y="1744"/>
                  </a:lnTo>
                  <a:lnTo>
                    <a:pt x="3436" y="1709"/>
                  </a:lnTo>
                  <a:lnTo>
                    <a:pt x="3375" y="1670"/>
                  </a:lnTo>
                  <a:lnTo>
                    <a:pt x="3315" y="1630"/>
                  </a:lnTo>
                  <a:lnTo>
                    <a:pt x="3253" y="1584"/>
                  </a:lnTo>
                  <a:lnTo>
                    <a:pt x="3192" y="1536"/>
                  </a:lnTo>
                  <a:lnTo>
                    <a:pt x="3128" y="1486"/>
                  </a:lnTo>
                  <a:lnTo>
                    <a:pt x="3066" y="1431"/>
                  </a:lnTo>
                  <a:lnTo>
                    <a:pt x="3000" y="1373"/>
                  </a:lnTo>
                  <a:lnTo>
                    <a:pt x="3000" y="1373"/>
                  </a:lnTo>
                  <a:lnTo>
                    <a:pt x="2874" y="1257"/>
                  </a:lnTo>
                  <a:lnTo>
                    <a:pt x="2750" y="1147"/>
                  </a:lnTo>
                  <a:lnTo>
                    <a:pt x="2631" y="1043"/>
                  </a:lnTo>
                  <a:lnTo>
                    <a:pt x="2514" y="945"/>
                  </a:lnTo>
                  <a:lnTo>
                    <a:pt x="2400" y="853"/>
                  </a:lnTo>
                  <a:lnTo>
                    <a:pt x="2291" y="766"/>
                  </a:lnTo>
                  <a:lnTo>
                    <a:pt x="2182" y="683"/>
                  </a:lnTo>
                  <a:lnTo>
                    <a:pt x="2078" y="607"/>
                  </a:lnTo>
                  <a:lnTo>
                    <a:pt x="1976" y="536"/>
                  </a:lnTo>
                  <a:lnTo>
                    <a:pt x="1876" y="470"/>
                  </a:lnTo>
                  <a:lnTo>
                    <a:pt x="1778" y="410"/>
                  </a:lnTo>
                  <a:lnTo>
                    <a:pt x="1684" y="354"/>
                  </a:lnTo>
                  <a:lnTo>
                    <a:pt x="1591" y="302"/>
                  </a:lnTo>
                  <a:lnTo>
                    <a:pt x="1499" y="255"/>
                  </a:lnTo>
                  <a:lnTo>
                    <a:pt x="1409" y="212"/>
                  </a:lnTo>
                  <a:lnTo>
                    <a:pt x="1322" y="175"/>
                  </a:lnTo>
                  <a:lnTo>
                    <a:pt x="1234" y="141"/>
                  </a:lnTo>
                  <a:lnTo>
                    <a:pt x="1149" y="110"/>
                  </a:lnTo>
                  <a:lnTo>
                    <a:pt x="1065" y="84"/>
                  </a:lnTo>
                  <a:lnTo>
                    <a:pt x="981" y="62"/>
                  </a:lnTo>
                  <a:lnTo>
                    <a:pt x="898" y="42"/>
                  </a:lnTo>
                  <a:lnTo>
                    <a:pt x="816" y="28"/>
                  </a:lnTo>
                  <a:lnTo>
                    <a:pt x="736" y="17"/>
                  </a:lnTo>
                  <a:lnTo>
                    <a:pt x="654" y="7"/>
                  </a:lnTo>
                  <a:lnTo>
                    <a:pt x="573" y="2"/>
                  </a:lnTo>
                  <a:lnTo>
                    <a:pt x="493" y="0"/>
                  </a:lnTo>
                  <a:lnTo>
                    <a:pt x="412" y="0"/>
                  </a:lnTo>
                  <a:lnTo>
                    <a:pt x="330" y="4"/>
                  </a:lnTo>
                  <a:lnTo>
                    <a:pt x="248" y="10"/>
                  </a:lnTo>
                  <a:lnTo>
                    <a:pt x="166" y="18"/>
                  </a:lnTo>
                  <a:lnTo>
                    <a:pt x="85" y="29"/>
                  </a:lnTo>
                  <a:lnTo>
                    <a:pt x="0" y="4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05590" name="Freeform 22"/>
            <p:cNvSpPr>
              <a:spLocks/>
            </p:cNvSpPr>
            <p:nvPr userDrawn="1"/>
          </p:nvSpPr>
          <p:spPr bwMode="auto">
            <a:xfrm>
              <a:off x="485" y="930"/>
              <a:ext cx="5327" cy="953"/>
            </a:xfrm>
            <a:custGeom>
              <a:avLst/>
              <a:gdLst/>
              <a:ahLst/>
              <a:cxnLst>
                <a:cxn ang="0">
                  <a:pos x="5327" y="1416"/>
                </a:cxn>
                <a:cxn ang="0">
                  <a:pos x="5284" y="1463"/>
                </a:cxn>
                <a:cxn ang="0">
                  <a:pos x="5233" y="1515"/>
                </a:cxn>
                <a:cxn ang="0">
                  <a:pos x="5162" y="1578"/>
                </a:cxn>
                <a:cxn ang="0">
                  <a:pos x="5073" y="1647"/>
                </a:cxn>
                <a:cxn ang="0">
                  <a:pos x="4965" y="1718"/>
                </a:cxn>
                <a:cxn ang="0">
                  <a:pos x="4872" y="1768"/>
                </a:cxn>
                <a:cxn ang="0">
                  <a:pos x="4805" y="1799"/>
                </a:cxn>
                <a:cxn ang="0">
                  <a:pos x="4733" y="1828"/>
                </a:cxn>
                <a:cxn ang="0">
                  <a:pos x="4658" y="1854"/>
                </a:cxn>
                <a:cxn ang="0">
                  <a:pos x="4579" y="1875"/>
                </a:cxn>
                <a:cxn ang="0">
                  <a:pos x="4496" y="1891"/>
                </a:cxn>
                <a:cxn ang="0">
                  <a:pos x="4408" y="1902"/>
                </a:cxn>
                <a:cxn ang="0">
                  <a:pos x="4317" y="1907"/>
                </a:cxn>
                <a:cxn ang="0">
                  <a:pos x="4222" y="1907"/>
                </a:cxn>
                <a:cxn ang="0">
                  <a:pos x="4124" y="1897"/>
                </a:cxn>
                <a:cxn ang="0">
                  <a:pos x="4021" y="1881"/>
                </a:cxn>
                <a:cxn ang="0">
                  <a:pos x="3915" y="1857"/>
                </a:cxn>
                <a:cxn ang="0">
                  <a:pos x="3807" y="1821"/>
                </a:cxn>
                <a:cxn ang="0">
                  <a:pos x="3695" y="1778"/>
                </a:cxn>
                <a:cxn ang="0">
                  <a:pos x="3579" y="1723"/>
                </a:cxn>
                <a:cxn ang="0">
                  <a:pos x="3460" y="1657"/>
                </a:cxn>
                <a:cxn ang="0">
                  <a:pos x="3338" y="1579"/>
                </a:cxn>
                <a:cxn ang="0">
                  <a:pos x="3213" y="1489"/>
                </a:cxn>
                <a:cxn ang="0">
                  <a:pos x="3085" y="1386"/>
                </a:cxn>
                <a:cxn ang="0">
                  <a:pos x="3020" y="1329"/>
                </a:cxn>
                <a:cxn ang="0">
                  <a:pos x="2766" y="1108"/>
                </a:cxn>
                <a:cxn ang="0">
                  <a:pos x="2527" y="909"/>
                </a:cxn>
                <a:cxn ang="0">
                  <a:pos x="2301" y="733"/>
                </a:cxn>
                <a:cxn ang="0">
                  <a:pos x="2085" y="578"/>
                </a:cxn>
                <a:cxn ang="0">
                  <a:pos x="1883" y="446"/>
                </a:cxn>
                <a:cxn ang="0">
                  <a:pos x="1688" y="331"/>
                </a:cxn>
                <a:cxn ang="0">
                  <a:pos x="1502" y="236"/>
                </a:cxn>
                <a:cxn ang="0">
                  <a:pos x="1323" y="158"/>
                </a:cxn>
                <a:cxn ang="0">
                  <a:pos x="1150" y="97"/>
                </a:cxn>
                <a:cxn ang="0">
                  <a:pos x="982" y="52"/>
                </a:cxn>
                <a:cxn ang="0">
                  <a:pos x="816" y="21"/>
                </a:cxn>
                <a:cxn ang="0">
                  <a:pos x="654" y="5"/>
                </a:cxn>
                <a:cxn ang="0">
                  <a:pos x="491" y="0"/>
                </a:cxn>
                <a:cxn ang="0">
                  <a:pos x="329" y="7"/>
                </a:cxn>
                <a:cxn ang="0">
                  <a:pos x="167" y="24"/>
                </a:cxn>
                <a:cxn ang="0">
                  <a:pos x="0" y="53"/>
                </a:cxn>
              </a:cxnLst>
              <a:rect l="0" t="0" r="r" b="b"/>
              <a:pathLst>
                <a:path w="5327" h="1907">
                  <a:moveTo>
                    <a:pt x="5327" y="1416"/>
                  </a:moveTo>
                  <a:lnTo>
                    <a:pt x="5327" y="1416"/>
                  </a:lnTo>
                  <a:lnTo>
                    <a:pt x="5316" y="1429"/>
                  </a:lnTo>
                  <a:lnTo>
                    <a:pt x="5284" y="1463"/>
                  </a:lnTo>
                  <a:lnTo>
                    <a:pt x="5262" y="1487"/>
                  </a:lnTo>
                  <a:lnTo>
                    <a:pt x="5233" y="1515"/>
                  </a:lnTo>
                  <a:lnTo>
                    <a:pt x="5201" y="1545"/>
                  </a:lnTo>
                  <a:lnTo>
                    <a:pt x="5162" y="1578"/>
                  </a:lnTo>
                  <a:lnTo>
                    <a:pt x="5120" y="1612"/>
                  </a:lnTo>
                  <a:lnTo>
                    <a:pt x="5073" y="1647"/>
                  </a:lnTo>
                  <a:lnTo>
                    <a:pt x="5020" y="1683"/>
                  </a:lnTo>
                  <a:lnTo>
                    <a:pt x="4965" y="1718"/>
                  </a:lnTo>
                  <a:lnTo>
                    <a:pt x="4904" y="1752"/>
                  </a:lnTo>
                  <a:lnTo>
                    <a:pt x="4872" y="1768"/>
                  </a:lnTo>
                  <a:lnTo>
                    <a:pt x="4839" y="1784"/>
                  </a:lnTo>
                  <a:lnTo>
                    <a:pt x="4805" y="1799"/>
                  </a:lnTo>
                  <a:lnTo>
                    <a:pt x="4769" y="1813"/>
                  </a:lnTo>
                  <a:lnTo>
                    <a:pt x="4733" y="1828"/>
                  </a:lnTo>
                  <a:lnTo>
                    <a:pt x="4697" y="1841"/>
                  </a:lnTo>
                  <a:lnTo>
                    <a:pt x="4658" y="1854"/>
                  </a:lnTo>
                  <a:lnTo>
                    <a:pt x="4619" y="1865"/>
                  </a:lnTo>
                  <a:lnTo>
                    <a:pt x="4579" y="1875"/>
                  </a:lnTo>
                  <a:lnTo>
                    <a:pt x="4537" y="1883"/>
                  </a:lnTo>
                  <a:lnTo>
                    <a:pt x="4496" y="1891"/>
                  </a:lnTo>
                  <a:lnTo>
                    <a:pt x="4453" y="1897"/>
                  </a:lnTo>
                  <a:lnTo>
                    <a:pt x="4408" y="1902"/>
                  </a:lnTo>
                  <a:lnTo>
                    <a:pt x="4362" y="1905"/>
                  </a:lnTo>
                  <a:lnTo>
                    <a:pt x="4317" y="1907"/>
                  </a:lnTo>
                  <a:lnTo>
                    <a:pt x="4269" y="1907"/>
                  </a:lnTo>
                  <a:lnTo>
                    <a:pt x="4222" y="1907"/>
                  </a:lnTo>
                  <a:lnTo>
                    <a:pt x="4174" y="1902"/>
                  </a:lnTo>
                  <a:lnTo>
                    <a:pt x="4124" y="1897"/>
                  </a:lnTo>
                  <a:lnTo>
                    <a:pt x="4072" y="1891"/>
                  </a:lnTo>
                  <a:lnTo>
                    <a:pt x="4021" y="1881"/>
                  </a:lnTo>
                  <a:lnTo>
                    <a:pt x="3969" y="1870"/>
                  </a:lnTo>
                  <a:lnTo>
                    <a:pt x="3915" y="1857"/>
                  </a:lnTo>
                  <a:lnTo>
                    <a:pt x="3861" y="1841"/>
                  </a:lnTo>
                  <a:lnTo>
                    <a:pt x="3807" y="1821"/>
                  </a:lnTo>
                  <a:lnTo>
                    <a:pt x="3751" y="1800"/>
                  </a:lnTo>
                  <a:lnTo>
                    <a:pt x="3695" y="1778"/>
                  </a:lnTo>
                  <a:lnTo>
                    <a:pt x="3636" y="1752"/>
                  </a:lnTo>
                  <a:lnTo>
                    <a:pt x="3579" y="1723"/>
                  </a:lnTo>
                  <a:lnTo>
                    <a:pt x="3520" y="1692"/>
                  </a:lnTo>
                  <a:lnTo>
                    <a:pt x="3460" y="1657"/>
                  </a:lnTo>
                  <a:lnTo>
                    <a:pt x="3399" y="1620"/>
                  </a:lnTo>
                  <a:lnTo>
                    <a:pt x="3338" y="1579"/>
                  </a:lnTo>
                  <a:lnTo>
                    <a:pt x="3275" y="1536"/>
                  </a:lnTo>
                  <a:lnTo>
                    <a:pt x="3213" y="1489"/>
                  </a:lnTo>
                  <a:lnTo>
                    <a:pt x="3149" y="1439"/>
                  </a:lnTo>
                  <a:lnTo>
                    <a:pt x="3085" y="1386"/>
                  </a:lnTo>
                  <a:lnTo>
                    <a:pt x="3020" y="1329"/>
                  </a:lnTo>
                  <a:lnTo>
                    <a:pt x="3020" y="1329"/>
                  </a:lnTo>
                  <a:lnTo>
                    <a:pt x="2892" y="1214"/>
                  </a:lnTo>
                  <a:lnTo>
                    <a:pt x="2766" y="1108"/>
                  </a:lnTo>
                  <a:lnTo>
                    <a:pt x="2645" y="1004"/>
                  </a:lnTo>
                  <a:lnTo>
                    <a:pt x="2527" y="909"/>
                  </a:lnTo>
                  <a:lnTo>
                    <a:pt x="2412" y="817"/>
                  </a:lnTo>
                  <a:lnTo>
                    <a:pt x="2301" y="733"/>
                  </a:lnTo>
                  <a:lnTo>
                    <a:pt x="2192" y="652"/>
                  </a:lnTo>
                  <a:lnTo>
                    <a:pt x="2085" y="578"/>
                  </a:lnTo>
                  <a:lnTo>
                    <a:pt x="1983" y="509"/>
                  </a:lnTo>
                  <a:lnTo>
                    <a:pt x="1883" y="446"/>
                  </a:lnTo>
                  <a:lnTo>
                    <a:pt x="1784" y="386"/>
                  </a:lnTo>
                  <a:lnTo>
                    <a:pt x="1688" y="331"/>
                  </a:lnTo>
                  <a:lnTo>
                    <a:pt x="1594" y="281"/>
                  </a:lnTo>
                  <a:lnTo>
                    <a:pt x="1502" y="236"/>
                  </a:lnTo>
                  <a:lnTo>
                    <a:pt x="1412" y="195"/>
                  </a:lnTo>
                  <a:lnTo>
                    <a:pt x="1323" y="158"/>
                  </a:lnTo>
                  <a:lnTo>
                    <a:pt x="1236" y="126"/>
                  </a:lnTo>
                  <a:lnTo>
                    <a:pt x="1150" y="97"/>
                  </a:lnTo>
                  <a:lnTo>
                    <a:pt x="1065" y="73"/>
                  </a:lnTo>
                  <a:lnTo>
                    <a:pt x="982" y="52"/>
                  </a:lnTo>
                  <a:lnTo>
                    <a:pt x="898" y="36"/>
                  </a:lnTo>
                  <a:lnTo>
                    <a:pt x="816" y="21"/>
                  </a:lnTo>
                  <a:lnTo>
                    <a:pt x="734" y="11"/>
                  </a:lnTo>
                  <a:lnTo>
                    <a:pt x="654" y="5"/>
                  </a:lnTo>
                  <a:lnTo>
                    <a:pt x="572" y="0"/>
                  </a:lnTo>
                  <a:lnTo>
                    <a:pt x="491" y="0"/>
                  </a:lnTo>
                  <a:lnTo>
                    <a:pt x="411" y="2"/>
                  </a:lnTo>
                  <a:lnTo>
                    <a:pt x="329" y="7"/>
                  </a:lnTo>
                  <a:lnTo>
                    <a:pt x="248" y="15"/>
                  </a:lnTo>
                  <a:lnTo>
                    <a:pt x="167" y="24"/>
                  </a:lnTo>
                  <a:lnTo>
                    <a:pt x="83" y="37"/>
                  </a:lnTo>
                  <a:lnTo>
                    <a:pt x="0" y="53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05591" name="Freeform 23"/>
            <p:cNvSpPr>
              <a:spLocks/>
            </p:cNvSpPr>
            <p:nvPr userDrawn="1"/>
          </p:nvSpPr>
          <p:spPr bwMode="auto">
            <a:xfrm>
              <a:off x="503" y="949"/>
              <a:ext cx="5347" cy="920"/>
            </a:xfrm>
            <a:custGeom>
              <a:avLst/>
              <a:gdLst/>
              <a:ahLst/>
              <a:cxnLst>
                <a:cxn ang="0">
                  <a:pos x="5347" y="1326"/>
                </a:cxn>
                <a:cxn ang="0">
                  <a:pos x="5305" y="1374"/>
                </a:cxn>
                <a:cxn ang="0">
                  <a:pos x="5255" y="1426"/>
                </a:cxn>
                <a:cxn ang="0">
                  <a:pos x="5184" y="1492"/>
                </a:cxn>
                <a:cxn ang="0">
                  <a:pos x="5095" y="1563"/>
                </a:cxn>
                <a:cxn ang="0">
                  <a:pos x="4989" y="1636"/>
                </a:cxn>
                <a:cxn ang="0">
                  <a:pos x="4897" y="1689"/>
                </a:cxn>
                <a:cxn ang="0">
                  <a:pos x="4830" y="1721"/>
                </a:cxn>
                <a:cxn ang="0">
                  <a:pos x="4759" y="1752"/>
                </a:cxn>
                <a:cxn ang="0">
                  <a:pos x="4685" y="1778"/>
                </a:cxn>
                <a:cxn ang="0">
                  <a:pos x="4605" y="1800"/>
                </a:cxn>
                <a:cxn ang="0">
                  <a:pos x="4522" y="1820"/>
                </a:cxn>
                <a:cxn ang="0">
                  <a:pos x="4436" y="1833"/>
                </a:cxn>
                <a:cxn ang="0">
                  <a:pos x="4344" y="1839"/>
                </a:cxn>
                <a:cxn ang="0">
                  <a:pos x="4250" y="1841"/>
                </a:cxn>
                <a:cxn ang="0">
                  <a:pos x="4151" y="1834"/>
                </a:cxn>
                <a:cxn ang="0">
                  <a:pos x="4049" y="1820"/>
                </a:cxn>
                <a:cxn ang="0">
                  <a:pos x="3943" y="1797"/>
                </a:cxn>
                <a:cxn ang="0">
                  <a:pos x="3833" y="1765"/>
                </a:cxn>
                <a:cxn ang="0">
                  <a:pos x="3720" y="1723"/>
                </a:cxn>
                <a:cxn ang="0">
                  <a:pos x="3603" y="1669"/>
                </a:cxn>
                <a:cxn ang="0">
                  <a:pos x="3484" y="1605"/>
                </a:cxn>
                <a:cxn ang="0">
                  <a:pos x="3361" y="1531"/>
                </a:cxn>
                <a:cxn ang="0">
                  <a:pos x="3235" y="1442"/>
                </a:cxn>
                <a:cxn ang="0">
                  <a:pos x="3104" y="1340"/>
                </a:cxn>
                <a:cxn ang="0">
                  <a:pos x="3039" y="1285"/>
                </a:cxn>
                <a:cxn ang="0">
                  <a:pos x="2782" y="1067"/>
                </a:cxn>
                <a:cxn ang="0">
                  <a:pos x="2539" y="872"/>
                </a:cxn>
                <a:cxn ang="0">
                  <a:pos x="2310" y="701"/>
                </a:cxn>
                <a:cxn ang="0">
                  <a:pos x="2094" y="549"/>
                </a:cxn>
                <a:cxn ang="0">
                  <a:pos x="1888" y="420"/>
                </a:cxn>
                <a:cxn ang="0">
                  <a:pos x="1692" y="308"/>
                </a:cxn>
                <a:cxn ang="0">
                  <a:pos x="1505" y="218"/>
                </a:cxn>
                <a:cxn ang="0">
                  <a:pos x="1325" y="142"/>
                </a:cxn>
                <a:cxn ang="0">
                  <a:pos x="1151" y="85"/>
                </a:cxn>
                <a:cxn ang="0">
                  <a:pos x="982" y="43"/>
                </a:cxn>
                <a:cxn ang="0">
                  <a:pos x="816" y="16"/>
                </a:cxn>
                <a:cxn ang="0">
                  <a:pos x="653" y="1"/>
                </a:cxn>
                <a:cxn ang="0">
                  <a:pos x="491" y="0"/>
                </a:cxn>
                <a:cxn ang="0">
                  <a:pos x="329" y="11"/>
                </a:cxn>
                <a:cxn ang="0">
                  <a:pos x="167" y="32"/>
                </a:cxn>
                <a:cxn ang="0">
                  <a:pos x="0" y="63"/>
                </a:cxn>
              </a:cxnLst>
              <a:rect l="0" t="0" r="r" b="b"/>
              <a:pathLst>
                <a:path w="5347" h="1841">
                  <a:moveTo>
                    <a:pt x="5347" y="1326"/>
                  </a:moveTo>
                  <a:lnTo>
                    <a:pt x="5347" y="1326"/>
                  </a:lnTo>
                  <a:lnTo>
                    <a:pt x="5336" y="1338"/>
                  </a:lnTo>
                  <a:lnTo>
                    <a:pt x="5305" y="1374"/>
                  </a:lnTo>
                  <a:lnTo>
                    <a:pt x="5283" y="1398"/>
                  </a:lnTo>
                  <a:lnTo>
                    <a:pt x="5255" y="1426"/>
                  </a:lnTo>
                  <a:lnTo>
                    <a:pt x="5222" y="1458"/>
                  </a:lnTo>
                  <a:lnTo>
                    <a:pt x="5184" y="1492"/>
                  </a:lnTo>
                  <a:lnTo>
                    <a:pt x="5143" y="1526"/>
                  </a:lnTo>
                  <a:lnTo>
                    <a:pt x="5095" y="1563"/>
                  </a:lnTo>
                  <a:lnTo>
                    <a:pt x="5046" y="1600"/>
                  </a:lnTo>
                  <a:lnTo>
                    <a:pt x="4989" y="1636"/>
                  </a:lnTo>
                  <a:lnTo>
                    <a:pt x="4929" y="1671"/>
                  </a:lnTo>
                  <a:lnTo>
                    <a:pt x="4897" y="1689"/>
                  </a:lnTo>
                  <a:lnTo>
                    <a:pt x="4865" y="1705"/>
                  </a:lnTo>
                  <a:lnTo>
                    <a:pt x="4830" y="1721"/>
                  </a:lnTo>
                  <a:lnTo>
                    <a:pt x="4796" y="1737"/>
                  </a:lnTo>
                  <a:lnTo>
                    <a:pt x="4759" y="1752"/>
                  </a:lnTo>
                  <a:lnTo>
                    <a:pt x="4723" y="1765"/>
                  </a:lnTo>
                  <a:lnTo>
                    <a:pt x="4685" y="1778"/>
                  </a:lnTo>
                  <a:lnTo>
                    <a:pt x="4646" y="1791"/>
                  </a:lnTo>
                  <a:lnTo>
                    <a:pt x="4605" y="1800"/>
                  </a:lnTo>
                  <a:lnTo>
                    <a:pt x="4565" y="1812"/>
                  </a:lnTo>
                  <a:lnTo>
                    <a:pt x="4522" y="1820"/>
                  </a:lnTo>
                  <a:lnTo>
                    <a:pt x="4479" y="1826"/>
                  </a:lnTo>
                  <a:lnTo>
                    <a:pt x="4436" y="1833"/>
                  </a:lnTo>
                  <a:lnTo>
                    <a:pt x="4390" y="1837"/>
                  </a:lnTo>
                  <a:lnTo>
                    <a:pt x="4344" y="1839"/>
                  </a:lnTo>
                  <a:lnTo>
                    <a:pt x="4297" y="1841"/>
                  </a:lnTo>
                  <a:lnTo>
                    <a:pt x="4250" y="1841"/>
                  </a:lnTo>
                  <a:lnTo>
                    <a:pt x="4200" y="1837"/>
                  </a:lnTo>
                  <a:lnTo>
                    <a:pt x="4151" y="1834"/>
                  </a:lnTo>
                  <a:lnTo>
                    <a:pt x="4100" y="1828"/>
                  </a:lnTo>
                  <a:lnTo>
                    <a:pt x="4049" y="1820"/>
                  </a:lnTo>
                  <a:lnTo>
                    <a:pt x="3996" y="1808"/>
                  </a:lnTo>
                  <a:lnTo>
                    <a:pt x="3943" y="1797"/>
                  </a:lnTo>
                  <a:lnTo>
                    <a:pt x="3888" y="1781"/>
                  </a:lnTo>
                  <a:lnTo>
                    <a:pt x="3833" y="1765"/>
                  </a:lnTo>
                  <a:lnTo>
                    <a:pt x="3776" y="1744"/>
                  </a:lnTo>
                  <a:lnTo>
                    <a:pt x="3720" y="1723"/>
                  </a:lnTo>
                  <a:lnTo>
                    <a:pt x="3663" y="1697"/>
                  </a:lnTo>
                  <a:lnTo>
                    <a:pt x="3603" y="1669"/>
                  </a:lnTo>
                  <a:lnTo>
                    <a:pt x="3545" y="1639"/>
                  </a:lnTo>
                  <a:lnTo>
                    <a:pt x="3484" y="1605"/>
                  </a:lnTo>
                  <a:lnTo>
                    <a:pt x="3422" y="1569"/>
                  </a:lnTo>
                  <a:lnTo>
                    <a:pt x="3361" y="1531"/>
                  </a:lnTo>
                  <a:lnTo>
                    <a:pt x="3297" y="1487"/>
                  </a:lnTo>
                  <a:lnTo>
                    <a:pt x="3235" y="1442"/>
                  </a:lnTo>
                  <a:lnTo>
                    <a:pt x="3170" y="1393"/>
                  </a:lnTo>
                  <a:lnTo>
                    <a:pt x="3104" y="1340"/>
                  </a:lnTo>
                  <a:lnTo>
                    <a:pt x="3039" y="1285"/>
                  </a:lnTo>
                  <a:lnTo>
                    <a:pt x="3039" y="1285"/>
                  </a:lnTo>
                  <a:lnTo>
                    <a:pt x="2909" y="1172"/>
                  </a:lnTo>
                  <a:lnTo>
                    <a:pt x="2782" y="1067"/>
                  </a:lnTo>
                  <a:lnTo>
                    <a:pt x="2659" y="967"/>
                  </a:lnTo>
                  <a:lnTo>
                    <a:pt x="2539" y="872"/>
                  </a:lnTo>
                  <a:lnTo>
                    <a:pt x="2423" y="783"/>
                  </a:lnTo>
                  <a:lnTo>
                    <a:pt x="2310" y="701"/>
                  </a:lnTo>
                  <a:lnTo>
                    <a:pt x="2201" y="622"/>
                  </a:lnTo>
                  <a:lnTo>
                    <a:pt x="2094" y="549"/>
                  </a:lnTo>
                  <a:lnTo>
                    <a:pt x="1990" y="483"/>
                  </a:lnTo>
                  <a:lnTo>
                    <a:pt x="1888" y="420"/>
                  </a:lnTo>
                  <a:lnTo>
                    <a:pt x="1788" y="362"/>
                  </a:lnTo>
                  <a:lnTo>
                    <a:pt x="1692" y="308"/>
                  </a:lnTo>
                  <a:lnTo>
                    <a:pt x="1597" y="261"/>
                  </a:lnTo>
                  <a:lnTo>
                    <a:pt x="1505" y="218"/>
                  </a:lnTo>
                  <a:lnTo>
                    <a:pt x="1413" y="177"/>
                  </a:lnTo>
                  <a:lnTo>
                    <a:pt x="1325" y="142"/>
                  </a:lnTo>
                  <a:lnTo>
                    <a:pt x="1237" y="111"/>
                  </a:lnTo>
                  <a:lnTo>
                    <a:pt x="1151" y="85"/>
                  </a:lnTo>
                  <a:lnTo>
                    <a:pt x="1065" y="61"/>
                  </a:lnTo>
                  <a:lnTo>
                    <a:pt x="982" y="43"/>
                  </a:lnTo>
                  <a:lnTo>
                    <a:pt x="898" y="27"/>
                  </a:lnTo>
                  <a:lnTo>
                    <a:pt x="816" y="16"/>
                  </a:lnTo>
                  <a:lnTo>
                    <a:pt x="734" y="6"/>
                  </a:lnTo>
                  <a:lnTo>
                    <a:pt x="653" y="1"/>
                  </a:lnTo>
                  <a:lnTo>
                    <a:pt x="572" y="0"/>
                  </a:lnTo>
                  <a:lnTo>
                    <a:pt x="491" y="0"/>
                  </a:lnTo>
                  <a:lnTo>
                    <a:pt x="410" y="5"/>
                  </a:lnTo>
                  <a:lnTo>
                    <a:pt x="329" y="11"/>
                  </a:lnTo>
                  <a:lnTo>
                    <a:pt x="249" y="21"/>
                  </a:lnTo>
                  <a:lnTo>
                    <a:pt x="167" y="32"/>
                  </a:lnTo>
                  <a:lnTo>
                    <a:pt x="83" y="47"/>
                  </a:lnTo>
                  <a:lnTo>
                    <a:pt x="0" y="63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05592" name="Freeform 24"/>
            <p:cNvSpPr>
              <a:spLocks/>
            </p:cNvSpPr>
            <p:nvPr userDrawn="1"/>
          </p:nvSpPr>
          <p:spPr bwMode="auto">
            <a:xfrm>
              <a:off x="522" y="968"/>
              <a:ext cx="5365" cy="888"/>
            </a:xfrm>
            <a:custGeom>
              <a:avLst/>
              <a:gdLst/>
              <a:ahLst/>
              <a:cxnLst>
                <a:cxn ang="0">
                  <a:pos x="5365" y="1235"/>
                </a:cxn>
                <a:cxn ang="0">
                  <a:pos x="5325" y="1285"/>
                </a:cxn>
                <a:cxn ang="0">
                  <a:pos x="5275" y="1340"/>
                </a:cxn>
                <a:cxn ang="0">
                  <a:pos x="5206" y="1406"/>
                </a:cxn>
                <a:cxn ang="0">
                  <a:pos x="5118" y="1479"/>
                </a:cxn>
                <a:cxn ang="0">
                  <a:pos x="5013" y="1555"/>
                </a:cxn>
                <a:cxn ang="0">
                  <a:pos x="4921" y="1610"/>
                </a:cxn>
                <a:cxn ang="0">
                  <a:pos x="4854" y="1644"/>
                </a:cxn>
                <a:cxn ang="0">
                  <a:pos x="4785" y="1676"/>
                </a:cxn>
                <a:cxn ang="0">
                  <a:pos x="4710" y="1705"/>
                </a:cxn>
                <a:cxn ang="0">
                  <a:pos x="4631" y="1729"/>
                </a:cxn>
                <a:cxn ang="0">
                  <a:pos x="4549" y="1749"/>
                </a:cxn>
                <a:cxn ang="0">
                  <a:pos x="4461" y="1765"/>
                </a:cxn>
                <a:cxn ang="0">
                  <a:pos x="4370" y="1773"/>
                </a:cxn>
                <a:cxn ang="0">
                  <a:pos x="4275" y="1776"/>
                </a:cxn>
                <a:cxn ang="0">
                  <a:pos x="4177" y="1771"/>
                </a:cxn>
                <a:cxn ang="0">
                  <a:pos x="4074" y="1758"/>
                </a:cxn>
                <a:cxn ang="0">
                  <a:pos x="3969" y="1737"/>
                </a:cxn>
                <a:cxn ang="0">
                  <a:pos x="3857" y="1708"/>
                </a:cxn>
                <a:cxn ang="0">
                  <a:pos x="3745" y="1668"/>
                </a:cxn>
                <a:cxn ang="0">
                  <a:pos x="3627" y="1618"/>
                </a:cxn>
                <a:cxn ang="0">
                  <a:pos x="3506" y="1555"/>
                </a:cxn>
                <a:cxn ang="0">
                  <a:pos x="3383" y="1482"/>
                </a:cxn>
                <a:cxn ang="0">
                  <a:pos x="3255" y="1397"/>
                </a:cxn>
                <a:cxn ang="0">
                  <a:pos x="3124" y="1297"/>
                </a:cxn>
                <a:cxn ang="0">
                  <a:pos x="3058" y="1242"/>
                </a:cxn>
                <a:cxn ang="0">
                  <a:pos x="2797" y="1029"/>
                </a:cxn>
                <a:cxn ang="0">
                  <a:pos x="2551" y="838"/>
                </a:cxn>
                <a:cxn ang="0">
                  <a:pos x="2319" y="670"/>
                </a:cxn>
                <a:cxn ang="0">
                  <a:pos x="2101" y="523"/>
                </a:cxn>
                <a:cxn ang="0">
                  <a:pos x="1893" y="396"/>
                </a:cxn>
                <a:cxn ang="0">
                  <a:pos x="1696" y="289"/>
                </a:cxn>
                <a:cxn ang="0">
                  <a:pos x="1507" y="200"/>
                </a:cxn>
                <a:cxn ang="0">
                  <a:pos x="1325" y="129"/>
                </a:cxn>
                <a:cxn ang="0">
                  <a:pos x="1150" y="74"/>
                </a:cxn>
                <a:cxn ang="0">
                  <a:pos x="981" y="36"/>
                </a:cxn>
                <a:cxn ang="0">
                  <a:pos x="815" y="11"/>
                </a:cxn>
                <a:cxn ang="0">
                  <a:pos x="652" y="2"/>
                </a:cxn>
                <a:cxn ang="0">
                  <a:pos x="491" y="3"/>
                </a:cxn>
                <a:cxn ang="0">
                  <a:pos x="328" y="18"/>
                </a:cxn>
                <a:cxn ang="0">
                  <a:pos x="166" y="42"/>
                </a:cxn>
                <a:cxn ang="0">
                  <a:pos x="0" y="76"/>
                </a:cxn>
              </a:cxnLst>
              <a:rect l="0" t="0" r="r" b="b"/>
              <a:pathLst>
                <a:path w="5365" h="1776">
                  <a:moveTo>
                    <a:pt x="5365" y="1235"/>
                  </a:moveTo>
                  <a:lnTo>
                    <a:pt x="5365" y="1235"/>
                  </a:lnTo>
                  <a:lnTo>
                    <a:pt x="5354" y="1248"/>
                  </a:lnTo>
                  <a:lnTo>
                    <a:pt x="5325" y="1285"/>
                  </a:lnTo>
                  <a:lnTo>
                    <a:pt x="5301" y="1311"/>
                  </a:lnTo>
                  <a:lnTo>
                    <a:pt x="5275" y="1340"/>
                  </a:lnTo>
                  <a:lnTo>
                    <a:pt x="5243" y="1371"/>
                  </a:lnTo>
                  <a:lnTo>
                    <a:pt x="5206" y="1406"/>
                  </a:lnTo>
                  <a:lnTo>
                    <a:pt x="5164" y="1442"/>
                  </a:lnTo>
                  <a:lnTo>
                    <a:pt x="5118" y="1479"/>
                  </a:lnTo>
                  <a:lnTo>
                    <a:pt x="5067" y="1518"/>
                  </a:lnTo>
                  <a:lnTo>
                    <a:pt x="5013" y="1555"/>
                  </a:lnTo>
                  <a:lnTo>
                    <a:pt x="4953" y="1592"/>
                  </a:lnTo>
                  <a:lnTo>
                    <a:pt x="4921" y="1610"/>
                  </a:lnTo>
                  <a:lnTo>
                    <a:pt x="4889" y="1628"/>
                  </a:lnTo>
                  <a:lnTo>
                    <a:pt x="4854" y="1644"/>
                  </a:lnTo>
                  <a:lnTo>
                    <a:pt x="4820" y="1660"/>
                  </a:lnTo>
                  <a:lnTo>
                    <a:pt x="4785" y="1676"/>
                  </a:lnTo>
                  <a:lnTo>
                    <a:pt x="4747" y="1691"/>
                  </a:lnTo>
                  <a:lnTo>
                    <a:pt x="4710" y="1705"/>
                  </a:lnTo>
                  <a:lnTo>
                    <a:pt x="4671" y="1718"/>
                  </a:lnTo>
                  <a:lnTo>
                    <a:pt x="4631" y="1729"/>
                  </a:lnTo>
                  <a:lnTo>
                    <a:pt x="4591" y="1739"/>
                  </a:lnTo>
                  <a:lnTo>
                    <a:pt x="4549" y="1749"/>
                  </a:lnTo>
                  <a:lnTo>
                    <a:pt x="4506" y="1757"/>
                  </a:lnTo>
                  <a:lnTo>
                    <a:pt x="4461" y="1765"/>
                  </a:lnTo>
                  <a:lnTo>
                    <a:pt x="4417" y="1770"/>
                  </a:lnTo>
                  <a:lnTo>
                    <a:pt x="4370" y="1773"/>
                  </a:lnTo>
                  <a:lnTo>
                    <a:pt x="4324" y="1775"/>
                  </a:lnTo>
                  <a:lnTo>
                    <a:pt x="4275" y="1776"/>
                  </a:lnTo>
                  <a:lnTo>
                    <a:pt x="4227" y="1775"/>
                  </a:lnTo>
                  <a:lnTo>
                    <a:pt x="4177" y="1771"/>
                  </a:lnTo>
                  <a:lnTo>
                    <a:pt x="4125" y="1766"/>
                  </a:lnTo>
                  <a:lnTo>
                    <a:pt x="4074" y="1758"/>
                  </a:lnTo>
                  <a:lnTo>
                    <a:pt x="4021" y="1749"/>
                  </a:lnTo>
                  <a:lnTo>
                    <a:pt x="3969" y="1737"/>
                  </a:lnTo>
                  <a:lnTo>
                    <a:pt x="3913" y="1724"/>
                  </a:lnTo>
                  <a:lnTo>
                    <a:pt x="3857" y="1708"/>
                  </a:lnTo>
                  <a:lnTo>
                    <a:pt x="3802" y="1689"/>
                  </a:lnTo>
                  <a:lnTo>
                    <a:pt x="3745" y="1668"/>
                  </a:lnTo>
                  <a:lnTo>
                    <a:pt x="3687" y="1644"/>
                  </a:lnTo>
                  <a:lnTo>
                    <a:pt x="3627" y="1618"/>
                  </a:lnTo>
                  <a:lnTo>
                    <a:pt x="3567" y="1587"/>
                  </a:lnTo>
                  <a:lnTo>
                    <a:pt x="3506" y="1555"/>
                  </a:lnTo>
                  <a:lnTo>
                    <a:pt x="3445" y="1521"/>
                  </a:lnTo>
                  <a:lnTo>
                    <a:pt x="3383" y="1482"/>
                  </a:lnTo>
                  <a:lnTo>
                    <a:pt x="3319" y="1440"/>
                  </a:lnTo>
                  <a:lnTo>
                    <a:pt x="3255" y="1397"/>
                  </a:lnTo>
                  <a:lnTo>
                    <a:pt x="3190" y="1348"/>
                  </a:lnTo>
                  <a:lnTo>
                    <a:pt x="3124" y="1297"/>
                  </a:lnTo>
                  <a:lnTo>
                    <a:pt x="3058" y="1242"/>
                  </a:lnTo>
                  <a:lnTo>
                    <a:pt x="3058" y="1242"/>
                  </a:lnTo>
                  <a:lnTo>
                    <a:pt x="2924" y="1132"/>
                  </a:lnTo>
                  <a:lnTo>
                    <a:pt x="2797" y="1029"/>
                  </a:lnTo>
                  <a:lnTo>
                    <a:pt x="2672" y="930"/>
                  </a:lnTo>
                  <a:lnTo>
                    <a:pt x="2551" y="838"/>
                  </a:lnTo>
                  <a:lnTo>
                    <a:pt x="2434" y="751"/>
                  </a:lnTo>
                  <a:lnTo>
                    <a:pt x="2319" y="670"/>
                  </a:lnTo>
                  <a:lnTo>
                    <a:pt x="2209" y="593"/>
                  </a:lnTo>
                  <a:lnTo>
                    <a:pt x="2101" y="523"/>
                  </a:lnTo>
                  <a:lnTo>
                    <a:pt x="1996" y="457"/>
                  </a:lnTo>
                  <a:lnTo>
                    <a:pt x="1893" y="396"/>
                  </a:lnTo>
                  <a:lnTo>
                    <a:pt x="1793" y="341"/>
                  </a:lnTo>
                  <a:lnTo>
                    <a:pt x="1696" y="289"/>
                  </a:lnTo>
                  <a:lnTo>
                    <a:pt x="1600" y="242"/>
                  </a:lnTo>
                  <a:lnTo>
                    <a:pt x="1507" y="200"/>
                  </a:lnTo>
                  <a:lnTo>
                    <a:pt x="1415" y="163"/>
                  </a:lnTo>
                  <a:lnTo>
                    <a:pt x="1325" y="129"/>
                  </a:lnTo>
                  <a:lnTo>
                    <a:pt x="1238" y="100"/>
                  </a:lnTo>
                  <a:lnTo>
                    <a:pt x="1150" y="74"/>
                  </a:lnTo>
                  <a:lnTo>
                    <a:pt x="1065" y="53"/>
                  </a:lnTo>
                  <a:lnTo>
                    <a:pt x="981" y="36"/>
                  </a:lnTo>
                  <a:lnTo>
                    <a:pt x="897" y="23"/>
                  </a:lnTo>
                  <a:lnTo>
                    <a:pt x="815" y="11"/>
                  </a:lnTo>
                  <a:lnTo>
                    <a:pt x="734" y="5"/>
                  </a:lnTo>
                  <a:lnTo>
                    <a:pt x="652" y="2"/>
                  </a:lnTo>
                  <a:lnTo>
                    <a:pt x="571" y="0"/>
                  </a:lnTo>
                  <a:lnTo>
                    <a:pt x="491" y="3"/>
                  </a:lnTo>
                  <a:lnTo>
                    <a:pt x="409" y="8"/>
                  </a:lnTo>
                  <a:lnTo>
                    <a:pt x="328" y="18"/>
                  </a:lnTo>
                  <a:lnTo>
                    <a:pt x="248" y="29"/>
                  </a:lnTo>
                  <a:lnTo>
                    <a:pt x="166" y="42"/>
                  </a:lnTo>
                  <a:lnTo>
                    <a:pt x="84" y="58"/>
                  </a:lnTo>
                  <a:lnTo>
                    <a:pt x="0" y="7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05593" name="Freeform 25"/>
            <p:cNvSpPr>
              <a:spLocks/>
            </p:cNvSpPr>
            <p:nvPr userDrawn="1"/>
          </p:nvSpPr>
          <p:spPr bwMode="auto">
            <a:xfrm>
              <a:off x="542" y="987"/>
              <a:ext cx="5381" cy="854"/>
            </a:xfrm>
            <a:custGeom>
              <a:avLst/>
              <a:gdLst/>
              <a:ahLst/>
              <a:cxnLst>
                <a:cxn ang="0">
                  <a:pos x="5381" y="1145"/>
                </a:cxn>
                <a:cxn ang="0">
                  <a:pos x="5341" y="1195"/>
                </a:cxn>
                <a:cxn ang="0">
                  <a:pos x="5293" y="1250"/>
                </a:cxn>
                <a:cxn ang="0">
                  <a:pos x="5224" y="1319"/>
                </a:cxn>
                <a:cxn ang="0">
                  <a:pos x="5138" y="1395"/>
                </a:cxn>
                <a:cxn ang="0">
                  <a:pos x="5033" y="1472"/>
                </a:cxn>
                <a:cxn ang="0">
                  <a:pos x="4943" y="1529"/>
                </a:cxn>
                <a:cxn ang="0">
                  <a:pos x="4877" y="1564"/>
                </a:cxn>
                <a:cxn ang="0">
                  <a:pos x="4808" y="1598"/>
                </a:cxn>
                <a:cxn ang="0">
                  <a:pos x="4733" y="1629"/>
                </a:cxn>
                <a:cxn ang="0">
                  <a:pos x="4655" y="1655"/>
                </a:cxn>
                <a:cxn ang="0">
                  <a:pos x="4572" y="1676"/>
                </a:cxn>
                <a:cxn ang="0">
                  <a:pos x="4486" y="1694"/>
                </a:cxn>
                <a:cxn ang="0">
                  <a:pos x="4396" y="1705"/>
                </a:cxn>
                <a:cxn ang="0">
                  <a:pos x="4300" y="1708"/>
                </a:cxn>
                <a:cxn ang="0">
                  <a:pos x="4201" y="1706"/>
                </a:cxn>
                <a:cxn ang="0">
                  <a:pos x="4098" y="1695"/>
                </a:cxn>
                <a:cxn ang="0">
                  <a:pos x="3992" y="1677"/>
                </a:cxn>
                <a:cxn ang="0">
                  <a:pos x="3882" y="1648"/>
                </a:cxn>
                <a:cxn ang="0">
                  <a:pos x="3768" y="1611"/>
                </a:cxn>
                <a:cxn ang="0">
                  <a:pos x="3650" y="1563"/>
                </a:cxn>
                <a:cxn ang="0">
                  <a:pos x="3528" y="1503"/>
                </a:cxn>
                <a:cxn ang="0">
                  <a:pos x="3403" y="1432"/>
                </a:cxn>
                <a:cxn ang="0">
                  <a:pos x="3274" y="1348"/>
                </a:cxn>
                <a:cxn ang="0">
                  <a:pos x="3142" y="1251"/>
                </a:cxn>
                <a:cxn ang="0">
                  <a:pos x="3074" y="1198"/>
                </a:cxn>
                <a:cxn ang="0">
                  <a:pos x="2810" y="988"/>
                </a:cxn>
                <a:cxn ang="0">
                  <a:pos x="2561" y="801"/>
                </a:cxn>
                <a:cxn ang="0">
                  <a:pos x="2328" y="638"/>
                </a:cxn>
                <a:cxn ang="0">
                  <a:pos x="2106" y="494"/>
                </a:cxn>
                <a:cxn ang="0">
                  <a:pos x="1898" y="371"/>
                </a:cxn>
                <a:cxn ang="0">
                  <a:pos x="1698" y="268"/>
                </a:cxn>
                <a:cxn ang="0">
                  <a:pos x="1508" y="182"/>
                </a:cxn>
                <a:cxn ang="0">
                  <a:pos x="1326" y="114"/>
                </a:cxn>
                <a:cxn ang="0">
                  <a:pos x="1149" y="63"/>
                </a:cxn>
                <a:cxn ang="0">
                  <a:pos x="980" y="27"/>
                </a:cxn>
                <a:cxn ang="0">
                  <a:pos x="813" y="6"/>
                </a:cxn>
                <a:cxn ang="0">
                  <a:pos x="650" y="0"/>
                </a:cxn>
                <a:cxn ang="0">
                  <a:pos x="489" y="5"/>
                </a:cxn>
                <a:cxn ang="0">
                  <a:pos x="328" y="22"/>
                </a:cxn>
                <a:cxn ang="0">
                  <a:pos x="165" y="50"/>
                </a:cxn>
                <a:cxn ang="0">
                  <a:pos x="0" y="89"/>
                </a:cxn>
              </a:cxnLst>
              <a:rect l="0" t="0" r="r" b="b"/>
              <a:pathLst>
                <a:path w="5381" h="1708">
                  <a:moveTo>
                    <a:pt x="5381" y="1145"/>
                  </a:moveTo>
                  <a:lnTo>
                    <a:pt x="5381" y="1145"/>
                  </a:lnTo>
                  <a:lnTo>
                    <a:pt x="5372" y="1157"/>
                  </a:lnTo>
                  <a:lnTo>
                    <a:pt x="5341" y="1195"/>
                  </a:lnTo>
                  <a:lnTo>
                    <a:pt x="5319" y="1220"/>
                  </a:lnTo>
                  <a:lnTo>
                    <a:pt x="5293" y="1250"/>
                  </a:lnTo>
                  <a:lnTo>
                    <a:pt x="5261" y="1283"/>
                  </a:lnTo>
                  <a:lnTo>
                    <a:pt x="5224" y="1319"/>
                  </a:lnTo>
                  <a:lnTo>
                    <a:pt x="5184" y="1356"/>
                  </a:lnTo>
                  <a:lnTo>
                    <a:pt x="5138" y="1395"/>
                  </a:lnTo>
                  <a:lnTo>
                    <a:pt x="5088" y="1434"/>
                  </a:lnTo>
                  <a:lnTo>
                    <a:pt x="5033" y="1472"/>
                  </a:lnTo>
                  <a:lnTo>
                    <a:pt x="4975" y="1511"/>
                  </a:lnTo>
                  <a:lnTo>
                    <a:pt x="4943" y="1529"/>
                  </a:lnTo>
                  <a:lnTo>
                    <a:pt x="4911" y="1547"/>
                  </a:lnTo>
                  <a:lnTo>
                    <a:pt x="4877" y="1564"/>
                  </a:lnTo>
                  <a:lnTo>
                    <a:pt x="4843" y="1582"/>
                  </a:lnTo>
                  <a:lnTo>
                    <a:pt x="4808" y="1598"/>
                  </a:lnTo>
                  <a:lnTo>
                    <a:pt x="4770" y="1613"/>
                  </a:lnTo>
                  <a:lnTo>
                    <a:pt x="4733" y="1629"/>
                  </a:lnTo>
                  <a:lnTo>
                    <a:pt x="4694" y="1642"/>
                  </a:lnTo>
                  <a:lnTo>
                    <a:pt x="4655" y="1655"/>
                  </a:lnTo>
                  <a:lnTo>
                    <a:pt x="4614" y="1666"/>
                  </a:lnTo>
                  <a:lnTo>
                    <a:pt x="4572" y="1676"/>
                  </a:lnTo>
                  <a:lnTo>
                    <a:pt x="4530" y="1685"/>
                  </a:lnTo>
                  <a:lnTo>
                    <a:pt x="4486" y="1694"/>
                  </a:lnTo>
                  <a:lnTo>
                    <a:pt x="4441" y="1700"/>
                  </a:lnTo>
                  <a:lnTo>
                    <a:pt x="4396" y="1705"/>
                  </a:lnTo>
                  <a:lnTo>
                    <a:pt x="4348" y="1708"/>
                  </a:lnTo>
                  <a:lnTo>
                    <a:pt x="4300" y="1708"/>
                  </a:lnTo>
                  <a:lnTo>
                    <a:pt x="4251" y="1708"/>
                  </a:lnTo>
                  <a:lnTo>
                    <a:pt x="4201" y="1706"/>
                  </a:lnTo>
                  <a:lnTo>
                    <a:pt x="4150" y="1702"/>
                  </a:lnTo>
                  <a:lnTo>
                    <a:pt x="4098" y="1695"/>
                  </a:lnTo>
                  <a:lnTo>
                    <a:pt x="4046" y="1687"/>
                  </a:lnTo>
                  <a:lnTo>
                    <a:pt x="3992" y="1677"/>
                  </a:lnTo>
                  <a:lnTo>
                    <a:pt x="3937" y="1664"/>
                  </a:lnTo>
                  <a:lnTo>
                    <a:pt x="3882" y="1648"/>
                  </a:lnTo>
                  <a:lnTo>
                    <a:pt x="3825" y="1631"/>
                  </a:lnTo>
                  <a:lnTo>
                    <a:pt x="3768" y="1611"/>
                  </a:lnTo>
                  <a:lnTo>
                    <a:pt x="3708" y="1589"/>
                  </a:lnTo>
                  <a:lnTo>
                    <a:pt x="3650" y="1563"/>
                  </a:lnTo>
                  <a:lnTo>
                    <a:pt x="3589" y="1534"/>
                  </a:lnTo>
                  <a:lnTo>
                    <a:pt x="3528" y="1503"/>
                  </a:lnTo>
                  <a:lnTo>
                    <a:pt x="3465" y="1469"/>
                  </a:lnTo>
                  <a:lnTo>
                    <a:pt x="3403" y="1432"/>
                  </a:lnTo>
                  <a:lnTo>
                    <a:pt x="3339" y="1392"/>
                  </a:lnTo>
                  <a:lnTo>
                    <a:pt x="3274" y="1348"/>
                  </a:lnTo>
                  <a:lnTo>
                    <a:pt x="3209" y="1301"/>
                  </a:lnTo>
                  <a:lnTo>
                    <a:pt x="3142" y="1251"/>
                  </a:lnTo>
                  <a:lnTo>
                    <a:pt x="3074" y="1198"/>
                  </a:lnTo>
                  <a:lnTo>
                    <a:pt x="3074" y="1198"/>
                  </a:lnTo>
                  <a:lnTo>
                    <a:pt x="2941" y="1090"/>
                  </a:lnTo>
                  <a:lnTo>
                    <a:pt x="2810" y="988"/>
                  </a:lnTo>
                  <a:lnTo>
                    <a:pt x="2684" y="891"/>
                  </a:lnTo>
                  <a:lnTo>
                    <a:pt x="2561" y="801"/>
                  </a:lnTo>
                  <a:lnTo>
                    <a:pt x="2443" y="717"/>
                  </a:lnTo>
                  <a:lnTo>
                    <a:pt x="2328" y="638"/>
                  </a:lnTo>
                  <a:lnTo>
                    <a:pt x="2216" y="563"/>
                  </a:lnTo>
                  <a:lnTo>
                    <a:pt x="2106" y="494"/>
                  </a:lnTo>
                  <a:lnTo>
                    <a:pt x="2001" y="429"/>
                  </a:lnTo>
                  <a:lnTo>
                    <a:pt x="1898" y="371"/>
                  </a:lnTo>
                  <a:lnTo>
                    <a:pt x="1796" y="316"/>
                  </a:lnTo>
                  <a:lnTo>
                    <a:pt x="1698" y="268"/>
                  </a:lnTo>
                  <a:lnTo>
                    <a:pt x="1602" y="223"/>
                  </a:lnTo>
                  <a:lnTo>
                    <a:pt x="1508" y="182"/>
                  </a:lnTo>
                  <a:lnTo>
                    <a:pt x="1416" y="147"/>
                  </a:lnTo>
                  <a:lnTo>
                    <a:pt x="1326" y="114"/>
                  </a:lnTo>
                  <a:lnTo>
                    <a:pt x="1237" y="87"/>
                  </a:lnTo>
                  <a:lnTo>
                    <a:pt x="1149" y="63"/>
                  </a:lnTo>
                  <a:lnTo>
                    <a:pt x="1065" y="43"/>
                  </a:lnTo>
                  <a:lnTo>
                    <a:pt x="980" y="27"/>
                  </a:lnTo>
                  <a:lnTo>
                    <a:pt x="897" y="16"/>
                  </a:lnTo>
                  <a:lnTo>
                    <a:pt x="813" y="6"/>
                  </a:lnTo>
                  <a:lnTo>
                    <a:pt x="732" y="1"/>
                  </a:lnTo>
                  <a:lnTo>
                    <a:pt x="650" y="0"/>
                  </a:lnTo>
                  <a:lnTo>
                    <a:pt x="569" y="0"/>
                  </a:lnTo>
                  <a:lnTo>
                    <a:pt x="489" y="5"/>
                  </a:lnTo>
                  <a:lnTo>
                    <a:pt x="408" y="11"/>
                  </a:lnTo>
                  <a:lnTo>
                    <a:pt x="328" y="22"/>
                  </a:lnTo>
                  <a:lnTo>
                    <a:pt x="246" y="35"/>
                  </a:lnTo>
                  <a:lnTo>
                    <a:pt x="165" y="50"/>
                  </a:lnTo>
                  <a:lnTo>
                    <a:pt x="83" y="68"/>
                  </a:lnTo>
                  <a:lnTo>
                    <a:pt x="0" y="89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05594" name="Freeform 26"/>
            <p:cNvSpPr>
              <a:spLocks/>
            </p:cNvSpPr>
            <p:nvPr userDrawn="1"/>
          </p:nvSpPr>
          <p:spPr bwMode="auto">
            <a:xfrm>
              <a:off x="563" y="1005"/>
              <a:ext cx="5395" cy="822"/>
            </a:xfrm>
            <a:custGeom>
              <a:avLst/>
              <a:gdLst/>
              <a:ahLst/>
              <a:cxnLst>
                <a:cxn ang="0">
                  <a:pos x="5395" y="1054"/>
                </a:cxn>
                <a:cxn ang="0">
                  <a:pos x="5356" y="1106"/>
                </a:cxn>
                <a:cxn ang="0">
                  <a:pos x="5309" y="1162"/>
                </a:cxn>
                <a:cxn ang="0">
                  <a:pos x="5241" y="1232"/>
                </a:cxn>
                <a:cxn ang="0">
                  <a:pos x="5156" y="1309"/>
                </a:cxn>
                <a:cxn ang="0">
                  <a:pos x="5052" y="1390"/>
                </a:cxn>
                <a:cxn ang="0">
                  <a:pos x="4963" y="1450"/>
                </a:cxn>
                <a:cxn ang="0">
                  <a:pos x="4898" y="1487"/>
                </a:cxn>
                <a:cxn ang="0">
                  <a:pos x="4829" y="1521"/>
                </a:cxn>
                <a:cxn ang="0">
                  <a:pos x="4755" y="1553"/>
                </a:cxn>
                <a:cxn ang="0">
                  <a:pos x="4677" y="1582"/>
                </a:cxn>
                <a:cxn ang="0">
                  <a:pos x="4595" y="1605"/>
                </a:cxn>
                <a:cxn ang="0">
                  <a:pos x="4509" y="1624"/>
                </a:cxn>
                <a:cxn ang="0">
                  <a:pos x="4418" y="1637"/>
                </a:cxn>
                <a:cxn ang="0">
                  <a:pos x="4323" y="1644"/>
                </a:cxn>
                <a:cxn ang="0">
                  <a:pos x="4225" y="1642"/>
                </a:cxn>
                <a:cxn ang="0">
                  <a:pos x="4122" y="1634"/>
                </a:cxn>
                <a:cxn ang="0">
                  <a:pos x="4015" y="1618"/>
                </a:cxn>
                <a:cxn ang="0">
                  <a:pos x="3904" y="1592"/>
                </a:cxn>
                <a:cxn ang="0">
                  <a:pos x="3789" y="1556"/>
                </a:cxn>
                <a:cxn ang="0">
                  <a:pos x="3671" y="1510"/>
                </a:cxn>
                <a:cxn ang="0">
                  <a:pos x="3548" y="1451"/>
                </a:cxn>
                <a:cxn ang="0">
                  <a:pos x="3422" y="1384"/>
                </a:cxn>
                <a:cxn ang="0">
                  <a:pos x="3292" y="1301"/>
                </a:cxn>
                <a:cxn ang="0">
                  <a:pos x="3158" y="1206"/>
                </a:cxn>
                <a:cxn ang="0">
                  <a:pos x="3089" y="1154"/>
                </a:cxn>
                <a:cxn ang="0">
                  <a:pos x="2822" y="949"/>
                </a:cxn>
                <a:cxn ang="0">
                  <a:pos x="2572" y="767"/>
                </a:cxn>
                <a:cxn ang="0">
                  <a:pos x="2335" y="605"/>
                </a:cxn>
                <a:cxn ang="0">
                  <a:pos x="2111" y="467"/>
                </a:cxn>
                <a:cxn ang="0">
                  <a:pos x="1900" y="347"/>
                </a:cxn>
                <a:cxn ang="0">
                  <a:pos x="1699" y="247"/>
                </a:cxn>
                <a:cxn ang="0">
                  <a:pos x="1509" y="166"/>
                </a:cxn>
                <a:cxn ang="0">
                  <a:pos x="1326" y="102"/>
                </a:cxn>
                <a:cxn ang="0">
                  <a:pos x="1149" y="53"/>
                </a:cxn>
                <a:cxn ang="0">
                  <a:pos x="979" y="21"/>
                </a:cxn>
                <a:cxn ang="0">
                  <a:pos x="812" y="3"/>
                </a:cxn>
                <a:cxn ang="0">
                  <a:pos x="648" y="0"/>
                </a:cxn>
                <a:cxn ang="0">
                  <a:pos x="487" y="8"/>
                </a:cxn>
                <a:cxn ang="0">
                  <a:pos x="326" y="29"/>
                </a:cxn>
                <a:cxn ang="0">
                  <a:pos x="164" y="60"/>
                </a:cxn>
                <a:cxn ang="0">
                  <a:pos x="0" y="102"/>
                </a:cxn>
              </a:cxnLst>
              <a:rect l="0" t="0" r="r" b="b"/>
              <a:pathLst>
                <a:path w="5395" h="1644">
                  <a:moveTo>
                    <a:pt x="5395" y="1054"/>
                  </a:moveTo>
                  <a:lnTo>
                    <a:pt x="5395" y="1054"/>
                  </a:lnTo>
                  <a:lnTo>
                    <a:pt x="5385" y="1067"/>
                  </a:lnTo>
                  <a:lnTo>
                    <a:pt x="5356" y="1106"/>
                  </a:lnTo>
                  <a:lnTo>
                    <a:pt x="5335" y="1132"/>
                  </a:lnTo>
                  <a:lnTo>
                    <a:pt x="5309" y="1162"/>
                  </a:lnTo>
                  <a:lnTo>
                    <a:pt x="5277" y="1196"/>
                  </a:lnTo>
                  <a:lnTo>
                    <a:pt x="5241" y="1232"/>
                  </a:lnTo>
                  <a:lnTo>
                    <a:pt x="5201" y="1271"/>
                  </a:lnTo>
                  <a:lnTo>
                    <a:pt x="5156" y="1309"/>
                  </a:lnTo>
                  <a:lnTo>
                    <a:pt x="5106" y="1350"/>
                  </a:lnTo>
                  <a:lnTo>
                    <a:pt x="5052" y="1390"/>
                  </a:lnTo>
                  <a:lnTo>
                    <a:pt x="4994" y="1431"/>
                  </a:lnTo>
                  <a:lnTo>
                    <a:pt x="4963" y="1450"/>
                  </a:lnTo>
                  <a:lnTo>
                    <a:pt x="4931" y="1469"/>
                  </a:lnTo>
                  <a:lnTo>
                    <a:pt x="4898" y="1487"/>
                  </a:lnTo>
                  <a:lnTo>
                    <a:pt x="4865" y="1505"/>
                  </a:lnTo>
                  <a:lnTo>
                    <a:pt x="4829" y="1521"/>
                  </a:lnTo>
                  <a:lnTo>
                    <a:pt x="4793" y="1539"/>
                  </a:lnTo>
                  <a:lnTo>
                    <a:pt x="4755" y="1553"/>
                  </a:lnTo>
                  <a:lnTo>
                    <a:pt x="4716" y="1568"/>
                  </a:lnTo>
                  <a:lnTo>
                    <a:pt x="4677" y="1582"/>
                  </a:lnTo>
                  <a:lnTo>
                    <a:pt x="4637" y="1594"/>
                  </a:lnTo>
                  <a:lnTo>
                    <a:pt x="4595" y="1605"/>
                  </a:lnTo>
                  <a:lnTo>
                    <a:pt x="4552" y="1615"/>
                  </a:lnTo>
                  <a:lnTo>
                    <a:pt x="4509" y="1624"/>
                  </a:lnTo>
                  <a:lnTo>
                    <a:pt x="4463" y="1631"/>
                  </a:lnTo>
                  <a:lnTo>
                    <a:pt x="4418" y="1637"/>
                  </a:lnTo>
                  <a:lnTo>
                    <a:pt x="4372" y="1640"/>
                  </a:lnTo>
                  <a:lnTo>
                    <a:pt x="4323" y="1644"/>
                  </a:lnTo>
                  <a:lnTo>
                    <a:pt x="4275" y="1644"/>
                  </a:lnTo>
                  <a:lnTo>
                    <a:pt x="4225" y="1642"/>
                  </a:lnTo>
                  <a:lnTo>
                    <a:pt x="4173" y="1639"/>
                  </a:lnTo>
                  <a:lnTo>
                    <a:pt x="4122" y="1634"/>
                  </a:lnTo>
                  <a:lnTo>
                    <a:pt x="4069" y="1627"/>
                  </a:lnTo>
                  <a:lnTo>
                    <a:pt x="4015" y="1618"/>
                  </a:lnTo>
                  <a:lnTo>
                    <a:pt x="3959" y="1605"/>
                  </a:lnTo>
                  <a:lnTo>
                    <a:pt x="3904" y="1592"/>
                  </a:lnTo>
                  <a:lnTo>
                    <a:pt x="3847" y="1574"/>
                  </a:lnTo>
                  <a:lnTo>
                    <a:pt x="3789" y="1556"/>
                  </a:lnTo>
                  <a:lnTo>
                    <a:pt x="3730" y="1534"/>
                  </a:lnTo>
                  <a:lnTo>
                    <a:pt x="3671" y="1510"/>
                  </a:lnTo>
                  <a:lnTo>
                    <a:pt x="3610" y="1482"/>
                  </a:lnTo>
                  <a:lnTo>
                    <a:pt x="3548" y="1451"/>
                  </a:lnTo>
                  <a:lnTo>
                    <a:pt x="3486" y="1419"/>
                  </a:lnTo>
                  <a:lnTo>
                    <a:pt x="3422" y="1384"/>
                  </a:lnTo>
                  <a:lnTo>
                    <a:pt x="3357" y="1343"/>
                  </a:lnTo>
                  <a:lnTo>
                    <a:pt x="3292" y="1301"/>
                  </a:lnTo>
                  <a:lnTo>
                    <a:pt x="3225" y="1256"/>
                  </a:lnTo>
                  <a:lnTo>
                    <a:pt x="3158" y="1206"/>
                  </a:lnTo>
                  <a:lnTo>
                    <a:pt x="3089" y="1154"/>
                  </a:lnTo>
                  <a:lnTo>
                    <a:pt x="3089" y="1154"/>
                  </a:lnTo>
                  <a:lnTo>
                    <a:pt x="2954" y="1049"/>
                  </a:lnTo>
                  <a:lnTo>
                    <a:pt x="2822" y="949"/>
                  </a:lnTo>
                  <a:lnTo>
                    <a:pt x="2696" y="856"/>
                  </a:lnTo>
                  <a:lnTo>
                    <a:pt x="2572" y="767"/>
                  </a:lnTo>
                  <a:lnTo>
                    <a:pt x="2452" y="683"/>
                  </a:lnTo>
                  <a:lnTo>
                    <a:pt x="2335" y="605"/>
                  </a:lnTo>
                  <a:lnTo>
                    <a:pt x="2223" y="534"/>
                  </a:lnTo>
                  <a:lnTo>
                    <a:pt x="2111" y="467"/>
                  </a:lnTo>
                  <a:lnTo>
                    <a:pt x="2005" y="405"/>
                  </a:lnTo>
                  <a:lnTo>
                    <a:pt x="1900" y="347"/>
                  </a:lnTo>
                  <a:lnTo>
                    <a:pt x="1799" y="295"/>
                  </a:lnTo>
                  <a:lnTo>
                    <a:pt x="1699" y="247"/>
                  </a:lnTo>
                  <a:lnTo>
                    <a:pt x="1603" y="205"/>
                  </a:lnTo>
                  <a:lnTo>
                    <a:pt x="1509" y="166"/>
                  </a:lnTo>
                  <a:lnTo>
                    <a:pt x="1416" y="131"/>
                  </a:lnTo>
                  <a:lnTo>
                    <a:pt x="1326" y="102"/>
                  </a:lnTo>
                  <a:lnTo>
                    <a:pt x="1237" y="76"/>
                  </a:lnTo>
                  <a:lnTo>
                    <a:pt x="1149" y="53"/>
                  </a:lnTo>
                  <a:lnTo>
                    <a:pt x="1063" y="35"/>
                  </a:lnTo>
                  <a:lnTo>
                    <a:pt x="979" y="21"/>
                  </a:lnTo>
                  <a:lnTo>
                    <a:pt x="894" y="11"/>
                  </a:lnTo>
                  <a:lnTo>
                    <a:pt x="812" y="3"/>
                  </a:lnTo>
                  <a:lnTo>
                    <a:pt x="730" y="0"/>
                  </a:lnTo>
                  <a:lnTo>
                    <a:pt x="648" y="0"/>
                  </a:lnTo>
                  <a:lnTo>
                    <a:pt x="568" y="2"/>
                  </a:lnTo>
                  <a:lnTo>
                    <a:pt x="487" y="8"/>
                  </a:lnTo>
                  <a:lnTo>
                    <a:pt x="406" y="18"/>
                  </a:lnTo>
                  <a:lnTo>
                    <a:pt x="326" y="29"/>
                  </a:lnTo>
                  <a:lnTo>
                    <a:pt x="244" y="43"/>
                  </a:lnTo>
                  <a:lnTo>
                    <a:pt x="164" y="60"/>
                  </a:lnTo>
                  <a:lnTo>
                    <a:pt x="82" y="81"/>
                  </a:lnTo>
                  <a:lnTo>
                    <a:pt x="0" y="10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05595" name="Freeform 27"/>
            <p:cNvSpPr>
              <a:spLocks/>
            </p:cNvSpPr>
            <p:nvPr userDrawn="1"/>
          </p:nvSpPr>
          <p:spPr bwMode="auto">
            <a:xfrm>
              <a:off x="584" y="1023"/>
              <a:ext cx="5409" cy="791"/>
            </a:xfrm>
            <a:custGeom>
              <a:avLst/>
              <a:gdLst/>
              <a:ahLst/>
              <a:cxnLst>
                <a:cxn ang="0">
                  <a:pos x="5409" y="964"/>
                </a:cxn>
                <a:cxn ang="0">
                  <a:pos x="5371" y="1018"/>
                </a:cxn>
                <a:cxn ang="0">
                  <a:pos x="5324" y="1076"/>
                </a:cxn>
                <a:cxn ang="0">
                  <a:pos x="5257" y="1147"/>
                </a:cxn>
                <a:cxn ang="0">
                  <a:pos x="5174" y="1228"/>
                </a:cxn>
                <a:cxn ang="0">
                  <a:pos x="5071" y="1310"/>
                </a:cxn>
                <a:cxn ang="0">
                  <a:pos x="4983" y="1371"/>
                </a:cxn>
                <a:cxn ang="0">
                  <a:pos x="4919" y="1410"/>
                </a:cxn>
                <a:cxn ang="0">
                  <a:pos x="4849" y="1447"/>
                </a:cxn>
                <a:cxn ang="0">
                  <a:pos x="4777" y="1481"/>
                </a:cxn>
                <a:cxn ang="0">
                  <a:pos x="4699" y="1510"/>
                </a:cxn>
                <a:cxn ang="0">
                  <a:pos x="4617" y="1536"/>
                </a:cxn>
                <a:cxn ang="0">
                  <a:pos x="4531" y="1555"/>
                </a:cxn>
                <a:cxn ang="0">
                  <a:pos x="4441" y="1572"/>
                </a:cxn>
                <a:cxn ang="0">
                  <a:pos x="4345" y="1580"/>
                </a:cxn>
                <a:cxn ang="0">
                  <a:pos x="4247" y="1581"/>
                </a:cxn>
                <a:cxn ang="0">
                  <a:pos x="4144" y="1575"/>
                </a:cxn>
                <a:cxn ang="0">
                  <a:pos x="4037" y="1560"/>
                </a:cxn>
                <a:cxn ang="0">
                  <a:pos x="3926" y="1536"/>
                </a:cxn>
                <a:cxn ang="0">
                  <a:pos x="3811" y="1502"/>
                </a:cxn>
                <a:cxn ang="0">
                  <a:pos x="3691" y="1458"/>
                </a:cxn>
                <a:cxn ang="0">
                  <a:pos x="3568" y="1404"/>
                </a:cxn>
                <a:cxn ang="0">
                  <a:pos x="3440" y="1336"/>
                </a:cxn>
                <a:cxn ang="0">
                  <a:pos x="3310" y="1257"/>
                </a:cxn>
                <a:cxn ang="0">
                  <a:pos x="3173" y="1165"/>
                </a:cxn>
                <a:cxn ang="0">
                  <a:pos x="3105" y="1113"/>
                </a:cxn>
                <a:cxn ang="0">
                  <a:pos x="2835" y="913"/>
                </a:cxn>
                <a:cxn ang="0">
                  <a:pos x="2582" y="733"/>
                </a:cxn>
                <a:cxn ang="0">
                  <a:pos x="2343" y="577"/>
                </a:cxn>
                <a:cxn ang="0">
                  <a:pos x="2117" y="441"/>
                </a:cxn>
                <a:cxn ang="0">
                  <a:pos x="1904" y="327"/>
                </a:cxn>
                <a:cxn ang="0">
                  <a:pos x="1702" y="230"/>
                </a:cxn>
                <a:cxn ang="0">
                  <a:pos x="1509" y="152"/>
                </a:cxn>
                <a:cxn ang="0">
                  <a:pos x="1325" y="91"/>
                </a:cxn>
                <a:cxn ang="0">
                  <a:pos x="1148" y="46"/>
                </a:cxn>
                <a:cxn ang="0">
                  <a:pos x="977" y="17"/>
                </a:cxn>
                <a:cxn ang="0">
                  <a:pos x="810" y="2"/>
                </a:cxn>
                <a:cxn ang="0">
                  <a:pos x="647" y="2"/>
                </a:cxn>
                <a:cxn ang="0">
                  <a:pos x="485" y="13"/>
                </a:cxn>
                <a:cxn ang="0">
                  <a:pos x="324" y="38"/>
                </a:cxn>
                <a:cxn ang="0">
                  <a:pos x="163" y="73"/>
                </a:cxn>
                <a:cxn ang="0">
                  <a:pos x="0" y="118"/>
                </a:cxn>
              </a:cxnLst>
              <a:rect l="0" t="0" r="r" b="b"/>
              <a:pathLst>
                <a:path w="5409" h="1581">
                  <a:moveTo>
                    <a:pt x="5409" y="964"/>
                  </a:moveTo>
                  <a:lnTo>
                    <a:pt x="5409" y="964"/>
                  </a:lnTo>
                  <a:lnTo>
                    <a:pt x="5399" y="979"/>
                  </a:lnTo>
                  <a:lnTo>
                    <a:pt x="5371" y="1018"/>
                  </a:lnTo>
                  <a:lnTo>
                    <a:pt x="5350" y="1045"/>
                  </a:lnTo>
                  <a:lnTo>
                    <a:pt x="5324" y="1076"/>
                  </a:lnTo>
                  <a:lnTo>
                    <a:pt x="5294" y="1110"/>
                  </a:lnTo>
                  <a:lnTo>
                    <a:pt x="5257" y="1147"/>
                  </a:lnTo>
                  <a:lnTo>
                    <a:pt x="5219" y="1187"/>
                  </a:lnTo>
                  <a:lnTo>
                    <a:pt x="5174" y="1228"/>
                  </a:lnTo>
                  <a:lnTo>
                    <a:pt x="5126" y="1270"/>
                  </a:lnTo>
                  <a:lnTo>
                    <a:pt x="5071" y="1310"/>
                  </a:lnTo>
                  <a:lnTo>
                    <a:pt x="5013" y="1352"/>
                  </a:lnTo>
                  <a:lnTo>
                    <a:pt x="4983" y="1371"/>
                  </a:lnTo>
                  <a:lnTo>
                    <a:pt x="4952" y="1391"/>
                  </a:lnTo>
                  <a:lnTo>
                    <a:pt x="4919" y="1410"/>
                  </a:lnTo>
                  <a:lnTo>
                    <a:pt x="4885" y="1429"/>
                  </a:lnTo>
                  <a:lnTo>
                    <a:pt x="4849" y="1447"/>
                  </a:lnTo>
                  <a:lnTo>
                    <a:pt x="4813" y="1463"/>
                  </a:lnTo>
                  <a:lnTo>
                    <a:pt x="4777" y="1481"/>
                  </a:lnTo>
                  <a:lnTo>
                    <a:pt x="4738" y="1496"/>
                  </a:lnTo>
                  <a:lnTo>
                    <a:pt x="4699" y="1510"/>
                  </a:lnTo>
                  <a:lnTo>
                    <a:pt x="4659" y="1523"/>
                  </a:lnTo>
                  <a:lnTo>
                    <a:pt x="4617" y="1536"/>
                  </a:lnTo>
                  <a:lnTo>
                    <a:pt x="4574" y="1547"/>
                  </a:lnTo>
                  <a:lnTo>
                    <a:pt x="4531" y="1555"/>
                  </a:lnTo>
                  <a:lnTo>
                    <a:pt x="4487" y="1563"/>
                  </a:lnTo>
                  <a:lnTo>
                    <a:pt x="4441" y="1572"/>
                  </a:lnTo>
                  <a:lnTo>
                    <a:pt x="4394" y="1576"/>
                  </a:lnTo>
                  <a:lnTo>
                    <a:pt x="4345" y="1580"/>
                  </a:lnTo>
                  <a:lnTo>
                    <a:pt x="4297" y="1581"/>
                  </a:lnTo>
                  <a:lnTo>
                    <a:pt x="4247" y="1581"/>
                  </a:lnTo>
                  <a:lnTo>
                    <a:pt x="4197" y="1578"/>
                  </a:lnTo>
                  <a:lnTo>
                    <a:pt x="4144" y="1575"/>
                  </a:lnTo>
                  <a:lnTo>
                    <a:pt x="4091" y="1568"/>
                  </a:lnTo>
                  <a:lnTo>
                    <a:pt x="4037" y="1560"/>
                  </a:lnTo>
                  <a:lnTo>
                    <a:pt x="3982" y="1549"/>
                  </a:lnTo>
                  <a:lnTo>
                    <a:pt x="3926" y="1536"/>
                  </a:lnTo>
                  <a:lnTo>
                    <a:pt x="3869" y="1520"/>
                  </a:lnTo>
                  <a:lnTo>
                    <a:pt x="3811" y="1502"/>
                  </a:lnTo>
                  <a:lnTo>
                    <a:pt x="3751" y="1481"/>
                  </a:lnTo>
                  <a:lnTo>
                    <a:pt x="3691" y="1458"/>
                  </a:lnTo>
                  <a:lnTo>
                    <a:pt x="3630" y="1433"/>
                  </a:lnTo>
                  <a:lnTo>
                    <a:pt x="3568" y="1404"/>
                  </a:lnTo>
                  <a:lnTo>
                    <a:pt x="3505" y="1371"/>
                  </a:lnTo>
                  <a:lnTo>
                    <a:pt x="3440" y="1336"/>
                  </a:lnTo>
                  <a:lnTo>
                    <a:pt x="3375" y="1299"/>
                  </a:lnTo>
                  <a:lnTo>
                    <a:pt x="3310" y="1257"/>
                  </a:lnTo>
                  <a:lnTo>
                    <a:pt x="3241" y="1211"/>
                  </a:lnTo>
                  <a:lnTo>
                    <a:pt x="3173" y="1165"/>
                  </a:lnTo>
                  <a:lnTo>
                    <a:pt x="3105" y="1113"/>
                  </a:lnTo>
                  <a:lnTo>
                    <a:pt x="3105" y="1113"/>
                  </a:lnTo>
                  <a:lnTo>
                    <a:pt x="2968" y="1010"/>
                  </a:lnTo>
                  <a:lnTo>
                    <a:pt x="2835" y="913"/>
                  </a:lnTo>
                  <a:lnTo>
                    <a:pt x="2707" y="821"/>
                  </a:lnTo>
                  <a:lnTo>
                    <a:pt x="2582" y="733"/>
                  </a:lnTo>
                  <a:lnTo>
                    <a:pt x="2460" y="653"/>
                  </a:lnTo>
                  <a:lnTo>
                    <a:pt x="2343" y="577"/>
                  </a:lnTo>
                  <a:lnTo>
                    <a:pt x="2228" y="507"/>
                  </a:lnTo>
                  <a:lnTo>
                    <a:pt x="2117" y="441"/>
                  </a:lnTo>
                  <a:lnTo>
                    <a:pt x="2009" y="381"/>
                  </a:lnTo>
                  <a:lnTo>
                    <a:pt x="1904" y="327"/>
                  </a:lnTo>
                  <a:lnTo>
                    <a:pt x="1802" y="277"/>
                  </a:lnTo>
                  <a:lnTo>
                    <a:pt x="1702" y="230"/>
                  </a:lnTo>
                  <a:lnTo>
                    <a:pt x="1605" y="189"/>
                  </a:lnTo>
                  <a:lnTo>
                    <a:pt x="1509" y="152"/>
                  </a:lnTo>
                  <a:lnTo>
                    <a:pt x="1416" y="118"/>
                  </a:lnTo>
                  <a:lnTo>
                    <a:pt x="1325" y="91"/>
                  </a:lnTo>
                  <a:lnTo>
                    <a:pt x="1235" y="67"/>
                  </a:lnTo>
                  <a:lnTo>
                    <a:pt x="1148" y="46"/>
                  </a:lnTo>
                  <a:lnTo>
                    <a:pt x="1062" y="29"/>
                  </a:lnTo>
                  <a:lnTo>
                    <a:pt x="977" y="17"/>
                  </a:lnTo>
                  <a:lnTo>
                    <a:pt x="892" y="8"/>
                  </a:lnTo>
                  <a:lnTo>
                    <a:pt x="810" y="2"/>
                  </a:lnTo>
                  <a:lnTo>
                    <a:pt x="728" y="0"/>
                  </a:lnTo>
                  <a:lnTo>
                    <a:pt x="647" y="2"/>
                  </a:lnTo>
                  <a:lnTo>
                    <a:pt x="566" y="7"/>
                  </a:lnTo>
                  <a:lnTo>
                    <a:pt x="485" y="13"/>
                  </a:lnTo>
                  <a:lnTo>
                    <a:pt x="405" y="25"/>
                  </a:lnTo>
                  <a:lnTo>
                    <a:pt x="324" y="38"/>
                  </a:lnTo>
                  <a:lnTo>
                    <a:pt x="244" y="54"/>
                  </a:lnTo>
                  <a:lnTo>
                    <a:pt x="163" y="73"/>
                  </a:lnTo>
                  <a:lnTo>
                    <a:pt x="81" y="94"/>
                  </a:lnTo>
                  <a:lnTo>
                    <a:pt x="0" y="11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05596" name="Freeform 28"/>
            <p:cNvSpPr>
              <a:spLocks/>
            </p:cNvSpPr>
            <p:nvPr userDrawn="1"/>
          </p:nvSpPr>
          <p:spPr bwMode="auto">
            <a:xfrm>
              <a:off x="606" y="1042"/>
              <a:ext cx="5422" cy="758"/>
            </a:xfrm>
            <a:custGeom>
              <a:avLst/>
              <a:gdLst/>
              <a:ahLst/>
              <a:cxnLst>
                <a:cxn ang="0">
                  <a:pos x="5422" y="873"/>
                </a:cxn>
                <a:cxn ang="0">
                  <a:pos x="5384" y="926"/>
                </a:cxn>
                <a:cxn ang="0">
                  <a:pos x="5337" y="986"/>
                </a:cxn>
                <a:cxn ang="0">
                  <a:pos x="5273" y="1059"/>
                </a:cxn>
                <a:cxn ang="0">
                  <a:pos x="5190" y="1141"/>
                </a:cxn>
                <a:cxn ang="0">
                  <a:pos x="5088" y="1227"/>
                </a:cxn>
                <a:cxn ang="0">
                  <a:pos x="5001" y="1290"/>
                </a:cxn>
                <a:cxn ang="0">
                  <a:pos x="4937" y="1330"/>
                </a:cxn>
                <a:cxn ang="0">
                  <a:pos x="4869" y="1369"/>
                </a:cxn>
                <a:cxn ang="0">
                  <a:pos x="4797" y="1404"/>
                </a:cxn>
                <a:cxn ang="0">
                  <a:pos x="4719" y="1435"/>
                </a:cxn>
                <a:cxn ang="0">
                  <a:pos x="4637" y="1462"/>
                </a:cxn>
                <a:cxn ang="0">
                  <a:pos x="4552" y="1485"/>
                </a:cxn>
                <a:cxn ang="0">
                  <a:pos x="4462" y="1501"/>
                </a:cxn>
                <a:cxn ang="0">
                  <a:pos x="4368" y="1513"/>
                </a:cxn>
                <a:cxn ang="0">
                  <a:pos x="4268" y="1516"/>
                </a:cxn>
                <a:cxn ang="0">
                  <a:pos x="4165" y="1511"/>
                </a:cxn>
                <a:cxn ang="0">
                  <a:pos x="4058" y="1498"/>
                </a:cxn>
                <a:cxn ang="0">
                  <a:pos x="3947" y="1477"/>
                </a:cxn>
                <a:cxn ang="0">
                  <a:pos x="3830" y="1445"/>
                </a:cxn>
                <a:cxn ang="0">
                  <a:pos x="3711" y="1403"/>
                </a:cxn>
                <a:cxn ang="0">
                  <a:pos x="3586" y="1351"/>
                </a:cxn>
                <a:cxn ang="0">
                  <a:pos x="3458" y="1286"/>
                </a:cxn>
                <a:cxn ang="0">
                  <a:pos x="3325" y="1209"/>
                </a:cxn>
                <a:cxn ang="0">
                  <a:pos x="3189" y="1119"/>
                </a:cxn>
                <a:cxn ang="0">
                  <a:pos x="3120" y="1068"/>
                </a:cxn>
                <a:cxn ang="0">
                  <a:pos x="2846" y="871"/>
                </a:cxn>
                <a:cxn ang="0">
                  <a:pos x="2591" y="699"/>
                </a:cxn>
                <a:cxn ang="0">
                  <a:pos x="2349" y="545"/>
                </a:cxn>
                <a:cxn ang="0">
                  <a:pos x="2121" y="415"/>
                </a:cxn>
                <a:cxn ang="0">
                  <a:pos x="1906" y="303"/>
                </a:cxn>
                <a:cxn ang="0">
                  <a:pos x="1703" y="209"/>
                </a:cxn>
                <a:cxn ang="0">
                  <a:pos x="1509" y="135"/>
                </a:cxn>
                <a:cxn ang="0">
                  <a:pos x="1324" y="77"/>
                </a:cxn>
                <a:cxn ang="0">
                  <a:pos x="1147" y="37"/>
                </a:cxn>
                <a:cxn ang="0">
                  <a:pos x="974" y="11"/>
                </a:cxn>
                <a:cxn ang="0">
                  <a:pos x="808" y="0"/>
                </a:cxn>
                <a:cxn ang="0">
                  <a:pos x="644" y="1"/>
                </a:cxn>
                <a:cxn ang="0">
                  <a:pos x="483" y="17"/>
                </a:cxn>
                <a:cxn ang="0">
                  <a:pos x="323" y="45"/>
                </a:cxn>
                <a:cxn ang="0">
                  <a:pos x="162" y="84"/>
                </a:cxn>
                <a:cxn ang="0">
                  <a:pos x="0" y="132"/>
                </a:cxn>
              </a:cxnLst>
              <a:rect l="0" t="0" r="r" b="b"/>
              <a:pathLst>
                <a:path w="5422" h="1516">
                  <a:moveTo>
                    <a:pt x="5422" y="873"/>
                  </a:moveTo>
                  <a:lnTo>
                    <a:pt x="5422" y="873"/>
                  </a:lnTo>
                  <a:lnTo>
                    <a:pt x="5412" y="888"/>
                  </a:lnTo>
                  <a:lnTo>
                    <a:pt x="5384" y="926"/>
                  </a:lnTo>
                  <a:lnTo>
                    <a:pt x="5363" y="954"/>
                  </a:lnTo>
                  <a:lnTo>
                    <a:pt x="5337" y="986"/>
                  </a:lnTo>
                  <a:lnTo>
                    <a:pt x="5308" y="1022"/>
                  </a:lnTo>
                  <a:lnTo>
                    <a:pt x="5273" y="1059"/>
                  </a:lnTo>
                  <a:lnTo>
                    <a:pt x="5233" y="1099"/>
                  </a:lnTo>
                  <a:lnTo>
                    <a:pt x="5190" y="1141"/>
                  </a:lnTo>
                  <a:lnTo>
                    <a:pt x="5141" y="1185"/>
                  </a:lnTo>
                  <a:lnTo>
                    <a:pt x="5088" y="1227"/>
                  </a:lnTo>
                  <a:lnTo>
                    <a:pt x="5031" y="1269"/>
                  </a:lnTo>
                  <a:lnTo>
                    <a:pt x="5001" y="1290"/>
                  </a:lnTo>
                  <a:lnTo>
                    <a:pt x="4970" y="1311"/>
                  </a:lnTo>
                  <a:lnTo>
                    <a:pt x="4937" y="1330"/>
                  </a:lnTo>
                  <a:lnTo>
                    <a:pt x="4904" y="1349"/>
                  </a:lnTo>
                  <a:lnTo>
                    <a:pt x="4869" y="1369"/>
                  </a:lnTo>
                  <a:lnTo>
                    <a:pt x="4833" y="1387"/>
                  </a:lnTo>
                  <a:lnTo>
                    <a:pt x="4797" y="1404"/>
                  </a:lnTo>
                  <a:lnTo>
                    <a:pt x="4758" y="1420"/>
                  </a:lnTo>
                  <a:lnTo>
                    <a:pt x="4719" y="1435"/>
                  </a:lnTo>
                  <a:lnTo>
                    <a:pt x="4679" y="1450"/>
                  </a:lnTo>
                  <a:lnTo>
                    <a:pt x="4637" y="1462"/>
                  </a:lnTo>
                  <a:lnTo>
                    <a:pt x="4595" y="1474"/>
                  </a:lnTo>
                  <a:lnTo>
                    <a:pt x="4552" y="1485"/>
                  </a:lnTo>
                  <a:lnTo>
                    <a:pt x="4507" y="1493"/>
                  </a:lnTo>
                  <a:lnTo>
                    <a:pt x="4462" y="1501"/>
                  </a:lnTo>
                  <a:lnTo>
                    <a:pt x="4415" y="1508"/>
                  </a:lnTo>
                  <a:lnTo>
                    <a:pt x="4368" y="1513"/>
                  </a:lnTo>
                  <a:lnTo>
                    <a:pt x="4318" y="1514"/>
                  </a:lnTo>
                  <a:lnTo>
                    <a:pt x="4268" y="1516"/>
                  </a:lnTo>
                  <a:lnTo>
                    <a:pt x="4218" y="1514"/>
                  </a:lnTo>
                  <a:lnTo>
                    <a:pt x="4165" y="1511"/>
                  </a:lnTo>
                  <a:lnTo>
                    <a:pt x="4112" y="1506"/>
                  </a:lnTo>
                  <a:lnTo>
                    <a:pt x="4058" y="1498"/>
                  </a:lnTo>
                  <a:lnTo>
                    <a:pt x="4003" y="1488"/>
                  </a:lnTo>
                  <a:lnTo>
                    <a:pt x="3947" y="1477"/>
                  </a:lnTo>
                  <a:lnTo>
                    <a:pt x="3889" y="1462"/>
                  </a:lnTo>
                  <a:lnTo>
                    <a:pt x="3830" y="1445"/>
                  </a:lnTo>
                  <a:lnTo>
                    <a:pt x="3771" y="1425"/>
                  </a:lnTo>
                  <a:lnTo>
                    <a:pt x="3711" y="1403"/>
                  </a:lnTo>
                  <a:lnTo>
                    <a:pt x="3649" y="1378"/>
                  </a:lnTo>
                  <a:lnTo>
                    <a:pt x="3586" y="1351"/>
                  </a:lnTo>
                  <a:lnTo>
                    <a:pt x="3522" y="1320"/>
                  </a:lnTo>
                  <a:lnTo>
                    <a:pt x="3458" y="1286"/>
                  </a:lnTo>
                  <a:lnTo>
                    <a:pt x="3393" y="1249"/>
                  </a:lnTo>
                  <a:lnTo>
                    <a:pt x="3325" y="1209"/>
                  </a:lnTo>
                  <a:lnTo>
                    <a:pt x="3258" y="1165"/>
                  </a:lnTo>
                  <a:lnTo>
                    <a:pt x="3189" y="1119"/>
                  </a:lnTo>
                  <a:lnTo>
                    <a:pt x="3120" y="1068"/>
                  </a:lnTo>
                  <a:lnTo>
                    <a:pt x="3120" y="1068"/>
                  </a:lnTo>
                  <a:lnTo>
                    <a:pt x="2981" y="967"/>
                  </a:lnTo>
                  <a:lnTo>
                    <a:pt x="2846" y="871"/>
                  </a:lnTo>
                  <a:lnTo>
                    <a:pt x="2717" y="783"/>
                  </a:lnTo>
                  <a:lnTo>
                    <a:pt x="2591" y="699"/>
                  </a:lnTo>
                  <a:lnTo>
                    <a:pt x="2468" y="620"/>
                  </a:lnTo>
                  <a:lnTo>
                    <a:pt x="2349" y="545"/>
                  </a:lnTo>
                  <a:lnTo>
                    <a:pt x="2234" y="478"/>
                  </a:lnTo>
                  <a:lnTo>
                    <a:pt x="2121" y="415"/>
                  </a:lnTo>
                  <a:lnTo>
                    <a:pt x="2013" y="356"/>
                  </a:lnTo>
                  <a:lnTo>
                    <a:pt x="1906" y="303"/>
                  </a:lnTo>
                  <a:lnTo>
                    <a:pt x="1803" y="253"/>
                  </a:lnTo>
                  <a:lnTo>
                    <a:pt x="1703" y="209"/>
                  </a:lnTo>
                  <a:lnTo>
                    <a:pt x="1605" y="171"/>
                  </a:lnTo>
                  <a:lnTo>
                    <a:pt x="1509" y="135"/>
                  </a:lnTo>
                  <a:lnTo>
                    <a:pt x="1416" y="105"/>
                  </a:lnTo>
                  <a:lnTo>
                    <a:pt x="1324" y="77"/>
                  </a:lnTo>
                  <a:lnTo>
                    <a:pt x="1234" y="54"/>
                  </a:lnTo>
                  <a:lnTo>
                    <a:pt x="1147" y="37"/>
                  </a:lnTo>
                  <a:lnTo>
                    <a:pt x="1060" y="22"/>
                  </a:lnTo>
                  <a:lnTo>
                    <a:pt x="974" y="11"/>
                  </a:lnTo>
                  <a:lnTo>
                    <a:pt x="891" y="3"/>
                  </a:lnTo>
                  <a:lnTo>
                    <a:pt x="808" y="0"/>
                  </a:lnTo>
                  <a:lnTo>
                    <a:pt x="726" y="0"/>
                  </a:lnTo>
                  <a:lnTo>
                    <a:pt x="644" y="1"/>
                  </a:lnTo>
                  <a:lnTo>
                    <a:pt x="563" y="8"/>
                  </a:lnTo>
                  <a:lnTo>
                    <a:pt x="483" y="17"/>
                  </a:lnTo>
                  <a:lnTo>
                    <a:pt x="402" y="30"/>
                  </a:lnTo>
                  <a:lnTo>
                    <a:pt x="323" y="45"/>
                  </a:lnTo>
                  <a:lnTo>
                    <a:pt x="243" y="63"/>
                  </a:lnTo>
                  <a:lnTo>
                    <a:pt x="162" y="84"/>
                  </a:lnTo>
                  <a:lnTo>
                    <a:pt x="80" y="106"/>
                  </a:lnTo>
                  <a:lnTo>
                    <a:pt x="0" y="13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05597" name="Freeform 29"/>
            <p:cNvSpPr>
              <a:spLocks/>
            </p:cNvSpPr>
            <p:nvPr userDrawn="1"/>
          </p:nvSpPr>
          <p:spPr bwMode="auto">
            <a:xfrm>
              <a:off x="628" y="1060"/>
              <a:ext cx="5431" cy="725"/>
            </a:xfrm>
            <a:custGeom>
              <a:avLst/>
              <a:gdLst/>
              <a:ahLst/>
              <a:cxnLst>
                <a:cxn ang="0">
                  <a:pos x="5431" y="783"/>
                </a:cxn>
                <a:cxn ang="0">
                  <a:pos x="5395" y="838"/>
                </a:cxn>
                <a:cxn ang="0">
                  <a:pos x="5350" y="899"/>
                </a:cxn>
                <a:cxn ang="0">
                  <a:pos x="5286" y="974"/>
                </a:cxn>
                <a:cxn ang="0">
                  <a:pos x="5204" y="1058"/>
                </a:cxn>
                <a:cxn ang="0">
                  <a:pos x="5105" y="1147"/>
                </a:cxn>
                <a:cxn ang="0">
                  <a:pos x="5018" y="1211"/>
                </a:cxn>
                <a:cxn ang="0">
                  <a:pos x="4955" y="1253"/>
                </a:cxn>
                <a:cxn ang="0">
                  <a:pos x="4887" y="1293"/>
                </a:cxn>
                <a:cxn ang="0">
                  <a:pos x="4815" y="1329"/>
                </a:cxn>
                <a:cxn ang="0">
                  <a:pos x="4739" y="1363"/>
                </a:cxn>
                <a:cxn ang="0">
                  <a:pos x="4657" y="1392"/>
                </a:cxn>
                <a:cxn ang="0">
                  <a:pos x="4572" y="1416"/>
                </a:cxn>
                <a:cxn ang="0">
                  <a:pos x="4482" y="1434"/>
                </a:cxn>
                <a:cxn ang="0">
                  <a:pos x="4387" y="1447"/>
                </a:cxn>
                <a:cxn ang="0">
                  <a:pos x="4289" y="1452"/>
                </a:cxn>
                <a:cxn ang="0">
                  <a:pos x="4186" y="1450"/>
                </a:cxn>
                <a:cxn ang="0">
                  <a:pos x="4078" y="1439"/>
                </a:cxn>
                <a:cxn ang="0">
                  <a:pos x="3967" y="1419"/>
                </a:cxn>
                <a:cxn ang="0">
                  <a:pos x="3850" y="1390"/>
                </a:cxn>
                <a:cxn ang="0">
                  <a:pos x="3729" y="1352"/>
                </a:cxn>
                <a:cxn ang="0">
                  <a:pos x="3604" y="1300"/>
                </a:cxn>
                <a:cxn ang="0">
                  <a:pos x="3475" y="1239"/>
                </a:cxn>
                <a:cxn ang="0">
                  <a:pos x="3342" y="1163"/>
                </a:cxn>
                <a:cxn ang="0">
                  <a:pos x="3204" y="1075"/>
                </a:cxn>
                <a:cxn ang="0">
                  <a:pos x="3134" y="1027"/>
                </a:cxn>
                <a:cxn ang="0">
                  <a:pos x="2857" y="835"/>
                </a:cxn>
                <a:cxn ang="0">
                  <a:pos x="2599" y="665"/>
                </a:cxn>
                <a:cxn ang="0">
                  <a:pos x="2355" y="517"/>
                </a:cxn>
                <a:cxn ang="0">
                  <a:pos x="2126" y="389"/>
                </a:cxn>
                <a:cxn ang="0">
                  <a:pos x="1909" y="281"/>
                </a:cxn>
                <a:cxn ang="0">
                  <a:pos x="1705" y="192"/>
                </a:cxn>
                <a:cxn ang="0">
                  <a:pos x="1509" y="121"/>
                </a:cxn>
                <a:cxn ang="0">
                  <a:pos x="1323" y="68"/>
                </a:cxn>
                <a:cxn ang="0">
                  <a:pos x="1145" y="29"/>
                </a:cxn>
                <a:cxn ang="0">
                  <a:pos x="973" y="7"/>
                </a:cxn>
                <a:cxn ang="0">
                  <a:pos x="807" y="0"/>
                </a:cxn>
                <a:cxn ang="0">
                  <a:pos x="643" y="5"/>
                </a:cxn>
                <a:cxn ang="0">
                  <a:pos x="482" y="24"/>
                </a:cxn>
                <a:cxn ang="0">
                  <a:pos x="322" y="55"/>
                </a:cxn>
                <a:cxn ang="0">
                  <a:pos x="161" y="97"/>
                </a:cxn>
                <a:cxn ang="0">
                  <a:pos x="0" y="149"/>
                </a:cxn>
              </a:cxnLst>
              <a:rect l="0" t="0" r="r" b="b"/>
              <a:pathLst>
                <a:path w="5431" h="1452">
                  <a:moveTo>
                    <a:pt x="5431" y="783"/>
                  </a:moveTo>
                  <a:lnTo>
                    <a:pt x="5431" y="783"/>
                  </a:lnTo>
                  <a:lnTo>
                    <a:pt x="5423" y="798"/>
                  </a:lnTo>
                  <a:lnTo>
                    <a:pt x="5395" y="838"/>
                  </a:lnTo>
                  <a:lnTo>
                    <a:pt x="5375" y="867"/>
                  </a:lnTo>
                  <a:lnTo>
                    <a:pt x="5350" y="899"/>
                  </a:lnTo>
                  <a:lnTo>
                    <a:pt x="5320" y="935"/>
                  </a:lnTo>
                  <a:lnTo>
                    <a:pt x="5286" y="974"/>
                  </a:lnTo>
                  <a:lnTo>
                    <a:pt x="5247" y="1016"/>
                  </a:lnTo>
                  <a:lnTo>
                    <a:pt x="5204" y="1058"/>
                  </a:lnTo>
                  <a:lnTo>
                    <a:pt x="5157" y="1101"/>
                  </a:lnTo>
                  <a:lnTo>
                    <a:pt x="5105" y="1147"/>
                  </a:lnTo>
                  <a:lnTo>
                    <a:pt x="5048" y="1190"/>
                  </a:lnTo>
                  <a:lnTo>
                    <a:pt x="5018" y="1211"/>
                  </a:lnTo>
                  <a:lnTo>
                    <a:pt x="4987" y="1232"/>
                  </a:lnTo>
                  <a:lnTo>
                    <a:pt x="4955" y="1253"/>
                  </a:lnTo>
                  <a:lnTo>
                    <a:pt x="4922" y="1272"/>
                  </a:lnTo>
                  <a:lnTo>
                    <a:pt x="4887" y="1293"/>
                  </a:lnTo>
                  <a:lnTo>
                    <a:pt x="4851" y="1311"/>
                  </a:lnTo>
                  <a:lnTo>
                    <a:pt x="4815" y="1329"/>
                  </a:lnTo>
                  <a:lnTo>
                    <a:pt x="4778" y="1347"/>
                  </a:lnTo>
                  <a:lnTo>
                    <a:pt x="4739" y="1363"/>
                  </a:lnTo>
                  <a:lnTo>
                    <a:pt x="4698" y="1377"/>
                  </a:lnTo>
                  <a:lnTo>
                    <a:pt x="4657" y="1392"/>
                  </a:lnTo>
                  <a:lnTo>
                    <a:pt x="4615" y="1405"/>
                  </a:lnTo>
                  <a:lnTo>
                    <a:pt x="4572" y="1416"/>
                  </a:lnTo>
                  <a:lnTo>
                    <a:pt x="4528" y="1426"/>
                  </a:lnTo>
                  <a:lnTo>
                    <a:pt x="4482" y="1434"/>
                  </a:lnTo>
                  <a:lnTo>
                    <a:pt x="4436" y="1442"/>
                  </a:lnTo>
                  <a:lnTo>
                    <a:pt x="4387" y="1447"/>
                  </a:lnTo>
                  <a:lnTo>
                    <a:pt x="4339" y="1450"/>
                  </a:lnTo>
                  <a:lnTo>
                    <a:pt x="4289" y="1452"/>
                  </a:lnTo>
                  <a:lnTo>
                    <a:pt x="4237" y="1452"/>
                  </a:lnTo>
                  <a:lnTo>
                    <a:pt x="4186" y="1450"/>
                  </a:lnTo>
                  <a:lnTo>
                    <a:pt x="4133" y="1445"/>
                  </a:lnTo>
                  <a:lnTo>
                    <a:pt x="4078" y="1439"/>
                  </a:lnTo>
                  <a:lnTo>
                    <a:pt x="4024" y="1431"/>
                  </a:lnTo>
                  <a:lnTo>
                    <a:pt x="3967" y="1419"/>
                  </a:lnTo>
                  <a:lnTo>
                    <a:pt x="3908" y="1406"/>
                  </a:lnTo>
                  <a:lnTo>
                    <a:pt x="3850" y="1390"/>
                  </a:lnTo>
                  <a:lnTo>
                    <a:pt x="3790" y="1373"/>
                  </a:lnTo>
                  <a:lnTo>
                    <a:pt x="3729" y="1352"/>
                  </a:lnTo>
                  <a:lnTo>
                    <a:pt x="3668" y="1327"/>
                  </a:lnTo>
                  <a:lnTo>
                    <a:pt x="3604" y="1300"/>
                  </a:lnTo>
                  <a:lnTo>
                    <a:pt x="3540" y="1271"/>
                  </a:lnTo>
                  <a:lnTo>
                    <a:pt x="3475" y="1239"/>
                  </a:lnTo>
                  <a:lnTo>
                    <a:pt x="3410" y="1203"/>
                  </a:lnTo>
                  <a:lnTo>
                    <a:pt x="3342" y="1163"/>
                  </a:lnTo>
                  <a:lnTo>
                    <a:pt x="3274" y="1121"/>
                  </a:lnTo>
                  <a:lnTo>
                    <a:pt x="3204" y="1075"/>
                  </a:lnTo>
                  <a:lnTo>
                    <a:pt x="3134" y="1027"/>
                  </a:lnTo>
                  <a:lnTo>
                    <a:pt x="3134" y="1027"/>
                  </a:lnTo>
                  <a:lnTo>
                    <a:pt x="2993" y="929"/>
                  </a:lnTo>
                  <a:lnTo>
                    <a:pt x="2857" y="835"/>
                  </a:lnTo>
                  <a:lnTo>
                    <a:pt x="2727" y="748"/>
                  </a:lnTo>
                  <a:lnTo>
                    <a:pt x="2599" y="665"/>
                  </a:lnTo>
                  <a:lnTo>
                    <a:pt x="2475" y="588"/>
                  </a:lnTo>
                  <a:lnTo>
                    <a:pt x="2355" y="517"/>
                  </a:lnTo>
                  <a:lnTo>
                    <a:pt x="2239" y="451"/>
                  </a:lnTo>
                  <a:lnTo>
                    <a:pt x="2126" y="389"/>
                  </a:lnTo>
                  <a:lnTo>
                    <a:pt x="2016" y="333"/>
                  </a:lnTo>
                  <a:lnTo>
                    <a:pt x="1909" y="281"/>
                  </a:lnTo>
                  <a:lnTo>
                    <a:pt x="1805" y="234"/>
                  </a:lnTo>
                  <a:lnTo>
                    <a:pt x="1705" y="192"/>
                  </a:lnTo>
                  <a:lnTo>
                    <a:pt x="1606" y="155"/>
                  </a:lnTo>
                  <a:lnTo>
                    <a:pt x="1509" y="121"/>
                  </a:lnTo>
                  <a:lnTo>
                    <a:pt x="1416" y="92"/>
                  </a:lnTo>
                  <a:lnTo>
                    <a:pt x="1323" y="68"/>
                  </a:lnTo>
                  <a:lnTo>
                    <a:pt x="1234" y="47"/>
                  </a:lnTo>
                  <a:lnTo>
                    <a:pt x="1145" y="29"/>
                  </a:lnTo>
                  <a:lnTo>
                    <a:pt x="1058" y="16"/>
                  </a:lnTo>
                  <a:lnTo>
                    <a:pt x="973" y="7"/>
                  </a:lnTo>
                  <a:lnTo>
                    <a:pt x="890" y="2"/>
                  </a:lnTo>
                  <a:lnTo>
                    <a:pt x="807" y="0"/>
                  </a:lnTo>
                  <a:lnTo>
                    <a:pt x="725" y="0"/>
                  </a:lnTo>
                  <a:lnTo>
                    <a:pt x="643" y="5"/>
                  </a:lnTo>
                  <a:lnTo>
                    <a:pt x="562" y="13"/>
                  </a:lnTo>
                  <a:lnTo>
                    <a:pt x="482" y="24"/>
                  </a:lnTo>
                  <a:lnTo>
                    <a:pt x="401" y="37"/>
                  </a:lnTo>
                  <a:lnTo>
                    <a:pt x="322" y="55"/>
                  </a:lnTo>
                  <a:lnTo>
                    <a:pt x="242" y="74"/>
                  </a:lnTo>
                  <a:lnTo>
                    <a:pt x="161" y="97"/>
                  </a:lnTo>
                  <a:lnTo>
                    <a:pt x="80" y="121"/>
                  </a:lnTo>
                  <a:lnTo>
                    <a:pt x="0" y="149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05598" name="Freeform 30"/>
            <p:cNvSpPr>
              <a:spLocks/>
            </p:cNvSpPr>
            <p:nvPr userDrawn="1"/>
          </p:nvSpPr>
          <p:spPr bwMode="auto">
            <a:xfrm>
              <a:off x="652" y="1076"/>
              <a:ext cx="5439" cy="696"/>
            </a:xfrm>
            <a:custGeom>
              <a:avLst/>
              <a:gdLst/>
              <a:ahLst/>
              <a:cxnLst>
                <a:cxn ang="0">
                  <a:pos x="5439" y="694"/>
                </a:cxn>
                <a:cxn ang="0">
                  <a:pos x="5405" y="751"/>
                </a:cxn>
                <a:cxn ang="0">
                  <a:pos x="5359" y="812"/>
                </a:cxn>
                <a:cxn ang="0">
                  <a:pos x="5296" y="890"/>
                </a:cxn>
                <a:cxn ang="0">
                  <a:pos x="5216" y="975"/>
                </a:cxn>
                <a:cxn ang="0">
                  <a:pos x="5119" y="1066"/>
                </a:cxn>
                <a:cxn ang="0">
                  <a:pos x="5033" y="1133"/>
                </a:cxn>
                <a:cxn ang="0">
                  <a:pos x="4970" y="1175"/>
                </a:cxn>
                <a:cxn ang="0">
                  <a:pos x="4903" y="1217"/>
                </a:cxn>
                <a:cxn ang="0">
                  <a:pos x="4831" y="1256"/>
                </a:cxn>
                <a:cxn ang="0">
                  <a:pos x="4755" y="1290"/>
                </a:cxn>
                <a:cxn ang="0">
                  <a:pos x="4674" y="1321"/>
                </a:cxn>
                <a:cxn ang="0">
                  <a:pos x="4590" y="1348"/>
                </a:cxn>
                <a:cxn ang="0">
                  <a:pos x="4499" y="1368"/>
                </a:cxn>
                <a:cxn ang="0">
                  <a:pos x="4406" y="1382"/>
                </a:cxn>
                <a:cxn ang="0">
                  <a:pos x="4308" y="1390"/>
                </a:cxn>
                <a:cxn ang="0">
                  <a:pos x="4204" y="1390"/>
                </a:cxn>
                <a:cxn ang="0">
                  <a:pos x="4097" y="1381"/>
                </a:cxn>
                <a:cxn ang="0">
                  <a:pos x="3984" y="1364"/>
                </a:cxn>
                <a:cxn ang="0">
                  <a:pos x="3868" y="1337"/>
                </a:cxn>
                <a:cxn ang="0">
                  <a:pos x="3747" y="1300"/>
                </a:cxn>
                <a:cxn ang="0">
                  <a:pos x="3621" y="1251"/>
                </a:cxn>
                <a:cxn ang="0">
                  <a:pos x="3490" y="1192"/>
                </a:cxn>
                <a:cxn ang="0">
                  <a:pos x="3355" y="1119"/>
                </a:cxn>
                <a:cxn ang="0">
                  <a:pos x="3217" y="1033"/>
                </a:cxn>
                <a:cxn ang="0">
                  <a:pos x="3146" y="985"/>
                </a:cxn>
                <a:cxn ang="0">
                  <a:pos x="2867" y="798"/>
                </a:cxn>
                <a:cxn ang="0">
                  <a:pos x="2606" y="633"/>
                </a:cxn>
                <a:cxn ang="0">
                  <a:pos x="2360" y="489"/>
                </a:cxn>
                <a:cxn ang="0">
                  <a:pos x="2128" y="367"/>
                </a:cxn>
                <a:cxn ang="0">
                  <a:pos x="1910" y="262"/>
                </a:cxn>
                <a:cxn ang="0">
                  <a:pos x="1705" y="176"/>
                </a:cxn>
                <a:cxn ang="0">
                  <a:pos x="1509" y="108"/>
                </a:cxn>
                <a:cxn ang="0">
                  <a:pos x="1321" y="58"/>
                </a:cxn>
                <a:cxn ang="0">
                  <a:pos x="1142" y="24"/>
                </a:cxn>
                <a:cxn ang="0">
                  <a:pos x="970" y="5"/>
                </a:cxn>
                <a:cxn ang="0">
                  <a:pos x="803" y="0"/>
                </a:cxn>
                <a:cxn ang="0">
                  <a:pos x="640" y="10"/>
                </a:cxn>
                <a:cxn ang="0">
                  <a:pos x="479" y="32"/>
                </a:cxn>
                <a:cxn ang="0">
                  <a:pos x="319" y="66"/>
                </a:cxn>
                <a:cxn ang="0">
                  <a:pos x="161" y="111"/>
                </a:cxn>
                <a:cxn ang="0">
                  <a:pos x="0" y="168"/>
                </a:cxn>
              </a:cxnLst>
              <a:rect l="0" t="0" r="r" b="b"/>
              <a:pathLst>
                <a:path w="5439" h="1390">
                  <a:moveTo>
                    <a:pt x="5439" y="694"/>
                  </a:moveTo>
                  <a:lnTo>
                    <a:pt x="5439" y="694"/>
                  </a:lnTo>
                  <a:lnTo>
                    <a:pt x="5431" y="709"/>
                  </a:lnTo>
                  <a:lnTo>
                    <a:pt x="5405" y="751"/>
                  </a:lnTo>
                  <a:lnTo>
                    <a:pt x="5384" y="780"/>
                  </a:lnTo>
                  <a:lnTo>
                    <a:pt x="5359" y="812"/>
                  </a:lnTo>
                  <a:lnTo>
                    <a:pt x="5331" y="849"/>
                  </a:lnTo>
                  <a:lnTo>
                    <a:pt x="5296" y="890"/>
                  </a:lnTo>
                  <a:lnTo>
                    <a:pt x="5259" y="932"/>
                  </a:lnTo>
                  <a:lnTo>
                    <a:pt x="5216" y="975"/>
                  </a:lnTo>
                  <a:lnTo>
                    <a:pt x="5170" y="1020"/>
                  </a:lnTo>
                  <a:lnTo>
                    <a:pt x="5119" y="1066"/>
                  </a:lnTo>
                  <a:lnTo>
                    <a:pt x="5062" y="1111"/>
                  </a:lnTo>
                  <a:lnTo>
                    <a:pt x="5033" y="1133"/>
                  </a:lnTo>
                  <a:lnTo>
                    <a:pt x="5002" y="1154"/>
                  </a:lnTo>
                  <a:lnTo>
                    <a:pt x="4970" y="1175"/>
                  </a:lnTo>
                  <a:lnTo>
                    <a:pt x="4937" y="1196"/>
                  </a:lnTo>
                  <a:lnTo>
                    <a:pt x="4903" y="1217"/>
                  </a:lnTo>
                  <a:lnTo>
                    <a:pt x="4867" y="1237"/>
                  </a:lnTo>
                  <a:lnTo>
                    <a:pt x="4831" y="1256"/>
                  </a:lnTo>
                  <a:lnTo>
                    <a:pt x="4794" y="1274"/>
                  </a:lnTo>
                  <a:lnTo>
                    <a:pt x="4755" y="1290"/>
                  </a:lnTo>
                  <a:lnTo>
                    <a:pt x="4716" y="1306"/>
                  </a:lnTo>
                  <a:lnTo>
                    <a:pt x="4674" y="1321"/>
                  </a:lnTo>
                  <a:lnTo>
                    <a:pt x="4633" y="1335"/>
                  </a:lnTo>
                  <a:lnTo>
                    <a:pt x="4590" y="1348"/>
                  </a:lnTo>
                  <a:lnTo>
                    <a:pt x="4545" y="1358"/>
                  </a:lnTo>
                  <a:lnTo>
                    <a:pt x="4499" y="1368"/>
                  </a:lnTo>
                  <a:lnTo>
                    <a:pt x="4454" y="1376"/>
                  </a:lnTo>
                  <a:lnTo>
                    <a:pt x="4406" y="1382"/>
                  </a:lnTo>
                  <a:lnTo>
                    <a:pt x="4356" y="1387"/>
                  </a:lnTo>
                  <a:lnTo>
                    <a:pt x="4308" y="1390"/>
                  </a:lnTo>
                  <a:lnTo>
                    <a:pt x="4256" y="1390"/>
                  </a:lnTo>
                  <a:lnTo>
                    <a:pt x="4204" y="1390"/>
                  </a:lnTo>
                  <a:lnTo>
                    <a:pt x="4151" y="1387"/>
                  </a:lnTo>
                  <a:lnTo>
                    <a:pt x="4097" y="1381"/>
                  </a:lnTo>
                  <a:lnTo>
                    <a:pt x="4041" y="1374"/>
                  </a:lnTo>
                  <a:lnTo>
                    <a:pt x="3984" y="1364"/>
                  </a:lnTo>
                  <a:lnTo>
                    <a:pt x="3926" y="1351"/>
                  </a:lnTo>
                  <a:lnTo>
                    <a:pt x="3868" y="1337"/>
                  </a:lnTo>
                  <a:lnTo>
                    <a:pt x="3808" y="1319"/>
                  </a:lnTo>
                  <a:lnTo>
                    <a:pt x="3747" y="1300"/>
                  </a:lnTo>
                  <a:lnTo>
                    <a:pt x="3684" y="1277"/>
                  </a:lnTo>
                  <a:lnTo>
                    <a:pt x="3621" y="1251"/>
                  </a:lnTo>
                  <a:lnTo>
                    <a:pt x="3557" y="1222"/>
                  </a:lnTo>
                  <a:lnTo>
                    <a:pt x="3490" y="1192"/>
                  </a:lnTo>
                  <a:lnTo>
                    <a:pt x="3423" y="1156"/>
                  </a:lnTo>
                  <a:lnTo>
                    <a:pt x="3355" y="1119"/>
                  </a:lnTo>
                  <a:lnTo>
                    <a:pt x="3287" y="1079"/>
                  </a:lnTo>
                  <a:lnTo>
                    <a:pt x="3217" y="1033"/>
                  </a:lnTo>
                  <a:lnTo>
                    <a:pt x="3146" y="985"/>
                  </a:lnTo>
                  <a:lnTo>
                    <a:pt x="3146" y="985"/>
                  </a:lnTo>
                  <a:lnTo>
                    <a:pt x="3004" y="890"/>
                  </a:lnTo>
                  <a:lnTo>
                    <a:pt x="2867" y="798"/>
                  </a:lnTo>
                  <a:lnTo>
                    <a:pt x="2733" y="714"/>
                  </a:lnTo>
                  <a:lnTo>
                    <a:pt x="2606" y="633"/>
                  </a:lnTo>
                  <a:lnTo>
                    <a:pt x="2481" y="559"/>
                  </a:lnTo>
                  <a:lnTo>
                    <a:pt x="2360" y="489"/>
                  </a:lnTo>
                  <a:lnTo>
                    <a:pt x="2242" y="425"/>
                  </a:lnTo>
                  <a:lnTo>
                    <a:pt x="2128" y="367"/>
                  </a:lnTo>
                  <a:lnTo>
                    <a:pt x="2018" y="312"/>
                  </a:lnTo>
                  <a:lnTo>
                    <a:pt x="1910" y="262"/>
                  </a:lnTo>
                  <a:lnTo>
                    <a:pt x="1806" y="216"/>
                  </a:lnTo>
                  <a:lnTo>
                    <a:pt x="1705" y="176"/>
                  </a:lnTo>
                  <a:lnTo>
                    <a:pt x="1605" y="140"/>
                  </a:lnTo>
                  <a:lnTo>
                    <a:pt x="1509" y="108"/>
                  </a:lnTo>
                  <a:lnTo>
                    <a:pt x="1414" y="81"/>
                  </a:lnTo>
                  <a:lnTo>
                    <a:pt x="1321" y="58"/>
                  </a:lnTo>
                  <a:lnTo>
                    <a:pt x="1231" y="39"/>
                  </a:lnTo>
                  <a:lnTo>
                    <a:pt x="1142" y="24"/>
                  </a:lnTo>
                  <a:lnTo>
                    <a:pt x="1056" y="13"/>
                  </a:lnTo>
                  <a:lnTo>
                    <a:pt x="970" y="5"/>
                  </a:lnTo>
                  <a:lnTo>
                    <a:pt x="887" y="2"/>
                  </a:lnTo>
                  <a:lnTo>
                    <a:pt x="803" y="0"/>
                  </a:lnTo>
                  <a:lnTo>
                    <a:pt x="722" y="3"/>
                  </a:lnTo>
                  <a:lnTo>
                    <a:pt x="640" y="10"/>
                  </a:lnTo>
                  <a:lnTo>
                    <a:pt x="559" y="19"/>
                  </a:lnTo>
                  <a:lnTo>
                    <a:pt x="479" y="32"/>
                  </a:lnTo>
                  <a:lnTo>
                    <a:pt x="399" y="47"/>
                  </a:lnTo>
                  <a:lnTo>
                    <a:pt x="319" y="66"/>
                  </a:lnTo>
                  <a:lnTo>
                    <a:pt x="240" y="87"/>
                  </a:lnTo>
                  <a:lnTo>
                    <a:pt x="161" y="111"/>
                  </a:lnTo>
                  <a:lnTo>
                    <a:pt x="80" y="139"/>
                  </a:lnTo>
                  <a:lnTo>
                    <a:pt x="0" y="16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05599" name="Freeform 31"/>
            <p:cNvSpPr>
              <a:spLocks/>
            </p:cNvSpPr>
            <p:nvPr userDrawn="1"/>
          </p:nvSpPr>
          <p:spPr bwMode="auto">
            <a:xfrm>
              <a:off x="675" y="1094"/>
              <a:ext cx="5448" cy="664"/>
            </a:xfrm>
            <a:custGeom>
              <a:avLst/>
              <a:gdLst/>
              <a:ahLst/>
              <a:cxnLst>
                <a:cxn ang="0">
                  <a:pos x="5448" y="603"/>
                </a:cxn>
                <a:cxn ang="0">
                  <a:pos x="5414" y="660"/>
                </a:cxn>
                <a:cxn ang="0">
                  <a:pos x="5369" y="723"/>
                </a:cxn>
                <a:cxn ang="0">
                  <a:pos x="5308" y="802"/>
                </a:cxn>
                <a:cxn ang="0">
                  <a:pos x="5229" y="891"/>
                </a:cxn>
                <a:cxn ang="0">
                  <a:pos x="5132" y="983"/>
                </a:cxn>
                <a:cxn ang="0">
                  <a:pos x="5047" y="1052"/>
                </a:cxn>
                <a:cxn ang="0">
                  <a:pos x="4986" y="1097"/>
                </a:cxn>
                <a:cxn ang="0">
                  <a:pos x="4919" y="1139"/>
                </a:cxn>
                <a:cxn ang="0">
                  <a:pos x="4849" y="1180"/>
                </a:cxn>
                <a:cxn ang="0">
                  <a:pos x="4772" y="1217"/>
                </a:cxn>
                <a:cxn ang="0">
                  <a:pos x="4692" y="1249"/>
                </a:cxn>
                <a:cxn ang="0">
                  <a:pos x="4607" y="1277"/>
                </a:cxn>
                <a:cxn ang="0">
                  <a:pos x="4518" y="1299"/>
                </a:cxn>
                <a:cxn ang="0">
                  <a:pos x="4425" y="1315"/>
                </a:cxn>
                <a:cxn ang="0">
                  <a:pos x="4326" y="1325"/>
                </a:cxn>
                <a:cxn ang="0">
                  <a:pos x="4222" y="1327"/>
                </a:cxn>
                <a:cxn ang="0">
                  <a:pos x="4115" y="1320"/>
                </a:cxn>
                <a:cxn ang="0">
                  <a:pos x="4003" y="1306"/>
                </a:cxn>
                <a:cxn ang="0">
                  <a:pos x="3885" y="1280"/>
                </a:cxn>
                <a:cxn ang="0">
                  <a:pos x="3764" y="1246"/>
                </a:cxn>
                <a:cxn ang="0">
                  <a:pos x="3638" y="1199"/>
                </a:cxn>
                <a:cxn ang="0">
                  <a:pos x="3506" y="1143"/>
                </a:cxn>
                <a:cxn ang="0">
                  <a:pos x="3371" y="1072"/>
                </a:cxn>
                <a:cxn ang="0">
                  <a:pos x="3230" y="989"/>
                </a:cxn>
                <a:cxn ang="0">
                  <a:pos x="3157" y="942"/>
                </a:cxn>
                <a:cxn ang="0">
                  <a:pos x="2877" y="760"/>
                </a:cxn>
                <a:cxn ang="0">
                  <a:pos x="2613" y="599"/>
                </a:cxn>
                <a:cxn ang="0">
                  <a:pos x="2365" y="460"/>
                </a:cxn>
                <a:cxn ang="0">
                  <a:pos x="2131" y="340"/>
                </a:cxn>
                <a:cxn ang="0">
                  <a:pos x="1912" y="240"/>
                </a:cxn>
                <a:cxn ang="0">
                  <a:pos x="1705" y="158"/>
                </a:cxn>
                <a:cxn ang="0">
                  <a:pos x="1508" y="95"/>
                </a:cxn>
                <a:cxn ang="0">
                  <a:pos x="1321" y="48"/>
                </a:cxn>
                <a:cxn ang="0">
                  <a:pos x="1141" y="17"/>
                </a:cxn>
                <a:cxn ang="0">
                  <a:pos x="968" y="1"/>
                </a:cxn>
                <a:cxn ang="0">
                  <a:pos x="801" y="0"/>
                </a:cxn>
                <a:cxn ang="0">
                  <a:pos x="639" y="12"/>
                </a:cxn>
                <a:cxn ang="0">
                  <a:pos x="478" y="38"/>
                </a:cxn>
                <a:cxn ang="0">
                  <a:pos x="319" y="75"/>
                </a:cxn>
                <a:cxn ang="0">
                  <a:pos x="160" y="124"/>
                </a:cxn>
                <a:cxn ang="0">
                  <a:pos x="0" y="184"/>
                </a:cxn>
              </a:cxnLst>
              <a:rect l="0" t="0" r="r" b="b"/>
              <a:pathLst>
                <a:path w="5448" h="1327">
                  <a:moveTo>
                    <a:pt x="5448" y="603"/>
                  </a:moveTo>
                  <a:lnTo>
                    <a:pt x="5448" y="603"/>
                  </a:lnTo>
                  <a:lnTo>
                    <a:pt x="5439" y="618"/>
                  </a:lnTo>
                  <a:lnTo>
                    <a:pt x="5414" y="660"/>
                  </a:lnTo>
                  <a:lnTo>
                    <a:pt x="5393" y="689"/>
                  </a:lnTo>
                  <a:lnTo>
                    <a:pt x="5369" y="723"/>
                  </a:lnTo>
                  <a:lnTo>
                    <a:pt x="5341" y="762"/>
                  </a:lnTo>
                  <a:lnTo>
                    <a:pt x="5308" y="802"/>
                  </a:lnTo>
                  <a:lnTo>
                    <a:pt x="5271" y="846"/>
                  </a:lnTo>
                  <a:lnTo>
                    <a:pt x="5229" y="891"/>
                  </a:lnTo>
                  <a:lnTo>
                    <a:pt x="5183" y="936"/>
                  </a:lnTo>
                  <a:lnTo>
                    <a:pt x="5132" y="983"/>
                  </a:lnTo>
                  <a:lnTo>
                    <a:pt x="5076" y="1030"/>
                  </a:lnTo>
                  <a:lnTo>
                    <a:pt x="5047" y="1052"/>
                  </a:lnTo>
                  <a:lnTo>
                    <a:pt x="5017" y="1075"/>
                  </a:lnTo>
                  <a:lnTo>
                    <a:pt x="4986" y="1097"/>
                  </a:lnTo>
                  <a:lnTo>
                    <a:pt x="4953" y="1118"/>
                  </a:lnTo>
                  <a:lnTo>
                    <a:pt x="4919" y="1139"/>
                  </a:lnTo>
                  <a:lnTo>
                    <a:pt x="4885" y="1160"/>
                  </a:lnTo>
                  <a:lnTo>
                    <a:pt x="4849" y="1180"/>
                  </a:lnTo>
                  <a:lnTo>
                    <a:pt x="4811" y="1199"/>
                  </a:lnTo>
                  <a:lnTo>
                    <a:pt x="4772" y="1217"/>
                  </a:lnTo>
                  <a:lnTo>
                    <a:pt x="4733" y="1233"/>
                  </a:lnTo>
                  <a:lnTo>
                    <a:pt x="4692" y="1249"/>
                  </a:lnTo>
                  <a:lnTo>
                    <a:pt x="4650" y="1264"/>
                  </a:lnTo>
                  <a:lnTo>
                    <a:pt x="4607" y="1277"/>
                  </a:lnTo>
                  <a:lnTo>
                    <a:pt x="4564" y="1288"/>
                  </a:lnTo>
                  <a:lnTo>
                    <a:pt x="4518" y="1299"/>
                  </a:lnTo>
                  <a:lnTo>
                    <a:pt x="4472" y="1307"/>
                  </a:lnTo>
                  <a:lnTo>
                    <a:pt x="4425" y="1315"/>
                  </a:lnTo>
                  <a:lnTo>
                    <a:pt x="4375" y="1320"/>
                  </a:lnTo>
                  <a:lnTo>
                    <a:pt x="4326" y="1325"/>
                  </a:lnTo>
                  <a:lnTo>
                    <a:pt x="4275" y="1327"/>
                  </a:lnTo>
                  <a:lnTo>
                    <a:pt x="4222" y="1327"/>
                  </a:lnTo>
                  <a:lnTo>
                    <a:pt x="4170" y="1325"/>
                  </a:lnTo>
                  <a:lnTo>
                    <a:pt x="4115" y="1320"/>
                  </a:lnTo>
                  <a:lnTo>
                    <a:pt x="4060" y="1314"/>
                  </a:lnTo>
                  <a:lnTo>
                    <a:pt x="4003" y="1306"/>
                  </a:lnTo>
                  <a:lnTo>
                    <a:pt x="3945" y="1294"/>
                  </a:lnTo>
                  <a:lnTo>
                    <a:pt x="3885" y="1280"/>
                  </a:lnTo>
                  <a:lnTo>
                    <a:pt x="3825" y="1264"/>
                  </a:lnTo>
                  <a:lnTo>
                    <a:pt x="3764" y="1246"/>
                  </a:lnTo>
                  <a:lnTo>
                    <a:pt x="3702" y="1223"/>
                  </a:lnTo>
                  <a:lnTo>
                    <a:pt x="3638" y="1199"/>
                  </a:lnTo>
                  <a:lnTo>
                    <a:pt x="3573" y="1172"/>
                  </a:lnTo>
                  <a:lnTo>
                    <a:pt x="3506" y="1143"/>
                  </a:lnTo>
                  <a:lnTo>
                    <a:pt x="3439" y="1109"/>
                  </a:lnTo>
                  <a:lnTo>
                    <a:pt x="3371" y="1072"/>
                  </a:lnTo>
                  <a:lnTo>
                    <a:pt x="3300" y="1033"/>
                  </a:lnTo>
                  <a:lnTo>
                    <a:pt x="3230" y="989"/>
                  </a:lnTo>
                  <a:lnTo>
                    <a:pt x="3157" y="942"/>
                  </a:lnTo>
                  <a:lnTo>
                    <a:pt x="3157" y="942"/>
                  </a:lnTo>
                  <a:lnTo>
                    <a:pt x="3016" y="849"/>
                  </a:lnTo>
                  <a:lnTo>
                    <a:pt x="2877" y="760"/>
                  </a:lnTo>
                  <a:lnTo>
                    <a:pt x="2742" y="678"/>
                  </a:lnTo>
                  <a:lnTo>
                    <a:pt x="2613" y="599"/>
                  </a:lnTo>
                  <a:lnTo>
                    <a:pt x="2487" y="528"/>
                  </a:lnTo>
                  <a:lnTo>
                    <a:pt x="2365" y="460"/>
                  </a:lnTo>
                  <a:lnTo>
                    <a:pt x="2247" y="397"/>
                  </a:lnTo>
                  <a:lnTo>
                    <a:pt x="2131" y="340"/>
                  </a:lnTo>
                  <a:lnTo>
                    <a:pt x="2020" y="289"/>
                  </a:lnTo>
                  <a:lnTo>
                    <a:pt x="1912" y="240"/>
                  </a:lnTo>
                  <a:lnTo>
                    <a:pt x="1806" y="197"/>
                  </a:lnTo>
                  <a:lnTo>
                    <a:pt x="1705" y="158"/>
                  </a:lnTo>
                  <a:lnTo>
                    <a:pt x="1605" y="124"/>
                  </a:lnTo>
                  <a:lnTo>
                    <a:pt x="1508" y="95"/>
                  </a:lnTo>
                  <a:lnTo>
                    <a:pt x="1414" y="69"/>
                  </a:lnTo>
                  <a:lnTo>
                    <a:pt x="1321" y="48"/>
                  </a:lnTo>
                  <a:lnTo>
                    <a:pt x="1230" y="30"/>
                  </a:lnTo>
                  <a:lnTo>
                    <a:pt x="1141" y="17"/>
                  </a:lnTo>
                  <a:lnTo>
                    <a:pt x="1054" y="8"/>
                  </a:lnTo>
                  <a:lnTo>
                    <a:pt x="968" y="1"/>
                  </a:lnTo>
                  <a:lnTo>
                    <a:pt x="885" y="0"/>
                  </a:lnTo>
                  <a:lnTo>
                    <a:pt x="801" y="0"/>
                  </a:lnTo>
                  <a:lnTo>
                    <a:pt x="719" y="4"/>
                  </a:lnTo>
                  <a:lnTo>
                    <a:pt x="639" y="12"/>
                  </a:lnTo>
                  <a:lnTo>
                    <a:pt x="558" y="24"/>
                  </a:lnTo>
                  <a:lnTo>
                    <a:pt x="478" y="38"/>
                  </a:lnTo>
                  <a:lnTo>
                    <a:pt x="399" y="56"/>
                  </a:lnTo>
                  <a:lnTo>
                    <a:pt x="319" y="75"/>
                  </a:lnTo>
                  <a:lnTo>
                    <a:pt x="239" y="100"/>
                  </a:lnTo>
                  <a:lnTo>
                    <a:pt x="160" y="124"/>
                  </a:lnTo>
                  <a:lnTo>
                    <a:pt x="81" y="153"/>
                  </a:lnTo>
                  <a:lnTo>
                    <a:pt x="0" y="18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05600" name="Freeform 32"/>
            <p:cNvSpPr>
              <a:spLocks/>
            </p:cNvSpPr>
            <p:nvPr userDrawn="1"/>
          </p:nvSpPr>
          <p:spPr bwMode="auto">
            <a:xfrm>
              <a:off x="700" y="1111"/>
              <a:ext cx="5452" cy="633"/>
            </a:xfrm>
            <a:custGeom>
              <a:avLst/>
              <a:gdLst/>
              <a:ahLst/>
              <a:cxnLst>
                <a:cxn ang="0">
                  <a:pos x="5452" y="516"/>
                </a:cxn>
                <a:cxn ang="0">
                  <a:pos x="5419" y="574"/>
                </a:cxn>
                <a:cxn ang="0">
                  <a:pos x="5376" y="637"/>
                </a:cxn>
                <a:cxn ang="0">
                  <a:pos x="5316" y="717"/>
                </a:cxn>
                <a:cxn ang="0">
                  <a:pos x="5239" y="808"/>
                </a:cxn>
                <a:cxn ang="0">
                  <a:pos x="5143" y="903"/>
                </a:cxn>
                <a:cxn ang="0">
                  <a:pos x="5060" y="974"/>
                </a:cxn>
                <a:cxn ang="0">
                  <a:pos x="4998" y="1021"/>
                </a:cxn>
                <a:cxn ang="0">
                  <a:pos x="4932" y="1064"/>
                </a:cxn>
                <a:cxn ang="0">
                  <a:pos x="4862" y="1106"/>
                </a:cxn>
                <a:cxn ang="0">
                  <a:pos x="4787" y="1145"/>
                </a:cxn>
                <a:cxn ang="0">
                  <a:pos x="4707" y="1179"/>
                </a:cxn>
                <a:cxn ang="0">
                  <a:pos x="4624" y="1208"/>
                </a:cxn>
                <a:cxn ang="0">
                  <a:pos x="4533" y="1232"/>
                </a:cxn>
                <a:cxn ang="0">
                  <a:pos x="4440" y="1252"/>
                </a:cxn>
                <a:cxn ang="0">
                  <a:pos x="4342" y="1263"/>
                </a:cxn>
                <a:cxn ang="0">
                  <a:pos x="4239" y="1266"/>
                </a:cxn>
                <a:cxn ang="0">
                  <a:pos x="4131" y="1263"/>
                </a:cxn>
                <a:cxn ang="0">
                  <a:pos x="4018" y="1250"/>
                </a:cxn>
                <a:cxn ang="0">
                  <a:pos x="3902" y="1228"/>
                </a:cxn>
                <a:cxn ang="0">
                  <a:pos x="3779" y="1194"/>
                </a:cxn>
                <a:cxn ang="0">
                  <a:pos x="3652" y="1150"/>
                </a:cxn>
                <a:cxn ang="0">
                  <a:pos x="3520" y="1095"/>
                </a:cxn>
                <a:cxn ang="0">
                  <a:pos x="3384" y="1027"/>
                </a:cxn>
                <a:cxn ang="0">
                  <a:pos x="3242" y="947"/>
                </a:cxn>
                <a:cxn ang="0">
                  <a:pos x="3169" y="901"/>
                </a:cxn>
                <a:cxn ang="0">
                  <a:pos x="2885" y="724"/>
                </a:cxn>
                <a:cxn ang="0">
                  <a:pos x="2619" y="569"/>
                </a:cxn>
                <a:cxn ang="0">
                  <a:pos x="2369" y="433"/>
                </a:cxn>
                <a:cxn ang="0">
                  <a:pos x="2134" y="317"/>
                </a:cxn>
                <a:cxn ang="0">
                  <a:pos x="1912" y="222"/>
                </a:cxn>
                <a:cxn ang="0">
                  <a:pos x="1704" y="144"/>
                </a:cxn>
                <a:cxn ang="0">
                  <a:pos x="1507" y="83"/>
                </a:cxn>
                <a:cxn ang="0">
                  <a:pos x="1318" y="41"/>
                </a:cxn>
                <a:cxn ang="0">
                  <a:pos x="1139" y="13"/>
                </a:cxn>
                <a:cxn ang="0">
                  <a:pos x="965" y="0"/>
                </a:cxn>
                <a:cxn ang="0">
                  <a:pos x="798" y="4"/>
                </a:cxn>
                <a:cxn ang="0">
                  <a:pos x="635" y="18"/>
                </a:cxn>
                <a:cxn ang="0">
                  <a:pos x="475" y="47"/>
                </a:cxn>
                <a:cxn ang="0">
                  <a:pos x="317" y="89"/>
                </a:cxn>
                <a:cxn ang="0">
                  <a:pos x="158" y="141"/>
                </a:cxn>
                <a:cxn ang="0">
                  <a:pos x="0" y="204"/>
                </a:cxn>
              </a:cxnLst>
              <a:rect l="0" t="0" r="r" b="b"/>
              <a:pathLst>
                <a:path w="5452" h="1266">
                  <a:moveTo>
                    <a:pt x="5452" y="516"/>
                  </a:moveTo>
                  <a:lnTo>
                    <a:pt x="5452" y="516"/>
                  </a:lnTo>
                  <a:lnTo>
                    <a:pt x="5444" y="530"/>
                  </a:lnTo>
                  <a:lnTo>
                    <a:pt x="5419" y="574"/>
                  </a:lnTo>
                  <a:lnTo>
                    <a:pt x="5400" y="603"/>
                  </a:lnTo>
                  <a:lnTo>
                    <a:pt x="5376" y="637"/>
                  </a:lnTo>
                  <a:lnTo>
                    <a:pt x="5348" y="675"/>
                  </a:lnTo>
                  <a:lnTo>
                    <a:pt x="5316" y="717"/>
                  </a:lnTo>
                  <a:lnTo>
                    <a:pt x="5279" y="761"/>
                  </a:lnTo>
                  <a:lnTo>
                    <a:pt x="5239" y="808"/>
                  </a:lnTo>
                  <a:lnTo>
                    <a:pt x="5193" y="855"/>
                  </a:lnTo>
                  <a:lnTo>
                    <a:pt x="5143" y="903"/>
                  </a:lnTo>
                  <a:lnTo>
                    <a:pt x="5089" y="950"/>
                  </a:lnTo>
                  <a:lnTo>
                    <a:pt x="5060" y="974"/>
                  </a:lnTo>
                  <a:lnTo>
                    <a:pt x="5029" y="997"/>
                  </a:lnTo>
                  <a:lnTo>
                    <a:pt x="4998" y="1021"/>
                  </a:lnTo>
                  <a:lnTo>
                    <a:pt x="4965" y="1042"/>
                  </a:lnTo>
                  <a:lnTo>
                    <a:pt x="4932" y="1064"/>
                  </a:lnTo>
                  <a:lnTo>
                    <a:pt x="4897" y="1085"/>
                  </a:lnTo>
                  <a:lnTo>
                    <a:pt x="4862" y="1106"/>
                  </a:lnTo>
                  <a:lnTo>
                    <a:pt x="4825" y="1126"/>
                  </a:lnTo>
                  <a:lnTo>
                    <a:pt x="4787" y="1145"/>
                  </a:lnTo>
                  <a:lnTo>
                    <a:pt x="4747" y="1161"/>
                  </a:lnTo>
                  <a:lnTo>
                    <a:pt x="4707" y="1179"/>
                  </a:lnTo>
                  <a:lnTo>
                    <a:pt x="4665" y="1194"/>
                  </a:lnTo>
                  <a:lnTo>
                    <a:pt x="4624" y="1208"/>
                  </a:lnTo>
                  <a:lnTo>
                    <a:pt x="4579" y="1221"/>
                  </a:lnTo>
                  <a:lnTo>
                    <a:pt x="4533" y="1232"/>
                  </a:lnTo>
                  <a:lnTo>
                    <a:pt x="4488" y="1242"/>
                  </a:lnTo>
                  <a:lnTo>
                    <a:pt x="4440" y="1252"/>
                  </a:lnTo>
                  <a:lnTo>
                    <a:pt x="4392" y="1258"/>
                  </a:lnTo>
                  <a:lnTo>
                    <a:pt x="4342" y="1263"/>
                  </a:lnTo>
                  <a:lnTo>
                    <a:pt x="4292" y="1266"/>
                  </a:lnTo>
                  <a:lnTo>
                    <a:pt x="4239" y="1266"/>
                  </a:lnTo>
                  <a:lnTo>
                    <a:pt x="4186" y="1266"/>
                  </a:lnTo>
                  <a:lnTo>
                    <a:pt x="4131" y="1263"/>
                  </a:lnTo>
                  <a:lnTo>
                    <a:pt x="4075" y="1257"/>
                  </a:lnTo>
                  <a:lnTo>
                    <a:pt x="4018" y="1250"/>
                  </a:lnTo>
                  <a:lnTo>
                    <a:pt x="3960" y="1239"/>
                  </a:lnTo>
                  <a:lnTo>
                    <a:pt x="3902" y="1228"/>
                  </a:lnTo>
                  <a:lnTo>
                    <a:pt x="3841" y="1211"/>
                  </a:lnTo>
                  <a:lnTo>
                    <a:pt x="3779" y="1194"/>
                  </a:lnTo>
                  <a:lnTo>
                    <a:pt x="3716" y="1174"/>
                  </a:lnTo>
                  <a:lnTo>
                    <a:pt x="3652" y="1150"/>
                  </a:lnTo>
                  <a:lnTo>
                    <a:pt x="3586" y="1124"/>
                  </a:lnTo>
                  <a:lnTo>
                    <a:pt x="3520" y="1095"/>
                  </a:lnTo>
                  <a:lnTo>
                    <a:pt x="3452" y="1063"/>
                  </a:lnTo>
                  <a:lnTo>
                    <a:pt x="3384" y="1027"/>
                  </a:lnTo>
                  <a:lnTo>
                    <a:pt x="3313" y="989"/>
                  </a:lnTo>
                  <a:lnTo>
                    <a:pt x="3242" y="947"/>
                  </a:lnTo>
                  <a:lnTo>
                    <a:pt x="3169" y="901"/>
                  </a:lnTo>
                  <a:lnTo>
                    <a:pt x="3169" y="901"/>
                  </a:lnTo>
                  <a:lnTo>
                    <a:pt x="3024" y="811"/>
                  </a:lnTo>
                  <a:lnTo>
                    <a:pt x="2885" y="724"/>
                  </a:lnTo>
                  <a:lnTo>
                    <a:pt x="2749" y="643"/>
                  </a:lnTo>
                  <a:lnTo>
                    <a:pt x="2619" y="569"/>
                  </a:lnTo>
                  <a:lnTo>
                    <a:pt x="2491" y="498"/>
                  </a:lnTo>
                  <a:lnTo>
                    <a:pt x="2369" y="433"/>
                  </a:lnTo>
                  <a:lnTo>
                    <a:pt x="2249" y="373"/>
                  </a:lnTo>
                  <a:lnTo>
                    <a:pt x="2134" y="317"/>
                  </a:lnTo>
                  <a:lnTo>
                    <a:pt x="2022" y="267"/>
                  </a:lnTo>
                  <a:lnTo>
                    <a:pt x="1912" y="222"/>
                  </a:lnTo>
                  <a:lnTo>
                    <a:pt x="1806" y="180"/>
                  </a:lnTo>
                  <a:lnTo>
                    <a:pt x="1704" y="144"/>
                  </a:lnTo>
                  <a:lnTo>
                    <a:pt x="1604" y="112"/>
                  </a:lnTo>
                  <a:lnTo>
                    <a:pt x="1507" y="83"/>
                  </a:lnTo>
                  <a:lnTo>
                    <a:pt x="1411" y="60"/>
                  </a:lnTo>
                  <a:lnTo>
                    <a:pt x="1318" y="41"/>
                  </a:lnTo>
                  <a:lnTo>
                    <a:pt x="1227" y="25"/>
                  </a:lnTo>
                  <a:lnTo>
                    <a:pt x="1139" y="13"/>
                  </a:lnTo>
                  <a:lnTo>
                    <a:pt x="1051" y="5"/>
                  </a:lnTo>
                  <a:lnTo>
                    <a:pt x="965" y="0"/>
                  </a:lnTo>
                  <a:lnTo>
                    <a:pt x="882" y="0"/>
                  </a:lnTo>
                  <a:lnTo>
                    <a:pt x="798" y="4"/>
                  </a:lnTo>
                  <a:lnTo>
                    <a:pt x="717" y="8"/>
                  </a:lnTo>
                  <a:lnTo>
                    <a:pt x="635" y="18"/>
                  </a:lnTo>
                  <a:lnTo>
                    <a:pt x="556" y="31"/>
                  </a:lnTo>
                  <a:lnTo>
                    <a:pt x="475" y="47"/>
                  </a:lnTo>
                  <a:lnTo>
                    <a:pt x="396" y="67"/>
                  </a:lnTo>
                  <a:lnTo>
                    <a:pt x="317" y="89"/>
                  </a:lnTo>
                  <a:lnTo>
                    <a:pt x="238" y="113"/>
                  </a:lnTo>
                  <a:lnTo>
                    <a:pt x="158" y="141"/>
                  </a:lnTo>
                  <a:lnTo>
                    <a:pt x="79" y="172"/>
                  </a:lnTo>
                  <a:lnTo>
                    <a:pt x="0" y="20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05601" name="Freeform 33"/>
            <p:cNvSpPr>
              <a:spLocks/>
            </p:cNvSpPr>
            <p:nvPr userDrawn="1"/>
          </p:nvSpPr>
          <p:spPr bwMode="auto">
            <a:xfrm>
              <a:off x="725" y="1127"/>
              <a:ext cx="5457" cy="603"/>
            </a:xfrm>
            <a:custGeom>
              <a:avLst/>
              <a:gdLst/>
              <a:ahLst/>
              <a:cxnLst>
                <a:cxn ang="0">
                  <a:pos x="5457" y="426"/>
                </a:cxn>
                <a:cxn ang="0">
                  <a:pos x="5425" y="484"/>
                </a:cxn>
                <a:cxn ang="0">
                  <a:pos x="5383" y="550"/>
                </a:cxn>
                <a:cxn ang="0">
                  <a:pos x="5323" y="631"/>
                </a:cxn>
                <a:cxn ang="0">
                  <a:pos x="5247" y="725"/>
                </a:cxn>
                <a:cxn ang="0">
                  <a:pos x="5153" y="822"/>
                </a:cxn>
                <a:cxn ang="0">
                  <a:pos x="5071" y="896"/>
                </a:cxn>
                <a:cxn ang="0">
                  <a:pos x="5010" y="943"/>
                </a:cxn>
                <a:cxn ang="0">
                  <a:pos x="4944" y="988"/>
                </a:cxn>
                <a:cxn ang="0">
                  <a:pos x="4875" y="1031"/>
                </a:cxn>
                <a:cxn ang="0">
                  <a:pos x="4801" y="1072"/>
                </a:cxn>
                <a:cxn ang="0">
                  <a:pos x="4722" y="1109"/>
                </a:cxn>
                <a:cxn ang="0">
                  <a:pos x="4637" y="1140"/>
                </a:cxn>
                <a:cxn ang="0">
                  <a:pos x="4549" y="1166"/>
                </a:cxn>
                <a:cxn ang="0">
                  <a:pos x="4456" y="1187"/>
                </a:cxn>
                <a:cxn ang="0">
                  <a:pos x="4358" y="1199"/>
                </a:cxn>
                <a:cxn ang="0">
                  <a:pos x="4254" y="1206"/>
                </a:cxn>
                <a:cxn ang="0">
                  <a:pos x="4147" y="1204"/>
                </a:cxn>
                <a:cxn ang="0">
                  <a:pos x="4035" y="1193"/>
                </a:cxn>
                <a:cxn ang="0">
                  <a:pos x="3917" y="1174"/>
                </a:cxn>
                <a:cxn ang="0">
                  <a:pos x="3793" y="1143"/>
                </a:cxn>
                <a:cxn ang="0">
                  <a:pos x="3666" y="1101"/>
                </a:cxn>
                <a:cxn ang="0">
                  <a:pos x="3534" y="1049"/>
                </a:cxn>
                <a:cxn ang="0">
                  <a:pos x="3396" y="983"/>
                </a:cxn>
                <a:cxn ang="0">
                  <a:pos x="3253" y="906"/>
                </a:cxn>
                <a:cxn ang="0">
                  <a:pos x="3180" y="862"/>
                </a:cxn>
                <a:cxn ang="0">
                  <a:pos x="2892" y="689"/>
                </a:cxn>
                <a:cxn ang="0">
                  <a:pos x="2624" y="537"/>
                </a:cxn>
                <a:cxn ang="0">
                  <a:pos x="2372" y="407"/>
                </a:cxn>
                <a:cxn ang="0">
                  <a:pos x="2136" y="295"/>
                </a:cxn>
                <a:cxn ang="0">
                  <a:pos x="1913" y="203"/>
                </a:cxn>
                <a:cxn ang="0">
                  <a:pos x="1702" y="129"/>
                </a:cxn>
                <a:cxn ang="0">
                  <a:pos x="1504" y="72"/>
                </a:cxn>
                <a:cxn ang="0">
                  <a:pos x="1315" y="32"/>
                </a:cxn>
                <a:cxn ang="0">
                  <a:pos x="1136" y="9"/>
                </a:cxn>
                <a:cxn ang="0">
                  <a:pos x="962" y="0"/>
                </a:cxn>
                <a:cxn ang="0">
                  <a:pos x="796" y="6"/>
                </a:cxn>
                <a:cxn ang="0">
                  <a:pos x="633" y="26"/>
                </a:cxn>
                <a:cxn ang="0">
                  <a:pos x="474" y="58"/>
                </a:cxn>
                <a:cxn ang="0">
                  <a:pos x="315" y="101"/>
                </a:cxn>
                <a:cxn ang="0">
                  <a:pos x="158" y="158"/>
                </a:cxn>
                <a:cxn ang="0">
                  <a:pos x="0" y="224"/>
                </a:cxn>
              </a:cxnLst>
              <a:rect l="0" t="0" r="r" b="b"/>
              <a:pathLst>
                <a:path w="5457" h="1206">
                  <a:moveTo>
                    <a:pt x="5457" y="426"/>
                  </a:moveTo>
                  <a:lnTo>
                    <a:pt x="5457" y="426"/>
                  </a:lnTo>
                  <a:lnTo>
                    <a:pt x="5450" y="442"/>
                  </a:lnTo>
                  <a:lnTo>
                    <a:pt x="5425" y="484"/>
                  </a:lnTo>
                  <a:lnTo>
                    <a:pt x="5405" y="515"/>
                  </a:lnTo>
                  <a:lnTo>
                    <a:pt x="5383" y="550"/>
                  </a:lnTo>
                  <a:lnTo>
                    <a:pt x="5355" y="589"/>
                  </a:lnTo>
                  <a:lnTo>
                    <a:pt x="5323" y="631"/>
                  </a:lnTo>
                  <a:lnTo>
                    <a:pt x="5287" y="676"/>
                  </a:lnTo>
                  <a:lnTo>
                    <a:pt x="5247" y="725"/>
                  </a:lnTo>
                  <a:lnTo>
                    <a:pt x="5203" y="773"/>
                  </a:lnTo>
                  <a:lnTo>
                    <a:pt x="5153" y="822"/>
                  </a:lnTo>
                  <a:lnTo>
                    <a:pt x="5100" y="872"/>
                  </a:lnTo>
                  <a:lnTo>
                    <a:pt x="5071" y="896"/>
                  </a:lnTo>
                  <a:lnTo>
                    <a:pt x="5041" y="918"/>
                  </a:lnTo>
                  <a:lnTo>
                    <a:pt x="5010" y="943"/>
                  </a:lnTo>
                  <a:lnTo>
                    <a:pt x="4978" y="965"/>
                  </a:lnTo>
                  <a:lnTo>
                    <a:pt x="4944" y="988"/>
                  </a:lnTo>
                  <a:lnTo>
                    <a:pt x="4911" y="1011"/>
                  </a:lnTo>
                  <a:lnTo>
                    <a:pt x="4875" y="1031"/>
                  </a:lnTo>
                  <a:lnTo>
                    <a:pt x="4839" y="1052"/>
                  </a:lnTo>
                  <a:lnTo>
                    <a:pt x="4801" y="1072"/>
                  </a:lnTo>
                  <a:lnTo>
                    <a:pt x="4762" y="1091"/>
                  </a:lnTo>
                  <a:lnTo>
                    <a:pt x="4722" y="1109"/>
                  </a:lnTo>
                  <a:lnTo>
                    <a:pt x="4681" y="1125"/>
                  </a:lnTo>
                  <a:lnTo>
                    <a:pt x="4637" y="1140"/>
                  </a:lnTo>
                  <a:lnTo>
                    <a:pt x="4594" y="1154"/>
                  </a:lnTo>
                  <a:lnTo>
                    <a:pt x="4549" y="1166"/>
                  </a:lnTo>
                  <a:lnTo>
                    <a:pt x="4503" y="1177"/>
                  </a:lnTo>
                  <a:lnTo>
                    <a:pt x="4456" y="1187"/>
                  </a:lnTo>
                  <a:lnTo>
                    <a:pt x="4407" y="1195"/>
                  </a:lnTo>
                  <a:lnTo>
                    <a:pt x="4358" y="1199"/>
                  </a:lnTo>
                  <a:lnTo>
                    <a:pt x="4307" y="1204"/>
                  </a:lnTo>
                  <a:lnTo>
                    <a:pt x="4254" y="1206"/>
                  </a:lnTo>
                  <a:lnTo>
                    <a:pt x="4202" y="1206"/>
                  </a:lnTo>
                  <a:lnTo>
                    <a:pt x="4147" y="1204"/>
                  </a:lnTo>
                  <a:lnTo>
                    <a:pt x="4092" y="1199"/>
                  </a:lnTo>
                  <a:lnTo>
                    <a:pt x="4035" y="1193"/>
                  </a:lnTo>
                  <a:lnTo>
                    <a:pt x="3977" y="1185"/>
                  </a:lnTo>
                  <a:lnTo>
                    <a:pt x="3917" y="1174"/>
                  </a:lnTo>
                  <a:lnTo>
                    <a:pt x="3856" y="1159"/>
                  </a:lnTo>
                  <a:lnTo>
                    <a:pt x="3793" y="1143"/>
                  </a:lnTo>
                  <a:lnTo>
                    <a:pt x="3731" y="1124"/>
                  </a:lnTo>
                  <a:lnTo>
                    <a:pt x="3666" y="1101"/>
                  </a:lnTo>
                  <a:lnTo>
                    <a:pt x="3600" y="1077"/>
                  </a:lnTo>
                  <a:lnTo>
                    <a:pt x="3534" y="1049"/>
                  </a:lnTo>
                  <a:lnTo>
                    <a:pt x="3466" y="1017"/>
                  </a:lnTo>
                  <a:lnTo>
                    <a:pt x="3396" y="983"/>
                  </a:lnTo>
                  <a:lnTo>
                    <a:pt x="3325" y="946"/>
                  </a:lnTo>
                  <a:lnTo>
                    <a:pt x="3253" y="906"/>
                  </a:lnTo>
                  <a:lnTo>
                    <a:pt x="3180" y="862"/>
                  </a:lnTo>
                  <a:lnTo>
                    <a:pt x="3180" y="862"/>
                  </a:lnTo>
                  <a:lnTo>
                    <a:pt x="3034" y="772"/>
                  </a:lnTo>
                  <a:lnTo>
                    <a:pt x="2892" y="689"/>
                  </a:lnTo>
                  <a:lnTo>
                    <a:pt x="2756" y="610"/>
                  </a:lnTo>
                  <a:lnTo>
                    <a:pt x="2624" y="537"/>
                  </a:lnTo>
                  <a:lnTo>
                    <a:pt x="2497" y="470"/>
                  </a:lnTo>
                  <a:lnTo>
                    <a:pt x="2372" y="407"/>
                  </a:lnTo>
                  <a:lnTo>
                    <a:pt x="2252" y="348"/>
                  </a:lnTo>
                  <a:lnTo>
                    <a:pt x="2136" y="295"/>
                  </a:lnTo>
                  <a:lnTo>
                    <a:pt x="2023" y="247"/>
                  </a:lnTo>
                  <a:lnTo>
                    <a:pt x="1913" y="203"/>
                  </a:lnTo>
                  <a:lnTo>
                    <a:pt x="1806" y="164"/>
                  </a:lnTo>
                  <a:lnTo>
                    <a:pt x="1702" y="129"/>
                  </a:lnTo>
                  <a:lnTo>
                    <a:pt x="1602" y="98"/>
                  </a:lnTo>
                  <a:lnTo>
                    <a:pt x="1504" y="72"/>
                  </a:lnTo>
                  <a:lnTo>
                    <a:pt x="1409" y="51"/>
                  </a:lnTo>
                  <a:lnTo>
                    <a:pt x="1315" y="32"/>
                  </a:lnTo>
                  <a:lnTo>
                    <a:pt x="1225" y="19"/>
                  </a:lnTo>
                  <a:lnTo>
                    <a:pt x="1136" y="9"/>
                  </a:lnTo>
                  <a:lnTo>
                    <a:pt x="1048" y="3"/>
                  </a:lnTo>
                  <a:lnTo>
                    <a:pt x="962" y="0"/>
                  </a:lnTo>
                  <a:lnTo>
                    <a:pt x="879" y="1"/>
                  </a:lnTo>
                  <a:lnTo>
                    <a:pt x="796" y="6"/>
                  </a:lnTo>
                  <a:lnTo>
                    <a:pt x="714" y="14"/>
                  </a:lnTo>
                  <a:lnTo>
                    <a:pt x="633" y="26"/>
                  </a:lnTo>
                  <a:lnTo>
                    <a:pt x="553" y="40"/>
                  </a:lnTo>
                  <a:lnTo>
                    <a:pt x="474" y="58"/>
                  </a:lnTo>
                  <a:lnTo>
                    <a:pt x="394" y="79"/>
                  </a:lnTo>
                  <a:lnTo>
                    <a:pt x="315" y="101"/>
                  </a:lnTo>
                  <a:lnTo>
                    <a:pt x="238" y="129"/>
                  </a:lnTo>
                  <a:lnTo>
                    <a:pt x="158" y="158"/>
                  </a:lnTo>
                  <a:lnTo>
                    <a:pt x="79" y="190"/>
                  </a:lnTo>
                  <a:lnTo>
                    <a:pt x="0" y="22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05602" name="Freeform 34"/>
            <p:cNvSpPr>
              <a:spLocks/>
            </p:cNvSpPr>
            <p:nvPr userDrawn="1"/>
          </p:nvSpPr>
          <p:spPr bwMode="auto">
            <a:xfrm>
              <a:off x="752" y="1144"/>
              <a:ext cx="5459" cy="573"/>
            </a:xfrm>
            <a:custGeom>
              <a:avLst/>
              <a:gdLst/>
              <a:ahLst/>
              <a:cxnLst>
                <a:cxn ang="0">
                  <a:pos x="5459" y="335"/>
                </a:cxn>
                <a:cxn ang="0">
                  <a:pos x="5427" y="395"/>
                </a:cxn>
                <a:cxn ang="0">
                  <a:pos x="5385" y="461"/>
                </a:cxn>
                <a:cxn ang="0">
                  <a:pos x="5328" y="545"/>
                </a:cxn>
                <a:cxn ang="0">
                  <a:pos x="5253" y="639"/>
                </a:cxn>
                <a:cxn ang="0">
                  <a:pos x="5160" y="739"/>
                </a:cxn>
                <a:cxn ang="0">
                  <a:pos x="5080" y="815"/>
                </a:cxn>
                <a:cxn ang="0">
                  <a:pos x="5019" y="863"/>
                </a:cxn>
                <a:cxn ang="0">
                  <a:pos x="4955" y="912"/>
                </a:cxn>
                <a:cxn ang="0">
                  <a:pos x="4885" y="957"/>
                </a:cxn>
                <a:cxn ang="0">
                  <a:pos x="4812" y="999"/>
                </a:cxn>
                <a:cxn ang="0">
                  <a:pos x="4734" y="1036"/>
                </a:cxn>
                <a:cxn ang="0">
                  <a:pos x="4651" y="1070"/>
                </a:cxn>
                <a:cxn ang="0">
                  <a:pos x="4562" y="1098"/>
                </a:cxn>
                <a:cxn ang="0">
                  <a:pos x="4469" y="1120"/>
                </a:cxn>
                <a:cxn ang="0">
                  <a:pos x="4372" y="1136"/>
                </a:cxn>
                <a:cxn ang="0">
                  <a:pos x="4268" y="1144"/>
                </a:cxn>
                <a:cxn ang="0">
                  <a:pos x="4161" y="1144"/>
                </a:cxn>
                <a:cxn ang="0">
                  <a:pos x="4047" y="1136"/>
                </a:cxn>
                <a:cxn ang="0">
                  <a:pos x="3929" y="1119"/>
                </a:cxn>
                <a:cxn ang="0">
                  <a:pos x="3807" y="1090"/>
                </a:cxn>
                <a:cxn ang="0">
                  <a:pos x="3677" y="1051"/>
                </a:cxn>
                <a:cxn ang="0">
                  <a:pos x="3544" y="1001"/>
                </a:cxn>
                <a:cxn ang="0">
                  <a:pos x="3405" y="938"/>
                </a:cxn>
                <a:cxn ang="0">
                  <a:pos x="3261" y="862"/>
                </a:cxn>
                <a:cxn ang="0">
                  <a:pos x="3187" y="820"/>
                </a:cxn>
                <a:cxn ang="0">
                  <a:pos x="2899" y="652"/>
                </a:cxn>
                <a:cxn ang="0">
                  <a:pos x="2628" y="505"/>
                </a:cxn>
                <a:cxn ang="0">
                  <a:pos x="2374" y="379"/>
                </a:cxn>
                <a:cxn ang="0">
                  <a:pos x="2135" y="273"/>
                </a:cxn>
                <a:cxn ang="0">
                  <a:pos x="1911" y="184"/>
                </a:cxn>
                <a:cxn ang="0">
                  <a:pos x="1700" y="114"/>
                </a:cxn>
                <a:cxn ang="0">
                  <a:pos x="1500" y="61"/>
                </a:cxn>
                <a:cxn ang="0">
                  <a:pos x="1312" y="25"/>
                </a:cxn>
                <a:cxn ang="0">
                  <a:pos x="1131" y="4"/>
                </a:cxn>
                <a:cxn ang="0">
                  <a:pos x="958" y="0"/>
                </a:cxn>
                <a:cxn ang="0">
                  <a:pos x="791" y="8"/>
                </a:cxn>
                <a:cxn ang="0">
                  <a:pos x="628" y="32"/>
                </a:cxn>
                <a:cxn ang="0">
                  <a:pos x="470" y="67"/>
                </a:cxn>
                <a:cxn ang="0">
                  <a:pos x="313" y="114"/>
                </a:cxn>
                <a:cxn ang="0">
                  <a:pos x="156" y="174"/>
                </a:cxn>
                <a:cxn ang="0">
                  <a:pos x="0" y="243"/>
                </a:cxn>
              </a:cxnLst>
              <a:rect l="0" t="0" r="r" b="b"/>
              <a:pathLst>
                <a:path w="5459" h="1144">
                  <a:moveTo>
                    <a:pt x="5459" y="335"/>
                  </a:moveTo>
                  <a:lnTo>
                    <a:pt x="5459" y="335"/>
                  </a:lnTo>
                  <a:lnTo>
                    <a:pt x="5450" y="352"/>
                  </a:lnTo>
                  <a:lnTo>
                    <a:pt x="5427" y="395"/>
                  </a:lnTo>
                  <a:lnTo>
                    <a:pt x="5409" y="426"/>
                  </a:lnTo>
                  <a:lnTo>
                    <a:pt x="5385" y="461"/>
                  </a:lnTo>
                  <a:lnTo>
                    <a:pt x="5359" y="502"/>
                  </a:lnTo>
                  <a:lnTo>
                    <a:pt x="5328" y="545"/>
                  </a:lnTo>
                  <a:lnTo>
                    <a:pt x="5292" y="591"/>
                  </a:lnTo>
                  <a:lnTo>
                    <a:pt x="5253" y="639"/>
                  </a:lnTo>
                  <a:lnTo>
                    <a:pt x="5209" y="689"/>
                  </a:lnTo>
                  <a:lnTo>
                    <a:pt x="5160" y="739"/>
                  </a:lnTo>
                  <a:lnTo>
                    <a:pt x="5108" y="791"/>
                  </a:lnTo>
                  <a:lnTo>
                    <a:pt x="5080" y="815"/>
                  </a:lnTo>
                  <a:lnTo>
                    <a:pt x="5049" y="839"/>
                  </a:lnTo>
                  <a:lnTo>
                    <a:pt x="5019" y="863"/>
                  </a:lnTo>
                  <a:lnTo>
                    <a:pt x="4988" y="888"/>
                  </a:lnTo>
                  <a:lnTo>
                    <a:pt x="4955" y="912"/>
                  </a:lnTo>
                  <a:lnTo>
                    <a:pt x="4921" y="935"/>
                  </a:lnTo>
                  <a:lnTo>
                    <a:pt x="4885" y="957"/>
                  </a:lnTo>
                  <a:lnTo>
                    <a:pt x="4849" y="978"/>
                  </a:lnTo>
                  <a:lnTo>
                    <a:pt x="4812" y="999"/>
                  </a:lnTo>
                  <a:lnTo>
                    <a:pt x="4773" y="1018"/>
                  </a:lnTo>
                  <a:lnTo>
                    <a:pt x="4734" y="1036"/>
                  </a:lnTo>
                  <a:lnTo>
                    <a:pt x="4692" y="1054"/>
                  </a:lnTo>
                  <a:lnTo>
                    <a:pt x="4651" y="1070"/>
                  </a:lnTo>
                  <a:lnTo>
                    <a:pt x="4606" y="1085"/>
                  </a:lnTo>
                  <a:lnTo>
                    <a:pt x="4562" y="1098"/>
                  </a:lnTo>
                  <a:lnTo>
                    <a:pt x="4516" y="1111"/>
                  </a:lnTo>
                  <a:lnTo>
                    <a:pt x="4469" y="1120"/>
                  </a:lnTo>
                  <a:lnTo>
                    <a:pt x="4420" y="1128"/>
                  </a:lnTo>
                  <a:lnTo>
                    <a:pt x="4372" y="1136"/>
                  </a:lnTo>
                  <a:lnTo>
                    <a:pt x="4320" y="1141"/>
                  </a:lnTo>
                  <a:lnTo>
                    <a:pt x="4268" y="1144"/>
                  </a:lnTo>
                  <a:lnTo>
                    <a:pt x="4215" y="1144"/>
                  </a:lnTo>
                  <a:lnTo>
                    <a:pt x="4161" y="1144"/>
                  </a:lnTo>
                  <a:lnTo>
                    <a:pt x="4105" y="1141"/>
                  </a:lnTo>
                  <a:lnTo>
                    <a:pt x="4047" y="1136"/>
                  </a:lnTo>
                  <a:lnTo>
                    <a:pt x="3988" y="1128"/>
                  </a:lnTo>
                  <a:lnTo>
                    <a:pt x="3929" y="1119"/>
                  </a:lnTo>
                  <a:lnTo>
                    <a:pt x="3869" y="1106"/>
                  </a:lnTo>
                  <a:lnTo>
                    <a:pt x="3807" y="1090"/>
                  </a:lnTo>
                  <a:lnTo>
                    <a:pt x="3743" y="1072"/>
                  </a:lnTo>
                  <a:lnTo>
                    <a:pt x="3677" y="1051"/>
                  </a:lnTo>
                  <a:lnTo>
                    <a:pt x="3612" y="1027"/>
                  </a:lnTo>
                  <a:lnTo>
                    <a:pt x="3544" y="1001"/>
                  </a:lnTo>
                  <a:lnTo>
                    <a:pt x="3476" y="970"/>
                  </a:lnTo>
                  <a:lnTo>
                    <a:pt x="3405" y="938"/>
                  </a:lnTo>
                  <a:lnTo>
                    <a:pt x="3335" y="902"/>
                  </a:lnTo>
                  <a:lnTo>
                    <a:pt x="3261" y="862"/>
                  </a:lnTo>
                  <a:lnTo>
                    <a:pt x="3187" y="820"/>
                  </a:lnTo>
                  <a:lnTo>
                    <a:pt x="3187" y="820"/>
                  </a:lnTo>
                  <a:lnTo>
                    <a:pt x="3040" y="733"/>
                  </a:lnTo>
                  <a:lnTo>
                    <a:pt x="2899" y="652"/>
                  </a:lnTo>
                  <a:lnTo>
                    <a:pt x="2761" y="576"/>
                  </a:lnTo>
                  <a:lnTo>
                    <a:pt x="2628" y="505"/>
                  </a:lnTo>
                  <a:lnTo>
                    <a:pt x="2499" y="439"/>
                  </a:lnTo>
                  <a:lnTo>
                    <a:pt x="2374" y="379"/>
                  </a:lnTo>
                  <a:lnTo>
                    <a:pt x="2253" y="323"/>
                  </a:lnTo>
                  <a:lnTo>
                    <a:pt x="2135" y="273"/>
                  </a:lnTo>
                  <a:lnTo>
                    <a:pt x="2022" y="226"/>
                  </a:lnTo>
                  <a:lnTo>
                    <a:pt x="1911" y="184"/>
                  </a:lnTo>
                  <a:lnTo>
                    <a:pt x="1804" y="147"/>
                  </a:lnTo>
                  <a:lnTo>
                    <a:pt x="1700" y="114"/>
                  </a:lnTo>
                  <a:lnTo>
                    <a:pt x="1599" y="85"/>
                  </a:lnTo>
                  <a:lnTo>
                    <a:pt x="1500" y="61"/>
                  </a:lnTo>
                  <a:lnTo>
                    <a:pt x="1405" y="40"/>
                  </a:lnTo>
                  <a:lnTo>
                    <a:pt x="1312" y="25"/>
                  </a:lnTo>
                  <a:lnTo>
                    <a:pt x="1220" y="13"/>
                  </a:lnTo>
                  <a:lnTo>
                    <a:pt x="1131" y="4"/>
                  </a:lnTo>
                  <a:lnTo>
                    <a:pt x="1044" y="0"/>
                  </a:lnTo>
                  <a:lnTo>
                    <a:pt x="958" y="0"/>
                  </a:lnTo>
                  <a:lnTo>
                    <a:pt x="874" y="1"/>
                  </a:lnTo>
                  <a:lnTo>
                    <a:pt x="791" y="8"/>
                  </a:lnTo>
                  <a:lnTo>
                    <a:pt x="709" y="17"/>
                  </a:lnTo>
                  <a:lnTo>
                    <a:pt x="628" y="32"/>
                  </a:lnTo>
                  <a:lnTo>
                    <a:pt x="549" y="48"/>
                  </a:lnTo>
                  <a:lnTo>
                    <a:pt x="470" y="67"/>
                  </a:lnTo>
                  <a:lnTo>
                    <a:pt x="391" y="88"/>
                  </a:lnTo>
                  <a:lnTo>
                    <a:pt x="313" y="114"/>
                  </a:lnTo>
                  <a:lnTo>
                    <a:pt x="234" y="143"/>
                  </a:lnTo>
                  <a:lnTo>
                    <a:pt x="156" y="174"/>
                  </a:lnTo>
                  <a:lnTo>
                    <a:pt x="77" y="208"/>
                  </a:lnTo>
                  <a:lnTo>
                    <a:pt x="0" y="243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05603" name="Freeform 35"/>
            <p:cNvSpPr>
              <a:spLocks/>
            </p:cNvSpPr>
            <p:nvPr userDrawn="1"/>
          </p:nvSpPr>
          <p:spPr bwMode="auto">
            <a:xfrm>
              <a:off x="778" y="1160"/>
              <a:ext cx="5461" cy="544"/>
            </a:xfrm>
            <a:custGeom>
              <a:avLst/>
              <a:gdLst/>
              <a:ahLst/>
              <a:cxnLst>
                <a:cxn ang="0">
                  <a:pos x="5461" y="247"/>
                </a:cxn>
                <a:cxn ang="0">
                  <a:pos x="5429" y="308"/>
                </a:cxn>
                <a:cxn ang="0">
                  <a:pos x="5390" y="376"/>
                </a:cxn>
                <a:cxn ang="0">
                  <a:pos x="5333" y="460"/>
                </a:cxn>
                <a:cxn ang="0">
                  <a:pos x="5259" y="557"/>
                </a:cxn>
                <a:cxn ang="0">
                  <a:pos x="5168" y="659"/>
                </a:cxn>
                <a:cxn ang="0">
                  <a:pos x="5088" y="736"/>
                </a:cxn>
                <a:cxn ang="0">
                  <a:pos x="5029" y="788"/>
                </a:cxn>
                <a:cxn ang="0">
                  <a:pos x="4965" y="836"/>
                </a:cxn>
                <a:cxn ang="0">
                  <a:pos x="4897" y="883"/>
                </a:cxn>
                <a:cxn ang="0">
                  <a:pos x="4823" y="927"/>
                </a:cxn>
                <a:cxn ang="0">
                  <a:pos x="4746" y="965"/>
                </a:cxn>
                <a:cxn ang="0">
                  <a:pos x="4662" y="1001"/>
                </a:cxn>
                <a:cxn ang="0">
                  <a:pos x="4575" y="1032"/>
                </a:cxn>
                <a:cxn ang="0">
                  <a:pos x="4483" y="1056"/>
                </a:cxn>
                <a:cxn ang="0">
                  <a:pos x="4385" y="1074"/>
                </a:cxn>
                <a:cxn ang="0">
                  <a:pos x="4282" y="1083"/>
                </a:cxn>
                <a:cxn ang="0">
                  <a:pos x="4175" y="1087"/>
                </a:cxn>
                <a:cxn ang="0">
                  <a:pos x="4061" y="1080"/>
                </a:cxn>
                <a:cxn ang="0">
                  <a:pos x="3943" y="1064"/>
                </a:cxn>
                <a:cxn ang="0">
                  <a:pos x="3819" y="1038"/>
                </a:cxn>
                <a:cxn ang="0">
                  <a:pos x="3690" y="1003"/>
                </a:cxn>
                <a:cxn ang="0">
                  <a:pos x="3556" y="954"/>
                </a:cxn>
                <a:cxn ang="0">
                  <a:pos x="3417" y="894"/>
                </a:cxn>
                <a:cxn ang="0">
                  <a:pos x="3271" y="820"/>
                </a:cxn>
                <a:cxn ang="0">
                  <a:pos x="3196" y="780"/>
                </a:cxn>
                <a:cxn ang="0">
                  <a:pos x="2904" y="617"/>
                </a:cxn>
                <a:cxn ang="0">
                  <a:pos x="2632" y="475"/>
                </a:cxn>
                <a:cxn ang="0">
                  <a:pos x="2377" y="354"/>
                </a:cxn>
                <a:cxn ang="0">
                  <a:pos x="2137" y="250"/>
                </a:cxn>
                <a:cxn ang="0">
                  <a:pos x="1912" y="166"/>
                </a:cxn>
                <a:cxn ang="0">
                  <a:pos x="1699" y="100"/>
                </a:cxn>
                <a:cxn ang="0">
                  <a:pos x="1499" y="52"/>
                </a:cxn>
                <a:cxn ang="0">
                  <a:pos x="1309" y="19"/>
                </a:cxn>
                <a:cxn ang="0">
                  <a:pos x="1129" y="2"/>
                </a:cxn>
                <a:cxn ang="0">
                  <a:pos x="955" y="0"/>
                </a:cxn>
                <a:cxn ang="0">
                  <a:pos x="789" y="13"/>
                </a:cxn>
                <a:cxn ang="0">
                  <a:pos x="626" y="39"/>
                </a:cxn>
                <a:cxn ang="0">
                  <a:pos x="468" y="77"/>
                </a:cxn>
                <a:cxn ang="0">
                  <a:pos x="312" y="129"/>
                </a:cxn>
                <a:cxn ang="0">
                  <a:pos x="157" y="192"/>
                </a:cxn>
                <a:cxn ang="0">
                  <a:pos x="0" y="266"/>
                </a:cxn>
              </a:cxnLst>
              <a:rect l="0" t="0" r="r" b="b"/>
              <a:pathLst>
                <a:path w="5461" h="1087">
                  <a:moveTo>
                    <a:pt x="5461" y="247"/>
                  </a:moveTo>
                  <a:lnTo>
                    <a:pt x="5461" y="247"/>
                  </a:lnTo>
                  <a:lnTo>
                    <a:pt x="5452" y="263"/>
                  </a:lnTo>
                  <a:lnTo>
                    <a:pt x="5429" y="308"/>
                  </a:lnTo>
                  <a:lnTo>
                    <a:pt x="5411" y="339"/>
                  </a:lnTo>
                  <a:lnTo>
                    <a:pt x="5390" y="376"/>
                  </a:lnTo>
                  <a:lnTo>
                    <a:pt x="5363" y="417"/>
                  </a:lnTo>
                  <a:lnTo>
                    <a:pt x="5333" y="460"/>
                  </a:lnTo>
                  <a:lnTo>
                    <a:pt x="5298" y="507"/>
                  </a:lnTo>
                  <a:lnTo>
                    <a:pt x="5259" y="557"/>
                  </a:lnTo>
                  <a:lnTo>
                    <a:pt x="5216" y="607"/>
                  </a:lnTo>
                  <a:lnTo>
                    <a:pt x="5168" y="659"/>
                  </a:lnTo>
                  <a:lnTo>
                    <a:pt x="5116" y="710"/>
                  </a:lnTo>
                  <a:lnTo>
                    <a:pt x="5088" y="736"/>
                  </a:lnTo>
                  <a:lnTo>
                    <a:pt x="5059" y="762"/>
                  </a:lnTo>
                  <a:lnTo>
                    <a:pt x="5029" y="788"/>
                  </a:lnTo>
                  <a:lnTo>
                    <a:pt x="4998" y="812"/>
                  </a:lnTo>
                  <a:lnTo>
                    <a:pt x="4965" y="836"/>
                  </a:lnTo>
                  <a:lnTo>
                    <a:pt x="4932" y="859"/>
                  </a:lnTo>
                  <a:lnTo>
                    <a:pt x="4897" y="883"/>
                  </a:lnTo>
                  <a:lnTo>
                    <a:pt x="4861" y="904"/>
                  </a:lnTo>
                  <a:lnTo>
                    <a:pt x="4823" y="927"/>
                  </a:lnTo>
                  <a:lnTo>
                    <a:pt x="4786" y="946"/>
                  </a:lnTo>
                  <a:lnTo>
                    <a:pt x="4746" y="965"/>
                  </a:lnTo>
                  <a:lnTo>
                    <a:pt x="4705" y="985"/>
                  </a:lnTo>
                  <a:lnTo>
                    <a:pt x="4662" y="1001"/>
                  </a:lnTo>
                  <a:lnTo>
                    <a:pt x="4619" y="1017"/>
                  </a:lnTo>
                  <a:lnTo>
                    <a:pt x="4575" y="1032"/>
                  </a:lnTo>
                  <a:lnTo>
                    <a:pt x="4529" y="1045"/>
                  </a:lnTo>
                  <a:lnTo>
                    <a:pt x="4483" y="1056"/>
                  </a:lnTo>
                  <a:lnTo>
                    <a:pt x="4435" y="1066"/>
                  </a:lnTo>
                  <a:lnTo>
                    <a:pt x="4385" y="1074"/>
                  </a:lnTo>
                  <a:lnTo>
                    <a:pt x="4335" y="1080"/>
                  </a:lnTo>
                  <a:lnTo>
                    <a:pt x="4282" y="1083"/>
                  </a:lnTo>
                  <a:lnTo>
                    <a:pt x="4229" y="1087"/>
                  </a:lnTo>
                  <a:lnTo>
                    <a:pt x="4175" y="1087"/>
                  </a:lnTo>
                  <a:lnTo>
                    <a:pt x="4118" y="1083"/>
                  </a:lnTo>
                  <a:lnTo>
                    <a:pt x="4061" y="1080"/>
                  </a:lnTo>
                  <a:lnTo>
                    <a:pt x="4003" y="1074"/>
                  </a:lnTo>
                  <a:lnTo>
                    <a:pt x="3943" y="1064"/>
                  </a:lnTo>
                  <a:lnTo>
                    <a:pt x="3882" y="1053"/>
                  </a:lnTo>
                  <a:lnTo>
                    <a:pt x="3819" y="1038"/>
                  </a:lnTo>
                  <a:lnTo>
                    <a:pt x="3756" y="1022"/>
                  </a:lnTo>
                  <a:lnTo>
                    <a:pt x="3690" y="1003"/>
                  </a:lnTo>
                  <a:lnTo>
                    <a:pt x="3624" y="980"/>
                  </a:lnTo>
                  <a:lnTo>
                    <a:pt x="3556" y="954"/>
                  </a:lnTo>
                  <a:lnTo>
                    <a:pt x="3488" y="925"/>
                  </a:lnTo>
                  <a:lnTo>
                    <a:pt x="3417" y="894"/>
                  </a:lnTo>
                  <a:lnTo>
                    <a:pt x="3345" y="859"/>
                  </a:lnTo>
                  <a:lnTo>
                    <a:pt x="3271" y="820"/>
                  </a:lnTo>
                  <a:lnTo>
                    <a:pt x="3196" y="780"/>
                  </a:lnTo>
                  <a:lnTo>
                    <a:pt x="3196" y="780"/>
                  </a:lnTo>
                  <a:lnTo>
                    <a:pt x="3049" y="696"/>
                  </a:lnTo>
                  <a:lnTo>
                    <a:pt x="2904" y="617"/>
                  </a:lnTo>
                  <a:lnTo>
                    <a:pt x="2766" y="542"/>
                  </a:lnTo>
                  <a:lnTo>
                    <a:pt x="2632" y="475"/>
                  </a:lnTo>
                  <a:lnTo>
                    <a:pt x="2502" y="412"/>
                  </a:lnTo>
                  <a:lnTo>
                    <a:pt x="2377" y="354"/>
                  </a:lnTo>
                  <a:lnTo>
                    <a:pt x="2255" y="299"/>
                  </a:lnTo>
                  <a:lnTo>
                    <a:pt x="2137" y="250"/>
                  </a:lnTo>
                  <a:lnTo>
                    <a:pt x="2021" y="207"/>
                  </a:lnTo>
                  <a:lnTo>
                    <a:pt x="1912" y="166"/>
                  </a:lnTo>
                  <a:lnTo>
                    <a:pt x="1803" y="131"/>
                  </a:lnTo>
                  <a:lnTo>
                    <a:pt x="1699" y="100"/>
                  </a:lnTo>
                  <a:lnTo>
                    <a:pt x="1598" y="74"/>
                  </a:lnTo>
                  <a:lnTo>
                    <a:pt x="1499" y="52"/>
                  </a:lnTo>
                  <a:lnTo>
                    <a:pt x="1402" y="34"/>
                  </a:lnTo>
                  <a:lnTo>
                    <a:pt x="1309" y="19"/>
                  </a:lnTo>
                  <a:lnTo>
                    <a:pt x="1218" y="8"/>
                  </a:lnTo>
                  <a:lnTo>
                    <a:pt x="1129" y="2"/>
                  </a:lnTo>
                  <a:lnTo>
                    <a:pt x="1041" y="0"/>
                  </a:lnTo>
                  <a:lnTo>
                    <a:pt x="955" y="0"/>
                  </a:lnTo>
                  <a:lnTo>
                    <a:pt x="872" y="5"/>
                  </a:lnTo>
                  <a:lnTo>
                    <a:pt x="789" y="13"/>
                  </a:lnTo>
                  <a:lnTo>
                    <a:pt x="707" y="24"/>
                  </a:lnTo>
                  <a:lnTo>
                    <a:pt x="626" y="39"/>
                  </a:lnTo>
                  <a:lnTo>
                    <a:pt x="547" y="56"/>
                  </a:lnTo>
                  <a:lnTo>
                    <a:pt x="468" y="77"/>
                  </a:lnTo>
                  <a:lnTo>
                    <a:pt x="390" y="102"/>
                  </a:lnTo>
                  <a:lnTo>
                    <a:pt x="312" y="129"/>
                  </a:lnTo>
                  <a:lnTo>
                    <a:pt x="235" y="160"/>
                  </a:lnTo>
                  <a:lnTo>
                    <a:pt x="157" y="192"/>
                  </a:lnTo>
                  <a:lnTo>
                    <a:pt x="78" y="228"/>
                  </a:lnTo>
                  <a:lnTo>
                    <a:pt x="0" y="26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05604" name="Freeform 36"/>
            <p:cNvSpPr>
              <a:spLocks/>
            </p:cNvSpPr>
            <p:nvPr userDrawn="1"/>
          </p:nvSpPr>
          <p:spPr bwMode="auto">
            <a:xfrm>
              <a:off x="806" y="1176"/>
              <a:ext cx="5459" cy="514"/>
            </a:xfrm>
            <a:custGeom>
              <a:avLst/>
              <a:gdLst/>
              <a:ahLst/>
              <a:cxnLst>
                <a:cxn ang="0">
                  <a:pos x="5459" y="159"/>
                </a:cxn>
                <a:cxn ang="0">
                  <a:pos x="5428" y="221"/>
                </a:cxn>
                <a:cxn ang="0">
                  <a:pos x="5390" y="290"/>
                </a:cxn>
                <a:cxn ang="0">
                  <a:pos x="5334" y="376"/>
                </a:cxn>
                <a:cxn ang="0">
                  <a:pos x="5262" y="474"/>
                </a:cxn>
                <a:cxn ang="0">
                  <a:pos x="5173" y="579"/>
                </a:cxn>
                <a:cxn ang="0">
                  <a:pos x="5094" y="658"/>
                </a:cxn>
                <a:cxn ang="0">
                  <a:pos x="5035" y="710"/>
                </a:cxn>
                <a:cxn ang="0">
                  <a:pos x="4973" y="762"/>
                </a:cxn>
                <a:cxn ang="0">
                  <a:pos x="4905" y="809"/>
                </a:cxn>
                <a:cxn ang="0">
                  <a:pos x="4833" y="854"/>
                </a:cxn>
                <a:cxn ang="0">
                  <a:pos x="4755" y="896"/>
                </a:cxn>
                <a:cxn ang="0">
                  <a:pos x="4673" y="933"/>
                </a:cxn>
                <a:cxn ang="0">
                  <a:pos x="4586" y="965"/>
                </a:cxn>
                <a:cxn ang="0">
                  <a:pos x="4494" y="991"/>
                </a:cxn>
                <a:cxn ang="0">
                  <a:pos x="4395" y="1010"/>
                </a:cxn>
                <a:cxn ang="0">
                  <a:pos x="4294" y="1023"/>
                </a:cxn>
                <a:cxn ang="0">
                  <a:pos x="4186" y="1028"/>
                </a:cxn>
                <a:cxn ang="0">
                  <a:pos x="4072" y="1025"/>
                </a:cxn>
                <a:cxn ang="0">
                  <a:pos x="3954" y="1010"/>
                </a:cxn>
                <a:cxn ang="0">
                  <a:pos x="3830" y="988"/>
                </a:cxn>
                <a:cxn ang="0">
                  <a:pos x="3701" y="954"/>
                </a:cxn>
                <a:cxn ang="0">
                  <a:pos x="3567" y="909"/>
                </a:cxn>
                <a:cxn ang="0">
                  <a:pos x="3425" y="851"/>
                </a:cxn>
                <a:cxn ang="0">
                  <a:pos x="3279" y="779"/>
                </a:cxn>
                <a:cxn ang="0">
                  <a:pos x="3204" y="739"/>
                </a:cxn>
                <a:cxn ang="0">
                  <a:pos x="2910" y="582"/>
                </a:cxn>
                <a:cxn ang="0">
                  <a:pos x="2635" y="445"/>
                </a:cxn>
                <a:cxn ang="0">
                  <a:pos x="2377" y="327"/>
                </a:cxn>
                <a:cxn ang="0">
                  <a:pos x="2135" y="230"/>
                </a:cxn>
                <a:cxn ang="0">
                  <a:pos x="1909" y="150"/>
                </a:cxn>
                <a:cxn ang="0">
                  <a:pos x="1696" y="88"/>
                </a:cxn>
                <a:cxn ang="0">
                  <a:pos x="1495" y="43"/>
                </a:cxn>
                <a:cxn ang="0">
                  <a:pos x="1305" y="14"/>
                </a:cxn>
                <a:cxn ang="0">
                  <a:pos x="1124" y="1"/>
                </a:cxn>
                <a:cxn ang="0">
                  <a:pos x="951" y="3"/>
                </a:cxn>
                <a:cxn ang="0">
                  <a:pos x="784" y="19"/>
                </a:cxn>
                <a:cxn ang="0">
                  <a:pos x="623" y="48"/>
                </a:cxn>
                <a:cxn ang="0">
                  <a:pos x="465" y="92"/>
                </a:cxn>
                <a:cxn ang="0">
                  <a:pos x="309" y="145"/>
                </a:cxn>
                <a:cxn ang="0">
                  <a:pos x="155" y="211"/>
                </a:cxn>
                <a:cxn ang="0">
                  <a:pos x="0" y="289"/>
                </a:cxn>
              </a:cxnLst>
              <a:rect l="0" t="0" r="r" b="b"/>
              <a:pathLst>
                <a:path w="5459" h="1028">
                  <a:moveTo>
                    <a:pt x="5459" y="159"/>
                  </a:moveTo>
                  <a:lnTo>
                    <a:pt x="5459" y="159"/>
                  </a:lnTo>
                  <a:lnTo>
                    <a:pt x="5451" y="176"/>
                  </a:lnTo>
                  <a:lnTo>
                    <a:pt x="5428" y="221"/>
                  </a:lnTo>
                  <a:lnTo>
                    <a:pt x="5410" y="253"/>
                  </a:lnTo>
                  <a:lnTo>
                    <a:pt x="5390" y="290"/>
                  </a:lnTo>
                  <a:lnTo>
                    <a:pt x="5365" y="331"/>
                  </a:lnTo>
                  <a:lnTo>
                    <a:pt x="5334" y="376"/>
                  </a:lnTo>
                  <a:lnTo>
                    <a:pt x="5301" y="424"/>
                  </a:lnTo>
                  <a:lnTo>
                    <a:pt x="5262" y="474"/>
                  </a:lnTo>
                  <a:lnTo>
                    <a:pt x="5220" y="526"/>
                  </a:lnTo>
                  <a:lnTo>
                    <a:pt x="5173" y="579"/>
                  </a:lnTo>
                  <a:lnTo>
                    <a:pt x="5122" y="633"/>
                  </a:lnTo>
                  <a:lnTo>
                    <a:pt x="5094" y="658"/>
                  </a:lnTo>
                  <a:lnTo>
                    <a:pt x="5066" y="684"/>
                  </a:lnTo>
                  <a:lnTo>
                    <a:pt x="5035" y="710"/>
                  </a:lnTo>
                  <a:lnTo>
                    <a:pt x="5005" y="736"/>
                  </a:lnTo>
                  <a:lnTo>
                    <a:pt x="4973" y="762"/>
                  </a:lnTo>
                  <a:lnTo>
                    <a:pt x="4940" y="786"/>
                  </a:lnTo>
                  <a:lnTo>
                    <a:pt x="4905" y="809"/>
                  </a:lnTo>
                  <a:lnTo>
                    <a:pt x="4869" y="833"/>
                  </a:lnTo>
                  <a:lnTo>
                    <a:pt x="4833" y="854"/>
                  </a:lnTo>
                  <a:lnTo>
                    <a:pt x="4794" y="876"/>
                  </a:lnTo>
                  <a:lnTo>
                    <a:pt x="4755" y="896"/>
                  </a:lnTo>
                  <a:lnTo>
                    <a:pt x="4715" y="915"/>
                  </a:lnTo>
                  <a:lnTo>
                    <a:pt x="4673" y="933"/>
                  </a:lnTo>
                  <a:lnTo>
                    <a:pt x="4630" y="951"/>
                  </a:lnTo>
                  <a:lnTo>
                    <a:pt x="4586" y="965"/>
                  </a:lnTo>
                  <a:lnTo>
                    <a:pt x="4540" y="980"/>
                  </a:lnTo>
                  <a:lnTo>
                    <a:pt x="4494" y="991"/>
                  </a:lnTo>
                  <a:lnTo>
                    <a:pt x="4445" y="1002"/>
                  </a:lnTo>
                  <a:lnTo>
                    <a:pt x="4395" y="1010"/>
                  </a:lnTo>
                  <a:lnTo>
                    <a:pt x="4345" y="1018"/>
                  </a:lnTo>
                  <a:lnTo>
                    <a:pt x="4294" y="1023"/>
                  </a:lnTo>
                  <a:lnTo>
                    <a:pt x="4240" y="1027"/>
                  </a:lnTo>
                  <a:lnTo>
                    <a:pt x="4186" y="1028"/>
                  </a:lnTo>
                  <a:lnTo>
                    <a:pt x="4130" y="1028"/>
                  </a:lnTo>
                  <a:lnTo>
                    <a:pt x="4072" y="1025"/>
                  </a:lnTo>
                  <a:lnTo>
                    <a:pt x="4014" y="1018"/>
                  </a:lnTo>
                  <a:lnTo>
                    <a:pt x="3954" y="1010"/>
                  </a:lnTo>
                  <a:lnTo>
                    <a:pt x="3893" y="1001"/>
                  </a:lnTo>
                  <a:lnTo>
                    <a:pt x="3830" y="988"/>
                  </a:lnTo>
                  <a:lnTo>
                    <a:pt x="3766" y="972"/>
                  </a:lnTo>
                  <a:lnTo>
                    <a:pt x="3701" y="954"/>
                  </a:lnTo>
                  <a:lnTo>
                    <a:pt x="3635" y="933"/>
                  </a:lnTo>
                  <a:lnTo>
                    <a:pt x="3567" y="909"/>
                  </a:lnTo>
                  <a:lnTo>
                    <a:pt x="3496" y="881"/>
                  </a:lnTo>
                  <a:lnTo>
                    <a:pt x="3425" y="851"/>
                  </a:lnTo>
                  <a:lnTo>
                    <a:pt x="3353" y="817"/>
                  </a:lnTo>
                  <a:lnTo>
                    <a:pt x="3279" y="779"/>
                  </a:lnTo>
                  <a:lnTo>
                    <a:pt x="3204" y="739"/>
                  </a:lnTo>
                  <a:lnTo>
                    <a:pt x="3204" y="739"/>
                  </a:lnTo>
                  <a:lnTo>
                    <a:pt x="3054" y="658"/>
                  </a:lnTo>
                  <a:lnTo>
                    <a:pt x="2910" y="582"/>
                  </a:lnTo>
                  <a:lnTo>
                    <a:pt x="2770" y="511"/>
                  </a:lnTo>
                  <a:lnTo>
                    <a:pt x="2635" y="445"/>
                  </a:lnTo>
                  <a:lnTo>
                    <a:pt x="2503" y="384"/>
                  </a:lnTo>
                  <a:lnTo>
                    <a:pt x="2377" y="327"/>
                  </a:lnTo>
                  <a:lnTo>
                    <a:pt x="2254" y="277"/>
                  </a:lnTo>
                  <a:lnTo>
                    <a:pt x="2135" y="230"/>
                  </a:lnTo>
                  <a:lnTo>
                    <a:pt x="2021" y="189"/>
                  </a:lnTo>
                  <a:lnTo>
                    <a:pt x="1909" y="150"/>
                  </a:lnTo>
                  <a:lnTo>
                    <a:pt x="1800" y="117"/>
                  </a:lnTo>
                  <a:lnTo>
                    <a:pt x="1696" y="88"/>
                  </a:lnTo>
                  <a:lnTo>
                    <a:pt x="1595" y="64"/>
                  </a:lnTo>
                  <a:lnTo>
                    <a:pt x="1495" y="43"/>
                  </a:lnTo>
                  <a:lnTo>
                    <a:pt x="1399" y="27"/>
                  </a:lnTo>
                  <a:lnTo>
                    <a:pt x="1305" y="14"/>
                  </a:lnTo>
                  <a:lnTo>
                    <a:pt x="1213" y="6"/>
                  </a:lnTo>
                  <a:lnTo>
                    <a:pt x="1124" y="1"/>
                  </a:lnTo>
                  <a:lnTo>
                    <a:pt x="1037" y="0"/>
                  </a:lnTo>
                  <a:lnTo>
                    <a:pt x="951" y="3"/>
                  </a:lnTo>
                  <a:lnTo>
                    <a:pt x="867" y="9"/>
                  </a:lnTo>
                  <a:lnTo>
                    <a:pt x="784" y="19"/>
                  </a:lnTo>
                  <a:lnTo>
                    <a:pt x="704" y="32"/>
                  </a:lnTo>
                  <a:lnTo>
                    <a:pt x="623" y="48"/>
                  </a:lnTo>
                  <a:lnTo>
                    <a:pt x="544" y="67"/>
                  </a:lnTo>
                  <a:lnTo>
                    <a:pt x="465" y="92"/>
                  </a:lnTo>
                  <a:lnTo>
                    <a:pt x="387" y="117"/>
                  </a:lnTo>
                  <a:lnTo>
                    <a:pt x="309" y="145"/>
                  </a:lnTo>
                  <a:lnTo>
                    <a:pt x="232" y="177"/>
                  </a:lnTo>
                  <a:lnTo>
                    <a:pt x="155" y="211"/>
                  </a:lnTo>
                  <a:lnTo>
                    <a:pt x="77" y="248"/>
                  </a:lnTo>
                  <a:lnTo>
                    <a:pt x="0" y="289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05605" name="Freeform 37"/>
            <p:cNvSpPr>
              <a:spLocks/>
            </p:cNvSpPr>
            <p:nvPr userDrawn="1"/>
          </p:nvSpPr>
          <p:spPr bwMode="auto">
            <a:xfrm>
              <a:off x="835" y="1192"/>
              <a:ext cx="5455" cy="485"/>
            </a:xfrm>
            <a:custGeom>
              <a:avLst/>
              <a:gdLst/>
              <a:ahLst/>
              <a:cxnLst>
                <a:cxn ang="0">
                  <a:pos x="5455" y="71"/>
                </a:cxn>
                <a:cxn ang="0">
                  <a:pos x="5426" y="132"/>
                </a:cxn>
                <a:cxn ang="0">
                  <a:pos x="5388" y="203"/>
                </a:cxn>
                <a:cxn ang="0">
                  <a:pos x="5334" y="291"/>
                </a:cxn>
                <a:cxn ang="0">
                  <a:pos x="5263" y="391"/>
                </a:cxn>
                <a:cxn ang="0">
                  <a:pos x="5176" y="499"/>
                </a:cxn>
                <a:cxn ang="0">
                  <a:pos x="5098" y="580"/>
                </a:cxn>
                <a:cxn ang="0">
                  <a:pos x="5041" y="633"/>
                </a:cxn>
                <a:cxn ang="0">
                  <a:pos x="4979" y="685"/>
                </a:cxn>
                <a:cxn ang="0">
                  <a:pos x="4912" y="735"/>
                </a:cxn>
                <a:cxn ang="0">
                  <a:pos x="4840" y="781"/>
                </a:cxn>
                <a:cxn ang="0">
                  <a:pos x="4763" y="825"/>
                </a:cxn>
                <a:cxn ang="0">
                  <a:pos x="4682" y="864"/>
                </a:cxn>
                <a:cxn ang="0">
                  <a:pos x="4594" y="898"/>
                </a:cxn>
                <a:cxn ang="0">
                  <a:pos x="4502" y="927"/>
                </a:cxn>
                <a:cxn ang="0">
                  <a:pos x="4405" y="948"/>
                </a:cxn>
                <a:cxn ang="0">
                  <a:pos x="4304" y="962"/>
                </a:cxn>
                <a:cxn ang="0">
                  <a:pos x="4196" y="969"/>
                </a:cxn>
                <a:cxn ang="0">
                  <a:pos x="4083" y="967"/>
                </a:cxn>
                <a:cxn ang="0">
                  <a:pos x="3964" y="957"/>
                </a:cxn>
                <a:cxn ang="0">
                  <a:pos x="3840" y="936"/>
                </a:cxn>
                <a:cxn ang="0">
                  <a:pos x="3710" y="904"/>
                </a:cxn>
                <a:cxn ang="0">
                  <a:pos x="3574" y="861"/>
                </a:cxn>
                <a:cxn ang="0">
                  <a:pos x="3432" y="806"/>
                </a:cxn>
                <a:cxn ang="0">
                  <a:pos x="3285" y="738"/>
                </a:cxn>
                <a:cxn ang="0">
                  <a:pos x="3210" y="699"/>
                </a:cxn>
                <a:cxn ang="0">
                  <a:pos x="2913" y="547"/>
                </a:cxn>
                <a:cxn ang="0">
                  <a:pos x="2636" y="415"/>
                </a:cxn>
                <a:cxn ang="0">
                  <a:pos x="2377" y="302"/>
                </a:cxn>
                <a:cxn ang="0">
                  <a:pos x="2134" y="208"/>
                </a:cxn>
                <a:cxn ang="0">
                  <a:pos x="1906" y="132"/>
                </a:cxn>
                <a:cxn ang="0">
                  <a:pos x="1692" y="76"/>
                </a:cxn>
                <a:cxn ang="0">
                  <a:pos x="1491" y="34"/>
                </a:cxn>
                <a:cxn ang="0">
                  <a:pos x="1301" y="8"/>
                </a:cxn>
                <a:cxn ang="0">
                  <a:pos x="1119" y="0"/>
                </a:cxn>
                <a:cxn ang="0">
                  <a:pos x="945" y="5"/>
                </a:cxn>
                <a:cxn ang="0">
                  <a:pos x="780" y="24"/>
                </a:cxn>
                <a:cxn ang="0">
                  <a:pos x="619" y="56"/>
                </a:cxn>
                <a:cxn ang="0">
                  <a:pos x="461" y="103"/>
                </a:cxn>
                <a:cxn ang="0">
                  <a:pos x="307" y="161"/>
                </a:cxn>
                <a:cxn ang="0">
                  <a:pos x="153" y="231"/>
                </a:cxn>
                <a:cxn ang="0">
                  <a:pos x="0" y="312"/>
                </a:cxn>
              </a:cxnLst>
              <a:rect l="0" t="0" r="r" b="b"/>
              <a:pathLst>
                <a:path w="5455" h="970">
                  <a:moveTo>
                    <a:pt x="5455" y="71"/>
                  </a:moveTo>
                  <a:lnTo>
                    <a:pt x="5455" y="71"/>
                  </a:lnTo>
                  <a:lnTo>
                    <a:pt x="5448" y="87"/>
                  </a:lnTo>
                  <a:lnTo>
                    <a:pt x="5426" y="132"/>
                  </a:lnTo>
                  <a:lnTo>
                    <a:pt x="5409" y="165"/>
                  </a:lnTo>
                  <a:lnTo>
                    <a:pt x="5388" y="203"/>
                  </a:lnTo>
                  <a:lnTo>
                    <a:pt x="5363" y="245"/>
                  </a:lnTo>
                  <a:lnTo>
                    <a:pt x="5334" y="291"/>
                  </a:lnTo>
                  <a:lnTo>
                    <a:pt x="5301" y="339"/>
                  </a:lnTo>
                  <a:lnTo>
                    <a:pt x="5263" y="391"/>
                  </a:lnTo>
                  <a:lnTo>
                    <a:pt x="5222" y="444"/>
                  </a:lnTo>
                  <a:lnTo>
                    <a:pt x="5176" y="499"/>
                  </a:lnTo>
                  <a:lnTo>
                    <a:pt x="5126" y="552"/>
                  </a:lnTo>
                  <a:lnTo>
                    <a:pt x="5098" y="580"/>
                  </a:lnTo>
                  <a:lnTo>
                    <a:pt x="5070" y="607"/>
                  </a:lnTo>
                  <a:lnTo>
                    <a:pt x="5041" y="633"/>
                  </a:lnTo>
                  <a:lnTo>
                    <a:pt x="5011" y="659"/>
                  </a:lnTo>
                  <a:lnTo>
                    <a:pt x="4979" y="685"/>
                  </a:lnTo>
                  <a:lnTo>
                    <a:pt x="4945" y="710"/>
                  </a:lnTo>
                  <a:lnTo>
                    <a:pt x="4912" y="735"/>
                  </a:lnTo>
                  <a:lnTo>
                    <a:pt x="4876" y="759"/>
                  </a:lnTo>
                  <a:lnTo>
                    <a:pt x="4840" y="781"/>
                  </a:lnTo>
                  <a:lnTo>
                    <a:pt x="4802" y="804"/>
                  </a:lnTo>
                  <a:lnTo>
                    <a:pt x="4763" y="825"/>
                  </a:lnTo>
                  <a:lnTo>
                    <a:pt x="4723" y="844"/>
                  </a:lnTo>
                  <a:lnTo>
                    <a:pt x="4682" y="864"/>
                  </a:lnTo>
                  <a:lnTo>
                    <a:pt x="4639" y="882"/>
                  </a:lnTo>
                  <a:lnTo>
                    <a:pt x="4594" y="898"/>
                  </a:lnTo>
                  <a:lnTo>
                    <a:pt x="4550" y="912"/>
                  </a:lnTo>
                  <a:lnTo>
                    <a:pt x="4502" y="927"/>
                  </a:lnTo>
                  <a:lnTo>
                    <a:pt x="4455" y="938"/>
                  </a:lnTo>
                  <a:lnTo>
                    <a:pt x="4405" y="948"/>
                  </a:lnTo>
                  <a:lnTo>
                    <a:pt x="4355" y="956"/>
                  </a:lnTo>
                  <a:lnTo>
                    <a:pt x="4304" y="962"/>
                  </a:lnTo>
                  <a:lnTo>
                    <a:pt x="4250" y="967"/>
                  </a:lnTo>
                  <a:lnTo>
                    <a:pt x="4196" y="969"/>
                  </a:lnTo>
                  <a:lnTo>
                    <a:pt x="4140" y="970"/>
                  </a:lnTo>
                  <a:lnTo>
                    <a:pt x="4083" y="967"/>
                  </a:lnTo>
                  <a:lnTo>
                    <a:pt x="4023" y="964"/>
                  </a:lnTo>
                  <a:lnTo>
                    <a:pt x="3964" y="957"/>
                  </a:lnTo>
                  <a:lnTo>
                    <a:pt x="3903" y="948"/>
                  </a:lnTo>
                  <a:lnTo>
                    <a:pt x="3840" y="936"/>
                  </a:lnTo>
                  <a:lnTo>
                    <a:pt x="3775" y="922"/>
                  </a:lnTo>
                  <a:lnTo>
                    <a:pt x="3710" y="904"/>
                  </a:lnTo>
                  <a:lnTo>
                    <a:pt x="3643" y="885"/>
                  </a:lnTo>
                  <a:lnTo>
                    <a:pt x="3574" y="861"/>
                  </a:lnTo>
                  <a:lnTo>
                    <a:pt x="3504" y="835"/>
                  </a:lnTo>
                  <a:lnTo>
                    <a:pt x="3432" y="806"/>
                  </a:lnTo>
                  <a:lnTo>
                    <a:pt x="3360" y="773"/>
                  </a:lnTo>
                  <a:lnTo>
                    <a:pt x="3285" y="738"/>
                  </a:lnTo>
                  <a:lnTo>
                    <a:pt x="3210" y="699"/>
                  </a:lnTo>
                  <a:lnTo>
                    <a:pt x="3210" y="699"/>
                  </a:lnTo>
                  <a:lnTo>
                    <a:pt x="3059" y="620"/>
                  </a:lnTo>
                  <a:lnTo>
                    <a:pt x="2913" y="547"/>
                  </a:lnTo>
                  <a:lnTo>
                    <a:pt x="2772" y="478"/>
                  </a:lnTo>
                  <a:lnTo>
                    <a:pt x="2636" y="415"/>
                  </a:lnTo>
                  <a:lnTo>
                    <a:pt x="2505" y="357"/>
                  </a:lnTo>
                  <a:lnTo>
                    <a:pt x="2377" y="302"/>
                  </a:lnTo>
                  <a:lnTo>
                    <a:pt x="2253" y="253"/>
                  </a:lnTo>
                  <a:lnTo>
                    <a:pt x="2134" y="208"/>
                  </a:lnTo>
                  <a:lnTo>
                    <a:pt x="2019" y="169"/>
                  </a:lnTo>
                  <a:lnTo>
                    <a:pt x="1906" y="132"/>
                  </a:lnTo>
                  <a:lnTo>
                    <a:pt x="1798" y="102"/>
                  </a:lnTo>
                  <a:lnTo>
                    <a:pt x="1692" y="76"/>
                  </a:lnTo>
                  <a:lnTo>
                    <a:pt x="1590" y="52"/>
                  </a:lnTo>
                  <a:lnTo>
                    <a:pt x="1491" y="34"/>
                  </a:lnTo>
                  <a:lnTo>
                    <a:pt x="1394" y="19"/>
                  </a:lnTo>
                  <a:lnTo>
                    <a:pt x="1301" y="8"/>
                  </a:lnTo>
                  <a:lnTo>
                    <a:pt x="1209" y="2"/>
                  </a:lnTo>
                  <a:lnTo>
                    <a:pt x="1119" y="0"/>
                  </a:lnTo>
                  <a:lnTo>
                    <a:pt x="1031" y="0"/>
                  </a:lnTo>
                  <a:lnTo>
                    <a:pt x="945" y="5"/>
                  </a:lnTo>
                  <a:lnTo>
                    <a:pt x="862" y="13"/>
                  </a:lnTo>
                  <a:lnTo>
                    <a:pt x="780" y="24"/>
                  </a:lnTo>
                  <a:lnTo>
                    <a:pt x="698" y="39"/>
                  </a:lnTo>
                  <a:lnTo>
                    <a:pt x="619" y="56"/>
                  </a:lnTo>
                  <a:lnTo>
                    <a:pt x="540" y="79"/>
                  </a:lnTo>
                  <a:lnTo>
                    <a:pt x="461" y="103"/>
                  </a:lnTo>
                  <a:lnTo>
                    <a:pt x="384" y="131"/>
                  </a:lnTo>
                  <a:lnTo>
                    <a:pt x="307" y="161"/>
                  </a:lnTo>
                  <a:lnTo>
                    <a:pt x="230" y="194"/>
                  </a:lnTo>
                  <a:lnTo>
                    <a:pt x="153" y="231"/>
                  </a:lnTo>
                  <a:lnTo>
                    <a:pt x="76" y="270"/>
                  </a:lnTo>
                  <a:lnTo>
                    <a:pt x="0" y="31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05606" name="Freeform 38"/>
            <p:cNvSpPr>
              <a:spLocks/>
            </p:cNvSpPr>
            <p:nvPr userDrawn="1"/>
          </p:nvSpPr>
          <p:spPr bwMode="auto">
            <a:xfrm>
              <a:off x="864" y="1198"/>
              <a:ext cx="5451" cy="465"/>
            </a:xfrm>
            <a:custGeom>
              <a:avLst/>
              <a:gdLst/>
              <a:ahLst/>
              <a:cxnLst>
                <a:cxn ang="0">
                  <a:pos x="5451" y="0"/>
                </a:cxn>
                <a:cxn ang="0">
                  <a:pos x="5423" y="63"/>
                </a:cxn>
                <a:cxn ang="0">
                  <a:pos x="5386" y="134"/>
                </a:cxn>
                <a:cxn ang="0">
                  <a:pos x="5334" y="224"/>
                </a:cxn>
                <a:cxn ang="0">
                  <a:pos x="5265" y="326"/>
                </a:cxn>
                <a:cxn ang="0">
                  <a:pos x="5179" y="436"/>
                </a:cxn>
                <a:cxn ang="0">
                  <a:pos x="5102" y="518"/>
                </a:cxn>
                <a:cxn ang="0">
                  <a:pos x="5046" y="573"/>
                </a:cxn>
                <a:cxn ang="0">
                  <a:pos x="4983" y="628"/>
                </a:cxn>
                <a:cxn ang="0">
                  <a:pos x="4918" y="678"/>
                </a:cxn>
                <a:cxn ang="0">
                  <a:pos x="4847" y="726"/>
                </a:cxn>
                <a:cxn ang="0">
                  <a:pos x="4771" y="772"/>
                </a:cxn>
                <a:cxn ang="0">
                  <a:pos x="4689" y="814"/>
                </a:cxn>
                <a:cxn ang="0">
                  <a:pos x="4603" y="849"/>
                </a:cxn>
                <a:cxn ang="0">
                  <a:pos x="4512" y="880"/>
                </a:cxn>
                <a:cxn ang="0">
                  <a:pos x="4415" y="902"/>
                </a:cxn>
                <a:cxn ang="0">
                  <a:pos x="4312" y="920"/>
                </a:cxn>
                <a:cxn ang="0">
                  <a:pos x="4206" y="928"/>
                </a:cxn>
                <a:cxn ang="0">
                  <a:pos x="4092" y="930"/>
                </a:cxn>
                <a:cxn ang="0">
                  <a:pos x="3974" y="920"/>
                </a:cxn>
                <a:cxn ang="0">
                  <a:pos x="3849" y="902"/>
                </a:cxn>
                <a:cxn ang="0">
                  <a:pos x="3718" y="873"/>
                </a:cxn>
                <a:cxn ang="0">
                  <a:pos x="3582" y="833"/>
                </a:cxn>
                <a:cxn ang="0">
                  <a:pos x="3440" y="780"/>
                </a:cxn>
                <a:cxn ang="0">
                  <a:pos x="3292" y="715"/>
                </a:cxn>
                <a:cxn ang="0">
                  <a:pos x="3216" y="678"/>
                </a:cxn>
                <a:cxn ang="0">
                  <a:pos x="2917" y="531"/>
                </a:cxn>
                <a:cxn ang="0">
                  <a:pos x="2638" y="403"/>
                </a:cxn>
                <a:cxn ang="0">
                  <a:pos x="2377" y="295"/>
                </a:cxn>
                <a:cxn ang="0">
                  <a:pos x="2133" y="206"/>
                </a:cxn>
                <a:cxn ang="0">
                  <a:pos x="1903" y="135"/>
                </a:cxn>
                <a:cxn ang="0">
                  <a:pos x="1688" y="81"/>
                </a:cxn>
                <a:cxn ang="0">
                  <a:pos x="1487" y="43"/>
                </a:cxn>
                <a:cxn ang="0">
                  <a:pos x="1295" y="22"/>
                </a:cxn>
                <a:cxn ang="0">
                  <a:pos x="1115" y="16"/>
                </a:cxn>
                <a:cxn ang="0">
                  <a:pos x="941" y="26"/>
                </a:cxn>
                <a:cxn ang="0">
                  <a:pos x="775" y="48"/>
                </a:cxn>
                <a:cxn ang="0">
                  <a:pos x="615" y="85"/>
                </a:cxn>
                <a:cxn ang="0">
                  <a:pos x="458" y="134"/>
                </a:cxn>
                <a:cxn ang="0">
                  <a:pos x="304" y="195"/>
                </a:cxn>
                <a:cxn ang="0">
                  <a:pos x="153" y="268"/>
                </a:cxn>
                <a:cxn ang="0">
                  <a:pos x="0" y="352"/>
                </a:cxn>
              </a:cxnLst>
              <a:rect l="0" t="0" r="r" b="b"/>
              <a:pathLst>
                <a:path w="5451" h="930">
                  <a:moveTo>
                    <a:pt x="5451" y="0"/>
                  </a:moveTo>
                  <a:lnTo>
                    <a:pt x="5451" y="0"/>
                  </a:lnTo>
                  <a:lnTo>
                    <a:pt x="5444" y="18"/>
                  </a:lnTo>
                  <a:lnTo>
                    <a:pt x="5423" y="63"/>
                  </a:lnTo>
                  <a:lnTo>
                    <a:pt x="5406" y="97"/>
                  </a:lnTo>
                  <a:lnTo>
                    <a:pt x="5386" y="134"/>
                  </a:lnTo>
                  <a:lnTo>
                    <a:pt x="5362" y="177"/>
                  </a:lnTo>
                  <a:lnTo>
                    <a:pt x="5334" y="224"/>
                  </a:lnTo>
                  <a:lnTo>
                    <a:pt x="5301" y="274"/>
                  </a:lnTo>
                  <a:lnTo>
                    <a:pt x="5265" y="326"/>
                  </a:lnTo>
                  <a:lnTo>
                    <a:pt x="5223" y="381"/>
                  </a:lnTo>
                  <a:lnTo>
                    <a:pt x="5179" y="436"/>
                  </a:lnTo>
                  <a:lnTo>
                    <a:pt x="5129" y="491"/>
                  </a:lnTo>
                  <a:lnTo>
                    <a:pt x="5102" y="518"/>
                  </a:lnTo>
                  <a:lnTo>
                    <a:pt x="5075" y="546"/>
                  </a:lnTo>
                  <a:lnTo>
                    <a:pt x="5046" y="573"/>
                  </a:lnTo>
                  <a:lnTo>
                    <a:pt x="5015" y="600"/>
                  </a:lnTo>
                  <a:lnTo>
                    <a:pt x="4983" y="628"/>
                  </a:lnTo>
                  <a:lnTo>
                    <a:pt x="4951" y="654"/>
                  </a:lnTo>
                  <a:lnTo>
                    <a:pt x="4918" y="678"/>
                  </a:lnTo>
                  <a:lnTo>
                    <a:pt x="4883" y="704"/>
                  </a:lnTo>
                  <a:lnTo>
                    <a:pt x="4847" y="726"/>
                  </a:lnTo>
                  <a:lnTo>
                    <a:pt x="4809" y="751"/>
                  </a:lnTo>
                  <a:lnTo>
                    <a:pt x="4771" y="772"/>
                  </a:lnTo>
                  <a:lnTo>
                    <a:pt x="4730" y="793"/>
                  </a:lnTo>
                  <a:lnTo>
                    <a:pt x="4689" y="814"/>
                  </a:lnTo>
                  <a:lnTo>
                    <a:pt x="4647" y="831"/>
                  </a:lnTo>
                  <a:lnTo>
                    <a:pt x="4603" y="849"/>
                  </a:lnTo>
                  <a:lnTo>
                    <a:pt x="4558" y="865"/>
                  </a:lnTo>
                  <a:lnTo>
                    <a:pt x="4512" y="880"/>
                  </a:lnTo>
                  <a:lnTo>
                    <a:pt x="4464" y="891"/>
                  </a:lnTo>
                  <a:lnTo>
                    <a:pt x="4415" y="902"/>
                  </a:lnTo>
                  <a:lnTo>
                    <a:pt x="4365" y="912"/>
                  </a:lnTo>
                  <a:lnTo>
                    <a:pt x="4312" y="920"/>
                  </a:lnTo>
                  <a:lnTo>
                    <a:pt x="4260" y="925"/>
                  </a:lnTo>
                  <a:lnTo>
                    <a:pt x="4206" y="928"/>
                  </a:lnTo>
                  <a:lnTo>
                    <a:pt x="4150" y="930"/>
                  </a:lnTo>
                  <a:lnTo>
                    <a:pt x="4092" y="930"/>
                  </a:lnTo>
                  <a:lnTo>
                    <a:pt x="4033" y="927"/>
                  </a:lnTo>
                  <a:lnTo>
                    <a:pt x="3974" y="920"/>
                  </a:lnTo>
                  <a:lnTo>
                    <a:pt x="3911" y="912"/>
                  </a:lnTo>
                  <a:lnTo>
                    <a:pt x="3849" y="902"/>
                  </a:lnTo>
                  <a:lnTo>
                    <a:pt x="3785" y="889"/>
                  </a:lnTo>
                  <a:lnTo>
                    <a:pt x="3718" y="873"/>
                  </a:lnTo>
                  <a:lnTo>
                    <a:pt x="3652" y="854"/>
                  </a:lnTo>
                  <a:lnTo>
                    <a:pt x="3582" y="833"/>
                  </a:lnTo>
                  <a:lnTo>
                    <a:pt x="3511" y="809"/>
                  </a:lnTo>
                  <a:lnTo>
                    <a:pt x="3440" y="780"/>
                  </a:lnTo>
                  <a:lnTo>
                    <a:pt x="3367" y="749"/>
                  </a:lnTo>
                  <a:lnTo>
                    <a:pt x="3292" y="715"/>
                  </a:lnTo>
                  <a:lnTo>
                    <a:pt x="3216" y="678"/>
                  </a:lnTo>
                  <a:lnTo>
                    <a:pt x="3216" y="678"/>
                  </a:lnTo>
                  <a:lnTo>
                    <a:pt x="3063" y="602"/>
                  </a:lnTo>
                  <a:lnTo>
                    <a:pt x="2917" y="531"/>
                  </a:lnTo>
                  <a:lnTo>
                    <a:pt x="2774" y="465"/>
                  </a:lnTo>
                  <a:lnTo>
                    <a:pt x="2638" y="403"/>
                  </a:lnTo>
                  <a:lnTo>
                    <a:pt x="2505" y="347"/>
                  </a:lnTo>
                  <a:lnTo>
                    <a:pt x="2377" y="295"/>
                  </a:lnTo>
                  <a:lnTo>
                    <a:pt x="2252" y="248"/>
                  </a:lnTo>
                  <a:lnTo>
                    <a:pt x="2133" y="206"/>
                  </a:lnTo>
                  <a:lnTo>
                    <a:pt x="2016" y="168"/>
                  </a:lnTo>
                  <a:lnTo>
                    <a:pt x="1903" y="135"/>
                  </a:lnTo>
                  <a:lnTo>
                    <a:pt x="1795" y="106"/>
                  </a:lnTo>
                  <a:lnTo>
                    <a:pt x="1688" y="81"/>
                  </a:lnTo>
                  <a:lnTo>
                    <a:pt x="1587" y="60"/>
                  </a:lnTo>
                  <a:lnTo>
                    <a:pt x="1487" y="43"/>
                  </a:lnTo>
                  <a:lnTo>
                    <a:pt x="1390" y="30"/>
                  </a:lnTo>
                  <a:lnTo>
                    <a:pt x="1295" y="22"/>
                  </a:lnTo>
                  <a:lnTo>
                    <a:pt x="1204" y="18"/>
                  </a:lnTo>
                  <a:lnTo>
                    <a:pt x="1115" y="16"/>
                  </a:lnTo>
                  <a:lnTo>
                    <a:pt x="1027" y="19"/>
                  </a:lnTo>
                  <a:lnTo>
                    <a:pt x="941" y="26"/>
                  </a:lnTo>
                  <a:lnTo>
                    <a:pt x="858" y="35"/>
                  </a:lnTo>
                  <a:lnTo>
                    <a:pt x="775" y="48"/>
                  </a:lnTo>
                  <a:lnTo>
                    <a:pt x="694" y="64"/>
                  </a:lnTo>
                  <a:lnTo>
                    <a:pt x="615" y="85"/>
                  </a:lnTo>
                  <a:lnTo>
                    <a:pt x="536" y="108"/>
                  </a:lnTo>
                  <a:lnTo>
                    <a:pt x="458" y="134"/>
                  </a:lnTo>
                  <a:lnTo>
                    <a:pt x="382" y="163"/>
                  </a:lnTo>
                  <a:lnTo>
                    <a:pt x="304" y="195"/>
                  </a:lnTo>
                  <a:lnTo>
                    <a:pt x="228" y="231"/>
                  </a:lnTo>
                  <a:lnTo>
                    <a:pt x="153" y="268"/>
                  </a:lnTo>
                  <a:lnTo>
                    <a:pt x="76" y="310"/>
                  </a:lnTo>
                  <a:lnTo>
                    <a:pt x="0" y="35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05607" name="Freeform 39"/>
            <p:cNvSpPr>
              <a:spLocks/>
            </p:cNvSpPr>
            <p:nvPr userDrawn="1"/>
          </p:nvSpPr>
          <p:spPr bwMode="auto">
            <a:xfrm>
              <a:off x="893" y="1169"/>
              <a:ext cx="5447" cy="482"/>
            </a:xfrm>
            <a:custGeom>
              <a:avLst/>
              <a:gdLst/>
              <a:ahLst/>
              <a:cxnLst>
                <a:cxn ang="0">
                  <a:pos x="5447" y="0"/>
                </a:cxn>
                <a:cxn ang="0">
                  <a:pos x="5419" y="64"/>
                </a:cxn>
                <a:cxn ang="0">
                  <a:pos x="5383" y="137"/>
                </a:cxn>
                <a:cxn ang="0">
                  <a:pos x="5332" y="227"/>
                </a:cxn>
                <a:cxn ang="0">
                  <a:pos x="5265" y="332"/>
                </a:cxn>
                <a:cxn ang="0">
                  <a:pos x="5180" y="444"/>
                </a:cxn>
                <a:cxn ang="0">
                  <a:pos x="5105" y="529"/>
                </a:cxn>
                <a:cxn ang="0">
                  <a:pos x="5048" y="586"/>
                </a:cxn>
                <a:cxn ang="0">
                  <a:pos x="4989" y="641"/>
                </a:cxn>
                <a:cxn ang="0">
                  <a:pos x="4923" y="692"/>
                </a:cxn>
                <a:cxn ang="0">
                  <a:pos x="4853" y="744"/>
                </a:cxn>
                <a:cxn ang="0">
                  <a:pos x="4778" y="791"/>
                </a:cxn>
                <a:cxn ang="0">
                  <a:pos x="4697" y="833"/>
                </a:cxn>
                <a:cxn ang="0">
                  <a:pos x="4611" y="870"/>
                </a:cxn>
                <a:cxn ang="0">
                  <a:pos x="4521" y="902"/>
                </a:cxn>
                <a:cxn ang="0">
                  <a:pos x="4424" y="928"/>
                </a:cxn>
                <a:cxn ang="0">
                  <a:pos x="4322" y="947"/>
                </a:cxn>
                <a:cxn ang="0">
                  <a:pos x="4214" y="959"/>
                </a:cxn>
                <a:cxn ang="0">
                  <a:pos x="4102" y="962"/>
                </a:cxn>
                <a:cxn ang="0">
                  <a:pos x="3982" y="956"/>
                </a:cxn>
                <a:cxn ang="0">
                  <a:pos x="3857" y="939"/>
                </a:cxn>
                <a:cxn ang="0">
                  <a:pos x="3727" y="914"/>
                </a:cxn>
                <a:cxn ang="0">
                  <a:pos x="3591" y="875"/>
                </a:cxn>
                <a:cxn ang="0">
                  <a:pos x="3448" y="825"/>
                </a:cxn>
                <a:cxn ang="0">
                  <a:pos x="3298" y="763"/>
                </a:cxn>
                <a:cxn ang="0">
                  <a:pos x="3221" y="726"/>
                </a:cxn>
                <a:cxn ang="0">
                  <a:pos x="2920" y="586"/>
                </a:cxn>
                <a:cxn ang="0">
                  <a:pos x="2640" y="463"/>
                </a:cxn>
                <a:cxn ang="0">
                  <a:pos x="2376" y="360"/>
                </a:cxn>
                <a:cxn ang="0">
                  <a:pos x="2131" y="276"/>
                </a:cxn>
                <a:cxn ang="0">
                  <a:pos x="1901" y="208"/>
                </a:cxn>
                <a:cxn ang="0">
                  <a:pos x="1686" y="158"/>
                </a:cxn>
                <a:cxn ang="0">
                  <a:pos x="1483" y="124"/>
                </a:cxn>
                <a:cxn ang="0">
                  <a:pos x="1291" y="108"/>
                </a:cxn>
                <a:cxn ang="0">
                  <a:pos x="1111" y="105"/>
                </a:cxn>
                <a:cxn ang="0">
                  <a:pos x="937" y="118"/>
                </a:cxn>
                <a:cxn ang="0">
                  <a:pos x="772" y="143"/>
                </a:cxn>
                <a:cxn ang="0">
                  <a:pos x="612" y="184"/>
                </a:cxn>
                <a:cxn ang="0">
                  <a:pos x="457" y="237"/>
                </a:cxn>
                <a:cxn ang="0">
                  <a:pos x="303" y="302"/>
                </a:cxn>
                <a:cxn ang="0">
                  <a:pos x="151" y="378"/>
                </a:cxn>
                <a:cxn ang="0">
                  <a:pos x="0" y="465"/>
                </a:cxn>
              </a:cxnLst>
              <a:rect l="0" t="0" r="r" b="b"/>
              <a:pathLst>
                <a:path w="5447" h="962">
                  <a:moveTo>
                    <a:pt x="5447" y="0"/>
                  </a:moveTo>
                  <a:lnTo>
                    <a:pt x="5447" y="0"/>
                  </a:lnTo>
                  <a:lnTo>
                    <a:pt x="5440" y="17"/>
                  </a:lnTo>
                  <a:lnTo>
                    <a:pt x="5419" y="64"/>
                  </a:lnTo>
                  <a:lnTo>
                    <a:pt x="5402" y="98"/>
                  </a:lnTo>
                  <a:lnTo>
                    <a:pt x="5383" y="137"/>
                  </a:lnTo>
                  <a:lnTo>
                    <a:pt x="5359" y="181"/>
                  </a:lnTo>
                  <a:lnTo>
                    <a:pt x="5332" y="227"/>
                  </a:lnTo>
                  <a:lnTo>
                    <a:pt x="5300" y="279"/>
                  </a:lnTo>
                  <a:lnTo>
                    <a:pt x="5265" y="332"/>
                  </a:lnTo>
                  <a:lnTo>
                    <a:pt x="5225" y="387"/>
                  </a:lnTo>
                  <a:lnTo>
                    <a:pt x="5180" y="444"/>
                  </a:lnTo>
                  <a:lnTo>
                    <a:pt x="5130" y="500"/>
                  </a:lnTo>
                  <a:lnTo>
                    <a:pt x="5105" y="529"/>
                  </a:lnTo>
                  <a:lnTo>
                    <a:pt x="5078" y="557"/>
                  </a:lnTo>
                  <a:lnTo>
                    <a:pt x="5048" y="586"/>
                  </a:lnTo>
                  <a:lnTo>
                    <a:pt x="5019" y="613"/>
                  </a:lnTo>
                  <a:lnTo>
                    <a:pt x="4989" y="641"/>
                  </a:lnTo>
                  <a:lnTo>
                    <a:pt x="4957" y="667"/>
                  </a:lnTo>
                  <a:lnTo>
                    <a:pt x="4923" y="692"/>
                  </a:lnTo>
                  <a:lnTo>
                    <a:pt x="4889" y="718"/>
                  </a:lnTo>
                  <a:lnTo>
                    <a:pt x="4853" y="744"/>
                  </a:lnTo>
                  <a:lnTo>
                    <a:pt x="4815" y="767"/>
                  </a:lnTo>
                  <a:lnTo>
                    <a:pt x="4778" y="791"/>
                  </a:lnTo>
                  <a:lnTo>
                    <a:pt x="4737" y="812"/>
                  </a:lnTo>
                  <a:lnTo>
                    <a:pt x="4697" y="833"/>
                  </a:lnTo>
                  <a:lnTo>
                    <a:pt x="4654" y="852"/>
                  </a:lnTo>
                  <a:lnTo>
                    <a:pt x="4611" y="870"/>
                  </a:lnTo>
                  <a:lnTo>
                    <a:pt x="4567" y="888"/>
                  </a:lnTo>
                  <a:lnTo>
                    <a:pt x="4521" y="902"/>
                  </a:lnTo>
                  <a:lnTo>
                    <a:pt x="4472" y="917"/>
                  </a:lnTo>
                  <a:lnTo>
                    <a:pt x="4424" y="928"/>
                  </a:lnTo>
                  <a:lnTo>
                    <a:pt x="4374" y="939"/>
                  </a:lnTo>
                  <a:lnTo>
                    <a:pt x="4322" y="947"/>
                  </a:lnTo>
                  <a:lnTo>
                    <a:pt x="4270" y="954"/>
                  </a:lnTo>
                  <a:lnTo>
                    <a:pt x="4214" y="959"/>
                  </a:lnTo>
                  <a:lnTo>
                    <a:pt x="4158" y="962"/>
                  </a:lnTo>
                  <a:lnTo>
                    <a:pt x="4102" y="962"/>
                  </a:lnTo>
                  <a:lnTo>
                    <a:pt x="4043" y="960"/>
                  </a:lnTo>
                  <a:lnTo>
                    <a:pt x="3982" y="956"/>
                  </a:lnTo>
                  <a:lnTo>
                    <a:pt x="3921" y="949"/>
                  </a:lnTo>
                  <a:lnTo>
                    <a:pt x="3857" y="939"/>
                  </a:lnTo>
                  <a:lnTo>
                    <a:pt x="3793" y="928"/>
                  </a:lnTo>
                  <a:lnTo>
                    <a:pt x="3727" y="914"/>
                  </a:lnTo>
                  <a:lnTo>
                    <a:pt x="3659" y="896"/>
                  </a:lnTo>
                  <a:lnTo>
                    <a:pt x="3591" y="875"/>
                  </a:lnTo>
                  <a:lnTo>
                    <a:pt x="3520" y="852"/>
                  </a:lnTo>
                  <a:lnTo>
                    <a:pt x="3448" y="825"/>
                  </a:lnTo>
                  <a:lnTo>
                    <a:pt x="3373" y="796"/>
                  </a:lnTo>
                  <a:lnTo>
                    <a:pt x="3298" y="763"/>
                  </a:lnTo>
                  <a:lnTo>
                    <a:pt x="3221" y="726"/>
                  </a:lnTo>
                  <a:lnTo>
                    <a:pt x="3221" y="726"/>
                  </a:lnTo>
                  <a:lnTo>
                    <a:pt x="3067" y="654"/>
                  </a:lnTo>
                  <a:lnTo>
                    <a:pt x="2920" y="586"/>
                  </a:lnTo>
                  <a:lnTo>
                    <a:pt x="2777" y="521"/>
                  </a:lnTo>
                  <a:lnTo>
                    <a:pt x="2640" y="463"/>
                  </a:lnTo>
                  <a:lnTo>
                    <a:pt x="2505" y="410"/>
                  </a:lnTo>
                  <a:lnTo>
                    <a:pt x="2376" y="360"/>
                  </a:lnTo>
                  <a:lnTo>
                    <a:pt x="2252" y="315"/>
                  </a:lnTo>
                  <a:lnTo>
                    <a:pt x="2131" y="276"/>
                  </a:lnTo>
                  <a:lnTo>
                    <a:pt x="2015" y="240"/>
                  </a:lnTo>
                  <a:lnTo>
                    <a:pt x="1901" y="208"/>
                  </a:lnTo>
                  <a:lnTo>
                    <a:pt x="1791" y="181"/>
                  </a:lnTo>
                  <a:lnTo>
                    <a:pt x="1686" y="158"/>
                  </a:lnTo>
                  <a:lnTo>
                    <a:pt x="1583" y="140"/>
                  </a:lnTo>
                  <a:lnTo>
                    <a:pt x="1483" y="124"/>
                  </a:lnTo>
                  <a:lnTo>
                    <a:pt x="1386" y="114"/>
                  </a:lnTo>
                  <a:lnTo>
                    <a:pt x="1291" y="108"/>
                  </a:lnTo>
                  <a:lnTo>
                    <a:pt x="1200" y="105"/>
                  </a:lnTo>
                  <a:lnTo>
                    <a:pt x="1111" y="105"/>
                  </a:lnTo>
                  <a:lnTo>
                    <a:pt x="1023" y="109"/>
                  </a:lnTo>
                  <a:lnTo>
                    <a:pt x="937" y="118"/>
                  </a:lnTo>
                  <a:lnTo>
                    <a:pt x="854" y="129"/>
                  </a:lnTo>
                  <a:lnTo>
                    <a:pt x="772" y="143"/>
                  </a:lnTo>
                  <a:lnTo>
                    <a:pt x="692" y="163"/>
                  </a:lnTo>
                  <a:lnTo>
                    <a:pt x="612" y="184"/>
                  </a:lnTo>
                  <a:lnTo>
                    <a:pt x="533" y="208"/>
                  </a:lnTo>
                  <a:lnTo>
                    <a:pt x="457" y="237"/>
                  </a:lnTo>
                  <a:lnTo>
                    <a:pt x="379" y="268"/>
                  </a:lnTo>
                  <a:lnTo>
                    <a:pt x="303" y="302"/>
                  </a:lnTo>
                  <a:lnTo>
                    <a:pt x="228" y="339"/>
                  </a:lnTo>
                  <a:lnTo>
                    <a:pt x="151" y="378"/>
                  </a:lnTo>
                  <a:lnTo>
                    <a:pt x="76" y="419"/>
                  </a:lnTo>
                  <a:lnTo>
                    <a:pt x="0" y="465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05608" name="Freeform 40"/>
            <p:cNvSpPr>
              <a:spLocks/>
            </p:cNvSpPr>
            <p:nvPr userDrawn="1"/>
          </p:nvSpPr>
          <p:spPr bwMode="auto">
            <a:xfrm>
              <a:off x="925" y="1141"/>
              <a:ext cx="5439" cy="497"/>
            </a:xfrm>
            <a:custGeom>
              <a:avLst/>
              <a:gdLst/>
              <a:ahLst/>
              <a:cxnLst>
                <a:cxn ang="0">
                  <a:pos x="5439" y="0"/>
                </a:cxn>
                <a:cxn ang="0">
                  <a:pos x="5412" y="65"/>
                </a:cxn>
                <a:cxn ang="0">
                  <a:pos x="5377" y="137"/>
                </a:cxn>
                <a:cxn ang="0">
                  <a:pos x="5327" y="231"/>
                </a:cxn>
                <a:cxn ang="0">
                  <a:pos x="5261" y="336"/>
                </a:cxn>
                <a:cxn ang="0">
                  <a:pos x="5179" y="451"/>
                </a:cxn>
                <a:cxn ang="0">
                  <a:pos x="5104" y="538"/>
                </a:cxn>
                <a:cxn ang="0">
                  <a:pos x="5050" y="596"/>
                </a:cxn>
                <a:cxn ang="0">
                  <a:pos x="4990" y="652"/>
                </a:cxn>
                <a:cxn ang="0">
                  <a:pos x="4925" y="706"/>
                </a:cxn>
                <a:cxn ang="0">
                  <a:pos x="4855" y="759"/>
                </a:cxn>
                <a:cxn ang="0">
                  <a:pos x="4780" y="808"/>
                </a:cxn>
                <a:cxn ang="0">
                  <a:pos x="4701" y="851"/>
                </a:cxn>
                <a:cxn ang="0">
                  <a:pos x="4617" y="891"/>
                </a:cxn>
                <a:cxn ang="0">
                  <a:pos x="4526" y="925"/>
                </a:cxn>
                <a:cxn ang="0">
                  <a:pos x="4429" y="953"/>
                </a:cxn>
                <a:cxn ang="0">
                  <a:pos x="4328" y="975"/>
                </a:cxn>
                <a:cxn ang="0">
                  <a:pos x="4221" y="988"/>
                </a:cxn>
                <a:cxn ang="0">
                  <a:pos x="4108" y="993"/>
                </a:cxn>
                <a:cxn ang="0">
                  <a:pos x="3989" y="990"/>
                </a:cxn>
                <a:cxn ang="0">
                  <a:pos x="3864" y="975"/>
                </a:cxn>
                <a:cxn ang="0">
                  <a:pos x="3732" y="951"/>
                </a:cxn>
                <a:cxn ang="0">
                  <a:pos x="3595" y="917"/>
                </a:cxn>
                <a:cxn ang="0">
                  <a:pos x="3452" y="869"/>
                </a:cxn>
                <a:cxn ang="0">
                  <a:pos x="3302" y="809"/>
                </a:cxn>
                <a:cxn ang="0">
                  <a:pos x="3224" y="775"/>
                </a:cxn>
                <a:cxn ang="0">
                  <a:pos x="2921" y="638"/>
                </a:cxn>
                <a:cxn ang="0">
                  <a:pos x="2638" y="522"/>
                </a:cxn>
                <a:cxn ang="0">
                  <a:pos x="2374" y="423"/>
                </a:cxn>
                <a:cxn ang="0">
                  <a:pos x="2127" y="342"/>
                </a:cxn>
                <a:cxn ang="0">
                  <a:pos x="1897" y="281"/>
                </a:cxn>
                <a:cxn ang="0">
                  <a:pos x="1680" y="234"/>
                </a:cxn>
                <a:cxn ang="0">
                  <a:pos x="1477" y="205"/>
                </a:cxn>
                <a:cxn ang="0">
                  <a:pos x="1286" y="191"/>
                </a:cxn>
                <a:cxn ang="0">
                  <a:pos x="1104" y="192"/>
                </a:cxn>
                <a:cxn ang="0">
                  <a:pos x="932" y="208"/>
                </a:cxn>
                <a:cxn ang="0">
                  <a:pos x="766" y="239"/>
                </a:cxn>
                <a:cxn ang="0">
                  <a:pos x="607" y="283"/>
                </a:cxn>
                <a:cxn ang="0">
                  <a:pos x="453" y="338"/>
                </a:cxn>
                <a:cxn ang="0">
                  <a:pos x="300" y="407"/>
                </a:cxn>
                <a:cxn ang="0">
                  <a:pos x="150" y="486"/>
                </a:cxn>
                <a:cxn ang="0">
                  <a:pos x="0" y="578"/>
                </a:cxn>
              </a:cxnLst>
              <a:rect l="0" t="0" r="r" b="b"/>
              <a:pathLst>
                <a:path w="5439" h="993">
                  <a:moveTo>
                    <a:pt x="5439" y="0"/>
                  </a:moveTo>
                  <a:lnTo>
                    <a:pt x="5439" y="0"/>
                  </a:lnTo>
                  <a:lnTo>
                    <a:pt x="5432" y="18"/>
                  </a:lnTo>
                  <a:lnTo>
                    <a:pt x="5412" y="65"/>
                  </a:lnTo>
                  <a:lnTo>
                    <a:pt x="5397" y="99"/>
                  </a:lnTo>
                  <a:lnTo>
                    <a:pt x="5377" y="137"/>
                  </a:lnTo>
                  <a:lnTo>
                    <a:pt x="5354" y="183"/>
                  </a:lnTo>
                  <a:lnTo>
                    <a:pt x="5327" y="231"/>
                  </a:lnTo>
                  <a:lnTo>
                    <a:pt x="5297" y="283"/>
                  </a:lnTo>
                  <a:lnTo>
                    <a:pt x="5261" y="336"/>
                  </a:lnTo>
                  <a:lnTo>
                    <a:pt x="5222" y="393"/>
                  </a:lnTo>
                  <a:lnTo>
                    <a:pt x="5179" y="451"/>
                  </a:lnTo>
                  <a:lnTo>
                    <a:pt x="5130" y="509"/>
                  </a:lnTo>
                  <a:lnTo>
                    <a:pt x="5104" y="538"/>
                  </a:lnTo>
                  <a:lnTo>
                    <a:pt x="5078" y="567"/>
                  </a:lnTo>
                  <a:lnTo>
                    <a:pt x="5050" y="596"/>
                  </a:lnTo>
                  <a:lnTo>
                    <a:pt x="5021" y="623"/>
                  </a:lnTo>
                  <a:lnTo>
                    <a:pt x="4990" y="652"/>
                  </a:lnTo>
                  <a:lnTo>
                    <a:pt x="4958" y="680"/>
                  </a:lnTo>
                  <a:lnTo>
                    <a:pt x="4925" y="706"/>
                  </a:lnTo>
                  <a:lnTo>
                    <a:pt x="4891" y="733"/>
                  </a:lnTo>
                  <a:lnTo>
                    <a:pt x="4855" y="759"/>
                  </a:lnTo>
                  <a:lnTo>
                    <a:pt x="4819" y="783"/>
                  </a:lnTo>
                  <a:lnTo>
                    <a:pt x="4780" y="808"/>
                  </a:lnTo>
                  <a:lnTo>
                    <a:pt x="4742" y="830"/>
                  </a:lnTo>
                  <a:lnTo>
                    <a:pt x="4701" y="851"/>
                  </a:lnTo>
                  <a:lnTo>
                    <a:pt x="4660" y="872"/>
                  </a:lnTo>
                  <a:lnTo>
                    <a:pt x="4617" y="891"/>
                  </a:lnTo>
                  <a:lnTo>
                    <a:pt x="4572" y="909"/>
                  </a:lnTo>
                  <a:lnTo>
                    <a:pt x="4526" y="925"/>
                  </a:lnTo>
                  <a:lnTo>
                    <a:pt x="4479" y="940"/>
                  </a:lnTo>
                  <a:lnTo>
                    <a:pt x="4429" y="953"/>
                  </a:lnTo>
                  <a:lnTo>
                    <a:pt x="4379" y="966"/>
                  </a:lnTo>
                  <a:lnTo>
                    <a:pt x="4328" y="975"/>
                  </a:lnTo>
                  <a:lnTo>
                    <a:pt x="4275" y="982"/>
                  </a:lnTo>
                  <a:lnTo>
                    <a:pt x="4221" y="988"/>
                  </a:lnTo>
                  <a:lnTo>
                    <a:pt x="4165" y="992"/>
                  </a:lnTo>
                  <a:lnTo>
                    <a:pt x="4108" y="993"/>
                  </a:lnTo>
                  <a:lnTo>
                    <a:pt x="4049" y="993"/>
                  </a:lnTo>
                  <a:lnTo>
                    <a:pt x="3989" y="990"/>
                  </a:lnTo>
                  <a:lnTo>
                    <a:pt x="3927" y="984"/>
                  </a:lnTo>
                  <a:lnTo>
                    <a:pt x="3864" y="975"/>
                  </a:lnTo>
                  <a:lnTo>
                    <a:pt x="3799" y="966"/>
                  </a:lnTo>
                  <a:lnTo>
                    <a:pt x="3732" y="951"/>
                  </a:lnTo>
                  <a:lnTo>
                    <a:pt x="3666" y="935"/>
                  </a:lnTo>
                  <a:lnTo>
                    <a:pt x="3595" y="917"/>
                  </a:lnTo>
                  <a:lnTo>
                    <a:pt x="3524" y="895"/>
                  </a:lnTo>
                  <a:lnTo>
                    <a:pt x="3452" y="869"/>
                  </a:lnTo>
                  <a:lnTo>
                    <a:pt x="3377" y="841"/>
                  </a:lnTo>
                  <a:lnTo>
                    <a:pt x="3302" y="809"/>
                  </a:lnTo>
                  <a:lnTo>
                    <a:pt x="3224" y="775"/>
                  </a:lnTo>
                  <a:lnTo>
                    <a:pt x="3224" y="775"/>
                  </a:lnTo>
                  <a:lnTo>
                    <a:pt x="3070" y="704"/>
                  </a:lnTo>
                  <a:lnTo>
                    <a:pt x="2921" y="638"/>
                  </a:lnTo>
                  <a:lnTo>
                    <a:pt x="2777" y="578"/>
                  </a:lnTo>
                  <a:lnTo>
                    <a:pt x="2638" y="522"/>
                  </a:lnTo>
                  <a:lnTo>
                    <a:pt x="2503" y="470"/>
                  </a:lnTo>
                  <a:lnTo>
                    <a:pt x="2374" y="423"/>
                  </a:lnTo>
                  <a:lnTo>
                    <a:pt x="2249" y="381"/>
                  </a:lnTo>
                  <a:lnTo>
                    <a:pt x="2127" y="342"/>
                  </a:lnTo>
                  <a:lnTo>
                    <a:pt x="2010" y="310"/>
                  </a:lnTo>
                  <a:lnTo>
                    <a:pt x="1897" y="281"/>
                  </a:lnTo>
                  <a:lnTo>
                    <a:pt x="1787" y="255"/>
                  </a:lnTo>
                  <a:lnTo>
                    <a:pt x="1680" y="234"/>
                  </a:lnTo>
                  <a:lnTo>
                    <a:pt x="1577" y="218"/>
                  </a:lnTo>
                  <a:lnTo>
                    <a:pt x="1477" y="205"/>
                  </a:lnTo>
                  <a:lnTo>
                    <a:pt x="1380" y="197"/>
                  </a:lnTo>
                  <a:lnTo>
                    <a:pt x="1286" y="191"/>
                  </a:lnTo>
                  <a:lnTo>
                    <a:pt x="1194" y="191"/>
                  </a:lnTo>
                  <a:lnTo>
                    <a:pt x="1104" y="192"/>
                  </a:lnTo>
                  <a:lnTo>
                    <a:pt x="1018" y="199"/>
                  </a:lnTo>
                  <a:lnTo>
                    <a:pt x="932" y="208"/>
                  </a:lnTo>
                  <a:lnTo>
                    <a:pt x="848" y="221"/>
                  </a:lnTo>
                  <a:lnTo>
                    <a:pt x="766" y="239"/>
                  </a:lnTo>
                  <a:lnTo>
                    <a:pt x="686" y="259"/>
                  </a:lnTo>
                  <a:lnTo>
                    <a:pt x="607" y="283"/>
                  </a:lnTo>
                  <a:lnTo>
                    <a:pt x="529" y="309"/>
                  </a:lnTo>
                  <a:lnTo>
                    <a:pt x="453" y="338"/>
                  </a:lnTo>
                  <a:lnTo>
                    <a:pt x="376" y="372"/>
                  </a:lnTo>
                  <a:lnTo>
                    <a:pt x="300" y="407"/>
                  </a:lnTo>
                  <a:lnTo>
                    <a:pt x="225" y="446"/>
                  </a:lnTo>
                  <a:lnTo>
                    <a:pt x="150" y="486"/>
                  </a:lnTo>
                  <a:lnTo>
                    <a:pt x="75" y="531"/>
                  </a:lnTo>
                  <a:lnTo>
                    <a:pt x="0" y="57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05609" name="Freeform 41"/>
            <p:cNvSpPr>
              <a:spLocks/>
            </p:cNvSpPr>
            <p:nvPr userDrawn="1"/>
          </p:nvSpPr>
          <p:spPr bwMode="auto">
            <a:xfrm>
              <a:off x="958" y="1112"/>
              <a:ext cx="5429" cy="513"/>
            </a:xfrm>
            <a:custGeom>
              <a:avLst/>
              <a:gdLst/>
              <a:ahLst/>
              <a:cxnLst>
                <a:cxn ang="0">
                  <a:pos x="5429" y="0"/>
                </a:cxn>
                <a:cxn ang="0">
                  <a:pos x="5403" y="66"/>
                </a:cxn>
                <a:cxn ang="0">
                  <a:pos x="5369" y="141"/>
                </a:cxn>
                <a:cxn ang="0">
                  <a:pos x="5321" y="234"/>
                </a:cxn>
                <a:cxn ang="0">
                  <a:pos x="5257" y="342"/>
                </a:cxn>
                <a:cxn ang="0">
                  <a:pos x="5176" y="459"/>
                </a:cxn>
                <a:cxn ang="0">
                  <a:pos x="5103" y="547"/>
                </a:cxn>
                <a:cxn ang="0">
                  <a:pos x="5049" y="607"/>
                </a:cxn>
                <a:cxn ang="0">
                  <a:pos x="4990" y="665"/>
                </a:cxn>
                <a:cxn ang="0">
                  <a:pos x="4927" y="720"/>
                </a:cxn>
                <a:cxn ang="0">
                  <a:pos x="4857" y="775"/>
                </a:cxn>
                <a:cxn ang="0">
                  <a:pos x="4784" y="825"/>
                </a:cxn>
                <a:cxn ang="0">
                  <a:pos x="4704" y="870"/>
                </a:cxn>
                <a:cxn ang="0">
                  <a:pos x="4620" y="912"/>
                </a:cxn>
                <a:cxn ang="0">
                  <a:pos x="4531" y="949"/>
                </a:cxn>
                <a:cxn ang="0">
                  <a:pos x="4435" y="979"/>
                </a:cxn>
                <a:cxn ang="0">
                  <a:pos x="4334" y="1003"/>
                </a:cxn>
                <a:cxn ang="0">
                  <a:pos x="4227" y="1017"/>
                </a:cxn>
                <a:cxn ang="0">
                  <a:pos x="4114" y="1025"/>
                </a:cxn>
                <a:cxn ang="0">
                  <a:pos x="3995" y="1024"/>
                </a:cxn>
                <a:cxn ang="0">
                  <a:pos x="3870" y="1012"/>
                </a:cxn>
                <a:cxn ang="0">
                  <a:pos x="3738" y="991"/>
                </a:cxn>
                <a:cxn ang="0">
                  <a:pos x="3601" y="959"/>
                </a:cxn>
                <a:cxn ang="0">
                  <a:pos x="3456" y="914"/>
                </a:cxn>
                <a:cxn ang="0">
                  <a:pos x="3305" y="857"/>
                </a:cxn>
                <a:cxn ang="0">
                  <a:pos x="3227" y="824"/>
                </a:cxn>
                <a:cxn ang="0">
                  <a:pos x="2922" y="693"/>
                </a:cxn>
                <a:cxn ang="0">
                  <a:pos x="2637" y="581"/>
                </a:cxn>
                <a:cxn ang="0">
                  <a:pos x="2372" y="488"/>
                </a:cxn>
                <a:cxn ang="0">
                  <a:pos x="2123" y="412"/>
                </a:cxn>
                <a:cxn ang="0">
                  <a:pos x="1891" y="354"/>
                </a:cxn>
                <a:cxn ang="0">
                  <a:pos x="1675" y="313"/>
                </a:cxn>
                <a:cxn ang="0">
                  <a:pos x="1472" y="287"/>
                </a:cxn>
                <a:cxn ang="0">
                  <a:pos x="1281" y="278"/>
                </a:cxn>
                <a:cxn ang="0">
                  <a:pos x="1099" y="283"/>
                </a:cxn>
                <a:cxn ang="0">
                  <a:pos x="926" y="302"/>
                </a:cxn>
                <a:cxn ang="0">
                  <a:pos x="761" y="336"/>
                </a:cxn>
                <a:cxn ang="0">
                  <a:pos x="603" y="383"/>
                </a:cxn>
                <a:cxn ang="0">
                  <a:pos x="449" y="441"/>
                </a:cxn>
                <a:cxn ang="0">
                  <a:pos x="298" y="514"/>
                </a:cxn>
                <a:cxn ang="0">
                  <a:pos x="149" y="596"/>
                </a:cxn>
                <a:cxn ang="0">
                  <a:pos x="0" y="691"/>
                </a:cxn>
              </a:cxnLst>
              <a:rect l="0" t="0" r="r" b="b"/>
              <a:pathLst>
                <a:path w="5429" h="1025">
                  <a:moveTo>
                    <a:pt x="5429" y="0"/>
                  </a:moveTo>
                  <a:lnTo>
                    <a:pt x="5429" y="0"/>
                  </a:lnTo>
                  <a:lnTo>
                    <a:pt x="5422" y="18"/>
                  </a:lnTo>
                  <a:lnTo>
                    <a:pt x="5403" y="66"/>
                  </a:lnTo>
                  <a:lnTo>
                    <a:pt x="5389" y="100"/>
                  </a:lnTo>
                  <a:lnTo>
                    <a:pt x="5369" y="141"/>
                  </a:lnTo>
                  <a:lnTo>
                    <a:pt x="5347" y="186"/>
                  </a:lnTo>
                  <a:lnTo>
                    <a:pt x="5321" y="234"/>
                  </a:lnTo>
                  <a:lnTo>
                    <a:pt x="5292" y="287"/>
                  </a:lnTo>
                  <a:lnTo>
                    <a:pt x="5257" y="342"/>
                  </a:lnTo>
                  <a:lnTo>
                    <a:pt x="5218" y="399"/>
                  </a:lnTo>
                  <a:lnTo>
                    <a:pt x="5176" y="459"/>
                  </a:lnTo>
                  <a:lnTo>
                    <a:pt x="5129" y="518"/>
                  </a:lnTo>
                  <a:lnTo>
                    <a:pt x="5103" y="547"/>
                  </a:lnTo>
                  <a:lnTo>
                    <a:pt x="5076" y="576"/>
                  </a:lnTo>
                  <a:lnTo>
                    <a:pt x="5049" y="607"/>
                  </a:lnTo>
                  <a:lnTo>
                    <a:pt x="5021" y="636"/>
                  </a:lnTo>
                  <a:lnTo>
                    <a:pt x="4990" y="665"/>
                  </a:lnTo>
                  <a:lnTo>
                    <a:pt x="4958" y="693"/>
                  </a:lnTo>
                  <a:lnTo>
                    <a:pt x="4927" y="720"/>
                  </a:lnTo>
                  <a:lnTo>
                    <a:pt x="4893" y="748"/>
                  </a:lnTo>
                  <a:lnTo>
                    <a:pt x="4857" y="775"/>
                  </a:lnTo>
                  <a:lnTo>
                    <a:pt x="4821" y="799"/>
                  </a:lnTo>
                  <a:lnTo>
                    <a:pt x="4784" y="825"/>
                  </a:lnTo>
                  <a:lnTo>
                    <a:pt x="4745" y="848"/>
                  </a:lnTo>
                  <a:lnTo>
                    <a:pt x="4704" y="870"/>
                  </a:lnTo>
                  <a:lnTo>
                    <a:pt x="4663" y="893"/>
                  </a:lnTo>
                  <a:lnTo>
                    <a:pt x="4620" y="912"/>
                  </a:lnTo>
                  <a:lnTo>
                    <a:pt x="4577" y="932"/>
                  </a:lnTo>
                  <a:lnTo>
                    <a:pt x="4531" y="949"/>
                  </a:lnTo>
                  <a:lnTo>
                    <a:pt x="4484" y="964"/>
                  </a:lnTo>
                  <a:lnTo>
                    <a:pt x="4435" y="979"/>
                  </a:lnTo>
                  <a:lnTo>
                    <a:pt x="4385" y="991"/>
                  </a:lnTo>
                  <a:lnTo>
                    <a:pt x="4334" y="1003"/>
                  </a:lnTo>
                  <a:lnTo>
                    <a:pt x="4281" y="1011"/>
                  </a:lnTo>
                  <a:lnTo>
                    <a:pt x="4227" y="1017"/>
                  </a:lnTo>
                  <a:lnTo>
                    <a:pt x="4171" y="1022"/>
                  </a:lnTo>
                  <a:lnTo>
                    <a:pt x="4114" y="1025"/>
                  </a:lnTo>
                  <a:lnTo>
                    <a:pt x="4055" y="1025"/>
                  </a:lnTo>
                  <a:lnTo>
                    <a:pt x="3995" y="1024"/>
                  </a:lnTo>
                  <a:lnTo>
                    <a:pt x="3932" y="1021"/>
                  </a:lnTo>
                  <a:lnTo>
                    <a:pt x="3870" y="1012"/>
                  </a:lnTo>
                  <a:lnTo>
                    <a:pt x="3805" y="1004"/>
                  </a:lnTo>
                  <a:lnTo>
                    <a:pt x="3738" y="991"/>
                  </a:lnTo>
                  <a:lnTo>
                    <a:pt x="3670" y="977"/>
                  </a:lnTo>
                  <a:lnTo>
                    <a:pt x="3601" y="959"/>
                  </a:lnTo>
                  <a:lnTo>
                    <a:pt x="3528" y="938"/>
                  </a:lnTo>
                  <a:lnTo>
                    <a:pt x="3456" y="914"/>
                  </a:lnTo>
                  <a:lnTo>
                    <a:pt x="3381" y="888"/>
                  </a:lnTo>
                  <a:lnTo>
                    <a:pt x="3305" y="857"/>
                  </a:lnTo>
                  <a:lnTo>
                    <a:pt x="3227" y="824"/>
                  </a:lnTo>
                  <a:lnTo>
                    <a:pt x="3227" y="824"/>
                  </a:lnTo>
                  <a:lnTo>
                    <a:pt x="3072" y="756"/>
                  </a:lnTo>
                  <a:lnTo>
                    <a:pt x="2922" y="693"/>
                  </a:lnTo>
                  <a:lnTo>
                    <a:pt x="2777" y="635"/>
                  </a:lnTo>
                  <a:lnTo>
                    <a:pt x="2637" y="581"/>
                  </a:lnTo>
                  <a:lnTo>
                    <a:pt x="2502" y="533"/>
                  </a:lnTo>
                  <a:lnTo>
                    <a:pt x="2372" y="488"/>
                  </a:lnTo>
                  <a:lnTo>
                    <a:pt x="2245" y="447"/>
                  </a:lnTo>
                  <a:lnTo>
                    <a:pt x="2123" y="412"/>
                  </a:lnTo>
                  <a:lnTo>
                    <a:pt x="2005" y="381"/>
                  </a:lnTo>
                  <a:lnTo>
                    <a:pt x="1891" y="354"/>
                  </a:lnTo>
                  <a:lnTo>
                    <a:pt x="1782" y="331"/>
                  </a:lnTo>
                  <a:lnTo>
                    <a:pt x="1675" y="313"/>
                  </a:lnTo>
                  <a:lnTo>
                    <a:pt x="1572" y="297"/>
                  </a:lnTo>
                  <a:lnTo>
                    <a:pt x="1472" y="287"/>
                  </a:lnTo>
                  <a:lnTo>
                    <a:pt x="1375" y="279"/>
                  </a:lnTo>
                  <a:lnTo>
                    <a:pt x="1281" y="278"/>
                  </a:lnTo>
                  <a:lnTo>
                    <a:pt x="1187" y="278"/>
                  </a:lnTo>
                  <a:lnTo>
                    <a:pt x="1099" y="283"/>
                  </a:lnTo>
                  <a:lnTo>
                    <a:pt x="1011" y="291"/>
                  </a:lnTo>
                  <a:lnTo>
                    <a:pt x="926" y="302"/>
                  </a:lnTo>
                  <a:lnTo>
                    <a:pt x="843" y="317"/>
                  </a:lnTo>
                  <a:lnTo>
                    <a:pt x="761" y="336"/>
                  </a:lnTo>
                  <a:lnTo>
                    <a:pt x="682" y="357"/>
                  </a:lnTo>
                  <a:lnTo>
                    <a:pt x="603" y="383"/>
                  </a:lnTo>
                  <a:lnTo>
                    <a:pt x="525" y="410"/>
                  </a:lnTo>
                  <a:lnTo>
                    <a:pt x="449" y="441"/>
                  </a:lnTo>
                  <a:lnTo>
                    <a:pt x="372" y="476"/>
                  </a:lnTo>
                  <a:lnTo>
                    <a:pt x="298" y="514"/>
                  </a:lnTo>
                  <a:lnTo>
                    <a:pt x="224" y="554"/>
                  </a:lnTo>
                  <a:lnTo>
                    <a:pt x="149" y="596"/>
                  </a:lnTo>
                  <a:lnTo>
                    <a:pt x="75" y="643"/>
                  </a:lnTo>
                  <a:lnTo>
                    <a:pt x="0" y="691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05610" name="Freeform 42"/>
            <p:cNvSpPr>
              <a:spLocks/>
            </p:cNvSpPr>
            <p:nvPr userDrawn="1"/>
          </p:nvSpPr>
          <p:spPr bwMode="auto">
            <a:xfrm>
              <a:off x="993" y="1083"/>
              <a:ext cx="5418" cy="530"/>
            </a:xfrm>
            <a:custGeom>
              <a:avLst/>
              <a:gdLst/>
              <a:ahLst/>
              <a:cxnLst>
                <a:cxn ang="0">
                  <a:pos x="5418" y="0"/>
                </a:cxn>
                <a:cxn ang="0">
                  <a:pos x="5393" y="68"/>
                </a:cxn>
                <a:cxn ang="0">
                  <a:pos x="5361" y="142"/>
                </a:cxn>
                <a:cxn ang="0">
                  <a:pos x="5314" y="237"/>
                </a:cxn>
                <a:cxn ang="0">
                  <a:pos x="5251" y="347"/>
                </a:cxn>
                <a:cxn ang="0">
                  <a:pos x="5171" y="467"/>
                </a:cxn>
                <a:cxn ang="0">
                  <a:pos x="5100" y="557"/>
                </a:cxn>
                <a:cxn ang="0">
                  <a:pos x="5047" y="618"/>
                </a:cxn>
                <a:cxn ang="0">
                  <a:pos x="4989" y="676"/>
                </a:cxn>
                <a:cxn ang="0">
                  <a:pos x="4926" y="735"/>
                </a:cxn>
                <a:cxn ang="0">
                  <a:pos x="4858" y="789"/>
                </a:cxn>
                <a:cxn ang="0">
                  <a:pos x="4785" y="843"/>
                </a:cxn>
                <a:cxn ang="0">
                  <a:pos x="4707" y="890"/>
                </a:cxn>
                <a:cxn ang="0">
                  <a:pos x="4622" y="933"/>
                </a:cxn>
                <a:cxn ang="0">
                  <a:pos x="4533" y="972"/>
                </a:cxn>
                <a:cxn ang="0">
                  <a:pos x="4437" y="1004"/>
                </a:cxn>
                <a:cxn ang="0">
                  <a:pos x="4338" y="1030"/>
                </a:cxn>
                <a:cxn ang="0">
                  <a:pos x="4231" y="1048"/>
                </a:cxn>
                <a:cxn ang="0">
                  <a:pos x="4118" y="1058"/>
                </a:cxn>
                <a:cxn ang="0">
                  <a:pos x="3999" y="1059"/>
                </a:cxn>
                <a:cxn ang="0">
                  <a:pos x="3874" y="1049"/>
                </a:cxn>
                <a:cxn ang="0">
                  <a:pos x="3742" y="1032"/>
                </a:cxn>
                <a:cxn ang="0">
                  <a:pos x="3603" y="1001"/>
                </a:cxn>
                <a:cxn ang="0">
                  <a:pos x="3459" y="959"/>
                </a:cxn>
                <a:cxn ang="0">
                  <a:pos x="3306" y="906"/>
                </a:cxn>
                <a:cxn ang="0">
                  <a:pos x="3228" y="873"/>
                </a:cxn>
                <a:cxn ang="0">
                  <a:pos x="2920" y="748"/>
                </a:cxn>
                <a:cxn ang="0">
                  <a:pos x="2634" y="641"/>
                </a:cxn>
                <a:cxn ang="0">
                  <a:pos x="2367" y="552"/>
                </a:cxn>
                <a:cxn ang="0">
                  <a:pos x="2119" y="483"/>
                </a:cxn>
                <a:cxn ang="0">
                  <a:pos x="1886" y="428"/>
                </a:cxn>
                <a:cxn ang="0">
                  <a:pos x="1669" y="391"/>
                </a:cxn>
                <a:cxn ang="0">
                  <a:pos x="1465" y="370"/>
                </a:cxn>
                <a:cxn ang="0">
                  <a:pos x="1273" y="363"/>
                </a:cxn>
                <a:cxn ang="0">
                  <a:pos x="1091" y="371"/>
                </a:cxn>
                <a:cxn ang="0">
                  <a:pos x="919" y="396"/>
                </a:cxn>
                <a:cxn ang="0">
                  <a:pos x="755" y="433"/>
                </a:cxn>
                <a:cxn ang="0">
                  <a:pos x="597" y="483"/>
                </a:cxn>
                <a:cxn ang="0">
                  <a:pos x="444" y="546"/>
                </a:cxn>
                <a:cxn ang="0">
                  <a:pos x="294" y="620"/>
                </a:cxn>
                <a:cxn ang="0">
                  <a:pos x="147" y="707"/>
                </a:cxn>
                <a:cxn ang="0">
                  <a:pos x="0" y="806"/>
                </a:cxn>
              </a:cxnLst>
              <a:rect l="0" t="0" r="r" b="b"/>
              <a:pathLst>
                <a:path w="5418" h="1059">
                  <a:moveTo>
                    <a:pt x="5418" y="0"/>
                  </a:moveTo>
                  <a:lnTo>
                    <a:pt x="5418" y="0"/>
                  </a:lnTo>
                  <a:lnTo>
                    <a:pt x="5411" y="18"/>
                  </a:lnTo>
                  <a:lnTo>
                    <a:pt x="5393" y="68"/>
                  </a:lnTo>
                  <a:lnTo>
                    <a:pt x="5377" y="102"/>
                  </a:lnTo>
                  <a:lnTo>
                    <a:pt x="5361" y="142"/>
                  </a:lnTo>
                  <a:lnTo>
                    <a:pt x="5339" y="189"/>
                  </a:lnTo>
                  <a:lnTo>
                    <a:pt x="5314" y="237"/>
                  </a:lnTo>
                  <a:lnTo>
                    <a:pt x="5284" y="292"/>
                  </a:lnTo>
                  <a:lnTo>
                    <a:pt x="5251" y="347"/>
                  </a:lnTo>
                  <a:lnTo>
                    <a:pt x="5214" y="407"/>
                  </a:lnTo>
                  <a:lnTo>
                    <a:pt x="5171" y="467"/>
                  </a:lnTo>
                  <a:lnTo>
                    <a:pt x="5125" y="526"/>
                  </a:lnTo>
                  <a:lnTo>
                    <a:pt x="5100" y="557"/>
                  </a:lnTo>
                  <a:lnTo>
                    <a:pt x="5073" y="588"/>
                  </a:lnTo>
                  <a:lnTo>
                    <a:pt x="5047" y="618"/>
                  </a:lnTo>
                  <a:lnTo>
                    <a:pt x="5018" y="647"/>
                  </a:lnTo>
                  <a:lnTo>
                    <a:pt x="4989" y="676"/>
                  </a:lnTo>
                  <a:lnTo>
                    <a:pt x="4958" y="706"/>
                  </a:lnTo>
                  <a:lnTo>
                    <a:pt x="4926" y="735"/>
                  </a:lnTo>
                  <a:lnTo>
                    <a:pt x="4893" y="762"/>
                  </a:lnTo>
                  <a:lnTo>
                    <a:pt x="4858" y="789"/>
                  </a:lnTo>
                  <a:lnTo>
                    <a:pt x="4822" y="817"/>
                  </a:lnTo>
                  <a:lnTo>
                    <a:pt x="4785" y="843"/>
                  </a:lnTo>
                  <a:lnTo>
                    <a:pt x="4746" y="867"/>
                  </a:lnTo>
                  <a:lnTo>
                    <a:pt x="4707" y="890"/>
                  </a:lnTo>
                  <a:lnTo>
                    <a:pt x="4665" y="912"/>
                  </a:lnTo>
                  <a:lnTo>
                    <a:pt x="4622" y="933"/>
                  </a:lnTo>
                  <a:lnTo>
                    <a:pt x="4579" y="954"/>
                  </a:lnTo>
                  <a:lnTo>
                    <a:pt x="4533" y="972"/>
                  </a:lnTo>
                  <a:lnTo>
                    <a:pt x="4486" y="990"/>
                  </a:lnTo>
                  <a:lnTo>
                    <a:pt x="4437" y="1004"/>
                  </a:lnTo>
                  <a:lnTo>
                    <a:pt x="4389" y="1019"/>
                  </a:lnTo>
                  <a:lnTo>
                    <a:pt x="4338" y="1030"/>
                  </a:lnTo>
                  <a:lnTo>
                    <a:pt x="4285" y="1040"/>
                  </a:lnTo>
                  <a:lnTo>
                    <a:pt x="4231" y="1048"/>
                  </a:lnTo>
                  <a:lnTo>
                    <a:pt x="4175" y="1054"/>
                  </a:lnTo>
                  <a:lnTo>
                    <a:pt x="4118" y="1058"/>
                  </a:lnTo>
                  <a:lnTo>
                    <a:pt x="4058" y="1059"/>
                  </a:lnTo>
                  <a:lnTo>
                    <a:pt x="3999" y="1059"/>
                  </a:lnTo>
                  <a:lnTo>
                    <a:pt x="3936" y="1056"/>
                  </a:lnTo>
                  <a:lnTo>
                    <a:pt x="3874" y="1049"/>
                  </a:lnTo>
                  <a:lnTo>
                    <a:pt x="3809" y="1041"/>
                  </a:lnTo>
                  <a:lnTo>
                    <a:pt x="3742" y="1032"/>
                  </a:lnTo>
                  <a:lnTo>
                    <a:pt x="3672" y="1017"/>
                  </a:lnTo>
                  <a:lnTo>
                    <a:pt x="3603" y="1001"/>
                  </a:lnTo>
                  <a:lnTo>
                    <a:pt x="3531" y="982"/>
                  </a:lnTo>
                  <a:lnTo>
                    <a:pt x="3459" y="959"/>
                  </a:lnTo>
                  <a:lnTo>
                    <a:pt x="3382" y="933"/>
                  </a:lnTo>
                  <a:lnTo>
                    <a:pt x="3306" y="906"/>
                  </a:lnTo>
                  <a:lnTo>
                    <a:pt x="3228" y="873"/>
                  </a:lnTo>
                  <a:lnTo>
                    <a:pt x="3228" y="873"/>
                  </a:lnTo>
                  <a:lnTo>
                    <a:pt x="3071" y="809"/>
                  </a:lnTo>
                  <a:lnTo>
                    <a:pt x="2920" y="748"/>
                  </a:lnTo>
                  <a:lnTo>
                    <a:pt x="2776" y="693"/>
                  </a:lnTo>
                  <a:lnTo>
                    <a:pt x="2634" y="641"/>
                  </a:lnTo>
                  <a:lnTo>
                    <a:pt x="2499" y="596"/>
                  </a:lnTo>
                  <a:lnTo>
                    <a:pt x="2367" y="552"/>
                  </a:lnTo>
                  <a:lnTo>
                    <a:pt x="2241" y="515"/>
                  </a:lnTo>
                  <a:lnTo>
                    <a:pt x="2119" y="483"/>
                  </a:lnTo>
                  <a:lnTo>
                    <a:pt x="2001" y="454"/>
                  </a:lnTo>
                  <a:lnTo>
                    <a:pt x="1886" y="428"/>
                  </a:lnTo>
                  <a:lnTo>
                    <a:pt x="1776" y="407"/>
                  </a:lnTo>
                  <a:lnTo>
                    <a:pt x="1669" y="391"/>
                  </a:lnTo>
                  <a:lnTo>
                    <a:pt x="1565" y="378"/>
                  </a:lnTo>
                  <a:lnTo>
                    <a:pt x="1465" y="370"/>
                  </a:lnTo>
                  <a:lnTo>
                    <a:pt x="1368" y="365"/>
                  </a:lnTo>
                  <a:lnTo>
                    <a:pt x="1273" y="363"/>
                  </a:lnTo>
                  <a:lnTo>
                    <a:pt x="1182" y="366"/>
                  </a:lnTo>
                  <a:lnTo>
                    <a:pt x="1091" y="371"/>
                  </a:lnTo>
                  <a:lnTo>
                    <a:pt x="1005" y="381"/>
                  </a:lnTo>
                  <a:lnTo>
                    <a:pt x="919" y="396"/>
                  </a:lnTo>
                  <a:lnTo>
                    <a:pt x="837" y="412"/>
                  </a:lnTo>
                  <a:lnTo>
                    <a:pt x="755" y="433"/>
                  </a:lnTo>
                  <a:lnTo>
                    <a:pt x="676" y="455"/>
                  </a:lnTo>
                  <a:lnTo>
                    <a:pt x="597" y="483"/>
                  </a:lnTo>
                  <a:lnTo>
                    <a:pt x="521" y="512"/>
                  </a:lnTo>
                  <a:lnTo>
                    <a:pt x="444" y="546"/>
                  </a:lnTo>
                  <a:lnTo>
                    <a:pt x="369" y="581"/>
                  </a:lnTo>
                  <a:lnTo>
                    <a:pt x="294" y="620"/>
                  </a:lnTo>
                  <a:lnTo>
                    <a:pt x="221" y="662"/>
                  </a:lnTo>
                  <a:lnTo>
                    <a:pt x="147" y="707"/>
                  </a:lnTo>
                  <a:lnTo>
                    <a:pt x="74" y="754"/>
                  </a:lnTo>
                  <a:lnTo>
                    <a:pt x="0" y="80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05611" name="Freeform 43"/>
            <p:cNvSpPr>
              <a:spLocks/>
            </p:cNvSpPr>
            <p:nvPr userDrawn="1"/>
          </p:nvSpPr>
          <p:spPr bwMode="auto">
            <a:xfrm>
              <a:off x="1029" y="1055"/>
              <a:ext cx="5404" cy="545"/>
            </a:xfrm>
            <a:custGeom>
              <a:avLst/>
              <a:gdLst/>
              <a:ahLst/>
              <a:cxnLst>
                <a:cxn ang="0">
                  <a:pos x="5404" y="0"/>
                </a:cxn>
                <a:cxn ang="0">
                  <a:pos x="5380" y="68"/>
                </a:cxn>
                <a:cxn ang="0">
                  <a:pos x="5350" y="144"/>
                </a:cxn>
                <a:cxn ang="0">
                  <a:pos x="5304" y="241"/>
                </a:cxn>
                <a:cxn ang="0">
                  <a:pos x="5243" y="352"/>
                </a:cxn>
                <a:cxn ang="0">
                  <a:pos x="5165" y="473"/>
                </a:cxn>
                <a:cxn ang="0">
                  <a:pos x="5096" y="566"/>
                </a:cxn>
                <a:cxn ang="0">
                  <a:pos x="5043" y="627"/>
                </a:cxn>
                <a:cxn ang="0">
                  <a:pos x="4986" y="688"/>
                </a:cxn>
                <a:cxn ang="0">
                  <a:pos x="4924" y="748"/>
                </a:cxn>
                <a:cxn ang="0">
                  <a:pos x="4857" y="805"/>
                </a:cxn>
                <a:cxn ang="0">
                  <a:pos x="4785" y="858"/>
                </a:cxn>
                <a:cxn ang="0">
                  <a:pos x="4707" y="908"/>
                </a:cxn>
                <a:cxn ang="0">
                  <a:pos x="4624" y="955"/>
                </a:cxn>
                <a:cxn ang="0">
                  <a:pos x="4535" y="995"/>
                </a:cxn>
                <a:cxn ang="0">
                  <a:pos x="4440" y="1029"/>
                </a:cxn>
                <a:cxn ang="0">
                  <a:pos x="4340" y="1056"/>
                </a:cxn>
                <a:cxn ang="0">
                  <a:pos x="4233" y="1076"/>
                </a:cxn>
                <a:cxn ang="0">
                  <a:pos x="4121" y="1089"/>
                </a:cxn>
                <a:cxn ang="0">
                  <a:pos x="4002" y="1092"/>
                </a:cxn>
                <a:cxn ang="0">
                  <a:pos x="3877" y="1085"/>
                </a:cxn>
                <a:cxn ang="0">
                  <a:pos x="3745" y="1069"/>
                </a:cxn>
                <a:cxn ang="0">
                  <a:pos x="3606" y="1042"/>
                </a:cxn>
                <a:cxn ang="0">
                  <a:pos x="3460" y="1003"/>
                </a:cxn>
                <a:cxn ang="0">
                  <a:pos x="3307" y="951"/>
                </a:cxn>
                <a:cxn ang="0">
                  <a:pos x="3228" y="921"/>
                </a:cxn>
                <a:cxn ang="0">
                  <a:pos x="2919" y="801"/>
                </a:cxn>
                <a:cxn ang="0">
                  <a:pos x="2631" y="701"/>
                </a:cxn>
                <a:cxn ang="0">
                  <a:pos x="2363" y="617"/>
                </a:cxn>
                <a:cxn ang="0">
                  <a:pos x="2113" y="551"/>
                </a:cxn>
                <a:cxn ang="0">
                  <a:pos x="1880" y="501"/>
                </a:cxn>
                <a:cxn ang="0">
                  <a:pos x="1662" y="469"/>
                </a:cxn>
                <a:cxn ang="0">
                  <a:pos x="1458" y="451"/>
                </a:cxn>
                <a:cxn ang="0">
                  <a:pos x="1266" y="448"/>
                </a:cxn>
                <a:cxn ang="0">
                  <a:pos x="1085" y="461"/>
                </a:cxn>
                <a:cxn ang="0">
                  <a:pos x="914" y="488"/>
                </a:cxn>
                <a:cxn ang="0">
                  <a:pos x="750" y="528"/>
                </a:cxn>
                <a:cxn ang="0">
                  <a:pos x="593" y="582"/>
                </a:cxn>
                <a:cxn ang="0">
                  <a:pos x="440" y="648"/>
                </a:cxn>
                <a:cxn ang="0">
                  <a:pos x="292" y="727"/>
                </a:cxn>
                <a:cxn ang="0">
                  <a:pos x="146" y="817"/>
                </a:cxn>
                <a:cxn ang="0">
                  <a:pos x="0" y="918"/>
                </a:cxn>
              </a:cxnLst>
              <a:rect l="0" t="0" r="r" b="b"/>
              <a:pathLst>
                <a:path w="5404" h="1092">
                  <a:moveTo>
                    <a:pt x="5404" y="0"/>
                  </a:moveTo>
                  <a:lnTo>
                    <a:pt x="5404" y="0"/>
                  </a:lnTo>
                  <a:lnTo>
                    <a:pt x="5398" y="18"/>
                  </a:lnTo>
                  <a:lnTo>
                    <a:pt x="5380" y="68"/>
                  </a:lnTo>
                  <a:lnTo>
                    <a:pt x="5366" y="104"/>
                  </a:lnTo>
                  <a:lnTo>
                    <a:pt x="5350" y="144"/>
                  </a:lnTo>
                  <a:lnTo>
                    <a:pt x="5329" y="191"/>
                  </a:lnTo>
                  <a:lnTo>
                    <a:pt x="5304" y="241"/>
                  </a:lnTo>
                  <a:lnTo>
                    <a:pt x="5275" y="294"/>
                  </a:lnTo>
                  <a:lnTo>
                    <a:pt x="5243" y="352"/>
                  </a:lnTo>
                  <a:lnTo>
                    <a:pt x="5207" y="412"/>
                  </a:lnTo>
                  <a:lnTo>
                    <a:pt x="5165" y="473"/>
                  </a:lnTo>
                  <a:lnTo>
                    <a:pt x="5119" y="535"/>
                  </a:lnTo>
                  <a:lnTo>
                    <a:pt x="5096" y="566"/>
                  </a:lnTo>
                  <a:lnTo>
                    <a:pt x="5069" y="596"/>
                  </a:lnTo>
                  <a:lnTo>
                    <a:pt x="5043" y="627"/>
                  </a:lnTo>
                  <a:lnTo>
                    <a:pt x="5015" y="658"/>
                  </a:lnTo>
                  <a:lnTo>
                    <a:pt x="4986" y="688"/>
                  </a:lnTo>
                  <a:lnTo>
                    <a:pt x="4955" y="719"/>
                  </a:lnTo>
                  <a:lnTo>
                    <a:pt x="4924" y="748"/>
                  </a:lnTo>
                  <a:lnTo>
                    <a:pt x="4892" y="777"/>
                  </a:lnTo>
                  <a:lnTo>
                    <a:pt x="4857" y="805"/>
                  </a:lnTo>
                  <a:lnTo>
                    <a:pt x="4821" y="832"/>
                  </a:lnTo>
                  <a:lnTo>
                    <a:pt x="4785" y="858"/>
                  </a:lnTo>
                  <a:lnTo>
                    <a:pt x="4746" y="884"/>
                  </a:lnTo>
                  <a:lnTo>
                    <a:pt x="4707" y="908"/>
                  </a:lnTo>
                  <a:lnTo>
                    <a:pt x="4667" y="932"/>
                  </a:lnTo>
                  <a:lnTo>
                    <a:pt x="4624" y="955"/>
                  </a:lnTo>
                  <a:lnTo>
                    <a:pt x="4581" y="974"/>
                  </a:lnTo>
                  <a:lnTo>
                    <a:pt x="4535" y="995"/>
                  </a:lnTo>
                  <a:lnTo>
                    <a:pt x="4489" y="1013"/>
                  </a:lnTo>
                  <a:lnTo>
                    <a:pt x="4440" y="1029"/>
                  </a:lnTo>
                  <a:lnTo>
                    <a:pt x="4390" y="1043"/>
                  </a:lnTo>
                  <a:lnTo>
                    <a:pt x="4340" y="1056"/>
                  </a:lnTo>
                  <a:lnTo>
                    <a:pt x="4288" y="1068"/>
                  </a:lnTo>
                  <a:lnTo>
                    <a:pt x="4233" y="1076"/>
                  </a:lnTo>
                  <a:lnTo>
                    <a:pt x="4178" y="1084"/>
                  </a:lnTo>
                  <a:lnTo>
                    <a:pt x="4121" y="1089"/>
                  </a:lnTo>
                  <a:lnTo>
                    <a:pt x="4063" y="1092"/>
                  </a:lnTo>
                  <a:lnTo>
                    <a:pt x="4002" y="1092"/>
                  </a:lnTo>
                  <a:lnTo>
                    <a:pt x="3941" y="1090"/>
                  </a:lnTo>
                  <a:lnTo>
                    <a:pt x="3877" y="1085"/>
                  </a:lnTo>
                  <a:lnTo>
                    <a:pt x="3811" y="1079"/>
                  </a:lnTo>
                  <a:lnTo>
                    <a:pt x="3745" y="1069"/>
                  </a:lnTo>
                  <a:lnTo>
                    <a:pt x="3675" y="1058"/>
                  </a:lnTo>
                  <a:lnTo>
                    <a:pt x="3606" y="1042"/>
                  </a:lnTo>
                  <a:lnTo>
                    <a:pt x="3534" y="1024"/>
                  </a:lnTo>
                  <a:lnTo>
                    <a:pt x="3460" y="1003"/>
                  </a:lnTo>
                  <a:lnTo>
                    <a:pt x="3384" y="979"/>
                  </a:lnTo>
                  <a:lnTo>
                    <a:pt x="3307" y="951"/>
                  </a:lnTo>
                  <a:lnTo>
                    <a:pt x="3228" y="921"/>
                  </a:lnTo>
                  <a:lnTo>
                    <a:pt x="3228" y="921"/>
                  </a:lnTo>
                  <a:lnTo>
                    <a:pt x="3071" y="859"/>
                  </a:lnTo>
                  <a:lnTo>
                    <a:pt x="2919" y="801"/>
                  </a:lnTo>
                  <a:lnTo>
                    <a:pt x="2773" y="750"/>
                  </a:lnTo>
                  <a:lnTo>
                    <a:pt x="2631" y="701"/>
                  </a:lnTo>
                  <a:lnTo>
                    <a:pt x="2495" y="656"/>
                  </a:lnTo>
                  <a:lnTo>
                    <a:pt x="2363" y="617"/>
                  </a:lnTo>
                  <a:lnTo>
                    <a:pt x="2237" y="582"/>
                  </a:lnTo>
                  <a:lnTo>
                    <a:pt x="2113" y="551"/>
                  </a:lnTo>
                  <a:lnTo>
                    <a:pt x="1995" y="524"/>
                  </a:lnTo>
                  <a:lnTo>
                    <a:pt x="1880" y="501"/>
                  </a:lnTo>
                  <a:lnTo>
                    <a:pt x="1769" y="483"/>
                  </a:lnTo>
                  <a:lnTo>
                    <a:pt x="1662" y="469"/>
                  </a:lnTo>
                  <a:lnTo>
                    <a:pt x="1558" y="457"/>
                  </a:lnTo>
                  <a:lnTo>
                    <a:pt x="1458" y="451"/>
                  </a:lnTo>
                  <a:lnTo>
                    <a:pt x="1361" y="448"/>
                  </a:lnTo>
                  <a:lnTo>
                    <a:pt x="1266" y="448"/>
                  </a:lnTo>
                  <a:lnTo>
                    <a:pt x="1175" y="453"/>
                  </a:lnTo>
                  <a:lnTo>
                    <a:pt x="1085" y="461"/>
                  </a:lnTo>
                  <a:lnTo>
                    <a:pt x="998" y="472"/>
                  </a:lnTo>
                  <a:lnTo>
                    <a:pt x="914" y="488"/>
                  </a:lnTo>
                  <a:lnTo>
                    <a:pt x="830" y="506"/>
                  </a:lnTo>
                  <a:lnTo>
                    <a:pt x="750" y="528"/>
                  </a:lnTo>
                  <a:lnTo>
                    <a:pt x="671" y="553"/>
                  </a:lnTo>
                  <a:lnTo>
                    <a:pt x="593" y="582"/>
                  </a:lnTo>
                  <a:lnTo>
                    <a:pt x="517" y="614"/>
                  </a:lnTo>
                  <a:lnTo>
                    <a:pt x="440" y="648"/>
                  </a:lnTo>
                  <a:lnTo>
                    <a:pt x="365" y="687"/>
                  </a:lnTo>
                  <a:lnTo>
                    <a:pt x="292" y="727"/>
                  </a:lnTo>
                  <a:lnTo>
                    <a:pt x="218" y="771"/>
                  </a:lnTo>
                  <a:lnTo>
                    <a:pt x="146" y="817"/>
                  </a:lnTo>
                  <a:lnTo>
                    <a:pt x="72" y="866"/>
                  </a:lnTo>
                  <a:lnTo>
                    <a:pt x="0" y="91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05612" name="Freeform 44"/>
            <p:cNvSpPr>
              <a:spLocks/>
            </p:cNvSpPr>
            <p:nvPr userDrawn="1"/>
          </p:nvSpPr>
          <p:spPr bwMode="auto">
            <a:xfrm>
              <a:off x="1067" y="1026"/>
              <a:ext cx="5390" cy="562"/>
            </a:xfrm>
            <a:custGeom>
              <a:avLst/>
              <a:gdLst/>
              <a:ahLst/>
              <a:cxnLst>
                <a:cxn ang="0">
                  <a:pos x="5390" y="0"/>
                </a:cxn>
                <a:cxn ang="0">
                  <a:pos x="5366" y="70"/>
                </a:cxn>
                <a:cxn ang="0">
                  <a:pos x="5337" y="147"/>
                </a:cxn>
                <a:cxn ang="0">
                  <a:pos x="5292" y="244"/>
                </a:cxn>
                <a:cxn ang="0">
                  <a:pos x="5233" y="357"/>
                </a:cxn>
                <a:cxn ang="0">
                  <a:pos x="5158" y="480"/>
                </a:cxn>
                <a:cxn ang="0">
                  <a:pos x="5088" y="575"/>
                </a:cxn>
                <a:cxn ang="0">
                  <a:pos x="5037" y="638"/>
                </a:cxn>
                <a:cxn ang="0">
                  <a:pos x="4981" y="701"/>
                </a:cxn>
                <a:cxn ang="0">
                  <a:pos x="4920" y="762"/>
                </a:cxn>
                <a:cxn ang="0">
                  <a:pos x="4854" y="821"/>
                </a:cxn>
                <a:cxn ang="0">
                  <a:pos x="4783" y="875"/>
                </a:cxn>
                <a:cxn ang="0">
                  <a:pos x="4705" y="927"/>
                </a:cxn>
                <a:cxn ang="0">
                  <a:pos x="4623" y="976"/>
                </a:cxn>
                <a:cxn ang="0">
                  <a:pos x="4534" y="1018"/>
                </a:cxn>
                <a:cxn ang="0">
                  <a:pos x="4441" y="1053"/>
                </a:cxn>
                <a:cxn ang="0">
                  <a:pos x="4341" y="1084"/>
                </a:cxn>
                <a:cxn ang="0">
                  <a:pos x="4234" y="1106"/>
                </a:cxn>
                <a:cxn ang="0">
                  <a:pos x="4122" y="1121"/>
                </a:cxn>
                <a:cxn ang="0">
                  <a:pos x="4004" y="1126"/>
                </a:cxn>
                <a:cxn ang="0">
                  <a:pos x="3878" y="1122"/>
                </a:cxn>
                <a:cxn ang="0">
                  <a:pos x="3746" y="1110"/>
                </a:cxn>
                <a:cxn ang="0">
                  <a:pos x="3607" y="1084"/>
                </a:cxn>
                <a:cxn ang="0">
                  <a:pos x="3460" y="1048"/>
                </a:cxn>
                <a:cxn ang="0">
                  <a:pos x="3307" y="1000"/>
                </a:cxn>
                <a:cxn ang="0">
                  <a:pos x="3228" y="971"/>
                </a:cxn>
                <a:cxn ang="0">
                  <a:pos x="2917" y="856"/>
                </a:cxn>
                <a:cxn ang="0">
                  <a:pos x="2628" y="761"/>
                </a:cxn>
                <a:cxn ang="0">
                  <a:pos x="2359" y="682"/>
                </a:cxn>
                <a:cxn ang="0">
                  <a:pos x="2107" y="620"/>
                </a:cxn>
                <a:cxn ang="0">
                  <a:pos x="1873" y="575"/>
                </a:cxn>
                <a:cxn ang="0">
                  <a:pos x="1655" y="548"/>
                </a:cxn>
                <a:cxn ang="0">
                  <a:pos x="1451" y="533"/>
                </a:cxn>
                <a:cxn ang="0">
                  <a:pos x="1259" y="535"/>
                </a:cxn>
                <a:cxn ang="0">
                  <a:pos x="1077" y="551"/>
                </a:cxn>
                <a:cxn ang="0">
                  <a:pos x="906" y="582"/>
                </a:cxn>
                <a:cxn ang="0">
                  <a:pos x="744" y="625"/>
                </a:cxn>
                <a:cxn ang="0">
                  <a:pos x="587" y="683"/>
                </a:cxn>
                <a:cxn ang="0">
                  <a:pos x="436" y="753"/>
                </a:cxn>
                <a:cxn ang="0">
                  <a:pos x="288" y="835"/>
                </a:cxn>
                <a:cxn ang="0">
                  <a:pos x="144" y="929"/>
                </a:cxn>
                <a:cxn ang="0">
                  <a:pos x="0" y="1034"/>
                </a:cxn>
              </a:cxnLst>
              <a:rect l="0" t="0" r="r" b="b"/>
              <a:pathLst>
                <a:path w="5390" h="1126">
                  <a:moveTo>
                    <a:pt x="5390" y="0"/>
                  </a:moveTo>
                  <a:lnTo>
                    <a:pt x="5390" y="0"/>
                  </a:lnTo>
                  <a:lnTo>
                    <a:pt x="5384" y="18"/>
                  </a:lnTo>
                  <a:lnTo>
                    <a:pt x="5366" y="70"/>
                  </a:lnTo>
                  <a:lnTo>
                    <a:pt x="5353" y="105"/>
                  </a:lnTo>
                  <a:lnTo>
                    <a:pt x="5337" y="147"/>
                  </a:lnTo>
                  <a:lnTo>
                    <a:pt x="5316" y="192"/>
                  </a:lnTo>
                  <a:lnTo>
                    <a:pt x="5292" y="244"/>
                  </a:lnTo>
                  <a:lnTo>
                    <a:pt x="5265" y="299"/>
                  </a:lnTo>
                  <a:lnTo>
                    <a:pt x="5233" y="357"/>
                  </a:lnTo>
                  <a:lnTo>
                    <a:pt x="5198" y="418"/>
                  </a:lnTo>
                  <a:lnTo>
                    <a:pt x="5158" y="480"/>
                  </a:lnTo>
                  <a:lnTo>
                    <a:pt x="5113" y="544"/>
                  </a:lnTo>
                  <a:lnTo>
                    <a:pt x="5088" y="575"/>
                  </a:lnTo>
                  <a:lnTo>
                    <a:pt x="5063" y="607"/>
                  </a:lnTo>
                  <a:lnTo>
                    <a:pt x="5037" y="638"/>
                  </a:lnTo>
                  <a:lnTo>
                    <a:pt x="5011" y="670"/>
                  </a:lnTo>
                  <a:lnTo>
                    <a:pt x="4981" y="701"/>
                  </a:lnTo>
                  <a:lnTo>
                    <a:pt x="4951" y="732"/>
                  </a:lnTo>
                  <a:lnTo>
                    <a:pt x="4920" y="762"/>
                  </a:lnTo>
                  <a:lnTo>
                    <a:pt x="4888" y="791"/>
                  </a:lnTo>
                  <a:lnTo>
                    <a:pt x="4854" y="821"/>
                  </a:lnTo>
                  <a:lnTo>
                    <a:pt x="4819" y="848"/>
                  </a:lnTo>
                  <a:lnTo>
                    <a:pt x="4783" y="875"/>
                  </a:lnTo>
                  <a:lnTo>
                    <a:pt x="4745" y="903"/>
                  </a:lnTo>
                  <a:lnTo>
                    <a:pt x="4705" y="927"/>
                  </a:lnTo>
                  <a:lnTo>
                    <a:pt x="4665" y="951"/>
                  </a:lnTo>
                  <a:lnTo>
                    <a:pt x="4623" y="976"/>
                  </a:lnTo>
                  <a:lnTo>
                    <a:pt x="4580" y="997"/>
                  </a:lnTo>
                  <a:lnTo>
                    <a:pt x="4534" y="1018"/>
                  </a:lnTo>
                  <a:lnTo>
                    <a:pt x="4488" y="1037"/>
                  </a:lnTo>
                  <a:lnTo>
                    <a:pt x="4441" y="1053"/>
                  </a:lnTo>
                  <a:lnTo>
                    <a:pt x="4391" y="1069"/>
                  </a:lnTo>
                  <a:lnTo>
                    <a:pt x="4341" y="1084"/>
                  </a:lnTo>
                  <a:lnTo>
                    <a:pt x="4289" y="1095"/>
                  </a:lnTo>
                  <a:lnTo>
                    <a:pt x="4234" y="1106"/>
                  </a:lnTo>
                  <a:lnTo>
                    <a:pt x="4179" y="1114"/>
                  </a:lnTo>
                  <a:lnTo>
                    <a:pt x="4122" y="1121"/>
                  </a:lnTo>
                  <a:lnTo>
                    <a:pt x="4064" y="1124"/>
                  </a:lnTo>
                  <a:lnTo>
                    <a:pt x="4004" y="1126"/>
                  </a:lnTo>
                  <a:lnTo>
                    <a:pt x="3941" y="1126"/>
                  </a:lnTo>
                  <a:lnTo>
                    <a:pt x="3878" y="1122"/>
                  </a:lnTo>
                  <a:lnTo>
                    <a:pt x="3812" y="1118"/>
                  </a:lnTo>
                  <a:lnTo>
                    <a:pt x="3746" y="1110"/>
                  </a:lnTo>
                  <a:lnTo>
                    <a:pt x="3676" y="1098"/>
                  </a:lnTo>
                  <a:lnTo>
                    <a:pt x="3607" y="1084"/>
                  </a:lnTo>
                  <a:lnTo>
                    <a:pt x="3535" y="1068"/>
                  </a:lnTo>
                  <a:lnTo>
                    <a:pt x="3460" y="1048"/>
                  </a:lnTo>
                  <a:lnTo>
                    <a:pt x="3385" y="1026"/>
                  </a:lnTo>
                  <a:lnTo>
                    <a:pt x="3307" y="1000"/>
                  </a:lnTo>
                  <a:lnTo>
                    <a:pt x="3228" y="971"/>
                  </a:lnTo>
                  <a:lnTo>
                    <a:pt x="3228" y="971"/>
                  </a:lnTo>
                  <a:lnTo>
                    <a:pt x="3069" y="911"/>
                  </a:lnTo>
                  <a:lnTo>
                    <a:pt x="2917" y="856"/>
                  </a:lnTo>
                  <a:lnTo>
                    <a:pt x="2770" y="806"/>
                  </a:lnTo>
                  <a:lnTo>
                    <a:pt x="2628" y="761"/>
                  </a:lnTo>
                  <a:lnTo>
                    <a:pt x="2491" y="719"/>
                  </a:lnTo>
                  <a:lnTo>
                    <a:pt x="2359" y="682"/>
                  </a:lnTo>
                  <a:lnTo>
                    <a:pt x="2231" y="649"/>
                  </a:lnTo>
                  <a:lnTo>
                    <a:pt x="2107" y="620"/>
                  </a:lnTo>
                  <a:lnTo>
                    <a:pt x="1988" y="596"/>
                  </a:lnTo>
                  <a:lnTo>
                    <a:pt x="1873" y="575"/>
                  </a:lnTo>
                  <a:lnTo>
                    <a:pt x="1762" y="559"/>
                  </a:lnTo>
                  <a:lnTo>
                    <a:pt x="1655" y="548"/>
                  </a:lnTo>
                  <a:lnTo>
                    <a:pt x="1551" y="538"/>
                  </a:lnTo>
                  <a:lnTo>
                    <a:pt x="1451" y="533"/>
                  </a:lnTo>
                  <a:lnTo>
                    <a:pt x="1353" y="533"/>
                  </a:lnTo>
                  <a:lnTo>
                    <a:pt x="1259" y="535"/>
                  </a:lnTo>
                  <a:lnTo>
                    <a:pt x="1166" y="541"/>
                  </a:lnTo>
                  <a:lnTo>
                    <a:pt x="1077" y="551"/>
                  </a:lnTo>
                  <a:lnTo>
                    <a:pt x="991" y="565"/>
                  </a:lnTo>
                  <a:lnTo>
                    <a:pt x="906" y="582"/>
                  </a:lnTo>
                  <a:lnTo>
                    <a:pt x="824" y="603"/>
                  </a:lnTo>
                  <a:lnTo>
                    <a:pt x="744" y="625"/>
                  </a:lnTo>
                  <a:lnTo>
                    <a:pt x="665" y="653"/>
                  </a:lnTo>
                  <a:lnTo>
                    <a:pt x="587" y="683"/>
                  </a:lnTo>
                  <a:lnTo>
                    <a:pt x="511" y="716"/>
                  </a:lnTo>
                  <a:lnTo>
                    <a:pt x="436" y="753"/>
                  </a:lnTo>
                  <a:lnTo>
                    <a:pt x="362" y="791"/>
                  </a:lnTo>
                  <a:lnTo>
                    <a:pt x="288" y="835"/>
                  </a:lnTo>
                  <a:lnTo>
                    <a:pt x="216" y="880"/>
                  </a:lnTo>
                  <a:lnTo>
                    <a:pt x="144" y="929"/>
                  </a:lnTo>
                  <a:lnTo>
                    <a:pt x="72" y="979"/>
                  </a:lnTo>
                  <a:lnTo>
                    <a:pt x="0" y="103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05613" name="Freeform 45"/>
            <p:cNvSpPr>
              <a:spLocks/>
            </p:cNvSpPr>
            <p:nvPr userDrawn="1"/>
          </p:nvSpPr>
          <p:spPr bwMode="auto">
            <a:xfrm>
              <a:off x="1106" y="997"/>
              <a:ext cx="5373" cy="580"/>
            </a:xfrm>
            <a:custGeom>
              <a:avLst/>
              <a:gdLst/>
              <a:ahLst/>
              <a:cxnLst>
                <a:cxn ang="0">
                  <a:pos x="5373" y="0"/>
                </a:cxn>
                <a:cxn ang="0">
                  <a:pos x="5351" y="69"/>
                </a:cxn>
                <a:cxn ang="0">
                  <a:pos x="5323" y="147"/>
                </a:cxn>
                <a:cxn ang="0">
                  <a:pos x="5280" y="247"/>
                </a:cxn>
                <a:cxn ang="0">
                  <a:pos x="5221" y="361"/>
                </a:cxn>
                <a:cxn ang="0">
                  <a:pos x="5148" y="486"/>
                </a:cxn>
                <a:cxn ang="0">
                  <a:pos x="5081" y="583"/>
                </a:cxn>
                <a:cxn ang="0">
                  <a:pos x="5031" y="647"/>
                </a:cxn>
                <a:cxn ang="0">
                  <a:pos x="4976" y="712"/>
                </a:cxn>
                <a:cxn ang="0">
                  <a:pos x="4916" y="773"/>
                </a:cxn>
                <a:cxn ang="0">
                  <a:pos x="4849" y="833"/>
                </a:cxn>
                <a:cxn ang="0">
                  <a:pos x="4780" y="891"/>
                </a:cxn>
                <a:cxn ang="0">
                  <a:pos x="4704" y="944"/>
                </a:cxn>
                <a:cxn ang="0">
                  <a:pos x="4622" y="994"/>
                </a:cxn>
                <a:cxn ang="0">
                  <a:pos x="4534" y="1038"/>
                </a:cxn>
                <a:cxn ang="0">
                  <a:pos x="4441" y="1077"/>
                </a:cxn>
                <a:cxn ang="0">
                  <a:pos x="4341" y="1109"/>
                </a:cxn>
                <a:cxn ang="0">
                  <a:pos x="4236" y="1133"/>
                </a:cxn>
                <a:cxn ang="0">
                  <a:pos x="4123" y="1149"/>
                </a:cxn>
                <a:cxn ang="0">
                  <a:pos x="4004" y="1159"/>
                </a:cxn>
                <a:cxn ang="0">
                  <a:pos x="3879" y="1157"/>
                </a:cxn>
                <a:cxn ang="0">
                  <a:pos x="3746" y="1146"/>
                </a:cxn>
                <a:cxn ang="0">
                  <a:pos x="3607" y="1124"/>
                </a:cxn>
                <a:cxn ang="0">
                  <a:pos x="3460" y="1091"/>
                </a:cxn>
                <a:cxn ang="0">
                  <a:pos x="3305" y="1044"/>
                </a:cxn>
                <a:cxn ang="0">
                  <a:pos x="3226" y="1017"/>
                </a:cxn>
                <a:cxn ang="0">
                  <a:pos x="2914" y="909"/>
                </a:cxn>
                <a:cxn ang="0">
                  <a:pos x="2622" y="818"/>
                </a:cxn>
                <a:cxn ang="0">
                  <a:pos x="2353" y="746"/>
                </a:cxn>
                <a:cxn ang="0">
                  <a:pos x="2100" y="689"/>
                </a:cxn>
                <a:cxn ang="0">
                  <a:pos x="1866" y="649"/>
                </a:cxn>
                <a:cxn ang="0">
                  <a:pos x="1648" y="625"/>
                </a:cxn>
                <a:cxn ang="0">
                  <a:pos x="1442" y="615"/>
                </a:cxn>
                <a:cxn ang="0">
                  <a:pos x="1251" y="620"/>
                </a:cxn>
                <a:cxn ang="0">
                  <a:pos x="1070" y="641"/>
                </a:cxn>
                <a:cxn ang="0">
                  <a:pos x="899" y="675"/>
                </a:cxn>
                <a:cxn ang="0">
                  <a:pos x="737" y="722"/>
                </a:cxn>
                <a:cxn ang="0">
                  <a:pos x="581" y="783"/>
                </a:cxn>
                <a:cxn ang="0">
                  <a:pos x="431" y="856"/>
                </a:cxn>
                <a:cxn ang="0">
                  <a:pos x="286" y="941"/>
                </a:cxn>
                <a:cxn ang="0">
                  <a:pos x="143" y="1038"/>
                </a:cxn>
                <a:cxn ang="0">
                  <a:pos x="0" y="1146"/>
                </a:cxn>
              </a:cxnLst>
              <a:rect l="0" t="0" r="r" b="b"/>
              <a:pathLst>
                <a:path w="5373" h="1159">
                  <a:moveTo>
                    <a:pt x="5373" y="0"/>
                  </a:moveTo>
                  <a:lnTo>
                    <a:pt x="5373" y="0"/>
                  </a:lnTo>
                  <a:lnTo>
                    <a:pt x="5367" y="18"/>
                  </a:lnTo>
                  <a:lnTo>
                    <a:pt x="5351" y="69"/>
                  </a:lnTo>
                  <a:lnTo>
                    <a:pt x="5338" y="105"/>
                  </a:lnTo>
                  <a:lnTo>
                    <a:pt x="5323" y="147"/>
                  </a:lnTo>
                  <a:lnTo>
                    <a:pt x="5303" y="194"/>
                  </a:lnTo>
                  <a:lnTo>
                    <a:pt x="5280" y="247"/>
                  </a:lnTo>
                  <a:lnTo>
                    <a:pt x="5253" y="302"/>
                  </a:lnTo>
                  <a:lnTo>
                    <a:pt x="5221" y="361"/>
                  </a:lnTo>
                  <a:lnTo>
                    <a:pt x="5187" y="423"/>
                  </a:lnTo>
                  <a:lnTo>
                    <a:pt x="5148" y="486"/>
                  </a:lnTo>
                  <a:lnTo>
                    <a:pt x="5105" y="550"/>
                  </a:lnTo>
                  <a:lnTo>
                    <a:pt x="5081" y="583"/>
                  </a:lnTo>
                  <a:lnTo>
                    <a:pt x="5056" y="615"/>
                  </a:lnTo>
                  <a:lnTo>
                    <a:pt x="5031" y="647"/>
                  </a:lnTo>
                  <a:lnTo>
                    <a:pt x="5003" y="680"/>
                  </a:lnTo>
                  <a:lnTo>
                    <a:pt x="4976" y="712"/>
                  </a:lnTo>
                  <a:lnTo>
                    <a:pt x="4947" y="743"/>
                  </a:lnTo>
                  <a:lnTo>
                    <a:pt x="4916" y="773"/>
                  </a:lnTo>
                  <a:lnTo>
                    <a:pt x="4883" y="804"/>
                  </a:lnTo>
                  <a:lnTo>
                    <a:pt x="4849" y="833"/>
                  </a:lnTo>
                  <a:lnTo>
                    <a:pt x="4815" y="862"/>
                  </a:lnTo>
                  <a:lnTo>
                    <a:pt x="4780" y="891"/>
                  </a:lnTo>
                  <a:lnTo>
                    <a:pt x="4742" y="919"/>
                  </a:lnTo>
                  <a:lnTo>
                    <a:pt x="4704" y="944"/>
                  </a:lnTo>
                  <a:lnTo>
                    <a:pt x="4663" y="970"/>
                  </a:lnTo>
                  <a:lnTo>
                    <a:pt x="4622" y="994"/>
                  </a:lnTo>
                  <a:lnTo>
                    <a:pt x="4579" y="1017"/>
                  </a:lnTo>
                  <a:lnTo>
                    <a:pt x="4534" y="1038"/>
                  </a:lnTo>
                  <a:lnTo>
                    <a:pt x="4488" y="1057"/>
                  </a:lnTo>
                  <a:lnTo>
                    <a:pt x="4441" y="1077"/>
                  </a:lnTo>
                  <a:lnTo>
                    <a:pt x="4391" y="1093"/>
                  </a:lnTo>
                  <a:lnTo>
                    <a:pt x="4341" y="1109"/>
                  </a:lnTo>
                  <a:lnTo>
                    <a:pt x="4288" y="1122"/>
                  </a:lnTo>
                  <a:lnTo>
                    <a:pt x="4236" y="1133"/>
                  </a:lnTo>
                  <a:lnTo>
                    <a:pt x="4180" y="1143"/>
                  </a:lnTo>
                  <a:lnTo>
                    <a:pt x="4123" y="1149"/>
                  </a:lnTo>
                  <a:lnTo>
                    <a:pt x="4065" y="1156"/>
                  </a:lnTo>
                  <a:lnTo>
                    <a:pt x="4004" y="1159"/>
                  </a:lnTo>
                  <a:lnTo>
                    <a:pt x="3943" y="1159"/>
                  </a:lnTo>
                  <a:lnTo>
                    <a:pt x="3879" y="1157"/>
                  </a:lnTo>
                  <a:lnTo>
                    <a:pt x="3814" y="1153"/>
                  </a:lnTo>
                  <a:lnTo>
                    <a:pt x="3746" y="1146"/>
                  </a:lnTo>
                  <a:lnTo>
                    <a:pt x="3677" y="1136"/>
                  </a:lnTo>
                  <a:lnTo>
                    <a:pt x="3607" y="1124"/>
                  </a:lnTo>
                  <a:lnTo>
                    <a:pt x="3534" y="1109"/>
                  </a:lnTo>
                  <a:lnTo>
                    <a:pt x="3460" y="1091"/>
                  </a:lnTo>
                  <a:lnTo>
                    <a:pt x="3383" y="1070"/>
                  </a:lnTo>
                  <a:lnTo>
                    <a:pt x="3305" y="1044"/>
                  </a:lnTo>
                  <a:lnTo>
                    <a:pt x="3226" y="1017"/>
                  </a:lnTo>
                  <a:lnTo>
                    <a:pt x="3226" y="1017"/>
                  </a:lnTo>
                  <a:lnTo>
                    <a:pt x="3067" y="960"/>
                  </a:lnTo>
                  <a:lnTo>
                    <a:pt x="2914" y="909"/>
                  </a:lnTo>
                  <a:lnTo>
                    <a:pt x="2765" y="862"/>
                  </a:lnTo>
                  <a:lnTo>
                    <a:pt x="2622" y="818"/>
                  </a:lnTo>
                  <a:lnTo>
                    <a:pt x="2485" y="780"/>
                  </a:lnTo>
                  <a:lnTo>
                    <a:pt x="2353" y="746"/>
                  </a:lnTo>
                  <a:lnTo>
                    <a:pt x="2224" y="715"/>
                  </a:lnTo>
                  <a:lnTo>
                    <a:pt x="2100" y="689"/>
                  </a:lnTo>
                  <a:lnTo>
                    <a:pt x="1981" y="667"/>
                  </a:lnTo>
                  <a:lnTo>
                    <a:pt x="1866" y="649"/>
                  </a:lnTo>
                  <a:lnTo>
                    <a:pt x="1755" y="634"/>
                  </a:lnTo>
                  <a:lnTo>
                    <a:pt x="1648" y="625"/>
                  </a:lnTo>
                  <a:lnTo>
                    <a:pt x="1543" y="617"/>
                  </a:lnTo>
                  <a:lnTo>
                    <a:pt x="1442" y="615"/>
                  </a:lnTo>
                  <a:lnTo>
                    <a:pt x="1345" y="615"/>
                  </a:lnTo>
                  <a:lnTo>
                    <a:pt x="1251" y="620"/>
                  </a:lnTo>
                  <a:lnTo>
                    <a:pt x="1159" y="628"/>
                  </a:lnTo>
                  <a:lnTo>
                    <a:pt x="1070" y="641"/>
                  </a:lnTo>
                  <a:lnTo>
                    <a:pt x="984" y="655"/>
                  </a:lnTo>
                  <a:lnTo>
                    <a:pt x="899" y="675"/>
                  </a:lnTo>
                  <a:lnTo>
                    <a:pt x="817" y="696"/>
                  </a:lnTo>
                  <a:lnTo>
                    <a:pt x="737" y="722"/>
                  </a:lnTo>
                  <a:lnTo>
                    <a:pt x="659" y="751"/>
                  </a:lnTo>
                  <a:lnTo>
                    <a:pt x="581" y="783"/>
                  </a:lnTo>
                  <a:lnTo>
                    <a:pt x="506" y="817"/>
                  </a:lnTo>
                  <a:lnTo>
                    <a:pt x="431" y="856"/>
                  </a:lnTo>
                  <a:lnTo>
                    <a:pt x="358" y="896"/>
                  </a:lnTo>
                  <a:lnTo>
                    <a:pt x="286" y="941"/>
                  </a:lnTo>
                  <a:lnTo>
                    <a:pt x="213" y="988"/>
                  </a:lnTo>
                  <a:lnTo>
                    <a:pt x="143" y="1038"/>
                  </a:lnTo>
                  <a:lnTo>
                    <a:pt x="70" y="1090"/>
                  </a:lnTo>
                  <a:lnTo>
                    <a:pt x="0" y="114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05614" name="Freeform 46"/>
            <p:cNvSpPr>
              <a:spLocks/>
            </p:cNvSpPr>
            <p:nvPr userDrawn="1"/>
          </p:nvSpPr>
          <p:spPr bwMode="auto">
            <a:xfrm>
              <a:off x="1146" y="968"/>
              <a:ext cx="5355" cy="631"/>
            </a:xfrm>
            <a:custGeom>
              <a:avLst/>
              <a:gdLst/>
              <a:ahLst/>
              <a:cxnLst>
                <a:cxn ang="0">
                  <a:pos x="5355" y="0"/>
                </a:cxn>
                <a:cxn ang="0">
                  <a:pos x="5334" y="71"/>
                </a:cxn>
                <a:cxn ang="0">
                  <a:pos x="5306" y="150"/>
                </a:cxn>
                <a:cxn ang="0">
                  <a:pos x="5266" y="250"/>
                </a:cxn>
                <a:cxn ang="0">
                  <a:pos x="5209" y="366"/>
                </a:cxn>
                <a:cxn ang="0">
                  <a:pos x="5138" y="494"/>
                </a:cxn>
                <a:cxn ang="0">
                  <a:pos x="5072" y="592"/>
                </a:cxn>
                <a:cxn ang="0">
                  <a:pos x="5023" y="658"/>
                </a:cxn>
                <a:cxn ang="0">
                  <a:pos x="4969" y="723"/>
                </a:cxn>
                <a:cxn ang="0">
                  <a:pos x="4909" y="788"/>
                </a:cxn>
                <a:cxn ang="0">
                  <a:pos x="4845" y="849"/>
                </a:cxn>
                <a:cxn ang="0">
                  <a:pos x="4775" y="909"/>
                </a:cxn>
                <a:cxn ang="0">
                  <a:pos x="4700" y="964"/>
                </a:cxn>
                <a:cxn ang="0">
                  <a:pos x="4619" y="1015"/>
                </a:cxn>
                <a:cxn ang="0">
                  <a:pos x="4532" y="1060"/>
                </a:cxn>
                <a:cxn ang="0">
                  <a:pos x="4439" y="1101"/>
                </a:cxn>
                <a:cxn ang="0">
                  <a:pos x="4340" y="1135"/>
                </a:cxn>
                <a:cxn ang="0">
                  <a:pos x="4235" y="1162"/>
                </a:cxn>
                <a:cxn ang="0">
                  <a:pos x="4123" y="1182"/>
                </a:cxn>
                <a:cxn ang="0">
                  <a:pos x="4004" y="1193"/>
                </a:cxn>
                <a:cxn ang="0">
                  <a:pos x="3879" y="1194"/>
                </a:cxn>
                <a:cxn ang="0">
                  <a:pos x="3746" y="1185"/>
                </a:cxn>
                <a:cxn ang="0">
                  <a:pos x="3606" y="1165"/>
                </a:cxn>
                <a:cxn ang="0">
                  <a:pos x="3458" y="1136"/>
                </a:cxn>
                <a:cxn ang="0">
                  <a:pos x="3304" y="1093"/>
                </a:cxn>
                <a:cxn ang="0">
                  <a:pos x="3224" y="1067"/>
                </a:cxn>
                <a:cxn ang="0">
                  <a:pos x="2910" y="965"/>
                </a:cxn>
                <a:cxn ang="0">
                  <a:pos x="2618" y="880"/>
                </a:cxn>
                <a:cxn ang="0">
                  <a:pos x="2346" y="812"/>
                </a:cxn>
                <a:cxn ang="0">
                  <a:pos x="2094" y="760"/>
                </a:cxn>
                <a:cxn ang="0">
                  <a:pos x="1859" y="723"/>
                </a:cxn>
                <a:cxn ang="0">
                  <a:pos x="1640" y="704"/>
                </a:cxn>
                <a:cxn ang="0">
                  <a:pos x="1434" y="699"/>
                </a:cxn>
                <a:cxn ang="0">
                  <a:pos x="1242" y="707"/>
                </a:cxn>
                <a:cxn ang="0">
                  <a:pos x="1063" y="731"/>
                </a:cxn>
                <a:cxn ang="0">
                  <a:pos x="893" y="768"/>
                </a:cxn>
                <a:cxn ang="0">
                  <a:pos x="732" y="820"/>
                </a:cxn>
                <a:cxn ang="0">
                  <a:pos x="576" y="884"/>
                </a:cxn>
                <a:cxn ang="0">
                  <a:pos x="427" y="960"/>
                </a:cxn>
                <a:cxn ang="0">
                  <a:pos x="283" y="1049"/>
                </a:cxn>
                <a:cxn ang="0">
                  <a:pos x="141" y="1149"/>
                </a:cxn>
                <a:cxn ang="0">
                  <a:pos x="0" y="1261"/>
                </a:cxn>
              </a:cxnLst>
              <a:rect l="0" t="0" r="r" b="b"/>
              <a:pathLst>
                <a:path w="5355" h="1261">
                  <a:moveTo>
                    <a:pt x="5355" y="0"/>
                  </a:moveTo>
                  <a:lnTo>
                    <a:pt x="5355" y="0"/>
                  </a:lnTo>
                  <a:lnTo>
                    <a:pt x="5349" y="19"/>
                  </a:lnTo>
                  <a:lnTo>
                    <a:pt x="5334" y="71"/>
                  </a:lnTo>
                  <a:lnTo>
                    <a:pt x="5322" y="106"/>
                  </a:lnTo>
                  <a:lnTo>
                    <a:pt x="5306" y="150"/>
                  </a:lnTo>
                  <a:lnTo>
                    <a:pt x="5288" y="197"/>
                  </a:lnTo>
                  <a:lnTo>
                    <a:pt x="5266" y="250"/>
                  </a:lnTo>
                  <a:lnTo>
                    <a:pt x="5240" y="306"/>
                  </a:lnTo>
                  <a:lnTo>
                    <a:pt x="5209" y="366"/>
                  </a:lnTo>
                  <a:lnTo>
                    <a:pt x="5176" y="429"/>
                  </a:lnTo>
                  <a:lnTo>
                    <a:pt x="5138" y="494"/>
                  </a:lnTo>
                  <a:lnTo>
                    <a:pt x="5095" y="560"/>
                  </a:lnTo>
                  <a:lnTo>
                    <a:pt x="5072" y="592"/>
                  </a:lnTo>
                  <a:lnTo>
                    <a:pt x="5048" y="625"/>
                  </a:lnTo>
                  <a:lnTo>
                    <a:pt x="5023" y="658"/>
                  </a:lnTo>
                  <a:lnTo>
                    <a:pt x="4997" y="691"/>
                  </a:lnTo>
                  <a:lnTo>
                    <a:pt x="4969" y="723"/>
                  </a:lnTo>
                  <a:lnTo>
                    <a:pt x="4940" y="755"/>
                  </a:lnTo>
                  <a:lnTo>
                    <a:pt x="4909" y="788"/>
                  </a:lnTo>
                  <a:lnTo>
                    <a:pt x="4877" y="818"/>
                  </a:lnTo>
                  <a:lnTo>
                    <a:pt x="4845" y="849"/>
                  </a:lnTo>
                  <a:lnTo>
                    <a:pt x="4811" y="880"/>
                  </a:lnTo>
                  <a:lnTo>
                    <a:pt x="4775" y="909"/>
                  </a:lnTo>
                  <a:lnTo>
                    <a:pt x="4739" y="936"/>
                  </a:lnTo>
                  <a:lnTo>
                    <a:pt x="4700" y="964"/>
                  </a:lnTo>
                  <a:lnTo>
                    <a:pt x="4661" y="989"/>
                  </a:lnTo>
                  <a:lnTo>
                    <a:pt x="4619" y="1015"/>
                  </a:lnTo>
                  <a:lnTo>
                    <a:pt x="4576" y="1038"/>
                  </a:lnTo>
                  <a:lnTo>
                    <a:pt x="4532" y="1060"/>
                  </a:lnTo>
                  <a:lnTo>
                    <a:pt x="4486" y="1081"/>
                  </a:lnTo>
                  <a:lnTo>
                    <a:pt x="4439" y="1101"/>
                  </a:lnTo>
                  <a:lnTo>
                    <a:pt x="4390" y="1119"/>
                  </a:lnTo>
                  <a:lnTo>
                    <a:pt x="4340" y="1135"/>
                  </a:lnTo>
                  <a:lnTo>
                    <a:pt x="4289" y="1149"/>
                  </a:lnTo>
                  <a:lnTo>
                    <a:pt x="4235" y="1162"/>
                  </a:lnTo>
                  <a:lnTo>
                    <a:pt x="4179" y="1173"/>
                  </a:lnTo>
                  <a:lnTo>
                    <a:pt x="4123" y="1182"/>
                  </a:lnTo>
                  <a:lnTo>
                    <a:pt x="4064" y="1188"/>
                  </a:lnTo>
                  <a:lnTo>
                    <a:pt x="4004" y="1193"/>
                  </a:lnTo>
                  <a:lnTo>
                    <a:pt x="3942" y="1194"/>
                  </a:lnTo>
                  <a:lnTo>
                    <a:pt x="3879" y="1194"/>
                  </a:lnTo>
                  <a:lnTo>
                    <a:pt x="3814" y="1191"/>
                  </a:lnTo>
                  <a:lnTo>
                    <a:pt x="3746" y="1185"/>
                  </a:lnTo>
                  <a:lnTo>
                    <a:pt x="3676" y="1177"/>
                  </a:lnTo>
                  <a:lnTo>
                    <a:pt x="3606" y="1165"/>
                  </a:lnTo>
                  <a:lnTo>
                    <a:pt x="3533" y="1153"/>
                  </a:lnTo>
                  <a:lnTo>
                    <a:pt x="3458" y="1136"/>
                  </a:lnTo>
                  <a:lnTo>
                    <a:pt x="3382" y="1115"/>
                  </a:lnTo>
                  <a:lnTo>
                    <a:pt x="3304" y="1093"/>
                  </a:lnTo>
                  <a:lnTo>
                    <a:pt x="3224" y="1067"/>
                  </a:lnTo>
                  <a:lnTo>
                    <a:pt x="3224" y="1067"/>
                  </a:lnTo>
                  <a:lnTo>
                    <a:pt x="3064" y="1014"/>
                  </a:lnTo>
                  <a:lnTo>
                    <a:pt x="2910" y="965"/>
                  </a:lnTo>
                  <a:lnTo>
                    <a:pt x="2761" y="920"/>
                  </a:lnTo>
                  <a:lnTo>
                    <a:pt x="2618" y="880"/>
                  </a:lnTo>
                  <a:lnTo>
                    <a:pt x="2480" y="842"/>
                  </a:lnTo>
                  <a:lnTo>
                    <a:pt x="2346" y="812"/>
                  </a:lnTo>
                  <a:lnTo>
                    <a:pt x="2219" y="783"/>
                  </a:lnTo>
                  <a:lnTo>
                    <a:pt x="2094" y="760"/>
                  </a:lnTo>
                  <a:lnTo>
                    <a:pt x="1974" y="739"/>
                  </a:lnTo>
                  <a:lnTo>
                    <a:pt x="1859" y="723"/>
                  </a:lnTo>
                  <a:lnTo>
                    <a:pt x="1746" y="712"/>
                  </a:lnTo>
                  <a:lnTo>
                    <a:pt x="1640" y="704"/>
                  </a:lnTo>
                  <a:lnTo>
                    <a:pt x="1535" y="699"/>
                  </a:lnTo>
                  <a:lnTo>
                    <a:pt x="1434" y="699"/>
                  </a:lnTo>
                  <a:lnTo>
                    <a:pt x="1337" y="700"/>
                  </a:lnTo>
                  <a:lnTo>
                    <a:pt x="1242" y="707"/>
                  </a:lnTo>
                  <a:lnTo>
                    <a:pt x="1151" y="718"/>
                  </a:lnTo>
                  <a:lnTo>
                    <a:pt x="1063" y="731"/>
                  </a:lnTo>
                  <a:lnTo>
                    <a:pt x="976" y="749"/>
                  </a:lnTo>
                  <a:lnTo>
                    <a:pt x="893" y="768"/>
                  </a:lnTo>
                  <a:lnTo>
                    <a:pt x="811" y="792"/>
                  </a:lnTo>
                  <a:lnTo>
                    <a:pt x="732" y="820"/>
                  </a:lnTo>
                  <a:lnTo>
                    <a:pt x="652" y="851"/>
                  </a:lnTo>
                  <a:lnTo>
                    <a:pt x="576" y="884"/>
                  </a:lnTo>
                  <a:lnTo>
                    <a:pt x="501" y="920"/>
                  </a:lnTo>
                  <a:lnTo>
                    <a:pt x="427" y="960"/>
                  </a:lnTo>
                  <a:lnTo>
                    <a:pt x="355" y="1004"/>
                  </a:lnTo>
                  <a:lnTo>
                    <a:pt x="283" y="1049"/>
                  </a:lnTo>
                  <a:lnTo>
                    <a:pt x="212" y="1098"/>
                  </a:lnTo>
                  <a:lnTo>
                    <a:pt x="141" y="1149"/>
                  </a:lnTo>
                  <a:lnTo>
                    <a:pt x="71" y="1204"/>
                  </a:lnTo>
                  <a:lnTo>
                    <a:pt x="0" y="1261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05615" name="Freeform 47"/>
            <p:cNvSpPr>
              <a:spLocks/>
            </p:cNvSpPr>
            <p:nvPr userDrawn="1"/>
          </p:nvSpPr>
          <p:spPr bwMode="auto">
            <a:xfrm>
              <a:off x="1187" y="940"/>
              <a:ext cx="5335" cy="688"/>
            </a:xfrm>
            <a:custGeom>
              <a:avLst/>
              <a:gdLst/>
              <a:ahLst/>
              <a:cxnLst>
                <a:cxn ang="0">
                  <a:pos x="5335" y="0"/>
                </a:cxn>
                <a:cxn ang="0">
                  <a:pos x="5315" y="71"/>
                </a:cxn>
                <a:cxn ang="0">
                  <a:pos x="5289" y="150"/>
                </a:cxn>
                <a:cxn ang="0">
                  <a:pos x="5250" y="252"/>
                </a:cxn>
                <a:cxn ang="0">
                  <a:pos x="5196" y="371"/>
                </a:cxn>
                <a:cxn ang="0">
                  <a:pos x="5127" y="501"/>
                </a:cxn>
                <a:cxn ang="0">
                  <a:pos x="5061" y="601"/>
                </a:cxn>
                <a:cxn ang="0">
                  <a:pos x="5014" y="667"/>
                </a:cxn>
                <a:cxn ang="0">
                  <a:pos x="4960" y="735"/>
                </a:cxn>
                <a:cxn ang="0">
                  <a:pos x="4902" y="799"/>
                </a:cxn>
                <a:cxn ang="0">
                  <a:pos x="4838" y="862"/>
                </a:cxn>
                <a:cxn ang="0">
                  <a:pos x="4770" y="924"/>
                </a:cxn>
                <a:cxn ang="0">
                  <a:pos x="4695" y="980"/>
                </a:cxn>
                <a:cxn ang="0">
                  <a:pos x="4614" y="1034"/>
                </a:cxn>
                <a:cxn ang="0">
                  <a:pos x="4528" y="1082"/>
                </a:cxn>
                <a:cxn ang="0">
                  <a:pos x="4436" y="1126"/>
                </a:cxn>
                <a:cxn ang="0">
                  <a:pos x="4338" y="1161"/>
                </a:cxn>
                <a:cxn ang="0">
                  <a:pos x="4232" y="1190"/>
                </a:cxn>
                <a:cxn ang="0">
                  <a:pos x="4121" y="1213"/>
                </a:cxn>
                <a:cxn ang="0">
                  <a:pos x="4003" y="1226"/>
                </a:cxn>
                <a:cxn ang="0">
                  <a:pos x="3877" y="1229"/>
                </a:cxn>
                <a:cxn ang="0">
                  <a:pos x="3745" y="1224"/>
                </a:cxn>
                <a:cxn ang="0">
                  <a:pos x="3605" y="1206"/>
                </a:cxn>
                <a:cxn ang="0">
                  <a:pos x="3456" y="1179"/>
                </a:cxn>
                <a:cxn ang="0">
                  <a:pos x="3301" y="1140"/>
                </a:cxn>
                <a:cxn ang="0">
                  <a:pos x="3220" y="1114"/>
                </a:cxn>
                <a:cxn ang="0">
                  <a:pos x="2905" y="1019"/>
                </a:cxn>
                <a:cxn ang="0">
                  <a:pos x="2612" y="938"/>
                </a:cxn>
                <a:cxn ang="0">
                  <a:pos x="2340" y="875"/>
                </a:cxn>
                <a:cxn ang="0">
                  <a:pos x="2086" y="828"/>
                </a:cxn>
                <a:cxn ang="0">
                  <a:pos x="1851" y="798"/>
                </a:cxn>
                <a:cxn ang="0">
                  <a:pos x="1630" y="782"/>
                </a:cxn>
                <a:cxn ang="0">
                  <a:pos x="1426" y="780"/>
                </a:cxn>
                <a:cxn ang="0">
                  <a:pos x="1235" y="795"/>
                </a:cxn>
                <a:cxn ang="0">
                  <a:pos x="1099" y="814"/>
                </a:cxn>
                <a:cxn ang="0">
                  <a:pos x="1011" y="830"/>
                </a:cxn>
                <a:cxn ang="0">
                  <a:pos x="927" y="851"/>
                </a:cxn>
                <a:cxn ang="0">
                  <a:pos x="804" y="888"/>
                </a:cxn>
                <a:cxn ang="0">
                  <a:pos x="647" y="950"/>
                </a:cxn>
                <a:cxn ang="0">
                  <a:pos x="496" y="1024"/>
                </a:cxn>
                <a:cxn ang="0">
                  <a:pos x="352" y="1109"/>
                </a:cxn>
                <a:cxn ang="0">
                  <a:pos x="210" y="1208"/>
                </a:cxn>
                <a:cxn ang="0">
                  <a:pos x="70" y="1316"/>
                </a:cxn>
              </a:cxnLst>
              <a:rect l="0" t="0" r="r" b="b"/>
              <a:pathLst>
                <a:path w="5335" h="1376">
                  <a:moveTo>
                    <a:pt x="5335" y="0"/>
                  </a:moveTo>
                  <a:lnTo>
                    <a:pt x="5335" y="0"/>
                  </a:lnTo>
                  <a:lnTo>
                    <a:pt x="5331" y="18"/>
                  </a:lnTo>
                  <a:lnTo>
                    <a:pt x="5315" y="71"/>
                  </a:lnTo>
                  <a:lnTo>
                    <a:pt x="5304" y="107"/>
                  </a:lnTo>
                  <a:lnTo>
                    <a:pt x="5289" y="150"/>
                  </a:lnTo>
                  <a:lnTo>
                    <a:pt x="5271" y="199"/>
                  </a:lnTo>
                  <a:lnTo>
                    <a:pt x="5250" y="252"/>
                  </a:lnTo>
                  <a:lnTo>
                    <a:pt x="5225" y="310"/>
                  </a:lnTo>
                  <a:lnTo>
                    <a:pt x="5196" y="371"/>
                  </a:lnTo>
                  <a:lnTo>
                    <a:pt x="5163" y="434"/>
                  </a:lnTo>
                  <a:lnTo>
                    <a:pt x="5127" y="501"/>
                  </a:lnTo>
                  <a:lnTo>
                    <a:pt x="5085" y="567"/>
                  </a:lnTo>
                  <a:lnTo>
                    <a:pt x="5061" y="601"/>
                  </a:lnTo>
                  <a:lnTo>
                    <a:pt x="5038" y="635"/>
                  </a:lnTo>
                  <a:lnTo>
                    <a:pt x="5014" y="667"/>
                  </a:lnTo>
                  <a:lnTo>
                    <a:pt x="4988" y="701"/>
                  </a:lnTo>
                  <a:lnTo>
                    <a:pt x="4960" y="735"/>
                  </a:lnTo>
                  <a:lnTo>
                    <a:pt x="4932" y="767"/>
                  </a:lnTo>
                  <a:lnTo>
                    <a:pt x="4902" y="799"/>
                  </a:lnTo>
                  <a:lnTo>
                    <a:pt x="4871" y="832"/>
                  </a:lnTo>
                  <a:lnTo>
                    <a:pt x="4838" y="862"/>
                  </a:lnTo>
                  <a:lnTo>
                    <a:pt x="4804" y="893"/>
                  </a:lnTo>
                  <a:lnTo>
                    <a:pt x="4770" y="924"/>
                  </a:lnTo>
                  <a:lnTo>
                    <a:pt x="4734" y="953"/>
                  </a:lnTo>
                  <a:lnTo>
                    <a:pt x="4695" y="980"/>
                  </a:lnTo>
                  <a:lnTo>
                    <a:pt x="4656" y="1008"/>
                  </a:lnTo>
                  <a:lnTo>
                    <a:pt x="4614" y="1034"/>
                  </a:lnTo>
                  <a:lnTo>
                    <a:pt x="4573" y="1059"/>
                  </a:lnTo>
                  <a:lnTo>
                    <a:pt x="4528" y="1082"/>
                  </a:lnTo>
                  <a:lnTo>
                    <a:pt x="4484" y="1105"/>
                  </a:lnTo>
                  <a:lnTo>
                    <a:pt x="4436" y="1126"/>
                  </a:lnTo>
                  <a:lnTo>
                    <a:pt x="4388" y="1143"/>
                  </a:lnTo>
                  <a:lnTo>
                    <a:pt x="4338" y="1161"/>
                  </a:lnTo>
                  <a:lnTo>
                    <a:pt x="4287" y="1177"/>
                  </a:lnTo>
                  <a:lnTo>
                    <a:pt x="4232" y="1190"/>
                  </a:lnTo>
                  <a:lnTo>
                    <a:pt x="4178" y="1203"/>
                  </a:lnTo>
                  <a:lnTo>
                    <a:pt x="4121" y="1213"/>
                  </a:lnTo>
                  <a:lnTo>
                    <a:pt x="4063" y="1219"/>
                  </a:lnTo>
                  <a:lnTo>
                    <a:pt x="4003" y="1226"/>
                  </a:lnTo>
                  <a:lnTo>
                    <a:pt x="3941" y="1229"/>
                  </a:lnTo>
                  <a:lnTo>
                    <a:pt x="3877" y="1229"/>
                  </a:lnTo>
                  <a:lnTo>
                    <a:pt x="3812" y="1227"/>
                  </a:lnTo>
                  <a:lnTo>
                    <a:pt x="3745" y="1224"/>
                  </a:lnTo>
                  <a:lnTo>
                    <a:pt x="3676" y="1216"/>
                  </a:lnTo>
                  <a:lnTo>
                    <a:pt x="3605" y="1206"/>
                  </a:lnTo>
                  <a:lnTo>
                    <a:pt x="3531" y="1195"/>
                  </a:lnTo>
                  <a:lnTo>
                    <a:pt x="3456" y="1179"/>
                  </a:lnTo>
                  <a:lnTo>
                    <a:pt x="3380" y="1161"/>
                  </a:lnTo>
                  <a:lnTo>
                    <a:pt x="3301" y="1140"/>
                  </a:lnTo>
                  <a:lnTo>
                    <a:pt x="3220" y="1114"/>
                  </a:lnTo>
                  <a:lnTo>
                    <a:pt x="3220" y="1114"/>
                  </a:lnTo>
                  <a:lnTo>
                    <a:pt x="3061" y="1064"/>
                  </a:lnTo>
                  <a:lnTo>
                    <a:pt x="2905" y="1019"/>
                  </a:lnTo>
                  <a:lnTo>
                    <a:pt x="2756" y="977"/>
                  </a:lnTo>
                  <a:lnTo>
                    <a:pt x="2612" y="938"/>
                  </a:lnTo>
                  <a:lnTo>
                    <a:pt x="2473" y="906"/>
                  </a:lnTo>
                  <a:lnTo>
                    <a:pt x="2340" y="875"/>
                  </a:lnTo>
                  <a:lnTo>
                    <a:pt x="2211" y="851"/>
                  </a:lnTo>
                  <a:lnTo>
                    <a:pt x="2086" y="828"/>
                  </a:lnTo>
                  <a:lnTo>
                    <a:pt x="1966" y="811"/>
                  </a:lnTo>
                  <a:lnTo>
                    <a:pt x="1851" y="798"/>
                  </a:lnTo>
                  <a:lnTo>
                    <a:pt x="1739" y="788"/>
                  </a:lnTo>
                  <a:lnTo>
                    <a:pt x="1630" y="782"/>
                  </a:lnTo>
                  <a:lnTo>
                    <a:pt x="1526" y="780"/>
                  </a:lnTo>
                  <a:lnTo>
                    <a:pt x="1426" y="780"/>
                  </a:lnTo>
                  <a:lnTo>
                    <a:pt x="1329" y="785"/>
                  </a:lnTo>
                  <a:lnTo>
                    <a:pt x="1235" y="795"/>
                  </a:lnTo>
                  <a:lnTo>
                    <a:pt x="1143" y="806"/>
                  </a:lnTo>
                  <a:lnTo>
                    <a:pt x="1099" y="814"/>
                  </a:lnTo>
                  <a:lnTo>
                    <a:pt x="1054" y="822"/>
                  </a:lnTo>
                  <a:lnTo>
                    <a:pt x="1011" y="830"/>
                  </a:lnTo>
                  <a:lnTo>
                    <a:pt x="970" y="840"/>
                  </a:lnTo>
                  <a:lnTo>
                    <a:pt x="927" y="851"/>
                  </a:lnTo>
                  <a:lnTo>
                    <a:pt x="885" y="862"/>
                  </a:lnTo>
                  <a:lnTo>
                    <a:pt x="804" y="888"/>
                  </a:lnTo>
                  <a:lnTo>
                    <a:pt x="725" y="917"/>
                  </a:lnTo>
                  <a:lnTo>
                    <a:pt x="647" y="950"/>
                  </a:lnTo>
                  <a:lnTo>
                    <a:pt x="571" y="985"/>
                  </a:lnTo>
                  <a:lnTo>
                    <a:pt x="496" y="1024"/>
                  </a:lnTo>
                  <a:lnTo>
                    <a:pt x="424" y="1064"/>
                  </a:lnTo>
                  <a:lnTo>
                    <a:pt x="352" y="1109"/>
                  </a:lnTo>
                  <a:lnTo>
                    <a:pt x="280" y="1156"/>
                  </a:lnTo>
                  <a:lnTo>
                    <a:pt x="210" y="1208"/>
                  </a:lnTo>
                  <a:lnTo>
                    <a:pt x="139" y="1261"/>
                  </a:lnTo>
                  <a:lnTo>
                    <a:pt x="70" y="1316"/>
                  </a:lnTo>
                  <a:lnTo>
                    <a:pt x="0" y="137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05616" name="Freeform 48"/>
            <p:cNvSpPr>
              <a:spLocks/>
            </p:cNvSpPr>
            <p:nvPr userDrawn="1"/>
          </p:nvSpPr>
          <p:spPr bwMode="auto">
            <a:xfrm>
              <a:off x="1229" y="911"/>
              <a:ext cx="5314" cy="745"/>
            </a:xfrm>
            <a:custGeom>
              <a:avLst/>
              <a:gdLst/>
              <a:ahLst/>
              <a:cxnLst>
                <a:cxn ang="0">
                  <a:pos x="5314" y="0"/>
                </a:cxn>
                <a:cxn ang="0">
                  <a:pos x="5296" y="71"/>
                </a:cxn>
                <a:cxn ang="0">
                  <a:pos x="5271" y="153"/>
                </a:cxn>
                <a:cxn ang="0">
                  <a:pos x="5233" y="257"/>
                </a:cxn>
                <a:cxn ang="0">
                  <a:pos x="5180" y="376"/>
                </a:cxn>
                <a:cxn ang="0">
                  <a:pos x="5112" y="507"/>
                </a:cxn>
                <a:cxn ang="0">
                  <a:pos x="5050" y="609"/>
                </a:cxn>
                <a:cxn ang="0">
                  <a:pos x="5003" y="678"/>
                </a:cxn>
                <a:cxn ang="0">
                  <a:pos x="4950" y="746"/>
                </a:cxn>
                <a:cxn ang="0">
                  <a:pos x="4893" y="812"/>
                </a:cxn>
                <a:cxn ang="0">
                  <a:pos x="4830" y="878"/>
                </a:cxn>
                <a:cxn ang="0">
                  <a:pos x="4762" y="940"/>
                </a:cxn>
                <a:cxn ang="0">
                  <a:pos x="4689" y="999"/>
                </a:cxn>
                <a:cxn ang="0">
                  <a:pos x="4610" y="1054"/>
                </a:cxn>
                <a:cxn ang="0">
                  <a:pos x="4524" y="1104"/>
                </a:cxn>
                <a:cxn ang="0">
                  <a:pos x="4432" y="1150"/>
                </a:cxn>
                <a:cxn ang="0">
                  <a:pos x="4335" y="1188"/>
                </a:cxn>
                <a:cxn ang="0">
                  <a:pos x="4229" y="1219"/>
                </a:cxn>
                <a:cxn ang="0">
                  <a:pos x="4118" y="1243"/>
                </a:cxn>
                <a:cxn ang="0">
                  <a:pos x="4000" y="1259"/>
                </a:cxn>
                <a:cxn ang="0">
                  <a:pos x="3875" y="1266"/>
                </a:cxn>
                <a:cxn ang="0">
                  <a:pos x="3742" y="1263"/>
                </a:cxn>
                <a:cxn ang="0">
                  <a:pos x="3602" y="1248"/>
                </a:cxn>
                <a:cxn ang="0">
                  <a:pos x="3453" y="1224"/>
                </a:cxn>
                <a:cxn ang="0">
                  <a:pos x="3298" y="1187"/>
                </a:cxn>
                <a:cxn ang="0">
                  <a:pos x="3217" y="1164"/>
                </a:cxn>
                <a:cxn ang="0">
                  <a:pos x="2899" y="1074"/>
                </a:cxn>
                <a:cxn ang="0">
                  <a:pos x="2605" y="999"/>
                </a:cxn>
                <a:cxn ang="0">
                  <a:pos x="2333" y="941"/>
                </a:cxn>
                <a:cxn ang="0">
                  <a:pos x="2079" y="899"/>
                </a:cxn>
                <a:cxn ang="0">
                  <a:pos x="1843" y="872"/>
                </a:cxn>
                <a:cxn ang="0">
                  <a:pos x="1622" y="861"/>
                </a:cxn>
                <a:cxn ang="0">
                  <a:pos x="1418" y="864"/>
                </a:cxn>
                <a:cxn ang="0">
                  <a:pos x="1226" y="882"/>
                </a:cxn>
                <a:cxn ang="0">
                  <a:pos x="1134" y="896"/>
                </a:cxn>
                <a:cxn ang="0">
                  <a:pos x="1047" y="912"/>
                </a:cxn>
                <a:cxn ang="0">
                  <a:pos x="961" y="933"/>
                </a:cxn>
                <a:cxn ang="0">
                  <a:pos x="878" y="957"/>
                </a:cxn>
                <a:cxn ang="0">
                  <a:pos x="718" y="1016"/>
                </a:cxn>
                <a:cxn ang="0">
                  <a:pos x="565" y="1087"/>
                </a:cxn>
                <a:cxn ang="0">
                  <a:pos x="419" y="1171"/>
                </a:cxn>
                <a:cxn ang="0">
                  <a:pos x="276" y="1266"/>
                </a:cxn>
                <a:cxn ang="0">
                  <a:pos x="138" y="1372"/>
                </a:cxn>
                <a:cxn ang="0">
                  <a:pos x="0" y="1490"/>
                </a:cxn>
              </a:cxnLst>
              <a:rect l="0" t="0" r="r" b="b"/>
              <a:pathLst>
                <a:path w="5314" h="1490">
                  <a:moveTo>
                    <a:pt x="5314" y="0"/>
                  </a:moveTo>
                  <a:lnTo>
                    <a:pt x="5314" y="0"/>
                  </a:lnTo>
                  <a:lnTo>
                    <a:pt x="5309" y="19"/>
                  </a:lnTo>
                  <a:lnTo>
                    <a:pt x="5296" y="71"/>
                  </a:lnTo>
                  <a:lnTo>
                    <a:pt x="5284" y="110"/>
                  </a:lnTo>
                  <a:lnTo>
                    <a:pt x="5271" y="153"/>
                  </a:lnTo>
                  <a:lnTo>
                    <a:pt x="5254" y="202"/>
                  </a:lnTo>
                  <a:lnTo>
                    <a:pt x="5233" y="257"/>
                  </a:lnTo>
                  <a:lnTo>
                    <a:pt x="5208" y="315"/>
                  </a:lnTo>
                  <a:lnTo>
                    <a:pt x="5180" y="376"/>
                  </a:lnTo>
                  <a:lnTo>
                    <a:pt x="5148" y="441"/>
                  </a:lnTo>
                  <a:lnTo>
                    <a:pt x="5112" y="507"/>
                  </a:lnTo>
                  <a:lnTo>
                    <a:pt x="5072" y="575"/>
                  </a:lnTo>
                  <a:lnTo>
                    <a:pt x="5050" y="609"/>
                  </a:lnTo>
                  <a:lnTo>
                    <a:pt x="5026" y="644"/>
                  </a:lnTo>
                  <a:lnTo>
                    <a:pt x="5003" y="678"/>
                  </a:lnTo>
                  <a:lnTo>
                    <a:pt x="4976" y="712"/>
                  </a:lnTo>
                  <a:lnTo>
                    <a:pt x="4950" y="746"/>
                  </a:lnTo>
                  <a:lnTo>
                    <a:pt x="4922" y="780"/>
                  </a:lnTo>
                  <a:lnTo>
                    <a:pt x="4893" y="812"/>
                  </a:lnTo>
                  <a:lnTo>
                    <a:pt x="4862" y="846"/>
                  </a:lnTo>
                  <a:lnTo>
                    <a:pt x="4830" y="878"/>
                  </a:lnTo>
                  <a:lnTo>
                    <a:pt x="4797" y="909"/>
                  </a:lnTo>
                  <a:lnTo>
                    <a:pt x="4762" y="940"/>
                  </a:lnTo>
                  <a:lnTo>
                    <a:pt x="4726" y="970"/>
                  </a:lnTo>
                  <a:lnTo>
                    <a:pt x="4689" y="999"/>
                  </a:lnTo>
                  <a:lnTo>
                    <a:pt x="4650" y="1027"/>
                  </a:lnTo>
                  <a:lnTo>
                    <a:pt x="4610" y="1054"/>
                  </a:lnTo>
                  <a:lnTo>
                    <a:pt x="4568" y="1080"/>
                  </a:lnTo>
                  <a:lnTo>
                    <a:pt x="4524" y="1104"/>
                  </a:lnTo>
                  <a:lnTo>
                    <a:pt x="4479" y="1127"/>
                  </a:lnTo>
                  <a:lnTo>
                    <a:pt x="4432" y="1150"/>
                  </a:lnTo>
                  <a:lnTo>
                    <a:pt x="4385" y="1169"/>
                  </a:lnTo>
                  <a:lnTo>
                    <a:pt x="4335" y="1188"/>
                  </a:lnTo>
                  <a:lnTo>
                    <a:pt x="4283" y="1205"/>
                  </a:lnTo>
                  <a:lnTo>
                    <a:pt x="4229" y="1219"/>
                  </a:lnTo>
                  <a:lnTo>
                    <a:pt x="4175" y="1232"/>
                  </a:lnTo>
                  <a:lnTo>
                    <a:pt x="4118" y="1243"/>
                  </a:lnTo>
                  <a:lnTo>
                    <a:pt x="4060" y="1251"/>
                  </a:lnTo>
                  <a:lnTo>
                    <a:pt x="4000" y="1259"/>
                  </a:lnTo>
                  <a:lnTo>
                    <a:pt x="3939" y="1263"/>
                  </a:lnTo>
                  <a:lnTo>
                    <a:pt x="3875" y="1266"/>
                  </a:lnTo>
                  <a:lnTo>
                    <a:pt x="3810" y="1264"/>
                  </a:lnTo>
                  <a:lnTo>
                    <a:pt x="3742" y="1263"/>
                  </a:lnTo>
                  <a:lnTo>
                    <a:pt x="3673" y="1256"/>
                  </a:lnTo>
                  <a:lnTo>
                    <a:pt x="3602" y="1248"/>
                  </a:lnTo>
                  <a:lnTo>
                    <a:pt x="3528" y="1237"/>
                  </a:lnTo>
                  <a:lnTo>
                    <a:pt x="3453" y="1224"/>
                  </a:lnTo>
                  <a:lnTo>
                    <a:pt x="3377" y="1206"/>
                  </a:lnTo>
                  <a:lnTo>
                    <a:pt x="3298" y="1187"/>
                  </a:lnTo>
                  <a:lnTo>
                    <a:pt x="3217" y="1164"/>
                  </a:lnTo>
                  <a:lnTo>
                    <a:pt x="3217" y="1164"/>
                  </a:lnTo>
                  <a:lnTo>
                    <a:pt x="3055" y="1116"/>
                  </a:lnTo>
                  <a:lnTo>
                    <a:pt x="2899" y="1074"/>
                  </a:lnTo>
                  <a:lnTo>
                    <a:pt x="2751" y="1033"/>
                  </a:lnTo>
                  <a:lnTo>
                    <a:pt x="2605" y="999"/>
                  </a:lnTo>
                  <a:lnTo>
                    <a:pt x="2466" y="969"/>
                  </a:lnTo>
                  <a:lnTo>
                    <a:pt x="2333" y="941"/>
                  </a:lnTo>
                  <a:lnTo>
                    <a:pt x="2202" y="919"/>
                  </a:lnTo>
                  <a:lnTo>
                    <a:pt x="2079" y="899"/>
                  </a:lnTo>
                  <a:lnTo>
                    <a:pt x="1958" y="885"/>
                  </a:lnTo>
                  <a:lnTo>
                    <a:pt x="1843" y="872"/>
                  </a:lnTo>
                  <a:lnTo>
                    <a:pt x="1730" y="865"/>
                  </a:lnTo>
                  <a:lnTo>
                    <a:pt x="1622" y="861"/>
                  </a:lnTo>
                  <a:lnTo>
                    <a:pt x="1518" y="861"/>
                  </a:lnTo>
                  <a:lnTo>
                    <a:pt x="1418" y="864"/>
                  </a:lnTo>
                  <a:lnTo>
                    <a:pt x="1321" y="872"/>
                  </a:lnTo>
                  <a:lnTo>
                    <a:pt x="1226" y="882"/>
                  </a:lnTo>
                  <a:lnTo>
                    <a:pt x="1180" y="888"/>
                  </a:lnTo>
                  <a:lnTo>
                    <a:pt x="1134" y="896"/>
                  </a:lnTo>
                  <a:lnTo>
                    <a:pt x="1090" y="904"/>
                  </a:lnTo>
                  <a:lnTo>
                    <a:pt x="1047" y="912"/>
                  </a:lnTo>
                  <a:lnTo>
                    <a:pt x="1004" y="924"/>
                  </a:lnTo>
                  <a:lnTo>
                    <a:pt x="961" y="933"/>
                  </a:lnTo>
                  <a:lnTo>
                    <a:pt x="919" y="945"/>
                  </a:lnTo>
                  <a:lnTo>
                    <a:pt x="878" y="957"/>
                  </a:lnTo>
                  <a:lnTo>
                    <a:pt x="797" y="985"/>
                  </a:lnTo>
                  <a:lnTo>
                    <a:pt x="718" y="1016"/>
                  </a:lnTo>
                  <a:lnTo>
                    <a:pt x="640" y="1050"/>
                  </a:lnTo>
                  <a:lnTo>
                    <a:pt x="565" y="1087"/>
                  </a:lnTo>
                  <a:lnTo>
                    <a:pt x="492" y="1127"/>
                  </a:lnTo>
                  <a:lnTo>
                    <a:pt x="419" y="1171"/>
                  </a:lnTo>
                  <a:lnTo>
                    <a:pt x="347" y="1216"/>
                  </a:lnTo>
                  <a:lnTo>
                    <a:pt x="276" y="1266"/>
                  </a:lnTo>
                  <a:lnTo>
                    <a:pt x="207" y="1318"/>
                  </a:lnTo>
                  <a:lnTo>
                    <a:pt x="138" y="1372"/>
                  </a:lnTo>
                  <a:lnTo>
                    <a:pt x="70" y="1431"/>
                  </a:lnTo>
                  <a:lnTo>
                    <a:pt x="0" y="149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05617" name="Freeform 49"/>
            <p:cNvSpPr>
              <a:spLocks/>
            </p:cNvSpPr>
            <p:nvPr userDrawn="1"/>
          </p:nvSpPr>
          <p:spPr bwMode="auto">
            <a:xfrm>
              <a:off x="1272" y="882"/>
              <a:ext cx="5291" cy="803"/>
            </a:xfrm>
            <a:custGeom>
              <a:avLst/>
              <a:gdLst/>
              <a:ahLst/>
              <a:cxnLst>
                <a:cxn ang="0">
                  <a:pos x="5291" y="0"/>
                </a:cxn>
                <a:cxn ang="0">
                  <a:pos x="5273" y="73"/>
                </a:cxn>
                <a:cxn ang="0">
                  <a:pos x="5250" y="155"/>
                </a:cxn>
                <a:cxn ang="0">
                  <a:pos x="5214" y="260"/>
                </a:cxn>
                <a:cxn ang="0">
                  <a:pos x="5162" y="381"/>
                </a:cxn>
                <a:cxn ang="0">
                  <a:pos x="5097" y="515"/>
                </a:cxn>
                <a:cxn ang="0">
                  <a:pos x="5036" y="618"/>
                </a:cxn>
                <a:cxn ang="0">
                  <a:pos x="4989" y="688"/>
                </a:cxn>
                <a:cxn ang="0">
                  <a:pos x="4937" y="757"/>
                </a:cxn>
                <a:cxn ang="0">
                  <a:pos x="4882" y="827"/>
                </a:cxn>
                <a:cxn ang="0">
                  <a:pos x="4821" y="893"/>
                </a:cxn>
                <a:cxn ang="0">
                  <a:pos x="4753" y="956"/>
                </a:cxn>
                <a:cxn ang="0">
                  <a:pos x="4681" y="1017"/>
                </a:cxn>
                <a:cxn ang="0">
                  <a:pos x="4603" y="1074"/>
                </a:cxn>
                <a:cxn ang="0">
                  <a:pos x="4518" y="1127"/>
                </a:cxn>
                <a:cxn ang="0">
                  <a:pos x="4426" y="1174"/>
                </a:cxn>
                <a:cxn ang="0">
                  <a:pos x="4329" y="1214"/>
                </a:cxn>
                <a:cxn ang="0">
                  <a:pos x="4225" y="1248"/>
                </a:cxn>
                <a:cxn ang="0">
                  <a:pos x="4114" y="1274"/>
                </a:cxn>
                <a:cxn ang="0">
                  <a:pos x="3996" y="1292"/>
                </a:cxn>
                <a:cxn ang="0">
                  <a:pos x="3871" y="1301"/>
                </a:cxn>
                <a:cxn ang="0">
                  <a:pos x="3738" y="1301"/>
                </a:cxn>
                <a:cxn ang="0">
                  <a:pos x="3598" y="1290"/>
                </a:cxn>
                <a:cxn ang="0">
                  <a:pos x="3449" y="1267"/>
                </a:cxn>
                <a:cxn ang="0">
                  <a:pos x="3292" y="1233"/>
                </a:cxn>
                <a:cxn ang="0">
                  <a:pos x="3212" y="1212"/>
                </a:cxn>
                <a:cxn ang="0">
                  <a:pos x="2894" y="1129"/>
                </a:cxn>
                <a:cxn ang="0">
                  <a:pos x="2598" y="1059"/>
                </a:cxn>
                <a:cxn ang="0">
                  <a:pos x="2323" y="1007"/>
                </a:cxn>
                <a:cxn ang="0">
                  <a:pos x="2069" y="970"/>
                </a:cxn>
                <a:cxn ang="0">
                  <a:pos x="1833" y="948"/>
                </a:cxn>
                <a:cxn ang="0">
                  <a:pos x="1612" y="941"/>
                </a:cxn>
                <a:cxn ang="0">
                  <a:pos x="1408" y="948"/>
                </a:cxn>
                <a:cxn ang="0">
                  <a:pos x="1216" y="969"/>
                </a:cxn>
                <a:cxn ang="0">
                  <a:pos x="1126" y="985"/>
                </a:cxn>
                <a:cxn ang="0">
                  <a:pos x="1037" y="1004"/>
                </a:cxn>
                <a:cxn ang="0">
                  <a:pos x="953" y="1027"/>
                </a:cxn>
                <a:cxn ang="0">
                  <a:pos x="869" y="1053"/>
                </a:cxn>
                <a:cxn ang="0">
                  <a:pos x="789" y="1082"/>
                </a:cxn>
                <a:cxn ang="0">
                  <a:pos x="635" y="1150"/>
                </a:cxn>
                <a:cxn ang="0">
                  <a:pos x="486" y="1230"/>
                </a:cxn>
                <a:cxn ang="0">
                  <a:pos x="343" y="1324"/>
                </a:cxn>
                <a:cxn ang="0">
                  <a:pos x="204" y="1429"/>
                </a:cxn>
                <a:cxn ang="0">
                  <a:pos x="68" y="1545"/>
                </a:cxn>
              </a:cxnLst>
              <a:rect l="0" t="0" r="r" b="b"/>
              <a:pathLst>
                <a:path w="5291" h="1606">
                  <a:moveTo>
                    <a:pt x="5291" y="0"/>
                  </a:moveTo>
                  <a:lnTo>
                    <a:pt x="5291" y="0"/>
                  </a:lnTo>
                  <a:lnTo>
                    <a:pt x="5287" y="19"/>
                  </a:lnTo>
                  <a:lnTo>
                    <a:pt x="5273" y="73"/>
                  </a:lnTo>
                  <a:lnTo>
                    <a:pt x="5264" y="111"/>
                  </a:lnTo>
                  <a:lnTo>
                    <a:pt x="5250" y="155"/>
                  </a:lnTo>
                  <a:lnTo>
                    <a:pt x="5233" y="205"/>
                  </a:lnTo>
                  <a:lnTo>
                    <a:pt x="5214" y="260"/>
                  </a:lnTo>
                  <a:lnTo>
                    <a:pt x="5190" y="318"/>
                  </a:lnTo>
                  <a:lnTo>
                    <a:pt x="5162" y="381"/>
                  </a:lnTo>
                  <a:lnTo>
                    <a:pt x="5132" y="447"/>
                  </a:lnTo>
                  <a:lnTo>
                    <a:pt x="5097" y="515"/>
                  </a:lnTo>
                  <a:lnTo>
                    <a:pt x="5057" y="583"/>
                  </a:lnTo>
                  <a:lnTo>
                    <a:pt x="5036" y="618"/>
                  </a:lnTo>
                  <a:lnTo>
                    <a:pt x="5014" y="654"/>
                  </a:lnTo>
                  <a:lnTo>
                    <a:pt x="4989" y="688"/>
                  </a:lnTo>
                  <a:lnTo>
                    <a:pt x="4964" y="723"/>
                  </a:lnTo>
                  <a:lnTo>
                    <a:pt x="4937" y="757"/>
                  </a:lnTo>
                  <a:lnTo>
                    <a:pt x="4911" y="791"/>
                  </a:lnTo>
                  <a:lnTo>
                    <a:pt x="4882" y="827"/>
                  </a:lnTo>
                  <a:lnTo>
                    <a:pt x="4851" y="859"/>
                  </a:lnTo>
                  <a:lnTo>
                    <a:pt x="4821" y="893"/>
                  </a:lnTo>
                  <a:lnTo>
                    <a:pt x="4787" y="925"/>
                  </a:lnTo>
                  <a:lnTo>
                    <a:pt x="4753" y="956"/>
                  </a:lnTo>
                  <a:lnTo>
                    <a:pt x="4718" y="988"/>
                  </a:lnTo>
                  <a:lnTo>
                    <a:pt x="4681" y="1017"/>
                  </a:lnTo>
                  <a:lnTo>
                    <a:pt x="4642" y="1046"/>
                  </a:lnTo>
                  <a:lnTo>
                    <a:pt x="4603" y="1074"/>
                  </a:lnTo>
                  <a:lnTo>
                    <a:pt x="4561" y="1101"/>
                  </a:lnTo>
                  <a:lnTo>
                    <a:pt x="4518" y="1127"/>
                  </a:lnTo>
                  <a:lnTo>
                    <a:pt x="4472" y="1151"/>
                  </a:lnTo>
                  <a:lnTo>
                    <a:pt x="4426" y="1174"/>
                  </a:lnTo>
                  <a:lnTo>
                    <a:pt x="4379" y="1195"/>
                  </a:lnTo>
                  <a:lnTo>
                    <a:pt x="4329" y="1214"/>
                  </a:lnTo>
                  <a:lnTo>
                    <a:pt x="4278" y="1232"/>
                  </a:lnTo>
                  <a:lnTo>
                    <a:pt x="4225" y="1248"/>
                  </a:lnTo>
                  <a:lnTo>
                    <a:pt x="4171" y="1263"/>
                  </a:lnTo>
                  <a:lnTo>
                    <a:pt x="4114" y="1274"/>
                  </a:lnTo>
                  <a:lnTo>
                    <a:pt x="4056" y="1284"/>
                  </a:lnTo>
                  <a:lnTo>
                    <a:pt x="3996" y="1292"/>
                  </a:lnTo>
                  <a:lnTo>
                    <a:pt x="3935" y="1298"/>
                  </a:lnTo>
                  <a:lnTo>
                    <a:pt x="3871" y="1301"/>
                  </a:lnTo>
                  <a:lnTo>
                    <a:pt x="3806" y="1303"/>
                  </a:lnTo>
                  <a:lnTo>
                    <a:pt x="3738" y="1301"/>
                  </a:lnTo>
                  <a:lnTo>
                    <a:pt x="3668" y="1296"/>
                  </a:lnTo>
                  <a:lnTo>
                    <a:pt x="3598" y="1290"/>
                  </a:lnTo>
                  <a:lnTo>
                    <a:pt x="3524" y="1280"/>
                  </a:lnTo>
                  <a:lnTo>
                    <a:pt x="3449" y="1267"/>
                  </a:lnTo>
                  <a:lnTo>
                    <a:pt x="3371" y="1253"/>
                  </a:lnTo>
                  <a:lnTo>
                    <a:pt x="3292" y="1233"/>
                  </a:lnTo>
                  <a:lnTo>
                    <a:pt x="3212" y="1212"/>
                  </a:lnTo>
                  <a:lnTo>
                    <a:pt x="3212" y="1212"/>
                  </a:lnTo>
                  <a:lnTo>
                    <a:pt x="3049" y="1167"/>
                  </a:lnTo>
                  <a:lnTo>
                    <a:pt x="2894" y="1129"/>
                  </a:lnTo>
                  <a:lnTo>
                    <a:pt x="2742" y="1091"/>
                  </a:lnTo>
                  <a:lnTo>
                    <a:pt x="2598" y="1059"/>
                  </a:lnTo>
                  <a:lnTo>
                    <a:pt x="2458" y="1032"/>
                  </a:lnTo>
                  <a:lnTo>
                    <a:pt x="2323" y="1007"/>
                  </a:lnTo>
                  <a:lnTo>
                    <a:pt x="2194" y="986"/>
                  </a:lnTo>
                  <a:lnTo>
                    <a:pt x="2069" y="970"/>
                  </a:lnTo>
                  <a:lnTo>
                    <a:pt x="1948" y="957"/>
                  </a:lnTo>
                  <a:lnTo>
                    <a:pt x="1833" y="948"/>
                  </a:lnTo>
                  <a:lnTo>
                    <a:pt x="1720" y="943"/>
                  </a:lnTo>
                  <a:lnTo>
                    <a:pt x="1612" y="941"/>
                  </a:lnTo>
                  <a:lnTo>
                    <a:pt x="1508" y="943"/>
                  </a:lnTo>
                  <a:lnTo>
                    <a:pt x="1408" y="948"/>
                  </a:lnTo>
                  <a:lnTo>
                    <a:pt x="1311" y="957"/>
                  </a:lnTo>
                  <a:lnTo>
                    <a:pt x="1216" y="969"/>
                  </a:lnTo>
                  <a:lnTo>
                    <a:pt x="1171" y="977"/>
                  </a:lnTo>
                  <a:lnTo>
                    <a:pt x="1126" y="985"/>
                  </a:lnTo>
                  <a:lnTo>
                    <a:pt x="1082" y="994"/>
                  </a:lnTo>
                  <a:lnTo>
                    <a:pt x="1037" y="1004"/>
                  </a:lnTo>
                  <a:lnTo>
                    <a:pt x="994" y="1015"/>
                  </a:lnTo>
                  <a:lnTo>
                    <a:pt x="953" y="1027"/>
                  </a:lnTo>
                  <a:lnTo>
                    <a:pt x="911" y="1040"/>
                  </a:lnTo>
                  <a:lnTo>
                    <a:pt x="869" y="1053"/>
                  </a:lnTo>
                  <a:lnTo>
                    <a:pt x="829" y="1067"/>
                  </a:lnTo>
                  <a:lnTo>
                    <a:pt x="789" y="1082"/>
                  </a:lnTo>
                  <a:lnTo>
                    <a:pt x="711" y="1114"/>
                  </a:lnTo>
                  <a:lnTo>
                    <a:pt x="635" y="1150"/>
                  </a:lnTo>
                  <a:lnTo>
                    <a:pt x="560" y="1188"/>
                  </a:lnTo>
                  <a:lnTo>
                    <a:pt x="486" y="1230"/>
                  </a:lnTo>
                  <a:lnTo>
                    <a:pt x="414" y="1275"/>
                  </a:lnTo>
                  <a:lnTo>
                    <a:pt x="343" y="1324"/>
                  </a:lnTo>
                  <a:lnTo>
                    <a:pt x="274" y="1374"/>
                  </a:lnTo>
                  <a:lnTo>
                    <a:pt x="204" y="1429"/>
                  </a:lnTo>
                  <a:lnTo>
                    <a:pt x="136" y="1485"/>
                  </a:lnTo>
                  <a:lnTo>
                    <a:pt x="68" y="1545"/>
                  </a:lnTo>
                  <a:lnTo>
                    <a:pt x="0" y="160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05618" name="Freeform 50"/>
            <p:cNvSpPr>
              <a:spLocks/>
            </p:cNvSpPr>
            <p:nvPr userDrawn="1"/>
          </p:nvSpPr>
          <p:spPr bwMode="auto">
            <a:xfrm>
              <a:off x="1317" y="854"/>
              <a:ext cx="5265" cy="860"/>
            </a:xfrm>
            <a:custGeom>
              <a:avLst/>
              <a:gdLst/>
              <a:ahLst/>
              <a:cxnLst>
                <a:cxn ang="0">
                  <a:pos x="5265" y="0"/>
                </a:cxn>
                <a:cxn ang="0">
                  <a:pos x="5249" y="73"/>
                </a:cxn>
                <a:cxn ang="0">
                  <a:pos x="5226" y="155"/>
                </a:cxn>
                <a:cxn ang="0">
                  <a:pos x="5191" y="262"/>
                </a:cxn>
                <a:cxn ang="0">
                  <a:pos x="5142" y="385"/>
                </a:cxn>
                <a:cxn ang="0">
                  <a:pos x="5078" y="520"/>
                </a:cxn>
                <a:cxn ang="0">
                  <a:pos x="5019" y="625"/>
                </a:cxn>
                <a:cxn ang="0">
                  <a:pos x="4974" y="696"/>
                </a:cxn>
                <a:cxn ang="0">
                  <a:pos x="4923" y="767"/>
                </a:cxn>
                <a:cxn ang="0">
                  <a:pos x="4869" y="838"/>
                </a:cxn>
                <a:cxn ang="0">
                  <a:pos x="4808" y="906"/>
                </a:cxn>
                <a:cxn ang="0">
                  <a:pos x="4741" y="971"/>
                </a:cxn>
                <a:cxn ang="0">
                  <a:pos x="4670" y="1034"/>
                </a:cxn>
                <a:cxn ang="0">
                  <a:pos x="4593" y="1093"/>
                </a:cxn>
                <a:cxn ang="0">
                  <a:pos x="4509" y="1147"/>
                </a:cxn>
                <a:cxn ang="0">
                  <a:pos x="4419" y="1195"/>
                </a:cxn>
                <a:cxn ang="0">
                  <a:pos x="4322" y="1239"/>
                </a:cxn>
                <a:cxn ang="0">
                  <a:pos x="4218" y="1274"/>
                </a:cxn>
                <a:cxn ang="0">
                  <a:pos x="4108" y="1303"/>
                </a:cxn>
                <a:cxn ang="0">
                  <a:pos x="3990" y="1324"/>
                </a:cxn>
                <a:cxn ang="0">
                  <a:pos x="3865" y="1336"/>
                </a:cxn>
                <a:cxn ang="0">
                  <a:pos x="3732" y="1337"/>
                </a:cxn>
                <a:cxn ang="0">
                  <a:pos x="3591" y="1329"/>
                </a:cxn>
                <a:cxn ang="0">
                  <a:pos x="3443" y="1311"/>
                </a:cxn>
                <a:cxn ang="0">
                  <a:pos x="3286" y="1279"/>
                </a:cxn>
                <a:cxn ang="0">
                  <a:pos x="3204" y="1260"/>
                </a:cxn>
                <a:cxn ang="0">
                  <a:pos x="2885" y="1181"/>
                </a:cxn>
                <a:cxn ang="0">
                  <a:pos x="2588" y="1119"/>
                </a:cxn>
                <a:cxn ang="0">
                  <a:pos x="2313" y="1071"/>
                </a:cxn>
                <a:cxn ang="0">
                  <a:pos x="2059" y="1039"/>
                </a:cxn>
                <a:cxn ang="0">
                  <a:pos x="1821" y="1022"/>
                </a:cxn>
                <a:cxn ang="0">
                  <a:pos x="1602" y="1019"/>
                </a:cxn>
                <a:cxn ang="0">
                  <a:pos x="1396" y="1031"/>
                </a:cxn>
                <a:cxn ang="0">
                  <a:pos x="1252" y="1048"/>
                </a:cxn>
                <a:cxn ang="0">
                  <a:pos x="1160" y="1064"/>
                </a:cxn>
                <a:cxn ang="0">
                  <a:pos x="1071" y="1084"/>
                </a:cxn>
                <a:cxn ang="0">
                  <a:pos x="985" y="1106"/>
                </a:cxn>
                <a:cxn ang="0">
                  <a:pos x="901" y="1132"/>
                </a:cxn>
                <a:cxn ang="0">
                  <a:pos x="820" y="1163"/>
                </a:cxn>
                <a:cxn ang="0">
                  <a:pos x="702" y="1213"/>
                </a:cxn>
                <a:cxn ang="0">
                  <a:pos x="552" y="1290"/>
                </a:cxn>
                <a:cxn ang="0">
                  <a:pos x="408" y="1381"/>
                </a:cxn>
                <a:cxn ang="0">
                  <a:pos x="269" y="1483"/>
                </a:cxn>
                <a:cxn ang="0">
                  <a:pos x="133" y="1596"/>
                </a:cxn>
                <a:cxn ang="0">
                  <a:pos x="0" y="1722"/>
                </a:cxn>
              </a:cxnLst>
              <a:rect l="0" t="0" r="r" b="b"/>
              <a:pathLst>
                <a:path w="5265" h="1722">
                  <a:moveTo>
                    <a:pt x="5265" y="0"/>
                  </a:moveTo>
                  <a:lnTo>
                    <a:pt x="5265" y="0"/>
                  </a:lnTo>
                  <a:lnTo>
                    <a:pt x="5262" y="20"/>
                  </a:lnTo>
                  <a:lnTo>
                    <a:pt x="5249" y="73"/>
                  </a:lnTo>
                  <a:lnTo>
                    <a:pt x="5238" y="112"/>
                  </a:lnTo>
                  <a:lnTo>
                    <a:pt x="5226" y="155"/>
                  </a:lnTo>
                  <a:lnTo>
                    <a:pt x="5210" y="205"/>
                  </a:lnTo>
                  <a:lnTo>
                    <a:pt x="5191" y="262"/>
                  </a:lnTo>
                  <a:lnTo>
                    <a:pt x="5169" y="322"/>
                  </a:lnTo>
                  <a:lnTo>
                    <a:pt x="5142" y="385"/>
                  </a:lnTo>
                  <a:lnTo>
                    <a:pt x="5113" y="451"/>
                  </a:lnTo>
                  <a:lnTo>
                    <a:pt x="5078" y="520"/>
                  </a:lnTo>
                  <a:lnTo>
                    <a:pt x="5040" y="590"/>
                  </a:lnTo>
                  <a:lnTo>
                    <a:pt x="5019" y="625"/>
                  </a:lnTo>
                  <a:lnTo>
                    <a:pt x="4997" y="661"/>
                  </a:lnTo>
                  <a:lnTo>
                    <a:pt x="4974" y="696"/>
                  </a:lnTo>
                  <a:lnTo>
                    <a:pt x="4949" y="732"/>
                  </a:lnTo>
                  <a:lnTo>
                    <a:pt x="4923" y="767"/>
                  </a:lnTo>
                  <a:lnTo>
                    <a:pt x="4897" y="803"/>
                  </a:lnTo>
                  <a:lnTo>
                    <a:pt x="4869" y="838"/>
                  </a:lnTo>
                  <a:lnTo>
                    <a:pt x="4838" y="872"/>
                  </a:lnTo>
                  <a:lnTo>
                    <a:pt x="4808" y="906"/>
                  </a:lnTo>
                  <a:lnTo>
                    <a:pt x="4776" y="938"/>
                  </a:lnTo>
                  <a:lnTo>
                    <a:pt x="4741" y="971"/>
                  </a:lnTo>
                  <a:lnTo>
                    <a:pt x="4706" y="1003"/>
                  </a:lnTo>
                  <a:lnTo>
                    <a:pt x="4670" y="1034"/>
                  </a:lnTo>
                  <a:lnTo>
                    <a:pt x="4631" y="1064"/>
                  </a:lnTo>
                  <a:lnTo>
                    <a:pt x="4593" y="1093"/>
                  </a:lnTo>
                  <a:lnTo>
                    <a:pt x="4551" y="1121"/>
                  </a:lnTo>
                  <a:lnTo>
                    <a:pt x="4509" y="1147"/>
                  </a:lnTo>
                  <a:lnTo>
                    <a:pt x="4465" y="1173"/>
                  </a:lnTo>
                  <a:lnTo>
                    <a:pt x="4419" y="1195"/>
                  </a:lnTo>
                  <a:lnTo>
                    <a:pt x="4370" y="1218"/>
                  </a:lnTo>
                  <a:lnTo>
                    <a:pt x="4322" y="1239"/>
                  </a:lnTo>
                  <a:lnTo>
                    <a:pt x="4270" y="1258"/>
                  </a:lnTo>
                  <a:lnTo>
                    <a:pt x="4218" y="1274"/>
                  </a:lnTo>
                  <a:lnTo>
                    <a:pt x="4163" y="1290"/>
                  </a:lnTo>
                  <a:lnTo>
                    <a:pt x="4108" y="1303"/>
                  </a:lnTo>
                  <a:lnTo>
                    <a:pt x="4050" y="1315"/>
                  </a:lnTo>
                  <a:lnTo>
                    <a:pt x="3990" y="1324"/>
                  </a:lnTo>
                  <a:lnTo>
                    <a:pt x="3929" y="1331"/>
                  </a:lnTo>
                  <a:lnTo>
                    <a:pt x="3865" y="1336"/>
                  </a:lnTo>
                  <a:lnTo>
                    <a:pt x="3800" y="1337"/>
                  </a:lnTo>
                  <a:lnTo>
                    <a:pt x="3732" y="1337"/>
                  </a:lnTo>
                  <a:lnTo>
                    <a:pt x="3662" y="1336"/>
                  </a:lnTo>
                  <a:lnTo>
                    <a:pt x="3591" y="1329"/>
                  </a:lnTo>
                  <a:lnTo>
                    <a:pt x="3518" y="1321"/>
                  </a:lnTo>
                  <a:lnTo>
                    <a:pt x="3443" y="1311"/>
                  </a:lnTo>
                  <a:lnTo>
                    <a:pt x="3365" y="1297"/>
                  </a:lnTo>
                  <a:lnTo>
                    <a:pt x="3286" y="1279"/>
                  </a:lnTo>
                  <a:lnTo>
                    <a:pt x="3204" y="1260"/>
                  </a:lnTo>
                  <a:lnTo>
                    <a:pt x="3204" y="1260"/>
                  </a:lnTo>
                  <a:lnTo>
                    <a:pt x="3042" y="1219"/>
                  </a:lnTo>
                  <a:lnTo>
                    <a:pt x="2885" y="1181"/>
                  </a:lnTo>
                  <a:lnTo>
                    <a:pt x="2733" y="1148"/>
                  </a:lnTo>
                  <a:lnTo>
                    <a:pt x="2588" y="1119"/>
                  </a:lnTo>
                  <a:lnTo>
                    <a:pt x="2447" y="1093"/>
                  </a:lnTo>
                  <a:lnTo>
                    <a:pt x="2313" y="1071"/>
                  </a:lnTo>
                  <a:lnTo>
                    <a:pt x="2184" y="1053"/>
                  </a:lnTo>
                  <a:lnTo>
                    <a:pt x="2059" y="1039"/>
                  </a:lnTo>
                  <a:lnTo>
                    <a:pt x="1938" y="1029"/>
                  </a:lnTo>
                  <a:lnTo>
                    <a:pt x="1821" y="1022"/>
                  </a:lnTo>
                  <a:lnTo>
                    <a:pt x="1709" y="1019"/>
                  </a:lnTo>
                  <a:lnTo>
                    <a:pt x="1602" y="1019"/>
                  </a:lnTo>
                  <a:lnTo>
                    <a:pt x="1498" y="1024"/>
                  </a:lnTo>
                  <a:lnTo>
                    <a:pt x="1396" y="1031"/>
                  </a:lnTo>
                  <a:lnTo>
                    <a:pt x="1299" y="1042"/>
                  </a:lnTo>
                  <a:lnTo>
                    <a:pt x="1252" y="1048"/>
                  </a:lnTo>
                  <a:lnTo>
                    <a:pt x="1206" y="1056"/>
                  </a:lnTo>
                  <a:lnTo>
                    <a:pt x="1160" y="1064"/>
                  </a:lnTo>
                  <a:lnTo>
                    <a:pt x="1116" y="1074"/>
                  </a:lnTo>
                  <a:lnTo>
                    <a:pt x="1071" y="1084"/>
                  </a:lnTo>
                  <a:lnTo>
                    <a:pt x="1027" y="1095"/>
                  </a:lnTo>
                  <a:lnTo>
                    <a:pt x="985" y="1106"/>
                  </a:lnTo>
                  <a:lnTo>
                    <a:pt x="942" y="1119"/>
                  </a:lnTo>
                  <a:lnTo>
                    <a:pt x="901" y="1132"/>
                  </a:lnTo>
                  <a:lnTo>
                    <a:pt x="860" y="1147"/>
                  </a:lnTo>
                  <a:lnTo>
                    <a:pt x="820" y="1163"/>
                  </a:lnTo>
                  <a:lnTo>
                    <a:pt x="780" y="1177"/>
                  </a:lnTo>
                  <a:lnTo>
                    <a:pt x="702" y="1213"/>
                  </a:lnTo>
                  <a:lnTo>
                    <a:pt x="626" y="1250"/>
                  </a:lnTo>
                  <a:lnTo>
                    <a:pt x="552" y="1290"/>
                  </a:lnTo>
                  <a:lnTo>
                    <a:pt x="479" y="1334"/>
                  </a:lnTo>
                  <a:lnTo>
                    <a:pt x="408" y="1381"/>
                  </a:lnTo>
                  <a:lnTo>
                    <a:pt x="338" y="1429"/>
                  </a:lnTo>
                  <a:lnTo>
                    <a:pt x="269" y="1483"/>
                  </a:lnTo>
                  <a:lnTo>
                    <a:pt x="201" y="1538"/>
                  </a:lnTo>
                  <a:lnTo>
                    <a:pt x="133" y="1596"/>
                  </a:lnTo>
                  <a:lnTo>
                    <a:pt x="66" y="1657"/>
                  </a:lnTo>
                  <a:lnTo>
                    <a:pt x="0" y="172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05619" name="Freeform 51"/>
            <p:cNvSpPr>
              <a:spLocks/>
            </p:cNvSpPr>
            <p:nvPr userDrawn="1"/>
          </p:nvSpPr>
          <p:spPr bwMode="auto">
            <a:xfrm>
              <a:off x="1361" y="825"/>
              <a:ext cx="5239" cy="918"/>
            </a:xfrm>
            <a:custGeom>
              <a:avLst/>
              <a:gdLst/>
              <a:ahLst/>
              <a:cxnLst>
                <a:cxn ang="0">
                  <a:pos x="5239" y="0"/>
                </a:cxn>
                <a:cxn ang="0">
                  <a:pos x="5223" y="74"/>
                </a:cxn>
                <a:cxn ang="0">
                  <a:pos x="5202" y="158"/>
                </a:cxn>
                <a:cxn ang="0">
                  <a:pos x="5169" y="265"/>
                </a:cxn>
                <a:cxn ang="0">
                  <a:pos x="5122" y="389"/>
                </a:cxn>
                <a:cxn ang="0">
                  <a:pos x="5061" y="527"/>
                </a:cxn>
                <a:cxn ang="0">
                  <a:pos x="5003" y="635"/>
                </a:cxn>
                <a:cxn ang="0">
                  <a:pos x="4958" y="706"/>
                </a:cxn>
                <a:cxn ang="0">
                  <a:pos x="4909" y="778"/>
                </a:cxn>
                <a:cxn ang="0">
                  <a:pos x="4855" y="850"/>
                </a:cxn>
                <a:cxn ang="0">
                  <a:pos x="4796" y="921"/>
                </a:cxn>
                <a:cxn ang="0">
                  <a:pos x="4730" y="987"/>
                </a:cxn>
                <a:cxn ang="0">
                  <a:pos x="4660" y="1051"/>
                </a:cxn>
                <a:cxn ang="0">
                  <a:pos x="4583" y="1113"/>
                </a:cxn>
                <a:cxn ang="0">
                  <a:pos x="4500" y="1168"/>
                </a:cxn>
                <a:cxn ang="0">
                  <a:pos x="4411" y="1219"/>
                </a:cxn>
                <a:cxn ang="0">
                  <a:pos x="4315" y="1265"/>
                </a:cxn>
                <a:cxn ang="0">
                  <a:pos x="4211" y="1303"/>
                </a:cxn>
                <a:cxn ang="0">
                  <a:pos x="4101" y="1334"/>
                </a:cxn>
                <a:cxn ang="0">
                  <a:pos x="3985" y="1357"/>
                </a:cxn>
                <a:cxn ang="0">
                  <a:pos x="3860" y="1371"/>
                </a:cxn>
                <a:cxn ang="0">
                  <a:pos x="3727" y="1376"/>
                </a:cxn>
                <a:cxn ang="0">
                  <a:pos x="3585" y="1371"/>
                </a:cxn>
                <a:cxn ang="0">
                  <a:pos x="3436" y="1355"/>
                </a:cxn>
                <a:cxn ang="0">
                  <a:pos x="3279" y="1326"/>
                </a:cxn>
                <a:cxn ang="0">
                  <a:pos x="3198" y="1308"/>
                </a:cxn>
                <a:cxn ang="0">
                  <a:pos x="2877" y="1235"/>
                </a:cxn>
                <a:cxn ang="0">
                  <a:pos x="2580" y="1179"/>
                </a:cxn>
                <a:cxn ang="0">
                  <a:pos x="2303" y="1137"/>
                </a:cxn>
                <a:cxn ang="0">
                  <a:pos x="2048" y="1109"/>
                </a:cxn>
                <a:cxn ang="0">
                  <a:pos x="1811" y="1097"/>
                </a:cxn>
                <a:cxn ang="0">
                  <a:pos x="1591" y="1100"/>
                </a:cxn>
                <a:cxn ang="0">
                  <a:pos x="1387" y="1114"/>
                </a:cxn>
                <a:cxn ang="0">
                  <a:pos x="1243" y="1135"/>
                </a:cxn>
                <a:cxn ang="0">
                  <a:pos x="1151" y="1153"/>
                </a:cxn>
                <a:cxn ang="0">
                  <a:pos x="1062" y="1174"/>
                </a:cxn>
                <a:cxn ang="0">
                  <a:pos x="976" y="1200"/>
                </a:cxn>
                <a:cxn ang="0">
                  <a:pos x="893" y="1227"/>
                </a:cxn>
                <a:cxn ang="0">
                  <a:pos x="812" y="1258"/>
                </a:cxn>
                <a:cxn ang="0">
                  <a:pos x="696" y="1311"/>
                </a:cxn>
                <a:cxn ang="0">
                  <a:pos x="546" y="1392"/>
                </a:cxn>
                <a:cxn ang="0">
                  <a:pos x="404" y="1486"/>
                </a:cxn>
                <a:cxn ang="0">
                  <a:pos x="267" y="1591"/>
                </a:cxn>
                <a:cxn ang="0">
                  <a:pos x="132" y="1709"/>
                </a:cxn>
                <a:cxn ang="0">
                  <a:pos x="0" y="1836"/>
                </a:cxn>
              </a:cxnLst>
              <a:rect l="0" t="0" r="r" b="b"/>
              <a:pathLst>
                <a:path w="5239" h="1836">
                  <a:moveTo>
                    <a:pt x="5239" y="0"/>
                  </a:moveTo>
                  <a:lnTo>
                    <a:pt x="5239" y="0"/>
                  </a:lnTo>
                  <a:lnTo>
                    <a:pt x="5236" y="20"/>
                  </a:lnTo>
                  <a:lnTo>
                    <a:pt x="5223" y="74"/>
                  </a:lnTo>
                  <a:lnTo>
                    <a:pt x="5215" y="113"/>
                  </a:lnTo>
                  <a:lnTo>
                    <a:pt x="5202" y="158"/>
                  </a:lnTo>
                  <a:lnTo>
                    <a:pt x="5187" y="209"/>
                  </a:lnTo>
                  <a:lnTo>
                    <a:pt x="5169" y="265"/>
                  </a:lnTo>
                  <a:lnTo>
                    <a:pt x="5148" y="325"/>
                  </a:lnTo>
                  <a:lnTo>
                    <a:pt x="5122" y="389"/>
                  </a:lnTo>
                  <a:lnTo>
                    <a:pt x="5093" y="457"/>
                  </a:lnTo>
                  <a:lnTo>
                    <a:pt x="5061" y="527"/>
                  </a:lnTo>
                  <a:lnTo>
                    <a:pt x="5023" y="598"/>
                  </a:lnTo>
                  <a:lnTo>
                    <a:pt x="5003" y="635"/>
                  </a:lnTo>
                  <a:lnTo>
                    <a:pt x="4982" y="670"/>
                  </a:lnTo>
                  <a:lnTo>
                    <a:pt x="4958" y="706"/>
                  </a:lnTo>
                  <a:lnTo>
                    <a:pt x="4934" y="743"/>
                  </a:lnTo>
                  <a:lnTo>
                    <a:pt x="4909" y="778"/>
                  </a:lnTo>
                  <a:lnTo>
                    <a:pt x="4883" y="814"/>
                  </a:lnTo>
                  <a:lnTo>
                    <a:pt x="4855" y="850"/>
                  </a:lnTo>
                  <a:lnTo>
                    <a:pt x="4826" y="885"/>
                  </a:lnTo>
                  <a:lnTo>
                    <a:pt x="4796" y="921"/>
                  </a:lnTo>
                  <a:lnTo>
                    <a:pt x="4764" y="954"/>
                  </a:lnTo>
                  <a:lnTo>
                    <a:pt x="4730" y="987"/>
                  </a:lnTo>
                  <a:lnTo>
                    <a:pt x="4696" y="1019"/>
                  </a:lnTo>
                  <a:lnTo>
                    <a:pt x="4660" y="1051"/>
                  </a:lnTo>
                  <a:lnTo>
                    <a:pt x="4622" y="1082"/>
                  </a:lnTo>
                  <a:lnTo>
                    <a:pt x="4583" y="1113"/>
                  </a:lnTo>
                  <a:lnTo>
                    <a:pt x="4543" y="1140"/>
                  </a:lnTo>
                  <a:lnTo>
                    <a:pt x="4500" y="1168"/>
                  </a:lnTo>
                  <a:lnTo>
                    <a:pt x="4457" y="1195"/>
                  </a:lnTo>
                  <a:lnTo>
                    <a:pt x="4411" y="1219"/>
                  </a:lnTo>
                  <a:lnTo>
                    <a:pt x="4364" y="1242"/>
                  </a:lnTo>
                  <a:lnTo>
                    <a:pt x="4315" y="1265"/>
                  </a:lnTo>
                  <a:lnTo>
                    <a:pt x="4264" y="1284"/>
                  </a:lnTo>
                  <a:lnTo>
                    <a:pt x="4211" y="1303"/>
                  </a:lnTo>
                  <a:lnTo>
                    <a:pt x="4157" y="1319"/>
                  </a:lnTo>
                  <a:lnTo>
                    <a:pt x="4101" y="1334"/>
                  </a:lnTo>
                  <a:lnTo>
                    <a:pt x="4043" y="1347"/>
                  </a:lnTo>
                  <a:lnTo>
                    <a:pt x="3985" y="1357"/>
                  </a:lnTo>
                  <a:lnTo>
                    <a:pt x="3922" y="1365"/>
                  </a:lnTo>
                  <a:lnTo>
                    <a:pt x="3860" y="1371"/>
                  </a:lnTo>
                  <a:lnTo>
                    <a:pt x="3793" y="1374"/>
                  </a:lnTo>
                  <a:lnTo>
                    <a:pt x="3727" y="1376"/>
                  </a:lnTo>
                  <a:lnTo>
                    <a:pt x="3657" y="1374"/>
                  </a:lnTo>
                  <a:lnTo>
                    <a:pt x="3585" y="1371"/>
                  </a:lnTo>
                  <a:lnTo>
                    <a:pt x="3513" y="1365"/>
                  </a:lnTo>
                  <a:lnTo>
                    <a:pt x="3436" y="1355"/>
                  </a:lnTo>
                  <a:lnTo>
                    <a:pt x="3359" y="1342"/>
                  </a:lnTo>
                  <a:lnTo>
                    <a:pt x="3279" y="1326"/>
                  </a:lnTo>
                  <a:lnTo>
                    <a:pt x="3198" y="1308"/>
                  </a:lnTo>
                  <a:lnTo>
                    <a:pt x="3198" y="1308"/>
                  </a:lnTo>
                  <a:lnTo>
                    <a:pt x="3034" y="1269"/>
                  </a:lnTo>
                  <a:lnTo>
                    <a:pt x="2877" y="1235"/>
                  </a:lnTo>
                  <a:lnTo>
                    <a:pt x="2726" y="1205"/>
                  </a:lnTo>
                  <a:lnTo>
                    <a:pt x="2580" y="1179"/>
                  </a:lnTo>
                  <a:lnTo>
                    <a:pt x="2439" y="1156"/>
                  </a:lnTo>
                  <a:lnTo>
                    <a:pt x="2303" y="1137"/>
                  </a:lnTo>
                  <a:lnTo>
                    <a:pt x="2174" y="1121"/>
                  </a:lnTo>
                  <a:lnTo>
                    <a:pt x="2048" y="1109"/>
                  </a:lnTo>
                  <a:lnTo>
                    <a:pt x="1927" y="1101"/>
                  </a:lnTo>
                  <a:lnTo>
                    <a:pt x="1811" y="1097"/>
                  </a:lnTo>
                  <a:lnTo>
                    <a:pt x="1699" y="1097"/>
                  </a:lnTo>
                  <a:lnTo>
                    <a:pt x="1591" y="1100"/>
                  </a:lnTo>
                  <a:lnTo>
                    <a:pt x="1487" y="1105"/>
                  </a:lnTo>
                  <a:lnTo>
                    <a:pt x="1387" y="1114"/>
                  </a:lnTo>
                  <a:lnTo>
                    <a:pt x="1290" y="1127"/>
                  </a:lnTo>
                  <a:lnTo>
                    <a:pt x="1243" y="1135"/>
                  </a:lnTo>
                  <a:lnTo>
                    <a:pt x="1197" y="1143"/>
                  </a:lnTo>
                  <a:lnTo>
                    <a:pt x="1151" y="1153"/>
                  </a:lnTo>
                  <a:lnTo>
                    <a:pt x="1107" y="1164"/>
                  </a:lnTo>
                  <a:lnTo>
                    <a:pt x="1062" y="1174"/>
                  </a:lnTo>
                  <a:lnTo>
                    <a:pt x="1019" y="1187"/>
                  </a:lnTo>
                  <a:lnTo>
                    <a:pt x="976" y="1200"/>
                  </a:lnTo>
                  <a:lnTo>
                    <a:pt x="934" y="1213"/>
                  </a:lnTo>
                  <a:lnTo>
                    <a:pt x="893" y="1227"/>
                  </a:lnTo>
                  <a:lnTo>
                    <a:pt x="853" y="1242"/>
                  </a:lnTo>
                  <a:lnTo>
                    <a:pt x="812" y="1258"/>
                  </a:lnTo>
                  <a:lnTo>
                    <a:pt x="772" y="1276"/>
                  </a:lnTo>
                  <a:lnTo>
                    <a:pt x="696" y="1311"/>
                  </a:lnTo>
                  <a:lnTo>
                    <a:pt x="619" y="1350"/>
                  </a:lnTo>
                  <a:lnTo>
                    <a:pt x="546" y="1392"/>
                  </a:lnTo>
                  <a:lnTo>
                    <a:pt x="473" y="1437"/>
                  </a:lnTo>
                  <a:lnTo>
                    <a:pt x="404" y="1486"/>
                  </a:lnTo>
                  <a:lnTo>
                    <a:pt x="335" y="1537"/>
                  </a:lnTo>
                  <a:lnTo>
                    <a:pt x="267" y="1591"/>
                  </a:lnTo>
                  <a:lnTo>
                    <a:pt x="199" y="1649"/>
                  </a:lnTo>
                  <a:lnTo>
                    <a:pt x="132" y="1709"/>
                  </a:lnTo>
                  <a:lnTo>
                    <a:pt x="67" y="1772"/>
                  </a:lnTo>
                  <a:lnTo>
                    <a:pt x="0" y="183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05620" name="Freeform 52"/>
            <p:cNvSpPr>
              <a:spLocks/>
            </p:cNvSpPr>
            <p:nvPr userDrawn="1"/>
          </p:nvSpPr>
          <p:spPr bwMode="auto">
            <a:xfrm>
              <a:off x="1407" y="796"/>
              <a:ext cx="5211" cy="976"/>
            </a:xfrm>
            <a:custGeom>
              <a:avLst/>
              <a:gdLst/>
              <a:ahLst/>
              <a:cxnLst>
                <a:cxn ang="0">
                  <a:pos x="5211" y="0"/>
                </a:cxn>
                <a:cxn ang="0">
                  <a:pos x="5197" y="76"/>
                </a:cxn>
                <a:cxn ang="0">
                  <a:pos x="5176" y="160"/>
                </a:cxn>
                <a:cxn ang="0">
                  <a:pos x="5144" y="268"/>
                </a:cxn>
                <a:cxn ang="0">
                  <a:pos x="5100" y="394"/>
                </a:cxn>
                <a:cxn ang="0">
                  <a:pos x="5040" y="533"/>
                </a:cxn>
                <a:cxn ang="0">
                  <a:pos x="4983" y="643"/>
                </a:cxn>
                <a:cxn ang="0">
                  <a:pos x="4940" y="715"/>
                </a:cxn>
                <a:cxn ang="0">
                  <a:pos x="4893" y="790"/>
                </a:cxn>
                <a:cxn ang="0">
                  <a:pos x="4839" y="862"/>
                </a:cxn>
                <a:cxn ang="0">
                  <a:pos x="4780" y="933"/>
                </a:cxn>
                <a:cxn ang="0">
                  <a:pos x="4716" y="1003"/>
                </a:cxn>
                <a:cxn ang="0">
                  <a:pos x="4647" y="1069"/>
                </a:cxn>
                <a:cxn ang="0">
                  <a:pos x="4571" y="1130"/>
                </a:cxn>
                <a:cxn ang="0">
                  <a:pos x="4489" y="1188"/>
                </a:cxn>
                <a:cxn ang="0">
                  <a:pos x="4400" y="1242"/>
                </a:cxn>
                <a:cxn ang="0">
                  <a:pos x="4305" y="1289"/>
                </a:cxn>
                <a:cxn ang="0">
                  <a:pos x="4203" y="1331"/>
                </a:cxn>
                <a:cxn ang="0">
                  <a:pos x="4093" y="1363"/>
                </a:cxn>
                <a:cxn ang="0">
                  <a:pos x="3976" y="1389"/>
                </a:cxn>
                <a:cxn ang="0">
                  <a:pos x="3851" y="1406"/>
                </a:cxn>
                <a:cxn ang="0">
                  <a:pos x="3718" y="1413"/>
                </a:cxn>
                <a:cxn ang="0">
                  <a:pos x="3578" y="1411"/>
                </a:cxn>
                <a:cxn ang="0">
                  <a:pos x="3428" y="1398"/>
                </a:cxn>
                <a:cxn ang="0">
                  <a:pos x="3271" y="1373"/>
                </a:cxn>
                <a:cxn ang="0">
                  <a:pos x="3188" y="1356"/>
                </a:cxn>
                <a:cxn ang="0">
                  <a:pos x="2867" y="1290"/>
                </a:cxn>
                <a:cxn ang="0">
                  <a:pos x="2568" y="1239"/>
                </a:cxn>
                <a:cxn ang="0">
                  <a:pos x="2292" y="1203"/>
                </a:cxn>
                <a:cxn ang="0">
                  <a:pos x="2037" y="1180"/>
                </a:cxn>
                <a:cxn ang="0">
                  <a:pos x="1799" y="1172"/>
                </a:cxn>
                <a:cxn ang="0">
                  <a:pos x="1580" y="1179"/>
                </a:cxn>
                <a:cxn ang="0">
                  <a:pos x="1376" y="1198"/>
                </a:cxn>
                <a:cxn ang="0">
                  <a:pos x="1231" y="1222"/>
                </a:cxn>
                <a:cxn ang="0">
                  <a:pos x="1140" y="1242"/>
                </a:cxn>
                <a:cxn ang="0">
                  <a:pos x="1052" y="1266"/>
                </a:cxn>
                <a:cxn ang="0">
                  <a:pos x="966" y="1292"/>
                </a:cxn>
                <a:cxn ang="0">
                  <a:pos x="883" y="1323"/>
                </a:cxn>
                <a:cxn ang="0">
                  <a:pos x="802" y="1355"/>
                </a:cxn>
                <a:cxn ang="0">
                  <a:pos x="687" y="1410"/>
                </a:cxn>
                <a:cxn ang="0">
                  <a:pos x="539" y="1495"/>
                </a:cxn>
                <a:cxn ang="0">
                  <a:pos x="398" y="1592"/>
                </a:cxn>
                <a:cxn ang="0">
                  <a:pos x="262" y="1700"/>
                </a:cxn>
                <a:cxn ang="0">
                  <a:pos x="130" y="1821"/>
                </a:cxn>
                <a:cxn ang="0">
                  <a:pos x="0" y="1952"/>
                </a:cxn>
              </a:cxnLst>
              <a:rect l="0" t="0" r="r" b="b"/>
              <a:pathLst>
                <a:path w="5211" h="1952">
                  <a:moveTo>
                    <a:pt x="5211" y="0"/>
                  </a:moveTo>
                  <a:lnTo>
                    <a:pt x="5211" y="0"/>
                  </a:lnTo>
                  <a:lnTo>
                    <a:pt x="5206" y="21"/>
                  </a:lnTo>
                  <a:lnTo>
                    <a:pt x="5197" y="76"/>
                  </a:lnTo>
                  <a:lnTo>
                    <a:pt x="5187" y="115"/>
                  </a:lnTo>
                  <a:lnTo>
                    <a:pt x="5176" y="160"/>
                  </a:lnTo>
                  <a:lnTo>
                    <a:pt x="5162" y="212"/>
                  </a:lnTo>
                  <a:lnTo>
                    <a:pt x="5144" y="268"/>
                  </a:lnTo>
                  <a:lnTo>
                    <a:pt x="5123" y="329"/>
                  </a:lnTo>
                  <a:lnTo>
                    <a:pt x="5100" y="394"/>
                  </a:lnTo>
                  <a:lnTo>
                    <a:pt x="5072" y="463"/>
                  </a:lnTo>
                  <a:lnTo>
                    <a:pt x="5040" y="533"/>
                  </a:lnTo>
                  <a:lnTo>
                    <a:pt x="5004" y="606"/>
                  </a:lnTo>
                  <a:lnTo>
                    <a:pt x="4983" y="643"/>
                  </a:lnTo>
                  <a:lnTo>
                    <a:pt x="4962" y="680"/>
                  </a:lnTo>
                  <a:lnTo>
                    <a:pt x="4940" y="715"/>
                  </a:lnTo>
                  <a:lnTo>
                    <a:pt x="4916" y="753"/>
                  </a:lnTo>
                  <a:lnTo>
                    <a:pt x="4893" y="790"/>
                  </a:lnTo>
                  <a:lnTo>
                    <a:pt x="4866" y="827"/>
                  </a:lnTo>
                  <a:lnTo>
                    <a:pt x="4839" y="862"/>
                  </a:lnTo>
                  <a:lnTo>
                    <a:pt x="4811" y="898"/>
                  </a:lnTo>
                  <a:lnTo>
                    <a:pt x="4780" y="933"/>
                  </a:lnTo>
                  <a:lnTo>
                    <a:pt x="4750" y="969"/>
                  </a:lnTo>
                  <a:lnTo>
                    <a:pt x="4716" y="1003"/>
                  </a:lnTo>
                  <a:lnTo>
                    <a:pt x="4683" y="1037"/>
                  </a:lnTo>
                  <a:lnTo>
                    <a:pt x="4647" y="1069"/>
                  </a:lnTo>
                  <a:lnTo>
                    <a:pt x="4609" y="1100"/>
                  </a:lnTo>
                  <a:lnTo>
                    <a:pt x="4571" y="1130"/>
                  </a:lnTo>
                  <a:lnTo>
                    <a:pt x="4530" y="1161"/>
                  </a:lnTo>
                  <a:lnTo>
                    <a:pt x="4489" y="1188"/>
                  </a:lnTo>
                  <a:lnTo>
                    <a:pt x="4446" y="1216"/>
                  </a:lnTo>
                  <a:lnTo>
                    <a:pt x="4400" y="1242"/>
                  </a:lnTo>
                  <a:lnTo>
                    <a:pt x="4354" y="1266"/>
                  </a:lnTo>
                  <a:lnTo>
                    <a:pt x="4305" y="1289"/>
                  </a:lnTo>
                  <a:lnTo>
                    <a:pt x="4255" y="1311"/>
                  </a:lnTo>
                  <a:lnTo>
                    <a:pt x="4203" y="1331"/>
                  </a:lnTo>
                  <a:lnTo>
                    <a:pt x="4148" y="1348"/>
                  </a:lnTo>
                  <a:lnTo>
                    <a:pt x="4093" y="1363"/>
                  </a:lnTo>
                  <a:lnTo>
                    <a:pt x="4036" y="1377"/>
                  </a:lnTo>
                  <a:lnTo>
                    <a:pt x="3976" y="1389"/>
                  </a:lnTo>
                  <a:lnTo>
                    <a:pt x="3915" y="1398"/>
                  </a:lnTo>
                  <a:lnTo>
                    <a:pt x="3851" y="1406"/>
                  </a:lnTo>
                  <a:lnTo>
                    <a:pt x="3786" y="1411"/>
                  </a:lnTo>
                  <a:lnTo>
                    <a:pt x="3718" y="1413"/>
                  </a:lnTo>
                  <a:lnTo>
                    <a:pt x="3649" y="1415"/>
                  </a:lnTo>
                  <a:lnTo>
                    <a:pt x="3578" y="1411"/>
                  </a:lnTo>
                  <a:lnTo>
                    <a:pt x="3504" y="1406"/>
                  </a:lnTo>
                  <a:lnTo>
                    <a:pt x="3428" y="1398"/>
                  </a:lnTo>
                  <a:lnTo>
                    <a:pt x="3350" y="1387"/>
                  </a:lnTo>
                  <a:lnTo>
                    <a:pt x="3271" y="1373"/>
                  </a:lnTo>
                  <a:lnTo>
                    <a:pt x="3188" y="1356"/>
                  </a:lnTo>
                  <a:lnTo>
                    <a:pt x="3188" y="1356"/>
                  </a:lnTo>
                  <a:lnTo>
                    <a:pt x="3025" y="1321"/>
                  </a:lnTo>
                  <a:lnTo>
                    <a:pt x="2867" y="1290"/>
                  </a:lnTo>
                  <a:lnTo>
                    <a:pt x="2716" y="1263"/>
                  </a:lnTo>
                  <a:lnTo>
                    <a:pt x="2568" y="1239"/>
                  </a:lnTo>
                  <a:lnTo>
                    <a:pt x="2428" y="1219"/>
                  </a:lnTo>
                  <a:lnTo>
                    <a:pt x="2292" y="1203"/>
                  </a:lnTo>
                  <a:lnTo>
                    <a:pt x="2162" y="1190"/>
                  </a:lnTo>
                  <a:lnTo>
                    <a:pt x="2037" y="1180"/>
                  </a:lnTo>
                  <a:lnTo>
                    <a:pt x="1916" y="1174"/>
                  </a:lnTo>
                  <a:lnTo>
                    <a:pt x="1799" y="1172"/>
                  </a:lnTo>
                  <a:lnTo>
                    <a:pt x="1688" y="1174"/>
                  </a:lnTo>
                  <a:lnTo>
                    <a:pt x="1580" y="1179"/>
                  </a:lnTo>
                  <a:lnTo>
                    <a:pt x="1476" y="1187"/>
                  </a:lnTo>
                  <a:lnTo>
                    <a:pt x="1376" y="1198"/>
                  </a:lnTo>
                  <a:lnTo>
                    <a:pt x="1279" y="1214"/>
                  </a:lnTo>
                  <a:lnTo>
                    <a:pt x="1231" y="1222"/>
                  </a:lnTo>
                  <a:lnTo>
                    <a:pt x="1186" y="1232"/>
                  </a:lnTo>
                  <a:lnTo>
                    <a:pt x="1140" y="1242"/>
                  </a:lnTo>
                  <a:lnTo>
                    <a:pt x="1095" y="1253"/>
                  </a:lnTo>
                  <a:lnTo>
                    <a:pt x="1052" y="1266"/>
                  </a:lnTo>
                  <a:lnTo>
                    <a:pt x="1009" y="1279"/>
                  </a:lnTo>
                  <a:lnTo>
                    <a:pt x="966" y="1292"/>
                  </a:lnTo>
                  <a:lnTo>
                    <a:pt x="925" y="1306"/>
                  </a:lnTo>
                  <a:lnTo>
                    <a:pt x="883" y="1323"/>
                  </a:lnTo>
                  <a:lnTo>
                    <a:pt x="843" y="1339"/>
                  </a:lnTo>
                  <a:lnTo>
                    <a:pt x="802" y="1355"/>
                  </a:lnTo>
                  <a:lnTo>
                    <a:pt x="763" y="1373"/>
                  </a:lnTo>
                  <a:lnTo>
                    <a:pt x="687" y="1410"/>
                  </a:lnTo>
                  <a:lnTo>
                    <a:pt x="612" y="1452"/>
                  </a:lnTo>
                  <a:lnTo>
                    <a:pt x="539" y="1495"/>
                  </a:lnTo>
                  <a:lnTo>
                    <a:pt x="468" y="1542"/>
                  </a:lnTo>
                  <a:lnTo>
                    <a:pt x="398" y="1592"/>
                  </a:lnTo>
                  <a:lnTo>
                    <a:pt x="329" y="1644"/>
                  </a:lnTo>
                  <a:lnTo>
                    <a:pt x="262" y="1700"/>
                  </a:lnTo>
                  <a:lnTo>
                    <a:pt x="196" y="1758"/>
                  </a:lnTo>
                  <a:lnTo>
                    <a:pt x="130" y="1821"/>
                  </a:lnTo>
                  <a:lnTo>
                    <a:pt x="65" y="1884"/>
                  </a:lnTo>
                  <a:lnTo>
                    <a:pt x="0" y="195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05621" name="Freeform 53"/>
            <p:cNvSpPr>
              <a:spLocks/>
            </p:cNvSpPr>
            <p:nvPr userDrawn="1"/>
          </p:nvSpPr>
          <p:spPr bwMode="auto">
            <a:xfrm>
              <a:off x="1454" y="767"/>
              <a:ext cx="5179" cy="1034"/>
            </a:xfrm>
            <a:custGeom>
              <a:avLst/>
              <a:gdLst/>
              <a:ahLst/>
              <a:cxnLst>
                <a:cxn ang="0">
                  <a:pos x="5179" y="0"/>
                </a:cxn>
                <a:cxn ang="0">
                  <a:pos x="5166" y="74"/>
                </a:cxn>
                <a:cxn ang="0">
                  <a:pos x="5148" y="159"/>
                </a:cxn>
                <a:cxn ang="0">
                  <a:pos x="5118" y="269"/>
                </a:cxn>
                <a:cxn ang="0">
                  <a:pos x="5075" y="397"/>
                </a:cxn>
                <a:cxn ang="0">
                  <a:pos x="5016" y="537"/>
                </a:cxn>
                <a:cxn ang="0">
                  <a:pos x="4962" y="649"/>
                </a:cxn>
                <a:cxn ang="0">
                  <a:pos x="4921" y="723"/>
                </a:cxn>
                <a:cxn ang="0">
                  <a:pos x="4873" y="799"/>
                </a:cxn>
                <a:cxn ang="0">
                  <a:pos x="4822" y="873"/>
                </a:cxn>
                <a:cxn ang="0">
                  <a:pos x="4764" y="946"/>
                </a:cxn>
                <a:cxn ang="0">
                  <a:pos x="4701" y="1015"/>
                </a:cxn>
                <a:cxn ang="0">
                  <a:pos x="4632" y="1083"/>
                </a:cxn>
                <a:cxn ang="0">
                  <a:pos x="4558" y="1148"/>
                </a:cxn>
                <a:cxn ang="0">
                  <a:pos x="4476" y="1207"/>
                </a:cxn>
                <a:cxn ang="0">
                  <a:pos x="4389" y="1262"/>
                </a:cxn>
                <a:cxn ang="0">
                  <a:pos x="4294" y="1312"/>
                </a:cxn>
                <a:cxn ang="0">
                  <a:pos x="4192" y="1356"/>
                </a:cxn>
                <a:cxn ang="0">
                  <a:pos x="4083" y="1391"/>
                </a:cxn>
                <a:cxn ang="0">
                  <a:pos x="3967" y="1419"/>
                </a:cxn>
                <a:cxn ang="0">
                  <a:pos x="3842" y="1438"/>
                </a:cxn>
                <a:cxn ang="0">
                  <a:pos x="3710" y="1450"/>
                </a:cxn>
                <a:cxn ang="0">
                  <a:pos x="3568" y="1450"/>
                </a:cxn>
                <a:cxn ang="0">
                  <a:pos x="3420" y="1440"/>
                </a:cxn>
                <a:cxn ang="0">
                  <a:pos x="3261" y="1417"/>
                </a:cxn>
                <a:cxn ang="0">
                  <a:pos x="3178" y="1403"/>
                </a:cxn>
                <a:cxn ang="0">
                  <a:pos x="2856" y="1343"/>
                </a:cxn>
                <a:cxn ang="0">
                  <a:pos x="2558" y="1296"/>
                </a:cxn>
                <a:cxn ang="0">
                  <a:pos x="2281" y="1265"/>
                </a:cxn>
                <a:cxn ang="0">
                  <a:pos x="2024" y="1249"/>
                </a:cxn>
                <a:cxn ang="0">
                  <a:pos x="1787" y="1246"/>
                </a:cxn>
                <a:cxn ang="0">
                  <a:pos x="1568" y="1256"/>
                </a:cxn>
                <a:cxn ang="0">
                  <a:pos x="1363" y="1280"/>
                </a:cxn>
                <a:cxn ang="0">
                  <a:pos x="1268" y="1298"/>
                </a:cxn>
                <a:cxn ang="0">
                  <a:pos x="1175" y="1319"/>
                </a:cxn>
                <a:cxn ang="0">
                  <a:pos x="1084" y="1341"/>
                </a:cxn>
                <a:cxn ang="0">
                  <a:pos x="998" y="1369"/>
                </a:cxn>
                <a:cxn ang="0">
                  <a:pos x="914" y="1398"/>
                </a:cxn>
                <a:cxn ang="0">
                  <a:pos x="833" y="1432"/>
                </a:cxn>
                <a:cxn ang="0">
                  <a:pos x="754" y="1467"/>
                </a:cxn>
                <a:cxn ang="0">
                  <a:pos x="678" y="1508"/>
                </a:cxn>
                <a:cxn ang="0">
                  <a:pos x="532" y="1595"/>
                </a:cxn>
                <a:cxn ang="0">
                  <a:pos x="392" y="1695"/>
                </a:cxn>
                <a:cxn ang="0">
                  <a:pos x="258" y="1808"/>
                </a:cxn>
                <a:cxn ang="0">
                  <a:pos x="128" y="1931"/>
                </a:cxn>
                <a:cxn ang="0">
                  <a:pos x="0" y="2066"/>
                </a:cxn>
              </a:cxnLst>
              <a:rect l="0" t="0" r="r" b="b"/>
              <a:pathLst>
                <a:path w="5179" h="2066">
                  <a:moveTo>
                    <a:pt x="5179" y="0"/>
                  </a:moveTo>
                  <a:lnTo>
                    <a:pt x="5179" y="0"/>
                  </a:lnTo>
                  <a:lnTo>
                    <a:pt x="5176" y="19"/>
                  </a:lnTo>
                  <a:lnTo>
                    <a:pt x="5166" y="74"/>
                  </a:lnTo>
                  <a:lnTo>
                    <a:pt x="5158" y="114"/>
                  </a:lnTo>
                  <a:lnTo>
                    <a:pt x="5148" y="159"/>
                  </a:lnTo>
                  <a:lnTo>
                    <a:pt x="5134" y="211"/>
                  </a:lnTo>
                  <a:lnTo>
                    <a:pt x="5118" y="269"/>
                  </a:lnTo>
                  <a:lnTo>
                    <a:pt x="5098" y="331"/>
                  </a:lnTo>
                  <a:lnTo>
                    <a:pt x="5075" y="397"/>
                  </a:lnTo>
                  <a:lnTo>
                    <a:pt x="5048" y="466"/>
                  </a:lnTo>
                  <a:lnTo>
                    <a:pt x="5016" y="537"/>
                  </a:lnTo>
                  <a:lnTo>
                    <a:pt x="4982" y="612"/>
                  </a:lnTo>
                  <a:lnTo>
                    <a:pt x="4962" y="649"/>
                  </a:lnTo>
                  <a:lnTo>
                    <a:pt x="4941" y="686"/>
                  </a:lnTo>
                  <a:lnTo>
                    <a:pt x="4921" y="723"/>
                  </a:lnTo>
                  <a:lnTo>
                    <a:pt x="4897" y="762"/>
                  </a:lnTo>
                  <a:lnTo>
                    <a:pt x="4873" y="799"/>
                  </a:lnTo>
                  <a:lnTo>
                    <a:pt x="4848" y="836"/>
                  </a:lnTo>
                  <a:lnTo>
                    <a:pt x="4822" y="873"/>
                  </a:lnTo>
                  <a:lnTo>
                    <a:pt x="4794" y="909"/>
                  </a:lnTo>
                  <a:lnTo>
                    <a:pt x="4764" y="946"/>
                  </a:lnTo>
                  <a:lnTo>
                    <a:pt x="4733" y="981"/>
                  </a:lnTo>
                  <a:lnTo>
                    <a:pt x="4701" y="1015"/>
                  </a:lnTo>
                  <a:lnTo>
                    <a:pt x="4668" y="1051"/>
                  </a:lnTo>
                  <a:lnTo>
                    <a:pt x="4632" y="1083"/>
                  </a:lnTo>
                  <a:lnTo>
                    <a:pt x="4596" y="1117"/>
                  </a:lnTo>
                  <a:lnTo>
                    <a:pt x="4558" y="1148"/>
                  </a:lnTo>
                  <a:lnTo>
                    <a:pt x="4518" y="1178"/>
                  </a:lnTo>
                  <a:lnTo>
                    <a:pt x="4476" y="1207"/>
                  </a:lnTo>
                  <a:lnTo>
                    <a:pt x="4433" y="1236"/>
                  </a:lnTo>
                  <a:lnTo>
                    <a:pt x="4389" y="1262"/>
                  </a:lnTo>
                  <a:lnTo>
                    <a:pt x="4342" y="1288"/>
                  </a:lnTo>
                  <a:lnTo>
                    <a:pt x="4294" y="1312"/>
                  </a:lnTo>
                  <a:lnTo>
                    <a:pt x="4244" y="1335"/>
                  </a:lnTo>
                  <a:lnTo>
                    <a:pt x="4192" y="1356"/>
                  </a:lnTo>
                  <a:lnTo>
                    <a:pt x="4139" y="1374"/>
                  </a:lnTo>
                  <a:lnTo>
                    <a:pt x="4083" y="1391"/>
                  </a:lnTo>
                  <a:lnTo>
                    <a:pt x="4026" y="1406"/>
                  </a:lnTo>
                  <a:lnTo>
                    <a:pt x="3967" y="1419"/>
                  </a:lnTo>
                  <a:lnTo>
                    <a:pt x="3906" y="1430"/>
                  </a:lnTo>
                  <a:lnTo>
                    <a:pt x="3842" y="1438"/>
                  </a:lnTo>
                  <a:lnTo>
                    <a:pt x="3777" y="1445"/>
                  </a:lnTo>
                  <a:lnTo>
                    <a:pt x="3710" y="1450"/>
                  </a:lnTo>
                  <a:lnTo>
                    <a:pt x="3641" y="1451"/>
                  </a:lnTo>
                  <a:lnTo>
                    <a:pt x="3568" y="1450"/>
                  </a:lnTo>
                  <a:lnTo>
                    <a:pt x="3495" y="1446"/>
                  </a:lnTo>
                  <a:lnTo>
                    <a:pt x="3420" y="1440"/>
                  </a:lnTo>
                  <a:lnTo>
                    <a:pt x="3341" y="1430"/>
                  </a:lnTo>
                  <a:lnTo>
                    <a:pt x="3261" y="1417"/>
                  </a:lnTo>
                  <a:lnTo>
                    <a:pt x="3178" y="1403"/>
                  </a:lnTo>
                  <a:lnTo>
                    <a:pt x="3178" y="1403"/>
                  </a:lnTo>
                  <a:lnTo>
                    <a:pt x="3014" y="1370"/>
                  </a:lnTo>
                  <a:lnTo>
                    <a:pt x="2856" y="1343"/>
                  </a:lnTo>
                  <a:lnTo>
                    <a:pt x="2703" y="1317"/>
                  </a:lnTo>
                  <a:lnTo>
                    <a:pt x="2558" y="1296"/>
                  </a:lnTo>
                  <a:lnTo>
                    <a:pt x="2416" y="1280"/>
                  </a:lnTo>
                  <a:lnTo>
                    <a:pt x="2281" y="1265"/>
                  </a:lnTo>
                  <a:lnTo>
                    <a:pt x="2149" y="1256"/>
                  </a:lnTo>
                  <a:lnTo>
                    <a:pt x="2024" y="1249"/>
                  </a:lnTo>
                  <a:lnTo>
                    <a:pt x="1904" y="1246"/>
                  </a:lnTo>
                  <a:lnTo>
                    <a:pt x="1787" y="1246"/>
                  </a:lnTo>
                  <a:lnTo>
                    <a:pt x="1674" y="1249"/>
                  </a:lnTo>
                  <a:lnTo>
                    <a:pt x="1568" y="1256"/>
                  </a:lnTo>
                  <a:lnTo>
                    <a:pt x="1463" y="1267"/>
                  </a:lnTo>
                  <a:lnTo>
                    <a:pt x="1363" y="1280"/>
                  </a:lnTo>
                  <a:lnTo>
                    <a:pt x="1315" y="1288"/>
                  </a:lnTo>
                  <a:lnTo>
                    <a:pt x="1268" y="1298"/>
                  </a:lnTo>
                  <a:lnTo>
                    <a:pt x="1220" y="1307"/>
                  </a:lnTo>
                  <a:lnTo>
                    <a:pt x="1175" y="1319"/>
                  </a:lnTo>
                  <a:lnTo>
                    <a:pt x="1129" y="1330"/>
                  </a:lnTo>
                  <a:lnTo>
                    <a:pt x="1084" y="1341"/>
                  </a:lnTo>
                  <a:lnTo>
                    <a:pt x="1041" y="1354"/>
                  </a:lnTo>
                  <a:lnTo>
                    <a:pt x="998" y="1369"/>
                  </a:lnTo>
                  <a:lnTo>
                    <a:pt x="955" y="1383"/>
                  </a:lnTo>
                  <a:lnTo>
                    <a:pt x="914" y="1398"/>
                  </a:lnTo>
                  <a:lnTo>
                    <a:pt x="873" y="1414"/>
                  </a:lnTo>
                  <a:lnTo>
                    <a:pt x="833" y="1432"/>
                  </a:lnTo>
                  <a:lnTo>
                    <a:pt x="793" y="1450"/>
                  </a:lnTo>
                  <a:lnTo>
                    <a:pt x="754" y="1467"/>
                  </a:lnTo>
                  <a:lnTo>
                    <a:pt x="716" y="1487"/>
                  </a:lnTo>
                  <a:lnTo>
                    <a:pt x="678" y="1508"/>
                  </a:lnTo>
                  <a:lnTo>
                    <a:pt x="604" y="1550"/>
                  </a:lnTo>
                  <a:lnTo>
                    <a:pt x="532" y="1595"/>
                  </a:lnTo>
                  <a:lnTo>
                    <a:pt x="461" y="1643"/>
                  </a:lnTo>
                  <a:lnTo>
                    <a:pt x="392" y="1695"/>
                  </a:lnTo>
                  <a:lnTo>
                    <a:pt x="325" y="1750"/>
                  </a:lnTo>
                  <a:lnTo>
                    <a:pt x="258" y="1808"/>
                  </a:lnTo>
                  <a:lnTo>
                    <a:pt x="193" y="1868"/>
                  </a:lnTo>
                  <a:lnTo>
                    <a:pt x="128" y="1931"/>
                  </a:lnTo>
                  <a:lnTo>
                    <a:pt x="64" y="1997"/>
                  </a:lnTo>
                  <a:lnTo>
                    <a:pt x="0" y="206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05622" name="Freeform 54"/>
            <p:cNvSpPr>
              <a:spLocks/>
            </p:cNvSpPr>
            <p:nvPr userDrawn="1"/>
          </p:nvSpPr>
          <p:spPr bwMode="auto">
            <a:xfrm>
              <a:off x="1501" y="738"/>
              <a:ext cx="5149" cy="1091"/>
            </a:xfrm>
            <a:custGeom>
              <a:avLst/>
              <a:gdLst/>
              <a:ahLst/>
              <a:cxnLst>
                <a:cxn ang="0">
                  <a:pos x="5149" y="0"/>
                </a:cxn>
                <a:cxn ang="0">
                  <a:pos x="5136" y="76"/>
                </a:cxn>
                <a:cxn ang="0">
                  <a:pos x="5119" y="162"/>
                </a:cxn>
                <a:cxn ang="0">
                  <a:pos x="5090" y="273"/>
                </a:cxn>
                <a:cxn ang="0">
                  <a:pos x="5050" y="402"/>
                </a:cxn>
                <a:cxn ang="0">
                  <a:pos x="4993" y="545"/>
                </a:cxn>
                <a:cxn ang="0">
                  <a:pos x="4940" y="658"/>
                </a:cxn>
                <a:cxn ang="0">
                  <a:pos x="4900" y="734"/>
                </a:cxn>
                <a:cxn ang="0">
                  <a:pos x="4854" y="809"/>
                </a:cxn>
                <a:cxn ang="0">
                  <a:pos x="4803" y="885"/>
                </a:cxn>
                <a:cxn ang="0">
                  <a:pos x="4747" y="960"/>
                </a:cxn>
                <a:cxn ang="0">
                  <a:pos x="4685" y="1032"/>
                </a:cxn>
                <a:cxn ang="0">
                  <a:pos x="4617" y="1102"/>
                </a:cxn>
                <a:cxn ang="0">
                  <a:pos x="4543" y="1168"/>
                </a:cxn>
                <a:cxn ang="0">
                  <a:pos x="4463" y="1229"/>
                </a:cxn>
                <a:cxn ang="0">
                  <a:pos x="4377" y="1287"/>
                </a:cxn>
                <a:cxn ang="0">
                  <a:pos x="4282" y="1337"/>
                </a:cxn>
                <a:cxn ang="0">
                  <a:pos x="4181" y="1384"/>
                </a:cxn>
                <a:cxn ang="0">
                  <a:pos x="4073" y="1421"/>
                </a:cxn>
                <a:cxn ang="0">
                  <a:pos x="3957" y="1452"/>
                </a:cxn>
                <a:cxn ang="0">
                  <a:pos x="3832" y="1475"/>
                </a:cxn>
                <a:cxn ang="0">
                  <a:pos x="3700" y="1488"/>
                </a:cxn>
                <a:cxn ang="0">
                  <a:pos x="3559" y="1491"/>
                </a:cxn>
                <a:cxn ang="0">
                  <a:pos x="3410" y="1483"/>
                </a:cxn>
                <a:cxn ang="0">
                  <a:pos x="3251" y="1465"/>
                </a:cxn>
                <a:cxn ang="0">
                  <a:pos x="3169" y="1450"/>
                </a:cxn>
                <a:cxn ang="0">
                  <a:pos x="2845" y="1397"/>
                </a:cxn>
                <a:cxn ang="0">
                  <a:pos x="2545" y="1358"/>
                </a:cxn>
                <a:cxn ang="0">
                  <a:pos x="2269" y="1333"/>
                </a:cxn>
                <a:cxn ang="0">
                  <a:pos x="2012" y="1321"/>
                </a:cxn>
                <a:cxn ang="0">
                  <a:pos x="1775" y="1323"/>
                </a:cxn>
                <a:cxn ang="0">
                  <a:pos x="1555" y="1337"/>
                </a:cxn>
                <a:cxn ang="0">
                  <a:pos x="1353" y="1366"/>
                </a:cxn>
                <a:cxn ang="0">
                  <a:pos x="1255" y="1384"/>
                </a:cxn>
                <a:cxn ang="0">
                  <a:pos x="1164" y="1407"/>
                </a:cxn>
                <a:cxn ang="0">
                  <a:pos x="1074" y="1433"/>
                </a:cxn>
                <a:cxn ang="0">
                  <a:pos x="987" y="1462"/>
                </a:cxn>
                <a:cxn ang="0">
                  <a:pos x="904" y="1492"/>
                </a:cxn>
                <a:cxn ang="0">
                  <a:pos x="824" y="1528"/>
                </a:cxn>
                <a:cxn ang="0">
                  <a:pos x="746" y="1567"/>
                </a:cxn>
                <a:cxn ang="0">
                  <a:pos x="669" y="1607"/>
                </a:cxn>
                <a:cxn ang="0">
                  <a:pos x="525" y="1699"/>
                </a:cxn>
                <a:cxn ang="0">
                  <a:pos x="386" y="1802"/>
                </a:cxn>
                <a:cxn ang="0">
                  <a:pos x="254" y="1917"/>
                </a:cxn>
                <a:cxn ang="0">
                  <a:pos x="127" y="2045"/>
                </a:cxn>
                <a:cxn ang="0">
                  <a:pos x="0" y="2182"/>
                </a:cxn>
              </a:cxnLst>
              <a:rect l="0" t="0" r="r" b="b"/>
              <a:pathLst>
                <a:path w="5149" h="2182">
                  <a:moveTo>
                    <a:pt x="5149" y="0"/>
                  </a:moveTo>
                  <a:lnTo>
                    <a:pt x="5149" y="0"/>
                  </a:lnTo>
                  <a:lnTo>
                    <a:pt x="5146" y="20"/>
                  </a:lnTo>
                  <a:lnTo>
                    <a:pt x="5136" y="76"/>
                  </a:lnTo>
                  <a:lnTo>
                    <a:pt x="5129" y="115"/>
                  </a:lnTo>
                  <a:lnTo>
                    <a:pt x="5119" y="162"/>
                  </a:lnTo>
                  <a:lnTo>
                    <a:pt x="5105" y="215"/>
                  </a:lnTo>
                  <a:lnTo>
                    <a:pt x="5090" y="273"/>
                  </a:lnTo>
                  <a:lnTo>
                    <a:pt x="5072" y="336"/>
                  </a:lnTo>
                  <a:lnTo>
                    <a:pt x="5050" y="402"/>
                  </a:lnTo>
                  <a:lnTo>
                    <a:pt x="5024" y="472"/>
                  </a:lnTo>
                  <a:lnTo>
                    <a:pt x="4993" y="545"/>
                  </a:lnTo>
                  <a:lnTo>
                    <a:pt x="4960" y="620"/>
                  </a:lnTo>
                  <a:lnTo>
                    <a:pt x="4940" y="658"/>
                  </a:lnTo>
                  <a:lnTo>
                    <a:pt x="4921" y="696"/>
                  </a:lnTo>
                  <a:lnTo>
                    <a:pt x="4900" y="734"/>
                  </a:lnTo>
                  <a:lnTo>
                    <a:pt x="4878" y="772"/>
                  </a:lnTo>
                  <a:lnTo>
                    <a:pt x="4854" y="809"/>
                  </a:lnTo>
                  <a:lnTo>
                    <a:pt x="4829" y="848"/>
                  </a:lnTo>
                  <a:lnTo>
                    <a:pt x="4803" y="885"/>
                  </a:lnTo>
                  <a:lnTo>
                    <a:pt x="4776" y="922"/>
                  </a:lnTo>
                  <a:lnTo>
                    <a:pt x="4747" y="960"/>
                  </a:lnTo>
                  <a:lnTo>
                    <a:pt x="4717" y="997"/>
                  </a:lnTo>
                  <a:lnTo>
                    <a:pt x="4685" y="1032"/>
                  </a:lnTo>
                  <a:lnTo>
                    <a:pt x="4651" y="1068"/>
                  </a:lnTo>
                  <a:lnTo>
                    <a:pt x="4617" y="1102"/>
                  </a:lnTo>
                  <a:lnTo>
                    <a:pt x="4581" y="1136"/>
                  </a:lnTo>
                  <a:lnTo>
                    <a:pt x="4543" y="1168"/>
                  </a:lnTo>
                  <a:lnTo>
                    <a:pt x="4504" y="1199"/>
                  </a:lnTo>
                  <a:lnTo>
                    <a:pt x="4463" y="1229"/>
                  </a:lnTo>
                  <a:lnTo>
                    <a:pt x="4421" y="1258"/>
                  </a:lnTo>
                  <a:lnTo>
                    <a:pt x="4377" y="1287"/>
                  </a:lnTo>
                  <a:lnTo>
                    <a:pt x="4331" y="1313"/>
                  </a:lnTo>
                  <a:lnTo>
                    <a:pt x="4282" y="1337"/>
                  </a:lnTo>
                  <a:lnTo>
                    <a:pt x="4232" y="1362"/>
                  </a:lnTo>
                  <a:lnTo>
                    <a:pt x="4181" y="1384"/>
                  </a:lnTo>
                  <a:lnTo>
                    <a:pt x="4128" y="1404"/>
                  </a:lnTo>
                  <a:lnTo>
                    <a:pt x="4073" y="1421"/>
                  </a:lnTo>
                  <a:lnTo>
                    <a:pt x="4016" y="1438"/>
                  </a:lnTo>
                  <a:lnTo>
                    <a:pt x="3957" y="1452"/>
                  </a:lnTo>
                  <a:lnTo>
                    <a:pt x="3896" y="1465"/>
                  </a:lnTo>
                  <a:lnTo>
                    <a:pt x="3832" y="1475"/>
                  </a:lnTo>
                  <a:lnTo>
                    <a:pt x="3767" y="1483"/>
                  </a:lnTo>
                  <a:lnTo>
                    <a:pt x="3700" y="1488"/>
                  </a:lnTo>
                  <a:lnTo>
                    <a:pt x="3631" y="1491"/>
                  </a:lnTo>
                  <a:lnTo>
                    <a:pt x="3559" y="1491"/>
                  </a:lnTo>
                  <a:lnTo>
                    <a:pt x="3485" y="1489"/>
                  </a:lnTo>
                  <a:lnTo>
                    <a:pt x="3410" y="1483"/>
                  </a:lnTo>
                  <a:lnTo>
                    <a:pt x="3331" y="1476"/>
                  </a:lnTo>
                  <a:lnTo>
                    <a:pt x="3251" y="1465"/>
                  </a:lnTo>
                  <a:lnTo>
                    <a:pt x="3169" y="1450"/>
                  </a:lnTo>
                  <a:lnTo>
                    <a:pt x="3169" y="1450"/>
                  </a:lnTo>
                  <a:lnTo>
                    <a:pt x="3003" y="1423"/>
                  </a:lnTo>
                  <a:lnTo>
                    <a:pt x="2845" y="1397"/>
                  </a:lnTo>
                  <a:lnTo>
                    <a:pt x="2692" y="1376"/>
                  </a:lnTo>
                  <a:lnTo>
                    <a:pt x="2545" y="1358"/>
                  </a:lnTo>
                  <a:lnTo>
                    <a:pt x="2405" y="1344"/>
                  </a:lnTo>
                  <a:lnTo>
                    <a:pt x="2269" y="1333"/>
                  </a:lnTo>
                  <a:lnTo>
                    <a:pt x="2138" y="1324"/>
                  </a:lnTo>
                  <a:lnTo>
                    <a:pt x="2012" y="1321"/>
                  </a:lnTo>
                  <a:lnTo>
                    <a:pt x="1891" y="1320"/>
                  </a:lnTo>
                  <a:lnTo>
                    <a:pt x="1775" y="1323"/>
                  </a:lnTo>
                  <a:lnTo>
                    <a:pt x="1664" y="1328"/>
                  </a:lnTo>
                  <a:lnTo>
                    <a:pt x="1555" y="1337"/>
                  </a:lnTo>
                  <a:lnTo>
                    <a:pt x="1451" y="1350"/>
                  </a:lnTo>
                  <a:lnTo>
                    <a:pt x="1353" y="1366"/>
                  </a:lnTo>
                  <a:lnTo>
                    <a:pt x="1304" y="1375"/>
                  </a:lnTo>
                  <a:lnTo>
                    <a:pt x="1255" y="1384"/>
                  </a:lnTo>
                  <a:lnTo>
                    <a:pt x="1210" y="1396"/>
                  </a:lnTo>
                  <a:lnTo>
                    <a:pt x="1164" y="1407"/>
                  </a:lnTo>
                  <a:lnTo>
                    <a:pt x="1118" y="1420"/>
                  </a:lnTo>
                  <a:lnTo>
                    <a:pt x="1074" y="1433"/>
                  </a:lnTo>
                  <a:lnTo>
                    <a:pt x="1030" y="1447"/>
                  </a:lnTo>
                  <a:lnTo>
                    <a:pt x="987" y="1462"/>
                  </a:lnTo>
                  <a:lnTo>
                    <a:pt x="946" y="1476"/>
                  </a:lnTo>
                  <a:lnTo>
                    <a:pt x="904" y="1492"/>
                  </a:lnTo>
                  <a:lnTo>
                    <a:pt x="864" y="1510"/>
                  </a:lnTo>
                  <a:lnTo>
                    <a:pt x="824" y="1528"/>
                  </a:lnTo>
                  <a:lnTo>
                    <a:pt x="785" y="1547"/>
                  </a:lnTo>
                  <a:lnTo>
                    <a:pt x="746" y="1567"/>
                  </a:lnTo>
                  <a:lnTo>
                    <a:pt x="707" y="1586"/>
                  </a:lnTo>
                  <a:lnTo>
                    <a:pt x="669" y="1607"/>
                  </a:lnTo>
                  <a:lnTo>
                    <a:pt x="596" y="1652"/>
                  </a:lnTo>
                  <a:lnTo>
                    <a:pt x="525" y="1699"/>
                  </a:lnTo>
                  <a:lnTo>
                    <a:pt x="456" y="1749"/>
                  </a:lnTo>
                  <a:lnTo>
                    <a:pt x="386" y="1802"/>
                  </a:lnTo>
                  <a:lnTo>
                    <a:pt x="320" y="1859"/>
                  </a:lnTo>
                  <a:lnTo>
                    <a:pt x="254" y="1917"/>
                  </a:lnTo>
                  <a:lnTo>
                    <a:pt x="190" y="1980"/>
                  </a:lnTo>
                  <a:lnTo>
                    <a:pt x="127" y="2045"/>
                  </a:lnTo>
                  <a:lnTo>
                    <a:pt x="63" y="2112"/>
                  </a:lnTo>
                  <a:lnTo>
                    <a:pt x="0" y="218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05623" name="Freeform 55"/>
            <p:cNvSpPr>
              <a:spLocks/>
            </p:cNvSpPr>
            <p:nvPr userDrawn="1"/>
          </p:nvSpPr>
          <p:spPr bwMode="auto">
            <a:xfrm>
              <a:off x="1550" y="709"/>
              <a:ext cx="5113" cy="1149"/>
            </a:xfrm>
            <a:custGeom>
              <a:avLst/>
              <a:gdLst/>
              <a:ahLst/>
              <a:cxnLst>
                <a:cxn ang="0">
                  <a:pos x="5113" y="0"/>
                </a:cxn>
                <a:cxn ang="0">
                  <a:pos x="5104" y="78"/>
                </a:cxn>
                <a:cxn ang="0">
                  <a:pos x="5087" y="163"/>
                </a:cxn>
                <a:cxn ang="0">
                  <a:pos x="5061" y="276"/>
                </a:cxn>
                <a:cxn ang="0">
                  <a:pos x="5020" y="407"/>
                </a:cxn>
                <a:cxn ang="0">
                  <a:pos x="4968" y="551"/>
                </a:cxn>
                <a:cxn ang="0">
                  <a:pos x="4916" y="666"/>
                </a:cxn>
                <a:cxn ang="0">
                  <a:pos x="4876" y="743"/>
                </a:cxn>
                <a:cxn ang="0">
                  <a:pos x="4832" y="821"/>
                </a:cxn>
                <a:cxn ang="0">
                  <a:pos x="4783" y="896"/>
                </a:cxn>
                <a:cxn ang="0">
                  <a:pos x="4727" y="972"/>
                </a:cxn>
                <a:cxn ang="0">
                  <a:pos x="4666" y="1047"/>
                </a:cxn>
                <a:cxn ang="0">
                  <a:pos x="4600" y="1118"/>
                </a:cxn>
                <a:cxn ang="0">
                  <a:pos x="4528" y="1185"/>
                </a:cxn>
                <a:cxn ang="0">
                  <a:pos x="4447" y="1250"/>
                </a:cxn>
                <a:cxn ang="0">
                  <a:pos x="4361" y="1310"/>
                </a:cxn>
                <a:cxn ang="0">
                  <a:pos x="4268" y="1363"/>
                </a:cxn>
                <a:cxn ang="0">
                  <a:pos x="4168" y="1410"/>
                </a:cxn>
                <a:cxn ang="0">
                  <a:pos x="4060" y="1450"/>
                </a:cxn>
                <a:cxn ang="0">
                  <a:pos x="3944" y="1484"/>
                </a:cxn>
                <a:cxn ang="0">
                  <a:pos x="3821" y="1508"/>
                </a:cxn>
                <a:cxn ang="0">
                  <a:pos x="3689" y="1525"/>
                </a:cxn>
                <a:cxn ang="0">
                  <a:pos x="3547" y="1531"/>
                </a:cxn>
                <a:cxn ang="0">
                  <a:pos x="3397" y="1526"/>
                </a:cxn>
                <a:cxn ang="0">
                  <a:pos x="3239" y="1512"/>
                </a:cxn>
                <a:cxn ang="0">
                  <a:pos x="3156" y="1499"/>
                </a:cxn>
                <a:cxn ang="0">
                  <a:pos x="2832" y="1452"/>
                </a:cxn>
                <a:cxn ang="0">
                  <a:pos x="2532" y="1418"/>
                </a:cxn>
                <a:cxn ang="0">
                  <a:pos x="2255" y="1397"/>
                </a:cxn>
                <a:cxn ang="0">
                  <a:pos x="1998" y="1391"/>
                </a:cxn>
                <a:cxn ang="0">
                  <a:pos x="1760" y="1397"/>
                </a:cxn>
                <a:cxn ang="0">
                  <a:pos x="1541" y="1418"/>
                </a:cxn>
                <a:cxn ang="0">
                  <a:pos x="1338" y="1450"/>
                </a:cxn>
                <a:cxn ang="0">
                  <a:pos x="1242" y="1471"/>
                </a:cxn>
                <a:cxn ang="0">
                  <a:pos x="1151" y="1496"/>
                </a:cxn>
                <a:cxn ang="0">
                  <a:pos x="1062" y="1523"/>
                </a:cxn>
                <a:cxn ang="0">
                  <a:pos x="976" y="1554"/>
                </a:cxn>
                <a:cxn ang="0">
                  <a:pos x="893" y="1588"/>
                </a:cxn>
                <a:cxn ang="0">
                  <a:pos x="813" y="1623"/>
                </a:cxn>
                <a:cxn ang="0">
                  <a:pos x="736" y="1663"/>
                </a:cxn>
                <a:cxn ang="0">
                  <a:pos x="661" y="1707"/>
                </a:cxn>
                <a:cxn ang="0">
                  <a:pos x="516" y="1801"/>
                </a:cxn>
                <a:cxn ang="0">
                  <a:pos x="380" y="1907"/>
                </a:cxn>
                <a:cxn ang="0">
                  <a:pos x="250" y="2027"/>
                </a:cxn>
                <a:cxn ang="0">
                  <a:pos x="123" y="2156"/>
                </a:cxn>
                <a:cxn ang="0">
                  <a:pos x="0" y="2298"/>
                </a:cxn>
              </a:cxnLst>
              <a:rect l="0" t="0" r="r" b="b"/>
              <a:pathLst>
                <a:path w="5113" h="2298">
                  <a:moveTo>
                    <a:pt x="5113" y="0"/>
                  </a:moveTo>
                  <a:lnTo>
                    <a:pt x="5113" y="0"/>
                  </a:lnTo>
                  <a:lnTo>
                    <a:pt x="5112" y="21"/>
                  </a:lnTo>
                  <a:lnTo>
                    <a:pt x="5104" y="78"/>
                  </a:lnTo>
                  <a:lnTo>
                    <a:pt x="5097" y="117"/>
                  </a:lnTo>
                  <a:lnTo>
                    <a:pt x="5087" y="163"/>
                  </a:lnTo>
                  <a:lnTo>
                    <a:pt x="5075" y="217"/>
                  </a:lnTo>
                  <a:lnTo>
                    <a:pt x="5061" y="276"/>
                  </a:lnTo>
                  <a:lnTo>
                    <a:pt x="5043" y="339"/>
                  </a:lnTo>
                  <a:lnTo>
                    <a:pt x="5020" y="407"/>
                  </a:lnTo>
                  <a:lnTo>
                    <a:pt x="4997" y="478"/>
                  </a:lnTo>
                  <a:lnTo>
                    <a:pt x="4968" y="551"/>
                  </a:lnTo>
                  <a:lnTo>
                    <a:pt x="4934" y="627"/>
                  </a:lnTo>
                  <a:lnTo>
                    <a:pt x="4916" y="666"/>
                  </a:lnTo>
                  <a:lnTo>
                    <a:pt x="4897" y="704"/>
                  </a:lnTo>
                  <a:lnTo>
                    <a:pt x="4876" y="743"/>
                  </a:lnTo>
                  <a:lnTo>
                    <a:pt x="4855" y="782"/>
                  </a:lnTo>
                  <a:lnTo>
                    <a:pt x="4832" y="821"/>
                  </a:lnTo>
                  <a:lnTo>
                    <a:pt x="4808" y="859"/>
                  </a:lnTo>
                  <a:lnTo>
                    <a:pt x="4783" y="896"/>
                  </a:lnTo>
                  <a:lnTo>
                    <a:pt x="4755" y="935"/>
                  </a:lnTo>
                  <a:lnTo>
                    <a:pt x="4727" y="972"/>
                  </a:lnTo>
                  <a:lnTo>
                    <a:pt x="4697" y="1009"/>
                  </a:lnTo>
                  <a:lnTo>
                    <a:pt x="4666" y="1047"/>
                  </a:lnTo>
                  <a:lnTo>
                    <a:pt x="4634" y="1082"/>
                  </a:lnTo>
                  <a:lnTo>
                    <a:pt x="4600" y="1118"/>
                  </a:lnTo>
                  <a:lnTo>
                    <a:pt x="4564" y="1153"/>
                  </a:lnTo>
                  <a:lnTo>
                    <a:pt x="4528" y="1185"/>
                  </a:lnTo>
                  <a:lnTo>
                    <a:pt x="4489" y="1218"/>
                  </a:lnTo>
                  <a:lnTo>
                    <a:pt x="4447" y="1250"/>
                  </a:lnTo>
                  <a:lnTo>
                    <a:pt x="4405" y="1281"/>
                  </a:lnTo>
                  <a:lnTo>
                    <a:pt x="4361" y="1310"/>
                  </a:lnTo>
                  <a:lnTo>
                    <a:pt x="4315" y="1337"/>
                  </a:lnTo>
                  <a:lnTo>
                    <a:pt x="4268" y="1363"/>
                  </a:lnTo>
                  <a:lnTo>
                    <a:pt x="4219" y="1387"/>
                  </a:lnTo>
                  <a:lnTo>
                    <a:pt x="4168" y="1410"/>
                  </a:lnTo>
                  <a:lnTo>
                    <a:pt x="4115" y="1431"/>
                  </a:lnTo>
                  <a:lnTo>
                    <a:pt x="4060" y="1450"/>
                  </a:lnTo>
                  <a:lnTo>
                    <a:pt x="4003" y="1468"/>
                  </a:lnTo>
                  <a:lnTo>
                    <a:pt x="3944" y="1484"/>
                  </a:lnTo>
                  <a:lnTo>
                    <a:pt x="3883" y="1497"/>
                  </a:lnTo>
                  <a:lnTo>
                    <a:pt x="3821" y="1508"/>
                  </a:lnTo>
                  <a:lnTo>
                    <a:pt x="3756" y="1518"/>
                  </a:lnTo>
                  <a:lnTo>
                    <a:pt x="3689" y="1525"/>
                  </a:lnTo>
                  <a:lnTo>
                    <a:pt x="3619" y="1529"/>
                  </a:lnTo>
                  <a:lnTo>
                    <a:pt x="3547" y="1531"/>
                  </a:lnTo>
                  <a:lnTo>
                    <a:pt x="3474" y="1529"/>
                  </a:lnTo>
                  <a:lnTo>
                    <a:pt x="3397" y="1526"/>
                  </a:lnTo>
                  <a:lnTo>
                    <a:pt x="3320" y="1520"/>
                  </a:lnTo>
                  <a:lnTo>
                    <a:pt x="3239" y="1512"/>
                  </a:lnTo>
                  <a:lnTo>
                    <a:pt x="3156" y="1499"/>
                  </a:lnTo>
                  <a:lnTo>
                    <a:pt x="3156" y="1499"/>
                  </a:lnTo>
                  <a:lnTo>
                    <a:pt x="2991" y="1473"/>
                  </a:lnTo>
                  <a:lnTo>
                    <a:pt x="2832" y="1452"/>
                  </a:lnTo>
                  <a:lnTo>
                    <a:pt x="2680" y="1433"/>
                  </a:lnTo>
                  <a:lnTo>
                    <a:pt x="2532" y="1418"/>
                  </a:lnTo>
                  <a:lnTo>
                    <a:pt x="2391" y="1407"/>
                  </a:lnTo>
                  <a:lnTo>
                    <a:pt x="2255" y="1397"/>
                  </a:lnTo>
                  <a:lnTo>
                    <a:pt x="2124" y="1392"/>
                  </a:lnTo>
                  <a:lnTo>
                    <a:pt x="1998" y="1391"/>
                  </a:lnTo>
                  <a:lnTo>
                    <a:pt x="1877" y="1392"/>
                  </a:lnTo>
                  <a:lnTo>
                    <a:pt x="1760" y="1397"/>
                  </a:lnTo>
                  <a:lnTo>
                    <a:pt x="1649" y="1405"/>
                  </a:lnTo>
                  <a:lnTo>
                    <a:pt x="1541" y="1418"/>
                  </a:lnTo>
                  <a:lnTo>
                    <a:pt x="1438" y="1433"/>
                  </a:lnTo>
                  <a:lnTo>
                    <a:pt x="1338" y="1450"/>
                  </a:lnTo>
                  <a:lnTo>
                    <a:pt x="1290" y="1460"/>
                  </a:lnTo>
                  <a:lnTo>
                    <a:pt x="1242" y="1471"/>
                  </a:lnTo>
                  <a:lnTo>
                    <a:pt x="1197" y="1483"/>
                  </a:lnTo>
                  <a:lnTo>
                    <a:pt x="1151" y="1496"/>
                  </a:lnTo>
                  <a:lnTo>
                    <a:pt x="1106" y="1508"/>
                  </a:lnTo>
                  <a:lnTo>
                    <a:pt x="1062" y="1523"/>
                  </a:lnTo>
                  <a:lnTo>
                    <a:pt x="1019" y="1537"/>
                  </a:lnTo>
                  <a:lnTo>
                    <a:pt x="976" y="1554"/>
                  </a:lnTo>
                  <a:lnTo>
                    <a:pt x="934" y="1570"/>
                  </a:lnTo>
                  <a:lnTo>
                    <a:pt x="893" y="1588"/>
                  </a:lnTo>
                  <a:lnTo>
                    <a:pt x="852" y="1605"/>
                  </a:lnTo>
                  <a:lnTo>
                    <a:pt x="813" y="1623"/>
                  </a:lnTo>
                  <a:lnTo>
                    <a:pt x="775" y="1644"/>
                  </a:lnTo>
                  <a:lnTo>
                    <a:pt x="736" y="1663"/>
                  </a:lnTo>
                  <a:lnTo>
                    <a:pt x="698" y="1684"/>
                  </a:lnTo>
                  <a:lnTo>
                    <a:pt x="661" y="1707"/>
                  </a:lnTo>
                  <a:lnTo>
                    <a:pt x="587" y="1752"/>
                  </a:lnTo>
                  <a:lnTo>
                    <a:pt x="516" y="1801"/>
                  </a:lnTo>
                  <a:lnTo>
                    <a:pt x="448" y="1854"/>
                  </a:lnTo>
                  <a:lnTo>
                    <a:pt x="380" y="1907"/>
                  </a:lnTo>
                  <a:lnTo>
                    <a:pt x="315" y="1965"/>
                  </a:lnTo>
                  <a:lnTo>
                    <a:pt x="250" y="2027"/>
                  </a:lnTo>
                  <a:lnTo>
                    <a:pt x="186" y="2090"/>
                  </a:lnTo>
                  <a:lnTo>
                    <a:pt x="123" y="2156"/>
                  </a:lnTo>
                  <a:lnTo>
                    <a:pt x="61" y="2225"/>
                  </a:lnTo>
                  <a:lnTo>
                    <a:pt x="0" y="2298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05624" name="Freeform 56"/>
            <p:cNvSpPr>
              <a:spLocks/>
            </p:cNvSpPr>
            <p:nvPr userDrawn="1"/>
          </p:nvSpPr>
          <p:spPr bwMode="auto">
            <a:xfrm>
              <a:off x="1598" y="681"/>
              <a:ext cx="5079" cy="1206"/>
            </a:xfrm>
            <a:custGeom>
              <a:avLst/>
              <a:gdLst/>
              <a:ahLst/>
              <a:cxnLst>
                <a:cxn ang="0">
                  <a:pos x="5079" y="0"/>
                </a:cxn>
                <a:cxn ang="0">
                  <a:pos x="5070" y="76"/>
                </a:cxn>
                <a:cxn ang="0">
                  <a:pos x="5054" y="164"/>
                </a:cxn>
                <a:cxn ang="0">
                  <a:pos x="5031" y="278"/>
                </a:cxn>
                <a:cxn ang="0">
                  <a:pos x="4993" y="410"/>
                </a:cxn>
                <a:cxn ang="0">
                  <a:pos x="4942" y="555"/>
                </a:cxn>
                <a:cxn ang="0">
                  <a:pos x="4892" y="672"/>
                </a:cxn>
                <a:cxn ang="0">
                  <a:pos x="4853" y="749"/>
                </a:cxn>
                <a:cxn ang="0">
                  <a:pos x="4810" y="828"/>
                </a:cxn>
                <a:cxn ang="0">
                  <a:pos x="4761" y="907"/>
                </a:cxn>
                <a:cxn ang="0">
                  <a:pos x="4707" y="985"/>
                </a:cxn>
                <a:cxn ang="0">
                  <a:pos x="4648" y="1059"/>
                </a:cxn>
                <a:cxn ang="0">
                  <a:pos x="4582" y="1132"/>
                </a:cxn>
                <a:cxn ang="0">
                  <a:pos x="4510" y="1203"/>
                </a:cxn>
                <a:cxn ang="0">
                  <a:pos x="4432" y="1267"/>
                </a:cxn>
                <a:cxn ang="0">
                  <a:pos x="4348" y="1329"/>
                </a:cxn>
                <a:cxn ang="0">
                  <a:pos x="4255" y="1385"/>
                </a:cxn>
                <a:cxn ang="0">
                  <a:pos x="4155" y="1435"/>
                </a:cxn>
                <a:cxn ang="0">
                  <a:pos x="4048" y="1477"/>
                </a:cxn>
                <a:cxn ang="0">
                  <a:pos x="3932" y="1513"/>
                </a:cxn>
                <a:cxn ang="0">
                  <a:pos x="3809" y="1540"/>
                </a:cxn>
                <a:cxn ang="0">
                  <a:pos x="3677" y="1560"/>
                </a:cxn>
                <a:cxn ang="0">
                  <a:pos x="3537" y="1568"/>
                </a:cxn>
                <a:cxn ang="0">
                  <a:pos x="3387" y="1568"/>
                </a:cxn>
                <a:cxn ang="0">
                  <a:pos x="3229" y="1555"/>
                </a:cxn>
                <a:cxn ang="0">
                  <a:pos x="3145" y="1545"/>
                </a:cxn>
                <a:cxn ang="0">
                  <a:pos x="2820" y="1503"/>
                </a:cxn>
                <a:cxn ang="0">
                  <a:pos x="2520" y="1476"/>
                </a:cxn>
                <a:cxn ang="0">
                  <a:pos x="2241" y="1461"/>
                </a:cxn>
                <a:cxn ang="0">
                  <a:pos x="1986" y="1459"/>
                </a:cxn>
                <a:cxn ang="0">
                  <a:pos x="1748" y="1471"/>
                </a:cxn>
                <a:cxn ang="0">
                  <a:pos x="1529" y="1495"/>
                </a:cxn>
                <a:cxn ang="0">
                  <a:pos x="1326" y="1532"/>
                </a:cxn>
                <a:cxn ang="0">
                  <a:pos x="1232" y="1555"/>
                </a:cxn>
                <a:cxn ang="0">
                  <a:pos x="1139" y="1582"/>
                </a:cxn>
                <a:cxn ang="0">
                  <a:pos x="1051" y="1611"/>
                </a:cxn>
                <a:cxn ang="0">
                  <a:pos x="965" y="1644"/>
                </a:cxn>
                <a:cxn ang="0">
                  <a:pos x="883" y="1679"/>
                </a:cxn>
                <a:cxn ang="0">
                  <a:pos x="804" y="1718"/>
                </a:cxn>
                <a:cxn ang="0">
                  <a:pos x="727" y="1760"/>
                </a:cxn>
                <a:cxn ang="0">
                  <a:pos x="653" y="1803"/>
                </a:cxn>
                <a:cxn ang="0">
                  <a:pos x="510" y="1902"/>
                </a:cxn>
                <a:cxn ang="0">
                  <a:pos x="375" y="2012"/>
                </a:cxn>
                <a:cxn ang="0">
                  <a:pos x="246" y="2133"/>
                </a:cxn>
                <a:cxn ang="0">
                  <a:pos x="123" y="2267"/>
                </a:cxn>
                <a:cxn ang="0">
                  <a:pos x="0" y="2412"/>
                </a:cxn>
              </a:cxnLst>
              <a:rect l="0" t="0" r="r" b="b"/>
              <a:pathLst>
                <a:path w="5079" h="2412">
                  <a:moveTo>
                    <a:pt x="5079" y="0"/>
                  </a:moveTo>
                  <a:lnTo>
                    <a:pt x="5079" y="0"/>
                  </a:lnTo>
                  <a:lnTo>
                    <a:pt x="5078" y="19"/>
                  </a:lnTo>
                  <a:lnTo>
                    <a:pt x="5070" y="76"/>
                  </a:lnTo>
                  <a:lnTo>
                    <a:pt x="5064" y="116"/>
                  </a:lnTo>
                  <a:lnTo>
                    <a:pt x="5054" y="164"/>
                  </a:lnTo>
                  <a:lnTo>
                    <a:pt x="5045" y="218"/>
                  </a:lnTo>
                  <a:lnTo>
                    <a:pt x="5031" y="278"/>
                  </a:lnTo>
                  <a:lnTo>
                    <a:pt x="5013" y="340"/>
                  </a:lnTo>
                  <a:lnTo>
                    <a:pt x="4993" y="410"/>
                  </a:lnTo>
                  <a:lnTo>
                    <a:pt x="4970" y="481"/>
                  </a:lnTo>
                  <a:lnTo>
                    <a:pt x="4942" y="555"/>
                  </a:lnTo>
                  <a:lnTo>
                    <a:pt x="4910" y="633"/>
                  </a:lnTo>
                  <a:lnTo>
                    <a:pt x="4892" y="672"/>
                  </a:lnTo>
                  <a:lnTo>
                    <a:pt x="4874" y="710"/>
                  </a:lnTo>
                  <a:lnTo>
                    <a:pt x="4853" y="749"/>
                  </a:lnTo>
                  <a:lnTo>
                    <a:pt x="4832" y="789"/>
                  </a:lnTo>
                  <a:lnTo>
                    <a:pt x="4810" y="828"/>
                  </a:lnTo>
                  <a:lnTo>
                    <a:pt x="4786" y="868"/>
                  </a:lnTo>
                  <a:lnTo>
                    <a:pt x="4761" y="907"/>
                  </a:lnTo>
                  <a:lnTo>
                    <a:pt x="4735" y="946"/>
                  </a:lnTo>
                  <a:lnTo>
                    <a:pt x="4707" y="985"/>
                  </a:lnTo>
                  <a:lnTo>
                    <a:pt x="4678" y="1022"/>
                  </a:lnTo>
                  <a:lnTo>
                    <a:pt x="4648" y="1059"/>
                  </a:lnTo>
                  <a:lnTo>
                    <a:pt x="4616" y="1096"/>
                  </a:lnTo>
                  <a:lnTo>
                    <a:pt x="4582" y="1132"/>
                  </a:lnTo>
                  <a:lnTo>
                    <a:pt x="4548" y="1167"/>
                  </a:lnTo>
                  <a:lnTo>
                    <a:pt x="4510" y="1203"/>
                  </a:lnTo>
                  <a:lnTo>
                    <a:pt x="4473" y="1235"/>
                  </a:lnTo>
                  <a:lnTo>
                    <a:pt x="4432" y="1267"/>
                  </a:lnTo>
                  <a:lnTo>
                    <a:pt x="4391" y="1300"/>
                  </a:lnTo>
                  <a:lnTo>
                    <a:pt x="4348" y="1329"/>
                  </a:lnTo>
                  <a:lnTo>
                    <a:pt x="4302" y="1358"/>
                  </a:lnTo>
                  <a:lnTo>
                    <a:pt x="4255" y="1385"/>
                  </a:lnTo>
                  <a:lnTo>
                    <a:pt x="4206" y="1411"/>
                  </a:lnTo>
                  <a:lnTo>
                    <a:pt x="4155" y="1435"/>
                  </a:lnTo>
                  <a:lnTo>
                    <a:pt x="4102" y="1458"/>
                  </a:lnTo>
                  <a:lnTo>
                    <a:pt x="4048" y="1477"/>
                  </a:lnTo>
                  <a:lnTo>
                    <a:pt x="3991" y="1497"/>
                  </a:lnTo>
                  <a:lnTo>
                    <a:pt x="3932" y="1513"/>
                  </a:lnTo>
                  <a:lnTo>
                    <a:pt x="3871" y="1529"/>
                  </a:lnTo>
                  <a:lnTo>
                    <a:pt x="3809" y="1540"/>
                  </a:lnTo>
                  <a:lnTo>
                    <a:pt x="3745" y="1552"/>
                  </a:lnTo>
                  <a:lnTo>
                    <a:pt x="3677" y="1560"/>
                  </a:lnTo>
                  <a:lnTo>
                    <a:pt x="3608" y="1564"/>
                  </a:lnTo>
                  <a:lnTo>
                    <a:pt x="3537" y="1568"/>
                  </a:lnTo>
                  <a:lnTo>
                    <a:pt x="3463" y="1569"/>
                  </a:lnTo>
                  <a:lnTo>
                    <a:pt x="3387" y="1568"/>
                  </a:lnTo>
                  <a:lnTo>
                    <a:pt x="3309" y="1563"/>
                  </a:lnTo>
                  <a:lnTo>
                    <a:pt x="3229" y="1555"/>
                  </a:lnTo>
                  <a:lnTo>
                    <a:pt x="3145" y="1545"/>
                  </a:lnTo>
                  <a:lnTo>
                    <a:pt x="3145" y="1545"/>
                  </a:lnTo>
                  <a:lnTo>
                    <a:pt x="2980" y="1522"/>
                  </a:lnTo>
                  <a:lnTo>
                    <a:pt x="2820" y="1503"/>
                  </a:lnTo>
                  <a:lnTo>
                    <a:pt x="2668" y="1489"/>
                  </a:lnTo>
                  <a:lnTo>
                    <a:pt x="2520" y="1476"/>
                  </a:lnTo>
                  <a:lnTo>
                    <a:pt x="2379" y="1466"/>
                  </a:lnTo>
                  <a:lnTo>
                    <a:pt x="2241" y="1461"/>
                  </a:lnTo>
                  <a:lnTo>
                    <a:pt x="2111" y="1458"/>
                  </a:lnTo>
                  <a:lnTo>
                    <a:pt x="1986" y="1459"/>
                  </a:lnTo>
                  <a:lnTo>
                    <a:pt x="1865" y="1464"/>
                  </a:lnTo>
                  <a:lnTo>
                    <a:pt x="1748" y="1471"/>
                  </a:lnTo>
                  <a:lnTo>
                    <a:pt x="1636" y="1482"/>
                  </a:lnTo>
                  <a:lnTo>
                    <a:pt x="1529" y="1495"/>
                  </a:lnTo>
                  <a:lnTo>
                    <a:pt x="1426" y="1513"/>
                  </a:lnTo>
                  <a:lnTo>
                    <a:pt x="1326" y="1532"/>
                  </a:lnTo>
                  <a:lnTo>
                    <a:pt x="1279" y="1543"/>
                  </a:lnTo>
                  <a:lnTo>
                    <a:pt x="1232" y="1555"/>
                  </a:lnTo>
                  <a:lnTo>
                    <a:pt x="1185" y="1568"/>
                  </a:lnTo>
                  <a:lnTo>
                    <a:pt x="1139" y="1582"/>
                  </a:lnTo>
                  <a:lnTo>
                    <a:pt x="1095" y="1595"/>
                  </a:lnTo>
                  <a:lnTo>
                    <a:pt x="1051" y="1611"/>
                  </a:lnTo>
                  <a:lnTo>
                    <a:pt x="1008" y="1627"/>
                  </a:lnTo>
                  <a:lnTo>
                    <a:pt x="965" y="1644"/>
                  </a:lnTo>
                  <a:lnTo>
                    <a:pt x="924" y="1661"/>
                  </a:lnTo>
                  <a:lnTo>
                    <a:pt x="883" y="1679"/>
                  </a:lnTo>
                  <a:lnTo>
                    <a:pt x="843" y="1698"/>
                  </a:lnTo>
                  <a:lnTo>
                    <a:pt x="804" y="1718"/>
                  </a:lnTo>
                  <a:lnTo>
                    <a:pt x="765" y="1737"/>
                  </a:lnTo>
                  <a:lnTo>
                    <a:pt x="727" y="1760"/>
                  </a:lnTo>
                  <a:lnTo>
                    <a:pt x="689" y="1781"/>
                  </a:lnTo>
                  <a:lnTo>
                    <a:pt x="653" y="1803"/>
                  </a:lnTo>
                  <a:lnTo>
                    <a:pt x="581" y="1852"/>
                  </a:lnTo>
                  <a:lnTo>
                    <a:pt x="510" y="1902"/>
                  </a:lnTo>
                  <a:lnTo>
                    <a:pt x="442" y="1955"/>
                  </a:lnTo>
                  <a:lnTo>
                    <a:pt x="375" y="2012"/>
                  </a:lnTo>
                  <a:lnTo>
                    <a:pt x="310" y="2071"/>
                  </a:lnTo>
                  <a:lnTo>
                    <a:pt x="246" y="2133"/>
                  </a:lnTo>
                  <a:lnTo>
                    <a:pt x="184" y="2199"/>
                  </a:lnTo>
                  <a:lnTo>
                    <a:pt x="123" y="2267"/>
                  </a:lnTo>
                  <a:lnTo>
                    <a:pt x="62" y="2338"/>
                  </a:lnTo>
                  <a:lnTo>
                    <a:pt x="0" y="241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05625" name="Freeform 57"/>
            <p:cNvSpPr>
              <a:spLocks/>
            </p:cNvSpPr>
            <p:nvPr userDrawn="1"/>
          </p:nvSpPr>
          <p:spPr bwMode="auto">
            <a:xfrm>
              <a:off x="1648" y="652"/>
              <a:ext cx="5042" cy="1263"/>
            </a:xfrm>
            <a:custGeom>
              <a:avLst/>
              <a:gdLst/>
              <a:ahLst/>
              <a:cxnLst>
                <a:cxn ang="0">
                  <a:pos x="5042" y="0"/>
                </a:cxn>
                <a:cxn ang="0">
                  <a:pos x="5033" y="77"/>
                </a:cxn>
                <a:cxn ang="0">
                  <a:pos x="5021" y="166"/>
                </a:cxn>
                <a:cxn ang="0">
                  <a:pos x="4997" y="281"/>
                </a:cxn>
                <a:cxn ang="0">
                  <a:pos x="4963" y="413"/>
                </a:cxn>
                <a:cxn ang="0">
                  <a:pos x="4913" y="562"/>
                </a:cxn>
                <a:cxn ang="0">
                  <a:pos x="4865" y="679"/>
                </a:cxn>
                <a:cxn ang="0">
                  <a:pos x="4828" y="759"/>
                </a:cxn>
                <a:cxn ang="0">
                  <a:pos x="4785" y="839"/>
                </a:cxn>
                <a:cxn ang="0">
                  <a:pos x="4738" y="918"/>
                </a:cxn>
                <a:cxn ang="0">
                  <a:pos x="4685" y="998"/>
                </a:cxn>
                <a:cxn ang="0">
                  <a:pos x="4627" y="1073"/>
                </a:cxn>
                <a:cxn ang="0">
                  <a:pos x="4563" y="1149"/>
                </a:cxn>
                <a:cxn ang="0">
                  <a:pos x="4492" y="1220"/>
                </a:cxn>
                <a:cxn ang="0">
                  <a:pos x="4414" y="1288"/>
                </a:cxn>
                <a:cxn ang="0">
                  <a:pos x="4330" y="1351"/>
                </a:cxn>
                <a:cxn ang="0">
                  <a:pos x="4239" y="1409"/>
                </a:cxn>
                <a:cxn ang="0">
                  <a:pos x="4139" y="1461"/>
                </a:cxn>
                <a:cxn ang="0">
                  <a:pos x="4034" y="1506"/>
                </a:cxn>
                <a:cxn ang="0">
                  <a:pos x="3919" y="1545"/>
                </a:cxn>
                <a:cxn ang="0">
                  <a:pos x="3795" y="1574"/>
                </a:cxn>
                <a:cxn ang="0">
                  <a:pos x="3664" y="1597"/>
                </a:cxn>
                <a:cxn ang="0">
                  <a:pos x="3523" y="1608"/>
                </a:cxn>
                <a:cxn ang="0">
                  <a:pos x="3374" y="1610"/>
                </a:cxn>
                <a:cxn ang="0">
                  <a:pos x="3215" y="1601"/>
                </a:cxn>
                <a:cxn ang="0">
                  <a:pos x="3131" y="1592"/>
                </a:cxn>
                <a:cxn ang="0">
                  <a:pos x="2806" y="1558"/>
                </a:cxn>
                <a:cxn ang="0">
                  <a:pos x="2505" y="1535"/>
                </a:cxn>
                <a:cxn ang="0">
                  <a:pos x="2227" y="1526"/>
                </a:cxn>
                <a:cxn ang="0">
                  <a:pos x="1971" y="1530"/>
                </a:cxn>
                <a:cxn ang="0">
                  <a:pos x="1733" y="1547"/>
                </a:cxn>
                <a:cxn ang="0">
                  <a:pos x="1515" y="1576"/>
                </a:cxn>
                <a:cxn ang="0">
                  <a:pos x="1362" y="1605"/>
                </a:cxn>
                <a:cxn ang="0">
                  <a:pos x="1265" y="1629"/>
                </a:cxn>
                <a:cxn ang="0">
                  <a:pos x="1172" y="1655"/>
                </a:cxn>
                <a:cxn ang="0">
                  <a:pos x="1082" y="1685"/>
                </a:cxn>
                <a:cxn ang="0">
                  <a:pos x="996" y="1718"/>
                </a:cxn>
                <a:cxn ang="0">
                  <a:pos x="913" y="1753"/>
                </a:cxn>
                <a:cxn ang="0">
                  <a:pos x="832" y="1792"/>
                </a:cxn>
                <a:cxn ang="0">
                  <a:pos x="756" y="1834"/>
                </a:cxn>
                <a:cxn ang="0">
                  <a:pos x="681" y="1879"/>
                </a:cxn>
                <a:cxn ang="0">
                  <a:pos x="572" y="1952"/>
                </a:cxn>
                <a:cxn ang="0">
                  <a:pos x="435" y="2060"/>
                </a:cxn>
                <a:cxn ang="0">
                  <a:pos x="306" y="2179"/>
                </a:cxn>
                <a:cxn ang="0">
                  <a:pos x="181" y="2309"/>
                </a:cxn>
                <a:cxn ang="0">
                  <a:pos x="60" y="2452"/>
                </a:cxn>
              </a:cxnLst>
              <a:rect l="0" t="0" r="r" b="b"/>
              <a:pathLst>
                <a:path w="5042" h="2527">
                  <a:moveTo>
                    <a:pt x="5042" y="0"/>
                  </a:moveTo>
                  <a:lnTo>
                    <a:pt x="5042" y="0"/>
                  </a:lnTo>
                  <a:lnTo>
                    <a:pt x="5040" y="21"/>
                  </a:lnTo>
                  <a:lnTo>
                    <a:pt x="5033" y="77"/>
                  </a:lnTo>
                  <a:lnTo>
                    <a:pt x="5028" y="118"/>
                  </a:lnTo>
                  <a:lnTo>
                    <a:pt x="5021" y="166"/>
                  </a:lnTo>
                  <a:lnTo>
                    <a:pt x="5010" y="221"/>
                  </a:lnTo>
                  <a:lnTo>
                    <a:pt x="4997" y="281"/>
                  </a:lnTo>
                  <a:lnTo>
                    <a:pt x="4981" y="345"/>
                  </a:lnTo>
                  <a:lnTo>
                    <a:pt x="4963" y="413"/>
                  </a:lnTo>
                  <a:lnTo>
                    <a:pt x="4939" y="486"/>
                  </a:lnTo>
                  <a:lnTo>
                    <a:pt x="4913" y="562"/>
                  </a:lnTo>
                  <a:lnTo>
                    <a:pt x="4882" y="639"/>
                  </a:lnTo>
                  <a:lnTo>
                    <a:pt x="4865" y="679"/>
                  </a:lnTo>
                  <a:lnTo>
                    <a:pt x="4847" y="718"/>
                  </a:lnTo>
                  <a:lnTo>
                    <a:pt x="4828" y="759"/>
                  </a:lnTo>
                  <a:lnTo>
                    <a:pt x="4807" y="799"/>
                  </a:lnTo>
                  <a:lnTo>
                    <a:pt x="4785" y="839"/>
                  </a:lnTo>
                  <a:lnTo>
                    <a:pt x="4763" y="878"/>
                  </a:lnTo>
                  <a:lnTo>
                    <a:pt x="4738" y="918"/>
                  </a:lnTo>
                  <a:lnTo>
                    <a:pt x="4713" y="957"/>
                  </a:lnTo>
                  <a:lnTo>
                    <a:pt x="4685" y="998"/>
                  </a:lnTo>
                  <a:lnTo>
                    <a:pt x="4657" y="1036"/>
                  </a:lnTo>
                  <a:lnTo>
                    <a:pt x="4627" y="1073"/>
                  </a:lnTo>
                  <a:lnTo>
                    <a:pt x="4596" y="1112"/>
                  </a:lnTo>
                  <a:lnTo>
                    <a:pt x="4563" y="1149"/>
                  </a:lnTo>
                  <a:lnTo>
                    <a:pt x="4528" y="1185"/>
                  </a:lnTo>
                  <a:lnTo>
                    <a:pt x="4492" y="1220"/>
                  </a:lnTo>
                  <a:lnTo>
                    <a:pt x="4454" y="1254"/>
                  </a:lnTo>
                  <a:lnTo>
                    <a:pt x="4414" y="1288"/>
                  </a:lnTo>
                  <a:lnTo>
                    <a:pt x="4373" y="1320"/>
                  </a:lnTo>
                  <a:lnTo>
                    <a:pt x="4330" y="1351"/>
                  </a:lnTo>
                  <a:lnTo>
                    <a:pt x="4285" y="1380"/>
                  </a:lnTo>
                  <a:lnTo>
                    <a:pt x="4239" y="1409"/>
                  </a:lnTo>
                  <a:lnTo>
                    <a:pt x="4191" y="1435"/>
                  </a:lnTo>
                  <a:lnTo>
                    <a:pt x="4139" y="1461"/>
                  </a:lnTo>
                  <a:lnTo>
                    <a:pt x="4088" y="1485"/>
                  </a:lnTo>
                  <a:lnTo>
                    <a:pt x="4034" y="1506"/>
                  </a:lnTo>
                  <a:lnTo>
                    <a:pt x="3977" y="1527"/>
                  </a:lnTo>
                  <a:lnTo>
                    <a:pt x="3919" y="1545"/>
                  </a:lnTo>
                  <a:lnTo>
                    <a:pt x="3857" y="1561"/>
                  </a:lnTo>
                  <a:lnTo>
                    <a:pt x="3795" y="1574"/>
                  </a:lnTo>
                  <a:lnTo>
                    <a:pt x="3731" y="1587"/>
                  </a:lnTo>
                  <a:lnTo>
                    <a:pt x="3664" y="1597"/>
                  </a:lnTo>
                  <a:lnTo>
                    <a:pt x="3595" y="1603"/>
                  </a:lnTo>
                  <a:lnTo>
                    <a:pt x="3523" y="1608"/>
                  </a:lnTo>
                  <a:lnTo>
                    <a:pt x="3449" y="1610"/>
                  </a:lnTo>
                  <a:lnTo>
                    <a:pt x="3374" y="1610"/>
                  </a:lnTo>
                  <a:lnTo>
                    <a:pt x="3295" y="1606"/>
                  </a:lnTo>
                  <a:lnTo>
                    <a:pt x="3215" y="1601"/>
                  </a:lnTo>
                  <a:lnTo>
                    <a:pt x="3131" y="1592"/>
                  </a:lnTo>
                  <a:lnTo>
                    <a:pt x="3131" y="1592"/>
                  </a:lnTo>
                  <a:lnTo>
                    <a:pt x="2966" y="1572"/>
                  </a:lnTo>
                  <a:lnTo>
                    <a:pt x="2806" y="1558"/>
                  </a:lnTo>
                  <a:lnTo>
                    <a:pt x="2652" y="1545"/>
                  </a:lnTo>
                  <a:lnTo>
                    <a:pt x="2505" y="1535"/>
                  </a:lnTo>
                  <a:lnTo>
                    <a:pt x="2364" y="1529"/>
                  </a:lnTo>
                  <a:lnTo>
                    <a:pt x="2227" y="1526"/>
                  </a:lnTo>
                  <a:lnTo>
                    <a:pt x="2097" y="1527"/>
                  </a:lnTo>
                  <a:lnTo>
                    <a:pt x="1971" y="1530"/>
                  </a:lnTo>
                  <a:lnTo>
                    <a:pt x="1850" y="1537"/>
                  </a:lnTo>
                  <a:lnTo>
                    <a:pt x="1733" y="1547"/>
                  </a:lnTo>
                  <a:lnTo>
                    <a:pt x="1622" y="1559"/>
                  </a:lnTo>
                  <a:lnTo>
                    <a:pt x="1515" y="1576"/>
                  </a:lnTo>
                  <a:lnTo>
                    <a:pt x="1412" y="1595"/>
                  </a:lnTo>
                  <a:lnTo>
                    <a:pt x="1362" y="1605"/>
                  </a:lnTo>
                  <a:lnTo>
                    <a:pt x="1314" y="1616"/>
                  </a:lnTo>
                  <a:lnTo>
                    <a:pt x="1265" y="1629"/>
                  </a:lnTo>
                  <a:lnTo>
                    <a:pt x="1218" y="1642"/>
                  </a:lnTo>
                  <a:lnTo>
                    <a:pt x="1172" y="1655"/>
                  </a:lnTo>
                  <a:lnTo>
                    <a:pt x="1126" y="1669"/>
                  </a:lnTo>
                  <a:lnTo>
                    <a:pt x="1082" y="1685"/>
                  </a:lnTo>
                  <a:lnTo>
                    <a:pt x="1039" y="1702"/>
                  </a:lnTo>
                  <a:lnTo>
                    <a:pt x="996" y="1718"/>
                  </a:lnTo>
                  <a:lnTo>
                    <a:pt x="954" y="1735"/>
                  </a:lnTo>
                  <a:lnTo>
                    <a:pt x="913" y="1753"/>
                  </a:lnTo>
                  <a:lnTo>
                    <a:pt x="872" y="1773"/>
                  </a:lnTo>
                  <a:lnTo>
                    <a:pt x="832" y="1792"/>
                  </a:lnTo>
                  <a:lnTo>
                    <a:pt x="793" y="1813"/>
                  </a:lnTo>
                  <a:lnTo>
                    <a:pt x="756" y="1834"/>
                  </a:lnTo>
                  <a:lnTo>
                    <a:pt x="717" y="1857"/>
                  </a:lnTo>
                  <a:lnTo>
                    <a:pt x="681" y="1879"/>
                  </a:lnTo>
                  <a:lnTo>
                    <a:pt x="643" y="1903"/>
                  </a:lnTo>
                  <a:lnTo>
                    <a:pt x="572" y="1952"/>
                  </a:lnTo>
                  <a:lnTo>
                    <a:pt x="503" y="2005"/>
                  </a:lnTo>
                  <a:lnTo>
                    <a:pt x="435" y="2060"/>
                  </a:lnTo>
                  <a:lnTo>
                    <a:pt x="370" y="2118"/>
                  </a:lnTo>
                  <a:lnTo>
                    <a:pt x="306" y="2179"/>
                  </a:lnTo>
                  <a:lnTo>
                    <a:pt x="242" y="2242"/>
                  </a:lnTo>
                  <a:lnTo>
                    <a:pt x="181" y="2309"/>
                  </a:lnTo>
                  <a:lnTo>
                    <a:pt x="120" y="2380"/>
                  </a:lnTo>
                  <a:lnTo>
                    <a:pt x="60" y="2452"/>
                  </a:lnTo>
                  <a:lnTo>
                    <a:pt x="0" y="2527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05626" name="Freeform 58"/>
            <p:cNvSpPr>
              <a:spLocks/>
            </p:cNvSpPr>
            <p:nvPr userDrawn="1"/>
          </p:nvSpPr>
          <p:spPr bwMode="auto">
            <a:xfrm>
              <a:off x="1700" y="624"/>
              <a:ext cx="5002" cy="1320"/>
            </a:xfrm>
            <a:custGeom>
              <a:avLst/>
              <a:gdLst/>
              <a:ahLst/>
              <a:cxnLst>
                <a:cxn ang="0">
                  <a:pos x="5002" y="0"/>
                </a:cxn>
                <a:cxn ang="0">
                  <a:pos x="4995" y="78"/>
                </a:cxn>
                <a:cxn ang="0">
                  <a:pos x="4983" y="166"/>
                </a:cxn>
                <a:cxn ang="0">
                  <a:pos x="4962" y="281"/>
                </a:cxn>
                <a:cxn ang="0">
                  <a:pos x="4929" y="417"/>
                </a:cxn>
                <a:cxn ang="0">
                  <a:pos x="4882" y="567"/>
                </a:cxn>
                <a:cxn ang="0">
                  <a:pos x="4836" y="685"/>
                </a:cxn>
                <a:cxn ang="0">
                  <a:pos x="4800" y="766"/>
                </a:cxn>
                <a:cxn ang="0">
                  <a:pos x="4758" y="848"/>
                </a:cxn>
                <a:cxn ang="0">
                  <a:pos x="4712" y="929"/>
                </a:cxn>
                <a:cxn ang="0">
                  <a:pos x="4661" y="1009"/>
                </a:cxn>
                <a:cxn ang="0">
                  <a:pos x="4604" y="1087"/>
                </a:cxn>
                <a:cxn ang="0">
                  <a:pos x="4540" y="1164"/>
                </a:cxn>
                <a:cxn ang="0">
                  <a:pos x="4471" y="1237"/>
                </a:cxn>
                <a:cxn ang="0">
                  <a:pos x="4394" y="1306"/>
                </a:cxn>
                <a:cxn ang="0">
                  <a:pos x="4311" y="1371"/>
                </a:cxn>
                <a:cxn ang="0">
                  <a:pos x="4221" y="1432"/>
                </a:cxn>
                <a:cxn ang="0">
                  <a:pos x="4122" y="1486"/>
                </a:cxn>
                <a:cxn ang="0">
                  <a:pos x="4017" y="1534"/>
                </a:cxn>
                <a:cxn ang="0">
                  <a:pos x="3903" y="1574"/>
                </a:cxn>
                <a:cxn ang="0">
                  <a:pos x="3779" y="1607"/>
                </a:cxn>
                <a:cxn ang="0">
                  <a:pos x="3649" y="1631"/>
                </a:cxn>
                <a:cxn ang="0">
                  <a:pos x="3508" y="1646"/>
                </a:cxn>
                <a:cxn ang="0">
                  <a:pos x="3358" y="1650"/>
                </a:cxn>
                <a:cxn ang="0">
                  <a:pos x="3199" y="1646"/>
                </a:cxn>
                <a:cxn ang="0">
                  <a:pos x="3115" y="1637"/>
                </a:cxn>
                <a:cxn ang="0">
                  <a:pos x="2791" y="1610"/>
                </a:cxn>
                <a:cxn ang="0">
                  <a:pos x="2489" y="1594"/>
                </a:cxn>
                <a:cxn ang="0">
                  <a:pos x="2210" y="1591"/>
                </a:cxn>
                <a:cxn ang="0">
                  <a:pos x="1955" y="1599"/>
                </a:cxn>
                <a:cxn ang="0">
                  <a:pos x="1717" y="1621"/>
                </a:cxn>
                <a:cxn ang="0">
                  <a:pos x="1499" y="1654"/>
                </a:cxn>
                <a:cxn ang="0">
                  <a:pos x="1347" y="1687"/>
                </a:cxn>
                <a:cxn ang="0">
                  <a:pos x="1251" y="1713"/>
                </a:cxn>
                <a:cxn ang="0">
                  <a:pos x="1158" y="1741"/>
                </a:cxn>
                <a:cxn ang="0">
                  <a:pos x="1069" y="1773"/>
                </a:cxn>
                <a:cxn ang="0">
                  <a:pos x="983" y="1809"/>
                </a:cxn>
                <a:cxn ang="0">
                  <a:pos x="899" y="1846"/>
                </a:cxn>
                <a:cxn ang="0">
                  <a:pos x="820" y="1886"/>
                </a:cxn>
                <a:cxn ang="0">
                  <a:pos x="744" y="1930"/>
                </a:cxn>
                <a:cxn ang="0">
                  <a:pos x="669" y="1977"/>
                </a:cxn>
                <a:cxn ang="0">
                  <a:pos x="597" y="2027"/>
                </a:cxn>
                <a:cxn ang="0">
                  <a:pos x="494" y="2106"/>
                </a:cxn>
                <a:cxn ang="0">
                  <a:pos x="362" y="2222"/>
                </a:cxn>
                <a:cxn ang="0">
                  <a:pos x="237" y="2351"/>
                </a:cxn>
                <a:cxn ang="0">
                  <a:pos x="116" y="2490"/>
                </a:cxn>
                <a:cxn ang="0">
                  <a:pos x="0" y="2642"/>
                </a:cxn>
              </a:cxnLst>
              <a:rect l="0" t="0" r="r" b="b"/>
              <a:pathLst>
                <a:path w="5002" h="2642">
                  <a:moveTo>
                    <a:pt x="5002" y="0"/>
                  </a:moveTo>
                  <a:lnTo>
                    <a:pt x="5002" y="0"/>
                  </a:lnTo>
                  <a:lnTo>
                    <a:pt x="5001" y="21"/>
                  </a:lnTo>
                  <a:lnTo>
                    <a:pt x="4995" y="78"/>
                  </a:lnTo>
                  <a:lnTo>
                    <a:pt x="4990" y="120"/>
                  </a:lnTo>
                  <a:lnTo>
                    <a:pt x="4983" y="166"/>
                  </a:lnTo>
                  <a:lnTo>
                    <a:pt x="4973" y="221"/>
                  </a:lnTo>
                  <a:lnTo>
                    <a:pt x="4962" y="281"/>
                  </a:lnTo>
                  <a:lnTo>
                    <a:pt x="4947" y="347"/>
                  </a:lnTo>
                  <a:lnTo>
                    <a:pt x="4929" y="417"/>
                  </a:lnTo>
                  <a:lnTo>
                    <a:pt x="4906" y="491"/>
                  </a:lnTo>
                  <a:lnTo>
                    <a:pt x="4882" y="567"/>
                  </a:lnTo>
                  <a:lnTo>
                    <a:pt x="4852" y="646"/>
                  </a:lnTo>
                  <a:lnTo>
                    <a:pt x="4836" y="685"/>
                  </a:lnTo>
                  <a:lnTo>
                    <a:pt x="4818" y="725"/>
                  </a:lnTo>
                  <a:lnTo>
                    <a:pt x="4800" y="766"/>
                  </a:lnTo>
                  <a:lnTo>
                    <a:pt x="4780" y="807"/>
                  </a:lnTo>
                  <a:lnTo>
                    <a:pt x="4758" y="848"/>
                  </a:lnTo>
                  <a:lnTo>
                    <a:pt x="4736" y="888"/>
                  </a:lnTo>
                  <a:lnTo>
                    <a:pt x="4712" y="929"/>
                  </a:lnTo>
                  <a:lnTo>
                    <a:pt x="4687" y="969"/>
                  </a:lnTo>
                  <a:lnTo>
                    <a:pt x="4661" y="1009"/>
                  </a:lnTo>
                  <a:lnTo>
                    <a:pt x="4633" y="1048"/>
                  </a:lnTo>
                  <a:lnTo>
                    <a:pt x="4604" y="1087"/>
                  </a:lnTo>
                  <a:lnTo>
                    <a:pt x="4572" y="1126"/>
                  </a:lnTo>
                  <a:lnTo>
                    <a:pt x="4540" y="1164"/>
                  </a:lnTo>
                  <a:lnTo>
                    <a:pt x="4505" y="1201"/>
                  </a:lnTo>
                  <a:lnTo>
                    <a:pt x="4471" y="1237"/>
                  </a:lnTo>
                  <a:lnTo>
                    <a:pt x="4433" y="1273"/>
                  </a:lnTo>
                  <a:lnTo>
                    <a:pt x="4394" y="1306"/>
                  </a:lnTo>
                  <a:lnTo>
                    <a:pt x="4353" y="1340"/>
                  </a:lnTo>
                  <a:lnTo>
                    <a:pt x="4311" y="1371"/>
                  </a:lnTo>
                  <a:lnTo>
                    <a:pt x="4266" y="1403"/>
                  </a:lnTo>
                  <a:lnTo>
                    <a:pt x="4221" y="1432"/>
                  </a:lnTo>
                  <a:lnTo>
                    <a:pt x="4172" y="1460"/>
                  </a:lnTo>
                  <a:lnTo>
                    <a:pt x="4122" y="1486"/>
                  </a:lnTo>
                  <a:lnTo>
                    <a:pt x="4071" y="1511"/>
                  </a:lnTo>
                  <a:lnTo>
                    <a:pt x="4017" y="1534"/>
                  </a:lnTo>
                  <a:lnTo>
                    <a:pt x="3960" y="1555"/>
                  </a:lnTo>
                  <a:lnTo>
                    <a:pt x="3903" y="1574"/>
                  </a:lnTo>
                  <a:lnTo>
                    <a:pt x="3842" y="1592"/>
                  </a:lnTo>
                  <a:lnTo>
                    <a:pt x="3779" y="1607"/>
                  </a:lnTo>
                  <a:lnTo>
                    <a:pt x="3715" y="1621"/>
                  </a:lnTo>
                  <a:lnTo>
                    <a:pt x="3649" y="1631"/>
                  </a:lnTo>
                  <a:lnTo>
                    <a:pt x="3579" y="1641"/>
                  </a:lnTo>
                  <a:lnTo>
                    <a:pt x="3508" y="1646"/>
                  </a:lnTo>
                  <a:lnTo>
                    <a:pt x="3435" y="1650"/>
                  </a:lnTo>
                  <a:lnTo>
                    <a:pt x="3358" y="1650"/>
                  </a:lnTo>
                  <a:lnTo>
                    <a:pt x="3279" y="1649"/>
                  </a:lnTo>
                  <a:lnTo>
                    <a:pt x="3199" y="1646"/>
                  </a:lnTo>
                  <a:lnTo>
                    <a:pt x="3115" y="1637"/>
                  </a:lnTo>
                  <a:lnTo>
                    <a:pt x="3115" y="1637"/>
                  </a:lnTo>
                  <a:lnTo>
                    <a:pt x="2950" y="1623"/>
                  </a:lnTo>
                  <a:lnTo>
                    <a:pt x="2791" y="1610"/>
                  </a:lnTo>
                  <a:lnTo>
                    <a:pt x="2636" y="1600"/>
                  </a:lnTo>
                  <a:lnTo>
                    <a:pt x="2489" y="1594"/>
                  </a:lnTo>
                  <a:lnTo>
                    <a:pt x="2348" y="1591"/>
                  </a:lnTo>
                  <a:lnTo>
                    <a:pt x="2210" y="1591"/>
                  </a:lnTo>
                  <a:lnTo>
                    <a:pt x="2080" y="1594"/>
                  </a:lnTo>
                  <a:lnTo>
                    <a:pt x="1955" y="1599"/>
                  </a:lnTo>
                  <a:lnTo>
                    <a:pt x="1834" y="1608"/>
                  </a:lnTo>
                  <a:lnTo>
                    <a:pt x="1717" y="1621"/>
                  </a:lnTo>
                  <a:lnTo>
                    <a:pt x="1606" y="1636"/>
                  </a:lnTo>
                  <a:lnTo>
                    <a:pt x="1499" y="1654"/>
                  </a:lnTo>
                  <a:lnTo>
                    <a:pt x="1397" y="1675"/>
                  </a:lnTo>
                  <a:lnTo>
                    <a:pt x="1347" y="1687"/>
                  </a:lnTo>
                  <a:lnTo>
                    <a:pt x="1298" y="1699"/>
                  </a:lnTo>
                  <a:lnTo>
                    <a:pt x="1251" y="1713"/>
                  </a:lnTo>
                  <a:lnTo>
                    <a:pt x="1204" y="1726"/>
                  </a:lnTo>
                  <a:lnTo>
                    <a:pt x="1158" y="1741"/>
                  </a:lnTo>
                  <a:lnTo>
                    <a:pt x="1113" y="1757"/>
                  </a:lnTo>
                  <a:lnTo>
                    <a:pt x="1069" y="1773"/>
                  </a:lnTo>
                  <a:lnTo>
                    <a:pt x="1026" y="1791"/>
                  </a:lnTo>
                  <a:lnTo>
                    <a:pt x="983" y="1809"/>
                  </a:lnTo>
                  <a:lnTo>
                    <a:pt x="941" y="1826"/>
                  </a:lnTo>
                  <a:lnTo>
                    <a:pt x="899" y="1846"/>
                  </a:lnTo>
                  <a:lnTo>
                    <a:pt x="859" y="1865"/>
                  </a:lnTo>
                  <a:lnTo>
                    <a:pt x="820" y="1886"/>
                  </a:lnTo>
                  <a:lnTo>
                    <a:pt x="781" y="1909"/>
                  </a:lnTo>
                  <a:lnTo>
                    <a:pt x="744" y="1930"/>
                  </a:lnTo>
                  <a:lnTo>
                    <a:pt x="707" y="1952"/>
                  </a:lnTo>
                  <a:lnTo>
                    <a:pt x="669" y="1977"/>
                  </a:lnTo>
                  <a:lnTo>
                    <a:pt x="633" y="2001"/>
                  </a:lnTo>
                  <a:lnTo>
                    <a:pt x="597" y="2027"/>
                  </a:lnTo>
                  <a:lnTo>
                    <a:pt x="562" y="2052"/>
                  </a:lnTo>
                  <a:lnTo>
                    <a:pt x="494" y="2106"/>
                  </a:lnTo>
                  <a:lnTo>
                    <a:pt x="427" y="2162"/>
                  </a:lnTo>
                  <a:lnTo>
                    <a:pt x="362" y="2222"/>
                  </a:lnTo>
                  <a:lnTo>
                    <a:pt x="300" y="2285"/>
                  </a:lnTo>
                  <a:lnTo>
                    <a:pt x="237" y="2351"/>
                  </a:lnTo>
                  <a:lnTo>
                    <a:pt x="176" y="2419"/>
                  </a:lnTo>
                  <a:lnTo>
                    <a:pt x="116" y="2490"/>
                  </a:lnTo>
                  <a:lnTo>
                    <a:pt x="58" y="2564"/>
                  </a:lnTo>
                  <a:lnTo>
                    <a:pt x="0" y="2642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05627" name="Freeform 59"/>
            <p:cNvSpPr>
              <a:spLocks/>
            </p:cNvSpPr>
            <p:nvPr userDrawn="1"/>
          </p:nvSpPr>
          <p:spPr bwMode="auto">
            <a:xfrm>
              <a:off x="1751" y="595"/>
              <a:ext cx="4962" cy="1378"/>
            </a:xfrm>
            <a:custGeom>
              <a:avLst/>
              <a:gdLst/>
              <a:ahLst/>
              <a:cxnLst>
                <a:cxn ang="0">
                  <a:pos x="4962" y="0"/>
                </a:cxn>
                <a:cxn ang="0">
                  <a:pos x="4957" y="79"/>
                </a:cxn>
                <a:cxn ang="0">
                  <a:pos x="4946" y="170"/>
                </a:cxn>
                <a:cxn ang="0">
                  <a:pos x="4926" y="284"/>
                </a:cxn>
                <a:cxn ang="0">
                  <a:pos x="4894" y="421"/>
                </a:cxn>
                <a:cxn ang="0">
                  <a:pos x="4850" y="573"/>
                </a:cxn>
                <a:cxn ang="0">
                  <a:pos x="4806" y="693"/>
                </a:cxn>
                <a:cxn ang="0">
                  <a:pos x="4771" y="775"/>
                </a:cxn>
                <a:cxn ang="0">
                  <a:pos x="4732" y="857"/>
                </a:cxn>
                <a:cxn ang="0">
                  <a:pos x="4686" y="940"/>
                </a:cxn>
                <a:cxn ang="0">
                  <a:pos x="4636" y="1022"/>
                </a:cxn>
                <a:cxn ang="0">
                  <a:pos x="4581" y="1101"/>
                </a:cxn>
                <a:cxn ang="0">
                  <a:pos x="4518" y="1180"/>
                </a:cxn>
                <a:cxn ang="0">
                  <a:pos x="4449" y="1255"/>
                </a:cxn>
                <a:cxn ang="0">
                  <a:pos x="4374" y="1326"/>
                </a:cxn>
                <a:cxn ang="0">
                  <a:pos x="4292" y="1393"/>
                </a:cxn>
                <a:cxn ang="0">
                  <a:pos x="4202" y="1455"/>
                </a:cxn>
                <a:cxn ang="0">
                  <a:pos x="4104" y="1511"/>
                </a:cxn>
                <a:cxn ang="0">
                  <a:pos x="4000" y="1563"/>
                </a:cxn>
                <a:cxn ang="0">
                  <a:pos x="3886" y="1605"/>
                </a:cxn>
                <a:cxn ang="0">
                  <a:pos x="3764" y="1641"/>
                </a:cxn>
                <a:cxn ang="0">
                  <a:pos x="3634" y="1668"/>
                </a:cxn>
                <a:cxn ang="0">
                  <a:pos x="3493" y="1686"/>
                </a:cxn>
                <a:cxn ang="0">
                  <a:pos x="3344" y="1694"/>
                </a:cxn>
                <a:cxn ang="0">
                  <a:pos x="3184" y="1691"/>
                </a:cxn>
                <a:cxn ang="0">
                  <a:pos x="3101" y="1686"/>
                </a:cxn>
                <a:cxn ang="0">
                  <a:pos x="2774" y="1663"/>
                </a:cxn>
                <a:cxn ang="0">
                  <a:pos x="2473" y="1653"/>
                </a:cxn>
                <a:cxn ang="0">
                  <a:pos x="2195" y="1655"/>
                </a:cxn>
                <a:cxn ang="0">
                  <a:pos x="1938" y="1670"/>
                </a:cxn>
                <a:cxn ang="0">
                  <a:pos x="1702" y="1695"/>
                </a:cxn>
                <a:cxn ang="0">
                  <a:pos x="1486" y="1734"/>
                </a:cxn>
                <a:cxn ang="0">
                  <a:pos x="1333" y="1770"/>
                </a:cxn>
                <a:cxn ang="0">
                  <a:pos x="1237" y="1799"/>
                </a:cxn>
                <a:cxn ang="0">
                  <a:pos x="1144" y="1829"/>
                </a:cxn>
                <a:cxn ang="0">
                  <a:pos x="1055" y="1863"/>
                </a:cxn>
                <a:cxn ang="0">
                  <a:pos x="971" y="1899"/>
                </a:cxn>
                <a:cxn ang="0">
                  <a:pos x="889" y="1939"/>
                </a:cxn>
                <a:cxn ang="0">
                  <a:pos x="810" y="1981"/>
                </a:cxn>
                <a:cxn ang="0">
                  <a:pos x="733" y="2026"/>
                </a:cxn>
                <a:cxn ang="0">
                  <a:pos x="660" y="2075"/>
                </a:cxn>
                <a:cxn ang="0">
                  <a:pos x="589" y="2127"/>
                </a:cxn>
                <a:cxn ang="0">
                  <a:pos x="486" y="2209"/>
                </a:cxn>
                <a:cxn ang="0">
                  <a:pos x="357" y="2328"/>
                </a:cxn>
                <a:cxn ang="0">
                  <a:pos x="233" y="2459"/>
                </a:cxn>
                <a:cxn ang="0">
                  <a:pos x="115" y="2603"/>
                </a:cxn>
                <a:cxn ang="0">
                  <a:pos x="0" y="2756"/>
                </a:cxn>
              </a:cxnLst>
              <a:rect l="0" t="0" r="r" b="b"/>
              <a:pathLst>
                <a:path w="4962" h="2756">
                  <a:moveTo>
                    <a:pt x="4962" y="0"/>
                  </a:moveTo>
                  <a:lnTo>
                    <a:pt x="4962" y="0"/>
                  </a:lnTo>
                  <a:lnTo>
                    <a:pt x="4961" y="21"/>
                  </a:lnTo>
                  <a:lnTo>
                    <a:pt x="4957" y="79"/>
                  </a:lnTo>
                  <a:lnTo>
                    <a:pt x="4953" y="121"/>
                  </a:lnTo>
                  <a:lnTo>
                    <a:pt x="4946" y="170"/>
                  </a:lnTo>
                  <a:lnTo>
                    <a:pt x="4937" y="224"/>
                  </a:lnTo>
                  <a:lnTo>
                    <a:pt x="4926" y="284"/>
                  </a:lnTo>
                  <a:lnTo>
                    <a:pt x="4912" y="350"/>
                  </a:lnTo>
                  <a:lnTo>
                    <a:pt x="4894" y="421"/>
                  </a:lnTo>
                  <a:lnTo>
                    <a:pt x="4875" y="496"/>
                  </a:lnTo>
                  <a:lnTo>
                    <a:pt x="4850" y="573"/>
                  </a:lnTo>
                  <a:lnTo>
                    <a:pt x="4822" y="652"/>
                  </a:lnTo>
                  <a:lnTo>
                    <a:pt x="4806" y="693"/>
                  </a:lnTo>
                  <a:lnTo>
                    <a:pt x="4789" y="733"/>
                  </a:lnTo>
                  <a:lnTo>
                    <a:pt x="4771" y="775"/>
                  </a:lnTo>
                  <a:lnTo>
                    <a:pt x="4751" y="815"/>
                  </a:lnTo>
                  <a:lnTo>
                    <a:pt x="4732" y="857"/>
                  </a:lnTo>
                  <a:lnTo>
                    <a:pt x="4710" y="899"/>
                  </a:lnTo>
                  <a:lnTo>
                    <a:pt x="4686" y="940"/>
                  </a:lnTo>
                  <a:lnTo>
                    <a:pt x="4663" y="980"/>
                  </a:lnTo>
                  <a:lnTo>
                    <a:pt x="4636" y="1022"/>
                  </a:lnTo>
                  <a:lnTo>
                    <a:pt x="4608" y="1062"/>
                  </a:lnTo>
                  <a:lnTo>
                    <a:pt x="4581" y="1101"/>
                  </a:lnTo>
                  <a:lnTo>
                    <a:pt x="4550" y="1142"/>
                  </a:lnTo>
                  <a:lnTo>
                    <a:pt x="4518" y="1180"/>
                  </a:lnTo>
                  <a:lnTo>
                    <a:pt x="4485" y="1217"/>
                  </a:lnTo>
                  <a:lnTo>
                    <a:pt x="4449" y="1255"/>
                  </a:lnTo>
                  <a:lnTo>
                    <a:pt x="4413" y="1290"/>
                  </a:lnTo>
                  <a:lnTo>
                    <a:pt x="4374" y="1326"/>
                  </a:lnTo>
                  <a:lnTo>
                    <a:pt x="4333" y="1360"/>
                  </a:lnTo>
                  <a:lnTo>
                    <a:pt x="4292" y="1393"/>
                  </a:lnTo>
                  <a:lnTo>
                    <a:pt x="4247" y="1426"/>
                  </a:lnTo>
                  <a:lnTo>
                    <a:pt x="4202" y="1455"/>
                  </a:lnTo>
                  <a:lnTo>
                    <a:pt x="4154" y="1484"/>
                  </a:lnTo>
                  <a:lnTo>
                    <a:pt x="4104" y="1511"/>
                  </a:lnTo>
                  <a:lnTo>
                    <a:pt x="4053" y="1539"/>
                  </a:lnTo>
                  <a:lnTo>
                    <a:pt x="4000" y="1563"/>
                  </a:lnTo>
                  <a:lnTo>
                    <a:pt x="3943" y="1586"/>
                  </a:lnTo>
                  <a:lnTo>
                    <a:pt x="3886" y="1605"/>
                  </a:lnTo>
                  <a:lnTo>
                    <a:pt x="3827" y="1624"/>
                  </a:lnTo>
                  <a:lnTo>
                    <a:pt x="3764" y="1641"/>
                  </a:lnTo>
                  <a:lnTo>
                    <a:pt x="3700" y="1655"/>
                  </a:lnTo>
                  <a:lnTo>
                    <a:pt x="3634" y="1668"/>
                  </a:lnTo>
                  <a:lnTo>
                    <a:pt x="3564" y="1678"/>
                  </a:lnTo>
                  <a:lnTo>
                    <a:pt x="3493" y="1686"/>
                  </a:lnTo>
                  <a:lnTo>
                    <a:pt x="3420" y="1691"/>
                  </a:lnTo>
                  <a:lnTo>
                    <a:pt x="3344" y="1694"/>
                  </a:lnTo>
                  <a:lnTo>
                    <a:pt x="3266" y="1694"/>
                  </a:lnTo>
                  <a:lnTo>
                    <a:pt x="3184" y="1691"/>
                  </a:lnTo>
                  <a:lnTo>
                    <a:pt x="3101" y="1686"/>
                  </a:lnTo>
                  <a:lnTo>
                    <a:pt x="3101" y="1686"/>
                  </a:lnTo>
                  <a:lnTo>
                    <a:pt x="2935" y="1673"/>
                  </a:lnTo>
                  <a:lnTo>
                    <a:pt x="2774" y="1663"/>
                  </a:lnTo>
                  <a:lnTo>
                    <a:pt x="2622" y="1657"/>
                  </a:lnTo>
                  <a:lnTo>
                    <a:pt x="2473" y="1653"/>
                  </a:lnTo>
                  <a:lnTo>
                    <a:pt x="2331" y="1653"/>
                  </a:lnTo>
                  <a:lnTo>
                    <a:pt x="2195" y="1655"/>
                  </a:lnTo>
                  <a:lnTo>
                    <a:pt x="2065" y="1662"/>
                  </a:lnTo>
                  <a:lnTo>
                    <a:pt x="1938" y="1670"/>
                  </a:lnTo>
                  <a:lnTo>
                    <a:pt x="1819" y="1681"/>
                  </a:lnTo>
                  <a:lnTo>
                    <a:pt x="1702" y="1695"/>
                  </a:lnTo>
                  <a:lnTo>
                    <a:pt x="1591" y="1713"/>
                  </a:lnTo>
                  <a:lnTo>
                    <a:pt x="1486" y="1734"/>
                  </a:lnTo>
                  <a:lnTo>
                    <a:pt x="1383" y="1757"/>
                  </a:lnTo>
                  <a:lnTo>
                    <a:pt x="1333" y="1770"/>
                  </a:lnTo>
                  <a:lnTo>
                    <a:pt x="1284" y="1784"/>
                  </a:lnTo>
                  <a:lnTo>
                    <a:pt x="1237" y="1799"/>
                  </a:lnTo>
                  <a:lnTo>
                    <a:pt x="1190" y="1813"/>
                  </a:lnTo>
                  <a:lnTo>
                    <a:pt x="1144" y="1829"/>
                  </a:lnTo>
                  <a:lnTo>
                    <a:pt x="1100" y="1846"/>
                  </a:lnTo>
                  <a:lnTo>
                    <a:pt x="1055" y="1863"/>
                  </a:lnTo>
                  <a:lnTo>
                    <a:pt x="1012" y="1881"/>
                  </a:lnTo>
                  <a:lnTo>
                    <a:pt x="971" y="1899"/>
                  </a:lnTo>
                  <a:lnTo>
                    <a:pt x="929" y="1918"/>
                  </a:lnTo>
                  <a:lnTo>
                    <a:pt x="889" y="1939"/>
                  </a:lnTo>
                  <a:lnTo>
                    <a:pt x="848" y="1960"/>
                  </a:lnTo>
                  <a:lnTo>
                    <a:pt x="810" y="1981"/>
                  </a:lnTo>
                  <a:lnTo>
                    <a:pt x="771" y="2004"/>
                  </a:lnTo>
                  <a:lnTo>
                    <a:pt x="733" y="2026"/>
                  </a:lnTo>
                  <a:lnTo>
                    <a:pt x="696" y="2051"/>
                  </a:lnTo>
                  <a:lnTo>
                    <a:pt x="660" y="2075"/>
                  </a:lnTo>
                  <a:lnTo>
                    <a:pt x="624" y="2101"/>
                  </a:lnTo>
                  <a:lnTo>
                    <a:pt x="589" y="2127"/>
                  </a:lnTo>
                  <a:lnTo>
                    <a:pt x="554" y="2152"/>
                  </a:lnTo>
                  <a:lnTo>
                    <a:pt x="486" y="2209"/>
                  </a:lnTo>
                  <a:lnTo>
                    <a:pt x="421" y="2267"/>
                  </a:lnTo>
                  <a:lnTo>
                    <a:pt x="357" y="2328"/>
                  </a:lnTo>
                  <a:lnTo>
                    <a:pt x="295" y="2393"/>
                  </a:lnTo>
                  <a:lnTo>
                    <a:pt x="233" y="2459"/>
                  </a:lnTo>
                  <a:lnTo>
                    <a:pt x="174" y="2530"/>
                  </a:lnTo>
                  <a:lnTo>
                    <a:pt x="115" y="2603"/>
                  </a:lnTo>
                  <a:lnTo>
                    <a:pt x="57" y="2679"/>
                  </a:lnTo>
                  <a:lnTo>
                    <a:pt x="0" y="2756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05628" name="Freeform 60"/>
            <p:cNvSpPr>
              <a:spLocks/>
            </p:cNvSpPr>
            <p:nvPr userDrawn="1"/>
          </p:nvSpPr>
          <p:spPr bwMode="auto">
            <a:xfrm>
              <a:off x="1804" y="566"/>
              <a:ext cx="4921" cy="1435"/>
            </a:xfrm>
            <a:custGeom>
              <a:avLst/>
              <a:gdLst/>
              <a:ahLst/>
              <a:cxnLst>
                <a:cxn ang="0">
                  <a:pos x="4921" y="0"/>
                </a:cxn>
                <a:cxn ang="0">
                  <a:pos x="4915" y="79"/>
                </a:cxn>
                <a:cxn ang="0">
                  <a:pos x="4905" y="169"/>
                </a:cxn>
                <a:cxn ang="0">
                  <a:pos x="4887" y="285"/>
                </a:cxn>
                <a:cxn ang="0">
                  <a:pos x="4858" y="424"/>
                </a:cxn>
                <a:cxn ang="0">
                  <a:pos x="4816" y="578"/>
                </a:cxn>
                <a:cxn ang="0">
                  <a:pos x="4773" y="699"/>
                </a:cxn>
                <a:cxn ang="0">
                  <a:pos x="4740" y="781"/>
                </a:cxn>
                <a:cxn ang="0">
                  <a:pos x="4701" y="865"/>
                </a:cxn>
                <a:cxn ang="0">
                  <a:pos x="4658" y="949"/>
                </a:cxn>
                <a:cxn ang="0">
                  <a:pos x="4608" y="1031"/>
                </a:cxn>
                <a:cxn ang="0">
                  <a:pos x="4554" y="1114"/>
                </a:cxn>
                <a:cxn ang="0">
                  <a:pos x="4493" y="1193"/>
                </a:cxn>
                <a:cxn ang="0">
                  <a:pos x="4425" y="1270"/>
                </a:cxn>
                <a:cxn ang="0">
                  <a:pos x="4351" y="1343"/>
                </a:cxn>
                <a:cxn ang="0">
                  <a:pos x="4269" y="1412"/>
                </a:cxn>
                <a:cxn ang="0">
                  <a:pos x="4182" y="1477"/>
                </a:cxn>
                <a:cxn ang="0">
                  <a:pos x="4085" y="1535"/>
                </a:cxn>
                <a:cxn ang="0">
                  <a:pos x="3981" y="1588"/>
                </a:cxn>
                <a:cxn ang="0">
                  <a:pos x="3868" y="1634"/>
                </a:cxn>
                <a:cxn ang="0">
                  <a:pos x="3746" y="1672"/>
                </a:cxn>
                <a:cxn ang="0">
                  <a:pos x="3615" y="1701"/>
                </a:cxn>
                <a:cxn ang="0">
                  <a:pos x="3477" y="1722"/>
                </a:cxn>
                <a:cxn ang="0">
                  <a:pos x="3327" y="1734"/>
                </a:cxn>
                <a:cxn ang="0">
                  <a:pos x="3167" y="1734"/>
                </a:cxn>
                <a:cxn ang="0">
                  <a:pos x="3084" y="1730"/>
                </a:cxn>
                <a:cxn ang="0">
                  <a:pos x="2757" y="1714"/>
                </a:cxn>
                <a:cxn ang="0">
                  <a:pos x="2456" y="1711"/>
                </a:cxn>
                <a:cxn ang="0">
                  <a:pos x="2178" y="1719"/>
                </a:cxn>
                <a:cxn ang="0">
                  <a:pos x="1922" y="1739"/>
                </a:cxn>
                <a:cxn ang="0">
                  <a:pos x="1687" y="1769"/>
                </a:cxn>
                <a:cxn ang="0">
                  <a:pos x="1469" y="1811"/>
                </a:cxn>
                <a:cxn ang="0">
                  <a:pos x="1318" y="1852"/>
                </a:cxn>
                <a:cxn ang="0">
                  <a:pos x="1222" y="1881"/>
                </a:cxn>
                <a:cxn ang="0">
                  <a:pos x="1130" y="1915"/>
                </a:cxn>
                <a:cxn ang="0">
                  <a:pos x="1043" y="1950"/>
                </a:cxn>
                <a:cxn ang="0">
                  <a:pos x="958" y="1989"/>
                </a:cxn>
                <a:cxn ang="0">
                  <a:pos x="876" y="2029"/>
                </a:cxn>
                <a:cxn ang="0">
                  <a:pos x="797" y="2074"/>
                </a:cxn>
                <a:cxn ang="0">
                  <a:pos x="722" y="2121"/>
                </a:cxn>
                <a:cxn ang="0">
                  <a:pos x="650" y="2171"/>
                </a:cxn>
                <a:cxn ang="0">
                  <a:pos x="579" y="2225"/>
                </a:cxn>
                <a:cxn ang="0">
                  <a:pos x="478" y="2309"/>
                </a:cxn>
                <a:cxn ang="0">
                  <a:pos x="350" y="2433"/>
                </a:cxn>
                <a:cxn ang="0">
                  <a:pos x="229" y="2567"/>
                </a:cxn>
                <a:cxn ang="0">
                  <a:pos x="112" y="2712"/>
                </a:cxn>
                <a:cxn ang="0">
                  <a:pos x="0" y="2869"/>
                </a:cxn>
              </a:cxnLst>
              <a:rect l="0" t="0" r="r" b="b"/>
              <a:pathLst>
                <a:path w="4921" h="2869">
                  <a:moveTo>
                    <a:pt x="4921" y="0"/>
                  </a:moveTo>
                  <a:lnTo>
                    <a:pt x="4921" y="0"/>
                  </a:lnTo>
                  <a:lnTo>
                    <a:pt x="4919" y="21"/>
                  </a:lnTo>
                  <a:lnTo>
                    <a:pt x="4915" y="79"/>
                  </a:lnTo>
                  <a:lnTo>
                    <a:pt x="4911" y="121"/>
                  </a:lnTo>
                  <a:lnTo>
                    <a:pt x="4905" y="169"/>
                  </a:lnTo>
                  <a:lnTo>
                    <a:pt x="4898" y="224"/>
                  </a:lnTo>
                  <a:lnTo>
                    <a:pt x="4887" y="285"/>
                  </a:lnTo>
                  <a:lnTo>
                    <a:pt x="4875" y="353"/>
                  </a:lnTo>
                  <a:lnTo>
                    <a:pt x="4858" y="424"/>
                  </a:lnTo>
                  <a:lnTo>
                    <a:pt x="4839" y="498"/>
                  </a:lnTo>
                  <a:lnTo>
                    <a:pt x="4816" y="578"/>
                  </a:lnTo>
                  <a:lnTo>
                    <a:pt x="4789" y="658"/>
                  </a:lnTo>
                  <a:lnTo>
                    <a:pt x="4773" y="699"/>
                  </a:lnTo>
                  <a:lnTo>
                    <a:pt x="4758" y="741"/>
                  </a:lnTo>
                  <a:lnTo>
                    <a:pt x="4740" y="781"/>
                  </a:lnTo>
                  <a:lnTo>
                    <a:pt x="4722" y="823"/>
                  </a:lnTo>
                  <a:lnTo>
                    <a:pt x="4701" y="865"/>
                  </a:lnTo>
                  <a:lnTo>
                    <a:pt x="4680" y="907"/>
                  </a:lnTo>
                  <a:lnTo>
                    <a:pt x="4658" y="949"/>
                  </a:lnTo>
                  <a:lnTo>
                    <a:pt x="4634" y="991"/>
                  </a:lnTo>
                  <a:lnTo>
                    <a:pt x="4608" y="1031"/>
                  </a:lnTo>
                  <a:lnTo>
                    <a:pt x="4582" y="1073"/>
                  </a:lnTo>
                  <a:lnTo>
                    <a:pt x="4554" y="1114"/>
                  </a:lnTo>
                  <a:lnTo>
                    <a:pt x="4525" y="1154"/>
                  </a:lnTo>
                  <a:lnTo>
                    <a:pt x="4493" y="1193"/>
                  </a:lnTo>
                  <a:lnTo>
                    <a:pt x="4460" y="1232"/>
                  </a:lnTo>
                  <a:lnTo>
                    <a:pt x="4425" y="1270"/>
                  </a:lnTo>
                  <a:lnTo>
                    <a:pt x="4389" y="1307"/>
                  </a:lnTo>
                  <a:lnTo>
                    <a:pt x="4351" y="1343"/>
                  </a:lnTo>
                  <a:lnTo>
                    <a:pt x="4311" y="1378"/>
                  </a:lnTo>
                  <a:lnTo>
                    <a:pt x="4269" y="1412"/>
                  </a:lnTo>
                  <a:lnTo>
                    <a:pt x="4226" y="1446"/>
                  </a:lnTo>
                  <a:lnTo>
                    <a:pt x="4182" y="1477"/>
                  </a:lnTo>
                  <a:lnTo>
                    <a:pt x="4135" y="1508"/>
                  </a:lnTo>
                  <a:lnTo>
                    <a:pt x="4085" y="1535"/>
                  </a:lnTo>
                  <a:lnTo>
                    <a:pt x="4033" y="1563"/>
                  </a:lnTo>
                  <a:lnTo>
                    <a:pt x="3981" y="1588"/>
                  </a:lnTo>
                  <a:lnTo>
                    <a:pt x="3925" y="1613"/>
                  </a:lnTo>
                  <a:lnTo>
                    <a:pt x="3868" y="1634"/>
                  </a:lnTo>
                  <a:lnTo>
                    <a:pt x="3808" y="1655"/>
                  </a:lnTo>
                  <a:lnTo>
                    <a:pt x="3746" y="1672"/>
                  </a:lnTo>
                  <a:lnTo>
                    <a:pt x="3682" y="1688"/>
                  </a:lnTo>
                  <a:lnTo>
                    <a:pt x="3615" y="1701"/>
                  </a:lnTo>
                  <a:lnTo>
                    <a:pt x="3547" y="1713"/>
                  </a:lnTo>
                  <a:lnTo>
                    <a:pt x="3477" y="1722"/>
                  </a:lnTo>
                  <a:lnTo>
                    <a:pt x="3403" y="1729"/>
                  </a:lnTo>
                  <a:lnTo>
                    <a:pt x="3327" y="1734"/>
                  </a:lnTo>
                  <a:lnTo>
                    <a:pt x="3249" y="1735"/>
                  </a:lnTo>
                  <a:lnTo>
                    <a:pt x="3167" y="1734"/>
                  </a:lnTo>
                  <a:lnTo>
                    <a:pt x="3084" y="1730"/>
                  </a:lnTo>
                  <a:lnTo>
                    <a:pt x="3084" y="1730"/>
                  </a:lnTo>
                  <a:lnTo>
                    <a:pt x="2917" y="1721"/>
                  </a:lnTo>
                  <a:lnTo>
                    <a:pt x="2757" y="1714"/>
                  </a:lnTo>
                  <a:lnTo>
                    <a:pt x="2603" y="1711"/>
                  </a:lnTo>
                  <a:lnTo>
                    <a:pt x="2456" y="1711"/>
                  </a:lnTo>
                  <a:lnTo>
                    <a:pt x="2314" y="1714"/>
                  </a:lnTo>
                  <a:lnTo>
                    <a:pt x="2178" y="1719"/>
                  </a:lnTo>
                  <a:lnTo>
                    <a:pt x="2048" y="1727"/>
                  </a:lnTo>
                  <a:lnTo>
                    <a:pt x="1922" y="1739"/>
                  </a:lnTo>
                  <a:lnTo>
                    <a:pt x="1802" y="1753"/>
                  </a:lnTo>
                  <a:lnTo>
                    <a:pt x="1687" y="1769"/>
                  </a:lnTo>
                  <a:lnTo>
                    <a:pt x="1576" y="1789"/>
                  </a:lnTo>
                  <a:lnTo>
                    <a:pt x="1469" y="1811"/>
                  </a:lnTo>
                  <a:lnTo>
                    <a:pt x="1368" y="1837"/>
                  </a:lnTo>
                  <a:lnTo>
                    <a:pt x="1318" y="1852"/>
                  </a:lnTo>
                  <a:lnTo>
                    <a:pt x="1269" y="1866"/>
                  </a:lnTo>
                  <a:lnTo>
                    <a:pt x="1222" y="1881"/>
                  </a:lnTo>
                  <a:lnTo>
                    <a:pt x="1176" y="1897"/>
                  </a:lnTo>
                  <a:lnTo>
                    <a:pt x="1130" y="1915"/>
                  </a:lnTo>
                  <a:lnTo>
                    <a:pt x="1086" y="1932"/>
                  </a:lnTo>
                  <a:lnTo>
                    <a:pt x="1043" y="1950"/>
                  </a:lnTo>
                  <a:lnTo>
                    <a:pt x="1000" y="1969"/>
                  </a:lnTo>
                  <a:lnTo>
                    <a:pt x="958" y="1989"/>
                  </a:lnTo>
                  <a:lnTo>
                    <a:pt x="916" y="2008"/>
                  </a:lnTo>
                  <a:lnTo>
                    <a:pt x="876" y="2029"/>
                  </a:lnTo>
                  <a:lnTo>
                    <a:pt x="836" y="2052"/>
                  </a:lnTo>
                  <a:lnTo>
                    <a:pt x="797" y="2074"/>
                  </a:lnTo>
                  <a:lnTo>
                    <a:pt x="759" y="2097"/>
                  </a:lnTo>
                  <a:lnTo>
                    <a:pt x="722" y="2121"/>
                  </a:lnTo>
                  <a:lnTo>
                    <a:pt x="684" y="2145"/>
                  </a:lnTo>
                  <a:lnTo>
                    <a:pt x="650" y="2171"/>
                  </a:lnTo>
                  <a:lnTo>
                    <a:pt x="614" y="2197"/>
                  </a:lnTo>
                  <a:lnTo>
                    <a:pt x="579" y="2225"/>
                  </a:lnTo>
                  <a:lnTo>
                    <a:pt x="544" y="2252"/>
                  </a:lnTo>
                  <a:lnTo>
                    <a:pt x="478" y="2309"/>
                  </a:lnTo>
                  <a:lnTo>
                    <a:pt x="412" y="2370"/>
                  </a:lnTo>
                  <a:lnTo>
                    <a:pt x="350" y="2433"/>
                  </a:lnTo>
                  <a:lnTo>
                    <a:pt x="289" y="2497"/>
                  </a:lnTo>
                  <a:lnTo>
                    <a:pt x="229" y="2567"/>
                  </a:lnTo>
                  <a:lnTo>
                    <a:pt x="171" y="2638"/>
                  </a:lnTo>
                  <a:lnTo>
                    <a:pt x="112" y="2712"/>
                  </a:lnTo>
                  <a:lnTo>
                    <a:pt x="55" y="2790"/>
                  </a:lnTo>
                  <a:lnTo>
                    <a:pt x="0" y="2869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05629" name="Freeform 61"/>
            <p:cNvSpPr>
              <a:spLocks/>
            </p:cNvSpPr>
            <p:nvPr userDrawn="1"/>
          </p:nvSpPr>
          <p:spPr bwMode="auto">
            <a:xfrm>
              <a:off x="1858" y="538"/>
              <a:ext cx="4875" cy="1492"/>
            </a:xfrm>
            <a:custGeom>
              <a:avLst/>
              <a:gdLst/>
              <a:ahLst/>
              <a:cxnLst>
                <a:cxn ang="0">
                  <a:pos x="4875" y="0"/>
                </a:cxn>
                <a:cxn ang="0">
                  <a:pos x="4872" y="79"/>
                </a:cxn>
                <a:cxn ang="0">
                  <a:pos x="4864" y="170"/>
                </a:cxn>
                <a:cxn ang="0">
                  <a:pos x="4847" y="287"/>
                </a:cxn>
                <a:cxn ang="0">
                  <a:pos x="4821" y="428"/>
                </a:cxn>
                <a:cxn ang="0">
                  <a:pos x="4780" y="581"/>
                </a:cxn>
                <a:cxn ang="0">
                  <a:pos x="4740" y="706"/>
                </a:cxn>
                <a:cxn ang="0">
                  <a:pos x="4707" y="790"/>
                </a:cxn>
                <a:cxn ang="0">
                  <a:pos x="4671" y="874"/>
                </a:cxn>
                <a:cxn ang="0">
                  <a:pos x="4628" y="959"/>
                </a:cxn>
                <a:cxn ang="0">
                  <a:pos x="4580" y="1043"/>
                </a:cxn>
                <a:cxn ang="0">
                  <a:pos x="4526" y="1127"/>
                </a:cxn>
                <a:cxn ang="0">
                  <a:pos x="4467" y="1208"/>
                </a:cxn>
                <a:cxn ang="0">
                  <a:pos x="4400" y="1287"/>
                </a:cxn>
                <a:cxn ang="0">
                  <a:pos x="4326" y="1361"/>
                </a:cxn>
                <a:cxn ang="0">
                  <a:pos x="4247" y="1432"/>
                </a:cxn>
                <a:cxn ang="0">
                  <a:pos x="4160" y="1500"/>
                </a:cxn>
                <a:cxn ang="0">
                  <a:pos x="4064" y="1560"/>
                </a:cxn>
                <a:cxn ang="0">
                  <a:pos x="3960" y="1615"/>
                </a:cxn>
                <a:cxn ang="0">
                  <a:pos x="3847" y="1663"/>
                </a:cxn>
                <a:cxn ang="0">
                  <a:pos x="3727" y="1703"/>
                </a:cxn>
                <a:cxn ang="0">
                  <a:pos x="3597" y="1737"/>
                </a:cxn>
                <a:cxn ang="0">
                  <a:pos x="3457" y="1760"/>
                </a:cxn>
                <a:cxn ang="0">
                  <a:pos x="3309" y="1775"/>
                </a:cxn>
                <a:cxn ang="0">
                  <a:pos x="3149" y="1778"/>
                </a:cxn>
                <a:cxn ang="0">
                  <a:pos x="3066" y="1776"/>
                </a:cxn>
                <a:cxn ang="0">
                  <a:pos x="2739" y="1766"/>
                </a:cxn>
                <a:cxn ang="0">
                  <a:pos x="2438" y="1770"/>
                </a:cxn>
                <a:cxn ang="0">
                  <a:pos x="2160" y="1783"/>
                </a:cxn>
                <a:cxn ang="0">
                  <a:pos x="1904" y="1808"/>
                </a:cxn>
                <a:cxn ang="0">
                  <a:pos x="1669" y="1844"/>
                </a:cxn>
                <a:cxn ang="0">
                  <a:pos x="1452" y="1891"/>
                </a:cxn>
                <a:cxn ang="0">
                  <a:pos x="1351" y="1918"/>
                </a:cxn>
                <a:cxn ang="0">
                  <a:pos x="1254" y="1949"/>
                </a:cxn>
                <a:cxn ang="0">
                  <a:pos x="1161" y="1983"/>
                </a:cxn>
                <a:cxn ang="0">
                  <a:pos x="1071" y="2018"/>
                </a:cxn>
                <a:cxn ang="0">
                  <a:pos x="984" y="2059"/>
                </a:cxn>
                <a:cxn ang="0">
                  <a:pos x="903" y="2101"/>
                </a:cxn>
                <a:cxn ang="0">
                  <a:pos x="823" y="2144"/>
                </a:cxn>
                <a:cxn ang="0">
                  <a:pos x="747" y="2193"/>
                </a:cxn>
                <a:cxn ang="0">
                  <a:pos x="673" y="2243"/>
                </a:cxn>
                <a:cxn ang="0">
                  <a:pos x="603" y="2296"/>
                </a:cxn>
                <a:cxn ang="0">
                  <a:pos x="535" y="2351"/>
                </a:cxn>
                <a:cxn ang="0">
                  <a:pos x="404" y="2472"/>
                </a:cxn>
                <a:cxn ang="0">
                  <a:pos x="282" y="2604"/>
                </a:cxn>
                <a:cxn ang="0">
                  <a:pos x="167" y="2747"/>
                </a:cxn>
                <a:cxn ang="0">
                  <a:pos x="54" y="2902"/>
                </a:cxn>
              </a:cxnLst>
              <a:rect l="0" t="0" r="r" b="b"/>
              <a:pathLst>
                <a:path w="4875" h="2984">
                  <a:moveTo>
                    <a:pt x="4875" y="0"/>
                  </a:moveTo>
                  <a:lnTo>
                    <a:pt x="4875" y="0"/>
                  </a:lnTo>
                  <a:lnTo>
                    <a:pt x="4875" y="21"/>
                  </a:lnTo>
                  <a:lnTo>
                    <a:pt x="4872" y="79"/>
                  </a:lnTo>
                  <a:lnTo>
                    <a:pt x="4868" y="121"/>
                  </a:lnTo>
                  <a:lnTo>
                    <a:pt x="4864" y="170"/>
                  </a:lnTo>
                  <a:lnTo>
                    <a:pt x="4857" y="226"/>
                  </a:lnTo>
                  <a:lnTo>
                    <a:pt x="4847" y="287"/>
                  </a:lnTo>
                  <a:lnTo>
                    <a:pt x="4835" y="355"/>
                  </a:lnTo>
                  <a:lnTo>
                    <a:pt x="4821" y="428"/>
                  </a:lnTo>
                  <a:lnTo>
                    <a:pt x="4803" y="502"/>
                  </a:lnTo>
                  <a:lnTo>
                    <a:pt x="4780" y="581"/>
                  </a:lnTo>
                  <a:lnTo>
                    <a:pt x="4754" y="664"/>
                  </a:lnTo>
                  <a:lnTo>
                    <a:pt x="4740" y="706"/>
                  </a:lnTo>
                  <a:lnTo>
                    <a:pt x="4724" y="748"/>
                  </a:lnTo>
                  <a:lnTo>
                    <a:pt x="4707" y="790"/>
                  </a:lnTo>
                  <a:lnTo>
                    <a:pt x="4689" y="832"/>
                  </a:lnTo>
                  <a:lnTo>
                    <a:pt x="4671" y="874"/>
                  </a:lnTo>
                  <a:lnTo>
                    <a:pt x="4650" y="917"/>
                  </a:lnTo>
                  <a:lnTo>
                    <a:pt x="4628" y="959"/>
                  </a:lnTo>
                  <a:lnTo>
                    <a:pt x="4604" y="1001"/>
                  </a:lnTo>
                  <a:lnTo>
                    <a:pt x="4580" y="1043"/>
                  </a:lnTo>
                  <a:lnTo>
                    <a:pt x="4554" y="1085"/>
                  </a:lnTo>
                  <a:lnTo>
                    <a:pt x="4526" y="1127"/>
                  </a:lnTo>
                  <a:lnTo>
                    <a:pt x="4497" y="1167"/>
                  </a:lnTo>
                  <a:lnTo>
                    <a:pt x="4467" y="1208"/>
                  </a:lnTo>
                  <a:lnTo>
                    <a:pt x="4435" y="1248"/>
                  </a:lnTo>
                  <a:lnTo>
                    <a:pt x="4400" y="1287"/>
                  </a:lnTo>
                  <a:lnTo>
                    <a:pt x="4364" y="1324"/>
                  </a:lnTo>
                  <a:lnTo>
                    <a:pt x="4326" y="1361"/>
                  </a:lnTo>
                  <a:lnTo>
                    <a:pt x="4288" y="1398"/>
                  </a:lnTo>
                  <a:lnTo>
                    <a:pt x="4247" y="1432"/>
                  </a:lnTo>
                  <a:lnTo>
                    <a:pt x="4204" y="1466"/>
                  </a:lnTo>
                  <a:lnTo>
                    <a:pt x="4160" y="1500"/>
                  </a:lnTo>
                  <a:lnTo>
                    <a:pt x="4113" y="1531"/>
                  </a:lnTo>
                  <a:lnTo>
                    <a:pt x="4064" y="1560"/>
                  </a:lnTo>
                  <a:lnTo>
                    <a:pt x="4013" y="1589"/>
                  </a:lnTo>
                  <a:lnTo>
                    <a:pt x="3960" y="1615"/>
                  </a:lnTo>
                  <a:lnTo>
                    <a:pt x="3906" y="1641"/>
                  </a:lnTo>
                  <a:lnTo>
                    <a:pt x="3847" y="1663"/>
                  </a:lnTo>
                  <a:lnTo>
                    <a:pt x="3789" y="1684"/>
                  </a:lnTo>
                  <a:lnTo>
                    <a:pt x="3727" y="1703"/>
                  </a:lnTo>
                  <a:lnTo>
                    <a:pt x="3663" y="1721"/>
                  </a:lnTo>
                  <a:lnTo>
                    <a:pt x="3597" y="1737"/>
                  </a:lnTo>
                  <a:lnTo>
                    <a:pt x="3528" y="1750"/>
                  </a:lnTo>
                  <a:lnTo>
                    <a:pt x="3457" y="1760"/>
                  </a:lnTo>
                  <a:lnTo>
                    <a:pt x="3385" y="1768"/>
                  </a:lnTo>
                  <a:lnTo>
                    <a:pt x="3309" y="1775"/>
                  </a:lnTo>
                  <a:lnTo>
                    <a:pt x="3230" y="1778"/>
                  </a:lnTo>
                  <a:lnTo>
                    <a:pt x="3149" y="1778"/>
                  </a:lnTo>
                  <a:lnTo>
                    <a:pt x="3066" y="1776"/>
                  </a:lnTo>
                  <a:lnTo>
                    <a:pt x="3066" y="1776"/>
                  </a:lnTo>
                  <a:lnTo>
                    <a:pt x="2899" y="1770"/>
                  </a:lnTo>
                  <a:lnTo>
                    <a:pt x="2739" y="1766"/>
                  </a:lnTo>
                  <a:lnTo>
                    <a:pt x="2585" y="1766"/>
                  </a:lnTo>
                  <a:lnTo>
                    <a:pt x="2438" y="1770"/>
                  </a:lnTo>
                  <a:lnTo>
                    <a:pt x="2297" y="1775"/>
                  </a:lnTo>
                  <a:lnTo>
                    <a:pt x="2160" y="1783"/>
                  </a:lnTo>
                  <a:lnTo>
                    <a:pt x="2030" y="1794"/>
                  </a:lnTo>
                  <a:lnTo>
                    <a:pt x="1904" y="1808"/>
                  </a:lnTo>
                  <a:lnTo>
                    <a:pt x="1784" y="1825"/>
                  </a:lnTo>
                  <a:lnTo>
                    <a:pt x="1669" y="1844"/>
                  </a:lnTo>
                  <a:lnTo>
                    <a:pt x="1558" y="1867"/>
                  </a:lnTo>
                  <a:lnTo>
                    <a:pt x="1452" y="1891"/>
                  </a:lnTo>
                  <a:lnTo>
                    <a:pt x="1401" y="1904"/>
                  </a:lnTo>
                  <a:lnTo>
                    <a:pt x="1351" y="1918"/>
                  </a:lnTo>
                  <a:lnTo>
                    <a:pt x="1302" y="1934"/>
                  </a:lnTo>
                  <a:lnTo>
                    <a:pt x="1254" y="1949"/>
                  </a:lnTo>
                  <a:lnTo>
                    <a:pt x="1207" y="1965"/>
                  </a:lnTo>
                  <a:lnTo>
                    <a:pt x="1161" y="1983"/>
                  </a:lnTo>
                  <a:lnTo>
                    <a:pt x="1115" y="2001"/>
                  </a:lnTo>
                  <a:lnTo>
                    <a:pt x="1071" y="2018"/>
                  </a:lnTo>
                  <a:lnTo>
                    <a:pt x="1028" y="2038"/>
                  </a:lnTo>
                  <a:lnTo>
                    <a:pt x="984" y="2059"/>
                  </a:lnTo>
                  <a:lnTo>
                    <a:pt x="943" y="2078"/>
                  </a:lnTo>
                  <a:lnTo>
                    <a:pt x="903" y="2101"/>
                  </a:lnTo>
                  <a:lnTo>
                    <a:pt x="862" y="2122"/>
                  </a:lnTo>
                  <a:lnTo>
                    <a:pt x="823" y="2144"/>
                  </a:lnTo>
                  <a:lnTo>
                    <a:pt x="785" y="2169"/>
                  </a:lnTo>
                  <a:lnTo>
                    <a:pt x="747" y="2193"/>
                  </a:lnTo>
                  <a:lnTo>
                    <a:pt x="710" y="2217"/>
                  </a:lnTo>
                  <a:lnTo>
                    <a:pt x="673" y="2243"/>
                  </a:lnTo>
                  <a:lnTo>
                    <a:pt x="637" y="2269"/>
                  </a:lnTo>
                  <a:lnTo>
                    <a:pt x="603" y="2296"/>
                  </a:lnTo>
                  <a:lnTo>
                    <a:pt x="568" y="2324"/>
                  </a:lnTo>
                  <a:lnTo>
                    <a:pt x="535" y="2351"/>
                  </a:lnTo>
                  <a:lnTo>
                    <a:pt x="468" y="2411"/>
                  </a:lnTo>
                  <a:lnTo>
                    <a:pt x="404" y="2472"/>
                  </a:lnTo>
                  <a:lnTo>
                    <a:pt x="343" y="2537"/>
                  </a:lnTo>
                  <a:lnTo>
                    <a:pt x="282" y="2604"/>
                  </a:lnTo>
                  <a:lnTo>
                    <a:pt x="224" y="2674"/>
                  </a:lnTo>
                  <a:lnTo>
                    <a:pt x="167" y="2747"/>
                  </a:lnTo>
                  <a:lnTo>
                    <a:pt x="110" y="2822"/>
                  </a:lnTo>
                  <a:lnTo>
                    <a:pt x="54" y="2902"/>
                  </a:lnTo>
                  <a:lnTo>
                    <a:pt x="0" y="2984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05630" name="Freeform 62"/>
            <p:cNvSpPr>
              <a:spLocks/>
            </p:cNvSpPr>
            <p:nvPr userDrawn="1"/>
          </p:nvSpPr>
          <p:spPr bwMode="auto">
            <a:xfrm>
              <a:off x="1912" y="510"/>
              <a:ext cx="4831" cy="1548"/>
            </a:xfrm>
            <a:custGeom>
              <a:avLst/>
              <a:gdLst/>
              <a:ahLst/>
              <a:cxnLst>
                <a:cxn ang="0">
                  <a:pos x="4831" y="0"/>
                </a:cxn>
                <a:cxn ang="0">
                  <a:pos x="4828" y="80"/>
                </a:cxn>
                <a:cxn ang="0">
                  <a:pos x="4821" y="172"/>
                </a:cxn>
                <a:cxn ang="0">
                  <a:pos x="4806" y="291"/>
                </a:cxn>
                <a:cxn ang="0">
                  <a:pos x="4782" y="430"/>
                </a:cxn>
                <a:cxn ang="0">
                  <a:pos x="4743" y="587"/>
                </a:cxn>
                <a:cxn ang="0">
                  <a:pos x="4706" y="711"/>
                </a:cxn>
                <a:cxn ang="0">
                  <a:pos x="4674" y="797"/>
                </a:cxn>
                <a:cxn ang="0">
                  <a:pos x="4638" y="882"/>
                </a:cxn>
                <a:cxn ang="0">
                  <a:pos x="4597" y="969"/>
                </a:cxn>
                <a:cxn ang="0">
                  <a:pos x="4550" y="1055"/>
                </a:cxn>
                <a:cxn ang="0">
                  <a:pos x="4497" y="1139"/>
                </a:cxn>
                <a:cxn ang="0">
                  <a:pos x="4439" y="1223"/>
                </a:cxn>
                <a:cxn ang="0">
                  <a:pos x="4374" y="1302"/>
                </a:cxn>
                <a:cxn ang="0">
                  <a:pos x="4303" y="1379"/>
                </a:cxn>
                <a:cxn ang="0">
                  <a:pos x="4224" y="1452"/>
                </a:cxn>
                <a:cxn ang="0">
                  <a:pos x="4136" y="1522"/>
                </a:cxn>
                <a:cxn ang="0">
                  <a:pos x="4042" y="1584"/>
                </a:cxn>
                <a:cxn ang="0">
                  <a:pos x="3939" y="1643"/>
                </a:cxn>
                <a:cxn ang="0">
                  <a:pos x="3828" y="1693"/>
                </a:cxn>
                <a:cxn ang="0">
                  <a:pos x="3707" y="1736"/>
                </a:cxn>
                <a:cxn ang="0">
                  <a:pos x="3578" y="1772"/>
                </a:cxn>
                <a:cxn ang="0">
                  <a:pos x="3439" y="1798"/>
                </a:cxn>
                <a:cxn ang="0">
                  <a:pos x="3291" y="1815"/>
                </a:cxn>
                <a:cxn ang="0">
                  <a:pos x="3131" y="1822"/>
                </a:cxn>
                <a:cxn ang="0">
                  <a:pos x="3048" y="1822"/>
                </a:cxn>
                <a:cxn ang="0">
                  <a:pos x="2720" y="1819"/>
                </a:cxn>
                <a:cxn ang="0">
                  <a:pos x="2419" y="1828"/>
                </a:cxn>
                <a:cxn ang="0">
                  <a:pos x="2141" y="1848"/>
                </a:cxn>
                <a:cxn ang="0">
                  <a:pos x="1887" y="1877"/>
                </a:cxn>
                <a:cxn ang="0">
                  <a:pos x="1651" y="1919"/>
                </a:cxn>
                <a:cxn ang="0">
                  <a:pos x="1436" y="1970"/>
                </a:cxn>
                <a:cxn ang="0">
                  <a:pos x="1335" y="1999"/>
                </a:cxn>
                <a:cxn ang="0">
                  <a:pos x="1239" y="2032"/>
                </a:cxn>
                <a:cxn ang="0">
                  <a:pos x="1146" y="2067"/>
                </a:cxn>
                <a:cxn ang="0">
                  <a:pos x="1057" y="2106"/>
                </a:cxn>
                <a:cxn ang="0">
                  <a:pos x="971" y="2148"/>
                </a:cxn>
                <a:cxn ang="0">
                  <a:pos x="889" y="2192"/>
                </a:cxn>
                <a:cxn ang="0">
                  <a:pos x="811" y="2237"/>
                </a:cxn>
                <a:cxn ang="0">
                  <a:pos x="735" y="2287"/>
                </a:cxn>
                <a:cxn ang="0">
                  <a:pos x="663" y="2339"/>
                </a:cxn>
                <a:cxn ang="0">
                  <a:pos x="593" y="2393"/>
                </a:cxn>
                <a:cxn ang="0">
                  <a:pos x="525" y="2452"/>
                </a:cxn>
                <a:cxn ang="0">
                  <a:pos x="397" y="2576"/>
                </a:cxn>
                <a:cxn ang="0">
                  <a:pos x="277" y="2710"/>
                </a:cxn>
                <a:cxn ang="0">
                  <a:pos x="163" y="2857"/>
                </a:cxn>
                <a:cxn ang="0">
                  <a:pos x="53" y="3013"/>
                </a:cxn>
              </a:cxnLst>
              <a:rect l="0" t="0" r="r" b="b"/>
              <a:pathLst>
                <a:path w="4831" h="3097">
                  <a:moveTo>
                    <a:pt x="4831" y="0"/>
                  </a:moveTo>
                  <a:lnTo>
                    <a:pt x="4831" y="0"/>
                  </a:lnTo>
                  <a:lnTo>
                    <a:pt x="4829" y="21"/>
                  </a:lnTo>
                  <a:lnTo>
                    <a:pt x="4828" y="80"/>
                  </a:lnTo>
                  <a:lnTo>
                    <a:pt x="4825" y="122"/>
                  </a:lnTo>
                  <a:lnTo>
                    <a:pt x="4821" y="172"/>
                  </a:lnTo>
                  <a:lnTo>
                    <a:pt x="4814" y="228"/>
                  </a:lnTo>
                  <a:lnTo>
                    <a:pt x="4806" y="291"/>
                  </a:lnTo>
                  <a:lnTo>
                    <a:pt x="4796" y="359"/>
                  </a:lnTo>
                  <a:lnTo>
                    <a:pt x="4782" y="430"/>
                  </a:lnTo>
                  <a:lnTo>
                    <a:pt x="4764" y="507"/>
                  </a:lnTo>
                  <a:lnTo>
                    <a:pt x="4743" y="587"/>
                  </a:lnTo>
                  <a:lnTo>
                    <a:pt x="4719" y="669"/>
                  </a:lnTo>
                  <a:lnTo>
                    <a:pt x="4706" y="711"/>
                  </a:lnTo>
                  <a:lnTo>
                    <a:pt x="4690" y="755"/>
                  </a:lnTo>
                  <a:lnTo>
                    <a:pt x="4674" y="797"/>
                  </a:lnTo>
                  <a:lnTo>
                    <a:pt x="4657" y="840"/>
                  </a:lnTo>
                  <a:lnTo>
                    <a:pt x="4638" y="882"/>
                  </a:lnTo>
                  <a:lnTo>
                    <a:pt x="4618" y="926"/>
                  </a:lnTo>
                  <a:lnTo>
                    <a:pt x="4597" y="969"/>
                  </a:lnTo>
                  <a:lnTo>
                    <a:pt x="4574" y="1011"/>
                  </a:lnTo>
                  <a:lnTo>
                    <a:pt x="4550" y="1055"/>
                  </a:lnTo>
                  <a:lnTo>
                    <a:pt x="4525" y="1097"/>
                  </a:lnTo>
                  <a:lnTo>
                    <a:pt x="4497" y="1139"/>
                  </a:lnTo>
                  <a:lnTo>
                    <a:pt x="4470" y="1181"/>
                  </a:lnTo>
                  <a:lnTo>
                    <a:pt x="4439" y="1223"/>
                  </a:lnTo>
                  <a:lnTo>
                    <a:pt x="4407" y="1263"/>
                  </a:lnTo>
                  <a:lnTo>
                    <a:pt x="4374" y="1302"/>
                  </a:lnTo>
                  <a:lnTo>
                    <a:pt x="4339" y="1342"/>
                  </a:lnTo>
                  <a:lnTo>
                    <a:pt x="4303" y="1379"/>
                  </a:lnTo>
                  <a:lnTo>
                    <a:pt x="4264" y="1417"/>
                  </a:lnTo>
                  <a:lnTo>
                    <a:pt x="4224" y="1452"/>
                  </a:lnTo>
                  <a:lnTo>
                    <a:pt x="4181" y="1488"/>
                  </a:lnTo>
                  <a:lnTo>
                    <a:pt x="4136" y="1522"/>
                  </a:lnTo>
                  <a:lnTo>
                    <a:pt x="4091" y="1554"/>
                  </a:lnTo>
                  <a:lnTo>
                    <a:pt x="4042" y="1584"/>
                  </a:lnTo>
                  <a:lnTo>
                    <a:pt x="3992" y="1614"/>
                  </a:lnTo>
                  <a:lnTo>
                    <a:pt x="3939" y="1643"/>
                  </a:lnTo>
                  <a:lnTo>
                    <a:pt x="3885" y="1668"/>
                  </a:lnTo>
                  <a:lnTo>
                    <a:pt x="3828" y="1693"/>
                  </a:lnTo>
                  <a:lnTo>
                    <a:pt x="3768" y="1715"/>
                  </a:lnTo>
                  <a:lnTo>
                    <a:pt x="3707" y="1736"/>
                  </a:lnTo>
                  <a:lnTo>
                    <a:pt x="3643" y="1754"/>
                  </a:lnTo>
                  <a:lnTo>
                    <a:pt x="3578" y="1772"/>
                  </a:lnTo>
                  <a:lnTo>
                    <a:pt x="3510" y="1786"/>
                  </a:lnTo>
                  <a:lnTo>
                    <a:pt x="3439" y="1798"/>
                  </a:lnTo>
                  <a:lnTo>
                    <a:pt x="3366" y="1807"/>
                  </a:lnTo>
                  <a:lnTo>
                    <a:pt x="3291" y="1815"/>
                  </a:lnTo>
                  <a:lnTo>
                    <a:pt x="3212" y="1820"/>
                  </a:lnTo>
                  <a:lnTo>
                    <a:pt x="3131" y="1822"/>
                  </a:lnTo>
                  <a:lnTo>
                    <a:pt x="3048" y="1822"/>
                  </a:lnTo>
                  <a:lnTo>
                    <a:pt x="3048" y="1822"/>
                  </a:lnTo>
                  <a:lnTo>
                    <a:pt x="2881" y="1819"/>
                  </a:lnTo>
                  <a:lnTo>
                    <a:pt x="2720" y="1819"/>
                  </a:lnTo>
                  <a:lnTo>
                    <a:pt x="2567" y="1822"/>
                  </a:lnTo>
                  <a:lnTo>
                    <a:pt x="2419" y="1828"/>
                  </a:lnTo>
                  <a:lnTo>
                    <a:pt x="2277" y="1836"/>
                  </a:lnTo>
                  <a:lnTo>
                    <a:pt x="2141" y="1848"/>
                  </a:lnTo>
                  <a:lnTo>
                    <a:pt x="2012" y="1861"/>
                  </a:lnTo>
                  <a:lnTo>
                    <a:pt x="1887" y="1877"/>
                  </a:lnTo>
                  <a:lnTo>
                    <a:pt x="1766" y="1896"/>
                  </a:lnTo>
                  <a:lnTo>
                    <a:pt x="1651" y="1919"/>
                  </a:lnTo>
                  <a:lnTo>
                    <a:pt x="1541" y="1943"/>
                  </a:lnTo>
                  <a:lnTo>
                    <a:pt x="1436" y="1970"/>
                  </a:lnTo>
                  <a:lnTo>
                    <a:pt x="1384" y="1985"/>
                  </a:lnTo>
                  <a:lnTo>
                    <a:pt x="1335" y="1999"/>
                  </a:lnTo>
                  <a:lnTo>
                    <a:pt x="1286" y="2016"/>
                  </a:lnTo>
                  <a:lnTo>
                    <a:pt x="1239" y="2032"/>
                  </a:lnTo>
                  <a:lnTo>
                    <a:pt x="1191" y="2050"/>
                  </a:lnTo>
                  <a:lnTo>
                    <a:pt x="1146" y="2067"/>
                  </a:lnTo>
                  <a:lnTo>
                    <a:pt x="1100" y="2087"/>
                  </a:lnTo>
                  <a:lnTo>
                    <a:pt x="1057" y="2106"/>
                  </a:lnTo>
                  <a:lnTo>
                    <a:pt x="1014" y="2127"/>
                  </a:lnTo>
                  <a:lnTo>
                    <a:pt x="971" y="2148"/>
                  </a:lnTo>
                  <a:lnTo>
                    <a:pt x="930" y="2169"/>
                  </a:lnTo>
                  <a:lnTo>
                    <a:pt x="889" y="2192"/>
                  </a:lnTo>
                  <a:lnTo>
                    <a:pt x="850" y="2214"/>
                  </a:lnTo>
                  <a:lnTo>
                    <a:pt x="811" y="2237"/>
                  </a:lnTo>
                  <a:lnTo>
                    <a:pt x="772" y="2263"/>
                  </a:lnTo>
                  <a:lnTo>
                    <a:pt x="735" y="2287"/>
                  </a:lnTo>
                  <a:lnTo>
                    <a:pt x="699" y="2313"/>
                  </a:lnTo>
                  <a:lnTo>
                    <a:pt x="663" y="2339"/>
                  </a:lnTo>
                  <a:lnTo>
                    <a:pt x="628" y="2366"/>
                  </a:lnTo>
                  <a:lnTo>
                    <a:pt x="593" y="2393"/>
                  </a:lnTo>
                  <a:lnTo>
                    <a:pt x="558" y="2423"/>
                  </a:lnTo>
                  <a:lnTo>
                    <a:pt x="525" y="2452"/>
                  </a:lnTo>
                  <a:lnTo>
                    <a:pt x="460" y="2511"/>
                  </a:lnTo>
                  <a:lnTo>
                    <a:pt x="397" y="2576"/>
                  </a:lnTo>
                  <a:lnTo>
                    <a:pt x="336" y="2640"/>
                  </a:lnTo>
                  <a:lnTo>
                    <a:pt x="277" y="2710"/>
                  </a:lnTo>
                  <a:lnTo>
                    <a:pt x="220" y="2783"/>
                  </a:lnTo>
                  <a:lnTo>
                    <a:pt x="163" y="2857"/>
                  </a:lnTo>
                  <a:lnTo>
                    <a:pt x="107" y="2934"/>
                  </a:lnTo>
                  <a:lnTo>
                    <a:pt x="53" y="3013"/>
                  </a:lnTo>
                  <a:lnTo>
                    <a:pt x="0" y="3097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05631" name="Freeform 63"/>
            <p:cNvSpPr>
              <a:spLocks/>
            </p:cNvSpPr>
            <p:nvPr userDrawn="1"/>
          </p:nvSpPr>
          <p:spPr bwMode="auto">
            <a:xfrm>
              <a:off x="1968" y="481"/>
              <a:ext cx="4782" cy="1605"/>
            </a:xfrm>
            <a:custGeom>
              <a:avLst/>
              <a:gdLst/>
              <a:ahLst/>
              <a:cxnLst>
                <a:cxn ang="0">
                  <a:pos x="4782" y="0"/>
                </a:cxn>
                <a:cxn ang="0">
                  <a:pos x="4780" y="81"/>
                </a:cxn>
                <a:cxn ang="0">
                  <a:pos x="4775" y="173"/>
                </a:cxn>
                <a:cxn ang="0">
                  <a:pos x="4762" y="292"/>
                </a:cxn>
                <a:cxn ang="0">
                  <a:pos x="4740" y="433"/>
                </a:cxn>
                <a:cxn ang="0">
                  <a:pos x="4704" y="591"/>
                </a:cxn>
                <a:cxn ang="0">
                  <a:pos x="4668" y="717"/>
                </a:cxn>
                <a:cxn ang="0">
                  <a:pos x="4637" y="802"/>
                </a:cxn>
                <a:cxn ang="0">
                  <a:pos x="4602" y="890"/>
                </a:cxn>
                <a:cxn ang="0">
                  <a:pos x="4564" y="978"/>
                </a:cxn>
                <a:cxn ang="0">
                  <a:pos x="4518" y="1066"/>
                </a:cxn>
                <a:cxn ang="0">
                  <a:pos x="4466" y="1151"/>
                </a:cxn>
                <a:cxn ang="0">
                  <a:pos x="4409" y="1235"/>
                </a:cxn>
                <a:cxn ang="0">
                  <a:pos x="4346" y="1318"/>
                </a:cxn>
                <a:cxn ang="0">
                  <a:pos x="4275" y="1397"/>
                </a:cxn>
                <a:cxn ang="0">
                  <a:pos x="4197" y="1471"/>
                </a:cxn>
                <a:cxn ang="0">
                  <a:pos x="4111" y="1542"/>
                </a:cxn>
                <a:cxn ang="0">
                  <a:pos x="4018" y="1608"/>
                </a:cxn>
                <a:cxn ang="0">
                  <a:pos x="3917" y="1668"/>
                </a:cxn>
                <a:cxn ang="0">
                  <a:pos x="3805" y="1721"/>
                </a:cxn>
                <a:cxn ang="0">
                  <a:pos x="3686" y="1766"/>
                </a:cxn>
                <a:cxn ang="0">
                  <a:pos x="3557" y="1805"/>
                </a:cxn>
                <a:cxn ang="0">
                  <a:pos x="3418" y="1834"/>
                </a:cxn>
                <a:cxn ang="0">
                  <a:pos x="3270" y="1855"/>
                </a:cxn>
                <a:cxn ang="0">
                  <a:pos x="3110" y="1865"/>
                </a:cxn>
                <a:cxn ang="0">
                  <a:pos x="3027" y="1867"/>
                </a:cxn>
                <a:cxn ang="0">
                  <a:pos x="2700" y="1870"/>
                </a:cxn>
                <a:cxn ang="0">
                  <a:pos x="2399" y="1884"/>
                </a:cxn>
                <a:cxn ang="0">
                  <a:pos x="2121" y="1910"/>
                </a:cxn>
                <a:cxn ang="0">
                  <a:pos x="1867" y="1946"/>
                </a:cxn>
                <a:cxn ang="0">
                  <a:pos x="1633" y="1991"/>
                </a:cxn>
                <a:cxn ang="0">
                  <a:pos x="1419" y="2047"/>
                </a:cxn>
                <a:cxn ang="0">
                  <a:pos x="1317" y="2080"/>
                </a:cxn>
                <a:cxn ang="0">
                  <a:pos x="1222" y="2115"/>
                </a:cxn>
                <a:cxn ang="0">
                  <a:pos x="1129" y="2152"/>
                </a:cxn>
                <a:cxn ang="0">
                  <a:pos x="1041" y="2193"/>
                </a:cxn>
                <a:cxn ang="0">
                  <a:pos x="956" y="2235"/>
                </a:cxn>
                <a:cxn ang="0">
                  <a:pos x="874" y="2282"/>
                </a:cxn>
                <a:cxn ang="0">
                  <a:pos x="797" y="2330"/>
                </a:cxn>
                <a:cxn ang="0">
                  <a:pos x="722" y="2380"/>
                </a:cxn>
                <a:cxn ang="0">
                  <a:pos x="651" y="2435"/>
                </a:cxn>
                <a:cxn ang="0">
                  <a:pos x="582" y="2491"/>
                </a:cxn>
                <a:cxn ang="0">
                  <a:pos x="515" y="2550"/>
                </a:cxn>
                <a:cxn ang="0">
                  <a:pos x="389" y="2677"/>
                </a:cxn>
                <a:cxn ang="0">
                  <a:pos x="271" y="2816"/>
                </a:cxn>
                <a:cxn ang="0">
                  <a:pos x="158" y="2965"/>
                </a:cxn>
                <a:cxn ang="0">
                  <a:pos x="51" y="3124"/>
                </a:cxn>
              </a:cxnLst>
              <a:rect l="0" t="0" r="r" b="b"/>
              <a:pathLst>
                <a:path w="4782" h="3210">
                  <a:moveTo>
                    <a:pt x="4782" y="0"/>
                  </a:moveTo>
                  <a:lnTo>
                    <a:pt x="4782" y="0"/>
                  </a:lnTo>
                  <a:lnTo>
                    <a:pt x="4782" y="21"/>
                  </a:lnTo>
                  <a:lnTo>
                    <a:pt x="4780" y="81"/>
                  </a:lnTo>
                  <a:lnTo>
                    <a:pt x="4779" y="123"/>
                  </a:lnTo>
                  <a:lnTo>
                    <a:pt x="4775" y="173"/>
                  </a:lnTo>
                  <a:lnTo>
                    <a:pt x="4770" y="229"/>
                  </a:lnTo>
                  <a:lnTo>
                    <a:pt x="4762" y="292"/>
                  </a:lnTo>
                  <a:lnTo>
                    <a:pt x="4752" y="360"/>
                  </a:lnTo>
                  <a:lnTo>
                    <a:pt x="4740" y="433"/>
                  </a:lnTo>
                  <a:lnTo>
                    <a:pt x="4723" y="510"/>
                  </a:lnTo>
                  <a:lnTo>
                    <a:pt x="4704" y="591"/>
                  </a:lnTo>
                  <a:lnTo>
                    <a:pt x="4682" y="675"/>
                  </a:lnTo>
                  <a:lnTo>
                    <a:pt x="4668" y="717"/>
                  </a:lnTo>
                  <a:lnTo>
                    <a:pt x="4654" y="760"/>
                  </a:lnTo>
                  <a:lnTo>
                    <a:pt x="4637" y="802"/>
                  </a:lnTo>
                  <a:lnTo>
                    <a:pt x="4620" y="846"/>
                  </a:lnTo>
                  <a:lnTo>
                    <a:pt x="4602" y="890"/>
                  </a:lnTo>
                  <a:lnTo>
                    <a:pt x="4584" y="935"/>
                  </a:lnTo>
                  <a:lnTo>
                    <a:pt x="4564" y="978"/>
                  </a:lnTo>
                  <a:lnTo>
                    <a:pt x="4541" y="1022"/>
                  </a:lnTo>
                  <a:lnTo>
                    <a:pt x="4518" y="1066"/>
                  </a:lnTo>
                  <a:lnTo>
                    <a:pt x="4493" y="1108"/>
                  </a:lnTo>
                  <a:lnTo>
                    <a:pt x="4466" y="1151"/>
                  </a:lnTo>
                  <a:lnTo>
                    <a:pt x="4439" y="1193"/>
                  </a:lnTo>
                  <a:lnTo>
                    <a:pt x="4409" y="1235"/>
                  </a:lnTo>
                  <a:lnTo>
                    <a:pt x="4379" y="1277"/>
                  </a:lnTo>
                  <a:lnTo>
                    <a:pt x="4346" y="1318"/>
                  </a:lnTo>
                  <a:lnTo>
                    <a:pt x="4311" y="1358"/>
                  </a:lnTo>
                  <a:lnTo>
                    <a:pt x="4275" y="1397"/>
                  </a:lnTo>
                  <a:lnTo>
                    <a:pt x="4237" y="1435"/>
                  </a:lnTo>
                  <a:lnTo>
                    <a:pt x="4197" y="1471"/>
                  </a:lnTo>
                  <a:lnTo>
                    <a:pt x="4155" y="1508"/>
                  </a:lnTo>
                  <a:lnTo>
                    <a:pt x="4111" y="1542"/>
                  </a:lnTo>
                  <a:lnTo>
                    <a:pt x="4065" y="1576"/>
                  </a:lnTo>
                  <a:lnTo>
                    <a:pt x="4018" y="1608"/>
                  </a:lnTo>
                  <a:lnTo>
                    <a:pt x="3968" y="1639"/>
                  </a:lnTo>
                  <a:lnTo>
                    <a:pt x="3917" y="1668"/>
                  </a:lnTo>
                  <a:lnTo>
                    <a:pt x="3862" y="1695"/>
                  </a:lnTo>
                  <a:lnTo>
                    <a:pt x="3805" y="1721"/>
                  </a:lnTo>
                  <a:lnTo>
                    <a:pt x="3747" y="1744"/>
                  </a:lnTo>
                  <a:lnTo>
                    <a:pt x="3686" y="1766"/>
                  </a:lnTo>
                  <a:lnTo>
                    <a:pt x="3622" y="1787"/>
                  </a:lnTo>
                  <a:lnTo>
                    <a:pt x="3557" y="1805"/>
                  </a:lnTo>
                  <a:lnTo>
                    <a:pt x="3489" y="1821"/>
                  </a:lnTo>
                  <a:lnTo>
                    <a:pt x="3418" y="1834"/>
                  </a:lnTo>
                  <a:lnTo>
                    <a:pt x="3344" y="1846"/>
                  </a:lnTo>
                  <a:lnTo>
                    <a:pt x="3270" y="1855"/>
                  </a:lnTo>
                  <a:lnTo>
                    <a:pt x="3192" y="1860"/>
                  </a:lnTo>
                  <a:lnTo>
                    <a:pt x="3110" y="1865"/>
                  </a:lnTo>
                  <a:lnTo>
                    <a:pt x="3027" y="1867"/>
                  </a:lnTo>
                  <a:lnTo>
                    <a:pt x="3027" y="1867"/>
                  </a:lnTo>
                  <a:lnTo>
                    <a:pt x="2860" y="1867"/>
                  </a:lnTo>
                  <a:lnTo>
                    <a:pt x="2700" y="1870"/>
                  </a:lnTo>
                  <a:lnTo>
                    <a:pt x="2546" y="1876"/>
                  </a:lnTo>
                  <a:lnTo>
                    <a:pt x="2399" y="1884"/>
                  </a:lnTo>
                  <a:lnTo>
                    <a:pt x="2257" y="1896"/>
                  </a:lnTo>
                  <a:lnTo>
                    <a:pt x="2121" y="1910"/>
                  </a:lnTo>
                  <a:lnTo>
                    <a:pt x="1992" y="1926"/>
                  </a:lnTo>
                  <a:lnTo>
                    <a:pt x="1867" y="1946"/>
                  </a:lnTo>
                  <a:lnTo>
                    <a:pt x="1748" y="1967"/>
                  </a:lnTo>
                  <a:lnTo>
                    <a:pt x="1633" y="1991"/>
                  </a:lnTo>
                  <a:lnTo>
                    <a:pt x="1523" y="2018"/>
                  </a:lnTo>
                  <a:lnTo>
                    <a:pt x="1419" y="2047"/>
                  </a:lnTo>
                  <a:lnTo>
                    <a:pt x="1367" y="2064"/>
                  </a:lnTo>
                  <a:lnTo>
                    <a:pt x="1317" y="2080"/>
                  </a:lnTo>
                  <a:lnTo>
                    <a:pt x="1269" y="2097"/>
                  </a:lnTo>
                  <a:lnTo>
                    <a:pt x="1222" y="2115"/>
                  </a:lnTo>
                  <a:lnTo>
                    <a:pt x="1174" y="2133"/>
                  </a:lnTo>
                  <a:lnTo>
                    <a:pt x="1129" y="2152"/>
                  </a:lnTo>
                  <a:lnTo>
                    <a:pt x="1084" y="2172"/>
                  </a:lnTo>
                  <a:lnTo>
                    <a:pt x="1041" y="2193"/>
                  </a:lnTo>
                  <a:lnTo>
                    <a:pt x="998" y="2214"/>
                  </a:lnTo>
                  <a:lnTo>
                    <a:pt x="956" y="2235"/>
                  </a:lnTo>
                  <a:lnTo>
                    <a:pt x="915" y="2257"/>
                  </a:lnTo>
                  <a:lnTo>
                    <a:pt x="874" y="2282"/>
                  </a:lnTo>
                  <a:lnTo>
                    <a:pt x="836" y="2306"/>
                  </a:lnTo>
                  <a:lnTo>
                    <a:pt x="797" y="2330"/>
                  </a:lnTo>
                  <a:lnTo>
                    <a:pt x="759" y="2354"/>
                  </a:lnTo>
                  <a:lnTo>
                    <a:pt x="722" y="2380"/>
                  </a:lnTo>
                  <a:lnTo>
                    <a:pt x="686" y="2407"/>
                  </a:lnTo>
                  <a:lnTo>
                    <a:pt x="651" y="2435"/>
                  </a:lnTo>
                  <a:lnTo>
                    <a:pt x="615" y="2462"/>
                  </a:lnTo>
                  <a:lnTo>
                    <a:pt x="582" y="2491"/>
                  </a:lnTo>
                  <a:lnTo>
                    <a:pt x="548" y="2520"/>
                  </a:lnTo>
                  <a:lnTo>
                    <a:pt x="515" y="2550"/>
                  </a:lnTo>
                  <a:lnTo>
                    <a:pt x="451" y="2613"/>
                  </a:lnTo>
                  <a:lnTo>
                    <a:pt x="389" y="2677"/>
                  </a:lnTo>
                  <a:lnTo>
                    <a:pt x="329" y="2745"/>
                  </a:lnTo>
                  <a:lnTo>
                    <a:pt x="271" y="2816"/>
                  </a:lnTo>
                  <a:lnTo>
                    <a:pt x="214" y="2889"/>
                  </a:lnTo>
                  <a:lnTo>
                    <a:pt x="158" y="2965"/>
                  </a:lnTo>
                  <a:lnTo>
                    <a:pt x="104" y="3044"/>
                  </a:lnTo>
                  <a:lnTo>
                    <a:pt x="51" y="3124"/>
                  </a:lnTo>
                  <a:lnTo>
                    <a:pt x="0" y="3210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1005632" name="Freeform 64"/>
            <p:cNvSpPr>
              <a:spLocks/>
            </p:cNvSpPr>
            <p:nvPr userDrawn="1"/>
          </p:nvSpPr>
          <p:spPr bwMode="auto">
            <a:xfrm>
              <a:off x="2023" y="453"/>
              <a:ext cx="4733" cy="1662"/>
            </a:xfrm>
            <a:custGeom>
              <a:avLst/>
              <a:gdLst/>
              <a:ahLst/>
              <a:cxnLst>
                <a:cxn ang="0">
                  <a:pos x="4733" y="0"/>
                </a:cxn>
                <a:cxn ang="0">
                  <a:pos x="4733" y="81"/>
                </a:cxn>
                <a:cxn ang="0">
                  <a:pos x="4729" y="173"/>
                </a:cxn>
                <a:cxn ang="0">
                  <a:pos x="4718" y="294"/>
                </a:cxn>
                <a:cxn ang="0">
                  <a:pos x="4699" y="436"/>
                </a:cxn>
                <a:cxn ang="0">
                  <a:pos x="4665" y="596"/>
                </a:cxn>
                <a:cxn ang="0">
                  <a:pos x="4631" y="724"/>
                </a:cxn>
                <a:cxn ang="0">
                  <a:pos x="4602" y="811"/>
                </a:cxn>
                <a:cxn ang="0">
                  <a:pos x="4568" y="898"/>
                </a:cxn>
                <a:cxn ang="0">
                  <a:pos x="4529" y="987"/>
                </a:cxn>
                <a:cxn ang="0">
                  <a:pos x="4486" y="1076"/>
                </a:cxn>
                <a:cxn ang="0">
                  <a:pos x="4436" y="1165"/>
                </a:cxn>
                <a:cxn ang="0">
                  <a:pos x="4381" y="1250"/>
                </a:cxn>
                <a:cxn ang="0">
                  <a:pos x="4317" y="1334"/>
                </a:cxn>
                <a:cxn ang="0">
                  <a:pos x="4247" y="1415"/>
                </a:cxn>
                <a:cxn ang="0">
                  <a:pos x="4171" y="1491"/>
                </a:cxn>
                <a:cxn ang="0">
                  <a:pos x="4086" y="1563"/>
                </a:cxn>
                <a:cxn ang="0">
                  <a:pos x="3993" y="1631"/>
                </a:cxn>
                <a:cxn ang="0">
                  <a:pos x="3893" y="1694"/>
                </a:cxn>
                <a:cxn ang="0">
                  <a:pos x="3784" y="1749"/>
                </a:cxn>
                <a:cxn ang="0">
                  <a:pos x="3664" y="1798"/>
                </a:cxn>
                <a:cxn ang="0">
                  <a:pos x="3537" y="1840"/>
                </a:cxn>
                <a:cxn ang="0">
                  <a:pos x="3398" y="1872"/>
                </a:cxn>
                <a:cxn ang="0">
                  <a:pos x="3249" y="1894"/>
                </a:cxn>
                <a:cxn ang="0">
                  <a:pos x="3091" y="1909"/>
                </a:cxn>
                <a:cxn ang="0">
                  <a:pos x="3008" y="1911"/>
                </a:cxn>
                <a:cxn ang="0">
                  <a:pos x="2681" y="1922"/>
                </a:cxn>
                <a:cxn ang="0">
                  <a:pos x="2380" y="1943"/>
                </a:cxn>
                <a:cxn ang="0">
                  <a:pos x="2102" y="1974"/>
                </a:cxn>
                <a:cxn ang="0">
                  <a:pos x="1848" y="2014"/>
                </a:cxn>
                <a:cxn ang="0">
                  <a:pos x="1615" y="2066"/>
                </a:cxn>
                <a:cxn ang="0">
                  <a:pos x="1401" y="2127"/>
                </a:cxn>
                <a:cxn ang="0">
                  <a:pos x="1301" y="2161"/>
                </a:cxn>
                <a:cxn ang="0">
                  <a:pos x="1205" y="2198"/>
                </a:cxn>
                <a:cxn ang="0">
                  <a:pos x="1114" y="2237"/>
                </a:cxn>
                <a:cxn ang="0">
                  <a:pos x="1026" y="2280"/>
                </a:cxn>
                <a:cxn ang="0">
                  <a:pos x="942" y="2324"/>
                </a:cxn>
                <a:cxn ang="0">
                  <a:pos x="861" y="2372"/>
                </a:cxn>
                <a:cxn ang="0">
                  <a:pos x="785" y="2422"/>
                </a:cxn>
                <a:cxn ang="0">
                  <a:pos x="711" y="2476"/>
                </a:cxn>
                <a:cxn ang="0">
                  <a:pos x="639" y="2531"/>
                </a:cxn>
                <a:cxn ang="0">
                  <a:pos x="571" y="2589"/>
                </a:cxn>
                <a:cxn ang="0">
                  <a:pos x="506" y="2650"/>
                </a:cxn>
                <a:cxn ang="0">
                  <a:pos x="382" y="2779"/>
                </a:cxn>
                <a:cxn ang="0">
                  <a:pos x="265" y="2921"/>
                </a:cxn>
                <a:cxn ang="0">
                  <a:pos x="156" y="3073"/>
                </a:cxn>
                <a:cxn ang="0">
                  <a:pos x="52" y="3236"/>
                </a:cxn>
              </a:cxnLst>
              <a:rect l="0" t="0" r="r" b="b"/>
              <a:pathLst>
                <a:path w="4733" h="3323">
                  <a:moveTo>
                    <a:pt x="4733" y="0"/>
                  </a:moveTo>
                  <a:lnTo>
                    <a:pt x="4733" y="0"/>
                  </a:lnTo>
                  <a:lnTo>
                    <a:pt x="4733" y="21"/>
                  </a:lnTo>
                  <a:lnTo>
                    <a:pt x="4733" y="81"/>
                  </a:lnTo>
                  <a:lnTo>
                    <a:pt x="4732" y="123"/>
                  </a:lnTo>
                  <a:lnTo>
                    <a:pt x="4729" y="173"/>
                  </a:lnTo>
                  <a:lnTo>
                    <a:pt x="4725" y="231"/>
                  </a:lnTo>
                  <a:lnTo>
                    <a:pt x="4718" y="294"/>
                  </a:lnTo>
                  <a:lnTo>
                    <a:pt x="4710" y="364"/>
                  </a:lnTo>
                  <a:lnTo>
                    <a:pt x="4699" y="436"/>
                  </a:lnTo>
                  <a:lnTo>
                    <a:pt x="4683" y="516"/>
                  </a:lnTo>
                  <a:lnTo>
                    <a:pt x="4665" y="596"/>
                  </a:lnTo>
                  <a:lnTo>
                    <a:pt x="4643" y="680"/>
                  </a:lnTo>
                  <a:lnTo>
                    <a:pt x="4631" y="724"/>
                  </a:lnTo>
                  <a:lnTo>
                    <a:pt x="4617" y="767"/>
                  </a:lnTo>
                  <a:lnTo>
                    <a:pt x="4602" y="811"/>
                  </a:lnTo>
                  <a:lnTo>
                    <a:pt x="4586" y="855"/>
                  </a:lnTo>
                  <a:lnTo>
                    <a:pt x="4568" y="898"/>
                  </a:lnTo>
                  <a:lnTo>
                    <a:pt x="4550" y="943"/>
                  </a:lnTo>
                  <a:lnTo>
                    <a:pt x="4529" y="987"/>
                  </a:lnTo>
                  <a:lnTo>
                    <a:pt x="4509" y="1032"/>
                  </a:lnTo>
                  <a:lnTo>
                    <a:pt x="4486" y="1076"/>
                  </a:lnTo>
                  <a:lnTo>
                    <a:pt x="4461" y="1119"/>
                  </a:lnTo>
                  <a:lnTo>
                    <a:pt x="4436" y="1165"/>
                  </a:lnTo>
                  <a:lnTo>
                    <a:pt x="4409" y="1207"/>
                  </a:lnTo>
                  <a:lnTo>
                    <a:pt x="4381" y="1250"/>
                  </a:lnTo>
                  <a:lnTo>
                    <a:pt x="4350" y="1292"/>
                  </a:lnTo>
                  <a:lnTo>
                    <a:pt x="4317" y="1334"/>
                  </a:lnTo>
                  <a:lnTo>
                    <a:pt x="4284" y="1375"/>
                  </a:lnTo>
                  <a:lnTo>
                    <a:pt x="4247" y="1415"/>
                  </a:lnTo>
                  <a:lnTo>
                    <a:pt x="4210" y="1454"/>
                  </a:lnTo>
                  <a:lnTo>
                    <a:pt x="4171" y="1491"/>
                  </a:lnTo>
                  <a:lnTo>
                    <a:pt x="4129" y="1528"/>
                  </a:lnTo>
                  <a:lnTo>
                    <a:pt x="4086" y="1563"/>
                  </a:lnTo>
                  <a:lnTo>
                    <a:pt x="4041" y="1599"/>
                  </a:lnTo>
                  <a:lnTo>
                    <a:pt x="3993" y="1631"/>
                  </a:lnTo>
                  <a:lnTo>
                    <a:pt x="3945" y="1664"/>
                  </a:lnTo>
                  <a:lnTo>
                    <a:pt x="3893" y="1694"/>
                  </a:lnTo>
                  <a:lnTo>
                    <a:pt x="3839" y="1723"/>
                  </a:lnTo>
                  <a:lnTo>
                    <a:pt x="3784" y="1749"/>
                  </a:lnTo>
                  <a:lnTo>
                    <a:pt x="3725" y="1775"/>
                  </a:lnTo>
                  <a:lnTo>
                    <a:pt x="3664" y="1798"/>
                  </a:lnTo>
                  <a:lnTo>
                    <a:pt x="3602" y="1820"/>
                  </a:lnTo>
                  <a:lnTo>
                    <a:pt x="3537" y="1840"/>
                  </a:lnTo>
                  <a:lnTo>
                    <a:pt x="3469" y="1856"/>
                  </a:lnTo>
                  <a:lnTo>
                    <a:pt x="3398" y="1872"/>
                  </a:lnTo>
                  <a:lnTo>
                    <a:pt x="3326" y="1885"/>
                  </a:lnTo>
                  <a:lnTo>
                    <a:pt x="3249" y="1894"/>
                  </a:lnTo>
                  <a:lnTo>
                    <a:pt x="3171" y="1903"/>
                  </a:lnTo>
                  <a:lnTo>
                    <a:pt x="3091" y="1909"/>
                  </a:lnTo>
                  <a:lnTo>
                    <a:pt x="3008" y="1911"/>
                  </a:lnTo>
                  <a:lnTo>
                    <a:pt x="3008" y="1911"/>
                  </a:lnTo>
                  <a:lnTo>
                    <a:pt x="2841" y="1915"/>
                  </a:lnTo>
                  <a:lnTo>
                    <a:pt x="2681" y="1922"/>
                  </a:lnTo>
                  <a:lnTo>
                    <a:pt x="2527" y="1932"/>
                  </a:lnTo>
                  <a:lnTo>
                    <a:pt x="2380" y="1943"/>
                  </a:lnTo>
                  <a:lnTo>
                    <a:pt x="2238" y="1957"/>
                  </a:lnTo>
                  <a:lnTo>
                    <a:pt x="2102" y="1974"/>
                  </a:lnTo>
                  <a:lnTo>
                    <a:pt x="1973" y="1993"/>
                  </a:lnTo>
                  <a:lnTo>
                    <a:pt x="1848" y="2014"/>
                  </a:lnTo>
                  <a:lnTo>
                    <a:pt x="1729" y="2038"/>
                  </a:lnTo>
                  <a:lnTo>
                    <a:pt x="1615" y="2066"/>
                  </a:lnTo>
                  <a:lnTo>
                    <a:pt x="1507" y="2095"/>
                  </a:lnTo>
                  <a:lnTo>
                    <a:pt x="1401" y="2127"/>
                  </a:lnTo>
                  <a:lnTo>
                    <a:pt x="1351" y="2143"/>
                  </a:lnTo>
                  <a:lnTo>
                    <a:pt x="1301" y="2161"/>
                  </a:lnTo>
                  <a:lnTo>
                    <a:pt x="1253" y="2179"/>
                  </a:lnTo>
                  <a:lnTo>
                    <a:pt x="1205" y="2198"/>
                  </a:lnTo>
                  <a:lnTo>
                    <a:pt x="1160" y="2217"/>
                  </a:lnTo>
                  <a:lnTo>
                    <a:pt x="1114" y="2237"/>
                  </a:lnTo>
                  <a:lnTo>
                    <a:pt x="1069" y="2258"/>
                  </a:lnTo>
                  <a:lnTo>
                    <a:pt x="1026" y="2280"/>
                  </a:lnTo>
                  <a:lnTo>
                    <a:pt x="983" y="2301"/>
                  </a:lnTo>
                  <a:lnTo>
                    <a:pt x="942" y="2324"/>
                  </a:lnTo>
                  <a:lnTo>
                    <a:pt x="901" y="2348"/>
                  </a:lnTo>
                  <a:lnTo>
                    <a:pt x="861" y="2372"/>
                  </a:lnTo>
                  <a:lnTo>
                    <a:pt x="822" y="2397"/>
                  </a:lnTo>
                  <a:lnTo>
                    <a:pt x="785" y="2422"/>
                  </a:lnTo>
                  <a:lnTo>
                    <a:pt x="747" y="2448"/>
                  </a:lnTo>
                  <a:lnTo>
                    <a:pt x="711" y="2476"/>
                  </a:lnTo>
                  <a:lnTo>
                    <a:pt x="675" y="2503"/>
                  </a:lnTo>
                  <a:lnTo>
                    <a:pt x="639" y="2531"/>
                  </a:lnTo>
                  <a:lnTo>
                    <a:pt x="606" y="2560"/>
                  </a:lnTo>
                  <a:lnTo>
                    <a:pt x="571" y="2589"/>
                  </a:lnTo>
                  <a:lnTo>
                    <a:pt x="538" y="2619"/>
                  </a:lnTo>
                  <a:lnTo>
                    <a:pt x="506" y="2650"/>
                  </a:lnTo>
                  <a:lnTo>
                    <a:pt x="442" y="2713"/>
                  </a:lnTo>
                  <a:lnTo>
                    <a:pt x="382" y="2779"/>
                  </a:lnTo>
                  <a:lnTo>
                    <a:pt x="322" y="2849"/>
                  </a:lnTo>
                  <a:lnTo>
                    <a:pt x="265" y="2921"/>
                  </a:lnTo>
                  <a:lnTo>
                    <a:pt x="210" y="2996"/>
                  </a:lnTo>
                  <a:lnTo>
                    <a:pt x="156" y="3073"/>
                  </a:lnTo>
                  <a:lnTo>
                    <a:pt x="103" y="3154"/>
                  </a:lnTo>
                  <a:lnTo>
                    <a:pt x="52" y="3236"/>
                  </a:lnTo>
                  <a:lnTo>
                    <a:pt x="0" y="3323"/>
                  </a:lnTo>
                </a:path>
              </a:pathLst>
            </a:custGeom>
            <a:noFill/>
            <a:ln w="9525">
              <a:solidFill>
                <a:srgbClr val="FFFFFF">
                  <a:alpha val="50000"/>
                </a:srgb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ko-KR" altLang="en-US"/>
            </a:p>
          </p:txBody>
        </p:sp>
      </p:grpSp>
      <p:sp>
        <p:nvSpPr>
          <p:cNvPr id="1005633" name="Rectangle 65" descr="좁은 수평선"/>
          <p:cNvSpPr>
            <a:spLocks noChangeArrowheads="1"/>
          </p:cNvSpPr>
          <p:nvPr/>
        </p:nvSpPr>
        <p:spPr bwMode="auto">
          <a:xfrm>
            <a:off x="0" y="692260"/>
            <a:ext cx="10668000" cy="461963"/>
          </a:xfrm>
          <a:prstGeom prst="rect">
            <a:avLst/>
          </a:prstGeom>
          <a:pattFill prst="narHorz">
            <a:fgClr>
              <a:schemeClr val="bg1">
                <a:alpha val="30000"/>
              </a:schemeClr>
            </a:fgClr>
            <a:bgClr>
              <a:schemeClr val="bg2">
                <a:alpha val="30000"/>
              </a:schemeClr>
            </a:bgClr>
          </a:pattFill>
          <a:ln w="9525">
            <a:noFill/>
            <a:miter lim="800000"/>
            <a:headEnd/>
            <a:tailEnd/>
          </a:ln>
          <a:effectLst/>
        </p:spPr>
        <p:txBody>
          <a:bodyPr wrap="none" lIns="90893" tIns="45454" rIns="90893" bIns="45454" anchor="ctr"/>
          <a:lstStyle/>
          <a:p>
            <a:endParaRPr lang="ko-KR" altLang="en-US"/>
          </a:p>
        </p:txBody>
      </p:sp>
      <p:sp>
        <p:nvSpPr>
          <p:cNvPr id="1005634" name="Rectangle 66"/>
          <p:cNvSpPr>
            <a:spLocks noChangeArrowheads="1"/>
          </p:cNvSpPr>
          <p:nvPr/>
        </p:nvSpPr>
        <p:spPr bwMode="auto">
          <a:xfrm>
            <a:off x="14292" y="1301754"/>
            <a:ext cx="10653712" cy="5794375"/>
          </a:xfrm>
          <a:prstGeom prst="rect">
            <a:avLst/>
          </a:prstGeom>
          <a:solidFill>
            <a:schemeClr val="bg1"/>
          </a:solidFill>
          <a:ln w="9525">
            <a:noFill/>
            <a:miter lim="800000"/>
            <a:headEnd/>
            <a:tailEnd/>
          </a:ln>
          <a:effectLst/>
        </p:spPr>
        <p:txBody>
          <a:bodyPr wrap="none" lIns="90893" tIns="45454" rIns="90893" bIns="45454" anchor="ctr"/>
          <a:lstStyle/>
          <a:p>
            <a:endParaRPr lang="ko-KR" altLang="en-US"/>
          </a:p>
        </p:txBody>
      </p:sp>
      <p:sp>
        <p:nvSpPr>
          <p:cNvPr id="1005635" name="Text Box 67"/>
          <p:cNvSpPr txBox="1">
            <a:spLocks noChangeArrowheads="1"/>
          </p:cNvSpPr>
          <p:nvPr/>
        </p:nvSpPr>
        <p:spPr bwMode="auto">
          <a:xfrm>
            <a:off x="8999530" y="419123"/>
            <a:ext cx="1469403" cy="3319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57798" tIns="50094" rIns="57798" bIns="50094">
            <a:spAutoFit/>
          </a:bodyPr>
          <a:lstStyle/>
          <a:p>
            <a:pPr defTabSz="981527"/>
            <a:r>
              <a:rPr lang="en-US" altLang="ko-KR" sz="1500" dirty="0">
                <a:solidFill>
                  <a:schemeClr val="bg1"/>
                </a:solidFill>
                <a:latin typeface="Arial Black" pitchFamily="34" charset="0"/>
                <a:ea typeface="HY견고딕" pitchFamily="18" charset="-127"/>
              </a:rPr>
              <a:t>SOUNDRACE</a:t>
            </a:r>
          </a:p>
        </p:txBody>
      </p:sp>
      <p:grpSp>
        <p:nvGrpSpPr>
          <p:cNvPr id="1005636" name="Group 68"/>
          <p:cNvGrpSpPr>
            <a:grpSpLocks/>
          </p:cNvGrpSpPr>
          <p:nvPr/>
        </p:nvGrpSpPr>
        <p:grpSpPr bwMode="auto">
          <a:xfrm>
            <a:off x="7912107" y="430213"/>
            <a:ext cx="279400" cy="255587"/>
            <a:chOff x="384" y="72"/>
            <a:chExt cx="908" cy="908"/>
          </a:xfrm>
        </p:grpSpPr>
        <p:sp>
          <p:nvSpPr>
            <p:cNvPr id="1005637" name="Oval 69"/>
            <p:cNvSpPr>
              <a:spLocks noChangeArrowheads="1"/>
            </p:cNvSpPr>
            <p:nvPr userDrawn="1"/>
          </p:nvSpPr>
          <p:spPr bwMode="auto">
            <a:xfrm>
              <a:off x="384" y="72"/>
              <a:ext cx="908" cy="908"/>
            </a:xfrm>
            <a:prstGeom prst="ellipse">
              <a:avLst/>
            </a:prstGeom>
            <a:gradFill rotWithShape="1">
              <a:gsLst>
                <a:gs pos="0">
                  <a:srgbClr val="DDF2FF"/>
                </a:gs>
                <a:gs pos="100000">
                  <a:srgbClr val="3900C6"/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lIns="98455" tIns="49231" rIns="98455" bIns="49231" anchor="ctr"/>
            <a:lstStyle/>
            <a:p>
              <a:pPr defTabSz="981527"/>
              <a:endParaRPr lang="ko-KR" altLang="en-US" sz="2600" dirty="0">
                <a:latin typeface="HY헤드라인M" pitchFamily="18" charset="-127"/>
                <a:ea typeface="HY헤드라인M" pitchFamily="18" charset="-127"/>
              </a:endParaRPr>
            </a:p>
          </p:txBody>
        </p:sp>
        <p:sp>
          <p:nvSpPr>
            <p:cNvPr id="1005638" name="Oval 70"/>
            <p:cNvSpPr>
              <a:spLocks noChangeArrowheads="1"/>
            </p:cNvSpPr>
            <p:nvPr userDrawn="1"/>
          </p:nvSpPr>
          <p:spPr bwMode="auto">
            <a:xfrm>
              <a:off x="612" y="328"/>
              <a:ext cx="408" cy="408"/>
            </a:xfrm>
            <a:prstGeom prst="ellipse">
              <a:avLst/>
            </a:prstGeom>
            <a:gradFill rotWithShape="1">
              <a:gsLst>
                <a:gs pos="0">
                  <a:schemeClr val="bg1"/>
                </a:gs>
                <a:gs pos="100000">
                  <a:srgbClr val="3900C6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05639" name="Oval 71"/>
            <p:cNvSpPr>
              <a:spLocks noChangeArrowheads="1"/>
            </p:cNvSpPr>
            <p:nvPr userDrawn="1"/>
          </p:nvSpPr>
          <p:spPr bwMode="auto">
            <a:xfrm rot="-1983712">
              <a:off x="445" y="171"/>
              <a:ext cx="499" cy="318"/>
            </a:xfrm>
            <a:prstGeom prst="ellipse">
              <a:avLst/>
            </a:prstGeom>
            <a:gradFill rotWithShape="1">
              <a:gsLst>
                <a:gs pos="0">
                  <a:srgbClr val="E5E5FF">
                    <a:alpha val="95000"/>
                  </a:srgbClr>
                </a:gs>
                <a:gs pos="100000">
                  <a:schemeClr val="bg1">
                    <a:alpha val="0"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</p:grpSp>
      <p:grpSp>
        <p:nvGrpSpPr>
          <p:cNvPr id="1005640" name="Group 72"/>
          <p:cNvGrpSpPr>
            <a:grpSpLocks/>
          </p:cNvGrpSpPr>
          <p:nvPr/>
        </p:nvGrpSpPr>
        <p:grpSpPr bwMode="auto">
          <a:xfrm>
            <a:off x="8585314" y="438154"/>
            <a:ext cx="277813" cy="257175"/>
            <a:chOff x="1383" y="73"/>
            <a:chExt cx="907" cy="907"/>
          </a:xfrm>
        </p:grpSpPr>
        <p:sp>
          <p:nvSpPr>
            <p:cNvPr id="1005641" name="Oval 73"/>
            <p:cNvSpPr>
              <a:spLocks noChangeArrowheads="1"/>
            </p:cNvSpPr>
            <p:nvPr userDrawn="1"/>
          </p:nvSpPr>
          <p:spPr bwMode="auto">
            <a:xfrm>
              <a:off x="1383" y="73"/>
              <a:ext cx="907" cy="907"/>
            </a:xfrm>
            <a:prstGeom prst="ellipse">
              <a:avLst/>
            </a:prstGeom>
            <a:gradFill rotWithShape="1">
              <a:gsLst>
                <a:gs pos="0">
                  <a:srgbClr val="DDF2FF"/>
                </a:gs>
                <a:gs pos="100000">
                  <a:srgbClr val="0099FF"/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05642" name="Oval 74"/>
            <p:cNvSpPr>
              <a:spLocks noChangeArrowheads="1"/>
            </p:cNvSpPr>
            <p:nvPr userDrawn="1"/>
          </p:nvSpPr>
          <p:spPr bwMode="auto">
            <a:xfrm>
              <a:off x="1610" y="328"/>
              <a:ext cx="408" cy="408"/>
            </a:xfrm>
            <a:prstGeom prst="ellipse">
              <a:avLst/>
            </a:prstGeom>
            <a:gradFill rotWithShape="1">
              <a:gsLst>
                <a:gs pos="0">
                  <a:schemeClr val="bg1"/>
                </a:gs>
                <a:gs pos="100000">
                  <a:srgbClr val="3900C6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05643" name="Oval 75"/>
            <p:cNvSpPr>
              <a:spLocks noChangeArrowheads="1"/>
            </p:cNvSpPr>
            <p:nvPr userDrawn="1"/>
          </p:nvSpPr>
          <p:spPr bwMode="auto">
            <a:xfrm rot="-1983712">
              <a:off x="1443" y="171"/>
              <a:ext cx="499" cy="318"/>
            </a:xfrm>
            <a:prstGeom prst="ellipse">
              <a:avLst/>
            </a:prstGeom>
            <a:gradFill rotWithShape="1">
              <a:gsLst>
                <a:gs pos="0">
                  <a:srgbClr val="E5E5FF">
                    <a:alpha val="95000"/>
                  </a:srgbClr>
                </a:gs>
                <a:gs pos="100000">
                  <a:schemeClr val="bg1">
                    <a:alpha val="0"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</p:grpSp>
      <p:grpSp>
        <p:nvGrpSpPr>
          <p:cNvPr id="1005644" name="Group 76"/>
          <p:cNvGrpSpPr>
            <a:grpSpLocks/>
          </p:cNvGrpSpPr>
          <p:nvPr/>
        </p:nvGrpSpPr>
        <p:grpSpPr bwMode="auto">
          <a:xfrm>
            <a:off x="8248657" y="434982"/>
            <a:ext cx="280988" cy="257175"/>
            <a:chOff x="3379" y="73"/>
            <a:chExt cx="907" cy="907"/>
          </a:xfrm>
        </p:grpSpPr>
        <p:sp>
          <p:nvSpPr>
            <p:cNvPr id="1005645" name="Oval 77"/>
            <p:cNvSpPr>
              <a:spLocks noChangeArrowheads="1"/>
            </p:cNvSpPr>
            <p:nvPr userDrawn="1"/>
          </p:nvSpPr>
          <p:spPr bwMode="auto">
            <a:xfrm>
              <a:off x="3379" y="73"/>
              <a:ext cx="907" cy="907"/>
            </a:xfrm>
            <a:prstGeom prst="ellipse">
              <a:avLst/>
            </a:prstGeom>
            <a:gradFill rotWithShape="1">
              <a:gsLst>
                <a:gs pos="0">
                  <a:schemeClr val="bg1"/>
                </a:gs>
                <a:gs pos="100000">
                  <a:srgbClr val="FF00FF"/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05646" name="Oval 78"/>
            <p:cNvSpPr>
              <a:spLocks noChangeArrowheads="1"/>
            </p:cNvSpPr>
            <p:nvPr userDrawn="1"/>
          </p:nvSpPr>
          <p:spPr bwMode="auto">
            <a:xfrm>
              <a:off x="3606" y="328"/>
              <a:ext cx="408" cy="408"/>
            </a:xfrm>
            <a:prstGeom prst="ellipse">
              <a:avLst/>
            </a:prstGeom>
            <a:gradFill rotWithShape="1">
              <a:gsLst>
                <a:gs pos="0">
                  <a:schemeClr val="bg1"/>
                </a:gs>
                <a:gs pos="100000">
                  <a:srgbClr val="3900C6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  <p:sp>
          <p:nvSpPr>
            <p:cNvPr id="1005647" name="Oval 79"/>
            <p:cNvSpPr>
              <a:spLocks noChangeArrowheads="1"/>
            </p:cNvSpPr>
            <p:nvPr userDrawn="1"/>
          </p:nvSpPr>
          <p:spPr bwMode="auto">
            <a:xfrm rot="-1983712">
              <a:off x="3439" y="171"/>
              <a:ext cx="499" cy="318"/>
            </a:xfrm>
            <a:prstGeom prst="ellipse">
              <a:avLst/>
            </a:prstGeom>
            <a:gradFill rotWithShape="1">
              <a:gsLst>
                <a:gs pos="0">
                  <a:srgbClr val="FFDDFF">
                    <a:alpha val="95000"/>
                  </a:srgbClr>
                </a:gs>
                <a:gs pos="100000">
                  <a:schemeClr val="bg1">
                    <a:alpha val="0"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ko-KR" altLang="en-US"/>
            </a:p>
          </p:txBody>
        </p:sp>
      </p:grp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68" r:id="rId1"/>
    <p:sldLayoutId id="2147483818" r:id="rId2"/>
    <p:sldLayoutId id="2147483819" r:id="rId3"/>
    <p:sldLayoutId id="2147483820" r:id="rId4"/>
    <p:sldLayoutId id="2147483821" r:id="rId5"/>
    <p:sldLayoutId id="2147483822" r:id="rId6"/>
    <p:sldLayoutId id="2147483823" r:id="rId7"/>
    <p:sldLayoutId id="2147483824" r:id="rId8"/>
    <p:sldLayoutId id="2147483825" r:id="rId9"/>
    <p:sldLayoutId id="2147483826" r:id="rId10"/>
    <p:sldLayoutId id="2147483827" r:id="rId11"/>
    <p:sldLayoutId id="2147484182" r:id="rId12"/>
  </p:sldLayoutIdLst>
  <p:txStyles>
    <p:titleStyle>
      <a:lvl1pPr algn="ctr" defTabSz="981527" rtl="0" fontAlgn="base" latinLnBrk="1">
        <a:spcBef>
          <a:spcPct val="0"/>
        </a:spcBef>
        <a:spcAft>
          <a:spcPct val="0"/>
        </a:spcAft>
        <a:defRPr kumimoji="1" sz="4700">
          <a:solidFill>
            <a:schemeClr val="tx2"/>
          </a:solidFill>
          <a:latin typeface="+mj-lt"/>
          <a:ea typeface="+mj-ea"/>
          <a:cs typeface="+mj-cs"/>
        </a:defRPr>
      </a:lvl1pPr>
      <a:lvl2pPr algn="ctr" defTabSz="981527" rtl="0" fontAlgn="base" latinLnBrk="1">
        <a:spcBef>
          <a:spcPct val="0"/>
        </a:spcBef>
        <a:spcAft>
          <a:spcPct val="0"/>
        </a:spcAft>
        <a:defRPr kumimoji="1" sz="4700">
          <a:solidFill>
            <a:schemeClr val="tx2"/>
          </a:solidFill>
          <a:latin typeface="굴림" pitchFamily="50" charset="-127"/>
          <a:ea typeface="굴림" pitchFamily="50" charset="-127"/>
        </a:defRPr>
      </a:lvl2pPr>
      <a:lvl3pPr algn="ctr" defTabSz="981527" rtl="0" fontAlgn="base" latinLnBrk="1">
        <a:spcBef>
          <a:spcPct val="0"/>
        </a:spcBef>
        <a:spcAft>
          <a:spcPct val="0"/>
        </a:spcAft>
        <a:defRPr kumimoji="1" sz="4700">
          <a:solidFill>
            <a:schemeClr val="tx2"/>
          </a:solidFill>
          <a:latin typeface="굴림" pitchFamily="50" charset="-127"/>
          <a:ea typeface="굴림" pitchFamily="50" charset="-127"/>
        </a:defRPr>
      </a:lvl3pPr>
      <a:lvl4pPr algn="ctr" defTabSz="981527" rtl="0" fontAlgn="base" latinLnBrk="1">
        <a:spcBef>
          <a:spcPct val="0"/>
        </a:spcBef>
        <a:spcAft>
          <a:spcPct val="0"/>
        </a:spcAft>
        <a:defRPr kumimoji="1" sz="4700">
          <a:solidFill>
            <a:schemeClr val="tx2"/>
          </a:solidFill>
          <a:latin typeface="굴림" pitchFamily="50" charset="-127"/>
          <a:ea typeface="굴림" pitchFamily="50" charset="-127"/>
        </a:defRPr>
      </a:lvl4pPr>
      <a:lvl5pPr algn="ctr" defTabSz="981527" rtl="0" fontAlgn="base" latinLnBrk="1">
        <a:spcBef>
          <a:spcPct val="0"/>
        </a:spcBef>
        <a:spcAft>
          <a:spcPct val="0"/>
        </a:spcAft>
        <a:defRPr kumimoji="1" sz="4700">
          <a:solidFill>
            <a:schemeClr val="tx2"/>
          </a:solidFill>
          <a:latin typeface="굴림" pitchFamily="50" charset="-127"/>
          <a:ea typeface="굴림" pitchFamily="50" charset="-127"/>
        </a:defRPr>
      </a:lvl5pPr>
      <a:lvl6pPr marL="454488" algn="ctr" defTabSz="981527" rtl="0" fontAlgn="base" latinLnBrk="1">
        <a:spcBef>
          <a:spcPct val="0"/>
        </a:spcBef>
        <a:spcAft>
          <a:spcPct val="0"/>
        </a:spcAft>
        <a:defRPr kumimoji="1" sz="4700">
          <a:solidFill>
            <a:schemeClr val="tx2"/>
          </a:solidFill>
          <a:latin typeface="굴림" pitchFamily="50" charset="-127"/>
          <a:ea typeface="굴림" pitchFamily="50" charset="-127"/>
        </a:defRPr>
      </a:lvl6pPr>
      <a:lvl7pPr marL="908945" algn="ctr" defTabSz="981527" rtl="0" fontAlgn="base" latinLnBrk="1">
        <a:spcBef>
          <a:spcPct val="0"/>
        </a:spcBef>
        <a:spcAft>
          <a:spcPct val="0"/>
        </a:spcAft>
        <a:defRPr kumimoji="1" sz="4700">
          <a:solidFill>
            <a:schemeClr val="tx2"/>
          </a:solidFill>
          <a:latin typeface="굴림" pitchFamily="50" charset="-127"/>
          <a:ea typeface="굴림" pitchFamily="50" charset="-127"/>
        </a:defRPr>
      </a:lvl7pPr>
      <a:lvl8pPr marL="1363412" algn="ctr" defTabSz="981527" rtl="0" fontAlgn="base" latinLnBrk="1">
        <a:spcBef>
          <a:spcPct val="0"/>
        </a:spcBef>
        <a:spcAft>
          <a:spcPct val="0"/>
        </a:spcAft>
        <a:defRPr kumimoji="1" sz="4700">
          <a:solidFill>
            <a:schemeClr val="tx2"/>
          </a:solidFill>
          <a:latin typeface="굴림" pitchFamily="50" charset="-127"/>
          <a:ea typeface="굴림" pitchFamily="50" charset="-127"/>
        </a:defRPr>
      </a:lvl8pPr>
      <a:lvl9pPr marL="1817867" algn="ctr" defTabSz="981527" rtl="0" fontAlgn="base" latinLnBrk="1">
        <a:spcBef>
          <a:spcPct val="0"/>
        </a:spcBef>
        <a:spcAft>
          <a:spcPct val="0"/>
        </a:spcAft>
        <a:defRPr kumimoji="1" sz="4700">
          <a:solidFill>
            <a:schemeClr val="tx2"/>
          </a:solidFill>
          <a:latin typeface="굴림" pitchFamily="50" charset="-127"/>
          <a:ea typeface="굴림" pitchFamily="50" charset="-127"/>
        </a:defRPr>
      </a:lvl9pPr>
    </p:titleStyle>
    <p:bodyStyle>
      <a:lvl1pPr marL="367677" indent="-367677" algn="l" defTabSz="981527" rtl="0" fontAlgn="base" latinLnBrk="1">
        <a:spcBef>
          <a:spcPct val="20000"/>
        </a:spcBef>
        <a:spcAft>
          <a:spcPct val="0"/>
        </a:spcAft>
        <a:buChar char="•"/>
        <a:defRPr kumimoji="1" sz="3500">
          <a:solidFill>
            <a:schemeClr val="tx1"/>
          </a:solidFill>
          <a:latin typeface="+mn-lt"/>
          <a:ea typeface="+mn-ea"/>
          <a:cs typeface="+mn-cs"/>
        </a:defRPr>
      </a:lvl1pPr>
      <a:lvl2pPr marL="798476" indent="-307733" algn="l" defTabSz="981527" rtl="0" fontAlgn="base" latinLnBrk="1">
        <a:spcBef>
          <a:spcPct val="20000"/>
        </a:spcBef>
        <a:spcAft>
          <a:spcPct val="0"/>
        </a:spcAft>
        <a:buChar char="–"/>
        <a:defRPr kumimoji="1" sz="3100">
          <a:solidFill>
            <a:schemeClr val="tx1"/>
          </a:solidFill>
          <a:latin typeface="+mn-lt"/>
          <a:ea typeface="+mn-ea"/>
        </a:defRPr>
      </a:lvl2pPr>
      <a:lvl3pPr marL="1226123" indent="-244606" algn="l" defTabSz="981527" rtl="0" fontAlgn="base" latinLnBrk="1">
        <a:spcBef>
          <a:spcPct val="20000"/>
        </a:spcBef>
        <a:spcAft>
          <a:spcPct val="0"/>
        </a:spcAft>
        <a:buChar char="•"/>
        <a:defRPr kumimoji="1" sz="2600">
          <a:solidFill>
            <a:schemeClr val="tx1"/>
          </a:solidFill>
          <a:latin typeface="+mn-lt"/>
          <a:ea typeface="+mn-ea"/>
        </a:defRPr>
      </a:lvl3pPr>
      <a:lvl4pPr marL="1716881" indent="-244606" algn="l" defTabSz="981527" rtl="0" fontAlgn="base" latinLnBrk="1">
        <a:spcBef>
          <a:spcPct val="20000"/>
        </a:spcBef>
        <a:spcAft>
          <a:spcPct val="0"/>
        </a:spcAft>
        <a:buChar char="–"/>
        <a:defRPr kumimoji="1" sz="2100">
          <a:solidFill>
            <a:schemeClr val="tx1"/>
          </a:solidFill>
          <a:latin typeface="+mn-lt"/>
          <a:ea typeface="+mn-ea"/>
        </a:defRPr>
      </a:lvl4pPr>
      <a:lvl5pPr marL="2207636" indent="-244606" algn="l" defTabSz="981527" rtl="0" fontAlgn="base" latinLnBrk="1">
        <a:spcBef>
          <a:spcPct val="20000"/>
        </a:spcBef>
        <a:spcAft>
          <a:spcPct val="0"/>
        </a:spcAft>
        <a:buChar char="»"/>
        <a:defRPr kumimoji="1" sz="2100">
          <a:solidFill>
            <a:schemeClr val="tx1"/>
          </a:solidFill>
          <a:latin typeface="+mn-lt"/>
          <a:ea typeface="+mn-ea"/>
        </a:defRPr>
      </a:lvl5pPr>
      <a:lvl6pPr marL="2662105" indent="-244606" algn="l" defTabSz="981527" rtl="0" fontAlgn="base" latinLnBrk="1">
        <a:spcBef>
          <a:spcPct val="20000"/>
        </a:spcBef>
        <a:spcAft>
          <a:spcPct val="0"/>
        </a:spcAft>
        <a:buChar char="»"/>
        <a:defRPr kumimoji="1" sz="2100">
          <a:solidFill>
            <a:schemeClr val="tx1"/>
          </a:solidFill>
          <a:latin typeface="+mn-lt"/>
          <a:ea typeface="+mn-ea"/>
        </a:defRPr>
      </a:lvl6pPr>
      <a:lvl7pPr marL="3116602" indent="-244606" algn="l" defTabSz="981527" rtl="0" fontAlgn="base" latinLnBrk="1">
        <a:spcBef>
          <a:spcPct val="20000"/>
        </a:spcBef>
        <a:spcAft>
          <a:spcPct val="0"/>
        </a:spcAft>
        <a:buChar char="»"/>
        <a:defRPr kumimoji="1" sz="2100">
          <a:solidFill>
            <a:schemeClr val="tx1"/>
          </a:solidFill>
          <a:latin typeface="+mn-lt"/>
          <a:ea typeface="+mn-ea"/>
        </a:defRPr>
      </a:lvl7pPr>
      <a:lvl8pPr marL="3571054" indent="-244606" algn="l" defTabSz="981527" rtl="0" fontAlgn="base" latinLnBrk="1">
        <a:spcBef>
          <a:spcPct val="20000"/>
        </a:spcBef>
        <a:spcAft>
          <a:spcPct val="0"/>
        </a:spcAft>
        <a:buChar char="»"/>
        <a:defRPr kumimoji="1" sz="2100">
          <a:solidFill>
            <a:schemeClr val="tx1"/>
          </a:solidFill>
          <a:latin typeface="+mn-lt"/>
          <a:ea typeface="+mn-ea"/>
        </a:defRPr>
      </a:lvl8pPr>
      <a:lvl9pPr marL="4025532" indent="-244606" algn="l" defTabSz="981527" rtl="0" fontAlgn="base" latinLnBrk="1">
        <a:spcBef>
          <a:spcPct val="20000"/>
        </a:spcBef>
        <a:spcAft>
          <a:spcPct val="0"/>
        </a:spcAft>
        <a:buChar char="»"/>
        <a:defRPr kumimoji="1" sz="2100">
          <a:solidFill>
            <a:schemeClr val="tx1"/>
          </a:solidFill>
          <a:latin typeface="+mn-lt"/>
          <a:ea typeface="+mn-ea"/>
        </a:defRPr>
      </a:lvl9pPr>
    </p:bodyStyle>
    <p:otherStyle>
      <a:defPPr>
        <a:defRPr lang="ko-KR"/>
      </a:defPPr>
      <a:lvl1pPr marL="0" algn="l" defTabSz="908945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4488" algn="l" defTabSz="908945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08945" algn="l" defTabSz="908945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63412" algn="l" defTabSz="908945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17867" algn="l" defTabSz="908945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72338" algn="l" defTabSz="908945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26806" algn="l" defTabSz="908945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181264" algn="l" defTabSz="908945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35747" algn="l" defTabSz="908945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png"/><Relationship Id="rId1" Type="http://schemas.openxmlformats.org/officeDocument/2006/relationships/slideLayout" Target="../slideLayouts/slideLayout12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gif"/><Relationship Id="rId1" Type="http://schemas.openxmlformats.org/officeDocument/2006/relationships/slideLayout" Target="../slideLayouts/slideLayout4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hyperlink" Target="http://www.google.co.kr/url?sa=i&amp;rct=j&amp;q=&amp;esrc=s&amp;frm=1&amp;source=images&amp;cd=&amp;cad=rja&amp;docid=Y6qfttif7qnLKM&amp;tbnid=r3MzZdExr6XjgM:&amp;ved=0CAUQjRw&amp;url=http://www.musiciansfriend.com/pro-audio/mackie-srm450v2-active-speaker-black&amp;ei=IhMrUtTMGMjMkwXisoCQDw&amp;bvm=bv.51773540,d.dGI&amp;psig=AFQjCNG2-bB9itb_9g9MwFAReAtzBiCgRA&amp;ust=1378641050831031" TargetMode="External"/><Relationship Id="rId2" Type="http://schemas.openxmlformats.org/officeDocument/2006/relationships/image" Target="../media/image24.pn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26.jpeg"/><Relationship Id="rId4" Type="http://schemas.openxmlformats.org/officeDocument/2006/relationships/image" Target="../media/image25.jpeg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7.jpeg"/><Relationship Id="rId1" Type="http://schemas.openxmlformats.org/officeDocument/2006/relationships/slideLayout" Target="../slideLayouts/slideLayout12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.jpeg"/><Relationship Id="rId2" Type="http://schemas.openxmlformats.org/officeDocument/2006/relationships/image" Target="../media/image28.jpeg"/><Relationship Id="rId1" Type="http://schemas.openxmlformats.org/officeDocument/2006/relationships/slideLayout" Target="../slideLayouts/slideLayout7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.jpeg"/><Relationship Id="rId2" Type="http://schemas.openxmlformats.org/officeDocument/2006/relationships/image" Target="../media/image30.jpeg"/><Relationship Id="rId1" Type="http://schemas.openxmlformats.org/officeDocument/2006/relationships/slideLayout" Target="../slideLayouts/slideLayout7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2.jpeg"/><Relationship Id="rId1" Type="http://schemas.openxmlformats.org/officeDocument/2006/relationships/slideLayout" Target="../slideLayouts/slideLayout7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3.png"/><Relationship Id="rId1" Type="http://schemas.openxmlformats.org/officeDocument/2006/relationships/slideLayout" Target="../slideLayouts/slideLayout7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.jpeg"/><Relationship Id="rId2" Type="http://schemas.openxmlformats.org/officeDocument/2006/relationships/image" Target="../media/image34.jpeg"/><Relationship Id="rId1" Type="http://schemas.openxmlformats.org/officeDocument/2006/relationships/slideLayout" Target="../slideLayouts/slideLayout7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.jpeg"/><Relationship Id="rId2" Type="http://schemas.openxmlformats.org/officeDocument/2006/relationships/image" Target="../media/image36.jpeg"/><Relationship Id="rId1" Type="http://schemas.openxmlformats.org/officeDocument/2006/relationships/slideLayout" Target="../slideLayouts/slideLayout7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85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.jpeg"/><Relationship Id="rId2" Type="http://schemas.openxmlformats.org/officeDocument/2006/relationships/image" Target="../media/image36.jpeg"/><Relationship Id="rId1" Type="http://schemas.openxmlformats.org/officeDocument/2006/relationships/slideLayout" Target="../slideLayouts/slideLayout7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06.xml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0.jpeg"/><Relationship Id="rId2" Type="http://schemas.openxmlformats.org/officeDocument/2006/relationships/image" Target="../media/image39.jpeg"/><Relationship Id="rId1" Type="http://schemas.openxmlformats.org/officeDocument/2006/relationships/slideLayout" Target="../slideLayouts/slideLayout711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1.jpeg"/><Relationship Id="rId1" Type="http://schemas.openxmlformats.org/officeDocument/2006/relationships/slideLayout" Target="../slideLayouts/slideLayout711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2.jpeg"/><Relationship Id="rId1" Type="http://schemas.openxmlformats.org/officeDocument/2006/relationships/slideLayout" Target="../slideLayouts/slideLayout711.xml"/></Relationships>
</file>

<file path=ppt/slides/_rels/slide25.xml.rels><?xml version="1.0" encoding="UTF-8" standalone="yes"?>
<Relationships xmlns="http://schemas.openxmlformats.org/package/2006/relationships"><Relationship Id="rId8" Type="http://schemas.microsoft.com/office/2007/relationships/hdphoto" Target="../media/hdphoto4.wdp"/><Relationship Id="rId13" Type="http://schemas.openxmlformats.org/officeDocument/2006/relationships/image" Target="../media/image49.jpeg"/><Relationship Id="rId18" Type="http://schemas.openxmlformats.org/officeDocument/2006/relationships/image" Target="../media/image53.png"/><Relationship Id="rId3" Type="http://schemas.openxmlformats.org/officeDocument/2006/relationships/image" Target="../media/image44.png"/><Relationship Id="rId21" Type="http://schemas.openxmlformats.org/officeDocument/2006/relationships/image" Target="../media/image56.jpeg"/><Relationship Id="rId7" Type="http://schemas.openxmlformats.org/officeDocument/2006/relationships/image" Target="../media/image46.png"/><Relationship Id="rId12" Type="http://schemas.microsoft.com/office/2007/relationships/hdphoto" Target="../media/hdphoto6.wdp"/><Relationship Id="rId17" Type="http://schemas.openxmlformats.org/officeDocument/2006/relationships/image" Target="../media/image52.png"/><Relationship Id="rId2" Type="http://schemas.openxmlformats.org/officeDocument/2006/relationships/image" Target="../media/image43.png"/><Relationship Id="rId16" Type="http://schemas.openxmlformats.org/officeDocument/2006/relationships/image" Target="../media/image51.jpeg"/><Relationship Id="rId20" Type="http://schemas.openxmlformats.org/officeDocument/2006/relationships/image" Target="../media/image55.jpeg"/><Relationship Id="rId1" Type="http://schemas.openxmlformats.org/officeDocument/2006/relationships/slideLayout" Target="../slideLayouts/slideLayout708.xml"/><Relationship Id="rId6" Type="http://schemas.microsoft.com/office/2007/relationships/hdphoto" Target="../media/hdphoto3.wdp"/><Relationship Id="rId11" Type="http://schemas.openxmlformats.org/officeDocument/2006/relationships/image" Target="../media/image48.png"/><Relationship Id="rId5" Type="http://schemas.openxmlformats.org/officeDocument/2006/relationships/image" Target="../media/image45.png"/><Relationship Id="rId15" Type="http://schemas.openxmlformats.org/officeDocument/2006/relationships/image" Target="../media/image50.jpeg"/><Relationship Id="rId10" Type="http://schemas.microsoft.com/office/2007/relationships/hdphoto" Target="../media/hdphoto5.wdp"/><Relationship Id="rId19" Type="http://schemas.openxmlformats.org/officeDocument/2006/relationships/image" Target="../media/image54.jpeg"/><Relationship Id="rId4" Type="http://schemas.microsoft.com/office/2007/relationships/hdphoto" Target="../media/hdphoto2.wdp"/><Relationship Id="rId9" Type="http://schemas.openxmlformats.org/officeDocument/2006/relationships/image" Target="../media/image47.png"/><Relationship Id="rId14" Type="http://schemas.openxmlformats.org/officeDocument/2006/relationships/hyperlink" Target="https://www.google.co.kr/url?sa=i&amp;rct=j&amp;q=&amp;esrc=s&amp;source=images&amp;cd=&amp;cad=rja&amp;uact=8&amp;ved=0ahUKEwjVlbuwicfWAhWCKZQKHegqBhMQjRwIBw&amp;url=https://www.hills.com.au/lacoustics-la4x-amplifier-controller-includes-pfc&amp;psig=AFQjCNEUdlv7BFu5oemelugb533FbFgrUA&amp;ust=1506660364838022" TargetMode="External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8.gif"/><Relationship Id="rId2" Type="http://schemas.openxmlformats.org/officeDocument/2006/relationships/image" Target="../media/image57.jpeg"/><Relationship Id="rId1" Type="http://schemas.openxmlformats.org/officeDocument/2006/relationships/slideLayout" Target="../slideLayouts/slideLayout409.xml"/></Relationships>
</file>

<file path=ppt/slides/_rels/slide27.xml.rels><?xml version="1.0" encoding="UTF-8" standalone="yes"?>
<Relationships xmlns="http://schemas.openxmlformats.org/package/2006/relationships"><Relationship Id="rId3" Type="http://schemas.microsoft.com/office/2007/relationships/hdphoto" Target="../media/hdphoto7.wdp"/><Relationship Id="rId2" Type="http://schemas.openxmlformats.org/officeDocument/2006/relationships/image" Target="../media/image59.png"/><Relationship Id="rId1" Type="http://schemas.openxmlformats.org/officeDocument/2006/relationships/slideLayout" Target="../slideLayouts/slideLayout409.xml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60.jpeg"/><Relationship Id="rId1" Type="http://schemas.openxmlformats.org/officeDocument/2006/relationships/slideLayout" Target="../slideLayouts/slideLayout409.xml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62.jpeg"/><Relationship Id="rId2" Type="http://schemas.openxmlformats.org/officeDocument/2006/relationships/image" Target="../media/image61.jpeg"/><Relationship Id="rId1" Type="http://schemas.openxmlformats.org/officeDocument/2006/relationships/slideLayout" Target="../slideLayouts/slideLayout409.xml"/><Relationship Id="rId4" Type="http://schemas.openxmlformats.org/officeDocument/2006/relationships/image" Target="../media/image63.jpeg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jpeg"/><Relationship Id="rId2" Type="http://schemas.openxmlformats.org/officeDocument/2006/relationships/image" Target="../media/image13.jpe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15.jpeg"/><Relationship Id="rId4" Type="http://schemas.microsoft.com/office/2007/relationships/hdphoto" Target="../media/hdphoto1.wdp"/></Relationships>
</file>

<file path=ppt/slides/_rels/slide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64.jpeg"/><Relationship Id="rId1" Type="http://schemas.openxmlformats.org/officeDocument/2006/relationships/slideLayout" Target="../slideLayouts/slideLayout409.xml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6.png"/><Relationship Id="rId2" Type="http://schemas.openxmlformats.org/officeDocument/2006/relationships/image" Target="../media/image65.jpeg"/><Relationship Id="rId1" Type="http://schemas.openxmlformats.org/officeDocument/2006/relationships/slideLayout" Target="../slideLayouts/slideLayout409.xml"/><Relationship Id="rId4" Type="http://schemas.microsoft.com/office/2007/relationships/hdphoto" Target="../media/hdphoto8.wdp"/></Relationships>
</file>

<file path=ppt/slides/_rels/slide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67.jpeg"/><Relationship Id="rId1" Type="http://schemas.openxmlformats.org/officeDocument/2006/relationships/slideLayout" Target="../slideLayouts/slideLayout409.xml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9.png"/><Relationship Id="rId2" Type="http://schemas.openxmlformats.org/officeDocument/2006/relationships/image" Target="../media/image68.jpeg"/><Relationship Id="rId1" Type="http://schemas.openxmlformats.org/officeDocument/2006/relationships/slideLayout" Target="../slideLayouts/slideLayout409.xml"/></Relationships>
</file>

<file path=ppt/slides/_rels/slide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71.jpeg"/><Relationship Id="rId2" Type="http://schemas.openxmlformats.org/officeDocument/2006/relationships/image" Target="../media/image70.jpeg"/><Relationship Id="rId1" Type="http://schemas.openxmlformats.org/officeDocument/2006/relationships/slideLayout" Target="../slideLayouts/slideLayout409.xml"/></Relationships>
</file>

<file path=ppt/slides/_rels/slide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72.wmf"/><Relationship Id="rId1" Type="http://schemas.openxmlformats.org/officeDocument/2006/relationships/slideLayout" Target="../slideLayouts/slideLayout708.xml"/></Relationships>
</file>

<file path=ppt/slides/_rels/slide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74.jpeg"/><Relationship Id="rId2" Type="http://schemas.openxmlformats.org/officeDocument/2006/relationships/image" Target="../media/image73.jpeg"/><Relationship Id="rId1" Type="http://schemas.openxmlformats.org/officeDocument/2006/relationships/slideLayout" Target="../slideLayouts/slideLayout409.xml"/></Relationships>
</file>

<file path=ppt/slides/_rels/slide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76.jpeg"/><Relationship Id="rId7" Type="http://schemas.openxmlformats.org/officeDocument/2006/relationships/image" Target="../media/image80.jpeg"/><Relationship Id="rId2" Type="http://schemas.openxmlformats.org/officeDocument/2006/relationships/image" Target="../media/image75.png"/><Relationship Id="rId1" Type="http://schemas.openxmlformats.org/officeDocument/2006/relationships/slideLayout" Target="../slideLayouts/slideLayout409.xml"/><Relationship Id="rId6" Type="http://schemas.openxmlformats.org/officeDocument/2006/relationships/image" Target="../media/image79.jpeg"/><Relationship Id="rId5" Type="http://schemas.openxmlformats.org/officeDocument/2006/relationships/image" Target="../media/image78.jpeg"/><Relationship Id="rId4" Type="http://schemas.openxmlformats.org/officeDocument/2006/relationships/image" Target="../media/image77.jpeg"/></Relationships>
</file>

<file path=ppt/slides/_rels/slide38.xml.rels><?xml version="1.0" encoding="UTF-8" standalone="yes"?>
<Relationships xmlns="http://schemas.openxmlformats.org/package/2006/relationships"><Relationship Id="rId3" Type="http://schemas.microsoft.com/office/2007/relationships/hdphoto" Target="../media/hdphoto9.wdp"/><Relationship Id="rId2" Type="http://schemas.openxmlformats.org/officeDocument/2006/relationships/image" Target="../media/image81.png"/><Relationship Id="rId1" Type="http://schemas.openxmlformats.org/officeDocument/2006/relationships/slideLayout" Target="../slideLayouts/slideLayout409.xml"/><Relationship Id="rId6" Type="http://schemas.openxmlformats.org/officeDocument/2006/relationships/image" Target="../media/image83.png"/><Relationship Id="rId5" Type="http://schemas.microsoft.com/office/2007/relationships/hdphoto" Target="../media/hdphoto10.wdp"/><Relationship Id="rId4" Type="http://schemas.openxmlformats.org/officeDocument/2006/relationships/image" Target="../media/image82.png"/></Relationships>
</file>

<file path=ppt/slides/_rels/slide39.xml.rels><?xml version="1.0" encoding="UTF-8" standalone="yes"?>
<Relationships xmlns="http://schemas.openxmlformats.org/package/2006/relationships"><Relationship Id="rId3" Type="http://schemas.microsoft.com/office/2007/relationships/hdphoto" Target="../media/hdphoto11.wdp"/><Relationship Id="rId2" Type="http://schemas.openxmlformats.org/officeDocument/2006/relationships/image" Target="../media/image84.png"/><Relationship Id="rId1" Type="http://schemas.openxmlformats.org/officeDocument/2006/relationships/slideLayout" Target="../slideLayouts/slideLayout409.xml"/><Relationship Id="rId5" Type="http://schemas.openxmlformats.org/officeDocument/2006/relationships/image" Target="../media/image83.png"/><Relationship Id="rId4" Type="http://schemas.openxmlformats.org/officeDocument/2006/relationships/image" Target="../media/image85.png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87.png"/><Relationship Id="rId2" Type="http://schemas.openxmlformats.org/officeDocument/2006/relationships/image" Target="../media/image86.jpeg"/><Relationship Id="rId1" Type="http://schemas.openxmlformats.org/officeDocument/2006/relationships/slideLayout" Target="../slideLayouts/slideLayout716.xml"/><Relationship Id="rId4" Type="http://schemas.openxmlformats.org/officeDocument/2006/relationships/image" Target="../media/image88.jpeg"/></Relationships>
</file>

<file path=ppt/slides/_rels/slide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89.png"/><Relationship Id="rId2" Type="http://schemas.openxmlformats.org/officeDocument/2006/relationships/chart" Target="../charts/chart1.xml"/><Relationship Id="rId1" Type="http://schemas.openxmlformats.org/officeDocument/2006/relationships/slideLayout" Target="../slideLayouts/slideLayout716.xml"/><Relationship Id="rId5" Type="http://schemas.openxmlformats.org/officeDocument/2006/relationships/image" Target="../media/image91.jpeg"/><Relationship Id="rId4" Type="http://schemas.openxmlformats.org/officeDocument/2006/relationships/image" Target="../media/image90.png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jpeg"/><Relationship Id="rId1" Type="http://schemas.openxmlformats.org/officeDocument/2006/relationships/slideLayout" Target="../slideLayouts/slideLayout7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jpeg"/><Relationship Id="rId1" Type="http://schemas.openxmlformats.org/officeDocument/2006/relationships/slideLayout" Target="../slideLayouts/slideLayout7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jpeg"/><Relationship Id="rId2" Type="http://schemas.openxmlformats.org/officeDocument/2006/relationships/image" Target="../media/image18.jpeg"/><Relationship Id="rId1" Type="http://schemas.openxmlformats.org/officeDocument/2006/relationships/slideLayout" Target="../slideLayouts/slideLayout7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jpeg"/><Relationship Id="rId2" Type="http://schemas.openxmlformats.org/officeDocument/2006/relationships/image" Target="../media/image20.jpeg"/><Relationship Id="rId1" Type="http://schemas.openxmlformats.org/officeDocument/2006/relationships/slideLayout" Target="../slideLayouts/slideLayout14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49634" name="Rectangle 2"/>
          <p:cNvSpPr>
            <a:spLocks noChangeArrowheads="1"/>
          </p:cNvSpPr>
          <p:nvPr/>
        </p:nvSpPr>
        <p:spPr bwMode="auto">
          <a:xfrm>
            <a:off x="725547" y="836724"/>
            <a:ext cx="8066087" cy="574675"/>
          </a:xfrm>
          <a:prstGeom prst="rect">
            <a:avLst/>
          </a:prstGeom>
          <a:solidFill>
            <a:schemeClr val="bg1"/>
          </a:solidFill>
          <a:ln w="9525">
            <a:noFill/>
            <a:miter lim="800000"/>
            <a:headEnd/>
            <a:tailEnd/>
          </a:ln>
        </p:spPr>
        <p:txBody>
          <a:bodyPr wrap="none" lIns="90567" tIns="45296" rIns="90567" bIns="45296" anchor="ctr"/>
          <a:lstStyle/>
          <a:p>
            <a:endParaRPr lang="ko-KR" altLang="en-US"/>
          </a:p>
        </p:txBody>
      </p:sp>
      <p:sp>
        <p:nvSpPr>
          <p:cNvPr id="1349636" name="Text Box 5"/>
          <p:cNvSpPr txBox="1">
            <a:spLocks noChangeArrowheads="1"/>
          </p:cNvSpPr>
          <p:nvPr/>
        </p:nvSpPr>
        <p:spPr bwMode="auto">
          <a:xfrm>
            <a:off x="869504" y="1329551"/>
            <a:ext cx="5400676" cy="175346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90556" tIns="45291" rIns="90556" bIns="45291">
            <a:spAutoFit/>
          </a:bodyPr>
          <a:lstStyle/>
          <a:p>
            <a:pPr>
              <a:spcBef>
                <a:spcPct val="50000"/>
              </a:spcBef>
            </a:pPr>
            <a:r>
              <a:rPr lang="ko-KR" altLang="en-US" dirty="0">
                <a:solidFill>
                  <a:srgbClr val="5F5F5F"/>
                </a:solidFill>
                <a:latin typeface="휴먼옛체" pitchFamily="18" charset="-127"/>
                <a:ea typeface="휴먼옛체" pitchFamily="18" charset="-127"/>
              </a:rPr>
              <a:t> </a:t>
            </a:r>
          </a:p>
          <a:p>
            <a:pPr algn="l">
              <a:spcBef>
                <a:spcPct val="50000"/>
              </a:spcBef>
            </a:pPr>
            <a:r>
              <a:rPr lang="ko-KR" altLang="en-US" sz="3200" b="1" dirty="0" smtClean="0">
                <a:solidFill>
                  <a:srgbClr val="5F5F5F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교회</a:t>
            </a:r>
            <a:endParaRPr lang="en-US" altLang="ko-KR" sz="3200" b="1" dirty="0">
              <a:solidFill>
                <a:srgbClr val="5F5F5F"/>
              </a:solidFill>
              <a:latin typeface="맑은 고딕" panose="020B0503020000020004" pitchFamily="50" charset="-127"/>
              <a:ea typeface="맑은 고딕" panose="020B0503020000020004" pitchFamily="50" charset="-127"/>
            </a:endParaRPr>
          </a:p>
          <a:p>
            <a:pPr algn="l">
              <a:spcBef>
                <a:spcPct val="50000"/>
              </a:spcBef>
            </a:pPr>
            <a:r>
              <a:rPr lang="ko-KR" altLang="en-US" b="1" dirty="0" smtClean="0">
                <a:solidFill>
                  <a:srgbClr val="5F5F5F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음향 시스템 설계</a:t>
            </a:r>
            <a:endParaRPr lang="ko-KR" altLang="en-US" b="1" dirty="0">
              <a:solidFill>
                <a:srgbClr val="5F5F5F"/>
              </a:solidFill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sp>
        <p:nvSpPr>
          <p:cNvPr id="1349637" name="Text Box 6"/>
          <p:cNvSpPr txBox="1">
            <a:spLocks noChangeArrowheads="1"/>
          </p:cNvSpPr>
          <p:nvPr/>
        </p:nvSpPr>
        <p:spPr bwMode="auto">
          <a:xfrm>
            <a:off x="3067464" y="5154910"/>
            <a:ext cx="4943799" cy="1476461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 wrap="none" lIns="90556" tIns="45291" rIns="90556" bIns="45291">
            <a:spAutoFit/>
          </a:bodyPr>
          <a:lstStyle/>
          <a:p>
            <a:r>
              <a:rPr lang="ko-KR" altLang="en-US" sz="1800" b="1" dirty="0" err="1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씨아이웍스</a:t>
            </a:r>
            <a:r>
              <a:rPr lang="ko-KR" altLang="en-US" sz="1800" b="1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 </a:t>
            </a:r>
            <a:r>
              <a:rPr lang="en-US" altLang="ko-KR" sz="1800" b="1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( </a:t>
            </a:r>
            <a:r>
              <a:rPr lang="ko-KR" altLang="en-US" sz="1800" b="1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구 사운드레이스 </a:t>
            </a:r>
            <a:r>
              <a:rPr lang="en-US" altLang="ko-KR" sz="1800" b="1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)</a:t>
            </a:r>
          </a:p>
          <a:p>
            <a:endParaRPr lang="en-US" altLang="ko-KR" sz="1800" b="1" dirty="0" smtClean="0">
              <a:latin typeface="맑은 고딕" panose="020B0503020000020004" pitchFamily="50" charset="-127"/>
              <a:ea typeface="맑은 고딕" panose="020B0503020000020004" pitchFamily="50" charset="-127"/>
            </a:endParaRPr>
          </a:p>
          <a:p>
            <a:r>
              <a:rPr lang="ko-KR" altLang="en-US" sz="1800" b="1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일산 </a:t>
            </a:r>
            <a:r>
              <a:rPr lang="ko-KR" altLang="en-US" sz="1800" b="1" dirty="0">
                <a:latin typeface="맑은 고딕" panose="020B0503020000020004" pitchFamily="50" charset="-127"/>
                <a:ea typeface="맑은 고딕" panose="020B0503020000020004" pitchFamily="50" charset="-127"/>
              </a:rPr>
              <a:t>동구 장항동 </a:t>
            </a:r>
            <a:r>
              <a:rPr lang="en-US" altLang="ko-KR" sz="1800" b="1" dirty="0">
                <a:latin typeface="맑은 고딕" panose="020B0503020000020004" pitchFamily="50" charset="-127"/>
                <a:ea typeface="맑은 고딕" panose="020B0503020000020004" pitchFamily="50" charset="-127"/>
              </a:rPr>
              <a:t>863</a:t>
            </a:r>
            <a:r>
              <a:rPr lang="ko-KR" altLang="en-US" sz="1800" b="1" dirty="0">
                <a:latin typeface="맑은 고딕" panose="020B0503020000020004" pitchFamily="50" charset="-127"/>
                <a:ea typeface="맑은 고딕" panose="020B0503020000020004" pitchFamily="50" charset="-127"/>
              </a:rPr>
              <a:t>번지 </a:t>
            </a:r>
          </a:p>
          <a:p>
            <a:endParaRPr lang="en-US" altLang="ko-KR" sz="1800" b="1" dirty="0">
              <a:latin typeface="맑은 고딕" panose="020B0503020000020004" pitchFamily="50" charset="-127"/>
              <a:ea typeface="맑은 고딕" panose="020B0503020000020004" pitchFamily="50" charset="-127"/>
            </a:endParaRPr>
          </a:p>
          <a:p>
            <a:r>
              <a:rPr lang="en-US" altLang="ko-KR" sz="1800" b="1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031-906-1973 / </a:t>
            </a:r>
            <a:r>
              <a:rPr lang="ko-KR" altLang="en-US" sz="1800" b="1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대표 허재호 </a:t>
            </a:r>
            <a:r>
              <a:rPr lang="en-US" altLang="ko-KR" sz="1800" b="1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010-4873-0660</a:t>
            </a:r>
            <a:endParaRPr lang="en-US" altLang="ko-KR" sz="1800" b="1" dirty="0"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pic>
        <p:nvPicPr>
          <p:cNvPr id="1349638" name="Picture 6" descr="2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xmlns=""/>
              </a:ext>
            </a:extLst>
          </a:blip>
          <a:srcRect/>
          <a:stretch>
            <a:fillRect/>
          </a:stretch>
        </p:blipFill>
        <p:spPr bwMode="auto">
          <a:xfrm>
            <a:off x="3727086" y="1300880"/>
            <a:ext cx="6940919" cy="3277966"/>
          </a:xfrm>
          <a:prstGeom prst="rect">
            <a:avLst/>
          </a:prstGeom>
          <a:noFill/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9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xmlns=""/>
              </a:ext>
            </a:extLst>
          </a:blip>
          <a:srcRect/>
          <a:stretch>
            <a:fillRect/>
          </a:stretch>
        </p:blipFill>
        <p:spPr bwMode="auto">
          <a:xfrm>
            <a:off x="1837779" y="1914550"/>
            <a:ext cx="6495358" cy="3609132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</p:pic>
      <p:sp>
        <p:nvSpPr>
          <p:cNvPr id="4" name="Rectangle 9"/>
          <p:cNvSpPr>
            <a:spLocks noChangeArrowheads="1"/>
          </p:cNvSpPr>
          <p:nvPr/>
        </p:nvSpPr>
        <p:spPr bwMode="auto">
          <a:xfrm>
            <a:off x="750676" y="618413"/>
            <a:ext cx="7319492" cy="46080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90577" tIns="45294" rIns="90577" bIns="45294">
            <a:spAutoFit/>
          </a:bodyPr>
          <a:lstStyle/>
          <a:p>
            <a:r>
              <a:rPr lang="ko-KR" altLang="en-US" b="1" dirty="0" smtClean="0">
                <a:solidFill>
                  <a:srgbClr val="000000"/>
                </a:solidFill>
                <a:latin typeface="굴림"/>
                <a:ea typeface="굴림"/>
                <a:cs typeface="한컴돋움" panose="02030600000101010101" pitchFamily="18" charset="2"/>
              </a:rPr>
              <a:t>좋은 음향</a:t>
            </a:r>
            <a:r>
              <a:rPr lang="ko-KR" altLang="en-US" b="1" dirty="0">
                <a:solidFill>
                  <a:srgbClr val="000000"/>
                </a:solidFill>
                <a:latin typeface="굴림"/>
                <a:ea typeface="굴림"/>
                <a:cs typeface="한컴돋움" panose="02030600000101010101" pitchFamily="18" charset="2"/>
              </a:rPr>
              <a:t>을</a:t>
            </a:r>
            <a:r>
              <a:rPr lang="ko-KR" altLang="en-US" b="1" dirty="0" smtClean="0">
                <a:solidFill>
                  <a:srgbClr val="000000"/>
                </a:solidFill>
                <a:latin typeface="굴림"/>
                <a:ea typeface="굴림"/>
                <a:cs typeface="한컴돋움" panose="02030600000101010101" pitchFamily="18" charset="2"/>
              </a:rPr>
              <a:t> </a:t>
            </a:r>
            <a:r>
              <a:rPr lang="ko-KR" altLang="en-US" b="1" dirty="0">
                <a:solidFill>
                  <a:srgbClr val="000000"/>
                </a:solidFill>
                <a:latin typeface="굴림"/>
                <a:ea typeface="굴림"/>
                <a:cs typeface="한컴돋움" panose="02030600000101010101" pitchFamily="18" charset="2"/>
              </a:rPr>
              <a:t>위한 </a:t>
            </a:r>
            <a:r>
              <a:rPr lang="ko-KR" altLang="en-US" b="1" dirty="0" smtClean="0">
                <a:solidFill>
                  <a:srgbClr val="000000"/>
                </a:solidFill>
                <a:latin typeface="굴림"/>
                <a:ea typeface="굴림"/>
                <a:cs typeface="한컴돋움" panose="02030600000101010101" pitchFamily="18" charset="2"/>
              </a:rPr>
              <a:t>인테리어의 디자인의 절대적 필요</a:t>
            </a:r>
            <a:r>
              <a:rPr lang="en-US" altLang="ko-KR" b="1" dirty="0" smtClean="0">
                <a:solidFill>
                  <a:srgbClr val="000000"/>
                </a:solidFill>
                <a:latin typeface="굴림"/>
                <a:ea typeface="굴림"/>
                <a:cs typeface="한컴돋움" panose="02030600000101010101" pitchFamily="18" charset="2"/>
              </a:rPr>
              <a:t>!!</a:t>
            </a:r>
            <a:endParaRPr lang="ko-KR" altLang="en-US" b="1" dirty="0">
              <a:solidFill>
                <a:srgbClr val="000000"/>
              </a:solidFill>
              <a:latin typeface="굴림"/>
              <a:ea typeface="굴림"/>
              <a:cs typeface="한컴돋움" panose="02030600000101010101" pitchFamily="18" charset="2"/>
            </a:endParaRPr>
          </a:p>
        </p:txBody>
      </p:sp>
    </p:spTree>
    <p:extLst>
      <p:ext uri="{BB962C8B-B14F-4D97-AF65-F5344CB8AC3E}">
        <p14:creationId xmlns:p14="http://schemas.microsoft.com/office/powerpoint/2010/main" xmlns="" val="16827822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51298" name="Picture 2" descr="wmcstage"/>
          <p:cNvPicPr>
            <a:picLocks noChangeAspect="1" noChangeArrowheads="1" noCrop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 xmlns=""/>
              </a:ext>
            </a:extLst>
          </a:blip>
          <a:srcRect/>
          <a:stretch>
            <a:fillRect/>
          </a:stretch>
        </p:blipFill>
        <p:spPr bwMode="auto">
          <a:xfrm>
            <a:off x="5045968" y="2130593"/>
            <a:ext cx="4960636" cy="3674065"/>
          </a:xfrm>
          <a:prstGeom prst="rect">
            <a:avLst/>
          </a:prstGeom>
          <a:noFill/>
        </p:spPr>
      </p:pic>
      <p:sp>
        <p:nvSpPr>
          <p:cNvPr id="951299" name="Text Box 3"/>
          <p:cNvSpPr txBox="1">
            <a:spLocks noChangeArrowheads="1"/>
          </p:cNvSpPr>
          <p:nvPr/>
        </p:nvSpPr>
        <p:spPr bwMode="auto">
          <a:xfrm>
            <a:off x="869517" y="1341063"/>
            <a:ext cx="7218110" cy="203027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90382" tIns="45200" rIns="90382" bIns="45200">
            <a:spAutoFit/>
          </a:bodyPr>
          <a:lstStyle/>
          <a:p>
            <a:pPr algn="l"/>
            <a:r>
              <a:rPr lang="en-US" altLang="ko-KR" sz="2100" dirty="0">
                <a:solidFill>
                  <a:srgbClr val="000000"/>
                </a:solidFill>
                <a:latin typeface="HY견고딕" pitchFamily="18" charset="-127"/>
                <a:ea typeface="HY견고딕" pitchFamily="18" charset="-127"/>
              </a:rPr>
              <a:t>1</a:t>
            </a:r>
            <a:r>
              <a:rPr lang="ko-KR" altLang="en-US" sz="2100" dirty="0">
                <a:solidFill>
                  <a:srgbClr val="000000"/>
                </a:solidFill>
                <a:latin typeface="HY견고딕" pitchFamily="18" charset="-127"/>
                <a:ea typeface="HY견고딕" pitchFamily="18" charset="-127"/>
              </a:rPr>
              <a:t>차원적인 건축음향 적용 </a:t>
            </a:r>
            <a:r>
              <a:rPr lang="en-US" altLang="ko-KR" sz="2100" dirty="0">
                <a:solidFill>
                  <a:srgbClr val="000000"/>
                </a:solidFill>
                <a:latin typeface="HY견고딕" pitchFamily="18" charset="-127"/>
                <a:ea typeface="HY견고딕" pitchFamily="18" charset="-127"/>
              </a:rPr>
              <a:t>– </a:t>
            </a:r>
            <a:r>
              <a:rPr lang="ko-KR" altLang="en-US" sz="2100" dirty="0">
                <a:solidFill>
                  <a:srgbClr val="000000"/>
                </a:solidFill>
                <a:latin typeface="HY견고딕" pitchFamily="18" charset="-127"/>
                <a:ea typeface="HY견고딕" pitchFamily="18" charset="-127"/>
              </a:rPr>
              <a:t>소리가 앞으로만 간다는 생각  </a:t>
            </a:r>
            <a:endParaRPr lang="en-US" altLang="ko-KR" sz="2100" dirty="0">
              <a:solidFill>
                <a:srgbClr val="000000"/>
              </a:solidFill>
              <a:latin typeface="HY견고딕" pitchFamily="18" charset="-127"/>
              <a:ea typeface="HY견고딕" pitchFamily="18" charset="-127"/>
            </a:endParaRPr>
          </a:p>
          <a:p>
            <a:pPr algn="l"/>
            <a:endParaRPr lang="en-US" altLang="ko-KR" sz="2100" dirty="0">
              <a:solidFill>
                <a:srgbClr val="000000"/>
              </a:solidFill>
              <a:latin typeface="HY견고딕" pitchFamily="18" charset="-127"/>
              <a:ea typeface="HY견고딕" pitchFamily="18" charset="-127"/>
            </a:endParaRPr>
          </a:p>
          <a:p>
            <a:pPr algn="l"/>
            <a:endParaRPr lang="en-US" altLang="ko-KR" sz="2100" dirty="0">
              <a:solidFill>
                <a:srgbClr val="000000"/>
              </a:solidFill>
              <a:latin typeface="HY견고딕" pitchFamily="18" charset="-127"/>
              <a:ea typeface="HY견고딕" pitchFamily="18" charset="-127"/>
            </a:endParaRPr>
          </a:p>
          <a:p>
            <a:pPr algn="l"/>
            <a:r>
              <a:rPr lang="en-US" altLang="ko-KR" sz="2100" dirty="0">
                <a:solidFill>
                  <a:srgbClr val="000000"/>
                </a:solidFill>
                <a:latin typeface="HY견고딕" pitchFamily="18" charset="-127"/>
                <a:ea typeface="HY견고딕" pitchFamily="18" charset="-127"/>
              </a:rPr>
              <a:t>1) </a:t>
            </a:r>
            <a:r>
              <a:rPr lang="ko-KR" altLang="en-US" sz="2100" dirty="0">
                <a:solidFill>
                  <a:srgbClr val="000000"/>
                </a:solidFill>
                <a:latin typeface="HY견고딕" pitchFamily="18" charset="-127"/>
                <a:ea typeface="HY견고딕" pitchFamily="18" charset="-127"/>
              </a:rPr>
              <a:t>천정 </a:t>
            </a:r>
            <a:r>
              <a:rPr lang="en-US" altLang="ko-KR" sz="2100" dirty="0">
                <a:solidFill>
                  <a:srgbClr val="000000"/>
                </a:solidFill>
                <a:latin typeface="HY견고딕" pitchFamily="18" charset="-127"/>
                <a:ea typeface="HY견고딕" pitchFamily="18" charset="-127"/>
              </a:rPr>
              <a:t>– </a:t>
            </a:r>
            <a:r>
              <a:rPr lang="ko-KR" altLang="en-US" sz="2100" dirty="0">
                <a:solidFill>
                  <a:srgbClr val="000000"/>
                </a:solidFill>
                <a:latin typeface="HY견고딕" pitchFamily="18" charset="-127"/>
                <a:ea typeface="HY견고딕" pitchFamily="18" charset="-127"/>
              </a:rPr>
              <a:t>앞쪽반사  </a:t>
            </a:r>
            <a:r>
              <a:rPr lang="en-US" altLang="ko-KR" sz="2100" dirty="0">
                <a:solidFill>
                  <a:srgbClr val="000000"/>
                </a:solidFill>
                <a:latin typeface="HY견고딕" pitchFamily="18" charset="-127"/>
                <a:ea typeface="HY견고딕" pitchFamily="18" charset="-127"/>
              </a:rPr>
              <a:t>/ </a:t>
            </a:r>
            <a:r>
              <a:rPr lang="ko-KR" altLang="en-US" sz="2100" dirty="0">
                <a:solidFill>
                  <a:srgbClr val="000000"/>
                </a:solidFill>
                <a:latin typeface="HY견고딕" pitchFamily="18" charset="-127"/>
                <a:ea typeface="HY견고딕" pitchFamily="18" charset="-127"/>
              </a:rPr>
              <a:t>뒤쪽 흡음   </a:t>
            </a:r>
            <a:endParaRPr lang="en-US" altLang="ko-KR" sz="2100" dirty="0">
              <a:solidFill>
                <a:srgbClr val="000000"/>
              </a:solidFill>
              <a:latin typeface="HY견고딕" pitchFamily="18" charset="-127"/>
              <a:ea typeface="HY견고딕" pitchFamily="18" charset="-127"/>
            </a:endParaRPr>
          </a:p>
          <a:p>
            <a:pPr algn="l"/>
            <a:r>
              <a:rPr lang="en-US" altLang="ko-KR" sz="2100" dirty="0">
                <a:solidFill>
                  <a:srgbClr val="000000"/>
                </a:solidFill>
                <a:latin typeface="HY견고딕" pitchFamily="18" charset="-127"/>
                <a:ea typeface="HY견고딕" pitchFamily="18" charset="-127"/>
              </a:rPr>
              <a:t>2) </a:t>
            </a:r>
            <a:r>
              <a:rPr lang="ko-KR" altLang="en-US" sz="2100" dirty="0">
                <a:solidFill>
                  <a:srgbClr val="000000"/>
                </a:solidFill>
                <a:latin typeface="HY견고딕" pitchFamily="18" charset="-127"/>
                <a:ea typeface="HY견고딕" pitchFamily="18" charset="-127"/>
              </a:rPr>
              <a:t>뒷벽 </a:t>
            </a:r>
            <a:r>
              <a:rPr lang="en-US" altLang="ko-KR" sz="2100" dirty="0">
                <a:solidFill>
                  <a:srgbClr val="000000"/>
                </a:solidFill>
                <a:latin typeface="HY견고딕" pitchFamily="18" charset="-127"/>
                <a:ea typeface="HY견고딕" pitchFamily="18" charset="-127"/>
              </a:rPr>
              <a:t>– </a:t>
            </a:r>
            <a:r>
              <a:rPr lang="ko-KR" altLang="en-US" sz="2100" dirty="0">
                <a:solidFill>
                  <a:srgbClr val="000000"/>
                </a:solidFill>
                <a:latin typeface="HY견고딕" pitchFamily="18" charset="-127"/>
                <a:ea typeface="HY견고딕" pitchFamily="18" charset="-127"/>
              </a:rPr>
              <a:t>완전흡음 </a:t>
            </a:r>
            <a:r>
              <a:rPr lang="en-US" altLang="ko-KR" sz="2100" dirty="0">
                <a:solidFill>
                  <a:srgbClr val="000000"/>
                </a:solidFill>
                <a:latin typeface="HY견고딕" pitchFamily="18" charset="-127"/>
                <a:ea typeface="HY견고딕" pitchFamily="18" charset="-127"/>
              </a:rPr>
              <a:t>/ </a:t>
            </a:r>
            <a:r>
              <a:rPr lang="ko-KR" altLang="en-US" sz="2100" dirty="0">
                <a:solidFill>
                  <a:srgbClr val="000000"/>
                </a:solidFill>
                <a:latin typeface="HY견고딕" pitchFamily="18" charset="-127"/>
                <a:ea typeface="HY견고딕" pitchFamily="18" charset="-127"/>
              </a:rPr>
              <a:t>기울기 </a:t>
            </a:r>
            <a:endParaRPr lang="en-US" altLang="ko-KR" sz="2100" dirty="0">
              <a:solidFill>
                <a:srgbClr val="000000"/>
              </a:solidFill>
              <a:latin typeface="HY견고딕" pitchFamily="18" charset="-127"/>
              <a:ea typeface="HY견고딕" pitchFamily="18" charset="-127"/>
            </a:endParaRPr>
          </a:p>
          <a:p>
            <a:pPr algn="l"/>
            <a:r>
              <a:rPr lang="en-US" altLang="ko-KR" sz="2100" dirty="0">
                <a:solidFill>
                  <a:srgbClr val="000000"/>
                </a:solidFill>
                <a:latin typeface="HY견고딕" pitchFamily="18" charset="-127"/>
                <a:ea typeface="HY견고딕" pitchFamily="18" charset="-127"/>
              </a:rPr>
              <a:t>3) </a:t>
            </a:r>
            <a:r>
              <a:rPr lang="ko-KR" altLang="en-US" sz="2100" dirty="0">
                <a:solidFill>
                  <a:srgbClr val="000000"/>
                </a:solidFill>
                <a:latin typeface="HY견고딕" pitchFamily="18" charset="-127"/>
                <a:ea typeface="HY견고딕" pitchFamily="18" charset="-127"/>
              </a:rPr>
              <a:t>난간 </a:t>
            </a:r>
            <a:r>
              <a:rPr lang="en-US" altLang="ko-KR" sz="2100" dirty="0">
                <a:solidFill>
                  <a:srgbClr val="000000"/>
                </a:solidFill>
                <a:latin typeface="HY견고딕" pitchFamily="18" charset="-127"/>
                <a:ea typeface="HY견고딕" pitchFamily="18" charset="-127"/>
              </a:rPr>
              <a:t>- </a:t>
            </a:r>
            <a:r>
              <a:rPr lang="ko-KR" altLang="en-US" sz="2100" dirty="0">
                <a:solidFill>
                  <a:srgbClr val="000000"/>
                </a:solidFill>
                <a:latin typeface="HY견고딕" pitchFamily="18" charset="-127"/>
                <a:ea typeface="HY견고딕" pitchFamily="18" charset="-127"/>
              </a:rPr>
              <a:t>완전흡음 </a:t>
            </a:r>
          </a:p>
        </p:txBody>
      </p:sp>
      <p:sp>
        <p:nvSpPr>
          <p:cNvPr id="4" name="직사각형 3"/>
          <p:cNvSpPr/>
          <p:nvPr/>
        </p:nvSpPr>
        <p:spPr>
          <a:xfrm>
            <a:off x="365448" y="6169458"/>
            <a:ext cx="10048908" cy="461128"/>
          </a:xfrm>
          <a:prstGeom prst="rect">
            <a:avLst/>
          </a:prstGeom>
        </p:spPr>
        <p:txBody>
          <a:bodyPr wrap="square" lIns="90898" tIns="45454" rIns="90898" bIns="45454">
            <a:spAutoFit/>
          </a:bodyPr>
          <a:lstStyle/>
          <a:p>
            <a:r>
              <a:rPr lang="ko-KR" altLang="en-US" dirty="0" smtClean="0">
                <a:solidFill>
                  <a:schemeClr val="accent4"/>
                </a:solidFill>
                <a:latin typeface="HY견고딕" pitchFamily="18" charset="-127"/>
                <a:ea typeface="HY견고딕" pitchFamily="18" charset="-127"/>
              </a:rPr>
              <a:t>설교를 위한 건축음향적</a:t>
            </a:r>
            <a:r>
              <a:rPr lang="ko-KR" altLang="en-US" dirty="0">
                <a:solidFill>
                  <a:schemeClr val="accent4"/>
                </a:solidFill>
                <a:latin typeface="HY견고딕" pitchFamily="18" charset="-127"/>
                <a:ea typeface="HY견고딕" pitchFamily="18" charset="-127"/>
              </a:rPr>
              <a:t>용</a:t>
            </a:r>
            <a:r>
              <a:rPr lang="ko-KR" altLang="en-US" dirty="0" smtClean="0">
                <a:solidFill>
                  <a:schemeClr val="accent4"/>
                </a:solidFill>
                <a:latin typeface="HY견고딕" pitchFamily="18" charset="-127"/>
                <a:ea typeface="HY견고딕" pitchFamily="18" charset="-127"/>
              </a:rPr>
              <a:t> </a:t>
            </a:r>
            <a:r>
              <a:rPr lang="en-US" altLang="ko-KR" dirty="0" smtClean="0">
                <a:solidFill>
                  <a:schemeClr val="accent4"/>
                </a:solidFill>
                <a:latin typeface="HY견고딕" pitchFamily="18" charset="-127"/>
                <a:ea typeface="HY견고딕" pitchFamily="18" charset="-127"/>
              </a:rPr>
              <a:t>VS </a:t>
            </a:r>
            <a:r>
              <a:rPr lang="ko-KR" altLang="en-US" dirty="0" smtClean="0">
                <a:solidFill>
                  <a:schemeClr val="accent4"/>
                </a:solidFill>
                <a:latin typeface="HY견고딕" pitchFamily="18" charset="-127"/>
                <a:ea typeface="HY견고딕" pitchFamily="18" charset="-127"/>
              </a:rPr>
              <a:t>성가대와 </a:t>
            </a:r>
            <a:r>
              <a:rPr lang="ko-KR" altLang="en-US" dirty="0" err="1" smtClean="0">
                <a:solidFill>
                  <a:schemeClr val="accent4"/>
                </a:solidFill>
                <a:latin typeface="HY견고딕" pitchFamily="18" charset="-127"/>
                <a:ea typeface="HY견고딕" pitchFamily="18" charset="-127"/>
              </a:rPr>
              <a:t>챔버를</a:t>
            </a:r>
            <a:r>
              <a:rPr lang="ko-KR" altLang="en-US" dirty="0" smtClean="0">
                <a:solidFill>
                  <a:schemeClr val="accent4"/>
                </a:solidFill>
                <a:latin typeface="HY견고딕" pitchFamily="18" charset="-127"/>
                <a:ea typeface="HY견고딕" pitchFamily="18" charset="-127"/>
              </a:rPr>
              <a:t> 위한 건축음향 적용</a:t>
            </a:r>
            <a:r>
              <a:rPr lang="en-US" altLang="ko-KR" dirty="0" smtClean="0">
                <a:solidFill>
                  <a:schemeClr val="accent4"/>
                </a:solidFill>
                <a:latin typeface="HY견고딕" pitchFamily="18" charset="-127"/>
                <a:ea typeface="HY견고딕" pitchFamily="18" charset="-127"/>
              </a:rPr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xmlns="" val="329727778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Oval 17"/>
          <p:cNvSpPr>
            <a:spLocks noChangeArrowheads="1"/>
          </p:cNvSpPr>
          <p:nvPr/>
        </p:nvSpPr>
        <p:spPr bwMode="auto">
          <a:xfrm>
            <a:off x="1923993" y="1710743"/>
            <a:ext cx="2497297" cy="1036606"/>
          </a:xfrm>
          <a:prstGeom prst="ellipse">
            <a:avLst/>
          </a:prstGeom>
          <a:solidFill>
            <a:srgbClr val="FFCC00">
              <a:alpha val="42000"/>
            </a:srgbClr>
          </a:solidFill>
          <a:ln w="9525" algn="ctr">
            <a:noFill/>
            <a:round/>
            <a:headEnd/>
            <a:tailEnd/>
          </a:ln>
          <a:effectLst/>
        </p:spPr>
        <p:txBody>
          <a:bodyPr wrap="none" lIns="90662" tIns="45342" rIns="90662" bIns="45342" anchor="ctr"/>
          <a:lstStyle>
            <a:defPPr>
              <a:defRPr lang="ko-KR"/>
            </a:defPPr>
            <a:lvl1pPr algn="ctr" rtl="0" fontAlgn="base" latinLnBrk="1">
              <a:spcBef>
                <a:spcPct val="0"/>
              </a:spcBef>
              <a:spcAft>
                <a:spcPct val="0"/>
              </a:spcAft>
              <a:defRPr kumimoji="1" sz="2400" kern="1200">
                <a:solidFill>
                  <a:schemeClr val="tx1"/>
                </a:solidFill>
                <a:latin typeface="굴림" pitchFamily="50" charset="-127"/>
                <a:ea typeface="굴림" pitchFamily="50" charset="-127"/>
                <a:cs typeface="+mn-cs"/>
              </a:defRPr>
            </a:lvl1pPr>
            <a:lvl2pPr marL="457146" algn="ctr" rtl="0" fontAlgn="base" latinLnBrk="1">
              <a:spcBef>
                <a:spcPct val="0"/>
              </a:spcBef>
              <a:spcAft>
                <a:spcPct val="0"/>
              </a:spcAft>
              <a:defRPr kumimoji="1" sz="2400" kern="1200">
                <a:solidFill>
                  <a:schemeClr val="tx1"/>
                </a:solidFill>
                <a:latin typeface="굴림" pitchFamily="50" charset="-127"/>
                <a:ea typeface="굴림" pitchFamily="50" charset="-127"/>
                <a:cs typeface="+mn-cs"/>
              </a:defRPr>
            </a:lvl2pPr>
            <a:lvl3pPr marL="914292" algn="ctr" rtl="0" fontAlgn="base" latinLnBrk="1">
              <a:spcBef>
                <a:spcPct val="0"/>
              </a:spcBef>
              <a:spcAft>
                <a:spcPct val="0"/>
              </a:spcAft>
              <a:defRPr kumimoji="1" sz="2400" kern="1200">
                <a:solidFill>
                  <a:schemeClr val="tx1"/>
                </a:solidFill>
                <a:latin typeface="굴림" pitchFamily="50" charset="-127"/>
                <a:ea typeface="굴림" pitchFamily="50" charset="-127"/>
                <a:cs typeface="+mn-cs"/>
              </a:defRPr>
            </a:lvl3pPr>
            <a:lvl4pPr marL="1371438" algn="ctr" rtl="0" fontAlgn="base" latinLnBrk="1">
              <a:spcBef>
                <a:spcPct val="0"/>
              </a:spcBef>
              <a:spcAft>
                <a:spcPct val="0"/>
              </a:spcAft>
              <a:defRPr kumimoji="1" sz="2400" kern="1200">
                <a:solidFill>
                  <a:schemeClr val="tx1"/>
                </a:solidFill>
                <a:latin typeface="굴림" pitchFamily="50" charset="-127"/>
                <a:ea typeface="굴림" pitchFamily="50" charset="-127"/>
                <a:cs typeface="+mn-cs"/>
              </a:defRPr>
            </a:lvl4pPr>
            <a:lvl5pPr marL="1828582" algn="ctr" rtl="0" fontAlgn="base" latinLnBrk="1">
              <a:spcBef>
                <a:spcPct val="0"/>
              </a:spcBef>
              <a:spcAft>
                <a:spcPct val="0"/>
              </a:spcAft>
              <a:defRPr kumimoji="1" sz="2400" kern="1200">
                <a:solidFill>
                  <a:schemeClr val="tx1"/>
                </a:solidFill>
                <a:latin typeface="굴림" pitchFamily="50" charset="-127"/>
                <a:ea typeface="굴림" pitchFamily="50" charset="-127"/>
                <a:cs typeface="+mn-cs"/>
              </a:defRPr>
            </a:lvl5pPr>
            <a:lvl6pPr marL="2285730" algn="l" defTabSz="914292" rtl="0" eaLnBrk="1" latinLnBrk="1" hangingPunct="1">
              <a:defRPr kumimoji="1" sz="2400" kern="1200">
                <a:solidFill>
                  <a:schemeClr val="tx1"/>
                </a:solidFill>
                <a:latin typeface="굴림" pitchFamily="50" charset="-127"/>
                <a:ea typeface="굴림" pitchFamily="50" charset="-127"/>
                <a:cs typeface="+mn-cs"/>
              </a:defRPr>
            </a:lvl6pPr>
            <a:lvl7pPr marL="2742876" algn="l" defTabSz="914292" rtl="0" eaLnBrk="1" latinLnBrk="1" hangingPunct="1">
              <a:defRPr kumimoji="1" sz="2400" kern="1200">
                <a:solidFill>
                  <a:schemeClr val="tx1"/>
                </a:solidFill>
                <a:latin typeface="굴림" pitchFamily="50" charset="-127"/>
                <a:ea typeface="굴림" pitchFamily="50" charset="-127"/>
                <a:cs typeface="+mn-cs"/>
              </a:defRPr>
            </a:lvl7pPr>
            <a:lvl8pPr marL="3200021" algn="l" defTabSz="914292" rtl="0" eaLnBrk="1" latinLnBrk="1" hangingPunct="1">
              <a:defRPr kumimoji="1" sz="2400" kern="1200">
                <a:solidFill>
                  <a:schemeClr val="tx1"/>
                </a:solidFill>
                <a:latin typeface="굴림" pitchFamily="50" charset="-127"/>
                <a:ea typeface="굴림" pitchFamily="50" charset="-127"/>
                <a:cs typeface="+mn-cs"/>
              </a:defRPr>
            </a:lvl8pPr>
            <a:lvl9pPr marL="3657168" algn="l" defTabSz="914292" rtl="0" eaLnBrk="1" latinLnBrk="1" hangingPunct="1">
              <a:defRPr kumimoji="1" sz="2400" kern="1200">
                <a:solidFill>
                  <a:schemeClr val="tx1"/>
                </a:solidFill>
                <a:latin typeface="굴림" pitchFamily="50" charset="-127"/>
                <a:ea typeface="굴림" pitchFamily="50" charset="-127"/>
                <a:cs typeface="+mn-cs"/>
              </a:defRPr>
            </a:lvl9pPr>
          </a:lstStyle>
          <a:p>
            <a:endParaRPr lang="ko-KR" altLang="en-US" b="1" dirty="0">
              <a:solidFill>
                <a:srgbClr val="0000FF"/>
              </a:solidFill>
              <a:latin typeface="휴먼모음T" pitchFamily="18" charset="-127"/>
              <a:ea typeface="휴먼모음T" pitchFamily="18" charset="-127"/>
            </a:endParaRPr>
          </a:p>
        </p:txBody>
      </p:sp>
      <p:sp>
        <p:nvSpPr>
          <p:cNvPr id="12" name="직사각형 11"/>
          <p:cNvSpPr/>
          <p:nvPr/>
        </p:nvSpPr>
        <p:spPr>
          <a:xfrm>
            <a:off x="792631" y="690437"/>
            <a:ext cx="8131260" cy="461128"/>
          </a:xfrm>
          <a:prstGeom prst="rect">
            <a:avLst/>
          </a:prstGeom>
        </p:spPr>
        <p:txBody>
          <a:bodyPr wrap="none" lIns="90898" tIns="45454" rIns="90898" bIns="45454">
            <a:spAutoFit/>
          </a:bodyPr>
          <a:lstStyle/>
          <a:p>
            <a:r>
              <a:rPr lang="ko-KR" altLang="en-US" dirty="0" smtClean="0">
                <a:solidFill>
                  <a:srgbClr val="0000FF"/>
                </a:solidFill>
                <a:latin typeface="휴먼엑스포" pitchFamily="18" charset="-127"/>
                <a:ea typeface="휴먼엑스포" pitchFamily="18" charset="-127"/>
              </a:rPr>
              <a:t>설교자를 위한 최고의 음향이란</a:t>
            </a:r>
            <a:r>
              <a:rPr lang="en-US" altLang="ko-KR" dirty="0" smtClean="0">
                <a:solidFill>
                  <a:srgbClr val="0000FF"/>
                </a:solidFill>
                <a:latin typeface="휴먼엑스포" pitchFamily="18" charset="-127"/>
                <a:ea typeface="휴먼엑스포" pitchFamily="18" charset="-127"/>
              </a:rPr>
              <a:t>? </a:t>
            </a:r>
            <a:r>
              <a:rPr lang="en-US" altLang="ko-KR" dirty="0" smtClean="0">
                <a:solidFill>
                  <a:srgbClr val="FF0000"/>
                </a:solidFill>
                <a:latin typeface="휴먼엑스포" pitchFamily="18" charset="-127"/>
                <a:ea typeface="휴먼엑스포" pitchFamily="18" charset="-127"/>
              </a:rPr>
              <a:t>: </a:t>
            </a:r>
            <a:r>
              <a:rPr lang="ko-KR" altLang="en-US" dirty="0" smtClean="0">
                <a:solidFill>
                  <a:srgbClr val="FF0000"/>
                </a:solidFill>
                <a:latin typeface="휴먼엑스포" pitchFamily="18" charset="-127"/>
                <a:ea typeface="휴먼엑스포" pitchFamily="18" charset="-127"/>
              </a:rPr>
              <a:t>공간감 </a:t>
            </a:r>
            <a:r>
              <a:rPr lang="en-US" altLang="ko-KR" dirty="0" smtClean="0">
                <a:solidFill>
                  <a:srgbClr val="FF0000"/>
                </a:solidFill>
                <a:latin typeface="휴먼엑스포" pitchFamily="18" charset="-127"/>
                <a:ea typeface="휴먼엑스포" pitchFamily="18" charset="-127"/>
              </a:rPr>
              <a:t>/ </a:t>
            </a:r>
            <a:r>
              <a:rPr lang="ko-KR" altLang="en-US" dirty="0" smtClean="0">
                <a:solidFill>
                  <a:srgbClr val="FF0000"/>
                </a:solidFill>
                <a:latin typeface="휴먼엑스포" pitchFamily="18" charset="-127"/>
                <a:ea typeface="휴먼엑스포" pitchFamily="18" charset="-127"/>
              </a:rPr>
              <a:t>하울링 통제 </a:t>
            </a:r>
            <a:endParaRPr lang="ko-KR" altLang="en-US" dirty="0">
              <a:solidFill>
                <a:srgbClr val="FF0000"/>
              </a:solidFill>
              <a:latin typeface="휴먼엑스포" pitchFamily="18" charset="-127"/>
              <a:ea typeface="휴먼엑스포" pitchFamily="18" charset="-127"/>
            </a:endParaRPr>
          </a:p>
        </p:txBody>
      </p:sp>
      <p:pic>
        <p:nvPicPr>
          <p:cNvPr id="7" name="Picture 2"/>
          <p:cNvPicPr>
            <a:picLocks noChangeAspect="1" noChangeArrowheads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 xmlns=""/>
              </a:ext>
            </a:extLst>
          </a:blip>
          <a:srcRect/>
          <a:stretch>
            <a:fillRect/>
          </a:stretch>
        </p:blipFill>
        <p:spPr bwMode="auto">
          <a:xfrm>
            <a:off x="7139411" y="1482502"/>
            <a:ext cx="3379221" cy="504056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8" name="자유형 7"/>
          <p:cNvSpPr/>
          <p:nvPr/>
        </p:nvSpPr>
        <p:spPr>
          <a:xfrm>
            <a:off x="8558936" y="2781758"/>
            <a:ext cx="1304441" cy="1836487"/>
          </a:xfrm>
          <a:custGeom>
            <a:avLst/>
            <a:gdLst>
              <a:gd name="connsiteX0" fmla="*/ 0 w 1485900"/>
              <a:gd name="connsiteY0" fmla="*/ 0 h 1495425"/>
              <a:gd name="connsiteX1" fmla="*/ 0 w 1485900"/>
              <a:gd name="connsiteY1" fmla="*/ 0 h 1495425"/>
              <a:gd name="connsiteX2" fmla="*/ 1485900 w 1485900"/>
              <a:gd name="connsiteY2" fmla="*/ 0 h 1495425"/>
              <a:gd name="connsiteX3" fmla="*/ 1485900 w 1485900"/>
              <a:gd name="connsiteY3" fmla="*/ 1495425 h 1495425"/>
              <a:gd name="connsiteX4" fmla="*/ 0 w 1485900"/>
              <a:gd name="connsiteY4" fmla="*/ 0 h 14954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85900" h="1495425">
                <a:moveTo>
                  <a:pt x="0" y="0"/>
                </a:moveTo>
                <a:lnTo>
                  <a:pt x="0" y="0"/>
                </a:lnTo>
                <a:lnTo>
                  <a:pt x="1485900" y="0"/>
                </a:lnTo>
                <a:lnTo>
                  <a:pt x="1485900" y="1495425"/>
                </a:lnTo>
                <a:lnTo>
                  <a:pt x="0" y="0"/>
                </a:lnTo>
                <a:close/>
              </a:path>
            </a:pathLst>
          </a:custGeom>
          <a:solidFill>
            <a:srgbClr val="FFFF00">
              <a:alpha val="56863"/>
            </a:srgbClr>
          </a:solidFill>
          <a:ln w="31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189" tIns="45596" rIns="91189" bIns="45596" rtlCol="0" anchor="ctr"/>
          <a:lstStyle/>
          <a:p>
            <a:endParaRPr lang="ko-KR" altLang="en-US">
              <a:solidFill>
                <a:srgbClr val="FFFFFF"/>
              </a:solidFill>
            </a:endParaRPr>
          </a:p>
        </p:txBody>
      </p:sp>
      <p:cxnSp>
        <p:nvCxnSpPr>
          <p:cNvPr id="9" name="직선 화살표 연결선 8"/>
          <p:cNvCxnSpPr/>
          <p:nvPr/>
        </p:nvCxnSpPr>
        <p:spPr>
          <a:xfrm flipV="1">
            <a:off x="8938222" y="3910798"/>
            <a:ext cx="948215" cy="1503325"/>
          </a:xfrm>
          <a:prstGeom prst="straightConnector1">
            <a:avLst/>
          </a:prstGeom>
          <a:ln w="38100">
            <a:solidFill>
              <a:srgbClr val="002060"/>
            </a:solidFill>
            <a:tailEnd type="arrow"/>
          </a:ln>
        </p:spPr>
        <p:style>
          <a:lnRef idx="2">
            <a:schemeClr val="accent5"/>
          </a:lnRef>
          <a:fillRef idx="0">
            <a:schemeClr val="accent5"/>
          </a:fillRef>
          <a:effectRef idx="1">
            <a:schemeClr val="accent5"/>
          </a:effectRef>
          <a:fontRef idx="minor">
            <a:schemeClr val="tx1"/>
          </a:fontRef>
        </p:style>
      </p:cxnSp>
      <p:cxnSp>
        <p:nvCxnSpPr>
          <p:cNvPr id="10" name="직선 화살표 연결선 9"/>
          <p:cNvCxnSpPr/>
          <p:nvPr/>
        </p:nvCxnSpPr>
        <p:spPr>
          <a:xfrm flipH="1">
            <a:off x="9001488" y="3999176"/>
            <a:ext cx="1011429" cy="1591756"/>
          </a:xfrm>
          <a:prstGeom prst="straightConnector1">
            <a:avLst/>
          </a:prstGeom>
          <a:ln w="38100">
            <a:solidFill>
              <a:srgbClr val="002060"/>
            </a:solidFill>
            <a:tailEnd type="arrow"/>
          </a:ln>
        </p:spPr>
        <p:style>
          <a:lnRef idx="2">
            <a:schemeClr val="accent5"/>
          </a:lnRef>
          <a:fillRef idx="0">
            <a:schemeClr val="accent5"/>
          </a:fillRef>
          <a:effectRef idx="1">
            <a:schemeClr val="accent5"/>
          </a:effectRef>
          <a:fontRef idx="minor">
            <a:schemeClr val="tx1"/>
          </a:fontRef>
        </p:style>
      </p:cxnSp>
      <p:pic>
        <p:nvPicPr>
          <p:cNvPr id="13" name="Picture 4" descr="http://static.musiciansfriend.com/derivates/6/001/396/493/DV019_Jpg_Regular_485391_side_R.jpg">
            <a:hlinkClick r:id="rId3"/>
          </p:cNvPr>
          <p:cNvPicPr>
            <a:picLocks noChangeAspect="1" noChangeArrowheads="1"/>
          </p:cNvPicPr>
          <p:nvPr/>
        </p:nvPicPr>
        <p:blipFill>
          <a:blip r:embed="rId4" cstate="email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xmlns=""/>
              </a:ext>
            </a:extLst>
          </a:blip>
          <a:srcRect/>
          <a:stretch>
            <a:fillRect/>
          </a:stretch>
        </p:blipFill>
        <p:spPr bwMode="auto">
          <a:xfrm rot="19748509">
            <a:off x="8349298" y="2825094"/>
            <a:ext cx="320312" cy="716201"/>
          </a:xfrm>
          <a:prstGeom prst="rect">
            <a:avLst/>
          </a:prstGeom>
          <a:noFill/>
        </p:spPr>
      </p:pic>
      <p:sp>
        <p:nvSpPr>
          <p:cNvPr id="14" name="자유형 13"/>
          <p:cNvSpPr/>
          <p:nvPr/>
        </p:nvSpPr>
        <p:spPr>
          <a:xfrm>
            <a:off x="8685363" y="2875722"/>
            <a:ext cx="1095715" cy="2096194"/>
          </a:xfrm>
          <a:custGeom>
            <a:avLst/>
            <a:gdLst>
              <a:gd name="connsiteX0" fmla="*/ 0 w 1138767"/>
              <a:gd name="connsiteY0" fmla="*/ 110067 h 1278467"/>
              <a:gd name="connsiteX1" fmla="*/ 1075267 w 1138767"/>
              <a:gd name="connsiteY1" fmla="*/ 194733 h 1278467"/>
              <a:gd name="connsiteX2" fmla="*/ 381000 w 1138767"/>
              <a:gd name="connsiteY2" fmla="*/ 1278467 h 1278467"/>
              <a:gd name="connsiteX0" fmla="*/ 0 w 1099270"/>
              <a:gd name="connsiteY0" fmla="*/ 182075 h 1782523"/>
              <a:gd name="connsiteX1" fmla="*/ 1075267 w 1099270"/>
              <a:gd name="connsiteY1" fmla="*/ 266741 h 1782523"/>
              <a:gd name="connsiteX2" fmla="*/ 144016 w 1099270"/>
              <a:gd name="connsiteY2" fmla="*/ 1782523 h 1782523"/>
              <a:gd name="connsiteX0" fmla="*/ 0 w 1248139"/>
              <a:gd name="connsiteY0" fmla="*/ 106453 h 1706901"/>
              <a:gd name="connsiteX1" fmla="*/ 1224136 w 1248139"/>
              <a:gd name="connsiteY1" fmla="*/ 266741 h 1706901"/>
              <a:gd name="connsiteX2" fmla="*/ 144016 w 1248139"/>
              <a:gd name="connsiteY2" fmla="*/ 1706901 h 17069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248139" h="1706901">
                <a:moveTo>
                  <a:pt x="0" y="106453"/>
                </a:moveTo>
                <a:cubicBezTo>
                  <a:pt x="505883" y="51419"/>
                  <a:pt x="1200133" y="0"/>
                  <a:pt x="1224136" y="266741"/>
                </a:cubicBezTo>
                <a:cubicBezTo>
                  <a:pt x="1248139" y="533482"/>
                  <a:pt x="249849" y="1551679"/>
                  <a:pt x="144016" y="1706901"/>
                </a:cubicBezTo>
              </a:path>
            </a:pathLst>
          </a:custGeom>
          <a:ln w="57150">
            <a:solidFill>
              <a:srgbClr val="FF3F3F"/>
            </a:solidFill>
            <a:headEnd type="none" w="med" len="med"/>
            <a:tailEnd type="arrow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lIns="91189" tIns="45596" rIns="91189" bIns="45596" rtlCol="0" anchor="ctr"/>
          <a:lstStyle/>
          <a:p>
            <a:endParaRPr lang="ko-KR" altLang="en-US" dirty="0">
              <a:solidFill>
                <a:srgbClr val="2D2DB9">
                  <a:lumMod val="50000"/>
                </a:srgbClr>
              </a:solidFill>
            </a:endParaRPr>
          </a:p>
        </p:txBody>
      </p:sp>
      <p:pic>
        <p:nvPicPr>
          <p:cNvPr id="15" name="Picture 4" descr="http://static.musiciansfriend.com/derivates/6/001/396/493/DV019_Jpg_Regular_485391_side_R.jpg">
            <a:hlinkClick r:id="rId3"/>
          </p:cNvPr>
          <p:cNvPicPr>
            <a:picLocks noChangeAspect="1" noChangeArrowheads="1"/>
          </p:cNvPicPr>
          <p:nvPr/>
        </p:nvPicPr>
        <p:blipFill>
          <a:blip r:embed="rId5" cstate="email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xmlns=""/>
              </a:ext>
            </a:extLst>
          </a:blip>
          <a:srcRect/>
          <a:stretch>
            <a:fillRect/>
          </a:stretch>
        </p:blipFill>
        <p:spPr bwMode="auto">
          <a:xfrm rot="7695394" flipV="1">
            <a:off x="8712428" y="5488538"/>
            <a:ext cx="228959" cy="231319"/>
          </a:xfrm>
          <a:prstGeom prst="rect">
            <a:avLst/>
          </a:prstGeom>
          <a:noFill/>
        </p:spPr>
      </p:pic>
      <p:sp>
        <p:nvSpPr>
          <p:cNvPr id="16" name="직사각형 15"/>
          <p:cNvSpPr/>
          <p:nvPr/>
        </p:nvSpPr>
        <p:spPr>
          <a:xfrm>
            <a:off x="8179646" y="2190001"/>
            <a:ext cx="1896430" cy="530585"/>
          </a:xfrm>
          <a:prstGeom prst="rect">
            <a:avLst/>
          </a:prstGeom>
          <a:solidFill>
            <a:srgbClr val="7030A0">
              <a:alpha val="50196"/>
            </a:srgbClr>
          </a:soli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189" tIns="45596" rIns="91189" bIns="45596" rtlCol="0" anchor="ctr"/>
          <a:lstStyle/>
          <a:p>
            <a:endParaRPr lang="ko-KR" altLang="en-US">
              <a:solidFill>
                <a:srgbClr val="FFFFFF"/>
              </a:solidFill>
            </a:endParaRPr>
          </a:p>
        </p:txBody>
      </p:sp>
      <p:sp>
        <p:nvSpPr>
          <p:cNvPr id="17" name="직사각형 16"/>
          <p:cNvSpPr/>
          <p:nvPr/>
        </p:nvSpPr>
        <p:spPr>
          <a:xfrm>
            <a:off x="8432505" y="5767794"/>
            <a:ext cx="1517144" cy="442154"/>
          </a:xfrm>
          <a:prstGeom prst="rect">
            <a:avLst/>
          </a:prstGeom>
          <a:solidFill>
            <a:srgbClr val="7030A0">
              <a:alpha val="50196"/>
            </a:srgbClr>
          </a:soli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189" tIns="45596" rIns="91189" bIns="45596" rtlCol="0" anchor="ctr"/>
          <a:lstStyle/>
          <a:p>
            <a:endParaRPr lang="ko-KR" altLang="en-US">
              <a:solidFill>
                <a:srgbClr val="FFFFFF"/>
              </a:solidFill>
            </a:endParaRPr>
          </a:p>
        </p:txBody>
      </p:sp>
      <p:sp>
        <p:nvSpPr>
          <p:cNvPr id="3" name="직사각형 2"/>
          <p:cNvSpPr/>
          <p:nvPr/>
        </p:nvSpPr>
        <p:spPr>
          <a:xfrm>
            <a:off x="2938843" y="1774475"/>
            <a:ext cx="5334000" cy="830746"/>
          </a:xfrm>
          <a:prstGeom prst="rect">
            <a:avLst/>
          </a:prstGeom>
        </p:spPr>
        <p:txBody>
          <a:bodyPr lIns="91189" tIns="45596" rIns="91189" bIns="45596">
            <a:spAutoFit/>
          </a:bodyPr>
          <a:lstStyle/>
          <a:p>
            <a:r>
              <a:rPr lang="en-US" altLang="ko-KR" b="1" i="1" dirty="0">
                <a:solidFill>
                  <a:srgbClr val="FF0000"/>
                </a:solidFill>
              </a:rPr>
              <a:t>BASS</a:t>
            </a:r>
            <a:r>
              <a:rPr lang="ko-KR" altLang="en-US" b="1" i="1" dirty="0">
                <a:solidFill>
                  <a:srgbClr val="FF0000"/>
                </a:solidFill>
              </a:rPr>
              <a:t>가 </a:t>
            </a:r>
            <a:endParaRPr lang="en-US" altLang="ko-KR" b="1" i="1" dirty="0">
              <a:solidFill>
                <a:srgbClr val="FF0000"/>
              </a:solidFill>
            </a:endParaRPr>
          </a:p>
          <a:p>
            <a:r>
              <a:rPr lang="ko-KR" altLang="en-US" b="1" i="1" dirty="0">
                <a:solidFill>
                  <a:srgbClr val="FF0000"/>
                </a:solidFill>
              </a:rPr>
              <a:t>모이는 지역</a:t>
            </a:r>
          </a:p>
        </p:txBody>
      </p:sp>
      <p:sp>
        <p:nvSpPr>
          <p:cNvPr id="21" name="직사각형 20"/>
          <p:cNvSpPr/>
          <p:nvPr/>
        </p:nvSpPr>
        <p:spPr>
          <a:xfrm>
            <a:off x="1697708" y="1700808"/>
            <a:ext cx="2879672" cy="4248472"/>
          </a:xfrm>
          <a:prstGeom prst="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189" tIns="45596" rIns="91189" bIns="45596" rtlCol="0" anchor="ctr"/>
          <a:lstStyle/>
          <a:p>
            <a:endParaRPr lang="ko-KR" altLang="en-US">
              <a:solidFill>
                <a:srgbClr val="FFFFFF"/>
              </a:solidFill>
            </a:endParaRPr>
          </a:p>
        </p:txBody>
      </p:sp>
      <p:sp>
        <p:nvSpPr>
          <p:cNvPr id="22" name="직사각형 21"/>
          <p:cNvSpPr/>
          <p:nvPr/>
        </p:nvSpPr>
        <p:spPr>
          <a:xfrm>
            <a:off x="2633811" y="1700807"/>
            <a:ext cx="864096" cy="432049"/>
          </a:xfrm>
          <a:prstGeom prst="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189" tIns="45596" rIns="91189" bIns="45596" rtlCol="0" anchor="ctr"/>
          <a:lstStyle/>
          <a:p>
            <a:endParaRPr lang="ko-KR" altLang="en-US">
              <a:solidFill>
                <a:srgbClr val="FFFFFF"/>
              </a:solidFill>
            </a:endParaRPr>
          </a:p>
        </p:txBody>
      </p:sp>
      <p:cxnSp>
        <p:nvCxnSpPr>
          <p:cNvPr id="23" name="직선 연결선 22"/>
          <p:cNvCxnSpPr/>
          <p:nvPr/>
        </p:nvCxnSpPr>
        <p:spPr>
          <a:xfrm>
            <a:off x="1697707" y="3002245"/>
            <a:ext cx="2880320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" name="직선 연결선 23"/>
          <p:cNvCxnSpPr/>
          <p:nvPr/>
        </p:nvCxnSpPr>
        <p:spPr>
          <a:xfrm>
            <a:off x="2129755" y="1922125"/>
            <a:ext cx="2016224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직선 연결선 24"/>
          <p:cNvCxnSpPr/>
          <p:nvPr/>
        </p:nvCxnSpPr>
        <p:spPr>
          <a:xfrm flipH="1">
            <a:off x="1923998" y="1922125"/>
            <a:ext cx="216024" cy="14401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직선 연결선 25"/>
          <p:cNvCxnSpPr/>
          <p:nvPr/>
        </p:nvCxnSpPr>
        <p:spPr>
          <a:xfrm>
            <a:off x="1914056" y="2066141"/>
            <a:ext cx="0" cy="648072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직사각형 26"/>
          <p:cNvSpPr/>
          <p:nvPr/>
        </p:nvSpPr>
        <p:spPr>
          <a:xfrm>
            <a:off x="1698360" y="2714213"/>
            <a:ext cx="431400" cy="288032"/>
          </a:xfrm>
          <a:prstGeom prst="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189" tIns="45596" rIns="91189" bIns="45596" rtlCol="0" anchor="ctr"/>
          <a:lstStyle/>
          <a:p>
            <a:endParaRPr lang="ko-KR" altLang="en-US">
              <a:solidFill>
                <a:srgbClr val="FFFFFF"/>
              </a:solidFill>
            </a:endParaRPr>
          </a:p>
        </p:txBody>
      </p:sp>
      <p:cxnSp>
        <p:nvCxnSpPr>
          <p:cNvPr id="28" name="직선 연결선 27"/>
          <p:cNvCxnSpPr/>
          <p:nvPr/>
        </p:nvCxnSpPr>
        <p:spPr>
          <a:xfrm>
            <a:off x="2129755" y="2282166"/>
            <a:ext cx="0" cy="432049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직선 연결선 28"/>
          <p:cNvCxnSpPr/>
          <p:nvPr/>
        </p:nvCxnSpPr>
        <p:spPr>
          <a:xfrm flipV="1">
            <a:off x="2140017" y="2066148"/>
            <a:ext cx="205762" cy="21602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직선 연결선 29"/>
          <p:cNvCxnSpPr/>
          <p:nvPr/>
        </p:nvCxnSpPr>
        <p:spPr>
          <a:xfrm>
            <a:off x="4145979" y="1922125"/>
            <a:ext cx="144016" cy="14401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직선 연결선 30"/>
          <p:cNvCxnSpPr/>
          <p:nvPr/>
        </p:nvCxnSpPr>
        <p:spPr>
          <a:xfrm>
            <a:off x="4289996" y="2066141"/>
            <a:ext cx="0" cy="93610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직선 연결선 31"/>
          <p:cNvCxnSpPr/>
          <p:nvPr/>
        </p:nvCxnSpPr>
        <p:spPr>
          <a:xfrm>
            <a:off x="3857947" y="2066148"/>
            <a:ext cx="144016" cy="21602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직선 연결선 32"/>
          <p:cNvCxnSpPr/>
          <p:nvPr/>
        </p:nvCxnSpPr>
        <p:spPr>
          <a:xfrm>
            <a:off x="4001963" y="2282172"/>
            <a:ext cx="0" cy="72008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4" name="직사각형 33"/>
          <p:cNvSpPr/>
          <p:nvPr/>
        </p:nvSpPr>
        <p:spPr>
          <a:xfrm>
            <a:off x="2705872" y="2282165"/>
            <a:ext cx="792089" cy="324036"/>
          </a:xfrm>
          <a:prstGeom prst="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189" tIns="45596" rIns="91189" bIns="45596" rtlCol="0" anchor="ctr"/>
          <a:lstStyle/>
          <a:p>
            <a:endParaRPr lang="ko-KR" altLang="en-US">
              <a:solidFill>
                <a:srgbClr val="FFFFFF"/>
              </a:solidFill>
            </a:endParaRPr>
          </a:p>
        </p:txBody>
      </p:sp>
      <p:cxnSp>
        <p:nvCxnSpPr>
          <p:cNvPr id="35" name="직선 연결선 34"/>
          <p:cNvCxnSpPr/>
          <p:nvPr/>
        </p:nvCxnSpPr>
        <p:spPr>
          <a:xfrm flipV="1">
            <a:off x="2345835" y="1922125"/>
            <a:ext cx="288033" cy="14401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직선 연결선 35"/>
          <p:cNvCxnSpPr/>
          <p:nvPr/>
        </p:nvCxnSpPr>
        <p:spPr>
          <a:xfrm>
            <a:off x="3497907" y="1922125"/>
            <a:ext cx="360040" cy="14401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7" name="TextBox 36"/>
          <p:cNvSpPr txBox="1"/>
          <p:nvPr/>
        </p:nvSpPr>
        <p:spPr>
          <a:xfrm>
            <a:off x="2804627" y="1737797"/>
            <a:ext cx="594528" cy="338304"/>
          </a:xfrm>
          <a:prstGeom prst="rect">
            <a:avLst/>
          </a:prstGeom>
          <a:noFill/>
        </p:spPr>
        <p:txBody>
          <a:bodyPr wrap="none" lIns="91189" tIns="45596" rIns="91189" bIns="45596" rtlCol="0">
            <a:spAutoFit/>
          </a:bodyPr>
          <a:lstStyle/>
          <a:p>
            <a:r>
              <a:rPr lang="ko-KR" altLang="en-US" sz="1600">
                <a:solidFill>
                  <a:srgbClr val="000000"/>
                </a:solidFill>
              </a:rPr>
              <a:t>강단</a:t>
            </a:r>
          </a:p>
        </p:txBody>
      </p:sp>
      <p:sp>
        <p:nvSpPr>
          <p:cNvPr id="38" name="TextBox 37"/>
          <p:cNvSpPr txBox="1"/>
          <p:nvPr/>
        </p:nvSpPr>
        <p:spPr>
          <a:xfrm>
            <a:off x="1698633" y="2725276"/>
            <a:ext cx="645824" cy="276748"/>
          </a:xfrm>
          <a:prstGeom prst="rect">
            <a:avLst/>
          </a:prstGeom>
          <a:noFill/>
        </p:spPr>
        <p:txBody>
          <a:bodyPr wrap="none" lIns="91189" tIns="45596" rIns="91189" bIns="45596" rtlCol="0">
            <a:spAutoFit/>
          </a:bodyPr>
          <a:lstStyle/>
          <a:p>
            <a:r>
              <a:rPr lang="ko-KR" altLang="en-US" sz="1200">
                <a:solidFill>
                  <a:srgbClr val="000000"/>
                </a:solidFill>
              </a:rPr>
              <a:t>피아노</a:t>
            </a:r>
          </a:p>
        </p:txBody>
      </p:sp>
      <p:sp>
        <p:nvSpPr>
          <p:cNvPr id="39" name="TextBox 38"/>
          <p:cNvSpPr txBox="1"/>
          <p:nvPr/>
        </p:nvSpPr>
        <p:spPr>
          <a:xfrm>
            <a:off x="1714376" y="1907084"/>
            <a:ext cx="645824" cy="276748"/>
          </a:xfrm>
          <a:prstGeom prst="rect">
            <a:avLst/>
          </a:prstGeom>
          <a:noFill/>
        </p:spPr>
        <p:txBody>
          <a:bodyPr wrap="none" lIns="91189" tIns="45596" rIns="91189" bIns="45596" rtlCol="0">
            <a:spAutoFit/>
          </a:bodyPr>
          <a:lstStyle/>
          <a:p>
            <a:r>
              <a:rPr lang="ko-KR" altLang="en-US" sz="1200">
                <a:solidFill>
                  <a:srgbClr val="000000"/>
                </a:solidFill>
              </a:rPr>
              <a:t>성가대</a:t>
            </a:r>
          </a:p>
        </p:txBody>
      </p:sp>
      <p:sp>
        <p:nvSpPr>
          <p:cNvPr id="40" name="TextBox 39"/>
          <p:cNvSpPr txBox="1"/>
          <p:nvPr/>
        </p:nvSpPr>
        <p:spPr>
          <a:xfrm>
            <a:off x="3701276" y="1935359"/>
            <a:ext cx="889480" cy="261360"/>
          </a:xfrm>
          <a:prstGeom prst="rect">
            <a:avLst/>
          </a:prstGeom>
          <a:noFill/>
        </p:spPr>
        <p:txBody>
          <a:bodyPr wrap="none" lIns="91189" tIns="45596" rIns="91189" bIns="45596" rtlCol="0">
            <a:spAutoFit/>
          </a:bodyPr>
          <a:lstStyle/>
          <a:p>
            <a:r>
              <a:rPr lang="ko-KR" altLang="en-US" sz="1100">
                <a:solidFill>
                  <a:srgbClr val="000000"/>
                </a:solidFill>
              </a:rPr>
              <a:t>오케스트라</a:t>
            </a:r>
          </a:p>
        </p:txBody>
      </p:sp>
      <p:sp>
        <p:nvSpPr>
          <p:cNvPr id="41" name="직사각형 40"/>
          <p:cNvSpPr/>
          <p:nvPr/>
        </p:nvSpPr>
        <p:spPr>
          <a:xfrm>
            <a:off x="1698411" y="5229207"/>
            <a:ext cx="544543" cy="720080"/>
          </a:xfrm>
          <a:prstGeom prst="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189" tIns="45596" rIns="91189" bIns="45596" rtlCol="0" anchor="ctr"/>
          <a:lstStyle/>
          <a:p>
            <a:endParaRPr lang="ko-KR" altLang="en-US">
              <a:solidFill>
                <a:srgbClr val="FFFFFF"/>
              </a:solidFill>
            </a:endParaRPr>
          </a:p>
        </p:txBody>
      </p:sp>
      <p:sp>
        <p:nvSpPr>
          <p:cNvPr id="42" name="직사각형 41"/>
          <p:cNvSpPr/>
          <p:nvPr/>
        </p:nvSpPr>
        <p:spPr>
          <a:xfrm>
            <a:off x="4001963" y="5229207"/>
            <a:ext cx="576163" cy="720080"/>
          </a:xfrm>
          <a:prstGeom prst="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189" tIns="45596" rIns="91189" bIns="45596" rtlCol="0" anchor="ctr"/>
          <a:lstStyle/>
          <a:p>
            <a:endParaRPr lang="ko-KR" alt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xmlns="" val="291403633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내용 개체 틀 2"/>
          <p:cNvPicPr>
            <a:picLocks noGrp="1" noChangeAspect="1"/>
          </p:cNvPicPr>
          <p:nvPr>
            <p:ph/>
          </p:nvPr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 xmlns=""/>
              </a:ext>
            </a:extLst>
          </a:blip>
          <a:stretch>
            <a:fillRect/>
          </a:stretch>
        </p:blipFill>
        <p:spPr>
          <a:xfrm>
            <a:off x="1107037" y="1338486"/>
            <a:ext cx="8501415" cy="5328592"/>
          </a:xfrm>
        </p:spPr>
      </p:pic>
    </p:spTree>
    <p:extLst>
      <p:ext uri="{BB962C8B-B14F-4D97-AF65-F5344CB8AC3E}">
        <p14:creationId xmlns:p14="http://schemas.microsoft.com/office/powerpoint/2010/main" xmlns="" val="2350624822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080578" name="Picture 2" descr="C:\Users\XNOTE\Desktop\대구사월교회\사월사진\KakaoTalk_Moim_2YKb2oZfL0NwtaE1S6PE4mgdlgIc9A.jpg"/>
          <p:cNvPicPr>
            <a:picLocks noChangeAspect="1" noChangeArrowheads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 xmlns=""/>
              </a:ext>
            </a:extLst>
          </a:blip>
          <a:srcRect/>
          <a:stretch>
            <a:fillRect/>
          </a:stretch>
        </p:blipFill>
        <p:spPr bwMode="auto">
          <a:xfrm>
            <a:off x="833411" y="1499621"/>
            <a:ext cx="3852518" cy="503954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</p:pic>
      <p:sp>
        <p:nvSpPr>
          <p:cNvPr id="3" name="Rectangle 3"/>
          <p:cNvSpPr>
            <a:spLocks noChangeArrowheads="1"/>
          </p:cNvSpPr>
          <p:nvPr/>
        </p:nvSpPr>
        <p:spPr bwMode="auto">
          <a:xfrm>
            <a:off x="833444" y="642953"/>
            <a:ext cx="5868743" cy="461828"/>
          </a:xfrm>
          <a:prstGeom prst="rect">
            <a:avLst/>
          </a:prstGeom>
          <a:solidFill>
            <a:schemeClr val="bg1"/>
          </a:solidFill>
          <a:ln w="9525">
            <a:noFill/>
            <a:miter lim="800000"/>
            <a:headEnd/>
            <a:tailEnd/>
          </a:ln>
          <a:effectLst>
            <a:outerShdw dist="35921" dir="2700000" algn="ctr" rotWithShape="0">
              <a:schemeClr val="bg2"/>
            </a:outerShdw>
          </a:effectLst>
        </p:spPr>
        <p:txBody>
          <a:bodyPr wrap="square" lIns="96860" tIns="50370" rIns="96860" bIns="50370">
            <a:spAutoFit/>
          </a:bodyPr>
          <a:lstStyle/>
          <a:p>
            <a:pPr defTabSz="984433">
              <a:lnSpc>
                <a:spcPct val="130000"/>
              </a:lnSpc>
            </a:pPr>
            <a:r>
              <a:rPr lang="ko-KR" altLang="en-US" sz="1800">
                <a:solidFill>
                  <a:srgbClr val="000000"/>
                </a:solidFill>
                <a:latin typeface="HY헤드라인M" pitchFamily="18" charset="-127"/>
                <a:ea typeface="HY헤드라인M" pitchFamily="18" charset="-127"/>
              </a:rPr>
              <a:t>흠음뿜칠제</a:t>
            </a:r>
            <a:r>
              <a:rPr lang="ko-KR" altLang="en-US" sz="1800" dirty="0">
                <a:solidFill>
                  <a:srgbClr val="000000"/>
                </a:solidFill>
                <a:latin typeface="HY헤드라인M" pitchFamily="18" charset="-127"/>
                <a:ea typeface="HY헤드라인M" pitchFamily="18" charset="-127"/>
              </a:rPr>
              <a:t> 시공 시공 시방에 따른 </a:t>
            </a:r>
            <a:r>
              <a:rPr lang="ko-KR" altLang="en-US" sz="1800" dirty="0" err="1">
                <a:solidFill>
                  <a:srgbClr val="000000"/>
                </a:solidFill>
                <a:latin typeface="HY헤드라인M" pitchFamily="18" charset="-127"/>
                <a:ea typeface="HY헤드라인M" pitchFamily="18" charset="-127"/>
              </a:rPr>
              <a:t>흡음율</a:t>
            </a:r>
            <a:r>
              <a:rPr lang="ko-KR" altLang="en-US" sz="1800" dirty="0">
                <a:solidFill>
                  <a:srgbClr val="000000"/>
                </a:solidFill>
                <a:latin typeface="HY헤드라인M" pitchFamily="18" charset="-127"/>
                <a:ea typeface="HY헤드라인M" pitchFamily="18" charset="-127"/>
              </a:rPr>
              <a:t> 변화</a:t>
            </a:r>
          </a:p>
        </p:txBody>
      </p:sp>
      <p:pic>
        <p:nvPicPr>
          <p:cNvPr id="4" name="Picture 11" descr="슬라이드34"/>
          <p:cNvPicPr>
            <a:picLocks noChangeAspect="1" noChangeArrowheads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 xmlns=""/>
              </a:ext>
            </a:extLst>
          </a:blip>
          <a:srcRect/>
          <a:stretch>
            <a:fillRect/>
          </a:stretch>
        </p:blipFill>
        <p:spPr bwMode="auto">
          <a:xfrm>
            <a:off x="4928360" y="1499649"/>
            <a:ext cx="5392629" cy="29352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  <p:extLst>
      <p:ext uri="{BB962C8B-B14F-4D97-AF65-F5344CB8AC3E}">
        <p14:creationId xmlns:p14="http://schemas.microsoft.com/office/powerpoint/2010/main" xmlns="" val="376461374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3"/>
          <p:cNvSpPr>
            <a:spLocks noChangeArrowheads="1"/>
          </p:cNvSpPr>
          <p:nvPr/>
        </p:nvSpPr>
        <p:spPr bwMode="auto">
          <a:xfrm>
            <a:off x="833409" y="642939"/>
            <a:ext cx="4714908" cy="461933"/>
          </a:xfrm>
          <a:prstGeom prst="rect">
            <a:avLst/>
          </a:prstGeom>
          <a:solidFill>
            <a:schemeClr val="bg1"/>
          </a:solidFill>
          <a:ln w="9525">
            <a:noFill/>
            <a:miter lim="800000"/>
            <a:headEnd/>
            <a:tailEnd/>
          </a:ln>
          <a:effectLst>
            <a:outerShdw dist="35921" dir="2700000" algn="ctr" rotWithShape="0">
              <a:schemeClr val="bg2"/>
            </a:outerShdw>
          </a:effectLst>
        </p:spPr>
        <p:txBody>
          <a:bodyPr wrap="square" lIns="96894" tIns="50387" rIns="96894" bIns="50387">
            <a:spAutoFit/>
          </a:bodyPr>
          <a:lstStyle/>
          <a:p>
            <a:pPr defTabSz="984776">
              <a:lnSpc>
                <a:spcPct val="130000"/>
              </a:lnSpc>
            </a:pPr>
            <a:r>
              <a:rPr lang="ko-KR" altLang="en-US" sz="1800" dirty="0" err="1">
                <a:solidFill>
                  <a:srgbClr val="000000"/>
                </a:solidFill>
                <a:latin typeface="HY헤드라인M" pitchFamily="18" charset="-127"/>
                <a:ea typeface="HY헤드라인M" pitchFamily="18" charset="-127"/>
              </a:rPr>
              <a:t>흠음제</a:t>
            </a:r>
            <a:r>
              <a:rPr lang="ko-KR" altLang="en-US" sz="1800" dirty="0">
                <a:solidFill>
                  <a:srgbClr val="000000"/>
                </a:solidFill>
                <a:latin typeface="HY헤드라인M" pitchFamily="18" charset="-127"/>
                <a:ea typeface="HY헤드라인M" pitchFamily="18" charset="-127"/>
              </a:rPr>
              <a:t> 시공 시공 시방에 따른 </a:t>
            </a:r>
            <a:r>
              <a:rPr lang="ko-KR" altLang="en-US" sz="1800" dirty="0" err="1">
                <a:solidFill>
                  <a:srgbClr val="000000"/>
                </a:solidFill>
                <a:latin typeface="HY헤드라인M" pitchFamily="18" charset="-127"/>
                <a:ea typeface="HY헤드라인M" pitchFamily="18" charset="-127"/>
              </a:rPr>
              <a:t>흡음율</a:t>
            </a:r>
            <a:r>
              <a:rPr lang="ko-KR" altLang="en-US" sz="1800" dirty="0">
                <a:solidFill>
                  <a:srgbClr val="000000"/>
                </a:solidFill>
                <a:latin typeface="HY헤드라인M" pitchFamily="18" charset="-127"/>
                <a:ea typeface="HY헤드라인M" pitchFamily="18" charset="-127"/>
              </a:rPr>
              <a:t> 변화</a:t>
            </a:r>
          </a:p>
        </p:txBody>
      </p:sp>
      <p:pic>
        <p:nvPicPr>
          <p:cNvPr id="3" name="그림 2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xmlns=""/>
              </a:ext>
            </a:extLst>
          </a:blip>
          <a:stretch>
            <a:fillRect/>
          </a:stretch>
        </p:blipFill>
        <p:spPr>
          <a:xfrm>
            <a:off x="1259483" y="2728918"/>
            <a:ext cx="2857500" cy="2705100"/>
          </a:xfrm>
          <a:prstGeom prst="rect">
            <a:avLst/>
          </a:prstGeom>
        </p:spPr>
      </p:pic>
      <p:sp>
        <p:nvSpPr>
          <p:cNvPr id="4" name="직사각형 3"/>
          <p:cNvSpPr/>
          <p:nvPr/>
        </p:nvSpPr>
        <p:spPr>
          <a:xfrm>
            <a:off x="653656" y="1812298"/>
            <a:ext cx="5349236" cy="707735"/>
          </a:xfrm>
          <a:prstGeom prst="rect">
            <a:avLst/>
          </a:prstGeom>
        </p:spPr>
        <p:txBody>
          <a:bodyPr wrap="none" lIns="91289" tIns="45645" rIns="91289" bIns="45645">
            <a:spAutoFit/>
          </a:bodyPr>
          <a:lstStyle/>
          <a:p>
            <a:r>
              <a:rPr lang="ko-KR" altLang="en-US" sz="2000" dirty="0">
                <a:solidFill>
                  <a:schemeClr val="tx2"/>
                </a:solidFill>
                <a:latin typeface="휴먼엑스포" pitchFamily="18" charset="-127"/>
                <a:ea typeface="휴먼엑스포" pitchFamily="18" charset="-127"/>
              </a:rPr>
              <a:t>아트보드 </a:t>
            </a:r>
            <a:r>
              <a:rPr lang="en-US" altLang="ko-KR" sz="2000" dirty="0">
                <a:solidFill>
                  <a:schemeClr val="tx2"/>
                </a:solidFill>
                <a:latin typeface="휴먼엑스포" pitchFamily="18" charset="-127"/>
                <a:ea typeface="휴먼엑스포" pitchFamily="18" charset="-127"/>
              </a:rPr>
              <a:t>9T 1200*2400 1</a:t>
            </a:r>
            <a:r>
              <a:rPr lang="ko-KR" altLang="en-US" sz="2000" dirty="0">
                <a:solidFill>
                  <a:schemeClr val="tx2"/>
                </a:solidFill>
                <a:latin typeface="휴먼엑스포" pitchFamily="18" charset="-127"/>
                <a:ea typeface="휴먼엑스포" pitchFamily="18" charset="-127"/>
              </a:rPr>
              <a:t>장당 </a:t>
            </a:r>
            <a:r>
              <a:rPr lang="en-US" altLang="ko-KR" sz="2000" dirty="0">
                <a:solidFill>
                  <a:schemeClr val="tx2"/>
                </a:solidFill>
                <a:latin typeface="휴먼엑스포" pitchFamily="18" charset="-127"/>
                <a:ea typeface="휴먼엑스포" pitchFamily="18" charset="-127"/>
              </a:rPr>
              <a:t>18,000</a:t>
            </a:r>
            <a:r>
              <a:rPr lang="ko-KR" altLang="en-US" sz="2000" dirty="0">
                <a:solidFill>
                  <a:schemeClr val="tx2"/>
                </a:solidFill>
                <a:latin typeface="휴먼엑스포" pitchFamily="18" charset="-127"/>
                <a:ea typeface="휴먼엑스포" pitchFamily="18" charset="-127"/>
              </a:rPr>
              <a:t>원</a:t>
            </a:r>
            <a:endParaRPr lang="en-US" altLang="ko-KR" sz="2000" dirty="0">
              <a:solidFill>
                <a:schemeClr val="tx2"/>
              </a:solidFill>
              <a:latin typeface="휴먼엑스포" pitchFamily="18" charset="-127"/>
              <a:ea typeface="휴먼엑스포" pitchFamily="18" charset="-127"/>
            </a:endParaRPr>
          </a:p>
          <a:p>
            <a:r>
              <a:rPr lang="ko-KR" altLang="en-US" sz="2000" dirty="0">
                <a:solidFill>
                  <a:schemeClr val="tx2"/>
                </a:solidFill>
                <a:latin typeface="휴먼엑스포" pitchFamily="18" charset="-127"/>
                <a:ea typeface="휴먼엑스포" pitchFamily="18" charset="-127"/>
              </a:rPr>
              <a:t>대표적 </a:t>
            </a:r>
            <a:r>
              <a:rPr lang="ko-KR" altLang="en-US" sz="2000" dirty="0" err="1">
                <a:solidFill>
                  <a:schemeClr val="tx2"/>
                </a:solidFill>
                <a:latin typeface="휴먼엑스포" pitchFamily="18" charset="-127"/>
                <a:ea typeface="휴먼엑스포" pitchFamily="18" charset="-127"/>
              </a:rPr>
              <a:t>고음흡음제</a:t>
            </a:r>
            <a:endParaRPr lang="ko-KR" altLang="en-US" sz="2000" dirty="0"/>
          </a:p>
        </p:txBody>
      </p:sp>
      <p:sp>
        <p:nvSpPr>
          <p:cNvPr id="5" name="직사각형 4"/>
          <p:cNvSpPr/>
          <p:nvPr/>
        </p:nvSpPr>
        <p:spPr>
          <a:xfrm>
            <a:off x="4883044" y="6019026"/>
            <a:ext cx="5212981" cy="707735"/>
          </a:xfrm>
          <a:prstGeom prst="rect">
            <a:avLst/>
          </a:prstGeom>
        </p:spPr>
        <p:txBody>
          <a:bodyPr wrap="none" lIns="91289" tIns="45645" rIns="91289" bIns="45645">
            <a:spAutoFit/>
          </a:bodyPr>
          <a:lstStyle/>
          <a:p>
            <a:r>
              <a:rPr lang="ko-KR" altLang="en-US" sz="2000" dirty="0" err="1">
                <a:solidFill>
                  <a:schemeClr val="tx2"/>
                </a:solidFill>
                <a:latin typeface="휴먼엑스포" pitchFamily="18" charset="-127"/>
                <a:ea typeface="휴먼엑스포" pitchFamily="18" charset="-127"/>
              </a:rPr>
              <a:t>목모보드</a:t>
            </a:r>
            <a:r>
              <a:rPr lang="ko-KR" altLang="en-US" sz="2000" dirty="0">
                <a:solidFill>
                  <a:schemeClr val="tx2"/>
                </a:solidFill>
                <a:latin typeface="휴먼엑스포" pitchFamily="18" charset="-127"/>
                <a:ea typeface="휴먼엑스포" pitchFamily="18" charset="-127"/>
              </a:rPr>
              <a:t> </a:t>
            </a:r>
            <a:r>
              <a:rPr lang="en-US" altLang="ko-KR" sz="2000" dirty="0">
                <a:solidFill>
                  <a:schemeClr val="tx2"/>
                </a:solidFill>
                <a:latin typeface="휴먼엑스포" pitchFamily="18" charset="-127"/>
                <a:ea typeface="휴먼엑스포" pitchFamily="18" charset="-127"/>
              </a:rPr>
              <a:t>15T 1200*600 1</a:t>
            </a:r>
            <a:r>
              <a:rPr lang="ko-KR" altLang="en-US" sz="2000" dirty="0">
                <a:solidFill>
                  <a:schemeClr val="tx2"/>
                </a:solidFill>
                <a:latin typeface="휴먼엑스포" pitchFamily="18" charset="-127"/>
                <a:ea typeface="휴먼엑스포" pitchFamily="18" charset="-127"/>
              </a:rPr>
              <a:t>장당 </a:t>
            </a:r>
            <a:r>
              <a:rPr lang="en-US" altLang="ko-KR" sz="2000" dirty="0">
                <a:solidFill>
                  <a:schemeClr val="tx2"/>
                </a:solidFill>
                <a:latin typeface="휴먼엑스포" pitchFamily="18" charset="-127"/>
                <a:ea typeface="휴먼엑스포" pitchFamily="18" charset="-127"/>
              </a:rPr>
              <a:t>14,500</a:t>
            </a:r>
            <a:r>
              <a:rPr lang="ko-KR" altLang="en-US" sz="2000" dirty="0">
                <a:solidFill>
                  <a:schemeClr val="tx2"/>
                </a:solidFill>
                <a:latin typeface="휴먼엑스포" pitchFamily="18" charset="-127"/>
                <a:ea typeface="휴먼엑스포" pitchFamily="18" charset="-127"/>
              </a:rPr>
              <a:t>원</a:t>
            </a:r>
            <a:endParaRPr lang="en-US" altLang="ko-KR" sz="2000" dirty="0">
              <a:solidFill>
                <a:schemeClr val="tx2"/>
              </a:solidFill>
              <a:latin typeface="휴먼엑스포" pitchFamily="18" charset="-127"/>
              <a:ea typeface="휴먼엑스포" pitchFamily="18" charset="-127"/>
            </a:endParaRPr>
          </a:p>
          <a:p>
            <a:r>
              <a:rPr lang="ko-KR" altLang="en-US" sz="2000" dirty="0">
                <a:solidFill>
                  <a:schemeClr val="tx2"/>
                </a:solidFill>
                <a:latin typeface="휴먼엑스포" pitchFamily="18" charset="-127"/>
                <a:ea typeface="휴먼엑스포" pitchFamily="18" charset="-127"/>
              </a:rPr>
              <a:t>에어스페이스 유무 흡음 결과 상이</a:t>
            </a:r>
            <a:endParaRPr lang="ko-KR" altLang="en-US" sz="2000" dirty="0"/>
          </a:p>
        </p:txBody>
      </p:sp>
      <p:pic>
        <p:nvPicPr>
          <p:cNvPr id="6" name="그림 5"/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 xmlns=""/>
              </a:ext>
            </a:extLst>
          </a:blip>
          <a:stretch>
            <a:fillRect/>
          </a:stretch>
        </p:blipFill>
        <p:spPr>
          <a:xfrm>
            <a:off x="5262025" y="2706638"/>
            <a:ext cx="4501193" cy="295560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xmlns="" val="3838563086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http://www.woodnhuman.co.kr/upload/dhtml_editor/shop_goods/DVE7ETRX7XA1V48RCZ0K.jpg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xmlns=""/>
              </a:ext>
            </a:extLst>
          </a:blip>
          <a:srcRect/>
          <a:stretch>
            <a:fillRect/>
          </a:stretch>
        </p:blipFill>
        <p:spPr bwMode="auto">
          <a:xfrm>
            <a:off x="619094" y="1214420"/>
            <a:ext cx="9827855" cy="5357850"/>
          </a:xfrm>
          <a:prstGeom prst="rect">
            <a:avLst/>
          </a:prstGeom>
          <a:noFill/>
        </p:spPr>
      </p:pic>
      <p:sp>
        <p:nvSpPr>
          <p:cNvPr id="3" name="Rectangle 3"/>
          <p:cNvSpPr>
            <a:spLocks noChangeArrowheads="1"/>
          </p:cNvSpPr>
          <p:nvPr/>
        </p:nvSpPr>
        <p:spPr bwMode="auto">
          <a:xfrm>
            <a:off x="833408" y="642953"/>
            <a:ext cx="5436695" cy="461828"/>
          </a:xfrm>
          <a:prstGeom prst="rect">
            <a:avLst/>
          </a:prstGeom>
          <a:solidFill>
            <a:schemeClr val="bg1"/>
          </a:solidFill>
          <a:ln w="9525">
            <a:noFill/>
            <a:miter lim="800000"/>
            <a:headEnd/>
            <a:tailEnd/>
          </a:ln>
          <a:effectLst>
            <a:outerShdw dist="35921" dir="2700000" algn="ctr" rotWithShape="0">
              <a:schemeClr val="bg2"/>
            </a:outerShdw>
          </a:effectLst>
        </p:spPr>
        <p:txBody>
          <a:bodyPr wrap="square" lIns="96860" tIns="50370" rIns="96860" bIns="50370">
            <a:spAutoFit/>
          </a:bodyPr>
          <a:lstStyle/>
          <a:p>
            <a:pPr defTabSz="984433">
              <a:lnSpc>
                <a:spcPct val="130000"/>
              </a:lnSpc>
            </a:pPr>
            <a:r>
              <a:rPr lang="ko-KR" altLang="en-US" sz="1800" dirty="0" err="1">
                <a:solidFill>
                  <a:srgbClr val="000000"/>
                </a:solidFill>
                <a:latin typeface="HY헤드라인M" pitchFamily="18" charset="-127"/>
                <a:ea typeface="HY헤드라인M" pitchFamily="18" charset="-127"/>
              </a:rPr>
              <a:t>타공</a:t>
            </a:r>
            <a:r>
              <a:rPr lang="ko-KR" altLang="en-US" sz="1800" dirty="0">
                <a:solidFill>
                  <a:srgbClr val="000000"/>
                </a:solidFill>
                <a:latin typeface="HY헤드라인M" pitchFamily="18" charset="-127"/>
                <a:ea typeface="HY헤드라인M" pitchFamily="18" charset="-127"/>
              </a:rPr>
              <a:t> </a:t>
            </a:r>
            <a:r>
              <a:rPr lang="ko-KR" altLang="en-US" sz="1800" dirty="0" err="1">
                <a:solidFill>
                  <a:srgbClr val="000000"/>
                </a:solidFill>
                <a:latin typeface="HY헤드라인M" pitchFamily="18" charset="-127"/>
                <a:ea typeface="HY헤드라인M" pitchFamily="18" charset="-127"/>
              </a:rPr>
              <a:t>흠음제</a:t>
            </a:r>
            <a:r>
              <a:rPr lang="ko-KR" altLang="en-US" sz="1800" dirty="0">
                <a:solidFill>
                  <a:srgbClr val="000000"/>
                </a:solidFill>
                <a:latin typeface="HY헤드라인M" pitchFamily="18" charset="-127"/>
                <a:ea typeface="HY헤드라인M" pitchFamily="18" charset="-127"/>
              </a:rPr>
              <a:t> 시공 시공 시방에 따른 </a:t>
            </a:r>
            <a:r>
              <a:rPr lang="ko-KR" altLang="en-US" sz="1800" dirty="0" err="1">
                <a:solidFill>
                  <a:srgbClr val="000000"/>
                </a:solidFill>
                <a:latin typeface="HY헤드라인M" pitchFamily="18" charset="-127"/>
                <a:ea typeface="HY헤드라인M" pitchFamily="18" charset="-127"/>
              </a:rPr>
              <a:t>흡음율</a:t>
            </a:r>
            <a:r>
              <a:rPr lang="ko-KR" altLang="en-US" sz="1800" dirty="0">
                <a:solidFill>
                  <a:srgbClr val="000000"/>
                </a:solidFill>
                <a:latin typeface="HY헤드라인M" pitchFamily="18" charset="-127"/>
                <a:ea typeface="HY헤드라인M" pitchFamily="18" charset="-127"/>
              </a:rPr>
              <a:t> 변화</a:t>
            </a:r>
          </a:p>
        </p:txBody>
      </p:sp>
    </p:spTree>
    <p:extLst>
      <p:ext uri="{BB962C8B-B14F-4D97-AF65-F5344CB8AC3E}">
        <p14:creationId xmlns:p14="http://schemas.microsoft.com/office/powerpoint/2010/main" xmlns="" val="62940319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4" descr="http://postfiles4.naver.net/20130125_115/likethesea_1359041673648lehMy_PNG/PIC50B6.PNG?type=w3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xmlns=""/>
              </a:ext>
            </a:extLst>
          </a:blip>
          <a:srcRect/>
          <a:stretch>
            <a:fillRect/>
          </a:stretch>
        </p:blipFill>
        <p:spPr bwMode="auto">
          <a:xfrm>
            <a:off x="1762101" y="1428734"/>
            <a:ext cx="6643734" cy="4976762"/>
          </a:xfrm>
          <a:prstGeom prst="rect">
            <a:avLst/>
          </a:prstGeom>
          <a:noFill/>
        </p:spPr>
      </p:pic>
      <p:sp>
        <p:nvSpPr>
          <p:cNvPr id="3" name="AutoShape 3"/>
          <p:cNvSpPr>
            <a:spLocks noChangeArrowheads="1"/>
          </p:cNvSpPr>
          <p:nvPr/>
        </p:nvSpPr>
        <p:spPr bwMode="auto">
          <a:xfrm>
            <a:off x="760462" y="762422"/>
            <a:ext cx="1571625" cy="247650"/>
          </a:xfrm>
          <a:prstGeom prst="bevel">
            <a:avLst>
              <a:gd name="adj" fmla="val 12500"/>
            </a:avLst>
          </a:prstGeom>
          <a:noFill/>
          <a:ln w="9525">
            <a:noFill/>
            <a:miter lim="800000"/>
            <a:headEnd/>
            <a:tailEnd/>
          </a:ln>
        </p:spPr>
        <p:txBody>
          <a:bodyPr wrap="none" lIns="102749" tIns="51375" rIns="102749" bIns="51375" anchor="ctr"/>
          <a:lstStyle/>
          <a:p>
            <a:pPr algn="l" defTabSz="1027530"/>
            <a:r>
              <a:rPr lang="ko-KR" altLang="en-US" sz="2100" b="1" dirty="0"/>
              <a:t>건축음향의 적용  </a:t>
            </a:r>
            <a:r>
              <a:rPr lang="en-US" altLang="ko-KR" sz="2100" b="1" dirty="0"/>
              <a:t>-  </a:t>
            </a:r>
            <a:r>
              <a:rPr lang="ko-KR" altLang="en-US" sz="2100" b="1" dirty="0" err="1"/>
              <a:t>벽구조</a:t>
            </a:r>
            <a:r>
              <a:rPr lang="ko-KR" altLang="en-US" sz="2100" b="1" dirty="0"/>
              <a:t>  </a:t>
            </a:r>
            <a:r>
              <a:rPr lang="en-US" altLang="ko-KR" sz="2100" b="1" dirty="0"/>
              <a:t>( </a:t>
            </a:r>
            <a:r>
              <a:rPr lang="ko-KR" altLang="en-US" sz="2100" b="1" dirty="0"/>
              <a:t>성가대를 위한 반사체 적용 </a:t>
            </a:r>
            <a:r>
              <a:rPr lang="en-US" altLang="ko-KR" sz="2100" b="1" dirty="0"/>
              <a:t>)</a:t>
            </a:r>
            <a:endParaRPr lang="ko-KR" altLang="en-US" sz="2100" b="1" dirty="0"/>
          </a:p>
        </p:txBody>
      </p:sp>
    </p:spTree>
    <p:extLst>
      <p:ext uri="{BB962C8B-B14F-4D97-AF65-F5344CB8AC3E}">
        <p14:creationId xmlns:p14="http://schemas.microsoft.com/office/powerpoint/2010/main" xmlns="" val="79139994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 descr="A-721~734 대예배실전개도-Model.jpg"/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 xmlns=""/>
              </a:ext>
            </a:extLst>
          </a:blip>
          <a:srcRect t="15411" b="12671"/>
          <a:stretch>
            <a:fillRect/>
          </a:stretch>
        </p:blipFill>
        <p:spPr>
          <a:xfrm>
            <a:off x="933517" y="1434570"/>
            <a:ext cx="4904544" cy="3144283"/>
          </a:xfrm>
          <a:prstGeom prst="rect">
            <a:avLst/>
          </a:prstGeom>
        </p:spPr>
      </p:pic>
      <p:sp>
        <p:nvSpPr>
          <p:cNvPr id="3" name="AutoShape 3"/>
          <p:cNvSpPr>
            <a:spLocks noChangeArrowheads="1"/>
          </p:cNvSpPr>
          <p:nvPr/>
        </p:nvSpPr>
        <p:spPr bwMode="auto">
          <a:xfrm>
            <a:off x="760462" y="762422"/>
            <a:ext cx="1571625" cy="247650"/>
          </a:xfrm>
          <a:prstGeom prst="bevel">
            <a:avLst>
              <a:gd name="adj" fmla="val 12500"/>
            </a:avLst>
          </a:prstGeom>
          <a:noFill/>
          <a:ln w="9525">
            <a:noFill/>
            <a:miter lim="800000"/>
            <a:headEnd/>
            <a:tailEnd/>
          </a:ln>
        </p:spPr>
        <p:txBody>
          <a:bodyPr wrap="none" lIns="102749" tIns="51375" rIns="102749" bIns="51375" anchor="ctr"/>
          <a:lstStyle/>
          <a:p>
            <a:pPr algn="l" defTabSz="1027530"/>
            <a:r>
              <a:rPr lang="ko-KR" altLang="en-US" sz="2100" b="1" dirty="0"/>
              <a:t>건축음향의 적용  </a:t>
            </a:r>
            <a:r>
              <a:rPr lang="en-US" altLang="ko-KR" sz="2100" b="1" dirty="0"/>
              <a:t>-  </a:t>
            </a:r>
            <a:r>
              <a:rPr lang="ko-KR" altLang="en-US" sz="2100" b="1" dirty="0"/>
              <a:t>강단구조 </a:t>
            </a:r>
            <a:r>
              <a:rPr lang="en-US" altLang="ko-KR" sz="2100" b="1" dirty="0"/>
              <a:t>( BASS TRAP </a:t>
            </a:r>
            <a:r>
              <a:rPr lang="ko-KR" altLang="en-US" sz="2100" b="1" dirty="0"/>
              <a:t>화 </a:t>
            </a:r>
            <a:r>
              <a:rPr lang="en-US" altLang="ko-KR" sz="2100" b="1" dirty="0"/>
              <a:t>)</a:t>
            </a:r>
            <a:endParaRPr lang="ko-KR" altLang="en-US" sz="2100" b="1" dirty="0"/>
          </a:p>
        </p:txBody>
      </p:sp>
      <p:cxnSp>
        <p:nvCxnSpPr>
          <p:cNvPr id="4" name="직선 연결선 3"/>
          <p:cNvCxnSpPr/>
          <p:nvPr/>
        </p:nvCxnSpPr>
        <p:spPr>
          <a:xfrm flipV="1">
            <a:off x="6594140" y="4931689"/>
            <a:ext cx="0" cy="1029714"/>
          </a:xfrm>
          <a:prstGeom prst="line">
            <a:avLst/>
          </a:prstGeom>
          <a:ln w="38100">
            <a:solidFill>
              <a:srgbClr val="00B05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" name="직선 연결선 4"/>
          <p:cNvCxnSpPr/>
          <p:nvPr/>
        </p:nvCxnSpPr>
        <p:spPr>
          <a:xfrm flipV="1">
            <a:off x="7602252" y="3901972"/>
            <a:ext cx="0" cy="1029714"/>
          </a:xfrm>
          <a:prstGeom prst="line">
            <a:avLst/>
          </a:prstGeom>
          <a:ln w="38100">
            <a:solidFill>
              <a:srgbClr val="00B05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" name="직선 연결선 5"/>
          <p:cNvCxnSpPr/>
          <p:nvPr/>
        </p:nvCxnSpPr>
        <p:spPr>
          <a:xfrm>
            <a:off x="6510134" y="5961400"/>
            <a:ext cx="3948439" cy="0"/>
          </a:xfrm>
          <a:prstGeom prst="line">
            <a:avLst/>
          </a:prstGeom>
          <a:ln w="19050">
            <a:solidFill>
              <a:srgbClr val="0070C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" name="직선 연결선 6"/>
          <p:cNvCxnSpPr/>
          <p:nvPr/>
        </p:nvCxnSpPr>
        <p:spPr>
          <a:xfrm flipH="1">
            <a:off x="6510130" y="4925053"/>
            <a:ext cx="1176131" cy="0"/>
          </a:xfrm>
          <a:prstGeom prst="line">
            <a:avLst/>
          </a:prstGeom>
          <a:ln w="762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직선 연결선 7"/>
          <p:cNvCxnSpPr/>
          <p:nvPr/>
        </p:nvCxnSpPr>
        <p:spPr>
          <a:xfrm flipH="1">
            <a:off x="7518244" y="3901971"/>
            <a:ext cx="2604289" cy="0"/>
          </a:xfrm>
          <a:prstGeom prst="line">
            <a:avLst/>
          </a:prstGeom>
          <a:ln w="762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9" name="Picture 10" descr="https://encrypted-tbn2.gstatic.com/images?q=tbn:ANd9GcT2pj-Hj_91S2Jv9X2R4HFPlL1wIatHVf5oKpfNusf3b6c4wiTf"/>
          <p:cNvPicPr>
            <a:picLocks noChangeAspect="1" noChangeArrowheads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 xmlns=""/>
              </a:ext>
            </a:extLst>
          </a:blip>
          <a:srcRect l="10996" r="6532"/>
          <a:stretch>
            <a:fillRect/>
          </a:stretch>
        </p:blipFill>
        <p:spPr bwMode="auto">
          <a:xfrm>
            <a:off x="3749824" y="5065913"/>
            <a:ext cx="1680187" cy="1518920"/>
          </a:xfrm>
          <a:prstGeom prst="rect">
            <a:avLst/>
          </a:prstGeom>
          <a:noFill/>
        </p:spPr>
      </p:pic>
      <p:cxnSp>
        <p:nvCxnSpPr>
          <p:cNvPr id="10" name="직선 화살표 연결선 9"/>
          <p:cNvCxnSpPr/>
          <p:nvPr/>
        </p:nvCxnSpPr>
        <p:spPr>
          <a:xfrm flipV="1">
            <a:off x="5586030" y="5493355"/>
            <a:ext cx="924103" cy="166011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직선 연결선 10"/>
          <p:cNvCxnSpPr/>
          <p:nvPr/>
        </p:nvCxnSpPr>
        <p:spPr>
          <a:xfrm flipH="1">
            <a:off x="7531252" y="3787232"/>
            <a:ext cx="2604289" cy="0"/>
          </a:xfrm>
          <a:prstGeom prst="line">
            <a:avLst/>
          </a:prstGeom>
          <a:ln w="762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직선 화살표 연결선 11"/>
          <p:cNvCxnSpPr/>
          <p:nvPr/>
        </p:nvCxnSpPr>
        <p:spPr>
          <a:xfrm flipV="1">
            <a:off x="7854323" y="2778646"/>
            <a:ext cx="0" cy="936108"/>
          </a:xfrm>
          <a:prstGeom prst="straightConnector1">
            <a:avLst/>
          </a:prstGeom>
          <a:ln w="28575">
            <a:solidFill>
              <a:srgbClr val="FF0000"/>
            </a:solidFill>
            <a:prstDash val="sysDash"/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" name="TextBox 12"/>
          <p:cNvSpPr txBox="1"/>
          <p:nvPr/>
        </p:nvSpPr>
        <p:spPr>
          <a:xfrm>
            <a:off x="7313822" y="2060531"/>
            <a:ext cx="2821693" cy="574078"/>
          </a:xfrm>
          <a:prstGeom prst="rect">
            <a:avLst/>
          </a:prstGeom>
          <a:noFill/>
        </p:spPr>
        <p:txBody>
          <a:bodyPr wrap="none" lIns="111327" tIns="55663" rIns="111327" bIns="55663" rtlCol="0">
            <a:spAutoFit/>
          </a:bodyPr>
          <a:lstStyle/>
          <a:p>
            <a:r>
              <a:rPr lang="ko-KR" altLang="en-US" sz="1500" dirty="0"/>
              <a:t>플로어링</a:t>
            </a:r>
            <a:r>
              <a:rPr lang="en-US" altLang="ko-KR" sz="1500" dirty="0"/>
              <a:t>(</a:t>
            </a:r>
            <a:r>
              <a:rPr lang="ko-KR" altLang="en-US" sz="1500" dirty="0"/>
              <a:t>자작나무</a:t>
            </a:r>
            <a:r>
              <a:rPr lang="en-US" altLang="ko-KR" sz="1500" dirty="0"/>
              <a:t>/</a:t>
            </a:r>
            <a:r>
              <a:rPr lang="ko-KR" altLang="en-US" sz="1500" dirty="0"/>
              <a:t>카펫타일</a:t>
            </a:r>
            <a:r>
              <a:rPr lang="en-US" altLang="ko-KR" sz="1500" dirty="0"/>
              <a:t>) </a:t>
            </a:r>
          </a:p>
          <a:p>
            <a:endParaRPr lang="en-US" altLang="ko-KR" sz="1500" dirty="0"/>
          </a:p>
        </p:txBody>
      </p:sp>
      <p:sp>
        <p:nvSpPr>
          <p:cNvPr id="14" name="TextBox 13"/>
          <p:cNvSpPr txBox="1"/>
          <p:nvPr/>
        </p:nvSpPr>
        <p:spPr>
          <a:xfrm>
            <a:off x="8405765" y="2872257"/>
            <a:ext cx="2010574" cy="343246"/>
          </a:xfrm>
          <a:prstGeom prst="rect">
            <a:avLst/>
          </a:prstGeom>
          <a:noFill/>
        </p:spPr>
        <p:txBody>
          <a:bodyPr wrap="none" lIns="111327" tIns="55663" rIns="111327" bIns="55663" rtlCol="0">
            <a:spAutoFit/>
          </a:bodyPr>
          <a:lstStyle/>
          <a:p>
            <a:r>
              <a:rPr lang="en-US" altLang="ko-KR" sz="1500" dirty="0"/>
              <a:t>12mm</a:t>
            </a:r>
            <a:r>
              <a:rPr lang="ko-KR" altLang="en-US" sz="1500" dirty="0"/>
              <a:t>합판</a:t>
            </a:r>
            <a:r>
              <a:rPr lang="en-US" altLang="ko-KR" sz="1500" dirty="0"/>
              <a:t>/</a:t>
            </a:r>
            <a:r>
              <a:rPr lang="ko-KR" altLang="en-US" sz="1500" dirty="0"/>
              <a:t>석고보드</a:t>
            </a:r>
            <a:endParaRPr lang="en-US" altLang="ko-KR" sz="1500" dirty="0"/>
          </a:p>
        </p:txBody>
      </p:sp>
      <p:cxnSp>
        <p:nvCxnSpPr>
          <p:cNvPr id="15" name="직선 화살표 연결선 14"/>
          <p:cNvCxnSpPr>
            <a:endCxn id="14" idx="2"/>
          </p:cNvCxnSpPr>
          <p:nvPr/>
        </p:nvCxnSpPr>
        <p:spPr>
          <a:xfrm flipV="1">
            <a:off x="9366453" y="3215503"/>
            <a:ext cx="44599" cy="686478"/>
          </a:xfrm>
          <a:prstGeom prst="straightConnector1">
            <a:avLst/>
          </a:prstGeom>
          <a:ln w="28575">
            <a:solidFill>
              <a:srgbClr val="0070C0"/>
            </a:solidFill>
            <a:prstDash val="sysDash"/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" name="TextBox 15"/>
          <p:cNvSpPr txBox="1"/>
          <p:nvPr/>
        </p:nvSpPr>
        <p:spPr>
          <a:xfrm>
            <a:off x="5491831" y="6148621"/>
            <a:ext cx="994270" cy="343246"/>
          </a:xfrm>
          <a:prstGeom prst="rect">
            <a:avLst/>
          </a:prstGeom>
          <a:noFill/>
        </p:spPr>
        <p:txBody>
          <a:bodyPr wrap="none" lIns="111327" tIns="55663" rIns="111327" bIns="55663" rtlCol="0">
            <a:spAutoFit/>
          </a:bodyPr>
          <a:lstStyle/>
          <a:p>
            <a:r>
              <a:rPr lang="ko-KR" altLang="en-US" sz="1500" dirty="0" err="1"/>
              <a:t>타공알판</a:t>
            </a:r>
            <a:endParaRPr lang="en-US" altLang="ko-KR" sz="1500" dirty="0"/>
          </a:p>
        </p:txBody>
      </p:sp>
      <p:sp>
        <p:nvSpPr>
          <p:cNvPr id="17" name="직사각형 16"/>
          <p:cNvSpPr/>
          <p:nvPr/>
        </p:nvSpPr>
        <p:spPr>
          <a:xfrm>
            <a:off x="6510134" y="6004896"/>
            <a:ext cx="3948439" cy="748883"/>
          </a:xfrm>
          <a:prstGeom prst="rect">
            <a:avLst/>
          </a:prstGeom>
          <a:gradFill flip="none" rotWithShape="1">
            <a:gsLst>
              <a:gs pos="0">
                <a:schemeClr val="accent1">
                  <a:tint val="66000"/>
                  <a:satMod val="160000"/>
                </a:schemeClr>
              </a:gs>
              <a:gs pos="50000">
                <a:schemeClr val="accent1">
                  <a:tint val="44500"/>
                  <a:satMod val="160000"/>
                </a:schemeClr>
              </a:gs>
              <a:gs pos="100000">
                <a:schemeClr val="accent1">
                  <a:tint val="23500"/>
                  <a:satMod val="160000"/>
                </a:schemeClr>
              </a:gs>
            </a:gsLst>
            <a:lin ang="27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11327" tIns="55663" rIns="111327" bIns="55663" rtlCol="0" anchor="ctr"/>
          <a:lstStyle/>
          <a:p>
            <a:pPr algn="ctr"/>
            <a:endParaRPr lang="ko-KR" altLang="en-US"/>
          </a:p>
        </p:txBody>
      </p:sp>
      <p:sp>
        <p:nvSpPr>
          <p:cNvPr id="18" name="직사각형 17"/>
          <p:cNvSpPr/>
          <p:nvPr/>
        </p:nvSpPr>
        <p:spPr>
          <a:xfrm>
            <a:off x="7938293" y="4089195"/>
            <a:ext cx="336037" cy="1778598"/>
          </a:xfrm>
          <a:prstGeom prst="rect">
            <a:avLst/>
          </a:pr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11327" tIns="55663" rIns="111327" bIns="55663" rtlCol="0" anchor="ctr"/>
          <a:lstStyle/>
          <a:p>
            <a:pPr algn="ctr"/>
            <a:endParaRPr lang="ko-KR" altLang="en-US"/>
          </a:p>
        </p:txBody>
      </p:sp>
      <p:sp>
        <p:nvSpPr>
          <p:cNvPr id="19" name="직사각형 18"/>
          <p:cNvSpPr/>
          <p:nvPr/>
        </p:nvSpPr>
        <p:spPr>
          <a:xfrm>
            <a:off x="8694377" y="4089195"/>
            <a:ext cx="336037" cy="1778598"/>
          </a:xfrm>
          <a:prstGeom prst="rect">
            <a:avLst/>
          </a:pr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11327" tIns="55663" rIns="111327" bIns="55663" rtlCol="0" anchor="ctr"/>
          <a:lstStyle/>
          <a:p>
            <a:pPr algn="ctr"/>
            <a:endParaRPr lang="ko-KR" altLang="en-US"/>
          </a:p>
        </p:txBody>
      </p:sp>
      <p:sp>
        <p:nvSpPr>
          <p:cNvPr id="20" name="직사각형 19"/>
          <p:cNvSpPr/>
          <p:nvPr/>
        </p:nvSpPr>
        <p:spPr>
          <a:xfrm>
            <a:off x="9450461" y="4089195"/>
            <a:ext cx="336037" cy="1778598"/>
          </a:xfrm>
          <a:prstGeom prst="rect">
            <a:avLst/>
          </a:pr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11327" tIns="55663" rIns="111327" bIns="55663" rtlCol="0" anchor="ctr"/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xmlns="" val="3500382041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 descr="발코니 난간.jpg"/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 xmlns=""/>
              </a:ext>
            </a:extLst>
          </a:blip>
          <a:srcRect l="6192"/>
          <a:stretch>
            <a:fillRect/>
          </a:stretch>
        </p:blipFill>
        <p:spPr>
          <a:xfrm>
            <a:off x="1445569" y="2418608"/>
            <a:ext cx="4363963" cy="3721596"/>
          </a:xfrm>
          <a:prstGeom prst="rect">
            <a:avLst/>
          </a:prstGeom>
        </p:spPr>
      </p:pic>
      <p:grpSp>
        <p:nvGrpSpPr>
          <p:cNvPr id="4" name="그룹 34"/>
          <p:cNvGrpSpPr/>
          <p:nvPr/>
        </p:nvGrpSpPr>
        <p:grpSpPr>
          <a:xfrm>
            <a:off x="5798087" y="4506844"/>
            <a:ext cx="1131240" cy="2088232"/>
            <a:chOff x="5375239" y="2641476"/>
            <a:chExt cx="1131240" cy="2088232"/>
          </a:xfrm>
        </p:grpSpPr>
        <p:cxnSp>
          <p:nvCxnSpPr>
            <p:cNvPr id="5" name="직선 연결선 4"/>
            <p:cNvCxnSpPr/>
            <p:nvPr/>
          </p:nvCxnSpPr>
          <p:spPr>
            <a:xfrm flipV="1">
              <a:off x="6416804" y="2641476"/>
              <a:ext cx="0" cy="2088232"/>
            </a:xfrm>
            <a:prstGeom prst="line">
              <a:avLst/>
            </a:prstGeom>
            <a:ln w="762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" name="직사각형 5"/>
            <p:cNvSpPr/>
            <p:nvPr/>
          </p:nvSpPr>
          <p:spPr>
            <a:xfrm rot="5400000">
              <a:off x="4655159" y="3388960"/>
              <a:ext cx="2016224" cy="576064"/>
            </a:xfrm>
            <a:prstGeom prst="rect">
              <a:avLst/>
            </a:prstGeom>
            <a:gradFill flip="none" rotWithShape="1">
              <a:gsLst>
                <a:gs pos="0">
                  <a:schemeClr val="accent1">
                    <a:tint val="66000"/>
                    <a:satMod val="160000"/>
                  </a:schemeClr>
                </a:gs>
                <a:gs pos="50000">
                  <a:schemeClr val="accent1">
                    <a:tint val="44500"/>
                    <a:satMod val="160000"/>
                  </a:schemeClr>
                </a:gs>
                <a:gs pos="100000">
                  <a:schemeClr val="accent1">
                    <a:tint val="23500"/>
                    <a:satMod val="160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pSp>
          <p:nvGrpSpPr>
            <p:cNvPr id="7" name="그룹 22"/>
            <p:cNvGrpSpPr/>
            <p:nvPr/>
          </p:nvGrpSpPr>
          <p:grpSpPr>
            <a:xfrm>
              <a:off x="5984756" y="2713484"/>
              <a:ext cx="360040" cy="360040"/>
              <a:chOff x="7020272" y="2137420"/>
              <a:chExt cx="360040" cy="360040"/>
            </a:xfrm>
          </p:grpSpPr>
          <p:sp>
            <p:nvSpPr>
              <p:cNvPr id="14" name="직사각형 13"/>
              <p:cNvSpPr/>
              <p:nvPr/>
            </p:nvSpPr>
            <p:spPr>
              <a:xfrm>
                <a:off x="7020272" y="2137420"/>
                <a:ext cx="360040" cy="360040"/>
              </a:xfrm>
              <a:prstGeom prst="rect">
                <a:avLst/>
              </a:prstGeom>
              <a:noFill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cxnSp>
            <p:nvCxnSpPr>
              <p:cNvPr id="15" name="직선 연결선 14"/>
              <p:cNvCxnSpPr/>
              <p:nvPr/>
            </p:nvCxnSpPr>
            <p:spPr>
              <a:xfrm>
                <a:off x="7020272" y="2137420"/>
                <a:ext cx="360040" cy="360040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" name="직선 연결선 15"/>
              <p:cNvCxnSpPr/>
              <p:nvPr/>
            </p:nvCxnSpPr>
            <p:spPr>
              <a:xfrm flipV="1">
                <a:off x="7020272" y="2137420"/>
                <a:ext cx="360040" cy="360040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8" name="그룹 23"/>
            <p:cNvGrpSpPr/>
            <p:nvPr/>
          </p:nvGrpSpPr>
          <p:grpSpPr>
            <a:xfrm>
              <a:off x="5984756" y="4297660"/>
              <a:ext cx="360040" cy="360040"/>
              <a:chOff x="7020272" y="2137420"/>
              <a:chExt cx="360040" cy="360040"/>
            </a:xfrm>
          </p:grpSpPr>
          <p:sp>
            <p:nvSpPr>
              <p:cNvPr id="11" name="직사각형 10"/>
              <p:cNvSpPr/>
              <p:nvPr/>
            </p:nvSpPr>
            <p:spPr>
              <a:xfrm>
                <a:off x="7020272" y="2137420"/>
                <a:ext cx="360040" cy="360040"/>
              </a:xfrm>
              <a:prstGeom prst="rect">
                <a:avLst/>
              </a:prstGeom>
              <a:noFill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cxnSp>
            <p:nvCxnSpPr>
              <p:cNvPr id="12" name="직선 연결선 11"/>
              <p:cNvCxnSpPr/>
              <p:nvPr/>
            </p:nvCxnSpPr>
            <p:spPr>
              <a:xfrm>
                <a:off x="7020272" y="2137420"/>
                <a:ext cx="360040" cy="360040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" name="직선 연결선 12"/>
              <p:cNvCxnSpPr/>
              <p:nvPr/>
            </p:nvCxnSpPr>
            <p:spPr>
              <a:xfrm flipV="1">
                <a:off x="7020272" y="2137420"/>
                <a:ext cx="360040" cy="360040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9" name="직선 연결선 8"/>
            <p:cNvCxnSpPr/>
            <p:nvPr/>
          </p:nvCxnSpPr>
          <p:spPr>
            <a:xfrm flipV="1">
              <a:off x="6506479" y="2641476"/>
              <a:ext cx="0" cy="2088232"/>
            </a:xfrm>
            <a:prstGeom prst="line">
              <a:avLst/>
            </a:prstGeom>
            <a:ln w="76200">
              <a:solidFill>
                <a:schemeClr val="tx2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" name="직사각형 9"/>
            <p:cNvSpPr/>
            <p:nvPr/>
          </p:nvSpPr>
          <p:spPr>
            <a:xfrm rot="5400000">
              <a:off x="5577561" y="3491870"/>
              <a:ext cx="1152128" cy="360040"/>
            </a:xfrm>
            <a:prstGeom prst="rect">
              <a:avLst/>
            </a:prstGeom>
            <a:solidFill>
              <a:srgbClr val="FFCC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17" name="직사각형 16"/>
          <p:cNvSpPr/>
          <p:nvPr/>
        </p:nvSpPr>
        <p:spPr>
          <a:xfrm>
            <a:off x="3893840" y="4578850"/>
            <a:ext cx="1224136" cy="432049"/>
          </a:xfrm>
          <a:prstGeom prst="rect">
            <a:avLst/>
          </a:prstGeom>
          <a:noFill/>
          <a:ln>
            <a:solidFill>
              <a:srgbClr val="FF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8" tIns="45705" rIns="91408" bIns="45705" rtlCol="0" anchor="ctr"/>
          <a:lstStyle/>
          <a:p>
            <a:pPr algn="ctr"/>
            <a:endParaRPr lang="ko-KR" altLang="en-US"/>
          </a:p>
        </p:txBody>
      </p:sp>
      <p:cxnSp>
        <p:nvCxnSpPr>
          <p:cNvPr id="18" name="직선 화살표 연결선 17"/>
          <p:cNvCxnSpPr>
            <a:stCxn id="17" idx="3"/>
            <a:endCxn id="26" idx="1"/>
          </p:cNvCxnSpPr>
          <p:nvPr/>
        </p:nvCxnSpPr>
        <p:spPr>
          <a:xfrm>
            <a:off x="5117977" y="4794870"/>
            <a:ext cx="452936" cy="648072"/>
          </a:xfrm>
          <a:prstGeom prst="straightConnector1">
            <a:avLst/>
          </a:prstGeom>
          <a:ln w="28575">
            <a:solidFill>
              <a:srgbClr val="FF0000"/>
            </a:solidFill>
            <a:prstDash val="sysDash"/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5862185" y="5658973"/>
            <a:ext cx="485966" cy="276969"/>
          </a:xfrm>
          <a:prstGeom prst="rect">
            <a:avLst/>
          </a:prstGeom>
          <a:noFill/>
        </p:spPr>
        <p:txBody>
          <a:bodyPr wrap="none" lIns="91408" tIns="45705" rIns="91408" bIns="45705" rtlCol="0">
            <a:spAutoFit/>
          </a:bodyPr>
          <a:lstStyle/>
          <a:p>
            <a:r>
              <a:rPr lang="ko-KR" altLang="en-US" sz="1200" b="1"/>
              <a:t>벽체</a:t>
            </a:r>
          </a:p>
        </p:txBody>
      </p:sp>
      <p:sp>
        <p:nvSpPr>
          <p:cNvPr id="20" name="TextBox 19"/>
          <p:cNvSpPr txBox="1"/>
          <p:nvPr/>
        </p:nvSpPr>
        <p:spPr>
          <a:xfrm>
            <a:off x="7355115" y="5586960"/>
            <a:ext cx="1240980" cy="461635"/>
          </a:xfrm>
          <a:prstGeom prst="rect">
            <a:avLst/>
          </a:prstGeom>
          <a:noFill/>
        </p:spPr>
        <p:txBody>
          <a:bodyPr wrap="none" lIns="91408" tIns="45705" rIns="91408" bIns="45705" rtlCol="0">
            <a:spAutoFit/>
          </a:bodyPr>
          <a:lstStyle/>
          <a:p>
            <a:pPr algn="ctr"/>
            <a:r>
              <a:rPr lang="ko-KR" altLang="en-US" sz="1200"/>
              <a:t>인슐레이팅</a:t>
            </a:r>
            <a:endParaRPr lang="en-US" altLang="ko-KR" sz="1200"/>
          </a:p>
          <a:p>
            <a:pPr algn="ctr"/>
            <a:r>
              <a:rPr lang="en-US" altLang="ko-KR" sz="1200"/>
              <a:t>(</a:t>
            </a:r>
            <a:r>
              <a:rPr lang="ko-KR" altLang="en-US" sz="1200"/>
              <a:t>밀도 </a:t>
            </a:r>
            <a:r>
              <a:rPr lang="en-US" altLang="ko-KR" sz="1200"/>
              <a:t>45K</a:t>
            </a:r>
            <a:r>
              <a:rPr lang="ko-KR" altLang="en-US" sz="1200"/>
              <a:t>이상</a:t>
            </a:r>
            <a:r>
              <a:rPr lang="en-US" altLang="ko-KR" sz="1200"/>
              <a:t>)</a:t>
            </a:r>
            <a:endParaRPr lang="ko-KR" altLang="en-US" sz="1200"/>
          </a:p>
        </p:txBody>
      </p:sp>
      <p:cxnSp>
        <p:nvCxnSpPr>
          <p:cNvPr id="21" name="직선 화살표 연결선 20"/>
          <p:cNvCxnSpPr/>
          <p:nvPr/>
        </p:nvCxnSpPr>
        <p:spPr>
          <a:xfrm>
            <a:off x="6579024" y="5802982"/>
            <a:ext cx="936104" cy="0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" name="직선 화살표 연결선 21"/>
          <p:cNvCxnSpPr>
            <a:endCxn id="23" idx="1"/>
          </p:cNvCxnSpPr>
          <p:nvPr/>
        </p:nvCxnSpPr>
        <p:spPr>
          <a:xfrm>
            <a:off x="6867060" y="4578849"/>
            <a:ext cx="573690" cy="14796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" name="TextBox 22"/>
          <p:cNvSpPr txBox="1"/>
          <p:nvPr/>
        </p:nvSpPr>
        <p:spPr>
          <a:xfrm>
            <a:off x="7440750" y="4362827"/>
            <a:ext cx="1159227" cy="461635"/>
          </a:xfrm>
          <a:prstGeom prst="rect">
            <a:avLst/>
          </a:prstGeom>
          <a:noFill/>
        </p:spPr>
        <p:txBody>
          <a:bodyPr wrap="none" lIns="91408" tIns="45705" rIns="91408" bIns="45705" rtlCol="0">
            <a:spAutoFit/>
          </a:bodyPr>
          <a:lstStyle/>
          <a:p>
            <a:pPr algn="ctr"/>
            <a:r>
              <a:rPr lang="ko-KR" altLang="en-US" sz="1200"/>
              <a:t>타공알판</a:t>
            </a:r>
            <a:r>
              <a:rPr lang="en-US" altLang="ko-KR" sz="1200"/>
              <a:t>5mm</a:t>
            </a:r>
          </a:p>
          <a:p>
            <a:pPr algn="ctr"/>
            <a:r>
              <a:rPr lang="ko-KR" altLang="en-US" sz="1200"/>
              <a:t>또는 목모보드</a:t>
            </a:r>
          </a:p>
        </p:txBody>
      </p:sp>
      <p:cxnSp>
        <p:nvCxnSpPr>
          <p:cNvPr id="24" name="직선 화살표 연결선 23"/>
          <p:cNvCxnSpPr/>
          <p:nvPr/>
        </p:nvCxnSpPr>
        <p:spPr>
          <a:xfrm>
            <a:off x="6939064" y="5298926"/>
            <a:ext cx="576064" cy="0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" name="TextBox 24"/>
          <p:cNvSpPr txBox="1"/>
          <p:nvPr/>
        </p:nvSpPr>
        <p:spPr>
          <a:xfrm>
            <a:off x="7538408" y="5165949"/>
            <a:ext cx="1107931" cy="276969"/>
          </a:xfrm>
          <a:prstGeom prst="rect">
            <a:avLst/>
          </a:prstGeom>
          <a:noFill/>
        </p:spPr>
        <p:txBody>
          <a:bodyPr wrap="none" lIns="91408" tIns="45705" rIns="91408" bIns="45705" rtlCol="0">
            <a:spAutoFit/>
          </a:bodyPr>
          <a:lstStyle/>
          <a:p>
            <a:pPr algn="ctr"/>
            <a:r>
              <a:rPr lang="ko-KR" altLang="en-US" sz="1200"/>
              <a:t>코펜하겐리브</a:t>
            </a:r>
          </a:p>
        </p:txBody>
      </p:sp>
      <p:sp>
        <p:nvSpPr>
          <p:cNvPr id="26" name="직사각형 25"/>
          <p:cNvSpPr/>
          <p:nvPr/>
        </p:nvSpPr>
        <p:spPr>
          <a:xfrm>
            <a:off x="5570918" y="4218805"/>
            <a:ext cx="3059235" cy="2448273"/>
          </a:xfrm>
          <a:prstGeom prst="rect">
            <a:avLst/>
          </a:prstGeom>
          <a:noFill/>
          <a:ln>
            <a:solidFill>
              <a:srgbClr val="4F81BD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8" tIns="45705" rIns="91408" bIns="45705" rtlCol="0" anchor="ctr"/>
          <a:lstStyle/>
          <a:p>
            <a:pPr algn="ctr"/>
            <a:endParaRPr lang="ko-KR" altLang="en-US"/>
          </a:p>
        </p:txBody>
      </p:sp>
      <p:cxnSp>
        <p:nvCxnSpPr>
          <p:cNvPr id="27" name="직선 연결선 26"/>
          <p:cNvCxnSpPr/>
          <p:nvPr/>
        </p:nvCxnSpPr>
        <p:spPr>
          <a:xfrm flipV="1">
            <a:off x="8952229" y="1986562"/>
            <a:ext cx="0" cy="2088232"/>
          </a:xfrm>
          <a:prstGeom prst="line">
            <a:avLst/>
          </a:prstGeom>
          <a:ln w="28575">
            <a:solidFill>
              <a:srgbClr val="00B05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직사각형 27"/>
          <p:cNvSpPr/>
          <p:nvPr/>
        </p:nvSpPr>
        <p:spPr>
          <a:xfrm rot="5400000">
            <a:off x="7201735" y="2734043"/>
            <a:ext cx="2016224" cy="576064"/>
          </a:xfrm>
          <a:prstGeom prst="rect">
            <a:avLst/>
          </a:prstGeom>
          <a:gradFill flip="none" rotWithShape="1">
            <a:gsLst>
              <a:gs pos="0">
                <a:schemeClr val="accent1">
                  <a:tint val="66000"/>
                  <a:satMod val="160000"/>
                </a:schemeClr>
              </a:gs>
              <a:gs pos="50000">
                <a:schemeClr val="accent1">
                  <a:tint val="44500"/>
                  <a:satMod val="160000"/>
                </a:schemeClr>
              </a:gs>
              <a:gs pos="100000">
                <a:schemeClr val="accent1">
                  <a:tint val="23500"/>
                  <a:satMod val="160000"/>
                </a:schemeClr>
              </a:gs>
            </a:gsLst>
            <a:lin ang="27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8" tIns="45705" rIns="91408" bIns="45705" rtlCol="0" anchor="ctr"/>
          <a:lstStyle/>
          <a:p>
            <a:pPr algn="ctr"/>
            <a:endParaRPr lang="ko-KR" altLang="en-US"/>
          </a:p>
        </p:txBody>
      </p:sp>
      <p:grpSp>
        <p:nvGrpSpPr>
          <p:cNvPr id="29" name="그룹 22"/>
          <p:cNvGrpSpPr/>
          <p:nvPr/>
        </p:nvGrpSpPr>
        <p:grpSpPr>
          <a:xfrm>
            <a:off x="8531332" y="2058568"/>
            <a:ext cx="360040" cy="360040"/>
            <a:chOff x="7020272" y="2137420"/>
            <a:chExt cx="360040" cy="360040"/>
          </a:xfrm>
        </p:grpSpPr>
        <p:sp>
          <p:nvSpPr>
            <p:cNvPr id="30" name="직사각형 29"/>
            <p:cNvSpPr/>
            <p:nvPr/>
          </p:nvSpPr>
          <p:spPr>
            <a:xfrm>
              <a:off x="7020272" y="2137420"/>
              <a:ext cx="360040" cy="360040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cxnSp>
          <p:nvCxnSpPr>
            <p:cNvPr id="31" name="직선 연결선 30"/>
            <p:cNvCxnSpPr/>
            <p:nvPr/>
          </p:nvCxnSpPr>
          <p:spPr>
            <a:xfrm>
              <a:off x="7020272" y="2137420"/>
              <a:ext cx="360040" cy="36004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" name="직선 연결선 31"/>
            <p:cNvCxnSpPr/>
            <p:nvPr/>
          </p:nvCxnSpPr>
          <p:spPr>
            <a:xfrm flipV="1">
              <a:off x="7020272" y="2137420"/>
              <a:ext cx="360040" cy="36004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3" name="그룹 23"/>
          <p:cNvGrpSpPr/>
          <p:nvPr/>
        </p:nvGrpSpPr>
        <p:grpSpPr>
          <a:xfrm>
            <a:off x="8531332" y="3642748"/>
            <a:ext cx="360040" cy="360040"/>
            <a:chOff x="7020272" y="2137420"/>
            <a:chExt cx="360040" cy="360040"/>
          </a:xfrm>
        </p:grpSpPr>
        <p:sp>
          <p:nvSpPr>
            <p:cNvPr id="34" name="직사각형 33"/>
            <p:cNvSpPr/>
            <p:nvPr/>
          </p:nvSpPr>
          <p:spPr>
            <a:xfrm>
              <a:off x="7020272" y="2137420"/>
              <a:ext cx="360040" cy="360040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cxnSp>
          <p:nvCxnSpPr>
            <p:cNvPr id="35" name="직선 연결선 34"/>
            <p:cNvCxnSpPr/>
            <p:nvPr/>
          </p:nvCxnSpPr>
          <p:spPr>
            <a:xfrm>
              <a:off x="7020272" y="2137420"/>
              <a:ext cx="360040" cy="36004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" name="직선 연결선 35"/>
            <p:cNvCxnSpPr/>
            <p:nvPr/>
          </p:nvCxnSpPr>
          <p:spPr>
            <a:xfrm flipV="1">
              <a:off x="7020272" y="2137420"/>
              <a:ext cx="360040" cy="36004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37" name="직선 연결선 36"/>
          <p:cNvCxnSpPr/>
          <p:nvPr/>
        </p:nvCxnSpPr>
        <p:spPr>
          <a:xfrm flipV="1">
            <a:off x="9438456" y="1986562"/>
            <a:ext cx="0" cy="2088232"/>
          </a:xfrm>
          <a:prstGeom prst="line">
            <a:avLst/>
          </a:prstGeom>
          <a:ln w="76200">
            <a:solidFill>
              <a:schemeClr val="tx2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8" name="직사각형 37"/>
          <p:cNvSpPr/>
          <p:nvPr/>
        </p:nvSpPr>
        <p:spPr>
          <a:xfrm rot="5400000">
            <a:off x="8124139" y="2836953"/>
            <a:ext cx="1152128" cy="360040"/>
          </a:xfrm>
          <a:prstGeom prst="rect">
            <a:avLst/>
          </a:prstGeom>
          <a:solidFill>
            <a:srgbClr val="FFCC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8" tIns="45705" rIns="91408" bIns="45705" rtlCol="0" anchor="ctr"/>
          <a:lstStyle/>
          <a:p>
            <a:pPr algn="ctr"/>
            <a:endParaRPr lang="ko-KR" altLang="en-US"/>
          </a:p>
        </p:txBody>
      </p:sp>
      <p:sp>
        <p:nvSpPr>
          <p:cNvPr id="39" name="TextBox 38"/>
          <p:cNvSpPr txBox="1"/>
          <p:nvPr/>
        </p:nvSpPr>
        <p:spPr>
          <a:xfrm>
            <a:off x="7985914" y="3138694"/>
            <a:ext cx="485966" cy="276969"/>
          </a:xfrm>
          <a:prstGeom prst="rect">
            <a:avLst/>
          </a:prstGeom>
          <a:noFill/>
        </p:spPr>
        <p:txBody>
          <a:bodyPr wrap="none" lIns="91408" tIns="45705" rIns="91408" bIns="45705" rtlCol="0">
            <a:spAutoFit/>
          </a:bodyPr>
          <a:lstStyle/>
          <a:p>
            <a:r>
              <a:rPr lang="ko-KR" altLang="en-US" sz="1200" b="1"/>
              <a:t>벽체</a:t>
            </a:r>
          </a:p>
        </p:txBody>
      </p:sp>
      <p:sp>
        <p:nvSpPr>
          <p:cNvPr id="40" name="직사각형 39"/>
          <p:cNvSpPr/>
          <p:nvPr/>
        </p:nvSpPr>
        <p:spPr>
          <a:xfrm>
            <a:off x="7694640" y="1698530"/>
            <a:ext cx="2031848" cy="2448273"/>
          </a:xfrm>
          <a:prstGeom prst="rect">
            <a:avLst/>
          </a:prstGeom>
          <a:noFill/>
          <a:ln>
            <a:solidFill>
              <a:srgbClr val="4F81BD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8" tIns="45705" rIns="91408" bIns="45705" rtlCol="0" anchor="ctr"/>
          <a:lstStyle/>
          <a:p>
            <a:pPr algn="ctr"/>
            <a:endParaRPr lang="ko-KR" altLang="en-US"/>
          </a:p>
        </p:txBody>
      </p:sp>
      <p:grpSp>
        <p:nvGrpSpPr>
          <p:cNvPr id="41" name="그룹 22"/>
          <p:cNvGrpSpPr/>
          <p:nvPr/>
        </p:nvGrpSpPr>
        <p:grpSpPr>
          <a:xfrm>
            <a:off x="9006408" y="2058568"/>
            <a:ext cx="360040" cy="360040"/>
            <a:chOff x="7020272" y="2137420"/>
            <a:chExt cx="360040" cy="360040"/>
          </a:xfrm>
        </p:grpSpPr>
        <p:sp>
          <p:nvSpPr>
            <p:cNvPr id="42" name="직사각형 41"/>
            <p:cNvSpPr/>
            <p:nvPr/>
          </p:nvSpPr>
          <p:spPr>
            <a:xfrm>
              <a:off x="7020272" y="2137420"/>
              <a:ext cx="360040" cy="360040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cxnSp>
          <p:nvCxnSpPr>
            <p:cNvPr id="43" name="직선 연결선 42"/>
            <p:cNvCxnSpPr/>
            <p:nvPr/>
          </p:nvCxnSpPr>
          <p:spPr>
            <a:xfrm>
              <a:off x="7020272" y="2137420"/>
              <a:ext cx="360040" cy="36004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4" name="직선 연결선 43"/>
            <p:cNvCxnSpPr/>
            <p:nvPr/>
          </p:nvCxnSpPr>
          <p:spPr>
            <a:xfrm flipV="1">
              <a:off x="7020272" y="2137420"/>
              <a:ext cx="360040" cy="36004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5" name="그룹 23"/>
          <p:cNvGrpSpPr/>
          <p:nvPr/>
        </p:nvGrpSpPr>
        <p:grpSpPr>
          <a:xfrm>
            <a:off x="9006408" y="3642748"/>
            <a:ext cx="360040" cy="360040"/>
            <a:chOff x="7020272" y="2137420"/>
            <a:chExt cx="360040" cy="360040"/>
          </a:xfrm>
        </p:grpSpPr>
        <p:sp>
          <p:nvSpPr>
            <p:cNvPr id="46" name="직사각형 45"/>
            <p:cNvSpPr/>
            <p:nvPr/>
          </p:nvSpPr>
          <p:spPr>
            <a:xfrm>
              <a:off x="7020272" y="2137420"/>
              <a:ext cx="360040" cy="360040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cxnSp>
          <p:nvCxnSpPr>
            <p:cNvPr id="47" name="직선 연결선 46"/>
            <p:cNvCxnSpPr/>
            <p:nvPr/>
          </p:nvCxnSpPr>
          <p:spPr>
            <a:xfrm>
              <a:off x="7020272" y="2137420"/>
              <a:ext cx="360040" cy="36004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" name="직선 연결선 47"/>
            <p:cNvCxnSpPr/>
            <p:nvPr/>
          </p:nvCxnSpPr>
          <p:spPr>
            <a:xfrm flipV="1">
              <a:off x="7020272" y="2137420"/>
              <a:ext cx="360040" cy="36004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pic>
        <p:nvPicPr>
          <p:cNvPr id="49" name="Picture 2" descr="http://buildm.co.kr/admin/data/prdimg/1353937344_lt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5622035" y="2346605"/>
            <a:ext cx="1905619" cy="1546769"/>
          </a:xfrm>
          <a:prstGeom prst="rect">
            <a:avLst/>
          </a:prstGeom>
          <a:noFill/>
        </p:spPr>
      </p:pic>
      <p:sp>
        <p:nvSpPr>
          <p:cNvPr id="50" name="AutoShape 3"/>
          <p:cNvSpPr>
            <a:spLocks noChangeArrowheads="1"/>
          </p:cNvSpPr>
          <p:nvPr/>
        </p:nvSpPr>
        <p:spPr bwMode="auto">
          <a:xfrm>
            <a:off x="760462" y="762422"/>
            <a:ext cx="1571625" cy="247650"/>
          </a:xfrm>
          <a:prstGeom prst="bevel">
            <a:avLst>
              <a:gd name="adj" fmla="val 12500"/>
            </a:avLst>
          </a:prstGeom>
          <a:noFill/>
          <a:ln w="9525">
            <a:noFill/>
            <a:miter lim="800000"/>
            <a:headEnd/>
            <a:tailEnd/>
          </a:ln>
        </p:spPr>
        <p:txBody>
          <a:bodyPr wrap="none" lIns="102749" tIns="51375" rIns="102749" bIns="51375" anchor="ctr"/>
          <a:lstStyle/>
          <a:p>
            <a:pPr algn="l" defTabSz="1027530"/>
            <a:r>
              <a:rPr lang="ko-KR" altLang="en-US" sz="2100" b="1" dirty="0"/>
              <a:t>건축음향의 적용 </a:t>
            </a:r>
            <a:r>
              <a:rPr lang="en-US" altLang="ko-KR" sz="2100" b="1" dirty="0"/>
              <a:t>-  </a:t>
            </a:r>
            <a:r>
              <a:rPr lang="ko-KR" altLang="en-US" sz="2100" b="1" dirty="0"/>
              <a:t>뒷벽구조 </a:t>
            </a:r>
            <a:r>
              <a:rPr lang="en-US" altLang="ko-KR" sz="2100" b="1" dirty="0" smtClean="0"/>
              <a:t>– </a:t>
            </a:r>
            <a:r>
              <a:rPr lang="ko-KR" altLang="en-US" sz="2100" b="1" dirty="0" smtClean="0"/>
              <a:t>난반사 </a:t>
            </a:r>
            <a:r>
              <a:rPr lang="en-US" altLang="ko-KR" sz="2100" b="1" dirty="0" smtClean="0"/>
              <a:t>/ </a:t>
            </a:r>
            <a:r>
              <a:rPr lang="ko-KR" altLang="en-US" sz="2100" b="1" dirty="0" err="1" smtClean="0"/>
              <a:t>코펜하겐리브</a:t>
            </a:r>
            <a:endParaRPr lang="ko-KR" altLang="en-US" sz="2100" b="1" dirty="0"/>
          </a:p>
        </p:txBody>
      </p:sp>
    </p:spTree>
    <p:extLst>
      <p:ext uri="{BB962C8B-B14F-4D97-AF65-F5344CB8AC3E}">
        <p14:creationId xmlns:p14="http://schemas.microsoft.com/office/powerpoint/2010/main" xmlns="" val="2626979417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6018" name="Rectangle 2"/>
          <p:cNvSpPr>
            <a:spLocks noGrp="1" noRot="1" noChangeArrowheads="1"/>
          </p:cNvSpPr>
          <p:nvPr>
            <p:ph type="body" idx="1"/>
          </p:nvPr>
        </p:nvSpPr>
        <p:spPr>
          <a:xfrm>
            <a:off x="725488" y="1482533"/>
            <a:ext cx="9601200" cy="3888531"/>
          </a:xfrm>
        </p:spPr>
        <p:txBody>
          <a:bodyPr/>
          <a:lstStyle/>
          <a:p>
            <a:pPr>
              <a:lnSpc>
                <a:spcPct val="90000"/>
              </a:lnSpc>
              <a:buFont typeface="Arial" charset="0"/>
              <a:buNone/>
            </a:pPr>
            <a:r>
              <a:rPr lang="ko-KR" altLang="en-US" sz="3200" dirty="0">
                <a:solidFill>
                  <a:srgbClr val="FFFF00"/>
                </a:solidFill>
                <a:latin typeface="HY견고딕" pitchFamily="18" charset="-127"/>
                <a:ea typeface="HY견고딕" pitchFamily="18" charset="-127"/>
              </a:rPr>
              <a:t>찬양이 풍성한 교회</a:t>
            </a:r>
            <a:endParaRPr lang="en-US" altLang="ko-KR" sz="3200" dirty="0">
              <a:solidFill>
                <a:srgbClr val="FFFF00"/>
              </a:solidFill>
              <a:latin typeface="HY견고딕" pitchFamily="18" charset="-127"/>
              <a:ea typeface="HY견고딕" pitchFamily="18" charset="-127"/>
            </a:endParaRPr>
          </a:p>
          <a:p>
            <a:pPr>
              <a:lnSpc>
                <a:spcPct val="90000"/>
              </a:lnSpc>
              <a:buFont typeface="Arial" charset="0"/>
              <a:buNone/>
            </a:pPr>
            <a:r>
              <a:rPr lang="ko-KR" altLang="en-US" sz="3200" dirty="0">
                <a:solidFill>
                  <a:srgbClr val="FFFF00"/>
                </a:solidFill>
                <a:latin typeface="HY견고딕" pitchFamily="18" charset="-127"/>
                <a:ea typeface="HY견고딕" pitchFamily="18" charset="-127"/>
              </a:rPr>
              <a:t>힘있는 하나님의 말씀이 </a:t>
            </a:r>
            <a:r>
              <a:rPr lang="ko-KR" altLang="en-US" sz="3200" dirty="0" err="1">
                <a:solidFill>
                  <a:srgbClr val="FFFF00"/>
                </a:solidFill>
                <a:latin typeface="HY견고딕" pitchFamily="18" charset="-127"/>
                <a:ea typeface="HY견고딕" pitchFamily="18" charset="-127"/>
              </a:rPr>
              <a:t>가득찬</a:t>
            </a:r>
            <a:r>
              <a:rPr lang="ko-KR" altLang="en-US" sz="3200" dirty="0">
                <a:solidFill>
                  <a:srgbClr val="FFFF00"/>
                </a:solidFill>
                <a:latin typeface="HY견고딕" pitchFamily="18" charset="-127"/>
                <a:ea typeface="HY견고딕" pitchFamily="18" charset="-127"/>
              </a:rPr>
              <a:t> 교회  </a:t>
            </a:r>
            <a:r>
              <a:rPr lang="en-US" altLang="ko-KR" sz="3200" dirty="0">
                <a:solidFill>
                  <a:srgbClr val="FFFF00"/>
                </a:solidFill>
                <a:latin typeface="HY견고딕" pitchFamily="18" charset="-127"/>
                <a:ea typeface="HY견고딕" pitchFamily="18" charset="-127"/>
              </a:rPr>
              <a:t>!</a:t>
            </a:r>
          </a:p>
          <a:p>
            <a:pPr>
              <a:lnSpc>
                <a:spcPct val="90000"/>
              </a:lnSpc>
              <a:buFont typeface="Arial" charset="0"/>
              <a:buNone/>
            </a:pPr>
            <a:r>
              <a:rPr lang="ko-KR" altLang="en-US" sz="3200" dirty="0">
                <a:solidFill>
                  <a:srgbClr val="FFFF00"/>
                </a:solidFill>
                <a:latin typeface="HY견고딕" pitchFamily="18" charset="-127"/>
                <a:ea typeface="HY견고딕" pitchFamily="18" charset="-127"/>
              </a:rPr>
              <a:t> </a:t>
            </a:r>
            <a:endParaRPr lang="en-US" altLang="ko-KR" sz="3200" dirty="0">
              <a:solidFill>
                <a:srgbClr val="FFFF00"/>
              </a:solidFill>
              <a:latin typeface="HY견고딕" pitchFamily="18" charset="-127"/>
              <a:ea typeface="HY견고딕" pitchFamily="18" charset="-127"/>
            </a:endParaRPr>
          </a:p>
          <a:p>
            <a:pPr>
              <a:lnSpc>
                <a:spcPct val="90000"/>
              </a:lnSpc>
              <a:buFont typeface="Arial" charset="0"/>
              <a:buNone/>
            </a:pPr>
            <a:r>
              <a:rPr lang="ko-KR" altLang="en-US" sz="3200" dirty="0">
                <a:solidFill>
                  <a:srgbClr val="FFFF00"/>
                </a:solidFill>
                <a:latin typeface="HY견고딕" pitchFamily="18" charset="-127"/>
                <a:ea typeface="HY견고딕" pitchFamily="18" charset="-127"/>
              </a:rPr>
              <a:t>그 예배음향을  만들어가는 여정</a:t>
            </a:r>
            <a:r>
              <a:rPr lang="en-US" altLang="ko-KR" sz="3200" dirty="0">
                <a:solidFill>
                  <a:srgbClr val="FFFF00"/>
                </a:solidFill>
                <a:latin typeface="HY견고딕" pitchFamily="18" charset="-127"/>
                <a:ea typeface="HY견고딕" pitchFamily="18" charset="-127"/>
              </a:rPr>
              <a:t>!</a:t>
            </a:r>
            <a:endParaRPr lang="ko-KR" altLang="en-US" sz="3200" dirty="0">
              <a:solidFill>
                <a:srgbClr val="FFFF00"/>
              </a:solidFill>
              <a:latin typeface="HY견고딕" pitchFamily="18" charset="-127"/>
              <a:ea typeface="HY견고딕" pitchFamily="18" charset="-127"/>
            </a:endParaRPr>
          </a:p>
          <a:p>
            <a:pPr>
              <a:lnSpc>
                <a:spcPct val="90000"/>
              </a:lnSpc>
              <a:buFont typeface="Arial" charset="0"/>
              <a:buNone/>
            </a:pPr>
            <a:r>
              <a:rPr lang="ko-KR" altLang="en-US" sz="3200" dirty="0">
                <a:latin typeface="HY견고딕" pitchFamily="18" charset="-127"/>
                <a:ea typeface="HY견고딕" pitchFamily="18" charset="-127"/>
              </a:rPr>
              <a:t> </a:t>
            </a:r>
          </a:p>
          <a:p>
            <a:pPr>
              <a:lnSpc>
                <a:spcPct val="90000"/>
              </a:lnSpc>
              <a:buFont typeface="Arial" charset="0"/>
              <a:buNone/>
            </a:pPr>
            <a:endParaRPr lang="ko-KR" altLang="en-US" sz="3200" dirty="0">
              <a:latin typeface="HY견고딕" pitchFamily="18" charset="-127"/>
              <a:ea typeface="HY견고딕" pitchFamily="18" charset="-127"/>
            </a:endParaRPr>
          </a:p>
          <a:p>
            <a:pPr>
              <a:lnSpc>
                <a:spcPct val="90000"/>
              </a:lnSpc>
              <a:buFont typeface="Arial" charset="0"/>
              <a:buNone/>
            </a:pPr>
            <a:r>
              <a:rPr lang="ko-KR" altLang="en-US" sz="3200" dirty="0" smtClean="0">
                <a:solidFill>
                  <a:schemeClr val="tx2">
                    <a:lumMod val="90000"/>
                  </a:schemeClr>
                </a:solidFill>
                <a:effectLst/>
                <a:latin typeface="HY견고딕" pitchFamily="18" charset="-127"/>
                <a:ea typeface="HY견고딕" pitchFamily="18" charset="-127"/>
              </a:rPr>
              <a:t>쉬운 듯 </a:t>
            </a:r>
            <a:r>
              <a:rPr lang="ko-KR" altLang="en-US" sz="3200" dirty="0">
                <a:solidFill>
                  <a:schemeClr val="tx2">
                    <a:lumMod val="90000"/>
                  </a:schemeClr>
                </a:solidFill>
                <a:effectLst/>
                <a:latin typeface="HY견고딕" pitchFamily="18" charset="-127"/>
                <a:ea typeface="HY견고딕" pitchFamily="18" charset="-127"/>
              </a:rPr>
              <a:t>하나 너무나 어려운 음향 </a:t>
            </a:r>
            <a:endParaRPr lang="en-US" altLang="ko-KR" sz="3200" dirty="0">
              <a:solidFill>
                <a:schemeClr val="tx2">
                  <a:lumMod val="90000"/>
                </a:schemeClr>
              </a:solidFill>
              <a:effectLst/>
              <a:latin typeface="HY견고딕" pitchFamily="18" charset="-127"/>
              <a:ea typeface="HY견고딕" pitchFamily="18" charset="-127"/>
            </a:endParaRPr>
          </a:p>
          <a:p>
            <a:pPr>
              <a:lnSpc>
                <a:spcPct val="90000"/>
              </a:lnSpc>
              <a:buFont typeface="Arial" charset="0"/>
              <a:buNone/>
            </a:pPr>
            <a:endParaRPr lang="en-US" altLang="ko-KR" sz="3200" dirty="0">
              <a:solidFill>
                <a:schemeClr val="tx2">
                  <a:lumMod val="90000"/>
                </a:schemeClr>
              </a:solidFill>
              <a:effectLst/>
              <a:latin typeface="HY견고딕" pitchFamily="18" charset="-127"/>
              <a:ea typeface="HY견고딕" pitchFamily="18" charset="-127"/>
            </a:endParaRPr>
          </a:p>
          <a:p>
            <a:pPr>
              <a:lnSpc>
                <a:spcPct val="90000"/>
              </a:lnSpc>
              <a:buFont typeface="Arial" charset="0"/>
              <a:buNone/>
            </a:pPr>
            <a:r>
              <a:rPr lang="en-US" altLang="ko-KR" sz="3200" dirty="0">
                <a:solidFill>
                  <a:schemeClr val="tx2">
                    <a:lumMod val="90000"/>
                  </a:schemeClr>
                </a:solidFill>
                <a:effectLst/>
                <a:latin typeface="HY견고딕" pitchFamily="18" charset="-127"/>
                <a:ea typeface="HY견고딕" pitchFamily="18" charset="-127"/>
              </a:rPr>
              <a:t>– </a:t>
            </a:r>
            <a:r>
              <a:rPr lang="ko-KR" altLang="en-US" sz="3200" dirty="0">
                <a:solidFill>
                  <a:schemeClr val="tx2">
                    <a:lumMod val="90000"/>
                  </a:schemeClr>
                </a:solidFill>
                <a:effectLst/>
                <a:latin typeface="HY견고딕" pitchFamily="18" charset="-127"/>
                <a:ea typeface="HY견고딕" pitchFamily="18" charset="-127"/>
              </a:rPr>
              <a:t>실패와 성공이 지금도 공존한다</a:t>
            </a:r>
          </a:p>
          <a:p>
            <a:pPr>
              <a:lnSpc>
                <a:spcPct val="90000"/>
              </a:lnSpc>
            </a:pPr>
            <a:endParaRPr lang="ko-KR" altLang="en-US" b="1" dirty="0"/>
          </a:p>
          <a:p>
            <a:pPr>
              <a:lnSpc>
                <a:spcPct val="90000"/>
              </a:lnSpc>
            </a:pP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xmlns="" val="362085970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 descr="발코니 난간.jpg"/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 xmlns=""/>
              </a:ext>
            </a:extLst>
          </a:blip>
          <a:srcRect l="6192"/>
          <a:stretch>
            <a:fillRect/>
          </a:stretch>
        </p:blipFill>
        <p:spPr>
          <a:xfrm>
            <a:off x="1301552" y="1709562"/>
            <a:ext cx="4363963" cy="3721596"/>
          </a:xfrm>
          <a:prstGeom prst="rect">
            <a:avLst/>
          </a:prstGeom>
        </p:spPr>
      </p:pic>
      <p:sp>
        <p:nvSpPr>
          <p:cNvPr id="3" name="직사각형 2"/>
          <p:cNvSpPr/>
          <p:nvPr/>
        </p:nvSpPr>
        <p:spPr>
          <a:xfrm>
            <a:off x="2813727" y="2645662"/>
            <a:ext cx="2520281" cy="432049"/>
          </a:xfrm>
          <a:prstGeom prst="rect">
            <a:avLst/>
          </a:prstGeom>
          <a:noFill/>
          <a:ln>
            <a:solidFill>
              <a:srgbClr val="FF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8" tIns="45705" rIns="91408" bIns="45705" rtlCol="0" anchor="ctr"/>
          <a:lstStyle/>
          <a:p>
            <a:pPr algn="ctr"/>
            <a:endParaRPr lang="ko-KR" altLang="en-US"/>
          </a:p>
        </p:txBody>
      </p:sp>
      <p:cxnSp>
        <p:nvCxnSpPr>
          <p:cNvPr id="4" name="직선 화살표 연결선 3"/>
          <p:cNvCxnSpPr>
            <a:stCxn id="3" idx="2"/>
            <a:endCxn id="5" idx="0"/>
          </p:cNvCxnSpPr>
          <p:nvPr/>
        </p:nvCxnSpPr>
        <p:spPr>
          <a:xfrm>
            <a:off x="4073866" y="3077713"/>
            <a:ext cx="1476164" cy="576065"/>
          </a:xfrm>
          <a:prstGeom prst="straightConnector1">
            <a:avLst/>
          </a:prstGeom>
          <a:ln w="28575">
            <a:solidFill>
              <a:srgbClr val="FF0000"/>
            </a:solidFill>
            <a:prstDash val="sysDash"/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TextBox 4"/>
          <p:cNvSpPr txBox="1"/>
          <p:nvPr/>
        </p:nvSpPr>
        <p:spPr>
          <a:xfrm>
            <a:off x="4757940" y="3653776"/>
            <a:ext cx="1584176" cy="553994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wrap="square" lIns="91408" tIns="45705" rIns="91408" bIns="45705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1000"/>
              <a:t>다공흡음판 </a:t>
            </a:r>
            <a:r>
              <a:rPr lang="en-US" altLang="ko-KR" sz="1000">
                <a:latin typeface="맑은 고딕"/>
                <a:ea typeface="맑은 고딕"/>
              </a:rPr>
              <a:t>ø 5mm</a:t>
            </a:r>
            <a:endParaRPr lang="en-US" altLang="ko-KR" sz="1000"/>
          </a:p>
          <a:p>
            <a:pPr>
              <a:lnSpc>
                <a:spcPct val="150000"/>
              </a:lnSpc>
            </a:pPr>
            <a:r>
              <a:rPr lang="ko-KR" altLang="en-US" sz="1000">
                <a:latin typeface="맑은 고딕"/>
                <a:ea typeface="맑은 고딕"/>
              </a:rPr>
              <a:t>로 변경한다</a:t>
            </a:r>
            <a:r>
              <a:rPr lang="en-US" altLang="ko-KR" sz="1000">
                <a:latin typeface="맑은 고딕"/>
                <a:ea typeface="맑은 고딕"/>
              </a:rPr>
              <a:t>(A type).</a:t>
            </a:r>
          </a:p>
        </p:txBody>
      </p:sp>
      <p:cxnSp>
        <p:nvCxnSpPr>
          <p:cNvPr id="6" name="직선 연결선 5"/>
          <p:cNvCxnSpPr/>
          <p:nvPr/>
        </p:nvCxnSpPr>
        <p:spPr>
          <a:xfrm flipV="1">
            <a:off x="7719970" y="2069605"/>
            <a:ext cx="0" cy="2088232"/>
          </a:xfrm>
          <a:prstGeom prst="line">
            <a:avLst/>
          </a:prstGeom>
          <a:ln w="762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직사각형 6"/>
          <p:cNvSpPr/>
          <p:nvPr/>
        </p:nvSpPr>
        <p:spPr>
          <a:xfrm rot="5400000">
            <a:off x="5958325" y="2817084"/>
            <a:ext cx="2016224" cy="576064"/>
          </a:xfrm>
          <a:prstGeom prst="rect">
            <a:avLst/>
          </a:prstGeom>
          <a:gradFill flip="none" rotWithShape="1">
            <a:gsLst>
              <a:gs pos="0">
                <a:schemeClr val="accent1">
                  <a:tint val="66000"/>
                  <a:satMod val="160000"/>
                </a:schemeClr>
              </a:gs>
              <a:gs pos="50000">
                <a:schemeClr val="accent1">
                  <a:tint val="44500"/>
                  <a:satMod val="160000"/>
                </a:schemeClr>
              </a:gs>
              <a:gs pos="100000">
                <a:schemeClr val="accent1">
                  <a:tint val="23500"/>
                  <a:satMod val="160000"/>
                </a:schemeClr>
              </a:gs>
            </a:gsLst>
            <a:lin ang="27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8" tIns="45705" rIns="91408" bIns="45705" rtlCol="0" anchor="ctr"/>
          <a:lstStyle/>
          <a:p>
            <a:pPr algn="ctr"/>
            <a:endParaRPr lang="ko-KR" altLang="en-US"/>
          </a:p>
        </p:txBody>
      </p:sp>
      <p:grpSp>
        <p:nvGrpSpPr>
          <p:cNvPr id="8" name="그룹 22"/>
          <p:cNvGrpSpPr/>
          <p:nvPr/>
        </p:nvGrpSpPr>
        <p:grpSpPr>
          <a:xfrm>
            <a:off x="7287922" y="2141612"/>
            <a:ext cx="360040" cy="360040"/>
            <a:chOff x="7020272" y="2137420"/>
            <a:chExt cx="360040" cy="360040"/>
          </a:xfrm>
        </p:grpSpPr>
        <p:sp>
          <p:nvSpPr>
            <p:cNvPr id="9" name="직사각형 8"/>
            <p:cNvSpPr/>
            <p:nvPr/>
          </p:nvSpPr>
          <p:spPr>
            <a:xfrm>
              <a:off x="7020272" y="2137420"/>
              <a:ext cx="360040" cy="360040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cxnSp>
          <p:nvCxnSpPr>
            <p:cNvPr id="10" name="직선 연결선 9"/>
            <p:cNvCxnSpPr/>
            <p:nvPr/>
          </p:nvCxnSpPr>
          <p:spPr>
            <a:xfrm>
              <a:off x="7020272" y="2137420"/>
              <a:ext cx="360040" cy="36004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" name="직선 연결선 10"/>
            <p:cNvCxnSpPr/>
            <p:nvPr/>
          </p:nvCxnSpPr>
          <p:spPr>
            <a:xfrm flipV="1">
              <a:off x="7020272" y="2137420"/>
              <a:ext cx="360040" cy="36004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2" name="그룹 23"/>
          <p:cNvGrpSpPr/>
          <p:nvPr/>
        </p:nvGrpSpPr>
        <p:grpSpPr>
          <a:xfrm>
            <a:off x="7287922" y="3725783"/>
            <a:ext cx="360040" cy="360040"/>
            <a:chOff x="7020272" y="2137420"/>
            <a:chExt cx="360040" cy="360040"/>
          </a:xfrm>
        </p:grpSpPr>
        <p:sp>
          <p:nvSpPr>
            <p:cNvPr id="13" name="직사각형 12"/>
            <p:cNvSpPr/>
            <p:nvPr/>
          </p:nvSpPr>
          <p:spPr>
            <a:xfrm>
              <a:off x="7020272" y="2137420"/>
              <a:ext cx="360040" cy="360040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cxnSp>
          <p:nvCxnSpPr>
            <p:cNvPr id="14" name="직선 연결선 13"/>
            <p:cNvCxnSpPr/>
            <p:nvPr/>
          </p:nvCxnSpPr>
          <p:spPr>
            <a:xfrm>
              <a:off x="7020272" y="2137420"/>
              <a:ext cx="360040" cy="36004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" name="직선 연결선 14"/>
            <p:cNvCxnSpPr/>
            <p:nvPr/>
          </p:nvCxnSpPr>
          <p:spPr>
            <a:xfrm flipV="1">
              <a:off x="7020272" y="2137420"/>
              <a:ext cx="360040" cy="36004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6" name="직사각형 15"/>
          <p:cNvSpPr/>
          <p:nvPr/>
        </p:nvSpPr>
        <p:spPr>
          <a:xfrm rot="5400000">
            <a:off x="6880729" y="2919993"/>
            <a:ext cx="1152128" cy="360040"/>
          </a:xfrm>
          <a:prstGeom prst="rect">
            <a:avLst/>
          </a:prstGeom>
          <a:solidFill>
            <a:srgbClr val="FFCC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8" tIns="45705" rIns="91408" bIns="45705" rtlCol="0" anchor="ctr"/>
          <a:lstStyle/>
          <a:p>
            <a:pPr algn="ctr"/>
            <a:endParaRPr lang="ko-KR" altLang="en-US"/>
          </a:p>
        </p:txBody>
      </p:sp>
      <p:sp>
        <p:nvSpPr>
          <p:cNvPr id="17" name="TextBox 16"/>
          <p:cNvSpPr txBox="1"/>
          <p:nvPr/>
        </p:nvSpPr>
        <p:spPr>
          <a:xfrm>
            <a:off x="6742504" y="3221734"/>
            <a:ext cx="485966" cy="276969"/>
          </a:xfrm>
          <a:prstGeom prst="rect">
            <a:avLst/>
          </a:prstGeom>
          <a:noFill/>
        </p:spPr>
        <p:txBody>
          <a:bodyPr wrap="none" lIns="91408" tIns="45705" rIns="91408" bIns="45705" rtlCol="0">
            <a:spAutoFit/>
          </a:bodyPr>
          <a:lstStyle/>
          <a:p>
            <a:r>
              <a:rPr lang="ko-KR" altLang="en-US" sz="1200" b="1"/>
              <a:t>벽체</a:t>
            </a:r>
          </a:p>
        </p:txBody>
      </p:sp>
      <p:sp>
        <p:nvSpPr>
          <p:cNvPr id="18" name="TextBox 17"/>
          <p:cNvSpPr txBox="1"/>
          <p:nvPr/>
        </p:nvSpPr>
        <p:spPr>
          <a:xfrm>
            <a:off x="8235435" y="3149721"/>
            <a:ext cx="1240980" cy="461635"/>
          </a:xfrm>
          <a:prstGeom prst="rect">
            <a:avLst/>
          </a:prstGeom>
          <a:noFill/>
        </p:spPr>
        <p:txBody>
          <a:bodyPr wrap="none" lIns="91408" tIns="45705" rIns="91408" bIns="45705" rtlCol="0">
            <a:spAutoFit/>
          </a:bodyPr>
          <a:lstStyle/>
          <a:p>
            <a:pPr algn="ctr"/>
            <a:r>
              <a:rPr lang="ko-KR" altLang="en-US" sz="1200"/>
              <a:t>인슐레이팅</a:t>
            </a:r>
            <a:endParaRPr lang="en-US" altLang="ko-KR" sz="1200"/>
          </a:p>
          <a:p>
            <a:pPr algn="ctr"/>
            <a:r>
              <a:rPr lang="en-US" altLang="ko-KR" sz="1200"/>
              <a:t>(</a:t>
            </a:r>
            <a:r>
              <a:rPr lang="ko-KR" altLang="en-US" sz="1200"/>
              <a:t>밀도 </a:t>
            </a:r>
            <a:r>
              <a:rPr lang="en-US" altLang="ko-KR" sz="1200"/>
              <a:t>45K</a:t>
            </a:r>
            <a:r>
              <a:rPr lang="ko-KR" altLang="en-US" sz="1200"/>
              <a:t>이상</a:t>
            </a:r>
            <a:r>
              <a:rPr lang="en-US" altLang="ko-KR" sz="1200"/>
              <a:t>)</a:t>
            </a:r>
            <a:endParaRPr lang="ko-KR" altLang="en-US" sz="1200"/>
          </a:p>
        </p:txBody>
      </p:sp>
      <p:cxnSp>
        <p:nvCxnSpPr>
          <p:cNvPr id="19" name="직선 화살표 연결선 18"/>
          <p:cNvCxnSpPr/>
          <p:nvPr/>
        </p:nvCxnSpPr>
        <p:spPr>
          <a:xfrm>
            <a:off x="7459344" y="3365743"/>
            <a:ext cx="936104" cy="0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직선 화살표 연결선 19"/>
          <p:cNvCxnSpPr>
            <a:endCxn id="21" idx="0"/>
          </p:cNvCxnSpPr>
          <p:nvPr/>
        </p:nvCxnSpPr>
        <p:spPr>
          <a:xfrm>
            <a:off x="7747376" y="2285624"/>
            <a:ext cx="906407" cy="72007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/>
          <p:cNvSpPr txBox="1"/>
          <p:nvPr/>
        </p:nvSpPr>
        <p:spPr>
          <a:xfrm>
            <a:off x="7894633" y="2357631"/>
            <a:ext cx="1518300" cy="461635"/>
          </a:xfrm>
          <a:prstGeom prst="rect">
            <a:avLst/>
          </a:prstGeom>
          <a:noFill/>
        </p:spPr>
        <p:txBody>
          <a:bodyPr wrap="none" lIns="91408" tIns="45705" rIns="91408" bIns="45705" rtlCol="0">
            <a:spAutoFit/>
          </a:bodyPr>
          <a:lstStyle/>
          <a:p>
            <a:pPr algn="ctr"/>
            <a:r>
              <a:rPr lang="ko-KR" altLang="en-US" sz="1200"/>
              <a:t>타공알판</a:t>
            </a:r>
            <a:r>
              <a:rPr lang="en-US" altLang="ko-KR" sz="1200"/>
              <a:t>5mm</a:t>
            </a:r>
          </a:p>
          <a:p>
            <a:pPr algn="ctr"/>
            <a:r>
              <a:rPr lang="ko-KR" altLang="en-US" sz="1200"/>
              <a:t>또는 라인타공 제품</a:t>
            </a:r>
          </a:p>
        </p:txBody>
      </p:sp>
      <p:sp>
        <p:nvSpPr>
          <p:cNvPr id="22" name="직사각형 21"/>
          <p:cNvSpPr/>
          <p:nvPr/>
        </p:nvSpPr>
        <p:spPr>
          <a:xfrm>
            <a:off x="6451237" y="1781566"/>
            <a:ext cx="3059235" cy="2448273"/>
          </a:xfrm>
          <a:prstGeom prst="rect">
            <a:avLst/>
          </a:prstGeom>
          <a:noFill/>
          <a:ln>
            <a:solidFill>
              <a:srgbClr val="4F81BD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8" tIns="45705" rIns="91408" bIns="45705" rtlCol="0" anchor="ctr"/>
          <a:lstStyle/>
          <a:p>
            <a:pPr algn="ctr"/>
            <a:endParaRPr lang="ko-KR" altLang="en-US"/>
          </a:p>
        </p:txBody>
      </p:sp>
      <p:sp>
        <p:nvSpPr>
          <p:cNvPr id="23" name="TextBox 22"/>
          <p:cNvSpPr txBox="1"/>
          <p:nvPr/>
        </p:nvSpPr>
        <p:spPr>
          <a:xfrm>
            <a:off x="7166844" y="1349524"/>
            <a:ext cx="1096709" cy="461635"/>
          </a:xfrm>
          <a:prstGeom prst="rect">
            <a:avLst/>
          </a:prstGeom>
          <a:noFill/>
        </p:spPr>
        <p:txBody>
          <a:bodyPr wrap="none" lIns="91408" tIns="45705" rIns="91408" bIns="45705" rtlCol="0">
            <a:spAutoFit/>
          </a:bodyPr>
          <a:lstStyle/>
          <a:p>
            <a:r>
              <a:rPr lang="en-US" altLang="ko-KR" smtClean="0"/>
              <a:t>A type</a:t>
            </a:r>
            <a:endParaRPr lang="ko-KR" altLang="en-US"/>
          </a:p>
        </p:txBody>
      </p:sp>
      <p:sp>
        <p:nvSpPr>
          <p:cNvPr id="24" name="TextBox 23"/>
          <p:cNvSpPr txBox="1"/>
          <p:nvPr/>
        </p:nvSpPr>
        <p:spPr>
          <a:xfrm>
            <a:off x="6402522" y="5597998"/>
            <a:ext cx="800154" cy="276969"/>
          </a:xfrm>
          <a:prstGeom prst="rect">
            <a:avLst/>
          </a:prstGeom>
          <a:noFill/>
        </p:spPr>
        <p:txBody>
          <a:bodyPr wrap="none" lIns="91408" tIns="45705" rIns="91408" bIns="45705" rtlCol="0">
            <a:spAutoFit/>
          </a:bodyPr>
          <a:lstStyle/>
          <a:p>
            <a:pPr algn="ctr"/>
            <a:r>
              <a:rPr lang="ko-KR" altLang="en-US" sz="1200"/>
              <a:t>타공알판</a:t>
            </a:r>
          </a:p>
        </p:txBody>
      </p:sp>
      <p:pic>
        <p:nvPicPr>
          <p:cNvPr id="25" name="Picture 10" descr="https://encrypted-tbn2.gstatic.com/images?q=tbn:ANd9GcT2pj-Hj_91S2Jv9X2R4HFPlL1wIatHVf5oKpfNusf3b6c4wiTf"/>
          <p:cNvPicPr>
            <a:picLocks noChangeAspect="1" noChangeArrowheads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 xmlns=""/>
              </a:ext>
            </a:extLst>
          </a:blip>
          <a:srcRect l="10996" r="6532"/>
          <a:stretch>
            <a:fillRect/>
          </a:stretch>
        </p:blipFill>
        <p:spPr bwMode="auto">
          <a:xfrm>
            <a:off x="7422232" y="4445862"/>
            <a:ext cx="1686374" cy="1368153"/>
          </a:xfrm>
          <a:prstGeom prst="rect">
            <a:avLst/>
          </a:prstGeom>
          <a:noFill/>
        </p:spPr>
      </p:pic>
      <p:sp>
        <p:nvSpPr>
          <p:cNvPr id="26" name="AutoShape 3"/>
          <p:cNvSpPr>
            <a:spLocks noChangeArrowheads="1"/>
          </p:cNvSpPr>
          <p:nvPr/>
        </p:nvSpPr>
        <p:spPr bwMode="auto">
          <a:xfrm>
            <a:off x="760462" y="762422"/>
            <a:ext cx="1571625" cy="247650"/>
          </a:xfrm>
          <a:prstGeom prst="bevel">
            <a:avLst>
              <a:gd name="adj" fmla="val 12500"/>
            </a:avLst>
          </a:prstGeom>
          <a:noFill/>
          <a:ln w="9525">
            <a:noFill/>
            <a:miter lim="800000"/>
            <a:headEnd/>
            <a:tailEnd/>
          </a:ln>
        </p:spPr>
        <p:txBody>
          <a:bodyPr wrap="none" lIns="102749" tIns="51375" rIns="102749" bIns="51375" anchor="ctr"/>
          <a:lstStyle/>
          <a:p>
            <a:pPr algn="l" defTabSz="1027530"/>
            <a:r>
              <a:rPr lang="ko-KR" altLang="en-US" sz="2100" b="1" dirty="0"/>
              <a:t>건축음향의 이해  </a:t>
            </a:r>
            <a:r>
              <a:rPr lang="en-US" altLang="ko-KR" sz="2100" b="1" dirty="0"/>
              <a:t>-  </a:t>
            </a:r>
            <a:r>
              <a:rPr lang="ko-KR" altLang="en-US" sz="2100" b="1" dirty="0" err="1"/>
              <a:t>수벽</a:t>
            </a:r>
            <a:r>
              <a:rPr lang="en-US" altLang="ko-KR" sz="2100" b="1" dirty="0"/>
              <a:t>/</a:t>
            </a:r>
            <a:r>
              <a:rPr lang="ko-KR" altLang="en-US" sz="2100" b="1" dirty="0"/>
              <a:t>뒷벽구조 </a:t>
            </a:r>
            <a:r>
              <a:rPr lang="en-US" altLang="ko-KR" sz="2100" b="1" dirty="0"/>
              <a:t>- </a:t>
            </a:r>
            <a:r>
              <a:rPr lang="ko-KR" altLang="en-US" sz="2100" b="1" dirty="0" err="1"/>
              <a:t>타공판</a:t>
            </a:r>
            <a:endParaRPr lang="ko-KR" altLang="en-US" sz="2100" b="1" dirty="0"/>
          </a:p>
        </p:txBody>
      </p:sp>
    </p:spTree>
    <p:extLst>
      <p:ext uri="{BB962C8B-B14F-4D97-AF65-F5344CB8AC3E}">
        <p14:creationId xmlns:p14="http://schemas.microsoft.com/office/powerpoint/2010/main" xmlns="" val="3123126726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4786" name="Rectangle 2"/>
          <p:cNvSpPr>
            <a:spLocks noChangeArrowheads="1"/>
          </p:cNvSpPr>
          <p:nvPr/>
        </p:nvSpPr>
        <p:spPr bwMode="auto">
          <a:xfrm>
            <a:off x="4109868" y="3232156"/>
            <a:ext cx="6558139" cy="861560"/>
          </a:xfrm>
          <a:prstGeom prst="rect">
            <a:avLst/>
          </a:prstGeom>
          <a:noFill/>
          <a:ln w="38100">
            <a:noFill/>
            <a:miter lim="800000"/>
            <a:headEnd/>
            <a:tailEnd/>
          </a:ln>
          <a:effectLst/>
        </p:spPr>
        <p:txBody>
          <a:bodyPr wrap="square" lIns="96344" tIns="50102" rIns="96344" bIns="50102">
            <a:spAutoFit/>
          </a:bodyPr>
          <a:lstStyle/>
          <a:p>
            <a:pPr algn="l" defTabSz="981527">
              <a:lnSpc>
                <a:spcPct val="130000"/>
              </a:lnSpc>
            </a:pPr>
            <a:r>
              <a:rPr lang="en-US" altLang="ko-KR" sz="3800" dirty="0">
                <a:solidFill>
                  <a:srgbClr val="000066"/>
                </a:solidFill>
                <a:latin typeface="HY헤드라인M" pitchFamily="18" charset="-127"/>
                <a:ea typeface="HY헤드라인M" pitchFamily="18" charset="-127"/>
              </a:rPr>
              <a:t>100. </a:t>
            </a:r>
            <a:r>
              <a:rPr lang="ko-KR" altLang="en-US" sz="3800" dirty="0">
                <a:solidFill>
                  <a:srgbClr val="000066"/>
                </a:solidFill>
                <a:latin typeface="HY헤드라인M" pitchFamily="18" charset="-127"/>
                <a:ea typeface="HY헤드라인M" pitchFamily="18" charset="-127"/>
              </a:rPr>
              <a:t>음향 시스템 설계</a:t>
            </a:r>
          </a:p>
        </p:txBody>
      </p:sp>
      <p:sp>
        <p:nvSpPr>
          <p:cNvPr id="1014787" name="Rectangle 3"/>
          <p:cNvSpPr>
            <a:spLocks noChangeArrowheads="1"/>
          </p:cNvSpPr>
          <p:nvPr/>
        </p:nvSpPr>
        <p:spPr bwMode="auto">
          <a:xfrm>
            <a:off x="1050925" y="2090738"/>
            <a:ext cx="4000500" cy="944562"/>
          </a:xfrm>
          <a:prstGeom prst="rect">
            <a:avLst/>
          </a:prstGeom>
          <a:noFill/>
          <a:ln w="57150">
            <a:noFill/>
            <a:miter lim="800000"/>
            <a:headEnd/>
            <a:tailEnd/>
          </a:ln>
          <a:effectLst/>
        </p:spPr>
        <p:txBody>
          <a:bodyPr wrap="none" lIns="97882" tIns="48948" rIns="97882" bIns="48948" anchor="ctr"/>
          <a:lstStyle/>
          <a:p>
            <a:pPr algn="l" defTabSz="981527"/>
            <a:r>
              <a:rPr lang="ko-KR" altLang="en-US" sz="2600" dirty="0">
                <a:solidFill>
                  <a:srgbClr val="808080"/>
                </a:solidFill>
                <a:latin typeface="HY견고딕" pitchFamily="18" charset="-127"/>
                <a:ea typeface="HY견고딕" pitchFamily="18" charset="-127"/>
              </a:rPr>
              <a:t>교회</a:t>
            </a:r>
            <a:r>
              <a:rPr lang="ko-KR" altLang="en-US" sz="5400" dirty="0">
                <a:solidFill>
                  <a:srgbClr val="808080"/>
                </a:solidFill>
                <a:latin typeface="HY얕은샘물M" pitchFamily="18" charset="-127"/>
                <a:ea typeface="HY얕은샘물M" pitchFamily="18" charset="-127"/>
              </a:rPr>
              <a:t> </a:t>
            </a:r>
            <a:r>
              <a:rPr lang="ko-KR" altLang="en-US" sz="1900" dirty="0">
                <a:solidFill>
                  <a:srgbClr val="808080"/>
                </a:solidFill>
                <a:latin typeface="HY견고딕" pitchFamily="18" charset="-127"/>
                <a:ea typeface="HY견고딕" pitchFamily="18" charset="-127"/>
              </a:rPr>
              <a:t>음향 </a:t>
            </a:r>
            <a:r>
              <a:rPr lang="en-US" altLang="ko-KR" sz="1900" dirty="0">
                <a:solidFill>
                  <a:srgbClr val="808080"/>
                </a:solidFill>
                <a:latin typeface="HY견고딕" pitchFamily="18" charset="-127"/>
                <a:ea typeface="HY견고딕" pitchFamily="18" charset="-127"/>
              </a:rPr>
              <a:t>/</a:t>
            </a:r>
            <a:r>
              <a:rPr lang="ko-KR" altLang="en-US" sz="1900" dirty="0">
                <a:solidFill>
                  <a:srgbClr val="808080"/>
                </a:solidFill>
                <a:latin typeface="HY견고딕" pitchFamily="18" charset="-127"/>
                <a:ea typeface="HY견고딕" pitchFamily="18" charset="-127"/>
              </a:rPr>
              <a:t>영상시스템 제안서</a:t>
            </a:r>
          </a:p>
        </p:txBody>
      </p:sp>
    </p:spTree>
    <p:extLst>
      <p:ext uri="{BB962C8B-B14F-4D97-AF65-F5344CB8AC3E}">
        <p14:creationId xmlns:p14="http://schemas.microsoft.com/office/powerpoint/2010/main" xmlns="" val="20155361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그룹 9"/>
          <p:cNvGrpSpPr/>
          <p:nvPr/>
        </p:nvGrpSpPr>
        <p:grpSpPr>
          <a:xfrm>
            <a:off x="881859" y="1770534"/>
            <a:ext cx="8916655" cy="4392488"/>
            <a:chOff x="1619672" y="1873037"/>
            <a:chExt cx="5684961" cy="2557462"/>
          </a:xfrm>
          <a:effectLst>
            <a:reflection blurRad="38100" stA="50000" endA="300" endPos="17000" dist="25400" dir="5400000" sy="-100000" algn="bl" rotWithShape="0"/>
          </a:effectLst>
        </p:grpSpPr>
        <p:pic>
          <p:nvPicPr>
            <p:cNvPr id="5" name="Picture 4" descr="경신교회 소개사진"/>
            <p:cNvPicPr>
              <a:picLocks noChangeAspect="1" noChangeArrowheads="1"/>
            </p:cNvPicPr>
            <p:nvPr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 xmlns="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619672" y="1880974"/>
              <a:ext cx="4176713" cy="2549525"/>
            </a:xfrm>
            <a:prstGeom prst="rect">
              <a:avLst/>
            </a:prstGeom>
            <a:noFill/>
            <a:ln>
              <a:noFill/>
            </a:ln>
            <a:extLst/>
          </p:spPr>
        </p:pic>
        <p:pic>
          <p:nvPicPr>
            <p:cNvPr id="6" name="Picture 5" descr="그림1"/>
            <p:cNvPicPr>
              <a:picLocks noChangeAspect="1" noChangeArrowheads="1"/>
            </p:cNvPicPr>
            <p:nvPr/>
          </p:nvPicPr>
          <p:blipFill>
            <a:blip r:embed="rId3" cstate="email">
              <a:extLst>
                <a:ext uri="{28A0092B-C50C-407E-A947-70E740481C1C}">
                  <a14:useLocalDpi xmlns:a14="http://schemas.microsoft.com/office/drawing/2010/main" xmlns="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518695" y="1873037"/>
              <a:ext cx="1785938" cy="2557462"/>
            </a:xfrm>
            <a:prstGeom prst="rect">
              <a:avLst/>
            </a:prstGeom>
            <a:noFill/>
            <a:ln>
              <a:noFill/>
            </a:ln>
            <a:extLst/>
          </p:spPr>
        </p:pic>
      </p:grpSp>
      <p:sp>
        <p:nvSpPr>
          <p:cNvPr id="7" name="AutoShape 2"/>
          <p:cNvSpPr>
            <a:spLocks noChangeArrowheads="1"/>
          </p:cNvSpPr>
          <p:nvPr/>
        </p:nvSpPr>
        <p:spPr bwMode="auto">
          <a:xfrm>
            <a:off x="509885" y="500041"/>
            <a:ext cx="1655763" cy="287206"/>
          </a:xfrm>
          <a:prstGeom prst="bevel">
            <a:avLst>
              <a:gd name="adj" fmla="val 12500"/>
            </a:avLst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103186" tIns="51592" rIns="103186" bIns="51592" anchor="ctr"/>
          <a:lstStyle/>
          <a:p>
            <a:r>
              <a:rPr lang="ko-KR" altLang="en-US" sz="3600" dirty="0">
                <a:solidFill>
                  <a:srgbClr val="FFFFFF"/>
                </a:solidFill>
                <a:latin typeface="HY견고딕" pitchFamily="18" charset="-127"/>
                <a:ea typeface="HY견고딕" pitchFamily="18" charset="-127"/>
              </a:rPr>
              <a:t>     </a:t>
            </a:r>
            <a:r>
              <a:rPr lang="ko-KR" altLang="en-US" sz="3600" dirty="0" err="1">
                <a:solidFill>
                  <a:srgbClr val="FFFFFF"/>
                </a:solidFill>
                <a:latin typeface="HY견고딕" pitchFamily="18" charset="-127"/>
                <a:ea typeface="HY견고딕" pitchFamily="18" charset="-127"/>
              </a:rPr>
              <a:t>라인어레이</a:t>
            </a:r>
            <a:endParaRPr lang="en-US" altLang="ko-KR" sz="3600" dirty="0">
              <a:solidFill>
                <a:srgbClr val="FFFFFF"/>
              </a:solidFill>
              <a:latin typeface="HY견고딕" pitchFamily="18" charset="-127"/>
              <a:ea typeface="HY견고딕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xmlns="" val="847510878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AutoShape 2"/>
          <p:cNvSpPr>
            <a:spLocks noChangeArrowheads="1"/>
          </p:cNvSpPr>
          <p:nvPr/>
        </p:nvSpPr>
        <p:spPr bwMode="auto">
          <a:xfrm>
            <a:off x="4110290" y="500041"/>
            <a:ext cx="1655763" cy="287206"/>
          </a:xfrm>
          <a:prstGeom prst="bevel">
            <a:avLst>
              <a:gd name="adj" fmla="val 12500"/>
            </a:avLst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103186" tIns="51592" rIns="103186" bIns="51592" anchor="ctr"/>
          <a:lstStyle/>
          <a:p>
            <a:r>
              <a:rPr lang="ko-KR" altLang="en-US" sz="3600" dirty="0">
                <a:solidFill>
                  <a:srgbClr val="FFFFFF"/>
                </a:solidFill>
                <a:latin typeface="HY견고딕" pitchFamily="18" charset="-127"/>
                <a:ea typeface="HY견고딕" pitchFamily="18" charset="-127"/>
              </a:rPr>
              <a:t>     포인트 </a:t>
            </a:r>
            <a:r>
              <a:rPr lang="ko-KR" altLang="en-US" sz="3600" dirty="0" err="1">
                <a:solidFill>
                  <a:srgbClr val="FFFFFF"/>
                </a:solidFill>
                <a:latin typeface="HY견고딕" pitchFamily="18" charset="-127"/>
                <a:ea typeface="HY견고딕" pitchFamily="18" charset="-127"/>
              </a:rPr>
              <a:t>리깅</a:t>
            </a:r>
            <a:r>
              <a:rPr lang="ko-KR" altLang="en-US" sz="3600" dirty="0">
                <a:solidFill>
                  <a:srgbClr val="FFFFFF"/>
                </a:solidFill>
                <a:latin typeface="HY견고딕" pitchFamily="18" charset="-127"/>
                <a:ea typeface="HY견고딕" pitchFamily="18" charset="-127"/>
              </a:rPr>
              <a:t> </a:t>
            </a:r>
            <a:r>
              <a:rPr lang="en-US" altLang="ko-KR" sz="3600" dirty="0">
                <a:solidFill>
                  <a:srgbClr val="FFFFFF"/>
                </a:solidFill>
                <a:latin typeface="HY견고딕" pitchFamily="18" charset="-127"/>
                <a:ea typeface="HY견고딕" pitchFamily="18" charset="-127"/>
              </a:rPr>
              <a:t>/ </a:t>
            </a:r>
            <a:r>
              <a:rPr lang="ko-KR" altLang="en-US" sz="3600" dirty="0">
                <a:solidFill>
                  <a:srgbClr val="FFFFFF"/>
                </a:solidFill>
                <a:latin typeface="HY견고딕" pitchFamily="18" charset="-127"/>
                <a:ea typeface="HY견고딕" pitchFamily="18" charset="-127"/>
              </a:rPr>
              <a:t>찬양용 설교용 스피커시스템 분리</a:t>
            </a:r>
            <a:endParaRPr lang="en-US" altLang="ko-KR" sz="3600" dirty="0">
              <a:solidFill>
                <a:srgbClr val="FFFFFF"/>
              </a:solidFill>
              <a:latin typeface="HY견고딕" pitchFamily="18" charset="-127"/>
              <a:ea typeface="HY견고딕" pitchFamily="18" charset="-127"/>
            </a:endParaRPr>
          </a:p>
        </p:txBody>
      </p:sp>
      <p:pic>
        <p:nvPicPr>
          <p:cNvPr id="2" name="그림 1"/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 xmlns=""/>
              </a:ext>
            </a:extLst>
          </a:blip>
          <a:stretch>
            <a:fillRect/>
          </a:stretch>
        </p:blipFill>
        <p:spPr>
          <a:xfrm>
            <a:off x="509467" y="1482501"/>
            <a:ext cx="9638531" cy="542167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xmlns="" val="4175322531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그림 3"/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 xmlns=""/>
              </a:ext>
            </a:extLst>
          </a:blip>
          <a:stretch>
            <a:fillRect/>
          </a:stretch>
        </p:blipFill>
        <p:spPr>
          <a:xfrm>
            <a:off x="390376" y="2058577"/>
            <a:ext cx="10058400" cy="3585223"/>
          </a:xfrm>
          <a:prstGeom prst="rect">
            <a:avLst/>
          </a:prstGeom>
        </p:spPr>
      </p:pic>
      <p:sp>
        <p:nvSpPr>
          <p:cNvPr id="5" name="AutoShape 2"/>
          <p:cNvSpPr>
            <a:spLocks noChangeArrowheads="1"/>
          </p:cNvSpPr>
          <p:nvPr/>
        </p:nvSpPr>
        <p:spPr bwMode="auto">
          <a:xfrm>
            <a:off x="653484" y="384991"/>
            <a:ext cx="1655763" cy="287206"/>
          </a:xfrm>
          <a:prstGeom prst="bevel">
            <a:avLst>
              <a:gd name="adj" fmla="val 12500"/>
            </a:avLst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103186" tIns="51592" rIns="103186" bIns="51592" anchor="ctr"/>
          <a:lstStyle/>
          <a:p>
            <a:r>
              <a:rPr lang="ko-KR" altLang="en-US" sz="3600" dirty="0">
                <a:solidFill>
                  <a:srgbClr val="FFFFFF"/>
                </a:solidFill>
                <a:latin typeface="HY견고딕" pitchFamily="18" charset="-127"/>
                <a:ea typeface="HY견고딕" pitchFamily="18" charset="-127"/>
              </a:rPr>
              <a:t>     포인트 </a:t>
            </a:r>
            <a:r>
              <a:rPr lang="ko-KR" altLang="en-US" sz="3600" dirty="0" err="1">
                <a:solidFill>
                  <a:srgbClr val="FFFFFF"/>
                </a:solidFill>
                <a:latin typeface="HY견고딕" pitchFamily="18" charset="-127"/>
                <a:ea typeface="HY견고딕" pitchFamily="18" charset="-127"/>
              </a:rPr>
              <a:t>리깅</a:t>
            </a:r>
            <a:endParaRPr lang="en-US" altLang="ko-KR" sz="3600" dirty="0">
              <a:solidFill>
                <a:srgbClr val="FFFFFF"/>
              </a:solidFill>
              <a:latin typeface="HY견고딕" pitchFamily="18" charset="-127"/>
              <a:ea typeface="HY견고딕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xmlns="" val="1000202729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직사각형 1"/>
          <p:cNvSpPr/>
          <p:nvPr/>
        </p:nvSpPr>
        <p:spPr>
          <a:xfrm>
            <a:off x="0" y="0"/>
            <a:ext cx="400050" cy="74295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3379" tIns="51690" rIns="103379" bIns="51690" rtlCol="0" anchor="ctr"/>
          <a:lstStyle/>
          <a:p>
            <a:pPr defTabSz="1033795" fontAlgn="auto">
              <a:spcBef>
                <a:spcPts val="0"/>
              </a:spcBef>
              <a:spcAft>
                <a:spcPts val="0"/>
              </a:spcAft>
            </a:pPr>
            <a:endParaRPr kumimoji="0" lang="ko-KR" altLang="en-US" sz="2000">
              <a:solidFill>
                <a:srgbClr val="FFFFFF"/>
              </a:solidFill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4127573" y="1010334"/>
            <a:ext cx="2972354" cy="350611"/>
          </a:xfrm>
          <a:prstGeom prst="rect">
            <a:avLst/>
          </a:prstGeom>
          <a:noFill/>
        </p:spPr>
        <p:txBody>
          <a:bodyPr wrap="none" lIns="103379" tIns="51690" rIns="103379" bIns="51690" rtlCol="0">
            <a:spAutoFit/>
          </a:bodyPr>
          <a:lstStyle/>
          <a:p>
            <a:pPr algn="l" defTabSz="1033795" fontAlgn="auto">
              <a:spcBef>
                <a:spcPts val="0"/>
              </a:spcBef>
              <a:spcAft>
                <a:spcPts val="0"/>
              </a:spcAft>
            </a:pPr>
            <a:r>
              <a:rPr kumimoji="0" lang="en-US" altLang="ko-KR" sz="1600" dirty="0">
                <a:solidFill>
                  <a:srgbClr val="3A3838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-</a:t>
            </a:r>
            <a:r>
              <a:rPr kumimoji="0" lang="ko-KR" altLang="en-US" sz="1600" dirty="0" err="1">
                <a:solidFill>
                  <a:srgbClr val="3A3838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대예배실</a:t>
            </a:r>
            <a:r>
              <a:rPr kumimoji="0" lang="ko-KR" altLang="en-US" sz="1600" dirty="0">
                <a:solidFill>
                  <a:srgbClr val="3A3838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 음향 시스템 </a:t>
            </a:r>
            <a:r>
              <a:rPr kumimoji="0" lang="ko-KR" altLang="en-US" sz="1600" dirty="0" err="1">
                <a:solidFill>
                  <a:srgbClr val="3A3838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블럭도</a:t>
            </a:r>
            <a:endParaRPr kumimoji="0" lang="ko-KR" altLang="en-US" sz="1600" dirty="0">
              <a:solidFill>
                <a:srgbClr val="3A3838"/>
              </a:solidFill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sp>
        <p:nvSpPr>
          <p:cNvPr id="6" name="모서리가 둥근 직사각형 5"/>
          <p:cNvSpPr/>
          <p:nvPr/>
        </p:nvSpPr>
        <p:spPr bwMode="auto">
          <a:xfrm flipH="1">
            <a:off x="4611449" y="1813078"/>
            <a:ext cx="2662211" cy="5029788"/>
          </a:xfrm>
          <a:prstGeom prst="roundRect">
            <a:avLst>
              <a:gd name="adj" fmla="val 3861"/>
            </a:avLst>
          </a:prstGeom>
          <a:solidFill>
            <a:schemeClr val="bg1"/>
          </a:solidFill>
          <a:ln w="3175">
            <a:solidFill>
              <a:srgbClr val="D5D5D5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6562" tIns="53282" rIns="106562" bIns="53282" anchor="ctr"/>
          <a:lstStyle>
            <a:lvl1pPr marL="228600" indent="-228600" eaLnBrk="0" hangingPunct="0">
              <a:defRPr kumimoji="1">
                <a:solidFill>
                  <a:schemeClr val="tx1"/>
                </a:solidFill>
                <a:latin typeface="맑은 고딕" pitchFamily="50" charset="-127"/>
                <a:ea typeface="굴림" pitchFamily="50" charset="-127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맑은 고딕" pitchFamily="50" charset="-127"/>
                <a:ea typeface="굴림" pitchFamily="50" charset="-127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맑은 고딕" pitchFamily="50" charset="-127"/>
                <a:ea typeface="굴림" pitchFamily="50" charset="-127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맑은 고딕" pitchFamily="50" charset="-127"/>
                <a:ea typeface="굴림" pitchFamily="50" charset="-127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맑은 고딕" pitchFamily="50" charset="-127"/>
                <a:ea typeface="굴림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맑은 고딕" pitchFamily="50" charset="-127"/>
                <a:ea typeface="굴림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맑은 고딕" pitchFamily="50" charset="-127"/>
                <a:ea typeface="굴림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맑은 고딕" pitchFamily="50" charset="-127"/>
                <a:ea typeface="굴림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맑은 고딕" pitchFamily="50" charset="-127"/>
                <a:ea typeface="굴림" pitchFamily="50" charset="-127"/>
              </a:defRPr>
            </a:lvl9pPr>
          </a:lstStyle>
          <a:p>
            <a:pPr algn="l" defTabSz="1033795" eaLnBrk="1" fontAlgn="auto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ko-KR" sz="900" dirty="0">
                <a:solidFill>
                  <a:srgbClr val="404040"/>
                </a:solidFill>
                <a:ea typeface="맑은 고딕" panose="020B0503020000020004" pitchFamily="50" charset="-127"/>
              </a:rPr>
              <a:t>   </a:t>
            </a:r>
            <a:endParaRPr lang="ko-KR" altLang="en-US" sz="900" dirty="0">
              <a:solidFill>
                <a:srgbClr val="404040"/>
              </a:solidFill>
              <a:ea typeface="맑은 고딕" panose="020B0503020000020004" pitchFamily="50" charset="-127"/>
            </a:endParaRPr>
          </a:p>
        </p:txBody>
      </p:sp>
      <p:sp>
        <p:nvSpPr>
          <p:cNvPr id="7" name="모서리가 둥근 직사각형 6"/>
          <p:cNvSpPr/>
          <p:nvPr/>
        </p:nvSpPr>
        <p:spPr bwMode="auto">
          <a:xfrm flipH="1">
            <a:off x="7546110" y="1797017"/>
            <a:ext cx="2852206" cy="5024338"/>
          </a:xfrm>
          <a:prstGeom prst="roundRect">
            <a:avLst>
              <a:gd name="adj" fmla="val 3861"/>
            </a:avLst>
          </a:prstGeom>
          <a:solidFill>
            <a:schemeClr val="bg1"/>
          </a:solidFill>
          <a:ln w="3175">
            <a:solidFill>
              <a:srgbClr val="D5D5D5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6562" tIns="53282" rIns="106562" bIns="53282" anchor="ctr"/>
          <a:lstStyle>
            <a:lvl1pPr marL="228600" indent="-228600" eaLnBrk="0" hangingPunct="0">
              <a:defRPr kumimoji="1">
                <a:solidFill>
                  <a:schemeClr val="tx1"/>
                </a:solidFill>
                <a:latin typeface="맑은 고딕" pitchFamily="50" charset="-127"/>
                <a:ea typeface="굴림" pitchFamily="50" charset="-127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맑은 고딕" pitchFamily="50" charset="-127"/>
                <a:ea typeface="굴림" pitchFamily="50" charset="-127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맑은 고딕" pitchFamily="50" charset="-127"/>
                <a:ea typeface="굴림" pitchFamily="50" charset="-127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맑은 고딕" pitchFamily="50" charset="-127"/>
                <a:ea typeface="굴림" pitchFamily="50" charset="-127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맑은 고딕" pitchFamily="50" charset="-127"/>
                <a:ea typeface="굴림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맑은 고딕" pitchFamily="50" charset="-127"/>
                <a:ea typeface="굴림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맑은 고딕" pitchFamily="50" charset="-127"/>
                <a:ea typeface="굴림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맑은 고딕" pitchFamily="50" charset="-127"/>
                <a:ea typeface="굴림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맑은 고딕" pitchFamily="50" charset="-127"/>
                <a:ea typeface="굴림" pitchFamily="50" charset="-127"/>
              </a:defRPr>
            </a:lvl9pPr>
          </a:lstStyle>
          <a:p>
            <a:pPr algn="l" defTabSz="1033795" eaLnBrk="1" fontAlgn="auto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ko-KR" sz="900" dirty="0">
                <a:solidFill>
                  <a:srgbClr val="404040"/>
                </a:solidFill>
                <a:ea typeface="맑은 고딕" panose="020B0503020000020004" pitchFamily="50" charset="-127"/>
              </a:rPr>
              <a:t>   </a:t>
            </a:r>
            <a:endParaRPr lang="ko-KR" altLang="en-US" sz="900" dirty="0">
              <a:solidFill>
                <a:srgbClr val="404040"/>
              </a:solidFill>
              <a:ea typeface="맑은 고딕" panose="020B0503020000020004" pitchFamily="50" charset="-127"/>
            </a:endParaRPr>
          </a:p>
        </p:txBody>
      </p:sp>
      <p:sp>
        <p:nvSpPr>
          <p:cNvPr id="8" name="모서리가 둥근 직사각형 7"/>
          <p:cNvSpPr/>
          <p:nvPr/>
        </p:nvSpPr>
        <p:spPr>
          <a:xfrm>
            <a:off x="5073646" y="1715561"/>
            <a:ext cx="1624624" cy="205922"/>
          </a:xfrm>
          <a:prstGeom prst="roundRect">
            <a:avLst/>
          </a:prstGeom>
          <a:ln w="19050">
            <a:solidFill>
              <a:schemeClr val="accent1">
                <a:shade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6562" tIns="53282" rIns="106562" bIns="53282" anchor="ctr"/>
          <a:lstStyle/>
          <a:p>
            <a:pPr defTabSz="1033795" fontAlgn="auto">
              <a:spcBef>
                <a:spcPts val="0"/>
              </a:spcBef>
              <a:spcAft>
                <a:spcPts val="0"/>
              </a:spcAft>
              <a:defRPr/>
            </a:pPr>
            <a:r>
              <a:rPr kumimoji="0" lang="en-US" altLang="ko-KR" sz="1000" b="1" dirty="0">
                <a:solidFill>
                  <a:srgbClr val="FFFFFF"/>
                </a:solidFill>
              </a:rPr>
              <a:t>POWER AMP SECION</a:t>
            </a:r>
            <a:endParaRPr kumimoji="0" lang="ko-KR" altLang="en-US" sz="1000" b="1" dirty="0">
              <a:solidFill>
                <a:srgbClr val="FFFFFF"/>
              </a:solidFill>
            </a:endParaRPr>
          </a:p>
        </p:txBody>
      </p:sp>
      <p:sp>
        <p:nvSpPr>
          <p:cNvPr id="9" name="모서리가 둥근 직사각형 8"/>
          <p:cNvSpPr/>
          <p:nvPr/>
        </p:nvSpPr>
        <p:spPr>
          <a:xfrm>
            <a:off x="8086586" y="1684348"/>
            <a:ext cx="1561699" cy="200948"/>
          </a:xfrm>
          <a:prstGeom prst="roundRect">
            <a:avLst/>
          </a:prstGeom>
          <a:ln w="19050">
            <a:solidFill>
              <a:schemeClr val="accent1">
                <a:shade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6562" tIns="53282" rIns="106562" bIns="53282" anchor="ctr"/>
          <a:lstStyle/>
          <a:p>
            <a:pPr defTabSz="1033795" fontAlgn="auto">
              <a:spcBef>
                <a:spcPts val="0"/>
              </a:spcBef>
              <a:spcAft>
                <a:spcPts val="0"/>
              </a:spcAft>
              <a:defRPr/>
            </a:pPr>
            <a:r>
              <a:rPr kumimoji="0" lang="en-US" altLang="ko-KR" sz="1000" b="1" dirty="0">
                <a:solidFill>
                  <a:srgbClr val="FFFFFF"/>
                </a:solidFill>
              </a:rPr>
              <a:t>SPEAKER SECTION</a:t>
            </a:r>
            <a:endParaRPr kumimoji="0" lang="ko-KR" altLang="en-US" sz="1000" b="1" dirty="0">
              <a:solidFill>
                <a:srgbClr val="FFFFFF"/>
              </a:solidFill>
            </a:endParaRPr>
          </a:p>
        </p:txBody>
      </p:sp>
      <p:sp>
        <p:nvSpPr>
          <p:cNvPr id="10" name="TextBox 227"/>
          <p:cNvSpPr txBox="1">
            <a:spLocks noChangeArrowheads="1"/>
          </p:cNvSpPr>
          <p:nvPr/>
        </p:nvSpPr>
        <p:spPr bwMode="auto">
          <a:xfrm>
            <a:off x="4893489" y="1993610"/>
            <a:ext cx="2137977" cy="25287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13272" tIns="56635" rIns="113272" bIns="56635" anchor="ctr">
            <a:spAutoFit/>
          </a:bodyPr>
          <a:lstStyle>
            <a:lvl1pPr eaLnBrk="0" hangingPunct="0">
              <a:defRPr kumimoji="1">
                <a:solidFill>
                  <a:schemeClr val="tx1"/>
                </a:solidFill>
                <a:latin typeface="맑은 고딕" pitchFamily="50" charset="-127"/>
                <a:ea typeface="굴림" pitchFamily="50" charset="-127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맑은 고딕" pitchFamily="50" charset="-127"/>
                <a:ea typeface="굴림" pitchFamily="50" charset="-127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맑은 고딕" pitchFamily="50" charset="-127"/>
                <a:ea typeface="굴림" pitchFamily="50" charset="-127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맑은 고딕" pitchFamily="50" charset="-127"/>
                <a:ea typeface="굴림" pitchFamily="50" charset="-127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맑은 고딕" pitchFamily="50" charset="-127"/>
                <a:ea typeface="굴림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맑은 고딕" pitchFamily="50" charset="-127"/>
                <a:ea typeface="굴림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맑은 고딕" pitchFamily="50" charset="-127"/>
                <a:ea typeface="굴림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맑은 고딕" pitchFamily="50" charset="-127"/>
                <a:ea typeface="굴림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맑은 고딕" pitchFamily="50" charset="-127"/>
                <a:ea typeface="굴림" pitchFamily="50" charset="-127"/>
              </a:defRPr>
            </a:lvl9pPr>
          </a:lstStyle>
          <a:p>
            <a:pPr defTabSz="1033795" fontAlgn="auto">
              <a:spcBef>
                <a:spcPts val="0"/>
              </a:spcBef>
              <a:spcAft>
                <a:spcPts val="0"/>
              </a:spcAft>
            </a:pPr>
            <a:r>
              <a:rPr lang="en-US" altLang="ko-KR" sz="900" b="1" dirty="0">
                <a:solidFill>
                  <a:srgbClr val="3A3838">
                    <a:lumMod val="65000"/>
                    <a:lumOff val="35000"/>
                  </a:srgbClr>
                </a:solidFill>
                <a:ea typeface="맑은 고딕" panose="020B0503020000020004" pitchFamily="50" charset="-127"/>
              </a:rPr>
              <a:t>POWER AMP. </a:t>
            </a:r>
            <a:r>
              <a:rPr lang="en-US" altLang="ko-KR" sz="900" b="1" dirty="0">
                <a:solidFill>
                  <a:srgbClr val="3A3838"/>
                </a:solidFill>
                <a:ea typeface="맑은 고딕" panose="020B0503020000020004" pitchFamily="50" charset="-127"/>
              </a:rPr>
              <a:t>L-acoustics LA4x</a:t>
            </a:r>
          </a:p>
        </p:txBody>
      </p:sp>
      <p:sp>
        <p:nvSpPr>
          <p:cNvPr id="11" name="TextBox 199"/>
          <p:cNvSpPr txBox="1">
            <a:spLocks noChangeArrowheads="1"/>
          </p:cNvSpPr>
          <p:nvPr/>
        </p:nvSpPr>
        <p:spPr bwMode="auto">
          <a:xfrm>
            <a:off x="7703539" y="1932828"/>
            <a:ext cx="2537348" cy="25287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113272" tIns="56635" rIns="113272" bIns="56635" anchor="ctr">
            <a:spAutoFit/>
          </a:bodyPr>
          <a:lstStyle>
            <a:lvl1pPr eaLnBrk="0" hangingPunct="0">
              <a:defRPr kumimoji="1">
                <a:solidFill>
                  <a:schemeClr val="tx1"/>
                </a:solidFill>
                <a:latin typeface="맑은 고딕" pitchFamily="50" charset="-127"/>
                <a:ea typeface="굴림" pitchFamily="50" charset="-127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맑은 고딕" pitchFamily="50" charset="-127"/>
                <a:ea typeface="굴림" pitchFamily="50" charset="-127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맑은 고딕" pitchFamily="50" charset="-127"/>
                <a:ea typeface="굴림" pitchFamily="50" charset="-127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맑은 고딕" pitchFamily="50" charset="-127"/>
                <a:ea typeface="굴림" pitchFamily="50" charset="-127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맑은 고딕" pitchFamily="50" charset="-127"/>
                <a:ea typeface="굴림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맑은 고딕" pitchFamily="50" charset="-127"/>
                <a:ea typeface="굴림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맑은 고딕" pitchFamily="50" charset="-127"/>
                <a:ea typeface="굴림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맑은 고딕" pitchFamily="50" charset="-127"/>
                <a:ea typeface="굴림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맑은 고딕" pitchFamily="50" charset="-127"/>
                <a:ea typeface="굴림" pitchFamily="50" charset="-127"/>
              </a:defRPr>
            </a:lvl9pPr>
          </a:lstStyle>
          <a:p>
            <a:pPr defTabSz="1033795" fontAlgn="auto">
              <a:spcBef>
                <a:spcPts val="0"/>
              </a:spcBef>
              <a:spcAft>
                <a:spcPts val="0"/>
              </a:spcAft>
            </a:pPr>
            <a:r>
              <a:rPr lang="en-US" altLang="ko-KR" sz="900" b="1" dirty="0">
                <a:solidFill>
                  <a:srgbClr val="3A3838">
                    <a:lumMod val="65000"/>
                    <a:lumOff val="35000"/>
                  </a:srgbClr>
                </a:solidFill>
                <a:ea typeface="맑은 고딕" panose="020B0503020000020004" pitchFamily="50" charset="-127"/>
              </a:rPr>
              <a:t>MAIN L/R SPEAKER </a:t>
            </a:r>
            <a:r>
              <a:rPr lang="en-US" altLang="ko-KR" sz="900" b="1" dirty="0">
                <a:solidFill>
                  <a:srgbClr val="0070C0"/>
                </a:solidFill>
                <a:ea typeface="맑은 고딕" panose="020B0503020000020004" pitchFamily="50" charset="-127"/>
              </a:rPr>
              <a:t>ARC  x 6EA</a:t>
            </a:r>
          </a:p>
        </p:txBody>
      </p:sp>
      <p:sp>
        <p:nvSpPr>
          <p:cNvPr id="14" name="TextBox 199"/>
          <p:cNvSpPr txBox="1">
            <a:spLocks noChangeArrowheads="1"/>
          </p:cNvSpPr>
          <p:nvPr/>
        </p:nvSpPr>
        <p:spPr bwMode="auto">
          <a:xfrm>
            <a:off x="7529725" y="3742492"/>
            <a:ext cx="2852206" cy="25287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113272" tIns="56635" rIns="113272" bIns="56635" anchor="ctr">
            <a:spAutoFit/>
          </a:bodyPr>
          <a:lstStyle>
            <a:lvl1pPr eaLnBrk="0" hangingPunct="0">
              <a:defRPr kumimoji="1">
                <a:solidFill>
                  <a:schemeClr val="tx1"/>
                </a:solidFill>
                <a:latin typeface="맑은 고딕" pitchFamily="50" charset="-127"/>
                <a:ea typeface="굴림" pitchFamily="50" charset="-127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맑은 고딕" pitchFamily="50" charset="-127"/>
                <a:ea typeface="굴림" pitchFamily="50" charset="-127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맑은 고딕" pitchFamily="50" charset="-127"/>
                <a:ea typeface="굴림" pitchFamily="50" charset="-127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맑은 고딕" pitchFamily="50" charset="-127"/>
                <a:ea typeface="굴림" pitchFamily="50" charset="-127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맑은 고딕" pitchFamily="50" charset="-127"/>
                <a:ea typeface="굴림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맑은 고딕" pitchFamily="50" charset="-127"/>
                <a:ea typeface="굴림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맑은 고딕" pitchFamily="50" charset="-127"/>
                <a:ea typeface="굴림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맑은 고딕" pitchFamily="50" charset="-127"/>
                <a:ea typeface="굴림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맑은 고딕" pitchFamily="50" charset="-127"/>
                <a:ea typeface="굴림" pitchFamily="50" charset="-127"/>
              </a:defRPr>
            </a:lvl9pPr>
          </a:lstStyle>
          <a:p>
            <a:pPr defTabSz="1033795" fontAlgn="auto">
              <a:spcBef>
                <a:spcPts val="0"/>
              </a:spcBef>
              <a:spcAft>
                <a:spcPts val="0"/>
              </a:spcAft>
            </a:pPr>
            <a:r>
              <a:rPr lang="en-US" altLang="ko-KR" sz="900" b="1" dirty="0">
                <a:solidFill>
                  <a:srgbClr val="3A3838">
                    <a:lumMod val="65000"/>
                    <a:lumOff val="35000"/>
                  </a:srgbClr>
                </a:solidFill>
                <a:ea typeface="맑은 고딕" panose="020B0503020000020004" pitchFamily="50" charset="-127"/>
              </a:rPr>
              <a:t>BALCONY SPEAKER </a:t>
            </a:r>
            <a:r>
              <a:rPr lang="en-US" altLang="ko-KR" sz="900" b="1" dirty="0" err="1" smtClean="0">
                <a:solidFill>
                  <a:srgbClr val="0070C0"/>
                </a:solidFill>
                <a:ea typeface="맑은 고딕" panose="020B0503020000020004" pitchFamily="50" charset="-127"/>
              </a:rPr>
              <a:t>db</a:t>
            </a:r>
            <a:r>
              <a:rPr lang="en-US" altLang="ko-KR" sz="900" b="1" dirty="0" smtClean="0">
                <a:solidFill>
                  <a:srgbClr val="0070C0"/>
                </a:solidFill>
                <a:ea typeface="맑은 고딕" panose="020B0503020000020004" pitchFamily="50" charset="-127"/>
              </a:rPr>
              <a:t> </a:t>
            </a:r>
            <a:r>
              <a:rPr lang="en-US" altLang="ko-KR" sz="900" b="1" dirty="0">
                <a:solidFill>
                  <a:srgbClr val="0070C0"/>
                </a:solidFill>
                <a:ea typeface="맑은 고딕" panose="020B0503020000020004" pitchFamily="50" charset="-127"/>
              </a:rPr>
              <a:t>x </a:t>
            </a:r>
            <a:r>
              <a:rPr lang="en-US" altLang="ko-KR" sz="900" b="1" dirty="0" smtClean="0">
                <a:solidFill>
                  <a:srgbClr val="0070C0"/>
                </a:solidFill>
                <a:ea typeface="맑은 고딕" panose="020B0503020000020004" pitchFamily="50" charset="-127"/>
              </a:rPr>
              <a:t>8EA</a:t>
            </a:r>
            <a:endParaRPr lang="en-US" altLang="ko-KR" sz="900" b="1" dirty="0">
              <a:solidFill>
                <a:srgbClr val="0070C0"/>
              </a:solidFill>
              <a:ea typeface="맑은 고딕" panose="020B0503020000020004" pitchFamily="50" charset="-127"/>
            </a:endParaRPr>
          </a:p>
        </p:txBody>
      </p:sp>
      <p:sp>
        <p:nvSpPr>
          <p:cNvPr id="15" name="TextBox 199"/>
          <p:cNvSpPr txBox="1">
            <a:spLocks noChangeArrowheads="1"/>
          </p:cNvSpPr>
          <p:nvPr/>
        </p:nvSpPr>
        <p:spPr bwMode="auto">
          <a:xfrm>
            <a:off x="7546111" y="5869242"/>
            <a:ext cx="2802333" cy="25287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113272" tIns="56635" rIns="113272" bIns="56635" anchor="ctr">
            <a:spAutoFit/>
          </a:bodyPr>
          <a:lstStyle>
            <a:lvl1pPr eaLnBrk="0" hangingPunct="0">
              <a:defRPr kumimoji="1">
                <a:solidFill>
                  <a:schemeClr val="tx1"/>
                </a:solidFill>
                <a:latin typeface="맑은 고딕" pitchFamily="50" charset="-127"/>
                <a:ea typeface="굴림" pitchFamily="50" charset="-127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맑은 고딕" pitchFamily="50" charset="-127"/>
                <a:ea typeface="굴림" pitchFamily="50" charset="-127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맑은 고딕" pitchFamily="50" charset="-127"/>
                <a:ea typeface="굴림" pitchFamily="50" charset="-127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맑은 고딕" pitchFamily="50" charset="-127"/>
                <a:ea typeface="굴림" pitchFamily="50" charset="-127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맑은 고딕" pitchFamily="50" charset="-127"/>
                <a:ea typeface="굴림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맑은 고딕" pitchFamily="50" charset="-127"/>
                <a:ea typeface="굴림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맑은 고딕" pitchFamily="50" charset="-127"/>
                <a:ea typeface="굴림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맑은 고딕" pitchFamily="50" charset="-127"/>
                <a:ea typeface="굴림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맑은 고딕" pitchFamily="50" charset="-127"/>
                <a:ea typeface="굴림" pitchFamily="50" charset="-127"/>
              </a:defRPr>
            </a:lvl9pPr>
          </a:lstStyle>
          <a:p>
            <a:pPr defTabSz="1033795" fontAlgn="auto">
              <a:spcBef>
                <a:spcPts val="0"/>
              </a:spcBef>
              <a:spcAft>
                <a:spcPts val="0"/>
              </a:spcAft>
            </a:pPr>
            <a:r>
              <a:rPr lang="en-US" altLang="ko-KR" sz="900" b="1" dirty="0">
                <a:solidFill>
                  <a:srgbClr val="3A3838">
                    <a:lumMod val="65000"/>
                    <a:lumOff val="35000"/>
                  </a:srgbClr>
                </a:solidFill>
                <a:ea typeface="맑은 고딕" panose="020B0503020000020004" pitchFamily="50" charset="-127"/>
              </a:rPr>
              <a:t>MONITOR SPEAKER </a:t>
            </a:r>
            <a:r>
              <a:rPr lang="en-US" altLang="ko-KR" sz="900" b="1" dirty="0">
                <a:solidFill>
                  <a:srgbClr val="0070C0"/>
                </a:solidFill>
                <a:ea typeface="맑은 고딕" panose="020B0503020000020004" pitchFamily="50" charset="-127"/>
              </a:rPr>
              <a:t>DB TECH. FM10  x </a:t>
            </a:r>
            <a:r>
              <a:rPr lang="en-US" altLang="ko-KR" sz="900" b="1" dirty="0" smtClean="0">
                <a:solidFill>
                  <a:srgbClr val="0070C0"/>
                </a:solidFill>
                <a:ea typeface="맑은 고딕" panose="020B0503020000020004" pitchFamily="50" charset="-127"/>
              </a:rPr>
              <a:t>4EA</a:t>
            </a:r>
            <a:endParaRPr lang="en-US" altLang="ko-KR" sz="900" b="1" dirty="0">
              <a:solidFill>
                <a:srgbClr val="0070C0"/>
              </a:solidFill>
              <a:ea typeface="맑은 고딕" panose="020B0503020000020004" pitchFamily="50" charset="-127"/>
            </a:endParaRPr>
          </a:p>
        </p:txBody>
      </p:sp>
      <p:sp>
        <p:nvSpPr>
          <p:cNvPr id="16" name="TextBox 199"/>
          <p:cNvSpPr txBox="1">
            <a:spLocks noChangeArrowheads="1"/>
          </p:cNvSpPr>
          <p:nvPr/>
        </p:nvSpPr>
        <p:spPr bwMode="auto">
          <a:xfrm>
            <a:off x="7613656" y="5159113"/>
            <a:ext cx="2802333" cy="25287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113272" tIns="56635" rIns="113272" bIns="56635" anchor="ctr">
            <a:spAutoFit/>
          </a:bodyPr>
          <a:lstStyle>
            <a:lvl1pPr eaLnBrk="0" hangingPunct="0">
              <a:defRPr kumimoji="1">
                <a:solidFill>
                  <a:schemeClr val="tx1"/>
                </a:solidFill>
                <a:latin typeface="맑은 고딕" pitchFamily="50" charset="-127"/>
                <a:ea typeface="굴림" pitchFamily="50" charset="-127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맑은 고딕" pitchFamily="50" charset="-127"/>
                <a:ea typeface="굴림" pitchFamily="50" charset="-127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맑은 고딕" pitchFamily="50" charset="-127"/>
                <a:ea typeface="굴림" pitchFamily="50" charset="-127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맑은 고딕" pitchFamily="50" charset="-127"/>
                <a:ea typeface="굴림" pitchFamily="50" charset="-127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맑은 고딕" pitchFamily="50" charset="-127"/>
                <a:ea typeface="굴림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맑은 고딕" pitchFamily="50" charset="-127"/>
                <a:ea typeface="굴림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맑은 고딕" pitchFamily="50" charset="-127"/>
                <a:ea typeface="굴림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맑은 고딕" pitchFamily="50" charset="-127"/>
                <a:ea typeface="굴림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맑은 고딕" pitchFamily="50" charset="-127"/>
                <a:ea typeface="굴림" pitchFamily="50" charset="-127"/>
              </a:defRPr>
            </a:lvl9pPr>
          </a:lstStyle>
          <a:p>
            <a:pPr defTabSz="1033795" fontAlgn="auto">
              <a:spcBef>
                <a:spcPts val="0"/>
              </a:spcBef>
              <a:spcAft>
                <a:spcPts val="0"/>
              </a:spcAft>
            </a:pPr>
            <a:r>
              <a:rPr lang="en-US" altLang="ko-KR" sz="900" b="1" dirty="0">
                <a:solidFill>
                  <a:srgbClr val="3A3838">
                    <a:lumMod val="65000"/>
                    <a:lumOff val="35000"/>
                  </a:srgbClr>
                </a:solidFill>
                <a:ea typeface="맑은 고딕" panose="020B0503020000020004" pitchFamily="50" charset="-127"/>
              </a:rPr>
              <a:t>MONITOR SPEAKER </a:t>
            </a:r>
            <a:r>
              <a:rPr lang="en-US" altLang="ko-KR" sz="900" b="1" dirty="0" smtClean="0">
                <a:solidFill>
                  <a:srgbClr val="0070C0"/>
                </a:solidFill>
                <a:ea typeface="맑은 고딕" panose="020B0503020000020004" pitchFamily="50" charset="-127"/>
              </a:rPr>
              <a:t>X8 </a:t>
            </a:r>
            <a:r>
              <a:rPr lang="en-US" altLang="ko-KR" sz="900" b="1" dirty="0">
                <a:solidFill>
                  <a:srgbClr val="0070C0"/>
                </a:solidFill>
                <a:ea typeface="맑은 고딕" panose="020B0503020000020004" pitchFamily="50" charset="-127"/>
              </a:rPr>
              <a:t>x 2EA</a:t>
            </a:r>
          </a:p>
        </p:txBody>
      </p:sp>
      <p:sp>
        <p:nvSpPr>
          <p:cNvPr id="18" name="모서리가 둥근 직사각형 17"/>
          <p:cNvSpPr/>
          <p:nvPr/>
        </p:nvSpPr>
        <p:spPr bwMode="auto">
          <a:xfrm flipH="1">
            <a:off x="429512" y="1834856"/>
            <a:ext cx="3864429" cy="5029788"/>
          </a:xfrm>
          <a:prstGeom prst="roundRect">
            <a:avLst>
              <a:gd name="adj" fmla="val 3861"/>
            </a:avLst>
          </a:prstGeom>
          <a:solidFill>
            <a:schemeClr val="bg1"/>
          </a:solidFill>
          <a:ln w="3175">
            <a:solidFill>
              <a:srgbClr val="D5D5D5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6562" tIns="53282" rIns="106562" bIns="53282" anchor="ctr"/>
          <a:lstStyle>
            <a:lvl1pPr marL="228600" indent="-228600" eaLnBrk="0" hangingPunct="0">
              <a:defRPr kumimoji="1">
                <a:solidFill>
                  <a:schemeClr val="tx1"/>
                </a:solidFill>
                <a:latin typeface="맑은 고딕" pitchFamily="50" charset="-127"/>
                <a:ea typeface="굴림" pitchFamily="50" charset="-127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맑은 고딕" pitchFamily="50" charset="-127"/>
                <a:ea typeface="굴림" pitchFamily="50" charset="-127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맑은 고딕" pitchFamily="50" charset="-127"/>
                <a:ea typeface="굴림" pitchFamily="50" charset="-127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맑은 고딕" pitchFamily="50" charset="-127"/>
                <a:ea typeface="굴림" pitchFamily="50" charset="-127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맑은 고딕" pitchFamily="50" charset="-127"/>
                <a:ea typeface="굴림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맑은 고딕" pitchFamily="50" charset="-127"/>
                <a:ea typeface="굴림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맑은 고딕" pitchFamily="50" charset="-127"/>
                <a:ea typeface="굴림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맑은 고딕" pitchFamily="50" charset="-127"/>
                <a:ea typeface="굴림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맑은 고딕" pitchFamily="50" charset="-127"/>
                <a:ea typeface="굴림" pitchFamily="50" charset="-127"/>
              </a:defRPr>
            </a:lvl9pPr>
          </a:lstStyle>
          <a:p>
            <a:pPr algn="l" defTabSz="1033795" eaLnBrk="1" fontAlgn="auto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ko-KR" sz="900" dirty="0">
                <a:solidFill>
                  <a:srgbClr val="404040"/>
                </a:solidFill>
                <a:ea typeface="맑은 고딕" panose="020B0503020000020004" pitchFamily="50" charset="-127"/>
              </a:rPr>
              <a:t>   </a:t>
            </a:r>
            <a:endParaRPr lang="ko-KR" altLang="en-US" sz="900" dirty="0">
              <a:solidFill>
                <a:srgbClr val="404040"/>
              </a:solidFill>
              <a:ea typeface="맑은 고딕" panose="020B0503020000020004" pitchFamily="50" charset="-127"/>
            </a:endParaRPr>
          </a:p>
        </p:txBody>
      </p:sp>
      <p:sp>
        <p:nvSpPr>
          <p:cNvPr id="19" name="모서리가 둥근 직사각형 18"/>
          <p:cNvSpPr/>
          <p:nvPr/>
        </p:nvSpPr>
        <p:spPr>
          <a:xfrm>
            <a:off x="1437629" y="1715561"/>
            <a:ext cx="1624624" cy="205922"/>
          </a:xfrm>
          <a:prstGeom prst="roundRect">
            <a:avLst/>
          </a:prstGeom>
          <a:ln w="19050">
            <a:solidFill>
              <a:schemeClr val="accent1">
                <a:shade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6562" tIns="53282" rIns="106562" bIns="53282" anchor="ctr"/>
          <a:lstStyle/>
          <a:p>
            <a:pPr defTabSz="1033795" fontAlgn="auto">
              <a:spcBef>
                <a:spcPts val="0"/>
              </a:spcBef>
              <a:spcAft>
                <a:spcPts val="0"/>
              </a:spcAft>
              <a:defRPr/>
            </a:pPr>
            <a:r>
              <a:rPr kumimoji="0" lang="en-US" altLang="ko-KR" sz="1000" b="1" dirty="0">
                <a:solidFill>
                  <a:srgbClr val="FFFFFF"/>
                </a:solidFill>
              </a:rPr>
              <a:t>CONSOLE SECION</a:t>
            </a:r>
            <a:endParaRPr kumimoji="0" lang="ko-KR" altLang="en-US" sz="1000" b="1" dirty="0">
              <a:solidFill>
                <a:srgbClr val="FFFFFF"/>
              </a:solidFill>
            </a:endParaRPr>
          </a:p>
        </p:txBody>
      </p:sp>
      <p:sp>
        <p:nvSpPr>
          <p:cNvPr id="20" name="TextBox 227"/>
          <p:cNvSpPr txBox="1">
            <a:spLocks noChangeArrowheads="1"/>
          </p:cNvSpPr>
          <p:nvPr/>
        </p:nvSpPr>
        <p:spPr bwMode="auto">
          <a:xfrm>
            <a:off x="2121181" y="4948996"/>
            <a:ext cx="2137977" cy="25287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13272" tIns="56635" rIns="113272" bIns="56635" anchor="ctr">
            <a:spAutoFit/>
          </a:bodyPr>
          <a:lstStyle>
            <a:lvl1pPr eaLnBrk="0" hangingPunct="0">
              <a:defRPr kumimoji="1">
                <a:solidFill>
                  <a:schemeClr val="tx1"/>
                </a:solidFill>
                <a:latin typeface="맑은 고딕" pitchFamily="50" charset="-127"/>
                <a:ea typeface="굴림" pitchFamily="50" charset="-127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맑은 고딕" pitchFamily="50" charset="-127"/>
                <a:ea typeface="굴림" pitchFamily="50" charset="-127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맑은 고딕" pitchFamily="50" charset="-127"/>
                <a:ea typeface="굴림" pitchFamily="50" charset="-127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맑은 고딕" pitchFamily="50" charset="-127"/>
                <a:ea typeface="굴림" pitchFamily="50" charset="-127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맑은 고딕" pitchFamily="50" charset="-127"/>
                <a:ea typeface="굴림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맑은 고딕" pitchFamily="50" charset="-127"/>
                <a:ea typeface="굴림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맑은 고딕" pitchFamily="50" charset="-127"/>
                <a:ea typeface="굴림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맑은 고딕" pitchFamily="50" charset="-127"/>
                <a:ea typeface="굴림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맑은 고딕" pitchFamily="50" charset="-127"/>
                <a:ea typeface="굴림" pitchFamily="50" charset="-127"/>
              </a:defRPr>
            </a:lvl9pPr>
          </a:lstStyle>
          <a:p>
            <a:pPr defTabSz="1033795" fontAlgn="auto">
              <a:spcBef>
                <a:spcPts val="0"/>
              </a:spcBef>
              <a:spcAft>
                <a:spcPts val="0"/>
              </a:spcAft>
            </a:pPr>
            <a:r>
              <a:rPr lang="en-US" altLang="ko-KR" sz="900" b="1" dirty="0" err="1">
                <a:solidFill>
                  <a:srgbClr val="3A3838">
                    <a:lumMod val="65000"/>
                    <a:lumOff val="35000"/>
                  </a:srgbClr>
                </a:solidFill>
                <a:ea typeface="맑은 고딕" panose="020B0503020000020004" pitchFamily="50" charset="-127"/>
              </a:rPr>
              <a:t>StageRack</a:t>
            </a:r>
            <a:r>
              <a:rPr lang="en-US" altLang="ko-KR" sz="900" b="1" dirty="0">
                <a:solidFill>
                  <a:srgbClr val="3A3838">
                    <a:lumMod val="65000"/>
                    <a:lumOff val="35000"/>
                  </a:srgbClr>
                </a:solidFill>
                <a:ea typeface="맑은 고딕" panose="020B0503020000020004" pitchFamily="50" charset="-127"/>
              </a:rPr>
              <a:t>. Rio3224D</a:t>
            </a:r>
            <a:endParaRPr lang="en-US" altLang="ko-KR" sz="900" b="1" dirty="0">
              <a:solidFill>
                <a:srgbClr val="0070C0"/>
              </a:solidFill>
              <a:ea typeface="맑은 고딕" panose="020B0503020000020004" pitchFamily="50" charset="-127"/>
            </a:endParaRPr>
          </a:p>
        </p:txBody>
      </p:sp>
      <p:cxnSp>
        <p:nvCxnSpPr>
          <p:cNvPr id="21" name="직선 화살표 연결선 20"/>
          <p:cNvCxnSpPr/>
          <p:nvPr/>
        </p:nvCxnSpPr>
        <p:spPr>
          <a:xfrm flipV="1">
            <a:off x="2999016" y="3367781"/>
            <a:ext cx="0" cy="1600067"/>
          </a:xfrm>
          <a:prstGeom prst="straightConnector1">
            <a:avLst/>
          </a:prstGeom>
          <a:ln w="38100">
            <a:solidFill>
              <a:srgbClr val="FF0000"/>
            </a:solidFill>
            <a:prstDash val="solid"/>
            <a:headEnd type="triangle" w="med" len="med"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" name="직선 화살표 연결선 21"/>
          <p:cNvCxnSpPr/>
          <p:nvPr/>
        </p:nvCxnSpPr>
        <p:spPr>
          <a:xfrm flipV="1">
            <a:off x="3360868" y="3367781"/>
            <a:ext cx="0" cy="1600067"/>
          </a:xfrm>
          <a:prstGeom prst="straightConnector1">
            <a:avLst/>
          </a:prstGeom>
          <a:ln w="38100">
            <a:solidFill>
              <a:srgbClr val="0070C0"/>
            </a:solidFill>
            <a:prstDash val="solid"/>
            <a:headEnd type="triangle" w="med" len="med"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23" name="Picture 5" descr="Z:\00_Tip\1. PPT_IMAGES\POWERSOFT IMAGES\Icon_Dante.png"/>
          <p:cNvPicPr>
            <a:picLocks noChangeAspect="1" noChangeArrowheads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 xmlns=""/>
              </a:ext>
            </a:extLst>
          </a:blip>
          <a:srcRect/>
          <a:stretch>
            <a:fillRect/>
          </a:stretch>
        </p:blipFill>
        <p:spPr bwMode="auto">
          <a:xfrm>
            <a:off x="2832643" y="4186848"/>
            <a:ext cx="678923" cy="18507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</p:pic>
      <p:sp>
        <p:nvSpPr>
          <p:cNvPr id="24" name="TextBox 23"/>
          <p:cNvSpPr txBox="1"/>
          <p:nvPr/>
        </p:nvSpPr>
        <p:spPr>
          <a:xfrm>
            <a:off x="250041" y="2214441"/>
            <a:ext cx="2076900" cy="2429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13272" tIns="56635" rIns="113272" bIns="56635" anchor="ctr">
            <a:spAutoFit/>
          </a:bodyPr>
          <a:lstStyle>
            <a:defPPr>
              <a:defRPr lang="ko-KR"/>
            </a:defPPr>
            <a:lvl1pPr algn="ctr" eaLnBrk="0" hangingPunct="0">
              <a:defRPr kumimoji="1" sz="800" b="1">
                <a:solidFill>
                  <a:schemeClr val="tx1">
                    <a:lumMod val="65000"/>
                    <a:lumOff val="35000"/>
                  </a:schemeClr>
                </a:solidFill>
                <a:latin typeface="맑은 고딕" pitchFamily="50" charset="-127"/>
                <a:ea typeface="맑은 고딕" panose="020B0503020000020004" pitchFamily="50" charset="-127"/>
              </a:defRPr>
            </a:lvl1pPr>
            <a:lvl2pPr marL="742950" indent="-285750" eaLnBrk="0" hangingPunct="0">
              <a:defRPr kumimoji="1">
                <a:latin typeface="맑은 고딕" pitchFamily="50" charset="-127"/>
                <a:ea typeface="굴림" pitchFamily="50" charset="-127"/>
              </a:defRPr>
            </a:lvl2pPr>
            <a:lvl3pPr marL="1143000" indent="-228600" eaLnBrk="0" hangingPunct="0">
              <a:defRPr kumimoji="1">
                <a:latin typeface="맑은 고딕" pitchFamily="50" charset="-127"/>
                <a:ea typeface="굴림" pitchFamily="50" charset="-127"/>
              </a:defRPr>
            </a:lvl3pPr>
            <a:lvl4pPr marL="1600200" indent="-228600" eaLnBrk="0" hangingPunct="0">
              <a:defRPr kumimoji="1">
                <a:latin typeface="맑은 고딕" pitchFamily="50" charset="-127"/>
                <a:ea typeface="굴림" pitchFamily="50" charset="-127"/>
              </a:defRPr>
            </a:lvl4pPr>
            <a:lvl5pPr marL="2057400" indent="-228600" eaLnBrk="0" hangingPunct="0">
              <a:defRPr kumimoji="1">
                <a:latin typeface="맑은 고딕" pitchFamily="50" charset="-127"/>
                <a:ea typeface="굴림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latin typeface="맑은 고딕" pitchFamily="50" charset="-127"/>
                <a:ea typeface="굴림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latin typeface="맑은 고딕" pitchFamily="50" charset="-127"/>
                <a:ea typeface="굴림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latin typeface="맑은 고딕" pitchFamily="50" charset="-127"/>
                <a:ea typeface="굴림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latin typeface="맑은 고딕" pitchFamily="50" charset="-127"/>
                <a:ea typeface="굴림" pitchFamily="50" charset="-127"/>
              </a:defRPr>
            </a:lvl9pPr>
          </a:lstStyle>
          <a:p>
            <a:pPr defTabSz="1033795" fontAlgn="auto">
              <a:spcBef>
                <a:spcPts val="0"/>
              </a:spcBef>
              <a:spcAft>
                <a:spcPts val="0"/>
              </a:spcAft>
            </a:pPr>
            <a:r>
              <a:rPr lang="ko-KR" altLang="en-US" dirty="0">
                <a:solidFill>
                  <a:srgbClr val="3A3838">
                    <a:lumMod val="65000"/>
                    <a:lumOff val="35000"/>
                  </a:srgbClr>
                </a:solidFill>
              </a:rPr>
              <a:t>무선 컨트롤 </a:t>
            </a:r>
            <a:r>
              <a:rPr lang="en-US" altLang="ko-KR" dirty="0">
                <a:solidFill>
                  <a:srgbClr val="3A3838">
                    <a:lumMod val="65000"/>
                    <a:lumOff val="35000"/>
                  </a:srgbClr>
                </a:solidFill>
              </a:rPr>
              <a:t>(</a:t>
            </a:r>
            <a:r>
              <a:rPr lang="en-US" altLang="ko-KR" dirty="0" err="1">
                <a:solidFill>
                  <a:srgbClr val="3A3838">
                    <a:lumMod val="65000"/>
                    <a:lumOff val="35000"/>
                  </a:srgbClr>
                </a:solidFill>
              </a:rPr>
              <a:t>StageMix</a:t>
            </a:r>
            <a:r>
              <a:rPr lang="en-US" altLang="ko-KR" dirty="0">
                <a:solidFill>
                  <a:srgbClr val="3A3838">
                    <a:lumMod val="65000"/>
                    <a:lumOff val="35000"/>
                  </a:srgbClr>
                </a:solidFill>
              </a:rPr>
              <a:t>)</a:t>
            </a:r>
          </a:p>
        </p:txBody>
      </p:sp>
      <p:pic>
        <p:nvPicPr>
          <p:cNvPr id="25" name="Picture 4"/>
          <p:cNvPicPr>
            <a:picLocks noChangeAspect="1" noChangeArrowheads="1"/>
          </p:cNvPicPr>
          <p:nvPr/>
        </p:nvPicPr>
        <p:blipFill>
          <a:blip r:embed="rId3" cstate="email">
            <a:extLst>
              <a:ext uri="{BEBA8EAE-BF5A-486C-A8C5-ECC9F3942E4B}">
                <a14:imgProps xmlns:a14="http://schemas.microsoft.com/office/drawing/2010/main" xmlns="">
                  <a14:imgLayer r:embed="rId4">
                    <a14:imgEffect>
                      <a14:backgroundRemoval t="2878" b="96763" l="3725" r="96562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xmlns=""/>
              </a:ext>
            </a:extLst>
          </a:blip>
          <a:srcRect/>
          <a:stretch>
            <a:fillRect/>
          </a:stretch>
        </p:blipFill>
        <p:spPr bwMode="auto">
          <a:xfrm>
            <a:off x="550385" y="2450763"/>
            <a:ext cx="600425" cy="444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6" name="Picture 8"/>
          <p:cNvPicPr>
            <a:picLocks noChangeAspect="1" noChangeArrowheads="1"/>
          </p:cNvPicPr>
          <p:nvPr/>
        </p:nvPicPr>
        <p:blipFill>
          <a:blip r:embed="rId5" cstate="email">
            <a:extLst>
              <a:ext uri="{BEBA8EAE-BF5A-486C-A8C5-ECC9F3942E4B}">
                <a14:imgProps xmlns:a14="http://schemas.microsoft.com/office/drawing/2010/main" xmlns="">
                  <a14:imgLayer r:embed="rId6">
                    <a14:imgEffect>
                      <a14:backgroundRemoval t="0" b="100000" l="0" r="100000">
                        <a14:foregroundMark x1="71636" y1="83091" x2="14545" y2="64000"/>
                        <a14:foregroundMark x1="20909" y1="59818" x2="12727" y2="66545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xmlns=""/>
              </a:ext>
            </a:extLst>
          </a:blip>
          <a:srcRect/>
          <a:stretch>
            <a:fillRect/>
          </a:stretch>
        </p:blipFill>
        <p:spPr bwMode="auto">
          <a:xfrm>
            <a:off x="1200687" y="2326443"/>
            <a:ext cx="649256" cy="5501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7" name="TextBox 227"/>
          <p:cNvSpPr txBox="1">
            <a:spLocks noChangeArrowheads="1"/>
          </p:cNvSpPr>
          <p:nvPr/>
        </p:nvSpPr>
        <p:spPr bwMode="auto">
          <a:xfrm>
            <a:off x="2066379" y="2160172"/>
            <a:ext cx="2137977" cy="25287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13272" tIns="56635" rIns="113272" bIns="56635" anchor="ctr">
            <a:spAutoFit/>
          </a:bodyPr>
          <a:lstStyle>
            <a:lvl1pPr eaLnBrk="0" hangingPunct="0">
              <a:defRPr kumimoji="1">
                <a:solidFill>
                  <a:schemeClr val="tx1"/>
                </a:solidFill>
                <a:latin typeface="맑은 고딕" pitchFamily="50" charset="-127"/>
                <a:ea typeface="굴림" pitchFamily="50" charset="-127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맑은 고딕" pitchFamily="50" charset="-127"/>
                <a:ea typeface="굴림" pitchFamily="50" charset="-127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맑은 고딕" pitchFamily="50" charset="-127"/>
                <a:ea typeface="굴림" pitchFamily="50" charset="-127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맑은 고딕" pitchFamily="50" charset="-127"/>
                <a:ea typeface="굴림" pitchFamily="50" charset="-127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맑은 고딕" pitchFamily="50" charset="-127"/>
                <a:ea typeface="굴림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맑은 고딕" pitchFamily="50" charset="-127"/>
                <a:ea typeface="굴림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맑은 고딕" pitchFamily="50" charset="-127"/>
                <a:ea typeface="굴림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맑은 고딕" pitchFamily="50" charset="-127"/>
                <a:ea typeface="굴림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맑은 고딕" pitchFamily="50" charset="-127"/>
                <a:ea typeface="굴림" pitchFamily="50" charset="-127"/>
              </a:defRPr>
            </a:lvl9pPr>
          </a:lstStyle>
          <a:p>
            <a:pPr defTabSz="1033795" fontAlgn="auto">
              <a:spcBef>
                <a:spcPts val="0"/>
              </a:spcBef>
              <a:spcAft>
                <a:spcPts val="0"/>
              </a:spcAft>
            </a:pPr>
            <a:r>
              <a:rPr lang="en-US" altLang="ko-KR" sz="900" b="1" dirty="0">
                <a:solidFill>
                  <a:srgbClr val="3A3838">
                    <a:lumMod val="65000"/>
                    <a:lumOff val="35000"/>
                  </a:srgbClr>
                </a:solidFill>
                <a:ea typeface="맑은 고딕" panose="020B0503020000020004" pitchFamily="50" charset="-127"/>
              </a:rPr>
              <a:t>MIXSING CONSOLE. </a:t>
            </a:r>
            <a:r>
              <a:rPr lang="en-US" altLang="ko-KR" sz="900" b="1" dirty="0">
                <a:solidFill>
                  <a:srgbClr val="3A3838"/>
                </a:solidFill>
                <a:ea typeface="맑은 고딕" panose="020B0503020000020004" pitchFamily="50" charset="-127"/>
              </a:rPr>
              <a:t>QL5</a:t>
            </a:r>
          </a:p>
        </p:txBody>
      </p:sp>
      <p:sp>
        <p:nvSpPr>
          <p:cNvPr id="28" name="직사각형 27"/>
          <p:cNvSpPr/>
          <p:nvPr/>
        </p:nvSpPr>
        <p:spPr>
          <a:xfrm>
            <a:off x="209064" y="3199395"/>
            <a:ext cx="2033875" cy="281329"/>
          </a:xfrm>
          <a:prstGeom prst="rect">
            <a:avLst/>
          </a:prstGeom>
          <a:noFill/>
          <a:ln w="15875">
            <a:noFill/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3379" tIns="51690" rIns="103379" bIns="51690" rtlCol="0" anchor="ctr"/>
          <a:lstStyle/>
          <a:p>
            <a:pPr defTabSz="1033795" fontAlgn="auto">
              <a:spcBef>
                <a:spcPts val="0"/>
              </a:spcBef>
              <a:spcAft>
                <a:spcPts val="0"/>
              </a:spcAft>
            </a:pPr>
            <a:r>
              <a:rPr lang="en-US" altLang="ko-KR" sz="900" b="1" dirty="0">
                <a:solidFill>
                  <a:srgbClr val="3A3838">
                    <a:lumMod val="65000"/>
                    <a:lumOff val="35000"/>
                  </a:srgbClr>
                </a:solidFill>
              </a:rPr>
              <a:t>F.O.H  Input Source</a:t>
            </a:r>
          </a:p>
          <a:p>
            <a:pPr defTabSz="1033795" fontAlgn="auto">
              <a:spcBef>
                <a:spcPts val="0"/>
              </a:spcBef>
              <a:spcAft>
                <a:spcPts val="0"/>
              </a:spcAft>
            </a:pPr>
            <a:endParaRPr kumimoji="0" lang="en-US" altLang="ko-KR" sz="1100" dirty="0">
              <a:solidFill>
                <a:srgbClr val="3A3838"/>
              </a:solidFill>
            </a:endParaRPr>
          </a:p>
          <a:p>
            <a:pPr defTabSz="1033795" fontAlgn="auto">
              <a:spcBef>
                <a:spcPts val="0"/>
              </a:spcBef>
              <a:spcAft>
                <a:spcPts val="0"/>
              </a:spcAft>
            </a:pPr>
            <a:endParaRPr kumimoji="0" lang="en-US" altLang="ko-KR" sz="1100" dirty="0">
              <a:solidFill>
                <a:srgbClr val="3A3838"/>
              </a:solidFill>
            </a:endParaRPr>
          </a:p>
          <a:p>
            <a:pPr defTabSz="1033795" fontAlgn="auto">
              <a:spcBef>
                <a:spcPts val="0"/>
              </a:spcBef>
              <a:spcAft>
                <a:spcPts val="0"/>
              </a:spcAft>
            </a:pPr>
            <a:endParaRPr kumimoji="0" lang="en-US" altLang="ko-KR" sz="1100" dirty="0">
              <a:solidFill>
                <a:srgbClr val="3A3838"/>
              </a:solidFill>
            </a:endParaRPr>
          </a:p>
          <a:p>
            <a:pPr defTabSz="1033795" fontAlgn="auto">
              <a:spcBef>
                <a:spcPts val="0"/>
              </a:spcBef>
              <a:spcAft>
                <a:spcPts val="0"/>
              </a:spcAft>
            </a:pPr>
            <a:endParaRPr kumimoji="0" lang="en-US" altLang="ko-KR" sz="1100" dirty="0">
              <a:solidFill>
                <a:srgbClr val="3A3838"/>
              </a:solidFill>
            </a:endParaRPr>
          </a:p>
        </p:txBody>
      </p:sp>
      <p:pic>
        <p:nvPicPr>
          <p:cNvPr id="29" name="Picture 18"/>
          <p:cNvPicPr>
            <a:picLocks noChangeAspect="1" noChangeArrowheads="1"/>
          </p:cNvPicPr>
          <p:nvPr/>
        </p:nvPicPr>
        <p:blipFill>
          <a:blip r:embed="rId7" cstate="email">
            <a:extLst>
              <a:ext uri="{BEBA8EAE-BF5A-486C-A8C5-ECC9F3942E4B}">
                <a14:imgProps xmlns:a14="http://schemas.microsoft.com/office/drawing/2010/main" xmlns="">
                  <a14:imgLayer r:embed="rId8">
                    <a14:imgEffect>
                      <a14:backgroundRemoval t="0" b="100000" l="182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xmlns=""/>
              </a:ext>
            </a:extLst>
          </a:blip>
          <a:srcRect/>
          <a:stretch>
            <a:fillRect/>
          </a:stretch>
        </p:blipFill>
        <p:spPr bwMode="auto">
          <a:xfrm>
            <a:off x="511228" y="3168695"/>
            <a:ext cx="649840" cy="31048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30" name="그룹 29"/>
          <p:cNvGrpSpPr/>
          <p:nvPr/>
        </p:nvGrpSpPr>
        <p:grpSpPr>
          <a:xfrm>
            <a:off x="1252625" y="3090687"/>
            <a:ext cx="654269" cy="455967"/>
            <a:chOff x="1274894" y="2852936"/>
            <a:chExt cx="560802" cy="420893"/>
          </a:xfrm>
        </p:grpSpPr>
        <p:pic>
          <p:nvPicPr>
            <p:cNvPr id="31" name="Picture 19"/>
            <p:cNvPicPr>
              <a:picLocks noChangeAspect="1" noChangeArrowheads="1"/>
            </p:cNvPicPr>
            <p:nvPr/>
          </p:nvPicPr>
          <p:blipFill>
            <a:blip r:embed="rId9" cstate="email">
              <a:extLst>
                <a:ext uri="{BEBA8EAE-BF5A-486C-A8C5-ECC9F3942E4B}">
                  <a14:imgProps xmlns:a14="http://schemas.microsoft.com/office/drawing/2010/main" xmlns="">
                    <a14:imgLayer r:embed="rId10">
                      <a14:imgEffect>
                        <a14:backgroundRemoval t="0" b="95098" l="0" r="10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xmlns="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274894" y="3094961"/>
              <a:ext cx="552596" cy="1788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2" name="Picture 19"/>
            <p:cNvPicPr>
              <a:picLocks noChangeAspect="1" noChangeArrowheads="1"/>
            </p:cNvPicPr>
            <p:nvPr/>
          </p:nvPicPr>
          <p:blipFill>
            <a:blip r:embed="rId9" cstate="email">
              <a:extLst>
                <a:ext uri="{BEBA8EAE-BF5A-486C-A8C5-ECC9F3942E4B}">
                  <a14:imgProps xmlns:a14="http://schemas.microsoft.com/office/drawing/2010/main" xmlns="">
                    <a14:imgLayer r:embed="rId10">
                      <a14:imgEffect>
                        <a14:backgroundRemoval t="0" b="95098" l="0" r="10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xmlns="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283100" y="2973567"/>
              <a:ext cx="552596" cy="1788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3" name="Picture 19"/>
            <p:cNvPicPr>
              <a:picLocks noChangeAspect="1" noChangeArrowheads="1"/>
            </p:cNvPicPr>
            <p:nvPr/>
          </p:nvPicPr>
          <p:blipFill>
            <a:blip r:embed="rId9" cstate="email">
              <a:extLst>
                <a:ext uri="{BEBA8EAE-BF5A-486C-A8C5-ECC9F3942E4B}">
                  <a14:imgProps xmlns:a14="http://schemas.microsoft.com/office/drawing/2010/main" xmlns="">
                    <a14:imgLayer r:embed="rId10">
                      <a14:imgEffect>
                        <a14:backgroundRemoval t="0" b="95098" l="0" r="10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xmlns="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283100" y="2852936"/>
              <a:ext cx="552596" cy="1788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cxnSp>
        <p:nvCxnSpPr>
          <p:cNvPr id="34" name="직선 화살표 연결선 33"/>
          <p:cNvCxnSpPr/>
          <p:nvPr/>
        </p:nvCxnSpPr>
        <p:spPr>
          <a:xfrm flipH="1" flipV="1">
            <a:off x="4489983" y="6522724"/>
            <a:ext cx="3374229" cy="1989"/>
          </a:xfrm>
          <a:prstGeom prst="straightConnector1">
            <a:avLst/>
          </a:prstGeom>
          <a:ln w="38100">
            <a:solidFill>
              <a:srgbClr val="00B050"/>
            </a:solidFill>
            <a:prstDash val="solid"/>
            <a:headEnd type="triangl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꺾인 연결선 34"/>
          <p:cNvCxnSpPr/>
          <p:nvPr/>
        </p:nvCxnSpPr>
        <p:spPr>
          <a:xfrm>
            <a:off x="4189264" y="2759780"/>
            <a:ext cx="842113" cy="688345"/>
          </a:xfrm>
          <a:prstGeom prst="bentConnector3">
            <a:avLst>
              <a:gd name="adj1" fmla="val 26691"/>
            </a:avLst>
          </a:prstGeom>
          <a:ln w="38100">
            <a:solidFill>
              <a:srgbClr val="00B0F0"/>
            </a:solidFill>
            <a:prstDash val="solid"/>
            <a:headEnd type="none" w="med" len="med"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6" name="직사각형 35"/>
          <p:cNvSpPr/>
          <p:nvPr/>
        </p:nvSpPr>
        <p:spPr>
          <a:xfrm>
            <a:off x="226714" y="5352934"/>
            <a:ext cx="2033875" cy="281329"/>
          </a:xfrm>
          <a:prstGeom prst="rect">
            <a:avLst/>
          </a:prstGeom>
          <a:noFill/>
          <a:ln w="15875">
            <a:noFill/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3379" tIns="51690" rIns="103379" bIns="51690" rtlCol="0" anchor="ctr"/>
          <a:lstStyle/>
          <a:p>
            <a:pPr defTabSz="1033795" fontAlgn="auto">
              <a:spcBef>
                <a:spcPts val="0"/>
              </a:spcBef>
              <a:spcAft>
                <a:spcPts val="0"/>
              </a:spcAft>
            </a:pPr>
            <a:r>
              <a:rPr lang="en-US" altLang="ko-KR" sz="900" b="1" dirty="0">
                <a:solidFill>
                  <a:srgbClr val="3A3838">
                    <a:lumMod val="65000"/>
                    <a:lumOff val="35000"/>
                  </a:srgbClr>
                </a:solidFill>
              </a:rPr>
              <a:t>Stage  Input Source</a:t>
            </a:r>
          </a:p>
          <a:p>
            <a:pPr defTabSz="1033795" fontAlgn="auto">
              <a:spcBef>
                <a:spcPts val="0"/>
              </a:spcBef>
              <a:spcAft>
                <a:spcPts val="0"/>
              </a:spcAft>
            </a:pPr>
            <a:endParaRPr kumimoji="0" lang="en-US" altLang="ko-KR" sz="1100" dirty="0">
              <a:solidFill>
                <a:srgbClr val="3A3838"/>
              </a:solidFill>
            </a:endParaRPr>
          </a:p>
          <a:p>
            <a:pPr defTabSz="1033795" fontAlgn="auto">
              <a:spcBef>
                <a:spcPts val="0"/>
              </a:spcBef>
              <a:spcAft>
                <a:spcPts val="0"/>
              </a:spcAft>
            </a:pPr>
            <a:endParaRPr kumimoji="0" lang="en-US" altLang="ko-KR" sz="1100" dirty="0">
              <a:solidFill>
                <a:srgbClr val="3A3838"/>
              </a:solidFill>
            </a:endParaRPr>
          </a:p>
          <a:p>
            <a:pPr defTabSz="1033795" fontAlgn="auto">
              <a:spcBef>
                <a:spcPts val="0"/>
              </a:spcBef>
              <a:spcAft>
                <a:spcPts val="0"/>
              </a:spcAft>
            </a:pPr>
            <a:endParaRPr kumimoji="0" lang="en-US" altLang="ko-KR" sz="1100" dirty="0">
              <a:solidFill>
                <a:srgbClr val="3A3838"/>
              </a:solidFill>
            </a:endParaRPr>
          </a:p>
          <a:p>
            <a:pPr defTabSz="1033795" fontAlgn="auto">
              <a:spcBef>
                <a:spcPts val="0"/>
              </a:spcBef>
              <a:spcAft>
                <a:spcPts val="0"/>
              </a:spcAft>
            </a:pPr>
            <a:endParaRPr kumimoji="0" lang="en-US" altLang="ko-KR" sz="1100" dirty="0">
              <a:solidFill>
                <a:srgbClr val="3A3838"/>
              </a:solidFill>
            </a:endParaRPr>
          </a:p>
        </p:txBody>
      </p:sp>
      <p:pic>
        <p:nvPicPr>
          <p:cNvPr id="37" name="Picture 2" descr="http://www.yamahaproaudio.com/global/en/Images/photoviewer_mixers_ql5_front_01.jpg"/>
          <p:cNvPicPr>
            <a:picLocks noChangeAspect="1" noChangeArrowheads="1"/>
          </p:cNvPicPr>
          <p:nvPr/>
        </p:nvPicPr>
        <p:blipFill>
          <a:blip r:embed="rId11" cstate="email">
            <a:extLst>
              <a:ext uri="{BEBA8EAE-BF5A-486C-A8C5-ECC9F3942E4B}">
                <a14:imgProps xmlns:a14="http://schemas.microsoft.com/office/drawing/2010/main" xmlns="">
                  <a14:imgLayer r:embed="rId12">
                    <a14:imgEffect>
                      <a14:backgroundRemoval t="3643" b="93625" l="1415" r="96953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xmlns=""/>
              </a:ext>
            </a:extLst>
          </a:blip>
          <a:srcRect/>
          <a:stretch>
            <a:fillRect/>
          </a:stretch>
        </p:blipFill>
        <p:spPr bwMode="auto">
          <a:xfrm>
            <a:off x="2202171" y="2313751"/>
            <a:ext cx="1888968" cy="111140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</p:pic>
      <p:pic>
        <p:nvPicPr>
          <p:cNvPr id="38" name="그림 37"/>
          <p:cNvPicPr>
            <a:picLocks noChangeAspect="1"/>
          </p:cNvPicPr>
          <p:nvPr/>
        </p:nvPicPr>
        <p:blipFill>
          <a:blip r:embed="rId13" cstate="email">
            <a:extLst>
              <a:ext uri="{28A0092B-C50C-407E-A947-70E740481C1C}">
                <a14:useLocalDpi xmlns:a14="http://schemas.microsoft.com/office/drawing/2010/main" xmlns=""/>
              </a:ext>
            </a:extLst>
          </a:blip>
          <a:stretch>
            <a:fillRect/>
          </a:stretch>
        </p:blipFill>
        <p:spPr>
          <a:xfrm>
            <a:off x="2101483" y="5284311"/>
            <a:ext cx="2102862" cy="628822"/>
          </a:xfrm>
          <a:prstGeom prst="rect">
            <a:avLst/>
          </a:prstGeom>
        </p:spPr>
      </p:pic>
      <p:pic>
        <p:nvPicPr>
          <p:cNvPr id="39" name="Picture 2" descr="L-ACOUSTICS LA4X에 대한 이미지 검색결과">
            <a:hlinkClick r:id="rId14"/>
          </p:cNvPr>
          <p:cNvPicPr>
            <a:picLocks noChangeAspect="1" noChangeArrowheads="1"/>
          </p:cNvPicPr>
          <p:nvPr/>
        </p:nvPicPr>
        <p:blipFill rotWithShape="1">
          <a:blip r:embed="rId15" cstate="email">
            <a:extLst>
              <a:ext uri="{28A0092B-C50C-407E-A947-70E740481C1C}">
                <a14:useLocalDpi xmlns:a14="http://schemas.microsoft.com/office/drawing/2010/main" xmlns=""/>
              </a:ext>
            </a:extLst>
          </a:blip>
          <a:srcRect l="2063" t="39980" r="1635" b="40084"/>
          <a:stretch/>
        </p:blipFill>
        <p:spPr bwMode="auto">
          <a:xfrm>
            <a:off x="5009444" y="2244218"/>
            <a:ext cx="1885949" cy="36252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</p:pic>
      <p:pic>
        <p:nvPicPr>
          <p:cNvPr id="58" name="그림 2"/>
          <p:cNvPicPr>
            <a:picLocks noChangeAspect="1"/>
          </p:cNvPicPr>
          <p:nvPr/>
        </p:nvPicPr>
        <p:blipFill>
          <a:blip r:embed="rId16" cstate="email">
            <a:extLst>
              <a:ext uri="{28A0092B-C50C-407E-A947-70E740481C1C}">
                <a14:useLocalDpi xmlns:a14="http://schemas.microsoft.com/office/drawing/2010/main" xmlns=""/>
              </a:ext>
            </a:extLst>
          </a:blip>
          <a:srcRect/>
          <a:stretch>
            <a:fillRect/>
          </a:stretch>
        </p:blipFill>
        <p:spPr bwMode="auto">
          <a:xfrm>
            <a:off x="8329103" y="5352180"/>
            <a:ext cx="354783" cy="46543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9" name="그림 2"/>
          <p:cNvPicPr>
            <a:picLocks noChangeAspect="1"/>
          </p:cNvPicPr>
          <p:nvPr/>
        </p:nvPicPr>
        <p:blipFill>
          <a:blip r:embed="rId16" cstate="email">
            <a:extLst>
              <a:ext uri="{28A0092B-C50C-407E-A947-70E740481C1C}">
                <a14:useLocalDpi xmlns:a14="http://schemas.microsoft.com/office/drawing/2010/main" xmlns=""/>
              </a:ext>
            </a:extLst>
          </a:blip>
          <a:srcRect/>
          <a:stretch>
            <a:fillRect/>
          </a:stretch>
        </p:blipFill>
        <p:spPr bwMode="auto">
          <a:xfrm>
            <a:off x="9287845" y="5356108"/>
            <a:ext cx="354783" cy="46543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8" name="그림 67"/>
          <p:cNvPicPr>
            <a:picLocks noChangeAspect="1"/>
          </p:cNvPicPr>
          <p:nvPr/>
        </p:nvPicPr>
        <p:blipFill>
          <a:blip r:embed="rId17" cstate="email">
            <a:extLst>
              <a:ext uri="{28A0092B-C50C-407E-A947-70E740481C1C}">
                <a14:useLocalDpi xmlns:a14="http://schemas.microsoft.com/office/drawing/2010/main" xmlns=""/>
              </a:ext>
            </a:extLst>
          </a:blip>
          <a:stretch>
            <a:fillRect/>
          </a:stretch>
        </p:blipFill>
        <p:spPr>
          <a:xfrm>
            <a:off x="4871820" y="4059955"/>
            <a:ext cx="2273097" cy="450291"/>
          </a:xfrm>
          <a:prstGeom prst="rect">
            <a:avLst/>
          </a:prstGeom>
        </p:spPr>
      </p:pic>
      <p:sp>
        <p:nvSpPr>
          <p:cNvPr id="69" name="TextBox 227"/>
          <p:cNvSpPr txBox="1">
            <a:spLocks noChangeArrowheads="1"/>
          </p:cNvSpPr>
          <p:nvPr/>
        </p:nvSpPr>
        <p:spPr bwMode="auto">
          <a:xfrm>
            <a:off x="4922924" y="3882756"/>
            <a:ext cx="2137977" cy="25287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13272" tIns="56635" rIns="113272" bIns="56635" anchor="ctr">
            <a:spAutoFit/>
          </a:bodyPr>
          <a:lstStyle>
            <a:lvl1pPr eaLnBrk="0" hangingPunct="0">
              <a:defRPr kumimoji="1">
                <a:solidFill>
                  <a:schemeClr val="tx1"/>
                </a:solidFill>
                <a:latin typeface="맑은 고딕" pitchFamily="50" charset="-127"/>
                <a:ea typeface="굴림" pitchFamily="50" charset="-127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맑은 고딕" pitchFamily="50" charset="-127"/>
                <a:ea typeface="굴림" pitchFamily="50" charset="-127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맑은 고딕" pitchFamily="50" charset="-127"/>
                <a:ea typeface="굴림" pitchFamily="50" charset="-127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맑은 고딕" pitchFamily="50" charset="-127"/>
                <a:ea typeface="굴림" pitchFamily="50" charset="-127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맑은 고딕" pitchFamily="50" charset="-127"/>
                <a:ea typeface="굴림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맑은 고딕" pitchFamily="50" charset="-127"/>
                <a:ea typeface="굴림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맑은 고딕" pitchFamily="50" charset="-127"/>
                <a:ea typeface="굴림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맑은 고딕" pitchFamily="50" charset="-127"/>
                <a:ea typeface="굴림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맑은 고딕" pitchFamily="50" charset="-127"/>
                <a:ea typeface="굴림" pitchFamily="50" charset="-127"/>
              </a:defRPr>
            </a:lvl9pPr>
          </a:lstStyle>
          <a:p>
            <a:pPr defTabSz="1033795" fontAlgn="auto">
              <a:spcBef>
                <a:spcPts val="0"/>
              </a:spcBef>
              <a:spcAft>
                <a:spcPts val="0"/>
              </a:spcAft>
            </a:pPr>
            <a:r>
              <a:rPr lang="en-US" altLang="ko-KR" sz="900" b="1" dirty="0">
                <a:solidFill>
                  <a:srgbClr val="3A3838">
                    <a:lumMod val="65000"/>
                    <a:lumOff val="35000"/>
                  </a:srgbClr>
                </a:solidFill>
                <a:ea typeface="맑은 고딕" panose="020B0503020000020004" pitchFamily="50" charset="-127"/>
              </a:rPr>
              <a:t>POWER AMP. </a:t>
            </a:r>
            <a:r>
              <a:rPr lang="en-US" altLang="ko-KR" sz="900" b="1" dirty="0">
                <a:solidFill>
                  <a:srgbClr val="3A3838"/>
                </a:solidFill>
                <a:ea typeface="맑은 고딕" panose="020B0503020000020004" pitchFamily="50" charset="-127"/>
              </a:rPr>
              <a:t>QUTTRO 2404</a:t>
            </a:r>
          </a:p>
        </p:txBody>
      </p:sp>
      <p:cxnSp>
        <p:nvCxnSpPr>
          <p:cNvPr id="89" name="꺾인 연결선 88"/>
          <p:cNvCxnSpPr/>
          <p:nvPr/>
        </p:nvCxnSpPr>
        <p:spPr>
          <a:xfrm flipV="1">
            <a:off x="4130243" y="2403825"/>
            <a:ext cx="918836" cy="3149496"/>
          </a:xfrm>
          <a:prstGeom prst="bentConnector3">
            <a:avLst>
              <a:gd name="adj1" fmla="val 37925"/>
            </a:avLst>
          </a:prstGeom>
          <a:ln w="38100">
            <a:solidFill>
              <a:srgbClr val="00B050"/>
            </a:solidFill>
            <a:prstDash val="solid"/>
            <a:headEnd type="none" w="med" len="med"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0" name="직선 화살표 연결선 89"/>
          <p:cNvCxnSpPr/>
          <p:nvPr/>
        </p:nvCxnSpPr>
        <p:spPr>
          <a:xfrm flipH="1">
            <a:off x="6863445" y="2326690"/>
            <a:ext cx="982753" cy="0"/>
          </a:xfrm>
          <a:prstGeom prst="straightConnector1">
            <a:avLst/>
          </a:prstGeom>
          <a:ln w="38100">
            <a:solidFill>
              <a:srgbClr val="00B050"/>
            </a:solidFill>
            <a:prstDash val="solid"/>
            <a:headEnd type="triangl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1" name="직선 화살표 연결선 90"/>
          <p:cNvCxnSpPr/>
          <p:nvPr/>
        </p:nvCxnSpPr>
        <p:spPr>
          <a:xfrm flipH="1">
            <a:off x="6858222" y="3467442"/>
            <a:ext cx="982753" cy="0"/>
          </a:xfrm>
          <a:prstGeom prst="straightConnector1">
            <a:avLst/>
          </a:prstGeom>
          <a:ln w="38100">
            <a:solidFill>
              <a:srgbClr val="00B050"/>
            </a:solidFill>
            <a:prstDash val="solid"/>
            <a:headEnd type="triangl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4" name="직선 화살표 연결선 93"/>
          <p:cNvCxnSpPr/>
          <p:nvPr/>
        </p:nvCxnSpPr>
        <p:spPr>
          <a:xfrm flipH="1">
            <a:off x="4471969" y="6525372"/>
            <a:ext cx="610212" cy="0"/>
          </a:xfrm>
          <a:prstGeom prst="straightConnector1">
            <a:avLst/>
          </a:prstGeom>
          <a:ln w="38100">
            <a:solidFill>
              <a:srgbClr val="00B050"/>
            </a:solidFill>
            <a:prstDash val="solid"/>
            <a:headEnd type="triangl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5" name="직선 연결선 94"/>
          <p:cNvCxnSpPr/>
          <p:nvPr/>
        </p:nvCxnSpPr>
        <p:spPr>
          <a:xfrm>
            <a:off x="4480503" y="5542997"/>
            <a:ext cx="0" cy="990600"/>
          </a:xfrm>
          <a:prstGeom prst="line">
            <a:avLst/>
          </a:prstGeom>
          <a:ln w="38100">
            <a:solidFill>
              <a:srgbClr val="00B05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직선 연결선 76"/>
          <p:cNvCxnSpPr/>
          <p:nvPr/>
        </p:nvCxnSpPr>
        <p:spPr>
          <a:xfrm>
            <a:off x="400050" y="1372394"/>
            <a:ext cx="9145588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8" name="TextBox 77"/>
          <p:cNvSpPr txBox="1"/>
          <p:nvPr/>
        </p:nvSpPr>
        <p:spPr>
          <a:xfrm>
            <a:off x="430390" y="1001449"/>
            <a:ext cx="3485795" cy="381388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wrap="square" lIns="103379" tIns="51690" rIns="103379" bIns="51690" rtlCol="0" anchor="ctr">
            <a:spAutoFit/>
          </a:bodyPr>
          <a:lstStyle/>
          <a:p>
            <a:pPr defTabSz="1033795" fontAlgn="auto">
              <a:spcBef>
                <a:spcPts val="0"/>
              </a:spcBef>
              <a:spcAft>
                <a:spcPts val="0"/>
              </a:spcAft>
            </a:pPr>
            <a:r>
              <a:rPr kumimoji="0" lang="en-US" altLang="ko-KR" sz="1800" b="1" spc="-113" dirty="0">
                <a:ln>
                  <a:solidFill>
                    <a:srgbClr val="434B56">
                      <a:alpha val="0"/>
                    </a:srgbClr>
                  </a:solidFill>
                </a:ln>
                <a:solidFill>
                  <a:srgbClr val="FFFFFF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  <a:cs typeface="Tahoma" pitchFamily="34" charset="0"/>
              </a:rPr>
              <a:t>Church Culture </a:t>
            </a:r>
            <a:r>
              <a:rPr kumimoji="0" lang="en-US" altLang="ko-KR" sz="1800" b="1" spc="-113" dirty="0" err="1">
                <a:ln>
                  <a:solidFill>
                    <a:srgbClr val="434B56">
                      <a:alpha val="0"/>
                    </a:srgbClr>
                  </a:solidFill>
                </a:ln>
                <a:solidFill>
                  <a:srgbClr val="FFFFFF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  <a:cs typeface="Tahoma" pitchFamily="34" charset="0"/>
              </a:rPr>
              <a:t>inovation</a:t>
            </a:r>
            <a:r>
              <a:rPr kumimoji="0" lang="en-US" altLang="ko-KR" sz="1800" b="1" spc="-113" dirty="0">
                <a:ln>
                  <a:solidFill>
                    <a:srgbClr val="434B56">
                      <a:alpha val="0"/>
                    </a:srgbClr>
                  </a:solidFill>
                </a:ln>
                <a:solidFill>
                  <a:srgbClr val="FFFFFF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  <a:cs typeface="Tahoma" pitchFamily="34" charset="0"/>
              </a:rPr>
              <a:t> Works</a:t>
            </a:r>
            <a:endParaRPr kumimoji="0" lang="ko-KR" altLang="en-US" sz="1800" b="1" spc="-113" dirty="0">
              <a:ln>
                <a:solidFill>
                  <a:srgbClr val="434B56">
                    <a:alpha val="0"/>
                  </a:srgbClr>
                </a:solidFill>
              </a:ln>
              <a:solidFill>
                <a:srgbClr val="FFFFFF"/>
              </a:solidFill>
              <a:latin typeface="나눔바른고딕" panose="020B0603020101020101" pitchFamily="50" charset="-127"/>
              <a:ea typeface="나눔바른고딕" panose="020B0603020101020101" pitchFamily="50" charset="-127"/>
              <a:cs typeface="Tahoma" pitchFamily="34" charset="0"/>
            </a:endParaRPr>
          </a:p>
        </p:txBody>
      </p:sp>
      <p:sp>
        <p:nvSpPr>
          <p:cNvPr id="79" name="TextBox 227"/>
          <p:cNvSpPr txBox="1">
            <a:spLocks noChangeArrowheads="1"/>
          </p:cNvSpPr>
          <p:nvPr/>
        </p:nvSpPr>
        <p:spPr bwMode="auto">
          <a:xfrm>
            <a:off x="4888267" y="3085731"/>
            <a:ext cx="2137977" cy="25287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13272" tIns="56635" rIns="113272" bIns="56635" anchor="ctr">
            <a:spAutoFit/>
          </a:bodyPr>
          <a:lstStyle>
            <a:lvl1pPr eaLnBrk="0" hangingPunct="0">
              <a:defRPr kumimoji="1">
                <a:solidFill>
                  <a:schemeClr val="tx1"/>
                </a:solidFill>
                <a:latin typeface="맑은 고딕" pitchFamily="50" charset="-127"/>
                <a:ea typeface="굴림" pitchFamily="50" charset="-127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맑은 고딕" pitchFamily="50" charset="-127"/>
                <a:ea typeface="굴림" pitchFamily="50" charset="-127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맑은 고딕" pitchFamily="50" charset="-127"/>
                <a:ea typeface="굴림" pitchFamily="50" charset="-127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맑은 고딕" pitchFamily="50" charset="-127"/>
                <a:ea typeface="굴림" pitchFamily="50" charset="-127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맑은 고딕" pitchFamily="50" charset="-127"/>
                <a:ea typeface="굴림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맑은 고딕" pitchFamily="50" charset="-127"/>
                <a:ea typeface="굴림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맑은 고딕" pitchFamily="50" charset="-127"/>
                <a:ea typeface="굴림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맑은 고딕" pitchFamily="50" charset="-127"/>
                <a:ea typeface="굴림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맑은 고딕" pitchFamily="50" charset="-127"/>
                <a:ea typeface="굴림" pitchFamily="50" charset="-127"/>
              </a:defRPr>
            </a:lvl9pPr>
          </a:lstStyle>
          <a:p>
            <a:pPr defTabSz="1033795" fontAlgn="auto">
              <a:spcBef>
                <a:spcPts val="0"/>
              </a:spcBef>
              <a:spcAft>
                <a:spcPts val="0"/>
              </a:spcAft>
            </a:pPr>
            <a:r>
              <a:rPr lang="en-US" altLang="ko-KR" sz="900" b="1" dirty="0">
                <a:solidFill>
                  <a:srgbClr val="3A3838">
                    <a:lumMod val="65000"/>
                    <a:lumOff val="35000"/>
                  </a:srgbClr>
                </a:solidFill>
                <a:ea typeface="맑은 고딕" panose="020B0503020000020004" pitchFamily="50" charset="-127"/>
              </a:rPr>
              <a:t>POWER AMP. </a:t>
            </a:r>
            <a:r>
              <a:rPr lang="en-US" altLang="ko-KR" sz="900" b="1" dirty="0">
                <a:solidFill>
                  <a:srgbClr val="3A3838"/>
                </a:solidFill>
                <a:ea typeface="맑은 고딕" panose="020B0503020000020004" pitchFamily="50" charset="-127"/>
              </a:rPr>
              <a:t>L-acoustics LA4x</a:t>
            </a:r>
          </a:p>
        </p:txBody>
      </p:sp>
      <p:pic>
        <p:nvPicPr>
          <p:cNvPr id="80" name="Picture 2" descr="L-ACOUSTICS LA4X에 대한 이미지 검색결과">
            <a:hlinkClick r:id="rId14"/>
          </p:cNvPr>
          <p:cNvPicPr>
            <a:picLocks noChangeAspect="1" noChangeArrowheads="1"/>
          </p:cNvPicPr>
          <p:nvPr/>
        </p:nvPicPr>
        <p:blipFill rotWithShape="1">
          <a:blip r:embed="rId15" cstate="email">
            <a:extLst>
              <a:ext uri="{28A0092B-C50C-407E-A947-70E740481C1C}">
                <a14:useLocalDpi xmlns:a14="http://schemas.microsoft.com/office/drawing/2010/main" xmlns=""/>
              </a:ext>
            </a:extLst>
          </a:blip>
          <a:srcRect l="2063" t="39980" r="1635" b="40084"/>
          <a:stretch/>
        </p:blipFill>
        <p:spPr bwMode="auto">
          <a:xfrm>
            <a:off x="5004222" y="3336336"/>
            <a:ext cx="1885949" cy="36252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</p:pic>
      <p:pic>
        <p:nvPicPr>
          <p:cNvPr id="81" name="그림 80"/>
          <p:cNvPicPr>
            <a:picLocks noChangeAspect="1"/>
          </p:cNvPicPr>
          <p:nvPr/>
        </p:nvPicPr>
        <p:blipFill>
          <a:blip r:embed="rId17" cstate="email">
            <a:extLst>
              <a:ext uri="{28A0092B-C50C-407E-A947-70E740481C1C}">
                <a14:useLocalDpi xmlns:a14="http://schemas.microsoft.com/office/drawing/2010/main" xmlns=""/>
              </a:ext>
            </a:extLst>
          </a:blip>
          <a:stretch>
            <a:fillRect/>
          </a:stretch>
        </p:blipFill>
        <p:spPr>
          <a:xfrm>
            <a:off x="4888270" y="5026232"/>
            <a:ext cx="2273097" cy="450291"/>
          </a:xfrm>
          <a:prstGeom prst="rect">
            <a:avLst/>
          </a:prstGeom>
        </p:spPr>
      </p:pic>
      <p:sp>
        <p:nvSpPr>
          <p:cNvPr id="82" name="TextBox 227"/>
          <p:cNvSpPr txBox="1">
            <a:spLocks noChangeArrowheads="1"/>
          </p:cNvSpPr>
          <p:nvPr/>
        </p:nvSpPr>
        <p:spPr bwMode="auto">
          <a:xfrm>
            <a:off x="4939374" y="4849033"/>
            <a:ext cx="2137977" cy="25287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13272" tIns="56635" rIns="113272" bIns="56635" anchor="ctr">
            <a:spAutoFit/>
          </a:bodyPr>
          <a:lstStyle>
            <a:lvl1pPr eaLnBrk="0" hangingPunct="0">
              <a:defRPr kumimoji="1">
                <a:solidFill>
                  <a:schemeClr val="tx1"/>
                </a:solidFill>
                <a:latin typeface="맑은 고딕" pitchFamily="50" charset="-127"/>
                <a:ea typeface="굴림" pitchFamily="50" charset="-127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맑은 고딕" pitchFamily="50" charset="-127"/>
                <a:ea typeface="굴림" pitchFamily="50" charset="-127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맑은 고딕" pitchFamily="50" charset="-127"/>
                <a:ea typeface="굴림" pitchFamily="50" charset="-127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맑은 고딕" pitchFamily="50" charset="-127"/>
                <a:ea typeface="굴림" pitchFamily="50" charset="-127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맑은 고딕" pitchFamily="50" charset="-127"/>
                <a:ea typeface="굴림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맑은 고딕" pitchFamily="50" charset="-127"/>
                <a:ea typeface="굴림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맑은 고딕" pitchFamily="50" charset="-127"/>
                <a:ea typeface="굴림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맑은 고딕" pitchFamily="50" charset="-127"/>
                <a:ea typeface="굴림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맑은 고딕" pitchFamily="50" charset="-127"/>
                <a:ea typeface="굴림" pitchFamily="50" charset="-127"/>
              </a:defRPr>
            </a:lvl9pPr>
          </a:lstStyle>
          <a:p>
            <a:pPr defTabSz="1033795" fontAlgn="auto">
              <a:spcBef>
                <a:spcPts val="0"/>
              </a:spcBef>
              <a:spcAft>
                <a:spcPts val="0"/>
              </a:spcAft>
            </a:pPr>
            <a:r>
              <a:rPr lang="en-US" altLang="ko-KR" sz="900" b="1" dirty="0">
                <a:solidFill>
                  <a:srgbClr val="3A3838">
                    <a:lumMod val="65000"/>
                    <a:lumOff val="35000"/>
                  </a:srgbClr>
                </a:solidFill>
                <a:ea typeface="맑은 고딕" panose="020B0503020000020004" pitchFamily="50" charset="-127"/>
              </a:rPr>
              <a:t>POWER AMP. </a:t>
            </a:r>
            <a:r>
              <a:rPr lang="en-US" altLang="ko-KR" sz="900" b="1" dirty="0">
                <a:solidFill>
                  <a:srgbClr val="3A3838"/>
                </a:solidFill>
                <a:ea typeface="맑은 고딕" panose="020B0503020000020004" pitchFamily="50" charset="-127"/>
              </a:rPr>
              <a:t>QUTTRO 2404</a:t>
            </a:r>
          </a:p>
        </p:txBody>
      </p:sp>
      <p:cxnSp>
        <p:nvCxnSpPr>
          <p:cNvPr id="99" name="직선 화살표 연결선 98"/>
          <p:cNvCxnSpPr/>
          <p:nvPr/>
        </p:nvCxnSpPr>
        <p:spPr>
          <a:xfrm flipH="1" flipV="1">
            <a:off x="4471731" y="4389502"/>
            <a:ext cx="400089" cy="9098"/>
          </a:xfrm>
          <a:prstGeom prst="straightConnector1">
            <a:avLst/>
          </a:prstGeom>
          <a:ln w="38100">
            <a:solidFill>
              <a:srgbClr val="00B050"/>
            </a:solidFill>
            <a:prstDash val="solid"/>
            <a:headEnd type="triangl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73" name="그림 72"/>
          <p:cNvPicPr>
            <a:picLocks noChangeAspect="1"/>
          </p:cNvPicPr>
          <p:nvPr/>
        </p:nvPicPr>
        <p:blipFill>
          <a:blip r:embed="rId18" cstate="email">
            <a:extLst>
              <a:ext uri="{28A0092B-C50C-407E-A947-70E740481C1C}">
                <a14:useLocalDpi xmlns:a14="http://schemas.microsoft.com/office/drawing/2010/main" xmlns=""/>
              </a:ext>
            </a:extLst>
          </a:blip>
          <a:stretch>
            <a:fillRect/>
          </a:stretch>
        </p:blipFill>
        <p:spPr>
          <a:xfrm>
            <a:off x="7870232" y="6131166"/>
            <a:ext cx="390415" cy="239997"/>
          </a:xfrm>
          <a:prstGeom prst="rect">
            <a:avLst/>
          </a:prstGeom>
        </p:spPr>
      </p:pic>
      <p:pic>
        <p:nvPicPr>
          <p:cNvPr id="74" name="그림 73"/>
          <p:cNvPicPr>
            <a:picLocks noChangeAspect="1"/>
          </p:cNvPicPr>
          <p:nvPr/>
        </p:nvPicPr>
        <p:blipFill>
          <a:blip r:embed="rId18" cstate="email">
            <a:extLst>
              <a:ext uri="{28A0092B-C50C-407E-A947-70E740481C1C}">
                <a14:useLocalDpi xmlns:a14="http://schemas.microsoft.com/office/drawing/2010/main" xmlns=""/>
              </a:ext>
            </a:extLst>
          </a:blip>
          <a:stretch>
            <a:fillRect/>
          </a:stretch>
        </p:blipFill>
        <p:spPr>
          <a:xfrm>
            <a:off x="8383605" y="6131166"/>
            <a:ext cx="390415" cy="239997"/>
          </a:xfrm>
          <a:prstGeom prst="rect">
            <a:avLst/>
          </a:prstGeom>
        </p:spPr>
      </p:pic>
      <p:pic>
        <p:nvPicPr>
          <p:cNvPr id="75" name="그림 74"/>
          <p:cNvPicPr>
            <a:picLocks noChangeAspect="1"/>
          </p:cNvPicPr>
          <p:nvPr/>
        </p:nvPicPr>
        <p:blipFill>
          <a:blip r:embed="rId18" cstate="email">
            <a:extLst>
              <a:ext uri="{28A0092B-C50C-407E-A947-70E740481C1C}">
                <a14:useLocalDpi xmlns:a14="http://schemas.microsoft.com/office/drawing/2010/main" xmlns=""/>
              </a:ext>
            </a:extLst>
          </a:blip>
          <a:stretch>
            <a:fillRect/>
          </a:stretch>
        </p:blipFill>
        <p:spPr>
          <a:xfrm>
            <a:off x="8896978" y="6131166"/>
            <a:ext cx="390415" cy="239997"/>
          </a:xfrm>
          <a:prstGeom prst="rect">
            <a:avLst/>
          </a:prstGeom>
        </p:spPr>
      </p:pic>
      <p:pic>
        <p:nvPicPr>
          <p:cNvPr id="76" name="그림 75"/>
          <p:cNvPicPr>
            <a:picLocks noChangeAspect="1"/>
          </p:cNvPicPr>
          <p:nvPr/>
        </p:nvPicPr>
        <p:blipFill>
          <a:blip r:embed="rId18" cstate="email">
            <a:extLst>
              <a:ext uri="{28A0092B-C50C-407E-A947-70E740481C1C}">
                <a14:useLocalDpi xmlns:a14="http://schemas.microsoft.com/office/drawing/2010/main" xmlns=""/>
              </a:ext>
            </a:extLst>
          </a:blip>
          <a:stretch>
            <a:fillRect/>
          </a:stretch>
        </p:blipFill>
        <p:spPr>
          <a:xfrm>
            <a:off x="9410350" y="6131166"/>
            <a:ext cx="390415" cy="239997"/>
          </a:xfrm>
          <a:prstGeom prst="rect">
            <a:avLst/>
          </a:prstGeom>
        </p:spPr>
      </p:pic>
      <p:pic>
        <p:nvPicPr>
          <p:cNvPr id="108" name="그림 107"/>
          <p:cNvPicPr>
            <a:picLocks noChangeAspect="1"/>
          </p:cNvPicPr>
          <p:nvPr/>
        </p:nvPicPr>
        <p:blipFill>
          <a:blip r:embed="rId19" cstate="email">
            <a:extLst>
              <a:ext uri="{28A0092B-C50C-407E-A947-70E740481C1C}">
                <a14:useLocalDpi xmlns:a14="http://schemas.microsoft.com/office/drawing/2010/main" xmlns=""/>
              </a:ext>
            </a:extLst>
          </a:blip>
          <a:stretch>
            <a:fillRect/>
          </a:stretch>
        </p:blipFill>
        <p:spPr>
          <a:xfrm>
            <a:off x="8051390" y="2214441"/>
            <a:ext cx="733056" cy="685959"/>
          </a:xfrm>
          <a:prstGeom prst="rect">
            <a:avLst/>
          </a:prstGeom>
        </p:spPr>
      </p:pic>
      <p:pic>
        <p:nvPicPr>
          <p:cNvPr id="109" name="그림 108"/>
          <p:cNvPicPr>
            <a:picLocks noChangeAspect="1"/>
          </p:cNvPicPr>
          <p:nvPr/>
        </p:nvPicPr>
        <p:blipFill>
          <a:blip r:embed="rId19" cstate="email">
            <a:extLst>
              <a:ext uri="{28A0092B-C50C-407E-A947-70E740481C1C}">
                <a14:useLocalDpi xmlns:a14="http://schemas.microsoft.com/office/drawing/2010/main" xmlns=""/>
              </a:ext>
            </a:extLst>
          </a:blip>
          <a:stretch>
            <a:fillRect/>
          </a:stretch>
        </p:blipFill>
        <p:spPr>
          <a:xfrm>
            <a:off x="8962246" y="2214441"/>
            <a:ext cx="733056" cy="685959"/>
          </a:xfrm>
          <a:prstGeom prst="rect">
            <a:avLst/>
          </a:prstGeom>
        </p:spPr>
      </p:pic>
      <p:sp>
        <p:nvSpPr>
          <p:cNvPr id="110" name="TextBox 199"/>
          <p:cNvSpPr txBox="1">
            <a:spLocks noChangeArrowheads="1"/>
          </p:cNvSpPr>
          <p:nvPr/>
        </p:nvSpPr>
        <p:spPr bwMode="auto">
          <a:xfrm>
            <a:off x="7826579" y="2951477"/>
            <a:ext cx="2537348" cy="25287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113272" tIns="56635" rIns="113272" bIns="56635" anchor="ctr">
            <a:spAutoFit/>
          </a:bodyPr>
          <a:lstStyle>
            <a:lvl1pPr eaLnBrk="0" hangingPunct="0">
              <a:defRPr kumimoji="1">
                <a:solidFill>
                  <a:schemeClr val="tx1"/>
                </a:solidFill>
                <a:latin typeface="맑은 고딕" pitchFamily="50" charset="-127"/>
                <a:ea typeface="굴림" pitchFamily="50" charset="-127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맑은 고딕" pitchFamily="50" charset="-127"/>
                <a:ea typeface="굴림" pitchFamily="50" charset="-127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맑은 고딕" pitchFamily="50" charset="-127"/>
                <a:ea typeface="굴림" pitchFamily="50" charset="-127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맑은 고딕" pitchFamily="50" charset="-127"/>
                <a:ea typeface="굴림" pitchFamily="50" charset="-127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맑은 고딕" pitchFamily="50" charset="-127"/>
                <a:ea typeface="굴림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맑은 고딕" pitchFamily="50" charset="-127"/>
                <a:ea typeface="굴림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맑은 고딕" pitchFamily="50" charset="-127"/>
                <a:ea typeface="굴림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맑은 고딕" pitchFamily="50" charset="-127"/>
                <a:ea typeface="굴림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맑은 고딕" pitchFamily="50" charset="-127"/>
                <a:ea typeface="굴림" pitchFamily="50" charset="-127"/>
              </a:defRPr>
            </a:lvl9pPr>
          </a:lstStyle>
          <a:p>
            <a:pPr defTabSz="1033795" fontAlgn="auto">
              <a:spcBef>
                <a:spcPts val="0"/>
              </a:spcBef>
              <a:spcAft>
                <a:spcPts val="0"/>
              </a:spcAft>
            </a:pPr>
            <a:r>
              <a:rPr lang="en-US" altLang="ko-KR" sz="900" b="1" dirty="0">
                <a:solidFill>
                  <a:srgbClr val="3A3838">
                    <a:lumMod val="65000"/>
                    <a:lumOff val="35000"/>
                  </a:srgbClr>
                </a:solidFill>
                <a:ea typeface="맑은 고딕" panose="020B0503020000020004" pitchFamily="50" charset="-127"/>
              </a:rPr>
              <a:t>WOOFER SPEAKER </a:t>
            </a:r>
            <a:r>
              <a:rPr lang="en-US" altLang="ko-KR" sz="900" b="1" dirty="0">
                <a:solidFill>
                  <a:srgbClr val="0070C0"/>
                </a:solidFill>
                <a:ea typeface="맑은 고딕" panose="020B0503020000020004" pitchFamily="50" charset="-127"/>
              </a:rPr>
              <a:t>SB18I x 2EA</a:t>
            </a:r>
          </a:p>
        </p:txBody>
      </p:sp>
      <p:pic>
        <p:nvPicPr>
          <p:cNvPr id="111" name="그림 110"/>
          <p:cNvPicPr>
            <a:picLocks noChangeAspect="1"/>
          </p:cNvPicPr>
          <p:nvPr/>
        </p:nvPicPr>
        <p:blipFill>
          <a:blip r:embed="rId20" cstate="email">
            <a:extLst>
              <a:ext uri="{28A0092B-C50C-407E-A947-70E740481C1C}">
                <a14:useLocalDpi xmlns:a14="http://schemas.microsoft.com/office/drawing/2010/main" xmlns=""/>
              </a:ext>
            </a:extLst>
          </a:blip>
          <a:stretch>
            <a:fillRect/>
          </a:stretch>
        </p:blipFill>
        <p:spPr>
          <a:xfrm>
            <a:off x="8105740" y="3137181"/>
            <a:ext cx="537921" cy="524644"/>
          </a:xfrm>
          <a:prstGeom prst="rect">
            <a:avLst/>
          </a:prstGeom>
        </p:spPr>
      </p:pic>
      <p:pic>
        <p:nvPicPr>
          <p:cNvPr id="112" name="그림 111"/>
          <p:cNvPicPr>
            <a:picLocks noChangeAspect="1"/>
          </p:cNvPicPr>
          <p:nvPr/>
        </p:nvPicPr>
        <p:blipFill>
          <a:blip r:embed="rId20" cstate="email">
            <a:extLst>
              <a:ext uri="{28A0092B-C50C-407E-A947-70E740481C1C}">
                <a14:useLocalDpi xmlns:a14="http://schemas.microsoft.com/office/drawing/2010/main" xmlns=""/>
              </a:ext>
            </a:extLst>
          </a:blip>
          <a:stretch>
            <a:fillRect/>
          </a:stretch>
        </p:blipFill>
        <p:spPr>
          <a:xfrm>
            <a:off x="9016597" y="3165207"/>
            <a:ext cx="537921" cy="524644"/>
          </a:xfrm>
          <a:prstGeom prst="rect">
            <a:avLst/>
          </a:prstGeom>
        </p:spPr>
      </p:pic>
      <p:sp>
        <p:nvSpPr>
          <p:cNvPr id="117" name="TextBox 199"/>
          <p:cNvSpPr txBox="1">
            <a:spLocks noChangeArrowheads="1"/>
          </p:cNvSpPr>
          <p:nvPr/>
        </p:nvSpPr>
        <p:spPr bwMode="auto">
          <a:xfrm>
            <a:off x="7546110" y="4639918"/>
            <a:ext cx="2852206" cy="25287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113272" tIns="56635" rIns="113272" bIns="56635" anchor="ctr">
            <a:spAutoFit/>
          </a:bodyPr>
          <a:lstStyle>
            <a:lvl1pPr eaLnBrk="0" hangingPunct="0">
              <a:defRPr kumimoji="1">
                <a:solidFill>
                  <a:schemeClr val="tx1"/>
                </a:solidFill>
                <a:latin typeface="맑은 고딕" pitchFamily="50" charset="-127"/>
                <a:ea typeface="굴림" pitchFamily="50" charset="-127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맑은 고딕" pitchFamily="50" charset="-127"/>
                <a:ea typeface="굴림" pitchFamily="50" charset="-127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맑은 고딕" pitchFamily="50" charset="-127"/>
                <a:ea typeface="굴림" pitchFamily="50" charset="-127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맑은 고딕" pitchFamily="50" charset="-127"/>
                <a:ea typeface="굴림" pitchFamily="50" charset="-127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맑은 고딕" pitchFamily="50" charset="-127"/>
                <a:ea typeface="굴림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맑은 고딕" pitchFamily="50" charset="-127"/>
                <a:ea typeface="굴림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맑은 고딕" pitchFamily="50" charset="-127"/>
                <a:ea typeface="굴림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맑은 고딕" pitchFamily="50" charset="-127"/>
                <a:ea typeface="굴림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맑은 고딕" pitchFamily="50" charset="-127"/>
                <a:ea typeface="굴림" pitchFamily="50" charset="-127"/>
              </a:defRPr>
            </a:lvl9pPr>
          </a:lstStyle>
          <a:p>
            <a:pPr defTabSz="1033795" fontAlgn="auto">
              <a:spcBef>
                <a:spcPts val="0"/>
              </a:spcBef>
              <a:spcAft>
                <a:spcPts val="0"/>
              </a:spcAft>
            </a:pPr>
            <a:r>
              <a:rPr lang="en-US" altLang="ko-KR" sz="900" b="1" dirty="0">
                <a:solidFill>
                  <a:srgbClr val="3A3838">
                    <a:lumMod val="65000"/>
                    <a:lumOff val="35000"/>
                  </a:srgbClr>
                </a:solidFill>
                <a:ea typeface="맑은 고딕" panose="020B0503020000020004" pitchFamily="50" charset="-127"/>
              </a:rPr>
              <a:t>SIDE FILL  SPEAKER </a:t>
            </a:r>
            <a:r>
              <a:rPr lang="en-US" altLang="ko-KR" sz="900" b="1" dirty="0" smtClean="0">
                <a:solidFill>
                  <a:srgbClr val="0070C0"/>
                </a:solidFill>
                <a:ea typeface="맑은 고딕" panose="020B0503020000020004" pitchFamily="50" charset="-127"/>
              </a:rPr>
              <a:t>X8 </a:t>
            </a:r>
            <a:r>
              <a:rPr lang="en-US" altLang="ko-KR" sz="900" b="1" dirty="0">
                <a:solidFill>
                  <a:srgbClr val="0070C0"/>
                </a:solidFill>
                <a:ea typeface="맑은 고딕" panose="020B0503020000020004" pitchFamily="50" charset="-127"/>
              </a:rPr>
              <a:t>x 2EA</a:t>
            </a:r>
          </a:p>
        </p:txBody>
      </p:sp>
      <p:cxnSp>
        <p:nvCxnSpPr>
          <p:cNvPr id="122" name="직선 화살표 연결선 121"/>
          <p:cNvCxnSpPr/>
          <p:nvPr/>
        </p:nvCxnSpPr>
        <p:spPr>
          <a:xfrm flipH="1" flipV="1">
            <a:off x="4480509" y="5325256"/>
            <a:ext cx="400089" cy="9098"/>
          </a:xfrm>
          <a:prstGeom prst="straightConnector1">
            <a:avLst/>
          </a:prstGeom>
          <a:ln w="38100">
            <a:solidFill>
              <a:srgbClr val="00B050"/>
            </a:solidFill>
            <a:prstDash val="solid"/>
            <a:headEnd type="triangl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직선 화살표 연결선 122"/>
          <p:cNvCxnSpPr/>
          <p:nvPr/>
        </p:nvCxnSpPr>
        <p:spPr>
          <a:xfrm flipH="1">
            <a:off x="7161361" y="4309186"/>
            <a:ext cx="780542" cy="0"/>
          </a:xfrm>
          <a:prstGeom prst="straightConnector1">
            <a:avLst/>
          </a:prstGeom>
          <a:ln w="38100">
            <a:solidFill>
              <a:srgbClr val="00B050"/>
            </a:solidFill>
            <a:prstDash val="solid"/>
            <a:headEnd type="triangl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" name="꺾인 연결선 55"/>
          <p:cNvCxnSpPr>
            <a:stCxn id="81" idx="3"/>
          </p:cNvCxnSpPr>
          <p:nvPr/>
        </p:nvCxnSpPr>
        <p:spPr>
          <a:xfrm flipV="1">
            <a:off x="7161363" y="4992772"/>
            <a:ext cx="944374" cy="258600"/>
          </a:xfrm>
          <a:prstGeom prst="bentConnector3">
            <a:avLst/>
          </a:prstGeom>
          <a:ln w="38100">
            <a:solidFill>
              <a:srgbClr val="00B05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4" name="직선 화살표 연결선 123"/>
          <p:cNvCxnSpPr/>
          <p:nvPr/>
        </p:nvCxnSpPr>
        <p:spPr>
          <a:xfrm flipH="1">
            <a:off x="7288534" y="5634261"/>
            <a:ext cx="880868" cy="0"/>
          </a:xfrm>
          <a:prstGeom prst="straightConnector1">
            <a:avLst/>
          </a:prstGeom>
          <a:ln w="38100">
            <a:solidFill>
              <a:srgbClr val="00B050"/>
            </a:solidFill>
            <a:prstDash val="solid"/>
            <a:headEnd type="triangl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직선 연결선 124"/>
          <p:cNvCxnSpPr/>
          <p:nvPr/>
        </p:nvCxnSpPr>
        <p:spPr>
          <a:xfrm>
            <a:off x="7296380" y="5251371"/>
            <a:ext cx="0" cy="382890"/>
          </a:xfrm>
          <a:prstGeom prst="line">
            <a:avLst/>
          </a:prstGeom>
          <a:ln w="38100">
            <a:solidFill>
              <a:srgbClr val="00B05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87" name="그림 86"/>
          <p:cNvPicPr>
            <a:picLocks noChangeAspect="1"/>
          </p:cNvPicPr>
          <p:nvPr/>
        </p:nvPicPr>
        <p:blipFill>
          <a:blip r:embed="rId21" cstate="email">
            <a:extLst>
              <a:ext uri="{28A0092B-C50C-407E-A947-70E740481C1C}">
                <a14:useLocalDpi xmlns:a14="http://schemas.microsoft.com/office/drawing/2010/main" xmlns=""/>
              </a:ext>
            </a:extLst>
          </a:blip>
          <a:stretch>
            <a:fillRect/>
          </a:stretch>
        </p:blipFill>
        <p:spPr>
          <a:xfrm>
            <a:off x="7941905" y="3946295"/>
            <a:ext cx="413564" cy="302605"/>
          </a:xfrm>
          <a:prstGeom prst="rect">
            <a:avLst/>
          </a:prstGeom>
        </p:spPr>
      </p:pic>
      <p:pic>
        <p:nvPicPr>
          <p:cNvPr id="92" name="그림 91"/>
          <p:cNvPicPr>
            <a:picLocks noChangeAspect="1"/>
          </p:cNvPicPr>
          <p:nvPr/>
        </p:nvPicPr>
        <p:blipFill>
          <a:blip r:embed="rId21" cstate="email">
            <a:extLst>
              <a:ext uri="{28A0092B-C50C-407E-A947-70E740481C1C}">
                <a14:useLocalDpi xmlns:a14="http://schemas.microsoft.com/office/drawing/2010/main" xmlns=""/>
              </a:ext>
            </a:extLst>
          </a:blip>
          <a:stretch>
            <a:fillRect/>
          </a:stretch>
        </p:blipFill>
        <p:spPr>
          <a:xfrm>
            <a:off x="8495983" y="3946295"/>
            <a:ext cx="413564" cy="302605"/>
          </a:xfrm>
          <a:prstGeom prst="rect">
            <a:avLst/>
          </a:prstGeom>
        </p:spPr>
      </p:pic>
      <p:pic>
        <p:nvPicPr>
          <p:cNvPr id="93" name="그림 92"/>
          <p:cNvPicPr>
            <a:picLocks noChangeAspect="1"/>
          </p:cNvPicPr>
          <p:nvPr/>
        </p:nvPicPr>
        <p:blipFill>
          <a:blip r:embed="rId21" cstate="email">
            <a:extLst>
              <a:ext uri="{28A0092B-C50C-407E-A947-70E740481C1C}">
                <a14:useLocalDpi xmlns:a14="http://schemas.microsoft.com/office/drawing/2010/main" xmlns=""/>
              </a:ext>
            </a:extLst>
          </a:blip>
          <a:stretch>
            <a:fillRect/>
          </a:stretch>
        </p:blipFill>
        <p:spPr>
          <a:xfrm>
            <a:off x="9050061" y="3946295"/>
            <a:ext cx="413564" cy="302605"/>
          </a:xfrm>
          <a:prstGeom prst="rect">
            <a:avLst/>
          </a:prstGeom>
        </p:spPr>
      </p:pic>
      <p:pic>
        <p:nvPicPr>
          <p:cNvPr id="96" name="그림 95"/>
          <p:cNvPicPr>
            <a:picLocks noChangeAspect="1"/>
          </p:cNvPicPr>
          <p:nvPr/>
        </p:nvPicPr>
        <p:blipFill>
          <a:blip r:embed="rId21" cstate="email">
            <a:extLst>
              <a:ext uri="{28A0092B-C50C-407E-A947-70E740481C1C}">
                <a14:useLocalDpi xmlns:a14="http://schemas.microsoft.com/office/drawing/2010/main" xmlns=""/>
              </a:ext>
            </a:extLst>
          </a:blip>
          <a:stretch>
            <a:fillRect/>
          </a:stretch>
        </p:blipFill>
        <p:spPr>
          <a:xfrm>
            <a:off x="9604146" y="3946295"/>
            <a:ext cx="413564" cy="302605"/>
          </a:xfrm>
          <a:prstGeom prst="rect">
            <a:avLst/>
          </a:prstGeom>
        </p:spPr>
      </p:pic>
      <p:pic>
        <p:nvPicPr>
          <p:cNvPr id="97" name="그림 96"/>
          <p:cNvPicPr>
            <a:picLocks noChangeAspect="1"/>
          </p:cNvPicPr>
          <p:nvPr/>
        </p:nvPicPr>
        <p:blipFill>
          <a:blip r:embed="rId21" cstate="email">
            <a:extLst>
              <a:ext uri="{28A0092B-C50C-407E-A947-70E740481C1C}">
                <a14:useLocalDpi xmlns:a14="http://schemas.microsoft.com/office/drawing/2010/main" xmlns=""/>
              </a:ext>
            </a:extLst>
          </a:blip>
          <a:stretch>
            <a:fillRect/>
          </a:stretch>
        </p:blipFill>
        <p:spPr>
          <a:xfrm>
            <a:off x="8148685" y="4330922"/>
            <a:ext cx="413564" cy="302605"/>
          </a:xfrm>
          <a:prstGeom prst="rect">
            <a:avLst/>
          </a:prstGeom>
        </p:spPr>
      </p:pic>
      <p:pic>
        <p:nvPicPr>
          <p:cNvPr id="98" name="그림 97"/>
          <p:cNvPicPr>
            <a:picLocks noChangeAspect="1"/>
          </p:cNvPicPr>
          <p:nvPr/>
        </p:nvPicPr>
        <p:blipFill>
          <a:blip r:embed="rId21" cstate="email">
            <a:extLst>
              <a:ext uri="{28A0092B-C50C-407E-A947-70E740481C1C}">
                <a14:useLocalDpi xmlns:a14="http://schemas.microsoft.com/office/drawing/2010/main" xmlns=""/>
              </a:ext>
            </a:extLst>
          </a:blip>
          <a:stretch>
            <a:fillRect/>
          </a:stretch>
        </p:blipFill>
        <p:spPr>
          <a:xfrm>
            <a:off x="8702763" y="4330922"/>
            <a:ext cx="413564" cy="302605"/>
          </a:xfrm>
          <a:prstGeom prst="rect">
            <a:avLst/>
          </a:prstGeom>
        </p:spPr>
      </p:pic>
      <p:pic>
        <p:nvPicPr>
          <p:cNvPr id="102" name="그림 101"/>
          <p:cNvPicPr>
            <a:picLocks noChangeAspect="1"/>
          </p:cNvPicPr>
          <p:nvPr/>
        </p:nvPicPr>
        <p:blipFill>
          <a:blip r:embed="rId21" cstate="email">
            <a:extLst>
              <a:ext uri="{28A0092B-C50C-407E-A947-70E740481C1C}">
                <a14:useLocalDpi xmlns:a14="http://schemas.microsoft.com/office/drawing/2010/main" xmlns=""/>
              </a:ext>
            </a:extLst>
          </a:blip>
          <a:stretch>
            <a:fillRect/>
          </a:stretch>
        </p:blipFill>
        <p:spPr>
          <a:xfrm>
            <a:off x="9256842" y="4330922"/>
            <a:ext cx="413564" cy="302605"/>
          </a:xfrm>
          <a:prstGeom prst="rect">
            <a:avLst/>
          </a:prstGeom>
        </p:spPr>
      </p:pic>
      <p:pic>
        <p:nvPicPr>
          <p:cNvPr id="113" name="그림 112"/>
          <p:cNvPicPr>
            <a:picLocks noChangeAspect="1"/>
          </p:cNvPicPr>
          <p:nvPr/>
        </p:nvPicPr>
        <p:blipFill>
          <a:blip r:embed="rId21" cstate="email">
            <a:extLst>
              <a:ext uri="{28A0092B-C50C-407E-A947-70E740481C1C}">
                <a14:useLocalDpi xmlns:a14="http://schemas.microsoft.com/office/drawing/2010/main" xmlns=""/>
              </a:ext>
            </a:extLst>
          </a:blip>
          <a:stretch>
            <a:fillRect/>
          </a:stretch>
        </p:blipFill>
        <p:spPr>
          <a:xfrm>
            <a:off x="9810926" y="4330922"/>
            <a:ext cx="413564" cy="302605"/>
          </a:xfrm>
          <a:prstGeom prst="rect">
            <a:avLst/>
          </a:prstGeom>
        </p:spPr>
      </p:pic>
      <p:pic>
        <p:nvPicPr>
          <p:cNvPr id="114" name="그림 113"/>
          <p:cNvPicPr>
            <a:picLocks noChangeAspect="1"/>
          </p:cNvPicPr>
          <p:nvPr/>
        </p:nvPicPr>
        <p:blipFill>
          <a:blip r:embed="rId21" cstate="email">
            <a:extLst>
              <a:ext uri="{28A0092B-C50C-407E-A947-70E740481C1C}">
                <a14:useLocalDpi xmlns:a14="http://schemas.microsoft.com/office/drawing/2010/main" xmlns=""/>
              </a:ext>
            </a:extLst>
          </a:blip>
          <a:stretch>
            <a:fillRect/>
          </a:stretch>
        </p:blipFill>
        <p:spPr>
          <a:xfrm>
            <a:off x="8255428" y="4857721"/>
            <a:ext cx="413564" cy="302605"/>
          </a:xfrm>
          <a:prstGeom prst="rect">
            <a:avLst/>
          </a:prstGeom>
        </p:spPr>
      </p:pic>
      <p:pic>
        <p:nvPicPr>
          <p:cNvPr id="115" name="그림 114"/>
          <p:cNvPicPr>
            <a:picLocks noChangeAspect="1"/>
          </p:cNvPicPr>
          <p:nvPr/>
        </p:nvPicPr>
        <p:blipFill>
          <a:blip r:embed="rId21" cstate="email">
            <a:extLst>
              <a:ext uri="{28A0092B-C50C-407E-A947-70E740481C1C}">
                <a14:useLocalDpi xmlns:a14="http://schemas.microsoft.com/office/drawing/2010/main" xmlns=""/>
              </a:ext>
            </a:extLst>
          </a:blip>
          <a:stretch>
            <a:fillRect/>
          </a:stretch>
        </p:blipFill>
        <p:spPr>
          <a:xfrm>
            <a:off x="9305449" y="4857721"/>
            <a:ext cx="413564" cy="302605"/>
          </a:xfrm>
          <a:prstGeom prst="rect">
            <a:avLst/>
          </a:prstGeom>
        </p:spPr>
      </p:pic>
      <p:sp>
        <p:nvSpPr>
          <p:cNvPr id="83" name="TextBox 199"/>
          <p:cNvSpPr txBox="1">
            <a:spLocks noChangeArrowheads="1"/>
          </p:cNvSpPr>
          <p:nvPr/>
        </p:nvSpPr>
        <p:spPr bwMode="auto">
          <a:xfrm>
            <a:off x="7566248" y="6558218"/>
            <a:ext cx="2802333" cy="25287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113272" tIns="56635" rIns="113272" bIns="56635" anchor="ctr">
            <a:spAutoFit/>
          </a:bodyPr>
          <a:lstStyle>
            <a:lvl1pPr eaLnBrk="0" hangingPunct="0">
              <a:defRPr kumimoji="1">
                <a:solidFill>
                  <a:schemeClr val="tx1"/>
                </a:solidFill>
                <a:latin typeface="맑은 고딕" pitchFamily="50" charset="-127"/>
                <a:ea typeface="굴림" pitchFamily="50" charset="-127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맑은 고딕" pitchFamily="50" charset="-127"/>
                <a:ea typeface="굴림" pitchFamily="50" charset="-127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맑은 고딕" pitchFamily="50" charset="-127"/>
                <a:ea typeface="굴림" pitchFamily="50" charset="-127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맑은 고딕" pitchFamily="50" charset="-127"/>
                <a:ea typeface="굴림" pitchFamily="50" charset="-127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맑은 고딕" pitchFamily="50" charset="-127"/>
                <a:ea typeface="굴림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맑은 고딕" pitchFamily="50" charset="-127"/>
                <a:ea typeface="굴림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맑은 고딕" pitchFamily="50" charset="-127"/>
                <a:ea typeface="굴림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맑은 고딕" pitchFamily="50" charset="-127"/>
                <a:ea typeface="굴림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맑은 고딕" pitchFamily="50" charset="-127"/>
                <a:ea typeface="굴림" pitchFamily="50" charset="-127"/>
              </a:defRPr>
            </a:lvl9pPr>
          </a:lstStyle>
          <a:p>
            <a:pPr defTabSz="1033795" fontAlgn="auto">
              <a:spcBef>
                <a:spcPts val="0"/>
              </a:spcBef>
              <a:spcAft>
                <a:spcPts val="0"/>
              </a:spcAft>
            </a:pPr>
            <a:r>
              <a:rPr lang="ko-KR" altLang="en-US" sz="900" b="1" dirty="0" smtClean="0">
                <a:solidFill>
                  <a:srgbClr val="3A3838">
                    <a:lumMod val="65000"/>
                    <a:lumOff val="35000"/>
                  </a:srgbClr>
                </a:solidFill>
                <a:ea typeface="맑은 고딕" panose="020B0503020000020004" pitchFamily="50" charset="-127"/>
              </a:rPr>
              <a:t>악기용 </a:t>
            </a:r>
            <a:r>
              <a:rPr lang="en-US" altLang="ko-KR" sz="900" b="1" dirty="0" smtClean="0">
                <a:solidFill>
                  <a:srgbClr val="3A3838">
                    <a:lumMod val="65000"/>
                    <a:lumOff val="35000"/>
                  </a:srgbClr>
                </a:solidFill>
                <a:ea typeface="맑은 고딕" panose="020B0503020000020004" pitchFamily="50" charset="-127"/>
              </a:rPr>
              <a:t>MONITOR EARESET </a:t>
            </a:r>
            <a:r>
              <a:rPr lang="en-US" altLang="ko-KR" sz="900" b="1" dirty="0" smtClean="0">
                <a:solidFill>
                  <a:srgbClr val="0070C0"/>
                </a:solidFill>
                <a:ea typeface="맑은 고딕" panose="020B0503020000020004" pitchFamily="50" charset="-127"/>
              </a:rPr>
              <a:t>P16  </a:t>
            </a:r>
            <a:r>
              <a:rPr lang="en-US" altLang="ko-KR" sz="900" b="1" dirty="0">
                <a:solidFill>
                  <a:srgbClr val="0070C0"/>
                </a:solidFill>
                <a:ea typeface="맑은 고딕" panose="020B0503020000020004" pitchFamily="50" charset="-127"/>
              </a:rPr>
              <a:t>x </a:t>
            </a:r>
            <a:r>
              <a:rPr lang="en-US" altLang="ko-KR" sz="900" b="1" dirty="0" smtClean="0">
                <a:solidFill>
                  <a:srgbClr val="0070C0"/>
                </a:solidFill>
                <a:ea typeface="맑은 고딕" panose="020B0503020000020004" pitchFamily="50" charset="-127"/>
              </a:rPr>
              <a:t>4EA</a:t>
            </a:r>
            <a:endParaRPr lang="en-US" altLang="ko-KR" sz="900" b="1" dirty="0">
              <a:solidFill>
                <a:srgbClr val="0070C0"/>
              </a:solidFill>
              <a:ea typeface="맑은 고딕" panose="020B0503020000020004" pitchFamily="50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xmlns="" val="109885734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0167" name="Rectangle 7"/>
          <p:cNvSpPr>
            <a:spLocks noChangeArrowheads="1"/>
          </p:cNvSpPr>
          <p:nvPr/>
        </p:nvSpPr>
        <p:spPr bwMode="auto">
          <a:xfrm>
            <a:off x="88908" y="82661"/>
            <a:ext cx="9960006" cy="1236531"/>
          </a:xfrm>
          <a:prstGeom prst="rect">
            <a:avLst/>
          </a:prstGeom>
          <a:noFill/>
          <a:ln w="9525">
            <a:noFill/>
            <a:round/>
            <a:headEnd/>
            <a:tailEnd/>
          </a:ln>
          <a:effectLst/>
        </p:spPr>
        <p:txBody>
          <a:bodyPr lIns="101576" tIns="49777" rIns="101576" bIns="49777" anchor="ctr"/>
          <a:lstStyle/>
          <a:p>
            <a:pPr algn="l"/>
            <a:r>
              <a:rPr lang="ko-KR" altLang="en-US" sz="2800" b="1" dirty="0">
                <a:solidFill>
                  <a:srgbClr val="FFE103"/>
                </a:solidFill>
                <a:latin typeface="HY중고딕" pitchFamily="18" charset="-127"/>
                <a:ea typeface="HY중고딕" pitchFamily="18" charset="-127"/>
                <a:cs typeface="Times New Roman" pitchFamily="18" charset="0"/>
              </a:rPr>
              <a:t>  </a:t>
            </a:r>
            <a:r>
              <a:rPr lang="ko-KR" altLang="en-US" sz="2800" dirty="0">
                <a:solidFill>
                  <a:srgbClr val="FFE103"/>
                </a:solidFill>
                <a:latin typeface="HY견고딕" panose="02030600000101010101" pitchFamily="18" charset="-127"/>
                <a:ea typeface="HY견고딕" panose="02030600000101010101" pitchFamily="18" charset="-127"/>
                <a:cs typeface="Times New Roman" pitchFamily="18" charset="0"/>
              </a:rPr>
              <a:t>음향 시스템 </a:t>
            </a:r>
            <a:r>
              <a:rPr lang="ko-KR" altLang="en-US" sz="2800" dirty="0" err="1">
                <a:solidFill>
                  <a:srgbClr val="FFE103"/>
                </a:solidFill>
                <a:latin typeface="HY견고딕" panose="02030600000101010101" pitchFamily="18" charset="-127"/>
                <a:ea typeface="HY견고딕" panose="02030600000101010101" pitchFamily="18" charset="-127"/>
                <a:cs typeface="Times New Roman" pitchFamily="18" charset="0"/>
              </a:rPr>
              <a:t>디지탈화</a:t>
            </a:r>
            <a:endParaRPr lang="en-US" altLang="ko-KR" sz="2800" dirty="0">
              <a:solidFill>
                <a:srgbClr val="FFE103"/>
              </a:solidFill>
              <a:latin typeface="HY견고딕" panose="02030600000101010101" pitchFamily="18" charset="-127"/>
              <a:ea typeface="HY견고딕" panose="02030600000101010101" pitchFamily="18" charset="-127"/>
              <a:cs typeface="Times New Roman" pitchFamily="18" charset="0"/>
            </a:endParaRPr>
          </a:p>
        </p:txBody>
      </p:sp>
      <p:sp>
        <p:nvSpPr>
          <p:cNvPr id="220168" name="Text Box 8"/>
          <p:cNvSpPr txBox="1">
            <a:spLocks noChangeArrowheads="1"/>
          </p:cNvSpPr>
          <p:nvPr/>
        </p:nvSpPr>
        <p:spPr bwMode="auto">
          <a:xfrm>
            <a:off x="1582570" y="6528062"/>
            <a:ext cx="7536493" cy="42694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102778" tIns="51390" rIns="102778" bIns="51390">
            <a:spAutoFit/>
          </a:bodyPr>
          <a:lstStyle/>
          <a:p>
            <a:pPr algn="l"/>
            <a:r>
              <a:rPr lang="ko-KR" altLang="en-US" sz="2100" b="1" dirty="0">
                <a:solidFill>
                  <a:srgbClr val="FFFFFF"/>
                </a:solidFill>
                <a:latin typeface="HY중고딕" pitchFamily="18" charset="-127"/>
                <a:ea typeface="HY중고딕" pitchFamily="18" charset="-127"/>
              </a:rPr>
              <a:t>여러 꼭 필요한 장비를 디지털화하여 부피</a:t>
            </a:r>
            <a:r>
              <a:rPr lang="en-US" altLang="ko-KR" sz="2100" b="1" dirty="0">
                <a:solidFill>
                  <a:srgbClr val="FFFFFF"/>
                </a:solidFill>
                <a:latin typeface="HY중고딕" pitchFamily="18" charset="-127"/>
                <a:ea typeface="HY중고딕" pitchFamily="18" charset="-127"/>
              </a:rPr>
              <a:t>, </a:t>
            </a:r>
            <a:r>
              <a:rPr lang="ko-KR" altLang="en-US" sz="2100" b="1" dirty="0">
                <a:solidFill>
                  <a:srgbClr val="FFFFFF"/>
                </a:solidFill>
                <a:latin typeface="HY중고딕" pitchFamily="18" charset="-127"/>
                <a:ea typeface="HY중고딕" pitchFamily="18" charset="-127"/>
              </a:rPr>
              <a:t>비용을 최소화한다</a:t>
            </a:r>
            <a:endParaRPr lang="en-US" altLang="ko-KR" sz="2100" b="1" dirty="0">
              <a:solidFill>
                <a:srgbClr val="FFFFFF"/>
              </a:solidFill>
              <a:latin typeface="HY중고딕" pitchFamily="18" charset="-127"/>
              <a:ea typeface="HY중고딕" pitchFamily="18" charset="-127"/>
            </a:endParaRPr>
          </a:p>
        </p:txBody>
      </p:sp>
      <p:pic>
        <p:nvPicPr>
          <p:cNvPr id="5" name="내용 개체 틀 2"/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 xmlns=""/>
              </a:ext>
            </a:extLst>
          </a:blip>
          <a:stretch>
            <a:fillRect/>
          </a:stretch>
        </p:blipFill>
        <p:spPr>
          <a:xfrm rot="5400000">
            <a:off x="53413" y="2154582"/>
            <a:ext cx="4800534" cy="3600400"/>
          </a:xfrm>
          <a:prstGeom prst="rect">
            <a:avLst/>
          </a:prstGeom>
        </p:spPr>
      </p:pic>
      <p:pic>
        <p:nvPicPr>
          <p:cNvPr id="2" name="그림 1"/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 xmlns=""/>
              </a:ext>
            </a:extLst>
          </a:blip>
          <a:stretch>
            <a:fillRect/>
          </a:stretch>
        </p:blipFill>
        <p:spPr>
          <a:xfrm>
            <a:off x="5350926" y="2037091"/>
            <a:ext cx="4894485" cy="2719158"/>
          </a:xfrm>
          <a:prstGeom prst="rect">
            <a:avLst/>
          </a:prstGeom>
        </p:spPr>
      </p:pic>
      <p:sp>
        <p:nvSpPr>
          <p:cNvPr id="3" name="톱니 모양의 오른쪽 화살표 2"/>
          <p:cNvSpPr/>
          <p:nvPr/>
        </p:nvSpPr>
        <p:spPr>
          <a:xfrm>
            <a:off x="4437747" y="3376640"/>
            <a:ext cx="631166" cy="360040"/>
          </a:xfrm>
          <a:prstGeom prst="notchedRightArrow">
            <a:avLst/>
          </a:prstGeom>
          <a:solidFill>
            <a:schemeClr val="accent2"/>
          </a:solidFill>
          <a:ln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lIns="91351" tIns="45676" rIns="91351" bIns="45676" rtlCol="0" anchor="ctr"/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xmlns="" val="1616260020"/>
      </p:ext>
    </p:extLst>
  </p:cSld>
  <p:clrMapOvr>
    <a:masterClrMapping/>
  </p:clrMapOvr>
  <p:transition>
    <p:dissolve/>
  </p:transition>
  <p:timing>
    <p:tnLst>
      <p:par>
        <p:cTn id="1" dur="indefinite" restart="never" nodeType="tmRoot"/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26336" y="402396"/>
            <a:ext cx="10608133" cy="473610"/>
          </a:xfrm>
          <a:prstGeom prst="rect">
            <a:avLst/>
          </a:prstGeom>
          <a:noFill/>
        </p:spPr>
        <p:txBody>
          <a:bodyPr wrap="none" lIns="103269" tIns="51635" rIns="103269" bIns="51635" rtlCol="0">
            <a:spAutoFit/>
          </a:bodyPr>
          <a:lstStyle/>
          <a:p>
            <a:r>
              <a:rPr lang="ko-KR" altLang="en-US" b="1" dirty="0" smtClean="0">
                <a:solidFill>
                  <a:srgbClr val="FFCC00">
                    <a:lumMod val="60000"/>
                    <a:lumOff val="40000"/>
                  </a:srgbClr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아날로그 감성 </a:t>
            </a:r>
            <a:r>
              <a:rPr lang="en-US" altLang="ko-KR" b="1" dirty="0" smtClean="0">
                <a:solidFill>
                  <a:srgbClr val="FFCC00">
                    <a:lumMod val="60000"/>
                    <a:lumOff val="40000"/>
                  </a:srgbClr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MIC pre</a:t>
            </a:r>
            <a:r>
              <a:rPr lang="ko-KR" altLang="en-US" b="1" dirty="0" smtClean="0">
                <a:solidFill>
                  <a:srgbClr val="FFCC00">
                    <a:lumMod val="60000"/>
                    <a:lumOff val="40000"/>
                  </a:srgbClr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 </a:t>
            </a:r>
            <a:r>
              <a:rPr lang="en-US" altLang="ko-KR" b="1" dirty="0" smtClean="0">
                <a:solidFill>
                  <a:srgbClr val="FFCC00">
                    <a:lumMod val="60000"/>
                    <a:lumOff val="40000"/>
                  </a:srgbClr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/ COMP / LIMIT </a:t>
            </a:r>
            <a:r>
              <a:rPr lang="ko-KR" altLang="en-US" b="1" dirty="0" smtClean="0">
                <a:solidFill>
                  <a:srgbClr val="FFCC00">
                    <a:lumMod val="60000"/>
                    <a:lumOff val="40000"/>
                  </a:srgbClr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적용 </a:t>
            </a:r>
            <a:r>
              <a:rPr lang="en-US" altLang="ko-KR" b="1" dirty="0" smtClean="0">
                <a:solidFill>
                  <a:srgbClr val="FFCC00">
                    <a:lumMod val="60000"/>
                    <a:lumOff val="40000"/>
                  </a:srgbClr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– </a:t>
            </a:r>
            <a:r>
              <a:rPr lang="ko-KR" altLang="en-US" b="1" dirty="0" smtClean="0">
                <a:solidFill>
                  <a:srgbClr val="FFCC00">
                    <a:lumMod val="60000"/>
                    <a:lumOff val="40000"/>
                  </a:srgbClr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따뜻하면서도 </a:t>
            </a:r>
            <a:r>
              <a:rPr lang="ko-KR" altLang="en-US" b="1" dirty="0" err="1" smtClean="0">
                <a:solidFill>
                  <a:srgbClr val="FFCC00">
                    <a:lumMod val="60000"/>
                    <a:lumOff val="40000"/>
                  </a:srgbClr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힘이넘친다</a:t>
            </a:r>
            <a:r>
              <a:rPr lang="ko-KR" altLang="en-US" b="1" dirty="0" smtClean="0">
                <a:solidFill>
                  <a:srgbClr val="FFCC00">
                    <a:lumMod val="60000"/>
                    <a:lumOff val="40000"/>
                  </a:srgbClr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 </a:t>
            </a:r>
            <a:endParaRPr lang="ko-KR" altLang="en-US" b="1" dirty="0">
              <a:solidFill>
                <a:srgbClr val="FFCC00">
                  <a:lumMod val="60000"/>
                  <a:lumOff val="40000"/>
                </a:srgbClr>
              </a:solidFill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pic>
        <p:nvPicPr>
          <p:cNvPr id="3" name="그림 2"/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 xmlns="">
                  <a14:imgLayer r:embed="rId3">
                    <a14:imgEffect>
                      <a14:colorTemperature colorTemp="72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xmlns=""/>
              </a:ext>
            </a:extLst>
          </a:blip>
          <a:stretch>
            <a:fillRect/>
          </a:stretch>
        </p:blipFill>
        <p:spPr>
          <a:xfrm>
            <a:off x="1067348" y="1842542"/>
            <a:ext cx="8487960" cy="463932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xmlns="" val="397987921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 descr="20130322_203820.jpg"/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 xmlns=""/>
              </a:ext>
            </a:extLst>
          </a:blip>
          <a:stretch>
            <a:fillRect/>
          </a:stretch>
        </p:blipFill>
        <p:spPr>
          <a:xfrm>
            <a:off x="1381137" y="1500172"/>
            <a:ext cx="7667644" cy="5429288"/>
          </a:xfrm>
          <a:prstGeom prst="rect">
            <a:avLst/>
          </a:prstGeom>
        </p:spPr>
      </p:pic>
      <p:sp>
        <p:nvSpPr>
          <p:cNvPr id="4" name="Oval 7"/>
          <p:cNvSpPr>
            <a:spLocks noChangeArrowheads="1"/>
          </p:cNvSpPr>
          <p:nvPr/>
        </p:nvSpPr>
        <p:spPr bwMode="auto">
          <a:xfrm>
            <a:off x="1333472" y="3357560"/>
            <a:ext cx="3214710" cy="2595912"/>
          </a:xfrm>
          <a:prstGeom prst="ellipse">
            <a:avLst/>
          </a:prstGeom>
          <a:noFill/>
          <a:ln w="76200">
            <a:solidFill>
              <a:srgbClr val="FFFF00"/>
            </a:solidFill>
            <a:prstDash val="sysDot"/>
            <a:round/>
            <a:headEnd/>
            <a:tailEnd/>
          </a:ln>
          <a:effectLst/>
        </p:spPr>
        <p:txBody>
          <a:bodyPr wrap="none" lIns="90814" tIns="45415" rIns="90814" bIns="45415" anchor="ctr"/>
          <a:lstStyle/>
          <a:p>
            <a:endParaRPr lang="ko-KR" altLang="en-US">
              <a:solidFill>
                <a:srgbClr val="FFCC00"/>
              </a:solidFill>
            </a:endParaRPr>
          </a:p>
        </p:txBody>
      </p:sp>
      <p:sp>
        <p:nvSpPr>
          <p:cNvPr id="6" name="직사각형 5"/>
          <p:cNvSpPr/>
          <p:nvPr/>
        </p:nvSpPr>
        <p:spPr>
          <a:xfrm>
            <a:off x="114125" y="373161"/>
            <a:ext cx="10455614" cy="461134"/>
          </a:xfrm>
          <a:prstGeom prst="rect">
            <a:avLst/>
          </a:prstGeom>
        </p:spPr>
        <p:txBody>
          <a:bodyPr wrap="none" lIns="90898" tIns="45457" rIns="90898" bIns="45457">
            <a:spAutoFit/>
          </a:bodyPr>
          <a:lstStyle/>
          <a:p>
            <a:r>
              <a:rPr lang="ko-KR" altLang="en-US" dirty="0" smtClean="0">
                <a:solidFill>
                  <a:srgbClr val="FFCC00"/>
                </a:solidFill>
                <a:latin typeface="HY헤드라인M" pitchFamily="18" charset="-127"/>
                <a:ea typeface="HY헤드라인M" pitchFamily="18" charset="-127"/>
              </a:rPr>
              <a:t>엔지니어들 방송실 밖 은혜의 자리로 </a:t>
            </a:r>
            <a:r>
              <a:rPr lang="en-US" altLang="ko-KR" dirty="0" smtClean="0">
                <a:solidFill>
                  <a:srgbClr val="FFCC00"/>
                </a:solidFill>
                <a:latin typeface="HY헤드라인M" pitchFamily="18" charset="-127"/>
                <a:ea typeface="HY헤드라인M" pitchFamily="18" charset="-127"/>
              </a:rPr>
              <a:t>/ </a:t>
            </a:r>
            <a:r>
              <a:rPr lang="ko-KR" altLang="en-US" dirty="0" smtClean="0">
                <a:solidFill>
                  <a:srgbClr val="FFCC00"/>
                </a:solidFill>
                <a:latin typeface="HY헤드라인M" pitchFamily="18" charset="-127"/>
                <a:ea typeface="HY헤드라인M" pitchFamily="18" charset="-127"/>
              </a:rPr>
              <a:t>내가 직접 해버려</a:t>
            </a:r>
            <a:r>
              <a:rPr lang="en-US" altLang="ko-KR" dirty="0" smtClean="0">
                <a:solidFill>
                  <a:srgbClr val="FFCC00"/>
                </a:solidFill>
                <a:latin typeface="HY헤드라인M" pitchFamily="18" charset="-127"/>
                <a:ea typeface="HY헤드라인M" pitchFamily="18" charset="-127"/>
              </a:rPr>
              <a:t>…  </a:t>
            </a:r>
            <a:r>
              <a:rPr lang="ko-KR" altLang="en-US" dirty="0" err="1" smtClean="0">
                <a:solidFill>
                  <a:srgbClr val="FFCC00"/>
                </a:solidFill>
                <a:latin typeface="HY헤드라인M" pitchFamily="18" charset="-127"/>
                <a:ea typeface="HY헤드라인M" pitchFamily="18" charset="-127"/>
              </a:rPr>
              <a:t>스마트폰</a:t>
            </a:r>
            <a:r>
              <a:rPr lang="ko-KR" altLang="en-US" dirty="0" smtClean="0">
                <a:solidFill>
                  <a:srgbClr val="FFCC00"/>
                </a:solidFill>
                <a:latin typeface="HY헤드라인M" pitchFamily="18" charset="-127"/>
                <a:ea typeface="HY헤드라인M" pitchFamily="18" charset="-127"/>
              </a:rPr>
              <a:t> 이용 </a:t>
            </a:r>
            <a:endParaRPr lang="ko-KR" altLang="en-US" dirty="0">
              <a:solidFill>
                <a:srgbClr val="FFCC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xmlns="" val="25608432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042691" name="Picture 3" descr="D:\사진자료\사진정리필\14년6월\대구동신교회\20140716_143725.jpg"/>
          <p:cNvPicPr>
            <a:picLocks noChangeAspect="1" noChangeArrowheads="1"/>
          </p:cNvPicPr>
          <p:nvPr/>
        </p:nvPicPr>
        <p:blipFill>
          <a:blip r:embed="rId2" cstate="email">
            <a:lum bright="10000"/>
            <a:extLst>
              <a:ext uri="{28A0092B-C50C-407E-A947-70E740481C1C}">
                <a14:useLocalDpi xmlns:a14="http://schemas.microsoft.com/office/drawing/2010/main" xmlns=""/>
              </a:ext>
            </a:extLst>
          </a:blip>
          <a:srcRect/>
          <a:stretch>
            <a:fillRect/>
          </a:stretch>
        </p:blipFill>
        <p:spPr bwMode="auto">
          <a:xfrm>
            <a:off x="6342112" y="1500204"/>
            <a:ext cx="4325888" cy="2433311"/>
          </a:xfrm>
          <a:prstGeom prst="rect">
            <a:avLst/>
          </a:prstGeom>
          <a:noFill/>
        </p:spPr>
      </p:pic>
      <p:pic>
        <p:nvPicPr>
          <p:cNvPr id="13042694" name="Picture 6" descr="D:\사진자료\사진정리필\14년6월\대구동신교회\20140716_143918.jpg"/>
          <p:cNvPicPr>
            <a:picLocks noChangeAspect="1" noChangeArrowheads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 xmlns=""/>
              </a:ext>
            </a:extLst>
          </a:blip>
          <a:srcRect/>
          <a:stretch>
            <a:fillRect/>
          </a:stretch>
        </p:blipFill>
        <p:spPr bwMode="auto">
          <a:xfrm>
            <a:off x="365448" y="1520738"/>
            <a:ext cx="5436643" cy="3058111"/>
          </a:xfrm>
          <a:prstGeom prst="rect">
            <a:avLst/>
          </a:prstGeom>
          <a:noFill/>
        </p:spPr>
      </p:pic>
      <p:pic>
        <p:nvPicPr>
          <p:cNvPr id="13042695" name="Picture 7" descr="D:\사진자료\사진정리필\14년6월\대구동신교회\20140716_143842.jpg"/>
          <p:cNvPicPr>
            <a:picLocks noChangeAspect="1" noChangeArrowheads="1"/>
          </p:cNvPicPr>
          <p:nvPr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 xmlns=""/>
              </a:ext>
            </a:extLst>
          </a:blip>
          <a:srcRect/>
          <a:stretch>
            <a:fillRect/>
          </a:stretch>
        </p:blipFill>
        <p:spPr bwMode="auto">
          <a:xfrm>
            <a:off x="6342112" y="4327021"/>
            <a:ext cx="4325888" cy="2625562"/>
          </a:xfrm>
          <a:prstGeom prst="rect">
            <a:avLst/>
          </a:prstGeom>
          <a:noFill/>
        </p:spPr>
      </p:pic>
      <p:sp>
        <p:nvSpPr>
          <p:cNvPr id="6" name="직사각형 5"/>
          <p:cNvSpPr/>
          <p:nvPr/>
        </p:nvSpPr>
        <p:spPr>
          <a:xfrm>
            <a:off x="221436" y="402398"/>
            <a:ext cx="9649072" cy="461134"/>
          </a:xfrm>
          <a:prstGeom prst="rect">
            <a:avLst/>
          </a:prstGeom>
        </p:spPr>
        <p:txBody>
          <a:bodyPr wrap="square" lIns="90898" tIns="45457" rIns="90898" bIns="45457">
            <a:spAutoFit/>
          </a:bodyPr>
          <a:lstStyle/>
          <a:p>
            <a:pPr algn="l"/>
            <a:r>
              <a:rPr lang="ko-KR" altLang="en-US" dirty="0" smtClean="0">
                <a:solidFill>
                  <a:srgbClr val="FFCC00"/>
                </a:solidFill>
                <a:latin typeface="HY헤드라인M" pitchFamily="18" charset="-127"/>
                <a:ea typeface="HY헤드라인M" pitchFamily="18" charset="-127"/>
              </a:rPr>
              <a:t>찬양단 개인 믹서  </a:t>
            </a:r>
            <a:r>
              <a:rPr lang="en-US" altLang="ko-KR" dirty="0" smtClean="0">
                <a:solidFill>
                  <a:srgbClr val="FFCC00"/>
                </a:solidFill>
                <a:latin typeface="HY헤드라인M" pitchFamily="18" charset="-127"/>
                <a:ea typeface="HY헤드라인M" pitchFamily="18" charset="-127"/>
              </a:rPr>
              <a:t>-  </a:t>
            </a:r>
            <a:r>
              <a:rPr lang="ko-KR" altLang="en-US" dirty="0" smtClean="0">
                <a:solidFill>
                  <a:srgbClr val="FFCC00"/>
                </a:solidFill>
                <a:latin typeface="HY헤드라인M" pitchFamily="18" charset="-127"/>
                <a:ea typeface="HY헤드라인M" pitchFamily="18" charset="-127"/>
              </a:rPr>
              <a:t>더 이상 찬양단과  방송실의 충돌은 없다</a:t>
            </a:r>
            <a:r>
              <a:rPr lang="en-US" altLang="ko-KR" dirty="0" smtClean="0">
                <a:solidFill>
                  <a:srgbClr val="FFCC00"/>
                </a:solidFill>
                <a:latin typeface="HY헤드라인M" pitchFamily="18" charset="-127"/>
                <a:ea typeface="HY헤드라인M" pitchFamily="18" charset="-127"/>
              </a:rPr>
              <a:t>!!</a:t>
            </a:r>
            <a:endParaRPr lang="ko-KR" altLang="en-US" dirty="0">
              <a:solidFill>
                <a:srgbClr val="FFCC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xmlns="" val="48586659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그림 5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xmlns=""/>
              </a:ext>
            </a:extLst>
          </a:blip>
          <a:stretch>
            <a:fillRect/>
          </a:stretch>
        </p:blipFill>
        <p:spPr>
          <a:xfrm>
            <a:off x="581476" y="823123"/>
            <a:ext cx="10011407" cy="1038999"/>
          </a:xfrm>
          <a:prstGeom prst="rect">
            <a:avLst/>
          </a:prstGeom>
        </p:spPr>
      </p:pic>
      <p:pic>
        <p:nvPicPr>
          <p:cNvPr id="8" name="그림 7"/>
          <p:cNvPicPr>
            <a:picLocks noChangeAspect="1"/>
          </p:cNvPicPr>
          <p:nvPr/>
        </p:nvPicPr>
        <p:blipFill rotWithShape="1">
          <a:blip r:embed="rId3" cstate="email">
            <a:extLst>
              <a:ext uri="{BEBA8EAE-BF5A-486C-A8C5-ECC9F3942E4B}">
                <a14:imgProps xmlns:a14="http://schemas.microsoft.com/office/drawing/2010/main" xmlns="">
                  <a14:imgLayer r:embed="rId4">
                    <a14:imgEffect>
                      <a14:brightnessContrast contrast="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xmlns=""/>
              </a:ext>
            </a:extLst>
          </a:blip>
          <a:srcRect l="3320" t="3594" r="53236" b="58015"/>
          <a:stretch/>
        </p:blipFill>
        <p:spPr>
          <a:xfrm rot="16200000">
            <a:off x="1748007" y="1608049"/>
            <a:ext cx="3732642" cy="5023520"/>
          </a:xfrm>
          <a:prstGeom prst="rect">
            <a:avLst/>
          </a:prstGeom>
          <a:ln>
            <a:solidFill>
              <a:schemeClr val="tx1"/>
            </a:solidFill>
          </a:ln>
        </p:spPr>
      </p:pic>
      <p:pic>
        <p:nvPicPr>
          <p:cNvPr id="9" name="그림 8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xmlns=""/>
              </a:ext>
            </a:extLst>
          </a:blip>
          <a:stretch>
            <a:fillRect/>
          </a:stretch>
        </p:blipFill>
        <p:spPr>
          <a:xfrm>
            <a:off x="581476" y="823123"/>
            <a:ext cx="10011407" cy="1038999"/>
          </a:xfrm>
          <a:prstGeom prst="rect">
            <a:avLst/>
          </a:prstGeom>
        </p:spPr>
      </p:pic>
      <p:pic>
        <p:nvPicPr>
          <p:cNvPr id="10" name="그림 9"/>
          <p:cNvPicPr>
            <a:picLocks noChangeAspect="1"/>
          </p:cNvPicPr>
          <p:nvPr/>
        </p:nvPicPr>
        <p:blipFill rotWithShape="1">
          <a:blip r:embed="rId5" cstate="email">
            <a:extLst>
              <a:ext uri="{28A0092B-C50C-407E-A947-70E740481C1C}">
                <a14:useLocalDpi xmlns:a14="http://schemas.microsoft.com/office/drawing/2010/main" xmlns=""/>
              </a:ext>
            </a:extLst>
          </a:blip>
          <a:srcRect l="11403" t="4306" r="26017" b="8799"/>
          <a:stretch/>
        </p:blipFill>
        <p:spPr>
          <a:xfrm>
            <a:off x="6918211" y="1879241"/>
            <a:ext cx="2016223" cy="49771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xmlns="" val="429131765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12"/>
          <p:cNvSpPr>
            <a:spLocks noChangeArrowheads="1"/>
          </p:cNvSpPr>
          <p:nvPr/>
        </p:nvSpPr>
        <p:spPr bwMode="auto">
          <a:xfrm>
            <a:off x="941513" y="5514950"/>
            <a:ext cx="8497080" cy="124229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87220" tIns="43611" rIns="87220" bIns="43611">
            <a:spAutoFit/>
          </a:bodyPr>
          <a:lstStyle/>
          <a:p>
            <a:pPr>
              <a:lnSpc>
                <a:spcPct val="150000"/>
              </a:lnSpc>
              <a:buFont typeface="Wingdings" pitchFamily="2" charset="2"/>
              <a:buChar char="Ø"/>
            </a:pPr>
            <a:endParaRPr lang="ko-KR" altLang="en-US" sz="1000" dirty="0"/>
          </a:p>
          <a:p>
            <a:pPr>
              <a:lnSpc>
                <a:spcPct val="150000"/>
              </a:lnSpc>
              <a:buFont typeface="Wingdings" pitchFamily="2" charset="2"/>
              <a:buChar char="Ø"/>
            </a:pPr>
            <a:r>
              <a:rPr lang="en-US" altLang="ko-KR" sz="1000" dirty="0"/>
              <a:t>M32</a:t>
            </a:r>
            <a:r>
              <a:rPr lang="ko-KR" altLang="en-US" sz="1000" dirty="0"/>
              <a:t>는 디지털콘솔의 미래를 지향한다</a:t>
            </a:r>
            <a:r>
              <a:rPr lang="en-US" altLang="ko-KR" sz="1000" dirty="0"/>
              <a:t>. </a:t>
            </a:r>
            <a:r>
              <a:rPr lang="ko-KR" altLang="en-US" sz="1000" dirty="0"/>
              <a:t>비교할 수 없는 유연한 </a:t>
            </a:r>
            <a:r>
              <a:rPr lang="ko-KR" altLang="en-US" sz="1000" dirty="0" err="1"/>
              <a:t>사용성을</a:t>
            </a:r>
            <a:r>
              <a:rPr lang="ko-KR" altLang="en-US" sz="1000" dirty="0"/>
              <a:t> 가져다 주는 인체공학적인 레이아웃이 적용되었으며</a:t>
            </a:r>
            <a:r>
              <a:rPr lang="en-US" altLang="ko-KR" sz="1000" dirty="0"/>
              <a:t>, </a:t>
            </a:r>
            <a:r>
              <a:rPr lang="ko-KR" altLang="en-US" sz="1000" dirty="0"/>
              <a:t>라이브 공연장과 까다로운 환경을 견딜 수 있도록 설계되어 신뢰도 있는 성능을 제공한다</a:t>
            </a:r>
            <a:r>
              <a:rPr lang="en-US" altLang="ko-KR" sz="1000" dirty="0"/>
              <a:t>. M32</a:t>
            </a:r>
            <a:r>
              <a:rPr lang="ko-KR" altLang="en-US" sz="1000" dirty="0"/>
              <a:t>에는 공간 프레임 구조가 채택되었으며</a:t>
            </a:r>
            <a:r>
              <a:rPr lang="en-US" altLang="ko-KR" sz="1000" dirty="0"/>
              <a:t>, </a:t>
            </a:r>
            <a:r>
              <a:rPr lang="ko-KR" altLang="en-US" sz="1000" dirty="0"/>
              <a:t>튼튼하고 가벼운 탄소섬유와 알루미늄으로 서브파트를 구성함과 동시에 여러 가지 성분의 합금 소재를 통해 최대의 효율과 성능 대 무게비가 보장될 수 있도록 하였다</a:t>
            </a:r>
            <a:r>
              <a:rPr lang="en-US" altLang="ko-KR" sz="1000" dirty="0"/>
              <a:t>. 100</a:t>
            </a:r>
            <a:r>
              <a:rPr lang="ko-KR" altLang="en-US" sz="1000" dirty="0"/>
              <a:t>만회 이상의 내구성을 확보했다는 </a:t>
            </a:r>
            <a:r>
              <a:rPr lang="ko-KR" altLang="en-US" sz="1000" dirty="0" err="1"/>
              <a:t>오토페이더나</a:t>
            </a:r>
            <a:r>
              <a:rPr lang="ko-KR" altLang="en-US" sz="1000" dirty="0"/>
              <a:t> 편의성</a:t>
            </a:r>
            <a:r>
              <a:rPr lang="en-US" altLang="ko-KR" sz="1000" dirty="0"/>
              <a:t>, </a:t>
            </a:r>
            <a:r>
              <a:rPr lang="ko-KR" altLang="en-US" sz="1000" dirty="0" err="1"/>
              <a:t>버추얼이펙트</a:t>
            </a:r>
            <a:r>
              <a:rPr lang="ko-KR" altLang="en-US" sz="1000" dirty="0"/>
              <a:t> </a:t>
            </a:r>
            <a:r>
              <a:rPr lang="ko-KR" altLang="en-US" sz="1000" dirty="0" err="1"/>
              <a:t>랙이</a:t>
            </a:r>
            <a:r>
              <a:rPr lang="ko-KR" altLang="en-US" sz="1000" dirty="0"/>
              <a:t> </a:t>
            </a:r>
            <a:r>
              <a:rPr lang="en-US" altLang="ko-KR" sz="1000" dirty="0"/>
              <a:t>M32</a:t>
            </a:r>
            <a:r>
              <a:rPr lang="ko-KR" altLang="en-US" sz="1000" dirty="0"/>
              <a:t>의 가치를 더욱 높여준다</a:t>
            </a:r>
            <a:r>
              <a:rPr lang="en-US" altLang="ko-KR" sz="1000" dirty="0"/>
              <a:t>.</a:t>
            </a:r>
          </a:p>
        </p:txBody>
      </p:sp>
      <p:sp>
        <p:nvSpPr>
          <p:cNvPr id="9" name="TextBox 8"/>
          <p:cNvSpPr txBox="1"/>
          <p:nvPr/>
        </p:nvSpPr>
        <p:spPr>
          <a:xfrm>
            <a:off x="358425" y="453152"/>
            <a:ext cx="7995983" cy="523164"/>
          </a:xfrm>
          <a:prstGeom prst="rect">
            <a:avLst/>
          </a:prstGeom>
          <a:noFill/>
        </p:spPr>
        <p:txBody>
          <a:bodyPr wrap="none" lIns="91382" tIns="45692" rIns="91382" bIns="45692" rtlCol="0">
            <a:spAutoFit/>
          </a:bodyPr>
          <a:lstStyle/>
          <a:p>
            <a:r>
              <a:rPr lang="en-US" altLang="ko-KR" sz="2800" dirty="0">
                <a:latin typeface="HY견고딕" panose="02030600000101010101" pitchFamily="18" charset="-127"/>
                <a:ea typeface="HY견고딕" panose="02030600000101010101" pitchFamily="18" charset="-127"/>
              </a:rPr>
              <a:t> MAIN CONSOLE </a:t>
            </a:r>
            <a:r>
              <a:rPr lang="ko-KR" altLang="en-US" sz="2800" dirty="0" err="1">
                <a:latin typeface="HY견고딕" panose="02030600000101010101" pitchFamily="18" charset="-127"/>
                <a:ea typeface="HY견고딕" panose="02030600000101010101" pitchFamily="18" charset="-127"/>
              </a:rPr>
              <a:t>ㅣ</a:t>
            </a:r>
            <a:r>
              <a:rPr lang="ko-KR" altLang="en-US" sz="2800" dirty="0">
                <a:latin typeface="HY견고딕" panose="02030600000101010101" pitchFamily="18" charset="-127"/>
                <a:ea typeface="HY견고딕" panose="02030600000101010101" pitchFamily="18" charset="-127"/>
              </a:rPr>
              <a:t> </a:t>
            </a:r>
            <a:r>
              <a:rPr lang="en-US" altLang="ko-KR" sz="2800" dirty="0">
                <a:latin typeface="HY견고딕" panose="02030600000101010101" pitchFamily="18" charset="-127"/>
                <a:ea typeface="HY견고딕" panose="02030600000101010101" pitchFamily="18" charset="-127"/>
              </a:rPr>
              <a:t>MIDAS. M32   /  DL16</a:t>
            </a:r>
            <a:endParaRPr lang="ko-KR" altLang="en-US" sz="2800" dirty="0">
              <a:latin typeface="HY견고딕" panose="02030600000101010101" pitchFamily="18" charset="-127"/>
              <a:ea typeface="HY견고딕" panose="02030600000101010101" pitchFamily="18" charset="-127"/>
            </a:endParaRPr>
          </a:p>
        </p:txBody>
      </p:sp>
      <p:pic>
        <p:nvPicPr>
          <p:cNvPr id="16" name="그림 15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xmlns=""/>
              </a:ext>
            </a:extLst>
          </a:blip>
          <a:stretch>
            <a:fillRect/>
          </a:stretch>
        </p:blipFill>
        <p:spPr>
          <a:xfrm>
            <a:off x="1198513" y="1914556"/>
            <a:ext cx="7735261" cy="338040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xmlns="" val="295701530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/>
          <p:cNvSpPr txBox="1">
            <a:spLocks noChangeArrowheads="1"/>
          </p:cNvSpPr>
          <p:nvPr/>
        </p:nvSpPr>
        <p:spPr bwMode="auto">
          <a:xfrm>
            <a:off x="878045" y="2177006"/>
            <a:ext cx="2186366" cy="59657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103123" tIns="51562" rIns="103123" bIns="51562">
            <a:spAutoFit/>
          </a:bodyPr>
          <a:lstStyle>
            <a:lvl1pPr eaLnBrk="0" hangingPunct="0">
              <a:defRPr kumimoji="1">
                <a:solidFill>
                  <a:schemeClr val="bg2"/>
                </a:solidFill>
                <a:latin typeface="맑은 고딕" pitchFamily="50" charset="-127"/>
                <a:ea typeface="맑은 고딕" pitchFamily="50" charset="-127"/>
              </a:defRPr>
            </a:lvl1pPr>
            <a:lvl2pPr marL="742950" indent="-285750" eaLnBrk="0" hangingPunct="0">
              <a:defRPr kumimoji="1">
                <a:solidFill>
                  <a:schemeClr val="bg2"/>
                </a:solidFill>
                <a:latin typeface="맑은 고딕" pitchFamily="50" charset="-127"/>
                <a:ea typeface="맑은 고딕" pitchFamily="50" charset="-127"/>
              </a:defRPr>
            </a:lvl2pPr>
            <a:lvl3pPr marL="1143000" indent="-228600" eaLnBrk="0" hangingPunct="0">
              <a:defRPr kumimoji="1">
                <a:solidFill>
                  <a:schemeClr val="bg2"/>
                </a:solidFill>
                <a:latin typeface="맑은 고딕" pitchFamily="50" charset="-127"/>
                <a:ea typeface="맑은 고딕" pitchFamily="50" charset="-127"/>
              </a:defRPr>
            </a:lvl3pPr>
            <a:lvl4pPr marL="1600200" indent="-228600" eaLnBrk="0" hangingPunct="0">
              <a:defRPr kumimoji="1">
                <a:solidFill>
                  <a:schemeClr val="bg2"/>
                </a:solidFill>
                <a:latin typeface="맑은 고딕" pitchFamily="50" charset="-127"/>
                <a:ea typeface="맑은 고딕" pitchFamily="50" charset="-127"/>
              </a:defRPr>
            </a:lvl4pPr>
            <a:lvl5pPr marL="2057400" indent="-228600" eaLnBrk="0" hangingPunct="0">
              <a:defRPr kumimoji="1">
                <a:solidFill>
                  <a:schemeClr val="bg2"/>
                </a:solidFill>
                <a:latin typeface="맑은 고딕" pitchFamily="50" charset="-127"/>
                <a:ea typeface="맑은 고딕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2"/>
                </a:solidFill>
                <a:latin typeface="맑은 고딕" pitchFamily="50" charset="-127"/>
                <a:ea typeface="맑은 고딕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2"/>
                </a:solidFill>
                <a:latin typeface="맑은 고딕" pitchFamily="50" charset="-127"/>
                <a:ea typeface="맑은 고딕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2"/>
                </a:solidFill>
                <a:latin typeface="맑은 고딕" pitchFamily="50" charset="-127"/>
                <a:ea typeface="맑은 고딕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2"/>
                </a:solidFill>
                <a:latin typeface="맑은 고딕" pitchFamily="50" charset="-127"/>
                <a:ea typeface="맑은 고딕" pitchFamily="50" charset="-127"/>
              </a:defRPr>
            </a:lvl9pPr>
          </a:lstStyle>
          <a:p>
            <a:pPr algn="l" defTabSz="1031256" eaLnBrk="1" fontAlgn="auto" hangingPunct="1">
              <a:spcBef>
                <a:spcPts val="0"/>
              </a:spcBef>
              <a:spcAft>
                <a:spcPts val="0"/>
              </a:spcAft>
            </a:pPr>
            <a:r>
              <a:rPr kumimoji="0" lang="ko-KR" altLang="en-US" sz="1600" dirty="0">
                <a:solidFill>
                  <a:prstClr val="black"/>
                </a:solidFill>
              </a:rPr>
              <a:t>강대상 마이크</a:t>
            </a:r>
            <a:endParaRPr kumimoji="0" lang="en-US" altLang="ko-KR" sz="1600" dirty="0">
              <a:solidFill>
                <a:prstClr val="black"/>
              </a:solidFill>
            </a:endParaRPr>
          </a:p>
          <a:p>
            <a:pPr algn="l" defTabSz="1031256" eaLnBrk="1" fontAlgn="auto" hangingPunct="1">
              <a:spcBef>
                <a:spcPts val="0"/>
              </a:spcBef>
              <a:spcAft>
                <a:spcPts val="0"/>
              </a:spcAft>
            </a:pPr>
            <a:r>
              <a:rPr lang="en-US" altLang="ko-KR" sz="1600" b="1" dirty="0">
                <a:solidFill>
                  <a:prstClr val="black"/>
                </a:solidFill>
              </a:rPr>
              <a:t>NEUMANN. KM 184</a:t>
            </a:r>
            <a:endParaRPr kumimoji="0" lang="en-US" altLang="ko-KR" sz="1600" dirty="0">
              <a:solidFill>
                <a:prstClr val="black"/>
              </a:solidFill>
            </a:endParaRPr>
          </a:p>
        </p:txBody>
      </p:sp>
      <p:pic>
        <p:nvPicPr>
          <p:cNvPr id="6" name="그림 5"/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 xmlns=""/>
              </a:ext>
            </a:extLst>
          </a:blip>
          <a:stretch>
            <a:fillRect/>
          </a:stretch>
        </p:blipFill>
        <p:spPr>
          <a:xfrm>
            <a:off x="840355" y="3802681"/>
            <a:ext cx="3078158" cy="2400964"/>
          </a:xfrm>
          <a:prstGeom prst="rect">
            <a:avLst/>
          </a:prstGeom>
        </p:spPr>
      </p:pic>
      <p:sp>
        <p:nvSpPr>
          <p:cNvPr id="9" name="직사각형 8"/>
          <p:cNvSpPr/>
          <p:nvPr/>
        </p:nvSpPr>
        <p:spPr>
          <a:xfrm>
            <a:off x="818594" y="2177015"/>
            <a:ext cx="3326065" cy="830756"/>
          </a:xfrm>
          <a:prstGeom prst="rect">
            <a:avLst/>
          </a:prstGeom>
        </p:spPr>
        <p:txBody>
          <a:bodyPr wrap="none" lIns="91199" tIns="45601" rIns="91199" bIns="45601">
            <a:spAutoFit/>
          </a:bodyPr>
          <a:lstStyle/>
          <a:p>
            <a:pPr algn="l" defTabSz="1031256" fontAlgn="auto">
              <a:spcBef>
                <a:spcPts val="0"/>
              </a:spcBef>
              <a:spcAft>
                <a:spcPts val="0"/>
              </a:spcAft>
            </a:pPr>
            <a:r>
              <a:rPr lang="en-US" altLang="ko-KR" b="1" dirty="0">
                <a:solidFill>
                  <a:srgbClr val="FFFF00"/>
                </a:solidFill>
              </a:rPr>
              <a:t>NEUMANN. KM </a:t>
            </a:r>
            <a:r>
              <a:rPr lang="en-US" altLang="ko-KR" b="1" dirty="0" smtClean="0">
                <a:solidFill>
                  <a:srgbClr val="FFFF00"/>
                </a:solidFill>
              </a:rPr>
              <a:t>184</a:t>
            </a:r>
          </a:p>
          <a:p>
            <a:pPr algn="l" defTabSz="1031256" fontAlgn="auto">
              <a:spcBef>
                <a:spcPts val="0"/>
              </a:spcBef>
              <a:spcAft>
                <a:spcPts val="0"/>
              </a:spcAft>
            </a:pPr>
            <a:r>
              <a:rPr kumimoji="0" lang="ko-KR" altLang="en-US" b="1" dirty="0" smtClean="0">
                <a:solidFill>
                  <a:srgbClr val="FFFF00"/>
                </a:solidFill>
              </a:rPr>
              <a:t>독일 </a:t>
            </a:r>
            <a:r>
              <a:rPr kumimoji="0" lang="en-US" altLang="ko-KR" b="1" dirty="0" smtClean="0">
                <a:solidFill>
                  <a:srgbClr val="FFFF00"/>
                </a:solidFill>
              </a:rPr>
              <a:t>/ </a:t>
            </a:r>
            <a:r>
              <a:rPr kumimoji="0" lang="ko-KR" altLang="en-US" b="1" dirty="0" smtClean="0">
                <a:solidFill>
                  <a:srgbClr val="FFFF00"/>
                </a:solidFill>
              </a:rPr>
              <a:t>부드럽고 따듯함</a:t>
            </a:r>
            <a:endParaRPr kumimoji="0" lang="en-US" altLang="ko-KR" dirty="0">
              <a:solidFill>
                <a:srgbClr val="FFFF00"/>
              </a:solidFill>
            </a:endParaRPr>
          </a:p>
        </p:txBody>
      </p:sp>
      <p:sp>
        <p:nvSpPr>
          <p:cNvPr id="10" name="Rectangle 22"/>
          <p:cNvSpPr>
            <a:spLocks noChangeArrowheads="1"/>
          </p:cNvSpPr>
          <p:nvPr/>
        </p:nvSpPr>
        <p:spPr bwMode="auto">
          <a:xfrm>
            <a:off x="476216" y="109"/>
            <a:ext cx="10401300" cy="1236531"/>
          </a:xfrm>
          <a:prstGeom prst="rect">
            <a:avLst/>
          </a:prstGeom>
          <a:noFill/>
          <a:ln w="9525">
            <a:noFill/>
            <a:round/>
            <a:headEnd/>
            <a:tailEnd/>
          </a:ln>
          <a:effectLst/>
        </p:spPr>
        <p:txBody>
          <a:bodyPr lIns="101493" tIns="49737" rIns="101493" bIns="49737" anchor="ctr"/>
          <a:lstStyle/>
          <a:p>
            <a:pPr algn="l"/>
            <a:r>
              <a:rPr lang="ko-KR" altLang="en-US" sz="2800" dirty="0">
                <a:solidFill>
                  <a:srgbClr val="FFE103"/>
                </a:solidFill>
                <a:latin typeface="HY견고딕" pitchFamily="18" charset="-127"/>
                <a:ea typeface="HY견고딕" pitchFamily="18" charset="-127"/>
                <a:cs typeface="Times New Roman" pitchFamily="18" charset="0"/>
              </a:rPr>
              <a:t>목사님 마이크 </a:t>
            </a:r>
            <a:r>
              <a:rPr lang="en-US" altLang="ko-KR" sz="2800" dirty="0">
                <a:solidFill>
                  <a:srgbClr val="FFE103"/>
                </a:solidFill>
                <a:latin typeface="HY견고딕" pitchFamily="18" charset="-127"/>
                <a:ea typeface="HY견고딕" pitchFamily="18" charset="-127"/>
                <a:cs typeface="Times New Roman" pitchFamily="18" charset="0"/>
              </a:rPr>
              <a:t>– </a:t>
            </a:r>
            <a:r>
              <a:rPr lang="ko-KR" altLang="en-US" sz="2800" dirty="0">
                <a:solidFill>
                  <a:srgbClr val="FFE103"/>
                </a:solidFill>
                <a:latin typeface="HY견고딕" pitchFamily="18" charset="-127"/>
                <a:ea typeface="HY견고딕" pitchFamily="18" charset="-127"/>
                <a:cs typeface="Times New Roman" pitchFamily="18" charset="0"/>
              </a:rPr>
              <a:t>여러 종류로 테스트 후 최적 음색으로 결정</a:t>
            </a:r>
            <a:endParaRPr lang="en-US" altLang="ko-KR" sz="2800" dirty="0">
              <a:solidFill>
                <a:srgbClr val="FFE103"/>
              </a:solidFill>
              <a:latin typeface="HY견고딕" pitchFamily="18" charset="-127"/>
              <a:ea typeface="HY견고딕" pitchFamily="18" charset="-127"/>
              <a:cs typeface="Times New Roman" pitchFamily="18" charset="0"/>
            </a:endParaRPr>
          </a:p>
        </p:txBody>
      </p:sp>
      <p:sp>
        <p:nvSpPr>
          <p:cNvPr id="11" name="직사각형 10"/>
          <p:cNvSpPr/>
          <p:nvPr/>
        </p:nvSpPr>
        <p:spPr>
          <a:xfrm>
            <a:off x="6043439" y="2184992"/>
            <a:ext cx="3604987" cy="830756"/>
          </a:xfrm>
          <a:prstGeom prst="rect">
            <a:avLst/>
          </a:prstGeom>
        </p:spPr>
        <p:txBody>
          <a:bodyPr wrap="none" lIns="91199" tIns="45601" rIns="91199" bIns="45601">
            <a:spAutoFit/>
          </a:bodyPr>
          <a:lstStyle/>
          <a:p>
            <a:pPr algn="l" defTabSz="1031256" fontAlgn="auto">
              <a:spcBef>
                <a:spcPts val="0"/>
              </a:spcBef>
              <a:spcAft>
                <a:spcPts val="0"/>
              </a:spcAft>
            </a:pPr>
            <a:r>
              <a:rPr kumimoji="0" lang="en-US" altLang="ko-KR" b="1" dirty="0" smtClean="0">
                <a:solidFill>
                  <a:srgbClr val="FFFF00"/>
                </a:solidFill>
              </a:rPr>
              <a:t>EARTHWORKS FMR 720</a:t>
            </a:r>
          </a:p>
          <a:p>
            <a:pPr algn="l" defTabSz="1031256" fontAlgn="auto">
              <a:spcBef>
                <a:spcPts val="0"/>
              </a:spcBef>
              <a:spcAft>
                <a:spcPts val="0"/>
              </a:spcAft>
            </a:pPr>
            <a:r>
              <a:rPr kumimoji="0" lang="en-US" altLang="ko-KR" b="1" dirty="0" smtClean="0">
                <a:solidFill>
                  <a:srgbClr val="FFFF00"/>
                </a:solidFill>
              </a:rPr>
              <a:t>/ </a:t>
            </a:r>
            <a:r>
              <a:rPr kumimoji="0" lang="ko-KR" altLang="en-US" b="1" dirty="0" smtClean="0">
                <a:solidFill>
                  <a:srgbClr val="FFFF00"/>
                </a:solidFill>
              </a:rPr>
              <a:t>시원 명료함</a:t>
            </a:r>
            <a:r>
              <a:rPr kumimoji="0" lang="en-US" altLang="ko-KR" dirty="0" smtClean="0">
                <a:solidFill>
                  <a:srgbClr val="FFFF00"/>
                </a:solidFill>
              </a:rPr>
              <a:t> </a:t>
            </a:r>
            <a:endParaRPr kumimoji="0" lang="en-US" altLang="ko-KR" dirty="0">
              <a:solidFill>
                <a:srgbClr val="FFFF00"/>
              </a:solidFill>
            </a:endParaRPr>
          </a:p>
        </p:txBody>
      </p:sp>
      <p:pic>
        <p:nvPicPr>
          <p:cNvPr id="12" name="그림 11"/>
          <p:cNvPicPr>
            <a:picLocks noChangeAspect="1"/>
          </p:cNvPicPr>
          <p:nvPr/>
        </p:nvPicPr>
        <p:blipFill>
          <a:blip r:embed="rId3" cstate="email">
            <a:extLst>
              <a:ext uri="{BEBA8EAE-BF5A-486C-A8C5-ECC9F3942E4B}">
                <a14:imgProps xmlns:a14="http://schemas.microsoft.com/office/drawing/2010/main" xmlns="">
                  <a14:imgLayer r:embed="rId4">
                    <a14:imgEffect>
                      <a14:backgroundRemoval t="610" b="100000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xmlns=""/>
              </a:ext>
            </a:extLst>
          </a:blip>
          <a:stretch>
            <a:fillRect/>
          </a:stretch>
        </p:blipFill>
        <p:spPr>
          <a:xfrm>
            <a:off x="5868848" y="3378556"/>
            <a:ext cx="3047325" cy="302525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xmlns="" val="38834387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C:\Users\XNOTE\Desktop\미국교회\messages-940x360.jp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xmlns=""/>
              </a:ext>
            </a:extLst>
          </a:blip>
          <a:srcRect/>
          <a:stretch>
            <a:fillRect/>
          </a:stretch>
        </p:blipFill>
        <p:spPr bwMode="auto">
          <a:xfrm>
            <a:off x="833406" y="2000239"/>
            <a:ext cx="9042948" cy="4357718"/>
          </a:xfrm>
          <a:prstGeom prst="rect">
            <a:avLst/>
          </a:prstGeom>
          <a:noFill/>
        </p:spPr>
      </p:pic>
      <p:sp>
        <p:nvSpPr>
          <p:cNvPr id="6" name="Oval 7"/>
          <p:cNvSpPr>
            <a:spLocks noChangeArrowheads="1"/>
          </p:cNvSpPr>
          <p:nvPr/>
        </p:nvSpPr>
        <p:spPr bwMode="auto">
          <a:xfrm>
            <a:off x="3405176" y="2285990"/>
            <a:ext cx="1569364" cy="1456904"/>
          </a:xfrm>
          <a:prstGeom prst="ellipse">
            <a:avLst/>
          </a:prstGeom>
          <a:noFill/>
          <a:ln w="38100">
            <a:solidFill>
              <a:srgbClr val="FFFF00"/>
            </a:solidFill>
            <a:prstDash val="sysDot"/>
            <a:round/>
            <a:headEnd/>
            <a:tailEnd/>
          </a:ln>
          <a:effectLst/>
        </p:spPr>
        <p:txBody>
          <a:bodyPr wrap="none" lIns="90814" tIns="45415" rIns="90814" bIns="45415" anchor="ctr"/>
          <a:lstStyle/>
          <a:p>
            <a:endParaRPr lang="ko-KR" altLang="en-US">
              <a:solidFill>
                <a:srgbClr val="FFCC00"/>
              </a:solidFill>
            </a:endParaRPr>
          </a:p>
        </p:txBody>
      </p:sp>
      <p:sp>
        <p:nvSpPr>
          <p:cNvPr id="7" name="Rectangle 22"/>
          <p:cNvSpPr>
            <a:spLocks noChangeArrowheads="1"/>
          </p:cNvSpPr>
          <p:nvPr/>
        </p:nvSpPr>
        <p:spPr bwMode="auto">
          <a:xfrm>
            <a:off x="476216" y="109"/>
            <a:ext cx="10401300" cy="1236531"/>
          </a:xfrm>
          <a:prstGeom prst="rect">
            <a:avLst/>
          </a:prstGeom>
          <a:noFill/>
          <a:ln w="9525">
            <a:noFill/>
            <a:round/>
            <a:headEnd/>
            <a:tailEnd/>
          </a:ln>
          <a:effectLst/>
        </p:spPr>
        <p:txBody>
          <a:bodyPr lIns="101493" tIns="49737" rIns="101493" bIns="49737" anchor="ctr"/>
          <a:lstStyle/>
          <a:p>
            <a:pPr algn="l"/>
            <a:r>
              <a:rPr lang="ko-KR" altLang="en-US" dirty="0" smtClean="0">
                <a:solidFill>
                  <a:srgbClr val="FFE103"/>
                </a:solidFill>
                <a:latin typeface="HY견고딕" pitchFamily="18" charset="-127"/>
                <a:ea typeface="HY견고딕" pitchFamily="18" charset="-127"/>
                <a:cs typeface="Times New Roman" pitchFamily="18" charset="0"/>
              </a:rPr>
              <a:t>목사님 </a:t>
            </a:r>
            <a:r>
              <a:rPr lang="ko-KR" altLang="en-US" dirty="0">
                <a:solidFill>
                  <a:srgbClr val="FFE103"/>
                </a:solidFill>
                <a:latin typeface="HY견고딕" pitchFamily="18" charset="-127"/>
                <a:ea typeface="HY견고딕" pitchFamily="18" charset="-127"/>
                <a:cs typeface="Times New Roman" pitchFamily="18" charset="0"/>
              </a:rPr>
              <a:t>마이크의 선택 </a:t>
            </a:r>
            <a:r>
              <a:rPr lang="en-US" altLang="ko-KR" dirty="0" smtClean="0">
                <a:solidFill>
                  <a:srgbClr val="FFE103"/>
                </a:solidFill>
                <a:latin typeface="HY견고딕" pitchFamily="18" charset="-127"/>
                <a:ea typeface="HY견고딕" pitchFamily="18" charset="-127"/>
                <a:cs typeface="Times New Roman" pitchFamily="18" charset="0"/>
              </a:rPr>
              <a:t>– </a:t>
            </a:r>
            <a:r>
              <a:rPr lang="ko-KR" altLang="en-US" dirty="0" smtClean="0">
                <a:solidFill>
                  <a:srgbClr val="FFE103"/>
                </a:solidFill>
                <a:latin typeface="HY견고딕" pitchFamily="18" charset="-127"/>
                <a:ea typeface="HY견고딕" pitchFamily="18" charset="-127"/>
                <a:cs typeface="Times New Roman" pitchFamily="18" charset="0"/>
              </a:rPr>
              <a:t>무선 </a:t>
            </a:r>
            <a:r>
              <a:rPr lang="ko-KR" altLang="en-US" dirty="0" err="1" smtClean="0">
                <a:solidFill>
                  <a:srgbClr val="FFE103"/>
                </a:solidFill>
                <a:latin typeface="HY견고딕" pitchFamily="18" charset="-127"/>
                <a:ea typeface="HY견고딕" pitchFamily="18" charset="-127"/>
                <a:cs typeface="Times New Roman" pitchFamily="18" charset="0"/>
              </a:rPr>
              <a:t>나발리어</a:t>
            </a:r>
            <a:r>
              <a:rPr lang="ko-KR" altLang="en-US" dirty="0" smtClean="0">
                <a:solidFill>
                  <a:srgbClr val="FFE103"/>
                </a:solidFill>
                <a:latin typeface="HY견고딕" pitchFamily="18" charset="-127"/>
                <a:ea typeface="HY견고딕" pitchFamily="18" charset="-127"/>
                <a:cs typeface="Times New Roman" pitchFamily="18" charset="0"/>
              </a:rPr>
              <a:t> </a:t>
            </a:r>
            <a:r>
              <a:rPr lang="en-US" altLang="ko-KR" dirty="0" smtClean="0">
                <a:solidFill>
                  <a:srgbClr val="FFE103"/>
                </a:solidFill>
                <a:latin typeface="HY견고딕" pitchFamily="18" charset="-127"/>
                <a:ea typeface="HY견고딕" pitchFamily="18" charset="-127"/>
                <a:cs typeface="Times New Roman" pitchFamily="18" charset="0"/>
              </a:rPr>
              <a:t>/ </a:t>
            </a:r>
            <a:r>
              <a:rPr lang="ko-KR" altLang="en-US" dirty="0" err="1" smtClean="0">
                <a:solidFill>
                  <a:srgbClr val="FFE103"/>
                </a:solidFill>
                <a:latin typeface="HY견고딕" pitchFamily="18" charset="-127"/>
                <a:ea typeface="HY견고딕" pitchFamily="18" charset="-127"/>
                <a:cs typeface="Times New Roman" pitchFamily="18" charset="0"/>
              </a:rPr>
              <a:t>편현</a:t>
            </a:r>
            <a:r>
              <a:rPr lang="ko-KR" altLang="en-US" dirty="0" err="1">
                <a:solidFill>
                  <a:srgbClr val="FFE103"/>
                </a:solidFill>
                <a:latin typeface="HY견고딕" pitchFamily="18" charset="-127"/>
                <a:ea typeface="HY견고딕" pitchFamily="18" charset="-127"/>
                <a:cs typeface="Times New Roman" pitchFamily="18" charset="0"/>
              </a:rPr>
              <a:t>의</a:t>
            </a:r>
            <a:r>
              <a:rPr lang="ko-KR" altLang="en-US" dirty="0" smtClean="0">
                <a:solidFill>
                  <a:srgbClr val="FFE103"/>
                </a:solidFill>
                <a:latin typeface="HY견고딕" pitchFamily="18" charset="-127"/>
                <a:ea typeface="HY견고딕" pitchFamily="18" charset="-127"/>
                <a:cs typeface="Times New Roman" pitchFamily="18" charset="0"/>
              </a:rPr>
              <a:t> 자유를</a:t>
            </a:r>
            <a:r>
              <a:rPr lang="en-US" altLang="ko-KR" dirty="0" smtClean="0">
                <a:solidFill>
                  <a:srgbClr val="FFE103"/>
                </a:solidFill>
                <a:latin typeface="HY견고딕" pitchFamily="18" charset="-127"/>
                <a:ea typeface="HY견고딕" pitchFamily="18" charset="-127"/>
                <a:cs typeface="Times New Roman" pitchFamily="18" charset="0"/>
              </a:rPr>
              <a:t>….</a:t>
            </a:r>
            <a:endParaRPr lang="en-US" altLang="ko-KR" dirty="0">
              <a:solidFill>
                <a:srgbClr val="FFE103"/>
              </a:solidFill>
              <a:latin typeface="HY견고딕" pitchFamily="18" charset="-127"/>
              <a:ea typeface="HY견고딕" pitchFamily="18" charset="-127"/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xmlns="" val="369002226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monitor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xmlns=""/>
              </a:ext>
            </a:extLst>
          </a:blip>
          <a:srcRect/>
          <a:stretch>
            <a:fillRect/>
          </a:stretch>
        </p:blipFill>
        <p:spPr bwMode="auto">
          <a:xfrm>
            <a:off x="1333528" y="1411288"/>
            <a:ext cx="4360892" cy="3980042"/>
          </a:xfrm>
          <a:prstGeom prst="rect">
            <a:avLst/>
          </a:prstGeom>
          <a:noFill/>
        </p:spPr>
      </p:pic>
      <p:sp>
        <p:nvSpPr>
          <p:cNvPr id="3" name="Oval 3"/>
          <p:cNvSpPr>
            <a:spLocks noChangeArrowheads="1"/>
          </p:cNvSpPr>
          <p:nvPr/>
        </p:nvSpPr>
        <p:spPr bwMode="auto">
          <a:xfrm>
            <a:off x="3533775" y="1771650"/>
            <a:ext cx="1368425" cy="1296988"/>
          </a:xfrm>
          <a:prstGeom prst="ellipse">
            <a:avLst/>
          </a:prstGeom>
          <a:noFill/>
          <a:ln w="38100" algn="ctr">
            <a:solidFill>
              <a:srgbClr val="FFFF00"/>
            </a:solidFill>
            <a:prstDash val="sysDot"/>
            <a:round/>
            <a:headEnd/>
            <a:tailEnd/>
          </a:ln>
          <a:effectLst/>
        </p:spPr>
        <p:txBody>
          <a:bodyPr wrap="none" lIns="90852" tIns="45432" rIns="90852" bIns="45432" anchor="ctr"/>
          <a:lstStyle/>
          <a:p>
            <a:endParaRPr lang="ko-KR" altLang="en-US">
              <a:solidFill>
                <a:srgbClr val="FFCC00"/>
              </a:solidFill>
            </a:endParaRPr>
          </a:p>
        </p:txBody>
      </p:sp>
      <p:sp>
        <p:nvSpPr>
          <p:cNvPr id="4" name="Rectangle 4"/>
          <p:cNvSpPr>
            <a:spLocks noChangeArrowheads="1"/>
          </p:cNvSpPr>
          <p:nvPr/>
        </p:nvSpPr>
        <p:spPr bwMode="auto">
          <a:xfrm>
            <a:off x="2224432" y="5666556"/>
            <a:ext cx="5925403" cy="1476724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90836" tIns="45421" rIns="90836" bIns="45421">
            <a:spAutoFit/>
          </a:bodyPr>
          <a:lstStyle/>
          <a:p>
            <a:pPr marL="454272" indent="-454272" algn="l"/>
            <a:r>
              <a:rPr lang="ko-KR" altLang="en-US" sz="1800" dirty="0" err="1">
                <a:solidFill>
                  <a:srgbClr val="FFCC00"/>
                </a:solidFill>
                <a:latin typeface="HY헤드라인M" pitchFamily="18" charset="-127"/>
                <a:ea typeface="HY헤드라인M" pitchFamily="18" charset="-127"/>
              </a:rPr>
              <a:t>센텀</a:t>
            </a:r>
            <a:r>
              <a:rPr lang="ko-KR" altLang="en-US" sz="1800" dirty="0">
                <a:solidFill>
                  <a:srgbClr val="FFCC00"/>
                </a:solidFill>
                <a:latin typeface="HY헤드라인M" pitchFamily="18" charset="-127"/>
                <a:ea typeface="HY헤드라인M" pitchFamily="18" charset="-127"/>
              </a:rPr>
              <a:t> 교회   </a:t>
            </a:r>
            <a:r>
              <a:rPr lang="en-US" altLang="ko-KR" sz="1800" dirty="0">
                <a:solidFill>
                  <a:srgbClr val="FFCC00"/>
                </a:solidFill>
                <a:latin typeface="HY헤드라인M" pitchFamily="18" charset="-127"/>
                <a:ea typeface="HY헤드라인M" pitchFamily="18" charset="-127"/>
              </a:rPr>
              <a:t>-    </a:t>
            </a:r>
            <a:r>
              <a:rPr lang="ko-KR" altLang="en-US" sz="1800" dirty="0">
                <a:solidFill>
                  <a:srgbClr val="FFCC00"/>
                </a:solidFill>
                <a:latin typeface="HY헤드라인M" pitchFamily="18" charset="-127"/>
                <a:ea typeface="HY헤드라인M" pitchFamily="18" charset="-127"/>
              </a:rPr>
              <a:t>목사님 모니터 스피커 설치 사례</a:t>
            </a:r>
          </a:p>
          <a:p>
            <a:pPr marL="454272" indent="-454272" algn="l"/>
            <a:endParaRPr lang="ko-KR" altLang="en-US" sz="1800" dirty="0">
              <a:solidFill>
                <a:srgbClr val="FFCC00"/>
              </a:solidFill>
              <a:latin typeface="HY헤드라인M" pitchFamily="18" charset="-127"/>
              <a:ea typeface="HY헤드라인M" pitchFamily="18" charset="-127"/>
            </a:endParaRPr>
          </a:p>
          <a:p>
            <a:pPr marL="454272" indent="-454272" algn="l">
              <a:buFontTx/>
              <a:buAutoNum type="arabicPeriod"/>
            </a:pPr>
            <a:r>
              <a:rPr lang="ko-KR" altLang="en-US" sz="1800" dirty="0">
                <a:solidFill>
                  <a:srgbClr val="FFCC00"/>
                </a:solidFill>
                <a:latin typeface="HY헤드라인M" pitchFamily="18" charset="-127"/>
                <a:ea typeface="HY헤드라인M" pitchFamily="18" charset="-127"/>
              </a:rPr>
              <a:t>목사님용 외 여러 사람에게도 사운드를 줄 수 있다</a:t>
            </a:r>
          </a:p>
          <a:p>
            <a:pPr marL="454272" indent="-454272" algn="l">
              <a:buFontTx/>
              <a:buAutoNum type="arabicPeriod"/>
            </a:pPr>
            <a:endParaRPr lang="ko-KR" altLang="en-US" sz="1800" dirty="0">
              <a:solidFill>
                <a:srgbClr val="FFCC00"/>
              </a:solidFill>
              <a:latin typeface="HY헤드라인M" pitchFamily="18" charset="-127"/>
              <a:ea typeface="HY헤드라인M" pitchFamily="18" charset="-127"/>
            </a:endParaRPr>
          </a:p>
          <a:p>
            <a:pPr marL="454272" indent="-454272" algn="l">
              <a:buFontTx/>
              <a:buAutoNum type="arabicPeriod"/>
            </a:pPr>
            <a:r>
              <a:rPr lang="ko-KR" altLang="en-US" sz="1800" dirty="0">
                <a:solidFill>
                  <a:srgbClr val="FFCC00"/>
                </a:solidFill>
                <a:latin typeface="HY헤드라인M" pitchFamily="18" charset="-127"/>
                <a:ea typeface="HY헤드라인M" pitchFamily="18" charset="-127"/>
              </a:rPr>
              <a:t>공간에 부피를 차지하지 않는다 </a:t>
            </a:r>
            <a:r>
              <a:rPr lang="en-US" altLang="ko-KR" sz="1800" dirty="0">
                <a:solidFill>
                  <a:srgbClr val="FFCC00"/>
                </a:solidFill>
                <a:latin typeface="Arial"/>
                <a:ea typeface="HY헤드라인M" pitchFamily="18" charset="-127"/>
              </a:rPr>
              <a:t>–</a:t>
            </a:r>
            <a:r>
              <a:rPr lang="en-US" altLang="ko-KR" sz="1800" dirty="0">
                <a:solidFill>
                  <a:srgbClr val="FFCC00"/>
                </a:solidFill>
                <a:latin typeface="HY헤드라인M" pitchFamily="18" charset="-127"/>
                <a:ea typeface="HY헤드라인M" pitchFamily="18" charset="-127"/>
              </a:rPr>
              <a:t> </a:t>
            </a:r>
            <a:r>
              <a:rPr lang="ko-KR" altLang="en-US" sz="1800" dirty="0">
                <a:solidFill>
                  <a:srgbClr val="FFCC00"/>
                </a:solidFill>
                <a:latin typeface="HY헤드라인M" pitchFamily="18" charset="-127"/>
                <a:ea typeface="HY헤드라인M" pitchFamily="18" charset="-127"/>
              </a:rPr>
              <a:t>바닥 활용도 증가</a:t>
            </a:r>
            <a:endParaRPr lang="en-US" altLang="ko-KR" sz="1800" dirty="0">
              <a:solidFill>
                <a:srgbClr val="FFCC00"/>
              </a:solidFill>
              <a:latin typeface="HY헤드라인M" pitchFamily="18" charset="-127"/>
              <a:ea typeface="HY헤드라인M" pitchFamily="18" charset="-127"/>
            </a:endParaRPr>
          </a:p>
        </p:txBody>
      </p:sp>
      <p:pic>
        <p:nvPicPr>
          <p:cNvPr id="5" name="Picture 5" descr="phil_gr5"/>
          <p:cNvPicPr>
            <a:picLocks noChangeAspect="1" noChangeArrowheads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 xmlns=""/>
              </a:ext>
            </a:extLst>
          </a:blip>
          <a:srcRect/>
          <a:stretch>
            <a:fillRect/>
          </a:stretch>
        </p:blipFill>
        <p:spPr bwMode="auto">
          <a:xfrm>
            <a:off x="6197659" y="1411295"/>
            <a:ext cx="3151927" cy="3946529"/>
          </a:xfrm>
          <a:prstGeom prst="rect">
            <a:avLst/>
          </a:prstGeom>
          <a:noFill/>
        </p:spPr>
      </p:pic>
      <p:sp>
        <p:nvSpPr>
          <p:cNvPr id="6" name="직사각형 5"/>
          <p:cNvSpPr/>
          <p:nvPr/>
        </p:nvSpPr>
        <p:spPr>
          <a:xfrm>
            <a:off x="518735" y="445171"/>
            <a:ext cx="6903360" cy="461134"/>
          </a:xfrm>
          <a:prstGeom prst="rect">
            <a:avLst/>
          </a:prstGeom>
        </p:spPr>
        <p:txBody>
          <a:bodyPr wrap="none" lIns="90898" tIns="45457" rIns="90898" bIns="45457">
            <a:spAutoFit/>
          </a:bodyPr>
          <a:lstStyle/>
          <a:p>
            <a:r>
              <a:rPr lang="ko-KR" altLang="en-US" dirty="0" smtClean="0">
                <a:solidFill>
                  <a:srgbClr val="FFCC00"/>
                </a:solidFill>
                <a:latin typeface="HY헤드라인M" pitchFamily="18" charset="-127"/>
                <a:ea typeface="HY헤드라인M" pitchFamily="18" charset="-127"/>
              </a:rPr>
              <a:t>모니터 스피커 위치  </a:t>
            </a:r>
            <a:r>
              <a:rPr lang="en-US" altLang="ko-KR" dirty="0" smtClean="0">
                <a:solidFill>
                  <a:srgbClr val="FFCC00"/>
                </a:solidFill>
                <a:latin typeface="HY헤드라인M" pitchFamily="18" charset="-127"/>
                <a:ea typeface="HY헤드라인M" pitchFamily="18" charset="-127"/>
              </a:rPr>
              <a:t>–  </a:t>
            </a:r>
            <a:r>
              <a:rPr lang="ko-KR" altLang="en-US" dirty="0" smtClean="0">
                <a:solidFill>
                  <a:srgbClr val="FFCC00"/>
                </a:solidFill>
                <a:latin typeface="HY헤드라인M" pitchFamily="18" charset="-127"/>
                <a:ea typeface="HY헤드라인M" pitchFamily="18" charset="-127"/>
              </a:rPr>
              <a:t>바닥이냐</a:t>
            </a:r>
            <a:r>
              <a:rPr lang="en-US" altLang="ko-KR" dirty="0" smtClean="0">
                <a:solidFill>
                  <a:srgbClr val="FFCC00"/>
                </a:solidFill>
                <a:latin typeface="HY헤드라인M" pitchFamily="18" charset="-127"/>
                <a:ea typeface="HY헤드라인M" pitchFamily="18" charset="-127"/>
              </a:rPr>
              <a:t>? Vs </a:t>
            </a:r>
            <a:r>
              <a:rPr lang="ko-KR" altLang="en-US" dirty="0" smtClean="0">
                <a:solidFill>
                  <a:srgbClr val="FFCC00"/>
                </a:solidFill>
                <a:latin typeface="HY헤드라인M" pitchFamily="18" charset="-127"/>
                <a:ea typeface="HY헤드라인M" pitchFamily="18" charset="-127"/>
              </a:rPr>
              <a:t>천정이나</a:t>
            </a:r>
            <a:r>
              <a:rPr lang="en-US" altLang="ko-KR" dirty="0" smtClean="0">
                <a:solidFill>
                  <a:srgbClr val="FFCC00"/>
                </a:solidFill>
                <a:latin typeface="HY헤드라인M" pitchFamily="18" charset="-127"/>
                <a:ea typeface="HY헤드라인M" pitchFamily="18" charset="-127"/>
              </a:rPr>
              <a:t>?</a:t>
            </a:r>
            <a:r>
              <a:rPr lang="ko-KR" altLang="en-US" dirty="0" smtClean="0">
                <a:solidFill>
                  <a:srgbClr val="FFCC00"/>
                </a:solidFill>
                <a:latin typeface="HY헤드라인M" pitchFamily="18" charset="-127"/>
                <a:ea typeface="HY헤드라인M" pitchFamily="18" charset="-127"/>
              </a:rPr>
              <a:t> </a:t>
            </a:r>
            <a:endParaRPr lang="ko-KR" altLang="en-US" dirty="0">
              <a:solidFill>
                <a:srgbClr val="FFCC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xmlns="" val="285865260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object 18"/>
          <p:cNvSpPr/>
          <p:nvPr/>
        </p:nvSpPr>
        <p:spPr>
          <a:xfrm>
            <a:off x="725488" y="1510519"/>
            <a:ext cx="7560840" cy="4004431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  <a:ln>
            <a:solidFill>
              <a:srgbClr val="073B7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22"/>
          <p:cNvSpPr/>
          <p:nvPr/>
        </p:nvSpPr>
        <p:spPr>
          <a:xfrm>
            <a:off x="7062192" y="4416827"/>
            <a:ext cx="3108803" cy="2713017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  <a:ln w="3175">
            <a:solidFill>
              <a:schemeClr val="tx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TextBox 8"/>
          <p:cNvSpPr txBox="1"/>
          <p:nvPr/>
        </p:nvSpPr>
        <p:spPr>
          <a:xfrm>
            <a:off x="667725" y="360377"/>
            <a:ext cx="8914747" cy="473752"/>
          </a:xfrm>
          <a:prstGeom prst="rect">
            <a:avLst/>
          </a:prstGeom>
          <a:noFill/>
        </p:spPr>
        <p:txBody>
          <a:bodyPr wrap="none" lIns="103409" tIns="51705" rIns="103409" bIns="51705" rtlCol="0">
            <a:spAutoFit/>
          </a:bodyPr>
          <a:lstStyle/>
          <a:p>
            <a:r>
              <a:rPr lang="ko-KR" altLang="en-US" b="1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방송실 구성 </a:t>
            </a:r>
            <a:r>
              <a:rPr lang="en-US" altLang="ko-KR" b="1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– </a:t>
            </a:r>
            <a:r>
              <a:rPr lang="ko-KR" altLang="en-US" b="1" dirty="0" err="1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깔끔</a:t>
            </a:r>
            <a:r>
              <a:rPr lang="ko-KR" altLang="en-US" b="1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 </a:t>
            </a:r>
            <a:r>
              <a:rPr lang="en-US" altLang="ko-KR" b="1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/ </a:t>
            </a:r>
            <a:r>
              <a:rPr lang="ko-KR" altLang="en-US" b="1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동선고려 효율적 배치 </a:t>
            </a:r>
            <a:r>
              <a:rPr lang="en-US" altLang="ko-KR" b="1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/ </a:t>
            </a:r>
            <a:r>
              <a:rPr lang="ko-KR" altLang="en-US" b="1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유지보수 편리성 </a:t>
            </a:r>
            <a:endParaRPr lang="ko-KR" altLang="en-US" b="1" dirty="0"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xmlns="" val="2958651222"/>
      </p:ext>
    </p:extLst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4" name="직선 연결선 3"/>
          <p:cNvCxnSpPr/>
          <p:nvPr/>
        </p:nvCxnSpPr>
        <p:spPr>
          <a:xfrm>
            <a:off x="400050" y="1372394"/>
            <a:ext cx="9145588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2" name="Rectangle 11"/>
          <p:cNvSpPr>
            <a:spLocks noChangeArrowheads="1"/>
          </p:cNvSpPr>
          <p:nvPr/>
        </p:nvSpPr>
        <p:spPr bwMode="auto">
          <a:xfrm>
            <a:off x="159046" y="481692"/>
            <a:ext cx="4448537" cy="39680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103379" tIns="51690" rIns="103379" bIns="51690">
            <a:spAutoFit/>
          </a:bodyPr>
          <a:lstStyle/>
          <a:p>
            <a:pPr marL="516895" lvl="1" algn="l" defTabSz="1033795" fontAlgn="auto">
              <a:spcBef>
                <a:spcPts val="0"/>
              </a:spcBef>
              <a:spcAft>
                <a:spcPts val="0"/>
              </a:spcAft>
            </a:pPr>
            <a:r>
              <a:rPr kumimoji="0" lang="ko-KR" altLang="en-US" sz="1900" b="1" dirty="0" err="1" smtClean="0">
                <a:solidFill>
                  <a:srgbClr val="3A3838"/>
                </a:solidFill>
                <a:latin typeface="맑은 고딕"/>
                <a:ea typeface="맑은 고딕"/>
              </a:rPr>
              <a:t>대예배실</a:t>
            </a:r>
            <a:r>
              <a:rPr kumimoji="0" lang="ko-KR" altLang="en-US" sz="1900" b="1" dirty="0" smtClean="0">
                <a:solidFill>
                  <a:srgbClr val="3A3838"/>
                </a:solidFill>
                <a:latin typeface="맑은 고딕"/>
                <a:ea typeface="맑은 고딕"/>
              </a:rPr>
              <a:t> </a:t>
            </a:r>
            <a:r>
              <a:rPr kumimoji="0" lang="en-US" altLang="ko-KR" sz="1900" b="1" dirty="0">
                <a:solidFill>
                  <a:srgbClr val="3A3838"/>
                </a:solidFill>
                <a:latin typeface="맑은 고딕"/>
                <a:ea typeface="맑은 고딕"/>
              </a:rPr>
              <a:t>A/V </a:t>
            </a:r>
            <a:r>
              <a:rPr kumimoji="0" lang="ko-KR" altLang="en-US" sz="1900" b="1" dirty="0">
                <a:solidFill>
                  <a:srgbClr val="3A3838"/>
                </a:solidFill>
                <a:latin typeface="맑은 고딕"/>
                <a:ea typeface="맑은 고딕"/>
              </a:rPr>
              <a:t>시스템 설비</a:t>
            </a:r>
          </a:p>
        </p:txBody>
      </p:sp>
      <p:sp>
        <p:nvSpPr>
          <p:cNvPr id="43" name="Text Box 34"/>
          <p:cNvSpPr txBox="1">
            <a:spLocks noChangeArrowheads="1"/>
          </p:cNvSpPr>
          <p:nvPr/>
        </p:nvSpPr>
        <p:spPr bwMode="auto">
          <a:xfrm>
            <a:off x="861701" y="1045254"/>
            <a:ext cx="4881657" cy="33522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103379" tIns="51690" rIns="103379" bIns="51690">
            <a:spAutoFit/>
          </a:bodyPr>
          <a:lstStyle/>
          <a:p>
            <a:pPr algn="l" defTabSz="1033795" fontAlgn="auto">
              <a:spcBef>
                <a:spcPts val="0"/>
              </a:spcBef>
              <a:spcAft>
                <a:spcPts val="0"/>
              </a:spcAft>
              <a:buClr>
                <a:srgbClr val="606F82"/>
              </a:buClr>
              <a:buFont typeface="Wingdings" pitchFamily="2" charset="2"/>
              <a:buChar char="Ø"/>
            </a:pPr>
            <a:r>
              <a:rPr kumimoji="0" lang="en-US" altLang="ko-KR" sz="1500" b="1" dirty="0">
                <a:solidFill>
                  <a:srgbClr val="3A3838"/>
                </a:solidFill>
                <a:latin typeface="맑은 고딕"/>
                <a:ea typeface="맑은 고딕"/>
              </a:rPr>
              <a:t> </a:t>
            </a:r>
            <a:r>
              <a:rPr kumimoji="0" lang="ko-KR" altLang="en-US" sz="1500" b="1" dirty="0">
                <a:solidFill>
                  <a:srgbClr val="3A3838"/>
                </a:solidFill>
                <a:latin typeface="맑은 고딕"/>
                <a:ea typeface="맑은 고딕"/>
              </a:rPr>
              <a:t>조정실환경 디자인 </a:t>
            </a:r>
            <a:r>
              <a:rPr kumimoji="0" lang="en-US" altLang="ko-KR" sz="1500" b="1" dirty="0">
                <a:solidFill>
                  <a:srgbClr val="3A3838"/>
                </a:solidFill>
                <a:latin typeface="맑은 고딕"/>
                <a:ea typeface="맑은 고딕"/>
              </a:rPr>
              <a:t>/ Production Room Design</a:t>
            </a:r>
          </a:p>
        </p:txBody>
      </p:sp>
      <p:sp>
        <p:nvSpPr>
          <p:cNvPr id="6" name="직사각형 5"/>
          <p:cNvSpPr/>
          <p:nvPr/>
        </p:nvSpPr>
        <p:spPr>
          <a:xfrm>
            <a:off x="5093995" y="1653519"/>
            <a:ext cx="5065418" cy="4797286"/>
          </a:xfrm>
          <a:prstGeom prst="rect">
            <a:avLst/>
          </a:prstGeom>
        </p:spPr>
        <p:txBody>
          <a:bodyPr wrap="square" lIns="103379" tIns="51690" rIns="103379" bIns="51690">
            <a:spAutoFit/>
          </a:bodyPr>
          <a:lstStyle/>
          <a:p>
            <a:pPr algn="l" defTabSz="1033795" fontAlgn="auto">
              <a:lnSpc>
                <a:spcPct val="150000"/>
              </a:lnSpc>
              <a:spcBef>
                <a:spcPts val="0"/>
              </a:spcBef>
              <a:spcAft>
                <a:spcPts val="0"/>
              </a:spcAft>
            </a:pPr>
            <a:r>
              <a:rPr kumimoji="0" lang="ko-KR" altLang="en-US" sz="1000" dirty="0">
                <a:solidFill>
                  <a:srgbClr val="3A3838"/>
                </a:solidFill>
                <a:latin typeface="맑은 고딕"/>
                <a:ea typeface="맑은 고딕"/>
              </a:rPr>
              <a:t>주어진 조정실공간에서 단독 혹은 복합적</a:t>
            </a:r>
            <a:r>
              <a:rPr kumimoji="0" lang="en-US" altLang="ko-KR" sz="1000" dirty="0">
                <a:solidFill>
                  <a:srgbClr val="3A3838"/>
                </a:solidFill>
                <a:latin typeface="맑은 고딕"/>
                <a:ea typeface="맑은 고딕"/>
              </a:rPr>
              <a:t>(</a:t>
            </a:r>
            <a:r>
              <a:rPr kumimoji="0" lang="ko-KR" altLang="en-US" sz="1000" dirty="0">
                <a:solidFill>
                  <a:srgbClr val="3A3838"/>
                </a:solidFill>
                <a:latin typeface="맑은 고딕"/>
                <a:ea typeface="맑은 고딕"/>
              </a:rPr>
              <a:t>오디오 비디오 조명 등</a:t>
            </a:r>
            <a:r>
              <a:rPr kumimoji="0" lang="en-US" altLang="ko-KR" sz="1000" dirty="0">
                <a:solidFill>
                  <a:srgbClr val="3A3838"/>
                </a:solidFill>
                <a:latin typeface="맑은 고딕"/>
                <a:ea typeface="맑은 고딕"/>
              </a:rPr>
              <a:t>)</a:t>
            </a:r>
            <a:r>
              <a:rPr kumimoji="0" lang="ko-KR" altLang="en-US" sz="1000" dirty="0">
                <a:solidFill>
                  <a:srgbClr val="3A3838"/>
                </a:solidFill>
                <a:latin typeface="맑은 고딕"/>
                <a:ea typeface="맑은 고딕"/>
              </a:rPr>
              <a:t>공간으로 사용하는데 가장 능률적이고 효율적인 공 간이 될 수 있도록</a:t>
            </a:r>
            <a:r>
              <a:rPr kumimoji="0" lang="en-US" altLang="ko-KR" sz="1000" dirty="0">
                <a:solidFill>
                  <a:srgbClr val="3A3838"/>
                </a:solidFill>
                <a:latin typeface="맑은 고딕"/>
                <a:ea typeface="맑은 고딕"/>
              </a:rPr>
              <a:t>, </a:t>
            </a:r>
            <a:r>
              <a:rPr kumimoji="0" lang="ko-KR" altLang="en-US" sz="1000" dirty="0">
                <a:solidFill>
                  <a:srgbClr val="3A3838"/>
                </a:solidFill>
                <a:latin typeface="맑은 고딕"/>
                <a:ea typeface="맑은 고딕"/>
              </a:rPr>
              <a:t>동선이나 음향</a:t>
            </a:r>
            <a:r>
              <a:rPr kumimoji="0" lang="en-US" altLang="ko-KR" sz="1000" dirty="0">
                <a:solidFill>
                  <a:srgbClr val="3A3838"/>
                </a:solidFill>
                <a:latin typeface="맑은 고딕"/>
                <a:ea typeface="맑은 고딕"/>
              </a:rPr>
              <a:t>, </a:t>
            </a:r>
            <a:r>
              <a:rPr kumimoji="0" lang="ko-KR" altLang="en-US" sz="1000" dirty="0" err="1">
                <a:solidFill>
                  <a:srgbClr val="3A3838"/>
                </a:solidFill>
                <a:latin typeface="맑은 고딕"/>
                <a:ea typeface="맑은 고딕"/>
              </a:rPr>
              <a:t>차음</a:t>
            </a:r>
            <a:r>
              <a:rPr kumimoji="0" lang="ko-KR" altLang="en-US" sz="1000" dirty="0">
                <a:solidFill>
                  <a:srgbClr val="3A3838"/>
                </a:solidFill>
                <a:latin typeface="맑은 고딕"/>
                <a:ea typeface="맑은 고딕"/>
              </a:rPr>
              <a:t> 등을 건축 음향적으로 합리화하는 설계이다</a:t>
            </a:r>
            <a:r>
              <a:rPr kumimoji="0" lang="en-US" altLang="ko-KR" sz="1000" dirty="0">
                <a:solidFill>
                  <a:srgbClr val="3A3838"/>
                </a:solidFill>
                <a:latin typeface="맑은 고딕"/>
                <a:ea typeface="맑은 고딕"/>
              </a:rPr>
              <a:t>. </a:t>
            </a:r>
            <a:r>
              <a:rPr kumimoji="0" lang="ko-KR" altLang="en-US" sz="1000" dirty="0">
                <a:solidFill>
                  <a:srgbClr val="3A3838"/>
                </a:solidFill>
                <a:latin typeface="맑은 고딕"/>
                <a:ea typeface="맑은 고딕"/>
              </a:rPr>
              <a:t>조정실을 프로덕션 환경으로 함께 쓰는 공간은 내부모니터링의 중요성이 강조됨으로 조정실 내부의 모니터링 환경을 충족 시켜줘야 한다</a:t>
            </a:r>
            <a:r>
              <a:rPr kumimoji="0" lang="en-US" altLang="ko-KR" sz="1000" dirty="0">
                <a:solidFill>
                  <a:srgbClr val="3A3838"/>
                </a:solidFill>
                <a:latin typeface="맑은 고딕"/>
                <a:ea typeface="맑은 고딕"/>
              </a:rPr>
              <a:t>. </a:t>
            </a:r>
            <a:r>
              <a:rPr kumimoji="0" lang="ko-KR" altLang="en-US" sz="1000" dirty="0">
                <a:solidFill>
                  <a:srgbClr val="3A3838"/>
                </a:solidFill>
                <a:latin typeface="맑은 고딕"/>
                <a:ea typeface="맑은 고딕"/>
              </a:rPr>
              <a:t>방송실도 음향의 한 부분이다</a:t>
            </a:r>
            <a:r>
              <a:rPr kumimoji="0" lang="en-US" altLang="ko-KR" sz="1000" dirty="0">
                <a:solidFill>
                  <a:srgbClr val="3A3838"/>
                </a:solidFill>
                <a:latin typeface="맑은 고딕"/>
                <a:ea typeface="맑은 고딕"/>
              </a:rPr>
              <a:t>.</a:t>
            </a:r>
          </a:p>
          <a:p>
            <a:pPr algn="l" defTabSz="1033795" fontAlgn="auto">
              <a:lnSpc>
                <a:spcPct val="150000"/>
              </a:lnSpc>
              <a:spcBef>
                <a:spcPts val="0"/>
              </a:spcBef>
              <a:spcAft>
                <a:spcPts val="0"/>
              </a:spcAft>
            </a:pPr>
            <a:r>
              <a:rPr kumimoji="0" lang="ko-KR" altLang="en-US" sz="1000" dirty="0">
                <a:solidFill>
                  <a:srgbClr val="3A3838"/>
                </a:solidFill>
                <a:latin typeface="맑은 고딕"/>
                <a:ea typeface="맑은 고딕"/>
              </a:rPr>
              <a:t>대부분의 교회는 음향회사와 </a:t>
            </a:r>
            <a:r>
              <a:rPr kumimoji="0" lang="ko-KR" altLang="en-US" sz="1000" dirty="0" err="1">
                <a:solidFill>
                  <a:srgbClr val="3A3838"/>
                </a:solidFill>
                <a:latin typeface="맑은 고딕"/>
                <a:ea typeface="맑은 고딕"/>
              </a:rPr>
              <a:t>컨택</a:t>
            </a:r>
            <a:r>
              <a:rPr kumimoji="0" lang="ko-KR" altLang="en-US" sz="1000" dirty="0">
                <a:solidFill>
                  <a:srgbClr val="3A3838"/>
                </a:solidFill>
                <a:latin typeface="맑은 고딕"/>
                <a:ea typeface="맑은 고딕"/>
              </a:rPr>
              <a:t> 하기 전에 방송실위치를 지정해 버리고 </a:t>
            </a:r>
            <a:r>
              <a:rPr kumimoji="0" lang="en-US" altLang="ko-KR" sz="1000" dirty="0">
                <a:solidFill>
                  <a:srgbClr val="3A3838"/>
                </a:solidFill>
                <a:latin typeface="맑은 고딕"/>
                <a:ea typeface="맑은 고딕"/>
              </a:rPr>
              <a:t>2</a:t>
            </a:r>
            <a:r>
              <a:rPr kumimoji="0" lang="ko-KR" altLang="en-US" sz="1000" dirty="0">
                <a:solidFill>
                  <a:srgbClr val="3A3838"/>
                </a:solidFill>
                <a:latin typeface="맑은 고딕"/>
                <a:ea typeface="맑은 고딕"/>
              </a:rPr>
              <a:t>층 구석쯤에다가 창이 완전히 밀폐된 공간에다 방송실을 차린 것을 볼 수 있다</a:t>
            </a:r>
            <a:r>
              <a:rPr kumimoji="0" lang="en-US" altLang="ko-KR" sz="1000" dirty="0">
                <a:solidFill>
                  <a:srgbClr val="3A3838"/>
                </a:solidFill>
                <a:latin typeface="맑은 고딕"/>
                <a:ea typeface="맑은 고딕"/>
              </a:rPr>
              <a:t>. </a:t>
            </a:r>
            <a:r>
              <a:rPr kumimoji="0" lang="ko-KR" altLang="en-US" sz="1000" dirty="0">
                <a:solidFill>
                  <a:srgbClr val="3A3838"/>
                </a:solidFill>
                <a:latin typeface="맑은 고딕"/>
                <a:ea typeface="맑은 고딕"/>
              </a:rPr>
              <a:t>그러나 정확한 컨트롤을 하기 위해서는 방송실의 위치와 오픈 여부가 전체적인 음향설계에 반영되어야 하고 교회의 방송실은 아파트나 공장에서 방송을 하기 위한 전관 방송이 아니라 즉 엔지니어가 듣고 나름대로 분석하여 시시각각 변화하는 상황에 발 빠르게 대처 하기 위한 조정석인 것이다</a:t>
            </a:r>
            <a:r>
              <a:rPr kumimoji="0" lang="en-US" altLang="ko-KR" sz="1000" dirty="0">
                <a:solidFill>
                  <a:srgbClr val="3A3838"/>
                </a:solidFill>
                <a:latin typeface="맑은 고딕"/>
                <a:ea typeface="맑은 고딕"/>
              </a:rPr>
              <a:t>. </a:t>
            </a:r>
            <a:r>
              <a:rPr kumimoji="0" lang="ko-KR" altLang="en-US" sz="1000" dirty="0">
                <a:solidFill>
                  <a:srgbClr val="3A3838"/>
                </a:solidFill>
                <a:latin typeface="맑은 고딕"/>
                <a:ea typeface="맑은 고딕"/>
              </a:rPr>
              <a:t>그러기 위해서는 방송실이 오픈 되어야 하고 메인 스피커에서 나오는 소리를 청취 할 수 있는 위치가 되어야 한다</a:t>
            </a:r>
            <a:r>
              <a:rPr kumimoji="0" lang="en-US" altLang="ko-KR" sz="1000" dirty="0">
                <a:solidFill>
                  <a:srgbClr val="3A3838"/>
                </a:solidFill>
                <a:latin typeface="맑은 고딕"/>
                <a:ea typeface="맑은 고딕"/>
              </a:rPr>
              <a:t>. </a:t>
            </a:r>
            <a:r>
              <a:rPr kumimoji="0" lang="ko-KR" altLang="en-US" sz="1000" dirty="0">
                <a:solidFill>
                  <a:srgbClr val="3A3838"/>
                </a:solidFill>
                <a:latin typeface="맑은 고딕"/>
                <a:ea typeface="맑은 고딕"/>
              </a:rPr>
              <a:t>이미 미국의 현대화된 교회는 방송실을 원하는 위치에 위치 하게하면 좌석수가 얼마나 적어지는데</a:t>
            </a:r>
            <a:r>
              <a:rPr kumimoji="0" lang="en-US" altLang="ko-KR" sz="1000" dirty="0">
                <a:solidFill>
                  <a:srgbClr val="3A3838"/>
                </a:solidFill>
                <a:latin typeface="맑은 고딕"/>
                <a:ea typeface="맑은 고딕"/>
              </a:rPr>
              <a:t>...</a:t>
            </a:r>
            <a:r>
              <a:rPr kumimoji="0" lang="ko-KR" altLang="en-US" sz="1000" dirty="0">
                <a:solidFill>
                  <a:srgbClr val="3A3838"/>
                </a:solidFill>
                <a:latin typeface="맑은 고딕"/>
                <a:ea typeface="맑은 고딕"/>
              </a:rPr>
              <a:t>라고 하는  구식적인 생각을 가지지 않고 좋은 음향을 위해 어떻게 하여야 하는지를 분명히 이해하고 있기 때문에 자리 몇 석 더 필요하다고 방송실을 구석에다가 방치하지는 않는다는 것이다</a:t>
            </a:r>
            <a:r>
              <a:rPr kumimoji="0" lang="en-US" altLang="ko-KR" sz="1000" dirty="0">
                <a:solidFill>
                  <a:srgbClr val="3A3838"/>
                </a:solidFill>
                <a:latin typeface="맑은 고딕"/>
                <a:ea typeface="맑은 고딕"/>
              </a:rPr>
              <a:t>. </a:t>
            </a:r>
            <a:r>
              <a:rPr kumimoji="0" lang="ko-KR" altLang="en-US" sz="1000" dirty="0">
                <a:solidFill>
                  <a:srgbClr val="3A3838"/>
                </a:solidFill>
                <a:latin typeface="맑은 고딕"/>
                <a:ea typeface="맑은 고딕"/>
              </a:rPr>
              <a:t>방송실의 위치와 창의 오픈 여부는 꼭 자동차의 투명한 창문과 드라이버의 관계와 같은 것이죠</a:t>
            </a:r>
            <a:r>
              <a:rPr kumimoji="0" lang="en-US" altLang="ko-KR" sz="1000" dirty="0">
                <a:solidFill>
                  <a:srgbClr val="3A3838"/>
                </a:solidFill>
                <a:latin typeface="맑은 고딕"/>
                <a:ea typeface="맑은 고딕"/>
              </a:rPr>
              <a:t>. </a:t>
            </a:r>
            <a:r>
              <a:rPr kumimoji="0" lang="ko-KR" altLang="en-US" sz="1000" dirty="0">
                <a:solidFill>
                  <a:srgbClr val="3A3838"/>
                </a:solidFill>
                <a:latin typeface="맑은 고딕"/>
                <a:ea typeface="맑은 고딕"/>
              </a:rPr>
              <a:t>방송 부스의 목적은 신속</a:t>
            </a:r>
            <a:r>
              <a:rPr kumimoji="0" lang="en-US" altLang="ko-KR" sz="1000" dirty="0">
                <a:solidFill>
                  <a:srgbClr val="3A3838"/>
                </a:solidFill>
                <a:latin typeface="맑은 고딕"/>
                <a:ea typeface="맑은 고딕"/>
              </a:rPr>
              <a:t>, </a:t>
            </a:r>
            <a:r>
              <a:rPr kumimoji="0" lang="ko-KR" altLang="en-US" sz="1000" dirty="0">
                <a:solidFill>
                  <a:srgbClr val="3A3838"/>
                </a:solidFill>
                <a:latin typeface="맑은 고딕"/>
                <a:ea typeface="맑은 고딕"/>
              </a:rPr>
              <a:t>정확하고 효율적인 방송 </a:t>
            </a:r>
            <a:r>
              <a:rPr kumimoji="0" lang="ko-KR" altLang="en-US" sz="1000" dirty="0" err="1">
                <a:solidFill>
                  <a:srgbClr val="3A3838"/>
                </a:solidFill>
                <a:latin typeface="맑은 고딕"/>
                <a:ea typeface="맑은 고딕"/>
              </a:rPr>
              <a:t>오퍼레이트를</a:t>
            </a:r>
            <a:r>
              <a:rPr kumimoji="0" lang="ko-KR" altLang="en-US" sz="1000" dirty="0">
                <a:solidFill>
                  <a:srgbClr val="3A3838"/>
                </a:solidFill>
                <a:latin typeface="맑은 고딕"/>
                <a:ea typeface="맑은 고딕"/>
              </a:rPr>
              <a:t> 위한 것이 되어야 하고 인테리어만 고집할 것이 아니라</a:t>
            </a:r>
            <a:r>
              <a:rPr kumimoji="0" lang="en-US" altLang="ko-KR" sz="1000" dirty="0">
                <a:solidFill>
                  <a:srgbClr val="3A3838"/>
                </a:solidFill>
                <a:latin typeface="맑은 고딕"/>
                <a:ea typeface="맑은 고딕"/>
              </a:rPr>
              <a:t>, </a:t>
            </a:r>
            <a:r>
              <a:rPr kumimoji="0" lang="ko-KR" altLang="en-US" sz="1000" dirty="0" err="1">
                <a:solidFill>
                  <a:srgbClr val="3A3838"/>
                </a:solidFill>
                <a:latin typeface="맑은 고딕"/>
                <a:ea typeface="맑은 고딕"/>
              </a:rPr>
              <a:t>하울링</a:t>
            </a:r>
            <a:r>
              <a:rPr kumimoji="0" lang="en-US" altLang="ko-KR" sz="1000" dirty="0">
                <a:solidFill>
                  <a:srgbClr val="3A3838"/>
                </a:solidFill>
                <a:latin typeface="맑은 고딕"/>
                <a:ea typeface="맑은 고딕"/>
              </a:rPr>
              <a:t>, </a:t>
            </a:r>
            <a:r>
              <a:rPr kumimoji="0" lang="ko-KR" altLang="en-US" sz="1000" dirty="0">
                <a:solidFill>
                  <a:srgbClr val="3A3838"/>
                </a:solidFill>
                <a:latin typeface="맑은 고딕"/>
                <a:ea typeface="맑은 고딕"/>
              </a:rPr>
              <a:t>다양한 예배 상황에 맞는 </a:t>
            </a:r>
            <a:r>
              <a:rPr kumimoji="0" lang="ko-KR" altLang="en-US" sz="1000" dirty="0" err="1">
                <a:solidFill>
                  <a:srgbClr val="3A3838"/>
                </a:solidFill>
                <a:latin typeface="맑은 고딕"/>
                <a:ea typeface="맑은 고딕"/>
              </a:rPr>
              <a:t>오퍼레이트를</a:t>
            </a:r>
            <a:r>
              <a:rPr kumimoji="0" lang="ko-KR" altLang="en-US" sz="1000" dirty="0">
                <a:solidFill>
                  <a:srgbClr val="3A3838"/>
                </a:solidFill>
                <a:latin typeface="맑은 고딕"/>
                <a:ea typeface="맑은 고딕"/>
              </a:rPr>
              <a:t> 위해 방송 부스는 </a:t>
            </a:r>
            <a:r>
              <a:rPr kumimoji="0" lang="ko-KR" altLang="en-US" sz="1000" dirty="0" err="1">
                <a:solidFill>
                  <a:srgbClr val="3A3838"/>
                </a:solidFill>
                <a:latin typeface="맑은 고딕"/>
                <a:ea typeface="맑은 고딕"/>
              </a:rPr>
              <a:t>오픈된</a:t>
            </a:r>
            <a:r>
              <a:rPr kumimoji="0" lang="ko-KR" altLang="en-US" sz="1000" dirty="0">
                <a:solidFill>
                  <a:srgbClr val="3A3838"/>
                </a:solidFill>
                <a:latin typeface="맑은 고딕"/>
                <a:ea typeface="맑은 고딕"/>
              </a:rPr>
              <a:t> 공간에 있는 것이 좋으며 </a:t>
            </a:r>
            <a:r>
              <a:rPr kumimoji="0" lang="ko-KR" altLang="en-US" sz="1000" dirty="0" err="1">
                <a:solidFill>
                  <a:srgbClr val="3A3838"/>
                </a:solidFill>
                <a:latin typeface="맑은 고딕"/>
                <a:ea typeface="맑은 고딕"/>
              </a:rPr>
              <a:t>하울링이</a:t>
            </a:r>
            <a:r>
              <a:rPr kumimoji="0" lang="ko-KR" altLang="en-US" sz="1000" dirty="0">
                <a:solidFill>
                  <a:srgbClr val="3A3838"/>
                </a:solidFill>
                <a:latin typeface="맑은 고딕"/>
                <a:ea typeface="맑은 고딕"/>
              </a:rPr>
              <a:t> 밀폐된 방송실의 모니터 스피커로 모니터 되지 않은 경우가 많아서 적당 하지 않다</a:t>
            </a:r>
            <a:r>
              <a:rPr kumimoji="0" lang="en-US" altLang="ko-KR" sz="1000" dirty="0">
                <a:solidFill>
                  <a:srgbClr val="3A3838"/>
                </a:solidFill>
                <a:latin typeface="맑은 고딕"/>
                <a:ea typeface="맑은 고딕"/>
              </a:rPr>
              <a:t>.</a:t>
            </a:r>
          </a:p>
        </p:txBody>
      </p:sp>
      <p:pic>
        <p:nvPicPr>
          <p:cNvPr id="3" name="그림 2"/>
          <p:cNvPicPr>
            <a:picLocks noChangeAspect="1"/>
          </p:cNvPicPr>
          <p:nvPr/>
        </p:nvPicPr>
        <p:blipFill rotWithShape="1">
          <a:blip r:embed="rId2" cstate="email">
            <a:extLst>
              <a:ext uri="{28A0092B-C50C-407E-A947-70E740481C1C}">
                <a14:useLocalDpi xmlns:a14="http://schemas.microsoft.com/office/drawing/2010/main" xmlns=""/>
              </a:ext>
            </a:extLst>
          </a:blip>
          <a:srcRect l="45582" t="33915" r="34417" b="18628"/>
          <a:stretch/>
        </p:blipFill>
        <p:spPr>
          <a:xfrm>
            <a:off x="770549" y="1834312"/>
            <a:ext cx="4323449" cy="4854902"/>
          </a:xfrm>
          <a:prstGeom prst="rect">
            <a:avLst/>
          </a:prstGeom>
        </p:spPr>
      </p:pic>
      <p:sp>
        <p:nvSpPr>
          <p:cNvPr id="61" name="모서리가 둥근 직사각형 18"/>
          <p:cNvSpPr>
            <a:spLocks noChangeArrowheads="1"/>
          </p:cNvSpPr>
          <p:nvPr/>
        </p:nvSpPr>
        <p:spPr bwMode="auto">
          <a:xfrm>
            <a:off x="1481661" y="3714750"/>
            <a:ext cx="1011677" cy="1397502"/>
          </a:xfrm>
          <a:prstGeom prst="roundRect">
            <a:avLst>
              <a:gd name="adj" fmla="val 16667"/>
            </a:avLst>
          </a:prstGeom>
          <a:noFill/>
          <a:ln w="28575" algn="ctr">
            <a:solidFill>
              <a:srgbClr val="FF0000"/>
            </a:solidFill>
            <a:prstDash val="sysDot"/>
            <a:round/>
            <a:headEnd/>
            <a:tailEnd/>
          </a:ln>
        </p:spPr>
        <p:txBody>
          <a:bodyPr lIns="100919" tIns="50460" rIns="100919" bIns="50460"/>
          <a:lstStyle/>
          <a:p>
            <a:pPr algn="l" defTabSz="1033795" fontAlgn="auto">
              <a:spcBef>
                <a:spcPts val="0"/>
              </a:spcBef>
              <a:spcAft>
                <a:spcPts val="0"/>
              </a:spcAft>
            </a:pPr>
            <a:endParaRPr kumimoji="0" lang="ko-KR" altLang="en-US" sz="2000">
              <a:solidFill>
                <a:srgbClr val="3A3838"/>
              </a:solidFill>
              <a:latin typeface="HY울릉도L" pitchFamily="18" charset="-127"/>
              <a:ea typeface="HY울릉도L" pitchFamily="18" charset="-127"/>
            </a:endParaRPr>
          </a:p>
        </p:txBody>
      </p:sp>
      <p:sp>
        <p:nvSpPr>
          <p:cNvPr id="60" name="Text Box 79"/>
          <p:cNvSpPr txBox="1">
            <a:spLocks noChangeArrowheads="1"/>
          </p:cNvSpPr>
          <p:nvPr/>
        </p:nvSpPr>
        <p:spPr bwMode="auto">
          <a:xfrm>
            <a:off x="2383317" y="3796420"/>
            <a:ext cx="1804749" cy="5317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115119" tIns="57559" rIns="115119" bIns="57559">
            <a:spAutoFit/>
          </a:bodyPr>
          <a:lstStyle/>
          <a:p>
            <a:pPr algn="l" defTabSz="1033795" fontAlgn="auto">
              <a:spcBef>
                <a:spcPts val="0"/>
              </a:spcBef>
              <a:spcAft>
                <a:spcPts val="0"/>
              </a:spcAft>
            </a:pPr>
            <a:r>
              <a:rPr kumimoji="0" lang="en-US" altLang="ko-KR" sz="900" b="1" dirty="0">
                <a:solidFill>
                  <a:srgbClr val="3A3838"/>
                </a:solidFill>
                <a:ea typeface="맑은 고딕"/>
              </a:rPr>
              <a:t>- CONSOLE DESK (4BAY)</a:t>
            </a:r>
          </a:p>
          <a:p>
            <a:pPr algn="l" defTabSz="1033795" fontAlgn="auto">
              <a:spcBef>
                <a:spcPts val="0"/>
              </a:spcBef>
              <a:spcAft>
                <a:spcPts val="0"/>
              </a:spcAft>
            </a:pPr>
            <a:r>
              <a:rPr kumimoji="0" lang="en-US" altLang="ko-KR" sz="900" b="1" dirty="0">
                <a:solidFill>
                  <a:srgbClr val="3A3838"/>
                </a:solidFill>
                <a:ea typeface="맑은 고딕"/>
              </a:rPr>
              <a:t>- NLE DESK</a:t>
            </a:r>
          </a:p>
          <a:p>
            <a:pPr algn="l" defTabSz="1033795" fontAlgn="auto">
              <a:spcBef>
                <a:spcPts val="0"/>
              </a:spcBef>
              <a:spcAft>
                <a:spcPts val="0"/>
              </a:spcAft>
            </a:pPr>
            <a:r>
              <a:rPr kumimoji="0" lang="en-US" altLang="ko-KR" sz="900" b="1" dirty="0">
                <a:solidFill>
                  <a:srgbClr val="FF0000"/>
                </a:solidFill>
                <a:ea typeface="맑은 고딕"/>
              </a:rPr>
              <a:t>   * </a:t>
            </a:r>
            <a:r>
              <a:rPr kumimoji="0" lang="ko-KR" altLang="en-US" sz="900" b="1" dirty="0">
                <a:solidFill>
                  <a:srgbClr val="FF0000"/>
                </a:solidFill>
                <a:ea typeface="맑은 고딕"/>
              </a:rPr>
              <a:t>설치위치 </a:t>
            </a:r>
            <a:r>
              <a:rPr kumimoji="0" lang="ko-KR" altLang="en-US" sz="900" b="1" dirty="0" err="1">
                <a:solidFill>
                  <a:srgbClr val="FF0000"/>
                </a:solidFill>
                <a:ea typeface="맑은 고딕"/>
              </a:rPr>
              <a:t>협의후</a:t>
            </a:r>
            <a:r>
              <a:rPr kumimoji="0" lang="ko-KR" altLang="en-US" sz="900" b="1" dirty="0">
                <a:solidFill>
                  <a:srgbClr val="FF0000"/>
                </a:solidFill>
                <a:ea typeface="맑은 고딕"/>
              </a:rPr>
              <a:t> 결정</a:t>
            </a:r>
            <a:endParaRPr kumimoji="0" lang="en-US" altLang="ko-KR" sz="900" b="1" dirty="0">
              <a:solidFill>
                <a:srgbClr val="3A3838"/>
              </a:solidFill>
              <a:ea typeface="맑은 고딕"/>
            </a:endParaRPr>
          </a:p>
        </p:txBody>
      </p:sp>
      <p:sp>
        <p:nvSpPr>
          <p:cNvPr id="10" name="Oval 83"/>
          <p:cNvSpPr>
            <a:spLocks noChangeArrowheads="1"/>
          </p:cNvSpPr>
          <p:nvPr/>
        </p:nvSpPr>
        <p:spPr bwMode="auto">
          <a:xfrm>
            <a:off x="3655081" y="3780884"/>
            <a:ext cx="219119" cy="188357"/>
          </a:xfrm>
          <a:prstGeom prst="ellipse">
            <a:avLst/>
          </a:prstGeom>
          <a:solidFill>
            <a:srgbClr val="0000FF"/>
          </a:solidFill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none" lIns="103892" tIns="51946" rIns="103892" bIns="51946" anchor="ctr"/>
          <a:lstStyle>
            <a:defPPr>
              <a:defRPr lang="ko-KR"/>
            </a:defPPr>
            <a:lvl1pPr algn="l" defTabSz="1041400" rtl="0" fontAlgn="base" latinLnBrk="1">
              <a:spcBef>
                <a:spcPct val="0"/>
              </a:spcBef>
              <a:spcAft>
                <a:spcPct val="0"/>
              </a:spcAft>
              <a:defRPr kumimoji="1" sz="21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519113" indent="-22225" algn="l" defTabSz="1041400" rtl="0" fontAlgn="base" latinLnBrk="1">
              <a:spcBef>
                <a:spcPct val="0"/>
              </a:spcBef>
              <a:spcAft>
                <a:spcPct val="0"/>
              </a:spcAft>
              <a:defRPr kumimoji="1" sz="21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1041400" indent="-46038" algn="l" defTabSz="1041400" rtl="0" fontAlgn="base" latinLnBrk="1">
              <a:spcBef>
                <a:spcPct val="0"/>
              </a:spcBef>
              <a:spcAft>
                <a:spcPct val="0"/>
              </a:spcAft>
              <a:defRPr kumimoji="1" sz="21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562100" indent="-68263" algn="l" defTabSz="1041400" rtl="0" fontAlgn="base" latinLnBrk="1">
              <a:spcBef>
                <a:spcPct val="0"/>
              </a:spcBef>
              <a:spcAft>
                <a:spcPct val="0"/>
              </a:spcAft>
              <a:defRPr kumimoji="1" sz="21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2084388" indent="-92075" algn="l" defTabSz="1041400" rtl="0" fontAlgn="base" latinLnBrk="1">
              <a:spcBef>
                <a:spcPct val="0"/>
              </a:spcBef>
              <a:spcAft>
                <a:spcPct val="0"/>
              </a:spcAft>
              <a:defRPr kumimoji="1" sz="21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kumimoji="1" sz="21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kumimoji="1" sz="21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kumimoji="1" sz="21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kumimoji="1" sz="21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en-US" altLang="ko-KR" sz="900" b="1" dirty="0">
                <a:solidFill>
                  <a:srgbClr val="FFFFFF"/>
                </a:solidFill>
              </a:rPr>
              <a:t>MS</a:t>
            </a:r>
            <a:endParaRPr lang="ko-KR" altLang="en-US" sz="900" b="1" dirty="0">
              <a:solidFill>
                <a:srgbClr val="FFFFFF"/>
              </a:solidFill>
            </a:endParaRPr>
          </a:p>
        </p:txBody>
      </p:sp>
      <p:sp>
        <p:nvSpPr>
          <p:cNvPr id="11" name="Oval 83"/>
          <p:cNvSpPr>
            <a:spLocks noChangeArrowheads="1"/>
          </p:cNvSpPr>
          <p:nvPr/>
        </p:nvSpPr>
        <p:spPr bwMode="auto">
          <a:xfrm>
            <a:off x="3655081" y="4597775"/>
            <a:ext cx="219119" cy="188357"/>
          </a:xfrm>
          <a:prstGeom prst="ellipse">
            <a:avLst/>
          </a:prstGeom>
          <a:solidFill>
            <a:srgbClr val="0000FF"/>
          </a:solidFill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none" lIns="103892" tIns="51946" rIns="103892" bIns="51946" anchor="ctr"/>
          <a:lstStyle>
            <a:defPPr>
              <a:defRPr lang="ko-KR"/>
            </a:defPPr>
            <a:lvl1pPr algn="l" defTabSz="1041400" rtl="0" fontAlgn="base" latinLnBrk="1">
              <a:spcBef>
                <a:spcPct val="0"/>
              </a:spcBef>
              <a:spcAft>
                <a:spcPct val="0"/>
              </a:spcAft>
              <a:defRPr kumimoji="1" sz="21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519113" indent="-22225" algn="l" defTabSz="1041400" rtl="0" fontAlgn="base" latinLnBrk="1">
              <a:spcBef>
                <a:spcPct val="0"/>
              </a:spcBef>
              <a:spcAft>
                <a:spcPct val="0"/>
              </a:spcAft>
              <a:defRPr kumimoji="1" sz="21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1041400" indent="-46038" algn="l" defTabSz="1041400" rtl="0" fontAlgn="base" latinLnBrk="1">
              <a:spcBef>
                <a:spcPct val="0"/>
              </a:spcBef>
              <a:spcAft>
                <a:spcPct val="0"/>
              </a:spcAft>
              <a:defRPr kumimoji="1" sz="21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562100" indent="-68263" algn="l" defTabSz="1041400" rtl="0" fontAlgn="base" latinLnBrk="1">
              <a:spcBef>
                <a:spcPct val="0"/>
              </a:spcBef>
              <a:spcAft>
                <a:spcPct val="0"/>
              </a:spcAft>
              <a:defRPr kumimoji="1" sz="21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2084388" indent="-92075" algn="l" defTabSz="1041400" rtl="0" fontAlgn="base" latinLnBrk="1">
              <a:spcBef>
                <a:spcPct val="0"/>
              </a:spcBef>
              <a:spcAft>
                <a:spcPct val="0"/>
              </a:spcAft>
              <a:defRPr kumimoji="1" sz="21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kumimoji="1" sz="21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kumimoji="1" sz="21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kumimoji="1" sz="21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kumimoji="1" sz="21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en-US" altLang="ko-KR" sz="900" b="1" dirty="0">
                <a:solidFill>
                  <a:srgbClr val="FFFFFF"/>
                </a:solidFill>
              </a:rPr>
              <a:t>MS</a:t>
            </a:r>
            <a:endParaRPr lang="ko-KR" altLang="en-US" sz="900" b="1" dirty="0">
              <a:solidFill>
                <a:srgbClr val="FFFFFF"/>
              </a:solidFill>
            </a:endParaRPr>
          </a:p>
        </p:txBody>
      </p:sp>
      <p:sp>
        <p:nvSpPr>
          <p:cNvPr id="12" name="Oval 83"/>
          <p:cNvSpPr>
            <a:spLocks noChangeArrowheads="1"/>
          </p:cNvSpPr>
          <p:nvPr/>
        </p:nvSpPr>
        <p:spPr bwMode="auto">
          <a:xfrm>
            <a:off x="4017140" y="3571169"/>
            <a:ext cx="219119" cy="188357"/>
          </a:xfrm>
          <a:prstGeom prst="ellipse">
            <a:avLst/>
          </a:prstGeom>
          <a:solidFill>
            <a:schemeClr val="accent3">
              <a:lumMod val="50000"/>
            </a:schemeClr>
          </a:solidFill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none" lIns="103892" tIns="51946" rIns="103892" bIns="51946" anchor="ctr"/>
          <a:lstStyle>
            <a:defPPr>
              <a:defRPr lang="ko-KR"/>
            </a:defPPr>
            <a:lvl1pPr algn="l" defTabSz="1041400" rtl="0" fontAlgn="base" latinLnBrk="1">
              <a:spcBef>
                <a:spcPct val="0"/>
              </a:spcBef>
              <a:spcAft>
                <a:spcPct val="0"/>
              </a:spcAft>
              <a:defRPr kumimoji="1" sz="21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519113" indent="-22225" algn="l" defTabSz="1041400" rtl="0" fontAlgn="base" latinLnBrk="1">
              <a:spcBef>
                <a:spcPct val="0"/>
              </a:spcBef>
              <a:spcAft>
                <a:spcPct val="0"/>
              </a:spcAft>
              <a:defRPr kumimoji="1" sz="21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1041400" indent="-46038" algn="l" defTabSz="1041400" rtl="0" fontAlgn="base" latinLnBrk="1">
              <a:spcBef>
                <a:spcPct val="0"/>
              </a:spcBef>
              <a:spcAft>
                <a:spcPct val="0"/>
              </a:spcAft>
              <a:defRPr kumimoji="1" sz="21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562100" indent="-68263" algn="l" defTabSz="1041400" rtl="0" fontAlgn="base" latinLnBrk="1">
              <a:spcBef>
                <a:spcPct val="0"/>
              </a:spcBef>
              <a:spcAft>
                <a:spcPct val="0"/>
              </a:spcAft>
              <a:defRPr kumimoji="1" sz="21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2084388" indent="-92075" algn="l" defTabSz="1041400" rtl="0" fontAlgn="base" latinLnBrk="1">
              <a:spcBef>
                <a:spcPct val="0"/>
              </a:spcBef>
              <a:spcAft>
                <a:spcPct val="0"/>
              </a:spcAft>
              <a:defRPr kumimoji="1" sz="21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kumimoji="1" sz="21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kumimoji="1" sz="21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kumimoji="1" sz="21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kumimoji="1" sz="21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en-US" altLang="ko-KR" sz="900" b="1" dirty="0">
                <a:solidFill>
                  <a:srgbClr val="FFFFFF"/>
                </a:solidFill>
              </a:rPr>
              <a:t>SF</a:t>
            </a:r>
            <a:endParaRPr lang="ko-KR" altLang="en-US" sz="900" b="1" dirty="0">
              <a:solidFill>
                <a:srgbClr val="FFFFFF"/>
              </a:solidFill>
            </a:endParaRPr>
          </a:p>
        </p:txBody>
      </p:sp>
      <p:sp>
        <p:nvSpPr>
          <p:cNvPr id="13" name="Oval 83"/>
          <p:cNvSpPr>
            <a:spLocks noChangeArrowheads="1"/>
          </p:cNvSpPr>
          <p:nvPr/>
        </p:nvSpPr>
        <p:spPr bwMode="auto">
          <a:xfrm>
            <a:off x="3907849" y="4718886"/>
            <a:ext cx="219119" cy="188357"/>
          </a:xfrm>
          <a:prstGeom prst="ellipse">
            <a:avLst/>
          </a:prstGeom>
          <a:solidFill>
            <a:schemeClr val="accent3">
              <a:lumMod val="50000"/>
            </a:schemeClr>
          </a:solidFill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none" lIns="103892" tIns="51946" rIns="103892" bIns="51946" anchor="ctr"/>
          <a:lstStyle>
            <a:defPPr>
              <a:defRPr lang="ko-KR"/>
            </a:defPPr>
            <a:lvl1pPr algn="l" defTabSz="1041400" rtl="0" fontAlgn="base" latinLnBrk="1">
              <a:spcBef>
                <a:spcPct val="0"/>
              </a:spcBef>
              <a:spcAft>
                <a:spcPct val="0"/>
              </a:spcAft>
              <a:defRPr kumimoji="1" sz="21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519113" indent="-22225" algn="l" defTabSz="1041400" rtl="0" fontAlgn="base" latinLnBrk="1">
              <a:spcBef>
                <a:spcPct val="0"/>
              </a:spcBef>
              <a:spcAft>
                <a:spcPct val="0"/>
              </a:spcAft>
              <a:defRPr kumimoji="1" sz="21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1041400" indent="-46038" algn="l" defTabSz="1041400" rtl="0" fontAlgn="base" latinLnBrk="1">
              <a:spcBef>
                <a:spcPct val="0"/>
              </a:spcBef>
              <a:spcAft>
                <a:spcPct val="0"/>
              </a:spcAft>
              <a:defRPr kumimoji="1" sz="21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562100" indent="-68263" algn="l" defTabSz="1041400" rtl="0" fontAlgn="base" latinLnBrk="1">
              <a:spcBef>
                <a:spcPct val="0"/>
              </a:spcBef>
              <a:spcAft>
                <a:spcPct val="0"/>
              </a:spcAft>
              <a:defRPr kumimoji="1" sz="21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2084388" indent="-92075" algn="l" defTabSz="1041400" rtl="0" fontAlgn="base" latinLnBrk="1">
              <a:spcBef>
                <a:spcPct val="0"/>
              </a:spcBef>
              <a:spcAft>
                <a:spcPct val="0"/>
              </a:spcAft>
              <a:defRPr kumimoji="1" sz="21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kumimoji="1" sz="21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kumimoji="1" sz="21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kumimoji="1" sz="21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kumimoji="1" sz="21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en-US" altLang="ko-KR" sz="900" b="1" dirty="0">
                <a:solidFill>
                  <a:srgbClr val="FFFFFF"/>
                </a:solidFill>
              </a:rPr>
              <a:t>SF</a:t>
            </a:r>
            <a:endParaRPr lang="ko-KR" altLang="en-US" sz="900" b="1" dirty="0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xmlns="" val="289478839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35589" name="Picture 69" descr="canare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xmlns=""/>
              </a:ext>
            </a:extLst>
          </a:blip>
          <a:srcRect/>
          <a:stretch>
            <a:fillRect/>
          </a:stretch>
        </p:blipFill>
        <p:spPr bwMode="auto">
          <a:xfrm>
            <a:off x="833414" y="2357537"/>
            <a:ext cx="3500462" cy="3808821"/>
          </a:xfrm>
          <a:prstGeom prst="rect">
            <a:avLst/>
          </a:prstGeom>
          <a:noFill/>
        </p:spPr>
      </p:pic>
      <p:sp>
        <p:nvSpPr>
          <p:cNvPr id="235591" name="Rectangle 71"/>
          <p:cNvSpPr>
            <a:spLocks noChangeArrowheads="1"/>
          </p:cNvSpPr>
          <p:nvPr/>
        </p:nvSpPr>
        <p:spPr bwMode="auto">
          <a:xfrm>
            <a:off x="88900" y="82661"/>
            <a:ext cx="10401300" cy="1236531"/>
          </a:xfrm>
          <a:prstGeom prst="rect">
            <a:avLst/>
          </a:prstGeom>
          <a:noFill/>
          <a:ln w="9525">
            <a:noFill/>
            <a:round/>
            <a:headEnd/>
            <a:tailEnd/>
          </a:ln>
          <a:effectLst/>
        </p:spPr>
        <p:txBody>
          <a:bodyPr lIns="101576" tIns="49777" rIns="101576" bIns="49777" anchor="ctr"/>
          <a:lstStyle/>
          <a:p>
            <a:pPr algn="l"/>
            <a:r>
              <a:rPr lang="ko-KR" altLang="en-US" sz="2800" b="1" dirty="0">
                <a:solidFill>
                  <a:srgbClr val="FFE103"/>
                </a:solidFill>
                <a:latin typeface="HY중고딕" pitchFamily="18" charset="-127"/>
                <a:ea typeface="HY중고딕" pitchFamily="18" charset="-127"/>
                <a:cs typeface="Times New Roman" pitchFamily="18" charset="0"/>
              </a:rPr>
              <a:t>  </a:t>
            </a:r>
            <a:r>
              <a:rPr lang="ko-KR" altLang="en-US" sz="2800" b="1" dirty="0">
                <a:solidFill>
                  <a:srgbClr val="FFE103"/>
                </a:solidFill>
                <a:latin typeface="HY견고딕" panose="02030600000101010101" pitchFamily="18" charset="-127"/>
                <a:ea typeface="HY견고딕" panose="02030600000101010101" pitchFamily="18" charset="-127"/>
                <a:cs typeface="Times New Roman" pitchFamily="18" charset="0"/>
              </a:rPr>
              <a:t>케이블 </a:t>
            </a:r>
            <a:r>
              <a:rPr lang="en-US" altLang="ko-KR" sz="2800" b="1" dirty="0" smtClean="0">
                <a:solidFill>
                  <a:srgbClr val="FFE103"/>
                </a:solidFill>
                <a:latin typeface="HY견고딕" panose="02030600000101010101" pitchFamily="18" charset="-127"/>
                <a:ea typeface="HY견고딕" panose="02030600000101010101" pitchFamily="18" charset="-127"/>
                <a:cs typeface="Times New Roman" pitchFamily="18" charset="0"/>
              </a:rPr>
              <a:t>/</a:t>
            </a:r>
            <a:r>
              <a:rPr lang="ko-KR" altLang="en-US" sz="2800" b="1" dirty="0" smtClean="0">
                <a:solidFill>
                  <a:srgbClr val="FFE103"/>
                </a:solidFill>
                <a:latin typeface="HY견고딕" panose="02030600000101010101" pitchFamily="18" charset="-127"/>
                <a:ea typeface="HY견고딕" panose="02030600000101010101" pitchFamily="18" charset="-127"/>
                <a:cs typeface="Times New Roman" pitchFamily="18" charset="0"/>
              </a:rPr>
              <a:t>커넥터의 중요성  </a:t>
            </a:r>
            <a:r>
              <a:rPr lang="en-US" altLang="ko-KR" sz="2800" b="1" dirty="0" smtClean="0">
                <a:solidFill>
                  <a:srgbClr val="FFE103"/>
                </a:solidFill>
                <a:latin typeface="HY견고딕" panose="02030600000101010101" pitchFamily="18" charset="-127"/>
                <a:ea typeface="HY견고딕" panose="02030600000101010101" pitchFamily="18" charset="-127"/>
                <a:cs typeface="Times New Roman" pitchFamily="18" charset="0"/>
              </a:rPr>
              <a:t>- </a:t>
            </a:r>
            <a:r>
              <a:rPr lang="en-US" altLang="ko-KR" sz="2800" b="1" dirty="0" err="1" smtClean="0">
                <a:solidFill>
                  <a:srgbClr val="FFE103"/>
                </a:solidFill>
                <a:latin typeface="HY견고딕" panose="02030600000101010101" pitchFamily="18" charset="-127"/>
                <a:ea typeface="HY견고딕" panose="02030600000101010101" pitchFamily="18" charset="-127"/>
                <a:cs typeface="Times New Roman" pitchFamily="18" charset="0"/>
              </a:rPr>
              <a:t>BlackGold</a:t>
            </a:r>
            <a:r>
              <a:rPr lang="en-US" altLang="ko-KR" sz="2800" b="1" dirty="0" smtClean="0">
                <a:solidFill>
                  <a:srgbClr val="FFE103"/>
                </a:solidFill>
                <a:latin typeface="HY견고딕" panose="02030600000101010101" pitchFamily="18" charset="-127"/>
                <a:ea typeface="HY견고딕" panose="02030600000101010101" pitchFamily="18" charset="-127"/>
                <a:cs typeface="Times New Roman" pitchFamily="18" charset="0"/>
              </a:rPr>
              <a:t> , OFC , </a:t>
            </a:r>
            <a:r>
              <a:rPr lang="en-US" altLang="ko-KR" sz="2800" b="1" dirty="0" err="1" smtClean="0">
                <a:solidFill>
                  <a:srgbClr val="FFE103"/>
                </a:solidFill>
                <a:latin typeface="HY견고딕" panose="02030600000101010101" pitchFamily="18" charset="-127"/>
                <a:ea typeface="HY견고딕" panose="02030600000101010101" pitchFamily="18" charset="-127"/>
                <a:cs typeface="Times New Roman" pitchFamily="18" charset="0"/>
              </a:rPr>
              <a:t>StarQuad</a:t>
            </a:r>
            <a:r>
              <a:rPr lang="en-US" altLang="ko-KR" sz="2800" b="1" dirty="0" smtClean="0">
                <a:solidFill>
                  <a:srgbClr val="FFE103"/>
                </a:solidFill>
                <a:latin typeface="HY견고딕" panose="02030600000101010101" pitchFamily="18" charset="-127"/>
                <a:ea typeface="HY견고딕" panose="02030600000101010101" pitchFamily="18" charset="-127"/>
                <a:cs typeface="Times New Roman" pitchFamily="18" charset="0"/>
              </a:rPr>
              <a:t> </a:t>
            </a:r>
            <a:endParaRPr lang="en-US" altLang="ko-KR" sz="2800" b="1" dirty="0">
              <a:solidFill>
                <a:srgbClr val="FFE103"/>
              </a:solidFill>
              <a:latin typeface="HY견고딕" panose="02030600000101010101" pitchFamily="18" charset="-127"/>
              <a:ea typeface="HY견고딕" panose="02030600000101010101" pitchFamily="18" charset="-127"/>
              <a:cs typeface="Times New Roman" pitchFamily="18" charset="0"/>
            </a:endParaRPr>
          </a:p>
        </p:txBody>
      </p:sp>
      <p:pic>
        <p:nvPicPr>
          <p:cNvPr id="7" name="Picture 2" descr="Connectors-FP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xmlns=""/>
              </a:ext>
            </a:extLst>
          </a:blip>
          <a:srcRect/>
          <a:stretch>
            <a:fillRect/>
          </a:stretch>
        </p:blipFill>
        <p:spPr bwMode="auto">
          <a:xfrm>
            <a:off x="5191127" y="2428866"/>
            <a:ext cx="4932586" cy="371477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  <p:extLst>
      <p:ext uri="{BB962C8B-B14F-4D97-AF65-F5344CB8AC3E}">
        <p14:creationId xmlns:p14="http://schemas.microsoft.com/office/powerpoint/2010/main" xmlns="" val="1754267576"/>
      </p:ext>
    </p:extLst>
  </p:cSld>
  <p:clrMapOvr>
    <a:masterClrMapping/>
  </p:clrMapOvr>
  <p:transition>
    <p:dissolve/>
  </p:transition>
  <p:timing>
    <p:tnLst>
      <p:par>
        <p:cTn id="1" dur="indefinite" restart="never" nodeType="tmRoot"/>
      </p:par>
    </p:tn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591" name="Rectangle 71"/>
          <p:cNvSpPr>
            <a:spLocks noChangeArrowheads="1"/>
          </p:cNvSpPr>
          <p:nvPr/>
        </p:nvSpPr>
        <p:spPr bwMode="auto">
          <a:xfrm>
            <a:off x="88900" y="82661"/>
            <a:ext cx="10401300" cy="1236531"/>
          </a:xfrm>
          <a:prstGeom prst="rect">
            <a:avLst/>
          </a:prstGeom>
          <a:noFill/>
          <a:ln w="9525">
            <a:noFill/>
            <a:round/>
            <a:headEnd/>
            <a:tailEnd/>
          </a:ln>
          <a:effectLst/>
        </p:spPr>
        <p:txBody>
          <a:bodyPr lIns="101576" tIns="49777" rIns="101576" bIns="49777" anchor="ctr"/>
          <a:lstStyle/>
          <a:p>
            <a:pPr algn="l"/>
            <a:r>
              <a:rPr lang="ko-KR" altLang="en-US" sz="2800" b="1" dirty="0">
                <a:solidFill>
                  <a:srgbClr val="FFE103"/>
                </a:solidFill>
                <a:latin typeface="HY중고딕" pitchFamily="18" charset="-127"/>
                <a:ea typeface="HY중고딕" pitchFamily="18" charset="-127"/>
                <a:cs typeface="Times New Roman" pitchFamily="18" charset="0"/>
              </a:rPr>
              <a:t>  </a:t>
            </a:r>
            <a:r>
              <a:rPr lang="ko-KR" altLang="en-US" sz="2800" dirty="0">
                <a:solidFill>
                  <a:srgbClr val="FFE103"/>
                </a:solidFill>
                <a:latin typeface="HY견고딕" panose="02030600000101010101" pitchFamily="18" charset="-127"/>
                <a:ea typeface="HY견고딕" panose="02030600000101010101" pitchFamily="18" charset="-127"/>
                <a:cs typeface="Times New Roman" pitchFamily="18" charset="0"/>
              </a:rPr>
              <a:t>전기의 중요성</a:t>
            </a:r>
            <a:r>
              <a:rPr lang="en-US" altLang="ko-KR" sz="2800" dirty="0">
                <a:solidFill>
                  <a:srgbClr val="FFE103"/>
                </a:solidFill>
                <a:latin typeface="HY견고딕" panose="02030600000101010101" pitchFamily="18" charset="-127"/>
                <a:ea typeface="HY견고딕" panose="02030600000101010101" pitchFamily="18" charset="-127"/>
                <a:cs typeface="Times New Roman" pitchFamily="18" charset="0"/>
              </a:rPr>
              <a:t>!!  -   </a:t>
            </a:r>
            <a:r>
              <a:rPr lang="ko-KR" altLang="en-US" sz="2800" dirty="0">
                <a:solidFill>
                  <a:srgbClr val="FFE103"/>
                </a:solidFill>
                <a:latin typeface="HY견고딕" panose="02030600000101010101" pitchFamily="18" charset="-127"/>
                <a:ea typeface="HY견고딕" panose="02030600000101010101" pitchFamily="18" charset="-127"/>
                <a:cs typeface="Times New Roman" pitchFamily="18" charset="0"/>
              </a:rPr>
              <a:t>전기 안정적 공급 </a:t>
            </a:r>
            <a:r>
              <a:rPr lang="en-US" altLang="ko-KR" sz="2800" dirty="0">
                <a:solidFill>
                  <a:srgbClr val="FFE103"/>
                </a:solidFill>
                <a:latin typeface="HY견고딕" panose="02030600000101010101" pitchFamily="18" charset="-127"/>
                <a:ea typeface="HY견고딕" panose="02030600000101010101" pitchFamily="18" charset="-127"/>
                <a:cs typeface="Times New Roman" pitchFamily="18" charset="0"/>
              </a:rPr>
              <a:t>/ </a:t>
            </a:r>
            <a:r>
              <a:rPr lang="ko-KR" altLang="en-US" sz="2800" dirty="0">
                <a:solidFill>
                  <a:srgbClr val="FFE103"/>
                </a:solidFill>
                <a:latin typeface="HY견고딕" panose="02030600000101010101" pitchFamily="18" charset="-127"/>
                <a:ea typeface="HY견고딕" panose="02030600000101010101" pitchFamily="18" charset="-127"/>
                <a:cs typeface="Times New Roman" pitchFamily="18" charset="0"/>
              </a:rPr>
              <a:t>전기 </a:t>
            </a:r>
            <a:r>
              <a:rPr lang="ko-KR" altLang="en-US" sz="2800" dirty="0" err="1">
                <a:solidFill>
                  <a:srgbClr val="FFE103"/>
                </a:solidFill>
                <a:latin typeface="HY견고딕" panose="02030600000101010101" pitchFamily="18" charset="-127"/>
                <a:ea typeface="HY견고딕" panose="02030600000101010101" pitchFamily="18" charset="-127"/>
                <a:cs typeface="Times New Roman" pitchFamily="18" charset="0"/>
              </a:rPr>
              <a:t>노이즈</a:t>
            </a:r>
            <a:r>
              <a:rPr lang="ko-KR" altLang="en-US" sz="2800" dirty="0">
                <a:solidFill>
                  <a:srgbClr val="FFE103"/>
                </a:solidFill>
                <a:latin typeface="HY견고딕" panose="02030600000101010101" pitchFamily="18" charset="-127"/>
                <a:ea typeface="HY견고딕" panose="02030600000101010101" pitchFamily="18" charset="-127"/>
                <a:cs typeface="Times New Roman" pitchFamily="18" charset="0"/>
              </a:rPr>
              <a:t> 해결</a:t>
            </a:r>
            <a:endParaRPr lang="en-US" altLang="ko-KR" sz="2800" dirty="0">
              <a:solidFill>
                <a:srgbClr val="FFE103"/>
              </a:solidFill>
              <a:latin typeface="HY견고딕" panose="02030600000101010101" pitchFamily="18" charset="-127"/>
              <a:ea typeface="HY견고딕" panose="02030600000101010101" pitchFamily="18" charset="-127"/>
              <a:cs typeface="Times New Roman" pitchFamily="18" charset="0"/>
            </a:endParaRPr>
          </a:p>
        </p:txBody>
      </p:sp>
      <p:grpSp>
        <p:nvGrpSpPr>
          <p:cNvPr id="25" name="그룹 24"/>
          <p:cNvGrpSpPr/>
          <p:nvPr/>
        </p:nvGrpSpPr>
        <p:grpSpPr>
          <a:xfrm>
            <a:off x="476274" y="2213304"/>
            <a:ext cx="4315505" cy="4073216"/>
            <a:chOff x="1254921" y="2213303"/>
            <a:chExt cx="3536800" cy="3433148"/>
          </a:xfrm>
        </p:grpSpPr>
        <p:pic>
          <p:nvPicPr>
            <p:cNvPr id="5" name="Picture 4"/>
            <p:cNvPicPr>
              <a:picLocks noChangeAspect="1" noChangeArrowheads="1"/>
            </p:cNvPicPr>
            <p:nvPr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 xmlns="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254929" y="2213304"/>
              <a:ext cx="1606703" cy="130464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>
              <a:reflection blurRad="6350" stA="52000" endA="300" endPos="35000" dir="5400000" sy="-100000" algn="bl" rotWithShape="0"/>
            </a:effectLst>
          </p:spPr>
        </p:pic>
        <p:sp>
          <p:nvSpPr>
            <p:cNvPr id="6" name="직사각형 5"/>
            <p:cNvSpPr/>
            <p:nvPr/>
          </p:nvSpPr>
          <p:spPr>
            <a:xfrm>
              <a:off x="1254921" y="3595758"/>
              <a:ext cx="1263140" cy="308578"/>
            </a:xfrm>
            <a:prstGeom prst="rect">
              <a:avLst/>
            </a:prstGeom>
            <a:solidFill>
              <a:srgbClr val="7030A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04888" tIns="52446" rIns="104888" bIns="52446" rtlCol="0" anchor="ctr"/>
            <a:lstStyle/>
            <a:p>
              <a:r>
                <a:rPr lang="ko-KR" altLang="en-US" sz="1600" b="1" dirty="0" err="1">
                  <a:solidFill>
                    <a:srgbClr val="FFCC00"/>
                  </a:solidFill>
                </a:rPr>
                <a:t>엘레베이터</a:t>
              </a:r>
              <a:endParaRPr lang="ko-KR" altLang="en-US" sz="1600" b="1" dirty="0">
                <a:solidFill>
                  <a:srgbClr val="FFCC00"/>
                </a:solidFill>
              </a:endParaRPr>
            </a:p>
          </p:txBody>
        </p:sp>
        <p:pic>
          <p:nvPicPr>
            <p:cNvPr id="8" name="Picture 4" descr="http://cafefiles.naver.net/20110412_52/chonhye_1302587458905nuDjy_jpg/%B0%FA%C3%B5%B1%B3%C8%B8%B1%B3%C0%B0%B0%FC%C1%B6%B8%ED%C0%E5%BA%F12_chonhye.jpg"/>
            <p:cNvPicPr>
              <a:picLocks noChangeAspect="1" noChangeArrowheads="1"/>
            </p:cNvPicPr>
            <p:nvPr/>
          </p:nvPicPr>
          <p:blipFill>
            <a:blip r:embed="rId3" cstate="email">
              <a:extLst>
                <a:ext uri="{28A0092B-C50C-407E-A947-70E740481C1C}">
                  <a14:useLocalDpi xmlns:a14="http://schemas.microsoft.com/office/drawing/2010/main" xmlns="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254921" y="3986953"/>
              <a:ext cx="1606704" cy="1293827"/>
            </a:xfrm>
            <a:prstGeom prst="rect">
              <a:avLst/>
            </a:prstGeom>
            <a:noFill/>
            <a:ln>
              <a:noFill/>
            </a:ln>
            <a:effectLst>
              <a:reflection blurRad="6350" stA="52000" endA="300" endPos="35000" dir="5400000" sy="-100000" algn="bl" rotWithShape="0"/>
            </a:effectLst>
          </p:spPr>
        </p:pic>
        <p:pic>
          <p:nvPicPr>
            <p:cNvPr id="9" name="Picture 8"/>
            <p:cNvPicPr>
              <a:picLocks noChangeAspect="1" noChangeArrowheads="1"/>
            </p:cNvPicPr>
            <p:nvPr/>
          </p:nvPicPr>
          <p:blipFill>
            <a:blip r:embed="rId4" cstate="email">
              <a:lum bright="19000" contrast="4000"/>
              <a:extLst>
                <a:ext uri="{28A0092B-C50C-407E-A947-70E740481C1C}">
                  <a14:useLocalDpi xmlns:a14="http://schemas.microsoft.com/office/drawing/2010/main" xmlns="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85010" y="2213303"/>
              <a:ext cx="1606705" cy="129382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>
              <a:reflection blurRad="6350" stA="52000" endA="300" endPos="35000" dir="5400000" sy="-100000" algn="bl" rotWithShape="0"/>
            </a:effectLst>
          </p:spPr>
        </p:pic>
        <p:sp>
          <p:nvSpPr>
            <p:cNvPr id="10" name="직사각형 9"/>
            <p:cNvSpPr/>
            <p:nvPr/>
          </p:nvSpPr>
          <p:spPr>
            <a:xfrm>
              <a:off x="3185018" y="3582234"/>
              <a:ext cx="914273" cy="292651"/>
            </a:xfrm>
            <a:prstGeom prst="rect">
              <a:avLst/>
            </a:prstGeom>
            <a:solidFill>
              <a:srgbClr val="7030A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04888" tIns="52446" rIns="104888" bIns="52446" rtlCol="0" anchor="ctr"/>
            <a:lstStyle/>
            <a:p>
              <a:r>
                <a:rPr lang="ko-KR" altLang="en-US" sz="1600" b="1" dirty="0">
                  <a:solidFill>
                    <a:srgbClr val="FFCC00"/>
                  </a:solidFill>
                </a:rPr>
                <a:t>에어컨</a:t>
              </a:r>
            </a:p>
          </p:txBody>
        </p:sp>
        <p:sp>
          <p:nvSpPr>
            <p:cNvPr id="11" name="직사각형 10"/>
            <p:cNvSpPr/>
            <p:nvPr/>
          </p:nvSpPr>
          <p:spPr>
            <a:xfrm>
              <a:off x="1254929" y="5353800"/>
              <a:ext cx="1066651" cy="292651"/>
            </a:xfrm>
            <a:prstGeom prst="rect">
              <a:avLst/>
            </a:prstGeom>
            <a:solidFill>
              <a:srgbClr val="7030A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04888" tIns="52446" rIns="104888" bIns="52446" rtlCol="0" anchor="ctr"/>
            <a:lstStyle/>
            <a:p>
              <a:r>
                <a:rPr lang="ko-KR" altLang="en-US" sz="1600" b="1" dirty="0">
                  <a:solidFill>
                    <a:srgbClr val="FFCC00"/>
                  </a:solidFill>
                </a:rPr>
                <a:t>특수조명</a:t>
              </a:r>
            </a:p>
          </p:txBody>
        </p:sp>
        <p:pic>
          <p:nvPicPr>
            <p:cNvPr id="12" name="Picture 16" descr="http://hrtec.co.kr/imgs/1.jpg"/>
            <p:cNvPicPr>
              <a:picLocks noChangeAspect="1" noChangeArrowheads="1"/>
            </p:cNvPicPr>
            <p:nvPr/>
          </p:nvPicPr>
          <p:blipFill>
            <a:blip r:embed="rId5" cstate="email">
              <a:extLst>
                <a:ext uri="{28A0092B-C50C-407E-A947-70E740481C1C}">
                  <a14:useLocalDpi xmlns:a14="http://schemas.microsoft.com/office/drawing/2010/main" xmlns="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85018" y="3984861"/>
              <a:ext cx="1606703" cy="1288410"/>
            </a:xfrm>
            <a:prstGeom prst="rect">
              <a:avLst/>
            </a:prstGeom>
            <a:noFill/>
            <a:ln>
              <a:noFill/>
            </a:ln>
            <a:effectLst>
              <a:reflection blurRad="6350" stA="52000" endA="300" endPos="35000" dir="5400000" sy="-100000" algn="bl" rotWithShape="0"/>
            </a:effectLst>
          </p:spPr>
        </p:pic>
        <p:sp>
          <p:nvSpPr>
            <p:cNvPr id="13" name="직사각형 12"/>
            <p:cNvSpPr/>
            <p:nvPr/>
          </p:nvSpPr>
          <p:spPr>
            <a:xfrm>
              <a:off x="3185018" y="5353800"/>
              <a:ext cx="914273" cy="292651"/>
            </a:xfrm>
            <a:prstGeom prst="rect">
              <a:avLst/>
            </a:prstGeom>
            <a:solidFill>
              <a:srgbClr val="7030A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04888" tIns="52446" rIns="104888" bIns="52446" rtlCol="0" anchor="ctr"/>
            <a:lstStyle/>
            <a:p>
              <a:r>
                <a:rPr lang="ko-KR" altLang="en-US" sz="1600" b="1" dirty="0">
                  <a:solidFill>
                    <a:srgbClr val="FFCC00"/>
                  </a:solidFill>
                </a:rPr>
                <a:t>공조기</a:t>
              </a:r>
            </a:p>
          </p:txBody>
        </p:sp>
      </p:grpSp>
      <p:pic>
        <p:nvPicPr>
          <p:cNvPr id="14" name="Picture 10" descr="http://postfiles9.naver.net/20110528_184/likethesea_1306575108612pPFxj_JPEG/DSCN0822.JPG?type=w3"/>
          <p:cNvPicPr>
            <a:picLocks noChangeAspect="1" noChangeArrowheads="1"/>
          </p:cNvPicPr>
          <p:nvPr/>
        </p:nvPicPr>
        <p:blipFill>
          <a:blip r:embed="rId6" cstate="email">
            <a:extLst>
              <a:ext uri="{28A0092B-C50C-407E-A947-70E740481C1C}">
                <a14:useLocalDpi xmlns:a14="http://schemas.microsoft.com/office/drawing/2010/main" xmlns=""/>
              </a:ext>
            </a:extLst>
          </a:blip>
          <a:srcRect/>
          <a:stretch>
            <a:fillRect/>
          </a:stretch>
        </p:blipFill>
        <p:spPr bwMode="auto">
          <a:xfrm>
            <a:off x="7521100" y="1921227"/>
            <a:ext cx="2027750" cy="1659642"/>
          </a:xfrm>
          <a:prstGeom prst="rect">
            <a:avLst/>
          </a:prstGeom>
          <a:noFill/>
          <a:ln>
            <a:noFill/>
          </a:ln>
          <a:effectLst>
            <a:reflection blurRad="6350" stA="52000" endA="300" endPos="35000" dir="5400000" sy="-100000" algn="bl" rotWithShape="0"/>
          </a:effectLst>
        </p:spPr>
      </p:pic>
      <p:sp>
        <p:nvSpPr>
          <p:cNvPr id="15" name="직사각형 14"/>
          <p:cNvSpPr/>
          <p:nvPr/>
        </p:nvSpPr>
        <p:spPr>
          <a:xfrm>
            <a:off x="7521091" y="4175944"/>
            <a:ext cx="1599978" cy="322102"/>
          </a:xfrm>
          <a:prstGeom prst="rect">
            <a:avLst/>
          </a:prstGeom>
          <a:solidFill>
            <a:srgbClr val="7030A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4264" tIns="52134" rIns="104264" bIns="52134" rtlCol="0" anchor="ctr"/>
          <a:lstStyle/>
          <a:p>
            <a:r>
              <a:rPr lang="ko-KR" altLang="en-US" sz="1600" b="1" dirty="0">
                <a:solidFill>
                  <a:srgbClr val="FFCC00"/>
                </a:solidFill>
              </a:rPr>
              <a:t>음향</a:t>
            </a:r>
            <a:r>
              <a:rPr lang="en-US" altLang="ko-KR" sz="1600" b="1" dirty="0">
                <a:solidFill>
                  <a:srgbClr val="FFCC00"/>
                </a:solidFill>
              </a:rPr>
              <a:t>,</a:t>
            </a:r>
            <a:r>
              <a:rPr lang="ko-KR" altLang="en-US" sz="1600" b="1" dirty="0">
                <a:solidFill>
                  <a:srgbClr val="FFCC00"/>
                </a:solidFill>
              </a:rPr>
              <a:t>영상 장비</a:t>
            </a:r>
          </a:p>
        </p:txBody>
      </p:sp>
      <p:sp>
        <p:nvSpPr>
          <p:cNvPr id="20" name="원호 19"/>
          <p:cNvSpPr/>
          <p:nvPr/>
        </p:nvSpPr>
        <p:spPr>
          <a:xfrm flipV="1">
            <a:off x="5048252" y="3143246"/>
            <a:ext cx="3199956" cy="3221025"/>
          </a:xfrm>
          <a:prstGeom prst="arc">
            <a:avLst>
              <a:gd name="adj1" fmla="val 13106494"/>
              <a:gd name="adj2" fmla="val 11883"/>
            </a:avLst>
          </a:prstGeom>
          <a:ln w="76200">
            <a:solidFill>
              <a:srgbClr val="FF0000"/>
            </a:solidFill>
            <a:prstDash val="sysDot"/>
            <a:headEnd type="none" w="med" len="med"/>
            <a:tailEnd type="arrow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lIns="104264" tIns="52134" rIns="104264" bIns="52134" rtlCol="0" anchor="ctr"/>
          <a:lstStyle/>
          <a:p>
            <a:endParaRPr lang="ko-KR" altLang="en-US">
              <a:solidFill>
                <a:srgbClr val="FFCC00"/>
              </a:solidFill>
            </a:endParaRPr>
          </a:p>
        </p:txBody>
      </p:sp>
      <p:grpSp>
        <p:nvGrpSpPr>
          <p:cNvPr id="21" name="그룹 103"/>
          <p:cNvGrpSpPr/>
          <p:nvPr/>
        </p:nvGrpSpPr>
        <p:grpSpPr>
          <a:xfrm>
            <a:off x="5668603" y="4687588"/>
            <a:ext cx="2273653" cy="805256"/>
            <a:chOff x="4716016" y="4653136"/>
            <a:chExt cx="1944216" cy="720080"/>
          </a:xfrm>
        </p:grpSpPr>
        <p:sp>
          <p:nvSpPr>
            <p:cNvPr id="22" name="직사각형 21"/>
            <p:cNvSpPr/>
            <p:nvPr/>
          </p:nvSpPr>
          <p:spPr>
            <a:xfrm>
              <a:off x="5436096" y="4653136"/>
              <a:ext cx="1224136" cy="720080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r>
                <a:rPr lang="ko-KR" altLang="en-US" sz="1400" dirty="0">
                  <a:solidFill>
                    <a:srgbClr val="FFC000"/>
                  </a:solidFill>
                </a:rPr>
                <a:t>고주파 </a:t>
              </a:r>
              <a:r>
                <a:rPr lang="ko-KR" altLang="en-US" sz="1400" dirty="0" err="1">
                  <a:solidFill>
                    <a:srgbClr val="FFC000"/>
                  </a:solidFill>
                </a:rPr>
                <a:t>노이즈</a:t>
              </a:r>
              <a:endParaRPr lang="en-US" altLang="ko-KR" sz="1400" dirty="0">
                <a:solidFill>
                  <a:srgbClr val="FFC000"/>
                </a:solidFill>
              </a:endParaRPr>
            </a:p>
            <a:p>
              <a:r>
                <a:rPr lang="ko-KR" altLang="en-US" sz="1400" dirty="0">
                  <a:solidFill>
                    <a:srgbClr val="FFC000"/>
                  </a:solidFill>
                </a:rPr>
                <a:t>험 </a:t>
              </a:r>
              <a:r>
                <a:rPr lang="ko-KR" altLang="en-US" sz="1400" dirty="0" err="1">
                  <a:solidFill>
                    <a:srgbClr val="FFC000"/>
                  </a:solidFill>
                </a:rPr>
                <a:t>노이즈</a:t>
              </a:r>
              <a:endParaRPr lang="en-US" altLang="ko-KR" sz="1400" dirty="0">
                <a:solidFill>
                  <a:srgbClr val="FFC000"/>
                </a:solidFill>
              </a:endParaRPr>
            </a:p>
            <a:p>
              <a:r>
                <a:rPr lang="ko-KR" altLang="en-US" sz="1400" dirty="0" err="1">
                  <a:solidFill>
                    <a:srgbClr val="FFC000"/>
                  </a:solidFill>
                </a:rPr>
                <a:t>버즈</a:t>
              </a:r>
              <a:r>
                <a:rPr lang="ko-KR" altLang="en-US" sz="1400" dirty="0">
                  <a:solidFill>
                    <a:srgbClr val="FFC000"/>
                  </a:solidFill>
                </a:rPr>
                <a:t> </a:t>
              </a:r>
              <a:r>
                <a:rPr lang="ko-KR" altLang="en-US" sz="1400" dirty="0" err="1">
                  <a:solidFill>
                    <a:srgbClr val="FFC000"/>
                  </a:solidFill>
                </a:rPr>
                <a:t>노이즈</a:t>
              </a:r>
              <a:endParaRPr lang="en-US" altLang="ko-KR" sz="1400" dirty="0">
                <a:solidFill>
                  <a:srgbClr val="FFC000"/>
                </a:solidFill>
              </a:endParaRPr>
            </a:p>
          </p:txBody>
        </p:sp>
        <p:pic>
          <p:nvPicPr>
            <p:cNvPr id="23" name="Picture 18" descr="http://t3.gstatic.com/images?q=tbn:ANd9GcSehvuugfr6DETAKTPSelWebN_Tfvh_Aip0xEk4rIuSZVWrKpE0lw"/>
            <p:cNvPicPr>
              <a:picLocks noChangeAspect="1" noChangeArrowheads="1"/>
            </p:cNvPicPr>
            <p:nvPr/>
          </p:nvPicPr>
          <p:blipFill>
            <a:blip r:embed="rId7" cstate="email">
              <a:extLst>
                <a:ext uri="{28A0092B-C50C-407E-A947-70E740481C1C}">
                  <a14:useLocalDpi xmlns:a14="http://schemas.microsoft.com/office/drawing/2010/main" xmlns="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716016" y="4665011"/>
              <a:ext cx="648072" cy="648073"/>
            </a:xfrm>
            <a:prstGeom prst="rect">
              <a:avLst/>
            </a:prstGeom>
            <a:noFill/>
          </p:spPr>
        </p:pic>
        <p:cxnSp>
          <p:nvCxnSpPr>
            <p:cNvPr id="24" name="직선 연결선 23"/>
            <p:cNvCxnSpPr/>
            <p:nvPr/>
          </p:nvCxnSpPr>
          <p:spPr>
            <a:xfrm rot="5400000">
              <a:off x="5112060" y="4977172"/>
              <a:ext cx="648072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xmlns="" val="1050250595"/>
      </p:ext>
    </p:extLst>
  </p:cSld>
  <p:clrMapOvr>
    <a:masterClrMapping/>
  </p:clrMapOvr>
  <p:transition>
    <p:dissolve/>
  </p:transition>
  <p:timing>
    <p:tnLst>
      <p:par>
        <p:cTn id="1" dur="indefinite" restart="never" nodeType="tmRoot"/>
      </p:par>
    </p:tn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7"/>
          <p:cNvSpPr>
            <a:spLocks noChangeArrowheads="1"/>
          </p:cNvSpPr>
          <p:nvPr/>
        </p:nvSpPr>
        <p:spPr bwMode="auto">
          <a:xfrm>
            <a:off x="88908" y="82649"/>
            <a:ext cx="10861716" cy="1236531"/>
          </a:xfrm>
          <a:prstGeom prst="rect">
            <a:avLst/>
          </a:prstGeom>
          <a:noFill/>
          <a:ln w="9525">
            <a:noFill/>
            <a:round/>
            <a:headEnd/>
            <a:tailEnd/>
          </a:ln>
          <a:effectLst/>
        </p:spPr>
        <p:txBody>
          <a:bodyPr lIns="101640" tIns="49809" rIns="101640" bIns="49809" anchor="ctr"/>
          <a:lstStyle/>
          <a:p>
            <a:pPr algn="l"/>
            <a:r>
              <a:rPr lang="en-US" altLang="ko-KR" sz="2800" b="1" dirty="0">
                <a:solidFill>
                  <a:srgbClr val="FFE103"/>
                </a:solidFill>
                <a:latin typeface="HY중고딕" pitchFamily="18" charset="-127"/>
                <a:ea typeface="HY중고딕" pitchFamily="18" charset="-127"/>
                <a:cs typeface="Times New Roman" pitchFamily="18" charset="0"/>
              </a:rPr>
              <a:t>  L-ACOUSTICS (</a:t>
            </a:r>
            <a:r>
              <a:rPr lang="ko-KR" altLang="en-US" sz="2800" b="1" dirty="0">
                <a:solidFill>
                  <a:srgbClr val="FFE103"/>
                </a:solidFill>
                <a:latin typeface="HY중고딕" pitchFamily="18" charset="-127"/>
                <a:ea typeface="HY중고딕" pitchFamily="18" charset="-127"/>
                <a:cs typeface="Times New Roman" pitchFamily="18" charset="0"/>
              </a:rPr>
              <a:t>프랑스</a:t>
            </a:r>
            <a:r>
              <a:rPr lang="en-US" altLang="ko-KR" sz="2800" b="1" dirty="0" smtClean="0">
                <a:solidFill>
                  <a:srgbClr val="FFE103"/>
                </a:solidFill>
                <a:latin typeface="HY중고딕" pitchFamily="18" charset="-127"/>
                <a:ea typeface="HY중고딕" pitchFamily="18" charset="-127"/>
                <a:cs typeface="Times New Roman" pitchFamily="18" charset="0"/>
              </a:rPr>
              <a:t>) </a:t>
            </a:r>
            <a:r>
              <a:rPr lang="en-US" altLang="ko-KR" sz="2800" b="1" dirty="0">
                <a:solidFill>
                  <a:srgbClr val="FFE103"/>
                </a:solidFill>
                <a:latin typeface="HY중고딕" pitchFamily="18" charset="-127"/>
                <a:ea typeface="HY중고딕" pitchFamily="18" charset="-127"/>
                <a:cs typeface="Times New Roman" pitchFamily="18" charset="0"/>
              </a:rPr>
              <a:t> </a:t>
            </a:r>
            <a:r>
              <a:rPr lang="en-US" altLang="ko-KR" sz="2800" b="1" dirty="0" smtClean="0">
                <a:solidFill>
                  <a:srgbClr val="FFE103"/>
                </a:solidFill>
                <a:latin typeface="HY중고딕" pitchFamily="18" charset="-127"/>
                <a:ea typeface="HY중고딕" pitchFamily="18" charset="-127"/>
                <a:cs typeface="Times New Roman" pitchFamily="18" charset="0"/>
              </a:rPr>
              <a:t>   </a:t>
            </a:r>
            <a:r>
              <a:rPr lang="ko-KR" altLang="en-US" sz="2800" b="1" dirty="0" smtClean="0">
                <a:solidFill>
                  <a:srgbClr val="FFE103"/>
                </a:solidFill>
                <a:latin typeface="HY중고딕" pitchFamily="18" charset="-127"/>
                <a:ea typeface="HY중고딕" pitchFamily="18" charset="-127"/>
                <a:cs typeface="Times New Roman" pitchFamily="18" charset="0"/>
              </a:rPr>
              <a:t>저음지향성 </a:t>
            </a:r>
            <a:r>
              <a:rPr lang="ko-KR" altLang="en-US" sz="2800" b="1" dirty="0" err="1" smtClean="0">
                <a:solidFill>
                  <a:srgbClr val="FFE103"/>
                </a:solidFill>
                <a:latin typeface="HY중고딕" pitchFamily="18" charset="-127"/>
                <a:ea typeface="HY중고딕" pitchFamily="18" charset="-127"/>
                <a:cs typeface="Times New Roman" pitchFamily="18" charset="0"/>
              </a:rPr>
              <a:t>콘트롤</a:t>
            </a:r>
            <a:endParaRPr lang="en-US" altLang="ko-KR" sz="2800" b="1" dirty="0">
              <a:solidFill>
                <a:srgbClr val="FFE103"/>
              </a:solidFill>
              <a:latin typeface="HY중고딕" pitchFamily="18" charset="-127"/>
              <a:ea typeface="HY중고딕" pitchFamily="18" charset="-127"/>
              <a:cs typeface="Times New Roman" pitchFamily="18" charset="0"/>
            </a:endParaRPr>
          </a:p>
        </p:txBody>
      </p:sp>
      <p:sp>
        <p:nvSpPr>
          <p:cNvPr id="3" name="TextBox 3"/>
          <p:cNvSpPr txBox="1">
            <a:spLocks noChangeArrowheads="1"/>
          </p:cNvSpPr>
          <p:nvPr/>
        </p:nvSpPr>
        <p:spPr bwMode="auto">
          <a:xfrm>
            <a:off x="5478025" y="1502907"/>
            <a:ext cx="4267907" cy="78130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103191" tIns="51595" rIns="103191" bIns="51595">
            <a:spAutoFit/>
          </a:bodyPr>
          <a:lstStyle>
            <a:lvl1pPr eaLnBrk="0" hangingPunct="0">
              <a:defRPr kumimoji="1">
                <a:solidFill>
                  <a:schemeClr val="bg2"/>
                </a:solidFill>
                <a:latin typeface="맑은 고딕" pitchFamily="50" charset="-127"/>
                <a:ea typeface="맑은 고딕" pitchFamily="50" charset="-127"/>
              </a:defRPr>
            </a:lvl1pPr>
            <a:lvl2pPr marL="742950" indent="-285750" eaLnBrk="0" hangingPunct="0">
              <a:defRPr kumimoji="1">
                <a:solidFill>
                  <a:schemeClr val="bg2"/>
                </a:solidFill>
                <a:latin typeface="맑은 고딕" pitchFamily="50" charset="-127"/>
                <a:ea typeface="맑은 고딕" pitchFamily="50" charset="-127"/>
              </a:defRPr>
            </a:lvl2pPr>
            <a:lvl3pPr marL="1143000" indent="-228600" eaLnBrk="0" hangingPunct="0">
              <a:defRPr kumimoji="1">
                <a:solidFill>
                  <a:schemeClr val="bg2"/>
                </a:solidFill>
                <a:latin typeface="맑은 고딕" pitchFamily="50" charset="-127"/>
                <a:ea typeface="맑은 고딕" pitchFamily="50" charset="-127"/>
              </a:defRPr>
            </a:lvl3pPr>
            <a:lvl4pPr marL="1600200" indent="-228600" eaLnBrk="0" hangingPunct="0">
              <a:defRPr kumimoji="1">
                <a:solidFill>
                  <a:schemeClr val="bg2"/>
                </a:solidFill>
                <a:latin typeface="맑은 고딕" pitchFamily="50" charset="-127"/>
                <a:ea typeface="맑은 고딕" pitchFamily="50" charset="-127"/>
              </a:defRPr>
            </a:lvl4pPr>
            <a:lvl5pPr marL="2057400" indent="-228600" eaLnBrk="0" hangingPunct="0">
              <a:defRPr kumimoji="1">
                <a:solidFill>
                  <a:schemeClr val="bg2"/>
                </a:solidFill>
                <a:latin typeface="맑은 고딕" pitchFamily="50" charset="-127"/>
                <a:ea typeface="맑은 고딕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2"/>
                </a:solidFill>
                <a:latin typeface="맑은 고딕" pitchFamily="50" charset="-127"/>
                <a:ea typeface="맑은 고딕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2"/>
                </a:solidFill>
                <a:latin typeface="맑은 고딕" pitchFamily="50" charset="-127"/>
                <a:ea typeface="맑은 고딕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2"/>
                </a:solidFill>
                <a:latin typeface="맑은 고딕" pitchFamily="50" charset="-127"/>
                <a:ea typeface="맑은 고딕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2"/>
                </a:solidFill>
                <a:latin typeface="맑은 고딕" pitchFamily="50" charset="-127"/>
                <a:ea typeface="맑은 고딕" pitchFamily="50" charset="-127"/>
              </a:defRPr>
            </a:lvl9pPr>
          </a:lstStyle>
          <a:p>
            <a:pPr algn="l" defTabSz="1031921" eaLnBrk="1" fontAlgn="auto" hangingPunct="1">
              <a:spcBef>
                <a:spcPts val="0"/>
              </a:spcBef>
              <a:spcAft>
                <a:spcPts val="0"/>
              </a:spcAft>
            </a:pPr>
            <a:r>
              <a:rPr kumimoji="0" lang="ko-KR" altLang="en-US" sz="1600" dirty="0">
                <a:solidFill>
                  <a:prstClr val="black"/>
                </a:solidFill>
              </a:rPr>
              <a:t>메인 스피커 </a:t>
            </a:r>
            <a:r>
              <a:rPr kumimoji="0" lang="en-US" altLang="ko-KR" sz="1600" dirty="0">
                <a:solidFill>
                  <a:prstClr val="black"/>
                </a:solidFill>
              </a:rPr>
              <a:t>(L, C, R)</a:t>
            </a:r>
            <a:endParaRPr kumimoji="0" lang="en-US" altLang="ko-KR" sz="1600" dirty="0">
              <a:solidFill>
                <a:srgbClr val="FFFFFF"/>
              </a:solidFill>
            </a:endParaRPr>
          </a:p>
          <a:p>
            <a:pPr algn="l" defTabSz="1031921" fontAlgn="auto">
              <a:spcBef>
                <a:spcPts val="0"/>
              </a:spcBef>
              <a:spcAft>
                <a:spcPts val="0"/>
              </a:spcAft>
            </a:pPr>
            <a:r>
              <a:rPr lang="en-US" altLang="ko-KR" sz="2800" b="1" dirty="0">
                <a:solidFill>
                  <a:srgbClr val="FFFFFF"/>
                </a:solidFill>
              </a:rPr>
              <a:t>L-ACOUSTICS </a:t>
            </a:r>
            <a:r>
              <a:rPr lang="en-US" altLang="ko-KR" sz="2800" b="1" dirty="0" smtClean="0">
                <a:solidFill>
                  <a:srgbClr val="FFFFFF"/>
                </a:solidFill>
              </a:rPr>
              <a:t> X8 / X12</a:t>
            </a:r>
            <a:endParaRPr lang="ko-KR" altLang="en-US" sz="2800" b="1" dirty="0">
              <a:solidFill>
                <a:srgbClr val="FFFFFF"/>
              </a:solidFill>
            </a:endParaRPr>
          </a:p>
        </p:txBody>
      </p:sp>
      <p:pic>
        <p:nvPicPr>
          <p:cNvPr id="8" name="그림 2"/>
          <p:cNvPicPr>
            <a:picLocks noChangeAspect="1"/>
          </p:cNvPicPr>
          <p:nvPr/>
        </p:nvPicPr>
        <p:blipFill>
          <a:blip r:embed="rId2" cstate="email">
            <a:extLst>
              <a:ext uri="{BEBA8EAE-BF5A-486C-A8C5-ECC9F3942E4B}">
                <a14:imgProps xmlns:a14="http://schemas.microsoft.com/office/drawing/2010/main" xmlns="">
                  <a14:imgLayer r:embed="rId3">
                    <a14:imgEffect>
                      <a14:backgroundRemoval t="0" b="100000" l="0" r="99703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xmlns=""/>
              </a:ext>
            </a:extLst>
          </a:blip>
          <a:srcRect/>
          <a:stretch>
            <a:fillRect/>
          </a:stretch>
        </p:blipFill>
        <p:spPr bwMode="auto">
          <a:xfrm rot="16200000">
            <a:off x="6116392" y="2640327"/>
            <a:ext cx="2046205" cy="289087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" name="TextBox 3"/>
          <p:cNvSpPr txBox="1">
            <a:spLocks noChangeArrowheads="1"/>
          </p:cNvSpPr>
          <p:nvPr/>
        </p:nvSpPr>
        <p:spPr bwMode="auto">
          <a:xfrm>
            <a:off x="1038826" y="1482510"/>
            <a:ext cx="3553544" cy="78130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103191" tIns="51595" rIns="103191" bIns="51595">
            <a:spAutoFit/>
          </a:bodyPr>
          <a:lstStyle>
            <a:lvl1pPr eaLnBrk="0" hangingPunct="0">
              <a:defRPr kumimoji="1">
                <a:solidFill>
                  <a:schemeClr val="bg2"/>
                </a:solidFill>
                <a:latin typeface="맑은 고딕" pitchFamily="50" charset="-127"/>
                <a:ea typeface="맑은 고딕" pitchFamily="50" charset="-127"/>
              </a:defRPr>
            </a:lvl1pPr>
            <a:lvl2pPr marL="742950" indent="-285750" eaLnBrk="0" hangingPunct="0">
              <a:defRPr kumimoji="1">
                <a:solidFill>
                  <a:schemeClr val="bg2"/>
                </a:solidFill>
                <a:latin typeface="맑은 고딕" pitchFamily="50" charset="-127"/>
                <a:ea typeface="맑은 고딕" pitchFamily="50" charset="-127"/>
              </a:defRPr>
            </a:lvl2pPr>
            <a:lvl3pPr marL="1143000" indent="-228600" eaLnBrk="0" hangingPunct="0">
              <a:defRPr kumimoji="1">
                <a:solidFill>
                  <a:schemeClr val="bg2"/>
                </a:solidFill>
                <a:latin typeface="맑은 고딕" pitchFamily="50" charset="-127"/>
                <a:ea typeface="맑은 고딕" pitchFamily="50" charset="-127"/>
              </a:defRPr>
            </a:lvl3pPr>
            <a:lvl4pPr marL="1600200" indent="-228600" eaLnBrk="0" hangingPunct="0">
              <a:defRPr kumimoji="1">
                <a:solidFill>
                  <a:schemeClr val="bg2"/>
                </a:solidFill>
                <a:latin typeface="맑은 고딕" pitchFamily="50" charset="-127"/>
                <a:ea typeface="맑은 고딕" pitchFamily="50" charset="-127"/>
              </a:defRPr>
            </a:lvl4pPr>
            <a:lvl5pPr marL="2057400" indent="-228600" eaLnBrk="0" hangingPunct="0">
              <a:defRPr kumimoji="1">
                <a:solidFill>
                  <a:schemeClr val="bg2"/>
                </a:solidFill>
                <a:latin typeface="맑은 고딕" pitchFamily="50" charset="-127"/>
                <a:ea typeface="맑은 고딕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2"/>
                </a:solidFill>
                <a:latin typeface="맑은 고딕" pitchFamily="50" charset="-127"/>
                <a:ea typeface="맑은 고딕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2"/>
                </a:solidFill>
                <a:latin typeface="맑은 고딕" pitchFamily="50" charset="-127"/>
                <a:ea typeface="맑은 고딕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2"/>
                </a:solidFill>
                <a:latin typeface="맑은 고딕" pitchFamily="50" charset="-127"/>
                <a:ea typeface="맑은 고딕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2"/>
                </a:solidFill>
                <a:latin typeface="맑은 고딕" pitchFamily="50" charset="-127"/>
                <a:ea typeface="맑은 고딕" pitchFamily="50" charset="-127"/>
              </a:defRPr>
            </a:lvl9pPr>
          </a:lstStyle>
          <a:p>
            <a:pPr algn="l" defTabSz="1031921" eaLnBrk="1" fontAlgn="auto" hangingPunct="1">
              <a:spcBef>
                <a:spcPts val="0"/>
              </a:spcBef>
              <a:spcAft>
                <a:spcPts val="0"/>
              </a:spcAft>
            </a:pPr>
            <a:r>
              <a:rPr kumimoji="0" lang="ko-KR" altLang="en-US" sz="1600" dirty="0">
                <a:solidFill>
                  <a:prstClr val="black"/>
                </a:solidFill>
              </a:rPr>
              <a:t>메인 스피커 </a:t>
            </a:r>
            <a:r>
              <a:rPr kumimoji="0" lang="en-US" altLang="ko-KR" sz="1600" dirty="0">
                <a:solidFill>
                  <a:prstClr val="black"/>
                </a:solidFill>
              </a:rPr>
              <a:t>(L, C, R)</a:t>
            </a:r>
            <a:endParaRPr kumimoji="0" lang="en-US" altLang="ko-KR" sz="1600" dirty="0">
              <a:solidFill>
                <a:srgbClr val="FFFFFF"/>
              </a:solidFill>
            </a:endParaRPr>
          </a:p>
          <a:p>
            <a:pPr algn="l" defTabSz="1031921" fontAlgn="auto">
              <a:spcBef>
                <a:spcPts val="0"/>
              </a:spcBef>
              <a:spcAft>
                <a:spcPts val="0"/>
              </a:spcAft>
            </a:pPr>
            <a:r>
              <a:rPr lang="en-US" altLang="ko-KR" sz="2800" b="1" dirty="0">
                <a:solidFill>
                  <a:srgbClr val="FFFFFF"/>
                </a:solidFill>
              </a:rPr>
              <a:t>L-ACOUSTICS ARCS</a:t>
            </a:r>
            <a:endParaRPr lang="ko-KR" altLang="en-US" sz="2800" b="1" dirty="0">
              <a:solidFill>
                <a:srgbClr val="FFFFFF"/>
              </a:solidFill>
            </a:endParaRPr>
          </a:p>
        </p:txBody>
      </p:sp>
      <p:pic>
        <p:nvPicPr>
          <p:cNvPr id="4" name="그림 3"/>
          <p:cNvPicPr>
            <a:picLocks noChangeAspect="1"/>
          </p:cNvPicPr>
          <p:nvPr/>
        </p:nvPicPr>
        <p:blipFill>
          <a:blip r:embed="rId4" cstate="print">
            <a:extLst>
              <a:ext uri="{BEBA8EAE-BF5A-486C-A8C5-ECC9F3942E4B}">
                <a14:imgProps xmlns:a14="http://schemas.microsoft.com/office/drawing/2010/main" xmlns="">
                  <a14:imgLayer r:embed="rId5">
                    <a14:imgEffect>
                      <a14:backgroundRemoval t="0" b="100000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xmlns=""/>
              </a:ext>
            </a:extLst>
          </a:blip>
          <a:stretch>
            <a:fillRect/>
          </a:stretch>
        </p:blipFill>
        <p:spPr>
          <a:xfrm>
            <a:off x="1038814" y="2418606"/>
            <a:ext cx="3647114" cy="3647114"/>
          </a:xfrm>
          <a:prstGeom prst="rect">
            <a:avLst/>
          </a:prstGeom>
        </p:spPr>
      </p:pic>
      <p:sp>
        <p:nvSpPr>
          <p:cNvPr id="5" name="직사각형 4"/>
          <p:cNvSpPr/>
          <p:nvPr/>
        </p:nvSpPr>
        <p:spPr>
          <a:xfrm>
            <a:off x="1908797" y="6170799"/>
            <a:ext cx="2226892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 defTabSz="1031921" fontAlgn="auto">
              <a:spcBef>
                <a:spcPts val="0"/>
              </a:spcBef>
              <a:spcAft>
                <a:spcPts val="0"/>
              </a:spcAft>
            </a:pPr>
            <a:r>
              <a:rPr lang="en-US" altLang="ko-KR" b="1" dirty="0" smtClean="0">
                <a:solidFill>
                  <a:srgbClr val="FFFFFF"/>
                </a:solidFill>
              </a:rPr>
              <a:t>137dB/135dB </a:t>
            </a:r>
            <a:endParaRPr lang="ko-KR" altLang="en-US" b="1" dirty="0">
              <a:solidFill>
                <a:srgbClr val="FFFFFF"/>
              </a:solidFill>
            </a:endParaRPr>
          </a:p>
        </p:txBody>
      </p:sp>
      <p:sp>
        <p:nvSpPr>
          <p:cNvPr id="10" name="직사각형 9"/>
          <p:cNvSpPr/>
          <p:nvPr/>
        </p:nvSpPr>
        <p:spPr>
          <a:xfrm>
            <a:off x="6543016" y="6207498"/>
            <a:ext cx="1192955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 defTabSz="1031921" fontAlgn="auto">
              <a:spcBef>
                <a:spcPts val="0"/>
              </a:spcBef>
              <a:spcAft>
                <a:spcPts val="0"/>
              </a:spcAft>
            </a:pPr>
            <a:r>
              <a:rPr lang="en-US" altLang="ko-KR" b="1" dirty="0" smtClean="0">
                <a:solidFill>
                  <a:srgbClr val="FFFFFF"/>
                </a:solidFill>
              </a:rPr>
              <a:t>134dB </a:t>
            </a:r>
            <a:endParaRPr lang="ko-KR" altLang="en-US" b="1" dirty="0">
              <a:solidFill>
                <a:srgbClr val="FFFFFF"/>
              </a:solidFill>
            </a:endParaRPr>
          </a:p>
        </p:txBody>
      </p:sp>
      <p:pic>
        <p:nvPicPr>
          <p:cNvPr id="12" name="Picture 2" descr="Home"/>
          <p:cNvPicPr>
            <a:picLocks noChangeAspect="1" noChangeArrowheads="1"/>
          </p:cNvPicPr>
          <p:nvPr/>
        </p:nvPicPr>
        <p:blipFill rotWithShape="1">
          <a:blip r:embed="rId6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 l="11391" t="9651" r="9791" b="11946"/>
          <a:stretch/>
        </p:blipFill>
        <p:spPr bwMode="auto">
          <a:xfrm>
            <a:off x="9625564" y="258366"/>
            <a:ext cx="761312" cy="72404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xmlns="" val="224248899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직사각형 12"/>
          <p:cNvSpPr/>
          <p:nvPr/>
        </p:nvSpPr>
        <p:spPr>
          <a:xfrm>
            <a:off x="4757938" y="1889462"/>
            <a:ext cx="5256584" cy="1477319"/>
          </a:xfrm>
          <a:prstGeom prst="rect">
            <a:avLst/>
          </a:prstGeom>
        </p:spPr>
        <p:txBody>
          <a:bodyPr wrap="square" lIns="91429" tIns="45716" rIns="91429" bIns="45716">
            <a:spAutoFit/>
          </a:bodyPr>
          <a:lstStyle/>
          <a:p>
            <a:pPr marL="171430" indent="-171430" algn="l" latinLnBrk="0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en-US" altLang="ko-KR" sz="1200" dirty="0">
                <a:solidFill>
                  <a:schemeClr val="tx2"/>
                </a:solidFill>
              </a:rPr>
              <a:t>SMPS Universal Switched Mode Power Supply (100-240V +/-10%)</a:t>
            </a:r>
          </a:p>
          <a:p>
            <a:pPr marL="171430" indent="-171430" algn="l" latinLnBrk="0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en-US" altLang="ko-KR" sz="1200" dirty="0">
                <a:solidFill>
                  <a:schemeClr val="tx2"/>
                </a:solidFill>
              </a:rPr>
              <a:t>Lightweight, energy-efficient class D circuits</a:t>
            </a:r>
          </a:p>
          <a:p>
            <a:pPr marL="171430" indent="-171430" algn="l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en-US" altLang="ko-KR" sz="1200" dirty="0">
                <a:solidFill>
                  <a:schemeClr val="tx2"/>
                </a:solidFill>
              </a:rPr>
              <a:t>4 x 1000 W / 4 or 8 </a:t>
            </a:r>
            <a:r>
              <a:rPr lang="el-GR" altLang="ko-KR" sz="1200" dirty="0">
                <a:solidFill>
                  <a:schemeClr val="tx2"/>
                </a:solidFill>
              </a:rPr>
              <a:t>Ω </a:t>
            </a:r>
            <a:r>
              <a:rPr lang="en-US" altLang="ko-KR" sz="1200" dirty="0">
                <a:solidFill>
                  <a:schemeClr val="tx2"/>
                </a:solidFill>
              </a:rPr>
              <a:t>at 1% THD, all channels driven simultaneously</a:t>
            </a:r>
          </a:p>
          <a:p>
            <a:pPr marL="171430" indent="-171430" algn="l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en-US" altLang="ko-KR" sz="1200" dirty="0">
                <a:solidFill>
                  <a:schemeClr val="tx2"/>
                </a:solidFill>
              </a:rPr>
              <a:t>32 dB gain structure</a:t>
            </a:r>
          </a:p>
          <a:p>
            <a:pPr marL="171430" indent="-171430" algn="l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en-US" altLang="ko-KR" sz="1200" dirty="0">
                <a:solidFill>
                  <a:schemeClr val="tx2"/>
                </a:solidFill>
              </a:rPr>
              <a:t>Class D Amplifier</a:t>
            </a:r>
            <a:r>
              <a:rPr lang="ko-KR" altLang="en-US" sz="1200" dirty="0">
                <a:solidFill>
                  <a:schemeClr val="tx2"/>
                </a:solidFill>
              </a:rPr>
              <a:t> </a:t>
            </a:r>
            <a:endParaRPr lang="ko-KR" altLang="en-US" sz="1200" b="1" kern="0" dirty="0">
              <a:solidFill>
                <a:schemeClr val="tx2"/>
              </a:solidFill>
            </a:endParaRPr>
          </a:p>
        </p:txBody>
      </p:sp>
      <p:pic>
        <p:nvPicPr>
          <p:cNvPr id="14" name="Picture 2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BEBA8EAE-BF5A-486C-A8C5-ECC9F3942E4B}">
                <a14:imgProps xmlns:a14="http://schemas.microsoft.com/office/drawing/2010/main" xmlns="">
                  <a14:imgLayer r:embed="rId3">
                    <a14:imgEffect>
                      <a14:backgroundRemoval t="0" b="96624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581474" y="2047186"/>
            <a:ext cx="3695544" cy="14188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" name="Rectangle 7"/>
          <p:cNvSpPr>
            <a:spLocks noChangeArrowheads="1"/>
          </p:cNvSpPr>
          <p:nvPr/>
        </p:nvSpPr>
        <p:spPr bwMode="auto">
          <a:xfrm>
            <a:off x="95208" y="82649"/>
            <a:ext cx="10861716" cy="1236531"/>
          </a:xfrm>
          <a:prstGeom prst="rect">
            <a:avLst/>
          </a:prstGeom>
          <a:noFill/>
          <a:ln w="9525">
            <a:noFill/>
            <a:round/>
            <a:headEnd/>
            <a:tailEnd/>
          </a:ln>
          <a:effectLst/>
        </p:spPr>
        <p:txBody>
          <a:bodyPr lIns="101640" tIns="49809" rIns="101640" bIns="49809" anchor="ctr"/>
          <a:lstStyle/>
          <a:p>
            <a:pPr algn="l"/>
            <a:r>
              <a:rPr lang="en-US" altLang="ko-KR" sz="2800" b="1" dirty="0">
                <a:solidFill>
                  <a:srgbClr val="FFE103"/>
                </a:solidFill>
                <a:latin typeface="HY중고딕" pitchFamily="18" charset="-127"/>
                <a:ea typeface="HY중고딕" pitchFamily="18" charset="-127"/>
                <a:cs typeface="Times New Roman" pitchFamily="18" charset="0"/>
              </a:rPr>
              <a:t>  L-ACOUSTICS </a:t>
            </a:r>
            <a:r>
              <a:rPr lang="en-US" altLang="ko-KR" sz="2800" b="1" dirty="0" smtClean="0">
                <a:solidFill>
                  <a:srgbClr val="FFE103"/>
                </a:solidFill>
                <a:latin typeface="HY중고딕" pitchFamily="18" charset="-127"/>
                <a:ea typeface="HY중고딕" pitchFamily="18" charset="-127"/>
                <a:cs typeface="Times New Roman" pitchFamily="18" charset="0"/>
              </a:rPr>
              <a:t>LA4X DSP (</a:t>
            </a:r>
            <a:r>
              <a:rPr lang="ko-KR" altLang="en-US" sz="2800" b="1" dirty="0">
                <a:solidFill>
                  <a:srgbClr val="FFE103"/>
                </a:solidFill>
                <a:latin typeface="HY중고딕" pitchFamily="18" charset="-127"/>
                <a:ea typeface="HY중고딕" pitchFamily="18" charset="-127"/>
                <a:cs typeface="Times New Roman" pitchFamily="18" charset="0"/>
              </a:rPr>
              <a:t>프랑스</a:t>
            </a:r>
            <a:r>
              <a:rPr lang="en-US" altLang="ko-KR" sz="2800" b="1" dirty="0">
                <a:solidFill>
                  <a:srgbClr val="FFE103"/>
                </a:solidFill>
                <a:latin typeface="HY중고딕" pitchFamily="18" charset="-127"/>
                <a:ea typeface="HY중고딕" pitchFamily="18" charset="-127"/>
                <a:cs typeface="Times New Roman" pitchFamily="18" charset="0"/>
              </a:rPr>
              <a:t>)</a:t>
            </a:r>
          </a:p>
        </p:txBody>
      </p:sp>
      <p:sp>
        <p:nvSpPr>
          <p:cNvPr id="18" name="object 42">
            <a:extLst>
              <a:ext uri="{FF2B5EF4-FFF2-40B4-BE49-F238E27FC236}">
                <a16:creationId xmlns:a16="http://schemas.microsoft.com/office/drawing/2014/main" xmlns="" id="{0C43E9A1-9CAF-4C6D-8A61-C9B24AFDF49A}"/>
              </a:ext>
            </a:extLst>
          </p:cNvPr>
          <p:cNvSpPr/>
          <p:nvPr/>
        </p:nvSpPr>
        <p:spPr>
          <a:xfrm>
            <a:off x="5334000" y="4210313"/>
            <a:ext cx="5348199" cy="2514218"/>
          </a:xfrm>
          <a:prstGeom prst="rect">
            <a:avLst/>
          </a:prstGeom>
          <a:blipFill>
            <a:blip r:embed="rId4" cstate="print">
              <a:grayscl/>
            </a:blip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0" name="직사각형 19"/>
          <p:cNvSpPr/>
          <p:nvPr/>
        </p:nvSpPr>
        <p:spPr>
          <a:xfrm>
            <a:off x="437456" y="4436375"/>
            <a:ext cx="5334000" cy="2062095"/>
          </a:xfrm>
          <a:prstGeom prst="rect">
            <a:avLst/>
          </a:prstGeom>
        </p:spPr>
        <p:txBody>
          <a:bodyPr lIns="91429" tIns="45716" rIns="91429" bIns="45716">
            <a:spAutoFit/>
          </a:bodyPr>
          <a:lstStyle/>
          <a:p>
            <a:pPr marL="171430" indent="-171430" algn="just" fontAlgn="auto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•"/>
            </a:pPr>
            <a:r>
              <a:rPr kumimoji="0" lang="en-US" altLang="ko-KR" sz="1600" b="1" dirty="0">
                <a:latin typeface="맑은 고딕"/>
                <a:ea typeface="맑은 고딕"/>
                <a:cs typeface="나눔바른고딕OTF"/>
                <a:sym typeface="Helvetica Light" charset="0"/>
              </a:rPr>
              <a:t>LA NET</a:t>
            </a:r>
            <a:endParaRPr kumimoji="0" lang="ko-KR" altLang="en-US" sz="1600" b="1" dirty="0">
              <a:latin typeface="맑은 고딕"/>
              <a:ea typeface="맑은 고딕"/>
              <a:cs typeface="나눔바른고딕OTF"/>
              <a:sym typeface="Helvetica Light" charset="0"/>
            </a:endParaRPr>
          </a:p>
          <a:p>
            <a:pPr marL="171430" indent="-171430" algn="l" fontAlgn="auto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•"/>
            </a:pPr>
            <a:r>
              <a:rPr kumimoji="0" lang="ko-KR" altLang="en-US" sz="1200" dirty="0" err="1">
                <a:solidFill>
                  <a:schemeClr val="tx2"/>
                </a:solidFill>
                <a:latin typeface="나눔스퀘어" panose="020B0600000101010101" pitchFamily="50" charset="-127"/>
                <a:ea typeface="나눔스퀘어" panose="020B0600000101010101" pitchFamily="50" charset="-127"/>
              </a:rPr>
              <a:t>이더넷을</a:t>
            </a:r>
            <a:r>
              <a:rPr kumimoji="0" lang="ko-KR" altLang="en-US" sz="1200" dirty="0">
                <a:solidFill>
                  <a:schemeClr val="tx2"/>
                </a:solidFill>
                <a:latin typeface="나눔스퀘어" panose="020B0600000101010101" pitchFamily="50" charset="-127"/>
                <a:ea typeface="나눔스퀘어" panose="020B0600000101010101" pitchFamily="50" charset="-127"/>
              </a:rPr>
              <a:t> 통한 파워앰프 통합 </a:t>
            </a:r>
            <a:r>
              <a:rPr kumimoji="0" lang="ko-KR" altLang="en-US" sz="1200" dirty="0" err="1">
                <a:solidFill>
                  <a:schemeClr val="tx2"/>
                </a:solidFill>
                <a:latin typeface="나눔스퀘어" panose="020B0600000101010101" pitchFamily="50" charset="-127"/>
                <a:ea typeface="나눔스퀘어" panose="020B0600000101010101" pitchFamily="50" charset="-127"/>
              </a:rPr>
              <a:t>제어망</a:t>
            </a:r>
            <a:r>
              <a:rPr kumimoji="0" lang="ko-KR" altLang="en-US" sz="1200" dirty="0">
                <a:solidFill>
                  <a:schemeClr val="tx2"/>
                </a:solidFill>
                <a:latin typeface="나눔스퀘어" panose="020B0600000101010101" pitchFamily="50" charset="-127"/>
                <a:ea typeface="나눔스퀘어" panose="020B0600000101010101" pitchFamily="50" charset="-127"/>
              </a:rPr>
              <a:t> 구축</a:t>
            </a:r>
            <a:endParaRPr kumimoji="0" lang="en-US" altLang="ko-KR" sz="1200" dirty="0">
              <a:solidFill>
                <a:schemeClr val="tx2"/>
              </a:solidFill>
              <a:latin typeface="나눔스퀘어" panose="020B0600000101010101" pitchFamily="50" charset="-127"/>
              <a:ea typeface="나눔스퀘어" panose="020B0600000101010101" pitchFamily="50" charset="-127"/>
            </a:endParaRPr>
          </a:p>
          <a:p>
            <a:pPr marL="171430" indent="-171430" algn="l" fontAlgn="auto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•"/>
            </a:pPr>
            <a:r>
              <a:rPr kumimoji="0" lang="ko-KR" altLang="en-US" sz="1200" dirty="0">
                <a:solidFill>
                  <a:schemeClr val="tx2"/>
                </a:solidFill>
                <a:latin typeface="나눔스퀘어" panose="020B0600000101010101" pitchFamily="50" charset="-127"/>
                <a:ea typeface="나눔스퀘어" panose="020B0600000101010101" pitchFamily="50" charset="-127"/>
              </a:rPr>
              <a:t>앰프의 </a:t>
            </a:r>
            <a:r>
              <a:rPr kumimoji="0" lang="en-US" altLang="ko-KR" sz="1200" dirty="0">
                <a:solidFill>
                  <a:schemeClr val="tx2"/>
                </a:solidFill>
                <a:latin typeface="나눔스퀘어" panose="020B0600000101010101" pitchFamily="50" charset="-127"/>
                <a:ea typeface="나눔스퀘어" panose="020B0600000101010101" pitchFamily="50" charset="-127"/>
              </a:rPr>
              <a:t>DSP </a:t>
            </a:r>
            <a:r>
              <a:rPr kumimoji="0" lang="ko-KR" altLang="en-US" sz="1200" dirty="0">
                <a:solidFill>
                  <a:schemeClr val="tx2"/>
                </a:solidFill>
                <a:latin typeface="나눔스퀘어" panose="020B0600000101010101" pitchFamily="50" charset="-127"/>
                <a:ea typeface="나눔스퀘어" panose="020B0600000101010101" pitchFamily="50" charset="-127"/>
              </a:rPr>
              <a:t>원격제어 및 실시간 모니터링 </a:t>
            </a:r>
          </a:p>
          <a:p>
            <a:pPr marL="171430" indent="-171430" algn="l" fontAlgn="auto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•"/>
            </a:pPr>
            <a:r>
              <a:rPr kumimoji="0" lang="ko-KR" altLang="en-US" sz="1200" dirty="0">
                <a:solidFill>
                  <a:schemeClr val="tx2"/>
                </a:solidFill>
                <a:latin typeface="나눔스퀘어" panose="020B0600000101010101" pitchFamily="50" charset="-127"/>
                <a:ea typeface="나눔스퀘어" panose="020B0600000101010101" pitchFamily="50" charset="-127"/>
              </a:rPr>
              <a:t>각 </a:t>
            </a:r>
            <a:r>
              <a:rPr kumimoji="0" lang="ko-KR" altLang="en-US" sz="1200" dirty="0" err="1">
                <a:solidFill>
                  <a:schemeClr val="tx2"/>
                </a:solidFill>
                <a:latin typeface="나눔스퀘어" panose="020B0600000101010101" pitchFamily="50" charset="-127"/>
                <a:ea typeface="나눔스퀘어" panose="020B0600000101010101" pitchFamily="50" charset="-127"/>
              </a:rPr>
              <a:t>채널별</a:t>
            </a:r>
            <a:r>
              <a:rPr kumimoji="0" lang="ko-KR" altLang="en-US" sz="1200" dirty="0">
                <a:solidFill>
                  <a:schemeClr val="tx2"/>
                </a:solidFill>
                <a:latin typeface="나눔스퀘어" panose="020B0600000101010101" pitchFamily="50" charset="-127"/>
                <a:ea typeface="나눔스퀘어" panose="020B0600000101010101" pitchFamily="50" charset="-127"/>
              </a:rPr>
              <a:t> 독립적 제어</a:t>
            </a:r>
            <a:r>
              <a:rPr kumimoji="0" lang="en-US" altLang="ko-KR" sz="1200" dirty="0">
                <a:solidFill>
                  <a:schemeClr val="tx2"/>
                </a:solidFill>
                <a:latin typeface="나눔스퀘어" panose="020B0600000101010101" pitchFamily="50" charset="-127"/>
                <a:ea typeface="나눔스퀘어" panose="020B0600000101010101" pitchFamily="50" charset="-127"/>
              </a:rPr>
              <a:t>,</a:t>
            </a:r>
            <a:r>
              <a:rPr kumimoji="0" lang="ko-KR" altLang="en-US" sz="1200" dirty="0">
                <a:solidFill>
                  <a:schemeClr val="tx2"/>
                </a:solidFill>
                <a:latin typeface="나눔스퀘어" panose="020B0600000101010101" pitchFamily="50" charset="-127"/>
                <a:ea typeface="나눔스퀘어" panose="020B0600000101010101" pitchFamily="50" charset="-127"/>
              </a:rPr>
              <a:t> </a:t>
            </a:r>
            <a:r>
              <a:rPr kumimoji="0" lang="ko-KR" altLang="en-US" sz="1200" dirty="0" err="1">
                <a:solidFill>
                  <a:schemeClr val="tx2"/>
                </a:solidFill>
                <a:latin typeface="나눔스퀘어" panose="020B0600000101010101" pitchFamily="50" charset="-127"/>
                <a:ea typeface="나눔스퀘어" panose="020B0600000101010101" pitchFamily="50" charset="-127"/>
              </a:rPr>
              <a:t>기종별</a:t>
            </a:r>
            <a:r>
              <a:rPr kumimoji="0" lang="ko-KR" altLang="en-US" sz="1200" dirty="0">
                <a:solidFill>
                  <a:schemeClr val="tx2"/>
                </a:solidFill>
                <a:latin typeface="나눔스퀘어" panose="020B0600000101010101" pitchFamily="50" charset="-127"/>
                <a:ea typeface="나눔스퀘어" panose="020B0600000101010101" pitchFamily="50" charset="-127"/>
              </a:rPr>
              <a:t> </a:t>
            </a:r>
            <a:r>
              <a:rPr kumimoji="0" lang="en-US" altLang="ko-KR" sz="1200" dirty="0">
                <a:solidFill>
                  <a:schemeClr val="tx2"/>
                </a:solidFill>
                <a:latin typeface="나눔스퀘어" panose="020B0600000101010101" pitchFamily="50" charset="-127"/>
                <a:ea typeface="나눔스퀘어" panose="020B0600000101010101" pitchFamily="50" charset="-127"/>
              </a:rPr>
              <a:t>PRESET</a:t>
            </a:r>
            <a:r>
              <a:rPr kumimoji="0" lang="ko-KR" altLang="en-US" sz="1200" dirty="0">
                <a:solidFill>
                  <a:schemeClr val="tx2"/>
                </a:solidFill>
                <a:latin typeface="나눔스퀘어" panose="020B0600000101010101" pitchFamily="50" charset="-127"/>
                <a:ea typeface="나눔스퀘어" panose="020B0600000101010101" pitchFamily="50" charset="-127"/>
              </a:rPr>
              <a:t>사용으로 유연한 채널 활용</a:t>
            </a:r>
          </a:p>
          <a:p>
            <a:pPr marL="171430" indent="-171430" algn="l" fontAlgn="auto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•"/>
            </a:pPr>
            <a:r>
              <a:rPr kumimoji="0" lang="en-US" altLang="ko-KR" sz="1200" dirty="0">
                <a:solidFill>
                  <a:schemeClr val="tx2"/>
                </a:solidFill>
                <a:latin typeface="나눔스퀘어" panose="020B0600000101010101" pitchFamily="50" charset="-127"/>
                <a:ea typeface="나눔스퀘어" panose="020B0600000101010101" pitchFamily="50" charset="-127"/>
              </a:rPr>
              <a:t>Windows </a:t>
            </a:r>
            <a:r>
              <a:rPr kumimoji="0" lang="ko-KR" altLang="en-US" sz="1200" dirty="0">
                <a:solidFill>
                  <a:schemeClr val="tx2"/>
                </a:solidFill>
                <a:latin typeface="나눔스퀘어" panose="020B0600000101010101" pitchFamily="50" charset="-127"/>
                <a:ea typeface="나눔스퀘어" panose="020B0600000101010101" pitchFamily="50" charset="-127"/>
              </a:rPr>
              <a:t>및 </a:t>
            </a:r>
            <a:r>
              <a:rPr kumimoji="0" lang="en-US" altLang="ko-KR" sz="1200" dirty="0">
                <a:solidFill>
                  <a:schemeClr val="tx2"/>
                </a:solidFill>
                <a:latin typeface="나눔스퀘어" panose="020B0600000101010101" pitchFamily="50" charset="-127"/>
                <a:ea typeface="나눔스퀘어" panose="020B0600000101010101" pitchFamily="50" charset="-127"/>
              </a:rPr>
              <a:t>MAC</a:t>
            </a:r>
            <a:r>
              <a:rPr kumimoji="0" lang="ko-KR" altLang="en-US" sz="1200" dirty="0">
                <a:solidFill>
                  <a:schemeClr val="tx2"/>
                </a:solidFill>
                <a:latin typeface="나눔스퀘어" panose="020B0600000101010101" pitchFamily="50" charset="-127"/>
                <a:ea typeface="나눔스퀘어" panose="020B0600000101010101" pitchFamily="50" charset="-127"/>
              </a:rPr>
              <a:t>용 소프트웨어 </a:t>
            </a:r>
          </a:p>
        </p:txBody>
      </p:sp>
      <p:pic>
        <p:nvPicPr>
          <p:cNvPr id="9" name="Picture 2" descr="Home"/>
          <p:cNvPicPr>
            <a:picLocks noChangeAspect="1" noChangeArrowheads="1"/>
          </p:cNvPicPr>
          <p:nvPr/>
        </p:nvPicPr>
        <p:blipFill rotWithShape="1">
          <a:blip r:embed="rId5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 l="11391" t="9651" r="9791" b="11946"/>
          <a:stretch/>
        </p:blipFill>
        <p:spPr bwMode="auto">
          <a:xfrm>
            <a:off x="9625564" y="258366"/>
            <a:ext cx="761312" cy="72404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xmlns="" val="310507654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2"/>
          <p:cNvSpPr>
            <a:spLocks noChangeArrowheads="1"/>
          </p:cNvSpPr>
          <p:nvPr/>
        </p:nvSpPr>
        <p:spPr bwMode="auto">
          <a:xfrm>
            <a:off x="1085529" y="2498977"/>
            <a:ext cx="8496944" cy="1621698"/>
          </a:xfrm>
          <a:prstGeom prst="rect">
            <a:avLst/>
          </a:prstGeom>
          <a:noFill/>
          <a:ln w="38100">
            <a:noFill/>
            <a:miter lim="800000"/>
            <a:headEnd/>
            <a:tailEnd/>
          </a:ln>
          <a:effectLst/>
        </p:spPr>
        <p:txBody>
          <a:bodyPr wrap="square" lIns="96344" tIns="50102" rIns="96344" bIns="50102">
            <a:spAutoFit/>
          </a:bodyPr>
          <a:lstStyle/>
          <a:p>
            <a:pPr algn="l" defTabSz="981527">
              <a:lnSpc>
                <a:spcPct val="130000"/>
              </a:lnSpc>
            </a:pPr>
            <a:r>
              <a:rPr lang="en-US" altLang="ko-KR" sz="3800" dirty="0">
                <a:solidFill>
                  <a:srgbClr val="000066"/>
                </a:solidFill>
                <a:latin typeface="HY헤드라인M" pitchFamily="18" charset="-127"/>
                <a:ea typeface="HY헤드라인M" pitchFamily="18" charset="-127"/>
              </a:rPr>
              <a:t>100. </a:t>
            </a:r>
            <a:r>
              <a:rPr lang="ko-KR" altLang="en-US" sz="3800" dirty="0">
                <a:solidFill>
                  <a:srgbClr val="000066"/>
                </a:solidFill>
                <a:latin typeface="HY헤드라인M" pitchFamily="18" charset="-127"/>
                <a:ea typeface="HY헤드라인M" pitchFamily="18" charset="-127"/>
              </a:rPr>
              <a:t>설치 사례를 통한   </a:t>
            </a:r>
            <a:endParaRPr lang="en-US" altLang="ko-KR" sz="3800" dirty="0">
              <a:solidFill>
                <a:srgbClr val="000066"/>
              </a:solidFill>
              <a:latin typeface="HY헤드라인M" pitchFamily="18" charset="-127"/>
              <a:ea typeface="HY헤드라인M" pitchFamily="18" charset="-127"/>
            </a:endParaRPr>
          </a:p>
          <a:p>
            <a:pPr algn="l" defTabSz="981527">
              <a:lnSpc>
                <a:spcPct val="130000"/>
              </a:lnSpc>
            </a:pPr>
            <a:r>
              <a:rPr lang="en-US" altLang="ko-KR" sz="3800" dirty="0">
                <a:solidFill>
                  <a:srgbClr val="000066"/>
                </a:solidFill>
                <a:latin typeface="HY헤드라인M" pitchFamily="18" charset="-127"/>
                <a:ea typeface="HY헤드라인M" pitchFamily="18" charset="-127"/>
              </a:rPr>
              <a:t>        </a:t>
            </a:r>
            <a:r>
              <a:rPr lang="ko-KR" altLang="en-US" sz="3800" dirty="0">
                <a:solidFill>
                  <a:srgbClr val="000066"/>
                </a:solidFill>
                <a:latin typeface="HY헤드라인M" pitchFamily="18" charset="-127"/>
                <a:ea typeface="HY헤드라인M" pitchFamily="18" charset="-127"/>
              </a:rPr>
              <a:t>교회음향</a:t>
            </a:r>
            <a:r>
              <a:rPr lang="en-US" altLang="ko-KR" sz="3800" dirty="0">
                <a:solidFill>
                  <a:srgbClr val="000066"/>
                </a:solidFill>
                <a:latin typeface="HY헤드라인M" pitchFamily="18" charset="-127"/>
                <a:ea typeface="HY헤드라인M" pitchFamily="18" charset="-127"/>
              </a:rPr>
              <a:t>/</a:t>
            </a:r>
            <a:r>
              <a:rPr lang="ko-KR" altLang="en-US" sz="3800" dirty="0">
                <a:solidFill>
                  <a:srgbClr val="000066"/>
                </a:solidFill>
                <a:latin typeface="HY헤드라인M" pitchFamily="18" charset="-127"/>
                <a:ea typeface="HY헤드라인M" pitchFamily="18" charset="-127"/>
              </a:rPr>
              <a:t>영상 설치 제안  </a:t>
            </a:r>
            <a:endParaRPr lang="en-US" altLang="ko-KR" sz="3800" dirty="0">
              <a:solidFill>
                <a:srgbClr val="000066"/>
              </a:solidFill>
              <a:latin typeface="HY헤드라인M" pitchFamily="18" charset="-127"/>
              <a:ea typeface="HY헤드라인M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xmlns="" val="38457077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21"/>
          <p:cNvSpPr>
            <a:spLocks noChangeArrowheads="1"/>
          </p:cNvSpPr>
          <p:nvPr/>
        </p:nvSpPr>
        <p:spPr bwMode="auto">
          <a:xfrm>
            <a:off x="7755617" y="1690080"/>
            <a:ext cx="2539626" cy="443142"/>
          </a:xfrm>
          <a:prstGeom prst="rect">
            <a:avLst/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9701" tIns="49851" rIns="99701" bIns="49851" rtlCol="0" anchor="ctr"/>
          <a:lstStyle/>
          <a:p>
            <a:pPr defTabSz="997024"/>
            <a:endParaRPr lang="ko-KR" altLang="en-US" dirty="0">
              <a:solidFill>
                <a:srgbClr val="C30D23"/>
              </a:solidFill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7603009" y="1744939"/>
            <a:ext cx="2650398" cy="331508"/>
          </a:xfrm>
          <a:prstGeom prst="rect">
            <a:avLst/>
          </a:prstGeom>
          <a:noFill/>
        </p:spPr>
        <p:txBody>
          <a:bodyPr wrap="square" lIns="99701" tIns="49851" rIns="99701" bIns="49851" rtlCol="0">
            <a:spAutoFit/>
          </a:bodyPr>
          <a:lstStyle/>
          <a:p>
            <a:pPr algn="r" defTabSz="997024"/>
            <a:r>
              <a:rPr lang="ko-KR" altLang="en-US" sz="1500" b="1" dirty="0">
                <a:solidFill>
                  <a:schemeClr val="bg1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장비 및 시스템 운용 교육</a:t>
            </a:r>
          </a:p>
        </p:txBody>
      </p:sp>
      <p:sp>
        <p:nvSpPr>
          <p:cNvPr id="9" name="Rectangle 21"/>
          <p:cNvSpPr>
            <a:spLocks noChangeArrowheads="1"/>
          </p:cNvSpPr>
          <p:nvPr/>
        </p:nvSpPr>
        <p:spPr bwMode="auto">
          <a:xfrm>
            <a:off x="7755618" y="3636740"/>
            <a:ext cx="2542304" cy="443142"/>
          </a:xfrm>
          <a:prstGeom prst="rect">
            <a:avLst/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9701" tIns="49851" rIns="99701" bIns="49851" rtlCol="0" anchor="ctr"/>
          <a:lstStyle/>
          <a:p>
            <a:pPr defTabSz="997024"/>
            <a:endParaRPr lang="ko-KR" altLang="en-US" dirty="0">
              <a:solidFill>
                <a:srgbClr val="C30D23"/>
              </a:solidFill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7888224" y="3691599"/>
            <a:ext cx="2022685" cy="316119"/>
          </a:xfrm>
          <a:prstGeom prst="rect">
            <a:avLst/>
          </a:prstGeom>
          <a:noFill/>
        </p:spPr>
        <p:txBody>
          <a:bodyPr wrap="square" lIns="99701" tIns="49851" rIns="99701" bIns="49851" rtlCol="0">
            <a:spAutoFit/>
          </a:bodyPr>
          <a:lstStyle>
            <a:defPPr>
              <a:defRPr lang="ko-KR"/>
            </a:defPPr>
            <a:lvl1pPr algn="r">
              <a:defRPr sz="1400" b="1">
                <a:solidFill>
                  <a:schemeClr val="bg1"/>
                </a:solidFill>
                <a:latin typeface="-윤명조220" pitchFamily="18" charset="-127"/>
                <a:ea typeface="-윤명조220" pitchFamily="18" charset="-127"/>
              </a:defRPr>
            </a:lvl1pPr>
          </a:lstStyle>
          <a:p>
            <a:pPr defTabSz="997024"/>
            <a:r>
              <a:rPr lang="ko-KR" altLang="en-US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인프라</a:t>
            </a:r>
            <a:r>
              <a:rPr lang="ko-KR" altLang="en-US" dirty="0">
                <a:latin typeface="맑은 고딕" panose="020B0503020000020004" pitchFamily="50" charset="-127"/>
                <a:ea typeface="맑은 고딕" panose="020B0503020000020004" pitchFamily="50" charset="-127"/>
              </a:rPr>
              <a:t>에</a:t>
            </a:r>
            <a:r>
              <a:rPr lang="ko-KR" altLang="en-US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 </a:t>
            </a:r>
            <a:r>
              <a:rPr lang="ko-KR" altLang="en-US" dirty="0">
                <a:latin typeface="맑은 고딕" panose="020B0503020000020004" pitchFamily="50" charset="-127"/>
                <a:ea typeface="맑은 고딕" panose="020B0503020000020004" pitchFamily="50" charset="-127"/>
              </a:rPr>
              <a:t>대한 교육</a:t>
            </a:r>
          </a:p>
        </p:txBody>
      </p:sp>
      <p:sp>
        <p:nvSpPr>
          <p:cNvPr id="11" name="Rectangle 21"/>
          <p:cNvSpPr>
            <a:spLocks noChangeArrowheads="1"/>
          </p:cNvSpPr>
          <p:nvPr/>
        </p:nvSpPr>
        <p:spPr bwMode="auto">
          <a:xfrm>
            <a:off x="7755618" y="5262651"/>
            <a:ext cx="2533771" cy="443142"/>
          </a:xfrm>
          <a:prstGeom prst="rect">
            <a:avLst/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9701" tIns="49851" rIns="99701" bIns="49851" rtlCol="0" anchor="ctr"/>
          <a:lstStyle/>
          <a:p>
            <a:pPr defTabSz="997024"/>
            <a:endParaRPr lang="ko-KR" altLang="en-US" dirty="0">
              <a:solidFill>
                <a:srgbClr val="C30D23"/>
              </a:solidFill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sp>
        <p:nvSpPr>
          <p:cNvPr id="12" name="TextBox 11"/>
          <p:cNvSpPr txBox="1"/>
          <p:nvPr/>
        </p:nvSpPr>
        <p:spPr>
          <a:xfrm>
            <a:off x="7726666" y="5317510"/>
            <a:ext cx="2442732" cy="316119"/>
          </a:xfrm>
          <a:prstGeom prst="rect">
            <a:avLst/>
          </a:prstGeom>
          <a:noFill/>
        </p:spPr>
        <p:txBody>
          <a:bodyPr wrap="square" lIns="99701" tIns="49851" rIns="99701" bIns="49851" rtlCol="0">
            <a:spAutoFit/>
          </a:bodyPr>
          <a:lstStyle>
            <a:defPPr>
              <a:defRPr lang="ko-KR"/>
            </a:defPPr>
            <a:lvl1pPr algn="r">
              <a:defRPr sz="1400" b="1">
                <a:solidFill>
                  <a:schemeClr val="bg1"/>
                </a:solidFill>
                <a:latin typeface="-윤명조220" pitchFamily="18" charset="-127"/>
                <a:ea typeface="-윤명조220" pitchFamily="18" charset="-127"/>
              </a:defRPr>
            </a:lvl1pPr>
          </a:lstStyle>
          <a:p>
            <a:pPr defTabSz="997024"/>
            <a:r>
              <a:rPr lang="ko-KR" altLang="en-US" dirty="0">
                <a:latin typeface="맑은 고딕" panose="020B0503020000020004" pitchFamily="50" charset="-127"/>
                <a:ea typeface="맑은 고딕" panose="020B0503020000020004" pitchFamily="50" charset="-127"/>
              </a:rPr>
              <a:t>관련 기술 </a:t>
            </a:r>
            <a:r>
              <a:rPr lang="ko-KR" altLang="en-US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교육 세미나</a:t>
            </a:r>
            <a:endParaRPr lang="ko-KR" altLang="en-US" dirty="0"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sp>
        <p:nvSpPr>
          <p:cNvPr id="13" name="내용 개체 틀 3"/>
          <p:cNvSpPr txBox="1">
            <a:spLocks/>
          </p:cNvSpPr>
          <p:nvPr/>
        </p:nvSpPr>
        <p:spPr>
          <a:xfrm>
            <a:off x="3263221" y="2191632"/>
            <a:ext cx="7268479" cy="977057"/>
          </a:xfrm>
          <a:prstGeom prst="rect">
            <a:avLst/>
          </a:prstGeom>
        </p:spPr>
        <p:txBody>
          <a:bodyPr lIns="99701" tIns="49851" rIns="99701" bIns="49851">
            <a:noAutofit/>
          </a:bodyPr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74096" indent="-174096" algn="just">
              <a:lnSpc>
                <a:spcPct val="150000"/>
              </a:lnSpc>
            </a:pPr>
            <a:r>
              <a:rPr lang="ko-KR" altLang="en-US" sz="1100" dirty="0">
                <a:solidFill>
                  <a:schemeClr val="tx2"/>
                </a:solidFill>
              </a:rPr>
              <a:t>음향 설비 완료 후 시스템의 안정적인 운용을 위해 장비의 사용법 및 전체 시스템 운용교육 실시</a:t>
            </a:r>
          </a:p>
          <a:p>
            <a:pPr marL="174096" indent="-174096" algn="just">
              <a:lnSpc>
                <a:spcPct val="150000"/>
              </a:lnSpc>
            </a:pPr>
            <a:r>
              <a:rPr lang="ko-KR" altLang="en-US" sz="1100" dirty="0">
                <a:solidFill>
                  <a:schemeClr val="tx2"/>
                </a:solidFill>
              </a:rPr>
              <a:t>음향 이론 교육을 병행 실시하여 음향 전반에 관한 이해 확대</a:t>
            </a:r>
          </a:p>
          <a:p>
            <a:pPr marL="174096" indent="-174096" algn="just">
              <a:lnSpc>
                <a:spcPct val="150000"/>
              </a:lnSpc>
            </a:pPr>
            <a:r>
              <a:rPr lang="ko-KR" altLang="en-US" sz="1100" dirty="0">
                <a:solidFill>
                  <a:schemeClr val="tx2"/>
                </a:solidFill>
              </a:rPr>
              <a:t>구성 시스템에 대한 철저한 이해를 바탕으로 실제 발생 가능한 상황과 유사한 상황에서 운용 실습 교육</a:t>
            </a:r>
          </a:p>
        </p:txBody>
      </p:sp>
      <p:sp>
        <p:nvSpPr>
          <p:cNvPr id="14" name="직사각형 13"/>
          <p:cNvSpPr/>
          <p:nvPr/>
        </p:nvSpPr>
        <p:spPr>
          <a:xfrm>
            <a:off x="3246163" y="4084065"/>
            <a:ext cx="6747217" cy="727156"/>
          </a:xfrm>
          <a:prstGeom prst="rect">
            <a:avLst/>
          </a:prstGeom>
        </p:spPr>
        <p:txBody>
          <a:bodyPr lIns="99701" tIns="49851" rIns="99701" bIns="49851"/>
          <a:lstStyle/>
          <a:p>
            <a:pPr marL="373883" indent="-373883" algn="just" defTabSz="997024">
              <a:lnSpc>
                <a:spcPct val="150000"/>
              </a:lnSpc>
              <a:spcBef>
                <a:spcPct val="20000"/>
              </a:spcBef>
              <a:buFont typeface="Arial" pitchFamily="34" charset="0"/>
              <a:buChar char="•"/>
            </a:pPr>
            <a:r>
              <a:rPr lang="ko-KR" altLang="en-US" sz="1100" dirty="0">
                <a:solidFill>
                  <a:schemeClr val="tx2"/>
                </a:solidFill>
                <a:latin typeface="맑은 고딕" pitchFamily="50" charset="-127"/>
                <a:ea typeface="맑은 고딕" pitchFamily="50" charset="-127"/>
              </a:rPr>
              <a:t>인프라 구성에 대한 이해와 활용 방법 교육</a:t>
            </a:r>
          </a:p>
          <a:p>
            <a:pPr marL="373883" indent="-373883" algn="just" defTabSz="997024">
              <a:lnSpc>
                <a:spcPct val="150000"/>
              </a:lnSpc>
              <a:spcBef>
                <a:spcPct val="20000"/>
              </a:spcBef>
              <a:buFont typeface="Arial" pitchFamily="34" charset="0"/>
              <a:buChar char="•"/>
            </a:pPr>
            <a:r>
              <a:rPr lang="ko-KR" altLang="en-US" sz="1100" dirty="0">
                <a:solidFill>
                  <a:schemeClr val="tx2"/>
                </a:solidFill>
                <a:latin typeface="맑은 고딕" pitchFamily="50" charset="-127"/>
                <a:ea typeface="맑은 고딕" pitchFamily="50" charset="-127"/>
              </a:rPr>
              <a:t>인프라 장비들의 유지관리 방법과 케이블 제작 및 연결 방법 교육</a:t>
            </a:r>
          </a:p>
        </p:txBody>
      </p:sp>
      <p:sp>
        <p:nvSpPr>
          <p:cNvPr id="15" name="직사각형 14"/>
          <p:cNvSpPr/>
          <p:nvPr/>
        </p:nvSpPr>
        <p:spPr>
          <a:xfrm>
            <a:off x="3246163" y="5715386"/>
            <a:ext cx="6747217" cy="743938"/>
          </a:xfrm>
          <a:prstGeom prst="rect">
            <a:avLst/>
          </a:prstGeom>
        </p:spPr>
        <p:txBody>
          <a:bodyPr lIns="99701" tIns="49851" rIns="99701" bIns="49851"/>
          <a:lstStyle/>
          <a:p>
            <a:pPr marL="373883" indent="-373883" algn="just" defTabSz="997024">
              <a:lnSpc>
                <a:spcPct val="150000"/>
              </a:lnSpc>
              <a:spcBef>
                <a:spcPct val="20000"/>
              </a:spcBef>
              <a:buFont typeface="Arial" pitchFamily="34" charset="0"/>
              <a:buChar char="•"/>
            </a:pPr>
            <a:r>
              <a:rPr lang="ko-KR" altLang="en-US" sz="1100" dirty="0">
                <a:solidFill>
                  <a:schemeClr val="tx2"/>
                </a:solidFill>
                <a:latin typeface="맑은 고딕" pitchFamily="50" charset="-127"/>
                <a:ea typeface="맑은 고딕" pitchFamily="50" charset="-127"/>
              </a:rPr>
              <a:t>소프트웨어 업그레이드를 비롯한 관련 기술의 지속적인 지원과 활용방법 교육</a:t>
            </a:r>
          </a:p>
          <a:p>
            <a:pPr marL="373883" indent="-373883" algn="just" defTabSz="997024">
              <a:lnSpc>
                <a:spcPct val="150000"/>
              </a:lnSpc>
              <a:spcBef>
                <a:spcPct val="20000"/>
              </a:spcBef>
              <a:buFont typeface="Arial" pitchFamily="34" charset="0"/>
              <a:buChar char="•"/>
            </a:pPr>
            <a:r>
              <a:rPr lang="ko-KR" altLang="en-US" sz="1100" dirty="0">
                <a:solidFill>
                  <a:schemeClr val="tx2"/>
                </a:solidFill>
                <a:latin typeface="맑은 고딕" pitchFamily="50" charset="-127"/>
                <a:ea typeface="맑은 고딕" pitchFamily="50" charset="-127"/>
              </a:rPr>
              <a:t>전시회</a:t>
            </a:r>
            <a:r>
              <a:rPr lang="en-US" altLang="ko-KR" sz="1100" dirty="0">
                <a:solidFill>
                  <a:schemeClr val="tx2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, </a:t>
            </a:r>
            <a:r>
              <a:rPr lang="ko-KR" altLang="en-US" sz="1100" dirty="0">
                <a:solidFill>
                  <a:schemeClr val="tx2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기술세미나 등 지속적인 교육프로그램 운영</a:t>
            </a:r>
          </a:p>
        </p:txBody>
      </p:sp>
      <p:pic>
        <p:nvPicPr>
          <p:cNvPr id="16" name="Picture 2" descr="C:\Users\hmkang\Desktop\회사소개서 작성폴더\유실장님이 주신 자료\ASG\세미나\세미나_1.jpg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659849" y="5262651"/>
            <a:ext cx="2472569" cy="1495178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</p:pic>
      <p:pic>
        <p:nvPicPr>
          <p:cNvPr id="17" name="Picture 4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665099" y="1690080"/>
            <a:ext cx="2467319" cy="1379548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8" name="Picture 2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665099" y="3508600"/>
            <a:ext cx="2467319" cy="1313148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9" name="TextBox 18"/>
          <p:cNvSpPr txBox="1"/>
          <p:nvPr/>
        </p:nvSpPr>
        <p:spPr>
          <a:xfrm>
            <a:off x="385060" y="258366"/>
            <a:ext cx="2815320" cy="596862"/>
          </a:xfrm>
          <a:prstGeom prst="rect">
            <a:avLst/>
          </a:prstGeom>
          <a:noFill/>
        </p:spPr>
        <p:txBody>
          <a:bodyPr wrap="none" lIns="103409" tIns="51705" rIns="103409" bIns="51705" rtlCol="0">
            <a:spAutoFit/>
          </a:bodyPr>
          <a:lstStyle/>
          <a:p>
            <a:r>
              <a:rPr lang="ko-KR" altLang="en-US" sz="3200" b="1" dirty="0" smtClean="0">
                <a:solidFill>
                  <a:schemeClr val="tx2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교육훈련 계획</a:t>
            </a:r>
            <a:endParaRPr lang="ko-KR" altLang="en-US" sz="3200" b="1" dirty="0">
              <a:solidFill>
                <a:schemeClr val="tx2"/>
              </a:solidFill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xmlns="" val="244714467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1" name="차트 10"/>
          <p:cNvGraphicFramePr/>
          <p:nvPr>
            <p:extLst>
              <p:ext uri="{D42A27DB-BD31-4B8C-83A1-F6EECF244321}">
                <p14:modId xmlns:p14="http://schemas.microsoft.com/office/powerpoint/2010/main" xmlns="" val="1459920485"/>
              </p:ext>
            </p:extLst>
          </p:nvPr>
        </p:nvGraphicFramePr>
        <p:xfrm>
          <a:off x="1766888" y="2307960"/>
          <a:ext cx="7112000" cy="440266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6" name="TextBox 5"/>
          <p:cNvSpPr txBox="1"/>
          <p:nvPr/>
        </p:nvSpPr>
        <p:spPr>
          <a:xfrm>
            <a:off x="398687" y="330374"/>
            <a:ext cx="2815320" cy="596862"/>
          </a:xfrm>
          <a:prstGeom prst="rect">
            <a:avLst/>
          </a:prstGeom>
          <a:noFill/>
        </p:spPr>
        <p:txBody>
          <a:bodyPr wrap="none" lIns="103409" tIns="51705" rIns="103409" bIns="51705" rtlCol="0">
            <a:spAutoFit/>
          </a:bodyPr>
          <a:lstStyle/>
          <a:p>
            <a:r>
              <a:rPr lang="ko-KR" altLang="en-US" sz="3200" b="1" dirty="0" smtClean="0">
                <a:solidFill>
                  <a:schemeClr val="tx2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유지보수 계획</a:t>
            </a:r>
            <a:endParaRPr lang="ko-KR" altLang="en-US" sz="3200" b="1" dirty="0">
              <a:solidFill>
                <a:schemeClr val="tx2"/>
              </a:solidFill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sp>
        <p:nvSpPr>
          <p:cNvPr id="7" name="Rectangle 21"/>
          <p:cNvSpPr>
            <a:spLocks noChangeArrowheads="1"/>
          </p:cNvSpPr>
          <p:nvPr/>
        </p:nvSpPr>
        <p:spPr bwMode="auto">
          <a:xfrm>
            <a:off x="7762484" y="1681716"/>
            <a:ext cx="2539626" cy="443142"/>
          </a:xfrm>
          <a:prstGeom prst="rect">
            <a:avLst/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9701" tIns="49851" rIns="99701" bIns="49851" rtlCol="0" anchor="ctr"/>
          <a:lstStyle/>
          <a:p>
            <a:pPr defTabSz="997024"/>
            <a:endParaRPr lang="ko-KR" altLang="en-US" dirty="0">
              <a:solidFill>
                <a:srgbClr val="C30D23"/>
              </a:solidFill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8932753" y="1736575"/>
            <a:ext cx="1326075" cy="331508"/>
          </a:xfrm>
          <a:prstGeom prst="rect">
            <a:avLst/>
          </a:prstGeom>
          <a:noFill/>
        </p:spPr>
        <p:txBody>
          <a:bodyPr wrap="square" lIns="99701" tIns="49851" rIns="99701" bIns="49851" rtlCol="0">
            <a:spAutoFit/>
          </a:bodyPr>
          <a:lstStyle/>
          <a:p>
            <a:pPr algn="r" defTabSz="997024"/>
            <a:r>
              <a:rPr lang="ko-KR" altLang="en-US" sz="1500" b="1" dirty="0">
                <a:solidFill>
                  <a:schemeClr val="bg1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정기점검</a:t>
            </a:r>
          </a:p>
        </p:txBody>
      </p:sp>
      <p:sp>
        <p:nvSpPr>
          <p:cNvPr id="9" name="Rectangle 21"/>
          <p:cNvSpPr>
            <a:spLocks noChangeArrowheads="1"/>
          </p:cNvSpPr>
          <p:nvPr/>
        </p:nvSpPr>
        <p:spPr bwMode="auto">
          <a:xfrm>
            <a:off x="7762484" y="3574931"/>
            <a:ext cx="2542303" cy="443142"/>
          </a:xfrm>
          <a:prstGeom prst="rect">
            <a:avLst/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9701" tIns="49851" rIns="99701" bIns="49851" rtlCol="0" anchor="ctr"/>
          <a:lstStyle/>
          <a:p>
            <a:pPr defTabSz="997024"/>
            <a:endParaRPr lang="ko-KR" altLang="en-US" dirty="0">
              <a:solidFill>
                <a:srgbClr val="C30D23"/>
              </a:solidFill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8384400" y="3629788"/>
            <a:ext cx="1912915" cy="331508"/>
          </a:xfrm>
          <a:prstGeom prst="rect">
            <a:avLst/>
          </a:prstGeom>
          <a:noFill/>
        </p:spPr>
        <p:txBody>
          <a:bodyPr wrap="square" lIns="99701" tIns="49851" rIns="99701" bIns="49851" rtlCol="0">
            <a:spAutoFit/>
          </a:bodyPr>
          <a:lstStyle>
            <a:defPPr>
              <a:defRPr lang="ko-KR"/>
            </a:defPPr>
            <a:lvl1pPr algn="r">
              <a:defRPr sz="1400" b="1">
                <a:solidFill>
                  <a:schemeClr val="bg1"/>
                </a:solidFill>
                <a:latin typeface="-윤명조220" pitchFamily="18" charset="-127"/>
                <a:ea typeface="-윤명조220" pitchFamily="18" charset="-127"/>
              </a:defRPr>
            </a:lvl1pPr>
          </a:lstStyle>
          <a:p>
            <a:pPr defTabSz="997024"/>
            <a:r>
              <a:rPr lang="ko-KR" altLang="en-US" sz="1500" dirty="0">
                <a:latin typeface="맑은 고딕" panose="020B0503020000020004" pitchFamily="50" charset="-127"/>
                <a:ea typeface="맑은 고딕" panose="020B0503020000020004" pitchFamily="50" charset="-127"/>
              </a:rPr>
              <a:t>무상 유지 보수</a:t>
            </a:r>
          </a:p>
        </p:txBody>
      </p:sp>
      <p:sp>
        <p:nvSpPr>
          <p:cNvPr id="12" name="Rectangle 21"/>
          <p:cNvSpPr>
            <a:spLocks noChangeArrowheads="1"/>
          </p:cNvSpPr>
          <p:nvPr/>
        </p:nvSpPr>
        <p:spPr bwMode="auto">
          <a:xfrm>
            <a:off x="7762484" y="5210276"/>
            <a:ext cx="2542307" cy="443142"/>
          </a:xfrm>
          <a:prstGeom prst="rect">
            <a:avLst/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9701" tIns="49851" rIns="99701" bIns="49851" rtlCol="0" anchor="ctr"/>
          <a:lstStyle/>
          <a:p>
            <a:pPr defTabSz="997024"/>
            <a:endParaRPr lang="ko-KR" altLang="en-US" dirty="0">
              <a:solidFill>
                <a:srgbClr val="C30D23"/>
              </a:solidFill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8367941" y="5265135"/>
            <a:ext cx="1929374" cy="331508"/>
          </a:xfrm>
          <a:prstGeom prst="rect">
            <a:avLst/>
          </a:prstGeom>
          <a:noFill/>
        </p:spPr>
        <p:txBody>
          <a:bodyPr wrap="square" lIns="99701" tIns="49851" rIns="99701" bIns="49851" rtlCol="0">
            <a:spAutoFit/>
          </a:bodyPr>
          <a:lstStyle>
            <a:defPPr>
              <a:defRPr lang="ko-KR"/>
            </a:defPPr>
            <a:lvl1pPr algn="r">
              <a:defRPr sz="1400" b="1">
                <a:solidFill>
                  <a:schemeClr val="bg1"/>
                </a:solidFill>
                <a:latin typeface="-윤명조220" pitchFamily="18" charset="-127"/>
                <a:ea typeface="-윤명조220" pitchFamily="18" charset="-127"/>
              </a:defRPr>
            </a:lvl1pPr>
          </a:lstStyle>
          <a:p>
            <a:pPr defTabSz="997024"/>
            <a:r>
              <a:rPr lang="ko-KR" altLang="en-US" sz="1500" dirty="0">
                <a:latin typeface="맑은 고딕" panose="020B0503020000020004" pitchFamily="50" charset="-127"/>
                <a:ea typeface="맑은 고딕" panose="020B0503020000020004" pitchFamily="50" charset="-127"/>
              </a:rPr>
              <a:t>유상 유지 보수 </a:t>
            </a:r>
          </a:p>
        </p:txBody>
      </p:sp>
      <p:sp>
        <p:nvSpPr>
          <p:cNvPr id="14" name="내용 개체 틀 3"/>
          <p:cNvSpPr txBox="1">
            <a:spLocks/>
          </p:cNvSpPr>
          <p:nvPr/>
        </p:nvSpPr>
        <p:spPr>
          <a:xfrm>
            <a:off x="3688577" y="2046172"/>
            <a:ext cx="6673003" cy="1245633"/>
          </a:xfrm>
          <a:prstGeom prst="rect">
            <a:avLst/>
          </a:prstGeom>
        </p:spPr>
        <p:txBody>
          <a:bodyPr lIns="99701" tIns="49851" rIns="99701" bIns="49851"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just">
              <a:lnSpc>
                <a:spcPct val="150000"/>
              </a:lnSpc>
              <a:buSzPct val="98000"/>
            </a:pPr>
            <a:r>
              <a:rPr lang="ko-KR" altLang="en-US" sz="1100" dirty="0">
                <a:solidFill>
                  <a:schemeClr val="tx2"/>
                </a:solidFill>
                <a:latin typeface="맑은 고딕" pitchFamily="50" charset="-127"/>
                <a:ea typeface="맑은 고딕" pitchFamily="50" charset="-127"/>
              </a:rPr>
              <a:t>사후관리를 위한 지원인력을 선정하여 운영</a:t>
            </a:r>
          </a:p>
          <a:p>
            <a:pPr algn="just">
              <a:lnSpc>
                <a:spcPct val="150000"/>
              </a:lnSpc>
              <a:buSzPct val="98000"/>
            </a:pPr>
            <a:r>
              <a:rPr lang="ko-KR" altLang="en-US" sz="1100" dirty="0">
                <a:solidFill>
                  <a:schemeClr val="tx2"/>
                </a:solidFill>
                <a:latin typeface="맑은 고딕" pitchFamily="50" charset="-127"/>
                <a:ea typeface="맑은 고딕" pitchFamily="50" charset="-127"/>
              </a:rPr>
              <a:t>각 장비 별 상태를 정기적으로 점검하여 장애를 사전에 예방</a:t>
            </a:r>
          </a:p>
          <a:p>
            <a:pPr algn="just">
              <a:lnSpc>
                <a:spcPct val="150000"/>
              </a:lnSpc>
              <a:buSzPct val="98000"/>
            </a:pPr>
            <a:r>
              <a:rPr lang="ko-KR" altLang="en-US" sz="1100" dirty="0">
                <a:solidFill>
                  <a:schemeClr val="tx2"/>
                </a:solidFill>
                <a:latin typeface="맑은 고딕" pitchFamily="50" charset="-127"/>
                <a:ea typeface="맑은 고딕" pitchFamily="50" charset="-127"/>
              </a:rPr>
              <a:t>장애 발생 및 유지보수 요청 시 즉각 대응</a:t>
            </a:r>
          </a:p>
          <a:p>
            <a:pPr algn="just">
              <a:lnSpc>
                <a:spcPct val="150000"/>
              </a:lnSpc>
              <a:buSzPct val="98000"/>
            </a:pPr>
            <a:r>
              <a:rPr lang="ko-KR" altLang="en-US" sz="1100" dirty="0">
                <a:solidFill>
                  <a:schemeClr val="tx2"/>
                </a:solidFill>
                <a:latin typeface="맑은 고딕" pitchFamily="50" charset="-127"/>
                <a:ea typeface="맑은 고딕" pitchFamily="50" charset="-127"/>
              </a:rPr>
              <a:t>스피커 시스템 설치 후 튜닝을 실시하고</a:t>
            </a:r>
            <a:r>
              <a:rPr lang="en-US" altLang="ko-KR" sz="1100" dirty="0">
                <a:solidFill>
                  <a:schemeClr val="tx2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, 6</a:t>
            </a:r>
            <a:r>
              <a:rPr lang="ko-KR" altLang="en-US" sz="1100" dirty="0">
                <a:solidFill>
                  <a:schemeClr val="tx2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개월 후 변동사항 확인 후 재 튜닝을 실시한다</a:t>
            </a:r>
            <a:r>
              <a:rPr lang="en-US" altLang="ko-KR" sz="1100" dirty="0">
                <a:solidFill>
                  <a:schemeClr val="tx2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.</a:t>
            </a:r>
          </a:p>
        </p:txBody>
      </p:sp>
      <p:sp>
        <p:nvSpPr>
          <p:cNvPr id="15" name="직사각형 14"/>
          <p:cNvSpPr/>
          <p:nvPr/>
        </p:nvSpPr>
        <p:spPr>
          <a:xfrm>
            <a:off x="3688577" y="3994397"/>
            <a:ext cx="6673003" cy="727156"/>
          </a:xfrm>
          <a:prstGeom prst="rect">
            <a:avLst/>
          </a:prstGeom>
        </p:spPr>
        <p:txBody>
          <a:bodyPr lIns="99701" tIns="49851" rIns="99701" bIns="49851"/>
          <a:lstStyle/>
          <a:p>
            <a:pPr marL="373883" indent="-373883" algn="just" defTabSz="997024">
              <a:lnSpc>
                <a:spcPct val="150000"/>
              </a:lnSpc>
              <a:spcBef>
                <a:spcPct val="20000"/>
              </a:spcBef>
              <a:buSzPct val="98000"/>
              <a:buFont typeface="Arial" pitchFamily="34" charset="0"/>
              <a:buChar char="•"/>
            </a:pPr>
            <a:r>
              <a:rPr lang="ko-KR" altLang="en-US" sz="1100" dirty="0">
                <a:solidFill>
                  <a:schemeClr val="tx2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품질보증 활동 및 정기적인 예방 점검 활동 시행</a:t>
            </a:r>
          </a:p>
          <a:p>
            <a:pPr marL="373883" indent="-373883" algn="just" defTabSz="997024">
              <a:lnSpc>
                <a:spcPct val="150000"/>
              </a:lnSpc>
              <a:spcBef>
                <a:spcPct val="20000"/>
              </a:spcBef>
              <a:buSzPct val="98000"/>
              <a:buFont typeface="Arial" pitchFamily="34" charset="0"/>
              <a:buChar char="•"/>
            </a:pPr>
            <a:r>
              <a:rPr lang="en-US" altLang="ko-KR" sz="1100" dirty="0">
                <a:solidFill>
                  <a:schemeClr val="tx2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2</a:t>
            </a:r>
            <a:r>
              <a:rPr lang="ko-KR" altLang="en-US" sz="1100" dirty="0" smtClean="0">
                <a:solidFill>
                  <a:schemeClr val="tx2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년간 </a:t>
            </a:r>
            <a:r>
              <a:rPr lang="ko-KR" altLang="en-US" sz="1100" dirty="0">
                <a:solidFill>
                  <a:schemeClr val="tx2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모든 장비의 무상 </a:t>
            </a:r>
            <a:r>
              <a:rPr lang="en-US" altLang="ko-KR" sz="1100" dirty="0">
                <a:solidFill>
                  <a:schemeClr val="tx2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A/S</a:t>
            </a:r>
            <a:r>
              <a:rPr lang="ko-KR" altLang="en-US" sz="1100" dirty="0">
                <a:solidFill>
                  <a:schemeClr val="tx2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처리 </a:t>
            </a:r>
            <a:r>
              <a:rPr lang="en-US" altLang="ko-KR" sz="1100" dirty="0">
                <a:solidFill>
                  <a:schemeClr val="tx2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(</a:t>
            </a:r>
            <a:r>
              <a:rPr lang="ko-KR" altLang="en-US" sz="1100" dirty="0">
                <a:solidFill>
                  <a:schemeClr val="tx2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단 천재지변 및 사용자의 과실 제외</a:t>
            </a:r>
            <a:r>
              <a:rPr lang="en-US" altLang="ko-KR" sz="1100" dirty="0">
                <a:solidFill>
                  <a:schemeClr val="tx2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)</a:t>
            </a:r>
          </a:p>
          <a:p>
            <a:pPr marL="373883" indent="-373883" algn="just" defTabSz="997024">
              <a:lnSpc>
                <a:spcPct val="150000"/>
              </a:lnSpc>
              <a:spcBef>
                <a:spcPct val="20000"/>
              </a:spcBef>
              <a:buSzPct val="98000"/>
              <a:buFont typeface="Arial" pitchFamily="34" charset="0"/>
              <a:buChar char="•"/>
            </a:pPr>
            <a:r>
              <a:rPr lang="ko-KR" altLang="en-US" sz="1100" dirty="0">
                <a:solidFill>
                  <a:schemeClr val="tx2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각종 소프트웨어 업그레이드를 비롯한 관련 자료 및 기술 제공</a:t>
            </a:r>
          </a:p>
        </p:txBody>
      </p:sp>
      <p:sp>
        <p:nvSpPr>
          <p:cNvPr id="16" name="직사각형 15"/>
          <p:cNvSpPr/>
          <p:nvPr/>
        </p:nvSpPr>
        <p:spPr>
          <a:xfrm>
            <a:off x="3688577" y="5635149"/>
            <a:ext cx="6673003" cy="743938"/>
          </a:xfrm>
          <a:prstGeom prst="rect">
            <a:avLst/>
          </a:prstGeom>
        </p:spPr>
        <p:txBody>
          <a:bodyPr lIns="99701" tIns="49851" rIns="99701" bIns="49851"/>
          <a:lstStyle/>
          <a:p>
            <a:pPr marL="373883" indent="-373883" algn="just" defTabSz="997024">
              <a:lnSpc>
                <a:spcPct val="150000"/>
              </a:lnSpc>
              <a:spcBef>
                <a:spcPct val="20000"/>
              </a:spcBef>
              <a:buSzPct val="98000"/>
              <a:buFont typeface="Arial" pitchFamily="34" charset="0"/>
              <a:buChar char="•"/>
            </a:pPr>
            <a:r>
              <a:rPr lang="ko-KR" altLang="en-US" sz="1100" dirty="0">
                <a:solidFill>
                  <a:schemeClr val="tx2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무상유지보수 </a:t>
            </a:r>
            <a:r>
              <a:rPr lang="en-US" altLang="ko-KR" sz="1100" dirty="0">
                <a:solidFill>
                  <a:schemeClr val="tx2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2</a:t>
            </a:r>
            <a:r>
              <a:rPr lang="ko-KR" altLang="en-US" sz="1100" dirty="0" smtClean="0">
                <a:solidFill>
                  <a:schemeClr val="tx2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년 </a:t>
            </a:r>
            <a:r>
              <a:rPr lang="ko-KR" altLang="en-US" sz="1100" dirty="0">
                <a:solidFill>
                  <a:schemeClr val="tx2"/>
                </a:solidFill>
                <a:latin typeface="맑은 고딕" pitchFamily="50" charset="-127"/>
                <a:ea typeface="맑은 고딕" pitchFamily="50" charset="-127"/>
              </a:rPr>
              <a:t>종료 후 별도계약 없이 유상 유지 보수 전환</a:t>
            </a:r>
          </a:p>
          <a:p>
            <a:pPr marL="373883" indent="-373883" algn="just" defTabSz="997024">
              <a:lnSpc>
                <a:spcPct val="150000"/>
              </a:lnSpc>
              <a:spcBef>
                <a:spcPct val="20000"/>
              </a:spcBef>
              <a:buSzPct val="98000"/>
              <a:buFont typeface="Arial" pitchFamily="34" charset="0"/>
              <a:buChar char="•"/>
            </a:pPr>
            <a:r>
              <a:rPr lang="ko-KR" altLang="en-US" sz="1100" dirty="0">
                <a:solidFill>
                  <a:schemeClr val="tx2"/>
                </a:solidFill>
                <a:latin typeface="맑은 고딕" pitchFamily="50" charset="-127"/>
                <a:ea typeface="맑은 고딕" pitchFamily="50" charset="-127"/>
              </a:rPr>
              <a:t>시스템 변경 및 추가 장비 구매 시 최적의 소요 경비 보장</a:t>
            </a:r>
          </a:p>
        </p:txBody>
      </p:sp>
      <p:pic>
        <p:nvPicPr>
          <p:cNvPr id="17" name="Picture 3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671965" y="1681716"/>
            <a:ext cx="2467319" cy="1610088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8" name="Picture 3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671965" y="3572352"/>
            <a:ext cx="2467319" cy="1468545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9" name="Picture 3" descr="C:\Documents and Settings\JY Lee\My Documents\My Pictures\p10603841.jpg"/>
          <p:cNvPicPr>
            <a:picLocks noChangeAspect="1" noChangeArrowheads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685057" y="5265136"/>
            <a:ext cx="2454227" cy="1569961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</p:spTree>
    <p:extLst>
      <p:ext uri="{BB962C8B-B14F-4D97-AF65-F5344CB8AC3E}">
        <p14:creationId xmlns:p14="http://schemas.microsoft.com/office/powerpoint/2010/main" xmlns="" val="375530752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4754" name="Text Box 2"/>
          <p:cNvSpPr txBox="1">
            <a:spLocks noChangeArrowheads="1"/>
          </p:cNvSpPr>
          <p:nvPr/>
        </p:nvSpPr>
        <p:spPr bwMode="auto">
          <a:xfrm>
            <a:off x="7391462" y="336557"/>
            <a:ext cx="3529013" cy="42719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102402" tIns="51203" rIns="102402" bIns="51203">
            <a:spAutoFit/>
          </a:bodyPr>
          <a:lstStyle/>
          <a:p>
            <a:pPr algn="l" defTabSz="1027290"/>
            <a:r>
              <a:rPr lang="ko-KR" altLang="en-US" sz="2100" dirty="0">
                <a:solidFill>
                  <a:srgbClr val="808080"/>
                </a:solidFill>
                <a:latin typeface="HY헤드라인M" pitchFamily="18" charset="-127"/>
                <a:ea typeface="HY헤드라인M" pitchFamily="18" charset="-127"/>
              </a:rPr>
              <a:t> </a:t>
            </a:r>
          </a:p>
        </p:txBody>
      </p:sp>
      <p:sp>
        <p:nvSpPr>
          <p:cNvPr id="1354755" name="Text Box 3"/>
          <p:cNvSpPr txBox="1">
            <a:spLocks noChangeArrowheads="1"/>
          </p:cNvSpPr>
          <p:nvPr/>
        </p:nvSpPr>
        <p:spPr bwMode="auto">
          <a:xfrm>
            <a:off x="531839" y="1320829"/>
            <a:ext cx="206869" cy="45734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02402" tIns="51203" rIns="102402" bIns="51203">
            <a:spAutoFit/>
          </a:bodyPr>
          <a:lstStyle/>
          <a:p>
            <a:pPr algn="l" defTabSz="1027290"/>
            <a:endParaRPr lang="ko-KR" altLang="ko-KR" sz="2300" dirty="0">
              <a:solidFill>
                <a:srgbClr val="000000"/>
              </a:solidFill>
              <a:latin typeface="HY견고딕" pitchFamily="18" charset="-127"/>
              <a:ea typeface="HY견고딕" pitchFamily="18" charset="-127"/>
            </a:endParaRPr>
          </a:p>
        </p:txBody>
      </p:sp>
      <p:sp>
        <p:nvSpPr>
          <p:cNvPr id="1354764" name="Rectangle 15"/>
          <p:cNvSpPr>
            <a:spLocks noChangeArrowheads="1"/>
          </p:cNvSpPr>
          <p:nvPr/>
        </p:nvSpPr>
        <p:spPr bwMode="auto">
          <a:xfrm>
            <a:off x="796984" y="692233"/>
            <a:ext cx="4682520" cy="4146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90561" tIns="45294" rIns="90561" bIns="45294">
            <a:spAutoFit/>
          </a:bodyPr>
          <a:lstStyle/>
          <a:p>
            <a:pPr algn="l"/>
            <a:r>
              <a:rPr lang="ko-KR" altLang="en-US" sz="2100" dirty="0">
                <a:solidFill>
                  <a:srgbClr val="000000"/>
                </a:solidFill>
                <a:latin typeface="HY견고딕" pitchFamily="18" charset="-127"/>
                <a:ea typeface="HY견고딕" pitchFamily="18" charset="-127"/>
              </a:rPr>
              <a:t>두레교회     </a:t>
            </a:r>
            <a:r>
              <a:rPr lang="en-US" altLang="ko-KR" sz="2100" dirty="0">
                <a:solidFill>
                  <a:srgbClr val="000000"/>
                </a:solidFill>
                <a:latin typeface="HY견고딕" pitchFamily="18" charset="-127"/>
                <a:ea typeface="HY견고딕" pitchFamily="18" charset="-127"/>
              </a:rPr>
              <a:t>LOGIC SYSTEM  </a:t>
            </a:r>
            <a:r>
              <a:rPr lang="ko-KR" altLang="en-US" sz="2100" dirty="0">
                <a:solidFill>
                  <a:srgbClr val="000000"/>
                </a:solidFill>
                <a:latin typeface="HY견고딕" pitchFamily="18" charset="-127"/>
                <a:ea typeface="HY견고딕" pitchFamily="18" charset="-127"/>
              </a:rPr>
              <a:t>영국</a:t>
            </a:r>
            <a:endParaRPr lang="en-US" altLang="ko-KR" sz="2100" dirty="0">
              <a:solidFill>
                <a:srgbClr val="000000"/>
              </a:solidFill>
              <a:latin typeface="HY견고딕" pitchFamily="18" charset="-127"/>
              <a:ea typeface="HY견고딕" pitchFamily="18" charset="-127"/>
            </a:endParaRPr>
          </a:p>
        </p:txBody>
      </p:sp>
      <p:sp>
        <p:nvSpPr>
          <p:cNvPr id="1354768" name="Text Box 16"/>
          <p:cNvSpPr txBox="1">
            <a:spLocks noChangeArrowheads="1"/>
          </p:cNvSpPr>
          <p:nvPr/>
        </p:nvSpPr>
        <p:spPr bwMode="auto">
          <a:xfrm>
            <a:off x="4167289" y="6231396"/>
            <a:ext cx="1978787" cy="461053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90825" tIns="45417" rIns="90825" bIns="45417">
            <a:spAutoFit/>
          </a:bodyPr>
          <a:lstStyle/>
          <a:p>
            <a:r>
              <a:rPr lang="ko-KR" altLang="en-US" dirty="0">
                <a:solidFill>
                  <a:srgbClr val="000000"/>
                </a:solidFill>
                <a:latin typeface="HY견고딕" pitchFamily="18" charset="-127"/>
                <a:ea typeface="HY견고딕" pitchFamily="18" charset="-127"/>
              </a:rPr>
              <a:t>본당 </a:t>
            </a:r>
            <a:r>
              <a:rPr lang="en-US" altLang="ko-KR" dirty="0">
                <a:solidFill>
                  <a:srgbClr val="000000"/>
                </a:solidFill>
                <a:latin typeface="HY견고딕" pitchFamily="18" charset="-127"/>
                <a:ea typeface="HY견고딕" pitchFamily="18" charset="-127"/>
              </a:rPr>
              <a:t>4000</a:t>
            </a:r>
            <a:r>
              <a:rPr lang="ko-KR" altLang="en-US" dirty="0">
                <a:solidFill>
                  <a:srgbClr val="000000"/>
                </a:solidFill>
                <a:latin typeface="HY견고딕" pitchFamily="18" charset="-127"/>
                <a:ea typeface="HY견고딕" pitchFamily="18" charset="-127"/>
              </a:rPr>
              <a:t>석</a:t>
            </a:r>
          </a:p>
        </p:txBody>
      </p:sp>
      <p:pic>
        <p:nvPicPr>
          <p:cNvPr id="9" name="Picture 9" descr="DSCN0047"/>
          <p:cNvPicPr>
            <a:picLocks noChangeAspect="1" noChangeArrowheads="1"/>
          </p:cNvPicPr>
          <p:nvPr/>
        </p:nvPicPr>
        <p:blipFill>
          <a:blip r:embed="rId2" cstate="print">
            <a:lum bright="-6000" contrast="30000"/>
            <a:extLst>
              <a:ext uri="{28A0092B-C50C-407E-A947-70E740481C1C}">
                <a14:useLocalDpi xmlns:a14="http://schemas.microsoft.com/office/drawing/2010/main" xmlns=""/>
              </a:ext>
            </a:extLst>
          </a:blip>
          <a:srcRect/>
          <a:stretch>
            <a:fillRect/>
          </a:stretch>
        </p:blipFill>
        <p:spPr bwMode="auto">
          <a:xfrm>
            <a:off x="2021632" y="1504499"/>
            <a:ext cx="6558134" cy="4508625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</p:spPr>
      </p:pic>
    </p:spTree>
    <p:extLst>
      <p:ext uri="{BB962C8B-B14F-4D97-AF65-F5344CB8AC3E}">
        <p14:creationId xmlns:p14="http://schemas.microsoft.com/office/powerpoint/2010/main" xmlns="" val="206537493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6" descr="http://postfiles16.naver.net/20120409_143/likethesea_1333900993419yRpF4_JPEG/DSCN1394.JPG?type=w3"/>
          <p:cNvPicPr>
            <a:picLocks noChangeAspect="1" noChangeArrowheads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 xmlns=""/>
              </a:ext>
            </a:extLst>
          </a:blip>
          <a:srcRect/>
          <a:stretch>
            <a:fillRect/>
          </a:stretch>
        </p:blipFill>
        <p:spPr bwMode="auto">
          <a:xfrm>
            <a:off x="1157536" y="1770534"/>
            <a:ext cx="8378152" cy="4320481"/>
          </a:xfrm>
          <a:prstGeom prst="rect">
            <a:avLst/>
          </a:prstGeom>
          <a:noFill/>
        </p:spPr>
      </p:pic>
      <p:sp>
        <p:nvSpPr>
          <p:cNvPr id="3" name="Rectangle 3"/>
          <p:cNvSpPr>
            <a:spLocks noChangeArrowheads="1"/>
          </p:cNvSpPr>
          <p:nvPr/>
        </p:nvSpPr>
        <p:spPr bwMode="auto">
          <a:xfrm>
            <a:off x="833406" y="642947"/>
            <a:ext cx="5286412" cy="461834"/>
          </a:xfrm>
          <a:prstGeom prst="rect">
            <a:avLst/>
          </a:prstGeom>
          <a:solidFill>
            <a:schemeClr val="bg1"/>
          </a:solidFill>
          <a:ln w="9525">
            <a:noFill/>
            <a:miter lim="800000"/>
            <a:headEnd/>
            <a:tailEnd/>
          </a:ln>
          <a:effectLst>
            <a:outerShdw dist="35921" dir="2700000" algn="ctr" rotWithShape="0">
              <a:schemeClr val="bg2"/>
            </a:outerShdw>
          </a:effectLst>
        </p:spPr>
        <p:txBody>
          <a:bodyPr wrap="square" lIns="96872" tIns="50376" rIns="96872" bIns="50376">
            <a:spAutoFit/>
          </a:bodyPr>
          <a:lstStyle/>
          <a:p>
            <a:pPr defTabSz="984548">
              <a:lnSpc>
                <a:spcPct val="130000"/>
              </a:lnSpc>
            </a:pPr>
            <a:r>
              <a:rPr lang="ko-KR" altLang="en-US" sz="1800" dirty="0">
                <a:solidFill>
                  <a:srgbClr val="000000"/>
                </a:solidFill>
                <a:latin typeface="HY헤드라인M" pitchFamily="18" charset="-127"/>
                <a:ea typeface="HY헤드라인M" pitchFamily="18" charset="-127"/>
              </a:rPr>
              <a:t>흠음 실패 후 울림이 너무 많아 추가공사 한 교회 </a:t>
            </a:r>
          </a:p>
        </p:txBody>
      </p:sp>
    </p:spTree>
    <p:extLst>
      <p:ext uri="{BB962C8B-B14F-4D97-AF65-F5344CB8AC3E}">
        <p14:creationId xmlns:p14="http://schemas.microsoft.com/office/powerpoint/2010/main" xmlns="" val="131383634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2" descr="C:\Users\WORK\Downloads\20130701_172541.jpg"/>
          <p:cNvPicPr>
            <a:picLocks noChangeAspect="1" noChangeArrowheads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 xmlns=""/>
              </a:ext>
            </a:extLst>
          </a:blip>
          <a:srcRect/>
          <a:stretch>
            <a:fillRect/>
          </a:stretch>
        </p:blipFill>
        <p:spPr bwMode="auto">
          <a:xfrm>
            <a:off x="833411" y="1696625"/>
            <a:ext cx="5643602" cy="4232703"/>
          </a:xfrm>
          <a:prstGeom prst="rect">
            <a:avLst/>
          </a:prstGeom>
          <a:noFill/>
        </p:spPr>
      </p:pic>
      <p:pic>
        <p:nvPicPr>
          <p:cNvPr id="6" name="Picture 3" descr="C:\Users\WORK\Downloads\20130701_172624.jpg"/>
          <p:cNvPicPr>
            <a:picLocks noChangeAspect="1" noChangeArrowheads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 xmlns=""/>
              </a:ext>
            </a:extLst>
          </a:blip>
          <a:srcRect/>
          <a:stretch>
            <a:fillRect/>
          </a:stretch>
        </p:blipFill>
        <p:spPr bwMode="auto">
          <a:xfrm>
            <a:off x="6691380" y="1714486"/>
            <a:ext cx="3540297" cy="4720396"/>
          </a:xfrm>
          <a:prstGeom prst="rect">
            <a:avLst/>
          </a:prstGeom>
          <a:noFill/>
        </p:spPr>
      </p:pic>
      <p:sp>
        <p:nvSpPr>
          <p:cNvPr id="8" name="Rectangle 3"/>
          <p:cNvSpPr>
            <a:spLocks noChangeArrowheads="1"/>
          </p:cNvSpPr>
          <p:nvPr/>
        </p:nvSpPr>
        <p:spPr bwMode="auto">
          <a:xfrm>
            <a:off x="437456" y="642931"/>
            <a:ext cx="7628122" cy="461602"/>
          </a:xfrm>
          <a:prstGeom prst="rect">
            <a:avLst/>
          </a:prstGeom>
          <a:solidFill>
            <a:schemeClr val="bg1"/>
          </a:solidFill>
          <a:ln w="9525">
            <a:noFill/>
            <a:miter lim="800000"/>
            <a:headEnd/>
            <a:tailEnd/>
          </a:ln>
          <a:effectLst>
            <a:outerShdw dist="35921" dir="2700000" algn="ctr" rotWithShape="0">
              <a:schemeClr val="bg2"/>
            </a:outerShdw>
          </a:effectLst>
        </p:spPr>
        <p:txBody>
          <a:bodyPr wrap="square" lIns="96575" tIns="50220" rIns="96575" bIns="50220">
            <a:spAutoFit/>
          </a:bodyPr>
          <a:lstStyle/>
          <a:p>
            <a:pPr defTabSz="981527">
              <a:lnSpc>
                <a:spcPct val="130000"/>
              </a:lnSpc>
            </a:pPr>
            <a:r>
              <a:rPr lang="ko-KR" altLang="en-US" sz="1800" dirty="0">
                <a:solidFill>
                  <a:srgbClr val="000000"/>
                </a:solidFill>
                <a:latin typeface="HY헤드라인M" pitchFamily="18" charset="-127"/>
                <a:ea typeface="HY헤드라인M" pitchFamily="18" charset="-127"/>
              </a:rPr>
              <a:t>흠음 실패 후 울림이 너무 많아 수정 제안 한 교회 </a:t>
            </a:r>
            <a:r>
              <a:rPr lang="en-US" altLang="ko-KR" sz="1800" dirty="0">
                <a:solidFill>
                  <a:srgbClr val="000000"/>
                </a:solidFill>
                <a:latin typeface="HY헤드라인M" pitchFamily="18" charset="-127"/>
                <a:ea typeface="HY헤드라인M" pitchFamily="18" charset="-127"/>
              </a:rPr>
              <a:t>- </a:t>
            </a:r>
            <a:r>
              <a:rPr lang="ko-KR" altLang="en-US" sz="1800" dirty="0">
                <a:solidFill>
                  <a:srgbClr val="000000"/>
                </a:solidFill>
                <a:latin typeface="HY헤드라인M" pitchFamily="18" charset="-127"/>
                <a:ea typeface="HY헤드라인M" pitchFamily="18" charset="-127"/>
              </a:rPr>
              <a:t>영생감리교회 </a:t>
            </a:r>
          </a:p>
        </p:txBody>
      </p:sp>
    </p:spTree>
    <p:extLst>
      <p:ext uri="{BB962C8B-B14F-4D97-AF65-F5344CB8AC3E}">
        <p14:creationId xmlns:p14="http://schemas.microsoft.com/office/powerpoint/2010/main" xmlns="" val="311781090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Box 6"/>
          <p:cNvSpPr txBox="1">
            <a:spLocks noChangeArrowheads="1"/>
          </p:cNvSpPr>
          <p:nvPr/>
        </p:nvSpPr>
        <p:spPr bwMode="auto">
          <a:xfrm>
            <a:off x="666812" y="606444"/>
            <a:ext cx="7331076" cy="47272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102400" tIns="51197" rIns="102400" bIns="51197">
            <a:spAutoFit/>
          </a:bodyPr>
          <a:lstStyle/>
          <a:p>
            <a:pPr algn="l" defTabSz="1027290"/>
            <a:r>
              <a:rPr lang="ko-KR" altLang="en-US" dirty="0" smtClean="0">
                <a:solidFill>
                  <a:srgbClr val="000000"/>
                </a:solidFill>
                <a:latin typeface="HY견고딕" pitchFamily="18" charset="-127"/>
                <a:ea typeface="HY견고딕" pitchFamily="18" charset="-127"/>
              </a:rPr>
              <a:t>안양 열린교회 </a:t>
            </a:r>
            <a:r>
              <a:rPr lang="en-US" altLang="ko-KR" dirty="0" smtClean="0">
                <a:solidFill>
                  <a:srgbClr val="000000"/>
                </a:solidFill>
                <a:latin typeface="HY견고딕" pitchFamily="18" charset="-127"/>
                <a:ea typeface="HY견고딕" pitchFamily="18" charset="-127"/>
              </a:rPr>
              <a:t>- </a:t>
            </a:r>
            <a:r>
              <a:rPr lang="ko-KR" altLang="en-US" dirty="0" smtClean="0">
                <a:solidFill>
                  <a:srgbClr val="000000"/>
                </a:solidFill>
                <a:latin typeface="HY견고딕" pitchFamily="18" charset="-127"/>
                <a:ea typeface="HY견고딕" pitchFamily="18" charset="-127"/>
              </a:rPr>
              <a:t>김남준목사 </a:t>
            </a:r>
            <a:r>
              <a:rPr lang="en-US" altLang="ko-KR" dirty="0">
                <a:solidFill>
                  <a:srgbClr val="000000"/>
                </a:solidFill>
                <a:latin typeface="HY견고딕" pitchFamily="18" charset="-127"/>
                <a:ea typeface="HY견고딕" pitchFamily="18" charset="-127"/>
              </a:rPr>
              <a:t> </a:t>
            </a:r>
            <a:r>
              <a:rPr lang="en-US" altLang="ko-KR" dirty="0" smtClean="0">
                <a:solidFill>
                  <a:srgbClr val="000000"/>
                </a:solidFill>
                <a:latin typeface="HY견고딕" pitchFamily="18" charset="-127"/>
                <a:ea typeface="HY견고딕" pitchFamily="18" charset="-127"/>
              </a:rPr>
              <a:t> </a:t>
            </a:r>
            <a:r>
              <a:rPr lang="en-US" altLang="ko-KR" sz="1600" dirty="0">
                <a:solidFill>
                  <a:srgbClr val="000000"/>
                </a:solidFill>
                <a:latin typeface="HY견고딕" pitchFamily="18" charset="-127"/>
                <a:ea typeface="HY견고딕" pitchFamily="18" charset="-127"/>
              </a:rPr>
              <a:t>LOGIC SYSTEM(</a:t>
            </a:r>
            <a:r>
              <a:rPr lang="ko-KR" altLang="en-US" sz="1600" dirty="0">
                <a:solidFill>
                  <a:srgbClr val="000000"/>
                </a:solidFill>
                <a:latin typeface="HY견고딕" pitchFamily="18" charset="-127"/>
                <a:ea typeface="HY견고딕" pitchFamily="18" charset="-127"/>
              </a:rPr>
              <a:t>영국</a:t>
            </a:r>
            <a:r>
              <a:rPr lang="en-US" altLang="ko-KR" sz="1600" dirty="0">
                <a:solidFill>
                  <a:srgbClr val="000000"/>
                </a:solidFill>
                <a:latin typeface="HY견고딕" pitchFamily="18" charset="-127"/>
                <a:ea typeface="HY견고딕" pitchFamily="18" charset="-127"/>
              </a:rPr>
              <a:t>) / LED</a:t>
            </a:r>
            <a:endParaRPr lang="ko-KR" altLang="en-US" sz="1600" dirty="0">
              <a:solidFill>
                <a:srgbClr val="000000"/>
              </a:solidFill>
              <a:latin typeface="HY견고딕" pitchFamily="18" charset="-127"/>
              <a:ea typeface="HY견고딕" pitchFamily="18" charset="-127"/>
            </a:endParaRPr>
          </a:p>
        </p:txBody>
      </p:sp>
      <p:grpSp>
        <p:nvGrpSpPr>
          <p:cNvPr id="7" name="그룹 6"/>
          <p:cNvGrpSpPr/>
          <p:nvPr/>
        </p:nvGrpSpPr>
        <p:grpSpPr>
          <a:xfrm>
            <a:off x="1825976" y="1365342"/>
            <a:ext cx="8208908" cy="4453040"/>
            <a:chOff x="869508" y="1399036"/>
            <a:chExt cx="9089009" cy="5112569"/>
          </a:xfrm>
        </p:grpSpPr>
        <p:pic>
          <p:nvPicPr>
            <p:cNvPr id="8" name="그림 7"/>
            <p:cNvPicPr>
              <a:picLocks noChangeAspect="1"/>
            </p:cNvPicPr>
            <p:nvPr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 xmlns=""/>
                </a:ext>
              </a:extLst>
            </a:blip>
            <a:stretch>
              <a:fillRect/>
            </a:stretch>
          </p:blipFill>
          <p:spPr>
            <a:xfrm>
              <a:off x="869508" y="1399036"/>
              <a:ext cx="9089009" cy="5112569"/>
            </a:xfrm>
            <a:prstGeom prst="rect">
              <a:avLst/>
            </a:prstGeom>
          </p:spPr>
        </p:pic>
        <p:sp>
          <p:nvSpPr>
            <p:cNvPr id="9" name="타원 8"/>
            <p:cNvSpPr/>
            <p:nvPr/>
          </p:nvSpPr>
          <p:spPr bwMode="auto">
            <a:xfrm>
              <a:off x="4476366" y="3930774"/>
              <a:ext cx="713621" cy="648072"/>
            </a:xfrm>
            <a:prstGeom prst="ellipse">
              <a:avLst/>
            </a:prstGeom>
            <a:noFill/>
            <a:ln w="57150" cap="flat" cmpd="sng" algn="ctr">
              <a:solidFill>
                <a:srgbClr val="FF0000"/>
              </a:solidFill>
              <a:prstDash val="sysDash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24" tIns="45713" rIns="91424" bIns="45713" numCol="1" spcCol="0" rtlCol="0" anchor="t" anchorCtr="0" compatLnSpc="1">
              <a:prstTxWarp prst="textNoShape">
                <a:avLst/>
              </a:prstTxWarp>
            </a:bodyPr>
            <a:lstStyle/>
            <a:p>
              <a:pPr defTabSz="911795"/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0" name="타원 9"/>
            <p:cNvSpPr/>
            <p:nvPr/>
          </p:nvSpPr>
          <p:spPr bwMode="auto">
            <a:xfrm>
              <a:off x="6990185" y="1698526"/>
              <a:ext cx="935694" cy="936104"/>
            </a:xfrm>
            <a:prstGeom prst="ellipse">
              <a:avLst/>
            </a:prstGeom>
            <a:noFill/>
            <a:ln w="57150" cap="flat" cmpd="sng" algn="ctr">
              <a:solidFill>
                <a:srgbClr val="FF0000"/>
              </a:solidFill>
              <a:prstDash val="sysDash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24" tIns="45713" rIns="91424" bIns="45713" numCol="1" spcCol="0" rtlCol="0" anchor="t" anchorCtr="0" compatLnSpc="1">
              <a:prstTxWarp prst="textNoShape">
                <a:avLst/>
              </a:prstTxWarp>
            </a:bodyPr>
            <a:lstStyle/>
            <a:p>
              <a:pPr defTabSz="911795"/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1" name="타원 10"/>
            <p:cNvSpPr/>
            <p:nvPr/>
          </p:nvSpPr>
          <p:spPr bwMode="auto">
            <a:xfrm>
              <a:off x="5766051" y="4722862"/>
              <a:ext cx="935694" cy="936104"/>
            </a:xfrm>
            <a:prstGeom prst="ellipse">
              <a:avLst/>
            </a:prstGeom>
            <a:noFill/>
            <a:ln w="57150" cap="flat" cmpd="sng" algn="ctr">
              <a:solidFill>
                <a:srgbClr val="FF0000"/>
              </a:solidFill>
              <a:prstDash val="sysDash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24" tIns="45713" rIns="91424" bIns="45713" numCol="1" spcCol="0" rtlCol="0" anchor="t" anchorCtr="0" compatLnSpc="1">
              <a:prstTxWarp prst="textNoShape">
                <a:avLst/>
              </a:prstTxWarp>
            </a:bodyPr>
            <a:lstStyle/>
            <a:p>
              <a:pPr defTabSz="911795"/>
              <a:endParaRPr lang="ko-KR" altLang="en-US">
                <a:solidFill>
                  <a:srgbClr val="000000"/>
                </a:solidFill>
              </a:endParaRPr>
            </a:p>
          </p:txBody>
        </p:sp>
        <p:sp>
          <p:nvSpPr>
            <p:cNvPr id="12" name="타원 11"/>
            <p:cNvSpPr/>
            <p:nvPr/>
          </p:nvSpPr>
          <p:spPr bwMode="auto">
            <a:xfrm>
              <a:off x="2309664" y="4650854"/>
              <a:ext cx="935694" cy="936104"/>
            </a:xfrm>
            <a:prstGeom prst="ellipse">
              <a:avLst/>
            </a:prstGeom>
            <a:noFill/>
            <a:ln w="57150" cap="flat" cmpd="sng" algn="ctr">
              <a:solidFill>
                <a:srgbClr val="FF0000"/>
              </a:solidFill>
              <a:prstDash val="sysDash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24" tIns="45713" rIns="91424" bIns="45713" numCol="1" spcCol="0" rtlCol="0" anchor="t" anchorCtr="0" compatLnSpc="1">
              <a:prstTxWarp prst="textNoShape">
                <a:avLst/>
              </a:prstTxWarp>
            </a:bodyPr>
            <a:lstStyle/>
            <a:p>
              <a:pPr defTabSz="911795"/>
              <a:endParaRPr lang="ko-KR" altLang="en-US">
                <a:solidFill>
                  <a:srgbClr val="000000"/>
                </a:solidFill>
              </a:endParaRPr>
            </a:p>
          </p:txBody>
        </p:sp>
      </p:grpSp>
      <p:pic>
        <p:nvPicPr>
          <p:cNvPr id="6" name="Picture 4" descr="C:\Users\XNOTE\Desktop\KakaoTalk_20160205_061354588.jpg"/>
          <p:cNvPicPr>
            <a:picLocks noChangeAspect="1" noChangeArrowheads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 xmlns=""/>
              </a:ext>
            </a:extLst>
          </a:blip>
          <a:srcRect/>
          <a:stretch>
            <a:fillRect/>
          </a:stretch>
        </p:blipFill>
        <p:spPr bwMode="auto">
          <a:xfrm>
            <a:off x="896537" y="3423398"/>
            <a:ext cx="1858878" cy="330467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xmlns="" val="310891898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9"/>
          <p:cNvSpPr>
            <a:spLocks noChangeArrowheads="1"/>
          </p:cNvSpPr>
          <p:nvPr/>
        </p:nvSpPr>
        <p:spPr bwMode="auto">
          <a:xfrm>
            <a:off x="-1473883" y="1957785"/>
            <a:ext cx="9308818" cy="2061243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90577" tIns="45294" rIns="90577" bIns="45294">
            <a:spAutoFit/>
          </a:bodyPr>
          <a:lstStyle/>
          <a:p>
            <a:r>
              <a:rPr lang="ko-KR" altLang="en-US" b="1" dirty="0" smtClean="0">
                <a:solidFill>
                  <a:srgbClr val="000000"/>
                </a:solidFill>
                <a:latin typeface="a각헤드M" panose="02020600000000000000" pitchFamily="18" charset="-127"/>
                <a:ea typeface="a각헤드M" panose="02020600000000000000" pitchFamily="18" charset="-127"/>
                <a:cs typeface="한컴돋움" panose="02030600000101010101" pitchFamily="18" charset="2"/>
              </a:rPr>
              <a:t>교회음향의 가장 중요한 결정</a:t>
            </a:r>
            <a:endParaRPr lang="en-US" altLang="ko-KR" b="1" dirty="0" smtClean="0">
              <a:solidFill>
                <a:srgbClr val="000000"/>
              </a:solidFill>
              <a:latin typeface="a각헤드M" panose="02020600000000000000" pitchFamily="18" charset="-127"/>
              <a:ea typeface="a각헤드M" panose="02020600000000000000" pitchFamily="18" charset="-127"/>
              <a:cs typeface="한컴돋움" panose="02030600000101010101" pitchFamily="18" charset="2"/>
            </a:endParaRPr>
          </a:p>
          <a:p>
            <a:endParaRPr lang="en-US" altLang="ko-KR" b="1" dirty="0">
              <a:solidFill>
                <a:srgbClr val="000000"/>
              </a:solidFill>
              <a:latin typeface="a각헤드M" panose="02020600000000000000" pitchFamily="18" charset="-127"/>
              <a:ea typeface="a각헤드M" panose="02020600000000000000" pitchFamily="18" charset="-127"/>
              <a:cs typeface="한컴돋움" panose="02030600000101010101" pitchFamily="18" charset="2"/>
            </a:endParaRPr>
          </a:p>
          <a:p>
            <a:r>
              <a:rPr lang="ko-KR" altLang="en-US" b="1" dirty="0" smtClean="0">
                <a:solidFill>
                  <a:srgbClr val="000000"/>
                </a:solidFill>
                <a:latin typeface="a각헤드M" panose="02020600000000000000" pitchFamily="18" charset="-127"/>
                <a:ea typeface="a각헤드M" panose="02020600000000000000" pitchFamily="18" charset="-127"/>
                <a:cs typeface="한컴돋움" panose="02030600000101010101" pitchFamily="18" charset="2"/>
              </a:rPr>
              <a:t> </a:t>
            </a:r>
            <a:endParaRPr lang="en-US" altLang="ko-KR" b="1" dirty="0" smtClean="0">
              <a:solidFill>
                <a:srgbClr val="000000"/>
              </a:solidFill>
              <a:latin typeface="a각헤드M" panose="02020600000000000000" pitchFamily="18" charset="-127"/>
              <a:ea typeface="a각헤드M" panose="02020600000000000000" pitchFamily="18" charset="-127"/>
              <a:cs typeface="한컴돋움" panose="02030600000101010101" pitchFamily="18" charset="2"/>
            </a:endParaRPr>
          </a:p>
          <a:p>
            <a:r>
              <a:rPr lang="ko-KR" altLang="en-US" b="1" dirty="0" smtClean="0">
                <a:solidFill>
                  <a:srgbClr val="000000"/>
                </a:solidFill>
                <a:latin typeface="a각헤드M" panose="02020600000000000000" pitchFamily="18" charset="-127"/>
                <a:ea typeface="a각헤드M" panose="02020600000000000000" pitchFamily="18" charset="-127"/>
                <a:cs typeface="한컴돋움" panose="02030600000101010101" pitchFamily="18" charset="2"/>
              </a:rPr>
              <a:t>     </a:t>
            </a:r>
            <a:endParaRPr lang="en-US" altLang="ko-KR" b="1" dirty="0" smtClean="0">
              <a:solidFill>
                <a:srgbClr val="000000"/>
              </a:solidFill>
              <a:latin typeface="a각헤드M" panose="02020600000000000000" pitchFamily="18" charset="-127"/>
              <a:ea typeface="a각헤드M" panose="02020600000000000000" pitchFamily="18" charset="-127"/>
              <a:cs typeface="한컴돋움" panose="02030600000101010101" pitchFamily="18" charset="2"/>
            </a:endParaRPr>
          </a:p>
          <a:p>
            <a:r>
              <a:rPr lang="en-US" altLang="ko-KR" b="1" dirty="0">
                <a:solidFill>
                  <a:srgbClr val="000000"/>
                </a:solidFill>
                <a:latin typeface="a각헤드M" panose="02020600000000000000" pitchFamily="18" charset="-127"/>
                <a:ea typeface="a각헤드M" panose="02020600000000000000" pitchFamily="18" charset="-127"/>
                <a:cs typeface="한컴돋움" panose="02030600000101010101" pitchFamily="18" charset="2"/>
              </a:rPr>
              <a:t> </a:t>
            </a:r>
            <a:r>
              <a:rPr lang="en-US" altLang="ko-KR" b="1" dirty="0" smtClean="0">
                <a:solidFill>
                  <a:srgbClr val="000000"/>
                </a:solidFill>
                <a:latin typeface="a각헤드M" panose="02020600000000000000" pitchFamily="18" charset="-127"/>
                <a:ea typeface="a각헤드M" panose="02020600000000000000" pitchFamily="18" charset="-127"/>
                <a:cs typeface="한컴돋움" panose="02030600000101010101" pitchFamily="18" charset="2"/>
              </a:rPr>
              <a:t>                                         </a:t>
            </a:r>
            <a:r>
              <a:rPr lang="ko-KR" altLang="en-US" sz="3200" b="1" dirty="0">
                <a:solidFill>
                  <a:srgbClr val="000000"/>
                </a:solidFill>
                <a:latin typeface="a각헤드M" panose="02020600000000000000" pitchFamily="18" charset="-127"/>
                <a:ea typeface="a각헤드M" panose="02020600000000000000" pitchFamily="18" charset="-127"/>
                <a:cs typeface="한컴돋움" panose="02030600000101010101" pitchFamily="18" charset="2"/>
              </a:rPr>
              <a:t>교 회 건 축 음 향 설 계</a:t>
            </a:r>
            <a:r>
              <a:rPr lang="en-US" altLang="ko-KR" sz="3200" b="1" dirty="0">
                <a:solidFill>
                  <a:srgbClr val="000000"/>
                </a:solidFill>
                <a:latin typeface="a각헤드M" panose="02020600000000000000" pitchFamily="18" charset="-127"/>
                <a:ea typeface="a각헤드M" panose="02020600000000000000" pitchFamily="18" charset="-127"/>
                <a:cs typeface="한컴돋움" panose="02030600000101010101" pitchFamily="18" charset="2"/>
              </a:rPr>
              <a:t>!</a:t>
            </a:r>
            <a:endParaRPr lang="ko-KR" altLang="en-US" sz="3200" b="1" dirty="0">
              <a:solidFill>
                <a:srgbClr val="000000"/>
              </a:solidFill>
              <a:latin typeface="a각헤드M" panose="02020600000000000000" pitchFamily="18" charset="-127"/>
              <a:ea typeface="a각헤드M" panose="02020600000000000000" pitchFamily="18" charset="-127"/>
              <a:cs typeface="한컴돋움" panose="02030600000101010101" pitchFamily="18" charset="2"/>
            </a:endParaRPr>
          </a:p>
        </p:txBody>
      </p:sp>
    </p:spTree>
    <p:extLst>
      <p:ext uri="{BB962C8B-B14F-4D97-AF65-F5344CB8AC3E}">
        <p14:creationId xmlns:p14="http://schemas.microsoft.com/office/powerpoint/2010/main" xmlns="" val="1462616265"/>
      </p:ext>
    </p:extLst>
  </p:cSld>
  <p:clrMapOvr>
    <a:masterClrMapping/>
  </p:clrMapOvr>
</p:sld>
</file>

<file path=ppt/theme/theme1.xml><?xml version="1.0" encoding="utf-8"?>
<a:theme xmlns:a="http://schemas.openxmlformats.org/drawingml/2006/main" name="기본 디자인">
  <a:themeElements>
    <a:clrScheme name="기본 디자인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기본 디자인">
      <a:majorFont>
        <a:latin typeface="굴림"/>
        <a:ea typeface="굴림"/>
        <a:cs typeface=""/>
      </a:majorFont>
      <a:minorFont>
        <a:latin typeface="굴림"/>
        <a:ea typeface="굴림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2">
            <a:alpha val="39999"/>
          </a:schemeClr>
        </a:solidFill>
        <a:ln w="9525" cap="flat" cmpd="sng" algn="ctr">
          <a:noFill/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ctr" defTabSz="914400" rtl="0" eaLnBrk="1" fontAlgn="base" latinLnBrk="1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1" lang="ko-KR" altLang="en-US" sz="24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굴림" pitchFamily="50" charset="-127"/>
            <a:ea typeface="굴림" pitchFamily="50" charset="-127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2">
            <a:alpha val="39999"/>
          </a:schemeClr>
        </a:solidFill>
        <a:ln w="9525" cap="flat" cmpd="sng" algn="ctr">
          <a:noFill/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ctr" defTabSz="914400" rtl="0" eaLnBrk="1" fontAlgn="base" latinLnBrk="1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1" lang="ko-KR" altLang="en-US" sz="24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굴림" pitchFamily="50" charset="-127"/>
            <a:ea typeface="굴림" pitchFamily="50" charset="-127"/>
          </a:defRPr>
        </a:defPPr>
      </a:lstStyle>
    </a:lnDef>
  </a:objectDefaults>
  <a:extraClrSchemeLst>
    <a:extraClrScheme>
      <a:clrScheme name="기본 디자인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기본 디자인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기본 디자인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기본 디자인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기본 디자인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기본 디자인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기본 디자인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0.xml><?xml version="1.0" encoding="utf-8"?>
<a:theme xmlns:a="http://schemas.openxmlformats.org/drawingml/2006/main" name="11_기본 디자인">
  <a:themeElements>
    <a:clrScheme name="11_기본 디자인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11_기본 디자인">
      <a:majorFont>
        <a:latin typeface="굴림"/>
        <a:ea typeface="굴림"/>
        <a:cs typeface=""/>
      </a:majorFont>
      <a:minorFont>
        <a:latin typeface="굴림"/>
        <a:ea typeface="굴림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11_기본 디자인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1_기본 디자인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1_기본 디자인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1_기본 디자인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1_기본 디자인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1_기본 디자인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1_기본 디자인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1_기본 디자인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1_기본 디자인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1_기본 디자인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1_기본 디자인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1_기본 디자인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11.xml><?xml version="1.0" encoding="utf-8"?>
<a:theme xmlns:a="http://schemas.openxmlformats.org/drawingml/2006/main" name="12_기본 디자인">
  <a:themeElements>
    <a:clrScheme name="12_기본 디자인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12_기본 디자인">
      <a:majorFont>
        <a:latin typeface="굴림"/>
        <a:ea typeface="굴림"/>
        <a:cs typeface=""/>
      </a:majorFont>
      <a:minorFont>
        <a:latin typeface="굴림"/>
        <a:ea typeface="굴림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12_기본 디자인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2_기본 디자인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2_기본 디자인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2_기본 디자인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2_기본 디자인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2_기본 디자인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2_기본 디자인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2_기본 디자인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2_기본 디자인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2_기본 디자인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2_기본 디자인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2_기본 디자인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12.xml><?xml version="1.0" encoding="utf-8"?>
<a:theme xmlns:a="http://schemas.openxmlformats.org/drawingml/2006/main" name="13_기본 디자인">
  <a:themeElements>
    <a:clrScheme name="13_기본 디자인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13_기본 디자인">
      <a:majorFont>
        <a:latin typeface="굴림"/>
        <a:ea typeface="굴림"/>
        <a:cs typeface=""/>
      </a:majorFont>
      <a:minorFont>
        <a:latin typeface="굴림"/>
        <a:ea typeface="굴림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13_기본 디자인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3_기본 디자인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3_기본 디자인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3_기본 디자인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3_기본 디자인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3_기본 디자인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3_기본 디자인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3_기본 디자인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3_기본 디자인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3_기본 디자인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3_기본 디자인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3_기본 디자인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13.xml><?xml version="1.0" encoding="utf-8"?>
<a:theme xmlns:a="http://schemas.openxmlformats.org/drawingml/2006/main" name="14_기본 디자인">
  <a:themeElements>
    <a:clrScheme name="14_기본 디자인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14_기본 디자인">
      <a:majorFont>
        <a:latin typeface="굴림"/>
        <a:ea typeface="굴림"/>
        <a:cs typeface=""/>
      </a:majorFont>
      <a:minorFont>
        <a:latin typeface="굴림"/>
        <a:ea typeface="굴림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14_기본 디자인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4_기본 디자인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4_기본 디자인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4_기본 디자인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4_기본 디자인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4_기본 디자인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4_기본 디자인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4_기본 디자인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4_기본 디자인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4_기본 디자인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4_기본 디자인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4_기본 디자인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14.xml><?xml version="1.0" encoding="utf-8"?>
<a:theme xmlns:a="http://schemas.openxmlformats.org/drawingml/2006/main" name="15_기본 디자인">
  <a:themeElements>
    <a:clrScheme name="15_기본 디자인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15_기본 디자인">
      <a:majorFont>
        <a:latin typeface="굴림"/>
        <a:ea typeface="굴림"/>
        <a:cs typeface=""/>
      </a:majorFont>
      <a:minorFont>
        <a:latin typeface="굴림"/>
        <a:ea typeface="굴림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15_기본 디자인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5_기본 디자인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5_기본 디자인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5_기본 디자인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5_기본 디자인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5_기본 디자인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5_기본 디자인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5_기본 디자인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5_기본 디자인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5_기본 디자인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5_기본 디자인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5_기본 디자인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15.xml><?xml version="1.0" encoding="utf-8"?>
<a:theme xmlns:a="http://schemas.openxmlformats.org/drawingml/2006/main" name="16_기본 디자인">
  <a:themeElements>
    <a:clrScheme name="16_기본 디자인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16_기본 디자인">
      <a:majorFont>
        <a:latin typeface="굴림"/>
        <a:ea typeface="굴림"/>
        <a:cs typeface=""/>
      </a:majorFont>
      <a:minorFont>
        <a:latin typeface="굴림"/>
        <a:ea typeface="굴림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16_기본 디자인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6_기본 디자인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6_기본 디자인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6_기본 디자인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6_기본 디자인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6_기본 디자인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6_기본 디자인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6_기본 디자인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6_기본 디자인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6_기본 디자인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6_기본 디자인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6_기본 디자인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16.xml><?xml version="1.0" encoding="utf-8"?>
<a:theme xmlns:a="http://schemas.openxmlformats.org/drawingml/2006/main" name="17_기본 디자인">
  <a:themeElements>
    <a:clrScheme name="17_기본 디자인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17_기본 디자인">
      <a:majorFont>
        <a:latin typeface="굴림"/>
        <a:ea typeface="굴림"/>
        <a:cs typeface=""/>
      </a:majorFont>
      <a:minorFont>
        <a:latin typeface="굴림"/>
        <a:ea typeface="굴림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17_기본 디자인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7_기본 디자인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7_기본 디자인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7_기본 디자인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7_기본 디자인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7_기본 디자인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7_기본 디자인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7_기본 디자인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7_기본 디자인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7_기본 디자인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7_기본 디자인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7_기본 디자인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17.xml><?xml version="1.0" encoding="utf-8"?>
<a:theme xmlns:a="http://schemas.openxmlformats.org/drawingml/2006/main" name="18_기본 디자인">
  <a:themeElements>
    <a:clrScheme name="18_기본 디자인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18_기본 디자인">
      <a:majorFont>
        <a:latin typeface="굴림"/>
        <a:ea typeface="굴림"/>
        <a:cs typeface=""/>
      </a:majorFont>
      <a:minorFont>
        <a:latin typeface="굴림"/>
        <a:ea typeface="굴림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18_기본 디자인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8_기본 디자인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8_기본 디자인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8_기본 디자인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8_기본 디자인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8_기본 디자인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8_기본 디자인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8_기본 디자인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8_기본 디자인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8_기본 디자인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8_기본 디자인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8_기본 디자인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18.xml><?xml version="1.0" encoding="utf-8"?>
<a:theme xmlns:a="http://schemas.openxmlformats.org/drawingml/2006/main" name="19_기본 디자인">
  <a:themeElements>
    <a:clrScheme name="19_기본 디자인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19_기본 디자인">
      <a:majorFont>
        <a:latin typeface="굴림"/>
        <a:ea typeface="굴림"/>
        <a:cs typeface=""/>
      </a:majorFont>
      <a:minorFont>
        <a:latin typeface="굴림"/>
        <a:ea typeface="굴림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19_기본 디자인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9_기본 디자인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9_기본 디자인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9_기본 디자인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9_기본 디자인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9_기본 디자인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9_기본 디자인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9_기본 디자인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9_기본 디자인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9_기본 디자인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9_기본 디자인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9_기본 디자인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19.xml><?xml version="1.0" encoding="utf-8"?>
<a:theme xmlns:a="http://schemas.openxmlformats.org/drawingml/2006/main" name="20_기본 디자인">
  <a:themeElements>
    <a:clrScheme name="20_기본 디자인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20_기본 디자인">
      <a:majorFont>
        <a:latin typeface="굴림"/>
        <a:ea typeface="굴림"/>
        <a:cs typeface=""/>
      </a:majorFont>
      <a:minorFont>
        <a:latin typeface="굴림"/>
        <a:ea typeface="굴림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20_기본 디자인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20_기본 디자인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20_기본 디자인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20_기본 디자인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20_기본 디자인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20_기본 디자인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20_기본 디자인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20_기본 디자인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20_기본 디자인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20_기본 디자인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20_기본 디자인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20_기본 디자인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2.xml><?xml version="1.0" encoding="utf-8"?>
<a:theme xmlns:a="http://schemas.openxmlformats.org/drawingml/2006/main" name="3_기본 디자인">
  <a:themeElements>
    <a:clrScheme name="3_기본 디자인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3_기본 디자인">
      <a:majorFont>
        <a:latin typeface="굴림"/>
        <a:ea typeface="굴림"/>
        <a:cs typeface=""/>
      </a:majorFont>
      <a:minorFont>
        <a:latin typeface="굴림"/>
        <a:ea typeface="굴림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3_기본 디자인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3_기본 디자인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3_기본 디자인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3_기본 디자인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3_기본 디자인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3_기본 디자인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3_기본 디자인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3_기본 디자인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3_기본 디자인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3_기본 디자인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3_기본 디자인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3_기본 디자인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20.xml><?xml version="1.0" encoding="utf-8"?>
<a:theme xmlns:a="http://schemas.openxmlformats.org/drawingml/2006/main" name="21_기본 디자인">
  <a:themeElements>
    <a:clrScheme name="21_기본 디자인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21_기본 디자인">
      <a:majorFont>
        <a:latin typeface="굴림"/>
        <a:ea typeface="굴림"/>
        <a:cs typeface=""/>
      </a:majorFont>
      <a:minorFont>
        <a:latin typeface="굴림"/>
        <a:ea typeface="굴림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21_기본 디자인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21_기본 디자인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21_기본 디자인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21_기본 디자인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21_기본 디자인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21_기본 디자인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21_기본 디자인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21_기본 디자인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21_기본 디자인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21_기본 디자인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21_기본 디자인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21_기본 디자인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21.xml><?xml version="1.0" encoding="utf-8"?>
<a:theme xmlns:a="http://schemas.openxmlformats.org/drawingml/2006/main" name="2_기본 디자인">
  <a:themeElements>
    <a:clrScheme name="2_기본 디자인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2_기본 디자인">
      <a:majorFont>
        <a:latin typeface="굴림"/>
        <a:ea typeface="굴림"/>
        <a:cs typeface=""/>
      </a:majorFont>
      <a:minorFont>
        <a:latin typeface="굴림"/>
        <a:ea typeface="굴림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2_기본 디자인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2_기본 디자인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2_기본 디자인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2_기본 디자인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2_기본 디자인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2_기본 디자인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2_기본 디자인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2_기본 디자인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2_기본 디자인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2_기본 디자인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2_기본 디자인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2_기본 디자인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22.xml><?xml version="1.0" encoding="utf-8"?>
<a:theme xmlns:a="http://schemas.openxmlformats.org/drawingml/2006/main" name="22_기본 디자인">
  <a:themeElements>
    <a:clrScheme name="22_기본 디자인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22_기본 디자인">
      <a:majorFont>
        <a:latin typeface="굴림"/>
        <a:ea typeface="굴림"/>
        <a:cs typeface=""/>
      </a:majorFont>
      <a:minorFont>
        <a:latin typeface="굴림"/>
        <a:ea typeface="굴림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22_기본 디자인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22_기본 디자인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22_기본 디자인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22_기본 디자인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22_기본 디자인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22_기본 디자인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22_기본 디자인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22_기본 디자인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22_기본 디자인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22_기본 디자인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22_기본 디자인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22_기본 디자인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23.xml><?xml version="1.0" encoding="utf-8"?>
<a:theme xmlns:a="http://schemas.openxmlformats.org/drawingml/2006/main" name="26_기본 디자인">
  <a:themeElements>
    <a:clrScheme name="26_기본 디자인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26_기본 디자인">
      <a:majorFont>
        <a:latin typeface="굴림"/>
        <a:ea typeface="굴림"/>
        <a:cs typeface=""/>
      </a:majorFont>
      <a:minorFont>
        <a:latin typeface="굴림"/>
        <a:ea typeface="굴림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26_기본 디자인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26_기본 디자인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26_기본 디자인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26_기본 디자인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26_기본 디자인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26_기본 디자인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26_기본 디자인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26_기본 디자인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26_기본 디자인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26_기본 디자인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26_기본 디자인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26_기본 디자인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24.xml><?xml version="1.0" encoding="utf-8"?>
<a:theme xmlns:a="http://schemas.openxmlformats.org/drawingml/2006/main" name="30_기본 디자인">
  <a:themeElements>
    <a:clrScheme name="30_기본 디자인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30_기본 디자인">
      <a:majorFont>
        <a:latin typeface="굴림"/>
        <a:ea typeface="굴림"/>
        <a:cs typeface=""/>
      </a:majorFont>
      <a:minorFont>
        <a:latin typeface="굴림"/>
        <a:ea typeface="굴림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30_기본 디자인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30_기본 디자인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30_기본 디자인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30_기본 디자인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30_기본 디자인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30_기본 디자인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30_기본 디자인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30_기본 디자인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30_기본 디자인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30_기본 디자인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30_기본 디자인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30_기본 디자인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25.xml><?xml version="1.0" encoding="utf-8"?>
<a:theme xmlns:a="http://schemas.openxmlformats.org/drawingml/2006/main" name="27_기본 디자인">
  <a:themeElements>
    <a:clrScheme name="27_기본 디자인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27_기본 디자인">
      <a:majorFont>
        <a:latin typeface="굴림"/>
        <a:ea typeface="굴림"/>
        <a:cs typeface=""/>
      </a:majorFont>
      <a:minorFont>
        <a:latin typeface="굴림"/>
        <a:ea typeface="굴림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27_기본 디자인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27_기본 디자인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27_기본 디자인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27_기본 디자인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27_기본 디자인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27_기본 디자인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27_기본 디자인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27_기본 디자인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27_기본 디자인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27_기본 디자인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27_기본 디자인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27_기본 디자인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26.xml><?xml version="1.0" encoding="utf-8"?>
<a:theme xmlns:a="http://schemas.openxmlformats.org/drawingml/2006/main" name="28_기본 디자인">
  <a:themeElements>
    <a:clrScheme name="28_기본 디자인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28_기본 디자인">
      <a:majorFont>
        <a:latin typeface="굴림"/>
        <a:ea typeface="굴림"/>
        <a:cs typeface=""/>
      </a:majorFont>
      <a:minorFont>
        <a:latin typeface="굴림"/>
        <a:ea typeface="굴림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28_기본 디자인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28_기본 디자인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28_기본 디자인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28_기본 디자인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28_기본 디자인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28_기본 디자인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28_기본 디자인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28_기본 디자인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28_기본 디자인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28_기본 디자인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28_기본 디자인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28_기본 디자인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27.xml><?xml version="1.0" encoding="utf-8"?>
<a:theme xmlns:a="http://schemas.openxmlformats.org/drawingml/2006/main" name="31_기본 디자인">
  <a:themeElements>
    <a:clrScheme name="31_기본 디자인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31_기본 디자인">
      <a:majorFont>
        <a:latin typeface="굴림"/>
        <a:ea typeface="굴림"/>
        <a:cs typeface=""/>
      </a:majorFont>
      <a:minorFont>
        <a:latin typeface="굴림"/>
        <a:ea typeface="굴림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31_기본 디자인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31_기본 디자인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31_기본 디자인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31_기본 디자인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31_기본 디자인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31_기본 디자인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31_기본 디자인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31_기본 디자인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31_기본 디자인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31_기본 디자인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31_기본 디자인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31_기본 디자인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28.xml><?xml version="1.0" encoding="utf-8"?>
<a:theme xmlns:a="http://schemas.openxmlformats.org/drawingml/2006/main" name="32_기본 디자인">
  <a:themeElements>
    <a:clrScheme name="32_기본 디자인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32_기본 디자인">
      <a:majorFont>
        <a:latin typeface="굴림"/>
        <a:ea typeface="굴림"/>
        <a:cs typeface=""/>
      </a:majorFont>
      <a:minorFont>
        <a:latin typeface="굴림"/>
        <a:ea typeface="굴림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32_기본 디자인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32_기본 디자인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32_기본 디자인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32_기본 디자인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32_기본 디자인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32_기본 디자인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32_기본 디자인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32_기본 디자인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32_기본 디자인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32_기본 디자인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32_기본 디자인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32_기본 디자인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29.xml><?xml version="1.0" encoding="utf-8"?>
<a:theme xmlns:a="http://schemas.openxmlformats.org/drawingml/2006/main" name="33_기본 디자인">
  <a:themeElements>
    <a:clrScheme name="33_기본 디자인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33_기본 디자인">
      <a:majorFont>
        <a:latin typeface="굴림"/>
        <a:ea typeface="굴림"/>
        <a:cs typeface=""/>
      </a:majorFont>
      <a:minorFont>
        <a:latin typeface="굴림"/>
        <a:ea typeface="굴림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33_기본 디자인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33_기본 디자인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33_기본 디자인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33_기본 디자인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33_기본 디자인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33_기본 디자인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33_기본 디자인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33_기본 디자인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33_기본 디자인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33_기본 디자인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33_기본 디자인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33_기본 디자인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3.xml><?xml version="1.0" encoding="utf-8"?>
<a:theme xmlns:a="http://schemas.openxmlformats.org/drawingml/2006/main" name="4_기본 디자인">
  <a:themeElements>
    <a:clrScheme name="4_기본 디자인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4_기본 디자인">
      <a:majorFont>
        <a:latin typeface="굴림"/>
        <a:ea typeface="굴림"/>
        <a:cs typeface=""/>
      </a:majorFont>
      <a:minorFont>
        <a:latin typeface="굴림"/>
        <a:ea typeface="굴림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4_기본 디자인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4_기본 디자인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4_기본 디자인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4_기본 디자인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4_기본 디자인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4_기본 디자인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4_기본 디자인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4_기본 디자인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4_기본 디자인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4_기본 디자인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4_기본 디자인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4_기본 디자인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30.xml><?xml version="1.0" encoding="utf-8"?>
<a:theme xmlns:a="http://schemas.openxmlformats.org/drawingml/2006/main" name="34_기본 디자인">
  <a:themeElements>
    <a:clrScheme name="34_기본 디자인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34_기본 디자인">
      <a:majorFont>
        <a:latin typeface="굴림"/>
        <a:ea typeface="굴림"/>
        <a:cs typeface=""/>
      </a:majorFont>
      <a:minorFont>
        <a:latin typeface="굴림"/>
        <a:ea typeface="굴림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34_기본 디자인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34_기본 디자인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34_기본 디자인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34_기본 디자인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34_기본 디자인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34_기본 디자인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34_기본 디자인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34_기본 디자인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34_기본 디자인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34_기본 디자인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34_기본 디자인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34_기본 디자인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31.xml><?xml version="1.0" encoding="utf-8"?>
<a:theme xmlns:a="http://schemas.openxmlformats.org/drawingml/2006/main" name="35_기본 디자인">
  <a:themeElements>
    <a:clrScheme name="35_기본 디자인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35_기본 디자인">
      <a:majorFont>
        <a:latin typeface="굴림"/>
        <a:ea typeface="굴림"/>
        <a:cs typeface=""/>
      </a:majorFont>
      <a:minorFont>
        <a:latin typeface="굴림"/>
        <a:ea typeface="굴림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35_기본 디자인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35_기본 디자인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35_기본 디자인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35_기본 디자인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35_기본 디자인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35_기본 디자인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35_기본 디자인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35_기본 디자인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35_기본 디자인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35_기본 디자인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35_기본 디자인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35_기본 디자인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32.xml><?xml version="1.0" encoding="utf-8"?>
<a:theme xmlns:a="http://schemas.openxmlformats.org/drawingml/2006/main" name="36_기본 디자인">
  <a:themeElements>
    <a:clrScheme name="36_기본 디자인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36_기본 디자인">
      <a:majorFont>
        <a:latin typeface="굴림"/>
        <a:ea typeface="굴림"/>
        <a:cs typeface=""/>
      </a:majorFont>
      <a:minorFont>
        <a:latin typeface="굴림"/>
        <a:ea typeface="굴림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36_기본 디자인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36_기본 디자인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36_기본 디자인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36_기본 디자인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36_기본 디자인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36_기본 디자인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36_기본 디자인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36_기본 디자인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36_기본 디자인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36_기본 디자인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36_기본 디자인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36_기본 디자인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33.xml><?xml version="1.0" encoding="utf-8"?>
<a:theme xmlns:a="http://schemas.openxmlformats.org/drawingml/2006/main" name="37_기본 디자인">
  <a:themeElements>
    <a:clrScheme name="37_기본 디자인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37_기본 디자인">
      <a:majorFont>
        <a:latin typeface="굴림"/>
        <a:ea typeface="굴림"/>
        <a:cs typeface=""/>
      </a:majorFont>
      <a:minorFont>
        <a:latin typeface="굴림"/>
        <a:ea typeface="굴림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37_기본 디자인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37_기본 디자인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37_기본 디자인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37_기본 디자인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37_기본 디자인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37_기본 디자인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37_기본 디자인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37_기본 디자인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37_기본 디자인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37_기본 디자인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37_기본 디자인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37_기본 디자인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34.xml><?xml version="1.0" encoding="utf-8"?>
<a:theme xmlns:a="http://schemas.openxmlformats.org/drawingml/2006/main" name="38_기본 디자인">
  <a:themeElements>
    <a:clrScheme name="38_기본 디자인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38_기본 디자인">
      <a:majorFont>
        <a:latin typeface="굴림"/>
        <a:ea typeface="굴림"/>
        <a:cs typeface=""/>
      </a:majorFont>
      <a:minorFont>
        <a:latin typeface="굴림"/>
        <a:ea typeface="굴림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38_기본 디자인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38_기본 디자인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38_기본 디자인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38_기본 디자인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38_기본 디자인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38_기본 디자인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38_기본 디자인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38_기본 디자인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38_기본 디자인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38_기본 디자인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38_기본 디자인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38_기본 디자인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35.xml><?xml version="1.0" encoding="utf-8"?>
<a:theme xmlns:a="http://schemas.openxmlformats.org/drawingml/2006/main" name="39_기본 디자인">
  <a:themeElements>
    <a:clrScheme name="39_기본 디자인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39_기본 디자인">
      <a:majorFont>
        <a:latin typeface="굴림"/>
        <a:ea typeface="굴림"/>
        <a:cs typeface=""/>
      </a:majorFont>
      <a:minorFont>
        <a:latin typeface="굴림"/>
        <a:ea typeface="굴림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39_기본 디자인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39_기본 디자인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39_기본 디자인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39_기본 디자인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39_기본 디자인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39_기본 디자인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39_기본 디자인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39_기본 디자인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39_기본 디자인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39_기본 디자인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39_기본 디자인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39_기본 디자인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36.xml><?xml version="1.0" encoding="utf-8"?>
<a:theme xmlns:a="http://schemas.openxmlformats.org/drawingml/2006/main" name="40_기본 디자인">
  <a:themeElements>
    <a:clrScheme name="40_기본 디자인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40_기본 디자인">
      <a:majorFont>
        <a:latin typeface="굴림"/>
        <a:ea typeface="굴림"/>
        <a:cs typeface=""/>
      </a:majorFont>
      <a:minorFont>
        <a:latin typeface="굴림"/>
        <a:ea typeface="굴림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40_기본 디자인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40_기본 디자인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40_기본 디자인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40_기본 디자인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40_기본 디자인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40_기본 디자인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40_기본 디자인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40_기본 디자인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40_기본 디자인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40_기본 디자인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40_기본 디자인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40_기본 디자인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37.xml><?xml version="1.0" encoding="utf-8"?>
<a:theme xmlns:a="http://schemas.openxmlformats.org/drawingml/2006/main" name="불꽃놀이">
  <a:themeElements>
    <a:clrScheme name="불꽃놀이 1">
      <a:dk1>
        <a:srgbClr val="AF273E"/>
      </a:dk1>
      <a:lt1>
        <a:srgbClr val="FFCC00"/>
      </a:lt1>
      <a:dk2>
        <a:srgbClr val="000000"/>
      </a:dk2>
      <a:lt2>
        <a:srgbClr val="FFFFFF"/>
      </a:lt2>
      <a:accent1>
        <a:srgbClr val="FF8B17"/>
      </a:accent1>
      <a:accent2>
        <a:srgbClr val="FFE103"/>
      </a:accent2>
      <a:accent3>
        <a:srgbClr val="AAAAAA"/>
      </a:accent3>
      <a:accent4>
        <a:srgbClr val="DAAE00"/>
      </a:accent4>
      <a:accent5>
        <a:srgbClr val="FFC4AB"/>
      </a:accent5>
      <a:accent6>
        <a:srgbClr val="E7CC02"/>
      </a:accent6>
      <a:hlink>
        <a:srgbClr val="FF3399"/>
      </a:hlink>
      <a:folHlink>
        <a:srgbClr val="FE1F08"/>
      </a:folHlink>
    </a:clrScheme>
    <a:fontScheme name="불꽃놀이">
      <a:majorFont>
        <a:latin typeface="굴림"/>
        <a:ea typeface="굴림"/>
        <a:cs typeface=""/>
      </a:majorFont>
      <a:minorFont>
        <a:latin typeface="굴림"/>
        <a:ea typeface="굴림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불꽃놀이 1">
        <a:dk1>
          <a:srgbClr val="AF273E"/>
        </a:dk1>
        <a:lt1>
          <a:srgbClr val="FFCC00"/>
        </a:lt1>
        <a:dk2>
          <a:srgbClr val="000000"/>
        </a:dk2>
        <a:lt2>
          <a:srgbClr val="FFFFFF"/>
        </a:lt2>
        <a:accent1>
          <a:srgbClr val="FF8B17"/>
        </a:accent1>
        <a:accent2>
          <a:srgbClr val="FFE103"/>
        </a:accent2>
        <a:accent3>
          <a:srgbClr val="AAAAAA"/>
        </a:accent3>
        <a:accent4>
          <a:srgbClr val="DAAE00"/>
        </a:accent4>
        <a:accent5>
          <a:srgbClr val="FFC4AB"/>
        </a:accent5>
        <a:accent6>
          <a:srgbClr val="E7CC02"/>
        </a:accent6>
        <a:hlink>
          <a:srgbClr val="FF3399"/>
        </a:hlink>
        <a:folHlink>
          <a:srgbClr val="FE1F08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불꽃놀이 2">
        <a:dk1>
          <a:srgbClr val="0000A4"/>
        </a:dk1>
        <a:lt1>
          <a:srgbClr val="CCFFFF"/>
        </a:lt1>
        <a:dk2>
          <a:srgbClr val="000066"/>
        </a:dk2>
        <a:lt2>
          <a:srgbClr val="00FFFF"/>
        </a:lt2>
        <a:accent1>
          <a:srgbClr val="51B2E3"/>
        </a:accent1>
        <a:accent2>
          <a:srgbClr val="04E8AC"/>
        </a:accent2>
        <a:accent3>
          <a:srgbClr val="AAAAB8"/>
        </a:accent3>
        <a:accent4>
          <a:srgbClr val="AEDADA"/>
        </a:accent4>
        <a:accent5>
          <a:srgbClr val="B3D5EF"/>
        </a:accent5>
        <a:accent6>
          <a:srgbClr val="03D29B"/>
        </a:accent6>
        <a:hlink>
          <a:srgbClr val="FF3399"/>
        </a:hlink>
        <a:folHlink>
          <a:srgbClr val="8F5FD5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불꽃놀이 3">
        <a:dk1>
          <a:srgbClr val="9F237F"/>
        </a:dk1>
        <a:lt1>
          <a:srgbClr val="FFCC00"/>
        </a:lt1>
        <a:dk2>
          <a:srgbClr val="000000"/>
        </a:dk2>
        <a:lt2>
          <a:srgbClr val="FFFFFF"/>
        </a:lt2>
        <a:accent1>
          <a:srgbClr val="39A6DD"/>
        </a:accent1>
        <a:accent2>
          <a:srgbClr val="FF03E7"/>
        </a:accent2>
        <a:accent3>
          <a:srgbClr val="AAAAAA"/>
        </a:accent3>
        <a:accent4>
          <a:srgbClr val="DAAE00"/>
        </a:accent4>
        <a:accent5>
          <a:srgbClr val="AED0EB"/>
        </a:accent5>
        <a:accent6>
          <a:srgbClr val="E702D1"/>
        </a:accent6>
        <a:hlink>
          <a:srgbClr val="FF3399"/>
        </a:hlink>
        <a:folHlink>
          <a:srgbClr val="753BCB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불꽃놀이 4">
        <a:dk1>
          <a:srgbClr val="00603B"/>
        </a:dk1>
        <a:lt1>
          <a:srgbClr val="FFCC00"/>
        </a:lt1>
        <a:dk2>
          <a:srgbClr val="000000"/>
        </a:dk2>
        <a:lt2>
          <a:srgbClr val="FFFFFF"/>
        </a:lt2>
        <a:accent1>
          <a:srgbClr val="39A6DD"/>
        </a:accent1>
        <a:accent2>
          <a:srgbClr val="07FB18"/>
        </a:accent2>
        <a:accent3>
          <a:srgbClr val="AAAAAA"/>
        </a:accent3>
        <a:accent4>
          <a:srgbClr val="DAAE00"/>
        </a:accent4>
        <a:accent5>
          <a:srgbClr val="AED0EB"/>
        </a:accent5>
        <a:accent6>
          <a:srgbClr val="06E315"/>
        </a:accent6>
        <a:hlink>
          <a:srgbClr val="FF3399"/>
        </a:hlink>
        <a:folHlink>
          <a:srgbClr val="753BCB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불꽃놀이 5">
        <a:dk1>
          <a:srgbClr val="FF6600"/>
        </a:dk1>
        <a:lt1>
          <a:srgbClr val="FFFFFF"/>
        </a:lt1>
        <a:dk2>
          <a:srgbClr val="003366"/>
        </a:dk2>
        <a:lt2>
          <a:srgbClr val="FFFFFF"/>
        </a:lt2>
        <a:accent1>
          <a:srgbClr val="FF99FF"/>
        </a:accent1>
        <a:accent2>
          <a:srgbClr val="FFFF99"/>
        </a:accent2>
        <a:accent3>
          <a:srgbClr val="AAADB8"/>
        </a:accent3>
        <a:accent4>
          <a:srgbClr val="DADADA"/>
        </a:accent4>
        <a:accent5>
          <a:srgbClr val="FFCAFF"/>
        </a:accent5>
        <a:accent6>
          <a:srgbClr val="E7E78A"/>
        </a:accent6>
        <a:hlink>
          <a:srgbClr val="FF3399"/>
        </a:hlink>
        <a:folHlink>
          <a:srgbClr val="FF996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불꽃놀이 6">
        <a:dk1>
          <a:srgbClr val="000000"/>
        </a:dk1>
        <a:lt1>
          <a:srgbClr val="FFFFFF"/>
        </a:lt1>
        <a:dk2>
          <a:srgbClr val="993366"/>
        </a:dk2>
        <a:lt2>
          <a:srgbClr val="CCFFFF"/>
        </a:lt2>
        <a:accent1>
          <a:srgbClr val="CCECFF"/>
        </a:accent1>
        <a:accent2>
          <a:srgbClr val="FFFF99"/>
        </a:accent2>
        <a:accent3>
          <a:srgbClr val="FFFFFF"/>
        </a:accent3>
        <a:accent4>
          <a:srgbClr val="000000"/>
        </a:accent4>
        <a:accent5>
          <a:srgbClr val="E2F4FF"/>
        </a:accent5>
        <a:accent6>
          <a:srgbClr val="E7E78A"/>
        </a:accent6>
        <a:hlink>
          <a:srgbClr val="FFCCFF"/>
        </a:hlink>
        <a:folHlink>
          <a:srgbClr val="FFCCCC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38.xml><?xml version="1.0" encoding="utf-8"?>
<a:theme xmlns:a="http://schemas.openxmlformats.org/drawingml/2006/main" name="43_기본 디자인">
  <a:themeElements>
    <a:clrScheme name="15_기본 디자인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15_기본 디자인">
      <a:majorFont>
        <a:latin typeface="굴림"/>
        <a:ea typeface="굴림"/>
        <a:cs typeface=""/>
      </a:majorFont>
      <a:minorFont>
        <a:latin typeface="굴림"/>
        <a:ea typeface="굴림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15_기본 디자인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5_기본 디자인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5_기본 디자인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5_기본 디자인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5_기본 디자인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5_기본 디자인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5_기본 디자인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5_기본 디자인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5_기본 디자인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5_기본 디자인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5_기본 디자인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5_기본 디자인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39.xml><?xml version="1.0" encoding="utf-8"?>
<a:theme xmlns:a="http://schemas.openxmlformats.org/drawingml/2006/main" name="44_기본 디자인">
  <a:themeElements>
    <a:clrScheme name="40_기본 디자인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40_기본 디자인">
      <a:majorFont>
        <a:latin typeface="굴림"/>
        <a:ea typeface="굴림"/>
        <a:cs typeface=""/>
      </a:majorFont>
      <a:minorFont>
        <a:latin typeface="굴림"/>
        <a:ea typeface="굴림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40_기본 디자인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40_기본 디자인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40_기본 디자인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40_기본 디자인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40_기본 디자인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40_기본 디자인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40_기본 디자인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40_기본 디자인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40_기본 디자인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40_기본 디자인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40_기본 디자인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40_기본 디자인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4.xml><?xml version="1.0" encoding="utf-8"?>
<a:theme xmlns:a="http://schemas.openxmlformats.org/drawingml/2006/main" name="5_기본 디자인">
  <a:themeElements>
    <a:clrScheme name="5_기본 디자인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5_기본 디자인">
      <a:majorFont>
        <a:latin typeface="굴림"/>
        <a:ea typeface="굴림"/>
        <a:cs typeface=""/>
      </a:majorFont>
      <a:minorFont>
        <a:latin typeface="굴림"/>
        <a:ea typeface="굴림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5_기본 디자인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5_기본 디자인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5_기본 디자인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5_기본 디자인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5_기본 디자인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5_기본 디자인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5_기본 디자인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5_기본 디자인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5_기본 디자인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5_기본 디자인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5_기본 디자인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5_기본 디자인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40.xml><?xml version="1.0" encoding="utf-8"?>
<a:theme xmlns:a="http://schemas.openxmlformats.org/drawingml/2006/main" name="23_기본 디자인">
  <a:themeElements>
    <a:clrScheme name="3_기본 디자인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3_기본 디자인">
      <a:majorFont>
        <a:latin typeface="굴림"/>
        <a:ea typeface="굴림"/>
        <a:cs typeface=""/>
      </a:majorFont>
      <a:minorFont>
        <a:latin typeface="굴림"/>
        <a:ea typeface="굴림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9525" cap="flat" cmpd="sng" algn="ctr">
          <a:solidFill>
            <a:schemeClr val="accent2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  <a:spAutoFit/>
      </a:bodyPr>
      <a:lstStyle>
        <a:defPPr marL="0" marR="0" indent="0" algn="ctr" defTabSz="914400" rtl="0" eaLnBrk="1" fontAlgn="base" latinLnBrk="1" hangingPunct="1">
          <a:lnSpc>
            <a:spcPct val="100000"/>
          </a:lnSpc>
          <a:spcBef>
            <a:spcPct val="50000"/>
          </a:spcBef>
          <a:spcAft>
            <a:spcPct val="0"/>
          </a:spcAft>
          <a:buClrTx/>
          <a:buSzTx/>
          <a:buFontTx/>
          <a:buNone/>
          <a:tabLst/>
          <a:defRPr kumimoji="1" lang="ko-KR" altLang="en-US" sz="9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바탕체" pitchFamily="17" charset="-127"/>
            <a:ea typeface="바탕체" pitchFamily="17" charset="-127"/>
            <a:cs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9525" cap="flat" cmpd="sng" algn="ctr">
          <a:solidFill>
            <a:schemeClr val="accent2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  <a:spAutoFit/>
      </a:bodyPr>
      <a:lstStyle>
        <a:defPPr marL="0" marR="0" indent="0" algn="ctr" defTabSz="914400" rtl="0" eaLnBrk="1" fontAlgn="base" latinLnBrk="1" hangingPunct="1">
          <a:lnSpc>
            <a:spcPct val="100000"/>
          </a:lnSpc>
          <a:spcBef>
            <a:spcPct val="50000"/>
          </a:spcBef>
          <a:spcAft>
            <a:spcPct val="0"/>
          </a:spcAft>
          <a:buClrTx/>
          <a:buSzTx/>
          <a:buFontTx/>
          <a:buNone/>
          <a:tabLst/>
          <a:defRPr kumimoji="1" lang="ko-KR" altLang="en-US" sz="9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바탕체" pitchFamily="17" charset="-127"/>
            <a:ea typeface="바탕체" pitchFamily="17" charset="-127"/>
            <a:cs typeface="Times New Roman" pitchFamily="18" charset="0"/>
          </a:defRPr>
        </a:defPPr>
      </a:lstStyle>
    </a:lnDef>
  </a:objectDefaults>
  <a:extraClrSchemeLst>
    <a:extraClrScheme>
      <a:clrScheme name="3_기본 디자인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3_기본 디자인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3_기본 디자인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3_기본 디자인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3_기본 디자인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3_기본 디자인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3_기본 디자인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3_기본 디자인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3_기본 디자인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3_기본 디자인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3_기본 디자인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3_기본 디자인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41.xml><?xml version="1.0" encoding="utf-8"?>
<a:theme xmlns:a="http://schemas.openxmlformats.org/drawingml/2006/main" name="42_기본 디자인">
  <a:themeElements>
    <a:clrScheme name="3_기본 디자인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3_기본 디자인">
      <a:majorFont>
        <a:latin typeface="굴림"/>
        <a:ea typeface="굴림"/>
        <a:cs typeface=""/>
      </a:majorFont>
      <a:minorFont>
        <a:latin typeface="굴림"/>
        <a:ea typeface="굴림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9525" cap="flat" cmpd="sng" algn="ctr">
          <a:solidFill>
            <a:schemeClr val="accent2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  <a:spAutoFit/>
      </a:bodyPr>
      <a:lstStyle>
        <a:defPPr marL="0" marR="0" indent="0" algn="ctr" defTabSz="914400" rtl="0" eaLnBrk="1" fontAlgn="base" latinLnBrk="1" hangingPunct="1">
          <a:lnSpc>
            <a:spcPct val="100000"/>
          </a:lnSpc>
          <a:spcBef>
            <a:spcPct val="50000"/>
          </a:spcBef>
          <a:spcAft>
            <a:spcPct val="0"/>
          </a:spcAft>
          <a:buClrTx/>
          <a:buSzTx/>
          <a:buFontTx/>
          <a:buNone/>
          <a:tabLst/>
          <a:defRPr kumimoji="1" lang="ko-KR" altLang="en-US" sz="9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바탕체" pitchFamily="17" charset="-127"/>
            <a:ea typeface="바탕체" pitchFamily="17" charset="-127"/>
            <a:cs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9525" cap="flat" cmpd="sng" algn="ctr">
          <a:solidFill>
            <a:schemeClr val="accent2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  <a:spAutoFit/>
      </a:bodyPr>
      <a:lstStyle>
        <a:defPPr marL="0" marR="0" indent="0" algn="ctr" defTabSz="914400" rtl="0" eaLnBrk="1" fontAlgn="base" latinLnBrk="1" hangingPunct="1">
          <a:lnSpc>
            <a:spcPct val="100000"/>
          </a:lnSpc>
          <a:spcBef>
            <a:spcPct val="50000"/>
          </a:spcBef>
          <a:spcAft>
            <a:spcPct val="0"/>
          </a:spcAft>
          <a:buClrTx/>
          <a:buSzTx/>
          <a:buFontTx/>
          <a:buNone/>
          <a:tabLst/>
          <a:defRPr kumimoji="1" lang="ko-KR" altLang="en-US" sz="9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바탕체" pitchFamily="17" charset="-127"/>
            <a:ea typeface="바탕체" pitchFamily="17" charset="-127"/>
            <a:cs typeface="Times New Roman" pitchFamily="18" charset="0"/>
          </a:defRPr>
        </a:defPPr>
      </a:lstStyle>
    </a:lnDef>
  </a:objectDefaults>
  <a:extraClrSchemeLst>
    <a:extraClrScheme>
      <a:clrScheme name="3_기본 디자인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3_기본 디자인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3_기본 디자인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3_기본 디자인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3_기본 디자인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3_기본 디자인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3_기본 디자인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3_기본 디자인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3_기본 디자인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3_기본 디자인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3_기본 디자인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3_기본 디자인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42.xml><?xml version="1.0" encoding="utf-8"?>
<a:theme xmlns:a="http://schemas.openxmlformats.org/drawingml/2006/main" name="45_기본 디자인">
  <a:themeElements>
    <a:clrScheme name="3_기본 디자인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3_기본 디자인">
      <a:majorFont>
        <a:latin typeface="굴림"/>
        <a:ea typeface="굴림"/>
        <a:cs typeface=""/>
      </a:majorFont>
      <a:minorFont>
        <a:latin typeface="굴림"/>
        <a:ea typeface="굴림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FF9900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  <a:spAutoFit/>
      </a:bodyPr>
      <a:lstStyle>
        <a:defPPr marL="0" marR="0" indent="0" algn="ctr" defTabSz="914400" rtl="0" eaLnBrk="1" fontAlgn="base" latinLnBrk="1" hangingPunct="1">
          <a:lnSpc>
            <a:spcPct val="100000"/>
          </a:lnSpc>
          <a:spcBef>
            <a:spcPct val="50000"/>
          </a:spcBef>
          <a:spcAft>
            <a:spcPct val="0"/>
          </a:spcAft>
          <a:buClrTx/>
          <a:buSzTx/>
          <a:buFontTx/>
          <a:buNone/>
          <a:tabLst/>
          <a:defRPr kumimoji="1" lang="ko-KR" altLang="en-US" sz="900" b="1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바탕체" pitchFamily="17" charset="-127"/>
            <a:ea typeface="바탕체" pitchFamily="17" charset="-127"/>
            <a:cs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FF9900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  <a:spAutoFit/>
      </a:bodyPr>
      <a:lstStyle>
        <a:defPPr marL="0" marR="0" indent="0" algn="ctr" defTabSz="914400" rtl="0" eaLnBrk="1" fontAlgn="base" latinLnBrk="1" hangingPunct="1">
          <a:lnSpc>
            <a:spcPct val="100000"/>
          </a:lnSpc>
          <a:spcBef>
            <a:spcPct val="50000"/>
          </a:spcBef>
          <a:spcAft>
            <a:spcPct val="0"/>
          </a:spcAft>
          <a:buClrTx/>
          <a:buSzTx/>
          <a:buFontTx/>
          <a:buNone/>
          <a:tabLst/>
          <a:defRPr kumimoji="1" lang="ko-KR" altLang="en-US" sz="900" b="1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바탕체" pitchFamily="17" charset="-127"/>
            <a:ea typeface="바탕체" pitchFamily="17" charset="-127"/>
            <a:cs typeface="Times New Roman" pitchFamily="18" charset="0"/>
          </a:defRPr>
        </a:defPPr>
      </a:lstStyle>
    </a:lnDef>
  </a:objectDefaults>
  <a:extraClrSchemeLst>
    <a:extraClrScheme>
      <a:clrScheme name="3_기본 디자인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3_기본 디자인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3_기본 디자인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3_기본 디자인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3_기본 디자인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3_기본 디자인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3_기본 디자인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3_기본 디자인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3_기본 디자인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3_기본 디자인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3_기본 디자인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3_기본 디자인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43.xml><?xml version="1.0" encoding="utf-8"?>
<a:theme xmlns:a="http://schemas.openxmlformats.org/drawingml/2006/main" name="46_기본 디자인">
  <a:themeElements>
    <a:clrScheme name="10_기본 디자인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10_기본 디자인">
      <a:majorFont>
        <a:latin typeface="굴림"/>
        <a:ea typeface="굴림"/>
        <a:cs typeface=""/>
      </a:majorFont>
      <a:minorFont>
        <a:latin typeface="굴림"/>
        <a:ea typeface="굴림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10_기본 디자인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0_기본 디자인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0_기본 디자인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0_기본 디자인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0_기본 디자인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0_기본 디자인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0_기본 디자인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0_기본 디자인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0_기본 디자인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0_기본 디자인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0_기본 디자인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0_기본 디자인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44.xml><?xml version="1.0" encoding="utf-8"?>
<a:theme xmlns:a="http://schemas.openxmlformats.org/drawingml/2006/main" name="47_기본 디자인">
  <a:themeElements>
    <a:clrScheme name="40_기본 디자인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40_기본 디자인">
      <a:majorFont>
        <a:latin typeface="굴림"/>
        <a:ea typeface="굴림"/>
        <a:cs typeface=""/>
      </a:majorFont>
      <a:minorFont>
        <a:latin typeface="굴림"/>
        <a:ea typeface="굴림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40_기본 디자인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40_기본 디자인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40_기본 디자인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40_기본 디자인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40_기본 디자인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40_기본 디자인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40_기본 디자인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40_기본 디자인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40_기본 디자인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40_기본 디자인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40_기본 디자인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40_기본 디자인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45.xml><?xml version="1.0" encoding="utf-8"?>
<a:theme xmlns:a="http://schemas.openxmlformats.org/drawingml/2006/main" name="48_기본 디자인">
  <a:themeElements>
    <a:clrScheme name="3_기본 디자인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3_기본 디자인">
      <a:majorFont>
        <a:latin typeface="굴림"/>
        <a:ea typeface="굴림"/>
        <a:cs typeface=""/>
      </a:majorFont>
      <a:minorFont>
        <a:latin typeface="굴림"/>
        <a:ea typeface="굴림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FF9900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  <a:spAutoFit/>
      </a:bodyPr>
      <a:lstStyle>
        <a:defPPr marL="0" marR="0" indent="0" algn="ctr" defTabSz="914400" rtl="0" eaLnBrk="1" fontAlgn="base" latinLnBrk="1" hangingPunct="1">
          <a:lnSpc>
            <a:spcPct val="100000"/>
          </a:lnSpc>
          <a:spcBef>
            <a:spcPct val="50000"/>
          </a:spcBef>
          <a:spcAft>
            <a:spcPct val="0"/>
          </a:spcAft>
          <a:buClrTx/>
          <a:buSzTx/>
          <a:buFontTx/>
          <a:buNone/>
          <a:tabLst/>
          <a:defRPr kumimoji="1" lang="ko-KR" altLang="en-US" sz="900" b="1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바탕체" pitchFamily="17" charset="-127"/>
            <a:ea typeface="바탕체" pitchFamily="17" charset="-127"/>
            <a:cs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FF9900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  <a:spAutoFit/>
      </a:bodyPr>
      <a:lstStyle>
        <a:defPPr marL="0" marR="0" indent="0" algn="ctr" defTabSz="914400" rtl="0" eaLnBrk="1" fontAlgn="base" latinLnBrk="1" hangingPunct="1">
          <a:lnSpc>
            <a:spcPct val="100000"/>
          </a:lnSpc>
          <a:spcBef>
            <a:spcPct val="50000"/>
          </a:spcBef>
          <a:spcAft>
            <a:spcPct val="0"/>
          </a:spcAft>
          <a:buClrTx/>
          <a:buSzTx/>
          <a:buFontTx/>
          <a:buNone/>
          <a:tabLst/>
          <a:defRPr kumimoji="1" lang="ko-KR" altLang="en-US" sz="900" b="1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바탕체" pitchFamily="17" charset="-127"/>
            <a:ea typeface="바탕체" pitchFamily="17" charset="-127"/>
            <a:cs typeface="Times New Roman" pitchFamily="18" charset="0"/>
          </a:defRPr>
        </a:defPPr>
      </a:lstStyle>
    </a:lnDef>
  </a:objectDefaults>
  <a:extraClrSchemeLst>
    <a:extraClrScheme>
      <a:clrScheme name="3_기본 디자인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3_기본 디자인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3_기본 디자인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3_기본 디자인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3_기본 디자인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3_기본 디자인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3_기본 디자인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3_기본 디자인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3_기본 디자인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3_기본 디자인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3_기본 디자인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3_기본 디자인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46.xml><?xml version="1.0" encoding="utf-8"?>
<a:theme xmlns:a="http://schemas.openxmlformats.org/drawingml/2006/main" name="29_기본 디자인">
  <a:themeElements>
    <a:clrScheme name="3_기본 디자인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3_기본 디자인">
      <a:majorFont>
        <a:latin typeface="굴림"/>
        <a:ea typeface="굴림"/>
        <a:cs typeface=""/>
      </a:majorFont>
      <a:minorFont>
        <a:latin typeface="굴림"/>
        <a:ea typeface="굴림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gradFill rotWithShape="1">
          <a:gsLst>
            <a:gs pos="0">
              <a:schemeClr val="bg1"/>
            </a:gs>
            <a:gs pos="100000">
              <a:srgbClr val="6699FF"/>
            </a:gs>
          </a:gsLst>
          <a:path path="rect">
            <a:fillToRect l="50000" t="50000" r="50000" b="50000"/>
          </a:path>
        </a:gradFill>
        <a:ln w="12700" cap="flat" cmpd="sng" algn="ctr">
          <a:solidFill>
            <a:srgbClr val="EAEAEA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0000" tIns="46800" rIns="90000" bIns="46800" numCol="1" anchor="t" anchorCtr="0" compatLnSpc="1">
        <a:prstTxWarp prst="textNoShape">
          <a:avLst/>
        </a:prstTxWarp>
        <a:spAutoFit/>
      </a:bodyPr>
      <a:lstStyle>
        <a:defPPr marL="0" marR="0" indent="0" algn="ctr" defTabSz="914400" rtl="0" eaLnBrk="1" fontAlgn="base" latinLnBrk="1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1" lang="ko-KR" altLang="en-US" sz="1100" b="1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돋움" pitchFamily="50" charset="-127"/>
            <a:ea typeface="돋움" pitchFamily="50" charset="-127"/>
            <a:cs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gradFill rotWithShape="1">
          <a:gsLst>
            <a:gs pos="0">
              <a:schemeClr val="bg1"/>
            </a:gs>
            <a:gs pos="100000">
              <a:srgbClr val="6699FF"/>
            </a:gs>
          </a:gsLst>
          <a:path path="rect">
            <a:fillToRect l="50000" t="50000" r="50000" b="50000"/>
          </a:path>
        </a:gradFill>
        <a:ln w="12700" cap="flat" cmpd="sng" algn="ctr">
          <a:solidFill>
            <a:srgbClr val="EAEAEA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0000" tIns="46800" rIns="90000" bIns="46800" numCol="1" anchor="t" anchorCtr="0" compatLnSpc="1">
        <a:prstTxWarp prst="textNoShape">
          <a:avLst/>
        </a:prstTxWarp>
        <a:spAutoFit/>
      </a:bodyPr>
      <a:lstStyle>
        <a:defPPr marL="0" marR="0" indent="0" algn="ctr" defTabSz="914400" rtl="0" eaLnBrk="1" fontAlgn="base" latinLnBrk="1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1" lang="ko-KR" altLang="en-US" sz="1100" b="1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돋움" pitchFamily="50" charset="-127"/>
            <a:ea typeface="돋움" pitchFamily="50" charset="-127"/>
            <a:cs typeface="Times New Roman" pitchFamily="18" charset="0"/>
          </a:defRPr>
        </a:defPPr>
      </a:lstStyle>
    </a:lnDef>
  </a:objectDefaults>
  <a:extraClrSchemeLst>
    <a:extraClrScheme>
      <a:clrScheme name="3_기본 디자인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3_기본 디자인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3_기본 디자인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3_기본 디자인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3_기본 디자인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3_기본 디자인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3_기본 디자인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3_기본 디자인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3_기본 디자인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3_기본 디자인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3_기본 디자인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3_기본 디자인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47.xml><?xml version="1.0" encoding="utf-8"?>
<a:theme xmlns:a="http://schemas.openxmlformats.org/drawingml/2006/main" name="24_기본 디자인">
  <a:themeElements>
    <a:clrScheme name="3_기본 디자인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3_기본 디자인">
      <a:majorFont>
        <a:latin typeface="굴림"/>
        <a:ea typeface="굴림"/>
        <a:cs typeface=""/>
      </a:majorFont>
      <a:minorFont>
        <a:latin typeface="굴림"/>
        <a:ea typeface="굴림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gradFill rotWithShape="1">
          <a:gsLst>
            <a:gs pos="0">
              <a:schemeClr val="bg1"/>
            </a:gs>
            <a:gs pos="100000">
              <a:srgbClr val="6699FF"/>
            </a:gs>
          </a:gsLst>
          <a:path path="rect">
            <a:fillToRect l="50000" t="50000" r="50000" b="50000"/>
          </a:path>
        </a:gradFill>
        <a:ln w="12700" cap="flat" cmpd="sng" algn="ctr">
          <a:solidFill>
            <a:srgbClr val="EAEAEA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0000" tIns="46800" rIns="90000" bIns="46800" numCol="1" anchor="t" anchorCtr="0" compatLnSpc="1">
        <a:prstTxWarp prst="textNoShape">
          <a:avLst/>
        </a:prstTxWarp>
        <a:spAutoFit/>
      </a:bodyPr>
      <a:lstStyle>
        <a:defPPr marL="0" marR="0" indent="0" algn="ctr" defTabSz="914400" rtl="0" eaLnBrk="1" fontAlgn="base" latinLnBrk="1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1" lang="ko-KR" altLang="en-US" sz="1100" b="1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돋움" pitchFamily="50" charset="-127"/>
            <a:ea typeface="돋움" pitchFamily="50" charset="-127"/>
            <a:cs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gradFill rotWithShape="1">
          <a:gsLst>
            <a:gs pos="0">
              <a:schemeClr val="bg1"/>
            </a:gs>
            <a:gs pos="100000">
              <a:srgbClr val="6699FF"/>
            </a:gs>
          </a:gsLst>
          <a:path path="rect">
            <a:fillToRect l="50000" t="50000" r="50000" b="50000"/>
          </a:path>
        </a:gradFill>
        <a:ln w="12700" cap="flat" cmpd="sng" algn="ctr">
          <a:solidFill>
            <a:srgbClr val="EAEAEA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0000" tIns="46800" rIns="90000" bIns="46800" numCol="1" anchor="t" anchorCtr="0" compatLnSpc="1">
        <a:prstTxWarp prst="textNoShape">
          <a:avLst/>
        </a:prstTxWarp>
        <a:spAutoFit/>
      </a:bodyPr>
      <a:lstStyle>
        <a:defPPr marL="0" marR="0" indent="0" algn="ctr" defTabSz="914400" rtl="0" eaLnBrk="1" fontAlgn="base" latinLnBrk="1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1" lang="ko-KR" altLang="en-US" sz="1100" b="1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돋움" pitchFamily="50" charset="-127"/>
            <a:ea typeface="돋움" pitchFamily="50" charset="-127"/>
            <a:cs typeface="Times New Roman" pitchFamily="18" charset="0"/>
          </a:defRPr>
        </a:defPPr>
      </a:lstStyle>
    </a:lnDef>
  </a:objectDefaults>
  <a:extraClrSchemeLst>
    <a:extraClrScheme>
      <a:clrScheme name="3_기본 디자인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3_기본 디자인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3_기본 디자인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3_기본 디자인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3_기본 디자인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3_기본 디자인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3_기본 디자인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3_기본 디자인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3_기본 디자인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3_기본 디자인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3_기본 디자인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3_기본 디자인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48.xml><?xml version="1.0" encoding="utf-8"?>
<a:theme xmlns:a="http://schemas.openxmlformats.org/drawingml/2006/main" name="25_기본 디자인">
  <a:themeElements>
    <a:clrScheme name="3_기본 디자인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3_기본 디자인">
      <a:majorFont>
        <a:latin typeface="굴림"/>
        <a:ea typeface="굴림"/>
        <a:cs typeface=""/>
      </a:majorFont>
      <a:minorFont>
        <a:latin typeface="굴림"/>
        <a:ea typeface="굴림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9525" cap="flat" cmpd="sng" algn="ctr">
          <a:noFill/>
          <a:prstDash val="solid"/>
          <a:round/>
          <a:headEnd type="none" w="med" len="med"/>
          <a:tailEnd type="none" w="med" len="med"/>
        </a:ln>
        <a:effectLst/>
      </a:spPr>
      <a:bodyPr vert="horz" wrap="square" lIns="0" tIns="0" rIns="0" bIns="0" numCol="1" anchor="t" anchorCtr="0" compatLnSpc="1">
        <a:prstTxWarp prst="textNoShape">
          <a:avLst/>
        </a:prstTxWarp>
        <a:spAutoFit/>
      </a:bodyPr>
      <a:lstStyle>
        <a:defPPr marL="0" marR="0" indent="0" algn="l" defTabSz="914400" rtl="0" eaLnBrk="1" fontAlgn="base" latinLnBrk="1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Char char="•"/>
          <a:tabLst/>
          <a:defRPr kumimoji="1" lang="ko-KR" altLang="en-US" sz="10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HY헤드라인M" pitchFamily="18" charset="-127"/>
            <a:ea typeface="HY헤드라인M" pitchFamily="18" charset="-127"/>
            <a:cs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9525" cap="flat" cmpd="sng" algn="ctr">
          <a:noFill/>
          <a:prstDash val="solid"/>
          <a:round/>
          <a:headEnd type="none" w="med" len="med"/>
          <a:tailEnd type="none" w="med" len="med"/>
        </a:ln>
        <a:effectLst/>
      </a:spPr>
      <a:bodyPr vert="horz" wrap="square" lIns="0" tIns="0" rIns="0" bIns="0" numCol="1" anchor="t" anchorCtr="0" compatLnSpc="1">
        <a:prstTxWarp prst="textNoShape">
          <a:avLst/>
        </a:prstTxWarp>
        <a:spAutoFit/>
      </a:bodyPr>
      <a:lstStyle>
        <a:defPPr marL="0" marR="0" indent="0" algn="l" defTabSz="914400" rtl="0" eaLnBrk="1" fontAlgn="base" latinLnBrk="1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Char char="•"/>
          <a:tabLst/>
          <a:defRPr kumimoji="1" lang="ko-KR" altLang="en-US" sz="10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HY헤드라인M" pitchFamily="18" charset="-127"/>
            <a:ea typeface="HY헤드라인M" pitchFamily="18" charset="-127"/>
            <a:cs typeface="Times New Roman" pitchFamily="18" charset="0"/>
          </a:defRPr>
        </a:defPPr>
      </a:lstStyle>
    </a:lnDef>
  </a:objectDefaults>
  <a:extraClrSchemeLst>
    <a:extraClrScheme>
      <a:clrScheme name="3_기본 디자인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3_기본 디자인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3_기본 디자인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3_기본 디자인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3_기본 디자인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3_기본 디자인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3_기본 디자인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3_기본 디자인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3_기본 디자인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3_기본 디자인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3_기본 디자인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3_기본 디자인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49.xml><?xml version="1.0" encoding="utf-8"?>
<a:theme xmlns:a="http://schemas.openxmlformats.org/drawingml/2006/main" name="1_기본 디자인">
  <a:themeElements>
    <a:clrScheme name="기본 디자인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기본 디자인">
      <a:majorFont>
        <a:latin typeface="굴림"/>
        <a:ea typeface="굴림"/>
        <a:cs typeface=""/>
      </a:majorFont>
      <a:minorFont>
        <a:latin typeface="굴림"/>
        <a:ea typeface="굴림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9525" cap="flat" cmpd="sng" algn="ctr">
          <a:noFill/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  <a:spAutoFit/>
      </a:bodyPr>
      <a:lstStyle>
        <a:defPPr marL="457200" marR="0" indent="0" algn="l" defTabSz="914400" rtl="0" eaLnBrk="1" fontAlgn="base" latinLnBrk="1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1" lang="ko-KR" altLang="en-US" sz="1800" b="0" i="0" u="none" strike="noStrike" cap="none" normalizeH="0" baseline="0" smtClean="0">
            <a:ln>
              <a:noFill/>
            </a:ln>
            <a:solidFill>
              <a:schemeClr val="bg2"/>
            </a:solidFill>
            <a:effectLst/>
            <a:latin typeface="맑은 고딕" pitchFamily="50" charset="-127"/>
            <a:ea typeface="맑은 고딕" pitchFamily="50" charset="-127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9525" cap="flat" cmpd="sng" algn="ctr">
          <a:noFill/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  <a:spAutoFit/>
      </a:bodyPr>
      <a:lstStyle>
        <a:defPPr marL="457200" marR="0" indent="0" algn="l" defTabSz="914400" rtl="0" eaLnBrk="1" fontAlgn="base" latinLnBrk="1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1" lang="ko-KR" altLang="en-US" sz="1800" b="0" i="0" u="none" strike="noStrike" cap="none" normalizeH="0" baseline="0" smtClean="0">
            <a:ln>
              <a:noFill/>
            </a:ln>
            <a:solidFill>
              <a:schemeClr val="bg2"/>
            </a:solidFill>
            <a:effectLst/>
            <a:latin typeface="맑은 고딕" pitchFamily="50" charset="-127"/>
            <a:ea typeface="맑은 고딕" pitchFamily="50" charset="-127"/>
          </a:defRPr>
        </a:defPPr>
      </a:lstStyle>
    </a:lnDef>
  </a:objectDefaults>
  <a:extraClrSchemeLst>
    <a:extraClrScheme>
      <a:clrScheme name="기본 디자인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기본 디자인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기본 디자인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기본 디자인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기본 디자인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기본 디자인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기본 디자인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기본 디자인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기본 디자인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기본 디자인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기본 디자인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기본 디자인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5.xml><?xml version="1.0" encoding="utf-8"?>
<a:theme xmlns:a="http://schemas.openxmlformats.org/drawingml/2006/main" name="6_기본 디자인">
  <a:themeElements>
    <a:clrScheme name="6_기본 디자인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6_기본 디자인">
      <a:majorFont>
        <a:latin typeface="굴림"/>
        <a:ea typeface="굴림"/>
        <a:cs typeface=""/>
      </a:majorFont>
      <a:minorFont>
        <a:latin typeface="굴림"/>
        <a:ea typeface="굴림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6_기본 디자인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6_기본 디자인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6_기본 디자인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6_기본 디자인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6_기본 디자인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6_기본 디자인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6_기본 디자인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6_기본 디자인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6_기본 디자인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6_기본 디자인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6_기본 디자인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6_기본 디자인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50.xml><?xml version="1.0" encoding="utf-8"?>
<a:theme xmlns:a="http://schemas.openxmlformats.org/drawingml/2006/main" name="41_기본 디자인">
  <a:themeElements>
    <a:clrScheme name="기본 디자인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기본 디자인">
      <a:majorFont>
        <a:latin typeface="굴림"/>
        <a:ea typeface="굴림"/>
        <a:cs typeface=""/>
      </a:majorFont>
      <a:minorFont>
        <a:latin typeface="굴림"/>
        <a:ea typeface="굴림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>
          <a:noFill/>
        </a:ln>
        <a:effectLst/>
        <a:extLst>
          <a:ext uri="{909E8E84-426E-40DD-AFC4-6F175D3DCCD1}">
            <a14:hiddenFill xmlns:a14="http://schemas.microsoft.com/office/drawing/2010/main" xmlns="">
              <a:solidFill>
                <a:srgbClr val="FFFFFF"/>
              </a:solidFill>
            </a14:hiddenFill>
          </a:ext>
          <a:ext uri="{91240B29-F687-4F45-9708-019B960494DF}">
            <a14:hiddenLine xmlns:a14="http://schemas.microsoft.com/office/drawing/2010/main" xmlns="" w="9525" cap="flat" cmpd="sng" algn="ctr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14:hiddenLine>
          </a:ext>
          <a:ext uri="{AF507438-7753-43E0-B8FC-AC1667EBCBE1}">
            <a14:hiddenEffects xmlns:a14="http://schemas.microsoft.com/office/drawing/2010/main" xmlns="">
              <a:effectLst>
                <a:outerShdw dist="35921" dir="2700000" algn="ctr" rotWithShape="0">
                  <a:srgbClr val="808080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  <a:spAutoFit/>
      </a:bodyPr>
      <a:lstStyle>
        <a:defPPr marL="457200" marR="0" indent="0" algn="l" defTabSz="914400" rtl="0" eaLnBrk="1" fontAlgn="base" latinLnBrk="1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1" lang="ko-KR" altLang="en-US" sz="1800" b="0" i="0" u="none" strike="noStrike" cap="none" normalizeH="0" baseline="0" smtClean="0">
            <a:ln>
              <a:noFill/>
            </a:ln>
            <a:solidFill>
              <a:schemeClr val="bg2"/>
            </a:solidFill>
            <a:effectLst/>
            <a:latin typeface="맑은 고딕" pitchFamily="50" charset="-127"/>
            <a:ea typeface="맑은 고딕" pitchFamily="50" charset="-127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>
          <a:noFill/>
        </a:ln>
        <a:effectLst/>
        <a:extLst>
          <a:ext uri="{909E8E84-426E-40DD-AFC4-6F175D3DCCD1}">
            <a14:hiddenFill xmlns:a14="http://schemas.microsoft.com/office/drawing/2010/main" xmlns="">
              <a:solidFill>
                <a:srgbClr val="FFFFFF"/>
              </a:solidFill>
            </a14:hiddenFill>
          </a:ext>
          <a:ext uri="{91240B29-F687-4F45-9708-019B960494DF}">
            <a14:hiddenLine xmlns:a14="http://schemas.microsoft.com/office/drawing/2010/main" xmlns="" w="9525" cap="flat" cmpd="sng" algn="ctr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14:hiddenLine>
          </a:ext>
          <a:ext uri="{AF507438-7753-43E0-B8FC-AC1667EBCBE1}">
            <a14:hiddenEffects xmlns:a14="http://schemas.microsoft.com/office/drawing/2010/main" xmlns="">
              <a:effectLst>
                <a:outerShdw dist="35921" dir="2700000" algn="ctr" rotWithShape="0">
                  <a:srgbClr val="808080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  <a:spAutoFit/>
      </a:bodyPr>
      <a:lstStyle>
        <a:defPPr marL="457200" marR="0" indent="0" algn="l" defTabSz="914400" rtl="0" eaLnBrk="1" fontAlgn="base" latinLnBrk="1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1" lang="ko-KR" altLang="en-US" sz="1800" b="0" i="0" u="none" strike="noStrike" cap="none" normalizeH="0" baseline="0" smtClean="0">
            <a:ln>
              <a:noFill/>
            </a:ln>
            <a:solidFill>
              <a:schemeClr val="bg2"/>
            </a:solidFill>
            <a:effectLst/>
            <a:latin typeface="맑은 고딕" pitchFamily="50" charset="-127"/>
            <a:ea typeface="맑은 고딕" pitchFamily="50" charset="-127"/>
          </a:defRPr>
        </a:defPPr>
      </a:lstStyle>
    </a:lnDef>
  </a:objectDefaults>
  <a:extraClrSchemeLst>
    <a:extraClrScheme>
      <a:clrScheme name="기본 디자인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기본 디자인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기본 디자인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기본 디자인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기본 디자인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기본 디자인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기본 디자인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기본 디자인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기본 디자인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기본 디자인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기본 디자인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기본 디자인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51.xml><?xml version="1.0" encoding="utf-8"?>
<a:theme xmlns:a="http://schemas.openxmlformats.org/drawingml/2006/main" name="49_기본 디자인">
  <a:themeElements>
    <a:clrScheme name="기본 디자인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기본 디자인">
      <a:majorFont>
        <a:latin typeface="굴림"/>
        <a:ea typeface="굴림"/>
        <a:cs typeface=""/>
      </a:majorFont>
      <a:minorFont>
        <a:latin typeface="굴림"/>
        <a:ea typeface="굴림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9525" cap="flat" cmpd="sng" algn="ctr">
          <a:noFill/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  <a:spAutoFit/>
      </a:bodyPr>
      <a:lstStyle>
        <a:defPPr marL="457200" marR="0" indent="0" algn="l" defTabSz="914400" rtl="0" eaLnBrk="1" fontAlgn="base" latinLnBrk="1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1" lang="ko-KR" altLang="en-US" sz="1800" b="0" i="0" u="none" strike="noStrike" cap="none" normalizeH="0" baseline="0" smtClean="0">
            <a:ln>
              <a:noFill/>
            </a:ln>
            <a:solidFill>
              <a:schemeClr val="bg2"/>
            </a:solidFill>
            <a:effectLst/>
            <a:latin typeface="맑은 고딕" pitchFamily="50" charset="-127"/>
            <a:ea typeface="맑은 고딕" pitchFamily="50" charset="-127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9525" cap="flat" cmpd="sng" algn="ctr">
          <a:noFill/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  <a:spAutoFit/>
      </a:bodyPr>
      <a:lstStyle>
        <a:defPPr marL="457200" marR="0" indent="0" algn="l" defTabSz="914400" rtl="0" eaLnBrk="1" fontAlgn="base" latinLnBrk="1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1" lang="ko-KR" altLang="en-US" sz="1800" b="0" i="0" u="none" strike="noStrike" cap="none" normalizeH="0" baseline="0" smtClean="0">
            <a:ln>
              <a:noFill/>
            </a:ln>
            <a:solidFill>
              <a:schemeClr val="bg2"/>
            </a:solidFill>
            <a:effectLst/>
            <a:latin typeface="맑은 고딕" pitchFamily="50" charset="-127"/>
            <a:ea typeface="맑은 고딕" pitchFamily="50" charset="-127"/>
          </a:defRPr>
        </a:defPPr>
      </a:lstStyle>
    </a:lnDef>
  </a:objectDefaults>
  <a:extraClrSchemeLst>
    <a:extraClrScheme>
      <a:clrScheme name="기본 디자인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기본 디자인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기본 디자인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기본 디자인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기본 디자인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기본 디자인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기본 디자인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기본 디자인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기본 디자인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기본 디자인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기본 디자인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기본 디자인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52.xml><?xml version="1.0" encoding="utf-8"?>
<a:theme xmlns:a="http://schemas.openxmlformats.org/drawingml/2006/main" name="50_기본 디자인">
  <a:themeElements>
    <a:clrScheme name="기본 디자인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기본 디자인">
      <a:majorFont>
        <a:latin typeface="굴림"/>
        <a:ea typeface="굴림"/>
        <a:cs typeface=""/>
      </a:majorFont>
      <a:minorFont>
        <a:latin typeface="굴림"/>
        <a:ea typeface="굴림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9525" cap="flat" cmpd="sng" algn="ctr">
          <a:noFill/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  <a:spAutoFit/>
      </a:bodyPr>
      <a:lstStyle>
        <a:defPPr marL="457200" marR="0" indent="0" algn="l" defTabSz="914400" rtl="0" eaLnBrk="1" fontAlgn="base" latinLnBrk="1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1" lang="ko-KR" altLang="en-US" sz="1800" b="0" i="0" u="none" strike="noStrike" cap="none" normalizeH="0" baseline="0" smtClean="0">
            <a:ln>
              <a:noFill/>
            </a:ln>
            <a:solidFill>
              <a:schemeClr val="bg2"/>
            </a:solidFill>
            <a:effectLst/>
            <a:latin typeface="맑은 고딕" pitchFamily="50" charset="-127"/>
            <a:ea typeface="맑은 고딕" pitchFamily="50" charset="-127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9525" cap="flat" cmpd="sng" algn="ctr">
          <a:noFill/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  <a:spAutoFit/>
      </a:bodyPr>
      <a:lstStyle>
        <a:defPPr marL="457200" marR="0" indent="0" algn="l" defTabSz="914400" rtl="0" eaLnBrk="1" fontAlgn="base" latinLnBrk="1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1" lang="ko-KR" altLang="en-US" sz="1800" b="0" i="0" u="none" strike="noStrike" cap="none" normalizeH="0" baseline="0" smtClean="0">
            <a:ln>
              <a:noFill/>
            </a:ln>
            <a:solidFill>
              <a:schemeClr val="bg2"/>
            </a:solidFill>
            <a:effectLst/>
            <a:latin typeface="맑은 고딕" pitchFamily="50" charset="-127"/>
            <a:ea typeface="맑은 고딕" pitchFamily="50" charset="-127"/>
          </a:defRPr>
        </a:defPPr>
      </a:lstStyle>
    </a:lnDef>
  </a:objectDefaults>
  <a:extraClrSchemeLst>
    <a:extraClrScheme>
      <a:clrScheme name="기본 디자인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기본 디자인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기본 디자인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기본 디자인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기본 디자인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기본 디자인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기본 디자인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기본 디자인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기본 디자인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기본 디자인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기본 디자인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기본 디자인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53.xml><?xml version="1.0" encoding="utf-8"?>
<a:theme xmlns:a="http://schemas.openxmlformats.org/drawingml/2006/main" name="51_기본 디자인">
  <a:themeElements>
    <a:clrScheme name="기본 디자인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기본 디자인">
      <a:majorFont>
        <a:latin typeface="굴림"/>
        <a:ea typeface="굴림"/>
        <a:cs typeface=""/>
      </a:majorFont>
      <a:minorFont>
        <a:latin typeface="굴림"/>
        <a:ea typeface="굴림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9525" cap="flat" cmpd="sng" algn="ctr">
          <a:noFill/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  <a:spAutoFit/>
      </a:bodyPr>
      <a:lstStyle>
        <a:defPPr marL="457200" marR="0" indent="0" algn="l" defTabSz="914400" rtl="0" eaLnBrk="1" fontAlgn="base" latinLnBrk="1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1" lang="ko-KR" altLang="en-US" sz="1800" b="0" i="0" u="none" strike="noStrike" cap="none" normalizeH="0" baseline="0" smtClean="0">
            <a:ln>
              <a:noFill/>
            </a:ln>
            <a:solidFill>
              <a:schemeClr val="bg2"/>
            </a:solidFill>
            <a:effectLst/>
            <a:latin typeface="맑은 고딕" pitchFamily="50" charset="-127"/>
            <a:ea typeface="맑은 고딕" pitchFamily="50" charset="-127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9525" cap="flat" cmpd="sng" algn="ctr">
          <a:noFill/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  <a:spAutoFit/>
      </a:bodyPr>
      <a:lstStyle>
        <a:defPPr marL="457200" marR="0" indent="0" algn="l" defTabSz="914400" rtl="0" eaLnBrk="1" fontAlgn="base" latinLnBrk="1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1" lang="ko-KR" altLang="en-US" sz="1800" b="0" i="0" u="none" strike="noStrike" cap="none" normalizeH="0" baseline="0" smtClean="0">
            <a:ln>
              <a:noFill/>
            </a:ln>
            <a:solidFill>
              <a:schemeClr val="bg2"/>
            </a:solidFill>
            <a:effectLst/>
            <a:latin typeface="맑은 고딕" pitchFamily="50" charset="-127"/>
            <a:ea typeface="맑은 고딕" pitchFamily="50" charset="-127"/>
          </a:defRPr>
        </a:defPPr>
      </a:lstStyle>
    </a:lnDef>
  </a:objectDefaults>
  <a:extraClrSchemeLst>
    <a:extraClrScheme>
      <a:clrScheme name="기본 디자인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기본 디자인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기본 디자인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기본 디자인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기본 디자인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기본 디자인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기본 디자인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기본 디자인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기본 디자인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기본 디자인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기본 디자인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기본 디자인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54.xml><?xml version="1.0" encoding="utf-8"?>
<a:theme xmlns:a="http://schemas.openxmlformats.org/drawingml/2006/main" name="52_기본 디자인">
  <a:themeElements>
    <a:clrScheme name="기본 디자인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기본 디자인">
      <a:majorFont>
        <a:latin typeface="굴림"/>
        <a:ea typeface="굴림"/>
        <a:cs typeface=""/>
      </a:majorFont>
      <a:minorFont>
        <a:latin typeface="굴림"/>
        <a:ea typeface="굴림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9525" cap="flat" cmpd="sng" algn="ctr">
          <a:noFill/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  <a:spAutoFit/>
      </a:bodyPr>
      <a:lstStyle>
        <a:defPPr marL="457200" marR="0" indent="0" algn="l" defTabSz="914400" rtl="0" eaLnBrk="1" fontAlgn="base" latinLnBrk="1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1" lang="ko-KR" altLang="en-US" sz="1800" b="0" i="0" u="none" strike="noStrike" cap="none" normalizeH="0" baseline="0" smtClean="0">
            <a:ln>
              <a:noFill/>
            </a:ln>
            <a:solidFill>
              <a:schemeClr val="bg2"/>
            </a:solidFill>
            <a:effectLst/>
            <a:latin typeface="맑은 고딕" pitchFamily="50" charset="-127"/>
            <a:ea typeface="맑은 고딕" pitchFamily="50" charset="-127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9525" cap="flat" cmpd="sng" algn="ctr">
          <a:noFill/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  <a:spAutoFit/>
      </a:bodyPr>
      <a:lstStyle>
        <a:defPPr marL="457200" marR="0" indent="0" algn="l" defTabSz="914400" rtl="0" eaLnBrk="1" fontAlgn="base" latinLnBrk="1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1" lang="ko-KR" altLang="en-US" sz="1800" b="0" i="0" u="none" strike="noStrike" cap="none" normalizeH="0" baseline="0" smtClean="0">
            <a:ln>
              <a:noFill/>
            </a:ln>
            <a:solidFill>
              <a:schemeClr val="bg2"/>
            </a:solidFill>
            <a:effectLst/>
            <a:latin typeface="맑은 고딕" pitchFamily="50" charset="-127"/>
            <a:ea typeface="맑은 고딕" pitchFamily="50" charset="-127"/>
          </a:defRPr>
        </a:defPPr>
      </a:lstStyle>
    </a:lnDef>
  </a:objectDefaults>
  <a:extraClrSchemeLst>
    <a:extraClrScheme>
      <a:clrScheme name="기본 디자인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기본 디자인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기본 디자인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기본 디자인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기본 디자인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기본 디자인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기본 디자인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기본 디자인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기본 디자인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기본 디자인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기본 디자인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기본 디자인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55.xml><?xml version="1.0" encoding="utf-8"?>
<a:theme xmlns:a="http://schemas.openxmlformats.org/drawingml/2006/main" name="54_기본 디자인">
  <a:themeElements>
    <a:clrScheme name="10_기본 디자인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10_기본 디자인">
      <a:majorFont>
        <a:latin typeface="굴림"/>
        <a:ea typeface="굴림"/>
        <a:cs typeface=""/>
      </a:majorFont>
      <a:minorFont>
        <a:latin typeface="굴림"/>
        <a:ea typeface="굴림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10_기본 디자인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0_기본 디자인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0_기본 디자인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0_기본 디자인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0_기본 디자인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0_기본 디자인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0_기본 디자인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0_기본 디자인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0_기본 디자인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0_기본 디자인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0_기본 디자인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0_기본 디자인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56.xml><?xml version="1.0" encoding="utf-8"?>
<a:theme xmlns:a="http://schemas.openxmlformats.org/drawingml/2006/main" name="56_기본 디자인">
  <a:themeElements>
    <a:clrScheme name="10_기본 디자인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10_기본 디자인">
      <a:majorFont>
        <a:latin typeface="굴림"/>
        <a:ea typeface="굴림"/>
        <a:cs typeface=""/>
      </a:majorFont>
      <a:minorFont>
        <a:latin typeface="굴림"/>
        <a:ea typeface="굴림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10_기본 디자인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0_기본 디자인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0_기본 디자인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0_기본 디자인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0_기본 디자인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0_기본 디자인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0_기본 디자인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0_기본 디자인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0_기본 디자인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0_기본 디자인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0_기본 디자인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0_기본 디자인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57.xml><?xml version="1.0" encoding="utf-8"?>
<a:theme xmlns:a="http://schemas.openxmlformats.org/drawingml/2006/main" name="57_기본 디자인">
  <a:themeElements>
    <a:clrScheme name="10_기본 디자인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10_기본 디자인">
      <a:majorFont>
        <a:latin typeface="굴림"/>
        <a:ea typeface="굴림"/>
        <a:cs typeface=""/>
      </a:majorFont>
      <a:minorFont>
        <a:latin typeface="굴림"/>
        <a:ea typeface="굴림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10_기본 디자인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0_기본 디자인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0_기본 디자인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0_기본 디자인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0_기본 디자인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0_기본 디자인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0_기본 디자인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0_기본 디자인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0_기본 디자인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0_기본 디자인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0_기본 디자인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0_기본 디자인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58.xml><?xml version="1.0" encoding="utf-8"?>
<a:theme xmlns:a="http://schemas.openxmlformats.org/drawingml/2006/main" name="55_기본 디자인">
  <a:themeElements>
    <a:clrScheme name="10_기본 디자인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10_기본 디자인">
      <a:majorFont>
        <a:latin typeface="굴림"/>
        <a:ea typeface="굴림"/>
        <a:cs typeface=""/>
      </a:majorFont>
      <a:minorFont>
        <a:latin typeface="굴림"/>
        <a:ea typeface="굴림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10_기본 디자인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0_기본 디자인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0_기본 디자인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0_기본 디자인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0_기본 디자인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0_기본 디자인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0_기본 디자인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0_기본 디자인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0_기본 디자인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0_기본 디자인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0_기본 디자인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0_기본 디자인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59.xml><?xml version="1.0" encoding="utf-8"?>
<a:theme xmlns:a="http://schemas.openxmlformats.org/drawingml/2006/main" name="60_기본 디자인">
  <a:themeElements>
    <a:clrScheme name="10_기본 디자인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10_기본 디자인">
      <a:majorFont>
        <a:latin typeface="굴림"/>
        <a:ea typeface="굴림"/>
        <a:cs typeface=""/>
      </a:majorFont>
      <a:minorFont>
        <a:latin typeface="굴림"/>
        <a:ea typeface="굴림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10_기본 디자인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0_기본 디자인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0_기본 디자인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0_기본 디자인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0_기본 디자인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0_기본 디자인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0_기본 디자인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0_기본 디자인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0_기본 디자인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0_기본 디자인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0_기본 디자인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0_기본 디자인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6.xml><?xml version="1.0" encoding="utf-8"?>
<a:theme xmlns:a="http://schemas.openxmlformats.org/drawingml/2006/main" name="7_기본 디자인">
  <a:themeElements>
    <a:clrScheme name="7_기본 디자인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7_기본 디자인">
      <a:majorFont>
        <a:latin typeface="굴림"/>
        <a:ea typeface="굴림"/>
        <a:cs typeface=""/>
      </a:majorFont>
      <a:minorFont>
        <a:latin typeface="굴림"/>
        <a:ea typeface="굴림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7_기본 디자인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7_기본 디자인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7_기본 디자인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7_기본 디자인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7_기본 디자인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7_기본 디자인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7_기본 디자인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7_기본 디자인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7_기본 디자인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7_기본 디자인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7_기본 디자인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7_기본 디자인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60.xml><?xml version="1.0" encoding="utf-8"?>
<a:theme xmlns:a="http://schemas.openxmlformats.org/drawingml/2006/main" name="53_기본 디자인">
  <a:themeElements>
    <a:clrScheme name="10_기본 디자인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10_기본 디자인">
      <a:majorFont>
        <a:latin typeface="굴림"/>
        <a:ea typeface="굴림"/>
        <a:cs typeface=""/>
      </a:majorFont>
      <a:minorFont>
        <a:latin typeface="굴림"/>
        <a:ea typeface="굴림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10_기본 디자인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0_기본 디자인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0_기본 디자인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0_기본 디자인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0_기본 디자인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0_기본 디자인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0_기본 디자인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0_기본 디자인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0_기본 디자인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0_기본 디자인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0_기본 디자인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0_기본 디자인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61.xml><?xml version="1.0" encoding="utf-8"?>
<a:theme xmlns:a="http://schemas.openxmlformats.org/drawingml/2006/main" name="2_등고선">
  <a:themeElements>
    <a:clrScheme name="1_등고선 2">
      <a:dk1>
        <a:srgbClr val="5B5D6B"/>
      </a:dk1>
      <a:lt1>
        <a:srgbClr val="FFFFFF"/>
      </a:lt1>
      <a:dk2>
        <a:srgbClr val="5A5C6C"/>
      </a:dk2>
      <a:lt2>
        <a:srgbClr val="FFFFCC"/>
      </a:lt2>
      <a:accent1>
        <a:srgbClr val="9966FF"/>
      </a:accent1>
      <a:accent2>
        <a:srgbClr val="9383B3"/>
      </a:accent2>
      <a:accent3>
        <a:srgbClr val="B5B5BA"/>
      </a:accent3>
      <a:accent4>
        <a:srgbClr val="DADADA"/>
      </a:accent4>
      <a:accent5>
        <a:srgbClr val="CAB8FF"/>
      </a:accent5>
      <a:accent6>
        <a:srgbClr val="8576A2"/>
      </a:accent6>
      <a:hlink>
        <a:srgbClr val="A3C145"/>
      </a:hlink>
      <a:folHlink>
        <a:srgbClr val="6FA9B7"/>
      </a:folHlink>
    </a:clrScheme>
    <a:fontScheme name="1_등고선">
      <a:majorFont>
        <a:latin typeface="굴림"/>
        <a:ea typeface="굴림"/>
        <a:cs typeface=""/>
      </a:majorFont>
      <a:minorFont>
        <a:latin typeface="굴림"/>
        <a:ea typeface="굴림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1_등고선 1">
        <a:dk1>
          <a:srgbClr val="00007A"/>
        </a:dk1>
        <a:lt1>
          <a:srgbClr val="FFFFFF"/>
        </a:lt1>
        <a:dk2>
          <a:srgbClr val="000066"/>
        </a:dk2>
        <a:lt2>
          <a:srgbClr val="CCECFF"/>
        </a:lt2>
        <a:accent1>
          <a:srgbClr val="6F64C2"/>
        </a:accent1>
        <a:accent2>
          <a:srgbClr val="0089BA"/>
        </a:accent2>
        <a:accent3>
          <a:srgbClr val="AAAAB8"/>
        </a:accent3>
        <a:accent4>
          <a:srgbClr val="DADADA"/>
        </a:accent4>
        <a:accent5>
          <a:srgbClr val="BBB8DD"/>
        </a:accent5>
        <a:accent6>
          <a:srgbClr val="007CA8"/>
        </a:accent6>
        <a:hlink>
          <a:srgbClr val="66CCFF"/>
        </a:hlink>
        <a:folHlink>
          <a:srgbClr val="00CC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등고선 2">
        <a:dk1>
          <a:srgbClr val="5B5D6B"/>
        </a:dk1>
        <a:lt1>
          <a:srgbClr val="FFFFFF"/>
        </a:lt1>
        <a:dk2>
          <a:srgbClr val="5A5C6C"/>
        </a:dk2>
        <a:lt2>
          <a:srgbClr val="FFFFCC"/>
        </a:lt2>
        <a:accent1>
          <a:srgbClr val="9966FF"/>
        </a:accent1>
        <a:accent2>
          <a:srgbClr val="9383B3"/>
        </a:accent2>
        <a:accent3>
          <a:srgbClr val="B5B5BA"/>
        </a:accent3>
        <a:accent4>
          <a:srgbClr val="DADADA"/>
        </a:accent4>
        <a:accent5>
          <a:srgbClr val="CAB8FF"/>
        </a:accent5>
        <a:accent6>
          <a:srgbClr val="8576A2"/>
        </a:accent6>
        <a:hlink>
          <a:srgbClr val="A3C145"/>
        </a:hlink>
        <a:folHlink>
          <a:srgbClr val="6FA9B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등고선 3">
        <a:dk1>
          <a:srgbClr val="860000"/>
        </a:dk1>
        <a:lt1>
          <a:srgbClr val="FFFFFF"/>
        </a:lt1>
        <a:dk2>
          <a:srgbClr val="800000"/>
        </a:dk2>
        <a:lt2>
          <a:srgbClr val="FFFFCC"/>
        </a:lt2>
        <a:accent1>
          <a:srgbClr val="FF6600"/>
        </a:accent1>
        <a:accent2>
          <a:srgbClr val="FF9933"/>
        </a:accent2>
        <a:accent3>
          <a:srgbClr val="C0AAAA"/>
        </a:accent3>
        <a:accent4>
          <a:srgbClr val="DADADA"/>
        </a:accent4>
        <a:accent5>
          <a:srgbClr val="FFB8AA"/>
        </a:accent5>
        <a:accent6>
          <a:srgbClr val="E78A2D"/>
        </a:accent6>
        <a:hlink>
          <a:srgbClr val="FFCC00"/>
        </a:hlink>
        <a:folHlink>
          <a:srgbClr val="CC99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등고선 4">
        <a:dk1>
          <a:srgbClr val="676A5C"/>
        </a:dk1>
        <a:lt1>
          <a:srgbClr val="FFFFFF"/>
        </a:lt1>
        <a:dk2>
          <a:srgbClr val="686B5D"/>
        </a:dk2>
        <a:lt2>
          <a:srgbClr val="FFFFCC"/>
        </a:lt2>
        <a:accent1>
          <a:srgbClr val="CC6600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E2B8AA"/>
        </a:accent5>
        <a:accent6>
          <a:srgbClr val="738F98"/>
        </a:accent6>
        <a:hlink>
          <a:srgbClr val="DDBF4F"/>
        </a:hlink>
        <a:folHlink>
          <a:srgbClr val="B7B6A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등고선 5">
        <a:dk1>
          <a:srgbClr val="AC835E"/>
        </a:dk1>
        <a:lt1>
          <a:srgbClr val="FFFFFF"/>
        </a:lt1>
        <a:dk2>
          <a:srgbClr val="AE8764"/>
        </a:dk2>
        <a:lt2>
          <a:srgbClr val="FFFFCC"/>
        </a:lt2>
        <a:accent1>
          <a:srgbClr val="CC6600"/>
        </a:accent1>
        <a:accent2>
          <a:srgbClr val="FF5050"/>
        </a:accent2>
        <a:accent3>
          <a:srgbClr val="D3C3B8"/>
        </a:accent3>
        <a:accent4>
          <a:srgbClr val="DADADA"/>
        </a:accent4>
        <a:accent5>
          <a:srgbClr val="E2B8AA"/>
        </a:accent5>
        <a:accent6>
          <a:srgbClr val="E74848"/>
        </a:accent6>
        <a:hlink>
          <a:srgbClr val="FFCC99"/>
        </a:hlink>
        <a:folHlink>
          <a:srgbClr val="FF996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등고선 6">
        <a:dk1>
          <a:srgbClr val="526133"/>
        </a:dk1>
        <a:lt1>
          <a:srgbClr val="FFFFFF"/>
        </a:lt1>
        <a:dk2>
          <a:srgbClr val="4E5D31"/>
        </a:dk2>
        <a:lt2>
          <a:srgbClr val="FFFFCC"/>
        </a:lt2>
        <a:accent1>
          <a:srgbClr val="99CC00"/>
        </a:accent1>
        <a:accent2>
          <a:srgbClr val="7A9505"/>
        </a:accent2>
        <a:accent3>
          <a:srgbClr val="B2B6AD"/>
        </a:accent3>
        <a:accent4>
          <a:srgbClr val="DADADA"/>
        </a:accent4>
        <a:accent5>
          <a:srgbClr val="CAE2AA"/>
        </a:accent5>
        <a:accent6>
          <a:srgbClr val="6E8704"/>
        </a:accent6>
        <a:hlink>
          <a:srgbClr val="FFCC00"/>
        </a:hlink>
        <a:folHlink>
          <a:srgbClr val="CCCC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등고선 7">
        <a:dk1>
          <a:srgbClr val="000000"/>
        </a:dk1>
        <a:lt1>
          <a:srgbClr val="DDDCC5"/>
        </a:lt1>
        <a:dk2>
          <a:srgbClr val="95934B"/>
        </a:dk2>
        <a:lt2>
          <a:srgbClr val="DBDAC3"/>
        </a:lt2>
        <a:accent1>
          <a:srgbClr val="EAEBE1"/>
        </a:accent1>
        <a:accent2>
          <a:srgbClr val="9DB0B7"/>
        </a:accent2>
        <a:accent3>
          <a:srgbClr val="EBEBDF"/>
        </a:accent3>
        <a:accent4>
          <a:srgbClr val="000000"/>
        </a:accent4>
        <a:accent5>
          <a:srgbClr val="F3F3EE"/>
        </a:accent5>
        <a:accent6>
          <a:srgbClr val="8E9FA6"/>
        </a:accent6>
        <a:hlink>
          <a:srgbClr val="009900"/>
        </a:hlink>
        <a:folHlink>
          <a:srgbClr val="8080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등고선 8">
        <a:dk1>
          <a:srgbClr val="007E7B"/>
        </a:dk1>
        <a:lt1>
          <a:srgbClr val="FFFFFF"/>
        </a:lt1>
        <a:dk2>
          <a:srgbClr val="008080"/>
        </a:dk2>
        <a:lt2>
          <a:srgbClr val="FFFF99"/>
        </a:lt2>
        <a:accent1>
          <a:srgbClr val="33CCCC"/>
        </a:accent1>
        <a:accent2>
          <a:srgbClr val="00CC66"/>
        </a:accent2>
        <a:accent3>
          <a:srgbClr val="AAC0C0"/>
        </a:accent3>
        <a:accent4>
          <a:srgbClr val="DADADA"/>
        </a:accent4>
        <a:accent5>
          <a:srgbClr val="ADE2E2"/>
        </a:accent5>
        <a:accent6>
          <a:srgbClr val="00B95C"/>
        </a:accent6>
        <a:hlink>
          <a:srgbClr val="CCFFCC"/>
        </a:hlink>
        <a:folHlink>
          <a:srgbClr val="FFFFCC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등고선 9">
        <a:dk1>
          <a:srgbClr val="000000"/>
        </a:dk1>
        <a:lt1>
          <a:srgbClr val="FFFFFF"/>
        </a:lt1>
        <a:dk2>
          <a:srgbClr val="000000"/>
        </a:dk2>
        <a:lt2>
          <a:srgbClr val="FEFEFE"/>
        </a:lt2>
        <a:accent1>
          <a:srgbClr val="E1E1FF"/>
        </a:accent1>
        <a:accent2>
          <a:srgbClr val="D9FFF8"/>
        </a:accent2>
        <a:accent3>
          <a:srgbClr val="FFFFFF"/>
        </a:accent3>
        <a:accent4>
          <a:srgbClr val="000000"/>
        </a:accent4>
        <a:accent5>
          <a:srgbClr val="EEEEFF"/>
        </a:accent5>
        <a:accent6>
          <a:srgbClr val="C4E7E1"/>
        </a:accent6>
        <a:hlink>
          <a:srgbClr val="9966FF"/>
        </a:hlink>
        <a:folHlink>
          <a:srgbClr val="666699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62.xml><?xml version="1.0" encoding="utf-8"?>
<a:theme xmlns:a="http://schemas.openxmlformats.org/drawingml/2006/main" name="58_기본 디자인">
  <a:themeElements>
    <a:clrScheme name="기본 디자인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기본 디자인">
      <a:majorFont>
        <a:latin typeface="굴림"/>
        <a:ea typeface="굴림"/>
        <a:cs typeface=""/>
      </a:majorFont>
      <a:minorFont>
        <a:latin typeface="굴림"/>
        <a:ea typeface="굴림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2">
            <a:alpha val="39999"/>
          </a:schemeClr>
        </a:solidFill>
        <a:ln w="9525" cap="flat" cmpd="sng" algn="ctr">
          <a:noFill/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ctr" defTabSz="914400" rtl="0" eaLnBrk="1" fontAlgn="base" latinLnBrk="1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1" lang="ko-KR" altLang="en-US" sz="24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굴림" pitchFamily="50" charset="-127"/>
            <a:ea typeface="굴림" pitchFamily="50" charset="-127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2">
            <a:alpha val="39999"/>
          </a:schemeClr>
        </a:solidFill>
        <a:ln w="9525" cap="flat" cmpd="sng" algn="ctr">
          <a:noFill/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ctr" defTabSz="914400" rtl="0" eaLnBrk="1" fontAlgn="base" latinLnBrk="1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1" lang="ko-KR" altLang="en-US" sz="24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굴림" pitchFamily="50" charset="-127"/>
            <a:ea typeface="굴림" pitchFamily="50" charset="-127"/>
          </a:defRPr>
        </a:defPPr>
      </a:lstStyle>
    </a:lnDef>
  </a:objectDefaults>
  <a:extraClrSchemeLst>
    <a:extraClrScheme>
      <a:clrScheme name="기본 디자인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기본 디자인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기본 디자인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기본 디자인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기본 디자인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기본 디자인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기본 디자인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63.xml><?xml version="1.0" encoding="utf-8"?>
<a:theme xmlns:a="http://schemas.openxmlformats.org/drawingml/2006/main" name="1_Office 테마">
  <a:themeElements>
    <a:clrScheme name="네이비">
      <a:dk1>
        <a:srgbClr val="3A3838"/>
      </a:dk1>
      <a:lt1>
        <a:srgbClr val="FFFFFF"/>
      </a:lt1>
      <a:dk2>
        <a:srgbClr val="3A3838"/>
      </a:dk2>
      <a:lt2>
        <a:srgbClr val="F2F2F2"/>
      </a:lt2>
      <a:accent1>
        <a:srgbClr val="434B56"/>
      </a:accent1>
      <a:accent2>
        <a:srgbClr val="606F82"/>
      </a:accent2>
      <a:accent3>
        <a:srgbClr val="C8C2B6"/>
      </a:accent3>
      <a:accent4>
        <a:srgbClr val="A59C91"/>
      </a:accent4>
      <a:accent5>
        <a:srgbClr val="817669"/>
      </a:accent5>
      <a:accent6>
        <a:srgbClr val="95A2B1"/>
      </a:accent6>
      <a:hlink>
        <a:srgbClr val="757070"/>
      </a:hlink>
      <a:folHlink>
        <a:srgbClr val="757070"/>
      </a:folHlink>
    </a:clrScheme>
    <a:fontScheme name="사용자 지정 1">
      <a:majorFont>
        <a:latin typeface="맑은 고딕"/>
        <a:ea typeface="맑은 고딕"/>
        <a:cs typeface=""/>
      </a:majorFont>
      <a:minorFont>
        <a:latin typeface="맑은 고딕"/>
        <a:ea typeface="맑은 고딕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64.xml><?xml version="1.0" encoding="utf-8"?>
<a:theme xmlns:a="http://schemas.openxmlformats.org/drawingml/2006/main" name="2_불꽃놀이">
  <a:themeElements>
    <a:clrScheme name="불꽃놀이 1">
      <a:dk1>
        <a:srgbClr val="AF273E"/>
      </a:dk1>
      <a:lt1>
        <a:srgbClr val="FFCC00"/>
      </a:lt1>
      <a:dk2>
        <a:srgbClr val="000000"/>
      </a:dk2>
      <a:lt2>
        <a:srgbClr val="FFFFFF"/>
      </a:lt2>
      <a:accent1>
        <a:srgbClr val="FF8B17"/>
      </a:accent1>
      <a:accent2>
        <a:srgbClr val="FFE103"/>
      </a:accent2>
      <a:accent3>
        <a:srgbClr val="AAAAAA"/>
      </a:accent3>
      <a:accent4>
        <a:srgbClr val="DAAE00"/>
      </a:accent4>
      <a:accent5>
        <a:srgbClr val="FFC4AB"/>
      </a:accent5>
      <a:accent6>
        <a:srgbClr val="E7CC02"/>
      </a:accent6>
      <a:hlink>
        <a:srgbClr val="FF3399"/>
      </a:hlink>
      <a:folHlink>
        <a:srgbClr val="FE1F08"/>
      </a:folHlink>
    </a:clrScheme>
    <a:fontScheme name="불꽃놀이">
      <a:majorFont>
        <a:latin typeface="굴림"/>
        <a:ea typeface="굴림"/>
        <a:cs typeface=""/>
      </a:majorFont>
      <a:minorFont>
        <a:latin typeface="굴림"/>
        <a:ea typeface="굴림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불꽃놀이 1">
        <a:dk1>
          <a:srgbClr val="AF273E"/>
        </a:dk1>
        <a:lt1>
          <a:srgbClr val="FFCC00"/>
        </a:lt1>
        <a:dk2>
          <a:srgbClr val="000000"/>
        </a:dk2>
        <a:lt2>
          <a:srgbClr val="FFFFFF"/>
        </a:lt2>
        <a:accent1>
          <a:srgbClr val="FF8B17"/>
        </a:accent1>
        <a:accent2>
          <a:srgbClr val="FFE103"/>
        </a:accent2>
        <a:accent3>
          <a:srgbClr val="AAAAAA"/>
        </a:accent3>
        <a:accent4>
          <a:srgbClr val="DAAE00"/>
        </a:accent4>
        <a:accent5>
          <a:srgbClr val="FFC4AB"/>
        </a:accent5>
        <a:accent6>
          <a:srgbClr val="E7CC02"/>
        </a:accent6>
        <a:hlink>
          <a:srgbClr val="FF3399"/>
        </a:hlink>
        <a:folHlink>
          <a:srgbClr val="FE1F08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불꽃놀이 2">
        <a:dk1>
          <a:srgbClr val="0000A4"/>
        </a:dk1>
        <a:lt1>
          <a:srgbClr val="CCFFFF"/>
        </a:lt1>
        <a:dk2>
          <a:srgbClr val="000066"/>
        </a:dk2>
        <a:lt2>
          <a:srgbClr val="00FFFF"/>
        </a:lt2>
        <a:accent1>
          <a:srgbClr val="51B2E3"/>
        </a:accent1>
        <a:accent2>
          <a:srgbClr val="04E8AC"/>
        </a:accent2>
        <a:accent3>
          <a:srgbClr val="AAAAB8"/>
        </a:accent3>
        <a:accent4>
          <a:srgbClr val="AEDADA"/>
        </a:accent4>
        <a:accent5>
          <a:srgbClr val="B3D5EF"/>
        </a:accent5>
        <a:accent6>
          <a:srgbClr val="03D29B"/>
        </a:accent6>
        <a:hlink>
          <a:srgbClr val="FF3399"/>
        </a:hlink>
        <a:folHlink>
          <a:srgbClr val="8F5FD5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불꽃놀이 3">
        <a:dk1>
          <a:srgbClr val="9F237F"/>
        </a:dk1>
        <a:lt1>
          <a:srgbClr val="FFCC00"/>
        </a:lt1>
        <a:dk2>
          <a:srgbClr val="000000"/>
        </a:dk2>
        <a:lt2>
          <a:srgbClr val="FFFFFF"/>
        </a:lt2>
        <a:accent1>
          <a:srgbClr val="39A6DD"/>
        </a:accent1>
        <a:accent2>
          <a:srgbClr val="FF03E7"/>
        </a:accent2>
        <a:accent3>
          <a:srgbClr val="AAAAAA"/>
        </a:accent3>
        <a:accent4>
          <a:srgbClr val="DAAE00"/>
        </a:accent4>
        <a:accent5>
          <a:srgbClr val="AED0EB"/>
        </a:accent5>
        <a:accent6>
          <a:srgbClr val="E702D1"/>
        </a:accent6>
        <a:hlink>
          <a:srgbClr val="FF3399"/>
        </a:hlink>
        <a:folHlink>
          <a:srgbClr val="753BCB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불꽃놀이 4">
        <a:dk1>
          <a:srgbClr val="00603B"/>
        </a:dk1>
        <a:lt1>
          <a:srgbClr val="FFCC00"/>
        </a:lt1>
        <a:dk2>
          <a:srgbClr val="000000"/>
        </a:dk2>
        <a:lt2>
          <a:srgbClr val="FFFFFF"/>
        </a:lt2>
        <a:accent1>
          <a:srgbClr val="39A6DD"/>
        </a:accent1>
        <a:accent2>
          <a:srgbClr val="07FB18"/>
        </a:accent2>
        <a:accent3>
          <a:srgbClr val="AAAAAA"/>
        </a:accent3>
        <a:accent4>
          <a:srgbClr val="DAAE00"/>
        </a:accent4>
        <a:accent5>
          <a:srgbClr val="AED0EB"/>
        </a:accent5>
        <a:accent6>
          <a:srgbClr val="06E315"/>
        </a:accent6>
        <a:hlink>
          <a:srgbClr val="FF3399"/>
        </a:hlink>
        <a:folHlink>
          <a:srgbClr val="753BCB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불꽃놀이 5">
        <a:dk1>
          <a:srgbClr val="FF6600"/>
        </a:dk1>
        <a:lt1>
          <a:srgbClr val="FFFFFF"/>
        </a:lt1>
        <a:dk2>
          <a:srgbClr val="003366"/>
        </a:dk2>
        <a:lt2>
          <a:srgbClr val="FFFFFF"/>
        </a:lt2>
        <a:accent1>
          <a:srgbClr val="FF99FF"/>
        </a:accent1>
        <a:accent2>
          <a:srgbClr val="FFFF99"/>
        </a:accent2>
        <a:accent3>
          <a:srgbClr val="AAADB8"/>
        </a:accent3>
        <a:accent4>
          <a:srgbClr val="DADADA"/>
        </a:accent4>
        <a:accent5>
          <a:srgbClr val="FFCAFF"/>
        </a:accent5>
        <a:accent6>
          <a:srgbClr val="E7E78A"/>
        </a:accent6>
        <a:hlink>
          <a:srgbClr val="FF3399"/>
        </a:hlink>
        <a:folHlink>
          <a:srgbClr val="FF996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불꽃놀이 6">
        <a:dk1>
          <a:srgbClr val="000000"/>
        </a:dk1>
        <a:lt1>
          <a:srgbClr val="FFFFFF"/>
        </a:lt1>
        <a:dk2>
          <a:srgbClr val="993366"/>
        </a:dk2>
        <a:lt2>
          <a:srgbClr val="CCFFFF"/>
        </a:lt2>
        <a:accent1>
          <a:srgbClr val="CCECFF"/>
        </a:accent1>
        <a:accent2>
          <a:srgbClr val="FFFF99"/>
        </a:accent2>
        <a:accent3>
          <a:srgbClr val="FFFFFF"/>
        </a:accent3>
        <a:accent4>
          <a:srgbClr val="000000"/>
        </a:accent4>
        <a:accent5>
          <a:srgbClr val="E2F4FF"/>
        </a:accent5>
        <a:accent6>
          <a:srgbClr val="E7E78A"/>
        </a:accent6>
        <a:hlink>
          <a:srgbClr val="FFCCFF"/>
        </a:hlink>
        <a:folHlink>
          <a:srgbClr val="FFCCCC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65.xml><?xml version="1.0" encoding="utf-8"?>
<a:theme xmlns:a="http://schemas.openxmlformats.org/drawingml/2006/main" name="Office 테마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">
      <a:majorFont>
        <a:latin typeface="맑은 고딕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맑은 고딕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66.xml><?xml version="1.0" encoding="utf-8"?>
<a:theme xmlns:a="http://schemas.openxmlformats.org/drawingml/2006/main" name="Office 테마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">
      <a:majorFont>
        <a:latin typeface="맑은 고딕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맑은 고딕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7.xml><?xml version="1.0" encoding="utf-8"?>
<a:theme xmlns:a="http://schemas.openxmlformats.org/drawingml/2006/main" name="8_기본 디자인">
  <a:themeElements>
    <a:clrScheme name="8_기본 디자인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8_기본 디자인">
      <a:majorFont>
        <a:latin typeface="굴림"/>
        <a:ea typeface="굴림"/>
        <a:cs typeface=""/>
      </a:majorFont>
      <a:minorFont>
        <a:latin typeface="굴림"/>
        <a:ea typeface="굴림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8_기본 디자인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8_기본 디자인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8_기본 디자인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8_기본 디자인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8_기본 디자인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8_기본 디자인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8_기본 디자인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8_기본 디자인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8_기본 디자인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8_기본 디자인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8_기본 디자인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8_기본 디자인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8.xml><?xml version="1.0" encoding="utf-8"?>
<a:theme xmlns:a="http://schemas.openxmlformats.org/drawingml/2006/main" name="9_기본 디자인">
  <a:themeElements>
    <a:clrScheme name="9_기본 디자인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9_기본 디자인">
      <a:majorFont>
        <a:latin typeface="굴림"/>
        <a:ea typeface="굴림"/>
        <a:cs typeface=""/>
      </a:majorFont>
      <a:minorFont>
        <a:latin typeface="굴림"/>
        <a:ea typeface="굴림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9_기본 디자인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9_기본 디자인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9_기본 디자인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9_기본 디자인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9_기본 디자인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9_기본 디자인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9_기본 디자인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9_기본 디자인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9_기본 디자인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9_기본 디자인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9_기본 디자인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9_기본 디자인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9.xml><?xml version="1.0" encoding="utf-8"?>
<a:theme xmlns:a="http://schemas.openxmlformats.org/drawingml/2006/main" name="10_기본 디자인">
  <a:themeElements>
    <a:clrScheme name="10_기본 디자인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10_기본 디자인">
      <a:majorFont>
        <a:latin typeface="굴림"/>
        <a:ea typeface="굴림"/>
        <a:cs typeface=""/>
      </a:majorFont>
      <a:minorFont>
        <a:latin typeface="굴림"/>
        <a:ea typeface="굴림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10_기본 디자인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0_기본 디자인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0_기본 디자인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0_기본 디자인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0_기본 디자인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0_기본 디자인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0_기본 디자인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0_기본 디자인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0_기본 디자인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0_기본 디자인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0_기본 디자인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0_기본 디자인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35531</TotalTime>
  <Words>1158</Words>
  <Application>Microsoft Office PowerPoint</Application>
  <PresentationFormat>사용자 지정</PresentationFormat>
  <Paragraphs>194</Paragraphs>
  <Slides>41</Slides>
  <Notes>0</Notes>
  <HiddenSlides>0</HiddenSlides>
  <MMClips>0</MMClips>
  <ScaleCrop>false</ScaleCrop>
  <HeadingPairs>
    <vt:vector size="4" baseType="variant">
      <vt:variant>
        <vt:lpstr>테마</vt:lpstr>
      </vt:variant>
      <vt:variant>
        <vt:i4>64</vt:i4>
      </vt:variant>
      <vt:variant>
        <vt:lpstr>슬라이드 제목</vt:lpstr>
      </vt:variant>
      <vt:variant>
        <vt:i4>41</vt:i4>
      </vt:variant>
    </vt:vector>
  </HeadingPairs>
  <TitlesOfParts>
    <vt:vector size="105" baseType="lpstr">
      <vt:lpstr>기본 디자인</vt:lpstr>
      <vt:lpstr>3_기본 디자인</vt:lpstr>
      <vt:lpstr>4_기본 디자인</vt:lpstr>
      <vt:lpstr>5_기본 디자인</vt:lpstr>
      <vt:lpstr>6_기본 디자인</vt:lpstr>
      <vt:lpstr>7_기본 디자인</vt:lpstr>
      <vt:lpstr>8_기본 디자인</vt:lpstr>
      <vt:lpstr>9_기본 디자인</vt:lpstr>
      <vt:lpstr>10_기본 디자인</vt:lpstr>
      <vt:lpstr>11_기본 디자인</vt:lpstr>
      <vt:lpstr>12_기본 디자인</vt:lpstr>
      <vt:lpstr>13_기본 디자인</vt:lpstr>
      <vt:lpstr>14_기본 디자인</vt:lpstr>
      <vt:lpstr>15_기본 디자인</vt:lpstr>
      <vt:lpstr>16_기본 디자인</vt:lpstr>
      <vt:lpstr>17_기본 디자인</vt:lpstr>
      <vt:lpstr>18_기본 디자인</vt:lpstr>
      <vt:lpstr>19_기본 디자인</vt:lpstr>
      <vt:lpstr>20_기본 디자인</vt:lpstr>
      <vt:lpstr>21_기본 디자인</vt:lpstr>
      <vt:lpstr>2_기본 디자인</vt:lpstr>
      <vt:lpstr>22_기본 디자인</vt:lpstr>
      <vt:lpstr>26_기본 디자인</vt:lpstr>
      <vt:lpstr>30_기본 디자인</vt:lpstr>
      <vt:lpstr>27_기본 디자인</vt:lpstr>
      <vt:lpstr>28_기본 디자인</vt:lpstr>
      <vt:lpstr>31_기본 디자인</vt:lpstr>
      <vt:lpstr>32_기본 디자인</vt:lpstr>
      <vt:lpstr>33_기본 디자인</vt:lpstr>
      <vt:lpstr>34_기본 디자인</vt:lpstr>
      <vt:lpstr>35_기본 디자인</vt:lpstr>
      <vt:lpstr>36_기본 디자인</vt:lpstr>
      <vt:lpstr>37_기본 디자인</vt:lpstr>
      <vt:lpstr>38_기본 디자인</vt:lpstr>
      <vt:lpstr>39_기본 디자인</vt:lpstr>
      <vt:lpstr>40_기본 디자인</vt:lpstr>
      <vt:lpstr>불꽃놀이</vt:lpstr>
      <vt:lpstr>43_기본 디자인</vt:lpstr>
      <vt:lpstr>44_기본 디자인</vt:lpstr>
      <vt:lpstr>23_기본 디자인</vt:lpstr>
      <vt:lpstr>42_기본 디자인</vt:lpstr>
      <vt:lpstr>45_기본 디자인</vt:lpstr>
      <vt:lpstr>46_기본 디자인</vt:lpstr>
      <vt:lpstr>47_기본 디자인</vt:lpstr>
      <vt:lpstr>48_기본 디자인</vt:lpstr>
      <vt:lpstr>29_기본 디자인</vt:lpstr>
      <vt:lpstr>24_기본 디자인</vt:lpstr>
      <vt:lpstr>25_기본 디자인</vt:lpstr>
      <vt:lpstr>1_기본 디자인</vt:lpstr>
      <vt:lpstr>41_기본 디자인</vt:lpstr>
      <vt:lpstr>49_기본 디자인</vt:lpstr>
      <vt:lpstr>50_기본 디자인</vt:lpstr>
      <vt:lpstr>51_기본 디자인</vt:lpstr>
      <vt:lpstr>52_기본 디자인</vt:lpstr>
      <vt:lpstr>54_기본 디자인</vt:lpstr>
      <vt:lpstr>56_기본 디자인</vt:lpstr>
      <vt:lpstr>57_기본 디자인</vt:lpstr>
      <vt:lpstr>55_기본 디자인</vt:lpstr>
      <vt:lpstr>60_기본 디자인</vt:lpstr>
      <vt:lpstr>53_기본 디자인</vt:lpstr>
      <vt:lpstr>2_등고선</vt:lpstr>
      <vt:lpstr>58_기본 디자인</vt:lpstr>
      <vt:lpstr>1_Office 테마</vt:lpstr>
      <vt:lpstr>2_불꽃놀이</vt:lpstr>
      <vt:lpstr>슬라이드 1</vt:lpstr>
      <vt:lpstr>슬라이드 2</vt:lpstr>
      <vt:lpstr>슬라이드 3</vt:lpstr>
      <vt:lpstr>슬라이드 4</vt:lpstr>
      <vt:lpstr>슬라이드 5</vt:lpstr>
      <vt:lpstr>슬라이드 6</vt:lpstr>
      <vt:lpstr>슬라이드 7</vt:lpstr>
      <vt:lpstr>슬라이드 8</vt:lpstr>
      <vt:lpstr>슬라이드 9</vt:lpstr>
      <vt:lpstr>슬라이드 10</vt:lpstr>
      <vt:lpstr>슬라이드 11</vt:lpstr>
      <vt:lpstr>슬라이드 12</vt:lpstr>
      <vt:lpstr>슬라이드 13</vt:lpstr>
      <vt:lpstr>슬라이드 14</vt:lpstr>
      <vt:lpstr>슬라이드 15</vt:lpstr>
      <vt:lpstr>슬라이드 16</vt:lpstr>
      <vt:lpstr>슬라이드 17</vt:lpstr>
      <vt:lpstr>슬라이드 18</vt:lpstr>
      <vt:lpstr>슬라이드 19</vt:lpstr>
      <vt:lpstr>슬라이드 20</vt:lpstr>
      <vt:lpstr>슬라이드 21</vt:lpstr>
      <vt:lpstr>슬라이드 22</vt:lpstr>
      <vt:lpstr>슬라이드 23</vt:lpstr>
      <vt:lpstr>슬라이드 24</vt:lpstr>
      <vt:lpstr>슬라이드 25</vt:lpstr>
      <vt:lpstr>슬라이드 26</vt:lpstr>
      <vt:lpstr>슬라이드 27</vt:lpstr>
      <vt:lpstr>슬라이드 28</vt:lpstr>
      <vt:lpstr>슬라이드 29</vt:lpstr>
      <vt:lpstr>슬라이드 30</vt:lpstr>
      <vt:lpstr>슬라이드 31</vt:lpstr>
      <vt:lpstr>슬라이드 32</vt:lpstr>
      <vt:lpstr>슬라이드 33</vt:lpstr>
      <vt:lpstr>슬라이드 34</vt:lpstr>
      <vt:lpstr>슬라이드 35</vt:lpstr>
      <vt:lpstr>슬라이드 36</vt:lpstr>
      <vt:lpstr>슬라이드 37</vt:lpstr>
      <vt:lpstr>슬라이드 38</vt:lpstr>
      <vt:lpstr>슬라이드 39</vt:lpstr>
      <vt:lpstr>슬라이드 40</vt:lpstr>
      <vt:lpstr>슬라이드 41</vt:lpstr>
    </vt:vector>
  </TitlesOfParts>
  <Company>daeyoung</Company>
  <LinksUpToDate>false</LinksUpToDate>
  <SharedDoc>false</SharedDoc>
  <HyperlinksChanged>false</HyperlinksChanged>
  <AppVersion>12.0000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프레젠테이션</dc:title>
  <dc:creator>mediah</dc:creator>
  <cp:lastModifiedBy>genkorea</cp:lastModifiedBy>
  <cp:revision>1917</cp:revision>
  <dcterms:created xsi:type="dcterms:W3CDTF">2001-10-15T03:10:14Z</dcterms:created>
  <dcterms:modified xsi:type="dcterms:W3CDTF">2018-05-23T01:23:14Z</dcterms:modified>
</cp:coreProperties>
</file>